
<file path=[Content_Types].xml><?xml version="1.0" encoding="utf-8"?>
<Types xmlns="http://schemas.openxmlformats.org/package/2006/content-types">
  <Default Extension="jpeg" ContentType="image/jpeg"/>
  <Default Extension="jpg" ContentType="image/jpeg"/>
  <Default Extension="m4a" ContentType="audio/mp4"/>
  <Default Extension="mp3" ContentType="audio/m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9.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notesSlides/notesSlide10.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1.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2.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1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853" r:id="rId4"/>
    <p:sldMasterId id="2147483846" r:id="rId5"/>
  </p:sldMasterIdLst>
  <p:notesMasterIdLst>
    <p:notesMasterId r:id="rId20"/>
  </p:notesMasterIdLst>
  <p:handoutMasterIdLst>
    <p:handoutMasterId r:id="rId21"/>
  </p:handoutMasterIdLst>
  <p:sldIdLst>
    <p:sldId id="270" r:id="rId6"/>
    <p:sldId id="274" r:id="rId7"/>
    <p:sldId id="3371" r:id="rId8"/>
    <p:sldId id="3386" r:id="rId9"/>
    <p:sldId id="335" r:id="rId10"/>
    <p:sldId id="3392" r:id="rId11"/>
    <p:sldId id="3370" r:id="rId12"/>
    <p:sldId id="3380" r:id="rId13"/>
    <p:sldId id="3389" r:id="rId14"/>
    <p:sldId id="3391" r:id="rId15"/>
    <p:sldId id="3390" r:id="rId16"/>
    <p:sldId id="3385" r:id="rId17"/>
    <p:sldId id="404" r:id="rId18"/>
    <p:sldId id="3393" r:id="rId19"/>
  </p:sldIdLst>
  <p:sldSz cx="12192000" cy="6858000"/>
  <p:notesSz cx="7010400" cy="9223375"/>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609489"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1218979"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828469"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2437958"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3047448" algn="l" defTabSz="1218979"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3656937" algn="l" defTabSz="1218979"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4266427" algn="l" defTabSz="1218979"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4875915" algn="l" defTabSz="1218979"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563" userDrawn="1">
          <p15:clr>
            <a:srgbClr val="A4A3A4"/>
          </p15:clr>
        </p15:guide>
        <p15:guide id="2" orient="horz" pos="864" userDrawn="1">
          <p15:clr>
            <a:srgbClr val="A4A3A4"/>
          </p15:clr>
        </p15:guide>
        <p15:guide id="3" orient="horz" pos="4146" userDrawn="1">
          <p15:clr>
            <a:srgbClr val="A4A3A4"/>
          </p15:clr>
        </p15:guide>
        <p15:guide id="4" orient="horz" pos="3740" userDrawn="1">
          <p15:clr>
            <a:srgbClr val="A4A3A4"/>
          </p15:clr>
        </p15:guide>
        <p15:guide id="5" pos="704" userDrawn="1">
          <p15:clr>
            <a:srgbClr val="A4A3A4"/>
          </p15:clr>
        </p15:guide>
        <p15:guide id="6" pos="432" userDrawn="1">
          <p15:clr>
            <a:srgbClr val="A4A3A4"/>
          </p15:clr>
        </p15:guide>
        <p15:guide id="8" pos="3840" userDrawn="1">
          <p15:clr>
            <a:srgbClr val="A4A3A4"/>
          </p15:clr>
        </p15:guide>
        <p15:guide id="9" pos="7397" userDrawn="1">
          <p15:clr>
            <a:srgbClr val="A4A3A4"/>
          </p15:clr>
        </p15:guide>
        <p15:guide id="10" pos="7261" userDrawn="1">
          <p15:clr>
            <a:srgbClr val="A4A3A4"/>
          </p15:clr>
        </p15:guide>
      </p15:sldGuideLst>
    </p:ext>
    <p:ext uri="{2D200454-40CA-4A62-9FC3-DE9A4176ACB9}">
      <p15:notesGuideLst xmlns:p15="http://schemas.microsoft.com/office/powerpoint/2012/main">
        <p15:guide id="1" orient="horz" pos="2905">
          <p15:clr>
            <a:srgbClr val="A4A3A4"/>
          </p15:clr>
        </p15:guide>
        <p15:guide id="2" pos="2208">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Duncan Short" initials="DS" lastIdx="69" clrIdx="0">
    <p:extLst>
      <p:ext uri="{19B8F6BF-5375-455C-9EA6-DF929625EA0E}">
        <p15:presenceInfo xmlns:p15="http://schemas.microsoft.com/office/powerpoint/2012/main" userId="S::duncan.x.short@viivhealthcare.com::0ab530a9-651b-4b68-b22f-f810b3340c9c" providerId="AD"/>
      </p:ext>
    </p:extLst>
  </p:cmAuthor>
  <p:cmAuthor id="2" name="Zatum LLC" initials="ZL" lastIdx="10" clrIdx="1">
    <p:extLst>
      <p:ext uri="{19B8F6BF-5375-455C-9EA6-DF929625EA0E}">
        <p15:presenceInfo xmlns:p15="http://schemas.microsoft.com/office/powerpoint/2012/main" userId="dd7cf182b16cd5d4" providerId="Windows Live"/>
      </p:ext>
    </p:extLst>
  </p:cmAuthor>
  <p:cmAuthor id="3" name="Jennifer Rossi" initials="JR" lastIdx="1" clrIdx="2">
    <p:extLst>
      <p:ext uri="{19B8F6BF-5375-455C-9EA6-DF929625EA0E}">
        <p15:presenceInfo xmlns:p15="http://schemas.microsoft.com/office/powerpoint/2012/main" userId="S::jrossi@medthinkscicom.com::986ed99f-6de7-401d-9fde-6a0e458d5024"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6600"/>
    <a:srgbClr val="FF9933"/>
    <a:srgbClr val="00A779"/>
    <a:srgbClr val="DCE7FC"/>
    <a:srgbClr val="E7E6E6"/>
    <a:srgbClr val="00A0A8"/>
    <a:srgbClr val="52CBBE"/>
    <a:srgbClr val="FEC630"/>
    <a:srgbClr val="92D050"/>
    <a:srgbClr val="FF596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408" autoAdjust="0"/>
    <p:restoredTop sz="90314" autoAdjust="0"/>
  </p:normalViewPr>
  <p:slideViewPr>
    <p:cSldViewPr showGuides="1">
      <p:cViewPr varScale="1">
        <p:scale>
          <a:sx n="74" d="100"/>
          <a:sy n="74" d="100"/>
        </p:scale>
        <p:origin x="1267" y="67"/>
      </p:cViewPr>
      <p:guideLst>
        <p:guide orient="horz" pos="563"/>
        <p:guide orient="horz" pos="864"/>
        <p:guide orient="horz" pos="4146"/>
        <p:guide orient="horz" pos="3740"/>
        <p:guide pos="704"/>
        <p:guide pos="432"/>
        <p:guide pos="3840"/>
        <p:guide pos="7397"/>
        <p:guide pos="7261"/>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notesViewPr>
    <p:cSldViewPr showGuides="1">
      <p:cViewPr varScale="1">
        <p:scale>
          <a:sx n="83" d="100"/>
          <a:sy n="83" d="100"/>
        </p:scale>
        <p:origin x="3810" y="102"/>
      </p:cViewPr>
      <p:guideLst>
        <p:guide orient="horz" pos="2905"/>
        <p:guide pos="2208"/>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handoutMaster" Target="handoutMasters/handoutMaster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presProps" Target="presProps.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commentAuthors" Target="commentAuthors.xml"/></Relationships>
</file>

<file path=ppt/charts/_rels/chart1.xml.rels><?xml version="1.0" encoding="UTF-8" standalone="yes"?>
<Relationships xmlns="http://schemas.openxmlformats.org/package/2006/relationships"><Relationship Id="rId3" Type="http://schemas.openxmlformats.org/officeDocument/2006/relationships/oleObject" Target="file:///C:\Users\agaku\OneDrive\Desktop\TRACKING\PP2%20Presentations\AIDS%202020\Older%20adults%20adapted%20from%20Table%201%20France_TABLES%20AND%20FIGURES.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Book12"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oleObject" Target="Book12"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Book12"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image" Target="../media/image45.png"/><Relationship Id="rId2" Type="http://schemas.microsoft.com/office/2011/relationships/chartColorStyle" Target="colors5.xml"/><Relationship Id="rId1" Type="http://schemas.microsoft.com/office/2011/relationships/chartStyle" Target="style5.xml"/><Relationship Id="rId5" Type="http://schemas.openxmlformats.org/officeDocument/2006/relationships/oleObject" Target="file:///C:\Users\agaku\OneDrive\Desktop\OLD%20AGE\R1\Figure%20r1.xlsx" TargetMode="External"/><Relationship Id="rId4" Type="http://schemas.openxmlformats.org/officeDocument/2006/relationships/image" Target="../media/image46.svg"/></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accent1"/>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Sheet6!$A$117:$A$120</c:f>
              <c:strCache>
                <c:ptCount val="4"/>
                <c:pt idx="0">
                  <c:v>Suboptimal sexual health</c:v>
                </c:pt>
                <c:pt idx="1">
                  <c:v>Suboptimal physical health</c:v>
                </c:pt>
                <c:pt idx="2">
                  <c:v>Suboptimal mental health</c:v>
                </c:pt>
                <c:pt idx="3">
                  <c:v>Suboptimal overall health</c:v>
                </c:pt>
              </c:strCache>
            </c:strRef>
          </c:cat>
          <c:val>
            <c:numRef>
              <c:f>Sheet6!$B$117:$B$120</c:f>
              <c:numCache>
                <c:formatCode>General</c:formatCode>
                <c:ptCount val="4"/>
                <c:pt idx="0">
                  <c:v>60.51502</c:v>
                </c:pt>
                <c:pt idx="1">
                  <c:v>44.062950000000001</c:v>
                </c:pt>
                <c:pt idx="2">
                  <c:v>38.197420000000001</c:v>
                </c:pt>
                <c:pt idx="3">
                  <c:v>46.065809999999999</c:v>
                </c:pt>
              </c:numCache>
            </c:numRef>
          </c:val>
          <c:extLst>
            <c:ext xmlns:c16="http://schemas.microsoft.com/office/drawing/2014/chart" uri="{C3380CC4-5D6E-409C-BE32-E72D297353CC}">
              <c16:uniqueId val="{00000000-6CED-48BC-A251-14E633924AC0}"/>
            </c:ext>
          </c:extLst>
        </c:ser>
        <c:dLbls>
          <c:dLblPos val="outEnd"/>
          <c:showLegendKey val="0"/>
          <c:showVal val="1"/>
          <c:showCatName val="0"/>
          <c:showSerName val="0"/>
          <c:showPercent val="0"/>
          <c:showBubbleSize val="0"/>
        </c:dLbls>
        <c:gapWidth val="219"/>
        <c:overlap val="-27"/>
        <c:axId val="823847536"/>
        <c:axId val="1058706944"/>
      </c:barChart>
      <c:catAx>
        <c:axId val="823847536"/>
        <c:scaling>
          <c:orientation val="minMax"/>
        </c:scaling>
        <c:delete val="0"/>
        <c:axPos val="b"/>
        <c:title>
          <c:tx>
            <c:rich>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sz="1800" b="0" dirty="0">
                    <a:latin typeface="+mn-lt"/>
                  </a:rPr>
                  <a:t>Suboptimal status, by domain</a:t>
                </a:r>
              </a:p>
            </c:rich>
          </c:tx>
          <c:layout>
            <c:manualLayout>
              <c:xMode val="edge"/>
              <c:yMode val="edge"/>
              <c:x val="0.33428789639000039"/>
              <c:y val="0.91465517241379313"/>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1058706944"/>
        <c:crosses val="autoZero"/>
        <c:auto val="1"/>
        <c:lblAlgn val="ctr"/>
        <c:lblOffset val="100"/>
        <c:noMultiLvlLbl val="0"/>
      </c:catAx>
      <c:valAx>
        <c:axId val="1058706944"/>
        <c:scaling>
          <c:orientation val="minMax"/>
          <c:max val="100"/>
        </c:scaling>
        <c:delete val="0"/>
        <c:axPos val="l"/>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sz="1800" dirty="0">
                    <a:latin typeface="+mn-lt"/>
                  </a:rPr>
                  <a:t>Percentage, %</a:t>
                </a:r>
              </a:p>
            </c:rich>
          </c:tx>
          <c:layout>
            <c:manualLayout>
              <c:xMode val="edge"/>
              <c:yMode val="edge"/>
              <c:x val="5.4644808743169399E-3"/>
              <c:y val="0.24901935052236118"/>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crossAx val="823847536"/>
        <c:crosses val="autoZero"/>
        <c:crossBetween val="between"/>
      </c:valAx>
      <c:spPr>
        <a:noFill/>
        <a:ln>
          <a:noFill/>
        </a:ln>
        <a:effectLst/>
      </c:spPr>
    </c:plotArea>
    <c:plotVisOnly val="1"/>
    <c:dispBlanksAs val="gap"/>
    <c:showDLblsOverMax val="0"/>
  </c:chart>
  <c:spPr>
    <a:noFill/>
    <a:ln>
      <a:noFill/>
    </a:ln>
    <a:effectLst/>
  </c:spPr>
  <c:txPr>
    <a:bodyPr/>
    <a:lstStyle/>
    <a:p>
      <a:pPr>
        <a:defRPr sz="1400">
          <a:solidFill>
            <a:schemeClr val="tx1"/>
          </a:solidFill>
          <a:latin typeface="Raleway" panose="020B060402020202020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9722849329148545E-2"/>
          <c:y val="0.15544970611067982"/>
          <c:w val="0.74856470746379"/>
          <c:h val="0.69635197759613854"/>
        </c:manualLayout>
      </c:layout>
      <c:bubbleChart>
        <c:varyColors val="0"/>
        <c:ser>
          <c:idx val="0"/>
          <c:order val="0"/>
          <c:spPr>
            <a:gradFill rotWithShape="1">
              <a:gsLst>
                <a:gs pos="0">
                  <a:schemeClr val="accent1">
                    <a:lumMod val="110000"/>
                    <a:satMod val="105000"/>
                    <a:tint val="67000"/>
                  </a:schemeClr>
                </a:gs>
                <a:gs pos="50000">
                  <a:schemeClr val="accent1">
                    <a:lumMod val="105000"/>
                    <a:satMod val="103000"/>
                    <a:tint val="73000"/>
                  </a:schemeClr>
                </a:gs>
                <a:gs pos="100000">
                  <a:schemeClr val="accent1">
                    <a:lumMod val="105000"/>
                    <a:satMod val="109000"/>
                    <a:tint val="81000"/>
                  </a:schemeClr>
                </a:gs>
              </a:gsLst>
              <a:lin ang="5400000" scaled="0"/>
            </a:gradFill>
            <a:ln w="9525" cap="flat" cmpd="sng" algn="ctr">
              <a:solidFill>
                <a:schemeClr val="accent1">
                  <a:shade val="95000"/>
                </a:schemeClr>
              </a:solidFill>
              <a:round/>
            </a:ln>
            <a:effectLst/>
          </c:spPr>
          <c:invertIfNegative val="0"/>
          <c:dPt>
            <c:idx val="0"/>
            <c:invertIfNegative val="0"/>
            <c:bubble3D val="0"/>
            <c:spPr>
              <a:noFill/>
              <a:ln w="9525" cap="flat" cmpd="sng" algn="ctr">
                <a:noFill/>
                <a:round/>
              </a:ln>
              <a:effectLst/>
            </c:spPr>
            <c:extLst>
              <c:ext xmlns:c16="http://schemas.microsoft.com/office/drawing/2014/chart" uri="{C3380CC4-5D6E-409C-BE32-E72D297353CC}">
                <c16:uniqueId val="{00000000-C7BB-407A-84D4-863407442DE4}"/>
              </c:ext>
            </c:extLst>
          </c:dPt>
          <c:dPt>
            <c:idx val="1"/>
            <c:invertIfNegative val="0"/>
            <c:bubble3D val="0"/>
            <c:spPr>
              <a:noFill/>
              <a:ln w="9525" cap="flat" cmpd="sng" algn="ctr">
                <a:noFill/>
                <a:round/>
              </a:ln>
              <a:effectLst/>
            </c:spPr>
            <c:extLst>
              <c:ext xmlns:c16="http://schemas.microsoft.com/office/drawing/2014/chart" uri="{C3380CC4-5D6E-409C-BE32-E72D297353CC}">
                <c16:uniqueId val="{00000001-C7BB-407A-84D4-863407442DE4}"/>
              </c:ext>
            </c:extLst>
          </c:dPt>
          <c:dPt>
            <c:idx val="2"/>
            <c:invertIfNegative val="0"/>
            <c:bubble3D val="0"/>
            <c:spPr>
              <a:noFill/>
              <a:ln w="9525" cap="flat" cmpd="sng" algn="ctr">
                <a:noFill/>
                <a:round/>
              </a:ln>
              <a:effectLst/>
            </c:spPr>
            <c:extLst>
              <c:ext xmlns:c16="http://schemas.microsoft.com/office/drawing/2014/chart" uri="{C3380CC4-5D6E-409C-BE32-E72D297353CC}">
                <c16:uniqueId val="{00000002-C7BB-407A-84D4-863407442DE4}"/>
              </c:ext>
            </c:extLst>
          </c:dPt>
          <c:dPt>
            <c:idx val="3"/>
            <c:invertIfNegative val="0"/>
            <c:bubble3D val="0"/>
            <c:spPr>
              <a:noFill/>
              <a:ln w="9525" cap="flat" cmpd="sng" algn="ctr">
                <a:noFill/>
                <a:round/>
              </a:ln>
              <a:effectLst/>
            </c:spPr>
            <c:extLst>
              <c:ext xmlns:c16="http://schemas.microsoft.com/office/drawing/2014/chart" uri="{C3380CC4-5D6E-409C-BE32-E72D297353CC}">
                <c16:uniqueId val="{00000003-C7BB-407A-84D4-863407442DE4}"/>
              </c:ext>
            </c:extLst>
          </c:dPt>
          <c:dPt>
            <c:idx val="5"/>
            <c:invertIfNegative val="0"/>
            <c:bubble3D val="0"/>
            <c:spPr>
              <a:noFill/>
              <a:ln w="9525" cap="flat" cmpd="sng" algn="ctr">
                <a:noFill/>
                <a:round/>
              </a:ln>
              <a:effectLst/>
            </c:spPr>
            <c:extLst>
              <c:ext xmlns:c16="http://schemas.microsoft.com/office/drawing/2014/chart" uri="{C3380CC4-5D6E-409C-BE32-E72D297353CC}">
                <c16:uniqueId val="{00000005-C7BB-407A-84D4-863407442DE4}"/>
              </c:ext>
            </c:extLst>
          </c:dPt>
          <c:dPt>
            <c:idx val="6"/>
            <c:invertIfNegative val="0"/>
            <c:bubble3D val="0"/>
            <c:spPr>
              <a:noFill/>
              <a:ln w="9525" cap="flat" cmpd="sng" algn="ctr">
                <a:noFill/>
                <a:round/>
              </a:ln>
              <a:effectLst/>
            </c:spPr>
            <c:extLst>
              <c:ext xmlns:c16="http://schemas.microsoft.com/office/drawing/2014/chart" uri="{C3380CC4-5D6E-409C-BE32-E72D297353CC}">
                <c16:uniqueId val="{00000006-C7BB-407A-84D4-863407442DE4}"/>
              </c:ext>
            </c:extLst>
          </c:dPt>
          <c:dPt>
            <c:idx val="7"/>
            <c:invertIfNegative val="0"/>
            <c:bubble3D val="0"/>
            <c:spPr>
              <a:noFill/>
              <a:ln w="9525" cap="flat" cmpd="sng" algn="ctr">
                <a:noFill/>
                <a:round/>
              </a:ln>
              <a:effectLst/>
            </c:spPr>
            <c:extLst>
              <c:ext xmlns:c16="http://schemas.microsoft.com/office/drawing/2014/chart" uri="{C3380CC4-5D6E-409C-BE32-E72D297353CC}">
                <c16:uniqueId val="{00000007-C7BB-407A-84D4-863407442DE4}"/>
              </c:ext>
            </c:extLst>
          </c:dPt>
          <c:dPt>
            <c:idx val="10"/>
            <c:invertIfNegative val="0"/>
            <c:bubble3D val="0"/>
            <c:spPr>
              <a:noFill/>
              <a:ln w="9525" cap="flat" cmpd="sng" algn="ctr">
                <a:noFill/>
                <a:round/>
              </a:ln>
              <a:effectLst/>
            </c:spPr>
            <c:extLst>
              <c:ext xmlns:c16="http://schemas.microsoft.com/office/drawing/2014/chart" uri="{C3380CC4-5D6E-409C-BE32-E72D297353CC}">
                <c16:uniqueId val="{0000000A-C7BB-407A-84D4-863407442DE4}"/>
              </c:ext>
            </c:extLst>
          </c:dPt>
          <c:dPt>
            <c:idx val="11"/>
            <c:invertIfNegative val="0"/>
            <c:bubble3D val="0"/>
            <c:spPr>
              <a:noFill/>
              <a:ln w="9525" cap="flat" cmpd="sng" algn="ctr">
                <a:noFill/>
                <a:round/>
              </a:ln>
              <a:effectLst/>
            </c:spPr>
            <c:extLst>
              <c:ext xmlns:c16="http://schemas.microsoft.com/office/drawing/2014/chart" uri="{C3380CC4-5D6E-409C-BE32-E72D297353CC}">
                <c16:uniqueId val="{0000000B-C7BB-407A-84D4-863407442DE4}"/>
              </c:ext>
            </c:extLst>
          </c:dPt>
          <c:dPt>
            <c:idx val="15"/>
            <c:invertIfNegative val="0"/>
            <c:bubble3D val="0"/>
            <c:spPr>
              <a:noFill/>
              <a:ln w="9525" cap="flat" cmpd="sng" algn="ctr">
                <a:noFill/>
                <a:round/>
              </a:ln>
              <a:effectLst/>
            </c:spPr>
            <c:extLst>
              <c:ext xmlns:c16="http://schemas.microsoft.com/office/drawing/2014/chart" uri="{C3380CC4-5D6E-409C-BE32-E72D297353CC}">
                <c16:uniqueId val="{0000000F-C7BB-407A-84D4-863407442DE4}"/>
              </c:ext>
            </c:extLst>
          </c:dPt>
          <c:dLbls>
            <c:dLbl>
              <c:idx val="0"/>
              <c:delete val="1"/>
              <c:extLst>
                <c:ext xmlns:c15="http://schemas.microsoft.com/office/drawing/2012/chart" uri="{CE6537A1-D6FC-4f65-9D91-7224C49458BB}"/>
                <c:ext xmlns:c16="http://schemas.microsoft.com/office/drawing/2014/chart" uri="{C3380CC4-5D6E-409C-BE32-E72D297353CC}">
                  <c16:uniqueId val="{00000000-C7BB-407A-84D4-863407442DE4}"/>
                </c:ext>
              </c:extLst>
            </c:dLbl>
            <c:dLbl>
              <c:idx val="1"/>
              <c:delete val="1"/>
              <c:extLst>
                <c:ext xmlns:c15="http://schemas.microsoft.com/office/drawing/2012/chart" uri="{CE6537A1-D6FC-4f65-9D91-7224C49458BB}"/>
                <c:ext xmlns:c16="http://schemas.microsoft.com/office/drawing/2014/chart" uri="{C3380CC4-5D6E-409C-BE32-E72D297353CC}">
                  <c16:uniqueId val="{00000001-C7BB-407A-84D4-863407442DE4}"/>
                </c:ext>
              </c:extLst>
            </c:dLbl>
            <c:dLbl>
              <c:idx val="2"/>
              <c:delete val="1"/>
              <c:extLst>
                <c:ext xmlns:c15="http://schemas.microsoft.com/office/drawing/2012/chart" uri="{CE6537A1-D6FC-4f65-9D91-7224C49458BB}"/>
                <c:ext xmlns:c16="http://schemas.microsoft.com/office/drawing/2014/chart" uri="{C3380CC4-5D6E-409C-BE32-E72D297353CC}">
                  <c16:uniqueId val="{00000002-C7BB-407A-84D4-863407442DE4}"/>
                </c:ext>
              </c:extLst>
            </c:dLbl>
            <c:dLbl>
              <c:idx val="3"/>
              <c:delete val="1"/>
              <c:extLst>
                <c:ext xmlns:c15="http://schemas.microsoft.com/office/drawing/2012/chart" uri="{CE6537A1-D6FC-4f65-9D91-7224C49458BB}"/>
                <c:ext xmlns:c16="http://schemas.microsoft.com/office/drawing/2014/chart" uri="{C3380CC4-5D6E-409C-BE32-E72D297353CC}">
                  <c16:uniqueId val="{00000003-C7BB-407A-84D4-863407442DE4}"/>
                </c:ext>
              </c:extLst>
            </c:dLbl>
            <c:dLbl>
              <c:idx val="4"/>
              <c:tx>
                <c:rich>
                  <a:bodyPr/>
                  <a:lstStyle/>
                  <a:p>
                    <a:fld id="{2FB97C0C-D61E-43A1-A56F-3EBB2959F96E}"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4-C7BB-407A-84D4-863407442DE4}"/>
                </c:ext>
              </c:extLst>
            </c:dLbl>
            <c:dLbl>
              <c:idx val="5"/>
              <c:delete val="1"/>
              <c:extLst>
                <c:ext xmlns:c15="http://schemas.microsoft.com/office/drawing/2012/chart" uri="{CE6537A1-D6FC-4f65-9D91-7224C49458BB}"/>
                <c:ext xmlns:c16="http://schemas.microsoft.com/office/drawing/2014/chart" uri="{C3380CC4-5D6E-409C-BE32-E72D297353CC}">
                  <c16:uniqueId val="{00000005-C7BB-407A-84D4-863407442DE4}"/>
                </c:ext>
              </c:extLst>
            </c:dLbl>
            <c:dLbl>
              <c:idx val="6"/>
              <c:delete val="1"/>
              <c:extLst>
                <c:ext xmlns:c15="http://schemas.microsoft.com/office/drawing/2012/chart" uri="{CE6537A1-D6FC-4f65-9D91-7224C49458BB}"/>
                <c:ext xmlns:c16="http://schemas.microsoft.com/office/drawing/2014/chart" uri="{C3380CC4-5D6E-409C-BE32-E72D297353CC}">
                  <c16:uniqueId val="{00000006-C7BB-407A-84D4-863407442DE4}"/>
                </c:ext>
              </c:extLst>
            </c:dLbl>
            <c:dLbl>
              <c:idx val="7"/>
              <c:delete val="1"/>
              <c:extLst>
                <c:ext xmlns:c15="http://schemas.microsoft.com/office/drawing/2012/chart" uri="{CE6537A1-D6FC-4f65-9D91-7224C49458BB}"/>
                <c:ext xmlns:c16="http://schemas.microsoft.com/office/drawing/2014/chart" uri="{C3380CC4-5D6E-409C-BE32-E72D297353CC}">
                  <c16:uniqueId val="{00000007-C7BB-407A-84D4-863407442DE4}"/>
                </c:ext>
              </c:extLst>
            </c:dLbl>
            <c:dLbl>
              <c:idx val="8"/>
              <c:tx>
                <c:rich>
                  <a:bodyPr/>
                  <a:lstStyle/>
                  <a:p>
                    <a:fld id="{96C01D61-5B50-47F6-B1D8-F858B447E3CD}"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C7BB-407A-84D4-863407442DE4}"/>
                </c:ext>
              </c:extLst>
            </c:dLbl>
            <c:dLbl>
              <c:idx val="9"/>
              <c:tx>
                <c:rich>
                  <a:bodyPr/>
                  <a:lstStyle/>
                  <a:p>
                    <a:fld id="{A352F532-0C85-4A38-9BB8-14EAA809D47A}"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C7BB-407A-84D4-863407442DE4}"/>
                </c:ext>
              </c:extLst>
            </c:dLbl>
            <c:dLbl>
              <c:idx val="10"/>
              <c:delete val="1"/>
              <c:extLst>
                <c:ext xmlns:c15="http://schemas.microsoft.com/office/drawing/2012/chart" uri="{CE6537A1-D6FC-4f65-9D91-7224C49458BB}"/>
                <c:ext xmlns:c16="http://schemas.microsoft.com/office/drawing/2014/chart" uri="{C3380CC4-5D6E-409C-BE32-E72D297353CC}">
                  <c16:uniqueId val="{0000000A-C7BB-407A-84D4-863407442DE4}"/>
                </c:ext>
              </c:extLst>
            </c:dLbl>
            <c:dLbl>
              <c:idx val="11"/>
              <c:delete val="1"/>
              <c:extLst>
                <c:ext xmlns:c15="http://schemas.microsoft.com/office/drawing/2012/chart" uri="{CE6537A1-D6FC-4f65-9D91-7224C49458BB}"/>
                <c:ext xmlns:c16="http://schemas.microsoft.com/office/drawing/2014/chart" uri="{C3380CC4-5D6E-409C-BE32-E72D297353CC}">
                  <c16:uniqueId val="{0000000B-C7BB-407A-84D4-863407442DE4}"/>
                </c:ext>
              </c:extLst>
            </c:dLbl>
            <c:dLbl>
              <c:idx val="12"/>
              <c:tx>
                <c:rich>
                  <a:bodyPr/>
                  <a:lstStyle/>
                  <a:p>
                    <a:fld id="{75D92CA6-786F-4C30-B617-C7FA4C67798B}"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C-C7BB-407A-84D4-863407442DE4}"/>
                </c:ext>
              </c:extLst>
            </c:dLbl>
            <c:dLbl>
              <c:idx val="13"/>
              <c:tx>
                <c:rich>
                  <a:bodyPr/>
                  <a:lstStyle/>
                  <a:p>
                    <a:fld id="{ED19298B-57AF-4442-B179-6CEBE02A1E49}"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C7BB-407A-84D4-863407442DE4}"/>
                </c:ext>
              </c:extLst>
            </c:dLbl>
            <c:dLbl>
              <c:idx val="14"/>
              <c:tx>
                <c:rich>
                  <a:bodyPr/>
                  <a:lstStyle/>
                  <a:p>
                    <a:fld id="{4460F5C7-299E-42BE-B82F-ABFF09A4BE8E}"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C7BB-407A-84D4-863407442DE4}"/>
                </c:ext>
              </c:extLst>
            </c:dLbl>
            <c:dLbl>
              <c:idx val="15"/>
              <c:delete val="1"/>
              <c:extLst>
                <c:ext xmlns:c15="http://schemas.microsoft.com/office/drawing/2012/chart" uri="{CE6537A1-D6FC-4f65-9D91-7224C49458BB}"/>
                <c:ext xmlns:c16="http://schemas.microsoft.com/office/drawing/2014/chart" uri="{C3380CC4-5D6E-409C-BE32-E72D297353CC}">
                  <c16:uniqueId val="{0000000F-C7BB-407A-84D4-863407442DE4}"/>
                </c:ext>
              </c:extLst>
            </c:dLbl>
            <c:spPr>
              <a:noFill/>
              <a:ln>
                <a:noFill/>
              </a:ln>
              <a:effectLst/>
            </c:spPr>
            <c:txPr>
              <a:bodyPr rot="0" spcFirstLastPara="1" vertOverflow="ellipsis" vert="horz" wrap="square" anchor="ctr" anchorCtr="1"/>
              <a:lstStyle/>
              <a:p>
                <a:pPr>
                  <a:defRPr lang="en-US" sz="14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1"/>
                <c15:leaderLines>
                  <c:spPr>
                    <a:ln w="9525" cap="rnd">
                      <a:solidFill>
                        <a:schemeClr val="dk1">
                          <a:lumMod val="35000"/>
                          <a:lumOff val="65000"/>
                        </a:schemeClr>
                      </a:solidFill>
                      <a:round/>
                    </a:ln>
                    <a:effectLst/>
                  </c:spPr>
                </c15:leaderLines>
              </c:ext>
            </c:extLst>
          </c:dLbls>
          <c:xVal>
            <c:numRef>
              <c:f>Sheet3!$B$1:$B$16</c:f>
              <c:numCache>
                <c:formatCode>General</c:formatCode>
                <c:ptCount val="16"/>
                <c:pt idx="0">
                  <c:v>1</c:v>
                </c:pt>
                <c:pt idx="1">
                  <c:v>2</c:v>
                </c:pt>
                <c:pt idx="2">
                  <c:v>3</c:v>
                </c:pt>
                <c:pt idx="3">
                  <c:v>4</c:v>
                </c:pt>
                <c:pt idx="4">
                  <c:v>1</c:v>
                </c:pt>
                <c:pt idx="5">
                  <c:v>2</c:v>
                </c:pt>
                <c:pt idx="6">
                  <c:v>3</c:v>
                </c:pt>
                <c:pt idx="7">
                  <c:v>4</c:v>
                </c:pt>
                <c:pt idx="8">
                  <c:v>1</c:v>
                </c:pt>
                <c:pt idx="9">
                  <c:v>2</c:v>
                </c:pt>
                <c:pt idx="10">
                  <c:v>3</c:v>
                </c:pt>
                <c:pt idx="11">
                  <c:v>4</c:v>
                </c:pt>
                <c:pt idx="12">
                  <c:v>1</c:v>
                </c:pt>
                <c:pt idx="13">
                  <c:v>2</c:v>
                </c:pt>
                <c:pt idx="14">
                  <c:v>3</c:v>
                </c:pt>
                <c:pt idx="15">
                  <c:v>4</c:v>
                </c:pt>
              </c:numCache>
            </c:numRef>
          </c:xVal>
          <c:yVal>
            <c:numRef>
              <c:f>Sheet3!$C$1:$C$16</c:f>
              <c:numCache>
                <c:formatCode>General</c:formatCode>
                <c:ptCount val="16"/>
                <c:pt idx="0">
                  <c:v>1</c:v>
                </c:pt>
                <c:pt idx="1">
                  <c:v>1</c:v>
                </c:pt>
                <c:pt idx="2">
                  <c:v>1</c:v>
                </c:pt>
                <c:pt idx="3">
                  <c:v>1</c:v>
                </c:pt>
                <c:pt idx="4">
                  <c:v>2</c:v>
                </c:pt>
                <c:pt idx="5">
                  <c:v>2</c:v>
                </c:pt>
                <c:pt idx="6">
                  <c:v>2</c:v>
                </c:pt>
                <c:pt idx="7">
                  <c:v>2</c:v>
                </c:pt>
                <c:pt idx="8">
                  <c:v>3</c:v>
                </c:pt>
                <c:pt idx="9">
                  <c:v>3</c:v>
                </c:pt>
                <c:pt idx="10">
                  <c:v>3</c:v>
                </c:pt>
                <c:pt idx="11">
                  <c:v>3</c:v>
                </c:pt>
                <c:pt idx="12">
                  <c:v>4</c:v>
                </c:pt>
                <c:pt idx="13">
                  <c:v>4</c:v>
                </c:pt>
                <c:pt idx="14">
                  <c:v>4</c:v>
                </c:pt>
                <c:pt idx="15">
                  <c:v>4</c:v>
                </c:pt>
              </c:numCache>
            </c:numRef>
          </c:yVal>
          <c:bubbleSize>
            <c:numRef>
              <c:f>Sheet3!$D$1:$D$16</c:f>
              <c:numCache>
                <c:formatCode>General</c:formatCode>
                <c:ptCount val="16"/>
                <c:pt idx="0">
                  <c:v>1</c:v>
                </c:pt>
                <c:pt idx="1">
                  <c:v>0.52</c:v>
                </c:pt>
                <c:pt idx="2">
                  <c:v>0.39</c:v>
                </c:pt>
                <c:pt idx="3">
                  <c:v>0.75</c:v>
                </c:pt>
                <c:pt idx="4">
                  <c:v>0.52</c:v>
                </c:pt>
                <c:pt idx="5">
                  <c:v>1</c:v>
                </c:pt>
                <c:pt idx="6">
                  <c:v>0.42</c:v>
                </c:pt>
                <c:pt idx="7">
                  <c:v>0.68</c:v>
                </c:pt>
                <c:pt idx="8">
                  <c:v>0.39</c:v>
                </c:pt>
                <c:pt idx="9">
                  <c:v>0.42</c:v>
                </c:pt>
                <c:pt idx="10">
                  <c:v>1</c:v>
                </c:pt>
                <c:pt idx="11">
                  <c:v>0.51</c:v>
                </c:pt>
                <c:pt idx="12">
                  <c:v>0.75</c:v>
                </c:pt>
                <c:pt idx="13">
                  <c:v>0.68</c:v>
                </c:pt>
                <c:pt idx="14">
                  <c:v>0.51</c:v>
                </c:pt>
                <c:pt idx="15">
                  <c:v>1</c:v>
                </c:pt>
              </c:numCache>
            </c:numRef>
          </c:bubbleSize>
          <c:bubble3D val="0"/>
          <c:extLst>
            <c:ext xmlns:c15="http://schemas.microsoft.com/office/drawing/2012/chart" uri="{02D57815-91ED-43cb-92C2-25804820EDAC}">
              <c15:datalabelsRange>
                <c15:f>Sheet3!$D$1:$D$16</c15:f>
                <c15:dlblRangeCache>
                  <c:ptCount val="16"/>
                  <c:pt idx="0">
                    <c:v>1</c:v>
                  </c:pt>
                  <c:pt idx="1">
                    <c:v>0.52</c:v>
                  </c:pt>
                  <c:pt idx="2">
                    <c:v>0.39</c:v>
                  </c:pt>
                  <c:pt idx="3">
                    <c:v>0.75</c:v>
                  </c:pt>
                  <c:pt idx="4">
                    <c:v>0.52</c:v>
                  </c:pt>
                  <c:pt idx="5">
                    <c:v>1</c:v>
                  </c:pt>
                  <c:pt idx="6">
                    <c:v>0.42</c:v>
                  </c:pt>
                  <c:pt idx="7">
                    <c:v>0.68</c:v>
                  </c:pt>
                  <c:pt idx="8">
                    <c:v>0.39</c:v>
                  </c:pt>
                  <c:pt idx="9">
                    <c:v>0.42</c:v>
                  </c:pt>
                  <c:pt idx="10">
                    <c:v>1</c:v>
                  </c:pt>
                  <c:pt idx="11">
                    <c:v>0.51</c:v>
                  </c:pt>
                  <c:pt idx="12">
                    <c:v>0.75</c:v>
                  </c:pt>
                  <c:pt idx="13">
                    <c:v>0.68</c:v>
                  </c:pt>
                  <c:pt idx="14">
                    <c:v>0.51</c:v>
                  </c:pt>
                  <c:pt idx="15">
                    <c:v>1</c:v>
                  </c:pt>
                </c15:dlblRangeCache>
              </c15:datalabelsRange>
            </c:ext>
            <c:ext xmlns:c16="http://schemas.microsoft.com/office/drawing/2014/chart" uri="{C3380CC4-5D6E-409C-BE32-E72D297353CC}">
              <c16:uniqueId val="{00000010-C7BB-407A-84D4-863407442DE4}"/>
            </c:ext>
          </c:extLst>
        </c:ser>
        <c:dLbls>
          <c:dLblPos val="ctr"/>
          <c:showLegendKey val="0"/>
          <c:showVal val="1"/>
          <c:showCatName val="0"/>
          <c:showSerName val="0"/>
          <c:showPercent val="0"/>
          <c:showBubbleSize val="0"/>
        </c:dLbls>
        <c:bubbleScale val="75"/>
        <c:showNegBubbles val="0"/>
        <c:axId val="1197463760"/>
        <c:axId val="190729663"/>
      </c:bubbleChart>
      <c:valAx>
        <c:axId val="1197463760"/>
        <c:scaling>
          <c:orientation val="minMax"/>
        </c:scaling>
        <c:delete val="0"/>
        <c:axPos val="b"/>
        <c:numFmt formatCode="General" sourceLinked="1"/>
        <c:majorTickMark val="out"/>
        <c:minorTickMark val="none"/>
        <c:tickLblPos val="nextTo"/>
        <c:spPr>
          <a:noFill/>
          <a:ln w="9525" cap="rnd">
            <a:solidFill>
              <a:schemeClr val="tx1"/>
            </a:solidFill>
            <a:round/>
          </a:ln>
          <a:effectLst/>
        </c:spPr>
        <c:txPr>
          <a:bodyPr rot="-60000000" spcFirstLastPara="1" vertOverflow="ellipsis" vert="horz" wrap="square" anchor="ctr" anchorCtr="1"/>
          <a:lstStyle/>
          <a:p>
            <a:pPr>
              <a:defRPr lang="en-US" sz="1400" b="0" i="0" u="none" strike="noStrike" kern="1200" spc="0" baseline="0">
                <a:solidFill>
                  <a:schemeClr val="tx1"/>
                </a:solidFill>
                <a:latin typeface="Arial" panose="020B0604020202020204" pitchFamily="34" charset="0"/>
                <a:ea typeface="+mn-ea"/>
                <a:cs typeface="Arial" panose="020B0604020202020204" pitchFamily="34" charset="0"/>
              </a:defRPr>
            </a:pPr>
            <a:endParaRPr lang="en-US"/>
          </a:p>
        </c:txPr>
        <c:crossAx val="190729663"/>
        <c:crosses val="autoZero"/>
        <c:crossBetween val="midCat"/>
        <c:majorUnit val="1"/>
      </c:valAx>
      <c:valAx>
        <c:axId val="190729663"/>
        <c:scaling>
          <c:orientation val="minMax"/>
        </c:scaling>
        <c:delete val="0"/>
        <c:axPos val="l"/>
        <c:numFmt formatCode="General" sourceLinked="1"/>
        <c:majorTickMark val="out"/>
        <c:minorTickMark val="none"/>
        <c:tickLblPos val="nextTo"/>
        <c:spPr>
          <a:noFill/>
          <a:ln w="9525" cap="rnd">
            <a:solidFill>
              <a:schemeClr val="tx1">
                <a:alpha val="99000"/>
              </a:schemeClr>
            </a:solidFill>
            <a:round/>
          </a:ln>
          <a:effectLst/>
        </c:spPr>
        <c:txPr>
          <a:bodyPr rot="-60000000" spcFirstLastPara="1" vertOverflow="ellipsis" vert="horz" wrap="square" anchor="ctr" anchorCtr="1"/>
          <a:lstStyle/>
          <a:p>
            <a:pPr>
              <a:defRPr lang="en-US" sz="1200" b="0" i="0" u="none" strike="noStrike" kern="1200" spc="0" baseline="0">
                <a:solidFill>
                  <a:schemeClr val="tx1"/>
                </a:solidFill>
                <a:latin typeface="Arial" panose="020B0604020202020204" pitchFamily="34" charset="0"/>
                <a:ea typeface="+mn-ea"/>
                <a:cs typeface="Arial" panose="020B0604020202020204" pitchFamily="34" charset="0"/>
              </a:defRPr>
            </a:pPr>
            <a:endParaRPr lang="en-US"/>
          </a:p>
        </c:txPr>
        <c:crossAx val="1197463760"/>
        <c:crosses val="autoZero"/>
        <c:crossBetween val="midCat"/>
        <c:majorUnit val="1"/>
      </c:valAx>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lt1"/>
    </a:solidFill>
    <a:ln>
      <a:noFill/>
    </a:ln>
    <a:effectLst/>
  </c:spPr>
  <c:txPr>
    <a:bodyPr/>
    <a:lstStyle/>
    <a:p>
      <a:pPr>
        <a:defRPr lang="en-US" kern="1200">
          <a:solidFill>
            <a:schemeClr val="tx1"/>
          </a:solidFill>
          <a:latin typeface="Arial" panose="020B0604020202020204" pitchFamily="34" charset="0"/>
          <a:ea typeface="+mn-ea"/>
          <a:cs typeface="Arial" panose="020B0604020202020204" pitchFamily="34" charset="0"/>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Sheet6!$I$14</c:f>
              <c:strCache>
                <c:ptCount val="1"/>
              </c:strCache>
            </c:strRef>
          </c:tx>
          <c:spPr>
            <a:noFill/>
            <a:ln>
              <a:noFill/>
            </a:ln>
            <a:effectLst/>
          </c:spPr>
          <c:invertIfNegative val="0"/>
          <c:cat>
            <c:strRef>
              <c:f>Sheet6!$H$15:$H$48</c:f>
              <c:strCache>
                <c:ptCount val="30"/>
                <c:pt idx="0">
                  <c:v>North America (N =146)</c:v>
                </c:pt>
                <c:pt idx="5">
                  <c:v>Europe (N = 357)</c:v>
                </c:pt>
                <c:pt idx="11">
                  <c:v>Latin America (N = 50)</c:v>
                </c:pt>
                <c:pt idx="17">
                  <c:v>Asia (N = 50)</c:v>
                </c:pt>
                <c:pt idx="23">
                  <c:v>Australia (N = 65)</c:v>
                </c:pt>
                <c:pt idx="29">
                  <c:v>South Africa (N = 31)</c:v>
                </c:pt>
              </c:strCache>
            </c:strRef>
          </c:cat>
          <c:val>
            <c:numRef>
              <c:f>Sheet6!$I$15:$I$48</c:f>
              <c:numCache>
                <c:formatCode>General</c:formatCode>
                <c:ptCount val="34"/>
                <c:pt idx="0">
                  <c:v>50.684930000000001</c:v>
                </c:pt>
                <c:pt idx="1">
                  <c:v>63.698630000000001</c:v>
                </c:pt>
                <c:pt idx="2">
                  <c:v>36.986300000000007</c:v>
                </c:pt>
                <c:pt idx="3">
                  <c:v>49.315070000000006</c:v>
                </c:pt>
                <c:pt idx="4">
                  <c:v>100</c:v>
                </c:pt>
                <c:pt idx="5">
                  <c:v>0</c:v>
                </c:pt>
                <c:pt idx="6">
                  <c:v>48.7395</c:v>
                </c:pt>
                <c:pt idx="7">
                  <c:v>57.70308</c:v>
                </c:pt>
                <c:pt idx="8">
                  <c:v>35.57423</c:v>
                </c:pt>
                <c:pt idx="9">
                  <c:v>52.941179999999996</c:v>
                </c:pt>
                <c:pt idx="10">
                  <c:v>100</c:v>
                </c:pt>
                <c:pt idx="11">
                  <c:v>0</c:v>
                </c:pt>
                <c:pt idx="12">
                  <c:v>72</c:v>
                </c:pt>
                <c:pt idx="13">
                  <c:v>76</c:v>
                </c:pt>
                <c:pt idx="14">
                  <c:v>46</c:v>
                </c:pt>
                <c:pt idx="15">
                  <c:v>76</c:v>
                </c:pt>
                <c:pt idx="16">
                  <c:v>100</c:v>
                </c:pt>
                <c:pt idx="17">
                  <c:v>0</c:v>
                </c:pt>
                <c:pt idx="18">
                  <c:v>48</c:v>
                </c:pt>
                <c:pt idx="19">
                  <c:v>48</c:v>
                </c:pt>
                <c:pt idx="20">
                  <c:v>42.000000000000007</c:v>
                </c:pt>
                <c:pt idx="21">
                  <c:v>42.000000000000007</c:v>
                </c:pt>
                <c:pt idx="22">
                  <c:v>100</c:v>
                </c:pt>
                <c:pt idx="23">
                  <c:v>0</c:v>
                </c:pt>
                <c:pt idx="24">
                  <c:v>67.692309999999992</c:v>
                </c:pt>
                <c:pt idx="25">
                  <c:v>69.230770000000007</c:v>
                </c:pt>
                <c:pt idx="26">
                  <c:v>49.23077</c:v>
                </c:pt>
                <c:pt idx="27">
                  <c:v>66.153850000000006</c:v>
                </c:pt>
                <c:pt idx="28">
                  <c:v>100</c:v>
                </c:pt>
                <c:pt idx="29">
                  <c:v>0</c:v>
                </c:pt>
                <c:pt idx="30">
                  <c:v>80.645160000000004</c:v>
                </c:pt>
                <c:pt idx="31">
                  <c:v>83.87097</c:v>
                </c:pt>
                <c:pt idx="32">
                  <c:v>61.290320000000001</c:v>
                </c:pt>
                <c:pt idx="33">
                  <c:v>90.322580000000002</c:v>
                </c:pt>
              </c:numCache>
            </c:numRef>
          </c:val>
          <c:extLst>
            <c:ext xmlns:c16="http://schemas.microsoft.com/office/drawing/2014/chart" uri="{C3380CC4-5D6E-409C-BE32-E72D297353CC}">
              <c16:uniqueId val="{00000000-0F87-47AE-85C9-D1FF328F6E9D}"/>
            </c:ext>
          </c:extLst>
        </c:ser>
        <c:ser>
          <c:idx val="1"/>
          <c:order val="1"/>
          <c:tx>
            <c:strRef>
              <c:f>Sheet6!$J$14</c:f>
              <c:strCache>
                <c:ptCount val="1"/>
                <c:pt idx="0">
                  <c:v>Unadjusted</c:v>
                </c:pt>
              </c:strCache>
            </c:strRef>
          </c:tx>
          <c:spPr>
            <a:solidFill>
              <a:schemeClr val="accent4"/>
            </a:solidFill>
            <a:ln>
              <a:noFill/>
            </a:ln>
            <a:effectLst/>
          </c:spPr>
          <c:invertIfNegative val="0"/>
          <c:dLbls>
            <c:dLbl>
              <c:idx val="5"/>
              <c:delete val="1"/>
              <c:extLst>
                <c:ext xmlns:c15="http://schemas.microsoft.com/office/drawing/2012/chart" uri="{CE6537A1-D6FC-4f65-9D91-7224C49458BB}"/>
                <c:ext xmlns:c16="http://schemas.microsoft.com/office/drawing/2014/chart" uri="{C3380CC4-5D6E-409C-BE32-E72D297353CC}">
                  <c16:uniqueId val="{00000001-0F87-47AE-85C9-D1FF328F6E9D}"/>
                </c:ext>
              </c:extLst>
            </c:dLbl>
            <c:dLbl>
              <c:idx val="11"/>
              <c:delete val="1"/>
              <c:extLst>
                <c:ext xmlns:c15="http://schemas.microsoft.com/office/drawing/2012/chart" uri="{CE6537A1-D6FC-4f65-9D91-7224C49458BB}"/>
                <c:ext xmlns:c16="http://schemas.microsoft.com/office/drawing/2014/chart" uri="{C3380CC4-5D6E-409C-BE32-E72D297353CC}">
                  <c16:uniqueId val="{00000002-0F87-47AE-85C9-D1FF328F6E9D}"/>
                </c:ext>
              </c:extLst>
            </c:dLbl>
            <c:dLbl>
              <c:idx val="17"/>
              <c:delete val="1"/>
              <c:extLst>
                <c:ext xmlns:c15="http://schemas.microsoft.com/office/drawing/2012/chart" uri="{CE6537A1-D6FC-4f65-9D91-7224C49458BB}"/>
                <c:ext xmlns:c16="http://schemas.microsoft.com/office/drawing/2014/chart" uri="{C3380CC4-5D6E-409C-BE32-E72D297353CC}">
                  <c16:uniqueId val="{00000003-0F87-47AE-85C9-D1FF328F6E9D}"/>
                </c:ext>
              </c:extLst>
            </c:dLbl>
            <c:dLbl>
              <c:idx val="23"/>
              <c:delete val="1"/>
              <c:extLst>
                <c:ext xmlns:c15="http://schemas.microsoft.com/office/drawing/2012/chart" uri="{CE6537A1-D6FC-4f65-9D91-7224C49458BB}"/>
                <c:ext xmlns:c16="http://schemas.microsoft.com/office/drawing/2014/chart" uri="{C3380CC4-5D6E-409C-BE32-E72D297353CC}">
                  <c16:uniqueId val="{00000004-0F87-47AE-85C9-D1FF328F6E9D}"/>
                </c:ext>
              </c:extLst>
            </c:dLbl>
            <c:dLbl>
              <c:idx val="29"/>
              <c:delete val="1"/>
              <c:extLst>
                <c:ext xmlns:c15="http://schemas.microsoft.com/office/drawing/2012/chart" uri="{CE6537A1-D6FC-4f65-9D91-7224C49458BB}"/>
                <c:ext xmlns:c16="http://schemas.microsoft.com/office/drawing/2014/chart" uri="{C3380CC4-5D6E-409C-BE32-E72D297353CC}">
                  <c16:uniqueId val="{00000005-0F87-47AE-85C9-D1FF328F6E9D}"/>
                </c:ext>
              </c:extLst>
            </c:dLbl>
            <c:numFmt formatCode="#\%"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Quire Sans" panose="020B0502040400020003" pitchFamily="34" charset="0"/>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Sheet6!$H$15:$H$48</c:f>
              <c:strCache>
                <c:ptCount val="30"/>
                <c:pt idx="0">
                  <c:v>North America (N =146)</c:v>
                </c:pt>
                <c:pt idx="5">
                  <c:v>Europe (N = 357)</c:v>
                </c:pt>
                <c:pt idx="11">
                  <c:v>Latin America (N = 50)</c:v>
                </c:pt>
                <c:pt idx="17">
                  <c:v>Asia (N = 50)</c:v>
                </c:pt>
                <c:pt idx="23">
                  <c:v>Australia (N = 65)</c:v>
                </c:pt>
                <c:pt idx="29">
                  <c:v>South Africa (N = 31)</c:v>
                </c:pt>
              </c:strCache>
            </c:strRef>
          </c:cat>
          <c:val>
            <c:numRef>
              <c:f>Sheet6!$J$15:$J$48</c:f>
              <c:numCache>
                <c:formatCode>General</c:formatCode>
                <c:ptCount val="34"/>
                <c:pt idx="0">
                  <c:v>49.315069999999999</c:v>
                </c:pt>
                <c:pt idx="1">
                  <c:v>36.301369999999999</c:v>
                </c:pt>
                <c:pt idx="2">
                  <c:v>63.013699999999993</c:v>
                </c:pt>
                <c:pt idx="3">
                  <c:v>50.684929999999994</c:v>
                </c:pt>
                <c:pt idx="5">
                  <c:v>0</c:v>
                </c:pt>
                <c:pt idx="6">
                  <c:v>51.2605</c:v>
                </c:pt>
                <c:pt idx="7">
                  <c:v>42.29692</c:v>
                </c:pt>
                <c:pt idx="8">
                  <c:v>64.42577</c:v>
                </c:pt>
                <c:pt idx="9">
                  <c:v>47.058820000000004</c:v>
                </c:pt>
                <c:pt idx="11">
                  <c:v>0</c:v>
                </c:pt>
                <c:pt idx="12">
                  <c:v>28.000000000000004</c:v>
                </c:pt>
                <c:pt idx="13">
                  <c:v>24</c:v>
                </c:pt>
                <c:pt idx="14">
                  <c:v>54</c:v>
                </c:pt>
                <c:pt idx="15">
                  <c:v>24</c:v>
                </c:pt>
                <c:pt idx="17">
                  <c:v>0</c:v>
                </c:pt>
                <c:pt idx="18">
                  <c:v>52</c:v>
                </c:pt>
                <c:pt idx="19">
                  <c:v>52</c:v>
                </c:pt>
                <c:pt idx="20">
                  <c:v>57.999999999999993</c:v>
                </c:pt>
                <c:pt idx="21">
                  <c:v>57.999999999999993</c:v>
                </c:pt>
                <c:pt idx="23">
                  <c:v>0</c:v>
                </c:pt>
                <c:pt idx="24">
                  <c:v>32.307690000000001</c:v>
                </c:pt>
                <c:pt idx="25">
                  <c:v>30.769229999999997</c:v>
                </c:pt>
                <c:pt idx="26">
                  <c:v>50.76923</c:v>
                </c:pt>
                <c:pt idx="27">
                  <c:v>33.846150000000002</c:v>
                </c:pt>
                <c:pt idx="29">
                  <c:v>0</c:v>
                </c:pt>
                <c:pt idx="30">
                  <c:v>19.354839999999999</c:v>
                </c:pt>
                <c:pt idx="31">
                  <c:v>16.12903</c:v>
                </c:pt>
                <c:pt idx="32">
                  <c:v>38.709679999999999</c:v>
                </c:pt>
                <c:pt idx="33">
                  <c:v>9.6774199999999997</c:v>
                </c:pt>
              </c:numCache>
            </c:numRef>
          </c:val>
          <c:extLst>
            <c:ext xmlns:c16="http://schemas.microsoft.com/office/drawing/2014/chart" uri="{C3380CC4-5D6E-409C-BE32-E72D297353CC}">
              <c16:uniqueId val="{00000006-0F87-47AE-85C9-D1FF328F6E9D}"/>
            </c:ext>
          </c:extLst>
        </c:ser>
        <c:ser>
          <c:idx val="2"/>
          <c:order val="2"/>
          <c:tx>
            <c:strRef>
              <c:f>Sheet6!$K$14</c:f>
              <c:strCache>
                <c:ptCount val="1"/>
              </c:strCache>
            </c:strRef>
          </c:tx>
          <c:spPr>
            <a:noFill/>
            <a:ln>
              <a:noFill/>
            </a:ln>
            <a:effectLst/>
          </c:spPr>
          <c:invertIfNegative val="0"/>
          <c:dLbls>
            <c:dLbl>
              <c:idx val="0"/>
              <c:tx>
                <c:rich>
                  <a:bodyPr/>
                  <a:lstStyle/>
                  <a:p>
                    <a:fld id="{86473162-4DDD-44EE-9FF6-BF6FFEF312F0}"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7-0F87-47AE-85C9-D1FF328F6E9D}"/>
                </c:ext>
              </c:extLst>
            </c:dLbl>
            <c:dLbl>
              <c:idx val="1"/>
              <c:tx>
                <c:rich>
                  <a:bodyPr/>
                  <a:lstStyle/>
                  <a:p>
                    <a:fld id="{1970EF0B-AB77-4509-BDC2-A48C1B639A4A}"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8-0F87-47AE-85C9-D1FF328F6E9D}"/>
                </c:ext>
              </c:extLst>
            </c:dLbl>
            <c:dLbl>
              <c:idx val="2"/>
              <c:tx>
                <c:rich>
                  <a:bodyPr/>
                  <a:lstStyle/>
                  <a:p>
                    <a:fld id="{AEE52A38-FED1-4C5C-A279-B09ACD4F51C4}"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9-0F87-47AE-85C9-D1FF328F6E9D}"/>
                </c:ext>
              </c:extLst>
            </c:dLbl>
            <c:dLbl>
              <c:idx val="3"/>
              <c:tx>
                <c:rich>
                  <a:bodyPr/>
                  <a:lstStyle/>
                  <a:p>
                    <a:fld id="{ADABD335-0977-4B06-A55A-D0214D10CEEB}"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A-0F87-47AE-85C9-D1FF328F6E9D}"/>
                </c:ext>
              </c:extLst>
            </c:dLbl>
            <c:dLbl>
              <c:idx val="4"/>
              <c:tx>
                <c:rich>
                  <a:bodyPr/>
                  <a:lstStyle/>
                  <a:p>
                    <a:fld id="{5EFEEDE8-B78F-4DCB-87D1-DE46B2F06DD1}"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B-0F87-47AE-85C9-D1FF328F6E9D}"/>
                </c:ext>
              </c:extLst>
            </c:dLbl>
            <c:dLbl>
              <c:idx val="5"/>
              <c:tx>
                <c:rich>
                  <a:bodyPr/>
                  <a:lstStyle/>
                  <a:p>
                    <a:fld id="{CD8FA629-014F-48C9-A7BA-223DBA7FAF06}"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C-0F87-47AE-85C9-D1FF328F6E9D}"/>
                </c:ext>
              </c:extLst>
            </c:dLbl>
            <c:dLbl>
              <c:idx val="6"/>
              <c:tx>
                <c:rich>
                  <a:bodyPr/>
                  <a:lstStyle/>
                  <a:p>
                    <a:fld id="{15DF0D58-0F30-4589-A6BE-306E9A1D1035}"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D-0F87-47AE-85C9-D1FF328F6E9D}"/>
                </c:ext>
              </c:extLst>
            </c:dLbl>
            <c:dLbl>
              <c:idx val="7"/>
              <c:tx>
                <c:rich>
                  <a:bodyPr/>
                  <a:lstStyle/>
                  <a:p>
                    <a:fld id="{A65E7326-6B97-492B-BDD1-F10505B78EAB}"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E-0F87-47AE-85C9-D1FF328F6E9D}"/>
                </c:ext>
              </c:extLst>
            </c:dLbl>
            <c:dLbl>
              <c:idx val="8"/>
              <c:tx>
                <c:rich>
                  <a:bodyPr/>
                  <a:lstStyle/>
                  <a:p>
                    <a:fld id="{6D06B42D-22EA-4AAE-A9A6-543BB6DA1835}"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0F-0F87-47AE-85C9-D1FF328F6E9D}"/>
                </c:ext>
              </c:extLst>
            </c:dLbl>
            <c:dLbl>
              <c:idx val="9"/>
              <c:tx>
                <c:rich>
                  <a:bodyPr/>
                  <a:lstStyle/>
                  <a:p>
                    <a:fld id="{7720C243-5437-43B0-B1E7-6B87F9533CFC}"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0-0F87-47AE-85C9-D1FF328F6E9D}"/>
                </c:ext>
              </c:extLst>
            </c:dLbl>
            <c:dLbl>
              <c:idx val="10"/>
              <c:tx>
                <c:rich>
                  <a:bodyPr/>
                  <a:lstStyle/>
                  <a:p>
                    <a:fld id="{9C69FC29-8A39-4953-A77B-80CF7A5370DC}"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1-0F87-47AE-85C9-D1FF328F6E9D}"/>
                </c:ext>
              </c:extLst>
            </c:dLbl>
            <c:dLbl>
              <c:idx val="11"/>
              <c:tx>
                <c:rich>
                  <a:bodyPr/>
                  <a:lstStyle/>
                  <a:p>
                    <a:fld id="{E5E27DEB-4470-49A6-BA39-125D2D99F426}"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2-0F87-47AE-85C9-D1FF328F6E9D}"/>
                </c:ext>
              </c:extLst>
            </c:dLbl>
            <c:dLbl>
              <c:idx val="12"/>
              <c:tx>
                <c:rich>
                  <a:bodyPr/>
                  <a:lstStyle/>
                  <a:p>
                    <a:fld id="{23F8F6E8-B670-41A7-8FD4-46A1F39547AE}"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3-0F87-47AE-85C9-D1FF328F6E9D}"/>
                </c:ext>
              </c:extLst>
            </c:dLbl>
            <c:dLbl>
              <c:idx val="13"/>
              <c:tx>
                <c:rich>
                  <a:bodyPr/>
                  <a:lstStyle/>
                  <a:p>
                    <a:fld id="{220198BB-CAEF-4C66-8C8D-99D0CCE30C00}"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4-0F87-47AE-85C9-D1FF328F6E9D}"/>
                </c:ext>
              </c:extLst>
            </c:dLbl>
            <c:dLbl>
              <c:idx val="14"/>
              <c:tx>
                <c:rich>
                  <a:bodyPr/>
                  <a:lstStyle/>
                  <a:p>
                    <a:fld id="{544F5891-47F6-4105-B2A1-A6B2C53AF751}"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5-0F87-47AE-85C9-D1FF328F6E9D}"/>
                </c:ext>
              </c:extLst>
            </c:dLbl>
            <c:dLbl>
              <c:idx val="15"/>
              <c:tx>
                <c:rich>
                  <a:bodyPr/>
                  <a:lstStyle/>
                  <a:p>
                    <a:fld id="{7B296849-E494-411D-8E58-8B4336DA09B6}"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6-0F87-47AE-85C9-D1FF328F6E9D}"/>
                </c:ext>
              </c:extLst>
            </c:dLbl>
            <c:dLbl>
              <c:idx val="16"/>
              <c:tx>
                <c:rich>
                  <a:bodyPr/>
                  <a:lstStyle/>
                  <a:p>
                    <a:fld id="{5EECA01E-AC34-4632-AB55-ADB84D16ADB7}"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7-0F87-47AE-85C9-D1FF328F6E9D}"/>
                </c:ext>
              </c:extLst>
            </c:dLbl>
            <c:dLbl>
              <c:idx val="17"/>
              <c:tx>
                <c:rich>
                  <a:bodyPr/>
                  <a:lstStyle/>
                  <a:p>
                    <a:fld id="{5E162F59-45B8-46C5-AD5A-B2CDB56F41C5}"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8-0F87-47AE-85C9-D1FF328F6E9D}"/>
                </c:ext>
              </c:extLst>
            </c:dLbl>
            <c:dLbl>
              <c:idx val="18"/>
              <c:tx>
                <c:rich>
                  <a:bodyPr/>
                  <a:lstStyle/>
                  <a:p>
                    <a:fld id="{5902B8C3-B447-491F-8552-B7C79486BD03}"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9-0F87-47AE-85C9-D1FF328F6E9D}"/>
                </c:ext>
              </c:extLst>
            </c:dLbl>
            <c:dLbl>
              <c:idx val="19"/>
              <c:tx>
                <c:rich>
                  <a:bodyPr/>
                  <a:lstStyle/>
                  <a:p>
                    <a:fld id="{6DB2B051-8C01-406D-BA99-E356213C10A2}"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A-0F87-47AE-85C9-D1FF328F6E9D}"/>
                </c:ext>
              </c:extLst>
            </c:dLbl>
            <c:dLbl>
              <c:idx val="20"/>
              <c:tx>
                <c:rich>
                  <a:bodyPr/>
                  <a:lstStyle/>
                  <a:p>
                    <a:fld id="{735B3388-04B3-40DD-9E77-30C5CFD36A56}"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B-0F87-47AE-85C9-D1FF328F6E9D}"/>
                </c:ext>
              </c:extLst>
            </c:dLbl>
            <c:dLbl>
              <c:idx val="21"/>
              <c:tx>
                <c:rich>
                  <a:bodyPr/>
                  <a:lstStyle/>
                  <a:p>
                    <a:fld id="{13EEE017-59BB-45EA-B315-E099F0F1CB2D}"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C-0F87-47AE-85C9-D1FF328F6E9D}"/>
                </c:ext>
              </c:extLst>
            </c:dLbl>
            <c:dLbl>
              <c:idx val="22"/>
              <c:tx>
                <c:rich>
                  <a:bodyPr/>
                  <a:lstStyle/>
                  <a:p>
                    <a:fld id="{8F094DA2-744B-4C6F-9D03-67F51D8838A7}"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D-0F87-47AE-85C9-D1FF328F6E9D}"/>
                </c:ext>
              </c:extLst>
            </c:dLbl>
            <c:dLbl>
              <c:idx val="23"/>
              <c:tx>
                <c:rich>
                  <a:bodyPr/>
                  <a:lstStyle/>
                  <a:p>
                    <a:fld id="{CA23FB52-4073-4225-809E-2122CC97E8CD}"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1E-0F87-47AE-85C9-D1FF328F6E9D}"/>
                </c:ext>
              </c:extLst>
            </c:dLbl>
            <c:dLbl>
              <c:idx val="24"/>
              <c:tx>
                <c:rich>
                  <a:bodyPr/>
                  <a:lstStyle/>
                  <a:p>
                    <a:fld id="{C55BF035-496E-4929-B9EA-B70C5730F822}"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1F-0F87-47AE-85C9-D1FF328F6E9D}"/>
                </c:ext>
              </c:extLst>
            </c:dLbl>
            <c:dLbl>
              <c:idx val="25"/>
              <c:tx>
                <c:rich>
                  <a:bodyPr/>
                  <a:lstStyle/>
                  <a:p>
                    <a:fld id="{80883C95-9082-451D-9AAD-CFF5D915AB89}"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0-0F87-47AE-85C9-D1FF328F6E9D}"/>
                </c:ext>
              </c:extLst>
            </c:dLbl>
            <c:dLbl>
              <c:idx val="26"/>
              <c:tx>
                <c:rich>
                  <a:bodyPr/>
                  <a:lstStyle/>
                  <a:p>
                    <a:fld id="{3FBAB048-F3ED-438B-84F8-2E6F4A227554}"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1-0F87-47AE-85C9-D1FF328F6E9D}"/>
                </c:ext>
              </c:extLst>
            </c:dLbl>
            <c:dLbl>
              <c:idx val="27"/>
              <c:tx>
                <c:rich>
                  <a:bodyPr/>
                  <a:lstStyle/>
                  <a:p>
                    <a:fld id="{D20B2611-60E4-4D6D-A02A-FB2EF164F239}"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2-0F87-47AE-85C9-D1FF328F6E9D}"/>
                </c:ext>
              </c:extLst>
            </c:dLbl>
            <c:dLbl>
              <c:idx val="28"/>
              <c:tx>
                <c:rich>
                  <a:bodyPr/>
                  <a:lstStyle/>
                  <a:p>
                    <a:fld id="{7382D6D8-1762-423F-8A22-B210C936F397}"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3-0F87-47AE-85C9-D1FF328F6E9D}"/>
                </c:ext>
              </c:extLst>
            </c:dLbl>
            <c:dLbl>
              <c:idx val="29"/>
              <c:tx>
                <c:rich>
                  <a:bodyPr/>
                  <a:lstStyle/>
                  <a:p>
                    <a:fld id="{A1D77E07-EA30-4949-92F3-6EA27C85491E}"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24-0F87-47AE-85C9-D1FF328F6E9D}"/>
                </c:ext>
              </c:extLst>
            </c:dLbl>
            <c:dLbl>
              <c:idx val="30"/>
              <c:tx>
                <c:rich>
                  <a:bodyPr/>
                  <a:lstStyle/>
                  <a:p>
                    <a:fld id="{CD4E5517-9040-4EFB-8641-5385317B5C48}"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5-0F87-47AE-85C9-D1FF328F6E9D}"/>
                </c:ext>
              </c:extLst>
            </c:dLbl>
            <c:dLbl>
              <c:idx val="31"/>
              <c:tx>
                <c:rich>
                  <a:bodyPr/>
                  <a:lstStyle/>
                  <a:p>
                    <a:fld id="{FB7AA1B3-D80F-46D2-A938-AE4B52980C6C}"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6-0F87-47AE-85C9-D1FF328F6E9D}"/>
                </c:ext>
              </c:extLst>
            </c:dLbl>
            <c:dLbl>
              <c:idx val="32"/>
              <c:tx>
                <c:rich>
                  <a:bodyPr/>
                  <a:lstStyle/>
                  <a:p>
                    <a:fld id="{4EF94BA9-F458-4FC2-9F42-581D1D2F60D7}"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7-0F87-47AE-85C9-D1FF328F6E9D}"/>
                </c:ext>
              </c:extLst>
            </c:dLbl>
            <c:dLbl>
              <c:idx val="33"/>
              <c:tx>
                <c:rich>
                  <a:bodyPr/>
                  <a:lstStyle/>
                  <a:p>
                    <a:fld id="{15161B23-4946-4D33-93D1-CBD2F15BC345}"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xForSave val="1"/>
                  <c15:showDataLabelsRange val="1"/>
                </c:ext>
                <c:ext xmlns:c16="http://schemas.microsoft.com/office/drawing/2014/chart" uri="{C3380CC4-5D6E-409C-BE32-E72D297353CC}">
                  <c16:uniqueId val="{00000028-0F87-47AE-85C9-D1FF328F6E9D}"/>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mn-cs"/>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cat>
            <c:strRef>
              <c:f>Sheet6!$H$15:$H$48</c:f>
              <c:strCache>
                <c:ptCount val="30"/>
                <c:pt idx="0">
                  <c:v>North America (N =146)</c:v>
                </c:pt>
                <c:pt idx="5">
                  <c:v>Europe (N = 357)</c:v>
                </c:pt>
                <c:pt idx="11">
                  <c:v>Latin America (N = 50)</c:v>
                </c:pt>
                <c:pt idx="17">
                  <c:v>Asia (N = 50)</c:v>
                </c:pt>
                <c:pt idx="23">
                  <c:v>Australia (N = 65)</c:v>
                </c:pt>
                <c:pt idx="29">
                  <c:v>South Africa (N = 31)</c:v>
                </c:pt>
              </c:strCache>
            </c:strRef>
          </c:cat>
          <c:val>
            <c:numRef>
              <c:f>Sheet6!$K$15:$K$48</c:f>
              <c:numCache>
                <c:formatCode>General</c:formatCode>
                <c:ptCount val="34"/>
                <c:pt idx="0">
                  <c:v>90</c:v>
                </c:pt>
                <c:pt idx="1">
                  <c:v>90</c:v>
                </c:pt>
                <c:pt idx="2">
                  <c:v>90</c:v>
                </c:pt>
                <c:pt idx="3">
                  <c:v>90</c:v>
                </c:pt>
                <c:pt idx="4">
                  <c:v>90</c:v>
                </c:pt>
                <c:pt idx="5">
                  <c:v>90</c:v>
                </c:pt>
                <c:pt idx="6">
                  <c:v>90</c:v>
                </c:pt>
                <c:pt idx="7">
                  <c:v>90</c:v>
                </c:pt>
                <c:pt idx="8">
                  <c:v>90</c:v>
                </c:pt>
                <c:pt idx="9">
                  <c:v>90</c:v>
                </c:pt>
                <c:pt idx="10">
                  <c:v>90</c:v>
                </c:pt>
                <c:pt idx="11">
                  <c:v>90</c:v>
                </c:pt>
                <c:pt idx="12">
                  <c:v>90</c:v>
                </c:pt>
                <c:pt idx="13">
                  <c:v>90</c:v>
                </c:pt>
                <c:pt idx="14">
                  <c:v>90</c:v>
                </c:pt>
                <c:pt idx="15">
                  <c:v>90</c:v>
                </c:pt>
                <c:pt idx="16">
                  <c:v>90</c:v>
                </c:pt>
                <c:pt idx="17">
                  <c:v>90</c:v>
                </c:pt>
                <c:pt idx="18">
                  <c:v>90</c:v>
                </c:pt>
                <c:pt idx="19">
                  <c:v>90</c:v>
                </c:pt>
                <c:pt idx="20">
                  <c:v>90</c:v>
                </c:pt>
                <c:pt idx="21">
                  <c:v>90</c:v>
                </c:pt>
                <c:pt idx="22">
                  <c:v>90</c:v>
                </c:pt>
                <c:pt idx="23">
                  <c:v>90</c:v>
                </c:pt>
                <c:pt idx="24">
                  <c:v>90</c:v>
                </c:pt>
                <c:pt idx="25">
                  <c:v>90</c:v>
                </c:pt>
                <c:pt idx="26">
                  <c:v>90</c:v>
                </c:pt>
                <c:pt idx="27">
                  <c:v>90</c:v>
                </c:pt>
                <c:pt idx="28">
                  <c:v>90</c:v>
                </c:pt>
                <c:pt idx="29">
                  <c:v>90</c:v>
                </c:pt>
                <c:pt idx="30">
                  <c:v>90</c:v>
                </c:pt>
                <c:pt idx="31">
                  <c:v>90</c:v>
                </c:pt>
                <c:pt idx="32">
                  <c:v>90</c:v>
                </c:pt>
                <c:pt idx="33">
                  <c:v>90</c:v>
                </c:pt>
              </c:numCache>
            </c:numRef>
          </c:val>
          <c:extLst>
            <c:ext xmlns:c15="http://schemas.microsoft.com/office/drawing/2012/chart" uri="{02D57815-91ED-43cb-92C2-25804820EDAC}">
              <c15:datalabelsRange>
                <c15:f>Sheet6!$F$15:$F$48</c15:f>
                <c15:dlblRangeCache>
                  <c:ptCount val="34"/>
                  <c:pt idx="0">
                    <c:v>Suboptimal overall health</c:v>
                  </c:pt>
                  <c:pt idx="1">
                    <c:v>Suboptimal mental health</c:v>
                  </c:pt>
                  <c:pt idx="2">
                    <c:v>Suboptimal sexual health</c:v>
                  </c:pt>
                  <c:pt idx="3">
                    <c:v>Suboptimal physical health</c:v>
                  </c:pt>
                  <c:pt idx="6">
                    <c:v>Suboptimal overall health</c:v>
                  </c:pt>
                  <c:pt idx="7">
                    <c:v>Suboptimal mental health</c:v>
                  </c:pt>
                  <c:pt idx="8">
                    <c:v>Suboptimal sexual health</c:v>
                  </c:pt>
                  <c:pt idx="9">
                    <c:v>Suboptimal physical health</c:v>
                  </c:pt>
                  <c:pt idx="12">
                    <c:v>Suboptimal overall health</c:v>
                  </c:pt>
                  <c:pt idx="13">
                    <c:v>Suboptimal mental health</c:v>
                  </c:pt>
                  <c:pt idx="14">
                    <c:v>Suboptimal sexual health</c:v>
                  </c:pt>
                  <c:pt idx="15">
                    <c:v>Suboptimal physical health</c:v>
                  </c:pt>
                  <c:pt idx="18">
                    <c:v>Suboptimal overall health</c:v>
                  </c:pt>
                  <c:pt idx="19">
                    <c:v>Suboptimal mental health</c:v>
                  </c:pt>
                  <c:pt idx="20">
                    <c:v>Suboptimal sexual health</c:v>
                  </c:pt>
                  <c:pt idx="21">
                    <c:v>Suboptimal physical health</c:v>
                  </c:pt>
                  <c:pt idx="24">
                    <c:v>Suboptimal overall health</c:v>
                  </c:pt>
                  <c:pt idx="25">
                    <c:v>Suboptimal mental health</c:v>
                  </c:pt>
                  <c:pt idx="26">
                    <c:v>Suboptimal sexual health</c:v>
                  </c:pt>
                  <c:pt idx="27">
                    <c:v>Suboptimal physical health</c:v>
                  </c:pt>
                  <c:pt idx="30">
                    <c:v>Suboptimal overall health</c:v>
                  </c:pt>
                  <c:pt idx="31">
                    <c:v>Suboptimal mental health</c:v>
                  </c:pt>
                  <c:pt idx="32">
                    <c:v>Suboptimal sexual health</c:v>
                  </c:pt>
                  <c:pt idx="33">
                    <c:v>Suboptimal physical health</c:v>
                  </c:pt>
                </c15:dlblRangeCache>
              </c15:datalabelsRange>
            </c:ext>
            <c:ext xmlns:c16="http://schemas.microsoft.com/office/drawing/2014/chart" uri="{C3380CC4-5D6E-409C-BE32-E72D297353CC}">
              <c16:uniqueId val="{00000029-0F87-47AE-85C9-D1FF328F6E9D}"/>
            </c:ext>
          </c:extLst>
        </c:ser>
        <c:ser>
          <c:idx val="3"/>
          <c:order val="3"/>
          <c:tx>
            <c:strRef>
              <c:f>Sheet6!$L$14</c:f>
              <c:strCache>
                <c:ptCount val="1"/>
                <c:pt idx="0">
                  <c:v>Age and sex-adjusted</c:v>
                </c:pt>
              </c:strCache>
            </c:strRef>
          </c:tx>
          <c:spPr>
            <a:solidFill>
              <a:schemeClr val="accent6">
                <a:lumMod val="40000"/>
                <a:lumOff val="60000"/>
              </a:schemeClr>
            </a:solidFill>
            <a:ln>
              <a:noFill/>
            </a:ln>
            <a:effectLst/>
          </c:spPr>
          <c:invertIfNegative val="0"/>
          <c:dLbls>
            <c:dLbl>
              <c:idx val="5"/>
              <c:delete val="1"/>
              <c:extLst>
                <c:ext xmlns:c15="http://schemas.microsoft.com/office/drawing/2012/chart" uri="{CE6537A1-D6FC-4f65-9D91-7224C49458BB}"/>
                <c:ext xmlns:c16="http://schemas.microsoft.com/office/drawing/2014/chart" uri="{C3380CC4-5D6E-409C-BE32-E72D297353CC}">
                  <c16:uniqueId val="{0000002A-0F87-47AE-85C9-D1FF328F6E9D}"/>
                </c:ext>
              </c:extLst>
            </c:dLbl>
            <c:dLbl>
              <c:idx val="11"/>
              <c:delete val="1"/>
              <c:extLst>
                <c:ext xmlns:c15="http://schemas.microsoft.com/office/drawing/2012/chart" uri="{CE6537A1-D6FC-4f65-9D91-7224C49458BB}"/>
                <c:ext xmlns:c16="http://schemas.microsoft.com/office/drawing/2014/chart" uri="{C3380CC4-5D6E-409C-BE32-E72D297353CC}">
                  <c16:uniqueId val="{0000002B-0F87-47AE-85C9-D1FF328F6E9D}"/>
                </c:ext>
              </c:extLst>
            </c:dLbl>
            <c:dLbl>
              <c:idx val="17"/>
              <c:delete val="1"/>
              <c:extLst>
                <c:ext xmlns:c15="http://schemas.microsoft.com/office/drawing/2012/chart" uri="{CE6537A1-D6FC-4f65-9D91-7224C49458BB}"/>
                <c:ext xmlns:c16="http://schemas.microsoft.com/office/drawing/2014/chart" uri="{C3380CC4-5D6E-409C-BE32-E72D297353CC}">
                  <c16:uniqueId val="{0000002C-0F87-47AE-85C9-D1FF328F6E9D}"/>
                </c:ext>
              </c:extLst>
            </c:dLbl>
            <c:dLbl>
              <c:idx val="23"/>
              <c:delete val="1"/>
              <c:extLst>
                <c:ext xmlns:c15="http://schemas.microsoft.com/office/drawing/2012/chart" uri="{CE6537A1-D6FC-4f65-9D91-7224C49458BB}"/>
                <c:ext xmlns:c16="http://schemas.microsoft.com/office/drawing/2014/chart" uri="{C3380CC4-5D6E-409C-BE32-E72D297353CC}">
                  <c16:uniqueId val="{0000002D-0F87-47AE-85C9-D1FF328F6E9D}"/>
                </c:ext>
              </c:extLst>
            </c:dLbl>
            <c:dLbl>
              <c:idx val="29"/>
              <c:delete val="1"/>
              <c:extLst>
                <c:ext xmlns:c15="http://schemas.microsoft.com/office/drawing/2012/chart" uri="{CE6537A1-D6FC-4f65-9D91-7224C49458BB}"/>
                <c:ext xmlns:c16="http://schemas.microsoft.com/office/drawing/2014/chart" uri="{C3380CC4-5D6E-409C-BE32-E72D297353CC}">
                  <c16:uniqueId val="{0000002E-0F87-47AE-85C9-D1FF328F6E9D}"/>
                </c:ext>
              </c:extLst>
            </c:dLbl>
            <c:numFmt formatCode="#\%"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Quire Sans" panose="020B0502040400020003"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Sheet6!$H$15:$H$48</c:f>
              <c:strCache>
                <c:ptCount val="30"/>
                <c:pt idx="0">
                  <c:v>North America (N =146)</c:v>
                </c:pt>
                <c:pt idx="5">
                  <c:v>Europe (N = 357)</c:v>
                </c:pt>
                <c:pt idx="11">
                  <c:v>Latin America (N = 50)</c:v>
                </c:pt>
                <c:pt idx="17">
                  <c:v>Asia (N = 50)</c:v>
                </c:pt>
                <c:pt idx="23">
                  <c:v>Australia (N = 65)</c:v>
                </c:pt>
                <c:pt idx="29">
                  <c:v>South Africa (N = 31)</c:v>
                </c:pt>
              </c:strCache>
            </c:strRef>
          </c:cat>
          <c:val>
            <c:numRef>
              <c:f>Sheet6!$L$15:$L$48</c:f>
              <c:numCache>
                <c:formatCode>General</c:formatCode>
                <c:ptCount val="34"/>
                <c:pt idx="0">
                  <c:v>44.373849999999997</c:v>
                </c:pt>
                <c:pt idx="1">
                  <c:v>35.994050000000001</c:v>
                </c:pt>
                <c:pt idx="2">
                  <c:v>61.652609999999996</c:v>
                </c:pt>
                <c:pt idx="3">
                  <c:v>43.157299999999999</c:v>
                </c:pt>
                <c:pt idx="5">
                  <c:v>0</c:v>
                </c:pt>
                <c:pt idx="6">
                  <c:v>45.002270000000003</c:v>
                </c:pt>
                <c:pt idx="7">
                  <c:v>37.747799999999998</c:v>
                </c:pt>
                <c:pt idx="8">
                  <c:v>60.318209999999993</c:v>
                </c:pt>
                <c:pt idx="9">
                  <c:v>42.378979999999999</c:v>
                </c:pt>
                <c:pt idx="11">
                  <c:v>0</c:v>
                </c:pt>
                <c:pt idx="12">
                  <c:v>44.460319999999996</c:v>
                </c:pt>
                <c:pt idx="13">
                  <c:v>33.895870000000002</c:v>
                </c:pt>
                <c:pt idx="14">
                  <c:v>53.83278</c:v>
                </c:pt>
                <c:pt idx="15">
                  <c:v>42.828139999999998</c:v>
                </c:pt>
                <c:pt idx="17">
                  <c:v>0</c:v>
                </c:pt>
                <c:pt idx="18">
                  <c:v>47.458859999999994</c:v>
                </c:pt>
                <c:pt idx="19">
                  <c:v>40.845890000000004</c:v>
                </c:pt>
                <c:pt idx="20">
                  <c:v>62.492459999999994</c:v>
                </c:pt>
                <c:pt idx="21">
                  <c:v>46.383089999999996</c:v>
                </c:pt>
                <c:pt idx="23">
                  <c:v>0</c:v>
                </c:pt>
                <c:pt idx="24">
                  <c:v>36.801699999999997</c:v>
                </c:pt>
                <c:pt idx="25">
                  <c:v>32.099969999999999</c:v>
                </c:pt>
                <c:pt idx="26">
                  <c:v>54.689439999999998</c:v>
                </c:pt>
                <c:pt idx="27">
                  <c:v>35.521850000000001</c:v>
                </c:pt>
                <c:pt idx="29">
                  <c:v>0</c:v>
                </c:pt>
                <c:pt idx="30">
                  <c:v>31.897799999999997</c:v>
                </c:pt>
                <c:pt idx="31">
                  <c:v>22.265129999999999</c:v>
                </c:pt>
                <c:pt idx="32">
                  <c:v>45.432269999999995</c:v>
                </c:pt>
                <c:pt idx="33">
                  <c:v>30.844369999999998</c:v>
                </c:pt>
              </c:numCache>
            </c:numRef>
          </c:val>
          <c:extLst>
            <c:ext xmlns:c16="http://schemas.microsoft.com/office/drawing/2014/chart" uri="{C3380CC4-5D6E-409C-BE32-E72D297353CC}">
              <c16:uniqueId val="{0000002F-0F87-47AE-85C9-D1FF328F6E9D}"/>
            </c:ext>
          </c:extLst>
        </c:ser>
        <c:ser>
          <c:idx val="4"/>
          <c:order val="4"/>
          <c:tx>
            <c:strRef>
              <c:f>Sheet6!$M$14</c:f>
              <c:strCache>
                <c:ptCount val="1"/>
              </c:strCache>
            </c:strRef>
          </c:tx>
          <c:spPr>
            <a:noFill/>
            <a:ln>
              <a:noFill/>
            </a:ln>
            <a:effectLst/>
          </c:spPr>
          <c:invertIfNegative val="0"/>
          <c:cat>
            <c:strRef>
              <c:f>Sheet6!$H$15:$H$48</c:f>
              <c:strCache>
                <c:ptCount val="30"/>
                <c:pt idx="0">
                  <c:v>North America (N =146)</c:v>
                </c:pt>
                <c:pt idx="5">
                  <c:v>Europe (N = 357)</c:v>
                </c:pt>
                <c:pt idx="11">
                  <c:v>Latin America (N = 50)</c:v>
                </c:pt>
                <c:pt idx="17">
                  <c:v>Asia (N = 50)</c:v>
                </c:pt>
                <c:pt idx="23">
                  <c:v>Australia (N = 65)</c:v>
                </c:pt>
                <c:pt idx="29">
                  <c:v>South Africa (N = 31)</c:v>
                </c:pt>
              </c:strCache>
            </c:strRef>
          </c:cat>
          <c:val>
            <c:numRef>
              <c:f>Sheet6!$M$15:$M$48</c:f>
              <c:numCache>
                <c:formatCode>General</c:formatCode>
                <c:ptCount val="34"/>
                <c:pt idx="0">
                  <c:v>55.626150000000003</c:v>
                </c:pt>
                <c:pt idx="1">
                  <c:v>64.005949999999999</c:v>
                </c:pt>
                <c:pt idx="2">
                  <c:v>38.347390000000004</c:v>
                </c:pt>
                <c:pt idx="3">
                  <c:v>56.842700000000001</c:v>
                </c:pt>
                <c:pt idx="4">
                  <c:v>100</c:v>
                </c:pt>
                <c:pt idx="5">
                  <c:v>0</c:v>
                </c:pt>
                <c:pt idx="6">
                  <c:v>54.997729999999997</c:v>
                </c:pt>
                <c:pt idx="7">
                  <c:v>62.252200000000002</c:v>
                </c:pt>
                <c:pt idx="8">
                  <c:v>39.681790000000007</c:v>
                </c:pt>
                <c:pt idx="9">
                  <c:v>57.621020000000001</c:v>
                </c:pt>
                <c:pt idx="10">
                  <c:v>100</c:v>
                </c:pt>
                <c:pt idx="11">
                  <c:v>0</c:v>
                </c:pt>
                <c:pt idx="12">
                  <c:v>55.539680000000004</c:v>
                </c:pt>
                <c:pt idx="13">
                  <c:v>66.104129999999998</c:v>
                </c:pt>
                <c:pt idx="14">
                  <c:v>46.16722</c:v>
                </c:pt>
                <c:pt idx="15">
                  <c:v>57.171860000000002</c:v>
                </c:pt>
                <c:pt idx="16">
                  <c:v>100</c:v>
                </c:pt>
                <c:pt idx="17">
                  <c:v>0</c:v>
                </c:pt>
                <c:pt idx="18">
                  <c:v>52.541140000000006</c:v>
                </c:pt>
                <c:pt idx="19">
                  <c:v>59.154109999999996</c:v>
                </c:pt>
                <c:pt idx="20">
                  <c:v>37.507540000000006</c:v>
                </c:pt>
                <c:pt idx="21">
                  <c:v>53.616910000000004</c:v>
                </c:pt>
                <c:pt idx="22">
                  <c:v>100</c:v>
                </c:pt>
                <c:pt idx="23">
                  <c:v>0</c:v>
                </c:pt>
                <c:pt idx="24">
                  <c:v>63.198300000000003</c:v>
                </c:pt>
                <c:pt idx="25">
                  <c:v>67.900030000000001</c:v>
                </c:pt>
                <c:pt idx="26">
                  <c:v>45.310560000000002</c:v>
                </c:pt>
                <c:pt idx="27">
                  <c:v>64.478149999999999</c:v>
                </c:pt>
                <c:pt idx="28">
                  <c:v>100</c:v>
                </c:pt>
                <c:pt idx="29">
                  <c:v>0</c:v>
                </c:pt>
                <c:pt idx="30">
                  <c:v>68.102200000000011</c:v>
                </c:pt>
                <c:pt idx="31">
                  <c:v>77.734870000000001</c:v>
                </c:pt>
                <c:pt idx="32">
                  <c:v>54.567730000000005</c:v>
                </c:pt>
                <c:pt idx="33">
                  <c:v>69.155630000000002</c:v>
                </c:pt>
              </c:numCache>
            </c:numRef>
          </c:val>
          <c:extLst>
            <c:ext xmlns:c16="http://schemas.microsoft.com/office/drawing/2014/chart" uri="{C3380CC4-5D6E-409C-BE32-E72D297353CC}">
              <c16:uniqueId val="{00000030-0F87-47AE-85C9-D1FF328F6E9D}"/>
            </c:ext>
          </c:extLst>
        </c:ser>
        <c:dLbls>
          <c:showLegendKey val="0"/>
          <c:showVal val="0"/>
          <c:showCatName val="0"/>
          <c:showSerName val="0"/>
          <c:showPercent val="0"/>
          <c:showBubbleSize val="0"/>
        </c:dLbls>
        <c:gapWidth val="30"/>
        <c:overlap val="100"/>
        <c:axId val="1197509760"/>
        <c:axId val="190739647"/>
      </c:barChart>
      <c:catAx>
        <c:axId val="1197509760"/>
        <c:scaling>
          <c:orientation val="maxMin"/>
        </c:scaling>
        <c:delete val="0"/>
        <c:axPos val="l"/>
        <c:numFmt formatCode="General" sourceLinked="1"/>
        <c:majorTickMark val="none"/>
        <c:minorTickMark val="none"/>
        <c:tickLblPos val="nextTo"/>
        <c:spPr>
          <a:noFill/>
          <a:ln w="9525" cap="flat" cmpd="sng" algn="ctr">
            <a:solidFill>
              <a:schemeClr val="bg2">
                <a:lumMod val="10000"/>
              </a:schemeClr>
            </a:solidFill>
            <a:round/>
          </a:ln>
          <a:effectLst/>
        </c:spPr>
        <c:txPr>
          <a:bodyPr rot="-60000000" spcFirstLastPara="1" vertOverflow="ellipsis" vert="horz" wrap="square" anchor="ctr" anchorCtr="1"/>
          <a:lstStyle/>
          <a:p>
            <a:pPr>
              <a:defRPr sz="1050" b="0" i="0" u="none" strike="noStrike" kern="1200" baseline="0">
                <a:solidFill>
                  <a:schemeClr val="bg2">
                    <a:lumMod val="10000"/>
                  </a:schemeClr>
                </a:solidFill>
                <a:latin typeface="+mn-lt"/>
                <a:ea typeface="+mn-ea"/>
                <a:cs typeface="+mn-cs"/>
              </a:defRPr>
            </a:pPr>
            <a:endParaRPr lang="en-US"/>
          </a:p>
        </c:txPr>
        <c:crossAx val="190739647"/>
        <c:crosses val="autoZero"/>
        <c:auto val="1"/>
        <c:lblAlgn val="ctr"/>
        <c:lblOffset val="100"/>
        <c:noMultiLvlLbl val="0"/>
      </c:catAx>
      <c:valAx>
        <c:axId val="190739647"/>
        <c:scaling>
          <c:orientation val="minMax"/>
        </c:scaling>
        <c:delete val="1"/>
        <c:axPos val="b"/>
        <c:numFmt formatCode="General" sourceLinked="1"/>
        <c:majorTickMark val="none"/>
        <c:minorTickMark val="none"/>
        <c:tickLblPos val="nextTo"/>
        <c:crossAx val="1197509760"/>
        <c:crosses val="max"/>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4200879192007597E-2"/>
          <c:y val="1.5802010597731887E-2"/>
          <c:w val="0.88430850735399646"/>
          <c:h val="0.71447324975019233"/>
        </c:manualLayout>
      </c:layout>
      <c:barChart>
        <c:barDir val="col"/>
        <c:grouping val="stacked"/>
        <c:varyColors val="0"/>
        <c:ser>
          <c:idx val="0"/>
          <c:order val="0"/>
          <c:tx>
            <c:strRef>
              <c:f>Sheet4!$A$5</c:f>
              <c:strCache>
                <c:ptCount val="1"/>
                <c:pt idx="0">
                  <c:v>0</c:v>
                </c:pt>
              </c:strCache>
            </c:strRef>
          </c:tx>
          <c:spPr>
            <a:solidFill>
              <a:schemeClr val="accent6"/>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Quire Sans" panose="020B05020404000200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Sheet4!$B$4:$H$4</c:f>
              <c:strCache>
                <c:ptCount val="7"/>
                <c:pt idx="0">
                  <c:v>Total (N = 699)</c:v>
                </c:pt>
                <c:pt idx="1">
                  <c:v>South Africa (N = 31)</c:v>
                </c:pt>
                <c:pt idx="2">
                  <c:v>Latin America (N = 50)</c:v>
                </c:pt>
                <c:pt idx="3">
                  <c:v>Australia (N = 65)</c:v>
                </c:pt>
                <c:pt idx="4">
                  <c:v>Europe (N = 357)</c:v>
                </c:pt>
                <c:pt idx="5">
                  <c:v>North America (N =146)</c:v>
                </c:pt>
                <c:pt idx="6">
                  <c:v>Asia (N = 50)</c:v>
                </c:pt>
              </c:strCache>
            </c:strRef>
          </c:cat>
          <c:val>
            <c:numRef>
              <c:f>Sheet4!$B$5:$H$5</c:f>
              <c:numCache>
                <c:formatCode>General</c:formatCode>
                <c:ptCount val="7"/>
                <c:pt idx="0">
                  <c:v>25.75</c:v>
                </c:pt>
                <c:pt idx="1">
                  <c:v>54.84</c:v>
                </c:pt>
                <c:pt idx="2">
                  <c:v>34</c:v>
                </c:pt>
                <c:pt idx="3">
                  <c:v>32.31</c:v>
                </c:pt>
                <c:pt idx="4">
                  <c:v>23.25</c:v>
                </c:pt>
                <c:pt idx="5">
                  <c:v>21.92</c:v>
                </c:pt>
                <c:pt idx="6">
                  <c:v>20</c:v>
                </c:pt>
              </c:numCache>
            </c:numRef>
          </c:val>
          <c:extLst>
            <c:ext xmlns:c16="http://schemas.microsoft.com/office/drawing/2014/chart" uri="{C3380CC4-5D6E-409C-BE32-E72D297353CC}">
              <c16:uniqueId val="{00000000-8398-4CB9-B68E-855F378836CA}"/>
            </c:ext>
          </c:extLst>
        </c:ser>
        <c:ser>
          <c:idx val="1"/>
          <c:order val="1"/>
          <c:tx>
            <c:strRef>
              <c:f>Sheet4!$A$6</c:f>
              <c:strCache>
                <c:ptCount val="1"/>
                <c:pt idx="0">
                  <c:v>1</c:v>
                </c:pt>
              </c:strCache>
            </c:strRef>
          </c:tx>
          <c:spPr>
            <a:solidFill>
              <a:schemeClr val="accent4">
                <a:lumMod val="7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Quire Sans" panose="020B05020404000200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Sheet4!$B$4:$H$4</c:f>
              <c:strCache>
                <c:ptCount val="7"/>
                <c:pt idx="0">
                  <c:v>Total (N = 699)</c:v>
                </c:pt>
                <c:pt idx="1">
                  <c:v>South Africa (N = 31)</c:v>
                </c:pt>
                <c:pt idx="2">
                  <c:v>Latin America (N = 50)</c:v>
                </c:pt>
                <c:pt idx="3">
                  <c:v>Australia (N = 65)</c:v>
                </c:pt>
                <c:pt idx="4">
                  <c:v>Europe (N = 357)</c:v>
                </c:pt>
                <c:pt idx="5">
                  <c:v>North America (N =146)</c:v>
                </c:pt>
                <c:pt idx="6">
                  <c:v>Asia (N = 50)</c:v>
                </c:pt>
              </c:strCache>
            </c:strRef>
          </c:cat>
          <c:val>
            <c:numRef>
              <c:f>Sheet4!$B$6:$H$6</c:f>
              <c:numCache>
                <c:formatCode>General</c:formatCode>
                <c:ptCount val="7"/>
                <c:pt idx="0">
                  <c:v>22.6</c:v>
                </c:pt>
                <c:pt idx="1">
                  <c:v>22.58</c:v>
                </c:pt>
                <c:pt idx="2">
                  <c:v>34</c:v>
                </c:pt>
                <c:pt idx="3">
                  <c:v>29.23</c:v>
                </c:pt>
                <c:pt idx="4">
                  <c:v>21.01</c:v>
                </c:pt>
                <c:pt idx="5">
                  <c:v>21.23</c:v>
                </c:pt>
                <c:pt idx="6">
                  <c:v>18</c:v>
                </c:pt>
              </c:numCache>
            </c:numRef>
          </c:val>
          <c:extLst>
            <c:ext xmlns:c16="http://schemas.microsoft.com/office/drawing/2014/chart" uri="{C3380CC4-5D6E-409C-BE32-E72D297353CC}">
              <c16:uniqueId val="{00000001-8398-4CB9-B68E-855F378836CA}"/>
            </c:ext>
          </c:extLst>
        </c:ser>
        <c:ser>
          <c:idx val="2"/>
          <c:order val="2"/>
          <c:tx>
            <c:strRef>
              <c:f>Sheet4!$A$7</c:f>
              <c:strCache>
                <c:ptCount val="1"/>
                <c:pt idx="0">
                  <c:v>2</c:v>
                </c:pt>
              </c:strCache>
            </c:strRef>
          </c:tx>
          <c:spPr>
            <a:solidFill>
              <a:schemeClr val="accent3"/>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Quire Sans" panose="020B05020404000200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Sheet4!$B$4:$H$4</c:f>
              <c:strCache>
                <c:ptCount val="7"/>
                <c:pt idx="0">
                  <c:v>Total (N = 699)</c:v>
                </c:pt>
                <c:pt idx="1">
                  <c:v>South Africa (N = 31)</c:v>
                </c:pt>
                <c:pt idx="2">
                  <c:v>Latin America (N = 50)</c:v>
                </c:pt>
                <c:pt idx="3">
                  <c:v>Australia (N = 65)</c:v>
                </c:pt>
                <c:pt idx="4">
                  <c:v>Europe (N = 357)</c:v>
                </c:pt>
                <c:pt idx="5">
                  <c:v>North America (N =146)</c:v>
                </c:pt>
                <c:pt idx="6">
                  <c:v>Asia (N = 50)</c:v>
                </c:pt>
              </c:strCache>
            </c:strRef>
          </c:cat>
          <c:val>
            <c:numRef>
              <c:f>Sheet4!$B$7:$H$7</c:f>
              <c:numCache>
                <c:formatCode>General</c:formatCode>
                <c:ptCount val="7"/>
                <c:pt idx="0">
                  <c:v>11.73</c:v>
                </c:pt>
                <c:pt idx="1">
                  <c:v>6.45</c:v>
                </c:pt>
                <c:pt idx="2">
                  <c:v>12</c:v>
                </c:pt>
                <c:pt idx="3">
                  <c:v>10.77</c:v>
                </c:pt>
                <c:pt idx="4">
                  <c:v>11.76</c:v>
                </c:pt>
                <c:pt idx="5">
                  <c:v>13.7</c:v>
                </c:pt>
                <c:pt idx="6">
                  <c:v>10</c:v>
                </c:pt>
              </c:numCache>
            </c:numRef>
          </c:val>
          <c:extLst>
            <c:ext xmlns:c16="http://schemas.microsoft.com/office/drawing/2014/chart" uri="{C3380CC4-5D6E-409C-BE32-E72D297353CC}">
              <c16:uniqueId val="{00000002-8398-4CB9-B68E-855F378836CA}"/>
            </c:ext>
          </c:extLst>
        </c:ser>
        <c:ser>
          <c:idx val="3"/>
          <c:order val="3"/>
          <c:tx>
            <c:strRef>
              <c:f>Sheet4!$A$8</c:f>
              <c:strCache>
                <c:ptCount val="1"/>
                <c:pt idx="0">
                  <c:v>3</c:v>
                </c:pt>
              </c:strCache>
            </c:strRef>
          </c:tx>
          <c:spPr>
            <a:solidFill>
              <a:schemeClr val="accent2">
                <a:lumMod val="75000"/>
                <a:lumOff val="25000"/>
              </a:schemeClr>
            </a:solidFill>
            <a:ln>
              <a:noFill/>
            </a:ln>
            <a:effectLst/>
          </c:spPr>
          <c:invertIfNegative val="0"/>
          <c:dLbls>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Quire Sans" panose="020B05020404000200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Sheet4!$B$4:$H$4</c:f>
              <c:strCache>
                <c:ptCount val="7"/>
                <c:pt idx="0">
                  <c:v>Total (N = 699)</c:v>
                </c:pt>
                <c:pt idx="1">
                  <c:v>South Africa (N = 31)</c:v>
                </c:pt>
                <c:pt idx="2">
                  <c:v>Latin America (N = 50)</c:v>
                </c:pt>
                <c:pt idx="3">
                  <c:v>Australia (N = 65)</c:v>
                </c:pt>
                <c:pt idx="4">
                  <c:v>Europe (N = 357)</c:v>
                </c:pt>
                <c:pt idx="5">
                  <c:v>North America (N =146)</c:v>
                </c:pt>
                <c:pt idx="6">
                  <c:v>Asia (N = 50)</c:v>
                </c:pt>
              </c:strCache>
            </c:strRef>
          </c:cat>
          <c:val>
            <c:numRef>
              <c:f>Sheet4!$B$8:$H$8</c:f>
              <c:numCache>
                <c:formatCode>General</c:formatCode>
                <c:ptCount val="7"/>
                <c:pt idx="0">
                  <c:v>16.88</c:v>
                </c:pt>
                <c:pt idx="1">
                  <c:v>16.13</c:v>
                </c:pt>
                <c:pt idx="2">
                  <c:v>8</c:v>
                </c:pt>
                <c:pt idx="3">
                  <c:v>13.85</c:v>
                </c:pt>
                <c:pt idx="4">
                  <c:v>15.41</c:v>
                </c:pt>
                <c:pt idx="5">
                  <c:v>21.92</c:v>
                </c:pt>
                <c:pt idx="6">
                  <c:v>26</c:v>
                </c:pt>
              </c:numCache>
            </c:numRef>
          </c:val>
          <c:extLst>
            <c:ext xmlns:c16="http://schemas.microsoft.com/office/drawing/2014/chart" uri="{C3380CC4-5D6E-409C-BE32-E72D297353CC}">
              <c16:uniqueId val="{00000003-8398-4CB9-B68E-855F378836CA}"/>
            </c:ext>
          </c:extLst>
        </c:ser>
        <c:ser>
          <c:idx val="4"/>
          <c:order val="4"/>
          <c:tx>
            <c:strRef>
              <c:f>Sheet4!$A$9</c:f>
              <c:strCache>
                <c:ptCount val="1"/>
                <c:pt idx="0">
                  <c:v>4</c:v>
                </c:pt>
              </c:strCache>
            </c:strRef>
          </c:tx>
          <c:spPr>
            <a:solidFill>
              <a:schemeClr val="tx2"/>
            </a:solidFill>
            <a:ln>
              <a:noFill/>
            </a:ln>
            <a:effectLst/>
          </c:spPr>
          <c:invertIfNegative val="0"/>
          <c:dLbls>
            <c:dLbl>
              <c:idx val="1"/>
              <c:delete val="1"/>
              <c:extLst>
                <c:ext xmlns:c15="http://schemas.microsoft.com/office/drawing/2012/chart" uri="{CE6537A1-D6FC-4f65-9D91-7224C49458BB}"/>
                <c:ext xmlns:c16="http://schemas.microsoft.com/office/drawing/2014/chart" uri="{C3380CC4-5D6E-409C-BE32-E72D297353CC}">
                  <c16:uniqueId val="{00000005-8398-4CB9-B68E-855F378836CA}"/>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400" b="0" i="0" u="none" strike="noStrike" kern="1200" baseline="0">
                    <a:solidFill>
                      <a:schemeClr val="bg1"/>
                    </a:solidFill>
                    <a:latin typeface="+mn-lt"/>
                    <a:ea typeface="+mn-ea"/>
                    <a:cs typeface="Quire Sans" panose="020B0502040400020003"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Sheet4!$B$4:$H$4</c:f>
              <c:strCache>
                <c:ptCount val="7"/>
                <c:pt idx="0">
                  <c:v>Total (N = 699)</c:v>
                </c:pt>
                <c:pt idx="1">
                  <c:v>South Africa (N = 31)</c:v>
                </c:pt>
                <c:pt idx="2">
                  <c:v>Latin America (N = 50)</c:v>
                </c:pt>
                <c:pt idx="3">
                  <c:v>Australia (N = 65)</c:v>
                </c:pt>
                <c:pt idx="4">
                  <c:v>Europe (N = 357)</c:v>
                </c:pt>
                <c:pt idx="5">
                  <c:v>North America (N =146)</c:v>
                </c:pt>
                <c:pt idx="6">
                  <c:v>Asia (N = 50)</c:v>
                </c:pt>
              </c:strCache>
            </c:strRef>
          </c:cat>
          <c:val>
            <c:numRef>
              <c:f>Sheet4!$B$9:$H$9</c:f>
              <c:numCache>
                <c:formatCode>General</c:formatCode>
                <c:ptCount val="7"/>
                <c:pt idx="0">
                  <c:v>23.03</c:v>
                </c:pt>
                <c:pt idx="1">
                  <c:v>0</c:v>
                </c:pt>
                <c:pt idx="2">
                  <c:v>12</c:v>
                </c:pt>
                <c:pt idx="3">
                  <c:v>13.85</c:v>
                </c:pt>
                <c:pt idx="4">
                  <c:v>28.57</c:v>
                </c:pt>
                <c:pt idx="5">
                  <c:v>21.23</c:v>
                </c:pt>
                <c:pt idx="6">
                  <c:v>26</c:v>
                </c:pt>
              </c:numCache>
            </c:numRef>
          </c:val>
          <c:extLst>
            <c:ext xmlns:c16="http://schemas.microsoft.com/office/drawing/2014/chart" uri="{C3380CC4-5D6E-409C-BE32-E72D297353CC}">
              <c16:uniqueId val="{00000004-8398-4CB9-B68E-855F378836CA}"/>
            </c:ext>
          </c:extLst>
        </c:ser>
        <c:dLbls>
          <c:dLblPos val="ctr"/>
          <c:showLegendKey val="0"/>
          <c:showVal val="1"/>
          <c:showCatName val="0"/>
          <c:showSerName val="0"/>
          <c:showPercent val="0"/>
          <c:showBubbleSize val="0"/>
        </c:dLbls>
        <c:gapWidth val="150"/>
        <c:overlap val="100"/>
        <c:axId val="1197484160"/>
        <c:axId val="190829919"/>
      </c:barChart>
      <c:catAx>
        <c:axId val="11974841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00" b="0" i="0" u="none" strike="noStrike" kern="1200" baseline="0">
                <a:solidFill>
                  <a:schemeClr val="tx1"/>
                </a:solidFill>
                <a:latin typeface="+mn-lt"/>
                <a:ea typeface="+mn-ea"/>
                <a:cs typeface="+mn-cs"/>
              </a:defRPr>
            </a:pPr>
            <a:endParaRPr lang="en-US"/>
          </a:p>
        </c:txPr>
        <c:crossAx val="190829919"/>
        <c:crosses val="autoZero"/>
        <c:auto val="1"/>
        <c:lblAlgn val="ctr"/>
        <c:lblOffset val="100"/>
        <c:noMultiLvlLbl val="0"/>
      </c:catAx>
      <c:valAx>
        <c:axId val="190829919"/>
        <c:scaling>
          <c:orientation val="minMax"/>
          <c:max val="100"/>
        </c:scaling>
        <c:delete val="0"/>
        <c:axPos val="l"/>
        <c:title>
          <c:tx>
            <c:rich>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r>
                  <a:rPr lang="en-US" sz="1400" b="0" dirty="0">
                    <a:solidFill>
                      <a:schemeClr val="tx1"/>
                    </a:solidFill>
                  </a:rPr>
                  <a:t>Percentage,</a:t>
                </a:r>
                <a:r>
                  <a:rPr lang="en-US" sz="1400" b="0" baseline="0" dirty="0">
                    <a:solidFill>
                      <a:schemeClr val="tx1"/>
                    </a:solidFill>
                  </a:rPr>
                  <a:t> %</a:t>
                </a:r>
                <a:endParaRPr lang="en-US" sz="1400" b="0" dirty="0">
                  <a:solidFill>
                    <a:schemeClr val="tx1"/>
                  </a:solidFill>
                </a:endParaRPr>
              </a:p>
            </c:rich>
          </c:tx>
          <c:layout>
            <c:manualLayout>
              <c:xMode val="edge"/>
              <c:yMode val="edge"/>
              <c:x val="5.3946718114013595E-3"/>
              <c:y val="0.24604665311986107"/>
            </c:manualLayout>
          </c:layout>
          <c:overlay val="0"/>
          <c:spPr>
            <a:noFill/>
            <a:ln>
              <a:noFill/>
            </a:ln>
            <a:effectLst/>
          </c:spPr>
          <c:txPr>
            <a:bodyPr rot="-540000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400" b="0" i="0" u="none" strike="noStrike" kern="1200" baseline="0">
                <a:solidFill>
                  <a:schemeClr val="tx1"/>
                </a:solidFill>
                <a:latin typeface="+mn-lt"/>
                <a:ea typeface="+mn-ea"/>
                <a:cs typeface="Quire Sans" panose="020B0502040400020003" pitchFamily="34" charset="0"/>
              </a:defRPr>
            </a:pPr>
            <a:endParaRPr lang="en-US"/>
          </a:p>
        </c:txPr>
        <c:crossAx val="1197484160"/>
        <c:crosses val="autoZero"/>
        <c:crossBetween val="between"/>
      </c:valAx>
      <c:spPr>
        <a:noFill/>
        <a:ln>
          <a:noFill/>
        </a:ln>
        <a:effectLst/>
      </c:spPr>
    </c:plotArea>
    <c:legend>
      <c:legendPos val="b"/>
      <c:layout>
        <c:manualLayout>
          <c:xMode val="edge"/>
          <c:yMode val="edge"/>
          <c:x val="0.94144229130449608"/>
          <c:y val="0.46071552682603106"/>
          <c:w val="4.2806268534614986E-2"/>
          <c:h val="0.23772023933892744"/>
        </c:manualLayout>
      </c:layout>
      <c:overlay val="0"/>
      <c:spPr>
        <a:noFill/>
        <a:ln>
          <a:noFill/>
        </a:ln>
        <a:effectLst/>
      </c:spPr>
      <c:txPr>
        <a:bodyPr rot="0" spcFirstLastPara="1" vertOverflow="ellipsis" vert="horz" wrap="square" anchor="ctr" anchorCtr="1"/>
        <a:lstStyle/>
        <a:p>
          <a:pPr>
            <a:defRPr sz="14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27866536051958246"/>
          <c:y val="3.8250059765718381E-2"/>
          <c:w val="0.67024948165026632"/>
          <c:h val="0.79039519471812658"/>
        </c:manualLayout>
      </c:layout>
      <c:barChart>
        <c:barDir val="bar"/>
        <c:grouping val="clustered"/>
        <c:varyColors val="0"/>
        <c:ser>
          <c:idx val="0"/>
          <c:order val="0"/>
          <c:tx>
            <c:strRef>
              <c:f>Sheet1!$A$1</c:f>
              <c:strCache>
                <c:ptCount val="1"/>
                <c:pt idx="0">
                  <c:v>FACTORS</c:v>
                </c:pt>
              </c:strCache>
            </c:strRef>
          </c:tx>
          <c:spPr>
            <a:noFill/>
            <a:ln>
              <a:noFill/>
            </a:ln>
            <a:effectLst/>
          </c:spPr>
          <c:invertIfNegative val="0"/>
          <c:cat>
            <c:strRef>
              <c:f>Sheet1!$A$2:$A$44</c:f>
              <c:strCache>
                <c:ptCount val="42"/>
                <c:pt idx="1">
                  <c:v>PAST MAJOR DDI</c:v>
                </c:pt>
                <c:pt idx="2">
                  <c:v>Yes vs no</c:v>
                </c:pt>
                <c:pt idx="4">
                  <c:v>PAST ART RESISTANCE</c:v>
                </c:pt>
                <c:pt idx="5">
                  <c:v>Yes vs no</c:v>
                </c:pt>
                <c:pt idx="7">
                  <c:v>ART SIDE EFFECTS</c:v>
                </c:pt>
                <c:pt idx="8">
                  <c:v>GI vs none</c:v>
                </c:pt>
                <c:pt idx="9">
                  <c:v>Non-GI-only vs none</c:v>
                </c:pt>
                <c:pt idx="11">
                  <c:v>POLYPHARMACY</c:v>
                </c:pt>
                <c:pt idx="12">
                  <c:v>Yes vs no</c:v>
                </c:pt>
                <c:pt idx="14">
                  <c:v>CO-MORBIDITIES</c:v>
                </c:pt>
                <c:pt idx="15">
                  <c:v>One only vs. none</c:v>
                </c:pt>
                <c:pt idx="16">
                  <c:v>Two+ vs. none</c:v>
                </c:pt>
                <c:pt idx="18">
                  <c:v>CO-INFECTIONS</c:v>
                </c:pt>
                <c:pt idx="19">
                  <c:v>Yes vs. no</c:v>
                </c:pt>
                <c:pt idx="21">
                  <c:v>SUBSTANCE USE</c:v>
                </c:pt>
                <c:pt idx="22">
                  <c:v>Yes vs. no</c:v>
                </c:pt>
                <c:pt idx="24">
                  <c:v>STIGMA</c:v>
                </c:pt>
                <c:pt idx="25">
                  <c:v>Anticipated stigma vs. none</c:v>
                </c:pt>
                <c:pt idx="26">
                  <c:v>Internalized stigma vs. none</c:v>
                </c:pt>
                <c:pt idx="27">
                  <c:v>Both forms of stigma</c:v>
                </c:pt>
                <c:pt idx="29">
                  <c:v>DAYS MISSED ART/PAST MO</c:v>
                </c:pt>
                <c:pt idx="30">
                  <c:v>1 only vs. none</c:v>
                </c:pt>
                <c:pt idx="31">
                  <c:v> 2-4 only vs none</c:v>
                </c:pt>
                <c:pt idx="32">
                  <c:v>5+ vs. none</c:v>
                </c:pt>
                <c:pt idx="34">
                  <c:v>EDUCATION</c:v>
                </c:pt>
                <c:pt idx="35">
                  <c:v>≥ high school vs. &lt; high school</c:v>
                </c:pt>
                <c:pt idx="37">
                  <c:v>RACE</c:v>
                </c:pt>
                <c:pt idx="38">
                  <c:v>White vs. nonwhite</c:v>
                </c:pt>
                <c:pt idx="40">
                  <c:v>TREATMENT PERCEPTION</c:v>
                </c:pt>
                <c:pt idx="41">
                  <c:v>Dissatisfied vs. satisfied</c:v>
                </c:pt>
              </c:strCache>
            </c:strRef>
          </c:cat>
          <c:val>
            <c:numRef>
              <c:f>Sheet1!$N$2:$N$44</c:f>
              <c:numCache>
                <c:formatCode>General</c:formatCode>
                <c:ptCount val="43"/>
                <c:pt idx="1">
                  <c:v>41</c:v>
                </c:pt>
                <c:pt idx="2">
                  <c:v>40</c:v>
                </c:pt>
                <c:pt idx="3">
                  <c:v>39</c:v>
                </c:pt>
                <c:pt idx="4">
                  <c:v>38</c:v>
                </c:pt>
                <c:pt idx="5">
                  <c:v>37</c:v>
                </c:pt>
                <c:pt idx="6">
                  <c:v>36</c:v>
                </c:pt>
                <c:pt idx="7">
                  <c:v>35</c:v>
                </c:pt>
                <c:pt idx="8">
                  <c:v>34</c:v>
                </c:pt>
                <c:pt idx="9">
                  <c:v>33</c:v>
                </c:pt>
                <c:pt idx="10">
                  <c:v>32</c:v>
                </c:pt>
                <c:pt idx="11">
                  <c:v>31</c:v>
                </c:pt>
                <c:pt idx="12">
                  <c:v>30</c:v>
                </c:pt>
                <c:pt idx="13">
                  <c:v>29</c:v>
                </c:pt>
                <c:pt idx="14">
                  <c:v>28</c:v>
                </c:pt>
                <c:pt idx="15">
                  <c:v>27</c:v>
                </c:pt>
                <c:pt idx="16">
                  <c:v>26</c:v>
                </c:pt>
                <c:pt idx="17">
                  <c:v>25</c:v>
                </c:pt>
                <c:pt idx="18">
                  <c:v>24</c:v>
                </c:pt>
                <c:pt idx="19">
                  <c:v>23</c:v>
                </c:pt>
                <c:pt idx="20">
                  <c:v>22</c:v>
                </c:pt>
                <c:pt idx="21">
                  <c:v>21</c:v>
                </c:pt>
                <c:pt idx="22">
                  <c:v>20</c:v>
                </c:pt>
                <c:pt idx="23">
                  <c:v>19</c:v>
                </c:pt>
                <c:pt idx="24">
                  <c:v>18</c:v>
                </c:pt>
                <c:pt idx="25">
                  <c:v>17</c:v>
                </c:pt>
                <c:pt idx="26">
                  <c:v>16</c:v>
                </c:pt>
                <c:pt idx="27">
                  <c:v>15</c:v>
                </c:pt>
                <c:pt idx="28">
                  <c:v>14</c:v>
                </c:pt>
                <c:pt idx="29">
                  <c:v>13</c:v>
                </c:pt>
                <c:pt idx="30">
                  <c:v>12</c:v>
                </c:pt>
                <c:pt idx="31">
                  <c:v>11</c:v>
                </c:pt>
                <c:pt idx="32">
                  <c:v>10</c:v>
                </c:pt>
                <c:pt idx="33">
                  <c:v>9</c:v>
                </c:pt>
                <c:pt idx="34">
                  <c:v>8</c:v>
                </c:pt>
                <c:pt idx="35">
                  <c:v>7</c:v>
                </c:pt>
                <c:pt idx="36">
                  <c:v>6</c:v>
                </c:pt>
                <c:pt idx="37">
                  <c:v>5</c:v>
                </c:pt>
                <c:pt idx="38">
                  <c:v>4</c:v>
                </c:pt>
                <c:pt idx="39">
                  <c:v>3</c:v>
                </c:pt>
                <c:pt idx="40">
                  <c:v>2</c:v>
                </c:pt>
                <c:pt idx="41">
                  <c:v>1</c:v>
                </c:pt>
              </c:numCache>
            </c:numRef>
          </c:val>
          <c:extLst>
            <c:ext xmlns:c16="http://schemas.microsoft.com/office/drawing/2014/chart" uri="{C3380CC4-5D6E-409C-BE32-E72D297353CC}">
              <c16:uniqueId val="{00000000-A032-434B-B569-455C4CAEDB66}"/>
            </c:ext>
          </c:extLst>
        </c:ser>
        <c:dLbls>
          <c:showLegendKey val="0"/>
          <c:showVal val="0"/>
          <c:showCatName val="0"/>
          <c:showSerName val="0"/>
          <c:showPercent val="0"/>
          <c:showBubbleSize val="0"/>
        </c:dLbls>
        <c:gapWidth val="182"/>
        <c:axId val="1259928255"/>
        <c:axId val="1271532095"/>
      </c:barChart>
      <c:scatterChart>
        <c:scatterStyle val="lineMarker"/>
        <c:varyColors val="0"/>
        <c:ser>
          <c:idx val="2"/>
          <c:order val="1"/>
          <c:tx>
            <c:strRef>
              <c:f>Sheet1!$I$1</c:f>
              <c:strCache>
                <c:ptCount val="1"/>
                <c:pt idx="0">
                  <c:v>Sub-optimal health in all domains</c:v>
                </c:pt>
              </c:strCache>
            </c:strRef>
          </c:tx>
          <c:spPr>
            <a:ln w="25400" cap="rnd">
              <a:noFill/>
              <a:round/>
            </a:ln>
            <a:effectLst/>
          </c:spPr>
          <c:marker>
            <c:symbol val="circle"/>
            <c:size val="12"/>
            <c:spPr>
              <a:solidFill>
                <a:schemeClr val="accent3"/>
              </a:solidFill>
              <a:ln w="28575">
                <a:solidFill>
                  <a:schemeClr val="tx1"/>
                </a:solidFill>
              </a:ln>
              <a:effectLst/>
            </c:spPr>
          </c:marker>
          <c:dPt>
            <c:idx val="4"/>
            <c:marker>
              <c:symbol val="diamond"/>
              <c:size val="12"/>
              <c:spPr>
                <a:solidFill>
                  <a:schemeClr val="accent1"/>
                </a:solidFill>
                <a:ln w="28575">
                  <a:solidFill>
                    <a:schemeClr val="tx1"/>
                  </a:solidFill>
                </a:ln>
                <a:effectLst/>
              </c:spPr>
            </c:marker>
            <c:bubble3D val="0"/>
            <c:extLst>
              <c:ext xmlns:c16="http://schemas.microsoft.com/office/drawing/2014/chart" uri="{C3380CC4-5D6E-409C-BE32-E72D297353CC}">
                <c16:uniqueId val="{00000003-A032-434B-B569-455C4CAEDB66}"/>
              </c:ext>
            </c:extLst>
          </c:dPt>
          <c:dPt>
            <c:idx val="7"/>
            <c:marker>
              <c:symbol val="triangle"/>
              <c:size val="12"/>
              <c:spPr>
                <a:solidFill>
                  <a:schemeClr val="accent6">
                    <a:lumMod val="60000"/>
                    <a:lumOff val="40000"/>
                  </a:schemeClr>
                </a:solidFill>
                <a:ln w="28575">
                  <a:solidFill>
                    <a:schemeClr val="tx1"/>
                  </a:solidFill>
                </a:ln>
                <a:effectLst/>
              </c:spPr>
            </c:marker>
            <c:bubble3D val="0"/>
            <c:extLst>
              <c:ext xmlns:c16="http://schemas.microsoft.com/office/drawing/2014/chart" uri="{C3380CC4-5D6E-409C-BE32-E72D297353CC}">
                <c16:uniqueId val="{00000004-A032-434B-B569-455C4CAEDB66}"/>
              </c:ext>
            </c:extLst>
          </c:dPt>
          <c:dPt>
            <c:idx val="8"/>
            <c:marker>
              <c:symbol val="triangle"/>
              <c:size val="12"/>
              <c:spPr>
                <a:solidFill>
                  <a:schemeClr val="accent6">
                    <a:lumMod val="60000"/>
                    <a:lumOff val="40000"/>
                  </a:schemeClr>
                </a:solidFill>
                <a:ln w="28575">
                  <a:solidFill>
                    <a:schemeClr val="tx1"/>
                  </a:solidFill>
                </a:ln>
                <a:effectLst/>
              </c:spPr>
            </c:marker>
            <c:bubble3D val="0"/>
            <c:extLst>
              <c:ext xmlns:c16="http://schemas.microsoft.com/office/drawing/2014/chart" uri="{C3380CC4-5D6E-409C-BE32-E72D297353CC}">
                <c16:uniqueId val="{00000005-A032-434B-B569-455C4CAEDB66}"/>
              </c:ext>
            </c:extLst>
          </c:dPt>
          <c:dPt>
            <c:idx val="11"/>
            <c:marker>
              <c:symbol val="star"/>
              <c:size val="12"/>
              <c:spPr>
                <a:solidFill>
                  <a:srgbClr val="E7E6E6"/>
                </a:solidFill>
                <a:ln w="28575">
                  <a:solidFill>
                    <a:schemeClr val="tx1"/>
                  </a:solidFill>
                </a:ln>
                <a:effectLst/>
              </c:spPr>
            </c:marker>
            <c:bubble3D val="0"/>
            <c:extLst>
              <c:ext xmlns:c16="http://schemas.microsoft.com/office/drawing/2014/chart" uri="{C3380CC4-5D6E-409C-BE32-E72D297353CC}">
                <c16:uniqueId val="{00000006-A032-434B-B569-455C4CAEDB66}"/>
              </c:ext>
            </c:extLst>
          </c:dPt>
          <c:dPt>
            <c:idx val="14"/>
            <c:marker>
              <c:symbol val="square"/>
              <c:size val="12"/>
              <c:spPr>
                <a:solidFill>
                  <a:schemeClr val="accent4"/>
                </a:solidFill>
                <a:ln w="28575">
                  <a:solidFill>
                    <a:schemeClr val="tx1"/>
                  </a:solidFill>
                </a:ln>
                <a:effectLst/>
              </c:spPr>
            </c:marker>
            <c:bubble3D val="0"/>
            <c:extLst>
              <c:ext xmlns:c16="http://schemas.microsoft.com/office/drawing/2014/chart" uri="{C3380CC4-5D6E-409C-BE32-E72D297353CC}">
                <c16:uniqueId val="{00000007-A032-434B-B569-455C4CAEDB66}"/>
              </c:ext>
            </c:extLst>
          </c:dPt>
          <c:dPt>
            <c:idx val="15"/>
            <c:marker>
              <c:symbol val="square"/>
              <c:size val="12"/>
              <c:spPr>
                <a:solidFill>
                  <a:schemeClr val="accent4"/>
                </a:solidFill>
                <a:ln w="28575">
                  <a:solidFill>
                    <a:schemeClr val="tx1"/>
                  </a:solidFill>
                </a:ln>
                <a:effectLst/>
              </c:spPr>
            </c:marker>
            <c:bubble3D val="0"/>
            <c:extLst>
              <c:ext xmlns:c16="http://schemas.microsoft.com/office/drawing/2014/chart" uri="{C3380CC4-5D6E-409C-BE32-E72D297353CC}">
                <c16:uniqueId val="{00000008-A032-434B-B569-455C4CAEDB66}"/>
              </c:ext>
            </c:extLst>
          </c:dPt>
          <c:dPt>
            <c:idx val="18"/>
            <c:marker>
              <c:symbol val="dash"/>
              <c:size val="12"/>
              <c:spPr>
                <a:solidFill>
                  <a:srgbClr val="00A779"/>
                </a:solidFill>
                <a:ln w="28575">
                  <a:solidFill>
                    <a:schemeClr val="tx1"/>
                  </a:solidFill>
                </a:ln>
                <a:effectLst/>
              </c:spPr>
            </c:marker>
            <c:bubble3D val="0"/>
            <c:extLst>
              <c:ext xmlns:c16="http://schemas.microsoft.com/office/drawing/2014/chart" uri="{C3380CC4-5D6E-409C-BE32-E72D297353CC}">
                <c16:uniqueId val="{00000009-A032-434B-B569-455C4CAEDB66}"/>
              </c:ext>
            </c:extLst>
          </c:dPt>
          <c:dPt>
            <c:idx val="21"/>
            <c:marker>
              <c:symbol val="x"/>
              <c:size val="12"/>
              <c:spPr>
                <a:solidFill>
                  <a:schemeClr val="accent1">
                    <a:lumMod val="50000"/>
                  </a:schemeClr>
                </a:solidFill>
                <a:ln w="28575">
                  <a:solidFill>
                    <a:schemeClr val="bg1"/>
                  </a:solidFill>
                </a:ln>
                <a:effectLst/>
              </c:spPr>
            </c:marker>
            <c:bubble3D val="0"/>
            <c:extLst>
              <c:ext xmlns:c16="http://schemas.microsoft.com/office/drawing/2014/chart" uri="{C3380CC4-5D6E-409C-BE32-E72D297353CC}">
                <c16:uniqueId val="{0000000A-A032-434B-B569-455C4CAEDB66}"/>
              </c:ext>
            </c:extLst>
          </c:dPt>
          <c:dPt>
            <c:idx val="24"/>
            <c:marker>
              <c:symbol val="plus"/>
              <c:size val="12"/>
              <c:spPr>
                <a:solidFill>
                  <a:srgbClr val="F05A05"/>
                </a:solidFill>
                <a:ln w="28575">
                  <a:solidFill>
                    <a:schemeClr val="tx1"/>
                  </a:solidFill>
                </a:ln>
                <a:effectLst/>
              </c:spPr>
            </c:marker>
            <c:bubble3D val="0"/>
            <c:extLst>
              <c:ext xmlns:c16="http://schemas.microsoft.com/office/drawing/2014/chart" uri="{C3380CC4-5D6E-409C-BE32-E72D297353CC}">
                <c16:uniqueId val="{0000000B-A032-434B-B569-455C4CAEDB66}"/>
              </c:ext>
            </c:extLst>
          </c:dPt>
          <c:dPt>
            <c:idx val="25"/>
            <c:marker>
              <c:symbol val="plus"/>
              <c:size val="12"/>
              <c:spPr>
                <a:solidFill>
                  <a:srgbClr val="F05A05"/>
                </a:solidFill>
                <a:ln w="28575">
                  <a:solidFill>
                    <a:schemeClr val="tx1"/>
                  </a:solidFill>
                </a:ln>
                <a:effectLst/>
              </c:spPr>
            </c:marker>
            <c:bubble3D val="0"/>
            <c:extLst>
              <c:ext xmlns:c16="http://schemas.microsoft.com/office/drawing/2014/chart" uri="{C3380CC4-5D6E-409C-BE32-E72D297353CC}">
                <c16:uniqueId val="{0000000C-A032-434B-B569-455C4CAEDB66}"/>
              </c:ext>
            </c:extLst>
          </c:dPt>
          <c:dPt>
            <c:idx val="26"/>
            <c:marker>
              <c:symbol val="plus"/>
              <c:size val="12"/>
              <c:spPr>
                <a:solidFill>
                  <a:srgbClr val="F05A05"/>
                </a:solidFill>
                <a:ln w="28575">
                  <a:solidFill>
                    <a:schemeClr val="tx1"/>
                  </a:solidFill>
                </a:ln>
                <a:effectLst/>
              </c:spPr>
            </c:marker>
            <c:bubble3D val="0"/>
            <c:extLst>
              <c:ext xmlns:c16="http://schemas.microsoft.com/office/drawing/2014/chart" uri="{C3380CC4-5D6E-409C-BE32-E72D297353CC}">
                <c16:uniqueId val="{0000000D-A032-434B-B569-455C4CAEDB66}"/>
              </c:ext>
            </c:extLst>
          </c:dPt>
          <c:dPt>
            <c:idx val="29"/>
            <c:marker>
              <c:symbol val="diamond"/>
              <c:size val="12"/>
              <c: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28575">
                  <a:solidFill>
                    <a:srgbClr val="970096"/>
                  </a:solidFill>
                </a:ln>
                <a:effectLst/>
              </c:spPr>
            </c:marker>
            <c:bubble3D val="0"/>
            <c:extLst>
              <c:ext xmlns:c16="http://schemas.microsoft.com/office/drawing/2014/chart" uri="{C3380CC4-5D6E-409C-BE32-E72D297353CC}">
                <c16:uniqueId val="{0000000E-A032-434B-B569-455C4CAEDB66}"/>
              </c:ext>
            </c:extLst>
          </c:dPt>
          <c:dPt>
            <c:idx val="30"/>
            <c:marker>
              <c:symbol val="diamond"/>
              <c:size val="12"/>
              <c: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28575">
                  <a:solidFill>
                    <a:srgbClr val="970096"/>
                  </a:solidFill>
                </a:ln>
                <a:effectLst/>
              </c:spPr>
            </c:marker>
            <c:bubble3D val="0"/>
            <c:extLst>
              <c:ext xmlns:c16="http://schemas.microsoft.com/office/drawing/2014/chart" uri="{C3380CC4-5D6E-409C-BE32-E72D297353CC}">
                <c16:uniqueId val="{0000000F-A032-434B-B569-455C4CAEDB66}"/>
              </c:ext>
            </c:extLst>
          </c:dPt>
          <c:dPt>
            <c:idx val="31"/>
            <c:marker>
              <c:symbol val="diamond"/>
              <c:size val="12"/>
              <c: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28575">
                  <a:solidFill>
                    <a:srgbClr val="970096"/>
                  </a:solidFill>
                </a:ln>
                <a:effectLst/>
              </c:spPr>
            </c:marker>
            <c:bubble3D val="0"/>
            <c:extLst>
              <c:ext xmlns:c16="http://schemas.microsoft.com/office/drawing/2014/chart" uri="{C3380CC4-5D6E-409C-BE32-E72D297353CC}">
                <c16:uniqueId val="{00000010-A032-434B-B569-455C4CAEDB66}"/>
              </c:ext>
            </c:extLst>
          </c:dPt>
          <c:dPt>
            <c:idx val="34"/>
            <c:marker>
              <c:symbol val="dash"/>
              <c:size val="12"/>
              <c:spPr>
                <a:solidFill>
                  <a:srgbClr val="92D050"/>
                </a:solidFill>
                <a:ln w="28575">
                  <a:solidFill>
                    <a:schemeClr val="tx1"/>
                  </a:solidFill>
                </a:ln>
                <a:effectLst/>
              </c:spPr>
            </c:marker>
            <c:bubble3D val="0"/>
            <c:extLst>
              <c:ext xmlns:c16="http://schemas.microsoft.com/office/drawing/2014/chart" uri="{C3380CC4-5D6E-409C-BE32-E72D297353CC}">
                <c16:uniqueId val="{00000011-A032-434B-B569-455C4CAEDB66}"/>
              </c:ext>
            </c:extLst>
          </c:dPt>
          <c:dPt>
            <c:idx val="37"/>
            <c:marker>
              <c:symbol val="circle"/>
              <c:size val="12"/>
              <c: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28575">
                  <a:solidFill>
                    <a:schemeClr val="tx1">
                      <a:lumMod val="75000"/>
                      <a:lumOff val="25000"/>
                    </a:schemeClr>
                  </a:solidFill>
                </a:ln>
                <a:effectLst/>
              </c:spPr>
            </c:marker>
            <c:bubble3D val="0"/>
            <c:extLst>
              <c:ext xmlns:c16="http://schemas.microsoft.com/office/drawing/2014/chart" uri="{C3380CC4-5D6E-409C-BE32-E72D297353CC}">
                <c16:uniqueId val="{00000012-A032-434B-B569-455C4CAEDB66}"/>
              </c:ext>
            </c:extLst>
          </c:dPt>
          <c:dPt>
            <c:idx val="40"/>
            <c:marker>
              <c:symbol val="square"/>
              <c:size val="12"/>
              <c:spPr>
                <a:blipFill>
                  <a:blip xmlns:r="http://schemas.openxmlformats.org/officeDocument/2006/relationships" r:embed="rId3">
                    <a:extLst>
                      <a:ext uri="{96DAC541-7B7A-43D3-8B79-37D633B846F1}">
                        <asvg:svgBlip xmlns:asvg="http://schemas.microsoft.com/office/drawing/2016/SVG/main" r:embed="rId4"/>
                      </a:ext>
                    </a:extLst>
                  </a:blip>
                  <a:stretch>
                    <a:fillRect/>
                  </a:stretch>
                </a:blipFill>
                <a:ln w="28575">
                  <a:solidFill>
                    <a:schemeClr val="accent6">
                      <a:lumMod val="75000"/>
                    </a:schemeClr>
                  </a:solidFill>
                </a:ln>
                <a:effectLst/>
              </c:spPr>
            </c:marker>
            <c:bubble3D val="0"/>
            <c:extLst>
              <c:ext xmlns:c16="http://schemas.microsoft.com/office/drawing/2014/chart" uri="{C3380CC4-5D6E-409C-BE32-E72D297353CC}">
                <c16:uniqueId val="{00000013-A032-434B-B569-455C4CAEDB66}"/>
              </c:ext>
            </c:extLst>
          </c:dPt>
          <c:errBars>
            <c:errDir val="x"/>
            <c:errBarType val="both"/>
            <c:errValType val="cust"/>
            <c:noEndCap val="0"/>
            <c:plus>
              <c:numRef>
                <c:f>Sheet1!$M$3:$M$43</c:f>
                <c:numCache>
                  <c:formatCode>General</c:formatCode>
                  <c:ptCount val="41"/>
                  <c:pt idx="1">
                    <c:v>1.6052949999999995</c:v>
                  </c:pt>
                  <c:pt idx="4">
                    <c:v>1.6134269999999999</c:v>
                  </c:pt>
                  <c:pt idx="7">
                    <c:v>6.2601069999999996</c:v>
                  </c:pt>
                  <c:pt idx="8">
                    <c:v>1.1803030000000001</c:v>
                  </c:pt>
                  <c:pt idx="11">
                    <c:v>1.6052949999999995</c:v>
                  </c:pt>
                  <c:pt idx="14">
                    <c:v>2.7871400000000004</c:v>
                  </c:pt>
                  <c:pt idx="15">
                    <c:v>11.38232</c:v>
                  </c:pt>
                  <c:pt idx="18">
                    <c:v>2.0590959999999998</c:v>
                  </c:pt>
                  <c:pt idx="21">
                    <c:v>4.1084830000000006</c:v>
                  </c:pt>
                  <c:pt idx="24">
                    <c:v>1.0145090000000001</c:v>
                  </c:pt>
                  <c:pt idx="25">
                    <c:v>4.8137159999999994</c:v>
                  </c:pt>
                  <c:pt idx="26">
                    <c:v>5.3736090000000001</c:v>
                  </c:pt>
                  <c:pt idx="29">
                    <c:v>0.89518199999999992</c:v>
                  </c:pt>
                  <c:pt idx="30">
                    <c:v>4.3436840000000005</c:v>
                  </c:pt>
                  <c:pt idx="31">
                    <c:v>8.5499019999999994</c:v>
                  </c:pt>
                  <c:pt idx="34">
                    <c:v>0.3642458999999999</c:v>
                  </c:pt>
                  <c:pt idx="37">
                    <c:v>0.3642458999999999</c:v>
                  </c:pt>
                  <c:pt idx="40">
                    <c:v>9.0370149999999985</c:v>
                  </c:pt>
                </c:numCache>
              </c:numRef>
            </c:plus>
            <c:minus>
              <c:numRef>
                <c:f>Sheet1!$L$3:$L$43</c:f>
                <c:numCache>
                  <c:formatCode>General</c:formatCode>
                  <c:ptCount val="41"/>
                  <c:pt idx="1">
                    <c:v>1.0008889999999999</c:v>
                  </c:pt>
                  <c:pt idx="4">
                    <c:v>0.83750480000000005</c:v>
                  </c:pt>
                  <c:pt idx="7">
                    <c:v>3.2424270000000002</c:v>
                  </c:pt>
                  <c:pt idx="8">
                    <c:v>0.56557149999999989</c:v>
                  </c:pt>
                  <c:pt idx="11">
                    <c:v>1.0008890000000001</c:v>
                  </c:pt>
                  <c:pt idx="14">
                    <c:v>1.2494059999999998</c:v>
                  </c:pt>
                  <c:pt idx="15">
                    <c:v>5.3912599999999999</c:v>
                  </c:pt>
                  <c:pt idx="18">
                    <c:v>1.1027579999999999</c:v>
                  </c:pt>
                  <c:pt idx="21">
                    <c:v>2.2016879999999994</c:v>
                  </c:pt>
                  <c:pt idx="24">
                    <c:v>0.47078540000000002</c:v>
                  </c:pt>
                  <c:pt idx="25">
                    <c:v>2.4959810000000004</c:v>
                  </c:pt>
                  <c:pt idx="26">
                    <c:v>2.8309879999999996</c:v>
                  </c:pt>
                  <c:pt idx="29">
                    <c:v>0.49945200000000001</c:v>
                  </c:pt>
                  <c:pt idx="30">
                    <c:v>2.1421619999999999</c:v>
                  </c:pt>
                  <c:pt idx="31">
                    <c:v>3.9999230000000003</c:v>
                  </c:pt>
                  <c:pt idx="34">
                    <c:v>0.22034470000000006</c:v>
                  </c:pt>
                  <c:pt idx="37">
                    <c:v>0.22034470000000006</c:v>
                  </c:pt>
                  <c:pt idx="40">
                    <c:v>4.7078519999999999</c:v>
                  </c:pt>
                </c:numCache>
              </c:numRef>
            </c:minus>
            <c:spPr>
              <a:noFill/>
              <a:ln w="25400" cap="flat" cmpd="sng" algn="ctr">
                <a:solidFill>
                  <a:schemeClr val="tx1"/>
                </a:solidFill>
                <a:round/>
              </a:ln>
              <a:effectLst/>
            </c:spPr>
          </c:errBars>
          <c:xVal>
            <c:numRef>
              <c:f>Sheet1!$I$3:$I$43</c:f>
              <c:numCache>
                <c:formatCode>General</c:formatCode>
                <c:ptCount val="41"/>
                <c:pt idx="1">
                  <c:v>2.6583450000000002</c:v>
                </c:pt>
                <c:pt idx="4">
                  <c:v>1.7414810000000001</c:v>
                </c:pt>
                <c:pt idx="7">
                  <c:v>6.726343</c:v>
                </c:pt>
                <c:pt idx="8">
                  <c:v>1.0859129999999999</c:v>
                </c:pt>
                <c:pt idx="11">
                  <c:v>2.6583450000000002</c:v>
                </c:pt>
                <c:pt idx="14">
                  <c:v>2.2645469999999999</c:v>
                </c:pt>
                <c:pt idx="15">
                  <c:v>10.24278</c:v>
                </c:pt>
                <c:pt idx="18">
                  <c:v>2.3743539999999999</c:v>
                </c:pt>
                <c:pt idx="21">
                  <c:v>4.7438779999999996</c:v>
                </c:pt>
                <c:pt idx="24">
                  <c:v>0.878417</c:v>
                </c:pt>
                <c:pt idx="25">
                  <c:v>5.1839180000000002</c:v>
                </c:pt>
                <c:pt idx="26">
                  <c:v>5.9830509999999997</c:v>
                </c:pt>
                <c:pt idx="29">
                  <c:v>1.129812</c:v>
                </c:pt>
                <c:pt idx="30">
                  <c:v>4.2265649999999999</c:v>
                </c:pt>
                <c:pt idx="31">
                  <c:v>7.5162880000000003</c:v>
                </c:pt>
                <c:pt idx="34">
                  <c:v>0.55774140000000005</c:v>
                </c:pt>
                <c:pt idx="37">
                  <c:v>0.55774140000000005</c:v>
                </c:pt>
                <c:pt idx="40">
                  <c:v>9.827515</c:v>
                </c:pt>
              </c:numCache>
            </c:numRef>
          </c:xVal>
          <c:yVal>
            <c:numRef>
              <c:f>Sheet1!$N$3:$N$43</c:f>
              <c:numCache>
                <c:formatCode>General</c:formatCode>
                <c:ptCount val="41"/>
                <c:pt idx="0">
                  <c:v>41</c:v>
                </c:pt>
                <c:pt idx="1">
                  <c:v>40</c:v>
                </c:pt>
                <c:pt idx="2">
                  <c:v>39</c:v>
                </c:pt>
                <c:pt idx="3">
                  <c:v>38</c:v>
                </c:pt>
                <c:pt idx="4">
                  <c:v>37</c:v>
                </c:pt>
                <c:pt idx="5">
                  <c:v>36</c:v>
                </c:pt>
                <c:pt idx="6">
                  <c:v>35</c:v>
                </c:pt>
                <c:pt idx="7">
                  <c:v>34</c:v>
                </c:pt>
                <c:pt idx="8">
                  <c:v>33</c:v>
                </c:pt>
                <c:pt idx="9">
                  <c:v>32</c:v>
                </c:pt>
                <c:pt idx="10">
                  <c:v>31</c:v>
                </c:pt>
                <c:pt idx="11">
                  <c:v>30</c:v>
                </c:pt>
                <c:pt idx="12">
                  <c:v>29</c:v>
                </c:pt>
                <c:pt idx="13">
                  <c:v>28</c:v>
                </c:pt>
                <c:pt idx="14">
                  <c:v>27</c:v>
                </c:pt>
                <c:pt idx="15">
                  <c:v>26</c:v>
                </c:pt>
                <c:pt idx="16">
                  <c:v>25</c:v>
                </c:pt>
                <c:pt idx="17">
                  <c:v>24</c:v>
                </c:pt>
                <c:pt idx="18">
                  <c:v>23</c:v>
                </c:pt>
                <c:pt idx="19">
                  <c:v>22</c:v>
                </c:pt>
                <c:pt idx="20">
                  <c:v>21</c:v>
                </c:pt>
                <c:pt idx="21">
                  <c:v>20</c:v>
                </c:pt>
                <c:pt idx="22">
                  <c:v>19</c:v>
                </c:pt>
                <c:pt idx="23">
                  <c:v>18</c:v>
                </c:pt>
                <c:pt idx="24">
                  <c:v>17</c:v>
                </c:pt>
                <c:pt idx="25">
                  <c:v>16</c:v>
                </c:pt>
                <c:pt idx="26">
                  <c:v>15</c:v>
                </c:pt>
                <c:pt idx="27">
                  <c:v>14</c:v>
                </c:pt>
                <c:pt idx="28">
                  <c:v>13</c:v>
                </c:pt>
                <c:pt idx="29">
                  <c:v>12</c:v>
                </c:pt>
                <c:pt idx="30">
                  <c:v>11</c:v>
                </c:pt>
                <c:pt idx="31">
                  <c:v>10</c:v>
                </c:pt>
                <c:pt idx="32">
                  <c:v>9</c:v>
                </c:pt>
                <c:pt idx="33">
                  <c:v>8</c:v>
                </c:pt>
                <c:pt idx="34">
                  <c:v>7</c:v>
                </c:pt>
                <c:pt idx="35">
                  <c:v>6</c:v>
                </c:pt>
                <c:pt idx="36">
                  <c:v>5</c:v>
                </c:pt>
                <c:pt idx="37">
                  <c:v>4</c:v>
                </c:pt>
                <c:pt idx="38">
                  <c:v>3</c:v>
                </c:pt>
                <c:pt idx="39">
                  <c:v>2</c:v>
                </c:pt>
                <c:pt idx="40">
                  <c:v>1</c:v>
                </c:pt>
              </c:numCache>
            </c:numRef>
          </c:yVal>
          <c:smooth val="0"/>
          <c:extLst>
            <c:ext xmlns:c16="http://schemas.microsoft.com/office/drawing/2014/chart" uri="{C3380CC4-5D6E-409C-BE32-E72D297353CC}">
              <c16:uniqueId val="{00000001-A032-434B-B569-455C4CAEDB66}"/>
            </c:ext>
          </c:extLst>
        </c:ser>
        <c:ser>
          <c:idx val="3"/>
          <c:order val="2"/>
          <c:tx>
            <c:strRef>
              <c:f>Sheet1!$O$1</c:f>
              <c:strCache>
                <c:ptCount val="1"/>
                <c:pt idx="0">
                  <c:v>Null</c:v>
                </c:pt>
              </c:strCache>
            </c:strRef>
          </c:tx>
          <c:spPr>
            <a:ln w="28575" cap="rnd">
              <a:solidFill>
                <a:schemeClr val="tx1"/>
              </a:solidFill>
              <a:prstDash val="sysDot"/>
              <a:round/>
            </a:ln>
            <a:effectLst/>
          </c:spPr>
          <c:marker>
            <c:symbol val="none"/>
          </c:marker>
          <c:xVal>
            <c:numRef>
              <c:f>Sheet1!$O$3:$O$43</c:f>
              <c:numCache>
                <c:formatCode>General</c:formatCode>
                <c:ptCount val="41"/>
                <c:pt idx="0">
                  <c:v>1</c:v>
                </c:pt>
                <c:pt idx="1">
                  <c:v>1</c:v>
                </c:pt>
                <c:pt idx="2">
                  <c:v>1</c:v>
                </c:pt>
                <c:pt idx="3">
                  <c:v>1</c:v>
                </c:pt>
                <c:pt idx="4">
                  <c:v>1</c:v>
                </c:pt>
                <c:pt idx="5">
                  <c:v>1</c:v>
                </c:pt>
                <c:pt idx="6">
                  <c:v>1</c:v>
                </c:pt>
                <c:pt idx="7">
                  <c:v>1</c:v>
                </c:pt>
                <c:pt idx="8">
                  <c:v>1</c:v>
                </c:pt>
                <c:pt idx="9">
                  <c:v>1</c:v>
                </c:pt>
                <c:pt idx="10">
                  <c:v>1</c:v>
                </c:pt>
                <c:pt idx="11">
                  <c:v>1</c:v>
                </c:pt>
                <c:pt idx="12">
                  <c:v>1</c:v>
                </c:pt>
                <c:pt idx="13">
                  <c:v>1</c:v>
                </c:pt>
                <c:pt idx="14">
                  <c:v>1</c:v>
                </c:pt>
                <c:pt idx="15">
                  <c:v>1</c:v>
                </c:pt>
                <c:pt idx="16">
                  <c:v>1</c:v>
                </c:pt>
                <c:pt idx="17">
                  <c:v>1</c:v>
                </c:pt>
                <c:pt idx="18">
                  <c:v>1</c:v>
                </c:pt>
                <c:pt idx="19">
                  <c:v>1</c:v>
                </c:pt>
                <c:pt idx="20">
                  <c:v>1</c:v>
                </c:pt>
                <c:pt idx="21">
                  <c:v>1</c:v>
                </c:pt>
                <c:pt idx="22">
                  <c:v>1</c:v>
                </c:pt>
                <c:pt idx="23">
                  <c:v>1</c:v>
                </c:pt>
                <c:pt idx="24">
                  <c:v>1</c:v>
                </c:pt>
                <c:pt idx="25">
                  <c:v>1</c:v>
                </c:pt>
                <c:pt idx="26">
                  <c:v>1</c:v>
                </c:pt>
                <c:pt idx="27">
                  <c:v>1</c:v>
                </c:pt>
                <c:pt idx="28">
                  <c:v>1</c:v>
                </c:pt>
                <c:pt idx="29">
                  <c:v>1</c:v>
                </c:pt>
                <c:pt idx="30">
                  <c:v>1</c:v>
                </c:pt>
                <c:pt idx="31">
                  <c:v>1</c:v>
                </c:pt>
                <c:pt idx="32">
                  <c:v>1</c:v>
                </c:pt>
                <c:pt idx="33">
                  <c:v>1</c:v>
                </c:pt>
                <c:pt idx="34">
                  <c:v>1</c:v>
                </c:pt>
                <c:pt idx="35">
                  <c:v>1</c:v>
                </c:pt>
                <c:pt idx="36">
                  <c:v>1</c:v>
                </c:pt>
                <c:pt idx="37">
                  <c:v>1</c:v>
                </c:pt>
                <c:pt idx="38">
                  <c:v>1</c:v>
                </c:pt>
                <c:pt idx="39">
                  <c:v>1</c:v>
                </c:pt>
                <c:pt idx="40">
                  <c:v>1</c:v>
                </c:pt>
              </c:numCache>
            </c:numRef>
          </c:xVal>
          <c:yVal>
            <c:numRef>
              <c:f>Sheet1!$N$3:$N$43</c:f>
              <c:numCache>
                <c:formatCode>General</c:formatCode>
                <c:ptCount val="41"/>
                <c:pt idx="0">
                  <c:v>41</c:v>
                </c:pt>
                <c:pt idx="1">
                  <c:v>40</c:v>
                </c:pt>
                <c:pt idx="2">
                  <c:v>39</c:v>
                </c:pt>
                <c:pt idx="3">
                  <c:v>38</c:v>
                </c:pt>
                <c:pt idx="4">
                  <c:v>37</c:v>
                </c:pt>
                <c:pt idx="5">
                  <c:v>36</c:v>
                </c:pt>
                <c:pt idx="6">
                  <c:v>35</c:v>
                </c:pt>
                <c:pt idx="7">
                  <c:v>34</c:v>
                </c:pt>
                <c:pt idx="8">
                  <c:v>33</c:v>
                </c:pt>
                <c:pt idx="9">
                  <c:v>32</c:v>
                </c:pt>
                <c:pt idx="10">
                  <c:v>31</c:v>
                </c:pt>
                <c:pt idx="11">
                  <c:v>30</c:v>
                </c:pt>
                <c:pt idx="12">
                  <c:v>29</c:v>
                </c:pt>
                <c:pt idx="13">
                  <c:v>28</c:v>
                </c:pt>
                <c:pt idx="14">
                  <c:v>27</c:v>
                </c:pt>
                <c:pt idx="15">
                  <c:v>26</c:v>
                </c:pt>
                <c:pt idx="16">
                  <c:v>25</c:v>
                </c:pt>
                <c:pt idx="17">
                  <c:v>24</c:v>
                </c:pt>
                <c:pt idx="18">
                  <c:v>23</c:v>
                </c:pt>
                <c:pt idx="19">
                  <c:v>22</c:v>
                </c:pt>
                <c:pt idx="20">
                  <c:v>21</c:v>
                </c:pt>
                <c:pt idx="21">
                  <c:v>20</c:v>
                </c:pt>
                <c:pt idx="22">
                  <c:v>19</c:v>
                </c:pt>
                <c:pt idx="23">
                  <c:v>18</c:v>
                </c:pt>
                <c:pt idx="24">
                  <c:v>17</c:v>
                </c:pt>
                <c:pt idx="25">
                  <c:v>16</c:v>
                </c:pt>
                <c:pt idx="26">
                  <c:v>15</c:v>
                </c:pt>
                <c:pt idx="27">
                  <c:v>14</c:v>
                </c:pt>
                <c:pt idx="28">
                  <c:v>13</c:v>
                </c:pt>
                <c:pt idx="29">
                  <c:v>12</c:v>
                </c:pt>
                <c:pt idx="30">
                  <c:v>11</c:v>
                </c:pt>
                <c:pt idx="31">
                  <c:v>10</c:v>
                </c:pt>
                <c:pt idx="32">
                  <c:v>9</c:v>
                </c:pt>
                <c:pt idx="33">
                  <c:v>8</c:v>
                </c:pt>
                <c:pt idx="34">
                  <c:v>7</c:v>
                </c:pt>
                <c:pt idx="35">
                  <c:v>6</c:v>
                </c:pt>
                <c:pt idx="36">
                  <c:v>5</c:v>
                </c:pt>
                <c:pt idx="37">
                  <c:v>4</c:v>
                </c:pt>
                <c:pt idx="38">
                  <c:v>3</c:v>
                </c:pt>
                <c:pt idx="39">
                  <c:v>2</c:v>
                </c:pt>
                <c:pt idx="40">
                  <c:v>1</c:v>
                </c:pt>
              </c:numCache>
            </c:numRef>
          </c:yVal>
          <c:smooth val="0"/>
          <c:extLst>
            <c:ext xmlns:c16="http://schemas.microsoft.com/office/drawing/2014/chart" uri="{C3380CC4-5D6E-409C-BE32-E72D297353CC}">
              <c16:uniqueId val="{00000002-A032-434B-B569-455C4CAEDB66}"/>
            </c:ext>
          </c:extLst>
        </c:ser>
        <c:dLbls>
          <c:showLegendKey val="0"/>
          <c:showVal val="0"/>
          <c:showCatName val="0"/>
          <c:showSerName val="0"/>
          <c:showPercent val="0"/>
          <c:showBubbleSize val="0"/>
        </c:dLbls>
        <c:axId val="1271509215"/>
        <c:axId val="1271515871"/>
      </c:scatterChart>
      <c:catAx>
        <c:axId val="1259928255"/>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271532095"/>
        <c:crosses val="autoZero"/>
        <c:auto val="1"/>
        <c:lblAlgn val="ctr"/>
        <c:lblOffset val="100"/>
        <c:noMultiLvlLbl val="0"/>
      </c:catAx>
      <c:valAx>
        <c:axId val="1271532095"/>
        <c:scaling>
          <c:orientation val="minMax"/>
          <c:max val="25"/>
          <c:min val="0"/>
        </c:scaling>
        <c:delete val="0"/>
        <c:axPos val="b"/>
        <c:title>
          <c:tx>
            <c:rich>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en-US" dirty="0">
                    <a:solidFill>
                      <a:schemeClr val="tx1"/>
                    </a:solidFill>
                  </a:rPr>
                  <a:t>Adjusted odds ratios</a:t>
                </a:r>
              </a:p>
            </c:rich>
          </c:tx>
          <c:layout>
            <c:manualLayout>
              <c:xMode val="edge"/>
              <c:yMode val="edge"/>
              <c:x val="0.54911104879855632"/>
              <c:y val="0.86109275937761398"/>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en-US"/>
          </a:p>
        </c:txPr>
        <c:crossAx val="1259928255"/>
        <c:crosses val="max"/>
        <c:crossBetween val="midCat"/>
      </c:valAx>
      <c:valAx>
        <c:axId val="1271515871"/>
        <c:scaling>
          <c:orientation val="minMax"/>
          <c:max val="42"/>
          <c:min val="0"/>
        </c:scaling>
        <c:delete val="1"/>
        <c:axPos val="r"/>
        <c:numFmt formatCode="General" sourceLinked="1"/>
        <c:majorTickMark val="out"/>
        <c:minorTickMark val="none"/>
        <c:tickLblPos val="nextTo"/>
        <c:crossAx val="1271509215"/>
        <c:crosses val="max"/>
        <c:crossBetween val="midCat"/>
      </c:valAx>
      <c:valAx>
        <c:axId val="1271509215"/>
        <c:scaling>
          <c:orientation val="minMax"/>
        </c:scaling>
        <c:delete val="1"/>
        <c:axPos val="b"/>
        <c:numFmt formatCode="General" sourceLinked="1"/>
        <c:majorTickMark val="out"/>
        <c:minorTickMark val="none"/>
        <c:tickLblPos val="nextTo"/>
        <c:crossAx val="1271515871"/>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ysClr val="windowText" lastClr="000000"/>
          </a:solidFill>
          <a:latin typeface="+mn-lt"/>
        </a:defRPr>
      </a:pPr>
      <a:endParaRPr lang="en-US"/>
    </a:p>
  </c:txPr>
  <c:externalData r:id="rId5">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6">
  <cs:axisTitle>
    <cs:lnRef idx="0"/>
    <cs:fillRef idx="0"/>
    <cs:effectRef idx="0"/>
    <cs:fontRef idx="minor">
      <a:schemeClr val="dk1">
        <a:lumMod val="65000"/>
        <a:lumOff val="35000"/>
      </a:schemeClr>
    </cs:fontRef>
    <cs:defRPr sz="900" kern="1200"/>
  </cs:axisTitle>
  <cs:categoryAxis>
    <cs:lnRef idx="0"/>
    <cs:fillRef idx="0"/>
    <cs:effectRef idx="0"/>
    <cs:fontRef idx="minor">
      <a:schemeClr val="dk1">
        <a:lumMod val="65000"/>
        <a:lumOff val="35000"/>
      </a:schemeClr>
    </cs:fontRef>
    <cs:spPr>
      <a:ln w="9525" cap="rnd">
        <a:solidFill>
          <a:schemeClr val="dk1">
            <a:lumMod val="20000"/>
            <a:lumOff val="80000"/>
          </a:schemeClr>
        </a:solidFill>
        <a:round/>
      </a:ln>
    </cs:spPr>
    <cs:defRPr sz="900" kern="1200"/>
  </cs:categoryAxis>
  <cs:chartArea mods="allowNoLineOverride">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900" kern="1200"/>
  </cs:chartArea>
  <cs:dataLabel>
    <cs:lnRef idx="0"/>
    <cs:fillRef idx="0"/>
    <cs:effectRef idx="0"/>
    <cs:fontRef idx="minor">
      <a:schemeClr val="dk1">
        <a:lumMod val="65000"/>
        <a:lumOff val="3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
  <cs:dataPoint3D>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3D>
  <cs:dataPointLine>
    <cs:lnRef idx="0">
      <cs:styleClr val="auto"/>
    </cs:lnRef>
    <cs:fillRef idx="2"/>
    <cs:effectRef idx="1"/>
    <cs:fontRef idx="minor">
      <a:schemeClr val="dk1"/>
    </cs:fontRef>
    <cs:spPr>
      <a:ln w="9525" cap="flat" cmpd="sng" algn="ctr">
        <a:solidFill>
          <a:schemeClr val="phClr">
            <a:alpha val="70000"/>
          </a:schemeClr>
        </a:solidFill>
        <a:prstDash val="sysDot"/>
        <a:round/>
      </a:ln>
    </cs:spPr>
  </cs:dataPointLine>
  <cs:dataPointMarker>
    <cs:lnRef idx="0">
      <cs:styleClr val="auto"/>
    </cs:lnRef>
    <cs:fillRef idx="2">
      <cs:styleClr val="auto"/>
    </cs:fillRef>
    <cs:effectRef idx="1"/>
    <cs:fontRef idx="minor">
      <a:schemeClr val="dk1"/>
    </cs:fontRef>
    <cs:spPr>
      <a:ln w="9525" cap="flat" cmpd="sng" algn="ctr">
        <a:solidFill>
          <a:schemeClr val="phClr">
            <a:shade val="95000"/>
          </a:schemeClr>
        </a:solidFill>
        <a:round/>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rnd">
        <a:solidFill>
          <a:schemeClr val="dk1">
            <a:lumMod val="15000"/>
            <a:lumOff val="85000"/>
          </a:schemeClr>
        </a:solidFill>
        <a:round/>
      </a:ln>
    </cs:spPr>
    <cs:defRPr sz="900" kern="1200"/>
  </cs:dataTable>
  <cs:downBar>
    <cs:lnRef idx="0"/>
    <cs:fillRef idx="0"/>
    <cs:effectRef idx="0"/>
    <cs:fontRef idx="minor">
      <a:schemeClr val="dk1"/>
    </cs:fontRef>
    <cs:spPr>
      <a:solidFill>
        <a:schemeClr val="dk1">
          <a:lumMod val="75000"/>
          <a:lumOff val="25000"/>
        </a:schemeClr>
      </a:solidFill>
      <a:ln w="9525" cap="rnd">
        <a:solidFill>
          <a:schemeClr val="dk1">
            <a:lumMod val="65000"/>
            <a:lumOff val="35000"/>
          </a:schemeClr>
        </a:solidFill>
        <a:round/>
      </a:ln>
    </cs:spPr>
  </cs:downBar>
  <cs:dropLine>
    <cs:lnRef idx="0"/>
    <cs:fillRef idx="0"/>
    <cs:effectRef idx="0"/>
    <cs:fontRef idx="minor">
      <a:schemeClr val="dk1"/>
    </cs:fontRef>
    <cs:spPr>
      <a:ln w="9525" cap="rnd">
        <a:solidFill>
          <a:schemeClr val="dk1">
            <a:lumMod val="35000"/>
            <a:lumOff val="65000"/>
          </a:schemeClr>
        </a:solidFill>
        <a:round/>
      </a:ln>
    </cs:spPr>
  </cs:dropLine>
  <cs:errorBar>
    <cs:lnRef idx="0"/>
    <cs:fillRef idx="0"/>
    <cs:effectRef idx="0"/>
    <cs:fontRef idx="minor">
      <a:schemeClr val="dk1"/>
    </cs:fontRef>
    <cs:spPr>
      <a:ln w="9525" cap="rnd">
        <a:solidFill>
          <a:schemeClr val="dk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rnd">
        <a:solidFill>
          <a:schemeClr val="dk1">
            <a:lumMod val="35000"/>
            <a:lumOff val="65000"/>
          </a:schemeClr>
        </a:solidFill>
        <a:round/>
      </a:ln>
    </cs:spPr>
  </cs:hiLoLine>
  <cs:leaderLine>
    <cs:lnRef idx="0"/>
    <cs:fillRef idx="0"/>
    <cs:effectRef idx="0"/>
    <cs:fontRef idx="minor">
      <a:schemeClr val="dk1"/>
    </cs:fontRef>
    <cs:spPr>
      <a:ln w="9525" cap="rnd">
        <a:solidFill>
          <a:schemeClr val="dk1">
            <a:lumMod val="35000"/>
            <a:lumOff val="65000"/>
          </a:schemeClr>
        </a:solidFill>
        <a:round/>
      </a:ln>
    </cs:spPr>
  </cs:leaderLine>
  <cs:legend>
    <cs:lnRef idx="0"/>
    <cs:fillRef idx="0"/>
    <cs:effectRef idx="0"/>
    <cs:fontRef idx="minor">
      <a:schemeClr val="dk1">
        <a:lumMod val="65000"/>
        <a:lumOff val="35000"/>
      </a:schemeClr>
    </cs:fontRef>
    <cs:defRPr sz="900" kern="1200" spc="0" baseline="0"/>
  </cs:legend>
  <cs:plotArea>
    <cs:lnRef idx="0"/>
    <cs:fillRef idx="0"/>
    <cs:effectRef idx="0"/>
    <cs:fontRef idx="minor">
      <a:schemeClr val="dk1"/>
    </cs:fontRef>
    <cs:spPr>
      <a:gradFill>
        <a:gsLst>
          <a:gs pos="100000">
            <a:schemeClr val="lt1">
              <a:lumMod val="95000"/>
            </a:schemeClr>
          </a:gs>
          <a:gs pos="0">
            <a:schemeClr val="lt1">
              <a:alpha val="0"/>
            </a:schemeClr>
          </a:gs>
        </a:gsLst>
        <a:lin ang="5400000" scaled="0"/>
      </a:gradFill>
    </cs:spPr>
  </cs:plotArea>
  <cs:plotArea3D>
    <cs:lnRef idx="0"/>
    <cs:fillRef idx="0"/>
    <cs:effectRef idx="0"/>
    <cs:fontRef idx="minor">
      <a:schemeClr val="dk1"/>
    </cs:fontRef>
  </cs:plotArea3D>
  <cs:seriesAxis>
    <cs:lnRef idx="0"/>
    <cs:fillRef idx="0"/>
    <cs:effectRef idx="0"/>
    <cs:fontRef idx="minor">
      <a:schemeClr val="dk1">
        <a:lumMod val="65000"/>
        <a:lumOff val="35000"/>
      </a:schemeClr>
    </cs:fontRef>
    <cs:spPr>
      <a:ln w="9525" cap="rnd">
        <a:solidFill>
          <a:schemeClr val="dk1">
            <a:lumMod val="20000"/>
            <a:lumOff val="80000"/>
          </a:schemeClr>
        </a:solidFill>
        <a:round/>
      </a:ln>
    </cs:spPr>
    <cs:defRPr sz="900" kern="1200"/>
  </cs:seriesAxis>
  <cs:seriesLine>
    <cs:lnRef idx="0"/>
    <cs:fillRef idx="0"/>
    <cs:effectRef idx="0"/>
    <cs:fontRef idx="minor">
      <a:schemeClr val="dk1"/>
    </cs:fontRef>
    <cs:spPr>
      <a:ln w="9525" cap="rnd">
        <a:solidFill>
          <a:schemeClr val="dk1">
            <a:lumMod val="35000"/>
            <a:lumOff val="65000"/>
          </a:schemeClr>
        </a:solidFill>
        <a:round/>
      </a:ln>
    </cs:spPr>
  </cs:seriesLine>
  <cs:title>
    <cs:lnRef idx="0"/>
    <cs:fillRef idx="0"/>
    <cs:effectRef idx="0"/>
    <cs:fontRef idx="minor">
      <a:schemeClr val="dk1">
        <a:lumMod val="50000"/>
        <a:lumOff val="50000"/>
      </a:schemeClr>
    </cs:fontRef>
    <cs:defRPr sz="1400" kern="1200" cap="none" spc="20" baseline="0"/>
  </cs:title>
  <cs:trendline>
    <cs:lnRef idx="0">
      <cs:styleClr val="auto"/>
    </cs:lnRef>
    <cs:fillRef idx="0"/>
    <cs:effectRef idx="0"/>
    <cs:fontRef idx="minor">
      <a:schemeClr val="dk1"/>
    </cs:fontRef>
    <cs:spPr>
      <a:ln w="9525" cap="rnd">
        <a:solidFill>
          <a:schemeClr val="phClr"/>
        </a:solidFill>
      </a:ln>
    </cs:spPr>
  </cs:trendline>
  <cs:trendlineLabel>
    <cs:lnRef idx="0"/>
    <cs:fillRef idx="0"/>
    <cs:effectRef idx="0"/>
    <cs:fontRef idx="minor">
      <a:schemeClr val="dk1">
        <a:lumMod val="65000"/>
        <a:lumOff val="35000"/>
      </a:schemeClr>
    </cs:fontRef>
    <cs:defRPr sz="900" kern="1200"/>
  </cs:trendlineLabel>
  <cs:upBar>
    <cs:lnRef idx="0"/>
    <cs:fillRef idx="0"/>
    <cs:effectRef idx="0"/>
    <cs:fontRef idx="minor">
      <a:schemeClr val="dk1"/>
    </cs:fontRef>
    <cs:spPr>
      <a:solidFill>
        <a:schemeClr val="lt1"/>
      </a:solidFill>
    </cs:spPr>
  </cs:upBar>
  <cs:valueAxis>
    <cs:lnRef idx="0"/>
    <cs:fillRef idx="0"/>
    <cs:effectRef idx="0"/>
    <cs:fontRef idx="minor">
      <a:schemeClr val="dk1">
        <a:lumMod val="65000"/>
        <a:lumOff val="35000"/>
      </a:schemeClr>
    </cs:fontRef>
    <cs:spPr>
      <a:ln w="9525" cap="rnd">
        <a:solidFill>
          <a:schemeClr val="dk1">
            <a:lumMod val="25000"/>
            <a:lumOff val="75000"/>
          </a:schemeClr>
        </a:solidFill>
        <a:round/>
      </a:ln>
    </cs:spPr>
    <cs:defRPr sz="900" kern="1200" spc="0" baseline="0"/>
  </cs:valueAxis>
  <cs:wall>
    <cs:lnRef idx="0"/>
    <cs:fillRef idx="0"/>
    <cs:effectRef idx="0"/>
    <cs:fontRef idx="minor">
      <a:schemeClr val="dk1"/>
    </cs:fontRef>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DBACDDC1-5809-4819-ADDB-7D6C9C154BAB}" type="doc">
      <dgm:prSet loTypeId="urn:microsoft.com/office/officeart/2005/8/layout/cycle4" loCatId="cycle" qsTypeId="urn:microsoft.com/office/officeart/2005/8/quickstyle/simple1" qsCatId="simple" csTypeId="urn:microsoft.com/office/officeart/2005/8/colors/accent1_2" csCatId="accent1" phldr="1"/>
      <dgm:spPr/>
      <dgm:t>
        <a:bodyPr/>
        <a:lstStyle/>
        <a:p>
          <a:endParaRPr lang="en-US"/>
        </a:p>
      </dgm:t>
    </dgm:pt>
    <dgm:pt modelId="{F9B4C144-DEC2-48FF-A79E-88A691A840C5}">
      <dgm:prSet phldrT="[Text]"/>
      <dgm:spPr/>
      <dgm:t>
        <a:bodyPr/>
        <a:lstStyle/>
        <a:p>
          <a:r>
            <a:rPr lang="en-US" b="1" dirty="0"/>
            <a:t>MENTAL HEALTH</a:t>
          </a:r>
        </a:p>
      </dgm:t>
    </dgm:pt>
    <dgm:pt modelId="{99A79696-632D-4A8D-9ACE-72C6D3AD47C7}" type="parTrans" cxnId="{24C8F37E-6818-4E17-8611-CC6F4110A9A9}">
      <dgm:prSet/>
      <dgm:spPr/>
      <dgm:t>
        <a:bodyPr/>
        <a:lstStyle/>
        <a:p>
          <a:endParaRPr lang="en-US"/>
        </a:p>
      </dgm:t>
    </dgm:pt>
    <dgm:pt modelId="{E0C38ECC-1ECE-492D-8B1A-6EFE712EDF1A}" type="sibTrans" cxnId="{24C8F37E-6818-4E17-8611-CC6F4110A9A9}">
      <dgm:prSet/>
      <dgm:spPr/>
      <dgm:t>
        <a:bodyPr/>
        <a:lstStyle/>
        <a:p>
          <a:endParaRPr lang="en-US"/>
        </a:p>
      </dgm:t>
    </dgm:pt>
    <dgm:pt modelId="{BA8E3A7A-1AC2-436D-B3A5-BB275107F793}">
      <dgm:prSet phldrT="[Text]" custT="1"/>
      <dgm:spPr/>
      <dgm:t>
        <a:bodyPr/>
        <a:lstStyle/>
        <a:p>
          <a:endParaRPr lang="en-US" sz="1100" dirty="0"/>
        </a:p>
      </dgm:t>
    </dgm:pt>
    <dgm:pt modelId="{FED6F8C8-C614-44AA-BC60-7D7D236B30DC}" type="parTrans" cxnId="{73AB22FB-9DA6-4B3A-A181-B378625286B5}">
      <dgm:prSet/>
      <dgm:spPr/>
      <dgm:t>
        <a:bodyPr/>
        <a:lstStyle/>
        <a:p>
          <a:endParaRPr lang="en-US"/>
        </a:p>
      </dgm:t>
    </dgm:pt>
    <dgm:pt modelId="{8942E6FC-422A-4D2A-A995-E057CD6B90AE}" type="sibTrans" cxnId="{73AB22FB-9DA6-4B3A-A181-B378625286B5}">
      <dgm:prSet/>
      <dgm:spPr/>
      <dgm:t>
        <a:bodyPr/>
        <a:lstStyle/>
        <a:p>
          <a:endParaRPr lang="en-US"/>
        </a:p>
      </dgm:t>
    </dgm:pt>
    <dgm:pt modelId="{75F8C9DC-D7AC-40E3-AF76-A705683D5EB4}">
      <dgm:prSet phldrT="[Text]"/>
      <dgm:spPr/>
      <dgm:t>
        <a:bodyPr/>
        <a:lstStyle/>
        <a:p>
          <a:endParaRPr lang="en-US" dirty="0"/>
        </a:p>
      </dgm:t>
    </dgm:pt>
    <dgm:pt modelId="{0F0A06EF-7787-4BA5-ABA3-8AED42C8BC69}" type="parTrans" cxnId="{7F666B03-FD72-49D9-ACC8-15AB6ED39900}">
      <dgm:prSet/>
      <dgm:spPr/>
      <dgm:t>
        <a:bodyPr/>
        <a:lstStyle/>
        <a:p>
          <a:endParaRPr lang="en-US"/>
        </a:p>
      </dgm:t>
    </dgm:pt>
    <dgm:pt modelId="{8D5B09E1-944C-4692-AD39-D2FE44AF0CD3}" type="sibTrans" cxnId="{7F666B03-FD72-49D9-ACC8-15AB6ED39900}">
      <dgm:prSet/>
      <dgm:spPr/>
      <dgm:t>
        <a:bodyPr/>
        <a:lstStyle/>
        <a:p>
          <a:endParaRPr lang="en-US"/>
        </a:p>
      </dgm:t>
    </dgm:pt>
    <dgm:pt modelId="{7AB45E69-D705-4E73-8B8D-B2E1BF2E2439}">
      <dgm:prSet phldrT="[Text]"/>
      <dgm:spPr/>
      <dgm:t>
        <a:bodyPr/>
        <a:lstStyle/>
        <a:p>
          <a:r>
            <a:rPr lang="en-US" b="1" cap="all" dirty="0"/>
            <a:t>SEXUAL HEALTH</a:t>
          </a:r>
          <a:endParaRPr lang="en-US" dirty="0"/>
        </a:p>
      </dgm:t>
    </dgm:pt>
    <dgm:pt modelId="{55F9F421-3AE6-4A52-84FD-CE730C5D6CD5}" type="parTrans" cxnId="{C4D490E1-3EBD-4FB3-BD40-7A0C1D6DD51E}">
      <dgm:prSet/>
      <dgm:spPr/>
      <dgm:t>
        <a:bodyPr/>
        <a:lstStyle/>
        <a:p>
          <a:endParaRPr lang="en-US"/>
        </a:p>
      </dgm:t>
    </dgm:pt>
    <dgm:pt modelId="{94BBE109-3FEB-463A-A8D4-F982D8388D42}" type="sibTrans" cxnId="{C4D490E1-3EBD-4FB3-BD40-7A0C1D6DD51E}">
      <dgm:prSet/>
      <dgm:spPr/>
      <dgm:t>
        <a:bodyPr/>
        <a:lstStyle/>
        <a:p>
          <a:endParaRPr lang="en-US"/>
        </a:p>
      </dgm:t>
    </dgm:pt>
    <dgm:pt modelId="{F8B5D5FF-76D5-437B-96A1-87A154D2A2E1}">
      <dgm:prSet phldrT="[Text]"/>
      <dgm:spPr/>
      <dgm:t>
        <a:bodyPr/>
        <a:lstStyle/>
        <a:p>
          <a:endParaRPr lang="en-US" dirty="0"/>
        </a:p>
      </dgm:t>
    </dgm:pt>
    <dgm:pt modelId="{B92B07FC-4769-47D6-A573-E35EF2A3A07C}" type="parTrans" cxnId="{FA4B948F-9FC2-4770-B6C5-70278E1AC86F}">
      <dgm:prSet/>
      <dgm:spPr/>
      <dgm:t>
        <a:bodyPr/>
        <a:lstStyle/>
        <a:p>
          <a:endParaRPr lang="en-US"/>
        </a:p>
      </dgm:t>
    </dgm:pt>
    <dgm:pt modelId="{892B6F45-F95C-4F67-8356-D5D20863AC73}" type="sibTrans" cxnId="{FA4B948F-9FC2-4770-B6C5-70278E1AC86F}">
      <dgm:prSet/>
      <dgm:spPr/>
      <dgm:t>
        <a:bodyPr/>
        <a:lstStyle/>
        <a:p>
          <a:endParaRPr lang="en-US"/>
        </a:p>
      </dgm:t>
    </dgm:pt>
    <dgm:pt modelId="{42ADF3CD-9C1A-445D-AB1E-EF0AC8D77BEF}">
      <dgm:prSet phldrT="[Text]"/>
      <dgm:spPr/>
      <dgm:t>
        <a:bodyPr/>
        <a:lstStyle/>
        <a:p>
          <a:r>
            <a:rPr lang="en-US" b="1" cap="all" dirty="0"/>
            <a:t>OVERALL HEALTH</a:t>
          </a:r>
          <a:endParaRPr lang="en-US" dirty="0"/>
        </a:p>
      </dgm:t>
    </dgm:pt>
    <dgm:pt modelId="{7F2A7BBE-25D4-4258-9D44-95E7B6297647}" type="parTrans" cxnId="{0CB22CE4-4007-4295-B804-F5BC7D6A3105}">
      <dgm:prSet/>
      <dgm:spPr/>
      <dgm:t>
        <a:bodyPr/>
        <a:lstStyle/>
        <a:p>
          <a:endParaRPr lang="en-US"/>
        </a:p>
      </dgm:t>
    </dgm:pt>
    <dgm:pt modelId="{52B3B61D-3E40-481D-BBA0-9F6A44996BB6}" type="sibTrans" cxnId="{0CB22CE4-4007-4295-B804-F5BC7D6A3105}">
      <dgm:prSet/>
      <dgm:spPr/>
      <dgm:t>
        <a:bodyPr/>
        <a:lstStyle/>
        <a:p>
          <a:endParaRPr lang="en-US"/>
        </a:p>
      </dgm:t>
    </dgm:pt>
    <dgm:pt modelId="{2CBFCFEE-6364-411F-8D07-2D79766F9C30}">
      <dgm:prSet phldrT="[Text]"/>
      <dgm:spPr/>
      <dgm:t>
        <a:bodyPr/>
        <a:lstStyle/>
        <a:p>
          <a:endParaRPr lang="en-US" dirty="0"/>
        </a:p>
      </dgm:t>
    </dgm:pt>
    <dgm:pt modelId="{801C8A85-B69E-43D0-B7BB-778CB4A5C1D4}" type="parTrans" cxnId="{FE03DE72-0939-4539-8A48-35F46919DCBC}">
      <dgm:prSet/>
      <dgm:spPr/>
      <dgm:t>
        <a:bodyPr/>
        <a:lstStyle/>
        <a:p>
          <a:endParaRPr lang="en-US"/>
        </a:p>
      </dgm:t>
    </dgm:pt>
    <dgm:pt modelId="{5007F13B-8D52-49D5-AA3F-DE5518303AD3}" type="sibTrans" cxnId="{FE03DE72-0939-4539-8A48-35F46919DCBC}">
      <dgm:prSet/>
      <dgm:spPr/>
      <dgm:t>
        <a:bodyPr/>
        <a:lstStyle/>
        <a:p>
          <a:endParaRPr lang="en-US"/>
        </a:p>
      </dgm:t>
    </dgm:pt>
    <dgm:pt modelId="{EA95B2D0-5983-4792-B255-FFC61600CC6F}">
      <dgm:prSet phldrT="[Text]"/>
      <dgm:spPr/>
      <dgm:t>
        <a:bodyPr/>
        <a:lstStyle/>
        <a:p>
          <a:r>
            <a:rPr lang="en-US" b="1" cap="all" dirty="0"/>
            <a:t>Physical health</a:t>
          </a:r>
          <a:endParaRPr lang="en-US" dirty="0"/>
        </a:p>
      </dgm:t>
    </dgm:pt>
    <dgm:pt modelId="{6A56E9AE-7EE7-4586-B1EB-3F72F190E667}" type="sibTrans" cxnId="{233C162E-98FF-43A7-AB25-A83C0F7FD29B}">
      <dgm:prSet/>
      <dgm:spPr/>
      <dgm:t>
        <a:bodyPr/>
        <a:lstStyle/>
        <a:p>
          <a:endParaRPr lang="en-US"/>
        </a:p>
      </dgm:t>
    </dgm:pt>
    <dgm:pt modelId="{D070BFEA-48EB-4F63-9F00-2B02D04B5913}" type="parTrans" cxnId="{233C162E-98FF-43A7-AB25-A83C0F7FD29B}">
      <dgm:prSet/>
      <dgm:spPr/>
      <dgm:t>
        <a:bodyPr/>
        <a:lstStyle/>
        <a:p>
          <a:endParaRPr lang="en-US"/>
        </a:p>
      </dgm:t>
    </dgm:pt>
    <dgm:pt modelId="{68E96CDE-0BF8-4619-902D-126489F7571C}">
      <dgm:prSet phldrT="[Text]"/>
      <dgm:spPr/>
      <dgm:t>
        <a:bodyPr/>
        <a:lstStyle/>
        <a:p>
          <a:endParaRPr lang="en-US" dirty="0"/>
        </a:p>
      </dgm:t>
    </dgm:pt>
    <dgm:pt modelId="{9243B93C-3AF4-4716-A8C8-A2F24DEB7A79}" type="parTrans" cxnId="{7FCF099A-C596-4D56-A0F2-F65CAF55C4C2}">
      <dgm:prSet/>
      <dgm:spPr/>
      <dgm:t>
        <a:bodyPr/>
        <a:lstStyle/>
        <a:p>
          <a:endParaRPr lang="en-US"/>
        </a:p>
      </dgm:t>
    </dgm:pt>
    <dgm:pt modelId="{19B406A4-7E78-4882-806A-78D66A67DAA1}" type="sibTrans" cxnId="{7FCF099A-C596-4D56-A0F2-F65CAF55C4C2}">
      <dgm:prSet/>
      <dgm:spPr/>
      <dgm:t>
        <a:bodyPr/>
        <a:lstStyle/>
        <a:p>
          <a:endParaRPr lang="en-US"/>
        </a:p>
      </dgm:t>
    </dgm:pt>
    <dgm:pt modelId="{BE8B4881-3EA2-46D4-9304-E773FEA08EEB}">
      <dgm:prSet phldrT="[Text]"/>
      <dgm:spPr/>
      <dgm:t>
        <a:bodyPr/>
        <a:lstStyle/>
        <a:p>
          <a:endParaRPr lang="en-US" dirty="0"/>
        </a:p>
      </dgm:t>
    </dgm:pt>
    <dgm:pt modelId="{A3690F3D-09A6-4BB5-BB7C-6C203B8DEB7B}" type="parTrans" cxnId="{CE93BA5A-F44E-4334-9298-A394805C638A}">
      <dgm:prSet/>
      <dgm:spPr/>
      <dgm:t>
        <a:bodyPr/>
        <a:lstStyle/>
        <a:p>
          <a:endParaRPr lang="en-US"/>
        </a:p>
      </dgm:t>
    </dgm:pt>
    <dgm:pt modelId="{04679053-DD7E-435A-87F0-FB9CCB63889A}" type="sibTrans" cxnId="{CE93BA5A-F44E-4334-9298-A394805C638A}">
      <dgm:prSet/>
      <dgm:spPr/>
      <dgm:t>
        <a:bodyPr/>
        <a:lstStyle/>
        <a:p>
          <a:endParaRPr lang="en-US"/>
        </a:p>
      </dgm:t>
    </dgm:pt>
    <dgm:pt modelId="{4BF19F95-AD8A-4C2A-8292-6E2746CB509C}">
      <dgm:prSet phldrT="[Text]"/>
      <dgm:spPr/>
      <dgm:t>
        <a:bodyPr/>
        <a:lstStyle/>
        <a:p>
          <a:endParaRPr lang="en-US" dirty="0"/>
        </a:p>
      </dgm:t>
    </dgm:pt>
    <dgm:pt modelId="{9AB5DB29-3395-4C07-BDDA-66F4B84EFBBC}" type="parTrans" cxnId="{13900A5E-78ED-40A9-83C5-E9A4DC77B6BE}">
      <dgm:prSet/>
      <dgm:spPr/>
      <dgm:t>
        <a:bodyPr/>
        <a:lstStyle/>
        <a:p>
          <a:endParaRPr lang="en-US"/>
        </a:p>
      </dgm:t>
    </dgm:pt>
    <dgm:pt modelId="{9D8B2703-F866-4DE9-8F98-91FBDC5EFC61}" type="sibTrans" cxnId="{13900A5E-78ED-40A9-83C5-E9A4DC77B6BE}">
      <dgm:prSet/>
      <dgm:spPr/>
      <dgm:t>
        <a:bodyPr/>
        <a:lstStyle/>
        <a:p>
          <a:endParaRPr lang="en-US"/>
        </a:p>
      </dgm:t>
    </dgm:pt>
    <dgm:pt modelId="{B4224FAC-9EF5-4BE2-9DC3-2C7386760A4B}" type="pres">
      <dgm:prSet presAssocID="{DBACDDC1-5809-4819-ADDB-7D6C9C154BAB}" presName="cycleMatrixDiagram" presStyleCnt="0">
        <dgm:presLayoutVars>
          <dgm:chMax val="1"/>
          <dgm:dir/>
          <dgm:animLvl val="lvl"/>
          <dgm:resizeHandles val="exact"/>
        </dgm:presLayoutVars>
      </dgm:prSet>
      <dgm:spPr/>
    </dgm:pt>
    <dgm:pt modelId="{32CEACC4-97A0-40B4-8FBB-2AE4AC859415}" type="pres">
      <dgm:prSet presAssocID="{DBACDDC1-5809-4819-ADDB-7D6C9C154BAB}" presName="children" presStyleCnt="0"/>
      <dgm:spPr/>
    </dgm:pt>
    <dgm:pt modelId="{AEDCE1FE-CB0E-4A8E-917F-DEC0BF79E9C3}" type="pres">
      <dgm:prSet presAssocID="{DBACDDC1-5809-4819-ADDB-7D6C9C154BAB}" presName="child1group" presStyleCnt="0"/>
      <dgm:spPr/>
    </dgm:pt>
    <dgm:pt modelId="{EC4AABA7-CACA-4001-9B52-A72CB89983A0}" type="pres">
      <dgm:prSet presAssocID="{DBACDDC1-5809-4819-ADDB-7D6C9C154BAB}" presName="child1" presStyleLbl="bgAcc1" presStyleIdx="0" presStyleCnt="4"/>
      <dgm:spPr/>
    </dgm:pt>
    <dgm:pt modelId="{2AF26169-CBEE-4F63-8168-5C5A19ED0B67}" type="pres">
      <dgm:prSet presAssocID="{DBACDDC1-5809-4819-ADDB-7D6C9C154BAB}" presName="child1Text" presStyleLbl="bgAcc1" presStyleIdx="0" presStyleCnt="4">
        <dgm:presLayoutVars>
          <dgm:bulletEnabled val="1"/>
        </dgm:presLayoutVars>
      </dgm:prSet>
      <dgm:spPr/>
    </dgm:pt>
    <dgm:pt modelId="{6CEA65A2-14C3-4EBC-B83E-2A9950B5B957}" type="pres">
      <dgm:prSet presAssocID="{DBACDDC1-5809-4819-ADDB-7D6C9C154BAB}" presName="child2group" presStyleCnt="0"/>
      <dgm:spPr/>
    </dgm:pt>
    <dgm:pt modelId="{5D107CCC-1C9B-42F8-A3E0-4D989620DCA9}" type="pres">
      <dgm:prSet presAssocID="{DBACDDC1-5809-4819-ADDB-7D6C9C154BAB}" presName="child2" presStyleLbl="bgAcc1" presStyleIdx="1" presStyleCnt="4"/>
      <dgm:spPr/>
    </dgm:pt>
    <dgm:pt modelId="{1A622244-C741-45CD-BBF6-5A18F7CC3037}" type="pres">
      <dgm:prSet presAssocID="{DBACDDC1-5809-4819-ADDB-7D6C9C154BAB}" presName="child2Text" presStyleLbl="bgAcc1" presStyleIdx="1" presStyleCnt="4">
        <dgm:presLayoutVars>
          <dgm:bulletEnabled val="1"/>
        </dgm:presLayoutVars>
      </dgm:prSet>
      <dgm:spPr/>
    </dgm:pt>
    <dgm:pt modelId="{2666039B-A1DE-4CDF-A0C3-27F95BA10732}" type="pres">
      <dgm:prSet presAssocID="{DBACDDC1-5809-4819-ADDB-7D6C9C154BAB}" presName="child3group" presStyleCnt="0"/>
      <dgm:spPr/>
    </dgm:pt>
    <dgm:pt modelId="{0852FE3D-6A94-44A9-B3D1-485DE01CC5F9}" type="pres">
      <dgm:prSet presAssocID="{DBACDDC1-5809-4819-ADDB-7D6C9C154BAB}" presName="child3" presStyleLbl="bgAcc1" presStyleIdx="2" presStyleCnt="4"/>
      <dgm:spPr/>
    </dgm:pt>
    <dgm:pt modelId="{8F3C2139-8C79-43A6-9B80-B97F398F9E0B}" type="pres">
      <dgm:prSet presAssocID="{DBACDDC1-5809-4819-ADDB-7D6C9C154BAB}" presName="child3Text" presStyleLbl="bgAcc1" presStyleIdx="2" presStyleCnt="4">
        <dgm:presLayoutVars>
          <dgm:bulletEnabled val="1"/>
        </dgm:presLayoutVars>
      </dgm:prSet>
      <dgm:spPr/>
    </dgm:pt>
    <dgm:pt modelId="{E8D7262A-4C0F-4E9C-B0BD-20167BE5FFE9}" type="pres">
      <dgm:prSet presAssocID="{DBACDDC1-5809-4819-ADDB-7D6C9C154BAB}" presName="child4group" presStyleCnt="0"/>
      <dgm:spPr/>
    </dgm:pt>
    <dgm:pt modelId="{0BA8A4E0-724F-4C3D-9F0E-101841411D45}" type="pres">
      <dgm:prSet presAssocID="{DBACDDC1-5809-4819-ADDB-7D6C9C154BAB}" presName="child4" presStyleLbl="bgAcc1" presStyleIdx="3" presStyleCnt="4"/>
      <dgm:spPr/>
    </dgm:pt>
    <dgm:pt modelId="{9766181C-3BDE-4BB2-9FC0-74B3D96751D7}" type="pres">
      <dgm:prSet presAssocID="{DBACDDC1-5809-4819-ADDB-7D6C9C154BAB}" presName="child4Text" presStyleLbl="bgAcc1" presStyleIdx="3" presStyleCnt="4">
        <dgm:presLayoutVars>
          <dgm:bulletEnabled val="1"/>
        </dgm:presLayoutVars>
      </dgm:prSet>
      <dgm:spPr/>
    </dgm:pt>
    <dgm:pt modelId="{C2C67FF6-F295-49FB-BAB7-B2CB577D55B0}" type="pres">
      <dgm:prSet presAssocID="{DBACDDC1-5809-4819-ADDB-7D6C9C154BAB}" presName="childPlaceholder" presStyleCnt="0"/>
      <dgm:spPr/>
    </dgm:pt>
    <dgm:pt modelId="{CAC20C19-58E0-4FE0-BFC4-B766AF03D50C}" type="pres">
      <dgm:prSet presAssocID="{DBACDDC1-5809-4819-ADDB-7D6C9C154BAB}" presName="circle" presStyleCnt="0"/>
      <dgm:spPr/>
    </dgm:pt>
    <dgm:pt modelId="{606BE5B3-8C60-4F5D-BFA2-CA652A1801E6}" type="pres">
      <dgm:prSet presAssocID="{DBACDDC1-5809-4819-ADDB-7D6C9C154BAB}" presName="quadrant1" presStyleLbl="node1" presStyleIdx="0" presStyleCnt="4">
        <dgm:presLayoutVars>
          <dgm:chMax val="1"/>
          <dgm:bulletEnabled val="1"/>
        </dgm:presLayoutVars>
      </dgm:prSet>
      <dgm:spPr/>
    </dgm:pt>
    <dgm:pt modelId="{2BDFD45D-C867-457F-AADE-E7D6AF266899}" type="pres">
      <dgm:prSet presAssocID="{DBACDDC1-5809-4819-ADDB-7D6C9C154BAB}" presName="quadrant2" presStyleLbl="node1" presStyleIdx="1" presStyleCnt="4">
        <dgm:presLayoutVars>
          <dgm:chMax val="1"/>
          <dgm:bulletEnabled val="1"/>
        </dgm:presLayoutVars>
      </dgm:prSet>
      <dgm:spPr/>
    </dgm:pt>
    <dgm:pt modelId="{7BFEDE98-E1BF-4AAC-B781-4691DD2B419D}" type="pres">
      <dgm:prSet presAssocID="{DBACDDC1-5809-4819-ADDB-7D6C9C154BAB}" presName="quadrant3" presStyleLbl="node1" presStyleIdx="2" presStyleCnt="4">
        <dgm:presLayoutVars>
          <dgm:chMax val="1"/>
          <dgm:bulletEnabled val="1"/>
        </dgm:presLayoutVars>
      </dgm:prSet>
      <dgm:spPr/>
    </dgm:pt>
    <dgm:pt modelId="{5857B45C-3BBE-4D22-8284-0D0B0C6738D5}" type="pres">
      <dgm:prSet presAssocID="{DBACDDC1-5809-4819-ADDB-7D6C9C154BAB}" presName="quadrant4" presStyleLbl="node1" presStyleIdx="3" presStyleCnt="4">
        <dgm:presLayoutVars>
          <dgm:chMax val="1"/>
          <dgm:bulletEnabled val="1"/>
        </dgm:presLayoutVars>
      </dgm:prSet>
      <dgm:spPr/>
    </dgm:pt>
    <dgm:pt modelId="{1FCF7428-5E51-4C03-86C7-BA846134E3B3}" type="pres">
      <dgm:prSet presAssocID="{DBACDDC1-5809-4819-ADDB-7D6C9C154BAB}" presName="quadrantPlaceholder" presStyleCnt="0"/>
      <dgm:spPr/>
    </dgm:pt>
    <dgm:pt modelId="{90571979-CD4F-4D8F-9B84-817273F90C22}" type="pres">
      <dgm:prSet presAssocID="{DBACDDC1-5809-4819-ADDB-7D6C9C154BAB}" presName="center1" presStyleLbl="fgShp" presStyleIdx="0" presStyleCnt="2"/>
      <dgm:spPr/>
    </dgm:pt>
    <dgm:pt modelId="{D067B675-6A54-4276-85C9-6B2E2D029D53}" type="pres">
      <dgm:prSet presAssocID="{DBACDDC1-5809-4819-ADDB-7D6C9C154BAB}" presName="center2" presStyleLbl="fgShp" presStyleIdx="1" presStyleCnt="2"/>
      <dgm:spPr/>
    </dgm:pt>
  </dgm:ptLst>
  <dgm:cxnLst>
    <dgm:cxn modelId="{7F666B03-FD72-49D9-ACC8-15AB6ED39900}" srcId="{EA95B2D0-5983-4792-B255-FFC61600CC6F}" destId="{75F8C9DC-D7AC-40E3-AF76-A705683D5EB4}" srcOrd="1" destOrd="0" parTransId="{0F0A06EF-7787-4BA5-ABA3-8AED42C8BC69}" sibTransId="{8D5B09E1-944C-4692-AD39-D2FE44AF0CD3}"/>
    <dgm:cxn modelId="{262F1213-4347-4904-BF94-336D7507D8EB}" type="presOf" srcId="{68E96CDE-0BF8-4619-902D-126489F7571C}" destId="{1A622244-C741-45CD-BBF6-5A18F7CC3037}" srcOrd="1" destOrd="0" presId="urn:microsoft.com/office/officeart/2005/8/layout/cycle4"/>
    <dgm:cxn modelId="{C1CD231B-4DEC-4ABC-AA9A-01FD6D75632B}" type="presOf" srcId="{BE8B4881-3EA2-46D4-9304-E773FEA08EEB}" destId="{0852FE3D-6A94-44A9-B3D1-485DE01CC5F9}" srcOrd="0" destOrd="2" presId="urn:microsoft.com/office/officeart/2005/8/layout/cycle4"/>
    <dgm:cxn modelId="{4FA6671B-3BB9-4AE4-B18F-2BFF2A4EB5B4}" type="presOf" srcId="{68E96CDE-0BF8-4619-902D-126489F7571C}" destId="{5D107CCC-1C9B-42F8-A3E0-4D989620DCA9}" srcOrd="0" destOrd="0" presId="urn:microsoft.com/office/officeart/2005/8/layout/cycle4"/>
    <dgm:cxn modelId="{233C162E-98FF-43A7-AB25-A83C0F7FD29B}" srcId="{DBACDDC1-5809-4819-ADDB-7D6C9C154BAB}" destId="{EA95B2D0-5983-4792-B255-FFC61600CC6F}" srcOrd="1" destOrd="0" parTransId="{D070BFEA-48EB-4F63-9F00-2B02D04B5913}" sibTransId="{6A56E9AE-7EE7-4586-B1EB-3F72F190E667}"/>
    <dgm:cxn modelId="{B3716F38-003E-4ED8-A257-F7B0B2382F0F}" type="presOf" srcId="{2CBFCFEE-6364-411F-8D07-2D79766F9C30}" destId="{0BA8A4E0-724F-4C3D-9F0E-101841411D45}" srcOrd="0" destOrd="0" presId="urn:microsoft.com/office/officeart/2005/8/layout/cycle4"/>
    <dgm:cxn modelId="{0F6FD23B-EFB7-442E-A263-35CDEDE72642}" type="presOf" srcId="{DBACDDC1-5809-4819-ADDB-7D6C9C154BAB}" destId="{B4224FAC-9EF5-4BE2-9DC3-2C7386760A4B}" srcOrd="0" destOrd="0" presId="urn:microsoft.com/office/officeart/2005/8/layout/cycle4"/>
    <dgm:cxn modelId="{2AB4D73E-80D3-4543-8BD5-5EAED156710A}" type="presOf" srcId="{BE8B4881-3EA2-46D4-9304-E773FEA08EEB}" destId="{8F3C2139-8C79-43A6-9B80-B97F398F9E0B}" srcOrd="1" destOrd="2" presId="urn:microsoft.com/office/officeart/2005/8/layout/cycle4"/>
    <dgm:cxn modelId="{35BE0E5C-1E94-4313-93B2-94DDBDE413C5}" type="presOf" srcId="{F8B5D5FF-76D5-437B-96A1-87A154D2A2E1}" destId="{8F3C2139-8C79-43A6-9B80-B97F398F9E0B}" srcOrd="1" destOrd="1" presId="urn:microsoft.com/office/officeart/2005/8/layout/cycle4"/>
    <dgm:cxn modelId="{1A765D5C-B1FD-439D-909A-FDF65C77C696}" type="presOf" srcId="{4BF19F95-AD8A-4C2A-8292-6E2746CB509C}" destId="{0852FE3D-6A94-44A9-B3D1-485DE01CC5F9}" srcOrd="0" destOrd="0" presId="urn:microsoft.com/office/officeart/2005/8/layout/cycle4"/>
    <dgm:cxn modelId="{13900A5E-78ED-40A9-83C5-E9A4DC77B6BE}" srcId="{7AB45E69-D705-4E73-8B8D-B2E1BF2E2439}" destId="{4BF19F95-AD8A-4C2A-8292-6E2746CB509C}" srcOrd="0" destOrd="0" parTransId="{9AB5DB29-3395-4C07-BDDA-66F4B84EFBBC}" sibTransId="{9D8B2703-F866-4DE9-8F98-91FBDC5EFC61}"/>
    <dgm:cxn modelId="{59B84E69-DA19-4B56-A70D-1DD5ED8628BA}" type="presOf" srcId="{BA8E3A7A-1AC2-436D-B3A5-BB275107F793}" destId="{EC4AABA7-CACA-4001-9B52-A72CB89983A0}" srcOrd="0" destOrd="0" presId="urn:microsoft.com/office/officeart/2005/8/layout/cycle4"/>
    <dgm:cxn modelId="{FE03DE72-0939-4539-8A48-35F46919DCBC}" srcId="{42ADF3CD-9C1A-445D-AB1E-EF0AC8D77BEF}" destId="{2CBFCFEE-6364-411F-8D07-2D79766F9C30}" srcOrd="0" destOrd="0" parTransId="{801C8A85-B69E-43D0-B7BB-778CB4A5C1D4}" sibTransId="{5007F13B-8D52-49D5-AA3F-DE5518303AD3}"/>
    <dgm:cxn modelId="{CE93BA5A-F44E-4334-9298-A394805C638A}" srcId="{7AB45E69-D705-4E73-8B8D-B2E1BF2E2439}" destId="{BE8B4881-3EA2-46D4-9304-E773FEA08EEB}" srcOrd="2" destOrd="0" parTransId="{A3690F3D-09A6-4BB5-BB7C-6C203B8DEB7B}" sibTransId="{04679053-DD7E-435A-87F0-FB9CCB63889A}"/>
    <dgm:cxn modelId="{24C8F37E-6818-4E17-8611-CC6F4110A9A9}" srcId="{DBACDDC1-5809-4819-ADDB-7D6C9C154BAB}" destId="{F9B4C144-DEC2-48FF-A79E-88A691A840C5}" srcOrd="0" destOrd="0" parTransId="{99A79696-632D-4A8D-9ACE-72C6D3AD47C7}" sibTransId="{E0C38ECC-1ECE-492D-8B1A-6EFE712EDF1A}"/>
    <dgm:cxn modelId="{6598C28B-D893-4CAD-B89A-3E558A07746D}" type="presOf" srcId="{F9B4C144-DEC2-48FF-A79E-88A691A840C5}" destId="{606BE5B3-8C60-4F5D-BFA2-CA652A1801E6}" srcOrd="0" destOrd="0" presId="urn:microsoft.com/office/officeart/2005/8/layout/cycle4"/>
    <dgm:cxn modelId="{FA4B948F-9FC2-4770-B6C5-70278E1AC86F}" srcId="{7AB45E69-D705-4E73-8B8D-B2E1BF2E2439}" destId="{F8B5D5FF-76D5-437B-96A1-87A154D2A2E1}" srcOrd="1" destOrd="0" parTransId="{B92B07FC-4769-47D6-A573-E35EF2A3A07C}" sibTransId="{892B6F45-F95C-4F67-8356-D5D20863AC73}"/>
    <dgm:cxn modelId="{7E5C8B94-FCFC-4603-8016-BA6B2D39B654}" type="presOf" srcId="{BA8E3A7A-1AC2-436D-B3A5-BB275107F793}" destId="{2AF26169-CBEE-4F63-8168-5C5A19ED0B67}" srcOrd="1" destOrd="0" presId="urn:microsoft.com/office/officeart/2005/8/layout/cycle4"/>
    <dgm:cxn modelId="{7FCF099A-C596-4D56-A0F2-F65CAF55C4C2}" srcId="{EA95B2D0-5983-4792-B255-FFC61600CC6F}" destId="{68E96CDE-0BF8-4619-902D-126489F7571C}" srcOrd="0" destOrd="0" parTransId="{9243B93C-3AF4-4716-A8C8-A2F24DEB7A79}" sibTransId="{19B406A4-7E78-4882-806A-78D66A67DAA1}"/>
    <dgm:cxn modelId="{894C3CAD-94CC-435B-9868-A82FAEC70DE1}" type="presOf" srcId="{42ADF3CD-9C1A-445D-AB1E-EF0AC8D77BEF}" destId="{5857B45C-3BBE-4D22-8284-0D0B0C6738D5}" srcOrd="0" destOrd="0" presId="urn:microsoft.com/office/officeart/2005/8/layout/cycle4"/>
    <dgm:cxn modelId="{165C28BD-6EC8-433C-A3D0-A25824E52D5A}" type="presOf" srcId="{EA95B2D0-5983-4792-B255-FFC61600CC6F}" destId="{2BDFD45D-C867-457F-AADE-E7D6AF266899}" srcOrd="0" destOrd="0" presId="urn:microsoft.com/office/officeart/2005/8/layout/cycle4"/>
    <dgm:cxn modelId="{468673BE-92EF-404D-9330-0C0282048C3B}" type="presOf" srcId="{F8B5D5FF-76D5-437B-96A1-87A154D2A2E1}" destId="{0852FE3D-6A94-44A9-B3D1-485DE01CC5F9}" srcOrd="0" destOrd="1" presId="urn:microsoft.com/office/officeart/2005/8/layout/cycle4"/>
    <dgm:cxn modelId="{56E60FC7-0843-41D1-AD8E-EDC8AEC8D6A8}" type="presOf" srcId="{2CBFCFEE-6364-411F-8D07-2D79766F9C30}" destId="{9766181C-3BDE-4BB2-9FC0-74B3D96751D7}" srcOrd="1" destOrd="0" presId="urn:microsoft.com/office/officeart/2005/8/layout/cycle4"/>
    <dgm:cxn modelId="{CF9E91C7-4C8D-41EF-A19D-BC82375FC8F1}" type="presOf" srcId="{75F8C9DC-D7AC-40E3-AF76-A705683D5EB4}" destId="{5D107CCC-1C9B-42F8-A3E0-4D989620DCA9}" srcOrd="0" destOrd="1" presId="urn:microsoft.com/office/officeart/2005/8/layout/cycle4"/>
    <dgm:cxn modelId="{A08644D3-394F-4591-8DAB-8A6C77017E0E}" type="presOf" srcId="{4BF19F95-AD8A-4C2A-8292-6E2746CB509C}" destId="{8F3C2139-8C79-43A6-9B80-B97F398F9E0B}" srcOrd="1" destOrd="0" presId="urn:microsoft.com/office/officeart/2005/8/layout/cycle4"/>
    <dgm:cxn modelId="{01FBFEDE-7685-43A9-BD49-3F37AAC17F16}" type="presOf" srcId="{7AB45E69-D705-4E73-8B8D-B2E1BF2E2439}" destId="{7BFEDE98-E1BF-4AAC-B781-4691DD2B419D}" srcOrd="0" destOrd="0" presId="urn:microsoft.com/office/officeart/2005/8/layout/cycle4"/>
    <dgm:cxn modelId="{C4D490E1-3EBD-4FB3-BD40-7A0C1D6DD51E}" srcId="{DBACDDC1-5809-4819-ADDB-7D6C9C154BAB}" destId="{7AB45E69-D705-4E73-8B8D-B2E1BF2E2439}" srcOrd="2" destOrd="0" parTransId="{55F9F421-3AE6-4A52-84FD-CE730C5D6CD5}" sibTransId="{94BBE109-3FEB-463A-A8D4-F982D8388D42}"/>
    <dgm:cxn modelId="{0CB22CE4-4007-4295-B804-F5BC7D6A3105}" srcId="{DBACDDC1-5809-4819-ADDB-7D6C9C154BAB}" destId="{42ADF3CD-9C1A-445D-AB1E-EF0AC8D77BEF}" srcOrd="3" destOrd="0" parTransId="{7F2A7BBE-25D4-4258-9D44-95E7B6297647}" sibTransId="{52B3B61D-3E40-481D-BBA0-9F6A44996BB6}"/>
    <dgm:cxn modelId="{05CED8FA-2CEA-4965-BD26-A2984AD60140}" type="presOf" srcId="{75F8C9DC-D7AC-40E3-AF76-A705683D5EB4}" destId="{1A622244-C741-45CD-BBF6-5A18F7CC3037}" srcOrd="1" destOrd="1" presId="urn:microsoft.com/office/officeart/2005/8/layout/cycle4"/>
    <dgm:cxn modelId="{73AB22FB-9DA6-4B3A-A181-B378625286B5}" srcId="{F9B4C144-DEC2-48FF-A79E-88A691A840C5}" destId="{BA8E3A7A-1AC2-436D-B3A5-BB275107F793}" srcOrd="0" destOrd="0" parTransId="{FED6F8C8-C614-44AA-BC60-7D7D236B30DC}" sibTransId="{8942E6FC-422A-4D2A-A995-E057CD6B90AE}"/>
    <dgm:cxn modelId="{D9F2033D-1F4F-4B9D-8A7C-AF58189D3BBE}" type="presParOf" srcId="{B4224FAC-9EF5-4BE2-9DC3-2C7386760A4B}" destId="{32CEACC4-97A0-40B4-8FBB-2AE4AC859415}" srcOrd="0" destOrd="0" presId="urn:microsoft.com/office/officeart/2005/8/layout/cycle4"/>
    <dgm:cxn modelId="{8F1F88F1-BCDE-49DC-95A8-6E3639242E72}" type="presParOf" srcId="{32CEACC4-97A0-40B4-8FBB-2AE4AC859415}" destId="{AEDCE1FE-CB0E-4A8E-917F-DEC0BF79E9C3}" srcOrd="0" destOrd="0" presId="urn:microsoft.com/office/officeart/2005/8/layout/cycle4"/>
    <dgm:cxn modelId="{257DA2E9-67F5-4A28-8FE5-4EE0936809E0}" type="presParOf" srcId="{AEDCE1FE-CB0E-4A8E-917F-DEC0BF79E9C3}" destId="{EC4AABA7-CACA-4001-9B52-A72CB89983A0}" srcOrd="0" destOrd="0" presId="urn:microsoft.com/office/officeart/2005/8/layout/cycle4"/>
    <dgm:cxn modelId="{5001459B-4CF0-4035-900D-772515385A1D}" type="presParOf" srcId="{AEDCE1FE-CB0E-4A8E-917F-DEC0BF79E9C3}" destId="{2AF26169-CBEE-4F63-8168-5C5A19ED0B67}" srcOrd="1" destOrd="0" presId="urn:microsoft.com/office/officeart/2005/8/layout/cycle4"/>
    <dgm:cxn modelId="{61B3E443-1888-4C3A-B9E9-14D7A1ABF6DC}" type="presParOf" srcId="{32CEACC4-97A0-40B4-8FBB-2AE4AC859415}" destId="{6CEA65A2-14C3-4EBC-B83E-2A9950B5B957}" srcOrd="1" destOrd="0" presId="urn:microsoft.com/office/officeart/2005/8/layout/cycle4"/>
    <dgm:cxn modelId="{F1BEF3B6-85F4-408E-89DC-C3F174C33C26}" type="presParOf" srcId="{6CEA65A2-14C3-4EBC-B83E-2A9950B5B957}" destId="{5D107CCC-1C9B-42F8-A3E0-4D989620DCA9}" srcOrd="0" destOrd="0" presId="urn:microsoft.com/office/officeart/2005/8/layout/cycle4"/>
    <dgm:cxn modelId="{6E89FFBD-445D-472F-9728-14585B55AB74}" type="presParOf" srcId="{6CEA65A2-14C3-4EBC-B83E-2A9950B5B957}" destId="{1A622244-C741-45CD-BBF6-5A18F7CC3037}" srcOrd="1" destOrd="0" presId="urn:microsoft.com/office/officeart/2005/8/layout/cycle4"/>
    <dgm:cxn modelId="{C9D63C50-BBA3-441A-984D-F0F5248D3B49}" type="presParOf" srcId="{32CEACC4-97A0-40B4-8FBB-2AE4AC859415}" destId="{2666039B-A1DE-4CDF-A0C3-27F95BA10732}" srcOrd="2" destOrd="0" presId="urn:microsoft.com/office/officeart/2005/8/layout/cycle4"/>
    <dgm:cxn modelId="{399B2355-1CCA-4F97-8DF5-A70F1C7B4652}" type="presParOf" srcId="{2666039B-A1DE-4CDF-A0C3-27F95BA10732}" destId="{0852FE3D-6A94-44A9-B3D1-485DE01CC5F9}" srcOrd="0" destOrd="0" presId="urn:microsoft.com/office/officeart/2005/8/layout/cycle4"/>
    <dgm:cxn modelId="{1163A511-BAAB-4C68-8CF1-BCEEC217F00E}" type="presParOf" srcId="{2666039B-A1DE-4CDF-A0C3-27F95BA10732}" destId="{8F3C2139-8C79-43A6-9B80-B97F398F9E0B}" srcOrd="1" destOrd="0" presId="urn:microsoft.com/office/officeart/2005/8/layout/cycle4"/>
    <dgm:cxn modelId="{F7660301-749F-48C0-ABCD-701F6FFF12D0}" type="presParOf" srcId="{32CEACC4-97A0-40B4-8FBB-2AE4AC859415}" destId="{E8D7262A-4C0F-4E9C-B0BD-20167BE5FFE9}" srcOrd="3" destOrd="0" presId="urn:microsoft.com/office/officeart/2005/8/layout/cycle4"/>
    <dgm:cxn modelId="{9B67B6D1-EBCE-43B4-914C-FA5FE410659E}" type="presParOf" srcId="{E8D7262A-4C0F-4E9C-B0BD-20167BE5FFE9}" destId="{0BA8A4E0-724F-4C3D-9F0E-101841411D45}" srcOrd="0" destOrd="0" presId="urn:microsoft.com/office/officeart/2005/8/layout/cycle4"/>
    <dgm:cxn modelId="{B3B63D2F-0AEF-4D80-A5A5-8A2FD83C5F6B}" type="presParOf" srcId="{E8D7262A-4C0F-4E9C-B0BD-20167BE5FFE9}" destId="{9766181C-3BDE-4BB2-9FC0-74B3D96751D7}" srcOrd="1" destOrd="0" presId="urn:microsoft.com/office/officeart/2005/8/layout/cycle4"/>
    <dgm:cxn modelId="{C4C5630A-4C65-41D0-BE82-784D1F87ED89}" type="presParOf" srcId="{32CEACC4-97A0-40B4-8FBB-2AE4AC859415}" destId="{C2C67FF6-F295-49FB-BAB7-B2CB577D55B0}" srcOrd="4" destOrd="0" presId="urn:microsoft.com/office/officeart/2005/8/layout/cycle4"/>
    <dgm:cxn modelId="{46FBFD22-788C-4551-95B2-708EBB1D5F33}" type="presParOf" srcId="{B4224FAC-9EF5-4BE2-9DC3-2C7386760A4B}" destId="{CAC20C19-58E0-4FE0-BFC4-B766AF03D50C}" srcOrd="1" destOrd="0" presId="urn:microsoft.com/office/officeart/2005/8/layout/cycle4"/>
    <dgm:cxn modelId="{A507D7BF-8256-481B-9E3A-000B57D5DF18}" type="presParOf" srcId="{CAC20C19-58E0-4FE0-BFC4-B766AF03D50C}" destId="{606BE5B3-8C60-4F5D-BFA2-CA652A1801E6}" srcOrd="0" destOrd="0" presId="urn:microsoft.com/office/officeart/2005/8/layout/cycle4"/>
    <dgm:cxn modelId="{9982BE91-BA58-4052-80DE-727E70F5F0D3}" type="presParOf" srcId="{CAC20C19-58E0-4FE0-BFC4-B766AF03D50C}" destId="{2BDFD45D-C867-457F-AADE-E7D6AF266899}" srcOrd="1" destOrd="0" presId="urn:microsoft.com/office/officeart/2005/8/layout/cycle4"/>
    <dgm:cxn modelId="{4301437B-4C5C-466F-B026-B86CDB917517}" type="presParOf" srcId="{CAC20C19-58E0-4FE0-BFC4-B766AF03D50C}" destId="{7BFEDE98-E1BF-4AAC-B781-4691DD2B419D}" srcOrd="2" destOrd="0" presId="urn:microsoft.com/office/officeart/2005/8/layout/cycle4"/>
    <dgm:cxn modelId="{1455E3D9-C1EF-482A-A4AB-9917EC0ADA55}" type="presParOf" srcId="{CAC20C19-58E0-4FE0-BFC4-B766AF03D50C}" destId="{5857B45C-3BBE-4D22-8284-0D0B0C6738D5}" srcOrd="3" destOrd="0" presId="urn:microsoft.com/office/officeart/2005/8/layout/cycle4"/>
    <dgm:cxn modelId="{9BD04484-8F1B-4779-B527-C0DC3E69EE8E}" type="presParOf" srcId="{CAC20C19-58E0-4FE0-BFC4-B766AF03D50C}" destId="{1FCF7428-5E51-4C03-86C7-BA846134E3B3}" srcOrd="4" destOrd="0" presId="urn:microsoft.com/office/officeart/2005/8/layout/cycle4"/>
    <dgm:cxn modelId="{EA88E94D-69A1-4A51-9EAC-53080C138D66}" type="presParOf" srcId="{B4224FAC-9EF5-4BE2-9DC3-2C7386760A4B}" destId="{90571979-CD4F-4D8F-9B84-817273F90C22}" srcOrd="2" destOrd="0" presId="urn:microsoft.com/office/officeart/2005/8/layout/cycle4"/>
    <dgm:cxn modelId="{9F520943-8616-40D6-8A89-24973D83A126}" type="presParOf" srcId="{B4224FAC-9EF5-4BE2-9DC3-2C7386760A4B}" destId="{D067B675-6A54-4276-85C9-6B2E2D029D53}" srcOrd="3" destOrd="0" presId="urn:microsoft.com/office/officeart/2005/8/layout/cycle4"/>
  </dgm:cxnLst>
  <dgm:bg/>
  <dgm:whole/>
  <dgm:extLst>
    <a:ext uri="http://schemas.microsoft.com/office/drawing/2008/diagram">
      <dsp:dataModelExt xmlns:dsp="http://schemas.microsoft.com/office/drawing/2008/diagram" relId="rId1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123021E-4134-4CD2-976D-6A8EF64E7AAC}" type="doc">
      <dgm:prSet loTypeId="urn:microsoft.com/office/officeart/2005/8/layout/vList4" loCatId="list" qsTypeId="urn:microsoft.com/office/officeart/2005/8/quickstyle/simple1" qsCatId="simple" csTypeId="urn:microsoft.com/office/officeart/2005/8/colors/colorful1" csCatId="colorful" phldr="1"/>
      <dgm:spPr/>
      <dgm:t>
        <a:bodyPr/>
        <a:lstStyle/>
        <a:p>
          <a:endParaRPr lang="en-US"/>
        </a:p>
      </dgm:t>
    </dgm:pt>
    <dgm:pt modelId="{97CC6757-7CEC-45D6-8B4F-267EB0A2A779}">
      <dgm:prSet phldrT="[Text]" custT="1"/>
      <dgm:spPr/>
      <dgm:t>
        <a:bodyPr/>
        <a:lstStyle/>
        <a:p>
          <a:r>
            <a:rPr lang="en-US" sz="2000" dirty="0"/>
            <a:t>Of older adults  living with HIV, 23% reported suboptimal health and 26% reported optimal health on all domains. Approximately half the population reported results within these 2 extremes.</a:t>
          </a:r>
        </a:p>
      </dgm:t>
    </dgm:pt>
    <dgm:pt modelId="{A5FF7A88-F5C5-4AFA-8D0E-3F38BE7911E1}" type="parTrans" cxnId="{C61EAE29-9662-4C40-A021-7B7054FB1564}">
      <dgm:prSet/>
      <dgm:spPr/>
      <dgm:t>
        <a:bodyPr/>
        <a:lstStyle/>
        <a:p>
          <a:endParaRPr lang="en-US"/>
        </a:p>
      </dgm:t>
    </dgm:pt>
    <dgm:pt modelId="{C51A0831-18E8-47F1-A8BA-EB91544298F7}" type="sibTrans" cxnId="{C61EAE29-9662-4C40-A021-7B7054FB1564}">
      <dgm:prSet/>
      <dgm:spPr/>
      <dgm:t>
        <a:bodyPr/>
        <a:lstStyle/>
        <a:p>
          <a:endParaRPr lang="en-US"/>
        </a:p>
      </dgm:t>
    </dgm:pt>
    <dgm:pt modelId="{75E5BD7B-D8D6-4A95-8393-C0C1C01467AC}">
      <dgm:prSet phldrT="[Text]" custT="1"/>
      <dgm:spPr/>
      <dgm:t>
        <a:bodyPr/>
        <a:lstStyle/>
        <a:p>
          <a:r>
            <a:rPr lang="en-US" sz="2000" dirty="0"/>
            <a:t>Geographic disparities exist in self-reported health status. These differences highlight the need for tailoring treatment to narrow inequalities.</a:t>
          </a:r>
        </a:p>
      </dgm:t>
    </dgm:pt>
    <dgm:pt modelId="{8D4915DB-96D3-4CE4-9B99-0BA98888C8AD}" type="parTrans" cxnId="{45362E23-7D7E-474D-B022-C8AEEADD16B1}">
      <dgm:prSet/>
      <dgm:spPr/>
      <dgm:t>
        <a:bodyPr/>
        <a:lstStyle/>
        <a:p>
          <a:endParaRPr lang="en-US"/>
        </a:p>
      </dgm:t>
    </dgm:pt>
    <dgm:pt modelId="{BD97E948-00E1-479A-8184-FDE2DBC925BA}" type="sibTrans" cxnId="{45362E23-7D7E-474D-B022-C8AEEADD16B1}">
      <dgm:prSet/>
      <dgm:spPr/>
      <dgm:t>
        <a:bodyPr/>
        <a:lstStyle/>
        <a:p>
          <a:endParaRPr lang="en-US"/>
        </a:p>
      </dgm:t>
    </dgm:pt>
    <dgm:pt modelId="{45A6B9E8-5FF6-46C5-A102-370F49D5F64D}">
      <dgm:prSet phldrT="[Text]" custT="1"/>
      <dgm:spPr/>
      <dgm:t>
        <a:bodyPr/>
        <a:lstStyle/>
        <a:p>
          <a:r>
            <a:rPr lang="en-US" sz="2000" dirty="0">
              <a:solidFill>
                <a:schemeClr val="bg1"/>
              </a:solidFill>
            </a:rPr>
            <a:t>Groups with worst perceived health included those reporting ≥</a:t>
          </a:r>
          <a:r>
            <a:rPr lang="en-US" sz="2000" noProof="1">
              <a:solidFill>
                <a:schemeClr val="bg1"/>
              </a:solidFill>
            </a:rPr>
            <a:t>2 comorbidities, suboptimal adherence, and those dissatisfied with treatment.</a:t>
          </a:r>
          <a:r>
            <a:rPr lang="en-US" sz="2000" dirty="0">
              <a:solidFill>
                <a:schemeClr val="bg1"/>
              </a:solidFill>
            </a:rPr>
            <a:t> </a:t>
          </a:r>
        </a:p>
      </dgm:t>
    </dgm:pt>
    <dgm:pt modelId="{8152CF7F-4117-4F95-94EC-3923D3D38675}" type="parTrans" cxnId="{A0E99BBF-D1BD-472B-AFB3-297596136B96}">
      <dgm:prSet/>
      <dgm:spPr/>
      <dgm:t>
        <a:bodyPr/>
        <a:lstStyle/>
        <a:p>
          <a:endParaRPr lang="en-US"/>
        </a:p>
      </dgm:t>
    </dgm:pt>
    <dgm:pt modelId="{5A481D25-2601-45D9-88B3-2B4F0E515C5E}" type="sibTrans" cxnId="{A0E99BBF-D1BD-472B-AFB3-297596136B96}">
      <dgm:prSet/>
      <dgm:spPr/>
      <dgm:t>
        <a:bodyPr/>
        <a:lstStyle/>
        <a:p>
          <a:endParaRPr lang="en-US"/>
        </a:p>
      </dgm:t>
    </dgm:pt>
    <dgm:pt modelId="{29F90141-49FD-43AD-8A2E-FD6D228FDC27}">
      <dgm:prSet phldrT="[Text]" custT="1"/>
      <dgm:spPr/>
      <dgm:t>
        <a:bodyPr/>
        <a:lstStyle/>
        <a:p>
          <a:r>
            <a:rPr lang="en-US" sz="2000" dirty="0">
              <a:solidFill>
                <a:schemeClr val="tx1"/>
              </a:solidFill>
            </a:rPr>
            <a:t>Holistic approach to care requires seeking improvements in all aspects of health and considering patients as a whole. Quality communication is needed to alleviate mental distress, which may not be readily discernable to HCPs. </a:t>
          </a:r>
        </a:p>
      </dgm:t>
    </dgm:pt>
    <dgm:pt modelId="{C8C6368B-0DC0-45DD-927E-A7343D588FBA}" type="parTrans" cxnId="{5180E581-8179-43DC-89F1-1318E05F5D3C}">
      <dgm:prSet/>
      <dgm:spPr/>
      <dgm:t>
        <a:bodyPr/>
        <a:lstStyle/>
        <a:p>
          <a:endParaRPr lang="en-US"/>
        </a:p>
      </dgm:t>
    </dgm:pt>
    <dgm:pt modelId="{60CE2C54-14DC-4741-A11A-ED4AE4AD4007}" type="sibTrans" cxnId="{5180E581-8179-43DC-89F1-1318E05F5D3C}">
      <dgm:prSet/>
      <dgm:spPr/>
      <dgm:t>
        <a:bodyPr/>
        <a:lstStyle/>
        <a:p>
          <a:endParaRPr lang="en-US"/>
        </a:p>
      </dgm:t>
    </dgm:pt>
    <dgm:pt modelId="{457231D0-FCB5-4556-834B-1EC5962F64D0}" type="pres">
      <dgm:prSet presAssocID="{9123021E-4134-4CD2-976D-6A8EF64E7AAC}" presName="linear" presStyleCnt="0">
        <dgm:presLayoutVars>
          <dgm:dir/>
          <dgm:resizeHandles val="exact"/>
        </dgm:presLayoutVars>
      </dgm:prSet>
      <dgm:spPr/>
    </dgm:pt>
    <dgm:pt modelId="{0B611E9F-E381-4A90-AE65-51DDC045872E}" type="pres">
      <dgm:prSet presAssocID="{97CC6757-7CEC-45D6-8B4F-267EB0A2A779}" presName="comp" presStyleCnt="0"/>
      <dgm:spPr/>
    </dgm:pt>
    <dgm:pt modelId="{04F1E70E-3BCB-4640-BE36-7865363229D2}" type="pres">
      <dgm:prSet presAssocID="{97CC6757-7CEC-45D6-8B4F-267EB0A2A779}" presName="box" presStyleLbl="node1" presStyleIdx="0" presStyleCnt="4"/>
      <dgm:spPr/>
    </dgm:pt>
    <dgm:pt modelId="{53074899-94EC-4FCB-A288-CAD695DE5443}" type="pres">
      <dgm:prSet presAssocID="{97CC6757-7CEC-45D6-8B4F-267EB0A2A779}" presName="img" presStyleLbl="fgImgPlace1" presStyleIdx="0" presStyleCnt="4"/>
      <dgm:spPr>
        <a:solidFill>
          <a:schemeClr val="tx1">
            <a:lumMod val="10000"/>
            <a:lumOff val="90000"/>
          </a:schemeClr>
        </a:solidFill>
      </dgm:spPr>
    </dgm:pt>
    <dgm:pt modelId="{522A0232-8562-47C0-ACA8-453985ED4453}" type="pres">
      <dgm:prSet presAssocID="{97CC6757-7CEC-45D6-8B4F-267EB0A2A779}" presName="text" presStyleLbl="node1" presStyleIdx="0" presStyleCnt="4">
        <dgm:presLayoutVars>
          <dgm:bulletEnabled val="1"/>
        </dgm:presLayoutVars>
      </dgm:prSet>
      <dgm:spPr/>
    </dgm:pt>
    <dgm:pt modelId="{8DADCEF0-3FB0-4E8B-81F2-39344DAC3F6E}" type="pres">
      <dgm:prSet presAssocID="{C51A0831-18E8-47F1-A8BA-EB91544298F7}" presName="spacer" presStyleCnt="0"/>
      <dgm:spPr/>
    </dgm:pt>
    <dgm:pt modelId="{B61ED9B6-7840-4ECC-9557-1F9661B2932F}" type="pres">
      <dgm:prSet presAssocID="{75E5BD7B-D8D6-4A95-8393-C0C1C01467AC}" presName="comp" presStyleCnt="0"/>
      <dgm:spPr/>
    </dgm:pt>
    <dgm:pt modelId="{3977AB99-45AD-4FA4-9696-69D0C8B38543}" type="pres">
      <dgm:prSet presAssocID="{75E5BD7B-D8D6-4A95-8393-C0C1C01467AC}" presName="box" presStyleLbl="node1" presStyleIdx="1" presStyleCnt="4"/>
      <dgm:spPr/>
    </dgm:pt>
    <dgm:pt modelId="{61A3AD88-742A-4DC1-A488-3D948A94ADF7}" type="pres">
      <dgm:prSet presAssocID="{75E5BD7B-D8D6-4A95-8393-C0C1C01467AC}" presName="img" presStyleLbl="fgImgPlace1" presStyleIdx="1" presStyleCnt="4"/>
      <dgm:spPr>
        <a:solidFill>
          <a:schemeClr val="accent3">
            <a:lumMod val="20000"/>
            <a:lumOff val="80000"/>
          </a:schemeClr>
        </a:solidFill>
      </dgm:spPr>
    </dgm:pt>
    <dgm:pt modelId="{3A612DC0-E0FD-4DAD-B233-ACBFCAB50D8F}" type="pres">
      <dgm:prSet presAssocID="{75E5BD7B-D8D6-4A95-8393-C0C1C01467AC}" presName="text" presStyleLbl="node1" presStyleIdx="1" presStyleCnt="4">
        <dgm:presLayoutVars>
          <dgm:bulletEnabled val="1"/>
        </dgm:presLayoutVars>
      </dgm:prSet>
      <dgm:spPr/>
    </dgm:pt>
    <dgm:pt modelId="{D40C47D4-3C01-43FD-B729-C6B7970848A3}" type="pres">
      <dgm:prSet presAssocID="{BD97E948-00E1-479A-8184-FDE2DBC925BA}" presName="spacer" presStyleCnt="0"/>
      <dgm:spPr/>
    </dgm:pt>
    <dgm:pt modelId="{BCBB1D3D-AA31-46C4-AA90-259D8A57FE18}" type="pres">
      <dgm:prSet presAssocID="{45A6B9E8-5FF6-46C5-A102-370F49D5F64D}" presName="comp" presStyleCnt="0"/>
      <dgm:spPr/>
    </dgm:pt>
    <dgm:pt modelId="{53BB9B99-475E-4BBD-AF73-AA2562A7E2BC}" type="pres">
      <dgm:prSet presAssocID="{45A6B9E8-5FF6-46C5-A102-370F49D5F64D}" presName="box" presStyleLbl="node1" presStyleIdx="2" presStyleCnt="4"/>
      <dgm:spPr/>
    </dgm:pt>
    <dgm:pt modelId="{97991E38-8EA4-43C3-B4FB-0F96EED9E009}" type="pres">
      <dgm:prSet presAssocID="{45A6B9E8-5FF6-46C5-A102-370F49D5F64D}" presName="img" presStyleLbl="fgImgPlace1" presStyleIdx="2" presStyleCnt="4"/>
      <dgm:spPr>
        <a:solidFill>
          <a:schemeClr val="tx1">
            <a:lumMod val="10000"/>
            <a:lumOff val="90000"/>
          </a:schemeClr>
        </a:solidFill>
      </dgm:spPr>
    </dgm:pt>
    <dgm:pt modelId="{1F40AA6B-A816-4764-9930-C5B92B6BD7CA}" type="pres">
      <dgm:prSet presAssocID="{45A6B9E8-5FF6-46C5-A102-370F49D5F64D}" presName="text" presStyleLbl="node1" presStyleIdx="2" presStyleCnt="4">
        <dgm:presLayoutVars>
          <dgm:bulletEnabled val="1"/>
        </dgm:presLayoutVars>
      </dgm:prSet>
      <dgm:spPr/>
    </dgm:pt>
    <dgm:pt modelId="{5EB787C0-4CC2-4F51-B02F-B898CA8B54CB}" type="pres">
      <dgm:prSet presAssocID="{5A481D25-2601-45D9-88B3-2B4F0E515C5E}" presName="spacer" presStyleCnt="0"/>
      <dgm:spPr/>
    </dgm:pt>
    <dgm:pt modelId="{537A9468-0279-4F49-AB2E-A8B0B8F574F7}" type="pres">
      <dgm:prSet presAssocID="{29F90141-49FD-43AD-8A2E-FD6D228FDC27}" presName="comp" presStyleCnt="0"/>
      <dgm:spPr/>
    </dgm:pt>
    <dgm:pt modelId="{AEFDA1EB-4C96-4FED-852E-322AC5DD5E62}" type="pres">
      <dgm:prSet presAssocID="{29F90141-49FD-43AD-8A2E-FD6D228FDC27}" presName="box" presStyleLbl="node1" presStyleIdx="3" presStyleCnt="4"/>
      <dgm:spPr/>
    </dgm:pt>
    <dgm:pt modelId="{DC2F277A-0B79-4367-A7DE-1E9B4B4DBFBB}" type="pres">
      <dgm:prSet presAssocID="{29F90141-49FD-43AD-8A2E-FD6D228FDC27}" presName="img" presStyleLbl="fgImgPlace1" presStyleIdx="3" presStyleCnt="4"/>
      <dgm:spPr>
        <a:solidFill>
          <a:schemeClr val="bg1">
            <a:lumMod val="95000"/>
          </a:schemeClr>
        </a:solidFill>
      </dgm:spPr>
    </dgm:pt>
    <dgm:pt modelId="{147570CB-6CB1-4F56-A7A5-F09C1092A517}" type="pres">
      <dgm:prSet presAssocID="{29F90141-49FD-43AD-8A2E-FD6D228FDC27}" presName="text" presStyleLbl="node1" presStyleIdx="3" presStyleCnt="4">
        <dgm:presLayoutVars>
          <dgm:bulletEnabled val="1"/>
        </dgm:presLayoutVars>
      </dgm:prSet>
      <dgm:spPr/>
    </dgm:pt>
  </dgm:ptLst>
  <dgm:cxnLst>
    <dgm:cxn modelId="{54445E10-223F-4908-844B-76FA9539CE0C}" type="presOf" srcId="{75E5BD7B-D8D6-4A95-8393-C0C1C01467AC}" destId="{3A612DC0-E0FD-4DAD-B233-ACBFCAB50D8F}" srcOrd="1" destOrd="0" presId="urn:microsoft.com/office/officeart/2005/8/layout/vList4"/>
    <dgm:cxn modelId="{38DFE71A-1DFA-4C21-AF9A-F2B985FDEDE5}" type="presOf" srcId="{29F90141-49FD-43AD-8A2E-FD6D228FDC27}" destId="{147570CB-6CB1-4F56-A7A5-F09C1092A517}" srcOrd="1" destOrd="0" presId="urn:microsoft.com/office/officeart/2005/8/layout/vList4"/>
    <dgm:cxn modelId="{45362E23-7D7E-474D-B022-C8AEEADD16B1}" srcId="{9123021E-4134-4CD2-976D-6A8EF64E7AAC}" destId="{75E5BD7B-D8D6-4A95-8393-C0C1C01467AC}" srcOrd="1" destOrd="0" parTransId="{8D4915DB-96D3-4CE4-9B99-0BA98888C8AD}" sibTransId="{BD97E948-00E1-479A-8184-FDE2DBC925BA}"/>
    <dgm:cxn modelId="{C61EAE29-9662-4C40-A021-7B7054FB1564}" srcId="{9123021E-4134-4CD2-976D-6A8EF64E7AAC}" destId="{97CC6757-7CEC-45D6-8B4F-267EB0A2A779}" srcOrd="0" destOrd="0" parTransId="{A5FF7A88-F5C5-4AFA-8D0E-3F38BE7911E1}" sibTransId="{C51A0831-18E8-47F1-A8BA-EB91544298F7}"/>
    <dgm:cxn modelId="{EEC28263-4253-4627-8DA9-89EE982B73C0}" type="presOf" srcId="{29F90141-49FD-43AD-8A2E-FD6D228FDC27}" destId="{AEFDA1EB-4C96-4FED-852E-322AC5DD5E62}" srcOrd="0" destOrd="0" presId="urn:microsoft.com/office/officeart/2005/8/layout/vList4"/>
    <dgm:cxn modelId="{A63A9664-3016-470D-A828-4C4528147AFA}" type="presOf" srcId="{9123021E-4134-4CD2-976D-6A8EF64E7AAC}" destId="{457231D0-FCB5-4556-834B-1EC5962F64D0}" srcOrd="0" destOrd="0" presId="urn:microsoft.com/office/officeart/2005/8/layout/vList4"/>
    <dgm:cxn modelId="{DBDFE574-A8A7-4AF8-8E90-AFD34E7E91E3}" type="presOf" srcId="{45A6B9E8-5FF6-46C5-A102-370F49D5F64D}" destId="{53BB9B99-475E-4BBD-AF73-AA2562A7E2BC}" srcOrd="0" destOrd="0" presId="urn:microsoft.com/office/officeart/2005/8/layout/vList4"/>
    <dgm:cxn modelId="{62AEDA5A-4DF6-4D19-96F8-145378D98325}" type="presOf" srcId="{75E5BD7B-D8D6-4A95-8393-C0C1C01467AC}" destId="{3977AB99-45AD-4FA4-9696-69D0C8B38543}" srcOrd="0" destOrd="0" presId="urn:microsoft.com/office/officeart/2005/8/layout/vList4"/>
    <dgm:cxn modelId="{5180E581-8179-43DC-89F1-1318E05F5D3C}" srcId="{9123021E-4134-4CD2-976D-6A8EF64E7AAC}" destId="{29F90141-49FD-43AD-8A2E-FD6D228FDC27}" srcOrd="3" destOrd="0" parTransId="{C8C6368B-0DC0-45DD-927E-A7343D588FBA}" sibTransId="{60CE2C54-14DC-4741-A11A-ED4AE4AD4007}"/>
    <dgm:cxn modelId="{A0E99BBF-D1BD-472B-AFB3-297596136B96}" srcId="{9123021E-4134-4CD2-976D-6A8EF64E7AAC}" destId="{45A6B9E8-5FF6-46C5-A102-370F49D5F64D}" srcOrd="2" destOrd="0" parTransId="{8152CF7F-4117-4F95-94EC-3923D3D38675}" sibTransId="{5A481D25-2601-45D9-88B3-2B4F0E515C5E}"/>
    <dgm:cxn modelId="{6950EFDB-5E3A-4B33-BA57-C5A97E32E6F1}" type="presOf" srcId="{97CC6757-7CEC-45D6-8B4F-267EB0A2A779}" destId="{522A0232-8562-47C0-ACA8-453985ED4453}" srcOrd="1" destOrd="0" presId="urn:microsoft.com/office/officeart/2005/8/layout/vList4"/>
    <dgm:cxn modelId="{4F4542F5-AA91-48F9-93F5-DE5BD98A78C2}" type="presOf" srcId="{97CC6757-7CEC-45D6-8B4F-267EB0A2A779}" destId="{04F1E70E-3BCB-4640-BE36-7865363229D2}" srcOrd="0" destOrd="0" presId="urn:microsoft.com/office/officeart/2005/8/layout/vList4"/>
    <dgm:cxn modelId="{B03346FD-819C-43C5-A8D0-7F1AA1CA0F7D}" type="presOf" srcId="{45A6B9E8-5FF6-46C5-A102-370F49D5F64D}" destId="{1F40AA6B-A816-4764-9930-C5B92B6BD7CA}" srcOrd="1" destOrd="0" presId="urn:microsoft.com/office/officeart/2005/8/layout/vList4"/>
    <dgm:cxn modelId="{2230367D-614E-4E09-9D67-91270B5FFC85}" type="presParOf" srcId="{457231D0-FCB5-4556-834B-1EC5962F64D0}" destId="{0B611E9F-E381-4A90-AE65-51DDC045872E}" srcOrd="0" destOrd="0" presId="urn:microsoft.com/office/officeart/2005/8/layout/vList4"/>
    <dgm:cxn modelId="{6EA0CC18-DEA2-4185-B272-C228D6B8C8DC}" type="presParOf" srcId="{0B611E9F-E381-4A90-AE65-51DDC045872E}" destId="{04F1E70E-3BCB-4640-BE36-7865363229D2}" srcOrd="0" destOrd="0" presId="urn:microsoft.com/office/officeart/2005/8/layout/vList4"/>
    <dgm:cxn modelId="{4D63F055-6C4E-4501-9278-207429104605}" type="presParOf" srcId="{0B611E9F-E381-4A90-AE65-51DDC045872E}" destId="{53074899-94EC-4FCB-A288-CAD695DE5443}" srcOrd="1" destOrd="0" presId="urn:microsoft.com/office/officeart/2005/8/layout/vList4"/>
    <dgm:cxn modelId="{946DE0E6-D03C-474F-8E98-36E62D30ED40}" type="presParOf" srcId="{0B611E9F-E381-4A90-AE65-51DDC045872E}" destId="{522A0232-8562-47C0-ACA8-453985ED4453}" srcOrd="2" destOrd="0" presId="urn:microsoft.com/office/officeart/2005/8/layout/vList4"/>
    <dgm:cxn modelId="{B7EAA0A2-1A04-440C-BB39-4F43F9C5A744}" type="presParOf" srcId="{457231D0-FCB5-4556-834B-1EC5962F64D0}" destId="{8DADCEF0-3FB0-4E8B-81F2-39344DAC3F6E}" srcOrd="1" destOrd="0" presId="urn:microsoft.com/office/officeart/2005/8/layout/vList4"/>
    <dgm:cxn modelId="{92F83075-230D-4B57-95CC-DA1CAB5F45C2}" type="presParOf" srcId="{457231D0-FCB5-4556-834B-1EC5962F64D0}" destId="{B61ED9B6-7840-4ECC-9557-1F9661B2932F}" srcOrd="2" destOrd="0" presId="urn:microsoft.com/office/officeart/2005/8/layout/vList4"/>
    <dgm:cxn modelId="{D01896B0-E653-458D-AAB0-7F292E622C1B}" type="presParOf" srcId="{B61ED9B6-7840-4ECC-9557-1F9661B2932F}" destId="{3977AB99-45AD-4FA4-9696-69D0C8B38543}" srcOrd="0" destOrd="0" presId="urn:microsoft.com/office/officeart/2005/8/layout/vList4"/>
    <dgm:cxn modelId="{F4420076-E614-4D45-866C-734BAE43228E}" type="presParOf" srcId="{B61ED9B6-7840-4ECC-9557-1F9661B2932F}" destId="{61A3AD88-742A-4DC1-A488-3D948A94ADF7}" srcOrd="1" destOrd="0" presId="urn:microsoft.com/office/officeart/2005/8/layout/vList4"/>
    <dgm:cxn modelId="{02413FF3-422D-4BAD-88D1-2686661F6AF9}" type="presParOf" srcId="{B61ED9B6-7840-4ECC-9557-1F9661B2932F}" destId="{3A612DC0-E0FD-4DAD-B233-ACBFCAB50D8F}" srcOrd="2" destOrd="0" presId="urn:microsoft.com/office/officeart/2005/8/layout/vList4"/>
    <dgm:cxn modelId="{361BCF7C-9DD1-48EA-99E1-BFA70AEBE41F}" type="presParOf" srcId="{457231D0-FCB5-4556-834B-1EC5962F64D0}" destId="{D40C47D4-3C01-43FD-B729-C6B7970848A3}" srcOrd="3" destOrd="0" presId="urn:microsoft.com/office/officeart/2005/8/layout/vList4"/>
    <dgm:cxn modelId="{78714500-18B1-4CB1-947A-20A4FA79F9C9}" type="presParOf" srcId="{457231D0-FCB5-4556-834B-1EC5962F64D0}" destId="{BCBB1D3D-AA31-46C4-AA90-259D8A57FE18}" srcOrd="4" destOrd="0" presId="urn:microsoft.com/office/officeart/2005/8/layout/vList4"/>
    <dgm:cxn modelId="{1DFBBB76-0584-4D20-9150-E56C4D3EC140}" type="presParOf" srcId="{BCBB1D3D-AA31-46C4-AA90-259D8A57FE18}" destId="{53BB9B99-475E-4BBD-AF73-AA2562A7E2BC}" srcOrd="0" destOrd="0" presId="urn:microsoft.com/office/officeart/2005/8/layout/vList4"/>
    <dgm:cxn modelId="{86DF2C96-783A-4F18-A7AB-BCEF52AADBEB}" type="presParOf" srcId="{BCBB1D3D-AA31-46C4-AA90-259D8A57FE18}" destId="{97991E38-8EA4-43C3-B4FB-0F96EED9E009}" srcOrd="1" destOrd="0" presId="urn:microsoft.com/office/officeart/2005/8/layout/vList4"/>
    <dgm:cxn modelId="{0ACA0F15-331D-4707-BB65-0B3E03FCF582}" type="presParOf" srcId="{BCBB1D3D-AA31-46C4-AA90-259D8A57FE18}" destId="{1F40AA6B-A816-4764-9930-C5B92B6BD7CA}" srcOrd="2" destOrd="0" presId="urn:microsoft.com/office/officeart/2005/8/layout/vList4"/>
    <dgm:cxn modelId="{0A2B5AB4-56AC-483E-BCB8-BF57B4AE5448}" type="presParOf" srcId="{457231D0-FCB5-4556-834B-1EC5962F64D0}" destId="{5EB787C0-4CC2-4F51-B02F-B898CA8B54CB}" srcOrd="5" destOrd="0" presId="urn:microsoft.com/office/officeart/2005/8/layout/vList4"/>
    <dgm:cxn modelId="{B0F3F627-DCFE-419C-99A2-760A9BDE2BE1}" type="presParOf" srcId="{457231D0-FCB5-4556-834B-1EC5962F64D0}" destId="{537A9468-0279-4F49-AB2E-A8B0B8F574F7}" srcOrd="6" destOrd="0" presId="urn:microsoft.com/office/officeart/2005/8/layout/vList4"/>
    <dgm:cxn modelId="{C0CF7532-BB2A-4B8E-9C70-BE9D17874923}" type="presParOf" srcId="{537A9468-0279-4F49-AB2E-A8B0B8F574F7}" destId="{AEFDA1EB-4C96-4FED-852E-322AC5DD5E62}" srcOrd="0" destOrd="0" presId="urn:microsoft.com/office/officeart/2005/8/layout/vList4"/>
    <dgm:cxn modelId="{9973B12D-D809-413E-A248-E470EC354884}" type="presParOf" srcId="{537A9468-0279-4F49-AB2E-A8B0B8F574F7}" destId="{DC2F277A-0B79-4367-A7DE-1E9B4B4DBFBB}" srcOrd="1" destOrd="0" presId="urn:microsoft.com/office/officeart/2005/8/layout/vList4"/>
    <dgm:cxn modelId="{E5E51AAE-F9F5-4847-B4C7-0F593437B1EF}" type="presParOf" srcId="{537A9468-0279-4F49-AB2E-A8B0B8F574F7}" destId="{147570CB-6CB1-4F56-A7A5-F09C1092A517}" srcOrd="2" destOrd="0" presId="urn:microsoft.com/office/officeart/2005/8/layout/vList4"/>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852FE3D-6A94-44A9-B3D1-485DE01CC5F9}">
      <dsp:nvSpPr>
        <dsp:cNvPr id="0" name=""/>
        <dsp:cNvSpPr/>
      </dsp:nvSpPr>
      <dsp:spPr>
        <a:xfrm>
          <a:off x="3225922" y="2048816"/>
          <a:ext cx="1488405" cy="96414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t" anchorCtr="0">
          <a:noAutofit/>
        </a:bodyPr>
        <a:lstStyle/>
        <a:p>
          <a:pPr marL="114300" lvl="1" indent="-114300" algn="l" defTabSz="533400">
            <a:lnSpc>
              <a:spcPct val="90000"/>
            </a:lnSpc>
            <a:spcBef>
              <a:spcPct val="0"/>
            </a:spcBef>
            <a:spcAft>
              <a:spcPct val="15000"/>
            </a:spcAft>
            <a:buChar char="•"/>
          </a:pPr>
          <a:endParaRPr lang="en-US" sz="1200" kern="1200" dirty="0"/>
        </a:p>
        <a:p>
          <a:pPr marL="114300" lvl="1" indent="-114300" algn="l" defTabSz="533400">
            <a:lnSpc>
              <a:spcPct val="90000"/>
            </a:lnSpc>
            <a:spcBef>
              <a:spcPct val="0"/>
            </a:spcBef>
            <a:spcAft>
              <a:spcPct val="15000"/>
            </a:spcAft>
            <a:buChar char="•"/>
          </a:pPr>
          <a:endParaRPr lang="en-US" sz="1200" kern="1200" dirty="0"/>
        </a:p>
        <a:p>
          <a:pPr marL="114300" lvl="1" indent="-114300" algn="l" defTabSz="533400">
            <a:lnSpc>
              <a:spcPct val="90000"/>
            </a:lnSpc>
            <a:spcBef>
              <a:spcPct val="0"/>
            </a:spcBef>
            <a:spcAft>
              <a:spcPct val="15000"/>
            </a:spcAft>
            <a:buChar char="•"/>
          </a:pPr>
          <a:endParaRPr lang="en-US" sz="1200" kern="1200" dirty="0"/>
        </a:p>
      </dsp:txBody>
      <dsp:txXfrm>
        <a:off x="3693623" y="2311033"/>
        <a:ext cx="999525" cy="680753"/>
      </dsp:txXfrm>
    </dsp:sp>
    <dsp:sp modelId="{0BA8A4E0-724F-4C3D-9F0E-101841411D45}">
      <dsp:nvSpPr>
        <dsp:cNvPr id="0" name=""/>
        <dsp:cNvSpPr/>
      </dsp:nvSpPr>
      <dsp:spPr>
        <a:xfrm>
          <a:off x="797472" y="2048816"/>
          <a:ext cx="1488405" cy="96414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t" anchorCtr="0">
          <a:noAutofit/>
        </a:bodyPr>
        <a:lstStyle/>
        <a:p>
          <a:pPr marL="114300" lvl="1" indent="-114300" algn="l" defTabSz="533400">
            <a:lnSpc>
              <a:spcPct val="90000"/>
            </a:lnSpc>
            <a:spcBef>
              <a:spcPct val="0"/>
            </a:spcBef>
            <a:spcAft>
              <a:spcPct val="15000"/>
            </a:spcAft>
            <a:buChar char="•"/>
          </a:pPr>
          <a:endParaRPr lang="en-US" sz="1200" kern="1200" dirty="0"/>
        </a:p>
      </dsp:txBody>
      <dsp:txXfrm>
        <a:off x="818651" y="2311033"/>
        <a:ext cx="999525" cy="680753"/>
      </dsp:txXfrm>
    </dsp:sp>
    <dsp:sp modelId="{5D107CCC-1C9B-42F8-A3E0-4D989620DCA9}">
      <dsp:nvSpPr>
        <dsp:cNvPr id="0" name=""/>
        <dsp:cNvSpPr/>
      </dsp:nvSpPr>
      <dsp:spPr>
        <a:xfrm>
          <a:off x="3225922" y="0"/>
          <a:ext cx="1488405" cy="96414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0960" tIns="60960" rIns="60960" bIns="60960" numCol="1" spcCol="1270" anchor="t" anchorCtr="0">
          <a:noAutofit/>
        </a:bodyPr>
        <a:lstStyle/>
        <a:p>
          <a:pPr marL="114300" lvl="1" indent="-114300" algn="l" defTabSz="533400">
            <a:lnSpc>
              <a:spcPct val="90000"/>
            </a:lnSpc>
            <a:spcBef>
              <a:spcPct val="0"/>
            </a:spcBef>
            <a:spcAft>
              <a:spcPct val="15000"/>
            </a:spcAft>
            <a:buChar char="•"/>
          </a:pPr>
          <a:endParaRPr lang="en-US" sz="1200" kern="1200" dirty="0"/>
        </a:p>
        <a:p>
          <a:pPr marL="114300" lvl="1" indent="-114300" algn="l" defTabSz="533400">
            <a:lnSpc>
              <a:spcPct val="90000"/>
            </a:lnSpc>
            <a:spcBef>
              <a:spcPct val="0"/>
            </a:spcBef>
            <a:spcAft>
              <a:spcPct val="15000"/>
            </a:spcAft>
            <a:buChar char="•"/>
          </a:pPr>
          <a:endParaRPr lang="en-US" sz="1200" kern="1200" dirty="0"/>
        </a:p>
      </dsp:txBody>
      <dsp:txXfrm>
        <a:off x="3693623" y="21179"/>
        <a:ext cx="999525" cy="680753"/>
      </dsp:txXfrm>
    </dsp:sp>
    <dsp:sp modelId="{EC4AABA7-CACA-4001-9B52-A72CB89983A0}">
      <dsp:nvSpPr>
        <dsp:cNvPr id="0" name=""/>
        <dsp:cNvSpPr/>
      </dsp:nvSpPr>
      <dsp:spPr>
        <a:xfrm>
          <a:off x="797472" y="0"/>
          <a:ext cx="1488405" cy="964149"/>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t" anchorCtr="0">
          <a:noAutofit/>
        </a:bodyPr>
        <a:lstStyle/>
        <a:p>
          <a:pPr marL="57150" lvl="1" indent="-57150" algn="l" defTabSz="488950">
            <a:lnSpc>
              <a:spcPct val="90000"/>
            </a:lnSpc>
            <a:spcBef>
              <a:spcPct val="0"/>
            </a:spcBef>
            <a:spcAft>
              <a:spcPct val="15000"/>
            </a:spcAft>
            <a:buChar char="•"/>
          </a:pPr>
          <a:endParaRPr lang="en-US" sz="1100" kern="1200" dirty="0"/>
        </a:p>
      </dsp:txBody>
      <dsp:txXfrm>
        <a:off x="818651" y="21179"/>
        <a:ext cx="999525" cy="680753"/>
      </dsp:txXfrm>
    </dsp:sp>
    <dsp:sp modelId="{606BE5B3-8C60-4F5D-BFA2-CA652A1801E6}">
      <dsp:nvSpPr>
        <dsp:cNvPr id="0" name=""/>
        <dsp:cNvSpPr/>
      </dsp:nvSpPr>
      <dsp:spPr>
        <a:xfrm>
          <a:off x="1421156" y="171739"/>
          <a:ext cx="1304614" cy="1304614"/>
        </a:xfrm>
        <a:prstGeom prst="pieWedg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b="1" kern="1200" dirty="0"/>
            <a:t>MENTAL HEALTH</a:t>
          </a:r>
        </a:p>
      </dsp:txBody>
      <dsp:txXfrm>
        <a:off x="1803269" y="553852"/>
        <a:ext cx="922501" cy="922501"/>
      </dsp:txXfrm>
    </dsp:sp>
    <dsp:sp modelId="{2BDFD45D-C867-457F-AADE-E7D6AF266899}">
      <dsp:nvSpPr>
        <dsp:cNvPr id="0" name=""/>
        <dsp:cNvSpPr/>
      </dsp:nvSpPr>
      <dsp:spPr>
        <a:xfrm rot="5400000">
          <a:off x="2786029" y="171739"/>
          <a:ext cx="1304614" cy="1304614"/>
        </a:xfrm>
        <a:prstGeom prst="pieWedg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b="1" kern="1200" cap="all" dirty="0"/>
            <a:t>Physical health</a:t>
          </a:r>
          <a:endParaRPr lang="en-US" sz="1100" kern="1200" dirty="0"/>
        </a:p>
      </dsp:txBody>
      <dsp:txXfrm rot="-5400000">
        <a:off x="2786029" y="553852"/>
        <a:ext cx="922501" cy="922501"/>
      </dsp:txXfrm>
    </dsp:sp>
    <dsp:sp modelId="{7BFEDE98-E1BF-4AAC-B781-4691DD2B419D}">
      <dsp:nvSpPr>
        <dsp:cNvPr id="0" name=""/>
        <dsp:cNvSpPr/>
      </dsp:nvSpPr>
      <dsp:spPr>
        <a:xfrm rot="10800000">
          <a:off x="2786029" y="1536612"/>
          <a:ext cx="1304614" cy="1304614"/>
        </a:xfrm>
        <a:prstGeom prst="pieWedg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b="1" kern="1200" cap="all" dirty="0"/>
            <a:t>SEXUAL HEALTH</a:t>
          </a:r>
          <a:endParaRPr lang="en-US" sz="1100" kern="1200" dirty="0"/>
        </a:p>
      </dsp:txBody>
      <dsp:txXfrm rot="10800000">
        <a:off x="2786029" y="1536612"/>
        <a:ext cx="922501" cy="922501"/>
      </dsp:txXfrm>
    </dsp:sp>
    <dsp:sp modelId="{5857B45C-3BBE-4D22-8284-0D0B0C6738D5}">
      <dsp:nvSpPr>
        <dsp:cNvPr id="0" name=""/>
        <dsp:cNvSpPr/>
      </dsp:nvSpPr>
      <dsp:spPr>
        <a:xfrm rot="16200000">
          <a:off x="1421156" y="1536612"/>
          <a:ext cx="1304614" cy="1304614"/>
        </a:xfrm>
        <a:prstGeom prst="pieWedg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8232" tIns="78232" rIns="78232" bIns="78232" numCol="1" spcCol="1270" anchor="ctr" anchorCtr="0">
          <a:noAutofit/>
        </a:bodyPr>
        <a:lstStyle/>
        <a:p>
          <a:pPr marL="0" lvl="0" indent="0" algn="ctr" defTabSz="488950">
            <a:lnSpc>
              <a:spcPct val="90000"/>
            </a:lnSpc>
            <a:spcBef>
              <a:spcPct val="0"/>
            </a:spcBef>
            <a:spcAft>
              <a:spcPct val="35000"/>
            </a:spcAft>
            <a:buNone/>
          </a:pPr>
          <a:r>
            <a:rPr lang="en-US" sz="1100" b="1" kern="1200" cap="all" dirty="0"/>
            <a:t>OVERALL HEALTH</a:t>
          </a:r>
          <a:endParaRPr lang="en-US" sz="1100" kern="1200" dirty="0"/>
        </a:p>
      </dsp:txBody>
      <dsp:txXfrm rot="5400000">
        <a:off x="1803269" y="1536612"/>
        <a:ext cx="922501" cy="922501"/>
      </dsp:txXfrm>
    </dsp:sp>
    <dsp:sp modelId="{90571979-CD4F-4D8F-9B84-817273F90C22}">
      <dsp:nvSpPr>
        <dsp:cNvPr id="0" name=""/>
        <dsp:cNvSpPr/>
      </dsp:nvSpPr>
      <dsp:spPr>
        <a:xfrm>
          <a:off x="2530680" y="1235316"/>
          <a:ext cx="450438" cy="391685"/>
        </a:xfrm>
        <a:prstGeom prst="circularArrow">
          <a:avLst/>
        </a:prstGeom>
        <a:solidFill>
          <a:schemeClr val="accent1">
            <a:tint val="6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067B675-6A54-4276-85C9-6B2E2D029D53}">
      <dsp:nvSpPr>
        <dsp:cNvPr id="0" name=""/>
        <dsp:cNvSpPr/>
      </dsp:nvSpPr>
      <dsp:spPr>
        <a:xfrm rot="10800000">
          <a:off x="2530680" y="1385964"/>
          <a:ext cx="450438" cy="391685"/>
        </a:xfrm>
        <a:prstGeom prst="circularArrow">
          <a:avLst/>
        </a:prstGeom>
        <a:solidFill>
          <a:schemeClr val="accent1">
            <a:tint val="6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4F1E70E-3BCB-4640-BE36-7865363229D2}">
      <dsp:nvSpPr>
        <dsp:cNvPr id="0" name=""/>
        <dsp:cNvSpPr/>
      </dsp:nvSpPr>
      <dsp:spPr>
        <a:xfrm>
          <a:off x="0" y="0"/>
          <a:ext cx="8864600" cy="119197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Of older adults  living with HIV, 23% reported suboptimal health and 26% reported optimal health on all domains. Approximately half the population reported results within these 2 extremes.</a:t>
          </a:r>
        </a:p>
      </dsp:txBody>
      <dsp:txXfrm>
        <a:off x="1892117" y="0"/>
        <a:ext cx="6972482" cy="1191976"/>
      </dsp:txXfrm>
    </dsp:sp>
    <dsp:sp modelId="{53074899-94EC-4FCB-A288-CAD695DE5443}">
      <dsp:nvSpPr>
        <dsp:cNvPr id="0" name=""/>
        <dsp:cNvSpPr/>
      </dsp:nvSpPr>
      <dsp:spPr>
        <a:xfrm>
          <a:off x="119197" y="119197"/>
          <a:ext cx="1772920" cy="953581"/>
        </a:xfrm>
        <a:prstGeom prst="roundRect">
          <a:avLst>
            <a:gd name="adj" fmla="val 10000"/>
          </a:avLst>
        </a:prstGeom>
        <a:solidFill>
          <a:schemeClr val="tx1">
            <a:lumMod val="10000"/>
            <a:lumOff val="9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977AB99-45AD-4FA4-9696-69D0C8B38543}">
      <dsp:nvSpPr>
        <dsp:cNvPr id="0" name=""/>
        <dsp:cNvSpPr/>
      </dsp:nvSpPr>
      <dsp:spPr>
        <a:xfrm>
          <a:off x="0" y="1311174"/>
          <a:ext cx="8864600" cy="119197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t>Geographic disparities exist in self-reported health status. These differences highlight the need for tailoring treatment to narrow inequalities.</a:t>
          </a:r>
        </a:p>
      </dsp:txBody>
      <dsp:txXfrm>
        <a:off x="1892117" y="1311174"/>
        <a:ext cx="6972482" cy="1191976"/>
      </dsp:txXfrm>
    </dsp:sp>
    <dsp:sp modelId="{61A3AD88-742A-4DC1-A488-3D948A94ADF7}">
      <dsp:nvSpPr>
        <dsp:cNvPr id="0" name=""/>
        <dsp:cNvSpPr/>
      </dsp:nvSpPr>
      <dsp:spPr>
        <a:xfrm>
          <a:off x="119197" y="1430372"/>
          <a:ext cx="1772920" cy="953581"/>
        </a:xfrm>
        <a:prstGeom prst="roundRect">
          <a:avLst>
            <a:gd name="adj" fmla="val 10000"/>
          </a:avLst>
        </a:prstGeom>
        <a:solidFill>
          <a:schemeClr val="accent3">
            <a:lumMod val="20000"/>
            <a:lumOff val="8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3BB9B99-475E-4BBD-AF73-AA2562A7E2BC}">
      <dsp:nvSpPr>
        <dsp:cNvPr id="0" name=""/>
        <dsp:cNvSpPr/>
      </dsp:nvSpPr>
      <dsp:spPr>
        <a:xfrm>
          <a:off x="0" y="2622349"/>
          <a:ext cx="8864600" cy="1191976"/>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solidFill>
                <a:schemeClr val="bg1"/>
              </a:solidFill>
            </a:rPr>
            <a:t>Groups with worst perceived health included those reporting ≥</a:t>
          </a:r>
          <a:r>
            <a:rPr lang="en-US" sz="2000" kern="1200" noProof="1">
              <a:solidFill>
                <a:schemeClr val="bg1"/>
              </a:solidFill>
            </a:rPr>
            <a:t>2 comorbidities, suboptimal adherence, and those dissatisfied with treatment.</a:t>
          </a:r>
          <a:r>
            <a:rPr lang="en-US" sz="2000" kern="1200" dirty="0">
              <a:solidFill>
                <a:schemeClr val="bg1"/>
              </a:solidFill>
            </a:rPr>
            <a:t> </a:t>
          </a:r>
        </a:p>
      </dsp:txBody>
      <dsp:txXfrm>
        <a:off x="1892117" y="2622349"/>
        <a:ext cx="6972482" cy="1191976"/>
      </dsp:txXfrm>
    </dsp:sp>
    <dsp:sp modelId="{97991E38-8EA4-43C3-B4FB-0F96EED9E009}">
      <dsp:nvSpPr>
        <dsp:cNvPr id="0" name=""/>
        <dsp:cNvSpPr/>
      </dsp:nvSpPr>
      <dsp:spPr>
        <a:xfrm>
          <a:off x="119197" y="2741547"/>
          <a:ext cx="1772920" cy="953581"/>
        </a:xfrm>
        <a:prstGeom prst="roundRect">
          <a:avLst>
            <a:gd name="adj" fmla="val 10000"/>
          </a:avLst>
        </a:prstGeom>
        <a:solidFill>
          <a:schemeClr val="tx1">
            <a:lumMod val="10000"/>
            <a:lumOff val="9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EFDA1EB-4C96-4FED-852E-322AC5DD5E62}">
      <dsp:nvSpPr>
        <dsp:cNvPr id="0" name=""/>
        <dsp:cNvSpPr/>
      </dsp:nvSpPr>
      <dsp:spPr>
        <a:xfrm>
          <a:off x="0" y="3933524"/>
          <a:ext cx="8864600" cy="1191976"/>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n-US" sz="2000" kern="1200" dirty="0">
              <a:solidFill>
                <a:schemeClr val="tx1"/>
              </a:solidFill>
            </a:rPr>
            <a:t>Holistic approach to care requires seeking improvements in all aspects of health and considering patients as a whole. Quality communication is needed to alleviate mental distress, which may not be readily discernable to HCPs. </a:t>
          </a:r>
        </a:p>
      </dsp:txBody>
      <dsp:txXfrm>
        <a:off x="1892117" y="3933524"/>
        <a:ext cx="6972482" cy="1191976"/>
      </dsp:txXfrm>
    </dsp:sp>
    <dsp:sp modelId="{DC2F277A-0B79-4367-A7DE-1E9B4B4DBFBB}">
      <dsp:nvSpPr>
        <dsp:cNvPr id="0" name=""/>
        <dsp:cNvSpPr/>
      </dsp:nvSpPr>
      <dsp:spPr>
        <a:xfrm>
          <a:off x="119197" y="4052721"/>
          <a:ext cx="1772920" cy="953581"/>
        </a:xfrm>
        <a:prstGeom prst="roundRect">
          <a:avLst>
            <a:gd name="adj" fmla="val 10000"/>
          </a:avLst>
        </a:prstGeom>
        <a:solidFill>
          <a:schemeClr val="bg1">
            <a:lumMod val="9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2.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0.1578</cdr:x>
      <cdr:y>0.92064</cdr:y>
    </cdr:from>
    <cdr:to>
      <cdr:x>0.29067</cdr:x>
      <cdr:y>1</cdr:y>
    </cdr:to>
    <cdr:sp macro="" textlink="">
      <cdr:nvSpPr>
        <cdr:cNvPr id="2" name="TextBox 1">
          <a:extLst xmlns:a="http://schemas.openxmlformats.org/drawingml/2006/main">
            <a:ext uri="{FF2B5EF4-FFF2-40B4-BE49-F238E27FC236}">
              <a16:creationId xmlns:a16="http://schemas.microsoft.com/office/drawing/2014/main" id="{0C09E8A4-1C23-4A90-820A-5A39328FB597}"/>
            </a:ext>
          </a:extLst>
        </cdr:cNvPr>
        <cdr:cNvSpPr txBox="1"/>
      </cdr:nvSpPr>
      <cdr:spPr bwMode="auto">
        <a:xfrm xmlns:a="http://schemas.openxmlformats.org/drawingml/2006/main">
          <a:off x="1056525" y="4419625"/>
          <a:ext cx="889608" cy="380976"/>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Overflow="clip" vert="horz" wrap="square" lIns="0" tIns="0" rIns="0" bIns="0" numCol="1" rtlCol="0" anchor="t" anchorCtr="0" compatLnSpc="1">
          <a:prstTxWarp prst="textNoShape">
            <a:avLst/>
          </a:prstTxWarp>
        </a:bodyPr>
        <a:lstStyle xmlns:a="http://schemas.openxmlformats.org/drawingml/2006/main"/>
        <a:p xmlns:a="http://schemas.openxmlformats.org/drawingml/2006/main">
          <a:pPr algn="ctr"/>
          <a:r>
            <a:rPr lang="en-US" sz="1200" b="0" kern="0" dirty="0">
              <a:solidFill>
                <a:schemeClr val="tx1"/>
              </a:solidFill>
            </a:rPr>
            <a:t>Physical health</a:t>
          </a:r>
        </a:p>
      </cdr:txBody>
    </cdr:sp>
  </cdr:relSizeAnchor>
  <cdr:relSizeAnchor xmlns:cdr="http://schemas.openxmlformats.org/drawingml/2006/chartDrawing">
    <cdr:from>
      <cdr:x>0.31061</cdr:x>
      <cdr:y>0.92064</cdr:y>
    </cdr:from>
    <cdr:to>
      <cdr:x>0.43095</cdr:x>
      <cdr:y>1</cdr:y>
    </cdr:to>
    <cdr:sp macro="" textlink="">
      <cdr:nvSpPr>
        <cdr:cNvPr id="3" name="TextBox 2">
          <a:extLst xmlns:a="http://schemas.openxmlformats.org/drawingml/2006/main">
            <a:ext uri="{FF2B5EF4-FFF2-40B4-BE49-F238E27FC236}">
              <a16:creationId xmlns:a16="http://schemas.microsoft.com/office/drawing/2014/main" id="{3964F0F1-41B6-4505-8B64-791951CEC4CD}"/>
            </a:ext>
          </a:extLst>
        </cdr:cNvPr>
        <cdr:cNvSpPr txBox="1"/>
      </cdr:nvSpPr>
      <cdr:spPr bwMode="auto">
        <a:xfrm xmlns:a="http://schemas.openxmlformats.org/drawingml/2006/main">
          <a:off x="2079638" y="4419625"/>
          <a:ext cx="805687" cy="380976"/>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Overflow="clip" vert="horz" wrap="square" lIns="0" tIns="0" rIns="0" bIns="0" numCol="1" rtlCol="0" anchor="t" anchorCtr="0" compatLnSpc="1">
          <a:prstTxWarp prst="textNoShape">
            <a:avLst/>
          </a:prstTxWarp>
        </a:bodyPr>
        <a:lstStyle xmlns:a="http://schemas.openxmlformats.org/drawingml/2006/main"/>
        <a:p xmlns:a="http://schemas.openxmlformats.org/drawingml/2006/main">
          <a:pPr algn="ctr"/>
          <a:r>
            <a:rPr lang="en-US" sz="1200" b="0" kern="0" dirty="0">
              <a:solidFill>
                <a:schemeClr val="tx1"/>
              </a:solidFill>
            </a:rPr>
            <a:t>Mental health</a:t>
          </a:r>
        </a:p>
      </cdr:txBody>
    </cdr:sp>
  </cdr:relSizeAnchor>
  <cdr:relSizeAnchor xmlns:cdr="http://schemas.openxmlformats.org/drawingml/2006/chartDrawing">
    <cdr:from>
      <cdr:x>0.45371</cdr:x>
      <cdr:y>0.92064</cdr:y>
    </cdr:from>
    <cdr:to>
      <cdr:x>0.58657</cdr:x>
      <cdr:y>1</cdr:y>
    </cdr:to>
    <cdr:sp macro="" textlink="">
      <cdr:nvSpPr>
        <cdr:cNvPr id="4" name="TextBox 3">
          <a:extLst xmlns:a="http://schemas.openxmlformats.org/drawingml/2006/main">
            <a:ext uri="{FF2B5EF4-FFF2-40B4-BE49-F238E27FC236}">
              <a16:creationId xmlns:a16="http://schemas.microsoft.com/office/drawing/2014/main" id="{344BD9BA-1B1E-4A12-B9D9-57C9E74C0EDB}"/>
            </a:ext>
          </a:extLst>
        </cdr:cNvPr>
        <cdr:cNvSpPr txBox="1"/>
      </cdr:nvSpPr>
      <cdr:spPr bwMode="auto">
        <a:xfrm xmlns:a="http://schemas.openxmlformats.org/drawingml/2006/main">
          <a:off x="3037725" y="4419625"/>
          <a:ext cx="889541" cy="380976"/>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Overflow="clip" vert="horz" wrap="square" lIns="0" tIns="0" rIns="0" bIns="0" numCol="1" rtlCol="0" anchor="t" anchorCtr="0" compatLnSpc="1">
          <a:prstTxWarp prst="textNoShape">
            <a:avLst/>
          </a:prstTxWarp>
        </a:bodyPr>
        <a:lstStyle xmlns:a="http://schemas.openxmlformats.org/drawingml/2006/main"/>
        <a:p xmlns:a="http://schemas.openxmlformats.org/drawingml/2006/main">
          <a:pPr algn="ctr"/>
          <a:r>
            <a:rPr lang="en-US" sz="1200" b="0" kern="0" dirty="0">
              <a:solidFill>
                <a:schemeClr val="tx1"/>
              </a:solidFill>
            </a:rPr>
            <a:t>Sexual </a:t>
          </a:r>
          <a:br>
            <a:rPr lang="en-US" sz="1200" b="0" kern="0" dirty="0">
              <a:solidFill>
                <a:schemeClr val="tx1"/>
              </a:solidFill>
            </a:rPr>
          </a:br>
          <a:r>
            <a:rPr lang="en-US" sz="1200" b="0" kern="0" dirty="0">
              <a:solidFill>
                <a:schemeClr val="tx1"/>
              </a:solidFill>
            </a:rPr>
            <a:t>health</a:t>
          </a:r>
        </a:p>
      </cdr:txBody>
    </cdr:sp>
  </cdr:relSizeAnchor>
  <cdr:relSizeAnchor xmlns:cdr="http://schemas.openxmlformats.org/drawingml/2006/chartDrawing">
    <cdr:from>
      <cdr:x>0.60351</cdr:x>
      <cdr:y>0.91845</cdr:y>
    </cdr:from>
    <cdr:to>
      <cdr:x>0.73638</cdr:x>
      <cdr:y>0.99781</cdr:y>
    </cdr:to>
    <cdr:sp macro="" textlink="">
      <cdr:nvSpPr>
        <cdr:cNvPr id="5" name="TextBox 4">
          <a:extLst xmlns:a="http://schemas.openxmlformats.org/drawingml/2006/main">
            <a:ext uri="{FF2B5EF4-FFF2-40B4-BE49-F238E27FC236}">
              <a16:creationId xmlns:a16="http://schemas.microsoft.com/office/drawing/2014/main" id="{F4A544CF-064D-4260-8BB1-9F5D2EF6CF28}"/>
            </a:ext>
          </a:extLst>
        </cdr:cNvPr>
        <cdr:cNvSpPr txBox="1"/>
      </cdr:nvSpPr>
      <cdr:spPr bwMode="auto">
        <a:xfrm xmlns:a="http://schemas.openxmlformats.org/drawingml/2006/main">
          <a:off x="4040721" y="4409115"/>
          <a:ext cx="889608" cy="380976"/>
        </a:xfrm>
        <a:prstGeom xmlns:a="http://schemas.openxmlformats.org/drawingml/2006/main" prst="rect">
          <a:avLst/>
        </a:prstGeom>
        <a:noFill xmlns:a="http://schemas.openxmlformats.org/drawingml/2006/main"/>
        <a:ln xmlns:a="http://schemas.openxmlformats.org/drawingml/2006/main">
          <a:noFill/>
        </a:ln>
        <a:extLst xmlns:a="http://schemas.openxmlformats.org/drawingml/2006/main">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cdr:spPr>
      <cdr:txBody>
        <a:bodyPr xmlns:a="http://schemas.openxmlformats.org/drawingml/2006/main" vertOverflow="clip" vert="horz" wrap="square" lIns="0" tIns="0" rIns="0" bIns="0" numCol="1" rtlCol="0" anchor="t" anchorCtr="0" compatLnSpc="1">
          <a:prstTxWarp prst="textNoShape">
            <a:avLst/>
          </a:prstTxWarp>
        </a:bodyPr>
        <a:lstStyle xmlns:a="http://schemas.openxmlformats.org/drawingml/2006/main"/>
        <a:p xmlns:a="http://schemas.openxmlformats.org/drawingml/2006/main">
          <a:pPr algn="ctr"/>
          <a:r>
            <a:rPr lang="en-US" sz="1200" b="0" kern="0" dirty="0">
              <a:solidFill>
                <a:schemeClr val="tx1"/>
              </a:solidFill>
            </a:rPr>
            <a:t>Overall health</a:t>
          </a:r>
        </a:p>
      </cdr:txBody>
    </cdr:sp>
  </cdr:relSizeAnchor>
  <cdr:relSizeAnchor xmlns:cdr="http://schemas.openxmlformats.org/drawingml/2006/chartDrawing">
    <cdr:from>
      <cdr:x>0.67072</cdr:x>
      <cdr:y>0.77704</cdr:y>
    </cdr:from>
    <cdr:to>
      <cdr:x>0.83005</cdr:x>
      <cdr:y>0.85843</cdr:y>
    </cdr:to>
    <cdr:sp macro="" textlink="">
      <cdr:nvSpPr>
        <cdr:cNvPr id="6" name="TextBox 5">
          <a:extLst xmlns:a="http://schemas.openxmlformats.org/drawingml/2006/main">
            <a:ext uri="{FF2B5EF4-FFF2-40B4-BE49-F238E27FC236}">
              <a16:creationId xmlns:a16="http://schemas.microsoft.com/office/drawing/2014/main" id="{2ACB2DC9-5DE5-4540-9532-16BA9D3708DF}"/>
            </a:ext>
          </a:extLst>
        </cdr:cNvPr>
        <cdr:cNvSpPr txBox="1"/>
      </cdr:nvSpPr>
      <cdr:spPr bwMode="auto">
        <a:xfrm xmlns:a="http://schemas.openxmlformats.org/drawingml/2006/main">
          <a:off x="4490662" y="3730261"/>
          <a:ext cx="1066767" cy="390721"/>
        </a:xfrm>
        <a:prstGeom xmlns:a="http://schemas.openxmlformats.org/drawingml/2006/main" prst="rect">
          <a:avLst/>
        </a:prstGeom>
        <a:solidFill xmlns:a="http://schemas.openxmlformats.org/drawingml/2006/main">
          <a:schemeClr val="bg1"/>
        </a:solidFill>
        <a:ln xmlns:a="http://schemas.openxmlformats.org/drawingml/2006/main">
          <a:noFill/>
        </a:ln>
      </cdr:spPr>
      <cdr:txBody>
        <a:bodyPr xmlns:a="http://schemas.openxmlformats.org/drawingml/2006/main" vertOverflow="clip" vert="horz" wrap="square" lIns="0" tIns="0" rIns="0" bIns="0" numCol="1" rtlCol="0" anchor="t" anchorCtr="0" compatLnSpc="1">
          <a:prstTxWarp prst="textNoShape">
            <a:avLst/>
          </a:prstTxWarp>
        </a:bodyPr>
        <a:lstStyle xmlns:a="http://schemas.openxmlformats.org/drawingml/2006/main"/>
        <a:p xmlns:a="http://schemas.openxmlformats.org/drawingml/2006/main">
          <a:pPr algn="l"/>
          <a:endParaRPr lang="en-GB" sz="1100" kern="0" dirty="0"/>
        </a:p>
      </cdr:txBody>
    </cdr:sp>
  </cdr:relSizeAnchor>
  <cdr:relSizeAnchor xmlns:cdr="http://schemas.openxmlformats.org/drawingml/2006/chartDrawing">
    <cdr:from>
      <cdr:x>0.71624</cdr:x>
      <cdr:y>0.83319</cdr:y>
    </cdr:from>
    <cdr:to>
      <cdr:x>0.87557</cdr:x>
      <cdr:y>0.91458</cdr:y>
    </cdr:to>
    <cdr:sp macro="" textlink="">
      <cdr:nvSpPr>
        <cdr:cNvPr id="7" name="TextBox 6">
          <a:extLst xmlns:a="http://schemas.openxmlformats.org/drawingml/2006/main">
            <a:ext uri="{FF2B5EF4-FFF2-40B4-BE49-F238E27FC236}">
              <a16:creationId xmlns:a16="http://schemas.microsoft.com/office/drawing/2014/main" id="{E5E0E956-3D2E-4900-8F6B-8B2DC0AF1D95}"/>
            </a:ext>
          </a:extLst>
        </cdr:cNvPr>
        <cdr:cNvSpPr txBox="1"/>
      </cdr:nvSpPr>
      <cdr:spPr bwMode="auto">
        <a:xfrm xmlns:a="http://schemas.openxmlformats.org/drawingml/2006/main">
          <a:off x="4795478" y="3999833"/>
          <a:ext cx="1066767" cy="390721"/>
        </a:xfrm>
        <a:prstGeom xmlns:a="http://schemas.openxmlformats.org/drawingml/2006/main" prst="rect">
          <a:avLst/>
        </a:prstGeom>
        <a:solidFill xmlns:a="http://schemas.openxmlformats.org/drawingml/2006/main">
          <a:schemeClr val="bg1"/>
        </a:solidFill>
        <a:ln xmlns:a="http://schemas.openxmlformats.org/drawingml/2006/main">
          <a:noFill/>
        </a:ln>
      </cdr:spPr>
      <cdr:txBody>
        <a:bodyPr xmlns:a="http://schemas.openxmlformats.org/drawingml/2006/main" vertOverflow="clip" vert="horz" wrap="square" lIns="0" tIns="0" rIns="0" bIns="0" numCol="1" rtlCol="0" anchor="t" anchorCtr="0" compatLnSpc="1">
          <a:prstTxWarp prst="textNoShape">
            <a:avLst/>
          </a:prstTxWarp>
        </a:bodyPr>
        <a:lstStyle xmlns:a="http://schemas.openxmlformats.org/drawingml/2006/main"/>
        <a:p xmlns:a="http://schemas.openxmlformats.org/drawingml/2006/main">
          <a:pPr algn="l"/>
          <a:endParaRPr lang="en-GB" sz="1100" kern="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231A79A-A19B-4497-A1AB-45435BE30F6C}"/>
              </a:ext>
            </a:extLst>
          </p:cNvPr>
          <p:cNvSpPr>
            <a:spLocks noGrp="1"/>
          </p:cNvSpPr>
          <p:nvPr>
            <p:ph type="hdr" sz="quarter"/>
          </p:nvPr>
        </p:nvSpPr>
        <p:spPr>
          <a:xfrm>
            <a:off x="0" y="0"/>
            <a:ext cx="3038475" cy="461963"/>
          </a:xfrm>
          <a:prstGeom prst="rect">
            <a:avLst/>
          </a:prstGeom>
        </p:spPr>
        <p:txBody>
          <a:bodyPr vert="horz" lIns="92757" tIns="46378" rIns="92757" bIns="46378" rtlCol="0"/>
          <a:lstStyle>
            <a:lvl1pPr algn="l" eaLnBrk="1" fontAlgn="auto" hangingPunct="1">
              <a:spcBef>
                <a:spcPts val="0"/>
              </a:spcBef>
              <a:spcAft>
                <a:spcPts val="0"/>
              </a:spcAft>
              <a:defRPr sz="1200">
                <a:latin typeface="+mn-lt"/>
                <a:cs typeface="+mn-cs"/>
              </a:defRPr>
            </a:lvl1pPr>
          </a:lstStyle>
          <a:p>
            <a:pPr>
              <a:defRPr/>
            </a:pPr>
            <a:endParaRPr lang="en-US" dirty="0"/>
          </a:p>
        </p:txBody>
      </p:sp>
      <p:sp>
        <p:nvSpPr>
          <p:cNvPr id="3" name="Date Placeholder 2">
            <a:extLst>
              <a:ext uri="{FF2B5EF4-FFF2-40B4-BE49-F238E27FC236}">
                <a16:creationId xmlns:a16="http://schemas.microsoft.com/office/drawing/2014/main" id="{EC229F7F-D297-4559-9851-400D21AD0DA5}"/>
              </a:ext>
            </a:extLst>
          </p:cNvPr>
          <p:cNvSpPr>
            <a:spLocks noGrp="1"/>
          </p:cNvSpPr>
          <p:nvPr>
            <p:ph type="dt" sz="quarter" idx="1"/>
          </p:nvPr>
        </p:nvSpPr>
        <p:spPr>
          <a:xfrm>
            <a:off x="3970338" y="0"/>
            <a:ext cx="3038475" cy="461963"/>
          </a:xfrm>
          <a:prstGeom prst="rect">
            <a:avLst/>
          </a:prstGeom>
        </p:spPr>
        <p:txBody>
          <a:bodyPr vert="horz" lIns="92757" tIns="46378" rIns="92757" bIns="46378" rtlCol="0"/>
          <a:lstStyle>
            <a:lvl1pPr algn="r" eaLnBrk="1" fontAlgn="auto" hangingPunct="1">
              <a:spcBef>
                <a:spcPts val="0"/>
              </a:spcBef>
              <a:spcAft>
                <a:spcPts val="0"/>
              </a:spcAft>
              <a:defRPr sz="1200">
                <a:latin typeface="+mn-lt"/>
                <a:cs typeface="+mn-cs"/>
              </a:defRPr>
            </a:lvl1pPr>
          </a:lstStyle>
          <a:p>
            <a:pPr>
              <a:defRPr/>
            </a:pPr>
            <a:fld id="{BBD0F9B0-F04C-4D5C-950C-995DD2BA0776}" type="datetimeFigureOut">
              <a:rPr lang="en-US"/>
              <a:pPr>
                <a:defRPr/>
              </a:pPr>
              <a:t>6/19/2020</a:t>
            </a:fld>
            <a:endParaRPr lang="en-US" dirty="0"/>
          </a:p>
        </p:txBody>
      </p:sp>
      <p:sp>
        <p:nvSpPr>
          <p:cNvPr id="4" name="Footer Placeholder 3">
            <a:extLst>
              <a:ext uri="{FF2B5EF4-FFF2-40B4-BE49-F238E27FC236}">
                <a16:creationId xmlns:a16="http://schemas.microsoft.com/office/drawing/2014/main" id="{41CF66F7-6445-4994-A978-280AA2F5DC17}"/>
              </a:ext>
            </a:extLst>
          </p:cNvPr>
          <p:cNvSpPr>
            <a:spLocks noGrp="1"/>
          </p:cNvSpPr>
          <p:nvPr>
            <p:ph type="ftr" sz="quarter" idx="2"/>
          </p:nvPr>
        </p:nvSpPr>
        <p:spPr>
          <a:xfrm>
            <a:off x="0" y="8759825"/>
            <a:ext cx="3038475" cy="461963"/>
          </a:xfrm>
          <a:prstGeom prst="rect">
            <a:avLst/>
          </a:prstGeom>
        </p:spPr>
        <p:txBody>
          <a:bodyPr vert="horz" lIns="92757" tIns="46378" rIns="92757" bIns="46378" rtlCol="0" anchor="b"/>
          <a:lstStyle>
            <a:lvl1pPr algn="l" eaLnBrk="1" fontAlgn="auto" hangingPunct="1">
              <a:spcBef>
                <a:spcPts val="0"/>
              </a:spcBef>
              <a:spcAft>
                <a:spcPts val="0"/>
              </a:spcAft>
              <a:defRPr sz="1200">
                <a:latin typeface="+mn-lt"/>
                <a:cs typeface="+mn-cs"/>
              </a:defRPr>
            </a:lvl1pPr>
          </a:lstStyle>
          <a:p>
            <a:pPr>
              <a:defRPr/>
            </a:pPr>
            <a:endParaRPr lang="en-US" dirty="0"/>
          </a:p>
        </p:txBody>
      </p:sp>
      <p:sp>
        <p:nvSpPr>
          <p:cNvPr id="5" name="Slide Number Placeholder 4">
            <a:extLst>
              <a:ext uri="{FF2B5EF4-FFF2-40B4-BE49-F238E27FC236}">
                <a16:creationId xmlns:a16="http://schemas.microsoft.com/office/drawing/2014/main" id="{7FB4E08A-A95E-4B9B-BA0B-A4099E824A08}"/>
              </a:ext>
            </a:extLst>
          </p:cNvPr>
          <p:cNvSpPr>
            <a:spLocks noGrp="1"/>
          </p:cNvSpPr>
          <p:nvPr>
            <p:ph type="sldNum" sz="quarter" idx="3"/>
          </p:nvPr>
        </p:nvSpPr>
        <p:spPr>
          <a:xfrm>
            <a:off x="3970338" y="8759825"/>
            <a:ext cx="3038475" cy="461963"/>
          </a:xfrm>
          <a:prstGeom prst="rect">
            <a:avLst/>
          </a:prstGeom>
        </p:spPr>
        <p:txBody>
          <a:bodyPr vert="horz" wrap="square" lIns="92757" tIns="46378" rIns="92757" bIns="46378" numCol="1" anchor="b" anchorCtr="0" compatLnSpc="1">
            <a:prstTxWarp prst="textNoShape">
              <a:avLst/>
            </a:prstTxWarp>
          </a:bodyPr>
          <a:lstStyle>
            <a:lvl1pPr algn="r" eaLnBrk="1" hangingPunct="1">
              <a:defRPr sz="1200" smtClean="0">
                <a:latin typeface="Calibri" panose="020F0502020204030204" pitchFamily="34" charset="0"/>
              </a:defRPr>
            </a:lvl1pPr>
          </a:lstStyle>
          <a:p>
            <a:pPr>
              <a:defRPr/>
            </a:pPr>
            <a:fld id="{4E8E1CDC-42C3-4508-9AA6-95C211B64EB1}" type="slidenum">
              <a:rPr lang="en-US" altLang="en-US"/>
              <a:pPr>
                <a:defRPr/>
              </a:pPr>
              <a:t>‹#›</a:t>
            </a:fld>
            <a:endParaRPr lang="en-US" altLang="en-US" dirty="0"/>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66D4C4F1-14A5-4BAA-BC5E-CA30B8BFDD18}"/>
              </a:ext>
            </a:extLst>
          </p:cNvPr>
          <p:cNvSpPr>
            <a:spLocks noGrp="1"/>
          </p:cNvSpPr>
          <p:nvPr>
            <p:ph type="hdr" sz="quarter"/>
          </p:nvPr>
        </p:nvSpPr>
        <p:spPr>
          <a:xfrm>
            <a:off x="0" y="0"/>
            <a:ext cx="3038475" cy="461963"/>
          </a:xfrm>
          <a:prstGeom prst="rect">
            <a:avLst/>
          </a:prstGeom>
        </p:spPr>
        <p:txBody>
          <a:bodyPr vert="horz" lIns="92757" tIns="46378" rIns="92757" bIns="46378" rtlCol="0"/>
          <a:lstStyle>
            <a:lvl1pPr algn="l" eaLnBrk="1" fontAlgn="auto" hangingPunct="1">
              <a:spcBef>
                <a:spcPts val="0"/>
              </a:spcBef>
              <a:spcAft>
                <a:spcPts val="0"/>
              </a:spcAft>
              <a:defRPr sz="1200">
                <a:latin typeface="Arial" panose="020B0604020202020204" pitchFamily="34" charset="0"/>
                <a:cs typeface="Arial" panose="020B0604020202020204" pitchFamily="34" charset="0"/>
              </a:defRPr>
            </a:lvl1pPr>
          </a:lstStyle>
          <a:p>
            <a:pPr>
              <a:defRPr/>
            </a:pPr>
            <a:endParaRPr lang="en-GB" dirty="0"/>
          </a:p>
        </p:txBody>
      </p:sp>
      <p:sp>
        <p:nvSpPr>
          <p:cNvPr id="3" name="Date Placeholder 2">
            <a:extLst>
              <a:ext uri="{FF2B5EF4-FFF2-40B4-BE49-F238E27FC236}">
                <a16:creationId xmlns:a16="http://schemas.microsoft.com/office/drawing/2014/main" id="{474079F7-1904-42E8-B75F-B71E6E30CFC8}"/>
              </a:ext>
            </a:extLst>
          </p:cNvPr>
          <p:cNvSpPr>
            <a:spLocks noGrp="1"/>
          </p:cNvSpPr>
          <p:nvPr>
            <p:ph type="dt" idx="1"/>
          </p:nvPr>
        </p:nvSpPr>
        <p:spPr>
          <a:xfrm>
            <a:off x="3970338" y="0"/>
            <a:ext cx="3038475" cy="461963"/>
          </a:xfrm>
          <a:prstGeom prst="rect">
            <a:avLst/>
          </a:prstGeom>
        </p:spPr>
        <p:txBody>
          <a:bodyPr vert="horz" lIns="92757" tIns="46378" rIns="92757" bIns="46378" rtlCol="0"/>
          <a:lstStyle>
            <a:lvl1pPr algn="r" eaLnBrk="1" fontAlgn="auto" hangingPunct="1">
              <a:spcBef>
                <a:spcPts val="0"/>
              </a:spcBef>
              <a:spcAft>
                <a:spcPts val="0"/>
              </a:spcAft>
              <a:defRPr sz="1200">
                <a:latin typeface="Arial" panose="020B0604020202020204" pitchFamily="34" charset="0"/>
                <a:cs typeface="Arial" panose="020B0604020202020204" pitchFamily="34" charset="0"/>
              </a:defRPr>
            </a:lvl1pPr>
          </a:lstStyle>
          <a:p>
            <a:pPr>
              <a:defRPr/>
            </a:pPr>
            <a:fld id="{183F36F6-6F2E-482F-9FD3-CDE709AF1C49}" type="datetimeFigureOut">
              <a:rPr lang="en-GB"/>
              <a:pPr>
                <a:defRPr/>
              </a:pPr>
              <a:t>19/06/2020</a:t>
            </a:fld>
            <a:endParaRPr lang="en-GB" dirty="0"/>
          </a:p>
        </p:txBody>
      </p:sp>
      <p:sp>
        <p:nvSpPr>
          <p:cNvPr id="4" name="Slide Image Placeholder 3">
            <a:extLst>
              <a:ext uri="{FF2B5EF4-FFF2-40B4-BE49-F238E27FC236}">
                <a16:creationId xmlns:a16="http://schemas.microsoft.com/office/drawing/2014/main" id="{EC1B771D-C361-457D-843E-212FB9972A93}"/>
              </a:ext>
            </a:extLst>
          </p:cNvPr>
          <p:cNvSpPr>
            <a:spLocks noGrp="1" noRot="1" noChangeAspect="1"/>
          </p:cNvSpPr>
          <p:nvPr>
            <p:ph type="sldImg" idx="2"/>
          </p:nvPr>
        </p:nvSpPr>
        <p:spPr>
          <a:xfrm>
            <a:off x="431800" y="692150"/>
            <a:ext cx="6146800" cy="3459163"/>
          </a:xfrm>
          <a:prstGeom prst="rect">
            <a:avLst/>
          </a:prstGeom>
          <a:noFill/>
          <a:ln w="12700">
            <a:solidFill>
              <a:prstClr val="black"/>
            </a:solidFill>
          </a:ln>
        </p:spPr>
        <p:txBody>
          <a:bodyPr vert="horz" lIns="92757" tIns="46378" rIns="92757" bIns="46378" rtlCol="0" anchor="ctr"/>
          <a:lstStyle/>
          <a:p>
            <a:pPr lvl="0"/>
            <a:endParaRPr lang="en-GB" noProof="0" dirty="0"/>
          </a:p>
        </p:txBody>
      </p:sp>
      <p:sp>
        <p:nvSpPr>
          <p:cNvPr id="5" name="Notes Placeholder 4">
            <a:extLst>
              <a:ext uri="{FF2B5EF4-FFF2-40B4-BE49-F238E27FC236}">
                <a16:creationId xmlns:a16="http://schemas.microsoft.com/office/drawing/2014/main" id="{BBDF5E70-B768-41BD-9A1C-CD165C55B31C}"/>
              </a:ext>
            </a:extLst>
          </p:cNvPr>
          <p:cNvSpPr>
            <a:spLocks noGrp="1"/>
          </p:cNvSpPr>
          <p:nvPr>
            <p:ph type="body" sz="quarter" idx="3"/>
          </p:nvPr>
        </p:nvSpPr>
        <p:spPr>
          <a:xfrm>
            <a:off x="701675" y="4381500"/>
            <a:ext cx="5607050" cy="4149725"/>
          </a:xfrm>
          <a:prstGeom prst="rect">
            <a:avLst/>
          </a:prstGeom>
        </p:spPr>
        <p:txBody>
          <a:bodyPr vert="horz" lIns="92757" tIns="46378" rIns="92757" bIns="46378" rtlCol="0">
            <a:normAutofit/>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endParaRPr lang="en-GB" noProof="0" dirty="0"/>
          </a:p>
        </p:txBody>
      </p:sp>
      <p:sp>
        <p:nvSpPr>
          <p:cNvPr id="6" name="Footer Placeholder 5">
            <a:extLst>
              <a:ext uri="{FF2B5EF4-FFF2-40B4-BE49-F238E27FC236}">
                <a16:creationId xmlns:a16="http://schemas.microsoft.com/office/drawing/2014/main" id="{2BA43E5A-91B4-4C16-8A27-60EC9F304CDB}"/>
              </a:ext>
            </a:extLst>
          </p:cNvPr>
          <p:cNvSpPr>
            <a:spLocks noGrp="1"/>
          </p:cNvSpPr>
          <p:nvPr>
            <p:ph type="ftr" sz="quarter" idx="4"/>
          </p:nvPr>
        </p:nvSpPr>
        <p:spPr>
          <a:xfrm>
            <a:off x="0" y="8759825"/>
            <a:ext cx="3038475" cy="461963"/>
          </a:xfrm>
          <a:prstGeom prst="rect">
            <a:avLst/>
          </a:prstGeom>
        </p:spPr>
        <p:txBody>
          <a:bodyPr vert="horz" lIns="92757" tIns="46378" rIns="92757" bIns="46378" rtlCol="0" anchor="b"/>
          <a:lstStyle>
            <a:lvl1pPr algn="l" eaLnBrk="1" fontAlgn="auto" hangingPunct="1">
              <a:spcBef>
                <a:spcPts val="0"/>
              </a:spcBef>
              <a:spcAft>
                <a:spcPts val="0"/>
              </a:spcAft>
              <a:defRPr sz="1200">
                <a:latin typeface="Arial" panose="020B0604020202020204" pitchFamily="34" charset="0"/>
                <a:cs typeface="Arial" panose="020B0604020202020204" pitchFamily="34" charset="0"/>
              </a:defRPr>
            </a:lvl1pPr>
          </a:lstStyle>
          <a:p>
            <a:pPr>
              <a:defRPr/>
            </a:pPr>
            <a:endParaRPr lang="en-GB" dirty="0"/>
          </a:p>
        </p:txBody>
      </p:sp>
      <p:sp>
        <p:nvSpPr>
          <p:cNvPr id="7" name="Slide Number Placeholder 6">
            <a:extLst>
              <a:ext uri="{FF2B5EF4-FFF2-40B4-BE49-F238E27FC236}">
                <a16:creationId xmlns:a16="http://schemas.microsoft.com/office/drawing/2014/main" id="{BCB8025D-6E27-41ED-B373-A7A42A879AF1}"/>
              </a:ext>
            </a:extLst>
          </p:cNvPr>
          <p:cNvSpPr>
            <a:spLocks noGrp="1"/>
          </p:cNvSpPr>
          <p:nvPr>
            <p:ph type="sldNum" sz="quarter" idx="5"/>
          </p:nvPr>
        </p:nvSpPr>
        <p:spPr>
          <a:xfrm>
            <a:off x="3970338" y="8759825"/>
            <a:ext cx="3038475" cy="461963"/>
          </a:xfrm>
          <a:prstGeom prst="rect">
            <a:avLst/>
          </a:prstGeom>
        </p:spPr>
        <p:txBody>
          <a:bodyPr vert="horz" wrap="square" lIns="92757" tIns="46378" rIns="92757" bIns="46378" numCol="1" anchor="b" anchorCtr="0" compatLnSpc="1">
            <a:prstTxWarp prst="textNoShape">
              <a:avLst/>
            </a:prstTxWarp>
          </a:bodyPr>
          <a:lstStyle>
            <a:lvl1pPr algn="r" eaLnBrk="1" hangingPunct="1">
              <a:defRPr sz="1200" smtClean="0"/>
            </a:lvl1pPr>
          </a:lstStyle>
          <a:p>
            <a:pPr>
              <a:defRPr/>
            </a:pPr>
            <a:fld id="{BD9CD696-6686-42F5-9E42-8DCDB034590C}" type="slidenum">
              <a:rPr lang="en-GB" altLang="en-US"/>
              <a:pPr>
                <a:defRPr/>
              </a:pPr>
              <a:t>‹#›</a:t>
            </a:fld>
            <a:endParaRPr lang="en-GB" altLang="en-US" dirty="0"/>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600" kern="1200">
        <a:solidFill>
          <a:schemeClr val="tx1"/>
        </a:solidFill>
        <a:latin typeface="Arial" panose="020B0604020202020204" pitchFamily="34" charset="0"/>
        <a:ea typeface="+mn-ea"/>
        <a:cs typeface="Arial" panose="020B0604020202020204" pitchFamily="34" charset="0"/>
      </a:defRPr>
    </a:lvl1pPr>
    <a:lvl2pPr marL="609489" algn="l" rtl="0" eaLnBrk="0" fontAlgn="base" hangingPunct="0">
      <a:spcBef>
        <a:spcPct val="30000"/>
      </a:spcBef>
      <a:spcAft>
        <a:spcPct val="0"/>
      </a:spcAft>
      <a:defRPr sz="1600" kern="1200">
        <a:solidFill>
          <a:schemeClr val="tx1"/>
        </a:solidFill>
        <a:latin typeface="Arial" panose="020B0604020202020204" pitchFamily="34" charset="0"/>
        <a:ea typeface="+mn-ea"/>
        <a:cs typeface="Arial" panose="020B0604020202020204" pitchFamily="34" charset="0"/>
      </a:defRPr>
    </a:lvl2pPr>
    <a:lvl3pPr marL="1218979" algn="l" rtl="0" eaLnBrk="0" fontAlgn="base" hangingPunct="0">
      <a:spcBef>
        <a:spcPct val="30000"/>
      </a:spcBef>
      <a:spcAft>
        <a:spcPct val="0"/>
      </a:spcAft>
      <a:defRPr sz="1600" kern="1200">
        <a:solidFill>
          <a:schemeClr val="tx1"/>
        </a:solidFill>
        <a:latin typeface="Arial" panose="020B0604020202020204" pitchFamily="34" charset="0"/>
        <a:ea typeface="+mn-ea"/>
        <a:cs typeface="Arial" panose="020B0604020202020204" pitchFamily="34" charset="0"/>
      </a:defRPr>
    </a:lvl3pPr>
    <a:lvl4pPr marL="1828469" algn="l" rtl="0" eaLnBrk="0" fontAlgn="base" hangingPunct="0">
      <a:spcBef>
        <a:spcPct val="30000"/>
      </a:spcBef>
      <a:spcAft>
        <a:spcPct val="0"/>
      </a:spcAft>
      <a:defRPr sz="1600" kern="1200">
        <a:solidFill>
          <a:schemeClr val="tx1"/>
        </a:solidFill>
        <a:latin typeface="Arial" panose="020B0604020202020204" pitchFamily="34" charset="0"/>
        <a:ea typeface="+mn-ea"/>
        <a:cs typeface="Arial" panose="020B0604020202020204" pitchFamily="34" charset="0"/>
      </a:defRPr>
    </a:lvl4pPr>
    <a:lvl5pPr marL="2437958" algn="l" rtl="0" eaLnBrk="0" fontAlgn="base" hangingPunct="0">
      <a:spcBef>
        <a:spcPct val="30000"/>
      </a:spcBef>
      <a:spcAft>
        <a:spcPct val="0"/>
      </a:spcAft>
      <a:defRPr sz="1600" kern="1200">
        <a:solidFill>
          <a:schemeClr val="tx1"/>
        </a:solidFill>
        <a:latin typeface="Arial" panose="020B0604020202020204" pitchFamily="34" charset="0"/>
        <a:ea typeface="+mn-ea"/>
        <a:cs typeface="Arial" panose="020B0604020202020204" pitchFamily="34" charset="0"/>
      </a:defRPr>
    </a:lvl5pPr>
    <a:lvl6pPr marL="3047448" algn="l" defTabSz="1218979" rtl="0" eaLnBrk="1" latinLnBrk="0" hangingPunct="1">
      <a:defRPr sz="1600" kern="1200">
        <a:solidFill>
          <a:schemeClr val="tx1"/>
        </a:solidFill>
        <a:latin typeface="+mn-lt"/>
        <a:ea typeface="+mn-ea"/>
        <a:cs typeface="+mn-cs"/>
      </a:defRPr>
    </a:lvl6pPr>
    <a:lvl7pPr marL="3656937" algn="l" defTabSz="1218979" rtl="0" eaLnBrk="1" latinLnBrk="0" hangingPunct="1">
      <a:defRPr sz="1600" kern="1200">
        <a:solidFill>
          <a:schemeClr val="tx1"/>
        </a:solidFill>
        <a:latin typeface="+mn-lt"/>
        <a:ea typeface="+mn-ea"/>
        <a:cs typeface="+mn-cs"/>
      </a:defRPr>
    </a:lvl7pPr>
    <a:lvl8pPr marL="4266427" algn="l" defTabSz="1218979" rtl="0" eaLnBrk="1" latinLnBrk="0" hangingPunct="1">
      <a:defRPr sz="1600" kern="1200">
        <a:solidFill>
          <a:schemeClr val="tx1"/>
        </a:solidFill>
        <a:latin typeface="+mn-lt"/>
        <a:ea typeface="+mn-ea"/>
        <a:cs typeface="+mn-cs"/>
      </a:defRPr>
    </a:lvl8pPr>
    <a:lvl9pPr marL="4875915" algn="l" defTabSz="1218979"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1</a:t>
            </a:fld>
            <a:endParaRPr lang="en-GB" altLang="en-US" dirty="0"/>
          </a:p>
        </p:txBody>
      </p:sp>
    </p:spTree>
    <p:extLst>
      <p:ext uri="{BB962C8B-B14F-4D97-AF65-F5344CB8AC3E}">
        <p14:creationId xmlns:p14="http://schemas.microsoft.com/office/powerpoint/2010/main" val="357420706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10</a:t>
            </a:fld>
            <a:endParaRPr lang="en-GB" altLang="en-US" dirty="0"/>
          </a:p>
        </p:txBody>
      </p:sp>
    </p:spTree>
    <p:extLst>
      <p:ext uri="{BB962C8B-B14F-4D97-AF65-F5344CB8AC3E}">
        <p14:creationId xmlns:p14="http://schemas.microsoft.com/office/powerpoint/2010/main" val="330280759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11</a:t>
            </a:fld>
            <a:endParaRPr lang="en-GB" altLang="en-US" dirty="0"/>
          </a:p>
        </p:txBody>
      </p:sp>
    </p:spTree>
    <p:extLst>
      <p:ext uri="{BB962C8B-B14F-4D97-AF65-F5344CB8AC3E}">
        <p14:creationId xmlns:p14="http://schemas.microsoft.com/office/powerpoint/2010/main" val="31072210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12</a:t>
            </a:fld>
            <a:endParaRPr lang="en-GB" altLang="en-US" dirty="0"/>
          </a:p>
        </p:txBody>
      </p:sp>
    </p:spTree>
    <p:extLst>
      <p:ext uri="{BB962C8B-B14F-4D97-AF65-F5344CB8AC3E}">
        <p14:creationId xmlns:p14="http://schemas.microsoft.com/office/powerpoint/2010/main" val="17868489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13</a:t>
            </a:fld>
            <a:endParaRPr lang="en-GB" altLang="en-US" dirty="0"/>
          </a:p>
        </p:txBody>
      </p:sp>
    </p:spTree>
    <p:extLst>
      <p:ext uri="{BB962C8B-B14F-4D97-AF65-F5344CB8AC3E}">
        <p14:creationId xmlns:p14="http://schemas.microsoft.com/office/powerpoint/2010/main" val="1438173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14</a:t>
            </a:fld>
            <a:endParaRPr lang="en-GB" altLang="en-US" dirty="0"/>
          </a:p>
        </p:txBody>
      </p:sp>
    </p:spTree>
    <p:extLst>
      <p:ext uri="{BB962C8B-B14F-4D97-AF65-F5344CB8AC3E}">
        <p14:creationId xmlns:p14="http://schemas.microsoft.com/office/powerpoint/2010/main" val="350336887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2</a:t>
            </a:fld>
            <a:endParaRPr lang="en-GB" altLang="en-US" dirty="0"/>
          </a:p>
        </p:txBody>
      </p:sp>
    </p:spTree>
    <p:extLst>
      <p:ext uri="{BB962C8B-B14F-4D97-AF65-F5344CB8AC3E}">
        <p14:creationId xmlns:p14="http://schemas.microsoft.com/office/powerpoint/2010/main" val="26887978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dirty="0"/>
          </a:p>
        </p:txBody>
      </p:sp>
      <p:sp>
        <p:nvSpPr>
          <p:cNvPr id="4" name="Slide Number Placeholder 3"/>
          <p:cNvSpPr>
            <a:spLocks noGrp="1"/>
          </p:cNvSpPr>
          <p:nvPr>
            <p:ph type="sldNum" sz="quarter" idx="5"/>
          </p:nvPr>
        </p:nvSpPr>
        <p:spPr/>
        <p:txBody>
          <a:bodyPr/>
          <a:lstStyle/>
          <a:p>
            <a:fld id="{B68D2766-C49B-4C1A-9FEE-6F146754B02B}" type="slidenum">
              <a:rPr lang="en-US" smtClean="0"/>
              <a:t>3</a:t>
            </a:fld>
            <a:endParaRPr lang="en-US" dirty="0"/>
          </a:p>
        </p:txBody>
      </p:sp>
    </p:spTree>
    <p:extLst>
      <p:ext uri="{BB962C8B-B14F-4D97-AF65-F5344CB8AC3E}">
        <p14:creationId xmlns:p14="http://schemas.microsoft.com/office/powerpoint/2010/main" val="4129149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US" dirty="0"/>
          </a:p>
        </p:txBody>
      </p:sp>
      <p:sp>
        <p:nvSpPr>
          <p:cNvPr id="4" name="Slide Number Placeholder 3"/>
          <p:cNvSpPr>
            <a:spLocks noGrp="1"/>
          </p:cNvSpPr>
          <p:nvPr>
            <p:ph type="sldNum" sz="quarter" idx="10"/>
          </p:nvPr>
        </p:nvSpPr>
        <p:spPr/>
        <p:txBody>
          <a:bodyPr/>
          <a:lstStyle/>
          <a:p>
            <a:fld id="{B68D2766-C49B-4C1A-9FEE-6F146754B02B}" type="slidenum">
              <a:rPr lang="en-US" smtClean="0"/>
              <a:t>4</a:t>
            </a:fld>
            <a:endParaRPr lang="en-US" dirty="0"/>
          </a:p>
        </p:txBody>
      </p:sp>
    </p:spTree>
    <p:extLst>
      <p:ext uri="{BB962C8B-B14F-4D97-AF65-F5344CB8AC3E}">
        <p14:creationId xmlns:p14="http://schemas.microsoft.com/office/powerpoint/2010/main" val="119607117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endParaRPr lang="en-GB"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5</a:t>
            </a:fld>
            <a:endParaRPr lang="en-GB" altLang="en-US" dirty="0"/>
          </a:p>
        </p:txBody>
      </p:sp>
    </p:spTree>
    <p:extLst>
      <p:ext uri="{BB962C8B-B14F-4D97-AF65-F5344CB8AC3E}">
        <p14:creationId xmlns:p14="http://schemas.microsoft.com/office/powerpoint/2010/main" val="8568229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1600" b="1" kern="1200" dirty="0">
              <a:solidFill>
                <a:srgbClr val="071D49"/>
              </a:solidFill>
              <a:latin typeface="Raleway"/>
              <a:ea typeface="+mn-ea"/>
              <a:cs typeface="Arial" panose="020B06040202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GB"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6</a:t>
            </a:fld>
            <a:endParaRPr lang="en-GB" altLang="en-US" dirty="0"/>
          </a:p>
        </p:txBody>
      </p:sp>
    </p:spTree>
    <p:extLst>
      <p:ext uri="{BB962C8B-B14F-4D97-AF65-F5344CB8AC3E}">
        <p14:creationId xmlns:p14="http://schemas.microsoft.com/office/powerpoint/2010/main" val="23138920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14350" indent="-514350">
              <a:buAutoNum type="arabicPeriod"/>
            </a:pPr>
            <a:endParaRPr lang="en-US" sz="2800" b="1" dirty="0"/>
          </a:p>
        </p:txBody>
      </p:sp>
      <p:sp>
        <p:nvSpPr>
          <p:cNvPr id="4" name="Slide Number Placeholder 3"/>
          <p:cNvSpPr>
            <a:spLocks noGrp="1"/>
          </p:cNvSpPr>
          <p:nvPr>
            <p:ph type="sldNum" sz="quarter" idx="10"/>
          </p:nvPr>
        </p:nvSpPr>
        <p:spPr/>
        <p:txBody>
          <a:bodyPr/>
          <a:lstStyle/>
          <a:p>
            <a:pPr marL="0" marR="0" lvl="0" indent="0" algn="r" defTabSz="931774" rtl="0" eaLnBrk="1" fontAlgn="auto" latinLnBrk="0" hangingPunct="1">
              <a:lnSpc>
                <a:spcPct val="100000"/>
              </a:lnSpc>
              <a:spcBef>
                <a:spcPts val="0"/>
              </a:spcBef>
              <a:spcAft>
                <a:spcPts val="0"/>
              </a:spcAft>
              <a:buClrTx/>
              <a:buSzTx/>
              <a:buFontTx/>
              <a:buNone/>
              <a:tabLst/>
              <a:defRPr/>
            </a:pPr>
            <a:fld id="{A4DAB761-206D-4D40-B01D-E0ADD2417701}"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1774" rtl="0" eaLnBrk="1" fontAlgn="auto" latinLnBrk="0" hangingPunct="1">
                <a:lnSpc>
                  <a:spcPct val="100000"/>
                </a:lnSpc>
                <a:spcBef>
                  <a:spcPts val="0"/>
                </a:spcBef>
                <a:spcAft>
                  <a:spcPts val="0"/>
                </a:spcAft>
                <a:buClrTx/>
                <a:buSzTx/>
                <a:buFontTx/>
                <a:buNone/>
                <a:tabLst/>
                <a:defRPr/>
              </a:pPr>
              <a:t>7</a:t>
            </a:fld>
            <a:endParaRPr kumimoji="0" lang="en-GB"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46990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8</a:t>
            </a:fld>
            <a:endParaRPr lang="en-GB" altLang="en-US" dirty="0"/>
          </a:p>
        </p:txBody>
      </p:sp>
    </p:spTree>
    <p:extLst>
      <p:ext uri="{BB962C8B-B14F-4D97-AF65-F5344CB8AC3E}">
        <p14:creationId xmlns:p14="http://schemas.microsoft.com/office/powerpoint/2010/main" val="1559004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BD9CD696-6686-42F5-9E42-8DCDB034590C}" type="slidenum">
              <a:rPr lang="en-GB" altLang="en-US" smtClean="0"/>
              <a:pPr>
                <a:defRPr/>
              </a:pPr>
              <a:t>9</a:t>
            </a:fld>
            <a:endParaRPr lang="en-GB" altLang="en-US" dirty="0"/>
          </a:p>
        </p:txBody>
      </p:sp>
    </p:spTree>
    <p:extLst>
      <p:ext uri="{BB962C8B-B14F-4D97-AF65-F5344CB8AC3E}">
        <p14:creationId xmlns:p14="http://schemas.microsoft.com/office/powerpoint/2010/main" val="65669232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Presentation Title - Gray">
    <p:bg>
      <p:bgPr>
        <a:solidFill>
          <a:srgbClr val="D0D3D3"/>
        </a:solidFill>
        <a:effectLst/>
      </p:bgPr>
    </p:bg>
    <p:spTree>
      <p:nvGrpSpPr>
        <p:cNvPr id="1" name=""/>
        <p:cNvGrpSpPr/>
        <p:nvPr/>
      </p:nvGrpSpPr>
      <p:grpSpPr>
        <a:xfrm>
          <a:off x="0" y="0"/>
          <a:ext cx="0" cy="0"/>
          <a:chOff x="0" y="0"/>
          <a:chExt cx="0" cy="0"/>
        </a:xfrm>
      </p:grpSpPr>
      <p:sp>
        <p:nvSpPr>
          <p:cNvPr id="10" name="Right Triangle 9">
            <a:extLst>
              <a:ext uri="{FF2B5EF4-FFF2-40B4-BE49-F238E27FC236}">
                <a16:creationId xmlns:a16="http://schemas.microsoft.com/office/drawing/2014/main" id="{0EFCFACB-866A-455B-8F69-93CD9F3D3D6E}"/>
              </a:ext>
            </a:extLst>
          </p:cNvPr>
          <p:cNvSpPr>
            <a:spLocks noChangeAspect="1"/>
          </p:cNvSpPr>
          <p:nvPr userDrawn="1"/>
        </p:nvSpPr>
        <p:spPr>
          <a:xfrm rot="10800000" flipH="1">
            <a:off x="0" y="0"/>
            <a:ext cx="1483292" cy="426720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4">
            <a:extLst>
              <a:ext uri="{FF2B5EF4-FFF2-40B4-BE49-F238E27FC236}">
                <a16:creationId xmlns:a16="http://schemas.microsoft.com/office/drawing/2014/main" id="{6F645C7C-F0D4-4F5C-8D68-FB851D5670AC}"/>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tx1"/>
                </a:solidFill>
              </a:rPr>
              <a:t>23rd International AIDS Conference; July 6-10, 2020; Virtual</a:t>
            </a:r>
          </a:p>
        </p:txBody>
      </p:sp>
      <p:cxnSp>
        <p:nvCxnSpPr>
          <p:cNvPr id="9" name="Straight Connector 8">
            <a:extLst>
              <a:ext uri="{FF2B5EF4-FFF2-40B4-BE49-F238E27FC236}">
                <a16:creationId xmlns:a16="http://schemas.microsoft.com/office/drawing/2014/main" id="{1A5A9598-132B-4791-AA81-8424EC568A8B}"/>
              </a:ext>
            </a:extLst>
          </p:cNvPr>
          <p:cNvCxnSpPr/>
          <p:nvPr userDrawn="1"/>
        </p:nvCxnSpPr>
        <p:spPr>
          <a:xfrm>
            <a:off x="697164" y="6249600"/>
            <a:ext cx="522000" cy="0"/>
          </a:xfrm>
          <a:prstGeom prst="line">
            <a:avLst/>
          </a:prstGeom>
          <a:ln w="3175">
            <a:solidFill>
              <a:srgbClr val="071D49"/>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3951345F-605B-4B05-8202-DE3B46F9CDEE}"/>
              </a:ext>
            </a:extLst>
          </p:cNvPr>
          <p:cNvSpPr>
            <a:spLocks noGrp="1"/>
          </p:cNvSpPr>
          <p:nvPr>
            <p:ph type="ctrTitle" hasCustomPrompt="1"/>
          </p:nvPr>
        </p:nvSpPr>
        <p:spPr>
          <a:xfrm>
            <a:off x="1097280" y="1828800"/>
            <a:ext cx="9144000" cy="2560320"/>
          </a:xfrm>
          <a:prstGeom prst="rect">
            <a:avLst/>
          </a:prstGeom>
        </p:spPr>
        <p:txBody>
          <a:bodyPr anchor="t">
            <a:normAutofit/>
          </a:bodyPr>
          <a:lstStyle>
            <a:lvl1pPr algn="l">
              <a:defRPr sz="4400" b="1">
                <a:solidFill>
                  <a:schemeClr val="tx1"/>
                </a:solidFill>
                <a:effectLst/>
                <a:latin typeface="+mj-lt"/>
                <a:cs typeface="Arial"/>
              </a:defRPr>
            </a:lvl1pPr>
          </a:lstStyle>
          <a:p>
            <a:r>
              <a:rPr lang="en-US" dirty="0"/>
              <a:t>Click to Edit Master Title Style</a:t>
            </a:r>
          </a:p>
        </p:txBody>
      </p:sp>
      <p:sp>
        <p:nvSpPr>
          <p:cNvPr id="19" name="Subtitle 2">
            <a:extLst>
              <a:ext uri="{FF2B5EF4-FFF2-40B4-BE49-F238E27FC236}">
                <a16:creationId xmlns:a16="http://schemas.microsoft.com/office/drawing/2014/main" id="{79680979-CC01-4E77-8530-905039B45F0A}"/>
              </a:ext>
            </a:extLst>
          </p:cNvPr>
          <p:cNvSpPr>
            <a:spLocks noGrp="1"/>
          </p:cNvSpPr>
          <p:nvPr>
            <p:ph type="subTitle" idx="1" hasCustomPrompt="1"/>
          </p:nvPr>
        </p:nvSpPr>
        <p:spPr>
          <a:xfrm>
            <a:off x="1097280" y="4572000"/>
            <a:ext cx="9144000" cy="908304"/>
          </a:xfrm>
          <a:prstGeom prst="rect">
            <a:avLst/>
          </a:prstGeom>
        </p:spPr>
        <p:txBody>
          <a:bodyPr>
            <a:normAutofit/>
          </a:bodyPr>
          <a:lstStyle>
            <a:lvl1pPr marL="0" indent="0" algn="l">
              <a:buNone/>
              <a:defRPr sz="1500" b="1" i="0">
                <a:solidFill>
                  <a:schemeClr val="tx2"/>
                </a:solidFill>
                <a:effectLst/>
                <a:latin typeface="Arial"/>
                <a:cs typeface="Aria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sp>
        <p:nvSpPr>
          <p:cNvPr id="20" name="Text Placeholder 19">
            <a:extLst>
              <a:ext uri="{FF2B5EF4-FFF2-40B4-BE49-F238E27FC236}">
                <a16:creationId xmlns:a16="http://schemas.microsoft.com/office/drawing/2014/main" id="{E0F6C3D1-ED36-45A1-94EC-A543584321B2}"/>
              </a:ext>
            </a:extLst>
          </p:cNvPr>
          <p:cNvSpPr>
            <a:spLocks noGrp="1"/>
          </p:cNvSpPr>
          <p:nvPr>
            <p:ph type="body" sz="quarter" idx="11" hasCustomPrompt="1"/>
          </p:nvPr>
        </p:nvSpPr>
        <p:spPr>
          <a:xfrm>
            <a:off x="1097280" y="5303520"/>
            <a:ext cx="9144000" cy="859536"/>
          </a:xfrm>
        </p:spPr>
        <p:txBody>
          <a:bodyPr/>
          <a:lstStyle>
            <a:lvl1pPr marL="0" indent="0">
              <a:buNone/>
              <a:defRPr sz="1150" i="1">
                <a:solidFill>
                  <a:schemeClr val="tx1"/>
                </a:solidFill>
              </a:defRPr>
            </a:lvl1pPr>
            <a:lvl2pPr marL="247644" indent="0">
              <a:buNone/>
              <a:defRPr/>
            </a:lvl2pPr>
            <a:lvl3pPr marL="507987" indent="0">
              <a:buNone/>
              <a:defRPr/>
            </a:lvl3pPr>
            <a:lvl4pPr marL="736582" indent="0">
              <a:buNone/>
              <a:defRPr/>
            </a:lvl4pPr>
            <a:lvl5pPr marL="954592" indent="0">
              <a:buNone/>
              <a:defRPr/>
            </a:lvl5pPr>
          </a:lstStyle>
          <a:p>
            <a:pPr lvl="0"/>
            <a:r>
              <a:rPr lang="en-US" dirty="0"/>
              <a:t>Click to Edit Master Text Styles</a:t>
            </a:r>
          </a:p>
        </p:txBody>
      </p:sp>
      <p:pic>
        <p:nvPicPr>
          <p:cNvPr id="11" name="Picture 10">
            <a:extLst>
              <a:ext uri="{FF2B5EF4-FFF2-40B4-BE49-F238E27FC236}">
                <a16:creationId xmlns:a16="http://schemas.microsoft.com/office/drawing/2014/main" id="{2D90AADF-112C-4300-8D1F-49B825951AA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2"/>
            <a:ext cx="1485899" cy="4346471"/>
          </a:xfrm>
          <a:prstGeom prst="rect">
            <a:avLst/>
          </a:prstGeom>
        </p:spPr>
      </p:pic>
    </p:spTree>
    <p:extLst>
      <p:ext uri="{BB962C8B-B14F-4D97-AF65-F5344CB8AC3E}">
        <p14:creationId xmlns:p14="http://schemas.microsoft.com/office/powerpoint/2010/main" val="31932556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93">
          <p15:clr>
            <a:srgbClr val="FBAE40"/>
          </p15:clr>
        </p15:guide>
        <p15:guide id="4" pos="561">
          <p15:clr>
            <a:srgbClr val="FBAE40"/>
          </p15:clr>
        </p15:guide>
        <p15:guide id="5" orient="horz" pos="4032">
          <p15:clr>
            <a:srgbClr val="FBAE40"/>
          </p15:clr>
        </p15:guide>
        <p15:guide id="6" orient="horz" pos="4159">
          <p15:clr>
            <a:srgbClr val="FBAE40"/>
          </p15:clr>
        </p15:guide>
        <p15:guide id="7" orient="horz" pos="937">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ntent Slide_Title Only">
    <p:spTree>
      <p:nvGrpSpPr>
        <p:cNvPr id="1" name=""/>
        <p:cNvGrpSpPr/>
        <p:nvPr/>
      </p:nvGrpSpPr>
      <p:grpSpPr>
        <a:xfrm>
          <a:off x="0" y="0"/>
          <a:ext cx="0" cy="0"/>
          <a:chOff x="0" y="0"/>
          <a:chExt cx="0" cy="0"/>
        </a:xfrm>
      </p:grpSpPr>
      <p:sp>
        <p:nvSpPr>
          <p:cNvPr id="7" name="Slide Number Placeholder 1">
            <a:extLst>
              <a:ext uri="{FF2B5EF4-FFF2-40B4-BE49-F238E27FC236}">
                <a16:creationId xmlns:a16="http://schemas.microsoft.com/office/drawing/2014/main" id="{C683A308-5D3A-4CA6-AC20-9C72DA27D845}"/>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14" name="Text Placeholder 2">
            <a:extLst>
              <a:ext uri="{FF2B5EF4-FFF2-40B4-BE49-F238E27FC236}">
                <a16:creationId xmlns:a16="http://schemas.microsoft.com/office/drawing/2014/main" id="{7D1BDFE1-7D83-4C75-AB1F-B7E84E75F7E2}"/>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
        <p:nvSpPr>
          <p:cNvPr id="5" name="Rectangle 2">
            <a:extLst>
              <a:ext uri="{FF2B5EF4-FFF2-40B4-BE49-F238E27FC236}">
                <a16:creationId xmlns:a16="http://schemas.microsoft.com/office/drawing/2014/main" id="{999A2E9C-1C03-427F-9B0F-714F67A738CE}"/>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Tree>
    <p:extLst>
      <p:ext uri="{BB962C8B-B14F-4D97-AF65-F5344CB8AC3E}">
        <p14:creationId xmlns:p14="http://schemas.microsoft.com/office/powerpoint/2010/main" val="94215172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_Content 2 Columns">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2622E9-B50D-4DD4-BEBE-8BF8C87BBD65}"/>
              </a:ext>
            </a:extLst>
          </p:cNvPr>
          <p:cNvSpPr>
            <a:spLocks noGrp="1" noChangeArrowheads="1"/>
          </p:cNvSpPr>
          <p:nvPr>
            <p:ph idx="21"/>
          </p:nvPr>
        </p:nvSpPr>
        <p:spPr bwMode="auto">
          <a:xfrm>
            <a:off x="6469887" y="1341820"/>
            <a:ext cx="5384800" cy="4389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sp>
        <p:nvSpPr>
          <p:cNvPr id="11" name="Rectangle 3"/>
          <p:cNvSpPr>
            <a:spLocks noGrp="1" noChangeArrowheads="1"/>
          </p:cNvSpPr>
          <p:nvPr>
            <p:ph idx="1"/>
          </p:nvPr>
        </p:nvSpPr>
        <p:spPr bwMode="auto">
          <a:xfrm>
            <a:off x="711201" y="1350964"/>
            <a:ext cx="5384800" cy="4379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pic>
        <p:nvPicPr>
          <p:cNvPr id="7" name="Picture 6">
            <a:extLst>
              <a:ext uri="{FF2B5EF4-FFF2-40B4-BE49-F238E27FC236}">
                <a16:creationId xmlns:a16="http://schemas.microsoft.com/office/drawing/2014/main" id="{8FCAB574-D00F-404B-99A4-2638A1E732D0}"/>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95663" t="79880"/>
          <a:stretch/>
        </p:blipFill>
        <p:spPr>
          <a:xfrm>
            <a:off x="11663264" y="5477068"/>
            <a:ext cx="528735" cy="1379057"/>
          </a:xfrm>
          <a:prstGeom prst="rect">
            <a:avLst/>
          </a:prstGeom>
        </p:spPr>
      </p:pic>
      <p:sp>
        <p:nvSpPr>
          <p:cNvPr id="17" name="Slide Number Placeholder 1">
            <a:extLst>
              <a:ext uri="{FF2B5EF4-FFF2-40B4-BE49-F238E27FC236}">
                <a16:creationId xmlns:a16="http://schemas.microsoft.com/office/drawing/2014/main" id="{5E20FFAB-DF01-48B8-AAF8-D9E9981965AD}"/>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19" name="Text Placeholder 2">
            <a:extLst>
              <a:ext uri="{FF2B5EF4-FFF2-40B4-BE49-F238E27FC236}">
                <a16:creationId xmlns:a16="http://schemas.microsoft.com/office/drawing/2014/main" id="{49131C29-6C0E-4A47-B9A7-C55071F93D16}"/>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
        <p:nvSpPr>
          <p:cNvPr id="8" name="Rectangle 2">
            <a:extLst>
              <a:ext uri="{FF2B5EF4-FFF2-40B4-BE49-F238E27FC236}">
                <a16:creationId xmlns:a16="http://schemas.microsoft.com/office/drawing/2014/main" id="{D858B5B0-AA36-4F59-94DC-3FDB41691940}"/>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Tree>
    <p:extLst>
      <p:ext uri="{BB962C8B-B14F-4D97-AF65-F5344CB8AC3E}">
        <p14:creationId xmlns:p14="http://schemas.microsoft.com/office/powerpoint/2010/main" val="38470691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4032">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_Content 2 Columns with heads">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2622E9-B50D-4DD4-BEBE-8BF8C87BBD65}"/>
              </a:ext>
            </a:extLst>
          </p:cNvPr>
          <p:cNvSpPr>
            <a:spLocks noGrp="1" noChangeArrowheads="1"/>
          </p:cNvSpPr>
          <p:nvPr>
            <p:ph idx="21"/>
          </p:nvPr>
        </p:nvSpPr>
        <p:spPr bwMode="auto">
          <a:xfrm>
            <a:off x="6469887" y="1783080"/>
            <a:ext cx="5384800" cy="3941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sp>
        <p:nvSpPr>
          <p:cNvPr id="11" name="Rectangle 3"/>
          <p:cNvSpPr>
            <a:spLocks noGrp="1" noChangeArrowheads="1"/>
          </p:cNvSpPr>
          <p:nvPr>
            <p:ph idx="1"/>
          </p:nvPr>
        </p:nvSpPr>
        <p:spPr bwMode="auto">
          <a:xfrm>
            <a:off x="711201" y="1783080"/>
            <a:ext cx="5384798" cy="3941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pic>
        <p:nvPicPr>
          <p:cNvPr id="7" name="Picture 6">
            <a:extLst>
              <a:ext uri="{FF2B5EF4-FFF2-40B4-BE49-F238E27FC236}">
                <a16:creationId xmlns:a16="http://schemas.microsoft.com/office/drawing/2014/main" id="{8FCAB574-D00F-404B-99A4-2638A1E732D0}"/>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95663" t="79880"/>
          <a:stretch/>
        </p:blipFill>
        <p:spPr>
          <a:xfrm>
            <a:off x="11663264" y="5477068"/>
            <a:ext cx="528735" cy="1379057"/>
          </a:xfrm>
          <a:prstGeom prst="rect">
            <a:avLst/>
          </a:prstGeom>
        </p:spPr>
      </p:pic>
      <p:sp>
        <p:nvSpPr>
          <p:cNvPr id="17" name="Slide Number Placeholder 1">
            <a:extLst>
              <a:ext uri="{FF2B5EF4-FFF2-40B4-BE49-F238E27FC236}">
                <a16:creationId xmlns:a16="http://schemas.microsoft.com/office/drawing/2014/main" id="{5E20FFAB-DF01-48B8-AAF8-D9E9981965AD}"/>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19" name="Text Placeholder 2">
            <a:extLst>
              <a:ext uri="{FF2B5EF4-FFF2-40B4-BE49-F238E27FC236}">
                <a16:creationId xmlns:a16="http://schemas.microsoft.com/office/drawing/2014/main" id="{49131C29-6C0E-4A47-B9A7-C55071F93D16}"/>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
        <p:nvSpPr>
          <p:cNvPr id="8" name="Text Placeholder 2">
            <a:extLst>
              <a:ext uri="{FF2B5EF4-FFF2-40B4-BE49-F238E27FC236}">
                <a16:creationId xmlns:a16="http://schemas.microsoft.com/office/drawing/2014/main" id="{07245587-433B-4369-BF10-2F4987B1F1E1}"/>
              </a:ext>
            </a:extLst>
          </p:cNvPr>
          <p:cNvSpPr>
            <a:spLocks noGrp="1"/>
          </p:cNvSpPr>
          <p:nvPr>
            <p:ph type="body" sz="quarter" idx="17"/>
          </p:nvPr>
        </p:nvSpPr>
        <p:spPr>
          <a:xfrm>
            <a:off x="711200" y="1371600"/>
            <a:ext cx="5384799" cy="381000"/>
          </a:xfrm>
        </p:spPr>
        <p:txBody>
          <a:bodyPr/>
          <a:lstStyle>
            <a:lvl1pPr marL="0" indent="0">
              <a:buNone/>
              <a:defRPr b="0">
                <a:solidFill>
                  <a:schemeClr val="tx1"/>
                </a:solidFill>
              </a:defRPr>
            </a:lvl1pPr>
          </a:lstStyle>
          <a:p>
            <a:pPr lvl="0"/>
            <a:r>
              <a:rPr lang="en-US" dirty="0"/>
              <a:t>Click to edit Master text styles</a:t>
            </a:r>
          </a:p>
        </p:txBody>
      </p:sp>
      <p:sp>
        <p:nvSpPr>
          <p:cNvPr id="9" name="Text Placeholder 2">
            <a:extLst>
              <a:ext uri="{FF2B5EF4-FFF2-40B4-BE49-F238E27FC236}">
                <a16:creationId xmlns:a16="http://schemas.microsoft.com/office/drawing/2014/main" id="{B33319C2-39F1-4EB2-A346-E3025727F845}"/>
              </a:ext>
            </a:extLst>
          </p:cNvPr>
          <p:cNvSpPr>
            <a:spLocks noGrp="1"/>
          </p:cNvSpPr>
          <p:nvPr>
            <p:ph type="body" sz="quarter" idx="22"/>
          </p:nvPr>
        </p:nvSpPr>
        <p:spPr>
          <a:xfrm>
            <a:off x="6469888" y="1371600"/>
            <a:ext cx="5384799" cy="381000"/>
          </a:xfrm>
        </p:spPr>
        <p:txBody>
          <a:bodyPr/>
          <a:lstStyle>
            <a:lvl1pPr marL="0" indent="0">
              <a:buNone/>
              <a:defRPr b="0">
                <a:solidFill>
                  <a:schemeClr val="tx1"/>
                </a:solidFill>
              </a:defRPr>
            </a:lvl1pPr>
          </a:lstStyle>
          <a:p>
            <a:pPr lvl="0"/>
            <a:r>
              <a:rPr lang="en-US" dirty="0"/>
              <a:t>Click to edit Master text styles</a:t>
            </a:r>
          </a:p>
        </p:txBody>
      </p:sp>
      <p:sp>
        <p:nvSpPr>
          <p:cNvPr id="13" name="Rectangle 2">
            <a:extLst>
              <a:ext uri="{FF2B5EF4-FFF2-40B4-BE49-F238E27FC236}">
                <a16:creationId xmlns:a16="http://schemas.microsoft.com/office/drawing/2014/main" id="{6DBF9288-11FB-4CAD-85DF-1DB1DD1DF5AD}"/>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Tree>
    <p:extLst>
      <p:ext uri="{BB962C8B-B14F-4D97-AF65-F5344CB8AC3E}">
        <p14:creationId xmlns:p14="http://schemas.microsoft.com/office/powerpoint/2010/main" val="185087663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4032">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Full page visual + captio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DF670-0F1E-4B34-A98C-FC23A60B4134}"/>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ED1CEE7A-9BCB-401D-ADE3-C49764F2B6E1}"/>
              </a:ext>
            </a:extLst>
          </p:cNvPr>
          <p:cNvSpPr>
            <a:spLocks noGrp="1"/>
          </p:cNvSpPr>
          <p:nvPr>
            <p:ph type="sldNum" sz="quarter" idx="10"/>
          </p:nvPr>
        </p:nvSpPr>
        <p:spPr/>
        <p:txBody>
          <a:bodyPr/>
          <a:lstStyle/>
          <a:p>
            <a:fld id="{724AC3FD-09E3-4FF5-A0F9-A72F20D7F301}" type="slidenum">
              <a:rPr lang="en-GB" smtClean="0"/>
              <a:pPr/>
              <a:t>‹#›</a:t>
            </a:fld>
            <a:endParaRPr lang="en-GB" dirty="0"/>
          </a:p>
        </p:txBody>
      </p:sp>
      <p:sp>
        <p:nvSpPr>
          <p:cNvPr id="4" name="Content Placeholder 5">
            <a:extLst>
              <a:ext uri="{FF2B5EF4-FFF2-40B4-BE49-F238E27FC236}">
                <a16:creationId xmlns:a16="http://schemas.microsoft.com/office/drawing/2014/main" id="{398AEDB1-EAF6-4F1C-B9DE-513484F4DD5F}"/>
              </a:ext>
            </a:extLst>
          </p:cNvPr>
          <p:cNvSpPr>
            <a:spLocks noGrp="1"/>
          </p:cNvSpPr>
          <p:nvPr>
            <p:ph sz="quarter" idx="19" hasCustomPrompt="1"/>
          </p:nvPr>
        </p:nvSpPr>
        <p:spPr>
          <a:xfrm>
            <a:off x="711198" y="1081088"/>
            <a:ext cx="11143488" cy="4608000"/>
          </a:xfrm>
          <a:noFill/>
        </p:spPr>
        <p:txBody>
          <a:bodyPr/>
          <a:lstStyle>
            <a:lvl1pPr algn="ctr">
              <a:defRPr sz="1000" b="1" baseline="0"/>
            </a:lvl1pPr>
            <a:lvl2pPr algn="ctr">
              <a:defRPr/>
            </a:lvl2pPr>
            <a:lvl3pPr algn="ctr">
              <a:defRPr/>
            </a:lvl3pPr>
            <a:lvl4pPr algn="ctr">
              <a:defRPr/>
            </a:lvl4pPr>
            <a:lvl5pPr algn="ctr">
              <a:defRPr/>
            </a:lvl5pPr>
          </a:lstStyle>
          <a:p>
            <a:pPr lvl="0"/>
            <a:r>
              <a:rPr lang="en-US" dirty="0"/>
              <a:t>Click relevant icon below to add full-page content (eg, image of chart of table). Delete blue comment/caption boxes if not required.</a:t>
            </a:r>
            <a:endParaRPr lang="en-GB" dirty="0"/>
          </a:p>
        </p:txBody>
      </p:sp>
      <p:sp>
        <p:nvSpPr>
          <p:cNvPr id="5" name="Text Placeholder 13">
            <a:extLst>
              <a:ext uri="{FF2B5EF4-FFF2-40B4-BE49-F238E27FC236}">
                <a16:creationId xmlns:a16="http://schemas.microsoft.com/office/drawing/2014/main" id="{93652455-A371-49E9-8A18-90D2825EBD1E}"/>
              </a:ext>
            </a:extLst>
          </p:cNvPr>
          <p:cNvSpPr>
            <a:spLocks noGrp="1"/>
          </p:cNvSpPr>
          <p:nvPr>
            <p:ph type="body" sz="quarter" idx="20" hasCustomPrompt="1"/>
          </p:nvPr>
        </p:nvSpPr>
        <p:spPr>
          <a:xfrm>
            <a:off x="711196" y="1285875"/>
            <a:ext cx="2924631" cy="1080000"/>
          </a:xfrm>
          <a:custGeom>
            <a:avLst/>
            <a:gdLst>
              <a:gd name="connsiteX0" fmla="*/ 0 w 2880000"/>
              <a:gd name="connsiteY0" fmla="*/ 0 h 1080000"/>
              <a:gd name="connsiteX1" fmla="*/ 2880000 w 2880000"/>
              <a:gd name="connsiteY1" fmla="*/ 0 h 1080000"/>
              <a:gd name="connsiteX2" fmla="*/ 2880000 w 2880000"/>
              <a:gd name="connsiteY2" fmla="*/ 1080000 h 1080000"/>
              <a:gd name="connsiteX3" fmla="*/ 0 w 2880000"/>
              <a:gd name="connsiteY3" fmla="*/ 1080000 h 1080000"/>
              <a:gd name="connsiteX4" fmla="*/ 0 w 2880000"/>
              <a:gd name="connsiteY4" fmla="*/ 0 h 1080000"/>
              <a:gd name="connsiteX0" fmla="*/ 0 w 2880000"/>
              <a:gd name="connsiteY0" fmla="*/ 0 h 1080000"/>
              <a:gd name="connsiteX1" fmla="*/ 2880000 w 2880000"/>
              <a:gd name="connsiteY1" fmla="*/ 0 h 1080000"/>
              <a:gd name="connsiteX2" fmla="*/ 2494237 w 2880000"/>
              <a:gd name="connsiteY2" fmla="*/ 1080000 h 1080000"/>
              <a:gd name="connsiteX3" fmla="*/ 0 w 2880000"/>
              <a:gd name="connsiteY3" fmla="*/ 1080000 h 1080000"/>
              <a:gd name="connsiteX4" fmla="*/ 0 w 2880000"/>
              <a:gd name="connsiteY4" fmla="*/ 0 h 1080000"/>
              <a:gd name="connsiteX0" fmla="*/ 0 w 2880000"/>
              <a:gd name="connsiteY0" fmla="*/ 0 h 1080000"/>
              <a:gd name="connsiteX1" fmla="*/ 2880000 w 2880000"/>
              <a:gd name="connsiteY1" fmla="*/ 0 h 1080000"/>
              <a:gd name="connsiteX2" fmla="*/ 2487093 w 2880000"/>
              <a:gd name="connsiteY2" fmla="*/ 1080000 h 1080000"/>
              <a:gd name="connsiteX3" fmla="*/ 0 w 2880000"/>
              <a:gd name="connsiteY3" fmla="*/ 1080000 h 1080000"/>
              <a:gd name="connsiteX4" fmla="*/ 0 w 2880000"/>
              <a:gd name="connsiteY4" fmla="*/ 0 h 1080000"/>
              <a:gd name="connsiteX0" fmla="*/ 0 w 2880000"/>
              <a:gd name="connsiteY0" fmla="*/ 0 h 1080000"/>
              <a:gd name="connsiteX1" fmla="*/ 2880000 w 2880000"/>
              <a:gd name="connsiteY1" fmla="*/ 0 h 1080000"/>
              <a:gd name="connsiteX2" fmla="*/ 2491740 w 2880000"/>
              <a:gd name="connsiteY2" fmla="*/ 1080000 h 1080000"/>
              <a:gd name="connsiteX3" fmla="*/ 0 w 2880000"/>
              <a:gd name="connsiteY3" fmla="*/ 1080000 h 1080000"/>
              <a:gd name="connsiteX4" fmla="*/ 0 w 2880000"/>
              <a:gd name="connsiteY4" fmla="*/ 0 h 1080000"/>
              <a:gd name="connsiteX0" fmla="*/ 0 w 2880000"/>
              <a:gd name="connsiteY0" fmla="*/ 0 h 1080000"/>
              <a:gd name="connsiteX1" fmla="*/ 2880000 w 2880000"/>
              <a:gd name="connsiteY1" fmla="*/ 0 h 1080000"/>
              <a:gd name="connsiteX2" fmla="*/ 2496386 w 2880000"/>
              <a:gd name="connsiteY2" fmla="*/ 1080000 h 1080000"/>
              <a:gd name="connsiteX3" fmla="*/ 0 w 2880000"/>
              <a:gd name="connsiteY3" fmla="*/ 1080000 h 1080000"/>
              <a:gd name="connsiteX4" fmla="*/ 0 w 2880000"/>
              <a:gd name="connsiteY4" fmla="*/ 0 h 108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0000" h="1080000">
                <a:moveTo>
                  <a:pt x="0" y="0"/>
                </a:moveTo>
                <a:lnTo>
                  <a:pt x="2880000" y="0"/>
                </a:lnTo>
                <a:lnTo>
                  <a:pt x="2496386" y="1080000"/>
                </a:lnTo>
                <a:lnTo>
                  <a:pt x="0" y="1080000"/>
                </a:lnTo>
                <a:lnTo>
                  <a:pt x="0" y="0"/>
                </a:lnTo>
                <a:close/>
              </a:path>
            </a:pathLst>
          </a:custGeom>
          <a:solidFill>
            <a:schemeClr val="tx1"/>
          </a:solidFill>
        </p:spPr>
        <p:txBody>
          <a:bodyPr lIns="216000" tIns="180000" rIns="288000" bIns="180000" anchor="ctr" anchorCtr="0"/>
          <a:lstStyle>
            <a:lvl1pPr>
              <a:defRPr sz="1100">
                <a:solidFill>
                  <a:schemeClr val="bg1"/>
                </a:solidFill>
              </a:defRPr>
            </a:lvl1pPr>
            <a:lvl2pPr>
              <a:defRPr sz="1100">
                <a:solidFill>
                  <a:schemeClr val="bg1"/>
                </a:solidFill>
              </a:defRPr>
            </a:lvl2pPr>
            <a:lvl3pPr>
              <a:defRPr sz="1100">
                <a:solidFill>
                  <a:schemeClr val="bg1"/>
                </a:solidFill>
              </a:defRPr>
            </a:lvl3pPr>
            <a:lvl4pPr>
              <a:defRPr sz="1100">
                <a:solidFill>
                  <a:schemeClr val="bg1"/>
                </a:solidFill>
              </a:defRPr>
            </a:lvl4pPr>
            <a:lvl5pPr>
              <a:defRPr sz="1100">
                <a:solidFill>
                  <a:schemeClr val="bg1"/>
                </a:solidFill>
              </a:defRPr>
            </a:lvl5pPr>
          </a:lstStyle>
          <a:p>
            <a:pPr lvl="0"/>
            <a:r>
              <a:rPr lang="en-US"/>
              <a:t>Click to add supporting text (max 20 words)</a:t>
            </a:r>
            <a:endParaRPr lang="en-GB"/>
          </a:p>
        </p:txBody>
      </p:sp>
      <p:sp>
        <p:nvSpPr>
          <p:cNvPr id="6" name="Text Placeholder 15">
            <a:extLst>
              <a:ext uri="{FF2B5EF4-FFF2-40B4-BE49-F238E27FC236}">
                <a16:creationId xmlns:a16="http://schemas.microsoft.com/office/drawing/2014/main" id="{25706BE0-1A84-4568-A914-0DF963ADAB5E}"/>
              </a:ext>
            </a:extLst>
          </p:cNvPr>
          <p:cNvSpPr>
            <a:spLocks noGrp="1"/>
          </p:cNvSpPr>
          <p:nvPr>
            <p:ph type="body" sz="quarter" idx="21" hasCustomPrompt="1"/>
          </p:nvPr>
        </p:nvSpPr>
        <p:spPr>
          <a:xfrm>
            <a:off x="8902687" y="5148000"/>
            <a:ext cx="2951999" cy="360001"/>
          </a:xfrm>
          <a:custGeom>
            <a:avLst/>
            <a:gdLst>
              <a:gd name="connsiteX0" fmla="*/ 0 w 2952000"/>
              <a:gd name="connsiteY0" fmla="*/ 0 h 360000"/>
              <a:gd name="connsiteX1" fmla="*/ 2952000 w 2952000"/>
              <a:gd name="connsiteY1" fmla="*/ 0 h 360000"/>
              <a:gd name="connsiteX2" fmla="*/ 2952000 w 2952000"/>
              <a:gd name="connsiteY2" fmla="*/ 360000 h 360000"/>
              <a:gd name="connsiteX3" fmla="*/ 0 w 2952000"/>
              <a:gd name="connsiteY3" fmla="*/ 360000 h 360000"/>
              <a:gd name="connsiteX4" fmla="*/ 0 w 2952000"/>
              <a:gd name="connsiteY4" fmla="*/ 0 h 360000"/>
              <a:gd name="connsiteX0" fmla="*/ 128588 w 2952000"/>
              <a:gd name="connsiteY0" fmla="*/ 0 h 360000"/>
              <a:gd name="connsiteX1" fmla="*/ 2952000 w 2952000"/>
              <a:gd name="connsiteY1" fmla="*/ 0 h 360000"/>
              <a:gd name="connsiteX2" fmla="*/ 2952000 w 2952000"/>
              <a:gd name="connsiteY2" fmla="*/ 360000 h 360000"/>
              <a:gd name="connsiteX3" fmla="*/ 0 w 2952000"/>
              <a:gd name="connsiteY3" fmla="*/ 360000 h 360000"/>
              <a:gd name="connsiteX4" fmla="*/ 128588 w 2952000"/>
              <a:gd name="connsiteY4" fmla="*/ 0 h 360000"/>
              <a:gd name="connsiteX0" fmla="*/ 133350 w 2952000"/>
              <a:gd name="connsiteY0" fmla="*/ 2381 h 360000"/>
              <a:gd name="connsiteX1" fmla="*/ 2952000 w 2952000"/>
              <a:gd name="connsiteY1" fmla="*/ 0 h 360000"/>
              <a:gd name="connsiteX2" fmla="*/ 2952000 w 2952000"/>
              <a:gd name="connsiteY2" fmla="*/ 360000 h 360000"/>
              <a:gd name="connsiteX3" fmla="*/ 0 w 2952000"/>
              <a:gd name="connsiteY3" fmla="*/ 360000 h 360000"/>
              <a:gd name="connsiteX4" fmla="*/ 133350 w 2952000"/>
              <a:gd name="connsiteY4" fmla="*/ 2381 h 360000"/>
              <a:gd name="connsiteX0" fmla="*/ 133350 w 2952000"/>
              <a:gd name="connsiteY0" fmla="*/ 0 h 360001"/>
              <a:gd name="connsiteX1" fmla="*/ 2952000 w 2952000"/>
              <a:gd name="connsiteY1" fmla="*/ 1 h 360001"/>
              <a:gd name="connsiteX2" fmla="*/ 2952000 w 2952000"/>
              <a:gd name="connsiteY2" fmla="*/ 360001 h 360001"/>
              <a:gd name="connsiteX3" fmla="*/ 0 w 2952000"/>
              <a:gd name="connsiteY3" fmla="*/ 360001 h 360001"/>
              <a:gd name="connsiteX4" fmla="*/ 133350 w 2952000"/>
              <a:gd name="connsiteY4" fmla="*/ 0 h 360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000" h="360001">
                <a:moveTo>
                  <a:pt x="133350" y="0"/>
                </a:moveTo>
                <a:lnTo>
                  <a:pt x="2952000" y="1"/>
                </a:lnTo>
                <a:lnTo>
                  <a:pt x="2952000" y="360001"/>
                </a:lnTo>
                <a:lnTo>
                  <a:pt x="0" y="360001"/>
                </a:lnTo>
                <a:lnTo>
                  <a:pt x="133350" y="0"/>
                </a:lnTo>
                <a:close/>
              </a:path>
            </a:pathLst>
          </a:custGeom>
          <a:solidFill>
            <a:schemeClr val="tx1"/>
          </a:solidFill>
        </p:spPr>
        <p:txBody>
          <a:bodyPr lIns="180000" tIns="0" rIns="216000" anchor="ctr" anchorCtr="0"/>
          <a:lstStyle>
            <a:lvl1pPr algn="r">
              <a:defRPr sz="700">
                <a:solidFill>
                  <a:schemeClr val="bg1"/>
                </a:solidFill>
              </a:defRPr>
            </a:lvl1pPr>
            <a:lvl2pPr>
              <a:defRPr sz="700"/>
            </a:lvl2pPr>
            <a:lvl3pPr>
              <a:defRPr sz="700"/>
            </a:lvl3pPr>
            <a:lvl4pPr>
              <a:defRPr sz="700"/>
            </a:lvl4pPr>
            <a:lvl5pPr>
              <a:defRPr sz="700"/>
            </a:lvl5pPr>
          </a:lstStyle>
          <a:p>
            <a:pPr lvl="0"/>
            <a:r>
              <a:rPr lang="en-US"/>
              <a:t>Click to add image caption</a:t>
            </a:r>
            <a:endParaRPr lang="en-GB"/>
          </a:p>
        </p:txBody>
      </p:sp>
      <p:sp>
        <p:nvSpPr>
          <p:cNvPr id="7" name="Text Placeholder 2">
            <a:extLst>
              <a:ext uri="{FF2B5EF4-FFF2-40B4-BE49-F238E27FC236}">
                <a16:creationId xmlns:a16="http://schemas.microsoft.com/office/drawing/2014/main" id="{351B2302-A57D-40EE-B085-D87F3134DCB1}"/>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Tree>
    <p:extLst>
      <p:ext uri="{BB962C8B-B14F-4D97-AF65-F5344CB8AC3E}">
        <p14:creationId xmlns:p14="http://schemas.microsoft.com/office/powerpoint/2010/main" val="17703691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Presentation Title - Gray">
    <p:bg>
      <p:bgPr>
        <a:solidFill>
          <a:srgbClr val="D0D3D3"/>
        </a:solidFill>
        <a:effectLst/>
      </p:bgPr>
    </p:bg>
    <p:spTree>
      <p:nvGrpSpPr>
        <p:cNvPr id="1" name=""/>
        <p:cNvGrpSpPr/>
        <p:nvPr/>
      </p:nvGrpSpPr>
      <p:grpSpPr>
        <a:xfrm>
          <a:off x="0" y="0"/>
          <a:ext cx="0" cy="0"/>
          <a:chOff x="0" y="0"/>
          <a:chExt cx="0" cy="0"/>
        </a:xfrm>
      </p:grpSpPr>
      <p:sp>
        <p:nvSpPr>
          <p:cNvPr id="8" name="Text Placeholder 4">
            <a:extLst>
              <a:ext uri="{FF2B5EF4-FFF2-40B4-BE49-F238E27FC236}">
                <a16:creationId xmlns:a16="http://schemas.microsoft.com/office/drawing/2014/main" id="{6F645C7C-F0D4-4F5C-8D68-FB851D5670AC}"/>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tx1"/>
                </a:solidFill>
              </a:rPr>
              <a:t>23rd International AIDS Conference; July 6-10, 2020; Virtual</a:t>
            </a:r>
          </a:p>
        </p:txBody>
      </p:sp>
      <p:cxnSp>
        <p:nvCxnSpPr>
          <p:cNvPr id="9" name="Straight Connector 8">
            <a:extLst>
              <a:ext uri="{FF2B5EF4-FFF2-40B4-BE49-F238E27FC236}">
                <a16:creationId xmlns:a16="http://schemas.microsoft.com/office/drawing/2014/main" id="{1A5A9598-132B-4791-AA81-8424EC568A8B}"/>
              </a:ext>
            </a:extLst>
          </p:cNvPr>
          <p:cNvCxnSpPr/>
          <p:nvPr userDrawn="1"/>
        </p:nvCxnSpPr>
        <p:spPr>
          <a:xfrm>
            <a:off x="697164" y="6249600"/>
            <a:ext cx="522000" cy="0"/>
          </a:xfrm>
          <a:prstGeom prst="line">
            <a:avLst/>
          </a:prstGeom>
          <a:ln w="3175">
            <a:solidFill>
              <a:srgbClr val="071D49"/>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3951345F-605B-4B05-8202-DE3B46F9CDEE}"/>
              </a:ext>
            </a:extLst>
          </p:cNvPr>
          <p:cNvSpPr>
            <a:spLocks noGrp="1"/>
          </p:cNvSpPr>
          <p:nvPr>
            <p:ph type="ctrTitle" hasCustomPrompt="1"/>
          </p:nvPr>
        </p:nvSpPr>
        <p:spPr>
          <a:xfrm>
            <a:off x="1097280" y="1828800"/>
            <a:ext cx="9144000" cy="2560320"/>
          </a:xfrm>
          <a:prstGeom prst="rect">
            <a:avLst/>
          </a:prstGeom>
        </p:spPr>
        <p:txBody>
          <a:bodyPr anchor="t">
            <a:normAutofit/>
          </a:bodyPr>
          <a:lstStyle>
            <a:lvl1pPr algn="l">
              <a:defRPr sz="4400" b="1">
                <a:solidFill>
                  <a:schemeClr val="tx1"/>
                </a:solidFill>
                <a:effectLst/>
                <a:latin typeface="+mj-lt"/>
                <a:cs typeface="Arial"/>
              </a:defRPr>
            </a:lvl1pPr>
          </a:lstStyle>
          <a:p>
            <a:r>
              <a:rPr lang="en-US" dirty="0"/>
              <a:t>Click to Edit Master Title Style</a:t>
            </a:r>
          </a:p>
        </p:txBody>
      </p:sp>
      <p:sp>
        <p:nvSpPr>
          <p:cNvPr id="19" name="Subtitle 2">
            <a:extLst>
              <a:ext uri="{FF2B5EF4-FFF2-40B4-BE49-F238E27FC236}">
                <a16:creationId xmlns:a16="http://schemas.microsoft.com/office/drawing/2014/main" id="{79680979-CC01-4E77-8530-905039B45F0A}"/>
              </a:ext>
            </a:extLst>
          </p:cNvPr>
          <p:cNvSpPr>
            <a:spLocks noGrp="1"/>
          </p:cNvSpPr>
          <p:nvPr>
            <p:ph type="subTitle" idx="1" hasCustomPrompt="1"/>
          </p:nvPr>
        </p:nvSpPr>
        <p:spPr>
          <a:xfrm>
            <a:off x="1097280" y="4572000"/>
            <a:ext cx="9144000" cy="908304"/>
          </a:xfrm>
          <a:prstGeom prst="rect">
            <a:avLst/>
          </a:prstGeom>
        </p:spPr>
        <p:txBody>
          <a:bodyPr>
            <a:normAutofit/>
          </a:bodyPr>
          <a:lstStyle>
            <a:lvl1pPr marL="0" indent="0" algn="l">
              <a:buNone/>
              <a:defRPr sz="1500" b="1" i="0">
                <a:solidFill>
                  <a:schemeClr val="tx2"/>
                </a:solidFill>
                <a:effectLst/>
                <a:latin typeface="Arial"/>
                <a:cs typeface="Aria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sp>
        <p:nvSpPr>
          <p:cNvPr id="20" name="Text Placeholder 19">
            <a:extLst>
              <a:ext uri="{FF2B5EF4-FFF2-40B4-BE49-F238E27FC236}">
                <a16:creationId xmlns:a16="http://schemas.microsoft.com/office/drawing/2014/main" id="{E0F6C3D1-ED36-45A1-94EC-A543584321B2}"/>
              </a:ext>
            </a:extLst>
          </p:cNvPr>
          <p:cNvSpPr>
            <a:spLocks noGrp="1"/>
          </p:cNvSpPr>
          <p:nvPr>
            <p:ph type="body" sz="quarter" idx="11" hasCustomPrompt="1"/>
          </p:nvPr>
        </p:nvSpPr>
        <p:spPr>
          <a:xfrm>
            <a:off x="1097280" y="5303520"/>
            <a:ext cx="9144000" cy="859536"/>
          </a:xfrm>
        </p:spPr>
        <p:txBody>
          <a:bodyPr/>
          <a:lstStyle>
            <a:lvl1pPr marL="0" indent="0">
              <a:buNone/>
              <a:defRPr sz="1150" i="1">
                <a:solidFill>
                  <a:schemeClr val="tx1"/>
                </a:solidFill>
              </a:defRPr>
            </a:lvl1pPr>
            <a:lvl2pPr marL="247644" indent="0">
              <a:buNone/>
              <a:defRPr/>
            </a:lvl2pPr>
            <a:lvl3pPr marL="507987" indent="0">
              <a:buNone/>
              <a:defRPr/>
            </a:lvl3pPr>
            <a:lvl4pPr marL="736582" indent="0">
              <a:buNone/>
              <a:defRPr/>
            </a:lvl4pPr>
            <a:lvl5pPr marL="954592" indent="0">
              <a:buNone/>
              <a:defRPr/>
            </a:lvl5pPr>
          </a:lstStyle>
          <a:p>
            <a:pPr lvl="0"/>
            <a:r>
              <a:rPr lang="en-US" dirty="0"/>
              <a:t>Click to Edit Master Text Styles</a:t>
            </a:r>
          </a:p>
        </p:txBody>
      </p:sp>
    </p:spTree>
    <p:extLst>
      <p:ext uri="{BB962C8B-B14F-4D97-AF65-F5344CB8AC3E}">
        <p14:creationId xmlns:p14="http://schemas.microsoft.com/office/powerpoint/2010/main" val="46084201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guide id="3" pos="693" userDrawn="1">
          <p15:clr>
            <a:srgbClr val="FBAE40"/>
          </p15:clr>
        </p15:guide>
        <p15:guide id="4" pos="561" userDrawn="1">
          <p15:clr>
            <a:srgbClr val="FBAE40"/>
          </p15:clr>
        </p15:guide>
        <p15:guide id="5" orient="horz" pos="4032" userDrawn="1">
          <p15:clr>
            <a:srgbClr val="FBAE40"/>
          </p15:clr>
        </p15:guide>
        <p15:guide id="6" orient="horz" pos="4159" userDrawn="1">
          <p15:clr>
            <a:srgbClr val="FBAE40"/>
          </p15:clr>
        </p15:guide>
        <p15:guide id="7" orient="horz" pos="937"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Presentation Title - Gray">
    <p:bg>
      <p:bgPr>
        <a:solidFill>
          <a:schemeClr val="tx1"/>
        </a:solidFill>
        <a:effectLst/>
      </p:bgPr>
    </p:bg>
    <p:spTree>
      <p:nvGrpSpPr>
        <p:cNvPr id="1" name=""/>
        <p:cNvGrpSpPr/>
        <p:nvPr/>
      </p:nvGrpSpPr>
      <p:grpSpPr>
        <a:xfrm>
          <a:off x="0" y="0"/>
          <a:ext cx="0" cy="0"/>
          <a:chOff x="0" y="0"/>
          <a:chExt cx="0" cy="0"/>
        </a:xfrm>
      </p:grpSpPr>
      <p:sp>
        <p:nvSpPr>
          <p:cNvPr id="16" name="Title 1">
            <a:extLst>
              <a:ext uri="{FF2B5EF4-FFF2-40B4-BE49-F238E27FC236}">
                <a16:creationId xmlns:a16="http://schemas.microsoft.com/office/drawing/2014/main" id="{3951345F-605B-4B05-8202-DE3B46F9CDEE}"/>
              </a:ext>
            </a:extLst>
          </p:cNvPr>
          <p:cNvSpPr>
            <a:spLocks noGrp="1"/>
          </p:cNvSpPr>
          <p:nvPr>
            <p:ph type="ctrTitle" hasCustomPrompt="1"/>
          </p:nvPr>
        </p:nvSpPr>
        <p:spPr>
          <a:xfrm>
            <a:off x="1097280" y="1828800"/>
            <a:ext cx="9144000" cy="2560320"/>
          </a:xfrm>
          <a:prstGeom prst="rect">
            <a:avLst/>
          </a:prstGeom>
        </p:spPr>
        <p:txBody>
          <a:bodyPr anchor="t">
            <a:normAutofit/>
          </a:bodyPr>
          <a:lstStyle>
            <a:lvl1pPr algn="l">
              <a:defRPr sz="4400" b="1">
                <a:solidFill>
                  <a:schemeClr val="bg1"/>
                </a:solidFill>
                <a:effectLst/>
                <a:latin typeface="+mj-lt"/>
                <a:cs typeface="Arial"/>
              </a:defRPr>
            </a:lvl1pPr>
          </a:lstStyle>
          <a:p>
            <a:r>
              <a:rPr lang="en-US" dirty="0"/>
              <a:t>Click to Edit Master Title Style</a:t>
            </a:r>
          </a:p>
        </p:txBody>
      </p:sp>
      <p:sp>
        <p:nvSpPr>
          <p:cNvPr id="19" name="Subtitle 2">
            <a:extLst>
              <a:ext uri="{FF2B5EF4-FFF2-40B4-BE49-F238E27FC236}">
                <a16:creationId xmlns:a16="http://schemas.microsoft.com/office/drawing/2014/main" id="{79680979-CC01-4E77-8530-905039B45F0A}"/>
              </a:ext>
            </a:extLst>
          </p:cNvPr>
          <p:cNvSpPr>
            <a:spLocks noGrp="1"/>
          </p:cNvSpPr>
          <p:nvPr>
            <p:ph type="subTitle" idx="1" hasCustomPrompt="1"/>
          </p:nvPr>
        </p:nvSpPr>
        <p:spPr>
          <a:xfrm>
            <a:off x="1097280" y="4572000"/>
            <a:ext cx="9144000" cy="908304"/>
          </a:xfrm>
          <a:prstGeom prst="rect">
            <a:avLst/>
          </a:prstGeom>
        </p:spPr>
        <p:txBody>
          <a:bodyPr>
            <a:normAutofit/>
          </a:bodyPr>
          <a:lstStyle>
            <a:lvl1pPr marL="0" indent="0" algn="l">
              <a:buNone/>
              <a:defRPr sz="1500" b="1" i="0">
                <a:solidFill>
                  <a:schemeClr val="tx2"/>
                </a:solidFill>
                <a:effectLst/>
                <a:latin typeface="Arial"/>
                <a:cs typeface="Aria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sp>
        <p:nvSpPr>
          <p:cNvPr id="20" name="Text Placeholder 19">
            <a:extLst>
              <a:ext uri="{FF2B5EF4-FFF2-40B4-BE49-F238E27FC236}">
                <a16:creationId xmlns:a16="http://schemas.microsoft.com/office/drawing/2014/main" id="{E0F6C3D1-ED36-45A1-94EC-A543584321B2}"/>
              </a:ext>
            </a:extLst>
          </p:cNvPr>
          <p:cNvSpPr>
            <a:spLocks noGrp="1"/>
          </p:cNvSpPr>
          <p:nvPr>
            <p:ph type="body" sz="quarter" idx="11" hasCustomPrompt="1"/>
          </p:nvPr>
        </p:nvSpPr>
        <p:spPr>
          <a:xfrm>
            <a:off x="1097280" y="5303520"/>
            <a:ext cx="9144000" cy="859536"/>
          </a:xfrm>
        </p:spPr>
        <p:txBody>
          <a:bodyPr/>
          <a:lstStyle>
            <a:lvl1pPr marL="0" indent="0">
              <a:buNone/>
              <a:defRPr sz="1150" i="1">
                <a:solidFill>
                  <a:schemeClr val="bg1"/>
                </a:solidFill>
              </a:defRPr>
            </a:lvl1pPr>
            <a:lvl2pPr marL="247644" indent="0">
              <a:buNone/>
              <a:defRPr/>
            </a:lvl2pPr>
            <a:lvl3pPr marL="507987" indent="0">
              <a:buNone/>
              <a:defRPr/>
            </a:lvl3pPr>
            <a:lvl4pPr marL="736582" indent="0">
              <a:buNone/>
              <a:defRPr/>
            </a:lvl4pPr>
            <a:lvl5pPr marL="954592" indent="0">
              <a:buNone/>
              <a:defRPr/>
            </a:lvl5pPr>
          </a:lstStyle>
          <a:p>
            <a:pPr lvl="0"/>
            <a:r>
              <a:rPr lang="en-US" dirty="0"/>
              <a:t>Click to Edit Master Text Styles</a:t>
            </a:r>
          </a:p>
        </p:txBody>
      </p:sp>
      <p:sp>
        <p:nvSpPr>
          <p:cNvPr id="12" name="TextBox 11">
            <a:extLst>
              <a:ext uri="{FF2B5EF4-FFF2-40B4-BE49-F238E27FC236}">
                <a16:creationId xmlns:a16="http://schemas.microsoft.com/office/drawing/2014/main" id="{30FB3866-0282-4E85-B275-B80B6EC9729A}"/>
              </a:ext>
            </a:extLst>
          </p:cNvPr>
          <p:cNvSpPr txBox="1"/>
          <p:nvPr userDrawn="1"/>
        </p:nvSpPr>
        <p:spPr>
          <a:xfrm>
            <a:off x="6400800" y="-310590"/>
            <a:ext cx="3924300" cy="299295"/>
          </a:xfrm>
          <a:prstGeom prst="rect">
            <a:avLst/>
          </a:prstGeom>
          <a:noFill/>
        </p:spPr>
        <p:txBody>
          <a:bodyPr wrap="square" lIns="0" tIns="72000" rIns="0" bIns="72000" rtlCol="0" anchor="b" anchorCtr="0">
            <a:spAutoFit/>
          </a:bodyPr>
          <a:lstStyle/>
          <a:p>
            <a:pPr algn="ctr"/>
            <a:r>
              <a:rPr lang="en-GB" sz="1000" dirty="0">
                <a:solidFill>
                  <a:schemeClr val="tx1"/>
                </a:solidFill>
              </a:rPr>
              <a:t>Change background color to recolor</a:t>
            </a:r>
            <a:r>
              <a:rPr lang="en-GB" sz="1000" baseline="0" dirty="0">
                <a:solidFill>
                  <a:schemeClr val="tx1"/>
                </a:solidFill>
              </a:rPr>
              <a:t> this area</a:t>
            </a:r>
            <a:endParaRPr lang="en-GB" sz="1000" dirty="0">
              <a:solidFill>
                <a:schemeClr val="tx1"/>
              </a:solidFill>
            </a:endParaRPr>
          </a:p>
        </p:txBody>
      </p:sp>
      <p:sp>
        <p:nvSpPr>
          <p:cNvPr id="14" name="TextBox 13">
            <a:extLst>
              <a:ext uri="{FF2B5EF4-FFF2-40B4-BE49-F238E27FC236}">
                <a16:creationId xmlns:a16="http://schemas.microsoft.com/office/drawing/2014/main" id="{C731B6A6-E567-49AC-AFC3-DD4902BDF4C4}"/>
              </a:ext>
            </a:extLst>
          </p:cNvPr>
          <p:cNvSpPr txBox="1"/>
          <p:nvPr userDrawn="1"/>
        </p:nvSpPr>
        <p:spPr>
          <a:xfrm>
            <a:off x="0" y="-31059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Add 1-pt white </a:t>
            </a:r>
            <a:r>
              <a:rPr lang="en-GB" sz="1000" baseline="0" dirty="0">
                <a:solidFill>
                  <a:schemeClr val="tx1"/>
                </a:solidFill>
              </a:rPr>
              <a:t>line to separate lockup if using red background</a:t>
            </a:r>
            <a:endParaRPr lang="en-GB" sz="1000" dirty="0">
              <a:solidFill>
                <a:schemeClr val="tx1"/>
              </a:solidFill>
            </a:endParaRPr>
          </a:p>
        </p:txBody>
      </p:sp>
      <p:sp>
        <p:nvSpPr>
          <p:cNvPr id="15" name="TextBox 14">
            <a:extLst>
              <a:ext uri="{FF2B5EF4-FFF2-40B4-BE49-F238E27FC236}">
                <a16:creationId xmlns:a16="http://schemas.microsoft.com/office/drawing/2014/main" id="{1AE85989-5D9D-4CCE-966B-8222E7FC700B}"/>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
        <p:nvSpPr>
          <p:cNvPr id="13" name="Text Placeholder 4">
            <a:extLst>
              <a:ext uri="{FF2B5EF4-FFF2-40B4-BE49-F238E27FC236}">
                <a16:creationId xmlns:a16="http://schemas.microsoft.com/office/drawing/2014/main" id="{97D64260-5C8A-4631-8F86-20AFC5C5F1E1}"/>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bg1"/>
                </a:solidFill>
              </a:rPr>
              <a:t>23rd International AIDS Conference; July 6-10, 2020; Virtual</a:t>
            </a:r>
          </a:p>
        </p:txBody>
      </p:sp>
    </p:spTree>
    <p:extLst>
      <p:ext uri="{BB962C8B-B14F-4D97-AF65-F5344CB8AC3E}">
        <p14:creationId xmlns:p14="http://schemas.microsoft.com/office/powerpoint/2010/main" val="249397182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93">
          <p15:clr>
            <a:srgbClr val="FBAE40"/>
          </p15:clr>
        </p15:guide>
        <p15:guide id="4" pos="561">
          <p15:clr>
            <a:srgbClr val="FBAE40"/>
          </p15:clr>
        </p15:guide>
        <p15:guide id="5" orient="horz" pos="4032">
          <p15:clr>
            <a:srgbClr val="FBAE40"/>
          </p15:clr>
        </p15:guide>
        <p15:guide id="6" orient="horz" pos="4159">
          <p15:clr>
            <a:srgbClr val="FBAE40"/>
          </p15:clr>
        </p15:guide>
        <p15:guide id="7" orient="horz" pos="937">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Presentation Title With Image">
    <p:bg>
      <p:bgPr>
        <a:solidFill>
          <a:srgbClr val="D0D3D3"/>
        </a:solidFill>
        <a:effectLst/>
      </p:bgPr>
    </p:bg>
    <p:spTree>
      <p:nvGrpSpPr>
        <p:cNvPr id="1" name=""/>
        <p:cNvGrpSpPr/>
        <p:nvPr/>
      </p:nvGrpSpPr>
      <p:grpSpPr>
        <a:xfrm>
          <a:off x="0" y="0"/>
          <a:ext cx="0" cy="0"/>
          <a:chOff x="0" y="0"/>
          <a:chExt cx="0" cy="0"/>
        </a:xfrm>
      </p:grpSpPr>
      <p:cxnSp>
        <p:nvCxnSpPr>
          <p:cNvPr id="9" name="Straight Connector 8">
            <a:extLst>
              <a:ext uri="{FF2B5EF4-FFF2-40B4-BE49-F238E27FC236}">
                <a16:creationId xmlns:a16="http://schemas.microsoft.com/office/drawing/2014/main" id="{1A5A9598-132B-4791-AA81-8424EC568A8B}"/>
              </a:ext>
            </a:extLst>
          </p:cNvPr>
          <p:cNvCxnSpPr/>
          <p:nvPr userDrawn="1"/>
        </p:nvCxnSpPr>
        <p:spPr>
          <a:xfrm>
            <a:off x="697164" y="6249600"/>
            <a:ext cx="522000" cy="0"/>
          </a:xfrm>
          <a:prstGeom prst="line">
            <a:avLst/>
          </a:prstGeom>
          <a:ln w="3175">
            <a:solidFill>
              <a:srgbClr val="071D49"/>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3951345F-605B-4B05-8202-DE3B46F9CDEE}"/>
              </a:ext>
            </a:extLst>
          </p:cNvPr>
          <p:cNvSpPr>
            <a:spLocks noGrp="1"/>
          </p:cNvSpPr>
          <p:nvPr>
            <p:ph type="ctrTitle" hasCustomPrompt="1"/>
          </p:nvPr>
        </p:nvSpPr>
        <p:spPr>
          <a:xfrm>
            <a:off x="1097280" y="1280160"/>
            <a:ext cx="5146970" cy="2377440"/>
          </a:xfrm>
          <a:prstGeom prst="rect">
            <a:avLst/>
          </a:prstGeom>
        </p:spPr>
        <p:txBody>
          <a:bodyPr anchor="t">
            <a:normAutofit/>
          </a:bodyPr>
          <a:lstStyle>
            <a:lvl1pPr algn="l">
              <a:defRPr sz="4400" b="1">
                <a:solidFill>
                  <a:schemeClr val="tx1"/>
                </a:solidFill>
                <a:effectLst/>
                <a:latin typeface="+mj-lt"/>
                <a:cs typeface="Arial"/>
              </a:defRPr>
            </a:lvl1pPr>
          </a:lstStyle>
          <a:p>
            <a:r>
              <a:rPr lang="en-US" dirty="0"/>
              <a:t>Click to Edit Master Title Style</a:t>
            </a:r>
          </a:p>
        </p:txBody>
      </p:sp>
      <p:sp>
        <p:nvSpPr>
          <p:cNvPr id="19" name="Subtitle 2">
            <a:extLst>
              <a:ext uri="{FF2B5EF4-FFF2-40B4-BE49-F238E27FC236}">
                <a16:creationId xmlns:a16="http://schemas.microsoft.com/office/drawing/2014/main" id="{79680979-CC01-4E77-8530-905039B45F0A}"/>
              </a:ext>
            </a:extLst>
          </p:cNvPr>
          <p:cNvSpPr>
            <a:spLocks noGrp="1"/>
          </p:cNvSpPr>
          <p:nvPr>
            <p:ph type="subTitle" idx="1" hasCustomPrompt="1"/>
          </p:nvPr>
        </p:nvSpPr>
        <p:spPr>
          <a:xfrm>
            <a:off x="1097280" y="3625372"/>
            <a:ext cx="4689770" cy="914400"/>
          </a:xfrm>
          <a:prstGeom prst="rect">
            <a:avLst/>
          </a:prstGeom>
        </p:spPr>
        <p:txBody>
          <a:bodyPr>
            <a:normAutofit/>
          </a:bodyPr>
          <a:lstStyle>
            <a:lvl1pPr marL="0" indent="0" algn="l">
              <a:buNone/>
              <a:defRPr sz="1500" b="1" i="0">
                <a:solidFill>
                  <a:schemeClr val="tx2"/>
                </a:solidFill>
                <a:effectLst/>
                <a:latin typeface="Arial"/>
                <a:cs typeface="Aria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sp>
        <p:nvSpPr>
          <p:cNvPr id="20" name="Text Placeholder 19">
            <a:extLst>
              <a:ext uri="{FF2B5EF4-FFF2-40B4-BE49-F238E27FC236}">
                <a16:creationId xmlns:a16="http://schemas.microsoft.com/office/drawing/2014/main" id="{E0F6C3D1-ED36-45A1-94EC-A543584321B2}"/>
              </a:ext>
            </a:extLst>
          </p:cNvPr>
          <p:cNvSpPr>
            <a:spLocks noGrp="1"/>
          </p:cNvSpPr>
          <p:nvPr>
            <p:ph type="body" sz="quarter" idx="11" hasCustomPrompt="1"/>
          </p:nvPr>
        </p:nvSpPr>
        <p:spPr>
          <a:xfrm>
            <a:off x="1097280" y="4551964"/>
            <a:ext cx="4384970" cy="914400"/>
          </a:xfrm>
        </p:spPr>
        <p:txBody>
          <a:bodyPr/>
          <a:lstStyle>
            <a:lvl1pPr marL="0" indent="0">
              <a:buNone/>
              <a:defRPr sz="1150" i="1">
                <a:solidFill>
                  <a:schemeClr val="tx1"/>
                </a:solidFill>
              </a:defRPr>
            </a:lvl1pPr>
            <a:lvl2pPr marL="247644" indent="0">
              <a:buNone/>
              <a:defRPr/>
            </a:lvl2pPr>
            <a:lvl3pPr marL="507987" indent="0">
              <a:buNone/>
              <a:defRPr/>
            </a:lvl3pPr>
            <a:lvl4pPr marL="736582" indent="0">
              <a:buNone/>
              <a:defRPr/>
            </a:lvl4pPr>
            <a:lvl5pPr marL="954592" indent="0">
              <a:buNone/>
              <a:defRPr/>
            </a:lvl5pPr>
          </a:lstStyle>
          <a:p>
            <a:pPr lvl="0"/>
            <a:r>
              <a:rPr lang="en-US" dirty="0"/>
              <a:t>Click to Edit Master Text Styles</a:t>
            </a:r>
          </a:p>
        </p:txBody>
      </p:sp>
      <p:sp>
        <p:nvSpPr>
          <p:cNvPr id="12" name="Picture Placeholder 11">
            <a:extLst>
              <a:ext uri="{FF2B5EF4-FFF2-40B4-BE49-F238E27FC236}">
                <a16:creationId xmlns:a16="http://schemas.microsoft.com/office/drawing/2014/main" id="{4E36D134-E6A1-41AE-8FE0-43649CB944BF}"/>
              </a:ext>
            </a:extLst>
          </p:cNvPr>
          <p:cNvSpPr>
            <a:spLocks noGrp="1"/>
          </p:cNvSpPr>
          <p:nvPr>
            <p:ph type="pic" sz="quarter" idx="12" hasCustomPrompt="1"/>
          </p:nvPr>
        </p:nvSpPr>
        <p:spPr>
          <a:xfrm>
            <a:off x="4891590" y="0"/>
            <a:ext cx="7300410" cy="6858000"/>
          </a:xfrm>
          <a:custGeom>
            <a:avLst/>
            <a:gdLst>
              <a:gd name="connsiteX0" fmla="*/ 0 w 4795335"/>
              <a:gd name="connsiteY0" fmla="*/ 0 h 6858000"/>
              <a:gd name="connsiteX1" fmla="*/ 4795335 w 4795335"/>
              <a:gd name="connsiteY1" fmla="*/ 0 h 6858000"/>
              <a:gd name="connsiteX2" fmla="*/ 4795335 w 4795335"/>
              <a:gd name="connsiteY2" fmla="*/ 6858000 h 6858000"/>
              <a:gd name="connsiteX3" fmla="*/ 0 w 4795335"/>
              <a:gd name="connsiteY3" fmla="*/ 6858000 h 6858000"/>
              <a:gd name="connsiteX4" fmla="*/ 0 w 4795335"/>
              <a:gd name="connsiteY4" fmla="*/ 0 h 6858000"/>
              <a:gd name="connsiteX0" fmla="*/ 2505075 w 7300410"/>
              <a:gd name="connsiteY0" fmla="*/ 0 h 6858000"/>
              <a:gd name="connsiteX1" fmla="*/ 7300410 w 7300410"/>
              <a:gd name="connsiteY1" fmla="*/ 0 h 6858000"/>
              <a:gd name="connsiteX2" fmla="*/ 7300410 w 7300410"/>
              <a:gd name="connsiteY2" fmla="*/ 6858000 h 6858000"/>
              <a:gd name="connsiteX3" fmla="*/ 0 w 7300410"/>
              <a:gd name="connsiteY3" fmla="*/ 6858000 h 6858000"/>
              <a:gd name="connsiteX4" fmla="*/ 2505075 w 730041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410" h="6858000">
                <a:moveTo>
                  <a:pt x="2505075" y="0"/>
                </a:moveTo>
                <a:lnTo>
                  <a:pt x="7300410" y="0"/>
                </a:lnTo>
                <a:lnTo>
                  <a:pt x="7300410" y="6858000"/>
                </a:lnTo>
                <a:lnTo>
                  <a:pt x="0" y="6858000"/>
                </a:lnTo>
                <a:lnTo>
                  <a:pt x="2505075" y="0"/>
                </a:lnTo>
                <a:close/>
              </a:path>
            </a:pathLst>
          </a:custGeom>
          <a:noFill/>
        </p:spPr>
        <p:txBody>
          <a:bodyPr anchor="ctr" anchorCtr="0"/>
          <a:lstStyle>
            <a:lvl1pPr marL="0" indent="0" algn="ctr">
              <a:buNone/>
              <a:defRPr sz="1600" b="1">
                <a:solidFill>
                  <a:schemeClr val="bg1"/>
                </a:solidFill>
              </a:defRPr>
            </a:lvl1pPr>
          </a:lstStyle>
          <a:p>
            <a:r>
              <a:rPr lang="en-GB" dirty="0"/>
              <a:t>Click to add image</a:t>
            </a:r>
          </a:p>
        </p:txBody>
      </p:sp>
      <p:sp>
        <p:nvSpPr>
          <p:cNvPr id="13" name="TextBox 12">
            <a:extLst>
              <a:ext uri="{FF2B5EF4-FFF2-40B4-BE49-F238E27FC236}">
                <a16:creationId xmlns:a16="http://schemas.microsoft.com/office/drawing/2014/main" id="{6A827DC6-5425-4779-8CC8-F1DEA0C11F56}"/>
              </a:ext>
            </a:extLst>
          </p:cNvPr>
          <p:cNvSpPr txBox="1"/>
          <p:nvPr userDrawn="1"/>
        </p:nvSpPr>
        <p:spPr>
          <a:xfrm>
            <a:off x="3834281" y="-310590"/>
            <a:ext cx="3924300" cy="299295"/>
          </a:xfrm>
          <a:prstGeom prst="rect">
            <a:avLst/>
          </a:prstGeom>
          <a:noFill/>
        </p:spPr>
        <p:txBody>
          <a:bodyPr wrap="square" lIns="0" tIns="72000" rIns="0" bIns="72000" rtlCol="0" anchor="b" anchorCtr="0">
            <a:spAutoFit/>
          </a:bodyPr>
          <a:lstStyle/>
          <a:p>
            <a:pPr algn="ctr"/>
            <a:r>
              <a:rPr lang="en-GB" sz="1000" dirty="0">
                <a:solidFill>
                  <a:schemeClr val="tx1"/>
                </a:solidFill>
              </a:rPr>
              <a:t>Change background color to recolor</a:t>
            </a:r>
            <a:r>
              <a:rPr lang="en-GB" sz="1000" baseline="0" dirty="0">
                <a:solidFill>
                  <a:schemeClr val="tx1"/>
                </a:solidFill>
              </a:rPr>
              <a:t> this area</a:t>
            </a:r>
            <a:endParaRPr lang="en-GB" sz="1000" dirty="0">
              <a:solidFill>
                <a:schemeClr val="tx1"/>
              </a:solidFill>
            </a:endParaRPr>
          </a:p>
        </p:txBody>
      </p:sp>
      <p:sp>
        <p:nvSpPr>
          <p:cNvPr id="14" name="TextBox 13">
            <a:extLst>
              <a:ext uri="{FF2B5EF4-FFF2-40B4-BE49-F238E27FC236}">
                <a16:creationId xmlns:a16="http://schemas.microsoft.com/office/drawing/2014/main" id="{16F1F3FE-7F55-4D11-8619-53E3CB7F642A}"/>
              </a:ext>
            </a:extLst>
          </p:cNvPr>
          <p:cNvSpPr txBox="1"/>
          <p:nvPr userDrawn="1"/>
        </p:nvSpPr>
        <p:spPr>
          <a:xfrm>
            <a:off x="7812088" y="-299295"/>
            <a:ext cx="3924300" cy="299295"/>
          </a:xfrm>
          <a:prstGeom prst="rect">
            <a:avLst/>
          </a:prstGeom>
          <a:noFill/>
        </p:spPr>
        <p:txBody>
          <a:bodyPr wrap="square" lIns="0" tIns="72000" rIns="0" bIns="72000" rtlCol="0" anchor="b" anchorCtr="0">
            <a:spAutoFit/>
          </a:bodyPr>
          <a:lstStyle>
            <a:defPPr>
              <a:defRPr lang="en-US"/>
            </a:defPPr>
            <a:lvl1pPr algn="ctr">
              <a:defRPr sz="1000">
                <a:solidFill>
                  <a:schemeClr val="tx2"/>
                </a:solidFill>
              </a:defRPr>
            </a:lvl1pPr>
          </a:lstStyle>
          <a:p>
            <a:pPr lvl="0"/>
            <a:r>
              <a:rPr lang="en-GB" dirty="0">
                <a:solidFill>
                  <a:schemeClr val="tx1"/>
                </a:solidFill>
              </a:rPr>
              <a:t>Click placeholder to add image</a:t>
            </a:r>
          </a:p>
        </p:txBody>
      </p:sp>
      <p:sp>
        <p:nvSpPr>
          <p:cNvPr id="15" name="TextBox 14">
            <a:extLst>
              <a:ext uri="{FF2B5EF4-FFF2-40B4-BE49-F238E27FC236}">
                <a16:creationId xmlns:a16="http://schemas.microsoft.com/office/drawing/2014/main" id="{6B0F0F65-4E77-4412-9EE5-33D478204E52}"/>
              </a:ext>
            </a:extLst>
          </p:cNvPr>
          <p:cNvSpPr txBox="1"/>
          <p:nvPr userDrawn="1"/>
        </p:nvSpPr>
        <p:spPr>
          <a:xfrm>
            <a:off x="0" y="-31059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Add 1-pt white </a:t>
            </a:r>
            <a:r>
              <a:rPr lang="en-GB" sz="1000" baseline="0" dirty="0">
                <a:solidFill>
                  <a:schemeClr val="tx1"/>
                </a:solidFill>
              </a:rPr>
              <a:t>line to separate lockup if using red background</a:t>
            </a:r>
            <a:endParaRPr lang="en-GB" sz="1000" dirty="0">
              <a:solidFill>
                <a:schemeClr val="tx1"/>
              </a:solidFill>
            </a:endParaRPr>
          </a:p>
        </p:txBody>
      </p:sp>
      <p:sp>
        <p:nvSpPr>
          <p:cNvPr id="17" name="Text Placeholder 2">
            <a:extLst>
              <a:ext uri="{FF2B5EF4-FFF2-40B4-BE49-F238E27FC236}">
                <a16:creationId xmlns:a16="http://schemas.microsoft.com/office/drawing/2014/main" id="{CDEBF4DA-FDF0-4CF3-BFF1-27088EC0F17A}"/>
              </a:ext>
            </a:extLst>
          </p:cNvPr>
          <p:cNvSpPr>
            <a:spLocks noGrp="1"/>
          </p:cNvSpPr>
          <p:nvPr>
            <p:ph type="body" sz="quarter" idx="14" hasCustomPrompt="1"/>
          </p:nvPr>
        </p:nvSpPr>
        <p:spPr>
          <a:xfrm>
            <a:off x="6340475" y="6599238"/>
            <a:ext cx="5203825" cy="108000"/>
          </a:xfrm>
          <a:prstGeom prst="rect">
            <a:avLst/>
          </a:prstGeom>
        </p:spPr>
        <p:txBody>
          <a:bodyPr lIns="0" tIns="0" rIns="0" bIns="0"/>
          <a:lstStyle>
            <a:lvl1pPr marL="0" indent="0" algn="r">
              <a:spcBef>
                <a:spcPts val="0"/>
              </a:spcBef>
              <a:buNone/>
              <a:defRPr sz="700">
                <a:solidFill>
                  <a:schemeClr val="tx1"/>
                </a:solidFill>
              </a:defRPr>
            </a:lvl1pPr>
            <a:lvl2pPr marL="457200" indent="0">
              <a:buNone/>
              <a:defRPr sz="700">
                <a:solidFill>
                  <a:schemeClr val="accent2"/>
                </a:solidFill>
              </a:defRPr>
            </a:lvl2pPr>
            <a:lvl3pPr marL="914400" indent="0">
              <a:buNone/>
              <a:defRPr sz="700">
                <a:solidFill>
                  <a:schemeClr val="accent2"/>
                </a:solidFill>
              </a:defRPr>
            </a:lvl3pPr>
            <a:lvl4pPr marL="1371600" indent="0">
              <a:buNone/>
              <a:defRPr sz="700">
                <a:solidFill>
                  <a:schemeClr val="accent2"/>
                </a:solidFill>
              </a:defRPr>
            </a:lvl4pPr>
            <a:lvl5pPr marL="1828800" indent="0">
              <a:buNone/>
              <a:defRPr sz="700">
                <a:solidFill>
                  <a:schemeClr val="accent2"/>
                </a:solidFill>
              </a:defRPr>
            </a:lvl5pPr>
          </a:lstStyle>
          <a:p>
            <a:pPr lvl="0"/>
            <a:r>
              <a:rPr lang="en-US" dirty="0"/>
              <a:t>Click to edit </a:t>
            </a:r>
            <a:r>
              <a:rPr lang="en-US"/>
              <a:t>photo disclaimer</a:t>
            </a:r>
            <a:endParaRPr lang="en-GB" dirty="0"/>
          </a:p>
        </p:txBody>
      </p:sp>
      <p:sp>
        <p:nvSpPr>
          <p:cNvPr id="18" name="TextBox 17">
            <a:extLst>
              <a:ext uri="{FF2B5EF4-FFF2-40B4-BE49-F238E27FC236}">
                <a16:creationId xmlns:a16="http://schemas.microsoft.com/office/drawing/2014/main" id="{6CFA5685-FFC0-4FF8-B38B-82DD7C416CC3}"/>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
        <p:nvSpPr>
          <p:cNvPr id="21" name="TextBox 20">
            <a:extLst>
              <a:ext uri="{FF2B5EF4-FFF2-40B4-BE49-F238E27FC236}">
                <a16:creationId xmlns:a16="http://schemas.microsoft.com/office/drawing/2014/main" id="{4F7D9053-F20B-45F3-BC0E-4C8D17F068B2}"/>
              </a:ext>
            </a:extLst>
          </p:cNvPr>
          <p:cNvSpPr txBox="1"/>
          <p:nvPr userDrawn="1"/>
        </p:nvSpPr>
        <p:spPr>
          <a:xfrm>
            <a:off x="7620000" y="685800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Add photo disclaimer;</a:t>
            </a:r>
            <a:r>
              <a:rPr lang="en-GB" sz="1000" baseline="0" dirty="0">
                <a:solidFill>
                  <a:schemeClr val="tx1"/>
                </a:solidFill>
              </a:rPr>
              <a:t> change color for contrast if necessary</a:t>
            </a:r>
            <a:endParaRPr lang="en-GB" sz="1000" dirty="0">
              <a:solidFill>
                <a:schemeClr val="tx1"/>
              </a:solidFill>
            </a:endParaRPr>
          </a:p>
        </p:txBody>
      </p:sp>
      <p:sp>
        <p:nvSpPr>
          <p:cNvPr id="22" name="Text Placeholder 4">
            <a:extLst>
              <a:ext uri="{FF2B5EF4-FFF2-40B4-BE49-F238E27FC236}">
                <a16:creationId xmlns:a16="http://schemas.microsoft.com/office/drawing/2014/main" id="{BDB515A5-F9AF-481A-8BF4-A7EAA88AA044}"/>
              </a:ext>
            </a:extLst>
          </p:cNvPr>
          <p:cNvSpPr txBox="1">
            <a:spLocks/>
          </p:cNvSpPr>
          <p:nvPr userDrawn="1"/>
        </p:nvSpPr>
        <p:spPr>
          <a:xfrm>
            <a:off x="699168" y="6417367"/>
            <a:ext cx="4339557" cy="181866"/>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tx1"/>
                </a:solidFill>
              </a:rPr>
              <a:t>23rd International AIDS Conference; July 6-10, 2020; Virtual</a:t>
            </a:r>
          </a:p>
        </p:txBody>
      </p:sp>
    </p:spTree>
    <p:extLst>
      <p:ext uri="{BB962C8B-B14F-4D97-AF65-F5344CB8AC3E}">
        <p14:creationId xmlns:p14="http://schemas.microsoft.com/office/powerpoint/2010/main" val="333077201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93">
          <p15:clr>
            <a:srgbClr val="FBAE40"/>
          </p15:clr>
        </p15:guide>
        <p15:guide id="4" pos="561">
          <p15:clr>
            <a:srgbClr val="FBAE40"/>
          </p15:clr>
        </p15:guide>
        <p15:guide id="5" orient="horz" pos="4032">
          <p15:clr>
            <a:srgbClr val="FBAE40"/>
          </p15:clr>
        </p15:guide>
        <p15:guide id="6" orient="horz" pos="4159">
          <p15:clr>
            <a:srgbClr val="FBAE40"/>
          </p15:clr>
        </p15:guide>
        <p15:guide id="7" orient="horz" pos="937">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Divider Slide - Gray">
    <p:bg>
      <p:bgPr>
        <a:solidFill>
          <a:srgbClr val="D0D3D3"/>
        </a:solidFill>
        <a:effectLst/>
      </p:bgPr>
    </p:bg>
    <p:spTree>
      <p:nvGrpSpPr>
        <p:cNvPr id="1" name=""/>
        <p:cNvGrpSpPr/>
        <p:nvPr/>
      </p:nvGrpSpPr>
      <p:grpSpPr>
        <a:xfrm>
          <a:off x="0" y="0"/>
          <a:ext cx="0" cy="0"/>
          <a:chOff x="0" y="0"/>
          <a:chExt cx="0" cy="0"/>
        </a:xfrm>
      </p:grpSpPr>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tx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tx1"/>
                </a:solidFill>
                <a:effectLst/>
                <a:latin typeface="+mj-lt"/>
                <a:cs typeface="Arial"/>
              </a:defRPr>
            </a:lvl1pPr>
          </a:lstStyle>
          <a:p>
            <a:r>
              <a:rPr lang="en-US" dirty="0"/>
              <a:t>Click to Edit Master Title Style</a:t>
            </a:r>
          </a:p>
        </p:txBody>
      </p:sp>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Tree>
    <p:extLst>
      <p:ext uri="{BB962C8B-B14F-4D97-AF65-F5344CB8AC3E}">
        <p14:creationId xmlns:p14="http://schemas.microsoft.com/office/powerpoint/2010/main" val="38924489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2_Divider Slide - Gray">
    <p:bg>
      <p:bgPr>
        <a:solidFill>
          <a:schemeClr val="tx1"/>
        </a:solidFill>
        <a:effectLst/>
      </p:bgPr>
    </p:bg>
    <p:spTree>
      <p:nvGrpSpPr>
        <p:cNvPr id="1" name=""/>
        <p:cNvGrpSpPr/>
        <p:nvPr/>
      </p:nvGrpSpPr>
      <p:grpSpPr>
        <a:xfrm>
          <a:off x="0" y="0"/>
          <a:ext cx="0" cy="0"/>
          <a:chOff x="0" y="0"/>
          <a:chExt cx="0" cy="0"/>
        </a:xfrm>
      </p:grpSpPr>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eaLnBrk="1" fontAlgn="auto" hangingPunct="1">
              <a:spcBef>
                <a:spcPts val="0"/>
              </a:spcBef>
              <a:spcAft>
                <a:spcPts val="0"/>
              </a:spcAft>
              <a:defRPr/>
            </a:pPr>
            <a:r>
              <a:rPr lang="en-US" sz="800" b="1" dirty="0">
                <a:solidFill>
                  <a:schemeClr val="bg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bg1"/>
                </a:solidFill>
                <a:effectLst/>
                <a:latin typeface="+mj-lt"/>
                <a:cs typeface="Arial"/>
              </a:defRPr>
            </a:lvl1pPr>
          </a:lstStyle>
          <a:p>
            <a:r>
              <a:rPr lang="en-US" dirty="0"/>
              <a:t>Click to Edit Master Title Style</a:t>
            </a:r>
          </a:p>
        </p:txBody>
      </p:sp>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Tree>
    <p:extLst>
      <p:ext uri="{BB962C8B-B14F-4D97-AF65-F5344CB8AC3E}">
        <p14:creationId xmlns:p14="http://schemas.microsoft.com/office/powerpoint/2010/main" val="41497350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1_Divider Slide - Gray">
    <p:bg>
      <p:bgPr>
        <a:solidFill>
          <a:schemeClr val="tx2"/>
        </a:solidFill>
        <a:effectLst/>
      </p:bgPr>
    </p:bg>
    <p:spTree>
      <p:nvGrpSpPr>
        <p:cNvPr id="1" name=""/>
        <p:cNvGrpSpPr/>
        <p:nvPr/>
      </p:nvGrpSpPr>
      <p:grpSpPr>
        <a:xfrm>
          <a:off x="0" y="0"/>
          <a:ext cx="0" cy="0"/>
          <a:chOff x="0" y="0"/>
          <a:chExt cx="0" cy="0"/>
        </a:xfrm>
      </p:grpSpPr>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eaLnBrk="1" fontAlgn="auto" hangingPunct="1">
              <a:spcBef>
                <a:spcPts val="0"/>
              </a:spcBef>
              <a:spcAft>
                <a:spcPts val="0"/>
              </a:spcAft>
              <a:defRPr/>
            </a:pPr>
            <a:r>
              <a:rPr lang="en-US" sz="800" b="1" dirty="0">
                <a:solidFill>
                  <a:schemeClr val="bg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bg1"/>
                </a:solidFill>
                <a:effectLst/>
                <a:latin typeface="+mj-lt"/>
                <a:cs typeface="Arial"/>
              </a:defRPr>
            </a:lvl1pPr>
          </a:lstStyle>
          <a:p>
            <a:r>
              <a:rPr lang="en-US" dirty="0"/>
              <a:t>Click to Edit Master Title Style</a:t>
            </a:r>
          </a:p>
        </p:txBody>
      </p:sp>
      <p:sp>
        <p:nvSpPr>
          <p:cNvPr id="11" name="Right Triangle 10">
            <a:extLst>
              <a:ext uri="{FF2B5EF4-FFF2-40B4-BE49-F238E27FC236}">
                <a16:creationId xmlns:a16="http://schemas.microsoft.com/office/drawing/2014/main" id="{813BAFCA-3624-452E-85A4-8E4C1CBC89CD}"/>
              </a:ext>
            </a:extLst>
          </p:cNvPr>
          <p:cNvSpPr>
            <a:spLocks noChangeAspect="1"/>
          </p:cNvSpPr>
          <p:nvPr userDrawn="1"/>
        </p:nvSpPr>
        <p:spPr>
          <a:xfrm rot="10800000" flipH="1">
            <a:off x="0" y="0"/>
            <a:ext cx="640080" cy="184141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Tree>
    <p:extLst>
      <p:ext uri="{BB962C8B-B14F-4D97-AF65-F5344CB8AC3E}">
        <p14:creationId xmlns:p14="http://schemas.microsoft.com/office/powerpoint/2010/main" val="88921431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Presentation Title - Gray">
    <p:bg>
      <p:bgPr>
        <a:solidFill>
          <a:schemeClr val="tx1"/>
        </a:solidFill>
        <a:effectLst/>
      </p:bgPr>
    </p:bg>
    <p:spTree>
      <p:nvGrpSpPr>
        <p:cNvPr id="1" name=""/>
        <p:cNvGrpSpPr/>
        <p:nvPr/>
      </p:nvGrpSpPr>
      <p:grpSpPr>
        <a:xfrm>
          <a:off x="0" y="0"/>
          <a:ext cx="0" cy="0"/>
          <a:chOff x="0" y="0"/>
          <a:chExt cx="0" cy="0"/>
        </a:xfrm>
      </p:grpSpPr>
      <p:sp>
        <p:nvSpPr>
          <p:cNvPr id="10" name="Right Triangle 9">
            <a:extLst>
              <a:ext uri="{FF2B5EF4-FFF2-40B4-BE49-F238E27FC236}">
                <a16:creationId xmlns:a16="http://schemas.microsoft.com/office/drawing/2014/main" id="{0EFCFACB-866A-455B-8F69-93CD9F3D3D6E}"/>
              </a:ext>
            </a:extLst>
          </p:cNvPr>
          <p:cNvSpPr>
            <a:spLocks noChangeAspect="1"/>
          </p:cNvSpPr>
          <p:nvPr userDrawn="1"/>
        </p:nvSpPr>
        <p:spPr>
          <a:xfrm rot="10800000" flipH="1">
            <a:off x="0" y="0"/>
            <a:ext cx="1483292" cy="426720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itle 1">
            <a:extLst>
              <a:ext uri="{FF2B5EF4-FFF2-40B4-BE49-F238E27FC236}">
                <a16:creationId xmlns:a16="http://schemas.microsoft.com/office/drawing/2014/main" id="{3951345F-605B-4B05-8202-DE3B46F9CDEE}"/>
              </a:ext>
            </a:extLst>
          </p:cNvPr>
          <p:cNvSpPr>
            <a:spLocks noGrp="1"/>
          </p:cNvSpPr>
          <p:nvPr>
            <p:ph type="ctrTitle" hasCustomPrompt="1"/>
          </p:nvPr>
        </p:nvSpPr>
        <p:spPr>
          <a:xfrm>
            <a:off x="1097280" y="1828800"/>
            <a:ext cx="9144000" cy="2560320"/>
          </a:xfrm>
          <a:prstGeom prst="rect">
            <a:avLst/>
          </a:prstGeom>
        </p:spPr>
        <p:txBody>
          <a:bodyPr anchor="t">
            <a:normAutofit/>
          </a:bodyPr>
          <a:lstStyle>
            <a:lvl1pPr algn="l">
              <a:defRPr sz="4400" b="1">
                <a:solidFill>
                  <a:schemeClr val="bg1"/>
                </a:solidFill>
                <a:effectLst/>
                <a:latin typeface="+mj-lt"/>
                <a:cs typeface="Arial"/>
              </a:defRPr>
            </a:lvl1pPr>
          </a:lstStyle>
          <a:p>
            <a:r>
              <a:rPr lang="en-US" dirty="0"/>
              <a:t>Click to Edit Master Title Style</a:t>
            </a:r>
          </a:p>
        </p:txBody>
      </p:sp>
      <p:sp>
        <p:nvSpPr>
          <p:cNvPr id="19" name="Subtitle 2">
            <a:extLst>
              <a:ext uri="{FF2B5EF4-FFF2-40B4-BE49-F238E27FC236}">
                <a16:creationId xmlns:a16="http://schemas.microsoft.com/office/drawing/2014/main" id="{79680979-CC01-4E77-8530-905039B45F0A}"/>
              </a:ext>
            </a:extLst>
          </p:cNvPr>
          <p:cNvSpPr>
            <a:spLocks noGrp="1"/>
          </p:cNvSpPr>
          <p:nvPr>
            <p:ph type="subTitle" idx="1" hasCustomPrompt="1"/>
          </p:nvPr>
        </p:nvSpPr>
        <p:spPr>
          <a:xfrm>
            <a:off x="1097280" y="4572000"/>
            <a:ext cx="9144000" cy="908304"/>
          </a:xfrm>
          <a:prstGeom prst="rect">
            <a:avLst/>
          </a:prstGeom>
        </p:spPr>
        <p:txBody>
          <a:bodyPr>
            <a:normAutofit/>
          </a:bodyPr>
          <a:lstStyle>
            <a:lvl1pPr marL="0" indent="0" algn="l">
              <a:buNone/>
              <a:defRPr sz="1500" b="1" i="0">
                <a:solidFill>
                  <a:schemeClr val="tx2"/>
                </a:solidFill>
                <a:effectLst/>
                <a:latin typeface="Arial"/>
                <a:cs typeface="Aria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sp>
        <p:nvSpPr>
          <p:cNvPr id="20" name="Text Placeholder 19">
            <a:extLst>
              <a:ext uri="{FF2B5EF4-FFF2-40B4-BE49-F238E27FC236}">
                <a16:creationId xmlns:a16="http://schemas.microsoft.com/office/drawing/2014/main" id="{E0F6C3D1-ED36-45A1-94EC-A543584321B2}"/>
              </a:ext>
            </a:extLst>
          </p:cNvPr>
          <p:cNvSpPr>
            <a:spLocks noGrp="1"/>
          </p:cNvSpPr>
          <p:nvPr>
            <p:ph type="body" sz="quarter" idx="11" hasCustomPrompt="1"/>
          </p:nvPr>
        </p:nvSpPr>
        <p:spPr>
          <a:xfrm>
            <a:off x="1097280" y="5303520"/>
            <a:ext cx="9144000" cy="859536"/>
          </a:xfrm>
        </p:spPr>
        <p:txBody>
          <a:bodyPr/>
          <a:lstStyle>
            <a:lvl1pPr marL="0" indent="0">
              <a:buNone/>
              <a:defRPr sz="1150" i="1">
                <a:solidFill>
                  <a:schemeClr val="bg1"/>
                </a:solidFill>
              </a:defRPr>
            </a:lvl1pPr>
            <a:lvl2pPr marL="247644" indent="0">
              <a:buNone/>
              <a:defRPr/>
            </a:lvl2pPr>
            <a:lvl3pPr marL="507987" indent="0">
              <a:buNone/>
              <a:defRPr/>
            </a:lvl3pPr>
            <a:lvl4pPr marL="736582" indent="0">
              <a:buNone/>
              <a:defRPr/>
            </a:lvl4pPr>
            <a:lvl5pPr marL="954592" indent="0">
              <a:buNone/>
              <a:defRPr/>
            </a:lvl5pPr>
          </a:lstStyle>
          <a:p>
            <a:pPr lvl="0"/>
            <a:r>
              <a:rPr lang="en-US" dirty="0"/>
              <a:t>Click to Edit Master Text Styles</a:t>
            </a:r>
          </a:p>
        </p:txBody>
      </p:sp>
      <p:pic>
        <p:nvPicPr>
          <p:cNvPr id="11" name="Picture 10">
            <a:extLst>
              <a:ext uri="{FF2B5EF4-FFF2-40B4-BE49-F238E27FC236}">
                <a16:creationId xmlns:a16="http://schemas.microsoft.com/office/drawing/2014/main" id="{2D90AADF-112C-4300-8D1F-49B825951AA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2"/>
            <a:ext cx="1485899" cy="4346471"/>
          </a:xfrm>
          <a:prstGeom prst="rect">
            <a:avLst/>
          </a:prstGeom>
        </p:spPr>
      </p:pic>
      <p:sp>
        <p:nvSpPr>
          <p:cNvPr id="12" name="TextBox 11">
            <a:extLst>
              <a:ext uri="{FF2B5EF4-FFF2-40B4-BE49-F238E27FC236}">
                <a16:creationId xmlns:a16="http://schemas.microsoft.com/office/drawing/2014/main" id="{30FB3866-0282-4E85-B275-B80B6EC9729A}"/>
              </a:ext>
            </a:extLst>
          </p:cNvPr>
          <p:cNvSpPr txBox="1"/>
          <p:nvPr userDrawn="1"/>
        </p:nvSpPr>
        <p:spPr>
          <a:xfrm>
            <a:off x="6400800" y="-310590"/>
            <a:ext cx="3924300" cy="299295"/>
          </a:xfrm>
          <a:prstGeom prst="rect">
            <a:avLst/>
          </a:prstGeom>
          <a:noFill/>
        </p:spPr>
        <p:txBody>
          <a:bodyPr wrap="square" lIns="0" tIns="72000" rIns="0" bIns="72000" rtlCol="0" anchor="b" anchorCtr="0">
            <a:spAutoFit/>
          </a:bodyPr>
          <a:lstStyle/>
          <a:p>
            <a:pPr algn="ctr"/>
            <a:r>
              <a:rPr lang="en-GB" sz="1000" dirty="0">
                <a:solidFill>
                  <a:schemeClr val="tx1"/>
                </a:solidFill>
              </a:rPr>
              <a:t>Change background color to recolor</a:t>
            </a:r>
            <a:r>
              <a:rPr lang="en-GB" sz="1000" baseline="0" dirty="0">
                <a:solidFill>
                  <a:schemeClr val="tx1"/>
                </a:solidFill>
              </a:rPr>
              <a:t> this area</a:t>
            </a:r>
            <a:endParaRPr lang="en-GB" sz="1000" dirty="0">
              <a:solidFill>
                <a:schemeClr val="tx1"/>
              </a:solidFill>
            </a:endParaRPr>
          </a:p>
        </p:txBody>
      </p:sp>
      <p:sp>
        <p:nvSpPr>
          <p:cNvPr id="14" name="TextBox 13">
            <a:extLst>
              <a:ext uri="{FF2B5EF4-FFF2-40B4-BE49-F238E27FC236}">
                <a16:creationId xmlns:a16="http://schemas.microsoft.com/office/drawing/2014/main" id="{C731B6A6-E567-49AC-AFC3-DD4902BDF4C4}"/>
              </a:ext>
            </a:extLst>
          </p:cNvPr>
          <p:cNvSpPr txBox="1"/>
          <p:nvPr userDrawn="1"/>
        </p:nvSpPr>
        <p:spPr>
          <a:xfrm>
            <a:off x="0" y="-31059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Add 1-pt white </a:t>
            </a:r>
            <a:r>
              <a:rPr lang="en-GB" sz="1000" baseline="0" dirty="0">
                <a:solidFill>
                  <a:schemeClr val="tx1"/>
                </a:solidFill>
              </a:rPr>
              <a:t>line to separate lockup if using red background</a:t>
            </a:r>
            <a:endParaRPr lang="en-GB" sz="1000" dirty="0">
              <a:solidFill>
                <a:schemeClr val="tx1"/>
              </a:solidFill>
            </a:endParaRPr>
          </a:p>
        </p:txBody>
      </p:sp>
      <p:sp>
        <p:nvSpPr>
          <p:cNvPr id="15" name="TextBox 14">
            <a:extLst>
              <a:ext uri="{FF2B5EF4-FFF2-40B4-BE49-F238E27FC236}">
                <a16:creationId xmlns:a16="http://schemas.microsoft.com/office/drawing/2014/main" id="{1AE85989-5D9D-4CCE-966B-8222E7FC700B}"/>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
        <p:nvSpPr>
          <p:cNvPr id="13" name="Text Placeholder 4">
            <a:extLst>
              <a:ext uri="{FF2B5EF4-FFF2-40B4-BE49-F238E27FC236}">
                <a16:creationId xmlns:a16="http://schemas.microsoft.com/office/drawing/2014/main" id="{75C2B331-E12D-4F10-8175-C2D7FA784132}"/>
              </a:ext>
            </a:extLst>
          </p:cNvPr>
          <p:cNvSpPr txBox="1">
            <a:spLocks/>
          </p:cNvSpPr>
          <p:nvPr userDrawn="1"/>
        </p:nvSpPr>
        <p:spPr>
          <a:xfrm>
            <a:off x="699168" y="6417367"/>
            <a:ext cx="4339557" cy="181866"/>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bg1"/>
                </a:solidFill>
              </a:rPr>
              <a:t>23rd International AIDS Conference; July 6-10, 2020; Virtual</a:t>
            </a:r>
          </a:p>
        </p:txBody>
      </p:sp>
    </p:spTree>
    <p:extLst>
      <p:ext uri="{BB962C8B-B14F-4D97-AF65-F5344CB8AC3E}">
        <p14:creationId xmlns:p14="http://schemas.microsoft.com/office/powerpoint/2010/main" val="284357286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93">
          <p15:clr>
            <a:srgbClr val="FBAE40"/>
          </p15:clr>
        </p15:guide>
        <p15:guide id="4" pos="561">
          <p15:clr>
            <a:srgbClr val="FBAE40"/>
          </p15:clr>
        </p15:guide>
        <p15:guide id="5" orient="horz" pos="4032">
          <p15:clr>
            <a:srgbClr val="FBAE40"/>
          </p15:clr>
        </p15:guide>
        <p15:guide id="6" orient="horz" pos="4159">
          <p15:clr>
            <a:srgbClr val="FBAE40"/>
          </p15:clr>
        </p15:guide>
        <p15:guide id="7" orient="horz" pos="937">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3_Divider Slide - Gray">
    <p:bg>
      <p:bgPr>
        <a:solidFill>
          <a:schemeClr val="accent4"/>
        </a:solidFill>
        <a:effectLst/>
      </p:bgPr>
    </p:bg>
    <p:spTree>
      <p:nvGrpSpPr>
        <p:cNvPr id="1" name=""/>
        <p:cNvGrpSpPr/>
        <p:nvPr/>
      </p:nvGrpSpPr>
      <p:grpSpPr>
        <a:xfrm>
          <a:off x="0" y="0"/>
          <a:ext cx="0" cy="0"/>
          <a:chOff x="0" y="0"/>
          <a:chExt cx="0" cy="0"/>
        </a:xfrm>
      </p:grpSpPr>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eaLnBrk="1" fontAlgn="auto" hangingPunct="1">
              <a:spcBef>
                <a:spcPts val="0"/>
              </a:spcBef>
              <a:spcAft>
                <a:spcPts val="0"/>
              </a:spcAft>
              <a:defRPr/>
            </a:pPr>
            <a:r>
              <a:rPr lang="en-US" sz="800" b="1" dirty="0">
                <a:solidFill>
                  <a:schemeClr val="tx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tx1"/>
                </a:solidFill>
                <a:effectLst/>
                <a:latin typeface="+mj-lt"/>
                <a:cs typeface="Arial"/>
              </a:defRPr>
            </a:lvl1pPr>
          </a:lstStyle>
          <a:p>
            <a:r>
              <a:rPr lang="en-US" dirty="0"/>
              <a:t>Click to Edit Master Title Style</a:t>
            </a:r>
          </a:p>
        </p:txBody>
      </p:sp>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Tree>
    <p:extLst>
      <p:ext uri="{BB962C8B-B14F-4D97-AF65-F5344CB8AC3E}">
        <p14:creationId xmlns:p14="http://schemas.microsoft.com/office/powerpoint/2010/main" val="267622660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4_Divider Slide - Gray">
    <p:bg>
      <p:bgPr>
        <a:solidFill>
          <a:schemeClr val="accent3"/>
        </a:solidFill>
        <a:effectLst/>
      </p:bgPr>
    </p:bg>
    <p:spTree>
      <p:nvGrpSpPr>
        <p:cNvPr id="1" name=""/>
        <p:cNvGrpSpPr/>
        <p:nvPr/>
      </p:nvGrpSpPr>
      <p:grpSpPr>
        <a:xfrm>
          <a:off x="0" y="0"/>
          <a:ext cx="0" cy="0"/>
          <a:chOff x="0" y="0"/>
          <a:chExt cx="0" cy="0"/>
        </a:xfrm>
      </p:grpSpPr>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eaLnBrk="1" fontAlgn="auto" hangingPunct="1">
              <a:spcBef>
                <a:spcPts val="0"/>
              </a:spcBef>
              <a:spcAft>
                <a:spcPts val="0"/>
              </a:spcAft>
              <a:defRPr/>
            </a:pPr>
            <a:r>
              <a:rPr lang="en-US" sz="800" b="1" dirty="0">
                <a:solidFill>
                  <a:schemeClr val="bg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bg1"/>
                </a:solidFill>
                <a:effectLst/>
                <a:latin typeface="+mj-lt"/>
                <a:cs typeface="Arial"/>
              </a:defRPr>
            </a:lvl1pPr>
          </a:lstStyle>
          <a:p>
            <a:r>
              <a:rPr lang="en-US" dirty="0"/>
              <a:t>Click to Edit Master Title Style</a:t>
            </a:r>
          </a:p>
        </p:txBody>
      </p:sp>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Tree>
    <p:extLst>
      <p:ext uri="{BB962C8B-B14F-4D97-AF65-F5344CB8AC3E}">
        <p14:creationId xmlns:p14="http://schemas.microsoft.com/office/powerpoint/2010/main" val="40872889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le_Content">
    <p:spTree>
      <p:nvGrpSpPr>
        <p:cNvPr id="1" name=""/>
        <p:cNvGrpSpPr/>
        <p:nvPr/>
      </p:nvGrpSpPr>
      <p:grpSpPr>
        <a:xfrm>
          <a:off x="0" y="0"/>
          <a:ext cx="0" cy="0"/>
          <a:chOff x="0" y="0"/>
          <a:chExt cx="0" cy="0"/>
        </a:xfrm>
      </p:grpSpPr>
      <p:sp>
        <p:nvSpPr>
          <p:cNvPr id="11" name="Rectangle 3"/>
          <p:cNvSpPr>
            <a:spLocks noGrp="1" noChangeArrowheads="1"/>
          </p:cNvSpPr>
          <p:nvPr>
            <p:ph idx="1"/>
          </p:nvPr>
        </p:nvSpPr>
        <p:spPr bwMode="auto">
          <a:xfrm>
            <a:off x="711200" y="1350964"/>
            <a:ext cx="11144251"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sp>
        <p:nvSpPr>
          <p:cNvPr id="17" name="Slide Number Placeholder 1">
            <a:extLst>
              <a:ext uri="{FF2B5EF4-FFF2-40B4-BE49-F238E27FC236}">
                <a16:creationId xmlns:a16="http://schemas.microsoft.com/office/drawing/2014/main" id="{5E20FFAB-DF01-48B8-AAF8-D9E9981965AD}"/>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8" name="Rectangle 2">
            <a:extLst>
              <a:ext uri="{FF2B5EF4-FFF2-40B4-BE49-F238E27FC236}">
                <a16:creationId xmlns:a16="http://schemas.microsoft.com/office/drawing/2014/main" id="{B269CE4D-2347-44B5-ABE1-5082EFF06F2D}"/>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
        <p:nvSpPr>
          <p:cNvPr id="9" name="Text Placeholder 2">
            <a:extLst>
              <a:ext uri="{FF2B5EF4-FFF2-40B4-BE49-F238E27FC236}">
                <a16:creationId xmlns:a16="http://schemas.microsoft.com/office/drawing/2014/main" id="{F6A834DD-6116-4B73-BBE9-851C2D5E28BF}"/>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Tree>
    <p:extLst>
      <p:ext uri="{BB962C8B-B14F-4D97-AF65-F5344CB8AC3E}">
        <p14:creationId xmlns:p14="http://schemas.microsoft.com/office/powerpoint/2010/main" val="15544563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guide id="3" orient="horz" pos="4032"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Content Slide_Title Only">
    <p:spTree>
      <p:nvGrpSpPr>
        <p:cNvPr id="1" name=""/>
        <p:cNvGrpSpPr/>
        <p:nvPr/>
      </p:nvGrpSpPr>
      <p:grpSpPr>
        <a:xfrm>
          <a:off x="0" y="0"/>
          <a:ext cx="0" cy="0"/>
          <a:chOff x="0" y="0"/>
          <a:chExt cx="0" cy="0"/>
        </a:xfrm>
      </p:grpSpPr>
      <p:sp>
        <p:nvSpPr>
          <p:cNvPr id="7" name="Slide Number Placeholder 1">
            <a:extLst>
              <a:ext uri="{FF2B5EF4-FFF2-40B4-BE49-F238E27FC236}">
                <a16:creationId xmlns:a16="http://schemas.microsoft.com/office/drawing/2014/main" id="{C683A308-5D3A-4CA6-AC20-9C72DA27D845}"/>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14" name="Text Placeholder 2">
            <a:extLst>
              <a:ext uri="{FF2B5EF4-FFF2-40B4-BE49-F238E27FC236}">
                <a16:creationId xmlns:a16="http://schemas.microsoft.com/office/drawing/2014/main" id="{7D1BDFE1-7D83-4C75-AB1F-B7E84E75F7E2}"/>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
        <p:nvSpPr>
          <p:cNvPr id="5" name="Rectangle 2">
            <a:extLst>
              <a:ext uri="{FF2B5EF4-FFF2-40B4-BE49-F238E27FC236}">
                <a16:creationId xmlns:a16="http://schemas.microsoft.com/office/drawing/2014/main" id="{999A2E9C-1C03-427F-9B0F-714F67A738CE}"/>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Tree>
    <p:extLst>
      <p:ext uri="{BB962C8B-B14F-4D97-AF65-F5344CB8AC3E}">
        <p14:creationId xmlns:p14="http://schemas.microsoft.com/office/powerpoint/2010/main" val="37507324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_Content 2 Columns">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2622E9-B50D-4DD4-BEBE-8BF8C87BBD65}"/>
              </a:ext>
            </a:extLst>
          </p:cNvPr>
          <p:cNvSpPr>
            <a:spLocks noGrp="1" noChangeArrowheads="1"/>
          </p:cNvSpPr>
          <p:nvPr>
            <p:ph idx="21"/>
          </p:nvPr>
        </p:nvSpPr>
        <p:spPr bwMode="auto">
          <a:xfrm>
            <a:off x="6469887" y="1341820"/>
            <a:ext cx="5384800" cy="4389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sp>
        <p:nvSpPr>
          <p:cNvPr id="11" name="Rectangle 3"/>
          <p:cNvSpPr>
            <a:spLocks noGrp="1" noChangeArrowheads="1"/>
          </p:cNvSpPr>
          <p:nvPr>
            <p:ph idx="1"/>
          </p:nvPr>
        </p:nvSpPr>
        <p:spPr bwMode="auto">
          <a:xfrm>
            <a:off x="711201" y="1350964"/>
            <a:ext cx="5384800" cy="4379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sp>
        <p:nvSpPr>
          <p:cNvPr id="17" name="Slide Number Placeholder 1">
            <a:extLst>
              <a:ext uri="{FF2B5EF4-FFF2-40B4-BE49-F238E27FC236}">
                <a16:creationId xmlns:a16="http://schemas.microsoft.com/office/drawing/2014/main" id="{5E20FFAB-DF01-48B8-AAF8-D9E9981965AD}"/>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19" name="Text Placeholder 2">
            <a:extLst>
              <a:ext uri="{FF2B5EF4-FFF2-40B4-BE49-F238E27FC236}">
                <a16:creationId xmlns:a16="http://schemas.microsoft.com/office/drawing/2014/main" id="{49131C29-6C0E-4A47-B9A7-C55071F93D16}"/>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
        <p:nvSpPr>
          <p:cNvPr id="8" name="Rectangle 2">
            <a:extLst>
              <a:ext uri="{FF2B5EF4-FFF2-40B4-BE49-F238E27FC236}">
                <a16:creationId xmlns:a16="http://schemas.microsoft.com/office/drawing/2014/main" id="{D858B5B0-AA36-4F59-94DC-3FDB41691940}"/>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Tree>
    <p:extLst>
      <p:ext uri="{BB962C8B-B14F-4D97-AF65-F5344CB8AC3E}">
        <p14:creationId xmlns:p14="http://schemas.microsoft.com/office/powerpoint/2010/main" val="18971831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4032">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_Content 2 Columns with heads">
    <p:spTree>
      <p:nvGrpSpPr>
        <p:cNvPr id="1" name=""/>
        <p:cNvGrpSpPr/>
        <p:nvPr/>
      </p:nvGrpSpPr>
      <p:grpSpPr>
        <a:xfrm>
          <a:off x="0" y="0"/>
          <a:ext cx="0" cy="0"/>
          <a:chOff x="0" y="0"/>
          <a:chExt cx="0" cy="0"/>
        </a:xfrm>
      </p:grpSpPr>
      <p:sp>
        <p:nvSpPr>
          <p:cNvPr id="10" name="Rectangle 3">
            <a:extLst>
              <a:ext uri="{FF2B5EF4-FFF2-40B4-BE49-F238E27FC236}">
                <a16:creationId xmlns:a16="http://schemas.microsoft.com/office/drawing/2014/main" id="{672622E9-B50D-4DD4-BEBE-8BF8C87BBD65}"/>
              </a:ext>
            </a:extLst>
          </p:cNvPr>
          <p:cNvSpPr>
            <a:spLocks noGrp="1" noChangeArrowheads="1"/>
          </p:cNvSpPr>
          <p:nvPr>
            <p:ph idx="21"/>
          </p:nvPr>
        </p:nvSpPr>
        <p:spPr bwMode="auto">
          <a:xfrm>
            <a:off x="6469887" y="1783080"/>
            <a:ext cx="5384800" cy="3941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sp>
        <p:nvSpPr>
          <p:cNvPr id="11" name="Rectangle 3"/>
          <p:cNvSpPr>
            <a:spLocks noGrp="1" noChangeArrowheads="1"/>
          </p:cNvSpPr>
          <p:nvPr>
            <p:ph idx="1"/>
          </p:nvPr>
        </p:nvSpPr>
        <p:spPr bwMode="auto">
          <a:xfrm>
            <a:off x="711201" y="1783080"/>
            <a:ext cx="5384798" cy="39410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sp>
        <p:nvSpPr>
          <p:cNvPr id="17" name="Slide Number Placeholder 1">
            <a:extLst>
              <a:ext uri="{FF2B5EF4-FFF2-40B4-BE49-F238E27FC236}">
                <a16:creationId xmlns:a16="http://schemas.microsoft.com/office/drawing/2014/main" id="{5E20FFAB-DF01-48B8-AAF8-D9E9981965AD}"/>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19" name="Text Placeholder 2">
            <a:extLst>
              <a:ext uri="{FF2B5EF4-FFF2-40B4-BE49-F238E27FC236}">
                <a16:creationId xmlns:a16="http://schemas.microsoft.com/office/drawing/2014/main" id="{49131C29-6C0E-4A47-B9A7-C55071F93D16}"/>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
        <p:nvSpPr>
          <p:cNvPr id="8" name="Text Placeholder 2">
            <a:extLst>
              <a:ext uri="{FF2B5EF4-FFF2-40B4-BE49-F238E27FC236}">
                <a16:creationId xmlns:a16="http://schemas.microsoft.com/office/drawing/2014/main" id="{07245587-433B-4369-BF10-2F4987B1F1E1}"/>
              </a:ext>
            </a:extLst>
          </p:cNvPr>
          <p:cNvSpPr>
            <a:spLocks noGrp="1"/>
          </p:cNvSpPr>
          <p:nvPr>
            <p:ph type="body" sz="quarter" idx="17"/>
          </p:nvPr>
        </p:nvSpPr>
        <p:spPr>
          <a:xfrm>
            <a:off x="711200" y="1371600"/>
            <a:ext cx="5384799" cy="381000"/>
          </a:xfrm>
        </p:spPr>
        <p:txBody>
          <a:bodyPr/>
          <a:lstStyle>
            <a:lvl1pPr marL="0" indent="0">
              <a:buNone/>
              <a:defRPr b="0">
                <a:solidFill>
                  <a:schemeClr val="tx1"/>
                </a:solidFill>
              </a:defRPr>
            </a:lvl1pPr>
          </a:lstStyle>
          <a:p>
            <a:pPr lvl="0"/>
            <a:r>
              <a:rPr lang="en-US" dirty="0"/>
              <a:t>Click to edit Master text styles</a:t>
            </a:r>
          </a:p>
        </p:txBody>
      </p:sp>
      <p:sp>
        <p:nvSpPr>
          <p:cNvPr id="9" name="Text Placeholder 2">
            <a:extLst>
              <a:ext uri="{FF2B5EF4-FFF2-40B4-BE49-F238E27FC236}">
                <a16:creationId xmlns:a16="http://schemas.microsoft.com/office/drawing/2014/main" id="{B33319C2-39F1-4EB2-A346-E3025727F845}"/>
              </a:ext>
            </a:extLst>
          </p:cNvPr>
          <p:cNvSpPr>
            <a:spLocks noGrp="1"/>
          </p:cNvSpPr>
          <p:nvPr>
            <p:ph type="body" sz="quarter" idx="22"/>
          </p:nvPr>
        </p:nvSpPr>
        <p:spPr>
          <a:xfrm>
            <a:off x="6469888" y="1371600"/>
            <a:ext cx="5384799" cy="381000"/>
          </a:xfrm>
        </p:spPr>
        <p:txBody>
          <a:bodyPr/>
          <a:lstStyle>
            <a:lvl1pPr marL="0" indent="0">
              <a:buNone/>
              <a:defRPr b="0">
                <a:solidFill>
                  <a:schemeClr val="tx1"/>
                </a:solidFill>
              </a:defRPr>
            </a:lvl1pPr>
          </a:lstStyle>
          <a:p>
            <a:pPr lvl="0"/>
            <a:r>
              <a:rPr lang="en-US" dirty="0"/>
              <a:t>Click to edit Master text styles</a:t>
            </a:r>
          </a:p>
        </p:txBody>
      </p:sp>
      <p:sp>
        <p:nvSpPr>
          <p:cNvPr id="13" name="Rectangle 2">
            <a:extLst>
              <a:ext uri="{FF2B5EF4-FFF2-40B4-BE49-F238E27FC236}">
                <a16:creationId xmlns:a16="http://schemas.microsoft.com/office/drawing/2014/main" id="{6DBF9288-11FB-4CAD-85DF-1DB1DD1DF5AD}"/>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Tree>
    <p:extLst>
      <p:ext uri="{BB962C8B-B14F-4D97-AF65-F5344CB8AC3E}">
        <p14:creationId xmlns:p14="http://schemas.microsoft.com/office/powerpoint/2010/main" val="1231021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4032">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Full page visual + captio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B7DF670-0F1E-4B34-A98C-FC23A60B4134}"/>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ED1CEE7A-9BCB-401D-ADE3-C49764F2B6E1}"/>
              </a:ext>
            </a:extLst>
          </p:cNvPr>
          <p:cNvSpPr>
            <a:spLocks noGrp="1"/>
          </p:cNvSpPr>
          <p:nvPr>
            <p:ph type="sldNum" sz="quarter" idx="10"/>
          </p:nvPr>
        </p:nvSpPr>
        <p:spPr/>
        <p:txBody>
          <a:bodyPr/>
          <a:lstStyle/>
          <a:p>
            <a:fld id="{724AC3FD-09E3-4FF5-A0F9-A72F20D7F301}" type="slidenum">
              <a:rPr lang="en-GB" smtClean="0"/>
              <a:pPr/>
              <a:t>‹#›</a:t>
            </a:fld>
            <a:endParaRPr lang="en-GB" dirty="0"/>
          </a:p>
        </p:txBody>
      </p:sp>
      <p:sp>
        <p:nvSpPr>
          <p:cNvPr id="4" name="Content Placeholder 5">
            <a:extLst>
              <a:ext uri="{FF2B5EF4-FFF2-40B4-BE49-F238E27FC236}">
                <a16:creationId xmlns:a16="http://schemas.microsoft.com/office/drawing/2014/main" id="{398AEDB1-EAF6-4F1C-B9DE-513484F4DD5F}"/>
              </a:ext>
            </a:extLst>
          </p:cNvPr>
          <p:cNvSpPr>
            <a:spLocks noGrp="1"/>
          </p:cNvSpPr>
          <p:nvPr>
            <p:ph sz="quarter" idx="19" hasCustomPrompt="1"/>
          </p:nvPr>
        </p:nvSpPr>
        <p:spPr>
          <a:xfrm>
            <a:off x="711198" y="1081088"/>
            <a:ext cx="11143488" cy="4608000"/>
          </a:xfrm>
          <a:noFill/>
        </p:spPr>
        <p:txBody>
          <a:bodyPr/>
          <a:lstStyle>
            <a:lvl1pPr algn="ctr">
              <a:defRPr sz="1000" b="1" baseline="0"/>
            </a:lvl1pPr>
            <a:lvl2pPr algn="ctr">
              <a:defRPr/>
            </a:lvl2pPr>
            <a:lvl3pPr algn="ctr">
              <a:defRPr/>
            </a:lvl3pPr>
            <a:lvl4pPr algn="ctr">
              <a:defRPr/>
            </a:lvl4pPr>
            <a:lvl5pPr algn="ctr">
              <a:defRPr/>
            </a:lvl5pPr>
          </a:lstStyle>
          <a:p>
            <a:pPr lvl="0"/>
            <a:r>
              <a:rPr lang="en-US" dirty="0"/>
              <a:t>Click relevant icon below to add full-page content (eg, image of chart of table). Delete blue comment/caption boxes if not required.</a:t>
            </a:r>
            <a:endParaRPr lang="en-GB" dirty="0"/>
          </a:p>
        </p:txBody>
      </p:sp>
      <p:sp>
        <p:nvSpPr>
          <p:cNvPr id="5" name="Text Placeholder 13">
            <a:extLst>
              <a:ext uri="{FF2B5EF4-FFF2-40B4-BE49-F238E27FC236}">
                <a16:creationId xmlns:a16="http://schemas.microsoft.com/office/drawing/2014/main" id="{93652455-A371-49E9-8A18-90D2825EBD1E}"/>
              </a:ext>
            </a:extLst>
          </p:cNvPr>
          <p:cNvSpPr>
            <a:spLocks noGrp="1"/>
          </p:cNvSpPr>
          <p:nvPr>
            <p:ph type="body" sz="quarter" idx="20" hasCustomPrompt="1"/>
          </p:nvPr>
        </p:nvSpPr>
        <p:spPr>
          <a:xfrm>
            <a:off x="711196" y="1285875"/>
            <a:ext cx="2924631" cy="1080000"/>
          </a:xfrm>
          <a:custGeom>
            <a:avLst/>
            <a:gdLst>
              <a:gd name="connsiteX0" fmla="*/ 0 w 2880000"/>
              <a:gd name="connsiteY0" fmla="*/ 0 h 1080000"/>
              <a:gd name="connsiteX1" fmla="*/ 2880000 w 2880000"/>
              <a:gd name="connsiteY1" fmla="*/ 0 h 1080000"/>
              <a:gd name="connsiteX2" fmla="*/ 2880000 w 2880000"/>
              <a:gd name="connsiteY2" fmla="*/ 1080000 h 1080000"/>
              <a:gd name="connsiteX3" fmla="*/ 0 w 2880000"/>
              <a:gd name="connsiteY3" fmla="*/ 1080000 h 1080000"/>
              <a:gd name="connsiteX4" fmla="*/ 0 w 2880000"/>
              <a:gd name="connsiteY4" fmla="*/ 0 h 1080000"/>
              <a:gd name="connsiteX0" fmla="*/ 0 w 2880000"/>
              <a:gd name="connsiteY0" fmla="*/ 0 h 1080000"/>
              <a:gd name="connsiteX1" fmla="*/ 2880000 w 2880000"/>
              <a:gd name="connsiteY1" fmla="*/ 0 h 1080000"/>
              <a:gd name="connsiteX2" fmla="*/ 2494237 w 2880000"/>
              <a:gd name="connsiteY2" fmla="*/ 1080000 h 1080000"/>
              <a:gd name="connsiteX3" fmla="*/ 0 w 2880000"/>
              <a:gd name="connsiteY3" fmla="*/ 1080000 h 1080000"/>
              <a:gd name="connsiteX4" fmla="*/ 0 w 2880000"/>
              <a:gd name="connsiteY4" fmla="*/ 0 h 1080000"/>
              <a:gd name="connsiteX0" fmla="*/ 0 w 2880000"/>
              <a:gd name="connsiteY0" fmla="*/ 0 h 1080000"/>
              <a:gd name="connsiteX1" fmla="*/ 2880000 w 2880000"/>
              <a:gd name="connsiteY1" fmla="*/ 0 h 1080000"/>
              <a:gd name="connsiteX2" fmla="*/ 2487093 w 2880000"/>
              <a:gd name="connsiteY2" fmla="*/ 1080000 h 1080000"/>
              <a:gd name="connsiteX3" fmla="*/ 0 w 2880000"/>
              <a:gd name="connsiteY3" fmla="*/ 1080000 h 1080000"/>
              <a:gd name="connsiteX4" fmla="*/ 0 w 2880000"/>
              <a:gd name="connsiteY4" fmla="*/ 0 h 1080000"/>
              <a:gd name="connsiteX0" fmla="*/ 0 w 2880000"/>
              <a:gd name="connsiteY0" fmla="*/ 0 h 1080000"/>
              <a:gd name="connsiteX1" fmla="*/ 2880000 w 2880000"/>
              <a:gd name="connsiteY1" fmla="*/ 0 h 1080000"/>
              <a:gd name="connsiteX2" fmla="*/ 2491740 w 2880000"/>
              <a:gd name="connsiteY2" fmla="*/ 1080000 h 1080000"/>
              <a:gd name="connsiteX3" fmla="*/ 0 w 2880000"/>
              <a:gd name="connsiteY3" fmla="*/ 1080000 h 1080000"/>
              <a:gd name="connsiteX4" fmla="*/ 0 w 2880000"/>
              <a:gd name="connsiteY4" fmla="*/ 0 h 1080000"/>
              <a:gd name="connsiteX0" fmla="*/ 0 w 2880000"/>
              <a:gd name="connsiteY0" fmla="*/ 0 h 1080000"/>
              <a:gd name="connsiteX1" fmla="*/ 2880000 w 2880000"/>
              <a:gd name="connsiteY1" fmla="*/ 0 h 1080000"/>
              <a:gd name="connsiteX2" fmla="*/ 2496386 w 2880000"/>
              <a:gd name="connsiteY2" fmla="*/ 1080000 h 1080000"/>
              <a:gd name="connsiteX3" fmla="*/ 0 w 2880000"/>
              <a:gd name="connsiteY3" fmla="*/ 1080000 h 1080000"/>
              <a:gd name="connsiteX4" fmla="*/ 0 w 2880000"/>
              <a:gd name="connsiteY4" fmla="*/ 0 h 108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0000" h="1080000">
                <a:moveTo>
                  <a:pt x="0" y="0"/>
                </a:moveTo>
                <a:lnTo>
                  <a:pt x="2880000" y="0"/>
                </a:lnTo>
                <a:lnTo>
                  <a:pt x="2496386" y="1080000"/>
                </a:lnTo>
                <a:lnTo>
                  <a:pt x="0" y="1080000"/>
                </a:lnTo>
                <a:lnTo>
                  <a:pt x="0" y="0"/>
                </a:lnTo>
                <a:close/>
              </a:path>
            </a:pathLst>
          </a:custGeom>
          <a:solidFill>
            <a:schemeClr val="tx1"/>
          </a:solidFill>
        </p:spPr>
        <p:txBody>
          <a:bodyPr lIns="216000" tIns="180000" rIns="288000" bIns="180000" anchor="ctr" anchorCtr="0"/>
          <a:lstStyle>
            <a:lvl1pPr>
              <a:defRPr sz="1100">
                <a:solidFill>
                  <a:schemeClr val="bg1"/>
                </a:solidFill>
              </a:defRPr>
            </a:lvl1pPr>
            <a:lvl2pPr>
              <a:defRPr sz="1100">
                <a:solidFill>
                  <a:schemeClr val="bg1"/>
                </a:solidFill>
              </a:defRPr>
            </a:lvl2pPr>
            <a:lvl3pPr>
              <a:defRPr sz="1100">
                <a:solidFill>
                  <a:schemeClr val="bg1"/>
                </a:solidFill>
              </a:defRPr>
            </a:lvl3pPr>
            <a:lvl4pPr>
              <a:defRPr sz="1100">
                <a:solidFill>
                  <a:schemeClr val="bg1"/>
                </a:solidFill>
              </a:defRPr>
            </a:lvl4pPr>
            <a:lvl5pPr>
              <a:defRPr sz="1100">
                <a:solidFill>
                  <a:schemeClr val="bg1"/>
                </a:solidFill>
              </a:defRPr>
            </a:lvl5pPr>
          </a:lstStyle>
          <a:p>
            <a:pPr lvl="0"/>
            <a:r>
              <a:rPr lang="en-US"/>
              <a:t>Click to add supporting text (max 20 words)</a:t>
            </a:r>
            <a:endParaRPr lang="en-GB"/>
          </a:p>
        </p:txBody>
      </p:sp>
      <p:sp>
        <p:nvSpPr>
          <p:cNvPr id="6" name="Text Placeholder 15">
            <a:extLst>
              <a:ext uri="{FF2B5EF4-FFF2-40B4-BE49-F238E27FC236}">
                <a16:creationId xmlns:a16="http://schemas.microsoft.com/office/drawing/2014/main" id="{25706BE0-1A84-4568-A914-0DF963ADAB5E}"/>
              </a:ext>
            </a:extLst>
          </p:cNvPr>
          <p:cNvSpPr>
            <a:spLocks noGrp="1"/>
          </p:cNvSpPr>
          <p:nvPr>
            <p:ph type="body" sz="quarter" idx="21" hasCustomPrompt="1"/>
          </p:nvPr>
        </p:nvSpPr>
        <p:spPr>
          <a:xfrm>
            <a:off x="8902687" y="5148000"/>
            <a:ext cx="2951999" cy="360001"/>
          </a:xfrm>
          <a:custGeom>
            <a:avLst/>
            <a:gdLst>
              <a:gd name="connsiteX0" fmla="*/ 0 w 2952000"/>
              <a:gd name="connsiteY0" fmla="*/ 0 h 360000"/>
              <a:gd name="connsiteX1" fmla="*/ 2952000 w 2952000"/>
              <a:gd name="connsiteY1" fmla="*/ 0 h 360000"/>
              <a:gd name="connsiteX2" fmla="*/ 2952000 w 2952000"/>
              <a:gd name="connsiteY2" fmla="*/ 360000 h 360000"/>
              <a:gd name="connsiteX3" fmla="*/ 0 w 2952000"/>
              <a:gd name="connsiteY3" fmla="*/ 360000 h 360000"/>
              <a:gd name="connsiteX4" fmla="*/ 0 w 2952000"/>
              <a:gd name="connsiteY4" fmla="*/ 0 h 360000"/>
              <a:gd name="connsiteX0" fmla="*/ 128588 w 2952000"/>
              <a:gd name="connsiteY0" fmla="*/ 0 h 360000"/>
              <a:gd name="connsiteX1" fmla="*/ 2952000 w 2952000"/>
              <a:gd name="connsiteY1" fmla="*/ 0 h 360000"/>
              <a:gd name="connsiteX2" fmla="*/ 2952000 w 2952000"/>
              <a:gd name="connsiteY2" fmla="*/ 360000 h 360000"/>
              <a:gd name="connsiteX3" fmla="*/ 0 w 2952000"/>
              <a:gd name="connsiteY3" fmla="*/ 360000 h 360000"/>
              <a:gd name="connsiteX4" fmla="*/ 128588 w 2952000"/>
              <a:gd name="connsiteY4" fmla="*/ 0 h 360000"/>
              <a:gd name="connsiteX0" fmla="*/ 133350 w 2952000"/>
              <a:gd name="connsiteY0" fmla="*/ 2381 h 360000"/>
              <a:gd name="connsiteX1" fmla="*/ 2952000 w 2952000"/>
              <a:gd name="connsiteY1" fmla="*/ 0 h 360000"/>
              <a:gd name="connsiteX2" fmla="*/ 2952000 w 2952000"/>
              <a:gd name="connsiteY2" fmla="*/ 360000 h 360000"/>
              <a:gd name="connsiteX3" fmla="*/ 0 w 2952000"/>
              <a:gd name="connsiteY3" fmla="*/ 360000 h 360000"/>
              <a:gd name="connsiteX4" fmla="*/ 133350 w 2952000"/>
              <a:gd name="connsiteY4" fmla="*/ 2381 h 360000"/>
              <a:gd name="connsiteX0" fmla="*/ 133350 w 2952000"/>
              <a:gd name="connsiteY0" fmla="*/ 0 h 360001"/>
              <a:gd name="connsiteX1" fmla="*/ 2952000 w 2952000"/>
              <a:gd name="connsiteY1" fmla="*/ 1 h 360001"/>
              <a:gd name="connsiteX2" fmla="*/ 2952000 w 2952000"/>
              <a:gd name="connsiteY2" fmla="*/ 360001 h 360001"/>
              <a:gd name="connsiteX3" fmla="*/ 0 w 2952000"/>
              <a:gd name="connsiteY3" fmla="*/ 360001 h 360001"/>
              <a:gd name="connsiteX4" fmla="*/ 133350 w 2952000"/>
              <a:gd name="connsiteY4" fmla="*/ 0 h 360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2000" h="360001">
                <a:moveTo>
                  <a:pt x="133350" y="0"/>
                </a:moveTo>
                <a:lnTo>
                  <a:pt x="2952000" y="1"/>
                </a:lnTo>
                <a:lnTo>
                  <a:pt x="2952000" y="360001"/>
                </a:lnTo>
                <a:lnTo>
                  <a:pt x="0" y="360001"/>
                </a:lnTo>
                <a:lnTo>
                  <a:pt x="133350" y="0"/>
                </a:lnTo>
                <a:close/>
              </a:path>
            </a:pathLst>
          </a:custGeom>
          <a:solidFill>
            <a:schemeClr val="tx1"/>
          </a:solidFill>
        </p:spPr>
        <p:txBody>
          <a:bodyPr lIns="180000" tIns="0" rIns="216000" anchor="ctr" anchorCtr="0"/>
          <a:lstStyle>
            <a:lvl1pPr algn="r">
              <a:defRPr sz="700">
                <a:solidFill>
                  <a:schemeClr val="bg1"/>
                </a:solidFill>
              </a:defRPr>
            </a:lvl1pPr>
            <a:lvl2pPr>
              <a:defRPr sz="700"/>
            </a:lvl2pPr>
            <a:lvl3pPr>
              <a:defRPr sz="700"/>
            </a:lvl3pPr>
            <a:lvl4pPr>
              <a:defRPr sz="700"/>
            </a:lvl4pPr>
            <a:lvl5pPr>
              <a:defRPr sz="700"/>
            </a:lvl5pPr>
          </a:lstStyle>
          <a:p>
            <a:pPr lvl="0"/>
            <a:r>
              <a:rPr lang="en-US"/>
              <a:t>Click to add image caption</a:t>
            </a:r>
            <a:endParaRPr lang="en-GB"/>
          </a:p>
        </p:txBody>
      </p:sp>
      <p:sp>
        <p:nvSpPr>
          <p:cNvPr id="7" name="Text Placeholder 2">
            <a:extLst>
              <a:ext uri="{FF2B5EF4-FFF2-40B4-BE49-F238E27FC236}">
                <a16:creationId xmlns:a16="http://schemas.microsoft.com/office/drawing/2014/main" id="{351B2302-A57D-40EE-B085-D87F3134DCB1}"/>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Tree>
    <p:extLst>
      <p:ext uri="{BB962C8B-B14F-4D97-AF65-F5344CB8AC3E}">
        <p14:creationId xmlns:p14="http://schemas.microsoft.com/office/powerpoint/2010/main" val="99888082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38200" y="106331"/>
            <a:ext cx="10515600" cy="739056"/>
          </a:xfrm>
        </p:spPr>
        <p:txBody>
          <a:bodyPr>
            <a:normAutofit/>
          </a:bodyPr>
          <a:lstStyle>
            <a:lvl1pPr>
              <a:defRPr sz="3200"/>
            </a:lvl1pPr>
          </a:lstStyle>
          <a:p>
            <a:r>
              <a:rPr lang="en-US" dirty="0"/>
              <a:t>Click to edit Master title style</a:t>
            </a:r>
          </a:p>
        </p:txBody>
      </p:sp>
      <p:sp>
        <p:nvSpPr>
          <p:cNvPr id="4" name="Slide Number Placeholder 2">
            <a:extLst>
              <a:ext uri="{FF2B5EF4-FFF2-40B4-BE49-F238E27FC236}">
                <a16:creationId xmlns:a16="http://schemas.microsoft.com/office/drawing/2014/main" id="{E1E25E3E-F09B-482D-9E4A-300EBD4E6E26}"/>
              </a:ext>
            </a:extLst>
          </p:cNvPr>
          <p:cNvSpPr>
            <a:spLocks noGrp="1"/>
          </p:cNvSpPr>
          <p:nvPr>
            <p:ph type="sldNum" sz="quarter" idx="10"/>
          </p:nvPr>
        </p:nvSpPr>
        <p:spPr>
          <a:xfrm>
            <a:off x="11736387" y="6519599"/>
            <a:ext cx="455611" cy="336525"/>
          </a:xfrm>
        </p:spPr>
        <p:txBody>
          <a:bodyPr/>
          <a:lstStyle/>
          <a:p>
            <a:fld id="{724AC3FD-09E3-4FF5-A0F9-A72F20D7F301}" type="slidenum">
              <a:rPr lang="en-GB" smtClean="0"/>
              <a:pPr/>
              <a:t>‹#›</a:t>
            </a:fld>
            <a:endParaRPr lang="en-GB" dirty="0"/>
          </a:p>
        </p:txBody>
      </p:sp>
    </p:spTree>
    <p:extLst>
      <p:ext uri="{BB962C8B-B14F-4D97-AF65-F5344CB8AC3E}">
        <p14:creationId xmlns:p14="http://schemas.microsoft.com/office/powerpoint/2010/main" val="428896888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14" name="Text Placeholder 13">
            <a:extLst>
              <a:ext uri="{FF2B5EF4-FFF2-40B4-BE49-F238E27FC236}">
                <a16:creationId xmlns:a16="http://schemas.microsoft.com/office/drawing/2014/main" id="{B323011C-889E-40FB-9049-ADF73277EB1E}"/>
              </a:ext>
            </a:extLst>
          </p:cNvPr>
          <p:cNvSpPr>
            <a:spLocks noGrp="1"/>
          </p:cNvSpPr>
          <p:nvPr>
            <p:ph type="body" sz="quarter" idx="12" hasCustomPrompt="1"/>
          </p:nvPr>
        </p:nvSpPr>
        <p:spPr>
          <a:xfrm>
            <a:off x="673100" y="2002394"/>
            <a:ext cx="11075988" cy="4411469"/>
          </a:xfrm>
          <a:prstGeom prst="rect">
            <a:avLst/>
          </a:prstGeom>
        </p:spPr>
        <p:txBody>
          <a:bodyPr wrap="square" lIns="0" tIns="0" rIns="0" bIns="0">
            <a:noAutofit/>
          </a:bodyPr>
          <a:lstStyle>
            <a:lvl1pPr marL="0" indent="0">
              <a:lnSpc>
                <a:spcPct val="100000"/>
              </a:lnSpc>
              <a:spcBef>
                <a:spcPts val="0"/>
              </a:spcBef>
              <a:spcAft>
                <a:spcPts val="300"/>
              </a:spcAft>
              <a:buNone/>
              <a:defRPr sz="1800" spc="-50" baseline="0">
                <a:solidFill>
                  <a:srgbClr val="071D49"/>
                </a:solidFill>
                <a:latin typeface="Raleway" panose="020B0503030101060003" pitchFamily="34" charset="0"/>
              </a:defRPr>
            </a:lvl1pPr>
            <a:lvl2pPr marL="180000" indent="-180000">
              <a:lnSpc>
                <a:spcPct val="100000"/>
              </a:lnSpc>
              <a:spcBef>
                <a:spcPts val="0"/>
              </a:spcBef>
              <a:spcAft>
                <a:spcPts val="300"/>
              </a:spcAft>
              <a:buClr>
                <a:srgbClr val="EB1852"/>
              </a:buClr>
              <a:buFont typeface="Arial" panose="020B0604020202020204" pitchFamily="34" charset="0"/>
              <a:buChar char="•"/>
              <a:defRPr sz="1400">
                <a:solidFill>
                  <a:srgbClr val="071D49"/>
                </a:solidFill>
                <a:latin typeface="Raleway" panose="020B0503030101060003" pitchFamily="34" charset="0"/>
              </a:defRPr>
            </a:lvl2pPr>
            <a:lvl3pPr marL="180000" indent="-180000">
              <a:lnSpc>
                <a:spcPct val="100000"/>
              </a:lnSpc>
              <a:spcBef>
                <a:spcPts val="0"/>
              </a:spcBef>
              <a:spcAft>
                <a:spcPts val="300"/>
              </a:spcAft>
              <a:buClr>
                <a:srgbClr val="EB1852"/>
              </a:buClr>
              <a:buFont typeface="Arial" panose="020B0604020202020204" pitchFamily="34" charset="0"/>
              <a:buChar char="•"/>
              <a:defRPr sz="1100">
                <a:solidFill>
                  <a:srgbClr val="071D49"/>
                </a:solidFill>
                <a:latin typeface="Raleway" panose="020B0503030101060003" pitchFamily="34" charset="0"/>
              </a:defRPr>
            </a:lvl3pPr>
            <a:lvl4pPr marL="180000" indent="-180000">
              <a:lnSpc>
                <a:spcPct val="100000"/>
              </a:lnSpc>
              <a:spcBef>
                <a:spcPts val="0"/>
              </a:spcBef>
              <a:spcAft>
                <a:spcPts val="300"/>
              </a:spcAft>
              <a:buClr>
                <a:srgbClr val="EB1852"/>
              </a:buClr>
              <a:buFont typeface="Arial" panose="020B0604020202020204" pitchFamily="34" charset="0"/>
              <a:buChar char="•"/>
              <a:defRPr sz="850">
                <a:solidFill>
                  <a:srgbClr val="071D49"/>
                </a:solidFill>
                <a:latin typeface="Raleway" panose="020B0503030101060003" pitchFamily="34" charset="0"/>
              </a:defRPr>
            </a:lvl4pPr>
            <a:lvl5pPr marL="0" indent="0">
              <a:lnSpc>
                <a:spcPct val="100000"/>
              </a:lnSpc>
              <a:spcBef>
                <a:spcPts val="0"/>
              </a:spcBef>
              <a:spcAft>
                <a:spcPts val="200"/>
              </a:spcAft>
              <a:buNone/>
              <a:defRPr sz="1100" b="1">
                <a:solidFill>
                  <a:srgbClr val="E40046"/>
                </a:solidFill>
                <a:latin typeface="Raleway" panose="020B0503030101060003" pitchFamily="34" charset="0"/>
              </a:defRPr>
            </a:lvl5pPr>
            <a:lvl6pPr marL="0" indent="0">
              <a:lnSpc>
                <a:spcPct val="100000"/>
              </a:lnSpc>
              <a:spcBef>
                <a:spcPts val="0"/>
              </a:spcBef>
              <a:buNone/>
              <a:defRPr sz="1100">
                <a:solidFill>
                  <a:srgbClr val="071D49"/>
                </a:solidFill>
                <a:latin typeface="Raleway" panose="020B0503030101060003" pitchFamily="34" charset="0"/>
              </a:defRPr>
            </a:lvl6pPr>
          </a:lstStyle>
          <a:p>
            <a:pPr lvl="0"/>
            <a:r>
              <a:rPr lang="en-GB" dirty="0"/>
              <a:t>Top level, </a:t>
            </a:r>
            <a:r>
              <a:rPr lang="en-GB" dirty="0" err="1"/>
              <a:t>Raleway</a:t>
            </a:r>
            <a:r>
              <a:rPr lang="en-GB" dirty="0"/>
              <a:t> no bullet</a:t>
            </a:r>
          </a:p>
          <a:p>
            <a:pPr lvl="1">
              <a:buFont typeface="Helvetica" pitchFamily="2" charset="0"/>
              <a:buChar char="⁄"/>
            </a:pPr>
            <a:r>
              <a:rPr lang="en-GB" dirty="0"/>
              <a:t>Second level, </a:t>
            </a:r>
            <a:r>
              <a:rPr lang="en-GB" dirty="0" err="1"/>
              <a:t>Raleway</a:t>
            </a:r>
            <a:r>
              <a:rPr lang="en-GB" dirty="0"/>
              <a:t> bullet point</a:t>
            </a:r>
          </a:p>
          <a:p>
            <a:pPr marL="360000" lvl="2">
              <a:buSzPct val="100000"/>
              <a:buFont typeface="Helvetica" pitchFamily="2" charset="0"/>
              <a:buChar char="●"/>
            </a:pPr>
            <a:r>
              <a:rPr lang="en-GB" dirty="0"/>
              <a:t>Third level, </a:t>
            </a:r>
            <a:r>
              <a:rPr lang="en-GB" dirty="0" err="1"/>
              <a:t>Raleway</a:t>
            </a:r>
            <a:r>
              <a:rPr lang="en-GB" dirty="0"/>
              <a:t> bullet point</a:t>
            </a:r>
          </a:p>
          <a:p>
            <a:pPr marL="540000" lvl="3">
              <a:buFont typeface="Helvetica" pitchFamily="2" charset="0"/>
              <a:buChar char="●"/>
            </a:pPr>
            <a:r>
              <a:rPr lang="en-GB" sz="1000" dirty="0"/>
              <a:t>Fourth level, </a:t>
            </a:r>
            <a:r>
              <a:rPr lang="en-GB" sz="1000" dirty="0" err="1"/>
              <a:t>Raleway</a:t>
            </a:r>
            <a:r>
              <a:rPr lang="en-GB" sz="1000" dirty="0"/>
              <a:t> bullet point</a:t>
            </a:r>
          </a:p>
          <a:p>
            <a:pPr lvl="3"/>
            <a:endParaRPr lang="en-GB" dirty="0"/>
          </a:p>
          <a:p>
            <a:pPr lvl="4"/>
            <a:r>
              <a:rPr lang="en-GB" dirty="0"/>
              <a:t>Sub heading, </a:t>
            </a:r>
            <a:r>
              <a:rPr lang="en-GB" dirty="0" err="1"/>
              <a:t>Raleway</a:t>
            </a:r>
            <a:r>
              <a:rPr lang="en-GB" dirty="0"/>
              <a:t> Bold</a:t>
            </a:r>
          </a:p>
          <a:p>
            <a:pPr lvl="5"/>
            <a:r>
              <a:rPr lang="en-GB" dirty="0"/>
              <a:t>Body copy </a:t>
            </a:r>
            <a:r>
              <a:rPr lang="en-GB" dirty="0" err="1"/>
              <a:t>Raleway</a:t>
            </a:r>
            <a:endParaRPr lang="en-GB" dirty="0"/>
          </a:p>
        </p:txBody>
      </p:sp>
      <p:sp>
        <p:nvSpPr>
          <p:cNvPr id="8" name="Slide Number Placeholder 5">
            <a:extLst>
              <a:ext uri="{FF2B5EF4-FFF2-40B4-BE49-F238E27FC236}">
                <a16:creationId xmlns:a16="http://schemas.microsoft.com/office/drawing/2014/main" id="{D94DDC7D-2914-4CFD-8ABB-6752F6A9CD52}"/>
              </a:ext>
            </a:extLst>
          </p:cNvPr>
          <p:cNvSpPr>
            <a:spLocks noGrp="1"/>
          </p:cNvSpPr>
          <p:nvPr>
            <p:ph type="sldNum" sz="quarter" idx="4"/>
          </p:nvPr>
        </p:nvSpPr>
        <p:spPr>
          <a:xfrm>
            <a:off x="9468000" y="6518366"/>
            <a:ext cx="2628000" cy="203109"/>
          </a:xfrm>
          <a:prstGeom prst="rect">
            <a:avLst/>
          </a:prstGeom>
        </p:spPr>
        <p:txBody>
          <a:bodyPr vert="horz" lIns="0" tIns="0" rIns="0" bIns="0" rtlCol="0" anchor="ctr"/>
          <a:lstStyle>
            <a:lvl1pPr algn="r">
              <a:defRPr sz="1200" b="1">
                <a:solidFill>
                  <a:schemeClr val="bg1"/>
                </a:solidFill>
                <a:latin typeface="Raleway" charset="0"/>
                <a:ea typeface="Raleway" charset="0"/>
                <a:cs typeface="Raleway" charset="0"/>
              </a:defRPr>
            </a:lvl1pPr>
          </a:lstStyle>
          <a:p>
            <a:fld id="{2A4924F2-D2C6-4E44-94BF-16121116D9F5}" type="slidenum">
              <a:rPr lang="en-GB" smtClean="0"/>
              <a:pPr/>
              <a:t>‹#›</a:t>
            </a:fld>
            <a:endParaRPr lang="en-GB" dirty="0"/>
          </a:p>
        </p:txBody>
      </p:sp>
      <p:sp>
        <p:nvSpPr>
          <p:cNvPr id="11" name="Footer Placeholder 4">
            <a:extLst>
              <a:ext uri="{FF2B5EF4-FFF2-40B4-BE49-F238E27FC236}">
                <a16:creationId xmlns:a16="http://schemas.microsoft.com/office/drawing/2014/main" id="{CE761B18-C432-4D9D-AFBC-23FB98288959}"/>
              </a:ext>
            </a:extLst>
          </p:cNvPr>
          <p:cNvSpPr>
            <a:spLocks noGrp="1"/>
          </p:cNvSpPr>
          <p:nvPr>
            <p:ph type="ftr" sz="quarter" idx="3"/>
          </p:nvPr>
        </p:nvSpPr>
        <p:spPr>
          <a:xfrm>
            <a:off x="673100" y="456524"/>
            <a:ext cx="4114800" cy="187573"/>
          </a:xfrm>
          <a:prstGeom prst="rect">
            <a:avLst/>
          </a:prstGeom>
        </p:spPr>
        <p:txBody>
          <a:bodyPr vert="horz" lIns="0" tIns="0" rIns="0" bIns="0" rtlCol="0" anchor="t" anchorCtr="0"/>
          <a:lstStyle>
            <a:lvl1pPr algn="l">
              <a:defRPr sz="850">
                <a:solidFill>
                  <a:srgbClr val="071D49"/>
                </a:solidFill>
              </a:defRPr>
            </a:lvl1pPr>
          </a:lstStyle>
          <a:p>
            <a:r>
              <a:rPr lang="en-GB" dirty="0"/>
              <a:t>PowerPoint title (Global update in Header and Footer)</a:t>
            </a:r>
          </a:p>
        </p:txBody>
      </p:sp>
      <p:sp>
        <p:nvSpPr>
          <p:cNvPr id="20" name="Text Placeholder 4">
            <a:extLst>
              <a:ext uri="{FF2B5EF4-FFF2-40B4-BE49-F238E27FC236}">
                <a16:creationId xmlns:a16="http://schemas.microsoft.com/office/drawing/2014/main" id="{649F6394-059D-48A0-B628-F8AC4DC3034B}"/>
              </a:ext>
            </a:extLst>
          </p:cNvPr>
          <p:cNvSpPr>
            <a:spLocks noGrp="1"/>
          </p:cNvSpPr>
          <p:nvPr>
            <p:ph type="body" sz="quarter" idx="13" hasCustomPrompt="1"/>
          </p:nvPr>
        </p:nvSpPr>
        <p:spPr>
          <a:xfrm>
            <a:off x="8374424" y="6599238"/>
            <a:ext cx="3169876" cy="96950"/>
          </a:xfrm>
          <a:prstGeom prst="rect">
            <a:avLst/>
          </a:prstGeom>
        </p:spPr>
        <p:txBody>
          <a:bodyPr lIns="0" tIns="0" rIns="0" bIns="0">
            <a:noAutofit/>
          </a:bodyPr>
          <a:lstStyle>
            <a:lvl1pPr marL="0" indent="0" algn="r">
              <a:buNone/>
              <a:defRPr sz="700">
                <a:solidFill>
                  <a:srgbClr val="071D49"/>
                </a:solidFill>
                <a:latin typeface="Raleway" panose="020B0503030101060003" pitchFamily="34" charset="0"/>
              </a:defRPr>
            </a:lvl1pPr>
            <a:lvl2pPr marL="457200" indent="0">
              <a:buNone/>
              <a:defRPr/>
            </a:lvl2pPr>
            <a:lvl3pPr marL="914400" indent="0">
              <a:buNone/>
              <a:defRPr/>
            </a:lvl3pPr>
            <a:lvl4pPr marL="1371600" indent="0">
              <a:buNone/>
              <a:defRPr/>
            </a:lvl4pPr>
            <a:lvl5pPr marL="1828800" indent="0">
              <a:buNone/>
              <a:defRPr/>
            </a:lvl5pPr>
          </a:lstStyle>
          <a:p>
            <a:pPr lvl="0"/>
            <a:r>
              <a:rPr lang="en-GB" dirty="0"/>
              <a:t>disclaimer place holder</a:t>
            </a:r>
          </a:p>
        </p:txBody>
      </p:sp>
      <p:sp>
        <p:nvSpPr>
          <p:cNvPr id="12" name="Text Placeholder 2">
            <a:extLst>
              <a:ext uri="{FF2B5EF4-FFF2-40B4-BE49-F238E27FC236}">
                <a16:creationId xmlns:a16="http://schemas.microsoft.com/office/drawing/2014/main" id="{5A31CE7D-A7FA-4D32-AF27-26BE819035EC}"/>
              </a:ext>
            </a:extLst>
          </p:cNvPr>
          <p:cNvSpPr>
            <a:spLocks noGrp="1"/>
          </p:cNvSpPr>
          <p:nvPr>
            <p:ph type="body" sz="quarter" idx="14" hasCustomPrompt="1"/>
          </p:nvPr>
        </p:nvSpPr>
        <p:spPr>
          <a:xfrm>
            <a:off x="673100" y="1089025"/>
            <a:ext cx="11063288" cy="720725"/>
          </a:xfrm>
          <a:prstGeom prst="rect">
            <a:avLst/>
          </a:prstGeom>
        </p:spPr>
        <p:txBody>
          <a:bodyPr lIns="0" tIns="0" rIns="0" bIns="0"/>
          <a:lstStyle>
            <a:lvl1pPr marL="0" indent="0">
              <a:lnSpc>
                <a:spcPct val="75000"/>
              </a:lnSpc>
              <a:buFontTx/>
              <a:buNone/>
              <a:defRPr sz="2500" b="0">
                <a:solidFill>
                  <a:srgbClr val="EB1852"/>
                </a:solidFill>
                <a:latin typeface="Breakthrough" panose="02060603040202040303" pitchFamily="18" charset="0"/>
              </a:defRPr>
            </a:lvl1pPr>
            <a:lvl2pPr marL="457200" indent="0">
              <a:buNone/>
              <a:defRPr>
                <a:latin typeface="+mj-lt"/>
              </a:defRPr>
            </a:lvl2pPr>
            <a:lvl3pPr>
              <a:defRPr>
                <a:latin typeface="+mj-lt"/>
              </a:defRPr>
            </a:lvl3pPr>
            <a:lvl4pPr>
              <a:defRPr>
                <a:latin typeface="+mj-lt"/>
              </a:defRPr>
            </a:lvl4pPr>
            <a:lvl5pPr>
              <a:defRPr>
                <a:latin typeface="+mj-lt"/>
              </a:defRPr>
            </a:lvl5pPr>
          </a:lstStyle>
          <a:p>
            <a:pPr lvl="0"/>
            <a:r>
              <a:rPr lang="en-US" dirty="0" err="1"/>
              <a:t>SLiDE</a:t>
            </a:r>
            <a:r>
              <a:rPr lang="en-US" dirty="0"/>
              <a:t> </a:t>
            </a:r>
            <a:r>
              <a:rPr lang="en-US" dirty="0" err="1"/>
              <a:t>HEADiNG</a:t>
            </a:r>
            <a:br>
              <a:rPr lang="en-US" dirty="0"/>
            </a:br>
            <a:r>
              <a:rPr lang="en-US" dirty="0"/>
              <a:t>BREAKTHROUGH</a:t>
            </a:r>
          </a:p>
        </p:txBody>
      </p:sp>
    </p:spTree>
    <p:extLst>
      <p:ext uri="{BB962C8B-B14F-4D97-AF65-F5344CB8AC3E}">
        <p14:creationId xmlns:p14="http://schemas.microsoft.com/office/powerpoint/2010/main" val="2345257093"/>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Body page option 1">
    <p:spTree>
      <p:nvGrpSpPr>
        <p:cNvPr id="1" name=""/>
        <p:cNvGrpSpPr/>
        <p:nvPr/>
      </p:nvGrpSpPr>
      <p:grpSpPr>
        <a:xfrm>
          <a:off x="0" y="0"/>
          <a:ext cx="0" cy="0"/>
          <a:chOff x="0" y="0"/>
          <a:chExt cx="0" cy="0"/>
        </a:xfrm>
      </p:grpSpPr>
      <p:sp>
        <p:nvSpPr>
          <p:cNvPr id="19" name="Rectangle 2"/>
          <p:cNvSpPr>
            <a:spLocks noGrp="1" noChangeArrowheads="1"/>
          </p:cNvSpPr>
          <p:nvPr>
            <p:ph type="title"/>
          </p:nvPr>
        </p:nvSpPr>
        <p:spPr bwMode="auto">
          <a:xfrm>
            <a:off x="632514" y="423714"/>
            <a:ext cx="11507393" cy="512704"/>
          </a:xfrm>
          <a:prstGeom prst="rect">
            <a:avLst/>
          </a:prstGeom>
          <a:noFill/>
          <a:ln w="9525" algn="ctr">
            <a:noFill/>
            <a:miter lim="800000"/>
            <a:headEnd/>
            <a:tailEnd/>
          </a:ln>
          <a:effectLst/>
        </p:spPr>
        <p:txBody>
          <a:bodyPr vert="horz" wrap="square" lIns="0" tIns="0" rIns="0" bIns="0" numCol="1" anchor="b" anchorCtr="0" compatLnSpc="1">
            <a:prstTxWarp prst="textNoShape">
              <a:avLst/>
            </a:prstTxWarp>
            <a:noAutofit/>
          </a:bodyPr>
          <a:lstStyle>
            <a:lvl1pPr>
              <a:defRPr sz="3200"/>
            </a:lvl1pPr>
          </a:lstStyle>
          <a:p>
            <a:pPr lvl="0"/>
            <a:r>
              <a:rPr lang="en-US" dirty="0"/>
              <a:t>Click to edit Master title style</a:t>
            </a:r>
            <a:endParaRPr lang="en-GB" dirty="0"/>
          </a:p>
        </p:txBody>
      </p:sp>
      <p:sp>
        <p:nvSpPr>
          <p:cNvPr id="3" name="Content Placeholder 2"/>
          <p:cNvSpPr>
            <a:spLocks noGrp="1"/>
          </p:cNvSpPr>
          <p:nvPr>
            <p:ph sz="quarter" idx="10"/>
          </p:nvPr>
        </p:nvSpPr>
        <p:spPr>
          <a:xfrm>
            <a:off x="651560" y="1772817"/>
            <a:ext cx="11474453" cy="3384376"/>
          </a:xfrm>
          <a:prstGeom prst="rect">
            <a:avLst/>
          </a:prstGeo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Slide Number Placeholder 4"/>
          <p:cNvSpPr>
            <a:spLocks noGrp="1"/>
          </p:cNvSpPr>
          <p:nvPr>
            <p:ph type="sldNum" sz="quarter" idx="12"/>
          </p:nvPr>
        </p:nvSpPr>
        <p:spPr>
          <a:xfrm>
            <a:off x="11660617" y="6527554"/>
            <a:ext cx="527383" cy="269940"/>
          </a:xfrm>
          <a:prstGeom prst="rect">
            <a:avLst/>
          </a:prstGeom>
        </p:spPr>
        <p:txBody>
          <a:bodyPr/>
          <a:lstStyle>
            <a:lvl1pPr algn="ctr">
              <a:defRPr sz="1050"/>
            </a:lvl1pPr>
          </a:lstStyle>
          <a:p>
            <a:fld id="{2FE18977-94FB-415F-B497-03350E8854FC}" type="slidenum">
              <a:rPr lang="en-GB" smtClean="0">
                <a:solidFill>
                  <a:srgbClr val="000000"/>
                </a:solidFill>
              </a:rPr>
              <a:pPr/>
              <a:t>‹#›</a:t>
            </a:fld>
            <a:endParaRPr lang="en-GB" dirty="0">
              <a:solidFill>
                <a:srgbClr val="000000"/>
              </a:solidFill>
            </a:endParaRPr>
          </a:p>
        </p:txBody>
      </p:sp>
    </p:spTree>
    <p:extLst>
      <p:ext uri="{BB962C8B-B14F-4D97-AF65-F5344CB8AC3E}">
        <p14:creationId xmlns:p14="http://schemas.microsoft.com/office/powerpoint/2010/main" val="2467437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Presentation Title With Image">
    <p:bg>
      <p:bgPr>
        <a:solidFill>
          <a:srgbClr val="D0D3D3"/>
        </a:solidFill>
        <a:effectLst/>
      </p:bgPr>
    </p:bg>
    <p:spTree>
      <p:nvGrpSpPr>
        <p:cNvPr id="1" name=""/>
        <p:cNvGrpSpPr/>
        <p:nvPr/>
      </p:nvGrpSpPr>
      <p:grpSpPr>
        <a:xfrm>
          <a:off x="0" y="0"/>
          <a:ext cx="0" cy="0"/>
          <a:chOff x="0" y="0"/>
          <a:chExt cx="0" cy="0"/>
        </a:xfrm>
      </p:grpSpPr>
      <p:sp>
        <p:nvSpPr>
          <p:cNvPr id="10" name="Right Triangle 9">
            <a:extLst>
              <a:ext uri="{FF2B5EF4-FFF2-40B4-BE49-F238E27FC236}">
                <a16:creationId xmlns:a16="http://schemas.microsoft.com/office/drawing/2014/main" id="{0EFCFACB-866A-455B-8F69-93CD9F3D3D6E}"/>
              </a:ext>
            </a:extLst>
          </p:cNvPr>
          <p:cNvSpPr>
            <a:spLocks noChangeAspect="1"/>
          </p:cNvSpPr>
          <p:nvPr userDrawn="1"/>
        </p:nvSpPr>
        <p:spPr>
          <a:xfrm rot="10800000" flipH="1">
            <a:off x="0" y="0"/>
            <a:ext cx="1483292" cy="426720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9" name="Straight Connector 8">
            <a:extLst>
              <a:ext uri="{FF2B5EF4-FFF2-40B4-BE49-F238E27FC236}">
                <a16:creationId xmlns:a16="http://schemas.microsoft.com/office/drawing/2014/main" id="{1A5A9598-132B-4791-AA81-8424EC568A8B}"/>
              </a:ext>
            </a:extLst>
          </p:cNvPr>
          <p:cNvCxnSpPr/>
          <p:nvPr userDrawn="1"/>
        </p:nvCxnSpPr>
        <p:spPr>
          <a:xfrm>
            <a:off x="697164" y="6249600"/>
            <a:ext cx="522000" cy="0"/>
          </a:xfrm>
          <a:prstGeom prst="line">
            <a:avLst/>
          </a:prstGeom>
          <a:ln w="3175">
            <a:solidFill>
              <a:srgbClr val="071D49"/>
            </a:solidFill>
          </a:ln>
        </p:spPr>
        <p:style>
          <a:lnRef idx="1">
            <a:schemeClr val="accent1"/>
          </a:lnRef>
          <a:fillRef idx="0">
            <a:schemeClr val="accent1"/>
          </a:fillRef>
          <a:effectRef idx="0">
            <a:schemeClr val="accent1"/>
          </a:effectRef>
          <a:fontRef idx="minor">
            <a:schemeClr val="tx1"/>
          </a:fontRef>
        </p:style>
      </p:cxnSp>
      <p:sp>
        <p:nvSpPr>
          <p:cNvPr id="16" name="Title 1">
            <a:extLst>
              <a:ext uri="{FF2B5EF4-FFF2-40B4-BE49-F238E27FC236}">
                <a16:creationId xmlns:a16="http://schemas.microsoft.com/office/drawing/2014/main" id="{3951345F-605B-4B05-8202-DE3B46F9CDEE}"/>
              </a:ext>
            </a:extLst>
          </p:cNvPr>
          <p:cNvSpPr>
            <a:spLocks noGrp="1"/>
          </p:cNvSpPr>
          <p:nvPr>
            <p:ph type="ctrTitle" hasCustomPrompt="1"/>
          </p:nvPr>
        </p:nvSpPr>
        <p:spPr>
          <a:xfrm>
            <a:off x="1097280" y="1280160"/>
            <a:ext cx="5146970" cy="2377440"/>
          </a:xfrm>
          <a:prstGeom prst="rect">
            <a:avLst/>
          </a:prstGeom>
        </p:spPr>
        <p:txBody>
          <a:bodyPr anchor="t">
            <a:normAutofit/>
          </a:bodyPr>
          <a:lstStyle>
            <a:lvl1pPr algn="l">
              <a:defRPr sz="4400" b="1">
                <a:solidFill>
                  <a:schemeClr val="tx1"/>
                </a:solidFill>
                <a:effectLst/>
                <a:latin typeface="+mj-lt"/>
                <a:cs typeface="Arial"/>
              </a:defRPr>
            </a:lvl1pPr>
          </a:lstStyle>
          <a:p>
            <a:r>
              <a:rPr lang="en-US" dirty="0"/>
              <a:t>Click to Edit Master Title Style</a:t>
            </a:r>
          </a:p>
        </p:txBody>
      </p:sp>
      <p:sp>
        <p:nvSpPr>
          <p:cNvPr id="19" name="Subtitle 2">
            <a:extLst>
              <a:ext uri="{FF2B5EF4-FFF2-40B4-BE49-F238E27FC236}">
                <a16:creationId xmlns:a16="http://schemas.microsoft.com/office/drawing/2014/main" id="{79680979-CC01-4E77-8530-905039B45F0A}"/>
              </a:ext>
            </a:extLst>
          </p:cNvPr>
          <p:cNvSpPr>
            <a:spLocks noGrp="1"/>
          </p:cNvSpPr>
          <p:nvPr>
            <p:ph type="subTitle" idx="1" hasCustomPrompt="1"/>
          </p:nvPr>
        </p:nvSpPr>
        <p:spPr>
          <a:xfrm>
            <a:off x="1097280" y="3625372"/>
            <a:ext cx="4689770" cy="914400"/>
          </a:xfrm>
          <a:prstGeom prst="rect">
            <a:avLst/>
          </a:prstGeom>
        </p:spPr>
        <p:txBody>
          <a:bodyPr>
            <a:normAutofit/>
          </a:bodyPr>
          <a:lstStyle>
            <a:lvl1pPr marL="0" indent="0" algn="l">
              <a:buNone/>
              <a:defRPr sz="1500" b="1" i="0">
                <a:solidFill>
                  <a:schemeClr val="tx2"/>
                </a:solidFill>
                <a:effectLst/>
                <a:latin typeface="Arial"/>
                <a:cs typeface="Aria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p>
        </p:txBody>
      </p:sp>
      <p:sp>
        <p:nvSpPr>
          <p:cNvPr id="20" name="Text Placeholder 19">
            <a:extLst>
              <a:ext uri="{FF2B5EF4-FFF2-40B4-BE49-F238E27FC236}">
                <a16:creationId xmlns:a16="http://schemas.microsoft.com/office/drawing/2014/main" id="{E0F6C3D1-ED36-45A1-94EC-A543584321B2}"/>
              </a:ext>
            </a:extLst>
          </p:cNvPr>
          <p:cNvSpPr>
            <a:spLocks noGrp="1"/>
          </p:cNvSpPr>
          <p:nvPr>
            <p:ph type="body" sz="quarter" idx="11" hasCustomPrompt="1"/>
          </p:nvPr>
        </p:nvSpPr>
        <p:spPr>
          <a:xfrm>
            <a:off x="1097280" y="4551964"/>
            <a:ext cx="4384970" cy="914400"/>
          </a:xfrm>
        </p:spPr>
        <p:txBody>
          <a:bodyPr/>
          <a:lstStyle>
            <a:lvl1pPr marL="0" indent="0">
              <a:buNone/>
              <a:defRPr sz="1150" i="1">
                <a:solidFill>
                  <a:schemeClr val="tx1"/>
                </a:solidFill>
              </a:defRPr>
            </a:lvl1pPr>
            <a:lvl2pPr marL="247644" indent="0">
              <a:buNone/>
              <a:defRPr/>
            </a:lvl2pPr>
            <a:lvl3pPr marL="507987" indent="0">
              <a:buNone/>
              <a:defRPr/>
            </a:lvl3pPr>
            <a:lvl4pPr marL="736582" indent="0">
              <a:buNone/>
              <a:defRPr/>
            </a:lvl4pPr>
            <a:lvl5pPr marL="954592" indent="0">
              <a:buNone/>
              <a:defRPr/>
            </a:lvl5pPr>
          </a:lstStyle>
          <a:p>
            <a:pPr lvl="0"/>
            <a:r>
              <a:rPr lang="en-US" dirty="0"/>
              <a:t>Click to Edit Master Text Styles</a:t>
            </a:r>
          </a:p>
        </p:txBody>
      </p:sp>
      <p:pic>
        <p:nvPicPr>
          <p:cNvPr id="11" name="Picture 10">
            <a:extLst>
              <a:ext uri="{FF2B5EF4-FFF2-40B4-BE49-F238E27FC236}">
                <a16:creationId xmlns:a16="http://schemas.microsoft.com/office/drawing/2014/main" id="{2D90AADF-112C-4300-8D1F-49B825951AA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2"/>
            <a:ext cx="1485899" cy="4346471"/>
          </a:xfrm>
          <a:prstGeom prst="rect">
            <a:avLst/>
          </a:prstGeom>
        </p:spPr>
      </p:pic>
      <p:sp>
        <p:nvSpPr>
          <p:cNvPr id="12" name="Picture Placeholder 11">
            <a:extLst>
              <a:ext uri="{FF2B5EF4-FFF2-40B4-BE49-F238E27FC236}">
                <a16:creationId xmlns:a16="http://schemas.microsoft.com/office/drawing/2014/main" id="{4E36D134-E6A1-41AE-8FE0-43649CB944BF}"/>
              </a:ext>
            </a:extLst>
          </p:cNvPr>
          <p:cNvSpPr>
            <a:spLocks noGrp="1"/>
          </p:cNvSpPr>
          <p:nvPr>
            <p:ph type="pic" sz="quarter" idx="12" hasCustomPrompt="1"/>
          </p:nvPr>
        </p:nvSpPr>
        <p:spPr>
          <a:xfrm>
            <a:off x="4891590" y="0"/>
            <a:ext cx="7300410" cy="6858000"/>
          </a:xfrm>
          <a:custGeom>
            <a:avLst/>
            <a:gdLst>
              <a:gd name="connsiteX0" fmla="*/ 0 w 4795335"/>
              <a:gd name="connsiteY0" fmla="*/ 0 h 6858000"/>
              <a:gd name="connsiteX1" fmla="*/ 4795335 w 4795335"/>
              <a:gd name="connsiteY1" fmla="*/ 0 h 6858000"/>
              <a:gd name="connsiteX2" fmla="*/ 4795335 w 4795335"/>
              <a:gd name="connsiteY2" fmla="*/ 6858000 h 6858000"/>
              <a:gd name="connsiteX3" fmla="*/ 0 w 4795335"/>
              <a:gd name="connsiteY3" fmla="*/ 6858000 h 6858000"/>
              <a:gd name="connsiteX4" fmla="*/ 0 w 4795335"/>
              <a:gd name="connsiteY4" fmla="*/ 0 h 6858000"/>
              <a:gd name="connsiteX0" fmla="*/ 2505075 w 7300410"/>
              <a:gd name="connsiteY0" fmla="*/ 0 h 6858000"/>
              <a:gd name="connsiteX1" fmla="*/ 7300410 w 7300410"/>
              <a:gd name="connsiteY1" fmla="*/ 0 h 6858000"/>
              <a:gd name="connsiteX2" fmla="*/ 7300410 w 7300410"/>
              <a:gd name="connsiteY2" fmla="*/ 6858000 h 6858000"/>
              <a:gd name="connsiteX3" fmla="*/ 0 w 7300410"/>
              <a:gd name="connsiteY3" fmla="*/ 6858000 h 6858000"/>
              <a:gd name="connsiteX4" fmla="*/ 2505075 w 730041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0410" h="6858000">
                <a:moveTo>
                  <a:pt x="2505075" y="0"/>
                </a:moveTo>
                <a:lnTo>
                  <a:pt x="7300410" y="0"/>
                </a:lnTo>
                <a:lnTo>
                  <a:pt x="7300410" y="6858000"/>
                </a:lnTo>
                <a:lnTo>
                  <a:pt x="0" y="6858000"/>
                </a:lnTo>
                <a:lnTo>
                  <a:pt x="2505075" y="0"/>
                </a:lnTo>
                <a:close/>
              </a:path>
            </a:pathLst>
          </a:custGeom>
          <a:noFill/>
        </p:spPr>
        <p:txBody>
          <a:bodyPr anchor="ctr" anchorCtr="0"/>
          <a:lstStyle>
            <a:lvl1pPr marL="0" indent="0" algn="ctr">
              <a:buNone/>
              <a:defRPr sz="1600" b="1">
                <a:solidFill>
                  <a:schemeClr val="bg1"/>
                </a:solidFill>
              </a:defRPr>
            </a:lvl1pPr>
          </a:lstStyle>
          <a:p>
            <a:r>
              <a:rPr lang="en-GB" dirty="0"/>
              <a:t>Click to add image</a:t>
            </a:r>
          </a:p>
        </p:txBody>
      </p:sp>
      <p:sp>
        <p:nvSpPr>
          <p:cNvPr id="13" name="TextBox 12">
            <a:extLst>
              <a:ext uri="{FF2B5EF4-FFF2-40B4-BE49-F238E27FC236}">
                <a16:creationId xmlns:a16="http://schemas.microsoft.com/office/drawing/2014/main" id="{6A827DC6-5425-4779-8CC8-F1DEA0C11F56}"/>
              </a:ext>
            </a:extLst>
          </p:cNvPr>
          <p:cNvSpPr txBox="1"/>
          <p:nvPr userDrawn="1"/>
        </p:nvSpPr>
        <p:spPr>
          <a:xfrm>
            <a:off x="3834281" y="-310590"/>
            <a:ext cx="3924300" cy="299295"/>
          </a:xfrm>
          <a:prstGeom prst="rect">
            <a:avLst/>
          </a:prstGeom>
          <a:noFill/>
        </p:spPr>
        <p:txBody>
          <a:bodyPr wrap="square" lIns="0" tIns="72000" rIns="0" bIns="72000" rtlCol="0" anchor="b" anchorCtr="0">
            <a:spAutoFit/>
          </a:bodyPr>
          <a:lstStyle/>
          <a:p>
            <a:pPr algn="ctr"/>
            <a:r>
              <a:rPr lang="en-GB" sz="1000" dirty="0">
                <a:solidFill>
                  <a:schemeClr val="tx1"/>
                </a:solidFill>
              </a:rPr>
              <a:t>Change background color to recolor</a:t>
            </a:r>
            <a:r>
              <a:rPr lang="en-GB" sz="1000" baseline="0" dirty="0">
                <a:solidFill>
                  <a:schemeClr val="tx1"/>
                </a:solidFill>
              </a:rPr>
              <a:t> this area</a:t>
            </a:r>
            <a:endParaRPr lang="en-GB" sz="1000" dirty="0">
              <a:solidFill>
                <a:schemeClr val="tx1"/>
              </a:solidFill>
            </a:endParaRPr>
          </a:p>
        </p:txBody>
      </p:sp>
      <p:sp>
        <p:nvSpPr>
          <p:cNvPr id="14" name="TextBox 13">
            <a:extLst>
              <a:ext uri="{FF2B5EF4-FFF2-40B4-BE49-F238E27FC236}">
                <a16:creationId xmlns:a16="http://schemas.microsoft.com/office/drawing/2014/main" id="{16F1F3FE-7F55-4D11-8619-53E3CB7F642A}"/>
              </a:ext>
            </a:extLst>
          </p:cNvPr>
          <p:cNvSpPr txBox="1"/>
          <p:nvPr userDrawn="1"/>
        </p:nvSpPr>
        <p:spPr>
          <a:xfrm>
            <a:off x="7812088" y="-299295"/>
            <a:ext cx="3924300" cy="299295"/>
          </a:xfrm>
          <a:prstGeom prst="rect">
            <a:avLst/>
          </a:prstGeom>
          <a:noFill/>
        </p:spPr>
        <p:txBody>
          <a:bodyPr wrap="square" lIns="0" tIns="72000" rIns="0" bIns="72000" rtlCol="0" anchor="b" anchorCtr="0">
            <a:spAutoFit/>
          </a:bodyPr>
          <a:lstStyle>
            <a:defPPr>
              <a:defRPr lang="en-US"/>
            </a:defPPr>
            <a:lvl1pPr algn="ctr">
              <a:defRPr sz="1000">
                <a:solidFill>
                  <a:schemeClr val="tx2"/>
                </a:solidFill>
              </a:defRPr>
            </a:lvl1pPr>
          </a:lstStyle>
          <a:p>
            <a:pPr lvl="0"/>
            <a:r>
              <a:rPr lang="en-GB" dirty="0">
                <a:solidFill>
                  <a:schemeClr val="tx1"/>
                </a:solidFill>
              </a:rPr>
              <a:t>Click placeholder to add image</a:t>
            </a:r>
          </a:p>
        </p:txBody>
      </p:sp>
      <p:sp>
        <p:nvSpPr>
          <p:cNvPr id="15" name="TextBox 14">
            <a:extLst>
              <a:ext uri="{FF2B5EF4-FFF2-40B4-BE49-F238E27FC236}">
                <a16:creationId xmlns:a16="http://schemas.microsoft.com/office/drawing/2014/main" id="{6B0F0F65-4E77-4412-9EE5-33D478204E52}"/>
              </a:ext>
            </a:extLst>
          </p:cNvPr>
          <p:cNvSpPr txBox="1"/>
          <p:nvPr userDrawn="1"/>
        </p:nvSpPr>
        <p:spPr>
          <a:xfrm>
            <a:off x="0" y="-31059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Add 1-pt white </a:t>
            </a:r>
            <a:r>
              <a:rPr lang="en-GB" sz="1000" baseline="0" dirty="0">
                <a:solidFill>
                  <a:schemeClr val="tx1"/>
                </a:solidFill>
              </a:rPr>
              <a:t>line to separate lockup if using red background</a:t>
            </a:r>
            <a:endParaRPr lang="en-GB" sz="1000" dirty="0">
              <a:solidFill>
                <a:schemeClr val="tx1"/>
              </a:solidFill>
            </a:endParaRPr>
          </a:p>
        </p:txBody>
      </p:sp>
      <p:sp>
        <p:nvSpPr>
          <p:cNvPr id="17" name="Text Placeholder 2">
            <a:extLst>
              <a:ext uri="{FF2B5EF4-FFF2-40B4-BE49-F238E27FC236}">
                <a16:creationId xmlns:a16="http://schemas.microsoft.com/office/drawing/2014/main" id="{CDEBF4DA-FDF0-4CF3-BFF1-27088EC0F17A}"/>
              </a:ext>
            </a:extLst>
          </p:cNvPr>
          <p:cNvSpPr>
            <a:spLocks noGrp="1"/>
          </p:cNvSpPr>
          <p:nvPr>
            <p:ph type="body" sz="quarter" idx="14" hasCustomPrompt="1"/>
          </p:nvPr>
        </p:nvSpPr>
        <p:spPr>
          <a:xfrm>
            <a:off x="6340475" y="6599238"/>
            <a:ext cx="5203825" cy="108000"/>
          </a:xfrm>
          <a:prstGeom prst="rect">
            <a:avLst/>
          </a:prstGeom>
        </p:spPr>
        <p:txBody>
          <a:bodyPr lIns="0" tIns="0" rIns="0" bIns="0"/>
          <a:lstStyle>
            <a:lvl1pPr marL="0" indent="0" algn="r">
              <a:spcBef>
                <a:spcPts val="0"/>
              </a:spcBef>
              <a:buNone/>
              <a:defRPr sz="700">
                <a:solidFill>
                  <a:schemeClr val="tx1"/>
                </a:solidFill>
              </a:defRPr>
            </a:lvl1pPr>
            <a:lvl2pPr marL="457200" indent="0">
              <a:buNone/>
              <a:defRPr sz="700">
                <a:solidFill>
                  <a:schemeClr val="accent2"/>
                </a:solidFill>
              </a:defRPr>
            </a:lvl2pPr>
            <a:lvl3pPr marL="914400" indent="0">
              <a:buNone/>
              <a:defRPr sz="700">
                <a:solidFill>
                  <a:schemeClr val="accent2"/>
                </a:solidFill>
              </a:defRPr>
            </a:lvl3pPr>
            <a:lvl4pPr marL="1371600" indent="0">
              <a:buNone/>
              <a:defRPr sz="700">
                <a:solidFill>
                  <a:schemeClr val="accent2"/>
                </a:solidFill>
              </a:defRPr>
            </a:lvl4pPr>
            <a:lvl5pPr marL="1828800" indent="0">
              <a:buNone/>
              <a:defRPr sz="700">
                <a:solidFill>
                  <a:schemeClr val="accent2"/>
                </a:solidFill>
              </a:defRPr>
            </a:lvl5pPr>
          </a:lstStyle>
          <a:p>
            <a:pPr lvl="0"/>
            <a:r>
              <a:rPr lang="en-US" dirty="0"/>
              <a:t>Click to edit </a:t>
            </a:r>
            <a:r>
              <a:rPr lang="en-US"/>
              <a:t>photo disclaimer</a:t>
            </a:r>
            <a:endParaRPr lang="en-GB" dirty="0"/>
          </a:p>
        </p:txBody>
      </p:sp>
      <p:sp>
        <p:nvSpPr>
          <p:cNvPr id="18" name="TextBox 17">
            <a:extLst>
              <a:ext uri="{FF2B5EF4-FFF2-40B4-BE49-F238E27FC236}">
                <a16:creationId xmlns:a16="http://schemas.microsoft.com/office/drawing/2014/main" id="{6CFA5685-FFC0-4FF8-B38B-82DD7C416CC3}"/>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
        <p:nvSpPr>
          <p:cNvPr id="21" name="TextBox 20">
            <a:extLst>
              <a:ext uri="{FF2B5EF4-FFF2-40B4-BE49-F238E27FC236}">
                <a16:creationId xmlns:a16="http://schemas.microsoft.com/office/drawing/2014/main" id="{4F7D9053-F20B-45F3-BC0E-4C8D17F068B2}"/>
              </a:ext>
            </a:extLst>
          </p:cNvPr>
          <p:cNvSpPr txBox="1"/>
          <p:nvPr userDrawn="1"/>
        </p:nvSpPr>
        <p:spPr>
          <a:xfrm>
            <a:off x="7620000" y="685800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Add photo disclaimer;</a:t>
            </a:r>
            <a:r>
              <a:rPr lang="en-GB" sz="1000" baseline="0" dirty="0">
                <a:solidFill>
                  <a:schemeClr val="tx1"/>
                </a:solidFill>
              </a:rPr>
              <a:t> change color for contrast if necessary</a:t>
            </a:r>
            <a:endParaRPr lang="en-GB" sz="1000" dirty="0">
              <a:solidFill>
                <a:schemeClr val="tx1"/>
              </a:solidFill>
            </a:endParaRPr>
          </a:p>
        </p:txBody>
      </p:sp>
      <p:sp>
        <p:nvSpPr>
          <p:cNvPr id="22" name="Text Placeholder 4">
            <a:extLst>
              <a:ext uri="{FF2B5EF4-FFF2-40B4-BE49-F238E27FC236}">
                <a16:creationId xmlns:a16="http://schemas.microsoft.com/office/drawing/2014/main" id="{BDB515A5-F9AF-481A-8BF4-A7EAA88AA044}"/>
              </a:ext>
            </a:extLst>
          </p:cNvPr>
          <p:cNvSpPr txBox="1">
            <a:spLocks/>
          </p:cNvSpPr>
          <p:nvPr userDrawn="1"/>
        </p:nvSpPr>
        <p:spPr>
          <a:xfrm>
            <a:off x="699168" y="6417367"/>
            <a:ext cx="4339557" cy="181866"/>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tx1"/>
                </a:solidFill>
              </a:rPr>
              <a:t>23rd International AIDS Conference; July 6-10, 2020; Virtual</a:t>
            </a:r>
          </a:p>
        </p:txBody>
      </p:sp>
    </p:spTree>
    <p:extLst>
      <p:ext uri="{BB962C8B-B14F-4D97-AF65-F5344CB8AC3E}">
        <p14:creationId xmlns:p14="http://schemas.microsoft.com/office/powerpoint/2010/main" val="32568553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693">
          <p15:clr>
            <a:srgbClr val="FBAE40"/>
          </p15:clr>
        </p15:guide>
        <p15:guide id="4" pos="561">
          <p15:clr>
            <a:srgbClr val="FBAE40"/>
          </p15:clr>
        </p15:guide>
        <p15:guide id="5" orient="horz" pos="4032">
          <p15:clr>
            <a:srgbClr val="FBAE40"/>
          </p15:clr>
        </p15:guide>
        <p15:guide id="6" orient="horz" pos="4159">
          <p15:clr>
            <a:srgbClr val="FBAE40"/>
          </p15:clr>
        </p15:guide>
        <p15:guide id="7" orient="horz" pos="937">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normAutofit/>
          </a:bodyPr>
          <a:lstStyle>
            <a:lvl1pPr>
              <a:defRPr sz="2000" b="1">
                <a:solidFill>
                  <a:srgbClr val="E40C3A"/>
                </a:solidFill>
                <a:latin typeface="Montserrat" panose="00000500000000000000" pitchFamily="2" charset="0"/>
                <a:ea typeface="Verdana" panose="020B0604030504040204" pitchFamily="34" charset="0"/>
                <a:cs typeface="Calibri Light" panose="020F0302020204030204" pitchFamily="34" charset="0"/>
              </a:defRPr>
            </a:lvl1pPr>
          </a:lstStyle>
          <a:p>
            <a:r>
              <a:rPr lang="en-US" dirty="0"/>
              <a:t>CLICK TO EDIT MASTER TITLE STYLE</a:t>
            </a:r>
            <a:endParaRPr lang="en-GB" dirty="0"/>
          </a:p>
        </p:txBody>
      </p:sp>
      <p:sp>
        <p:nvSpPr>
          <p:cNvPr id="3" name="Content Placeholder 2"/>
          <p:cNvSpPr>
            <a:spLocks noGrp="1"/>
          </p:cNvSpPr>
          <p:nvPr>
            <p:ph idx="1"/>
          </p:nvPr>
        </p:nvSpPr>
        <p:spPr/>
        <p:txBody>
          <a:bodyPr>
            <a:normAutofit/>
          </a:bodyPr>
          <a:lstStyle>
            <a:lvl1pPr>
              <a:defRPr sz="2000">
                <a:solidFill>
                  <a:srgbClr val="292929"/>
                </a:solidFill>
                <a:latin typeface="+mn-lt"/>
              </a:defRPr>
            </a:lvl1pPr>
            <a:lvl2pPr>
              <a:defRPr sz="2000">
                <a:solidFill>
                  <a:srgbClr val="292929"/>
                </a:solidFill>
                <a:latin typeface="+mn-lt"/>
              </a:defRPr>
            </a:lvl2pPr>
            <a:lvl3pPr>
              <a:defRPr sz="2000">
                <a:solidFill>
                  <a:srgbClr val="292929"/>
                </a:solidFill>
                <a:latin typeface="+mn-lt"/>
              </a:defRPr>
            </a:lvl3pPr>
            <a:lvl4pPr>
              <a:defRPr sz="2000">
                <a:solidFill>
                  <a:srgbClr val="292929"/>
                </a:solidFill>
                <a:latin typeface="+mn-lt"/>
              </a:defRPr>
            </a:lvl4pPr>
            <a:lvl5pPr>
              <a:defRPr sz="2000">
                <a:solidFill>
                  <a:srgbClr val="292929"/>
                </a:solidFill>
                <a:latin typeface="+mn-l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67725858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E4B4B7F-C9EB-44CB-9C5A-C575CB89B20B}"/>
              </a:ext>
            </a:extLst>
          </p:cNvPr>
          <p:cNvSpPr>
            <a:spLocks noGrp="1"/>
          </p:cNvSpPr>
          <p:nvPr>
            <p:ph type="dt" sz="half" idx="10"/>
          </p:nvPr>
        </p:nvSpPr>
        <p:spPr/>
        <p:txBody>
          <a:bodyPr/>
          <a:lstStyle/>
          <a:p>
            <a:fld id="{DCB4B745-4458-4710-BCF8-CA513F9A0C46}" type="datetimeFigureOut">
              <a:rPr lang="en-US" smtClean="0"/>
              <a:t>6/19/2020</a:t>
            </a:fld>
            <a:endParaRPr lang="en-US" dirty="0"/>
          </a:p>
        </p:txBody>
      </p:sp>
      <p:sp>
        <p:nvSpPr>
          <p:cNvPr id="3" name="Footer Placeholder 2">
            <a:extLst>
              <a:ext uri="{FF2B5EF4-FFF2-40B4-BE49-F238E27FC236}">
                <a16:creationId xmlns:a16="http://schemas.microsoft.com/office/drawing/2014/main" id="{25CB467C-FDA1-4F85-814E-B96B3D11DDC1}"/>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FE14E0C2-576B-4D58-9F52-D78326DCB9D1}"/>
              </a:ext>
            </a:extLst>
          </p:cNvPr>
          <p:cNvSpPr>
            <a:spLocks noGrp="1"/>
          </p:cNvSpPr>
          <p:nvPr>
            <p:ph type="sldNum" sz="quarter" idx="12"/>
          </p:nvPr>
        </p:nvSpPr>
        <p:spPr/>
        <p:txBody>
          <a:bodyPr/>
          <a:lstStyle/>
          <a:p>
            <a:fld id="{01CA4EA3-F852-4132-8DBE-3575D1D34D98}" type="slidenum">
              <a:rPr lang="en-US" smtClean="0"/>
              <a:t>‹#›</a:t>
            </a:fld>
            <a:endParaRPr lang="en-US" dirty="0"/>
          </a:p>
        </p:txBody>
      </p:sp>
    </p:spTree>
    <p:extLst>
      <p:ext uri="{BB962C8B-B14F-4D97-AF65-F5344CB8AC3E}">
        <p14:creationId xmlns:p14="http://schemas.microsoft.com/office/powerpoint/2010/main" val="42903468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Divider Slide - Gray">
    <p:bg>
      <p:bgPr>
        <a:solidFill>
          <a:srgbClr val="D0D3D3"/>
        </a:solidFill>
        <a:effectLst/>
      </p:bgPr>
    </p:bg>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2E5EF343-BC1C-4481-AB08-1FEA749ADFA1}"/>
              </a:ext>
            </a:extLst>
          </p:cNvPr>
          <p:cNvCxnSpPr/>
          <p:nvPr userDrawn="1"/>
        </p:nvCxnSpPr>
        <p:spPr>
          <a:xfrm rot="1200000">
            <a:off x="1109664" y="-409575"/>
            <a:ext cx="0" cy="6850380"/>
          </a:xfrm>
          <a:prstGeom prst="line">
            <a:avLst/>
          </a:prstGeom>
          <a:ln w="25400" cap="sq">
            <a:solidFill>
              <a:srgbClr val="E40046"/>
            </a:solidFill>
          </a:ln>
        </p:spPr>
        <p:style>
          <a:lnRef idx="1">
            <a:schemeClr val="accent1"/>
          </a:lnRef>
          <a:fillRef idx="0">
            <a:schemeClr val="accent1"/>
          </a:fillRef>
          <a:effectRef idx="0">
            <a:schemeClr val="accent1"/>
          </a:effectRef>
          <a:fontRef idx="minor">
            <a:schemeClr val="tx1"/>
          </a:fontRef>
        </p:style>
      </p:cxnSp>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tx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tx1"/>
                </a:solidFill>
                <a:effectLst/>
                <a:latin typeface="+mj-lt"/>
                <a:cs typeface="Arial"/>
              </a:defRPr>
            </a:lvl1pPr>
          </a:lstStyle>
          <a:p>
            <a:r>
              <a:rPr lang="en-US" dirty="0"/>
              <a:t>Click to Edit Master Title Style</a:t>
            </a:r>
          </a:p>
        </p:txBody>
      </p:sp>
      <p:sp>
        <p:nvSpPr>
          <p:cNvPr id="11" name="Right Triangle 10">
            <a:extLst>
              <a:ext uri="{FF2B5EF4-FFF2-40B4-BE49-F238E27FC236}">
                <a16:creationId xmlns:a16="http://schemas.microsoft.com/office/drawing/2014/main" id="{813BAFCA-3624-452E-85A4-8E4C1CBC89CD}"/>
              </a:ext>
            </a:extLst>
          </p:cNvPr>
          <p:cNvSpPr>
            <a:spLocks noChangeAspect="1"/>
          </p:cNvSpPr>
          <p:nvPr userDrawn="1"/>
        </p:nvSpPr>
        <p:spPr>
          <a:xfrm rot="10800000" flipH="1">
            <a:off x="0" y="0"/>
            <a:ext cx="640080" cy="184141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45B97EE3-F253-4A71-B5C1-6A01EEC062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705200" cy="2025551"/>
          </a:xfrm>
          <a:prstGeom prst="rect">
            <a:avLst/>
          </a:prstGeom>
        </p:spPr>
      </p:pic>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Tree>
    <p:extLst>
      <p:ext uri="{BB962C8B-B14F-4D97-AF65-F5344CB8AC3E}">
        <p14:creationId xmlns:p14="http://schemas.microsoft.com/office/powerpoint/2010/main" val="15958580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2_Divider Slide - Gray">
    <p:bg>
      <p:bgPr>
        <a:solidFill>
          <a:schemeClr val="tx1"/>
        </a:solidFill>
        <a:effectLst/>
      </p:bgPr>
    </p:bg>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2E5EF343-BC1C-4481-AB08-1FEA749ADFA1}"/>
              </a:ext>
            </a:extLst>
          </p:cNvPr>
          <p:cNvCxnSpPr/>
          <p:nvPr userDrawn="1"/>
        </p:nvCxnSpPr>
        <p:spPr>
          <a:xfrm rot="1200000">
            <a:off x="1109664" y="-409575"/>
            <a:ext cx="0" cy="6850380"/>
          </a:xfrm>
          <a:prstGeom prst="line">
            <a:avLst/>
          </a:prstGeom>
          <a:ln w="25400" cap="sq">
            <a:solidFill>
              <a:srgbClr val="E40046"/>
            </a:solidFill>
          </a:ln>
        </p:spPr>
        <p:style>
          <a:lnRef idx="1">
            <a:schemeClr val="accent1"/>
          </a:lnRef>
          <a:fillRef idx="0">
            <a:schemeClr val="accent1"/>
          </a:fillRef>
          <a:effectRef idx="0">
            <a:schemeClr val="accent1"/>
          </a:effectRef>
          <a:fontRef idx="minor">
            <a:schemeClr val="tx1"/>
          </a:fontRef>
        </p:style>
      </p:cxnSp>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eaLnBrk="1" fontAlgn="auto" hangingPunct="1">
              <a:spcBef>
                <a:spcPts val="0"/>
              </a:spcBef>
              <a:spcAft>
                <a:spcPts val="0"/>
              </a:spcAft>
              <a:defRPr/>
            </a:pPr>
            <a:r>
              <a:rPr lang="en-US" sz="800" b="1" dirty="0">
                <a:solidFill>
                  <a:schemeClr val="bg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bg1"/>
                </a:solidFill>
                <a:effectLst/>
                <a:latin typeface="+mj-lt"/>
                <a:cs typeface="Arial"/>
              </a:defRPr>
            </a:lvl1pPr>
          </a:lstStyle>
          <a:p>
            <a:r>
              <a:rPr lang="en-US" dirty="0"/>
              <a:t>Click to Edit Master Title Style</a:t>
            </a:r>
          </a:p>
        </p:txBody>
      </p:sp>
      <p:sp>
        <p:nvSpPr>
          <p:cNvPr id="11" name="Right Triangle 10">
            <a:extLst>
              <a:ext uri="{FF2B5EF4-FFF2-40B4-BE49-F238E27FC236}">
                <a16:creationId xmlns:a16="http://schemas.microsoft.com/office/drawing/2014/main" id="{813BAFCA-3624-452E-85A4-8E4C1CBC89CD}"/>
              </a:ext>
            </a:extLst>
          </p:cNvPr>
          <p:cNvSpPr>
            <a:spLocks noChangeAspect="1"/>
          </p:cNvSpPr>
          <p:nvPr userDrawn="1"/>
        </p:nvSpPr>
        <p:spPr>
          <a:xfrm rot="10800000" flipH="1">
            <a:off x="0" y="0"/>
            <a:ext cx="640080" cy="184141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45B97EE3-F253-4A71-B5C1-6A01EEC062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705200" cy="2025551"/>
          </a:xfrm>
          <a:prstGeom prst="rect">
            <a:avLst/>
          </a:prstGeom>
        </p:spPr>
      </p:pic>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Tree>
    <p:extLst>
      <p:ext uri="{BB962C8B-B14F-4D97-AF65-F5344CB8AC3E}">
        <p14:creationId xmlns:p14="http://schemas.microsoft.com/office/powerpoint/2010/main" val="12025254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1_Divider Slide - Gray">
    <p:bg>
      <p:bgPr>
        <a:solidFill>
          <a:schemeClr val="tx2"/>
        </a:solidFill>
        <a:effectLst/>
      </p:bgPr>
    </p:bg>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2E5EF343-BC1C-4481-AB08-1FEA749ADFA1}"/>
              </a:ext>
            </a:extLst>
          </p:cNvPr>
          <p:cNvCxnSpPr/>
          <p:nvPr userDrawn="1"/>
        </p:nvCxnSpPr>
        <p:spPr>
          <a:xfrm rot="1200000">
            <a:off x="1109664" y="-409575"/>
            <a:ext cx="0" cy="6850380"/>
          </a:xfrm>
          <a:prstGeom prst="line">
            <a:avLst/>
          </a:prstGeom>
          <a:ln w="25400" cap="sq">
            <a:solidFill>
              <a:schemeClr val="bg1"/>
            </a:solidFill>
          </a:ln>
        </p:spPr>
        <p:style>
          <a:lnRef idx="1">
            <a:schemeClr val="accent1"/>
          </a:lnRef>
          <a:fillRef idx="0">
            <a:schemeClr val="accent1"/>
          </a:fillRef>
          <a:effectRef idx="0">
            <a:schemeClr val="accent1"/>
          </a:effectRef>
          <a:fontRef idx="minor">
            <a:schemeClr val="tx1"/>
          </a:fontRef>
        </p:style>
      </p:cxnSp>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eaLnBrk="1" fontAlgn="auto" hangingPunct="1">
              <a:spcBef>
                <a:spcPts val="0"/>
              </a:spcBef>
              <a:spcAft>
                <a:spcPts val="0"/>
              </a:spcAft>
              <a:defRPr/>
            </a:pPr>
            <a:r>
              <a:rPr lang="en-US" sz="800" b="1" dirty="0">
                <a:solidFill>
                  <a:schemeClr val="bg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bg1"/>
                </a:solidFill>
                <a:effectLst/>
                <a:latin typeface="+mj-lt"/>
                <a:cs typeface="Arial"/>
              </a:defRPr>
            </a:lvl1pPr>
          </a:lstStyle>
          <a:p>
            <a:r>
              <a:rPr lang="en-US" dirty="0"/>
              <a:t>Click to Edit Master Title Style</a:t>
            </a:r>
          </a:p>
        </p:txBody>
      </p:sp>
      <p:sp>
        <p:nvSpPr>
          <p:cNvPr id="11" name="Right Triangle 10">
            <a:extLst>
              <a:ext uri="{FF2B5EF4-FFF2-40B4-BE49-F238E27FC236}">
                <a16:creationId xmlns:a16="http://schemas.microsoft.com/office/drawing/2014/main" id="{813BAFCA-3624-452E-85A4-8E4C1CBC89CD}"/>
              </a:ext>
            </a:extLst>
          </p:cNvPr>
          <p:cNvSpPr>
            <a:spLocks noChangeAspect="1"/>
          </p:cNvSpPr>
          <p:nvPr userDrawn="1"/>
        </p:nvSpPr>
        <p:spPr>
          <a:xfrm rot="10800000" flipH="1">
            <a:off x="0" y="0"/>
            <a:ext cx="640080" cy="184141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45B97EE3-F253-4A71-B5C1-6A01EEC062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705200" cy="2025551"/>
          </a:xfrm>
          <a:prstGeom prst="rect">
            <a:avLst/>
          </a:prstGeom>
        </p:spPr>
      </p:pic>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cxnSp>
        <p:nvCxnSpPr>
          <p:cNvPr id="13" name="Straight Connector 12">
            <a:extLst>
              <a:ext uri="{FF2B5EF4-FFF2-40B4-BE49-F238E27FC236}">
                <a16:creationId xmlns:a16="http://schemas.microsoft.com/office/drawing/2014/main" id="{0D583125-D9E2-40E2-869C-462FC02ED5DD}"/>
              </a:ext>
            </a:extLst>
          </p:cNvPr>
          <p:cNvCxnSpPr>
            <a:cxnSpLocks/>
          </p:cNvCxnSpPr>
          <p:nvPr userDrawn="1"/>
        </p:nvCxnSpPr>
        <p:spPr>
          <a:xfrm flipH="1">
            <a:off x="-131181" y="-227835"/>
            <a:ext cx="907842" cy="2494275"/>
          </a:xfrm>
          <a:prstGeom prst="line">
            <a:avLst/>
          </a:prstGeom>
          <a:ln w="25400" cap="sq">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09390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3_Divider Slide - Gray">
    <p:bg>
      <p:bgPr>
        <a:solidFill>
          <a:schemeClr val="accent4"/>
        </a:solidFill>
        <a:effectLst/>
      </p:bgPr>
    </p:bg>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2E5EF343-BC1C-4481-AB08-1FEA749ADFA1}"/>
              </a:ext>
            </a:extLst>
          </p:cNvPr>
          <p:cNvCxnSpPr/>
          <p:nvPr userDrawn="1"/>
        </p:nvCxnSpPr>
        <p:spPr>
          <a:xfrm rot="1200000">
            <a:off x="1109664" y="-409575"/>
            <a:ext cx="0" cy="6850380"/>
          </a:xfrm>
          <a:prstGeom prst="line">
            <a:avLst/>
          </a:prstGeom>
          <a:ln w="25400" cap="sq">
            <a:solidFill>
              <a:srgbClr val="E40046"/>
            </a:solidFill>
          </a:ln>
        </p:spPr>
        <p:style>
          <a:lnRef idx="1">
            <a:schemeClr val="accent1"/>
          </a:lnRef>
          <a:fillRef idx="0">
            <a:schemeClr val="accent1"/>
          </a:fillRef>
          <a:effectRef idx="0">
            <a:schemeClr val="accent1"/>
          </a:effectRef>
          <a:fontRef idx="minor">
            <a:schemeClr val="tx1"/>
          </a:fontRef>
        </p:style>
      </p:cxnSp>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eaLnBrk="1" fontAlgn="auto" hangingPunct="1">
              <a:spcBef>
                <a:spcPts val="0"/>
              </a:spcBef>
              <a:spcAft>
                <a:spcPts val="0"/>
              </a:spcAft>
              <a:defRPr/>
            </a:pPr>
            <a:r>
              <a:rPr lang="en-US" sz="800" b="1" dirty="0">
                <a:solidFill>
                  <a:schemeClr val="tx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tx1"/>
                </a:solidFill>
                <a:effectLst/>
                <a:latin typeface="+mj-lt"/>
                <a:cs typeface="Arial"/>
              </a:defRPr>
            </a:lvl1pPr>
          </a:lstStyle>
          <a:p>
            <a:r>
              <a:rPr lang="en-US" dirty="0"/>
              <a:t>Click to Edit Master Title Style</a:t>
            </a:r>
          </a:p>
        </p:txBody>
      </p:sp>
      <p:sp>
        <p:nvSpPr>
          <p:cNvPr id="11" name="Right Triangle 10">
            <a:extLst>
              <a:ext uri="{FF2B5EF4-FFF2-40B4-BE49-F238E27FC236}">
                <a16:creationId xmlns:a16="http://schemas.microsoft.com/office/drawing/2014/main" id="{813BAFCA-3624-452E-85A4-8E4C1CBC89CD}"/>
              </a:ext>
            </a:extLst>
          </p:cNvPr>
          <p:cNvSpPr>
            <a:spLocks noChangeAspect="1"/>
          </p:cNvSpPr>
          <p:nvPr userDrawn="1"/>
        </p:nvSpPr>
        <p:spPr>
          <a:xfrm rot="10800000" flipH="1">
            <a:off x="0" y="0"/>
            <a:ext cx="640080" cy="184141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45B97EE3-F253-4A71-B5C1-6A01EEC062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705200" cy="2025551"/>
          </a:xfrm>
          <a:prstGeom prst="rect">
            <a:avLst/>
          </a:prstGeom>
        </p:spPr>
      </p:pic>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Tree>
    <p:extLst>
      <p:ext uri="{BB962C8B-B14F-4D97-AF65-F5344CB8AC3E}">
        <p14:creationId xmlns:p14="http://schemas.microsoft.com/office/powerpoint/2010/main" val="34584682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4_Divider Slide - Gray">
    <p:bg>
      <p:bgPr>
        <a:solidFill>
          <a:schemeClr val="accent3"/>
        </a:solidFill>
        <a:effectLst/>
      </p:bgPr>
    </p:bg>
    <p:spTree>
      <p:nvGrpSpPr>
        <p:cNvPr id="1" name=""/>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2E5EF343-BC1C-4481-AB08-1FEA749ADFA1}"/>
              </a:ext>
            </a:extLst>
          </p:cNvPr>
          <p:cNvCxnSpPr/>
          <p:nvPr userDrawn="1"/>
        </p:nvCxnSpPr>
        <p:spPr>
          <a:xfrm rot="1200000">
            <a:off x="1109664" y="-409575"/>
            <a:ext cx="0" cy="6850380"/>
          </a:xfrm>
          <a:prstGeom prst="line">
            <a:avLst/>
          </a:prstGeom>
          <a:ln w="25400" cap="sq">
            <a:solidFill>
              <a:srgbClr val="E40046"/>
            </a:solidFill>
          </a:ln>
        </p:spPr>
        <p:style>
          <a:lnRef idx="1">
            <a:schemeClr val="accent1"/>
          </a:lnRef>
          <a:fillRef idx="0">
            <a:schemeClr val="accent1"/>
          </a:fillRef>
          <a:effectRef idx="0">
            <a:schemeClr val="accent1"/>
          </a:effectRef>
          <a:fontRef idx="minor">
            <a:schemeClr val="tx1"/>
          </a:fontRef>
        </p:style>
      </p:cxnSp>
      <p:sp>
        <p:nvSpPr>
          <p:cNvPr id="7" name="Text Placeholder 4">
            <a:extLst>
              <a:ext uri="{FF2B5EF4-FFF2-40B4-BE49-F238E27FC236}">
                <a16:creationId xmlns:a16="http://schemas.microsoft.com/office/drawing/2014/main" id="{D548C306-055E-4E11-A507-A1F28C273740}"/>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eaLnBrk="1" fontAlgn="auto" hangingPunct="1">
              <a:spcBef>
                <a:spcPts val="0"/>
              </a:spcBef>
              <a:spcAft>
                <a:spcPts val="0"/>
              </a:spcAft>
              <a:defRPr/>
            </a:pPr>
            <a:r>
              <a:rPr lang="en-US" sz="800" b="1" dirty="0">
                <a:solidFill>
                  <a:schemeClr val="bg1"/>
                </a:solidFill>
              </a:rPr>
              <a:t>23rd International AIDS Conference; July 6-10, 2020; Virtual</a:t>
            </a:r>
          </a:p>
        </p:txBody>
      </p:sp>
      <p:cxnSp>
        <p:nvCxnSpPr>
          <p:cNvPr id="9" name="Straight Connector 8">
            <a:extLst>
              <a:ext uri="{FF2B5EF4-FFF2-40B4-BE49-F238E27FC236}">
                <a16:creationId xmlns:a16="http://schemas.microsoft.com/office/drawing/2014/main" id="{6AA343B2-0BB0-4C07-85D9-BE40CD7987FA}"/>
              </a:ext>
            </a:extLst>
          </p:cNvPr>
          <p:cNvCxnSpPr/>
          <p:nvPr userDrawn="1"/>
        </p:nvCxnSpPr>
        <p:spPr>
          <a:xfrm>
            <a:off x="697164" y="6249600"/>
            <a:ext cx="522000" cy="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itle 1">
            <a:extLst>
              <a:ext uri="{FF2B5EF4-FFF2-40B4-BE49-F238E27FC236}">
                <a16:creationId xmlns:a16="http://schemas.microsoft.com/office/drawing/2014/main" id="{EBB7A876-30A6-4294-849D-215C944656A3}"/>
              </a:ext>
            </a:extLst>
          </p:cNvPr>
          <p:cNvSpPr>
            <a:spLocks noGrp="1"/>
          </p:cNvSpPr>
          <p:nvPr>
            <p:ph type="ctrTitle" hasCustomPrompt="1"/>
          </p:nvPr>
        </p:nvSpPr>
        <p:spPr>
          <a:xfrm>
            <a:off x="1219200" y="3093106"/>
            <a:ext cx="9448800" cy="2469494"/>
          </a:xfrm>
          <a:prstGeom prst="rect">
            <a:avLst/>
          </a:prstGeom>
        </p:spPr>
        <p:txBody>
          <a:bodyPr anchor="t">
            <a:normAutofit/>
          </a:bodyPr>
          <a:lstStyle>
            <a:lvl1pPr algn="l">
              <a:defRPr sz="4400" b="1">
                <a:solidFill>
                  <a:schemeClr val="bg1"/>
                </a:solidFill>
                <a:effectLst/>
                <a:latin typeface="+mj-lt"/>
                <a:cs typeface="Arial"/>
              </a:defRPr>
            </a:lvl1pPr>
          </a:lstStyle>
          <a:p>
            <a:r>
              <a:rPr lang="en-US" dirty="0"/>
              <a:t>Click to Edit Master Title Style</a:t>
            </a:r>
          </a:p>
        </p:txBody>
      </p:sp>
      <p:sp>
        <p:nvSpPr>
          <p:cNvPr id="11" name="Right Triangle 10">
            <a:extLst>
              <a:ext uri="{FF2B5EF4-FFF2-40B4-BE49-F238E27FC236}">
                <a16:creationId xmlns:a16="http://schemas.microsoft.com/office/drawing/2014/main" id="{813BAFCA-3624-452E-85A4-8E4C1CBC89CD}"/>
              </a:ext>
            </a:extLst>
          </p:cNvPr>
          <p:cNvSpPr>
            <a:spLocks noChangeAspect="1"/>
          </p:cNvSpPr>
          <p:nvPr userDrawn="1"/>
        </p:nvSpPr>
        <p:spPr>
          <a:xfrm rot="10800000" flipH="1">
            <a:off x="0" y="0"/>
            <a:ext cx="640080" cy="184141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45B97EE3-F253-4A71-B5C1-6A01EEC062E1}"/>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705200" cy="2025551"/>
          </a:xfrm>
          <a:prstGeom prst="rect">
            <a:avLst/>
          </a:prstGeom>
        </p:spPr>
      </p:pic>
      <p:sp>
        <p:nvSpPr>
          <p:cNvPr id="14" name="TextBox 13">
            <a:extLst>
              <a:ext uri="{FF2B5EF4-FFF2-40B4-BE49-F238E27FC236}">
                <a16:creationId xmlns:a16="http://schemas.microsoft.com/office/drawing/2014/main" id="{CFC2A1AC-17B0-47FE-84BF-FC6179FF3091}"/>
              </a:ext>
            </a:extLst>
          </p:cNvPr>
          <p:cNvSpPr txBox="1"/>
          <p:nvPr userDrawn="1"/>
        </p:nvSpPr>
        <p:spPr>
          <a:xfrm>
            <a:off x="7812088" y="-310590"/>
            <a:ext cx="3924300" cy="299295"/>
          </a:xfrm>
          <a:prstGeom prst="rect">
            <a:avLst/>
          </a:prstGeom>
          <a:noFill/>
        </p:spPr>
        <p:txBody>
          <a:bodyPr wrap="square" lIns="0" tIns="72000" rIns="0" bIns="72000" rtlCol="0" anchor="b" anchorCtr="0">
            <a:spAutoFit/>
          </a:bodyPr>
          <a:lstStyle/>
          <a:p>
            <a:pPr algn="r"/>
            <a:r>
              <a:rPr lang="en-GB" sz="1000" dirty="0">
                <a:solidFill>
                  <a:schemeClr val="tx1"/>
                </a:solidFill>
              </a:rPr>
              <a:t>Change background color to recolor</a:t>
            </a:r>
            <a:r>
              <a:rPr lang="en-GB" sz="1000" baseline="0" dirty="0">
                <a:solidFill>
                  <a:schemeClr val="tx1"/>
                </a:solidFill>
              </a:rPr>
              <a:t> page</a:t>
            </a:r>
            <a:endParaRPr lang="en-GB" sz="1000" dirty="0">
              <a:solidFill>
                <a:schemeClr val="tx1"/>
              </a:solidFill>
            </a:endParaRPr>
          </a:p>
        </p:txBody>
      </p:sp>
      <p:sp>
        <p:nvSpPr>
          <p:cNvPr id="15" name="TextBox 14">
            <a:extLst>
              <a:ext uri="{FF2B5EF4-FFF2-40B4-BE49-F238E27FC236}">
                <a16:creationId xmlns:a16="http://schemas.microsoft.com/office/drawing/2014/main" id="{C58EB10C-9DB6-418B-9F47-416ED02C41A2}"/>
              </a:ext>
            </a:extLst>
          </p:cNvPr>
          <p:cNvSpPr txBox="1"/>
          <p:nvPr userDrawn="1"/>
        </p:nvSpPr>
        <p:spPr>
          <a:xfrm>
            <a:off x="2362200" y="-618366"/>
            <a:ext cx="4675093" cy="607071"/>
          </a:xfrm>
          <a:prstGeom prst="rect">
            <a:avLst/>
          </a:prstGeom>
          <a:noFill/>
        </p:spPr>
        <p:txBody>
          <a:bodyPr wrap="square" lIns="0" tIns="72000" rIns="0" bIns="72000" rtlCol="0" anchor="b" anchorCtr="0">
            <a:spAutoFit/>
          </a:bodyPr>
          <a:lstStyle/>
          <a:p>
            <a:pPr algn="l"/>
            <a:r>
              <a:rPr lang="en-GB" sz="1000" b="1" dirty="0">
                <a:solidFill>
                  <a:schemeClr val="tx1"/>
                </a:solidFill>
              </a:rPr>
              <a:t>Do not move</a:t>
            </a:r>
            <a:r>
              <a:rPr lang="en-GB" sz="1000" b="1" baseline="0" dirty="0">
                <a:solidFill>
                  <a:schemeClr val="tx1"/>
                </a:solidFill>
              </a:rPr>
              <a:t> or delete </a:t>
            </a:r>
            <a:r>
              <a:rPr lang="en-GB" sz="1000" b="1" dirty="0">
                <a:solidFill>
                  <a:schemeClr val="tx1"/>
                </a:solidFill>
              </a:rPr>
              <a:t>20° line</a:t>
            </a:r>
            <a:r>
              <a:rPr lang="en-GB" sz="1000" dirty="0">
                <a:solidFill>
                  <a:schemeClr val="tx1"/>
                </a:solidFill>
              </a:rPr>
              <a:t>. </a:t>
            </a:r>
            <a:br>
              <a:rPr lang="en-GB" sz="1000" dirty="0">
                <a:solidFill>
                  <a:schemeClr val="tx1"/>
                </a:solidFill>
              </a:rPr>
            </a:br>
            <a:r>
              <a:rPr lang="en-GB" sz="1000" dirty="0">
                <a:solidFill>
                  <a:schemeClr val="tx1"/>
                </a:solidFill>
              </a:rPr>
              <a:t>Change color to contrast with background (as per guidelines)</a:t>
            </a:r>
            <a:br>
              <a:rPr lang="en-GB" sz="1000" dirty="0">
                <a:solidFill>
                  <a:schemeClr val="tx1"/>
                </a:solidFill>
              </a:rPr>
            </a:br>
            <a:r>
              <a:rPr lang="en-GB" sz="1000" dirty="0">
                <a:solidFill>
                  <a:schemeClr val="tx1"/>
                </a:solidFill>
              </a:rPr>
              <a:t>Ensure line remains </a:t>
            </a:r>
            <a:r>
              <a:rPr lang="en-GB" sz="1000" b="1" dirty="0">
                <a:solidFill>
                  <a:schemeClr val="tx1"/>
                </a:solidFill>
              </a:rPr>
              <a:t>in front of text</a:t>
            </a:r>
            <a:r>
              <a:rPr lang="en-GB" sz="1000" b="0" dirty="0">
                <a:solidFill>
                  <a:schemeClr val="tx1"/>
                </a:solidFill>
              </a:rPr>
              <a:t> to achieve “cutoff” effect</a:t>
            </a:r>
            <a:endParaRPr lang="en-GB" sz="1000" dirty="0">
              <a:solidFill>
                <a:schemeClr val="tx1"/>
              </a:solidFill>
            </a:endParaRPr>
          </a:p>
        </p:txBody>
      </p:sp>
      <p:sp>
        <p:nvSpPr>
          <p:cNvPr id="16" name="TextBox 15">
            <a:extLst>
              <a:ext uri="{FF2B5EF4-FFF2-40B4-BE49-F238E27FC236}">
                <a16:creationId xmlns:a16="http://schemas.microsoft.com/office/drawing/2014/main" id="{22E23FA6-CB50-4A41-9609-D4DDB570D9F4}"/>
              </a:ext>
            </a:extLst>
          </p:cNvPr>
          <p:cNvSpPr txBox="1"/>
          <p:nvPr userDrawn="1"/>
        </p:nvSpPr>
        <p:spPr>
          <a:xfrm>
            <a:off x="1114425" y="6858000"/>
            <a:ext cx="3924300" cy="299295"/>
          </a:xfrm>
          <a:prstGeom prst="rect">
            <a:avLst/>
          </a:prstGeom>
          <a:noFill/>
        </p:spPr>
        <p:txBody>
          <a:bodyPr wrap="square" lIns="0" tIns="72000" rIns="0" bIns="72000" rtlCol="0" anchor="b" anchorCtr="0">
            <a:spAutoFit/>
          </a:bodyPr>
          <a:lstStyle/>
          <a:p>
            <a:pPr algn="l"/>
            <a:r>
              <a:rPr lang="en-GB" sz="1000" dirty="0">
                <a:solidFill>
                  <a:schemeClr val="tx1"/>
                </a:solidFill>
              </a:rPr>
              <a:t>Recolor</a:t>
            </a:r>
            <a:r>
              <a:rPr lang="en-GB" sz="1000" baseline="0" dirty="0">
                <a:solidFill>
                  <a:schemeClr val="tx1"/>
                </a:solidFill>
              </a:rPr>
              <a:t> text to suit background as needed: dark blue, red, or white</a:t>
            </a:r>
            <a:endParaRPr lang="en-GB" sz="1000" dirty="0">
              <a:solidFill>
                <a:schemeClr val="tx1"/>
              </a:solidFill>
            </a:endParaRPr>
          </a:p>
        </p:txBody>
      </p:sp>
    </p:spTree>
    <p:extLst>
      <p:ext uri="{BB962C8B-B14F-4D97-AF65-F5344CB8AC3E}">
        <p14:creationId xmlns:p14="http://schemas.microsoft.com/office/powerpoint/2010/main" val="174212583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_Content">
    <p:spTree>
      <p:nvGrpSpPr>
        <p:cNvPr id="1" name=""/>
        <p:cNvGrpSpPr/>
        <p:nvPr/>
      </p:nvGrpSpPr>
      <p:grpSpPr>
        <a:xfrm>
          <a:off x="0" y="0"/>
          <a:ext cx="0" cy="0"/>
          <a:chOff x="0" y="0"/>
          <a:chExt cx="0" cy="0"/>
        </a:xfrm>
      </p:grpSpPr>
      <p:sp>
        <p:nvSpPr>
          <p:cNvPr id="11" name="Rectangle 3"/>
          <p:cNvSpPr>
            <a:spLocks noGrp="1" noChangeArrowheads="1"/>
          </p:cNvSpPr>
          <p:nvPr>
            <p:ph idx="1"/>
          </p:nvPr>
        </p:nvSpPr>
        <p:spPr bwMode="auto">
          <a:xfrm>
            <a:off x="711200" y="1350964"/>
            <a:ext cx="11144251"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5pPr>
              <a:defRPr/>
            </a:lvl5pPr>
          </a:lstStyle>
          <a:p>
            <a:pPr lvl="0"/>
            <a:r>
              <a:rPr lang="en-US" altLang="en-US" noProof="0" dirty="0"/>
              <a:t>Click to edit Master text styles</a:t>
            </a:r>
          </a:p>
          <a:p>
            <a:pPr lvl="1"/>
            <a:r>
              <a:rPr lang="en-US" altLang="en-US" noProof="0" dirty="0"/>
              <a:t>Second level</a:t>
            </a:r>
          </a:p>
          <a:p>
            <a:pPr lvl="2"/>
            <a:r>
              <a:rPr lang="en-US" altLang="en-US" noProof="0" dirty="0"/>
              <a:t>Third level</a:t>
            </a:r>
          </a:p>
          <a:p>
            <a:pPr lvl="3"/>
            <a:r>
              <a:rPr lang="en-US" altLang="en-US" noProof="0" dirty="0"/>
              <a:t>Fourth level</a:t>
            </a:r>
          </a:p>
          <a:p>
            <a:pPr lvl="4"/>
            <a:r>
              <a:rPr lang="en-US" altLang="en-US" noProof="0" dirty="0"/>
              <a:t>Fifth level</a:t>
            </a:r>
          </a:p>
          <a:p>
            <a:pPr lvl="4"/>
            <a:endParaRPr lang="en-US" altLang="en-US" noProof="0" dirty="0"/>
          </a:p>
        </p:txBody>
      </p:sp>
      <p:pic>
        <p:nvPicPr>
          <p:cNvPr id="7" name="Picture 6">
            <a:extLst>
              <a:ext uri="{FF2B5EF4-FFF2-40B4-BE49-F238E27FC236}">
                <a16:creationId xmlns:a16="http://schemas.microsoft.com/office/drawing/2014/main" id="{8FCAB574-D00F-404B-99A4-2638A1E732D0}"/>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95663" t="79880"/>
          <a:stretch/>
        </p:blipFill>
        <p:spPr>
          <a:xfrm>
            <a:off x="11663264" y="5477068"/>
            <a:ext cx="528735" cy="1379057"/>
          </a:xfrm>
          <a:prstGeom prst="rect">
            <a:avLst/>
          </a:prstGeom>
        </p:spPr>
      </p:pic>
      <p:sp>
        <p:nvSpPr>
          <p:cNvPr id="17" name="Slide Number Placeholder 1">
            <a:extLst>
              <a:ext uri="{FF2B5EF4-FFF2-40B4-BE49-F238E27FC236}">
                <a16:creationId xmlns:a16="http://schemas.microsoft.com/office/drawing/2014/main" id="{5E20FFAB-DF01-48B8-AAF8-D9E9981965AD}"/>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8" name="Rectangle 2">
            <a:extLst>
              <a:ext uri="{FF2B5EF4-FFF2-40B4-BE49-F238E27FC236}">
                <a16:creationId xmlns:a16="http://schemas.microsoft.com/office/drawing/2014/main" id="{B269CE4D-2347-44B5-ABE1-5082EFF06F2D}"/>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
        <p:nvSpPr>
          <p:cNvPr id="9" name="Text Placeholder 2">
            <a:extLst>
              <a:ext uri="{FF2B5EF4-FFF2-40B4-BE49-F238E27FC236}">
                <a16:creationId xmlns:a16="http://schemas.microsoft.com/office/drawing/2014/main" id="{F6A834DD-6116-4B73-BBE9-851C2D5E28BF}"/>
              </a:ext>
            </a:extLst>
          </p:cNvPr>
          <p:cNvSpPr>
            <a:spLocks noGrp="1"/>
          </p:cNvSpPr>
          <p:nvPr>
            <p:ph type="body" sz="quarter" idx="18"/>
          </p:nvPr>
        </p:nvSpPr>
        <p:spPr>
          <a:xfrm>
            <a:off x="711200" y="5759112"/>
            <a:ext cx="11143488" cy="304769"/>
          </a:xfrm>
        </p:spPr>
        <p:txBody>
          <a:bodyPr anchor="b"/>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lang="en-US" sz="800" kern="0" baseline="0" dirty="0" smtClean="0">
                <a:solidFill>
                  <a:schemeClr val="tx1"/>
                </a:solidFill>
                <a:latin typeface="Arial" panose="020B0604020202020204" pitchFamily="34" charset="0"/>
                <a:ea typeface="+mn-ea"/>
                <a:cs typeface="Arial" panose="020B0604020202020204" pitchFamily="34" charset="0"/>
              </a:defRPr>
            </a:lvl1pPr>
            <a:lvl2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2pPr>
            <a:lvl3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3pPr>
            <a:lvl4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smtClean="0">
                <a:solidFill>
                  <a:schemeClr val="accent2"/>
                </a:solidFill>
                <a:latin typeface="Arial" panose="020B0604020202020204" pitchFamily="34" charset="0"/>
                <a:ea typeface="+mn-ea"/>
                <a:cs typeface="Arial" panose="020B0604020202020204" pitchFamily="34" charset="0"/>
              </a:defRPr>
            </a:lvl4pPr>
            <a:lvl5pPr marL="0" indent="0" algn="l" rtl="0" eaLnBrk="0" fontAlgn="base" hangingPunct="0">
              <a:spcBef>
                <a:spcPct val="0"/>
              </a:spcBef>
              <a:spcAft>
                <a:spcPts val="400"/>
              </a:spcAft>
              <a:buClr>
                <a:srgbClr val="E31836"/>
              </a:buClr>
              <a:buSzPct val="115000"/>
              <a:buFont typeface="Arial" panose="020B0604020202020204" pitchFamily="34" charset="0"/>
              <a:buNone/>
              <a:defRPr lang="en-US" sz="900" kern="0" baseline="0" dirty="0">
                <a:solidFill>
                  <a:schemeClr val="accent2"/>
                </a:solidFill>
                <a:latin typeface="Arial" panose="020B0604020202020204" pitchFamily="34" charset="0"/>
                <a:ea typeface="+mn-ea"/>
                <a:cs typeface="Arial" panose="020B0604020202020204" pitchFamily="34" charset="0"/>
              </a:defRPr>
            </a:lvl5pPr>
          </a:lstStyle>
          <a:p>
            <a:pPr lvl="0"/>
            <a:r>
              <a:rPr lang="en-US" dirty="0"/>
              <a:t>Click to edit Master text styles</a:t>
            </a:r>
          </a:p>
        </p:txBody>
      </p:sp>
    </p:spTree>
    <p:extLst>
      <p:ext uri="{BB962C8B-B14F-4D97-AF65-F5344CB8AC3E}">
        <p14:creationId xmlns:p14="http://schemas.microsoft.com/office/powerpoint/2010/main" val="404450106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4032">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pn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slideLayout" Target="../slideLayouts/slideLayout26.xml"/><Relationship Id="rId18" Type="http://schemas.openxmlformats.org/officeDocument/2006/relationships/slideLayout" Target="../slideLayouts/slideLayout3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10" Type="http://schemas.openxmlformats.org/officeDocument/2006/relationships/slideLayout" Target="../slideLayouts/slideLayout23.xml"/><Relationship Id="rId19" Type="http://schemas.openxmlformats.org/officeDocument/2006/relationships/theme" Target="../theme/theme2.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73F26EA8-0986-4F87-89F7-CBBBEFDF2F4F}"/>
              </a:ext>
            </a:extLst>
          </p:cNvPr>
          <p:cNvSpPr>
            <a:spLocks noChangeAspect="1"/>
          </p:cNvSpPr>
          <p:nvPr userDrawn="1"/>
        </p:nvSpPr>
        <p:spPr>
          <a:xfrm rot="10800000" flipH="1">
            <a:off x="0" y="0"/>
            <a:ext cx="640080" cy="1841410"/>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 name="Picture 6">
            <a:extLst>
              <a:ext uri="{FF2B5EF4-FFF2-40B4-BE49-F238E27FC236}">
                <a16:creationId xmlns:a16="http://schemas.microsoft.com/office/drawing/2014/main" id="{3BED7756-A1E0-481E-80F6-AD6128434BBA}"/>
              </a:ext>
            </a:extLst>
          </p:cNvPr>
          <p:cNvPicPr>
            <a:picLocks noChangeAspect="1"/>
          </p:cNvPicPr>
          <p:nvPr userDrawn="1"/>
        </p:nvPicPr>
        <p:blipFill rotWithShape="1">
          <a:blip r:embed="rId15" cstate="print">
            <a:extLst>
              <a:ext uri="{28A0092B-C50C-407E-A947-70E740481C1C}">
                <a14:useLocalDpi xmlns:a14="http://schemas.microsoft.com/office/drawing/2010/main" val="0"/>
              </a:ext>
            </a:extLst>
          </a:blip>
          <a:srcRect l="95663" t="79880"/>
          <a:stretch/>
        </p:blipFill>
        <p:spPr>
          <a:xfrm>
            <a:off x="11663264" y="5477068"/>
            <a:ext cx="528735" cy="1379057"/>
          </a:xfrm>
          <a:prstGeom prst="rect">
            <a:avLst/>
          </a:prstGeom>
        </p:spPr>
      </p:pic>
      <p:sp>
        <p:nvSpPr>
          <p:cNvPr id="1026" name="Rectangle 2">
            <a:extLst>
              <a:ext uri="{FF2B5EF4-FFF2-40B4-BE49-F238E27FC236}">
                <a16:creationId xmlns:a16="http://schemas.microsoft.com/office/drawing/2014/main" id="{F53C982F-E673-4A9B-8473-37E918252E1D}"/>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
        <p:nvSpPr>
          <p:cNvPr id="1027" name="Rectangle 3">
            <a:extLst>
              <a:ext uri="{FF2B5EF4-FFF2-40B4-BE49-F238E27FC236}">
                <a16:creationId xmlns:a16="http://schemas.microsoft.com/office/drawing/2014/main" id="{CD521839-B413-4698-B7AB-42AC3F4B2BAC}"/>
              </a:ext>
            </a:extLst>
          </p:cNvPr>
          <p:cNvSpPr>
            <a:spLocks noGrp="1" noChangeArrowheads="1"/>
          </p:cNvSpPr>
          <p:nvPr>
            <p:ph type="body" idx="1"/>
          </p:nvPr>
        </p:nvSpPr>
        <p:spPr bwMode="auto">
          <a:xfrm>
            <a:off x="711200" y="1350435"/>
            <a:ext cx="11144251" cy="421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marL="731838" marR="0" lvl="4" indent="-119063" algn="l" defTabSz="1231869" rtl="0" eaLnBrk="0" fontAlgn="base" latinLnBrk="0" hangingPunct="0">
              <a:lnSpc>
                <a:spcPct val="100000"/>
              </a:lnSpc>
              <a:spcBef>
                <a:spcPts val="400"/>
              </a:spcBef>
              <a:spcAft>
                <a:spcPts val="0"/>
              </a:spcAft>
              <a:buClr>
                <a:srgbClr val="E40046"/>
              </a:buClr>
              <a:buSzPct val="115000"/>
              <a:buFont typeface="Arial" panose="020B0604020202020204" pitchFamily="34" charset="0"/>
              <a:buChar char="•"/>
              <a:tabLst/>
              <a:defRPr/>
            </a:pPr>
            <a:r>
              <a:rPr kumimoji="0" lang="en-US" altLang="en-US" sz="1100" b="0" i="0" u="none" strike="noStrike" kern="0" cap="none" spc="0" normalizeH="0" baseline="0" noProof="0" dirty="0">
                <a:ln>
                  <a:noFill/>
                </a:ln>
                <a:solidFill>
                  <a:srgbClr val="071D49"/>
                </a:solidFill>
                <a:effectLst/>
                <a:uLnTx/>
                <a:uFillTx/>
                <a:latin typeface="Arial" panose="020B0604020202020204" pitchFamily="34" charset="0"/>
                <a:cs typeface="Arial" panose="020B0604020202020204" pitchFamily="34" charset="0"/>
              </a:rPr>
              <a:t>Fifth level</a:t>
            </a:r>
          </a:p>
        </p:txBody>
      </p:sp>
      <p:sp>
        <p:nvSpPr>
          <p:cNvPr id="6" name="Slide Number Placeholder 1">
            <a:extLst>
              <a:ext uri="{FF2B5EF4-FFF2-40B4-BE49-F238E27FC236}">
                <a16:creationId xmlns:a16="http://schemas.microsoft.com/office/drawing/2014/main" id="{49D49944-0172-41BB-A851-8D03A481D08F}"/>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10" name="Text Placeholder 4">
            <a:extLst>
              <a:ext uri="{FF2B5EF4-FFF2-40B4-BE49-F238E27FC236}">
                <a16:creationId xmlns:a16="http://schemas.microsoft.com/office/drawing/2014/main" id="{1789C359-43D2-40CF-B169-BB07634D6AC8}"/>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tx1"/>
                </a:solidFill>
              </a:rPr>
              <a:t>23rd International AIDS Conference; July 6-10, 2020; Virtual</a:t>
            </a:r>
          </a:p>
        </p:txBody>
      </p:sp>
      <p:cxnSp>
        <p:nvCxnSpPr>
          <p:cNvPr id="12" name="Straight Connector 11">
            <a:extLst>
              <a:ext uri="{FF2B5EF4-FFF2-40B4-BE49-F238E27FC236}">
                <a16:creationId xmlns:a16="http://schemas.microsoft.com/office/drawing/2014/main" id="{58958EBF-8926-4F05-877B-D19506E5DEDC}"/>
              </a:ext>
            </a:extLst>
          </p:cNvPr>
          <p:cNvCxnSpPr/>
          <p:nvPr userDrawn="1"/>
        </p:nvCxnSpPr>
        <p:spPr>
          <a:xfrm>
            <a:off x="697164" y="6249600"/>
            <a:ext cx="522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FCF22212-023A-4770-B891-8003E80BAA37}"/>
              </a:ext>
            </a:extLst>
          </p:cNvPr>
          <p:cNvPicPr>
            <a:picLocks noChangeAspect="1"/>
          </p:cNvPicPr>
          <p:nvPr userDrawn="1"/>
        </p:nvPicPr>
        <p:blipFill>
          <a:blip r:embed="rId16" cstate="print">
            <a:extLst>
              <a:ext uri="{28A0092B-C50C-407E-A947-70E740481C1C}">
                <a14:useLocalDpi xmlns:a14="http://schemas.microsoft.com/office/drawing/2010/main" val="0"/>
              </a:ext>
            </a:extLst>
          </a:blip>
          <a:stretch>
            <a:fillRect/>
          </a:stretch>
        </p:blipFill>
        <p:spPr>
          <a:xfrm>
            <a:off x="0" y="0"/>
            <a:ext cx="705200" cy="2025551"/>
          </a:xfrm>
          <a:prstGeom prst="rect">
            <a:avLst/>
          </a:prstGeom>
        </p:spPr>
      </p:pic>
    </p:spTree>
    <p:extLst>
      <p:ext uri="{BB962C8B-B14F-4D97-AF65-F5344CB8AC3E}">
        <p14:creationId xmlns:p14="http://schemas.microsoft.com/office/powerpoint/2010/main" val="2490449444"/>
      </p:ext>
    </p:extLst>
  </p:cSld>
  <p:clrMap bg1="lt1" tx1="dk1" bg2="lt2" tx2="dk2" accent1="accent1" accent2="accent2" accent3="accent3" accent4="accent4" accent5="accent5" accent6="accent6" hlink="hlink" folHlink="folHlink"/>
  <p:sldLayoutIdLst>
    <p:sldLayoutId id="2147484854" r:id="rId1"/>
    <p:sldLayoutId id="2147484855" r:id="rId2"/>
    <p:sldLayoutId id="2147484856" r:id="rId3"/>
    <p:sldLayoutId id="2147484857" r:id="rId4"/>
    <p:sldLayoutId id="2147484858" r:id="rId5"/>
    <p:sldLayoutId id="2147484859" r:id="rId6"/>
    <p:sldLayoutId id="2147484860" r:id="rId7"/>
    <p:sldLayoutId id="2147484861" r:id="rId8"/>
    <p:sldLayoutId id="2147484862" r:id="rId9"/>
    <p:sldLayoutId id="2147484863" r:id="rId10"/>
    <p:sldLayoutId id="2147484864" r:id="rId11"/>
    <p:sldLayoutId id="2147484865" r:id="rId12"/>
    <p:sldLayoutId id="2147484866" r:id="rId13"/>
  </p:sldLayoutIdLst>
  <p:hf hdr="0" ftr="0" dt="0"/>
  <p:txStyles>
    <p:titleStyle>
      <a:lvl1pPr algn="l" rtl="0" eaLnBrk="0" fontAlgn="base" hangingPunct="0">
        <a:lnSpc>
          <a:spcPct val="85000"/>
        </a:lnSpc>
        <a:spcBef>
          <a:spcPct val="0"/>
        </a:spcBef>
        <a:spcAft>
          <a:spcPct val="0"/>
        </a:spcAft>
        <a:defRPr sz="3200" b="1">
          <a:solidFill>
            <a:schemeClr val="tx2"/>
          </a:solidFill>
          <a:latin typeface="+mj-lt"/>
          <a:ea typeface="+mj-ea"/>
          <a:cs typeface="Arial" panose="020B0604020202020204" pitchFamily="34" charset="0"/>
        </a:defRPr>
      </a:lvl1pPr>
      <a:lvl2pPr algn="l" rtl="0" eaLnBrk="0" fontAlgn="base" hangingPunct="0">
        <a:lnSpc>
          <a:spcPts val="4667"/>
        </a:lnSpc>
        <a:spcBef>
          <a:spcPct val="0"/>
        </a:spcBef>
        <a:spcAft>
          <a:spcPct val="0"/>
        </a:spcAft>
        <a:defRPr sz="3200" b="1">
          <a:solidFill>
            <a:srgbClr val="E31836"/>
          </a:solidFill>
          <a:latin typeface="Arial" pitchFamily="34" charset="0"/>
          <a:cs typeface="Arial" charset="0"/>
        </a:defRPr>
      </a:lvl2pPr>
      <a:lvl3pPr algn="l" rtl="0" eaLnBrk="0" fontAlgn="base" hangingPunct="0">
        <a:lnSpc>
          <a:spcPts val="4667"/>
        </a:lnSpc>
        <a:spcBef>
          <a:spcPct val="0"/>
        </a:spcBef>
        <a:spcAft>
          <a:spcPct val="0"/>
        </a:spcAft>
        <a:defRPr sz="3200" b="1">
          <a:solidFill>
            <a:srgbClr val="E31836"/>
          </a:solidFill>
          <a:latin typeface="Arial" pitchFamily="34" charset="0"/>
          <a:cs typeface="Arial" charset="0"/>
        </a:defRPr>
      </a:lvl3pPr>
      <a:lvl4pPr algn="l" rtl="0" eaLnBrk="0" fontAlgn="base" hangingPunct="0">
        <a:lnSpc>
          <a:spcPts val="4667"/>
        </a:lnSpc>
        <a:spcBef>
          <a:spcPct val="0"/>
        </a:spcBef>
        <a:spcAft>
          <a:spcPct val="0"/>
        </a:spcAft>
        <a:defRPr sz="3200" b="1">
          <a:solidFill>
            <a:srgbClr val="E31836"/>
          </a:solidFill>
          <a:latin typeface="Arial" pitchFamily="34" charset="0"/>
          <a:cs typeface="Arial" charset="0"/>
        </a:defRPr>
      </a:lvl4pPr>
      <a:lvl5pPr algn="l" rtl="0" eaLnBrk="0" fontAlgn="base" hangingPunct="0">
        <a:lnSpc>
          <a:spcPts val="4667"/>
        </a:lnSpc>
        <a:spcBef>
          <a:spcPct val="0"/>
        </a:spcBef>
        <a:spcAft>
          <a:spcPct val="0"/>
        </a:spcAft>
        <a:defRPr sz="3200" b="1">
          <a:solidFill>
            <a:srgbClr val="E31836"/>
          </a:solidFill>
          <a:latin typeface="Arial" pitchFamily="34" charset="0"/>
          <a:cs typeface="Arial" charset="0"/>
        </a:defRPr>
      </a:lvl5pPr>
      <a:lvl6pPr marL="609585" algn="l" rtl="0" eaLnBrk="1" fontAlgn="base" hangingPunct="1">
        <a:spcBef>
          <a:spcPct val="0"/>
        </a:spcBef>
        <a:spcAft>
          <a:spcPct val="0"/>
        </a:spcAft>
        <a:defRPr sz="2800">
          <a:solidFill>
            <a:srgbClr val="B61229"/>
          </a:solidFill>
          <a:latin typeface="Century Gothic" pitchFamily="34" charset="0"/>
          <a:cs typeface="Arial" charset="0"/>
        </a:defRPr>
      </a:lvl6pPr>
      <a:lvl7pPr marL="1219170" algn="l" rtl="0" eaLnBrk="1" fontAlgn="base" hangingPunct="1">
        <a:spcBef>
          <a:spcPct val="0"/>
        </a:spcBef>
        <a:spcAft>
          <a:spcPct val="0"/>
        </a:spcAft>
        <a:defRPr sz="2800">
          <a:solidFill>
            <a:srgbClr val="B61229"/>
          </a:solidFill>
          <a:latin typeface="Century Gothic" pitchFamily="34" charset="0"/>
          <a:cs typeface="Arial" charset="0"/>
        </a:defRPr>
      </a:lvl7pPr>
      <a:lvl8pPr marL="1828754" algn="l" rtl="0" eaLnBrk="1" fontAlgn="base" hangingPunct="1">
        <a:spcBef>
          <a:spcPct val="0"/>
        </a:spcBef>
        <a:spcAft>
          <a:spcPct val="0"/>
        </a:spcAft>
        <a:defRPr sz="2800">
          <a:solidFill>
            <a:srgbClr val="B61229"/>
          </a:solidFill>
          <a:latin typeface="Century Gothic" pitchFamily="34" charset="0"/>
          <a:cs typeface="Arial" charset="0"/>
        </a:defRPr>
      </a:lvl8pPr>
      <a:lvl9pPr marL="2438339" algn="l" rtl="0" eaLnBrk="1" fontAlgn="base" hangingPunct="1">
        <a:spcBef>
          <a:spcPct val="0"/>
        </a:spcBef>
        <a:spcAft>
          <a:spcPct val="0"/>
        </a:spcAft>
        <a:defRPr sz="2800">
          <a:solidFill>
            <a:srgbClr val="B61229"/>
          </a:solidFill>
          <a:latin typeface="Century Gothic" pitchFamily="34" charset="0"/>
          <a:cs typeface="Arial" charset="0"/>
        </a:defRPr>
      </a:lvl9pPr>
    </p:titleStyle>
    <p:bodyStyle>
      <a:lvl1pPr marL="192024" indent="-192024" algn="l" rtl="0" eaLnBrk="0" fontAlgn="base" hangingPunct="0">
        <a:spcBef>
          <a:spcPts val="800"/>
        </a:spcBef>
        <a:spcAft>
          <a:spcPts val="0"/>
        </a:spcAft>
        <a:buClr>
          <a:schemeClr val="tx2"/>
        </a:buClr>
        <a:buSzPct val="115000"/>
        <a:buFont typeface="Arial" panose="020B0604020202020204" pitchFamily="34" charset="0"/>
        <a:buChar char="•"/>
        <a:defRPr sz="2000">
          <a:solidFill>
            <a:schemeClr val="tx1"/>
          </a:solidFill>
          <a:latin typeface="Arial" panose="020B0604020202020204" pitchFamily="34" charset="0"/>
          <a:ea typeface="+mn-ea"/>
          <a:cs typeface="Arial" panose="020B0604020202020204" pitchFamily="34" charset="0"/>
        </a:defRPr>
      </a:lvl1pPr>
      <a:lvl2pPr marL="347472" indent="-155448" algn="l" rtl="0" eaLnBrk="0" fontAlgn="base" hangingPunct="0">
        <a:spcBef>
          <a:spcPts val="400"/>
        </a:spcBef>
        <a:spcAft>
          <a:spcPts val="0"/>
        </a:spcAft>
        <a:buClr>
          <a:srgbClr val="E31836"/>
        </a:buClr>
        <a:buSzPct val="115000"/>
        <a:buFont typeface="Arial" panose="020B0604020202020204" pitchFamily="34" charset="0"/>
        <a:buChar char="•"/>
        <a:defRPr sz="1700">
          <a:solidFill>
            <a:schemeClr val="tx1"/>
          </a:solidFill>
          <a:latin typeface="Arial" panose="020B0604020202020204" pitchFamily="34" charset="0"/>
          <a:cs typeface="Arial" panose="020B0604020202020204" pitchFamily="34" charset="0"/>
        </a:defRPr>
      </a:lvl2pPr>
      <a:lvl3pPr marL="493776" indent="-146304" algn="l" rtl="0" eaLnBrk="0" fontAlgn="base" hangingPunct="0">
        <a:spcBef>
          <a:spcPts val="400"/>
        </a:spcBef>
        <a:spcAft>
          <a:spcPts val="0"/>
        </a:spcAft>
        <a:buClr>
          <a:srgbClr val="E40046"/>
        </a:buClr>
        <a:buSzPct val="115000"/>
        <a:buFont typeface="Arial" panose="020B0604020202020204" pitchFamily="34" charset="0"/>
        <a:buChar char="•"/>
        <a:defRPr lang="en-US" sz="1500" dirty="0">
          <a:solidFill>
            <a:schemeClr val="tx1"/>
          </a:solidFill>
          <a:latin typeface="Arial" panose="020B0604020202020204" pitchFamily="34" charset="0"/>
          <a:cs typeface="Arial" panose="020B0604020202020204" pitchFamily="34" charset="0"/>
        </a:defRPr>
      </a:lvl3pPr>
      <a:lvl4pPr marL="621792" indent="-128016" algn="l" rtl="0" eaLnBrk="0" fontAlgn="base" hangingPunct="0">
        <a:spcBef>
          <a:spcPts val="400"/>
        </a:spcBef>
        <a:spcAft>
          <a:spcPts val="0"/>
        </a:spcAft>
        <a:buClr>
          <a:srgbClr val="E40046"/>
        </a:buClr>
        <a:buSzPct val="115000"/>
        <a:buFont typeface="Arial" panose="020B0604020202020204" pitchFamily="34" charset="0"/>
        <a:buChar char="•"/>
        <a:defRPr lang="en-US" sz="1300" dirty="0">
          <a:solidFill>
            <a:schemeClr val="tx1"/>
          </a:solidFill>
          <a:latin typeface="Arial" panose="020B0604020202020204" pitchFamily="34" charset="0"/>
          <a:cs typeface="Arial" panose="020B0604020202020204" pitchFamily="34" charset="0"/>
        </a:defRPr>
      </a:lvl4pPr>
      <a:lvl5pPr marL="731838" marR="0" indent="-119063" algn="l" defTabSz="1231869" rtl="0" eaLnBrk="0" fontAlgn="base" latinLnBrk="0" hangingPunct="0">
        <a:lnSpc>
          <a:spcPct val="100000"/>
        </a:lnSpc>
        <a:spcBef>
          <a:spcPts val="400"/>
        </a:spcBef>
        <a:spcAft>
          <a:spcPts val="0"/>
        </a:spcAft>
        <a:buClr>
          <a:srgbClr val="E40046"/>
        </a:buClr>
        <a:buSzPct val="115000"/>
        <a:buFont typeface="Arial" panose="020B0604020202020204" pitchFamily="34" charset="0"/>
        <a:buChar char="•"/>
        <a:tabLst/>
        <a:defRPr lang="en-GB" sz="1100" dirty="0">
          <a:solidFill>
            <a:schemeClr val="tx1"/>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7276">
          <p15:clr>
            <a:srgbClr val="F26B43"/>
          </p15:clr>
        </p15:guide>
        <p15:guide id="4" pos="4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F53C982F-E673-4A9B-8473-37E918252E1D}"/>
              </a:ext>
            </a:extLst>
          </p:cNvPr>
          <p:cNvSpPr>
            <a:spLocks noGrp="1" noChangeArrowheads="1"/>
          </p:cNvSpPr>
          <p:nvPr>
            <p:ph type="title"/>
          </p:nvPr>
        </p:nvSpPr>
        <p:spPr bwMode="auto">
          <a:xfrm>
            <a:off x="711199" y="152400"/>
            <a:ext cx="11144251"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vert="horz" wrap="square" lIns="0" tIns="0" rIns="0" bIns="0" numCol="1" anchor="b" anchorCtr="0" compatLnSpc="1">
            <a:prstTxWarp prst="textNoShape">
              <a:avLst/>
            </a:prstTxWarp>
          </a:bodyPr>
          <a:lstStyle/>
          <a:p>
            <a:pPr lvl="0"/>
            <a:r>
              <a:rPr lang="en-US" altLang="en-US" dirty="0"/>
              <a:t>Click to edit Master title style</a:t>
            </a:r>
            <a:endParaRPr lang="en-GB" altLang="en-US" dirty="0"/>
          </a:p>
        </p:txBody>
      </p:sp>
      <p:sp>
        <p:nvSpPr>
          <p:cNvPr id="1027" name="Rectangle 3">
            <a:extLst>
              <a:ext uri="{FF2B5EF4-FFF2-40B4-BE49-F238E27FC236}">
                <a16:creationId xmlns:a16="http://schemas.microsoft.com/office/drawing/2014/main" id="{CD521839-B413-4698-B7AB-42AC3F4B2BAC}"/>
              </a:ext>
            </a:extLst>
          </p:cNvPr>
          <p:cNvSpPr>
            <a:spLocks noGrp="1" noChangeArrowheads="1"/>
          </p:cNvSpPr>
          <p:nvPr>
            <p:ph type="body" idx="1"/>
          </p:nvPr>
        </p:nvSpPr>
        <p:spPr bwMode="auto">
          <a:xfrm>
            <a:off x="711200" y="1350435"/>
            <a:ext cx="11144251" cy="421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marL="731838" marR="0" lvl="4" indent="-119063" algn="l" defTabSz="1231869" rtl="0" eaLnBrk="0" fontAlgn="base" latinLnBrk="0" hangingPunct="0">
              <a:lnSpc>
                <a:spcPct val="100000"/>
              </a:lnSpc>
              <a:spcBef>
                <a:spcPts val="400"/>
              </a:spcBef>
              <a:spcAft>
                <a:spcPts val="0"/>
              </a:spcAft>
              <a:buClr>
                <a:srgbClr val="E40046"/>
              </a:buClr>
              <a:buSzPct val="115000"/>
              <a:buFont typeface="Arial" panose="020B0604020202020204" pitchFamily="34" charset="0"/>
              <a:buChar char="•"/>
              <a:tabLst/>
              <a:defRPr/>
            </a:pPr>
            <a:r>
              <a:rPr kumimoji="0" lang="en-US" altLang="en-US" sz="1100" b="0" i="0" u="none" strike="noStrike" kern="0" cap="none" spc="0" normalizeH="0" baseline="0" noProof="0" dirty="0">
                <a:ln>
                  <a:noFill/>
                </a:ln>
                <a:solidFill>
                  <a:srgbClr val="071D49"/>
                </a:solidFill>
                <a:effectLst/>
                <a:uLnTx/>
                <a:uFillTx/>
                <a:latin typeface="Arial" panose="020B0604020202020204" pitchFamily="34" charset="0"/>
                <a:cs typeface="Arial" panose="020B0604020202020204" pitchFamily="34" charset="0"/>
              </a:rPr>
              <a:t>Fifth level</a:t>
            </a:r>
          </a:p>
        </p:txBody>
      </p:sp>
      <p:sp>
        <p:nvSpPr>
          <p:cNvPr id="6" name="Slide Number Placeholder 1">
            <a:extLst>
              <a:ext uri="{FF2B5EF4-FFF2-40B4-BE49-F238E27FC236}">
                <a16:creationId xmlns:a16="http://schemas.microsoft.com/office/drawing/2014/main" id="{49D49944-0172-41BB-A851-8D03A481D08F}"/>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a:t>
            </a:fld>
            <a:endParaRPr lang="en-GB" dirty="0"/>
          </a:p>
        </p:txBody>
      </p:sp>
      <p:sp>
        <p:nvSpPr>
          <p:cNvPr id="10" name="Text Placeholder 4">
            <a:extLst>
              <a:ext uri="{FF2B5EF4-FFF2-40B4-BE49-F238E27FC236}">
                <a16:creationId xmlns:a16="http://schemas.microsoft.com/office/drawing/2014/main" id="{1789C359-43D2-40CF-B169-BB07634D6AC8}"/>
              </a:ext>
            </a:extLst>
          </p:cNvPr>
          <p:cNvSpPr txBox="1">
            <a:spLocks/>
          </p:cNvSpPr>
          <p:nvPr userDrawn="1"/>
        </p:nvSpPr>
        <p:spPr>
          <a:xfrm>
            <a:off x="699168" y="6417367"/>
            <a:ext cx="10833100" cy="149375"/>
          </a:xfrm>
          <a:prstGeom prst="rect">
            <a:avLst/>
          </a:prstGeom>
        </p:spPr>
        <p:txBody>
          <a:bodyPr lIns="0" tIns="0" rIns="0" bIns="0"/>
          <a:lstStyle>
            <a:lvl1pPr marL="0" indent="0" algn="r" rtl="0" eaLnBrk="0" fontAlgn="base" hangingPunct="0">
              <a:spcBef>
                <a:spcPct val="0"/>
              </a:spcBef>
              <a:spcAft>
                <a:spcPts val="400"/>
              </a:spcAft>
              <a:buClr>
                <a:srgbClr val="E31836"/>
              </a:buClr>
              <a:buSzPct val="115000"/>
              <a:buFont typeface="Arial" panose="020B0604020202020204" pitchFamily="34" charset="0"/>
              <a:buNone/>
              <a:defRPr sz="9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l"/>
            <a:r>
              <a:rPr lang="en-US" sz="800" b="1" kern="0" dirty="0">
                <a:solidFill>
                  <a:schemeClr val="tx1"/>
                </a:solidFill>
              </a:rPr>
              <a:t>23rd International AIDS Conference; July 6-10, 2020; Virtual</a:t>
            </a:r>
          </a:p>
        </p:txBody>
      </p:sp>
      <p:cxnSp>
        <p:nvCxnSpPr>
          <p:cNvPr id="12" name="Straight Connector 11">
            <a:extLst>
              <a:ext uri="{FF2B5EF4-FFF2-40B4-BE49-F238E27FC236}">
                <a16:creationId xmlns:a16="http://schemas.microsoft.com/office/drawing/2014/main" id="{58958EBF-8926-4F05-877B-D19506E5DEDC}"/>
              </a:ext>
            </a:extLst>
          </p:cNvPr>
          <p:cNvCxnSpPr/>
          <p:nvPr userDrawn="1"/>
        </p:nvCxnSpPr>
        <p:spPr>
          <a:xfrm>
            <a:off x="697164" y="6249600"/>
            <a:ext cx="522000"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Tree>
  </p:cSld>
  <p:clrMap bg1="lt1" tx1="dk1" bg2="lt2" tx2="dk2" accent1="accent1" accent2="accent2" accent3="accent3" accent4="accent4" accent5="accent5" accent6="accent6" hlink="hlink" folHlink="folHlink"/>
  <p:sldLayoutIdLst>
    <p:sldLayoutId id="2147484814" r:id="rId1"/>
    <p:sldLayoutId id="2147484831" r:id="rId2"/>
    <p:sldLayoutId id="2147484830" r:id="rId3"/>
    <p:sldLayoutId id="2147484815" r:id="rId4"/>
    <p:sldLayoutId id="2147484832" r:id="rId5"/>
    <p:sldLayoutId id="2147484833" r:id="rId6"/>
    <p:sldLayoutId id="2147484834" r:id="rId7"/>
    <p:sldLayoutId id="2147484835" r:id="rId8"/>
    <p:sldLayoutId id="2147484817" r:id="rId9"/>
    <p:sldLayoutId id="2147484818" r:id="rId10"/>
    <p:sldLayoutId id="2147484827" r:id="rId11"/>
    <p:sldLayoutId id="2147484828" r:id="rId12"/>
    <p:sldLayoutId id="2147484829" r:id="rId13"/>
    <p:sldLayoutId id="2147484836" r:id="rId14"/>
    <p:sldLayoutId id="2147484839" r:id="rId15"/>
    <p:sldLayoutId id="2147484840" r:id="rId16"/>
    <p:sldLayoutId id="2147484851" r:id="rId17"/>
    <p:sldLayoutId id="2147484852" r:id="rId18"/>
  </p:sldLayoutIdLst>
  <p:hf hdr="0" ftr="0" dt="0"/>
  <p:txStyles>
    <p:titleStyle>
      <a:lvl1pPr algn="l" rtl="0" eaLnBrk="0" fontAlgn="base" hangingPunct="0">
        <a:lnSpc>
          <a:spcPct val="85000"/>
        </a:lnSpc>
        <a:spcBef>
          <a:spcPct val="0"/>
        </a:spcBef>
        <a:spcAft>
          <a:spcPct val="0"/>
        </a:spcAft>
        <a:defRPr sz="3200" b="1">
          <a:solidFill>
            <a:schemeClr val="tx2"/>
          </a:solidFill>
          <a:latin typeface="+mj-lt"/>
          <a:ea typeface="+mj-ea"/>
          <a:cs typeface="Arial" panose="020B0604020202020204" pitchFamily="34" charset="0"/>
        </a:defRPr>
      </a:lvl1pPr>
      <a:lvl2pPr algn="l" rtl="0" eaLnBrk="0" fontAlgn="base" hangingPunct="0">
        <a:lnSpc>
          <a:spcPts val="4667"/>
        </a:lnSpc>
        <a:spcBef>
          <a:spcPct val="0"/>
        </a:spcBef>
        <a:spcAft>
          <a:spcPct val="0"/>
        </a:spcAft>
        <a:defRPr sz="3200" b="1">
          <a:solidFill>
            <a:srgbClr val="E31836"/>
          </a:solidFill>
          <a:latin typeface="Arial" pitchFamily="34" charset="0"/>
          <a:cs typeface="Arial" charset="0"/>
        </a:defRPr>
      </a:lvl2pPr>
      <a:lvl3pPr algn="l" rtl="0" eaLnBrk="0" fontAlgn="base" hangingPunct="0">
        <a:lnSpc>
          <a:spcPts val="4667"/>
        </a:lnSpc>
        <a:spcBef>
          <a:spcPct val="0"/>
        </a:spcBef>
        <a:spcAft>
          <a:spcPct val="0"/>
        </a:spcAft>
        <a:defRPr sz="3200" b="1">
          <a:solidFill>
            <a:srgbClr val="E31836"/>
          </a:solidFill>
          <a:latin typeface="Arial" pitchFamily="34" charset="0"/>
          <a:cs typeface="Arial" charset="0"/>
        </a:defRPr>
      </a:lvl3pPr>
      <a:lvl4pPr algn="l" rtl="0" eaLnBrk="0" fontAlgn="base" hangingPunct="0">
        <a:lnSpc>
          <a:spcPts val="4667"/>
        </a:lnSpc>
        <a:spcBef>
          <a:spcPct val="0"/>
        </a:spcBef>
        <a:spcAft>
          <a:spcPct val="0"/>
        </a:spcAft>
        <a:defRPr sz="3200" b="1">
          <a:solidFill>
            <a:srgbClr val="E31836"/>
          </a:solidFill>
          <a:latin typeface="Arial" pitchFamily="34" charset="0"/>
          <a:cs typeface="Arial" charset="0"/>
        </a:defRPr>
      </a:lvl4pPr>
      <a:lvl5pPr algn="l" rtl="0" eaLnBrk="0" fontAlgn="base" hangingPunct="0">
        <a:lnSpc>
          <a:spcPts val="4667"/>
        </a:lnSpc>
        <a:spcBef>
          <a:spcPct val="0"/>
        </a:spcBef>
        <a:spcAft>
          <a:spcPct val="0"/>
        </a:spcAft>
        <a:defRPr sz="3200" b="1">
          <a:solidFill>
            <a:srgbClr val="E31836"/>
          </a:solidFill>
          <a:latin typeface="Arial" pitchFamily="34" charset="0"/>
          <a:cs typeface="Arial" charset="0"/>
        </a:defRPr>
      </a:lvl5pPr>
      <a:lvl6pPr marL="609585" algn="l" rtl="0" eaLnBrk="1" fontAlgn="base" hangingPunct="1">
        <a:spcBef>
          <a:spcPct val="0"/>
        </a:spcBef>
        <a:spcAft>
          <a:spcPct val="0"/>
        </a:spcAft>
        <a:defRPr sz="2800">
          <a:solidFill>
            <a:srgbClr val="B61229"/>
          </a:solidFill>
          <a:latin typeface="Century Gothic" pitchFamily="34" charset="0"/>
          <a:cs typeface="Arial" charset="0"/>
        </a:defRPr>
      </a:lvl6pPr>
      <a:lvl7pPr marL="1219170" algn="l" rtl="0" eaLnBrk="1" fontAlgn="base" hangingPunct="1">
        <a:spcBef>
          <a:spcPct val="0"/>
        </a:spcBef>
        <a:spcAft>
          <a:spcPct val="0"/>
        </a:spcAft>
        <a:defRPr sz="2800">
          <a:solidFill>
            <a:srgbClr val="B61229"/>
          </a:solidFill>
          <a:latin typeface="Century Gothic" pitchFamily="34" charset="0"/>
          <a:cs typeface="Arial" charset="0"/>
        </a:defRPr>
      </a:lvl7pPr>
      <a:lvl8pPr marL="1828754" algn="l" rtl="0" eaLnBrk="1" fontAlgn="base" hangingPunct="1">
        <a:spcBef>
          <a:spcPct val="0"/>
        </a:spcBef>
        <a:spcAft>
          <a:spcPct val="0"/>
        </a:spcAft>
        <a:defRPr sz="2800">
          <a:solidFill>
            <a:srgbClr val="B61229"/>
          </a:solidFill>
          <a:latin typeface="Century Gothic" pitchFamily="34" charset="0"/>
          <a:cs typeface="Arial" charset="0"/>
        </a:defRPr>
      </a:lvl8pPr>
      <a:lvl9pPr marL="2438339" algn="l" rtl="0" eaLnBrk="1" fontAlgn="base" hangingPunct="1">
        <a:spcBef>
          <a:spcPct val="0"/>
        </a:spcBef>
        <a:spcAft>
          <a:spcPct val="0"/>
        </a:spcAft>
        <a:defRPr sz="2800">
          <a:solidFill>
            <a:srgbClr val="B61229"/>
          </a:solidFill>
          <a:latin typeface="Century Gothic" pitchFamily="34" charset="0"/>
          <a:cs typeface="Arial" charset="0"/>
        </a:defRPr>
      </a:lvl9pPr>
    </p:titleStyle>
    <p:bodyStyle>
      <a:lvl1pPr marL="192024" indent="-192024" algn="l" rtl="0" eaLnBrk="0" fontAlgn="base" hangingPunct="0">
        <a:spcBef>
          <a:spcPts val="800"/>
        </a:spcBef>
        <a:spcAft>
          <a:spcPts val="0"/>
        </a:spcAft>
        <a:buClr>
          <a:schemeClr val="tx2"/>
        </a:buClr>
        <a:buSzPct val="115000"/>
        <a:buFont typeface="Arial" panose="020B0604020202020204" pitchFamily="34" charset="0"/>
        <a:buChar char="•"/>
        <a:defRPr sz="2000">
          <a:solidFill>
            <a:schemeClr val="tx1"/>
          </a:solidFill>
          <a:latin typeface="Arial" panose="020B0604020202020204" pitchFamily="34" charset="0"/>
          <a:ea typeface="+mn-ea"/>
          <a:cs typeface="Arial" panose="020B0604020202020204" pitchFamily="34" charset="0"/>
        </a:defRPr>
      </a:lvl1pPr>
      <a:lvl2pPr marL="347472" indent="-155448" algn="l" rtl="0" eaLnBrk="0" fontAlgn="base" hangingPunct="0">
        <a:spcBef>
          <a:spcPts val="400"/>
        </a:spcBef>
        <a:spcAft>
          <a:spcPts val="0"/>
        </a:spcAft>
        <a:buClr>
          <a:srgbClr val="E31836"/>
        </a:buClr>
        <a:buSzPct val="115000"/>
        <a:buFont typeface="Arial" panose="020B0604020202020204" pitchFamily="34" charset="0"/>
        <a:buChar char="•"/>
        <a:defRPr sz="1700">
          <a:solidFill>
            <a:schemeClr val="tx1"/>
          </a:solidFill>
          <a:latin typeface="Arial" panose="020B0604020202020204" pitchFamily="34" charset="0"/>
          <a:cs typeface="Arial" panose="020B0604020202020204" pitchFamily="34" charset="0"/>
        </a:defRPr>
      </a:lvl2pPr>
      <a:lvl3pPr marL="493776" indent="-146304" algn="l" rtl="0" eaLnBrk="0" fontAlgn="base" hangingPunct="0">
        <a:spcBef>
          <a:spcPts val="400"/>
        </a:spcBef>
        <a:spcAft>
          <a:spcPts val="0"/>
        </a:spcAft>
        <a:buClr>
          <a:srgbClr val="E40046"/>
        </a:buClr>
        <a:buSzPct val="115000"/>
        <a:buFont typeface="Arial" panose="020B0604020202020204" pitchFamily="34" charset="0"/>
        <a:buChar char="•"/>
        <a:defRPr lang="en-US" sz="1500" dirty="0">
          <a:solidFill>
            <a:schemeClr val="tx1"/>
          </a:solidFill>
          <a:latin typeface="Arial" panose="020B0604020202020204" pitchFamily="34" charset="0"/>
          <a:cs typeface="Arial" panose="020B0604020202020204" pitchFamily="34" charset="0"/>
        </a:defRPr>
      </a:lvl3pPr>
      <a:lvl4pPr marL="621792" indent="-128016" algn="l" rtl="0" eaLnBrk="0" fontAlgn="base" hangingPunct="0">
        <a:spcBef>
          <a:spcPts val="400"/>
        </a:spcBef>
        <a:spcAft>
          <a:spcPts val="0"/>
        </a:spcAft>
        <a:buClr>
          <a:srgbClr val="E40046"/>
        </a:buClr>
        <a:buSzPct val="115000"/>
        <a:buFont typeface="Arial" panose="020B0604020202020204" pitchFamily="34" charset="0"/>
        <a:buChar char="•"/>
        <a:defRPr lang="en-US" sz="1300" dirty="0">
          <a:solidFill>
            <a:schemeClr val="tx1"/>
          </a:solidFill>
          <a:latin typeface="Arial" panose="020B0604020202020204" pitchFamily="34" charset="0"/>
          <a:cs typeface="Arial" panose="020B0604020202020204" pitchFamily="34" charset="0"/>
        </a:defRPr>
      </a:lvl4pPr>
      <a:lvl5pPr marL="731838" marR="0" indent="-119063" algn="l" defTabSz="1231869" rtl="0" eaLnBrk="0" fontAlgn="base" latinLnBrk="0" hangingPunct="0">
        <a:lnSpc>
          <a:spcPct val="100000"/>
        </a:lnSpc>
        <a:spcBef>
          <a:spcPts val="400"/>
        </a:spcBef>
        <a:spcAft>
          <a:spcPts val="0"/>
        </a:spcAft>
        <a:buClr>
          <a:srgbClr val="E40046"/>
        </a:buClr>
        <a:buSzPct val="115000"/>
        <a:buFont typeface="Arial" panose="020B0604020202020204" pitchFamily="34" charset="0"/>
        <a:buChar char="•"/>
        <a:tabLst/>
        <a:defRPr lang="en-GB" sz="1100" dirty="0">
          <a:solidFill>
            <a:schemeClr val="tx1"/>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p:bodyStyle>
    <p:other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pos="7276" userDrawn="1">
          <p15:clr>
            <a:srgbClr val="F26B43"/>
          </p15:clr>
        </p15:guide>
        <p15:guide id="4" pos="44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1.m4a"/><Relationship Id="rId1" Type="http://schemas.microsoft.com/office/2007/relationships/media" Target="../media/media1.m4a"/><Relationship Id="rId5" Type="http://schemas.openxmlformats.org/officeDocument/2006/relationships/image" Target="../media/image4.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9.xml"/><Relationship Id="rId7" Type="http://schemas.openxmlformats.org/officeDocument/2006/relationships/image" Target="../media/image4.png"/><Relationship Id="rId2" Type="http://schemas.openxmlformats.org/officeDocument/2006/relationships/audio" Target="../media/media10.mp3"/><Relationship Id="rId1" Type="http://schemas.microsoft.com/office/2007/relationships/media" Target="../media/media10.mp3"/><Relationship Id="rId6" Type="http://schemas.openxmlformats.org/officeDocument/2006/relationships/image" Target="../media/image44.png"/><Relationship Id="rId5" Type="http://schemas.openxmlformats.org/officeDocument/2006/relationships/chart" Target="../charts/chart3.xml"/><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audio" Target="../media/media11.mp3"/><Relationship Id="rId1" Type="http://schemas.microsoft.com/office/2007/relationships/media" Target="../media/media11.mp3"/><Relationship Id="rId6" Type="http://schemas.openxmlformats.org/officeDocument/2006/relationships/image" Target="../media/image4.png"/><Relationship Id="rId5" Type="http://schemas.openxmlformats.org/officeDocument/2006/relationships/chart" Target="../charts/chart4.xml"/><Relationship Id="rId4"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audio" Target="../media/media12.m4a"/><Relationship Id="rId1" Type="http://schemas.microsoft.com/office/2007/relationships/media" Target="../media/media12.m4a"/><Relationship Id="rId6" Type="http://schemas.openxmlformats.org/officeDocument/2006/relationships/image" Target="../media/image4.png"/><Relationship Id="rId5" Type="http://schemas.openxmlformats.org/officeDocument/2006/relationships/chart" Target="../charts/chart5.xml"/><Relationship Id="rId4"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8" Type="http://schemas.openxmlformats.org/officeDocument/2006/relationships/diagramColors" Target="../diagrams/colors2.xml"/><Relationship Id="rId13" Type="http://schemas.openxmlformats.org/officeDocument/2006/relationships/image" Target="../media/image50.svg"/><Relationship Id="rId18" Type="http://schemas.openxmlformats.org/officeDocument/2006/relationships/image" Target="../media/image4.png"/><Relationship Id="rId3" Type="http://schemas.openxmlformats.org/officeDocument/2006/relationships/slideLayout" Target="../slideLayouts/slideLayout10.xml"/><Relationship Id="rId7" Type="http://schemas.openxmlformats.org/officeDocument/2006/relationships/diagramQuickStyle" Target="../diagrams/quickStyle2.xml"/><Relationship Id="rId12" Type="http://schemas.openxmlformats.org/officeDocument/2006/relationships/image" Target="../media/image49.png"/><Relationship Id="rId17" Type="http://schemas.openxmlformats.org/officeDocument/2006/relationships/image" Target="../media/image54.svg"/><Relationship Id="rId2" Type="http://schemas.microsoft.com/office/2007/relationships/media" Target="../media/media13.m4a"/><Relationship Id="rId16" Type="http://schemas.openxmlformats.org/officeDocument/2006/relationships/image" Target="../media/image53.png"/><Relationship Id="rId1" Type="http://schemas.openxmlformats.org/officeDocument/2006/relationships/audio" Target="NULL" TargetMode="External"/><Relationship Id="rId6" Type="http://schemas.openxmlformats.org/officeDocument/2006/relationships/diagramLayout" Target="../diagrams/layout2.xml"/><Relationship Id="rId11" Type="http://schemas.openxmlformats.org/officeDocument/2006/relationships/image" Target="../media/image48.svg"/><Relationship Id="rId5" Type="http://schemas.openxmlformats.org/officeDocument/2006/relationships/diagramData" Target="../diagrams/data2.xml"/><Relationship Id="rId15" Type="http://schemas.openxmlformats.org/officeDocument/2006/relationships/image" Target="../media/image52.svg"/><Relationship Id="rId10" Type="http://schemas.openxmlformats.org/officeDocument/2006/relationships/image" Target="../media/image47.png"/><Relationship Id="rId4" Type="http://schemas.openxmlformats.org/officeDocument/2006/relationships/notesSlide" Target="../notesSlides/notesSlide13.xml"/><Relationship Id="rId9" Type="http://schemas.microsoft.com/office/2007/relationships/diagramDrawing" Target="../diagrams/drawing2.xml"/><Relationship Id="rId14" Type="http://schemas.openxmlformats.org/officeDocument/2006/relationships/image" Target="../media/image51.pn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14.m4a"/><Relationship Id="rId1" Type="http://schemas.microsoft.com/office/2007/relationships/media" Target="../media/media14.m4a"/><Relationship Id="rId5" Type="http://schemas.openxmlformats.org/officeDocument/2006/relationships/image" Target="../media/image4.png"/><Relationship Id="rId4" Type="http://schemas.openxmlformats.org/officeDocument/2006/relationships/notesSlide" Target="../notesSlides/notesSlide14.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audio" Target="../media/media2.m4a"/><Relationship Id="rId1" Type="http://schemas.microsoft.com/office/2007/relationships/media" Target="../media/media2.m4a"/><Relationship Id="rId5" Type="http://schemas.openxmlformats.org/officeDocument/2006/relationships/image" Target="../media/image4.png"/><Relationship Id="rId4" Type="http://schemas.openxmlformats.org/officeDocument/2006/relationships/notesSlide" Target="../notesSlides/notesSlide2.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audio" Target="../media/media3.m4a"/><Relationship Id="rId1" Type="http://schemas.microsoft.com/office/2007/relationships/media" Target="../media/media3.m4a"/><Relationship Id="rId5" Type="http://schemas.openxmlformats.org/officeDocument/2006/relationships/image" Target="../media/image4.png"/><Relationship Id="rId4"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8" Type="http://schemas.openxmlformats.org/officeDocument/2006/relationships/image" Target="../media/image8.svg"/><Relationship Id="rId13" Type="http://schemas.openxmlformats.org/officeDocument/2006/relationships/diagramQuickStyle" Target="../diagrams/quickStyle1.xml"/><Relationship Id="rId18" Type="http://schemas.openxmlformats.org/officeDocument/2006/relationships/image" Target="../media/image12.png"/><Relationship Id="rId3" Type="http://schemas.openxmlformats.org/officeDocument/2006/relationships/slideLayout" Target="../slideLayouts/slideLayout10.xml"/><Relationship Id="rId21" Type="http://schemas.openxmlformats.org/officeDocument/2006/relationships/image" Target="../media/image15.svg"/><Relationship Id="rId7" Type="http://schemas.openxmlformats.org/officeDocument/2006/relationships/image" Target="../media/image7.png"/><Relationship Id="rId12" Type="http://schemas.openxmlformats.org/officeDocument/2006/relationships/diagramLayout" Target="../diagrams/layout1.xml"/><Relationship Id="rId17" Type="http://schemas.openxmlformats.org/officeDocument/2006/relationships/image" Target="../media/image11.svg"/><Relationship Id="rId2" Type="http://schemas.openxmlformats.org/officeDocument/2006/relationships/audio" Target="../media/media4.m4a"/><Relationship Id="rId16" Type="http://schemas.openxmlformats.org/officeDocument/2006/relationships/image" Target="../media/image10.png"/><Relationship Id="rId20" Type="http://schemas.openxmlformats.org/officeDocument/2006/relationships/image" Target="../media/image14.png"/><Relationship Id="rId1" Type="http://schemas.microsoft.com/office/2007/relationships/media" Target="../media/media4.m4a"/><Relationship Id="rId6" Type="http://schemas.openxmlformats.org/officeDocument/2006/relationships/image" Target="../media/image6.svg"/><Relationship Id="rId11" Type="http://schemas.openxmlformats.org/officeDocument/2006/relationships/diagramData" Target="../diagrams/data1.xml"/><Relationship Id="rId24" Type="http://schemas.openxmlformats.org/officeDocument/2006/relationships/image" Target="../media/image4.png"/><Relationship Id="rId5" Type="http://schemas.openxmlformats.org/officeDocument/2006/relationships/image" Target="../media/image5.png"/><Relationship Id="rId15" Type="http://schemas.microsoft.com/office/2007/relationships/diagramDrawing" Target="../diagrams/drawing1.xml"/><Relationship Id="rId23" Type="http://schemas.openxmlformats.org/officeDocument/2006/relationships/image" Target="../media/image17.svg"/><Relationship Id="rId10" Type="http://schemas.openxmlformats.org/officeDocument/2006/relationships/image" Target="../media/image9.png"/><Relationship Id="rId19" Type="http://schemas.openxmlformats.org/officeDocument/2006/relationships/image" Target="../media/image13.svg"/><Relationship Id="rId4" Type="http://schemas.openxmlformats.org/officeDocument/2006/relationships/notesSlide" Target="../notesSlides/notesSlide4.xml"/><Relationship Id="rId9" Type="http://schemas.openxmlformats.org/officeDocument/2006/relationships/hyperlink" Target="https://www.google.com/imgres?imgurl=https%3A%2F%2Flogos-download.com%2Fwp-content%2Fuploads%2F2016%2F12%2FWorld_Health_Organization_logo_logotype.png&amp;imgrefurl=https%3A%2F%2Flogos-download.com%2F13061-world-health-organization-who-logo-download.html&amp;docid=1NmkIBNhqlDIyM&amp;tbnid=L5s9yFo7PvV3nM%3A&amp;vet=10ahUKEwjE_oCL3NPlAhVJTt8KHRRCAbQQMwhlKAMwAw..i&amp;w=4867&amp;h=1436&amp;bih=751&amp;biw=1536&amp;q=who%20logo&amp;ved=0ahUKEwjE_oCL3NPlAhVJTt8KHRRCAbQQMwhlKAMwAw&amp;iact=mrc&amp;uact=8" TargetMode="External"/><Relationship Id="rId14" Type="http://schemas.openxmlformats.org/officeDocument/2006/relationships/diagramColors" Target="../diagrams/colors1.xml"/><Relationship Id="rId22" Type="http://schemas.openxmlformats.org/officeDocument/2006/relationships/image" Target="../media/image16.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audio" Target="../media/media5.mp3"/><Relationship Id="rId1" Type="http://schemas.microsoft.com/office/2007/relationships/media" Target="../media/media5.mp3"/><Relationship Id="rId5" Type="http://schemas.openxmlformats.org/officeDocument/2006/relationships/image" Target="../media/image4.png"/><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microsoft.com/office/2007/relationships/media" Target="../media/media6.m4a"/><Relationship Id="rId1" Type="http://schemas.openxmlformats.org/officeDocument/2006/relationships/audio" Target="NULL" TargetMode="External"/><Relationship Id="rId6" Type="http://schemas.openxmlformats.org/officeDocument/2006/relationships/image" Target="../media/image4.png"/><Relationship Id="rId5" Type="http://schemas.openxmlformats.org/officeDocument/2006/relationships/image" Target="../media/image18.jpeg"/><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7.jpeg"/><Relationship Id="rId18" Type="http://schemas.openxmlformats.org/officeDocument/2006/relationships/image" Target="../media/image32.png"/><Relationship Id="rId26" Type="http://schemas.openxmlformats.org/officeDocument/2006/relationships/image" Target="../media/image40.png"/><Relationship Id="rId3" Type="http://schemas.openxmlformats.org/officeDocument/2006/relationships/slideLayout" Target="../slideLayouts/slideLayout10.xml"/><Relationship Id="rId21" Type="http://schemas.openxmlformats.org/officeDocument/2006/relationships/image" Target="../media/image35.png"/><Relationship Id="rId7" Type="http://schemas.openxmlformats.org/officeDocument/2006/relationships/image" Target="../media/image21.jpeg"/><Relationship Id="rId12" Type="http://schemas.openxmlformats.org/officeDocument/2006/relationships/image" Target="../media/image26.png"/><Relationship Id="rId17" Type="http://schemas.openxmlformats.org/officeDocument/2006/relationships/image" Target="../media/image31.png"/><Relationship Id="rId25" Type="http://schemas.openxmlformats.org/officeDocument/2006/relationships/image" Target="../media/image39.png"/><Relationship Id="rId2" Type="http://schemas.openxmlformats.org/officeDocument/2006/relationships/audio" Target="../media/media7.m4a"/><Relationship Id="rId16" Type="http://schemas.openxmlformats.org/officeDocument/2006/relationships/image" Target="../media/image30.png"/><Relationship Id="rId20" Type="http://schemas.openxmlformats.org/officeDocument/2006/relationships/image" Target="../media/image34.png"/><Relationship Id="rId29" Type="http://schemas.openxmlformats.org/officeDocument/2006/relationships/image" Target="../media/image43.jpeg"/><Relationship Id="rId1" Type="http://schemas.microsoft.com/office/2007/relationships/media" Target="../media/media7.m4a"/><Relationship Id="rId6" Type="http://schemas.openxmlformats.org/officeDocument/2006/relationships/image" Target="../media/image20.png"/><Relationship Id="rId11" Type="http://schemas.openxmlformats.org/officeDocument/2006/relationships/image" Target="../media/image25.png"/><Relationship Id="rId24" Type="http://schemas.openxmlformats.org/officeDocument/2006/relationships/image" Target="../media/image38.png"/><Relationship Id="rId5" Type="http://schemas.openxmlformats.org/officeDocument/2006/relationships/image" Target="../media/image19.png"/><Relationship Id="rId15" Type="http://schemas.openxmlformats.org/officeDocument/2006/relationships/image" Target="../media/image29.jpg"/><Relationship Id="rId23" Type="http://schemas.openxmlformats.org/officeDocument/2006/relationships/image" Target="../media/image37.jpg"/><Relationship Id="rId28" Type="http://schemas.openxmlformats.org/officeDocument/2006/relationships/image" Target="../media/image42.png"/><Relationship Id="rId10" Type="http://schemas.openxmlformats.org/officeDocument/2006/relationships/image" Target="../media/image24.png"/><Relationship Id="rId19" Type="http://schemas.openxmlformats.org/officeDocument/2006/relationships/image" Target="../media/image33.png"/><Relationship Id="rId4" Type="http://schemas.openxmlformats.org/officeDocument/2006/relationships/notesSlide" Target="../notesSlides/notesSlide7.xml"/><Relationship Id="rId9" Type="http://schemas.openxmlformats.org/officeDocument/2006/relationships/image" Target="../media/image23.png"/><Relationship Id="rId14" Type="http://schemas.openxmlformats.org/officeDocument/2006/relationships/image" Target="../media/image28.png"/><Relationship Id="rId22" Type="http://schemas.openxmlformats.org/officeDocument/2006/relationships/image" Target="../media/image36.png"/><Relationship Id="rId27" Type="http://schemas.openxmlformats.org/officeDocument/2006/relationships/image" Target="../media/image41.png"/><Relationship Id="rId30" Type="http://schemas.openxmlformats.org/officeDocument/2006/relationships/image" Target="../media/image4.pn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audio" Target="../media/media8.mp3"/><Relationship Id="rId1" Type="http://schemas.microsoft.com/office/2007/relationships/media" Target="../media/media8.mp3"/><Relationship Id="rId6" Type="http://schemas.openxmlformats.org/officeDocument/2006/relationships/image" Target="../media/image4.png"/><Relationship Id="rId5" Type="http://schemas.openxmlformats.org/officeDocument/2006/relationships/chart" Target="../charts/chart1.xml"/><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microsoft.com/office/2007/relationships/media" Target="../media/media9.m4a"/><Relationship Id="rId1" Type="http://schemas.openxmlformats.org/officeDocument/2006/relationships/audio" Target="NULL" TargetMode="External"/><Relationship Id="rId6" Type="http://schemas.openxmlformats.org/officeDocument/2006/relationships/image" Target="../media/image4.png"/><Relationship Id="rId5" Type="http://schemas.openxmlformats.org/officeDocument/2006/relationships/chart" Target="../charts/chart2.xml"/><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A878653-7DC1-40E8-8FDD-E5D914839A57}"/>
              </a:ext>
            </a:extLst>
          </p:cNvPr>
          <p:cNvSpPr>
            <a:spLocks noGrp="1"/>
          </p:cNvSpPr>
          <p:nvPr>
            <p:ph type="ctrTitle"/>
          </p:nvPr>
        </p:nvSpPr>
        <p:spPr/>
        <p:txBody>
          <a:bodyPr>
            <a:normAutofit fontScale="90000"/>
          </a:bodyPr>
          <a:lstStyle/>
          <a:p>
            <a:r>
              <a:rPr lang="en-US" dirty="0"/>
              <a:t>CLINICAL AND SOCIODEMOGRAPHIC</a:t>
            </a:r>
            <a:br>
              <a:rPr lang="en-US" dirty="0"/>
            </a:br>
            <a:r>
              <a:rPr lang="en-US" dirty="0"/>
              <a:t>CHARACTERISTICS ASSOCIATED WITH </a:t>
            </a:r>
            <a:br>
              <a:rPr lang="en-US" dirty="0"/>
            </a:br>
            <a:r>
              <a:rPr lang="en-US" dirty="0"/>
              <a:t>POOR SELF-RATED HEALTH ACROSS MULTIPLE DOMAINS AMONG OLDER ADULTS LIVING WITH HIV </a:t>
            </a:r>
            <a:br>
              <a:rPr lang="en-US" dirty="0"/>
            </a:br>
            <a:endParaRPr lang="en-US" dirty="0"/>
          </a:p>
        </p:txBody>
      </p:sp>
      <p:sp>
        <p:nvSpPr>
          <p:cNvPr id="8" name="Subtitle 7">
            <a:extLst>
              <a:ext uri="{FF2B5EF4-FFF2-40B4-BE49-F238E27FC236}">
                <a16:creationId xmlns:a16="http://schemas.microsoft.com/office/drawing/2014/main" id="{AD0FC7D5-26A7-44E4-8CFA-7588BF03C0D3}"/>
              </a:ext>
            </a:extLst>
          </p:cNvPr>
          <p:cNvSpPr>
            <a:spLocks noGrp="1"/>
          </p:cNvSpPr>
          <p:nvPr>
            <p:ph type="subTitle" idx="1"/>
          </p:nvPr>
        </p:nvSpPr>
        <p:spPr/>
        <p:txBody>
          <a:bodyPr/>
          <a:lstStyle/>
          <a:p>
            <a:br>
              <a:rPr lang="en-US" dirty="0"/>
            </a:br>
            <a:r>
              <a:rPr lang="en-US" dirty="0"/>
              <a:t>Duncan Short,</a:t>
            </a:r>
            <a:r>
              <a:rPr lang="en-US" baseline="30000" dirty="0"/>
              <a:t>1</a:t>
            </a:r>
            <a:r>
              <a:rPr lang="en-US" dirty="0"/>
              <a:t> </a:t>
            </a:r>
            <a:r>
              <a:rPr lang="en-US" u="sng" dirty="0"/>
              <a:t>Frank Spinelli</a:t>
            </a:r>
            <a:r>
              <a:rPr lang="en-US" dirty="0"/>
              <a:t>,</a:t>
            </a:r>
            <a:r>
              <a:rPr lang="en-US" baseline="30000" dirty="0"/>
              <a:t>2</a:t>
            </a:r>
            <a:r>
              <a:rPr lang="en-US" dirty="0"/>
              <a:t> Chinyere Okoli,</a:t>
            </a:r>
            <a:r>
              <a:rPr lang="en-US" baseline="30000" dirty="0"/>
              <a:t>1</a:t>
            </a:r>
            <a:r>
              <a:rPr lang="en-US" dirty="0"/>
              <a:t> Patricia de los Rios</a:t>
            </a:r>
            <a:r>
              <a:rPr lang="en-US" baseline="30000" dirty="0"/>
              <a:t>3</a:t>
            </a:r>
          </a:p>
        </p:txBody>
      </p:sp>
      <p:sp>
        <p:nvSpPr>
          <p:cNvPr id="9" name="Text Placeholder 8">
            <a:extLst>
              <a:ext uri="{FF2B5EF4-FFF2-40B4-BE49-F238E27FC236}">
                <a16:creationId xmlns:a16="http://schemas.microsoft.com/office/drawing/2014/main" id="{60F7F578-C014-496D-B033-ED48272FDECD}"/>
              </a:ext>
            </a:extLst>
          </p:cNvPr>
          <p:cNvSpPr>
            <a:spLocks noGrp="1"/>
          </p:cNvSpPr>
          <p:nvPr>
            <p:ph type="body" sz="quarter" idx="11"/>
          </p:nvPr>
        </p:nvSpPr>
        <p:spPr/>
        <p:txBody>
          <a:bodyPr/>
          <a:lstStyle/>
          <a:p>
            <a:r>
              <a:rPr lang="en-US" baseline="30000" dirty="0"/>
              <a:t>1</a:t>
            </a:r>
            <a:r>
              <a:rPr lang="en-US" dirty="0"/>
              <a:t>ViiV Healthcare, Brentford, Middlesex, UK; </a:t>
            </a:r>
            <a:r>
              <a:rPr lang="en-US" baseline="30000" dirty="0"/>
              <a:t>2</a:t>
            </a:r>
            <a:r>
              <a:rPr lang="en-US" dirty="0"/>
              <a:t>ViiV Healthcare, Research Triangle Park, NC, USA; </a:t>
            </a:r>
            <a:r>
              <a:rPr lang="en-US" baseline="30000" dirty="0"/>
              <a:t>3</a:t>
            </a:r>
            <a:r>
              <a:rPr lang="en-US" dirty="0"/>
              <a:t>ViiV Healthcare Canada, </a:t>
            </a:r>
            <a:br>
              <a:rPr lang="en-US" dirty="0"/>
            </a:br>
            <a:r>
              <a:rPr lang="en-US" dirty="0"/>
              <a:t>Laval, QC, Canada</a:t>
            </a:r>
          </a:p>
          <a:p>
            <a:endParaRPr lang="en-US" dirty="0"/>
          </a:p>
        </p:txBody>
      </p:sp>
      <p:pic>
        <p:nvPicPr>
          <p:cNvPr id="4" name="Audio 3">
            <a:hlinkClick r:id="" action="ppaction://media"/>
            <a:extLst>
              <a:ext uri="{FF2B5EF4-FFF2-40B4-BE49-F238E27FC236}">
                <a16:creationId xmlns:a16="http://schemas.microsoft.com/office/drawing/2014/main" id="{F2C7501E-1B1F-4998-B543-E59DEA8EAFCA}"/>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667744" y="124968"/>
            <a:ext cx="406400" cy="406400"/>
          </a:xfrm>
          <a:prstGeom prst="rect">
            <a:avLst/>
          </a:prstGeom>
        </p:spPr>
      </p:pic>
    </p:spTree>
    <p:extLst>
      <p:ext uri="{BB962C8B-B14F-4D97-AF65-F5344CB8AC3E}">
        <p14:creationId xmlns:p14="http://schemas.microsoft.com/office/powerpoint/2010/main" val="3572562600"/>
      </p:ext>
    </p:extLst>
  </p:cSld>
  <p:clrMapOvr>
    <a:masterClrMapping/>
  </p:clrMapOvr>
  <mc:AlternateContent xmlns:mc="http://schemas.openxmlformats.org/markup-compatibility/2006" xmlns:p14="http://schemas.microsoft.com/office/powerpoint/2010/main">
    <mc:Choice Requires="p14">
      <p:transition spd="slow" p14:dur="2000" advTm="23845"/>
    </mc:Choice>
    <mc:Fallback xmlns="">
      <p:transition spd="slow" advTm="2384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58AFA430-CDFE-4A10-9780-499D74042228}"/>
              </a:ext>
            </a:extLst>
          </p:cNvPr>
          <p:cNvGraphicFramePr>
            <a:graphicFrameLocks/>
          </p:cNvGraphicFramePr>
          <p:nvPr>
            <p:extLst>
              <p:ext uri="{D42A27DB-BD31-4B8C-83A1-F6EECF244321}">
                <p14:modId xmlns:p14="http://schemas.microsoft.com/office/powerpoint/2010/main" val="2475540719"/>
              </p:ext>
            </p:extLst>
          </p:nvPr>
        </p:nvGraphicFramePr>
        <p:xfrm>
          <a:off x="304800" y="1371600"/>
          <a:ext cx="9412365" cy="4648946"/>
        </p:xfrm>
        <a:graphic>
          <a:graphicData uri="http://schemas.openxmlformats.org/drawingml/2006/chart">
            <c:chart xmlns:c="http://schemas.openxmlformats.org/drawingml/2006/chart" xmlns:r="http://schemas.openxmlformats.org/officeDocument/2006/relationships" r:id="rId5"/>
          </a:graphicData>
        </a:graphic>
      </p:graphicFrame>
      <p:sp>
        <p:nvSpPr>
          <p:cNvPr id="12" name="TextBox 11">
            <a:extLst>
              <a:ext uri="{FF2B5EF4-FFF2-40B4-BE49-F238E27FC236}">
                <a16:creationId xmlns:a16="http://schemas.microsoft.com/office/drawing/2014/main" id="{F4430EC7-B6CA-4084-89CD-220069AEC84B}"/>
              </a:ext>
            </a:extLst>
          </p:cNvPr>
          <p:cNvSpPr txBox="1"/>
          <p:nvPr/>
        </p:nvSpPr>
        <p:spPr bwMode="auto">
          <a:xfrm>
            <a:off x="381000" y="1184960"/>
            <a:ext cx="2048293" cy="4648946"/>
          </a:xfrm>
          <a:prstGeom prst="rect">
            <a:avLst/>
          </a:prstGeom>
          <a:solidFill>
            <a:schemeClr val="bg1"/>
          </a:solidFill>
          <a:ln>
            <a:noFill/>
          </a:ln>
        </p:spPr>
        <p:txBody>
          <a:bodyPr vert="horz" wrap="square" lIns="0" tIns="0" rIns="0" bIns="0" numCol="1" rtlCol="0" anchor="t" anchorCtr="0" compatLnSpc="1">
            <a:prstTxWarp prst="textNoShape">
              <a:avLst/>
            </a:prstTxWarp>
            <a:spAutoFit/>
          </a:bodyPr>
          <a:lstStyle/>
          <a:p>
            <a:pPr algn="l"/>
            <a:endParaRPr lang="en-GB" kern="0" dirty="0"/>
          </a:p>
        </p:txBody>
      </p:sp>
      <p:sp>
        <p:nvSpPr>
          <p:cNvPr id="13" name="Content Placeholder 12">
            <a:extLst>
              <a:ext uri="{FF2B5EF4-FFF2-40B4-BE49-F238E27FC236}">
                <a16:creationId xmlns:a16="http://schemas.microsoft.com/office/drawing/2014/main" id="{1C353DB1-F1A2-48F4-9198-C4CDCA7C2843}"/>
              </a:ext>
            </a:extLst>
          </p:cNvPr>
          <p:cNvSpPr>
            <a:spLocks noGrp="1"/>
          </p:cNvSpPr>
          <p:nvPr>
            <p:ph idx="1"/>
          </p:nvPr>
        </p:nvSpPr>
        <p:spPr>
          <a:xfrm>
            <a:off x="7620000" y="1859694"/>
            <a:ext cx="3962400" cy="3834669"/>
          </a:xfrm>
        </p:spPr>
        <p:txBody>
          <a:bodyPr/>
          <a:lstStyle/>
          <a:p>
            <a:r>
              <a:rPr lang="en-US" dirty="0"/>
              <a:t>South Africa had the lowest percentage of reported suboptimal health in all domains. This gap narrowed after adjusting for age and sex, but some remained, suggesting the effect of other factors </a:t>
            </a:r>
          </a:p>
          <a:p>
            <a:endParaRPr lang="en-US" dirty="0"/>
          </a:p>
        </p:txBody>
      </p:sp>
      <p:sp>
        <p:nvSpPr>
          <p:cNvPr id="2" name="Title 1">
            <a:extLst>
              <a:ext uri="{FF2B5EF4-FFF2-40B4-BE49-F238E27FC236}">
                <a16:creationId xmlns:a16="http://schemas.microsoft.com/office/drawing/2014/main" id="{D00319DB-A711-4EB2-8A7F-5361C77BAE67}"/>
              </a:ext>
            </a:extLst>
          </p:cNvPr>
          <p:cNvSpPr>
            <a:spLocks noGrp="1"/>
          </p:cNvSpPr>
          <p:nvPr>
            <p:ph type="title"/>
          </p:nvPr>
        </p:nvSpPr>
        <p:spPr/>
        <p:txBody>
          <a:bodyPr/>
          <a:lstStyle/>
          <a:p>
            <a:r>
              <a:rPr lang="en-US" dirty="0"/>
              <a:t>Self-Reported Suboptimal Health Prevalence by Domain and Region</a:t>
            </a:r>
          </a:p>
        </p:txBody>
      </p:sp>
      <p:pic>
        <p:nvPicPr>
          <p:cNvPr id="11" name="Picture 10" descr="A screen shot of a social media post&#10;&#10;Description automatically generated">
            <a:extLst>
              <a:ext uri="{FF2B5EF4-FFF2-40B4-BE49-F238E27FC236}">
                <a16:creationId xmlns:a16="http://schemas.microsoft.com/office/drawing/2014/main" id="{42C45A96-E5F8-49C1-9A76-21E4BF5358DB}"/>
              </a:ext>
            </a:extLst>
          </p:cNvPr>
          <p:cNvPicPr>
            <a:picLocks noChangeAspect="1"/>
          </p:cNvPicPr>
          <p:nvPr/>
        </p:nvPicPr>
        <p:blipFill rotWithShape="1">
          <a:blip r:embed="rId6">
            <a:extLst>
              <a:ext uri="{28A0092B-C50C-407E-A947-70E740481C1C}">
                <a14:useLocalDpi xmlns:a14="http://schemas.microsoft.com/office/drawing/2010/main" val="0"/>
              </a:ext>
            </a:extLst>
          </a:blip>
          <a:srcRect r="85212"/>
          <a:stretch/>
        </p:blipFill>
        <p:spPr>
          <a:xfrm>
            <a:off x="1079314" y="1450819"/>
            <a:ext cx="1423829" cy="4913752"/>
          </a:xfrm>
          <a:prstGeom prst="rect">
            <a:avLst/>
          </a:prstGeom>
        </p:spPr>
      </p:pic>
      <p:sp>
        <p:nvSpPr>
          <p:cNvPr id="15" name="Text Placeholder 22">
            <a:extLst>
              <a:ext uri="{FF2B5EF4-FFF2-40B4-BE49-F238E27FC236}">
                <a16:creationId xmlns:a16="http://schemas.microsoft.com/office/drawing/2014/main" id="{4A62AB2A-7E64-425B-93F9-18CC9A304D69}"/>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10" name="Slide Number Placeholder 1">
            <a:extLst>
              <a:ext uri="{FF2B5EF4-FFF2-40B4-BE49-F238E27FC236}">
                <a16:creationId xmlns:a16="http://schemas.microsoft.com/office/drawing/2014/main" id="{FDCDB2B7-8F86-4D3C-8561-BADA03A3DDDA}"/>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10</a:t>
            </a:fld>
            <a:endParaRPr lang="en-GB" dirty="0"/>
          </a:p>
        </p:txBody>
      </p:sp>
      <p:pic>
        <p:nvPicPr>
          <p:cNvPr id="4" name="Slide10_1-1">
            <a:hlinkClick r:id="" action="ppaction://media"/>
            <a:extLst>
              <a:ext uri="{FF2B5EF4-FFF2-40B4-BE49-F238E27FC236}">
                <a16:creationId xmlns:a16="http://schemas.microsoft.com/office/drawing/2014/main" id="{1ACA4F62-677A-4AB3-BC62-9EBC4F1EE868}"/>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1736387" y="31262"/>
            <a:ext cx="450104" cy="450104"/>
          </a:xfrm>
          <a:prstGeom prst="rect">
            <a:avLst/>
          </a:prstGeom>
        </p:spPr>
      </p:pic>
    </p:spTree>
    <p:extLst>
      <p:ext uri="{BB962C8B-B14F-4D97-AF65-F5344CB8AC3E}">
        <p14:creationId xmlns:p14="http://schemas.microsoft.com/office/powerpoint/2010/main" val="3722477877"/>
      </p:ext>
    </p:extLst>
  </p:cSld>
  <p:clrMapOvr>
    <a:masterClrMapping/>
  </p:clrMapOvr>
  <mc:AlternateContent xmlns:mc="http://schemas.openxmlformats.org/markup-compatibility/2006" xmlns:p14="http://schemas.microsoft.com/office/powerpoint/2010/main">
    <mc:Choice Requires="p14">
      <p:transition spd="slow" p14:dur="2000" advTm="19500"/>
    </mc:Choice>
    <mc:Fallback xmlns="">
      <p:transition spd="slow" advTm="195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9332"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F3BC7F-7CA4-458F-BFE4-0D5A0F3B5EBF}"/>
              </a:ext>
            </a:extLst>
          </p:cNvPr>
          <p:cNvSpPr>
            <a:spLocks noGrp="1"/>
          </p:cNvSpPr>
          <p:nvPr>
            <p:ph type="title"/>
          </p:nvPr>
        </p:nvSpPr>
        <p:spPr/>
        <p:txBody>
          <a:bodyPr/>
          <a:lstStyle/>
          <a:p>
            <a:r>
              <a:rPr lang="en-US" dirty="0"/>
              <a:t>Number of Domains on Which Suboptimal Health Was Reported, Overall and by Region </a:t>
            </a:r>
          </a:p>
        </p:txBody>
      </p:sp>
      <p:graphicFrame>
        <p:nvGraphicFramePr>
          <p:cNvPr id="5" name="Chart 4">
            <a:extLst>
              <a:ext uri="{FF2B5EF4-FFF2-40B4-BE49-F238E27FC236}">
                <a16:creationId xmlns:a16="http://schemas.microsoft.com/office/drawing/2014/main" id="{F4A85A81-CF97-455E-9576-D99569D4C0B3}"/>
              </a:ext>
            </a:extLst>
          </p:cNvPr>
          <p:cNvGraphicFramePr>
            <a:graphicFrameLocks/>
          </p:cNvGraphicFramePr>
          <p:nvPr>
            <p:extLst>
              <p:ext uri="{D42A27DB-BD31-4B8C-83A1-F6EECF244321}">
                <p14:modId xmlns:p14="http://schemas.microsoft.com/office/powerpoint/2010/main" val="1975133880"/>
              </p:ext>
            </p:extLst>
          </p:nvPr>
        </p:nvGraphicFramePr>
        <p:xfrm>
          <a:off x="304800" y="1401245"/>
          <a:ext cx="11734800" cy="4618555"/>
        </p:xfrm>
        <a:graphic>
          <a:graphicData uri="http://schemas.openxmlformats.org/drawingml/2006/chart">
            <c:chart xmlns:c="http://schemas.openxmlformats.org/drawingml/2006/chart" xmlns:r="http://schemas.openxmlformats.org/officeDocument/2006/relationships" r:id="rId5"/>
          </a:graphicData>
        </a:graphic>
      </p:graphicFrame>
      <p:sp>
        <p:nvSpPr>
          <p:cNvPr id="10" name="Rectangle 9">
            <a:extLst>
              <a:ext uri="{FF2B5EF4-FFF2-40B4-BE49-F238E27FC236}">
                <a16:creationId xmlns:a16="http://schemas.microsoft.com/office/drawing/2014/main" id="{B7ABA1F8-6966-43B0-8D13-006AA7E17EA2}"/>
              </a:ext>
            </a:extLst>
          </p:cNvPr>
          <p:cNvSpPr/>
          <p:nvPr/>
        </p:nvSpPr>
        <p:spPr>
          <a:xfrm rot="10800000" flipV="1">
            <a:off x="685800" y="5196804"/>
            <a:ext cx="10821988" cy="523220"/>
          </a:xfrm>
          <a:prstGeom prst="rect">
            <a:avLst/>
          </a:prstGeom>
        </p:spPr>
        <p:txBody>
          <a:bodyPr wrap="square">
            <a:spAutoFit/>
          </a:bodyPr>
          <a:lstStyle/>
          <a:p>
            <a:pPr marL="285750" indent="-285750">
              <a:buClr>
                <a:schemeClr val="tx2"/>
              </a:buClr>
              <a:buFont typeface="Arial" panose="020B0604020202020204" pitchFamily="34" charset="0"/>
              <a:buChar char="•"/>
            </a:pPr>
            <a:r>
              <a:rPr lang="en-US" sz="1400" noProof="1"/>
              <a:t>Overall, 26% reported optimal health on all domains, while 23% reported suboptimal health on all domains. Half the population was centered around these 2 extremes</a:t>
            </a:r>
            <a:endParaRPr lang="en-GB" sz="1400" dirty="0"/>
          </a:p>
        </p:txBody>
      </p:sp>
      <p:sp>
        <p:nvSpPr>
          <p:cNvPr id="18" name="Text Placeholder 22">
            <a:extLst>
              <a:ext uri="{FF2B5EF4-FFF2-40B4-BE49-F238E27FC236}">
                <a16:creationId xmlns:a16="http://schemas.microsoft.com/office/drawing/2014/main" id="{EA82BBA6-C473-48E9-8210-26C9913AA1A7}"/>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9" name="Slide Number Placeholder 1">
            <a:extLst>
              <a:ext uri="{FF2B5EF4-FFF2-40B4-BE49-F238E27FC236}">
                <a16:creationId xmlns:a16="http://schemas.microsoft.com/office/drawing/2014/main" id="{D257AC8C-853F-4459-BC27-EABFAB4900A2}"/>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11</a:t>
            </a:fld>
            <a:endParaRPr lang="en-GB" dirty="0"/>
          </a:p>
        </p:txBody>
      </p:sp>
      <p:pic>
        <p:nvPicPr>
          <p:cNvPr id="4" name="Slide11_1-1">
            <a:hlinkClick r:id="" action="ppaction://media"/>
            <a:extLst>
              <a:ext uri="{FF2B5EF4-FFF2-40B4-BE49-F238E27FC236}">
                <a16:creationId xmlns:a16="http://schemas.microsoft.com/office/drawing/2014/main" id="{B7373E02-DD26-4798-80AB-07FDF707F624}"/>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684548" y="82059"/>
            <a:ext cx="429846" cy="429846"/>
          </a:xfrm>
          <a:prstGeom prst="rect">
            <a:avLst/>
          </a:prstGeom>
        </p:spPr>
      </p:pic>
    </p:spTree>
    <p:extLst>
      <p:ext uri="{BB962C8B-B14F-4D97-AF65-F5344CB8AC3E}">
        <p14:creationId xmlns:p14="http://schemas.microsoft.com/office/powerpoint/2010/main" val="703143368"/>
      </p:ext>
    </p:extLst>
  </p:cSld>
  <p:clrMapOvr>
    <a:masterClrMapping/>
  </p:clrMapOvr>
  <mc:AlternateContent xmlns:mc="http://schemas.openxmlformats.org/markup-compatibility/2006" xmlns:p14="http://schemas.microsoft.com/office/powerpoint/2010/main">
    <mc:Choice Requires="p14">
      <p:transition spd="slow" p14:dur="2000" advTm="14510"/>
    </mc:Choice>
    <mc:Fallback xmlns="">
      <p:transition spd="slow" advTm="1451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148"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6685ED-C73E-4DB2-B9A5-86049E953B10}"/>
              </a:ext>
            </a:extLst>
          </p:cNvPr>
          <p:cNvSpPr>
            <a:spLocks noGrp="1"/>
          </p:cNvSpPr>
          <p:nvPr>
            <p:ph type="title"/>
          </p:nvPr>
        </p:nvSpPr>
        <p:spPr/>
        <p:txBody>
          <a:bodyPr/>
          <a:lstStyle/>
          <a:p>
            <a:r>
              <a:rPr lang="en-US" dirty="0"/>
              <a:t>Comparisons of Individuals Reporting Suboptimal Health on All 4 Domains vs Those Not Reporting Suboptimal Health on Any Domain</a:t>
            </a:r>
          </a:p>
        </p:txBody>
      </p:sp>
      <p:graphicFrame>
        <p:nvGraphicFramePr>
          <p:cNvPr id="5" name="Chart 4">
            <a:extLst>
              <a:ext uri="{FF2B5EF4-FFF2-40B4-BE49-F238E27FC236}">
                <a16:creationId xmlns:a16="http://schemas.microsoft.com/office/drawing/2014/main" id="{1B95D3D0-56D2-47DF-B0AE-CBEF06114EE2}"/>
              </a:ext>
            </a:extLst>
          </p:cNvPr>
          <p:cNvGraphicFramePr>
            <a:graphicFrameLocks/>
          </p:cNvGraphicFramePr>
          <p:nvPr>
            <p:extLst>
              <p:ext uri="{D42A27DB-BD31-4B8C-83A1-F6EECF244321}">
                <p14:modId xmlns:p14="http://schemas.microsoft.com/office/powerpoint/2010/main" val="2839115788"/>
              </p:ext>
            </p:extLst>
          </p:nvPr>
        </p:nvGraphicFramePr>
        <p:xfrm>
          <a:off x="1943100" y="838200"/>
          <a:ext cx="8305799" cy="5471781"/>
        </p:xfrm>
        <a:graphic>
          <a:graphicData uri="http://schemas.openxmlformats.org/drawingml/2006/chart">
            <c:chart xmlns:c="http://schemas.openxmlformats.org/drawingml/2006/chart" xmlns:r="http://schemas.openxmlformats.org/officeDocument/2006/relationships" r:id="rId5"/>
          </a:graphicData>
        </a:graphic>
      </p:graphicFrame>
      <p:sp>
        <p:nvSpPr>
          <p:cNvPr id="10" name="Shape">
            <a:extLst>
              <a:ext uri="{FF2B5EF4-FFF2-40B4-BE49-F238E27FC236}">
                <a16:creationId xmlns:a16="http://schemas.microsoft.com/office/drawing/2014/main" id="{34EC9F7B-F4DE-44C0-841F-AF6EDED15AE3}"/>
              </a:ext>
            </a:extLst>
          </p:cNvPr>
          <p:cNvSpPr/>
          <p:nvPr/>
        </p:nvSpPr>
        <p:spPr>
          <a:xfrm>
            <a:off x="711198" y="5619047"/>
            <a:ext cx="11031540" cy="582017"/>
          </a:xfrm>
          <a:custGeom>
            <a:avLst/>
            <a:gdLst/>
            <a:ahLst/>
            <a:cxnLst>
              <a:cxn ang="0">
                <a:pos x="wd2" y="hd2"/>
              </a:cxn>
              <a:cxn ang="5400000">
                <a:pos x="wd2" y="hd2"/>
              </a:cxn>
              <a:cxn ang="10800000">
                <a:pos x="wd2" y="hd2"/>
              </a:cxn>
              <a:cxn ang="16200000">
                <a:pos x="wd2" y="hd2"/>
              </a:cxn>
            </a:cxnLst>
            <a:rect l="0" t="0" r="r" b="b"/>
            <a:pathLst>
              <a:path w="21600" h="21600" extrusionOk="0">
                <a:moveTo>
                  <a:pt x="18724" y="0"/>
                </a:moveTo>
                <a:lnTo>
                  <a:pt x="2876" y="0"/>
                </a:lnTo>
                <a:cubicBezTo>
                  <a:pt x="1294" y="0"/>
                  <a:pt x="0" y="1119"/>
                  <a:pt x="0" y="2488"/>
                </a:cubicBezTo>
                <a:lnTo>
                  <a:pt x="0" y="19112"/>
                </a:lnTo>
                <a:cubicBezTo>
                  <a:pt x="0" y="20481"/>
                  <a:pt x="1294" y="21600"/>
                  <a:pt x="2876" y="21600"/>
                </a:cubicBezTo>
                <a:lnTo>
                  <a:pt x="18724" y="21600"/>
                </a:lnTo>
                <a:cubicBezTo>
                  <a:pt x="20306" y="21600"/>
                  <a:pt x="21600" y="20481"/>
                  <a:pt x="21600" y="19112"/>
                </a:cubicBezTo>
                <a:lnTo>
                  <a:pt x="21600" y="2488"/>
                </a:lnTo>
                <a:cubicBezTo>
                  <a:pt x="21600" y="1119"/>
                  <a:pt x="20306" y="0"/>
                  <a:pt x="18724" y="0"/>
                </a:cubicBezTo>
                <a:close/>
              </a:path>
            </a:pathLst>
          </a:custGeom>
          <a:noFill/>
          <a:ln w="12700">
            <a:noFill/>
            <a:miter lim="400000"/>
          </a:ln>
          <a:effectLst/>
        </p:spPr>
        <p:txBody>
          <a:bodyPr lIns="135000" tIns="135000" rIns="135000" bIns="28575" anchor="t"/>
          <a:lstStyle/>
          <a:p>
            <a:pPr algn="ctr">
              <a:buClr>
                <a:schemeClr val="accent1">
                  <a:lumMod val="20000"/>
                  <a:lumOff val="80000"/>
                </a:schemeClr>
              </a:buClr>
              <a:defRPr sz="3000">
                <a:solidFill>
                  <a:srgbClr val="FFFFFF"/>
                </a:solidFill>
              </a:defRPr>
            </a:pPr>
            <a:r>
              <a:rPr lang="en-US" sz="1600" b="1" noProof="1">
                <a:solidFill>
                  <a:schemeClr val="accent1"/>
                </a:solidFill>
              </a:rPr>
              <a:t>Groups most likely to report suboptimal health in all 4 domains included those with 2+ comorbidities, </a:t>
            </a:r>
            <a:br>
              <a:rPr lang="en-US" sz="1600" b="1" noProof="1">
                <a:solidFill>
                  <a:schemeClr val="accent1"/>
                </a:solidFill>
              </a:rPr>
            </a:br>
            <a:r>
              <a:rPr lang="en-US" sz="1600" b="1" noProof="1">
                <a:solidFill>
                  <a:schemeClr val="accent1"/>
                </a:solidFill>
              </a:rPr>
              <a:t>with suboptimal adherence, or those dissatisfied with treatment</a:t>
            </a:r>
          </a:p>
        </p:txBody>
      </p:sp>
      <p:sp>
        <p:nvSpPr>
          <p:cNvPr id="11" name="Text Placeholder 22">
            <a:extLst>
              <a:ext uri="{FF2B5EF4-FFF2-40B4-BE49-F238E27FC236}">
                <a16:creationId xmlns:a16="http://schemas.microsoft.com/office/drawing/2014/main" id="{75716C0A-D2E3-4C1E-9475-468D1D298728}"/>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7" name="Slide Number Placeholder 1">
            <a:extLst>
              <a:ext uri="{FF2B5EF4-FFF2-40B4-BE49-F238E27FC236}">
                <a16:creationId xmlns:a16="http://schemas.microsoft.com/office/drawing/2014/main" id="{CF68F6C5-50F4-4050-A85A-98D21636058E}"/>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12</a:t>
            </a:fld>
            <a:endParaRPr lang="en-GB" dirty="0"/>
          </a:p>
        </p:txBody>
      </p:sp>
      <p:pic>
        <p:nvPicPr>
          <p:cNvPr id="3" name="Audio 2">
            <a:hlinkClick r:id="" action="ppaction://media"/>
            <a:extLst>
              <a:ext uri="{FF2B5EF4-FFF2-40B4-BE49-F238E27FC236}">
                <a16:creationId xmlns:a16="http://schemas.microsoft.com/office/drawing/2014/main" id="{7ACE7A78-A71B-4481-A55C-E911A6A0B9B6}"/>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744410" y="49428"/>
            <a:ext cx="406400" cy="406400"/>
          </a:xfrm>
          <a:prstGeom prst="rect">
            <a:avLst/>
          </a:prstGeom>
        </p:spPr>
      </p:pic>
    </p:spTree>
    <p:extLst>
      <p:ext uri="{BB962C8B-B14F-4D97-AF65-F5344CB8AC3E}">
        <p14:creationId xmlns:p14="http://schemas.microsoft.com/office/powerpoint/2010/main" val="184605266"/>
      </p:ext>
    </p:extLst>
  </p:cSld>
  <p:clrMapOvr>
    <a:masterClrMapping/>
  </p:clrMapOvr>
  <mc:AlternateContent xmlns:mc="http://schemas.openxmlformats.org/markup-compatibility/2006" xmlns:p14="http://schemas.microsoft.com/office/powerpoint/2010/main">
    <mc:Choice Requires="p14">
      <p:transition spd="slow" p14:dur="2000" advTm="50868"/>
    </mc:Choice>
    <mc:Fallback xmlns="">
      <p:transition spd="slow" advTm="5086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65FD14-4C36-4649-B095-328DC3B4F567}"/>
              </a:ext>
            </a:extLst>
          </p:cNvPr>
          <p:cNvSpPr>
            <a:spLocks noGrp="1"/>
          </p:cNvSpPr>
          <p:nvPr>
            <p:ph type="title"/>
          </p:nvPr>
        </p:nvSpPr>
        <p:spPr/>
        <p:txBody>
          <a:bodyPr/>
          <a:lstStyle/>
          <a:p>
            <a:r>
              <a:rPr lang="en-US" dirty="0"/>
              <a:t>Conclusions</a:t>
            </a:r>
          </a:p>
        </p:txBody>
      </p:sp>
      <p:graphicFrame>
        <p:nvGraphicFramePr>
          <p:cNvPr id="22" name="Diagram 21">
            <a:extLst>
              <a:ext uri="{FF2B5EF4-FFF2-40B4-BE49-F238E27FC236}">
                <a16:creationId xmlns:a16="http://schemas.microsoft.com/office/drawing/2014/main" id="{FA7FAC4B-761E-4162-9542-5F9EEC434B7A}"/>
              </a:ext>
            </a:extLst>
          </p:cNvPr>
          <p:cNvGraphicFramePr/>
          <p:nvPr>
            <p:extLst>
              <p:ext uri="{D42A27DB-BD31-4B8C-83A1-F6EECF244321}">
                <p14:modId xmlns:p14="http://schemas.microsoft.com/office/powerpoint/2010/main" val="399324632"/>
              </p:ext>
            </p:extLst>
          </p:nvPr>
        </p:nvGraphicFramePr>
        <p:xfrm>
          <a:off x="1676400" y="1069202"/>
          <a:ext cx="8864600" cy="5128506"/>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pic>
        <p:nvPicPr>
          <p:cNvPr id="12" name="Graphic 11" descr="Open hand with plant">
            <a:extLst>
              <a:ext uri="{FF2B5EF4-FFF2-40B4-BE49-F238E27FC236}">
                <a16:creationId xmlns:a16="http://schemas.microsoft.com/office/drawing/2014/main" id="{FBA83E06-EC0B-4C51-842C-CBF20D32F7B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301840" y="5231141"/>
            <a:ext cx="640080" cy="640080"/>
          </a:xfrm>
          <a:prstGeom prst="rect">
            <a:avLst/>
          </a:prstGeom>
        </p:spPr>
      </p:pic>
      <p:pic>
        <p:nvPicPr>
          <p:cNvPr id="4" name="Graphic 3" descr="Signal">
            <a:extLst>
              <a:ext uri="{FF2B5EF4-FFF2-40B4-BE49-F238E27FC236}">
                <a16:creationId xmlns:a16="http://schemas.microsoft.com/office/drawing/2014/main" id="{25A5A925-E6E5-4E2C-8779-4DC79A941139}"/>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2301840" y="1324295"/>
            <a:ext cx="640080" cy="640080"/>
          </a:xfrm>
          <a:prstGeom prst="rect">
            <a:avLst/>
          </a:prstGeom>
        </p:spPr>
      </p:pic>
      <p:pic>
        <p:nvPicPr>
          <p:cNvPr id="8" name="Graphic 7" descr="Medical">
            <a:extLst>
              <a:ext uri="{FF2B5EF4-FFF2-40B4-BE49-F238E27FC236}">
                <a16:creationId xmlns:a16="http://schemas.microsoft.com/office/drawing/2014/main" id="{22E84D54-5360-4269-BC0D-E58CAFA5C32A}"/>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2301840" y="2619695"/>
            <a:ext cx="640080" cy="640080"/>
          </a:xfrm>
          <a:prstGeom prst="rect">
            <a:avLst/>
          </a:prstGeom>
        </p:spPr>
      </p:pic>
      <p:pic>
        <p:nvPicPr>
          <p:cNvPr id="11" name="Graphic 10" descr="First aid kit">
            <a:extLst>
              <a:ext uri="{FF2B5EF4-FFF2-40B4-BE49-F238E27FC236}">
                <a16:creationId xmlns:a16="http://schemas.microsoft.com/office/drawing/2014/main" id="{E7CCF92A-4C06-4616-8BBB-EAA88254A13F}"/>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2301840" y="3967545"/>
            <a:ext cx="640080" cy="640080"/>
          </a:xfrm>
          <a:prstGeom prst="rect">
            <a:avLst/>
          </a:prstGeom>
        </p:spPr>
      </p:pic>
      <p:sp>
        <p:nvSpPr>
          <p:cNvPr id="13" name="Text Placeholder 22">
            <a:extLst>
              <a:ext uri="{FF2B5EF4-FFF2-40B4-BE49-F238E27FC236}">
                <a16:creationId xmlns:a16="http://schemas.microsoft.com/office/drawing/2014/main" id="{F503CB0C-EC23-48A0-AF91-22AD1C23FB5B}"/>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10" name="Slide Number Placeholder 1">
            <a:extLst>
              <a:ext uri="{FF2B5EF4-FFF2-40B4-BE49-F238E27FC236}">
                <a16:creationId xmlns:a16="http://schemas.microsoft.com/office/drawing/2014/main" id="{ED240B65-1451-49CD-B2EB-9BEEA3765D05}"/>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13</a:t>
            </a:fld>
            <a:endParaRPr lang="en-GB" dirty="0"/>
          </a:p>
        </p:txBody>
      </p:sp>
      <p:pic>
        <p:nvPicPr>
          <p:cNvPr id="3" name="Audio 2">
            <a:hlinkClick r:id="" action="ppaction://media"/>
            <a:extLst>
              <a:ext uri="{FF2B5EF4-FFF2-40B4-BE49-F238E27FC236}">
                <a16:creationId xmlns:a16="http://schemas.microsoft.com/office/drawing/2014/main" id="{1D31B967-A2AF-4279-9CF3-E019992DDC78}"/>
              </a:ext>
            </a:extLst>
          </p:cNvPr>
          <p:cNvPicPr>
            <a:picLocks noChangeAspect="1"/>
          </p:cNvPicPr>
          <p:nvPr>
            <a:audioFile r:link="rId1"/>
            <p:extLst>
              <p:ext uri="{DAA4B4D4-6D71-4841-9C94-3DE7FCFB9230}">
                <p14:media xmlns:p14="http://schemas.microsoft.com/office/powerpoint/2010/main" r:embed="rId2">
                  <p14:trim st="2432"/>
                </p14:media>
              </p:ext>
            </p:extLst>
          </p:nvPr>
        </p:nvPicPr>
        <p:blipFill>
          <a:blip r:embed="rId18"/>
          <a:stretch>
            <a:fillRect/>
          </a:stretch>
        </p:blipFill>
        <p:spPr>
          <a:xfrm>
            <a:off x="11744625" y="50414"/>
            <a:ext cx="406400" cy="406400"/>
          </a:xfrm>
          <a:prstGeom prst="rect">
            <a:avLst/>
          </a:prstGeom>
        </p:spPr>
      </p:pic>
    </p:spTree>
    <p:extLst>
      <p:ext uri="{BB962C8B-B14F-4D97-AF65-F5344CB8AC3E}">
        <p14:creationId xmlns:p14="http://schemas.microsoft.com/office/powerpoint/2010/main" val="2453065942"/>
      </p:ext>
    </p:extLst>
  </p:cSld>
  <p:clrMapOvr>
    <a:masterClrMapping/>
  </p:clrMapOvr>
  <mc:AlternateContent xmlns:mc="http://schemas.openxmlformats.org/markup-compatibility/2006" xmlns:p14="http://schemas.microsoft.com/office/powerpoint/2010/main">
    <mc:Choice Requires="p14">
      <p:transition spd="slow" p14:dur="2000" advTm="54200"/>
    </mc:Choice>
    <mc:Fallback xmlns="">
      <p:transition spd="slow" advTm="542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2F6E24E1-9602-45CB-8DDF-9F0F9AAA1F24}"/>
              </a:ext>
            </a:extLst>
          </p:cNvPr>
          <p:cNvSpPr>
            <a:spLocks noGrp="1"/>
          </p:cNvSpPr>
          <p:nvPr>
            <p:ph idx="1"/>
          </p:nvPr>
        </p:nvSpPr>
        <p:spPr/>
        <p:txBody>
          <a:bodyPr/>
          <a:lstStyle/>
          <a:p>
            <a:r>
              <a:rPr lang="en-US" dirty="0"/>
              <a:t>We thank everyone who has contributed to the success of this study, including all study participants and their families; as well as Jill Slater and the </a:t>
            </a:r>
            <a:r>
              <a:rPr lang="en-US" dirty="0" err="1"/>
              <a:t>ViiV</a:t>
            </a:r>
            <a:r>
              <a:rPr lang="en-US" dirty="0"/>
              <a:t> Healthcare team.</a:t>
            </a:r>
          </a:p>
          <a:p>
            <a:endParaRPr lang="en-US" dirty="0"/>
          </a:p>
        </p:txBody>
      </p:sp>
      <p:sp>
        <p:nvSpPr>
          <p:cNvPr id="2" name="Slide Number Placeholder 1">
            <a:extLst>
              <a:ext uri="{FF2B5EF4-FFF2-40B4-BE49-F238E27FC236}">
                <a16:creationId xmlns:a16="http://schemas.microsoft.com/office/drawing/2014/main" id="{E0746BD8-EAA7-4692-A9D7-BAAE98B61F5F}"/>
              </a:ext>
            </a:extLst>
          </p:cNvPr>
          <p:cNvSpPr>
            <a:spLocks noGrp="1"/>
          </p:cNvSpPr>
          <p:nvPr>
            <p:ph type="sldNum" sz="quarter" idx="4"/>
          </p:nvPr>
        </p:nvSpPr>
        <p:spPr/>
        <p:txBody>
          <a:bodyPr/>
          <a:lstStyle/>
          <a:p>
            <a:fld id="{724AC3FD-09E3-4FF5-A0F9-A72F20D7F301}" type="slidenum">
              <a:rPr lang="en-GB" smtClean="0"/>
              <a:pPr/>
              <a:t>14</a:t>
            </a:fld>
            <a:endParaRPr lang="en-GB" dirty="0"/>
          </a:p>
        </p:txBody>
      </p:sp>
      <p:sp>
        <p:nvSpPr>
          <p:cNvPr id="6" name="Title 5">
            <a:extLst>
              <a:ext uri="{FF2B5EF4-FFF2-40B4-BE49-F238E27FC236}">
                <a16:creationId xmlns:a16="http://schemas.microsoft.com/office/drawing/2014/main" id="{41513C1E-8D16-4188-BB7A-55CA3E06AB58}"/>
              </a:ext>
            </a:extLst>
          </p:cNvPr>
          <p:cNvSpPr>
            <a:spLocks noGrp="1"/>
          </p:cNvSpPr>
          <p:nvPr>
            <p:ph type="title"/>
          </p:nvPr>
        </p:nvSpPr>
        <p:spPr/>
        <p:txBody>
          <a:bodyPr/>
          <a:lstStyle/>
          <a:p>
            <a:r>
              <a:rPr lang="en-US" dirty="0"/>
              <a:t>Acknowledgements</a:t>
            </a:r>
          </a:p>
        </p:txBody>
      </p:sp>
      <p:sp>
        <p:nvSpPr>
          <p:cNvPr id="5" name="Text Placeholder 22">
            <a:extLst>
              <a:ext uri="{FF2B5EF4-FFF2-40B4-BE49-F238E27FC236}">
                <a16:creationId xmlns:a16="http://schemas.microsoft.com/office/drawing/2014/main" id="{AD171A57-A062-44E4-864E-82C0AF847852}"/>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pic>
        <p:nvPicPr>
          <p:cNvPr id="4" name="Audio 3">
            <a:hlinkClick r:id="" action="ppaction://media"/>
            <a:extLst>
              <a:ext uri="{FF2B5EF4-FFF2-40B4-BE49-F238E27FC236}">
                <a16:creationId xmlns:a16="http://schemas.microsoft.com/office/drawing/2014/main" id="{D1CA963B-8FC1-4BF7-B089-81C392064D43}"/>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742738" y="61663"/>
            <a:ext cx="406400" cy="406400"/>
          </a:xfrm>
          <a:prstGeom prst="rect">
            <a:avLst/>
          </a:prstGeom>
        </p:spPr>
      </p:pic>
    </p:spTree>
    <p:extLst>
      <p:ext uri="{BB962C8B-B14F-4D97-AF65-F5344CB8AC3E}">
        <p14:creationId xmlns:p14="http://schemas.microsoft.com/office/powerpoint/2010/main" val="2674574271"/>
      </p:ext>
    </p:extLst>
  </p:cSld>
  <p:clrMapOvr>
    <a:masterClrMapping/>
  </p:clrMapOvr>
  <mc:AlternateContent xmlns:mc="http://schemas.openxmlformats.org/markup-compatibility/2006" xmlns:p14="http://schemas.microsoft.com/office/powerpoint/2010/main">
    <mc:Choice Requires="p14">
      <p:transition spd="slow" p14:dur="2000" advTm="14067"/>
    </mc:Choice>
    <mc:Fallback xmlns="">
      <p:transition spd="slow" advTm="1406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85FFDF7-501F-4945-AF98-3ED8C5155183}"/>
              </a:ext>
            </a:extLst>
          </p:cNvPr>
          <p:cNvSpPr>
            <a:spLocks noGrp="1"/>
          </p:cNvSpPr>
          <p:nvPr>
            <p:ph idx="1"/>
          </p:nvPr>
        </p:nvSpPr>
        <p:spPr/>
        <p:txBody>
          <a:bodyPr/>
          <a:lstStyle/>
          <a:p>
            <a:r>
              <a:rPr lang="en-US" dirty="0"/>
              <a:t>Authors are employees of ViiV Healthcare</a:t>
            </a:r>
          </a:p>
        </p:txBody>
      </p:sp>
      <p:sp>
        <p:nvSpPr>
          <p:cNvPr id="2" name="Title 1">
            <a:extLst>
              <a:ext uri="{FF2B5EF4-FFF2-40B4-BE49-F238E27FC236}">
                <a16:creationId xmlns:a16="http://schemas.microsoft.com/office/drawing/2014/main" id="{6BD42B2F-A9E6-4691-BECE-B0971EEDBF21}"/>
              </a:ext>
            </a:extLst>
          </p:cNvPr>
          <p:cNvSpPr>
            <a:spLocks noGrp="1"/>
          </p:cNvSpPr>
          <p:nvPr>
            <p:ph type="title"/>
          </p:nvPr>
        </p:nvSpPr>
        <p:spPr/>
        <p:txBody>
          <a:bodyPr/>
          <a:lstStyle/>
          <a:p>
            <a:br>
              <a:rPr lang="en-US" dirty="0"/>
            </a:br>
            <a:r>
              <a:rPr lang="en-US" dirty="0"/>
              <a:t>Conflict of Interest</a:t>
            </a:r>
          </a:p>
        </p:txBody>
      </p:sp>
      <p:sp>
        <p:nvSpPr>
          <p:cNvPr id="5" name="Text Placeholder 22">
            <a:extLst>
              <a:ext uri="{FF2B5EF4-FFF2-40B4-BE49-F238E27FC236}">
                <a16:creationId xmlns:a16="http://schemas.microsoft.com/office/drawing/2014/main" id="{60D74D66-3F3D-4E7D-99F5-B5A732720E29}"/>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7" name="Slide Number Placeholder 1">
            <a:extLst>
              <a:ext uri="{FF2B5EF4-FFF2-40B4-BE49-F238E27FC236}">
                <a16:creationId xmlns:a16="http://schemas.microsoft.com/office/drawing/2014/main" id="{0CF30D55-C6BD-423F-B5A1-24E243C1FE84}"/>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2</a:t>
            </a:fld>
            <a:endParaRPr lang="en-GB" dirty="0"/>
          </a:p>
        </p:txBody>
      </p:sp>
      <p:pic>
        <p:nvPicPr>
          <p:cNvPr id="8" name="Audio 3">
            <a:hlinkClick r:id="" action="ppaction://media"/>
            <a:extLst>
              <a:ext uri="{FF2B5EF4-FFF2-40B4-BE49-F238E27FC236}">
                <a16:creationId xmlns:a16="http://schemas.microsoft.com/office/drawing/2014/main" id="{2DA90C5E-6F73-4FBC-AF88-82AFCE4F6281}"/>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715493" y="78139"/>
            <a:ext cx="406400" cy="406400"/>
          </a:xfrm>
          <a:prstGeom prst="rect">
            <a:avLst/>
          </a:prstGeom>
        </p:spPr>
      </p:pic>
    </p:spTree>
    <p:extLst>
      <p:ext uri="{BB962C8B-B14F-4D97-AF65-F5344CB8AC3E}">
        <p14:creationId xmlns:p14="http://schemas.microsoft.com/office/powerpoint/2010/main" val="3238737410"/>
      </p:ext>
    </p:extLst>
  </p:cSld>
  <p:clrMapOvr>
    <a:masterClrMapping/>
  </p:clrMapOvr>
  <mc:AlternateContent xmlns:mc="http://schemas.openxmlformats.org/markup-compatibility/2006" xmlns:p14="http://schemas.microsoft.com/office/powerpoint/2010/main">
    <mc:Choice Requires="p14">
      <p:transition spd="slow" p14:dur="2000" advTm="4400"/>
    </mc:Choice>
    <mc:Fallback xmlns="">
      <p:transition spd="slow" advTm="44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514" fill="hold"/>
                                        <p:tgtEl>
                                          <p:spTgt spid="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8"/>
                </p:tgtEl>
              </p:cMediaNode>
            </p:audi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7A94ADF8-135B-4ABD-8A24-AF2E4C9227C2}"/>
              </a:ext>
            </a:extLst>
          </p:cNvPr>
          <p:cNvSpPr>
            <a:spLocks noGrp="1"/>
          </p:cNvSpPr>
          <p:nvPr>
            <p:ph type="body" sz="quarter" idx="18"/>
          </p:nvPr>
        </p:nvSpPr>
        <p:spPr/>
        <p:txBody>
          <a:bodyPr/>
          <a:lstStyle/>
          <a:p>
            <a:r>
              <a:rPr lang="en-US" b="1" dirty="0"/>
              <a:t>1. </a:t>
            </a:r>
            <a:r>
              <a:rPr lang="en-US" dirty="0"/>
              <a:t>UNAIDS. https://www.unaids.org/en/resources/documents/2017/90-90-90. Accessed June 12, 2020. </a:t>
            </a:r>
            <a:r>
              <a:rPr lang="en-US" b="1" dirty="0"/>
              <a:t>2. </a:t>
            </a:r>
            <a:r>
              <a:rPr lang="en-US" dirty="0"/>
              <a:t>Lazarus et al. </a:t>
            </a:r>
            <a:r>
              <a:rPr lang="en-US" i="1" dirty="0"/>
              <a:t>BMC Med</a:t>
            </a:r>
            <a:r>
              <a:rPr lang="en-US" dirty="0"/>
              <a:t>. 2016;14:94. </a:t>
            </a:r>
            <a:r>
              <a:rPr lang="en-US" b="1" dirty="0"/>
              <a:t>3.</a:t>
            </a:r>
            <a:r>
              <a:rPr lang="en-US" dirty="0"/>
              <a:t> World Health Organization. https://www.who.int/about/who-we-are/constitution. </a:t>
            </a:r>
            <a:br>
              <a:rPr lang="en-US" dirty="0"/>
            </a:br>
            <a:r>
              <a:rPr lang="en-US" dirty="0"/>
              <a:t>Accessed June 12, 2020.</a:t>
            </a:r>
          </a:p>
        </p:txBody>
      </p:sp>
      <p:sp>
        <p:nvSpPr>
          <p:cNvPr id="2" name="Title 1">
            <a:extLst>
              <a:ext uri="{FF2B5EF4-FFF2-40B4-BE49-F238E27FC236}">
                <a16:creationId xmlns:a16="http://schemas.microsoft.com/office/drawing/2014/main" id="{0D62362A-2B11-4509-A864-0FDF52BADC37}"/>
              </a:ext>
            </a:extLst>
          </p:cNvPr>
          <p:cNvSpPr>
            <a:spLocks noGrp="1"/>
          </p:cNvSpPr>
          <p:nvPr>
            <p:ph type="title"/>
          </p:nvPr>
        </p:nvSpPr>
        <p:spPr>
          <a:xfrm>
            <a:off x="711199" y="152400"/>
            <a:ext cx="11144251" cy="838200"/>
          </a:xfrm>
        </p:spPr>
        <p:txBody>
          <a:bodyPr>
            <a:noAutofit/>
          </a:bodyPr>
          <a:lstStyle/>
          <a:p>
            <a:r>
              <a:rPr lang="en-US" dirty="0"/>
              <a:t>Beyond Viral Suppression: Going Full 360</a:t>
            </a:r>
          </a:p>
        </p:txBody>
      </p:sp>
      <p:sp>
        <p:nvSpPr>
          <p:cNvPr id="30" name="Text Placeholder 22">
            <a:extLst>
              <a:ext uri="{FF2B5EF4-FFF2-40B4-BE49-F238E27FC236}">
                <a16:creationId xmlns:a16="http://schemas.microsoft.com/office/drawing/2014/main" id="{4223B11B-EBBE-4549-B9E1-8E51C8CA77E0}"/>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29" name="Slide Number Placeholder 1">
            <a:extLst>
              <a:ext uri="{FF2B5EF4-FFF2-40B4-BE49-F238E27FC236}">
                <a16:creationId xmlns:a16="http://schemas.microsoft.com/office/drawing/2014/main" id="{5E58D64C-AA84-4755-8015-E4E9F8EDE310}"/>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3</a:t>
            </a:fld>
            <a:endParaRPr lang="en-GB" dirty="0"/>
          </a:p>
        </p:txBody>
      </p:sp>
      <p:sp>
        <p:nvSpPr>
          <p:cNvPr id="32" name="Content Placeholder 2">
            <a:extLst>
              <a:ext uri="{FF2B5EF4-FFF2-40B4-BE49-F238E27FC236}">
                <a16:creationId xmlns:a16="http://schemas.microsoft.com/office/drawing/2014/main" id="{F378467B-74EA-4537-8F2F-307F036B6F2E}"/>
              </a:ext>
            </a:extLst>
          </p:cNvPr>
          <p:cNvSpPr txBox="1">
            <a:spLocks/>
          </p:cNvSpPr>
          <p:nvPr/>
        </p:nvSpPr>
        <p:spPr>
          <a:xfrm>
            <a:off x="684041" y="1278540"/>
            <a:ext cx="11144251" cy="4343400"/>
          </a:xfrm>
          <a:prstGeom prst="rect">
            <a:avLst/>
          </a:prstGeom>
        </p:spPr>
        <p:txBody>
          <a:bodyPr/>
          <a:lstStyle>
            <a:lvl1pPr marL="192024" indent="-192024" algn="l" rtl="0" eaLnBrk="0" fontAlgn="base" hangingPunct="0">
              <a:spcBef>
                <a:spcPts val="800"/>
              </a:spcBef>
              <a:spcAft>
                <a:spcPts val="0"/>
              </a:spcAft>
              <a:buClr>
                <a:schemeClr val="tx2"/>
              </a:buClr>
              <a:buSzPct val="115000"/>
              <a:buFont typeface="Arial" panose="020B0604020202020204" pitchFamily="34" charset="0"/>
              <a:buChar char="•"/>
              <a:defRPr sz="2000">
                <a:solidFill>
                  <a:schemeClr val="tx1"/>
                </a:solidFill>
                <a:latin typeface="Arial" panose="020B0604020202020204" pitchFamily="34" charset="0"/>
                <a:ea typeface="+mn-ea"/>
                <a:cs typeface="Arial" panose="020B0604020202020204" pitchFamily="34" charset="0"/>
              </a:defRPr>
            </a:lvl1pPr>
            <a:lvl2pPr marL="347472" indent="-155448" algn="l" rtl="0" eaLnBrk="0" fontAlgn="base" hangingPunct="0">
              <a:spcBef>
                <a:spcPts val="400"/>
              </a:spcBef>
              <a:spcAft>
                <a:spcPts val="0"/>
              </a:spcAft>
              <a:buClr>
                <a:srgbClr val="E31836"/>
              </a:buClr>
              <a:buSzPct val="115000"/>
              <a:buFont typeface="Arial" panose="020B0604020202020204" pitchFamily="34" charset="0"/>
              <a:buChar char="•"/>
              <a:defRPr sz="1700">
                <a:solidFill>
                  <a:schemeClr val="tx1"/>
                </a:solidFill>
                <a:latin typeface="Arial" panose="020B0604020202020204" pitchFamily="34" charset="0"/>
                <a:cs typeface="Arial" panose="020B0604020202020204" pitchFamily="34" charset="0"/>
              </a:defRPr>
            </a:lvl2pPr>
            <a:lvl3pPr marL="493776" indent="-146304" algn="l" rtl="0" eaLnBrk="0" fontAlgn="base" hangingPunct="0">
              <a:spcBef>
                <a:spcPts val="400"/>
              </a:spcBef>
              <a:spcAft>
                <a:spcPts val="0"/>
              </a:spcAft>
              <a:buClr>
                <a:srgbClr val="E40046"/>
              </a:buClr>
              <a:buSzPct val="115000"/>
              <a:buFont typeface="Arial" panose="020B0604020202020204" pitchFamily="34" charset="0"/>
              <a:buChar char="•"/>
              <a:defRPr lang="en-US" sz="1500" dirty="0">
                <a:solidFill>
                  <a:schemeClr val="tx1"/>
                </a:solidFill>
                <a:latin typeface="Arial" panose="020B0604020202020204" pitchFamily="34" charset="0"/>
                <a:cs typeface="Arial" panose="020B0604020202020204" pitchFamily="34" charset="0"/>
              </a:defRPr>
            </a:lvl3pPr>
            <a:lvl4pPr marL="621792" indent="-128016" algn="l" rtl="0" eaLnBrk="0" fontAlgn="base" hangingPunct="0">
              <a:spcBef>
                <a:spcPts val="400"/>
              </a:spcBef>
              <a:spcAft>
                <a:spcPts val="0"/>
              </a:spcAft>
              <a:buClr>
                <a:srgbClr val="E40046"/>
              </a:buClr>
              <a:buSzPct val="115000"/>
              <a:buFont typeface="Arial" panose="020B0604020202020204" pitchFamily="34" charset="0"/>
              <a:buChar char="•"/>
              <a:defRPr lang="en-US" sz="1300" dirty="0">
                <a:solidFill>
                  <a:schemeClr val="tx1"/>
                </a:solidFill>
                <a:latin typeface="Arial" panose="020B0604020202020204" pitchFamily="34" charset="0"/>
                <a:cs typeface="Arial" panose="020B0604020202020204" pitchFamily="34" charset="0"/>
              </a:defRPr>
            </a:lvl4pPr>
            <a:lvl5pPr marL="731838" marR="0" indent="-119063" algn="l" defTabSz="1231869" rtl="0" eaLnBrk="0" fontAlgn="base" latinLnBrk="0" hangingPunct="0">
              <a:lnSpc>
                <a:spcPct val="100000"/>
              </a:lnSpc>
              <a:spcBef>
                <a:spcPts val="400"/>
              </a:spcBef>
              <a:spcAft>
                <a:spcPts val="0"/>
              </a:spcAft>
              <a:buClr>
                <a:srgbClr val="E40046"/>
              </a:buClr>
              <a:buSzPct val="115000"/>
              <a:buFont typeface="Arial" panose="020B0604020202020204" pitchFamily="34" charset="0"/>
              <a:buChar char="•"/>
              <a:tabLst/>
              <a:defRPr lang="en-GB" sz="1100" dirty="0">
                <a:solidFill>
                  <a:schemeClr val="tx1"/>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marL="227013" indent="-227013">
              <a:buNone/>
            </a:pPr>
            <a:r>
              <a:rPr lang="en-US" b="1" u="sng" kern="0" dirty="0"/>
              <a:t>UNAIDS Targets</a:t>
            </a:r>
          </a:p>
          <a:p>
            <a:pPr marL="227013" indent="-227013">
              <a:spcBef>
                <a:spcPts val="0"/>
              </a:spcBef>
              <a:buNone/>
            </a:pPr>
            <a:endParaRPr lang="en-US" sz="1200" b="1" u="sng" kern="0" dirty="0"/>
          </a:p>
          <a:p>
            <a:pPr marL="227013" lvl="1" indent="-227013"/>
            <a:r>
              <a:rPr lang="en-US" b="1" kern="0" dirty="0"/>
              <a:t>Diagnosis: </a:t>
            </a:r>
            <a:r>
              <a:rPr lang="en-US" kern="0" dirty="0"/>
              <a:t>90% of those with HIV will know their status</a:t>
            </a:r>
            <a:r>
              <a:rPr lang="en-US" kern="0" baseline="30000" dirty="0"/>
              <a:t>1</a:t>
            </a:r>
          </a:p>
          <a:p>
            <a:pPr marL="227013" lvl="2" indent="-227013">
              <a:buNone/>
            </a:pPr>
            <a:endParaRPr lang="en-US" kern="0" dirty="0"/>
          </a:p>
          <a:p>
            <a:pPr marL="227013" lvl="1" indent="-227013"/>
            <a:r>
              <a:rPr lang="en-US" b="1" kern="0" dirty="0"/>
              <a:t>Treatment: </a:t>
            </a:r>
            <a:r>
              <a:rPr lang="en-US" kern="0" dirty="0"/>
              <a:t>90% of those diagnosed will be on treatment</a:t>
            </a:r>
            <a:r>
              <a:rPr lang="en-US" kern="0" baseline="30000" dirty="0"/>
              <a:t>1</a:t>
            </a:r>
            <a:endParaRPr lang="en-US" kern="0" dirty="0"/>
          </a:p>
          <a:p>
            <a:pPr marL="227013" lvl="2" indent="-227013">
              <a:buNone/>
            </a:pPr>
            <a:endParaRPr lang="en-US" kern="0" dirty="0"/>
          </a:p>
          <a:p>
            <a:pPr marL="227013" lvl="1" indent="-227013"/>
            <a:r>
              <a:rPr lang="en-US" b="1" kern="0" dirty="0"/>
              <a:t>Viral suppression: </a:t>
            </a:r>
            <a:r>
              <a:rPr lang="en-US" kern="0" dirty="0"/>
              <a:t>90% of those on treatment will be virally suppressed</a:t>
            </a:r>
            <a:r>
              <a:rPr lang="en-US" kern="0" baseline="30000" dirty="0"/>
              <a:t>1</a:t>
            </a:r>
            <a:endParaRPr lang="en-US" kern="0" dirty="0"/>
          </a:p>
          <a:p>
            <a:pPr marL="227013" lvl="2" indent="-227013">
              <a:buNone/>
            </a:pPr>
            <a:endParaRPr lang="en-US" kern="0" dirty="0"/>
          </a:p>
          <a:p>
            <a:pPr marL="227013" lvl="1" indent="-227013"/>
            <a:r>
              <a:rPr lang="en-US" b="1" kern="0" dirty="0"/>
              <a:t>Quality of life: </a:t>
            </a:r>
            <a:r>
              <a:rPr lang="en-US" kern="0" dirty="0"/>
              <a:t>90% of PLHIV will enjoy good health-related quality of life</a:t>
            </a:r>
            <a:r>
              <a:rPr lang="en-US" kern="0" baseline="30000" dirty="0"/>
              <a:t>2</a:t>
            </a:r>
          </a:p>
          <a:p>
            <a:pPr marL="227013" lvl="1" indent="-227013"/>
            <a:endParaRPr lang="en-US" kern="0" baseline="30000" dirty="0"/>
          </a:p>
          <a:p>
            <a:pPr marL="227013" indent="-227013">
              <a:buNone/>
            </a:pPr>
            <a:r>
              <a:rPr lang="en-US" b="1" u="sng" kern="0" dirty="0"/>
              <a:t>Overall Health</a:t>
            </a:r>
          </a:p>
          <a:p>
            <a:pPr marL="227013" indent="-227013">
              <a:spcBef>
                <a:spcPts val="0"/>
              </a:spcBef>
              <a:buNone/>
            </a:pPr>
            <a:endParaRPr lang="en-US" sz="1200" b="1" u="sng" kern="0" dirty="0"/>
          </a:p>
          <a:p>
            <a:pPr marL="227013" lvl="1" indent="-227013"/>
            <a:r>
              <a:rPr lang="en-US" dirty="0"/>
              <a:t>Health is a state of complete physical, mental, and social well-being and not merely the absence of disease </a:t>
            </a:r>
            <a:br>
              <a:rPr lang="en-US" dirty="0"/>
            </a:br>
            <a:r>
              <a:rPr lang="en-US" dirty="0"/>
              <a:t>or infirmity</a:t>
            </a:r>
            <a:r>
              <a:rPr lang="en-US" kern="0" baseline="30000" dirty="0"/>
              <a:t> </a:t>
            </a:r>
            <a:r>
              <a:rPr lang="en-US" kern="0" dirty="0"/>
              <a:t>– World Health Organization</a:t>
            </a:r>
            <a:r>
              <a:rPr lang="en-US" kern="0" baseline="30000" dirty="0"/>
              <a:t>3</a:t>
            </a:r>
            <a:endParaRPr lang="en-US" baseline="30000" dirty="0"/>
          </a:p>
        </p:txBody>
      </p:sp>
      <p:pic>
        <p:nvPicPr>
          <p:cNvPr id="4" name="Audio 3">
            <a:hlinkClick r:id="" action="ppaction://media"/>
            <a:extLst>
              <a:ext uri="{FF2B5EF4-FFF2-40B4-BE49-F238E27FC236}">
                <a16:creationId xmlns:a16="http://schemas.microsoft.com/office/drawing/2014/main" id="{64C301B3-24DE-47B5-A6B5-FB6CDD2E4693}"/>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723432" y="59944"/>
            <a:ext cx="406400" cy="406400"/>
          </a:xfrm>
          <a:prstGeom prst="rect">
            <a:avLst/>
          </a:prstGeom>
        </p:spPr>
      </p:pic>
    </p:spTree>
    <p:extLst>
      <p:ext uri="{BB962C8B-B14F-4D97-AF65-F5344CB8AC3E}">
        <p14:creationId xmlns:p14="http://schemas.microsoft.com/office/powerpoint/2010/main" val="1020894142"/>
      </p:ext>
    </p:extLst>
  </p:cSld>
  <p:clrMapOvr>
    <a:masterClrMapping/>
  </p:clrMapOvr>
  <mc:AlternateContent xmlns:mc="http://schemas.openxmlformats.org/markup-compatibility/2006" xmlns:p14="http://schemas.microsoft.com/office/powerpoint/2010/main">
    <mc:Choice Requires="p14">
      <p:transition spd="slow" p14:dur="2000" advTm="14762"/>
    </mc:Choice>
    <mc:Fallback xmlns="">
      <p:transition spd="slow" advTm="14762"/>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4"/>
                </p:tgtEl>
              </p:cMediaNode>
            </p:audi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a:extLst>
              <a:ext uri="{FF2B5EF4-FFF2-40B4-BE49-F238E27FC236}">
                <a16:creationId xmlns:a16="http://schemas.microsoft.com/office/drawing/2014/main" id="{19184556-E525-48C0-AE94-28040B83C4C8}"/>
              </a:ext>
            </a:extLst>
          </p:cNvPr>
          <p:cNvSpPr/>
          <p:nvPr/>
        </p:nvSpPr>
        <p:spPr>
          <a:xfrm>
            <a:off x="7455482" y="4681619"/>
            <a:ext cx="3676508" cy="118578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58" name="Rectangle 57">
            <a:extLst>
              <a:ext uri="{FF2B5EF4-FFF2-40B4-BE49-F238E27FC236}">
                <a16:creationId xmlns:a16="http://schemas.microsoft.com/office/drawing/2014/main" id="{D52CAB31-C57D-4574-9A31-83A6C23E77D8}"/>
              </a:ext>
            </a:extLst>
          </p:cNvPr>
          <p:cNvSpPr/>
          <p:nvPr/>
        </p:nvSpPr>
        <p:spPr>
          <a:xfrm>
            <a:off x="7455482" y="2626208"/>
            <a:ext cx="3676508" cy="118578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57" name="Rectangle 56">
            <a:extLst>
              <a:ext uri="{FF2B5EF4-FFF2-40B4-BE49-F238E27FC236}">
                <a16:creationId xmlns:a16="http://schemas.microsoft.com/office/drawing/2014/main" id="{1A886DD1-9335-4D75-8540-65C0259FB866}"/>
              </a:ext>
            </a:extLst>
          </p:cNvPr>
          <p:cNvSpPr/>
          <p:nvPr/>
        </p:nvSpPr>
        <p:spPr>
          <a:xfrm>
            <a:off x="1066800" y="4681619"/>
            <a:ext cx="3676508" cy="118578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91" name="Rectangle 90">
            <a:extLst>
              <a:ext uri="{FF2B5EF4-FFF2-40B4-BE49-F238E27FC236}">
                <a16:creationId xmlns:a16="http://schemas.microsoft.com/office/drawing/2014/main" id="{757CDC9B-AE59-4A39-8F4C-5243788D9AB4}"/>
              </a:ext>
            </a:extLst>
          </p:cNvPr>
          <p:cNvSpPr/>
          <p:nvPr/>
        </p:nvSpPr>
        <p:spPr>
          <a:xfrm>
            <a:off x="1066800" y="2626208"/>
            <a:ext cx="3676508" cy="118578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dirty="0"/>
          </a:p>
        </p:txBody>
      </p:sp>
      <p:sp>
        <p:nvSpPr>
          <p:cNvPr id="2" name="Title 1">
            <a:extLst>
              <a:ext uri="{FF2B5EF4-FFF2-40B4-BE49-F238E27FC236}">
                <a16:creationId xmlns:a16="http://schemas.microsoft.com/office/drawing/2014/main" id="{2C2BFAE1-45D3-4B3B-81D2-0BF25FA84FB8}"/>
              </a:ext>
            </a:extLst>
          </p:cNvPr>
          <p:cNvSpPr>
            <a:spLocks noGrp="1"/>
          </p:cNvSpPr>
          <p:nvPr>
            <p:ph type="title"/>
          </p:nvPr>
        </p:nvSpPr>
        <p:spPr/>
        <p:txBody>
          <a:bodyPr>
            <a:normAutofit/>
          </a:bodyPr>
          <a:lstStyle/>
          <a:p>
            <a:r>
              <a:rPr lang="en-US" dirty="0"/>
              <a:t>Overall Health and Subdomains</a:t>
            </a:r>
          </a:p>
        </p:txBody>
      </p:sp>
      <p:grpSp>
        <p:nvGrpSpPr>
          <p:cNvPr id="33" name="Group 32">
            <a:extLst>
              <a:ext uri="{FF2B5EF4-FFF2-40B4-BE49-F238E27FC236}">
                <a16:creationId xmlns:a16="http://schemas.microsoft.com/office/drawing/2014/main" id="{0CAF2FFF-B88D-490F-A89E-6FF221F2C1C2}"/>
              </a:ext>
            </a:extLst>
          </p:cNvPr>
          <p:cNvGrpSpPr/>
          <p:nvPr/>
        </p:nvGrpSpPr>
        <p:grpSpPr>
          <a:xfrm>
            <a:off x="8145844" y="2655192"/>
            <a:ext cx="2892410" cy="854773"/>
            <a:chOff x="4228927" y="1116212"/>
            <a:chExt cx="6696178" cy="1139699"/>
          </a:xfrm>
        </p:grpSpPr>
        <p:sp>
          <p:nvSpPr>
            <p:cNvPr id="34" name="TextBox 33">
              <a:extLst>
                <a:ext uri="{FF2B5EF4-FFF2-40B4-BE49-F238E27FC236}">
                  <a16:creationId xmlns:a16="http://schemas.microsoft.com/office/drawing/2014/main" id="{18AC7869-336D-4A6F-B7B1-B9DE19683E73}"/>
                </a:ext>
              </a:extLst>
            </p:cNvPr>
            <p:cNvSpPr txBox="1"/>
            <p:nvPr/>
          </p:nvSpPr>
          <p:spPr>
            <a:xfrm>
              <a:off x="4228927" y="1116212"/>
              <a:ext cx="5976400" cy="492443"/>
            </a:xfrm>
            <a:prstGeom prst="rect">
              <a:avLst/>
            </a:prstGeom>
            <a:noFill/>
          </p:spPr>
          <p:txBody>
            <a:bodyPr wrap="square" lIns="0" rIns="0" rtlCol="0" anchor="b">
              <a:spAutoFit/>
            </a:bodyPr>
            <a:lstStyle/>
            <a:p>
              <a:r>
                <a:rPr lang="en-US" b="1" cap="all" dirty="0">
                  <a:latin typeface="+mn-lt"/>
                </a:rPr>
                <a:t>Physical health</a:t>
              </a:r>
            </a:p>
          </p:txBody>
        </p:sp>
        <p:sp>
          <p:nvSpPr>
            <p:cNvPr id="35" name="TextBox 34">
              <a:extLst>
                <a:ext uri="{FF2B5EF4-FFF2-40B4-BE49-F238E27FC236}">
                  <a16:creationId xmlns:a16="http://schemas.microsoft.com/office/drawing/2014/main" id="{E14DC685-CF9E-48FA-AD13-B78D52FCA63C}"/>
                </a:ext>
              </a:extLst>
            </p:cNvPr>
            <p:cNvSpPr txBox="1"/>
            <p:nvPr/>
          </p:nvSpPr>
          <p:spPr>
            <a:xfrm>
              <a:off x="4228927" y="1517246"/>
              <a:ext cx="6696178" cy="738665"/>
            </a:xfrm>
            <a:prstGeom prst="rect">
              <a:avLst/>
            </a:prstGeom>
            <a:noFill/>
          </p:spPr>
          <p:txBody>
            <a:bodyPr wrap="square" lIns="0" rIns="0" rtlCol="0" anchor="t">
              <a:spAutoFit/>
            </a:bodyPr>
            <a:lstStyle/>
            <a:p>
              <a:r>
                <a:rPr lang="en-US" sz="1000" dirty="0">
                  <a:latin typeface="+mn-lt"/>
                </a:rPr>
                <a:t>“Physical condition of your body, specifically the absence of any illness or injury and being free from aches or pains in any part of your body”</a:t>
              </a:r>
            </a:p>
          </p:txBody>
        </p:sp>
      </p:grpSp>
      <p:grpSp>
        <p:nvGrpSpPr>
          <p:cNvPr id="36" name="Group 35">
            <a:extLst>
              <a:ext uri="{FF2B5EF4-FFF2-40B4-BE49-F238E27FC236}">
                <a16:creationId xmlns:a16="http://schemas.microsoft.com/office/drawing/2014/main" id="{C796E2A3-85AB-434E-B745-C40DCF8B0EE1}"/>
              </a:ext>
            </a:extLst>
          </p:cNvPr>
          <p:cNvGrpSpPr/>
          <p:nvPr/>
        </p:nvGrpSpPr>
        <p:grpSpPr>
          <a:xfrm>
            <a:off x="1282464" y="2626208"/>
            <a:ext cx="2927444" cy="1162549"/>
            <a:chOff x="4707897" y="2327162"/>
            <a:chExt cx="5976401" cy="1550068"/>
          </a:xfrm>
        </p:grpSpPr>
        <p:sp>
          <p:nvSpPr>
            <p:cNvPr id="37" name="TextBox 36">
              <a:extLst>
                <a:ext uri="{FF2B5EF4-FFF2-40B4-BE49-F238E27FC236}">
                  <a16:creationId xmlns:a16="http://schemas.microsoft.com/office/drawing/2014/main" id="{9386D8E0-E3F8-446C-AA03-7ABFFC4DAF87}"/>
                </a:ext>
              </a:extLst>
            </p:cNvPr>
            <p:cNvSpPr txBox="1"/>
            <p:nvPr/>
          </p:nvSpPr>
          <p:spPr>
            <a:xfrm>
              <a:off x="4707898" y="2327162"/>
              <a:ext cx="5976400" cy="492443"/>
            </a:xfrm>
            <a:prstGeom prst="rect">
              <a:avLst/>
            </a:prstGeom>
            <a:noFill/>
          </p:spPr>
          <p:txBody>
            <a:bodyPr wrap="square" lIns="0" rIns="0" rtlCol="0" anchor="b">
              <a:spAutoFit/>
            </a:bodyPr>
            <a:lstStyle/>
            <a:p>
              <a:r>
                <a:rPr lang="en-US" b="1" cap="all" dirty="0">
                  <a:latin typeface="+mn-lt"/>
                </a:rPr>
                <a:t>MENTAL HEALTH</a:t>
              </a:r>
            </a:p>
          </p:txBody>
        </p:sp>
        <p:sp>
          <p:nvSpPr>
            <p:cNvPr id="38" name="TextBox 37">
              <a:extLst>
                <a:ext uri="{FF2B5EF4-FFF2-40B4-BE49-F238E27FC236}">
                  <a16:creationId xmlns:a16="http://schemas.microsoft.com/office/drawing/2014/main" id="{F2B46204-7A7F-4E6D-A318-5D27B3184227}"/>
                </a:ext>
              </a:extLst>
            </p:cNvPr>
            <p:cNvSpPr txBox="1"/>
            <p:nvPr/>
          </p:nvSpPr>
          <p:spPr>
            <a:xfrm>
              <a:off x="4707897" y="2728196"/>
              <a:ext cx="5502889" cy="1149034"/>
            </a:xfrm>
            <a:prstGeom prst="rect">
              <a:avLst/>
            </a:prstGeom>
            <a:noFill/>
          </p:spPr>
          <p:txBody>
            <a:bodyPr wrap="square" lIns="0" rIns="0" rtlCol="0" anchor="t">
              <a:spAutoFit/>
            </a:bodyPr>
            <a:lstStyle/>
            <a:p>
              <a:r>
                <a:rPr lang="en-US" sz="1000" dirty="0">
                  <a:latin typeface="+mn-lt"/>
                </a:rPr>
                <a:t>“Your state of well-being in which you realize your own potential, can cope with the normal stresses of life, can function productively and fruitfully, and are able to contribute to your community”</a:t>
              </a:r>
            </a:p>
          </p:txBody>
        </p:sp>
      </p:grpSp>
      <p:grpSp>
        <p:nvGrpSpPr>
          <p:cNvPr id="39" name="Group 38">
            <a:extLst>
              <a:ext uri="{FF2B5EF4-FFF2-40B4-BE49-F238E27FC236}">
                <a16:creationId xmlns:a16="http://schemas.microsoft.com/office/drawing/2014/main" id="{0FCFBBA1-29C4-43B0-9316-2BE614FD4B3C}"/>
              </a:ext>
            </a:extLst>
          </p:cNvPr>
          <p:cNvGrpSpPr/>
          <p:nvPr/>
        </p:nvGrpSpPr>
        <p:grpSpPr>
          <a:xfrm>
            <a:off x="8147814" y="4768613"/>
            <a:ext cx="3785106" cy="1034151"/>
            <a:chOff x="4827161" y="3776932"/>
            <a:chExt cx="5976400" cy="1378871"/>
          </a:xfrm>
        </p:grpSpPr>
        <p:sp>
          <p:nvSpPr>
            <p:cNvPr id="40" name="TextBox 39">
              <a:extLst>
                <a:ext uri="{FF2B5EF4-FFF2-40B4-BE49-F238E27FC236}">
                  <a16:creationId xmlns:a16="http://schemas.microsoft.com/office/drawing/2014/main" id="{B1DC35BF-7F35-4CBE-93EE-4C7B0E26FE5F}"/>
                </a:ext>
              </a:extLst>
            </p:cNvPr>
            <p:cNvSpPr txBox="1"/>
            <p:nvPr/>
          </p:nvSpPr>
          <p:spPr>
            <a:xfrm>
              <a:off x="4827161" y="3776932"/>
              <a:ext cx="5976400" cy="492442"/>
            </a:xfrm>
            <a:prstGeom prst="rect">
              <a:avLst/>
            </a:prstGeom>
            <a:noFill/>
          </p:spPr>
          <p:txBody>
            <a:bodyPr wrap="square" lIns="0" rIns="0" rtlCol="0" anchor="b">
              <a:spAutoFit/>
            </a:bodyPr>
            <a:lstStyle/>
            <a:p>
              <a:r>
                <a:rPr lang="en-US" b="1" cap="all" dirty="0">
                  <a:latin typeface="+mn-lt"/>
                </a:rPr>
                <a:t>SEXUAL HEALTH</a:t>
              </a:r>
            </a:p>
          </p:txBody>
        </p:sp>
        <p:sp>
          <p:nvSpPr>
            <p:cNvPr id="41" name="TextBox 40">
              <a:extLst>
                <a:ext uri="{FF2B5EF4-FFF2-40B4-BE49-F238E27FC236}">
                  <a16:creationId xmlns:a16="http://schemas.microsoft.com/office/drawing/2014/main" id="{223F1958-6913-4834-AA1B-5FFE61EFA1CE}"/>
                </a:ext>
              </a:extLst>
            </p:cNvPr>
            <p:cNvSpPr txBox="1"/>
            <p:nvPr/>
          </p:nvSpPr>
          <p:spPr>
            <a:xfrm>
              <a:off x="4857802" y="4211953"/>
              <a:ext cx="4573225" cy="943850"/>
            </a:xfrm>
            <a:prstGeom prst="rect">
              <a:avLst/>
            </a:prstGeom>
            <a:noFill/>
          </p:spPr>
          <p:txBody>
            <a:bodyPr wrap="square" lIns="0" rIns="0" rtlCol="0" anchor="t">
              <a:spAutoFit/>
            </a:bodyPr>
            <a:lstStyle/>
            <a:p>
              <a:r>
                <a:rPr lang="en-US" sz="1000" dirty="0">
                  <a:latin typeface="+mn-lt"/>
                </a:rPr>
                <a:t>“Your sexual well-being, the quality of your sexual relations, your sex drive (libido), as well as your reproductive health and absence of any (non-HIV) sexually transmitted infections”</a:t>
              </a:r>
            </a:p>
          </p:txBody>
        </p:sp>
      </p:grpSp>
      <p:grpSp>
        <p:nvGrpSpPr>
          <p:cNvPr id="42" name="Group 41">
            <a:extLst>
              <a:ext uri="{FF2B5EF4-FFF2-40B4-BE49-F238E27FC236}">
                <a16:creationId xmlns:a16="http://schemas.microsoft.com/office/drawing/2014/main" id="{60743DEF-38F2-424D-9304-08107B040327}"/>
              </a:ext>
            </a:extLst>
          </p:cNvPr>
          <p:cNvGrpSpPr/>
          <p:nvPr/>
        </p:nvGrpSpPr>
        <p:grpSpPr>
          <a:xfrm>
            <a:off x="1184180" y="4836688"/>
            <a:ext cx="2793786" cy="854773"/>
            <a:chOff x="4228927" y="5084557"/>
            <a:chExt cx="7668481" cy="1139699"/>
          </a:xfrm>
        </p:grpSpPr>
        <p:sp>
          <p:nvSpPr>
            <p:cNvPr id="73" name="TextBox 72">
              <a:extLst>
                <a:ext uri="{FF2B5EF4-FFF2-40B4-BE49-F238E27FC236}">
                  <a16:creationId xmlns:a16="http://schemas.microsoft.com/office/drawing/2014/main" id="{1CE5A938-6A3C-4B5D-AB28-CF45A2E2DF2B}"/>
                </a:ext>
              </a:extLst>
            </p:cNvPr>
            <p:cNvSpPr txBox="1"/>
            <p:nvPr/>
          </p:nvSpPr>
          <p:spPr>
            <a:xfrm>
              <a:off x="4228927" y="5084557"/>
              <a:ext cx="5976400" cy="492443"/>
            </a:xfrm>
            <a:prstGeom prst="rect">
              <a:avLst/>
            </a:prstGeom>
            <a:noFill/>
          </p:spPr>
          <p:txBody>
            <a:bodyPr wrap="square" lIns="0" rIns="0" rtlCol="0" anchor="b">
              <a:spAutoFit/>
            </a:bodyPr>
            <a:lstStyle/>
            <a:p>
              <a:r>
                <a:rPr lang="en-US" b="1" cap="all" dirty="0">
                  <a:latin typeface="+mn-lt"/>
                </a:rPr>
                <a:t>OVERALL HEALTH</a:t>
              </a:r>
            </a:p>
          </p:txBody>
        </p:sp>
        <p:sp>
          <p:nvSpPr>
            <p:cNvPr id="74" name="TextBox 73">
              <a:extLst>
                <a:ext uri="{FF2B5EF4-FFF2-40B4-BE49-F238E27FC236}">
                  <a16:creationId xmlns:a16="http://schemas.microsoft.com/office/drawing/2014/main" id="{E38C9CA2-C043-46B5-BFFF-5BAC645939CC}"/>
                </a:ext>
              </a:extLst>
            </p:cNvPr>
            <p:cNvSpPr txBox="1"/>
            <p:nvPr/>
          </p:nvSpPr>
          <p:spPr>
            <a:xfrm>
              <a:off x="4228930" y="5485591"/>
              <a:ext cx="7668478" cy="738665"/>
            </a:xfrm>
            <a:prstGeom prst="rect">
              <a:avLst/>
            </a:prstGeom>
            <a:noFill/>
          </p:spPr>
          <p:txBody>
            <a:bodyPr wrap="square" lIns="0" rIns="0" rtlCol="0" anchor="t">
              <a:spAutoFit/>
            </a:bodyPr>
            <a:lstStyle/>
            <a:p>
              <a:r>
                <a:rPr lang="en-US" sz="1000" dirty="0">
                  <a:latin typeface="+mn-lt"/>
                </a:rPr>
                <a:t>The totality of all health domains, including physical, mental, and sexual, as well their interactions with each other to influence health</a:t>
              </a:r>
            </a:p>
          </p:txBody>
        </p:sp>
      </p:grpSp>
      <p:pic>
        <p:nvPicPr>
          <p:cNvPr id="32" name="Graphic 31" descr="Open quotation mark">
            <a:extLst>
              <a:ext uri="{FF2B5EF4-FFF2-40B4-BE49-F238E27FC236}">
                <a16:creationId xmlns:a16="http://schemas.microsoft.com/office/drawing/2014/main" id="{AC60BF9E-4545-4926-826E-493394AB50D5}"/>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42338" y="971927"/>
            <a:ext cx="731520" cy="731520"/>
          </a:xfrm>
          <a:prstGeom prst="rect">
            <a:avLst/>
          </a:prstGeom>
        </p:spPr>
      </p:pic>
      <p:pic>
        <p:nvPicPr>
          <p:cNvPr id="43" name="Graphic 42" descr="Closed quotation mark">
            <a:extLst>
              <a:ext uri="{FF2B5EF4-FFF2-40B4-BE49-F238E27FC236}">
                <a16:creationId xmlns:a16="http://schemas.microsoft.com/office/drawing/2014/main" id="{365848A3-614F-4E06-9AD7-D7446BB296FC}"/>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410663" y="1584207"/>
            <a:ext cx="731520" cy="731520"/>
          </a:xfrm>
          <a:prstGeom prst="rect">
            <a:avLst/>
          </a:prstGeom>
        </p:spPr>
      </p:pic>
      <p:pic>
        <p:nvPicPr>
          <p:cNvPr id="44" name="Picture 3" descr="Image result for who logo">
            <a:hlinkClick r:id="rId9"/>
            <a:extLst>
              <a:ext uri="{FF2B5EF4-FFF2-40B4-BE49-F238E27FC236}">
                <a16:creationId xmlns:a16="http://schemas.microsoft.com/office/drawing/2014/main" id="{367686DB-E6B5-460A-8F6C-6C57C3ADB63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147776" y="1756257"/>
            <a:ext cx="2215745" cy="65294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4" name="Diagram 3">
            <a:extLst>
              <a:ext uri="{FF2B5EF4-FFF2-40B4-BE49-F238E27FC236}">
                <a16:creationId xmlns:a16="http://schemas.microsoft.com/office/drawing/2014/main" id="{08462EBD-1A6B-470D-BECC-5315A0A80429}"/>
              </a:ext>
            </a:extLst>
          </p:cNvPr>
          <p:cNvGraphicFramePr/>
          <p:nvPr>
            <p:extLst>
              <p:ext uri="{D42A27DB-BD31-4B8C-83A1-F6EECF244321}">
                <p14:modId xmlns:p14="http://schemas.microsoft.com/office/powerpoint/2010/main" val="700048326"/>
              </p:ext>
            </p:extLst>
          </p:nvPr>
        </p:nvGraphicFramePr>
        <p:xfrm>
          <a:off x="3279482" y="2767440"/>
          <a:ext cx="5511800" cy="3012966"/>
        </p:xfrm>
        <a:graphic>
          <a:graphicData uri="http://schemas.openxmlformats.org/drawingml/2006/diagram">
            <dgm:relIds xmlns:dgm="http://schemas.openxmlformats.org/drawingml/2006/diagram" xmlns:r="http://schemas.openxmlformats.org/officeDocument/2006/relationships" r:dm="rId11" r:lo="rId12" r:qs="rId13" r:cs="rId14"/>
          </a:graphicData>
        </a:graphic>
      </p:graphicFrame>
      <p:pic>
        <p:nvPicPr>
          <p:cNvPr id="50" name="Graphic 49" descr="Brain in head">
            <a:extLst>
              <a:ext uri="{FF2B5EF4-FFF2-40B4-BE49-F238E27FC236}">
                <a16:creationId xmlns:a16="http://schemas.microsoft.com/office/drawing/2014/main" id="{B7E5BDF2-7DB6-4704-B6AD-0E6236506B9E}"/>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4198946" y="2866240"/>
            <a:ext cx="731520" cy="731520"/>
          </a:xfrm>
          <a:prstGeom prst="rect">
            <a:avLst/>
          </a:prstGeom>
        </p:spPr>
      </p:pic>
      <p:pic>
        <p:nvPicPr>
          <p:cNvPr id="19" name="Graphic 18" descr="Cycling">
            <a:extLst>
              <a:ext uri="{FF2B5EF4-FFF2-40B4-BE49-F238E27FC236}">
                <a16:creationId xmlns:a16="http://schemas.microsoft.com/office/drawing/2014/main" id="{711E18F9-A755-432F-850A-1BB48E591C0B}"/>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flipH="1">
            <a:off x="7105508" y="2807592"/>
            <a:ext cx="731520" cy="731520"/>
          </a:xfrm>
          <a:prstGeom prst="rect">
            <a:avLst/>
          </a:prstGeom>
        </p:spPr>
      </p:pic>
      <p:pic>
        <p:nvPicPr>
          <p:cNvPr id="54" name="Graphic 53" descr="Open hand with plant">
            <a:extLst>
              <a:ext uri="{FF2B5EF4-FFF2-40B4-BE49-F238E27FC236}">
                <a16:creationId xmlns:a16="http://schemas.microsoft.com/office/drawing/2014/main" id="{8190D506-C0E4-4113-9170-D13E4F87950E}"/>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4259296" y="4928814"/>
            <a:ext cx="731520" cy="731520"/>
          </a:xfrm>
          <a:prstGeom prst="rect">
            <a:avLst/>
          </a:prstGeom>
        </p:spPr>
      </p:pic>
      <p:pic>
        <p:nvPicPr>
          <p:cNvPr id="55" name="Graphic 54" descr="Heart">
            <a:extLst>
              <a:ext uri="{FF2B5EF4-FFF2-40B4-BE49-F238E27FC236}">
                <a16:creationId xmlns:a16="http://schemas.microsoft.com/office/drawing/2014/main" id="{594D95B0-A6AD-475C-A866-DD6FACB5EAAA}"/>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7172109" y="4964630"/>
            <a:ext cx="731520" cy="731520"/>
          </a:xfrm>
          <a:prstGeom prst="rect">
            <a:avLst/>
          </a:prstGeom>
        </p:spPr>
      </p:pic>
      <p:sp>
        <p:nvSpPr>
          <p:cNvPr id="29" name="Text Placeholder 22">
            <a:extLst>
              <a:ext uri="{FF2B5EF4-FFF2-40B4-BE49-F238E27FC236}">
                <a16:creationId xmlns:a16="http://schemas.microsoft.com/office/drawing/2014/main" id="{042595F3-259E-4A29-9200-4B1DB8BE37E4}"/>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30" name="Slide Number Placeholder 1">
            <a:extLst>
              <a:ext uri="{FF2B5EF4-FFF2-40B4-BE49-F238E27FC236}">
                <a16:creationId xmlns:a16="http://schemas.microsoft.com/office/drawing/2014/main" id="{3E69B655-C9B4-479F-95A0-80FE5231BB3E}"/>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4</a:t>
            </a:fld>
            <a:endParaRPr lang="en-GB" dirty="0"/>
          </a:p>
        </p:txBody>
      </p:sp>
      <p:sp>
        <p:nvSpPr>
          <p:cNvPr id="31" name="TextBox 30">
            <a:extLst>
              <a:ext uri="{FF2B5EF4-FFF2-40B4-BE49-F238E27FC236}">
                <a16:creationId xmlns:a16="http://schemas.microsoft.com/office/drawing/2014/main" id="{7BEE37DD-BCAF-4D62-98CF-05E3B1CF8A90}"/>
              </a:ext>
            </a:extLst>
          </p:cNvPr>
          <p:cNvSpPr txBox="1"/>
          <p:nvPr/>
        </p:nvSpPr>
        <p:spPr>
          <a:xfrm>
            <a:off x="1171663" y="1314808"/>
            <a:ext cx="9829800" cy="777279"/>
          </a:xfrm>
          <a:prstGeom prst="rect">
            <a:avLst/>
          </a:prstGeom>
          <a:noFill/>
        </p:spPr>
        <p:txBody>
          <a:bodyPr wrap="square" lIns="0" tIns="0" rIns="0" bIns="0" rtlCol="0">
            <a:noAutofit/>
          </a:bodyPr>
          <a:lstStyle/>
          <a:p>
            <a:r>
              <a:rPr lang="en-US" sz="2400" b="1" dirty="0"/>
              <a:t>Health is a state of complete physical, mental, and social well-being and not merely the absence of disease or infirmity</a:t>
            </a:r>
            <a:r>
              <a:rPr lang="en-US" sz="2400" b="1" baseline="30000" dirty="0"/>
              <a:t>1</a:t>
            </a:r>
          </a:p>
        </p:txBody>
      </p:sp>
      <p:sp>
        <p:nvSpPr>
          <p:cNvPr id="46" name="Text Placeholder 2">
            <a:extLst>
              <a:ext uri="{FF2B5EF4-FFF2-40B4-BE49-F238E27FC236}">
                <a16:creationId xmlns:a16="http://schemas.microsoft.com/office/drawing/2014/main" id="{20F20597-4D3F-4165-A001-9D9A648672B9}"/>
              </a:ext>
            </a:extLst>
          </p:cNvPr>
          <p:cNvSpPr>
            <a:spLocks noGrp="1"/>
          </p:cNvSpPr>
          <p:nvPr>
            <p:ph type="body" sz="quarter" idx="18"/>
          </p:nvPr>
        </p:nvSpPr>
        <p:spPr>
          <a:xfrm>
            <a:off x="711200" y="5759112"/>
            <a:ext cx="11143488" cy="304769"/>
          </a:xfrm>
        </p:spPr>
        <p:txBody>
          <a:bodyPr/>
          <a:lstStyle/>
          <a:p>
            <a:endParaRPr lang="en-US" dirty="0"/>
          </a:p>
          <a:p>
            <a:r>
              <a:rPr lang="en-US" b="1" dirty="0"/>
              <a:t>1. </a:t>
            </a:r>
            <a:r>
              <a:rPr lang="en-US" dirty="0"/>
              <a:t>World Health Organization. https://www.who.int/about/who-we-are/constitution. Accessed June 12, 2020.</a:t>
            </a:r>
          </a:p>
        </p:txBody>
      </p:sp>
      <p:pic>
        <p:nvPicPr>
          <p:cNvPr id="3" name="Audio 2">
            <a:hlinkClick r:id="" action="ppaction://media"/>
            <a:extLst>
              <a:ext uri="{FF2B5EF4-FFF2-40B4-BE49-F238E27FC236}">
                <a16:creationId xmlns:a16="http://schemas.microsoft.com/office/drawing/2014/main" id="{9F4C06E9-B225-46EC-A1C0-E00DE46E6884}"/>
              </a:ext>
            </a:extLst>
          </p:cNvPr>
          <p:cNvPicPr>
            <a:picLocks noChangeAspect="1"/>
          </p:cNvPicPr>
          <p:nvPr>
            <a:audioFile r:link="rId2"/>
            <p:extLst>
              <p:ext uri="{DAA4B4D4-6D71-4841-9C94-3DE7FCFB9230}">
                <p14:media xmlns:p14="http://schemas.microsoft.com/office/powerpoint/2010/main" r:embed="rId1"/>
              </p:ext>
            </p:extLst>
          </p:nvPr>
        </p:nvPicPr>
        <p:blipFill>
          <a:blip r:embed="rId24"/>
          <a:stretch>
            <a:fillRect/>
          </a:stretch>
        </p:blipFill>
        <p:spPr>
          <a:xfrm>
            <a:off x="11736387" y="54038"/>
            <a:ext cx="406400" cy="406400"/>
          </a:xfrm>
          <a:prstGeom prst="rect">
            <a:avLst/>
          </a:prstGeom>
        </p:spPr>
      </p:pic>
    </p:spTree>
    <p:extLst>
      <p:ext uri="{BB962C8B-B14F-4D97-AF65-F5344CB8AC3E}">
        <p14:creationId xmlns:p14="http://schemas.microsoft.com/office/powerpoint/2010/main" val="909288256"/>
      </p:ext>
    </p:extLst>
  </p:cSld>
  <p:clrMapOvr>
    <a:masterClrMapping/>
  </p:clrMapOvr>
  <mc:AlternateContent xmlns:mc="http://schemas.openxmlformats.org/markup-compatibility/2006" xmlns:p14="http://schemas.microsoft.com/office/powerpoint/2010/main">
    <mc:Choice Requires="p14">
      <p:transition spd="slow" p14:dur="2000" advTm="16803"/>
    </mc:Choice>
    <mc:Fallback xmlns="">
      <p:transition spd="slow" advTm="16803"/>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a:extLst>
              <a:ext uri="{FF2B5EF4-FFF2-40B4-BE49-F238E27FC236}">
                <a16:creationId xmlns:a16="http://schemas.microsoft.com/office/drawing/2014/main" id="{359E245A-DE95-4FD7-B6EA-14EF189CF830}"/>
              </a:ext>
            </a:extLst>
          </p:cNvPr>
          <p:cNvSpPr>
            <a:spLocks noGrp="1"/>
          </p:cNvSpPr>
          <p:nvPr>
            <p:ph type="title"/>
          </p:nvPr>
        </p:nvSpPr>
        <p:spPr/>
        <p:txBody>
          <a:bodyPr/>
          <a:lstStyle/>
          <a:p>
            <a:r>
              <a:rPr lang="en-US" dirty="0"/>
              <a:t>Key Objectives</a:t>
            </a:r>
          </a:p>
        </p:txBody>
      </p:sp>
      <p:sp>
        <p:nvSpPr>
          <p:cNvPr id="29" name="Text Placeholder 22">
            <a:extLst>
              <a:ext uri="{FF2B5EF4-FFF2-40B4-BE49-F238E27FC236}">
                <a16:creationId xmlns:a16="http://schemas.microsoft.com/office/drawing/2014/main" id="{C5504AEB-7463-4BD6-9EE5-60365B469838}"/>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31" name="Slide Number Placeholder 1">
            <a:extLst>
              <a:ext uri="{FF2B5EF4-FFF2-40B4-BE49-F238E27FC236}">
                <a16:creationId xmlns:a16="http://schemas.microsoft.com/office/drawing/2014/main" id="{7B9D5459-00E1-4053-A298-442E4BE02E66}"/>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5</a:t>
            </a:fld>
            <a:endParaRPr lang="en-GB" dirty="0"/>
          </a:p>
        </p:txBody>
      </p:sp>
      <p:sp>
        <p:nvSpPr>
          <p:cNvPr id="32" name="Content Placeholder 2">
            <a:extLst>
              <a:ext uri="{FF2B5EF4-FFF2-40B4-BE49-F238E27FC236}">
                <a16:creationId xmlns:a16="http://schemas.microsoft.com/office/drawing/2014/main" id="{0788B6B8-8281-4938-817B-4AD5A0F7AB7A}"/>
              </a:ext>
            </a:extLst>
          </p:cNvPr>
          <p:cNvSpPr txBox="1">
            <a:spLocks/>
          </p:cNvSpPr>
          <p:nvPr/>
        </p:nvSpPr>
        <p:spPr>
          <a:xfrm>
            <a:off x="684041" y="1269487"/>
            <a:ext cx="11144251" cy="4343400"/>
          </a:xfrm>
          <a:prstGeom prst="rect">
            <a:avLst/>
          </a:prstGeom>
        </p:spPr>
        <p:txBody>
          <a:bodyPr/>
          <a:lstStyle>
            <a:lvl1pPr marL="192024" indent="-192024" algn="l" rtl="0" eaLnBrk="0" fontAlgn="base" hangingPunct="0">
              <a:spcBef>
                <a:spcPts val="800"/>
              </a:spcBef>
              <a:spcAft>
                <a:spcPts val="0"/>
              </a:spcAft>
              <a:buClr>
                <a:schemeClr val="tx2"/>
              </a:buClr>
              <a:buSzPct val="115000"/>
              <a:buFont typeface="Arial" panose="020B0604020202020204" pitchFamily="34" charset="0"/>
              <a:buChar char="•"/>
              <a:defRPr sz="2000">
                <a:solidFill>
                  <a:schemeClr val="tx1"/>
                </a:solidFill>
                <a:latin typeface="Arial" panose="020B0604020202020204" pitchFamily="34" charset="0"/>
                <a:ea typeface="+mn-ea"/>
                <a:cs typeface="Arial" panose="020B0604020202020204" pitchFamily="34" charset="0"/>
              </a:defRPr>
            </a:lvl1pPr>
            <a:lvl2pPr marL="347472" indent="-155448" algn="l" rtl="0" eaLnBrk="0" fontAlgn="base" hangingPunct="0">
              <a:spcBef>
                <a:spcPts val="400"/>
              </a:spcBef>
              <a:spcAft>
                <a:spcPts val="0"/>
              </a:spcAft>
              <a:buClr>
                <a:srgbClr val="E31836"/>
              </a:buClr>
              <a:buSzPct val="115000"/>
              <a:buFont typeface="Arial" panose="020B0604020202020204" pitchFamily="34" charset="0"/>
              <a:buChar char="•"/>
              <a:defRPr sz="1700">
                <a:solidFill>
                  <a:schemeClr val="tx1"/>
                </a:solidFill>
                <a:latin typeface="Arial" panose="020B0604020202020204" pitchFamily="34" charset="0"/>
                <a:cs typeface="Arial" panose="020B0604020202020204" pitchFamily="34" charset="0"/>
              </a:defRPr>
            </a:lvl2pPr>
            <a:lvl3pPr marL="493776" indent="-146304" algn="l" rtl="0" eaLnBrk="0" fontAlgn="base" hangingPunct="0">
              <a:spcBef>
                <a:spcPts val="400"/>
              </a:spcBef>
              <a:spcAft>
                <a:spcPts val="0"/>
              </a:spcAft>
              <a:buClr>
                <a:srgbClr val="E40046"/>
              </a:buClr>
              <a:buSzPct val="115000"/>
              <a:buFont typeface="Arial" panose="020B0604020202020204" pitchFamily="34" charset="0"/>
              <a:buChar char="•"/>
              <a:defRPr lang="en-US" sz="1500" dirty="0">
                <a:solidFill>
                  <a:schemeClr val="tx1"/>
                </a:solidFill>
                <a:latin typeface="Arial" panose="020B0604020202020204" pitchFamily="34" charset="0"/>
                <a:cs typeface="Arial" panose="020B0604020202020204" pitchFamily="34" charset="0"/>
              </a:defRPr>
            </a:lvl3pPr>
            <a:lvl4pPr marL="621792" indent="-128016" algn="l" rtl="0" eaLnBrk="0" fontAlgn="base" hangingPunct="0">
              <a:spcBef>
                <a:spcPts val="400"/>
              </a:spcBef>
              <a:spcAft>
                <a:spcPts val="0"/>
              </a:spcAft>
              <a:buClr>
                <a:srgbClr val="E40046"/>
              </a:buClr>
              <a:buSzPct val="115000"/>
              <a:buFont typeface="Arial" panose="020B0604020202020204" pitchFamily="34" charset="0"/>
              <a:buChar char="•"/>
              <a:defRPr lang="en-US" sz="1300" dirty="0">
                <a:solidFill>
                  <a:schemeClr val="tx1"/>
                </a:solidFill>
                <a:latin typeface="Arial" panose="020B0604020202020204" pitchFamily="34" charset="0"/>
                <a:cs typeface="Arial" panose="020B0604020202020204" pitchFamily="34" charset="0"/>
              </a:defRPr>
            </a:lvl4pPr>
            <a:lvl5pPr marL="731838" marR="0" indent="-119063" algn="l" defTabSz="1231869" rtl="0" eaLnBrk="0" fontAlgn="base" latinLnBrk="0" hangingPunct="0">
              <a:lnSpc>
                <a:spcPct val="100000"/>
              </a:lnSpc>
              <a:spcBef>
                <a:spcPts val="400"/>
              </a:spcBef>
              <a:spcAft>
                <a:spcPts val="0"/>
              </a:spcAft>
              <a:buClr>
                <a:srgbClr val="E40046"/>
              </a:buClr>
              <a:buSzPct val="115000"/>
              <a:buFont typeface="Arial" panose="020B0604020202020204" pitchFamily="34" charset="0"/>
              <a:buChar char="•"/>
              <a:tabLst/>
              <a:defRPr lang="en-GB" sz="1100" dirty="0">
                <a:solidFill>
                  <a:schemeClr val="tx1"/>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r>
              <a:rPr lang="en-US" sz="2400" b="1" kern="0" dirty="0"/>
              <a:t>What proportion of PLHIV aged ≥50 years report suboptimal health </a:t>
            </a:r>
            <a:br>
              <a:rPr lang="en-US" sz="2400" b="1" kern="0" dirty="0"/>
            </a:br>
            <a:r>
              <a:rPr lang="en-US" sz="2400" b="1" kern="0" dirty="0">
                <a:solidFill>
                  <a:schemeClr val="tx2"/>
                </a:solidFill>
              </a:rPr>
              <a:t>on each individual domain?</a:t>
            </a:r>
          </a:p>
          <a:p>
            <a:pPr>
              <a:spcBef>
                <a:spcPts val="0"/>
              </a:spcBef>
            </a:pPr>
            <a:endParaRPr lang="en-US" sz="2400" b="1" kern="0" dirty="0"/>
          </a:p>
          <a:p>
            <a:endParaRPr lang="en-US" sz="1400" b="1" kern="0" dirty="0"/>
          </a:p>
          <a:p>
            <a:r>
              <a:rPr lang="en-US" sz="2400" b="1" kern="0" dirty="0"/>
              <a:t>What proportion of PLHIV aged ≥50 years report suboptimal health </a:t>
            </a:r>
            <a:br>
              <a:rPr lang="en-US" sz="2400" b="1" kern="0" dirty="0"/>
            </a:br>
            <a:r>
              <a:rPr lang="en-US" sz="2400" b="1" kern="0" dirty="0">
                <a:solidFill>
                  <a:srgbClr val="00A779"/>
                </a:solidFill>
              </a:rPr>
              <a:t>on all assessed domains?</a:t>
            </a:r>
          </a:p>
          <a:p>
            <a:pPr marL="0" indent="0">
              <a:spcBef>
                <a:spcPts val="0"/>
              </a:spcBef>
              <a:buNone/>
            </a:pPr>
            <a:endParaRPr lang="en-US" sz="2400" b="1" kern="0" dirty="0"/>
          </a:p>
          <a:p>
            <a:pPr marL="0" indent="0">
              <a:buNone/>
            </a:pPr>
            <a:endParaRPr lang="en-US" sz="1400" b="1" kern="0" dirty="0"/>
          </a:p>
          <a:p>
            <a:r>
              <a:rPr lang="en-US" sz="2400" b="1" kern="0" dirty="0"/>
              <a:t>What are the </a:t>
            </a:r>
            <a:r>
              <a:rPr lang="en-US" sz="2400" b="1" kern="0" dirty="0">
                <a:solidFill>
                  <a:srgbClr val="FF6600"/>
                </a:solidFill>
              </a:rPr>
              <a:t>clinical and demographic characteristics </a:t>
            </a:r>
            <a:r>
              <a:rPr lang="en-US" sz="2400" b="1" kern="0" dirty="0"/>
              <a:t>of those reporting suboptimal health on all domains?</a:t>
            </a:r>
          </a:p>
          <a:p>
            <a:pPr marL="0" indent="0">
              <a:buNone/>
            </a:pPr>
            <a:endParaRPr lang="en-US" kern="0" dirty="0"/>
          </a:p>
          <a:p>
            <a:pPr marL="0" indent="0">
              <a:spcBef>
                <a:spcPts val="0"/>
              </a:spcBef>
              <a:buNone/>
            </a:pPr>
            <a:endParaRPr lang="en-US" sz="1200" b="1" u="sng" kern="0" dirty="0"/>
          </a:p>
        </p:txBody>
      </p:sp>
      <p:pic>
        <p:nvPicPr>
          <p:cNvPr id="3" name="Slide5_1-1">
            <a:hlinkClick r:id="" action="ppaction://media"/>
            <a:extLst>
              <a:ext uri="{FF2B5EF4-FFF2-40B4-BE49-F238E27FC236}">
                <a16:creationId xmlns:a16="http://schemas.microsoft.com/office/drawing/2014/main" id="{E3094333-3AF7-4228-AA28-2DA83834138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1665561" y="71034"/>
            <a:ext cx="455612" cy="455612"/>
          </a:xfrm>
          <a:prstGeom prst="rect">
            <a:avLst/>
          </a:prstGeom>
        </p:spPr>
      </p:pic>
    </p:spTree>
    <p:extLst>
      <p:ext uri="{BB962C8B-B14F-4D97-AF65-F5344CB8AC3E}">
        <p14:creationId xmlns:p14="http://schemas.microsoft.com/office/powerpoint/2010/main" val="1640638267"/>
      </p:ext>
    </p:extLst>
  </p:cSld>
  <p:clrMapOvr>
    <a:masterClrMapping/>
  </p:clrMapOvr>
  <mc:AlternateContent xmlns:mc="http://schemas.openxmlformats.org/markup-compatibility/2006" xmlns:p14="http://schemas.microsoft.com/office/powerpoint/2010/main">
    <mc:Choice Requires="p14">
      <p:transition spd="slow" p14:dur="2000" advTm="28000"/>
    </mc:Choice>
    <mc:Fallback xmlns="">
      <p:transition spd="slow" advTm="28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790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3"/>
                </p:tgtEl>
              </p:cMediaNode>
            </p:audi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62CD0F03-A603-4DCF-9830-5E9640A7D3FD}"/>
              </a:ext>
            </a:extLst>
          </p:cNvPr>
          <p:cNvSpPr>
            <a:spLocks noGrp="1"/>
          </p:cNvSpPr>
          <p:nvPr>
            <p:ph type="title"/>
          </p:nvPr>
        </p:nvSpPr>
        <p:spPr/>
        <p:txBody>
          <a:bodyPr/>
          <a:lstStyle/>
          <a:p>
            <a:r>
              <a:rPr lang="en-US" dirty="0"/>
              <a:t>Overview of Positive Perspectives Study Design</a:t>
            </a:r>
          </a:p>
        </p:txBody>
      </p:sp>
      <p:sp>
        <p:nvSpPr>
          <p:cNvPr id="3" name="TextBox 2">
            <a:extLst>
              <a:ext uri="{FF2B5EF4-FFF2-40B4-BE49-F238E27FC236}">
                <a16:creationId xmlns:a16="http://schemas.microsoft.com/office/drawing/2014/main" id="{4B2FFBDB-63EA-4542-BC2F-CCCF708754FE}"/>
              </a:ext>
            </a:extLst>
          </p:cNvPr>
          <p:cNvSpPr txBox="1"/>
          <p:nvPr/>
        </p:nvSpPr>
        <p:spPr>
          <a:xfrm>
            <a:off x="1873045" y="5349977"/>
            <a:ext cx="7329949" cy="516194"/>
          </a:xfrm>
          <a:prstGeom prst="rect">
            <a:avLst/>
          </a:prstGeom>
          <a:noFill/>
        </p:spPr>
        <p:txBody>
          <a:bodyPr wrap="square" rtlCol="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ndParaRPr>
          </a:p>
        </p:txBody>
      </p:sp>
      <p:pic>
        <p:nvPicPr>
          <p:cNvPr id="35" name="Picture 34" descr="A close up of a logo&#10;&#10;Description automatically generated">
            <a:extLst>
              <a:ext uri="{FF2B5EF4-FFF2-40B4-BE49-F238E27FC236}">
                <a16:creationId xmlns:a16="http://schemas.microsoft.com/office/drawing/2014/main" id="{1E245C82-6ADC-44DD-916B-DBEBEF1A021D}"/>
              </a:ext>
            </a:extLst>
          </p:cNvPr>
          <p:cNvPicPr>
            <a:picLocks noChangeAspect="1"/>
          </p:cNvPicPr>
          <p:nvPr/>
        </p:nvPicPr>
        <p:blipFill rotWithShape="1">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26344" t="27111" r="22890" b="29840"/>
          <a:stretch/>
        </p:blipFill>
        <p:spPr>
          <a:xfrm>
            <a:off x="9647253" y="-215023"/>
            <a:ext cx="2502605" cy="1650790"/>
          </a:xfrm>
          <a:prstGeom prst="rect">
            <a:avLst/>
          </a:prstGeom>
        </p:spPr>
      </p:pic>
      <p:sp>
        <p:nvSpPr>
          <p:cNvPr id="37" name="Text Placeholder 22">
            <a:extLst>
              <a:ext uri="{FF2B5EF4-FFF2-40B4-BE49-F238E27FC236}">
                <a16:creationId xmlns:a16="http://schemas.microsoft.com/office/drawing/2014/main" id="{283A7262-975F-482D-951C-FFFCECD6CE20}"/>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38" name="Slide Number Placeholder 1">
            <a:extLst>
              <a:ext uri="{FF2B5EF4-FFF2-40B4-BE49-F238E27FC236}">
                <a16:creationId xmlns:a16="http://schemas.microsoft.com/office/drawing/2014/main" id="{668E8B61-3683-47AD-BB22-4EB8ECB39FE3}"/>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6</a:t>
            </a:fld>
            <a:endParaRPr lang="en-GB" dirty="0"/>
          </a:p>
        </p:txBody>
      </p:sp>
      <p:sp>
        <p:nvSpPr>
          <p:cNvPr id="39" name="Content Placeholder 2">
            <a:extLst>
              <a:ext uri="{FF2B5EF4-FFF2-40B4-BE49-F238E27FC236}">
                <a16:creationId xmlns:a16="http://schemas.microsoft.com/office/drawing/2014/main" id="{227E76C1-E81C-4675-ADB4-33762FFE0B3D}"/>
              </a:ext>
            </a:extLst>
          </p:cNvPr>
          <p:cNvSpPr txBox="1">
            <a:spLocks/>
          </p:cNvSpPr>
          <p:nvPr/>
        </p:nvSpPr>
        <p:spPr>
          <a:xfrm>
            <a:off x="674988" y="1278538"/>
            <a:ext cx="11144251" cy="4343400"/>
          </a:xfrm>
          <a:prstGeom prst="rect">
            <a:avLst/>
          </a:prstGeom>
        </p:spPr>
        <p:txBody>
          <a:bodyPr/>
          <a:lstStyle>
            <a:lvl1pPr marL="192024" indent="-192024" algn="l" rtl="0" eaLnBrk="0" fontAlgn="base" hangingPunct="0">
              <a:spcBef>
                <a:spcPts val="800"/>
              </a:spcBef>
              <a:spcAft>
                <a:spcPts val="0"/>
              </a:spcAft>
              <a:buClr>
                <a:schemeClr val="tx2"/>
              </a:buClr>
              <a:buSzPct val="115000"/>
              <a:buFont typeface="Arial" panose="020B0604020202020204" pitchFamily="34" charset="0"/>
              <a:buChar char="•"/>
              <a:defRPr sz="2000">
                <a:solidFill>
                  <a:schemeClr val="tx1"/>
                </a:solidFill>
                <a:latin typeface="Arial" panose="020B0604020202020204" pitchFamily="34" charset="0"/>
                <a:ea typeface="+mn-ea"/>
                <a:cs typeface="Arial" panose="020B0604020202020204" pitchFamily="34" charset="0"/>
              </a:defRPr>
            </a:lvl1pPr>
            <a:lvl2pPr marL="347472" indent="-155448" algn="l" rtl="0" eaLnBrk="0" fontAlgn="base" hangingPunct="0">
              <a:spcBef>
                <a:spcPts val="400"/>
              </a:spcBef>
              <a:spcAft>
                <a:spcPts val="0"/>
              </a:spcAft>
              <a:buClr>
                <a:srgbClr val="E31836"/>
              </a:buClr>
              <a:buSzPct val="115000"/>
              <a:buFont typeface="Arial" panose="020B0604020202020204" pitchFamily="34" charset="0"/>
              <a:buChar char="•"/>
              <a:defRPr sz="1700">
                <a:solidFill>
                  <a:schemeClr val="tx1"/>
                </a:solidFill>
                <a:latin typeface="Arial" panose="020B0604020202020204" pitchFamily="34" charset="0"/>
                <a:cs typeface="Arial" panose="020B0604020202020204" pitchFamily="34" charset="0"/>
              </a:defRPr>
            </a:lvl2pPr>
            <a:lvl3pPr marL="493776" indent="-146304" algn="l" rtl="0" eaLnBrk="0" fontAlgn="base" hangingPunct="0">
              <a:spcBef>
                <a:spcPts val="400"/>
              </a:spcBef>
              <a:spcAft>
                <a:spcPts val="0"/>
              </a:spcAft>
              <a:buClr>
                <a:srgbClr val="E40046"/>
              </a:buClr>
              <a:buSzPct val="115000"/>
              <a:buFont typeface="Arial" panose="020B0604020202020204" pitchFamily="34" charset="0"/>
              <a:buChar char="•"/>
              <a:defRPr lang="en-US" sz="1500" dirty="0">
                <a:solidFill>
                  <a:schemeClr val="tx1"/>
                </a:solidFill>
                <a:latin typeface="Arial" panose="020B0604020202020204" pitchFamily="34" charset="0"/>
                <a:cs typeface="Arial" panose="020B0604020202020204" pitchFamily="34" charset="0"/>
              </a:defRPr>
            </a:lvl3pPr>
            <a:lvl4pPr marL="621792" indent="-128016" algn="l" rtl="0" eaLnBrk="0" fontAlgn="base" hangingPunct="0">
              <a:spcBef>
                <a:spcPts val="400"/>
              </a:spcBef>
              <a:spcAft>
                <a:spcPts val="0"/>
              </a:spcAft>
              <a:buClr>
                <a:srgbClr val="E40046"/>
              </a:buClr>
              <a:buSzPct val="115000"/>
              <a:buFont typeface="Arial" panose="020B0604020202020204" pitchFamily="34" charset="0"/>
              <a:buChar char="•"/>
              <a:defRPr lang="en-US" sz="1300" dirty="0">
                <a:solidFill>
                  <a:schemeClr val="tx1"/>
                </a:solidFill>
                <a:latin typeface="Arial" panose="020B0604020202020204" pitchFamily="34" charset="0"/>
                <a:cs typeface="Arial" panose="020B0604020202020204" pitchFamily="34" charset="0"/>
              </a:defRPr>
            </a:lvl4pPr>
            <a:lvl5pPr marL="731838" marR="0" indent="-119063" algn="l" defTabSz="1231869" rtl="0" eaLnBrk="0" fontAlgn="base" latinLnBrk="0" hangingPunct="0">
              <a:lnSpc>
                <a:spcPct val="100000"/>
              </a:lnSpc>
              <a:spcBef>
                <a:spcPts val="400"/>
              </a:spcBef>
              <a:spcAft>
                <a:spcPts val="0"/>
              </a:spcAft>
              <a:buClr>
                <a:srgbClr val="E40046"/>
              </a:buClr>
              <a:buSzPct val="115000"/>
              <a:buFont typeface="Arial" panose="020B0604020202020204" pitchFamily="34" charset="0"/>
              <a:buChar char="•"/>
              <a:tabLst/>
              <a:defRPr lang="en-GB" sz="1100" dirty="0">
                <a:solidFill>
                  <a:schemeClr val="tx1"/>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r>
              <a:rPr lang="en-US" sz="1800" kern="0" dirty="0"/>
              <a:t>Positive Perspectives is a multinational, cross-sectional, web-based survey for PLHIV collected between April and August 2019</a:t>
            </a:r>
          </a:p>
          <a:p>
            <a:pPr marL="0" indent="0">
              <a:buNone/>
            </a:pPr>
            <a:endParaRPr lang="en-US" sz="700" kern="0" dirty="0"/>
          </a:p>
          <a:p>
            <a:r>
              <a:rPr lang="en-US" sz="1800" kern="0" dirty="0"/>
              <a:t>Purpose: To understand the health of older PLHIV reporting suboptimal health on multiple domains</a:t>
            </a:r>
          </a:p>
          <a:p>
            <a:pPr marL="0" indent="0">
              <a:buNone/>
            </a:pPr>
            <a:endParaRPr lang="en-US" sz="700" kern="0" dirty="0"/>
          </a:p>
          <a:p>
            <a:r>
              <a:rPr lang="en-US" sz="1800" kern="0" dirty="0"/>
              <a:t>Patient population in analysis:</a:t>
            </a:r>
          </a:p>
          <a:p>
            <a:pPr lvl="1"/>
            <a:r>
              <a:rPr lang="en-US" sz="1600" kern="0" dirty="0"/>
              <a:t>699 participants aged ≥50 years (of 2389 total adults aged ≥18 years with confirmed HIV status and receiving antiretroviral treatment)</a:t>
            </a:r>
          </a:p>
          <a:p>
            <a:pPr lvl="1"/>
            <a:r>
              <a:rPr lang="en-US" sz="1600" kern="0" dirty="0"/>
              <a:t>From 25 countries that together account for 33.1% (12.53 million) of the global HIV burden</a:t>
            </a:r>
          </a:p>
          <a:p>
            <a:pPr marL="36576" indent="0">
              <a:buNone/>
            </a:pPr>
            <a:endParaRPr lang="en-US" sz="700" kern="0" dirty="0"/>
          </a:p>
          <a:p>
            <a:r>
              <a:rPr lang="en-US" sz="1800" kern="0" dirty="0"/>
              <a:t>Self-rated health assessment:</a:t>
            </a:r>
          </a:p>
          <a:p>
            <a:pPr lvl="1"/>
            <a:r>
              <a:rPr lang="en-US" sz="1600" kern="0" dirty="0"/>
              <a:t>Across 4 health domains (physical, mental, sexual, and overall) </a:t>
            </a:r>
          </a:p>
          <a:p>
            <a:pPr lvl="1"/>
            <a:r>
              <a:rPr lang="en-US" sz="1600" kern="0" dirty="0"/>
              <a:t>Scored as optimal (“Very good” or “Good”) or suboptimal (“Neither good nor poor,” “Poor,” or “Very poor”)</a:t>
            </a:r>
          </a:p>
          <a:p>
            <a:pPr lvl="1"/>
            <a:r>
              <a:rPr lang="en-US" sz="1600" kern="0" dirty="0"/>
              <a:t>Measured for associations between health domains and clinical/demographic characteristics using multinomial logistic regression, adjusting for gender and disease duration</a:t>
            </a:r>
            <a:endParaRPr lang="en-US" sz="1800" kern="0" dirty="0"/>
          </a:p>
        </p:txBody>
      </p:sp>
      <p:pic>
        <p:nvPicPr>
          <p:cNvPr id="2" name="Audio 1">
            <a:hlinkClick r:id="" action="ppaction://media"/>
            <a:extLst>
              <a:ext uri="{FF2B5EF4-FFF2-40B4-BE49-F238E27FC236}">
                <a16:creationId xmlns:a16="http://schemas.microsoft.com/office/drawing/2014/main" id="{9ABDE222-FC39-4C6D-A59B-B94CE8F97930}"/>
              </a:ext>
            </a:extLst>
          </p:cNvPr>
          <p:cNvPicPr>
            <a:picLocks noChangeAspect="1"/>
          </p:cNvPicPr>
          <p:nvPr>
            <a:audioFile r:link="rId1"/>
            <p:extLst>
              <p:ext uri="{DAA4B4D4-6D71-4841-9C94-3DE7FCFB9230}">
                <p14:media xmlns:p14="http://schemas.microsoft.com/office/powerpoint/2010/main" r:embed="rId2">
                  <p14:trim end="5246.9841"/>
                </p14:media>
              </p:ext>
            </p:extLst>
          </p:nvPr>
        </p:nvPicPr>
        <p:blipFill>
          <a:blip r:embed="rId6"/>
          <a:stretch>
            <a:fillRect/>
          </a:stretch>
        </p:blipFill>
        <p:spPr>
          <a:xfrm>
            <a:off x="11769124" y="11707"/>
            <a:ext cx="406400" cy="406400"/>
          </a:xfrm>
          <a:prstGeom prst="rect">
            <a:avLst/>
          </a:prstGeom>
        </p:spPr>
      </p:pic>
    </p:spTree>
    <p:extLst>
      <p:ext uri="{BB962C8B-B14F-4D97-AF65-F5344CB8AC3E}">
        <p14:creationId xmlns:p14="http://schemas.microsoft.com/office/powerpoint/2010/main" val="2280959500"/>
      </p:ext>
    </p:extLst>
  </p:cSld>
  <p:clrMapOvr>
    <a:masterClrMapping/>
  </p:clrMapOvr>
  <mc:AlternateContent xmlns:mc="http://schemas.openxmlformats.org/markup-compatibility/2006" xmlns:p14="http://schemas.microsoft.com/office/powerpoint/2010/main">
    <mc:Choice Requires="p14">
      <p:transition spd="slow" p14:dur="2000" advTm="22000"/>
    </mc:Choice>
    <mc:Fallback xmlns="">
      <p:transition spd="slow" advTm="2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isNarration="1">
              <p:cMediaNode vol="80000" showWhenStopped="0">
                <p:cTn id="7" fill="hold" display="0">
                  <p:stCondLst>
                    <p:cond delay="indefinite"/>
                  </p:stCondLst>
                  <p:endCondLst>
                    <p:cond evt="onStopAudio" delay="0">
                      <p:tgtEl>
                        <p:sldTgt/>
                      </p:tgtEl>
                    </p:cond>
                  </p:endCondLst>
                </p:cTn>
                <p:tgtEl>
                  <p:spTgt spid="2"/>
                </p:tgtEl>
              </p:cMediaNode>
            </p:audi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6137B-2FBF-4652-A438-0EE1765FF288}"/>
              </a:ext>
            </a:extLst>
          </p:cNvPr>
          <p:cNvSpPr>
            <a:spLocks noGrp="1"/>
          </p:cNvSpPr>
          <p:nvPr>
            <p:ph type="title"/>
          </p:nvPr>
        </p:nvSpPr>
        <p:spPr/>
        <p:txBody>
          <a:bodyPr/>
          <a:lstStyle/>
          <a:p>
            <a:r>
              <a:rPr lang="en-US" dirty="0"/>
              <a:t>PLHIV Aged ≥50 y in Selected Countries Relative to Total Sample</a:t>
            </a:r>
          </a:p>
        </p:txBody>
      </p:sp>
      <p:grpSp>
        <p:nvGrpSpPr>
          <p:cNvPr id="3" name="Group 2">
            <a:extLst>
              <a:ext uri="{FF2B5EF4-FFF2-40B4-BE49-F238E27FC236}">
                <a16:creationId xmlns:a16="http://schemas.microsoft.com/office/drawing/2014/main" id="{2021A881-F6F3-435C-901B-0A7EAD37B9AC}"/>
              </a:ext>
            </a:extLst>
          </p:cNvPr>
          <p:cNvGrpSpPr/>
          <p:nvPr/>
        </p:nvGrpSpPr>
        <p:grpSpPr>
          <a:xfrm>
            <a:off x="1790700" y="1029928"/>
            <a:ext cx="8724900" cy="3765124"/>
            <a:chOff x="685800" y="995941"/>
            <a:chExt cx="11291134" cy="4872551"/>
          </a:xfrm>
        </p:grpSpPr>
        <p:grpSp>
          <p:nvGrpSpPr>
            <p:cNvPr id="4535" name="Group 4534">
              <a:extLst>
                <a:ext uri="{FF2B5EF4-FFF2-40B4-BE49-F238E27FC236}">
                  <a16:creationId xmlns:a16="http://schemas.microsoft.com/office/drawing/2014/main" id="{564D8AB7-025A-45B3-85B7-BC266D15AB18}"/>
                </a:ext>
              </a:extLst>
            </p:cNvPr>
            <p:cNvGrpSpPr/>
            <p:nvPr/>
          </p:nvGrpSpPr>
          <p:grpSpPr>
            <a:xfrm>
              <a:off x="685800" y="995941"/>
              <a:ext cx="11291134" cy="4872551"/>
              <a:chOff x="-598910" y="1328497"/>
              <a:chExt cx="11291134" cy="4872551"/>
            </a:xfrm>
          </p:grpSpPr>
          <p:grpSp>
            <p:nvGrpSpPr>
              <p:cNvPr id="4537" name="Group 4536">
                <a:extLst>
                  <a:ext uri="{FF2B5EF4-FFF2-40B4-BE49-F238E27FC236}">
                    <a16:creationId xmlns:a16="http://schemas.microsoft.com/office/drawing/2014/main" id="{B82E9B18-1C6F-4D02-B09D-2726E60198C0}"/>
                  </a:ext>
                </a:extLst>
              </p:cNvPr>
              <p:cNvGrpSpPr/>
              <p:nvPr/>
            </p:nvGrpSpPr>
            <p:grpSpPr>
              <a:xfrm>
                <a:off x="392224" y="2059116"/>
                <a:ext cx="8499730" cy="3897186"/>
                <a:chOff x="10256978" y="1897063"/>
                <a:chExt cx="9909175" cy="4543426"/>
              </a:xfrm>
            </p:grpSpPr>
            <p:sp>
              <p:nvSpPr>
                <p:cNvPr id="4626" name="Freeform 5">
                  <a:extLst>
                    <a:ext uri="{FF2B5EF4-FFF2-40B4-BE49-F238E27FC236}">
                      <a16:creationId xmlns:a16="http://schemas.microsoft.com/office/drawing/2014/main" id="{B7E7AFC0-72BE-4335-87D2-3A4D2693ECD3}"/>
                    </a:ext>
                  </a:extLst>
                </p:cNvPr>
                <p:cNvSpPr>
                  <a:spLocks/>
                </p:cNvSpPr>
                <p:nvPr/>
              </p:nvSpPr>
              <p:spPr bwMode="auto">
                <a:xfrm>
                  <a:off x="15617966" y="5132389"/>
                  <a:ext cx="215900" cy="222250"/>
                </a:xfrm>
                <a:custGeom>
                  <a:avLst/>
                  <a:gdLst>
                    <a:gd name="T0" fmla="*/ 92 w 136"/>
                    <a:gd name="T1" fmla="*/ 8 h 140"/>
                    <a:gd name="T2" fmla="*/ 102 w 136"/>
                    <a:gd name="T3" fmla="*/ 8 h 140"/>
                    <a:gd name="T4" fmla="*/ 108 w 136"/>
                    <a:gd name="T5" fmla="*/ 12 h 140"/>
                    <a:gd name="T6" fmla="*/ 115 w 136"/>
                    <a:gd name="T7" fmla="*/ 14 h 140"/>
                    <a:gd name="T8" fmla="*/ 121 w 136"/>
                    <a:gd name="T9" fmla="*/ 16 h 140"/>
                    <a:gd name="T10" fmla="*/ 129 w 136"/>
                    <a:gd name="T11" fmla="*/ 19 h 140"/>
                    <a:gd name="T12" fmla="*/ 134 w 136"/>
                    <a:gd name="T13" fmla="*/ 21 h 140"/>
                    <a:gd name="T14" fmla="*/ 134 w 136"/>
                    <a:gd name="T15" fmla="*/ 29 h 140"/>
                    <a:gd name="T16" fmla="*/ 134 w 136"/>
                    <a:gd name="T17" fmla="*/ 37 h 140"/>
                    <a:gd name="T18" fmla="*/ 134 w 136"/>
                    <a:gd name="T19" fmla="*/ 44 h 140"/>
                    <a:gd name="T20" fmla="*/ 134 w 136"/>
                    <a:gd name="T21" fmla="*/ 54 h 140"/>
                    <a:gd name="T22" fmla="*/ 132 w 136"/>
                    <a:gd name="T23" fmla="*/ 60 h 140"/>
                    <a:gd name="T24" fmla="*/ 130 w 136"/>
                    <a:gd name="T25" fmla="*/ 65 h 140"/>
                    <a:gd name="T26" fmla="*/ 132 w 136"/>
                    <a:gd name="T27" fmla="*/ 71 h 140"/>
                    <a:gd name="T28" fmla="*/ 132 w 136"/>
                    <a:gd name="T29" fmla="*/ 79 h 140"/>
                    <a:gd name="T30" fmla="*/ 136 w 136"/>
                    <a:gd name="T31" fmla="*/ 86 h 140"/>
                    <a:gd name="T32" fmla="*/ 132 w 136"/>
                    <a:gd name="T33" fmla="*/ 94 h 140"/>
                    <a:gd name="T34" fmla="*/ 130 w 136"/>
                    <a:gd name="T35" fmla="*/ 100 h 140"/>
                    <a:gd name="T36" fmla="*/ 127 w 136"/>
                    <a:gd name="T37" fmla="*/ 108 h 140"/>
                    <a:gd name="T38" fmla="*/ 125 w 136"/>
                    <a:gd name="T39" fmla="*/ 115 h 140"/>
                    <a:gd name="T40" fmla="*/ 121 w 136"/>
                    <a:gd name="T41" fmla="*/ 121 h 140"/>
                    <a:gd name="T42" fmla="*/ 117 w 136"/>
                    <a:gd name="T43" fmla="*/ 125 h 140"/>
                    <a:gd name="T44" fmla="*/ 113 w 136"/>
                    <a:gd name="T45" fmla="*/ 132 h 140"/>
                    <a:gd name="T46" fmla="*/ 108 w 136"/>
                    <a:gd name="T47" fmla="*/ 138 h 140"/>
                    <a:gd name="T48" fmla="*/ 102 w 136"/>
                    <a:gd name="T49" fmla="*/ 138 h 140"/>
                    <a:gd name="T50" fmla="*/ 94 w 136"/>
                    <a:gd name="T51" fmla="*/ 138 h 140"/>
                    <a:gd name="T52" fmla="*/ 85 w 136"/>
                    <a:gd name="T53" fmla="*/ 136 h 140"/>
                    <a:gd name="T54" fmla="*/ 79 w 136"/>
                    <a:gd name="T55" fmla="*/ 132 h 140"/>
                    <a:gd name="T56" fmla="*/ 71 w 136"/>
                    <a:gd name="T57" fmla="*/ 134 h 140"/>
                    <a:gd name="T58" fmla="*/ 65 w 136"/>
                    <a:gd name="T59" fmla="*/ 129 h 140"/>
                    <a:gd name="T60" fmla="*/ 62 w 136"/>
                    <a:gd name="T61" fmla="*/ 125 h 140"/>
                    <a:gd name="T62" fmla="*/ 56 w 136"/>
                    <a:gd name="T63" fmla="*/ 123 h 140"/>
                    <a:gd name="T64" fmla="*/ 48 w 136"/>
                    <a:gd name="T65" fmla="*/ 123 h 140"/>
                    <a:gd name="T66" fmla="*/ 44 w 136"/>
                    <a:gd name="T67" fmla="*/ 115 h 140"/>
                    <a:gd name="T68" fmla="*/ 42 w 136"/>
                    <a:gd name="T69" fmla="*/ 106 h 140"/>
                    <a:gd name="T70" fmla="*/ 41 w 136"/>
                    <a:gd name="T71" fmla="*/ 100 h 140"/>
                    <a:gd name="T72" fmla="*/ 35 w 136"/>
                    <a:gd name="T73" fmla="*/ 98 h 140"/>
                    <a:gd name="T74" fmla="*/ 33 w 136"/>
                    <a:gd name="T75" fmla="*/ 90 h 140"/>
                    <a:gd name="T76" fmla="*/ 25 w 136"/>
                    <a:gd name="T77" fmla="*/ 86 h 140"/>
                    <a:gd name="T78" fmla="*/ 20 w 136"/>
                    <a:gd name="T79" fmla="*/ 83 h 140"/>
                    <a:gd name="T80" fmla="*/ 16 w 136"/>
                    <a:gd name="T81" fmla="*/ 77 h 140"/>
                    <a:gd name="T82" fmla="*/ 14 w 136"/>
                    <a:gd name="T83" fmla="*/ 69 h 140"/>
                    <a:gd name="T84" fmla="*/ 10 w 136"/>
                    <a:gd name="T85" fmla="*/ 63 h 140"/>
                    <a:gd name="T86" fmla="*/ 6 w 136"/>
                    <a:gd name="T87" fmla="*/ 58 h 140"/>
                    <a:gd name="T88" fmla="*/ 2 w 136"/>
                    <a:gd name="T89" fmla="*/ 50 h 140"/>
                    <a:gd name="T90" fmla="*/ 2 w 136"/>
                    <a:gd name="T91" fmla="*/ 44 h 140"/>
                    <a:gd name="T92" fmla="*/ 10 w 136"/>
                    <a:gd name="T93" fmla="*/ 46 h 140"/>
                    <a:gd name="T94" fmla="*/ 16 w 136"/>
                    <a:gd name="T95" fmla="*/ 46 h 140"/>
                    <a:gd name="T96" fmla="*/ 23 w 136"/>
                    <a:gd name="T97" fmla="*/ 48 h 140"/>
                    <a:gd name="T98" fmla="*/ 29 w 136"/>
                    <a:gd name="T99" fmla="*/ 48 h 140"/>
                    <a:gd name="T100" fmla="*/ 35 w 136"/>
                    <a:gd name="T101" fmla="*/ 42 h 140"/>
                    <a:gd name="T102" fmla="*/ 41 w 136"/>
                    <a:gd name="T103" fmla="*/ 39 h 140"/>
                    <a:gd name="T104" fmla="*/ 42 w 136"/>
                    <a:gd name="T105" fmla="*/ 31 h 140"/>
                    <a:gd name="T106" fmla="*/ 48 w 136"/>
                    <a:gd name="T107" fmla="*/ 25 h 140"/>
                    <a:gd name="T108" fmla="*/ 54 w 136"/>
                    <a:gd name="T109" fmla="*/ 19 h 140"/>
                    <a:gd name="T110" fmla="*/ 60 w 136"/>
                    <a:gd name="T111" fmla="*/ 19 h 140"/>
                    <a:gd name="T112" fmla="*/ 62 w 136"/>
                    <a:gd name="T113" fmla="*/ 12 h 140"/>
                    <a:gd name="T114" fmla="*/ 67 w 136"/>
                    <a:gd name="T115" fmla="*/ 4 h 140"/>
                    <a:gd name="T116" fmla="*/ 73 w 136"/>
                    <a:gd name="T117" fmla="*/ 2 h 140"/>
                    <a:gd name="T118" fmla="*/ 81 w 136"/>
                    <a:gd name="T119" fmla="*/ 0 h 140"/>
                    <a:gd name="T120" fmla="*/ 88 w 136"/>
                    <a:gd name="T12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140">
                      <a:moveTo>
                        <a:pt x="90" y="0"/>
                      </a:moveTo>
                      <a:lnTo>
                        <a:pt x="90" y="2"/>
                      </a:lnTo>
                      <a:lnTo>
                        <a:pt x="90" y="2"/>
                      </a:lnTo>
                      <a:lnTo>
                        <a:pt x="90" y="4"/>
                      </a:lnTo>
                      <a:lnTo>
                        <a:pt x="90" y="4"/>
                      </a:lnTo>
                      <a:lnTo>
                        <a:pt x="90" y="4"/>
                      </a:lnTo>
                      <a:lnTo>
                        <a:pt x="90" y="6"/>
                      </a:lnTo>
                      <a:lnTo>
                        <a:pt x="90" y="6"/>
                      </a:lnTo>
                      <a:lnTo>
                        <a:pt x="90" y="8"/>
                      </a:lnTo>
                      <a:lnTo>
                        <a:pt x="90" y="8"/>
                      </a:lnTo>
                      <a:lnTo>
                        <a:pt x="92" y="8"/>
                      </a:lnTo>
                      <a:lnTo>
                        <a:pt x="92" y="8"/>
                      </a:lnTo>
                      <a:lnTo>
                        <a:pt x="92" y="8"/>
                      </a:lnTo>
                      <a:lnTo>
                        <a:pt x="94" y="8"/>
                      </a:lnTo>
                      <a:lnTo>
                        <a:pt x="94" y="8"/>
                      </a:lnTo>
                      <a:lnTo>
                        <a:pt x="94" y="8"/>
                      </a:lnTo>
                      <a:lnTo>
                        <a:pt x="96" y="8"/>
                      </a:lnTo>
                      <a:lnTo>
                        <a:pt x="96" y="8"/>
                      </a:lnTo>
                      <a:lnTo>
                        <a:pt x="98" y="8"/>
                      </a:lnTo>
                      <a:lnTo>
                        <a:pt x="98" y="8"/>
                      </a:lnTo>
                      <a:lnTo>
                        <a:pt x="98" y="8"/>
                      </a:lnTo>
                      <a:lnTo>
                        <a:pt x="100" y="8"/>
                      </a:lnTo>
                      <a:lnTo>
                        <a:pt x="100" y="8"/>
                      </a:lnTo>
                      <a:lnTo>
                        <a:pt x="100" y="8"/>
                      </a:lnTo>
                      <a:lnTo>
                        <a:pt x="102" y="8"/>
                      </a:lnTo>
                      <a:lnTo>
                        <a:pt x="102" y="8"/>
                      </a:lnTo>
                      <a:lnTo>
                        <a:pt x="102" y="8"/>
                      </a:lnTo>
                      <a:lnTo>
                        <a:pt x="102" y="8"/>
                      </a:lnTo>
                      <a:lnTo>
                        <a:pt x="104" y="8"/>
                      </a:lnTo>
                      <a:lnTo>
                        <a:pt x="104" y="8"/>
                      </a:lnTo>
                      <a:lnTo>
                        <a:pt x="104" y="8"/>
                      </a:lnTo>
                      <a:lnTo>
                        <a:pt x="106" y="8"/>
                      </a:lnTo>
                      <a:lnTo>
                        <a:pt x="106" y="8"/>
                      </a:lnTo>
                      <a:lnTo>
                        <a:pt x="106" y="8"/>
                      </a:lnTo>
                      <a:lnTo>
                        <a:pt x="106" y="10"/>
                      </a:lnTo>
                      <a:lnTo>
                        <a:pt x="108" y="10"/>
                      </a:lnTo>
                      <a:lnTo>
                        <a:pt x="108" y="10"/>
                      </a:lnTo>
                      <a:lnTo>
                        <a:pt x="108" y="10"/>
                      </a:lnTo>
                      <a:lnTo>
                        <a:pt x="108" y="12"/>
                      </a:lnTo>
                      <a:lnTo>
                        <a:pt x="108" y="12"/>
                      </a:lnTo>
                      <a:lnTo>
                        <a:pt x="109" y="12"/>
                      </a:lnTo>
                      <a:lnTo>
                        <a:pt x="109" y="12"/>
                      </a:lnTo>
                      <a:lnTo>
                        <a:pt x="109" y="12"/>
                      </a:lnTo>
                      <a:lnTo>
                        <a:pt x="109" y="12"/>
                      </a:lnTo>
                      <a:lnTo>
                        <a:pt x="111" y="12"/>
                      </a:lnTo>
                      <a:lnTo>
                        <a:pt x="111" y="12"/>
                      </a:lnTo>
                      <a:lnTo>
                        <a:pt x="113" y="12"/>
                      </a:lnTo>
                      <a:lnTo>
                        <a:pt x="113" y="12"/>
                      </a:lnTo>
                      <a:lnTo>
                        <a:pt x="113" y="12"/>
                      </a:lnTo>
                      <a:lnTo>
                        <a:pt x="113" y="12"/>
                      </a:lnTo>
                      <a:lnTo>
                        <a:pt x="113" y="14"/>
                      </a:lnTo>
                      <a:lnTo>
                        <a:pt x="115" y="14"/>
                      </a:lnTo>
                      <a:lnTo>
                        <a:pt x="115" y="14"/>
                      </a:lnTo>
                      <a:lnTo>
                        <a:pt x="115" y="14"/>
                      </a:lnTo>
                      <a:lnTo>
                        <a:pt x="115" y="14"/>
                      </a:lnTo>
                      <a:lnTo>
                        <a:pt x="115" y="16"/>
                      </a:lnTo>
                      <a:lnTo>
                        <a:pt x="115" y="16"/>
                      </a:lnTo>
                      <a:lnTo>
                        <a:pt x="117" y="16"/>
                      </a:lnTo>
                      <a:lnTo>
                        <a:pt x="117" y="16"/>
                      </a:lnTo>
                      <a:lnTo>
                        <a:pt x="117" y="17"/>
                      </a:lnTo>
                      <a:lnTo>
                        <a:pt x="119" y="17"/>
                      </a:lnTo>
                      <a:lnTo>
                        <a:pt x="119" y="17"/>
                      </a:lnTo>
                      <a:lnTo>
                        <a:pt x="119" y="17"/>
                      </a:lnTo>
                      <a:lnTo>
                        <a:pt x="121" y="17"/>
                      </a:lnTo>
                      <a:lnTo>
                        <a:pt x="121" y="16"/>
                      </a:lnTo>
                      <a:lnTo>
                        <a:pt x="121" y="16"/>
                      </a:lnTo>
                      <a:lnTo>
                        <a:pt x="121" y="16"/>
                      </a:lnTo>
                      <a:lnTo>
                        <a:pt x="123" y="16"/>
                      </a:lnTo>
                      <a:lnTo>
                        <a:pt x="123" y="17"/>
                      </a:lnTo>
                      <a:lnTo>
                        <a:pt x="123" y="17"/>
                      </a:lnTo>
                      <a:lnTo>
                        <a:pt x="125" y="17"/>
                      </a:lnTo>
                      <a:lnTo>
                        <a:pt x="125" y="17"/>
                      </a:lnTo>
                      <a:lnTo>
                        <a:pt x="125" y="17"/>
                      </a:lnTo>
                      <a:lnTo>
                        <a:pt x="125" y="17"/>
                      </a:lnTo>
                      <a:lnTo>
                        <a:pt x="127" y="17"/>
                      </a:lnTo>
                      <a:lnTo>
                        <a:pt x="127" y="17"/>
                      </a:lnTo>
                      <a:lnTo>
                        <a:pt x="127" y="19"/>
                      </a:lnTo>
                      <a:lnTo>
                        <a:pt x="129" y="19"/>
                      </a:lnTo>
                      <a:lnTo>
                        <a:pt x="129" y="19"/>
                      </a:lnTo>
                      <a:lnTo>
                        <a:pt x="129" y="19"/>
                      </a:lnTo>
                      <a:lnTo>
                        <a:pt x="129" y="19"/>
                      </a:lnTo>
                      <a:lnTo>
                        <a:pt x="130" y="19"/>
                      </a:lnTo>
                      <a:lnTo>
                        <a:pt x="130" y="19"/>
                      </a:lnTo>
                      <a:lnTo>
                        <a:pt x="130" y="21"/>
                      </a:lnTo>
                      <a:lnTo>
                        <a:pt x="130" y="21"/>
                      </a:lnTo>
                      <a:lnTo>
                        <a:pt x="130" y="21"/>
                      </a:lnTo>
                      <a:lnTo>
                        <a:pt x="130" y="21"/>
                      </a:lnTo>
                      <a:lnTo>
                        <a:pt x="132" y="21"/>
                      </a:lnTo>
                      <a:lnTo>
                        <a:pt x="132" y="21"/>
                      </a:lnTo>
                      <a:lnTo>
                        <a:pt x="134" y="21"/>
                      </a:lnTo>
                      <a:lnTo>
                        <a:pt x="134" y="21"/>
                      </a:lnTo>
                      <a:lnTo>
                        <a:pt x="134" y="23"/>
                      </a:lnTo>
                      <a:lnTo>
                        <a:pt x="134" y="23"/>
                      </a:lnTo>
                      <a:lnTo>
                        <a:pt x="134" y="25"/>
                      </a:lnTo>
                      <a:lnTo>
                        <a:pt x="134" y="25"/>
                      </a:lnTo>
                      <a:lnTo>
                        <a:pt x="134" y="25"/>
                      </a:lnTo>
                      <a:lnTo>
                        <a:pt x="134" y="27"/>
                      </a:lnTo>
                      <a:lnTo>
                        <a:pt x="132" y="27"/>
                      </a:lnTo>
                      <a:lnTo>
                        <a:pt x="132" y="27"/>
                      </a:lnTo>
                      <a:lnTo>
                        <a:pt x="132" y="27"/>
                      </a:lnTo>
                      <a:lnTo>
                        <a:pt x="132" y="27"/>
                      </a:lnTo>
                      <a:lnTo>
                        <a:pt x="132" y="27"/>
                      </a:lnTo>
                      <a:lnTo>
                        <a:pt x="134" y="27"/>
                      </a:lnTo>
                      <a:lnTo>
                        <a:pt x="134" y="29"/>
                      </a:lnTo>
                      <a:lnTo>
                        <a:pt x="134" y="29"/>
                      </a:lnTo>
                      <a:lnTo>
                        <a:pt x="134" y="29"/>
                      </a:lnTo>
                      <a:lnTo>
                        <a:pt x="134" y="31"/>
                      </a:lnTo>
                      <a:lnTo>
                        <a:pt x="134" y="31"/>
                      </a:lnTo>
                      <a:lnTo>
                        <a:pt x="134" y="31"/>
                      </a:lnTo>
                      <a:lnTo>
                        <a:pt x="134" y="33"/>
                      </a:lnTo>
                      <a:lnTo>
                        <a:pt x="134" y="33"/>
                      </a:lnTo>
                      <a:lnTo>
                        <a:pt x="134" y="35"/>
                      </a:lnTo>
                      <a:lnTo>
                        <a:pt x="134" y="35"/>
                      </a:lnTo>
                      <a:lnTo>
                        <a:pt x="136" y="35"/>
                      </a:lnTo>
                      <a:lnTo>
                        <a:pt x="136" y="37"/>
                      </a:lnTo>
                      <a:lnTo>
                        <a:pt x="134" y="37"/>
                      </a:lnTo>
                      <a:lnTo>
                        <a:pt x="134" y="37"/>
                      </a:lnTo>
                      <a:lnTo>
                        <a:pt x="134" y="37"/>
                      </a:lnTo>
                      <a:lnTo>
                        <a:pt x="134" y="37"/>
                      </a:lnTo>
                      <a:lnTo>
                        <a:pt x="134" y="39"/>
                      </a:lnTo>
                      <a:lnTo>
                        <a:pt x="134" y="39"/>
                      </a:lnTo>
                      <a:lnTo>
                        <a:pt x="134" y="39"/>
                      </a:lnTo>
                      <a:lnTo>
                        <a:pt x="134" y="40"/>
                      </a:lnTo>
                      <a:lnTo>
                        <a:pt x="136" y="40"/>
                      </a:lnTo>
                      <a:lnTo>
                        <a:pt x="136" y="40"/>
                      </a:lnTo>
                      <a:lnTo>
                        <a:pt x="136" y="42"/>
                      </a:lnTo>
                      <a:lnTo>
                        <a:pt x="134" y="42"/>
                      </a:lnTo>
                      <a:lnTo>
                        <a:pt x="134" y="42"/>
                      </a:lnTo>
                      <a:lnTo>
                        <a:pt x="134" y="44"/>
                      </a:lnTo>
                      <a:lnTo>
                        <a:pt x="134" y="44"/>
                      </a:lnTo>
                      <a:lnTo>
                        <a:pt x="134" y="44"/>
                      </a:lnTo>
                      <a:lnTo>
                        <a:pt x="134" y="44"/>
                      </a:lnTo>
                      <a:lnTo>
                        <a:pt x="134" y="46"/>
                      </a:lnTo>
                      <a:lnTo>
                        <a:pt x="134" y="46"/>
                      </a:lnTo>
                      <a:lnTo>
                        <a:pt x="134" y="48"/>
                      </a:lnTo>
                      <a:lnTo>
                        <a:pt x="134" y="48"/>
                      </a:lnTo>
                      <a:lnTo>
                        <a:pt x="134" y="50"/>
                      </a:lnTo>
                      <a:lnTo>
                        <a:pt x="134" y="50"/>
                      </a:lnTo>
                      <a:lnTo>
                        <a:pt x="134" y="52"/>
                      </a:lnTo>
                      <a:lnTo>
                        <a:pt x="134" y="52"/>
                      </a:lnTo>
                      <a:lnTo>
                        <a:pt x="134" y="52"/>
                      </a:lnTo>
                      <a:lnTo>
                        <a:pt x="134" y="52"/>
                      </a:lnTo>
                      <a:lnTo>
                        <a:pt x="134" y="54"/>
                      </a:lnTo>
                      <a:lnTo>
                        <a:pt x="134" y="54"/>
                      </a:lnTo>
                      <a:lnTo>
                        <a:pt x="134" y="56"/>
                      </a:lnTo>
                      <a:lnTo>
                        <a:pt x="136" y="56"/>
                      </a:lnTo>
                      <a:lnTo>
                        <a:pt x="136" y="56"/>
                      </a:lnTo>
                      <a:lnTo>
                        <a:pt x="136" y="58"/>
                      </a:lnTo>
                      <a:lnTo>
                        <a:pt x="134" y="58"/>
                      </a:lnTo>
                      <a:lnTo>
                        <a:pt x="134" y="58"/>
                      </a:lnTo>
                      <a:lnTo>
                        <a:pt x="134" y="60"/>
                      </a:lnTo>
                      <a:lnTo>
                        <a:pt x="134" y="60"/>
                      </a:lnTo>
                      <a:lnTo>
                        <a:pt x="134" y="60"/>
                      </a:lnTo>
                      <a:lnTo>
                        <a:pt x="132" y="60"/>
                      </a:lnTo>
                      <a:lnTo>
                        <a:pt x="132" y="60"/>
                      </a:lnTo>
                      <a:lnTo>
                        <a:pt x="132" y="60"/>
                      </a:lnTo>
                      <a:lnTo>
                        <a:pt x="134" y="60"/>
                      </a:lnTo>
                      <a:lnTo>
                        <a:pt x="134" y="62"/>
                      </a:lnTo>
                      <a:lnTo>
                        <a:pt x="134" y="62"/>
                      </a:lnTo>
                      <a:lnTo>
                        <a:pt x="134" y="62"/>
                      </a:lnTo>
                      <a:lnTo>
                        <a:pt x="134" y="63"/>
                      </a:lnTo>
                      <a:lnTo>
                        <a:pt x="134" y="63"/>
                      </a:lnTo>
                      <a:lnTo>
                        <a:pt x="134" y="63"/>
                      </a:lnTo>
                      <a:lnTo>
                        <a:pt x="134" y="65"/>
                      </a:lnTo>
                      <a:lnTo>
                        <a:pt x="132" y="65"/>
                      </a:lnTo>
                      <a:lnTo>
                        <a:pt x="132" y="65"/>
                      </a:lnTo>
                      <a:lnTo>
                        <a:pt x="130" y="65"/>
                      </a:lnTo>
                      <a:lnTo>
                        <a:pt x="130" y="65"/>
                      </a:lnTo>
                      <a:lnTo>
                        <a:pt x="130" y="65"/>
                      </a:lnTo>
                      <a:lnTo>
                        <a:pt x="130" y="65"/>
                      </a:lnTo>
                      <a:lnTo>
                        <a:pt x="130" y="67"/>
                      </a:lnTo>
                      <a:lnTo>
                        <a:pt x="130" y="67"/>
                      </a:lnTo>
                      <a:lnTo>
                        <a:pt x="130" y="67"/>
                      </a:lnTo>
                      <a:lnTo>
                        <a:pt x="130" y="69"/>
                      </a:lnTo>
                      <a:lnTo>
                        <a:pt x="130" y="69"/>
                      </a:lnTo>
                      <a:lnTo>
                        <a:pt x="130" y="69"/>
                      </a:lnTo>
                      <a:lnTo>
                        <a:pt x="130" y="69"/>
                      </a:lnTo>
                      <a:lnTo>
                        <a:pt x="130" y="69"/>
                      </a:lnTo>
                      <a:lnTo>
                        <a:pt x="132" y="69"/>
                      </a:lnTo>
                      <a:lnTo>
                        <a:pt x="132" y="69"/>
                      </a:lnTo>
                      <a:lnTo>
                        <a:pt x="132" y="71"/>
                      </a:lnTo>
                      <a:lnTo>
                        <a:pt x="132" y="71"/>
                      </a:lnTo>
                      <a:lnTo>
                        <a:pt x="132" y="71"/>
                      </a:lnTo>
                      <a:lnTo>
                        <a:pt x="132" y="73"/>
                      </a:lnTo>
                      <a:lnTo>
                        <a:pt x="132" y="73"/>
                      </a:lnTo>
                      <a:lnTo>
                        <a:pt x="132" y="73"/>
                      </a:lnTo>
                      <a:lnTo>
                        <a:pt x="132" y="75"/>
                      </a:lnTo>
                      <a:lnTo>
                        <a:pt x="132" y="75"/>
                      </a:lnTo>
                      <a:lnTo>
                        <a:pt x="132" y="75"/>
                      </a:lnTo>
                      <a:lnTo>
                        <a:pt x="130" y="75"/>
                      </a:lnTo>
                      <a:lnTo>
                        <a:pt x="130" y="77"/>
                      </a:lnTo>
                      <a:lnTo>
                        <a:pt x="130" y="77"/>
                      </a:lnTo>
                      <a:lnTo>
                        <a:pt x="130" y="79"/>
                      </a:lnTo>
                      <a:lnTo>
                        <a:pt x="132" y="79"/>
                      </a:lnTo>
                      <a:lnTo>
                        <a:pt x="132" y="79"/>
                      </a:lnTo>
                      <a:lnTo>
                        <a:pt x="132" y="81"/>
                      </a:lnTo>
                      <a:lnTo>
                        <a:pt x="132" y="81"/>
                      </a:lnTo>
                      <a:lnTo>
                        <a:pt x="132" y="83"/>
                      </a:lnTo>
                      <a:lnTo>
                        <a:pt x="132" y="83"/>
                      </a:lnTo>
                      <a:lnTo>
                        <a:pt x="132" y="83"/>
                      </a:lnTo>
                      <a:lnTo>
                        <a:pt x="134" y="83"/>
                      </a:lnTo>
                      <a:lnTo>
                        <a:pt x="134" y="83"/>
                      </a:lnTo>
                      <a:lnTo>
                        <a:pt x="134" y="85"/>
                      </a:lnTo>
                      <a:lnTo>
                        <a:pt x="134" y="85"/>
                      </a:lnTo>
                      <a:lnTo>
                        <a:pt x="134" y="85"/>
                      </a:lnTo>
                      <a:lnTo>
                        <a:pt x="136" y="85"/>
                      </a:lnTo>
                      <a:lnTo>
                        <a:pt x="136" y="85"/>
                      </a:lnTo>
                      <a:lnTo>
                        <a:pt x="136" y="86"/>
                      </a:lnTo>
                      <a:lnTo>
                        <a:pt x="136" y="86"/>
                      </a:lnTo>
                      <a:lnTo>
                        <a:pt x="136" y="88"/>
                      </a:lnTo>
                      <a:lnTo>
                        <a:pt x="136" y="88"/>
                      </a:lnTo>
                      <a:lnTo>
                        <a:pt x="136" y="90"/>
                      </a:lnTo>
                      <a:lnTo>
                        <a:pt x="134" y="90"/>
                      </a:lnTo>
                      <a:lnTo>
                        <a:pt x="134" y="90"/>
                      </a:lnTo>
                      <a:lnTo>
                        <a:pt x="134" y="90"/>
                      </a:lnTo>
                      <a:lnTo>
                        <a:pt x="134" y="90"/>
                      </a:lnTo>
                      <a:lnTo>
                        <a:pt x="134" y="92"/>
                      </a:lnTo>
                      <a:lnTo>
                        <a:pt x="134" y="92"/>
                      </a:lnTo>
                      <a:lnTo>
                        <a:pt x="132" y="92"/>
                      </a:lnTo>
                      <a:lnTo>
                        <a:pt x="132" y="92"/>
                      </a:lnTo>
                      <a:lnTo>
                        <a:pt x="132" y="94"/>
                      </a:lnTo>
                      <a:lnTo>
                        <a:pt x="132" y="94"/>
                      </a:lnTo>
                      <a:lnTo>
                        <a:pt x="132" y="94"/>
                      </a:lnTo>
                      <a:lnTo>
                        <a:pt x="132" y="94"/>
                      </a:lnTo>
                      <a:lnTo>
                        <a:pt x="132" y="96"/>
                      </a:lnTo>
                      <a:lnTo>
                        <a:pt x="132" y="96"/>
                      </a:lnTo>
                      <a:lnTo>
                        <a:pt x="132" y="96"/>
                      </a:lnTo>
                      <a:lnTo>
                        <a:pt x="130" y="96"/>
                      </a:lnTo>
                      <a:lnTo>
                        <a:pt x="130" y="98"/>
                      </a:lnTo>
                      <a:lnTo>
                        <a:pt x="130" y="98"/>
                      </a:lnTo>
                      <a:lnTo>
                        <a:pt x="130" y="98"/>
                      </a:lnTo>
                      <a:lnTo>
                        <a:pt x="130" y="100"/>
                      </a:lnTo>
                      <a:lnTo>
                        <a:pt x="130" y="100"/>
                      </a:lnTo>
                      <a:lnTo>
                        <a:pt x="130" y="100"/>
                      </a:lnTo>
                      <a:lnTo>
                        <a:pt x="130" y="100"/>
                      </a:lnTo>
                      <a:lnTo>
                        <a:pt x="129" y="100"/>
                      </a:lnTo>
                      <a:lnTo>
                        <a:pt x="129" y="100"/>
                      </a:lnTo>
                      <a:lnTo>
                        <a:pt x="129" y="100"/>
                      </a:lnTo>
                      <a:lnTo>
                        <a:pt x="129" y="102"/>
                      </a:lnTo>
                      <a:lnTo>
                        <a:pt x="127" y="102"/>
                      </a:lnTo>
                      <a:lnTo>
                        <a:pt x="127" y="102"/>
                      </a:lnTo>
                      <a:lnTo>
                        <a:pt x="127" y="102"/>
                      </a:lnTo>
                      <a:lnTo>
                        <a:pt x="127" y="104"/>
                      </a:lnTo>
                      <a:lnTo>
                        <a:pt x="127" y="104"/>
                      </a:lnTo>
                      <a:lnTo>
                        <a:pt x="127" y="106"/>
                      </a:lnTo>
                      <a:lnTo>
                        <a:pt x="127" y="106"/>
                      </a:lnTo>
                      <a:lnTo>
                        <a:pt x="127" y="108"/>
                      </a:lnTo>
                      <a:lnTo>
                        <a:pt x="127" y="108"/>
                      </a:lnTo>
                      <a:lnTo>
                        <a:pt x="127" y="108"/>
                      </a:lnTo>
                      <a:lnTo>
                        <a:pt x="127" y="109"/>
                      </a:lnTo>
                      <a:lnTo>
                        <a:pt x="127" y="109"/>
                      </a:lnTo>
                      <a:lnTo>
                        <a:pt x="125" y="109"/>
                      </a:lnTo>
                      <a:lnTo>
                        <a:pt x="125" y="111"/>
                      </a:lnTo>
                      <a:lnTo>
                        <a:pt x="125" y="111"/>
                      </a:lnTo>
                      <a:lnTo>
                        <a:pt x="125" y="111"/>
                      </a:lnTo>
                      <a:lnTo>
                        <a:pt x="125" y="111"/>
                      </a:lnTo>
                      <a:lnTo>
                        <a:pt x="125" y="113"/>
                      </a:lnTo>
                      <a:lnTo>
                        <a:pt x="125" y="113"/>
                      </a:lnTo>
                      <a:lnTo>
                        <a:pt x="125" y="113"/>
                      </a:lnTo>
                      <a:lnTo>
                        <a:pt x="125" y="115"/>
                      </a:lnTo>
                      <a:lnTo>
                        <a:pt x="125" y="115"/>
                      </a:lnTo>
                      <a:lnTo>
                        <a:pt x="125" y="115"/>
                      </a:lnTo>
                      <a:lnTo>
                        <a:pt x="125" y="115"/>
                      </a:lnTo>
                      <a:lnTo>
                        <a:pt x="125" y="115"/>
                      </a:lnTo>
                      <a:lnTo>
                        <a:pt x="125" y="117"/>
                      </a:lnTo>
                      <a:lnTo>
                        <a:pt x="125" y="117"/>
                      </a:lnTo>
                      <a:lnTo>
                        <a:pt x="125" y="117"/>
                      </a:lnTo>
                      <a:lnTo>
                        <a:pt x="123" y="117"/>
                      </a:lnTo>
                      <a:lnTo>
                        <a:pt x="123" y="119"/>
                      </a:lnTo>
                      <a:lnTo>
                        <a:pt x="123" y="119"/>
                      </a:lnTo>
                      <a:lnTo>
                        <a:pt x="123" y="119"/>
                      </a:lnTo>
                      <a:lnTo>
                        <a:pt x="121" y="119"/>
                      </a:lnTo>
                      <a:lnTo>
                        <a:pt x="121" y="121"/>
                      </a:lnTo>
                      <a:lnTo>
                        <a:pt x="121" y="121"/>
                      </a:lnTo>
                      <a:lnTo>
                        <a:pt x="121" y="121"/>
                      </a:lnTo>
                      <a:lnTo>
                        <a:pt x="121" y="121"/>
                      </a:lnTo>
                      <a:lnTo>
                        <a:pt x="121" y="123"/>
                      </a:lnTo>
                      <a:lnTo>
                        <a:pt x="119" y="123"/>
                      </a:lnTo>
                      <a:lnTo>
                        <a:pt x="119" y="123"/>
                      </a:lnTo>
                      <a:lnTo>
                        <a:pt x="119" y="123"/>
                      </a:lnTo>
                      <a:lnTo>
                        <a:pt x="119" y="125"/>
                      </a:lnTo>
                      <a:lnTo>
                        <a:pt x="119" y="125"/>
                      </a:lnTo>
                      <a:lnTo>
                        <a:pt x="119" y="125"/>
                      </a:lnTo>
                      <a:lnTo>
                        <a:pt x="117" y="125"/>
                      </a:lnTo>
                      <a:lnTo>
                        <a:pt x="117" y="125"/>
                      </a:lnTo>
                      <a:lnTo>
                        <a:pt x="117" y="125"/>
                      </a:lnTo>
                      <a:lnTo>
                        <a:pt x="117" y="127"/>
                      </a:lnTo>
                      <a:lnTo>
                        <a:pt x="115" y="127"/>
                      </a:lnTo>
                      <a:lnTo>
                        <a:pt x="115" y="127"/>
                      </a:lnTo>
                      <a:lnTo>
                        <a:pt x="115" y="127"/>
                      </a:lnTo>
                      <a:lnTo>
                        <a:pt x="115" y="129"/>
                      </a:lnTo>
                      <a:lnTo>
                        <a:pt x="115" y="129"/>
                      </a:lnTo>
                      <a:lnTo>
                        <a:pt x="115" y="129"/>
                      </a:lnTo>
                      <a:lnTo>
                        <a:pt x="113" y="129"/>
                      </a:lnTo>
                      <a:lnTo>
                        <a:pt x="113" y="131"/>
                      </a:lnTo>
                      <a:lnTo>
                        <a:pt x="113" y="131"/>
                      </a:lnTo>
                      <a:lnTo>
                        <a:pt x="113" y="131"/>
                      </a:lnTo>
                      <a:lnTo>
                        <a:pt x="113" y="131"/>
                      </a:lnTo>
                      <a:lnTo>
                        <a:pt x="113" y="132"/>
                      </a:lnTo>
                      <a:lnTo>
                        <a:pt x="111" y="132"/>
                      </a:lnTo>
                      <a:lnTo>
                        <a:pt x="111" y="132"/>
                      </a:lnTo>
                      <a:lnTo>
                        <a:pt x="111" y="132"/>
                      </a:lnTo>
                      <a:lnTo>
                        <a:pt x="111" y="132"/>
                      </a:lnTo>
                      <a:lnTo>
                        <a:pt x="111" y="134"/>
                      </a:lnTo>
                      <a:lnTo>
                        <a:pt x="109" y="134"/>
                      </a:lnTo>
                      <a:lnTo>
                        <a:pt x="109" y="134"/>
                      </a:lnTo>
                      <a:lnTo>
                        <a:pt x="109" y="134"/>
                      </a:lnTo>
                      <a:lnTo>
                        <a:pt x="109" y="136"/>
                      </a:lnTo>
                      <a:lnTo>
                        <a:pt x="109" y="136"/>
                      </a:lnTo>
                      <a:lnTo>
                        <a:pt x="109" y="136"/>
                      </a:lnTo>
                      <a:lnTo>
                        <a:pt x="108" y="136"/>
                      </a:lnTo>
                      <a:lnTo>
                        <a:pt x="108" y="138"/>
                      </a:lnTo>
                      <a:lnTo>
                        <a:pt x="108" y="138"/>
                      </a:lnTo>
                      <a:lnTo>
                        <a:pt x="108" y="138"/>
                      </a:lnTo>
                      <a:lnTo>
                        <a:pt x="108" y="138"/>
                      </a:lnTo>
                      <a:lnTo>
                        <a:pt x="106" y="138"/>
                      </a:lnTo>
                      <a:lnTo>
                        <a:pt x="106" y="140"/>
                      </a:lnTo>
                      <a:lnTo>
                        <a:pt x="106" y="140"/>
                      </a:lnTo>
                      <a:lnTo>
                        <a:pt x="106" y="138"/>
                      </a:lnTo>
                      <a:lnTo>
                        <a:pt x="104" y="138"/>
                      </a:lnTo>
                      <a:lnTo>
                        <a:pt x="104" y="138"/>
                      </a:lnTo>
                      <a:lnTo>
                        <a:pt x="104" y="138"/>
                      </a:lnTo>
                      <a:lnTo>
                        <a:pt x="104" y="138"/>
                      </a:lnTo>
                      <a:lnTo>
                        <a:pt x="102" y="138"/>
                      </a:lnTo>
                      <a:lnTo>
                        <a:pt x="102" y="138"/>
                      </a:lnTo>
                      <a:lnTo>
                        <a:pt x="102" y="138"/>
                      </a:lnTo>
                      <a:lnTo>
                        <a:pt x="100" y="138"/>
                      </a:lnTo>
                      <a:lnTo>
                        <a:pt x="100" y="138"/>
                      </a:lnTo>
                      <a:lnTo>
                        <a:pt x="100" y="136"/>
                      </a:lnTo>
                      <a:lnTo>
                        <a:pt x="98" y="136"/>
                      </a:lnTo>
                      <a:lnTo>
                        <a:pt x="98" y="136"/>
                      </a:lnTo>
                      <a:lnTo>
                        <a:pt x="98" y="136"/>
                      </a:lnTo>
                      <a:lnTo>
                        <a:pt x="96" y="136"/>
                      </a:lnTo>
                      <a:lnTo>
                        <a:pt x="96" y="136"/>
                      </a:lnTo>
                      <a:lnTo>
                        <a:pt x="94" y="136"/>
                      </a:lnTo>
                      <a:lnTo>
                        <a:pt x="94" y="138"/>
                      </a:lnTo>
                      <a:lnTo>
                        <a:pt x="94" y="138"/>
                      </a:lnTo>
                      <a:lnTo>
                        <a:pt x="94" y="138"/>
                      </a:lnTo>
                      <a:lnTo>
                        <a:pt x="92" y="138"/>
                      </a:lnTo>
                      <a:lnTo>
                        <a:pt x="92" y="138"/>
                      </a:lnTo>
                      <a:lnTo>
                        <a:pt x="92" y="138"/>
                      </a:lnTo>
                      <a:lnTo>
                        <a:pt x="90" y="138"/>
                      </a:lnTo>
                      <a:lnTo>
                        <a:pt x="90" y="138"/>
                      </a:lnTo>
                      <a:lnTo>
                        <a:pt x="88" y="138"/>
                      </a:lnTo>
                      <a:lnTo>
                        <a:pt x="88" y="138"/>
                      </a:lnTo>
                      <a:lnTo>
                        <a:pt x="88" y="138"/>
                      </a:lnTo>
                      <a:lnTo>
                        <a:pt x="86" y="138"/>
                      </a:lnTo>
                      <a:lnTo>
                        <a:pt x="86" y="136"/>
                      </a:lnTo>
                      <a:lnTo>
                        <a:pt x="86" y="136"/>
                      </a:lnTo>
                      <a:lnTo>
                        <a:pt x="86" y="136"/>
                      </a:lnTo>
                      <a:lnTo>
                        <a:pt x="85" y="136"/>
                      </a:lnTo>
                      <a:lnTo>
                        <a:pt x="85" y="136"/>
                      </a:lnTo>
                      <a:lnTo>
                        <a:pt x="85" y="136"/>
                      </a:lnTo>
                      <a:lnTo>
                        <a:pt x="83" y="136"/>
                      </a:lnTo>
                      <a:lnTo>
                        <a:pt x="83" y="136"/>
                      </a:lnTo>
                      <a:lnTo>
                        <a:pt x="83" y="134"/>
                      </a:lnTo>
                      <a:lnTo>
                        <a:pt x="83" y="134"/>
                      </a:lnTo>
                      <a:lnTo>
                        <a:pt x="81" y="134"/>
                      </a:lnTo>
                      <a:lnTo>
                        <a:pt x="81" y="134"/>
                      </a:lnTo>
                      <a:lnTo>
                        <a:pt x="81" y="134"/>
                      </a:lnTo>
                      <a:lnTo>
                        <a:pt x="81" y="134"/>
                      </a:lnTo>
                      <a:lnTo>
                        <a:pt x="79" y="134"/>
                      </a:lnTo>
                      <a:lnTo>
                        <a:pt x="79" y="132"/>
                      </a:lnTo>
                      <a:lnTo>
                        <a:pt x="79" y="132"/>
                      </a:lnTo>
                      <a:lnTo>
                        <a:pt x="77" y="132"/>
                      </a:lnTo>
                      <a:lnTo>
                        <a:pt x="77" y="132"/>
                      </a:lnTo>
                      <a:lnTo>
                        <a:pt x="77" y="132"/>
                      </a:lnTo>
                      <a:lnTo>
                        <a:pt x="77" y="134"/>
                      </a:lnTo>
                      <a:lnTo>
                        <a:pt x="75" y="134"/>
                      </a:lnTo>
                      <a:lnTo>
                        <a:pt x="75" y="134"/>
                      </a:lnTo>
                      <a:lnTo>
                        <a:pt x="75" y="134"/>
                      </a:lnTo>
                      <a:lnTo>
                        <a:pt x="73" y="134"/>
                      </a:lnTo>
                      <a:lnTo>
                        <a:pt x="73" y="134"/>
                      </a:lnTo>
                      <a:lnTo>
                        <a:pt x="71" y="134"/>
                      </a:lnTo>
                      <a:lnTo>
                        <a:pt x="71" y="134"/>
                      </a:lnTo>
                      <a:lnTo>
                        <a:pt x="71" y="134"/>
                      </a:lnTo>
                      <a:lnTo>
                        <a:pt x="71" y="134"/>
                      </a:lnTo>
                      <a:lnTo>
                        <a:pt x="71" y="132"/>
                      </a:lnTo>
                      <a:lnTo>
                        <a:pt x="71" y="132"/>
                      </a:lnTo>
                      <a:lnTo>
                        <a:pt x="71" y="132"/>
                      </a:lnTo>
                      <a:lnTo>
                        <a:pt x="69" y="132"/>
                      </a:lnTo>
                      <a:lnTo>
                        <a:pt x="69" y="132"/>
                      </a:lnTo>
                      <a:lnTo>
                        <a:pt x="67" y="132"/>
                      </a:lnTo>
                      <a:lnTo>
                        <a:pt x="67" y="132"/>
                      </a:lnTo>
                      <a:lnTo>
                        <a:pt x="67" y="132"/>
                      </a:lnTo>
                      <a:lnTo>
                        <a:pt x="67" y="132"/>
                      </a:lnTo>
                      <a:lnTo>
                        <a:pt x="65" y="132"/>
                      </a:lnTo>
                      <a:lnTo>
                        <a:pt x="65" y="131"/>
                      </a:lnTo>
                      <a:lnTo>
                        <a:pt x="65" y="131"/>
                      </a:lnTo>
                      <a:lnTo>
                        <a:pt x="65" y="129"/>
                      </a:lnTo>
                      <a:lnTo>
                        <a:pt x="65" y="129"/>
                      </a:lnTo>
                      <a:lnTo>
                        <a:pt x="65" y="127"/>
                      </a:lnTo>
                      <a:lnTo>
                        <a:pt x="67" y="127"/>
                      </a:lnTo>
                      <a:lnTo>
                        <a:pt x="67" y="127"/>
                      </a:lnTo>
                      <a:lnTo>
                        <a:pt x="65" y="127"/>
                      </a:lnTo>
                      <a:lnTo>
                        <a:pt x="65" y="127"/>
                      </a:lnTo>
                      <a:lnTo>
                        <a:pt x="65" y="127"/>
                      </a:lnTo>
                      <a:lnTo>
                        <a:pt x="64" y="127"/>
                      </a:lnTo>
                      <a:lnTo>
                        <a:pt x="64" y="125"/>
                      </a:lnTo>
                      <a:lnTo>
                        <a:pt x="64" y="125"/>
                      </a:lnTo>
                      <a:lnTo>
                        <a:pt x="62" y="125"/>
                      </a:lnTo>
                      <a:lnTo>
                        <a:pt x="62" y="125"/>
                      </a:lnTo>
                      <a:lnTo>
                        <a:pt x="62" y="125"/>
                      </a:lnTo>
                      <a:lnTo>
                        <a:pt x="62" y="125"/>
                      </a:lnTo>
                      <a:lnTo>
                        <a:pt x="60" y="125"/>
                      </a:lnTo>
                      <a:lnTo>
                        <a:pt x="60" y="125"/>
                      </a:lnTo>
                      <a:lnTo>
                        <a:pt x="60" y="125"/>
                      </a:lnTo>
                      <a:lnTo>
                        <a:pt x="60" y="125"/>
                      </a:lnTo>
                      <a:lnTo>
                        <a:pt x="60" y="123"/>
                      </a:lnTo>
                      <a:lnTo>
                        <a:pt x="58" y="123"/>
                      </a:lnTo>
                      <a:lnTo>
                        <a:pt x="58" y="123"/>
                      </a:lnTo>
                      <a:lnTo>
                        <a:pt x="58" y="125"/>
                      </a:lnTo>
                      <a:lnTo>
                        <a:pt x="56" y="125"/>
                      </a:lnTo>
                      <a:lnTo>
                        <a:pt x="56" y="125"/>
                      </a:lnTo>
                      <a:lnTo>
                        <a:pt x="56" y="123"/>
                      </a:lnTo>
                      <a:lnTo>
                        <a:pt x="56" y="123"/>
                      </a:lnTo>
                      <a:lnTo>
                        <a:pt x="54" y="123"/>
                      </a:lnTo>
                      <a:lnTo>
                        <a:pt x="54" y="123"/>
                      </a:lnTo>
                      <a:lnTo>
                        <a:pt x="54" y="123"/>
                      </a:lnTo>
                      <a:lnTo>
                        <a:pt x="54" y="123"/>
                      </a:lnTo>
                      <a:lnTo>
                        <a:pt x="52" y="123"/>
                      </a:lnTo>
                      <a:lnTo>
                        <a:pt x="52" y="123"/>
                      </a:lnTo>
                      <a:lnTo>
                        <a:pt x="52" y="123"/>
                      </a:lnTo>
                      <a:lnTo>
                        <a:pt x="50" y="123"/>
                      </a:lnTo>
                      <a:lnTo>
                        <a:pt x="50" y="123"/>
                      </a:lnTo>
                      <a:lnTo>
                        <a:pt x="50" y="123"/>
                      </a:lnTo>
                      <a:lnTo>
                        <a:pt x="50" y="123"/>
                      </a:lnTo>
                      <a:lnTo>
                        <a:pt x="48" y="123"/>
                      </a:lnTo>
                      <a:lnTo>
                        <a:pt x="48" y="123"/>
                      </a:lnTo>
                      <a:lnTo>
                        <a:pt x="48" y="121"/>
                      </a:lnTo>
                      <a:lnTo>
                        <a:pt x="48" y="121"/>
                      </a:lnTo>
                      <a:lnTo>
                        <a:pt x="48" y="121"/>
                      </a:lnTo>
                      <a:lnTo>
                        <a:pt x="48" y="119"/>
                      </a:lnTo>
                      <a:lnTo>
                        <a:pt x="48" y="119"/>
                      </a:lnTo>
                      <a:lnTo>
                        <a:pt x="48" y="117"/>
                      </a:lnTo>
                      <a:lnTo>
                        <a:pt x="46" y="117"/>
                      </a:lnTo>
                      <a:lnTo>
                        <a:pt x="46" y="117"/>
                      </a:lnTo>
                      <a:lnTo>
                        <a:pt x="46" y="115"/>
                      </a:lnTo>
                      <a:lnTo>
                        <a:pt x="46" y="115"/>
                      </a:lnTo>
                      <a:lnTo>
                        <a:pt x="46" y="115"/>
                      </a:lnTo>
                      <a:lnTo>
                        <a:pt x="44" y="115"/>
                      </a:lnTo>
                      <a:lnTo>
                        <a:pt x="44" y="115"/>
                      </a:lnTo>
                      <a:lnTo>
                        <a:pt x="44" y="115"/>
                      </a:lnTo>
                      <a:lnTo>
                        <a:pt x="44" y="113"/>
                      </a:lnTo>
                      <a:lnTo>
                        <a:pt x="44" y="113"/>
                      </a:lnTo>
                      <a:lnTo>
                        <a:pt x="44" y="113"/>
                      </a:lnTo>
                      <a:lnTo>
                        <a:pt x="42" y="113"/>
                      </a:lnTo>
                      <a:lnTo>
                        <a:pt x="42" y="111"/>
                      </a:lnTo>
                      <a:lnTo>
                        <a:pt x="42" y="111"/>
                      </a:lnTo>
                      <a:lnTo>
                        <a:pt x="42" y="109"/>
                      </a:lnTo>
                      <a:lnTo>
                        <a:pt x="42" y="109"/>
                      </a:lnTo>
                      <a:lnTo>
                        <a:pt x="42" y="108"/>
                      </a:lnTo>
                      <a:lnTo>
                        <a:pt x="42" y="108"/>
                      </a:lnTo>
                      <a:lnTo>
                        <a:pt x="42" y="108"/>
                      </a:lnTo>
                      <a:lnTo>
                        <a:pt x="42" y="106"/>
                      </a:lnTo>
                      <a:lnTo>
                        <a:pt x="44" y="106"/>
                      </a:lnTo>
                      <a:lnTo>
                        <a:pt x="44" y="106"/>
                      </a:lnTo>
                      <a:lnTo>
                        <a:pt x="44" y="104"/>
                      </a:lnTo>
                      <a:lnTo>
                        <a:pt x="42" y="104"/>
                      </a:lnTo>
                      <a:lnTo>
                        <a:pt x="42" y="104"/>
                      </a:lnTo>
                      <a:lnTo>
                        <a:pt x="42" y="102"/>
                      </a:lnTo>
                      <a:lnTo>
                        <a:pt x="42" y="102"/>
                      </a:lnTo>
                      <a:lnTo>
                        <a:pt x="42" y="100"/>
                      </a:lnTo>
                      <a:lnTo>
                        <a:pt x="42" y="100"/>
                      </a:lnTo>
                      <a:lnTo>
                        <a:pt x="42" y="100"/>
                      </a:lnTo>
                      <a:lnTo>
                        <a:pt x="42" y="100"/>
                      </a:lnTo>
                      <a:lnTo>
                        <a:pt x="41" y="100"/>
                      </a:lnTo>
                      <a:lnTo>
                        <a:pt x="41" y="100"/>
                      </a:lnTo>
                      <a:lnTo>
                        <a:pt x="39" y="100"/>
                      </a:lnTo>
                      <a:lnTo>
                        <a:pt x="39" y="100"/>
                      </a:lnTo>
                      <a:lnTo>
                        <a:pt x="39" y="100"/>
                      </a:lnTo>
                      <a:lnTo>
                        <a:pt x="39" y="100"/>
                      </a:lnTo>
                      <a:lnTo>
                        <a:pt x="39" y="100"/>
                      </a:lnTo>
                      <a:lnTo>
                        <a:pt x="37" y="100"/>
                      </a:lnTo>
                      <a:lnTo>
                        <a:pt x="37" y="100"/>
                      </a:lnTo>
                      <a:lnTo>
                        <a:pt x="37" y="100"/>
                      </a:lnTo>
                      <a:lnTo>
                        <a:pt x="37" y="100"/>
                      </a:lnTo>
                      <a:lnTo>
                        <a:pt x="35" y="100"/>
                      </a:lnTo>
                      <a:lnTo>
                        <a:pt x="35" y="100"/>
                      </a:lnTo>
                      <a:lnTo>
                        <a:pt x="35" y="98"/>
                      </a:lnTo>
                      <a:lnTo>
                        <a:pt x="35" y="98"/>
                      </a:lnTo>
                      <a:lnTo>
                        <a:pt x="35" y="96"/>
                      </a:lnTo>
                      <a:lnTo>
                        <a:pt x="35" y="96"/>
                      </a:lnTo>
                      <a:lnTo>
                        <a:pt x="35" y="94"/>
                      </a:lnTo>
                      <a:lnTo>
                        <a:pt x="35" y="94"/>
                      </a:lnTo>
                      <a:lnTo>
                        <a:pt x="35" y="94"/>
                      </a:lnTo>
                      <a:lnTo>
                        <a:pt x="35" y="92"/>
                      </a:lnTo>
                      <a:lnTo>
                        <a:pt x="35" y="92"/>
                      </a:lnTo>
                      <a:lnTo>
                        <a:pt x="35" y="92"/>
                      </a:lnTo>
                      <a:lnTo>
                        <a:pt x="35" y="92"/>
                      </a:lnTo>
                      <a:lnTo>
                        <a:pt x="33" y="92"/>
                      </a:lnTo>
                      <a:lnTo>
                        <a:pt x="33" y="92"/>
                      </a:lnTo>
                      <a:lnTo>
                        <a:pt x="33" y="92"/>
                      </a:lnTo>
                      <a:lnTo>
                        <a:pt x="33" y="90"/>
                      </a:lnTo>
                      <a:lnTo>
                        <a:pt x="31" y="90"/>
                      </a:lnTo>
                      <a:lnTo>
                        <a:pt x="31" y="90"/>
                      </a:lnTo>
                      <a:lnTo>
                        <a:pt x="31" y="90"/>
                      </a:lnTo>
                      <a:lnTo>
                        <a:pt x="29" y="90"/>
                      </a:lnTo>
                      <a:lnTo>
                        <a:pt x="29" y="90"/>
                      </a:lnTo>
                      <a:lnTo>
                        <a:pt x="29" y="90"/>
                      </a:lnTo>
                      <a:lnTo>
                        <a:pt x="27" y="90"/>
                      </a:lnTo>
                      <a:lnTo>
                        <a:pt x="27" y="88"/>
                      </a:lnTo>
                      <a:lnTo>
                        <a:pt x="27" y="88"/>
                      </a:lnTo>
                      <a:lnTo>
                        <a:pt x="27" y="88"/>
                      </a:lnTo>
                      <a:lnTo>
                        <a:pt x="25" y="88"/>
                      </a:lnTo>
                      <a:lnTo>
                        <a:pt x="25" y="88"/>
                      </a:lnTo>
                      <a:lnTo>
                        <a:pt x="25" y="86"/>
                      </a:lnTo>
                      <a:lnTo>
                        <a:pt x="25" y="86"/>
                      </a:lnTo>
                      <a:lnTo>
                        <a:pt x="23" y="86"/>
                      </a:lnTo>
                      <a:lnTo>
                        <a:pt x="23" y="86"/>
                      </a:lnTo>
                      <a:lnTo>
                        <a:pt x="23" y="86"/>
                      </a:lnTo>
                      <a:lnTo>
                        <a:pt x="23" y="85"/>
                      </a:lnTo>
                      <a:lnTo>
                        <a:pt x="23" y="85"/>
                      </a:lnTo>
                      <a:lnTo>
                        <a:pt x="21" y="85"/>
                      </a:lnTo>
                      <a:lnTo>
                        <a:pt x="21" y="85"/>
                      </a:lnTo>
                      <a:lnTo>
                        <a:pt x="21" y="85"/>
                      </a:lnTo>
                      <a:lnTo>
                        <a:pt x="21" y="85"/>
                      </a:lnTo>
                      <a:lnTo>
                        <a:pt x="21" y="85"/>
                      </a:lnTo>
                      <a:lnTo>
                        <a:pt x="20" y="85"/>
                      </a:lnTo>
                      <a:lnTo>
                        <a:pt x="20" y="83"/>
                      </a:lnTo>
                      <a:lnTo>
                        <a:pt x="20" y="83"/>
                      </a:lnTo>
                      <a:lnTo>
                        <a:pt x="20" y="83"/>
                      </a:lnTo>
                      <a:lnTo>
                        <a:pt x="20" y="81"/>
                      </a:lnTo>
                      <a:lnTo>
                        <a:pt x="18" y="81"/>
                      </a:lnTo>
                      <a:lnTo>
                        <a:pt x="18" y="81"/>
                      </a:lnTo>
                      <a:lnTo>
                        <a:pt x="18" y="81"/>
                      </a:lnTo>
                      <a:lnTo>
                        <a:pt x="18" y="81"/>
                      </a:lnTo>
                      <a:lnTo>
                        <a:pt x="16" y="81"/>
                      </a:lnTo>
                      <a:lnTo>
                        <a:pt x="16" y="79"/>
                      </a:lnTo>
                      <a:lnTo>
                        <a:pt x="16" y="79"/>
                      </a:lnTo>
                      <a:lnTo>
                        <a:pt x="16" y="79"/>
                      </a:lnTo>
                      <a:lnTo>
                        <a:pt x="16" y="77"/>
                      </a:lnTo>
                      <a:lnTo>
                        <a:pt x="16" y="77"/>
                      </a:lnTo>
                      <a:lnTo>
                        <a:pt x="16" y="77"/>
                      </a:lnTo>
                      <a:lnTo>
                        <a:pt x="16" y="75"/>
                      </a:lnTo>
                      <a:lnTo>
                        <a:pt x="16" y="75"/>
                      </a:lnTo>
                      <a:lnTo>
                        <a:pt x="16" y="75"/>
                      </a:lnTo>
                      <a:lnTo>
                        <a:pt x="14" y="75"/>
                      </a:lnTo>
                      <a:lnTo>
                        <a:pt x="14" y="73"/>
                      </a:lnTo>
                      <a:lnTo>
                        <a:pt x="14" y="73"/>
                      </a:lnTo>
                      <a:lnTo>
                        <a:pt x="14" y="73"/>
                      </a:lnTo>
                      <a:lnTo>
                        <a:pt x="14" y="71"/>
                      </a:lnTo>
                      <a:lnTo>
                        <a:pt x="12" y="71"/>
                      </a:lnTo>
                      <a:lnTo>
                        <a:pt x="12" y="71"/>
                      </a:lnTo>
                      <a:lnTo>
                        <a:pt x="12" y="69"/>
                      </a:lnTo>
                      <a:lnTo>
                        <a:pt x="14" y="69"/>
                      </a:lnTo>
                      <a:lnTo>
                        <a:pt x="14" y="69"/>
                      </a:lnTo>
                      <a:lnTo>
                        <a:pt x="12" y="69"/>
                      </a:lnTo>
                      <a:lnTo>
                        <a:pt x="12" y="67"/>
                      </a:lnTo>
                      <a:lnTo>
                        <a:pt x="12" y="67"/>
                      </a:lnTo>
                      <a:lnTo>
                        <a:pt x="12" y="67"/>
                      </a:lnTo>
                      <a:lnTo>
                        <a:pt x="12" y="67"/>
                      </a:lnTo>
                      <a:lnTo>
                        <a:pt x="12" y="67"/>
                      </a:lnTo>
                      <a:lnTo>
                        <a:pt x="10" y="67"/>
                      </a:lnTo>
                      <a:lnTo>
                        <a:pt x="10" y="65"/>
                      </a:lnTo>
                      <a:lnTo>
                        <a:pt x="10" y="65"/>
                      </a:lnTo>
                      <a:lnTo>
                        <a:pt x="10" y="65"/>
                      </a:lnTo>
                      <a:lnTo>
                        <a:pt x="10" y="63"/>
                      </a:lnTo>
                      <a:lnTo>
                        <a:pt x="10" y="63"/>
                      </a:lnTo>
                      <a:lnTo>
                        <a:pt x="10" y="62"/>
                      </a:lnTo>
                      <a:lnTo>
                        <a:pt x="10" y="62"/>
                      </a:lnTo>
                      <a:lnTo>
                        <a:pt x="8" y="62"/>
                      </a:lnTo>
                      <a:lnTo>
                        <a:pt x="8" y="60"/>
                      </a:lnTo>
                      <a:lnTo>
                        <a:pt x="8" y="60"/>
                      </a:lnTo>
                      <a:lnTo>
                        <a:pt x="8" y="60"/>
                      </a:lnTo>
                      <a:lnTo>
                        <a:pt x="8" y="60"/>
                      </a:lnTo>
                      <a:lnTo>
                        <a:pt x="8" y="60"/>
                      </a:lnTo>
                      <a:lnTo>
                        <a:pt x="6" y="60"/>
                      </a:lnTo>
                      <a:lnTo>
                        <a:pt x="6" y="58"/>
                      </a:lnTo>
                      <a:lnTo>
                        <a:pt x="6" y="58"/>
                      </a:lnTo>
                      <a:lnTo>
                        <a:pt x="6" y="58"/>
                      </a:lnTo>
                      <a:lnTo>
                        <a:pt x="6" y="58"/>
                      </a:lnTo>
                      <a:lnTo>
                        <a:pt x="6" y="56"/>
                      </a:lnTo>
                      <a:lnTo>
                        <a:pt x="4" y="56"/>
                      </a:lnTo>
                      <a:lnTo>
                        <a:pt x="4" y="56"/>
                      </a:lnTo>
                      <a:lnTo>
                        <a:pt x="4" y="54"/>
                      </a:lnTo>
                      <a:lnTo>
                        <a:pt x="4" y="54"/>
                      </a:lnTo>
                      <a:lnTo>
                        <a:pt x="4" y="54"/>
                      </a:lnTo>
                      <a:lnTo>
                        <a:pt x="4" y="52"/>
                      </a:lnTo>
                      <a:lnTo>
                        <a:pt x="2" y="52"/>
                      </a:lnTo>
                      <a:lnTo>
                        <a:pt x="2" y="52"/>
                      </a:lnTo>
                      <a:lnTo>
                        <a:pt x="2" y="52"/>
                      </a:lnTo>
                      <a:lnTo>
                        <a:pt x="2" y="52"/>
                      </a:lnTo>
                      <a:lnTo>
                        <a:pt x="2" y="50"/>
                      </a:lnTo>
                      <a:lnTo>
                        <a:pt x="2" y="50"/>
                      </a:lnTo>
                      <a:lnTo>
                        <a:pt x="2" y="50"/>
                      </a:lnTo>
                      <a:lnTo>
                        <a:pt x="0" y="50"/>
                      </a:lnTo>
                      <a:lnTo>
                        <a:pt x="0" y="48"/>
                      </a:lnTo>
                      <a:lnTo>
                        <a:pt x="0" y="48"/>
                      </a:lnTo>
                      <a:lnTo>
                        <a:pt x="0" y="48"/>
                      </a:lnTo>
                      <a:lnTo>
                        <a:pt x="0" y="46"/>
                      </a:lnTo>
                      <a:lnTo>
                        <a:pt x="0" y="46"/>
                      </a:lnTo>
                      <a:lnTo>
                        <a:pt x="0" y="44"/>
                      </a:lnTo>
                      <a:lnTo>
                        <a:pt x="0" y="44"/>
                      </a:lnTo>
                      <a:lnTo>
                        <a:pt x="0" y="44"/>
                      </a:lnTo>
                      <a:lnTo>
                        <a:pt x="0" y="44"/>
                      </a:lnTo>
                      <a:lnTo>
                        <a:pt x="2" y="44"/>
                      </a:lnTo>
                      <a:lnTo>
                        <a:pt x="2" y="44"/>
                      </a:lnTo>
                      <a:lnTo>
                        <a:pt x="2" y="44"/>
                      </a:lnTo>
                      <a:lnTo>
                        <a:pt x="4" y="44"/>
                      </a:lnTo>
                      <a:lnTo>
                        <a:pt x="4" y="44"/>
                      </a:lnTo>
                      <a:lnTo>
                        <a:pt x="4" y="46"/>
                      </a:lnTo>
                      <a:lnTo>
                        <a:pt x="6" y="46"/>
                      </a:lnTo>
                      <a:lnTo>
                        <a:pt x="6" y="44"/>
                      </a:lnTo>
                      <a:lnTo>
                        <a:pt x="6" y="44"/>
                      </a:lnTo>
                      <a:lnTo>
                        <a:pt x="6" y="44"/>
                      </a:lnTo>
                      <a:lnTo>
                        <a:pt x="8" y="44"/>
                      </a:lnTo>
                      <a:lnTo>
                        <a:pt x="8" y="44"/>
                      </a:lnTo>
                      <a:lnTo>
                        <a:pt x="8" y="44"/>
                      </a:lnTo>
                      <a:lnTo>
                        <a:pt x="8" y="46"/>
                      </a:lnTo>
                      <a:lnTo>
                        <a:pt x="10" y="46"/>
                      </a:lnTo>
                      <a:lnTo>
                        <a:pt x="10" y="46"/>
                      </a:lnTo>
                      <a:lnTo>
                        <a:pt x="10" y="46"/>
                      </a:lnTo>
                      <a:lnTo>
                        <a:pt x="12" y="46"/>
                      </a:lnTo>
                      <a:lnTo>
                        <a:pt x="12" y="48"/>
                      </a:lnTo>
                      <a:lnTo>
                        <a:pt x="12" y="48"/>
                      </a:lnTo>
                      <a:lnTo>
                        <a:pt x="12" y="48"/>
                      </a:lnTo>
                      <a:lnTo>
                        <a:pt x="12" y="48"/>
                      </a:lnTo>
                      <a:lnTo>
                        <a:pt x="14" y="48"/>
                      </a:lnTo>
                      <a:lnTo>
                        <a:pt x="14" y="48"/>
                      </a:lnTo>
                      <a:lnTo>
                        <a:pt x="14" y="48"/>
                      </a:lnTo>
                      <a:lnTo>
                        <a:pt x="16" y="48"/>
                      </a:lnTo>
                      <a:lnTo>
                        <a:pt x="16" y="48"/>
                      </a:lnTo>
                      <a:lnTo>
                        <a:pt x="16" y="46"/>
                      </a:lnTo>
                      <a:lnTo>
                        <a:pt x="16" y="46"/>
                      </a:lnTo>
                      <a:lnTo>
                        <a:pt x="18" y="46"/>
                      </a:lnTo>
                      <a:lnTo>
                        <a:pt x="18" y="46"/>
                      </a:lnTo>
                      <a:lnTo>
                        <a:pt x="18" y="46"/>
                      </a:lnTo>
                      <a:lnTo>
                        <a:pt x="20" y="46"/>
                      </a:lnTo>
                      <a:lnTo>
                        <a:pt x="20" y="46"/>
                      </a:lnTo>
                      <a:lnTo>
                        <a:pt x="20" y="48"/>
                      </a:lnTo>
                      <a:lnTo>
                        <a:pt x="21" y="48"/>
                      </a:lnTo>
                      <a:lnTo>
                        <a:pt x="21" y="48"/>
                      </a:lnTo>
                      <a:lnTo>
                        <a:pt x="21" y="48"/>
                      </a:lnTo>
                      <a:lnTo>
                        <a:pt x="21" y="48"/>
                      </a:lnTo>
                      <a:lnTo>
                        <a:pt x="23" y="48"/>
                      </a:lnTo>
                      <a:lnTo>
                        <a:pt x="23" y="48"/>
                      </a:lnTo>
                      <a:lnTo>
                        <a:pt x="23" y="50"/>
                      </a:lnTo>
                      <a:lnTo>
                        <a:pt x="23" y="50"/>
                      </a:lnTo>
                      <a:lnTo>
                        <a:pt x="23" y="50"/>
                      </a:lnTo>
                      <a:lnTo>
                        <a:pt x="25" y="50"/>
                      </a:lnTo>
                      <a:lnTo>
                        <a:pt x="25" y="50"/>
                      </a:lnTo>
                      <a:lnTo>
                        <a:pt x="25" y="50"/>
                      </a:lnTo>
                      <a:lnTo>
                        <a:pt x="27" y="50"/>
                      </a:lnTo>
                      <a:lnTo>
                        <a:pt x="27" y="50"/>
                      </a:lnTo>
                      <a:lnTo>
                        <a:pt x="27" y="48"/>
                      </a:lnTo>
                      <a:lnTo>
                        <a:pt x="27" y="48"/>
                      </a:lnTo>
                      <a:lnTo>
                        <a:pt x="29" y="48"/>
                      </a:lnTo>
                      <a:lnTo>
                        <a:pt x="29" y="48"/>
                      </a:lnTo>
                      <a:lnTo>
                        <a:pt x="29" y="48"/>
                      </a:lnTo>
                      <a:lnTo>
                        <a:pt x="29" y="48"/>
                      </a:lnTo>
                      <a:lnTo>
                        <a:pt x="31" y="48"/>
                      </a:lnTo>
                      <a:lnTo>
                        <a:pt x="31" y="48"/>
                      </a:lnTo>
                      <a:lnTo>
                        <a:pt x="31" y="46"/>
                      </a:lnTo>
                      <a:lnTo>
                        <a:pt x="33" y="46"/>
                      </a:lnTo>
                      <a:lnTo>
                        <a:pt x="33" y="46"/>
                      </a:lnTo>
                      <a:lnTo>
                        <a:pt x="33" y="46"/>
                      </a:lnTo>
                      <a:lnTo>
                        <a:pt x="33" y="44"/>
                      </a:lnTo>
                      <a:lnTo>
                        <a:pt x="33" y="44"/>
                      </a:lnTo>
                      <a:lnTo>
                        <a:pt x="33" y="44"/>
                      </a:lnTo>
                      <a:lnTo>
                        <a:pt x="33" y="44"/>
                      </a:lnTo>
                      <a:lnTo>
                        <a:pt x="33" y="42"/>
                      </a:lnTo>
                      <a:lnTo>
                        <a:pt x="35" y="42"/>
                      </a:lnTo>
                      <a:lnTo>
                        <a:pt x="35" y="42"/>
                      </a:lnTo>
                      <a:lnTo>
                        <a:pt x="35" y="42"/>
                      </a:lnTo>
                      <a:lnTo>
                        <a:pt x="35" y="40"/>
                      </a:lnTo>
                      <a:lnTo>
                        <a:pt x="35" y="40"/>
                      </a:lnTo>
                      <a:lnTo>
                        <a:pt x="37" y="40"/>
                      </a:lnTo>
                      <a:lnTo>
                        <a:pt x="37" y="40"/>
                      </a:lnTo>
                      <a:lnTo>
                        <a:pt x="37" y="40"/>
                      </a:lnTo>
                      <a:lnTo>
                        <a:pt x="37" y="39"/>
                      </a:lnTo>
                      <a:lnTo>
                        <a:pt x="37" y="39"/>
                      </a:lnTo>
                      <a:lnTo>
                        <a:pt x="39" y="39"/>
                      </a:lnTo>
                      <a:lnTo>
                        <a:pt x="39" y="39"/>
                      </a:lnTo>
                      <a:lnTo>
                        <a:pt x="39" y="39"/>
                      </a:lnTo>
                      <a:lnTo>
                        <a:pt x="41" y="39"/>
                      </a:lnTo>
                      <a:lnTo>
                        <a:pt x="41" y="37"/>
                      </a:lnTo>
                      <a:lnTo>
                        <a:pt x="41" y="37"/>
                      </a:lnTo>
                      <a:lnTo>
                        <a:pt x="41" y="37"/>
                      </a:lnTo>
                      <a:lnTo>
                        <a:pt x="41" y="37"/>
                      </a:lnTo>
                      <a:lnTo>
                        <a:pt x="42" y="37"/>
                      </a:lnTo>
                      <a:lnTo>
                        <a:pt x="42" y="35"/>
                      </a:lnTo>
                      <a:lnTo>
                        <a:pt x="42" y="35"/>
                      </a:lnTo>
                      <a:lnTo>
                        <a:pt x="42" y="33"/>
                      </a:lnTo>
                      <a:lnTo>
                        <a:pt x="42" y="33"/>
                      </a:lnTo>
                      <a:lnTo>
                        <a:pt x="42" y="33"/>
                      </a:lnTo>
                      <a:lnTo>
                        <a:pt x="42" y="31"/>
                      </a:lnTo>
                      <a:lnTo>
                        <a:pt x="42" y="31"/>
                      </a:lnTo>
                      <a:lnTo>
                        <a:pt x="42" y="31"/>
                      </a:lnTo>
                      <a:lnTo>
                        <a:pt x="42" y="29"/>
                      </a:lnTo>
                      <a:lnTo>
                        <a:pt x="44" y="29"/>
                      </a:lnTo>
                      <a:lnTo>
                        <a:pt x="44" y="29"/>
                      </a:lnTo>
                      <a:lnTo>
                        <a:pt x="44" y="27"/>
                      </a:lnTo>
                      <a:lnTo>
                        <a:pt x="44" y="27"/>
                      </a:lnTo>
                      <a:lnTo>
                        <a:pt x="44" y="27"/>
                      </a:lnTo>
                      <a:lnTo>
                        <a:pt x="44" y="27"/>
                      </a:lnTo>
                      <a:lnTo>
                        <a:pt x="44" y="27"/>
                      </a:lnTo>
                      <a:lnTo>
                        <a:pt x="46" y="27"/>
                      </a:lnTo>
                      <a:lnTo>
                        <a:pt x="46" y="25"/>
                      </a:lnTo>
                      <a:lnTo>
                        <a:pt x="46" y="25"/>
                      </a:lnTo>
                      <a:lnTo>
                        <a:pt x="48" y="25"/>
                      </a:lnTo>
                      <a:lnTo>
                        <a:pt x="48" y="25"/>
                      </a:lnTo>
                      <a:lnTo>
                        <a:pt x="48" y="25"/>
                      </a:lnTo>
                      <a:lnTo>
                        <a:pt x="50" y="25"/>
                      </a:lnTo>
                      <a:lnTo>
                        <a:pt x="50" y="25"/>
                      </a:lnTo>
                      <a:lnTo>
                        <a:pt x="50" y="25"/>
                      </a:lnTo>
                      <a:lnTo>
                        <a:pt x="50" y="23"/>
                      </a:lnTo>
                      <a:lnTo>
                        <a:pt x="50" y="23"/>
                      </a:lnTo>
                      <a:lnTo>
                        <a:pt x="50" y="23"/>
                      </a:lnTo>
                      <a:lnTo>
                        <a:pt x="50" y="21"/>
                      </a:lnTo>
                      <a:lnTo>
                        <a:pt x="52" y="21"/>
                      </a:lnTo>
                      <a:lnTo>
                        <a:pt x="52" y="21"/>
                      </a:lnTo>
                      <a:lnTo>
                        <a:pt x="52" y="21"/>
                      </a:lnTo>
                      <a:lnTo>
                        <a:pt x="54" y="21"/>
                      </a:lnTo>
                      <a:lnTo>
                        <a:pt x="54" y="19"/>
                      </a:lnTo>
                      <a:lnTo>
                        <a:pt x="54" y="19"/>
                      </a:lnTo>
                      <a:lnTo>
                        <a:pt x="54" y="19"/>
                      </a:lnTo>
                      <a:lnTo>
                        <a:pt x="56" y="19"/>
                      </a:lnTo>
                      <a:lnTo>
                        <a:pt x="56" y="19"/>
                      </a:lnTo>
                      <a:lnTo>
                        <a:pt x="56" y="19"/>
                      </a:lnTo>
                      <a:lnTo>
                        <a:pt x="56" y="19"/>
                      </a:lnTo>
                      <a:lnTo>
                        <a:pt x="58" y="19"/>
                      </a:lnTo>
                      <a:lnTo>
                        <a:pt x="58" y="19"/>
                      </a:lnTo>
                      <a:lnTo>
                        <a:pt x="58" y="19"/>
                      </a:lnTo>
                      <a:lnTo>
                        <a:pt x="60" y="19"/>
                      </a:lnTo>
                      <a:lnTo>
                        <a:pt x="60" y="19"/>
                      </a:lnTo>
                      <a:lnTo>
                        <a:pt x="60" y="19"/>
                      </a:lnTo>
                      <a:lnTo>
                        <a:pt x="60" y="19"/>
                      </a:lnTo>
                      <a:lnTo>
                        <a:pt x="62" y="19"/>
                      </a:lnTo>
                      <a:lnTo>
                        <a:pt x="62" y="19"/>
                      </a:lnTo>
                      <a:lnTo>
                        <a:pt x="62" y="19"/>
                      </a:lnTo>
                      <a:lnTo>
                        <a:pt x="62" y="17"/>
                      </a:lnTo>
                      <a:lnTo>
                        <a:pt x="62" y="17"/>
                      </a:lnTo>
                      <a:lnTo>
                        <a:pt x="62" y="17"/>
                      </a:lnTo>
                      <a:lnTo>
                        <a:pt x="62" y="16"/>
                      </a:lnTo>
                      <a:lnTo>
                        <a:pt x="62" y="16"/>
                      </a:lnTo>
                      <a:lnTo>
                        <a:pt x="62" y="14"/>
                      </a:lnTo>
                      <a:lnTo>
                        <a:pt x="62" y="14"/>
                      </a:lnTo>
                      <a:lnTo>
                        <a:pt x="62" y="12"/>
                      </a:lnTo>
                      <a:lnTo>
                        <a:pt x="62" y="12"/>
                      </a:lnTo>
                      <a:lnTo>
                        <a:pt x="62" y="12"/>
                      </a:lnTo>
                      <a:lnTo>
                        <a:pt x="62" y="10"/>
                      </a:lnTo>
                      <a:lnTo>
                        <a:pt x="62" y="10"/>
                      </a:lnTo>
                      <a:lnTo>
                        <a:pt x="62" y="8"/>
                      </a:lnTo>
                      <a:lnTo>
                        <a:pt x="64" y="8"/>
                      </a:lnTo>
                      <a:lnTo>
                        <a:pt x="64" y="8"/>
                      </a:lnTo>
                      <a:lnTo>
                        <a:pt x="64" y="6"/>
                      </a:lnTo>
                      <a:lnTo>
                        <a:pt x="64" y="6"/>
                      </a:lnTo>
                      <a:lnTo>
                        <a:pt x="65" y="6"/>
                      </a:lnTo>
                      <a:lnTo>
                        <a:pt x="65" y="6"/>
                      </a:lnTo>
                      <a:lnTo>
                        <a:pt x="65" y="6"/>
                      </a:lnTo>
                      <a:lnTo>
                        <a:pt x="65" y="6"/>
                      </a:lnTo>
                      <a:lnTo>
                        <a:pt x="65" y="4"/>
                      </a:lnTo>
                      <a:lnTo>
                        <a:pt x="67" y="4"/>
                      </a:lnTo>
                      <a:lnTo>
                        <a:pt x="67" y="4"/>
                      </a:lnTo>
                      <a:lnTo>
                        <a:pt x="67" y="4"/>
                      </a:lnTo>
                      <a:lnTo>
                        <a:pt x="67" y="4"/>
                      </a:lnTo>
                      <a:lnTo>
                        <a:pt x="67" y="4"/>
                      </a:lnTo>
                      <a:lnTo>
                        <a:pt x="69" y="4"/>
                      </a:lnTo>
                      <a:lnTo>
                        <a:pt x="69" y="2"/>
                      </a:lnTo>
                      <a:lnTo>
                        <a:pt x="69" y="2"/>
                      </a:lnTo>
                      <a:lnTo>
                        <a:pt x="71" y="2"/>
                      </a:lnTo>
                      <a:lnTo>
                        <a:pt x="71" y="2"/>
                      </a:lnTo>
                      <a:lnTo>
                        <a:pt x="71" y="2"/>
                      </a:lnTo>
                      <a:lnTo>
                        <a:pt x="71" y="2"/>
                      </a:lnTo>
                      <a:lnTo>
                        <a:pt x="73" y="2"/>
                      </a:lnTo>
                      <a:lnTo>
                        <a:pt x="73" y="2"/>
                      </a:lnTo>
                      <a:lnTo>
                        <a:pt x="73" y="0"/>
                      </a:lnTo>
                      <a:lnTo>
                        <a:pt x="75" y="0"/>
                      </a:lnTo>
                      <a:lnTo>
                        <a:pt x="75" y="0"/>
                      </a:lnTo>
                      <a:lnTo>
                        <a:pt x="75" y="0"/>
                      </a:lnTo>
                      <a:lnTo>
                        <a:pt x="75" y="0"/>
                      </a:lnTo>
                      <a:lnTo>
                        <a:pt x="75" y="0"/>
                      </a:lnTo>
                      <a:lnTo>
                        <a:pt x="77" y="0"/>
                      </a:lnTo>
                      <a:lnTo>
                        <a:pt x="77" y="0"/>
                      </a:lnTo>
                      <a:lnTo>
                        <a:pt x="77" y="0"/>
                      </a:lnTo>
                      <a:lnTo>
                        <a:pt x="77" y="0"/>
                      </a:lnTo>
                      <a:lnTo>
                        <a:pt x="79" y="0"/>
                      </a:lnTo>
                      <a:lnTo>
                        <a:pt x="79" y="0"/>
                      </a:lnTo>
                      <a:lnTo>
                        <a:pt x="81" y="0"/>
                      </a:lnTo>
                      <a:lnTo>
                        <a:pt x="81" y="0"/>
                      </a:lnTo>
                      <a:lnTo>
                        <a:pt x="81" y="0"/>
                      </a:lnTo>
                      <a:lnTo>
                        <a:pt x="83" y="0"/>
                      </a:lnTo>
                      <a:lnTo>
                        <a:pt x="83" y="0"/>
                      </a:lnTo>
                      <a:lnTo>
                        <a:pt x="83" y="0"/>
                      </a:lnTo>
                      <a:lnTo>
                        <a:pt x="85" y="0"/>
                      </a:lnTo>
                      <a:lnTo>
                        <a:pt x="85" y="0"/>
                      </a:lnTo>
                      <a:lnTo>
                        <a:pt x="86" y="0"/>
                      </a:lnTo>
                      <a:lnTo>
                        <a:pt x="86" y="0"/>
                      </a:lnTo>
                      <a:lnTo>
                        <a:pt x="86" y="0"/>
                      </a:lnTo>
                      <a:lnTo>
                        <a:pt x="86" y="0"/>
                      </a:lnTo>
                      <a:lnTo>
                        <a:pt x="86" y="0"/>
                      </a:lnTo>
                      <a:lnTo>
                        <a:pt x="88" y="0"/>
                      </a:lnTo>
                      <a:lnTo>
                        <a:pt x="88" y="0"/>
                      </a:lnTo>
                      <a:lnTo>
                        <a:pt x="88" y="0"/>
                      </a:lnTo>
                      <a:lnTo>
                        <a:pt x="88" y="0"/>
                      </a:lnTo>
                      <a:lnTo>
                        <a:pt x="88" y="0"/>
                      </a:lnTo>
                      <a:lnTo>
                        <a:pt x="90" y="0"/>
                      </a:lnTo>
                      <a:lnTo>
                        <a:pt x="9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27" name="Freeform 6">
                  <a:extLst>
                    <a:ext uri="{FF2B5EF4-FFF2-40B4-BE49-F238E27FC236}">
                      <a16:creationId xmlns:a16="http://schemas.microsoft.com/office/drawing/2014/main" id="{B873A0C0-25AE-45EB-BB62-7A00E9687114}"/>
                    </a:ext>
                  </a:extLst>
                </p:cNvPr>
                <p:cNvSpPr>
                  <a:spLocks/>
                </p:cNvSpPr>
                <p:nvPr/>
              </p:nvSpPr>
              <p:spPr bwMode="auto">
                <a:xfrm>
                  <a:off x="15617966" y="5132389"/>
                  <a:ext cx="215900" cy="222250"/>
                </a:xfrm>
                <a:custGeom>
                  <a:avLst/>
                  <a:gdLst>
                    <a:gd name="T0" fmla="*/ 92 w 136"/>
                    <a:gd name="T1" fmla="*/ 8 h 140"/>
                    <a:gd name="T2" fmla="*/ 102 w 136"/>
                    <a:gd name="T3" fmla="*/ 8 h 140"/>
                    <a:gd name="T4" fmla="*/ 108 w 136"/>
                    <a:gd name="T5" fmla="*/ 12 h 140"/>
                    <a:gd name="T6" fmla="*/ 115 w 136"/>
                    <a:gd name="T7" fmla="*/ 14 h 140"/>
                    <a:gd name="T8" fmla="*/ 121 w 136"/>
                    <a:gd name="T9" fmla="*/ 16 h 140"/>
                    <a:gd name="T10" fmla="*/ 129 w 136"/>
                    <a:gd name="T11" fmla="*/ 19 h 140"/>
                    <a:gd name="T12" fmla="*/ 134 w 136"/>
                    <a:gd name="T13" fmla="*/ 21 h 140"/>
                    <a:gd name="T14" fmla="*/ 134 w 136"/>
                    <a:gd name="T15" fmla="*/ 29 h 140"/>
                    <a:gd name="T16" fmla="*/ 134 w 136"/>
                    <a:gd name="T17" fmla="*/ 37 h 140"/>
                    <a:gd name="T18" fmla="*/ 134 w 136"/>
                    <a:gd name="T19" fmla="*/ 44 h 140"/>
                    <a:gd name="T20" fmla="*/ 134 w 136"/>
                    <a:gd name="T21" fmla="*/ 54 h 140"/>
                    <a:gd name="T22" fmla="*/ 132 w 136"/>
                    <a:gd name="T23" fmla="*/ 60 h 140"/>
                    <a:gd name="T24" fmla="*/ 130 w 136"/>
                    <a:gd name="T25" fmla="*/ 65 h 140"/>
                    <a:gd name="T26" fmla="*/ 132 w 136"/>
                    <a:gd name="T27" fmla="*/ 71 h 140"/>
                    <a:gd name="T28" fmla="*/ 132 w 136"/>
                    <a:gd name="T29" fmla="*/ 79 h 140"/>
                    <a:gd name="T30" fmla="*/ 136 w 136"/>
                    <a:gd name="T31" fmla="*/ 86 h 140"/>
                    <a:gd name="T32" fmla="*/ 132 w 136"/>
                    <a:gd name="T33" fmla="*/ 94 h 140"/>
                    <a:gd name="T34" fmla="*/ 130 w 136"/>
                    <a:gd name="T35" fmla="*/ 100 h 140"/>
                    <a:gd name="T36" fmla="*/ 127 w 136"/>
                    <a:gd name="T37" fmla="*/ 108 h 140"/>
                    <a:gd name="T38" fmla="*/ 125 w 136"/>
                    <a:gd name="T39" fmla="*/ 115 h 140"/>
                    <a:gd name="T40" fmla="*/ 121 w 136"/>
                    <a:gd name="T41" fmla="*/ 121 h 140"/>
                    <a:gd name="T42" fmla="*/ 117 w 136"/>
                    <a:gd name="T43" fmla="*/ 125 h 140"/>
                    <a:gd name="T44" fmla="*/ 113 w 136"/>
                    <a:gd name="T45" fmla="*/ 132 h 140"/>
                    <a:gd name="T46" fmla="*/ 108 w 136"/>
                    <a:gd name="T47" fmla="*/ 138 h 140"/>
                    <a:gd name="T48" fmla="*/ 102 w 136"/>
                    <a:gd name="T49" fmla="*/ 138 h 140"/>
                    <a:gd name="T50" fmla="*/ 94 w 136"/>
                    <a:gd name="T51" fmla="*/ 138 h 140"/>
                    <a:gd name="T52" fmla="*/ 85 w 136"/>
                    <a:gd name="T53" fmla="*/ 136 h 140"/>
                    <a:gd name="T54" fmla="*/ 79 w 136"/>
                    <a:gd name="T55" fmla="*/ 132 h 140"/>
                    <a:gd name="T56" fmla="*/ 71 w 136"/>
                    <a:gd name="T57" fmla="*/ 134 h 140"/>
                    <a:gd name="T58" fmla="*/ 65 w 136"/>
                    <a:gd name="T59" fmla="*/ 129 h 140"/>
                    <a:gd name="T60" fmla="*/ 62 w 136"/>
                    <a:gd name="T61" fmla="*/ 125 h 140"/>
                    <a:gd name="T62" fmla="*/ 56 w 136"/>
                    <a:gd name="T63" fmla="*/ 123 h 140"/>
                    <a:gd name="T64" fmla="*/ 48 w 136"/>
                    <a:gd name="T65" fmla="*/ 123 h 140"/>
                    <a:gd name="T66" fmla="*/ 44 w 136"/>
                    <a:gd name="T67" fmla="*/ 115 h 140"/>
                    <a:gd name="T68" fmla="*/ 42 w 136"/>
                    <a:gd name="T69" fmla="*/ 106 h 140"/>
                    <a:gd name="T70" fmla="*/ 41 w 136"/>
                    <a:gd name="T71" fmla="*/ 100 h 140"/>
                    <a:gd name="T72" fmla="*/ 35 w 136"/>
                    <a:gd name="T73" fmla="*/ 98 h 140"/>
                    <a:gd name="T74" fmla="*/ 33 w 136"/>
                    <a:gd name="T75" fmla="*/ 90 h 140"/>
                    <a:gd name="T76" fmla="*/ 25 w 136"/>
                    <a:gd name="T77" fmla="*/ 86 h 140"/>
                    <a:gd name="T78" fmla="*/ 20 w 136"/>
                    <a:gd name="T79" fmla="*/ 83 h 140"/>
                    <a:gd name="T80" fmla="*/ 16 w 136"/>
                    <a:gd name="T81" fmla="*/ 77 h 140"/>
                    <a:gd name="T82" fmla="*/ 14 w 136"/>
                    <a:gd name="T83" fmla="*/ 69 h 140"/>
                    <a:gd name="T84" fmla="*/ 10 w 136"/>
                    <a:gd name="T85" fmla="*/ 63 h 140"/>
                    <a:gd name="T86" fmla="*/ 6 w 136"/>
                    <a:gd name="T87" fmla="*/ 58 h 140"/>
                    <a:gd name="T88" fmla="*/ 2 w 136"/>
                    <a:gd name="T89" fmla="*/ 50 h 140"/>
                    <a:gd name="T90" fmla="*/ 2 w 136"/>
                    <a:gd name="T91" fmla="*/ 44 h 140"/>
                    <a:gd name="T92" fmla="*/ 10 w 136"/>
                    <a:gd name="T93" fmla="*/ 46 h 140"/>
                    <a:gd name="T94" fmla="*/ 16 w 136"/>
                    <a:gd name="T95" fmla="*/ 46 h 140"/>
                    <a:gd name="T96" fmla="*/ 23 w 136"/>
                    <a:gd name="T97" fmla="*/ 48 h 140"/>
                    <a:gd name="T98" fmla="*/ 29 w 136"/>
                    <a:gd name="T99" fmla="*/ 48 h 140"/>
                    <a:gd name="T100" fmla="*/ 35 w 136"/>
                    <a:gd name="T101" fmla="*/ 42 h 140"/>
                    <a:gd name="T102" fmla="*/ 41 w 136"/>
                    <a:gd name="T103" fmla="*/ 39 h 140"/>
                    <a:gd name="T104" fmla="*/ 42 w 136"/>
                    <a:gd name="T105" fmla="*/ 31 h 140"/>
                    <a:gd name="T106" fmla="*/ 48 w 136"/>
                    <a:gd name="T107" fmla="*/ 25 h 140"/>
                    <a:gd name="T108" fmla="*/ 54 w 136"/>
                    <a:gd name="T109" fmla="*/ 19 h 140"/>
                    <a:gd name="T110" fmla="*/ 60 w 136"/>
                    <a:gd name="T111" fmla="*/ 19 h 140"/>
                    <a:gd name="T112" fmla="*/ 62 w 136"/>
                    <a:gd name="T113" fmla="*/ 12 h 140"/>
                    <a:gd name="T114" fmla="*/ 67 w 136"/>
                    <a:gd name="T115" fmla="*/ 4 h 140"/>
                    <a:gd name="T116" fmla="*/ 73 w 136"/>
                    <a:gd name="T117" fmla="*/ 2 h 140"/>
                    <a:gd name="T118" fmla="*/ 81 w 136"/>
                    <a:gd name="T119" fmla="*/ 0 h 140"/>
                    <a:gd name="T120" fmla="*/ 88 w 136"/>
                    <a:gd name="T12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140">
                      <a:moveTo>
                        <a:pt x="90" y="0"/>
                      </a:moveTo>
                      <a:lnTo>
                        <a:pt x="90" y="2"/>
                      </a:lnTo>
                      <a:lnTo>
                        <a:pt x="90" y="2"/>
                      </a:lnTo>
                      <a:lnTo>
                        <a:pt x="90" y="4"/>
                      </a:lnTo>
                      <a:lnTo>
                        <a:pt x="90" y="4"/>
                      </a:lnTo>
                      <a:lnTo>
                        <a:pt x="90" y="4"/>
                      </a:lnTo>
                      <a:lnTo>
                        <a:pt x="90" y="6"/>
                      </a:lnTo>
                      <a:lnTo>
                        <a:pt x="90" y="6"/>
                      </a:lnTo>
                      <a:lnTo>
                        <a:pt x="90" y="8"/>
                      </a:lnTo>
                      <a:lnTo>
                        <a:pt x="90" y="8"/>
                      </a:lnTo>
                      <a:lnTo>
                        <a:pt x="92" y="8"/>
                      </a:lnTo>
                      <a:lnTo>
                        <a:pt x="92" y="8"/>
                      </a:lnTo>
                      <a:lnTo>
                        <a:pt x="92" y="8"/>
                      </a:lnTo>
                      <a:lnTo>
                        <a:pt x="94" y="8"/>
                      </a:lnTo>
                      <a:lnTo>
                        <a:pt x="94" y="8"/>
                      </a:lnTo>
                      <a:lnTo>
                        <a:pt x="94" y="8"/>
                      </a:lnTo>
                      <a:lnTo>
                        <a:pt x="96" y="8"/>
                      </a:lnTo>
                      <a:lnTo>
                        <a:pt x="96" y="8"/>
                      </a:lnTo>
                      <a:lnTo>
                        <a:pt x="98" y="8"/>
                      </a:lnTo>
                      <a:lnTo>
                        <a:pt x="98" y="8"/>
                      </a:lnTo>
                      <a:lnTo>
                        <a:pt x="98" y="8"/>
                      </a:lnTo>
                      <a:lnTo>
                        <a:pt x="100" y="8"/>
                      </a:lnTo>
                      <a:lnTo>
                        <a:pt x="100" y="8"/>
                      </a:lnTo>
                      <a:lnTo>
                        <a:pt x="100" y="8"/>
                      </a:lnTo>
                      <a:lnTo>
                        <a:pt x="102" y="8"/>
                      </a:lnTo>
                      <a:lnTo>
                        <a:pt x="102" y="8"/>
                      </a:lnTo>
                      <a:lnTo>
                        <a:pt x="102" y="8"/>
                      </a:lnTo>
                      <a:lnTo>
                        <a:pt x="102" y="8"/>
                      </a:lnTo>
                      <a:lnTo>
                        <a:pt x="104" y="8"/>
                      </a:lnTo>
                      <a:lnTo>
                        <a:pt x="104" y="8"/>
                      </a:lnTo>
                      <a:lnTo>
                        <a:pt x="104" y="8"/>
                      </a:lnTo>
                      <a:lnTo>
                        <a:pt x="106" y="8"/>
                      </a:lnTo>
                      <a:lnTo>
                        <a:pt x="106" y="8"/>
                      </a:lnTo>
                      <a:lnTo>
                        <a:pt x="106" y="8"/>
                      </a:lnTo>
                      <a:lnTo>
                        <a:pt x="106" y="10"/>
                      </a:lnTo>
                      <a:lnTo>
                        <a:pt x="108" y="10"/>
                      </a:lnTo>
                      <a:lnTo>
                        <a:pt x="108" y="10"/>
                      </a:lnTo>
                      <a:lnTo>
                        <a:pt x="108" y="10"/>
                      </a:lnTo>
                      <a:lnTo>
                        <a:pt x="108" y="12"/>
                      </a:lnTo>
                      <a:lnTo>
                        <a:pt x="108" y="12"/>
                      </a:lnTo>
                      <a:lnTo>
                        <a:pt x="109" y="12"/>
                      </a:lnTo>
                      <a:lnTo>
                        <a:pt x="109" y="12"/>
                      </a:lnTo>
                      <a:lnTo>
                        <a:pt x="109" y="12"/>
                      </a:lnTo>
                      <a:lnTo>
                        <a:pt x="109" y="12"/>
                      </a:lnTo>
                      <a:lnTo>
                        <a:pt x="111" y="12"/>
                      </a:lnTo>
                      <a:lnTo>
                        <a:pt x="111" y="12"/>
                      </a:lnTo>
                      <a:lnTo>
                        <a:pt x="113" y="12"/>
                      </a:lnTo>
                      <a:lnTo>
                        <a:pt x="113" y="12"/>
                      </a:lnTo>
                      <a:lnTo>
                        <a:pt x="113" y="12"/>
                      </a:lnTo>
                      <a:lnTo>
                        <a:pt x="113" y="12"/>
                      </a:lnTo>
                      <a:lnTo>
                        <a:pt x="113" y="14"/>
                      </a:lnTo>
                      <a:lnTo>
                        <a:pt x="115" y="14"/>
                      </a:lnTo>
                      <a:lnTo>
                        <a:pt x="115" y="14"/>
                      </a:lnTo>
                      <a:lnTo>
                        <a:pt x="115" y="14"/>
                      </a:lnTo>
                      <a:lnTo>
                        <a:pt x="115" y="14"/>
                      </a:lnTo>
                      <a:lnTo>
                        <a:pt x="115" y="16"/>
                      </a:lnTo>
                      <a:lnTo>
                        <a:pt x="115" y="16"/>
                      </a:lnTo>
                      <a:lnTo>
                        <a:pt x="117" y="16"/>
                      </a:lnTo>
                      <a:lnTo>
                        <a:pt x="117" y="16"/>
                      </a:lnTo>
                      <a:lnTo>
                        <a:pt x="117" y="17"/>
                      </a:lnTo>
                      <a:lnTo>
                        <a:pt x="119" y="17"/>
                      </a:lnTo>
                      <a:lnTo>
                        <a:pt x="119" y="17"/>
                      </a:lnTo>
                      <a:lnTo>
                        <a:pt x="119" y="17"/>
                      </a:lnTo>
                      <a:lnTo>
                        <a:pt x="121" y="17"/>
                      </a:lnTo>
                      <a:lnTo>
                        <a:pt x="121" y="16"/>
                      </a:lnTo>
                      <a:lnTo>
                        <a:pt x="121" y="16"/>
                      </a:lnTo>
                      <a:lnTo>
                        <a:pt x="121" y="16"/>
                      </a:lnTo>
                      <a:lnTo>
                        <a:pt x="123" y="16"/>
                      </a:lnTo>
                      <a:lnTo>
                        <a:pt x="123" y="17"/>
                      </a:lnTo>
                      <a:lnTo>
                        <a:pt x="123" y="17"/>
                      </a:lnTo>
                      <a:lnTo>
                        <a:pt x="125" y="17"/>
                      </a:lnTo>
                      <a:lnTo>
                        <a:pt x="125" y="17"/>
                      </a:lnTo>
                      <a:lnTo>
                        <a:pt x="125" y="17"/>
                      </a:lnTo>
                      <a:lnTo>
                        <a:pt x="125" y="17"/>
                      </a:lnTo>
                      <a:lnTo>
                        <a:pt x="127" y="17"/>
                      </a:lnTo>
                      <a:lnTo>
                        <a:pt x="127" y="17"/>
                      </a:lnTo>
                      <a:lnTo>
                        <a:pt x="127" y="19"/>
                      </a:lnTo>
                      <a:lnTo>
                        <a:pt x="129" y="19"/>
                      </a:lnTo>
                      <a:lnTo>
                        <a:pt x="129" y="19"/>
                      </a:lnTo>
                      <a:lnTo>
                        <a:pt x="129" y="19"/>
                      </a:lnTo>
                      <a:lnTo>
                        <a:pt x="129" y="19"/>
                      </a:lnTo>
                      <a:lnTo>
                        <a:pt x="130" y="19"/>
                      </a:lnTo>
                      <a:lnTo>
                        <a:pt x="130" y="19"/>
                      </a:lnTo>
                      <a:lnTo>
                        <a:pt x="130" y="21"/>
                      </a:lnTo>
                      <a:lnTo>
                        <a:pt x="130" y="21"/>
                      </a:lnTo>
                      <a:lnTo>
                        <a:pt x="130" y="21"/>
                      </a:lnTo>
                      <a:lnTo>
                        <a:pt x="130" y="21"/>
                      </a:lnTo>
                      <a:lnTo>
                        <a:pt x="132" y="21"/>
                      </a:lnTo>
                      <a:lnTo>
                        <a:pt x="132" y="21"/>
                      </a:lnTo>
                      <a:lnTo>
                        <a:pt x="134" y="21"/>
                      </a:lnTo>
                      <a:lnTo>
                        <a:pt x="134" y="21"/>
                      </a:lnTo>
                      <a:lnTo>
                        <a:pt x="134" y="23"/>
                      </a:lnTo>
                      <a:lnTo>
                        <a:pt x="134" y="23"/>
                      </a:lnTo>
                      <a:lnTo>
                        <a:pt x="134" y="25"/>
                      </a:lnTo>
                      <a:lnTo>
                        <a:pt x="134" y="25"/>
                      </a:lnTo>
                      <a:lnTo>
                        <a:pt x="134" y="25"/>
                      </a:lnTo>
                      <a:lnTo>
                        <a:pt x="134" y="27"/>
                      </a:lnTo>
                      <a:lnTo>
                        <a:pt x="132" y="27"/>
                      </a:lnTo>
                      <a:lnTo>
                        <a:pt x="132" y="27"/>
                      </a:lnTo>
                      <a:lnTo>
                        <a:pt x="132" y="27"/>
                      </a:lnTo>
                      <a:lnTo>
                        <a:pt x="132" y="27"/>
                      </a:lnTo>
                      <a:lnTo>
                        <a:pt x="132" y="27"/>
                      </a:lnTo>
                      <a:lnTo>
                        <a:pt x="134" y="27"/>
                      </a:lnTo>
                      <a:lnTo>
                        <a:pt x="134" y="29"/>
                      </a:lnTo>
                      <a:lnTo>
                        <a:pt x="134" y="29"/>
                      </a:lnTo>
                      <a:lnTo>
                        <a:pt x="134" y="29"/>
                      </a:lnTo>
                      <a:lnTo>
                        <a:pt x="134" y="31"/>
                      </a:lnTo>
                      <a:lnTo>
                        <a:pt x="134" y="31"/>
                      </a:lnTo>
                      <a:lnTo>
                        <a:pt x="134" y="31"/>
                      </a:lnTo>
                      <a:lnTo>
                        <a:pt x="134" y="33"/>
                      </a:lnTo>
                      <a:lnTo>
                        <a:pt x="134" y="33"/>
                      </a:lnTo>
                      <a:lnTo>
                        <a:pt x="134" y="35"/>
                      </a:lnTo>
                      <a:lnTo>
                        <a:pt x="134" y="35"/>
                      </a:lnTo>
                      <a:lnTo>
                        <a:pt x="136" y="35"/>
                      </a:lnTo>
                      <a:lnTo>
                        <a:pt x="136" y="37"/>
                      </a:lnTo>
                      <a:lnTo>
                        <a:pt x="134" y="37"/>
                      </a:lnTo>
                      <a:lnTo>
                        <a:pt x="134" y="37"/>
                      </a:lnTo>
                      <a:lnTo>
                        <a:pt x="134" y="37"/>
                      </a:lnTo>
                      <a:lnTo>
                        <a:pt x="134" y="37"/>
                      </a:lnTo>
                      <a:lnTo>
                        <a:pt x="134" y="39"/>
                      </a:lnTo>
                      <a:lnTo>
                        <a:pt x="134" y="39"/>
                      </a:lnTo>
                      <a:lnTo>
                        <a:pt x="134" y="39"/>
                      </a:lnTo>
                      <a:lnTo>
                        <a:pt x="134" y="40"/>
                      </a:lnTo>
                      <a:lnTo>
                        <a:pt x="136" y="40"/>
                      </a:lnTo>
                      <a:lnTo>
                        <a:pt x="136" y="40"/>
                      </a:lnTo>
                      <a:lnTo>
                        <a:pt x="136" y="42"/>
                      </a:lnTo>
                      <a:lnTo>
                        <a:pt x="134" y="42"/>
                      </a:lnTo>
                      <a:lnTo>
                        <a:pt x="134" y="42"/>
                      </a:lnTo>
                      <a:lnTo>
                        <a:pt x="134" y="44"/>
                      </a:lnTo>
                      <a:lnTo>
                        <a:pt x="134" y="44"/>
                      </a:lnTo>
                      <a:lnTo>
                        <a:pt x="134" y="44"/>
                      </a:lnTo>
                      <a:lnTo>
                        <a:pt x="134" y="44"/>
                      </a:lnTo>
                      <a:lnTo>
                        <a:pt x="134" y="46"/>
                      </a:lnTo>
                      <a:lnTo>
                        <a:pt x="134" y="46"/>
                      </a:lnTo>
                      <a:lnTo>
                        <a:pt x="134" y="48"/>
                      </a:lnTo>
                      <a:lnTo>
                        <a:pt x="134" y="48"/>
                      </a:lnTo>
                      <a:lnTo>
                        <a:pt x="134" y="50"/>
                      </a:lnTo>
                      <a:lnTo>
                        <a:pt x="134" y="50"/>
                      </a:lnTo>
                      <a:lnTo>
                        <a:pt x="134" y="52"/>
                      </a:lnTo>
                      <a:lnTo>
                        <a:pt x="134" y="52"/>
                      </a:lnTo>
                      <a:lnTo>
                        <a:pt x="134" y="52"/>
                      </a:lnTo>
                      <a:lnTo>
                        <a:pt x="134" y="52"/>
                      </a:lnTo>
                      <a:lnTo>
                        <a:pt x="134" y="54"/>
                      </a:lnTo>
                      <a:lnTo>
                        <a:pt x="134" y="54"/>
                      </a:lnTo>
                      <a:lnTo>
                        <a:pt x="134" y="56"/>
                      </a:lnTo>
                      <a:lnTo>
                        <a:pt x="136" y="56"/>
                      </a:lnTo>
                      <a:lnTo>
                        <a:pt x="136" y="56"/>
                      </a:lnTo>
                      <a:lnTo>
                        <a:pt x="136" y="58"/>
                      </a:lnTo>
                      <a:lnTo>
                        <a:pt x="134" y="58"/>
                      </a:lnTo>
                      <a:lnTo>
                        <a:pt x="134" y="58"/>
                      </a:lnTo>
                      <a:lnTo>
                        <a:pt x="134" y="60"/>
                      </a:lnTo>
                      <a:lnTo>
                        <a:pt x="134" y="60"/>
                      </a:lnTo>
                      <a:lnTo>
                        <a:pt x="134" y="60"/>
                      </a:lnTo>
                      <a:lnTo>
                        <a:pt x="132" y="60"/>
                      </a:lnTo>
                      <a:lnTo>
                        <a:pt x="132" y="60"/>
                      </a:lnTo>
                      <a:lnTo>
                        <a:pt x="132" y="60"/>
                      </a:lnTo>
                      <a:lnTo>
                        <a:pt x="134" y="60"/>
                      </a:lnTo>
                      <a:lnTo>
                        <a:pt x="134" y="62"/>
                      </a:lnTo>
                      <a:lnTo>
                        <a:pt x="134" y="62"/>
                      </a:lnTo>
                      <a:lnTo>
                        <a:pt x="134" y="62"/>
                      </a:lnTo>
                      <a:lnTo>
                        <a:pt x="134" y="63"/>
                      </a:lnTo>
                      <a:lnTo>
                        <a:pt x="134" y="63"/>
                      </a:lnTo>
                      <a:lnTo>
                        <a:pt x="134" y="63"/>
                      </a:lnTo>
                      <a:lnTo>
                        <a:pt x="134" y="65"/>
                      </a:lnTo>
                      <a:lnTo>
                        <a:pt x="132" y="65"/>
                      </a:lnTo>
                      <a:lnTo>
                        <a:pt x="132" y="65"/>
                      </a:lnTo>
                      <a:lnTo>
                        <a:pt x="130" y="65"/>
                      </a:lnTo>
                      <a:lnTo>
                        <a:pt x="130" y="65"/>
                      </a:lnTo>
                      <a:lnTo>
                        <a:pt x="130" y="65"/>
                      </a:lnTo>
                      <a:lnTo>
                        <a:pt x="130" y="65"/>
                      </a:lnTo>
                      <a:lnTo>
                        <a:pt x="130" y="67"/>
                      </a:lnTo>
                      <a:lnTo>
                        <a:pt x="130" y="67"/>
                      </a:lnTo>
                      <a:lnTo>
                        <a:pt x="130" y="67"/>
                      </a:lnTo>
                      <a:lnTo>
                        <a:pt x="130" y="69"/>
                      </a:lnTo>
                      <a:lnTo>
                        <a:pt x="130" y="69"/>
                      </a:lnTo>
                      <a:lnTo>
                        <a:pt x="130" y="69"/>
                      </a:lnTo>
                      <a:lnTo>
                        <a:pt x="130" y="69"/>
                      </a:lnTo>
                      <a:lnTo>
                        <a:pt x="130" y="69"/>
                      </a:lnTo>
                      <a:lnTo>
                        <a:pt x="132" y="69"/>
                      </a:lnTo>
                      <a:lnTo>
                        <a:pt x="132" y="69"/>
                      </a:lnTo>
                      <a:lnTo>
                        <a:pt x="132" y="71"/>
                      </a:lnTo>
                      <a:lnTo>
                        <a:pt x="132" y="71"/>
                      </a:lnTo>
                      <a:lnTo>
                        <a:pt x="132" y="71"/>
                      </a:lnTo>
                      <a:lnTo>
                        <a:pt x="132" y="73"/>
                      </a:lnTo>
                      <a:lnTo>
                        <a:pt x="132" y="73"/>
                      </a:lnTo>
                      <a:lnTo>
                        <a:pt x="132" y="73"/>
                      </a:lnTo>
                      <a:lnTo>
                        <a:pt x="132" y="75"/>
                      </a:lnTo>
                      <a:lnTo>
                        <a:pt x="132" y="75"/>
                      </a:lnTo>
                      <a:lnTo>
                        <a:pt x="132" y="75"/>
                      </a:lnTo>
                      <a:lnTo>
                        <a:pt x="130" y="75"/>
                      </a:lnTo>
                      <a:lnTo>
                        <a:pt x="130" y="77"/>
                      </a:lnTo>
                      <a:lnTo>
                        <a:pt x="130" y="77"/>
                      </a:lnTo>
                      <a:lnTo>
                        <a:pt x="130" y="79"/>
                      </a:lnTo>
                      <a:lnTo>
                        <a:pt x="132" y="79"/>
                      </a:lnTo>
                      <a:lnTo>
                        <a:pt x="132" y="79"/>
                      </a:lnTo>
                      <a:lnTo>
                        <a:pt x="132" y="81"/>
                      </a:lnTo>
                      <a:lnTo>
                        <a:pt x="132" y="81"/>
                      </a:lnTo>
                      <a:lnTo>
                        <a:pt x="132" y="83"/>
                      </a:lnTo>
                      <a:lnTo>
                        <a:pt x="132" y="83"/>
                      </a:lnTo>
                      <a:lnTo>
                        <a:pt x="132" y="83"/>
                      </a:lnTo>
                      <a:lnTo>
                        <a:pt x="134" y="83"/>
                      </a:lnTo>
                      <a:lnTo>
                        <a:pt x="134" y="83"/>
                      </a:lnTo>
                      <a:lnTo>
                        <a:pt x="134" y="85"/>
                      </a:lnTo>
                      <a:lnTo>
                        <a:pt x="134" y="85"/>
                      </a:lnTo>
                      <a:lnTo>
                        <a:pt x="134" y="85"/>
                      </a:lnTo>
                      <a:lnTo>
                        <a:pt x="136" y="85"/>
                      </a:lnTo>
                      <a:lnTo>
                        <a:pt x="136" y="85"/>
                      </a:lnTo>
                      <a:lnTo>
                        <a:pt x="136" y="86"/>
                      </a:lnTo>
                      <a:lnTo>
                        <a:pt x="136" y="86"/>
                      </a:lnTo>
                      <a:lnTo>
                        <a:pt x="136" y="88"/>
                      </a:lnTo>
                      <a:lnTo>
                        <a:pt x="136" y="88"/>
                      </a:lnTo>
                      <a:lnTo>
                        <a:pt x="136" y="90"/>
                      </a:lnTo>
                      <a:lnTo>
                        <a:pt x="134" y="90"/>
                      </a:lnTo>
                      <a:lnTo>
                        <a:pt x="134" y="90"/>
                      </a:lnTo>
                      <a:lnTo>
                        <a:pt x="134" y="90"/>
                      </a:lnTo>
                      <a:lnTo>
                        <a:pt x="134" y="90"/>
                      </a:lnTo>
                      <a:lnTo>
                        <a:pt x="134" y="92"/>
                      </a:lnTo>
                      <a:lnTo>
                        <a:pt x="134" y="92"/>
                      </a:lnTo>
                      <a:lnTo>
                        <a:pt x="132" y="92"/>
                      </a:lnTo>
                      <a:lnTo>
                        <a:pt x="132" y="92"/>
                      </a:lnTo>
                      <a:lnTo>
                        <a:pt x="132" y="94"/>
                      </a:lnTo>
                      <a:lnTo>
                        <a:pt x="132" y="94"/>
                      </a:lnTo>
                      <a:lnTo>
                        <a:pt x="132" y="94"/>
                      </a:lnTo>
                      <a:lnTo>
                        <a:pt x="132" y="94"/>
                      </a:lnTo>
                      <a:lnTo>
                        <a:pt x="132" y="96"/>
                      </a:lnTo>
                      <a:lnTo>
                        <a:pt x="132" y="96"/>
                      </a:lnTo>
                      <a:lnTo>
                        <a:pt x="132" y="96"/>
                      </a:lnTo>
                      <a:lnTo>
                        <a:pt x="130" y="96"/>
                      </a:lnTo>
                      <a:lnTo>
                        <a:pt x="130" y="98"/>
                      </a:lnTo>
                      <a:lnTo>
                        <a:pt x="130" y="98"/>
                      </a:lnTo>
                      <a:lnTo>
                        <a:pt x="130" y="98"/>
                      </a:lnTo>
                      <a:lnTo>
                        <a:pt x="130" y="100"/>
                      </a:lnTo>
                      <a:lnTo>
                        <a:pt x="130" y="100"/>
                      </a:lnTo>
                      <a:lnTo>
                        <a:pt x="130" y="100"/>
                      </a:lnTo>
                      <a:lnTo>
                        <a:pt x="130" y="100"/>
                      </a:lnTo>
                      <a:lnTo>
                        <a:pt x="129" y="100"/>
                      </a:lnTo>
                      <a:lnTo>
                        <a:pt x="129" y="100"/>
                      </a:lnTo>
                      <a:lnTo>
                        <a:pt x="129" y="100"/>
                      </a:lnTo>
                      <a:lnTo>
                        <a:pt x="129" y="102"/>
                      </a:lnTo>
                      <a:lnTo>
                        <a:pt x="127" y="102"/>
                      </a:lnTo>
                      <a:lnTo>
                        <a:pt x="127" y="102"/>
                      </a:lnTo>
                      <a:lnTo>
                        <a:pt x="127" y="102"/>
                      </a:lnTo>
                      <a:lnTo>
                        <a:pt x="127" y="104"/>
                      </a:lnTo>
                      <a:lnTo>
                        <a:pt x="127" y="104"/>
                      </a:lnTo>
                      <a:lnTo>
                        <a:pt x="127" y="106"/>
                      </a:lnTo>
                      <a:lnTo>
                        <a:pt x="127" y="106"/>
                      </a:lnTo>
                      <a:lnTo>
                        <a:pt x="127" y="108"/>
                      </a:lnTo>
                      <a:lnTo>
                        <a:pt x="127" y="108"/>
                      </a:lnTo>
                      <a:lnTo>
                        <a:pt x="127" y="108"/>
                      </a:lnTo>
                      <a:lnTo>
                        <a:pt x="127" y="109"/>
                      </a:lnTo>
                      <a:lnTo>
                        <a:pt x="127" y="109"/>
                      </a:lnTo>
                      <a:lnTo>
                        <a:pt x="125" y="109"/>
                      </a:lnTo>
                      <a:lnTo>
                        <a:pt x="125" y="111"/>
                      </a:lnTo>
                      <a:lnTo>
                        <a:pt x="125" y="111"/>
                      </a:lnTo>
                      <a:lnTo>
                        <a:pt x="125" y="111"/>
                      </a:lnTo>
                      <a:lnTo>
                        <a:pt x="125" y="111"/>
                      </a:lnTo>
                      <a:lnTo>
                        <a:pt x="125" y="113"/>
                      </a:lnTo>
                      <a:lnTo>
                        <a:pt x="125" y="113"/>
                      </a:lnTo>
                      <a:lnTo>
                        <a:pt x="125" y="113"/>
                      </a:lnTo>
                      <a:lnTo>
                        <a:pt x="125" y="115"/>
                      </a:lnTo>
                      <a:lnTo>
                        <a:pt x="125" y="115"/>
                      </a:lnTo>
                      <a:lnTo>
                        <a:pt x="125" y="115"/>
                      </a:lnTo>
                      <a:lnTo>
                        <a:pt x="125" y="115"/>
                      </a:lnTo>
                      <a:lnTo>
                        <a:pt x="125" y="115"/>
                      </a:lnTo>
                      <a:lnTo>
                        <a:pt x="125" y="117"/>
                      </a:lnTo>
                      <a:lnTo>
                        <a:pt x="125" y="117"/>
                      </a:lnTo>
                      <a:lnTo>
                        <a:pt x="125" y="117"/>
                      </a:lnTo>
                      <a:lnTo>
                        <a:pt x="123" y="117"/>
                      </a:lnTo>
                      <a:lnTo>
                        <a:pt x="123" y="119"/>
                      </a:lnTo>
                      <a:lnTo>
                        <a:pt x="123" y="119"/>
                      </a:lnTo>
                      <a:lnTo>
                        <a:pt x="123" y="119"/>
                      </a:lnTo>
                      <a:lnTo>
                        <a:pt x="121" y="119"/>
                      </a:lnTo>
                      <a:lnTo>
                        <a:pt x="121" y="121"/>
                      </a:lnTo>
                      <a:lnTo>
                        <a:pt x="121" y="121"/>
                      </a:lnTo>
                      <a:lnTo>
                        <a:pt x="121" y="121"/>
                      </a:lnTo>
                      <a:lnTo>
                        <a:pt x="121" y="121"/>
                      </a:lnTo>
                      <a:lnTo>
                        <a:pt x="121" y="123"/>
                      </a:lnTo>
                      <a:lnTo>
                        <a:pt x="119" y="123"/>
                      </a:lnTo>
                      <a:lnTo>
                        <a:pt x="119" y="123"/>
                      </a:lnTo>
                      <a:lnTo>
                        <a:pt x="119" y="123"/>
                      </a:lnTo>
                      <a:lnTo>
                        <a:pt x="119" y="125"/>
                      </a:lnTo>
                      <a:lnTo>
                        <a:pt x="119" y="125"/>
                      </a:lnTo>
                      <a:lnTo>
                        <a:pt x="119" y="125"/>
                      </a:lnTo>
                      <a:lnTo>
                        <a:pt x="117" y="125"/>
                      </a:lnTo>
                      <a:lnTo>
                        <a:pt x="117" y="125"/>
                      </a:lnTo>
                      <a:lnTo>
                        <a:pt x="117" y="125"/>
                      </a:lnTo>
                      <a:lnTo>
                        <a:pt x="117" y="127"/>
                      </a:lnTo>
                      <a:lnTo>
                        <a:pt x="115" y="127"/>
                      </a:lnTo>
                      <a:lnTo>
                        <a:pt x="115" y="127"/>
                      </a:lnTo>
                      <a:lnTo>
                        <a:pt x="115" y="127"/>
                      </a:lnTo>
                      <a:lnTo>
                        <a:pt x="115" y="129"/>
                      </a:lnTo>
                      <a:lnTo>
                        <a:pt x="115" y="129"/>
                      </a:lnTo>
                      <a:lnTo>
                        <a:pt x="115" y="129"/>
                      </a:lnTo>
                      <a:lnTo>
                        <a:pt x="113" y="129"/>
                      </a:lnTo>
                      <a:lnTo>
                        <a:pt x="113" y="131"/>
                      </a:lnTo>
                      <a:lnTo>
                        <a:pt x="113" y="131"/>
                      </a:lnTo>
                      <a:lnTo>
                        <a:pt x="113" y="131"/>
                      </a:lnTo>
                      <a:lnTo>
                        <a:pt x="113" y="131"/>
                      </a:lnTo>
                      <a:lnTo>
                        <a:pt x="113" y="132"/>
                      </a:lnTo>
                      <a:lnTo>
                        <a:pt x="111" y="132"/>
                      </a:lnTo>
                      <a:lnTo>
                        <a:pt x="111" y="132"/>
                      </a:lnTo>
                      <a:lnTo>
                        <a:pt x="111" y="132"/>
                      </a:lnTo>
                      <a:lnTo>
                        <a:pt x="111" y="132"/>
                      </a:lnTo>
                      <a:lnTo>
                        <a:pt x="111" y="134"/>
                      </a:lnTo>
                      <a:lnTo>
                        <a:pt x="109" y="134"/>
                      </a:lnTo>
                      <a:lnTo>
                        <a:pt x="109" y="134"/>
                      </a:lnTo>
                      <a:lnTo>
                        <a:pt x="109" y="134"/>
                      </a:lnTo>
                      <a:lnTo>
                        <a:pt x="109" y="136"/>
                      </a:lnTo>
                      <a:lnTo>
                        <a:pt x="109" y="136"/>
                      </a:lnTo>
                      <a:lnTo>
                        <a:pt x="109" y="136"/>
                      </a:lnTo>
                      <a:lnTo>
                        <a:pt x="108" y="136"/>
                      </a:lnTo>
                      <a:lnTo>
                        <a:pt x="108" y="138"/>
                      </a:lnTo>
                      <a:lnTo>
                        <a:pt x="108" y="138"/>
                      </a:lnTo>
                      <a:lnTo>
                        <a:pt x="108" y="138"/>
                      </a:lnTo>
                      <a:lnTo>
                        <a:pt x="108" y="138"/>
                      </a:lnTo>
                      <a:lnTo>
                        <a:pt x="106" y="138"/>
                      </a:lnTo>
                      <a:lnTo>
                        <a:pt x="106" y="140"/>
                      </a:lnTo>
                      <a:lnTo>
                        <a:pt x="106" y="140"/>
                      </a:lnTo>
                      <a:lnTo>
                        <a:pt x="106" y="138"/>
                      </a:lnTo>
                      <a:lnTo>
                        <a:pt x="104" y="138"/>
                      </a:lnTo>
                      <a:lnTo>
                        <a:pt x="104" y="138"/>
                      </a:lnTo>
                      <a:lnTo>
                        <a:pt x="104" y="138"/>
                      </a:lnTo>
                      <a:lnTo>
                        <a:pt x="104" y="138"/>
                      </a:lnTo>
                      <a:lnTo>
                        <a:pt x="102" y="138"/>
                      </a:lnTo>
                      <a:lnTo>
                        <a:pt x="102" y="138"/>
                      </a:lnTo>
                      <a:lnTo>
                        <a:pt x="102" y="138"/>
                      </a:lnTo>
                      <a:lnTo>
                        <a:pt x="100" y="138"/>
                      </a:lnTo>
                      <a:lnTo>
                        <a:pt x="100" y="138"/>
                      </a:lnTo>
                      <a:lnTo>
                        <a:pt x="100" y="136"/>
                      </a:lnTo>
                      <a:lnTo>
                        <a:pt x="98" y="136"/>
                      </a:lnTo>
                      <a:lnTo>
                        <a:pt x="98" y="136"/>
                      </a:lnTo>
                      <a:lnTo>
                        <a:pt x="98" y="136"/>
                      </a:lnTo>
                      <a:lnTo>
                        <a:pt x="96" y="136"/>
                      </a:lnTo>
                      <a:lnTo>
                        <a:pt x="96" y="136"/>
                      </a:lnTo>
                      <a:lnTo>
                        <a:pt x="94" y="136"/>
                      </a:lnTo>
                      <a:lnTo>
                        <a:pt x="94" y="138"/>
                      </a:lnTo>
                      <a:lnTo>
                        <a:pt x="94" y="138"/>
                      </a:lnTo>
                      <a:lnTo>
                        <a:pt x="94" y="138"/>
                      </a:lnTo>
                      <a:lnTo>
                        <a:pt x="92" y="138"/>
                      </a:lnTo>
                      <a:lnTo>
                        <a:pt x="92" y="138"/>
                      </a:lnTo>
                      <a:lnTo>
                        <a:pt x="92" y="138"/>
                      </a:lnTo>
                      <a:lnTo>
                        <a:pt x="90" y="138"/>
                      </a:lnTo>
                      <a:lnTo>
                        <a:pt x="90" y="138"/>
                      </a:lnTo>
                      <a:lnTo>
                        <a:pt x="88" y="138"/>
                      </a:lnTo>
                      <a:lnTo>
                        <a:pt x="88" y="138"/>
                      </a:lnTo>
                      <a:lnTo>
                        <a:pt x="88" y="138"/>
                      </a:lnTo>
                      <a:lnTo>
                        <a:pt x="86" y="138"/>
                      </a:lnTo>
                      <a:lnTo>
                        <a:pt x="86" y="136"/>
                      </a:lnTo>
                      <a:lnTo>
                        <a:pt x="86" y="136"/>
                      </a:lnTo>
                      <a:lnTo>
                        <a:pt x="86" y="136"/>
                      </a:lnTo>
                      <a:lnTo>
                        <a:pt x="85" y="136"/>
                      </a:lnTo>
                      <a:lnTo>
                        <a:pt x="85" y="136"/>
                      </a:lnTo>
                      <a:lnTo>
                        <a:pt x="85" y="136"/>
                      </a:lnTo>
                      <a:lnTo>
                        <a:pt x="83" y="136"/>
                      </a:lnTo>
                      <a:lnTo>
                        <a:pt x="83" y="136"/>
                      </a:lnTo>
                      <a:lnTo>
                        <a:pt x="83" y="134"/>
                      </a:lnTo>
                      <a:lnTo>
                        <a:pt x="83" y="134"/>
                      </a:lnTo>
                      <a:lnTo>
                        <a:pt x="81" y="134"/>
                      </a:lnTo>
                      <a:lnTo>
                        <a:pt x="81" y="134"/>
                      </a:lnTo>
                      <a:lnTo>
                        <a:pt x="81" y="134"/>
                      </a:lnTo>
                      <a:lnTo>
                        <a:pt x="81" y="134"/>
                      </a:lnTo>
                      <a:lnTo>
                        <a:pt x="79" y="134"/>
                      </a:lnTo>
                      <a:lnTo>
                        <a:pt x="79" y="132"/>
                      </a:lnTo>
                      <a:lnTo>
                        <a:pt x="79" y="132"/>
                      </a:lnTo>
                      <a:lnTo>
                        <a:pt x="77" y="132"/>
                      </a:lnTo>
                      <a:lnTo>
                        <a:pt x="77" y="132"/>
                      </a:lnTo>
                      <a:lnTo>
                        <a:pt x="77" y="132"/>
                      </a:lnTo>
                      <a:lnTo>
                        <a:pt x="77" y="134"/>
                      </a:lnTo>
                      <a:lnTo>
                        <a:pt x="75" y="134"/>
                      </a:lnTo>
                      <a:lnTo>
                        <a:pt x="75" y="134"/>
                      </a:lnTo>
                      <a:lnTo>
                        <a:pt x="75" y="134"/>
                      </a:lnTo>
                      <a:lnTo>
                        <a:pt x="73" y="134"/>
                      </a:lnTo>
                      <a:lnTo>
                        <a:pt x="73" y="134"/>
                      </a:lnTo>
                      <a:lnTo>
                        <a:pt x="71" y="134"/>
                      </a:lnTo>
                      <a:lnTo>
                        <a:pt x="71" y="134"/>
                      </a:lnTo>
                      <a:lnTo>
                        <a:pt x="71" y="134"/>
                      </a:lnTo>
                      <a:lnTo>
                        <a:pt x="71" y="134"/>
                      </a:lnTo>
                      <a:lnTo>
                        <a:pt x="71" y="132"/>
                      </a:lnTo>
                      <a:lnTo>
                        <a:pt x="71" y="132"/>
                      </a:lnTo>
                      <a:lnTo>
                        <a:pt x="71" y="132"/>
                      </a:lnTo>
                      <a:lnTo>
                        <a:pt x="69" y="132"/>
                      </a:lnTo>
                      <a:lnTo>
                        <a:pt x="69" y="132"/>
                      </a:lnTo>
                      <a:lnTo>
                        <a:pt x="67" y="132"/>
                      </a:lnTo>
                      <a:lnTo>
                        <a:pt x="67" y="132"/>
                      </a:lnTo>
                      <a:lnTo>
                        <a:pt x="67" y="132"/>
                      </a:lnTo>
                      <a:lnTo>
                        <a:pt x="67" y="132"/>
                      </a:lnTo>
                      <a:lnTo>
                        <a:pt x="65" y="132"/>
                      </a:lnTo>
                      <a:lnTo>
                        <a:pt x="65" y="131"/>
                      </a:lnTo>
                      <a:lnTo>
                        <a:pt x="65" y="131"/>
                      </a:lnTo>
                      <a:lnTo>
                        <a:pt x="65" y="129"/>
                      </a:lnTo>
                      <a:lnTo>
                        <a:pt x="65" y="129"/>
                      </a:lnTo>
                      <a:lnTo>
                        <a:pt x="65" y="127"/>
                      </a:lnTo>
                      <a:lnTo>
                        <a:pt x="67" y="127"/>
                      </a:lnTo>
                      <a:lnTo>
                        <a:pt x="67" y="127"/>
                      </a:lnTo>
                      <a:lnTo>
                        <a:pt x="65" y="127"/>
                      </a:lnTo>
                      <a:lnTo>
                        <a:pt x="65" y="127"/>
                      </a:lnTo>
                      <a:lnTo>
                        <a:pt x="65" y="127"/>
                      </a:lnTo>
                      <a:lnTo>
                        <a:pt x="64" y="127"/>
                      </a:lnTo>
                      <a:lnTo>
                        <a:pt x="64" y="125"/>
                      </a:lnTo>
                      <a:lnTo>
                        <a:pt x="64" y="125"/>
                      </a:lnTo>
                      <a:lnTo>
                        <a:pt x="62" y="125"/>
                      </a:lnTo>
                      <a:lnTo>
                        <a:pt x="62" y="125"/>
                      </a:lnTo>
                      <a:lnTo>
                        <a:pt x="62" y="125"/>
                      </a:lnTo>
                      <a:lnTo>
                        <a:pt x="62" y="125"/>
                      </a:lnTo>
                      <a:lnTo>
                        <a:pt x="60" y="125"/>
                      </a:lnTo>
                      <a:lnTo>
                        <a:pt x="60" y="125"/>
                      </a:lnTo>
                      <a:lnTo>
                        <a:pt x="60" y="125"/>
                      </a:lnTo>
                      <a:lnTo>
                        <a:pt x="60" y="125"/>
                      </a:lnTo>
                      <a:lnTo>
                        <a:pt x="60" y="123"/>
                      </a:lnTo>
                      <a:lnTo>
                        <a:pt x="58" y="123"/>
                      </a:lnTo>
                      <a:lnTo>
                        <a:pt x="58" y="123"/>
                      </a:lnTo>
                      <a:lnTo>
                        <a:pt x="58" y="125"/>
                      </a:lnTo>
                      <a:lnTo>
                        <a:pt x="56" y="125"/>
                      </a:lnTo>
                      <a:lnTo>
                        <a:pt x="56" y="125"/>
                      </a:lnTo>
                      <a:lnTo>
                        <a:pt x="56" y="123"/>
                      </a:lnTo>
                      <a:lnTo>
                        <a:pt x="56" y="123"/>
                      </a:lnTo>
                      <a:lnTo>
                        <a:pt x="54" y="123"/>
                      </a:lnTo>
                      <a:lnTo>
                        <a:pt x="54" y="123"/>
                      </a:lnTo>
                      <a:lnTo>
                        <a:pt x="54" y="123"/>
                      </a:lnTo>
                      <a:lnTo>
                        <a:pt x="54" y="123"/>
                      </a:lnTo>
                      <a:lnTo>
                        <a:pt x="52" y="123"/>
                      </a:lnTo>
                      <a:lnTo>
                        <a:pt x="52" y="123"/>
                      </a:lnTo>
                      <a:lnTo>
                        <a:pt x="52" y="123"/>
                      </a:lnTo>
                      <a:lnTo>
                        <a:pt x="50" y="123"/>
                      </a:lnTo>
                      <a:lnTo>
                        <a:pt x="50" y="123"/>
                      </a:lnTo>
                      <a:lnTo>
                        <a:pt x="50" y="123"/>
                      </a:lnTo>
                      <a:lnTo>
                        <a:pt x="50" y="123"/>
                      </a:lnTo>
                      <a:lnTo>
                        <a:pt x="48" y="123"/>
                      </a:lnTo>
                      <a:lnTo>
                        <a:pt x="48" y="123"/>
                      </a:lnTo>
                      <a:lnTo>
                        <a:pt x="48" y="121"/>
                      </a:lnTo>
                      <a:lnTo>
                        <a:pt x="48" y="121"/>
                      </a:lnTo>
                      <a:lnTo>
                        <a:pt x="48" y="121"/>
                      </a:lnTo>
                      <a:lnTo>
                        <a:pt x="48" y="119"/>
                      </a:lnTo>
                      <a:lnTo>
                        <a:pt x="48" y="119"/>
                      </a:lnTo>
                      <a:lnTo>
                        <a:pt x="48" y="117"/>
                      </a:lnTo>
                      <a:lnTo>
                        <a:pt x="46" y="117"/>
                      </a:lnTo>
                      <a:lnTo>
                        <a:pt x="46" y="117"/>
                      </a:lnTo>
                      <a:lnTo>
                        <a:pt x="46" y="115"/>
                      </a:lnTo>
                      <a:lnTo>
                        <a:pt x="46" y="115"/>
                      </a:lnTo>
                      <a:lnTo>
                        <a:pt x="46" y="115"/>
                      </a:lnTo>
                      <a:lnTo>
                        <a:pt x="44" y="115"/>
                      </a:lnTo>
                      <a:lnTo>
                        <a:pt x="44" y="115"/>
                      </a:lnTo>
                      <a:lnTo>
                        <a:pt x="44" y="115"/>
                      </a:lnTo>
                      <a:lnTo>
                        <a:pt x="44" y="113"/>
                      </a:lnTo>
                      <a:lnTo>
                        <a:pt x="44" y="113"/>
                      </a:lnTo>
                      <a:lnTo>
                        <a:pt x="44" y="113"/>
                      </a:lnTo>
                      <a:lnTo>
                        <a:pt x="42" y="113"/>
                      </a:lnTo>
                      <a:lnTo>
                        <a:pt x="42" y="111"/>
                      </a:lnTo>
                      <a:lnTo>
                        <a:pt x="42" y="111"/>
                      </a:lnTo>
                      <a:lnTo>
                        <a:pt x="42" y="109"/>
                      </a:lnTo>
                      <a:lnTo>
                        <a:pt x="42" y="109"/>
                      </a:lnTo>
                      <a:lnTo>
                        <a:pt x="42" y="108"/>
                      </a:lnTo>
                      <a:lnTo>
                        <a:pt x="42" y="108"/>
                      </a:lnTo>
                      <a:lnTo>
                        <a:pt x="42" y="108"/>
                      </a:lnTo>
                      <a:lnTo>
                        <a:pt x="42" y="106"/>
                      </a:lnTo>
                      <a:lnTo>
                        <a:pt x="44" y="106"/>
                      </a:lnTo>
                      <a:lnTo>
                        <a:pt x="44" y="106"/>
                      </a:lnTo>
                      <a:lnTo>
                        <a:pt x="44" y="104"/>
                      </a:lnTo>
                      <a:lnTo>
                        <a:pt x="42" y="104"/>
                      </a:lnTo>
                      <a:lnTo>
                        <a:pt x="42" y="104"/>
                      </a:lnTo>
                      <a:lnTo>
                        <a:pt x="42" y="102"/>
                      </a:lnTo>
                      <a:lnTo>
                        <a:pt x="42" y="102"/>
                      </a:lnTo>
                      <a:lnTo>
                        <a:pt x="42" y="100"/>
                      </a:lnTo>
                      <a:lnTo>
                        <a:pt x="42" y="100"/>
                      </a:lnTo>
                      <a:lnTo>
                        <a:pt x="42" y="100"/>
                      </a:lnTo>
                      <a:lnTo>
                        <a:pt x="42" y="100"/>
                      </a:lnTo>
                      <a:lnTo>
                        <a:pt x="41" y="100"/>
                      </a:lnTo>
                      <a:lnTo>
                        <a:pt x="41" y="100"/>
                      </a:lnTo>
                      <a:lnTo>
                        <a:pt x="39" y="100"/>
                      </a:lnTo>
                      <a:lnTo>
                        <a:pt x="39" y="100"/>
                      </a:lnTo>
                      <a:lnTo>
                        <a:pt x="39" y="100"/>
                      </a:lnTo>
                      <a:lnTo>
                        <a:pt x="39" y="100"/>
                      </a:lnTo>
                      <a:lnTo>
                        <a:pt x="39" y="100"/>
                      </a:lnTo>
                      <a:lnTo>
                        <a:pt x="37" y="100"/>
                      </a:lnTo>
                      <a:lnTo>
                        <a:pt x="37" y="100"/>
                      </a:lnTo>
                      <a:lnTo>
                        <a:pt x="37" y="100"/>
                      </a:lnTo>
                      <a:lnTo>
                        <a:pt x="37" y="100"/>
                      </a:lnTo>
                      <a:lnTo>
                        <a:pt x="35" y="100"/>
                      </a:lnTo>
                      <a:lnTo>
                        <a:pt x="35" y="100"/>
                      </a:lnTo>
                      <a:lnTo>
                        <a:pt x="35" y="98"/>
                      </a:lnTo>
                      <a:lnTo>
                        <a:pt x="35" y="98"/>
                      </a:lnTo>
                      <a:lnTo>
                        <a:pt x="35" y="96"/>
                      </a:lnTo>
                      <a:lnTo>
                        <a:pt x="35" y="96"/>
                      </a:lnTo>
                      <a:lnTo>
                        <a:pt x="35" y="94"/>
                      </a:lnTo>
                      <a:lnTo>
                        <a:pt x="35" y="94"/>
                      </a:lnTo>
                      <a:lnTo>
                        <a:pt x="35" y="94"/>
                      </a:lnTo>
                      <a:lnTo>
                        <a:pt x="35" y="92"/>
                      </a:lnTo>
                      <a:lnTo>
                        <a:pt x="35" y="92"/>
                      </a:lnTo>
                      <a:lnTo>
                        <a:pt x="35" y="92"/>
                      </a:lnTo>
                      <a:lnTo>
                        <a:pt x="35" y="92"/>
                      </a:lnTo>
                      <a:lnTo>
                        <a:pt x="33" y="92"/>
                      </a:lnTo>
                      <a:lnTo>
                        <a:pt x="33" y="92"/>
                      </a:lnTo>
                      <a:lnTo>
                        <a:pt x="33" y="92"/>
                      </a:lnTo>
                      <a:lnTo>
                        <a:pt x="33" y="90"/>
                      </a:lnTo>
                      <a:lnTo>
                        <a:pt x="31" y="90"/>
                      </a:lnTo>
                      <a:lnTo>
                        <a:pt x="31" y="90"/>
                      </a:lnTo>
                      <a:lnTo>
                        <a:pt x="31" y="90"/>
                      </a:lnTo>
                      <a:lnTo>
                        <a:pt x="29" y="90"/>
                      </a:lnTo>
                      <a:lnTo>
                        <a:pt x="29" y="90"/>
                      </a:lnTo>
                      <a:lnTo>
                        <a:pt x="29" y="90"/>
                      </a:lnTo>
                      <a:lnTo>
                        <a:pt x="27" y="90"/>
                      </a:lnTo>
                      <a:lnTo>
                        <a:pt x="27" y="88"/>
                      </a:lnTo>
                      <a:lnTo>
                        <a:pt x="27" y="88"/>
                      </a:lnTo>
                      <a:lnTo>
                        <a:pt x="27" y="88"/>
                      </a:lnTo>
                      <a:lnTo>
                        <a:pt x="25" y="88"/>
                      </a:lnTo>
                      <a:lnTo>
                        <a:pt x="25" y="88"/>
                      </a:lnTo>
                      <a:lnTo>
                        <a:pt x="25" y="86"/>
                      </a:lnTo>
                      <a:lnTo>
                        <a:pt x="25" y="86"/>
                      </a:lnTo>
                      <a:lnTo>
                        <a:pt x="23" y="86"/>
                      </a:lnTo>
                      <a:lnTo>
                        <a:pt x="23" y="86"/>
                      </a:lnTo>
                      <a:lnTo>
                        <a:pt x="23" y="86"/>
                      </a:lnTo>
                      <a:lnTo>
                        <a:pt x="23" y="85"/>
                      </a:lnTo>
                      <a:lnTo>
                        <a:pt x="23" y="85"/>
                      </a:lnTo>
                      <a:lnTo>
                        <a:pt x="21" y="85"/>
                      </a:lnTo>
                      <a:lnTo>
                        <a:pt x="21" y="85"/>
                      </a:lnTo>
                      <a:lnTo>
                        <a:pt x="21" y="85"/>
                      </a:lnTo>
                      <a:lnTo>
                        <a:pt x="21" y="85"/>
                      </a:lnTo>
                      <a:lnTo>
                        <a:pt x="21" y="85"/>
                      </a:lnTo>
                      <a:lnTo>
                        <a:pt x="20" y="85"/>
                      </a:lnTo>
                      <a:lnTo>
                        <a:pt x="20" y="83"/>
                      </a:lnTo>
                      <a:lnTo>
                        <a:pt x="20" y="83"/>
                      </a:lnTo>
                      <a:lnTo>
                        <a:pt x="20" y="83"/>
                      </a:lnTo>
                      <a:lnTo>
                        <a:pt x="20" y="81"/>
                      </a:lnTo>
                      <a:lnTo>
                        <a:pt x="18" y="81"/>
                      </a:lnTo>
                      <a:lnTo>
                        <a:pt x="18" y="81"/>
                      </a:lnTo>
                      <a:lnTo>
                        <a:pt x="18" y="81"/>
                      </a:lnTo>
                      <a:lnTo>
                        <a:pt x="18" y="81"/>
                      </a:lnTo>
                      <a:lnTo>
                        <a:pt x="16" y="81"/>
                      </a:lnTo>
                      <a:lnTo>
                        <a:pt x="16" y="79"/>
                      </a:lnTo>
                      <a:lnTo>
                        <a:pt x="16" y="79"/>
                      </a:lnTo>
                      <a:lnTo>
                        <a:pt x="16" y="79"/>
                      </a:lnTo>
                      <a:lnTo>
                        <a:pt x="16" y="77"/>
                      </a:lnTo>
                      <a:lnTo>
                        <a:pt x="16" y="77"/>
                      </a:lnTo>
                      <a:lnTo>
                        <a:pt x="16" y="77"/>
                      </a:lnTo>
                      <a:lnTo>
                        <a:pt x="16" y="75"/>
                      </a:lnTo>
                      <a:lnTo>
                        <a:pt x="16" y="75"/>
                      </a:lnTo>
                      <a:lnTo>
                        <a:pt x="16" y="75"/>
                      </a:lnTo>
                      <a:lnTo>
                        <a:pt x="14" y="75"/>
                      </a:lnTo>
                      <a:lnTo>
                        <a:pt x="14" y="73"/>
                      </a:lnTo>
                      <a:lnTo>
                        <a:pt x="14" y="73"/>
                      </a:lnTo>
                      <a:lnTo>
                        <a:pt x="14" y="73"/>
                      </a:lnTo>
                      <a:lnTo>
                        <a:pt x="14" y="71"/>
                      </a:lnTo>
                      <a:lnTo>
                        <a:pt x="12" y="71"/>
                      </a:lnTo>
                      <a:lnTo>
                        <a:pt x="12" y="71"/>
                      </a:lnTo>
                      <a:lnTo>
                        <a:pt x="12" y="69"/>
                      </a:lnTo>
                      <a:lnTo>
                        <a:pt x="14" y="69"/>
                      </a:lnTo>
                      <a:lnTo>
                        <a:pt x="14" y="69"/>
                      </a:lnTo>
                      <a:lnTo>
                        <a:pt x="12" y="69"/>
                      </a:lnTo>
                      <a:lnTo>
                        <a:pt x="12" y="67"/>
                      </a:lnTo>
                      <a:lnTo>
                        <a:pt x="12" y="67"/>
                      </a:lnTo>
                      <a:lnTo>
                        <a:pt x="12" y="67"/>
                      </a:lnTo>
                      <a:lnTo>
                        <a:pt x="12" y="67"/>
                      </a:lnTo>
                      <a:lnTo>
                        <a:pt x="12" y="67"/>
                      </a:lnTo>
                      <a:lnTo>
                        <a:pt x="10" y="67"/>
                      </a:lnTo>
                      <a:lnTo>
                        <a:pt x="10" y="65"/>
                      </a:lnTo>
                      <a:lnTo>
                        <a:pt x="10" y="65"/>
                      </a:lnTo>
                      <a:lnTo>
                        <a:pt x="10" y="65"/>
                      </a:lnTo>
                      <a:lnTo>
                        <a:pt x="10" y="63"/>
                      </a:lnTo>
                      <a:lnTo>
                        <a:pt x="10" y="63"/>
                      </a:lnTo>
                      <a:lnTo>
                        <a:pt x="10" y="62"/>
                      </a:lnTo>
                      <a:lnTo>
                        <a:pt x="10" y="62"/>
                      </a:lnTo>
                      <a:lnTo>
                        <a:pt x="8" y="62"/>
                      </a:lnTo>
                      <a:lnTo>
                        <a:pt x="8" y="60"/>
                      </a:lnTo>
                      <a:lnTo>
                        <a:pt x="8" y="60"/>
                      </a:lnTo>
                      <a:lnTo>
                        <a:pt x="8" y="60"/>
                      </a:lnTo>
                      <a:lnTo>
                        <a:pt x="8" y="60"/>
                      </a:lnTo>
                      <a:lnTo>
                        <a:pt x="8" y="60"/>
                      </a:lnTo>
                      <a:lnTo>
                        <a:pt x="6" y="60"/>
                      </a:lnTo>
                      <a:lnTo>
                        <a:pt x="6" y="58"/>
                      </a:lnTo>
                      <a:lnTo>
                        <a:pt x="6" y="58"/>
                      </a:lnTo>
                      <a:lnTo>
                        <a:pt x="6" y="58"/>
                      </a:lnTo>
                      <a:lnTo>
                        <a:pt x="6" y="58"/>
                      </a:lnTo>
                      <a:lnTo>
                        <a:pt x="6" y="56"/>
                      </a:lnTo>
                      <a:lnTo>
                        <a:pt x="4" y="56"/>
                      </a:lnTo>
                      <a:lnTo>
                        <a:pt x="4" y="56"/>
                      </a:lnTo>
                      <a:lnTo>
                        <a:pt x="4" y="54"/>
                      </a:lnTo>
                      <a:lnTo>
                        <a:pt x="4" y="54"/>
                      </a:lnTo>
                      <a:lnTo>
                        <a:pt x="4" y="54"/>
                      </a:lnTo>
                      <a:lnTo>
                        <a:pt x="4" y="52"/>
                      </a:lnTo>
                      <a:lnTo>
                        <a:pt x="2" y="52"/>
                      </a:lnTo>
                      <a:lnTo>
                        <a:pt x="2" y="52"/>
                      </a:lnTo>
                      <a:lnTo>
                        <a:pt x="2" y="52"/>
                      </a:lnTo>
                      <a:lnTo>
                        <a:pt x="2" y="52"/>
                      </a:lnTo>
                      <a:lnTo>
                        <a:pt x="2" y="50"/>
                      </a:lnTo>
                      <a:lnTo>
                        <a:pt x="2" y="50"/>
                      </a:lnTo>
                      <a:lnTo>
                        <a:pt x="2" y="50"/>
                      </a:lnTo>
                      <a:lnTo>
                        <a:pt x="0" y="50"/>
                      </a:lnTo>
                      <a:lnTo>
                        <a:pt x="0" y="48"/>
                      </a:lnTo>
                      <a:lnTo>
                        <a:pt x="0" y="48"/>
                      </a:lnTo>
                      <a:lnTo>
                        <a:pt x="0" y="48"/>
                      </a:lnTo>
                      <a:lnTo>
                        <a:pt x="0" y="46"/>
                      </a:lnTo>
                      <a:lnTo>
                        <a:pt x="0" y="46"/>
                      </a:lnTo>
                      <a:lnTo>
                        <a:pt x="0" y="44"/>
                      </a:lnTo>
                      <a:lnTo>
                        <a:pt x="0" y="44"/>
                      </a:lnTo>
                      <a:lnTo>
                        <a:pt x="0" y="44"/>
                      </a:lnTo>
                      <a:lnTo>
                        <a:pt x="0" y="44"/>
                      </a:lnTo>
                      <a:lnTo>
                        <a:pt x="2" y="44"/>
                      </a:lnTo>
                      <a:lnTo>
                        <a:pt x="2" y="44"/>
                      </a:lnTo>
                      <a:lnTo>
                        <a:pt x="2" y="44"/>
                      </a:lnTo>
                      <a:lnTo>
                        <a:pt x="4" y="44"/>
                      </a:lnTo>
                      <a:lnTo>
                        <a:pt x="4" y="44"/>
                      </a:lnTo>
                      <a:lnTo>
                        <a:pt x="4" y="46"/>
                      </a:lnTo>
                      <a:lnTo>
                        <a:pt x="6" y="46"/>
                      </a:lnTo>
                      <a:lnTo>
                        <a:pt x="6" y="44"/>
                      </a:lnTo>
                      <a:lnTo>
                        <a:pt x="6" y="44"/>
                      </a:lnTo>
                      <a:lnTo>
                        <a:pt x="6" y="44"/>
                      </a:lnTo>
                      <a:lnTo>
                        <a:pt x="8" y="44"/>
                      </a:lnTo>
                      <a:lnTo>
                        <a:pt x="8" y="44"/>
                      </a:lnTo>
                      <a:lnTo>
                        <a:pt x="8" y="44"/>
                      </a:lnTo>
                      <a:lnTo>
                        <a:pt x="8" y="46"/>
                      </a:lnTo>
                      <a:lnTo>
                        <a:pt x="10" y="46"/>
                      </a:lnTo>
                      <a:lnTo>
                        <a:pt x="10" y="46"/>
                      </a:lnTo>
                      <a:lnTo>
                        <a:pt x="10" y="46"/>
                      </a:lnTo>
                      <a:lnTo>
                        <a:pt x="12" y="46"/>
                      </a:lnTo>
                      <a:lnTo>
                        <a:pt x="12" y="48"/>
                      </a:lnTo>
                      <a:lnTo>
                        <a:pt x="12" y="48"/>
                      </a:lnTo>
                      <a:lnTo>
                        <a:pt x="12" y="48"/>
                      </a:lnTo>
                      <a:lnTo>
                        <a:pt x="12" y="48"/>
                      </a:lnTo>
                      <a:lnTo>
                        <a:pt x="14" y="48"/>
                      </a:lnTo>
                      <a:lnTo>
                        <a:pt x="14" y="48"/>
                      </a:lnTo>
                      <a:lnTo>
                        <a:pt x="14" y="48"/>
                      </a:lnTo>
                      <a:lnTo>
                        <a:pt x="16" y="48"/>
                      </a:lnTo>
                      <a:lnTo>
                        <a:pt x="16" y="48"/>
                      </a:lnTo>
                      <a:lnTo>
                        <a:pt x="16" y="46"/>
                      </a:lnTo>
                      <a:lnTo>
                        <a:pt x="16" y="46"/>
                      </a:lnTo>
                      <a:lnTo>
                        <a:pt x="18" y="46"/>
                      </a:lnTo>
                      <a:lnTo>
                        <a:pt x="18" y="46"/>
                      </a:lnTo>
                      <a:lnTo>
                        <a:pt x="18" y="46"/>
                      </a:lnTo>
                      <a:lnTo>
                        <a:pt x="20" y="46"/>
                      </a:lnTo>
                      <a:lnTo>
                        <a:pt x="20" y="46"/>
                      </a:lnTo>
                      <a:lnTo>
                        <a:pt x="20" y="48"/>
                      </a:lnTo>
                      <a:lnTo>
                        <a:pt x="21" y="48"/>
                      </a:lnTo>
                      <a:lnTo>
                        <a:pt x="21" y="48"/>
                      </a:lnTo>
                      <a:lnTo>
                        <a:pt x="21" y="48"/>
                      </a:lnTo>
                      <a:lnTo>
                        <a:pt x="21" y="48"/>
                      </a:lnTo>
                      <a:lnTo>
                        <a:pt x="23" y="48"/>
                      </a:lnTo>
                      <a:lnTo>
                        <a:pt x="23" y="48"/>
                      </a:lnTo>
                      <a:lnTo>
                        <a:pt x="23" y="50"/>
                      </a:lnTo>
                      <a:lnTo>
                        <a:pt x="23" y="50"/>
                      </a:lnTo>
                      <a:lnTo>
                        <a:pt x="23" y="50"/>
                      </a:lnTo>
                      <a:lnTo>
                        <a:pt x="25" y="50"/>
                      </a:lnTo>
                      <a:lnTo>
                        <a:pt x="25" y="50"/>
                      </a:lnTo>
                      <a:lnTo>
                        <a:pt x="25" y="50"/>
                      </a:lnTo>
                      <a:lnTo>
                        <a:pt x="27" y="50"/>
                      </a:lnTo>
                      <a:lnTo>
                        <a:pt x="27" y="50"/>
                      </a:lnTo>
                      <a:lnTo>
                        <a:pt x="27" y="48"/>
                      </a:lnTo>
                      <a:lnTo>
                        <a:pt x="27" y="48"/>
                      </a:lnTo>
                      <a:lnTo>
                        <a:pt x="29" y="48"/>
                      </a:lnTo>
                      <a:lnTo>
                        <a:pt x="29" y="48"/>
                      </a:lnTo>
                      <a:lnTo>
                        <a:pt x="29" y="48"/>
                      </a:lnTo>
                      <a:lnTo>
                        <a:pt x="29" y="48"/>
                      </a:lnTo>
                      <a:lnTo>
                        <a:pt x="31" y="48"/>
                      </a:lnTo>
                      <a:lnTo>
                        <a:pt x="31" y="48"/>
                      </a:lnTo>
                      <a:lnTo>
                        <a:pt x="31" y="46"/>
                      </a:lnTo>
                      <a:lnTo>
                        <a:pt x="33" y="46"/>
                      </a:lnTo>
                      <a:lnTo>
                        <a:pt x="33" y="46"/>
                      </a:lnTo>
                      <a:lnTo>
                        <a:pt x="33" y="46"/>
                      </a:lnTo>
                      <a:lnTo>
                        <a:pt x="33" y="44"/>
                      </a:lnTo>
                      <a:lnTo>
                        <a:pt x="33" y="44"/>
                      </a:lnTo>
                      <a:lnTo>
                        <a:pt x="33" y="44"/>
                      </a:lnTo>
                      <a:lnTo>
                        <a:pt x="33" y="44"/>
                      </a:lnTo>
                      <a:lnTo>
                        <a:pt x="33" y="42"/>
                      </a:lnTo>
                      <a:lnTo>
                        <a:pt x="35" y="42"/>
                      </a:lnTo>
                      <a:lnTo>
                        <a:pt x="35" y="42"/>
                      </a:lnTo>
                      <a:lnTo>
                        <a:pt x="35" y="42"/>
                      </a:lnTo>
                      <a:lnTo>
                        <a:pt x="35" y="40"/>
                      </a:lnTo>
                      <a:lnTo>
                        <a:pt x="35" y="40"/>
                      </a:lnTo>
                      <a:lnTo>
                        <a:pt x="37" y="40"/>
                      </a:lnTo>
                      <a:lnTo>
                        <a:pt x="37" y="40"/>
                      </a:lnTo>
                      <a:lnTo>
                        <a:pt x="37" y="40"/>
                      </a:lnTo>
                      <a:lnTo>
                        <a:pt x="37" y="39"/>
                      </a:lnTo>
                      <a:lnTo>
                        <a:pt x="37" y="39"/>
                      </a:lnTo>
                      <a:lnTo>
                        <a:pt x="39" y="39"/>
                      </a:lnTo>
                      <a:lnTo>
                        <a:pt x="39" y="39"/>
                      </a:lnTo>
                      <a:lnTo>
                        <a:pt x="39" y="39"/>
                      </a:lnTo>
                      <a:lnTo>
                        <a:pt x="41" y="39"/>
                      </a:lnTo>
                      <a:lnTo>
                        <a:pt x="41" y="37"/>
                      </a:lnTo>
                      <a:lnTo>
                        <a:pt x="41" y="37"/>
                      </a:lnTo>
                      <a:lnTo>
                        <a:pt x="41" y="37"/>
                      </a:lnTo>
                      <a:lnTo>
                        <a:pt x="41" y="37"/>
                      </a:lnTo>
                      <a:lnTo>
                        <a:pt x="42" y="37"/>
                      </a:lnTo>
                      <a:lnTo>
                        <a:pt x="42" y="35"/>
                      </a:lnTo>
                      <a:lnTo>
                        <a:pt x="42" y="35"/>
                      </a:lnTo>
                      <a:lnTo>
                        <a:pt x="42" y="33"/>
                      </a:lnTo>
                      <a:lnTo>
                        <a:pt x="42" y="33"/>
                      </a:lnTo>
                      <a:lnTo>
                        <a:pt x="42" y="33"/>
                      </a:lnTo>
                      <a:lnTo>
                        <a:pt x="42" y="31"/>
                      </a:lnTo>
                      <a:lnTo>
                        <a:pt x="42" y="31"/>
                      </a:lnTo>
                      <a:lnTo>
                        <a:pt x="42" y="31"/>
                      </a:lnTo>
                      <a:lnTo>
                        <a:pt x="42" y="29"/>
                      </a:lnTo>
                      <a:lnTo>
                        <a:pt x="44" y="29"/>
                      </a:lnTo>
                      <a:lnTo>
                        <a:pt x="44" y="29"/>
                      </a:lnTo>
                      <a:lnTo>
                        <a:pt x="44" y="27"/>
                      </a:lnTo>
                      <a:lnTo>
                        <a:pt x="44" y="27"/>
                      </a:lnTo>
                      <a:lnTo>
                        <a:pt x="44" y="27"/>
                      </a:lnTo>
                      <a:lnTo>
                        <a:pt x="44" y="27"/>
                      </a:lnTo>
                      <a:lnTo>
                        <a:pt x="44" y="27"/>
                      </a:lnTo>
                      <a:lnTo>
                        <a:pt x="46" y="27"/>
                      </a:lnTo>
                      <a:lnTo>
                        <a:pt x="46" y="25"/>
                      </a:lnTo>
                      <a:lnTo>
                        <a:pt x="46" y="25"/>
                      </a:lnTo>
                      <a:lnTo>
                        <a:pt x="48" y="25"/>
                      </a:lnTo>
                      <a:lnTo>
                        <a:pt x="48" y="25"/>
                      </a:lnTo>
                      <a:lnTo>
                        <a:pt x="48" y="25"/>
                      </a:lnTo>
                      <a:lnTo>
                        <a:pt x="50" y="25"/>
                      </a:lnTo>
                      <a:lnTo>
                        <a:pt x="50" y="25"/>
                      </a:lnTo>
                      <a:lnTo>
                        <a:pt x="50" y="25"/>
                      </a:lnTo>
                      <a:lnTo>
                        <a:pt x="50" y="23"/>
                      </a:lnTo>
                      <a:lnTo>
                        <a:pt x="50" y="23"/>
                      </a:lnTo>
                      <a:lnTo>
                        <a:pt x="50" y="23"/>
                      </a:lnTo>
                      <a:lnTo>
                        <a:pt x="50" y="21"/>
                      </a:lnTo>
                      <a:lnTo>
                        <a:pt x="52" y="21"/>
                      </a:lnTo>
                      <a:lnTo>
                        <a:pt x="52" y="21"/>
                      </a:lnTo>
                      <a:lnTo>
                        <a:pt x="52" y="21"/>
                      </a:lnTo>
                      <a:lnTo>
                        <a:pt x="54" y="21"/>
                      </a:lnTo>
                      <a:lnTo>
                        <a:pt x="54" y="19"/>
                      </a:lnTo>
                      <a:lnTo>
                        <a:pt x="54" y="19"/>
                      </a:lnTo>
                      <a:lnTo>
                        <a:pt x="54" y="19"/>
                      </a:lnTo>
                      <a:lnTo>
                        <a:pt x="56" y="19"/>
                      </a:lnTo>
                      <a:lnTo>
                        <a:pt x="56" y="19"/>
                      </a:lnTo>
                      <a:lnTo>
                        <a:pt x="56" y="19"/>
                      </a:lnTo>
                      <a:lnTo>
                        <a:pt x="56" y="19"/>
                      </a:lnTo>
                      <a:lnTo>
                        <a:pt x="58" y="19"/>
                      </a:lnTo>
                      <a:lnTo>
                        <a:pt x="58" y="19"/>
                      </a:lnTo>
                      <a:lnTo>
                        <a:pt x="58" y="19"/>
                      </a:lnTo>
                      <a:lnTo>
                        <a:pt x="60" y="19"/>
                      </a:lnTo>
                      <a:lnTo>
                        <a:pt x="60" y="19"/>
                      </a:lnTo>
                      <a:lnTo>
                        <a:pt x="60" y="19"/>
                      </a:lnTo>
                      <a:lnTo>
                        <a:pt x="60" y="19"/>
                      </a:lnTo>
                      <a:lnTo>
                        <a:pt x="62" y="19"/>
                      </a:lnTo>
                      <a:lnTo>
                        <a:pt x="62" y="19"/>
                      </a:lnTo>
                      <a:lnTo>
                        <a:pt x="62" y="19"/>
                      </a:lnTo>
                      <a:lnTo>
                        <a:pt x="62" y="17"/>
                      </a:lnTo>
                      <a:lnTo>
                        <a:pt x="62" y="17"/>
                      </a:lnTo>
                      <a:lnTo>
                        <a:pt x="62" y="17"/>
                      </a:lnTo>
                      <a:lnTo>
                        <a:pt x="62" y="16"/>
                      </a:lnTo>
                      <a:lnTo>
                        <a:pt x="62" y="16"/>
                      </a:lnTo>
                      <a:lnTo>
                        <a:pt x="62" y="14"/>
                      </a:lnTo>
                      <a:lnTo>
                        <a:pt x="62" y="14"/>
                      </a:lnTo>
                      <a:lnTo>
                        <a:pt x="62" y="12"/>
                      </a:lnTo>
                      <a:lnTo>
                        <a:pt x="62" y="12"/>
                      </a:lnTo>
                      <a:lnTo>
                        <a:pt x="62" y="12"/>
                      </a:lnTo>
                      <a:lnTo>
                        <a:pt x="62" y="10"/>
                      </a:lnTo>
                      <a:lnTo>
                        <a:pt x="62" y="10"/>
                      </a:lnTo>
                      <a:lnTo>
                        <a:pt x="62" y="8"/>
                      </a:lnTo>
                      <a:lnTo>
                        <a:pt x="64" y="8"/>
                      </a:lnTo>
                      <a:lnTo>
                        <a:pt x="64" y="8"/>
                      </a:lnTo>
                      <a:lnTo>
                        <a:pt x="64" y="6"/>
                      </a:lnTo>
                      <a:lnTo>
                        <a:pt x="64" y="6"/>
                      </a:lnTo>
                      <a:lnTo>
                        <a:pt x="65" y="6"/>
                      </a:lnTo>
                      <a:lnTo>
                        <a:pt x="65" y="6"/>
                      </a:lnTo>
                      <a:lnTo>
                        <a:pt x="65" y="6"/>
                      </a:lnTo>
                      <a:lnTo>
                        <a:pt x="65" y="6"/>
                      </a:lnTo>
                      <a:lnTo>
                        <a:pt x="65" y="4"/>
                      </a:lnTo>
                      <a:lnTo>
                        <a:pt x="67" y="4"/>
                      </a:lnTo>
                      <a:lnTo>
                        <a:pt x="67" y="4"/>
                      </a:lnTo>
                      <a:lnTo>
                        <a:pt x="67" y="4"/>
                      </a:lnTo>
                      <a:lnTo>
                        <a:pt x="67" y="4"/>
                      </a:lnTo>
                      <a:lnTo>
                        <a:pt x="67" y="4"/>
                      </a:lnTo>
                      <a:lnTo>
                        <a:pt x="69" y="4"/>
                      </a:lnTo>
                      <a:lnTo>
                        <a:pt x="69" y="2"/>
                      </a:lnTo>
                      <a:lnTo>
                        <a:pt x="69" y="2"/>
                      </a:lnTo>
                      <a:lnTo>
                        <a:pt x="71" y="2"/>
                      </a:lnTo>
                      <a:lnTo>
                        <a:pt x="71" y="2"/>
                      </a:lnTo>
                      <a:lnTo>
                        <a:pt x="71" y="2"/>
                      </a:lnTo>
                      <a:lnTo>
                        <a:pt x="71" y="2"/>
                      </a:lnTo>
                      <a:lnTo>
                        <a:pt x="73" y="2"/>
                      </a:lnTo>
                      <a:lnTo>
                        <a:pt x="73" y="2"/>
                      </a:lnTo>
                      <a:lnTo>
                        <a:pt x="73" y="0"/>
                      </a:lnTo>
                      <a:lnTo>
                        <a:pt x="75" y="0"/>
                      </a:lnTo>
                      <a:lnTo>
                        <a:pt x="75" y="0"/>
                      </a:lnTo>
                      <a:lnTo>
                        <a:pt x="75" y="0"/>
                      </a:lnTo>
                      <a:lnTo>
                        <a:pt x="75" y="0"/>
                      </a:lnTo>
                      <a:lnTo>
                        <a:pt x="75" y="0"/>
                      </a:lnTo>
                      <a:lnTo>
                        <a:pt x="77" y="0"/>
                      </a:lnTo>
                      <a:lnTo>
                        <a:pt x="77" y="0"/>
                      </a:lnTo>
                      <a:lnTo>
                        <a:pt x="77" y="0"/>
                      </a:lnTo>
                      <a:lnTo>
                        <a:pt x="77" y="0"/>
                      </a:lnTo>
                      <a:lnTo>
                        <a:pt x="79" y="0"/>
                      </a:lnTo>
                      <a:lnTo>
                        <a:pt x="79" y="0"/>
                      </a:lnTo>
                      <a:lnTo>
                        <a:pt x="81" y="0"/>
                      </a:lnTo>
                      <a:lnTo>
                        <a:pt x="81" y="0"/>
                      </a:lnTo>
                      <a:lnTo>
                        <a:pt x="81" y="0"/>
                      </a:lnTo>
                      <a:lnTo>
                        <a:pt x="83" y="0"/>
                      </a:lnTo>
                      <a:lnTo>
                        <a:pt x="83" y="0"/>
                      </a:lnTo>
                      <a:lnTo>
                        <a:pt x="83" y="0"/>
                      </a:lnTo>
                      <a:lnTo>
                        <a:pt x="85" y="0"/>
                      </a:lnTo>
                      <a:lnTo>
                        <a:pt x="85" y="0"/>
                      </a:lnTo>
                      <a:lnTo>
                        <a:pt x="86" y="0"/>
                      </a:lnTo>
                      <a:lnTo>
                        <a:pt x="86" y="0"/>
                      </a:lnTo>
                      <a:lnTo>
                        <a:pt x="86" y="0"/>
                      </a:lnTo>
                      <a:lnTo>
                        <a:pt x="86" y="0"/>
                      </a:lnTo>
                      <a:lnTo>
                        <a:pt x="86" y="0"/>
                      </a:lnTo>
                      <a:lnTo>
                        <a:pt x="88" y="0"/>
                      </a:lnTo>
                      <a:lnTo>
                        <a:pt x="88" y="0"/>
                      </a:lnTo>
                      <a:lnTo>
                        <a:pt x="88" y="0"/>
                      </a:lnTo>
                      <a:lnTo>
                        <a:pt x="88" y="0"/>
                      </a:lnTo>
                      <a:lnTo>
                        <a:pt x="88" y="0"/>
                      </a:lnTo>
                      <a:lnTo>
                        <a:pt x="90" y="0"/>
                      </a:lnTo>
                      <a:lnTo>
                        <a:pt x="9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28" name="Freeform 7">
                  <a:extLst>
                    <a:ext uri="{FF2B5EF4-FFF2-40B4-BE49-F238E27FC236}">
                      <a16:creationId xmlns:a16="http://schemas.microsoft.com/office/drawing/2014/main" id="{09CAF495-8ACE-4831-8A35-EE806652EE44}"/>
                    </a:ext>
                  </a:extLst>
                </p:cNvPr>
                <p:cNvSpPr>
                  <a:spLocks/>
                </p:cNvSpPr>
                <p:nvPr/>
              </p:nvSpPr>
              <p:spPr bwMode="auto">
                <a:xfrm>
                  <a:off x="15833866" y="5078414"/>
                  <a:ext cx="3175" cy="3175"/>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2 h 2"/>
                    <a:gd name="T20" fmla="*/ 0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0"/>
                      </a:lnTo>
                      <a:lnTo>
                        <a:pt x="0" y="0"/>
                      </a:lnTo>
                      <a:lnTo>
                        <a:pt x="0" y="0"/>
                      </a:lnTo>
                      <a:lnTo>
                        <a:pt x="0" y="0"/>
                      </a:lnTo>
                      <a:lnTo>
                        <a:pt x="2" y="0"/>
                      </a:lnTo>
                      <a:lnTo>
                        <a:pt x="2" y="0"/>
                      </a:lnTo>
                      <a:lnTo>
                        <a:pt x="2" y="0"/>
                      </a:lnTo>
                      <a:lnTo>
                        <a:pt x="2" y="0"/>
                      </a:lnTo>
                      <a:lnTo>
                        <a:pt x="2" y="2"/>
                      </a:lnTo>
                      <a:lnTo>
                        <a:pt x="0"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29" name="Freeform 8">
                  <a:extLst>
                    <a:ext uri="{FF2B5EF4-FFF2-40B4-BE49-F238E27FC236}">
                      <a16:creationId xmlns:a16="http://schemas.microsoft.com/office/drawing/2014/main" id="{94595D11-83D9-4494-AB50-BAE40421D4E6}"/>
                    </a:ext>
                  </a:extLst>
                </p:cNvPr>
                <p:cNvSpPr>
                  <a:spLocks/>
                </p:cNvSpPr>
                <p:nvPr/>
              </p:nvSpPr>
              <p:spPr bwMode="auto">
                <a:xfrm>
                  <a:off x="15833866" y="5078414"/>
                  <a:ext cx="3175" cy="3175"/>
                </a:xfrm>
                <a:custGeom>
                  <a:avLst/>
                  <a:gdLst>
                    <a:gd name="T0" fmla="*/ 0 w 2"/>
                    <a:gd name="T1" fmla="*/ 2 h 2"/>
                    <a:gd name="T2" fmla="*/ 0 w 2"/>
                    <a:gd name="T3" fmla="*/ 0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2 h 2"/>
                    <a:gd name="T20" fmla="*/ 0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0"/>
                      </a:lnTo>
                      <a:lnTo>
                        <a:pt x="0" y="0"/>
                      </a:lnTo>
                      <a:lnTo>
                        <a:pt x="0" y="0"/>
                      </a:lnTo>
                      <a:lnTo>
                        <a:pt x="0" y="0"/>
                      </a:lnTo>
                      <a:lnTo>
                        <a:pt x="2" y="0"/>
                      </a:lnTo>
                      <a:lnTo>
                        <a:pt x="2" y="0"/>
                      </a:lnTo>
                      <a:lnTo>
                        <a:pt x="2" y="0"/>
                      </a:lnTo>
                      <a:lnTo>
                        <a:pt x="2" y="0"/>
                      </a:lnTo>
                      <a:lnTo>
                        <a:pt x="2" y="2"/>
                      </a:lnTo>
                      <a:lnTo>
                        <a:pt x="0"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0" name="Freeform 9">
                  <a:extLst>
                    <a:ext uri="{FF2B5EF4-FFF2-40B4-BE49-F238E27FC236}">
                      <a16:creationId xmlns:a16="http://schemas.microsoft.com/office/drawing/2014/main" id="{BF4BF030-0552-4481-AF3D-06043A06B276}"/>
                    </a:ext>
                  </a:extLst>
                </p:cNvPr>
                <p:cNvSpPr>
                  <a:spLocks/>
                </p:cNvSpPr>
                <p:nvPr/>
              </p:nvSpPr>
              <p:spPr bwMode="auto">
                <a:xfrm>
                  <a:off x="15527478" y="4892676"/>
                  <a:ext cx="322263" cy="319088"/>
                </a:xfrm>
                <a:custGeom>
                  <a:avLst/>
                  <a:gdLst>
                    <a:gd name="T0" fmla="*/ 182 w 203"/>
                    <a:gd name="T1" fmla="*/ 123 h 201"/>
                    <a:gd name="T2" fmla="*/ 168 w 203"/>
                    <a:gd name="T3" fmla="*/ 128 h 201"/>
                    <a:gd name="T4" fmla="*/ 155 w 203"/>
                    <a:gd name="T5" fmla="*/ 132 h 201"/>
                    <a:gd name="T6" fmla="*/ 143 w 203"/>
                    <a:gd name="T7" fmla="*/ 138 h 201"/>
                    <a:gd name="T8" fmla="*/ 145 w 203"/>
                    <a:gd name="T9" fmla="*/ 151 h 201"/>
                    <a:gd name="T10" fmla="*/ 132 w 203"/>
                    <a:gd name="T11" fmla="*/ 151 h 201"/>
                    <a:gd name="T12" fmla="*/ 122 w 203"/>
                    <a:gd name="T13" fmla="*/ 157 h 201"/>
                    <a:gd name="T14" fmla="*/ 117 w 203"/>
                    <a:gd name="T15" fmla="*/ 170 h 201"/>
                    <a:gd name="T16" fmla="*/ 105 w 203"/>
                    <a:gd name="T17" fmla="*/ 176 h 201"/>
                    <a:gd name="T18" fmla="*/ 98 w 203"/>
                    <a:gd name="T19" fmla="*/ 188 h 201"/>
                    <a:gd name="T20" fmla="*/ 90 w 203"/>
                    <a:gd name="T21" fmla="*/ 197 h 201"/>
                    <a:gd name="T22" fmla="*/ 78 w 203"/>
                    <a:gd name="T23" fmla="*/ 199 h 201"/>
                    <a:gd name="T24" fmla="*/ 67 w 203"/>
                    <a:gd name="T25" fmla="*/ 197 h 201"/>
                    <a:gd name="T26" fmla="*/ 55 w 203"/>
                    <a:gd name="T27" fmla="*/ 193 h 201"/>
                    <a:gd name="T28" fmla="*/ 42 w 203"/>
                    <a:gd name="T29" fmla="*/ 190 h 201"/>
                    <a:gd name="T30" fmla="*/ 29 w 203"/>
                    <a:gd name="T31" fmla="*/ 191 h 201"/>
                    <a:gd name="T32" fmla="*/ 19 w 203"/>
                    <a:gd name="T33" fmla="*/ 186 h 201"/>
                    <a:gd name="T34" fmla="*/ 10 w 203"/>
                    <a:gd name="T35" fmla="*/ 176 h 201"/>
                    <a:gd name="T36" fmla="*/ 2 w 203"/>
                    <a:gd name="T37" fmla="*/ 165 h 201"/>
                    <a:gd name="T38" fmla="*/ 0 w 203"/>
                    <a:gd name="T39" fmla="*/ 147 h 201"/>
                    <a:gd name="T40" fmla="*/ 0 w 203"/>
                    <a:gd name="T41" fmla="*/ 128 h 201"/>
                    <a:gd name="T42" fmla="*/ 0 w 203"/>
                    <a:gd name="T43" fmla="*/ 107 h 201"/>
                    <a:gd name="T44" fmla="*/ 8 w 203"/>
                    <a:gd name="T45" fmla="*/ 98 h 201"/>
                    <a:gd name="T46" fmla="*/ 25 w 203"/>
                    <a:gd name="T47" fmla="*/ 98 h 201"/>
                    <a:gd name="T48" fmla="*/ 34 w 203"/>
                    <a:gd name="T49" fmla="*/ 94 h 201"/>
                    <a:gd name="T50" fmla="*/ 36 w 203"/>
                    <a:gd name="T51" fmla="*/ 78 h 201"/>
                    <a:gd name="T52" fmla="*/ 36 w 203"/>
                    <a:gd name="T53" fmla="*/ 61 h 201"/>
                    <a:gd name="T54" fmla="*/ 40 w 203"/>
                    <a:gd name="T55" fmla="*/ 57 h 201"/>
                    <a:gd name="T56" fmla="*/ 46 w 203"/>
                    <a:gd name="T57" fmla="*/ 65 h 201"/>
                    <a:gd name="T58" fmla="*/ 57 w 203"/>
                    <a:gd name="T59" fmla="*/ 59 h 201"/>
                    <a:gd name="T60" fmla="*/ 61 w 203"/>
                    <a:gd name="T61" fmla="*/ 71 h 201"/>
                    <a:gd name="T62" fmla="*/ 73 w 203"/>
                    <a:gd name="T63" fmla="*/ 75 h 201"/>
                    <a:gd name="T64" fmla="*/ 84 w 203"/>
                    <a:gd name="T65" fmla="*/ 75 h 201"/>
                    <a:gd name="T66" fmla="*/ 92 w 203"/>
                    <a:gd name="T67" fmla="*/ 69 h 201"/>
                    <a:gd name="T68" fmla="*/ 99 w 203"/>
                    <a:gd name="T69" fmla="*/ 80 h 201"/>
                    <a:gd name="T70" fmla="*/ 109 w 203"/>
                    <a:gd name="T71" fmla="*/ 84 h 201"/>
                    <a:gd name="T72" fmla="*/ 115 w 203"/>
                    <a:gd name="T73" fmla="*/ 94 h 201"/>
                    <a:gd name="T74" fmla="*/ 122 w 203"/>
                    <a:gd name="T75" fmla="*/ 105 h 201"/>
                    <a:gd name="T76" fmla="*/ 134 w 203"/>
                    <a:gd name="T77" fmla="*/ 101 h 201"/>
                    <a:gd name="T78" fmla="*/ 136 w 203"/>
                    <a:gd name="T79" fmla="*/ 98 h 201"/>
                    <a:gd name="T80" fmla="*/ 134 w 203"/>
                    <a:gd name="T81" fmla="*/ 80 h 201"/>
                    <a:gd name="T82" fmla="*/ 126 w 203"/>
                    <a:gd name="T83" fmla="*/ 84 h 201"/>
                    <a:gd name="T84" fmla="*/ 117 w 203"/>
                    <a:gd name="T85" fmla="*/ 75 h 201"/>
                    <a:gd name="T86" fmla="*/ 113 w 203"/>
                    <a:gd name="T87" fmla="*/ 63 h 201"/>
                    <a:gd name="T88" fmla="*/ 117 w 203"/>
                    <a:gd name="T89" fmla="*/ 50 h 201"/>
                    <a:gd name="T90" fmla="*/ 117 w 203"/>
                    <a:gd name="T91" fmla="*/ 34 h 201"/>
                    <a:gd name="T92" fmla="*/ 111 w 203"/>
                    <a:gd name="T93" fmla="*/ 21 h 201"/>
                    <a:gd name="T94" fmla="*/ 119 w 203"/>
                    <a:gd name="T95" fmla="*/ 9 h 201"/>
                    <a:gd name="T96" fmla="*/ 130 w 203"/>
                    <a:gd name="T97" fmla="*/ 4 h 201"/>
                    <a:gd name="T98" fmla="*/ 143 w 203"/>
                    <a:gd name="T99" fmla="*/ 0 h 201"/>
                    <a:gd name="T100" fmla="*/ 151 w 203"/>
                    <a:gd name="T101" fmla="*/ 4 h 201"/>
                    <a:gd name="T102" fmla="*/ 161 w 203"/>
                    <a:gd name="T103" fmla="*/ 8 h 201"/>
                    <a:gd name="T104" fmla="*/ 170 w 203"/>
                    <a:gd name="T105" fmla="*/ 13 h 201"/>
                    <a:gd name="T106" fmla="*/ 180 w 203"/>
                    <a:gd name="T107" fmla="*/ 17 h 201"/>
                    <a:gd name="T108" fmla="*/ 191 w 203"/>
                    <a:gd name="T109" fmla="*/ 25 h 201"/>
                    <a:gd name="T110" fmla="*/ 199 w 203"/>
                    <a:gd name="T111" fmla="*/ 32 h 201"/>
                    <a:gd name="T112" fmla="*/ 203 w 203"/>
                    <a:gd name="T113" fmla="*/ 44 h 201"/>
                    <a:gd name="T114" fmla="*/ 197 w 203"/>
                    <a:gd name="T115" fmla="*/ 54 h 201"/>
                    <a:gd name="T116" fmla="*/ 197 w 203"/>
                    <a:gd name="T117" fmla="*/ 67 h 201"/>
                    <a:gd name="T118" fmla="*/ 197 w 203"/>
                    <a:gd name="T119" fmla="*/ 82 h 201"/>
                    <a:gd name="T120" fmla="*/ 195 w 203"/>
                    <a:gd name="T121" fmla="*/ 90 h 201"/>
                    <a:gd name="T122" fmla="*/ 191 w 203"/>
                    <a:gd name="T123" fmla="*/ 100 h 201"/>
                    <a:gd name="T124" fmla="*/ 187 w 203"/>
                    <a:gd name="T125" fmla="*/ 10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 h="201">
                      <a:moveTo>
                        <a:pt x="193" y="119"/>
                      </a:moveTo>
                      <a:lnTo>
                        <a:pt x="193" y="119"/>
                      </a:lnTo>
                      <a:lnTo>
                        <a:pt x="191" y="119"/>
                      </a:lnTo>
                      <a:lnTo>
                        <a:pt x="191" y="119"/>
                      </a:lnTo>
                      <a:lnTo>
                        <a:pt x="191" y="119"/>
                      </a:lnTo>
                      <a:lnTo>
                        <a:pt x="191" y="121"/>
                      </a:lnTo>
                      <a:lnTo>
                        <a:pt x="189" y="121"/>
                      </a:lnTo>
                      <a:lnTo>
                        <a:pt x="189" y="121"/>
                      </a:lnTo>
                      <a:lnTo>
                        <a:pt x="187" y="121"/>
                      </a:lnTo>
                      <a:lnTo>
                        <a:pt x="187" y="121"/>
                      </a:lnTo>
                      <a:lnTo>
                        <a:pt x="187" y="121"/>
                      </a:lnTo>
                      <a:lnTo>
                        <a:pt x="187" y="121"/>
                      </a:lnTo>
                      <a:lnTo>
                        <a:pt x="186" y="121"/>
                      </a:lnTo>
                      <a:lnTo>
                        <a:pt x="186" y="123"/>
                      </a:lnTo>
                      <a:lnTo>
                        <a:pt x="186" y="123"/>
                      </a:lnTo>
                      <a:lnTo>
                        <a:pt x="186" y="123"/>
                      </a:lnTo>
                      <a:lnTo>
                        <a:pt x="186" y="123"/>
                      </a:lnTo>
                      <a:lnTo>
                        <a:pt x="184" y="123"/>
                      </a:lnTo>
                      <a:lnTo>
                        <a:pt x="184" y="123"/>
                      </a:lnTo>
                      <a:lnTo>
                        <a:pt x="182" y="123"/>
                      </a:lnTo>
                      <a:lnTo>
                        <a:pt x="182" y="123"/>
                      </a:lnTo>
                      <a:lnTo>
                        <a:pt x="182" y="123"/>
                      </a:lnTo>
                      <a:lnTo>
                        <a:pt x="182" y="123"/>
                      </a:lnTo>
                      <a:lnTo>
                        <a:pt x="180" y="123"/>
                      </a:lnTo>
                      <a:lnTo>
                        <a:pt x="180" y="123"/>
                      </a:lnTo>
                      <a:lnTo>
                        <a:pt x="180" y="124"/>
                      </a:lnTo>
                      <a:lnTo>
                        <a:pt x="178" y="124"/>
                      </a:lnTo>
                      <a:lnTo>
                        <a:pt x="178" y="124"/>
                      </a:lnTo>
                      <a:lnTo>
                        <a:pt x="178" y="124"/>
                      </a:lnTo>
                      <a:lnTo>
                        <a:pt x="178" y="124"/>
                      </a:lnTo>
                      <a:lnTo>
                        <a:pt x="176" y="124"/>
                      </a:lnTo>
                      <a:lnTo>
                        <a:pt x="176" y="124"/>
                      </a:lnTo>
                      <a:lnTo>
                        <a:pt x="176" y="124"/>
                      </a:lnTo>
                      <a:lnTo>
                        <a:pt x="174" y="124"/>
                      </a:lnTo>
                      <a:lnTo>
                        <a:pt x="174" y="126"/>
                      </a:lnTo>
                      <a:lnTo>
                        <a:pt x="174" y="126"/>
                      </a:lnTo>
                      <a:lnTo>
                        <a:pt x="172" y="126"/>
                      </a:lnTo>
                      <a:lnTo>
                        <a:pt x="172" y="126"/>
                      </a:lnTo>
                      <a:lnTo>
                        <a:pt x="172" y="126"/>
                      </a:lnTo>
                      <a:lnTo>
                        <a:pt x="172" y="126"/>
                      </a:lnTo>
                      <a:lnTo>
                        <a:pt x="170" y="126"/>
                      </a:lnTo>
                      <a:lnTo>
                        <a:pt x="170" y="128"/>
                      </a:lnTo>
                      <a:lnTo>
                        <a:pt x="170" y="128"/>
                      </a:lnTo>
                      <a:lnTo>
                        <a:pt x="170" y="128"/>
                      </a:lnTo>
                      <a:lnTo>
                        <a:pt x="168" y="128"/>
                      </a:lnTo>
                      <a:lnTo>
                        <a:pt x="168" y="128"/>
                      </a:lnTo>
                      <a:lnTo>
                        <a:pt x="168" y="128"/>
                      </a:lnTo>
                      <a:lnTo>
                        <a:pt x="166" y="128"/>
                      </a:lnTo>
                      <a:lnTo>
                        <a:pt x="166" y="130"/>
                      </a:lnTo>
                      <a:lnTo>
                        <a:pt x="166" y="130"/>
                      </a:lnTo>
                      <a:lnTo>
                        <a:pt x="166" y="130"/>
                      </a:lnTo>
                      <a:lnTo>
                        <a:pt x="166" y="130"/>
                      </a:lnTo>
                      <a:lnTo>
                        <a:pt x="165" y="130"/>
                      </a:lnTo>
                      <a:lnTo>
                        <a:pt x="165" y="130"/>
                      </a:lnTo>
                      <a:lnTo>
                        <a:pt x="165" y="130"/>
                      </a:lnTo>
                      <a:lnTo>
                        <a:pt x="163" y="130"/>
                      </a:lnTo>
                      <a:lnTo>
                        <a:pt x="163" y="130"/>
                      </a:lnTo>
                      <a:lnTo>
                        <a:pt x="163" y="130"/>
                      </a:lnTo>
                      <a:lnTo>
                        <a:pt x="161" y="130"/>
                      </a:lnTo>
                      <a:lnTo>
                        <a:pt x="161" y="130"/>
                      </a:lnTo>
                      <a:lnTo>
                        <a:pt x="161" y="130"/>
                      </a:lnTo>
                      <a:lnTo>
                        <a:pt x="161" y="132"/>
                      </a:lnTo>
                      <a:lnTo>
                        <a:pt x="159" y="132"/>
                      </a:lnTo>
                      <a:lnTo>
                        <a:pt x="159" y="132"/>
                      </a:lnTo>
                      <a:lnTo>
                        <a:pt x="159" y="132"/>
                      </a:lnTo>
                      <a:lnTo>
                        <a:pt x="159" y="132"/>
                      </a:lnTo>
                      <a:lnTo>
                        <a:pt x="157" y="132"/>
                      </a:lnTo>
                      <a:lnTo>
                        <a:pt x="157" y="132"/>
                      </a:lnTo>
                      <a:lnTo>
                        <a:pt x="155" y="132"/>
                      </a:lnTo>
                      <a:lnTo>
                        <a:pt x="155" y="132"/>
                      </a:lnTo>
                      <a:lnTo>
                        <a:pt x="155" y="132"/>
                      </a:lnTo>
                      <a:lnTo>
                        <a:pt x="155" y="134"/>
                      </a:lnTo>
                      <a:lnTo>
                        <a:pt x="153" y="134"/>
                      </a:lnTo>
                      <a:lnTo>
                        <a:pt x="153" y="134"/>
                      </a:lnTo>
                      <a:lnTo>
                        <a:pt x="151" y="134"/>
                      </a:lnTo>
                      <a:lnTo>
                        <a:pt x="151" y="134"/>
                      </a:lnTo>
                      <a:lnTo>
                        <a:pt x="151" y="134"/>
                      </a:lnTo>
                      <a:lnTo>
                        <a:pt x="151" y="134"/>
                      </a:lnTo>
                      <a:lnTo>
                        <a:pt x="151" y="136"/>
                      </a:lnTo>
                      <a:lnTo>
                        <a:pt x="149" y="136"/>
                      </a:lnTo>
                      <a:lnTo>
                        <a:pt x="149" y="136"/>
                      </a:lnTo>
                      <a:lnTo>
                        <a:pt x="149" y="136"/>
                      </a:lnTo>
                      <a:lnTo>
                        <a:pt x="149" y="136"/>
                      </a:lnTo>
                      <a:lnTo>
                        <a:pt x="147" y="136"/>
                      </a:lnTo>
                      <a:lnTo>
                        <a:pt x="147" y="136"/>
                      </a:lnTo>
                      <a:lnTo>
                        <a:pt x="147" y="138"/>
                      </a:lnTo>
                      <a:lnTo>
                        <a:pt x="145" y="138"/>
                      </a:lnTo>
                      <a:lnTo>
                        <a:pt x="145" y="138"/>
                      </a:lnTo>
                      <a:lnTo>
                        <a:pt x="145" y="138"/>
                      </a:lnTo>
                      <a:lnTo>
                        <a:pt x="145" y="138"/>
                      </a:lnTo>
                      <a:lnTo>
                        <a:pt x="143" y="138"/>
                      </a:lnTo>
                      <a:lnTo>
                        <a:pt x="143" y="138"/>
                      </a:lnTo>
                      <a:lnTo>
                        <a:pt x="143" y="140"/>
                      </a:lnTo>
                      <a:lnTo>
                        <a:pt x="143" y="140"/>
                      </a:lnTo>
                      <a:lnTo>
                        <a:pt x="143" y="140"/>
                      </a:lnTo>
                      <a:lnTo>
                        <a:pt x="143" y="140"/>
                      </a:lnTo>
                      <a:lnTo>
                        <a:pt x="143" y="142"/>
                      </a:lnTo>
                      <a:lnTo>
                        <a:pt x="143" y="142"/>
                      </a:lnTo>
                      <a:lnTo>
                        <a:pt x="143" y="144"/>
                      </a:lnTo>
                      <a:lnTo>
                        <a:pt x="145" y="144"/>
                      </a:lnTo>
                      <a:lnTo>
                        <a:pt x="145" y="144"/>
                      </a:lnTo>
                      <a:lnTo>
                        <a:pt x="145" y="144"/>
                      </a:lnTo>
                      <a:lnTo>
                        <a:pt x="145" y="146"/>
                      </a:lnTo>
                      <a:lnTo>
                        <a:pt x="145" y="146"/>
                      </a:lnTo>
                      <a:lnTo>
                        <a:pt x="145" y="146"/>
                      </a:lnTo>
                      <a:lnTo>
                        <a:pt x="145" y="147"/>
                      </a:lnTo>
                      <a:lnTo>
                        <a:pt x="145" y="147"/>
                      </a:lnTo>
                      <a:lnTo>
                        <a:pt x="145" y="147"/>
                      </a:lnTo>
                      <a:lnTo>
                        <a:pt x="145" y="149"/>
                      </a:lnTo>
                      <a:lnTo>
                        <a:pt x="145" y="149"/>
                      </a:lnTo>
                      <a:lnTo>
                        <a:pt x="147" y="149"/>
                      </a:lnTo>
                      <a:lnTo>
                        <a:pt x="147" y="151"/>
                      </a:lnTo>
                      <a:lnTo>
                        <a:pt x="145" y="151"/>
                      </a:lnTo>
                      <a:lnTo>
                        <a:pt x="145" y="151"/>
                      </a:lnTo>
                      <a:lnTo>
                        <a:pt x="145" y="151"/>
                      </a:lnTo>
                      <a:lnTo>
                        <a:pt x="145" y="151"/>
                      </a:lnTo>
                      <a:lnTo>
                        <a:pt x="145" y="151"/>
                      </a:lnTo>
                      <a:lnTo>
                        <a:pt x="143" y="151"/>
                      </a:lnTo>
                      <a:lnTo>
                        <a:pt x="143" y="151"/>
                      </a:lnTo>
                      <a:lnTo>
                        <a:pt x="143" y="151"/>
                      </a:lnTo>
                      <a:lnTo>
                        <a:pt x="143" y="151"/>
                      </a:lnTo>
                      <a:lnTo>
                        <a:pt x="143" y="151"/>
                      </a:lnTo>
                      <a:lnTo>
                        <a:pt x="142" y="151"/>
                      </a:lnTo>
                      <a:lnTo>
                        <a:pt x="142" y="151"/>
                      </a:lnTo>
                      <a:lnTo>
                        <a:pt x="140" y="151"/>
                      </a:lnTo>
                      <a:lnTo>
                        <a:pt x="140" y="151"/>
                      </a:lnTo>
                      <a:lnTo>
                        <a:pt x="140" y="151"/>
                      </a:lnTo>
                      <a:lnTo>
                        <a:pt x="138" y="151"/>
                      </a:lnTo>
                      <a:lnTo>
                        <a:pt x="138" y="151"/>
                      </a:lnTo>
                      <a:lnTo>
                        <a:pt x="138" y="151"/>
                      </a:lnTo>
                      <a:lnTo>
                        <a:pt x="136" y="151"/>
                      </a:lnTo>
                      <a:lnTo>
                        <a:pt x="136" y="151"/>
                      </a:lnTo>
                      <a:lnTo>
                        <a:pt x="134" y="151"/>
                      </a:lnTo>
                      <a:lnTo>
                        <a:pt x="134" y="151"/>
                      </a:lnTo>
                      <a:lnTo>
                        <a:pt x="134" y="151"/>
                      </a:lnTo>
                      <a:lnTo>
                        <a:pt x="134" y="151"/>
                      </a:lnTo>
                      <a:lnTo>
                        <a:pt x="132" y="151"/>
                      </a:lnTo>
                      <a:lnTo>
                        <a:pt x="132" y="151"/>
                      </a:lnTo>
                      <a:lnTo>
                        <a:pt x="132" y="151"/>
                      </a:lnTo>
                      <a:lnTo>
                        <a:pt x="132" y="151"/>
                      </a:lnTo>
                      <a:lnTo>
                        <a:pt x="132" y="151"/>
                      </a:lnTo>
                      <a:lnTo>
                        <a:pt x="130" y="151"/>
                      </a:lnTo>
                      <a:lnTo>
                        <a:pt x="130" y="153"/>
                      </a:lnTo>
                      <a:lnTo>
                        <a:pt x="130" y="153"/>
                      </a:lnTo>
                      <a:lnTo>
                        <a:pt x="128" y="153"/>
                      </a:lnTo>
                      <a:lnTo>
                        <a:pt x="128" y="153"/>
                      </a:lnTo>
                      <a:lnTo>
                        <a:pt x="128" y="153"/>
                      </a:lnTo>
                      <a:lnTo>
                        <a:pt x="128" y="153"/>
                      </a:lnTo>
                      <a:lnTo>
                        <a:pt x="126" y="153"/>
                      </a:lnTo>
                      <a:lnTo>
                        <a:pt x="126" y="153"/>
                      </a:lnTo>
                      <a:lnTo>
                        <a:pt x="126" y="155"/>
                      </a:lnTo>
                      <a:lnTo>
                        <a:pt x="124" y="155"/>
                      </a:lnTo>
                      <a:lnTo>
                        <a:pt x="124" y="155"/>
                      </a:lnTo>
                      <a:lnTo>
                        <a:pt x="124" y="155"/>
                      </a:lnTo>
                      <a:lnTo>
                        <a:pt x="124" y="155"/>
                      </a:lnTo>
                      <a:lnTo>
                        <a:pt x="124" y="155"/>
                      </a:lnTo>
                      <a:lnTo>
                        <a:pt x="122" y="155"/>
                      </a:lnTo>
                      <a:lnTo>
                        <a:pt x="122" y="157"/>
                      </a:lnTo>
                      <a:lnTo>
                        <a:pt x="122" y="157"/>
                      </a:lnTo>
                      <a:lnTo>
                        <a:pt x="122" y="157"/>
                      </a:lnTo>
                      <a:lnTo>
                        <a:pt x="122" y="157"/>
                      </a:lnTo>
                      <a:lnTo>
                        <a:pt x="121" y="157"/>
                      </a:lnTo>
                      <a:lnTo>
                        <a:pt x="121" y="157"/>
                      </a:lnTo>
                      <a:lnTo>
                        <a:pt x="121" y="159"/>
                      </a:lnTo>
                      <a:lnTo>
                        <a:pt x="121" y="159"/>
                      </a:lnTo>
                      <a:lnTo>
                        <a:pt x="119" y="159"/>
                      </a:lnTo>
                      <a:lnTo>
                        <a:pt x="119" y="161"/>
                      </a:lnTo>
                      <a:lnTo>
                        <a:pt x="119" y="161"/>
                      </a:lnTo>
                      <a:lnTo>
                        <a:pt x="119" y="163"/>
                      </a:lnTo>
                      <a:lnTo>
                        <a:pt x="119" y="163"/>
                      </a:lnTo>
                      <a:lnTo>
                        <a:pt x="119" y="163"/>
                      </a:lnTo>
                      <a:lnTo>
                        <a:pt x="119" y="165"/>
                      </a:lnTo>
                      <a:lnTo>
                        <a:pt x="119" y="165"/>
                      </a:lnTo>
                      <a:lnTo>
                        <a:pt x="119" y="167"/>
                      </a:lnTo>
                      <a:lnTo>
                        <a:pt x="119" y="167"/>
                      </a:lnTo>
                      <a:lnTo>
                        <a:pt x="119" y="168"/>
                      </a:lnTo>
                      <a:lnTo>
                        <a:pt x="119" y="168"/>
                      </a:lnTo>
                      <a:lnTo>
                        <a:pt x="119" y="168"/>
                      </a:lnTo>
                      <a:lnTo>
                        <a:pt x="119" y="170"/>
                      </a:lnTo>
                      <a:lnTo>
                        <a:pt x="119" y="170"/>
                      </a:lnTo>
                      <a:lnTo>
                        <a:pt x="119" y="170"/>
                      </a:lnTo>
                      <a:lnTo>
                        <a:pt x="117" y="170"/>
                      </a:lnTo>
                      <a:lnTo>
                        <a:pt x="117" y="170"/>
                      </a:lnTo>
                      <a:lnTo>
                        <a:pt x="117" y="170"/>
                      </a:lnTo>
                      <a:lnTo>
                        <a:pt x="117" y="170"/>
                      </a:lnTo>
                      <a:lnTo>
                        <a:pt x="115" y="170"/>
                      </a:lnTo>
                      <a:lnTo>
                        <a:pt x="115" y="170"/>
                      </a:lnTo>
                      <a:lnTo>
                        <a:pt x="115" y="170"/>
                      </a:lnTo>
                      <a:lnTo>
                        <a:pt x="113" y="170"/>
                      </a:lnTo>
                      <a:lnTo>
                        <a:pt x="113" y="170"/>
                      </a:lnTo>
                      <a:lnTo>
                        <a:pt x="113" y="170"/>
                      </a:lnTo>
                      <a:lnTo>
                        <a:pt x="113" y="170"/>
                      </a:lnTo>
                      <a:lnTo>
                        <a:pt x="111" y="170"/>
                      </a:lnTo>
                      <a:lnTo>
                        <a:pt x="111" y="170"/>
                      </a:lnTo>
                      <a:lnTo>
                        <a:pt x="111" y="170"/>
                      </a:lnTo>
                      <a:lnTo>
                        <a:pt x="111" y="172"/>
                      </a:lnTo>
                      <a:lnTo>
                        <a:pt x="109" y="172"/>
                      </a:lnTo>
                      <a:lnTo>
                        <a:pt x="109" y="172"/>
                      </a:lnTo>
                      <a:lnTo>
                        <a:pt x="109" y="172"/>
                      </a:lnTo>
                      <a:lnTo>
                        <a:pt x="107" y="172"/>
                      </a:lnTo>
                      <a:lnTo>
                        <a:pt x="107" y="174"/>
                      </a:lnTo>
                      <a:lnTo>
                        <a:pt x="107" y="174"/>
                      </a:lnTo>
                      <a:lnTo>
                        <a:pt x="107" y="174"/>
                      </a:lnTo>
                      <a:lnTo>
                        <a:pt x="107" y="176"/>
                      </a:lnTo>
                      <a:lnTo>
                        <a:pt x="107" y="176"/>
                      </a:lnTo>
                      <a:lnTo>
                        <a:pt x="107" y="176"/>
                      </a:lnTo>
                      <a:lnTo>
                        <a:pt x="105" y="176"/>
                      </a:lnTo>
                      <a:lnTo>
                        <a:pt x="105" y="176"/>
                      </a:lnTo>
                      <a:lnTo>
                        <a:pt x="105" y="176"/>
                      </a:lnTo>
                      <a:lnTo>
                        <a:pt x="103" y="176"/>
                      </a:lnTo>
                      <a:lnTo>
                        <a:pt x="103" y="176"/>
                      </a:lnTo>
                      <a:lnTo>
                        <a:pt x="103" y="178"/>
                      </a:lnTo>
                      <a:lnTo>
                        <a:pt x="101" y="178"/>
                      </a:lnTo>
                      <a:lnTo>
                        <a:pt x="101" y="178"/>
                      </a:lnTo>
                      <a:lnTo>
                        <a:pt x="101" y="178"/>
                      </a:lnTo>
                      <a:lnTo>
                        <a:pt x="101" y="178"/>
                      </a:lnTo>
                      <a:lnTo>
                        <a:pt x="101" y="178"/>
                      </a:lnTo>
                      <a:lnTo>
                        <a:pt x="101" y="180"/>
                      </a:lnTo>
                      <a:lnTo>
                        <a:pt x="101" y="180"/>
                      </a:lnTo>
                      <a:lnTo>
                        <a:pt x="99" y="180"/>
                      </a:lnTo>
                      <a:lnTo>
                        <a:pt x="99" y="182"/>
                      </a:lnTo>
                      <a:lnTo>
                        <a:pt x="99" y="182"/>
                      </a:lnTo>
                      <a:lnTo>
                        <a:pt x="99" y="182"/>
                      </a:lnTo>
                      <a:lnTo>
                        <a:pt x="99" y="184"/>
                      </a:lnTo>
                      <a:lnTo>
                        <a:pt x="99" y="184"/>
                      </a:lnTo>
                      <a:lnTo>
                        <a:pt x="99" y="184"/>
                      </a:lnTo>
                      <a:lnTo>
                        <a:pt x="99" y="186"/>
                      </a:lnTo>
                      <a:lnTo>
                        <a:pt x="99" y="186"/>
                      </a:lnTo>
                      <a:lnTo>
                        <a:pt x="99" y="188"/>
                      </a:lnTo>
                      <a:lnTo>
                        <a:pt x="98" y="188"/>
                      </a:lnTo>
                      <a:lnTo>
                        <a:pt x="98" y="188"/>
                      </a:lnTo>
                      <a:lnTo>
                        <a:pt x="98" y="188"/>
                      </a:lnTo>
                      <a:lnTo>
                        <a:pt x="98" y="188"/>
                      </a:lnTo>
                      <a:lnTo>
                        <a:pt x="98" y="190"/>
                      </a:lnTo>
                      <a:lnTo>
                        <a:pt x="96" y="190"/>
                      </a:lnTo>
                      <a:lnTo>
                        <a:pt x="96" y="190"/>
                      </a:lnTo>
                      <a:lnTo>
                        <a:pt x="96" y="190"/>
                      </a:lnTo>
                      <a:lnTo>
                        <a:pt x="94" y="190"/>
                      </a:lnTo>
                      <a:lnTo>
                        <a:pt x="94" y="190"/>
                      </a:lnTo>
                      <a:lnTo>
                        <a:pt x="94" y="191"/>
                      </a:lnTo>
                      <a:lnTo>
                        <a:pt x="94" y="191"/>
                      </a:lnTo>
                      <a:lnTo>
                        <a:pt x="94" y="191"/>
                      </a:lnTo>
                      <a:lnTo>
                        <a:pt x="92" y="191"/>
                      </a:lnTo>
                      <a:lnTo>
                        <a:pt x="92" y="191"/>
                      </a:lnTo>
                      <a:lnTo>
                        <a:pt x="92" y="193"/>
                      </a:lnTo>
                      <a:lnTo>
                        <a:pt x="92" y="193"/>
                      </a:lnTo>
                      <a:lnTo>
                        <a:pt x="92" y="193"/>
                      </a:lnTo>
                      <a:lnTo>
                        <a:pt x="90" y="193"/>
                      </a:lnTo>
                      <a:lnTo>
                        <a:pt x="90" y="195"/>
                      </a:lnTo>
                      <a:lnTo>
                        <a:pt x="90" y="195"/>
                      </a:lnTo>
                      <a:lnTo>
                        <a:pt x="90" y="195"/>
                      </a:lnTo>
                      <a:lnTo>
                        <a:pt x="90" y="195"/>
                      </a:lnTo>
                      <a:lnTo>
                        <a:pt x="90" y="197"/>
                      </a:lnTo>
                      <a:lnTo>
                        <a:pt x="90" y="197"/>
                      </a:lnTo>
                      <a:lnTo>
                        <a:pt x="90" y="197"/>
                      </a:lnTo>
                      <a:lnTo>
                        <a:pt x="88" y="197"/>
                      </a:lnTo>
                      <a:lnTo>
                        <a:pt x="88" y="199"/>
                      </a:lnTo>
                      <a:lnTo>
                        <a:pt x="88" y="199"/>
                      </a:lnTo>
                      <a:lnTo>
                        <a:pt x="86" y="199"/>
                      </a:lnTo>
                      <a:lnTo>
                        <a:pt x="86" y="199"/>
                      </a:lnTo>
                      <a:lnTo>
                        <a:pt x="86" y="199"/>
                      </a:lnTo>
                      <a:lnTo>
                        <a:pt x="86" y="199"/>
                      </a:lnTo>
                      <a:lnTo>
                        <a:pt x="84" y="199"/>
                      </a:lnTo>
                      <a:lnTo>
                        <a:pt x="84" y="199"/>
                      </a:lnTo>
                      <a:lnTo>
                        <a:pt x="84" y="201"/>
                      </a:lnTo>
                      <a:lnTo>
                        <a:pt x="84" y="201"/>
                      </a:lnTo>
                      <a:lnTo>
                        <a:pt x="82" y="201"/>
                      </a:lnTo>
                      <a:lnTo>
                        <a:pt x="82" y="201"/>
                      </a:lnTo>
                      <a:lnTo>
                        <a:pt x="82" y="201"/>
                      </a:lnTo>
                      <a:lnTo>
                        <a:pt x="80" y="201"/>
                      </a:lnTo>
                      <a:lnTo>
                        <a:pt x="80" y="201"/>
                      </a:lnTo>
                      <a:lnTo>
                        <a:pt x="80" y="201"/>
                      </a:lnTo>
                      <a:lnTo>
                        <a:pt x="80" y="199"/>
                      </a:lnTo>
                      <a:lnTo>
                        <a:pt x="80" y="199"/>
                      </a:lnTo>
                      <a:lnTo>
                        <a:pt x="78" y="199"/>
                      </a:lnTo>
                      <a:lnTo>
                        <a:pt x="78" y="199"/>
                      </a:lnTo>
                      <a:lnTo>
                        <a:pt x="78" y="199"/>
                      </a:lnTo>
                      <a:lnTo>
                        <a:pt x="78" y="199"/>
                      </a:lnTo>
                      <a:lnTo>
                        <a:pt x="77" y="199"/>
                      </a:lnTo>
                      <a:lnTo>
                        <a:pt x="77" y="197"/>
                      </a:lnTo>
                      <a:lnTo>
                        <a:pt x="77" y="197"/>
                      </a:lnTo>
                      <a:lnTo>
                        <a:pt x="75" y="197"/>
                      </a:lnTo>
                      <a:lnTo>
                        <a:pt x="75" y="197"/>
                      </a:lnTo>
                      <a:lnTo>
                        <a:pt x="75" y="197"/>
                      </a:lnTo>
                      <a:lnTo>
                        <a:pt x="73" y="197"/>
                      </a:lnTo>
                      <a:lnTo>
                        <a:pt x="73" y="197"/>
                      </a:lnTo>
                      <a:lnTo>
                        <a:pt x="73" y="199"/>
                      </a:lnTo>
                      <a:lnTo>
                        <a:pt x="73" y="199"/>
                      </a:lnTo>
                      <a:lnTo>
                        <a:pt x="71" y="199"/>
                      </a:lnTo>
                      <a:lnTo>
                        <a:pt x="71" y="199"/>
                      </a:lnTo>
                      <a:lnTo>
                        <a:pt x="71" y="199"/>
                      </a:lnTo>
                      <a:lnTo>
                        <a:pt x="69" y="199"/>
                      </a:lnTo>
                      <a:lnTo>
                        <a:pt x="69" y="199"/>
                      </a:lnTo>
                      <a:lnTo>
                        <a:pt x="69" y="199"/>
                      </a:lnTo>
                      <a:lnTo>
                        <a:pt x="69" y="199"/>
                      </a:lnTo>
                      <a:lnTo>
                        <a:pt x="69" y="197"/>
                      </a:lnTo>
                      <a:lnTo>
                        <a:pt x="67" y="197"/>
                      </a:lnTo>
                      <a:lnTo>
                        <a:pt x="67" y="197"/>
                      </a:lnTo>
                      <a:lnTo>
                        <a:pt x="67" y="197"/>
                      </a:lnTo>
                      <a:lnTo>
                        <a:pt x="65" y="197"/>
                      </a:lnTo>
                      <a:lnTo>
                        <a:pt x="65" y="195"/>
                      </a:lnTo>
                      <a:lnTo>
                        <a:pt x="65" y="195"/>
                      </a:lnTo>
                      <a:lnTo>
                        <a:pt x="65" y="195"/>
                      </a:lnTo>
                      <a:lnTo>
                        <a:pt x="63" y="195"/>
                      </a:lnTo>
                      <a:lnTo>
                        <a:pt x="63" y="195"/>
                      </a:lnTo>
                      <a:lnTo>
                        <a:pt x="63" y="195"/>
                      </a:lnTo>
                      <a:lnTo>
                        <a:pt x="63" y="197"/>
                      </a:lnTo>
                      <a:lnTo>
                        <a:pt x="61" y="197"/>
                      </a:lnTo>
                      <a:lnTo>
                        <a:pt x="61" y="195"/>
                      </a:lnTo>
                      <a:lnTo>
                        <a:pt x="61" y="195"/>
                      </a:lnTo>
                      <a:lnTo>
                        <a:pt x="59" y="195"/>
                      </a:lnTo>
                      <a:lnTo>
                        <a:pt x="59" y="195"/>
                      </a:lnTo>
                      <a:lnTo>
                        <a:pt x="59" y="195"/>
                      </a:lnTo>
                      <a:lnTo>
                        <a:pt x="57" y="195"/>
                      </a:lnTo>
                      <a:lnTo>
                        <a:pt x="57" y="195"/>
                      </a:lnTo>
                      <a:lnTo>
                        <a:pt x="57" y="195"/>
                      </a:lnTo>
                      <a:lnTo>
                        <a:pt x="57" y="195"/>
                      </a:lnTo>
                      <a:lnTo>
                        <a:pt x="57" y="195"/>
                      </a:lnTo>
                      <a:lnTo>
                        <a:pt x="55" y="195"/>
                      </a:lnTo>
                      <a:lnTo>
                        <a:pt x="55" y="193"/>
                      </a:lnTo>
                      <a:lnTo>
                        <a:pt x="55" y="193"/>
                      </a:lnTo>
                      <a:lnTo>
                        <a:pt x="55" y="193"/>
                      </a:lnTo>
                      <a:lnTo>
                        <a:pt x="54" y="193"/>
                      </a:lnTo>
                      <a:lnTo>
                        <a:pt x="54" y="191"/>
                      </a:lnTo>
                      <a:lnTo>
                        <a:pt x="54" y="191"/>
                      </a:lnTo>
                      <a:lnTo>
                        <a:pt x="54" y="191"/>
                      </a:lnTo>
                      <a:lnTo>
                        <a:pt x="54" y="191"/>
                      </a:lnTo>
                      <a:lnTo>
                        <a:pt x="52" y="191"/>
                      </a:lnTo>
                      <a:lnTo>
                        <a:pt x="52" y="190"/>
                      </a:lnTo>
                      <a:lnTo>
                        <a:pt x="52" y="190"/>
                      </a:lnTo>
                      <a:lnTo>
                        <a:pt x="52" y="190"/>
                      </a:lnTo>
                      <a:lnTo>
                        <a:pt x="50" y="190"/>
                      </a:lnTo>
                      <a:lnTo>
                        <a:pt x="50" y="190"/>
                      </a:lnTo>
                      <a:lnTo>
                        <a:pt x="48" y="190"/>
                      </a:lnTo>
                      <a:lnTo>
                        <a:pt x="48" y="190"/>
                      </a:lnTo>
                      <a:lnTo>
                        <a:pt x="48" y="190"/>
                      </a:lnTo>
                      <a:lnTo>
                        <a:pt x="48" y="190"/>
                      </a:lnTo>
                      <a:lnTo>
                        <a:pt x="46" y="190"/>
                      </a:lnTo>
                      <a:lnTo>
                        <a:pt x="46" y="190"/>
                      </a:lnTo>
                      <a:lnTo>
                        <a:pt x="46" y="190"/>
                      </a:lnTo>
                      <a:lnTo>
                        <a:pt x="46" y="190"/>
                      </a:lnTo>
                      <a:lnTo>
                        <a:pt x="44" y="190"/>
                      </a:lnTo>
                      <a:lnTo>
                        <a:pt x="44" y="190"/>
                      </a:lnTo>
                      <a:lnTo>
                        <a:pt x="44" y="190"/>
                      </a:lnTo>
                      <a:lnTo>
                        <a:pt x="42" y="190"/>
                      </a:lnTo>
                      <a:lnTo>
                        <a:pt x="42" y="188"/>
                      </a:lnTo>
                      <a:lnTo>
                        <a:pt x="42" y="188"/>
                      </a:lnTo>
                      <a:lnTo>
                        <a:pt x="42" y="190"/>
                      </a:lnTo>
                      <a:lnTo>
                        <a:pt x="42" y="190"/>
                      </a:lnTo>
                      <a:lnTo>
                        <a:pt x="40" y="190"/>
                      </a:lnTo>
                      <a:lnTo>
                        <a:pt x="40" y="190"/>
                      </a:lnTo>
                      <a:lnTo>
                        <a:pt x="38" y="190"/>
                      </a:lnTo>
                      <a:lnTo>
                        <a:pt x="38" y="190"/>
                      </a:lnTo>
                      <a:lnTo>
                        <a:pt x="38" y="190"/>
                      </a:lnTo>
                      <a:lnTo>
                        <a:pt x="36" y="190"/>
                      </a:lnTo>
                      <a:lnTo>
                        <a:pt x="36" y="190"/>
                      </a:lnTo>
                      <a:lnTo>
                        <a:pt x="36" y="190"/>
                      </a:lnTo>
                      <a:lnTo>
                        <a:pt x="36" y="190"/>
                      </a:lnTo>
                      <a:lnTo>
                        <a:pt x="34" y="190"/>
                      </a:lnTo>
                      <a:lnTo>
                        <a:pt x="34" y="190"/>
                      </a:lnTo>
                      <a:lnTo>
                        <a:pt x="33" y="190"/>
                      </a:lnTo>
                      <a:lnTo>
                        <a:pt x="33" y="190"/>
                      </a:lnTo>
                      <a:lnTo>
                        <a:pt x="33" y="190"/>
                      </a:lnTo>
                      <a:lnTo>
                        <a:pt x="33" y="191"/>
                      </a:lnTo>
                      <a:lnTo>
                        <a:pt x="31" y="191"/>
                      </a:lnTo>
                      <a:lnTo>
                        <a:pt x="31" y="191"/>
                      </a:lnTo>
                      <a:lnTo>
                        <a:pt x="31" y="191"/>
                      </a:lnTo>
                      <a:lnTo>
                        <a:pt x="29" y="191"/>
                      </a:lnTo>
                      <a:lnTo>
                        <a:pt x="29" y="191"/>
                      </a:lnTo>
                      <a:lnTo>
                        <a:pt x="29" y="191"/>
                      </a:lnTo>
                      <a:lnTo>
                        <a:pt x="27" y="191"/>
                      </a:lnTo>
                      <a:lnTo>
                        <a:pt x="27" y="191"/>
                      </a:lnTo>
                      <a:lnTo>
                        <a:pt x="27" y="191"/>
                      </a:lnTo>
                      <a:lnTo>
                        <a:pt x="25" y="191"/>
                      </a:lnTo>
                      <a:lnTo>
                        <a:pt x="25" y="191"/>
                      </a:lnTo>
                      <a:lnTo>
                        <a:pt x="25" y="191"/>
                      </a:lnTo>
                      <a:lnTo>
                        <a:pt x="25" y="191"/>
                      </a:lnTo>
                      <a:lnTo>
                        <a:pt x="25" y="190"/>
                      </a:lnTo>
                      <a:lnTo>
                        <a:pt x="23" y="190"/>
                      </a:lnTo>
                      <a:lnTo>
                        <a:pt x="23" y="190"/>
                      </a:lnTo>
                      <a:lnTo>
                        <a:pt x="21" y="190"/>
                      </a:lnTo>
                      <a:lnTo>
                        <a:pt x="21" y="190"/>
                      </a:lnTo>
                      <a:lnTo>
                        <a:pt x="21" y="190"/>
                      </a:lnTo>
                      <a:lnTo>
                        <a:pt x="21" y="188"/>
                      </a:lnTo>
                      <a:lnTo>
                        <a:pt x="21" y="188"/>
                      </a:lnTo>
                      <a:lnTo>
                        <a:pt x="21" y="188"/>
                      </a:lnTo>
                      <a:lnTo>
                        <a:pt x="19" y="188"/>
                      </a:lnTo>
                      <a:lnTo>
                        <a:pt x="19" y="188"/>
                      </a:lnTo>
                      <a:lnTo>
                        <a:pt x="19" y="188"/>
                      </a:lnTo>
                      <a:lnTo>
                        <a:pt x="19" y="186"/>
                      </a:lnTo>
                      <a:lnTo>
                        <a:pt x="19" y="186"/>
                      </a:lnTo>
                      <a:lnTo>
                        <a:pt x="19" y="186"/>
                      </a:lnTo>
                      <a:lnTo>
                        <a:pt x="19" y="184"/>
                      </a:lnTo>
                      <a:lnTo>
                        <a:pt x="17" y="184"/>
                      </a:lnTo>
                      <a:lnTo>
                        <a:pt x="17" y="184"/>
                      </a:lnTo>
                      <a:lnTo>
                        <a:pt x="17" y="184"/>
                      </a:lnTo>
                      <a:lnTo>
                        <a:pt x="15" y="184"/>
                      </a:lnTo>
                      <a:lnTo>
                        <a:pt x="15" y="184"/>
                      </a:lnTo>
                      <a:lnTo>
                        <a:pt x="15" y="182"/>
                      </a:lnTo>
                      <a:lnTo>
                        <a:pt x="15" y="182"/>
                      </a:lnTo>
                      <a:lnTo>
                        <a:pt x="15" y="182"/>
                      </a:lnTo>
                      <a:lnTo>
                        <a:pt x="13" y="182"/>
                      </a:lnTo>
                      <a:lnTo>
                        <a:pt x="13" y="180"/>
                      </a:lnTo>
                      <a:lnTo>
                        <a:pt x="13" y="180"/>
                      </a:lnTo>
                      <a:lnTo>
                        <a:pt x="13" y="180"/>
                      </a:lnTo>
                      <a:lnTo>
                        <a:pt x="13" y="180"/>
                      </a:lnTo>
                      <a:lnTo>
                        <a:pt x="13" y="178"/>
                      </a:lnTo>
                      <a:lnTo>
                        <a:pt x="13" y="178"/>
                      </a:lnTo>
                      <a:lnTo>
                        <a:pt x="11" y="178"/>
                      </a:lnTo>
                      <a:lnTo>
                        <a:pt x="11" y="178"/>
                      </a:lnTo>
                      <a:lnTo>
                        <a:pt x="11" y="178"/>
                      </a:lnTo>
                      <a:lnTo>
                        <a:pt x="11" y="176"/>
                      </a:lnTo>
                      <a:lnTo>
                        <a:pt x="10" y="176"/>
                      </a:lnTo>
                      <a:lnTo>
                        <a:pt x="10" y="176"/>
                      </a:lnTo>
                      <a:lnTo>
                        <a:pt x="10" y="176"/>
                      </a:lnTo>
                      <a:lnTo>
                        <a:pt x="10" y="174"/>
                      </a:lnTo>
                      <a:lnTo>
                        <a:pt x="10" y="174"/>
                      </a:lnTo>
                      <a:lnTo>
                        <a:pt x="10" y="174"/>
                      </a:lnTo>
                      <a:lnTo>
                        <a:pt x="8" y="174"/>
                      </a:lnTo>
                      <a:lnTo>
                        <a:pt x="8" y="172"/>
                      </a:lnTo>
                      <a:lnTo>
                        <a:pt x="8" y="172"/>
                      </a:lnTo>
                      <a:lnTo>
                        <a:pt x="6" y="172"/>
                      </a:lnTo>
                      <a:lnTo>
                        <a:pt x="6" y="172"/>
                      </a:lnTo>
                      <a:lnTo>
                        <a:pt x="6" y="170"/>
                      </a:lnTo>
                      <a:lnTo>
                        <a:pt x="6" y="170"/>
                      </a:lnTo>
                      <a:lnTo>
                        <a:pt x="6" y="170"/>
                      </a:lnTo>
                      <a:lnTo>
                        <a:pt x="6" y="170"/>
                      </a:lnTo>
                      <a:lnTo>
                        <a:pt x="4" y="170"/>
                      </a:lnTo>
                      <a:lnTo>
                        <a:pt x="4" y="170"/>
                      </a:lnTo>
                      <a:lnTo>
                        <a:pt x="4" y="170"/>
                      </a:lnTo>
                      <a:lnTo>
                        <a:pt x="4" y="168"/>
                      </a:lnTo>
                      <a:lnTo>
                        <a:pt x="4" y="168"/>
                      </a:lnTo>
                      <a:lnTo>
                        <a:pt x="4" y="168"/>
                      </a:lnTo>
                      <a:lnTo>
                        <a:pt x="4" y="167"/>
                      </a:lnTo>
                      <a:lnTo>
                        <a:pt x="4" y="167"/>
                      </a:lnTo>
                      <a:lnTo>
                        <a:pt x="4" y="165"/>
                      </a:lnTo>
                      <a:lnTo>
                        <a:pt x="2" y="165"/>
                      </a:lnTo>
                      <a:lnTo>
                        <a:pt x="2" y="165"/>
                      </a:lnTo>
                      <a:lnTo>
                        <a:pt x="2" y="163"/>
                      </a:lnTo>
                      <a:lnTo>
                        <a:pt x="2" y="163"/>
                      </a:lnTo>
                      <a:lnTo>
                        <a:pt x="2" y="163"/>
                      </a:lnTo>
                      <a:lnTo>
                        <a:pt x="0" y="163"/>
                      </a:lnTo>
                      <a:lnTo>
                        <a:pt x="0" y="163"/>
                      </a:lnTo>
                      <a:lnTo>
                        <a:pt x="0" y="161"/>
                      </a:lnTo>
                      <a:lnTo>
                        <a:pt x="0" y="161"/>
                      </a:lnTo>
                      <a:lnTo>
                        <a:pt x="0" y="159"/>
                      </a:lnTo>
                      <a:lnTo>
                        <a:pt x="0" y="159"/>
                      </a:lnTo>
                      <a:lnTo>
                        <a:pt x="0" y="157"/>
                      </a:lnTo>
                      <a:lnTo>
                        <a:pt x="0" y="157"/>
                      </a:lnTo>
                      <a:lnTo>
                        <a:pt x="0" y="155"/>
                      </a:lnTo>
                      <a:lnTo>
                        <a:pt x="0" y="155"/>
                      </a:lnTo>
                      <a:lnTo>
                        <a:pt x="0" y="155"/>
                      </a:lnTo>
                      <a:lnTo>
                        <a:pt x="0" y="153"/>
                      </a:lnTo>
                      <a:lnTo>
                        <a:pt x="0" y="153"/>
                      </a:lnTo>
                      <a:lnTo>
                        <a:pt x="0" y="151"/>
                      </a:lnTo>
                      <a:lnTo>
                        <a:pt x="0" y="151"/>
                      </a:lnTo>
                      <a:lnTo>
                        <a:pt x="0" y="149"/>
                      </a:lnTo>
                      <a:lnTo>
                        <a:pt x="0" y="149"/>
                      </a:lnTo>
                      <a:lnTo>
                        <a:pt x="0" y="147"/>
                      </a:lnTo>
                      <a:lnTo>
                        <a:pt x="0" y="147"/>
                      </a:lnTo>
                      <a:lnTo>
                        <a:pt x="0" y="147"/>
                      </a:lnTo>
                      <a:lnTo>
                        <a:pt x="0" y="146"/>
                      </a:lnTo>
                      <a:lnTo>
                        <a:pt x="0" y="146"/>
                      </a:lnTo>
                      <a:lnTo>
                        <a:pt x="0" y="144"/>
                      </a:lnTo>
                      <a:lnTo>
                        <a:pt x="0" y="144"/>
                      </a:lnTo>
                      <a:lnTo>
                        <a:pt x="0" y="142"/>
                      </a:lnTo>
                      <a:lnTo>
                        <a:pt x="0" y="142"/>
                      </a:lnTo>
                      <a:lnTo>
                        <a:pt x="0" y="140"/>
                      </a:lnTo>
                      <a:lnTo>
                        <a:pt x="0" y="140"/>
                      </a:lnTo>
                      <a:lnTo>
                        <a:pt x="0" y="140"/>
                      </a:lnTo>
                      <a:lnTo>
                        <a:pt x="0" y="138"/>
                      </a:lnTo>
                      <a:lnTo>
                        <a:pt x="0" y="138"/>
                      </a:lnTo>
                      <a:lnTo>
                        <a:pt x="0" y="136"/>
                      </a:lnTo>
                      <a:lnTo>
                        <a:pt x="0" y="136"/>
                      </a:lnTo>
                      <a:lnTo>
                        <a:pt x="0" y="134"/>
                      </a:lnTo>
                      <a:lnTo>
                        <a:pt x="0" y="134"/>
                      </a:lnTo>
                      <a:lnTo>
                        <a:pt x="0" y="132"/>
                      </a:lnTo>
                      <a:lnTo>
                        <a:pt x="0" y="132"/>
                      </a:lnTo>
                      <a:lnTo>
                        <a:pt x="0" y="130"/>
                      </a:lnTo>
                      <a:lnTo>
                        <a:pt x="0" y="130"/>
                      </a:lnTo>
                      <a:lnTo>
                        <a:pt x="0" y="130"/>
                      </a:lnTo>
                      <a:lnTo>
                        <a:pt x="0" y="128"/>
                      </a:lnTo>
                      <a:lnTo>
                        <a:pt x="0" y="128"/>
                      </a:lnTo>
                      <a:lnTo>
                        <a:pt x="0" y="126"/>
                      </a:lnTo>
                      <a:lnTo>
                        <a:pt x="0" y="126"/>
                      </a:lnTo>
                      <a:lnTo>
                        <a:pt x="0" y="124"/>
                      </a:lnTo>
                      <a:lnTo>
                        <a:pt x="0" y="124"/>
                      </a:lnTo>
                      <a:lnTo>
                        <a:pt x="0" y="123"/>
                      </a:lnTo>
                      <a:lnTo>
                        <a:pt x="0" y="123"/>
                      </a:lnTo>
                      <a:lnTo>
                        <a:pt x="0" y="123"/>
                      </a:lnTo>
                      <a:lnTo>
                        <a:pt x="0" y="121"/>
                      </a:lnTo>
                      <a:lnTo>
                        <a:pt x="0" y="121"/>
                      </a:lnTo>
                      <a:lnTo>
                        <a:pt x="0" y="119"/>
                      </a:lnTo>
                      <a:lnTo>
                        <a:pt x="0" y="119"/>
                      </a:lnTo>
                      <a:lnTo>
                        <a:pt x="0" y="117"/>
                      </a:lnTo>
                      <a:lnTo>
                        <a:pt x="0" y="117"/>
                      </a:lnTo>
                      <a:lnTo>
                        <a:pt x="0" y="115"/>
                      </a:lnTo>
                      <a:lnTo>
                        <a:pt x="0" y="115"/>
                      </a:lnTo>
                      <a:lnTo>
                        <a:pt x="0" y="115"/>
                      </a:lnTo>
                      <a:lnTo>
                        <a:pt x="0" y="113"/>
                      </a:lnTo>
                      <a:lnTo>
                        <a:pt x="0" y="113"/>
                      </a:lnTo>
                      <a:lnTo>
                        <a:pt x="0" y="111"/>
                      </a:lnTo>
                      <a:lnTo>
                        <a:pt x="0" y="111"/>
                      </a:lnTo>
                      <a:lnTo>
                        <a:pt x="0" y="109"/>
                      </a:lnTo>
                      <a:lnTo>
                        <a:pt x="0" y="109"/>
                      </a:lnTo>
                      <a:lnTo>
                        <a:pt x="0" y="107"/>
                      </a:lnTo>
                      <a:lnTo>
                        <a:pt x="0" y="107"/>
                      </a:lnTo>
                      <a:lnTo>
                        <a:pt x="0" y="107"/>
                      </a:lnTo>
                      <a:lnTo>
                        <a:pt x="0" y="105"/>
                      </a:lnTo>
                      <a:lnTo>
                        <a:pt x="0" y="105"/>
                      </a:lnTo>
                      <a:lnTo>
                        <a:pt x="0" y="103"/>
                      </a:lnTo>
                      <a:lnTo>
                        <a:pt x="0" y="103"/>
                      </a:lnTo>
                      <a:lnTo>
                        <a:pt x="0" y="101"/>
                      </a:lnTo>
                      <a:lnTo>
                        <a:pt x="0" y="101"/>
                      </a:lnTo>
                      <a:lnTo>
                        <a:pt x="0" y="100"/>
                      </a:lnTo>
                      <a:lnTo>
                        <a:pt x="0" y="100"/>
                      </a:lnTo>
                      <a:lnTo>
                        <a:pt x="0" y="100"/>
                      </a:lnTo>
                      <a:lnTo>
                        <a:pt x="0" y="98"/>
                      </a:lnTo>
                      <a:lnTo>
                        <a:pt x="0" y="98"/>
                      </a:lnTo>
                      <a:lnTo>
                        <a:pt x="2" y="98"/>
                      </a:lnTo>
                      <a:lnTo>
                        <a:pt x="2" y="98"/>
                      </a:lnTo>
                      <a:lnTo>
                        <a:pt x="4" y="98"/>
                      </a:lnTo>
                      <a:lnTo>
                        <a:pt x="4" y="98"/>
                      </a:lnTo>
                      <a:lnTo>
                        <a:pt x="4" y="98"/>
                      </a:lnTo>
                      <a:lnTo>
                        <a:pt x="6" y="98"/>
                      </a:lnTo>
                      <a:lnTo>
                        <a:pt x="6" y="98"/>
                      </a:lnTo>
                      <a:lnTo>
                        <a:pt x="6" y="98"/>
                      </a:lnTo>
                      <a:lnTo>
                        <a:pt x="8" y="98"/>
                      </a:lnTo>
                      <a:lnTo>
                        <a:pt x="8" y="98"/>
                      </a:lnTo>
                      <a:lnTo>
                        <a:pt x="10" y="98"/>
                      </a:lnTo>
                      <a:lnTo>
                        <a:pt x="10" y="98"/>
                      </a:lnTo>
                      <a:lnTo>
                        <a:pt x="10" y="98"/>
                      </a:lnTo>
                      <a:lnTo>
                        <a:pt x="11" y="98"/>
                      </a:lnTo>
                      <a:lnTo>
                        <a:pt x="11" y="98"/>
                      </a:lnTo>
                      <a:lnTo>
                        <a:pt x="13" y="98"/>
                      </a:lnTo>
                      <a:lnTo>
                        <a:pt x="13" y="98"/>
                      </a:lnTo>
                      <a:lnTo>
                        <a:pt x="13" y="98"/>
                      </a:lnTo>
                      <a:lnTo>
                        <a:pt x="15" y="98"/>
                      </a:lnTo>
                      <a:lnTo>
                        <a:pt x="15" y="98"/>
                      </a:lnTo>
                      <a:lnTo>
                        <a:pt x="15" y="98"/>
                      </a:lnTo>
                      <a:lnTo>
                        <a:pt x="17" y="98"/>
                      </a:lnTo>
                      <a:lnTo>
                        <a:pt x="17" y="98"/>
                      </a:lnTo>
                      <a:lnTo>
                        <a:pt x="19" y="98"/>
                      </a:lnTo>
                      <a:lnTo>
                        <a:pt x="19" y="98"/>
                      </a:lnTo>
                      <a:lnTo>
                        <a:pt x="19" y="98"/>
                      </a:lnTo>
                      <a:lnTo>
                        <a:pt x="21" y="98"/>
                      </a:lnTo>
                      <a:lnTo>
                        <a:pt x="21" y="98"/>
                      </a:lnTo>
                      <a:lnTo>
                        <a:pt x="21" y="98"/>
                      </a:lnTo>
                      <a:lnTo>
                        <a:pt x="23" y="98"/>
                      </a:lnTo>
                      <a:lnTo>
                        <a:pt x="23" y="98"/>
                      </a:lnTo>
                      <a:lnTo>
                        <a:pt x="25" y="98"/>
                      </a:lnTo>
                      <a:lnTo>
                        <a:pt x="25" y="98"/>
                      </a:lnTo>
                      <a:lnTo>
                        <a:pt x="25" y="98"/>
                      </a:lnTo>
                      <a:lnTo>
                        <a:pt x="27" y="98"/>
                      </a:lnTo>
                      <a:lnTo>
                        <a:pt x="27" y="98"/>
                      </a:lnTo>
                      <a:lnTo>
                        <a:pt x="27" y="98"/>
                      </a:lnTo>
                      <a:lnTo>
                        <a:pt x="29" y="98"/>
                      </a:lnTo>
                      <a:lnTo>
                        <a:pt x="29" y="98"/>
                      </a:lnTo>
                      <a:lnTo>
                        <a:pt x="31" y="98"/>
                      </a:lnTo>
                      <a:lnTo>
                        <a:pt x="31" y="98"/>
                      </a:lnTo>
                      <a:lnTo>
                        <a:pt x="31" y="98"/>
                      </a:lnTo>
                      <a:lnTo>
                        <a:pt x="33" y="98"/>
                      </a:lnTo>
                      <a:lnTo>
                        <a:pt x="33" y="98"/>
                      </a:lnTo>
                      <a:lnTo>
                        <a:pt x="33" y="98"/>
                      </a:lnTo>
                      <a:lnTo>
                        <a:pt x="34" y="98"/>
                      </a:lnTo>
                      <a:lnTo>
                        <a:pt x="34" y="98"/>
                      </a:lnTo>
                      <a:lnTo>
                        <a:pt x="36" y="98"/>
                      </a:lnTo>
                      <a:lnTo>
                        <a:pt x="36" y="98"/>
                      </a:lnTo>
                      <a:lnTo>
                        <a:pt x="36" y="96"/>
                      </a:lnTo>
                      <a:lnTo>
                        <a:pt x="36" y="96"/>
                      </a:lnTo>
                      <a:lnTo>
                        <a:pt x="36" y="96"/>
                      </a:lnTo>
                      <a:lnTo>
                        <a:pt x="34" y="96"/>
                      </a:lnTo>
                      <a:lnTo>
                        <a:pt x="34" y="94"/>
                      </a:lnTo>
                      <a:lnTo>
                        <a:pt x="34" y="94"/>
                      </a:lnTo>
                      <a:lnTo>
                        <a:pt x="34" y="94"/>
                      </a:lnTo>
                      <a:lnTo>
                        <a:pt x="34" y="92"/>
                      </a:lnTo>
                      <a:lnTo>
                        <a:pt x="34" y="92"/>
                      </a:lnTo>
                      <a:lnTo>
                        <a:pt x="34" y="92"/>
                      </a:lnTo>
                      <a:lnTo>
                        <a:pt x="34" y="90"/>
                      </a:lnTo>
                      <a:lnTo>
                        <a:pt x="34" y="90"/>
                      </a:lnTo>
                      <a:lnTo>
                        <a:pt x="34" y="90"/>
                      </a:lnTo>
                      <a:lnTo>
                        <a:pt x="34" y="88"/>
                      </a:lnTo>
                      <a:lnTo>
                        <a:pt x="34" y="88"/>
                      </a:lnTo>
                      <a:lnTo>
                        <a:pt x="34" y="86"/>
                      </a:lnTo>
                      <a:lnTo>
                        <a:pt x="36" y="86"/>
                      </a:lnTo>
                      <a:lnTo>
                        <a:pt x="36" y="86"/>
                      </a:lnTo>
                      <a:lnTo>
                        <a:pt x="36" y="86"/>
                      </a:lnTo>
                      <a:lnTo>
                        <a:pt x="36" y="84"/>
                      </a:lnTo>
                      <a:lnTo>
                        <a:pt x="36" y="84"/>
                      </a:lnTo>
                      <a:lnTo>
                        <a:pt x="36" y="84"/>
                      </a:lnTo>
                      <a:lnTo>
                        <a:pt x="36" y="82"/>
                      </a:lnTo>
                      <a:lnTo>
                        <a:pt x="36" y="82"/>
                      </a:lnTo>
                      <a:lnTo>
                        <a:pt x="36" y="82"/>
                      </a:lnTo>
                      <a:lnTo>
                        <a:pt x="36" y="82"/>
                      </a:lnTo>
                      <a:lnTo>
                        <a:pt x="36" y="80"/>
                      </a:lnTo>
                      <a:lnTo>
                        <a:pt x="36" y="80"/>
                      </a:lnTo>
                      <a:lnTo>
                        <a:pt x="36" y="80"/>
                      </a:lnTo>
                      <a:lnTo>
                        <a:pt x="36" y="78"/>
                      </a:lnTo>
                      <a:lnTo>
                        <a:pt x="36" y="78"/>
                      </a:lnTo>
                      <a:lnTo>
                        <a:pt x="36" y="77"/>
                      </a:lnTo>
                      <a:lnTo>
                        <a:pt x="36" y="77"/>
                      </a:lnTo>
                      <a:lnTo>
                        <a:pt x="36" y="75"/>
                      </a:lnTo>
                      <a:lnTo>
                        <a:pt x="36" y="75"/>
                      </a:lnTo>
                      <a:lnTo>
                        <a:pt x="36" y="75"/>
                      </a:lnTo>
                      <a:lnTo>
                        <a:pt x="36" y="73"/>
                      </a:lnTo>
                      <a:lnTo>
                        <a:pt x="36" y="73"/>
                      </a:lnTo>
                      <a:lnTo>
                        <a:pt x="36" y="71"/>
                      </a:lnTo>
                      <a:lnTo>
                        <a:pt x="36" y="71"/>
                      </a:lnTo>
                      <a:lnTo>
                        <a:pt x="36" y="69"/>
                      </a:lnTo>
                      <a:lnTo>
                        <a:pt x="36" y="69"/>
                      </a:lnTo>
                      <a:lnTo>
                        <a:pt x="36" y="67"/>
                      </a:lnTo>
                      <a:lnTo>
                        <a:pt x="36" y="67"/>
                      </a:lnTo>
                      <a:lnTo>
                        <a:pt x="36" y="67"/>
                      </a:lnTo>
                      <a:lnTo>
                        <a:pt x="36" y="67"/>
                      </a:lnTo>
                      <a:lnTo>
                        <a:pt x="36" y="65"/>
                      </a:lnTo>
                      <a:lnTo>
                        <a:pt x="36" y="65"/>
                      </a:lnTo>
                      <a:lnTo>
                        <a:pt x="36" y="65"/>
                      </a:lnTo>
                      <a:lnTo>
                        <a:pt x="36" y="63"/>
                      </a:lnTo>
                      <a:lnTo>
                        <a:pt x="36" y="63"/>
                      </a:lnTo>
                      <a:lnTo>
                        <a:pt x="36" y="63"/>
                      </a:lnTo>
                      <a:lnTo>
                        <a:pt x="36" y="61"/>
                      </a:lnTo>
                      <a:lnTo>
                        <a:pt x="36" y="61"/>
                      </a:lnTo>
                      <a:lnTo>
                        <a:pt x="36" y="59"/>
                      </a:lnTo>
                      <a:lnTo>
                        <a:pt x="36" y="59"/>
                      </a:lnTo>
                      <a:lnTo>
                        <a:pt x="36" y="59"/>
                      </a:lnTo>
                      <a:lnTo>
                        <a:pt x="36" y="59"/>
                      </a:lnTo>
                      <a:lnTo>
                        <a:pt x="36" y="57"/>
                      </a:lnTo>
                      <a:lnTo>
                        <a:pt x="36" y="57"/>
                      </a:lnTo>
                      <a:lnTo>
                        <a:pt x="36" y="55"/>
                      </a:lnTo>
                      <a:lnTo>
                        <a:pt x="36" y="55"/>
                      </a:lnTo>
                      <a:lnTo>
                        <a:pt x="36" y="55"/>
                      </a:lnTo>
                      <a:lnTo>
                        <a:pt x="36" y="55"/>
                      </a:lnTo>
                      <a:lnTo>
                        <a:pt x="36" y="54"/>
                      </a:lnTo>
                      <a:lnTo>
                        <a:pt x="36" y="54"/>
                      </a:lnTo>
                      <a:lnTo>
                        <a:pt x="36" y="54"/>
                      </a:lnTo>
                      <a:lnTo>
                        <a:pt x="36" y="54"/>
                      </a:lnTo>
                      <a:lnTo>
                        <a:pt x="36" y="54"/>
                      </a:lnTo>
                      <a:lnTo>
                        <a:pt x="38" y="54"/>
                      </a:lnTo>
                      <a:lnTo>
                        <a:pt x="38" y="55"/>
                      </a:lnTo>
                      <a:lnTo>
                        <a:pt x="38" y="55"/>
                      </a:lnTo>
                      <a:lnTo>
                        <a:pt x="38" y="57"/>
                      </a:lnTo>
                      <a:lnTo>
                        <a:pt x="38" y="57"/>
                      </a:lnTo>
                      <a:lnTo>
                        <a:pt x="38" y="57"/>
                      </a:lnTo>
                      <a:lnTo>
                        <a:pt x="40" y="57"/>
                      </a:lnTo>
                      <a:lnTo>
                        <a:pt x="40" y="57"/>
                      </a:lnTo>
                      <a:lnTo>
                        <a:pt x="42" y="57"/>
                      </a:lnTo>
                      <a:lnTo>
                        <a:pt x="42" y="57"/>
                      </a:lnTo>
                      <a:lnTo>
                        <a:pt x="42" y="57"/>
                      </a:lnTo>
                      <a:lnTo>
                        <a:pt x="42" y="59"/>
                      </a:lnTo>
                      <a:lnTo>
                        <a:pt x="42" y="59"/>
                      </a:lnTo>
                      <a:lnTo>
                        <a:pt x="42" y="59"/>
                      </a:lnTo>
                      <a:lnTo>
                        <a:pt x="42" y="59"/>
                      </a:lnTo>
                      <a:lnTo>
                        <a:pt x="42" y="61"/>
                      </a:lnTo>
                      <a:lnTo>
                        <a:pt x="42" y="61"/>
                      </a:lnTo>
                      <a:lnTo>
                        <a:pt x="42" y="61"/>
                      </a:lnTo>
                      <a:lnTo>
                        <a:pt x="42" y="63"/>
                      </a:lnTo>
                      <a:lnTo>
                        <a:pt x="42" y="63"/>
                      </a:lnTo>
                      <a:lnTo>
                        <a:pt x="42" y="63"/>
                      </a:lnTo>
                      <a:lnTo>
                        <a:pt x="40" y="63"/>
                      </a:lnTo>
                      <a:lnTo>
                        <a:pt x="40" y="65"/>
                      </a:lnTo>
                      <a:lnTo>
                        <a:pt x="42" y="65"/>
                      </a:lnTo>
                      <a:lnTo>
                        <a:pt x="42" y="65"/>
                      </a:lnTo>
                      <a:lnTo>
                        <a:pt x="42" y="65"/>
                      </a:lnTo>
                      <a:lnTo>
                        <a:pt x="42" y="65"/>
                      </a:lnTo>
                      <a:lnTo>
                        <a:pt x="44" y="65"/>
                      </a:lnTo>
                      <a:lnTo>
                        <a:pt x="44" y="65"/>
                      </a:lnTo>
                      <a:lnTo>
                        <a:pt x="46" y="65"/>
                      </a:lnTo>
                      <a:lnTo>
                        <a:pt x="46" y="65"/>
                      </a:lnTo>
                      <a:lnTo>
                        <a:pt x="46" y="65"/>
                      </a:lnTo>
                      <a:lnTo>
                        <a:pt x="46" y="65"/>
                      </a:lnTo>
                      <a:lnTo>
                        <a:pt x="46" y="63"/>
                      </a:lnTo>
                      <a:lnTo>
                        <a:pt x="48" y="63"/>
                      </a:lnTo>
                      <a:lnTo>
                        <a:pt x="48" y="63"/>
                      </a:lnTo>
                      <a:lnTo>
                        <a:pt x="48" y="63"/>
                      </a:lnTo>
                      <a:lnTo>
                        <a:pt x="48" y="63"/>
                      </a:lnTo>
                      <a:lnTo>
                        <a:pt x="48" y="61"/>
                      </a:lnTo>
                      <a:lnTo>
                        <a:pt x="50" y="61"/>
                      </a:lnTo>
                      <a:lnTo>
                        <a:pt x="50" y="61"/>
                      </a:lnTo>
                      <a:lnTo>
                        <a:pt x="52" y="61"/>
                      </a:lnTo>
                      <a:lnTo>
                        <a:pt x="52" y="61"/>
                      </a:lnTo>
                      <a:lnTo>
                        <a:pt x="52" y="61"/>
                      </a:lnTo>
                      <a:lnTo>
                        <a:pt x="52" y="61"/>
                      </a:lnTo>
                      <a:lnTo>
                        <a:pt x="54" y="61"/>
                      </a:lnTo>
                      <a:lnTo>
                        <a:pt x="54" y="61"/>
                      </a:lnTo>
                      <a:lnTo>
                        <a:pt x="54" y="61"/>
                      </a:lnTo>
                      <a:lnTo>
                        <a:pt x="55" y="61"/>
                      </a:lnTo>
                      <a:lnTo>
                        <a:pt x="55" y="61"/>
                      </a:lnTo>
                      <a:lnTo>
                        <a:pt x="57" y="61"/>
                      </a:lnTo>
                      <a:lnTo>
                        <a:pt x="57" y="59"/>
                      </a:lnTo>
                      <a:lnTo>
                        <a:pt x="57" y="59"/>
                      </a:lnTo>
                      <a:lnTo>
                        <a:pt x="57" y="59"/>
                      </a:lnTo>
                      <a:lnTo>
                        <a:pt x="59" y="59"/>
                      </a:lnTo>
                      <a:lnTo>
                        <a:pt x="59" y="61"/>
                      </a:lnTo>
                      <a:lnTo>
                        <a:pt x="59" y="61"/>
                      </a:lnTo>
                      <a:lnTo>
                        <a:pt x="57" y="61"/>
                      </a:lnTo>
                      <a:lnTo>
                        <a:pt x="57" y="63"/>
                      </a:lnTo>
                      <a:lnTo>
                        <a:pt x="57" y="63"/>
                      </a:lnTo>
                      <a:lnTo>
                        <a:pt x="57" y="65"/>
                      </a:lnTo>
                      <a:lnTo>
                        <a:pt x="57" y="65"/>
                      </a:lnTo>
                      <a:lnTo>
                        <a:pt x="59" y="65"/>
                      </a:lnTo>
                      <a:lnTo>
                        <a:pt x="59" y="67"/>
                      </a:lnTo>
                      <a:lnTo>
                        <a:pt x="57" y="67"/>
                      </a:lnTo>
                      <a:lnTo>
                        <a:pt x="57" y="67"/>
                      </a:lnTo>
                      <a:lnTo>
                        <a:pt x="57" y="67"/>
                      </a:lnTo>
                      <a:lnTo>
                        <a:pt x="59" y="67"/>
                      </a:lnTo>
                      <a:lnTo>
                        <a:pt x="59" y="69"/>
                      </a:lnTo>
                      <a:lnTo>
                        <a:pt x="59" y="69"/>
                      </a:lnTo>
                      <a:lnTo>
                        <a:pt x="59" y="69"/>
                      </a:lnTo>
                      <a:lnTo>
                        <a:pt x="59" y="69"/>
                      </a:lnTo>
                      <a:lnTo>
                        <a:pt x="61" y="69"/>
                      </a:lnTo>
                      <a:lnTo>
                        <a:pt x="61" y="71"/>
                      </a:lnTo>
                      <a:lnTo>
                        <a:pt x="61" y="71"/>
                      </a:lnTo>
                      <a:lnTo>
                        <a:pt x="61" y="71"/>
                      </a:lnTo>
                      <a:lnTo>
                        <a:pt x="61" y="73"/>
                      </a:lnTo>
                      <a:lnTo>
                        <a:pt x="63" y="73"/>
                      </a:lnTo>
                      <a:lnTo>
                        <a:pt x="63" y="71"/>
                      </a:lnTo>
                      <a:lnTo>
                        <a:pt x="63" y="71"/>
                      </a:lnTo>
                      <a:lnTo>
                        <a:pt x="63" y="71"/>
                      </a:lnTo>
                      <a:lnTo>
                        <a:pt x="65" y="71"/>
                      </a:lnTo>
                      <a:lnTo>
                        <a:pt x="65" y="73"/>
                      </a:lnTo>
                      <a:lnTo>
                        <a:pt x="65" y="73"/>
                      </a:lnTo>
                      <a:lnTo>
                        <a:pt x="65" y="73"/>
                      </a:lnTo>
                      <a:lnTo>
                        <a:pt x="65" y="73"/>
                      </a:lnTo>
                      <a:lnTo>
                        <a:pt x="67" y="73"/>
                      </a:lnTo>
                      <a:lnTo>
                        <a:pt x="67" y="73"/>
                      </a:lnTo>
                      <a:lnTo>
                        <a:pt x="67" y="73"/>
                      </a:lnTo>
                      <a:lnTo>
                        <a:pt x="69" y="73"/>
                      </a:lnTo>
                      <a:lnTo>
                        <a:pt x="69" y="73"/>
                      </a:lnTo>
                      <a:lnTo>
                        <a:pt x="69" y="73"/>
                      </a:lnTo>
                      <a:lnTo>
                        <a:pt x="69" y="75"/>
                      </a:lnTo>
                      <a:lnTo>
                        <a:pt x="69" y="75"/>
                      </a:lnTo>
                      <a:lnTo>
                        <a:pt x="71" y="75"/>
                      </a:lnTo>
                      <a:lnTo>
                        <a:pt x="71" y="75"/>
                      </a:lnTo>
                      <a:lnTo>
                        <a:pt x="71" y="75"/>
                      </a:lnTo>
                      <a:lnTo>
                        <a:pt x="71" y="75"/>
                      </a:lnTo>
                      <a:lnTo>
                        <a:pt x="73" y="75"/>
                      </a:lnTo>
                      <a:lnTo>
                        <a:pt x="73" y="75"/>
                      </a:lnTo>
                      <a:lnTo>
                        <a:pt x="73" y="75"/>
                      </a:lnTo>
                      <a:lnTo>
                        <a:pt x="73" y="75"/>
                      </a:lnTo>
                      <a:lnTo>
                        <a:pt x="75" y="75"/>
                      </a:lnTo>
                      <a:lnTo>
                        <a:pt x="75" y="75"/>
                      </a:lnTo>
                      <a:lnTo>
                        <a:pt x="75" y="75"/>
                      </a:lnTo>
                      <a:lnTo>
                        <a:pt x="75" y="75"/>
                      </a:lnTo>
                      <a:lnTo>
                        <a:pt x="77" y="75"/>
                      </a:lnTo>
                      <a:lnTo>
                        <a:pt x="77" y="75"/>
                      </a:lnTo>
                      <a:lnTo>
                        <a:pt x="77" y="75"/>
                      </a:lnTo>
                      <a:lnTo>
                        <a:pt x="78" y="75"/>
                      </a:lnTo>
                      <a:lnTo>
                        <a:pt x="78" y="75"/>
                      </a:lnTo>
                      <a:lnTo>
                        <a:pt x="78" y="75"/>
                      </a:lnTo>
                      <a:lnTo>
                        <a:pt x="78" y="75"/>
                      </a:lnTo>
                      <a:lnTo>
                        <a:pt x="80" y="75"/>
                      </a:lnTo>
                      <a:lnTo>
                        <a:pt x="80" y="75"/>
                      </a:lnTo>
                      <a:lnTo>
                        <a:pt x="80" y="75"/>
                      </a:lnTo>
                      <a:lnTo>
                        <a:pt x="80" y="77"/>
                      </a:lnTo>
                      <a:lnTo>
                        <a:pt x="82" y="77"/>
                      </a:lnTo>
                      <a:lnTo>
                        <a:pt x="82" y="77"/>
                      </a:lnTo>
                      <a:lnTo>
                        <a:pt x="84" y="77"/>
                      </a:lnTo>
                      <a:lnTo>
                        <a:pt x="84" y="75"/>
                      </a:lnTo>
                      <a:lnTo>
                        <a:pt x="84" y="75"/>
                      </a:lnTo>
                      <a:lnTo>
                        <a:pt x="84" y="77"/>
                      </a:lnTo>
                      <a:lnTo>
                        <a:pt x="84" y="77"/>
                      </a:lnTo>
                      <a:lnTo>
                        <a:pt x="86" y="77"/>
                      </a:lnTo>
                      <a:lnTo>
                        <a:pt x="86" y="75"/>
                      </a:lnTo>
                      <a:lnTo>
                        <a:pt x="86" y="75"/>
                      </a:lnTo>
                      <a:lnTo>
                        <a:pt x="86" y="75"/>
                      </a:lnTo>
                      <a:lnTo>
                        <a:pt x="86" y="75"/>
                      </a:lnTo>
                      <a:lnTo>
                        <a:pt x="86" y="75"/>
                      </a:lnTo>
                      <a:lnTo>
                        <a:pt x="88" y="75"/>
                      </a:lnTo>
                      <a:lnTo>
                        <a:pt x="88" y="73"/>
                      </a:lnTo>
                      <a:lnTo>
                        <a:pt x="88" y="73"/>
                      </a:lnTo>
                      <a:lnTo>
                        <a:pt x="88" y="71"/>
                      </a:lnTo>
                      <a:lnTo>
                        <a:pt x="88" y="71"/>
                      </a:lnTo>
                      <a:lnTo>
                        <a:pt x="88" y="71"/>
                      </a:lnTo>
                      <a:lnTo>
                        <a:pt x="88" y="69"/>
                      </a:lnTo>
                      <a:lnTo>
                        <a:pt x="88" y="69"/>
                      </a:lnTo>
                      <a:lnTo>
                        <a:pt x="88" y="67"/>
                      </a:lnTo>
                      <a:lnTo>
                        <a:pt x="90" y="67"/>
                      </a:lnTo>
                      <a:lnTo>
                        <a:pt x="90" y="67"/>
                      </a:lnTo>
                      <a:lnTo>
                        <a:pt x="90" y="67"/>
                      </a:lnTo>
                      <a:lnTo>
                        <a:pt x="92" y="67"/>
                      </a:lnTo>
                      <a:lnTo>
                        <a:pt x="92" y="69"/>
                      </a:lnTo>
                      <a:lnTo>
                        <a:pt x="92" y="69"/>
                      </a:lnTo>
                      <a:lnTo>
                        <a:pt x="92" y="71"/>
                      </a:lnTo>
                      <a:lnTo>
                        <a:pt x="92" y="71"/>
                      </a:lnTo>
                      <a:lnTo>
                        <a:pt x="92" y="73"/>
                      </a:lnTo>
                      <a:lnTo>
                        <a:pt x="92" y="73"/>
                      </a:lnTo>
                      <a:lnTo>
                        <a:pt x="92" y="73"/>
                      </a:lnTo>
                      <a:lnTo>
                        <a:pt x="92" y="73"/>
                      </a:lnTo>
                      <a:lnTo>
                        <a:pt x="94" y="73"/>
                      </a:lnTo>
                      <a:lnTo>
                        <a:pt x="94" y="73"/>
                      </a:lnTo>
                      <a:lnTo>
                        <a:pt x="94" y="75"/>
                      </a:lnTo>
                      <a:lnTo>
                        <a:pt x="96" y="75"/>
                      </a:lnTo>
                      <a:lnTo>
                        <a:pt x="96" y="75"/>
                      </a:lnTo>
                      <a:lnTo>
                        <a:pt x="96" y="75"/>
                      </a:lnTo>
                      <a:lnTo>
                        <a:pt x="96" y="75"/>
                      </a:lnTo>
                      <a:lnTo>
                        <a:pt x="96" y="77"/>
                      </a:lnTo>
                      <a:lnTo>
                        <a:pt x="96" y="77"/>
                      </a:lnTo>
                      <a:lnTo>
                        <a:pt x="96" y="77"/>
                      </a:lnTo>
                      <a:lnTo>
                        <a:pt x="96" y="78"/>
                      </a:lnTo>
                      <a:lnTo>
                        <a:pt x="96" y="78"/>
                      </a:lnTo>
                      <a:lnTo>
                        <a:pt x="96" y="80"/>
                      </a:lnTo>
                      <a:lnTo>
                        <a:pt x="98" y="80"/>
                      </a:lnTo>
                      <a:lnTo>
                        <a:pt x="98" y="80"/>
                      </a:lnTo>
                      <a:lnTo>
                        <a:pt x="98" y="80"/>
                      </a:lnTo>
                      <a:lnTo>
                        <a:pt x="99" y="80"/>
                      </a:lnTo>
                      <a:lnTo>
                        <a:pt x="99" y="82"/>
                      </a:lnTo>
                      <a:lnTo>
                        <a:pt x="99" y="82"/>
                      </a:lnTo>
                      <a:lnTo>
                        <a:pt x="99" y="82"/>
                      </a:lnTo>
                      <a:lnTo>
                        <a:pt x="99" y="82"/>
                      </a:lnTo>
                      <a:lnTo>
                        <a:pt x="101" y="82"/>
                      </a:lnTo>
                      <a:lnTo>
                        <a:pt x="101" y="82"/>
                      </a:lnTo>
                      <a:lnTo>
                        <a:pt x="101" y="82"/>
                      </a:lnTo>
                      <a:lnTo>
                        <a:pt x="101" y="82"/>
                      </a:lnTo>
                      <a:lnTo>
                        <a:pt x="103" y="82"/>
                      </a:lnTo>
                      <a:lnTo>
                        <a:pt x="103" y="82"/>
                      </a:lnTo>
                      <a:lnTo>
                        <a:pt x="103" y="82"/>
                      </a:lnTo>
                      <a:lnTo>
                        <a:pt x="105" y="82"/>
                      </a:lnTo>
                      <a:lnTo>
                        <a:pt x="105" y="82"/>
                      </a:lnTo>
                      <a:lnTo>
                        <a:pt x="105" y="82"/>
                      </a:lnTo>
                      <a:lnTo>
                        <a:pt x="105" y="82"/>
                      </a:lnTo>
                      <a:lnTo>
                        <a:pt x="107" y="82"/>
                      </a:lnTo>
                      <a:lnTo>
                        <a:pt x="107" y="84"/>
                      </a:lnTo>
                      <a:lnTo>
                        <a:pt x="107" y="84"/>
                      </a:lnTo>
                      <a:lnTo>
                        <a:pt x="107" y="84"/>
                      </a:lnTo>
                      <a:lnTo>
                        <a:pt x="107" y="84"/>
                      </a:lnTo>
                      <a:lnTo>
                        <a:pt x="107" y="84"/>
                      </a:lnTo>
                      <a:lnTo>
                        <a:pt x="109" y="84"/>
                      </a:lnTo>
                      <a:lnTo>
                        <a:pt x="109" y="84"/>
                      </a:lnTo>
                      <a:lnTo>
                        <a:pt x="109" y="84"/>
                      </a:lnTo>
                      <a:lnTo>
                        <a:pt x="111" y="84"/>
                      </a:lnTo>
                      <a:lnTo>
                        <a:pt x="111" y="84"/>
                      </a:lnTo>
                      <a:lnTo>
                        <a:pt x="111" y="86"/>
                      </a:lnTo>
                      <a:lnTo>
                        <a:pt x="111" y="86"/>
                      </a:lnTo>
                      <a:lnTo>
                        <a:pt x="111" y="86"/>
                      </a:lnTo>
                      <a:lnTo>
                        <a:pt x="113" y="86"/>
                      </a:lnTo>
                      <a:lnTo>
                        <a:pt x="113" y="86"/>
                      </a:lnTo>
                      <a:lnTo>
                        <a:pt x="113" y="88"/>
                      </a:lnTo>
                      <a:lnTo>
                        <a:pt x="113" y="88"/>
                      </a:lnTo>
                      <a:lnTo>
                        <a:pt x="113" y="88"/>
                      </a:lnTo>
                      <a:lnTo>
                        <a:pt x="113" y="90"/>
                      </a:lnTo>
                      <a:lnTo>
                        <a:pt x="113" y="90"/>
                      </a:lnTo>
                      <a:lnTo>
                        <a:pt x="113" y="90"/>
                      </a:lnTo>
                      <a:lnTo>
                        <a:pt x="113" y="92"/>
                      </a:lnTo>
                      <a:lnTo>
                        <a:pt x="113" y="92"/>
                      </a:lnTo>
                      <a:lnTo>
                        <a:pt x="113" y="92"/>
                      </a:lnTo>
                      <a:lnTo>
                        <a:pt x="113" y="92"/>
                      </a:lnTo>
                      <a:lnTo>
                        <a:pt x="115" y="92"/>
                      </a:lnTo>
                      <a:lnTo>
                        <a:pt x="115" y="94"/>
                      </a:lnTo>
                      <a:lnTo>
                        <a:pt x="115" y="94"/>
                      </a:lnTo>
                      <a:lnTo>
                        <a:pt x="115" y="94"/>
                      </a:lnTo>
                      <a:lnTo>
                        <a:pt x="115" y="94"/>
                      </a:lnTo>
                      <a:lnTo>
                        <a:pt x="117" y="94"/>
                      </a:lnTo>
                      <a:lnTo>
                        <a:pt x="117" y="94"/>
                      </a:lnTo>
                      <a:lnTo>
                        <a:pt x="117" y="94"/>
                      </a:lnTo>
                      <a:lnTo>
                        <a:pt x="117" y="94"/>
                      </a:lnTo>
                      <a:lnTo>
                        <a:pt x="119" y="94"/>
                      </a:lnTo>
                      <a:lnTo>
                        <a:pt x="119" y="96"/>
                      </a:lnTo>
                      <a:lnTo>
                        <a:pt x="119" y="96"/>
                      </a:lnTo>
                      <a:lnTo>
                        <a:pt x="119" y="96"/>
                      </a:lnTo>
                      <a:lnTo>
                        <a:pt x="119" y="98"/>
                      </a:lnTo>
                      <a:lnTo>
                        <a:pt x="119" y="98"/>
                      </a:lnTo>
                      <a:lnTo>
                        <a:pt x="119" y="98"/>
                      </a:lnTo>
                      <a:lnTo>
                        <a:pt x="119" y="100"/>
                      </a:lnTo>
                      <a:lnTo>
                        <a:pt x="119" y="100"/>
                      </a:lnTo>
                      <a:lnTo>
                        <a:pt x="121" y="100"/>
                      </a:lnTo>
                      <a:lnTo>
                        <a:pt x="121" y="100"/>
                      </a:lnTo>
                      <a:lnTo>
                        <a:pt x="121" y="100"/>
                      </a:lnTo>
                      <a:lnTo>
                        <a:pt x="121" y="101"/>
                      </a:lnTo>
                      <a:lnTo>
                        <a:pt x="121" y="101"/>
                      </a:lnTo>
                      <a:lnTo>
                        <a:pt x="122" y="101"/>
                      </a:lnTo>
                      <a:lnTo>
                        <a:pt x="122" y="103"/>
                      </a:lnTo>
                      <a:lnTo>
                        <a:pt x="122" y="103"/>
                      </a:lnTo>
                      <a:lnTo>
                        <a:pt x="122" y="105"/>
                      </a:lnTo>
                      <a:lnTo>
                        <a:pt x="122" y="105"/>
                      </a:lnTo>
                      <a:lnTo>
                        <a:pt x="122" y="105"/>
                      </a:lnTo>
                      <a:lnTo>
                        <a:pt x="122" y="105"/>
                      </a:lnTo>
                      <a:lnTo>
                        <a:pt x="122" y="105"/>
                      </a:lnTo>
                      <a:lnTo>
                        <a:pt x="124" y="105"/>
                      </a:lnTo>
                      <a:lnTo>
                        <a:pt x="124" y="105"/>
                      </a:lnTo>
                      <a:lnTo>
                        <a:pt x="124" y="105"/>
                      </a:lnTo>
                      <a:lnTo>
                        <a:pt x="124" y="105"/>
                      </a:lnTo>
                      <a:lnTo>
                        <a:pt x="126" y="105"/>
                      </a:lnTo>
                      <a:lnTo>
                        <a:pt x="126" y="105"/>
                      </a:lnTo>
                      <a:lnTo>
                        <a:pt x="126" y="105"/>
                      </a:lnTo>
                      <a:lnTo>
                        <a:pt x="128" y="105"/>
                      </a:lnTo>
                      <a:lnTo>
                        <a:pt x="128" y="103"/>
                      </a:lnTo>
                      <a:lnTo>
                        <a:pt x="128" y="103"/>
                      </a:lnTo>
                      <a:lnTo>
                        <a:pt x="128" y="103"/>
                      </a:lnTo>
                      <a:lnTo>
                        <a:pt x="130" y="103"/>
                      </a:lnTo>
                      <a:lnTo>
                        <a:pt x="130" y="103"/>
                      </a:lnTo>
                      <a:lnTo>
                        <a:pt x="130" y="103"/>
                      </a:lnTo>
                      <a:lnTo>
                        <a:pt x="132" y="103"/>
                      </a:lnTo>
                      <a:lnTo>
                        <a:pt x="132" y="101"/>
                      </a:lnTo>
                      <a:lnTo>
                        <a:pt x="132" y="101"/>
                      </a:lnTo>
                      <a:lnTo>
                        <a:pt x="132" y="101"/>
                      </a:lnTo>
                      <a:lnTo>
                        <a:pt x="132" y="101"/>
                      </a:lnTo>
                      <a:lnTo>
                        <a:pt x="134" y="101"/>
                      </a:lnTo>
                      <a:lnTo>
                        <a:pt x="134" y="101"/>
                      </a:lnTo>
                      <a:lnTo>
                        <a:pt x="134" y="101"/>
                      </a:lnTo>
                      <a:lnTo>
                        <a:pt x="134" y="103"/>
                      </a:lnTo>
                      <a:lnTo>
                        <a:pt x="134" y="103"/>
                      </a:lnTo>
                      <a:lnTo>
                        <a:pt x="134" y="103"/>
                      </a:lnTo>
                      <a:lnTo>
                        <a:pt x="134" y="105"/>
                      </a:lnTo>
                      <a:lnTo>
                        <a:pt x="134" y="105"/>
                      </a:lnTo>
                      <a:lnTo>
                        <a:pt x="134" y="105"/>
                      </a:lnTo>
                      <a:lnTo>
                        <a:pt x="134" y="107"/>
                      </a:lnTo>
                      <a:lnTo>
                        <a:pt x="134" y="107"/>
                      </a:lnTo>
                      <a:lnTo>
                        <a:pt x="136" y="107"/>
                      </a:lnTo>
                      <a:lnTo>
                        <a:pt x="136" y="107"/>
                      </a:lnTo>
                      <a:lnTo>
                        <a:pt x="136" y="105"/>
                      </a:lnTo>
                      <a:lnTo>
                        <a:pt x="136" y="105"/>
                      </a:lnTo>
                      <a:lnTo>
                        <a:pt x="136" y="103"/>
                      </a:lnTo>
                      <a:lnTo>
                        <a:pt x="136" y="103"/>
                      </a:lnTo>
                      <a:lnTo>
                        <a:pt x="136" y="101"/>
                      </a:lnTo>
                      <a:lnTo>
                        <a:pt x="136" y="101"/>
                      </a:lnTo>
                      <a:lnTo>
                        <a:pt x="136" y="100"/>
                      </a:lnTo>
                      <a:lnTo>
                        <a:pt x="136" y="100"/>
                      </a:lnTo>
                      <a:lnTo>
                        <a:pt x="136" y="100"/>
                      </a:lnTo>
                      <a:lnTo>
                        <a:pt x="136" y="98"/>
                      </a:lnTo>
                      <a:lnTo>
                        <a:pt x="136" y="98"/>
                      </a:lnTo>
                      <a:lnTo>
                        <a:pt x="136" y="96"/>
                      </a:lnTo>
                      <a:lnTo>
                        <a:pt x="136" y="96"/>
                      </a:lnTo>
                      <a:lnTo>
                        <a:pt x="136" y="94"/>
                      </a:lnTo>
                      <a:lnTo>
                        <a:pt x="136" y="94"/>
                      </a:lnTo>
                      <a:lnTo>
                        <a:pt x="136" y="92"/>
                      </a:lnTo>
                      <a:lnTo>
                        <a:pt x="136" y="92"/>
                      </a:lnTo>
                      <a:lnTo>
                        <a:pt x="136" y="92"/>
                      </a:lnTo>
                      <a:lnTo>
                        <a:pt x="136" y="90"/>
                      </a:lnTo>
                      <a:lnTo>
                        <a:pt x="136" y="90"/>
                      </a:lnTo>
                      <a:lnTo>
                        <a:pt x="136" y="88"/>
                      </a:lnTo>
                      <a:lnTo>
                        <a:pt x="136" y="88"/>
                      </a:lnTo>
                      <a:lnTo>
                        <a:pt x="136" y="86"/>
                      </a:lnTo>
                      <a:lnTo>
                        <a:pt x="136" y="86"/>
                      </a:lnTo>
                      <a:lnTo>
                        <a:pt x="136" y="84"/>
                      </a:lnTo>
                      <a:lnTo>
                        <a:pt x="136" y="84"/>
                      </a:lnTo>
                      <a:lnTo>
                        <a:pt x="136" y="82"/>
                      </a:lnTo>
                      <a:lnTo>
                        <a:pt x="136" y="82"/>
                      </a:lnTo>
                      <a:lnTo>
                        <a:pt x="136" y="82"/>
                      </a:lnTo>
                      <a:lnTo>
                        <a:pt x="136" y="80"/>
                      </a:lnTo>
                      <a:lnTo>
                        <a:pt x="136" y="80"/>
                      </a:lnTo>
                      <a:lnTo>
                        <a:pt x="136" y="80"/>
                      </a:lnTo>
                      <a:lnTo>
                        <a:pt x="134" y="80"/>
                      </a:lnTo>
                      <a:lnTo>
                        <a:pt x="134" y="80"/>
                      </a:lnTo>
                      <a:lnTo>
                        <a:pt x="134" y="80"/>
                      </a:lnTo>
                      <a:lnTo>
                        <a:pt x="134" y="80"/>
                      </a:lnTo>
                      <a:lnTo>
                        <a:pt x="132" y="80"/>
                      </a:lnTo>
                      <a:lnTo>
                        <a:pt x="132" y="80"/>
                      </a:lnTo>
                      <a:lnTo>
                        <a:pt x="132" y="80"/>
                      </a:lnTo>
                      <a:lnTo>
                        <a:pt x="132" y="82"/>
                      </a:lnTo>
                      <a:lnTo>
                        <a:pt x="130" y="82"/>
                      </a:lnTo>
                      <a:lnTo>
                        <a:pt x="130" y="82"/>
                      </a:lnTo>
                      <a:lnTo>
                        <a:pt x="130" y="82"/>
                      </a:lnTo>
                      <a:lnTo>
                        <a:pt x="130" y="84"/>
                      </a:lnTo>
                      <a:lnTo>
                        <a:pt x="132" y="84"/>
                      </a:lnTo>
                      <a:lnTo>
                        <a:pt x="132" y="84"/>
                      </a:lnTo>
                      <a:lnTo>
                        <a:pt x="132" y="84"/>
                      </a:lnTo>
                      <a:lnTo>
                        <a:pt x="132" y="86"/>
                      </a:lnTo>
                      <a:lnTo>
                        <a:pt x="132" y="86"/>
                      </a:lnTo>
                      <a:lnTo>
                        <a:pt x="130" y="86"/>
                      </a:lnTo>
                      <a:lnTo>
                        <a:pt x="130" y="86"/>
                      </a:lnTo>
                      <a:lnTo>
                        <a:pt x="130" y="84"/>
                      </a:lnTo>
                      <a:lnTo>
                        <a:pt x="128" y="84"/>
                      </a:lnTo>
                      <a:lnTo>
                        <a:pt x="128" y="84"/>
                      </a:lnTo>
                      <a:lnTo>
                        <a:pt x="128" y="84"/>
                      </a:lnTo>
                      <a:lnTo>
                        <a:pt x="128" y="84"/>
                      </a:lnTo>
                      <a:lnTo>
                        <a:pt x="126" y="84"/>
                      </a:lnTo>
                      <a:lnTo>
                        <a:pt x="126" y="84"/>
                      </a:lnTo>
                      <a:lnTo>
                        <a:pt x="124" y="84"/>
                      </a:lnTo>
                      <a:lnTo>
                        <a:pt x="124" y="84"/>
                      </a:lnTo>
                      <a:lnTo>
                        <a:pt x="124" y="84"/>
                      </a:lnTo>
                      <a:lnTo>
                        <a:pt x="122" y="84"/>
                      </a:lnTo>
                      <a:lnTo>
                        <a:pt x="122" y="82"/>
                      </a:lnTo>
                      <a:lnTo>
                        <a:pt x="122" y="82"/>
                      </a:lnTo>
                      <a:lnTo>
                        <a:pt x="122" y="82"/>
                      </a:lnTo>
                      <a:lnTo>
                        <a:pt x="122" y="82"/>
                      </a:lnTo>
                      <a:lnTo>
                        <a:pt x="122" y="82"/>
                      </a:lnTo>
                      <a:lnTo>
                        <a:pt x="122" y="80"/>
                      </a:lnTo>
                      <a:lnTo>
                        <a:pt x="121" y="80"/>
                      </a:lnTo>
                      <a:lnTo>
                        <a:pt x="121" y="80"/>
                      </a:lnTo>
                      <a:lnTo>
                        <a:pt x="121" y="80"/>
                      </a:lnTo>
                      <a:lnTo>
                        <a:pt x="121" y="78"/>
                      </a:lnTo>
                      <a:lnTo>
                        <a:pt x="119" y="78"/>
                      </a:lnTo>
                      <a:lnTo>
                        <a:pt x="119" y="78"/>
                      </a:lnTo>
                      <a:lnTo>
                        <a:pt x="119" y="78"/>
                      </a:lnTo>
                      <a:lnTo>
                        <a:pt x="119" y="77"/>
                      </a:lnTo>
                      <a:lnTo>
                        <a:pt x="119" y="77"/>
                      </a:lnTo>
                      <a:lnTo>
                        <a:pt x="119" y="77"/>
                      </a:lnTo>
                      <a:lnTo>
                        <a:pt x="117" y="77"/>
                      </a:lnTo>
                      <a:lnTo>
                        <a:pt x="117" y="75"/>
                      </a:lnTo>
                      <a:lnTo>
                        <a:pt x="117" y="75"/>
                      </a:lnTo>
                      <a:lnTo>
                        <a:pt x="117" y="75"/>
                      </a:lnTo>
                      <a:lnTo>
                        <a:pt x="117" y="75"/>
                      </a:lnTo>
                      <a:lnTo>
                        <a:pt x="115" y="75"/>
                      </a:lnTo>
                      <a:lnTo>
                        <a:pt x="115" y="75"/>
                      </a:lnTo>
                      <a:lnTo>
                        <a:pt x="115" y="75"/>
                      </a:lnTo>
                      <a:lnTo>
                        <a:pt x="113" y="75"/>
                      </a:lnTo>
                      <a:lnTo>
                        <a:pt x="113" y="73"/>
                      </a:lnTo>
                      <a:lnTo>
                        <a:pt x="113" y="73"/>
                      </a:lnTo>
                      <a:lnTo>
                        <a:pt x="113" y="73"/>
                      </a:lnTo>
                      <a:lnTo>
                        <a:pt x="113" y="71"/>
                      </a:lnTo>
                      <a:lnTo>
                        <a:pt x="113" y="71"/>
                      </a:lnTo>
                      <a:lnTo>
                        <a:pt x="113" y="71"/>
                      </a:lnTo>
                      <a:lnTo>
                        <a:pt x="113" y="69"/>
                      </a:lnTo>
                      <a:lnTo>
                        <a:pt x="113" y="69"/>
                      </a:lnTo>
                      <a:lnTo>
                        <a:pt x="111" y="69"/>
                      </a:lnTo>
                      <a:lnTo>
                        <a:pt x="111" y="67"/>
                      </a:lnTo>
                      <a:lnTo>
                        <a:pt x="111" y="67"/>
                      </a:lnTo>
                      <a:lnTo>
                        <a:pt x="111" y="67"/>
                      </a:lnTo>
                      <a:lnTo>
                        <a:pt x="113" y="67"/>
                      </a:lnTo>
                      <a:lnTo>
                        <a:pt x="113" y="65"/>
                      </a:lnTo>
                      <a:lnTo>
                        <a:pt x="113" y="65"/>
                      </a:lnTo>
                      <a:lnTo>
                        <a:pt x="113" y="63"/>
                      </a:lnTo>
                      <a:lnTo>
                        <a:pt x="113" y="63"/>
                      </a:lnTo>
                      <a:lnTo>
                        <a:pt x="113" y="63"/>
                      </a:lnTo>
                      <a:lnTo>
                        <a:pt x="113" y="61"/>
                      </a:lnTo>
                      <a:lnTo>
                        <a:pt x="113" y="61"/>
                      </a:lnTo>
                      <a:lnTo>
                        <a:pt x="113" y="61"/>
                      </a:lnTo>
                      <a:lnTo>
                        <a:pt x="113" y="59"/>
                      </a:lnTo>
                      <a:lnTo>
                        <a:pt x="113" y="59"/>
                      </a:lnTo>
                      <a:lnTo>
                        <a:pt x="113" y="59"/>
                      </a:lnTo>
                      <a:lnTo>
                        <a:pt x="113" y="57"/>
                      </a:lnTo>
                      <a:lnTo>
                        <a:pt x="113" y="57"/>
                      </a:lnTo>
                      <a:lnTo>
                        <a:pt x="113" y="55"/>
                      </a:lnTo>
                      <a:lnTo>
                        <a:pt x="113" y="55"/>
                      </a:lnTo>
                      <a:lnTo>
                        <a:pt x="115" y="55"/>
                      </a:lnTo>
                      <a:lnTo>
                        <a:pt x="115" y="54"/>
                      </a:lnTo>
                      <a:lnTo>
                        <a:pt x="115" y="54"/>
                      </a:lnTo>
                      <a:lnTo>
                        <a:pt x="115" y="52"/>
                      </a:lnTo>
                      <a:lnTo>
                        <a:pt x="115" y="52"/>
                      </a:lnTo>
                      <a:lnTo>
                        <a:pt x="115" y="52"/>
                      </a:lnTo>
                      <a:lnTo>
                        <a:pt x="115" y="52"/>
                      </a:lnTo>
                      <a:lnTo>
                        <a:pt x="117" y="52"/>
                      </a:lnTo>
                      <a:lnTo>
                        <a:pt x="117" y="50"/>
                      </a:lnTo>
                      <a:lnTo>
                        <a:pt x="117" y="50"/>
                      </a:lnTo>
                      <a:lnTo>
                        <a:pt x="117" y="50"/>
                      </a:lnTo>
                      <a:lnTo>
                        <a:pt x="117" y="50"/>
                      </a:lnTo>
                      <a:lnTo>
                        <a:pt x="117" y="48"/>
                      </a:lnTo>
                      <a:lnTo>
                        <a:pt x="117" y="48"/>
                      </a:lnTo>
                      <a:lnTo>
                        <a:pt x="117" y="48"/>
                      </a:lnTo>
                      <a:lnTo>
                        <a:pt x="117" y="46"/>
                      </a:lnTo>
                      <a:lnTo>
                        <a:pt x="117" y="46"/>
                      </a:lnTo>
                      <a:lnTo>
                        <a:pt x="117" y="46"/>
                      </a:lnTo>
                      <a:lnTo>
                        <a:pt x="117" y="44"/>
                      </a:lnTo>
                      <a:lnTo>
                        <a:pt x="117" y="44"/>
                      </a:lnTo>
                      <a:lnTo>
                        <a:pt x="117" y="44"/>
                      </a:lnTo>
                      <a:lnTo>
                        <a:pt x="117" y="42"/>
                      </a:lnTo>
                      <a:lnTo>
                        <a:pt x="117" y="42"/>
                      </a:lnTo>
                      <a:lnTo>
                        <a:pt x="117" y="40"/>
                      </a:lnTo>
                      <a:lnTo>
                        <a:pt x="115" y="40"/>
                      </a:lnTo>
                      <a:lnTo>
                        <a:pt x="115" y="40"/>
                      </a:lnTo>
                      <a:lnTo>
                        <a:pt x="115" y="38"/>
                      </a:lnTo>
                      <a:lnTo>
                        <a:pt x="117" y="38"/>
                      </a:lnTo>
                      <a:lnTo>
                        <a:pt x="117" y="38"/>
                      </a:lnTo>
                      <a:lnTo>
                        <a:pt x="117" y="36"/>
                      </a:lnTo>
                      <a:lnTo>
                        <a:pt x="117" y="36"/>
                      </a:lnTo>
                      <a:lnTo>
                        <a:pt x="117" y="34"/>
                      </a:lnTo>
                      <a:lnTo>
                        <a:pt x="117" y="34"/>
                      </a:lnTo>
                      <a:lnTo>
                        <a:pt x="117" y="34"/>
                      </a:lnTo>
                      <a:lnTo>
                        <a:pt x="117" y="34"/>
                      </a:lnTo>
                      <a:lnTo>
                        <a:pt x="117" y="32"/>
                      </a:lnTo>
                      <a:lnTo>
                        <a:pt x="117" y="32"/>
                      </a:lnTo>
                      <a:lnTo>
                        <a:pt x="117" y="31"/>
                      </a:lnTo>
                      <a:lnTo>
                        <a:pt x="117" y="31"/>
                      </a:lnTo>
                      <a:lnTo>
                        <a:pt x="117" y="31"/>
                      </a:lnTo>
                      <a:lnTo>
                        <a:pt x="117" y="29"/>
                      </a:lnTo>
                      <a:lnTo>
                        <a:pt x="117" y="29"/>
                      </a:lnTo>
                      <a:lnTo>
                        <a:pt x="117" y="27"/>
                      </a:lnTo>
                      <a:lnTo>
                        <a:pt x="117" y="27"/>
                      </a:lnTo>
                      <a:lnTo>
                        <a:pt x="115" y="27"/>
                      </a:lnTo>
                      <a:lnTo>
                        <a:pt x="115" y="27"/>
                      </a:lnTo>
                      <a:lnTo>
                        <a:pt x="115" y="25"/>
                      </a:lnTo>
                      <a:lnTo>
                        <a:pt x="115" y="25"/>
                      </a:lnTo>
                      <a:lnTo>
                        <a:pt x="115" y="25"/>
                      </a:lnTo>
                      <a:lnTo>
                        <a:pt x="115" y="23"/>
                      </a:lnTo>
                      <a:lnTo>
                        <a:pt x="115" y="23"/>
                      </a:lnTo>
                      <a:lnTo>
                        <a:pt x="115" y="21"/>
                      </a:lnTo>
                      <a:lnTo>
                        <a:pt x="113" y="21"/>
                      </a:lnTo>
                      <a:lnTo>
                        <a:pt x="113" y="21"/>
                      </a:lnTo>
                      <a:lnTo>
                        <a:pt x="113" y="21"/>
                      </a:lnTo>
                      <a:lnTo>
                        <a:pt x="113" y="21"/>
                      </a:lnTo>
                      <a:lnTo>
                        <a:pt x="111" y="21"/>
                      </a:lnTo>
                      <a:lnTo>
                        <a:pt x="111" y="19"/>
                      </a:lnTo>
                      <a:lnTo>
                        <a:pt x="111" y="19"/>
                      </a:lnTo>
                      <a:lnTo>
                        <a:pt x="111" y="19"/>
                      </a:lnTo>
                      <a:lnTo>
                        <a:pt x="111" y="17"/>
                      </a:lnTo>
                      <a:lnTo>
                        <a:pt x="111" y="17"/>
                      </a:lnTo>
                      <a:lnTo>
                        <a:pt x="113" y="17"/>
                      </a:lnTo>
                      <a:lnTo>
                        <a:pt x="113" y="15"/>
                      </a:lnTo>
                      <a:lnTo>
                        <a:pt x="113" y="15"/>
                      </a:lnTo>
                      <a:lnTo>
                        <a:pt x="113" y="15"/>
                      </a:lnTo>
                      <a:lnTo>
                        <a:pt x="113" y="15"/>
                      </a:lnTo>
                      <a:lnTo>
                        <a:pt x="113" y="13"/>
                      </a:lnTo>
                      <a:lnTo>
                        <a:pt x="115" y="13"/>
                      </a:lnTo>
                      <a:lnTo>
                        <a:pt x="115" y="13"/>
                      </a:lnTo>
                      <a:lnTo>
                        <a:pt x="115" y="13"/>
                      </a:lnTo>
                      <a:lnTo>
                        <a:pt x="115" y="11"/>
                      </a:lnTo>
                      <a:lnTo>
                        <a:pt x="117" y="11"/>
                      </a:lnTo>
                      <a:lnTo>
                        <a:pt x="117" y="11"/>
                      </a:lnTo>
                      <a:lnTo>
                        <a:pt x="117" y="11"/>
                      </a:lnTo>
                      <a:lnTo>
                        <a:pt x="117" y="11"/>
                      </a:lnTo>
                      <a:lnTo>
                        <a:pt x="117" y="11"/>
                      </a:lnTo>
                      <a:lnTo>
                        <a:pt x="117" y="9"/>
                      </a:lnTo>
                      <a:lnTo>
                        <a:pt x="119" y="9"/>
                      </a:lnTo>
                      <a:lnTo>
                        <a:pt x="119" y="9"/>
                      </a:lnTo>
                      <a:lnTo>
                        <a:pt x="119" y="9"/>
                      </a:lnTo>
                      <a:lnTo>
                        <a:pt x="119" y="8"/>
                      </a:lnTo>
                      <a:lnTo>
                        <a:pt x="119" y="8"/>
                      </a:lnTo>
                      <a:lnTo>
                        <a:pt x="119" y="8"/>
                      </a:lnTo>
                      <a:lnTo>
                        <a:pt x="119" y="6"/>
                      </a:lnTo>
                      <a:lnTo>
                        <a:pt x="121" y="6"/>
                      </a:lnTo>
                      <a:lnTo>
                        <a:pt x="121" y="6"/>
                      </a:lnTo>
                      <a:lnTo>
                        <a:pt x="121" y="4"/>
                      </a:lnTo>
                      <a:lnTo>
                        <a:pt x="121" y="4"/>
                      </a:lnTo>
                      <a:lnTo>
                        <a:pt x="121" y="4"/>
                      </a:lnTo>
                      <a:lnTo>
                        <a:pt x="122" y="4"/>
                      </a:lnTo>
                      <a:lnTo>
                        <a:pt x="122" y="4"/>
                      </a:lnTo>
                      <a:lnTo>
                        <a:pt x="122" y="4"/>
                      </a:lnTo>
                      <a:lnTo>
                        <a:pt x="124" y="4"/>
                      </a:lnTo>
                      <a:lnTo>
                        <a:pt x="124" y="4"/>
                      </a:lnTo>
                      <a:lnTo>
                        <a:pt x="124" y="4"/>
                      </a:lnTo>
                      <a:lnTo>
                        <a:pt x="124" y="4"/>
                      </a:lnTo>
                      <a:lnTo>
                        <a:pt x="126" y="4"/>
                      </a:lnTo>
                      <a:lnTo>
                        <a:pt x="126" y="4"/>
                      </a:lnTo>
                      <a:lnTo>
                        <a:pt x="128" y="4"/>
                      </a:lnTo>
                      <a:lnTo>
                        <a:pt x="128" y="4"/>
                      </a:lnTo>
                      <a:lnTo>
                        <a:pt x="128" y="4"/>
                      </a:lnTo>
                      <a:lnTo>
                        <a:pt x="130" y="4"/>
                      </a:lnTo>
                      <a:lnTo>
                        <a:pt x="130" y="4"/>
                      </a:lnTo>
                      <a:lnTo>
                        <a:pt x="130" y="2"/>
                      </a:lnTo>
                      <a:lnTo>
                        <a:pt x="132" y="2"/>
                      </a:lnTo>
                      <a:lnTo>
                        <a:pt x="132" y="2"/>
                      </a:lnTo>
                      <a:lnTo>
                        <a:pt x="132" y="2"/>
                      </a:lnTo>
                      <a:lnTo>
                        <a:pt x="134" y="2"/>
                      </a:lnTo>
                      <a:lnTo>
                        <a:pt x="134" y="2"/>
                      </a:lnTo>
                      <a:lnTo>
                        <a:pt x="134" y="2"/>
                      </a:lnTo>
                      <a:lnTo>
                        <a:pt x="136" y="2"/>
                      </a:lnTo>
                      <a:lnTo>
                        <a:pt x="136" y="2"/>
                      </a:lnTo>
                      <a:lnTo>
                        <a:pt x="136" y="2"/>
                      </a:lnTo>
                      <a:lnTo>
                        <a:pt x="138" y="2"/>
                      </a:lnTo>
                      <a:lnTo>
                        <a:pt x="138" y="2"/>
                      </a:lnTo>
                      <a:lnTo>
                        <a:pt x="138" y="2"/>
                      </a:lnTo>
                      <a:lnTo>
                        <a:pt x="140" y="2"/>
                      </a:lnTo>
                      <a:lnTo>
                        <a:pt x="140" y="2"/>
                      </a:lnTo>
                      <a:lnTo>
                        <a:pt x="140" y="2"/>
                      </a:lnTo>
                      <a:lnTo>
                        <a:pt x="142" y="2"/>
                      </a:lnTo>
                      <a:lnTo>
                        <a:pt x="142" y="2"/>
                      </a:lnTo>
                      <a:lnTo>
                        <a:pt x="142" y="0"/>
                      </a:lnTo>
                      <a:lnTo>
                        <a:pt x="143" y="0"/>
                      </a:lnTo>
                      <a:lnTo>
                        <a:pt x="143" y="0"/>
                      </a:lnTo>
                      <a:lnTo>
                        <a:pt x="143" y="0"/>
                      </a:lnTo>
                      <a:lnTo>
                        <a:pt x="145" y="0"/>
                      </a:lnTo>
                      <a:lnTo>
                        <a:pt x="145" y="0"/>
                      </a:lnTo>
                      <a:lnTo>
                        <a:pt x="145" y="0"/>
                      </a:lnTo>
                      <a:lnTo>
                        <a:pt x="147" y="0"/>
                      </a:lnTo>
                      <a:lnTo>
                        <a:pt x="147" y="0"/>
                      </a:lnTo>
                      <a:lnTo>
                        <a:pt x="147" y="0"/>
                      </a:lnTo>
                      <a:lnTo>
                        <a:pt x="149" y="0"/>
                      </a:lnTo>
                      <a:lnTo>
                        <a:pt x="149" y="0"/>
                      </a:lnTo>
                      <a:lnTo>
                        <a:pt x="149" y="0"/>
                      </a:lnTo>
                      <a:lnTo>
                        <a:pt x="149" y="0"/>
                      </a:lnTo>
                      <a:lnTo>
                        <a:pt x="149" y="2"/>
                      </a:lnTo>
                      <a:lnTo>
                        <a:pt x="149" y="2"/>
                      </a:lnTo>
                      <a:lnTo>
                        <a:pt x="149" y="2"/>
                      </a:lnTo>
                      <a:lnTo>
                        <a:pt x="149" y="2"/>
                      </a:lnTo>
                      <a:lnTo>
                        <a:pt x="149" y="4"/>
                      </a:lnTo>
                      <a:lnTo>
                        <a:pt x="149" y="4"/>
                      </a:lnTo>
                      <a:lnTo>
                        <a:pt x="149" y="4"/>
                      </a:lnTo>
                      <a:lnTo>
                        <a:pt x="149" y="4"/>
                      </a:lnTo>
                      <a:lnTo>
                        <a:pt x="149" y="4"/>
                      </a:lnTo>
                      <a:lnTo>
                        <a:pt x="149" y="6"/>
                      </a:lnTo>
                      <a:lnTo>
                        <a:pt x="151" y="6"/>
                      </a:lnTo>
                      <a:lnTo>
                        <a:pt x="151" y="4"/>
                      </a:lnTo>
                      <a:lnTo>
                        <a:pt x="151" y="4"/>
                      </a:lnTo>
                      <a:lnTo>
                        <a:pt x="151" y="4"/>
                      </a:lnTo>
                      <a:lnTo>
                        <a:pt x="151" y="4"/>
                      </a:lnTo>
                      <a:lnTo>
                        <a:pt x="151" y="4"/>
                      </a:lnTo>
                      <a:lnTo>
                        <a:pt x="153" y="4"/>
                      </a:lnTo>
                      <a:lnTo>
                        <a:pt x="153" y="6"/>
                      </a:lnTo>
                      <a:lnTo>
                        <a:pt x="153" y="6"/>
                      </a:lnTo>
                      <a:lnTo>
                        <a:pt x="155" y="6"/>
                      </a:lnTo>
                      <a:lnTo>
                        <a:pt x="155" y="6"/>
                      </a:lnTo>
                      <a:lnTo>
                        <a:pt x="155" y="6"/>
                      </a:lnTo>
                      <a:lnTo>
                        <a:pt x="155" y="8"/>
                      </a:lnTo>
                      <a:lnTo>
                        <a:pt x="155" y="8"/>
                      </a:lnTo>
                      <a:lnTo>
                        <a:pt x="155" y="8"/>
                      </a:lnTo>
                      <a:lnTo>
                        <a:pt x="157" y="8"/>
                      </a:lnTo>
                      <a:lnTo>
                        <a:pt x="157" y="9"/>
                      </a:lnTo>
                      <a:lnTo>
                        <a:pt x="157" y="9"/>
                      </a:lnTo>
                      <a:lnTo>
                        <a:pt x="157" y="9"/>
                      </a:lnTo>
                      <a:lnTo>
                        <a:pt x="159" y="9"/>
                      </a:lnTo>
                      <a:lnTo>
                        <a:pt x="159" y="9"/>
                      </a:lnTo>
                      <a:lnTo>
                        <a:pt x="159" y="9"/>
                      </a:lnTo>
                      <a:lnTo>
                        <a:pt x="159" y="8"/>
                      </a:lnTo>
                      <a:lnTo>
                        <a:pt x="159" y="8"/>
                      </a:lnTo>
                      <a:lnTo>
                        <a:pt x="161" y="8"/>
                      </a:lnTo>
                      <a:lnTo>
                        <a:pt x="161" y="8"/>
                      </a:lnTo>
                      <a:lnTo>
                        <a:pt x="161" y="6"/>
                      </a:lnTo>
                      <a:lnTo>
                        <a:pt x="161" y="6"/>
                      </a:lnTo>
                      <a:lnTo>
                        <a:pt x="161" y="6"/>
                      </a:lnTo>
                      <a:lnTo>
                        <a:pt x="161" y="8"/>
                      </a:lnTo>
                      <a:lnTo>
                        <a:pt x="163" y="8"/>
                      </a:lnTo>
                      <a:lnTo>
                        <a:pt x="163" y="8"/>
                      </a:lnTo>
                      <a:lnTo>
                        <a:pt x="165" y="8"/>
                      </a:lnTo>
                      <a:lnTo>
                        <a:pt x="165" y="8"/>
                      </a:lnTo>
                      <a:lnTo>
                        <a:pt x="165" y="8"/>
                      </a:lnTo>
                      <a:lnTo>
                        <a:pt x="165" y="8"/>
                      </a:lnTo>
                      <a:lnTo>
                        <a:pt x="166" y="8"/>
                      </a:lnTo>
                      <a:lnTo>
                        <a:pt x="166" y="8"/>
                      </a:lnTo>
                      <a:lnTo>
                        <a:pt x="166" y="9"/>
                      </a:lnTo>
                      <a:lnTo>
                        <a:pt x="166" y="9"/>
                      </a:lnTo>
                      <a:lnTo>
                        <a:pt x="166" y="9"/>
                      </a:lnTo>
                      <a:lnTo>
                        <a:pt x="166" y="11"/>
                      </a:lnTo>
                      <a:lnTo>
                        <a:pt x="166" y="11"/>
                      </a:lnTo>
                      <a:lnTo>
                        <a:pt x="168" y="11"/>
                      </a:lnTo>
                      <a:lnTo>
                        <a:pt x="168" y="11"/>
                      </a:lnTo>
                      <a:lnTo>
                        <a:pt x="168" y="11"/>
                      </a:lnTo>
                      <a:lnTo>
                        <a:pt x="168" y="13"/>
                      </a:lnTo>
                      <a:lnTo>
                        <a:pt x="170" y="13"/>
                      </a:lnTo>
                      <a:lnTo>
                        <a:pt x="170" y="13"/>
                      </a:lnTo>
                      <a:lnTo>
                        <a:pt x="170" y="13"/>
                      </a:lnTo>
                      <a:lnTo>
                        <a:pt x="170" y="11"/>
                      </a:lnTo>
                      <a:lnTo>
                        <a:pt x="172" y="11"/>
                      </a:lnTo>
                      <a:lnTo>
                        <a:pt x="172" y="13"/>
                      </a:lnTo>
                      <a:lnTo>
                        <a:pt x="172" y="13"/>
                      </a:lnTo>
                      <a:lnTo>
                        <a:pt x="172" y="13"/>
                      </a:lnTo>
                      <a:lnTo>
                        <a:pt x="172" y="13"/>
                      </a:lnTo>
                      <a:lnTo>
                        <a:pt x="172" y="15"/>
                      </a:lnTo>
                      <a:lnTo>
                        <a:pt x="174" y="15"/>
                      </a:lnTo>
                      <a:lnTo>
                        <a:pt x="174" y="15"/>
                      </a:lnTo>
                      <a:lnTo>
                        <a:pt x="174" y="17"/>
                      </a:lnTo>
                      <a:lnTo>
                        <a:pt x="174" y="17"/>
                      </a:lnTo>
                      <a:lnTo>
                        <a:pt x="176" y="17"/>
                      </a:lnTo>
                      <a:lnTo>
                        <a:pt x="176" y="15"/>
                      </a:lnTo>
                      <a:lnTo>
                        <a:pt x="176" y="15"/>
                      </a:lnTo>
                      <a:lnTo>
                        <a:pt x="176" y="15"/>
                      </a:lnTo>
                      <a:lnTo>
                        <a:pt x="176" y="17"/>
                      </a:lnTo>
                      <a:lnTo>
                        <a:pt x="178" y="17"/>
                      </a:lnTo>
                      <a:lnTo>
                        <a:pt x="178" y="17"/>
                      </a:lnTo>
                      <a:lnTo>
                        <a:pt x="178" y="17"/>
                      </a:lnTo>
                      <a:lnTo>
                        <a:pt x="178" y="17"/>
                      </a:lnTo>
                      <a:lnTo>
                        <a:pt x="180" y="17"/>
                      </a:lnTo>
                      <a:lnTo>
                        <a:pt x="180" y="17"/>
                      </a:lnTo>
                      <a:lnTo>
                        <a:pt x="182" y="17"/>
                      </a:lnTo>
                      <a:lnTo>
                        <a:pt x="182" y="17"/>
                      </a:lnTo>
                      <a:lnTo>
                        <a:pt x="182" y="17"/>
                      </a:lnTo>
                      <a:lnTo>
                        <a:pt x="182" y="19"/>
                      </a:lnTo>
                      <a:lnTo>
                        <a:pt x="184" y="19"/>
                      </a:lnTo>
                      <a:lnTo>
                        <a:pt x="184" y="19"/>
                      </a:lnTo>
                      <a:lnTo>
                        <a:pt x="184" y="19"/>
                      </a:lnTo>
                      <a:lnTo>
                        <a:pt x="184" y="19"/>
                      </a:lnTo>
                      <a:lnTo>
                        <a:pt x="186" y="19"/>
                      </a:lnTo>
                      <a:lnTo>
                        <a:pt x="186" y="19"/>
                      </a:lnTo>
                      <a:lnTo>
                        <a:pt x="186" y="19"/>
                      </a:lnTo>
                      <a:lnTo>
                        <a:pt x="186" y="21"/>
                      </a:lnTo>
                      <a:lnTo>
                        <a:pt x="187" y="21"/>
                      </a:lnTo>
                      <a:lnTo>
                        <a:pt x="187" y="21"/>
                      </a:lnTo>
                      <a:lnTo>
                        <a:pt x="187" y="21"/>
                      </a:lnTo>
                      <a:lnTo>
                        <a:pt x="187" y="21"/>
                      </a:lnTo>
                      <a:lnTo>
                        <a:pt x="189" y="21"/>
                      </a:lnTo>
                      <a:lnTo>
                        <a:pt x="189" y="23"/>
                      </a:lnTo>
                      <a:lnTo>
                        <a:pt x="189" y="23"/>
                      </a:lnTo>
                      <a:lnTo>
                        <a:pt x="191" y="23"/>
                      </a:lnTo>
                      <a:lnTo>
                        <a:pt x="191" y="23"/>
                      </a:lnTo>
                      <a:lnTo>
                        <a:pt x="191" y="23"/>
                      </a:lnTo>
                      <a:lnTo>
                        <a:pt x="191" y="25"/>
                      </a:lnTo>
                      <a:lnTo>
                        <a:pt x="191" y="25"/>
                      </a:lnTo>
                      <a:lnTo>
                        <a:pt x="191" y="25"/>
                      </a:lnTo>
                      <a:lnTo>
                        <a:pt x="193" y="25"/>
                      </a:lnTo>
                      <a:lnTo>
                        <a:pt x="193" y="27"/>
                      </a:lnTo>
                      <a:lnTo>
                        <a:pt x="191" y="27"/>
                      </a:lnTo>
                      <a:lnTo>
                        <a:pt x="191" y="27"/>
                      </a:lnTo>
                      <a:lnTo>
                        <a:pt x="191" y="27"/>
                      </a:lnTo>
                      <a:lnTo>
                        <a:pt x="193" y="27"/>
                      </a:lnTo>
                      <a:lnTo>
                        <a:pt x="193" y="27"/>
                      </a:lnTo>
                      <a:lnTo>
                        <a:pt x="193" y="29"/>
                      </a:lnTo>
                      <a:lnTo>
                        <a:pt x="193" y="29"/>
                      </a:lnTo>
                      <a:lnTo>
                        <a:pt x="193" y="27"/>
                      </a:lnTo>
                      <a:lnTo>
                        <a:pt x="195" y="27"/>
                      </a:lnTo>
                      <a:lnTo>
                        <a:pt x="195" y="27"/>
                      </a:lnTo>
                      <a:lnTo>
                        <a:pt x="195" y="29"/>
                      </a:lnTo>
                      <a:lnTo>
                        <a:pt x="195" y="29"/>
                      </a:lnTo>
                      <a:lnTo>
                        <a:pt x="197" y="29"/>
                      </a:lnTo>
                      <a:lnTo>
                        <a:pt x="197" y="31"/>
                      </a:lnTo>
                      <a:lnTo>
                        <a:pt x="197" y="31"/>
                      </a:lnTo>
                      <a:lnTo>
                        <a:pt x="197" y="31"/>
                      </a:lnTo>
                      <a:lnTo>
                        <a:pt x="197" y="32"/>
                      </a:lnTo>
                      <a:lnTo>
                        <a:pt x="197" y="32"/>
                      </a:lnTo>
                      <a:lnTo>
                        <a:pt x="199" y="32"/>
                      </a:lnTo>
                      <a:lnTo>
                        <a:pt x="199" y="32"/>
                      </a:lnTo>
                      <a:lnTo>
                        <a:pt x="199" y="34"/>
                      </a:lnTo>
                      <a:lnTo>
                        <a:pt x="199" y="34"/>
                      </a:lnTo>
                      <a:lnTo>
                        <a:pt x="197" y="34"/>
                      </a:lnTo>
                      <a:lnTo>
                        <a:pt x="197" y="34"/>
                      </a:lnTo>
                      <a:lnTo>
                        <a:pt x="197" y="36"/>
                      </a:lnTo>
                      <a:lnTo>
                        <a:pt x="197" y="36"/>
                      </a:lnTo>
                      <a:lnTo>
                        <a:pt x="199" y="36"/>
                      </a:lnTo>
                      <a:lnTo>
                        <a:pt x="199" y="38"/>
                      </a:lnTo>
                      <a:lnTo>
                        <a:pt x="199" y="38"/>
                      </a:lnTo>
                      <a:lnTo>
                        <a:pt x="199" y="38"/>
                      </a:lnTo>
                      <a:lnTo>
                        <a:pt x="199" y="38"/>
                      </a:lnTo>
                      <a:lnTo>
                        <a:pt x="201" y="38"/>
                      </a:lnTo>
                      <a:lnTo>
                        <a:pt x="201" y="40"/>
                      </a:lnTo>
                      <a:lnTo>
                        <a:pt x="201" y="40"/>
                      </a:lnTo>
                      <a:lnTo>
                        <a:pt x="201" y="40"/>
                      </a:lnTo>
                      <a:lnTo>
                        <a:pt x="201" y="42"/>
                      </a:lnTo>
                      <a:lnTo>
                        <a:pt x="201" y="42"/>
                      </a:lnTo>
                      <a:lnTo>
                        <a:pt x="201" y="44"/>
                      </a:lnTo>
                      <a:lnTo>
                        <a:pt x="201" y="44"/>
                      </a:lnTo>
                      <a:lnTo>
                        <a:pt x="203" y="44"/>
                      </a:lnTo>
                      <a:lnTo>
                        <a:pt x="203" y="44"/>
                      </a:lnTo>
                      <a:lnTo>
                        <a:pt x="203" y="44"/>
                      </a:lnTo>
                      <a:lnTo>
                        <a:pt x="203" y="46"/>
                      </a:lnTo>
                      <a:lnTo>
                        <a:pt x="203" y="46"/>
                      </a:lnTo>
                      <a:lnTo>
                        <a:pt x="203" y="46"/>
                      </a:lnTo>
                      <a:lnTo>
                        <a:pt x="203" y="48"/>
                      </a:lnTo>
                      <a:lnTo>
                        <a:pt x="203" y="48"/>
                      </a:lnTo>
                      <a:lnTo>
                        <a:pt x="203" y="48"/>
                      </a:lnTo>
                      <a:lnTo>
                        <a:pt x="203" y="50"/>
                      </a:lnTo>
                      <a:lnTo>
                        <a:pt x="203" y="50"/>
                      </a:lnTo>
                      <a:lnTo>
                        <a:pt x="203" y="50"/>
                      </a:lnTo>
                      <a:lnTo>
                        <a:pt x="201" y="50"/>
                      </a:lnTo>
                      <a:lnTo>
                        <a:pt x="201" y="52"/>
                      </a:lnTo>
                      <a:lnTo>
                        <a:pt x="201" y="52"/>
                      </a:lnTo>
                      <a:lnTo>
                        <a:pt x="201" y="52"/>
                      </a:lnTo>
                      <a:lnTo>
                        <a:pt x="199" y="52"/>
                      </a:lnTo>
                      <a:lnTo>
                        <a:pt x="199" y="52"/>
                      </a:lnTo>
                      <a:lnTo>
                        <a:pt x="199" y="52"/>
                      </a:lnTo>
                      <a:lnTo>
                        <a:pt x="199" y="52"/>
                      </a:lnTo>
                      <a:lnTo>
                        <a:pt x="197" y="52"/>
                      </a:lnTo>
                      <a:lnTo>
                        <a:pt x="197" y="54"/>
                      </a:lnTo>
                      <a:lnTo>
                        <a:pt x="197" y="54"/>
                      </a:lnTo>
                      <a:lnTo>
                        <a:pt x="197" y="54"/>
                      </a:lnTo>
                      <a:lnTo>
                        <a:pt x="197" y="54"/>
                      </a:lnTo>
                      <a:lnTo>
                        <a:pt x="197" y="54"/>
                      </a:lnTo>
                      <a:lnTo>
                        <a:pt x="197" y="55"/>
                      </a:lnTo>
                      <a:lnTo>
                        <a:pt x="197" y="55"/>
                      </a:lnTo>
                      <a:lnTo>
                        <a:pt x="197" y="55"/>
                      </a:lnTo>
                      <a:lnTo>
                        <a:pt x="197" y="57"/>
                      </a:lnTo>
                      <a:lnTo>
                        <a:pt x="197" y="57"/>
                      </a:lnTo>
                      <a:lnTo>
                        <a:pt x="199" y="57"/>
                      </a:lnTo>
                      <a:lnTo>
                        <a:pt x="199" y="59"/>
                      </a:lnTo>
                      <a:lnTo>
                        <a:pt x="199" y="59"/>
                      </a:lnTo>
                      <a:lnTo>
                        <a:pt x="199" y="59"/>
                      </a:lnTo>
                      <a:lnTo>
                        <a:pt x="199" y="61"/>
                      </a:lnTo>
                      <a:lnTo>
                        <a:pt x="197" y="61"/>
                      </a:lnTo>
                      <a:lnTo>
                        <a:pt x="197" y="61"/>
                      </a:lnTo>
                      <a:lnTo>
                        <a:pt x="197" y="63"/>
                      </a:lnTo>
                      <a:lnTo>
                        <a:pt x="197" y="63"/>
                      </a:lnTo>
                      <a:lnTo>
                        <a:pt x="197" y="63"/>
                      </a:lnTo>
                      <a:lnTo>
                        <a:pt x="197" y="65"/>
                      </a:lnTo>
                      <a:lnTo>
                        <a:pt x="197" y="65"/>
                      </a:lnTo>
                      <a:lnTo>
                        <a:pt x="197" y="65"/>
                      </a:lnTo>
                      <a:lnTo>
                        <a:pt x="197" y="67"/>
                      </a:lnTo>
                      <a:lnTo>
                        <a:pt x="197" y="67"/>
                      </a:lnTo>
                      <a:lnTo>
                        <a:pt x="195" y="67"/>
                      </a:lnTo>
                      <a:lnTo>
                        <a:pt x="195" y="67"/>
                      </a:lnTo>
                      <a:lnTo>
                        <a:pt x="197" y="67"/>
                      </a:lnTo>
                      <a:lnTo>
                        <a:pt x="197" y="67"/>
                      </a:lnTo>
                      <a:lnTo>
                        <a:pt x="197" y="69"/>
                      </a:lnTo>
                      <a:lnTo>
                        <a:pt x="197" y="69"/>
                      </a:lnTo>
                      <a:lnTo>
                        <a:pt x="197" y="69"/>
                      </a:lnTo>
                      <a:lnTo>
                        <a:pt x="197" y="71"/>
                      </a:lnTo>
                      <a:lnTo>
                        <a:pt x="197" y="71"/>
                      </a:lnTo>
                      <a:lnTo>
                        <a:pt x="197" y="73"/>
                      </a:lnTo>
                      <a:lnTo>
                        <a:pt x="197" y="73"/>
                      </a:lnTo>
                      <a:lnTo>
                        <a:pt x="197" y="73"/>
                      </a:lnTo>
                      <a:lnTo>
                        <a:pt x="197" y="75"/>
                      </a:lnTo>
                      <a:lnTo>
                        <a:pt x="197" y="75"/>
                      </a:lnTo>
                      <a:lnTo>
                        <a:pt x="197" y="75"/>
                      </a:lnTo>
                      <a:lnTo>
                        <a:pt x="197" y="75"/>
                      </a:lnTo>
                      <a:lnTo>
                        <a:pt x="197" y="75"/>
                      </a:lnTo>
                      <a:lnTo>
                        <a:pt x="197" y="77"/>
                      </a:lnTo>
                      <a:lnTo>
                        <a:pt x="197" y="77"/>
                      </a:lnTo>
                      <a:lnTo>
                        <a:pt x="197" y="78"/>
                      </a:lnTo>
                      <a:lnTo>
                        <a:pt x="197" y="78"/>
                      </a:lnTo>
                      <a:lnTo>
                        <a:pt x="197" y="78"/>
                      </a:lnTo>
                      <a:lnTo>
                        <a:pt x="197" y="80"/>
                      </a:lnTo>
                      <a:lnTo>
                        <a:pt x="197" y="80"/>
                      </a:lnTo>
                      <a:lnTo>
                        <a:pt x="197" y="80"/>
                      </a:lnTo>
                      <a:lnTo>
                        <a:pt x="197" y="82"/>
                      </a:lnTo>
                      <a:lnTo>
                        <a:pt x="197" y="82"/>
                      </a:lnTo>
                      <a:lnTo>
                        <a:pt x="197" y="82"/>
                      </a:lnTo>
                      <a:lnTo>
                        <a:pt x="199" y="82"/>
                      </a:lnTo>
                      <a:lnTo>
                        <a:pt x="199" y="82"/>
                      </a:lnTo>
                      <a:lnTo>
                        <a:pt x="199" y="82"/>
                      </a:lnTo>
                      <a:lnTo>
                        <a:pt x="199" y="82"/>
                      </a:lnTo>
                      <a:lnTo>
                        <a:pt x="201" y="82"/>
                      </a:lnTo>
                      <a:lnTo>
                        <a:pt x="201" y="82"/>
                      </a:lnTo>
                      <a:lnTo>
                        <a:pt x="201" y="84"/>
                      </a:lnTo>
                      <a:lnTo>
                        <a:pt x="201" y="84"/>
                      </a:lnTo>
                      <a:lnTo>
                        <a:pt x="201" y="84"/>
                      </a:lnTo>
                      <a:lnTo>
                        <a:pt x="199" y="84"/>
                      </a:lnTo>
                      <a:lnTo>
                        <a:pt x="199" y="86"/>
                      </a:lnTo>
                      <a:lnTo>
                        <a:pt x="199" y="86"/>
                      </a:lnTo>
                      <a:lnTo>
                        <a:pt x="199" y="86"/>
                      </a:lnTo>
                      <a:lnTo>
                        <a:pt x="199" y="88"/>
                      </a:lnTo>
                      <a:lnTo>
                        <a:pt x="199" y="88"/>
                      </a:lnTo>
                      <a:lnTo>
                        <a:pt x="197" y="88"/>
                      </a:lnTo>
                      <a:lnTo>
                        <a:pt x="197" y="88"/>
                      </a:lnTo>
                      <a:lnTo>
                        <a:pt x="197" y="88"/>
                      </a:lnTo>
                      <a:lnTo>
                        <a:pt x="197" y="88"/>
                      </a:lnTo>
                      <a:lnTo>
                        <a:pt x="195" y="88"/>
                      </a:lnTo>
                      <a:lnTo>
                        <a:pt x="195" y="90"/>
                      </a:lnTo>
                      <a:lnTo>
                        <a:pt x="195" y="90"/>
                      </a:lnTo>
                      <a:lnTo>
                        <a:pt x="195" y="88"/>
                      </a:lnTo>
                      <a:lnTo>
                        <a:pt x="193" y="88"/>
                      </a:lnTo>
                      <a:lnTo>
                        <a:pt x="193" y="90"/>
                      </a:lnTo>
                      <a:lnTo>
                        <a:pt x="193" y="90"/>
                      </a:lnTo>
                      <a:lnTo>
                        <a:pt x="193" y="90"/>
                      </a:lnTo>
                      <a:lnTo>
                        <a:pt x="193" y="90"/>
                      </a:lnTo>
                      <a:lnTo>
                        <a:pt x="191" y="90"/>
                      </a:lnTo>
                      <a:lnTo>
                        <a:pt x="191" y="92"/>
                      </a:lnTo>
                      <a:lnTo>
                        <a:pt x="191" y="92"/>
                      </a:lnTo>
                      <a:lnTo>
                        <a:pt x="191" y="92"/>
                      </a:lnTo>
                      <a:lnTo>
                        <a:pt x="191" y="92"/>
                      </a:lnTo>
                      <a:lnTo>
                        <a:pt x="191" y="94"/>
                      </a:lnTo>
                      <a:lnTo>
                        <a:pt x="191" y="94"/>
                      </a:lnTo>
                      <a:lnTo>
                        <a:pt x="191" y="94"/>
                      </a:lnTo>
                      <a:lnTo>
                        <a:pt x="191" y="96"/>
                      </a:lnTo>
                      <a:lnTo>
                        <a:pt x="191" y="96"/>
                      </a:lnTo>
                      <a:lnTo>
                        <a:pt x="191" y="98"/>
                      </a:lnTo>
                      <a:lnTo>
                        <a:pt x="191" y="98"/>
                      </a:lnTo>
                      <a:lnTo>
                        <a:pt x="191" y="100"/>
                      </a:lnTo>
                      <a:lnTo>
                        <a:pt x="191" y="100"/>
                      </a:lnTo>
                      <a:lnTo>
                        <a:pt x="191" y="100"/>
                      </a:lnTo>
                      <a:lnTo>
                        <a:pt x="191" y="100"/>
                      </a:lnTo>
                      <a:lnTo>
                        <a:pt x="191" y="100"/>
                      </a:lnTo>
                      <a:lnTo>
                        <a:pt x="191" y="101"/>
                      </a:lnTo>
                      <a:lnTo>
                        <a:pt x="191" y="101"/>
                      </a:lnTo>
                      <a:lnTo>
                        <a:pt x="191" y="101"/>
                      </a:lnTo>
                      <a:lnTo>
                        <a:pt x="191" y="103"/>
                      </a:lnTo>
                      <a:lnTo>
                        <a:pt x="191" y="103"/>
                      </a:lnTo>
                      <a:lnTo>
                        <a:pt x="191" y="103"/>
                      </a:lnTo>
                      <a:lnTo>
                        <a:pt x="191" y="105"/>
                      </a:lnTo>
                      <a:lnTo>
                        <a:pt x="191" y="105"/>
                      </a:lnTo>
                      <a:lnTo>
                        <a:pt x="189" y="105"/>
                      </a:lnTo>
                      <a:lnTo>
                        <a:pt x="189" y="107"/>
                      </a:lnTo>
                      <a:lnTo>
                        <a:pt x="189" y="107"/>
                      </a:lnTo>
                      <a:lnTo>
                        <a:pt x="189" y="107"/>
                      </a:lnTo>
                      <a:lnTo>
                        <a:pt x="189" y="107"/>
                      </a:lnTo>
                      <a:lnTo>
                        <a:pt x="187" y="107"/>
                      </a:lnTo>
                      <a:lnTo>
                        <a:pt x="187" y="107"/>
                      </a:lnTo>
                      <a:lnTo>
                        <a:pt x="187" y="109"/>
                      </a:lnTo>
                      <a:lnTo>
                        <a:pt x="187" y="109"/>
                      </a:lnTo>
                      <a:lnTo>
                        <a:pt x="186" y="109"/>
                      </a:lnTo>
                      <a:lnTo>
                        <a:pt x="186" y="109"/>
                      </a:lnTo>
                      <a:lnTo>
                        <a:pt x="187" y="109"/>
                      </a:lnTo>
                      <a:lnTo>
                        <a:pt x="187" y="109"/>
                      </a:lnTo>
                      <a:lnTo>
                        <a:pt x="187" y="109"/>
                      </a:lnTo>
                      <a:lnTo>
                        <a:pt x="187" y="111"/>
                      </a:lnTo>
                      <a:lnTo>
                        <a:pt x="189" y="111"/>
                      </a:lnTo>
                      <a:lnTo>
                        <a:pt x="189" y="111"/>
                      </a:lnTo>
                      <a:lnTo>
                        <a:pt x="189" y="113"/>
                      </a:lnTo>
                      <a:lnTo>
                        <a:pt x="187" y="113"/>
                      </a:lnTo>
                      <a:lnTo>
                        <a:pt x="187" y="113"/>
                      </a:lnTo>
                      <a:lnTo>
                        <a:pt x="189" y="113"/>
                      </a:lnTo>
                      <a:lnTo>
                        <a:pt x="189" y="113"/>
                      </a:lnTo>
                      <a:lnTo>
                        <a:pt x="189" y="115"/>
                      </a:lnTo>
                      <a:lnTo>
                        <a:pt x="191" y="115"/>
                      </a:lnTo>
                      <a:lnTo>
                        <a:pt x="191" y="115"/>
                      </a:lnTo>
                      <a:lnTo>
                        <a:pt x="191" y="115"/>
                      </a:lnTo>
                      <a:lnTo>
                        <a:pt x="191" y="115"/>
                      </a:lnTo>
                      <a:lnTo>
                        <a:pt x="191" y="117"/>
                      </a:lnTo>
                      <a:lnTo>
                        <a:pt x="191" y="117"/>
                      </a:lnTo>
                      <a:lnTo>
                        <a:pt x="191" y="117"/>
                      </a:lnTo>
                      <a:lnTo>
                        <a:pt x="191" y="119"/>
                      </a:lnTo>
                      <a:lnTo>
                        <a:pt x="193" y="119"/>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1" name="Freeform 10">
                  <a:extLst>
                    <a:ext uri="{FF2B5EF4-FFF2-40B4-BE49-F238E27FC236}">
                      <a16:creationId xmlns:a16="http://schemas.microsoft.com/office/drawing/2014/main" id="{3244CEB8-53BC-40B9-8641-EB3F03D00927}"/>
                    </a:ext>
                  </a:extLst>
                </p:cNvPr>
                <p:cNvSpPr>
                  <a:spLocks/>
                </p:cNvSpPr>
                <p:nvPr/>
              </p:nvSpPr>
              <p:spPr bwMode="auto">
                <a:xfrm>
                  <a:off x="15527478" y="4892676"/>
                  <a:ext cx="322263" cy="319088"/>
                </a:xfrm>
                <a:custGeom>
                  <a:avLst/>
                  <a:gdLst>
                    <a:gd name="T0" fmla="*/ 182 w 203"/>
                    <a:gd name="T1" fmla="*/ 123 h 201"/>
                    <a:gd name="T2" fmla="*/ 168 w 203"/>
                    <a:gd name="T3" fmla="*/ 128 h 201"/>
                    <a:gd name="T4" fmla="*/ 155 w 203"/>
                    <a:gd name="T5" fmla="*/ 132 h 201"/>
                    <a:gd name="T6" fmla="*/ 143 w 203"/>
                    <a:gd name="T7" fmla="*/ 138 h 201"/>
                    <a:gd name="T8" fmla="*/ 145 w 203"/>
                    <a:gd name="T9" fmla="*/ 151 h 201"/>
                    <a:gd name="T10" fmla="*/ 132 w 203"/>
                    <a:gd name="T11" fmla="*/ 151 h 201"/>
                    <a:gd name="T12" fmla="*/ 122 w 203"/>
                    <a:gd name="T13" fmla="*/ 157 h 201"/>
                    <a:gd name="T14" fmla="*/ 117 w 203"/>
                    <a:gd name="T15" fmla="*/ 170 h 201"/>
                    <a:gd name="T16" fmla="*/ 105 w 203"/>
                    <a:gd name="T17" fmla="*/ 176 h 201"/>
                    <a:gd name="T18" fmla="*/ 98 w 203"/>
                    <a:gd name="T19" fmla="*/ 188 h 201"/>
                    <a:gd name="T20" fmla="*/ 90 w 203"/>
                    <a:gd name="T21" fmla="*/ 197 h 201"/>
                    <a:gd name="T22" fmla="*/ 78 w 203"/>
                    <a:gd name="T23" fmla="*/ 199 h 201"/>
                    <a:gd name="T24" fmla="*/ 67 w 203"/>
                    <a:gd name="T25" fmla="*/ 197 h 201"/>
                    <a:gd name="T26" fmla="*/ 55 w 203"/>
                    <a:gd name="T27" fmla="*/ 193 h 201"/>
                    <a:gd name="T28" fmla="*/ 42 w 203"/>
                    <a:gd name="T29" fmla="*/ 190 h 201"/>
                    <a:gd name="T30" fmla="*/ 29 w 203"/>
                    <a:gd name="T31" fmla="*/ 191 h 201"/>
                    <a:gd name="T32" fmla="*/ 19 w 203"/>
                    <a:gd name="T33" fmla="*/ 186 h 201"/>
                    <a:gd name="T34" fmla="*/ 10 w 203"/>
                    <a:gd name="T35" fmla="*/ 176 h 201"/>
                    <a:gd name="T36" fmla="*/ 2 w 203"/>
                    <a:gd name="T37" fmla="*/ 165 h 201"/>
                    <a:gd name="T38" fmla="*/ 0 w 203"/>
                    <a:gd name="T39" fmla="*/ 147 h 201"/>
                    <a:gd name="T40" fmla="*/ 0 w 203"/>
                    <a:gd name="T41" fmla="*/ 128 h 201"/>
                    <a:gd name="T42" fmla="*/ 0 w 203"/>
                    <a:gd name="T43" fmla="*/ 107 h 201"/>
                    <a:gd name="T44" fmla="*/ 8 w 203"/>
                    <a:gd name="T45" fmla="*/ 98 h 201"/>
                    <a:gd name="T46" fmla="*/ 25 w 203"/>
                    <a:gd name="T47" fmla="*/ 98 h 201"/>
                    <a:gd name="T48" fmla="*/ 34 w 203"/>
                    <a:gd name="T49" fmla="*/ 94 h 201"/>
                    <a:gd name="T50" fmla="*/ 36 w 203"/>
                    <a:gd name="T51" fmla="*/ 78 h 201"/>
                    <a:gd name="T52" fmla="*/ 36 w 203"/>
                    <a:gd name="T53" fmla="*/ 61 h 201"/>
                    <a:gd name="T54" fmla="*/ 40 w 203"/>
                    <a:gd name="T55" fmla="*/ 57 h 201"/>
                    <a:gd name="T56" fmla="*/ 46 w 203"/>
                    <a:gd name="T57" fmla="*/ 65 h 201"/>
                    <a:gd name="T58" fmla="*/ 57 w 203"/>
                    <a:gd name="T59" fmla="*/ 59 h 201"/>
                    <a:gd name="T60" fmla="*/ 61 w 203"/>
                    <a:gd name="T61" fmla="*/ 71 h 201"/>
                    <a:gd name="T62" fmla="*/ 73 w 203"/>
                    <a:gd name="T63" fmla="*/ 75 h 201"/>
                    <a:gd name="T64" fmla="*/ 84 w 203"/>
                    <a:gd name="T65" fmla="*/ 75 h 201"/>
                    <a:gd name="T66" fmla="*/ 92 w 203"/>
                    <a:gd name="T67" fmla="*/ 69 h 201"/>
                    <a:gd name="T68" fmla="*/ 99 w 203"/>
                    <a:gd name="T69" fmla="*/ 80 h 201"/>
                    <a:gd name="T70" fmla="*/ 109 w 203"/>
                    <a:gd name="T71" fmla="*/ 84 h 201"/>
                    <a:gd name="T72" fmla="*/ 115 w 203"/>
                    <a:gd name="T73" fmla="*/ 94 h 201"/>
                    <a:gd name="T74" fmla="*/ 122 w 203"/>
                    <a:gd name="T75" fmla="*/ 105 h 201"/>
                    <a:gd name="T76" fmla="*/ 134 w 203"/>
                    <a:gd name="T77" fmla="*/ 101 h 201"/>
                    <a:gd name="T78" fmla="*/ 136 w 203"/>
                    <a:gd name="T79" fmla="*/ 98 h 201"/>
                    <a:gd name="T80" fmla="*/ 134 w 203"/>
                    <a:gd name="T81" fmla="*/ 80 h 201"/>
                    <a:gd name="T82" fmla="*/ 126 w 203"/>
                    <a:gd name="T83" fmla="*/ 84 h 201"/>
                    <a:gd name="T84" fmla="*/ 117 w 203"/>
                    <a:gd name="T85" fmla="*/ 75 h 201"/>
                    <a:gd name="T86" fmla="*/ 113 w 203"/>
                    <a:gd name="T87" fmla="*/ 63 h 201"/>
                    <a:gd name="T88" fmla="*/ 117 w 203"/>
                    <a:gd name="T89" fmla="*/ 50 h 201"/>
                    <a:gd name="T90" fmla="*/ 117 w 203"/>
                    <a:gd name="T91" fmla="*/ 34 h 201"/>
                    <a:gd name="T92" fmla="*/ 111 w 203"/>
                    <a:gd name="T93" fmla="*/ 21 h 201"/>
                    <a:gd name="T94" fmla="*/ 119 w 203"/>
                    <a:gd name="T95" fmla="*/ 9 h 201"/>
                    <a:gd name="T96" fmla="*/ 130 w 203"/>
                    <a:gd name="T97" fmla="*/ 4 h 201"/>
                    <a:gd name="T98" fmla="*/ 143 w 203"/>
                    <a:gd name="T99" fmla="*/ 0 h 201"/>
                    <a:gd name="T100" fmla="*/ 151 w 203"/>
                    <a:gd name="T101" fmla="*/ 4 h 201"/>
                    <a:gd name="T102" fmla="*/ 161 w 203"/>
                    <a:gd name="T103" fmla="*/ 8 h 201"/>
                    <a:gd name="T104" fmla="*/ 170 w 203"/>
                    <a:gd name="T105" fmla="*/ 13 h 201"/>
                    <a:gd name="T106" fmla="*/ 180 w 203"/>
                    <a:gd name="T107" fmla="*/ 17 h 201"/>
                    <a:gd name="T108" fmla="*/ 191 w 203"/>
                    <a:gd name="T109" fmla="*/ 25 h 201"/>
                    <a:gd name="T110" fmla="*/ 199 w 203"/>
                    <a:gd name="T111" fmla="*/ 32 h 201"/>
                    <a:gd name="T112" fmla="*/ 203 w 203"/>
                    <a:gd name="T113" fmla="*/ 44 h 201"/>
                    <a:gd name="T114" fmla="*/ 197 w 203"/>
                    <a:gd name="T115" fmla="*/ 54 h 201"/>
                    <a:gd name="T116" fmla="*/ 197 w 203"/>
                    <a:gd name="T117" fmla="*/ 67 h 201"/>
                    <a:gd name="T118" fmla="*/ 197 w 203"/>
                    <a:gd name="T119" fmla="*/ 82 h 201"/>
                    <a:gd name="T120" fmla="*/ 195 w 203"/>
                    <a:gd name="T121" fmla="*/ 90 h 201"/>
                    <a:gd name="T122" fmla="*/ 191 w 203"/>
                    <a:gd name="T123" fmla="*/ 100 h 201"/>
                    <a:gd name="T124" fmla="*/ 187 w 203"/>
                    <a:gd name="T125" fmla="*/ 10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 h="201">
                      <a:moveTo>
                        <a:pt x="193" y="119"/>
                      </a:moveTo>
                      <a:lnTo>
                        <a:pt x="193" y="119"/>
                      </a:lnTo>
                      <a:lnTo>
                        <a:pt x="191" y="119"/>
                      </a:lnTo>
                      <a:lnTo>
                        <a:pt x="191" y="119"/>
                      </a:lnTo>
                      <a:lnTo>
                        <a:pt x="191" y="119"/>
                      </a:lnTo>
                      <a:lnTo>
                        <a:pt x="191" y="121"/>
                      </a:lnTo>
                      <a:lnTo>
                        <a:pt x="189" y="121"/>
                      </a:lnTo>
                      <a:lnTo>
                        <a:pt x="189" y="121"/>
                      </a:lnTo>
                      <a:lnTo>
                        <a:pt x="187" y="121"/>
                      </a:lnTo>
                      <a:lnTo>
                        <a:pt x="187" y="121"/>
                      </a:lnTo>
                      <a:lnTo>
                        <a:pt x="187" y="121"/>
                      </a:lnTo>
                      <a:lnTo>
                        <a:pt x="187" y="121"/>
                      </a:lnTo>
                      <a:lnTo>
                        <a:pt x="186" y="121"/>
                      </a:lnTo>
                      <a:lnTo>
                        <a:pt x="186" y="123"/>
                      </a:lnTo>
                      <a:lnTo>
                        <a:pt x="186" y="123"/>
                      </a:lnTo>
                      <a:lnTo>
                        <a:pt x="186" y="123"/>
                      </a:lnTo>
                      <a:lnTo>
                        <a:pt x="186" y="123"/>
                      </a:lnTo>
                      <a:lnTo>
                        <a:pt x="184" y="123"/>
                      </a:lnTo>
                      <a:lnTo>
                        <a:pt x="184" y="123"/>
                      </a:lnTo>
                      <a:lnTo>
                        <a:pt x="182" y="123"/>
                      </a:lnTo>
                      <a:lnTo>
                        <a:pt x="182" y="123"/>
                      </a:lnTo>
                      <a:lnTo>
                        <a:pt x="182" y="123"/>
                      </a:lnTo>
                      <a:lnTo>
                        <a:pt x="182" y="123"/>
                      </a:lnTo>
                      <a:lnTo>
                        <a:pt x="180" y="123"/>
                      </a:lnTo>
                      <a:lnTo>
                        <a:pt x="180" y="123"/>
                      </a:lnTo>
                      <a:lnTo>
                        <a:pt x="180" y="124"/>
                      </a:lnTo>
                      <a:lnTo>
                        <a:pt x="178" y="124"/>
                      </a:lnTo>
                      <a:lnTo>
                        <a:pt x="178" y="124"/>
                      </a:lnTo>
                      <a:lnTo>
                        <a:pt x="178" y="124"/>
                      </a:lnTo>
                      <a:lnTo>
                        <a:pt x="178" y="124"/>
                      </a:lnTo>
                      <a:lnTo>
                        <a:pt x="176" y="124"/>
                      </a:lnTo>
                      <a:lnTo>
                        <a:pt x="176" y="124"/>
                      </a:lnTo>
                      <a:lnTo>
                        <a:pt x="176" y="124"/>
                      </a:lnTo>
                      <a:lnTo>
                        <a:pt x="174" y="124"/>
                      </a:lnTo>
                      <a:lnTo>
                        <a:pt x="174" y="126"/>
                      </a:lnTo>
                      <a:lnTo>
                        <a:pt x="174" y="126"/>
                      </a:lnTo>
                      <a:lnTo>
                        <a:pt x="172" y="126"/>
                      </a:lnTo>
                      <a:lnTo>
                        <a:pt x="172" y="126"/>
                      </a:lnTo>
                      <a:lnTo>
                        <a:pt x="172" y="126"/>
                      </a:lnTo>
                      <a:lnTo>
                        <a:pt x="172" y="126"/>
                      </a:lnTo>
                      <a:lnTo>
                        <a:pt x="170" y="126"/>
                      </a:lnTo>
                      <a:lnTo>
                        <a:pt x="170" y="128"/>
                      </a:lnTo>
                      <a:lnTo>
                        <a:pt x="170" y="128"/>
                      </a:lnTo>
                      <a:lnTo>
                        <a:pt x="170" y="128"/>
                      </a:lnTo>
                      <a:lnTo>
                        <a:pt x="168" y="128"/>
                      </a:lnTo>
                      <a:lnTo>
                        <a:pt x="168" y="128"/>
                      </a:lnTo>
                      <a:lnTo>
                        <a:pt x="168" y="128"/>
                      </a:lnTo>
                      <a:lnTo>
                        <a:pt x="166" y="128"/>
                      </a:lnTo>
                      <a:lnTo>
                        <a:pt x="166" y="130"/>
                      </a:lnTo>
                      <a:lnTo>
                        <a:pt x="166" y="130"/>
                      </a:lnTo>
                      <a:lnTo>
                        <a:pt x="166" y="130"/>
                      </a:lnTo>
                      <a:lnTo>
                        <a:pt x="166" y="130"/>
                      </a:lnTo>
                      <a:lnTo>
                        <a:pt x="165" y="130"/>
                      </a:lnTo>
                      <a:lnTo>
                        <a:pt x="165" y="130"/>
                      </a:lnTo>
                      <a:lnTo>
                        <a:pt x="165" y="130"/>
                      </a:lnTo>
                      <a:lnTo>
                        <a:pt x="163" y="130"/>
                      </a:lnTo>
                      <a:lnTo>
                        <a:pt x="163" y="130"/>
                      </a:lnTo>
                      <a:lnTo>
                        <a:pt x="163" y="130"/>
                      </a:lnTo>
                      <a:lnTo>
                        <a:pt x="161" y="130"/>
                      </a:lnTo>
                      <a:lnTo>
                        <a:pt x="161" y="130"/>
                      </a:lnTo>
                      <a:lnTo>
                        <a:pt x="161" y="130"/>
                      </a:lnTo>
                      <a:lnTo>
                        <a:pt x="161" y="132"/>
                      </a:lnTo>
                      <a:lnTo>
                        <a:pt x="159" y="132"/>
                      </a:lnTo>
                      <a:lnTo>
                        <a:pt x="159" y="132"/>
                      </a:lnTo>
                      <a:lnTo>
                        <a:pt x="159" y="132"/>
                      </a:lnTo>
                      <a:lnTo>
                        <a:pt x="159" y="132"/>
                      </a:lnTo>
                      <a:lnTo>
                        <a:pt x="157" y="132"/>
                      </a:lnTo>
                      <a:lnTo>
                        <a:pt x="157" y="132"/>
                      </a:lnTo>
                      <a:lnTo>
                        <a:pt x="155" y="132"/>
                      </a:lnTo>
                      <a:lnTo>
                        <a:pt x="155" y="132"/>
                      </a:lnTo>
                      <a:lnTo>
                        <a:pt x="155" y="132"/>
                      </a:lnTo>
                      <a:lnTo>
                        <a:pt x="155" y="134"/>
                      </a:lnTo>
                      <a:lnTo>
                        <a:pt x="153" y="134"/>
                      </a:lnTo>
                      <a:lnTo>
                        <a:pt x="153" y="134"/>
                      </a:lnTo>
                      <a:lnTo>
                        <a:pt x="151" y="134"/>
                      </a:lnTo>
                      <a:lnTo>
                        <a:pt x="151" y="134"/>
                      </a:lnTo>
                      <a:lnTo>
                        <a:pt x="151" y="134"/>
                      </a:lnTo>
                      <a:lnTo>
                        <a:pt x="151" y="134"/>
                      </a:lnTo>
                      <a:lnTo>
                        <a:pt x="151" y="136"/>
                      </a:lnTo>
                      <a:lnTo>
                        <a:pt x="149" y="136"/>
                      </a:lnTo>
                      <a:lnTo>
                        <a:pt x="149" y="136"/>
                      </a:lnTo>
                      <a:lnTo>
                        <a:pt x="149" y="136"/>
                      </a:lnTo>
                      <a:lnTo>
                        <a:pt x="149" y="136"/>
                      </a:lnTo>
                      <a:lnTo>
                        <a:pt x="147" y="136"/>
                      </a:lnTo>
                      <a:lnTo>
                        <a:pt x="147" y="136"/>
                      </a:lnTo>
                      <a:lnTo>
                        <a:pt x="147" y="138"/>
                      </a:lnTo>
                      <a:lnTo>
                        <a:pt x="145" y="138"/>
                      </a:lnTo>
                      <a:lnTo>
                        <a:pt x="145" y="138"/>
                      </a:lnTo>
                      <a:lnTo>
                        <a:pt x="145" y="138"/>
                      </a:lnTo>
                      <a:lnTo>
                        <a:pt x="145" y="138"/>
                      </a:lnTo>
                      <a:lnTo>
                        <a:pt x="143" y="138"/>
                      </a:lnTo>
                      <a:lnTo>
                        <a:pt x="143" y="138"/>
                      </a:lnTo>
                      <a:lnTo>
                        <a:pt x="143" y="140"/>
                      </a:lnTo>
                      <a:lnTo>
                        <a:pt x="143" y="140"/>
                      </a:lnTo>
                      <a:lnTo>
                        <a:pt x="143" y="140"/>
                      </a:lnTo>
                      <a:lnTo>
                        <a:pt x="143" y="140"/>
                      </a:lnTo>
                      <a:lnTo>
                        <a:pt x="143" y="142"/>
                      </a:lnTo>
                      <a:lnTo>
                        <a:pt x="143" y="142"/>
                      </a:lnTo>
                      <a:lnTo>
                        <a:pt x="143" y="144"/>
                      </a:lnTo>
                      <a:lnTo>
                        <a:pt x="145" y="144"/>
                      </a:lnTo>
                      <a:lnTo>
                        <a:pt x="145" y="144"/>
                      </a:lnTo>
                      <a:lnTo>
                        <a:pt x="145" y="144"/>
                      </a:lnTo>
                      <a:lnTo>
                        <a:pt x="145" y="146"/>
                      </a:lnTo>
                      <a:lnTo>
                        <a:pt x="145" y="146"/>
                      </a:lnTo>
                      <a:lnTo>
                        <a:pt x="145" y="146"/>
                      </a:lnTo>
                      <a:lnTo>
                        <a:pt x="145" y="147"/>
                      </a:lnTo>
                      <a:lnTo>
                        <a:pt x="145" y="147"/>
                      </a:lnTo>
                      <a:lnTo>
                        <a:pt x="145" y="147"/>
                      </a:lnTo>
                      <a:lnTo>
                        <a:pt x="145" y="149"/>
                      </a:lnTo>
                      <a:lnTo>
                        <a:pt x="145" y="149"/>
                      </a:lnTo>
                      <a:lnTo>
                        <a:pt x="147" y="149"/>
                      </a:lnTo>
                      <a:lnTo>
                        <a:pt x="147" y="151"/>
                      </a:lnTo>
                      <a:lnTo>
                        <a:pt x="145" y="151"/>
                      </a:lnTo>
                      <a:lnTo>
                        <a:pt x="145" y="151"/>
                      </a:lnTo>
                      <a:lnTo>
                        <a:pt x="145" y="151"/>
                      </a:lnTo>
                      <a:lnTo>
                        <a:pt x="145" y="151"/>
                      </a:lnTo>
                      <a:lnTo>
                        <a:pt x="145" y="151"/>
                      </a:lnTo>
                      <a:lnTo>
                        <a:pt x="143" y="151"/>
                      </a:lnTo>
                      <a:lnTo>
                        <a:pt x="143" y="151"/>
                      </a:lnTo>
                      <a:lnTo>
                        <a:pt x="143" y="151"/>
                      </a:lnTo>
                      <a:lnTo>
                        <a:pt x="143" y="151"/>
                      </a:lnTo>
                      <a:lnTo>
                        <a:pt x="143" y="151"/>
                      </a:lnTo>
                      <a:lnTo>
                        <a:pt x="142" y="151"/>
                      </a:lnTo>
                      <a:lnTo>
                        <a:pt x="142" y="151"/>
                      </a:lnTo>
                      <a:lnTo>
                        <a:pt x="140" y="151"/>
                      </a:lnTo>
                      <a:lnTo>
                        <a:pt x="140" y="151"/>
                      </a:lnTo>
                      <a:lnTo>
                        <a:pt x="140" y="151"/>
                      </a:lnTo>
                      <a:lnTo>
                        <a:pt x="138" y="151"/>
                      </a:lnTo>
                      <a:lnTo>
                        <a:pt x="138" y="151"/>
                      </a:lnTo>
                      <a:lnTo>
                        <a:pt x="138" y="151"/>
                      </a:lnTo>
                      <a:lnTo>
                        <a:pt x="136" y="151"/>
                      </a:lnTo>
                      <a:lnTo>
                        <a:pt x="136" y="151"/>
                      </a:lnTo>
                      <a:lnTo>
                        <a:pt x="134" y="151"/>
                      </a:lnTo>
                      <a:lnTo>
                        <a:pt x="134" y="151"/>
                      </a:lnTo>
                      <a:lnTo>
                        <a:pt x="134" y="151"/>
                      </a:lnTo>
                      <a:lnTo>
                        <a:pt x="134" y="151"/>
                      </a:lnTo>
                      <a:lnTo>
                        <a:pt x="132" y="151"/>
                      </a:lnTo>
                      <a:lnTo>
                        <a:pt x="132" y="151"/>
                      </a:lnTo>
                      <a:lnTo>
                        <a:pt x="132" y="151"/>
                      </a:lnTo>
                      <a:lnTo>
                        <a:pt x="132" y="151"/>
                      </a:lnTo>
                      <a:lnTo>
                        <a:pt x="132" y="151"/>
                      </a:lnTo>
                      <a:lnTo>
                        <a:pt x="130" y="151"/>
                      </a:lnTo>
                      <a:lnTo>
                        <a:pt x="130" y="153"/>
                      </a:lnTo>
                      <a:lnTo>
                        <a:pt x="130" y="153"/>
                      </a:lnTo>
                      <a:lnTo>
                        <a:pt x="128" y="153"/>
                      </a:lnTo>
                      <a:lnTo>
                        <a:pt x="128" y="153"/>
                      </a:lnTo>
                      <a:lnTo>
                        <a:pt x="128" y="153"/>
                      </a:lnTo>
                      <a:lnTo>
                        <a:pt x="128" y="153"/>
                      </a:lnTo>
                      <a:lnTo>
                        <a:pt x="126" y="153"/>
                      </a:lnTo>
                      <a:lnTo>
                        <a:pt x="126" y="153"/>
                      </a:lnTo>
                      <a:lnTo>
                        <a:pt x="126" y="155"/>
                      </a:lnTo>
                      <a:lnTo>
                        <a:pt x="124" y="155"/>
                      </a:lnTo>
                      <a:lnTo>
                        <a:pt x="124" y="155"/>
                      </a:lnTo>
                      <a:lnTo>
                        <a:pt x="124" y="155"/>
                      </a:lnTo>
                      <a:lnTo>
                        <a:pt x="124" y="155"/>
                      </a:lnTo>
                      <a:lnTo>
                        <a:pt x="124" y="155"/>
                      </a:lnTo>
                      <a:lnTo>
                        <a:pt x="122" y="155"/>
                      </a:lnTo>
                      <a:lnTo>
                        <a:pt x="122" y="157"/>
                      </a:lnTo>
                      <a:lnTo>
                        <a:pt x="122" y="157"/>
                      </a:lnTo>
                      <a:lnTo>
                        <a:pt x="122" y="157"/>
                      </a:lnTo>
                      <a:lnTo>
                        <a:pt x="122" y="157"/>
                      </a:lnTo>
                      <a:lnTo>
                        <a:pt x="121" y="157"/>
                      </a:lnTo>
                      <a:lnTo>
                        <a:pt x="121" y="157"/>
                      </a:lnTo>
                      <a:lnTo>
                        <a:pt x="121" y="159"/>
                      </a:lnTo>
                      <a:lnTo>
                        <a:pt x="121" y="159"/>
                      </a:lnTo>
                      <a:lnTo>
                        <a:pt x="119" y="159"/>
                      </a:lnTo>
                      <a:lnTo>
                        <a:pt x="119" y="161"/>
                      </a:lnTo>
                      <a:lnTo>
                        <a:pt x="119" y="161"/>
                      </a:lnTo>
                      <a:lnTo>
                        <a:pt x="119" y="163"/>
                      </a:lnTo>
                      <a:lnTo>
                        <a:pt x="119" y="163"/>
                      </a:lnTo>
                      <a:lnTo>
                        <a:pt x="119" y="163"/>
                      </a:lnTo>
                      <a:lnTo>
                        <a:pt x="119" y="165"/>
                      </a:lnTo>
                      <a:lnTo>
                        <a:pt x="119" y="165"/>
                      </a:lnTo>
                      <a:lnTo>
                        <a:pt x="119" y="167"/>
                      </a:lnTo>
                      <a:lnTo>
                        <a:pt x="119" y="167"/>
                      </a:lnTo>
                      <a:lnTo>
                        <a:pt x="119" y="168"/>
                      </a:lnTo>
                      <a:lnTo>
                        <a:pt x="119" y="168"/>
                      </a:lnTo>
                      <a:lnTo>
                        <a:pt x="119" y="168"/>
                      </a:lnTo>
                      <a:lnTo>
                        <a:pt x="119" y="170"/>
                      </a:lnTo>
                      <a:lnTo>
                        <a:pt x="119" y="170"/>
                      </a:lnTo>
                      <a:lnTo>
                        <a:pt x="119" y="170"/>
                      </a:lnTo>
                      <a:lnTo>
                        <a:pt x="117" y="170"/>
                      </a:lnTo>
                      <a:lnTo>
                        <a:pt x="117" y="170"/>
                      </a:lnTo>
                      <a:lnTo>
                        <a:pt x="117" y="170"/>
                      </a:lnTo>
                      <a:lnTo>
                        <a:pt x="117" y="170"/>
                      </a:lnTo>
                      <a:lnTo>
                        <a:pt x="115" y="170"/>
                      </a:lnTo>
                      <a:lnTo>
                        <a:pt x="115" y="170"/>
                      </a:lnTo>
                      <a:lnTo>
                        <a:pt x="115" y="170"/>
                      </a:lnTo>
                      <a:lnTo>
                        <a:pt x="113" y="170"/>
                      </a:lnTo>
                      <a:lnTo>
                        <a:pt x="113" y="170"/>
                      </a:lnTo>
                      <a:lnTo>
                        <a:pt x="113" y="170"/>
                      </a:lnTo>
                      <a:lnTo>
                        <a:pt x="113" y="170"/>
                      </a:lnTo>
                      <a:lnTo>
                        <a:pt x="111" y="170"/>
                      </a:lnTo>
                      <a:lnTo>
                        <a:pt x="111" y="170"/>
                      </a:lnTo>
                      <a:lnTo>
                        <a:pt x="111" y="170"/>
                      </a:lnTo>
                      <a:lnTo>
                        <a:pt x="111" y="172"/>
                      </a:lnTo>
                      <a:lnTo>
                        <a:pt x="109" y="172"/>
                      </a:lnTo>
                      <a:lnTo>
                        <a:pt x="109" y="172"/>
                      </a:lnTo>
                      <a:lnTo>
                        <a:pt x="109" y="172"/>
                      </a:lnTo>
                      <a:lnTo>
                        <a:pt x="107" y="172"/>
                      </a:lnTo>
                      <a:lnTo>
                        <a:pt x="107" y="174"/>
                      </a:lnTo>
                      <a:lnTo>
                        <a:pt x="107" y="174"/>
                      </a:lnTo>
                      <a:lnTo>
                        <a:pt x="107" y="174"/>
                      </a:lnTo>
                      <a:lnTo>
                        <a:pt x="107" y="176"/>
                      </a:lnTo>
                      <a:lnTo>
                        <a:pt x="107" y="176"/>
                      </a:lnTo>
                      <a:lnTo>
                        <a:pt x="107" y="176"/>
                      </a:lnTo>
                      <a:lnTo>
                        <a:pt x="105" y="176"/>
                      </a:lnTo>
                      <a:lnTo>
                        <a:pt x="105" y="176"/>
                      </a:lnTo>
                      <a:lnTo>
                        <a:pt x="105" y="176"/>
                      </a:lnTo>
                      <a:lnTo>
                        <a:pt x="103" y="176"/>
                      </a:lnTo>
                      <a:lnTo>
                        <a:pt x="103" y="176"/>
                      </a:lnTo>
                      <a:lnTo>
                        <a:pt x="103" y="178"/>
                      </a:lnTo>
                      <a:lnTo>
                        <a:pt x="101" y="178"/>
                      </a:lnTo>
                      <a:lnTo>
                        <a:pt x="101" y="178"/>
                      </a:lnTo>
                      <a:lnTo>
                        <a:pt x="101" y="178"/>
                      </a:lnTo>
                      <a:lnTo>
                        <a:pt x="101" y="178"/>
                      </a:lnTo>
                      <a:lnTo>
                        <a:pt x="101" y="178"/>
                      </a:lnTo>
                      <a:lnTo>
                        <a:pt x="101" y="180"/>
                      </a:lnTo>
                      <a:lnTo>
                        <a:pt x="101" y="180"/>
                      </a:lnTo>
                      <a:lnTo>
                        <a:pt x="99" y="180"/>
                      </a:lnTo>
                      <a:lnTo>
                        <a:pt x="99" y="182"/>
                      </a:lnTo>
                      <a:lnTo>
                        <a:pt x="99" y="182"/>
                      </a:lnTo>
                      <a:lnTo>
                        <a:pt x="99" y="182"/>
                      </a:lnTo>
                      <a:lnTo>
                        <a:pt x="99" y="184"/>
                      </a:lnTo>
                      <a:lnTo>
                        <a:pt x="99" y="184"/>
                      </a:lnTo>
                      <a:lnTo>
                        <a:pt x="99" y="184"/>
                      </a:lnTo>
                      <a:lnTo>
                        <a:pt x="99" y="186"/>
                      </a:lnTo>
                      <a:lnTo>
                        <a:pt x="99" y="186"/>
                      </a:lnTo>
                      <a:lnTo>
                        <a:pt x="99" y="188"/>
                      </a:lnTo>
                      <a:lnTo>
                        <a:pt x="98" y="188"/>
                      </a:lnTo>
                      <a:lnTo>
                        <a:pt x="98" y="188"/>
                      </a:lnTo>
                      <a:lnTo>
                        <a:pt x="98" y="188"/>
                      </a:lnTo>
                      <a:lnTo>
                        <a:pt x="98" y="188"/>
                      </a:lnTo>
                      <a:lnTo>
                        <a:pt x="98" y="190"/>
                      </a:lnTo>
                      <a:lnTo>
                        <a:pt x="96" y="190"/>
                      </a:lnTo>
                      <a:lnTo>
                        <a:pt x="96" y="190"/>
                      </a:lnTo>
                      <a:lnTo>
                        <a:pt x="96" y="190"/>
                      </a:lnTo>
                      <a:lnTo>
                        <a:pt x="94" y="190"/>
                      </a:lnTo>
                      <a:lnTo>
                        <a:pt x="94" y="190"/>
                      </a:lnTo>
                      <a:lnTo>
                        <a:pt x="94" y="191"/>
                      </a:lnTo>
                      <a:lnTo>
                        <a:pt x="94" y="191"/>
                      </a:lnTo>
                      <a:lnTo>
                        <a:pt x="94" y="191"/>
                      </a:lnTo>
                      <a:lnTo>
                        <a:pt x="92" y="191"/>
                      </a:lnTo>
                      <a:lnTo>
                        <a:pt x="92" y="191"/>
                      </a:lnTo>
                      <a:lnTo>
                        <a:pt x="92" y="193"/>
                      </a:lnTo>
                      <a:lnTo>
                        <a:pt x="92" y="193"/>
                      </a:lnTo>
                      <a:lnTo>
                        <a:pt x="92" y="193"/>
                      </a:lnTo>
                      <a:lnTo>
                        <a:pt x="90" y="193"/>
                      </a:lnTo>
                      <a:lnTo>
                        <a:pt x="90" y="195"/>
                      </a:lnTo>
                      <a:lnTo>
                        <a:pt x="90" y="195"/>
                      </a:lnTo>
                      <a:lnTo>
                        <a:pt x="90" y="195"/>
                      </a:lnTo>
                      <a:lnTo>
                        <a:pt x="90" y="195"/>
                      </a:lnTo>
                      <a:lnTo>
                        <a:pt x="90" y="197"/>
                      </a:lnTo>
                      <a:lnTo>
                        <a:pt x="90" y="197"/>
                      </a:lnTo>
                      <a:lnTo>
                        <a:pt x="90" y="197"/>
                      </a:lnTo>
                      <a:lnTo>
                        <a:pt x="88" y="197"/>
                      </a:lnTo>
                      <a:lnTo>
                        <a:pt x="88" y="199"/>
                      </a:lnTo>
                      <a:lnTo>
                        <a:pt x="88" y="199"/>
                      </a:lnTo>
                      <a:lnTo>
                        <a:pt x="86" y="199"/>
                      </a:lnTo>
                      <a:lnTo>
                        <a:pt x="86" y="199"/>
                      </a:lnTo>
                      <a:lnTo>
                        <a:pt x="86" y="199"/>
                      </a:lnTo>
                      <a:lnTo>
                        <a:pt x="86" y="199"/>
                      </a:lnTo>
                      <a:lnTo>
                        <a:pt x="84" y="199"/>
                      </a:lnTo>
                      <a:lnTo>
                        <a:pt x="84" y="199"/>
                      </a:lnTo>
                      <a:lnTo>
                        <a:pt x="84" y="201"/>
                      </a:lnTo>
                      <a:lnTo>
                        <a:pt x="84" y="201"/>
                      </a:lnTo>
                      <a:lnTo>
                        <a:pt x="82" y="201"/>
                      </a:lnTo>
                      <a:lnTo>
                        <a:pt x="82" y="201"/>
                      </a:lnTo>
                      <a:lnTo>
                        <a:pt x="82" y="201"/>
                      </a:lnTo>
                      <a:lnTo>
                        <a:pt x="80" y="201"/>
                      </a:lnTo>
                      <a:lnTo>
                        <a:pt x="80" y="201"/>
                      </a:lnTo>
                      <a:lnTo>
                        <a:pt x="80" y="201"/>
                      </a:lnTo>
                      <a:lnTo>
                        <a:pt x="80" y="199"/>
                      </a:lnTo>
                      <a:lnTo>
                        <a:pt x="80" y="199"/>
                      </a:lnTo>
                      <a:lnTo>
                        <a:pt x="78" y="199"/>
                      </a:lnTo>
                      <a:lnTo>
                        <a:pt x="78" y="199"/>
                      </a:lnTo>
                      <a:lnTo>
                        <a:pt x="78" y="199"/>
                      </a:lnTo>
                      <a:lnTo>
                        <a:pt x="78" y="199"/>
                      </a:lnTo>
                      <a:lnTo>
                        <a:pt x="77" y="199"/>
                      </a:lnTo>
                      <a:lnTo>
                        <a:pt x="77" y="197"/>
                      </a:lnTo>
                      <a:lnTo>
                        <a:pt x="77" y="197"/>
                      </a:lnTo>
                      <a:lnTo>
                        <a:pt x="75" y="197"/>
                      </a:lnTo>
                      <a:lnTo>
                        <a:pt x="75" y="197"/>
                      </a:lnTo>
                      <a:lnTo>
                        <a:pt x="75" y="197"/>
                      </a:lnTo>
                      <a:lnTo>
                        <a:pt x="73" y="197"/>
                      </a:lnTo>
                      <a:lnTo>
                        <a:pt x="73" y="197"/>
                      </a:lnTo>
                      <a:lnTo>
                        <a:pt x="73" y="199"/>
                      </a:lnTo>
                      <a:lnTo>
                        <a:pt x="73" y="199"/>
                      </a:lnTo>
                      <a:lnTo>
                        <a:pt x="71" y="199"/>
                      </a:lnTo>
                      <a:lnTo>
                        <a:pt x="71" y="199"/>
                      </a:lnTo>
                      <a:lnTo>
                        <a:pt x="71" y="199"/>
                      </a:lnTo>
                      <a:lnTo>
                        <a:pt x="69" y="199"/>
                      </a:lnTo>
                      <a:lnTo>
                        <a:pt x="69" y="199"/>
                      </a:lnTo>
                      <a:lnTo>
                        <a:pt x="69" y="199"/>
                      </a:lnTo>
                      <a:lnTo>
                        <a:pt x="69" y="199"/>
                      </a:lnTo>
                      <a:lnTo>
                        <a:pt x="69" y="197"/>
                      </a:lnTo>
                      <a:lnTo>
                        <a:pt x="67" y="197"/>
                      </a:lnTo>
                      <a:lnTo>
                        <a:pt x="67" y="197"/>
                      </a:lnTo>
                      <a:lnTo>
                        <a:pt x="67" y="197"/>
                      </a:lnTo>
                      <a:lnTo>
                        <a:pt x="65" y="197"/>
                      </a:lnTo>
                      <a:lnTo>
                        <a:pt x="65" y="195"/>
                      </a:lnTo>
                      <a:lnTo>
                        <a:pt x="65" y="195"/>
                      </a:lnTo>
                      <a:lnTo>
                        <a:pt x="65" y="195"/>
                      </a:lnTo>
                      <a:lnTo>
                        <a:pt x="63" y="195"/>
                      </a:lnTo>
                      <a:lnTo>
                        <a:pt x="63" y="195"/>
                      </a:lnTo>
                      <a:lnTo>
                        <a:pt x="63" y="195"/>
                      </a:lnTo>
                      <a:lnTo>
                        <a:pt x="63" y="197"/>
                      </a:lnTo>
                      <a:lnTo>
                        <a:pt x="61" y="197"/>
                      </a:lnTo>
                      <a:lnTo>
                        <a:pt x="61" y="195"/>
                      </a:lnTo>
                      <a:lnTo>
                        <a:pt x="61" y="195"/>
                      </a:lnTo>
                      <a:lnTo>
                        <a:pt x="59" y="195"/>
                      </a:lnTo>
                      <a:lnTo>
                        <a:pt x="59" y="195"/>
                      </a:lnTo>
                      <a:lnTo>
                        <a:pt x="59" y="195"/>
                      </a:lnTo>
                      <a:lnTo>
                        <a:pt x="57" y="195"/>
                      </a:lnTo>
                      <a:lnTo>
                        <a:pt x="57" y="195"/>
                      </a:lnTo>
                      <a:lnTo>
                        <a:pt x="57" y="195"/>
                      </a:lnTo>
                      <a:lnTo>
                        <a:pt x="57" y="195"/>
                      </a:lnTo>
                      <a:lnTo>
                        <a:pt x="57" y="195"/>
                      </a:lnTo>
                      <a:lnTo>
                        <a:pt x="55" y="195"/>
                      </a:lnTo>
                      <a:lnTo>
                        <a:pt x="55" y="193"/>
                      </a:lnTo>
                      <a:lnTo>
                        <a:pt x="55" y="193"/>
                      </a:lnTo>
                      <a:lnTo>
                        <a:pt x="55" y="193"/>
                      </a:lnTo>
                      <a:lnTo>
                        <a:pt x="54" y="193"/>
                      </a:lnTo>
                      <a:lnTo>
                        <a:pt x="54" y="191"/>
                      </a:lnTo>
                      <a:lnTo>
                        <a:pt x="54" y="191"/>
                      </a:lnTo>
                      <a:lnTo>
                        <a:pt x="54" y="191"/>
                      </a:lnTo>
                      <a:lnTo>
                        <a:pt x="54" y="191"/>
                      </a:lnTo>
                      <a:lnTo>
                        <a:pt x="52" y="191"/>
                      </a:lnTo>
                      <a:lnTo>
                        <a:pt x="52" y="190"/>
                      </a:lnTo>
                      <a:lnTo>
                        <a:pt x="52" y="190"/>
                      </a:lnTo>
                      <a:lnTo>
                        <a:pt x="52" y="190"/>
                      </a:lnTo>
                      <a:lnTo>
                        <a:pt x="50" y="190"/>
                      </a:lnTo>
                      <a:lnTo>
                        <a:pt x="50" y="190"/>
                      </a:lnTo>
                      <a:lnTo>
                        <a:pt x="48" y="190"/>
                      </a:lnTo>
                      <a:lnTo>
                        <a:pt x="48" y="190"/>
                      </a:lnTo>
                      <a:lnTo>
                        <a:pt x="48" y="190"/>
                      </a:lnTo>
                      <a:lnTo>
                        <a:pt x="48" y="190"/>
                      </a:lnTo>
                      <a:lnTo>
                        <a:pt x="46" y="190"/>
                      </a:lnTo>
                      <a:lnTo>
                        <a:pt x="46" y="190"/>
                      </a:lnTo>
                      <a:lnTo>
                        <a:pt x="46" y="190"/>
                      </a:lnTo>
                      <a:lnTo>
                        <a:pt x="46" y="190"/>
                      </a:lnTo>
                      <a:lnTo>
                        <a:pt x="44" y="190"/>
                      </a:lnTo>
                      <a:lnTo>
                        <a:pt x="44" y="190"/>
                      </a:lnTo>
                      <a:lnTo>
                        <a:pt x="44" y="190"/>
                      </a:lnTo>
                      <a:lnTo>
                        <a:pt x="42" y="190"/>
                      </a:lnTo>
                      <a:lnTo>
                        <a:pt x="42" y="188"/>
                      </a:lnTo>
                      <a:lnTo>
                        <a:pt x="42" y="188"/>
                      </a:lnTo>
                      <a:lnTo>
                        <a:pt x="42" y="190"/>
                      </a:lnTo>
                      <a:lnTo>
                        <a:pt x="42" y="190"/>
                      </a:lnTo>
                      <a:lnTo>
                        <a:pt x="40" y="190"/>
                      </a:lnTo>
                      <a:lnTo>
                        <a:pt x="40" y="190"/>
                      </a:lnTo>
                      <a:lnTo>
                        <a:pt x="38" y="190"/>
                      </a:lnTo>
                      <a:lnTo>
                        <a:pt x="38" y="190"/>
                      </a:lnTo>
                      <a:lnTo>
                        <a:pt x="38" y="190"/>
                      </a:lnTo>
                      <a:lnTo>
                        <a:pt x="36" y="190"/>
                      </a:lnTo>
                      <a:lnTo>
                        <a:pt x="36" y="190"/>
                      </a:lnTo>
                      <a:lnTo>
                        <a:pt x="36" y="190"/>
                      </a:lnTo>
                      <a:lnTo>
                        <a:pt x="36" y="190"/>
                      </a:lnTo>
                      <a:lnTo>
                        <a:pt x="34" y="190"/>
                      </a:lnTo>
                      <a:lnTo>
                        <a:pt x="34" y="190"/>
                      </a:lnTo>
                      <a:lnTo>
                        <a:pt x="33" y="190"/>
                      </a:lnTo>
                      <a:lnTo>
                        <a:pt x="33" y="190"/>
                      </a:lnTo>
                      <a:lnTo>
                        <a:pt x="33" y="190"/>
                      </a:lnTo>
                      <a:lnTo>
                        <a:pt x="33" y="191"/>
                      </a:lnTo>
                      <a:lnTo>
                        <a:pt x="31" y="191"/>
                      </a:lnTo>
                      <a:lnTo>
                        <a:pt x="31" y="191"/>
                      </a:lnTo>
                      <a:lnTo>
                        <a:pt x="31" y="191"/>
                      </a:lnTo>
                      <a:lnTo>
                        <a:pt x="29" y="191"/>
                      </a:lnTo>
                      <a:lnTo>
                        <a:pt x="29" y="191"/>
                      </a:lnTo>
                      <a:lnTo>
                        <a:pt x="29" y="191"/>
                      </a:lnTo>
                      <a:lnTo>
                        <a:pt x="27" y="191"/>
                      </a:lnTo>
                      <a:lnTo>
                        <a:pt x="27" y="191"/>
                      </a:lnTo>
                      <a:lnTo>
                        <a:pt x="27" y="191"/>
                      </a:lnTo>
                      <a:lnTo>
                        <a:pt x="25" y="191"/>
                      </a:lnTo>
                      <a:lnTo>
                        <a:pt x="25" y="191"/>
                      </a:lnTo>
                      <a:lnTo>
                        <a:pt x="25" y="191"/>
                      </a:lnTo>
                      <a:lnTo>
                        <a:pt x="25" y="191"/>
                      </a:lnTo>
                      <a:lnTo>
                        <a:pt x="25" y="190"/>
                      </a:lnTo>
                      <a:lnTo>
                        <a:pt x="23" y="190"/>
                      </a:lnTo>
                      <a:lnTo>
                        <a:pt x="23" y="190"/>
                      </a:lnTo>
                      <a:lnTo>
                        <a:pt x="21" y="190"/>
                      </a:lnTo>
                      <a:lnTo>
                        <a:pt x="21" y="190"/>
                      </a:lnTo>
                      <a:lnTo>
                        <a:pt x="21" y="190"/>
                      </a:lnTo>
                      <a:lnTo>
                        <a:pt x="21" y="188"/>
                      </a:lnTo>
                      <a:lnTo>
                        <a:pt x="21" y="188"/>
                      </a:lnTo>
                      <a:lnTo>
                        <a:pt x="21" y="188"/>
                      </a:lnTo>
                      <a:lnTo>
                        <a:pt x="19" y="188"/>
                      </a:lnTo>
                      <a:lnTo>
                        <a:pt x="19" y="188"/>
                      </a:lnTo>
                      <a:lnTo>
                        <a:pt x="19" y="188"/>
                      </a:lnTo>
                      <a:lnTo>
                        <a:pt x="19" y="186"/>
                      </a:lnTo>
                      <a:lnTo>
                        <a:pt x="19" y="186"/>
                      </a:lnTo>
                      <a:lnTo>
                        <a:pt x="19" y="186"/>
                      </a:lnTo>
                      <a:lnTo>
                        <a:pt x="19" y="184"/>
                      </a:lnTo>
                      <a:lnTo>
                        <a:pt x="17" y="184"/>
                      </a:lnTo>
                      <a:lnTo>
                        <a:pt x="17" y="184"/>
                      </a:lnTo>
                      <a:lnTo>
                        <a:pt x="17" y="184"/>
                      </a:lnTo>
                      <a:lnTo>
                        <a:pt x="15" y="184"/>
                      </a:lnTo>
                      <a:lnTo>
                        <a:pt x="15" y="184"/>
                      </a:lnTo>
                      <a:lnTo>
                        <a:pt x="15" y="182"/>
                      </a:lnTo>
                      <a:lnTo>
                        <a:pt x="15" y="182"/>
                      </a:lnTo>
                      <a:lnTo>
                        <a:pt x="15" y="182"/>
                      </a:lnTo>
                      <a:lnTo>
                        <a:pt x="13" y="182"/>
                      </a:lnTo>
                      <a:lnTo>
                        <a:pt x="13" y="180"/>
                      </a:lnTo>
                      <a:lnTo>
                        <a:pt x="13" y="180"/>
                      </a:lnTo>
                      <a:lnTo>
                        <a:pt x="13" y="180"/>
                      </a:lnTo>
                      <a:lnTo>
                        <a:pt x="13" y="180"/>
                      </a:lnTo>
                      <a:lnTo>
                        <a:pt x="13" y="178"/>
                      </a:lnTo>
                      <a:lnTo>
                        <a:pt x="13" y="178"/>
                      </a:lnTo>
                      <a:lnTo>
                        <a:pt x="11" y="178"/>
                      </a:lnTo>
                      <a:lnTo>
                        <a:pt x="11" y="178"/>
                      </a:lnTo>
                      <a:lnTo>
                        <a:pt x="11" y="178"/>
                      </a:lnTo>
                      <a:lnTo>
                        <a:pt x="11" y="176"/>
                      </a:lnTo>
                      <a:lnTo>
                        <a:pt x="10" y="176"/>
                      </a:lnTo>
                      <a:lnTo>
                        <a:pt x="10" y="176"/>
                      </a:lnTo>
                      <a:lnTo>
                        <a:pt x="10" y="176"/>
                      </a:lnTo>
                      <a:lnTo>
                        <a:pt x="10" y="174"/>
                      </a:lnTo>
                      <a:lnTo>
                        <a:pt x="10" y="174"/>
                      </a:lnTo>
                      <a:lnTo>
                        <a:pt x="10" y="174"/>
                      </a:lnTo>
                      <a:lnTo>
                        <a:pt x="8" y="174"/>
                      </a:lnTo>
                      <a:lnTo>
                        <a:pt x="8" y="172"/>
                      </a:lnTo>
                      <a:lnTo>
                        <a:pt x="8" y="172"/>
                      </a:lnTo>
                      <a:lnTo>
                        <a:pt x="6" y="172"/>
                      </a:lnTo>
                      <a:lnTo>
                        <a:pt x="6" y="172"/>
                      </a:lnTo>
                      <a:lnTo>
                        <a:pt x="6" y="170"/>
                      </a:lnTo>
                      <a:lnTo>
                        <a:pt x="6" y="170"/>
                      </a:lnTo>
                      <a:lnTo>
                        <a:pt x="6" y="170"/>
                      </a:lnTo>
                      <a:lnTo>
                        <a:pt x="6" y="170"/>
                      </a:lnTo>
                      <a:lnTo>
                        <a:pt x="4" y="170"/>
                      </a:lnTo>
                      <a:lnTo>
                        <a:pt x="4" y="170"/>
                      </a:lnTo>
                      <a:lnTo>
                        <a:pt x="4" y="170"/>
                      </a:lnTo>
                      <a:lnTo>
                        <a:pt x="4" y="168"/>
                      </a:lnTo>
                      <a:lnTo>
                        <a:pt x="4" y="168"/>
                      </a:lnTo>
                      <a:lnTo>
                        <a:pt x="4" y="168"/>
                      </a:lnTo>
                      <a:lnTo>
                        <a:pt x="4" y="167"/>
                      </a:lnTo>
                      <a:lnTo>
                        <a:pt x="4" y="167"/>
                      </a:lnTo>
                      <a:lnTo>
                        <a:pt x="4" y="165"/>
                      </a:lnTo>
                      <a:lnTo>
                        <a:pt x="2" y="165"/>
                      </a:lnTo>
                      <a:lnTo>
                        <a:pt x="2" y="165"/>
                      </a:lnTo>
                      <a:lnTo>
                        <a:pt x="2" y="163"/>
                      </a:lnTo>
                      <a:lnTo>
                        <a:pt x="2" y="163"/>
                      </a:lnTo>
                      <a:lnTo>
                        <a:pt x="2" y="163"/>
                      </a:lnTo>
                      <a:lnTo>
                        <a:pt x="0" y="163"/>
                      </a:lnTo>
                      <a:lnTo>
                        <a:pt x="0" y="163"/>
                      </a:lnTo>
                      <a:lnTo>
                        <a:pt x="0" y="161"/>
                      </a:lnTo>
                      <a:lnTo>
                        <a:pt x="0" y="161"/>
                      </a:lnTo>
                      <a:lnTo>
                        <a:pt x="0" y="159"/>
                      </a:lnTo>
                      <a:lnTo>
                        <a:pt x="0" y="159"/>
                      </a:lnTo>
                      <a:lnTo>
                        <a:pt x="0" y="157"/>
                      </a:lnTo>
                      <a:lnTo>
                        <a:pt x="0" y="157"/>
                      </a:lnTo>
                      <a:lnTo>
                        <a:pt x="0" y="155"/>
                      </a:lnTo>
                      <a:lnTo>
                        <a:pt x="0" y="155"/>
                      </a:lnTo>
                      <a:lnTo>
                        <a:pt x="0" y="155"/>
                      </a:lnTo>
                      <a:lnTo>
                        <a:pt x="0" y="153"/>
                      </a:lnTo>
                      <a:lnTo>
                        <a:pt x="0" y="153"/>
                      </a:lnTo>
                      <a:lnTo>
                        <a:pt x="0" y="151"/>
                      </a:lnTo>
                      <a:lnTo>
                        <a:pt x="0" y="151"/>
                      </a:lnTo>
                      <a:lnTo>
                        <a:pt x="0" y="149"/>
                      </a:lnTo>
                      <a:lnTo>
                        <a:pt x="0" y="149"/>
                      </a:lnTo>
                      <a:lnTo>
                        <a:pt x="0" y="147"/>
                      </a:lnTo>
                      <a:lnTo>
                        <a:pt x="0" y="147"/>
                      </a:lnTo>
                      <a:lnTo>
                        <a:pt x="0" y="147"/>
                      </a:lnTo>
                      <a:lnTo>
                        <a:pt x="0" y="146"/>
                      </a:lnTo>
                      <a:lnTo>
                        <a:pt x="0" y="146"/>
                      </a:lnTo>
                      <a:lnTo>
                        <a:pt x="0" y="144"/>
                      </a:lnTo>
                      <a:lnTo>
                        <a:pt x="0" y="144"/>
                      </a:lnTo>
                      <a:lnTo>
                        <a:pt x="0" y="142"/>
                      </a:lnTo>
                      <a:lnTo>
                        <a:pt x="0" y="142"/>
                      </a:lnTo>
                      <a:lnTo>
                        <a:pt x="0" y="140"/>
                      </a:lnTo>
                      <a:lnTo>
                        <a:pt x="0" y="140"/>
                      </a:lnTo>
                      <a:lnTo>
                        <a:pt x="0" y="140"/>
                      </a:lnTo>
                      <a:lnTo>
                        <a:pt x="0" y="138"/>
                      </a:lnTo>
                      <a:lnTo>
                        <a:pt x="0" y="138"/>
                      </a:lnTo>
                      <a:lnTo>
                        <a:pt x="0" y="136"/>
                      </a:lnTo>
                      <a:lnTo>
                        <a:pt x="0" y="136"/>
                      </a:lnTo>
                      <a:lnTo>
                        <a:pt x="0" y="134"/>
                      </a:lnTo>
                      <a:lnTo>
                        <a:pt x="0" y="134"/>
                      </a:lnTo>
                      <a:lnTo>
                        <a:pt x="0" y="132"/>
                      </a:lnTo>
                      <a:lnTo>
                        <a:pt x="0" y="132"/>
                      </a:lnTo>
                      <a:lnTo>
                        <a:pt x="0" y="130"/>
                      </a:lnTo>
                      <a:lnTo>
                        <a:pt x="0" y="130"/>
                      </a:lnTo>
                      <a:lnTo>
                        <a:pt x="0" y="130"/>
                      </a:lnTo>
                      <a:lnTo>
                        <a:pt x="0" y="128"/>
                      </a:lnTo>
                      <a:lnTo>
                        <a:pt x="0" y="128"/>
                      </a:lnTo>
                      <a:lnTo>
                        <a:pt x="0" y="126"/>
                      </a:lnTo>
                      <a:lnTo>
                        <a:pt x="0" y="126"/>
                      </a:lnTo>
                      <a:lnTo>
                        <a:pt x="0" y="124"/>
                      </a:lnTo>
                      <a:lnTo>
                        <a:pt x="0" y="124"/>
                      </a:lnTo>
                      <a:lnTo>
                        <a:pt x="0" y="123"/>
                      </a:lnTo>
                      <a:lnTo>
                        <a:pt x="0" y="123"/>
                      </a:lnTo>
                      <a:lnTo>
                        <a:pt x="0" y="123"/>
                      </a:lnTo>
                      <a:lnTo>
                        <a:pt x="0" y="121"/>
                      </a:lnTo>
                      <a:lnTo>
                        <a:pt x="0" y="121"/>
                      </a:lnTo>
                      <a:lnTo>
                        <a:pt x="0" y="119"/>
                      </a:lnTo>
                      <a:lnTo>
                        <a:pt x="0" y="119"/>
                      </a:lnTo>
                      <a:lnTo>
                        <a:pt x="0" y="117"/>
                      </a:lnTo>
                      <a:lnTo>
                        <a:pt x="0" y="117"/>
                      </a:lnTo>
                      <a:lnTo>
                        <a:pt x="0" y="115"/>
                      </a:lnTo>
                      <a:lnTo>
                        <a:pt x="0" y="115"/>
                      </a:lnTo>
                      <a:lnTo>
                        <a:pt x="0" y="115"/>
                      </a:lnTo>
                      <a:lnTo>
                        <a:pt x="0" y="113"/>
                      </a:lnTo>
                      <a:lnTo>
                        <a:pt x="0" y="113"/>
                      </a:lnTo>
                      <a:lnTo>
                        <a:pt x="0" y="111"/>
                      </a:lnTo>
                      <a:lnTo>
                        <a:pt x="0" y="111"/>
                      </a:lnTo>
                      <a:lnTo>
                        <a:pt x="0" y="109"/>
                      </a:lnTo>
                      <a:lnTo>
                        <a:pt x="0" y="109"/>
                      </a:lnTo>
                      <a:lnTo>
                        <a:pt x="0" y="107"/>
                      </a:lnTo>
                      <a:lnTo>
                        <a:pt x="0" y="107"/>
                      </a:lnTo>
                      <a:lnTo>
                        <a:pt x="0" y="107"/>
                      </a:lnTo>
                      <a:lnTo>
                        <a:pt x="0" y="105"/>
                      </a:lnTo>
                      <a:lnTo>
                        <a:pt x="0" y="105"/>
                      </a:lnTo>
                      <a:lnTo>
                        <a:pt x="0" y="103"/>
                      </a:lnTo>
                      <a:lnTo>
                        <a:pt x="0" y="103"/>
                      </a:lnTo>
                      <a:lnTo>
                        <a:pt x="0" y="101"/>
                      </a:lnTo>
                      <a:lnTo>
                        <a:pt x="0" y="101"/>
                      </a:lnTo>
                      <a:lnTo>
                        <a:pt x="0" y="100"/>
                      </a:lnTo>
                      <a:lnTo>
                        <a:pt x="0" y="100"/>
                      </a:lnTo>
                      <a:lnTo>
                        <a:pt x="0" y="100"/>
                      </a:lnTo>
                      <a:lnTo>
                        <a:pt x="0" y="98"/>
                      </a:lnTo>
                      <a:lnTo>
                        <a:pt x="0" y="98"/>
                      </a:lnTo>
                      <a:lnTo>
                        <a:pt x="2" y="98"/>
                      </a:lnTo>
                      <a:lnTo>
                        <a:pt x="2" y="98"/>
                      </a:lnTo>
                      <a:lnTo>
                        <a:pt x="4" y="98"/>
                      </a:lnTo>
                      <a:lnTo>
                        <a:pt x="4" y="98"/>
                      </a:lnTo>
                      <a:lnTo>
                        <a:pt x="4" y="98"/>
                      </a:lnTo>
                      <a:lnTo>
                        <a:pt x="6" y="98"/>
                      </a:lnTo>
                      <a:lnTo>
                        <a:pt x="6" y="98"/>
                      </a:lnTo>
                      <a:lnTo>
                        <a:pt x="6" y="98"/>
                      </a:lnTo>
                      <a:lnTo>
                        <a:pt x="8" y="98"/>
                      </a:lnTo>
                      <a:lnTo>
                        <a:pt x="8" y="98"/>
                      </a:lnTo>
                      <a:lnTo>
                        <a:pt x="10" y="98"/>
                      </a:lnTo>
                      <a:lnTo>
                        <a:pt x="10" y="98"/>
                      </a:lnTo>
                      <a:lnTo>
                        <a:pt x="10" y="98"/>
                      </a:lnTo>
                      <a:lnTo>
                        <a:pt x="11" y="98"/>
                      </a:lnTo>
                      <a:lnTo>
                        <a:pt x="11" y="98"/>
                      </a:lnTo>
                      <a:lnTo>
                        <a:pt x="13" y="98"/>
                      </a:lnTo>
                      <a:lnTo>
                        <a:pt x="13" y="98"/>
                      </a:lnTo>
                      <a:lnTo>
                        <a:pt x="13" y="98"/>
                      </a:lnTo>
                      <a:lnTo>
                        <a:pt x="15" y="98"/>
                      </a:lnTo>
                      <a:lnTo>
                        <a:pt x="15" y="98"/>
                      </a:lnTo>
                      <a:lnTo>
                        <a:pt x="15" y="98"/>
                      </a:lnTo>
                      <a:lnTo>
                        <a:pt x="17" y="98"/>
                      </a:lnTo>
                      <a:lnTo>
                        <a:pt x="17" y="98"/>
                      </a:lnTo>
                      <a:lnTo>
                        <a:pt x="19" y="98"/>
                      </a:lnTo>
                      <a:lnTo>
                        <a:pt x="19" y="98"/>
                      </a:lnTo>
                      <a:lnTo>
                        <a:pt x="19" y="98"/>
                      </a:lnTo>
                      <a:lnTo>
                        <a:pt x="21" y="98"/>
                      </a:lnTo>
                      <a:lnTo>
                        <a:pt x="21" y="98"/>
                      </a:lnTo>
                      <a:lnTo>
                        <a:pt x="21" y="98"/>
                      </a:lnTo>
                      <a:lnTo>
                        <a:pt x="23" y="98"/>
                      </a:lnTo>
                      <a:lnTo>
                        <a:pt x="23" y="98"/>
                      </a:lnTo>
                      <a:lnTo>
                        <a:pt x="25" y="98"/>
                      </a:lnTo>
                      <a:lnTo>
                        <a:pt x="25" y="98"/>
                      </a:lnTo>
                      <a:lnTo>
                        <a:pt x="25" y="98"/>
                      </a:lnTo>
                      <a:lnTo>
                        <a:pt x="27" y="98"/>
                      </a:lnTo>
                      <a:lnTo>
                        <a:pt x="27" y="98"/>
                      </a:lnTo>
                      <a:lnTo>
                        <a:pt x="27" y="98"/>
                      </a:lnTo>
                      <a:lnTo>
                        <a:pt x="29" y="98"/>
                      </a:lnTo>
                      <a:lnTo>
                        <a:pt x="29" y="98"/>
                      </a:lnTo>
                      <a:lnTo>
                        <a:pt x="31" y="98"/>
                      </a:lnTo>
                      <a:lnTo>
                        <a:pt x="31" y="98"/>
                      </a:lnTo>
                      <a:lnTo>
                        <a:pt x="31" y="98"/>
                      </a:lnTo>
                      <a:lnTo>
                        <a:pt x="33" y="98"/>
                      </a:lnTo>
                      <a:lnTo>
                        <a:pt x="33" y="98"/>
                      </a:lnTo>
                      <a:lnTo>
                        <a:pt x="33" y="98"/>
                      </a:lnTo>
                      <a:lnTo>
                        <a:pt x="34" y="98"/>
                      </a:lnTo>
                      <a:lnTo>
                        <a:pt x="34" y="98"/>
                      </a:lnTo>
                      <a:lnTo>
                        <a:pt x="36" y="98"/>
                      </a:lnTo>
                      <a:lnTo>
                        <a:pt x="36" y="98"/>
                      </a:lnTo>
                      <a:lnTo>
                        <a:pt x="36" y="96"/>
                      </a:lnTo>
                      <a:lnTo>
                        <a:pt x="36" y="96"/>
                      </a:lnTo>
                      <a:lnTo>
                        <a:pt x="36" y="96"/>
                      </a:lnTo>
                      <a:lnTo>
                        <a:pt x="34" y="96"/>
                      </a:lnTo>
                      <a:lnTo>
                        <a:pt x="34" y="94"/>
                      </a:lnTo>
                      <a:lnTo>
                        <a:pt x="34" y="94"/>
                      </a:lnTo>
                      <a:lnTo>
                        <a:pt x="34" y="94"/>
                      </a:lnTo>
                      <a:lnTo>
                        <a:pt x="34" y="92"/>
                      </a:lnTo>
                      <a:lnTo>
                        <a:pt x="34" y="92"/>
                      </a:lnTo>
                      <a:lnTo>
                        <a:pt x="34" y="92"/>
                      </a:lnTo>
                      <a:lnTo>
                        <a:pt x="34" y="90"/>
                      </a:lnTo>
                      <a:lnTo>
                        <a:pt x="34" y="90"/>
                      </a:lnTo>
                      <a:lnTo>
                        <a:pt x="34" y="90"/>
                      </a:lnTo>
                      <a:lnTo>
                        <a:pt x="34" y="88"/>
                      </a:lnTo>
                      <a:lnTo>
                        <a:pt x="34" y="88"/>
                      </a:lnTo>
                      <a:lnTo>
                        <a:pt x="34" y="86"/>
                      </a:lnTo>
                      <a:lnTo>
                        <a:pt x="36" y="86"/>
                      </a:lnTo>
                      <a:lnTo>
                        <a:pt x="36" y="86"/>
                      </a:lnTo>
                      <a:lnTo>
                        <a:pt x="36" y="86"/>
                      </a:lnTo>
                      <a:lnTo>
                        <a:pt x="36" y="84"/>
                      </a:lnTo>
                      <a:lnTo>
                        <a:pt x="36" y="84"/>
                      </a:lnTo>
                      <a:lnTo>
                        <a:pt x="36" y="84"/>
                      </a:lnTo>
                      <a:lnTo>
                        <a:pt x="36" y="82"/>
                      </a:lnTo>
                      <a:lnTo>
                        <a:pt x="36" y="82"/>
                      </a:lnTo>
                      <a:lnTo>
                        <a:pt x="36" y="82"/>
                      </a:lnTo>
                      <a:lnTo>
                        <a:pt x="36" y="82"/>
                      </a:lnTo>
                      <a:lnTo>
                        <a:pt x="36" y="80"/>
                      </a:lnTo>
                      <a:lnTo>
                        <a:pt x="36" y="80"/>
                      </a:lnTo>
                      <a:lnTo>
                        <a:pt x="36" y="80"/>
                      </a:lnTo>
                      <a:lnTo>
                        <a:pt x="36" y="78"/>
                      </a:lnTo>
                      <a:lnTo>
                        <a:pt x="36" y="78"/>
                      </a:lnTo>
                      <a:lnTo>
                        <a:pt x="36" y="77"/>
                      </a:lnTo>
                      <a:lnTo>
                        <a:pt x="36" y="77"/>
                      </a:lnTo>
                      <a:lnTo>
                        <a:pt x="36" y="75"/>
                      </a:lnTo>
                      <a:lnTo>
                        <a:pt x="36" y="75"/>
                      </a:lnTo>
                      <a:lnTo>
                        <a:pt x="36" y="75"/>
                      </a:lnTo>
                      <a:lnTo>
                        <a:pt x="36" y="73"/>
                      </a:lnTo>
                      <a:lnTo>
                        <a:pt x="36" y="73"/>
                      </a:lnTo>
                      <a:lnTo>
                        <a:pt x="36" y="71"/>
                      </a:lnTo>
                      <a:lnTo>
                        <a:pt x="36" y="71"/>
                      </a:lnTo>
                      <a:lnTo>
                        <a:pt x="36" y="69"/>
                      </a:lnTo>
                      <a:lnTo>
                        <a:pt x="36" y="69"/>
                      </a:lnTo>
                      <a:lnTo>
                        <a:pt x="36" y="67"/>
                      </a:lnTo>
                      <a:lnTo>
                        <a:pt x="36" y="67"/>
                      </a:lnTo>
                      <a:lnTo>
                        <a:pt x="36" y="67"/>
                      </a:lnTo>
                      <a:lnTo>
                        <a:pt x="36" y="67"/>
                      </a:lnTo>
                      <a:lnTo>
                        <a:pt x="36" y="65"/>
                      </a:lnTo>
                      <a:lnTo>
                        <a:pt x="36" y="65"/>
                      </a:lnTo>
                      <a:lnTo>
                        <a:pt x="36" y="65"/>
                      </a:lnTo>
                      <a:lnTo>
                        <a:pt x="36" y="63"/>
                      </a:lnTo>
                      <a:lnTo>
                        <a:pt x="36" y="63"/>
                      </a:lnTo>
                      <a:lnTo>
                        <a:pt x="36" y="63"/>
                      </a:lnTo>
                      <a:lnTo>
                        <a:pt x="36" y="61"/>
                      </a:lnTo>
                      <a:lnTo>
                        <a:pt x="36" y="61"/>
                      </a:lnTo>
                      <a:lnTo>
                        <a:pt x="36" y="59"/>
                      </a:lnTo>
                      <a:lnTo>
                        <a:pt x="36" y="59"/>
                      </a:lnTo>
                      <a:lnTo>
                        <a:pt x="36" y="59"/>
                      </a:lnTo>
                      <a:lnTo>
                        <a:pt x="36" y="59"/>
                      </a:lnTo>
                      <a:lnTo>
                        <a:pt x="36" y="57"/>
                      </a:lnTo>
                      <a:lnTo>
                        <a:pt x="36" y="57"/>
                      </a:lnTo>
                      <a:lnTo>
                        <a:pt x="36" y="55"/>
                      </a:lnTo>
                      <a:lnTo>
                        <a:pt x="36" y="55"/>
                      </a:lnTo>
                      <a:lnTo>
                        <a:pt x="36" y="55"/>
                      </a:lnTo>
                      <a:lnTo>
                        <a:pt x="36" y="55"/>
                      </a:lnTo>
                      <a:lnTo>
                        <a:pt x="36" y="54"/>
                      </a:lnTo>
                      <a:lnTo>
                        <a:pt x="36" y="54"/>
                      </a:lnTo>
                      <a:lnTo>
                        <a:pt x="36" y="54"/>
                      </a:lnTo>
                      <a:lnTo>
                        <a:pt x="36" y="54"/>
                      </a:lnTo>
                      <a:lnTo>
                        <a:pt x="36" y="54"/>
                      </a:lnTo>
                      <a:lnTo>
                        <a:pt x="38" y="54"/>
                      </a:lnTo>
                      <a:lnTo>
                        <a:pt x="38" y="55"/>
                      </a:lnTo>
                      <a:lnTo>
                        <a:pt x="38" y="55"/>
                      </a:lnTo>
                      <a:lnTo>
                        <a:pt x="38" y="57"/>
                      </a:lnTo>
                      <a:lnTo>
                        <a:pt x="38" y="57"/>
                      </a:lnTo>
                      <a:lnTo>
                        <a:pt x="38" y="57"/>
                      </a:lnTo>
                      <a:lnTo>
                        <a:pt x="40" y="57"/>
                      </a:lnTo>
                      <a:lnTo>
                        <a:pt x="40" y="57"/>
                      </a:lnTo>
                      <a:lnTo>
                        <a:pt x="42" y="57"/>
                      </a:lnTo>
                      <a:lnTo>
                        <a:pt x="42" y="57"/>
                      </a:lnTo>
                      <a:lnTo>
                        <a:pt x="42" y="57"/>
                      </a:lnTo>
                      <a:lnTo>
                        <a:pt x="42" y="59"/>
                      </a:lnTo>
                      <a:lnTo>
                        <a:pt x="42" y="59"/>
                      </a:lnTo>
                      <a:lnTo>
                        <a:pt x="42" y="59"/>
                      </a:lnTo>
                      <a:lnTo>
                        <a:pt x="42" y="59"/>
                      </a:lnTo>
                      <a:lnTo>
                        <a:pt x="42" y="61"/>
                      </a:lnTo>
                      <a:lnTo>
                        <a:pt x="42" y="61"/>
                      </a:lnTo>
                      <a:lnTo>
                        <a:pt x="42" y="61"/>
                      </a:lnTo>
                      <a:lnTo>
                        <a:pt x="42" y="63"/>
                      </a:lnTo>
                      <a:lnTo>
                        <a:pt x="42" y="63"/>
                      </a:lnTo>
                      <a:lnTo>
                        <a:pt x="42" y="63"/>
                      </a:lnTo>
                      <a:lnTo>
                        <a:pt x="40" y="63"/>
                      </a:lnTo>
                      <a:lnTo>
                        <a:pt x="40" y="65"/>
                      </a:lnTo>
                      <a:lnTo>
                        <a:pt x="42" y="65"/>
                      </a:lnTo>
                      <a:lnTo>
                        <a:pt x="42" y="65"/>
                      </a:lnTo>
                      <a:lnTo>
                        <a:pt x="42" y="65"/>
                      </a:lnTo>
                      <a:lnTo>
                        <a:pt x="42" y="65"/>
                      </a:lnTo>
                      <a:lnTo>
                        <a:pt x="44" y="65"/>
                      </a:lnTo>
                      <a:lnTo>
                        <a:pt x="44" y="65"/>
                      </a:lnTo>
                      <a:lnTo>
                        <a:pt x="46" y="65"/>
                      </a:lnTo>
                      <a:lnTo>
                        <a:pt x="46" y="65"/>
                      </a:lnTo>
                      <a:lnTo>
                        <a:pt x="46" y="65"/>
                      </a:lnTo>
                      <a:lnTo>
                        <a:pt x="46" y="65"/>
                      </a:lnTo>
                      <a:lnTo>
                        <a:pt x="46" y="63"/>
                      </a:lnTo>
                      <a:lnTo>
                        <a:pt x="48" y="63"/>
                      </a:lnTo>
                      <a:lnTo>
                        <a:pt x="48" y="63"/>
                      </a:lnTo>
                      <a:lnTo>
                        <a:pt x="48" y="63"/>
                      </a:lnTo>
                      <a:lnTo>
                        <a:pt x="48" y="63"/>
                      </a:lnTo>
                      <a:lnTo>
                        <a:pt x="48" y="61"/>
                      </a:lnTo>
                      <a:lnTo>
                        <a:pt x="50" y="61"/>
                      </a:lnTo>
                      <a:lnTo>
                        <a:pt x="50" y="61"/>
                      </a:lnTo>
                      <a:lnTo>
                        <a:pt x="52" y="61"/>
                      </a:lnTo>
                      <a:lnTo>
                        <a:pt x="52" y="61"/>
                      </a:lnTo>
                      <a:lnTo>
                        <a:pt x="52" y="61"/>
                      </a:lnTo>
                      <a:lnTo>
                        <a:pt x="52" y="61"/>
                      </a:lnTo>
                      <a:lnTo>
                        <a:pt x="54" y="61"/>
                      </a:lnTo>
                      <a:lnTo>
                        <a:pt x="54" y="61"/>
                      </a:lnTo>
                      <a:lnTo>
                        <a:pt x="54" y="61"/>
                      </a:lnTo>
                      <a:lnTo>
                        <a:pt x="55" y="61"/>
                      </a:lnTo>
                      <a:lnTo>
                        <a:pt x="55" y="61"/>
                      </a:lnTo>
                      <a:lnTo>
                        <a:pt x="57" y="61"/>
                      </a:lnTo>
                      <a:lnTo>
                        <a:pt x="57" y="59"/>
                      </a:lnTo>
                      <a:lnTo>
                        <a:pt x="57" y="59"/>
                      </a:lnTo>
                      <a:lnTo>
                        <a:pt x="57" y="59"/>
                      </a:lnTo>
                      <a:lnTo>
                        <a:pt x="59" y="59"/>
                      </a:lnTo>
                      <a:lnTo>
                        <a:pt x="59" y="61"/>
                      </a:lnTo>
                      <a:lnTo>
                        <a:pt x="59" y="61"/>
                      </a:lnTo>
                      <a:lnTo>
                        <a:pt x="57" y="61"/>
                      </a:lnTo>
                      <a:lnTo>
                        <a:pt x="57" y="63"/>
                      </a:lnTo>
                      <a:lnTo>
                        <a:pt x="57" y="63"/>
                      </a:lnTo>
                      <a:lnTo>
                        <a:pt x="57" y="65"/>
                      </a:lnTo>
                      <a:lnTo>
                        <a:pt x="57" y="65"/>
                      </a:lnTo>
                      <a:lnTo>
                        <a:pt x="59" y="65"/>
                      </a:lnTo>
                      <a:lnTo>
                        <a:pt x="59" y="67"/>
                      </a:lnTo>
                      <a:lnTo>
                        <a:pt x="57" y="67"/>
                      </a:lnTo>
                      <a:lnTo>
                        <a:pt x="57" y="67"/>
                      </a:lnTo>
                      <a:lnTo>
                        <a:pt x="57" y="67"/>
                      </a:lnTo>
                      <a:lnTo>
                        <a:pt x="59" y="67"/>
                      </a:lnTo>
                      <a:lnTo>
                        <a:pt x="59" y="69"/>
                      </a:lnTo>
                      <a:lnTo>
                        <a:pt x="59" y="69"/>
                      </a:lnTo>
                      <a:lnTo>
                        <a:pt x="59" y="69"/>
                      </a:lnTo>
                      <a:lnTo>
                        <a:pt x="59" y="69"/>
                      </a:lnTo>
                      <a:lnTo>
                        <a:pt x="61" y="69"/>
                      </a:lnTo>
                      <a:lnTo>
                        <a:pt x="61" y="71"/>
                      </a:lnTo>
                      <a:lnTo>
                        <a:pt x="61" y="71"/>
                      </a:lnTo>
                      <a:lnTo>
                        <a:pt x="61" y="71"/>
                      </a:lnTo>
                      <a:lnTo>
                        <a:pt x="61" y="73"/>
                      </a:lnTo>
                      <a:lnTo>
                        <a:pt x="63" y="73"/>
                      </a:lnTo>
                      <a:lnTo>
                        <a:pt x="63" y="71"/>
                      </a:lnTo>
                      <a:lnTo>
                        <a:pt x="63" y="71"/>
                      </a:lnTo>
                      <a:lnTo>
                        <a:pt x="63" y="71"/>
                      </a:lnTo>
                      <a:lnTo>
                        <a:pt x="65" y="71"/>
                      </a:lnTo>
                      <a:lnTo>
                        <a:pt x="65" y="73"/>
                      </a:lnTo>
                      <a:lnTo>
                        <a:pt x="65" y="73"/>
                      </a:lnTo>
                      <a:lnTo>
                        <a:pt x="65" y="73"/>
                      </a:lnTo>
                      <a:lnTo>
                        <a:pt x="65" y="73"/>
                      </a:lnTo>
                      <a:lnTo>
                        <a:pt x="67" y="73"/>
                      </a:lnTo>
                      <a:lnTo>
                        <a:pt x="67" y="73"/>
                      </a:lnTo>
                      <a:lnTo>
                        <a:pt x="67" y="73"/>
                      </a:lnTo>
                      <a:lnTo>
                        <a:pt x="69" y="73"/>
                      </a:lnTo>
                      <a:lnTo>
                        <a:pt x="69" y="73"/>
                      </a:lnTo>
                      <a:lnTo>
                        <a:pt x="69" y="73"/>
                      </a:lnTo>
                      <a:lnTo>
                        <a:pt x="69" y="75"/>
                      </a:lnTo>
                      <a:lnTo>
                        <a:pt x="69" y="75"/>
                      </a:lnTo>
                      <a:lnTo>
                        <a:pt x="71" y="75"/>
                      </a:lnTo>
                      <a:lnTo>
                        <a:pt x="71" y="75"/>
                      </a:lnTo>
                      <a:lnTo>
                        <a:pt x="71" y="75"/>
                      </a:lnTo>
                      <a:lnTo>
                        <a:pt x="71" y="75"/>
                      </a:lnTo>
                      <a:lnTo>
                        <a:pt x="73" y="75"/>
                      </a:lnTo>
                      <a:lnTo>
                        <a:pt x="73" y="75"/>
                      </a:lnTo>
                      <a:lnTo>
                        <a:pt x="73" y="75"/>
                      </a:lnTo>
                      <a:lnTo>
                        <a:pt x="73" y="75"/>
                      </a:lnTo>
                      <a:lnTo>
                        <a:pt x="75" y="75"/>
                      </a:lnTo>
                      <a:lnTo>
                        <a:pt x="75" y="75"/>
                      </a:lnTo>
                      <a:lnTo>
                        <a:pt x="75" y="75"/>
                      </a:lnTo>
                      <a:lnTo>
                        <a:pt x="75" y="75"/>
                      </a:lnTo>
                      <a:lnTo>
                        <a:pt x="77" y="75"/>
                      </a:lnTo>
                      <a:lnTo>
                        <a:pt x="77" y="75"/>
                      </a:lnTo>
                      <a:lnTo>
                        <a:pt x="77" y="75"/>
                      </a:lnTo>
                      <a:lnTo>
                        <a:pt x="78" y="75"/>
                      </a:lnTo>
                      <a:lnTo>
                        <a:pt x="78" y="75"/>
                      </a:lnTo>
                      <a:lnTo>
                        <a:pt x="78" y="75"/>
                      </a:lnTo>
                      <a:lnTo>
                        <a:pt x="78" y="75"/>
                      </a:lnTo>
                      <a:lnTo>
                        <a:pt x="80" y="75"/>
                      </a:lnTo>
                      <a:lnTo>
                        <a:pt x="80" y="75"/>
                      </a:lnTo>
                      <a:lnTo>
                        <a:pt x="80" y="75"/>
                      </a:lnTo>
                      <a:lnTo>
                        <a:pt x="80" y="77"/>
                      </a:lnTo>
                      <a:lnTo>
                        <a:pt x="82" y="77"/>
                      </a:lnTo>
                      <a:lnTo>
                        <a:pt x="82" y="77"/>
                      </a:lnTo>
                      <a:lnTo>
                        <a:pt x="84" y="77"/>
                      </a:lnTo>
                      <a:lnTo>
                        <a:pt x="84" y="75"/>
                      </a:lnTo>
                      <a:lnTo>
                        <a:pt x="84" y="75"/>
                      </a:lnTo>
                      <a:lnTo>
                        <a:pt x="84" y="77"/>
                      </a:lnTo>
                      <a:lnTo>
                        <a:pt x="84" y="77"/>
                      </a:lnTo>
                      <a:lnTo>
                        <a:pt x="86" y="77"/>
                      </a:lnTo>
                      <a:lnTo>
                        <a:pt x="86" y="75"/>
                      </a:lnTo>
                      <a:lnTo>
                        <a:pt x="86" y="75"/>
                      </a:lnTo>
                      <a:lnTo>
                        <a:pt x="86" y="75"/>
                      </a:lnTo>
                      <a:lnTo>
                        <a:pt x="86" y="75"/>
                      </a:lnTo>
                      <a:lnTo>
                        <a:pt x="86" y="75"/>
                      </a:lnTo>
                      <a:lnTo>
                        <a:pt x="88" y="75"/>
                      </a:lnTo>
                      <a:lnTo>
                        <a:pt x="88" y="73"/>
                      </a:lnTo>
                      <a:lnTo>
                        <a:pt x="88" y="73"/>
                      </a:lnTo>
                      <a:lnTo>
                        <a:pt x="88" y="71"/>
                      </a:lnTo>
                      <a:lnTo>
                        <a:pt x="88" y="71"/>
                      </a:lnTo>
                      <a:lnTo>
                        <a:pt x="88" y="71"/>
                      </a:lnTo>
                      <a:lnTo>
                        <a:pt x="88" y="69"/>
                      </a:lnTo>
                      <a:lnTo>
                        <a:pt x="88" y="69"/>
                      </a:lnTo>
                      <a:lnTo>
                        <a:pt x="88" y="67"/>
                      </a:lnTo>
                      <a:lnTo>
                        <a:pt x="90" y="67"/>
                      </a:lnTo>
                      <a:lnTo>
                        <a:pt x="90" y="67"/>
                      </a:lnTo>
                      <a:lnTo>
                        <a:pt x="90" y="67"/>
                      </a:lnTo>
                      <a:lnTo>
                        <a:pt x="92" y="67"/>
                      </a:lnTo>
                      <a:lnTo>
                        <a:pt x="92" y="69"/>
                      </a:lnTo>
                      <a:lnTo>
                        <a:pt x="92" y="69"/>
                      </a:lnTo>
                      <a:lnTo>
                        <a:pt x="92" y="71"/>
                      </a:lnTo>
                      <a:lnTo>
                        <a:pt x="92" y="71"/>
                      </a:lnTo>
                      <a:lnTo>
                        <a:pt x="92" y="73"/>
                      </a:lnTo>
                      <a:lnTo>
                        <a:pt x="92" y="73"/>
                      </a:lnTo>
                      <a:lnTo>
                        <a:pt x="92" y="73"/>
                      </a:lnTo>
                      <a:lnTo>
                        <a:pt x="92" y="73"/>
                      </a:lnTo>
                      <a:lnTo>
                        <a:pt x="94" y="73"/>
                      </a:lnTo>
                      <a:lnTo>
                        <a:pt x="94" y="73"/>
                      </a:lnTo>
                      <a:lnTo>
                        <a:pt x="94" y="75"/>
                      </a:lnTo>
                      <a:lnTo>
                        <a:pt x="96" y="75"/>
                      </a:lnTo>
                      <a:lnTo>
                        <a:pt x="96" y="75"/>
                      </a:lnTo>
                      <a:lnTo>
                        <a:pt x="96" y="75"/>
                      </a:lnTo>
                      <a:lnTo>
                        <a:pt x="96" y="75"/>
                      </a:lnTo>
                      <a:lnTo>
                        <a:pt x="96" y="77"/>
                      </a:lnTo>
                      <a:lnTo>
                        <a:pt x="96" y="77"/>
                      </a:lnTo>
                      <a:lnTo>
                        <a:pt x="96" y="77"/>
                      </a:lnTo>
                      <a:lnTo>
                        <a:pt x="96" y="78"/>
                      </a:lnTo>
                      <a:lnTo>
                        <a:pt x="96" y="78"/>
                      </a:lnTo>
                      <a:lnTo>
                        <a:pt x="96" y="80"/>
                      </a:lnTo>
                      <a:lnTo>
                        <a:pt x="98" y="80"/>
                      </a:lnTo>
                      <a:lnTo>
                        <a:pt x="98" y="80"/>
                      </a:lnTo>
                      <a:lnTo>
                        <a:pt x="98" y="80"/>
                      </a:lnTo>
                      <a:lnTo>
                        <a:pt x="99" y="80"/>
                      </a:lnTo>
                      <a:lnTo>
                        <a:pt x="99" y="82"/>
                      </a:lnTo>
                      <a:lnTo>
                        <a:pt x="99" y="82"/>
                      </a:lnTo>
                      <a:lnTo>
                        <a:pt x="99" y="82"/>
                      </a:lnTo>
                      <a:lnTo>
                        <a:pt x="99" y="82"/>
                      </a:lnTo>
                      <a:lnTo>
                        <a:pt x="101" y="82"/>
                      </a:lnTo>
                      <a:lnTo>
                        <a:pt x="101" y="82"/>
                      </a:lnTo>
                      <a:lnTo>
                        <a:pt x="101" y="82"/>
                      </a:lnTo>
                      <a:lnTo>
                        <a:pt x="101" y="82"/>
                      </a:lnTo>
                      <a:lnTo>
                        <a:pt x="103" y="82"/>
                      </a:lnTo>
                      <a:lnTo>
                        <a:pt x="103" y="82"/>
                      </a:lnTo>
                      <a:lnTo>
                        <a:pt x="103" y="82"/>
                      </a:lnTo>
                      <a:lnTo>
                        <a:pt x="105" y="82"/>
                      </a:lnTo>
                      <a:lnTo>
                        <a:pt x="105" y="82"/>
                      </a:lnTo>
                      <a:lnTo>
                        <a:pt x="105" y="82"/>
                      </a:lnTo>
                      <a:lnTo>
                        <a:pt x="105" y="82"/>
                      </a:lnTo>
                      <a:lnTo>
                        <a:pt x="107" y="82"/>
                      </a:lnTo>
                      <a:lnTo>
                        <a:pt x="107" y="84"/>
                      </a:lnTo>
                      <a:lnTo>
                        <a:pt x="107" y="84"/>
                      </a:lnTo>
                      <a:lnTo>
                        <a:pt x="107" y="84"/>
                      </a:lnTo>
                      <a:lnTo>
                        <a:pt x="107" y="84"/>
                      </a:lnTo>
                      <a:lnTo>
                        <a:pt x="107" y="84"/>
                      </a:lnTo>
                      <a:lnTo>
                        <a:pt x="109" y="84"/>
                      </a:lnTo>
                      <a:lnTo>
                        <a:pt x="109" y="84"/>
                      </a:lnTo>
                      <a:lnTo>
                        <a:pt x="109" y="84"/>
                      </a:lnTo>
                      <a:lnTo>
                        <a:pt x="111" y="84"/>
                      </a:lnTo>
                      <a:lnTo>
                        <a:pt x="111" y="84"/>
                      </a:lnTo>
                      <a:lnTo>
                        <a:pt x="111" y="86"/>
                      </a:lnTo>
                      <a:lnTo>
                        <a:pt x="111" y="86"/>
                      </a:lnTo>
                      <a:lnTo>
                        <a:pt x="111" y="86"/>
                      </a:lnTo>
                      <a:lnTo>
                        <a:pt x="113" y="86"/>
                      </a:lnTo>
                      <a:lnTo>
                        <a:pt x="113" y="86"/>
                      </a:lnTo>
                      <a:lnTo>
                        <a:pt x="113" y="88"/>
                      </a:lnTo>
                      <a:lnTo>
                        <a:pt x="113" y="88"/>
                      </a:lnTo>
                      <a:lnTo>
                        <a:pt x="113" y="88"/>
                      </a:lnTo>
                      <a:lnTo>
                        <a:pt x="113" y="90"/>
                      </a:lnTo>
                      <a:lnTo>
                        <a:pt x="113" y="90"/>
                      </a:lnTo>
                      <a:lnTo>
                        <a:pt x="113" y="90"/>
                      </a:lnTo>
                      <a:lnTo>
                        <a:pt x="113" y="92"/>
                      </a:lnTo>
                      <a:lnTo>
                        <a:pt x="113" y="92"/>
                      </a:lnTo>
                      <a:lnTo>
                        <a:pt x="113" y="92"/>
                      </a:lnTo>
                      <a:lnTo>
                        <a:pt x="113" y="92"/>
                      </a:lnTo>
                      <a:lnTo>
                        <a:pt x="115" y="92"/>
                      </a:lnTo>
                      <a:lnTo>
                        <a:pt x="115" y="94"/>
                      </a:lnTo>
                      <a:lnTo>
                        <a:pt x="115" y="94"/>
                      </a:lnTo>
                      <a:lnTo>
                        <a:pt x="115" y="94"/>
                      </a:lnTo>
                      <a:lnTo>
                        <a:pt x="115" y="94"/>
                      </a:lnTo>
                      <a:lnTo>
                        <a:pt x="117" y="94"/>
                      </a:lnTo>
                      <a:lnTo>
                        <a:pt x="117" y="94"/>
                      </a:lnTo>
                      <a:lnTo>
                        <a:pt x="117" y="94"/>
                      </a:lnTo>
                      <a:lnTo>
                        <a:pt x="117" y="94"/>
                      </a:lnTo>
                      <a:lnTo>
                        <a:pt x="119" y="94"/>
                      </a:lnTo>
                      <a:lnTo>
                        <a:pt x="119" y="96"/>
                      </a:lnTo>
                      <a:lnTo>
                        <a:pt x="119" y="96"/>
                      </a:lnTo>
                      <a:lnTo>
                        <a:pt x="119" y="96"/>
                      </a:lnTo>
                      <a:lnTo>
                        <a:pt x="119" y="98"/>
                      </a:lnTo>
                      <a:lnTo>
                        <a:pt x="119" y="98"/>
                      </a:lnTo>
                      <a:lnTo>
                        <a:pt x="119" y="98"/>
                      </a:lnTo>
                      <a:lnTo>
                        <a:pt x="119" y="100"/>
                      </a:lnTo>
                      <a:lnTo>
                        <a:pt x="119" y="100"/>
                      </a:lnTo>
                      <a:lnTo>
                        <a:pt x="121" y="100"/>
                      </a:lnTo>
                      <a:lnTo>
                        <a:pt x="121" y="100"/>
                      </a:lnTo>
                      <a:lnTo>
                        <a:pt x="121" y="100"/>
                      </a:lnTo>
                      <a:lnTo>
                        <a:pt x="121" y="101"/>
                      </a:lnTo>
                      <a:lnTo>
                        <a:pt x="121" y="101"/>
                      </a:lnTo>
                      <a:lnTo>
                        <a:pt x="122" y="101"/>
                      </a:lnTo>
                      <a:lnTo>
                        <a:pt x="122" y="103"/>
                      </a:lnTo>
                      <a:lnTo>
                        <a:pt x="122" y="103"/>
                      </a:lnTo>
                      <a:lnTo>
                        <a:pt x="122" y="105"/>
                      </a:lnTo>
                      <a:lnTo>
                        <a:pt x="122" y="105"/>
                      </a:lnTo>
                      <a:lnTo>
                        <a:pt x="122" y="105"/>
                      </a:lnTo>
                      <a:lnTo>
                        <a:pt x="122" y="105"/>
                      </a:lnTo>
                      <a:lnTo>
                        <a:pt x="122" y="105"/>
                      </a:lnTo>
                      <a:lnTo>
                        <a:pt x="124" y="105"/>
                      </a:lnTo>
                      <a:lnTo>
                        <a:pt x="124" y="105"/>
                      </a:lnTo>
                      <a:lnTo>
                        <a:pt x="124" y="105"/>
                      </a:lnTo>
                      <a:lnTo>
                        <a:pt x="124" y="105"/>
                      </a:lnTo>
                      <a:lnTo>
                        <a:pt x="126" y="105"/>
                      </a:lnTo>
                      <a:lnTo>
                        <a:pt x="126" y="105"/>
                      </a:lnTo>
                      <a:lnTo>
                        <a:pt x="126" y="105"/>
                      </a:lnTo>
                      <a:lnTo>
                        <a:pt x="128" y="105"/>
                      </a:lnTo>
                      <a:lnTo>
                        <a:pt x="128" y="103"/>
                      </a:lnTo>
                      <a:lnTo>
                        <a:pt x="128" y="103"/>
                      </a:lnTo>
                      <a:lnTo>
                        <a:pt x="128" y="103"/>
                      </a:lnTo>
                      <a:lnTo>
                        <a:pt x="130" y="103"/>
                      </a:lnTo>
                      <a:lnTo>
                        <a:pt x="130" y="103"/>
                      </a:lnTo>
                      <a:lnTo>
                        <a:pt x="130" y="103"/>
                      </a:lnTo>
                      <a:lnTo>
                        <a:pt x="132" y="103"/>
                      </a:lnTo>
                      <a:lnTo>
                        <a:pt x="132" y="101"/>
                      </a:lnTo>
                      <a:lnTo>
                        <a:pt x="132" y="101"/>
                      </a:lnTo>
                      <a:lnTo>
                        <a:pt x="132" y="101"/>
                      </a:lnTo>
                      <a:lnTo>
                        <a:pt x="132" y="101"/>
                      </a:lnTo>
                      <a:lnTo>
                        <a:pt x="134" y="101"/>
                      </a:lnTo>
                      <a:lnTo>
                        <a:pt x="134" y="101"/>
                      </a:lnTo>
                      <a:lnTo>
                        <a:pt x="134" y="101"/>
                      </a:lnTo>
                      <a:lnTo>
                        <a:pt x="134" y="103"/>
                      </a:lnTo>
                      <a:lnTo>
                        <a:pt x="134" y="103"/>
                      </a:lnTo>
                      <a:lnTo>
                        <a:pt x="134" y="103"/>
                      </a:lnTo>
                      <a:lnTo>
                        <a:pt x="134" y="105"/>
                      </a:lnTo>
                      <a:lnTo>
                        <a:pt x="134" y="105"/>
                      </a:lnTo>
                      <a:lnTo>
                        <a:pt x="134" y="105"/>
                      </a:lnTo>
                      <a:lnTo>
                        <a:pt x="134" y="107"/>
                      </a:lnTo>
                      <a:lnTo>
                        <a:pt x="134" y="107"/>
                      </a:lnTo>
                      <a:lnTo>
                        <a:pt x="136" y="107"/>
                      </a:lnTo>
                      <a:lnTo>
                        <a:pt x="136" y="107"/>
                      </a:lnTo>
                      <a:lnTo>
                        <a:pt x="136" y="105"/>
                      </a:lnTo>
                      <a:lnTo>
                        <a:pt x="136" y="105"/>
                      </a:lnTo>
                      <a:lnTo>
                        <a:pt x="136" y="103"/>
                      </a:lnTo>
                      <a:lnTo>
                        <a:pt x="136" y="103"/>
                      </a:lnTo>
                      <a:lnTo>
                        <a:pt x="136" y="101"/>
                      </a:lnTo>
                      <a:lnTo>
                        <a:pt x="136" y="101"/>
                      </a:lnTo>
                      <a:lnTo>
                        <a:pt x="136" y="100"/>
                      </a:lnTo>
                      <a:lnTo>
                        <a:pt x="136" y="100"/>
                      </a:lnTo>
                      <a:lnTo>
                        <a:pt x="136" y="100"/>
                      </a:lnTo>
                      <a:lnTo>
                        <a:pt x="136" y="98"/>
                      </a:lnTo>
                      <a:lnTo>
                        <a:pt x="136" y="98"/>
                      </a:lnTo>
                      <a:lnTo>
                        <a:pt x="136" y="96"/>
                      </a:lnTo>
                      <a:lnTo>
                        <a:pt x="136" y="96"/>
                      </a:lnTo>
                      <a:lnTo>
                        <a:pt x="136" y="94"/>
                      </a:lnTo>
                      <a:lnTo>
                        <a:pt x="136" y="94"/>
                      </a:lnTo>
                      <a:lnTo>
                        <a:pt x="136" y="92"/>
                      </a:lnTo>
                      <a:lnTo>
                        <a:pt x="136" y="92"/>
                      </a:lnTo>
                      <a:lnTo>
                        <a:pt x="136" y="92"/>
                      </a:lnTo>
                      <a:lnTo>
                        <a:pt x="136" y="90"/>
                      </a:lnTo>
                      <a:lnTo>
                        <a:pt x="136" y="90"/>
                      </a:lnTo>
                      <a:lnTo>
                        <a:pt x="136" y="88"/>
                      </a:lnTo>
                      <a:lnTo>
                        <a:pt x="136" y="88"/>
                      </a:lnTo>
                      <a:lnTo>
                        <a:pt x="136" y="86"/>
                      </a:lnTo>
                      <a:lnTo>
                        <a:pt x="136" y="86"/>
                      </a:lnTo>
                      <a:lnTo>
                        <a:pt x="136" y="84"/>
                      </a:lnTo>
                      <a:lnTo>
                        <a:pt x="136" y="84"/>
                      </a:lnTo>
                      <a:lnTo>
                        <a:pt x="136" y="82"/>
                      </a:lnTo>
                      <a:lnTo>
                        <a:pt x="136" y="82"/>
                      </a:lnTo>
                      <a:lnTo>
                        <a:pt x="136" y="82"/>
                      </a:lnTo>
                      <a:lnTo>
                        <a:pt x="136" y="80"/>
                      </a:lnTo>
                      <a:lnTo>
                        <a:pt x="136" y="80"/>
                      </a:lnTo>
                      <a:lnTo>
                        <a:pt x="136" y="80"/>
                      </a:lnTo>
                      <a:lnTo>
                        <a:pt x="134" y="80"/>
                      </a:lnTo>
                      <a:lnTo>
                        <a:pt x="134" y="80"/>
                      </a:lnTo>
                      <a:lnTo>
                        <a:pt x="134" y="80"/>
                      </a:lnTo>
                      <a:lnTo>
                        <a:pt x="134" y="80"/>
                      </a:lnTo>
                      <a:lnTo>
                        <a:pt x="132" y="80"/>
                      </a:lnTo>
                      <a:lnTo>
                        <a:pt x="132" y="80"/>
                      </a:lnTo>
                      <a:lnTo>
                        <a:pt x="132" y="80"/>
                      </a:lnTo>
                      <a:lnTo>
                        <a:pt x="132" y="82"/>
                      </a:lnTo>
                      <a:lnTo>
                        <a:pt x="130" y="82"/>
                      </a:lnTo>
                      <a:lnTo>
                        <a:pt x="130" y="82"/>
                      </a:lnTo>
                      <a:lnTo>
                        <a:pt x="130" y="82"/>
                      </a:lnTo>
                      <a:lnTo>
                        <a:pt x="130" y="84"/>
                      </a:lnTo>
                      <a:lnTo>
                        <a:pt x="132" y="84"/>
                      </a:lnTo>
                      <a:lnTo>
                        <a:pt x="132" y="84"/>
                      </a:lnTo>
                      <a:lnTo>
                        <a:pt x="132" y="84"/>
                      </a:lnTo>
                      <a:lnTo>
                        <a:pt x="132" y="86"/>
                      </a:lnTo>
                      <a:lnTo>
                        <a:pt x="132" y="86"/>
                      </a:lnTo>
                      <a:lnTo>
                        <a:pt x="130" y="86"/>
                      </a:lnTo>
                      <a:lnTo>
                        <a:pt x="130" y="86"/>
                      </a:lnTo>
                      <a:lnTo>
                        <a:pt x="130" y="84"/>
                      </a:lnTo>
                      <a:lnTo>
                        <a:pt x="128" y="84"/>
                      </a:lnTo>
                      <a:lnTo>
                        <a:pt x="128" y="84"/>
                      </a:lnTo>
                      <a:lnTo>
                        <a:pt x="128" y="84"/>
                      </a:lnTo>
                      <a:lnTo>
                        <a:pt x="128" y="84"/>
                      </a:lnTo>
                      <a:lnTo>
                        <a:pt x="126" y="84"/>
                      </a:lnTo>
                      <a:lnTo>
                        <a:pt x="126" y="84"/>
                      </a:lnTo>
                      <a:lnTo>
                        <a:pt x="124" y="84"/>
                      </a:lnTo>
                      <a:lnTo>
                        <a:pt x="124" y="84"/>
                      </a:lnTo>
                      <a:lnTo>
                        <a:pt x="124" y="84"/>
                      </a:lnTo>
                      <a:lnTo>
                        <a:pt x="122" y="84"/>
                      </a:lnTo>
                      <a:lnTo>
                        <a:pt x="122" y="82"/>
                      </a:lnTo>
                      <a:lnTo>
                        <a:pt x="122" y="82"/>
                      </a:lnTo>
                      <a:lnTo>
                        <a:pt x="122" y="82"/>
                      </a:lnTo>
                      <a:lnTo>
                        <a:pt x="122" y="82"/>
                      </a:lnTo>
                      <a:lnTo>
                        <a:pt x="122" y="82"/>
                      </a:lnTo>
                      <a:lnTo>
                        <a:pt x="122" y="80"/>
                      </a:lnTo>
                      <a:lnTo>
                        <a:pt x="121" y="80"/>
                      </a:lnTo>
                      <a:lnTo>
                        <a:pt x="121" y="80"/>
                      </a:lnTo>
                      <a:lnTo>
                        <a:pt x="121" y="80"/>
                      </a:lnTo>
                      <a:lnTo>
                        <a:pt x="121" y="78"/>
                      </a:lnTo>
                      <a:lnTo>
                        <a:pt x="119" y="78"/>
                      </a:lnTo>
                      <a:lnTo>
                        <a:pt x="119" y="78"/>
                      </a:lnTo>
                      <a:lnTo>
                        <a:pt x="119" y="78"/>
                      </a:lnTo>
                      <a:lnTo>
                        <a:pt x="119" y="77"/>
                      </a:lnTo>
                      <a:lnTo>
                        <a:pt x="119" y="77"/>
                      </a:lnTo>
                      <a:lnTo>
                        <a:pt x="119" y="77"/>
                      </a:lnTo>
                      <a:lnTo>
                        <a:pt x="117" y="77"/>
                      </a:lnTo>
                      <a:lnTo>
                        <a:pt x="117" y="75"/>
                      </a:lnTo>
                      <a:lnTo>
                        <a:pt x="117" y="75"/>
                      </a:lnTo>
                      <a:lnTo>
                        <a:pt x="117" y="75"/>
                      </a:lnTo>
                      <a:lnTo>
                        <a:pt x="117" y="75"/>
                      </a:lnTo>
                      <a:lnTo>
                        <a:pt x="115" y="75"/>
                      </a:lnTo>
                      <a:lnTo>
                        <a:pt x="115" y="75"/>
                      </a:lnTo>
                      <a:lnTo>
                        <a:pt x="115" y="75"/>
                      </a:lnTo>
                      <a:lnTo>
                        <a:pt x="113" y="75"/>
                      </a:lnTo>
                      <a:lnTo>
                        <a:pt x="113" y="73"/>
                      </a:lnTo>
                      <a:lnTo>
                        <a:pt x="113" y="73"/>
                      </a:lnTo>
                      <a:lnTo>
                        <a:pt x="113" y="73"/>
                      </a:lnTo>
                      <a:lnTo>
                        <a:pt x="113" y="71"/>
                      </a:lnTo>
                      <a:lnTo>
                        <a:pt x="113" y="71"/>
                      </a:lnTo>
                      <a:lnTo>
                        <a:pt x="113" y="71"/>
                      </a:lnTo>
                      <a:lnTo>
                        <a:pt x="113" y="69"/>
                      </a:lnTo>
                      <a:lnTo>
                        <a:pt x="113" y="69"/>
                      </a:lnTo>
                      <a:lnTo>
                        <a:pt x="111" y="69"/>
                      </a:lnTo>
                      <a:lnTo>
                        <a:pt x="111" y="67"/>
                      </a:lnTo>
                      <a:lnTo>
                        <a:pt x="111" y="67"/>
                      </a:lnTo>
                      <a:lnTo>
                        <a:pt x="111" y="67"/>
                      </a:lnTo>
                      <a:lnTo>
                        <a:pt x="113" y="67"/>
                      </a:lnTo>
                      <a:lnTo>
                        <a:pt x="113" y="65"/>
                      </a:lnTo>
                      <a:lnTo>
                        <a:pt x="113" y="65"/>
                      </a:lnTo>
                      <a:lnTo>
                        <a:pt x="113" y="63"/>
                      </a:lnTo>
                      <a:lnTo>
                        <a:pt x="113" y="63"/>
                      </a:lnTo>
                      <a:lnTo>
                        <a:pt x="113" y="63"/>
                      </a:lnTo>
                      <a:lnTo>
                        <a:pt x="113" y="61"/>
                      </a:lnTo>
                      <a:lnTo>
                        <a:pt x="113" y="61"/>
                      </a:lnTo>
                      <a:lnTo>
                        <a:pt x="113" y="61"/>
                      </a:lnTo>
                      <a:lnTo>
                        <a:pt x="113" y="59"/>
                      </a:lnTo>
                      <a:lnTo>
                        <a:pt x="113" y="59"/>
                      </a:lnTo>
                      <a:lnTo>
                        <a:pt x="113" y="59"/>
                      </a:lnTo>
                      <a:lnTo>
                        <a:pt x="113" y="57"/>
                      </a:lnTo>
                      <a:lnTo>
                        <a:pt x="113" y="57"/>
                      </a:lnTo>
                      <a:lnTo>
                        <a:pt x="113" y="55"/>
                      </a:lnTo>
                      <a:lnTo>
                        <a:pt x="113" y="55"/>
                      </a:lnTo>
                      <a:lnTo>
                        <a:pt x="115" y="55"/>
                      </a:lnTo>
                      <a:lnTo>
                        <a:pt x="115" y="54"/>
                      </a:lnTo>
                      <a:lnTo>
                        <a:pt x="115" y="54"/>
                      </a:lnTo>
                      <a:lnTo>
                        <a:pt x="115" y="52"/>
                      </a:lnTo>
                      <a:lnTo>
                        <a:pt x="115" y="52"/>
                      </a:lnTo>
                      <a:lnTo>
                        <a:pt x="115" y="52"/>
                      </a:lnTo>
                      <a:lnTo>
                        <a:pt x="115" y="52"/>
                      </a:lnTo>
                      <a:lnTo>
                        <a:pt x="117" y="52"/>
                      </a:lnTo>
                      <a:lnTo>
                        <a:pt x="117" y="50"/>
                      </a:lnTo>
                      <a:lnTo>
                        <a:pt x="117" y="50"/>
                      </a:lnTo>
                      <a:lnTo>
                        <a:pt x="117" y="50"/>
                      </a:lnTo>
                      <a:lnTo>
                        <a:pt x="117" y="50"/>
                      </a:lnTo>
                      <a:lnTo>
                        <a:pt x="117" y="48"/>
                      </a:lnTo>
                      <a:lnTo>
                        <a:pt x="117" y="48"/>
                      </a:lnTo>
                      <a:lnTo>
                        <a:pt x="117" y="48"/>
                      </a:lnTo>
                      <a:lnTo>
                        <a:pt x="117" y="46"/>
                      </a:lnTo>
                      <a:lnTo>
                        <a:pt x="117" y="46"/>
                      </a:lnTo>
                      <a:lnTo>
                        <a:pt x="117" y="46"/>
                      </a:lnTo>
                      <a:lnTo>
                        <a:pt x="117" y="44"/>
                      </a:lnTo>
                      <a:lnTo>
                        <a:pt x="117" y="44"/>
                      </a:lnTo>
                      <a:lnTo>
                        <a:pt x="117" y="44"/>
                      </a:lnTo>
                      <a:lnTo>
                        <a:pt x="117" y="42"/>
                      </a:lnTo>
                      <a:lnTo>
                        <a:pt x="117" y="42"/>
                      </a:lnTo>
                      <a:lnTo>
                        <a:pt x="117" y="40"/>
                      </a:lnTo>
                      <a:lnTo>
                        <a:pt x="115" y="40"/>
                      </a:lnTo>
                      <a:lnTo>
                        <a:pt x="115" y="40"/>
                      </a:lnTo>
                      <a:lnTo>
                        <a:pt x="115" y="38"/>
                      </a:lnTo>
                      <a:lnTo>
                        <a:pt x="117" y="38"/>
                      </a:lnTo>
                      <a:lnTo>
                        <a:pt x="117" y="38"/>
                      </a:lnTo>
                      <a:lnTo>
                        <a:pt x="117" y="36"/>
                      </a:lnTo>
                      <a:lnTo>
                        <a:pt x="117" y="36"/>
                      </a:lnTo>
                      <a:lnTo>
                        <a:pt x="117" y="34"/>
                      </a:lnTo>
                      <a:lnTo>
                        <a:pt x="117" y="34"/>
                      </a:lnTo>
                      <a:lnTo>
                        <a:pt x="117" y="34"/>
                      </a:lnTo>
                      <a:lnTo>
                        <a:pt x="117" y="34"/>
                      </a:lnTo>
                      <a:lnTo>
                        <a:pt x="117" y="32"/>
                      </a:lnTo>
                      <a:lnTo>
                        <a:pt x="117" y="32"/>
                      </a:lnTo>
                      <a:lnTo>
                        <a:pt x="117" y="31"/>
                      </a:lnTo>
                      <a:lnTo>
                        <a:pt x="117" y="31"/>
                      </a:lnTo>
                      <a:lnTo>
                        <a:pt x="117" y="31"/>
                      </a:lnTo>
                      <a:lnTo>
                        <a:pt x="117" y="29"/>
                      </a:lnTo>
                      <a:lnTo>
                        <a:pt x="117" y="29"/>
                      </a:lnTo>
                      <a:lnTo>
                        <a:pt x="117" y="27"/>
                      </a:lnTo>
                      <a:lnTo>
                        <a:pt x="117" y="27"/>
                      </a:lnTo>
                      <a:lnTo>
                        <a:pt x="115" y="27"/>
                      </a:lnTo>
                      <a:lnTo>
                        <a:pt x="115" y="27"/>
                      </a:lnTo>
                      <a:lnTo>
                        <a:pt x="115" y="25"/>
                      </a:lnTo>
                      <a:lnTo>
                        <a:pt x="115" y="25"/>
                      </a:lnTo>
                      <a:lnTo>
                        <a:pt x="115" y="25"/>
                      </a:lnTo>
                      <a:lnTo>
                        <a:pt x="115" y="23"/>
                      </a:lnTo>
                      <a:lnTo>
                        <a:pt x="115" y="23"/>
                      </a:lnTo>
                      <a:lnTo>
                        <a:pt x="115" y="21"/>
                      </a:lnTo>
                      <a:lnTo>
                        <a:pt x="113" y="21"/>
                      </a:lnTo>
                      <a:lnTo>
                        <a:pt x="113" y="21"/>
                      </a:lnTo>
                      <a:lnTo>
                        <a:pt x="113" y="21"/>
                      </a:lnTo>
                      <a:lnTo>
                        <a:pt x="113" y="21"/>
                      </a:lnTo>
                      <a:lnTo>
                        <a:pt x="111" y="21"/>
                      </a:lnTo>
                      <a:lnTo>
                        <a:pt x="111" y="19"/>
                      </a:lnTo>
                      <a:lnTo>
                        <a:pt x="111" y="19"/>
                      </a:lnTo>
                      <a:lnTo>
                        <a:pt x="111" y="19"/>
                      </a:lnTo>
                      <a:lnTo>
                        <a:pt x="111" y="17"/>
                      </a:lnTo>
                      <a:lnTo>
                        <a:pt x="111" y="17"/>
                      </a:lnTo>
                      <a:lnTo>
                        <a:pt x="113" y="17"/>
                      </a:lnTo>
                      <a:lnTo>
                        <a:pt x="113" y="15"/>
                      </a:lnTo>
                      <a:lnTo>
                        <a:pt x="113" y="15"/>
                      </a:lnTo>
                      <a:lnTo>
                        <a:pt x="113" y="15"/>
                      </a:lnTo>
                      <a:lnTo>
                        <a:pt x="113" y="15"/>
                      </a:lnTo>
                      <a:lnTo>
                        <a:pt x="113" y="13"/>
                      </a:lnTo>
                      <a:lnTo>
                        <a:pt x="115" y="13"/>
                      </a:lnTo>
                      <a:lnTo>
                        <a:pt x="115" y="13"/>
                      </a:lnTo>
                      <a:lnTo>
                        <a:pt x="115" y="13"/>
                      </a:lnTo>
                      <a:lnTo>
                        <a:pt x="115" y="11"/>
                      </a:lnTo>
                      <a:lnTo>
                        <a:pt x="117" y="11"/>
                      </a:lnTo>
                      <a:lnTo>
                        <a:pt x="117" y="11"/>
                      </a:lnTo>
                      <a:lnTo>
                        <a:pt x="117" y="11"/>
                      </a:lnTo>
                      <a:lnTo>
                        <a:pt x="117" y="11"/>
                      </a:lnTo>
                      <a:lnTo>
                        <a:pt x="117" y="11"/>
                      </a:lnTo>
                      <a:lnTo>
                        <a:pt x="117" y="9"/>
                      </a:lnTo>
                      <a:lnTo>
                        <a:pt x="119" y="9"/>
                      </a:lnTo>
                      <a:lnTo>
                        <a:pt x="119" y="9"/>
                      </a:lnTo>
                      <a:lnTo>
                        <a:pt x="119" y="9"/>
                      </a:lnTo>
                      <a:lnTo>
                        <a:pt x="119" y="8"/>
                      </a:lnTo>
                      <a:lnTo>
                        <a:pt x="119" y="8"/>
                      </a:lnTo>
                      <a:lnTo>
                        <a:pt x="119" y="8"/>
                      </a:lnTo>
                      <a:lnTo>
                        <a:pt x="119" y="6"/>
                      </a:lnTo>
                      <a:lnTo>
                        <a:pt x="121" y="6"/>
                      </a:lnTo>
                      <a:lnTo>
                        <a:pt x="121" y="6"/>
                      </a:lnTo>
                      <a:lnTo>
                        <a:pt x="121" y="4"/>
                      </a:lnTo>
                      <a:lnTo>
                        <a:pt x="121" y="4"/>
                      </a:lnTo>
                      <a:lnTo>
                        <a:pt x="121" y="4"/>
                      </a:lnTo>
                      <a:lnTo>
                        <a:pt x="122" y="4"/>
                      </a:lnTo>
                      <a:lnTo>
                        <a:pt x="122" y="4"/>
                      </a:lnTo>
                      <a:lnTo>
                        <a:pt x="122" y="4"/>
                      </a:lnTo>
                      <a:lnTo>
                        <a:pt x="124" y="4"/>
                      </a:lnTo>
                      <a:lnTo>
                        <a:pt x="124" y="4"/>
                      </a:lnTo>
                      <a:lnTo>
                        <a:pt x="124" y="4"/>
                      </a:lnTo>
                      <a:lnTo>
                        <a:pt x="124" y="4"/>
                      </a:lnTo>
                      <a:lnTo>
                        <a:pt x="126" y="4"/>
                      </a:lnTo>
                      <a:lnTo>
                        <a:pt x="126" y="4"/>
                      </a:lnTo>
                      <a:lnTo>
                        <a:pt x="128" y="4"/>
                      </a:lnTo>
                      <a:lnTo>
                        <a:pt x="128" y="4"/>
                      </a:lnTo>
                      <a:lnTo>
                        <a:pt x="128" y="4"/>
                      </a:lnTo>
                      <a:lnTo>
                        <a:pt x="130" y="4"/>
                      </a:lnTo>
                      <a:lnTo>
                        <a:pt x="130" y="4"/>
                      </a:lnTo>
                      <a:lnTo>
                        <a:pt x="130" y="2"/>
                      </a:lnTo>
                      <a:lnTo>
                        <a:pt x="132" y="2"/>
                      </a:lnTo>
                      <a:lnTo>
                        <a:pt x="132" y="2"/>
                      </a:lnTo>
                      <a:lnTo>
                        <a:pt x="132" y="2"/>
                      </a:lnTo>
                      <a:lnTo>
                        <a:pt x="134" y="2"/>
                      </a:lnTo>
                      <a:lnTo>
                        <a:pt x="134" y="2"/>
                      </a:lnTo>
                      <a:lnTo>
                        <a:pt x="134" y="2"/>
                      </a:lnTo>
                      <a:lnTo>
                        <a:pt x="136" y="2"/>
                      </a:lnTo>
                      <a:lnTo>
                        <a:pt x="136" y="2"/>
                      </a:lnTo>
                      <a:lnTo>
                        <a:pt x="136" y="2"/>
                      </a:lnTo>
                      <a:lnTo>
                        <a:pt x="138" y="2"/>
                      </a:lnTo>
                      <a:lnTo>
                        <a:pt x="138" y="2"/>
                      </a:lnTo>
                      <a:lnTo>
                        <a:pt x="138" y="2"/>
                      </a:lnTo>
                      <a:lnTo>
                        <a:pt x="140" y="2"/>
                      </a:lnTo>
                      <a:lnTo>
                        <a:pt x="140" y="2"/>
                      </a:lnTo>
                      <a:lnTo>
                        <a:pt x="140" y="2"/>
                      </a:lnTo>
                      <a:lnTo>
                        <a:pt x="142" y="2"/>
                      </a:lnTo>
                      <a:lnTo>
                        <a:pt x="142" y="2"/>
                      </a:lnTo>
                      <a:lnTo>
                        <a:pt x="142" y="0"/>
                      </a:lnTo>
                      <a:lnTo>
                        <a:pt x="143" y="0"/>
                      </a:lnTo>
                      <a:lnTo>
                        <a:pt x="143" y="0"/>
                      </a:lnTo>
                      <a:lnTo>
                        <a:pt x="143" y="0"/>
                      </a:lnTo>
                      <a:lnTo>
                        <a:pt x="145" y="0"/>
                      </a:lnTo>
                      <a:lnTo>
                        <a:pt x="145" y="0"/>
                      </a:lnTo>
                      <a:lnTo>
                        <a:pt x="145" y="0"/>
                      </a:lnTo>
                      <a:lnTo>
                        <a:pt x="147" y="0"/>
                      </a:lnTo>
                      <a:lnTo>
                        <a:pt x="147" y="0"/>
                      </a:lnTo>
                      <a:lnTo>
                        <a:pt x="147" y="0"/>
                      </a:lnTo>
                      <a:lnTo>
                        <a:pt x="149" y="0"/>
                      </a:lnTo>
                      <a:lnTo>
                        <a:pt x="149" y="0"/>
                      </a:lnTo>
                      <a:lnTo>
                        <a:pt x="149" y="0"/>
                      </a:lnTo>
                      <a:lnTo>
                        <a:pt x="149" y="0"/>
                      </a:lnTo>
                      <a:lnTo>
                        <a:pt x="149" y="2"/>
                      </a:lnTo>
                      <a:lnTo>
                        <a:pt x="149" y="2"/>
                      </a:lnTo>
                      <a:lnTo>
                        <a:pt x="149" y="2"/>
                      </a:lnTo>
                      <a:lnTo>
                        <a:pt x="149" y="2"/>
                      </a:lnTo>
                      <a:lnTo>
                        <a:pt x="149" y="4"/>
                      </a:lnTo>
                      <a:lnTo>
                        <a:pt x="149" y="4"/>
                      </a:lnTo>
                      <a:lnTo>
                        <a:pt x="149" y="4"/>
                      </a:lnTo>
                      <a:lnTo>
                        <a:pt x="149" y="4"/>
                      </a:lnTo>
                      <a:lnTo>
                        <a:pt x="149" y="4"/>
                      </a:lnTo>
                      <a:lnTo>
                        <a:pt x="149" y="6"/>
                      </a:lnTo>
                      <a:lnTo>
                        <a:pt x="151" y="6"/>
                      </a:lnTo>
                      <a:lnTo>
                        <a:pt x="151" y="4"/>
                      </a:lnTo>
                      <a:lnTo>
                        <a:pt x="151" y="4"/>
                      </a:lnTo>
                      <a:lnTo>
                        <a:pt x="151" y="4"/>
                      </a:lnTo>
                      <a:lnTo>
                        <a:pt x="151" y="4"/>
                      </a:lnTo>
                      <a:lnTo>
                        <a:pt x="151" y="4"/>
                      </a:lnTo>
                      <a:lnTo>
                        <a:pt x="153" y="4"/>
                      </a:lnTo>
                      <a:lnTo>
                        <a:pt x="153" y="6"/>
                      </a:lnTo>
                      <a:lnTo>
                        <a:pt x="153" y="6"/>
                      </a:lnTo>
                      <a:lnTo>
                        <a:pt x="155" y="6"/>
                      </a:lnTo>
                      <a:lnTo>
                        <a:pt x="155" y="6"/>
                      </a:lnTo>
                      <a:lnTo>
                        <a:pt x="155" y="6"/>
                      </a:lnTo>
                      <a:lnTo>
                        <a:pt x="155" y="8"/>
                      </a:lnTo>
                      <a:lnTo>
                        <a:pt x="155" y="8"/>
                      </a:lnTo>
                      <a:lnTo>
                        <a:pt x="155" y="8"/>
                      </a:lnTo>
                      <a:lnTo>
                        <a:pt x="157" y="8"/>
                      </a:lnTo>
                      <a:lnTo>
                        <a:pt x="157" y="9"/>
                      </a:lnTo>
                      <a:lnTo>
                        <a:pt x="157" y="9"/>
                      </a:lnTo>
                      <a:lnTo>
                        <a:pt x="157" y="9"/>
                      </a:lnTo>
                      <a:lnTo>
                        <a:pt x="159" y="9"/>
                      </a:lnTo>
                      <a:lnTo>
                        <a:pt x="159" y="9"/>
                      </a:lnTo>
                      <a:lnTo>
                        <a:pt x="159" y="9"/>
                      </a:lnTo>
                      <a:lnTo>
                        <a:pt x="159" y="8"/>
                      </a:lnTo>
                      <a:lnTo>
                        <a:pt x="159" y="8"/>
                      </a:lnTo>
                      <a:lnTo>
                        <a:pt x="161" y="8"/>
                      </a:lnTo>
                      <a:lnTo>
                        <a:pt x="161" y="8"/>
                      </a:lnTo>
                      <a:lnTo>
                        <a:pt x="161" y="6"/>
                      </a:lnTo>
                      <a:lnTo>
                        <a:pt x="161" y="6"/>
                      </a:lnTo>
                      <a:lnTo>
                        <a:pt x="161" y="6"/>
                      </a:lnTo>
                      <a:lnTo>
                        <a:pt x="161" y="8"/>
                      </a:lnTo>
                      <a:lnTo>
                        <a:pt x="163" y="8"/>
                      </a:lnTo>
                      <a:lnTo>
                        <a:pt x="163" y="8"/>
                      </a:lnTo>
                      <a:lnTo>
                        <a:pt x="165" y="8"/>
                      </a:lnTo>
                      <a:lnTo>
                        <a:pt x="165" y="8"/>
                      </a:lnTo>
                      <a:lnTo>
                        <a:pt x="165" y="8"/>
                      </a:lnTo>
                      <a:lnTo>
                        <a:pt x="165" y="8"/>
                      </a:lnTo>
                      <a:lnTo>
                        <a:pt x="166" y="8"/>
                      </a:lnTo>
                      <a:lnTo>
                        <a:pt x="166" y="8"/>
                      </a:lnTo>
                      <a:lnTo>
                        <a:pt x="166" y="9"/>
                      </a:lnTo>
                      <a:lnTo>
                        <a:pt x="166" y="9"/>
                      </a:lnTo>
                      <a:lnTo>
                        <a:pt x="166" y="9"/>
                      </a:lnTo>
                      <a:lnTo>
                        <a:pt x="166" y="11"/>
                      </a:lnTo>
                      <a:lnTo>
                        <a:pt x="166" y="11"/>
                      </a:lnTo>
                      <a:lnTo>
                        <a:pt x="168" y="11"/>
                      </a:lnTo>
                      <a:lnTo>
                        <a:pt x="168" y="11"/>
                      </a:lnTo>
                      <a:lnTo>
                        <a:pt x="168" y="11"/>
                      </a:lnTo>
                      <a:lnTo>
                        <a:pt x="168" y="13"/>
                      </a:lnTo>
                      <a:lnTo>
                        <a:pt x="170" y="13"/>
                      </a:lnTo>
                      <a:lnTo>
                        <a:pt x="170" y="13"/>
                      </a:lnTo>
                      <a:lnTo>
                        <a:pt x="170" y="13"/>
                      </a:lnTo>
                      <a:lnTo>
                        <a:pt x="170" y="11"/>
                      </a:lnTo>
                      <a:lnTo>
                        <a:pt x="172" y="11"/>
                      </a:lnTo>
                      <a:lnTo>
                        <a:pt x="172" y="13"/>
                      </a:lnTo>
                      <a:lnTo>
                        <a:pt x="172" y="13"/>
                      </a:lnTo>
                      <a:lnTo>
                        <a:pt x="172" y="13"/>
                      </a:lnTo>
                      <a:lnTo>
                        <a:pt x="172" y="13"/>
                      </a:lnTo>
                      <a:lnTo>
                        <a:pt x="172" y="15"/>
                      </a:lnTo>
                      <a:lnTo>
                        <a:pt x="174" y="15"/>
                      </a:lnTo>
                      <a:lnTo>
                        <a:pt x="174" y="15"/>
                      </a:lnTo>
                      <a:lnTo>
                        <a:pt x="174" y="17"/>
                      </a:lnTo>
                      <a:lnTo>
                        <a:pt x="174" y="17"/>
                      </a:lnTo>
                      <a:lnTo>
                        <a:pt x="176" y="17"/>
                      </a:lnTo>
                      <a:lnTo>
                        <a:pt x="176" y="15"/>
                      </a:lnTo>
                      <a:lnTo>
                        <a:pt x="176" y="15"/>
                      </a:lnTo>
                      <a:lnTo>
                        <a:pt x="176" y="15"/>
                      </a:lnTo>
                      <a:lnTo>
                        <a:pt x="176" y="17"/>
                      </a:lnTo>
                      <a:lnTo>
                        <a:pt x="178" y="17"/>
                      </a:lnTo>
                      <a:lnTo>
                        <a:pt x="178" y="17"/>
                      </a:lnTo>
                      <a:lnTo>
                        <a:pt x="178" y="17"/>
                      </a:lnTo>
                      <a:lnTo>
                        <a:pt x="178" y="17"/>
                      </a:lnTo>
                      <a:lnTo>
                        <a:pt x="180" y="17"/>
                      </a:lnTo>
                      <a:lnTo>
                        <a:pt x="180" y="17"/>
                      </a:lnTo>
                      <a:lnTo>
                        <a:pt x="182" y="17"/>
                      </a:lnTo>
                      <a:lnTo>
                        <a:pt x="182" y="17"/>
                      </a:lnTo>
                      <a:lnTo>
                        <a:pt x="182" y="17"/>
                      </a:lnTo>
                      <a:lnTo>
                        <a:pt x="182" y="19"/>
                      </a:lnTo>
                      <a:lnTo>
                        <a:pt x="184" y="19"/>
                      </a:lnTo>
                      <a:lnTo>
                        <a:pt x="184" y="19"/>
                      </a:lnTo>
                      <a:lnTo>
                        <a:pt x="184" y="19"/>
                      </a:lnTo>
                      <a:lnTo>
                        <a:pt x="184" y="19"/>
                      </a:lnTo>
                      <a:lnTo>
                        <a:pt x="186" y="19"/>
                      </a:lnTo>
                      <a:lnTo>
                        <a:pt x="186" y="19"/>
                      </a:lnTo>
                      <a:lnTo>
                        <a:pt x="186" y="19"/>
                      </a:lnTo>
                      <a:lnTo>
                        <a:pt x="186" y="21"/>
                      </a:lnTo>
                      <a:lnTo>
                        <a:pt x="187" y="21"/>
                      </a:lnTo>
                      <a:lnTo>
                        <a:pt x="187" y="21"/>
                      </a:lnTo>
                      <a:lnTo>
                        <a:pt x="187" y="21"/>
                      </a:lnTo>
                      <a:lnTo>
                        <a:pt x="187" y="21"/>
                      </a:lnTo>
                      <a:lnTo>
                        <a:pt x="189" y="21"/>
                      </a:lnTo>
                      <a:lnTo>
                        <a:pt x="189" y="23"/>
                      </a:lnTo>
                      <a:lnTo>
                        <a:pt x="189" y="23"/>
                      </a:lnTo>
                      <a:lnTo>
                        <a:pt x="191" y="23"/>
                      </a:lnTo>
                      <a:lnTo>
                        <a:pt x="191" y="23"/>
                      </a:lnTo>
                      <a:lnTo>
                        <a:pt x="191" y="23"/>
                      </a:lnTo>
                      <a:lnTo>
                        <a:pt x="191" y="25"/>
                      </a:lnTo>
                      <a:lnTo>
                        <a:pt x="191" y="25"/>
                      </a:lnTo>
                      <a:lnTo>
                        <a:pt x="191" y="25"/>
                      </a:lnTo>
                      <a:lnTo>
                        <a:pt x="193" y="25"/>
                      </a:lnTo>
                      <a:lnTo>
                        <a:pt x="193" y="27"/>
                      </a:lnTo>
                      <a:lnTo>
                        <a:pt x="191" y="27"/>
                      </a:lnTo>
                      <a:lnTo>
                        <a:pt x="191" y="27"/>
                      </a:lnTo>
                      <a:lnTo>
                        <a:pt x="191" y="27"/>
                      </a:lnTo>
                      <a:lnTo>
                        <a:pt x="193" y="27"/>
                      </a:lnTo>
                      <a:lnTo>
                        <a:pt x="193" y="27"/>
                      </a:lnTo>
                      <a:lnTo>
                        <a:pt x="193" y="29"/>
                      </a:lnTo>
                      <a:lnTo>
                        <a:pt x="193" y="29"/>
                      </a:lnTo>
                      <a:lnTo>
                        <a:pt x="193" y="27"/>
                      </a:lnTo>
                      <a:lnTo>
                        <a:pt x="195" y="27"/>
                      </a:lnTo>
                      <a:lnTo>
                        <a:pt x="195" y="27"/>
                      </a:lnTo>
                      <a:lnTo>
                        <a:pt x="195" y="29"/>
                      </a:lnTo>
                      <a:lnTo>
                        <a:pt x="195" y="29"/>
                      </a:lnTo>
                      <a:lnTo>
                        <a:pt x="197" y="29"/>
                      </a:lnTo>
                      <a:lnTo>
                        <a:pt x="197" y="31"/>
                      </a:lnTo>
                      <a:lnTo>
                        <a:pt x="197" y="31"/>
                      </a:lnTo>
                      <a:lnTo>
                        <a:pt x="197" y="31"/>
                      </a:lnTo>
                      <a:lnTo>
                        <a:pt x="197" y="32"/>
                      </a:lnTo>
                      <a:lnTo>
                        <a:pt x="197" y="32"/>
                      </a:lnTo>
                      <a:lnTo>
                        <a:pt x="199" y="32"/>
                      </a:lnTo>
                      <a:lnTo>
                        <a:pt x="199" y="32"/>
                      </a:lnTo>
                      <a:lnTo>
                        <a:pt x="199" y="34"/>
                      </a:lnTo>
                      <a:lnTo>
                        <a:pt x="199" y="34"/>
                      </a:lnTo>
                      <a:lnTo>
                        <a:pt x="197" y="34"/>
                      </a:lnTo>
                      <a:lnTo>
                        <a:pt x="197" y="34"/>
                      </a:lnTo>
                      <a:lnTo>
                        <a:pt x="197" y="36"/>
                      </a:lnTo>
                      <a:lnTo>
                        <a:pt x="197" y="36"/>
                      </a:lnTo>
                      <a:lnTo>
                        <a:pt x="199" y="36"/>
                      </a:lnTo>
                      <a:lnTo>
                        <a:pt x="199" y="38"/>
                      </a:lnTo>
                      <a:lnTo>
                        <a:pt x="199" y="38"/>
                      </a:lnTo>
                      <a:lnTo>
                        <a:pt x="199" y="38"/>
                      </a:lnTo>
                      <a:lnTo>
                        <a:pt x="199" y="38"/>
                      </a:lnTo>
                      <a:lnTo>
                        <a:pt x="201" y="38"/>
                      </a:lnTo>
                      <a:lnTo>
                        <a:pt x="201" y="40"/>
                      </a:lnTo>
                      <a:lnTo>
                        <a:pt x="201" y="40"/>
                      </a:lnTo>
                      <a:lnTo>
                        <a:pt x="201" y="40"/>
                      </a:lnTo>
                      <a:lnTo>
                        <a:pt x="201" y="42"/>
                      </a:lnTo>
                      <a:lnTo>
                        <a:pt x="201" y="42"/>
                      </a:lnTo>
                      <a:lnTo>
                        <a:pt x="201" y="44"/>
                      </a:lnTo>
                      <a:lnTo>
                        <a:pt x="201" y="44"/>
                      </a:lnTo>
                      <a:lnTo>
                        <a:pt x="203" y="44"/>
                      </a:lnTo>
                      <a:lnTo>
                        <a:pt x="203" y="44"/>
                      </a:lnTo>
                      <a:lnTo>
                        <a:pt x="203" y="44"/>
                      </a:lnTo>
                      <a:lnTo>
                        <a:pt x="203" y="46"/>
                      </a:lnTo>
                      <a:lnTo>
                        <a:pt x="203" y="46"/>
                      </a:lnTo>
                      <a:lnTo>
                        <a:pt x="203" y="46"/>
                      </a:lnTo>
                      <a:lnTo>
                        <a:pt x="203" y="48"/>
                      </a:lnTo>
                      <a:lnTo>
                        <a:pt x="203" y="48"/>
                      </a:lnTo>
                      <a:lnTo>
                        <a:pt x="203" y="48"/>
                      </a:lnTo>
                      <a:lnTo>
                        <a:pt x="203" y="50"/>
                      </a:lnTo>
                      <a:lnTo>
                        <a:pt x="203" y="50"/>
                      </a:lnTo>
                      <a:lnTo>
                        <a:pt x="203" y="50"/>
                      </a:lnTo>
                      <a:lnTo>
                        <a:pt x="201" y="50"/>
                      </a:lnTo>
                      <a:lnTo>
                        <a:pt x="201" y="52"/>
                      </a:lnTo>
                      <a:lnTo>
                        <a:pt x="201" y="52"/>
                      </a:lnTo>
                      <a:lnTo>
                        <a:pt x="201" y="52"/>
                      </a:lnTo>
                      <a:lnTo>
                        <a:pt x="199" y="52"/>
                      </a:lnTo>
                      <a:lnTo>
                        <a:pt x="199" y="52"/>
                      </a:lnTo>
                      <a:lnTo>
                        <a:pt x="199" y="52"/>
                      </a:lnTo>
                      <a:lnTo>
                        <a:pt x="199" y="52"/>
                      </a:lnTo>
                      <a:lnTo>
                        <a:pt x="197" y="52"/>
                      </a:lnTo>
                      <a:lnTo>
                        <a:pt x="197" y="54"/>
                      </a:lnTo>
                      <a:lnTo>
                        <a:pt x="197" y="54"/>
                      </a:lnTo>
                      <a:lnTo>
                        <a:pt x="197" y="54"/>
                      </a:lnTo>
                      <a:lnTo>
                        <a:pt x="197" y="54"/>
                      </a:lnTo>
                      <a:lnTo>
                        <a:pt x="197" y="54"/>
                      </a:lnTo>
                      <a:lnTo>
                        <a:pt x="197" y="55"/>
                      </a:lnTo>
                      <a:lnTo>
                        <a:pt x="197" y="55"/>
                      </a:lnTo>
                      <a:lnTo>
                        <a:pt x="197" y="55"/>
                      </a:lnTo>
                      <a:lnTo>
                        <a:pt x="197" y="57"/>
                      </a:lnTo>
                      <a:lnTo>
                        <a:pt x="197" y="57"/>
                      </a:lnTo>
                      <a:lnTo>
                        <a:pt x="199" y="57"/>
                      </a:lnTo>
                      <a:lnTo>
                        <a:pt x="199" y="59"/>
                      </a:lnTo>
                      <a:lnTo>
                        <a:pt x="199" y="59"/>
                      </a:lnTo>
                      <a:lnTo>
                        <a:pt x="199" y="59"/>
                      </a:lnTo>
                      <a:lnTo>
                        <a:pt x="199" y="61"/>
                      </a:lnTo>
                      <a:lnTo>
                        <a:pt x="197" y="61"/>
                      </a:lnTo>
                      <a:lnTo>
                        <a:pt x="197" y="61"/>
                      </a:lnTo>
                      <a:lnTo>
                        <a:pt x="197" y="63"/>
                      </a:lnTo>
                      <a:lnTo>
                        <a:pt x="197" y="63"/>
                      </a:lnTo>
                      <a:lnTo>
                        <a:pt x="197" y="63"/>
                      </a:lnTo>
                      <a:lnTo>
                        <a:pt x="197" y="65"/>
                      </a:lnTo>
                      <a:lnTo>
                        <a:pt x="197" y="65"/>
                      </a:lnTo>
                      <a:lnTo>
                        <a:pt x="197" y="65"/>
                      </a:lnTo>
                      <a:lnTo>
                        <a:pt x="197" y="67"/>
                      </a:lnTo>
                      <a:lnTo>
                        <a:pt x="197" y="67"/>
                      </a:lnTo>
                      <a:lnTo>
                        <a:pt x="195" y="67"/>
                      </a:lnTo>
                      <a:lnTo>
                        <a:pt x="195" y="67"/>
                      </a:lnTo>
                      <a:lnTo>
                        <a:pt x="197" y="67"/>
                      </a:lnTo>
                      <a:lnTo>
                        <a:pt x="197" y="67"/>
                      </a:lnTo>
                      <a:lnTo>
                        <a:pt x="197" y="69"/>
                      </a:lnTo>
                      <a:lnTo>
                        <a:pt x="197" y="69"/>
                      </a:lnTo>
                      <a:lnTo>
                        <a:pt x="197" y="69"/>
                      </a:lnTo>
                      <a:lnTo>
                        <a:pt x="197" y="71"/>
                      </a:lnTo>
                      <a:lnTo>
                        <a:pt x="197" y="71"/>
                      </a:lnTo>
                      <a:lnTo>
                        <a:pt x="197" y="73"/>
                      </a:lnTo>
                      <a:lnTo>
                        <a:pt x="197" y="73"/>
                      </a:lnTo>
                      <a:lnTo>
                        <a:pt x="197" y="73"/>
                      </a:lnTo>
                      <a:lnTo>
                        <a:pt x="197" y="75"/>
                      </a:lnTo>
                      <a:lnTo>
                        <a:pt x="197" y="75"/>
                      </a:lnTo>
                      <a:lnTo>
                        <a:pt x="197" y="75"/>
                      </a:lnTo>
                      <a:lnTo>
                        <a:pt x="197" y="75"/>
                      </a:lnTo>
                      <a:lnTo>
                        <a:pt x="197" y="75"/>
                      </a:lnTo>
                      <a:lnTo>
                        <a:pt x="197" y="77"/>
                      </a:lnTo>
                      <a:lnTo>
                        <a:pt x="197" y="77"/>
                      </a:lnTo>
                      <a:lnTo>
                        <a:pt x="197" y="78"/>
                      </a:lnTo>
                      <a:lnTo>
                        <a:pt x="197" y="78"/>
                      </a:lnTo>
                      <a:lnTo>
                        <a:pt x="197" y="78"/>
                      </a:lnTo>
                      <a:lnTo>
                        <a:pt x="197" y="80"/>
                      </a:lnTo>
                      <a:lnTo>
                        <a:pt x="197" y="80"/>
                      </a:lnTo>
                      <a:lnTo>
                        <a:pt x="197" y="80"/>
                      </a:lnTo>
                      <a:lnTo>
                        <a:pt x="197" y="82"/>
                      </a:lnTo>
                      <a:lnTo>
                        <a:pt x="197" y="82"/>
                      </a:lnTo>
                      <a:lnTo>
                        <a:pt x="197" y="82"/>
                      </a:lnTo>
                      <a:lnTo>
                        <a:pt x="199" y="82"/>
                      </a:lnTo>
                      <a:lnTo>
                        <a:pt x="199" y="82"/>
                      </a:lnTo>
                      <a:lnTo>
                        <a:pt x="199" y="82"/>
                      </a:lnTo>
                      <a:lnTo>
                        <a:pt x="199" y="82"/>
                      </a:lnTo>
                      <a:lnTo>
                        <a:pt x="201" y="82"/>
                      </a:lnTo>
                      <a:lnTo>
                        <a:pt x="201" y="82"/>
                      </a:lnTo>
                      <a:lnTo>
                        <a:pt x="201" y="84"/>
                      </a:lnTo>
                      <a:lnTo>
                        <a:pt x="201" y="84"/>
                      </a:lnTo>
                      <a:lnTo>
                        <a:pt x="201" y="84"/>
                      </a:lnTo>
                      <a:lnTo>
                        <a:pt x="199" y="84"/>
                      </a:lnTo>
                      <a:lnTo>
                        <a:pt x="199" y="86"/>
                      </a:lnTo>
                      <a:lnTo>
                        <a:pt x="199" y="86"/>
                      </a:lnTo>
                      <a:lnTo>
                        <a:pt x="199" y="86"/>
                      </a:lnTo>
                      <a:lnTo>
                        <a:pt x="199" y="88"/>
                      </a:lnTo>
                      <a:lnTo>
                        <a:pt x="199" y="88"/>
                      </a:lnTo>
                      <a:lnTo>
                        <a:pt x="197" y="88"/>
                      </a:lnTo>
                      <a:lnTo>
                        <a:pt x="197" y="88"/>
                      </a:lnTo>
                      <a:lnTo>
                        <a:pt x="197" y="88"/>
                      </a:lnTo>
                      <a:lnTo>
                        <a:pt x="197" y="88"/>
                      </a:lnTo>
                      <a:lnTo>
                        <a:pt x="195" y="88"/>
                      </a:lnTo>
                      <a:lnTo>
                        <a:pt x="195" y="90"/>
                      </a:lnTo>
                      <a:lnTo>
                        <a:pt x="195" y="90"/>
                      </a:lnTo>
                      <a:lnTo>
                        <a:pt x="195" y="88"/>
                      </a:lnTo>
                      <a:lnTo>
                        <a:pt x="193" y="88"/>
                      </a:lnTo>
                      <a:lnTo>
                        <a:pt x="193" y="90"/>
                      </a:lnTo>
                      <a:lnTo>
                        <a:pt x="193" y="90"/>
                      </a:lnTo>
                      <a:lnTo>
                        <a:pt x="193" y="90"/>
                      </a:lnTo>
                      <a:lnTo>
                        <a:pt x="193" y="90"/>
                      </a:lnTo>
                      <a:lnTo>
                        <a:pt x="191" y="90"/>
                      </a:lnTo>
                      <a:lnTo>
                        <a:pt x="191" y="92"/>
                      </a:lnTo>
                      <a:lnTo>
                        <a:pt x="191" y="92"/>
                      </a:lnTo>
                      <a:lnTo>
                        <a:pt x="191" y="92"/>
                      </a:lnTo>
                      <a:lnTo>
                        <a:pt x="191" y="92"/>
                      </a:lnTo>
                      <a:lnTo>
                        <a:pt x="191" y="94"/>
                      </a:lnTo>
                      <a:lnTo>
                        <a:pt x="191" y="94"/>
                      </a:lnTo>
                      <a:lnTo>
                        <a:pt x="191" y="94"/>
                      </a:lnTo>
                      <a:lnTo>
                        <a:pt x="191" y="96"/>
                      </a:lnTo>
                      <a:lnTo>
                        <a:pt x="191" y="96"/>
                      </a:lnTo>
                      <a:lnTo>
                        <a:pt x="191" y="98"/>
                      </a:lnTo>
                      <a:lnTo>
                        <a:pt x="191" y="98"/>
                      </a:lnTo>
                      <a:lnTo>
                        <a:pt x="191" y="100"/>
                      </a:lnTo>
                      <a:lnTo>
                        <a:pt x="191" y="100"/>
                      </a:lnTo>
                      <a:lnTo>
                        <a:pt x="191" y="100"/>
                      </a:lnTo>
                      <a:lnTo>
                        <a:pt x="191" y="100"/>
                      </a:lnTo>
                      <a:lnTo>
                        <a:pt x="191" y="100"/>
                      </a:lnTo>
                      <a:lnTo>
                        <a:pt x="191" y="101"/>
                      </a:lnTo>
                      <a:lnTo>
                        <a:pt x="191" y="101"/>
                      </a:lnTo>
                      <a:lnTo>
                        <a:pt x="191" y="101"/>
                      </a:lnTo>
                      <a:lnTo>
                        <a:pt x="191" y="103"/>
                      </a:lnTo>
                      <a:lnTo>
                        <a:pt x="191" y="103"/>
                      </a:lnTo>
                      <a:lnTo>
                        <a:pt x="191" y="103"/>
                      </a:lnTo>
                      <a:lnTo>
                        <a:pt x="191" y="105"/>
                      </a:lnTo>
                      <a:lnTo>
                        <a:pt x="191" y="105"/>
                      </a:lnTo>
                      <a:lnTo>
                        <a:pt x="189" y="105"/>
                      </a:lnTo>
                      <a:lnTo>
                        <a:pt x="189" y="107"/>
                      </a:lnTo>
                      <a:lnTo>
                        <a:pt x="189" y="107"/>
                      </a:lnTo>
                      <a:lnTo>
                        <a:pt x="189" y="107"/>
                      </a:lnTo>
                      <a:lnTo>
                        <a:pt x="189" y="107"/>
                      </a:lnTo>
                      <a:lnTo>
                        <a:pt x="187" y="107"/>
                      </a:lnTo>
                      <a:lnTo>
                        <a:pt x="187" y="107"/>
                      </a:lnTo>
                      <a:lnTo>
                        <a:pt x="187" y="109"/>
                      </a:lnTo>
                      <a:lnTo>
                        <a:pt x="187" y="109"/>
                      </a:lnTo>
                      <a:lnTo>
                        <a:pt x="186" y="109"/>
                      </a:lnTo>
                      <a:lnTo>
                        <a:pt x="186" y="109"/>
                      </a:lnTo>
                      <a:lnTo>
                        <a:pt x="187" y="109"/>
                      </a:lnTo>
                      <a:lnTo>
                        <a:pt x="187" y="109"/>
                      </a:lnTo>
                      <a:lnTo>
                        <a:pt x="187" y="109"/>
                      </a:lnTo>
                      <a:lnTo>
                        <a:pt x="187" y="111"/>
                      </a:lnTo>
                      <a:lnTo>
                        <a:pt x="189" y="111"/>
                      </a:lnTo>
                      <a:lnTo>
                        <a:pt x="189" y="111"/>
                      </a:lnTo>
                      <a:lnTo>
                        <a:pt x="189" y="113"/>
                      </a:lnTo>
                      <a:lnTo>
                        <a:pt x="187" y="113"/>
                      </a:lnTo>
                      <a:lnTo>
                        <a:pt x="187" y="113"/>
                      </a:lnTo>
                      <a:lnTo>
                        <a:pt x="189" y="113"/>
                      </a:lnTo>
                      <a:lnTo>
                        <a:pt x="189" y="113"/>
                      </a:lnTo>
                      <a:lnTo>
                        <a:pt x="189" y="115"/>
                      </a:lnTo>
                      <a:lnTo>
                        <a:pt x="191" y="115"/>
                      </a:lnTo>
                      <a:lnTo>
                        <a:pt x="191" y="115"/>
                      </a:lnTo>
                      <a:lnTo>
                        <a:pt x="191" y="115"/>
                      </a:lnTo>
                      <a:lnTo>
                        <a:pt x="191" y="115"/>
                      </a:lnTo>
                      <a:lnTo>
                        <a:pt x="191" y="117"/>
                      </a:lnTo>
                      <a:lnTo>
                        <a:pt x="191" y="117"/>
                      </a:lnTo>
                      <a:lnTo>
                        <a:pt x="191" y="117"/>
                      </a:lnTo>
                      <a:lnTo>
                        <a:pt x="191" y="119"/>
                      </a:lnTo>
                      <a:lnTo>
                        <a:pt x="193" y="119"/>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2" name="Freeform 11">
                  <a:extLst>
                    <a:ext uri="{FF2B5EF4-FFF2-40B4-BE49-F238E27FC236}">
                      <a16:creationId xmlns:a16="http://schemas.microsoft.com/office/drawing/2014/main" id="{C10DEF5F-DCF2-4DFA-A404-5B640F51B3B6}"/>
                    </a:ext>
                  </a:extLst>
                </p:cNvPr>
                <p:cNvSpPr>
                  <a:spLocks/>
                </p:cNvSpPr>
                <p:nvPr/>
              </p:nvSpPr>
              <p:spPr bwMode="auto">
                <a:xfrm>
                  <a:off x="15421116" y="5710239"/>
                  <a:ext cx="0" cy="3175"/>
                </a:xfrm>
                <a:custGeom>
                  <a:avLst/>
                  <a:gdLst>
                    <a:gd name="T0" fmla="*/ 0 h 2"/>
                    <a:gd name="T1" fmla="*/ 0 h 2"/>
                    <a:gd name="T2" fmla="*/ 2 h 2"/>
                    <a:gd name="T3" fmla="*/ 2 h 2"/>
                    <a:gd name="T4" fmla="*/ 2 h 2"/>
                    <a:gd name="T5" fmla="*/ 0 h 2"/>
                    <a:gd name="T6" fmla="*/ 0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2"/>
                      </a:lnTo>
                      <a:lnTo>
                        <a:pt x="0" y="2"/>
                      </a:lnTo>
                      <a:lnTo>
                        <a:pt x="0" y="2"/>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3" name="Freeform 12">
                  <a:extLst>
                    <a:ext uri="{FF2B5EF4-FFF2-40B4-BE49-F238E27FC236}">
                      <a16:creationId xmlns:a16="http://schemas.microsoft.com/office/drawing/2014/main" id="{4E4578E6-44B2-46F1-91F9-37FD85731BE7}"/>
                    </a:ext>
                  </a:extLst>
                </p:cNvPr>
                <p:cNvSpPr>
                  <a:spLocks/>
                </p:cNvSpPr>
                <p:nvPr/>
              </p:nvSpPr>
              <p:spPr bwMode="auto">
                <a:xfrm>
                  <a:off x="15421116" y="5710239"/>
                  <a:ext cx="0" cy="3175"/>
                </a:xfrm>
                <a:custGeom>
                  <a:avLst/>
                  <a:gdLst>
                    <a:gd name="T0" fmla="*/ 0 h 2"/>
                    <a:gd name="T1" fmla="*/ 0 h 2"/>
                    <a:gd name="T2" fmla="*/ 2 h 2"/>
                    <a:gd name="T3" fmla="*/ 2 h 2"/>
                    <a:gd name="T4" fmla="*/ 2 h 2"/>
                    <a:gd name="T5" fmla="*/ 0 h 2"/>
                    <a:gd name="T6" fmla="*/ 0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2"/>
                      </a:lnTo>
                      <a:lnTo>
                        <a:pt x="0" y="2"/>
                      </a:lnTo>
                      <a:lnTo>
                        <a:pt x="0" y="2"/>
                      </a:lnTo>
                      <a:lnTo>
                        <a:pt x="0" y="0"/>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4" name="Freeform 13">
                  <a:extLst>
                    <a:ext uri="{FF2B5EF4-FFF2-40B4-BE49-F238E27FC236}">
                      <a16:creationId xmlns:a16="http://schemas.microsoft.com/office/drawing/2014/main" id="{A944CBBA-9D5A-46E0-9EA1-63FB97DB4DF5}"/>
                    </a:ext>
                  </a:extLst>
                </p:cNvPr>
                <p:cNvSpPr>
                  <a:spLocks/>
                </p:cNvSpPr>
                <p:nvPr/>
              </p:nvSpPr>
              <p:spPr bwMode="auto">
                <a:xfrm>
                  <a:off x="15375078" y="5341939"/>
                  <a:ext cx="455613" cy="417513"/>
                </a:xfrm>
                <a:custGeom>
                  <a:avLst/>
                  <a:gdLst>
                    <a:gd name="T0" fmla="*/ 27 w 287"/>
                    <a:gd name="T1" fmla="*/ 217 h 263"/>
                    <a:gd name="T2" fmla="*/ 33 w 287"/>
                    <a:gd name="T3" fmla="*/ 205 h 263"/>
                    <a:gd name="T4" fmla="*/ 25 w 287"/>
                    <a:gd name="T5" fmla="*/ 190 h 263"/>
                    <a:gd name="T6" fmla="*/ 16 w 287"/>
                    <a:gd name="T7" fmla="*/ 175 h 263"/>
                    <a:gd name="T8" fmla="*/ 10 w 287"/>
                    <a:gd name="T9" fmla="*/ 158 h 263"/>
                    <a:gd name="T10" fmla="*/ 4 w 287"/>
                    <a:gd name="T11" fmla="*/ 140 h 263"/>
                    <a:gd name="T12" fmla="*/ 6 w 287"/>
                    <a:gd name="T13" fmla="*/ 127 h 263"/>
                    <a:gd name="T14" fmla="*/ 16 w 287"/>
                    <a:gd name="T15" fmla="*/ 127 h 263"/>
                    <a:gd name="T16" fmla="*/ 23 w 287"/>
                    <a:gd name="T17" fmla="*/ 136 h 263"/>
                    <a:gd name="T18" fmla="*/ 39 w 287"/>
                    <a:gd name="T19" fmla="*/ 138 h 263"/>
                    <a:gd name="T20" fmla="*/ 52 w 287"/>
                    <a:gd name="T21" fmla="*/ 136 h 263"/>
                    <a:gd name="T22" fmla="*/ 62 w 287"/>
                    <a:gd name="T23" fmla="*/ 125 h 263"/>
                    <a:gd name="T24" fmla="*/ 62 w 287"/>
                    <a:gd name="T25" fmla="*/ 100 h 263"/>
                    <a:gd name="T26" fmla="*/ 62 w 287"/>
                    <a:gd name="T27" fmla="*/ 75 h 263"/>
                    <a:gd name="T28" fmla="*/ 65 w 287"/>
                    <a:gd name="T29" fmla="*/ 58 h 263"/>
                    <a:gd name="T30" fmla="*/ 73 w 287"/>
                    <a:gd name="T31" fmla="*/ 73 h 263"/>
                    <a:gd name="T32" fmla="*/ 73 w 287"/>
                    <a:gd name="T33" fmla="*/ 89 h 263"/>
                    <a:gd name="T34" fmla="*/ 83 w 287"/>
                    <a:gd name="T35" fmla="*/ 98 h 263"/>
                    <a:gd name="T36" fmla="*/ 96 w 287"/>
                    <a:gd name="T37" fmla="*/ 94 h 263"/>
                    <a:gd name="T38" fmla="*/ 107 w 287"/>
                    <a:gd name="T39" fmla="*/ 83 h 263"/>
                    <a:gd name="T40" fmla="*/ 115 w 287"/>
                    <a:gd name="T41" fmla="*/ 67 h 263"/>
                    <a:gd name="T42" fmla="*/ 129 w 287"/>
                    <a:gd name="T43" fmla="*/ 71 h 263"/>
                    <a:gd name="T44" fmla="*/ 144 w 287"/>
                    <a:gd name="T45" fmla="*/ 77 h 263"/>
                    <a:gd name="T46" fmla="*/ 159 w 287"/>
                    <a:gd name="T47" fmla="*/ 71 h 263"/>
                    <a:gd name="T48" fmla="*/ 165 w 287"/>
                    <a:gd name="T49" fmla="*/ 56 h 263"/>
                    <a:gd name="T50" fmla="*/ 178 w 287"/>
                    <a:gd name="T51" fmla="*/ 46 h 263"/>
                    <a:gd name="T52" fmla="*/ 186 w 287"/>
                    <a:gd name="T53" fmla="*/ 31 h 263"/>
                    <a:gd name="T54" fmla="*/ 199 w 287"/>
                    <a:gd name="T55" fmla="*/ 22 h 263"/>
                    <a:gd name="T56" fmla="*/ 211 w 287"/>
                    <a:gd name="T57" fmla="*/ 10 h 263"/>
                    <a:gd name="T58" fmla="*/ 224 w 287"/>
                    <a:gd name="T59" fmla="*/ 2 h 263"/>
                    <a:gd name="T60" fmla="*/ 239 w 287"/>
                    <a:gd name="T61" fmla="*/ 6 h 263"/>
                    <a:gd name="T62" fmla="*/ 259 w 287"/>
                    <a:gd name="T63" fmla="*/ 8 h 263"/>
                    <a:gd name="T64" fmla="*/ 262 w 287"/>
                    <a:gd name="T65" fmla="*/ 27 h 263"/>
                    <a:gd name="T66" fmla="*/ 268 w 287"/>
                    <a:gd name="T67" fmla="*/ 45 h 263"/>
                    <a:gd name="T68" fmla="*/ 272 w 287"/>
                    <a:gd name="T69" fmla="*/ 66 h 263"/>
                    <a:gd name="T70" fmla="*/ 266 w 287"/>
                    <a:gd name="T71" fmla="*/ 79 h 263"/>
                    <a:gd name="T72" fmla="*/ 255 w 287"/>
                    <a:gd name="T73" fmla="*/ 81 h 263"/>
                    <a:gd name="T74" fmla="*/ 251 w 287"/>
                    <a:gd name="T75" fmla="*/ 98 h 263"/>
                    <a:gd name="T76" fmla="*/ 262 w 287"/>
                    <a:gd name="T77" fmla="*/ 108 h 263"/>
                    <a:gd name="T78" fmla="*/ 274 w 287"/>
                    <a:gd name="T79" fmla="*/ 98 h 263"/>
                    <a:gd name="T80" fmla="*/ 285 w 287"/>
                    <a:gd name="T81" fmla="*/ 104 h 263"/>
                    <a:gd name="T82" fmla="*/ 282 w 287"/>
                    <a:gd name="T83" fmla="*/ 125 h 263"/>
                    <a:gd name="T84" fmla="*/ 272 w 287"/>
                    <a:gd name="T85" fmla="*/ 138 h 263"/>
                    <a:gd name="T86" fmla="*/ 261 w 287"/>
                    <a:gd name="T87" fmla="*/ 150 h 263"/>
                    <a:gd name="T88" fmla="*/ 251 w 287"/>
                    <a:gd name="T89" fmla="*/ 165 h 263"/>
                    <a:gd name="T90" fmla="*/ 243 w 287"/>
                    <a:gd name="T91" fmla="*/ 181 h 263"/>
                    <a:gd name="T92" fmla="*/ 234 w 287"/>
                    <a:gd name="T93" fmla="*/ 192 h 263"/>
                    <a:gd name="T94" fmla="*/ 222 w 287"/>
                    <a:gd name="T95" fmla="*/ 204 h 263"/>
                    <a:gd name="T96" fmla="*/ 211 w 287"/>
                    <a:gd name="T97" fmla="*/ 215 h 263"/>
                    <a:gd name="T98" fmla="*/ 199 w 287"/>
                    <a:gd name="T99" fmla="*/ 226 h 263"/>
                    <a:gd name="T100" fmla="*/ 186 w 287"/>
                    <a:gd name="T101" fmla="*/ 236 h 263"/>
                    <a:gd name="T102" fmla="*/ 171 w 287"/>
                    <a:gd name="T103" fmla="*/ 240 h 263"/>
                    <a:gd name="T104" fmla="*/ 157 w 287"/>
                    <a:gd name="T105" fmla="*/ 248 h 263"/>
                    <a:gd name="T106" fmla="*/ 144 w 287"/>
                    <a:gd name="T107" fmla="*/ 249 h 263"/>
                    <a:gd name="T108" fmla="*/ 127 w 287"/>
                    <a:gd name="T109" fmla="*/ 246 h 263"/>
                    <a:gd name="T110" fmla="*/ 109 w 287"/>
                    <a:gd name="T111" fmla="*/ 246 h 263"/>
                    <a:gd name="T112" fmla="*/ 96 w 287"/>
                    <a:gd name="T113" fmla="*/ 251 h 263"/>
                    <a:gd name="T114" fmla="*/ 79 w 287"/>
                    <a:gd name="T115" fmla="*/ 253 h 263"/>
                    <a:gd name="T116" fmla="*/ 65 w 287"/>
                    <a:gd name="T117" fmla="*/ 259 h 263"/>
                    <a:gd name="T118" fmla="*/ 52 w 287"/>
                    <a:gd name="T119" fmla="*/ 259 h 263"/>
                    <a:gd name="T120" fmla="*/ 40 w 287"/>
                    <a:gd name="T121" fmla="*/ 251 h 263"/>
                    <a:gd name="T122" fmla="*/ 33 w 287"/>
                    <a:gd name="T123" fmla="*/ 249 h 263"/>
                    <a:gd name="T124" fmla="*/ 35 w 287"/>
                    <a:gd name="T125" fmla="*/ 23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63">
                      <a:moveTo>
                        <a:pt x="29" y="232"/>
                      </a:moveTo>
                      <a:lnTo>
                        <a:pt x="29" y="232"/>
                      </a:lnTo>
                      <a:lnTo>
                        <a:pt x="29" y="230"/>
                      </a:lnTo>
                      <a:lnTo>
                        <a:pt x="29" y="230"/>
                      </a:lnTo>
                      <a:lnTo>
                        <a:pt x="29" y="230"/>
                      </a:lnTo>
                      <a:lnTo>
                        <a:pt x="29" y="230"/>
                      </a:lnTo>
                      <a:lnTo>
                        <a:pt x="29" y="228"/>
                      </a:lnTo>
                      <a:lnTo>
                        <a:pt x="27" y="228"/>
                      </a:lnTo>
                      <a:lnTo>
                        <a:pt x="27" y="228"/>
                      </a:lnTo>
                      <a:lnTo>
                        <a:pt x="27" y="228"/>
                      </a:lnTo>
                      <a:lnTo>
                        <a:pt x="27" y="226"/>
                      </a:lnTo>
                      <a:lnTo>
                        <a:pt x="25" y="226"/>
                      </a:lnTo>
                      <a:lnTo>
                        <a:pt x="25" y="226"/>
                      </a:lnTo>
                      <a:lnTo>
                        <a:pt x="25" y="226"/>
                      </a:lnTo>
                      <a:lnTo>
                        <a:pt x="25" y="225"/>
                      </a:lnTo>
                      <a:lnTo>
                        <a:pt x="25" y="225"/>
                      </a:lnTo>
                      <a:lnTo>
                        <a:pt x="25" y="225"/>
                      </a:lnTo>
                      <a:lnTo>
                        <a:pt x="25" y="223"/>
                      </a:lnTo>
                      <a:lnTo>
                        <a:pt x="25" y="223"/>
                      </a:lnTo>
                      <a:lnTo>
                        <a:pt x="25" y="223"/>
                      </a:lnTo>
                      <a:lnTo>
                        <a:pt x="25" y="221"/>
                      </a:lnTo>
                      <a:lnTo>
                        <a:pt x="25" y="221"/>
                      </a:lnTo>
                      <a:lnTo>
                        <a:pt x="25" y="221"/>
                      </a:lnTo>
                      <a:lnTo>
                        <a:pt x="25" y="219"/>
                      </a:lnTo>
                      <a:lnTo>
                        <a:pt x="25" y="219"/>
                      </a:lnTo>
                      <a:lnTo>
                        <a:pt x="25" y="219"/>
                      </a:lnTo>
                      <a:lnTo>
                        <a:pt x="27" y="219"/>
                      </a:lnTo>
                      <a:lnTo>
                        <a:pt x="27" y="217"/>
                      </a:lnTo>
                      <a:lnTo>
                        <a:pt x="27" y="217"/>
                      </a:lnTo>
                      <a:lnTo>
                        <a:pt x="27" y="219"/>
                      </a:lnTo>
                      <a:lnTo>
                        <a:pt x="29" y="219"/>
                      </a:lnTo>
                      <a:lnTo>
                        <a:pt x="29" y="219"/>
                      </a:lnTo>
                      <a:lnTo>
                        <a:pt x="29" y="219"/>
                      </a:lnTo>
                      <a:lnTo>
                        <a:pt x="29" y="219"/>
                      </a:lnTo>
                      <a:lnTo>
                        <a:pt x="31" y="219"/>
                      </a:lnTo>
                      <a:lnTo>
                        <a:pt x="31" y="219"/>
                      </a:lnTo>
                      <a:lnTo>
                        <a:pt x="31" y="219"/>
                      </a:lnTo>
                      <a:lnTo>
                        <a:pt x="31" y="217"/>
                      </a:lnTo>
                      <a:lnTo>
                        <a:pt x="31" y="217"/>
                      </a:lnTo>
                      <a:lnTo>
                        <a:pt x="31" y="217"/>
                      </a:lnTo>
                      <a:lnTo>
                        <a:pt x="31" y="215"/>
                      </a:lnTo>
                      <a:lnTo>
                        <a:pt x="33" y="215"/>
                      </a:lnTo>
                      <a:lnTo>
                        <a:pt x="33" y="215"/>
                      </a:lnTo>
                      <a:lnTo>
                        <a:pt x="33" y="215"/>
                      </a:lnTo>
                      <a:lnTo>
                        <a:pt x="33" y="213"/>
                      </a:lnTo>
                      <a:lnTo>
                        <a:pt x="33" y="213"/>
                      </a:lnTo>
                      <a:lnTo>
                        <a:pt x="33" y="213"/>
                      </a:lnTo>
                      <a:lnTo>
                        <a:pt x="33" y="213"/>
                      </a:lnTo>
                      <a:lnTo>
                        <a:pt x="33" y="211"/>
                      </a:lnTo>
                      <a:lnTo>
                        <a:pt x="33" y="211"/>
                      </a:lnTo>
                      <a:lnTo>
                        <a:pt x="33" y="209"/>
                      </a:lnTo>
                      <a:lnTo>
                        <a:pt x="33" y="209"/>
                      </a:lnTo>
                      <a:lnTo>
                        <a:pt x="33" y="209"/>
                      </a:lnTo>
                      <a:lnTo>
                        <a:pt x="33" y="209"/>
                      </a:lnTo>
                      <a:lnTo>
                        <a:pt x="33" y="207"/>
                      </a:lnTo>
                      <a:lnTo>
                        <a:pt x="33" y="207"/>
                      </a:lnTo>
                      <a:lnTo>
                        <a:pt x="33" y="207"/>
                      </a:lnTo>
                      <a:lnTo>
                        <a:pt x="33" y="205"/>
                      </a:lnTo>
                      <a:lnTo>
                        <a:pt x="33" y="205"/>
                      </a:lnTo>
                      <a:lnTo>
                        <a:pt x="31" y="205"/>
                      </a:lnTo>
                      <a:lnTo>
                        <a:pt x="31" y="204"/>
                      </a:lnTo>
                      <a:lnTo>
                        <a:pt x="31" y="204"/>
                      </a:lnTo>
                      <a:lnTo>
                        <a:pt x="31" y="202"/>
                      </a:lnTo>
                      <a:lnTo>
                        <a:pt x="31" y="202"/>
                      </a:lnTo>
                      <a:lnTo>
                        <a:pt x="31" y="202"/>
                      </a:lnTo>
                      <a:lnTo>
                        <a:pt x="31" y="200"/>
                      </a:lnTo>
                      <a:lnTo>
                        <a:pt x="31" y="200"/>
                      </a:lnTo>
                      <a:lnTo>
                        <a:pt x="31" y="200"/>
                      </a:lnTo>
                      <a:lnTo>
                        <a:pt x="31" y="200"/>
                      </a:lnTo>
                      <a:lnTo>
                        <a:pt x="31" y="198"/>
                      </a:lnTo>
                      <a:lnTo>
                        <a:pt x="29" y="198"/>
                      </a:lnTo>
                      <a:lnTo>
                        <a:pt x="29" y="198"/>
                      </a:lnTo>
                      <a:lnTo>
                        <a:pt x="29" y="196"/>
                      </a:lnTo>
                      <a:lnTo>
                        <a:pt x="29" y="196"/>
                      </a:lnTo>
                      <a:lnTo>
                        <a:pt x="29" y="196"/>
                      </a:lnTo>
                      <a:lnTo>
                        <a:pt x="29" y="196"/>
                      </a:lnTo>
                      <a:lnTo>
                        <a:pt x="29" y="194"/>
                      </a:lnTo>
                      <a:lnTo>
                        <a:pt x="27" y="194"/>
                      </a:lnTo>
                      <a:lnTo>
                        <a:pt x="27" y="194"/>
                      </a:lnTo>
                      <a:lnTo>
                        <a:pt x="27" y="194"/>
                      </a:lnTo>
                      <a:lnTo>
                        <a:pt x="27" y="192"/>
                      </a:lnTo>
                      <a:lnTo>
                        <a:pt x="27" y="192"/>
                      </a:lnTo>
                      <a:lnTo>
                        <a:pt x="25" y="192"/>
                      </a:lnTo>
                      <a:lnTo>
                        <a:pt x="25" y="192"/>
                      </a:lnTo>
                      <a:lnTo>
                        <a:pt x="25" y="192"/>
                      </a:lnTo>
                      <a:lnTo>
                        <a:pt x="25" y="190"/>
                      </a:lnTo>
                      <a:lnTo>
                        <a:pt x="25" y="190"/>
                      </a:lnTo>
                      <a:lnTo>
                        <a:pt x="25" y="190"/>
                      </a:lnTo>
                      <a:lnTo>
                        <a:pt x="25" y="188"/>
                      </a:lnTo>
                      <a:lnTo>
                        <a:pt x="23" y="188"/>
                      </a:lnTo>
                      <a:lnTo>
                        <a:pt x="23" y="188"/>
                      </a:lnTo>
                      <a:lnTo>
                        <a:pt x="23" y="188"/>
                      </a:lnTo>
                      <a:lnTo>
                        <a:pt x="23" y="186"/>
                      </a:lnTo>
                      <a:lnTo>
                        <a:pt x="23" y="186"/>
                      </a:lnTo>
                      <a:lnTo>
                        <a:pt x="23" y="186"/>
                      </a:lnTo>
                      <a:lnTo>
                        <a:pt x="23" y="184"/>
                      </a:lnTo>
                      <a:lnTo>
                        <a:pt x="21" y="184"/>
                      </a:lnTo>
                      <a:lnTo>
                        <a:pt x="21" y="184"/>
                      </a:lnTo>
                      <a:lnTo>
                        <a:pt x="21" y="184"/>
                      </a:lnTo>
                      <a:lnTo>
                        <a:pt x="21" y="184"/>
                      </a:lnTo>
                      <a:lnTo>
                        <a:pt x="21" y="182"/>
                      </a:lnTo>
                      <a:lnTo>
                        <a:pt x="19" y="182"/>
                      </a:lnTo>
                      <a:lnTo>
                        <a:pt x="19" y="182"/>
                      </a:lnTo>
                      <a:lnTo>
                        <a:pt x="19" y="181"/>
                      </a:lnTo>
                      <a:lnTo>
                        <a:pt x="19" y="181"/>
                      </a:lnTo>
                      <a:lnTo>
                        <a:pt x="19" y="181"/>
                      </a:lnTo>
                      <a:lnTo>
                        <a:pt x="19" y="179"/>
                      </a:lnTo>
                      <a:lnTo>
                        <a:pt x="19" y="179"/>
                      </a:lnTo>
                      <a:lnTo>
                        <a:pt x="19" y="179"/>
                      </a:lnTo>
                      <a:lnTo>
                        <a:pt x="19" y="177"/>
                      </a:lnTo>
                      <a:lnTo>
                        <a:pt x="18" y="177"/>
                      </a:lnTo>
                      <a:lnTo>
                        <a:pt x="18" y="177"/>
                      </a:lnTo>
                      <a:lnTo>
                        <a:pt x="18" y="177"/>
                      </a:lnTo>
                      <a:lnTo>
                        <a:pt x="18" y="175"/>
                      </a:lnTo>
                      <a:lnTo>
                        <a:pt x="18" y="175"/>
                      </a:lnTo>
                      <a:lnTo>
                        <a:pt x="16" y="175"/>
                      </a:lnTo>
                      <a:lnTo>
                        <a:pt x="16" y="175"/>
                      </a:lnTo>
                      <a:lnTo>
                        <a:pt x="16" y="175"/>
                      </a:lnTo>
                      <a:lnTo>
                        <a:pt x="16" y="173"/>
                      </a:lnTo>
                      <a:lnTo>
                        <a:pt x="16" y="173"/>
                      </a:lnTo>
                      <a:lnTo>
                        <a:pt x="16" y="173"/>
                      </a:lnTo>
                      <a:lnTo>
                        <a:pt x="16" y="171"/>
                      </a:lnTo>
                      <a:lnTo>
                        <a:pt x="16" y="171"/>
                      </a:lnTo>
                      <a:lnTo>
                        <a:pt x="14" y="171"/>
                      </a:lnTo>
                      <a:lnTo>
                        <a:pt x="14" y="169"/>
                      </a:lnTo>
                      <a:lnTo>
                        <a:pt x="14" y="169"/>
                      </a:lnTo>
                      <a:lnTo>
                        <a:pt x="14" y="167"/>
                      </a:lnTo>
                      <a:lnTo>
                        <a:pt x="14" y="167"/>
                      </a:lnTo>
                      <a:lnTo>
                        <a:pt x="14" y="167"/>
                      </a:lnTo>
                      <a:lnTo>
                        <a:pt x="14" y="167"/>
                      </a:lnTo>
                      <a:lnTo>
                        <a:pt x="14" y="167"/>
                      </a:lnTo>
                      <a:lnTo>
                        <a:pt x="14" y="165"/>
                      </a:lnTo>
                      <a:lnTo>
                        <a:pt x="14" y="165"/>
                      </a:lnTo>
                      <a:lnTo>
                        <a:pt x="14" y="163"/>
                      </a:lnTo>
                      <a:lnTo>
                        <a:pt x="12" y="163"/>
                      </a:lnTo>
                      <a:lnTo>
                        <a:pt x="12" y="163"/>
                      </a:lnTo>
                      <a:lnTo>
                        <a:pt x="12" y="161"/>
                      </a:lnTo>
                      <a:lnTo>
                        <a:pt x="12" y="161"/>
                      </a:lnTo>
                      <a:lnTo>
                        <a:pt x="12" y="161"/>
                      </a:lnTo>
                      <a:lnTo>
                        <a:pt x="12" y="159"/>
                      </a:lnTo>
                      <a:lnTo>
                        <a:pt x="12" y="159"/>
                      </a:lnTo>
                      <a:lnTo>
                        <a:pt x="10" y="159"/>
                      </a:lnTo>
                      <a:lnTo>
                        <a:pt x="10" y="159"/>
                      </a:lnTo>
                      <a:lnTo>
                        <a:pt x="10" y="158"/>
                      </a:lnTo>
                      <a:lnTo>
                        <a:pt x="10" y="158"/>
                      </a:lnTo>
                      <a:lnTo>
                        <a:pt x="10" y="156"/>
                      </a:lnTo>
                      <a:lnTo>
                        <a:pt x="10" y="156"/>
                      </a:lnTo>
                      <a:lnTo>
                        <a:pt x="10" y="156"/>
                      </a:lnTo>
                      <a:lnTo>
                        <a:pt x="10" y="154"/>
                      </a:lnTo>
                      <a:lnTo>
                        <a:pt x="10" y="154"/>
                      </a:lnTo>
                      <a:lnTo>
                        <a:pt x="10" y="154"/>
                      </a:lnTo>
                      <a:lnTo>
                        <a:pt x="10" y="152"/>
                      </a:lnTo>
                      <a:lnTo>
                        <a:pt x="10" y="152"/>
                      </a:lnTo>
                      <a:lnTo>
                        <a:pt x="8" y="152"/>
                      </a:lnTo>
                      <a:lnTo>
                        <a:pt x="8" y="152"/>
                      </a:lnTo>
                      <a:lnTo>
                        <a:pt x="8" y="150"/>
                      </a:lnTo>
                      <a:lnTo>
                        <a:pt x="8" y="150"/>
                      </a:lnTo>
                      <a:lnTo>
                        <a:pt x="8" y="150"/>
                      </a:lnTo>
                      <a:lnTo>
                        <a:pt x="8" y="148"/>
                      </a:lnTo>
                      <a:lnTo>
                        <a:pt x="8" y="148"/>
                      </a:lnTo>
                      <a:lnTo>
                        <a:pt x="8" y="148"/>
                      </a:lnTo>
                      <a:lnTo>
                        <a:pt x="8" y="146"/>
                      </a:lnTo>
                      <a:lnTo>
                        <a:pt x="8" y="146"/>
                      </a:lnTo>
                      <a:lnTo>
                        <a:pt x="6" y="146"/>
                      </a:lnTo>
                      <a:lnTo>
                        <a:pt x="6" y="144"/>
                      </a:lnTo>
                      <a:lnTo>
                        <a:pt x="6" y="144"/>
                      </a:lnTo>
                      <a:lnTo>
                        <a:pt x="6" y="144"/>
                      </a:lnTo>
                      <a:lnTo>
                        <a:pt x="4" y="144"/>
                      </a:lnTo>
                      <a:lnTo>
                        <a:pt x="4" y="144"/>
                      </a:lnTo>
                      <a:lnTo>
                        <a:pt x="4" y="142"/>
                      </a:lnTo>
                      <a:lnTo>
                        <a:pt x="4" y="142"/>
                      </a:lnTo>
                      <a:lnTo>
                        <a:pt x="4" y="142"/>
                      </a:lnTo>
                      <a:lnTo>
                        <a:pt x="4" y="140"/>
                      </a:lnTo>
                      <a:lnTo>
                        <a:pt x="4" y="140"/>
                      </a:lnTo>
                      <a:lnTo>
                        <a:pt x="2" y="140"/>
                      </a:lnTo>
                      <a:lnTo>
                        <a:pt x="2" y="140"/>
                      </a:lnTo>
                      <a:lnTo>
                        <a:pt x="2" y="138"/>
                      </a:lnTo>
                      <a:lnTo>
                        <a:pt x="2" y="138"/>
                      </a:lnTo>
                      <a:lnTo>
                        <a:pt x="2" y="138"/>
                      </a:lnTo>
                      <a:lnTo>
                        <a:pt x="2" y="136"/>
                      </a:lnTo>
                      <a:lnTo>
                        <a:pt x="2" y="136"/>
                      </a:lnTo>
                      <a:lnTo>
                        <a:pt x="2" y="136"/>
                      </a:lnTo>
                      <a:lnTo>
                        <a:pt x="2" y="136"/>
                      </a:lnTo>
                      <a:lnTo>
                        <a:pt x="0" y="136"/>
                      </a:lnTo>
                      <a:lnTo>
                        <a:pt x="0" y="135"/>
                      </a:lnTo>
                      <a:lnTo>
                        <a:pt x="0" y="135"/>
                      </a:lnTo>
                      <a:lnTo>
                        <a:pt x="2" y="135"/>
                      </a:lnTo>
                      <a:lnTo>
                        <a:pt x="2" y="133"/>
                      </a:lnTo>
                      <a:lnTo>
                        <a:pt x="2" y="133"/>
                      </a:lnTo>
                      <a:lnTo>
                        <a:pt x="2" y="133"/>
                      </a:lnTo>
                      <a:lnTo>
                        <a:pt x="4" y="133"/>
                      </a:lnTo>
                      <a:lnTo>
                        <a:pt x="4" y="133"/>
                      </a:lnTo>
                      <a:lnTo>
                        <a:pt x="4" y="133"/>
                      </a:lnTo>
                      <a:lnTo>
                        <a:pt x="4" y="133"/>
                      </a:lnTo>
                      <a:lnTo>
                        <a:pt x="6" y="133"/>
                      </a:lnTo>
                      <a:lnTo>
                        <a:pt x="6" y="131"/>
                      </a:lnTo>
                      <a:lnTo>
                        <a:pt x="6" y="131"/>
                      </a:lnTo>
                      <a:lnTo>
                        <a:pt x="6" y="131"/>
                      </a:lnTo>
                      <a:lnTo>
                        <a:pt x="6" y="129"/>
                      </a:lnTo>
                      <a:lnTo>
                        <a:pt x="6" y="129"/>
                      </a:lnTo>
                      <a:lnTo>
                        <a:pt x="6" y="129"/>
                      </a:lnTo>
                      <a:lnTo>
                        <a:pt x="6" y="127"/>
                      </a:lnTo>
                      <a:lnTo>
                        <a:pt x="6" y="127"/>
                      </a:lnTo>
                      <a:lnTo>
                        <a:pt x="6" y="127"/>
                      </a:lnTo>
                      <a:lnTo>
                        <a:pt x="6" y="127"/>
                      </a:lnTo>
                      <a:lnTo>
                        <a:pt x="8" y="127"/>
                      </a:lnTo>
                      <a:lnTo>
                        <a:pt x="8" y="127"/>
                      </a:lnTo>
                      <a:lnTo>
                        <a:pt x="8" y="127"/>
                      </a:lnTo>
                      <a:lnTo>
                        <a:pt x="8" y="125"/>
                      </a:lnTo>
                      <a:lnTo>
                        <a:pt x="8" y="125"/>
                      </a:lnTo>
                      <a:lnTo>
                        <a:pt x="8" y="125"/>
                      </a:lnTo>
                      <a:lnTo>
                        <a:pt x="8" y="123"/>
                      </a:lnTo>
                      <a:lnTo>
                        <a:pt x="8" y="123"/>
                      </a:lnTo>
                      <a:lnTo>
                        <a:pt x="10" y="123"/>
                      </a:lnTo>
                      <a:lnTo>
                        <a:pt x="10" y="123"/>
                      </a:lnTo>
                      <a:lnTo>
                        <a:pt x="10" y="123"/>
                      </a:lnTo>
                      <a:lnTo>
                        <a:pt x="10" y="123"/>
                      </a:lnTo>
                      <a:lnTo>
                        <a:pt x="12" y="123"/>
                      </a:lnTo>
                      <a:lnTo>
                        <a:pt x="12" y="123"/>
                      </a:lnTo>
                      <a:lnTo>
                        <a:pt x="12" y="123"/>
                      </a:lnTo>
                      <a:lnTo>
                        <a:pt x="14" y="123"/>
                      </a:lnTo>
                      <a:lnTo>
                        <a:pt x="14" y="125"/>
                      </a:lnTo>
                      <a:lnTo>
                        <a:pt x="14" y="125"/>
                      </a:lnTo>
                      <a:lnTo>
                        <a:pt x="14" y="125"/>
                      </a:lnTo>
                      <a:lnTo>
                        <a:pt x="14" y="125"/>
                      </a:lnTo>
                      <a:lnTo>
                        <a:pt x="14" y="127"/>
                      </a:lnTo>
                      <a:lnTo>
                        <a:pt x="14" y="127"/>
                      </a:lnTo>
                      <a:lnTo>
                        <a:pt x="14" y="127"/>
                      </a:lnTo>
                      <a:lnTo>
                        <a:pt x="14" y="127"/>
                      </a:lnTo>
                      <a:lnTo>
                        <a:pt x="16" y="127"/>
                      </a:lnTo>
                      <a:lnTo>
                        <a:pt x="16" y="127"/>
                      </a:lnTo>
                      <a:lnTo>
                        <a:pt x="16" y="127"/>
                      </a:lnTo>
                      <a:lnTo>
                        <a:pt x="16" y="127"/>
                      </a:lnTo>
                      <a:lnTo>
                        <a:pt x="16" y="127"/>
                      </a:lnTo>
                      <a:lnTo>
                        <a:pt x="16" y="127"/>
                      </a:lnTo>
                      <a:lnTo>
                        <a:pt x="16" y="129"/>
                      </a:lnTo>
                      <a:lnTo>
                        <a:pt x="18" y="129"/>
                      </a:lnTo>
                      <a:lnTo>
                        <a:pt x="18" y="129"/>
                      </a:lnTo>
                      <a:lnTo>
                        <a:pt x="18" y="131"/>
                      </a:lnTo>
                      <a:lnTo>
                        <a:pt x="16" y="131"/>
                      </a:lnTo>
                      <a:lnTo>
                        <a:pt x="16" y="131"/>
                      </a:lnTo>
                      <a:lnTo>
                        <a:pt x="16" y="131"/>
                      </a:lnTo>
                      <a:lnTo>
                        <a:pt x="16" y="133"/>
                      </a:lnTo>
                      <a:lnTo>
                        <a:pt x="16" y="133"/>
                      </a:lnTo>
                      <a:lnTo>
                        <a:pt x="16" y="133"/>
                      </a:lnTo>
                      <a:lnTo>
                        <a:pt x="16" y="135"/>
                      </a:lnTo>
                      <a:lnTo>
                        <a:pt x="18" y="135"/>
                      </a:lnTo>
                      <a:lnTo>
                        <a:pt x="18" y="135"/>
                      </a:lnTo>
                      <a:lnTo>
                        <a:pt x="18" y="136"/>
                      </a:lnTo>
                      <a:lnTo>
                        <a:pt x="18" y="136"/>
                      </a:lnTo>
                      <a:lnTo>
                        <a:pt x="18" y="136"/>
                      </a:lnTo>
                      <a:lnTo>
                        <a:pt x="19" y="136"/>
                      </a:lnTo>
                      <a:lnTo>
                        <a:pt x="19" y="136"/>
                      </a:lnTo>
                      <a:lnTo>
                        <a:pt x="19" y="136"/>
                      </a:lnTo>
                      <a:lnTo>
                        <a:pt x="21" y="136"/>
                      </a:lnTo>
                      <a:lnTo>
                        <a:pt x="21" y="136"/>
                      </a:lnTo>
                      <a:lnTo>
                        <a:pt x="21" y="138"/>
                      </a:lnTo>
                      <a:lnTo>
                        <a:pt x="21" y="138"/>
                      </a:lnTo>
                      <a:lnTo>
                        <a:pt x="21" y="136"/>
                      </a:lnTo>
                      <a:lnTo>
                        <a:pt x="23" y="136"/>
                      </a:lnTo>
                      <a:lnTo>
                        <a:pt x="23" y="136"/>
                      </a:lnTo>
                      <a:lnTo>
                        <a:pt x="23" y="136"/>
                      </a:lnTo>
                      <a:lnTo>
                        <a:pt x="25" y="136"/>
                      </a:lnTo>
                      <a:lnTo>
                        <a:pt x="25" y="136"/>
                      </a:lnTo>
                      <a:lnTo>
                        <a:pt x="25" y="136"/>
                      </a:lnTo>
                      <a:lnTo>
                        <a:pt x="25" y="138"/>
                      </a:lnTo>
                      <a:lnTo>
                        <a:pt x="27" y="138"/>
                      </a:lnTo>
                      <a:lnTo>
                        <a:pt x="27" y="138"/>
                      </a:lnTo>
                      <a:lnTo>
                        <a:pt x="27" y="138"/>
                      </a:lnTo>
                      <a:lnTo>
                        <a:pt x="29" y="138"/>
                      </a:lnTo>
                      <a:lnTo>
                        <a:pt x="29" y="140"/>
                      </a:lnTo>
                      <a:lnTo>
                        <a:pt x="29" y="140"/>
                      </a:lnTo>
                      <a:lnTo>
                        <a:pt x="29" y="140"/>
                      </a:lnTo>
                      <a:lnTo>
                        <a:pt x="29" y="140"/>
                      </a:lnTo>
                      <a:lnTo>
                        <a:pt x="31" y="140"/>
                      </a:lnTo>
                      <a:lnTo>
                        <a:pt x="31" y="140"/>
                      </a:lnTo>
                      <a:lnTo>
                        <a:pt x="31" y="140"/>
                      </a:lnTo>
                      <a:lnTo>
                        <a:pt x="31" y="140"/>
                      </a:lnTo>
                      <a:lnTo>
                        <a:pt x="33" y="140"/>
                      </a:lnTo>
                      <a:lnTo>
                        <a:pt x="33" y="140"/>
                      </a:lnTo>
                      <a:lnTo>
                        <a:pt x="35" y="140"/>
                      </a:lnTo>
                      <a:lnTo>
                        <a:pt x="35" y="140"/>
                      </a:lnTo>
                      <a:lnTo>
                        <a:pt x="35" y="140"/>
                      </a:lnTo>
                      <a:lnTo>
                        <a:pt x="35" y="140"/>
                      </a:lnTo>
                      <a:lnTo>
                        <a:pt x="35" y="140"/>
                      </a:lnTo>
                      <a:lnTo>
                        <a:pt x="37" y="140"/>
                      </a:lnTo>
                      <a:lnTo>
                        <a:pt x="37" y="140"/>
                      </a:lnTo>
                      <a:lnTo>
                        <a:pt x="37" y="140"/>
                      </a:lnTo>
                      <a:lnTo>
                        <a:pt x="39" y="140"/>
                      </a:lnTo>
                      <a:lnTo>
                        <a:pt x="39" y="138"/>
                      </a:lnTo>
                      <a:lnTo>
                        <a:pt x="39" y="138"/>
                      </a:lnTo>
                      <a:lnTo>
                        <a:pt x="40" y="138"/>
                      </a:lnTo>
                      <a:lnTo>
                        <a:pt x="40" y="138"/>
                      </a:lnTo>
                      <a:lnTo>
                        <a:pt x="40" y="138"/>
                      </a:lnTo>
                      <a:lnTo>
                        <a:pt x="42" y="138"/>
                      </a:lnTo>
                      <a:lnTo>
                        <a:pt x="42" y="138"/>
                      </a:lnTo>
                      <a:lnTo>
                        <a:pt x="42" y="140"/>
                      </a:lnTo>
                      <a:lnTo>
                        <a:pt x="42" y="140"/>
                      </a:lnTo>
                      <a:lnTo>
                        <a:pt x="44" y="140"/>
                      </a:lnTo>
                      <a:lnTo>
                        <a:pt x="44" y="140"/>
                      </a:lnTo>
                      <a:lnTo>
                        <a:pt x="44" y="140"/>
                      </a:lnTo>
                      <a:lnTo>
                        <a:pt x="46" y="140"/>
                      </a:lnTo>
                      <a:lnTo>
                        <a:pt x="46" y="142"/>
                      </a:lnTo>
                      <a:lnTo>
                        <a:pt x="46" y="142"/>
                      </a:lnTo>
                      <a:lnTo>
                        <a:pt x="46" y="142"/>
                      </a:lnTo>
                      <a:lnTo>
                        <a:pt x="48" y="142"/>
                      </a:lnTo>
                      <a:lnTo>
                        <a:pt x="48" y="142"/>
                      </a:lnTo>
                      <a:lnTo>
                        <a:pt x="48" y="140"/>
                      </a:lnTo>
                      <a:lnTo>
                        <a:pt x="48" y="140"/>
                      </a:lnTo>
                      <a:lnTo>
                        <a:pt x="50" y="140"/>
                      </a:lnTo>
                      <a:lnTo>
                        <a:pt x="50" y="140"/>
                      </a:lnTo>
                      <a:lnTo>
                        <a:pt x="48" y="140"/>
                      </a:lnTo>
                      <a:lnTo>
                        <a:pt x="48" y="138"/>
                      </a:lnTo>
                      <a:lnTo>
                        <a:pt x="48" y="138"/>
                      </a:lnTo>
                      <a:lnTo>
                        <a:pt x="48" y="136"/>
                      </a:lnTo>
                      <a:lnTo>
                        <a:pt x="50" y="136"/>
                      </a:lnTo>
                      <a:lnTo>
                        <a:pt x="50" y="136"/>
                      </a:lnTo>
                      <a:lnTo>
                        <a:pt x="52" y="136"/>
                      </a:lnTo>
                      <a:lnTo>
                        <a:pt x="52" y="136"/>
                      </a:lnTo>
                      <a:lnTo>
                        <a:pt x="52" y="136"/>
                      </a:lnTo>
                      <a:lnTo>
                        <a:pt x="52" y="136"/>
                      </a:lnTo>
                      <a:lnTo>
                        <a:pt x="54" y="136"/>
                      </a:lnTo>
                      <a:lnTo>
                        <a:pt x="54" y="136"/>
                      </a:lnTo>
                      <a:lnTo>
                        <a:pt x="54" y="135"/>
                      </a:lnTo>
                      <a:lnTo>
                        <a:pt x="54" y="135"/>
                      </a:lnTo>
                      <a:lnTo>
                        <a:pt x="54" y="135"/>
                      </a:lnTo>
                      <a:lnTo>
                        <a:pt x="54" y="133"/>
                      </a:lnTo>
                      <a:lnTo>
                        <a:pt x="56" y="133"/>
                      </a:lnTo>
                      <a:lnTo>
                        <a:pt x="56" y="133"/>
                      </a:lnTo>
                      <a:lnTo>
                        <a:pt x="56" y="133"/>
                      </a:lnTo>
                      <a:lnTo>
                        <a:pt x="56" y="133"/>
                      </a:lnTo>
                      <a:lnTo>
                        <a:pt x="58" y="133"/>
                      </a:lnTo>
                      <a:lnTo>
                        <a:pt x="58" y="133"/>
                      </a:lnTo>
                      <a:lnTo>
                        <a:pt x="58" y="133"/>
                      </a:lnTo>
                      <a:lnTo>
                        <a:pt x="60" y="133"/>
                      </a:lnTo>
                      <a:lnTo>
                        <a:pt x="60" y="131"/>
                      </a:lnTo>
                      <a:lnTo>
                        <a:pt x="60" y="131"/>
                      </a:lnTo>
                      <a:lnTo>
                        <a:pt x="62" y="131"/>
                      </a:lnTo>
                      <a:lnTo>
                        <a:pt x="62" y="131"/>
                      </a:lnTo>
                      <a:lnTo>
                        <a:pt x="62" y="131"/>
                      </a:lnTo>
                      <a:lnTo>
                        <a:pt x="62" y="131"/>
                      </a:lnTo>
                      <a:lnTo>
                        <a:pt x="62" y="129"/>
                      </a:lnTo>
                      <a:lnTo>
                        <a:pt x="62" y="129"/>
                      </a:lnTo>
                      <a:lnTo>
                        <a:pt x="62" y="127"/>
                      </a:lnTo>
                      <a:lnTo>
                        <a:pt x="62" y="127"/>
                      </a:lnTo>
                      <a:lnTo>
                        <a:pt x="62" y="127"/>
                      </a:lnTo>
                      <a:lnTo>
                        <a:pt x="62" y="125"/>
                      </a:lnTo>
                      <a:lnTo>
                        <a:pt x="62" y="125"/>
                      </a:lnTo>
                      <a:lnTo>
                        <a:pt x="62" y="123"/>
                      </a:lnTo>
                      <a:lnTo>
                        <a:pt x="62" y="123"/>
                      </a:lnTo>
                      <a:lnTo>
                        <a:pt x="62" y="121"/>
                      </a:lnTo>
                      <a:lnTo>
                        <a:pt x="62" y="121"/>
                      </a:lnTo>
                      <a:lnTo>
                        <a:pt x="62" y="119"/>
                      </a:lnTo>
                      <a:lnTo>
                        <a:pt x="62" y="119"/>
                      </a:lnTo>
                      <a:lnTo>
                        <a:pt x="62" y="119"/>
                      </a:lnTo>
                      <a:lnTo>
                        <a:pt x="62" y="117"/>
                      </a:lnTo>
                      <a:lnTo>
                        <a:pt x="62" y="117"/>
                      </a:lnTo>
                      <a:lnTo>
                        <a:pt x="62" y="115"/>
                      </a:lnTo>
                      <a:lnTo>
                        <a:pt x="62" y="115"/>
                      </a:lnTo>
                      <a:lnTo>
                        <a:pt x="62" y="113"/>
                      </a:lnTo>
                      <a:lnTo>
                        <a:pt x="62" y="113"/>
                      </a:lnTo>
                      <a:lnTo>
                        <a:pt x="62" y="112"/>
                      </a:lnTo>
                      <a:lnTo>
                        <a:pt x="62" y="112"/>
                      </a:lnTo>
                      <a:lnTo>
                        <a:pt x="62" y="112"/>
                      </a:lnTo>
                      <a:lnTo>
                        <a:pt x="62" y="110"/>
                      </a:lnTo>
                      <a:lnTo>
                        <a:pt x="62" y="110"/>
                      </a:lnTo>
                      <a:lnTo>
                        <a:pt x="62" y="108"/>
                      </a:lnTo>
                      <a:lnTo>
                        <a:pt x="62" y="108"/>
                      </a:lnTo>
                      <a:lnTo>
                        <a:pt x="62" y="106"/>
                      </a:lnTo>
                      <a:lnTo>
                        <a:pt x="62" y="106"/>
                      </a:lnTo>
                      <a:lnTo>
                        <a:pt x="62" y="104"/>
                      </a:lnTo>
                      <a:lnTo>
                        <a:pt x="62" y="104"/>
                      </a:lnTo>
                      <a:lnTo>
                        <a:pt x="62" y="104"/>
                      </a:lnTo>
                      <a:lnTo>
                        <a:pt x="62" y="102"/>
                      </a:lnTo>
                      <a:lnTo>
                        <a:pt x="62" y="102"/>
                      </a:lnTo>
                      <a:lnTo>
                        <a:pt x="62" y="100"/>
                      </a:lnTo>
                      <a:lnTo>
                        <a:pt x="62" y="100"/>
                      </a:lnTo>
                      <a:lnTo>
                        <a:pt x="62" y="98"/>
                      </a:lnTo>
                      <a:lnTo>
                        <a:pt x="62" y="98"/>
                      </a:lnTo>
                      <a:lnTo>
                        <a:pt x="62" y="96"/>
                      </a:lnTo>
                      <a:lnTo>
                        <a:pt x="62" y="96"/>
                      </a:lnTo>
                      <a:lnTo>
                        <a:pt x="62" y="96"/>
                      </a:lnTo>
                      <a:lnTo>
                        <a:pt x="62" y="94"/>
                      </a:lnTo>
                      <a:lnTo>
                        <a:pt x="62" y="94"/>
                      </a:lnTo>
                      <a:lnTo>
                        <a:pt x="62" y="92"/>
                      </a:lnTo>
                      <a:lnTo>
                        <a:pt x="62" y="92"/>
                      </a:lnTo>
                      <a:lnTo>
                        <a:pt x="62" y="90"/>
                      </a:lnTo>
                      <a:lnTo>
                        <a:pt x="62" y="90"/>
                      </a:lnTo>
                      <a:lnTo>
                        <a:pt x="62" y="89"/>
                      </a:lnTo>
                      <a:lnTo>
                        <a:pt x="62" y="89"/>
                      </a:lnTo>
                      <a:lnTo>
                        <a:pt x="62" y="89"/>
                      </a:lnTo>
                      <a:lnTo>
                        <a:pt x="62" y="87"/>
                      </a:lnTo>
                      <a:lnTo>
                        <a:pt x="62" y="87"/>
                      </a:lnTo>
                      <a:lnTo>
                        <a:pt x="62" y="85"/>
                      </a:lnTo>
                      <a:lnTo>
                        <a:pt x="62" y="85"/>
                      </a:lnTo>
                      <a:lnTo>
                        <a:pt x="62" y="83"/>
                      </a:lnTo>
                      <a:lnTo>
                        <a:pt x="62" y="83"/>
                      </a:lnTo>
                      <a:lnTo>
                        <a:pt x="62" y="81"/>
                      </a:lnTo>
                      <a:lnTo>
                        <a:pt x="62" y="81"/>
                      </a:lnTo>
                      <a:lnTo>
                        <a:pt x="62" y="79"/>
                      </a:lnTo>
                      <a:lnTo>
                        <a:pt x="62" y="79"/>
                      </a:lnTo>
                      <a:lnTo>
                        <a:pt x="62" y="79"/>
                      </a:lnTo>
                      <a:lnTo>
                        <a:pt x="62" y="77"/>
                      </a:lnTo>
                      <a:lnTo>
                        <a:pt x="62" y="77"/>
                      </a:lnTo>
                      <a:lnTo>
                        <a:pt x="62" y="75"/>
                      </a:lnTo>
                      <a:lnTo>
                        <a:pt x="62" y="75"/>
                      </a:lnTo>
                      <a:lnTo>
                        <a:pt x="62" y="73"/>
                      </a:lnTo>
                      <a:lnTo>
                        <a:pt x="62" y="73"/>
                      </a:lnTo>
                      <a:lnTo>
                        <a:pt x="62" y="71"/>
                      </a:lnTo>
                      <a:lnTo>
                        <a:pt x="62" y="71"/>
                      </a:lnTo>
                      <a:lnTo>
                        <a:pt x="62" y="71"/>
                      </a:lnTo>
                      <a:lnTo>
                        <a:pt x="62" y="69"/>
                      </a:lnTo>
                      <a:lnTo>
                        <a:pt x="62" y="69"/>
                      </a:lnTo>
                      <a:lnTo>
                        <a:pt x="62" y="67"/>
                      </a:lnTo>
                      <a:lnTo>
                        <a:pt x="62" y="67"/>
                      </a:lnTo>
                      <a:lnTo>
                        <a:pt x="62" y="66"/>
                      </a:lnTo>
                      <a:lnTo>
                        <a:pt x="62" y="66"/>
                      </a:lnTo>
                      <a:lnTo>
                        <a:pt x="62" y="64"/>
                      </a:lnTo>
                      <a:lnTo>
                        <a:pt x="62" y="64"/>
                      </a:lnTo>
                      <a:lnTo>
                        <a:pt x="62" y="64"/>
                      </a:lnTo>
                      <a:lnTo>
                        <a:pt x="62" y="62"/>
                      </a:lnTo>
                      <a:lnTo>
                        <a:pt x="62" y="62"/>
                      </a:lnTo>
                      <a:lnTo>
                        <a:pt x="62" y="60"/>
                      </a:lnTo>
                      <a:lnTo>
                        <a:pt x="62" y="60"/>
                      </a:lnTo>
                      <a:lnTo>
                        <a:pt x="62" y="58"/>
                      </a:lnTo>
                      <a:lnTo>
                        <a:pt x="62" y="58"/>
                      </a:lnTo>
                      <a:lnTo>
                        <a:pt x="62" y="56"/>
                      </a:lnTo>
                      <a:lnTo>
                        <a:pt x="62" y="56"/>
                      </a:lnTo>
                      <a:lnTo>
                        <a:pt x="63" y="56"/>
                      </a:lnTo>
                      <a:lnTo>
                        <a:pt x="63" y="56"/>
                      </a:lnTo>
                      <a:lnTo>
                        <a:pt x="63" y="56"/>
                      </a:lnTo>
                      <a:lnTo>
                        <a:pt x="63" y="58"/>
                      </a:lnTo>
                      <a:lnTo>
                        <a:pt x="63" y="58"/>
                      </a:lnTo>
                      <a:lnTo>
                        <a:pt x="65" y="58"/>
                      </a:lnTo>
                      <a:lnTo>
                        <a:pt x="65" y="58"/>
                      </a:lnTo>
                      <a:lnTo>
                        <a:pt x="65" y="58"/>
                      </a:lnTo>
                      <a:lnTo>
                        <a:pt x="67" y="58"/>
                      </a:lnTo>
                      <a:lnTo>
                        <a:pt x="67" y="58"/>
                      </a:lnTo>
                      <a:lnTo>
                        <a:pt x="67" y="60"/>
                      </a:lnTo>
                      <a:lnTo>
                        <a:pt x="67" y="60"/>
                      </a:lnTo>
                      <a:lnTo>
                        <a:pt x="67" y="60"/>
                      </a:lnTo>
                      <a:lnTo>
                        <a:pt x="69" y="60"/>
                      </a:lnTo>
                      <a:lnTo>
                        <a:pt x="69" y="62"/>
                      </a:lnTo>
                      <a:lnTo>
                        <a:pt x="69" y="62"/>
                      </a:lnTo>
                      <a:lnTo>
                        <a:pt x="69" y="62"/>
                      </a:lnTo>
                      <a:lnTo>
                        <a:pt x="69" y="64"/>
                      </a:lnTo>
                      <a:lnTo>
                        <a:pt x="69" y="64"/>
                      </a:lnTo>
                      <a:lnTo>
                        <a:pt x="69" y="64"/>
                      </a:lnTo>
                      <a:lnTo>
                        <a:pt x="69" y="64"/>
                      </a:lnTo>
                      <a:lnTo>
                        <a:pt x="71" y="64"/>
                      </a:lnTo>
                      <a:lnTo>
                        <a:pt x="71" y="66"/>
                      </a:lnTo>
                      <a:lnTo>
                        <a:pt x="71" y="66"/>
                      </a:lnTo>
                      <a:lnTo>
                        <a:pt x="71" y="66"/>
                      </a:lnTo>
                      <a:lnTo>
                        <a:pt x="71" y="67"/>
                      </a:lnTo>
                      <a:lnTo>
                        <a:pt x="71" y="67"/>
                      </a:lnTo>
                      <a:lnTo>
                        <a:pt x="73" y="67"/>
                      </a:lnTo>
                      <a:lnTo>
                        <a:pt x="73" y="69"/>
                      </a:lnTo>
                      <a:lnTo>
                        <a:pt x="73" y="69"/>
                      </a:lnTo>
                      <a:lnTo>
                        <a:pt x="73" y="69"/>
                      </a:lnTo>
                      <a:lnTo>
                        <a:pt x="73" y="71"/>
                      </a:lnTo>
                      <a:lnTo>
                        <a:pt x="73" y="71"/>
                      </a:lnTo>
                      <a:lnTo>
                        <a:pt x="73" y="71"/>
                      </a:lnTo>
                      <a:lnTo>
                        <a:pt x="73" y="71"/>
                      </a:lnTo>
                      <a:lnTo>
                        <a:pt x="73" y="73"/>
                      </a:lnTo>
                      <a:lnTo>
                        <a:pt x="73" y="73"/>
                      </a:lnTo>
                      <a:lnTo>
                        <a:pt x="73" y="75"/>
                      </a:lnTo>
                      <a:lnTo>
                        <a:pt x="75" y="75"/>
                      </a:lnTo>
                      <a:lnTo>
                        <a:pt x="75" y="75"/>
                      </a:lnTo>
                      <a:lnTo>
                        <a:pt x="75" y="75"/>
                      </a:lnTo>
                      <a:lnTo>
                        <a:pt x="75" y="77"/>
                      </a:lnTo>
                      <a:lnTo>
                        <a:pt x="75" y="77"/>
                      </a:lnTo>
                      <a:lnTo>
                        <a:pt x="75" y="77"/>
                      </a:lnTo>
                      <a:lnTo>
                        <a:pt x="75" y="79"/>
                      </a:lnTo>
                      <a:lnTo>
                        <a:pt x="75" y="79"/>
                      </a:lnTo>
                      <a:lnTo>
                        <a:pt x="77" y="79"/>
                      </a:lnTo>
                      <a:lnTo>
                        <a:pt x="77" y="79"/>
                      </a:lnTo>
                      <a:lnTo>
                        <a:pt x="77" y="81"/>
                      </a:lnTo>
                      <a:lnTo>
                        <a:pt x="77" y="81"/>
                      </a:lnTo>
                      <a:lnTo>
                        <a:pt x="77" y="83"/>
                      </a:lnTo>
                      <a:lnTo>
                        <a:pt x="77" y="83"/>
                      </a:lnTo>
                      <a:lnTo>
                        <a:pt x="77" y="83"/>
                      </a:lnTo>
                      <a:lnTo>
                        <a:pt x="77" y="85"/>
                      </a:lnTo>
                      <a:lnTo>
                        <a:pt x="77" y="85"/>
                      </a:lnTo>
                      <a:lnTo>
                        <a:pt x="77" y="85"/>
                      </a:lnTo>
                      <a:lnTo>
                        <a:pt x="75" y="85"/>
                      </a:lnTo>
                      <a:lnTo>
                        <a:pt x="75" y="87"/>
                      </a:lnTo>
                      <a:lnTo>
                        <a:pt x="75" y="87"/>
                      </a:lnTo>
                      <a:lnTo>
                        <a:pt x="75" y="87"/>
                      </a:lnTo>
                      <a:lnTo>
                        <a:pt x="75" y="89"/>
                      </a:lnTo>
                      <a:lnTo>
                        <a:pt x="75" y="89"/>
                      </a:lnTo>
                      <a:lnTo>
                        <a:pt x="75" y="89"/>
                      </a:lnTo>
                      <a:lnTo>
                        <a:pt x="73" y="89"/>
                      </a:lnTo>
                      <a:lnTo>
                        <a:pt x="73" y="89"/>
                      </a:lnTo>
                      <a:lnTo>
                        <a:pt x="73" y="89"/>
                      </a:lnTo>
                      <a:lnTo>
                        <a:pt x="73" y="90"/>
                      </a:lnTo>
                      <a:lnTo>
                        <a:pt x="73" y="90"/>
                      </a:lnTo>
                      <a:lnTo>
                        <a:pt x="73" y="92"/>
                      </a:lnTo>
                      <a:lnTo>
                        <a:pt x="73" y="92"/>
                      </a:lnTo>
                      <a:lnTo>
                        <a:pt x="73" y="94"/>
                      </a:lnTo>
                      <a:lnTo>
                        <a:pt x="73" y="94"/>
                      </a:lnTo>
                      <a:lnTo>
                        <a:pt x="73" y="96"/>
                      </a:lnTo>
                      <a:lnTo>
                        <a:pt x="73" y="96"/>
                      </a:lnTo>
                      <a:lnTo>
                        <a:pt x="73" y="96"/>
                      </a:lnTo>
                      <a:lnTo>
                        <a:pt x="73" y="98"/>
                      </a:lnTo>
                      <a:lnTo>
                        <a:pt x="73" y="98"/>
                      </a:lnTo>
                      <a:lnTo>
                        <a:pt x="73" y="98"/>
                      </a:lnTo>
                      <a:lnTo>
                        <a:pt x="75" y="98"/>
                      </a:lnTo>
                      <a:lnTo>
                        <a:pt x="75" y="98"/>
                      </a:lnTo>
                      <a:lnTo>
                        <a:pt x="75" y="98"/>
                      </a:lnTo>
                      <a:lnTo>
                        <a:pt x="75" y="98"/>
                      </a:lnTo>
                      <a:lnTo>
                        <a:pt x="77" y="98"/>
                      </a:lnTo>
                      <a:lnTo>
                        <a:pt x="77" y="98"/>
                      </a:lnTo>
                      <a:lnTo>
                        <a:pt x="77" y="96"/>
                      </a:lnTo>
                      <a:lnTo>
                        <a:pt x="79" y="96"/>
                      </a:lnTo>
                      <a:lnTo>
                        <a:pt x="79" y="96"/>
                      </a:lnTo>
                      <a:lnTo>
                        <a:pt x="79" y="98"/>
                      </a:lnTo>
                      <a:lnTo>
                        <a:pt x="79" y="98"/>
                      </a:lnTo>
                      <a:lnTo>
                        <a:pt x="81" y="98"/>
                      </a:lnTo>
                      <a:lnTo>
                        <a:pt x="81" y="98"/>
                      </a:lnTo>
                      <a:lnTo>
                        <a:pt x="81" y="98"/>
                      </a:lnTo>
                      <a:lnTo>
                        <a:pt x="83" y="98"/>
                      </a:lnTo>
                      <a:lnTo>
                        <a:pt x="83" y="98"/>
                      </a:lnTo>
                      <a:lnTo>
                        <a:pt x="83" y="98"/>
                      </a:lnTo>
                      <a:lnTo>
                        <a:pt x="83" y="98"/>
                      </a:lnTo>
                      <a:lnTo>
                        <a:pt x="84" y="98"/>
                      </a:lnTo>
                      <a:lnTo>
                        <a:pt x="84" y="98"/>
                      </a:lnTo>
                      <a:lnTo>
                        <a:pt x="84" y="98"/>
                      </a:lnTo>
                      <a:lnTo>
                        <a:pt x="86" y="98"/>
                      </a:lnTo>
                      <a:lnTo>
                        <a:pt x="86" y="98"/>
                      </a:lnTo>
                      <a:lnTo>
                        <a:pt x="88" y="98"/>
                      </a:lnTo>
                      <a:lnTo>
                        <a:pt x="88" y="98"/>
                      </a:lnTo>
                      <a:lnTo>
                        <a:pt x="88" y="98"/>
                      </a:lnTo>
                      <a:lnTo>
                        <a:pt x="88" y="98"/>
                      </a:lnTo>
                      <a:lnTo>
                        <a:pt x="88" y="98"/>
                      </a:lnTo>
                      <a:lnTo>
                        <a:pt x="90" y="98"/>
                      </a:lnTo>
                      <a:lnTo>
                        <a:pt x="90" y="98"/>
                      </a:lnTo>
                      <a:lnTo>
                        <a:pt x="90" y="98"/>
                      </a:lnTo>
                      <a:lnTo>
                        <a:pt x="90" y="98"/>
                      </a:lnTo>
                      <a:lnTo>
                        <a:pt x="92" y="98"/>
                      </a:lnTo>
                      <a:lnTo>
                        <a:pt x="92" y="98"/>
                      </a:lnTo>
                      <a:lnTo>
                        <a:pt x="92" y="98"/>
                      </a:lnTo>
                      <a:lnTo>
                        <a:pt x="92" y="96"/>
                      </a:lnTo>
                      <a:lnTo>
                        <a:pt x="94" y="96"/>
                      </a:lnTo>
                      <a:lnTo>
                        <a:pt x="94" y="96"/>
                      </a:lnTo>
                      <a:lnTo>
                        <a:pt x="94" y="96"/>
                      </a:lnTo>
                      <a:lnTo>
                        <a:pt x="94" y="94"/>
                      </a:lnTo>
                      <a:lnTo>
                        <a:pt x="94" y="94"/>
                      </a:lnTo>
                      <a:lnTo>
                        <a:pt x="94" y="94"/>
                      </a:lnTo>
                      <a:lnTo>
                        <a:pt x="96" y="94"/>
                      </a:lnTo>
                      <a:lnTo>
                        <a:pt x="96" y="94"/>
                      </a:lnTo>
                      <a:lnTo>
                        <a:pt x="96" y="94"/>
                      </a:lnTo>
                      <a:lnTo>
                        <a:pt x="96" y="94"/>
                      </a:lnTo>
                      <a:lnTo>
                        <a:pt x="98" y="94"/>
                      </a:lnTo>
                      <a:lnTo>
                        <a:pt x="98" y="94"/>
                      </a:lnTo>
                      <a:lnTo>
                        <a:pt x="98" y="92"/>
                      </a:lnTo>
                      <a:lnTo>
                        <a:pt x="98" y="92"/>
                      </a:lnTo>
                      <a:lnTo>
                        <a:pt x="100" y="92"/>
                      </a:lnTo>
                      <a:lnTo>
                        <a:pt x="100" y="90"/>
                      </a:lnTo>
                      <a:lnTo>
                        <a:pt x="100" y="90"/>
                      </a:lnTo>
                      <a:lnTo>
                        <a:pt x="100" y="90"/>
                      </a:lnTo>
                      <a:lnTo>
                        <a:pt x="100" y="90"/>
                      </a:lnTo>
                      <a:lnTo>
                        <a:pt x="100" y="89"/>
                      </a:lnTo>
                      <a:lnTo>
                        <a:pt x="100" y="89"/>
                      </a:lnTo>
                      <a:lnTo>
                        <a:pt x="102" y="89"/>
                      </a:lnTo>
                      <a:lnTo>
                        <a:pt x="102" y="89"/>
                      </a:lnTo>
                      <a:lnTo>
                        <a:pt x="102" y="89"/>
                      </a:lnTo>
                      <a:lnTo>
                        <a:pt x="102" y="89"/>
                      </a:lnTo>
                      <a:lnTo>
                        <a:pt x="104" y="89"/>
                      </a:lnTo>
                      <a:lnTo>
                        <a:pt x="104" y="87"/>
                      </a:lnTo>
                      <a:lnTo>
                        <a:pt x="104" y="87"/>
                      </a:lnTo>
                      <a:lnTo>
                        <a:pt x="104" y="87"/>
                      </a:lnTo>
                      <a:lnTo>
                        <a:pt x="104" y="85"/>
                      </a:lnTo>
                      <a:lnTo>
                        <a:pt x="106" y="85"/>
                      </a:lnTo>
                      <a:lnTo>
                        <a:pt x="106" y="85"/>
                      </a:lnTo>
                      <a:lnTo>
                        <a:pt x="106" y="85"/>
                      </a:lnTo>
                      <a:lnTo>
                        <a:pt x="107" y="85"/>
                      </a:lnTo>
                      <a:lnTo>
                        <a:pt x="107" y="85"/>
                      </a:lnTo>
                      <a:lnTo>
                        <a:pt x="107" y="83"/>
                      </a:lnTo>
                      <a:lnTo>
                        <a:pt x="107" y="83"/>
                      </a:lnTo>
                      <a:lnTo>
                        <a:pt x="107" y="83"/>
                      </a:lnTo>
                      <a:lnTo>
                        <a:pt x="109" y="83"/>
                      </a:lnTo>
                      <a:lnTo>
                        <a:pt x="109" y="81"/>
                      </a:lnTo>
                      <a:lnTo>
                        <a:pt x="109" y="81"/>
                      </a:lnTo>
                      <a:lnTo>
                        <a:pt x="109" y="81"/>
                      </a:lnTo>
                      <a:lnTo>
                        <a:pt x="109" y="79"/>
                      </a:lnTo>
                      <a:lnTo>
                        <a:pt x="109" y="79"/>
                      </a:lnTo>
                      <a:lnTo>
                        <a:pt x="109" y="79"/>
                      </a:lnTo>
                      <a:lnTo>
                        <a:pt x="109" y="79"/>
                      </a:lnTo>
                      <a:lnTo>
                        <a:pt x="109" y="79"/>
                      </a:lnTo>
                      <a:lnTo>
                        <a:pt x="109" y="79"/>
                      </a:lnTo>
                      <a:lnTo>
                        <a:pt x="109" y="77"/>
                      </a:lnTo>
                      <a:lnTo>
                        <a:pt x="109" y="77"/>
                      </a:lnTo>
                      <a:lnTo>
                        <a:pt x="109" y="75"/>
                      </a:lnTo>
                      <a:lnTo>
                        <a:pt x="111" y="75"/>
                      </a:lnTo>
                      <a:lnTo>
                        <a:pt x="111" y="75"/>
                      </a:lnTo>
                      <a:lnTo>
                        <a:pt x="111" y="75"/>
                      </a:lnTo>
                      <a:lnTo>
                        <a:pt x="111" y="73"/>
                      </a:lnTo>
                      <a:lnTo>
                        <a:pt x="111" y="73"/>
                      </a:lnTo>
                      <a:lnTo>
                        <a:pt x="111" y="71"/>
                      </a:lnTo>
                      <a:lnTo>
                        <a:pt x="111" y="71"/>
                      </a:lnTo>
                      <a:lnTo>
                        <a:pt x="111" y="71"/>
                      </a:lnTo>
                      <a:lnTo>
                        <a:pt x="111" y="71"/>
                      </a:lnTo>
                      <a:lnTo>
                        <a:pt x="111" y="69"/>
                      </a:lnTo>
                      <a:lnTo>
                        <a:pt x="113" y="69"/>
                      </a:lnTo>
                      <a:lnTo>
                        <a:pt x="113" y="69"/>
                      </a:lnTo>
                      <a:lnTo>
                        <a:pt x="113" y="69"/>
                      </a:lnTo>
                      <a:lnTo>
                        <a:pt x="113" y="67"/>
                      </a:lnTo>
                      <a:lnTo>
                        <a:pt x="113" y="67"/>
                      </a:lnTo>
                      <a:lnTo>
                        <a:pt x="115" y="67"/>
                      </a:lnTo>
                      <a:lnTo>
                        <a:pt x="115" y="66"/>
                      </a:lnTo>
                      <a:lnTo>
                        <a:pt x="115" y="66"/>
                      </a:lnTo>
                      <a:lnTo>
                        <a:pt x="115" y="67"/>
                      </a:lnTo>
                      <a:lnTo>
                        <a:pt x="115" y="67"/>
                      </a:lnTo>
                      <a:lnTo>
                        <a:pt x="115" y="66"/>
                      </a:lnTo>
                      <a:lnTo>
                        <a:pt x="117" y="66"/>
                      </a:lnTo>
                      <a:lnTo>
                        <a:pt x="117" y="66"/>
                      </a:lnTo>
                      <a:lnTo>
                        <a:pt x="117" y="66"/>
                      </a:lnTo>
                      <a:lnTo>
                        <a:pt x="119" y="66"/>
                      </a:lnTo>
                      <a:lnTo>
                        <a:pt x="119" y="66"/>
                      </a:lnTo>
                      <a:lnTo>
                        <a:pt x="121" y="66"/>
                      </a:lnTo>
                      <a:lnTo>
                        <a:pt x="121" y="66"/>
                      </a:lnTo>
                      <a:lnTo>
                        <a:pt x="121" y="66"/>
                      </a:lnTo>
                      <a:lnTo>
                        <a:pt x="123" y="66"/>
                      </a:lnTo>
                      <a:lnTo>
                        <a:pt x="123" y="66"/>
                      </a:lnTo>
                      <a:lnTo>
                        <a:pt x="123" y="67"/>
                      </a:lnTo>
                      <a:lnTo>
                        <a:pt x="123" y="67"/>
                      </a:lnTo>
                      <a:lnTo>
                        <a:pt x="123" y="67"/>
                      </a:lnTo>
                      <a:lnTo>
                        <a:pt x="125" y="67"/>
                      </a:lnTo>
                      <a:lnTo>
                        <a:pt x="125" y="67"/>
                      </a:lnTo>
                      <a:lnTo>
                        <a:pt x="125" y="69"/>
                      </a:lnTo>
                      <a:lnTo>
                        <a:pt x="127" y="69"/>
                      </a:lnTo>
                      <a:lnTo>
                        <a:pt x="127" y="69"/>
                      </a:lnTo>
                      <a:lnTo>
                        <a:pt x="127" y="69"/>
                      </a:lnTo>
                      <a:lnTo>
                        <a:pt x="127" y="69"/>
                      </a:lnTo>
                      <a:lnTo>
                        <a:pt x="127" y="71"/>
                      </a:lnTo>
                      <a:lnTo>
                        <a:pt x="129" y="71"/>
                      </a:lnTo>
                      <a:lnTo>
                        <a:pt x="129" y="71"/>
                      </a:lnTo>
                      <a:lnTo>
                        <a:pt x="129" y="71"/>
                      </a:lnTo>
                      <a:lnTo>
                        <a:pt x="129" y="71"/>
                      </a:lnTo>
                      <a:lnTo>
                        <a:pt x="129" y="71"/>
                      </a:lnTo>
                      <a:lnTo>
                        <a:pt x="130" y="71"/>
                      </a:lnTo>
                      <a:lnTo>
                        <a:pt x="130" y="73"/>
                      </a:lnTo>
                      <a:lnTo>
                        <a:pt x="130" y="73"/>
                      </a:lnTo>
                      <a:lnTo>
                        <a:pt x="132" y="73"/>
                      </a:lnTo>
                      <a:lnTo>
                        <a:pt x="132" y="73"/>
                      </a:lnTo>
                      <a:lnTo>
                        <a:pt x="132" y="73"/>
                      </a:lnTo>
                      <a:lnTo>
                        <a:pt x="134" y="73"/>
                      </a:lnTo>
                      <a:lnTo>
                        <a:pt x="134" y="73"/>
                      </a:lnTo>
                      <a:lnTo>
                        <a:pt x="134" y="73"/>
                      </a:lnTo>
                      <a:lnTo>
                        <a:pt x="134" y="73"/>
                      </a:lnTo>
                      <a:lnTo>
                        <a:pt x="136" y="73"/>
                      </a:lnTo>
                      <a:lnTo>
                        <a:pt x="136" y="75"/>
                      </a:lnTo>
                      <a:lnTo>
                        <a:pt x="136" y="75"/>
                      </a:lnTo>
                      <a:lnTo>
                        <a:pt x="138" y="75"/>
                      </a:lnTo>
                      <a:lnTo>
                        <a:pt x="138" y="75"/>
                      </a:lnTo>
                      <a:lnTo>
                        <a:pt x="138" y="75"/>
                      </a:lnTo>
                      <a:lnTo>
                        <a:pt x="138" y="75"/>
                      </a:lnTo>
                      <a:lnTo>
                        <a:pt x="140" y="75"/>
                      </a:lnTo>
                      <a:lnTo>
                        <a:pt x="140" y="75"/>
                      </a:lnTo>
                      <a:lnTo>
                        <a:pt x="142" y="75"/>
                      </a:lnTo>
                      <a:lnTo>
                        <a:pt x="142" y="77"/>
                      </a:lnTo>
                      <a:lnTo>
                        <a:pt x="142" y="77"/>
                      </a:lnTo>
                      <a:lnTo>
                        <a:pt x="142" y="77"/>
                      </a:lnTo>
                      <a:lnTo>
                        <a:pt x="144" y="77"/>
                      </a:lnTo>
                      <a:lnTo>
                        <a:pt x="144" y="77"/>
                      </a:lnTo>
                      <a:lnTo>
                        <a:pt x="144" y="77"/>
                      </a:lnTo>
                      <a:lnTo>
                        <a:pt x="144" y="77"/>
                      </a:lnTo>
                      <a:lnTo>
                        <a:pt x="144" y="77"/>
                      </a:lnTo>
                      <a:lnTo>
                        <a:pt x="144" y="77"/>
                      </a:lnTo>
                      <a:lnTo>
                        <a:pt x="146" y="77"/>
                      </a:lnTo>
                      <a:lnTo>
                        <a:pt x="146" y="77"/>
                      </a:lnTo>
                      <a:lnTo>
                        <a:pt x="148" y="77"/>
                      </a:lnTo>
                      <a:lnTo>
                        <a:pt x="148" y="77"/>
                      </a:lnTo>
                      <a:lnTo>
                        <a:pt x="148" y="77"/>
                      </a:lnTo>
                      <a:lnTo>
                        <a:pt x="148" y="77"/>
                      </a:lnTo>
                      <a:lnTo>
                        <a:pt x="148" y="75"/>
                      </a:lnTo>
                      <a:lnTo>
                        <a:pt x="150" y="75"/>
                      </a:lnTo>
                      <a:lnTo>
                        <a:pt x="150" y="75"/>
                      </a:lnTo>
                      <a:lnTo>
                        <a:pt x="150" y="75"/>
                      </a:lnTo>
                      <a:lnTo>
                        <a:pt x="151" y="75"/>
                      </a:lnTo>
                      <a:lnTo>
                        <a:pt x="151" y="75"/>
                      </a:lnTo>
                      <a:lnTo>
                        <a:pt x="153" y="75"/>
                      </a:lnTo>
                      <a:lnTo>
                        <a:pt x="153" y="75"/>
                      </a:lnTo>
                      <a:lnTo>
                        <a:pt x="153" y="75"/>
                      </a:lnTo>
                      <a:lnTo>
                        <a:pt x="155" y="75"/>
                      </a:lnTo>
                      <a:lnTo>
                        <a:pt x="155" y="75"/>
                      </a:lnTo>
                      <a:lnTo>
                        <a:pt x="155" y="75"/>
                      </a:lnTo>
                      <a:lnTo>
                        <a:pt x="155" y="75"/>
                      </a:lnTo>
                      <a:lnTo>
                        <a:pt x="157" y="75"/>
                      </a:lnTo>
                      <a:lnTo>
                        <a:pt x="157" y="75"/>
                      </a:lnTo>
                      <a:lnTo>
                        <a:pt x="157" y="73"/>
                      </a:lnTo>
                      <a:lnTo>
                        <a:pt x="159" y="73"/>
                      </a:lnTo>
                      <a:lnTo>
                        <a:pt x="159" y="73"/>
                      </a:lnTo>
                      <a:lnTo>
                        <a:pt x="159" y="73"/>
                      </a:lnTo>
                      <a:lnTo>
                        <a:pt x="159" y="71"/>
                      </a:lnTo>
                      <a:lnTo>
                        <a:pt x="159" y="71"/>
                      </a:lnTo>
                      <a:lnTo>
                        <a:pt x="159" y="71"/>
                      </a:lnTo>
                      <a:lnTo>
                        <a:pt x="159" y="71"/>
                      </a:lnTo>
                      <a:lnTo>
                        <a:pt x="161" y="71"/>
                      </a:lnTo>
                      <a:lnTo>
                        <a:pt x="161" y="69"/>
                      </a:lnTo>
                      <a:lnTo>
                        <a:pt x="161" y="69"/>
                      </a:lnTo>
                      <a:lnTo>
                        <a:pt x="161" y="67"/>
                      </a:lnTo>
                      <a:lnTo>
                        <a:pt x="161" y="67"/>
                      </a:lnTo>
                      <a:lnTo>
                        <a:pt x="161" y="67"/>
                      </a:lnTo>
                      <a:lnTo>
                        <a:pt x="161" y="66"/>
                      </a:lnTo>
                      <a:lnTo>
                        <a:pt x="161" y="66"/>
                      </a:lnTo>
                      <a:lnTo>
                        <a:pt x="161" y="66"/>
                      </a:lnTo>
                      <a:lnTo>
                        <a:pt x="161" y="64"/>
                      </a:lnTo>
                      <a:lnTo>
                        <a:pt x="161" y="64"/>
                      </a:lnTo>
                      <a:lnTo>
                        <a:pt x="163" y="64"/>
                      </a:lnTo>
                      <a:lnTo>
                        <a:pt x="163" y="64"/>
                      </a:lnTo>
                      <a:lnTo>
                        <a:pt x="163" y="62"/>
                      </a:lnTo>
                      <a:lnTo>
                        <a:pt x="163" y="62"/>
                      </a:lnTo>
                      <a:lnTo>
                        <a:pt x="163" y="62"/>
                      </a:lnTo>
                      <a:lnTo>
                        <a:pt x="163" y="60"/>
                      </a:lnTo>
                      <a:lnTo>
                        <a:pt x="163" y="60"/>
                      </a:lnTo>
                      <a:lnTo>
                        <a:pt x="165" y="60"/>
                      </a:lnTo>
                      <a:lnTo>
                        <a:pt x="165" y="58"/>
                      </a:lnTo>
                      <a:lnTo>
                        <a:pt x="165" y="58"/>
                      </a:lnTo>
                      <a:lnTo>
                        <a:pt x="165" y="56"/>
                      </a:lnTo>
                      <a:lnTo>
                        <a:pt x="165" y="56"/>
                      </a:lnTo>
                      <a:lnTo>
                        <a:pt x="163" y="56"/>
                      </a:lnTo>
                      <a:lnTo>
                        <a:pt x="163" y="56"/>
                      </a:lnTo>
                      <a:lnTo>
                        <a:pt x="165" y="56"/>
                      </a:lnTo>
                      <a:lnTo>
                        <a:pt x="165" y="56"/>
                      </a:lnTo>
                      <a:lnTo>
                        <a:pt x="165" y="56"/>
                      </a:lnTo>
                      <a:lnTo>
                        <a:pt x="167" y="56"/>
                      </a:lnTo>
                      <a:lnTo>
                        <a:pt x="167" y="54"/>
                      </a:lnTo>
                      <a:lnTo>
                        <a:pt x="167" y="54"/>
                      </a:lnTo>
                      <a:lnTo>
                        <a:pt x="169" y="54"/>
                      </a:lnTo>
                      <a:lnTo>
                        <a:pt x="169" y="54"/>
                      </a:lnTo>
                      <a:lnTo>
                        <a:pt x="169" y="54"/>
                      </a:lnTo>
                      <a:lnTo>
                        <a:pt x="169" y="54"/>
                      </a:lnTo>
                      <a:lnTo>
                        <a:pt x="171" y="54"/>
                      </a:lnTo>
                      <a:lnTo>
                        <a:pt x="171" y="54"/>
                      </a:lnTo>
                      <a:lnTo>
                        <a:pt x="171" y="54"/>
                      </a:lnTo>
                      <a:lnTo>
                        <a:pt x="173" y="54"/>
                      </a:lnTo>
                      <a:lnTo>
                        <a:pt x="173" y="52"/>
                      </a:lnTo>
                      <a:lnTo>
                        <a:pt x="173" y="52"/>
                      </a:lnTo>
                      <a:lnTo>
                        <a:pt x="174" y="52"/>
                      </a:lnTo>
                      <a:lnTo>
                        <a:pt x="174" y="52"/>
                      </a:lnTo>
                      <a:lnTo>
                        <a:pt x="174" y="52"/>
                      </a:lnTo>
                      <a:lnTo>
                        <a:pt x="174" y="52"/>
                      </a:lnTo>
                      <a:lnTo>
                        <a:pt x="174" y="50"/>
                      </a:lnTo>
                      <a:lnTo>
                        <a:pt x="174" y="50"/>
                      </a:lnTo>
                      <a:lnTo>
                        <a:pt x="176" y="50"/>
                      </a:lnTo>
                      <a:lnTo>
                        <a:pt x="176" y="48"/>
                      </a:lnTo>
                      <a:lnTo>
                        <a:pt x="176" y="48"/>
                      </a:lnTo>
                      <a:lnTo>
                        <a:pt x="176" y="48"/>
                      </a:lnTo>
                      <a:lnTo>
                        <a:pt x="176" y="48"/>
                      </a:lnTo>
                      <a:lnTo>
                        <a:pt x="176" y="48"/>
                      </a:lnTo>
                      <a:lnTo>
                        <a:pt x="178" y="48"/>
                      </a:lnTo>
                      <a:lnTo>
                        <a:pt x="178" y="46"/>
                      </a:lnTo>
                      <a:lnTo>
                        <a:pt x="178" y="46"/>
                      </a:lnTo>
                      <a:lnTo>
                        <a:pt x="178" y="46"/>
                      </a:lnTo>
                      <a:lnTo>
                        <a:pt x="180" y="46"/>
                      </a:lnTo>
                      <a:lnTo>
                        <a:pt x="180" y="46"/>
                      </a:lnTo>
                      <a:lnTo>
                        <a:pt x="180" y="46"/>
                      </a:lnTo>
                      <a:lnTo>
                        <a:pt x="180" y="45"/>
                      </a:lnTo>
                      <a:lnTo>
                        <a:pt x="182" y="45"/>
                      </a:lnTo>
                      <a:lnTo>
                        <a:pt x="182" y="45"/>
                      </a:lnTo>
                      <a:lnTo>
                        <a:pt x="182" y="43"/>
                      </a:lnTo>
                      <a:lnTo>
                        <a:pt x="182" y="43"/>
                      </a:lnTo>
                      <a:lnTo>
                        <a:pt x="182" y="41"/>
                      </a:lnTo>
                      <a:lnTo>
                        <a:pt x="182" y="41"/>
                      </a:lnTo>
                      <a:lnTo>
                        <a:pt x="182" y="41"/>
                      </a:lnTo>
                      <a:lnTo>
                        <a:pt x="182" y="39"/>
                      </a:lnTo>
                      <a:lnTo>
                        <a:pt x="182" y="39"/>
                      </a:lnTo>
                      <a:lnTo>
                        <a:pt x="182" y="39"/>
                      </a:lnTo>
                      <a:lnTo>
                        <a:pt x="182" y="39"/>
                      </a:lnTo>
                      <a:lnTo>
                        <a:pt x="182" y="37"/>
                      </a:lnTo>
                      <a:lnTo>
                        <a:pt x="182" y="37"/>
                      </a:lnTo>
                      <a:lnTo>
                        <a:pt x="182" y="35"/>
                      </a:lnTo>
                      <a:lnTo>
                        <a:pt x="182" y="35"/>
                      </a:lnTo>
                      <a:lnTo>
                        <a:pt x="182" y="33"/>
                      </a:lnTo>
                      <a:lnTo>
                        <a:pt x="184" y="33"/>
                      </a:lnTo>
                      <a:lnTo>
                        <a:pt x="184" y="33"/>
                      </a:lnTo>
                      <a:lnTo>
                        <a:pt x="184" y="33"/>
                      </a:lnTo>
                      <a:lnTo>
                        <a:pt x="186" y="33"/>
                      </a:lnTo>
                      <a:lnTo>
                        <a:pt x="186" y="31"/>
                      </a:lnTo>
                      <a:lnTo>
                        <a:pt x="186" y="31"/>
                      </a:lnTo>
                      <a:lnTo>
                        <a:pt x="186" y="31"/>
                      </a:lnTo>
                      <a:lnTo>
                        <a:pt x="186" y="31"/>
                      </a:lnTo>
                      <a:lnTo>
                        <a:pt x="186" y="31"/>
                      </a:lnTo>
                      <a:lnTo>
                        <a:pt x="188" y="31"/>
                      </a:lnTo>
                      <a:lnTo>
                        <a:pt x="188" y="29"/>
                      </a:lnTo>
                      <a:lnTo>
                        <a:pt x="188" y="29"/>
                      </a:lnTo>
                      <a:lnTo>
                        <a:pt x="188" y="29"/>
                      </a:lnTo>
                      <a:lnTo>
                        <a:pt x="188" y="29"/>
                      </a:lnTo>
                      <a:lnTo>
                        <a:pt x="190" y="29"/>
                      </a:lnTo>
                      <a:lnTo>
                        <a:pt x="190" y="27"/>
                      </a:lnTo>
                      <a:lnTo>
                        <a:pt x="190" y="27"/>
                      </a:lnTo>
                      <a:lnTo>
                        <a:pt x="192" y="27"/>
                      </a:lnTo>
                      <a:lnTo>
                        <a:pt x="192" y="27"/>
                      </a:lnTo>
                      <a:lnTo>
                        <a:pt x="192" y="27"/>
                      </a:lnTo>
                      <a:lnTo>
                        <a:pt x="192" y="27"/>
                      </a:lnTo>
                      <a:lnTo>
                        <a:pt x="194" y="27"/>
                      </a:lnTo>
                      <a:lnTo>
                        <a:pt x="194" y="25"/>
                      </a:lnTo>
                      <a:lnTo>
                        <a:pt x="194" y="25"/>
                      </a:lnTo>
                      <a:lnTo>
                        <a:pt x="194" y="25"/>
                      </a:lnTo>
                      <a:lnTo>
                        <a:pt x="194" y="23"/>
                      </a:lnTo>
                      <a:lnTo>
                        <a:pt x="195" y="23"/>
                      </a:lnTo>
                      <a:lnTo>
                        <a:pt x="195" y="23"/>
                      </a:lnTo>
                      <a:lnTo>
                        <a:pt x="195" y="23"/>
                      </a:lnTo>
                      <a:lnTo>
                        <a:pt x="195" y="23"/>
                      </a:lnTo>
                      <a:lnTo>
                        <a:pt x="197" y="23"/>
                      </a:lnTo>
                      <a:lnTo>
                        <a:pt x="197" y="23"/>
                      </a:lnTo>
                      <a:lnTo>
                        <a:pt x="197" y="23"/>
                      </a:lnTo>
                      <a:lnTo>
                        <a:pt x="197" y="22"/>
                      </a:lnTo>
                      <a:lnTo>
                        <a:pt x="197" y="22"/>
                      </a:lnTo>
                      <a:lnTo>
                        <a:pt x="197" y="22"/>
                      </a:lnTo>
                      <a:lnTo>
                        <a:pt x="199" y="22"/>
                      </a:lnTo>
                      <a:lnTo>
                        <a:pt x="199" y="22"/>
                      </a:lnTo>
                      <a:lnTo>
                        <a:pt x="199" y="20"/>
                      </a:lnTo>
                      <a:lnTo>
                        <a:pt x="201" y="20"/>
                      </a:lnTo>
                      <a:lnTo>
                        <a:pt x="201" y="20"/>
                      </a:lnTo>
                      <a:lnTo>
                        <a:pt x="201" y="18"/>
                      </a:lnTo>
                      <a:lnTo>
                        <a:pt x="201" y="18"/>
                      </a:lnTo>
                      <a:lnTo>
                        <a:pt x="201" y="18"/>
                      </a:lnTo>
                      <a:lnTo>
                        <a:pt x="201" y="18"/>
                      </a:lnTo>
                      <a:lnTo>
                        <a:pt x="201" y="16"/>
                      </a:lnTo>
                      <a:lnTo>
                        <a:pt x="201" y="16"/>
                      </a:lnTo>
                      <a:lnTo>
                        <a:pt x="203" y="16"/>
                      </a:lnTo>
                      <a:lnTo>
                        <a:pt x="203" y="16"/>
                      </a:lnTo>
                      <a:lnTo>
                        <a:pt x="203" y="16"/>
                      </a:lnTo>
                      <a:lnTo>
                        <a:pt x="203" y="14"/>
                      </a:lnTo>
                      <a:lnTo>
                        <a:pt x="203" y="14"/>
                      </a:lnTo>
                      <a:lnTo>
                        <a:pt x="203" y="14"/>
                      </a:lnTo>
                      <a:lnTo>
                        <a:pt x="203" y="12"/>
                      </a:lnTo>
                      <a:lnTo>
                        <a:pt x="205" y="12"/>
                      </a:lnTo>
                      <a:lnTo>
                        <a:pt x="205" y="12"/>
                      </a:lnTo>
                      <a:lnTo>
                        <a:pt x="205" y="12"/>
                      </a:lnTo>
                      <a:lnTo>
                        <a:pt x="207" y="12"/>
                      </a:lnTo>
                      <a:lnTo>
                        <a:pt x="207" y="10"/>
                      </a:lnTo>
                      <a:lnTo>
                        <a:pt x="207" y="10"/>
                      </a:lnTo>
                      <a:lnTo>
                        <a:pt x="207" y="10"/>
                      </a:lnTo>
                      <a:lnTo>
                        <a:pt x="209" y="10"/>
                      </a:lnTo>
                      <a:lnTo>
                        <a:pt x="209" y="10"/>
                      </a:lnTo>
                      <a:lnTo>
                        <a:pt x="209" y="10"/>
                      </a:lnTo>
                      <a:lnTo>
                        <a:pt x="211" y="10"/>
                      </a:lnTo>
                      <a:lnTo>
                        <a:pt x="211" y="10"/>
                      </a:lnTo>
                      <a:lnTo>
                        <a:pt x="211" y="10"/>
                      </a:lnTo>
                      <a:lnTo>
                        <a:pt x="213" y="10"/>
                      </a:lnTo>
                      <a:lnTo>
                        <a:pt x="213" y="10"/>
                      </a:lnTo>
                      <a:lnTo>
                        <a:pt x="213" y="10"/>
                      </a:lnTo>
                      <a:lnTo>
                        <a:pt x="213" y="8"/>
                      </a:lnTo>
                      <a:lnTo>
                        <a:pt x="215" y="8"/>
                      </a:lnTo>
                      <a:lnTo>
                        <a:pt x="215" y="8"/>
                      </a:lnTo>
                      <a:lnTo>
                        <a:pt x="215" y="8"/>
                      </a:lnTo>
                      <a:lnTo>
                        <a:pt x="215" y="8"/>
                      </a:lnTo>
                      <a:lnTo>
                        <a:pt x="217" y="8"/>
                      </a:lnTo>
                      <a:lnTo>
                        <a:pt x="217" y="8"/>
                      </a:lnTo>
                      <a:lnTo>
                        <a:pt x="218" y="8"/>
                      </a:lnTo>
                      <a:lnTo>
                        <a:pt x="218" y="8"/>
                      </a:lnTo>
                      <a:lnTo>
                        <a:pt x="218" y="6"/>
                      </a:lnTo>
                      <a:lnTo>
                        <a:pt x="218" y="6"/>
                      </a:lnTo>
                      <a:lnTo>
                        <a:pt x="218" y="4"/>
                      </a:lnTo>
                      <a:lnTo>
                        <a:pt x="218" y="4"/>
                      </a:lnTo>
                      <a:lnTo>
                        <a:pt x="218" y="4"/>
                      </a:lnTo>
                      <a:lnTo>
                        <a:pt x="218" y="4"/>
                      </a:lnTo>
                      <a:lnTo>
                        <a:pt x="218" y="2"/>
                      </a:lnTo>
                      <a:lnTo>
                        <a:pt x="220" y="2"/>
                      </a:lnTo>
                      <a:lnTo>
                        <a:pt x="220" y="2"/>
                      </a:lnTo>
                      <a:lnTo>
                        <a:pt x="220" y="2"/>
                      </a:lnTo>
                      <a:lnTo>
                        <a:pt x="222" y="2"/>
                      </a:lnTo>
                      <a:lnTo>
                        <a:pt x="222" y="2"/>
                      </a:lnTo>
                      <a:lnTo>
                        <a:pt x="222" y="2"/>
                      </a:lnTo>
                      <a:lnTo>
                        <a:pt x="222" y="2"/>
                      </a:lnTo>
                      <a:lnTo>
                        <a:pt x="224" y="2"/>
                      </a:lnTo>
                      <a:lnTo>
                        <a:pt x="224" y="2"/>
                      </a:lnTo>
                      <a:lnTo>
                        <a:pt x="224" y="2"/>
                      </a:lnTo>
                      <a:lnTo>
                        <a:pt x="224" y="2"/>
                      </a:lnTo>
                      <a:lnTo>
                        <a:pt x="226" y="2"/>
                      </a:lnTo>
                      <a:lnTo>
                        <a:pt x="226" y="2"/>
                      </a:lnTo>
                      <a:lnTo>
                        <a:pt x="228" y="2"/>
                      </a:lnTo>
                      <a:lnTo>
                        <a:pt x="228" y="2"/>
                      </a:lnTo>
                      <a:lnTo>
                        <a:pt x="228" y="2"/>
                      </a:lnTo>
                      <a:lnTo>
                        <a:pt x="230" y="2"/>
                      </a:lnTo>
                      <a:lnTo>
                        <a:pt x="230" y="0"/>
                      </a:lnTo>
                      <a:lnTo>
                        <a:pt x="230" y="0"/>
                      </a:lnTo>
                      <a:lnTo>
                        <a:pt x="230" y="0"/>
                      </a:lnTo>
                      <a:lnTo>
                        <a:pt x="232" y="0"/>
                      </a:lnTo>
                      <a:lnTo>
                        <a:pt x="232" y="0"/>
                      </a:lnTo>
                      <a:lnTo>
                        <a:pt x="232" y="2"/>
                      </a:lnTo>
                      <a:lnTo>
                        <a:pt x="234" y="2"/>
                      </a:lnTo>
                      <a:lnTo>
                        <a:pt x="234" y="2"/>
                      </a:lnTo>
                      <a:lnTo>
                        <a:pt x="234" y="2"/>
                      </a:lnTo>
                      <a:lnTo>
                        <a:pt x="234" y="2"/>
                      </a:lnTo>
                      <a:lnTo>
                        <a:pt x="236" y="2"/>
                      </a:lnTo>
                      <a:lnTo>
                        <a:pt x="236" y="2"/>
                      </a:lnTo>
                      <a:lnTo>
                        <a:pt x="236" y="4"/>
                      </a:lnTo>
                      <a:lnTo>
                        <a:pt x="236" y="4"/>
                      </a:lnTo>
                      <a:lnTo>
                        <a:pt x="238" y="4"/>
                      </a:lnTo>
                      <a:lnTo>
                        <a:pt x="238" y="4"/>
                      </a:lnTo>
                      <a:lnTo>
                        <a:pt x="238" y="4"/>
                      </a:lnTo>
                      <a:lnTo>
                        <a:pt x="239" y="4"/>
                      </a:lnTo>
                      <a:lnTo>
                        <a:pt x="239" y="4"/>
                      </a:lnTo>
                      <a:lnTo>
                        <a:pt x="239" y="4"/>
                      </a:lnTo>
                      <a:lnTo>
                        <a:pt x="239" y="6"/>
                      </a:lnTo>
                      <a:lnTo>
                        <a:pt x="241" y="6"/>
                      </a:lnTo>
                      <a:lnTo>
                        <a:pt x="241" y="6"/>
                      </a:lnTo>
                      <a:lnTo>
                        <a:pt x="241" y="6"/>
                      </a:lnTo>
                      <a:lnTo>
                        <a:pt x="243" y="6"/>
                      </a:lnTo>
                      <a:lnTo>
                        <a:pt x="243" y="6"/>
                      </a:lnTo>
                      <a:lnTo>
                        <a:pt x="245" y="6"/>
                      </a:lnTo>
                      <a:lnTo>
                        <a:pt x="245" y="6"/>
                      </a:lnTo>
                      <a:lnTo>
                        <a:pt x="245" y="6"/>
                      </a:lnTo>
                      <a:lnTo>
                        <a:pt x="247" y="6"/>
                      </a:lnTo>
                      <a:lnTo>
                        <a:pt x="247" y="6"/>
                      </a:lnTo>
                      <a:lnTo>
                        <a:pt x="247" y="6"/>
                      </a:lnTo>
                      <a:lnTo>
                        <a:pt x="247" y="4"/>
                      </a:lnTo>
                      <a:lnTo>
                        <a:pt x="249" y="4"/>
                      </a:lnTo>
                      <a:lnTo>
                        <a:pt x="249" y="4"/>
                      </a:lnTo>
                      <a:lnTo>
                        <a:pt x="251" y="4"/>
                      </a:lnTo>
                      <a:lnTo>
                        <a:pt x="251" y="4"/>
                      </a:lnTo>
                      <a:lnTo>
                        <a:pt x="251" y="4"/>
                      </a:lnTo>
                      <a:lnTo>
                        <a:pt x="253" y="4"/>
                      </a:lnTo>
                      <a:lnTo>
                        <a:pt x="253" y="6"/>
                      </a:lnTo>
                      <a:lnTo>
                        <a:pt x="253" y="6"/>
                      </a:lnTo>
                      <a:lnTo>
                        <a:pt x="255" y="6"/>
                      </a:lnTo>
                      <a:lnTo>
                        <a:pt x="255" y="6"/>
                      </a:lnTo>
                      <a:lnTo>
                        <a:pt x="255" y="6"/>
                      </a:lnTo>
                      <a:lnTo>
                        <a:pt x="257" y="6"/>
                      </a:lnTo>
                      <a:lnTo>
                        <a:pt x="257" y="6"/>
                      </a:lnTo>
                      <a:lnTo>
                        <a:pt x="257" y="6"/>
                      </a:lnTo>
                      <a:lnTo>
                        <a:pt x="257" y="6"/>
                      </a:lnTo>
                      <a:lnTo>
                        <a:pt x="259" y="6"/>
                      </a:lnTo>
                      <a:lnTo>
                        <a:pt x="259" y="8"/>
                      </a:lnTo>
                      <a:lnTo>
                        <a:pt x="259" y="8"/>
                      </a:lnTo>
                      <a:lnTo>
                        <a:pt x="259" y="8"/>
                      </a:lnTo>
                      <a:lnTo>
                        <a:pt x="259" y="8"/>
                      </a:lnTo>
                      <a:lnTo>
                        <a:pt x="259" y="10"/>
                      </a:lnTo>
                      <a:lnTo>
                        <a:pt x="259" y="10"/>
                      </a:lnTo>
                      <a:lnTo>
                        <a:pt x="261" y="10"/>
                      </a:lnTo>
                      <a:lnTo>
                        <a:pt x="261" y="12"/>
                      </a:lnTo>
                      <a:lnTo>
                        <a:pt x="261" y="12"/>
                      </a:lnTo>
                      <a:lnTo>
                        <a:pt x="261" y="14"/>
                      </a:lnTo>
                      <a:lnTo>
                        <a:pt x="261" y="14"/>
                      </a:lnTo>
                      <a:lnTo>
                        <a:pt x="261" y="14"/>
                      </a:lnTo>
                      <a:lnTo>
                        <a:pt x="261" y="16"/>
                      </a:lnTo>
                      <a:lnTo>
                        <a:pt x="261" y="16"/>
                      </a:lnTo>
                      <a:lnTo>
                        <a:pt x="261" y="16"/>
                      </a:lnTo>
                      <a:lnTo>
                        <a:pt x="261" y="16"/>
                      </a:lnTo>
                      <a:lnTo>
                        <a:pt x="261" y="18"/>
                      </a:lnTo>
                      <a:lnTo>
                        <a:pt x="262" y="18"/>
                      </a:lnTo>
                      <a:lnTo>
                        <a:pt x="262" y="18"/>
                      </a:lnTo>
                      <a:lnTo>
                        <a:pt x="262" y="20"/>
                      </a:lnTo>
                      <a:lnTo>
                        <a:pt x="262" y="20"/>
                      </a:lnTo>
                      <a:lnTo>
                        <a:pt x="262" y="20"/>
                      </a:lnTo>
                      <a:lnTo>
                        <a:pt x="262" y="22"/>
                      </a:lnTo>
                      <a:lnTo>
                        <a:pt x="262" y="22"/>
                      </a:lnTo>
                      <a:lnTo>
                        <a:pt x="262" y="23"/>
                      </a:lnTo>
                      <a:lnTo>
                        <a:pt x="262" y="23"/>
                      </a:lnTo>
                      <a:lnTo>
                        <a:pt x="262" y="23"/>
                      </a:lnTo>
                      <a:lnTo>
                        <a:pt x="262" y="25"/>
                      </a:lnTo>
                      <a:lnTo>
                        <a:pt x="262" y="25"/>
                      </a:lnTo>
                      <a:lnTo>
                        <a:pt x="262" y="27"/>
                      </a:lnTo>
                      <a:lnTo>
                        <a:pt x="262" y="27"/>
                      </a:lnTo>
                      <a:lnTo>
                        <a:pt x="262" y="29"/>
                      </a:lnTo>
                      <a:lnTo>
                        <a:pt x="262" y="29"/>
                      </a:lnTo>
                      <a:lnTo>
                        <a:pt x="262" y="29"/>
                      </a:lnTo>
                      <a:lnTo>
                        <a:pt x="262" y="31"/>
                      </a:lnTo>
                      <a:lnTo>
                        <a:pt x="264" y="31"/>
                      </a:lnTo>
                      <a:lnTo>
                        <a:pt x="264" y="31"/>
                      </a:lnTo>
                      <a:lnTo>
                        <a:pt x="264" y="31"/>
                      </a:lnTo>
                      <a:lnTo>
                        <a:pt x="264" y="31"/>
                      </a:lnTo>
                      <a:lnTo>
                        <a:pt x="266" y="31"/>
                      </a:lnTo>
                      <a:lnTo>
                        <a:pt x="266" y="33"/>
                      </a:lnTo>
                      <a:lnTo>
                        <a:pt x="266" y="33"/>
                      </a:lnTo>
                      <a:lnTo>
                        <a:pt x="266" y="35"/>
                      </a:lnTo>
                      <a:lnTo>
                        <a:pt x="266" y="35"/>
                      </a:lnTo>
                      <a:lnTo>
                        <a:pt x="266" y="35"/>
                      </a:lnTo>
                      <a:lnTo>
                        <a:pt x="266" y="37"/>
                      </a:lnTo>
                      <a:lnTo>
                        <a:pt x="266" y="37"/>
                      </a:lnTo>
                      <a:lnTo>
                        <a:pt x="266" y="37"/>
                      </a:lnTo>
                      <a:lnTo>
                        <a:pt x="266" y="39"/>
                      </a:lnTo>
                      <a:lnTo>
                        <a:pt x="268" y="39"/>
                      </a:lnTo>
                      <a:lnTo>
                        <a:pt x="268" y="39"/>
                      </a:lnTo>
                      <a:lnTo>
                        <a:pt x="268" y="39"/>
                      </a:lnTo>
                      <a:lnTo>
                        <a:pt x="268" y="39"/>
                      </a:lnTo>
                      <a:lnTo>
                        <a:pt x="268" y="41"/>
                      </a:lnTo>
                      <a:lnTo>
                        <a:pt x="268" y="41"/>
                      </a:lnTo>
                      <a:lnTo>
                        <a:pt x="268" y="41"/>
                      </a:lnTo>
                      <a:lnTo>
                        <a:pt x="268" y="43"/>
                      </a:lnTo>
                      <a:lnTo>
                        <a:pt x="268" y="43"/>
                      </a:lnTo>
                      <a:lnTo>
                        <a:pt x="268" y="45"/>
                      </a:lnTo>
                      <a:lnTo>
                        <a:pt x="270" y="45"/>
                      </a:lnTo>
                      <a:lnTo>
                        <a:pt x="270" y="45"/>
                      </a:lnTo>
                      <a:lnTo>
                        <a:pt x="270" y="46"/>
                      </a:lnTo>
                      <a:lnTo>
                        <a:pt x="270" y="46"/>
                      </a:lnTo>
                      <a:lnTo>
                        <a:pt x="270" y="46"/>
                      </a:lnTo>
                      <a:lnTo>
                        <a:pt x="270" y="48"/>
                      </a:lnTo>
                      <a:lnTo>
                        <a:pt x="270" y="48"/>
                      </a:lnTo>
                      <a:lnTo>
                        <a:pt x="270" y="48"/>
                      </a:lnTo>
                      <a:lnTo>
                        <a:pt x="270" y="50"/>
                      </a:lnTo>
                      <a:lnTo>
                        <a:pt x="270" y="50"/>
                      </a:lnTo>
                      <a:lnTo>
                        <a:pt x="270" y="52"/>
                      </a:lnTo>
                      <a:lnTo>
                        <a:pt x="270" y="52"/>
                      </a:lnTo>
                      <a:lnTo>
                        <a:pt x="270" y="54"/>
                      </a:lnTo>
                      <a:lnTo>
                        <a:pt x="270" y="54"/>
                      </a:lnTo>
                      <a:lnTo>
                        <a:pt x="270" y="56"/>
                      </a:lnTo>
                      <a:lnTo>
                        <a:pt x="270" y="56"/>
                      </a:lnTo>
                      <a:lnTo>
                        <a:pt x="270" y="56"/>
                      </a:lnTo>
                      <a:lnTo>
                        <a:pt x="270" y="58"/>
                      </a:lnTo>
                      <a:lnTo>
                        <a:pt x="270" y="58"/>
                      </a:lnTo>
                      <a:lnTo>
                        <a:pt x="270" y="60"/>
                      </a:lnTo>
                      <a:lnTo>
                        <a:pt x="272" y="60"/>
                      </a:lnTo>
                      <a:lnTo>
                        <a:pt x="272" y="60"/>
                      </a:lnTo>
                      <a:lnTo>
                        <a:pt x="272" y="62"/>
                      </a:lnTo>
                      <a:lnTo>
                        <a:pt x="272" y="62"/>
                      </a:lnTo>
                      <a:lnTo>
                        <a:pt x="272" y="64"/>
                      </a:lnTo>
                      <a:lnTo>
                        <a:pt x="272" y="64"/>
                      </a:lnTo>
                      <a:lnTo>
                        <a:pt x="272" y="64"/>
                      </a:lnTo>
                      <a:lnTo>
                        <a:pt x="272" y="66"/>
                      </a:lnTo>
                      <a:lnTo>
                        <a:pt x="272" y="66"/>
                      </a:lnTo>
                      <a:lnTo>
                        <a:pt x="272" y="67"/>
                      </a:lnTo>
                      <a:lnTo>
                        <a:pt x="270" y="67"/>
                      </a:lnTo>
                      <a:lnTo>
                        <a:pt x="270" y="67"/>
                      </a:lnTo>
                      <a:lnTo>
                        <a:pt x="270" y="69"/>
                      </a:lnTo>
                      <a:lnTo>
                        <a:pt x="270" y="69"/>
                      </a:lnTo>
                      <a:lnTo>
                        <a:pt x="270" y="69"/>
                      </a:lnTo>
                      <a:lnTo>
                        <a:pt x="270" y="71"/>
                      </a:lnTo>
                      <a:lnTo>
                        <a:pt x="270" y="71"/>
                      </a:lnTo>
                      <a:lnTo>
                        <a:pt x="270" y="71"/>
                      </a:lnTo>
                      <a:lnTo>
                        <a:pt x="270" y="71"/>
                      </a:lnTo>
                      <a:lnTo>
                        <a:pt x="270" y="73"/>
                      </a:lnTo>
                      <a:lnTo>
                        <a:pt x="270" y="73"/>
                      </a:lnTo>
                      <a:lnTo>
                        <a:pt x="270" y="75"/>
                      </a:lnTo>
                      <a:lnTo>
                        <a:pt x="270" y="75"/>
                      </a:lnTo>
                      <a:lnTo>
                        <a:pt x="270" y="75"/>
                      </a:lnTo>
                      <a:lnTo>
                        <a:pt x="270" y="77"/>
                      </a:lnTo>
                      <a:lnTo>
                        <a:pt x="270" y="77"/>
                      </a:lnTo>
                      <a:lnTo>
                        <a:pt x="268" y="77"/>
                      </a:lnTo>
                      <a:lnTo>
                        <a:pt x="268" y="79"/>
                      </a:lnTo>
                      <a:lnTo>
                        <a:pt x="270" y="79"/>
                      </a:lnTo>
                      <a:lnTo>
                        <a:pt x="270" y="79"/>
                      </a:lnTo>
                      <a:lnTo>
                        <a:pt x="270" y="79"/>
                      </a:lnTo>
                      <a:lnTo>
                        <a:pt x="268" y="79"/>
                      </a:lnTo>
                      <a:lnTo>
                        <a:pt x="268" y="81"/>
                      </a:lnTo>
                      <a:lnTo>
                        <a:pt x="268" y="81"/>
                      </a:lnTo>
                      <a:lnTo>
                        <a:pt x="268" y="81"/>
                      </a:lnTo>
                      <a:lnTo>
                        <a:pt x="268" y="79"/>
                      </a:lnTo>
                      <a:lnTo>
                        <a:pt x="266" y="79"/>
                      </a:lnTo>
                      <a:lnTo>
                        <a:pt x="266" y="79"/>
                      </a:lnTo>
                      <a:lnTo>
                        <a:pt x="266" y="79"/>
                      </a:lnTo>
                      <a:lnTo>
                        <a:pt x="266" y="79"/>
                      </a:lnTo>
                      <a:lnTo>
                        <a:pt x="266" y="79"/>
                      </a:lnTo>
                      <a:lnTo>
                        <a:pt x="264" y="79"/>
                      </a:lnTo>
                      <a:lnTo>
                        <a:pt x="264" y="79"/>
                      </a:lnTo>
                      <a:lnTo>
                        <a:pt x="264" y="77"/>
                      </a:lnTo>
                      <a:lnTo>
                        <a:pt x="262" y="77"/>
                      </a:lnTo>
                      <a:lnTo>
                        <a:pt x="262" y="77"/>
                      </a:lnTo>
                      <a:lnTo>
                        <a:pt x="262" y="77"/>
                      </a:lnTo>
                      <a:lnTo>
                        <a:pt x="262" y="77"/>
                      </a:lnTo>
                      <a:lnTo>
                        <a:pt x="262" y="75"/>
                      </a:lnTo>
                      <a:lnTo>
                        <a:pt x="261" y="75"/>
                      </a:lnTo>
                      <a:lnTo>
                        <a:pt x="261" y="75"/>
                      </a:lnTo>
                      <a:lnTo>
                        <a:pt x="261" y="75"/>
                      </a:lnTo>
                      <a:lnTo>
                        <a:pt x="261" y="75"/>
                      </a:lnTo>
                      <a:lnTo>
                        <a:pt x="261" y="75"/>
                      </a:lnTo>
                      <a:lnTo>
                        <a:pt x="259" y="75"/>
                      </a:lnTo>
                      <a:lnTo>
                        <a:pt x="259" y="75"/>
                      </a:lnTo>
                      <a:lnTo>
                        <a:pt x="259" y="77"/>
                      </a:lnTo>
                      <a:lnTo>
                        <a:pt x="257" y="77"/>
                      </a:lnTo>
                      <a:lnTo>
                        <a:pt x="257" y="77"/>
                      </a:lnTo>
                      <a:lnTo>
                        <a:pt x="257" y="77"/>
                      </a:lnTo>
                      <a:lnTo>
                        <a:pt x="257" y="79"/>
                      </a:lnTo>
                      <a:lnTo>
                        <a:pt x="257" y="79"/>
                      </a:lnTo>
                      <a:lnTo>
                        <a:pt x="257" y="79"/>
                      </a:lnTo>
                      <a:lnTo>
                        <a:pt x="255" y="79"/>
                      </a:lnTo>
                      <a:lnTo>
                        <a:pt x="255" y="79"/>
                      </a:lnTo>
                      <a:lnTo>
                        <a:pt x="255" y="81"/>
                      </a:lnTo>
                      <a:lnTo>
                        <a:pt x="255" y="81"/>
                      </a:lnTo>
                      <a:lnTo>
                        <a:pt x="255" y="81"/>
                      </a:lnTo>
                      <a:lnTo>
                        <a:pt x="255" y="83"/>
                      </a:lnTo>
                      <a:lnTo>
                        <a:pt x="255" y="83"/>
                      </a:lnTo>
                      <a:lnTo>
                        <a:pt x="255" y="83"/>
                      </a:lnTo>
                      <a:lnTo>
                        <a:pt x="255" y="85"/>
                      </a:lnTo>
                      <a:lnTo>
                        <a:pt x="253" y="85"/>
                      </a:lnTo>
                      <a:lnTo>
                        <a:pt x="253" y="85"/>
                      </a:lnTo>
                      <a:lnTo>
                        <a:pt x="253" y="87"/>
                      </a:lnTo>
                      <a:lnTo>
                        <a:pt x="253" y="87"/>
                      </a:lnTo>
                      <a:lnTo>
                        <a:pt x="253" y="87"/>
                      </a:lnTo>
                      <a:lnTo>
                        <a:pt x="251" y="87"/>
                      </a:lnTo>
                      <a:lnTo>
                        <a:pt x="251" y="89"/>
                      </a:lnTo>
                      <a:lnTo>
                        <a:pt x="251" y="89"/>
                      </a:lnTo>
                      <a:lnTo>
                        <a:pt x="251" y="89"/>
                      </a:lnTo>
                      <a:lnTo>
                        <a:pt x="251" y="89"/>
                      </a:lnTo>
                      <a:lnTo>
                        <a:pt x="251" y="89"/>
                      </a:lnTo>
                      <a:lnTo>
                        <a:pt x="251" y="90"/>
                      </a:lnTo>
                      <a:lnTo>
                        <a:pt x="249" y="90"/>
                      </a:lnTo>
                      <a:lnTo>
                        <a:pt x="249" y="90"/>
                      </a:lnTo>
                      <a:lnTo>
                        <a:pt x="249" y="92"/>
                      </a:lnTo>
                      <a:lnTo>
                        <a:pt x="249" y="92"/>
                      </a:lnTo>
                      <a:lnTo>
                        <a:pt x="249" y="94"/>
                      </a:lnTo>
                      <a:lnTo>
                        <a:pt x="249" y="94"/>
                      </a:lnTo>
                      <a:lnTo>
                        <a:pt x="249" y="96"/>
                      </a:lnTo>
                      <a:lnTo>
                        <a:pt x="249" y="96"/>
                      </a:lnTo>
                      <a:lnTo>
                        <a:pt x="249" y="96"/>
                      </a:lnTo>
                      <a:lnTo>
                        <a:pt x="249" y="98"/>
                      </a:lnTo>
                      <a:lnTo>
                        <a:pt x="251" y="98"/>
                      </a:lnTo>
                      <a:lnTo>
                        <a:pt x="251" y="98"/>
                      </a:lnTo>
                      <a:lnTo>
                        <a:pt x="251" y="98"/>
                      </a:lnTo>
                      <a:lnTo>
                        <a:pt x="251" y="98"/>
                      </a:lnTo>
                      <a:lnTo>
                        <a:pt x="253" y="98"/>
                      </a:lnTo>
                      <a:lnTo>
                        <a:pt x="253" y="100"/>
                      </a:lnTo>
                      <a:lnTo>
                        <a:pt x="253" y="100"/>
                      </a:lnTo>
                      <a:lnTo>
                        <a:pt x="253" y="102"/>
                      </a:lnTo>
                      <a:lnTo>
                        <a:pt x="253" y="102"/>
                      </a:lnTo>
                      <a:lnTo>
                        <a:pt x="253" y="102"/>
                      </a:lnTo>
                      <a:lnTo>
                        <a:pt x="253" y="104"/>
                      </a:lnTo>
                      <a:lnTo>
                        <a:pt x="255" y="104"/>
                      </a:lnTo>
                      <a:lnTo>
                        <a:pt x="255" y="104"/>
                      </a:lnTo>
                      <a:lnTo>
                        <a:pt x="255" y="104"/>
                      </a:lnTo>
                      <a:lnTo>
                        <a:pt x="255" y="104"/>
                      </a:lnTo>
                      <a:lnTo>
                        <a:pt x="255" y="104"/>
                      </a:lnTo>
                      <a:lnTo>
                        <a:pt x="255" y="106"/>
                      </a:lnTo>
                      <a:lnTo>
                        <a:pt x="257" y="106"/>
                      </a:lnTo>
                      <a:lnTo>
                        <a:pt x="257" y="106"/>
                      </a:lnTo>
                      <a:lnTo>
                        <a:pt x="257" y="106"/>
                      </a:lnTo>
                      <a:lnTo>
                        <a:pt x="257" y="106"/>
                      </a:lnTo>
                      <a:lnTo>
                        <a:pt x="259" y="106"/>
                      </a:lnTo>
                      <a:lnTo>
                        <a:pt x="259" y="106"/>
                      </a:lnTo>
                      <a:lnTo>
                        <a:pt x="261" y="106"/>
                      </a:lnTo>
                      <a:lnTo>
                        <a:pt x="261" y="108"/>
                      </a:lnTo>
                      <a:lnTo>
                        <a:pt x="261" y="108"/>
                      </a:lnTo>
                      <a:lnTo>
                        <a:pt x="261" y="108"/>
                      </a:lnTo>
                      <a:lnTo>
                        <a:pt x="262" y="108"/>
                      </a:lnTo>
                      <a:lnTo>
                        <a:pt x="262" y="108"/>
                      </a:lnTo>
                      <a:lnTo>
                        <a:pt x="262" y="108"/>
                      </a:lnTo>
                      <a:lnTo>
                        <a:pt x="262" y="108"/>
                      </a:lnTo>
                      <a:lnTo>
                        <a:pt x="264" y="108"/>
                      </a:lnTo>
                      <a:lnTo>
                        <a:pt x="264" y="108"/>
                      </a:lnTo>
                      <a:lnTo>
                        <a:pt x="266" y="108"/>
                      </a:lnTo>
                      <a:lnTo>
                        <a:pt x="266" y="108"/>
                      </a:lnTo>
                      <a:lnTo>
                        <a:pt x="266" y="108"/>
                      </a:lnTo>
                      <a:lnTo>
                        <a:pt x="268" y="108"/>
                      </a:lnTo>
                      <a:lnTo>
                        <a:pt x="268" y="108"/>
                      </a:lnTo>
                      <a:lnTo>
                        <a:pt x="268" y="108"/>
                      </a:lnTo>
                      <a:lnTo>
                        <a:pt x="270" y="108"/>
                      </a:lnTo>
                      <a:lnTo>
                        <a:pt x="270" y="108"/>
                      </a:lnTo>
                      <a:lnTo>
                        <a:pt x="270" y="106"/>
                      </a:lnTo>
                      <a:lnTo>
                        <a:pt x="270" y="106"/>
                      </a:lnTo>
                      <a:lnTo>
                        <a:pt x="270" y="104"/>
                      </a:lnTo>
                      <a:lnTo>
                        <a:pt x="270" y="104"/>
                      </a:lnTo>
                      <a:lnTo>
                        <a:pt x="270" y="104"/>
                      </a:lnTo>
                      <a:lnTo>
                        <a:pt x="270" y="104"/>
                      </a:lnTo>
                      <a:lnTo>
                        <a:pt x="270" y="102"/>
                      </a:lnTo>
                      <a:lnTo>
                        <a:pt x="270" y="102"/>
                      </a:lnTo>
                      <a:lnTo>
                        <a:pt x="270" y="100"/>
                      </a:lnTo>
                      <a:lnTo>
                        <a:pt x="270" y="100"/>
                      </a:lnTo>
                      <a:lnTo>
                        <a:pt x="270" y="98"/>
                      </a:lnTo>
                      <a:lnTo>
                        <a:pt x="270" y="98"/>
                      </a:lnTo>
                      <a:lnTo>
                        <a:pt x="272" y="98"/>
                      </a:lnTo>
                      <a:lnTo>
                        <a:pt x="272" y="98"/>
                      </a:lnTo>
                      <a:lnTo>
                        <a:pt x="272" y="96"/>
                      </a:lnTo>
                      <a:lnTo>
                        <a:pt x="272" y="96"/>
                      </a:lnTo>
                      <a:lnTo>
                        <a:pt x="272" y="98"/>
                      </a:lnTo>
                      <a:lnTo>
                        <a:pt x="274" y="98"/>
                      </a:lnTo>
                      <a:lnTo>
                        <a:pt x="274" y="98"/>
                      </a:lnTo>
                      <a:lnTo>
                        <a:pt x="274" y="98"/>
                      </a:lnTo>
                      <a:lnTo>
                        <a:pt x="274" y="98"/>
                      </a:lnTo>
                      <a:lnTo>
                        <a:pt x="274" y="98"/>
                      </a:lnTo>
                      <a:lnTo>
                        <a:pt x="276" y="98"/>
                      </a:lnTo>
                      <a:lnTo>
                        <a:pt x="276" y="98"/>
                      </a:lnTo>
                      <a:lnTo>
                        <a:pt x="276" y="98"/>
                      </a:lnTo>
                      <a:lnTo>
                        <a:pt x="278" y="98"/>
                      </a:lnTo>
                      <a:lnTo>
                        <a:pt x="278" y="98"/>
                      </a:lnTo>
                      <a:lnTo>
                        <a:pt x="278" y="98"/>
                      </a:lnTo>
                      <a:lnTo>
                        <a:pt x="280" y="98"/>
                      </a:lnTo>
                      <a:lnTo>
                        <a:pt x="280" y="98"/>
                      </a:lnTo>
                      <a:lnTo>
                        <a:pt x="282" y="98"/>
                      </a:lnTo>
                      <a:lnTo>
                        <a:pt x="282" y="98"/>
                      </a:lnTo>
                      <a:lnTo>
                        <a:pt x="282" y="98"/>
                      </a:lnTo>
                      <a:lnTo>
                        <a:pt x="283" y="98"/>
                      </a:lnTo>
                      <a:lnTo>
                        <a:pt x="283" y="98"/>
                      </a:lnTo>
                      <a:lnTo>
                        <a:pt x="283" y="98"/>
                      </a:lnTo>
                      <a:lnTo>
                        <a:pt x="285" y="98"/>
                      </a:lnTo>
                      <a:lnTo>
                        <a:pt x="285" y="98"/>
                      </a:lnTo>
                      <a:lnTo>
                        <a:pt x="287" y="98"/>
                      </a:lnTo>
                      <a:lnTo>
                        <a:pt x="287" y="100"/>
                      </a:lnTo>
                      <a:lnTo>
                        <a:pt x="287" y="100"/>
                      </a:lnTo>
                      <a:lnTo>
                        <a:pt x="287" y="102"/>
                      </a:lnTo>
                      <a:lnTo>
                        <a:pt x="285" y="102"/>
                      </a:lnTo>
                      <a:lnTo>
                        <a:pt x="285" y="102"/>
                      </a:lnTo>
                      <a:lnTo>
                        <a:pt x="285" y="104"/>
                      </a:lnTo>
                      <a:lnTo>
                        <a:pt x="285" y="104"/>
                      </a:lnTo>
                      <a:lnTo>
                        <a:pt x="285" y="104"/>
                      </a:lnTo>
                      <a:lnTo>
                        <a:pt x="285" y="104"/>
                      </a:lnTo>
                      <a:lnTo>
                        <a:pt x="285" y="106"/>
                      </a:lnTo>
                      <a:lnTo>
                        <a:pt x="285" y="106"/>
                      </a:lnTo>
                      <a:lnTo>
                        <a:pt x="283" y="106"/>
                      </a:lnTo>
                      <a:lnTo>
                        <a:pt x="283" y="108"/>
                      </a:lnTo>
                      <a:lnTo>
                        <a:pt x="283" y="108"/>
                      </a:lnTo>
                      <a:lnTo>
                        <a:pt x="283" y="110"/>
                      </a:lnTo>
                      <a:lnTo>
                        <a:pt x="283" y="110"/>
                      </a:lnTo>
                      <a:lnTo>
                        <a:pt x="283" y="110"/>
                      </a:lnTo>
                      <a:lnTo>
                        <a:pt x="283" y="112"/>
                      </a:lnTo>
                      <a:lnTo>
                        <a:pt x="283" y="112"/>
                      </a:lnTo>
                      <a:lnTo>
                        <a:pt x="283" y="112"/>
                      </a:lnTo>
                      <a:lnTo>
                        <a:pt x="283" y="112"/>
                      </a:lnTo>
                      <a:lnTo>
                        <a:pt x="283" y="113"/>
                      </a:lnTo>
                      <a:lnTo>
                        <a:pt x="282" y="113"/>
                      </a:lnTo>
                      <a:lnTo>
                        <a:pt x="282" y="113"/>
                      </a:lnTo>
                      <a:lnTo>
                        <a:pt x="282" y="115"/>
                      </a:lnTo>
                      <a:lnTo>
                        <a:pt x="282" y="115"/>
                      </a:lnTo>
                      <a:lnTo>
                        <a:pt x="282" y="117"/>
                      </a:lnTo>
                      <a:lnTo>
                        <a:pt x="282" y="117"/>
                      </a:lnTo>
                      <a:lnTo>
                        <a:pt x="282" y="117"/>
                      </a:lnTo>
                      <a:lnTo>
                        <a:pt x="282" y="119"/>
                      </a:lnTo>
                      <a:lnTo>
                        <a:pt x="282" y="119"/>
                      </a:lnTo>
                      <a:lnTo>
                        <a:pt x="282" y="119"/>
                      </a:lnTo>
                      <a:lnTo>
                        <a:pt x="282" y="121"/>
                      </a:lnTo>
                      <a:lnTo>
                        <a:pt x="282" y="121"/>
                      </a:lnTo>
                      <a:lnTo>
                        <a:pt x="282" y="121"/>
                      </a:lnTo>
                      <a:lnTo>
                        <a:pt x="282" y="123"/>
                      </a:lnTo>
                      <a:lnTo>
                        <a:pt x="282" y="123"/>
                      </a:lnTo>
                      <a:lnTo>
                        <a:pt x="282" y="125"/>
                      </a:lnTo>
                      <a:lnTo>
                        <a:pt x="282" y="125"/>
                      </a:lnTo>
                      <a:lnTo>
                        <a:pt x="282" y="127"/>
                      </a:lnTo>
                      <a:lnTo>
                        <a:pt x="280" y="127"/>
                      </a:lnTo>
                      <a:lnTo>
                        <a:pt x="280" y="127"/>
                      </a:lnTo>
                      <a:lnTo>
                        <a:pt x="280" y="127"/>
                      </a:lnTo>
                      <a:lnTo>
                        <a:pt x="280" y="127"/>
                      </a:lnTo>
                      <a:lnTo>
                        <a:pt x="280" y="129"/>
                      </a:lnTo>
                      <a:lnTo>
                        <a:pt x="278" y="129"/>
                      </a:lnTo>
                      <a:lnTo>
                        <a:pt x="278" y="129"/>
                      </a:lnTo>
                      <a:lnTo>
                        <a:pt x="278" y="131"/>
                      </a:lnTo>
                      <a:lnTo>
                        <a:pt x="278" y="131"/>
                      </a:lnTo>
                      <a:lnTo>
                        <a:pt x="278" y="133"/>
                      </a:lnTo>
                      <a:lnTo>
                        <a:pt x="278" y="133"/>
                      </a:lnTo>
                      <a:lnTo>
                        <a:pt x="278" y="133"/>
                      </a:lnTo>
                      <a:lnTo>
                        <a:pt x="278" y="135"/>
                      </a:lnTo>
                      <a:lnTo>
                        <a:pt x="278" y="135"/>
                      </a:lnTo>
                      <a:lnTo>
                        <a:pt x="278" y="135"/>
                      </a:lnTo>
                      <a:lnTo>
                        <a:pt x="276" y="135"/>
                      </a:lnTo>
                      <a:lnTo>
                        <a:pt x="276" y="136"/>
                      </a:lnTo>
                      <a:lnTo>
                        <a:pt x="276" y="136"/>
                      </a:lnTo>
                      <a:lnTo>
                        <a:pt x="274" y="136"/>
                      </a:lnTo>
                      <a:lnTo>
                        <a:pt x="274" y="136"/>
                      </a:lnTo>
                      <a:lnTo>
                        <a:pt x="274" y="136"/>
                      </a:lnTo>
                      <a:lnTo>
                        <a:pt x="274" y="136"/>
                      </a:lnTo>
                      <a:lnTo>
                        <a:pt x="274" y="136"/>
                      </a:lnTo>
                      <a:lnTo>
                        <a:pt x="274" y="138"/>
                      </a:lnTo>
                      <a:lnTo>
                        <a:pt x="272" y="138"/>
                      </a:lnTo>
                      <a:lnTo>
                        <a:pt x="272" y="138"/>
                      </a:lnTo>
                      <a:lnTo>
                        <a:pt x="272" y="138"/>
                      </a:lnTo>
                      <a:lnTo>
                        <a:pt x="272" y="140"/>
                      </a:lnTo>
                      <a:lnTo>
                        <a:pt x="272" y="140"/>
                      </a:lnTo>
                      <a:lnTo>
                        <a:pt x="272" y="140"/>
                      </a:lnTo>
                      <a:lnTo>
                        <a:pt x="270" y="140"/>
                      </a:lnTo>
                      <a:lnTo>
                        <a:pt x="270" y="140"/>
                      </a:lnTo>
                      <a:lnTo>
                        <a:pt x="270" y="142"/>
                      </a:lnTo>
                      <a:lnTo>
                        <a:pt x="268" y="142"/>
                      </a:lnTo>
                      <a:lnTo>
                        <a:pt x="268" y="142"/>
                      </a:lnTo>
                      <a:lnTo>
                        <a:pt x="268" y="142"/>
                      </a:lnTo>
                      <a:lnTo>
                        <a:pt x="266" y="142"/>
                      </a:lnTo>
                      <a:lnTo>
                        <a:pt x="266" y="142"/>
                      </a:lnTo>
                      <a:lnTo>
                        <a:pt x="266" y="142"/>
                      </a:lnTo>
                      <a:lnTo>
                        <a:pt x="266" y="144"/>
                      </a:lnTo>
                      <a:lnTo>
                        <a:pt x="266" y="144"/>
                      </a:lnTo>
                      <a:lnTo>
                        <a:pt x="266" y="144"/>
                      </a:lnTo>
                      <a:lnTo>
                        <a:pt x="264" y="144"/>
                      </a:lnTo>
                      <a:lnTo>
                        <a:pt x="264" y="144"/>
                      </a:lnTo>
                      <a:lnTo>
                        <a:pt x="264" y="144"/>
                      </a:lnTo>
                      <a:lnTo>
                        <a:pt x="264" y="146"/>
                      </a:lnTo>
                      <a:lnTo>
                        <a:pt x="262" y="146"/>
                      </a:lnTo>
                      <a:lnTo>
                        <a:pt x="262" y="146"/>
                      </a:lnTo>
                      <a:lnTo>
                        <a:pt x="262" y="146"/>
                      </a:lnTo>
                      <a:lnTo>
                        <a:pt x="262" y="148"/>
                      </a:lnTo>
                      <a:lnTo>
                        <a:pt x="262" y="148"/>
                      </a:lnTo>
                      <a:lnTo>
                        <a:pt x="262" y="148"/>
                      </a:lnTo>
                      <a:lnTo>
                        <a:pt x="261" y="148"/>
                      </a:lnTo>
                      <a:lnTo>
                        <a:pt x="261" y="150"/>
                      </a:lnTo>
                      <a:lnTo>
                        <a:pt x="261" y="150"/>
                      </a:lnTo>
                      <a:lnTo>
                        <a:pt x="261" y="150"/>
                      </a:lnTo>
                      <a:lnTo>
                        <a:pt x="261" y="150"/>
                      </a:lnTo>
                      <a:lnTo>
                        <a:pt x="261" y="152"/>
                      </a:lnTo>
                      <a:lnTo>
                        <a:pt x="259" y="152"/>
                      </a:lnTo>
                      <a:lnTo>
                        <a:pt x="259" y="152"/>
                      </a:lnTo>
                      <a:lnTo>
                        <a:pt x="259" y="152"/>
                      </a:lnTo>
                      <a:lnTo>
                        <a:pt x="259" y="152"/>
                      </a:lnTo>
                      <a:lnTo>
                        <a:pt x="257" y="152"/>
                      </a:lnTo>
                      <a:lnTo>
                        <a:pt x="257" y="154"/>
                      </a:lnTo>
                      <a:lnTo>
                        <a:pt x="257" y="154"/>
                      </a:lnTo>
                      <a:lnTo>
                        <a:pt x="257" y="154"/>
                      </a:lnTo>
                      <a:lnTo>
                        <a:pt x="257" y="156"/>
                      </a:lnTo>
                      <a:lnTo>
                        <a:pt x="257" y="156"/>
                      </a:lnTo>
                      <a:lnTo>
                        <a:pt x="257" y="156"/>
                      </a:lnTo>
                      <a:lnTo>
                        <a:pt x="255" y="156"/>
                      </a:lnTo>
                      <a:lnTo>
                        <a:pt x="255" y="158"/>
                      </a:lnTo>
                      <a:lnTo>
                        <a:pt x="255" y="158"/>
                      </a:lnTo>
                      <a:lnTo>
                        <a:pt x="255" y="158"/>
                      </a:lnTo>
                      <a:lnTo>
                        <a:pt x="255" y="159"/>
                      </a:lnTo>
                      <a:lnTo>
                        <a:pt x="255" y="159"/>
                      </a:lnTo>
                      <a:lnTo>
                        <a:pt x="255" y="159"/>
                      </a:lnTo>
                      <a:lnTo>
                        <a:pt x="255" y="161"/>
                      </a:lnTo>
                      <a:lnTo>
                        <a:pt x="255" y="161"/>
                      </a:lnTo>
                      <a:lnTo>
                        <a:pt x="255" y="161"/>
                      </a:lnTo>
                      <a:lnTo>
                        <a:pt x="253" y="161"/>
                      </a:lnTo>
                      <a:lnTo>
                        <a:pt x="253" y="163"/>
                      </a:lnTo>
                      <a:lnTo>
                        <a:pt x="253" y="163"/>
                      </a:lnTo>
                      <a:lnTo>
                        <a:pt x="253" y="163"/>
                      </a:lnTo>
                      <a:lnTo>
                        <a:pt x="251" y="163"/>
                      </a:lnTo>
                      <a:lnTo>
                        <a:pt x="251" y="165"/>
                      </a:lnTo>
                      <a:lnTo>
                        <a:pt x="251" y="165"/>
                      </a:lnTo>
                      <a:lnTo>
                        <a:pt x="251" y="165"/>
                      </a:lnTo>
                      <a:lnTo>
                        <a:pt x="251" y="167"/>
                      </a:lnTo>
                      <a:lnTo>
                        <a:pt x="251" y="167"/>
                      </a:lnTo>
                      <a:lnTo>
                        <a:pt x="251" y="167"/>
                      </a:lnTo>
                      <a:lnTo>
                        <a:pt x="251" y="167"/>
                      </a:lnTo>
                      <a:lnTo>
                        <a:pt x="249" y="167"/>
                      </a:lnTo>
                      <a:lnTo>
                        <a:pt x="249" y="169"/>
                      </a:lnTo>
                      <a:lnTo>
                        <a:pt x="249" y="169"/>
                      </a:lnTo>
                      <a:lnTo>
                        <a:pt x="249" y="169"/>
                      </a:lnTo>
                      <a:lnTo>
                        <a:pt x="249" y="171"/>
                      </a:lnTo>
                      <a:lnTo>
                        <a:pt x="247" y="171"/>
                      </a:lnTo>
                      <a:lnTo>
                        <a:pt x="247" y="171"/>
                      </a:lnTo>
                      <a:lnTo>
                        <a:pt x="247" y="173"/>
                      </a:lnTo>
                      <a:lnTo>
                        <a:pt x="247" y="173"/>
                      </a:lnTo>
                      <a:lnTo>
                        <a:pt x="247" y="173"/>
                      </a:lnTo>
                      <a:lnTo>
                        <a:pt x="247" y="175"/>
                      </a:lnTo>
                      <a:lnTo>
                        <a:pt x="247" y="175"/>
                      </a:lnTo>
                      <a:lnTo>
                        <a:pt x="247" y="175"/>
                      </a:lnTo>
                      <a:lnTo>
                        <a:pt x="245" y="175"/>
                      </a:lnTo>
                      <a:lnTo>
                        <a:pt x="245" y="175"/>
                      </a:lnTo>
                      <a:lnTo>
                        <a:pt x="245" y="177"/>
                      </a:lnTo>
                      <a:lnTo>
                        <a:pt x="245" y="177"/>
                      </a:lnTo>
                      <a:lnTo>
                        <a:pt x="245" y="177"/>
                      </a:lnTo>
                      <a:lnTo>
                        <a:pt x="245" y="177"/>
                      </a:lnTo>
                      <a:lnTo>
                        <a:pt x="245" y="179"/>
                      </a:lnTo>
                      <a:lnTo>
                        <a:pt x="243" y="179"/>
                      </a:lnTo>
                      <a:lnTo>
                        <a:pt x="243" y="179"/>
                      </a:lnTo>
                      <a:lnTo>
                        <a:pt x="243" y="181"/>
                      </a:lnTo>
                      <a:lnTo>
                        <a:pt x="243" y="181"/>
                      </a:lnTo>
                      <a:lnTo>
                        <a:pt x="243" y="181"/>
                      </a:lnTo>
                      <a:lnTo>
                        <a:pt x="241" y="181"/>
                      </a:lnTo>
                      <a:lnTo>
                        <a:pt x="241" y="182"/>
                      </a:lnTo>
                      <a:lnTo>
                        <a:pt x="241" y="182"/>
                      </a:lnTo>
                      <a:lnTo>
                        <a:pt x="241" y="182"/>
                      </a:lnTo>
                      <a:lnTo>
                        <a:pt x="241" y="184"/>
                      </a:lnTo>
                      <a:lnTo>
                        <a:pt x="241" y="184"/>
                      </a:lnTo>
                      <a:lnTo>
                        <a:pt x="241" y="184"/>
                      </a:lnTo>
                      <a:lnTo>
                        <a:pt x="239" y="184"/>
                      </a:lnTo>
                      <a:lnTo>
                        <a:pt x="239" y="184"/>
                      </a:lnTo>
                      <a:lnTo>
                        <a:pt x="239" y="184"/>
                      </a:lnTo>
                      <a:lnTo>
                        <a:pt x="239" y="186"/>
                      </a:lnTo>
                      <a:lnTo>
                        <a:pt x="239" y="186"/>
                      </a:lnTo>
                      <a:lnTo>
                        <a:pt x="239" y="186"/>
                      </a:lnTo>
                      <a:lnTo>
                        <a:pt x="239" y="188"/>
                      </a:lnTo>
                      <a:lnTo>
                        <a:pt x="238" y="188"/>
                      </a:lnTo>
                      <a:lnTo>
                        <a:pt x="238" y="188"/>
                      </a:lnTo>
                      <a:lnTo>
                        <a:pt x="238" y="188"/>
                      </a:lnTo>
                      <a:lnTo>
                        <a:pt x="238" y="190"/>
                      </a:lnTo>
                      <a:lnTo>
                        <a:pt x="236" y="190"/>
                      </a:lnTo>
                      <a:lnTo>
                        <a:pt x="236" y="190"/>
                      </a:lnTo>
                      <a:lnTo>
                        <a:pt x="236" y="190"/>
                      </a:lnTo>
                      <a:lnTo>
                        <a:pt x="236" y="192"/>
                      </a:lnTo>
                      <a:lnTo>
                        <a:pt x="236" y="192"/>
                      </a:lnTo>
                      <a:lnTo>
                        <a:pt x="234" y="192"/>
                      </a:lnTo>
                      <a:lnTo>
                        <a:pt x="234" y="192"/>
                      </a:lnTo>
                      <a:lnTo>
                        <a:pt x="234" y="192"/>
                      </a:lnTo>
                      <a:lnTo>
                        <a:pt x="234" y="192"/>
                      </a:lnTo>
                      <a:lnTo>
                        <a:pt x="234" y="192"/>
                      </a:lnTo>
                      <a:lnTo>
                        <a:pt x="232" y="192"/>
                      </a:lnTo>
                      <a:lnTo>
                        <a:pt x="232" y="192"/>
                      </a:lnTo>
                      <a:lnTo>
                        <a:pt x="232" y="194"/>
                      </a:lnTo>
                      <a:lnTo>
                        <a:pt x="232" y="194"/>
                      </a:lnTo>
                      <a:lnTo>
                        <a:pt x="230" y="194"/>
                      </a:lnTo>
                      <a:lnTo>
                        <a:pt x="230" y="196"/>
                      </a:lnTo>
                      <a:lnTo>
                        <a:pt x="230" y="196"/>
                      </a:lnTo>
                      <a:lnTo>
                        <a:pt x="230" y="196"/>
                      </a:lnTo>
                      <a:lnTo>
                        <a:pt x="230" y="196"/>
                      </a:lnTo>
                      <a:lnTo>
                        <a:pt x="228" y="196"/>
                      </a:lnTo>
                      <a:lnTo>
                        <a:pt x="228" y="198"/>
                      </a:lnTo>
                      <a:lnTo>
                        <a:pt x="228" y="198"/>
                      </a:lnTo>
                      <a:lnTo>
                        <a:pt x="228" y="198"/>
                      </a:lnTo>
                      <a:lnTo>
                        <a:pt x="228" y="198"/>
                      </a:lnTo>
                      <a:lnTo>
                        <a:pt x="226" y="198"/>
                      </a:lnTo>
                      <a:lnTo>
                        <a:pt x="226" y="198"/>
                      </a:lnTo>
                      <a:lnTo>
                        <a:pt x="226" y="200"/>
                      </a:lnTo>
                      <a:lnTo>
                        <a:pt x="224" y="200"/>
                      </a:lnTo>
                      <a:lnTo>
                        <a:pt x="224" y="200"/>
                      </a:lnTo>
                      <a:lnTo>
                        <a:pt x="224" y="200"/>
                      </a:lnTo>
                      <a:lnTo>
                        <a:pt x="224" y="200"/>
                      </a:lnTo>
                      <a:lnTo>
                        <a:pt x="224" y="202"/>
                      </a:lnTo>
                      <a:lnTo>
                        <a:pt x="224" y="202"/>
                      </a:lnTo>
                      <a:lnTo>
                        <a:pt x="224" y="202"/>
                      </a:lnTo>
                      <a:lnTo>
                        <a:pt x="222" y="202"/>
                      </a:lnTo>
                      <a:lnTo>
                        <a:pt x="222" y="204"/>
                      </a:lnTo>
                      <a:lnTo>
                        <a:pt x="222" y="204"/>
                      </a:lnTo>
                      <a:lnTo>
                        <a:pt x="222" y="204"/>
                      </a:lnTo>
                      <a:lnTo>
                        <a:pt x="220" y="204"/>
                      </a:lnTo>
                      <a:lnTo>
                        <a:pt x="220" y="205"/>
                      </a:lnTo>
                      <a:lnTo>
                        <a:pt x="220" y="205"/>
                      </a:lnTo>
                      <a:lnTo>
                        <a:pt x="220" y="205"/>
                      </a:lnTo>
                      <a:lnTo>
                        <a:pt x="220" y="205"/>
                      </a:lnTo>
                      <a:lnTo>
                        <a:pt x="220" y="207"/>
                      </a:lnTo>
                      <a:lnTo>
                        <a:pt x="218" y="207"/>
                      </a:lnTo>
                      <a:lnTo>
                        <a:pt x="218" y="207"/>
                      </a:lnTo>
                      <a:lnTo>
                        <a:pt x="218" y="207"/>
                      </a:lnTo>
                      <a:lnTo>
                        <a:pt x="218" y="207"/>
                      </a:lnTo>
                      <a:lnTo>
                        <a:pt x="218" y="207"/>
                      </a:lnTo>
                      <a:lnTo>
                        <a:pt x="218" y="209"/>
                      </a:lnTo>
                      <a:lnTo>
                        <a:pt x="217" y="209"/>
                      </a:lnTo>
                      <a:lnTo>
                        <a:pt x="217" y="209"/>
                      </a:lnTo>
                      <a:lnTo>
                        <a:pt x="217" y="209"/>
                      </a:lnTo>
                      <a:lnTo>
                        <a:pt x="217" y="211"/>
                      </a:lnTo>
                      <a:lnTo>
                        <a:pt x="215" y="211"/>
                      </a:lnTo>
                      <a:lnTo>
                        <a:pt x="215" y="211"/>
                      </a:lnTo>
                      <a:lnTo>
                        <a:pt x="215" y="211"/>
                      </a:lnTo>
                      <a:lnTo>
                        <a:pt x="215" y="213"/>
                      </a:lnTo>
                      <a:lnTo>
                        <a:pt x="215" y="213"/>
                      </a:lnTo>
                      <a:lnTo>
                        <a:pt x="215" y="213"/>
                      </a:lnTo>
                      <a:lnTo>
                        <a:pt x="213" y="213"/>
                      </a:lnTo>
                      <a:lnTo>
                        <a:pt x="213" y="213"/>
                      </a:lnTo>
                      <a:lnTo>
                        <a:pt x="213" y="215"/>
                      </a:lnTo>
                      <a:lnTo>
                        <a:pt x="213" y="215"/>
                      </a:lnTo>
                      <a:lnTo>
                        <a:pt x="213" y="215"/>
                      </a:lnTo>
                      <a:lnTo>
                        <a:pt x="211" y="215"/>
                      </a:lnTo>
                      <a:lnTo>
                        <a:pt x="211" y="215"/>
                      </a:lnTo>
                      <a:lnTo>
                        <a:pt x="211" y="215"/>
                      </a:lnTo>
                      <a:lnTo>
                        <a:pt x="211" y="217"/>
                      </a:lnTo>
                      <a:lnTo>
                        <a:pt x="209" y="217"/>
                      </a:lnTo>
                      <a:lnTo>
                        <a:pt x="209" y="217"/>
                      </a:lnTo>
                      <a:lnTo>
                        <a:pt x="209" y="217"/>
                      </a:lnTo>
                      <a:lnTo>
                        <a:pt x="209" y="217"/>
                      </a:lnTo>
                      <a:lnTo>
                        <a:pt x="209" y="219"/>
                      </a:lnTo>
                      <a:lnTo>
                        <a:pt x="207" y="219"/>
                      </a:lnTo>
                      <a:lnTo>
                        <a:pt x="207" y="219"/>
                      </a:lnTo>
                      <a:lnTo>
                        <a:pt x="207" y="219"/>
                      </a:lnTo>
                      <a:lnTo>
                        <a:pt x="207" y="219"/>
                      </a:lnTo>
                      <a:lnTo>
                        <a:pt x="207" y="221"/>
                      </a:lnTo>
                      <a:lnTo>
                        <a:pt x="205" y="221"/>
                      </a:lnTo>
                      <a:lnTo>
                        <a:pt x="205" y="221"/>
                      </a:lnTo>
                      <a:lnTo>
                        <a:pt x="203" y="221"/>
                      </a:lnTo>
                      <a:lnTo>
                        <a:pt x="203" y="221"/>
                      </a:lnTo>
                      <a:lnTo>
                        <a:pt x="203" y="221"/>
                      </a:lnTo>
                      <a:lnTo>
                        <a:pt x="203" y="223"/>
                      </a:lnTo>
                      <a:lnTo>
                        <a:pt x="203" y="223"/>
                      </a:lnTo>
                      <a:lnTo>
                        <a:pt x="203" y="223"/>
                      </a:lnTo>
                      <a:lnTo>
                        <a:pt x="203" y="223"/>
                      </a:lnTo>
                      <a:lnTo>
                        <a:pt x="201" y="223"/>
                      </a:lnTo>
                      <a:lnTo>
                        <a:pt x="201" y="223"/>
                      </a:lnTo>
                      <a:lnTo>
                        <a:pt x="201" y="225"/>
                      </a:lnTo>
                      <a:lnTo>
                        <a:pt x="201" y="225"/>
                      </a:lnTo>
                      <a:lnTo>
                        <a:pt x="201" y="225"/>
                      </a:lnTo>
                      <a:lnTo>
                        <a:pt x="199" y="225"/>
                      </a:lnTo>
                      <a:lnTo>
                        <a:pt x="199" y="226"/>
                      </a:lnTo>
                      <a:lnTo>
                        <a:pt x="199" y="226"/>
                      </a:lnTo>
                      <a:lnTo>
                        <a:pt x="197" y="226"/>
                      </a:lnTo>
                      <a:lnTo>
                        <a:pt x="197" y="226"/>
                      </a:lnTo>
                      <a:lnTo>
                        <a:pt x="197" y="226"/>
                      </a:lnTo>
                      <a:lnTo>
                        <a:pt x="197" y="226"/>
                      </a:lnTo>
                      <a:lnTo>
                        <a:pt x="197" y="228"/>
                      </a:lnTo>
                      <a:lnTo>
                        <a:pt x="195" y="228"/>
                      </a:lnTo>
                      <a:lnTo>
                        <a:pt x="195" y="228"/>
                      </a:lnTo>
                      <a:lnTo>
                        <a:pt x="195" y="228"/>
                      </a:lnTo>
                      <a:lnTo>
                        <a:pt x="195" y="228"/>
                      </a:lnTo>
                      <a:lnTo>
                        <a:pt x="195" y="230"/>
                      </a:lnTo>
                      <a:lnTo>
                        <a:pt x="194" y="230"/>
                      </a:lnTo>
                      <a:lnTo>
                        <a:pt x="194" y="230"/>
                      </a:lnTo>
                      <a:lnTo>
                        <a:pt x="194" y="230"/>
                      </a:lnTo>
                      <a:lnTo>
                        <a:pt x="192" y="230"/>
                      </a:lnTo>
                      <a:lnTo>
                        <a:pt x="192" y="232"/>
                      </a:lnTo>
                      <a:lnTo>
                        <a:pt x="192" y="232"/>
                      </a:lnTo>
                      <a:lnTo>
                        <a:pt x="192" y="232"/>
                      </a:lnTo>
                      <a:lnTo>
                        <a:pt x="192" y="232"/>
                      </a:lnTo>
                      <a:lnTo>
                        <a:pt x="190" y="232"/>
                      </a:lnTo>
                      <a:lnTo>
                        <a:pt x="190" y="232"/>
                      </a:lnTo>
                      <a:lnTo>
                        <a:pt x="190" y="232"/>
                      </a:lnTo>
                      <a:lnTo>
                        <a:pt x="188" y="232"/>
                      </a:lnTo>
                      <a:lnTo>
                        <a:pt x="188" y="234"/>
                      </a:lnTo>
                      <a:lnTo>
                        <a:pt x="188" y="234"/>
                      </a:lnTo>
                      <a:lnTo>
                        <a:pt x="188" y="234"/>
                      </a:lnTo>
                      <a:lnTo>
                        <a:pt x="188" y="234"/>
                      </a:lnTo>
                      <a:lnTo>
                        <a:pt x="186" y="234"/>
                      </a:lnTo>
                      <a:lnTo>
                        <a:pt x="186" y="236"/>
                      </a:lnTo>
                      <a:lnTo>
                        <a:pt x="186" y="236"/>
                      </a:lnTo>
                      <a:lnTo>
                        <a:pt x="186" y="236"/>
                      </a:lnTo>
                      <a:lnTo>
                        <a:pt x="186" y="236"/>
                      </a:lnTo>
                      <a:lnTo>
                        <a:pt x="184" y="236"/>
                      </a:lnTo>
                      <a:lnTo>
                        <a:pt x="184" y="236"/>
                      </a:lnTo>
                      <a:lnTo>
                        <a:pt x="182" y="236"/>
                      </a:lnTo>
                      <a:lnTo>
                        <a:pt x="182" y="238"/>
                      </a:lnTo>
                      <a:lnTo>
                        <a:pt x="182" y="238"/>
                      </a:lnTo>
                      <a:lnTo>
                        <a:pt x="182" y="238"/>
                      </a:lnTo>
                      <a:lnTo>
                        <a:pt x="182" y="238"/>
                      </a:lnTo>
                      <a:lnTo>
                        <a:pt x="180" y="238"/>
                      </a:lnTo>
                      <a:lnTo>
                        <a:pt x="180" y="238"/>
                      </a:lnTo>
                      <a:lnTo>
                        <a:pt x="180" y="238"/>
                      </a:lnTo>
                      <a:lnTo>
                        <a:pt x="180" y="240"/>
                      </a:lnTo>
                      <a:lnTo>
                        <a:pt x="178" y="240"/>
                      </a:lnTo>
                      <a:lnTo>
                        <a:pt x="178" y="240"/>
                      </a:lnTo>
                      <a:lnTo>
                        <a:pt x="178" y="240"/>
                      </a:lnTo>
                      <a:lnTo>
                        <a:pt x="176" y="240"/>
                      </a:lnTo>
                      <a:lnTo>
                        <a:pt x="176" y="240"/>
                      </a:lnTo>
                      <a:lnTo>
                        <a:pt x="176" y="240"/>
                      </a:lnTo>
                      <a:lnTo>
                        <a:pt x="176" y="240"/>
                      </a:lnTo>
                      <a:lnTo>
                        <a:pt x="174" y="240"/>
                      </a:lnTo>
                      <a:lnTo>
                        <a:pt x="174" y="240"/>
                      </a:lnTo>
                      <a:lnTo>
                        <a:pt x="174" y="240"/>
                      </a:lnTo>
                      <a:lnTo>
                        <a:pt x="173" y="240"/>
                      </a:lnTo>
                      <a:lnTo>
                        <a:pt x="173" y="240"/>
                      </a:lnTo>
                      <a:lnTo>
                        <a:pt x="171" y="240"/>
                      </a:lnTo>
                      <a:lnTo>
                        <a:pt x="171" y="240"/>
                      </a:lnTo>
                      <a:lnTo>
                        <a:pt x="171" y="240"/>
                      </a:lnTo>
                      <a:lnTo>
                        <a:pt x="171" y="240"/>
                      </a:lnTo>
                      <a:lnTo>
                        <a:pt x="169" y="240"/>
                      </a:lnTo>
                      <a:lnTo>
                        <a:pt x="169" y="240"/>
                      </a:lnTo>
                      <a:lnTo>
                        <a:pt x="169" y="240"/>
                      </a:lnTo>
                      <a:lnTo>
                        <a:pt x="169" y="240"/>
                      </a:lnTo>
                      <a:lnTo>
                        <a:pt x="167" y="240"/>
                      </a:lnTo>
                      <a:lnTo>
                        <a:pt x="167" y="240"/>
                      </a:lnTo>
                      <a:lnTo>
                        <a:pt x="165" y="240"/>
                      </a:lnTo>
                      <a:lnTo>
                        <a:pt x="165" y="240"/>
                      </a:lnTo>
                      <a:lnTo>
                        <a:pt x="165" y="240"/>
                      </a:lnTo>
                      <a:lnTo>
                        <a:pt x="165" y="240"/>
                      </a:lnTo>
                      <a:lnTo>
                        <a:pt x="163" y="240"/>
                      </a:lnTo>
                      <a:lnTo>
                        <a:pt x="163" y="240"/>
                      </a:lnTo>
                      <a:lnTo>
                        <a:pt x="163" y="240"/>
                      </a:lnTo>
                      <a:lnTo>
                        <a:pt x="161" y="240"/>
                      </a:lnTo>
                      <a:lnTo>
                        <a:pt x="161" y="240"/>
                      </a:lnTo>
                      <a:lnTo>
                        <a:pt x="161" y="242"/>
                      </a:lnTo>
                      <a:lnTo>
                        <a:pt x="161" y="242"/>
                      </a:lnTo>
                      <a:lnTo>
                        <a:pt x="161" y="242"/>
                      </a:lnTo>
                      <a:lnTo>
                        <a:pt x="161" y="244"/>
                      </a:lnTo>
                      <a:lnTo>
                        <a:pt x="161" y="244"/>
                      </a:lnTo>
                      <a:lnTo>
                        <a:pt x="161" y="244"/>
                      </a:lnTo>
                      <a:lnTo>
                        <a:pt x="161" y="246"/>
                      </a:lnTo>
                      <a:lnTo>
                        <a:pt x="161" y="246"/>
                      </a:lnTo>
                      <a:lnTo>
                        <a:pt x="161" y="246"/>
                      </a:lnTo>
                      <a:lnTo>
                        <a:pt x="161" y="248"/>
                      </a:lnTo>
                      <a:lnTo>
                        <a:pt x="159" y="248"/>
                      </a:lnTo>
                      <a:lnTo>
                        <a:pt x="159" y="248"/>
                      </a:lnTo>
                      <a:lnTo>
                        <a:pt x="159" y="248"/>
                      </a:lnTo>
                      <a:lnTo>
                        <a:pt x="157" y="248"/>
                      </a:lnTo>
                      <a:lnTo>
                        <a:pt x="157" y="246"/>
                      </a:lnTo>
                      <a:lnTo>
                        <a:pt x="157" y="246"/>
                      </a:lnTo>
                      <a:lnTo>
                        <a:pt x="155" y="246"/>
                      </a:lnTo>
                      <a:lnTo>
                        <a:pt x="155" y="246"/>
                      </a:lnTo>
                      <a:lnTo>
                        <a:pt x="155" y="246"/>
                      </a:lnTo>
                      <a:lnTo>
                        <a:pt x="153" y="246"/>
                      </a:lnTo>
                      <a:lnTo>
                        <a:pt x="153" y="246"/>
                      </a:lnTo>
                      <a:lnTo>
                        <a:pt x="153" y="246"/>
                      </a:lnTo>
                      <a:lnTo>
                        <a:pt x="153" y="246"/>
                      </a:lnTo>
                      <a:lnTo>
                        <a:pt x="151" y="246"/>
                      </a:lnTo>
                      <a:lnTo>
                        <a:pt x="151" y="246"/>
                      </a:lnTo>
                      <a:lnTo>
                        <a:pt x="150" y="246"/>
                      </a:lnTo>
                      <a:lnTo>
                        <a:pt x="150" y="246"/>
                      </a:lnTo>
                      <a:lnTo>
                        <a:pt x="150" y="246"/>
                      </a:lnTo>
                      <a:lnTo>
                        <a:pt x="148" y="246"/>
                      </a:lnTo>
                      <a:lnTo>
                        <a:pt x="148" y="246"/>
                      </a:lnTo>
                      <a:lnTo>
                        <a:pt x="148" y="248"/>
                      </a:lnTo>
                      <a:lnTo>
                        <a:pt x="148" y="248"/>
                      </a:lnTo>
                      <a:lnTo>
                        <a:pt x="148" y="248"/>
                      </a:lnTo>
                      <a:lnTo>
                        <a:pt x="148" y="248"/>
                      </a:lnTo>
                      <a:lnTo>
                        <a:pt x="148" y="248"/>
                      </a:lnTo>
                      <a:lnTo>
                        <a:pt x="148" y="249"/>
                      </a:lnTo>
                      <a:lnTo>
                        <a:pt x="148" y="249"/>
                      </a:lnTo>
                      <a:lnTo>
                        <a:pt x="146" y="249"/>
                      </a:lnTo>
                      <a:lnTo>
                        <a:pt x="146" y="249"/>
                      </a:lnTo>
                      <a:lnTo>
                        <a:pt x="146" y="249"/>
                      </a:lnTo>
                      <a:lnTo>
                        <a:pt x="144" y="249"/>
                      </a:lnTo>
                      <a:lnTo>
                        <a:pt x="144" y="249"/>
                      </a:lnTo>
                      <a:lnTo>
                        <a:pt x="144" y="249"/>
                      </a:lnTo>
                      <a:lnTo>
                        <a:pt x="142" y="249"/>
                      </a:lnTo>
                      <a:lnTo>
                        <a:pt x="142" y="249"/>
                      </a:lnTo>
                      <a:lnTo>
                        <a:pt x="142" y="249"/>
                      </a:lnTo>
                      <a:lnTo>
                        <a:pt x="140" y="249"/>
                      </a:lnTo>
                      <a:lnTo>
                        <a:pt x="140" y="249"/>
                      </a:lnTo>
                      <a:lnTo>
                        <a:pt x="140" y="248"/>
                      </a:lnTo>
                      <a:lnTo>
                        <a:pt x="138" y="248"/>
                      </a:lnTo>
                      <a:lnTo>
                        <a:pt x="138" y="248"/>
                      </a:lnTo>
                      <a:lnTo>
                        <a:pt x="138" y="248"/>
                      </a:lnTo>
                      <a:lnTo>
                        <a:pt x="138" y="248"/>
                      </a:lnTo>
                      <a:lnTo>
                        <a:pt x="136" y="248"/>
                      </a:lnTo>
                      <a:lnTo>
                        <a:pt x="136" y="248"/>
                      </a:lnTo>
                      <a:lnTo>
                        <a:pt x="136" y="248"/>
                      </a:lnTo>
                      <a:lnTo>
                        <a:pt x="134" y="248"/>
                      </a:lnTo>
                      <a:lnTo>
                        <a:pt x="134" y="248"/>
                      </a:lnTo>
                      <a:lnTo>
                        <a:pt x="134" y="248"/>
                      </a:lnTo>
                      <a:lnTo>
                        <a:pt x="132" y="248"/>
                      </a:lnTo>
                      <a:lnTo>
                        <a:pt x="132" y="248"/>
                      </a:lnTo>
                      <a:lnTo>
                        <a:pt x="132" y="248"/>
                      </a:lnTo>
                      <a:lnTo>
                        <a:pt x="130" y="248"/>
                      </a:lnTo>
                      <a:lnTo>
                        <a:pt x="130" y="246"/>
                      </a:lnTo>
                      <a:lnTo>
                        <a:pt x="130" y="246"/>
                      </a:lnTo>
                      <a:lnTo>
                        <a:pt x="129" y="246"/>
                      </a:lnTo>
                      <a:lnTo>
                        <a:pt x="129" y="246"/>
                      </a:lnTo>
                      <a:lnTo>
                        <a:pt x="129" y="246"/>
                      </a:lnTo>
                      <a:lnTo>
                        <a:pt x="127" y="246"/>
                      </a:lnTo>
                      <a:lnTo>
                        <a:pt x="127" y="246"/>
                      </a:lnTo>
                      <a:lnTo>
                        <a:pt x="127" y="246"/>
                      </a:lnTo>
                      <a:lnTo>
                        <a:pt x="127" y="246"/>
                      </a:lnTo>
                      <a:lnTo>
                        <a:pt x="125" y="246"/>
                      </a:lnTo>
                      <a:lnTo>
                        <a:pt x="125" y="246"/>
                      </a:lnTo>
                      <a:lnTo>
                        <a:pt x="123" y="246"/>
                      </a:lnTo>
                      <a:lnTo>
                        <a:pt x="123" y="246"/>
                      </a:lnTo>
                      <a:lnTo>
                        <a:pt x="123" y="246"/>
                      </a:lnTo>
                      <a:lnTo>
                        <a:pt x="123" y="246"/>
                      </a:lnTo>
                      <a:lnTo>
                        <a:pt x="121" y="246"/>
                      </a:lnTo>
                      <a:lnTo>
                        <a:pt x="121" y="248"/>
                      </a:lnTo>
                      <a:lnTo>
                        <a:pt x="121" y="248"/>
                      </a:lnTo>
                      <a:lnTo>
                        <a:pt x="121" y="248"/>
                      </a:lnTo>
                      <a:lnTo>
                        <a:pt x="121" y="248"/>
                      </a:lnTo>
                      <a:lnTo>
                        <a:pt x="119" y="248"/>
                      </a:lnTo>
                      <a:lnTo>
                        <a:pt x="119" y="248"/>
                      </a:lnTo>
                      <a:lnTo>
                        <a:pt x="117" y="248"/>
                      </a:lnTo>
                      <a:lnTo>
                        <a:pt x="117" y="248"/>
                      </a:lnTo>
                      <a:lnTo>
                        <a:pt x="117" y="248"/>
                      </a:lnTo>
                      <a:lnTo>
                        <a:pt x="115" y="248"/>
                      </a:lnTo>
                      <a:lnTo>
                        <a:pt x="115" y="248"/>
                      </a:lnTo>
                      <a:lnTo>
                        <a:pt x="115" y="248"/>
                      </a:lnTo>
                      <a:lnTo>
                        <a:pt x="115" y="248"/>
                      </a:lnTo>
                      <a:lnTo>
                        <a:pt x="115" y="248"/>
                      </a:lnTo>
                      <a:lnTo>
                        <a:pt x="113" y="248"/>
                      </a:lnTo>
                      <a:lnTo>
                        <a:pt x="113" y="248"/>
                      </a:lnTo>
                      <a:lnTo>
                        <a:pt x="113" y="248"/>
                      </a:lnTo>
                      <a:lnTo>
                        <a:pt x="111" y="248"/>
                      </a:lnTo>
                      <a:lnTo>
                        <a:pt x="111" y="248"/>
                      </a:lnTo>
                      <a:lnTo>
                        <a:pt x="111" y="248"/>
                      </a:lnTo>
                      <a:lnTo>
                        <a:pt x="111" y="246"/>
                      </a:lnTo>
                      <a:lnTo>
                        <a:pt x="109" y="246"/>
                      </a:lnTo>
                      <a:lnTo>
                        <a:pt x="109" y="246"/>
                      </a:lnTo>
                      <a:lnTo>
                        <a:pt x="109" y="246"/>
                      </a:lnTo>
                      <a:lnTo>
                        <a:pt x="107" y="246"/>
                      </a:lnTo>
                      <a:lnTo>
                        <a:pt x="107" y="246"/>
                      </a:lnTo>
                      <a:lnTo>
                        <a:pt x="106" y="246"/>
                      </a:lnTo>
                      <a:lnTo>
                        <a:pt x="106" y="246"/>
                      </a:lnTo>
                      <a:lnTo>
                        <a:pt x="106" y="248"/>
                      </a:lnTo>
                      <a:lnTo>
                        <a:pt x="106" y="248"/>
                      </a:lnTo>
                      <a:lnTo>
                        <a:pt x="104" y="248"/>
                      </a:lnTo>
                      <a:lnTo>
                        <a:pt x="104" y="248"/>
                      </a:lnTo>
                      <a:lnTo>
                        <a:pt x="102" y="248"/>
                      </a:lnTo>
                      <a:lnTo>
                        <a:pt x="102" y="248"/>
                      </a:lnTo>
                      <a:lnTo>
                        <a:pt x="102" y="248"/>
                      </a:lnTo>
                      <a:lnTo>
                        <a:pt x="100" y="248"/>
                      </a:lnTo>
                      <a:lnTo>
                        <a:pt x="100" y="248"/>
                      </a:lnTo>
                      <a:lnTo>
                        <a:pt x="100" y="248"/>
                      </a:lnTo>
                      <a:lnTo>
                        <a:pt x="100" y="248"/>
                      </a:lnTo>
                      <a:lnTo>
                        <a:pt x="100" y="248"/>
                      </a:lnTo>
                      <a:lnTo>
                        <a:pt x="100" y="248"/>
                      </a:lnTo>
                      <a:lnTo>
                        <a:pt x="100" y="249"/>
                      </a:lnTo>
                      <a:lnTo>
                        <a:pt x="100" y="249"/>
                      </a:lnTo>
                      <a:lnTo>
                        <a:pt x="100" y="249"/>
                      </a:lnTo>
                      <a:lnTo>
                        <a:pt x="98" y="249"/>
                      </a:lnTo>
                      <a:lnTo>
                        <a:pt x="98" y="249"/>
                      </a:lnTo>
                      <a:lnTo>
                        <a:pt x="96" y="249"/>
                      </a:lnTo>
                      <a:lnTo>
                        <a:pt x="96" y="249"/>
                      </a:lnTo>
                      <a:lnTo>
                        <a:pt x="96" y="251"/>
                      </a:lnTo>
                      <a:lnTo>
                        <a:pt x="96" y="251"/>
                      </a:lnTo>
                      <a:lnTo>
                        <a:pt x="96" y="251"/>
                      </a:lnTo>
                      <a:lnTo>
                        <a:pt x="96" y="253"/>
                      </a:lnTo>
                      <a:lnTo>
                        <a:pt x="94" y="253"/>
                      </a:lnTo>
                      <a:lnTo>
                        <a:pt x="94" y="253"/>
                      </a:lnTo>
                      <a:lnTo>
                        <a:pt x="94" y="253"/>
                      </a:lnTo>
                      <a:lnTo>
                        <a:pt x="94" y="253"/>
                      </a:lnTo>
                      <a:lnTo>
                        <a:pt x="92" y="253"/>
                      </a:lnTo>
                      <a:lnTo>
                        <a:pt x="92" y="253"/>
                      </a:lnTo>
                      <a:lnTo>
                        <a:pt x="90" y="253"/>
                      </a:lnTo>
                      <a:lnTo>
                        <a:pt x="90" y="253"/>
                      </a:lnTo>
                      <a:lnTo>
                        <a:pt x="90" y="253"/>
                      </a:lnTo>
                      <a:lnTo>
                        <a:pt x="90" y="253"/>
                      </a:lnTo>
                      <a:lnTo>
                        <a:pt x="88" y="253"/>
                      </a:lnTo>
                      <a:lnTo>
                        <a:pt x="88" y="253"/>
                      </a:lnTo>
                      <a:lnTo>
                        <a:pt x="88" y="253"/>
                      </a:lnTo>
                      <a:lnTo>
                        <a:pt x="88" y="253"/>
                      </a:lnTo>
                      <a:lnTo>
                        <a:pt x="86" y="253"/>
                      </a:lnTo>
                      <a:lnTo>
                        <a:pt x="86" y="255"/>
                      </a:lnTo>
                      <a:lnTo>
                        <a:pt x="86" y="255"/>
                      </a:lnTo>
                      <a:lnTo>
                        <a:pt x="84" y="255"/>
                      </a:lnTo>
                      <a:lnTo>
                        <a:pt x="84" y="255"/>
                      </a:lnTo>
                      <a:lnTo>
                        <a:pt x="84" y="255"/>
                      </a:lnTo>
                      <a:lnTo>
                        <a:pt x="83" y="255"/>
                      </a:lnTo>
                      <a:lnTo>
                        <a:pt x="83" y="253"/>
                      </a:lnTo>
                      <a:lnTo>
                        <a:pt x="83" y="253"/>
                      </a:lnTo>
                      <a:lnTo>
                        <a:pt x="83" y="253"/>
                      </a:lnTo>
                      <a:lnTo>
                        <a:pt x="81" y="253"/>
                      </a:lnTo>
                      <a:lnTo>
                        <a:pt x="81" y="253"/>
                      </a:lnTo>
                      <a:lnTo>
                        <a:pt x="81" y="253"/>
                      </a:lnTo>
                      <a:lnTo>
                        <a:pt x="79" y="253"/>
                      </a:lnTo>
                      <a:lnTo>
                        <a:pt x="79" y="253"/>
                      </a:lnTo>
                      <a:lnTo>
                        <a:pt x="79" y="253"/>
                      </a:lnTo>
                      <a:lnTo>
                        <a:pt x="79" y="253"/>
                      </a:lnTo>
                      <a:lnTo>
                        <a:pt x="77" y="253"/>
                      </a:lnTo>
                      <a:lnTo>
                        <a:pt x="77" y="255"/>
                      </a:lnTo>
                      <a:lnTo>
                        <a:pt x="77" y="255"/>
                      </a:lnTo>
                      <a:lnTo>
                        <a:pt x="77" y="255"/>
                      </a:lnTo>
                      <a:lnTo>
                        <a:pt x="75" y="255"/>
                      </a:lnTo>
                      <a:lnTo>
                        <a:pt x="75" y="255"/>
                      </a:lnTo>
                      <a:lnTo>
                        <a:pt x="75" y="255"/>
                      </a:lnTo>
                      <a:lnTo>
                        <a:pt x="75" y="255"/>
                      </a:lnTo>
                      <a:lnTo>
                        <a:pt x="73" y="255"/>
                      </a:lnTo>
                      <a:lnTo>
                        <a:pt x="73" y="255"/>
                      </a:lnTo>
                      <a:lnTo>
                        <a:pt x="73" y="255"/>
                      </a:lnTo>
                      <a:lnTo>
                        <a:pt x="73" y="255"/>
                      </a:lnTo>
                      <a:lnTo>
                        <a:pt x="71" y="255"/>
                      </a:lnTo>
                      <a:lnTo>
                        <a:pt x="71" y="255"/>
                      </a:lnTo>
                      <a:lnTo>
                        <a:pt x="71" y="255"/>
                      </a:lnTo>
                      <a:lnTo>
                        <a:pt x="69" y="255"/>
                      </a:lnTo>
                      <a:lnTo>
                        <a:pt x="69" y="257"/>
                      </a:lnTo>
                      <a:lnTo>
                        <a:pt x="69" y="257"/>
                      </a:lnTo>
                      <a:lnTo>
                        <a:pt x="69" y="257"/>
                      </a:lnTo>
                      <a:lnTo>
                        <a:pt x="69" y="257"/>
                      </a:lnTo>
                      <a:lnTo>
                        <a:pt x="67" y="257"/>
                      </a:lnTo>
                      <a:lnTo>
                        <a:pt x="67" y="259"/>
                      </a:lnTo>
                      <a:lnTo>
                        <a:pt x="67" y="259"/>
                      </a:lnTo>
                      <a:lnTo>
                        <a:pt x="67" y="259"/>
                      </a:lnTo>
                      <a:lnTo>
                        <a:pt x="67" y="259"/>
                      </a:lnTo>
                      <a:lnTo>
                        <a:pt x="65" y="259"/>
                      </a:lnTo>
                      <a:lnTo>
                        <a:pt x="65" y="259"/>
                      </a:lnTo>
                      <a:lnTo>
                        <a:pt x="65" y="261"/>
                      </a:lnTo>
                      <a:lnTo>
                        <a:pt x="63" y="261"/>
                      </a:lnTo>
                      <a:lnTo>
                        <a:pt x="63" y="261"/>
                      </a:lnTo>
                      <a:lnTo>
                        <a:pt x="63" y="261"/>
                      </a:lnTo>
                      <a:lnTo>
                        <a:pt x="63" y="263"/>
                      </a:lnTo>
                      <a:lnTo>
                        <a:pt x="63" y="263"/>
                      </a:lnTo>
                      <a:lnTo>
                        <a:pt x="62" y="263"/>
                      </a:lnTo>
                      <a:lnTo>
                        <a:pt x="62" y="263"/>
                      </a:lnTo>
                      <a:lnTo>
                        <a:pt x="62" y="263"/>
                      </a:lnTo>
                      <a:lnTo>
                        <a:pt x="60" y="263"/>
                      </a:lnTo>
                      <a:lnTo>
                        <a:pt x="60" y="261"/>
                      </a:lnTo>
                      <a:lnTo>
                        <a:pt x="60" y="261"/>
                      </a:lnTo>
                      <a:lnTo>
                        <a:pt x="58" y="261"/>
                      </a:lnTo>
                      <a:lnTo>
                        <a:pt x="58" y="261"/>
                      </a:lnTo>
                      <a:lnTo>
                        <a:pt x="58" y="261"/>
                      </a:lnTo>
                      <a:lnTo>
                        <a:pt x="56" y="261"/>
                      </a:lnTo>
                      <a:lnTo>
                        <a:pt x="56" y="261"/>
                      </a:lnTo>
                      <a:lnTo>
                        <a:pt x="56" y="261"/>
                      </a:lnTo>
                      <a:lnTo>
                        <a:pt x="56" y="261"/>
                      </a:lnTo>
                      <a:lnTo>
                        <a:pt x="54" y="261"/>
                      </a:lnTo>
                      <a:lnTo>
                        <a:pt x="54" y="259"/>
                      </a:lnTo>
                      <a:lnTo>
                        <a:pt x="54" y="259"/>
                      </a:lnTo>
                      <a:lnTo>
                        <a:pt x="52" y="259"/>
                      </a:lnTo>
                      <a:lnTo>
                        <a:pt x="52" y="259"/>
                      </a:lnTo>
                      <a:lnTo>
                        <a:pt x="52" y="259"/>
                      </a:lnTo>
                      <a:lnTo>
                        <a:pt x="52" y="257"/>
                      </a:lnTo>
                      <a:lnTo>
                        <a:pt x="52" y="257"/>
                      </a:lnTo>
                      <a:lnTo>
                        <a:pt x="52" y="259"/>
                      </a:lnTo>
                      <a:lnTo>
                        <a:pt x="50" y="259"/>
                      </a:lnTo>
                      <a:lnTo>
                        <a:pt x="50" y="259"/>
                      </a:lnTo>
                      <a:lnTo>
                        <a:pt x="50" y="257"/>
                      </a:lnTo>
                      <a:lnTo>
                        <a:pt x="50" y="257"/>
                      </a:lnTo>
                      <a:lnTo>
                        <a:pt x="50" y="257"/>
                      </a:lnTo>
                      <a:lnTo>
                        <a:pt x="50" y="255"/>
                      </a:lnTo>
                      <a:lnTo>
                        <a:pt x="50" y="255"/>
                      </a:lnTo>
                      <a:lnTo>
                        <a:pt x="50" y="255"/>
                      </a:lnTo>
                      <a:lnTo>
                        <a:pt x="50" y="255"/>
                      </a:lnTo>
                      <a:lnTo>
                        <a:pt x="50" y="253"/>
                      </a:lnTo>
                      <a:lnTo>
                        <a:pt x="48" y="253"/>
                      </a:lnTo>
                      <a:lnTo>
                        <a:pt x="48" y="255"/>
                      </a:lnTo>
                      <a:lnTo>
                        <a:pt x="48" y="255"/>
                      </a:lnTo>
                      <a:lnTo>
                        <a:pt x="48" y="255"/>
                      </a:lnTo>
                      <a:lnTo>
                        <a:pt x="46" y="255"/>
                      </a:lnTo>
                      <a:lnTo>
                        <a:pt x="46" y="255"/>
                      </a:lnTo>
                      <a:lnTo>
                        <a:pt x="46" y="253"/>
                      </a:lnTo>
                      <a:lnTo>
                        <a:pt x="46" y="253"/>
                      </a:lnTo>
                      <a:lnTo>
                        <a:pt x="46" y="253"/>
                      </a:lnTo>
                      <a:lnTo>
                        <a:pt x="44" y="253"/>
                      </a:lnTo>
                      <a:lnTo>
                        <a:pt x="44" y="253"/>
                      </a:lnTo>
                      <a:lnTo>
                        <a:pt x="42" y="253"/>
                      </a:lnTo>
                      <a:lnTo>
                        <a:pt x="42" y="253"/>
                      </a:lnTo>
                      <a:lnTo>
                        <a:pt x="42" y="253"/>
                      </a:lnTo>
                      <a:lnTo>
                        <a:pt x="42" y="253"/>
                      </a:lnTo>
                      <a:lnTo>
                        <a:pt x="40" y="253"/>
                      </a:lnTo>
                      <a:lnTo>
                        <a:pt x="40" y="253"/>
                      </a:lnTo>
                      <a:lnTo>
                        <a:pt x="40" y="251"/>
                      </a:lnTo>
                      <a:lnTo>
                        <a:pt x="40" y="251"/>
                      </a:lnTo>
                      <a:lnTo>
                        <a:pt x="40" y="249"/>
                      </a:lnTo>
                      <a:lnTo>
                        <a:pt x="40" y="249"/>
                      </a:lnTo>
                      <a:lnTo>
                        <a:pt x="40" y="248"/>
                      </a:lnTo>
                      <a:lnTo>
                        <a:pt x="40" y="248"/>
                      </a:lnTo>
                      <a:lnTo>
                        <a:pt x="40" y="248"/>
                      </a:lnTo>
                      <a:lnTo>
                        <a:pt x="40" y="248"/>
                      </a:lnTo>
                      <a:lnTo>
                        <a:pt x="40" y="248"/>
                      </a:lnTo>
                      <a:lnTo>
                        <a:pt x="39" y="248"/>
                      </a:lnTo>
                      <a:lnTo>
                        <a:pt x="39" y="248"/>
                      </a:lnTo>
                      <a:lnTo>
                        <a:pt x="37" y="248"/>
                      </a:lnTo>
                      <a:lnTo>
                        <a:pt x="37" y="248"/>
                      </a:lnTo>
                      <a:lnTo>
                        <a:pt x="37" y="248"/>
                      </a:lnTo>
                      <a:lnTo>
                        <a:pt x="37" y="248"/>
                      </a:lnTo>
                      <a:lnTo>
                        <a:pt x="35" y="248"/>
                      </a:lnTo>
                      <a:lnTo>
                        <a:pt x="35" y="248"/>
                      </a:lnTo>
                      <a:lnTo>
                        <a:pt x="37" y="248"/>
                      </a:lnTo>
                      <a:lnTo>
                        <a:pt x="37" y="249"/>
                      </a:lnTo>
                      <a:lnTo>
                        <a:pt x="37" y="249"/>
                      </a:lnTo>
                      <a:lnTo>
                        <a:pt x="37" y="251"/>
                      </a:lnTo>
                      <a:lnTo>
                        <a:pt x="37" y="251"/>
                      </a:lnTo>
                      <a:lnTo>
                        <a:pt x="37" y="253"/>
                      </a:lnTo>
                      <a:lnTo>
                        <a:pt x="35" y="253"/>
                      </a:lnTo>
                      <a:lnTo>
                        <a:pt x="35" y="253"/>
                      </a:lnTo>
                      <a:lnTo>
                        <a:pt x="35" y="251"/>
                      </a:lnTo>
                      <a:lnTo>
                        <a:pt x="35" y="251"/>
                      </a:lnTo>
                      <a:lnTo>
                        <a:pt x="35" y="251"/>
                      </a:lnTo>
                      <a:lnTo>
                        <a:pt x="35" y="249"/>
                      </a:lnTo>
                      <a:lnTo>
                        <a:pt x="33" y="249"/>
                      </a:lnTo>
                      <a:lnTo>
                        <a:pt x="33" y="249"/>
                      </a:lnTo>
                      <a:lnTo>
                        <a:pt x="33" y="249"/>
                      </a:lnTo>
                      <a:lnTo>
                        <a:pt x="33" y="248"/>
                      </a:lnTo>
                      <a:lnTo>
                        <a:pt x="33" y="248"/>
                      </a:lnTo>
                      <a:lnTo>
                        <a:pt x="33" y="248"/>
                      </a:lnTo>
                      <a:lnTo>
                        <a:pt x="33" y="248"/>
                      </a:lnTo>
                      <a:lnTo>
                        <a:pt x="33" y="248"/>
                      </a:lnTo>
                      <a:lnTo>
                        <a:pt x="33" y="246"/>
                      </a:lnTo>
                      <a:lnTo>
                        <a:pt x="33" y="246"/>
                      </a:lnTo>
                      <a:lnTo>
                        <a:pt x="33" y="246"/>
                      </a:lnTo>
                      <a:lnTo>
                        <a:pt x="33" y="244"/>
                      </a:lnTo>
                      <a:lnTo>
                        <a:pt x="33" y="244"/>
                      </a:lnTo>
                      <a:lnTo>
                        <a:pt x="35" y="244"/>
                      </a:lnTo>
                      <a:lnTo>
                        <a:pt x="35" y="242"/>
                      </a:lnTo>
                      <a:lnTo>
                        <a:pt x="35" y="242"/>
                      </a:lnTo>
                      <a:lnTo>
                        <a:pt x="35" y="242"/>
                      </a:lnTo>
                      <a:lnTo>
                        <a:pt x="35" y="242"/>
                      </a:lnTo>
                      <a:lnTo>
                        <a:pt x="35" y="242"/>
                      </a:lnTo>
                      <a:lnTo>
                        <a:pt x="35" y="242"/>
                      </a:lnTo>
                      <a:lnTo>
                        <a:pt x="33" y="242"/>
                      </a:lnTo>
                      <a:lnTo>
                        <a:pt x="33" y="240"/>
                      </a:lnTo>
                      <a:lnTo>
                        <a:pt x="33" y="240"/>
                      </a:lnTo>
                      <a:lnTo>
                        <a:pt x="35" y="240"/>
                      </a:lnTo>
                      <a:lnTo>
                        <a:pt x="35" y="240"/>
                      </a:lnTo>
                      <a:lnTo>
                        <a:pt x="35" y="240"/>
                      </a:lnTo>
                      <a:lnTo>
                        <a:pt x="35" y="240"/>
                      </a:lnTo>
                      <a:lnTo>
                        <a:pt x="35" y="240"/>
                      </a:lnTo>
                      <a:lnTo>
                        <a:pt x="35" y="238"/>
                      </a:lnTo>
                      <a:lnTo>
                        <a:pt x="35" y="238"/>
                      </a:lnTo>
                      <a:lnTo>
                        <a:pt x="35" y="238"/>
                      </a:lnTo>
                      <a:lnTo>
                        <a:pt x="33" y="238"/>
                      </a:lnTo>
                      <a:lnTo>
                        <a:pt x="33" y="236"/>
                      </a:lnTo>
                      <a:lnTo>
                        <a:pt x="33" y="236"/>
                      </a:lnTo>
                      <a:lnTo>
                        <a:pt x="33" y="236"/>
                      </a:lnTo>
                      <a:lnTo>
                        <a:pt x="33" y="234"/>
                      </a:lnTo>
                      <a:lnTo>
                        <a:pt x="31" y="234"/>
                      </a:lnTo>
                      <a:lnTo>
                        <a:pt x="31" y="234"/>
                      </a:lnTo>
                      <a:lnTo>
                        <a:pt x="31" y="234"/>
                      </a:lnTo>
                      <a:lnTo>
                        <a:pt x="31" y="232"/>
                      </a:lnTo>
                      <a:lnTo>
                        <a:pt x="31" y="232"/>
                      </a:lnTo>
                      <a:lnTo>
                        <a:pt x="31" y="232"/>
                      </a:lnTo>
                      <a:lnTo>
                        <a:pt x="29" y="23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5" name="Freeform 14">
                  <a:extLst>
                    <a:ext uri="{FF2B5EF4-FFF2-40B4-BE49-F238E27FC236}">
                      <a16:creationId xmlns:a16="http://schemas.microsoft.com/office/drawing/2014/main" id="{E778169C-1383-498B-9D2B-320A7AE1645B}"/>
                    </a:ext>
                  </a:extLst>
                </p:cNvPr>
                <p:cNvSpPr>
                  <a:spLocks/>
                </p:cNvSpPr>
                <p:nvPr/>
              </p:nvSpPr>
              <p:spPr bwMode="auto">
                <a:xfrm>
                  <a:off x="15375078" y="5341939"/>
                  <a:ext cx="455613" cy="417513"/>
                </a:xfrm>
                <a:custGeom>
                  <a:avLst/>
                  <a:gdLst>
                    <a:gd name="T0" fmla="*/ 27 w 287"/>
                    <a:gd name="T1" fmla="*/ 217 h 263"/>
                    <a:gd name="T2" fmla="*/ 33 w 287"/>
                    <a:gd name="T3" fmla="*/ 205 h 263"/>
                    <a:gd name="T4" fmla="*/ 25 w 287"/>
                    <a:gd name="T5" fmla="*/ 190 h 263"/>
                    <a:gd name="T6" fmla="*/ 16 w 287"/>
                    <a:gd name="T7" fmla="*/ 175 h 263"/>
                    <a:gd name="T8" fmla="*/ 10 w 287"/>
                    <a:gd name="T9" fmla="*/ 158 h 263"/>
                    <a:gd name="T10" fmla="*/ 4 w 287"/>
                    <a:gd name="T11" fmla="*/ 140 h 263"/>
                    <a:gd name="T12" fmla="*/ 6 w 287"/>
                    <a:gd name="T13" fmla="*/ 127 h 263"/>
                    <a:gd name="T14" fmla="*/ 16 w 287"/>
                    <a:gd name="T15" fmla="*/ 127 h 263"/>
                    <a:gd name="T16" fmla="*/ 23 w 287"/>
                    <a:gd name="T17" fmla="*/ 136 h 263"/>
                    <a:gd name="T18" fmla="*/ 39 w 287"/>
                    <a:gd name="T19" fmla="*/ 138 h 263"/>
                    <a:gd name="T20" fmla="*/ 52 w 287"/>
                    <a:gd name="T21" fmla="*/ 136 h 263"/>
                    <a:gd name="T22" fmla="*/ 62 w 287"/>
                    <a:gd name="T23" fmla="*/ 125 h 263"/>
                    <a:gd name="T24" fmla="*/ 62 w 287"/>
                    <a:gd name="T25" fmla="*/ 100 h 263"/>
                    <a:gd name="T26" fmla="*/ 62 w 287"/>
                    <a:gd name="T27" fmla="*/ 75 h 263"/>
                    <a:gd name="T28" fmla="*/ 65 w 287"/>
                    <a:gd name="T29" fmla="*/ 58 h 263"/>
                    <a:gd name="T30" fmla="*/ 73 w 287"/>
                    <a:gd name="T31" fmla="*/ 73 h 263"/>
                    <a:gd name="T32" fmla="*/ 73 w 287"/>
                    <a:gd name="T33" fmla="*/ 89 h 263"/>
                    <a:gd name="T34" fmla="*/ 83 w 287"/>
                    <a:gd name="T35" fmla="*/ 98 h 263"/>
                    <a:gd name="T36" fmla="*/ 96 w 287"/>
                    <a:gd name="T37" fmla="*/ 94 h 263"/>
                    <a:gd name="T38" fmla="*/ 107 w 287"/>
                    <a:gd name="T39" fmla="*/ 83 h 263"/>
                    <a:gd name="T40" fmla="*/ 115 w 287"/>
                    <a:gd name="T41" fmla="*/ 67 h 263"/>
                    <a:gd name="T42" fmla="*/ 129 w 287"/>
                    <a:gd name="T43" fmla="*/ 71 h 263"/>
                    <a:gd name="T44" fmla="*/ 144 w 287"/>
                    <a:gd name="T45" fmla="*/ 77 h 263"/>
                    <a:gd name="T46" fmla="*/ 159 w 287"/>
                    <a:gd name="T47" fmla="*/ 71 h 263"/>
                    <a:gd name="T48" fmla="*/ 165 w 287"/>
                    <a:gd name="T49" fmla="*/ 56 h 263"/>
                    <a:gd name="T50" fmla="*/ 178 w 287"/>
                    <a:gd name="T51" fmla="*/ 46 h 263"/>
                    <a:gd name="T52" fmla="*/ 186 w 287"/>
                    <a:gd name="T53" fmla="*/ 31 h 263"/>
                    <a:gd name="T54" fmla="*/ 199 w 287"/>
                    <a:gd name="T55" fmla="*/ 22 h 263"/>
                    <a:gd name="T56" fmla="*/ 211 w 287"/>
                    <a:gd name="T57" fmla="*/ 10 h 263"/>
                    <a:gd name="T58" fmla="*/ 224 w 287"/>
                    <a:gd name="T59" fmla="*/ 2 h 263"/>
                    <a:gd name="T60" fmla="*/ 239 w 287"/>
                    <a:gd name="T61" fmla="*/ 6 h 263"/>
                    <a:gd name="T62" fmla="*/ 259 w 287"/>
                    <a:gd name="T63" fmla="*/ 8 h 263"/>
                    <a:gd name="T64" fmla="*/ 262 w 287"/>
                    <a:gd name="T65" fmla="*/ 27 h 263"/>
                    <a:gd name="T66" fmla="*/ 268 w 287"/>
                    <a:gd name="T67" fmla="*/ 45 h 263"/>
                    <a:gd name="T68" fmla="*/ 272 w 287"/>
                    <a:gd name="T69" fmla="*/ 66 h 263"/>
                    <a:gd name="T70" fmla="*/ 266 w 287"/>
                    <a:gd name="T71" fmla="*/ 79 h 263"/>
                    <a:gd name="T72" fmla="*/ 255 w 287"/>
                    <a:gd name="T73" fmla="*/ 81 h 263"/>
                    <a:gd name="T74" fmla="*/ 251 w 287"/>
                    <a:gd name="T75" fmla="*/ 98 h 263"/>
                    <a:gd name="T76" fmla="*/ 262 w 287"/>
                    <a:gd name="T77" fmla="*/ 108 h 263"/>
                    <a:gd name="T78" fmla="*/ 274 w 287"/>
                    <a:gd name="T79" fmla="*/ 98 h 263"/>
                    <a:gd name="T80" fmla="*/ 285 w 287"/>
                    <a:gd name="T81" fmla="*/ 104 h 263"/>
                    <a:gd name="T82" fmla="*/ 282 w 287"/>
                    <a:gd name="T83" fmla="*/ 125 h 263"/>
                    <a:gd name="T84" fmla="*/ 272 w 287"/>
                    <a:gd name="T85" fmla="*/ 138 h 263"/>
                    <a:gd name="T86" fmla="*/ 261 w 287"/>
                    <a:gd name="T87" fmla="*/ 150 h 263"/>
                    <a:gd name="T88" fmla="*/ 251 w 287"/>
                    <a:gd name="T89" fmla="*/ 165 h 263"/>
                    <a:gd name="T90" fmla="*/ 243 w 287"/>
                    <a:gd name="T91" fmla="*/ 181 h 263"/>
                    <a:gd name="T92" fmla="*/ 234 w 287"/>
                    <a:gd name="T93" fmla="*/ 192 h 263"/>
                    <a:gd name="T94" fmla="*/ 222 w 287"/>
                    <a:gd name="T95" fmla="*/ 204 h 263"/>
                    <a:gd name="T96" fmla="*/ 211 w 287"/>
                    <a:gd name="T97" fmla="*/ 215 h 263"/>
                    <a:gd name="T98" fmla="*/ 199 w 287"/>
                    <a:gd name="T99" fmla="*/ 226 h 263"/>
                    <a:gd name="T100" fmla="*/ 186 w 287"/>
                    <a:gd name="T101" fmla="*/ 236 h 263"/>
                    <a:gd name="T102" fmla="*/ 171 w 287"/>
                    <a:gd name="T103" fmla="*/ 240 h 263"/>
                    <a:gd name="T104" fmla="*/ 157 w 287"/>
                    <a:gd name="T105" fmla="*/ 248 h 263"/>
                    <a:gd name="T106" fmla="*/ 144 w 287"/>
                    <a:gd name="T107" fmla="*/ 249 h 263"/>
                    <a:gd name="T108" fmla="*/ 127 w 287"/>
                    <a:gd name="T109" fmla="*/ 246 h 263"/>
                    <a:gd name="T110" fmla="*/ 109 w 287"/>
                    <a:gd name="T111" fmla="*/ 246 h 263"/>
                    <a:gd name="T112" fmla="*/ 96 w 287"/>
                    <a:gd name="T113" fmla="*/ 251 h 263"/>
                    <a:gd name="T114" fmla="*/ 79 w 287"/>
                    <a:gd name="T115" fmla="*/ 253 h 263"/>
                    <a:gd name="T116" fmla="*/ 65 w 287"/>
                    <a:gd name="T117" fmla="*/ 259 h 263"/>
                    <a:gd name="T118" fmla="*/ 52 w 287"/>
                    <a:gd name="T119" fmla="*/ 259 h 263"/>
                    <a:gd name="T120" fmla="*/ 40 w 287"/>
                    <a:gd name="T121" fmla="*/ 251 h 263"/>
                    <a:gd name="T122" fmla="*/ 33 w 287"/>
                    <a:gd name="T123" fmla="*/ 249 h 263"/>
                    <a:gd name="T124" fmla="*/ 35 w 287"/>
                    <a:gd name="T125" fmla="*/ 238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63">
                      <a:moveTo>
                        <a:pt x="29" y="232"/>
                      </a:moveTo>
                      <a:lnTo>
                        <a:pt x="29" y="232"/>
                      </a:lnTo>
                      <a:lnTo>
                        <a:pt x="29" y="230"/>
                      </a:lnTo>
                      <a:lnTo>
                        <a:pt x="29" y="230"/>
                      </a:lnTo>
                      <a:lnTo>
                        <a:pt x="29" y="230"/>
                      </a:lnTo>
                      <a:lnTo>
                        <a:pt x="29" y="230"/>
                      </a:lnTo>
                      <a:lnTo>
                        <a:pt x="29" y="228"/>
                      </a:lnTo>
                      <a:lnTo>
                        <a:pt x="27" y="228"/>
                      </a:lnTo>
                      <a:lnTo>
                        <a:pt x="27" y="228"/>
                      </a:lnTo>
                      <a:lnTo>
                        <a:pt x="27" y="228"/>
                      </a:lnTo>
                      <a:lnTo>
                        <a:pt x="27" y="226"/>
                      </a:lnTo>
                      <a:lnTo>
                        <a:pt x="25" y="226"/>
                      </a:lnTo>
                      <a:lnTo>
                        <a:pt x="25" y="226"/>
                      </a:lnTo>
                      <a:lnTo>
                        <a:pt x="25" y="226"/>
                      </a:lnTo>
                      <a:lnTo>
                        <a:pt x="25" y="225"/>
                      </a:lnTo>
                      <a:lnTo>
                        <a:pt x="25" y="225"/>
                      </a:lnTo>
                      <a:lnTo>
                        <a:pt x="25" y="225"/>
                      </a:lnTo>
                      <a:lnTo>
                        <a:pt x="25" y="223"/>
                      </a:lnTo>
                      <a:lnTo>
                        <a:pt x="25" y="223"/>
                      </a:lnTo>
                      <a:lnTo>
                        <a:pt x="25" y="223"/>
                      </a:lnTo>
                      <a:lnTo>
                        <a:pt x="25" y="221"/>
                      </a:lnTo>
                      <a:lnTo>
                        <a:pt x="25" y="221"/>
                      </a:lnTo>
                      <a:lnTo>
                        <a:pt x="25" y="221"/>
                      </a:lnTo>
                      <a:lnTo>
                        <a:pt x="25" y="219"/>
                      </a:lnTo>
                      <a:lnTo>
                        <a:pt x="25" y="219"/>
                      </a:lnTo>
                      <a:lnTo>
                        <a:pt x="25" y="219"/>
                      </a:lnTo>
                      <a:lnTo>
                        <a:pt x="27" y="219"/>
                      </a:lnTo>
                      <a:lnTo>
                        <a:pt x="27" y="217"/>
                      </a:lnTo>
                      <a:lnTo>
                        <a:pt x="27" y="217"/>
                      </a:lnTo>
                      <a:lnTo>
                        <a:pt x="27" y="219"/>
                      </a:lnTo>
                      <a:lnTo>
                        <a:pt x="29" y="219"/>
                      </a:lnTo>
                      <a:lnTo>
                        <a:pt x="29" y="219"/>
                      </a:lnTo>
                      <a:lnTo>
                        <a:pt x="29" y="219"/>
                      </a:lnTo>
                      <a:lnTo>
                        <a:pt x="29" y="219"/>
                      </a:lnTo>
                      <a:lnTo>
                        <a:pt x="31" y="219"/>
                      </a:lnTo>
                      <a:lnTo>
                        <a:pt x="31" y="219"/>
                      </a:lnTo>
                      <a:lnTo>
                        <a:pt x="31" y="219"/>
                      </a:lnTo>
                      <a:lnTo>
                        <a:pt x="31" y="217"/>
                      </a:lnTo>
                      <a:lnTo>
                        <a:pt x="31" y="217"/>
                      </a:lnTo>
                      <a:lnTo>
                        <a:pt x="31" y="217"/>
                      </a:lnTo>
                      <a:lnTo>
                        <a:pt x="31" y="215"/>
                      </a:lnTo>
                      <a:lnTo>
                        <a:pt x="33" y="215"/>
                      </a:lnTo>
                      <a:lnTo>
                        <a:pt x="33" y="215"/>
                      </a:lnTo>
                      <a:lnTo>
                        <a:pt x="33" y="215"/>
                      </a:lnTo>
                      <a:lnTo>
                        <a:pt x="33" y="213"/>
                      </a:lnTo>
                      <a:lnTo>
                        <a:pt x="33" y="213"/>
                      </a:lnTo>
                      <a:lnTo>
                        <a:pt x="33" y="213"/>
                      </a:lnTo>
                      <a:lnTo>
                        <a:pt x="33" y="213"/>
                      </a:lnTo>
                      <a:lnTo>
                        <a:pt x="33" y="211"/>
                      </a:lnTo>
                      <a:lnTo>
                        <a:pt x="33" y="211"/>
                      </a:lnTo>
                      <a:lnTo>
                        <a:pt x="33" y="209"/>
                      </a:lnTo>
                      <a:lnTo>
                        <a:pt x="33" y="209"/>
                      </a:lnTo>
                      <a:lnTo>
                        <a:pt x="33" y="209"/>
                      </a:lnTo>
                      <a:lnTo>
                        <a:pt x="33" y="209"/>
                      </a:lnTo>
                      <a:lnTo>
                        <a:pt x="33" y="207"/>
                      </a:lnTo>
                      <a:lnTo>
                        <a:pt x="33" y="207"/>
                      </a:lnTo>
                      <a:lnTo>
                        <a:pt x="33" y="207"/>
                      </a:lnTo>
                      <a:lnTo>
                        <a:pt x="33" y="205"/>
                      </a:lnTo>
                      <a:lnTo>
                        <a:pt x="33" y="205"/>
                      </a:lnTo>
                      <a:lnTo>
                        <a:pt x="31" y="205"/>
                      </a:lnTo>
                      <a:lnTo>
                        <a:pt x="31" y="204"/>
                      </a:lnTo>
                      <a:lnTo>
                        <a:pt x="31" y="204"/>
                      </a:lnTo>
                      <a:lnTo>
                        <a:pt x="31" y="202"/>
                      </a:lnTo>
                      <a:lnTo>
                        <a:pt x="31" y="202"/>
                      </a:lnTo>
                      <a:lnTo>
                        <a:pt x="31" y="202"/>
                      </a:lnTo>
                      <a:lnTo>
                        <a:pt x="31" y="200"/>
                      </a:lnTo>
                      <a:lnTo>
                        <a:pt x="31" y="200"/>
                      </a:lnTo>
                      <a:lnTo>
                        <a:pt x="31" y="200"/>
                      </a:lnTo>
                      <a:lnTo>
                        <a:pt x="31" y="200"/>
                      </a:lnTo>
                      <a:lnTo>
                        <a:pt x="31" y="198"/>
                      </a:lnTo>
                      <a:lnTo>
                        <a:pt x="29" y="198"/>
                      </a:lnTo>
                      <a:lnTo>
                        <a:pt x="29" y="198"/>
                      </a:lnTo>
                      <a:lnTo>
                        <a:pt x="29" y="196"/>
                      </a:lnTo>
                      <a:lnTo>
                        <a:pt x="29" y="196"/>
                      </a:lnTo>
                      <a:lnTo>
                        <a:pt x="29" y="196"/>
                      </a:lnTo>
                      <a:lnTo>
                        <a:pt x="29" y="196"/>
                      </a:lnTo>
                      <a:lnTo>
                        <a:pt x="29" y="194"/>
                      </a:lnTo>
                      <a:lnTo>
                        <a:pt x="27" y="194"/>
                      </a:lnTo>
                      <a:lnTo>
                        <a:pt x="27" y="194"/>
                      </a:lnTo>
                      <a:lnTo>
                        <a:pt x="27" y="194"/>
                      </a:lnTo>
                      <a:lnTo>
                        <a:pt x="27" y="192"/>
                      </a:lnTo>
                      <a:lnTo>
                        <a:pt x="27" y="192"/>
                      </a:lnTo>
                      <a:lnTo>
                        <a:pt x="25" y="192"/>
                      </a:lnTo>
                      <a:lnTo>
                        <a:pt x="25" y="192"/>
                      </a:lnTo>
                      <a:lnTo>
                        <a:pt x="25" y="192"/>
                      </a:lnTo>
                      <a:lnTo>
                        <a:pt x="25" y="190"/>
                      </a:lnTo>
                      <a:lnTo>
                        <a:pt x="25" y="190"/>
                      </a:lnTo>
                      <a:lnTo>
                        <a:pt x="25" y="190"/>
                      </a:lnTo>
                      <a:lnTo>
                        <a:pt x="25" y="188"/>
                      </a:lnTo>
                      <a:lnTo>
                        <a:pt x="23" y="188"/>
                      </a:lnTo>
                      <a:lnTo>
                        <a:pt x="23" y="188"/>
                      </a:lnTo>
                      <a:lnTo>
                        <a:pt x="23" y="188"/>
                      </a:lnTo>
                      <a:lnTo>
                        <a:pt x="23" y="186"/>
                      </a:lnTo>
                      <a:lnTo>
                        <a:pt x="23" y="186"/>
                      </a:lnTo>
                      <a:lnTo>
                        <a:pt x="23" y="186"/>
                      </a:lnTo>
                      <a:lnTo>
                        <a:pt x="23" y="184"/>
                      </a:lnTo>
                      <a:lnTo>
                        <a:pt x="21" y="184"/>
                      </a:lnTo>
                      <a:lnTo>
                        <a:pt x="21" y="184"/>
                      </a:lnTo>
                      <a:lnTo>
                        <a:pt x="21" y="184"/>
                      </a:lnTo>
                      <a:lnTo>
                        <a:pt x="21" y="184"/>
                      </a:lnTo>
                      <a:lnTo>
                        <a:pt x="21" y="182"/>
                      </a:lnTo>
                      <a:lnTo>
                        <a:pt x="19" y="182"/>
                      </a:lnTo>
                      <a:lnTo>
                        <a:pt x="19" y="182"/>
                      </a:lnTo>
                      <a:lnTo>
                        <a:pt x="19" y="181"/>
                      </a:lnTo>
                      <a:lnTo>
                        <a:pt x="19" y="181"/>
                      </a:lnTo>
                      <a:lnTo>
                        <a:pt x="19" y="181"/>
                      </a:lnTo>
                      <a:lnTo>
                        <a:pt x="19" y="179"/>
                      </a:lnTo>
                      <a:lnTo>
                        <a:pt x="19" y="179"/>
                      </a:lnTo>
                      <a:lnTo>
                        <a:pt x="19" y="179"/>
                      </a:lnTo>
                      <a:lnTo>
                        <a:pt x="19" y="177"/>
                      </a:lnTo>
                      <a:lnTo>
                        <a:pt x="18" y="177"/>
                      </a:lnTo>
                      <a:lnTo>
                        <a:pt x="18" y="177"/>
                      </a:lnTo>
                      <a:lnTo>
                        <a:pt x="18" y="177"/>
                      </a:lnTo>
                      <a:lnTo>
                        <a:pt x="18" y="175"/>
                      </a:lnTo>
                      <a:lnTo>
                        <a:pt x="18" y="175"/>
                      </a:lnTo>
                      <a:lnTo>
                        <a:pt x="16" y="175"/>
                      </a:lnTo>
                      <a:lnTo>
                        <a:pt x="16" y="175"/>
                      </a:lnTo>
                      <a:lnTo>
                        <a:pt x="16" y="175"/>
                      </a:lnTo>
                      <a:lnTo>
                        <a:pt x="16" y="173"/>
                      </a:lnTo>
                      <a:lnTo>
                        <a:pt x="16" y="173"/>
                      </a:lnTo>
                      <a:lnTo>
                        <a:pt x="16" y="173"/>
                      </a:lnTo>
                      <a:lnTo>
                        <a:pt x="16" y="171"/>
                      </a:lnTo>
                      <a:lnTo>
                        <a:pt x="16" y="171"/>
                      </a:lnTo>
                      <a:lnTo>
                        <a:pt x="14" y="171"/>
                      </a:lnTo>
                      <a:lnTo>
                        <a:pt x="14" y="169"/>
                      </a:lnTo>
                      <a:lnTo>
                        <a:pt x="14" y="169"/>
                      </a:lnTo>
                      <a:lnTo>
                        <a:pt x="14" y="167"/>
                      </a:lnTo>
                      <a:lnTo>
                        <a:pt x="14" y="167"/>
                      </a:lnTo>
                      <a:lnTo>
                        <a:pt x="14" y="167"/>
                      </a:lnTo>
                      <a:lnTo>
                        <a:pt x="14" y="167"/>
                      </a:lnTo>
                      <a:lnTo>
                        <a:pt x="14" y="167"/>
                      </a:lnTo>
                      <a:lnTo>
                        <a:pt x="14" y="165"/>
                      </a:lnTo>
                      <a:lnTo>
                        <a:pt x="14" y="165"/>
                      </a:lnTo>
                      <a:lnTo>
                        <a:pt x="14" y="163"/>
                      </a:lnTo>
                      <a:lnTo>
                        <a:pt x="12" y="163"/>
                      </a:lnTo>
                      <a:lnTo>
                        <a:pt x="12" y="163"/>
                      </a:lnTo>
                      <a:lnTo>
                        <a:pt x="12" y="161"/>
                      </a:lnTo>
                      <a:lnTo>
                        <a:pt x="12" y="161"/>
                      </a:lnTo>
                      <a:lnTo>
                        <a:pt x="12" y="161"/>
                      </a:lnTo>
                      <a:lnTo>
                        <a:pt x="12" y="159"/>
                      </a:lnTo>
                      <a:lnTo>
                        <a:pt x="12" y="159"/>
                      </a:lnTo>
                      <a:lnTo>
                        <a:pt x="10" y="159"/>
                      </a:lnTo>
                      <a:lnTo>
                        <a:pt x="10" y="159"/>
                      </a:lnTo>
                      <a:lnTo>
                        <a:pt x="10" y="158"/>
                      </a:lnTo>
                      <a:lnTo>
                        <a:pt x="10" y="158"/>
                      </a:lnTo>
                      <a:lnTo>
                        <a:pt x="10" y="156"/>
                      </a:lnTo>
                      <a:lnTo>
                        <a:pt x="10" y="156"/>
                      </a:lnTo>
                      <a:lnTo>
                        <a:pt x="10" y="156"/>
                      </a:lnTo>
                      <a:lnTo>
                        <a:pt x="10" y="154"/>
                      </a:lnTo>
                      <a:lnTo>
                        <a:pt x="10" y="154"/>
                      </a:lnTo>
                      <a:lnTo>
                        <a:pt x="10" y="154"/>
                      </a:lnTo>
                      <a:lnTo>
                        <a:pt x="10" y="152"/>
                      </a:lnTo>
                      <a:lnTo>
                        <a:pt x="10" y="152"/>
                      </a:lnTo>
                      <a:lnTo>
                        <a:pt x="8" y="152"/>
                      </a:lnTo>
                      <a:lnTo>
                        <a:pt x="8" y="152"/>
                      </a:lnTo>
                      <a:lnTo>
                        <a:pt x="8" y="150"/>
                      </a:lnTo>
                      <a:lnTo>
                        <a:pt x="8" y="150"/>
                      </a:lnTo>
                      <a:lnTo>
                        <a:pt x="8" y="150"/>
                      </a:lnTo>
                      <a:lnTo>
                        <a:pt x="8" y="148"/>
                      </a:lnTo>
                      <a:lnTo>
                        <a:pt x="8" y="148"/>
                      </a:lnTo>
                      <a:lnTo>
                        <a:pt x="8" y="148"/>
                      </a:lnTo>
                      <a:lnTo>
                        <a:pt x="8" y="146"/>
                      </a:lnTo>
                      <a:lnTo>
                        <a:pt x="8" y="146"/>
                      </a:lnTo>
                      <a:lnTo>
                        <a:pt x="6" y="146"/>
                      </a:lnTo>
                      <a:lnTo>
                        <a:pt x="6" y="144"/>
                      </a:lnTo>
                      <a:lnTo>
                        <a:pt x="6" y="144"/>
                      </a:lnTo>
                      <a:lnTo>
                        <a:pt x="6" y="144"/>
                      </a:lnTo>
                      <a:lnTo>
                        <a:pt x="4" y="144"/>
                      </a:lnTo>
                      <a:lnTo>
                        <a:pt x="4" y="144"/>
                      </a:lnTo>
                      <a:lnTo>
                        <a:pt x="4" y="142"/>
                      </a:lnTo>
                      <a:lnTo>
                        <a:pt x="4" y="142"/>
                      </a:lnTo>
                      <a:lnTo>
                        <a:pt x="4" y="142"/>
                      </a:lnTo>
                      <a:lnTo>
                        <a:pt x="4" y="140"/>
                      </a:lnTo>
                      <a:lnTo>
                        <a:pt x="4" y="140"/>
                      </a:lnTo>
                      <a:lnTo>
                        <a:pt x="2" y="140"/>
                      </a:lnTo>
                      <a:lnTo>
                        <a:pt x="2" y="140"/>
                      </a:lnTo>
                      <a:lnTo>
                        <a:pt x="2" y="138"/>
                      </a:lnTo>
                      <a:lnTo>
                        <a:pt x="2" y="138"/>
                      </a:lnTo>
                      <a:lnTo>
                        <a:pt x="2" y="138"/>
                      </a:lnTo>
                      <a:lnTo>
                        <a:pt x="2" y="136"/>
                      </a:lnTo>
                      <a:lnTo>
                        <a:pt x="2" y="136"/>
                      </a:lnTo>
                      <a:lnTo>
                        <a:pt x="2" y="136"/>
                      </a:lnTo>
                      <a:lnTo>
                        <a:pt x="2" y="136"/>
                      </a:lnTo>
                      <a:lnTo>
                        <a:pt x="0" y="136"/>
                      </a:lnTo>
                      <a:lnTo>
                        <a:pt x="0" y="135"/>
                      </a:lnTo>
                      <a:lnTo>
                        <a:pt x="0" y="135"/>
                      </a:lnTo>
                      <a:lnTo>
                        <a:pt x="2" y="135"/>
                      </a:lnTo>
                      <a:lnTo>
                        <a:pt x="2" y="133"/>
                      </a:lnTo>
                      <a:lnTo>
                        <a:pt x="2" y="133"/>
                      </a:lnTo>
                      <a:lnTo>
                        <a:pt x="2" y="133"/>
                      </a:lnTo>
                      <a:lnTo>
                        <a:pt x="4" y="133"/>
                      </a:lnTo>
                      <a:lnTo>
                        <a:pt x="4" y="133"/>
                      </a:lnTo>
                      <a:lnTo>
                        <a:pt x="4" y="133"/>
                      </a:lnTo>
                      <a:lnTo>
                        <a:pt x="4" y="133"/>
                      </a:lnTo>
                      <a:lnTo>
                        <a:pt x="6" y="133"/>
                      </a:lnTo>
                      <a:lnTo>
                        <a:pt x="6" y="131"/>
                      </a:lnTo>
                      <a:lnTo>
                        <a:pt x="6" y="131"/>
                      </a:lnTo>
                      <a:lnTo>
                        <a:pt x="6" y="131"/>
                      </a:lnTo>
                      <a:lnTo>
                        <a:pt x="6" y="129"/>
                      </a:lnTo>
                      <a:lnTo>
                        <a:pt x="6" y="129"/>
                      </a:lnTo>
                      <a:lnTo>
                        <a:pt x="6" y="129"/>
                      </a:lnTo>
                      <a:lnTo>
                        <a:pt x="6" y="127"/>
                      </a:lnTo>
                      <a:lnTo>
                        <a:pt x="6" y="127"/>
                      </a:lnTo>
                      <a:lnTo>
                        <a:pt x="6" y="127"/>
                      </a:lnTo>
                      <a:lnTo>
                        <a:pt x="6" y="127"/>
                      </a:lnTo>
                      <a:lnTo>
                        <a:pt x="8" y="127"/>
                      </a:lnTo>
                      <a:lnTo>
                        <a:pt x="8" y="127"/>
                      </a:lnTo>
                      <a:lnTo>
                        <a:pt x="8" y="127"/>
                      </a:lnTo>
                      <a:lnTo>
                        <a:pt x="8" y="125"/>
                      </a:lnTo>
                      <a:lnTo>
                        <a:pt x="8" y="125"/>
                      </a:lnTo>
                      <a:lnTo>
                        <a:pt x="8" y="125"/>
                      </a:lnTo>
                      <a:lnTo>
                        <a:pt x="8" y="123"/>
                      </a:lnTo>
                      <a:lnTo>
                        <a:pt x="8" y="123"/>
                      </a:lnTo>
                      <a:lnTo>
                        <a:pt x="10" y="123"/>
                      </a:lnTo>
                      <a:lnTo>
                        <a:pt x="10" y="123"/>
                      </a:lnTo>
                      <a:lnTo>
                        <a:pt x="10" y="123"/>
                      </a:lnTo>
                      <a:lnTo>
                        <a:pt x="10" y="123"/>
                      </a:lnTo>
                      <a:lnTo>
                        <a:pt x="12" y="123"/>
                      </a:lnTo>
                      <a:lnTo>
                        <a:pt x="12" y="123"/>
                      </a:lnTo>
                      <a:lnTo>
                        <a:pt x="12" y="123"/>
                      </a:lnTo>
                      <a:lnTo>
                        <a:pt x="14" y="123"/>
                      </a:lnTo>
                      <a:lnTo>
                        <a:pt x="14" y="125"/>
                      </a:lnTo>
                      <a:lnTo>
                        <a:pt x="14" y="125"/>
                      </a:lnTo>
                      <a:lnTo>
                        <a:pt x="14" y="125"/>
                      </a:lnTo>
                      <a:lnTo>
                        <a:pt x="14" y="125"/>
                      </a:lnTo>
                      <a:lnTo>
                        <a:pt x="14" y="127"/>
                      </a:lnTo>
                      <a:lnTo>
                        <a:pt x="14" y="127"/>
                      </a:lnTo>
                      <a:lnTo>
                        <a:pt x="14" y="127"/>
                      </a:lnTo>
                      <a:lnTo>
                        <a:pt x="14" y="127"/>
                      </a:lnTo>
                      <a:lnTo>
                        <a:pt x="16" y="127"/>
                      </a:lnTo>
                      <a:lnTo>
                        <a:pt x="16" y="127"/>
                      </a:lnTo>
                      <a:lnTo>
                        <a:pt x="16" y="127"/>
                      </a:lnTo>
                      <a:lnTo>
                        <a:pt x="16" y="127"/>
                      </a:lnTo>
                      <a:lnTo>
                        <a:pt x="16" y="127"/>
                      </a:lnTo>
                      <a:lnTo>
                        <a:pt x="16" y="127"/>
                      </a:lnTo>
                      <a:lnTo>
                        <a:pt x="16" y="129"/>
                      </a:lnTo>
                      <a:lnTo>
                        <a:pt x="18" y="129"/>
                      </a:lnTo>
                      <a:lnTo>
                        <a:pt x="18" y="129"/>
                      </a:lnTo>
                      <a:lnTo>
                        <a:pt x="18" y="131"/>
                      </a:lnTo>
                      <a:lnTo>
                        <a:pt x="16" y="131"/>
                      </a:lnTo>
                      <a:lnTo>
                        <a:pt x="16" y="131"/>
                      </a:lnTo>
                      <a:lnTo>
                        <a:pt x="16" y="131"/>
                      </a:lnTo>
                      <a:lnTo>
                        <a:pt x="16" y="133"/>
                      </a:lnTo>
                      <a:lnTo>
                        <a:pt x="16" y="133"/>
                      </a:lnTo>
                      <a:lnTo>
                        <a:pt x="16" y="133"/>
                      </a:lnTo>
                      <a:lnTo>
                        <a:pt x="16" y="135"/>
                      </a:lnTo>
                      <a:lnTo>
                        <a:pt x="18" y="135"/>
                      </a:lnTo>
                      <a:lnTo>
                        <a:pt x="18" y="135"/>
                      </a:lnTo>
                      <a:lnTo>
                        <a:pt x="18" y="136"/>
                      </a:lnTo>
                      <a:lnTo>
                        <a:pt x="18" y="136"/>
                      </a:lnTo>
                      <a:lnTo>
                        <a:pt x="18" y="136"/>
                      </a:lnTo>
                      <a:lnTo>
                        <a:pt x="19" y="136"/>
                      </a:lnTo>
                      <a:lnTo>
                        <a:pt x="19" y="136"/>
                      </a:lnTo>
                      <a:lnTo>
                        <a:pt x="19" y="136"/>
                      </a:lnTo>
                      <a:lnTo>
                        <a:pt x="21" y="136"/>
                      </a:lnTo>
                      <a:lnTo>
                        <a:pt x="21" y="136"/>
                      </a:lnTo>
                      <a:lnTo>
                        <a:pt x="21" y="138"/>
                      </a:lnTo>
                      <a:lnTo>
                        <a:pt x="21" y="138"/>
                      </a:lnTo>
                      <a:lnTo>
                        <a:pt x="21" y="136"/>
                      </a:lnTo>
                      <a:lnTo>
                        <a:pt x="23" y="136"/>
                      </a:lnTo>
                      <a:lnTo>
                        <a:pt x="23" y="136"/>
                      </a:lnTo>
                      <a:lnTo>
                        <a:pt x="23" y="136"/>
                      </a:lnTo>
                      <a:lnTo>
                        <a:pt x="25" y="136"/>
                      </a:lnTo>
                      <a:lnTo>
                        <a:pt x="25" y="136"/>
                      </a:lnTo>
                      <a:lnTo>
                        <a:pt x="25" y="136"/>
                      </a:lnTo>
                      <a:lnTo>
                        <a:pt x="25" y="138"/>
                      </a:lnTo>
                      <a:lnTo>
                        <a:pt x="27" y="138"/>
                      </a:lnTo>
                      <a:lnTo>
                        <a:pt x="27" y="138"/>
                      </a:lnTo>
                      <a:lnTo>
                        <a:pt x="27" y="138"/>
                      </a:lnTo>
                      <a:lnTo>
                        <a:pt x="29" y="138"/>
                      </a:lnTo>
                      <a:lnTo>
                        <a:pt x="29" y="140"/>
                      </a:lnTo>
                      <a:lnTo>
                        <a:pt x="29" y="140"/>
                      </a:lnTo>
                      <a:lnTo>
                        <a:pt x="29" y="140"/>
                      </a:lnTo>
                      <a:lnTo>
                        <a:pt x="29" y="140"/>
                      </a:lnTo>
                      <a:lnTo>
                        <a:pt x="31" y="140"/>
                      </a:lnTo>
                      <a:lnTo>
                        <a:pt x="31" y="140"/>
                      </a:lnTo>
                      <a:lnTo>
                        <a:pt x="31" y="140"/>
                      </a:lnTo>
                      <a:lnTo>
                        <a:pt x="31" y="140"/>
                      </a:lnTo>
                      <a:lnTo>
                        <a:pt x="33" y="140"/>
                      </a:lnTo>
                      <a:lnTo>
                        <a:pt x="33" y="140"/>
                      </a:lnTo>
                      <a:lnTo>
                        <a:pt x="35" y="140"/>
                      </a:lnTo>
                      <a:lnTo>
                        <a:pt x="35" y="140"/>
                      </a:lnTo>
                      <a:lnTo>
                        <a:pt x="35" y="140"/>
                      </a:lnTo>
                      <a:lnTo>
                        <a:pt x="35" y="140"/>
                      </a:lnTo>
                      <a:lnTo>
                        <a:pt x="35" y="140"/>
                      </a:lnTo>
                      <a:lnTo>
                        <a:pt x="37" y="140"/>
                      </a:lnTo>
                      <a:lnTo>
                        <a:pt x="37" y="140"/>
                      </a:lnTo>
                      <a:lnTo>
                        <a:pt x="37" y="140"/>
                      </a:lnTo>
                      <a:lnTo>
                        <a:pt x="39" y="140"/>
                      </a:lnTo>
                      <a:lnTo>
                        <a:pt x="39" y="138"/>
                      </a:lnTo>
                      <a:lnTo>
                        <a:pt x="39" y="138"/>
                      </a:lnTo>
                      <a:lnTo>
                        <a:pt x="40" y="138"/>
                      </a:lnTo>
                      <a:lnTo>
                        <a:pt x="40" y="138"/>
                      </a:lnTo>
                      <a:lnTo>
                        <a:pt x="40" y="138"/>
                      </a:lnTo>
                      <a:lnTo>
                        <a:pt x="42" y="138"/>
                      </a:lnTo>
                      <a:lnTo>
                        <a:pt x="42" y="138"/>
                      </a:lnTo>
                      <a:lnTo>
                        <a:pt x="42" y="140"/>
                      </a:lnTo>
                      <a:lnTo>
                        <a:pt x="42" y="140"/>
                      </a:lnTo>
                      <a:lnTo>
                        <a:pt x="44" y="140"/>
                      </a:lnTo>
                      <a:lnTo>
                        <a:pt x="44" y="140"/>
                      </a:lnTo>
                      <a:lnTo>
                        <a:pt x="44" y="140"/>
                      </a:lnTo>
                      <a:lnTo>
                        <a:pt x="46" y="140"/>
                      </a:lnTo>
                      <a:lnTo>
                        <a:pt x="46" y="142"/>
                      </a:lnTo>
                      <a:lnTo>
                        <a:pt x="46" y="142"/>
                      </a:lnTo>
                      <a:lnTo>
                        <a:pt x="46" y="142"/>
                      </a:lnTo>
                      <a:lnTo>
                        <a:pt x="48" y="142"/>
                      </a:lnTo>
                      <a:lnTo>
                        <a:pt x="48" y="142"/>
                      </a:lnTo>
                      <a:lnTo>
                        <a:pt x="48" y="140"/>
                      </a:lnTo>
                      <a:lnTo>
                        <a:pt x="48" y="140"/>
                      </a:lnTo>
                      <a:lnTo>
                        <a:pt x="50" y="140"/>
                      </a:lnTo>
                      <a:lnTo>
                        <a:pt x="50" y="140"/>
                      </a:lnTo>
                      <a:lnTo>
                        <a:pt x="48" y="140"/>
                      </a:lnTo>
                      <a:lnTo>
                        <a:pt x="48" y="138"/>
                      </a:lnTo>
                      <a:lnTo>
                        <a:pt x="48" y="138"/>
                      </a:lnTo>
                      <a:lnTo>
                        <a:pt x="48" y="136"/>
                      </a:lnTo>
                      <a:lnTo>
                        <a:pt x="50" y="136"/>
                      </a:lnTo>
                      <a:lnTo>
                        <a:pt x="50" y="136"/>
                      </a:lnTo>
                      <a:lnTo>
                        <a:pt x="52" y="136"/>
                      </a:lnTo>
                      <a:lnTo>
                        <a:pt x="52" y="136"/>
                      </a:lnTo>
                      <a:lnTo>
                        <a:pt x="52" y="136"/>
                      </a:lnTo>
                      <a:lnTo>
                        <a:pt x="52" y="136"/>
                      </a:lnTo>
                      <a:lnTo>
                        <a:pt x="54" y="136"/>
                      </a:lnTo>
                      <a:lnTo>
                        <a:pt x="54" y="136"/>
                      </a:lnTo>
                      <a:lnTo>
                        <a:pt x="54" y="135"/>
                      </a:lnTo>
                      <a:lnTo>
                        <a:pt x="54" y="135"/>
                      </a:lnTo>
                      <a:lnTo>
                        <a:pt x="54" y="135"/>
                      </a:lnTo>
                      <a:lnTo>
                        <a:pt x="54" y="133"/>
                      </a:lnTo>
                      <a:lnTo>
                        <a:pt x="56" y="133"/>
                      </a:lnTo>
                      <a:lnTo>
                        <a:pt x="56" y="133"/>
                      </a:lnTo>
                      <a:lnTo>
                        <a:pt x="56" y="133"/>
                      </a:lnTo>
                      <a:lnTo>
                        <a:pt x="56" y="133"/>
                      </a:lnTo>
                      <a:lnTo>
                        <a:pt x="58" y="133"/>
                      </a:lnTo>
                      <a:lnTo>
                        <a:pt x="58" y="133"/>
                      </a:lnTo>
                      <a:lnTo>
                        <a:pt x="58" y="133"/>
                      </a:lnTo>
                      <a:lnTo>
                        <a:pt x="60" y="133"/>
                      </a:lnTo>
                      <a:lnTo>
                        <a:pt x="60" y="131"/>
                      </a:lnTo>
                      <a:lnTo>
                        <a:pt x="60" y="131"/>
                      </a:lnTo>
                      <a:lnTo>
                        <a:pt x="62" y="131"/>
                      </a:lnTo>
                      <a:lnTo>
                        <a:pt x="62" y="131"/>
                      </a:lnTo>
                      <a:lnTo>
                        <a:pt x="62" y="131"/>
                      </a:lnTo>
                      <a:lnTo>
                        <a:pt x="62" y="131"/>
                      </a:lnTo>
                      <a:lnTo>
                        <a:pt x="62" y="129"/>
                      </a:lnTo>
                      <a:lnTo>
                        <a:pt x="62" y="129"/>
                      </a:lnTo>
                      <a:lnTo>
                        <a:pt x="62" y="127"/>
                      </a:lnTo>
                      <a:lnTo>
                        <a:pt x="62" y="127"/>
                      </a:lnTo>
                      <a:lnTo>
                        <a:pt x="62" y="127"/>
                      </a:lnTo>
                      <a:lnTo>
                        <a:pt x="62" y="125"/>
                      </a:lnTo>
                      <a:lnTo>
                        <a:pt x="62" y="125"/>
                      </a:lnTo>
                      <a:lnTo>
                        <a:pt x="62" y="123"/>
                      </a:lnTo>
                      <a:lnTo>
                        <a:pt x="62" y="123"/>
                      </a:lnTo>
                      <a:lnTo>
                        <a:pt x="62" y="121"/>
                      </a:lnTo>
                      <a:lnTo>
                        <a:pt x="62" y="121"/>
                      </a:lnTo>
                      <a:lnTo>
                        <a:pt x="62" y="119"/>
                      </a:lnTo>
                      <a:lnTo>
                        <a:pt x="62" y="119"/>
                      </a:lnTo>
                      <a:lnTo>
                        <a:pt x="62" y="119"/>
                      </a:lnTo>
                      <a:lnTo>
                        <a:pt x="62" y="117"/>
                      </a:lnTo>
                      <a:lnTo>
                        <a:pt x="62" y="117"/>
                      </a:lnTo>
                      <a:lnTo>
                        <a:pt x="62" y="115"/>
                      </a:lnTo>
                      <a:lnTo>
                        <a:pt x="62" y="115"/>
                      </a:lnTo>
                      <a:lnTo>
                        <a:pt x="62" y="113"/>
                      </a:lnTo>
                      <a:lnTo>
                        <a:pt x="62" y="113"/>
                      </a:lnTo>
                      <a:lnTo>
                        <a:pt x="62" y="112"/>
                      </a:lnTo>
                      <a:lnTo>
                        <a:pt x="62" y="112"/>
                      </a:lnTo>
                      <a:lnTo>
                        <a:pt x="62" y="112"/>
                      </a:lnTo>
                      <a:lnTo>
                        <a:pt x="62" y="110"/>
                      </a:lnTo>
                      <a:lnTo>
                        <a:pt x="62" y="110"/>
                      </a:lnTo>
                      <a:lnTo>
                        <a:pt x="62" y="108"/>
                      </a:lnTo>
                      <a:lnTo>
                        <a:pt x="62" y="108"/>
                      </a:lnTo>
                      <a:lnTo>
                        <a:pt x="62" y="106"/>
                      </a:lnTo>
                      <a:lnTo>
                        <a:pt x="62" y="106"/>
                      </a:lnTo>
                      <a:lnTo>
                        <a:pt x="62" y="104"/>
                      </a:lnTo>
                      <a:lnTo>
                        <a:pt x="62" y="104"/>
                      </a:lnTo>
                      <a:lnTo>
                        <a:pt x="62" y="104"/>
                      </a:lnTo>
                      <a:lnTo>
                        <a:pt x="62" y="102"/>
                      </a:lnTo>
                      <a:lnTo>
                        <a:pt x="62" y="102"/>
                      </a:lnTo>
                      <a:lnTo>
                        <a:pt x="62" y="100"/>
                      </a:lnTo>
                      <a:lnTo>
                        <a:pt x="62" y="100"/>
                      </a:lnTo>
                      <a:lnTo>
                        <a:pt x="62" y="98"/>
                      </a:lnTo>
                      <a:lnTo>
                        <a:pt x="62" y="98"/>
                      </a:lnTo>
                      <a:lnTo>
                        <a:pt x="62" y="96"/>
                      </a:lnTo>
                      <a:lnTo>
                        <a:pt x="62" y="96"/>
                      </a:lnTo>
                      <a:lnTo>
                        <a:pt x="62" y="96"/>
                      </a:lnTo>
                      <a:lnTo>
                        <a:pt x="62" y="94"/>
                      </a:lnTo>
                      <a:lnTo>
                        <a:pt x="62" y="94"/>
                      </a:lnTo>
                      <a:lnTo>
                        <a:pt x="62" y="92"/>
                      </a:lnTo>
                      <a:lnTo>
                        <a:pt x="62" y="92"/>
                      </a:lnTo>
                      <a:lnTo>
                        <a:pt x="62" y="90"/>
                      </a:lnTo>
                      <a:lnTo>
                        <a:pt x="62" y="90"/>
                      </a:lnTo>
                      <a:lnTo>
                        <a:pt x="62" y="89"/>
                      </a:lnTo>
                      <a:lnTo>
                        <a:pt x="62" y="89"/>
                      </a:lnTo>
                      <a:lnTo>
                        <a:pt x="62" y="89"/>
                      </a:lnTo>
                      <a:lnTo>
                        <a:pt x="62" y="87"/>
                      </a:lnTo>
                      <a:lnTo>
                        <a:pt x="62" y="87"/>
                      </a:lnTo>
                      <a:lnTo>
                        <a:pt x="62" y="85"/>
                      </a:lnTo>
                      <a:lnTo>
                        <a:pt x="62" y="85"/>
                      </a:lnTo>
                      <a:lnTo>
                        <a:pt x="62" y="83"/>
                      </a:lnTo>
                      <a:lnTo>
                        <a:pt x="62" y="83"/>
                      </a:lnTo>
                      <a:lnTo>
                        <a:pt x="62" y="81"/>
                      </a:lnTo>
                      <a:lnTo>
                        <a:pt x="62" y="81"/>
                      </a:lnTo>
                      <a:lnTo>
                        <a:pt x="62" y="79"/>
                      </a:lnTo>
                      <a:lnTo>
                        <a:pt x="62" y="79"/>
                      </a:lnTo>
                      <a:lnTo>
                        <a:pt x="62" y="79"/>
                      </a:lnTo>
                      <a:lnTo>
                        <a:pt x="62" y="77"/>
                      </a:lnTo>
                      <a:lnTo>
                        <a:pt x="62" y="77"/>
                      </a:lnTo>
                      <a:lnTo>
                        <a:pt x="62" y="75"/>
                      </a:lnTo>
                      <a:lnTo>
                        <a:pt x="62" y="75"/>
                      </a:lnTo>
                      <a:lnTo>
                        <a:pt x="62" y="73"/>
                      </a:lnTo>
                      <a:lnTo>
                        <a:pt x="62" y="73"/>
                      </a:lnTo>
                      <a:lnTo>
                        <a:pt x="62" y="71"/>
                      </a:lnTo>
                      <a:lnTo>
                        <a:pt x="62" y="71"/>
                      </a:lnTo>
                      <a:lnTo>
                        <a:pt x="62" y="71"/>
                      </a:lnTo>
                      <a:lnTo>
                        <a:pt x="62" y="69"/>
                      </a:lnTo>
                      <a:lnTo>
                        <a:pt x="62" y="69"/>
                      </a:lnTo>
                      <a:lnTo>
                        <a:pt x="62" y="67"/>
                      </a:lnTo>
                      <a:lnTo>
                        <a:pt x="62" y="67"/>
                      </a:lnTo>
                      <a:lnTo>
                        <a:pt x="62" y="66"/>
                      </a:lnTo>
                      <a:lnTo>
                        <a:pt x="62" y="66"/>
                      </a:lnTo>
                      <a:lnTo>
                        <a:pt x="62" y="64"/>
                      </a:lnTo>
                      <a:lnTo>
                        <a:pt x="62" y="64"/>
                      </a:lnTo>
                      <a:lnTo>
                        <a:pt x="62" y="64"/>
                      </a:lnTo>
                      <a:lnTo>
                        <a:pt x="62" y="62"/>
                      </a:lnTo>
                      <a:lnTo>
                        <a:pt x="62" y="62"/>
                      </a:lnTo>
                      <a:lnTo>
                        <a:pt x="62" y="60"/>
                      </a:lnTo>
                      <a:lnTo>
                        <a:pt x="62" y="60"/>
                      </a:lnTo>
                      <a:lnTo>
                        <a:pt x="62" y="58"/>
                      </a:lnTo>
                      <a:lnTo>
                        <a:pt x="62" y="58"/>
                      </a:lnTo>
                      <a:lnTo>
                        <a:pt x="62" y="56"/>
                      </a:lnTo>
                      <a:lnTo>
                        <a:pt x="62" y="56"/>
                      </a:lnTo>
                      <a:lnTo>
                        <a:pt x="63" y="56"/>
                      </a:lnTo>
                      <a:lnTo>
                        <a:pt x="63" y="56"/>
                      </a:lnTo>
                      <a:lnTo>
                        <a:pt x="63" y="56"/>
                      </a:lnTo>
                      <a:lnTo>
                        <a:pt x="63" y="58"/>
                      </a:lnTo>
                      <a:lnTo>
                        <a:pt x="63" y="58"/>
                      </a:lnTo>
                      <a:lnTo>
                        <a:pt x="65" y="58"/>
                      </a:lnTo>
                      <a:lnTo>
                        <a:pt x="65" y="58"/>
                      </a:lnTo>
                      <a:lnTo>
                        <a:pt x="65" y="58"/>
                      </a:lnTo>
                      <a:lnTo>
                        <a:pt x="67" y="58"/>
                      </a:lnTo>
                      <a:lnTo>
                        <a:pt x="67" y="58"/>
                      </a:lnTo>
                      <a:lnTo>
                        <a:pt x="67" y="60"/>
                      </a:lnTo>
                      <a:lnTo>
                        <a:pt x="67" y="60"/>
                      </a:lnTo>
                      <a:lnTo>
                        <a:pt x="67" y="60"/>
                      </a:lnTo>
                      <a:lnTo>
                        <a:pt x="69" y="60"/>
                      </a:lnTo>
                      <a:lnTo>
                        <a:pt x="69" y="62"/>
                      </a:lnTo>
                      <a:lnTo>
                        <a:pt x="69" y="62"/>
                      </a:lnTo>
                      <a:lnTo>
                        <a:pt x="69" y="62"/>
                      </a:lnTo>
                      <a:lnTo>
                        <a:pt x="69" y="64"/>
                      </a:lnTo>
                      <a:lnTo>
                        <a:pt x="69" y="64"/>
                      </a:lnTo>
                      <a:lnTo>
                        <a:pt x="69" y="64"/>
                      </a:lnTo>
                      <a:lnTo>
                        <a:pt x="69" y="64"/>
                      </a:lnTo>
                      <a:lnTo>
                        <a:pt x="71" y="64"/>
                      </a:lnTo>
                      <a:lnTo>
                        <a:pt x="71" y="66"/>
                      </a:lnTo>
                      <a:lnTo>
                        <a:pt x="71" y="66"/>
                      </a:lnTo>
                      <a:lnTo>
                        <a:pt x="71" y="66"/>
                      </a:lnTo>
                      <a:lnTo>
                        <a:pt x="71" y="67"/>
                      </a:lnTo>
                      <a:lnTo>
                        <a:pt x="71" y="67"/>
                      </a:lnTo>
                      <a:lnTo>
                        <a:pt x="73" y="67"/>
                      </a:lnTo>
                      <a:lnTo>
                        <a:pt x="73" y="69"/>
                      </a:lnTo>
                      <a:lnTo>
                        <a:pt x="73" y="69"/>
                      </a:lnTo>
                      <a:lnTo>
                        <a:pt x="73" y="69"/>
                      </a:lnTo>
                      <a:lnTo>
                        <a:pt x="73" y="71"/>
                      </a:lnTo>
                      <a:lnTo>
                        <a:pt x="73" y="71"/>
                      </a:lnTo>
                      <a:lnTo>
                        <a:pt x="73" y="71"/>
                      </a:lnTo>
                      <a:lnTo>
                        <a:pt x="73" y="71"/>
                      </a:lnTo>
                      <a:lnTo>
                        <a:pt x="73" y="73"/>
                      </a:lnTo>
                      <a:lnTo>
                        <a:pt x="73" y="73"/>
                      </a:lnTo>
                      <a:lnTo>
                        <a:pt x="73" y="75"/>
                      </a:lnTo>
                      <a:lnTo>
                        <a:pt x="75" y="75"/>
                      </a:lnTo>
                      <a:lnTo>
                        <a:pt x="75" y="75"/>
                      </a:lnTo>
                      <a:lnTo>
                        <a:pt x="75" y="75"/>
                      </a:lnTo>
                      <a:lnTo>
                        <a:pt x="75" y="77"/>
                      </a:lnTo>
                      <a:lnTo>
                        <a:pt x="75" y="77"/>
                      </a:lnTo>
                      <a:lnTo>
                        <a:pt x="75" y="77"/>
                      </a:lnTo>
                      <a:lnTo>
                        <a:pt x="75" y="79"/>
                      </a:lnTo>
                      <a:lnTo>
                        <a:pt x="75" y="79"/>
                      </a:lnTo>
                      <a:lnTo>
                        <a:pt x="77" y="79"/>
                      </a:lnTo>
                      <a:lnTo>
                        <a:pt x="77" y="79"/>
                      </a:lnTo>
                      <a:lnTo>
                        <a:pt x="77" y="81"/>
                      </a:lnTo>
                      <a:lnTo>
                        <a:pt x="77" y="81"/>
                      </a:lnTo>
                      <a:lnTo>
                        <a:pt x="77" y="83"/>
                      </a:lnTo>
                      <a:lnTo>
                        <a:pt x="77" y="83"/>
                      </a:lnTo>
                      <a:lnTo>
                        <a:pt x="77" y="83"/>
                      </a:lnTo>
                      <a:lnTo>
                        <a:pt x="77" y="85"/>
                      </a:lnTo>
                      <a:lnTo>
                        <a:pt x="77" y="85"/>
                      </a:lnTo>
                      <a:lnTo>
                        <a:pt x="77" y="85"/>
                      </a:lnTo>
                      <a:lnTo>
                        <a:pt x="75" y="85"/>
                      </a:lnTo>
                      <a:lnTo>
                        <a:pt x="75" y="87"/>
                      </a:lnTo>
                      <a:lnTo>
                        <a:pt x="75" y="87"/>
                      </a:lnTo>
                      <a:lnTo>
                        <a:pt x="75" y="87"/>
                      </a:lnTo>
                      <a:lnTo>
                        <a:pt x="75" y="89"/>
                      </a:lnTo>
                      <a:lnTo>
                        <a:pt x="75" y="89"/>
                      </a:lnTo>
                      <a:lnTo>
                        <a:pt x="75" y="89"/>
                      </a:lnTo>
                      <a:lnTo>
                        <a:pt x="73" y="89"/>
                      </a:lnTo>
                      <a:lnTo>
                        <a:pt x="73" y="89"/>
                      </a:lnTo>
                      <a:lnTo>
                        <a:pt x="73" y="89"/>
                      </a:lnTo>
                      <a:lnTo>
                        <a:pt x="73" y="90"/>
                      </a:lnTo>
                      <a:lnTo>
                        <a:pt x="73" y="90"/>
                      </a:lnTo>
                      <a:lnTo>
                        <a:pt x="73" y="92"/>
                      </a:lnTo>
                      <a:lnTo>
                        <a:pt x="73" y="92"/>
                      </a:lnTo>
                      <a:lnTo>
                        <a:pt x="73" y="94"/>
                      </a:lnTo>
                      <a:lnTo>
                        <a:pt x="73" y="94"/>
                      </a:lnTo>
                      <a:lnTo>
                        <a:pt x="73" y="96"/>
                      </a:lnTo>
                      <a:lnTo>
                        <a:pt x="73" y="96"/>
                      </a:lnTo>
                      <a:lnTo>
                        <a:pt x="73" y="96"/>
                      </a:lnTo>
                      <a:lnTo>
                        <a:pt x="73" y="98"/>
                      </a:lnTo>
                      <a:lnTo>
                        <a:pt x="73" y="98"/>
                      </a:lnTo>
                      <a:lnTo>
                        <a:pt x="73" y="98"/>
                      </a:lnTo>
                      <a:lnTo>
                        <a:pt x="75" y="98"/>
                      </a:lnTo>
                      <a:lnTo>
                        <a:pt x="75" y="98"/>
                      </a:lnTo>
                      <a:lnTo>
                        <a:pt x="75" y="98"/>
                      </a:lnTo>
                      <a:lnTo>
                        <a:pt x="75" y="98"/>
                      </a:lnTo>
                      <a:lnTo>
                        <a:pt x="77" y="98"/>
                      </a:lnTo>
                      <a:lnTo>
                        <a:pt x="77" y="98"/>
                      </a:lnTo>
                      <a:lnTo>
                        <a:pt x="77" y="96"/>
                      </a:lnTo>
                      <a:lnTo>
                        <a:pt x="79" y="96"/>
                      </a:lnTo>
                      <a:lnTo>
                        <a:pt x="79" y="96"/>
                      </a:lnTo>
                      <a:lnTo>
                        <a:pt x="79" y="98"/>
                      </a:lnTo>
                      <a:lnTo>
                        <a:pt x="79" y="98"/>
                      </a:lnTo>
                      <a:lnTo>
                        <a:pt x="81" y="98"/>
                      </a:lnTo>
                      <a:lnTo>
                        <a:pt x="81" y="98"/>
                      </a:lnTo>
                      <a:lnTo>
                        <a:pt x="81" y="98"/>
                      </a:lnTo>
                      <a:lnTo>
                        <a:pt x="83" y="98"/>
                      </a:lnTo>
                      <a:lnTo>
                        <a:pt x="83" y="98"/>
                      </a:lnTo>
                      <a:lnTo>
                        <a:pt x="83" y="98"/>
                      </a:lnTo>
                      <a:lnTo>
                        <a:pt x="83" y="98"/>
                      </a:lnTo>
                      <a:lnTo>
                        <a:pt x="84" y="98"/>
                      </a:lnTo>
                      <a:lnTo>
                        <a:pt x="84" y="98"/>
                      </a:lnTo>
                      <a:lnTo>
                        <a:pt x="84" y="98"/>
                      </a:lnTo>
                      <a:lnTo>
                        <a:pt x="86" y="98"/>
                      </a:lnTo>
                      <a:lnTo>
                        <a:pt x="86" y="98"/>
                      </a:lnTo>
                      <a:lnTo>
                        <a:pt x="88" y="98"/>
                      </a:lnTo>
                      <a:lnTo>
                        <a:pt x="88" y="98"/>
                      </a:lnTo>
                      <a:lnTo>
                        <a:pt x="88" y="98"/>
                      </a:lnTo>
                      <a:lnTo>
                        <a:pt x="88" y="98"/>
                      </a:lnTo>
                      <a:lnTo>
                        <a:pt x="88" y="98"/>
                      </a:lnTo>
                      <a:lnTo>
                        <a:pt x="90" y="98"/>
                      </a:lnTo>
                      <a:lnTo>
                        <a:pt x="90" y="98"/>
                      </a:lnTo>
                      <a:lnTo>
                        <a:pt x="90" y="98"/>
                      </a:lnTo>
                      <a:lnTo>
                        <a:pt x="90" y="98"/>
                      </a:lnTo>
                      <a:lnTo>
                        <a:pt x="92" y="98"/>
                      </a:lnTo>
                      <a:lnTo>
                        <a:pt x="92" y="98"/>
                      </a:lnTo>
                      <a:lnTo>
                        <a:pt x="92" y="98"/>
                      </a:lnTo>
                      <a:lnTo>
                        <a:pt x="92" y="96"/>
                      </a:lnTo>
                      <a:lnTo>
                        <a:pt x="94" y="96"/>
                      </a:lnTo>
                      <a:lnTo>
                        <a:pt x="94" y="96"/>
                      </a:lnTo>
                      <a:lnTo>
                        <a:pt x="94" y="96"/>
                      </a:lnTo>
                      <a:lnTo>
                        <a:pt x="94" y="94"/>
                      </a:lnTo>
                      <a:lnTo>
                        <a:pt x="94" y="94"/>
                      </a:lnTo>
                      <a:lnTo>
                        <a:pt x="94" y="94"/>
                      </a:lnTo>
                      <a:lnTo>
                        <a:pt x="96" y="94"/>
                      </a:lnTo>
                      <a:lnTo>
                        <a:pt x="96" y="94"/>
                      </a:lnTo>
                      <a:lnTo>
                        <a:pt x="96" y="94"/>
                      </a:lnTo>
                      <a:lnTo>
                        <a:pt x="96" y="94"/>
                      </a:lnTo>
                      <a:lnTo>
                        <a:pt x="98" y="94"/>
                      </a:lnTo>
                      <a:lnTo>
                        <a:pt x="98" y="94"/>
                      </a:lnTo>
                      <a:lnTo>
                        <a:pt x="98" y="92"/>
                      </a:lnTo>
                      <a:lnTo>
                        <a:pt x="98" y="92"/>
                      </a:lnTo>
                      <a:lnTo>
                        <a:pt x="100" y="92"/>
                      </a:lnTo>
                      <a:lnTo>
                        <a:pt x="100" y="90"/>
                      </a:lnTo>
                      <a:lnTo>
                        <a:pt x="100" y="90"/>
                      </a:lnTo>
                      <a:lnTo>
                        <a:pt x="100" y="90"/>
                      </a:lnTo>
                      <a:lnTo>
                        <a:pt x="100" y="90"/>
                      </a:lnTo>
                      <a:lnTo>
                        <a:pt x="100" y="89"/>
                      </a:lnTo>
                      <a:lnTo>
                        <a:pt x="100" y="89"/>
                      </a:lnTo>
                      <a:lnTo>
                        <a:pt x="102" y="89"/>
                      </a:lnTo>
                      <a:lnTo>
                        <a:pt x="102" y="89"/>
                      </a:lnTo>
                      <a:lnTo>
                        <a:pt x="102" y="89"/>
                      </a:lnTo>
                      <a:lnTo>
                        <a:pt x="102" y="89"/>
                      </a:lnTo>
                      <a:lnTo>
                        <a:pt x="104" y="89"/>
                      </a:lnTo>
                      <a:lnTo>
                        <a:pt x="104" y="87"/>
                      </a:lnTo>
                      <a:lnTo>
                        <a:pt x="104" y="87"/>
                      </a:lnTo>
                      <a:lnTo>
                        <a:pt x="104" y="87"/>
                      </a:lnTo>
                      <a:lnTo>
                        <a:pt x="104" y="85"/>
                      </a:lnTo>
                      <a:lnTo>
                        <a:pt x="106" y="85"/>
                      </a:lnTo>
                      <a:lnTo>
                        <a:pt x="106" y="85"/>
                      </a:lnTo>
                      <a:lnTo>
                        <a:pt x="106" y="85"/>
                      </a:lnTo>
                      <a:lnTo>
                        <a:pt x="107" y="85"/>
                      </a:lnTo>
                      <a:lnTo>
                        <a:pt x="107" y="85"/>
                      </a:lnTo>
                      <a:lnTo>
                        <a:pt x="107" y="83"/>
                      </a:lnTo>
                      <a:lnTo>
                        <a:pt x="107" y="83"/>
                      </a:lnTo>
                      <a:lnTo>
                        <a:pt x="107" y="83"/>
                      </a:lnTo>
                      <a:lnTo>
                        <a:pt x="109" y="83"/>
                      </a:lnTo>
                      <a:lnTo>
                        <a:pt x="109" y="81"/>
                      </a:lnTo>
                      <a:lnTo>
                        <a:pt x="109" y="81"/>
                      </a:lnTo>
                      <a:lnTo>
                        <a:pt x="109" y="81"/>
                      </a:lnTo>
                      <a:lnTo>
                        <a:pt x="109" y="79"/>
                      </a:lnTo>
                      <a:lnTo>
                        <a:pt x="109" y="79"/>
                      </a:lnTo>
                      <a:lnTo>
                        <a:pt x="109" y="79"/>
                      </a:lnTo>
                      <a:lnTo>
                        <a:pt x="109" y="79"/>
                      </a:lnTo>
                      <a:lnTo>
                        <a:pt x="109" y="79"/>
                      </a:lnTo>
                      <a:lnTo>
                        <a:pt x="109" y="79"/>
                      </a:lnTo>
                      <a:lnTo>
                        <a:pt x="109" y="77"/>
                      </a:lnTo>
                      <a:lnTo>
                        <a:pt x="109" y="77"/>
                      </a:lnTo>
                      <a:lnTo>
                        <a:pt x="109" y="75"/>
                      </a:lnTo>
                      <a:lnTo>
                        <a:pt x="111" y="75"/>
                      </a:lnTo>
                      <a:lnTo>
                        <a:pt x="111" y="75"/>
                      </a:lnTo>
                      <a:lnTo>
                        <a:pt x="111" y="75"/>
                      </a:lnTo>
                      <a:lnTo>
                        <a:pt x="111" y="73"/>
                      </a:lnTo>
                      <a:lnTo>
                        <a:pt x="111" y="73"/>
                      </a:lnTo>
                      <a:lnTo>
                        <a:pt x="111" y="71"/>
                      </a:lnTo>
                      <a:lnTo>
                        <a:pt x="111" y="71"/>
                      </a:lnTo>
                      <a:lnTo>
                        <a:pt x="111" y="71"/>
                      </a:lnTo>
                      <a:lnTo>
                        <a:pt x="111" y="71"/>
                      </a:lnTo>
                      <a:lnTo>
                        <a:pt x="111" y="69"/>
                      </a:lnTo>
                      <a:lnTo>
                        <a:pt x="113" y="69"/>
                      </a:lnTo>
                      <a:lnTo>
                        <a:pt x="113" y="69"/>
                      </a:lnTo>
                      <a:lnTo>
                        <a:pt x="113" y="69"/>
                      </a:lnTo>
                      <a:lnTo>
                        <a:pt x="113" y="67"/>
                      </a:lnTo>
                      <a:lnTo>
                        <a:pt x="113" y="67"/>
                      </a:lnTo>
                      <a:lnTo>
                        <a:pt x="115" y="67"/>
                      </a:lnTo>
                      <a:lnTo>
                        <a:pt x="115" y="66"/>
                      </a:lnTo>
                      <a:lnTo>
                        <a:pt x="115" y="66"/>
                      </a:lnTo>
                      <a:lnTo>
                        <a:pt x="115" y="67"/>
                      </a:lnTo>
                      <a:lnTo>
                        <a:pt x="115" y="67"/>
                      </a:lnTo>
                      <a:lnTo>
                        <a:pt x="115" y="66"/>
                      </a:lnTo>
                      <a:lnTo>
                        <a:pt x="117" y="66"/>
                      </a:lnTo>
                      <a:lnTo>
                        <a:pt x="117" y="66"/>
                      </a:lnTo>
                      <a:lnTo>
                        <a:pt x="117" y="66"/>
                      </a:lnTo>
                      <a:lnTo>
                        <a:pt x="119" y="66"/>
                      </a:lnTo>
                      <a:lnTo>
                        <a:pt x="119" y="66"/>
                      </a:lnTo>
                      <a:lnTo>
                        <a:pt x="121" y="66"/>
                      </a:lnTo>
                      <a:lnTo>
                        <a:pt x="121" y="66"/>
                      </a:lnTo>
                      <a:lnTo>
                        <a:pt x="121" y="66"/>
                      </a:lnTo>
                      <a:lnTo>
                        <a:pt x="123" y="66"/>
                      </a:lnTo>
                      <a:lnTo>
                        <a:pt x="123" y="66"/>
                      </a:lnTo>
                      <a:lnTo>
                        <a:pt x="123" y="67"/>
                      </a:lnTo>
                      <a:lnTo>
                        <a:pt x="123" y="67"/>
                      </a:lnTo>
                      <a:lnTo>
                        <a:pt x="123" y="67"/>
                      </a:lnTo>
                      <a:lnTo>
                        <a:pt x="125" y="67"/>
                      </a:lnTo>
                      <a:lnTo>
                        <a:pt x="125" y="67"/>
                      </a:lnTo>
                      <a:lnTo>
                        <a:pt x="125" y="69"/>
                      </a:lnTo>
                      <a:lnTo>
                        <a:pt x="127" y="69"/>
                      </a:lnTo>
                      <a:lnTo>
                        <a:pt x="127" y="69"/>
                      </a:lnTo>
                      <a:lnTo>
                        <a:pt x="127" y="69"/>
                      </a:lnTo>
                      <a:lnTo>
                        <a:pt x="127" y="69"/>
                      </a:lnTo>
                      <a:lnTo>
                        <a:pt x="127" y="71"/>
                      </a:lnTo>
                      <a:lnTo>
                        <a:pt x="129" y="71"/>
                      </a:lnTo>
                      <a:lnTo>
                        <a:pt x="129" y="71"/>
                      </a:lnTo>
                      <a:lnTo>
                        <a:pt x="129" y="71"/>
                      </a:lnTo>
                      <a:lnTo>
                        <a:pt x="129" y="71"/>
                      </a:lnTo>
                      <a:lnTo>
                        <a:pt x="129" y="71"/>
                      </a:lnTo>
                      <a:lnTo>
                        <a:pt x="130" y="71"/>
                      </a:lnTo>
                      <a:lnTo>
                        <a:pt x="130" y="73"/>
                      </a:lnTo>
                      <a:lnTo>
                        <a:pt x="130" y="73"/>
                      </a:lnTo>
                      <a:lnTo>
                        <a:pt x="132" y="73"/>
                      </a:lnTo>
                      <a:lnTo>
                        <a:pt x="132" y="73"/>
                      </a:lnTo>
                      <a:lnTo>
                        <a:pt x="132" y="73"/>
                      </a:lnTo>
                      <a:lnTo>
                        <a:pt x="134" y="73"/>
                      </a:lnTo>
                      <a:lnTo>
                        <a:pt x="134" y="73"/>
                      </a:lnTo>
                      <a:lnTo>
                        <a:pt x="134" y="73"/>
                      </a:lnTo>
                      <a:lnTo>
                        <a:pt x="134" y="73"/>
                      </a:lnTo>
                      <a:lnTo>
                        <a:pt x="136" y="73"/>
                      </a:lnTo>
                      <a:lnTo>
                        <a:pt x="136" y="75"/>
                      </a:lnTo>
                      <a:lnTo>
                        <a:pt x="136" y="75"/>
                      </a:lnTo>
                      <a:lnTo>
                        <a:pt x="138" y="75"/>
                      </a:lnTo>
                      <a:lnTo>
                        <a:pt x="138" y="75"/>
                      </a:lnTo>
                      <a:lnTo>
                        <a:pt x="138" y="75"/>
                      </a:lnTo>
                      <a:lnTo>
                        <a:pt x="138" y="75"/>
                      </a:lnTo>
                      <a:lnTo>
                        <a:pt x="140" y="75"/>
                      </a:lnTo>
                      <a:lnTo>
                        <a:pt x="140" y="75"/>
                      </a:lnTo>
                      <a:lnTo>
                        <a:pt x="142" y="75"/>
                      </a:lnTo>
                      <a:lnTo>
                        <a:pt x="142" y="77"/>
                      </a:lnTo>
                      <a:lnTo>
                        <a:pt x="142" y="77"/>
                      </a:lnTo>
                      <a:lnTo>
                        <a:pt x="142" y="77"/>
                      </a:lnTo>
                      <a:lnTo>
                        <a:pt x="144" y="77"/>
                      </a:lnTo>
                      <a:lnTo>
                        <a:pt x="144" y="77"/>
                      </a:lnTo>
                      <a:lnTo>
                        <a:pt x="144" y="77"/>
                      </a:lnTo>
                      <a:lnTo>
                        <a:pt x="144" y="77"/>
                      </a:lnTo>
                      <a:lnTo>
                        <a:pt x="144" y="77"/>
                      </a:lnTo>
                      <a:lnTo>
                        <a:pt x="144" y="77"/>
                      </a:lnTo>
                      <a:lnTo>
                        <a:pt x="146" y="77"/>
                      </a:lnTo>
                      <a:lnTo>
                        <a:pt x="146" y="77"/>
                      </a:lnTo>
                      <a:lnTo>
                        <a:pt x="148" y="77"/>
                      </a:lnTo>
                      <a:lnTo>
                        <a:pt x="148" y="77"/>
                      </a:lnTo>
                      <a:lnTo>
                        <a:pt x="148" y="77"/>
                      </a:lnTo>
                      <a:lnTo>
                        <a:pt x="148" y="77"/>
                      </a:lnTo>
                      <a:lnTo>
                        <a:pt x="148" y="75"/>
                      </a:lnTo>
                      <a:lnTo>
                        <a:pt x="150" y="75"/>
                      </a:lnTo>
                      <a:lnTo>
                        <a:pt x="150" y="75"/>
                      </a:lnTo>
                      <a:lnTo>
                        <a:pt x="150" y="75"/>
                      </a:lnTo>
                      <a:lnTo>
                        <a:pt x="151" y="75"/>
                      </a:lnTo>
                      <a:lnTo>
                        <a:pt x="151" y="75"/>
                      </a:lnTo>
                      <a:lnTo>
                        <a:pt x="153" y="75"/>
                      </a:lnTo>
                      <a:lnTo>
                        <a:pt x="153" y="75"/>
                      </a:lnTo>
                      <a:lnTo>
                        <a:pt x="153" y="75"/>
                      </a:lnTo>
                      <a:lnTo>
                        <a:pt x="155" y="75"/>
                      </a:lnTo>
                      <a:lnTo>
                        <a:pt x="155" y="75"/>
                      </a:lnTo>
                      <a:lnTo>
                        <a:pt x="155" y="75"/>
                      </a:lnTo>
                      <a:lnTo>
                        <a:pt x="155" y="75"/>
                      </a:lnTo>
                      <a:lnTo>
                        <a:pt x="157" y="75"/>
                      </a:lnTo>
                      <a:lnTo>
                        <a:pt x="157" y="75"/>
                      </a:lnTo>
                      <a:lnTo>
                        <a:pt x="157" y="73"/>
                      </a:lnTo>
                      <a:lnTo>
                        <a:pt x="159" y="73"/>
                      </a:lnTo>
                      <a:lnTo>
                        <a:pt x="159" y="73"/>
                      </a:lnTo>
                      <a:lnTo>
                        <a:pt x="159" y="73"/>
                      </a:lnTo>
                      <a:lnTo>
                        <a:pt x="159" y="71"/>
                      </a:lnTo>
                      <a:lnTo>
                        <a:pt x="159" y="71"/>
                      </a:lnTo>
                      <a:lnTo>
                        <a:pt x="159" y="71"/>
                      </a:lnTo>
                      <a:lnTo>
                        <a:pt x="159" y="71"/>
                      </a:lnTo>
                      <a:lnTo>
                        <a:pt x="161" y="71"/>
                      </a:lnTo>
                      <a:lnTo>
                        <a:pt x="161" y="69"/>
                      </a:lnTo>
                      <a:lnTo>
                        <a:pt x="161" y="69"/>
                      </a:lnTo>
                      <a:lnTo>
                        <a:pt x="161" y="67"/>
                      </a:lnTo>
                      <a:lnTo>
                        <a:pt x="161" y="67"/>
                      </a:lnTo>
                      <a:lnTo>
                        <a:pt x="161" y="67"/>
                      </a:lnTo>
                      <a:lnTo>
                        <a:pt x="161" y="66"/>
                      </a:lnTo>
                      <a:lnTo>
                        <a:pt x="161" y="66"/>
                      </a:lnTo>
                      <a:lnTo>
                        <a:pt x="161" y="66"/>
                      </a:lnTo>
                      <a:lnTo>
                        <a:pt x="161" y="64"/>
                      </a:lnTo>
                      <a:lnTo>
                        <a:pt x="161" y="64"/>
                      </a:lnTo>
                      <a:lnTo>
                        <a:pt x="163" y="64"/>
                      </a:lnTo>
                      <a:lnTo>
                        <a:pt x="163" y="64"/>
                      </a:lnTo>
                      <a:lnTo>
                        <a:pt x="163" y="62"/>
                      </a:lnTo>
                      <a:lnTo>
                        <a:pt x="163" y="62"/>
                      </a:lnTo>
                      <a:lnTo>
                        <a:pt x="163" y="62"/>
                      </a:lnTo>
                      <a:lnTo>
                        <a:pt x="163" y="60"/>
                      </a:lnTo>
                      <a:lnTo>
                        <a:pt x="163" y="60"/>
                      </a:lnTo>
                      <a:lnTo>
                        <a:pt x="165" y="60"/>
                      </a:lnTo>
                      <a:lnTo>
                        <a:pt x="165" y="58"/>
                      </a:lnTo>
                      <a:lnTo>
                        <a:pt x="165" y="58"/>
                      </a:lnTo>
                      <a:lnTo>
                        <a:pt x="165" y="56"/>
                      </a:lnTo>
                      <a:lnTo>
                        <a:pt x="165" y="56"/>
                      </a:lnTo>
                      <a:lnTo>
                        <a:pt x="163" y="56"/>
                      </a:lnTo>
                      <a:lnTo>
                        <a:pt x="163" y="56"/>
                      </a:lnTo>
                      <a:lnTo>
                        <a:pt x="165" y="56"/>
                      </a:lnTo>
                      <a:lnTo>
                        <a:pt x="165" y="56"/>
                      </a:lnTo>
                      <a:lnTo>
                        <a:pt x="165" y="56"/>
                      </a:lnTo>
                      <a:lnTo>
                        <a:pt x="167" y="56"/>
                      </a:lnTo>
                      <a:lnTo>
                        <a:pt x="167" y="54"/>
                      </a:lnTo>
                      <a:lnTo>
                        <a:pt x="167" y="54"/>
                      </a:lnTo>
                      <a:lnTo>
                        <a:pt x="169" y="54"/>
                      </a:lnTo>
                      <a:lnTo>
                        <a:pt x="169" y="54"/>
                      </a:lnTo>
                      <a:lnTo>
                        <a:pt x="169" y="54"/>
                      </a:lnTo>
                      <a:lnTo>
                        <a:pt x="169" y="54"/>
                      </a:lnTo>
                      <a:lnTo>
                        <a:pt x="171" y="54"/>
                      </a:lnTo>
                      <a:lnTo>
                        <a:pt x="171" y="54"/>
                      </a:lnTo>
                      <a:lnTo>
                        <a:pt x="171" y="54"/>
                      </a:lnTo>
                      <a:lnTo>
                        <a:pt x="173" y="54"/>
                      </a:lnTo>
                      <a:lnTo>
                        <a:pt x="173" y="52"/>
                      </a:lnTo>
                      <a:lnTo>
                        <a:pt x="173" y="52"/>
                      </a:lnTo>
                      <a:lnTo>
                        <a:pt x="174" y="52"/>
                      </a:lnTo>
                      <a:lnTo>
                        <a:pt x="174" y="52"/>
                      </a:lnTo>
                      <a:lnTo>
                        <a:pt x="174" y="52"/>
                      </a:lnTo>
                      <a:lnTo>
                        <a:pt x="174" y="52"/>
                      </a:lnTo>
                      <a:lnTo>
                        <a:pt x="174" y="50"/>
                      </a:lnTo>
                      <a:lnTo>
                        <a:pt x="174" y="50"/>
                      </a:lnTo>
                      <a:lnTo>
                        <a:pt x="176" y="50"/>
                      </a:lnTo>
                      <a:lnTo>
                        <a:pt x="176" y="48"/>
                      </a:lnTo>
                      <a:lnTo>
                        <a:pt x="176" y="48"/>
                      </a:lnTo>
                      <a:lnTo>
                        <a:pt x="176" y="48"/>
                      </a:lnTo>
                      <a:lnTo>
                        <a:pt x="176" y="48"/>
                      </a:lnTo>
                      <a:lnTo>
                        <a:pt x="176" y="48"/>
                      </a:lnTo>
                      <a:lnTo>
                        <a:pt x="178" y="48"/>
                      </a:lnTo>
                      <a:lnTo>
                        <a:pt x="178" y="46"/>
                      </a:lnTo>
                      <a:lnTo>
                        <a:pt x="178" y="46"/>
                      </a:lnTo>
                      <a:lnTo>
                        <a:pt x="178" y="46"/>
                      </a:lnTo>
                      <a:lnTo>
                        <a:pt x="180" y="46"/>
                      </a:lnTo>
                      <a:lnTo>
                        <a:pt x="180" y="46"/>
                      </a:lnTo>
                      <a:lnTo>
                        <a:pt x="180" y="46"/>
                      </a:lnTo>
                      <a:lnTo>
                        <a:pt x="180" y="45"/>
                      </a:lnTo>
                      <a:lnTo>
                        <a:pt x="182" y="45"/>
                      </a:lnTo>
                      <a:lnTo>
                        <a:pt x="182" y="45"/>
                      </a:lnTo>
                      <a:lnTo>
                        <a:pt x="182" y="43"/>
                      </a:lnTo>
                      <a:lnTo>
                        <a:pt x="182" y="43"/>
                      </a:lnTo>
                      <a:lnTo>
                        <a:pt x="182" y="41"/>
                      </a:lnTo>
                      <a:lnTo>
                        <a:pt x="182" y="41"/>
                      </a:lnTo>
                      <a:lnTo>
                        <a:pt x="182" y="41"/>
                      </a:lnTo>
                      <a:lnTo>
                        <a:pt x="182" y="39"/>
                      </a:lnTo>
                      <a:lnTo>
                        <a:pt x="182" y="39"/>
                      </a:lnTo>
                      <a:lnTo>
                        <a:pt x="182" y="39"/>
                      </a:lnTo>
                      <a:lnTo>
                        <a:pt x="182" y="39"/>
                      </a:lnTo>
                      <a:lnTo>
                        <a:pt x="182" y="37"/>
                      </a:lnTo>
                      <a:lnTo>
                        <a:pt x="182" y="37"/>
                      </a:lnTo>
                      <a:lnTo>
                        <a:pt x="182" y="35"/>
                      </a:lnTo>
                      <a:lnTo>
                        <a:pt x="182" y="35"/>
                      </a:lnTo>
                      <a:lnTo>
                        <a:pt x="182" y="33"/>
                      </a:lnTo>
                      <a:lnTo>
                        <a:pt x="184" y="33"/>
                      </a:lnTo>
                      <a:lnTo>
                        <a:pt x="184" y="33"/>
                      </a:lnTo>
                      <a:lnTo>
                        <a:pt x="184" y="33"/>
                      </a:lnTo>
                      <a:lnTo>
                        <a:pt x="186" y="33"/>
                      </a:lnTo>
                      <a:lnTo>
                        <a:pt x="186" y="31"/>
                      </a:lnTo>
                      <a:lnTo>
                        <a:pt x="186" y="31"/>
                      </a:lnTo>
                      <a:lnTo>
                        <a:pt x="186" y="31"/>
                      </a:lnTo>
                      <a:lnTo>
                        <a:pt x="186" y="31"/>
                      </a:lnTo>
                      <a:lnTo>
                        <a:pt x="186" y="31"/>
                      </a:lnTo>
                      <a:lnTo>
                        <a:pt x="188" y="31"/>
                      </a:lnTo>
                      <a:lnTo>
                        <a:pt x="188" y="29"/>
                      </a:lnTo>
                      <a:lnTo>
                        <a:pt x="188" y="29"/>
                      </a:lnTo>
                      <a:lnTo>
                        <a:pt x="188" y="29"/>
                      </a:lnTo>
                      <a:lnTo>
                        <a:pt x="188" y="29"/>
                      </a:lnTo>
                      <a:lnTo>
                        <a:pt x="190" y="29"/>
                      </a:lnTo>
                      <a:lnTo>
                        <a:pt x="190" y="27"/>
                      </a:lnTo>
                      <a:lnTo>
                        <a:pt x="190" y="27"/>
                      </a:lnTo>
                      <a:lnTo>
                        <a:pt x="192" y="27"/>
                      </a:lnTo>
                      <a:lnTo>
                        <a:pt x="192" y="27"/>
                      </a:lnTo>
                      <a:lnTo>
                        <a:pt x="192" y="27"/>
                      </a:lnTo>
                      <a:lnTo>
                        <a:pt x="192" y="27"/>
                      </a:lnTo>
                      <a:lnTo>
                        <a:pt x="194" y="27"/>
                      </a:lnTo>
                      <a:lnTo>
                        <a:pt x="194" y="25"/>
                      </a:lnTo>
                      <a:lnTo>
                        <a:pt x="194" y="25"/>
                      </a:lnTo>
                      <a:lnTo>
                        <a:pt x="194" y="25"/>
                      </a:lnTo>
                      <a:lnTo>
                        <a:pt x="194" y="23"/>
                      </a:lnTo>
                      <a:lnTo>
                        <a:pt x="195" y="23"/>
                      </a:lnTo>
                      <a:lnTo>
                        <a:pt x="195" y="23"/>
                      </a:lnTo>
                      <a:lnTo>
                        <a:pt x="195" y="23"/>
                      </a:lnTo>
                      <a:lnTo>
                        <a:pt x="195" y="23"/>
                      </a:lnTo>
                      <a:lnTo>
                        <a:pt x="197" y="23"/>
                      </a:lnTo>
                      <a:lnTo>
                        <a:pt x="197" y="23"/>
                      </a:lnTo>
                      <a:lnTo>
                        <a:pt x="197" y="23"/>
                      </a:lnTo>
                      <a:lnTo>
                        <a:pt x="197" y="22"/>
                      </a:lnTo>
                      <a:lnTo>
                        <a:pt x="197" y="22"/>
                      </a:lnTo>
                      <a:lnTo>
                        <a:pt x="197" y="22"/>
                      </a:lnTo>
                      <a:lnTo>
                        <a:pt x="199" y="22"/>
                      </a:lnTo>
                      <a:lnTo>
                        <a:pt x="199" y="22"/>
                      </a:lnTo>
                      <a:lnTo>
                        <a:pt x="199" y="20"/>
                      </a:lnTo>
                      <a:lnTo>
                        <a:pt x="201" y="20"/>
                      </a:lnTo>
                      <a:lnTo>
                        <a:pt x="201" y="20"/>
                      </a:lnTo>
                      <a:lnTo>
                        <a:pt x="201" y="18"/>
                      </a:lnTo>
                      <a:lnTo>
                        <a:pt x="201" y="18"/>
                      </a:lnTo>
                      <a:lnTo>
                        <a:pt x="201" y="18"/>
                      </a:lnTo>
                      <a:lnTo>
                        <a:pt x="201" y="18"/>
                      </a:lnTo>
                      <a:lnTo>
                        <a:pt x="201" y="16"/>
                      </a:lnTo>
                      <a:lnTo>
                        <a:pt x="201" y="16"/>
                      </a:lnTo>
                      <a:lnTo>
                        <a:pt x="203" y="16"/>
                      </a:lnTo>
                      <a:lnTo>
                        <a:pt x="203" y="16"/>
                      </a:lnTo>
                      <a:lnTo>
                        <a:pt x="203" y="16"/>
                      </a:lnTo>
                      <a:lnTo>
                        <a:pt x="203" y="14"/>
                      </a:lnTo>
                      <a:lnTo>
                        <a:pt x="203" y="14"/>
                      </a:lnTo>
                      <a:lnTo>
                        <a:pt x="203" y="14"/>
                      </a:lnTo>
                      <a:lnTo>
                        <a:pt x="203" y="12"/>
                      </a:lnTo>
                      <a:lnTo>
                        <a:pt x="205" y="12"/>
                      </a:lnTo>
                      <a:lnTo>
                        <a:pt x="205" y="12"/>
                      </a:lnTo>
                      <a:lnTo>
                        <a:pt x="205" y="12"/>
                      </a:lnTo>
                      <a:lnTo>
                        <a:pt x="207" y="12"/>
                      </a:lnTo>
                      <a:lnTo>
                        <a:pt x="207" y="10"/>
                      </a:lnTo>
                      <a:lnTo>
                        <a:pt x="207" y="10"/>
                      </a:lnTo>
                      <a:lnTo>
                        <a:pt x="207" y="10"/>
                      </a:lnTo>
                      <a:lnTo>
                        <a:pt x="209" y="10"/>
                      </a:lnTo>
                      <a:lnTo>
                        <a:pt x="209" y="10"/>
                      </a:lnTo>
                      <a:lnTo>
                        <a:pt x="209" y="10"/>
                      </a:lnTo>
                      <a:lnTo>
                        <a:pt x="211" y="10"/>
                      </a:lnTo>
                      <a:lnTo>
                        <a:pt x="211" y="10"/>
                      </a:lnTo>
                      <a:lnTo>
                        <a:pt x="211" y="10"/>
                      </a:lnTo>
                      <a:lnTo>
                        <a:pt x="213" y="10"/>
                      </a:lnTo>
                      <a:lnTo>
                        <a:pt x="213" y="10"/>
                      </a:lnTo>
                      <a:lnTo>
                        <a:pt x="213" y="10"/>
                      </a:lnTo>
                      <a:lnTo>
                        <a:pt x="213" y="8"/>
                      </a:lnTo>
                      <a:lnTo>
                        <a:pt x="215" y="8"/>
                      </a:lnTo>
                      <a:lnTo>
                        <a:pt x="215" y="8"/>
                      </a:lnTo>
                      <a:lnTo>
                        <a:pt x="215" y="8"/>
                      </a:lnTo>
                      <a:lnTo>
                        <a:pt x="215" y="8"/>
                      </a:lnTo>
                      <a:lnTo>
                        <a:pt x="217" y="8"/>
                      </a:lnTo>
                      <a:lnTo>
                        <a:pt x="217" y="8"/>
                      </a:lnTo>
                      <a:lnTo>
                        <a:pt x="218" y="8"/>
                      </a:lnTo>
                      <a:lnTo>
                        <a:pt x="218" y="8"/>
                      </a:lnTo>
                      <a:lnTo>
                        <a:pt x="218" y="6"/>
                      </a:lnTo>
                      <a:lnTo>
                        <a:pt x="218" y="6"/>
                      </a:lnTo>
                      <a:lnTo>
                        <a:pt x="218" y="4"/>
                      </a:lnTo>
                      <a:lnTo>
                        <a:pt x="218" y="4"/>
                      </a:lnTo>
                      <a:lnTo>
                        <a:pt x="218" y="4"/>
                      </a:lnTo>
                      <a:lnTo>
                        <a:pt x="218" y="4"/>
                      </a:lnTo>
                      <a:lnTo>
                        <a:pt x="218" y="2"/>
                      </a:lnTo>
                      <a:lnTo>
                        <a:pt x="220" y="2"/>
                      </a:lnTo>
                      <a:lnTo>
                        <a:pt x="220" y="2"/>
                      </a:lnTo>
                      <a:lnTo>
                        <a:pt x="220" y="2"/>
                      </a:lnTo>
                      <a:lnTo>
                        <a:pt x="222" y="2"/>
                      </a:lnTo>
                      <a:lnTo>
                        <a:pt x="222" y="2"/>
                      </a:lnTo>
                      <a:lnTo>
                        <a:pt x="222" y="2"/>
                      </a:lnTo>
                      <a:lnTo>
                        <a:pt x="222" y="2"/>
                      </a:lnTo>
                      <a:lnTo>
                        <a:pt x="224" y="2"/>
                      </a:lnTo>
                      <a:lnTo>
                        <a:pt x="224" y="2"/>
                      </a:lnTo>
                      <a:lnTo>
                        <a:pt x="224" y="2"/>
                      </a:lnTo>
                      <a:lnTo>
                        <a:pt x="224" y="2"/>
                      </a:lnTo>
                      <a:lnTo>
                        <a:pt x="226" y="2"/>
                      </a:lnTo>
                      <a:lnTo>
                        <a:pt x="226" y="2"/>
                      </a:lnTo>
                      <a:lnTo>
                        <a:pt x="228" y="2"/>
                      </a:lnTo>
                      <a:lnTo>
                        <a:pt x="228" y="2"/>
                      </a:lnTo>
                      <a:lnTo>
                        <a:pt x="228" y="2"/>
                      </a:lnTo>
                      <a:lnTo>
                        <a:pt x="230" y="2"/>
                      </a:lnTo>
                      <a:lnTo>
                        <a:pt x="230" y="0"/>
                      </a:lnTo>
                      <a:lnTo>
                        <a:pt x="230" y="0"/>
                      </a:lnTo>
                      <a:lnTo>
                        <a:pt x="230" y="0"/>
                      </a:lnTo>
                      <a:lnTo>
                        <a:pt x="232" y="0"/>
                      </a:lnTo>
                      <a:lnTo>
                        <a:pt x="232" y="0"/>
                      </a:lnTo>
                      <a:lnTo>
                        <a:pt x="232" y="2"/>
                      </a:lnTo>
                      <a:lnTo>
                        <a:pt x="234" y="2"/>
                      </a:lnTo>
                      <a:lnTo>
                        <a:pt x="234" y="2"/>
                      </a:lnTo>
                      <a:lnTo>
                        <a:pt x="234" y="2"/>
                      </a:lnTo>
                      <a:lnTo>
                        <a:pt x="234" y="2"/>
                      </a:lnTo>
                      <a:lnTo>
                        <a:pt x="236" y="2"/>
                      </a:lnTo>
                      <a:lnTo>
                        <a:pt x="236" y="2"/>
                      </a:lnTo>
                      <a:lnTo>
                        <a:pt x="236" y="4"/>
                      </a:lnTo>
                      <a:lnTo>
                        <a:pt x="236" y="4"/>
                      </a:lnTo>
                      <a:lnTo>
                        <a:pt x="238" y="4"/>
                      </a:lnTo>
                      <a:lnTo>
                        <a:pt x="238" y="4"/>
                      </a:lnTo>
                      <a:lnTo>
                        <a:pt x="238" y="4"/>
                      </a:lnTo>
                      <a:lnTo>
                        <a:pt x="239" y="4"/>
                      </a:lnTo>
                      <a:lnTo>
                        <a:pt x="239" y="4"/>
                      </a:lnTo>
                      <a:lnTo>
                        <a:pt x="239" y="4"/>
                      </a:lnTo>
                      <a:lnTo>
                        <a:pt x="239" y="6"/>
                      </a:lnTo>
                      <a:lnTo>
                        <a:pt x="241" y="6"/>
                      </a:lnTo>
                      <a:lnTo>
                        <a:pt x="241" y="6"/>
                      </a:lnTo>
                      <a:lnTo>
                        <a:pt x="241" y="6"/>
                      </a:lnTo>
                      <a:lnTo>
                        <a:pt x="243" y="6"/>
                      </a:lnTo>
                      <a:lnTo>
                        <a:pt x="243" y="6"/>
                      </a:lnTo>
                      <a:lnTo>
                        <a:pt x="245" y="6"/>
                      </a:lnTo>
                      <a:lnTo>
                        <a:pt x="245" y="6"/>
                      </a:lnTo>
                      <a:lnTo>
                        <a:pt x="245" y="6"/>
                      </a:lnTo>
                      <a:lnTo>
                        <a:pt x="247" y="6"/>
                      </a:lnTo>
                      <a:lnTo>
                        <a:pt x="247" y="6"/>
                      </a:lnTo>
                      <a:lnTo>
                        <a:pt x="247" y="6"/>
                      </a:lnTo>
                      <a:lnTo>
                        <a:pt x="247" y="4"/>
                      </a:lnTo>
                      <a:lnTo>
                        <a:pt x="249" y="4"/>
                      </a:lnTo>
                      <a:lnTo>
                        <a:pt x="249" y="4"/>
                      </a:lnTo>
                      <a:lnTo>
                        <a:pt x="251" y="4"/>
                      </a:lnTo>
                      <a:lnTo>
                        <a:pt x="251" y="4"/>
                      </a:lnTo>
                      <a:lnTo>
                        <a:pt x="251" y="4"/>
                      </a:lnTo>
                      <a:lnTo>
                        <a:pt x="253" y="4"/>
                      </a:lnTo>
                      <a:lnTo>
                        <a:pt x="253" y="6"/>
                      </a:lnTo>
                      <a:lnTo>
                        <a:pt x="253" y="6"/>
                      </a:lnTo>
                      <a:lnTo>
                        <a:pt x="255" y="6"/>
                      </a:lnTo>
                      <a:lnTo>
                        <a:pt x="255" y="6"/>
                      </a:lnTo>
                      <a:lnTo>
                        <a:pt x="255" y="6"/>
                      </a:lnTo>
                      <a:lnTo>
                        <a:pt x="257" y="6"/>
                      </a:lnTo>
                      <a:lnTo>
                        <a:pt x="257" y="6"/>
                      </a:lnTo>
                      <a:lnTo>
                        <a:pt x="257" y="6"/>
                      </a:lnTo>
                      <a:lnTo>
                        <a:pt x="257" y="6"/>
                      </a:lnTo>
                      <a:lnTo>
                        <a:pt x="259" y="6"/>
                      </a:lnTo>
                      <a:lnTo>
                        <a:pt x="259" y="8"/>
                      </a:lnTo>
                      <a:lnTo>
                        <a:pt x="259" y="8"/>
                      </a:lnTo>
                      <a:lnTo>
                        <a:pt x="259" y="8"/>
                      </a:lnTo>
                      <a:lnTo>
                        <a:pt x="259" y="8"/>
                      </a:lnTo>
                      <a:lnTo>
                        <a:pt x="259" y="10"/>
                      </a:lnTo>
                      <a:lnTo>
                        <a:pt x="259" y="10"/>
                      </a:lnTo>
                      <a:lnTo>
                        <a:pt x="261" y="10"/>
                      </a:lnTo>
                      <a:lnTo>
                        <a:pt x="261" y="12"/>
                      </a:lnTo>
                      <a:lnTo>
                        <a:pt x="261" y="12"/>
                      </a:lnTo>
                      <a:lnTo>
                        <a:pt x="261" y="14"/>
                      </a:lnTo>
                      <a:lnTo>
                        <a:pt x="261" y="14"/>
                      </a:lnTo>
                      <a:lnTo>
                        <a:pt x="261" y="14"/>
                      </a:lnTo>
                      <a:lnTo>
                        <a:pt x="261" y="16"/>
                      </a:lnTo>
                      <a:lnTo>
                        <a:pt x="261" y="16"/>
                      </a:lnTo>
                      <a:lnTo>
                        <a:pt x="261" y="16"/>
                      </a:lnTo>
                      <a:lnTo>
                        <a:pt x="261" y="16"/>
                      </a:lnTo>
                      <a:lnTo>
                        <a:pt x="261" y="18"/>
                      </a:lnTo>
                      <a:lnTo>
                        <a:pt x="262" y="18"/>
                      </a:lnTo>
                      <a:lnTo>
                        <a:pt x="262" y="18"/>
                      </a:lnTo>
                      <a:lnTo>
                        <a:pt x="262" y="20"/>
                      </a:lnTo>
                      <a:lnTo>
                        <a:pt x="262" y="20"/>
                      </a:lnTo>
                      <a:lnTo>
                        <a:pt x="262" y="20"/>
                      </a:lnTo>
                      <a:lnTo>
                        <a:pt x="262" y="22"/>
                      </a:lnTo>
                      <a:lnTo>
                        <a:pt x="262" y="22"/>
                      </a:lnTo>
                      <a:lnTo>
                        <a:pt x="262" y="23"/>
                      </a:lnTo>
                      <a:lnTo>
                        <a:pt x="262" y="23"/>
                      </a:lnTo>
                      <a:lnTo>
                        <a:pt x="262" y="23"/>
                      </a:lnTo>
                      <a:lnTo>
                        <a:pt x="262" y="25"/>
                      </a:lnTo>
                      <a:lnTo>
                        <a:pt x="262" y="25"/>
                      </a:lnTo>
                      <a:lnTo>
                        <a:pt x="262" y="27"/>
                      </a:lnTo>
                      <a:lnTo>
                        <a:pt x="262" y="27"/>
                      </a:lnTo>
                      <a:lnTo>
                        <a:pt x="262" y="29"/>
                      </a:lnTo>
                      <a:lnTo>
                        <a:pt x="262" y="29"/>
                      </a:lnTo>
                      <a:lnTo>
                        <a:pt x="262" y="29"/>
                      </a:lnTo>
                      <a:lnTo>
                        <a:pt x="262" y="31"/>
                      </a:lnTo>
                      <a:lnTo>
                        <a:pt x="264" y="31"/>
                      </a:lnTo>
                      <a:lnTo>
                        <a:pt x="264" y="31"/>
                      </a:lnTo>
                      <a:lnTo>
                        <a:pt x="264" y="31"/>
                      </a:lnTo>
                      <a:lnTo>
                        <a:pt x="264" y="31"/>
                      </a:lnTo>
                      <a:lnTo>
                        <a:pt x="266" y="31"/>
                      </a:lnTo>
                      <a:lnTo>
                        <a:pt x="266" y="33"/>
                      </a:lnTo>
                      <a:lnTo>
                        <a:pt x="266" y="33"/>
                      </a:lnTo>
                      <a:lnTo>
                        <a:pt x="266" y="35"/>
                      </a:lnTo>
                      <a:lnTo>
                        <a:pt x="266" y="35"/>
                      </a:lnTo>
                      <a:lnTo>
                        <a:pt x="266" y="35"/>
                      </a:lnTo>
                      <a:lnTo>
                        <a:pt x="266" y="37"/>
                      </a:lnTo>
                      <a:lnTo>
                        <a:pt x="266" y="37"/>
                      </a:lnTo>
                      <a:lnTo>
                        <a:pt x="266" y="37"/>
                      </a:lnTo>
                      <a:lnTo>
                        <a:pt x="266" y="39"/>
                      </a:lnTo>
                      <a:lnTo>
                        <a:pt x="268" y="39"/>
                      </a:lnTo>
                      <a:lnTo>
                        <a:pt x="268" y="39"/>
                      </a:lnTo>
                      <a:lnTo>
                        <a:pt x="268" y="39"/>
                      </a:lnTo>
                      <a:lnTo>
                        <a:pt x="268" y="39"/>
                      </a:lnTo>
                      <a:lnTo>
                        <a:pt x="268" y="41"/>
                      </a:lnTo>
                      <a:lnTo>
                        <a:pt x="268" y="41"/>
                      </a:lnTo>
                      <a:lnTo>
                        <a:pt x="268" y="41"/>
                      </a:lnTo>
                      <a:lnTo>
                        <a:pt x="268" y="43"/>
                      </a:lnTo>
                      <a:lnTo>
                        <a:pt x="268" y="43"/>
                      </a:lnTo>
                      <a:lnTo>
                        <a:pt x="268" y="45"/>
                      </a:lnTo>
                      <a:lnTo>
                        <a:pt x="270" y="45"/>
                      </a:lnTo>
                      <a:lnTo>
                        <a:pt x="270" y="45"/>
                      </a:lnTo>
                      <a:lnTo>
                        <a:pt x="270" y="46"/>
                      </a:lnTo>
                      <a:lnTo>
                        <a:pt x="270" y="46"/>
                      </a:lnTo>
                      <a:lnTo>
                        <a:pt x="270" y="46"/>
                      </a:lnTo>
                      <a:lnTo>
                        <a:pt x="270" y="48"/>
                      </a:lnTo>
                      <a:lnTo>
                        <a:pt x="270" y="48"/>
                      </a:lnTo>
                      <a:lnTo>
                        <a:pt x="270" y="48"/>
                      </a:lnTo>
                      <a:lnTo>
                        <a:pt x="270" y="50"/>
                      </a:lnTo>
                      <a:lnTo>
                        <a:pt x="270" y="50"/>
                      </a:lnTo>
                      <a:lnTo>
                        <a:pt x="270" y="52"/>
                      </a:lnTo>
                      <a:lnTo>
                        <a:pt x="270" y="52"/>
                      </a:lnTo>
                      <a:lnTo>
                        <a:pt x="270" y="54"/>
                      </a:lnTo>
                      <a:lnTo>
                        <a:pt x="270" y="54"/>
                      </a:lnTo>
                      <a:lnTo>
                        <a:pt x="270" y="56"/>
                      </a:lnTo>
                      <a:lnTo>
                        <a:pt x="270" y="56"/>
                      </a:lnTo>
                      <a:lnTo>
                        <a:pt x="270" y="56"/>
                      </a:lnTo>
                      <a:lnTo>
                        <a:pt x="270" y="58"/>
                      </a:lnTo>
                      <a:lnTo>
                        <a:pt x="270" y="58"/>
                      </a:lnTo>
                      <a:lnTo>
                        <a:pt x="270" y="60"/>
                      </a:lnTo>
                      <a:lnTo>
                        <a:pt x="272" y="60"/>
                      </a:lnTo>
                      <a:lnTo>
                        <a:pt x="272" y="60"/>
                      </a:lnTo>
                      <a:lnTo>
                        <a:pt x="272" y="62"/>
                      </a:lnTo>
                      <a:lnTo>
                        <a:pt x="272" y="62"/>
                      </a:lnTo>
                      <a:lnTo>
                        <a:pt x="272" y="64"/>
                      </a:lnTo>
                      <a:lnTo>
                        <a:pt x="272" y="64"/>
                      </a:lnTo>
                      <a:lnTo>
                        <a:pt x="272" y="64"/>
                      </a:lnTo>
                      <a:lnTo>
                        <a:pt x="272" y="66"/>
                      </a:lnTo>
                      <a:lnTo>
                        <a:pt x="272" y="66"/>
                      </a:lnTo>
                      <a:lnTo>
                        <a:pt x="272" y="67"/>
                      </a:lnTo>
                      <a:lnTo>
                        <a:pt x="270" y="67"/>
                      </a:lnTo>
                      <a:lnTo>
                        <a:pt x="270" y="67"/>
                      </a:lnTo>
                      <a:lnTo>
                        <a:pt x="270" y="69"/>
                      </a:lnTo>
                      <a:lnTo>
                        <a:pt x="270" y="69"/>
                      </a:lnTo>
                      <a:lnTo>
                        <a:pt x="270" y="69"/>
                      </a:lnTo>
                      <a:lnTo>
                        <a:pt x="270" y="71"/>
                      </a:lnTo>
                      <a:lnTo>
                        <a:pt x="270" y="71"/>
                      </a:lnTo>
                      <a:lnTo>
                        <a:pt x="270" y="71"/>
                      </a:lnTo>
                      <a:lnTo>
                        <a:pt x="270" y="71"/>
                      </a:lnTo>
                      <a:lnTo>
                        <a:pt x="270" y="73"/>
                      </a:lnTo>
                      <a:lnTo>
                        <a:pt x="270" y="73"/>
                      </a:lnTo>
                      <a:lnTo>
                        <a:pt x="270" y="75"/>
                      </a:lnTo>
                      <a:lnTo>
                        <a:pt x="270" y="75"/>
                      </a:lnTo>
                      <a:lnTo>
                        <a:pt x="270" y="75"/>
                      </a:lnTo>
                      <a:lnTo>
                        <a:pt x="270" y="77"/>
                      </a:lnTo>
                      <a:lnTo>
                        <a:pt x="270" y="77"/>
                      </a:lnTo>
                      <a:lnTo>
                        <a:pt x="268" y="77"/>
                      </a:lnTo>
                      <a:lnTo>
                        <a:pt x="268" y="79"/>
                      </a:lnTo>
                      <a:lnTo>
                        <a:pt x="270" y="79"/>
                      </a:lnTo>
                      <a:lnTo>
                        <a:pt x="270" y="79"/>
                      </a:lnTo>
                      <a:lnTo>
                        <a:pt x="270" y="79"/>
                      </a:lnTo>
                      <a:lnTo>
                        <a:pt x="268" y="79"/>
                      </a:lnTo>
                      <a:lnTo>
                        <a:pt x="268" y="81"/>
                      </a:lnTo>
                      <a:lnTo>
                        <a:pt x="268" y="81"/>
                      </a:lnTo>
                      <a:lnTo>
                        <a:pt x="268" y="81"/>
                      </a:lnTo>
                      <a:lnTo>
                        <a:pt x="268" y="79"/>
                      </a:lnTo>
                      <a:lnTo>
                        <a:pt x="266" y="79"/>
                      </a:lnTo>
                      <a:lnTo>
                        <a:pt x="266" y="79"/>
                      </a:lnTo>
                      <a:lnTo>
                        <a:pt x="266" y="79"/>
                      </a:lnTo>
                      <a:lnTo>
                        <a:pt x="266" y="79"/>
                      </a:lnTo>
                      <a:lnTo>
                        <a:pt x="266" y="79"/>
                      </a:lnTo>
                      <a:lnTo>
                        <a:pt x="264" y="79"/>
                      </a:lnTo>
                      <a:lnTo>
                        <a:pt x="264" y="79"/>
                      </a:lnTo>
                      <a:lnTo>
                        <a:pt x="264" y="77"/>
                      </a:lnTo>
                      <a:lnTo>
                        <a:pt x="262" y="77"/>
                      </a:lnTo>
                      <a:lnTo>
                        <a:pt x="262" y="77"/>
                      </a:lnTo>
                      <a:lnTo>
                        <a:pt x="262" y="77"/>
                      </a:lnTo>
                      <a:lnTo>
                        <a:pt x="262" y="77"/>
                      </a:lnTo>
                      <a:lnTo>
                        <a:pt x="262" y="75"/>
                      </a:lnTo>
                      <a:lnTo>
                        <a:pt x="261" y="75"/>
                      </a:lnTo>
                      <a:lnTo>
                        <a:pt x="261" y="75"/>
                      </a:lnTo>
                      <a:lnTo>
                        <a:pt x="261" y="75"/>
                      </a:lnTo>
                      <a:lnTo>
                        <a:pt x="261" y="75"/>
                      </a:lnTo>
                      <a:lnTo>
                        <a:pt x="261" y="75"/>
                      </a:lnTo>
                      <a:lnTo>
                        <a:pt x="259" y="75"/>
                      </a:lnTo>
                      <a:lnTo>
                        <a:pt x="259" y="75"/>
                      </a:lnTo>
                      <a:lnTo>
                        <a:pt x="259" y="77"/>
                      </a:lnTo>
                      <a:lnTo>
                        <a:pt x="257" y="77"/>
                      </a:lnTo>
                      <a:lnTo>
                        <a:pt x="257" y="77"/>
                      </a:lnTo>
                      <a:lnTo>
                        <a:pt x="257" y="77"/>
                      </a:lnTo>
                      <a:lnTo>
                        <a:pt x="257" y="79"/>
                      </a:lnTo>
                      <a:lnTo>
                        <a:pt x="257" y="79"/>
                      </a:lnTo>
                      <a:lnTo>
                        <a:pt x="257" y="79"/>
                      </a:lnTo>
                      <a:lnTo>
                        <a:pt x="255" y="79"/>
                      </a:lnTo>
                      <a:lnTo>
                        <a:pt x="255" y="79"/>
                      </a:lnTo>
                      <a:lnTo>
                        <a:pt x="255" y="81"/>
                      </a:lnTo>
                      <a:lnTo>
                        <a:pt x="255" y="81"/>
                      </a:lnTo>
                      <a:lnTo>
                        <a:pt x="255" y="81"/>
                      </a:lnTo>
                      <a:lnTo>
                        <a:pt x="255" y="83"/>
                      </a:lnTo>
                      <a:lnTo>
                        <a:pt x="255" y="83"/>
                      </a:lnTo>
                      <a:lnTo>
                        <a:pt x="255" y="83"/>
                      </a:lnTo>
                      <a:lnTo>
                        <a:pt x="255" y="85"/>
                      </a:lnTo>
                      <a:lnTo>
                        <a:pt x="253" y="85"/>
                      </a:lnTo>
                      <a:lnTo>
                        <a:pt x="253" y="85"/>
                      </a:lnTo>
                      <a:lnTo>
                        <a:pt x="253" y="87"/>
                      </a:lnTo>
                      <a:lnTo>
                        <a:pt x="253" y="87"/>
                      </a:lnTo>
                      <a:lnTo>
                        <a:pt x="253" y="87"/>
                      </a:lnTo>
                      <a:lnTo>
                        <a:pt x="251" y="87"/>
                      </a:lnTo>
                      <a:lnTo>
                        <a:pt x="251" y="89"/>
                      </a:lnTo>
                      <a:lnTo>
                        <a:pt x="251" y="89"/>
                      </a:lnTo>
                      <a:lnTo>
                        <a:pt x="251" y="89"/>
                      </a:lnTo>
                      <a:lnTo>
                        <a:pt x="251" y="89"/>
                      </a:lnTo>
                      <a:lnTo>
                        <a:pt x="251" y="89"/>
                      </a:lnTo>
                      <a:lnTo>
                        <a:pt x="251" y="90"/>
                      </a:lnTo>
                      <a:lnTo>
                        <a:pt x="249" y="90"/>
                      </a:lnTo>
                      <a:lnTo>
                        <a:pt x="249" y="90"/>
                      </a:lnTo>
                      <a:lnTo>
                        <a:pt x="249" y="92"/>
                      </a:lnTo>
                      <a:lnTo>
                        <a:pt x="249" y="92"/>
                      </a:lnTo>
                      <a:lnTo>
                        <a:pt x="249" y="94"/>
                      </a:lnTo>
                      <a:lnTo>
                        <a:pt x="249" y="94"/>
                      </a:lnTo>
                      <a:lnTo>
                        <a:pt x="249" y="96"/>
                      </a:lnTo>
                      <a:lnTo>
                        <a:pt x="249" y="96"/>
                      </a:lnTo>
                      <a:lnTo>
                        <a:pt x="249" y="96"/>
                      </a:lnTo>
                      <a:lnTo>
                        <a:pt x="249" y="98"/>
                      </a:lnTo>
                      <a:lnTo>
                        <a:pt x="251" y="98"/>
                      </a:lnTo>
                      <a:lnTo>
                        <a:pt x="251" y="98"/>
                      </a:lnTo>
                      <a:lnTo>
                        <a:pt x="251" y="98"/>
                      </a:lnTo>
                      <a:lnTo>
                        <a:pt x="251" y="98"/>
                      </a:lnTo>
                      <a:lnTo>
                        <a:pt x="253" y="98"/>
                      </a:lnTo>
                      <a:lnTo>
                        <a:pt x="253" y="100"/>
                      </a:lnTo>
                      <a:lnTo>
                        <a:pt x="253" y="100"/>
                      </a:lnTo>
                      <a:lnTo>
                        <a:pt x="253" y="102"/>
                      </a:lnTo>
                      <a:lnTo>
                        <a:pt x="253" y="102"/>
                      </a:lnTo>
                      <a:lnTo>
                        <a:pt x="253" y="102"/>
                      </a:lnTo>
                      <a:lnTo>
                        <a:pt x="253" y="104"/>
                      </a:lnTo>
                      <a:lnTo>
                        <a:pt x="255" y="104"/>
                      </a:lnTo>
                      <a:lnTo>
                        <a:pt x="255" y="104"/>
                      </a:lnTo>
                      <a:lnTo>
                        <a:pt x="255" y="104"/>
                      </a:lnTo>
                      <a:lnTo>
                        <a:pt x="255" y="104"/>
                      </a:lnTo>
                      <a:lnTo>
                        <a:pt x="255" y="104"/>
                      </a:lnTo>
                      <a:lnTo>
                        <a:pt x="255" y="106"/>
                      </a:lnTo>
                      <a:lnTo>
                        <a:pt x="257" y="106"/>
                      </a:lnTo>
                      <a:lnTo>
                        <a:pt x="257" y="106"/>
                      </a:lnTo>
                      <a:lnTo>
                        <a:pt x="257" y="106"/>
                      </a:lnTo>
                      <a:lnTo>
                        <a:pt x="257" y="106"/>
                      </a:lnTo>
                      <a:lnTo>
                        <a:pt x="259" y="106"/>
                      </a:lnTo>
                      <a:lnTo>
                        <a:pt x="259" y="106"/>
                      </a:lnTo>
                      <a:lnTo>
                        <a:pt x="261" y="106"/>
                      </a:lnTo>
                      <a:lnTo>
                        <a:pt x="261" y="108"/>
                      </a:lnTo>
                      <a:lnTo>
                        <a:pt x="261" y="108"/>
                      </a:lnTo>
                      <a:lnTo>
                        <a:pt x="261" y="108"/>
                      </a:lnTo>
                      <a:lnTo>
                        <a:pt x="262" y="108"/>
                      </a:lnTo>
                      <a:lnTo>
                        <a:pt x="262" y="108"/>
                      </a:lnTo>
                      <a:lnTo>
                        <a:pt x="262" y="108"/>
                      </a:lnTo>
                      <a:lnTo>
                        <a:pt x="262" y="108"/>
                      </a:lnTo>
                      <a:lnTo>
                        <a:pt x="264" y="108"/>
                      </a:lnTo>
                      <a:lnTo>
                        <a:pt x="264" y="108"/>
                      </a:lnTo>
                      <a:lnTo>
                        <a:pt x="266" y="108"/>
                      </a:lnTo>
                      <a:lnTo>
                        <a:pt x="266" y="108"/>
                      </a:lnTo>
                      <a:lnTo>
                        <a:pt x="266" y="108"/>
                      </a:lnTo>
                      <a:lnTo>
                        <a:pt x="268" y="108"/>
                      </a:lnTo>
                      <a:lnTo>
                        <a:pt x="268" y="108"/>
                      </a:lnTo>
                      <a:lnTo>
                        <a:pt x="268" y="108"/>
                      </a:lnTo>
                      <a:lnTo>
                        <a:pt x="270" y="108"/>
                      </a:lnTo>
                      <a:lnTo>
                        <a:pt x="270" y="108"/>
                      </a:lnTo>
                      <a:lnTo>
                        <a:pt x="270" y="106"/>
                      </a:lnTo>
                      <a:lnTo>
                        <a:pt x="270" y="106"/>
                      </a:lnTo>
                      <a:lnTo>
                        <a:pt x="270" y="104"/>
                      </a:lnTo>
                      <a:lnTo>
                        <a:pt x="270" y="104"/>
                      </a:lnTo>
                      <a:lnTo>
                        <a:pt x="270" y="104"/>
                      </a:lnTo>
                      <a:lnTo>
                        <a:pt x="270" y="104"/>
                      </a:lnTo>
                      <a:lnTo>
                        <a:pt x="270" y="102"/>
                      </a:lnTo>
                      <a:lnTo>
                        <a:pt x="270" y="102"/>
                      </a:lnTo>
                      <a:lnTo>
                        <a:pt x="270" y="100"/>
                      </a:lnTo>
                      <a:lnTo>
                        <a:pt x="270" y="100"/>
                      </a:lnTo>
                      <a:lnTo>
                        <a:pt x="270" y="98"/>
                      </a:lnTo>
                      <a:lnTo>
                        <a:pt x="270" y="98"/>
                      </a:lnTo>
                      <a:lnTo>
                        <a:pt x="272" y="98"/>
                      </a:lnTo>
                      <a:lnTo>
                        <a:pt x="272" y="98"/>
                      </a:lnTo>
                      <a:lnTo>
                        <a:pt x="272" y="96"/>
                      </a:lnTo>
                      <a:lnTo>
                        <a:pt x="272" y="96"/>
                      </a:lnTo>
                      <a:lnTo>
                        <a:pt x="272" y="98"/>
                      </a:lnTo>
                      <a:lnTo>
                        <a:pt x="274" y="98"/>
                      </a:lnTo>
                      <a:lnTo>
                        <a:pt x="274" y="98"/>
                      </a:lnTo>
                      <a:lnTo>
                        <a:pt x="274" y="98"/>
                      </a:lnTo>
                      <a:lnTo>
                        <a:pt x="274" y="98"/>
                      </a:lnTo>
                      <a:lnTo>
                        <a:pt x="274" y="98"/>
                      </a:lnTo>
                      <a:lnTo>
                        <a:pt x="276" y="98"/>
                      </a:lnTo>
                      <a:lnTo>
                        <a:pt x="276" y="98"/>
                      </a:lnTo>
                      <a:lnTo>
                        <a:pt x="276" y="98"/>
                      </a:lnTo>
                      <a:lnTo>
                        <a:pt x="278" y="98"/>
                      </a:lnTo>
                      <a:lnTo>
                        <a:pt x="278" y="98"/>
                      </a:lnTo>
                      <a:lnTo>
                        <a:pt x="278" y="98"/>
                      </a:lnTo>
                      <a:lnTo>
                        <a:pt x="280" y="98"/>
                      </a:lnTo>
                      <a:lnTo>
                        <a:pt x="280" y="98"/>
                      </a:lnTo>
                      <a:lnTo>
                        <a:pt x="282" y="98"/>
                      </a:lnTo>
                      <a:lnTo>
                        <a:pt x="282" y="98"/>
                      </a:lnTo>
                      <a:lnTo>
                        <a:pt x="282" y="98"/>
                      </a:lnTo>
                      <a:lnTo>
                        <a:pt x="283" y="98"/>
                      </a:lnTo>
                      <a:lnTo>
                        <a:pt x="283" y="98"/>
                      </a:lnTo>
                      <a:lnTo>
                        <a:pt x="283" y="98"/>
                      </a:lnTo>
                      <a:lnTo>
                        <a:pt x="285" y="98"/>
                      </a:lnTo>
                      <a:lnTo>
                        <a:pt x="285" y="98"/>
                      </a:lnTo>
                      <a:lnTo>
                        <a:pt x="287" y="98"/>
                      </a:lnTo>
                      <a:lnTo>
                        <a:pt x="287" y="100"/>
                      </a:lnTo>
                      <a:lnTo>
                        <a:pt x="287" y="100"/>
                      </a:lnTo>
                      <a:lnTo>
                        <a:pt x="287" y="102"/>
                      </a:lnTo>
                      <a:lnTo>
                        <a:pt x="285" y="102"/>
                      </a:lnTo>
                      <a:lnTo>
                        <a:pt x="285" y="102"/>
                      </a:lnTo>
                      <a:lnTo>
                        <a:pt x="285" y="104"/>
                      </a:lnTo>
                      <a:lnTo>
                        <a:pt x="285" y="104"/>
                      </a:lnTo>
                      <a:lnTo>
                        <a:pt x="285" y="104"/>
                      </a:lnTo>
                      <a:lnTo>
                        <a:pt x="285" y="104"/>
                      </a:lnTo>
                      <a:lnTo>
                        <a:pt x="285" y="106"/>
                      </a:lnTo>
                      <a:lnTo>
                        <a:pt x="285" y="106"/>
                      </a:lnTo>
                      <a:lnTo>
                        <a:pt x="283" y="106"/>
                      </a:lnTo>
                      <a:lnTo>
                        <a:pt x="283" y="108"/>
                      </a:lnTo>
                      <a:lnTo>
                        <a:pt x="283" y="108"/>
                      </a:lnTo>
                      <a:lnTo>
                        <a:pt x="283" y="110"/>
                      </a:lnTo>
                      <a:lnTo>
                        <a:pt x="283" y="110"/>
                      </a:lnTo>
                      <a:lnTo>
                        <a:pt x="283" y="110"/>
                      </a:lnTo>
                      <a:lnTo>
                        <a:pt x="283" y="112"/>
                      </a:lnTo>
                      <a:lnTo>
                        <a:pt x="283" y="112"/>
                      </a:lnTo>
                      <a:lnTo>
                        <a:pt x="283" y="112"/>
                      </a:lnTo>
                      <a:lnTo>
                        <a:pt x="283" y="112"/>
                      </a:lnTo>
                      <a:lnTo>
                        <a:pt x="283" y="113"/>
                      </a:lnTo>
                      <a:lnTo>
                        <a:pt x="282" y="113"/>
                      </a:lnTo>
                      <a:lnTo>
                        <a:pt x="282" y="113"/>
                      </a:lnTo>
                      <a:lnTo>
                        <a:pt x="282" y="115"/>
                      </a:lnTo>
                      <a:lnTo>
                        <a:pt x="282" y="115"/>
                      </a:lnTo>
                      <a:lnTo>
                        <a:pt x="282" y="117"/>
                      </a:lnTo>
                      <a:lnTo>
                        <a:pt x="282" y="117"/>
                      </a:lnTo>
                      <a:lnTo>
                        <a:pt x="282" y="117"/>
                      </a:lnTo>
                      <a:lnTo>
                        <a:pt x="282" y="119"/>
                      </a:lnTo>
                      <a:lnTo>
                        <a:pt x="282" y="119"/>
                      </a:lnTo>
                      <a:lnTo>
                        <a:pt x="282" y="119"/>
                      </a:lnTo>
                      <a:lnTo>
                        <a:pt x="282" y="121"/>
                      </a:lnTo>
                      <a:lnTo>
                        <a:pt x="282" y="121"/>
                      </a:lnTo>
                      <a:lnTo>
                        <a:pt x="282" y="121"/>
                      </a:lnTo>
                      <a:lnTo>
                        <a:pt x="282" y="123"/>
                      </a:lnTo>
                      <a:lnTo>
                        <a:pt x="282" y="123"/>
                      </a:lnTo>
                      <a:lnTo>
                        <a:pt x="282" y="125"/>
                      </a:lnTo>
                      <a:lnTo>
                        <a:pt x="282" y="125"/>
                      </a:lnTo>
                      <a:lnTo>
                        <a:pt x="282" y="127"/>
                      </a:lnTo>
                      <a:lnTo>
                        <a:pt x="280" y="127"/>
                      </a:lnTo>
                      <a:lnTo>
                        <a:pt x="280" y="127"/>
                      </a:lnTo>
                      <a:lnTo>
                        <a:pt x="280" y="127"/>
                      </a:lnTo>
                      <a:lnTo>
                        <a:pt x="280" y="127"/>
                      </a:lnTo>
                      <a:lnTo>
                        <a:pt x="280" y="129"/>
                      </a:lnTo>
                      <a:lnTo>
                        <a:pt x="278" y="129"/>
                      </a:lnTo>
                      <a:lnTo>
                        <a:pt x="278" y="129"/>
                      </a:lnTo>
                      <a:lnTo>
                        <a:pt x="278" y="131"/>
                      </a:lnTo>
                      <a:lnTo>
                        <a:pt x="278" y="131"/>
                      </a:lnTo>
                      <a:lnTo>
                        <a:pt x="278" y="133"/>
                      </a:lnTo>
                      <a:lnTo>
                        <a:pt x="278" y="133"/>
                      </a:lnTo>
                      <a:lnTo>
                        <a:pt x="278" y="133"/>
                      </a:lnTo>
                      <a:lnTo>
                        <a:pt x="278" y="135"/>
                      </a:lnTo>
                      <a:lnTo>
                        <a:pt x="278" y="135"/>
                      </a:lnTo>
                      <a:lnTo>
                        <a:pt x="278" y="135"/>
                      </a:lnTo>
                      <a:lnTo>
                        <a:pt x="276" y="135"/>
                      </a:lnTo>
                      <a:lnTo>
                        <a:pt x="276" y="136"/>
                      </a:lnTo>
                      <a:lnTo>
                        <a:pt x="276" y="136"/>
                      </a:lnTo>
                      <a:lnTo>
                        <a:pt x="274" y="136"/>
                      </a:lnTo>
                      <a:lnTo>
                        <a:pt x="274" y="136"/>
                      </a:lnTo>
                      <a:lnTo>
                        <a:pt x="274" y="136"/>
                      </a:lnTo>
                      <a:lnTo>
                        <a:pt x="274" y="136"/>
                      </a:lnTo>
                      <a:lnTo>
                        <a:pt x="274" y="136"/>
                      </a:lnTo>
                      <a:lnTo>
                        <a:pt x="274" y="138"/>
                      </a:lnTo>
                      <a:lnTo>
                        <a:pt x="272" y="138"/>
                      </a:lnTo>
                      <a:lnTo>
                        <a:pt x="272" y="138"/>
                      </a:lnTo>
                      <a:lnTo>
                        <a:pt x="272" y="138"/>
                      </a:lnTo>
                      <a:lnTo>
                        <a:pt x="272" y="140"/>
                      </a:lnTo>
                      <a:lnTo>
                        <a:pt x="272" y="140"/>
                      </a:lnTo>
                      <a:lnTo>
                        <a:pt x="272" y="140"/>
                      </a:lnTo>
                      <a:lnTo>
                        <a:pt x="270" y="140"/>
                      </a:lnTo>
                      <a:lnTo>
                        <a:pt x="270" y="140"/>
                      </a:lnTo>
                      <a:lnTo>
                        <a:pt x="270" y="142"/>
                      </a:lnTo>
                      <a:lnTo>
                        <a:pt x="268" y="142"/>
                      </a:lnTo>
                      <a:lnTo>
                        <a:pt x="268" y="142"/>
                      </a:lnTo>
                      <a:lnTo>
                        <a:pt x="268" y="142"/>
                      </a:lnTo>
                      <a:lnTo>
                        <a:pt x="266" y="142"/>
                      </a:lnTo>
                      <a:lnTo>
                        <a:pt x="266" y="142"/>
                      </a:lnTo>
                      <a:lnTo>
                        <a:pt x="266" y="142"/>
                      </a:lnTo>
                      <a:lnTo>
                        <a:pt x="266" y="144"/>
                      </a:lnTo>
                      <a:lnTo>
                        <a:pt x="266" y="144"/>
                      </a:lnTo>
                      <a:lnTo>
                        <a:pt x="266" y="144"/>
                      </a:lnTo>
                      <a:lnTo>
                        <a:pt x="264" y="144"/>
                      </a:lnTo>
                      <a:lnTo>
                        <a:pt x="264" y="144"/>
                      </a:lnTo>
                      <a:lnTo>
                        <a:pt x="264" y="144"/>
                      </a:lnTo>
                      <a:lnTo>
                        <a:pt x="264" y="146"/>
                      </a:lnTo>
                      <a:lnTo>
                        <a:pt x="262" y="146"/>
                      </a:lnTo>
                      <a:lnTo>
                        <a:pt x="262" y="146"/>
                      </a:lnTo>
                      <a:lnTo>
                        <a:pt x="262" y="146"/>
                      </a:lnTo>
                      <a:lnTo>
                        <a:pt x="262" y="148"/>
                      </a:lnTo>
                      <a:lnTo>
                        <a:pt x="262" y="148"/>
                      </a:lnTo>
                      <a:lnTo>
                        <a:pt x="262" y="148"/>
                      </a:lnTo>
                      <a:lnTo>
                        <a:pt x="261" y="148"/>
                      </a:lnTo>
                      <a:lnTo>
                        <a:pt x="261" y="150"/>
                      </a:lnTo>
                      <a:lnTo>
                        <a:pt x="261" y="150"/>
                      </a:lnTo>
                      <a:lnTo>
                        <a:pt x="261" y="150"/>
                      </a:lnTo>
                      <a:lnTo>
                        <a:pt x="261" y="150"/>
                      </a:lnTo>
                      <a:lnTo>
                        <a:pt x="261" y="152"/>
                      </a:lnTo>
                      <a:lnTo>
                        <a:pt x="259" y="152"/>
                      </a:lnTo>
                      <a:lnTo>
                        <a:pt x="259" y="152"/>
                      </a:lnTo>
                      <a:lnTo>
                        <a:pt x="259" y="152"/>
                      </a:lnTo>
                      <a:lnTo>
                        <a:pt x="259" y="152"/>
                      </a:lnTo>
                      <a:lnTo>
                        <a:pt x="257" y="152"/>
                      </a:lnTo>
                      <a:lnTo>
                        <a:pt x="257" y="154"/>
                      </a:lnTo>
                      <a:lnTo>
                        <a:pt x="257" y="154"/>
                      </a:lnTo>
                      <a:lnTo>
                        <a:pt x="257" y="154"/>
                      </a:lnTo>
                      <a:lnTo>
                        <a:pt x="257" y="156"/>
                      </a:lnTo>
                      <a:lnTo>
                        <a:pt x="257" y="156"/>
                      </a:lnTo>
                      <a:lnTo>
                        <a:pt x="257" y="156"/>
                      </a:lnTo>
                      <a:lnTo>
                        <a:pt x="255" y="156"/>
                      </a:lnTo>
                      <a:lnTo>
                        <a:pt x="255" y="158"/>
                      </a:lnTo>
                      <a:lnTo>
                        <a:pt x="255" y="158"/>
                      </a:lnTo>
                      <a:lnTo>
                        <a:pt x="255" y="158"/>
                      </a:lnTo>
                      <a:lnTo>
                        <a:pt x="255" y="159"/>
                      </a:lnTo>
                      <a:lnTo>
                        <a:pt x="255" y="159"/>
                      </a:lnTo>
                      <a:lnTo>
                        <a:pt x="255" y="159"/>
                      </a:lnTo>
                      <a:lnTo>
                        <a:pt x="255" y="161"/>
                      </a:lnTo>
                      <a:lnTo>
                        <a:pt x="255" y="161"/>
                      </a:lnTo>
                      <a:lnTo>
                        <a:pt x="255" y="161"/>
                      </a:lnTo>
                      <a:lnTo>
                        <a:pt x="253" y="161"/>
                      </a:lnTo>
                      <a:lnTo>
                        <a:pt x="253" y="163"/>
                      </a:lnTo>
                      <a:lnTo>
                        <a:pt x="253" y="163"/>
                      </a:lnTo>
                      <a:lnTo>
                        <a:pt x="253" y="163"/>
                      </a:lnTo>
                      <a:lnTo>
                        <a:pt x="251" y="163"/>
                      </a:lnTo>
                      <a:lnTo>
                        <a:pt x="251" y="165"/>
                      </a:lnTo>
                      <a:lnTo>
                        <a:pt x="251" y="165"/>
                      </a:lnTo>
                      <a:lnTo>
                        <a:pt x="251" y="165"/>
                      </a:lnTo>
                      <a:lnTo>
                        <a:pt x="251" y="167"/>
                      </a:lnTo>
                      <a:lnTo>
                        <a:pt x="251" y="167"/>
                      </a:lnTo>
                      <a:lnTo>
                        <a:pt x="251" y="167"/>
                      </a:lnTo>
                      <a:lnTo>
                        <a:pt x="251" y="167"/>
                      </a:lnTo>
                      <a:lnTo>
                        <a:pt x="249" y="167"/>
                      </a:lnTo>
                      <a:lnTo>
                        <a:pt x="249" y="169"/>
                      </a:lnTo>
                      <a:lnTo>
                        <a:pt x="249" y="169"/>
                      </a:lnTo>
                      <a:lnTo>
                        <a:pt x="249" y="169"/>
                      </a:lnTo>
                      <a:lnTo>
                        <a:pt x="249" y="171"/>
                      </a:lnTo>
                      <a:lnTo>
                        <a:pt x="247" y="171"/>
                      </a:lnTo>
                      <a:lnTo>
                        <a:pt x="247" y="171"/>
                      </a:lnTo>
                      <a:lnTo>
                        <a:pt x="247" y="173"/>
                      </a:lnTo>
                      <a:lnTo>
                        <a:pt x="247" y="173"/>
                      </a:lnTo>
                      <a:lnTo>
                        <a:pt x="247" y="173"/>
                      </a:lnTo>
                      <a:lnTo>
                        <a:pt x="247" y="175"/>
                      </a:lnTo>
                      <a:lnTo>
                        <a:pt x="247" y="175"/>
                      </a:lnTo>
                      <a:lnTo>
                        <a:pt x="247" y="175"/>
                      </a:lnTo>
                      <a:lnTo>
                        <a:pt x="245" y="175"/>
                      </a:lnTo>
                      <a:lnTo>
                        <a:pt x="245" y="175"/>
                      </a:lnTo>
                      <a:lnTo>
                        <a:pt x="245" y="177"/>
                      </a:lnTo>
                      <a:lnTo>
                        <a:pt x="245" y="177"/>
                      </a:lnTo>
                      <a:lnTo>
                        <a:pt x="245" y="177"/>
                      </a:lnTo>
                      <a:lnTo>
                        <a:pt x="245" y="177"/>
                      </a:lnTo>
                      <a:lnTo>
                        <a:pt x="245" y="179"/>
                      </a:lnTo>
                      <a:lnTo>
                        <a:pt x="243" y="179"/>
                      </a:lnTo>
                      <a:lnTo>
                        <a:pt x="243" y="179"/>
                      </a:lnTo>
                      <a:lnTo>
                        <a:pt x="243" y="181"/>
                      </a:lnTo>
                      <a:lnTo>
                        <a:pt x="243" y="181"/>
                      </a:lnTo>
                      <a:lnTo>
                        <a:pt x="243" y="181"/>
                      </a:lnTo>
                      <a:lnTo>
                        <a:pt x="241" y="181"/>
                      </a:lnTo>
                      <a:lnTo>
                        <a:pt x="241" y="182"/>
                      </a:lnTo>
                      <a:lnTo>
                        <a:pt x="241" y="182"/>
                      </a:lnTo>
                      <a:lnTo>
                        <a:pt x="241" y="182"/>
                      </a:lnTo>
                      <a:lnTo>
                        <a:pt x="241" y="184"/>
                      </a:lnTo>
                      <a:lnTo>
                        <a:pt x="241" y="184"/>
                      </a:lnTo>
                      <a:lnTo>
                        <a:pt x="241" y="184"/>
                      </a:lnTo>
                      <a:lnTo>
                        <a:pt x="239" y="184"/>
                      </a:lnTo>
                      <a:lnTo>
                        <a:pt x="239" y="184"/>
                      </a:lnTo>
                      <a:lnTo>
                        <a:pt x="239" y="184"/>
                      </a:lnTo>
                      <a:lnTo>
                        <a:pt x="239" y="186"/>
                      </a:lnTo>
                      <a:lnTo>
                        <a:pt x="239" y="186"/>
                      </a:lnTo>
                      <a:lnTo>
                        <a:pt x="239" y="186"/>
                      </a:lnTo>
                      <a:lnTo>
                        <a:pt x="239" y="188"/>
                      </a:lnTo>
                      <a:lnTo>
                        <a:pt x="238" y="188"/>
                      </a:lnTo>
                      <a:lnTo>
                        <a:pt x="238" y="188"/>
                      </a:lnTo>
                      <a:lnTo>
                        <a:pt x="238" y="188"/>
                      </a:lnTo>
                      <a:lnTo>
                        <a:pt x="238" y="190"/>
                      </a:lnTo>
                      <a:lnTo>
                        <a:pt x="236" y="190"/>
                      </a:lnTo>
                      <a:lnTo>
                        <a:pt x="236" y="190"/>
                      </a:lnTo>
                      <a:lnTo>
                        <a:pt x="236" y="190"/>
                      </a:lnTo>
                      <a:lnTo>
                        <a:pt x="236" y="192"/>
                      </a:lnTo>
                      <a:lnTo>
                        <a:pt x="236" y="192"/>
                      </a:lnTo>
                      <a:lnTo>
                        <a:pt x="234" y="192"/>
                      </a:lnTo>
                      <a:lnTo>
                        <a:pt x="234" y="192"/>
                      </a:lnTo>
                      <a:lnTo>
                        <a:pt x="234" y="192"/>
                      </a:lnTo>
                      <a:lnTo>
                        <a:pt x="234" y="192"/>
                      </a:lnTo>
                      <a:lnTo>
                        <a:pt x="234" y="192"/>
                      </a:lnTo>
                      <a:lnTo>
                        <a:pt x="232" y="192"/>
                      </a:lnTo>
                      <a:lnTo>
                        <a:pt x="232" y="192"/>
                      </a:lnTo>
                      <a:lnTo>
                        <a:pt x="232" y="194"/>
                      </a:lnTo>
                      <a:lnTo>
                        <a:pt x="232" y="194"/>
                      </a:lnTo>
                      <a:lnTo>
                        <a:pt x="230" y="194"/>
                      </a:lnTo>
                      <a:lnTo>
                        <a:pt x="230" y="196"/>
                      </a:lnTo>
                      <a:lnTo>
                        <a:pt x="230" y="196"/>
                      </a:lnTo>
                      <a:lnTo>
                        <a:pt x="230" y="196"/>
                      </a:lnTo>
                      <a:lnTo>
                        <a:pt x="230" y="196"/>
                      </a:lnTo>
                      <a:lnTo>
                        <a:pt x="228" y="196"/>
                      </a:lnTo>
                      <a:lnTo>
                        <a:pt x="228" y="198"/>
                      </a:lnTo>
                      <a:lnTo>
                        <a:pt x="228" y="198"/>
                      </a:lnTo>
                      <a:lnTo>
                        <a:pt x="228" y="198"/>
                      </a:lnTo>
                      <a:lnTo>
                        <a:pt x="228" y="198"/>
                      </a:lnTo>
                      <a:lnTo>
                        <a:pt x="226" y="198"/>
                      </a:lnTo>
                      <a:lnTo>
                        <a:pt x="226" y="198"/>
                      </a:lnTo>
                      <a:lnTo>
                        <a:pt x="226" y="200"/>
                      </a:lnTo>
                      <a:lnTo>
                        <a:pt x="224" y="200"/>
                      </a:lnTo>
                      <a:lnTo>
                        <a:pt x="224" y="200"/>
                      </a:lnTo>
                      <a:lnTo>
                        <a:pt x="224" y="200"/>
                      </a:lnTo>
                      <a:lnTo>
                        <a:pt x="224" y="200"/>
                      </a:lnTo>
                      <a:lnTo>
                        <a:pt x="224" y="202"/>
                      </a:lnTo>
                      <a:lnTo>
                        <a:pt x="224" y="202"/>
                      </a:lnTo>
                      <a:lnTo>
                        <a:pt x="224" y="202"/>
                      </a:lnTo>
                      <a:lnTo>
                        <a:pt x="222" y="202"/>
                      </a:lnTo>
                      <a:lnTo>
                        <a:pt x="222" y="204"/>
                      </a:lnTo>
                      <a:lnTo>
                        <a:pt x="222" y="204"/>
                      </a:lnTo>
                      <a:lnTo>
                        <a:pt x="222" y="204"/>
                      </a:lnTo>
                      <a:lnTo>
                        <a:pt x="220" y="204"/>
                      </a:lnTo>
                      <a:lnTo>
                        <a:pt x="220" y="205"/>
                      </a:lnTo>
                      <a:lnTo>
                        <a:pt x="220" y="205"/>
                      </a:lnTo>
                      <a:lnTo>
                        <a:pt x="220" y="205"/>
                      </a:lnTo>
                      <a:lnTo>
                        <a:pt x="220" y="205"/>
                      </a:lnTo>
                      <a:lnTo>
                        <a:pt x="220" y="207"/>
                      </a:lnTo>
                      <a:lnTo>
                        <a:pt x="218" y="207"/>
                      </a:lnTo>
                      <a:lnTo>
                        <a:pt x="218" y="207"/>
                      </a:lnTo>
                      <a:lnTo>
                        <a:pt x="218" y="207"/>
                      </a:lnTo>
                      <a:lnTo>
                        <a:pt x="218" y="207"/>
                      </a:lnTo>
                      <a:lnTo>
                        <a:pt x="218" y="207"/>
                      </a:lnTo>
                      <a:lnTo>
                        <a:pt x="218" y="209"/>
                      </a:lnTo>
                      <a:lnTo>
                        <a:pt x="217" y="209"/>
                      </a:lnTo>
                      <a:lnTo>
                        <a:pt x="217" y="209"/>
                      </a:lnTo>
                      <a:lnTo>
                        <a:pt x="217" y="209"/>
                      </a:lnTo>
                      <a:lnTo>
                        <a:pt x="217" y="211"/>
                      </a:lnTo>
                      <a:lnTo>
                        <a:pt x="215" y="211"/>
                      </a:lnTo>
                      <a:lnTo>
                        <a:pt x="215" y="211"/>
                      </a:lnTo>
                      <a:lnTo>
                        <a:pt x="215" y="211"/>
                      </a:lnTo>
                      <a:lnTo>
                        <a:pt x="215" y="213"/>
                      </a:lnTo>
                      <a:lnTo>
                        <a:pt x="215" y="213"/>
                      </a:lnTo>
                      <a:lnTo>
                        <a:pt x="215" y="213"/>
                      </a:lnTo>
                      <a:lnTo>
                        <a:pt x="213" y="213"/>
                      </a:lnTo>
                      <a:lnTo>
                        <a:pt x="213" y="213"/>
                      </a:lnTo>
                      <a:lnTo>
                        <a:pt x="213" y="215"/>
                      </a:lnTo>
                      <a:lnTo>
                        <a:pt x="213" y="215"/>
                      </a:lnTo>
                      <a:lnTo>
                        <a:pt x="213" y="215"/>
                      </a:lnTo>
                      <a:lnTo>
                        <a:pt x="211" y="215"/>
                      </a:lnTo>
                      <a:lnTo>
                        <a:pt x="211" y="215"/>
                      </a:lnTo>
                      <a:lnTo>
                        <a:pt x="211" y="215"/>
                      </a:lnTo>
                      <a:lnTo>
                        <a:pt x="211" y="217"/>
                      </a:lnTo>
                      <a:lnTo>
                        <a:pt x="209" y="217"/>
                      </a:lnTo>
                      <a:lnTo>
                        <a:pt x="209" y="217"/>
                      </a:lnTo>
                      <a:lnTo>
                        <a:pt x="209" y="217"/>
                      </a:lnTo>
                      <a:lnTo>
                        <a:pt x="209" y="217"/>
                      </a:lnTo>
                      <a:lnTo>
                        <a:pt x="209" y="219"/>
                      </a:lnTo>
                      <a:lnTo>
                        <a:pt x="207" y="219"/>
                      </a:lnTo>
                      <a:lnTo>
                        <a:pt x="207" y="219"/>
                      </a:lnTo>
                      <a:lnTo>
                        <a:pt x="207" y="219"/>
                      </a:lnTo>
                      <a:lnTo>
                        <a:pt x="207" y="219"/>
                      </a:lnTo>
                      <a:lnTo>
                        <a:pt x="207" y="221"/>
                      </a:lnTo>
                      <a:lnTo>
                        <a:pt x="205" y="221"/>
                      </a:lnTo>
                      <a:lnTo>
                        <a:pt x="205" y="221"/>
                      </a:lnTo>
                      <a:lnTo>
                        <a:pt x="203" y="221"/>
                      </a:lnTo>
                      <a:lnTo>
                        <a:pt x="203" y="221"/>
                      </a:lnTo>
                      <a:lnTo>
                        <a:pt x="203" y="221"/>
                      </a:lnTo>
                      <a:lnTo>
                        <a:pt x="203" y="223"/>
                      </a:lnTo>
                      <a:lnTo>
                        <a:pt x="203" y="223"/>
                      </a:lnTo>
                      <a:lnTo>
                        <a:pt x="203" y="223"/>
                      </a:lnTo>
                      <a:lnTo>
                        <a:pt x="203" y="223"/>
                      </a:lnTo>
                      <a:lnTo>
                        <a:pt x="201" y="223"/>
                      </a:lnTo>
                      <a:lnTo>
                        <a:pt x="201" y="223"/>
                      </a:lnTo>
                      <a:lnTo>
                        <a:pt x="201" y="225"/>
                      </a:lnTo>
                      <a:lnTo>
                        <a:pt x="201" y="225"/>
                      </a:lnTo>
                      <a:lnTo>
                        <a:pt x="201" y="225"/>
                      </a:lnTo>
                      <a:lnTo>
                        <a:pt x="199" y="225"/>
                      </a:lnTo>
                      <a:lnTo>
                        <a:pt x="199" y="226"/>
                      </a:lnTo>
                      <a:lnTo>
                        <a:pt x="199" y="226"/>
                      </a:lnTo>
                      <a:lnTo>
                        <a:pt x="197" y="226"/>
                      </a:lnTo>
                      <a:lnTo>
                        <a:pt x="197" y="226"/>
                      </a:lnTo>
                      <a:lnTo>
                        <a:pt x="197" y="226"/>
                      </a:lnTo>
                      <a:lnTo>
                        <a:pt x="197" y="226"/>
                      </a:lnTo>
                      <a:lnTo>
                        <a:pt x="197" y="228"/>
                      </a:lnTo>
                      <a:lnTo>
                        <a:pt x="195" y="228"/>
                      </a:lnTo>
                      <a:lnTo>
                        <a:pt x="195" y="228"/>
                      </a:lnTo>
                      <a:lnTo>
                        <a:pt x="195" y="228"/>
                      </a:lnTo>
                      <a:lnTo>
                        <a:pt x="195" y="228"/>
                      </a:lnTo>
                      <a:lnTo>
                        <a:pt x="195" y="230"/>
                      </a:lnTo>
                      <a:lnTo>
                        <a:pt x="194" y="230"/>
                      </a:lnTo>
                      <a:lnTo>
                        <a:pt x="194" y="230"/>
                      </a:lnTo>
                      <a:lnTo>
                        <a:pt x="194" y="230"/>
                      </a:lnTo>
                      <a:lnTo>
                        <a:pt x="192" y="230"/>
                      </a:lnTo>
                      <a:lnTo>
                        <a:pt x="192" y="232"/>
                      </a:lnTo>
                      <a:lnTo>
                        <a:pt x="192" y="232"/>
                      </a:lnTo>
                      <a:lnTo>
                        <a:pt x="192" y="232"/>
                      </a:lnTo>
                      <a:lnTo>
                        <a:pt x="192" y="232"/>
                      </a:lnTo>
                      <a:lnTo>
                        <a:pt x="190" y="232"/>
                      </a:lnTo>
                      <a:lnTo>
                        <a:pt x="190" y="232"/>
                      </a:lnTo>
                      <a:lnTo>
                        <a:pt x="190" y="232"/>
                      </a:lnTo>
                      <a:lnTo>
                        <a:pt x="188" y="232"/>
                      </a:lnTo>
                      <a:lnTo>
                        <a:pt x="188" y="234"/>
                      </a:lnTo>
                      <a:lnTo>
                        <a:pt x="188" y="234"/>
                      </a:lnTo>
                      <a:lnTo>
                        <a:pt x="188" y="234"/>
                      </a:lnTo>
                      <a:lnTo>
                        <a:pt x="188" y="234"/>
                      </a:lnTo>
                      <a:lnTo>
                        <a:pt x="186" y="234"/>
                      </a:lnTo>
                      <a:lnTo>
                        <a:pt x="186" y="236"/>
                      </a:lnTo>
                      <a:lnTo>
                        <a:pt x="186" y="236"/>
                      </a:lnTo>
                      <a:lnTo>
                        <a:pt x="186" y="236"/>
                      </a:lnTo>
                      <a:lnTo>
                        <a:pt x="186" y="236"/>
                      </a:lnTo>
                      <a:lnTo>
                        <a:pt x="184" y="236"/>
                      </a:lnTo>
                      <a:lnTo>
                        <a:pt x="184" y="236"/>
                      </a:lnTo>
                      <a:lnTo>
                        <a:pt x="182" y="236"/>
                      </a:lnTo>
                      <a:lnTo>
                        <a:pt x="182" y="238"/>
                      </a:lnTo>
                      <a:lnTo>
                        <a:pt x="182" y="238"/>
                      </a:lnTo>
                      <a:lnTo>
                        <a:pt x="182" y="238"/>
                      </a:lnTo>
                      <a:lnTo>
                        <a:pt x="182" y="238"/>
                      </a:lnTo>
                      <a:lnTo>
                        <a:pt x="180" y="238"/>
                      </a:lnTo>
                      <a:lnTo>
                        <a:pt x="180" y="238"/>
                      </a:lnTo>
                      <a:lnTo>
                        <a:pt x="180" y="238"/>
                      </a:lnTo>
                      <a:lnTo>
                        <a:pt x="180" y="240"/>
                      </a:lnTo>
                      <a:lnTo>
                        <a:pt x="178" y="240"/>
                      </a:lnTo>
                      <a:lnTo>
                        <a:pt x="178" y="240"/>
                      </a:lnTo>
                      <a:lnTo>
                        <a:pt x="178" y="240"/>
                      </a:lnTo>
                      <a:lnTo>
                        <a:pt x="176" y="240"/>
                      </a:lnTo>
                      <a:lnTo>
                        <a:pt x="176" y="240"/>
                      </a:lnTo>
                      <a:lnTo>
                        <a:pt x="176" y="240"/>
                      </a:lnTo>
                      <a:lnTo>
                        <a:pt x="176" y="240"/>
                      </a:lnTo>
                      <a:lnTo>
                        <a:pt x="174" y="240"/>
                      </a:lnTo>
                      <a:lnTo>
                        <a:pt x="174" y="240"/>
                      </a:lnTo>
                      <a:lnTo>
                        <a:pt x="174" y="240"/>
                      </a:lnTo>
                      <a:lnTo>
                        <a:pt x="173" y="240"/>
                      </a:lnTo>
                      <a:lnTo>
                        <a:pt x="173" y="240"/>
                      </a:lnTo>
                      <a:lnTo>
                        <a:pt x="171" y="240"/>
                      </a:lnTo>
                      <a:lnTo>
                        <a:pt x="171" y="240"/>
                      </a:lnTo>
                      <a:lnTo>
                        <a:pt x="171" y="240"/>
                      </a:lnTo>
                      <a:lnTo>
                        <a:pt x="171" y="240"/>
                      </a:lnTo>
                      <a:lnTo>
                        <a:pt x="169" y="240"/>
                      </a:lnTo>
                      <a:lnTo>
                        <a:pt x="169" y="240"/>
                      </a:lnTo>
                      <a:lnTo>
                        <a:pt x="169" y="240"/>
                      </a:lnTo>
                      <a:lnTo>
                        <a:pt x="169" y="240"/>
                      </a:lnTo>
                      <a:lnTo>
                        <a:pt x="167" y="240"/>
                      </a:lnTo>
                      <a:lnTo>
                        <a:pt x="167" y="240"/>
                      </a:lnTo>
                      <a:lnTo>
                        <a:pt x="165" y="240"/>
                      </a:lnTo>
                      <a:lnTo>
                        <a:pt x="165" y="240"/>
                      </a:lnTo>
                      <a:lnTo>
                        <a:pt x="165" y="240"/>
                      </a:lnTo>
                      <a:lnTo>
                        <a:pt x="165" y="240"/>
                      </a:lnTo>
                      <a:lnTo>
                        <a:pt x="163" y="240"/>
                      </a:lnTo>
                      <a:lnTo>
                        <a:pt x="163" y="240"/>
                      </a:lnTo>
                      <a:lnTo>
                        <a:pt x="163" y="240"/>
                      </a:lnTo>
                      <a:lnTo>
                        <a:pt x="161" y="240"/>
                      </a:lnTo>
                      <a:lnTo>
                        <a:pt x="161" y="240"/>
                      </a:lnTo>
                      <a:lnTo>
                        <a:pt x="161" y="242"/>
                      </a:lnTo>
                      <a:lnTo>
                        <a:pt x="161" y="242"/>
                      </a:lnTo>
                      <a:lnTo>
                        <a:pt x="161" y="242"/>
                      </a:lnTo>
                      <a:lnTo>
                        <a:pt x="161" y="244"/>
                      </a:lnTo>
                      <a:lnTo>
                        <a:pt x="161" y="244"/>
                      </a:lnTo>
                      <a:lnTo>
                        <a:pt x="161" y="244"/>
                      </a:lnTo>
                      <a:lnTo>
                        <a:pt x="161" y="246"/>
                      </a:lnTo>
                      <a:lnTo>
                        <a:pt x="161" y="246"/>
                      </a:lnTo>
                      <a:lnTo>
                        <a:pt x="161" y="246"/>
                      </a:lnTo>
                      <a:lnTo>
                        <a:pt x="161" y="248"/>
                      </a:lnTo>
                      <a:lnTo>
                        <a:pt x="159" y="248"/>
                      </a:lnTo>
                      <a:lnTo>
                        <a:pt x="159" y="248"/>
                      </a:lnTo>
                      <a:lnTo>
                        <a:pt x="159" y="248"/>
                      </a:lnTo>
                      <a:lnTo>
                        <a:pt x="157" y="248"/>
                      </a:lnTo>
                      <a:lnTo>
                        <a:pt x="157" y="246"/>
                      </a:lnTo>
                      <a:lnTo>
                        <a:pt x="157" y="246"/>
                      </a:lnTo>
                      <a:lnTo>
                        <a:pt x="155" y="246"/>
                      </a:lnTo>
                      <a:lnTo>
                        <a:pt x="155" y="246"/>
                      </a:lnTo>
                      <a:lnTo>
                        <a:pt x="155" y="246"/>
                      </a:lnTo>
                      <a:lnTo>
                        <a:pt x="153" y="246"/>
                      </a:lnTo>
                      <a:lnTo>
                        <a:pt x="153" y="246"/>
                      </a:lnTo>
                      <a:lnTo>
                        <a:pt x="153" y="246"/>
                      </a:lnTo>
                      <a:lnTo>
                        <a:pt x="153" y="246"/>
                      </a:lnTo>
                      <a:lnTo>
                        <a:pt x="151" y="246"/>
                      </a:lnTo>
                      <a:lnTo>
                        <a:pt x="151" y="246"/>
                      </a:lnTo>
                      <a:lnTo>
                        <a:pt x="150" y="246"/>
                      </a:lnTo>
                      <a:lnTo>
                        <a:pt x="150" y="246"/>
                      </a:lnTo>
                      <a:lnTo>
                        <a:pt x="150" y="246"/>
                      </a:lnTo>
                      <a:lnTo>
                        <a:pt x="148" y="246"/>
                      </a:lnTo>
                      <a:lnTo>
                        <a:pt x="148" y="246"/>
                      </a:lnTo>
                      <a:lnTo>
                        <a:pt x="148" y="248"/>
                      </a:lnTo>
                      <a:lnTo>
                        <a:pt x="148" y="248"/>
                      </a:lnTo>
                      <a:lnTo>
                        <a:pt x="148" y="248"/>
                      </a:lnTo>
                      <a:lnTo>
                        <a:pt x="148" y="248"/>
                      </a:lnTo>
                      <a:lnTo>
                        <a:pt x="148" y="248"/>
                      </a:lnTo>
                      <a:lnTo>
                        <a:pt x="148" y="249"/>
                      </a:lnTo>
                      <a:lnTo>
                        <a:pt x="148" y="249"/>
                      </a:lnTo>
                      <a:lnTo>
                        <a:pt x="146" y="249"/>
                      </a:lnTo>
                      <a:lnTo>
                        <a:pt x="146" y="249"/>
                      </a:lnTo>
                      <a:lnTo>
                        <a:pt x="146" y="249"/>
                      </a:lnTo>
                      <a:lnTo>
                        <a:pt x="144" y="249"/>
                      </a:lnTo>
                      <a:lnTo>
                        <a:pt x="144" y="249"/>
                      </a:lnTo>
                      <a:lnTo>
                        <a:pt x="144" y="249"/>
                      </a:lnTo>
                      <a:lnTo>
                        <a:pt x="142" y="249"/>
                      </a:lnTo>
                      <a:lnTo>
                        <a:pt x="142" y="249"/>
                      </a:lnTo>
                      <a:lnTo>
                        <a:pt x="142" y="249"/>
                      </a:lnTo>
                      <a:lnTo>
                        <a:pt x="140" y="249"/>
                      </a:lnTo>
                      <a:lnTo>
                        <a:pt x="140" y="249"/>
                      </a:lnTo>
                      <a:lnTo>
                        <a:pt x="140" y="248"/>
                      </a:lnTo>
                      <a:lnTo>
                        <a:pt x="138" y="248"/>
                      </a:lnTo>
                      <a:lnTo>
                        <a:pt x="138" y="248"/>
                      </a:lnTo>
                      <a:lnTo>
                        <a:pt x="138" y="248"/>
                      </a:lnTo>
                      <a:lnTo>
                        <a:pt x="138" y="248"/>
                      </a:lnTo>
                      <a:lnTo>
                        <a:pt x="136" y="248"/>
                      </a:lnTo>
                      <a:lnTo>
                        <a:pt x="136" y="248"/>
                      </a:lnTo>
                      <a:lnTo>
                        <a:pt x="136" y="248"/>
                      </a:lnTo>
                      <a:lnTo>
                        <a:pt x="134" y="248"/>
                      </a:lnTo>
                      <a:lnTo>
                        <a:pt x="134" y="248"/>
                      </a:lnTo>
                      <a:lnTo>
                        <a:pt x="134" y="248"/>
                      </a:lnTo>
                      <a:lnTo>
                        <a:pt x="132" y="248"/>
                      </a:lnTo>
                      <a:lnTo>
                        <a:pt x="132" y="248"/>
                      </a:lnTo>
                      <a:lnTo>
                        <a:pt x="132" y="248"/>
                      </a:lnTo>
                      <a:lnTo>
                        <a:pt x="130" y="248"/>
                      </a:lnTo>
                      <a:lnTo>
                        <a:pt x="130" y="246"/>
                      </a:lnTo>
                      <a:lnTo>
                        <a:pt x="130" y="246"/>
                      </a:lnTo>
                      <a:lnTo>
                        <a:pt x="129" y="246"/>
                      </a:lnTo>
                      <a:lnTo>
                        <a:pt x="129" y="246"/>
                      </a:lnTo>
                      <a:lnTo>
                        <a:pt x="129" y="246"/>
                      </a:lnTo>
                      <a:lnTo>
                        <a:pt x="127" y="246"/>
                      </a:lnTo>
                      <a:lnTo>
                        <a:pt x="127" y="246"/>
                      </a:lnTo>
                      <a:lnTo>
                        <a:pt x="127" y="246"/>
                      </a:lnTo>
                      <a:lnTo>
                        <a:pt x="127" y="246"/>
                      </a:lnTo>
                      <a:lnTo>
                        <a:pt x="125" y="246"/>
                      </a:lnTo>
                      <a:lnTo>
                        <a:pt x="125" y="246"/>
                      </a:lnTo>
                      <a:lnTo>
                        <a:pt x="123" y="246"/>
                      </a:lnTo>
                      <a:lnTo>
                        <a:pt x="123" y="246"/>
                      </a:lnTo>
                      <a:lnTo>
                        <a:pt x="123" y="246"/>
                      </a:lnTo>
                      <a:lnTo>
                        <a:pt x="123" y="246"/>
                      </a:lnTo>
                      <a:lnTo>
                        <a:pt x="121" y="246"/>
                      </a:lnTo>
                      <a:lnTo>
                        <a:pt x="121" y="248"/>
                      </a:lnTo>
                      <a:lnTo>
                        <a:pt x="121" y="248"/>
                      </a:lnTo>
                      <a:lnTo>
                        <a:pt x="121" y="248"/>
                      </a:lnTo>
                      <a:lnTo>
                        <a:pt x="121" y="248"/>
                      </a:lnTo>
                      <a:lnTo>
                        <a:pt x="119" y="248"/>
                      </a:lnTo>
                      <a:lnTo>
                        <a:pt x="119" y="248"/>
                      </a:lnTo>
                      <a:lnTo>
                        <a:pt x="117" y="248"/>
                      </a:lnTo>
                      <a:lnTo>
                        <a:pt x="117" y="248"/>
                      </a:lnTo>
                      <a:lnTo>
                        <a:pt x="117" y="248"/>
                      </a:lnTo>
                      <a:lnTo>
                        <a:pt x="115" y="248"/>
                      </a:lnTo>
                      <a:lnTo>
                        <a:pt x="115" y="248"/>
                      </a:lnTo>
                      <a:lnTo>
                        <a:pt x="115" y="248"/>
                      </a:lnTo>
                      <a:lnTo>
                        <a:pt x="115" y="248"/>
                      </a:lnTo>
                      <a:lnTo>
                        <a:pt x="115" y="248"/>
                      </a:lnTo>
                      <a:lnTo>
                        <a:pt x="113" y="248"/>
                      </a:lnTo>
                      <a:lnTo>
                        <a:pt x="113" y="248"/>
                      </a:lnTo>
                      <a:lnTo>
                        <a:pt x="113" y="248"/>
                      </a:lnTo>
                      <a:lnTo>
                        <a:pt x="111" y="248"/>
                      </a:lnTo>
                      <a:lnTo>
                        <a:pt x="111" y="248"/>
                      </a:lnTo>
                      <a:lnTo>
                        <a:pt x="111" y="248"/>
                      </a:lnTo>
                      <a:lnTo>
                        <a:pt x="111" y="246"/>
                      </a:lnTo>
                      <a:lnTo>
                        <a:pt x="109" y="246"/>
                      </a:lnTo>
                      <a:lnTo>
                        <a:pt x="109" y="246"/>
                      </a:lnTo>
                      <a:lnTo>
                        <a:pt x="109" y="246"/>
                      </a:lnTo>
                      <a:lnTo>
                        <a:pt x="107" y="246"/>
                      </a:lnTo>
                      <a:lnTo>
                        <a:pt x="107" y="246"/>
                      </a:lnTo>
                      <a:lnTo>
                        <a:pt x="106" y="246"/>
                      </a:lnTo>
                      <a:lnTo>
                        <a:pt x="106" y="246"/>
                      </a:lnTo>
                      <a:lnTo>
                        <a:pt x="106" y="248"/>
                      </a:lnTo>
                      <a:lnTo>
                        <a:pt x="106" y="248"/>
                      </a:lnTo>
                      <a:lnTo>
                        <a:pt x="104" y="248"/>
                      </a:lnTo>
                      <a:lnTo>
                        <a:pt x="104" y="248"/>
                      </a:lnTo>
                      <a:lnTo>
                        <a:pt x="102" y="248"/>
                      </a:lnTo>
                      <a:lnTo>
                        <a:pt x="102" y="248"/>
                      </a:lnTo>
                      <a:lnTo>
                        <a:pt x="102" y="248"/>
                      </a:lnTo>
                      <a:lnTo>
                        <a:pt x="100" y="248"/>
                      </a:lnTo>
                      <a:lnTo>
                        <a:pt x="100" y="248"/>
                      </a:lnTo>
                      <a:lnTo>
                        <a:pt x="100" y="248"/>
                      </a:lnTo>
                      <a:lnTo>
                        <a:pt x="100" y="248"/>
                      </a:lnTo>
                      <a:lnTo>
                        <a:pt x="100" y="248"/>
                      </a:lnTo>
                      <a:lnTo>
                        <a:pt x="100" y="248"/>
                      </a:lnTo>
                      <a:lnTo>
                        <a:pt x="100" y="249"/>
                      </a:lnTo>
                      <a:lnTo>
                        <a:pt x="100" y="249"/>
                      </a:lnTo>
                      <a:lnTo>
                        <a:pt x="100" y="249"/>
                      </a:lnTo>
                      <a:lnTo>
                        <a:pt x="98" y="249"/>
                      </a:lnTo>
                      <a:lnTo>
                        <a:pt x="98" y="249"/>
                      </a:lnTo>
                      <a:lnTo>
                        <a:pt x="96" y="249"/>
                      </a:lnTo>
                      <a:lnTo>
                        <a:pt x="96" y="249"/>
                      </a:lnTo>
                      <a:lnTo>
                        <a:pt x="96" y="251"/>
                      </a:lnTo>
                      <a:lnTo>
                        <a:pt x="96" y="251"/>
                      </a:lnTo>
                      <a:lnTo>
                        <a:pt x="96" y="251"/>
                      </a:lnTo>
                      <a:lnTo>
                        <a:pt x="96" y="253"/>
                      </a:lnTo>
                      <a:lnTo>
                        <a:pt x="94" y="253"/>
                      </a:lnTo>
                      <a:lnTo>
                        <a:pt x="94" y="253"/>
                      </a:lnTo>
                      <a:lnTo>
                        <a:pt x="94" y="253"/>
                      </a:lnTo>
                      <a:lnTo>
                        <a:pt x="94" y="253"/>
                      </a:lnTo>
                      <a:lnTo>
                        <a:pt x="92" y="253"/>
                      </a:lnTo>
                      <a:lnTo>
                        <a:pt x="92" y="253"/>
                      </a:lnTo>
                      <a:lnTo>
                        <a:pt x="90" y="253"/>
                      </a:lnTo>
                      <a:lnTo>
                        <a:pt x="90" y="253"/>
                      </a:lnTo>
                      <a:lnTo>
                        <a:pt x="90" y="253"/>
                      </a:lnTo>
                      <a:lnTo>
                        <a:pt x="90" y="253"/>
                      </a:lnTo>
                      <a:lnTo>
                        <a:pt x="88" y="253"/>
                      </a:lnTo>
                      <a:lnTo>
                        <a:pt x="88" y="253"/>
                      </a:lnTo>
                      <a:lnTo>
                        <a:pt x="88" y="253"/>
                      </a:lnTo>
                      <a:lnTo>
                        <a:pt x="88" y="253"/>
                      </a:lnTo>
                      <a:lnTo>
                        <a:pt x="86" y="253"/>
                      </a:lnTo>
                      <a:lnTo>
                        <a:pt x="86" y="255"/>
                      </a:lnTo>
                      <a:lnTo>
                        <a:pt x="86" y="255"/>
                      </a:lnTo>
                      <a:lnTo>
                        <a:pt x="84" y="255"/>
                      </a:lnTo>
                      <a:lnTo>
                        <a:pt x="84" y="255"/>
                      </a:lnTo>
                      <a:lnTo>
                        <a:pt x="84" y="255"/>
                      </a:lnTo>
                      <a:lnTo>
                        <a:pt x="83" y="255"/>
                      </a:lnTo>
                      <a:lnTo>
                        <a:pt x="83" y="253"/>
                      </a:lnTo>
                      <a:lnTo>
                        <a:pt x="83" y="253"/>
                      </a:lnTo>
                      <a:lnTo>
                        <a:pt x="83" y="253"/>
                      </a:lnTo>
                      <a:lnTo>
                        <a:pt x="81" y="253"/>
                      </a:lnTo>
                      <a:lnTo>
                        <a:pt x="81" y="253"/>
                      </a:lnTo>
                      <a:lnTo>
                        <a:pt x="81" y="253"/>
                      </a:lnTo>
                      <a:lnTo>
                        <a:pt x="79" y="253"/>
                      </a:lnTo>
                      <a:lnTo>
                        <a:pt x="79" y="253"/>
                      </a:lnTo>
                      <a:lnTo>
                        <a:pt x="79" y="253"/>
                      </a:lnTo>
                      <a:lnTo>
                        <a:pt x="79" y="253"/>
                      </a:lnTo>
                      <a:lnTo>
                        <a:pt x="77" y="253"/>
                      </a:lnTo>
                      <a:lnTo>
                        <a:pt x="77" y="255"/>
                      </a:lnTo>
                      <a:lnTo>
                        <a:pt x="77" y="255"/>
                      </a:lnTo>
                      <a:lnTo>
                        <a:pt x="77" y="255"/>
                      </a:lnTo>
                      <a:lnTo>
                        <a:pt x="75" y="255"/>
                      </a:lnTo>
                      <a:lnTo>
                        <a:pt x="75" y="255"/>
                      </a:lnTo>
                      <a:lnTo>
                        <a:pt x="75" y="255"/>
                      </a:lnTo>
                      <a:lnTo>
                        <a:pt x="75" y="255"/>
                      </a:lnTo>
                      <a:lnTo>
                        <a:pt x="73" y="255"/>
                      </a:lnTo>
                      <a:lnTo>
                        <a:pt x="73" y="255"/>
                      </a:lnTo>
                      <a:lnTo>
                        <a:pt x="73" y="255"/>
                      </a:lnTo>
                      <a:lnTo>
                        <a:pt x="73" y="255"/>
                      </a:lnTo>
                      <a:lnTo>
                        <a:pt x="71" y="255"/>
                      </a:lnTo>
                      <a:lnTo>
                        <a:pt x="71" y="255"/>
                      </a:lnTo>
                      <a:lnTo>
                        <a:pt x="71" y="255"/>
                      </a:lnTo>
                      <a:lnTo>
                        <a:pt x="69" y="255"/>
                      </a:lnTo>
                      <a:lnTo>
                        <a:pt x="69" y="257"/>
                      </a:lnTo>
                      <a:lnTo>
                        <a:pt x="69" y="257"/>
                      </a:lnTo>
                      <a:lnTo>
                        <a:pt x="69" y="257"/>
                      </a:lnTo>
                      <a:lnTo>
                        <a:pt x="69" y="257"/>
                      </a:lnTo>
                      <a:lnTo>
                        <a:pt x="67" y="257"/>
                      </a:lnTo>
                      <a:lnTo>
                        <a:pt x="67" y="259"/>
                      </a:lnTo>
                      <a:lnTo>
                        <a:pt x="67" y="259"/>
                      </a:lnTo>
                      <a:lnTo>
                        <a:pt x="67" y="259"/>
                      </a:lnTo>
                      <a:lnTo>
                        <a:pt x="67" y="259"/>
                      </a:lnTo>
                      <a:lnTo>
                        <a:pt x="65" y="259"/>
                      </a:lnTo>
                      <a:lnTo>
                        <a:pt x="65" y="259"/>
                      </a:lnTo>
                      <a:lnTo>
                        <a:pt x="65" y="261"/>
                      </a:lnTo>
                      <a:lnTo>
                        <a:pt x="63" y="261"/>
                      </a:lnTo>
                      <a:lnTo>
                        <a:pt x="63" y="261"/>
                      </a:lnTo>
                      <a:lnTo>
                        <a:pt x="63" y="261"/>
                      </a:lnTo>
                      <a:lnTo>
                        <a:pt x="63" y="263"/>
                      </a:lnTo>
                      <a:lnTo>
                        <a:pt x="63" y="263"/>
                      </a:lnTo>
                      <a:lnTo>
                        <a:pt x="62" y="263"/>
                      </a:lnTo>
                      <a:lnTo>
                        <a:pt x="62" y="263"/>
                      </a:lnTo>
                      <a:lnTo>
                        <a:pt x="62" y="263"/>
                      </a:lnTo>
                      <a:lnTo>
                        <a:pt x="60" y="263"/>
                      </a:lnTo>
                      <a:lnTo>
                        <a:pt x="60" y="261"/>
                      </a:lnTo>
                      <a:lnTo>
                        <a:pt x="60" y="261"/>
                      </a:lnTo>
                      <a:lnTo>
                        <a:pt x="58" y="261"/>
                      </a:lnTo>
                      <a:lnTo>
                        <a:pt x="58" y="261"/>
                      </a:lnTo>
                      <a:lnTo>
                        <a:pt x="58" y="261"/>
                      </a:lnTo>
                      <a:lnTo>
                        <a:pt x="56" y="261"/>
                      </a:lnTo>
                      <a:lnTo>
                        <a:pt x="56" y="261"/>
                      </a:lnTo>
                      <a:lnTo>
                        <a:pt x="56" y="261"/>
                      </a:lnTo>
                      <a:lnTo>
                        <a:pt x="56" y="261"/>
                      </a:lnTo>
                      <a:lnTo>
                        <a:pt x="54" y="261"/>
                      </a:lnTo>
                      <a:lnTo>
                        <a:pt x="54" y="259"/>
                      </a:lnTo>
                      <a:lnTo>
                        <a:pt x="54" y="259"/>
                      </a:lnTo>
                      <a:lnTo>
                        <a:pt x="52" y="259"/>
                      </a:lnTo>
                      <a:lnTo>
                        <a:pt x="52" y="259"/>
                      </a:lnTo>
                      <a:lnTo>
                        <a:pt x="52" y="259"/>
                      </a:lnTo>
                      <a:lnTo>
                        <a:pt x="52" y="257"/>
                      </a:lnTo>
                      <a:lnTo>
                        <a:pt x="52" y="257"/>
                      </a:lnTo>
                      <a:lnTo>
                        <a:pt x="52" y="259"/>
                      </a:lnTo>
                      <a:lnTo>
                        <a:pt x="50" y="259"/>
                      </a:lnTo>
                      <a:lnTo>
                        <a:pt x="50" y="259"/>
                      </a:lnTo>
                      <a:lnTo>
                        <a:pt x="50" y="257"/>
                      </a:lnTo>
                      <a:lnTo>
                        <a:pt x="50" y="257"/>
                      </a:lnTo>
                      <a:lnTo>
                        <a:pt x="50" y="257"/>
                      </a:lnTo>
                      <a:lnTo>
                        <a:pt x="50" y="255"/>
                      </a:lnTo>
                      <a:lnTo>
                        <a:pt x="50" y="255"/>
                      </a:lnTo>
                      <a:lnTo>
                        <a:pt x="50" y="255"/>
                      </a:lnTo>
                      <a:lnTo>
                        <a:pt x="50" y="255"/>
                      </a:lnTo>
                      <a:lnTo>
                        <a:pt x="50" y="253"/>
                      </a:lnTo>
                      <a:lnTo>
                        <a:pt x="48" y="253"/>
                      </a:lnTo>
                      <a:lnTo>
                        <a:pt x="48" y="255"/>
                      </a:lnTo>
                      <a:lnTo>
                        <a:pt x="48" y="255"/>
                      </a:lnTo>
                      <a:lnTo>
                        <a:pt x="48" y="255"/>
                      </a:lnTo>
                      <a:lnTo>
                        <a:pt x="46" y="255"/>
                      </a:lnTo>
                      <a:lnTo>
                        <a:pt x="46" y="255"/>
                      </a:lnTo>
                      <a:lnTo>
                        <a:pt x="46" y="253"/>
                      </a:lnTo>
                      <a:lnTo>
                        <a:pt x="46" y="253"/>
                      </a:lnTo>
                      <a:lnTo>
                        <a:pt x="46" y="253"/>
                      </a:lnTo>
                      <a:lnTo>
                        <a:pt x="44" y="253"/>
                      </a:lnTo>
                      <a:lnTo>
                        <a:pt x="44" y="253"/>
                      </a:lnTo>
                      <a:lnTo>
                        <a:pt x="42" y="253"/>
                      </a:lnTo>
                      <a:lnTo>
                        <a:pt x="42" y="253"/>
                      </a:lnTo>
                      <a:lnTo>
                        <a:pt x="42" y="253"/>
                      </a:lnTo>
                      <a:lnTo>
                        <a:pt x="42" y="253"/>
                      </a:lnTo>
                      <a:lnTo>
                        <a:pt x="40" y="253"/>
                      </a:lnTo>
                      <a:lnTo>
                        <a:pt x="40" y="253"/>
                      </a:lnTo>
                      <a:lnTo>
                        <a:pt x="40" y="251"/>
                      </a:lnTo>
                      <a:lnTo>
                        <a:pt x="40" y="251"/>
                      </a:lnTo>
                      <a:lnTo>
                        <a:pt x="40" y="249"/>
                      </a:lnTo>
                      <a:lnTo>
                        <a:pt x="40" y="249"/>
                      </a:lnTo>
                      <a:lnTo>
                        <a:pt x="40" y="248"/>
                      </a:lnTo>
                      <a:lnTo>
                        <a:pt x="40" y="248"/>
                      </a:lnTo>
                      <a:lnTo>
                        <a:pt x="40" y="248"/>
                      </a:lnTo>
                      <a:lnTo>
                        <a:pt x="40" y="248"/>
                      </a:lnTo>
                      <a:lnTo>
                        <a:pt x="40" y="248"/>
                      </a:lnTo>
                      <a:lnTo>
                        <a:pt x="39" y="248"/>
                      </a:lnTo>
                      <a:lnTo>
                        <a:pt x="39" y="248"/>
                      </a:lnTo>
                      <a:lnTo>
                        <a:pt x="37" y="248"/>
                      </a:lnTo>
                      <a:lnTo>
                        <a:pt x="37" y="248"/>
                      </a:lnTo>
                      <a:lnTo>
                        <a:pt x="37" y="248"/>
                      </a:lnTo>
                      <a:lnTo>
                        <a:pt x="37" y="248"/>
                      </a:lnTo>
                      <a:lnTo>
                        <a:pt x="35" y="248"/>
                      </a:lnTo>
                      <a:lnTo>
                        <a:pt x="35" y="248"/>
                      </a:lnTo>
                      <a:lnTo>
                        <a:pt x="37" y="248"/>
                      </a:lnTo>
                      <a:lnTo>
                        <a:pt x="37" y="249"/>
                      </a:lnTo>
                      <a:lnTo>
                        <a:pt x="37" y="249"/>
                      </a:lnTo>
                      <a:lnTo>
                        <a:pt x="37" y="251"/>
                      </a:lnTo>
                      <a:lnTo>
                        <a:pt x="37" y="251"/>
                      </a:lnTo>
                      <a:lnTo>
                        <a:pt x="37" y="253"/>
                      </a:lnTo>
                      <a:lnTo>
                        <a:pt x="35" y="253"/>
                      </a:lnTo>
                      <a:lnTo>
                        <a:pt x="35" y="253"/>
                      </a:lnTo>
                      <a:lnTo>
                        <a:pt x="35" y="251"/>
                      </a:lnTo>
                      <a:lnTo>
                        <a:pt x="35" y="251"/>
                      </a:lnTo>
                      <a:lnTo>
                        <a:pt x="35" y="251"/>
                      </a:lnTo>
                      <a:lnTo>
                        <a:pt x="35" y="249"/>
                      </a:lnTo>
                      <a:lnTo>
                        <a:pt x="33" y="249"/>
                      </a:lnTo>
                      <a:lnTo>
                        <a:pt x="33" y="249"/>
                      </a:lnTo>
                      <a:lnTo>
                        <a:pt x="33" y="249"/>
                      </a:lnTo>
                      <a:lnTo>
                        <a:pt x="33" y="248"/>
                      </a:lnTo>
                      <a:lnTo>
                        <a:pt x="33" y="248"/>
                      </a:lnTo>
                      <a:lnTo>
                        <a:pt x="33" y="248"/>
                      </a:lnTo>
                      <a:lnTo>
                        <a:pt x="33" y="248"/>
                      </a:lnTo>
                      <a:lnTo>
                        <a:pt x="33" y="248"/>
                      </a:lnTo>
                      <a:lnTo>
                        <a:pt x="33" y="246"/>
                      </a:lnTo>
                      <a:lnTo>
                        <a:pt x="33" y="246"/>
                      </a:lnTo>
                      <a:lnTo>
                        <a:pt x="33" y="246"/>
                      </a:lnTo>
                      <a:lnTo>
                        <a:pt x="33" y="244"/>
                      </a:lnTo>
                      <a:lnTo>
                        <a:pt x="33" y="244"/>
                      </a:lnTo>
                      <a:lnTo>
                        <a:pt x="35" y="244"/>
                      </a:lnTo>
                      <a:lnTo>
                        <a:pt x="35" y="242"/>
                      </a:lnTo>
                      <a:lnTo>
                        <a:pt x="35" y="242"/>
                      </a:lnTo>
                      <a:lnTo>
                        <a:pt x="35" y="242"/>
                      </a:lnTo>
                      <a:lnTo>
                        <a:pt x="35" y="242"/>
                      </a:lnTo>
                      <a:lnTo>
                        <a:pt x="35" y="242"/>
                      </a:lnTo>
                      <a:lnTo>
                        <a:pt x="35" y="242"/>
                      </a:lnTo>
                      <a:lnTo>
                        <a:pt x="33" y="242"/>
                      </a:lnTo>
                      <a:lnTo>
                        <a:pt x="33" y="240"/>
                      </a:lnTo>
                      <a:lnTo>
                        <a:pt x="33" y="240"/>
                      </a:lnTo>
                      <a:lnTo>
                        <a:pt x="35" y="240"/>
                      </a:lnTo>
                      <a:lnTo>
                        <a:pt x="35" y="240"/>
                      </a:lnTo>
                      <a:lnTo>
                        <a:pt x="35" y="240"/>
                      </a:lnTo>
                      <a:lnTo>
                        <a:pt x="35" y="240"/>
                      </a:lnTo>
                      <a:lnTo>
                        <a:pt x="35" y="240"/>
                      </a:lnTo>
                      <a:lnTo>
                        <a:pt x="35" y="238"/>
                      </a:lnTo>
                      <a:lnTo>
                        <a:pt x="35" y="238"/>
                      </a:lnTo>
                      <a:lnTo>
                        <a:pt x="35" y="238"/>
                      </a:lnTo>
                      <a:lnTo>
                        <a:pt x="33" y="238"/>
                      </a:lnTo>
                      <a:lnTo>
                        <a:pt x="33" y="236"/>
                      </a:lnTo>
                      <a:lnTo>
                        <a:pt x="33" y="236"/>
                      </a:lnTo>
                      <a:lnTo>
                        <a:pt x="33" y="236"/>
                      </a:lnTo>
                      <a:lnTo>
                        <a:pt x="33" y="234"/>
                      </a:lnTo>
                      <a:lnTo>
                        <a:pt x="31" y="234"/>
                      </a:lnTo>
                      <a:lnTo>
                        <a:pt x="31" y="234"/>
                      </a:lnTo>
                      <a:lnTo>
                        <a:pt x="31" y="234"/>
                      </a:lnTo>
                      <a:lnTo>
                        <a:pt x="31" y="232"/>
                      </a:lnTo>
                      <a:lnTo>
                        <a:pt x="31" y="232"/>
                      </a:lnTo>
                      <a:lnTo>
                        <a:pt x="31" y="232"/>
                      </a:lnTo>
                      <a:lnTo>
                        <a:pt x="29" y="232"/>
                      </a:lnTo>
                    </a:path>
                  </a:pathLst>
                </a:custGeom>
                <a:solidFill>
                  <a:srgbClr val="C0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6" name="Freeform 15">
                  <a:extLst>
                    <a:ext uri="{FF2B5EF4-FFF2-40B4-BE49-F238E27FC236}">
                      <a16:creationId xmlns:a16="http://schemas.microsoft.com/office/drawing/2014/main" id="{B0FC7DD1-8CBC-4B24-A119-1B4BB59269F8}"/>
                    </a:ext>
                  </a:extLst>
                </p:cNvPr>
                <p:cNvSpPr>
                  <a:spLocks/>
                </p:cNvSpPr>
                <p:nvPr/>
              </p:nvSpPr>
              <p:spPr bwMode="auto">
                <a:xfrm>
                  <a:off x="15667178" y="5556251"/>
                  <a:ext cx="66675" cy="66675"/>
                </a:xfrm>
                <a:custGeom>
                  <a:avLst/>
                  <a:gdLst>
                    <a:gd name="T0" fmla="*/ 36 w 42"/>
                    <a:gd name="T1" fmla="*/ 24 h 42"/>
                    <a:gd name="T2" fmla="*/ 36 w 42"/>
                    <a:gd name="T3" fmla="*/ 23 h 42"/>
                    <a:gd name="T4" fmla="*/ 38 w 42"/>
                    <a:gd name="T5" fmla="*/ 21 h 42"/>
                    <a:gd name="T6" fmla="*/ 40 w 42"/>
                    <a:gd name="T7" fmla="*/ 19 h 42"/>
                    <a:gd name="T8" fmla="*/ 40 w 42"/>
                    <a:gd name="T9" fmla="*/ 17 h 42"/>
                    <a:gd name="T10" fmla="*/ 42 w 42"/>
                    <a:gd name="T11" fmla="*/ 15 h 42"/>
                    <a:gd name="T12" fmla="*/ 42 w 42"/>
                    <a:gd name="T13" fmla="*/ 13 h 42"/>
                    <a:gd name="T14" fmla="*/ 40 w 42"/>
                    <a:gd name="T15" fmla="*/ 11 h 42"/>
                    <a:gd name="T16" fmla="*/ 40 w 42"/>
                    <a:gd name="T17" fmla="*/ 9 h 42"/>
                    <a:gd name="T18" fmla="*/ 38 w 42"/>
                    <a:gd name="T19" fmla="*/ 7 h 42"/>
                    <a:gd name="T20" fmla="*/ 36 w 42"/>
                    <a:gd name="T21" fmla="*/ 7 h 42"/>
                    <a:gd name="T22" fmla="*/ 34 w 42"/>
                    <a:gd name="T23" fmla="*/ 5 h 42"/>
                    <a:gd name="T24" fmla="*/ 34 w 42"/>
                    <a:gd name="T25" fmla="*/ 3 h 42"/>
                    <a:gd name="T26" fmla="*/ 33 w 42"/>
                    <a:gd name="T27" fmla="*/ 1 h 42"/>
                    <a:gd name="T28" fmla="*/ 31 w 42"/>
                    <a:gd name="T29" fmla="*/ 1 h 42"/>
                    <a:gd name="T30" fmla="*/ 29 w 42"/>
                    <a:gd name="T31" fmla="*/ 0 h 42"/>
                    <a:gd name="T32" fmla="*/ 27 w 42"/>
                    <a:gd name="T33" fmla="*/ 0 h 42"/>
                    <a:gd name="T34" fmla="*/ 25 w 42"/>
                    <a:gd name="T35" fmla="*/ 0 h 42"/>
                    <a:gd name="T36" fmla="*/ 23 w 42"/>
                    <a:gd name="T37" fmla="*/ 1 h 42"/>
                    <a:gd name="T38" fmla="*/ 19 w 42"/>
                    <a:gd name="T39" fmla="*/ 1 h 42"/>
                    <a:gd name="T40" fmla="*/ 19 w 42"/>
                    <a:gd name="T41" fmla="*/ 3 h 42"/>
                    <a:gd name="T42" fmla="*/ 17 w 42"/>
                    <a:gd name="T43" fmla="*/ 5 h 42"/>
                    <a:gd name="T44" fmla="*/ 15 w 42"/>
                    <a:gd name="T45" fmla="*/ 5 h 42"/>
                    <a:gd name="T46" fmla="*/ 13 w 42"/>
                    <a:gd name="T47" fmla="*/ 7 h 42"/>
                    <a:gd name="T48" fmla="*/ 11 w 42"/>
                    <a:gd name="T49" fmla="*/ 9 h 42"/>
                    <a:gd name="T50" fmla="*/ 11 w 42"/>
                    <a:gd name="T51" fmla="*/ 11 h 42"/>
                    <a:gd name="T52" fmla="*/ 10 w 42"/>
                    <a:gd name="T53" fmla="*/ 13 h 42"/>
                    <a:gd name="T54" fmla="*/ 8 w 42"/>
                    <a:gd name="T55" fmla="*/ 15 h 42"/>
                    <a:gd name="T56" fmla="*/ 6 w 42"/>
                    <a:gd name="T57" fmla="*/ 17 h 42"/>
                    <a:gd name="T58" fmla="*/ 4 w 42"/>
                    <a:gd name="T59" fmla="*/ 17 h 42"/>
                    <a:gd name="T60" fmla="*/ 4 w 42"/>
                    <a:gd name="T61" fmla="*/ 19 h 42"/>
                    <a:gd name="T62" fmla="*/ 2 w 42"/>
                    <a:gd name="T63" fmla="*/ 21 h 42"/>
                    <a:gd name="T64" fmla="*/ 0 w 42"/>
                    <a:gd name="T65" fmla="*/ 21 h 42"/>
                    <a:gd name="T66" fmla="*/ 2 w 42"/>
                    <a:gd name="T67" fmla="*/ 23 h 42"/>
                    <a:gd name="T68" fmla="*/ 2 w 42"/>
                    <a:gd name="T69" fmla="*/ 24 h 42"/>
                    <a:gd name="T70" fmla="*/ 4 w 42"/>
                    <a:gd name="T71" fmla="*/ 28 h 42"/>
                    <a:gd name="T72" fmla="*/ 4 w 42"/>
                    <a:gd name="T73" fmla="*/ 30 h 42"/>
                    <a:gd name="T74" fmla="*/ 6 w 42"/>
                    <a:gd name="T75" fmla="*/ 32 h 42"/>
                    <a:gd name="T76" fmla="*/ 6 w 42"/>
                    <a:gd name="T77" fmla="*/ 34 h 42"/>
                    <a:gd name="T78" fmla="*/ 8 w 42"/>
                    <a:gd name="T79" fmla="*/ 36 h 42"/>
                    <a:gd name="T80" fmla="*/ 10 w 42"/>
                    <a:gd name="T81" fmla="*/ 38 h 42"/>
                    <a:gd name="T82" fmla="*/ 11 w 42"/>
                    <a:gd name="T83" fmla="*/ 40 h 42"/>
                    <a:gd name="T84" fmla="*/ 13 w 42"/>
                    <a:gd name="T85" fmla="*/ 40 h 42"/>
                    <a:gd name="T86" fmla="*/ 15 w 42"/>
                    <a:gd name="T87" fmla="*/ 40 h 42"/>
                    <a:gd name="T88" fmla="*/ 17 w 42"/>
                    <a:gd name="T89" fmla="*/ 42 h 42"/>
                    <a:gd name="T90" fmla="*/ 19 w 42"/>
                    <a:gd name="T91" fmla="*/ 40 h 42"/>
                    <a:gd name="T92" fmla="*/ 19 w 42"/>
                    <a:gd name="T93" fmla="*/ 38 h 42"/>
                    <a:gd name="T94" fmla="*/ 21 w 42"/>
                    <a:gd name="T95" fmla="*/ 36 h 42"/>
                    <a:gd name="T96" fmla="*/ 23 w 42"/>
                    <a:gd name="T97" fmla="*/ 32 h 42"/>
                    <a:gd name="T98" fmla="*/ 23 w 42"/>
                    <a:gd name="T99" fmla="*/ 32 h 42"/>
                    <a:gd name="T100" fmla="*/ 25 w 42"/>
                    <a:gd name="T101" fmla="*/ 30 h 42"/>
                    <a:gd name="T102" fmla="*/ 29 w 42"/>
                    <a:gd name="T103" fmla="*/ 30 h 42"/>
                    <a:gd name="T104" fmla="*/ 31 w 42"/>
                    <a:gd name="T105" fmla="*/ 30 h 42"/>
                    <a:gd name="T106" fmla="*/ 33 w 42"/>
                    <a:gd name="T107" fmla="*/ 28 h 42"/>
                    <a:gd name="T108" fmla="*/ 34 w 42"/>
                    <a:gd name="T109" fmla="*/ 28 h 42"/>
                    <a:gd name="T110" fmla="*/ 36 w 42"/>
                    <a:gd name="T111"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42">
                      <a:moveTo>
                        <a:pt x="36" y="26"/>
                      </a:moveTo>
                      <a:lnTo>
                        <a:pt x="36" y="24"/>
                      </a:lnTo>
                      <a:lnTo>
                        <a:pt x="36" y="24"/>
                      </a:lnTo>
                      <a:lnTo>
                        <a:pt x="36" y="24"/>
                      </a:lnTo>
                      <a:lnTo>
                        <a:pt x="36" y="24"/>
                      </a:lnTo>
                      <a:lnTo>
                        <a:pt x="36" y="23"/>
                      </a:lnTo>
                      <a:lnTo>
                        <a:pt x="36" y="23"/>
                      </a:lnTo>
                      <a:lnTo>
                        <a:pt x="36" y="23"/>
                      </a:lnTo>
                      <a:lnTo>
                        <a:pt x="36" y="21"/>
                      </a:lnTo>
                      <a:lnTo>
                        <a:pt x="38" y="21"/>
                      </a:lnTo>
                      <a:lnTo>
                        <a:pt x="38" y="21"/>
                      </a:lnTo>
                      <a:lnTo>
                        <a:pt x="38" y="21"/>
                      </a:lnTo>
                      <a:lnTo>
                        <a:pt x="40" y="21"/>
                      </a:lnTo>
                      <a:lnTo>
                        <a:pt x="40" y="19"/>
                      </a:lnTo>
                      <a:lnTo>
                        <a:pt x="40" y="19"/>
                      </a:lnTo>
                      <a:lnTo>
                        <a:pt x="40" y="19"/>
                      </a:lnTo>
                      <a:lnTo>
                        <a:pt x="40" y="19"/>
                      </a:lnTo>
                      <a:lnTo>
                        <a:pt x="40" y="17"/>
                      </a:lnTo>
                      <a:lnTo>
                        <a:pt x="40" y="17"/>
                      </a:lnTo>
                      <a:lnTo>
                        <a:pt x="40" y="17"/>
                      </a:lnTo>
                      <a:lnTo>
                        <a:pt x="40" y="17"/>
                      </a:lnTo>
                      <a:lnTo>
                        <a:pt x="42" y="17"/>
                      </a:lnTo>
                      <a:lnTo>
                        <a:pt x="42" y="17"/>
                      </a:lnTo>
                      <a:lnTo>
                        <a:pt x="42" y="15"/>
                      </a:lnTo>
                      <a:lnTo>
                        <a:pt x="42" y="15"/>
                      </a:lnTo>
                      <a:lnTo>
                        <a:pt x="42" y="15"/>
                      </a:lnTo>
                      <a:lnTo>
                        <a:pt x="42" y="13"/>
                      </a:lnTo>
                      <a:lnTo>
                        <a:pt x="42" y="13"/>
                      </a:lnTo>
                      <a:lnTo>
                        <a:pt x="42" y="13"/>
                      </a:lnTo>
                      <a:lnTo>
                        <a:pt x="42" y="11"/>
                      </a:lnTo>
                      <a:lnTo>
                        <a:pt x="40" y="11"/>
                      </a:lnTo>
                      <a:lnTo>
                        <a:pt x="40" y="11"/>
                      </a:lnTo>
                      <a:lnTo>
                        <a:pt x="40" y="11"/>
                      </a:lnTo>
                      <a:lnTo>
                        <a:pt x="40" y="9"/>
                      </a:lnTo>
                      <a:lnTo>
                        <a:pt x="40" y="9"/>
                      </a:lnTo>
                      <a:lnTo>
                        <a:pt x="40" y="9"/>
                      </a:lnTo>
                      <a:lnTo>
                        <a:pt x="38" y="9"/>
                      </a:lnTo>
                      <a:lnTo>
                        <a:pt x="38" y="9"/>
                      </a:lnTo>
                      <a:lnTo>
                        <a:pt x="38" y="9"/>
                      </a:lnTo>
                      <a:lnTo>
                        <a:pt x="38" y="7"/>
                      </a:lnTo>
                      <a:lnTo>
                        <a:pt x="36" y="7"/>
                      </a:lnTo>
                      <a:lnTo>
                        <a:pt x="36" y="7"/>
                      </a:lnTo>
                      <a:lnTo>
                        <a:pt x="36" y="7"/>
                      </a:lnTo>
                      <a:lnTo>
                        <a:pt x="36" y="7"/>
                      </a:lnTo>
                      <a:lnTo>
                        <a:pt x="36" y="5"/>
                      </a:lnTo>
                      <a:lnTo>
                        <a:pt x="34" y="5"/>
                      </a:lnTo>
                      <a:lnTo>
                        <a:pt x="34" y="5"/>
                      </a:lnTo>
                      <a:lnTo>
                        <a:pt x="34" y="5"/>
                      </a:lnTo>
                      <a:lnTo>
                        <a:pt x="34" y="5"/>
                      </a:lnTo>
                      <a:lnTo>
                        <a:pt x="34" y="5"/>
                      </a:lnTo>
                      <a:lnTo>
                        <a:pt x="34" y="5"/>
                      </a:lnTo>
                      <a:lnTo>
                        <a:pt x="34" y="3"/>
                      </a:lnTo>
                      <a:lnTo>
                        <a:pt x="34" y="3"/>
                      </a:lnTo>
                      <a:lnTo>
                        <a:pt x="33" y="3"/>
                      </a:lnTo>
                      <a:lnTo>
                        <a:pt x="33" y="1"/>
                      </a:lnTo>
                      <a:lnTo>
                        <a:pt x="33" y="1"/>
                      </a:lnTo>
                      <a:lnTo>
                        <a:pt x="31" y="1"/>
                      </a:lnTo>
                      <a:lnTo>
                        <a:pt x="31" y="1"/>
                      </a:lnTo>
                      <a:lnTo>
                        <a:pt x="31" y="1"/>
                      </a:lnTo>
                      <a:lnTo>
                        <a:pt x="31" y="1"/>
                      </a:lnTo>
                      <a:lnTo>
                        <a:pt x="31" y="1"/>
                      </a:lnTo>
                      <a:lnTo>
                        <a:pt x="29" y="1"/>
                      </a:lnTo>
                      <a:lnTo>
                        <a:pt x="29" y="0"/>
                      </a:lnTo>
                      <a:lnTo>
                        <a:pt x="29" y="0"/>
                      </a:lnTo>
                      <a:lnTo>
                        <a:pt x="29" y="0"/>
                      </a:lnTo>
                      <a:lnTo>
                        <a:pt x="29" y="0"/>
                      </a:lnTo>
                      <a:lnTo>
                        <a:pt x="27" y="0"/>
                      </a:lnTo>
                      <a:lnTo>
                        <a:pt x="27" y="0"/>
                      </a:lnTo>
                      <a:lnTo>
                        <a:pt x="27" y="0"/>
                      </a:lnTo>
                      <a:lnTo>
                        <a:pt x="25" y="0"/>
                      </a:lnTo>
                      <a:lnTo>
                        <a:pt x="25" y="0"/>
                      </a:lnTo>
                      <a:lnTo>
                        <a:pt x="25" y="0"/>
                      </a:lnTo>
                      <a:lnTo>
                        <a:pt x="23" y="0"/>
                      </a:lnTo>
                      <a:lnTo>
                        <a:pt x="23" y="1"/>
                      </a:lnTo>
                      <a:lnTo>
                        <a:pt x="23" y="1"/>
                      </a:lnTo>
                      <a:lnTo>
                        <a:pt x="23" y="1"/>
                      </a:lnTo>
                      <a:lnTo>
                        <a:pt x="23" y="1"/>
                      </a:lnTo>
                      <a:lnTo>
                        <a:pt x="21" y="1"/>
                      </a:lnTo>
                      <a:lnTo>
                        <a:pt x="21" y="1"/>
                      </a:lnTo>
                      <a:lnTo>
                        <a:pt x="19" y="1"/>
                      </a:lnTo>
                      <a:lnTo>
                        <a:pt x="19" y="1"/>
                      </a:lnTo>
                      <a:lnTo>
                        <a:pt x="19" y="1"/>
                      </a:lnTo>
                      <a:lnTo>
                        <a:pt x="19" y="1"/>
                      </a:lnTo>
                      <a:lnTo>
                        <a:pt x="19" y="3"/>
                      </a:lnTo>
                      <a:lnTo>
                        <a:pt x="19" y="3"/>
                      </a:lnTo>
                      <a:lnTo>
                        <a:pt x="17" y="3"/>
                      </a:lnTo>
                      <a:lnTo>
                        <a:pt x="17" y="5"/>
                      </a:lnTo>
                      <a:lnTo>
                        <a:pt x="17" y="5"/>
                      </a:lnTo>
                      <a:lnTo>
                        <a:pt x="17" y="5"/>
                      </a:lnTo>
                      <a:lnTo>
                        <a:pt x="15" y="5"/>
                      </a:lnTo>
                      <a:lnTo>
                        <a:pt x="15" y="5"/>
                      </a:lnTo>
                      <a:lnTo>
                        <a:pt x="15" y="5"/>
                      </a:lnTo>
                      <a:lnTo>
                        <a:pt x="13" y="5"/>
                      </a:lnTo>
                      <a:lnTo>
                        <a:pt x="13" y="5"/>
                      </a:lnTo>
                      <a:lnTo>
                        <a:pt x="13" y="5"/>
                      </a:lnTo>
                      <a:lnTo>
                        <a:pt x="13" y="7"/>
                      </a:lnTo>
                      <a:lnTo>
                        <a:pt x="11" y="7"/>
                      </a:lnTo>
                      <a:lnTo>
                        <a:pt x="11" y="7"/>
                      </a:lnTo>
                      <a:lnTo>
                        <a:pt x="11" y="7"/>
                      </a:lnTo>
                      <a:lnTo>
                        <a:pt x="11" y="9"/>
                      </a:lnTo>
                      <a:lnTo>
                        <a:pt x="11" y="9"/>
                      </a:lnTo>
                      <a:lnTo>
                        <a:pt x="11" y="9"/>
                      </a:lnTo>
                      <a:lnTo>
                        <a:pt x="11" y="9"/>
                      </a:lnTo>
                      <a:lnTo>
                        <a:pt x="11" y="11"/>
                      </a:lnTo>
                      <a:lnTo>
                        <a:pt x="10" y="11"/>
                      </a:lnTo>
                      <a:lnTo>
                        <a:pt x="10" y="11"/>
                      </a:lnTo>
                      <a:lnTo>
                        <a:pt x="10" y="11"/>
                      </a:lnTo>
                      <a:lnTo>
                        <a:pt x="10" y="13"/>
                      </a:lnTo>
                      <a:lnTo>
                        <a:pt x="10" y="13"/>
                      </a:lnTo>
                      <a:lnTo>
                        <a:pt x="8" y="13"/>
                      </a:lnTo>
                      <a:lnTo>
                        <a:pt x="8" y="13"/>
                      </a:lnTo>
                      <a:lnTo>
                        <a:pt x="8" y="15"/>
                      </a:lnTo>
                      <a:lnTo>
                        <a:pt x="8" y="15"/>
                      </a:lnTo>
                      <a:lnTo>
                        <a:pt x="8" y="15"/>
                      </a:lnTo>
                      <a:lnTo>
                        <a:pt x="8" y="17"/>
                      </a:lnTo>
                      <a:lnTo>
                        <a:pt x="6" y="17"/>
                      </a:lnTo>
                      <a:lnTo>
                        <a:pt x="6" y="17"/>
                      </a:lnTo>
                      <a:lnTo>
                        <a:pt x="6" y="17"/>
                      </a:lnTo>
                      <a:lnTo>
                        <a:pt x="6" y="17"/>
                      </a:lnTo>
                      <a:lnTo>
                        <a:pt x="4" y="17"/>
                      </a:lnTo>
                      <a:lnTo>
                        <a:pt x="4" y="19"/>
                      </a:lnTo>
                      <a:lnTo>
                        <a:pt x="4" y="19"/>
                      </a:lnTo>
                      <a:lnTo>
                        <a:pt x="4" y="19"/>
                      </a:lnTo>
                      <a:lnTo>
                        <a:pt x="4" y="19"/>
                      </a:lnTo>
                      <a:lnTo>
                        <a:pt x="2" y="19"/>
                      </a:lnTo>
                      <a:lnTo>
                        <a:pt x="2" y="19"/>
                      </a:lnTo>
                      <a:lnTo>
                        <a:pt x="2" y="19"/>
                      </a:lnTo>
                      <a:lnTo>
                        <a:pt x="2" y="21"/>
                      </a:lnTo>
                      <a:lnTo>
                        <a:pt x="0" y="21"/>
                      </a:lnTo>
                      <a:lnTo>
                        <a:pt x="0" y="21"/>
                      </a:lnTo>
                      <a:lnTo>
                        <a:pt x="0" y="21"/>
                      </a:lnTo>
                      <a:lnTo>
                        <a:pt x="0" y="21"/>
                      </a:lnTo>
                      <a:lnTo>
                        <a:pt x="0" y="23"/>
                      </a:lnTo>
                      <a:lnTo>
                        <a:pt x="2" y="23"/>
                      </a:lnTo>
                      <a:lnTo>
                        <a:pt x="2" y="23"/>
                      </a:lnTo>
                      <a:lnTo>
                        <a:pt x="2" y="23"/>
                      </a:lnTo>
                      <a:lnTo>
                        <a:pt x="2" y="24"/>
                      </a:lnTo>
                      <a:lnTo>
                        <a:pt x="2" y="24"/>
                      </a:lnTo>
                      <a:lnTo>
                        <a:pt x="2" y="24"/>
                      </a:lnTo>
                      <a:lnTo>
                        <a:pt x="2" y="24"/>
                      </a:lnTo>
                      <a:lnTo>
                        <a:pt x="2" y="26"/>
                      </a:lnTo>
                      <a:lnTo>
                        <a:pt x="4" y="26"/>
                      </a:lnTo>
                      <a:lnTo>
                        <a:pt x="4" y="26"/>
                      </a:lnTo>
                      <a:lnTo>
                        <a:pt x="4" y="28"/>
                      </a:lnTo>
                      <a:lnTo>
                        <a:pt x="4" y="28"/>
                      </a:lnTo>
                      <a:lnTo>
                        <a:pt x="4" y="28"/>
                      </a:lnTo>
                      <a:lnTo>
                        <a:pt x="4" y="28"/>
                      </a:lnTo>
                      <a:lnTo>
                        <a:pt x="4" y="30"/>
                      </a:lnTo>
                      <a:lnTo>
                        <a:pt x="4" y="30"/>
                      </a:lnTo>
                      <a:lnTo>
                        <a:pt x="6" y="30"/>
                      </a:lnTo>
                      <a:lnTo>
                        <a:pt x="6" y="30"/>
                      </a:lnTo>
                      <a:lnTo>
                        <a:pt x="6" y="32"/>
                      </a:lnTo>
                      <a:lnTo>
                        <a:pt x="6" y="32"/>
                      </a:lnTo>
                      <a:lnTo>
                        <a:pt x="6" y="32"/>
                      </a:lnTo>
                      <a:lnTo>
                        <a:pt x="6" y="34"/>
                      </a:lnTo>
                      <a:lnTo>
                        <a:pt x="6" y="34"/>
                      </a:lnTo>
                      <a:lnTo>
                        <a:pt x="8" y="34"/>
                      </a:lnTo>
                      <a:lnTo>
                        <a:pt x="8" y="34"/>
                      </a:lnTo>
                      <a:lnTo>
                        <a:pt x="8" y="34"/>
                      </a:lnTo>
                      <a:lnTo>
                        <a:pt x="8" y="36"/>
                      </a:lnTo>
                      <a:lnTo>
                        <a:pt x="10" y="36"/>
                      </a:lnTo>
                      <a:lnTo>
                        <a:pt x="10" y="36"/>
                      </a:lnTo>
                      <a:lnTo>
                        <a:pt x="10" y="36"/>
                      </a:lnTo>
                      <a:lnTo>
                        <a:pt x="10" y="38"/>
                      </a:lnTo>
                      <a:lnTo>
                        <a:pt x="11" y="38"/>
                      </a:lnTo>
                      <a:lnTo>
                        <a:pt x="11" y="38"/>
                      </a:lnTo>
                      <a:lnTo>
                        <a:pt x="11" y="38"/>
                      </a:lnTo>
                      <a:lnTo>
                        <a:pt x="11" y="40"/>
                      </a:lnTo>
                      <a:lnTo>
                        <a:pt x="11" y="40"/>
                      </a:lnTo>
                      <a:lnTo>
                        <a:pt x="11" y="40"/>
                      </a:lnTo>
                      <a:lnTo>
                        <a:pt x="13" y="40"/>
                      </a:lnTo>
                      <a:lnTo>
                        <a:pt x="13" y="40"/>
                      </a:lnTo>
                      <a:lnTo>
                        <a:pt x="13" y="40"/>
                      </a:lnTo>
                      <a:lnTo>
                        <a:pt x="13" y="40"/>
                      </a:lnTo>
                      <a:lnTo>
                        <a:pt x="15" y="40"/>
                      </a:lnTo>
                      <a:lnTo>
                        <a:pt x="15" y="40"/>
                      </a:lnTo>
                      <a:lnTo>
                        <a:pt x="17" y="40"/>
                      </a:lnTo>
                      <a:lnTo>
                        <a:pt x="17" y="42"/>
                      </a:lnTo>
                      <a:lnTo>
                        <a:pt x="17" y="42"/>
                      </a:lnTo>
                      <a:lnTo>
                        <a:pt x="17" y="42"/>
                      </a:lnTo>
                      <a:lnTo>
                        <a:pt x="19" y="42"/>
                      </a:lnTo>
                      <a:lnTo>
                        <a:pt x="19" y="42"/>
                      </a:lnTo>
                      <a:lnTo>
                        <a:pt x="19" y="40"/>
                      </a:lnTo>
                      <a:lnTo>
                        <a:pt x="19" y="40"/>
                      </a:lnTo>
                      <a:lnTo>
                        <a:pt x="19" y="40"/>
                      </a:lnTo>
                      <a:lnTo>
                        <a:pt x="19" y="40"/>
                      </a:lnTo>
                      <a:lnTo>
                        <a:pt x="19" y="38"/>
                      </a:lnTo>
                      <a:lnTo>
                        <a:pt x="19" y="38"/>
                      </a:lnTo>
                      <a:lnTo>
                        <a:pt x="21" y="38"/>
                      </a:lnTo>
                      <a:lnTo>
                        <a:pt x="21" y="36"/>
                      </a:lnTo>
                      <a:lnTo>
                        <a:pt x="21" y="36"/>
                      </a:lnTo>
                      <a:lnTo>
                        <a:pt x="21" y="36"/>
                      </a:lnTo>
                      <a:lnTo>
                        <a:pt x="21" y="34"/>
                      </a:lnTo>
                      <a:lnTo>
                        <a:pt x="21" y="34"/>
                      </a:lnTo>
                      <a:lnTo>
                        <a:pt x="21" y="32"/>
                      </a:lnTo>
                      <a:lnTo>
                        <a:pt x="23" y="32"/>
                      </a:lnTo>
                      <a:lnTo>
                        <a:pt x="23" y="32"/>
                      </a:lnTo>
                      <a:lnTo>
                        <a:pt x="23" y="32"/>
                      </a:lnTo>
                      <a:lnTo>
                        <a:pt x="23" y="32"/>
                      </a:lnTo>
                      <a:lnTo>
                        <a:pt x="23" y="32"/>
                      </a:lnTo>
                      <a:lnTo>
                        <a:pt x="25" y="32"/>
                      </a:lnTo>
                      <a:lnTo>
                        <a:pt x="25" y="32"/>
                      </a:lnTo>
                      <a:lnTo>
                        <a:pt x="25" y="32"/>
                      </a:lnTo>
                      <a:lnTo>
                        <a:pt x="25" y="30"/>
                      </a:lnTo>
                      <a:lnTo>
                        <a:pt x="27" y="30"/>
                      </a:lnTo>
                      <a:lnTo>
                        <a:pt x="27" y="30"/>
                      </a:lnTo>
                      <a:lnTo>
                        <a:pt x="29" y="30"/>
                      </a:lnTo>
                      <a:lnTo>
                        <a:pt x="29" y="30"/>
                      </a:lnTo>
                      <a:lnTo>
                        <a:pt x="29" y="30"/>
                      </a:lnTo>
                      <a:lnTo>
                        <a:pt x="31" y="30"/>
                      </a:lnTo>
                      <a:lnTo>
                        <a:pt x="31" y="30"/>
                      </a:lnTo>
                      <a:lnTo>
                        <a:pt x="31" y="30"/>
                      </a:lnTo>
                      <a:lnTo>
                        <a:pt x="31" y="30"/>
                      </a:lnTo>
                      <a:lnTo>
                        <a:pt x="33" y="30"/>
                      </a:lnTo>
                      <a:lnTo>
                        <a:pt x="33" y="30"/>
                      </a:lnTo>
                      <a:lnTo>
                        <a:pt x="33" y="28"/>
                      </a:lnTo>
                      <a:lnTo>
                        <a:pt x="34" y="28"/>
                      </a:lnTo>
                      <a:lnTo>
                        <a:pt x="34" y="28"/>
                      </a:lnTo>
                      <a:lnTo>
                        <a:pt x="34" y="28"/>
                      </a:lnTo>
                      <a:lnTo>
                        <a:pt x="34" y="28"/>
                      </a:lnTo>
                      <a:lnTo>
                        <a:pt x="34" y="26"/>
                      </a:lnTo>
                      <a:lnTo>
                        <a:pt x="36" y="26"/>
                      </a:lnTo>
                      <a:lnTo>
                        <a:pt x="36" y="26"/>
                      </a:lnTo>
                      <a:lnTo>
                        <a:pt x="36" y="26"/>
                      </a:lnTo>
                      <a:lnTo>
                        <a:pt x="36" y="2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7" name="Freeform 16">
                  <a:extLst>
                    <a:ext uri="{FF2B5EF4-FFF2-40B4-BE49-F238E27FC236}">
                      <a16:creationId xmlns:a16="http://schemas.microsoft.com/office/drawing/2014/main" id="{372B5352-E259-49D4-B17F-8DB8E5DB95B1}"/>
                    </a:ext>
                  </a:extLst>
                </p:cNvPr>
                <p:cNvSpPr>
                  <a:spLocks/>
                </p:cNvSpPr>
                <p:nvPr/>
              </p:nvSpPr>
              <p:spPr bwMode="auto">
                <a:xfrm>
                  <a:off x="15667178" y="5556251"/>
                  <a:ext cx="66675" cy="66675"/>
                </a:xfrm>
                <a:custGeom>
                  <a:avLst/>
                  <a:gdLst>
                    <a:gd name="T0" fmla="*/ 36 w 42"/>
                    <a:gd name="T1" fmla="*/ 24 h 42"/>
                    <a:gd name="T2" fmla="*/ 36 w 42"/>
                    <a:gd name="T3" fmla="*/ 23 h 42"/>
                    <a:gd name="T4" fmla="*/ 38 w 42"/>
                    <a:gd name="T5" fmla="*/ 21 h 42"/>
                    <a:gd name="T6" fmla="*/ 40 w 42"/>
                    <a:gd name="T7" fmla="*/ 19 h 42"/>
                    <a:gd name="T8" fmla="*/ 40 w 42"/>
                    <a:gd name="T9" fmla="*/ 17 h 42"/>
                    <a:gd name="T10" fmla="*/ 42 w 42"/>
                    <a:gd name="T11" fmla="*/ 15 h 42"/>
                    <a:gd name="T12" fmla="*/ 42 w 42"/>
                    <a:gd name="T13" fmla="*/ 13 h 42"/>
                    <a:gd name="T14" fmla="*/ 40 w 42"/>
                    <a:gd name="T15" fmla="*/ 11 h 42"/>
                    <a:gd name="T16" fmla="*/ 40 w 42"/>
                    <a:gd name="T17" fmla="*/ 9 h 42"/>
                    <a:gd name="T18" fmla="*/ 38 w 42"/>
                    <a:gd name="T19" fmla="*/ 7 h 42"/>
                    <a:gd name="T20" fmla="*/ 36 w 42"/>
                    <a:gd name="T21" fmla="*/ 7 h 42"/>
                    <a:gd name="T22" fmla="*/ 34 w 42"/>
                    <a:gd name="T23" fmla="*/ 5 h 42"/>
                    <a:gd name="T24" fmla="*/ 34 w 42"/>
                    <a:gd name="T25" fmla="*/ 3 h 42"/>
                    <a:gd name="T26" fmla="*/ 33 w 42"/>
                    <a:gd name="T27" fmla="*/ 1 h 42"/>
                    <a:gd name="T28" fmla="*/ 31 w 42"/>
                    <a:gd name="T29" fmla="*/ 1 h 42"/>
                    <a:gd name="T30" fmla="*/ 29 w 42"/>
                    <a:gd name="T31" fmla="*/ 0 h 42"/>
                    <a:gd name="T32" fmla="*/ 27 w 42"/>
                    <a:gd name="T33" fmla="*/ 0 h 42"/>
                    <a:gd name="T34" fmla="*/ 25 w 42"/>
                    <a:gd name="T35" fmla="*/ 0 h 42"/>
                    <a:gd name="T36" fmla="*/ 23 w 42"/>
                    <a:gd name="T37" fmla="*/ 1 h 42"/>
                    <a:gd name="T38" fmla="*/ 19 w 42"/>
                    <a:gd name="T39" fmla="*/ 1 h 42"/>
                    <a:gd name="T40" fmla="*/ 19 w 42"/>
                    <a:gd name="T41" fmla="*/ 3 h 42"/>
                    <a:gd name="T42" fmla="*/ 17 w 42"/>
                    <a:gd name="T43" fmla="*/ 5 h 42"/>
                    <a:gd name="T44" fmla="*/ 15 w 42"/>
                    <a:gd name="T45" fmla="*/ 5 h 42"/>
                    <a:gd name="T46" fmla="*/ 13 w 42"/>
                    <a:gd name="T47" fmla="*/ 7 h 42"/>
                    <a:gd name="T48" fmla="*/ 11 w 42"/>
                    <a:gd name="T49" fmla="*/ 9 h 42"/>
                    <a:gd name="T50" fmla="*/ 11 w 42"/>
                    <a:gd name="T51" fmla="*/ 11 h 42"/>
                    <a:gd name="T52" fmla="*/ 10 w 42"/>
                    <a:gd name="T53" fmla="*/ 13 h 42"/>
                    <a:gd name="T54" fmla="*/ 8 w 42"/>
                    <a:gd name="T55" fmla="*/ 15 h 42"/>
                    <a:gd name="T56" fmla="*/ 6 w 42"/>
                    <a:gd name="T57" fmla="*/ 17 h 42"/>
                    <a:gd name="T58" fmla="*/ 4 w 42"/>
                    <a:gd name="T59" fmla="*/ 17 h 42"/>
                    <a:gd name="T60" fmla="*/ 4 w 42"/>
                    <a:gd name="T61" fmla="*/ 19 h 42"/>
                    <a:gd name="T62" fmla="*/ 2 w 42"/>
                    <a:gd name="T63" fmla="*/ 21 h 42"/>
                    <a:gd name="T64" fmla="*/ 0 w 42"/>
                    <a:gd name="T65" fmla="*/ 21 h 42"/>
                    <a:gd name="T66" fmla="*/ 2 w 42"/>
                    <a:gd name="T67" fmla="*/ 23 h 42"/>
                    <a:gd name="T68" fmla="*/ 2 w 42"/>
                    <a:gd name="T69" fmla="*/ 24 h 42"/>
                    <a:gd name="T70" fmla="*/ 4 w 42"/>
                    <a:gd name="T71" fmla="*/ 28 h 42"/>
                    <a:gd name="T72" fmla="*/ 4 w 42"/>
                    <a:gd name="T73" fmla="*/ 30 h 42"/>
                    <a:gd name="T74" fmla="*/ 6 w 42"/>
                    <a:gd name="T75" fmla="*/ 32 h 42"/>
                    <a:gd name="T76" fmla="*/ 6 w 42"/>
                    <a:gd name="T77" fmla="*/ 34 h 42"/>
                    <a:gd name="T78" fmla="*/ 8 w 42"/>
                    <a:gd name="T79" fmla="*/ 36 h 42"/>
                    <a:gd name="T80" fmla="*/ 10 w 42"/>
                    <a:gd name="T81" fmla="*/ 38 h 42"/>
                    <a:gd name="T82" fmla="*/ 11 w 42"/>
                    <a:gd name="T83" fmla="*/ 40 h 42"/>
                    <a:gd name="T84" fmla="*/ 13 w 42"/>
                    <a:gd name="T85" fmla="*/ 40 h 42"/>
                    <a:gd name="T86" fmla="*/ 15 w 42"/>
                    <a:gd name="T87" fmla="*/ 40 h 42"/>
                    <a:gd name="T88" fmla="*/ 17 w 42"/>
                    <a:gd name="T89" fmla="*/ 42 h 42"/>
                    <a:gd name="T90" fmla="*/ 19 w 42"/>
                    <a:gd name="T91" fmla="*/ 40 h 42"/>
                    <a:gd name="T92" fmla="*/ 19 w 42"/>
                    <a:gd name="T93" fmla="*/ 38 h 42"/>
                    <a:gd name="T94" fmla="*/ 21 w 42"/>
                    <a:gd name="T95" fmla="*/ 36 h 42"/>
                    <a:gd name="T96" fmla="*/ 23 w 42"/>
                    <a:gd name="T97" fmla="*/ 32 h 42"/>
                    <a:gd name="T98" fmla="*/ 23 w 42"/>
                    <a:gd name="T99" fmla="*/ 32 h 42"/>
                    <a:gd name="T100" fmla="*/ 25 w 42"/>
                    <a:gd name="T101" fmla="*/ 30 h 42"/>
                    <a:gd name="T102" fmla="*/ 29 w 42"/>
                    <a:gd name="T103" fmla="*/ 30 h 42"/>
                    <a:gd name="T104" fmla="*/ 31 w 42"/>
                    <a:gd name="T105" fmla="*/ 30 h 42"/>
                    <a:gd name="T106" fmla="*/ 33 w 42"/>
                    <a:gd name="T107" fmla="*/ 28 h 42"/>
                    <a:gd name="T108" fmla="*/ 34 w 42"/>
                    <a:gd name="T109" fmla="*/ 28 h 42"/>
                    <a:gd name="T110" fmla="*/ 36 w 42"/>
                    <a:gd name="T111"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42">
                      <a:moveTo>
                        <a:pt x="36" y="26"/>
                      </a:moveTo>
                      <a:lnTo>
                        <a:pt x="36" y="24"/>
                      </a:lnTo>
                      <a:lnTo>
                        <a:pt x="36" y="24"/>
                      </a:lnTo>
                      <a:lnTo>
                        <a:pt x="36" y="24"/>
                      </a:lnTo>
                      <a:lnTo>
                        <a:pt x="36" y="24"/>
                      </a:lnTo>
                      <a:lnTo>
                        <a:pt x="36" y="23"/>
                      </a:lnTo>
                      <a:lnTo>
                        <a:pt x="36" y="23"/>
                      </a:lnTo>
                      <a:lnTo>
                        <a:pt x="36" y="23"/>
                      </a:lnTo>
                      <a:lnTo>
                        <a:pt x="36" y="21"/>
                      </a:lnTo>
                      <a:lnTo>
                        <a:pt x="38" y="21"/>
                      </a:lnTo>
                      <a:lnTo>
                        <a:pt x="38" y="21"/>
                      </a:lnTo>
                      <a:lnTo>
                        <a:pt x="38" y="21"/>
                      </a:lnTo>
                      <a:lnTo>
                        <a:pt x="40" y="21"/>
                      </a:lnTo>
                      <a:lnTo>
                        <a:pt x="40" y="19"/>
                      </a:lnTo>
                      <a:lnTo>
                        <a:pt x="40" y="19"/>
                      </a:lnTo>
                      <a:lnTo>
                        <a:pt x="40" y="19"/>
                      </a:lnTo>
                      <a:lnTo>
                        <a:pt x="40" y="19"/>
                      </a:lnTo>
                      <a:lnTo>
                        <a:pt x="40" y="17"/>
                      </a:lnTo>
                      <a:lnTo>
                        <a:pt x="40" y="17"/>
                      </a:lnTo>
                      <a:lnTo>
                        <a:pt x="40" y="17"/>
                      </a:lnTo>
                      <a:lnTo>
                        <a:pt x="40" y="17"/>
                      </a:lnTo>
                      <a:lnTo>
                        <a:pt x="42" y="17"/>
                      </a:lnTo>
                      <a:lnTo>
                        <a:pt x="42" y="17"/>
                      </a:lnTo>
                      <a:lnTo>
                        <a:pt x="42" y="15"/>
                      </a:lnTo>
                      <a:lnTo>
                        <a:pt x="42" y="15"/>
                      </a:lnTo>
                      <a:lnTo>
                        <a:pt x="42" y="15"/>
                      </a:lnTo>
                      <a:lnTo>
                        <a:pt x="42" y="13"/>
                      </a:lnTo>
                      <a:lnTo>
                        <a:pt x="42" y="13"/>
                      </a:lnTo>
                      <a:lnTo>
                        <a:pt x="42" y="13"/>
                      </a:lnTo>
                      <a:lnTo>
                        <a:pt x="42" y="11"/>
                      </a:lnTo>
                      <a:lnTo>
                        <a:pt x="40" y="11"/>
                      </a:lnTo>
                      <a:lnTo>
                        <a:pt x="40" y="11"/>
                      </a:lnTo>
                      <a:lnTo>
                        <a:pt x="40" y="11"/>
                      </a:lnTo>
                      <a:lnTo>
                        <a:pt x="40" y="9"/>
                      </a:lnTo>
                      <a:lnTo>
                        <a:pt x="40" y="9"/>
                      </a:lnTo>
                      <a:lnTo>
                        <a:pt x="40" y="9"/>
                      </a:lnTo>
                      <a:lnTo>
                        <a:pt x="38" y="9"/>
                      </a:lnTo>
                      <a:lnTo>
                        <a:pt x="38" y="9"/>
                      </a:lnTo>
                      <a:lnTo>
                        <a:pt x="38" y="9"/>
                      </a:lnTo>
                      <a:lnTo>
                        <a:pt x="38" y="7"/>
                      </a:lnTo>
                      <a:lnTo>
                        <a:pt x="36" y="7"/>
                      </a:lnTo>
                      <a:lnTo>
                        <a:pt x="36" y="7"/>
                      </a:lnTo>
                      <a:lnTo>
                        <a:pt x="36" y="7"/>
                      </a:lnTo>
                      <a:lnTo>
                        <a:pt x="36" y="7"/>
                      </a:lnTo>
                      <a:lnTo>
                        <a:pt x="36" y="5"/>
                      </a:lnTo>
                      <a:lnTo>
                        <a:pt x="34" y="5"/>
                      </a:lnTo>
                      <a:lnTo>
                        <a:pt x="34" y="5"/>
                      </a:lnTo>
                      <a:lnTo>
                        <a:pt x="34" y="5"/>
                      </a:lnTo>
                      <a:lnTo>
                        <a:pt x="34" y="5"/>
                      </a:lnTo>
                      <a:lnTo>
                        <a:pt x="34" y="5"/>
                      </a:lnTo>
                      <a:lnTo>
                        <a:pt x="34" y="5"/>
                      </a:lnTo>
                      <a:lnTo>
                        <a:pt x="34" y="3"/>
                      </a:lnTo>
                      <a:lnTo>
                        <a:pt x="34" y="3"/>
                      </a:lnTo>
                      <a:lnTo>
                        <a:pt x="33" y="3"/>
                      </a:lnTo>
                      <a:lnTo>
                        <a:pt x="33" y="1"/>
                      </a:lnTo>
                      <a:lnTo>
                        <a:pt x="33" y="1"/>
                      </a:lnTo>
                      <a:lnTo>
                        <a:pt x="31" y="1"/>
                      </a:lnTo>
                      <a:lnTo>
                        <a:pt x="31" y="1"/>
                      </a:lnTo>
                      <a:lnTo>
                        <a:pt x="31" y="1"/>
                      </a:lnTo>
                      <a:lnTo>
                        <a:pt x="31" y="1"/>
                      </a:lnTo>
                      <a:lnTo>
                        <a:pt x="31" y="1"/>
                      </a:lnTo>
                      <a:lnTo>
                        <a:pt x="29" y="1"/>
                      </a:lnTo>
                      <a:lnTo>
                        <a:pt x="29" y="0"/>
                      </a:lnTo>
                      <a:lnTo>
                        <a:pt x="29" y="0"/>
                      </a:lnTo>
                      <a:lnTo>
                        <a:pt x="29" y="0"/>
                      </a:lnTo>
                      <a:lnTo>
                        <a:pt x="29" y="0"/>
                      </a:lnTo>
                      <a:lnTo>
                        <a:pt x="27" y="0"/>
                      </a:lnTo>
                      <a:lnTo>
                        <a:pt x="27" y="0"/>
                      </a:lnTo>
                      <a:lnTo>
                        <a:pt x="27" y="0"/>
                      </a:lnTo>
                      <a:lnTo>
                        <a:pt x="25" y="0"/>
                      </a:lnTo>
                      <a:lnTo>
                        <a:pt x="25" y="0"/>
                      </a:lnTo>
                      <a:lnTo>
                        <a:pt x="25" y="0"/>
                      </a:lnTo>
                      <a:lnTo>
                        <a:pt x="23" y="0"/>
                      </a:lnTo>
                      <a:lnTo>
                        <a:pt x="23" y="1"/>
                      </a:lnTo>
                      <a:lnTo>
                        <a:pt x="23" y="1"/>
                      </a:lnTo>
                      <a:lnTo>
                        <a:pt x="23" y="1"/>
                      </a:lnTo>
                      <a:lnTo>
                        <a:pt x="23" y="1"/>
                      </a:lnTo>
                      <a:lnTo>
                        <a:pt x="21" y="1"/>
                      </a:lnTo>
                      <a:lnTo>
                        <a:pt x="21" y="1"/>
                      </a:lnTo>
                      <a:lnTo>
                        <a:pt x="19" y="1"/>
                      </a:lnTo>
                      <a:lnTo>
                        <a:pt x="19" y="1"/>
                      </a:lnTo>
                      <a:lnTo>
                        <a:pt x="19" y="1"/>
                      </a:lnTo>
                      <a:lnTo>
                        <a:pt x="19" y="1"/>
                      </a:lnTo>
                      <a:lnTo>
                        <a:pt x="19" y="3"/>
                      </a:lnTo>
                      <a:lnTo>
                        <a:pt x="19" y="3"/>
                      </a:lnTo>
                      <a:lnTo>
                        <a:pt x="17" y="3"/>
                      </a:lnTo>
                      <a:lnTo>
                        <a:pt x="17" y="5"/>
                      </a:lnTo>
                      <a:lnTo>
                        <a:pt x="17" y="5"/>
                      </a:lnTo>
                      <a:lnTo>
                        <a:pt x="17" y="5"/>
                      </a:lnTo>
                      <a:lnTo>
                        <a:pt x="15" y="5"/>
                      </a:lnTo>
                      <a:lnTo>
                        <a:pt x="15" y="5"/>
                      </a:lnTo>
                      <a:lnTo>
                        <a:pt x="15" y="5"/>
                      </a:lnTo>
                      <a:lnTo>
                        <a:pt x="13" y="5"/>
                      </a:lnTo>
                      <a:lnTo>
                        <a:pt x="13" y="5"/>
                      </a:lnTo>
                      <a:lnTo>
                        <a:pt x="13" y="5"/>
                      </a:lnTo>
                      <a:lnTo>
                        <a:pt x="13" y="7"/>
                      </a:lnTo>
                      <a:lnTo>
                        <a:pt x="11" y="7"/>
                      </a:lnTo>
                      <a:lnTo>
                        <a:pt x="11" y="7"/>
                      </a:lnTo>
                      <a:lnTo>
                        <a:pt x="11" y="7"/>
                      </a:lnTo>
                      <a:lnTo>
                        <a:pt x="11" y="9"/>
                      </a:lnTo>
                      <a:lnTo>
                        <a:pt x="11" y="9"/>
                      </a:lnTo>
                      <a:lnTo>
                        <a:pt x="11" y="9"/>
                      </a:lnTo>
                      <a:lnTo>
                        <a:pt x="11" y="9"/>
                      </a:lnTo>
                      <a:lnTo>
                        <a:pt x="11" y="11"/>
                      </a:lnTo>
                      <a:lnTo>
                        <a:pt x="10" y="11"/>
                      </a:lnTo>
                      <a:lnTo>
                        <a:pt x="10" y="11"/>
                      </a:lnTo>
                      <a:lnTo>
                        <a:pt x="10" y="11"/>
                      </a:lnTo>
                      <a:lnTo>
                        <a:pt x="10" y="13"/>
                      </a:lnTo>
                      <a:lnTo>
                        <a:pt x="10" y="13"/>
                      </a:lnTo>
                      <a:lnTo>
                        <a:pt x="8" y="13"/>
                      </a:lnTo>
                      <a:lnTo>
                        <a:pt x="8" y="13"/>
                      </a:lnTo>
                      <a:lnTo>
                        <a:pt x="8" y="15"/>
                      </a:lnTo>
                      <a:lnTo>
                        <a:pt x="8" y="15"/>
                      </a:lnTo>
                      <a:lnTo>
                        <a:pt x="8" y="15"/>
                      </a:lnTo>
                      <a:lnTo>
                        <a:pt x="8" y="17"/>
                      </a:lnTo>
                      <a:lnTo>
                        <a:pt x="6" y="17"/>
                      </a:lnTo>
                      <a:lnTo>
                        <a:pt x="6" y="17"/>
                      </a:lnTo>
                      <a:lnTo>
                        <a:pt x="6" y="17"/>
                      </a:lnTo>
                      <a:lnTo>
                        <a:pt x="6" y="17"/>
                      </a:lnTo>
                      <a:lnTo>
                        <a:pt x="4" y="17"/>
                      </a:lnTo>
                      <a:lnTo>
                        <a:pt x="4" y="19"/>
                      </a:lnTo>
                      <a:lnTo>
                        <a:pt x="4" y="19"/>
                      </a:lnTo>
                      <a:lnTo>
                        <a:pt x="4" y="19"/>
                      </a:lnTo>
                      <a:lnTo>
                        <a:pt x="4" y="19"/>
                      </a:lnTo>
                      <a:lnTo>
                        <a:pt x="2" y="19"/>
                      </a:lnTo>
                      <a:lnTo>
                        <a:pt x="2" y="19"/>
                      </a:lnTo>
                      <a:lnTo>
                        <a:pt x="2" y="19"/>
                      </a:lnTo>
                      <a:lnTo>
                        <a:pt x="2" y="21"/>
                      </a:lnTo>
                      <a:lnTo>
                        <a:pt x="0" y="21"/>
                      </a:lnTo>
                      <a:lnTo>
                        <a:pt x="0" y="21"/>
                      </a:lnTo>
                      <a:lnTo>
                        <a:pt x="0" y="21"/>
                      </a:lnTo>
                      <a:lnTo>
                        <a:pt x="0" y="21"/>
                      </a:lnTo>
                      <a:lnTo>
                        <a:pt x="0" y="23"/>
                      </a:lnTo>
                      <a:lnTo>
                        <a:pt x="2" y="23"/>
                      </a:lnTo>
                      <a:lnTo>
                        <a:pt x="2" y="23"/>
                      </a:lnTo>
                      <a:lnTo>
                        <a:pt x="2" y="23"/>
                      </a:lnTo>
                      <a:lnTo>
                        <a:pt x="2" y="24"/>
                      </a:lnTo>
                      <a:lnTo>
                        <a:pt x="2" y="24"/>
                      </a:lnTo>
                      <a:lnTo>
                        <a:pt x="2" y="24"/>
                      </a:lnTo>
                      <a:lnTo>
                        <a:pt x="2" y="24"/>
                      </a:lnTo>
                      <a:lnTo>
                        <a:pt x="2" y="26"/>
                      </a:lnTo>
                      <a:lnTo>
                        <a:pt x="4" y="26"/>
                      </a:lnTo>
                      <a:lnTo>
                        <a:pt x="4" y="26"/>
                      </a:lnTo>
                      <a:lnTo>
                        <a:pt x="4" y="28"/>
                      </a:lnTo>
                      <a:lnTo>
                        <a:pt x="4" y="28"/>
                      </a:lnTo>
                      <a:lnTo>
                        <a:pt x="4" y="28"/>
                      </a:lnTo>
                      <a:lnTo>
                        <a:pt x="4" y="28"/>
                      </a:lnTo>
                      <a:lnTo>
                        <a:pt x="4" y="30"/>
                      </a:lnTo>
                      <a:lnTo>
                        <a:pt x="4" y="30"/>
                      </a:lnTo>
                      <a:lnTo>
                        <a:pt x="6" y="30"/>
                      </a:lnTo>
                      <a:lnTo>
                        <a:pt x="6" y="30"/>
                      </a:lnTo>
                      <a:lnTo>
                        <a:pt x="6" y="32"/>
                      </a:lnTo>
                      <a:lnTo>
                        <a:pt x="6" y="32"/>
                      </a:lnTo>
                      <a:lnTo>
                        <a:pt x="6" y="32"/>
                      </a:lnTo>
                      <a:lnTo>
                        <a:pt x="6" y="34"/>
                      </a:lnTo>
                      <a:lnTo>
                        <a:pt x="6" y="34"/>
                      </a:lnTo>
                      <a:lnTo>
                        <a:pt x="8" y="34"/>
                      </a:lnTo>
                      <a:lnTo>
                        <a:pt x="8" y="34"/>
                      </a:lnTo>
                      <a:lnTo>
                        <a:pt x="8" y="34"/>
                      </a:lnTo>
                      <a:lnTo>
                        <a:pt x="8" y="36"/>
                      </a:lnTo>
                      <a:lnTo>
                        <a:pt x="10" y="36"/>
                      </a:lnTo>
                      <a:lnTo>
                        <a:pt x="10" y="36"/>
                      </a:lnTo>
                      <a:lnTo>
                        <a:pt x="10" y="36"/>
                      </a:lnTo>
                      <a:lnTo>
                        <a:pt x="10" y="38"/>
                      </a:lnTo>
                      <a:lnTo>
                        <a:pt x="11" y="38"/>
                      </a:lnTo>
                      <a:lnTo>
                        <a:pt x="11" y="38"/>
                      </a:lnTo>
                      <a:lnTo>
                        <a:pt x="11" y="38"/>
                      </a:lnTo>
                      <a:lnTo>
                        <a:pt x="11" y="40"/>
                      </a:lnTo>
                      <a:lnTo>
                        <a:pt x="11" y="40"/>
                      </a:lnTo>
                      <a:lnTo>
                        <a:pt x="11" y="40"/>
                      </a:lnTo>
                      <a:lnTo>
                        <a:pt x="13" y="40"/>
                      </a:lnTo>
                      <a:lnTo>
                        <a:pt x="13" y="40"/>
                      </a:lnTo>
                      <a:lnTo>
                        <a:pt x="13" y="40"/>
                      </a:lnTo>
                      <a:lnTo>
                        <a:pt x="13" y="40"/>
                      </a:lnTo>
                      <a:lnTo>
                        <a:pt x="15" y="40"/>
                      </a:lnTo>
                      <a:lnTo>
                        <a:pt x="15" y="40"/>
                      </a:lnTo>
                      <a:lnTo>
                        <a:pt x="17" y="40"/>
                      </a:lnTo>
                      <a:lnTo>
                        <a:pt x="17" y="42"/>
                      </a:lnTo>
                      <a:lnTo>
                        <a:pt x="17" y="42"/>
                      </a:lnTo>
                      <a:lnTo>
                        <a:pt x="17" y="42"/>
                      </a:lnTo>
                      <a:lnTo>
                        <a:pt x="19" y="42"/>
                      </a:lnTo>
                      <a:lnTo>
                        <a:pt x="19" y="42"/>
                      </a:lnTo>
                      <a:lnTo>
                        <a:pt x="19" y="40"/>
                      </a:lnTo>
                      <a:lnTo>
                        <a:pt x="19" y="40"/>
                      </a:lnTo>
                      <a:lnTo>
                        <a:pt x="19" y="40"/>
                      </a:lnTo>
                      <a:lnTo>
                        <a:pt x="19" y="40"/>
                      </a:lnTo>
                      <a:lnTo>
                        <a:pt x="19" y="38"/>
                      </a:lnTo>
                      <a:lnTo>
                        <a:pt x="19" y="38"/>
                      </a:lnTo>
                      <a:lnTo>
                        <a:pt x="21" y="38"/>
                      </a:lnTo>
                      <a:lnTo>
                        <a:pt x="21" y="36"/>
                      </a:lnTo>
                      <a:lnTo>
                        <a:pt x="21" y="36"/>
                      </a:lnTo>
                      <a:lnTo>
                        <a:pt x="21" y="36"/>
                      </a:lnTo>
                      <a:lnTo>
                        <a:pt x="21" y="34"/>
                      </a:lnTo>
                      <a:lnTo>
                        <a:pt x="21" y="34"/>
                      </a:lnTo>
                      <a:lnTo>
                        <a:pt x="21" y="32"/>
                      </a:lnTo>
                      <a:lnTo>
                        <a:pt x="23" y="32"/>
                      </a:lnTo>
                      <a:lnTo>
                        <a:pt x="23" y="32"/>
                      </a:lnTo>
                      <a:lnTo>
                        <a:pt x="23" y="32"/>
                      </a:lnTo>
                      <a:lnTo>
                        <a:pt x="23" y="32"/>
                      </a:lnTo>
                      <a:lnTo>
                        <a:pt x="23" y="32"/>
                      </a:lnTo>
                      <a:lnTo>
                        <a:pt x="25" y="32"/>
                      </a:lnTo>
                      <a:lnTo>
                        <a:pt x="25" y="32"/>
                      </a:lnTo>
                      <a:lnTo>
                        <a:pt x="25" y="32"/>
                      </a:lnTo>
                      <a:lnTo>
                        <a:pt x="25" y="30"/>
                      </a:lnTo>
                      <a:lnTo>
                        <a:pt x="27" y="30"/>
                      </a:lnTo>
                      <a:lnTo>
                        <a:pt x="27" y="30"/>
                      </a:lnTo>
                      <a:lnTo>
                        <a:pt x="29" y="30"/>
                      </a:lnTo>
                      <a:lnTo>
                        <a:pt x="29" y="30"/>
                      </a:lnTo>
                      <a:lnTo>
                        <a:pt x="29" y="30"/>
                      </a:lnTo>
                      <a:lnTo>
                        <a:pt x="31" y="30"/>
                      </a:lnTo>
                      <a:lnTo>
                        <a:pt x="31" y="30"/>
                      </a:lnTo>
                      <a:lnTo>
                        <a:pt x="31" y="30"/>
                      </a:lnTo>
                      <a:lnTo>
                        <a:pt x="31" y="30"/>
                      </a:lnTo>
                      <a:lnTo>
                        <a:pt x="33" y="30"/>
                      </a:lnTo>
                      <a:lnTo>
                        <a:pt x="33" y="30"/>
                      </a:lnTo>
                      <a:lnTo>
                        <a:pt x="33" y="28"/>
                      </a:lnTo>
                      <a:lnTo>
                        <a:pt x="34" y="28"/>
                      </a:lnTo>
                      <a:lnTo>
                        <a:pt x="34" y="28"/>
                      </a:lnTo>
                      <a:lnTo>
                        <a:pt x="34" y="28"/>
                      </a:lnTo>
                      <a:lnTo>
                        <a:pt x="34" y="28"/>
                      </a:lnTo>
                      <a:lnTo>
                        <a:pt x="34" y="26"/>
                      </a:lnTo>
                      <a:lnTo>
                        <a:pt x="36" y="26"/>
                      </a:lnTo>
                      <a:lnTo>
                        <a:pt x="36" y="26"/>
                      </a:lnTo>
                      <a:lnTo>
                        <a:pt x="36" y="26"/>
                      </a:lnTo>
                      <a:lnTo>
                        <a:pt x="36" y="2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8" name="Freeform 17">
                  <a:extLst>
                    <a:ext uri="{FF2B5EF4-FFF2-40B4-BE49-F238E27FC236}">
                      <a16:creationId xmlns:a16="http://schemas.microsoft.com/office/drawing/2014/main" id="{DE8B3275-F070-48E5-AFBC-C70C6C3741E9}"/>
                    </a:ext>
                  </a:extLst>
                </p:cNvPr>
                <p:cNvSpPr>
                  <a:spLocks/>
                </p:cNvSpPr>
                <p:nvPr/>
              </p:nvSpPr>
              <p:spPr bwMode="auto">
                <a:xfrm>
                  <a:off x="16095803" y="4102101"/>
                  <a:ext cx="3175" cy="3175"/>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39" name="Freeform 18">
                  <a:extLst>
                    <a:ext uri="{FF2B5EF4-FFF2-40B4-BE49-F238E27FC236}">
                      <a16:creationId xmlns:a16="http://schemas.microsoft.com/office/drawing/2014/main" id="{A1F0BC84-5835-47B6-8BF4-B3E61EEC2BC8}"/>
                    </a:ext>
                  </a:extLst>
                </p:cNvPr>
                <p:cNvSpPr>
                  <a:spLocks/>
                </p:cNvSpPr>
                <p:nvPr/>
              </p:nvSpPr>
              <p:spPr bwMode="auto">
                <a:xfrm>
                  <a:off x="16095803" y="4102101"/>
                  <a:ext cx="3175" cy="3175"/>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0" name="Freeform 19">
                  <a:extLst>
                    <a:ext uri="{FF2B5EF4-FFF2-40B4-BE49-F238E27FC236}">
                      <a16:creationId xmlns:a16="http://schemas.microsoft.com/office/drawing/2014/main" id="{01761863-0D22-4872-9713-0DA54EC95348}"/>
                    </a:ext>
                  </a:extLst>
                </p:cNvPr>
                <p:cNvSpPr>
                  <a:spLocks/>
                </p:cNvSpPr>
                <p:nvPr/>
              </p:nvSpPr>
              <p:spPr bwMode="auto">
                <a:xfrm>
                  <a:off x="16095803" y="4108451"/>
                  <a:ext cx="3175" cy="3175"/>
                </a:xfrm>
                <a:custGeom>
                  <a:avLst/>
                  <a:gdLst>
                    <a:gd name="T0" fmla="*/ 0 w 2"/>
                    <a:gd name="T1" fmla="*/ 2 h 2"/>
                    <a:gd name="T2" fmla="*/ 0 w 2"/>
                    <a:gd name="T3" fmla="*/ 2 h 2"/>
                    <a:gd name="T4" fmla="*/ 0 w 2"/>
                    <a:gd name="T5" fmla="*/ 0 h 2"/>
                    <a:gd name="T6" fmla="*/ 2 w 2"/>
                    <a:gd name="T7" fmla="*/ 0 h 2"/>
                    <a:gd name="T8" fmla="*/ 2 w 2"/>
                    <a:gd name="T9" fmla="*/ 2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2" y="0"/>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1" name="Freeform 20">
                  <a:extLst>
                    <a:ext uri="{FF2B5EF4-FFF2-40B4-BE49-F238E27FC236}">
                      <a16:creationId xmlns:a16="http://schemas.microsoft.com/office/drawing/2014/main" id="{5CC7C2D0-13AC-49EB-BBF9-CF882263BB8F}"/>
                    </a:ext>
                  </a:extLst>
                </p:cNvPr>
                <p:cNvSpPr>
                  <a:spLocks/>
                </p:cNvSpPr>
                <p:nvPr/>
              </p:nvSpPr>
              <p:spPr bwMode="auto">
                <a:xfrm>
                  <a:off x="16095803" y="4108451"/>
                  <a:ext cx="3175" cy="3175"/>
                </a:xfrm>
                <a:custGeom>
                  <a:avLst/>
                  <a:gdLst>
                    <a:gd name="T0" fmla="*/ 0 w 2"/>
                    <a:gd name="T1" fmla="*/ 2 h 2"/>
                    <a:gd name="T2" fmla="*/ 0 w 2"/>
                    <a:gd name="T3" fmla="*/ 2 h 2"/>
                    <a:gd name="T4" fmla="*/ 0 w 2"/>
                    <a:gd name="T5" fmla="*/ 0 h 2"/>
                    <a:gd name="T6" fmla="*/ 2 w 2"/>
                    <a:gd name="T7" fmla="*/ 0 h 2"/>
                    <a:gd name="T8" fmla="*/ 2 w 2"/>
                    <a:gd name="T9" fmla="*/ 2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2" y="0"/>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2" name="Freeform 21">
                  <a:extLst>
                    <a:ext uri="{FF2B5EF4-FFF2-40B4-BE49-F238E27FC236}">
                      <a16:creationId xmlns:a16="http://schemas.microsoft.com/office/drawing/2014/main" id="{6A733868-631F-49B0-B198-E5F099CFCC36}"/>
                    </a:ext>
                  </a:extLst>
                </p:cNvPr>
                <p:cNvSpPr>
                  <a:spLocks/>
                </p:cNvSpPr>
                <p:nvPr/>
              </p:nvSpPr>
              <p:spPr bwMode="auto">
                <a:xfrm>
                  <a:off x="16073578" y="4113214"/>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3" name="Freeform 22">
                  <a:extLst>
                    <a:ext uri="{FF2B5EF4-FFF2-40B4-BE49-F238E27FC236}">
                      <a16:creationId xmlns:a16="http://schemas.microsoft.com/office/drawing/2014/main" id="{C5F76B20-0EEF-4421-BD65-70B5A1C79DCA}"/>
                    </a:ext>
                  </a:extLst>
                </p:cNvPr>
                <p:cNvSpPr>
                  <a:spLocks/>
                </p:cNvSpPr>
                <p:nvPr/>
              </p:nvSpPr>
              <p:spPr bwMode="auto">
                <a:xfrm>
                  <a:off x="16073578" y="4113214"/>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4" name="Freeform 23">
                  <a:extLst>
                    <a:ext uri="{FF2B5EF4-FFF2-40B4-BE49-F238E27FC236}">
                      <a16:creationId xmlns:a16="http://schemas.microsoft.com/office/drawing/2014/main" id="{F1F9ED64-094B-4463-8358-5956702AA098}"/>
                    </a:ext>
                  </a:extLst>
                </p:cNvPr>
                <p:cNvSpPr>
                  <a:spLocks/>
                </p:cNvSpPr>
                <p:nvPr/>
              </p:nvSpPr>
              <p:spPr bwMode="auto">
                <a:xfrm>
                  <a:off x="16079928" y="4125914"/>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5" name="Freeform 24">
                  <a:extLst>
                    <a:ext uri="{FF2B5EF4-FFF2-40B4-BE49-F238E27FC236}">
                      <a16:creationId xmlns:a16="http://schemas.microsoft.com/office/drawing/2014/main" id="{7EE93084-B83D-4DF3-BB01-51BD760D138D}"/>
                    </a:ext>
                  </a:extLst>
                </p:cNvPr>
                <p:cNvSpPr>
                  <a:spLocks/>
                </p:cNvSpPr>
                <p:nvPr/>
              </p:nvSpPr>
              <p:spPr bwMode="auto">
                <a:xfrm>
                  <a:off x="16079928" y="4125914"/>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6" name="Freeform 25">
                  <a:extLst>
                    <a:ext uri="{FF2B5EF4-FFF2-40B4-BE49-F238E27FC236}">
                      <a16:creationId xmlns:a16="http://schemas.microsoft.com/office/drawing/2014/main" id="{8085F214-EBD4-4260-86C8-371BC184624C}"/>
                    </a:ext>
                  </a:extLst>
                </p:cNvPr>
                <p:cNvSpPr>
                  <a:spLocks/>
                </p:cNvSpPr>
                <p:nvPr/>
              </p:nvSpPr>
              <p:spPr bwMode="auto">
                <a:xfrm>
                  <a:off x="16089453" y="4116389"/>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7" name="Freeform 26">
                  <a:extLst>
                    <a:ext uri="{FF2B5EF4-FFF2-40B4-BE49-F238E27FC236}">
                      <a16:creationId xmlns:a16="http://schemas.microsoft.com/office/drawing/2014/main" id="{D366109D-86DA-4B42-A7E1-B8F484F5EBA6}"/>
                    </a:ext>
                  </a:extLst>
                </p:cNvPr>
                <p:cNvSpPr>
                  <a:spLocks/>
                </p:cNvSpPr>
                <p:nvPr/>
              </p:nvSpPr>
              <p:spPr bwMode="auto">
                <a:xfrm>
                  <a:off x="16089453" y="4116389"/>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8" name="Freeform 27">
                  <a:extLst>
                    <a:ext uri="{FF2B5EF4-FFF2-40B4-BE49-F238E27FC236}">
                      <a16:creationId xmlns:a16="http://schemas.microsoft.com/office/drawing/2014/main" id="{CCBCB81E-7ED1-4B35-83F9-DA122F1890D3}"/>
                    </a:ext>
                  </a:extLst>
                </p:cNvPr>
                <p:cNvSpPr>
                  <a:spLocks/>
                </p:cNvSpPr>
                <p:nvPr/>
              </p:nvSpPr>
              <p:spPr bwMode="auto">
                <a:xfrm>
                  <a:off x="16086278" y="4111626"/>
                  <a:ext cx="3175" cy="1588"/>
                </a:xfrm>
                <a:custGeom>
                  <a:avLst/>
                  <a:gdLst>
                    <a:gd name="T0" fmla="*/ 2 w 2"/>
                    <a:gd name="T1" fmla="*/ 0 h 1"/>
                    <a:gd name="T2" fmla="*/ 2 w 2"/>
                    <a:gd name="T3" fmla="*/ 1 h 1"/>
                    <a:gd name="T4" fmla="*/ 2 w 2"/>
                    <a:gd name="T5" fmla="*/ 1 h 1"/>
                    <a:gd name="T6" fmla="*/ 2 w 2"/>
                    <a:gd name="T7" fmla="*/ 0 h 1"/>
                    <a:gd name="T8" fmla="*/ 0 w 2"/>
                    <a:gd name="T9" fmla="*/ 0 h 1"/>
                    <a:gd name="T10" fmla="*/ 0 w 2"/>
                    <a:gd name="T11" fmla="*/ 0 h 1"/>
                    <a:gd name="T12" fmla="*/ 0 w 2"/>
                    <a:gd name="T13" fmla="*/ 0 h 1"/>
                    <a:gd name="T14" fmla="*/ 2 w 2"/>
                    <a:gd name="T15" fmla="*/ 0 h 1"/>
                    <a:gd name="T16" fmla="*/ 2 w 2"/>
                    <a:gd name="T17" fmla="*/ 0 h 1"/>
                    <a:gd name="T18" fmla="*/ 2 w 2"/>
                    <a:gd name="T19" fmla="*/ 0 h 1"/>
                    <a:gd name="T20" fmla="*/ 2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2" y="0"/>
                      </a:moveTo>
                      <a:lnTo>
                        <a:pt x="2" y="1"/>
                      </a:lnTo>
                      <a:lnTo>
                        <a:pt x="2" y="1"/>
                      </a:lnTo>
                      <a:lnTo>
                        <a:pt x="2" y="0"/>
                      </a:lnTo>
                      <a:lnTo>
                        <a:pt x="0" y="0"/>
                      </a:ln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49" name="Freeform 28">
                  <a:extLst>
                    <a:ext uri="{FF2B5EF4-FFF2-40B4-BE49-F238E27FC236}">
                      <a16:creationId xmlns:a16="http://schemas.microsoft.com/office/drawing/2014/main" id="{1C4095E4-D87C-4825-8F42-41DB08612C0E}"/>
                    </a:ext>
                  </a:extLst>
                </p:cNvPr>
                <p:cNvSpPr>
                  <a:spLocks/>
                </p:cNvSpPr>
                <p:nvPr/>
              </p:nvSpPr>
              <p:spPr bwMode="auto">
                <a:xfrm>
                  <a:off x="16086278" y="4111626"/>
                  <a:ext cx="3175" cy="1588"/>
                </a:xfrm>
                <a:custGeom>
                  <a:avLst/>
                  <a:gdLst>
                    <a:gd name="T0" fmla="*/ 2 w 2"/>
                    <a:gd name="T1" fmla="*/ 0 h 1"/>
                    <a:gd name="T2" fmla="*/ 2 w 2"/>
                    <a:gd name="T3" fmla="*/ 1 h 1"/>
                    <a:gd name="T4" fmla="*/ 2 w 2"/>
                    <a:gd name="T5" fmla="*/ 1 h 1"/>
                    <a:gd name="T6" fmla="*/ 2 w 2"/>
                    <a:gd name="T7" fmla="*/ 0 h 1"/>
                    <a:gd name="T8" fmla="*/ 0 w 2"/>
                    <a:gd name="T9" fmla="*/ 0 h 1"/>
                    <a:gd name="T10" fmla="*/ 0 w 2"/>
                    <a:gd name="T11" fmla="*/ 0 h 1"/>
                    <a:gd name="T12" fmla="*/ 0 w 2"/>
                    <a:gd name="T13" fmla="*/ 0 h 1"/>
                    <a:gd name="T14" fmla="*/ 2 w 2"/>
                    <a:gd name="T15" fmla="*/ 0 h 1"/>
                    <a:gd name="T16" fmla="*/ 2 w 2"/>
                    <a:gd name="T17" fmla="*/ 0 h 1"/>
                    <a:gd name="T18" fmla="*/ 2 w 2"/>
                    <a:gd name="T19" fmla="*/ 0 h 1"/>
                    <a:gd name="T20" fmla="*/ 2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2" y="0"/>
                      </a:moveTo>
                      <a:lnTo>
                        <a:pt x="2" y="1"/>
                      </a:lnTo>
                      <a:lnTo>
                        <a:pt x="2" y="1"/>
                      </a:lnTo>
                      <a:lnTo>
                        <a:pt x="2" y="0"/>
                      </a:lnTo>
                      <a:lnTo>
                        <a:pt x="0" y="0"/>
                      </a:ln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0" name="Freeform 29">
                  <a:extLst>
                    <a:ext uri="{FF2B5EF4-FFF2-40B4-BE49-F238E27FC236}">
                      <a16:creationId xmlns:a16="http://schemas.microsoft.com/office/drawing/2014/main" id="{AD6ABC2A-FA49-48AC-9B6B-4604C781763B}"/>
                    </a:ext>
                  </a:extLst>
                </p:cNvPr>
                <p:cNvSpPr>
                  <a:spLocks/>
                </p:cNvSpPr>
                <p:nvPr/>
              </p:nvSpPr>
              <p:spPr bwMode="auto">
                <a:xfrm>
                  <a:off x="16083103" y="4129089"/>
                  <a:ext cx="3175" cy="6350"/>
                </a:xfrm>
                <a:custGeom>
                  <a:avLst/>
                  <a:gdLst>
                    <a:gd name="T0" fmla="*/ 0 w 2"/>
                    <a:gd name="T1" fmla="*/ 0 h 4"/>
                    <a:gd name="T2" fmla="*/ 0 w 2"/>
                    <a:gd name="T3" fmla="*/ 2 h 4"/>
                    <a:gd name="T4" fmla="*/ 2 w 2"/>
                    <a:gd name="T5" fmla="*/ 2 h 4"/>
                    <a:gd name="T6" fmla="*/ 2 w 2"/>
                    <a:gd name="T7" fmla="*/ 2 h 4"/>
                    <a:gd name="T8" fmla="*/ 2 w 2"/>
                    <a:gd name="T9" fmla="*/ 4 h 4"/>
                    <a:gd name="T10" fmla="*/ 0 w 2"/>
                    <a:gd name="T11" fmla="*/ 4 h 4"/>
                    <a:gd name="T12" fmla="*/ 0 w 2"/>
                    <a:gd name="T13" fmla="*/ 4 h 4"/>
                    <a:gd name="T14" fmla="*/ 0 w 2"/>
                    <a:gd name="T15" fmla="*/ 2 h 4"/>
                    <a:gd name="T16" fmla="*/ 0 w 2"/>
                    <a:gd name="T17" fmla="*/ 2 h 4"/>
                    <a:gd name="T18" fmla="*/ 0 w 2"/>
                    <a:gd name="T19" fmla="*/ 0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0" y="2"/>
                      </a:lnTo>
                      <a:lnTo>
                        <a:pt x="2" y="2"/>
                      </a:lnTo>
                      <a:lnTo>
                        <a:pt x="2" y="2"/>
                      </a:lnTo>
                      <a:lnTo>
                        <a:pt x="2" y="4"/>
                      </a:lnTo>
                      <a:lnTo>
                        <a:pt x="0" y="4"/>
                      </a:lnTo>
                      <a:lnTo>
                        <a:pt x="0" y="4"/>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1" name="Freeform 30">
                  <a:extLst>
                    <a:ext uri="{FF2B5EF4-FFF2-40B4-BE49-F238E27FC236}">
                      <a16:creationId xmlns:a16="http://schemas.microsoft.com/office/drawing/2014/main" id="{BBA65252-FA7B-4BBC-AD48-CEA0C8DF24E6}"/>
                    </a:ext>
                  </a:extLst>
                </p:cNvPr>
                <p:cNvSpPr>
                  <a:spLocks/>
                </p:cNvSpPr>
                <p:nvPr/>
              </p:nvSpPr>
              <p:spPr bwMode="auto">
                <a:xfrm>
                  <a:off x="16083103" y="4129089"/>
                  <a:ext cx="3175" cy="6350"/>
                </a:xfrm>
                <a:custGeom>
                  <a:avLst/>
                  <a:gdLst>
                    <a:gd name="T0" fmla="*/ 0 w 2"/>
                    <a:gd name="T1" fmla="*/ 0 h 4"/>
                    <a:gd name="T2" fmla="*/ 0 w 2"/>
                    <a:gd name="T3" fmla="*/ 2 h 4"/>
                    <a:gd name="T4" fmla="*/ 2 w 2"/>
                    <a:gd name="T5" fmla="*/ 2 h 4"/>
                    <a:gd name="T6" fmla="*/ 2 w 2"/>
                    <a:gd name="T7" fmla="*/ 2 h 4"/>
                    <a:gd name="T8" fmla="*/ 2 w 2"/>
                    <a:gd name="T9" fmla="*/ 4 h 4"/>
                    <a:gd name="T10" fmla="*/ 0 w 2"/>
                    <a:gd name="T11" fmla="*/ 4 h 4"/>
                    <a:gd name="T12" fmla="*/ 0 w 2"/>
                    <a:gd name="T13" fmla="*/ 4 h 4"/>
                    <a:gd name="T14" fmla="*/ 0 w 2"/>
                    <a:gd name="T15" fmla="*/ 2 h 4"/>
                    <a:gd name="T16" fmla="*/ 0 w 2"/>
                    <a:gd name="T17" fmla="*/ 2 h 4"/>
                    <a:gd name="T18" fmla="*/ 0 w 2"/>
                    <a:gd name="T19" fmla="*/ 0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0" y="2"/>
                      </a:lnTo>
                      <a:lnTo>
                        <a:pt x="2" y="2"/>
                      </a:lnTo>
                      <a:lnTo>
                        <a:pt x="2" y="2"/>
                      </a:lnTo>
                      <a:lnTo>
                        <a:pt x="2" y="4"/>
                      </a:lnTo>
                      <a:lnTo>
                        <a:pt x="0" y="4"/>
                      </a:lnTo>
                      <a:lnTo>
                        <a:pt x="0" y="4"/>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2" name="Freeform 31">
                  <a:extLst>
                    <a:ext uri="{FF2B5EF4-FFF2-40B4-BE49-F238E27FC236}">
                      <a16:creationId xmlns:a16="http://schemas.microsoft.com/office/drawing/2014/main" id="{6720C1AE-3120-41A8-B50E-77F7EA8DC641}"/>
                    </a:ext>
                  </a:extLst>
                </p:cNvPr>
                <p:cNvSpPr>
                  <a:spLocks/>
                </p:cNvSpPr>
                <p:nvPr/>
              </p:nvSpPr>
              <p:spPr bwMode="auto">
                <a:xfrm>
                  <a:off x="16098978" y="4175126"/>
                  <a:ext cx="6350" cy="6350"/>
                </a:xfrm>
                <a:custGeom>
                  <a:avLst/>
                  <a:gdLst>
                    <a:gd name="T0" fmla="*/ 2 w 4"/>
                    <a:gd name="T1" fmla="*/ 0 h 4"/>
                    <a:gd name="T2" fmla="*/ 2 w 4"/>
                    <a:gd name="T3" fmla="*/ 0 h 4"/>
                    <a:gd name="T4" fmla="*/ 4 w 4"/>
                    <a:gd name="T5" fmla="*/ 0 h 4"/>
                    <a:gd name="T6" fmla="*/ 4 w 4"/>
                    <a:gd name="T7" fmla="*/ 0 h 4"/>
                    <a:gd name="T8" fmla="*/ 4 w 4"/>
                    <a:gd name="T9" fmla="*/ 2 h 4"/>
                    <a:gd name="T10" fmla="*/ 2 w 4"/>
                    <a:gd name="T11" fmla="*/ 2 h 4"/>
                    <a:gd name="T12" fmla="*/ 2 w 4"/>
                    <a:gd name="T13" fmla="*/ 0 h 4"/>
                    <a:gd name="T14" fmla="*/ 2 w 4"/>
                    <a:gd name="T15" fmla="*/ 0 h 4"/>
                    <a:gd name="T16" fmla="*/ 2 w 4"/>
                    <a:gd name="T17" fmla="*/ 2 h 4"/>
                    <a:gd name="T18" fmla="*/ 2 w 4"/>
                    <a:gd name="T19" fmla="*/ 2 h 4"/>
                    <a:gd name="T20" fmla="*/ 2 w 4"/>
                    <a:gd name="T21" fmla="*/ 4 h 4"/>
                    <a:gd name="T22" fmla="*/ 0 w 4"/>
                    <a:gd name="T23" fmla="*/ 4 h 4"/>
                    <a:gd name="T24" fmla="*/ 0 w 4"/>
                    <a:gd name="T25" fmla="*/ 2 h 4"/>
                    <a:gd name="T26" fmla="*/ 0 w 4"/>
                    <a:gd name="T27" fmla="*/ 2 h 4"/>
                    <a:gd name="T28" fmla="*/ 0 w 4"/>
                    <a:gd name="T29" fmla="*/ 2 h 4"/>
                    <a:gd name="T30" fmla="*/ 0 w 4"/>
                    <a:gd name="T31" fmla="*/ 2 h 4"/>
                    <a:gd name="T32" fmla="*/ 0 w 4"/>
                    <a:gd name="T33" fmla="*/ 0 h 4"/>
                    <a:gd name="T34" fmla="*/ 0 w 4"/>
                    <a:gd name="T35" fmla="*/ 0 h 4"/>
                    <a:gd name="T36" fmla="*/ 0 w 4"/>
                    <a:gd name="T37" fmla="*/ 0 h 4"/>
                    <a:gd name="T38" fmla="*/ 0 w 4"/>
                    <a:gd name="T39" fmla="*/ 0 h 4"/>
                    <a:gd name="T40" fmla="*/ 0 w 4"/>
                    <a:gd name="T41" fmla="*/ 0 h 4"/>
                    <a:gd name="T42" fmla="*/ 2 w 4"/>
                    <a:gd name="T43" fmla="*/ 0 h 4"/>
                    <a:gd name="T44" fmla="*/ 2 w 4"/>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4">
                      <a:moveTo>
                        <a:pt x="2" y="0"/>
                      </a:moveTo>
                      <a:lnTo>
                        <a:pt x="2" y="0"/>
                      </a:lnTo>
                      <a:lnTo>
                        <a:pt x="4" y="0"/>
                      </a:lnTo>
                      <a:lnTo>
                        <a:pt x="4" y="0"/>
                      </a:lnTo>
                      <a:lnTo>
                        <a:pt x="4" y="2"/>
                      </a:lnTo>
                      <a:lnTo>
                        <a:pt x="2" y="2"/>
                      </a:lnTo>
                      <a:lnTo>
                        <a:pt x="2" y="0"/>
                      </a:lnTo>
                      <a:lnTo>
                        <a:pt x="2" y="0"/>
                      </a:lnTo>
                      <a:lnTo>
                        <a:pt x="2" y="2"/>
                      </a:lnTo>
                      <a:lnTo>
                        <a:pt x="2" y="2"/>
                      </a:lnTo>
                      <a:lnTo>
                        <a:pt x="2" y="4"/>
                      </a:lnTo>
                      <a:lnTo>
                        <a:pt x="0" y="4"/>
                      </a:lnTo>
                      <a:lnTo>
                        <a:pt x="0" y="2"/>
                      </a:lnTo>
                      <a:lnTo>
                        <a:pt x="0" y="2"/>
                      </a:lnTo>
                      <a:lnTo>
                        <a:pt x="0" y="2"/>
                      </a:lnTo>
                      <a:lnTo>
                        <a:pt x="0" y="2"/>
                      </a:lnTo>
                      <a:lnTo>
                        <a:pt x="0" y="0"/>
                      </a:lnTo>
                      <a:lnTo>
                        <a:pt x="0"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3" name="Freeform 32">
                  <a:extLst>
                    <a:ext uri="{FF2B5EF4-FFF2-40B4-BE49-F238E27FC236}">
                      <a16:creationId xmlns:a16="http://schemas.microsoft.com/office/drawing/2014/main" id="{F766E788-8772-4D78-87CE-75EEAD8A7BB0}"/>
                    </a:ext>
                  </a:extLst>
                </p:cNvPr>
                <p:cNvSpPr>
                  <a:spLocks/>
                </p:cNvSpPr>
                <p:nvPr/>
              </p:nvSpPr>
              <p:spPr bwMode="auto">
                <a:xfrm>
                  <a:off x="16098978" y="4175126"/>
                  <a:ext cx="6350" cy="6350"/>
                </a:xfrm>
                <a:custGeom>
                  <a:avLst/>
                  <a:gdLst>
                    <a:gd name="T0" fmla="*/ 2 w 4"/>
                    <a:gd name="T1" fmla="*/ 0 h 4"/>
                    <a:gd name="T2" fmla="*/ 2 w 4"/>
                    <a:gd name="T3" fmla="*/ 0 h 4"/>
                    <a:gd name="T4" fmla="*/ 4 w 4"/>
                    <a:gd name="T5" fmla="*/ 0 h 4"/>
                    <a:gd name="T6" fmla="*/ 4 w 4"/>
                    <a:gd name="T7" fmla="*/ 0 h 4"/>
                    <a:gd name="T8" fmla="*/ 4 w 4"/>
                    <a:gd name="T9" fmla="*/ 2 h 4"/>
                    <a:gd name="T10" fmla="*/ 2 w 4"/>
                    <a:gd name="T11" fmla="*/ 2 h 4"/>
                    <a:gd name="T12" fmla="*/ 2 w 4"/>
                    <a:gd name="T13" fmla="*/ 0 h 4"/>
                    <a:gd name="T14" fmla="*/ 2 w 4"/>
                    <a:gd name="T15" fmla="*/ 0 h 4"/>
                    <a:gd name="T16" fmla="*/ 2 w 4"/>
                    <a:gd name="T17" fmla="*/ 2 h 4"/>
                    <a:gd name="T18" fmla="*/ 2 w 4"/>
                    <a:gd name="T19" fmla="*/ 2 h 4"/>
                    <a:gd name="T20" fmla="*/ 2 w 4"/>
                    <a:gd name="T21" fmla="*/ 4 h 4"/>
                    <a:gd name="T22" fmla="*/ 0 w 4"/>
                    <a:gd name="T23" fmla="*/ 4 h 4"/>
                    <a:gd name="T24" fmla="*/ 0 w 4"/>
                    <a:gd name="T25" fmla="*/ 2 h 4"/>
                    <a:gd name="T26" fmla="*/ 0 w 4"/>
                    <a:gd name="T27" fmla="*/ 2 h 4"/>
                    <a:gd name="T28" fmla="*/ 0 w 4"/>
                    <a:gd name="T29" fmla="*/ 2 h 4"/>
                    <a:gd name="T30" fmla="*/ 0 w 4"/>
                    <a:gd name="T31" fmla="*/ 2 h 4"/>
                    <a:gd name="T32" fmla="*/ 0 w 4"/>
                    <a:gd name="T33" fmla="*/ 0 h 4"/>
                    <a:gd name="T34" fmla="*/ 0 w 4"/>
                    <a:gd name="T35" fmla="*/ 0 h 4"/>
                    <a:gd name="T36" fmla="*/ 0 w 4"/>
                    <a:gd name="T37" fmla="*/ 0 h 4"/>
                    <a:gd name="T38" fmla="*/ 0 w 4"/>
                    <a:gd name="T39" fmla="*/ 0 h 4"/>
                    <a:gd name="T40" fmla="*/ 0 w 4"/>
                    <a:gd name="T41" fmla="*/ 0 h 4"/>
                    <a:gd name="T42" fmla="*/ 2 w 4"/>
                    <a:gd name="T43" fmla="*/ 0 h 4"/>
                    <a:gd name="T44" fmla="*/ 2 w 4"/>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4">
                      <a:moveTo>
                        <a:pt x="2" y="0"/>
                      </a:moveTo>
                      <a:lnTo>
                        <a:pt x="2" y="0"/>
                      </a:lnTo>
                      <a:lnTo>
                        <a:pt x="4" y="0"/>
                      </a:lnTo>
                      <a:lnTo>
                        <a:pt x="4" y="0"/>
                      </a:lnTo>
                      <a:lnTo>
                        <a:pt x="4" y="2"/>
                      </a:lnTo>
                      <a:lnTo>
                        <a:pt x="2" y="2"/>
                      </a:lnTo>
                      <a:lnTo>
                        <a:pt x="2" y="0"/>
                      </a:lnTo>
                      <a:lnTo>
                        <a:pt x="2" y="0"/>
                      </a:lnTo>
                      <a:lnTo>
                        <a:pt x="2" y="2"/>
                      </a:lnTo>
                      <a:lnTo>
                        <a:pt x="2" y="2"/>
                      </a:lnTo>
                      <a:lnTo>
                        <a:pt x="2" y="4"/>
                      </a:lnTo>
                      <a:lnTo>
                        <a:pt x="0" y="4"/>
                      </a:lnTo>
                      <a:lnTo>
                        <a:pt x="0" y="2"/>
                      </a:lnTo>
                      <a:lnTo>
                        <a:pt x="0" y="2"/>
                      </a:lnTo>
                      <a:lnTo>
                        <a:pt x="0" y="2"/>
                      </a:lnTo>
                      <a:lnTo>
                        <a:pt x="0" y="2"/>
                      </a:lnTo>
                      <a:lnTo>
                        <a:pt x="0" y="0"/>
                      </a:lnTo>
                      <a:lnTo>
                        <a:pt x="0"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4" name="Freeform 33">
                  <a:extLst>
                    <a:ext uri="{FF2B5EF4-FFF2-40B4-BE49-F238E27FC236}">
                      <a16:creationId xmlns:a16="http://schemas.microsoft.com/office/drawing/2014/main" id="{B7935942-BE79-4FFB-B9A8-CD47B2A8B5BC}"/>
                    </a:ext>
                  </a:extLst>
                </p:cNvPr>
                <p:cNvSpPr>
                  <a:spLocks/>
                </p:cNvSpPr>
                <p:nvPr/>
              </p:nvSpPr>
              <p:spPr bwMode="auto">
                <a:xfrm>
                  <a:off x="16098978" y="4162426"/>
                  <a:ext cx="6350" cy="9525"/>
                </a:xfrm>
                <a:custGeom>
                  <a:avLst/>
                  <a:gdLst>
                    <a:gd name="T0" fmla="*/ 2 w 4"/>
                    <a:gd name="T1" fmla="*/ 4 h 6"/>
                    <a:gd name="T2" fmla="*/ 2 w 4"/>
                    <a:gd name="T3" fmla="*/ 4 h 6"/>
                    <a:gd name="T4" fmla="*/ 4 w 4"/>
                    <a:gd name="T5" fmla="*/ 4 h 6"/>
                    <a:gd name="T6" fmla="*/ 4 w 4"/>
                    <a:gd name="T7" fmla="*/ 6 h 6"/>
                    <a:gd name="T8" fmla="*/ 4 w 4"/>
                    <a:gd name="T9" fmla="*/ 6 h 6"/>
                    <a:gd name="T10" fmla="*/ 2 w 4"/>
                    <a:gd name="T11" fmla="*/ 6 h 6"/>
                    <a:gd name="T12" fmla="*/ 2 w 4"/>
                    <a:gd name="T13" fmla="*/ 6 h 6"/>
                    <a:gd name="T14" fmla="*/ 2 w 4"/>
                    <a:gd name="T15" fmla="*/ 6 h 6"/>
                    <a:gd name="T16" fmla="*/ 0 w 4"/>
                    <a:gd name="T17" fmla="*/ 6 h 6"/>
                    <a:gd name="T18" fmla="*/ 0 w 4"/>
                    <a:gd name="T19" fmla="*/ 4 h 6"/>
                    <a:gd name="T20" fmla="*/ 0 w 4"/>
                    <a:gd name="T21" fmla="*/ 4 h 6"/>
                    <a:gd name="T22" fmla="*/ 0 w 4"/>
                    <a:gd name="T23" fmla="*/ 4 h 6"/>
                    <a:gd name="T24" fmla="*/ 0 w 4"/>
                    <a:gd name="T25" fmla="*/ 2 h 6"/>
                    <a:gd name="T26" fmla="*/ 0 w 4"/>
                    <a:gd name="T27" fmla="*/ 2 h 6"/>
                    <a:gd name="T28" fmla="*/ 0 w 4"/>
                    <a:gd name="T29" fmla="*/ 2 h 6"/>
                    <a:gd name="T30" fmla="*/ 0 w 4"/>
                    <a:gd name="T31" fmla="*/ 0 h 6"/>
                    <a:gd name="T32" fmla="*/ 2 w 4"/>
                    <a:gd name="T33" fmla="*/ 0 h 6"/>
                    <a:gd name="T34" fmla="*/ 2 w 4"/>
                    <a:gd name="T35" fmla="*/ 0 h 6"/>
                    <a:gd name="T36" fmla="*/ 2 w 4"/>
                    <a:gd name="T37" fmla="*/ 2 h 6"/>
                    <a:gd name="T38" fmla="*/ 2 w 4"/>
                    <a:gd name="T39" fmla="*/ 2 h 6"/>
                    <a:gd name="T40" fmla="*/ 2 w 4"/>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6">
                      <a:moveTo>
                        <a:pt x="2" y="4"/>
                      </a:moveTo>
                      <a:lnTo>
                        <a:pt x="2" y="4"/>
                      </a:lnTo>
                      <a:lnTo>
                        <a:pt x="4" y="4"/>
                      </a:lnTo>
                      <a:lnTo>
                        <a:pt x="4" y="6"/>
                      </a:lnTo>
                      <a:lnTo>
                        <a:pt x="4" y="6"/>
                      </a:lnTo>
                      <a:lnTo>
                        <a:pt x="2" y="6"/>
                      </a:lnTo>
                      <a:lnTo>
                        <a:pt x="2" y="6"/>
                      </a:lnTo>
                      <a:lnTo>
                        <a:pt x="2" y="6"/>
                      </a:lnTo>
                      <a:lnTo>
                        <a:pt x="0" y="6"/>
                      </a:lnTo>
                      <a:lnTo>
                        <a:pt x="0" y="4"/>
                      </a:lnTo>
                      <a:lnTo>
                        <a:pt x="0" y="4"/>
                      </a:lnTo>
                      <a:lnTo>
                        <a:pt x="0" y="4"/>
                      </a:lnTo>
                      <a:lnTo>
                        <a:pt x="0" y="2"/>
                      </a:lnTo>
                      <a:lnTo>
                        <a:pt x="0" y="2"/>
                      </a:lnTo>
                      <a:lnTo>
                        <a:pt x="0" y="2"/>
                      </a:lnTo>
                      <a:lnTo>
                        <a:pt x="0" y="0"/>
                      </a:lnTo>
                      <a:lnTo>
                        <a:pt x="2" y="0"/>
                      </a:lnTo>
                      <a:lnTo>
                        <a:pt x="2" y="0"/>
                      </a:lnTo>
                      <a:lnTo>
                        <a:pt x="2" y="2"/>
                      </a:lnTo>
                      <a:lnTo>
                        <a:pt x="2" y="2"/>
                      </a:lnTo>
                      <a:lnTo>
                        <a:pt x="2"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5" name="Freeform 34">
                  <a:extLst>
                    <a:ext uri="{FF2B5EF4-FFF2-40B4-BE49-F238E27FC236}">
                      <a16:creationId xmlns:a16="http://schemas.microsoft.com/office/drawing/2014/main" id="{2DF1789B-D39E-44F8-8A1C-58C210C8803A}"/>
                    </a:ext>
                  </a:extLst>
                </p:cNvPr>
                <p:cNvSpPr>
                  <a:spLocks/>
                </p:cNvSpPr>
                <p:nvPr/>
              </p:nvSpPr>
              <p:spPr bwMode="auto">
                <a:xfrm>
                  <a:off x="16098978" y="4162426"/>
                  <a:ext cx="6350" cy="9525"/>
                </a:xfrm>
                <a:custGeom>
                  <a:avLst/>
                  <a:gdLst>
                    <a:gd name="T0" fmla="*/ 2 w 4"/>
                    <a:gd name="T1" fmla="*/ 4 h 6"/>
                    <a:gd name="T2" fmla="*/ 2 w 4"/>
                    <a:gd name="T3" fmla="*/ 4 h 6"/>
                    <a:gd name="T4" fmla="*/ 4 w 4"/>
                    <a:gd name="T5" fmla="*/ 4 h 6"/>
                    <a:gd name="T6" fmla="*/ 4 w 4"/>
                    <a:gd name="T7" fmla="*/ 6 h 6"/>
                    <a:gd name="T8" fmla="*/ 4 w 4"/>
                    <a:gd name="T9" fmla="*/ 6 h 6"/>
                    <a:gd name="T10" fmla="*/ 2 w 4"/>
                    <a:gd name="T11" fmla="*/ 6 h 6"/>
                    <a:gd name="T12" fmla="*/ 2 w 4"/>
                    <a:gd name="T13" fmla="*/ 6 h 6"/>
                    <a:gd name="T14" fmla="*/ 2 w 4"/>
                    <a:gd name="T15" fmla="*/ 6 h 6"/>
                    <a:gd name="T16" fmla="*/ 0 w 4"/>
                    <a:gd name="T17" fmla="*/ 6 h 6"/>
                    <a:gd name="T18" fmla="*/ 0 w 4"/>
                    <a:gd name="T19" fmla="*/ 4 h 6"/>
                    <a:gd name="T20" fmla="*/ 0 w 4"/>
                    <a:gd name="T21" fmla="*/ 4 h 6"/>
                    <a:gd name="T22" fmla="*/ 0 w 4"/>
                    <a:gd name="T23" fmla="*/ 4 h 6"/>
                    <a:gd name="T24" fmla="*/ 0 w 4"/>
                    <a:gd name="T25" fmla="*/ 2 h 6"/>
                    <a:gd name="T26" fmla="*/ 0 w 4"/>
                    <a:gd name="T27" fmla="*/ 2 h 6"/>
                    <a:gd name="T28" fmla="*/ 0 w 4"/>
                    <a:gd name="T29" fmla="*/ 2 h 6"/>
                    <a:gd name="T30" fmla="*/ 0 w 4"/>
                    <a:gd name="T31" fmla="*/ 0 h 6"/>
                    <a:gd name="T32" fmla="*/ 2 w 4"/>
                    <a:gd name="T33" fmla="*/ 0 h 6"/>
                    <a:gd name="T34" fmla="*/ 2 w 4"/>
                    <a:gd name="T35" fmla="*/ 0 h 6"/>
                    <a:gd name="T36" fmla="*/ 2 w 4"/>
                    <a:gd name="T37" fmla="*/ 2 h 6"/>
                    <a:gd name="T38" fmla="*/ 2 w 4"/>
                    <a:gd name="T39" fmla="*/ 2 h 6"/>
                    <a:gd name="T40" fmla="*/ 2 w 4"/>
                    <a:gd name="T4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6">
                      <a:moveTo>
                        <a:pt x="2" y="4"/>
                      </a:moveTo>
                      <a:lnTo>
                        <a:pt x="2" y="4"/>
                      </a:lnTo>
                      <a:lnTo>
                        <a:pt x="4" y="4"/>
                      </a:lnTo>
                      <a:lnTo>
                        <a:pt x="4" y="6"/>
                      </a:lnTo>
                      <a:lnTo>
                        <a:pt x="4" y="6"/>
                      </a:lnTo>
                      <a:lnTo>
                        <a:pt x="2" y="6"/>
                      </a:lnTo>
                      <a:lnTo>
                        <a:pt x="2" y="6"/>
                      </a:lnTo>
                      <a:lnTo>
                        <a:pt x="2" y="6"/>
                      </a:lnTo>
                      <a:lnTo>
                        <a:pt x="0" y="6"/>
                      </a:lnTo>
                      <a:lnTo>
                        <a:pt x="0" y="4"/>
                      </a:lnTo>
                      <a:lnTo>
                        <a:pt x="0" y="4"/>
                      </a:lnTo>
                      <a:lnTo>
                        <a:pt x="0" y="4"/>
                      </a:lnTo>
                      <a:lnTo>
                        <a:pt x="0" y="2"/>
                      </a:lnTo>
                      <a:lnTo>
                        <a:pt x="0" y="2"/>
                      </a:lnTo>
                      <a:lnTo>
                        <a:pt x="0" y="2"/>
                      </a:lnTo>
                      <a:lnTo>
                        <a:pt x="0" y="0"/>
                      </a:lnTo>
                      <a:lnTo>
                        <a:pt x="2" y="0"/>
                      </a:lnTo>
                      <a:lnTo>
                        <a:pt x="2" y="0"/>
                      </a:lnTo>
                      <a:lnTo>
                        <a:pt x="2" y="2"/>
                      </a:lnTo>
                      <a:lnTo>
                        <a:pt x="2" y="2"/>
                      </a:lnTo>
                      <a:lnTo>
                        <a:pt x="2"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6" name="Freeform 35">
                  <a:extLst>
                    <a:ext uri="{FF2B5EF4-FFF2-40B4-BE49-F238E27FC236}">
                      <a16:creationId xmlns:a16="http://schemas.microsoft.com/office/drawing/2014/main" id="{E06B47E3-8DEC-4BEB-8D2A-367B6FDA3051}"/>
                    </a:ext>
                  </a:extLst>
                </p:cNvPr>
                <p:cNvSpPr>
                  <a:spLocks/>
                </p:cNvSpPr>
                <p:nvPr/>
              </p:nvSpPr>
              <p:spPr bwMode="auto">
                <a:xfrm>
                  <a:off x="16089453" y="4005264"/>
                  <a:ext cx="296863" cy="209550"/>
                </a:xfrm>
                <a:custGeom>
                  <a:avLst/>
                  <a:gdLst>
                    <a:gd name="T0" fmla="*/ 8 w 187"/>
                    <a:gd name="T1" fmla="*/ 59 h 132"/>
                    <a:gd name="T2" fmla="*/ 11 w 187"/>
                    <a:gd name="T3" fmla="*/ 51 h 132"/>
                    <a:gd name="T4" fmla="*/ 15 w 187"/>
                    <a:gd name="T5" fmla="*/ 44 h 132"/>
                    <a:gd name="T6" fmla="*/ 17 w 187"/>
                    <a:gd name="T7" fmla="*/ 34 h 132"/>
                    <a:gd name="T8" fmla="*/ 19 w 187"/>
                    <a:gd name="T9" fmla="*/ 28 h 132"/>
                    <a:gd name="T10" fmla="*/ 27 w 187"/>
                    <a:gd name="T11" fmla="*/ 34 h 132"/>
                    <a:gd name="T12" fmla="*/ 36 w 187"/>
                    <a:gd name="T13" fmla="*/ 34 h 132"/>
                    <a:gd name="T14" fmla="*/ 44 w 187"/>
                    <a:gd name="T15" fmla="*/ 38 h 132"/>
                    <a:gd name="T16" fmla="*/ 52 w 187"/>
                    <a:gd name="T17" fmla="*/ 44 h 132"/>
                    <a:gd name="T18" fmla="*/ 59 w 187"/>
                    <a:gd name="T19" fmla="*/ 47 h 132"/>
                    <a:gd name="T20" fmla="*/ 67 w 187"/>
                    <a:gd name="T21" fmla="*/ 51 h 132"/>
                    <a:gd name="T22" fmla="*/ 69 w 187"/>
                    <a:gd name="T23" fmla="*/ 63 h 132"/>
                    <a:gd name="T24" fmla="*/ 73 w 187"/>
                    <a:gd name="T25" fmla="*/ 65 h 132"/>
                    <a:gd name="T26" fmla="*/ 78 w 187"/>
                    <a:gd name="T27" fmla="*/ 57 h 132"/>
                    <a:gd name="T28" fmla="*/ 84 w 187"/>
                    <a:gd name="T29" fmla="*/ 51 h 132"/>
                    <a:gd name="T30" fmla="*/ 90 w 187"/>
                    <a:gd name="T31" fmla="*/ 44 h 132"/>
                    <a:gd name="T32" fmla="*/ 96 w 187"/>
                    <a:gd name="T33" fmla="*/ 36 h 132"/>
                    <a:gd name="T34" fmla="*/ 101 w 187"/>
                    <a:gd name="T35" fmla="*/ 28 h 132"/>
                    <a:gd name="T36" fmla="*/ 105 w 187"/>
                    <a:gd name="T37" fmla="*/ 21 h 132"/>
                    <a:gd name="T38" fmla="*/ 111 w 187"/>
                    <a:gd name="T39" fmla="*/ 15 h 132"/>
                    <a:gd name="T40" fmla="*/ 121 w 187"/>
                    <a:gd name="T41" fmla="*/ 11 h 132"/>
                    <a:gd name="T42" fmla="*/ 130 w 187"/>
                    <a:gd name="T43" fmla="*/ 9 h 132"/>
                    <a:gd name="T44" fmla="*/ 140 w 187"/>
                    <a:gd name="T45" fmla="*/ 7 h 132"/>
                    <a:gd name="T46" fmla="*/ 149 w 187"/>
                    <a:gd name="T47" fmla="*/ 3 h 132"/>
                    <a:gd name="T48" fmla="*/ 159 w 187"/>
                    <a:gd name="T49" fmla="*/ 1 h 132"/>
                    <a:gd name="T50" fmla="*/ 168 w 187"/>
                    <a:gd name="T51" fmla="*/ 0 h 132"/>
                    <a:gd name="T52" fmla="*/ 166 w 187"/>
                    <a:gd name="T53" fmla="*/ 9 h 132"/>
                    <a:gd name="T54" fmla="*/ 172 w 187"/>
                    <a:gd name="T55" fmla="*/ 17 h 132"/>
                    <a:gd name="T56" fmla="*/ 176 w 187"/>
                    <a:gd name="T57" fmla="*/ 26 h 132"/>
                    <a:gd name="T58" fmla="*/ 182 w 187"/>
                    <a:gd name="T59" fmla="*/ 34 h 132"/>
                    <a:gd name="T60" fmla="*/ 184 w 187"/>
                    <a:gd name="T61" fmla="*/ 44 h 132"/>
                    <a:gd name="T62" fmla="*/ 184 w 187"/>
                    <a:gd name="T63" fmla="*/ 49 h 132"/>
                    <a:gd name="T64" fmla="*/ 176 w 187"/>
                    <a:gd name="T65" fmla="*/ 53 h 132"/>
                    <a:gd name="T66" fmla="*/ 170 w 187"/>
                    <a:gd name="T67" fmla="*/ 61 h 132"/>
                    <a:gd name="T68" fmla="*/ 170 w 187"/>
                    <a:gd name="T69" fmla="*/ 70 h 132"/>
                    <a:gd name="T70" fmla="*/ 163 w 187"/>
                    <a:gd name="T71" fmla="*/ 74 h 132"/>
                    <a:gd name="T72" fmla="*/ 153 w 187"/>
                    <a:gd name="T73" fmla="*/ 78 h 132"/>
                    <a:gd name="T74" fmla="*/ 143 w 187"/>
                    <a:gd name="T75" fmla="*/ 80 h 132"/>
                    <a:gd name="T76" fmla="*/ 136 w 187"/>
                    <a:gd name="T77" fmla="*/ 84 h 132"/>
                    <a:gd name="T78" fmla="*/ 128 w 187"/>
                    <a:gd name="T79" fmla="*/ 86 h 132"/>
                    <a:gd name="T80" fmla="*/ 119 w 187"/>
                    <a:gd name="T81" fmla="*/ 91 h 132"/>
                    <a:gd name="T82" fmla="*/ 113 w 187"/>
                    <a:gd name="T83" fmla="*/ 97 h 132"/>
                    <a:gd name="T84" fmla="*/ 107 w 187"/>
                    <a:gd name="T85" fmla="*/ 103 h 132"/>
                    <a:gd name="T86" fmla="*/ 98 w 187"/>
                    <a:gd name="T87" fmla="*/ 101 h 132"/>
                    <a:gd name="T88" fmla="*/ 92 w 187"/>
                    <a:gd name="T89" fmla="*/ 107 h 132"/>
                    <a:gd name="T90" fmla="*/ 82 w 187"/>
                    <a:gd name="T91" fmla="*/ 111 h 132"/>
                    <a:gd name="T92" fmla="*/ 75 w 187"/>
                    <a:gd name="T93" fmla="*/ 114 h 132"/>
                    <a:gd name="T94" fmla="*/ 65 w 187"/>
                    <a:gd name="T95" fmla="*/ 114 h 132"/>
                    <a:gd name="T96" fmla="*/ 55 w 187"/>
                    <a:gd name="T97" fmla="*/ 118 h 132"/>
                    <a:gd name="T98" fmla="*/ 48 w 187"/>
                    <a:gd name="T99" fmla="*/ 122 h 132"/>
                    <a:gd name="T100" fmla="*/ 42 w 187"/>
                    <a:gd name="T101" fmla="*/ 128 h 132"/>
                    <a:gd name="T102" fmla="*/ 36 w 187"/>
                    <a:gd name="T103" fmla="*/ 130 h 132"/>
                    <a:gd name="T104" fmla="*/ 27 w 187"/>
                    <a:gd name="T105" fmla="*/ 130 h 132"/>
                    <a:gd name="T106" fmla="*/ 17 w 187"/>
                    <a:gd name="T107" fmla="*/ 130 h 132"/>
                    <a:gd name="T108" fmla="*/ 17 w 187"/>
                    <a:gd name="T109" fmla="*/ 122 h 132"/>
                    <a:gd name="T110" fmla="*/ 15 w 187"/>
                    <a:gd name="T111" fmla="*/ 114 h 132"/>
                    <a:gd name="T112" fmla="*/ 13 w 187"/>
                    <a:gd name="T113" fmla="*/ 103 h 132"/>
                    <a:gd name="T114" fmla="*/ 11 w 187"/>
                    <a:gd name="T115" fmla="*/ 91 h 132"/>
                    <a:gd name="T116" fmla="*/ 10 w 187"/>
                    <a:gd name="T117" fmla="*/ 84 h 132"/>
                    <a:gd name="T118" fmla="*/ 4 w 187"/>
                    <a:gd name="T119" fmla="*/ 78 h 132"/>
                    <a:gd name="T120" fmla="*/ 4 w 187"/>
                    <a:gd name="T121" fmla="*/ 68 h 132"/>
                    <a:gd name="T122" fmla="*/ 4 w 187"/>
                    <a:gd name="T123" fmla="*/ 6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32">
                      <a:moveTo>
                        <a:pt x="4" y="67"/>
                      </a:moveTo>
                      <a:lnTo>
                        <a:pt x="4" y="67"/>
                      </a:lnTo>
                      <a:lnTo>
                        <a:pt x="6" y="67"/>
                      </a:lnTo>
                      <a:lnTo>
                        <a:pt x="6" y="67"/>
                      </a:lnTo>
                      <a:lnTo>
                        <a:pt x="6" y="67"/>
                      </a:lnTo>
                      <a:lnTo>
                        <a:pt x="6" y="67"/>
                      </a:lnTo>
                      <a:lnTo>
                        <a:pt x="6" y="67"/>
                      </a:lnTo>
                      <a:lnTo>
                        <a:pt x="6" y="65"/>
                      </a:lnTo>
                      <a:lnTo>
                        <a:pt x="8" y="65"/>
                      </a:lnTo>
                      <a:lnTo>
                        <a:pt x="8" y="65"/>
                      </a:lnTo>
                      <a:lnTo>
                        <a:pt x="8" y="63"/>
                      </a:lnTo>
                      <a:lnTo>
                        <a:pt x="8" y="63"/>
                      </a:lnTo>
                      <a:lnTo>
                        <a:pt x="8" y="63"/>
                      </a:lnTo>
                      <a:lnTo>
                        <a:pt x="8" y="61"/>
                      </a:lnTo>
                      <a:lnTo>
                        <a:pt x="8" y="61"/>
                      </a:lnTo>
                      <a:lnTo>
                        <a:pt x="8" y="59"/>
                      </a:lnTo>
                      <a:lnTo>
                        <a:pt x="8" y="59"/>
                      </a:lnTo>
                      <a:lnTo>
                        <a:pt x="8" y="59"/>
                      </a:lnTo>
                      <a:lnTo>
                        <a:pt x="8" y="57"/>
                      </a:lnTo>
                      <a:lnTo>
                        <a:pt x="8" y="57"/>
                      </a:lnTo>
                      <a:lnTo>
                        <a:pt x="8" y="55"/>
                      </a:lnTo>
                      <a:lnTo>
                        <a:pt x="8" y="55"/>
                      </a:lnTo>
                      <a:lnTo>
                        <a:pt x="8" y="55"/>
                      </a:lnTo>
                      <a:lnTo>
                        <a:pt x="8" y="53"/>
                      </a:lnTo>
                      <a:lnTo>
                        <a:pt x="8" y="53"/>
                      </a:lnTo>
                      <a:lnTo>
                        <a:pt x="8" y="53"/>
                      </a:lnTo>
                      <a:lnTo>
                        <a:pt x="10" y="53"/>
                      </a:lnTo>
                      <a:lnTo>
                        <a:pt x="10" y="53"/>
                      </a:lnTo>
                      <a:lnTo>
                        <a:pt x="10" y="53"/>
                      </a:lnTo>
                      <a:lnTo>
                        <a:pt x="10" y="51"/>
                      </a:lnTo>
                      <a:lnTo>
                        <a:pt x="11" y="51"/>
                      </a:lnTo>
                      <a:lnTo>
                        <a:pt x="11" y="51"/>
                      </a:lnTo>
                      <a:lnTo>
                        <a:pt x="11" y="51"/>
                      </a:lnTo>
                      <a:lnTo>
                        <a:pt x="11" y="51"/>
                      </a:lnTo>
                      <a:lnTo>
                        <a:pt x="11" y="51"/>
                      </a:lnTo>
                      <a:lnTo>
                        <a:pt x="11" y="49"/>
                      </a:lnTo>
                      <a:lnTo>
                        <a:pt x="13" y="49"/>
                      </a:lnTo>
                      <a:lnTo>
                        <a:pt x="13" y="49"/>
                      </a:lnTo>
                      <a:lnTo>
                        <a:pt x="13" y="49"/>
                      </a:lnTo>
                      <a:lnTo>
                        <a:pt x="13" y="47"/>
                      </a:lnTo>
                      <a:lnTo>
                        <a:pt x="13" y="47"/>
                      </a:lnTo>
                      <a:lnTo>
                        <a:pt x="15" y="47"/>
                      </a:lnTo>
                      <a:lnTo>
                        <a:pt x="15" y="47"/>
                      </a:lnTo>
                      <a:lnTo>
                        <a:pt x="15" y="47"/>
                      </a:lnTo>
                      <a:lnTo>
                        <a:pt x="15" y="46"/>
                      </a:lnTo>
                      <a:lnTo>
                        <a:pt x="15" y="46"/>
                      </a:lnTo>
                      <a:lnTo>
                        <a:pt x="15" y="44"/>
                      </a:lnTo>
                      <a:lnTo>
                        <a:pt x="15" y="44"/>
                      </a:lnTo>
                      <a:lnTo>
                        <a:pt x="15" y="44"/>
                      </a:lnTo>
                      <a:lnTo>
                        <a:pt x="15" y="44"/>
                      </a:lnTo>
                      <a:lnTo>
                        <a:pt x="15" y="44"/>
                      </a:lnTo>
                      <a:lnTo>
                        <a:pt x="15" y="42"/>
                      </a:lnTo>
                      <a:lnTo>
                        <a:pt x="15" y="42"/>
                      </a:lnTo>
                      <a:lnTo>
                        <a:pt x="15" y="40"/>
                      </a:lnTo>
                      <a:lnTo>
                        <a:pt x="15" y="40"/>
                      </a:lnTo>
                      <a:lnTo>
                        <a:pt x="15" y="38"/>
                      </a:lnTo>
                      <a:lnTo>
                        <a:pt x="15" y="38"/>
                      </a:lnTo>
                      <a:lnTo>
                        <a:pt x="15" y="36"/>
                      </a:lnTo>
                      <a:lnTo>
                        <a:pt x="15" y="36"/>
                      </a:lnTo>
                      <a:lnTo>
                        <a:pt x="15" y="36"/>
                      </a:lnTo>
                      <a:lnTo>
                        <a:pt x="15" y="36"/>
                      </a:lnTo>
                      <a:lnTo>
                        <a:pt x="15" y="34"/>
                      </a:lnTo>
                      <a:lnTo>
                        <a:pt x="15" y="34"/>
                      </a:lnTo>
                      <a:lnTo>
                        <a:pt x="17" y="34"/>
                      </a:lnTo>
                      <a:lnTo>
                        <a:pt x="17" y="34"/>
                      </a:lnTo>
                      <a:lnTo>
                        <a:pt x="17" y="34"/>
                      </a:lnTo>
                      <a:lnTo>
                        <a:pt x="17" y="34"/>
                      </a:lnTo>
                      <a:lnTo>
                        <a:pt x="17" y="32"/>
                      </a:lnTo>
                      <a:lnTo>
                        <a:pt x="15" y="32"/>
                      </a:lnTo>
                      <a:lnTo>
                        <a:pt x="15" y="32"/>
                      </a:lnTo>
                      <a:lnTo>
                        <a:pt x="15" y="30"/>
                      </a:lnTo>
                      <a:lnTo>
                        <a:pt x="15" y="30"/>
                      </a:lnTo>
                      <a:lnTo>
                        <a:pt x="15" y="28"/>
                      </a:lnTo>
                      <a:lnTo>
                        <a:pt x="17" y="28"/>
                      </a:lnTo>
                      <a:lnTo>
                        <a:pt x="17" y="28"/>
                      </a:lnTo>
                      <a:lnTo>
                        <a:pt x="17" y="28"/>
                      </a:lnTo>
                      <a:lnTo>
                        <a:pt x="17" y="28"/>
                      </a:lnTo>
                      <a:lnTo>
                        <a:pt x="19" y="28"/>
                      </a:lnTo>
                      <a:lnTo>
                        <a:pt x="19" y="28"/>
                      </a:lnTo>
                      <a:lnTo>
                        <a:pt x="19" y="28"/>
                      </a:lnTo>
                      <a:lnTo>
                        <a:pt x="21" y="28"/>
                      </a:lnTo>
                      <a:lnTo>
                        <a:pt x="21" y="30"/>
                      </a:lnTo>
                      <a:lnTo>
                        <a:pt x="21" y="30"/>
                      </a:lnTo>
                      <a:lnTo>
                        <a:pt x="21" y="30"/>
                      </a:lnTo>
                      <a:lnTo>
                        <a:pt x="21" y="30"/>
                      </a:lnTo>
                      <a:lnTo>
                        <a:pt x="23" y="30"/>
                      </a:lnTo>
                      <a:lnTo>
                        <a:pt x="23" y="32"/>
                      </a:lnTo>
                      <a:lnTo>
                        <a:pt x="23" y="32"/>
                      </a:lnTo>
                      <a:lnTo>
                        <a:pt x="23" y="32"/>
                      </a:lnTo>
                      <a:lnTo>
                        <a:pt x="23" y="32"/>
                      </a:lnTo>
                      <a:lnTo>
                        <a:pt x="25" y="32"/>
                      </a:lnTo>
                      <a:lnTo>
                        <a:pt x="25" y="32"/>
                      </a:lnTo>
                      <a:lnTo>
                        <a:pt x="25" y="34"/>
                      </a:lnTo>
                      <a:lnTo>
                        <a:pt x="27" y="34"/>
                      </a:lnTo>
                      <a:lnTo>
                        <a:pt x="27" y="34"/>
                      </a:lnTo>
                      <a:lnTo>
                        <a:pt x="27" y="34"/>
                      </a:lnTo>
                      <a:lnTo>
                        <a:pt x="27" y="34"/>
                      </a:lnTo>
                      <a:lnTo>
                        <a:pt x="29" y="34"/>
                      </a:lnTo>
                      <a:lnTo>
                        <a:pt x="29" y="34"/>
                      </a:lnTo>
                      <a:lnTo>
                        <a:pt x="29" y="34"/>
                      </a:lnTo>
                      <a:lnTo>
                        <a:pt x="29" y="32"/>
                      </a:lnTo>
                      <a:lnTo>
                        <a:pt x="29" y="32"/>
                      </a:lnTo>
                      <a:lnTo>
                        <a:pt x="31" y="32"/>
                      </a:lnTo>
                      <a:lnTo>
                        <a:pt x="31" y="32"/>
                      </a:lnTo>
                      <a:lnTo>
                        <a:pt x="32" y="32"/>
                      </a:lnTo>
                      <a:lnTo>
                        <a:pt x="32" y="32"/>
                      </a:lnTo>
                      <a:lnTo>
                        <a:pt x="32" y="32"/>
                      </a:lnTo>
                      <a:lnTo>
                        <a:pt x="34" y="32"/>
                      </a:lnTo>
                      <a:lnTo>
                        <a:pt x="34" y="32"/>
                      </a:lnTo>
                      <a:lnTo>
                        <a:pt x="36" y="32"/>
                      </a:lnTo>
                      <a:lnTo>
                        <a:pt x="36" y="32"/>
                      </a:lnTo>
                      <a:lnTo>
                        <a:pt x="36" y="34"/>
                      </a:lnTo>
                      <a:lnTo>
                        <a:pt x="36" y="34"/>
                      </a:lnTo>
                      <a:lnTo>
                        <a:pt x="38" y="34"/>
                      </a:lnTo>
                      <a:lnTo>
                        <a:pt x="38" y="34"/>
                      </a:lnTo>
                      <a:lnTo>
                        <a:pt x="38" y="34"/>
                      </a:lnTo>
                      <a:lnTo>
                        <a:pt x="38" y="34"/>
                      </a:lnTo>
                      <a:lnTo>
                        <a:pt x="38" y="36"/>
                      </a:lnTo>
                      <a:lnTo>
                        <a:pt x="40" y="36"/>
                      </a:lnTo>
                      <a:lnTo>
                        <a:pt x="40" y="36"/>
                      </a:lnTo>
                      <a:lnTo>
                        <a:pt x="40" y="36"/>
                      </a:lnTo>
                      <a:lnTo>
                        <a:pt x="42" y="36"/>
                      </a:lnTo>
                      <a:lnTo>
                        <a:pt x="42" y="36"/>
                      </a:lnTo>
                      <a:lnTo>
                        <a:pt x="42" y="36"/>
                      </a:lnTo>
                      <a:lnTo>
                        <a:pt x="42" y="36"/>
                      </a:lnTo>
                      <a:lnTo>
                        <a:pt x="44" y="36"/>
                      </a:lnTo>
                      <a:lnTo>
                        <a:pt x="44" y="38"/>
                      </a:lnTo>
                      <a:lnTo>
                        <a:pt x="44" y="38"/>
                      </a:lnTo>
                      <a:lnTo>
                        <a:pt x="44" y="38"/>
                      </a:lnTo>
                      <a:lnTo>
                        <a:pt x="44" y="38"/>
                      </a:lnTo>
                      <a:lnTo>
                        <a:pt x="46" y="38"/>
                      </a:lnTo>
                      <a:lnTo>
                        <a:pt x="46" y="38"/>
                      </a:lnTo>
                      <a:lnTo>
                        <a:pt x="46" y="40"/>
                      </a:lnTo>
                      <a:lnTo>
                        <a:pt x="48" y="40"/>
                      </a:lnTo>
                      <a:lnTo>
                        <a:pt x="48" y="40"/>
                      </a:lnTo>
                      <a:lnTo>
                        <a:pt x="48" y="40"/>
                      </a:lnTo>
                      <a:lnTo>
                        <a:pt x="48" y="40"/>
                      </a:lnTo>
                      <a:lnTo>
                        <a:pt x="50" y="40"/>
                      </a:lnTo>
                      <a:lnTo>
                        <a:pt x="50" y="42"/>
                      </a:lnTo>
                      <a:lnTo>
                        <a:pt x="50" y="42"/>
                      </a:lnTo>
                      <a:lnTo>
                        <a:pt x="50" y="42"/>
                      </a:lnTo>
                      <a:lnTo>
                        <a:pt x="50" y="42"/>
                      </a:lnTo>
                      <a:lnTo>
                        <a:pt x="52" y="42"/>
                      </a:lnTo>
                      <a:lnTo>
                        <a:pt x="52" y="44"/>
                      </a:lnTo>
                      <a:lnTo>
                        <a:pt x="52" y="44"/>
                      </a:lnTo>
                      <a:lnTo>
                        <a:pt x="54" y="44"/>
                      </a:lnTo>
                      <a:lnTo>
                        <a:pt x="54" y="44"/>
                      </a:lnTo>
                      <a:lnTo>
                        <a:pt x="54" y="44"/>
                      </a:lnTo>
                      <a:lnTo>
                        <a:pt x="54" y="44"/>
                      </a:lnTo>
                      <a:lnTo>
                        <a:pt x="54" y="44"/>
                      </a:lnTo>
                      <a:lnTo>
                        <a:pt x="55" y="44"/>
                      </a:lnTo>
                      <a:lnTo>
                        <a:pt x="55" y="44"/>
                      </a:lnTo>
                      <a:lnTo>
                        <a:pt x="55" y="46"/>
                      </a:lnTo>
                      <a:lnTo>
                        <a:pt x="55" y="46"/>
                      </a:lnTo>
                      <a:lnTo>
                        <a:pt x="57" y="46"/>
                      </a:lnTo>
                      <a:lnTo>
                        <a:pt x="57" y="46"/>
                      </a:lnTo>
                      <a:lnTo>
                        <a:pt x="57" y="46"/>
                      </a:lnTo>
                      <a:lnTo>
                        <a:pt x="59" y="46"/>
                      </a:lnTo>
                      <a:lnTo>
                        <a:pt x="59" y="47"/>
                      </a:lnTo>
                      <a:lnTo>
                        <a:pt x="59" y="47"/>
                      </a:lnTo>
                      <a:lnTo>
                        <a:pt x="59" y="47"/>
                      </a:lnTo>
                      <a:lnTo>
                        <a:pt x="59" y="47"/>
                      </a:lnTo>
                      <a:lnTo>
                        <a:pt x="61" y="47"/>
                      </a:lnTo>
                      <a:lnTo>
                        <a:pt x="61" y="47"/>
                      </a:lnTo>
                      <a:lnTo>
                        <a:pt x="61" y="49"/>
                      </a:lnTo>
                      <a:lnTo>
                        <a:pt x="63" y="49"/>
                      </a:lnTo>
                      <a:lnTo>
                        <a:pt x="63" y="49"/>
                      </a:lnTo>
                      <a:lnTo>
                        <a:pt x="63" y="49"/>
                      </a:lnTo>
                      <a:lnTo>
                        <a:pt x="63" y="49"/>
                      </a:lnTo>
                      <a:lnTo>
                        <a:pt x="63" y="51"/>
                      </a:lnTo>
                      <a:lnTo>
                        <a:pt x="65" y="51"/>
                      </a:lnTo>
                      <a:lnTo>
                        <a:pt x="65" y="51"/>
                      </a:lnTo>
                      <a:lnTo>
                        <a:pt x="65" y="51"/>
                      </a:lnTo>
                      <a:lnTo>
                        <a:pt x="65" y="51"/>
                      </a:lnTo>
                      <a:lnTo>
                        <a:pt x="67" y="51"/>
                      </a:lnTo>
                      <a:lnTo>
                        <a:pt x="67" y="51"/>
                      </a:lnTo>
                      <a:lnTo>
                        <a:pt x="67" y="51"/>
                      </a:lnTo>
                      <a:lnTo>
                        <a:pt x="69" y="51"/>
                      </a:lnTo>
                      <a:lnTo>
                        <a:pt x="69" y="53"/>
                      </a:lnTo>
                      <a:lnTo>
                        <a:pt x="69" y="53"/>
                      </a:lnTo>
                      <a:lnTo>
                        <a:pt x="69" y="53"/>
                      </a:lnTo>
                      <a:lnTo>
                        <a:pt x="69" y="53"/>
                      </a:lnTo>
                      <a:lnTo>
                        <a:pt x="69" y="55"/>
                      </a:lnTo>
                      <a:lnTo>
                        <a:pt x="69" y="55"/>
                      </a:lnTo>
                      <a:lnTo>
                        <a:pt x="69" y="57"/>
                      </a:lnTo>
                      <a:lnTo>
                        <a:pt x="69" y="57"/>
                      </a:lnTo>
                      <a:lnTo>
                        <a:pt x="69" y="59"/>
                      </a:lnTo>
                      <a:lnTo>
                        <a:pt x="69" y="59"/>
                      </a:lnTo>
                      <a:lnTo>
                        <a:pt x="69" y="59"/>
                      </a:lnTo>
                      <a:lnTo>
                        <a:pt x="69" y="61"/>
                      </a:lnTo>
                      <a:lnTo>
                        <a:pt x="69" y="61"/>
                      </a:lnTo>
                      <a:lnTo>
                        <a:pt x="69" y="63"/>
                      </a:lnTo>
                      <a:lnTo>
                        <a:pt x="69" y="63"/>
                      </a:lnTo>
                      <a:lnTo>
                        <a:pt x="69" y="65"/>
                      </a:lnTo>
                      <a:lnTo>
                        <a:pt x="69" y="65"/>
                      </a:lnTo>
                      <a:lnTo>
                        <a:pt x="69" y="67"/>
                      </a:lnTo>
                      <a:lnTo>
                        <a:pt x="69" y="67"/>
                      </a:lnTo>
                      <a:lnTo>
                        <a:pt x="69" y="67"/>
                      </a:lnTo>
                      <a:lnTo>
                        <a:pt x="69" y="68"/>
                      </a:lnTo>
                      <a:lnTo>
                        <a:pt x="71" y="68"/>
                      </a:lnTo>
                      <a:lnTo>
                        <a:pt x="71" y="67"/>
                      </a:lnTo>
                      <a:lnTo>
                        <a:pt x="71" y="67"/>
                      </a:lnTo>
                      <a:lnTo>
                        <a:pt x="71" y="67"/>
                      </a:lnTo>
                      <a:lnTo>
                        <a:pt x="71" y="67"/>
                      </a:lnTo>
                      <a:lnTo>
                        <a:pt x="71" y="67"/>
                      </a:lnTo>
                      <a:lnTo>
                        <a:pt x="71" y="65"/>
                      </a:lnTo>
                      <a:lnTo>
                        <a:pt x="73" y="65"/>
                      </a:lnTo>
                      <a:lnTo>
                        <a:pt x="73" y="65"/>
                      </a:lnTo>
                      <a:lnTo>
                        <a:pt x="73" y="65"/>
                      </a:lnTo>
                      <a:lnTo>
                        <a:pt x="73" y="63"/>
                      </a:lnTo>
                      <a:lnTo>
                        <a:pt x="75" y="63"/>
                      </a:lnTo>
                      <a:lnTo>
                        <a:pt x="75" y="63"/>
                      </a:lnTo>
                      <a:lnTo>
                        <a:pt x="75" y="63"/>
                      </a:lnTo>
                      <a:lnTo>
                        <a:pt x="75" y="61"/>
                      </a:lnTo>
                      <a:lnTo>
                        <a:pt x="75" y="61"/>
                      </a:lnTo>
                      <a:lnTo>
                        <a:pt x="75" y="61"/>
                      </a:lnTo>
                      <a:lnTo>
                        <a:pt x="77" y="61"/>
                      </a:lnTo>
                      <a:lnTo>
                        <a:pt x="77" y="59"/>
                      </a:lnTo>
                      <a:lnTo>
                        <a:pt x="77" y="59"/>
                      </a:lnTo>
                      <a:lnTo>
                        <a:pt x="77" y="59"/>
                      </a:lnTo>
                      <a:lnTo>
                        <a:pt x="77" y="59"/>
                      </a:lnTo>
                      <a:lnTo>
                        <a:pt x="77" y="59"/>
                      </a:lnTo>
                      <a:lnTo>
                        <a:pt x="77" y="57"/>
                      </a:lnTo>
                      <a:lnTo>
                        <a:pt x="78" y="57"/>
                      </a:lnTo>
                      <a:lnTo>
                        <a:pt x="78" y="57"/>
                      </a:lnTo>
                      <a:lnTo>
                        <a:pt x="78" y="57"/>
                      </a:lnTo>
                      <a:lnTo>
                        <a:pt x="78" y="55"/>
                      </a:lnTo>
                      <a:lnTo>
                        <a:pt x="80" y="55"/>
                      </a:lnTo>
                      <a:lnTo>
                        <a:pt x="80" y="55"/>
                      </a:lnTo>
                      <a:lnTo>
                        <a:pt x="80" y="55"/>
                      </a:lnTo>
                      <a:lnTo>
                        <a:pt x="80" y="53"/>
                      </a:lnTo>
                      <a:lnTo>
                        <a:pt x="80" y="53"/>
                      </a:lnTo>
                      <a:lnTo>
                        <a:pt x="80" y="53"/>
                      </a:lnTo>
                      <a:lnTo>
                        <a:pt x="82" y="53"/>
                      </a:lnTo>
                      <a:lnTo>
                        <a:pt x="82" y="51"/>
                      </a:lnTo>
                      <a:lnTo>
                        <a:pt x="82" y="51"/>
                      </a:lnTo>
                      <a:lnTo>
                        <a:pt x="82" y="51"/>
                      </a:lnTo>
                      <a:lnTo>
                        <a:pt x="82" y="51"/>
                      </a:lnTo>
                      <a:lnTo>
                        <a:pt x="82" y="51"/>
                      </a:lnTo>
                      <a:lnTo>
                        <a:pt x="84" y="51"/>
                      </a:lnTo>
                      <a:lnTo>
                        <a:pt x="84" y="49"/>
                      </a:lnTo>
                      <a:lnTo>
                        <a:pt x="84" y="49"/>
                      </a:lnTo>
                      <a:lnTo>
                        <a:pt x="84" y="49"/>
                      </a:lnTo>
                      <a:lnTo>
                        <a:pt x="84" y="47"/>
                      </a:lnTo>
                      <a:lnTo>
                        <a:pt x="86" y="47"/>
                      </a:lnTo>
                      <a:lnTo>
                        <a:pt x="86" y="47"/>
                      </a:lnTo>
                      <a:lnTo>
                        <a:pt x="86" y="47"/>
                      </a:lnTo>
                      <a:lnTo>
                        <a:pt x="86" y="46"/>
                      </a:lnTo>
                      <a:lnTo>
                        <a:pt x="86" y="46"/>
                      </a:lnTo>
                      <a:lnTo>
                        <a:pt x="86" y="46"/>
                      </a:lnTo>
                      <a:lnTo>
                        <a:pt x="88" y="46"/>
                      </a:lnTo>
                      <a:lnTo>
                        <a:pt x="88" y="44"/>
                      </a:lnTo>
                      <a:lnTo>
                        <a:pt x="88" y="44"/>
                      </a:lnTo>
                      <a:lnTo>
                        <a:pt x="88" y="44"/>
                      </a:lnTo>
                      <a:lnTo>
                        <a:pt x="90" y="44"/>
                      </a:lnTo>
                      <a:lnTo>
                        <a:pt x="90" y="44"/>
                      </a:lnTo>
                      <a:lnTo>
                        <a:pt x="90" y="44"/>
                      </a:lnTo>
                      <a:lnTo>
                        <a:pt x="90" y="42"/>
                      </a:lnTo>
                      <a:lnTo>
                        <a:pt x="90" y="42"/>
                      </a:lnTo>
                      <a:lnTo>
                        <a:pt x="90" y="42"/>
                      </a:lnTo>
                      <a:lnTo>
                        <a:pt x="92" y="42"/>
                      </a:lnTo>
                      <a:lnTo>
                        <a:pt x="92" y="40"/>
                      </a:lnTo>
                      <a:lnTo>
                        <a:pt x="92" y="40"/>
                      </a:lnTo>
                      <a:lnTo>
                        <a:pt x="92" y="40"/>
                      </a:lnTo>
                      <a:lnTo>
                        <a:pt x="92" y="40"/>
                      </a:lnTo>
                      <a:lnTo>
                        <a:pt x="92" y="38"/>
                      </a:lnTo>
                      <a:lnTo>
                        <a:pt x="92" y="38"/>
                      </a:lnTo>
                      <a:lnTo>
                        <a:pt x="94" y="38"/>
                      </a:lnTo>
                      <a:lnTo>
                        <a:pt x="94" y="36"/>
                      </a:lnTo>
                      <a:lnTo>
                        <a:pt x="94" y="36"/>
                      </a:lnTo>
                      <a:lnTo>
                        <a:pt x="94" y="36"/>
                      </a:lnTo>
                      <a:lnTo>
                        <a:pt x="96" y="36"/>
                      </a:lnTo>
                      <a:lnTo>
                        <a:pt x="96" y="36"/>
                      </a:lnTo>
                      <a:lnTo>
                        <a:pt x="96" y="36"/>
                      </a:lnTo>
                      <a:lnTo>
                        <a:pt x="96" y="34"/>
                      </a:lnTo>
                      <a:lnTo>
                        <a:pt x="96" y="34"/>
                      </a:lnTo>
                      <a:lnTo>
                        <a:pt x="96" y="34"/>
                      </a:lnTo>
                      <a:lnTo>
                        <a:pt x="98" y="34"/>
                      </a:lnTo>
                      <a:lnTo>
                        <a:pt x="98" y="32"/>
                      </a:lnTo>
                      <a:lnTo>
                        <a:pt x="98" y="32"/>
                      </a:lnTo>
                      <a:lnTo>
                        <a:pt x="98" y="32"/>
                      </a:lnTo>
                      <a:lnTo>
                        <a:pt x="98" y="32"/>
                      </a:lnTo>
                      <a:lnTo>
                        <a:pt x="98" y="30"/>
                      </a:lnTo>
                      <a:lnTo>
                        <a:pt x="99" y="30"/>
                      </a:lnTo>
                      <a:lnTo>
                        <a:pt x="99" y="30"/>
                      </a:lnTo>
                      <a:lnTo>
                        <a:pt x="99" y="30"/>
                      </a:lnTo>
                      <a:lnTo>
                        <a:pt x="99" y="28"/>
                      </a:lnTo>
                      <a:lnTo>
                        <a:pt x="101" y="28"/>
                      </a:lnTo>
                      <a:lnTo>
                        <a:pt x="101" y="28"/>
                      </a:lnTo>
                      <a:lnTo>
                        <a:pt x="101" y="28"/>
                      </a:lnTo>
                      <a:lnTo>
                        <a:pt x="101" y="26"/>
                      </a:lnTo>
                      <a:lnTo>
                        <a:pt x="101" y="26"/>
                      </a:lnTo>
                      <a:lnTo>
                        <a:pt x="101" y="26"/>
                      </a:lnTo>
                      <a:lnTo>
                        <a:pt x="101" y="26"/>
                      </a:lnTo>
                      <a:lnTo>
                        <a:pt x="103" y="26"/>
                      </a:lnTo>
                      <a:lnTo>
                        <a:pt x="103" y="24"/>
                      </a:lnTo>
                      <a:lnTo>
                        <a:pt x="103" y="24"/>
                      </a:lnTo>
                      <a:lnTo>
                        <a:pt x="103" y="24"/>
                      </a:lnTo>
                      <a:lnTo>
                        <a:pt x="103" y="24"/>
                      </a:lnTo>
                      <a:lnTo>
                        <a:pt x="103" y="23"/>
                      </a:lnTo>
                      <a:lnTo>
                        <a:pt x="105" y="23"/>
                      </a:lnTo>
                      <a:lnTo>
                        <a:pt x="105" y="23"/>
                      </a:lnTo>
                      <a:lnTo>
                        <a:pt x="105" y="23"/>
                      </a:lnTo>
                      <a:lnTo>
                        <a:pt x="105" y="21"/>
                      </a:lnTo>
                      <a:lnTo>
                        <a:pt x="107" y="21"/>
                      </a:lnTo>
                      <a:lnTo>
                        <a:pt x="107" y="21"/>
                      </a:lnTo>
                      <a:lnTo>
                        <a:pt x="107" y="21"/>
                      </a:lnTo>
                      <a:lnTo>
                        <a:pt x="107" y="19"/>
                      </a:lnTo>
                      <a:lnTo>
                        <a:pt x="107" y="19"/>
                      </a:lnTo>
                      <a:lnTo>
                        <a:pt x="107" y="19"/>
                      </a:lnTo>
                      <a:lnTo>
                        <a:pt x="109" y="19"/>
                      </a:lnTo>
                      <a:lnTo>
                        <a:pt x="109" y="19"/>
                      </a:lnTo>
                      <a:lnTo>
                        <a:pt x="109" y="19"/>
                      </a:lnTo>
                      <a:lnTo>
                        <a:pt x="109" y="17"/>
                      </a:lnTo>
                      <a:lnTo>
                        <a:pt x="109" y="17"/>
                      </a:lnTo>
                      <a:lnTo>
                        <a:pt x="109" y="17"/>
                      </a:lnTo>
                      <a:lnTo>
                        <a:pt x="111" y="17"/>
                      </a:lnTo>
                      <a:lnTo>
                        <a:pt x="111" y="15"/>
                      </a:lnTo>
                      <a:lnTo>
                        <a:pt x="111" y="15"/>
                      </a:lnTo>
                      <a:lnTo>
                        <a:pt x="111" y="15"/>
                      </a:lnTo>
                      <a:lnTo>
                        <a:pt x="113" y="15"/>
                      </a:lnTo>
                      <a:lnTo>
                        <a:pt x="113" y="13"/>
                      </a:lnTo>
                      <a:lnTo>
                        <a:pt x="113" y="13"/>
                      </a:lnTo>
                      <a:lnTo>
                        <a:pt x="113" y="13"/>
                      </a:lnTo>
                      <a:lnTo>
                        <a:pt x="115" y="13"/>
                      </a:lnTo>
                      <a:lnTo>
                        <a:pt x="115" y="13"/>
                      </a:lnTo>
                      <a:lnTo>
                        <a:pt x="115" y="13"/>
                      </a:lnTo>
                      <a:lnTo>
                        <a:pt x="115" y="13"/>
                      </a:lnTo>
                      <a:lnTo>
                        <a:pt x="117" y="13"/>
                      </a:lnTo>
                      <a:lnTo>
                        <a:pt x="117" y="13"/>
                      </a:lnTo>
                      <a:lnTo>
                        <a:pt x="119" y="13"/>
                      </a:lnTo>
                      <a:lnTo>
                        <a:pt x="119" y="11"/>
                      </a:lnTo>
                      <a:lnTo>
                        <a:pt x="119" y="11"/>
                      </a:lnTo>
                      <a:lnTo>
                        <a:pt x="119" y="11"/>
                      </a:lnTo>
                      <a:lnTo>
                        <a:pt x="121" y="11"/>
                      </a:lnTo>
                      <a:lnTo>
                        <a:pt x="121" y="11"/>
                      </a:lnTo>
                      <a:lnTo>
                        <a:pt x="121" y="11"/>
                      </a:lnTo>
                      <a:lnTo>
                        <a:pt x="122" y="11"/>
                      </a:lnTo>
                      <a:lnTo>
                        <a:pt x="122" y="11"/>
                      </a:lnTo>
                      <a:lnTo>
                        <a:pt x="122" y="11"/>
                      </a:lnTo>
                      <a:lnTo>
                        <a:pt x="124" y="11"/>
                      </a:lnTo>
                      <a:lnTo>
                        <a:pt x="124" y="11"/>
                      </a:lnTo>
                      <a:lnTo>
                        <a:pt x="124" y="11"/>
                      </a:lnTo>
                      <a:lnTo>
                        <a:pt x="124" y="11"/>
                      </a:lnTo>
                      <a:lnTo>
                        <a:pt x="126" y="11"/>
                      </a:lnTo>
                      <a:lnTo>
                        <a:pt x="126" y="11"/>
                      </a:lnTo>
                      <a:lnTo>
                        <a:pt x="128" y="11"/>
                      </a:lnTo>
                      <a:lnTo>
                        <a:pt x="128" y="9"/>
                      </a:lnTo>
                      <a:lnTo>
                        <a:pt x="128" y="9"/>
                      </a:lnTo>
                      <a:lnTo>
                        <a:pt x="128" y="9"/>
                      </a:lnTo>
                      <a:lnTo>
                        <a:pt x="130" y="9"/>
                      </a:lnTo>
                      <a:lnTo>
                        <a:pt x="130" y="9"/>
                      </a:lnTo>
                      <a:lnTo>
                        <a:pt x="130" y="9"/>
                      </a:lnTo>
                      <a:lnTo>
                        <a:pt x="130" y="9"/>
                      </a:lnTo>
                      <a:lnTo>
                        <a:pt x="132" y="9"/>
                      </a:lnTo>
                      <a:lnTo>
                        <a:pt x="132" y="9"/>
                      </a:lnTo>
                      <a:lnTo>
                        <a:pt x="134" y="9"/>
                      </a:lnTo>
                      <a:lnTo>
                        <a:pt x="134" y="9"/>
                      </a:lnTo>
                      <a:lnTo>
                        <a:pt x="134" y="7"/>
                      </a:lnTo>
                      <a:lnTo>
                        <a:pt x="134" y="7"/>
                      </a:lnTo>
                      <a:lnTo>
                        <a:pt x="136" y="7"/>
                      </a:lnTo>
                      <a:lnTo>
                        <a:pt x="136" y="7"/>
                      </a:lnTo>
                      <a:lnTo>
                        <a:pt x="136" y="7"/>
                      </a:lnTo>
                      <a:lnTo>
                        <a:pt x="136" y="7"/>
                      </a:lnTo>
                      <a:lnTo>
                        <a:pt x="138" y="7"/>
                      </a:lnTo>
                      <a:lnTo>
                        <a:pt x="138" y="7"/>
                      </a:lnTo>
                      <a:lnTo>
                        <a:pt x="140" y="7"/>
                      </a:lnTo>
                      <a:lnTo>
                        <a:pt x="140" y="7"/>
                      </a:lnTo>
                      <a:lnTo>
                        <a:pt x="140" y="5"/>
                      </a:lnTo>
                      <a:lnTo>
                        <a:pt x="140" y="5"/>
                      </a:lnTo>
                      <a:lnTo>
                        <a:pt x="142" y="5"/>
                      </a:lnTo>
                      <a:lnTo>
                        <a:pt x="142" y="5"/>
                      </a:lnTo>
                      <a:lnTo>
                        <a:pt x="142" y="5"/>
                      </a:lnTo>
                      <a:lnTo>
                        <a:pt x="143" y="5"/>
                      </a:lnTo>
                      <a:lnTo>
                        <a:pt x="143" y="5"/>
                      </a:lnTo>
                      <a:lnTo>
                        <a:pt x="143" y="5"/>
                      </a:lnTo>
                      <a:lnTo>
                        <a:pt x="145" y="5"/>
                      </a:lnTo>
                      <a:lnTo>
                        <a:pt x="145" y="5"/>
                      </a:lnTo>
                      <a:lnTo>
                        <a:pt x="145" y="5"/>
                      </a:lnTo>
                      <a:lnTo>
                        <a:pt x="145" y="3"/>
                      </a:lnTo>
                      <a:lnTo>
                        <a:pt x="147" y="3"/>
                      </a:lnTo>
                      <a:lnTo>
                        <a:pt x="147" y="3"/>
                      </a:lnTo>
                      <a:lnTo>
                        <a:pt x="149" y="3"/>
                      </a:lnTo>
                      <a:lnTo>
                        <a:pt x="149" y="3"/>
                      </a:lnTo>
                      <a:lnTo>
                        <a:pt x="149" y="3"/>
                      </a:lnTo>
                      <a:lnTo>
                        <a:pt x="149" y="3"/>
                      </a:lnTo>
                      <a:lnTo>
                        <a:pt x="151" y="3"/>
                      </a:lnTo>
                      <a:lnTo>
                        <a:pt x="151" y="3"/>
                      </a:lnTo>
                      <a:lnTo>
                        <a:pt x="151" y="3"/>
                      </a:lnTo>
                      <a:lnTo>
                        <a:pt x="153" y="3"/>
                      </a:lnTo>
                      <a:lnTo>
                        <a:pt x="153" y="3"/>
                      </a:lnTo>
                      <a:lnTo>
                        <a:pt x="153" y="3"/>
                      </a:lnTo>
                      <a:lnTo>
                        <a:pt x="155" y="3"/>
                      </a:lnTo>
                      <a:lnTo>
                        <a:pt x="155" y="3"/>
                      </a:lnTo>
                      <a:lnTo>
                        <a:pt x="155" y="3"/>
                      </a:lnTo>
                      <a:lnTo>
                        <a:pt x="157" y="3"/>
                      </a:lnTo>
                      <a:lnTo>
                        <a:pt x="157" y="1"/>
                      </a:lnTo>
                      <a:lnTo>
                        <a:pt x="157" y="1"/>
                      </a:lnTo>
                      <a:lnTo>
                        <a:pt x="157" y="1"/>
                      </a:lnTo>
                      <a:lnTo>
                        <a:pt x="159" y="1"/>
                      </a:lnTo>
                      <a:lnTo>
                        <a:pt x="159" y="1"/>
                      </a:lnTo>
                      <a:lnTo>
                        <a:pt x="159" y="1"/>
                      </a:lnTo>
                      <a:lnTo>
                        <a:pt x="161" y="1"/>
                      </a:lnTo>
                      <a:lnTo>
                        <a:pt x="161" y="1"/>
                      </a:lnTo>
                      <a:lnTo>
                        <a:pt x="161" y="1"/>
                      </a:lnTo>
                      <a:lnTo>
                        <a:pt x="163" y="1"/>
                      </a:lnTo>
                      <a:lnTo>
                        <a:pt x="163" y="1"/>
                      </a:lnTo>
                      <a:lnTo>
                        <a:pt x="163" y="0"/>
                      </a:lnTo>
                      <a:lnTo>
                        <a:pt x="163" y="0"/>
                      </a:lnTo>
                      <a:lnTo>
                        <a:pt x="165" y="0"/>
                      </a:lnTo>
                      <a:lnTo>
                        <a:pt x="165" y="0"/>
                      </a:lnTo>
                      <a:lnTo>
                        <a:pt x="166" y="0"/>
                      </a:lnTo>
                      <a:lnTo>
                        <a:pt x="166" y="0"/>
                      </a:lnTo>
                      <a:lnTo>
                        <a:pt x="166" y="0"/>
                      </a:lnTo>
                      <a:lnTo>
                        <a:pt x="166" y="0"/>
                      </a:lnTo>
                      <a:lnTo>
                        <a:pt x="168" y="0"/>
                      </a:lnTo>
                      <a:lnTo>
                        <a:pt x="168" y="0"/>
                      </a:lnTo>
                      <a:lnTo>
                        <a:pt x="168" y="1"/>
                      </a:lnTo>
                      <a:lnTo>
                        <a:pt x="166" y="1"/>
                      </a:lnTo>
                      <a:lnTo>
                        <a:pt x="166" y="1"/>
                      </a:lnTo>
                      <a:lnTo>
                        <a:pt x="166" y="3"/>
                      </a:lnTo>
                      <a:lnTo>
                        <a:pt x="166" y="3"/>
                      </a:lnTo>
                      <a:lnTo>
                        <a:pt x="166" y="3"/>
                      </a:lnTo>
                      <a:lnTo>
                        <a:pt x="166" y="3"/>
                      </a:lnTo>
                      <a:lnTo>
                        <a:pt x="166" y="5"/>
                      </a:lnTo>
                      <a:lnTo>
                        <a:pt x="166" y="5"/>
                      </a:lnTo>
                      <a:lnTo>
                        <a:pt x="166" y="7"/>
                      </a:lnTo>
                      <a:lnTo>
                        <a:pt x="166" y="7"/>
                      </a:lnTo>
                      <a:lnTo>
                        <a:pt x="166" y="7"/>
                      </a:lnTo>
                      <a:lnTo>
                        <a:pt x="166" y="9"/>
                      </a:lnTo>
                      <a:lnTo>
                        <a:pt x="166" y="9"/>
                      </a:lnTo>
                      <a:lnTo>
                        <a:pt x="166" y="9"/>
                      </a:lnTo>
                      <a:lnTo>
                        <a:pt x="166" y="9"/>
                      </a:lnTo>
                      <a:lnTo>
                        <a:pt x="166" y="11"/>
                      </a:lnTo>
                      <a:lnTo>
                        <a:pt x="168" y="11"/>
                      </a:lnTo>
                      <a:lnTo>
                        <a:pt x="168" y="11"/>
                      </a:lnTo>
                      <a:lnTo>
                        <a:pt x="168" y="11"/>
                      </a:lnTo>
                      <a:lnTo>
                        <a:pt x="168" y="11"/>
                      </a:lnTo>
                      <a:lnTo>
                        <a:pt x="168" y="13"/>
                      </a:lnTo>
                      <a:lnTo>
                        <a:pt x="168" y="13"/>
                      </a:lnTo>
                      <a:lnTo>
                        <a:pt x="168" y="13"/>
                      </a:lnTo>
                      <a:lnTo>
                        <a:pt x="168" y="15"/>
                      </a:lnTo>
                      <a:lnTo>
                        <a:pt x="170" y="15"/>
                      </a:lnTo>
                      <a:lnTo>
                        <a:pt x="170" y="15"/>
                      </a:lnTo>
                      <a:lnTo>
                        <a:pt x="170" y="15"/>
                      </a:lnTo>
                      <a:lnTo>
                        <a:pt x="170" y="17"/>
                      </a:lnTo>
                      <a:lnTo>
                        <a:pt x="170" y="17"/>
                      </a:lnTo>
                      <a:lnTo>
                        <a:pt x="172" y="17"/>
                      </a:lnTo>
                      <a:lnTo>
                        <a:pt x="172" y="19"/>
                      </a:lnTo>
                      <a:lnTo>
                        <a:pt x="172" y="19"/>
                      </a:lnTo>
                      <a:lnTo>
                        <a:pt x="172" y="19"/>
                      </a:lnTo>
                      <a:lnTo>
                        <a:pt x="172" y="19"/>
                      </a:lnTo>
                      <a:lnTo>
                        <a:pt x="172" y="19"/>
                      </a:lnTo>
                      <a:lnTo>
                        <a:pt x="172" y="21"/>
                      </a:lnTo>
                      <a:lnTo>
                        <a:pt x="174" y="21"/>
                      </a:lnTo>
                      <a:lnTo>
                        <a:pt x="174" y="21"/>
                      </a:lnTo>
                      <a:lnTo>
                        <a:pt x="174" y="21"/>
                      </a:lnTo>
                      <a:lnTo>
                        <a:pt x="174" y="23"/>
                      </a:lnTo>
                      <a:lnTo>
                        <a:pt x="174" y="23"/>
                      </a:lnTo>
                      <a:lnTo>
                        <a:pt x="176" y="23"/>
                      </a:lnTo>
                      <a:lnTo>
                        <a:pt x="176" y="24"/>
                      </a:lnTo>
                      <a:lnTo>
                        <a:pt x="176" y="24"/>
                      </a:lnTo>
                      <a:lnTo>
                        <a:pt x="176" y="24"/>
                      </a:lnTo>
                      <a:lnTo>
                        <a:pt x="176" y="26"/>
                      </a:lnTo>
                      <a:lnTo>
                        <a:pt x="176" y="26"/>
                      </a:lnTo>
                      <a:lnTo>
                        <a:pt x="176" y="26"/>
                      </a:lnTo>
                      <a:lnTo>
                        <a:pt x="178" y="26"/>
                      </a:lnTo>
                      <a:lnTo>
                        <a:pt x="178" y="26"/>
                      </a:lnTo>
                      <a:lnTo>
                        <a:pt x="178" y="28"/>
                      </a:lnTo>
                      <a:lnTo>
                        <a:pt x="178" y="28"/>
                      </a:lnTo>
                      <a:lnTo>
                        <a:pt x="178" y="28"/>
                      </a:lnTo>
                      <a:lnTo>
                        <a:pt x="178" y="28"/>
                      </a:lnTo>
                      <a:lnTo>
                        <a:pt x="178" y="30"/>
                      </a:lnTo>
                      <a:lnTo>
                        <a:pt x="180" y="30"/>
                      </a:lnTo>
                      <a:lnTo>
                        <a:pt x="180" y="30"/>
                      </a:lnTo>
                      <a:lnTo>
                        <a:pt x="180" y="32"/>
                      </a:lnTo>
                      <a:lnTo>
                        <a:pt x="180" y="32"/>
                      </a:lnTo>
                      <a:lnTo>
                        <a:pt x="180" y="32"/>
                      </a:lnTo>
                      <a:lnTo>
                        <a:pt x="182" y="32"/>
                      </a:lnTo>
                      <a:lnTo>
                        <a:pt x="182" y="34"/>
                      </a:lnTo>
                      <a:lnTo>
                        <a:pt x="182" y="34"/>
                      </a:lnTo>
                      <a:lnTo>
                        <a:pt x="182" y="36"/>
                      </a:lnTo>
                      <a:lnTo>
                        <a:pt x="182" y="36"/>
                      </a:lnTo>
                      <a:lnTo>
                        <a:pt x="180" y="36"/>
                      </a:lnTo>
                      <a:lnTo>
                        <a:pt x="180" y="36"/>
                      </a:lnTo>
                      <a:lnTo>
                        <a:pt x="180" y="38"/>
                      </a:lnTo>
                      <a:lnTo>
                        <a:pt x="180" y="38"/>
                      </a:lnTo>
                      <a:lnTo>
                        <a:pt x="180" y="40"/>
                      </a:lnTo>
                      <a:lnTo>
                        <a:pt x="182" y="40"/>
                      </a:lnTo>
                      <a:lnTo>
                        <a:pt x="182" y="40"/>
                      </a:lnTo>
                      <a:lnTo>
                        <a:pt x="182" y="40"/>
                      </a:lnTo>
                      <a:lnTo>
                        <a:pt x="182" y="42"/>
                      </a:lnTo>
                      <a:lnTo>
                        <a:pt x="182" y="42"/>
                      </a:lnTo>
                      <a:lnTo>
                        <a:pt x="182" y="42"/>
                      </a:lnTo>
                      <a:lnTo>
                        <a:pt x="184" y="42"/>
                      </a:lnTo>
                      <a:lnTo>
                        <a:pt x="184" y="44"/>
                      </a:lnTo>
                      <a:lnTo>
                        <a:pt x="184" y="44"/>
                      </a:lnTo>
                      <a:lnTo>
                        <a:pt x="184" y="44"/>
                      </a:lnTo>
                      <a:lnTo>
                        <a:pt x="184" y="44"/>
                      </a:lnTo>
                      <a:lnTo>
                        <a:pt x="184" y="44"/>
                      </a:lnTo>
                      <a:lnTo>
                        <a:pt x="184" y="46"/>
                      </a:lnTo>
                      <a:lnTo>
                        <a:pt x="186" y="46"/>
                      </a:lnTo>
                      <a:lnTo>
                        <a:pt x="186" y="46"/>
                      </a:lnTo>
                      <a:lnTo>
                        <a:pt x="186" y="46"/>
                      </a:lnTo>
                      <a:lnTo>
                        <a:pt x="186" y="47"/>
                      </a:lnTo>
                      <a:lnTo>
                        <a:pt x="187" y="47"/>
                      </a:lnTo>
                      <a:lnTo>
                        <a:pt x="187" y="47"/>
                      </a:lnTo>
                      <a:lnTo>
                        <a:pt x="186" y="47"/>
                      </a:lnTo>
                      <a:lnTo>
                        <a:pt x="186" y="47"/>
                      </a:lnTo>
                      <a:lnTo>
                        <a:pt x="186" y="49"/>
                      </a:lnTo>
                      <a:lnTo>
                        <a:pt x="184" y="49"/>
                      </a:lnTo>
                      <a:lnTo>
                        <a:pt x="184" y="49"/>
                      </a:lnTo>
                      <a:lnTo>
                        <a:pt x="184" y="49"/>
                      </a:lnTo>
                      <a:lnTo>
                        <a:pt x="184" y="49"/>
                      </a:lnTo>
                      <a:lnTo>
                        <a:pt x="182" y="49"/>
                      </a:lnTo>
                      <a:lnTo>
                        <a:pt x="182" y="49"/>
                      </a:lnTo>
                      <a:lnTo>
                        <a:pt x="182" y="51"/>
                      </a:lnTo>
                      <a:lnTo>
                        <a:pt x="182" y="51"/>
                      </a:lnTo>
                      <a:lnTo>
                        <a:pt x="180" y="51"/>
                      </a:lnTo>
                      <a:lnTo>
                        <a:pt x="180" y="51"/>
                      </a:lnTo>
                      <a:lnTo>
                        <a:pt x="180" y="51"/>
                      </a:lnTo>
                      <a:lnTo>
                        <a:pt x="178" y="51"/>
                      </a:lnTo>
                      <a:lnTo>
                        <a:pt x="178" y="51"/>
                      </a:lnTo>
                      <a:lnTo>
                        <a:pt x="178" y="51"/>
                      </a:lnTo>
                      <a:lnTo>
                        <a:pt x="178" y="51"/>
                      </a:lnTo>
                      <a:lnTo>
                        <a:pt x="176" y="51"/>
                      </a:lnTo>
                      <a:lnTo>
                        <a:pt x="176" y="51"/>
                      </a:lnTo>
                      <a:lnTo>
                        <a:pt x="176" y="53"/>
                      </a:lnTo>
                      <a:lnTo>
                        <a:pt x="176" y="53"/>
                      </a:lnTo>
                      <a:lnTo>
                        <a:pt x="176" y="53"/>
                      </a:lnTo>
                      <a:lnTo>
                        <a:pt x="174" y="53"/>
                      </a:lnTo>
                      <a:lnTo>
                        <a:pt x="174" y="55"/>
                      </a:lnTo>
                      <a:lnTo>
                        <a:pt x="174" y="55"/>
                      </a:lnTo>
                      <a:lnTo>
                        <a:pt x="174" y="55"/>
                      </a:lnTo>
                      <a:lnTo>
                        <a:pt x="172" y="55"/>
                      </a:lnTo>
                      <a:lnTo>
                        <a:pt x="172" y="57"/>
                      </a:lnTo>
                      <a:lnTo>
                        <a:pt x="172" y="57"/>
                      </a:lnTo>
                      <a:lnTo>
                        <a:pt x="172" y="57"/>
                      </a:lnTo>
                      <a:lnTo>
                        <a:pt x="172" y="59"/>
                      </a:lnTo>
                      <a:lnTo>
                        <a:pt x="172" y="59"/>
                      </a:lnTo>
                      <a:lnTo>
                        <a:pt x="172" y="59"/>
                      </a:lnTo>
                      <a:lnTo>
                        <a:pt x="172" y="59"/>
                      </a:lnTo>
                      <a:lnTo>
                        <a:pt x="172" y="61"/>
                      </a:lnTo>
                      <a:lnTo>
                        <a:pt x="170" y="61"/>
                      </a:lnTo>
                      <a:lnTo>
                        <a:pt x="170" y="61"/>
                      </a:lnTo>
                      <a:lnTo>
                        <a:pt x="172" y="61"/>
                      </a:lnTo>
                      <a:lnTo>
                        <a:pt x="172" y="63"/>
                      </a:lnTo>
                      <a:lnTo>
                        <a:pt x="172" y="63"/>
                      </a:lnTo>
                      <a:lnTo>
                        <a:pt x="172" y="65"/>
                      </a:lnTo>
                      <a:lnTo>
                        <a:pt x="172" y="65"/>
                      </a:lnTo>
                      <a:lnTo>
                        <a:pt x="172" y="67"/>
                      </a:lnTo>
                      <a:lnTo>
                        <a:pt x="172" y="67"/>
                      </a:lnTo>
                      <a:lnTo>
                        <a:pt x="172" y="67"/>
                      </a:lnTo>
                      <a:lnTo>
                        <a:pt x="172" y="67"/>
                      </a:lnTo>
                      <a:lnTo>
                        <a:pt x="172" y="68"/>
                      </a:lnTo>
                      <a:lnTo>
                        <a:pt x="172" y="68"/>
                      </a:lnTo>
                      <a:lnTo>
                        <a:pt x="172" y="68"/>
                      </a:lnTo>
                      <a:lnTo>
                        <a:pt x="170" y="68"/>
                      </a:lnTo>
                      <a:lnTo>
                        <a:pt x="170" y="68"/>
                      </a:lnTo>
                      <a:lnTo>
                        <a:pt x="170" y="70"/>
                      </a:lnTo>
                      <a:lnTo>
                        <a:pt x="168" y="70"/>
                      </a:lnTo>
                      <a:lnTo>
                        <a:pt x="168" y="70"/>
                      </a:lnTo>
                      <a:lnTo>
                        <a:pt x="168" y="70"/>
                      </a:lnTo>
                      <a:lnTo>
                        <a:pt x="168" y="70"/>
                      </a:lnTo>
                      <a:lnTo>
                        <a:pt x="166" y="70"/>
                      </a:lnTo>
                      <a:lnTo>
                        <a:pt x="166" y="70"/>
                      </a:lnTo>
                      <a:lnTo>
                        <a:pt x="166" y="72"/>
                      </a:lnTo>
                      <a:lnTo>
                        <a:pt x="166" y="72"/>
                      </a:lnTo>
                      <a:lnTo>
                        <a:pt x="166" y="72"/>
                      </a:lnTo>
                      <a:lnTo>
                        <a:pt x="165" y="72"/>
                      </a:lnTo>
                      <a:lnTo>
                        <a:pt x="165" y="72"/>
                      </a:lnTo>
                      <a:lnTo>
                        <a:pt x="163" y="72"/>
                      </a:lnTo>
                      <a:lnTo>
                        <a:pt x="163" y="74"/>
                      </a:lnTo>
                      <a:lnTo>
                        <a:pt x="163" y="74"/>
                      </a:lnTo>
                      <a:lnTo>
                        <a:pt x="163" y="74"/>
                      </a:lnTo>
                      <a:lnTo>
                        <a:pt x="163" y="74"/>
                      </a:lnTo>
                      <a:lnTo>
                        <a:pt x="163" y="74"/>
                      </a:lnTo>
                      <a:lnTo>
                        <a:pt x="161" y="74"/>
                      </a:lnTo>
                      <a:lnTo>
                        <a:pt x="161" y="74"/>
                      </a:lnTo>
                      <a:lnTo>
                        <a:pt x="161" y="74"/>
                      </a:lnTo>
                      <a:lnTo>
                        <a:pt x="159" y="74"/>
                      </a:lnTo>
                      <a:lnTo>
                        <a:pt x="159" y="76"/>
                      </a:lnTo>
                      <a:lnTo>
                        <a:pt x="159" y="76"/>
                      </a:lnTo>
                      <a:lnTo>
                        <a:pt x="157" y="76"/>
                      </a:lnTo>
                      <a:lnTo>
                        <a:pt x="157" y="76"/>
                      </a:lnTo>
                      <a:lnTo>
                        <a:pt x="157" y="76"/>
                      </a:lnTo>
                      <a:lnTo>
                        <a:pt x="157" y="76"/>
                      </a:lnTo>
                      <a:lnTo>
                        <a:pt x="155" y="76"/>
                      </a:lnTo>
                      <a:lnTo>
                        <a:pt x="155" y="78"/>
                      </a:lnTo>
                      <a:lnTo>
                        <a:pt x="155" y="78"/>
                      </a:lnTo>
                      <a:lnTo>
                        <a:pt x="155" y="78"/>
                      </a:lnTo>
                      <a:lnTo>
                        <a:pt x="153" y="78"/>
                      </a:lnTo>
                      <a:lnTo>
                        <a:pt x="153" y="78"/>
                      </a:lnTo>
                      <a:lnTo>
                        <a:pt x="153" y="78"/>
                      </a:lnTo>
                      <a:lnTo>
                        <a:pt x="151" y="78"/>
                      </a:lnTo>
                      <a:lnTo>
                        <a:pt x="151" y="78"/>
                      </a:lnTo>
                      <a:lnTo>
                        <a:pt x="151" y="78"/>
                      </a:lnTo>
                      <a:lnTo>
                        <a:pt x="149" y="78"/>
                      </a:lnTo>
                      <a:lnTo>
                        <a:pt x="149" y="80"/>
                      </a:lnTo>
                      <a:lnTo>
                        <a:pt x="149" y="80"/>
                      </a:lnTo>
                      <a:lnTo>
                        <a:pt x="149" y="80"/>
                      </a:lnTo>
                      <a:lnTo>
                        <a:pt x="147" y="80"/>
                      </a:lnTo>
                      <a:lnTo>
                        <a:pt x="147" y="80"/>
                      </a:lnTo>
                      <a:lnTo>
                        <a:pt x="147" y="80"/>
                      </a:lnTo>
                      <a:lnTo>
                        <a:pt x="145" y="80"/>
                      </a:lnTo>
                      <a:lnTo>
                        <a:pt x="145" y="80"/>
                      </a:lnTo>
                      <a:lnTo>
                        <a:pt x="145" y="80"/>
                      </a:lnTo>
                      <a:lnTo>
                        <a:pt x="143" y="80"/>
                      </a:lnTo>
                      <a:lnTo>
                        <a:pt x="143" y="80"/>
                      </a:lnTo>
                      <a:lnTo>
                        <a:pt x="143" y="82"/>
                      </a:lnTo>
                      <a:lnTo>
                        <a:pt x="142" y="82"/>
                      </a:lnTo>
                      <a:lnTo>
                        <a:pt x="142" y="82"/>
                      </a:lnTo>
                      <a:lnTo>
                        <a:pt x="142" y="82"/>
                      </a:lnTo>
                      <a:lnTo>
                        <a:pt x="142" y="82"/>
                      </a:lnTo>
                      <a:lnTo>
                        <a:pt x="140" y="82"/>
                      </a:lnTo>
                      <a:lnTo>
                        <a:pt x="140" y="82"/>
                      </a:lnTo>
                      <a:lnTo>
                        <a:pt x="140" y="84"/>
                      </a:lnTo>
                      <a:lnTo>
                        <a:pt x="140" y="84"/>
                      </a:lnTo>
                      <a:lnTo>
                        <a:pt x="140" y="84"/>
                      </a:lnTo>
                      <a:lnTo>
                        <a:pt x="138" y="84"/>
                      </a:lnTo>
                      <a:lnTo>
                        <a:pt x="138" y="84"/>
                      </a:lnTo>
                      <a:lnTo>
                        <a:pt x="138" y="84"/>
                      </a:lnTo>
                      <a:lnTo>
                        <a:pt x="136" y="84"/>
                      </a:lnTo>
                      <a:lnTo>
                        <a:pt x="136" y="84"/>
                      </a:lnTo>
                      <a:lnTo>
                        <a:pt x="136" y="84"/>
                      </a:lnTo>
                      <a:lnTo>
                        <a:pt x="134" y="84"/>
                      </a:lnTo>
                      <a:lnTo>
                        <a:pt x="134" y="86"/>
                      </a:lnTo>
                      <a:lnTo>
                        <a:pt x="134" y="86"/>
                      </a:lnTo>
                      <a:lnTo>
                        <a:pt x="134" y="86"/>
                      </a:lnTo>
                      <a:lnTo>
                        <a:pt x="134" y="84"/>
                      </a:lnTo>
                      <a:lnTo>
                        <a:pt x="132" y="84"/>
                      </a:lnTo>
                      <a:lnTo>
                        <a:pt x="132" y="84"/>
                      </a:lnTo>
                      <a:lnTo>
                        <a:pt x="132" y="86"/>
                      </a:lnTo>
                      <a:lnTo>
                        <a:pt x="130" y="86"/>
                      </a:lnTo>
                      <a:lnTo>
                        <a:pt x="130" y="86"/>
                      </a:lnTo>
                      <a:lnTo>
                        <a:pt x="130" y="86"/>
                      </a:lnTo>
                      <a:lnTo>
                        <a:pt x="130" y="86"/>
                      </a:lnTo>
                      <a:lnTo>
                        <a:pt x="128" y="86"/>
                      </a:lnTo>
                      <a:lnTo>
                        <a:pt x="128" y="86"/>
                      </a:lnTo>
                      <a:lnTo>
                        <a:pt x="128" y="86"/>
                      </a:lnTo>
                      <a:lnTo>
                        <a:pt x="126" y="86"/>
                      </a:lnTo>
                      <a:lnTo>
                        <a:pt x="126" y="88"/>
                      </a:lnTo>
                      <a:lnTo>
                        <a:pt x="126" y="88"/>
                      </a:lnTo>
                      <a:lnTo>
                        <a:pt x="124" y="88"/>
                      </a:lnTo>
                      <a:lnTo>
                        <a:pt x="124" y="88"/>
                      </a:lnTo>
                      <a:lnTo>
                        <a:pt x="124" y="88"/>
                      </a:lnTo>
                      <a:lnTo>
                        <a:pt x="124" y="88"/>
                      </a:lnTo>
                      <a:lnTo>
                        <a:pt x="124" y="90"/>
                      </a:lnTo>
                      <a:lnTo>
                        <a:pt x="122" y="90"/>
                      </a:lnTo>
                      <a:lnTo>
                        <a:pt x="122" y="90"/>
                      </a:lnTo>
                      <a:lnTo>
                        <a:pt x="122" y="90"/>
                      </a:lnTo>
                      <a:lnTo>
                        <a:pt x="122" y="90"/>
                      </a:lnTo>
                      <a:lnTo>
                        <a:pt x="121" y="90"/>
                      </a:lnTo>
                      <a:lnTo>
                        <a:pt x="121" y="91"/>
                      </a:lnTo>
                      <a:lnTo>
                        <a:pt x="121" y="91"/>
                      </a:lnTo>
                      <a:lnTo>
                        <a:pt x="119" y="91"/>
                      </a:lnTo>
                      <a:lnTo>
                        <a:pt x="119" y="91"/>
                      </a:lnTo>
                      <a:lnTo>
                        <a:pt x="119" y="91"/>
                      </a:lnTo>
                      <a:lnTo>
                        <a:pt x="119" y="91"/>
                      </a:lnTo>
                      <a:lnTo>
                        <a:pt x="117" y="91"/>
                      </a:lnTo>
                      <a:lnTo>
                        <a:pt x="117" y="91"/>
                      </a:lnTo>
                      <a:lnTo>
                        <a:pt x="117" y="91"/>
                      </a:lnTo>
                      <a:lnTo>
                        <a:pt x="117" y="93"/>
                      </a:lnTo>
                      <a:lnTo>
                        <a:pt x="117" y="93"/>
                      </a:lnTo>
                      <a:lnTo>
                        <a:pt x="117" y="95"/>
                      </a:lnTo>
                      <a:lnTo>
                        <a:pt x="117" y="95"/>
                      </a:lnTo>
                      <a:lnTo>
                        <a:pt x="115" y="95"/>
                      </a:lnTo>
                      <a:lnTo>
                        <a:pt x="115" y="95"/>
                      </a:lnTo>
                      <a:lnTo>
                        <a:pt x="115" y="97"/>
                      </a:lnTo>
                      <a:lnTo>
                        <a:pt x="115" y="97"/>
                      </a:lnTo>
                      <a:lnTo>
                        <a:pt x="115" y="97"/>
                      </a:lnTo>
                      <a:lnTo>
                        <a:pt x="113" y="97"/>
                      </a:lnTo>
                      <a:lnTo>
                        <a:pt x="113" y="99"/>
                      </a:lnTo>
                      <a:lnTo>
                        <a:pt x="113" y="99"/>
                      </a:lnTo>
                      <a:lnTo>
                        <a:pt x="113" y="99"/>
                      </a:lnTo>
                      <a:lnTo>
                        <a:pt x="113" y="99"/>
                      </a:lnTo>
                      <a:lnTo>
                        <a:pt x="113" y="99"/>
                      </a:lnTo>
                      <a:lnTo>
                        <a:pt x="111" y="99"/>
                      </a:lnTo>
                      <a:lnTo>
                        <a:pt x="111" y="101"/>
                      </a:lnTo>
                      <a:lnTo>
                        <a:pt x="111" y="101"/>
                      </a:lnTo>
                      <a:lnTo>
                        <a:pt x="111" y="101"/>
                      </a:lnTo>
                      <a:lnTo>
                        <a:pt x="109" y="101"/>
                      </a:lnTo>
                      <a:lnTo>
                        <a:pt x="109" y="101"/>
                      </a:lnTo>
                      <a:lnTo>
                        <a:pt x="109" y="101"/>
                      </a:lnTo>
                      <a:lnTo>
                        <a:pt x="107" y="101"/>
                      </a:lnTo>
                      <a:lnTo>
                        <a:pt x="107" y="101"/>
                      </a:lnTo>
                      <a:lnTo>
                        <a:pt x="107" y="103"/>
                      </a:lnTo>
                      <a:lnTo>
                        <a:pt x="107" y="103"/>
                      </a:lnTo>
                      <a:lnTo>
                        <a:pt x="105" y="103"/>
                      </a:lnTo>
                      <a:lnTo>
                        <a:pt x="105" y="101"/>
                      </a:lnTo>
                      <a:lnTo>
                        <a:pt x="105" y="101"/>
                      </a:lnTo>
                      <a:lnTo>
                        <a:pt x="103" y="101"/>
                      </a:lnTo>
                      <a:lnTo>
                        <a:pt x="103" y="103"/>
                      </a:lnTo>
                      <a:lnTo>
                        <a:pt x="103" y="103"/>
                      </a:lnTo>
                      <a:lnTo>
                        <a:pt x="103" y="103"/>
                      </a:lnTo>
                      <a:lnTo>
                        <a:pt x="101" y="103"/>
                      </a:lnTo>
                      <a:lnTo>
                        <a:pt x="101" y="103"/>
                      </a:lnTo>
                      <a:lnTo>
                        <a:pt x="101" y="101"/>
                      </a:lnTo>
                      <a:lnTo>
                        <a:pt x="101" y="101"/>
                      </a:lnTo>
                      <a:lnTo>
                        <a:pt x="99" y="101"/>
                      </a:lnTo>
                      <a:lnTo>
                        <a:pt x="99" y="101"/>
                      </a:lnTo>
                      <a:lnTo>
                        <a:pt x="99" y="101"/>
                      </a:lnTo>
                      <a:lnTo>
                        <a:pt x="98" y="101"/>
                      </a:lnTo>
                      <a:lnTo>
                        <a:pt x="98" y="101"/>
                      </a:lnTo>
                      <a:lnTo>
                        <a:pt x="98" y="101"/>
                      </a:lnTo>
                      <a:lnTo>
                        <a:pt x="98" y="101"/>
                      </a:lnTo>
                      <a:lnTo>
                        <a:pt x="98" y="103"/>
                      </a:lnTo>
                      <a:lnTo>
                        <a:pt x="96" y="103"/>
                      </a:lnTo>
                      <a:lnTo>
                        <a:pt x="96" y="103"/>
                      </a:lnTo>
                      <a:lnTo>
                        <a:pt x="96" y="103"/>
                      </a:lnTo>
                      <a:lnTo>
                        <a:pt x="96" y="103"/>
                      </a:lnTo>
                      <a:lnTo>
                        <a:pt x="96" y="105"/>
                      </a:lnTo>
                      <a:lnTo>
                        <a:pt x="94" y="105"/>
                      </a:lnTo>
                      <a:lnTo>
                        <a:pt x="94" y="105"/>
                      </a:lnTo>
                      <a:lnTo>
                        <a:pt x="92" y="105"/>
                      </a:lnTo>
                      <a:lnTo>
                        <a:pt x="92" y="105"/>
                      </a:lnTo>
                      <a:lnTo>
                        <a:pt x="92" y="105"/>
                      </a:lnTo>
                      <a:lnTo>
                        <a:pt x="92" y="107"/>
                      </a:lnTo>
                      <a:lnTo>
                        <a:pt x="92" y="107"/>
                      </a:lnTo>
                      <a:lnTo>
                        <a:pt x="92" y="107"/>
                      </a:lnTo>
                      <a:lnTo>
                        <a:pt x="90" y="107"/>
                      </a:lnTo>
                      <a:lnTo>
                        <a:pt x="90" y="107"/>
                      </a:lnTo>
                      <a:lnTo>
                        <a:pt x="90" y="107"/>
                      </a:lnTo>
                      <a:lnTo>
                        <a:pt x="90" y="109"/>
                      </a:lnTo>
                      <a:lnTo>
                        <a:pt x="90" y="109"/>
                      </a:lnTo>
                      <a:lnTo>
                        <a:pt x="90" y="109"/>
                      </a:lnTo>
                      <a:lnTo>
                        <a:pt x="88" y="109"/>
                      </a:lnTo>
                      <a:lnTo>
                        <a:pt x="88" y="109"/>
                      </a:lnTo>
                      <a:lnTo>
                        <a:pt x="86" y="109"/>
                      </a:lnTo>
                      <a:lnTo>
                        <a:pt x="86" y="111"/>
                      </a:lnTo>
                      <a:lnTo>
                        <a:pt x="86" y="111"/>
                      </a:lnTo>
                      <a:lnTo>
                        <a:pt x="86" y="111"/>
                      </a:lnTo>
                      <a:lnTo>
                        <a:pt x="84" y="111"/>
                      </a:lnTo>
                      <a:lnTo>
                        <a:pt x="84" y="111"/>
                      </a:lnTo>
                      <a:lnTo>
                        <a:pt x="84" y="111"/>
                      </a:lnTo>
                      <a:lnTo>
                        <a:pt x="82" y="111"/>
                      </a:lnTo>
                      <a:lnTo>
                        <a:pt x="82" y="111"/>
                      </a:lnTo>
                      <a:lnTo>
                        <a:pt x="82" y="111"/>
                      </a:lnTo>
                      <a:lnTo>
                        <a:pt x="80" y="111"/>
                      </a:lnTo>
                      <a:lnTo>
                        <a:pt x="80" y="111"/>
                      </a:lnTo>
                      <a:lnTo>
                        <a:pt x="80" y="113"/>
                      </a:lnTo>
                      <a:lnTo>
                        <a:pt x="80" y="113"/>
                      </a:lnTo>
                      <a:lnTo>
                        <a:pt x="78" y="113"/>
                      </a:lnTo>
                      <a:lnTo>
                        <a:pt x="78" y="113"/>
                      </a:lnTo>
                      <a:lnTo>
                        <a:pt x="78" y="113"/>
                      </a:lnTo>
                      <a:lnTo>
                        <a:pt x="77" y="113"/>
                      </a:lnTo>
                      <a:lnTo>
                        <a:pt x="77" y="114"/>
                      </a:lnTo>
                      <a:lnTo>
                        <a:pt x="77" y="114"/>
                      </a:lnTo>
                      <a:lnTo>
                        <a:pt x="77" y="114"/>
                      </a:lnTo>
                      <a:lnTo>
                        <a:pt x="75" y="114"/>
                      </a:lnTo>
                      <a:lnTo>
                        <a:pt x="75" y="114"/>
                      </a:lnTo>
                      <a:lnTo>
                        <a:pt x="75" y="114"/>
                      </a:lnTo>
                      <a:lnTo>
                        <a:pt x="73" y="114"/>
                      </a:lnTo>
                      <a:lnTo>
                        <a:pt x="73" y="114"/>
                      </a:lnTo>
                      <a:lnTo>
                        <a:pt x="73" y="114"/>
                      </a:lnTo>
                      <a:lnTo>
                        <a:pt x="71" y="114"/>
                      </a:lnTo>
                      <a:lnTo>
                        <a:pt x="71" y="114"/>
                      </a:lnTo>
                      <a:lnTo>
                        <a:pt x="71" y="114"/>
                      </a:lnTo>
                      <a:lnTo>
                        <a:pt x="69" y="114"/>
                      </a:lnTo>
                      <a:lnTo>
                        <a:pt x="69" y="114"/>
                      </a:lnTo>
                      <a:lnTo>
                        <a:pt x="69" y="114"/>
                      </a:lnTo>
                      <a:lnTo>
                        <a:pt x="69" y="114"/>
                      </a:lnTo>
                      <a:lnTo>
                        <a:pt x="67" y="114"/>
                      </a:lnTo>
                      <a:lnTo>
                        <a:pt x="67" y="114"/>
                      </a:lnTo>
                      <a:lnTo>
                        <a:pt x="67" y="114"/>
                      </a:lnTo>
                      <a:lnTo>
                        <a:pt x="65" y="114"/>
                      </a:lnTo>
                      <a:lnTo>
                        <a:pt x="65" y="114"/>
                      </a:lnTo>
                      <a:lnTo>
                        <a:pt x="65" y="114"/>
                      </a:lnTo>
                      <a:lnTo>
                        <a:pt x="63" y="114"/>
                      </a:lnTo>
                      <a:lnTo>
                        <a:pt x="63" y="114"/>
                      </a:lnTo>
                      <a:lnTo>
                        <a:pt x="63" y="114"/>
                      </a:lnTo>
                      <a:lnTo>
                        <a:pt x="61" y="114"/>
                      </a:lnTo>
                      <a:lnTo>
                        <a:pt x="61" y="114"/>
                      </a:lnTo>
                      <a:lnTo>
                        <a:pt x="61" y="114"/>
                      </a:lnTo>
                      <a:lnTo>
                        <a:pt x="59" y="114"/>
                      </a:lnTo>
                      <a:lnTo>
                        <a:pt x="59" y="114"/>
                      </a:lnTo>
                      <a:lnTo>
                        <a:pt x="59" y="114"/>
                      </a:lnTo>
                      <a:lnTo>
                        <a:pt x="57" y="114"/>
                      </a:lnTo>
                      <a:lnTo>
                        <a:pt x="57" y="116"/>
                      </a:lnTo>
                      <a:lnTo>
                        <a:pt x="57" y="116"/>
                      </a:lnTo>
                      <a:lnTo>
                        <a:pt x="57" y="116"/>
                      </a:lnTo>
                      <a:lnTo>
                        <a:pt x="55" y="116"/>
                      </a:lnTo>
                      <a:lnTo>
                        <a:pt x="55" y="118"/>
                      </a:lnTo>
                      <a:lnTo>
                        <a:pt x="55" y="118"/>
                      </a:lnTo>
                      <a:lnTo>
                        <a:pt x="55" y="118"/>
                      </a:lnTo>
                      <a:lnTo>
                        <a:pt x="55" y="118"/>
                      </a:lnTo>
                      <a:lnTo>
                        <a:pt x="55" y="120"/>
                      </a:lnTo>
                      <a:lnTo>
                        <a:pt x="54" y="120"/>
                      </a:lnTo>
                      <a:lnTo>
                        <a:pt x="54" y="120"/>
                      </a:lnTo>
                      <a:lnTo>
                        <a:pt x="54" y="120"/>
                      </a:lnTo>
                      <a:lnTo>
                        <a:pt x="54" y="122"/>
                      </a:lnTo>
                      <a:lnTo>
                        <a:pt x="54" y="122"/>
                      </a:lnTo>
                      <a:lnTo>
                        <a:pt x="52" y="122"/>
                      </a:lnTo>
                      <a:lnTo>
                        <a:pt x="52" y="122"/>
                      </a:lnTo>
                      <a:lnTo>
                        <a:pt x="52" y="122"/>
                      </a:lnTo>
                      <a:lnTo>
                        <a:pt x="50" y="122"/>
                      </a:lnTo>
                      <a:lnTo>
                        <a:pt x="50" y="122"/>
                      </a:lnTo>
                      <a:lnTo>
                        <a:pt x="50" y="122"/>
                      </a:lnTo>
                      <a:lnTo>
                        <a:pt x="50" y="122"/>
                      </a:lnTo>
                      <a:lnTo>
                        <a:pt x="48" y="122"/>
                      </a:lnTo>
                      <a:lnTo>
                        <a:pt x="48" y="124"/>
                      </a:lnTo>
                      <a:lnTo>
                        <a:pt x="48" y="124"/>
                      </a:lnTo>
                      <a:lnTo>
                        <a:pt x="48" y="124"/>
                      </a:lnTo>
                      <a:lnTo>
                        <a:pt x="48" y="126"/>
                      </a:lnTo>
                      <a:lnTo>
                        <a:pt x="48" y="126"/>
                      </a:lnTo>
                      <a:lnTo>
                        <a:pt x="48" y="128"/>
                      </a:lnTo>
                      <a:lnTo>
                        <a:pt x="48" y="128"/>
                      </a:lnTo>
                      <a:lnTo>
                        <a:pt x="46" y="128"/>
                      </a:lnTo>
                      <a:lnTo>
                        <a:pt x="46" y="128"/>
                      </a:lnTo>
                      <a:lnTo>
                        <a:pt x="46" y="128"/>
                      </a:lnTo>
                      <a:lnTo>
                        <a:pt x="44" y="128"/>
                      </a:lnTo>
                      <a:lnTo>
                        <a:pt x="44" y="128"/>
                      </a:lnTo>
                      <a:lnTo>
                        <a:pt x="44" y="128"/>
                      </a:lnTo>
                      <a:lnTo>
                        <a:pt x="42" y="128"/>
                      </a:lnTo>
                      <a:lnTo>
                        <a:pt x="42" y="128"/>
                      </a:lnTo>
                      <a:lnTo>
                        <a:pt x="42" y="128"/>
                      </a:lnTo>
                      <a:lnTo>
                        <a:pt x="42" y="128"/>
                      </a:lnTo>
                      <a:lnTo>
                        <a:pt x="42" y="128"/>
                      </a:lnTo>
                      <a:lnTo>
                        <a:pt x="40" y="128"/>
                      </a:lnTo>
                      <a:lnTo>
                        <a:pt x="40" y="128"/>
                      </a:lnTo>
                      <a:lnTo>
                        <a:pt x="40" y="126"/>
                      </a:lnTo>
                      <a:lnTo>
                        <a:pt x="40" y="126"/>
                      </a:lnTo>
                      <a:lnTo>
                        <a:pt x="38" y="126"/>
                      </a:lnTo>
                      <a:lnTo>
                        <a:pt x="38" y="126"/>
                      </a:lnTo>
                      <a:lnTo>
                        <a:pt x="38" y="128"/>
                      </a:lnTo>
                      <a:lnTo>
                        <a:pt x="38" y="128"/>
                      </a:lnTo>
                      <a:lnTo>
                        <a:pt x="38" y="128"/>
                      </a:lnTo>
                      <a:lnTo>
                        <a:pt x="36" y="128"/>
                      </a:lnTo>
                      <a:lnTo>
                        <a:pt x="36" y="130"/>
                      </a:lnTo>
                      <a:lnTo>
                        <a:pt x="36" y="130"/>
                      </a:lnTo>
                      <a:lnTo>
                        <a:pt x="36" y="130"/>
                      </a:lnTo>
                      <a:lnTo>
                        <a:pt x="36" y="130"/>
                      </a:lnTo>
                      <a:lnTo>
                        <a:pt x="34" y="130"/>
                      </a:lnTo>
                      <a:lnTo>
                        <a:pt x="34" y="130"/>
                      </a:lnTo>
                      <a:lnTo>
                        <a:pt x="34" y="132"/>
                      </a:lnTo>
                      <a:lnTo>
                        <a:pt x="32" y="132"/>
                      </a:lnTo>
                      <a:lnTo>
                        <a:pt x="32" y="130"/>
                      </a:lnTo>
                      <a:lnTo>
                        <a:pt x="32" y="130"/>
                      </a:lnTo>
                      <a:lnTo>
                        <a:pt x="32" y="132"/>
                      </a:lnTo>
                      <a:lnTo>
                        <a:pt x="32" y="132"/>
                      </a:lnTo>
                      <a:lnTo>
                        <a:pt x="31" y="132"/>
                      </a:lnTo>
                      <a:lnTo>
                        <a:pt x="31" y="132"/>
                      </a:lnTo>
                      <a:lnTo>
                        <a:pt x="29" y="132"/>
                      </a:lnTo>
                      <a:lnTo>
                        <a:pt x="29" y="132"/>
                      </a:lnTo>
                      <a:lnTo>
                        <a:pt x="29" y="132"/>
                      </a:lnTo>
                      <a:lnTo>
                        <a:pt x="27" y="132"/>
                      </a:lnTo>
                      <a:lnTo>
                        <a:pt x="27" y="130"/>
                      </a:lnTo>
                      <a:lnTo>
                        <a:pt x="27" y="130"/>
                      </a:lnTo>
                      <a:lnTo>
                        <a:pt x="27" y="130"/>
                      </a:lnTo>
                      <a:lnTo>
                        <a:pt x="27" y="130"/>
                      </a:lnTo>
                      <a:lnTo>
                        <a:pt x="25" y="130"/>
                      </a:lnTo>
                      <a:lnTo>
                        <a:pt x="25" y="130"/>
                      </a:lnTo>
                      <a:lnTo>
                        <a:pt x="23" y="130"/>
                      </a:lnTo>
                      <a:lnTo>
                        <a:pt x="23" y="128"/>
                      </a:lnTo>
                      <a:lnTo>
                        <a:pt x="23" y="128"/>
                      </a:lnTo>
                      <a:lnTo>
                        <a:pt x="23" y="128"/>
                      </a:lnTo>
                      <a:lnTo>
                        <a:pt x="21" y="128"/>
                      </a:lnTo>
                      <a:lnTo>
                        <a:pt x="21" y="130"/>
                      </a:lnTo>
                      <a:lnTo>
                        <a:pt x="21" y="130"/>
                      </a:lnTo>
                      <a:lnTo>
                        <a:pt x="21" y="130"/>
                      </a:lnTo>
                      <a:lnTo>
                        <a:pt x="19" y="130"/>
                      </a:lnTo>
                      <a:lnTo>
                        <a:pt x="19" y="130"/>
                      </a:lnTo>
                      <a:lnTo>
                        <a:pt x="19" y="130"/>
                      </a:lnTo>
                      <a:lnTo>
                        <a:pt x="17" y="130"/>
                      </a:lnTo>
                      <a:lnTo>
                        <a:pt x="17" y="130"/>
                      </a:lnTo>
                      <a:lnTo>
                        <a:pt x="19" y="130"/>
                      </a:lnTo>
                      <a:lnTo>
                        <a:pt x="19" y="128"/>
                      </a:lnTo>
                      <a:lnTo>
                        <a:pt x="19" y="128"/>
                      </a:lnTo>
                      <a:lnTo>
                        <a:pt x="19" y="128"/>
                      </a:lnTo>
                      <a:lnTo>
                        <a:pt x="19" y="126"/>
                      </a:lnTo>
                      <a:lnTo>
                        <a:pt x="19" y="126"/>
                      </a:lnTo>
                      <a:lnTo>
                        <a:pt x="19" y="126"/>
                      </a:lnTo>
                      <a:lnTo>
                        <a:pt x="19" y="124"/>
                      </a:lnTo>
                      <a:lnTo>
                        <a:pt x="19" y="124"/>
                      </a:lnTo>
                      <a:lnTo>
                        <a:pt x="19" y="124"/>
                      </a:lnTo>
                      <a:lnTo>
                        <a:pt x="21" y="124"/>
                      </a:lnTo>
                      <a:lnTo>
                        <a:pt x="21" y="122"/>
                      </a:lnTo>
                      <a:lnTo>
                        <a:pt x="19" y="122"/>
                      </a:lnTo>
                      <a:lnTo>
                        <a:pt x="19" y="122"/>
                      </a:lnTo>
                      <a:lnTo>
                        <a:pt x="17" y="122"/>
                      </a:lnTo>
                      <a:lnTo>
                        <a:pt x="17" y="122"/>
                      </a:lnTo>
                      <a:lnTo>
                        <a:pt x="17" y="122"/>
                      </a:lnTo>
                      <a:lnTo>
                        <a:pt x="17" y="122"/>
                      </a:lnTo>
                      <a:lnTo>
                        <a:pt x="17" y="120"/>
                      </a:lnTo>
                      <a:lnTo>
                        <a:pt x="17" y="120"/>
                      </a:lnTo>
                      <a:lnTo>
                        <a:pt x="17" y="120"/>
                      </a:lnTo>
                      <a:lnTo>
                        <a:pt x="15" y="120"/>
                      </a:lnTo>
                      <a:lnTo>
                        <a:pt x="15" y="118"/>
                      </a:lnTo>
                      <a:lnTo>
                        <a:pt x="15" y="118"/>
                      </a:lnTo>
                      <a:lnTo>
                        <a:pt x="15" y="118"/>
                      </a:lnTo>
                      <a:lnTo>
                        <a:pt x="15" y="116"/>
                      </a:lnTo>
                      <a:lnTo>
                        <a:pt x="15" y="116"/>
                      </a:lnTo>
                      <a:lnTo>
                        <a:pt x="15" y="114"/>
                      </a:lnTo>
                      <a:lnTo>
                        <a:pt x="15" y="114"/>
                      </a:lnTo>
                      <a:lnTo>
                        <a:pt x="15" y="114"/>
                      </a:lnTo>
                      <a:lnTo>
                        <a:pt x="15" y="114"/>
                      </a:lnTo>
                      <a:lnTo>
                        <a:pt x="15" y="113"/>
                      </a:lnTo>
                      <a:lnTo>
                        <a:pt x="15" y="113"/>
                      </a:lnTo>
                      <a:lnTo>
                        <a:pt x="15" y="111"/>
                      </a:lnTo>
                      <a:lnTo>
                        <a:pt x="15" y="111"/>
                      </a:lnTo>
                      <a:lnTo>
                        <a:pt x="15" y="109"/>
                      </a:lnTo>
                      <a:lnTo>
                        <a:pt x="15" y="109"/>
                      </a:lnTo>
                      <a:lnTo>
                        <a:pt x="15" y="107"/>
                      </a:lnTo>
                      <a:lnTo>
                        <a:pt x="15" y="107"/>
                      </a:lnTo>
                      <a:lnTo>
                        <a:pt x="15" y="107"/>
                      </a:lnTo>
                      <a:lnTo>
                        <a:pt x="15" y="107"/>
                      </a:lnTo>
                      <a:lnTo>
                        <a:pt x="15" y="105"/>
                      </a:lnTo>
                      <a:lnTo>
                        <a:pt x="15" y="105"/>
                      </a:lnTo>
                      <a:lnTo>
                        <a:pt x="15" y="105"/>
                      </a:lnTo>
                      <a:lnTo>
                        <a:pt x="15" y="103"/>
                      </a:lnTo>
                      <a:lnTo>
                        <a:pt x="13" y="103"/>
                      </a:lnTo>
                      <a:lnTo>
                        <a:pt x="13" y="103"/>
                      </a:lnTo>
                      <a:lnTo>
                        <a:pt x="13" y="101"/>
                      </a:lnTo>
                      <a:lnTo>
                        <a:pt x="13" y="101"/>
                      </a:lnTo>
                      <a:lnTo>
                        <a:pt x="13" y="101"/>
                      </a:lnTo>
                      <a:lnTo>
                        <a:pt x="13" y="99"/>
                      </a:lnTo>
                      <a:lnTo>
                        <a:pt x="13" y="99"/>
                      </a:lnTo>
                      <a:lnTo>
                        <a:pt x="13" y="99"/>
                      </a:lnTo>
                      <a:lnTo>
                        <a:pt x="11" y="99"/>
                      </a:lnTo>
                      <a:lnTo>
                        <a:pt x="11" y="97"/>
                      </a:lnTo>
                      <a:lnTo>
                        <a:pt x="11" y="97"/>
                      </a:lnTo>
                      <a:lnTo>
                        <a:pt x="11" y="97"/>
                      </a:lnTo>
                      <a:lnTo>
                        <a:pt x="11" y="95"/>
                      </a:lnTo>
                      <a:lnTo>
                        <a:pt x="11" y="95"/>
                      </a:lnTo>
                      <a:lnTo>
                        <a:pt x="11" y="93"/>
                      </a:lnTo>
                      <a:lnTo>
                        <a:pt x="11" y="93"/>
                      </a:lnTo>
                      <a:lnTo>
                        <a:pt x="11" y="93"/>
                      </a:lnTo>
                      <a:lnTo>
                        <a:pt x="11" y="91"/>
                      </a:lnTo>
                      <a:lnTo>
                        <a:pt x="11" y="91"/>
                      </a:lnTo>
                      <a:lnTo>
                        <a:pt x="10" y="91"/>
                      </a:lnTo>
                      <a:lnTo>
                        <a:pt x="10" y="91"/>
                      </a:lnTo>
                      <a:lnTo>
                        <a:pt x="10" y="90"/>
                      </a:lnTo>
                      <a:lnTo>
                        <a:pt x="10" y="90"/>
                      </a:lnTo>
                      <a:lnTo>
                        <a:pt x="10" y="90"/>
                      </a:lnTo>
                      <a:lnTo>
                        <a:pt x="10" y="90"/>
                      </a:lnTo>
                      <a:lnTo>
                        <a:pt x="10" y="88"/>
                      </a:lnTo>
                      <a:lnTo>
                        <a:pt x="10" y="88"/>
                      </a:lnTo>
                      <a:lnTo>
                        <a:pt x="10" y="86"/>
                      </a:lnTo>
                      <a:lnTo>
                        <a:pt x="10" y="86"/>
                      </a:lnTo>
                      <a:lnTo>
                        <a:pt x="10" y="86"/>
                      </a:lnTo>
                      <a:lnTo>
                        <a:pt x="10" y="84"/>
                      </a:lnTo>
                      <a:lnTo>
                        <a:pt x="10" y="84"/>
                      </a:lnTo>
                      <a:lnTo>
                        <a:pt x="10" y="84"/>
                      </a:lnTo>
                      <a:lnTo>
                        <a:pt x="10" y="84"/>
                      </a:lnTo>
                      <a:lnTo>
                        <a:pt x="10" y="84"/>
                      </a:lnTo>
                      <a:lnTo>
                        <a:pt x="10" y="82"/>
                      </a:lnTo>
                      <a:lnTo>
                        <a:pt x="10" y="82"/>
                      </a:lnTo>
                      <a:lnTo>
                        <a:pt x="10" y="82"/>
                      </a:lnTo>
                      <a:lnTo>
                        <a:pt x="10" y="80"/>
                      </a:lnTo>
                      <a:lnTo>
                        <a:pt x="10" y="80"/>
                      </a:lnTo>
                      <a:lnTo>
                        <a:pt x="10" y="78"/>
                      </a:lnTo>
                      <a:lnTo>
                        <a:pt x="8" y="78"/>
                      </a:lnTo>
                      <a:lnTo>
                        <a:pt x="8" y="78"/>
                      </a:lnTo>
                      <a:lnTo>
                        <a:pt x="8" y="78"/>
                      </a:lnTo>
                      <a:lnTo>
                        <a:pt x="6" y="78"/>
                      </a:lnTo>
                      <a:lnTo>
                        <a:pt x="6" y="76"/>
                      </a:lnTo>
                      <a:lnTo>
                        <a:pt x="6" y="76"/>
                      </a:lnTo>
                      <a:lnTo>
                        <a:pt x="6" y="78"/>
                      </a:lnTo>
                      <a:lnTo>
                        <a:pt x="6" y="78"/>
                      </a:lnTo>
                      <a:lnTo>
                        <a:pt x="4" y="78"/>
                      </a:lnTo>
                      <a:lnTo>
                        <a:pt x="4" y="76"/>
                      </a:lnTo>
                      <a:lnTo>
                        <a:pt x="4" y="76"/>
                      </a:lnTo>
                      <a:lnTo>
                        <a:pt x="4" y="76"/>
                      </a:lnTo>
                      <a:lnTo>
                        <a:pt x="4" y="74"/>
                      </a:lnTo>
                      <a:lnTo>
                        <a:pt x="4" y="74"/>
                      </a:lnTo>
                      <a:lnTo>
                        <a:pt x="4" y="74"/>
                      </a:lnTo>
                      <a:lnTo>
                        <a:pt x="4" y="74"/>
                      </a:lnTo>
                      <a:lnTo>
                        <a:pt x="4" y="74"/>
                      </a:lnTo>
                      <a:lnTo>
                        <a:pt x="4" y="72"/>
                      </a:lnTo>
                      <a:lnTo>
                        <a:pt x="4" y="72"/>
                      </a:lnTo>
                      <a:lnTo>
                        <a:pt x="4" y="72"/>
                      </a:lnTo>
                      <a:lnTo>
                        <a:pt x="2" y="72"/>
                      </a:lnTo>
                      <a:lnTo>
                        <a:pt x="2" y="70"/>
                      </a:lnTo>
                      <a:lnTo>
                        <a:pt x="2" y="70"/>
                      </a:lnTo>
                      <a:lnTo>
                        <a:pt x="4" y="70"/>
                      </a:lnTo>
                      <a:lnTo>
                        <a:pt x="4" y="68"/>
                      </a:lnTo>
                      <a:lnTo>
                        <a:pt x="4" y="68"/>
                      </a:lnTo>
                      <a:lnTo>
                        <a:pt x="4" y="68"/>
                      </a:lnTo>
                      <a:lnTo>
                        <a:pt x="4" y="68"/>
                      </a:lnTo>
                      <a:lnTo>
                        <a:pt x="4" y="68"/>
                      </a:lnTo>
                      <a:lnTo>
                        <a:pt x="4" y="67"/>
                      </a:lnTo>
                      <a:lnTo>
                        <a:pt x="4" y="67"/>
                      </a:lnTo>
                      <a:lnTo>
                        <a:pt x="2" y="67"/>
                      </a:lnTo>
                      <a:lnTo>
                        <a:pt x="2" y="67"/>
                      </a:lnTo>
                      <a:lnTo>
                        <a:pt x="0" y="67"/>
                      </a:lnTo>
                      <a:lnTo>
                        <a:pt x="0" y="67"/>
                      </a:lnTo>
                      <a:lnTo>
                        <a:pt x="0" y="67"/>
                      </a:lnTo>
                      <a:lnTo>
                        <a:pt x="2" y="67"/>
                      </a:lnTo>
                      <a:lnTo>
                        <a:pt x="2" y="67"/>
                      </a:lnTo>
                      <a:lnTo>
                        <a:pt x="4" y="67"/>
                      </a:lnTo>
                      <a:lnTo>
                        <a:pt x="4" y="67"/>
                      </a:lnTo>
                      <a:lnTo>
                        <a:pt x="4" y="67"/>
                      </a:lnTo>
                      <a:lnTo>
                        <a:pt x="4" y="6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7" name="Freeform 36">
                  <a:extLst>
                    <a:ext uri="{FF2B5EF4-FFF2-40B4-BE49-F238E27FC236}">
                      <a16:creationId xmlns:a16="http://schemas.microsoft.com/office/drawing/2014/main" id="{242C27EA-809F-449E-8365-8EA0205E2614}"/>
                    </a:ext>
                  </a:extLst>
                </p:cNvPr>
                <p:cNvSpPr>
                  <a:spLocks/>
                </p:cNvSpPr>
                <p:nvPr/>
              </p:nvSpPr>
              <p:spPr bwMode="auto">
                <a:xfrm>
                  <a:off x="16089453" y="4005264"/>
                  <a:ext cx="296863" cy="209550"/>
                </a:xfrm>
                <a:custGeom>
                  <a:avLst/>
                  <a:gdLst>
                    <a:gd name="T0" fmla="*/ 8 w 187"/>
                    <a:gd name="T1" fmla="*/ 59 h 132"/>
                    <a:gd name="T2" fmla="*/ 11 w 187"/>
                    <a:gd name="T3" fmla="*/ 51 h 132"/>
                    <a:gd name="T4" fmla="*/ 15 w 187"/>
                    <a:gd name="T5" fmla="*/ 44 h 132"/>
                    <a:gd name="T6" fmla="*/ 17 w 187"/>
                    <a:gd name="T7" fmla="*/ 34 h 132"/>
                    <a:gd name="T8" fmla="*/ 19 w 187"/>
                    <a:gd name="T9" fmla="*/ 28 h 132"/>
                    <a:gd name="T10" fmla="*/ 27 w 187"/>
                    <a:gd name="T11" fmla="*/ 34 h 132"/>
                    <a:gd name="T12" fmla="*/ 36 w 187"/>
                    <a:gd name="T13" fmla="*/ 34 h 132"/>
                    <a:gd name="T14" fmla="*/ 44 w 187"/>
                    <a:gd name="T15" fmla="*/ 38 h 132"/>
                    <a:gd name="T16" fmla="*/ 52 w 187"/>
                    <a:gd name="T17" fmla="*/ 44 h 132"/>
                    <a:gd name="T18" fmla="*/ 59 w 187"/>
                    <a:gd name="T19" fmla="*/ 47 h 132"/>
                    <a:gd name="T20" fmla="*/ 67 w 187"/>
                    <a:gd name="T21" fmla="*/ 51 h 132"/>
                    <a:gd name="T22" fmla="*/ 69 w 187"/>
                    <a:gd name="T23" fmla="*/ 63 h 132"/>
                    <a:gd name="T24" fmla="*/ 73 w 187"/>
                    <a:gd name="T25" fmla="*/ 65 h 132"/>
                    <a:gd name="T26" fmla="*/ 78 w 187"/>
                    <a:gd name="T27" fmla="*/ 57 h 132"/>
                    <a:gd name="T28" fmla="*/ 84 w 187"/>
                    <a:gd name="T29" fmla="*/ 51 h 132"/>
                    <a:gd name="T30" fmla="*/ 90 w 187"/>
                    <a:gd name="T31" fmla="*/ 44 h 132"/>
                    <a:gd name="T32" fmla="*/ 96 w 187"/>
                    <a:gd name="T33" fmla="*/ 36 h 132"/>
                    <a:gd name="T34" fmla="*/ 101 w 187"/>
                    <a:gd name="T35" fmla="*/ 28 h 132"/>
                    <a:gd name="T36" fmla="*/ 105 w 187"/>
                    <a:gd name="T37" fmla="*/ 21 h 132"/>
                    <a:gd name="T38" fmla="*/ 111 w 187"/>
                    <a:gd name="T39" fmla="*/ 15 h 132"/>
                    <a:gd name="T40" fmla="*/ 121 w 187"/>
                    <a:gd name="T41" fmla="*/ 11 h 132"/>
                    <a:gd name="T42" fmla="*/ 130 w 187"/>
                    <a:gd name="T43" fmla="*/ 9 h 132"/>
                    <a:gd name="T44" fmla="*/ 140 w 187"/>
                    <a:gd name="T45" fmla="*/ 7 h 132"/>
                    <a:gd name="T46" fmla="*/ 149 w 187"/>
                    <a:gd name="T47" fmla="*/ 3 h 132"/>
                    <a:gd name="T48" fmla="*/ 159 w 187"/>
                    <a:gd name="T49" fmla="*/ 1 h 132"/>
                    <a:gd name="T50" fmla="*/ 168 w 187"/>
                    <a:gd name="T51" fmla="*/ 0 h 132"/>
                    <a:gd name="T52" fmla="*/ 166 w 187"/>
                    <a:gd name="T53" fmla="*/ 9 h 132"/>
                    <a:gd name="T54" fmla="*/ 172 w 187"/>
                    <a:gd name="T55" fmla="*/ 17 h 132"/>
                    <a:gd name="T56" fmla="*/ 176 w 187"/>
                    <a:gd name="T57" fmla="*/ 26 h 132"/>
                    <a:gd name="T58" fmla="*/ 182 w 187"/>
                    <a:gd name="T59" fmla="*/ 34 h 132"/>
                    <a:gd name="T60" fmla="*/ 184 w 187"/>
                    <a:gd name="T61" fmla="*/ 44 h 132"/>
                    <a:gd name="T62" fmla="*/ 184 w 187"/>
                    <a:gd name="T63" fmla="*/ 49 h 132"/>
                    <a:gd name="T64" fmla="*/ 176 w 187"/>
                    <a:gd name="T65" fmla="*/ 53 h 132"/>
                    <a:gd name="T66" fmla="*/ 170 w 187"/>
                    <a:gd name="T67" fmla="*/ 61 h 132"/>
                    <a:gd name="T68" fmla="*/ 170 w 187"/>
                    <a:gd name="T69" fmla="*/ 70 h 132"/>
                    <a:gd name="T70" fmla="*/ 163 w 187"/>
                    <a:gd name="T71" fmla="*/ 74 h 132"/>
                    <a:gd name="T72" fmla="*/ 153 w 187"/>
                    <a:gd name="T73" fmla="*/ 78 h 132"/>
                    <a:gd name="T74" fmla="*/ 143 w 187"/>
                    <a:gd name="T75" fmla="*/ 80 h 132"/>
                    <a:gd name="T76" fmla="*/ 136 w 187"/>
                    <a:gd name="T77" fmla="*/ 84 h 132"/>
                    <a:gd name="T78" fmla="*/ 128 w 187"/>
                    <a:gd name="T79" fmla="*/ 86 h 132"/>
                    <a:gd name="T80" fmla="*/ 119 w 187"/>
                    <a:gd name="T81" fmla="*/ 91 h 132"/>
                    <a:gd name="T82" fmla="*/ 113 w 187"/>
                    <a:gd name="T83" fmla="*/ 97 h 132"/>
                    <a:gd name="T84" fmla="*/ 107 w 187"/>
                    <a:gd name="T85" fmla="*/ 103 h 132"/>
                    <a:gd name="T86" fmla="*/ 98 w 187"/>
                    <a:gd name="T87" fmla="*/ 101 h 132"/>
                    <a:gd name="T88" fmla="*/ 92 w 187"/>
                    <a:gd name="T89" fmla="*/ 107 h 132"/>
                    <a:gd name="T90" fmla="*/ 82 w 187"/>
                    <a:gd name="T91" fmla="*/ 111 h 132"/>
                    <a:gd name="T92" fmla="*/ 75 w 187"/>
                    <a:gd name="T93" fmla="*/ 114 h 132"/>
                    <a:gd name="T94" fmla="*/ 65 w 187"/>
                    <a:gd name="T95" fmla="*/ 114 h 132"/>
                    <a:gd name="T96" fmla="*/ 55 w 187"/>
                    <a:gd name="T97" fmla="*/ 118 h 132"/>
                    <a:gd name="T98" fmla="*/ 48 w 187"/>
                    <a:gd name="T99" fmla="*/ 122 h 132"/>
                    <a:gd name="T100" fmla="*/ 42 w 187"/>
                    <a:gd name="T101" fmla="*/ 128 h 132"/>
                    <a:gd name="T102" fmla="*/ 36 w 187"/>
                    <a:gd name="T103" fmla="*/ 130 h 132"/>
                    <a:gd name="T104" fmla="*/ 27 w 187"/>
                    <a:gd name="T105" fmla="*/ 130 h 132"/>
                    <a:gd name="T106" fmla="*/ 17 w 187"/>
                    <a:gd name="T107" fmla="*/ 130 h 132"/>
                    <a:gd name="T108" fmla="*/ 17 w 187"/>
                    <a:gd name="T109" fmla="*/ 122 h 132"/>
                    <a:gd name="T110" fmla="*/ 15 w 187"/>
                    <a:gd name="T111" fmla="*/ 114 h 132"/>
                    <a:gd name="T112" fmla="*/ 13 w 187"/>
                    <a:gd name="T113" fmla="*/ 103 h 132"/>
                    <a:gd name="T114" fmla="*/ 11 w 187"/>
                    <a:gd name="T115" fmla="*/ 91 h 132"/>
                    <a:gd name="T116" fmla="*/ 10 w 187"/>
                    <a:gd name="T117" fmla="*/ 84 h 132"/>
                    <a:gd name="T118" fmla="*/ 4 w 187"/>
                    <a:gd name="T119" fmla="*/ 78 h 132"/>
                    <a:gd name="T120" fmla="*/ 4 w 187"/>
                    <a:gd name="T121" fmla="*/ 68 h 132"/>
                    <a:gd name="T122" fmla="*/ 4 w 187"/>
                    <a:gd name="T123" fmla="*/ 6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7" h="132">
                      <a:moveTo>
                        <a:pt x="4" y="67"/>
                      </a:moveTo>
                      <a:lnTo>
                        <a:pt x="4" y="67"/>
                      </a:lnTo>
                      <a:lnTo>
                        <a:pt x="6" y="67"/>
                      </a:lnTo>
                      <a:lnTo>
                        <a:pt x="6" y="67"/>
                      </a:lnTo>
                      <a:lnTo>
                        <a:pt x="6" y="67"/>
                      </a:lnTo>
                      <a:lnTo>
                        <a:pt x="6" y="67"/>
                      </a:lnTo>
                      <a:lnTo>
                        <a:pt x="6" y="67"/>
                      </a:lnTo>
                      <a:lnTo>
                        <a:pt x="6" y="65"/>
                      </a:lnTo>
                      <a:lnTo>
                        <a:pt x="8" y="65"/>
                      </a:lnTo>
                      <a:lnTo>
                        <a:pt x="8" y="65"/>
                      </a:lnTo>
                      <a:lnTo>
                        <a:pt x="8" y="63"/>
                      </a:lnTo>
                      <a:lnTo>
                        <a:pt x="8" y="63"/>
                      </a:lnTo>
                      <a:lnTo>
                        <a:pt x="8" y="63"/>
                      </a:lnTo>
                      <a:lnTo>
                        <a:pt x="8" y="61"/>
                      </a:lnTo>
                      <a:lnTo>
                        <a:pt x="8" y="61"/>
                      </a:lnTo>
                      <a:lnTo>
                        <a:pt x="8" y="59"/>
                      </a:lnTo>
                      <a:lnTo>
                        <a:pt x="8" y="59"/>
                      </a:lnTo>
                      <a:lnTo>
                        <a:pt x="8" y="59"/>
                      </a:lnTo>
                      <a:lnTo>
                        <a:pt x="8" y="57"/>
                      </a:lnTo>
                      <a:lnTo>
                        <a:pt x="8" y="57"/>
                      </a:lnTo>
                      <a:lnTo>
                        <a:pt x="8" y="55"/>
                      </a:lnTo>
                      <a:lnTo>
                        <a:pt x="8" y="55"/>
                      </a:lnTo>
                      <a:lnTo>
                        <a:pt x="8" y="55"/>
                      </a:lnTo>
                      <a:lnTo>
                        <a:pt x="8" y="53"/>
                      </a:lnTo>
                      <a:lnTo>
                        <a:pt x="8" y="53"/>
                      </a:lnTo>
                      <a:lnTo>
                        <a:pt x="8" y="53"/>
                      </a:lnTo>
                      <a:lnTo>
                        <a:pt x="10" y="53"/>
                      </a:lnTo>
                      <a:lnTo>
                        <a:pt x="10" y="53"/>
                      </a:lnTo>
                      <a:lnTo>
                        <a:pt x="10" y="53"/>
                      </a:lnTo>
                      <a:lnTo>
                        <a:pt x="10" y="51"/>
                      </a:lnTo>
                      <a:lnTo>
                        <a:pt x="11" y="51"/>
                      </a:lnTo>
                      <a:lnTo>
                        <a:pt x="11" y="51"/>
                      </a:lnTo>
                      <a:lnTo>
                        <a:pt x="11" y="51"/>
                      </a:lnTo>
                      <a:lnTo>
                        <a:pt x="11" y="51"/>
                      </a:lnTo>
                      <a:lnTo>
                        <a:pt x="11" y="51"/>
                      </a:lnTo>
                      <a:lnTo>
                        <a:pt x="11" y="49"/>
                      </a:lnTo>
                      <a:lnTo>
                        <a:pt x="13" y="49"/>
                      </a:lnTo>
                      <a:lnTo>
                        <a:pt x="13" y="49"/>
                      </a:lnTo>
                      <a:lnTo>
                        <a:pt x="13" y="49"/>
                      </a:lnTo>
                      <a:lnTo>
                        <a:pt x="13" y="47"/>
                      </a:lnTo>
                      <a:lnTo>
                        <a:pt x="13" y="47"/>
                      </a:lnTo>
                      <a:lnTo>
                        <a:pt x="15" y="47"/>
                      </a:lnTo>
                      <a:lnTo>
                        <a:pt x="15" y="47"/>
                      </a:lnTo>
                      <a:lnTo>
                        <a:pt x="15" y="47"/>
                      </a:lnTo>
                      <a:lnTo>
                        <a:pt x="15" y="46"/>
                      </a:lnTo>
                      <a:lnTo>
                        <a:pt x="15" y="46"/>
                      </a:lnTo>
                      <a:lnTo>
                        <a:pt x="15" y="44"/>
                      </a:lnTo>
                      <a:lnTo>
                        <a:pt x="15" y="44"/>
                      </a:lnTo>
                      <a:lnTo>
                        <a:pt x="15" y="44"/>
                      </a:lnTo>
                      <a:lnTo>
                        <a:pt x="15" y="44"/>
                      </a:lnTo>
                      <a:lnTo>
                        <a:pt x="15" y="44"/>
                      </a:lnTo>
                      <a:lnTo>
                        <a:pt x="15" y="42"/>
                      </a:lnTo>
                      <a:lnTo>
                        <a:pt x="15" y="42"/>
                      </a:lnTo>
                      <a:lnTo>
                        <a:pt x="15" y="40"/>
                      </a:lnTo>
                      <a:lnTo>
                        <a:pt x="15" y="40"/>
                      </a:lnTo>
                      <a:lnTo>
                        <a:pt x="15" y="38"/>
                      </a:lnTo>
                      <a:lnTo>
                        <a:pt x="15" y="38"/>
                      </a:lnTo>
                      <a:lnTo>
                        <a:pt x="15" y="36"/>
                      </a:lnTo>
                      <a:lnTo>
                        <a:pt x="15" y="36"/>
                      </a:lnTo>
                      <a:lnTo>
                        <a:pt x="15" y="36"/>
                      </a:lnTo>
                      <a:lnTo>
                        <a:pt x="15" y="36"/>
                      </a:lnTo>
                      <a:lnTo>
                        <a:pt x="15" y="34"/>
                      </a:lnTo>
                      <a:lnTo>
                        <a:pt x="15" y="34"/>
                      </a:lnTo>
                      <a:lnTo>
                        <a:pt x="17" y="34"/>
                      </a:lnTo>
                      <a:lnTo>
                        <a:pt x="17" y="34"/>
                      </a:lnTo>
                      <a:lnTo>
                        <a:pt x="17" y="34"/>
                      </a:lnTo>
                      <a:lnTo>
                        <a:pt x="17" y="34"/>
                      </a:lnTo>
                      <a:lnTo>
                        <a:pt x="17" y="32"/>
                      </a:lnTo>
                      <a:lnTo>
                        <a:pt x="15" y="32"/>
                      </a:lnTo>
                      <a:lnTo>
                        <a:pt x="15" y="32"/>
                      </a:lnTo>
                      <a:lnTo>
                        <a:pt x="15" y="30"/>
                      </a:lnTo>
                      <a:lnTo>
                        <a:pt x="15" y="30"/>
                      </a:lnTo>
                      <a:lnTo>
                        <a:pt x="15" y="28"/>
                      </a:lnTo>
                      <a:lnTo>
                        <a:pt x="17" y="28"/>
                      </a:lnTo>
                      <a:lnTo>
                        <a:pt x="17" y="28"/>
                      </a:lnTo>
                      <a:lnTo>
                        <a:pt x="17" y="28"/>
                      </a:lnTo>
                      <a:lnTo>
                        <a:pt x="17" y="28"/>
                      </a:lnTo>
                      <a:lnTo>
                        <a:pt x="19" y="28"/>
                      </a:lnTo>
                      <a:lnTo>
                        <a:pt x="19" y="28"/>
                      </a:lnTo>
                      <a:lnTo>
                        <a:pt x="19" y="28"/>
                      </a:lnTo>
                      <a:lnTo>
                        <a:pt x="21" y="28"/>
                      </a:lnTo>
                      <a:lnTo>
                        <a:pt x="21" y="30"/>
                      </a:lnTo>
                      <a:lnTo>
                        <a:pt x="21" y="30"/>
                      </a:lnTo>
                      <a:lnTo>
                        <a:pt x="21" y="30"/>
                      </a:lnTo>
                      <a:lnTo>
                        <a:pt x="21" y="30"/>
                      </a:lnTo>
                      <a:lnTo>
                        <a:pt x="23" y="30"/>
                      </a:lnTo>
                      <a:lnTo>
                        <a:pt x="23" y="32"/>
                      </a:lnTo>
                      <a:lnTo>
                        <a:pt x="23" y="32"/>
                      </a:lnTo>
                      <a:lnTo>
                        <a:pt x="23" y="32"/>
                      </a:lnTo>
                      <a:lnTo>
                        <a:pt x="23" y="32"/>
                      </a:lnTo>
                      <a:lnTo>
                        <a:pt x="25" y="32"/>
                      </a:lnTo>
                      <a:lnTo>
                        <a:pt x="25" y="32"/>
                      </a:lnTo>
                      <a:lnTo>
                        <a:pt x="25" y="34"/>
                      </a:lnTo>
                      <a:lnTo>
                        <a:pt x="27" y="34"/>
                      </a:lnTo>
                      <a:lnTo>
                        <a:pt x="27" y="34"/>
                      </a:lnTo>
                      <a:lnTo>
                        <a:pt x="27" y="34"/>
                      </a:lnTo>
                      <a:lnTo>
                        <a:pt x="27" y="34"/>
                      </a:lnTo>
                      <a:lnTo>
                        <a:pt x="29" y="34"/>
                      </a:lnTo>
                      <a:lnTo>
                        <a:pt x="29" y="34"/>
                      </a:lnTo>
                      <a:lnTo>
                        <a:pt x="29" y="34"/>
                      </a:lnTo>
                      <a:lnTo>
                        <a:pt x="29" y="32"/>
                      </a:lnTo>
                      <a:lnTo>
                        <a:pt x="29" y="32"/>
                      </a:lnTo>
                      <a:lnTo>
                        <a:pt x="31" y="32"/>
                      </a:lnTo>
                      <a:lnTo>
                        <a:pt x="31" y="32"/>
                      </a:lnTo>
                      <a:lnTo>
                        <a:pt x="32" y="32"/>
                      </a:lnTo>
                      <a:lnTo>
                        <a:pt x="32" y="32"/>
                      </a:lnTo>
                      <a:lnTo>
                        <a:pt x="32" y="32"/>
                      </a:lnTo>
                      <a:lnTo>
                        <a:pt x="34" y="32"/>
                      </a:lnTo>
                      <a:lnTo>
                        <a:pt x="34" y="32"/>
                      </a:lnTo>
                      <a:lnTo>
                        <a:pt x="36" y="32"/>
                      </a:lnTo>
                      <a:lnTo>
                        <a:pt x="36" y="32"/>
                      </a:lnTo>
                      <a:lnTo>
                        <a:pt x="36" y="34"/>
                      </a:lnTo>
                      <a:lnTo>
                        <a:pt x="36" y="34"/>
                      </a:lnTo>
                      <a:lnTo>
                        <a:pt x="38" y="34"/>
                      </a:lnTo>
                      <a:lnTo>
                        <a:pt x="38" y="34"/>
                      </a:lnTo>
                      <a:lnTo>
                        <a:pt x="38" y="34"/>
                      </a:lnTo>
                      <a:lnTo>
                        <a:pt x="38" y="34"/>
                      </a:lnTo>
                      <a:lnTo>
                        <a:pt x="38" y="36"/>
                      </a:lnTo>
                      <a:lnTo>
                        <a:pt x="40" y="36"/>
                      </a:lnTo>
                      <a:lnTo>
                        <a:pt x="40" y="36"/>
                      </a:lnTo>
                      <a:lnTo>
                        <a:pt x="40" y="36"/>
                      </a:lnTo>
                      <a:lnTo>
                        <a:pt x="42" y="36"/>
                      </a:lnTo>
                      <a:lnTo>
                        <a:pt x="42" y="36"/>
                      </a:lnTo>
                      <a:lnTo>
                        <a:pt x="42" y="36"/>
                      </a:lnTo>
                      <a:lnTo>
                        <a:pt x="42" y="36"/>
                      </a:lnTo>
                      <a:lnTo>
                        <a:pt x="44" y="36"/>
                      </a:lnTo>
                      <a:lnTo>
                        <a:pt x="44" y="38"/>
                      </a:lnTo>
                      <a:lnTo>
                        <a:pt x="44" y="38"/>
                      </a:lnTo>
                      <a:lnTo>
                        <a:pt x="44" y="38"/>
                      </a:lnTo>
                      <a:lnTo>
                        <a:pt x="44" y="38"/>
                      </a:lnTo>
                      <a:lnTo>
                        <a:pt x="46" y="38"/>
                      </a:lnTo>
                      <a:lnTo>
                        <a:pt x="46" y="38"/>
                      </a:lnTo>
                      <a:lnTo>
                        <a:pt x="46" y="40"/>
                      </a:lnTo>
                      <a:lnTo>
                        <a:pt x="48" y="40"/>
                      </a:lnTo>
                      <a:lnTo>
                        <a:pt x="48" y="40"/>
                      </a:lnTo>
                      <a:lnTo>
                        <a:pt x="48" y="40"/>
                      </a:lnTo>
                      <a:lnTo>
                        <a:pt x="48" y="40"/>
                      </a:lnTo>
                      <a:lnTo>
                        <a:pt x="50" y="40"/>
                      </a:lnTo>
                      <a:lnTo>
                        <a:pt x="50" y="42"/>
                      </a:lnTo>
                      <a:lnTo>
                        <a:pt x="50" y="42"/>
                      </a:lnTo>
                      <a:lnTo>
                        <a:pt x="50" y="42"/>
                      </a:lnTo>
                      <a:lnTo>
                        <a:pt x="50" y="42"/>
                      </a:lnTo>
                      <a:lnTo>
                        <a:pt x="52" y="42"/>
                      </a:lnTo>
                      <a:lnTo>
                        <a:pt x="52" y="44"/>
                      </a:lnTo>
                      <a:lnTo>
                        <a:pt x="52" y="44"/>
                      </a:lnTo>
                      <a:lnTo>
                        <a:pt x="54" y="44"/>
                      </a:lnTo>
                      <a:lnTo>
                        <a:pt x="54" y="44"/>
                      </a:lnTo>
                      <a:lnTo>
                        <a:pt x="54" y="44"/>
                      </a:lnTo>
                      <a:lnTo>
                        <a:pt x="54" y="44"/>
                      </a:lnTo>
                      <a:lnTo>
                        <a:pt x="54" y="44"/>
                      </a:lnTo>
                      <a:lnTo>
                        <a:pt x="55" y="44"/>
                      </a:lnTo>
                      <a:lnTo>
                        <a:pt x="55" y="44"/>
                      </a:lnTo>
                      <a:lnTo>
                        <a:pt x="55" y="46"/>
                      </a:lnTo>
                      <a:lnTo>
                        <a:pt x="55" y="46"/>
                      </a:lnTo>
                      <a:lnTo>
                        <a:pt x="57" y="46"/>
                      </a:lnTo>
                      <a:lnTo>
                        <a:pt x="57" y="46"/>
                      </a:lnTo>
                      <a:lnTo>
                        <a:pt x="57" y="46"/>
                      </a:lnTo>
                      <a:lnTo>
                        <a:pt x="59" y="46"/>
                      </a:lnTo>
                      <a:lnTo>
                        <a:pt x="59" y="47"/>
                      </a:lnTo>
                      <a:lnTo>
                        <a:pt x="59" y="47"/>
                      </a:lnTo>
                      <a:lnTo>
                        <a:pt x="59" y="47"/>
                      </a:lnTo>
                      <a:lnTo>
                        <a:pt x="59" y="47"/>
                      </a:lnTo>
                      <a:lnTo>
                        <a:pt x="61" y="47"/>
                      </a:lnTo>
                      <a:lnTo>
                        <a:pt x="61" y="47"/>
                      </a:lnTo>
                      <a:lnTo>
                        <a:pt x="61" y="49"/>
                      </a:lnTo>
                      <a:lnTo>
                        <a:pt x="63" y="49"/>
                      </a:lnTo>
                      <a:lnTo>
                        <a:pt x="63" y="49"/>
                      </a:lnTo>
                      <a:lnTo>
                        <a:pt x="63" y="49"/>
                      </a:lnTo>
                      <a:lnTo>
                        <a:pt x="63" y="49"/>
                      </a:lnTo>
                      <a:lnTo>
                        <a:pt x="63" y="51"/>
                      </a:lnTo>
                      <a:lnTo>
                        <a:pt x="65" y="51"/>
                      </a:lnTo>
                      <a:lnTo>
                        <a:pt x="65" y="51"/>
                      </a:lnTo>
                      <a:lnTo>
                        <a:pt x="65" y="51"/>
                      </a:lnTo>
                      <a:lnTo>
                        <a:pt x="65" y="51"/>
                      </a:lnTo>
                      <a:lnTo>
                        <a:pt x="67" y="51"/>
                      </a:lnTo>
                      <a:lnTo>
                        <a:pt x="67" y="51"/>
                      </a:lnTo>
                      <a:lnTo>
                        <a:pt x="67" y="51"/>
                      </a:lnTo>
                      <a:lnTo>
                        <a:pt x="69" y="51"/>
                      </a:lnTo>
                      <a:lnTo>
                        <a:pt x="69" y="53"/>
                      </a:lnTo>
                      <a:lnTo>
                        <a:pt x="69" y="53"/>
                      </a:lnTo>
                      <a:lnTo>
                        <a:pt x="69" y="53"/>
                      </a:lnTo>
                      <a:lnTo>
                        <a:pt x="69" y="53"/>
                      </a:lnTo>
                      <a:lnTo>
                        <a:pt x="69" y="55"/>
                      </a:lnTo>
                      <a:lnTo>
                        <a:pt x="69" y="55"/>
                      </a:lnTo>
                      <a:lnTo>
                        <a:pt x="69" y="57"/>
                      </a:lnTo>
                      <a:lnTo>
                        <a:pt x="69" y="57"/>
                      </a:lnTo>
                      <a:lnTo>
                        <a:pt x="69" y="59"/>
                      </a:lnTo>
                      <a:lnTo>
                        <a:pt x="69" y="59"/>
                      </a:lnTo>
                      <a:lnTo>
                        <a:pt x="69" y="59"/>
                      </a:lnTo>
                      <a:lnTo>
                        <a:pt x="69" y="61"/>
                      </a:lnTo>
                      <a:lnTo>
                        <a:pt x="69" y="61"/>
                      </a:lnTo>
                      <a:lnTo>
                        <a:pt x="69" y="63"/>
                      </a:lnTo>
                      <a:lnTo>
                        <a:pt x="69" y="63"/>
                      </a:lnTo>
                      <a:lnTo>
                        <a:pt x="69" y="65"/>
                      </a:lnTo>
                      <a:lnTo>
                        <a:pt x="69" y="65"/>
                      </a:lnTo>
                      <a:lnTo>
                        <a:pt x="69" y="67"/>
                      </a:lnTo>
                      <a:lnTo>
                        <a:pt x="69" y="67"/>
                      </a:lnTo>
                      <a:lnTo>
                        <a:pt x="69" y="67"/>
                      </a:lnTo>
                      <a:lnTo>
                        <a:pt x="69" y="68"/>
                      </a:lnTo>
                      <a:lnTo>
                        <a:pt x="71" y="68"/>
                      </a:lnTo>
                      <a:lnTo>
                        <a:pt x="71" y="67"/>
                      </a:lnTo>
                      <a:lnTo>
                        <a:pt x="71" y="67"/>
                      </a:lnTo>
                      <a:lnTo>
                        <a:pt x="71" y="67"/>
                      </a:lnTo>
                      <a:lnTo>
                        <a:pt x="71" y="67"/>
                      </a:lnTo>
                      <a:lnTo>
                        <a:pt x="71" y="67"/>
                      </a:lnTo>
                      <a:lnTo>
                        <a:pt x="71" y="65"/>
                      </a:lnTo>
                      <a:lnTo>
                        <a:pt x="73" y="65"/>
                      </a:lnTo>
                      <a:lnTo>
                        <a:pt x="73" y="65"/>
                      </a:lnTo>
                      <a:lnTo>
                        <a:pt x="73" y="65"/>
                      </a:lnTo>
                      <a:lnTo>
                        <a:pt x="73" y="63"/>
                      </a:lnTo>
                      <a:lnTo>
                        <a:pt x="75" y="63"/>
                      </a:lnTo>
                      <a:lnTo>
                        <a:pt x="75" y="63"/>
                      </a:lnTo>
                      <a:lnTo>
                        <a:pt x="75" y="63"/>
                      </a:lnTo>
                      <a:lnTo>
                        <a:pt x="75" y="61"/>
                      </a:lnTo>
                      <a:lnTo>
                        <a:pt x="75" y="61"/>
                      </a:lnTo>
                      <a:lnTo>
                        <a:pt x="75" y="61"/>
                      </a:lnTo>
                      <a:lnTo>
                        <a:pt x="77" y="61"/>
                      </a:lnTo>
                      <a:lnTo>
                        <a:pt x="77" y="59"/>
                      </a:lnTo>
                      <a:lnTo>
                        <a:pt x="77" y="59"/>
                      </a:lnTo>
                      <a:lnTo>
                        <a:pt x="77" y="59"/>
                      </a:lnTo>
                      <a:lnTo>
                        <a:pt x="77" y="59"/>
                      </a:lnTo>
                      <a:lnTo>
                        <a:pt x="77" y="59"/>
                      </a:lnTo>
                      <a:lnTo>
                        <a:pt x="77" y="57"/>
                      </a:lnTo>
                      <a:lnTo>
                        <a:pt x="78" y="57"/>
                      </a:lnTo>
                      <a:lnTo>
                        <a:pt x="78" y="57"/>
                      </a:lnTo>
                      <a:lnTo>
                        <a:pt x="78" y="57"/>
                      </a:lnTo>
                      <a:lnTo>
                        <a:pt x="78" y="55"/>
                      </a:lnTo>
                      <a:lnTo>
                        <a:pt x="80" y="55"/>
                      </a:lnTo>
                      <a:lnTo>
                        <a:pt x="80" y="55"/>
                      </a:lnTo>
                      <a:lnTo>
                        <a:pt x="80" y="55"/>
                      </a:lnTo>
                      <a:lnTo>
                        <a:pt x="80" y="53"/>
                      </a:lnTo>
                      <a:lnTo>
                        <a:pt x="80" y="53"/>
                      </a:lnTo>
                      <a:lnTo>
                        <a:pt x="80" y="53"/>
                      </a:lnTo>
                      <a:lnTo>
                        <a:pt x="82" y="53"/>
                      </a:lnTo>
                      <a:lnTo>
                        <a:pt x="82" y="51"/>
                      </a:lnTo>
                      <a:lnTo>
                        <a:pt x="82" y="51"/>
                      </a:lnTo>
                      <a:lnTo>
                        <a:pt x="82" y="51"/>
                      </a:lnTo>
                      <a:lnTo>
                        <a:pt x="82" y="51"/>
                      </a:lnTo>
                      <a:lnTo>
                        <a:pt x="82" y="51"/>
                      </a:lnTo>
                      <a:lnTo>
                        <a:pt x="84" y="51"/>
                      </a:lnTo>
                      <a:lnTo>
                        <a:pt x="84" y="49"/>
                      </a:lnTo>
                      <a:lnTo>
                        <a:pt x="84" y="49"/>
                      </a:lnTo>
                      <a:lnTo>
                        <a:pt x="84" y="49"/>
                      </a:lnTo>
                      <a:lnTo>
                        <a:pt x="84" y="47"/>
                      </a:lnTo>
                      <a:lnTo>
                        <a:pt x="86" y="47"/>
                      </a:lnTo>
                      <a:lnTo>
                        <a:pt x="86" y="47"/>
                      </a:lnTo>
                      <a:lnTo>
                        <a:pt x="86" y="47"/>
                      </a:lnTo>
                      <a:lnTo>
                        <a:pt x="86" y="46"/>
                      </a:lnTo>
                      <a:lnTo>
                        <a:pt x="86" y="46"/>
                      </a:lnTo>
                      <a:lnTo>
                        <a:pt x="86" y="46"/>
                      </a:lnTo>
                      <a:lnTo>
                        <a:pt x="88" y="46"/>
                      </a:lnTo>
                      <a:lnTo>
                        <a:pt x="88" y="44"/>
                      </a:lnTo>
                      <a:lnTo>
                        <a:pt x="88" y="44"/>
                      </a:lnTo>
                      <a:lnTo>
                        <a:pt x="88" y="44"/>
                      </a:lnTo>
                      <a:lnTo>
                        <a:pt x="90" y="44"/>
                      </a:lnTo>
                      <a:lnTo>
                        <a:pt x="90" y="44"/>
                      </a:lnTo>
                      <a:lnTo>
                        <a:pt x="90" y="44"/>
                      </a:lnTo>
                      <a:lnTo>
                        <a:pt x="90" y="42"/>
                      </a:lnTo>
                      <a:lnTo>
                        <a:pt x="90" y="42"/>
                      </a:lnTo>
                      <a:lnTo>
                        <a:pt x="90" y="42"/>
                      </a:lnTo>
                      <a:lnTo>
                        <a:pt x="92" y="42"/>
                      </a:lnTo>
                      <a:lnTo>
                        <a:pt x="92" y="40"/>
                      </a:lnTo>
                      <a:lnTo>
                        <a:pt x="92" y="40"/>
                      </a:lnTo>
                      <a:lnTo>
                        <a:pt x="92" y="40"/>
                      </a:lnTo>
                      <a:lnTo>
                        <a:pt x="92" y="40"/>
                      </a:lnTo>
                      <a:lnTo>
                        <a:pt x="92" y="38"/>
                      </a:lnTo>
                      <a:lnTo>
                        <a:pt x="92" y="38"/>
                      </a:lnTo>
                      <a:lnTo>
                        <a:pt x="94" y="38"/>
                      </a:lnTo>
                      <a:lnTo>
                        <a:pt x="94" y="36"/>
                      </a:lnTo>
                      <a:lnTo>
                        <a:pt x="94" y="36"/>
                      </a:lnTo>
                      <a:lnTo>
                        <a:pt x="94" y="36"/>
                      </a:lnTo>
                      <a:lnTo>
                        <a:pt x="96" y="36"/>
                      </a:lnTo>
                      <a:lnTo>
                        <a:pt x="96" y="36"/>
                      </a:lnTo>
                      <a:lnTo>
                        <a:pt x="96" y="36"/>
                      </a:lnTo>
                      <a:lnTo>
                        <a:pt x="96" y="34"/>
                      </a:lnTo>
                      <a:lnTo>
                        <a:pt x="96" y="34"/>
                      </a:lnTo>
                      <a:lnTo>
                        <a:pt x="96" y="34"/>
                      </a:lnTo>
                      <a:lnTo>
                        <a:pt x="98" y="34"/>
                      </a:lnTo>
                      <a:lnTo>
                        <a:pt x="98" y="32"/>
                      </a:lnTo>
                      <a:lnTo>
                        <a:pt x="98" y="32"/>
                      </a:lnTo>
                      <a:lnTo>
                        <a:pt x="98" y="32"/>
                      </a:lnTo>
                      <a:lnTo>
                        <a:pt x="98" y="32"/>
                      </a:lnTo>
                      <a:lnTo>
                        <a:pt x="98" y="30"/>
                      </a:lnTo>
                      <a:lnTo>
                        <a:pt x="99" y="30"/>
                      </a:lnTo>
                      <a:lnTo>
                        <a:pt x="99" y="30"/>
                      </a:lnTo>
                      <a:lnTo>
                        <a:pt x="99" y="30"/>
                      </a:lnTo>
                      <a:lnTo>
                        <a:pt x="99" y="28"/>
                      </a:lnTo>
                      <a:lnTo>
                        <a:pt x="101" y="28"/>
                      </a:lnTo>
                      <a:lnTo>
                        <a:pt x="101" y="28"/>
                      </a:lnTo>
                      <a:lnTo>
                        <a:pt x="101" y="28"/>
                      </a:lnTo>
                      <a:lnTo>
                        <a:pt x="101" y="26"/>
                      </a:lnTo>
                      <a:lnTo>
                        <a:pt x="101" y="26"/>
                      </a:lnTo>
                      <a:lnTo>
                        <a:pt x="101" y="26"/>
                      </a:lnTo>
                      <a:lnTo>
                        <a:pt x="101" y="26"/>
                      </a:lnTo>
                      <a:lnTo>
                        <a:pt x="103" y="26"/>
                      </a:lnTo>
                      <a:lnTo>
                        <a:pt x="103" y="24"/>
                      </a:lnTo>
                      <a:lnTo>
                        <a:pt x="103" y="24"/>
                      </a:lnTo>
                      <a:lnTo>
                        <a:pt x="103" y="24"/>
                      </a:lnTo>
                      <a:lnTo>
                        <a:pt x="103" y="24"/>
                      </a:lnTo>
                      <a:lnTo>
                        <a:pt x="103" y="23"/>
                      </a:lnTo>
                      <a:lnTo>
                        <a:pt x="105" y="23"/>
                      </a:lnTo>
                      <a:lnTo>
                        <a:pt x="105" y="23"/>
                      </a:lnTo>
                      <a:lnTo>
                        <a:pt x="105" y="23"/>
                      </a:lnTo>
                      <a:lnTo>
                        <a:pt x="105" y="21"/>
                      </a:lnTo>
                      <a:lnTo>
                        <a:pt x="107" y="21"/>
                      </a:lnTo>
                      <a:lnTo>
                        <a:pt x="107" y="21"/>
                      </a:lnTo>
                      <a:lnTo>
                        <a:pt x="107" y="21"/>
                      </a:lnTo>
                      <a:lnTo>
                        <a:pt x="107" y="19"/>
                      </a:lnTo>
                      <a:lnTo>
                        <a:pt x="107" y="19"/>
                      </a:lnTo>
                      <a:lnTo>
                        <a:pt x="107" y="19"/>
                      </a:lnTo>
                      <a:lnTo>
                        <a:pt x="109" y="19"/>
                      </a:lnTo>
                      <a:lnTo>
                        <a:pt x="109" y="19"/>
                      </a:lnTo>
                      <a:lnTo>
                        <a:pt x="109" y="19"/>
                      </a:lnTo>
                      <a:lnTo>
                        <a:pt x="109" y="17"/>
                      </a:lnTo>
                      <a:lnTo>
                        <a:pt x="109" y="17"/>
                      </a:lnTo>
                      <a:lnTo>
                        <a:pt x="109" y="17"/>
                      </a:lnTo>
                      <a:lnTo>
                        <a:pt x="111" y="17"/>
                      </a:lnTo>
                      <a:lnTo>
                        <a:pt x="111" y="15"/>
                      </a:lnTo>
                      <a:lnTo>
                        <a:pt x="111" y="15"/>
                      </a:lnTo>
                      <a:lnTo>
                        <a:pt x="111" y="15"/>
                      </a:lnTo>
                      <a:lnTo>
                        <a:pt x="113" y="15"/>
                      </a:lnTo>
                      <a:lnTo>
                        <a:pt x="113" y="13"/>
                      </a:lnTo>
                      <a:lnTo>
                        <a:pt x="113" y="13"/>
                      </a:lnTo>
                      <a:lnTo>
                        <a:pt x="113" y="13"/>
                      </a:lnTo>
                      <a:lnTo>
                        <a:pt x="115" y="13"/>
                      </a:lnTo>
                      <a:lnTo>
                        <a:pt x="115" y="13"/>
                      </a:lnTo>
                      <a:lnTo>
                        <a:pt x="115" y="13"/>
                      </a:lnTo>
                      <a:lnTo>
                        <a:pt x="115" y="13"/>
                      </a:lnTo>
                      <a:lnTo>
                        <a:pt x="117" y="13"/>
                      </a:lnTo>
                      <a:lnTo>
                        <a:pt x="117" y="13"/>
                      </a:lnTo>
                      <a:lnTo>
                        <a:pt x="119" y="13"/>
                      </a:lnTo>
                      <a:lnTo>
                        <a:pt x="119" y="11"/>
                      </a:lnTo>
                      <a:lnTo>
                        <a:pt x="119" y="11"/>
                      </a:lnTo>
                      <a:lnTo>
                        <a:pt x="119" y="11"/>
                      </a:lnTo>
                      <a:lnTo>
                        <a:pt x="121" y="11"/>
                      </a:lnTo>
                      <a:lnTo>
                        <a:pt x="121" y="11"/>
                      </a:lnTo>
                      <a:lnTo>
                        <a:pt x="121" y="11"/>
                      </a:lnTo>
                      <a:lnTo>
                        <a:pt x="122" y="11"/>
                      </a:lnTo>
                      <a:lnTo>
                        <a:pt x="122" y="11"/>
                      </a:lnTo>
                      <a:lnTo>
                        <a:pt x="122" y="11"/>
                      </a:lnTo>
                      <a:lnTo>
                        <a:pt x="124" y="11"/>
                      </a:lnTo>
                      <a:lnTo>
                        <a:pt x="124" y="11"/>
                      </a:lnTo>
                      <a:lnTo>
                        <a:pt x="124" y="11"/>
                      </a:lnTo>
                      <a:lnTo>
                        <a:pt x="124" y="11"/>
                      </a:lnTo>
                      <a:lnTo>
                        <a:pt x="126" y="11"/>
                      </a:lnTo>
                      <a:lnTo>
                        <a:pt x="126" y="11"/>
                      </a:lnTo>
                      <a:lnTo>
                        <a:pt x="128" y="11"/>
                      </a:lnTo>
                      <a:lnTo>
                        <a:pt x="128" y="9"/>
                      </a:lnTo>
                      <a:lnTo>
                        <a:pt x="128" y="9"/>
                      </a:lnTo>
                      <a:lnTo>
                        <a:pt x="128" y="9"/>
                      </a:lnTo>
                      <a:lnTo>
                        <a:pt x="130" y="9"/>
                      </a:lnTo>
                      <a:lnTo>
                        <a:pt x="130" y="9"/>
                      </a:lnTo>
                      <a:lnTo>
                        <a:pt x="130" y="9"/>
                      </a:lnTo>
                      <a:lnTo>
                        <a:pt x="130" y="9"/>
                      </a:lnTo>
                      <a:lnTo>
                        <a:pt x="132" y="9"/>
                      </a:lnTo>
                      <a:lnTo>
                        <a:pt x="132" y="9"/>
                      </a:lnTo>
                      <a:lnTo>
                        <a:pt x="134" y="9"/>
                      </a:lnTo>
                      <a:lnTo>
                        <a:pt x="134" y="9"/>
                      </a:lnTo>
                      <a:lnTo>
                        <a:pt x="134" y="7"/>
                      </a:lnTo>
                      <a:lnTo>
                        <a:pt x="134" y="7"/>
                      </a:lnTo>
                      <a:lnTo>
                        <a:pt x="136" y="7"/>
                      </a:lnTo>
                      <a:lnTo>
                        <a:pt x="136" y="7"/>
                      </a:lnTo>
                      <a:lnTo>
                        <a:pt x="136" y="7"/>
                      </a:lnTo>
                      <a:lnTo>
                        <a:pt x="136" y="7"/>
                      </a:lnTo>
                      <a:lnTo>
                        <a:pt x="138" y="7"/>
                      </a:lnTo>
                      <a:lnTo>
                        <a:pt x="138" y="7"/>
                      </a:lnTo>
                      <a:lnTo>
                        <a:pt x="140" y="7"/>
                      </a:lnTo>
                      <a:lnTo>
                        <a:pt x="140" y="7"/>
                      </a:lnTo>
                      <a:lnTo>
                        <a:pt x="140" y="5"/>
                      </a:lnTo>
                      <a:lnTo>
                        <a:pt x="140" y="5"/>
                      </a:lnTo>
                      <a:lnTo>
                        <a:pt x="142" y="5"/>
                      </a:lnTo>
                      <a:lnTo>
                        <a:pt x="142" y="5"/>
                      </a:lnTo>
                      <a:lnTo>
                        <a:pt x="142" y="5"/>
                      </a:lnTo>
                      <a:lnTo>
                        <a:pt x="143" y="5"/>
                      </a:lnTo>
                      <a:lnTo>
                        <a:pt x="143" y="5"/>
                      </a:lnTo>
                      <a:lnTo>
                        <a:pt x="143" y="5"/>
                      </a:lnTo>
                      <a:lnTo>
                        <a:pt x="145" y="5"/>
                      </a:lnTo>
                      <a:lnTo>
                        <a:pt x="145" y="5"/>
                      </a:lnTo>
                      <a:lnTo>
                        <a:pt x="145" y="5"/>
                      </a:lnTo>
                      <a:lnTo>
                        <a:pt x="145" y="3"/>
                      </a:lnTo>
                      <a:lnTo>
                        <a:pt x="147" y="3"/>
                      </a:lnTo>
                      <a:lnTo>
                        <a:pt x="147" y="3"/>
                      </a:lnTo>
                      <a:lnTo>
                        <a:pt x="149" y="3"/>
                      </a:lnTo>
                      <a:lnTo>
                        <a:pt x="149" y="3"/>
                      </a:lnTo>
                      <a:lnTo>
                        <a:pt x="149" y="3"/>
                      </a:lnTo>
                      <a:lnTo>
                        <a:pt x="149" y="3"/>
                      </a:lnTo>
                      <a:lnTo>
                        <a:pt x="151" y="3"/>
                      </a:lnTo>
                      <a:lnTo>
                        <a:pt x="151" y="3"/>
                      </a:lnTo>
                      <a:lnTo>
                        <a:pt x="151" y="3"/>
                      </a:lnTo>
                      <a:lnTo>
                        <a:pt x="153" y="3"/>
                      </a:lnTo>
                      <a:lnTo>
                        <a:pt x="153" y="3"/>
                      </a:lnTo>
                      <a:lnTo>
                        <a:pt x="153" y="3"/>
                      </a:lnTo>
                      <a:lnTo>
                        <a:pt x="155" y="3"/>
                      </a:lnTo>
                      <a:lnTo>
                        <a:pt x="155" y="3"/>
                      </a:lnTo>
                      <a:lnTo>
                        <a:pt x="155" y="3"/>
                      </a:lnTo>
                      <a:lnTo>
                        <a:pt x="157" y="3"/>
                      </a:lnTo>
                      <a:lnTo>
                        <a:pt x="157" y="1"/>
                      </a:lnTo>
                      <a:lnTo>
                        <a:pt x="157" y="1"/>
                      </a:lnTo>
                      <a:lnTo>
                        <a:pt x="157" y="1"/>
                      </a:lnTo>
                      <a:lnTo>
                        <a:pt x="159" y="1"/>
                      </a:lnTo>
                      <a:lnTo>
                        <a:pt x="159" y="1"/>
                      </a:lnTo>
                      <a:lnTo>
                        <a:pt x="159" y="1"/>
                      </a:lnTo>
                      <a:lnTo>
                        <a:pt x="161" y="1"/>
                      </a:lnTo>
                      <a:lnTo>
                        <a:pt x="161" y="1"/>
                      </a:lnTo>
                      <a:lnTo>
                        <a:pt x="161" y="1"/>
                      </a:lnTo>
                      <a:lnTo>
                        <a:pt x="163" y="1"/>
                      </a:lnTo>
                      <a:lnTo>
                        <a:pt x="163" y="1"/>
                      </a:lnTo>
                      <a:lnTo>
                        <a:pt x="163" y="0"/>
                      </a:lnTo>
                      <a:lnTo>
                        <a:pt x="163" y="0"/>
                      </a:lnTo>
                      <a:lnTo>
                        <a:pt x="165" y="0"/>
                      </a:lnTo>
                      <a:lnTo>
                        <a:pt x="165" y="0"/>
                      </a:lnTo>
                      <a:lnTo>
                        <a:pt x="166" y="0"/>
                      </a:lnTo>
                      <a:lnTo>
                        <a:pt x="166" y="0"/>
                      </a:lnTo>
                      <a:lnTo>
                        <a:pt x="166" y="0"/>
                      </a:lnTo>
                      <a:lnTo>
                        <a:pt x="166" y="0"/>
                      </a:lnTo>
                      <a:lnTo>
                        <a:pt x="168" y="0"/>
                      </a:lnTo>
                      <a:lnTo>
                        <a:pt x="168" y="0"/>
                      </a:lnTo>
                      <a:lnTo>
                        <a:pt x="168" y="1"/>
                      </a:lnTo>
                      <a:lnTo>
                        <a:pt x="166" y="1"/>
                      </a:lnTo>
                      <a:lnTo>
                        <a:pt x="166" y="1"/>
                      </a:lnTo>
                      <a:lnTo>
                        <a:pt x="166" y="3"/>
                      </a:lnTo>
                      <a:lnTo>
                        <a:pt x="166" y="3"/>
                      </a:lnTo>
                      <a:lnTo>
                        <a:pt x="166" y="3"/>
                      </a:lnTo>
                      <a:lnTo>
                        <a:pt x="166" y="3"/>
                      </a:lnTo>
                      <a:lnTo>
                        <a:pt x="166" y="5"/>
                      </a:lnTo>
                      <a:lnTo>
                        <a:pt x="166" y="5"/>
                      </a:lnTo>
                      <a:lnTo>
                        <a:pt x="166" y="7"/>
                      </a:lnTo>
                      <a:lnTo>
                        <a:pt x="166" y="7"/>
                      </a:lnTo>
                      <a:lnTo>
                        <a:pt x="166" y="7"/>
                      </a:lnTo>
                      <a:lnTo>
                        <a:pt x="166" y="9"/>
                      </a:lnTo>
                      <a:lnTo>
                        <a:pt x="166" y="9"/>
                      </a:lnTo>
                      <a:lnTo>
                        <a:pt x="166" y="9"/>
                      </a:lnTo>
                      <a:lnTo>
                        <a:pt x="166" y="9"/>
                      </a:lnTo>
                      <a:lnTo>
                        <a:pt x="166" y="11"/>
                      </a:lnTo>
                      <a:lnTo>
                        <a:pt x="168" y="11"/>
                      </a:lnTo>
                      <a:lnTo>
                        <a:pt x="168" y="11"/>
                      </a:lnTo>
                      <a:lnTo>
                        <a:pt x="168" y="11"/>
                      </a:lnTo>
                      <a:lnTo>
                        <a:pt x="168" y="11"/>
                      </a:lnTo>
                      <a:lnTo>
                        <a:pt x="168" y="13"/>
                      </a:lnTo>
                      <a:lnTo>
                        <a:pt x="168" y="13"/>
                      </a:lnTo>
                      <a:lnTo>
                        <a:pt x="168" y="13"/>
                      </a:lnTo>
                      <a:lnTo>
                        <a:pt x="168" y="15"/>
                      </a:lnTo>
                      <a:lnTo>
                        <a:pt x="170" y="15"/>
                      </a:lnTo>
                      <a:lnTo>
                        <a:pt x="170" y="15"/>
                      </a:lnTo>
                      <a:lnTo>
                        <a:pt x="170" y="15"/>
                      </a:lnTo>
                      <a:lnTo>
                        <a:pt x="170" y="17"/>
                      </a:lnTo>
                      <a:lnTo>
                        <a:pt x="170" y="17"/>
                      </a:lnTo>
                      <a:lnTo>
                        <a:pt x="172" y="17"/>
                      </a:lnTo>
                      <a:lnTo>
                        <a:pt x="172" y="19"/>
                      </a:lnTo>
                      <a:lnTo>
                        <a:pt x="172" y="19"/>
                      </a:lnTo>
                      <a:lnTo>
                        <a:pt x="172" y="19"/>
                      </a:lnTo>
                      <a:lnTo>
                        <a:pt x="172" y="19"/>
                      </a:lnTo>
                      <a:lnTo>
                        <a:pt x="172" y="19"/>
                      </a:lnTo>
                      <a:lnTo>
                        <a:pt x="172" y="21"/>
                      </a:lnTo>
                      <a:lnTo>
                        <a:pt x="174" y="21"/>
                      </a:lnTo>
                      <a:lnTo>
                        <a:pt x="174" y="21"/>
                      </a:lnTo>
                      <a:lnTo>
                        <a:pt x="174" y="21"/>
                      </a:lnTo>
                      <a:lnTo>
                        <a:pt x="174" y="23"/>
                      </a:lnTo>
                      <a:lnTo>
                        <a:pt x="174" y="23"/>
                      </a:lnTo>
                      <a:lnTo>
                        <a:pt x="176" y="23"/>
                      </a:lnTo>
                      <a:lnTo>
                        <a:pt x="176" y="24"/>
                      </a:lnTo>
                      <a:lnTo>
                        <a:pt x="176" y="24"/>
                      </a:lnTo>
                      <a:lnTo>
                        <a:pt x="176" y="24"/>
                      </a:lnTo>
                      <a:lnTo>
                        <a:pt x="176" y="26"/>
                      </a:lnTo>
                      <a:lnTo>
                        <a:pt x="176" y="26"/>
                      </a:lnTo>
                      <a:lnTo>
                        <a:pt x="176" y="26"/>
                      </a:lnTo>
                      <a:lnTo>
                        <a:pt x="178" y="26"/>
                      </a:lnTo>
                      <a:lnTo>
                        <a:pt x="178" y="26"/>
                      </a:lnTo>
                      <a:lnTo>
                        <a:pt x="178" y="28"/>
                      </a:lnTo>
                      <a:lnTo>
                        <a:pt x="178" y="28"/>
                      </a:lnTo>
                      <a:lnTo>
                        <a:pt x="178" y="28"/>
                      </a:lnTo>
                      <a:lnTo>
                        <a:pt x="178" y="28"/>
                      </a:lnTo>
                      <a:lnTo>
                        <a:pt x="178" y="30"/>
                      </a:lnTo>
                      <a:lnTo>
                        <a:pt x="180" y="30"/>
                      </a:lnTo>
                      <a:lnTo>
                        <a:pt x="180" y="30"/>
                      </a:lnTo>
                      <a:lnTo>
                        <a:pt x="180" y="32"/>
                      </a:lnTo>
                      <a:lnTo>
                        <a:pt x="180" y="32"/>
                      </a:lnTo>
                      <a:lnTo>
                        <a:pt x="180" y="32"/>
                      </a:lnTo>
                      <a:lnTo>
                        <a:pt x="182" y="32"/>
                      </a:lnTo>
                      <a:lnTo>
                        <a:pt x="182" y="34"/>
                      </a:lnTo>
                      <a:lnTo>
                        <a:pt x="182" y="34"/>
                      </a:lnTo>
                      <a:lnTo>
                        <a:pt x="182" y="36"/>
                      </a:lnTo>
                      <a:lnTo>
                        <a:pt x="182" y="36"/>
                      </a:lnTo>
                      <a:lnTo>
                        <a:pt x="180" y="36"/>
                      </a:lnTo>
                      <a:lnTo>
                        <a:pt x="180" y="36"/>
                      </a:lnTo>
                      <a:lnTo>
                        <a:pt x="180" y="38"/>
                      </a:lnTo>
                      <a:lnTo>
                        <a:pt x="180" y="38"/>
                      </a:lnTo>
                      <a:lnTo>
                        <a:pt x="180" y="40"/>
                      </a:lnTo>
                      <a:lnTo>
                        <a:pt x="182" y="40"/>
                      </a:lnTo>
                      <a:lnTo>
                        <a:pt x="182" y="40"/>
                      </a:lnTo>
                      <a:lnTo>
                        <a:pt x="182" y="40"/>
                      </a:lnTo>
                      <a:lnTo>
                        <a:pt x="182" y="42"/>
                      </a:lnTo>
                      <a:lnTo>
                        <a:pt x="182" y="42"/>
                      </a:lnTo>
                      <a:lnTo>
                        <a:pt x="182" y="42"/>
                      </a:lnTo>
                      <a:lnTo>
                        <a:pt x="184" y="42"/>
                      </a:lnTo>
                      <a:lnTo>
                        <a:pt x="184" y="44"/>
                      </a:lnTo>
                      <a:lnTo>
                        <a:pt x="184" y="44"/>
                      </a:lnTo>
                      <a:lnTo>
                        <a:pt x="184" y="44"/>
                      </a:lnTo>
                      <a:lnTo>
                        <a:pt x="184" y="44"/>
                      </a:lnTo>
                      <a:lnTo>
                        <a:pt x="184" y="44"/>
                      </a:lnTo>
                      <a:lnTo>
                        <a:pt x="184" y="46"/>
                      </a:lnTo>
                      <a:lnTo>
                        <a:pt x="186" y="46"/>
                      </a:lnTo>
                      <a:lnTo>
                        <a:pt x="186" y="46"/>
                      </a:lnTo>
                      <a:lnTo>
                        <a:pt x="186" y="46"/>
                      </a:lnTo>
                      <a:lnTo>
                        <a:pt x="186" y="47"/>
                      </a:lnTo>
                      <a:lnTo>
                        <a:pt x="187" y="47"/>
                      </a:lnTo>
                      <a:lnTo>
                        <a:pt x="187" y="47"/>
                      </a:lnTo>
                      <a:lnTo>
                        <a:pt x="186" y="47"/>
                      </a:lnTo>
                      <a:lnTo>
                        <a:pt x="186" y="47"/>
                      </a:lnTo>
                      <a:lnTo>
                        <a:pt x="186" y="49"/>
                      </a:lnTo>
                      <a:lnTo>
                        <a:pt x="184" y="49"/>
                      </a:lnTo>
                      <a:lnTo>
                        <a:pt x="184" y="49"/>
                      </a:lnTo>
                      <a:lnTo>
                        <a:pt x="184" y="49"/>
                      </a:lnTo>
                      <a:lnTo>
                        <a:pt x="184" y="49"/>
                      </a:lnTo>
                      <a:lnTo>
                        <a:pt x="182" y="49"/>
                      </a:lnTo>
                      <a:lnTo>
                        <a:pt x="182" y="49"/>
                      </a:lnTo>
                      <a:lnTo>
                        <a:pt x="182" y="51"/>
                      </a:lnTo>
                      <a:lnTo>
                        <a:pt x="182" y="51"/>
                      </a:lnTo>
                      <a:lnTo>
                        <a:pt x="180" y="51"/>
                      </a:lnTo>
                      <a:lnTo>
                        <a:pt x="180" y="51"/>
                      </a:lnTo>
                      <a:lnTo>
                        <a:pt x="180" y="51"/>
                      </a:lnTo>
                      <a:lnTo>
                        <a:pt x="178" y="51"/>
                      </a:lnTo>
                      <a:lnTo>
                        <a:pt x="178" y="51"/>
                      </a:lnTo>
                      <a:lnTo>
                        <a:pt x="178" y="51"/>
                      </a:lnTo>
                      <a:lnTo>
                        <a:pt x="178" y="51"/>
                      </a:lnTo>
                      <a:lnTo>
                        <a:pt x="176" y="51"/>
                      </a:lnTo>
                      <a:lnTo>
                        <a:pt x="176" y="51"/>
                      </a:lnTo>
                      <a:lnTo>
                        <a:pt x="176" y="53"/>
                      </a:lnTo>
                      <a:lnTo>
                        <a:pt x="176" y="53"/>
                      </a:lnTo>
                      <a:lnTo>
                        <a:pt x="176" y="53"/>
                      </a:lnTo>
                      <a:lnTo>
                        <a:pt x="174" y="53"/>
                      </a:lnTo>
                      <a:lnTo>
                        <a:pt x="174" y="55"/>
                      </a:lnTo>
                      <a:lnTo>
                        <a:pt x="174" y="55"/>
                      </a:lnTo>
                      <a:lnTo>
                        <a:pt x="174" y="55"/>
                      </a:lnTo>
                      <a:lnTo>
                        <a:pt x="172" y="55"/>
                      </a:lnTo>
                      <a:lnTo>
                        <a:pt x="172" y="57"/>
                      </a:lnTo>
                      <a:lnTo>
                        <a:pt x="172" y="57"/>
                      </a:lnTo>
                      <a:lnTo>
                        <a:pt x="172" y="57"/>
                      </a:lnTo>
                      <a:lnTo>
                        <a:pt x="172" y="59"/>
                      </a:lnTo>
                      <a:lnTo>
                        <a:pt x="172" y="59"/>
                      </a:lnTo>
                      <a:lnTo>
                        <a:pt x="172" y="59"/>
                      </a:lnTo>
                      <a:lnTo>
                        <a:pt x="172" y="59"/>
                      </a:lnTo>
                      <a:lnTo>
                        <a:pt x="172" y="61"/>
                      </a:lnTo>
                      <a:lnTo>
                        <a:pt x="170" y="61"/>
                      </a:lnTo>
                      <a:lnTo>
                        <a:pt x="170" y="61"/>
                      </a:lnTo>
                      <a:lnTo>
                        <a:pt x="172" y="61"/>
                      </a:lnTo>
                      <a:lnTo>
                        <a:pt x="172" y="63"/>
                      </a:lnTo>
                      <a:lnTo>
                        <a:pt x="172" y="63"/>
                      </a:lnTo>
                      <a:lnTo>
                        <a:pt x="172" y="65"/>
                      </a:lnTo>
                      <a:lnTo>
                        <a:pt x="172" y="65"/>
                      </a:lnTo>
                      <a:lnTo>
                        <a:pt x="172" y="67"/>
                      </a:lnTo>
                      <a:lnTo>
                        <a:pt x="172" y="67"/>
                      </a:lnTo>
                      <a:lnTo>
                        <a:pt x="172" y="67"/>
                      </a:lnTo>
                      <a:lnTo>
                        <a:pt x="172" y="67"/>
                      </a:lnTo>
                      <a:lnTo>
                        <a:pt x="172" y="68"/>
                      </a:lnTo>
                      <a:lnTo>
                        <a:pt x="172" y="68"/>
                      </a:lnTo>
                      <a:lnTo>
                        <a:pt x="172" y="68"/>
                      </a:lnTo>
                      <a:lnTo>
                        <a:pt x="170" y="68"/>
                      </a:lnTo>
                      <a:lnTo>
                        <a:pt x="170" y="68"/>
                      </a:lnTo>
                      <a:lnTo>
                        <a:pt x="170" y="70"/>
                      </a:lnTo>
                      <a:lnTo>
                        <a:pt x="168" y="70"/>
                      </a:lnTo>
                      <a:lnTo>
                        <a:pt x="168" y="70"/>
                      </a:lnTo>
                      <a:lnTo>
                        <a:pt x="168" y="70"/>
                      </a:lnTo>
                      <a:lnTo>
                        <a:pt x="168" y="70"/>
                      </a:lnTo>
                      <a:lnTo>
                        <a:pt x="166" y="70"/>
                      </a:lnTo>
                      <a:lnTo>
                        <a:pt x="166" y="70"/>
                      </a:lnTo>
                      <a:lnTo>
                        <a:pt x="166" y="72"/>
                      </a:lnTo>
                      <a:lnTo>
                        <a:pt x="166" y="72"/>
                      </a:lnTo>
                      <a:lnTo>
                        <a:pt x="166" y="72"/>
                      </a:lnTo>
                      <a:lnTo>
                        <a:pt x="165" y="72"/>
                      </a:lnTo>
                      <a:lnTo>
                        <a:pt x="165" y="72"/>
                      </a:lnTo>
                      <a:lnTo>
                        <a:pt x="163" y="72"/>
                      </a:lnTo>
                      <a:lnTo>
                        <a:pt x="163" y="74"/>
                      </a:lnTo>
                      <a:lnTo>
                        <a:pt x="163" y="74"/>
                      </a:lnTo>
                      <a:lnTo>
                        <a:pt x="163" y="74"/>
                      </a:lnTo>
                      <a:lnTo>
                        <a:pt x="163" y="74"/>
                      </a:lnTo>
                      <a:lnTo>
                        <a:pt x="163" y="74"/>
                      </a:lnTo>
                      <a:lnTo>
                        <a:pt x="161" y="74"/>
                      </a:lnTo>
                      <a:lnTo>
                        <a:pt x="161" y="74"/>
                      </a:lnTo>
                      <a:lnTo>
                        <a:pt x="161" y="74"/>
                      </a:lnTo>
                      <a:lnTo>
                        <a:pt x="159" y="74"/>
                      </a:lnTo>
                      <a:lnTo>
                        <a:pt x="159" y="76"/>
                      </a:lnTo>
                      <a:lnTo>
                        <a:pt x="159" y="76"/>
                      </a:lnTo>
                      <a:lnTo>
                        <a:pt x="157" y="76"/>
                      </a:lnTo>
                      <a:lnTo>
                        <a:pt x="157" y="76"/>
                      </a:lnTo>
                      <a:lnTo>
                        <a:pt x="157" y="76"/>
                      </a:lnTo>
                      <a:lnTo>
                        <a:pt x="157" y="76"/>
                      </a:lnTo>
                      <a:lnTo>
                        <a:pt x="155" y="76"/>
                      </a:lnTo>
                      <a:lnTo>
                        <a:pt x="155" y="78"/>
                      </a:lnTo>
                      <a:lnTo>
                        <a:pt x="155" y="78"/>
                      </a:lnTo>
                      <a:lnTo>
                        <a:pt x="155" y="78"/>
                      </a:lnTo>
                      <a:lnTo>
                        <a:pt x="153" y="78"/>
                      </a:lnTo>
                      <a:lnTo>
                        <a:pt x="153" y="78"/>
                      </a:lnTo>
                      <a:lnTo>
                        <a:pt x="153" y="78"/>
                      </a:lnTo>
                      <a:lnTo>
                        <a:pt x="151" y="78"/>
                      </a:lnTo>
                      <a:lnTo>
                        <a:pt x="151" y="78"/>
                      </a:lnTo>
                      <a:lnTo>
                        <a:pt x="151" y="78"/>
                      </a:lnTo>
                      <a:lnTo>
                        <a:pt x="149" y="78"/>
                      </a:lnTo>
                      <a:lnTo>
                        <a:pt x="149" y="80"/>
                      </a:lnTo>
                      <a:lnTo>
                        <a:pt x="149" y="80"/>
                      </a:lnTo>
                      <a:lnTo>
                        <a:pt x="149" y="80"/>
                      </a:lnTo>
                      <a:lnTo>
                        <a:pt x="147" y="80"/>
                      </a:lnTo>
                      <a:lnTo>
                        <a:pt x="147" y="80"/>
                      </a:lnTo>
                      <a:lnTo>
                        <a:pt x="147" y="80"/>
                      </a:lnTo>
                      <a:lnTo>
                        <a:pt x="145" y="80"/>
                      </a:lnTo>
                      <a:lnTo>
                        <a:pt x="145" y="80"/>
                      </a:lnTo>
                      <a:lnTo>
                        <a:pt x="145" y="80"/>
                      </a:lnTo>
                      <a:lnTo>
                        <a:pt x="143" y="80"/>
                      </a:lnTo>
                      <a:lnTo>
                        <a:pt x="143" y="80"/>
                      </a:lnTo>
                      <a:lnTo>
                        <a:pt x="143" y="82"/>
                      </a:lnTo>
                      <a:lnTo>
                        <a:pt x="142" y="82"/>
                      </a:lnTo>
                      <a:lnTo>
                        <a:pt x="142" y="82"/>
                      </a:lnTo>
                      <a:lnTo>
                        <a:pt x="142" y="82"/>
                      </a:lnTo>
                      <a:lnTo>
                        <a:pt x="142" y="82"/>
                      </a:lnTo>
                      <a:lnTo>
                        <a:pt x="140" y="82"/>
                      </a:lnTo>
                      <a:lnTo>
                        <a:pt x="140" y="82"/>
                      </a:lnTo>
                      <a:lnTo>
                        <a:pt x="140" y="84"/>
                      </a:lnTo>
                      <a:lnTo>
                        <a:pt x="140" y="84"/>
                      </a:lnTo>
                      <a:lnTo>
                        <a:pt x="140" y="84"/>
                      </a:lnTo>
                      <a:lnTo>
                        <a:pt x="138" y="84"/>
                      </a:lnTo>
                      <a:lnTo>
                        <a:pt x="138" y="84"/>
                      </a:lnTo>
                      <a:lnTo>
                        <a:pt x="138" y="84"/>
                      </a:lnTo>
                      <a:lnTo>
                        <a:pt x="136" y="84"/>
                      </a:lnTo>
                      <a:lnTo>
                        <a:pt x="136" y="84"/>
                      </a:lnTo>
                      <a:lnTo>
                        <a:pt x="136" y="84"/>
                      </a:lnTo>
                      <a:lnTo>
                        <a:pt x="134" y="84"/>
                      </a:lnTo>
                      <a:lnTo>
                        <a:pt x="134" y="86"/>
                      </a:lnTo>
                      <a:lnTo>
                        <a:pt x="134" y="86"/>
                      </a:lnTo>
                      <a:lnTo>
                        <a:pt x="134" y="86"/>
                      </a:lnTo>
                      <a:lnTo>
                        <a:pt x="134" y="84"/>
                      </a:lnTo>
                      <a:lnTo>
                        <a:pt x="132" y="84"/>
                      </a:lnTo>
                      <a:lnTo>
                        <a:pt x="132" y="84"/>
                      </a:lnTo>
                      <a:lnTo>
                        <a:pt x="132" y="86"/>
                      </a:lnTo>
                      <a:lnTo>
                        <a:pt x="130" y="86"/>
                      </a:lnTo>
                      <a:lnTo>
                        <a:pt x="130" y="86"/>
                      </a:lnTo>
                      <a:lnTo>
                        <a:pt x="130" y="86"/>
                      </a:lnTo>
                      <a:lnTo>
                        <a:pt x="130" y="86"/>
                      </a:lnTo>
                      <a:lnTo>
                        <a:pt x="128" y="86"/>
                      </a:lnTo>
                      <a:lnTo>
                        <a:pt x="128" y="86"/>
                      </a:lnTo>
                      <a:lnTo>
                        <a:pt x="128" y="86"/>
                      </a:lnTo>
                      <a:lnTo>
                        <a:pt x="126" y="86"/>
                      </a:lnTo>
                      <a:lnTo>
                        <a:pt x="126" y="88"/>
                      </a:lnTo>
                      <a:lnTo>
                        <a:pt x="126" y="88"/>
                      </a:lnTo>
                      <a:lnTo>
                        <a:pt x="124" y="88"/>
                      </a:lnTo>
                      <a:lnTo>
                        <a:pt x="124" y="88"/>
                      </a:lnTo>
                      <a:lnTo>
                        <a:pt x="124" y="88"/>
                      </a:lnTo>
                      <a:lnTo>
                        <a:pt x="124" y="88"/>
                      </a:lnTo>
                      <a:lnTo>
                        <a:pt x="124" y="90"/>
                      </a:lnTo>
                      <a:lnTo>
                        <a:pt x="122" y="90"/>
                      </a:lnTo>
                      <a:lnTo>
                        <a:pt x="122" y="90"/>
                      </a:lnTo>
                      <a:lnTo>
                        <a:pt x="122" y="90"/>
                      </a:lnTo>
                      <a:lnTo>
                        <a:pt x="122" y="90"/>
                      </a:lnTo>
                      <a:lnTo>
                        <a:pt x="121" y="90"/>
                      </a:lnTo>
                      <a:lnTo>
                        <a:pt x="121" y="91"/>
                      </a:lnTo>
                      <a:lnTo>
                        <a:pt x="121" y="91"/>
                      </a:lnTo>
                      <a:lnTo>
                        <a:pt x="119" y="91"/>
                      </a:lnTo>
                      <a:lnTo>
                        <a:pt x="119" y="91"/>
                      </a:lnTo>
                      <a:lnTo>
                        <a:pt x="119" y="91"/>
                      </a:lnTo>
                      <a:lnTo>
                        <a:pt x="119" y="91"/>
                      </a:lnTo>
                      <a:lnTo>
                        <a:pt x="117" y="91"/>
                      </a:lnTo>
                      <a:lnTo>
                        <a:pt x="117" y="91"/>
                      </a:lnTo>
                      <a:lnTo>
                        <a:pt x="117" y="91"/>
                      </a:lnTo>
                      <a:lnTo>
                        <a:pt x="117" y="93"/>
                      </a:lnTo>
                      <a:lnTo>
                        <a:pt x="117" y="93"/>
                      </a:lnTo>
                      <a:lnTo>
                        <a:pt x="117" y="95"/>
                      </a:lnTo>
                      <a:lnTo>
                        <a:pt x="117" y="95"/>
                      </a:lnTo>
                      <a:lnTo>
                        <a:pt x="115" y="95"/>
                      </a:lnTo>
                      <a:lnTo>
                        <a:pt x="115" y="95"/>
                      </a:lnTo>
                      <a:lnTo>
                        <a:pt x="115" y="97"/>
                      </a:lnTo>
                      <a:lnTo>
                        <a:pt x="115" y="97"/>
                      </a:lnTo>
                      <a:lnTo>
                        <a:pt x="115" y="97"/>
                      </a:lnTo>
                      <a:lnTo>
                        <a:pt x="113" y="97"/>
                      </a:lnTo>
                      <a:lnTo>
                        <a:pt x="113" y="99"/>
                      </a:lnTo>
                      <a:lnTo>
                        <a:pt x="113" y="99"/>
                      </a:lnTo>
                      <a:lnTo>
                        <a:pt x="113" y="99"/>
                      </a:lnTo>
                      <a:lnTo>
                        <a:pt x="113" y="99"/>
                      </a:lnTo>
                      <a:lnTo>
                        <a:pt x="113" y="99"/>
                      </a:lnTo>
                      <a:lnTo>
                        <a:pt x="111" y="99"/>
                      </a:lnTo>
                      <a:lnTo>
                        <a:pt x="111" y="101"/>
                      </a:lnTo>
                      <a:lnTo>
                        <a:pt x="111" y="101"/>
                      </a:lnTo>
                      <a:lnTo>
                        <a:pt x="111" y="101"/>
                      </a:lnTo>
                      <a:lnTo>
                        <a:pt x="109" y="101"/>
                      </a:lnTo>
                      <a:lnTo>
                        <a:pt x="109" y="101"/>
                      </a:lnTo>
                      <a:lnTo>
                        <a:pt x="109" y="101"/>
                      </a:lnTo>
                      <a:lnTo>
                        <a:pt x="107" y="101"/>
                      </a:lnTo>
                      <a:lnTo>
                        <a:pt x="107" y="101"/>
                      </a:lnTo>
                      <a:lnTo>
                        <a:pt x="107" y="103"/>
                      </a:lnTo>
                      <a:lnTo>
                        <a:pt x="107" y="103"/>
                      </a:lnTo>
                      <a:lnTo>
                        <a:pt x="105" y="103"/>
                      </a:lnTo>
                      <a:lnTo>
                        <a:pt x="105" y="101"/>
                      </a:lnTo>
                      <a:lnTo>
                        <a:pt x="105" y="101"/>
                      </a:lnTo>
                      <a:lnTo>
                        <a:pt x="103" y="101"/>
                      </a:lnTo>
                      <a:lnTo>
                        <a:pt x="103" y="103"/>
                      </a:lnTo>
                      <a:lnTo>
                        <a:pt x="103" y="103"/>
                      </a:lnTo>
                      <a:lnTo>
                        <a:pt x="103" y="103"/>
                      </a:lnTo>
                      <a:lnTo>
                        <a:pt x="101" y="103"/>
                      </a:lnTo>
                      <a:lnTo>
                        <a:pt x="101" y="103"/>
                      </a:lnTo>
                      <a:lnTo>
                        <a:pt x="101" y="101"/>
                      </a:lnTo>
                      <a:lnTo>
                        <a:pt x="101" y="101"/>
                      </a:lnTo>
                      <a:lnTo>
                        <a:pt x="99" y="101"/>
                      </a:lnTo>
                      <a:lnTo>
                        <a:pt x="99" y="101"/>
                      </a:lnTo>
                      <a:lnTo>
                        <a:pt x="99" y="101"/>
                      </a:lnTo>
                      <a:lnTo>
                        <a:pt x="98" y="101"/>
                      </a:lnTo>
                      <a:lnTo>
                        <a:pt x="98" y="101"/>
                      </a:lnTo>
                      <a:lnTo>
                        <a:pt x="98" y="101"/>
                      </a:lnTo>
                      <a:lnTo>
                        <a:pt x="98" y="101"/>
                      </a:lnTo>
                      <a:lnTo>
                        <a:pt x="98" y="103"/>
                      </a:lnTo>
                      <a:lnTo>
                        <a:pt x="96" y="103"/>
                      </a:lnTo>
                      <a:lnTo>
                        <a:pt x="96" y="103"/>
                      </a:lnTo>
                      <a:lnTo>
                        <a:pt x="96" y="103"/>
                      </a:lnTo>
                      <a:lnTo>
                        <a:pt x="96" y="103"/>
                      </a:lnTo>
                      <a:lnTo>
                        <a:pt x="96" y="105"/>
                      </a:lnTo>
                      <a:lnTo>
                        <a:pt x="94" y="105"/>
                      </a:lnTo>
                      <a:lnTo>
                        <a:pt x="94" y="105"/>
                      </a:lnTo>
                      <a:lnTo>
                        <a:pt x="92" y="105"/>
                      </a:lnTo>
                      <a:lnTo>
                        <a:pt x="92" y="105"/>
                      </a:lnTo>
                      <a:lnTo>
                        <a:pt x="92" y="105"/>
                      </a:lnTo>
                      <a:lnTo>
                        <a:pt x="92" y="107"/>
                      </a:lnTo>
                      <a:lnTo>
                        <a:pt x="92" y="107"/>
                      </a:lnTo>
                      <a:lnTo>
                        <a:pt x="92" y="107"/>
                      </a:lnTo>
                      <a:lnTo>
                        <a:pt x="90" y="107"/>
                      </a:lnTo>
                      <a:lnTo>
                        <a:pt x="90" y="107"/>
                      </a:lnTo>
                      <a:lnTo>
                        <a:pt x="90" y="107"/>
                      </a:lnTo>
                      <a:lnTo>
                        <a:pt x="90" y="109"/>
                      </a:lnTo>
                      <a:lnTo>
                        <a:pt x="90" y="109"/>
                      </a:lnTo>
                      <a:lnTo>
                        <a:pt x="90" y="109"/>
                      </a:lnTo>
                      <a:lnTo>
                        <a:pt x="88" y="109"/>
                      </a:lnTo>
                      <a:lnTo>
                        <a:pt x="88" y="109"/>
                      </a:lnTo>
                      <a:lnTo>
                        <a:pt x="86" y="109"/>
                      </a:lnTo>
                      <a:lnTo>
                        <a:pt x="86" y="111"/>
                      </a:lnTo>
                      <a:lnTo>
                        <a:pt x="86" y="111"/>
                      </a:lnTo>
                      <a:lnTo>
                        <a:pt x="86" y="111"/>
                      </a:lnTo>
                      <a:lnTo>
                        <a:pt x="84" y="111"/>
                      </a:lnTo>
                      <a:lnTo>
                        <a:pt x="84" y="111"/>
                      </a:lnTo>
                      <a:lnTo>
                        <a:pt x="84" y="111"/>
                      </a:lnTo>
                      <a:lnTo>
                        <a:pt x="82" y="111"/>
                      </a:lnTo>
                      <a:lnTo>
                        <a:pt x="82" y="111"/>
                      </a:lnTo>
                      <a:lnTo>
                        <a:pt x="82" y="111"/>
                      </a:lnTo>
                      <a:lnTo>
                        <a:pt x="80" y="111"/>
                      </a:lnTo>
                      <a:lnTo>
                        <a:pt x="80" y="111"/>
                      </a:lnTo>
                      <a:lnTo>
                        <a:pt x="80" y="113"/>
                      </a:lnTo>
                      <a:lnTo>
                        <a:pt x="80" y="113"/>
                      </a:lnTo>
                      <a:lnTo>
                        <a:pt x="78" y="113"/>
                      </a:lnTo>
                      <a:lnTo>
                        <a:pt x="78" y="113"/>
                      </a:lnTo>
                      <a:lnTo>
                        <a:pt x="78" y="113"/>
                      </a:lnTo>
                      <a:lnTo>
                        <a:pt x="77" y="113"/>
                      </a:lnTo>
                      <a:lnTo>
                        <a:pt x="77" y="114"/>
                      </a:lnTo>
                      <a:lnTo>
                        <a:pt x="77" y="114"/>
                      </a:lnTo>
                      <a:lnTo>
                        <a:pt x="77" y="114"/>
                      </a:lnTo>
                      <a:lnTo>
                        <a:pt x="75" y="114"/>
                      </a:lnTo>
                      <a:lnTo>
                        <a:pt x="75" y="114"/>
                      </a:lnTo>
                      <a:lnTo>
                        <a:pt x="75" y="114"/>
                      </a:lnTo>
                      <a:lnTo>
                        <a:pt x="73" y="114"/>
                      </a:lnTo>
                      <a:lnTo>
                        <a:pt x="73" y="114"/>
                      </a:lnTo>
                      <a:lnTo>
                        <a:pt x="73" y="114"/>
                      </a:lnTo>
                      <a:lnTo>
                        <a:pt x="71" y="114"/>
                      </a:lnTo>
                      <a:lnTo>
                        <a:pt x="71" y="114"/>
                      </a:lnTo>
                      <a:lnTo>
                        <a:pt x="71" y="114"/>
                      </a:lnTo>
                      <a:lnTo>
                        <a:pt x="69" y="114"/>
                      </a:lnTo>
                      <a:lnTo>
                        <a:pt x="69" y="114"/>
                      </a:lnTo>
                      <a:lnTo>
                        <a:pt x="69" y="114"/>
                      </a:lnTo>
                      <a:lnTo>
                        <a:pt x="69" y="114"/>
                      </a:lnTo>
                      <a:lnTo>
                        <a:pt x="67" y="114"/>
                      </a:lnTo>
                      <a:lnTo>
                        <a:pt x="67" y="114"/>
                      </a:lnTo>
                      <a:lnTo>
                        <a:pt x="67" y="114"/>
                      </a:lnTo>
                      <a:lnTo>
                        <a:pt x="65" y="114"/>
                      </a:lnTo>
                      <a:lnTo>
                        <a:pt x="65" y="114"/>
                      </a:lnTo>
                      <a:lnTo>
                        <a:pt x="65" y="114"/>
                      </a:lnTo>
                      <a:lnTo>
                        <a:pt x="63" y="114"/>
                      </a:lnTo>
                      <a:lnTo>
                        <a:pt x="63" y="114"/>
                      </a:lnTo>
                      <a:lnTo>
                        <a:pt x="63" y="114"/>
                      </a:lnTo>
                      <a:lnTo>
                        <a:pt x="61" y="114"/>
                      </a:lnTo>
                      <a:lnTo>
                        <a:pt x="61" y="114"/>
                      </a:lnTo>
                      <a:lnTo>
                        <a:pt x="61" y="114"/>
                      </a:lnTo>
                      <a:lnTo>
                        <a:pt x="59" y="114"/>
                      </a:lnTo>
                      <a:lnTo>
                        <a:pt x="59" y="114"/>
                      </a:lnTo>
                      <a:lnTo>
                        <a:pt x="59" y="114"/>
                      </a:lnTo>
                      <a:lnTo>
                        <a:pt x="57" y="114"/>
                      </a:lnTo>
                      <a:lnTo>
                        <a:pt x="57" y="116"/>
                      </a:lnTo>
                      <a:lnTo>
                        <a:pt x="57" y="116"/>
                      </a:lnTo>
                      <a:lnTo>
                        <a:pt x="57" y="116"/>
                      </a:lnTo>
                      <a:lnTo>
                        <a:pt x="55" y="116"/>
                      </a:lnTo>
                      <a:lnTo>
                        <a:pt x="55" y="118"/>
                      </a:lnTo>
                      <a:lnTo>
                        <a:pt x="55" y="118"/>
                      </a:lnTo>
                      <a:lnTo>
                        <a:pt x="55" y="118"/>
                      </a:lnTo>
                      <a:lnTo>
                        <a:pt x="55" y="118"/>
                      </a:lnTo>
                      <a:lnTo>
                        <a:pt x="55" y="120"/>
                      </a:lnTo>
                      <a:lnTo>
                        <a:pt x="54" y="120"/>
                      </a:lnTo>
                      <a:lnTo>
                        <a:pt x="54" y="120"/>
                      </a:lnTo>
                      <a:lnTo>
                        <a:pt x="54" y="120"/>
                      </a:lnTo>
                      <a:lnTo>
                        <a:pt x="54" y="122"/>
                      </a:lnTo>
                      <a:lnTo>
                        <a:pt x="54" y="122"/>
                      </a:lnTo>
                      <a:lnTo>
                        <a:pt x="52" y="122"/>
                      </a:lnTo>
                      <a:lnTo>
                        <a:pt x="52" y="122"/>
                      </a:lnTo>
                      <a:lnTo>
                        <a:pt x="52" y="122"/>
                      </a:lnTo>
                      <a:lnTo>
                        <a:pt x="50" y="122"/>
                      </a:lnTo>
                      <a:lnTo>
                        <a:pt x="50" y="122"/>
                      </a:lnTo>
                      <a:lnTo>
                        <a:pt x="50" y="122"/>
                      </a:lnTo>
                      <a:lnTo>
                        <a:pt x="50" y="122"/>
                      </a:lnTo>
                      <a:lnTo>
                        <a:pt x="48" y="122"/>
                      </a:lnTo>
                      <a:lnTo>
                        <a:pt x="48" y="124"/>
                      </a:lnTo>
                      <a:lnTo>
                        <a:pt x="48" y="124"/>
                      </a:lnTo>
                      <a:lnTo>
                        <a:pt x="48" y="124"/>
                      </a:lnTo>
                      <a:lnTo>
                        <a:pt x="48" y="126"/>
                      </a:lnTo>
                      <a:lnTo>
                        <a:pt x="48" y="126"/>
                      </a:lnTo>
                      <a:lnTo>
                        <a:pt x="48" y="128"/>
                      </a:lnTo>
                      <a:lnTo>
                        <a:pt x="48" y="128"/>
                      </a:lnTo>
                      <a:lnTo>
                        <a:pt x="46" y="128"/>
                      </a:lnTo>
                      <a:lnTo>
                        <a:pt x="46" y="128"/>
                      </a:lnTo>
                      <a:lnTo>
                        <a:pt x="46" y="128"/>
                      </a:lnTo>
                      <a:lnTo>
                        <a:pt x="44" y="128"/>
                      </a:lnTo>
                      <a:lnTo>
                        <a:pt x="44" y="128"/>
                      </a:lnTo>
                      <a:lnTo>
                        <a:pt x="44" y="128"/>
                      </a:lnTo>
                      <a:lnTo>
                        <a:pt x="42" y="128"/>
                      </a:lnTo>
                      <a:lnTo>
                        <a:pt x="42" y="128"/>
                      </a:lnTo>
                      <a:lnTo>
                        <a:pt x="42" y="128"/>
                      </a:lnTo>
                      <a:lnTo>
                        <a:pt x="42" y="128"/>
                      </a:lnTo>
                      <a:lnTo>
                        <a:pt x="42" y="128"/>
                      </a:lnTo>
                      <a:lnTo>
                        <a:pt x="40" y="128"/>
                      </a:lnTo>
                      <a:lnTo>
                        <a:pt x="40" y="128"/>
                      </a:lnTo>
                      <a:lnTo>
                        <a:pt x="40" y="126"/>
                      </a:lnTo>
                      <a:lnTo>
                        <a:pt x="40" y="126"/>
                      </a:lnTo>
                      <a:lnTo>
                        <a:pt x="38" y="126"/>
                      </a:lnTo>
                      <a:lnTo>
                        <a:pt x="38" y="126"/>
                      </a:lnTo>
                      <a:lnTo>
                        <a:pt x="38" y="128"/>
                      </a:lnTo>
                      <a:lnTo>
                        <a:pt x="38" y="128"/>
                      </a:lnTo>
                      <a:lnTo>
                        <a:pt x="38" y="128"/>
                      </a:lnTo>
                      <a:lnTo>
                        <a:pt x="36" y="128"/>
                      </a:lnTo>
                      <a:lnTo>
                        <a:pt x="36" y="130"/>
                      </a:lnTo>
                      <a:lnTo>
                        <a:pt x="36" y="130"/>
                      </a:lnTo>
                      <a:lnTo>
                        <a:pt x="36" y="130"/>
                      </a:lnTo>
                      <a:lnTo>
                        <a:pt x="36" y="130"/>
                      </a:lnTo>
                      <a:lnTo>
                        <a:pt x="34" y="130"/>
                      </a:lnTo>
                      <a:lnTo>
                        <a:pt x="34" y="130"/>
                      </a:lnTo>
                      <a:lnTo>
                        <a:pt x="34" y="132"/>
                      </a:lnTo>
                      <a:lnTo>
                        <a:pt x="32" y="132"/>
                      </a:lnTo>
                      <a:lnTo>
                        <a:pt x="32" y="130"/>
                      </a:lnTo>
                      <a:lnTo>
                        <a:pt x="32" y="130"/>
                      </a:lnTo>
                      <a:lnTo>
                        <a:pt x="32" y="132"/>
                      </a:lnTo>
                      <a:lnTo>
                        <a:pt x="32" y="132"/>
                      </a:lnTo>
                      <a:lnTo>
                        <a:pt x="31" y="132"/>
                      </a:lnTo>
                      <a:lnTo>
                        <a:pt x="31" y="132"/>
                      </a:lnTo>
                      <a:lnTo>
                        <a:pt x="29" y="132"/>
                      </a:lnTo>
                      <a:lnTo>
                        <a:pt x="29" y="132"/>
                      </a:lnTo>
                      <a:lnTo>
                        <a:pt x="29" y="132"/>
                      </a:lnTo>
                      <a:lnTo>
                        <a:pt x="27" y="132"/>
                      </a:lnTo>
                      <a:lnTo>
                        <a:pt x="27" y="130"/>
                      </a:lnTo>
                      <a:lnTo>
                        <a:pt x="27" y="130"/>
                      </a:lnTo>
                      <a:lnTo>
                        <a:pt x="27" y="130"/>
                      </a:lnTo>
                      <a:lnTo>
                        <a:pt x="27" y="130"/>
                      </a:lnTo>
                      <a:lnTo>
                        <a:pt x="25" y="130"/>
                      </a:lnTo>
                      <a:lnTo>
                        <a:pt x="25" y="130"/>
                      </a:lnTo>
                      <a:lnTo>
                        <a:pt x="23" y="130"/>
                      </a:lnTo>
                      <a:lnTo>
                        <a:pt x="23" y="128"/>
                      </a:lnTo>
                      <a:lnTo>
                        <a:pt x="23" y="128"/>
                      </a:lnTo>
                      <a:lnTo>
                        <a:pt x="23" y="128"/>
                      </a:lnTo>
                      <a:lnTo>
                        <a:pt x="21" y="128"/>
                      </a:lnTo>
                      <a:lnTo>
                        <a:pt x="21" y="130"/>
                      </a:lnTo>
                      <a:lnTo>
                        <a:pt x="21" y="130"/>
                      </a:lnTo>
                      <a:lnTo>
                        <a:pt x="21" y="130"/>
                      </a:lnTo>
                      <a:lnTo>
                        <a:pt x="19" y="130"/>
                      </a:lnTo>
                      <a:lnTo>
                        <a:pt x="19" y="130"/>
                      </a:lnTo>
                      <a:lnTo>
                        <a:pt x="19" y="130"/>
                      </a:lnTo>
                      <a:lnTo>
                        <a:pt x="17" y="130"/>
                      </a:lnTo>
                      <a:lnTo>
                        <a:pt x="17" y="130"/>
                      </a:lnTo>
                      <a:lnTo>
                        <a:pt x="19" y="130"/>
                      </a:lnTo>
                      <a:lnTo>
                        <a:pt x="19" y="128"/>
                      </a:lnTo>
                      <a:lnTo>
                        <a:pt x="19" y="128"/>
                      </a:lnTo>
                      <a:lnTo>
                        <a:pt x="19" y="128"/>
                      </a:lnTo>
                      <a:lnTo>
                        <a:pt x="19" y="126"/>
                      </a:lnTo>
                      <a:lnTo>
                        <a:pt x="19" y="126"/>
                      </a:lnTo>
                      <a:lnTo>
                        <a:pt x="19" y="126"/>
                      </a:lnTo>
                      <a:lnTo>
                        <a:pt x="19" y="124"/>
                      </a:lnTo>
                      <a:lnTo>
                        <a:pt x="19" y="124"/>
                      </a:lnTo>
                      <a:lnTo>
                        <a:pt x="19" y="124"/>
                      </a:lnTo>
                      <a:lnTo>
                        <a:pt x="21" y="124"/>
                      </a:lnTo>
                      <a:lnTo>
                        <a:pt x="21" y="122"/>
                      </a:lnTo>
                      <a:lnTo>
                        <a:pt x="19" y="122"/>
                      </a:lnTo>
                      <a:lnTo>
                        <a:pt x="19" y="122"/>
                      </a:lnTo>
                      <a:lnTo>
                        <a:pt x="17" y="122"/>
                      </a:lnTo>
                      <a:lnTo>
                        <a:pt x="17" y="122"/>
                      </a:lnTo>
                      <a:lnTo>
                        <a:pt x="17" y="122"/>
                      </a:lnTo>
                      <a:lnTo>
                        <a:pt x="17" y="122"/>
                      </a:lnTo>
                      <a:lnTo>
                        <a:pt x="17" y="120"/>
                      </a:lnTo>
                      <a:lnTo>
                        <a:pt x="17" y="120"/>
                      </a:lnTo>
                      <a:lnTo>
                        <a:pt x="17" y="120"/>
                      </a:lnTo>
                      <a:lnTo>
                        <a:pt x="15" y="120"/>
                      </a:lnTo>
                      <a:lnTo>
                        <a:pt x="15" y="118"/>
                      </a:lnTo>
                      <a:lnTo>
                        <a:pt x="15" y="118"/>
                      </a:lnTo>
                      <a:lnTo>
                        <a:pt x="15" y="118"/>
                      </a:lnTo>
                      <a:lnTo>
                        <a:pt x="15" y="116"/>
                      </a:lnTo>
                      <a:lnTo>
                        <a:pt x="15" y="116"/>
                      </a:lnTo>
                      <a:lnTo>
                        <a:pt x="15" y="114"/>
                      </a:lnTo>
                      <a:lnTo>
                        <a:pt x="15" y="114"/>
                      </a:lnTo>
                      <a:lnTo>
                        <a:pt x="15" y="114"/>
                      </a:lnTo>
                      <a:lnTo>
                        <a:pt x="15" y="114"/>
                      </a:lnTo>
                      <a:lnTo>
                        <a:pt x="15" y="113"/>
                      </a:lnTo>
                      <a:lnTo>
                        <a:pt x="15" y="113"/>
                      </a:lnTo>
                      <a:lnTo>
                        <a:pt x="15" y="111"/>
                      </a:lnTo>
                      <a:lnTo>
                        <a:pt x="15" y="111"/>
                      </a:lnTo>
                      <a:lnTo>
                        <a:pt x="15" y="109"/>
                      </a:lnTo>
                      <a:lnTo>
                        <a:pt x="15" y="109"/>
                      </a:lnTo>
                      <a:lnTo>
                        <a:pt x="15" y="107"/>
                      </a:lnTo>
                      <a:lnTo>
                        <a:pt x="15" y="107"/>
                      </a:lnTo>
                      <a:lnTo>
                        <a:pt x="15" y="107"/>
                      </a:lnTo>
                      <a:lnTo>
                        <a:pt x="15" y="107"/>
                      </a:lnTo>
                      <a:lnTo>
                        <a:pt x="15" y="105"/>
                      </a:lnTo>
                      <a:lnTo>
                        <a:pt x="15" y="105"/>
                      </a:lnTo>
                      <a:lnTo>
                        <a:pt x="15" y="105"/>
                      </a:lnTo>
                      <a:lnTo>
                        <a:pt x="15" y="103"/>
                      </a:lnTo>
                      <a:lnTo>
                        <a:pt x="13" y="103"/>
                      </a:lnTo>
                      <a:lnTo>
                        <a:pt x="13" y="103"/>
                      </a:lnTo>
                      <a:lnTo>
                        <a:pt x="13" y="101"/>
                      </a:lnTo>
                      <a:lnTo>
                        <a:pt x="13" y="101"/>
                      </a:lnTo>
                      <a:lnTo>
                        <a:pt x="13" y="101"/>
                      </a:lnTo>
                      <a:lnTo>
                        <a:pt x="13" y="99"/>
                      </a:lnTo>
                      <a:lnTo>
                        <a:pt x="13" y="99"/>
                      </a:lnTo>
                      <a:lnTo>
                        <a:pt x="13" y="99"/>
                      </a:lnTo>
                      <a:lnTo>
                        <a:pt x="11" y="99"/>
                      </a:lnTo>
                      <a:lnTo>
                        <a:pt x="11" y="97"/>
                      </a:lnTo>
                      <a:lnTo>
                        <a:pt x="11" y="97"/>
                      </a:lnTo>
                      <a:lnTo>
                        <a:pt x="11" y="97"/>
                      </a:lnTo>
                      <a:lnTo>
                        <a:pt x="11" y="95"/>
                      </a:lnTo>
                      <a:lnTo>
                        <a:pt x="11" y="95"/>
                      </a:lnTo>
                      <a:lnTo>
                        <a:pt x="11" y="93"/>
                      </a:lnTo>
                      <a:lnTo>
                        <a:pt x="11" y="93"/>
                      </a:lnTo>
                      <a:lnTo>
                        <a:pt x="11" y="93"/>
                      </a:lnTo>
                      <a:lnTo>
                        <a:pt x="11" y="91"/>
                      </a:lnTo>
                      <a:lnTo>
                        <a:pt x="11" y="91"/>
                      </a:lnTo>
                      <a:lnTo>
                        <a:pt x="10" y="91"/>
                      </a:lnTo>
                      <a:lnTo>
                        <a:pt x="10" y="91"/>
                      </a:lnTo>
                      <a:lnTo>
                        <a:pt x="10" y="90"/>
                      </a:lnTo>
                      <a:lnTo>
                        <a:pt x="10" y="90"/>
                      </a:lnTo>
                      <a:lnTo>
                        <a:pt x="10" y="90"/>
                      </a:lnTo>
                      <a:lnTo>
                        <a:pt x="10" y="90"/>
                      </a:lnTo>
                      <a:lnTo>
                        <a:pt x="10" y="88"/>
                      </a:lnTo>
                      <a:lnTo>
                        <a:pt x="10" y="88"/>
                      </a:lnTo>
                      <a:lnTo>
                        <a:pt x="10" y="86"/>
                      </a:lnTo>
                      <a:lnTo>
                        <a:pt x="10" y="86"/>
                      </a:lnTo>
                      <a:lnTo>
                        <a:pt x="10" y="86"/>
                      </a:lnTo>
                      <a:lnTo>
                        <a:pt x="10" y="84"/>
                      </a:lnTo>
                      <a:lnTo>
                        <a:pt x="10" y="84"/>
                      </a:lnTo>
                      <a:lnTo>
                        <a:pt x="10" y="84"/>
                      </a:lnTo>
                      <a:lnTo>
                        <a:pt x="10" y="84"/>
                      </a:lnTo>
                      <a:lnTo>
                        <a:pt x="10" y="84"/>
                      </a:lnTo>
                      <a:lnTo>
                        <a:pt x="10" y="82"/>
                      </a:lnTo>
                      <a:lnTo>
                        <a:pt x="10" y="82"/>
                      </a:lnTo>
                      <a:lnTo>
                        <a:pt x="10" y="82"/>
                      </a:lnTo>
                      <a:lnTo>
                        <a:pt x="10" y="80"/>
                      </a:lnTo>
                      <a:lnTo>
                        <a:pt x="10" y="80"/>
                      </a:lnTo>
                      <a:lnTo>
                        <a:pt x="10" y="78"/>
                      </a:lnTo>
                      <a:lnTo>
                        <a:pt x="8" y="78"/>
                      </a:lnTo>
                      <a:lnTo>
                        <a:pt x="8" y="78"/>
                      </a:lnTo>
                      <a:lnTo>
                        <a:pt x="8" y="78"/>
                      </a:lnTo>
                      <a:lnTo>
                        <a:pt x="6" y="78"/>
                      </a:lnTo>
                      <a:lnTo>
                        <a:pt x="6" y="76"/>
                      </a:lnTo>
                      <a:lnTo>
                        <a:pt x="6" y="76"/>
                      </a:lnTo>
                      <a:lnTo>
                        <a:pt x="6" y="78"/>
                      </a:lnTo>
                      <a:lnTo>
                        <a:pt x="6" y="78"/>
                      </a:lnTo>
                      <a:lnTo>
                        <a:pt x="4" y="78"/>
                      </a:lnTo>
                      <a:lnTo>
                        <a:pt x="4" y="76"/>
                      </a:lnTo>
                      <a:lnTo>
                        <a:pt x="4" y="76"/>
                      </a:lnTo>
                      <a:lnTo>
                        <a:pt x="4" y="76"/>
                      </a:lnTo>
                      <a:lnTo>
                        <a:pt x="4" y="74"/>
                      </a:lnTo>
                      <a:lnTo>
                        <a:pt x="4" y="74"/>
                      </a:lnTo>
                      <a:lnTo>
                        <a:pt x="4" y="74"/>
                      </a:lnTo>
                      <a:lnTo>
                        <a:pt x="4" y="74"/>
                      </a:lnTo>
                      <a:lnTo>
                        <a:pt x="4" y="74"/>
                      </a:lnTo>
                      <a:lnTo>
                        <a:pt x="4" y="72"/>
                      </a:lnTo>
                      <a:lnTo>
                        <a:pt x="4" y="72"/>
                      </a:lnTo>
                      <a:lnTo>
                        <a:pt x="4" y="72"/>
                      </a:lnTo>
                      <a:lnTo>
                        <a:pt x="2" y="72"/>
                      </a:lnTo>
                      <a:lnTo>
                        <a:pt x="2" y="70"/>
                      </a:lnTo>
                      <a:lnTo>
                        <a:pt x="2" y="70"/>
                      </a:lnTo>
                      <a:lnTo>
                        <a:pt x="4" y="70"/>
                      </a:lnTo>
                      <a:lnTo>
                        <a:pt x="4" y="68"/>
                      </a:lnTo>
                      <a:lnTo>
                        <a:pt x="4" y="68"/>
                      </a:lnTo>
                      <a:lnTo>
                        <a:pt x="4" y="68"/>
                      </a:lnTo>
                      <a:lnTo>
                        <a:pt x="4" y="68"/>
                      </a:lnTo>
                      <a:lnTo>
                        <a:pt x="4" y="68"/>
                      </a:lnTo>
                      <a:lnTo>
                        <a:pt x="4" y="67"/>
                      </a:lnTo>
                      <a:lnTo>
                        <a:pt x="4" y="67"/>
                      </a:lnTo>
                      <a:lnTo>
                        <a:pt x="2" y="67"/>
                      </a:lnTo>
                      <a:lnTo>
                        <a:pt x="2" y="67"/>
                      </a:lnTo>
                      <a:lnTo>
                        <a:pt x="0" y="67"/>
                      </a:lnTo>
                      <a:lnTo>
                        <a:pt x="0" y="67"/>
                      </a:lnTo>
                      <a:lnTo>
                        <a:pt x="0" y="67"/>
                      </a:lnTo>
                      <a:lnTo>
                        <a:pt x="2" y="67"/>
                      </a:lnTo>
                      <a:lnTo>
                        <a:pt x="2" y="67"/>
                      </a:lnTo>
                      <a:lnTo>
                        <a:pt x="4" y="67"/>
                      </a:lnTo>
                      <a:lnTo>
                        <a:pt x="4" y="67"/>
                      </a:lnTo>
                      <a:lnTo>
                        <a:pt x="4" y="67"/>
                      </a:lnTo>
                      <a:lnTo>
                        <a:pt x="4" y="67"/>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8" name="Freeform 37">
                  <a:extLst>
                    <a:ext uri="{FF2B5EF4-FFF2-40B4-BE49-F238E27FC236}">
                      <a16:creationId xmlns:a16="http://schemas.microsoft.com/office/drawing/2014/main" id="{AA09F965-C5F6-4C81-9D99-7AF1AEB90680}"/>
                    </a:ext>
                  </a:extLst>
                </p:cNvPr>
                <p:cNvSpPr>
                  <a:spLocks/>
                </p:cNvSpPr>
                <p:nvPr/>
              </p:nvSpPr>
              <p:spPr bwMode="auto">
                <a:xfrm>
                  <a:off x="17738866" y="3860801"/>
                  <a:ext cx="203200" cy="484188"/>
                </a:xfrm>
                <a:custGeom>
                  <a:avLst/>
                  <a:gdLst>
                    <a:gd name="T0" fmla="*/ 124 w 128"/>
                    <a:gd name="T1" fmla="*/ 219 h 305"/>
                    <a:gd name="T2" fmla="*/ 126 w 128"/>
                    <a:gd name="T3" fmla="*/ 227 h 305"/>
                    <a:gd name="T4" fmla="*/ 122 w 128"/>
                    <a:gd name="T5" fmla="*/ 238 h 305"/>
                    <a:gd name="T6" fmla="*/ 115 w 128"/>
                    <a:gd name="T7" fmla="*/ 251 h 305"/>
                    <a:gd name="T8" fmla="*/ 101 w 128"/>
                    <a:gd name="T9" fmla="*/ 257 h 305"/>
                    <a:gd name="T10" fmla="*/ 90 w 128"/>
                    <a:gd name="T11" fmla="*/ 267 h 305"/>
                    <a:gd name="T12" fmla="*/ 80 w 128"/>
                    <a:gd name="T13" fmla="*/ 271 h 305"/>
                    <a:gd name="T14" fmla="*/ 75 w 128"/>
                    <a:gd name="T15" fmla="*/ 284 h 305"/>
                    <a:gd name="T16" fmla="*/ 63 w 128"/>
                    <a:gd name="T17" fmla="*/ 292 h 305"/>
                    <a:gd name="T18" fmla="*/ 52 w 128"/>
                    <a:gd name="T19" fmla="*/ 303 h 305"/>
                    <a:gd name="T20" fmla="*/ 46 w 128"/>
                    <a:gd name="T21" fmla="*/ 296 h 305"/>
                    <a:gd name="T22" fmla="*/ 50 w 128"/>
                    <a:gd name="T23" fmla="*/ 276 h 305"/>
                    <a:gd name="T24" fmla="*/ 42 w 128"/>
                    <a:gd name="T25" fmla="*/ 273 h 305"/>
                    <a:gd name="T26" fmla="*/ 46 w 128"/>
                    <a:gd name="T27" fmla="*/ 265 h 305"/>
                    <a:gd name="T28" fmla="*/ 55 w 128"/>
                    <a:gd name="T29" fmla="*/ 257 h 305"/>
                    <a:gd name="T30" fmla="*/ 69 w 128"/>
                    <a:gd name="T31" fmla="*/ 259 h 305"/>
                    <a:gd name="T32" fmla="*/ 65 w 128"/>
                    <a:gd name="T33" fmla="*/ 244 h 305"/>
                    <a:gd name="T34" fmla="*/ 75 w 128"/>
                    <a:gd name="T35" fmla="*/ 240 h 305"/>
                    <a:gd name="T36" fmla="*/ 84 w 128"/>
                    <a:gd name="T37" fmla="*/ 230 h 305"/>
                    <a:gd name="T38" fmla="*/ 94 w 128"/>
                    <a:gd name="T39" fmla="*/ 223 h 305"/>
                    <a:gd name="T40" fmla="*/ 96 w 128"/>
                    <a:gd name="T41" fmla="*/ 204 h 305"/>
                    <a:gd name="T42" fmla="*/ 92 w 128"/>
                    <a:gd name="T43" fmla="*/ 186 h 305"/>
                    <a:gd name="T44" fmla="*/ 94 w 128"/>
                    <a:gd name="T45" fmla="*/ 171 h 305"/>
                    <a:gd name="T46" fmla="*/ 90 w 128"/>
                    <a:gd name="T47" fmla="*/ 158 h 305"/>
                    <a:gd name="T48" fmla="*/ 88 w 128"/>
                    <a:gd name="T49" fmla="*/ 148 h 305"/>
                    <a:gd name="T50" fmla="*/ 78 w 128"/>
                    <a:gd name="T51" fmla="*/ 140 h 305"/>
                    <a:gd name="T52" fmla="*/ 71 w 128"/>
                    <a:gd name="T53" fmla="*/ 127 h 305"/>
                    <a:gd name="T54" fmla="*/ 61 w 128"/>
                    <a:gd name="T55" fmla="*/ 114 h 305"/>
                    <a:gd name="T56" fmla="*/ 52 w 128"/>
                    <a:gd name="T57" fmla="*/ 102 h 305"/>
                    <a:gd name="T58" fmla="*/ 42 w 128"/>
                    <a:gd name="T59" fmla="*/ 92 h 305"/>
                    <a:gd name="T60" fmla="*/ 31 w 128"/>
                    <a:gd name="T61" fmla="*/ 83 h 305"/>
                    <a:gd name="T62" fmla="*/ 40 w 128"/>
                    <a:gd name="T63" fmla="*/ 77 h 305"/>
                    <a:gd name="T64" fmla="*/ 48 w 128"/>
                    <a:gd name="T65" fmla="*/ 68 h 305"/>
                    <a:gd name="T66" fmla="*/ 40 w 128"/>
                    <a:gd name="T67" fmla="*/ 58 h 305"/>
                    <a:gd name="T68" fmla="*/ 33 w 128"/>
                    <a:gd name="T69" fmla="*/ 50 h 305"/>
                    <a:gd name="T70" fmla="*/ 19 w 128"/>
                    <a:gd name="T71" fmla="*/ 52 h 305"/>
                    <a:gd name="T72" fmla="*/ 11 w 128"/>
                    <a:gd name="T73" fmla="*/ 41 h 305"/>
                    <a:gd name="T74" fmla="*/ 10 w 128"/>
                    <a:gd name="T75" fmla="*/ 33 h 305"/>
                    <a:gd name="T76" fmla="*/ 0 w 128"/>
                    <a:gd name="T77" fmla="*/ 20 h 305"/>
                    <a:gd name="T78" fmla="*/ 11 w 128"/>
                    <a:gd name="T79" fmla="*/ 16 h 305"/>
                    <a:gd name="T80" fmla="*/ 21 w 128"/>
                    <a:gd name="T81" fmla="*/ 12 h 305"/>
                    <a:gd name="T82" fmla="*/ 31 w 128"/>
                    <a:gd name="T83" fmla="*/ 18 h 305"/>
                    <a:gd name="T84" fmla="*/ 42 w 128"/>
                    <a:gd name="T85" fmla="*/ 12 h 305"/>
                    <a:gd name="T86" fmla="*/ 54 w 128"/>
                    <a:gd name="T87" fmla="*/ 2 h 305"/>
                    <a:gd name="T88" fmla="*/ 65 w 128"/>
                    <a:gd name="T89" fmla="*/ 10 h 305"/>
                    <a:gd name="T90" fmla="*/ 78 w 128"/>
                    <a:gd name="T91" fmla="*/ 10 h 305"/>
                    <a:gd name="T92" fmla="*/ 78 w 128"/>
                    <a:gd name="T93" fmla="*/ 23 h 305"/>
                    <a:gd name="T94" fmla="*/ 88 w 128"/>
                    <a:gd name="T95" fmla="*/ 35 h 305"/>
                    <a:gd name="T96" fmla="*/ 101 w 128"/>
                    <a:gd name="T97" fmla="*/ 39 h 305"/>
                    <a:gd name="T98" fmla="*/ 94 w 128"/>
                    <a:gd name="T99" fmla="*/ 46 h 305"/>
                    <a:gd name="T100" fmla="*/ 86 w 128"/>
                    <a:gd name="T101" fmla="*/ 54 h 305"/>
                    <a:gd name="T102" fmla="*/ 77 w 128"/>
                    <a:gd name="T103" fmla="*/ 62 h 305"/>
                    <a:gd name="T104" fmla="*/ 67 w 128"/>
                    <a:gd name="T105" fmla="*/ 71 h 305"/>
                    <a:gd name="T106" fmla="*/ 63 w 128"/>
                    <a:gd name="T107" fmla="*/ 87 h 305"/>
                    <a:gd name="T108" fmla="*/ 67 w 128"/>
                    <a:gd name="T109" fmla="*/ 102 h 305"/>
                    <a:gd name="T110" fmla="*/ 75 w 128"/>
                    <a:gd name="T111" fmla="*/ 112 h 305"/>
                    <a:gd name="T112" fmla="*/ 82 w 128"/>
                    <a:gd name="T113" fmla="*/ 125 h 305"/>
                    <a:gd name="T114" fmla="*/ 92 w 128"/>
                    <a:gd name="T115" fmla="*/ 137 h 305"/>
                    <a:gd name="T116" fmla="*/ 105 w 128"/>
                    <a:gd name="T117" fmla="*/ 146 h 305"/>
                    <a:gd name="T118" fmla="*/ 111 w 128"/>
                    <a:gd name="T119" fmla="*/ 159 h 305"/>
                    <a:gd name="T120" fmla="*/ 119 w 128"/>
                    <a:gd name="T121" fmla="*/ 173 h 305"/>
                    <a:gd name="T122" fmla="*/ 122 w 128"/>
                    <a:gd name="T123"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 h="305">
                      <a:moveTo>
                        <a:pt x="124" y="202"/>
                      </a:moveTo>
                      <a:lnTo>
                        <a:pt x="124" y="202"/>
                      </a:lnTo>
                      <a:lnTo>
                        <a:pt x="124" y="204"/>
                      </a:lnTo>
                      <a:lnTo>
                        <a:pt x="124" y="204"/>
                      </a:lnTo>
                      <a:lnTo>
                        <a:pt x="124" y="205"/>
                      </a:lnTo>
                      <a:lnTo>
                        <a:pt x="124" y="205"/>
                      </a:lnTo>
                      <a:lnTo>
                        <a:pt x="124" y="205"/>
                      </a:lnTo>
                      <a:lnTo>
                        <a:pt x="124" y="207"/>
                      </a:lnTo>
                      <a:lnTo>
                        <a:pt x="124" y="207"/>
                      </a:lnTo>
                      <a:lnTo>
                        <a:pt x="124" y="209"/>
                      </a:lnTo>
                      <a:lnTo>
                        <a:pt x="124" y="209"/>
                      </a:lnTo>
                      <a:lnTo>
                        <a:pt x="124" y="211"/>
                      </a:lnTo>
                      <a:lnTo>
                        <a:pt x="124" y="211"/>
                      </a:lnTo>
                      <a:lnTo>
                        <a:pt x="124" y="211"/>
                      </a:lnTo>
                      <a:lnTo>
                        <a:pt x="124" y="213"/>
                      </a:lnTo>
                      <a:lnTo>
                        <a:pt x="126" y="213"/>
                      </a:lnTo>
                      <a:lnTo>
                        <a:pt x="126" y="213"/>
                      </a:lnTo>
                      <a:lnTo>
                        <a:pt x="126" y="213"/>
                      </a:lnTo>
                      <a:lnTo>
                        <a:pt x="126" y="213"/>
                      </a:lnTo>
                      <a:lnTo>
                        <a:pt x="126" y="215"/>
                      </a:lnTo>
                      <a:lnTo>
                        <a:pt x="128" y="215"/>
                      </a:lnTo>
                      <a:lnTo>
                        <a:pt x="128" y="215"/>
                      </a:lnTo>
                      <a:lnTo>
                        <a:pt x="126" y="215"/>
                      </a:lnTo>
                      <a:lnTo>
                        <a:pt x="126" y="217"/>
                      </a:lnTo>
                      <a:lnTo>
                        <a:pt x="126" y="217"/>
                      </a:lnTo>
                      <a:lnTo>
                        <a:pt x="126" y="217"/>
                      </a:lnTo>
                      <a:lnTo>
                        <a:pt x="124" y="217"/>
                      </a:lnTo>
                      <a:lnTo>
                        <a:pt x="124" y="219"/>
                      </a:lnTo>
                      <a:lnTo>
                        <a:pt x="126" y="219"/>
                      </a:lnTo>
                      <a:lnTo>
                        <a:pt x="126" y="219"/>
                      </a:lnTo>
                      <a:lnTo>
                        <a:pt x="126" y="219"/>
                      </a:lnTo>
                      <a:lnTo>
                        <a:pt x="126" y="221"/>
                      </a:lnTo>
                      <a:lnTo>
                        <a:pt x="128" y="221"/>
                      </a:lnTo>
                      <a:lnTo>
                        <a:pt x="128" y="221"/>
                      </a:lnTo>
                      <a:lnTo>
                        <a:pt x="126" y="221"/>
                      </a:lnTo>
                      <a:lnTo>
                        <a:pt x="126" y="223"/>
                      </a:lnTo>
                      <a:lnTo>
                        <a:pt x="126" y="223"/>
                      </a:lnTo>
                      <a:lnTo>
                        <a:pt x="126" y="223"/>
                      </a:lnTo>
                      <a:lnTo>
                        <a:pt x="124" y="223"/>
                      </a:lnTo>
                      <a:lnTo>
                        <a:pt x="124" y="223"/>
                      </a:lnTo>
                      <a:lnTo>
                        <a:pt x="124" y="223"/>
                      </a:lnTo>
                      <a:lnTo>
                        <a:pt x="124" y="223"/>
                      </a:lnTo>
                      <a:lnTo>
                        <a:pt x="124" y="221"/>
                      </a:lnTo>
                      <a:lnTo>
                        <a:pt x="122" y="221"/>
                      </a:lnTo>
                      <a:lnTo>
                        <a:pt x="122" y="223"/>
                      </a:lnTo>
                      <a:lnTo>
                        <a:pt x="122" y="223"/>
                      </a:lnTo>
                      <a:lnTo>
                        <a:pt x="124" y="223"/>
                      </a:lnTo>
                      <a:lnTo>
                        <a:pt x="124" y="223"/>
                      </a:lnTo>
                      <a:lnTo>
                        <a:pt x="124" y="223"/>
                      </a:lnTo>
                      <a:lnTo>
                        <a:pt x="124" y="223"/>
                      </a:lnTo>
                      <a:lnTo>
                        <a:pt x="124" y="225"/>
                      </a:lnTo>
                      <a:lnTo>
                        <a:pt x="124" y="225"/>
                      </a:lnTo>
                      <a:lnTo>
                        <a:pt x="124" y="225"/>
                      </a:lnTo>
                      <a:lnTo>
                        <a:pt x="124" y="225"/>
                      </a:lnTo>
                      <a:lnTo>
                        <a:pt x="124" y="227"/>
                      </a:lnTo>
                      <a:lnTo>
                        <a:pt x="126" y="227"/>
                      </a:lnTo>
                      <a:lnTo>
                        <a:pt x="126" y="227"/>
                      </a:lnTo>
                      <a:lnTo>
                        <a:pt x="124" y="227"/>
                      </a:lnTo>
                      <a:lnTo>
                        <a:pt x="124" y="227"/>
                      </a:lnTo>
                      <a:lnTo>
                        <a:pt x="124" y="227"/>
                      </a:lnTo>
                      <a:lnTo>
                        <a:pt x="122" y="227"/>
                      </a:lnTo>
                      <a:lnTo>
                        <a:pt x="122" y="228"/>
                      </a:lnTo>
                      <a:lnTo>
                        <a:pt x="122" y="228"/>
                      </a:lnTo>
                      <a:lnTo>
                        <a:pt x="124" y="228"/>
                      </a:lnTo>
                      <a:lnTo>
                        <a:pt x="124" y="228"/>
                      </a:lnTo>
                      <a:lnTo>
                        <a:pt x="124" y="230"/>
                      </a:lnTo>
                      <a:lnTo>
                        <a:pt x="124" y="230"/>
                      </a:lnTo>
                      <a:lnTo>
                        <a:pt x="124" y="230"/>
                      </a:lnTo>
                      <a:lnTo>
                        <a:pt x="124" y="230"/>
                      </a:lnTo>
                      <a:lnTo>
                        <a:pt x="124" y="230"/>
                      </a:lnTo>
                      <a:lnTo>
                        <a:pt x="124" y="230"/>
                      </a:lnTo>
                      <a:lnTo>
                        <a:pt x="124" y="230"/>
                      </a:lnTo>
                      <a:lnTo>
                        <a:pt x="122" y="230"/>
                      </a:lnTo>
                      <a:lnTo>
                        <a:pt x="122" y="230"/>
                      </a:lnTo>
                      <a:lnTo>
                        <a:pt x="122" y="232"/>
                      </a:lnTo>
                      <a:lnTo>
                        <a:pt x="122" y="232"/>
                      </a:lnTo>
                      <a:lnTo>
                        <a:pt x="122" y="234"/>
                      </a:lnTo>
                      <a:lnTo>
                        <a:pt x="124" y="234"/>
                      </a:lnTo>
                      <a:lnTo>
                        <a:pt x="124" y="234"/>
                      </a:lnTo>
                      <a:lnTo>
                        <a:pt x="124" y="236"/>
                      </a:lnTo>
                      <a:lnTo>
                        <a:pt x="124" y="236"/>
                      </a:lnTo>
                      <a:lnTo>
                        <a:pt x="124" y="238"/>
                      </a:lnTo>
                      <a:lnTo>
                        <a:pt x="124" y="238"/>
                      </a:lnTo>
                      <a:lnTo>
                        <a:pt x="122" y="238"/>
                      </a:lnTo>
                      <a:lnTo>
                        <a:pt x="122" y="238"/>
                      </a:lnTo>
                      <a:lnTo>
                        <a:pt x="122" y="240"/>
                      </a:lnTo>
                      <a:lnTo>
                        <a:pt x="122" y="240"/>
                      </a:lnTo>
                      <a:lnTo>
                        <a:pt x="122" y="240"/>
                      </a:lnTo>
                      <a:lnTo>
                        <a:pt x="122" y="242"/>
                      </a:lnTo>
                      <a:lnTo>
                        <a:pt x="122" y="242"/>
                      </a:lnTo>
                      <a:lnTo>
                        <a:pt x="122" y="242"/>
                      </a:lnTo>
                      <a:lnTo>
                        <a:pt x="122" y="244"/>
                      </a:lnTo>
                      <a:lnTo>
                        <a:pt x="121" y="244"/>
                      </a:lnTo>
                      <a:lnTo>
                        <a:pt x="121" y="244"/>
                      </a:lnTo>
                      <a:lnTo>
                        <a:pt x="119" y="244"/>
                      </a:lnTo>
                      <a:lnTo>
                        <a:pt x="119" y="244"/>
                      </a:lnTo>
                      <a:lnTo>
                        <a:pt x="119" y="246"/>
                      </a:lnTo>
                      <a:lnTo>
                        <a:pt x="119" y="246"/>
                      </a:lnTo>
                      <a:lnTo>
                        <a:pt x="119" y="246"/>
                      </a:lnTo>
                      <a:lnTo>
                        <a:pt x="119" y="248"/>
                      </a:lnTo>
                      <a:lnTo>
                        <a:pt x="119" y="248"/>
                      </a:lnTo>
                      <a:lnTo>
                        <a:pt x="119" y="248"/>
                      </a:lnTo>
                      <a:lnTo>
                        <a:pt x="119" y="248"/>
                      </a:lnTo>
                      <a:lnTo>
                        <a:pt x="117" y="248"/>
                      </a:lnTo>
                      <a:lnTo>
                        <a:pt x="117" y="248"/>
                      </a:lnTo>
                      <a:lnTo>
                        <a:pt x="117" y="248"/>
                      </a:lnTo>
                      <a:lnTo>
                        <a:pt x="115" y="248"/>
                      </a:lnTo>
                      <a:lnTo>
                        <a:pt x="115" y="250"/>
                      </a:lnTo>
                      <a:lnTo>
                        <a:pt x="115" y="250"/>
                      </a:lnTo>
                      <a:lnTo>
                        <a:pt x="115" y="250"/>
                      </a:lnTo>
                      <a:lnTo>
                        <a:pt x="115" y="251"/>
                      </a:lnTo>
                      <a:lnTo>
                        <a:pt x="115" y="251"/>
                      </a:lnTo>
                      <a:lnTo>
                        <a:pt x="113" y="251"/>
                      </a:lnTo>
                      <a:lnTo>
                        <a:pt x="113" y="251"/>
                      </a:lnTo>
                      <a:lnTo>
                        <a:pt x="113" y="251"/>
                      </a:lnTo>
                      <a:lnTo>
                        <a:pt x="113" y="251"/>
                      </a:lnTo>
                      <a:lnTo>
                        <a:pt x="111" y="251"/>
                      </a:lnTo>
                      <a:lnTo>
                        <a:pt x="111" y="251"/>
                      </a:lnTo>
                      <a:lnTo>
                        <a:pt x="111" y="251"/>
                      </a:lnTo>
                      <a:lnTo>
                        <a:pt x="111" y="253"/>
                      </a:lnTo>
                      <a:lnTo>
                        <a:pt x="109" y="253"/>
                      </a:lnTo>
                      <a:lnTo>
                        <a:pt x="109" y="253"/>
                      </a:lnTo>
                      <a:lnTo>
                        <a:pt x="109" y="253"/>
                      </a:lnTo>
                      <a:lnTo>
                        <a:pt x="109" y="253"/>
                      </a:lnTo>
                      <a:lnTo>
                        <a:pt x="109" y="253"/>
                      </a:lnTo>
                      <a:lnTo>
                        <a:pt x="107" y="253"/>
                      </a:lnTo>
                      <a:lnTo>
                        <a:pt x="107" y="255"/>
                      </a:lnTo>
                      <a:lnTo>
                        <a:pt x="107" y="255"/>
                      </a:lnTo>
                      <a:lnTo>
                        <a:pt x="107" y="255"/>
                      </a:lnTo>
                      <a:lnTo>
                        <a:pt x="107" y="257"/>
                      </a:lnTo>
                      <a:lnTo>
                        <a:pt x="107" y="257"/>
                      </a:lnTo>
                      <a:lnTo>
                        <a:pt x="105" y="257"/>
                      </a:lnTo>
                      <a:lnTo>
                        <a:pt x="105" y="255"/>
                      </a:lnTo>
                      <a:lnTo>
                        <a:pt x="105" y="255"/>
                      </a:lnTo>
                      <a:lnTo>
                        <a:pt x="103" y="255"/>
                      </a:lnTo>
                      <a:lnTo>
                        <a:pt x="103" y="255"/>
                      </a:lnTo>
                      <a:lnTo>
                        <a:pt x="103" y="257"/>
                      </a:lnTo>
                      <a:lnTo>
                        <a:pt x="103" y="257"/>
                      </a:lnTo>
                      <a:lnTo>
                        <a:pt x="103" y="257"/>
                      </a:lnTo>
                      <a:lnTo>
                        <a:pt x="101" y="257"/>
                      </a:lnTo>
                      <a:lnTo>
                        <a:pt x="101" y="259"/>
                      </a:lnTo>
                      <a:lnTo>
                        <a:pt x="101" y="259"/>
                      </a:lnTo>
                      <a:lnTo>
                        <a:pt x="101" y="261"/>
                      </a:lnTo>
                      <a:lnTo>
                        <a:pt x="101" y="261"/>
                      </a:lnTo>
                      <a:lnTo>
                        <a:pt x="101" y="261"/>
                      </a:lnTo>
                      <a:lnTo>
                        <a:pt x="101" y="261"/>
                      </a:lnTo>
                      <a:lnTo>
                        <a:pt x="100" y="261"/>
                      </a:lnTo>
                      <a:lnTo>
                        <a:pt x="100" y="261"/>
                      </a:lnTo>
                      <a:lnTo>
                        <a:pt x="100" y="261"/>
                      </a:lnTo>
                      <a:lnTo>
                        <a:pt x="100" y="261"/>
                      </a:lnTo>
                      <a:lnTo>
                        <a:pt x="98" y="261"/>
                      </a:lnTo>
                      <a:lnTo>
                        <a:pt x="98" y="261"/>
                      </a:lnTo>
                      <a:lnTo>
                        <a:pt x="98" y="261"/>
                      </a:lnTo>
                      <a:lnTo>
                        <a:pt x="98" y="261"/>
                      </a:lnTo>
                      <a:lnTo>
                        <a:pt x="96" y="261"/>
                      </a:lnTo>
                      <a:lnTo>
                        <a:pt x="96" y="263"/>
                      </a:lnTo>
                      <a:lnTo>
                        <a:pt x="96" y="263"/>
                      </a:lnTo>
                      <a:lnTo>
                        <a:pt x="96" y="263"/>
                      </a:lnTo>
                      <a:lnTo>
                        <a:pt x="96" y="263"/>
                      </a:lnTo>
                      <a:lnTo>
                        <a:pt x="94" y="263"/>
                      </a:lnTo>
                      <a:lnTo>
                        <a:pt x="94" y="265"/>
                      </a:lnTo>
                      <a:lnTo>
                        <a:pt x="94" y="265"/>
                      </a:lnTo>
                      <a:lnTo>
                        <a:pt x="94" y="265"/>
                      </a:lnTo>
                      <a:lnTo>
                        <a:pt x="92" y="265"/>
                      </a:lnTo>
                      <a:lnTo>
                        <a:pt x="92" y="265"/>
                      </a:lnTo>
                      <a:lnTo>
                        <a:pt x="92" y="265"/>
                      </a:lnTo>
                      <a:lnTo>
                        <a:pt x="90" y="265"/>
                      </a:lnTo>
                      <a:lnTo>
                        <a:pt x="90" y="267"/>
                      </a:lnTo>
                      <a:lnTo>
                        <a:pt x="90" y="267"/>
                      </a:lnTo>
                      <a:lnTo>
                        <a:pt x="90" y="267"/>
                      </a:lnTo>
                      <a:lnTo>
                        <a:pt x="90" y="267"/>
                      </a:lnTo>
                      <a:lnTo>
                        <a:pt x="88" y="267"/>
                      </a:lnTo>
                      <a:lnTo>
                        <a:pt x="88" y="267"/>
                      </a:lnTo>
                      <a:lnTo>
                        <a:pt x="86" y="267"/>
                      </a:lnTo>
                      <a:lnTo>
                        <a:pt x="86" y="269"/>
                      </a:lnTo>
                      <a:lnTo>
                        <a:pt x="86" y="269"/>
                      </a:lnTo>
                      <a:lnTo>
                        <a:pt x="86" y="269"/>
                      </a:lnTo>
                      <a:lnTo>
                        <a:pt x="86" y="269"/>
                      </a:lnTo>
                      <a:lnTo>
                        <a:pt x="84" y="269"/>
                      </a:lnTo>
                      <a:lnTo>
                        <a:pt x="84" y="269"/>
                      </a:lnTo>
                      <a:lnTo>
                        <a:pt x="84" y="267"/>
                      </a:lnTo>
                      <a:lnTo>
                        <a:pt x="84" y="267"/>
                      </a:lnTo>
                      <a:lnTo>
                        <a:pt x="84" y="265"/>
                      </a:lnTo>
                      <a:lnTo>
                        <a:pt x="84" y="265"/>
                      </a:lnTo>
                      <a:lnTo>
                        <a:pt x="84" y="267"/>
                      </a:lnTo>
                      <a:lnTo>
                        <a:pt x="84" y="267"/>
                      </a:lnTo>
                      <a:lnTo>
                        <a:pt x="84" y="267"/>
                      </a:lnTo>
                      <a:lnTo>
                        <a:pt x="82" y="267"/>
                      </a:lnTo>
                      <a:lnTo>
                        <a:pt x="82" y="269"/>
                      </a:lnTo>
                      <a:lnTo>
                        <a:pt x="82" y="269"/>
                      </a:lnTo>
                      <a:lnTo>
                        <a:pt x="80" y="269"/>
                      </a:lnTo>
                      <a:lnTo>
                        <a:pt x="80" y="267"/>
                      </a:lnTo>
                      <a:lnTo>
                        <a:pt x="80" y="267"/>
                      </a:lnTo>
                      <a:lnTo>
                        <a:pt x="80" y="269"/>
                      </a:lnTo>
                      <a:lnTo>
                        <a:pt x="80" y="269"/>
                      </a:lnTo>
                      <a:lnTo>
                        <a:pt x="80" y="271"/>
                      </a:lnTo>
                      <a:lnTo>
                        <a:pt x="80" y="271"/>
                      </a:lnTo>
                      <a:lnTo>
                        <a:pt x="80" y="271"/>
                      </a:lnTo>
                      <a:lnTo>
                        <a:pt x="80" y="271"/>
                      </a:lnTo>
                      <a:lnTo>
                        <a:pt x="80" y="273"/>
                      </a:lnTo>
                      <a:lnTo>
                        <a:pt x="80" y="273"/>
                      </a:lnTo>
                      <a:lnTo>
                        <a:pt x="80" y="273"/>
                      </a:lnTo>
                      <a:lnTo>
                        <a:pt x="80" y="274"/>
                      </a:lnTo>
                      <a:lnTo>
                        <a:pt x="80" y="274"/>
                      </a:lnTo>
                      <a:lnTo>
                        <a:pt x="80" y="274"/>
                      </a:lnTo>
                      <a:lnTo>
                        <a:pt x="78" y="274"/>
                      </a:lnTo>
                      <a:lnTo>
                        <a:pt x="78" y="274"/>
                      </a:lnTo>
                      <a:lnTo>
                        <a:pt x="78" y="276"/>
                      </a:lnTo>
                      <a:lnTo>
                        <a:pt x="78" y="276"/>
                      </a:lnTo>
                      <a:lnTo>
                        <a:pt x="78" y="276"/>
                      </a:lnTo>
                      <a:lnTo>
                        <a:pt x="78" y="278"/>
                      </a:lnTo>
                      <a:lnTo>
                        <a:pt x="78" y="278"/>
                      </a:lnTo>
                      <a:lnTo>
                        <a:pt x="78" y="278"/>
                      </a:lnTo>
                      <a:lnTo>
                        <a:pt x="78" y="278"/>
                      </a:lnTo>
                      <a:lnTo>
                        <a:pt x="77" y="278"/>
                      </a:lnTo>
                      <a:lnTo>
                        <a:pt x="77" y="278"/>
                      </a:lnTo>
                      <a:lnTo>
                        <a:pt x="77" y="280"/>
                      </a:lnTo>
                      <a:lnTo>
                        <a:pt x="77" y="280"/>
                      </a:lnTo>
                      <a:lnTo>
                        <a:pt x="77" y="282"/>
                      </a:lnTo>
                      <a:lnTo>
                        <a:pt x="77" y="282"/>
                      </a:lnTo>
                      <a:lnTo>
                        <a:pt x="77" y="284"/>
                      </a:lnTo>
                      <a:lnTo>
                        <a:pt x="77" y="284"/>
                      </a:lnTo>
                      <a:lnTo>
                        <a:pt x="77" y="284"/>
                      </a:lnTo>
                      <a:lnTo>
                        <a:pt x="75" y="284"/>
                      </a:lnTo>
                      <a:lnTo>
                        <a:pt x="75" y="286"/>
                      </a:lnTo>
                      <a:lnTo>
                        <a:pt x="75" y="286"/>
                      </a:lnTo>
                      <a:lnTo>
                        <a:pt x="75" y="286"/>
                      </a:lnTo>
                      <a:lnTo>
                        <a:pt x="73" y="286"/>
                      </a:lnTo>
                      <a:lnTo>
                        <a:pt x="73" y="286"/>
                      </a:lnTo>
                      <a:lnTo>
                        <a:pt x="73" y="284"/>
                      </a:lnTo>
                      <a:lnTo>
                        <a:pt x="71" y="284"/>
                      </a:lnTo>
                      <a:lnTo>
                        <a:pt x="71" y="286"/>
                      </a:lnTo>
                      <a:lnTo>
                        <a:pt x="71" y="286"/>
                      </a:lnTo>
                      <a:lnTo>
                        <a:pt x="71" y="286"/>
                      </a:lnTo>
                      <a:lnTo>
                        <a:pt x="71" y="286"/>
                      </a:lnTo>
                      <a:lnTo>
                        <a:pt x="71" y="286"/>
                      </a:lnTo>
                      <a:lnTo>
                        <a:pt x="71" y="288"/>
                      </a:lnTo>
                      <a:lnTo>
                        <a:pt x="71" y="288"/>
                      </a:lnTo>
                      <a:lnTo>
                        <a:pt x="69" y="288"/>
                      </a:lnTo>
                      <a:lnTo>
                        <a:pt x="69" y="288"/>
                      </a:lnTo>
                      <a:lnTo>
                        <a:pt x="69" y="288"/>
                      </a:lnTo>
                      <a:lnTo>
                        <a:pt x="69" y="290"/>
                      </a:lnTo>
                      <a:lnTo>
                        <a:pt x="67" y="290"/>
                      </a:lnTo>
                      <a:lnTo>
                        <a:pt x="67" y="290"/>
                      </a:lnTo>
                      <a:lnTo>
                        <a:pt x="65" y="290"/>
                      </a:lnTo>
                      <a:lnTo>
                        <a:pt x="65" y="290"/>
                      </a:lnTo>
                      <a:lnTo>
                        <a:pt x="65" y="290"/>
                      </a:lnTo>
                      <a:lnTo>
                        <a:pt x="65" y="290"/>
                      </a:lnTo>
                      <a:lnTo>
                        <a:pt x="65" y="292"/>
                      </a:lnTo>
                      <a:lnTo>
                        <a:pt x="63" y="292"/>
                      </a:lnTo>
                      <a:lnTo>
                        <a:pt x="63" y="292"/>
                      </a:lnTo>
                      <a:lnTo>
                        <a:pt x="63" y="292"/>
                      </a:lnTo>
                      <a:lnTo>
                        <a:pt x="63" y="292"/>
                      </a:lnTo>
                      <a:lnTo>
                        <a:pt x="61" y="292"/>
                      </a:lnTo>
                      <a:lnTo>
                        <a:pt x="61" y="292"/>
                      </a:lnTo>
                      <a:lnTo>
                        <a:pt x="61" y="294"/>
                      </a:lnTo>
                      <a:lnTo>
                        <a:pt x="59" y="294"/>
                      </a:lnTo>
                      <a:lnTo>
                        <a:pt x="59" y="294"/>
                      </a:lnTo>
                      <a:lnTo>
                        <a:pt x="59" y="294"/>
                      </a:lnTo>
                      <a:lnTo>
                        <a:pt x="59" y="294"/>
                      </a:lnTo>
                      <a:lnTo>
                        <a:pt x="57" y="294"/>
                      </a:lnTo>
                      <a:lnTo>
                        <a:pt x="57" y="294"/>
                      </a:lnTo>
                      <a:lnTo>
                        <a:pt x="57" y="294"/>
                      </a:lnTo>
                      <a:lnTo>
                        <a:pt x="57" y="296"/>
                      </a:lnTo>
                      <a:lnTo>
                        <a:pt x="57" y="296"/>
                      </a:lnTo>
                      <a:lnTo>
                        <a:pt x="57" y="296"/>
                      </a:lnTo>
                      <a:lnTo>
                        <a:pt x="57" y="297"/>
                      </a:lnTo>
                      <a:lnTo>
                        <a:pt x="55" y="297"/>
                      </a:lnTo>
                      <a:lnTo>
                        <a:pt x="55" y="297"/>
                      </a:lnTo>
                      <a:lnTo>
                        <a:pt x="55" y="299"/>
                      </a:lnTo>
                      <a:lnTo>
                        <a:pt x="55" y="299"/>
                      </a:lnTo>
                      <a:lnTo>
                        <a:pt x="55" y="299"/>
                      </a:lnTo>
                      <a:lnTo>
                        <a:pt x="55" y="301"/>
                      </a:lnTo>
                      <a:lnTo>
                        <a:pt x="54" y="301"/>
                      </a:lnTo>
                      <a:lnTo>
                        <a:pt x="54" y="301"/>
                      </a:lnTo>
                      <a:lnTo>
                        <a:pt x="54" y="301"/>
                      </a:lnTo>
                      <a:lnTo>
                        <a:pt x="54" y="301"/>
                      </a:lnTo>
                      <a:lnTo>
                        <a:pt x="52" y="301"/>
                      </a:lnTo>
                      <a:lnTo>
                        <a:pt x="52" y="301"/>
                      </a:lnTo>
                      <a:lnTo>
                        <a:pt x="52" y="303"/>
                      </a:lnTo>
                      <a:lnTo>
                        <a:pt x="52" y="303"/>
                      </a:lnTo>
                      <a:lnTo>
                        <a:pt x="52" y="303"/>
                      </a:lnTo>
                      <a:lnTo>
                        <a:pt x="50" y="303"/>
                      </a:lnTo>
                      <a:lnTo>
                        <a:pt x="50" y="303"/>
                      </a:lnTo>
                      <a:lnTo>
                        <a:pt x="50" y="303"/>
                      </a:lnTo>
                      <a:lnTo>
                        <a:pt x="48" y="303"/>
                      </a:lnTo>
                      <a:lnTo>
                        <a:pt x="48" y="305"/>
                      </a:lnTo>
                      <a:lnTo>
                        <a:pt x="48" y="305"/>
                      </a:lnTo>
                      <a:lnTo>
                        <a:pt x="48" y="305"/>
                      </a:lnTo>
                      <a:lnTo>
                        <a:pt x="46" y="305"/>
                      </a:lnTo>
                      <a:lnTo>
                        <a:pt x="46" y="305"/>
                      </a:lnTo>
                      <a:lnTo>
                        <a:pt x="44" y="305"/>
                      </a:lnTo>
                      <a:lnTo>
                        <a:pt x="44" y="303"/>
                      </a:lnTo>
                      <a:lnTo>
                        <a:pt x="44" y="303"/>
                      </a:lnTo>
                      <a:lnTo>
                        <a:pt x="44" y="303"/>
                      </a:lnTo>
                      <a:lnTo>
                        <a:pt x="44" y="301"/>
                      </a:lnTo>
                      <a:lnTo>
                        <a:pt x="44" y="301"/>
                      </a:lnTo>
                      <a:lnTo>
                        <a:pt x="46" y="301"/>
                      </a:lnTo>
                      <a:lnTo>
                        <a:pt x="46" y="301"/>
                      </a:lnTo>
                      <a:lnTo>
                        <a:pt x="46" y="301"/>
                      </a:lnTo>
                      <a:lnTo>
                        <a:pt x="44" y="301"/>
                      </a:lnTo>
                      <a:lnTo>
                        <a:pt x="44" y="299"/>
                      </a:lnTo>
                      <a:lnTo>
                        <a:pt x="44" y="299"/>
                      </a:lnTo>
                      <a:lnTo>
                        <a:pt x="44" y="297"/>
                      </a:lnTo>
                      <a:lnTo>
                        <a:pt x="46" y="297"/>
                      </a:lnTo>
                      <a:lnTo>
                        <a:pt x="46" y="297"/>
                      </a:lnTo>
                      <a:lnTo>
                        <a:pt x="46" y="296"/>
                      </a:lnTo>
                      <a:lnTo>
                        <a:pt x="46" y="296"/>
                      </a:lnTo>
                      <a:lnTo>
                        <a:pt x="46" y="294"/>
                      </a:lnTo>
                      <a:lnTo>
                        <a:pt x="46" y="294"/>
                      </a:lnTo>
                      <a:lnTo>
                        <a:pt x="46" y="294"/>
                      </a:lnTo>
                      <a:lnTo>
                        <a:pt x="46" y="292"/>
                      </a:lnTo>
                      <a:lnTo>
                        <a:pt x="46" y="292"/>
                      </a:lnTo>
                      <a:lnTo>
                        <a:pt x="46" y="290"/>
                      </a:lnTo>
                      <a:lnTo>
                        <a:pt x="46" y="290"/>
                      </a:lnTo>
                      <a:lnTo>
                        <a:pt x="46" y="288"/>
                      </a:lnTo>
                      <a:lnTo>
                        <a:pt x="46" y="288"/>
                      </a:lnTo>
                      <a:lnTo>
                        <a:pt x="46" y="286"/>
                      </a:lnTo>
                      <a:lnTo>
                        <a:pt x="46" y="286"/>
                      </a:lnTo>
                      <a:lnTo>
                        <a:pt x="46" y="286"/>
                      </a:lnTo>
                      <a:lnTo>
                        <a:pt x="46" y="284"/>
                      </a:lnTo>
                      <a:lnTo>
                        <a:pt x="46" y="284"/>
                      </a:lnTo>
                      <a:lnTo>
                        <a:pt x="46" y="284"/>
                      </a:lnTo>
                      <a:lnTo>
                        <a:pt x="46" y="282"/>
                      </a:lnTo>
                      <a:lnTo>
                        <a:pt x="46" y="282"/>
                      </a:lnTo>
                      <a:lnTo>
                        <a:pt x="46" y="280"/>
                      </a:lnTo>
                      <a:lnTo>
                        <a:pt x="46" y="280"/>
                      </a:lnTo>
                      <a:lnTo>
                        <a:pt x="46" y="278"/>
                      </a:lnTo>
                      <a:lnTo>
                        <a:pt x="48" y="278"/>
                      </a:lnTo>
                      <a:lnTo>
                        <a:pt x="48" y="278"/>
                      </a:lnTo>
                      <a:lnTo>
                        <a:pt x="48" y="278"/>
                      </a:lnTo>
                      <a:lnTo>
                        <a:pt x="48" y="278"/>
                      </a:lnTo>
                      <a:lnTo>
                        <a:pt x="48" y="278"/>
                      </a:lnTo>
                      <a:lnTo>
                        <a:pt x="48" y="276"/>
                      </a:lnTo>
                      <a:lnTo>
                        <a:pt x="50" y="276"/>
                      </a:lnTo>
                      <a:lnTo>
                        <a:pt x="50" y="276"/>
                      </a:lnTo>
                      <a:lnTo>
                        <a:pt x="50" y="276"/>
                      </a:lnTo>
                      <a:lnTo>
                        <a:pt x="50" y="276"/>
                      </a:lnTo>
                      <a:lnTo>
                        <a:pt x="50" y="274"/>
                      </a:lnTo>
                      <a:lnTo>
                        <a:pt x="50" y="274"/>
                      </a:lnTo>
                      <a:lnTo>
                        <a:pt x="50" y="274"/>
                      </a:lnTo>
                      <a:lnTo>
                        <a:pt x="50" y="274"/>
                      </a:lnTo>
                      <a:lnTo>
                        <a:pt x="50" y="273"/>
                      </a:lnTo>
                      <a:lnTo>
                        <a:pt x="48" y="273"/>
                      </a:lnTo>
                      <a:lnTo>
                        <a:pt x="48" y="273"/>
                      </a:lnTo>
                      <a:lnTo>
                        <a:pt x="48" y="273"/>
                      </a:lnTo>
                      <a:lnTo>
                        <a:pt x="46" y="273"/>
                      </a:lnTo>
                      <a:lnTo>
                        <a:pt x="46" y="273"/>
                      </a:lnTo>
                      <a:lnTo>
                        <a:pt x="46" y="273"/>
                      </a:lnTo>
                      <a:lnTo>
                        <a:pt x="46" y="271"/>
                      </a:lnTo>
                      <a:lnTo>
                        <a:pt x="44" y="271"/>
                      </a:lnTo>
                      <a:lnTo>
                        <a:pt x="44" y="271"/>
                      </a:lnTo>
                      <a:lnTo>
                        <a:pt x="44" y="271"/>
                      </a:lnTo>
                      <a:lnTo>
                        <a:pt x="44" y="271"/>
                      </a:lnTo>
                      <a:lnTo>
                        <a:pt x="44" y="271"/>
                      </a:lnTo>
                      <a:lnTo>
                        <a:pt x="44" y="273"/>
                      </a:lnTo>
                      <a:lnTo>
                        <a:pt x="42" y="273"/>
                      </a:lnTo>
                      <a:lnTo>
                        <a:pt x="42" y="273"/>
                      </a:lnTo>
                      <a:lnTo>
                        <a:pt x="42" y="273"/>
                      </a:lnTo>
                      <a:lnTo>
                        <a:pt x="42" y="274"/>
                      </a:lnTo>
                      <a:lnTo>
                        <a:pt x="42" y="274"/>
                      </a:lnTo>
                      <a:lnTo>
                        <a:pt x="42" y="274"/>
                      </a:lnTo>
                      <a:lnTo>
                        <a:pt x="42" y="274"/>
                      </a:lnTo>
                      <a:lnTo>
                        <a:pt x="42" y="273"/>
                      </a:lnTo>
                      <a:lnTo>
                        <a:pt x="40" y="273"/>
                      </a:lnTo>
                      <a:lnTo>
                        <a:pt x="40" y="273"/>
                      </a:lnTo>
                      <a:lnTo>
                        <a:pt x="40" y="273"/>
                      </a:lnTo>
                      <a:lnTo>
                        <a:pt x="40" y="271"/>
                      </a:lnTo>
                      <a:lnTo>
                        <a:pt x="40" y="271"/>
                      </a:lnTo>
                      <a:lnTo>
                        <a:pt x="40" y="271"/>
                      </a:lnTo>
                      <a:lnTo>
                        <a:pt x="42" y="271"/>
                      </a:lnTo>
                      <a:lnTo>
                        <a:pt x="42" y="271"/>
                      </a:lnTo>
                      <a:lnTo>
                        <a:pt x="40" y="271"/>
                      </a:lnTo>
                      <a:lnTo>
                        <a:pt x="40" y="269"/>
                      </a:lnTo>
                      <a:lnTo>
                        <a:pt x="40" y="269"/>
                      </a:lnTo>
                      <a:lnTo>
                        <a:pt x="40" y="269"/>
                      </a:lnTo>
                      <a:lnTo>
                        <a:pt x="38" y="269"/>
                      </a:lnTo>
                      <a:lnTo>
                        <a:pt x="38" y="267"/>
                      </a:lnTo>
                      <a:lnTo>
                        <a:pt x="38" y="267"/>
                      </a:lnTo>
                      <a:lnTo>
                        <a:pt x="40" y="267"/>
                      </a:lnTo>
                      <a:lnTo>
                        <a:pt x="40" y="267"/>
                      </a:lnTo>
                      <a:lnTo>
                        <a:pt x="42" y="267"/>
                      </a:lnTo>
                      <a:lnTo>
                        <a:pt x="42" y="265"/>
                      </a:lnTo>
                      <a:lnTo>
                        <a:pt x="42" y="265"/>
                      </a:lnTo>
                      <a:lnTo>
                        <a:pt x="42" y="265"/>
                      </a:lnTo>
                      <a:lnTo>
                        <a:pt x="42" y="263"/>
                      </a:lnTo>
                      <a:lnTo>
                        <a:pt x="42" y="263"/>
                      </a:lnTo>
                      <a:lnTo>
                        <a:pt x="44" y="263"/>
                      </a:lnTo>
                      <a:lnTo>
                        <a:pt x="44" y="263"/>
                      </a:lnTo>
                      <a:lnTo>
                        <a:pt x="44" y="263"/>
                      </a:lnTo>
                      <a:lnTo>
                        <a:pt x="44" y="265"/>
                      </a:lnTo>
                      <a:lnTo>
                        <a:pt x="46" y="265"/>
                      </a:lnTo>
                      <a:lnTo>
                        <a:pt x="46" y="263"/>
                      </a:lnTo>
                      <a:lnTo>
                        <a:pt x="46" y="263"/>
                      </a:lnTo>
                      <a:lnTo>
                        <a:pt x="48" y="263"/>
                      </a:lnTo>
                      <a:lnTo>
                        <a:pt x="48" y="263"/>
                      </a:lnTo>
                      <a:lnTo>
                        <a:pt x="48" y="263"/>
                      </a:lnTo>
                      <a:lnTo>
                        <a:pt x="48" y="261"/>
                      </a:lnTo>
                      <a:lnTo>
                        <a:pt x="48" y="261"/>
                      </a:lnTo>
                      <a:lnTo>
                        <a:pt x="48" y="261"/>
                      </a:lnTo>
                      <a:lnTo>
                        <a:pt x="50" y="261"/>
                      </a:lnTo>
                      <a:lnTo>
                        <a:pt x="50" y="261"/>
                      </a:lnTo>
                      <a:lnTo>
                        <a:pt x="50" y="261"/>
                      </a:lnTo>
                      <a:lnTo>
                        <a:pt x="50" y="261"/>
                      </a:lnTo>
                      <a:lnTo>
                        <a:pt x="50" y="259"/>
                      </a:lnTo>
                      <a:lnTo>
                        <a:pt x="50" y="259"/>
                      </a:lnTo>
                      <a:lnTo>
                        <a:pt x="50" y="257"/>
                      </a:lnTo>
                      <a:lnTo>
                        <a:pt x="50" y="257"/>
                      </a:lnTo>
                      <a:lnTo>
                        <a:pt x="50" y="257"/>
                      </a:lnTo>
                      <a:lnTo>
                        <a:pt x="50" y="255"/>
                      </a:lnTo>
                      <a:lnTo>
                        <a:pt x="50" y="255"/>
                      </a:lnTo>
                      <a:lnTo>
                        <a:pt x="50" y="255"/>
                      </a:lnTo>
                      <a:lnTo>
                        <a:pt x="52" y="255"/>
                      </a:lnTo>
                      <a:lnTo>
                        <a:pt x="52" y="255"/>
                      </a:lnTo>
                      <a:lnTo>
                        <a:pt x="52" y="255"/>
                      </a:lnTo>
                      <a:lnTo>
                        <a:pt x="54" y="255"/>
                      </a:lnTo>
                      <a:lnTo>
                        <a:pt x="54" y="255"/>
                      </a:lnTo>
                      <a:lnTo>
                        <a:pt x="54" y="257"/>
                      </a:lnTo>
                      <a:lnTo>
                        <a:pt x="54" y="257"/>
                      </a:lnTo>
                      <a:lnTo>
                        <a:pt x="55" y="257"/>
                      </a:lnTo>
                      <a:lnTo>
                        <a:pt x="55" y="257"/>
                      </a:lnTo>
                      <a:lnTo>
                        <a:pt x="55" y="255"/>
                      </a:lnTo>
                      <a:lnTo>
                        <a:pt x="57" y="255"/>
                      </a:lnTo>
                      <a:lnTo>
                        <a:pt x="57" y="255"/>
                      </a:lnTo>
                      <a:lnTo>
                        <a:pt x="57" y="255"/>
                      </a:lnTo>
                      <a:lnTo>
                        <a:pt x="57" y="255"/>
                      </a:lnTo>
                      <a:lnTo>
                        <a:pt x="59" y="255"/>
                      </a:lnTo>
                      <a:lnTo>
                        <a:pt x="59" y="255"/>
                      </a:lnTo>
                      <a:lnTo>
                        <a:pt x="59" y="255"/>
                      </a:lnTo>
                      <a:lnTo>
                        <a:pt x="61" y="255"/>
                      </a:lnTo>
                      <a:lnTo>
                        <a:pt x="61" y="253"/>
                      </a:lnTo>
                      <a:lnTo>
                        <a:pt x="61" y="253"/>
                      </a:lnTo>
                      <a:lnTo>
                        <a:pt x="63" y="253"/>
                      </a:lnTo>
                      <a:lnTo>
                        <a:pt x="63" y="253"/>
                      </a:lnTo>
                      <a:lnTo>
                        <a:pt x="63" y="255"/>
                      </a:lnTo>
                      <a:lnTo>
                        <a:pt x="63" y="255"/>
                      </a:lnTo>
                      <a:lnTo>
                        <a:pt x="63" y="255"/>
                      </a:lnTo>
                      <a:lnTo>
                        <a:pt x="65" y="255"/>
                      </a:lnTo>
                      <a:lnTo>
                        <a:pt x="65" y="257"/>
                      </a:lnTo>
                      <a:lnTo>
                        <a:pt x="65" y="257"/>
                      </a:lnTo>
                      <a:lnTo>
                        <a:pt x="65" y="257"/>
                      </a:lnTo>
                      <a:lnTo>
                        <a:pt x="65" y="257"/>
                      </a:lnTo>
                      <a:lnTo>
                        <a:pt x="65" y="257"/>
                      </a:lnTo>
                      <a:lnTo>
                        <a:pt x="67" y="257"/>
                      </a:lnTo>
                      <a:lnTo>
                        <a:pt x="67" y="257"/>
                      </a:lnTo>
                      <a:lnTo>
                        <a:pt x="67" y="257"/>
                      </a:lnTo>
                      <a:lnTo>
                        <a:pt x="69" y="257"/>
                      </a:lnTo>
                      <a:lnTo>
                        <a:pt x="69" y="259"/>
                      </a:lnTo>
                      <a:lnTo>
                        <a:pt x="69" y="259"/>
                      </a:lnTo>
                      <a:lnTo>
                        <a:pt x="69" y="259"/>
                      </a:lnTo>
                      <a:lnTo>
                        <a:pt x="69" y="257"/>
                      </a:lnTo>
                      <a:lnTo>
                        <a:pt x="69" y="257"/>
                      </a:lnTo>
                      <a:lnTo>
                        <a:pt x="69" y="255"/>
                      </a:lnTo>
                      <a:lnTo>
                        <a:pt x="69" y="255"/>
                      </a:lnTo>
                      <a:lnTo>
                        <a:pt x="71" y="255"/>
                      </a:lnTo>
                      <a:lnTo>
                        <a:pt x="71" y="253"/>
                      </a:lnTo>
                      <a:lnTo>
                        <a:pt x="71" y="253"/>
                      </a:lnTo>
                      <a:lnTo>
                        <a:pt x="69" y="253"/>
                      </a:lnTo>
                      <a:lnTo>
                        <a:pt x="69" y="253"/>
                      </a:lnTo>
                      <a:lnTo>
                        <a:pt x="69" y="253"/>
                      </a:lnTo>
                      <a:lnTo>
                        <a:pt x="69" y="253"/>
                      </a:lnTo>
                      <a:lnTo>
                        <a:pt x="69" y="251"/>
                      </a:lnTo>
                      <a:lnTo>
                        <a:pt x="67" y="251"/>
                      </a:lnTo>
                      <a:lnTo>
                        <a:pt x="67" y="251"/>
                      </a:lnTo>
                      <a:lnTo>
                        <a:pt x="67" y="251"/>
                      </a:lnTo>
                      <a:lnTo>
                        <a:pt x="67" y="250"/>
                      </a:lnTo>
                      <a:lnTo>
                        <a:pt x="65" y="250"/>
                      </a:lnTo>
                      <a:lnTo>
                        <a:pt x="65" y="250"/>
                      </a:lnTo>
                      <a:lnTo>
                        <a:pt x="65" y="250"/>
                      </a:lnTo>
                      <a:lnTo>
                        <a:pt x="65" y="248"/>
                      </a:lnTo>
                      <a:lnTo>
                        <a:pt x="65" y="248"/>
                      </a:lnTo>
                      <a:lnTo>
                        <a:pt x="65" y="248"/>
                      </a:lnTo>
                      <a:lnTo>
                        <a:pt x="65" y="246"/>
                      </a:lnTo>
                      <a:lnTo>
                        <a:pt x="65" y="246"/>
                      </a:lnTo>
                      <a:lnTo>
                        <a:pt x="65" y="246"/>
                      </a:lnTo>
                      <a:lnTo>
                        <a:pt x="65" y="244"/>
                      </a:lnTo>
                      <a:lnTo>
                        <a:pt x="65" y="244"/>
                      </a:lnTo>
                      <a:lnTo>
                        <a:pt x="63" y="244"/>
                      </a:lnTo>
                      <a:lnTo>
                        <a:pt x="63" y="242"/>
                      </a:lnTo>
                      <a:lnTo>
                        <a:pt x="63" y="242"/>
                      </a:lnTo>
                      <a:lnTo>
                        <a:pt x="63" y="240"/>
                      </a:lnTo>
                      <a:lnTo>
                        <a:pt x="65" y="240"/>
                      </a:lnTo>
                      <a:lnTo>
                        <a:pt x="65" y="240"/>
                      </a:lnTo>
                      <a:lnTo>
                        <a:pt x="65" y="240"/>
                      </a:lnTo>
                      <a:lnTo>
                        <a:pt x="67" y="240"/>
                      </a:lnTo>
                      <a:lnTo>
                        <a:pt x="67" y="240"/>
                      </a:lnTo>
                      <a:lnTo>
                        <a:pt x="67" y="238"/>
                      </a:lnTo>
                      <a:lnTo>
                        <a:pt x="67" y="238"/>
                      </a:lnTo>
                      <a:lnTo>
                        <a:pt x="67" y="238"/>
                      </a:lnTo>
                      <a:lnTo>
                        <a:pt x="69" y="238"/>
                      </a:lnTo>
                      <a:lnTo>
                        <a:pt x="69" y="238"/>
                      </a:lnTo>
                      <a:lnTo>
                        <a:pt x="69" y="238"/>
                      </a:lnTo>
                      <a:lnTo>
                        <a:pt x="69" y="238"/>
                      </a:lnTo>
                      <a:lnTo>
                        <a:pt x="71" y="238"/>
                      </a:lnTo>
                      <a:lnTo>
                        <a:pt x="71" y="238"/>
                      </a:lnTo>
                      <a:lnTo>
                        <a:pt x="71" y="240"/>
                      </a:lnTo>
                      <a:lnTo>
                        <a:pt x="71" y="240"/>
                      </a:lnTo>
                      <a:lnTo>
                        <a:pt x="71" y="240"/>
                      </a:lnTo>
                      <a:lnTo>
                        <a:pt x="73" y="240"/>
                      </a:lnTo>
                      <a:lnTo>
                        <a:pt x="73" y="240"/>
                      </a:lnTo>
                      <a:lnTo>
                        <a:pt x="73" y="240"/>
                      </a:lnTo>
                      <a:lnTo>
                        <a:pt x="75" y="240"/>
                      </a:lnTo>
                      <a:lnTo>
                        <a:pt x="75" y="240"/>
                      </a:lnTo>
                      <a:lnTo>
                        <a:pt x="75" y="240"/>
                      </a:lnTo>
                      <a:lnTo>
                        <a:pt x="75" y="240"/>
                      </a:lnTo>
                      <a:lnTo>
                        <a:pt x="75" y="240"/>
                      </a:lnTo>
                      <a:lnTo>
                        <a:pt x="75" y="238"/>
                      </a:lnTo>
                      <a:lnTo>
                        <a:pt x="75" y="238"/>
                      </a:lnTo>
                      <a:lnTo>
                        <a:pt x="75" y="238"/>
                      </a:lnTo>
                      <a:lnTo>
                        <a:pt x="75" y="238"/>
                      </a:lnTo>
                      <a:lnTo>
                        <a:pt x="75" y="236"/>
                      </a:lnTo>
                      <a:lnTo>
                        <a:pt x="75" y="236"/>
                      </a:lnTo>
                      <a:lnTo>
                        <a:pt x="75" y="236"/>
                      </a:lnTo>
                      <a:lnTo>
                        <a:pt x="75" y="234"/>
                      </a:lnTo>
                      <a:lnTo>
                        <a:pt x="75" y="234"/>
                      </a:lnTo>
                      <a:lnTo>
                        <a:pt x="75" y="234"/>
                      </a:lnTo>
                      <a:lnTo>
                        <a:pt x="77" y="234"/>
                      </a:lnTo>
                      <a:lnTo>
                        <a:pt x="77" y="234"/>
                      </a:lnTo>
                      <a:lnTo>
                        <a:pt x="77" y="234"/>
                      </a:lnTo>
                      <a:lnTo>
                        <a:pt x="78" y="234"/>
                      </a:lnTo>
                      <a:lnTo>
                        <a:pt x="78" y="234"/>
                      </a:lnTo>
                      <a:lnTo>
                        <a:pt x="78" y="234"/>
                      </a:lnTo>
                      <a:lnTo>
                        <a:pt x="80" y="234"/>
                      </a:lnTo>
                      <a:lnTo>
                        <a:pt x="80" y="232"/>
                      </a:lnTo>
                      <a:lnTo>
                        <a:pt x="80" y="232"/>
                      </a:lnTo>
                      <a:lnTo>
                        <a:pt x="80" y="232"/>
                      </a:lnTo>
                      <a:lnTo>
                        <a:pt x="80" y="232"/>
                      </a:lnTo>
                      <a:lnTo>
                        <a:pt x="82" y="232"/>
                      </a:lnTo>
                      <a:lnTo>
                        <a:pt x="82" y="232"/>
                      </a:lnTo>
                      <a:lnTo>
                        <a:pt x="84" y="232"/>
                      </a:lnTo>
                      <a:lnTo>
                        <a:pt x="84" y="232"/>
                      </a:lnTo>
                      <a:lnTo>
                        <a:pt x="84" y="230"/>
                      </a:lnTo>
                      <a:lnTo>
                        <a:pt x="84" y="230"/>
                      </a:lnTo>
                      <a:lnTo>
                        <a:pt x="84" y="230"/>
                      </a:lnTo>
                      <a:lnTo>
                        <a:pt x="86" y="230"/>
                      </a:lnTo>
                      <a:lnTo>
                        <a:pt x="86" y="230"/>
                      </a:lnTo>
                      <a:lnTo>
                        <a:pt x="86" y="230"/>
                      </a:lnTo>
                      <a:lnTo>
                        <a:pt x="86" y="228"/>
                      </a:lnTo>
                      <a:lnTo>
                        <a:pt x="86" y="228"/>
                      </a:lnTo>
                      <a:lnTo>
                        <a:pt x="86" y="228"/>
                      </a:lnTo>
                      <a:lnTo>
                        <a:pt x="88" y="228"/>
                      </a:lnTo>
                      <a:lnTo>
                        <a:pt x="88" y="228"/>
                      </a:lnTo>
                      <a:lnTo>
                        <a:pt x="90" y="228"/>
                      </a:lnTo>
                      <a:lnTo>
                        <a:pt x="90" y="227"/>
                      </a:lnTo>
                      <a:lnTo>
                        <a:pt x="90" y="227"/>
                      </a:lnTo>
                      <a:lnTo>
                        <a:pt x="90" y="227"/>
                      </a:lnTo>
                      <a:lnTo>
                        <a:pt x="90" y="228"/>
                      </a:lnTo>
                      <a:lnTo>
                        <a:pt x="92" y="228"/>
                      </a:lnTo>
                      <a:lnTo>
                        <a:pt x="92" y="228"/>
                      </a:lnTo>
                      <a:lnTo>
                        <a:pt x="92" y="228"/>
                      </a:lnTo>
                      <a:lnTo>
                        <a:pt x="92" y="228"/>
                      </a:lnTo>
                      <a:lnTo>
                        <a:pt x="92" y="228"/>
                      </a:lnTo>
                      <a:lnTo>
                        <a:pt x="92" y="227"/>
                      </a:lnTo>
                      <a:lnTo>
                        <a:pt x="94" y="227"/>
                      </a:lnTo>
                      <a:lnTo>
                        <a:pt x="94" y="227"/>
                      </a:lnTo>
                      <a:lnTo>
                        <a:pt x="94" y="225"/>
                      </a:lnTo>
                      <a:lnTo>
                        <a:pt x="94" y="225"/>
                      </a:lnTo>
                      <a:lnTo>
                        <a:pt x="94" y="225"/>
                      </a:lnTo>
                      <a:lnTo>
                        <a:pt x="94" y="223"/>
                      </a:lnTo>
                      <a:lnTo>
                        <a:pt x="94" y="223"/>
                      </a:lnTo>
                      <a:lnTo>
                        <a:pt x="94" y="223"/>
                      </a:lnTo>
                      <a:lnTo>
                        <a:pt x="94" y="221"/>
                      </a:lnTo>
                      <a:lnTo>
                        <a:pt x="94" y="221"/>
                      </a:lnTo>
                      <a:lnTo>
                        <a:pt x="94" y="219"/>
                      </a:lnTo>
                      <a:lnTo>
                        <a:pt x="94" y="219"/>
                      </a:lnTo>
                      <a:lnTo>
                        <a:pt x="94" y="217"/>
                      </a:lnTo>
                      <a:lnTo>
                        <a:pt x="94" y="217"/>
                      </a:lnTo>
                      <a:lnTo>
                        <a:pt x="94" y="217"/>
                      </a:lnTo>
                      <a:lnTo>
                        <a:pt x="92" y="217"/>
                      </a:lnTo>
                      <a:lnTo>
                        <a:pt x="92" y="215"/>
                      </a:lnTo>
                      <a:lnTo>
                        <a:pt x="92" y="215"/>
                      </a:lnTo>
                      <a:lnTo>
                        <a:pt x="92" y="213"/>
                      </a:lnTo>
                      <a:lnTo>
                        <a:pt x="92" y="213"/>
                      </a:lnTo>
                      <a:lnTo>
                        <a:pt x="92" y="213"/>
                      </a:lnTo>
                      <a:lnTo>
                        <a:pt x="92" y="211"/>
                      </a:lnTo>
                      <a:lnTo>
                        <a:pt x="94" y="211"/>
                      </a:lnTo>
                      <a:lnTo>
                        <a:pt x="94" y="211"/>
                      </a:lnTo>
                      <a:lnTo>
                        <a:pt x="94" y="209"/>
                      </a:lnTo>
                      <a:lnTo>
                        <a:pt x="94" y="209"/>
                      </a:lnTo>
                      <a:lnTo>
                        <a:pt x="94" y="209"/>
                      </a:lnTo>
                      <a:lnTo>
                        <a:pt x="94" y="207"/>
                      </a:lnTo>
                      <a:lnTo>
                        <a:pt x="94" y="207"/>
                      </a:lnTo>
                      <a:lnTo>
                        <a:pt x="96" y="207"/>
                      </a:lnTo>
                      <a:lnTo>
                        <a:pt x="96" y="205"/>
                      </a:lnTo>
                      <a:lnTo>
                        <a:pt x="96" y="205"/>
                      </a:lnTo>
                      <a:lnTo>
                        <a:pt x="96" y="205"/>
                      </a:lnTo>
                      <a:lnTo>
                        <a:pt x="96" y="204"/>
                      </a:lnTo>
                      <a:lnTo>
                        <a:pt x="96" y="204"/>
                      </a:lnTo>
                      <a:lnTo>
                        <a:pt x="96" y="202"/>
                      </a:lnTo>
                      <a:lnTo>
                        <a:pt x="94" y="202"/>
                      </a:lnTo>
                      <a:lnTo>
                        <a:pt x="94" y="202"/>
                      </a:lnTo>
                      <a:lnTo>
                        <a:pt x="94" y="200"/>
                      </a:lnTo>
                      <a:lnTo>
                        <a:pt x="94" y="200"/>
                      </a:lnTo>
                      <a:lnTo>
                        <a:pt x="94" y="200"/>
                      </a:lnTo>
                      <a:lnTo>
                        <a:pt x="94" y="198"/>
                      </a:lnTo>
                      <a:lnTo>
                        <a:pt x="94" y="198"/>
                      </a:lnTo>
                      <a:lnTo>
                        <a:pt x="92" y="198"/>
                      </a:lnTo>
                      <a:lnTo>
                        <a:pt x="92" y="198"/>
                      </a:lnTo>
                      <a:lnTo>
                        <a:pt x="92" y="198"/>
                      </a:lnTo>
                      <a:lnTo>
                        <a:pt x="92" y="196"/>
                      </a:lnTo>
                      <a:lnTo>
                        <a:pt x="92" y="196"/>
                      </a:lnTo>
                      <a:lnTo>
                        <a:pt x="92" y="194"/>
                      </a:lnTo>
                      <a:lnTo>
                        <a:pt x="92" y="194"/>
                      </a:lnTo>
                      <a:lnTo>
                        <a:pt x="92" y="192"/>
                      </a:lnTo>
                      <a:lnTo>
                        <a:pt x="92" y="192"/>
                      </a:lnTo>
                      <a:lnTo>
                        <a:pt x="90" y="192"/>
                      </a:lnTo>
                      <a:lnTo>
                        <a:pt x="90" y="192"/>
                      </a:lnTo>
                      <a:lnTo>
                        <a:pt x="90" y="190"/>
                      </a:lnTo>
                      <a:lnTo>
                        <a:pt x="90" y="190"/>
                      </a:lnTo>
                      <a:lnTo>
                        <a:pt x="90" y="190"/>
                      </a:lnTo>
                      <a:lnTo>
                        <a:pt x="90" y="190"/>
                      </a:lnTo>
                      <a:lnTo>
                        <a:pt x="90" y="190"/>
                      </a:lnTo>
                      <a:lnTo>
                        <a:pt x="90" y="188"/>
                      </a:lnTo>
                      <a:lnTo>
                        <a:pt x="92" y="188"/>
                      </a:lnTo>
                      <a:lnTo>
                        <a:pt x="92" y="188"/>
                      </a:lnTo>
                      <a:lnTo>
                        <a:pt x="92" y="186"/>
                      </a:lnTo>
                      <a:lnTo>
                        <a:pt x="92" y="186"/>
                      </a:lnTo>
                      <a:lnTo>
                        <a:pt x="92" y="184"/>
                      </a:lnTo>
                      <a:lnTo>
                        <a:pt x="92" y="184"/>
                      </a:lnTo>
                      <a:lnTo>
                        <a:pt x="92" y="184"/>
                      </a:lnTo>
                      <a:lnTo>
                        <a:pt x="92" y="184"/>
                      </a:lnTo>
                      <a:lnTo>
                        <a:pt x="92" y="182"/>
                      </a:lnTo>
                      <a:lnTo>
                        <a:pt x="92" y="182"/>
                      </a:lnTo>
                      <a:lnTo>
                        <a:pt x="94" y="182"/>
                      </a:lnTo>
                      <a:lnTo>
                        <a:pt x="94" y="182"/>
                      </a:lnTo>
                      <a:lnTo>
                        <a:pt x="94" y="181"/>
                      </a:lnTo>
                      <a:lnTo>
                        <a:pt x="94" y="181"/>
                      </a:lnTo>
                      <a:lnTo>
                        <a:pt x="94" y="179"/>
                      </a:lnTo>
                      <a:lnTo>
                        <a:pt x="94" y="179"/>
                      </a:lnTo>
                      <a:lnTo>
                        <a:pt x="94" y="177"/>
                      </a:lnTo>
                      <a:lnTo>
                        <a:pt x="94" y="177"/>
                      </a:lnTo>
                      <a:lnTo>
                        <a:pt x="94" y="175"/>
                      </a:lnTo>
                      <a:lnTo>
                        <a:pt x="94" y="175"/>
                      </a:lnTo>
                      <a:lnTo>
                        <a:pt x="94" y="175"/>
                      </a:lnTo>
                      <a:lnTo>
                        <a:pt x="94" y="175"/>
                      </a:lnTo>
                      <a:lnTo>
                        <a:pt x="94" y="175"/>
                      </a:lnTo>
                      <a:lnTo>
                        <a:pt x="92" y="175"/>
                      </a:lnTo>
                      <a:lnTo>
                        <a:pt x="92" y="173"/>
                      </a:lnTo>
                      <a:lnTo>
                        <a:pt x="92" y="173"/>
                      </a:lnTo>
                      <a:lnTo>
                        <a:pt x="92" y="173"/>
                      </a:lnTo>
                      <a:lnTo>
                        <a:pt x="92" y="173"/>
                      </a:lnTo>
                      <a:lnTo>
                        <a:pt x="92" y="171"/>
                      </a:lnTo>
                      <a:lnTo>
                        <a:pt x="94" y="171"/>
                      </a:lnTo>
                      <a:lnTo>
                        <a:pt x="94" y="171"/>
                      </a:lnTo>
                      <a:lnTo>
                        <a:pt x="96" y="171"/>
                      </a:lnTo>
                      <a:lnTo>
                        <a:pt x="96" y="171"/>
                      </a:lnTo>
                      <a:lnTo>
                        <a:pt x="96" y="169"/>
                      </a:lnTo>
                      <a:lnTo>
                        <a:pt x="96" y="169"/>
                      </a:lnTo>
                      <a:lnTo>
                        <a:pt x="96" y="169"/>
                      </a:lnTo>
                      <a:lnTo>
                        <a:pt x="96" y="167"/>
                      </a:lnTo>
                      <a:lnTo>
                        <a:pt x="96" y="167"/>
                      </a:lnTo>
                      <a:lnTo>
                        <a:pt x="96" y="167"/>
                      </a:lnTo>
                      <a:lnTo>
                        <a:pt x="96" y="167"/>
                      </a:lnTo>
                      <a:lnTo>
                        <a:pt x="96" y="165"/>
                      </a:lnTo>
                      <a:lnTo>
                        <a:pt x="96" y="165"/>
                      </a:lnTo>
                      <a:lnTo>
                        <a:pt x="96" y="165"/>
                      </a:lnTo>
                      <a:lnTo>
                        <a:pt x="96" y="165"/>
                      </a:lnTo>
                      <a:lnTo>
                        <a:pt x="94" y="165"/>
                      </a:lnTo>
                      <a:lnTo>
                        <a:pt x="94" y="163"/>
                      </a:lnTo>
                      <a:lnTo>
                        <a:pt x="94" y="163"/>
                      </a:lnTo>
                      <a:lnTo>
                        <a:pt x="94" y="163"/>
                      </a:lnTo>
                      <a:lnTo>
                        <a:pt x="92" y="163"/>
                      </a:lnTo>
                      <a:lnTo>
                        <a:pt x="92" y="161"/>
                      </a:lnTo>
                      <a:lnTo>
                        <a:pt x="92" y="161"/>
                      </a:lnTo>
                      <a:lnTo>
                        <a:pt x="92" y="161"/>
                      </a:lnTo>
                      <a:lnTo>
                        <a:pt x="90" y="161"/>
                      </a:lnTo>
                      <a:lnTo>
                        <a:pt x="90" y="161"/>
                      </a:lnTo>
                      <a:lnTo>
                        <a:pt x="90" y="159"/>
                      </a:lnTo>
                      <a:lnTo>
                        <a:pt x="90" y="159"/>
                      </a:lnTo>
                      <a:lnTo>
                        <a:pt x="90" y="159"/>
                      </a:lnTo>
                      <a:lnTo>
                        <a:pt x="90" y="159"/>
                      </a:lnTo>
                      <a:lnTo>
                        <a:pt x="90" y="158"/>
                      </a:lnTo>
                      <a:lnTo>
                        <a:pt x="90" y="158"/>
                      </a:lnTo>
                      <a:lnTo>
                        <a:pt x="88" y="158"/>
                      </a:lnTo>
                      <a:lnTo>
                        <a:pt x="88" y="158"/>
                      </a:lnTo>
                      <a:lnTo>
                        <a:pt x="88" y="158"/>
                      </a:lnTo>
                      <a:lnTo>
                        <a:pt x="88" y="156"/>
                      </a:lnTo>
                      <a:lnTo>
                        <a:pt x="88" y="156"/>
                      </a:lnTo>
                      <a:lnTo>
                        <a:pt x="88" y="156"/>
                      </a:lnTo>
                      <a:lnTo>
                        <a:pt x="90" y="156"/>
                      </a:lnTo>
                      <a:lnTo>
                        <a:pt x="90" y="154"/>
                      </a:lnTo>
                      <a:lnTo>
                        <a:pt x="90" y="154"/>
                      </a:lnTo>
                      <a:lnTo>
                        <a:pt x="90" y="154"/>
                      </a:lnTo>
                      <a:lnTo>
                        <a:pt x="92" y="154"/>
                      </a:lnTo>
                      <a:lnTo>
                        <a:pt x="92" y="154"/>
                      </a:lnTo>
                      <a:lnTo>
                        <a:pt x="92" y="152"/>
                      </a:lnTo>
                      <a:lnTo>
                        <a:pt x="92" y="152"/>
                      </a:lnTo>
                      <a:lnTo>
                        <a:pt x="92" y="152"/>
                      </a:lnTo>
                      <a:lnTo>
                        <a:pt x="92" y="150"/>
                      </a:lnTo>
                      <a:lnTo>
                        <a:pt x="92" y="150"/>
                      </a:lnTo>
                      <a:lnTo>
                        <a:pt x="92" y="150"/>
                      </a:lnTo>
                      <a:lnTo>
                        <a:pt x="90" y="150"/>
                      </a:lnTo>
                      <a:lnTo>
                        <a:pt x="90" y="150"/>
                      </a:lnTo>
                      <a:lnTo>
                        <a:pt x="90" y="150"/>
                      </a:lnTo>
                      <a:lnTo>
                        <a:pt x="90" y="150"/>
                      </a:lnTo>
                      <a:lnTo>
                        <a:pt x="90" y="150"/>
                      </a:lnTo>
                      <a:lnTo>
                        <a:pt x="90" y="150"/>
                      </a:lnTo>
                      <a:lnTo>
                        <a:pt x="88" y="150"/>
                      </a:lnTo>
                      <a:lnTo>
                        <a:pt x="88" y="150"/>
                      </a:lnTo>
                      <a:lnTo>
                        <a:pt x="88" y="148"/>
                      </a:lnTo>
                      <a:lnTo>
                        <a:pt x="86" y="148"/>
                      </a:lnTo>
                      <a:lnTo>
                        <a:pt x="86" y="148"/>
                      </a:lnTo>
                      <a:lnTo>
                        <a:pt x="86" y="146"/>
                      </a:lnTo>
                      <a:lnTo>
                        <a:pt x="86" y="146"/>
                      </a:lnTo>
                      <a:lnTo>
                        <a:pt x="86" y="146"/>
                      </a:lnTo>
                      <a:lnTo>
                        <a:pt x="86" y="146"/>
                      </a:lnTo>
                      <a:lnTo>
                        <a:pt x="84" y="146"/>
                      </a:lnTo>
                      <a:lnTo>
                        <a:pt x="84" y="146"/>
                      </a:lnTo>
                      <a:lnTo>
                        <a:pt x="84" y="144"/>
                      </a:lnTo>
                      <a:lnTo>
                        <a:pt x="84" y="144"/>
                      </a:lnTo>
                      <a:lnTo>
                        <a:pt x="84" y="144"/>
                      </a:lnTo>
                      <a:lnTo>
                        <a:pt x="82" y="144"/>
                      </a:lnTo>
                      <a:lnTo>
                        <a:pt x="82" y="142"/>
                      </a:lnTo>
                      <a:lnTo>
                        <a:pt x="82" y="142"/>
                      </a:lnTo>
                      <a:lnTo>
                        <a:pt x="82" y="142"/>
                      </a:lnTo>
                      <a:lnTo>
                        <a:pt x="82" y="142"/>
                      </a:lnTo>
                      <a:lnTo>
                        <a:pt x="82" y="140"/>
                      </a:lnTo>
                      <a:lnTo>
                        <a:pt x="80" y="140"/>
                      </a:lnTo>
                      <a:lnTo>
                        <a:pt x="80" y="142"/>
                      </a:lnTo>
                      <a:lnTo>
                        <a:pt x="80" y="142"/>
                      </a:lnTo>
                      <a:lnTo>
                        <a:pt x="80" y="142"/>
                      </a:lnTo>
                      <a:lnTo>
                        <a:pt x="80" y="142"/>
                      </a:lnTo>
                      <a:lnTo>
                        <a:pt x="80" y="142"/>
                      </a:lnTo>
                      <a:lnTo>
                        <a:pt x="78" y="142"/>
                      </a:lnTo>
                      <a:lnTo>
                        <a:pt x="78" y="142"/>
                      </a:lnTo>
                      <a:lnTo>
                        <a:pt x="78" y="142"/>
                      </a:lnTo>
                      <a:lnTo>
                        <a:pt x="78" y="142"/>
                      </a:lnTo>
                      <a:lnTo>
                        <a:pt x="78" y="140"/>
                      </a:lnTo>
                      <a:lnTo>
                        <a:pt x="78" y="140"/>
                      </a:lnTo>
                      <a:lnTo>
                        <a:pt x="77" y="140"/>
                      </a:lnTo>
                      <a:lnTo>
                        <a:pt x="77" y="138"/>
                      </a:lnTo>
                      <a:lnTo>
                        <a:pt x="77" y="138"/>
                      </a:lnTo>
                      <a:lnTo>
                        <a:pt x="77" y="138"/>
                      </a:lnTo>
                      <a:lnTo>
                        <a:pt x="77" y="138"/>
                      </a:lnTo>
                      <a:lnTo>
                        <a:pt x="77" y="137"/>
                      </a:lnTo>
                      <a:lnTo>
                        <a:pt x="77" y="137"/>
                      </a:lnTo>
                      <a:lnTo>
                        <a:pt x="77" y="135"/>
                      </a:lnTo>
                      <a:lnTo>
                        <a:pt x="77" y="135"/>
                      </a:lnTo>
                      <a:lnTo>
                        <a:pt x="77" y="135"/>
                      </a:lnTo>
                      <a:lnTo>
                        <a:pt x="77" y="133"/>
                      </a:lnTo>
                      <a:lnTo>
                        <a:pt x="77" y="133"/>
                      </a:lnTo>
                      <a:lnTo>
                        <a:pt x="75" y="133"/>
                      </a:lnTo>
                      <a:lnTo>
                        <a:pt x="75" y="131"/>
                      </a:lnTo>
                      <a:lnTo>
                        <a:pt x="75" y="131"/>
                      </a:lnTo>
                      <a:lnTo>
                        <a:pt x="75" y="131"/>
                      </a:lnTo>
                      <a:lnTo>
                        <a:pt x="75" y="131"/>
                      </a:lnTo>
                      <a:lnTo>
                        <a:pt x="75" y="129"/>
                      </a:lnTo>
                      <a:lnTo>
                        <a:pt x="73" y="129"/>
                      </a:lnTo>
                      <a:lnTo>
                        <a:pt x="73" y="129"/>
                      </a:lnTo>
                      <a:lnTo>
                        <a:pt x="73" y="127"/>
                      </a:lnTo>
                      <a:lnTo>
                        <a:pt x="73" y="127"/>
                      </a:lnTo>
                      <a:lnTo>
                        <a:pt x="73" y="127"/>
                      </a:lnTo>
                      <a:lnTo>
                        <a:pt x="73" y="127"/>
                      </a:lnTo>
                      <a:lnTo>
                        <a:pt x="71" y="127"/>
                      </a:lnTo>
                      <a:lnTo>
                        <a:pt x="71" y="127"/>
                      </a:lnTo>
                      <a:lnTo>
                        <a:pt x="71" y="127"/>
                      </a:lnTo>
                      <a:lnTo>
                        <a:pt x="71" y="125"/>
                      </a:lnTo>
                      <a:lnTo>
                        <a:pt x="69" y="125"/>
                      </a:lnTo>
                      <a:lnTo>
                        <a:pt x="69" y="125"/>
                      </a:lnTo>
                      <a:lnTo>
                        <a:pt x="69" y="125"/>
                      </a:lnTo>
                      <a:lnTo>
                        <a:pt x="69" y="123"/>
                      </a:lnTo>
                      <a:lnTo>
                        <a:pt x="69" y="123"/>
                      </a:lnTo>
                      <a:lnTo>
                        <a:pt x="67" y="123"/>
                      </a:lnTo>
                      <a:lnTo>
                        <a:pt x="67" y="123"/>
                      </a:lnTo>
                      <a:lnTo>
                        <a:pt x="67" y="121"/>
                      </a:lnTo>
                      <a:lnTo>
                        <a:pt x="67" y="121"/>
                      </a:lnTo>
                      <a:lnTo>
                        <a:pt x="67" y="121"/>
                      </a:lnTo>
                      <a:lnTo>
                        <a:pt x="65" y="121"/>
                      </a:lnTo>
                      <a:lnTo>
                        <a:pt x="65" y="119"/>
                      </a:lnTo>
                      <a:lnTo>
                        <a:pt x="65" y="119"/>
                      </a:lnTo>
                      <a:lnTo>
                        <a:pt x="65" y="119"/>
                      </a:lnTo>
                      <a:lnTo>
                        <a:pt x="65" y="119"/>
                      </a:lnTo>
                      <a:lnTo>
                        <a:pt x="65" y="117"/>
                      </a:lnTo>
                      <a:lnTo>
                        <a:pt x="63" y="117"/>
                      </a:lnTo>
                      <a:lnTo>
                        <a:pt x="63" y="117"/>
                      </a:lnTo>
                      <a:lnTo>
                        <a:pt x="63" y="117"/>
                      </a:lnTo>
                      <a:lnTo>
                        <a:pt x="63" y="117"/>
                      </a:lnTo>
                      <a:lnTo>
                        <a:pt x="63" y="117"/>
                      </a:lnTo>
                      <a:lnTo>
                        <a:pt x="63" y="115"/>
                      </a:lnTo>
                      <a:lnTo>
                        <a:pt x="61" y="115"/>
                      </a:lnTo>
                      <a:lnTo>
                        <a:pt x="61" y="115"/>
                      </a:lnTo>
                      <a:lnTo>
                        <a:pt x="61" y="115"/>
                      </a:lnTo>
                      <a:lnTo>
                        <a:pt x="61" y="114"/>
                      </a:lnTo>
                      <a:lnTo>
                        <a:pt x="61" y="114"/>
                      </a:lnTo>
                      <a:lnTo>
                        <a:pt x="59" y="114"/>
                      </a:lnTo>
                      <a:lnTo>
                        <a:pt x="59" y="112"/>
                      </a:lnTo>
                      <a:lnTo>
                        <a:pt x="59" y="112"/>
                      </a:lnTo>
                      <a:lnTo>
                        <a:pt x="59" y="110"/>
                      </a:lnTo>
                      <a:lnTo>
                        <a:pt x="59" y="110"/>
                      </a:lnTo>
                      <a:lnTo>
                        <a:pt x="59" y="110"/>
                      </a:lnTo>
                      <a:lnTo>
                        <a:pt x="59" y="110"/>
                      </a:lnTo>
                      <a:lnTo>
                        <a:pt x="59" y="110"/>
                      </a:lnTo>
                      <a:lnTo>
                        <a:pt x="59" y="108"/>
                      </a:lnTo>
                      <a:lnTo>
                        <a:pt x="57" y="108"/>
                      </a:lnTo>
                      <a:lnTo>
                        <a:pt x="57" y="108"/>
                      </a:lnTo>
                      <a:lnTo>
                        <a:pt x="57" y="106"/>
                      </a:lnTo>
                      <a:lnTo>
                        <a:pt x="57" y="106"/>
                      </a:lnTo>
                      <a:lnTo>
                        <a:pt x="57" y="106"/>
                      </a:lnTo>
                      <a:lnTo>
                        <a:pt x="57" y="108"/>
                      </a:lnTo>
                      <a:lnTo>
                        <a:pt x="55" y="108"/>
                      </a:lnTo>
                      <a:lnTo>
                        <a:pt x="55" y="108"/>
                      </a:lnTo>
                      <a:lnTo>
                        <a:pt x="55" y="106"/>
                      </a:lnTo>
                      <a:lnTo>
                        <a:pt x="55" y="106"/>
                      </a:lnTo>
                      <a:lnTo>
                        <a:pt x="54" y="106"/>
                      </a:lnTo>
                      <a:lnTo>
                        <a:pt x="54" y="106"/>
                      </a:lnTo>
                      <a:lnTo>
                        <a:pt x="54" y="104"/>
                      </a:lnTo>
                      <a:lnTo>
                        <a:pt x="54" y="104"/>
                      </a:lnTo>
                      <a:lnTo>
                        <a:pt x="54" y="104"/>
                      </a:lnTo>
                      <a:lnTo>
                        <a:pt x="54" y="102"/>
                      </a:lnTo>
                      <a:lnTo>
                        <a:pt x="52" y="102"/>
                      </a:lnTo>
                      <a:lnTo>
                        <a:pt x="52" y="102"/>
                      </a:lnTo>
                      <a:lnTo>
                        <a:pt x="52" y="102"/>
                      </a:lnTo>
                      <a:lnTo>
                        <a:pt x="52" y="102"/>
                      </a:lnTo>
                      <a:lnTo>
                        <a:pt x="52" y="100"/>
                      </a:lnTo>
                      <a:lnTo>
                        <a:pt x="52" y="100"/>
                      </a:lnTo>
                      <a:lnTo>
                        <a:pt x="52" y="98"/>
                      </a:lnTo>
                      <a:lnTo>
                        <a:pt x="52" y="98"/>
                      </a:lnTo>
                      <a:lnTo>
                        <a:pt x="52" y="98"/>
                      </a:lnTo>
                      <a:lnTo>
                        <a:pt x="54" y="98"/>
                      </a:lnTo>
                      <a:lnTo>
                        <a:pt x="54" y="96"/>
                      </a:lnTo>
                      <a:lnTo>
                        <a:pt x="52" y="96"/>
                      </a:lnTo>
                      <a:lnTo>
                        <a:pt x="52" y="96"/>
                      </a:lnTo>
                      <a:lnTo>
                        <a:pt x="52" y="96"/>
                      </a:lnTo>
                      <a:lnTo>
                        <a:pt x="50" y="96"/>
                      </a:lnTo>
                      <a:lnTo>
                        <a:pt x="50" y="96"/>
                      </a:lnTo>
                      <a:lnTo>
                        <a:pt x="50" y="94"/>
                      </a:lnTo>
                      <a:lnTo>
                        <a:pt x="50" y="94"/>
                      </a:lnTo>
                      <a:lnTo>
                        <a:pt x="48" y="94"/>
                      </a:lnTo>
                      <a:lnTo>
                        <a:pt x="48" y="94"/>
                      </a:lnTo>
                      <a:lnTo>
                        <a:pt x="48" y="94"/>
                      </a:lnTo>
                      <a:lnTo>
                        <a:pt x="48" y="94"/>
                      </a:lnTo>
                      <a:lnTo>
                        <a:pt x="46" y="94"/>
                      </a:lnTo>
                      <a:lnTo>
                        <a:pt x="46" y="94"/>
                      </a:lnTo>
                      <a:lnTo>
                        <a:pt x="44" y="94"/>
                      </a:lnTo>
                      <a:lnTo>
                        <a:pt x="44" y="94"/>
                      </a:lnTo>
                      <a:lnTo>
                        <a:pt x="44" y="94"/>
                      </a:lnTo>
                      <a:lnTo>
                        <a:pt x="44" y="94"/>
                      </a:lnTo>
                      <a:lnTo>
                        <a:pt x="44" y="92"/>
                      </a:lnTo>
                      <a:lnTo>
                        <a:pt x="42" y="92"/>
                      </a:lnTo>
                      <a:lnTo>
                        <a:pt x="42" y="92"/>
                      </a:lnTo>
                      <a:lnTo>
                        <a:pt x="42" y="92"/>
                      </a:lnTo>
                      <a:lnTo>
                        <a:pt x="42" y="91"/>
                      </a:lnTo>
                      <a:lnTo>
                        <a:pt x="42" y="91"/>
                      </a:lnTo>
                      <a:lnTo>
                        <a:pt x="42" y="91"/>
                      </a:lnTo>
                      <a:lnTo>
                        <a:pt x="40" y="91"/>
                      </a:lnTo>
                      <a:lnTo>
                        <a:pt x="40" y="91"/>
                      </a:lnTo>
                      <a:lnTo>
                        <a:pt x="38" y="91"/>
                      </a:lnTo>
                      <a:lnTo>
                        <a:pt x="38" y="89"/>
                      </a:lnTo>
                      <a:lnTo>
                        <a:pt x="38" y="89"/>
                      </a:lnTo>
                      <a:lnTo>
                        <a:pt x="38" y="89"/>
                      </a:lnTo>
                      <a:lnTo>
                        <a:pt x="38" y="89"/>
                      </a:lnTo>
                      <a:lnTo>
                        <a:pt x="36" y="89"/>
                      </a:lnTo>
                      <a:lnTo>
                        <a:pt x="36" y="87"/>
                      </a:lnTo>
                      <a:lnTo>
                        <a:pt x="36" y="87"/>
                      </a:lnTo>
                      <a:lnTo>
                        <a:pt x="36" y="87"/>
                      </a:lnTo>
                      <a:lnTo>
                        <a:pt x="36" y="87"/>
                      </a:lnTo>
                      <a:lnTo>
                        <a:pt x="36" y="87"/>
                      </a:lnTo>
                      <a:lnTo>
                        <a:pt x="34" y="87"/>
                      </a:lnTo>
                      <a:lnTo>
                        <a:pt x="34" y="87"/>
                      </a:lnTo>
                      <a:lnTo>
                        <a:pt x="33" y="87"/>
                      </a:lnTo>
                      <a:lnTo>
                        <a:pt x="33" y="85"/>
                      </a:lnTo>
                      <a:lnTo>
                        <a:pt x="33" y="85"/>
                      </a:lnTo>
                      <a:lnTo>
                        <a:pt x="33" y="85"/>
                      </a:lnTo>
                      <a:lnTo>
                        <a:pt x="31" y="85"/>
                      </a:lnTo>
                      <a:lnTo>
                        <a:pt x="31" y="85"/>
                      </a:lnTo>
                      <a:lnTo>
                        <a:pt x="31" y="85"/>
                      </a:lnTo>
                      <a:lnTo>
                        <a:pt x="31" y="83"/>
                      </a:lnTo>
                      <a:lnTo>
                        <a:pt x="31" y="83"/>
                      </a:lnTo>
                      <a:lnTo>
                        <a:pt x="31" y="83"/>
                      </a:lnTo>
                      <a:lnTo>
                        <a:pt x="31" y="81"/>
                      </a:lnTo>
                      <a:lnTo>
                        <a:pt x="33" y="81"/>
                      </a:lnTo>
                      <a:lnTo>
                        <a:pt x="33" y="81"/>
                      </a:lnTo>
                      <a:lnTo>
                        <a:pt x="33" y="81"/>
                      </a:lnTo>
                      <a:lnTo>
                        <a:pt x="33" y="81"/>
                      </a:lnTo>
                      <a:lnTo>
                        <a:pt x="33" y="79"/>
                      </a:lnTo>
                      <a:lnTo>
                        <a:pt x="34" y="79"/>
                      </a:lnTo>
                      <a:lnTo>
                        <a:pt x="34" y="79"/>
                      </a:lnTo>
                      <a:lnTo>
                        <a:pt x="34" y="79"/>
                      </a:lnTo>
                      <a:lnTo>
                        <a:pt x="33" y="79"/>
                      </a:lnTo>
                      <a:lnTo>
                        <a:pt x="33" y="79"/>
                      </a:lnTo>
                      <a:lnTo>
                        <a:pt x="33" y="77"/>
                      </a:lnTo>
                      <a:lnTo>
                        <a:pt x="33" y="77"/>
                      </a:lnTo>
                      <a:lnTo>
                        <a:pt x="33" y="75"/>
                      </a:lnTo>
                      <a:lnTo>
                        <a:pt x="33" y="75"/>
                      </a:lnTo>
                      <a:lnTo>
                        <a:pt x="33" y="77"/>
                      </a:lnTo>
                      <a:lnTo>
                        <a:pt x="34" y="77"/>
                      </a:lnTo>
                      <a:lnTo>
                        <a:pt x="34" y="77"/>
                      </a:lnTo>
                      <a:lnTo>
                        <a:pt x="34" y="75"/>
                      </a:lnTo>
                      <a:lnTo>
                        <a:pt x="36" y="75"/>
                      </a:lnTo>
                      <a:lnTo>
                        <a:pt x="36" y="75"/>
                      </a:lnTo>
                      <a:lnTo>
                        <a:pt x="36" y="75"/>
                      </a:lnTo>
                      <a:lnTo>
                        <a:pt x="38" y="75"/>
                      </a:lnTo>
                      <a:lnTo>
                        <a:pt x="38" y="75"/>
                      </a:lnTo>
                      <a:lnTo>
                        <a:pt x="38" y="75"/>
                      </a:lnTo>
                      <a:lnTo>
                        <a:pt x="38" y="77"/>
                      </a:lnTo>
                      <a:lnTo>
                        <a:pt x="40" y="77"/>
                      </a:lnTo>
                      <a:lnTo>
                        <a:pt x="40" y="77"/>
                      </a:lnTo>
                      <a:lnTo>
                        <a:pt x="40" y="77"/>
                      </a:lnTo>
                      <a:lnTo>
                        <a:pt x="42" y="77"/>
                      </a:lnTo>
                      <a:lnTo>
                        <a:pt x="42" y="77"/>
                      </a:lnTo>
                      <a:lnTo>
                        <a:pt x="42" y="77"/>
                      </a:lnTo>
                      <a:lnTo>
                        <a:pt x="44" y="77"/>
                      </a:lnTo>
                      <a:lnTo>
                        <a:pt x="44" y="77"/>
                      </a:lnTo>
                      <a:lnTo>
                        <a:pt x="44" y="75"/>
                      </a:lnTo>
                      <a:lnTo>
                        <a:pt x="44" y="75"/>
                      </a:lnTo>
                      <a:lnTo>
                        <a:pt x="44" y="75"/>
                      </a:lnTo>
                      <a:lnTo>
                        <a:pt x="44" y="75"/>
                      </a:lnTo>
                      <a:lnTo>
                        <a:pt x="46" y="75"/>
                      </a:lnTo>
                      <a:lnTo>
                        <a:pt x="46" y="73"/>
                      </a:lnTo>
                      <a:lnTo>
                        <a:pt x="46" y="73"/>
                      </a:lnTo>
                      <a:lnTo>
                        <a:pt x="46" y="73"/>
                      </a:lnTo>
                      <a:lnTo>
                        <a:pt x="46" y="71"/>
                      </a:lnTo>
                      <a:lnTo>
                        <a:pt x="46" y="71"/>
                      </a:lnTo>
                      <a:lnTo>
                        <a:pt x="46" y="71"/>
                      </a:lnTo>
                      <a:lnTo>
                        <a:pt x="46" y="71"/>
                      </a:lnTo>
                      <a:lnTo>
                        <a:pt x="46" y="69"/>
                      </a:lnTo>
                      <a:lnTo>
                        <a:pt x="48" y="69"/>
                      </a:lnTo>
                      <a:lnTo>
                        <a:pt x="48" y="69"/>
                      </a:lnTo>
                      <a:lnTo>
                        <a:pt x="48" y="69"/>
                      </a:lnTo>
                      <a:lnTo>
                        <a:pt x="48" y="69"/>
                      </a:lnTo>
                      <a:lnTo>
                        <a:pt x="48" y="69"/>
                      </a:lnTo>
                      <a:lnTo>
                        <a:pt x="48" y="68"/>
                      </a:lnTo>
                      <a:lnTo>
                        <a:pt x="48" y="68"/>
                      </a:lnTo>
                      <a:lnTo>
                        <a:pt x="48" y="68"/>
                      </a:lnTo>
                      <a:lnTo>
                        <a:pt x="48" y="66"/>
                      </a:lnTo>
                      <a:lnTo>
                        <a:pt x="48" y="66"/>
                      </a:lnTo>
                      <a:lnTo>
                        <a:pt x="48" y="66"/>
                      </a:lnTo>
                      <a:lnTo>
                        <a:pt x="46" y="66"/>
                      </a:lnTo>
                      <a:lnTo>
                        <a:pt x="46" y="66"/>
                      </a:lnTo>
                      <a:lnTo>
                        <a:pt x="44" y="66"/>
                      </a:lnTo>
                      <a:lnTo>
                        <a:pt x="44" y="66"/>
                      </a:lnTo>
                      <a:lnTo>
                        <a:pt x="44" y="66"/>
                      </a:lnTo>
                      <a:lnTo>
                        <a:pt x="44" y="64"/>
                      </a:lnTo>
                      <a:lnTo>
                        <a:pt x="44" y="64"/>
                      </a:lnTo>
                      <a:lnTo>
                        <a:pt x="44" y="64"/>
                      </a:lnTo>
                      <a:lnTo>
                        <a:pt x="44" y="62"/>
                      </a:lnTo>
                      <a:lnTo>
                        <a:pt x="44" y="62"/>
                      </a:lnTo>
                      <a:lnTo>
                        <a:pt x="44" y="62"/>
                      </a:lnTo>
                      <a:lnTo>
                        <a:pt x="42" y="62"/>
                      </a:lnTo>
                      <a:lnTo>
                        <a:pt x="42" y="62"/>
                      </a:lnTo>
                      <a:lnTo>
                        <a:pt x="42" y="62"/>
                      </a:lnTo>
                      <a:lnTo>
                        <a:pt x="42" y="62"/>
                      </a:lnTo>
                      <a:lnTo>
                        <a:pt x="40" y="62"/>
                      </a:lnTo>
                      <a:lnTo>
                        <a:pt x="40" y="62"/>
                      </a:lnTo>
                      <a:lnTo>
                        <a:pt x="38" y="62"/>
                      </a:lnTo>
                      <a:lnTo>
                        <a:pt x="38" y="60"/>
                      </a:lnTo>
                      <a:lnTo>
                        <a:pt x="38" y="60"/>
                      </a:lnTo>
                      <a:lnTo>
                        <a:pt x="38" y="60"/>
                      </a:lnTo>
                      <a:lnTo>
                        <a:pt x="38" y="60"/>
                      </a:lnTo>
                      <a:lnTo>
                        <a:pt x="40" y="60"/>
                      </a:lnTo>
                      <a:lnTo>
                        <a:pt x="40" y="58"/>
                      </a:lnTo>
                      <a:lnTo>
                        <a:pt x="40" y="58"/>
                      </a:lnTo>
                      <a:lnTo>
                        <a:pt x="42" y="58"/>
                      </a:lnTo>
                      <a:lnTo>
                        <a:pt x="42" y="58"/>
                      </a:lnTo>
                      <a:lnTo>
                        <a:pt x="42" y="58"/>
                      </a:lnTo>
                      <a:lnTo>
                        <a:pt x="42" y="56"/>
                      </a:lnTo>
                      <a:lnTo>
                        <a:pt x="42" y="56"/>
                      </a:lnTo>
                      <a:lnTo>
                        <a:pt x="42" y="56"/>
                      </a:lnTo>
                      <a:lnTo>
                        <a:pt x="42" y="56"/>
                      </a:lnTo>
                      <a:lnTo>
                        <a:pt x="42" y="54"/>
                      </a:lnTo>
                      <a:lnTo>
                        <a:pt x="42" y="54"/>
                      </a:lnTo>
                      <a:lnTo>
                        <a:pt x="40" y="54"/>
                      </a:lnTo>
                      <a:lnTo>
                        <a:pt x="40" y="54"/>
                      </a:lnTo>
                      <a:lnTo>
                        <a:pt x="40" y="54"/>
                      </a:lnTo>
                      <a:lnTo>
                        <a:pt x="40" y="54"/>
                      </a:lnTo>
                      <a:lnTo>
                        <a:pt x="38" y="54"/>
                      </a:lnTo>
                      <a:lnTo>
                        <a:pt x="38" y="54"/>
                      </a:lnTo>
                      <a:lnTo>
                        <a:pt x="38" y="52"/>
                      </a:lnTo>
                      <a:lnTo>
                        <a:pt x="38" y="52"/>
                      </a:lnTo>
                      <a:lnTo>
                        <a:pt x="38" y="52"/>
                      </a:lnTo>
                      <a:lnTo>
                        <a:pt x="38" y="50"/>
                      </a:lnTo>
                      <a:lnTo>
                        <a:pt x="36" y="50"/>
                      </a:lnTo>
                      <a:lnTo>
                        <a:pt x="36" y="50"/>
                      </a:lnTo>
                      <a:lnTo>
                        <a:pt x="36" y="50"/>
                      </a:lnTo>
                      <a:lnTo>
                        <a:pt x="36" y="50"/>
                      </a:lnTo>
                      <a:lnTo>
                        <a:pt x="34" y="50"/>
                      </a:lnTo>
                      <a:lnTo>
                        <a:pt x="34" y="50"/>
                      </a:lnTo>
                      <a:lnTo>
                        <a:pt x="33" y="50"/>
                      </a:lnTo>
                      <a:lnTo>
                        <a:pt x="33" y="50"/>
                      </a:lnTo>
                      <a:lnTo>
                        <a:pt x="33" y="50"/>
                      </a:lnTo>
                      <a:lnTo>
                        <a:pt x="33" y="50"/>
                      </a:lnTo>
                      <a:lnTo>
                        <a:pt x="31" y="50"/>
                      </a:lnTo>
                      <a:lnTo>
                        <a:pt x="31" y="52"/>
                      </a:lnTo>
                      <a:lnTo>
                        <a:pt x="31" y="52"/>
                      </a:lnTo>
                      <a:lnTo>
                        <a:pt x="31" y="52"/>
                      </a:lnTo>
                      <a:lnTo>
                        <a:pt x="29" y="52"/>
                      </a:lnTo>
                      <a:lnTo>
                        <a:pt x="29" y="52"/>
                      </a:lnTo>
                      <a:lnTo>
                        <a:pt x="29" y="52"/>
                      </a:lnTo>
                      <a:lnTo>
                        <a:pt x="29" y="54"/>
                      </a:lnTo>
                      <a:lnTo>
                        <a:pt x="29" y="54"/>
                      </a:lnTo>
                      <a:lnTo>
                        <a:pt x="27" y="54"/>
                      </a:lnTo>
                      <a:lnTo>
                        <a:pt x="27" y="54"/>
                      </a:lnTo>
                      <a:lnTo>
                        <a:pt x="27" y="56"/>
                      </a:lnTo>
                      <a:lnTo>
                        <a:pt x="27" y="56"/>
                      </a:lnTo>
                      <a:lnTo>
                        <a:pt x="27" y="56"/>
                      </a:lnTo>
                      <a:lnTo>
                        <a:pt x="27" y="54"/>
                      </a:lnTo>
                      <a:lnTo>
                        <a:pt x="25" y="54"/>
                      </a:lnTo>
                      <a:lnTo>
                        <a:pt x="25" y="54"/>
                      </a:lnTo>
                      <a:lnTo>
                        <a:pt x="25" y="54"/>
                      </a:lnTo>
                      <a:lnTo>
                        <a:pt x="23" y="54"/>
                      </a:lnTo>
                      <a:lnTo>
                        <a:pt x="23" y="54"/>
                      </a:lnTo>
                      <a:lnTo>
                        <a:pt x="23" y="54"/>
                      </a:lnTo>
                      <a:lnTo>
                        <a:pt x="23" y="54"/>
                      </a:lnTo>
                      <a:lnTo>
                        <a:pt x="21" y="54"/>
                      </a:lnTo>
                      <a:lnTo>
                        <a:pt x="21" y="54"/>
                      </a:lnTo>
                      <a:lnTo>
                        <a:pt x="21" y="54"/>
                      </a:lnTo>
                      <a:lnTo>
                        <a:pt x="21" y="52"/>
                      </a:lnTo>
                      <a:lnTo>
                        <a:pt x="19" y="52"/>
                      </a:lnTo>
                      <a:lnTo>
                        <a:pt x="19" y="52"/>
                      </a:lnTo>
                      <a:lnTo>
                        <a:pt x="17" y="52"/>
                      </a:lnTo>
                      <a:lnTo>
                        <a:pt x="17" y="52"/>
                      </a:lnTo>
                      <a:lnTo>
                        <a:pt x="17" y="52"/>
                      </a:lnTo>
                      <a:lnTo>
                        <a:pt x="17" y="52"/>
                      </a:lnTo>
                      <a:lnTo>
                        <a:pt x="17" y="50"/>
                      </a:lnTo>
                      <a:lnTo>
                        <a:pt x="15" y="50"/>
                      </a:lnTo>
                      <a:lnTo>
                        <a:pt x="15" y="50"/>
                      </a:lnTo>
                      <a:lnTo>
                        <a:pt x="15" y="48"/>
                      </a:lnTo>
                      <a:lnTo>
                        <a:pt x="15" y="48"/>
                      </a:lnTo>
                      <a:lnTo>
                        <a:pt x="15" y="48"/>
                      </a:lnTo>
                      <a:lnTo>
                        <a:pt x="15" y="48"/>
                      </a:lnTo>
                      <a:lnTo>
                        <a:pt x="15" y="46"/>
                      </a:lnTo>
                      <a:lnTo>
                        <a:pt x="13" y="46"/>
                      </a:lnTo>
                      <a:lnTo>
                        <a:pt x="13" y="46"/>
                      </a:lnTo>
                      <a:lnTo>
                        <a:pt x="13" y="46"/>
                      </a:lnTo>
                      <a:lnTo>
                        <a:pt x="13" y="46"/>
                      </a:lnTo>
                      <a:lnTo>
                        <a:pt x="13" y="45"/>
                      </a:lnTo>
                      <a:lnTo>
                        <a:pt x="13" y="45"/>
                      </a:lnTo>
                      <a:lnTo>
                        <a:pt x="11" y="45"/>
                      </a:lnTo>
                      <a:lnTo>
                        <a:pt x="11" y="45"/>
                      </a:lnTo>
                      <a:lnTo>
                        <a:pt x="11" y="43"/>
                      </a:lnTo>
                      <a:lnTo>
                        <a:pt x="11" y="43"/>
                      </a:lnTo>
                      <a:lnTo>
                        <a:pt x="11" y="43"/>
                      </a:lnTo>
                      <a:lnTo>
                        <a:pt x="13" y="43"/>
                      </a:lnTo>
                      <a:lnTo>
                        <a:pt x="13" y="41"/>
                      </a:lnTo>
                      <a:lnTo>
                        <a:pt x="13" y="41"/>
                      </a:lnTo>
                      <a:lnTo>
                        <a:pt x="11" y="41"/>
                      </a:lnTo>
                      <a:lnTo>
                        <a:pt x="11" y="39"/>
                      </a:lnTo>
                      <a:lnTo>
                        <a:pt x="13" y="39"/>
                      </a:lnTo>
                      <a:lnTo>
                        <a:pt x="13" y="39"/>
                      </a:lnTo>
                      <a:lnTo>
                        <a:pt x="13" y="39"/>
                      </a:lnTo>
                      <a:lnTo>
                        <a:pt x="13" y="39"/>
                      </a:lnTo>
                      <a:lnTo>
                        <a:pt x="13" y="37"/>
                      </a:lnTo>
                      <a:lnTo>
                        <a:pt x="15" y="37"/>
                      </a:lnTo>
                      <a:lnTo>
                        <a:pt x="15" y="37"/>
                      </a:lnTo>
                      <a:lnTo>
                        <a:pt x="15" y="35"/>
                      </a:lnTo>
                      <a:lnTo>
                        <a:pt x="13" y="35"/>
                      </a:lnTo>
                      <a:lnTo>
                        <a:pt x="13" y="35"/>
                      </a:lnTo>
                      <a:lnTo>
                        <a:pt x="13" y="35"/>
                      </a:lnTo>
                      <a:lnTo>
                        <a:pt x="11" y="35"/>
                      </a:lnTo>
                      <a:lnTo>
                        <a:pt x="11" y="33"/>
                      </a:lnTo>
                      <a:lnTo>
                        <a:pt x="11" y="33"/>
                      </a:lnTo>
                      <a:lnTo>
                        <a:pt x="11" y="31"/>
                      </a:lnTo>
                      <a:lnTo>
                        <a:pt x="11" y="31"/>
                      </a:lnTo>
                      <a:lnTo>
                        <a:pt x="11" y="33"/>
                      </a:lnTo>
                      <a:lnTo>
                        <a:pt x="11" y="33"/>
                      </a:lnTo>
                      <a:lnTo>
                        <a:pt x="11" y="35"/>
                      </a:lnTo>
                      <a:lnTo>
                        <a:pt x="11" y="35"/>
                      </a:lnTo>
                      <a:lnTo>
                        <a:pt x="11" y="35"/>
                      </a:lnTo>
                      <a:lnTo>
                        <a:pt x="10" y="35"/>
                      </a:lnTo>
                      <a:lnTo>
                        <a:pt x="10" y="35"/>
                      </a:lnTo>
                      <a:lnTo>
                        <a:pt x="10" y="35"/>
                      </a:lnTo>
                      <a:lnTo>
                        <a:pt x="10" y="35"/>
                      </a:lnTo>
                      <a:lnTo>
                        <a:pt x="10" y="33"/>
                      </a:lnTo>
                      <a:lnTo>
                        <a:pt x="10" y="33"/>
                      </a:lnTo>
                      <a:lnTo>
                        <a:pt x="10" y="31"/>
                      </a:lnTo>
                      <a:lnTo>
                        <a:pt x="8" y="31"/>
                      </a:lnTo>
                      <a:lnTo>
                        <a:pt x="8" y="31"/>
                      </a:lnTo>
                      <a:lnTo>
                        <a:pt x="8" y="31"/>
                      </a:lnTo>
                      <a:lnTo>
                        <a:pt x="8" y="31"/>
                      </a:lnTo>
                      <a:lnTo>
                        <a:pt x="8" y="29"/>
                      </a:lnTo>
                      <a:lnTo>
                        <a:pt x="6" y="29"/>
                      </a:lnTo>
                      <a:lnTo>
                        <a:pt x="6" y="29"/>
                      </a:lnTo>
                      <a:lnTo>
                        <a:pt x="6" y="29"/>
                      </a:lnTo>
                      <a:lnTo>
                        <a:pt x="6" y="27"/>
                      </a:lnTo>
                      <a:lnTo>
                        <a:pt x="6" y="27"/>
                      </a:lnTo>
                      <a:lnTo>
                        <a:pt x="6" y="27"/>
                      </a:lnTo>
                      <a:lnTo>
                        <a:pt x="4" y="27"/>
                      </a:lnTo>
                      <a:lnTo>
                        <a:pt x="4" y="25"/>
                      </a:lnTo>
                      <a:lnTo>
                        <a:pt x="4" y="25"/>
                      </a:lnTo>
                      <a:lnTo>
                        <a:pt x="4" y="25"/>
                      </a:lnTo>
                      <a:lnTo>
                        <a:pt x="4" y="25"/>
                      </a:lnTo>
                      <a:lnTo>
                        <a:pt x="4" y="23"/>
                      </a:lnTo>
                      <a:lnTo>
                        <a:pt x="2" y="23"/>
                      </a:lnTo>
                      <a:lnTo>
                        <a:pt x="2" y="23"/>
                      </a:lnTo>
                      <a:lnTo>
                        <a:pt x="2" y="23"/>
                      </a:lnTo>
                      <a:lnTo>
                        <a:pt x="2" y="22"/>
                      </a:lnTo>
                      <a:lnTo>
                        <a:pt x="0" y="22"/>
                      </a:lnTo>
                      <a:lnTo>
                        <a:pt x="0" y="22"/>
                      </a:lnTo>
                      <a:lnTo>
                        <a:pt x="0" y="22"/>
                      </a:lnTo>
                      <a:lnTo>
                        <a:pt x="0" y="22"/>
                      </a:lnTo>
                      <a:lnTo>
                        <a:pt x="0" y="20"/>
                      </a:lnTo>
                      <a:lnTo>
                        <a:pt x="0" y="20"/>
                      </a:lnTo>
                      <a:lnTo>
                        <a:pt x="2" y="20"/>
                      </a:lnTo>
                      <a:lnTo>
                        <a:pt x="2" y="20"/>
                      </a:lnTo>
                      <a:lnTo>
                        <a:pt x="2" y="20"/>
                      </a:lnTo>
                      <a:lnTo>
                        <a:pt x="2" y="18"/>
                      </a:lnTo>
                      <a:lnTo>
                        <a:pt x="2" y="18"/>
                      </a:lnTo>
                      <a:lnTo>
                        <a:pt x="4" y="18"/>
                      </a:lnTo>
                      <a:lnTo>
                        <a:pt x="4" y="16"/>
                      </a:lnTo>
                      <a:lnTo>
                        <a:pt x="4" y="16"/>
                      </a:lnTo>
                      <a:lnTo>
                        <a:pt x="4" y="16"/>
                      </a:lnTo>
                      <a:lnTo>
                        <a:pt x="4" y="16"/>
                      </a:lnTo>
                      <a:lnTo>
                        <a:pt x="4" y="14"/>
                      </a:lnTo>
                      <a:lnTo>
                        <a:pt x="4" y="14"/>
                      </a:lnTo>
                      <a:lnTo>
                        <a:pt x="6" y="14"/>
                      </a:lnTo>
                      <a:lnTo>
                        <a:pt x="6" y="14"/>
                      </a:lnTo>
                      <a:lnTo>
                        <a:pt x="6" y="12"/>
                      </a:lnTo>
                      <a:lnTo>
                        <a:pt x="6" y="12"/>
                      </a:lnTo>
                      <a:lnTo>
                        <a:pt x="6" y="12"/>
                      </a:lnTo>
                      <a:lnTo>
                        <a:pt x="6" y="14"/>
                      </a:lnTo>
                      <a:lnTo>
                        <a:pt x="8" y="14"/>
                      </a:lnTo>
                      <a:lnTo>
                        <a:pt x="8" y="14"/>
                      </a:lnTo>
                      <a:lnTo>
                        <a:pt x="8" y="14"/>
                      </a:lnTo>
                      <a:lnTo>
                        <a:pt x="10" y="14"/>
                      </a:lnTo>
                      <a:lnTo>
                        <a:pt x="10" y="14"/>
                      </a:lnTo>
                      <a:lnTo>
                        <a:pt x="10" y="14"/>
                      </a:lnTo>
                      <a:lnTo>
                        <a:pt x="10" y="14"/>
                      </a:lnTo>
                      <a:lnTo>
                        <a:pt x="11" y="14"/>
                      </a:lnTo>
                      <a:lnTo>
                        <a:pt x="11" y="16"/>
                      </a:lnTo>
                      <a:lnTo>
                        <a:pt x="11" y="16"/>
                      </a:lnTo>
                      <a:lnTo>
                        <a:pt x="11" y="16"/>
                      </a:lnTo>
                      <a:lnTo>
                        <a:pt x="11" y="16"/>
                      </a:lnTo>
                      <a:lnTo>
                        <a:pt x="11" y="18"/>
                      </a:lnTo>
                      <a:lnTo>
                        <a:pt x="13" y="18"/>
                      </a:lnTo>
                      <a:lnTo>
                        <a:pt x="13" y="18"/>
                      </a:lnTo>
                      <a:lnTo>
                        <a:pt x="13" y="18"/>
                      </a:lnTo>
                      <a:lnTo>
                        <a:pt x="13" y="20"/>
                      </a:lnTo>
                      <a:lnTo>
                        <a:pt x="15" y="20"/>
                      </a:lnTo>
                      <a:lnTo>
                        <a:pt x="15" y="20"/>
                      </a:lnTo>
                      <a:lnTo>
                        <a:pt x="15" y="20"/>
                      </a:lnTo>
                      <a:lnTo>
                        <a:pt x="15" y="18"/>
                      </a:lnTo>
                      <a:lnTo>
                        <a:pt x="17" y="18"/>
                      </a:lnTo>
                      <a:lnTo>
                        <a:pt x="17" y="18"/>
                      </a:lnTo>
                      <a:lnTo>
                        <a:pt x="17" y="18"/>
                      </a:lnTo>
                      <a:lnTo>
                        <a:pt x="17" y="16"/>
                      </a:lnTo>
                      <a:lnTo>
                        <a:pt x="17" y="16"/>
                      </a:lnTo>
                      <a:lnTo>
                        <a:pt x="17" y="16"/>
                      </a:lnTo>
                      <a:lnTo>
                        <a:pt x="17" y="14"/>
                      </a:lnTo>
                      <a:lnTo>
                        <a:pt x="19" y="14"/>
                      </a:lnTo>
                      <a:lnTo>
                        <a:pt x="19" y="14"/>
                      </a:lnTo>
                      <a:lnTo>
                        <a:pt x="19" y="14"/>
                      </a:lnTo>
                      <a:lnTo>
                        <a:pt x="19" y="14"/>
                      </a:lnTo>
                      <a:lnTo>
                        <a:pt x="21" y="14"/>
                      </a:lnTo>
                      <a:lnTo>
                        <a:pt x="21" y="12"/>
                      </a:lnTo>
                      <a:lnTo>
                        <a:pt x="21" y="12"/>
                      </a:lnTo>
                      <a:lnTo>
                        <a:pt x="21" y="12"/>
                      </a:lnTo>
                      <a:lnTo>
                        <a:pt x="21" y="12"/>
                      </a:lnTo>
                      <a:lnTo>
                        <a:pt x="21" y="12"/>
                      </a:lnTo>
                      <a:lnTo>
                        <a:pt x="21" y="14"/>
                      </a:lnTo>
                      <a:lnTo>
                        <a:pt x="21" y="14"/>
                      </a:lnTo>
                      <a:lnTo>
                        <a:pt x="23" y="14"/>
                      </a:lnTo>
                      <a:lnTo>
                        <a:pt x="23" y="14"/>
                      </a:lnTo>
                      <a:lnTo>
                        <a:pt x="23" y="14"/>
                      </a:lnTo>
                      <a:lnTo>
                        <a:pt x="23" y="16"/>
                      </a:lnTo>
                      <a:lnTo>
                        <a:pt x="23" y="16"/>
                      </a:lnTo>
                      <a:lnTo>
                        <a:pt x="25" y="16"/>
                      </a:lnTo>
                      <a:lnTo>
                        <a:pt x="25" y="14"/>
                      </a:lnTo>
                      <a:lnTo>
                        <a:pt x="25" y="14"/>
                      </a:lnTo>
                      <a:lnTo>
                        <a:pt x="25" y="14"/>
                      </a:lnTo>
                      <a:lnTo>
                        <a:pt x="25" y="14"/>
                      </a:lnTo>
                      <a:lnTo>
                        <a:pt x="25" y="12"/>
                      </a:lnTo>
                      <a:lnTo>
                        <a:pt x="27" y="12"/>
                      </a:lnTo>
                      <a:lnTo>
                        <a:pt x="27" y="14"/>
                      </a:lnTo>
                      <a:lnTo>
                        <a:pt x="27" y="14"/>
                      </a:lnTo>
                      <a:lnTo>
                        <a:pt x="27" y="14"/>
                      </a:lnTo>
                      <a:lnTo>
                        <a:pt x="27" y="14"/>
                      </a:lnTo>
                      <a:lnTo>
                        <a:pt x="27" y="14"/>
                      </a:lnTo>
                      <a:lnTo>
                        <a:pt x="29" y="14"/>
                      </a:lnTo>
                      <a:lnTo>
                        <a:pt x="29" y="16"/>
                      </a:lnTo>
                      <a:lnTo>
                        <a:pt x="29" y="16"/>
                      </a:lnTo>
                      <a:lnTo>
                        <a:pt x="29" y="16"/>
                      </a:lnTo>
                      <a:lnTo>
                        <a:pt x="31" y="16"/>
                      </a:lnTo>
                      <a:lnTo>
                        <a:pt x="31" y="18"/>
                      </a:lnTo>
                      <a:lnTo>
                        <a:pt x="31" y="18"/>
                      </a:lnTo>
                      <a:lnTo>
                        <a:pt x="31" y="18"/>
                      </a:lnTo>
                      <a:lnTo>
                        <a:pt x="31" y="18"/>
                      </a:lnTo>
                      <a:lnTo>
                        <a:pt x="33" y="18"/>
                      </a:lnTo>
                      <a:lnTo>
                        <a:pt x="33" y="18"/>
                      </a:lnTo>
                      <a:lnTo>
                        <a:pt x="33" y="16"/>
                      </a:lnTo>
                      <a:lnTo>
                        <a:pt x="33" y="16"/>
                      </a:lnTo>
                      <a:lnTo>
                        <a:pt x="33" y="16"/>
                      </a:lnTo>
                      <a:lnTo>
                        <a:pt x="33" y="14"/>
                      </a:lnTo>
                      <a:lnTo>
                        <a:pt x="33" y="14"/>
                      </a:lnTo>
                      <a:lnTo>
                        <a:pt x="33" y="14"/>
                      </a:lnTo>
                      <a:lnTo>
                        <a:pt x="33" y="14"/>
                      </a:lnTo>
                      <a:lnTo>
                        <a:pt x="33" y="12"/>
                      </a:lnTo>
                      <a:lnTo>
                        <a:pt x="34" y="12"/>
                      </a:lnTo>
                      <a:lnTo>
                        <a:pt x="34" y="12"/>
                      </a:lnTo>
                      <a:lnTo>
                        <a:pt x="34" y="12"/>
                      </a:lnTo>
                      <a:lnTo>
                        <a:pt x="36" y="12"/>
                      </a:lnTo>
                      <a:lnTo>
                        <a:pt x="36" y="12"/>
                      </a:lnTo>
                      <a:lnTo>
                        <a:pt x="36" y="12"/>
                      </a:lnTo>
                      <a:lnTo>
                        <a:pt x="36" y="14"/>
                      </a:lnTo>
                      <a:lnTo>
                        <a:pt x="36" y="14"/>
                      </a:lnTo>
                      <a:lnTo>
                        <a:pt x="38" y="14"/>
                      </a:lnTo>
                      <a:lnTo>
                        <a:pt x="38" y="14"/>
                      </a:lnTo>
                      <a:lnTo>
                        <a:pt x="38" y="14"/>
                      </a:lnTo>
                      <a:lnTo>
                        <a:pt x="38" y="14"/>
                      </a:lnTo>
                      <a:lnTo>
                        <a:pt x="38" y="14"/>
                      </a:lnTo>
                      <a:lnTo>
                        <a:pt x="40" y="14"/>
                      </a:lnTo>
                      <a:lnTo>
                        <a:pt x="40" y="14"/>
                      </a:lnTo>
                      <a:lnTo>
                        <a:pt x="40" y="12"/>
                      </a:lnTo>
                      <a:lnTo>
                        <a:pt x="42" y="12"/>
                      </a:lnTo>
                      <a:lnTo>
                        <a:pt x="42" y="12"/>
                      </a:lnTo>
                      <a:lnTo>
                        <a:pt x="42" y="12"/>
                      </a:lnTo>
                      <a:lnTo>
                        <a:pt x="42" y="12"/>
                      </a:lnTo>
                      <a:lnTo>
                        <a:pt x="44" y="12"/>
                      </a:lnTo>
                      <a:lnTo>
                        <a:pt x="44" y="12"/>
                      </a:lnTo>
                      <a:lnTo>
                        <a:pt x="44" y="12"/>
                      </a:lnTo>
                      <a:lnTo>
                        <a:pt x="44" y="10"/>
                      </a:lnTo>
                      <a:lnTo>
                        <a:pt x="46" y="10"/>
                      </a:lnTo>
                      <a:lnTo>
                        <a:pt x="46" y="10"/>
                      </a:lnTo>
                      <a:lnTo>
                        <a:pt x="46" y="10"/>
                      </a:lnTo>
                      <a:lnTo>
                        <a:pt x="46" y="8"/>
                      </a:lnTo>
                      <a:lnTo>
                        <a:pt x="46" y="8"/>
                      </a:lnTo>
                      <a:lnTo>
                        <a:pt x="46" y="6"/>
                      </a:lnTo>
                      <a:lnTo>
                        <a:pt x="46" y="6"/>
                      </a:lnTo>
                      <a:lnTo>
                        <a:pt x="46" y="6"/>
                      </a:lnTo>
                      <a:lnTo>
                        <a:pt x="48" y="6"/>
                      </a:lnTo>
                      <a:lnTo>
                        <a:pt x="48" y="4"/>
                      </a:lnTo>
                      <a:lnTo>
                        <a:pt x="48" y="4"/>
                      </a:lnTo>
                      <a:lnTo>
                        <a:pt x="48" y="4"/>
                      </a:lnTo>
                      <a:lnTo>
                        <a:pt x="48" y="4"/>
                      </a:lnTo>
                      <a:lnTo>
                        <a:pt x="50" y="4"/>
                      </a:lnTo>
                      <a:lnTo>
                        <a:pt x="50" y="4"/>
                      </a:lnTo>
                      <a:lnTo>
                        <a:pt x="50" y="2"/>
                      </a:lnTo>
                      <a:lnTo>
                        <a:pt x="50" y="2"/>
                      </a:lnTo>
                      <a:lnTo>
                        <a:pt x="52" y="2"/>
                      </a:lnTo>
                      <a:lnTo>
                        <a:pt x="52" y="2"/>
                      </a:lnTo>
                      <a:lnTo>
                        <a:pt x="52" y="2"/>
                      </a:lnTo>
                      <a:lnTo>
                        <a:pt x="54" y="2"/>
                      </a:lnTo>
                      <a:lnTo>
                        <a:pt x="54" y="2"/>
                      </a:lnTo>
                      <a:lnTo>
                        <a:pt x="54" y="0"/>
                      </a:lnTo>
                      <a:lnTo>
                        <a:pt x="54" y="0"/>
                      </a:lnTo>
                      <a:lnTo>
                        <a:pt x="54" y="0"/>
                      </a:lnTo>
                      <a:lnTo>
                        <a:pt x="55" y="0"/>
                      </a:lnTo>
                      <a:lnTo>
                        <a:pt x="55" y="0"/>
                      </a:lnTo>
                      <a:lnTo>
                        <a:pt x="55" y="0"/>
                      </a:lnTo>
                      <a:lnTo>
                        <a:pt x="55" y="2"/>
                      </a:lnTo>
                      <a:lnTo>
                        <a:pt x="57" y="2"/>
                      </a:lnTo>
                      <a:lnTo>
                        <a:pt x="57" y="2"/>
                      </a:lnTo>
                      <a:lnTo>
                        <a:pt x="57" y="2"/>
                      </a:lnTo>
                      <a:lnTo>
                        <a:pt x="57" y="2"/>
                      </a:lnTo>
                      <a:lnTo>
                        <a:pt x="57" y="4"/>
                      </a:lnTo>
                      <a:lnTo>
                        <a:pt x="59" y="4"/>
                      </a:lnTo>
                      <a:lnTo>
                        <a:pt x="59" y="4"/>
                      </a:lnTo>
                      <a:lnTo>
                        <a:pt x="59" y="4"/>
                      </a:lnTo>
                      <a:lnTo>
                        <a:pt x="59" y="6"/>
                      </a:lnTo>
                      <a:lnTo>
                        <a:pt x="59" y="6"/>
                      </a:lnTo>
                      <a:lnTo>
                        <a:pt x="59" y="6"/>
                      </a:lnTo>
                      <a:lnTo>
                        <a:pt x="61" y="6"/>
                      </a:lnTo>
                      <a:lnTo>
                        <a:pt x="61" y="6"/>
                      </a:lnTo>
                      <a:lnTo>
                        <a:pt x="61" y="6"/>
                      </a:lnTo>
                      <a:lnTo>
                        <a:pt x="63" y="6"/>
                      </a:lnTo>
                      <a:lnTo>
                        <a:pt x="63" y="6"/>
                      </a:lnTo>
                      <a:lnTo>
                        <a:pt x="63" y="8"/>
                      </a:lnTo>
                      <a:lnTo>
                        <a:pt x="63" y="8"/>
                      </a:lnTo>
                      <a:lnTo>
                        <a:pt x="63" y="8"/>
                      </a:lnTo>
                      <a:lnTo>
                        <a:pt x="65" y="8"/>
                      </a:lnTo>
                      <a:lnTo>
                        <a:pt x="65" y="10"/>
                      </a:lnTo>
                      <a:lnTo>
                        <a:pt x="65" y="10"/>
                      </a:lnTo>
                      <a:lnTo>
                        <a:pt x="65" y="8"/>
                      </a:lnTo>
                      <a:lnTo>
                        <a:pt x="65" y="8"/>
                      </a:lnTo>
                      <a:lnTo>
                        <a:pt x="67" y="8"/>
                      </a:lnTo>
                      <a:lnTo>
                        <a:pt x="67" y="8"/>
                      </a:lnTo>
                      <a:lnTo>
                        <a:pt x="67" y="8"/>
                      </a:lnTo>
                      <a:lnTo>
                        <a:pt x="69" y="8"/>
                      </a:lnTo>
                      <a:lnTo>
                        <a:pt x="69" y="8"/>
                      </a:lnTo>
                      <a:lnTo>
                        <a:pt x="69" y="8"/>
                      </a:lnTo>
                      <a:lnTo>
                        <a:pt x="71" y="8"/>
                      </a:lnTo>
                      <a:lnTo>
                        <a:pt x="71" y="8"/>
                      </a:lnTo>
                      <a:lnTo>
                        <a:pt x="71" y="8"/>
                      </a:lnTo>
                      <a:lnTo>
                        <a:pt x="71" y="10"/>
                      </a:lnTo>
                      <a:lnTo>
                        <a:pt x="71" y="10"/>
                      </a:lnTo>
                      <a:lnTo>
                        <a:pt x="71" y="10"/>
                      </a:lnTo>
                      <a:lnTo>
                        <a:pt x="73" y="10"/>
                      </a:lnTo>
                      <a:lnTo>
                        <a:pt x="73" y="10"/>
                      </a:lnTo>
                      <a:lnTo>
                        <a:pt x="75" y="10"/>
                      </a:lnTo>
                      <a:lnTo>
                        <a:pt x="75" y="10"/>
                      </a:lnTo>
                      <a:lnTo>
                        <a:pt x="75" y="10"/>
                      </a:lnTo>
                      <a:lnTo>
                        <a:pt x="75" y="10"/>
                      </a:lnTo>
                      <a:lnTo>
                        <a:pt x="75" y="8"/>
                      </a:lnTo>
                      <a:lnTo>
                        <a:pt x="77" y="8"/>
                      </a:lnTo>
                      <a:lnTo>
                        <a:pt x="77" y="10"/>
                      </a:lnTo>
                      <a:lnTo>
                        <a:pt x="77" y="10"/>
                      </a:lnTo>
                      <a:lnTo>
                        <a:pt x="77" y="10"/>
                      </a:lnTo>
                      <a:lnTo>
                        <a:pt x="77" y="10"/>
                      </a:lnTo>
                      <a:lnTo>
                        <a:pt x="78" y="10"/>
                      </a:lnTo>
                      <a:lnTo>
                        <a:pt x="78" y="10"/>
                      </a:lnTo>
                      <a:lnTo>
                        <a:pt x="78" y="12"/>
                      </a:lnTo>
                      <a:lnTo>
                        <a:pt x="80" y="12"/>
                      </a:lnTo>
                      <a:lnTo>
                        <a:pt x="80" y="12"/>
                      </a:lnTo>
                      <a:lnTo>
                        <a:pt x="80" y="12"/>
                      </a:lnTo>
                      <a:lnTo>
                        <a:pt x="80" y="14"/>
                      </a:lnTo>
                      <a:lnTo>
                        <a:pt x="80" y="14"/>
                      </a:lnTo>
                      <a:lnTo>
                        <a:pt x="80" y="14"/>
                      </a:lnTo>
                      <a:lnTo>
                        <a:pt x="80" y="14"/>
                      </a:lnTo>
                      <a:lnTo>
                        <a:pt x="80" y="16"/>
                      </a:lnTo>
                      <a:lnTo>
                        <a:pt x="78" y="16"/>
                      </a:lnTo>
                      <a:lnTo>
                        <a:pt x="78" y="16"/>
                      </a:lnTo>
                      <a:lnTo>
                        <a:pt x="78" y="16"/>
                      </a:lnTo>
                      <a:lnTo>
                        <a:pt x="78" y="18"/>
                      </a:lnTo>
                      <a:lnTo>
                        <a:pt x="77" y="18"/>
                      </a:lnTo>
                      <a:lnTo>
                        <a:pt x="77" y="18"/>
                      </a:lnTo>
                      <a:lnTo>
                        <a:pt x="77" y="18"/>
                      </a:lnTo>
                      <a:lnTo>
                        <a:pt x="77" y="20"/>
                      </a:lnTo>
                      <a:lnTo>
                        <a:pt x="77" y="20"/>
                      </a:lnTo>
                      <a:lnTo>
                        <a:pt x="77" y="22"/>
                      </a:lnTo>
                      <a:lnTo>
                        <a:pt x="77" y="22"/>
                      </a:lnTo>
                      <a:lnTo>
                        <a:pt x="77" y="22"/>
                      </a:lnTo>
                      <a:lnTo>
                        <a:pt x="78" y="22"/>
                      </a:lnTo>
                      <a:lnTo>
                        <a:pt x="78" y="22"/>
                      </a:lnTo>
                      <a:lnTo>
                        <a:pt x="78" y="22"/>
                      </a:lnTo>
                      <a:lnTo>
                        <a:pt x="78" y="23"/>
                      </a:lnTo>
                      <a:lnTo>
                        <a:pt x="78" y="23"/>
                      </a:lnTo>
                      <a:lnTo>
                        <a:pt x="78" y="23"/>
                      </a:lnTo>
                      <a:lnTo>
                        <a:pt x="78" y="25"/>
                      </a:lnTo>
                      <a:lnTo>
                        <a:pt x="78" y="25"/>
                      </a:lnTo>
                      <a:lnTo>
                        <a:pt x="78" y="25"/>
                      </a:lnTo>
                      <a:lnTo>
                        <a:pt x="78" y="27"/>
                      </a:lnTo>
                      <a:lnTo>
                        <a:pt x="78" y="27"/>
                      </a:lnTo>
                      <a:lnTo>
                        <a:pt x="78" y="29"/>
                      </a:lnTo>
                      <a:lnTo>
                        <a:pt x="80" y="29"/>
                      </a:lnTo>
                      <a:lnTo>
                        <a:pt x="80" y="29"/>
                      </a:lnTo>
                      <a:lnTo>
                        <a:pt x="80" y="29"/>
                      </a:lnTo>
                      <a:lnTo>
                        <a:pt x="82" y="29"/>
                      </a:lnTo>
                      <a:lnTo>
                        <a:pt x="82" y="29"/>
                      </a:lnTo>
                      <a:lnTo>
                        <a:pt x="82" y="29"/>
                      </a:lnTo>
                      <a:lnTo>
                        <a:pt x="84" y="29"/>
                      </a:lnTo>
                      <a:lnTo>
                        <a:pt x="84" y="31"/>
                      </a:lnTo>
                      <a:lnTo>
                        <a:pt x="84" y="31"/>
                      </a:lnTo>
                      <a:lnTo>
                        <a:pt x="84" y="29"/>
                      </a:lnTo>
                      <a:lnTo>
                        <a:pt x="84" y="29"/>
                      </a:lnTo>
                      <a:lnTo>
                        <a:pt x="84" y="31"/>
                      </a:lnTo>
                      <a:lnTo>
                        <a:pt x="84" y="31"/>
                      </a:lnTo>
                      <a:lnTo>
                        <a:pt x="84" y="31"/>
                      </a:lnTo>
                      <a:lnTo>
                        <a:pt x="86" y="31"/>
                      </a:lnTo>
                      <a:lnTo>
                        <a:pt x="86" y="33"/>
                      </a:lnTo>
                      <a:lnTo>
                        <a:pt x="86" y="33"/>
                      </a:lnTo>
                      <a:lnTo>
                        <a:pt x="86" y="33"/>
                      </a:lnTo>
                      <a:lnTo>
                        <a:pt x="86" y="33"/>
                      </a:lnTo>
                      <a:lnTo>
                        <a:pt x="88" y="33"/>
                      </a:lnTo>
                      <a:lnTo>
                        <a:pt x="88" y="35"/>
                      </a:lnTo>
                      <a:lnTo>
                        <a:pt x="88" y="35"/>
                      </a:lnTo>
                      <a:lnTo>
                        <a:pt x="90" y="35"/>
                      </a:lnTo>
                      <a:lnTo>
                        <a:pt x="90" y="33"/>
                      </a:lnTo>
                      <a:lnTo>
                        <a:pt x="90" y="33"/>
                      </a:lnTo>
                      <a:lnTo>
                        <a:pt x="90" y="35"/>
                      </a:lnTo>
                      <a:lnTo>
                        <a:pt x="90" y="35"/>
                      </a:lnTo>
                      <a:lnTo>
                        <a:pt x="90" y="35"/>
                      </a:lnTo>
                      <a:lnTo>
                        <a:pt x="90" y="37"/>
                      </a:lnTo>
                      <a:lnTo>
                        <a:pt x="92" y="37"/>
                      </a:lnTo>
                      <a:lnTo>
                        <a:pt x="92" y="35"/>
                      </a:lnTo>
                      <a:lnTo>
                        <a:pt x="92" y="35"/>
                      </a:lnTo>
                      <a:lnTo>
                        <a:pt x="92" y="35"/>
                      </a:lnTo>
                      <a:lnTo>
                        <a:pt x="92" y="37"/>
                      </a:lnTo>
                      <a:lnTo>
                        <a:pt x="94" y="37"/>
                      </a:lnTo>
                      <a:lnTo>
                        <a:pt x="94" y="37"/>
                      </a:lnTo>
                      <a:lnTo>
                        <a:pt x="96" y="37"/>
                      </a:lnTo>
                      <a:lnTo>
                        <a:pt x="96" y="37"/>
                      </a:lnTo>
                      <a:lnTo>
                        <a:pt x="96" y="37"/>
                      </a:lnTo>
                      <a:lnTo>
                        <a:pt x="98" y="37"/>
                      </a:lnTo>
                      <a:lnTo>
                        <a:pt x="98" y="35"/>
                      </a:lnTo>
                      <a:lnTo>
                        <a:pt x="98" y="35"/>
                      </a:lnTo>
                      <a:lnTo>
                        <a:pt x="98" y="35"/>
                      </a:lnTo>
                      <a:lnTo>
                        <a:pt x="100" y="35"/>
                      </a:lnTo>
                      <a:lnTo>
                        <a:pt x="100" y="37"/>
                      </a:lnTo>
                      <a:lnTo>
                        <a:pt x="100" y="37"/>
                      </a:lnTo>
                      <a:lnTo>
                        <a:pt x="100" y="37"/>
                      </a:lnTo>
                      <a:lnTo>
                        <a:pt x="101" y="37"/>
                      </a:lnTo>
                      <a:lnTo>
                        <a:pt x="101" y="39"/>
                      </a:lnTo>
                      <a:lnTo>
                        <a:pt x="101" y="39"/>
                      </a:lnTo>
                      <a:lnTo>
                        <a:pt x="101" y="39"/>
                      </a:lnTo>
                      <a:lnTo>
                        <a:pt x="101" y="39"/>
                      </a:lnTo>
                      <a:lnTo>
                        <a:pt x="103" y="39"/>
                      </a:lnTo>
                      <a:lnTo>
                        <a:pt x="103" y="39"/>
                      </a:lnTo>
                      <a:lnTo>
                        <a:pt x="101" y="39"/>
                      </a:lnTo>
                      <a:lnTo>
                        <a:pt x="101" y="39"/>
                      </a:lnTo>
                      <a:lnTo>
                        <a:pt x="101" y="41"/>
                      </a:lnTo>
                      <a:lnTo>
                        <a:pt x="101" y="41"/>
                      </a:lnTo>
                      <a:lnTo>
                        <a:pt x="101" y="41"/>
                      </a:lnTo>
                      <a:lnTo>
                        <a:pt x="101" y="41"/>
                      </a:lnTo>
                      <a:lnTo>
                        <a:pt x="101" y="43"/>
                      </a:lnTo>
                      <a:lnTo>
                        <a:pt x="101" y="43"/>
                      </a:lnTo>
                      <a:lnTo>
                        <a:pt x="100" y="43"/>
                      </a:lnTo>
                      <a:lnTo>
                        <a:pt x="100" y="43"/>
                      </a:lnTo>
                      <a:lnTo>
                        <a:pt x="98" y="43"/>
                      </a:lnTo>
                      <a:lnTo>
                        <a:pt x="98" y="43"/>
                      </a:lnTo>
                      <a:lnTo>
                        <a:pt x="98" y="43"/>
                      </a:lnTo>
                      <a:lnTo>
                        <a:pt x="98" y="45"/>
                      </a:lnTo>
                      <a:lnTo>
                        <a:pt x="98" y="45"/>
                      </a:lnTo>
                      <a:lnTo>
                        <a:pt x="98" y="43"/>
                      </a:lnTo>
                      <a:lnTo>
                        <a:pt x="96" y="43"/>
                      </a:lnTo>
                      <a:lnTo>
                        <a:pt x="96" y="45"/>
                      </a:lnTo>
                      <a:lnTo>
                        <a:pt x="96" y="45"/>
                      </a:lnTo>
                      <a:lnTo>
                        <a:pt x="96" y="45"/>
                      </a:lnTo>
                      <a:lnTo>
                        <a:pt x="96" y="45"/>
                      </a:lnTo>
                      <a:lnTo>
                        <a:pt x="96" y="46"/>
                      </a:lnTo>
                      <a:lnTo>
                        <a:pt x="94" y="46"/>
                      </a:lnTo>
                      <a:lnTo>
                        <a:pt x="94" y="46"/>
                      </a:lnTo>
                      <a:lnTo>
                        <a:pt x="96" y="46"/>
                      </a:lnTo>
                      <a:lnTo>
                        <a:pt x="96" y="46"/>
                      </a:lnTo>
                      <a:lnTo>
                        <a:pt x="96" y="46"/>
                      </a:lnTo>
                      <a:lnTo>
                        <a:pt x="96" y="46"/>
                      </a:lnTo>
                      <a:lnTo>
                        <a:pt x="96" y="48"/>
                      </a:lnTo>
                      <a:lnTo>
                        <a:pt x="96" y="48"/>
                      </a:lnTo>
                      <a:lnTo>
                        <a:pt x="94" y="48"/>
                      </a:lnTo>
                      <a:lnTo>
                        <a:pt x="94" y="50"/>
                      </a:lnTo>
                      <a:lnTo>
                        <a:pt x="94" y="50"/>
                      </a:lnTo>
                      <a:lnTo>
                        <a:pt x="94" y="50"/>
                      </a:lnTo>
                      <a:lnTo>
                        <a:pt x="94" y="52"/>
                      </a:lnTo>
                      <a:lnTo>
                        <a:pt x="94" y="52"/>
                      </a:lnTo>
                      <a:lnTo>
                        <a:pt x="92" y="52"/>
                      </a:lnTo>
                      <a:lnTo>
                        <a:pt x="92" y="54"/>
                      </a:lnTo>
                      <a:lnTo>
                        <a:pt x="92" y="54"/>
                      </a:lnTo>
                      <a:lnTo>
                        <a:pt x="92" y="54"/>
                      </a:lnTo>
                      <a:lnTo>
                        <a:pt x="92" y="54"/>
                      </a:lnTo>
                      <a:lnTo>
                        <a:pt x="92" y="54"/>
                      </a:lnTo>
                      <a:lnTo>
                        <a:pt x="90" y="54"/>
                      </a:lnTo>
                      <a:lnTo>
                        <a:pt x="90" y="54"/>
                      </a:lnTo>
                      <a:lnTo>
                        <a:pt x="90" y="54"/>
                      </a:lnTo>
                      <a:lnTo>
                        <a:pt x="90" y="54"/>
                      </a:lnTo>
                      <a:lnTo>
                        <a:pt x="90" y="54"/>
                      </a:lnTo>
                      <a:lnTo>
                        <a:pt x="88" y="54"/>
                      </a:lnTo>
                      <a:lnTo>
                        <a:pt x="88" y="54"/>
                      </a:lnTo>
                      <a:lnTo>
                        <a:pt x="88" y="54"/>
                      </a:lnTo>
                      <a:lnTo>
                        <a:pt x="88" y="54"/>
                      </a:lnTo>
                      <a:lnTo>
                        <a:pt x="86" y="54"/>
                      </a:lnTo>
                      <a:lnTo>
                        <a:pt x="86" y="54"/>
                      </a:lnTo>
                      <a:lnTo>
                        <a:pt x="86" y="54"/>
                      </a:lnTo>
                      <a:lnTo>
                        <a:pt x="86" y="56"/>
                      </a:lnTo>
                      <a:lnTo>
                        <a:pt x="84" y="56"/>
                      </a:lnTo>
                      <a:lnTo>
                        <a:pt x="84" y="56"/>
                      </a:lnTo>
                      <a:lnTo>
                        <a:pt x="84" y="54"/>
                      </a:lnTo>
                      <a:lnTo>
                        <a:pt x="84" y="54"/>
                      </a:lnTo>
                      <a:lnTo>
                        <a:pt x="84" y="54"/>
                      </a:lnTo>
                      <a:lnTo>
                        <a:pt x="82" y="54"/>
                      </a:lnTo>
                      <a:lnTo>
                        <a:pt x="82" y="54"/>
                      </a:lnTo>
                      <a:lnTo>
                        <a:pt x="80" y="54"/>
                      </a:lnTo>
                      <a:lnTo>
                        <a:pt x="80" y="54"/>
                      </a:lnTo>
                      <a:lnTo>
                        <a:pt x="80" y="56"/>
                      </a:lnTo>
                      <a:lnTo>
                        <a:pt x="80" y="56"/>
                      </a:lnTo>
                      <a:lnTo>
                        <a:pt x="80" y="56"/>
                      </a:lnTo>
                      <a:lnTo>
                        <a:pt x="78" y="56"/>
                      </a:lnTo>
                      <a:lnTo>
                        <a:pt x="78" y="56"/>
                      </a:lnTo>
                      <a:lnTo>
                        <a:pt x="78" y="56"/>
                      </a:lnTo>
                      <a:lnTo>
                        <a:pt x="78" y="58"/>
                      </a:lnTo>
                      <a:lnTo>
                        <a:pt x="77" y="58"/>
                      </a:lnTo>
                      <a:lnTo>
                        <a:pt x="77" y="58"/>
                      </a:lnTo>
                      <a:lnTo>
                        <a:pt x="77" y="58"/>
                      </a:lnTo>
                      <a:lnTo>
                        <a:pt x="77" y="60"/>
                      </a:lnTo>
                      <a:lnTo>
                        <a:pt x="77" y="60"/>
                      </a:lnTo>
                      <a:lnTo>
                        <a:pt x="77" y="60"/>
                      </a:lnTo>
                      <a:lnTo>
                        <a:pt x="77" y="62"/>
                      </a:lnTo>
                      <a:lnTo>
                        <a:pt x="77" y="62"/>
                      </a:lnTo>
                      <a:lnTo>
                        <a:pt x="77" y="62"/>
                      </a:lnTo>
                      <a:lnTo>
                        <a:pt x="77" y="62"/>
                      </a:lnTo>
                      <a:lnTo>
                        <a:pt x="77" y="62"/>
                      </a:lnTo>
                      <a:lnTo>
                        <a:pt x="77" y="64"/>
                      </a:lnTo>
                      <a:lnTo>
                        <a:pt x="77" y="64"/>
                      </a:lnTo>
                      <a:lnTo>
                        <a:pt x="77" y="64"/>
                      </a:lnTo>
                      <a:lnTo>
                        <a:pt x="77" y="66"/>
                      </a:lnTo>
                      <a:lnTo>
                        <a:pt x="77" y="66"/>
                      </a:lnTo>
                      <a:lnTo>
                        <a:pt x="75" y="66"/>
                      </a:lnTo>
                      <a:lnTo>
                        <a:pt x="75" y="66"/>
                      </a:lnTo>
                      <a:lnTo>
                        <a:pt x="75" y="66"/>
                      </a:lnTo>
                      <a:lnTo>
                        <a:pt x="75" y="66"/>
                      </a:lnTo>
                      <a:lnTo>
                        <a:pt x="73" y="66"/>
                      </a:lnTo>
                      <a:lnTo>
                        <a:pt x="73" y="68"/>
                      </a:lnTo>
                      <a:lnTo>
                        <a:pt x="73" y="68"/>
                      </a:lnTo>
                      <a:lnTo>
                        <a:pt x="73" y="68"/>
                      </a:lnTo>
                      <a:lnTo>
                        <a:pt x="71" y="68"/>
                      </a:lnTo>
                      <a:lnTo>
                        <a:pt x="71" y="69"/>
                      </a:lnTo>
                      <a:lnTo>
                        <a:pt x="71" y="69"/>
                      </a:lnTo>
                      <a:lnTo>
                        <a:pt x="71" y="69"/>
                      </a:lnTo>
                      <a:lnTo>
                        <a:pt x="71" y="69"/>
                      </a:lnTo>
                      <a:lnTo>
                        <a:pt x="71" y="69"/>
                      </a:lnTo>
                      <a:lnTo>
                        <a:pt x="71" y="71"/>
                      </a:lnTo>
                      <a:lnTo>
                        <a:pt x="69" y="71"/>
                      </a:lnTo>
                      <a:lnTo>
                        <a:pt x="69" y="71"/>
                      </a:lnTo>
                      <a:lnTo>
                        <a:pt x="69" y="71"/>
                      </a:lnTo>
                      <a:lnTo>
                        <a:pt x="69" y="71"/>
                      </a:lnTo>
                      <a:lnTo>
                        <a:pt x="67" y="71"/>
                      </a:lnTo>
                      <a:lnTo>
                        <a:pt x="67" y="71"/>
                      </a:lnTo>
                      <a:lnTo>
                        <a:pt x="67" y="69"/>
                      </a:lnTo>
                      <a:lnTo>
                        <a:pt x="67" y="69"/>
                      </a:lnTo>
                      <a:lnTo>
                        <a:pt x="67" y="71"/>
                      </a:lnTo>
                      <a:lnTo>
                        <a:pt x="67" y="71"/>
                      </a:lnTo>
                      <a:lnTo>
                        <a:pt x="65" y="71"/>
                      </a:lnTo>
                      <a:lnTo>
                        <a:pt x="65" y="73"/>
                      </a:lnTo>
                      <a:lnTo>
                        <a:pt x="65" y="73"/>
                      </a:lnTo>
                      <a:lnTo>
                        <a:pt x="65" y="75"/>
                      </a:lnTo>
                      <a:lnTo>
                        <a:pt x="65" y="75"/>
                      </a:lnTo>
                      <a:lnTo>
                        <a:pt x="65" y="75"/>
                      </a:lnTo>
                      <a:lnTo>
                        <a:pt x="65" y="75"/>
                      </a:lnTo>
                      <a:lnTo>
                        <a:pt x="65" y="77"/>
                      </a:lnTo>
                      <a:lnTo>
                        <a:pt x="65" y="77"/>
                      </a:lnTo>
                      <a:lnTo>
                        <a:pt x="63" y="77"/>
                      </a:lnTo>
                      <a:lnTo>
                        <a:pt x="63" y="79"/>
                      </a:lnTo>
                      <a:lnTo>
                        <a:pt x="63" y="79"/>
                      </a:lnTo>
                      <a:lnTo>
                        <a:pt x="63" y="79"/>
                      </a:lnTo>
                      <a:lnTo>
                        <a:pt x="63" y="81"/>
                      </a:lnTo>
                      <a:lnTo>
                        <a:pt x="63" y="81"/>
                      </a:lnTo>
                      <a:lnTo>
                        <a:pt x="63" y="83"/>
                      </a:lnTo>
                      <a:lnTo>
                        <a:pt x="63" y="83"/>
                      </a:lnTo>
                      <a:lnTo>
                        <a:pt x="63" y="85"/>
                      </a:lnTo>
                      <a:lnTo>
                        <a:pt x="63" y="85"/>
                      </a:lnTo>
                      <a:lnTo>
                        <a:pt x="63" y="85"/>
                      </a:lnTo>
                      <a:lnTo>
                        <a:pt x="63" y="87"/>
                      </a:lnTo>
                      <a:lnTo>
                        <a:pt x="63" y="87"/>
                      </a:lnTo>
                      <a:lnTo>
                        <a:pt x="63" y="87"/>
                      </a:lnTo>
                      <a:lnTo>
                        <a:pt x="63" y="87"/>
                      </a:lnTo>
                      <a:lnTo>
                        <a:pt x="63" y="89"/>
                      </a:lnTo>
                      <a:lnTo>
                        <a:pt x="61" y="89"/>
                      </a:lnTo>
                      <a:lnTo>
                        <a:pt x="61" y="89"/>
                      </a:lnTo>
                      <a:lnTo>
                        <a:pt x="61" y="89"/>
                      </a:lnTo>
                      <a:lnTo>
                        <a:pt x="61" y="91"/>
                      </a:lnTo>
                      <a:lnTo>
                        <a:pt x="59" y="91"/>
                      </a:lnTo>
                      <a:lnTo>
                        <a:pt x="59" y="91"/>
                      </a:lnTo>
                      <a:lnTo>
                        <a:pt x="61" y="91"/>
                      </a:lnTo>
                      <a:lnTo>
                        <a:pt x="61" y="92"/>
                      </a:lnTo>
                      <a:lnTo>
                        <a:pt x="61" y="92"/>
                      </a:lnTo>
                      <a:lnTo>
                        <a:pt x="61" y="92"/>
                      </a:lnTo>
                      <a:lnTo>
                        <a:pt x="63" y="92"/>
                      </a:lnTo>
                      <a:lnTo>
                        <a:pt x="63" y="94"/>
                      </a:lnTo>
                      <a:lnTo>
                        <a:pt x="63" y="94"/>
                      </a:lnTo>
                      <a:lnTo>
                        <a:pt x="63" y="94"/>
                      </a:lnTo>
                      <a:lnTo>
                        <a:pt x="63" y="94"/>
                      </a:lnTo>
                      <a:lnTo>
                        <a:pt x="63" y="96"/>
                      </a:lnTo>
                      <a:lnTo>
                        <a:pt x="63" y="96"/>
                      </a:lnTo>
                      <a:lnTo>
                        <a:pt x="63" y="96"/>
                      </a:lnTo>
                      <a:lnTo>
                        <a:pt x="63" y="98"/>
                      </a:lnTo>
                      <a:lnTo>
                        <a:pt x="65" y="98"/>
                      </a:lnTo>
                      <a:lnTo>
                        <a:pt x="65" y="98"/>
                      </a:lnTo>
                      <a:lnTo>
                        <a:pt x="65" y="100"/>
                      </a:lnTo>
                      <a:lnTo>
                        <a:pt x="65" y="100"/>
                      </a:lnTo>
                      <a:lnTo>
                        <a:pt x="65" y="100"/>
                      </a:lnTo>
                      <a:lnTo>
                        <a:pt x="65" y="100"/>
                      </a:lnTo>
                      <a:lnTo>
                        <a:pt x="65" y="102"/>
                      </a:lnTo>
                      <a:lnTo>
                        <a:pt x="67" y="102"/>
                      </a:lnTo>
                      <a:lnTo>
                        <a:pt x="67" y="102"/>
                      </a:lnTo>
                      <a:lnTo>
                        <a:pt x="67" y="102"/>
                      </a:lnTo>
                      <a:lnTo>
                        <a:pt x="67" y="102"/>
                      </a:lnTo>
                      <a:lnTo>
                        <a:pt x="67" y="104"/>
                      </a:lnTo>
                      <a:lnTo>
                        <a:pt x="69" y="104"/>
                      </a:lnTo>
                      <a:lnTo>
                        <a:pt x="69" y="104"/>
                      </a:lnTo>
                      <a:lnTo>
                        <a:pt x="69" y="104"/>
                      </a:lnTo>
                      <a:lnTo>
                        <a:pt x="69" y="104"/>
                      </a:lnTo>
                      <a:lnTo>
                        <a:pt x="71" y="104"/>
                      </a:lnTo>
                      <a:lnTo>
                        <a:pt x="71" y="106"/>
                      </a:lnTo>
                      <a:lnTo>
                        <a:pt x="71" y="106"/>
                      </a:lnTo>
                      <a:lnTo>
                        <a:pt x="71" y="106"/>
                      </a:lnTo>
                      <a:lnTo>
                        <a:pt x="71" y="106"/>
                      </a:lnTo>
                      <a:lnTo>
                        <a:pt x="73" y="106"/>
                      </a:lnTo>
                      <a:lnTo>
                        <a:pt x="73" y="108"/>
                      </a:lnTo>
                      <a:lnTo>
                        <a:pt x="73" y="108"/>
                      </a:lnTo>
                      <a:lnTo>
                        <a:pt x="73" y="108"/>
                      </a:lnTo>
                      <a:lnTo>
                        <a:pt x="75" y="108"/>
                      </a:lnTo>
                      <a:lnTo>
                        <a:pt x="75" y="108"/>
                      </a:lnTo>
                      <a:lnTo>
                        <a:pt x="75" y="108"/>
                      </a:lnTo>
                      <a:lnTo>
                        <a:pt x="75" y="108"/>
                      </a:lnTo>
                      <a:lnTo>
                        <a:pt x="75" y="110"/>
                      </a:lnTo>
                      <a:lnTo>
                        <a:pt x="75" y="110"/>
                      </a:lnTo>
                      <a:lnTo>
                        <a:pt x="75" y="110"/>
                      </a:lnTo>
                      <a:lnTo>
                        <a:pt x="75" y="110"/>
                      </a:lnTo>
                      <a:lnTo>
                        <a:pt x="77" y="110"/>
                      </a:lnTo>
                      <a:lnTo>
                        <a:pt x="77" y="112"/>
                      </a:lnTo>
                      <a:lnTo>
                        <a:pt x="75" y="112"/>
                      </a:lnTo>
                      <a:lnTo>
                        <a:pt x="75" y="112"/>
                      </a:lnTo>
                      <a:lnTo>
                        <a:pt x="75" y="114"/>
                      </a:lnTo>
                      <a:lnTo>
                        <a:pt x="75" y="114"/>
                      </a:lnTo>
                      <a:lnTo>
                        <a:pt x="75" y="114"/>
                      </a:lnTo>
                      <a:lnTo>
                        <a:pt x="75" y="115"/>
                      </a:lnTo>
                      <a:lnTo>
                        <a:pt x="75" y="115"/>
                      </a:lnTo>
                      <a:lnTo>
                        <a:pt x="75" y="115"/>
                      </a:lnTo>
                      <a:lnTo>
                        <a:pt x="75" y="117"/>
                      </a:lnTo>
                      <a:lnTo>
                        <a:pt x="77" y="117"/>
                      </a:lnTo>
                      <a:lnTo>
                        <a:pt x="77" y="117"/>
                      </a:lnTo>
                      <a:lnTo>
                        <a:pt x="77" y="117"/>
                      </a:lnTo>
                      <a:lnTo>
                        <a:pt x="77" y="117"/>
                      </a:lnTo>
                      <a:lnTo>
                        <a:pt x="77" y="119"/>
                      </a:lnTo>
                      <a:lnTo>
                        <a:pt x="77" y="119"/>
                      </a:lnTo>
                      <a:lnTo>
                        <a:pt x="77" y="119"/>
                      </a:lnTo>
                      <a:lnTo>
                        <a:pt x="77" y="121"/>
                      </a:lnTo>
                      <a:lnTo>
                        <a:pt x="78" y="121"/>
                      </a:lnTo>
                      <a:lnTo>
                        <a:pt x="78" y="121"/>
                      </a:lnTo>
                      <a:lnTo>
                        <a:pt x="78" y="121"/>
                      </a:lnTo>
                      <a:lnTo>
                        <a:pt x="78" y="123"/>
                      </a:lnTo>
                      <a:lnTo>
                        <a:pt x="80" y="123"/>
                      </a:lnTo>
                      <a:lnTo>
                        <a:pt x="80" y="123"/>
                      </a:lnTo>
                      <a:lnTo>
                        <a:pt x="80" y="123"/>
                      </a:lnTo>
                      <a:lnTo>
                        <a:pt x="80" y="125"/>
                      </a:lnTo>
                      <a:lnTo>
                        <a:pt x="80" y="125"/>
                      </a:lnTo>
                      <a:lnTo>
                        <a:pt x="80" y="125"/>
                      </a:lnTo>
                      <a:lnTo>
                        <a:pt x="82" y="125"/>
                      </a:lnTo>
                      <a:lnTo>
                        <a:pt x="82" y="125"/>
                      </a:lnTo>
                      <a:lnTo>
                        <a:pt x="82" y="127"/>
                      </a:lnTo>
                      <a:lnTo>
                        <a:pt x="84" y="127"/>
                      </a:lnTo>
                      <a:lnTo>
                        <a:pt x="84" y="127"/>
                      </a:lnTo>
                      <a:lnTo>
                        <a:pt x="84" y="127"/>
                      </a:lnTo>
                      <a:lnTo>
                        <a:pt x="84" y="127"/>
                      </a:lnTo>
                      <a:lnTo>
                        <a:pt x="84" y="127"/>
                      </a:lnTo>
                      <a:lnTo>
                        <a:pt x="86" y="127"/>
                      </a:lnTo>
                      <a:lnTo>
                        <a:pt x="86" y="129"/>
                      </a:lnTo>
                      <a:lnTo>
                        <a:pt x="86" y="129"/>
                      </a:lnTo>
                      <a:lnTo>
                        <a:pt x="86" y="129"/>
                      </a:lnTo>
                      <a:lnTo>
                        <a:pt x="86" y="131"/>
                      </a:lnTo>
                      <a:lnTo>
                        <a:pt x="86" y="131"/>
                      </a:lnTo>
                      <a:lnTo>
                        <a:pt x="86" y="131"/>
                      </a:lnTo>
                      <a:lnTo>
                        <a:pt x="86" y="133"/>
                      </a:lnTo>
                      <a:lnTo>
                        <a:pt x="88" y="133"/>
                      </a:lnTo>
                      <a:lnTo>
                        <a:pt x="88" y="133"/>
                      </a:lnTo>
                      <a:lnTo>
                        <a:pt x="88" y="133"/>
                      </a:lnTo>
                      <a:lnTo>
                        <a:pt x="88" y="135"/>
                      </a:lnTo>
                      <a:lnTo>
                        <a:pt x="90" y="135"/>
                      </a:lnTo>
                      <a:lnTo>
                        <a:pt x="90" y="135"/>
                      </a:lnTo>
                      <a:lnTo>
                        <a:pt x="90" y="135"/>
                      </a:lnTo>
                      <a:lnTo>
                        <a:pt x="90" y="135"/>
                      </a:lnTo>
                      <a:lnTo>
                        <a:pt x="90" y="135"/>
                      </a:lnTo>
                      <a:lnTo>
                        <a:pt x="92" y="135"/>
                      </a:lnTo>
                      <a:lnTo>
                        <a:pt x="92" y="137"/>
                      </a:lnTo>
                      <a:lnTo>
                        <a:pt x="92" y="137"/>
                      </a:lnTo>
                      <a:lnTo>
                        <a:pt x="92" y="137"/>
                      </a:lnTo>
                      <a:lnTo>
                        <a:pt x="92" y="137"/>
                      </a:lnTo>
                      <a:lnTo>
                        <a:pt x="92" y="138"/>
                      </a:lnTo>
                      <a:lnTo>
                        <a:pt x="94" y="138"/>
                      </a:lnTo>
                      <a:lnTo>
                        <a:pt x="94" y="138"/>
                      </a:lnTo>
                      <a:lnTo>
                        <a:pt x="94" y="138"/>
                      </a:lnTo>
                      <a:lnTo>
                        <a:pt x="96" y="138"/>
                      </a:lnTo>
                      <a:lnTo>
                        <a:pt x="96" y="140"/>
                      </a:lnTo>
                      <a:lnTo>
                        <a:pt x="96" y="140"/>
                      </a:lnTo>
                      <a:lnTo>
                        <a:pt x="96" y="140"/>
                      </a:lnTo>
                      <a:lnTo>
                        <a:pt x="96" y="140"/>
                      </a:lnTo>
                      <a:lnTo>
                        <a:pt x="98" y="140"/>
                      </a:lnTo>
                      <a:lnTo>
                        <a:pt x="98" y="142"/>
                      </a:lnTo>
                      <a:lnTo>
                        <a:pt x="98" y="142"/>
                      </a:lnTo>
                      <a:lnTo>
                        <a:pt x="98" y="142"/>
                      </a:lnTo>
                      <a:lnTo>
                        <a:pt x="98" y="142"/>
                      </a:lnTo>
                      <a:lnTo>
                        <a:pt x="100" y="142"/>
                      </a:lnTo>
                      <a:lnTo>
                        <a:pt x="100" y="142"/>
                      </a:lnTo>
                      <a:lnTo>
                        <a:pt x="100" y="142"/>
                      </a:lnTo>
                      <a:lnTo>
                        <a:pt x="100" y="144"/>
                      </a:lnTo>
                      <a:lnTo>
                        <a:pt x="101" y="144"/>
                      </a:lnTo>
                      <a:lnTo>
                        <a:pt x="101" y="144"/>
                      </a:lnTo>
                      <a:lnTo>
                        <a:pt x="101" y="144"/>
                      </a:lnTo>
                      <a:lnTo>
                        <a:pt x="101" y="144"/>
                      </a:lnTo>
                      <a:lnTo>
                        <a:pt x="103" y="144"/>
                      </a:lnTo>
                      <a:lnTo>
                        <a:pt x="103" y="146"/>
                      </a:lnTo>
                      <a:lnTo>
                        <a:pt x="103" y="146"/>
                      </a:lnTo>
                      <a:lnTo>
                        <a:pt x="103" y="146"/>
                      </a:lnTo>
                      <a:lnTo>
                        <a:pt x="103" y="146"/>
                      </a:lnTo>
                      <a:lnTo>
                        <a:pt x="105" y="146"/>
                      </a:lnTo>
                      <a:lnTo>
                        <a:pt x="105" y="148"/>
                      </a:lnTo>
                      <a:lnTo>
                        <a:pt x="105" y="148"/>
                      </a:lnTo>
                      <a:lnTo>
                        <a:pt x="105" y="148"/>
                      </a:lnTo>
                      <a:lnTo>
                        <a:pt x="107" y="148"/>
                      </a:lnTo>
                      <a:lnTo>
                        <a:pt x="107" y="148"/>
                      </a:lnTo>
                      <a:lnTo>
                        <a:pt x="107" y="148"/>
                      </a:lnTo>
                      <a:lnTo>
                        <a:pt x="107" y="150"/>
                      </a:lnTo>
                      <a:lnTo>
                        <a:pt x="107" y="150"/>
                      </a:lnTo>
                      <a:lnTo>
                        <a:pt x="107" y="150"/>
                      </a:lnTo>
                      <a:lnTo>
                        <a:pt x="107" y="150"/>
                      </a:lnTo>
                      <a:lnTo>
                        <a:pt x="107" y="150"/>
                      </a:lnTo>
                      <a:lnTo>
                        <a:pt x="107" y="152"/>
                      </a:lnTo>
                      <a:lnTo>
                        <a:pt x="107" y="152"/>
                      </a:lnTo>
                      <a:lnTo>
                        <a:pt x="107" y="152"/>
                      </a:lnTo>
                      <a:lnTo>
                        <a:pt x="107" y="152"/>
                      </a:lnTo>
                      <a:lnTo>
                        <a:pt x="107" y="154"/>
                      </a:lnTo>
                      <a:lnTo>
                        <a:pt x="109" y="154"/>
                      </a:lnTo>
                      <a:lnTo>
                        <a:pt x="109" y="154"/>
                      </a:lnTo>
                      <a:lnTo>
                        <a:pt x="109" y="156"/>
                      </a:lnTo>
                      <a:lnTo>
                        <a:pt x="109" y="156"/>
                      </a:lnTo>
                      <a:lnTo>
                        <a:pt x="109" y="156"/>
                      </a:lnTo>
                      <a:lnTo>
                        <a:pt x="109" y="158"/>
                      </a:lnTo>
                      <a:lnTo>
                        <a:pt x="109" y="158"/>
                      </a:lnTo>
                      <a:lnTo>
                        <a:pt x="109" y="158"/>
                      </a:lnTo>
                      <a:lnTo>
                        <a:pt x="109" y="158"/>
                      </a:lnTo>
                      <a:lnTo>
                        <a:pt x="111" y="158"/>
                      </a:lnTo>
                      <a:lnTo>
                        <a:pt x="111" y="159"/>
                      </a:lnTo>
                      <a:lnTo>
                        <a:pt x="111" y="159"/>
                      </a:lnTo>
                      <a:lnTo>
                        <a:pt x="111" y="159"/>
                      </a:lnTo>
                      <a:lnTo>
                        <a:pt x="113" y="159"/>
                      </a:lnTo>
                      <a:lnTo>
                        <a:pt x="113" y="161"/>
                      </a:lnTo>
                      <a:lnTo>
                        <a:pt x="113" y="161"/>
                      </a:lnTo>
                      <a:lnTo>
                        <a:pt x="113" y="161"/>
                      </a:lnTo>
                      <a:lnTo>
                        <a:pt x="113" y="161"/>
                      </a:lnTo>
                      <a:lnTo>
                        <a:pt x="113" y="163"/>
                      </a:lnTo>
                      <a:lnTo>
                        <a:pt x="115" y="163"/>
                      </a:lnTo>
                      <a:lnTo>
                        <a:pt x="115" y="163"/>
                      </a:lnTo>
                      <a:lnTo>
                        <a:pt x="115" y="163"/>
                      </a:lnTo>
                      <a:lnTo>
                        <a:pt x="115" y="163"/>
                      </a:lnTo>
                      <a:lnTo>
                        <a:pt x="117" y="163"/>
                      </a:lnTo>
                      <a:lnTo>
                        <a:pt x="117" y="163"/>
                      </a:lnTo>
                      <a:lnTo>
                        <a:pt x="117" y="165"/>
                      </a:lnTo>
                      <a:lnTo>
                        <a:pt x="117" y="165"/>
                      </a:lnTo>
                      <a:lnTo>
                        <a:pt x="117" y="165"/>
                      </a:lnTo>
                      <a:lnTo>
                        <a:pt x="117" y="165"/>
                      </a:lnTo>
                      <a:lnTo>
                        <a:pt x="117" y="165"/>
                      </a:lnTo>
                      <a:lnTo>
                        <a:pt x="117" y="167"/>
                      </a:lnTo>
                      <a:lnTo>
                        <a:pt x="119" y="167"/>
                      </a:lnTo>
                      <a:lnTo>
                        <a:pt x="119" y="167"/>
                      </a:lnTo>
                      <a:lnTo>
                        <a:pt x="119" y="169"/>
                      </a:lnTo>
                      <a:lnTo>
                        <a:pt x="117" y="169"/>
                      </a:lnTo>
                      <a:lnTo>
                        <a:pt x="117" y="169"/>
                      </a:lnTo>
                      <a:lnTo>
                        <a:pt x="117" y="171"/>
                      </a:lnTo>
                      <a:lnTo>
                        <a:pt x="117" y="171"/>
                      </a:lnTo>
                      <a:lnTo>
                        <a:pt x="119" y="171"/>
                      </a:lnTo>
                      <a:lnTo>
                        <a:pt x="119" y="173"/>
                      </a:lnTo>
                      <a:lnTo>
                        <a:pt x="119" y="173"/>
                      </a:lnTo>
                      <a:lnTo>
                        <a:pt x="119" y="175"/>
                      </a:lnTo>
                      <a:lnTo>
                        <a:pt x="119" y="175"/>
                      </a:lnTo>
                      <a:lnTo>
                        <a:pt x="119" y="175"/>
                      </a:lnTo>
                      <a:lnTo>
                        <a:pt x="119" y="175"/>
                      </a:lnTo>
                      <a:lnTo>
                        <a:pt x="119" y="175"/>
                      </a:lnTo>
                      <a:lnTo>
                        <a:pt x="119" y="177"/>
                      </a:lnTo>
                      <a:lnTo>
                        <a:pt x="121" y="177"/>
                      </a:lnTo>
                      <a:lnTo>
                        <a:pt x="121" y="177"/>
                      </a:lnTo>
                      <a:lnTo>
                        <a:pt x="121" y="179"/>
                      </a:lnTo>
                      <a:lnTo>
                        <a:pt x="121" y="179"/>
                      </a:lnTo>
                      <a:lnTo>
                        <a:pt x="121" y="179"/>
                      </a:lnTo>
                      <a:lnTo>
                        <a:pt x="121" y="179"/>
                      </a:lnTo>
                      <a:lnTo>
                        <a:pt x="121" y="181"/>
                      </a:lnTo>
                      <a:lnTo>
                        <a:pt x="121" y="181"/>
                      </a:lnTo>
                      <a:lnTo>
                        <a:pt x="121" y="182"/>
                      </a:lnTo>
                      <a:lnTo>
                        <a:pt x="121" y="182"/>
                      </a:lnTo>
                      <a:lnTo>
                        <a:pt x="121" y="182"/>
                      </a:lnTo>
                      <a:lnTo>
                        <a:pt x="121" y="182"/>
                      </a:lnTo>
                      <a:lnTo>
                        <a:pt x="121" y="184"/>
                      </a:lnTo>
                      <a:lnTo>
                        <a:pt x="122" y="184"/>
                      </a:lnTo>
                      <a:lnTo>
                        <a:pt x="122" y="184"/>
                      </a:lnTo>
                      <a:lnTo>
                        <a:pt x="122" y="186"/>
                      </a:lnTo>
                      <a:lnTo>
                        <a:pt x="122" y="186"/>
                      </a:lnTo>
                      <a:lnTo>
                        <a:pt x="122" y="186"/>
                      </a:lnTo>
                      <a:lnTo>
                        <a:pt x="122" y="188"/>
                      </a:lnTo>
                      <a:lnTo>
                        <a:pt x="122" y="188"/>
                      </a:lnTo>
                      <a:lnTo>
                        <a:pt x="122" y="190"/>
                      </a:lnTo>
                      <a:lnTo>
                        <a:pt x="122" y="190"/>
                      </a:lnTo>
                      <a:lnTo>
                        <a:pt x="122" y="190"/>
                      </a:lnTo>
                      <a:lnTo>
                        <a:pt x="122" y="190"/>
                      </a:lnTo>
                      <a:lnTo>
                        <a:pt x="122" y="192"/>
                      </a:lnTo>
                      <a:lnTo>
                        <a:pt x="124" y="192"/>
                      </a:lnTo>
                      <a:lnTo>
                        <a:pt x="124" y="192"/>
                      </a:lnTo>
                      <a:lnTo>
                        <a:pt x="124" y="194"/>
                      </a:lnTo>
                      <a:lnTo>
                        <a:pt x="124" y="194"/>
                      </a:lnTo>
                      <a:lnTo>
                        <a:pt x="124" y="194"/>
                      </a:lnTo>
                      <a:lnTo>
                        <a:pt x="124" y="196"/>
                      </a:lnTo>
                      <a:lnTo>
                        <a:pt x="124" y="196"/>
                      </a:lnTo>
                      <a:lnTo>
                        <a:pt x="124" y="198"/>
                      </a:lnTo>
                      <a:lnTo>
                        <a:pt x="124" y="198"/>
                      </a:lnTo>
                      <a:lnTo>
                        <a:pt x="124" y="198"/>
                      </a:lnTo>
                      <a:lnTo>
                        <a:pt x="122" y="198"/>
                      </a:lnTo>
                      <a:lnTo>
                        <a:pt x="122" y="198"/>
                      </a:lnTo>
                      <a:lnTo>
                        <a:pt x="122" y="200"/>
                      </a:lnTo>
                      <a:lnTo>
                        <a:pt x="122" y="200"/>
                      </a:lnTo>
                      <a:lnTo>
                        <a:pt x="124" y="200"/>
                      </a:lnTo>
                      <a:lnTo>
                        <a:pt x="124" y="202"/>
                      </a:lnTo>
                      <a:lnTo>
                        <a:pt x="124" y="20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59" name="Freeform 38">
                  <a:extLst>
                    <a:ext uri="{FF2B5EF4-FFF2-40B4-BE49-F238E27FC236}">
                      <a16:creationId xmlns:a16="http://schemas.microsoft.com/office/drawing/2014/main" id="{4068F005-DF72-48D6-A815-671373DFC684}"/>
                    </a:ext>
                  </a:extLst>
                </p:cNvPr>
                <p:cNvSpPr>
                  <a:spLocks/>
                </p:cNvSpPr>
                <p:nvPr/>
              </p:nvSpPr>
              <p:spPr bwMode="auto">
                <a:xfrm>
                  <a:off x="17738866" y="3860801"/>
                  <a:ext cx="203200" cy="484188"/>
                </a:xfrm>
                <a:custGeom>
                  <a:avLst/>
                  <a:gdLst>
                    <a:gd name="T0" fmla="*/ 124 w 128"/>
                    <a:gd name="T1" fmla="*/ 219 h 305"/>
                    <a:gd name="T2" fmla="*/ 126 w 128"/>
                    <a:gd name="T3" fmla="*/ 227 h 305"/>
                    <a:gd name="T4" fmla="*/ 122 w 128"/>
                    <a:gd name="T5" fmla="*/ 238 h 305"/>
                    <a:gd name="T6" fmla="*/ 115 w 128"/>
                    <a:gd name="T7" fmla="*/ 251 h 305"/>
                    <a:gd name="T8" fmla="*/ 101 w 128"/>
                    <a:gd name="T9" fmla="*/ 257 h 305"/>
                    <a:gd name="T10" fmla="*/ 90 w 128"/>
                    <a:gd name="T11" fmla="*/ 267 h 305"/>
                    <a:gd name="T12" fmla="*/ 80 w 128"/>
                    <a:gd name="T13" fmla="*/ 271 h 305"/>
                    <a:gd name="T14" fmla="*/ 75 w 128"/>
                    <a:gd name="T15" fmla="*/ 284 h 305"/>
                    <a:gd name="T16" fmla="*/ 63 w 128"/>
                    <a:gd name="T17" fmla="*/ 292 h 305"/>
                    <a:gd name="T18" fmla="*/ 52 w 128"/>
                    <a:gd name="T19" fmla="*/ 303 h 305"/>
                    <a:gd name="T20" fmla="*/ 46 w 128"/>
                    <a:gd name="T21" fmla="*/ 296 h 305"/>
                    <a:gd name="T22" fmla="*/ 50 w 128"/>
                    <a:gd name="T23" fmla="*/ 276 h 305"/>
                    <a:gd name="T24" fmla="*/ 42 w 128"/>
                    <a:gd name="T25" fmla="*/ 273 h 305"/>
                    <a:gd name="T26" fmla="*/ 46 w 128"/>
                    <a:gd name="T27" fmla="*/ 265 h 305"/>
                    <a:gd name="T28" fmla="*/ 55 w 128"/>
                    <a:gd name="T29" fmla="*/ 257 h 305"/>
                    <a:gd name="T30" fmla="*/ 69 w 128"/>
                    <a:gd name="T31" fmla="*/ 259 h 305"/>
                    <a:gd name="T32" fmla="*/ 65 w 128"/>
                    <a:gd name="T33" fmla="*/ 244 h 305"/>
                    <a:gd name="T34" fmla="*/ 75 w 128"/>
                    <a:gd name="T35" fmla="*/ 240 h 305"/>
                    <a:gd name="T36" fmla="*/ 84 w 128"/>
                    <a:gd name="T37" fmla="*/ 230 h 305"/>
                    <a:gd name="T38" fmla="*/ 94 w 128"/>
                    <a:gd name="T39" fmla="*/ 223 h 305"/>
                    <a:gd name="T40" fmla="*/ 96 w 128"/>
                    <a:gd name="T41" fmla="*/ 204 h 305"/>
                    <a:gd name="T42" fmla="*/ 92 w 128"/>
                    <a:gd name="T43" fmla="*/ 186 h 305"/>
                    <a:gd name="T44" fmla="*/ 94 w 128"/>
                    <a:gd name="T45" fmla="*/ 171 h 305"/>
                    <a:gd name="T46" fmla="*/ 90 w 128"/>
                    <a:gd name="T47" fmla="*/ 158 h 305"/>
                    <a:gd name="T48" fmla="*/ 88 w 128"/>
                    <a:gd name="T49" fmla="*/ 148 h 305"/>
                    <a:gd name="T50" fmla="*/ 78 w 128"/>
                    <a:gd name="T51" fmla="*/ 140 h 305"/>
                    <a:gd name="T52" fmla="*/ 71 w 128"/>
                    <a:gd name="T53" fmla="*/ 127 h 305"/>
                    <a:gd name="T54" fmla="*/ 61 w 128"/>
                    <a:gd name="T55" fmla="*/ 114 h 305"/>
                    <a:gd name="T56" fmla="*/ 52 w 128"/>
                    <a:gd name="T57" fmla="*/ 102 h 305"/>
                    <a:gd name="T58" fmla="*/ 42 w 128"/>
                    <a:gd name="T59" fmla="*/ 92 h 305"/>
                    <a:gd name="T60" fmla="*/ 31 w 128"/>
                    <a:gd name="T61" fmla="*/ 83 h 305"/>
                    <a:gd name="T62" fmla="*/ 40 w 128"/>
                    <a:gd name="T63" fmla="*/ 77 h 305"/>
                    <a:gd name="T64" fmla="*/ 48 w 128"/>
                    <a:gd name="T65" fmla="*/ 68 h 305"/>
                    <a:gd name="T66" fmla="*/ 40 w 128"/>
                    <a:gd name="T67" fmla="*/ 58 h 305"/>
                    <a:gd name="T68" fmla="*/ 33 w 128"/>
                    <a:gd name="T69" fmla="*/ 50 h 305"/>
                    <a:gd name="T70" fmla="*/ 19 w 128"/>
                    <a:gd name="T71" fmla="*/ 52 h 305"/>
                    <a:gd name="T72" fmla="*/ 11 w 128"/>
                    <a:gd name="T73" fmla="*/ 41 h 305"/>
                    <a:gd name="T74" fmla="*/ 10 w 128"/>
                    <a:gd name="T75" fmla="*/ 33 h 305"/>
                    <a:gd name="T76" fmla="*/ 0 w 128"/>
                    <a:gd name="T77" fmla="*/ 20 h 305"/>
                    <a:gd name="T78" fmla="*/ 11 w 128"/>
                    <a:gd name="T79" fmla="*/ 16 h 305"/>
                    <a:gd name="T80" fmla="*/ 21 w 128"/>
                    <a:gd name="T81" fmla="*/ 12 h 305"/>
                    <a:gd name="T82" fmla="*/ 31 w 128"/>
                    <a:gd name="T83" fmla="*/ 18 h 305"/>
                    <a:gd name="T84" fmla="*/ 42 w 128"/>
                    <a:gd name="T85" fmla="*/ 12 h 305"/>
                    <a:gd name="T86" fmla="*/ 54 w 128"/>
                    <a:gd name="T87" fmla="*/ 2 h 305"/>
                    <a:gd name="T88" fmla="*/ 65 w 128"/>
                    <a:gd name="T89" fmla="*/ 10 h 305"/>
                    <a:gd name="T90" fmla="*/ 78 w 128"/>
                    <a:gd name="T91" fmla="*/ 10 h 305"/>
                    <a:gd name="T92" fmla="*/ 78 w 128"/>
                    <a:gd name="T93" fmla="*/ 23 h 305"/>
                    <a:gd name="T94" fmla="*/ 88 w 128"/>
                    <a:gd name="T95" fmla="*/ 35 h 305"/>
                    <a:gd name="T96" fmla="*/ 101 w 128"/>
                    <a:gd name="T97" fmla="*/ 39 h 305"/>
                    <a:gd name="T98" fmla="*/ 94 w 128"/>
                    <a:gd name="T99" fmla="*/ 46 h 305"/>
                    <a:gd name="T100" fmla="*/ 86 w 128"/>
                    <a:gd name="T101" fmla="*/ 54 h 305"/>
                    <a:gd name="T102" fmla="*/ 77 w 128"/>
                    <a:gd name="T103" fmla="*/ 62 h 305"/>
                    <a:gd name="T104" fmla="*/ 67 w 128"/>
                    <a:gd name="T105" fmla="*/ 71 h 305"/>
                    <a:gd name="T106" fmla="*/ 63 w 128"/>
                    <a:gd name="T107" fmla="*/ 87 h 305"/>
                    <a:gd name="T108" fmla="*/ 67 w 128"/>
                    <a:gd name="T109" fmla="*/ 102 h 305"/>
                    <a:gd name="T110" fmla="*/ 75 w 128"/>
                    <a:gd name="T111" fmla="*/ 112 h 305"/>
                    <a:gd name="T112" fmla="*/ 82 w 128"/>
                    <a:gd name="T113" fmla="*/ 125 h 305"/>
                    <a:gd name="T114" fmla="*/ 92 w 128"/>
                    <a:gd name="T115" fmla="*/ 137 h 305"/>
                    <a:gd name="T116" fmla="*/ 105 w 128"/>
                    <a:gd name="T117" fmla="*/ 146 h 305"/>
                    <a:gd name="T118" fmla="*/ 111 w 128"/>
                    <a:gd name="T119" fmla="*/ 159 h 305"/>
                    <a:gd name="T120" fmla="*/ 119 w 128"/>
                    <a:gd name="T121" fmla="*/ 173 h 305"/>
                    <a:gd name="T122" fmla="*/ 122 w 128"/>
                    <a:gd name="T123" fmla="*/ 19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 h="305">
                      <a:moveTo>
                        <a:pt x="124" y="202"/>
                      </a:moveTo>
                      <a:lnTo>
                        <a:pt x="124" y="202"/>
                      </a:lnTo>
                      <a:lnTo>
                        <a:pt x="124" y="204"/>
                      </a:lnTo>
                      <a:lnTo>
                        <a:pt x="124" y="204"/>
                      </a:lnTo>
                      <a:lnTo>
                        <a:pt x="124" y="205"/>
                      </a:lnTo>
                      <a:lnTo>
                        <a:pt x="124" y="205"/>
                      </a:lnTo>
                      <a:lnTo>
                        <a:pt x="124" y="205"/>
                      </a:lnTo>
                      <a:lnTo>
                        <a:pt x="124" y="207"/>
                      </a:lnTo>
                      <a:lnTo>
                        <a:pt x="124" y="207"/>
                      </a:lnTo>
                      <a:lnTo>
                        <a:pt x="124" y="209"/>
                      </a:lnTo>
                      <a:lnTo>
                        <a:pt x="124" y="209"/>
                      </a:lnTo>
                      <a:lnTo>
                        <a:pt x="124" y="211"/>
                      </a:lnTo>
                      <a:lnTo>
                        <a:pt x="124" y="211"/>
                      </a:lnTo>
                      <a:lnTo>
                        <a:pt x="124" y="211"/>
                      </a:lnTo>
                      <a:lnTo>
                        <a:pt x="124" y="213"/>
                      </a:lnTo>
                      <a:lnTo>
                        <a:pt x="126" y="213"/>
                      </a:lnTo>
                      <a:lnTo>
                        <a:pt x="126" y="213"/>
                      </a:lnTo>
                      <a:lnTo>
                        <a:pt x="126" y="213"/>
                      </a:lnTo>
                      <a:lnTo>
                        <a:pt x="126" y="213"/>
                      </a:lnTo>
                      <a:lnTo>
                        <a:pt x="126" y="215"/>
                      </a:lnTo>
                      <a:lnTo>
                        <a:pt x="128" y="215"/>
                      </a:lnTo>
                      <a:lnTo>
                        <a:pt x="128" y="215"/>
                      </a:lnTo>
                      <a:lnTo>
                        <a:pt x="126" y="215"/>
                      </a:lnTo>
                      <a:lnTo>
                        <a:pt x="126" y="217"/>
                      </a:lnTo>
                      <a:lnTo>
                        <a:pt x="126" y="217"/>
                      </a:lnTo>
                      <a:lnTo>
                        <a:pt x="126" y="217"/>
                      </a:lnTo>
                      <a:lnTo>
                        <a:pt x="124" y="217"/>
                      </a:lnTo>
                      <a:lnTo>
                        <a:pt x="124" y="219"/>
                      </a:lnTo>
                      <a:lnTo>
                        <a:pt x="126" y="219"/>
                      </a:lnTo>
                      <a:lnTo>
                        <a:pt x="126" y="219"/>
                      </a:lnTo>
                      <a:lnTo>
                        <a:pt x="126" y="219"/>
                      </a:lnTo>
                      <a:lnTo>
                        <a:pt x="126" y="221"/>
                      </a:lnTo>
                      <a:lnTo>
                        <a:pt x="128" y="221"/>
                      </a:lnTo>
                      <a:lnTo>
                        <a:pt x="128" y="221"/>
                      </a:lnTo>
                      <a:lnTo>
                        <a:pt x="126" y="221"/>
                      </a:lnTo>
                      <a:lnTo>
                        <a:pt x="126" y="223"/>
                      </a:lnTo>
                      <a:lnTo>
                        <a:pt x="126" y="223"/>
                      </a:lnTo>
                      <a:lnTo>
                        <a:pt x="126" y="223"/>
                      </a:lnTo>
                      <a:lnTo>
                        <a:pt x="124" y="223"/>
                      </a:lnTo>
                      <a:lnTo>
                        <a:pt x="124" y="223"/>
                      </a:lnTo>
                      <a:lnTo>
                        <a:pt x="124" y="223"/>
                      </a:lnTo>
                      <a:lnTo>
                        <a:pt x="124" y="223"/>
                      </a:lnTo>
                      <a:lnTo>
                        <a:pt x="124" y="221"/>
                      </a:lnTo>
                      <a:lnTo>
                        <a:pt x="122" y="221"/>
                      </a:lnTo>
                      <a:lnTo>
                        <a:pt x="122" y="223"/>
                      </a:lnTo>
                      <a:lnTo>
                        <a:pt x="122" y="223"/>
                      </a:lnTo>
                      <a:lnTo>
                        <a:pt x="124" y="223"/>
                      </a:lnTo>
                      <a:lnTo>
                        <a:pt x="124" y="223"/>
                      </a:lnTo>
                      <a:lnTo>
                        <a:pt x="124" y="223"/>
                      </a:lnTo>
                      <a:lnTo>
                        <a:pt x="124" y="223"/>
                      </a:lnTo>
                      <a:lnTo>
                        <a:pt x="124" y="225"/>
                      </a:lnTo>
                      <a:lnTo>
                        <a:pt x="124" y="225"/>
                      </a:lnTo>
                      <a:lnTo>
                        <a:pt x="124" y="225"/>
                      </a:lnTo>
                      <a:lnTo>
                        <a:pt x="124" y="225"/>
                      </a:lnTo>
                      <a:lnTo>
                        <a:pt x="124" y="227"/>
                      </a:lnTo>
                      <a:lnTo>
                        <a:pt x="126" y="227"/>
                      </a:lnTo>
                      <a:lnTo>
                        <a:pt x="126" y="227"/>
                      </a:lnTo>
                      <a:lnTo>
                        <a:pt x="124" y="227"/>
                      </a:lnTo>
                      <a:lnTo>
                        <a:pt x="124" y="227"/>
                      </a:lnTo>
                      <a:lnTo>
                        <a:pt x="124" y="227"/>
                      </a:lnTo>
                      <a:lnTo>
                        <a:pt x="122" y="227"/>
                      </a:lnTo>
                      <a:lnTo>
                        <a:pt x="122" y="228"/>
                      </a:lnTo>
                      <a:lnTo>
                        <a:pt x="122" y="228"/>
                      </a:lnTo>
                      <a:lnTo>
                        <a:pt x="124" y="228"/>
                      </a:lnTo>
                      <a:lnTo>
                        <a:pt x="124" y="228"/>
                      </a:lnTo>
                      <a:lnTo>
                        <a:pt x="124" y="230"/>
                      </a:lnTo>
                      <a:lnTo>
                        <a:pt x="124" y="230"/>
                      </a:lnTo>
                      <a:lnTo>
                        <a:pt x="124" y="230"/>
                      </a:lnTo>
                      <a:lnTo>
                        <a:pt x="124" y="230"/>
                      </a:lnTo>
                      <a:lnTo>
                        <a:pt x="124" y="230"/>
                      </a:lnTo>
                      <a:lnTo>
                        <a:pt x="124" y="230"/>
                      </a:lnTo>
                      <a:lnTo>
                        <a:pt x="124" y="230"/>
                      </a:lnTo>
                      <a:lnTo>
                        <a:pt x="122" y="230"/>
                      </a:lnTo>
                      <a:lnTo>
                        <a:pt x="122" y="230"/>
                      </a:lnTo>
                      <a:lnTo>
                        <a:pt x="122" y="232"/>
                      </a:lnTo>
                      <a:lnTo>
                        <a:pt x="122" y="232"/>
                      </a:lnTo>
                      <a:lnTo>
                        <a:pt x="122" y="234"/>
                      </a:lnTo>
                      <a:lnTo>
                        <a:pt x="124" y="234"/>
                      </a:lnTo>
                      <a:lnTo>
                        <a:pt x="124" y="234"/>
                      </a:lnTo>
                      <a:lnTo>
                        <a:pt x="124" y="236"/>
                      </a:lnTo>
                      <a:lnTo>
                        <a:pt x="124" y="236"/>
                      </a:lnTo>
                      <a:lnTo>
                        <a:pt x="124" y="238"/>
                      </a:lnTo>
                      <a:lnTo>
                        <a:pt x="124" y="238"/>
                      </a:lnTo>
                      <a:lnTo>
                        <a:pt x="122" y="238"/>
                      </a:lnTo>
                      <a:lnTo>
                        <a:pt x="122" y="238"/>
                      </a:lnTo>
                      <a:lnTo>
                        <a:pt x="122" y="240"/>
                      </a:lnTo>
                      <a:lnTo>
                        <a:pt x="122" y="240"/>
                      </a:lnTo>
                      <a:lnTo>
                        <a:pt x="122" y="240"/>
                      </a:lnTo>
                      <a:lnTo>
                        <a:pt x="122" y="242"/>
                      </a:lnTo>
                      <a:lnTo>
                        <a:pt x="122" y="242"/>
                      </a:lnTo>
                      <a:lnTo>
                        <a:pt x="122" y="242"/>
                      </a:lnTo>
                      <a:lnTo>
                        <a:pt x="122" y="244"/>
                      </a:lnTo>
                      <a:lnTo>
                        <a:pt x="121" y="244"/>
                      </a:lnTo>
                      <a:lnTo>
                        <a:pt x="121" y="244"/>
                      </a:lnTo>
                      <a:lnTo>
                        <a:pt x="119" y="244"/>
                      </a:lnTo>
                      <a:lnTo>
                        <a:pt x="119" y="244"/>
                      </a:lnTo>
                      <a:lnTo>
                        <a:pt x="119" y="246"/>
                      </a:lnTo>
                      <a:lnTo>
                        <a:pt x="119" y="246"/>
                      </a:lnTo>
                      <a:lnTo>
                        <a:pt x="119" y="246"/>
                      </a:lnTo>
                      <a:lnTo>
                        <a:pt x="119" y="248"/>
                      </a:lnTo>
                      <a:lnTo>
                        <a:pt x="119" y="248"/>
                      </a:lnTo>
                      <a:lnTo>
                        <a:pt x="119" y="248"/>
                      </a:lnTo>
                      <a:lnTo>
                        <a:pt x="119" y="248"/>
                      </a:lnTo>
                      <a:lnTo>
                        <a:pt x="117" y="248"/>
                      </a:lnTo>
                      <a:lnTo>
                        <a:pt x="117" y="248"/>
                      </a:lnTo>
                      <a:lnTo>
                        <a:pt x="117" y="248"/>
                      </a:lnTo>
                      <a:lnTo>
                        <a:pt x="115" y="248"/>
                      </a:lnTo>
                      <a:lnTo>
                        <a:pt x="115" y="250"/>
                      </a:lnTo>
                      <a:lnTo>
                        <a:pt x="115" y="250"/>
                      </a:lnTo>
                      <a:lnTo>
                        <a:pt x="115" y="250"/>
                      </a:lnTo>
                      <a:lnTo>
                        <a:pt x="115" y="251"/>
                      </a:lnTo>
                      <a:lnTo>
                        <a:pt x="115" y="251"/>
                      </a:lnTo>
                      <a:lnTo>
                        <a:pt x="113" y="251"/>
                      </a:lnTo>
                      <a:lnTo>
                        <a:pt x="113" y="251"/>
                      </a:lnTo>
                      <a:lnTo>
                        <a:pt x="113" y="251"/>
                      </a:lnTo>
                      <a:lnTo>
                        <a:pt x="113" y="251"/>
                      </a:lnTo>
                      <a:lnTo>
                        <a:pt x="111" y="251"/>
                      </a:lnTo>
                      <a:lnTo>
                        <a:pt x="111" y="251"/>
                      </a:lnTo>
                      <a:lnTo>
                        <a:pt x="111" y="251"/>
                      </a:lnTo>
                      <a:lnTo>
                        <a:pt x="111" y="253"/>
                      </a:lnTo>
                      <a:lnTo>
                        <a:pt x="109" y="253"/>
                      </a:lnTo>
                      <a:lnTo>
                        <a:pt x="109" y="253"/>
                      </a:lnTo>
                      <a:lnTo>
                        <a:pt x="109" y="253"/>
                      </a:lnTo>
                      <a:lnTo>
                        <a:pt x="109" y="253"/>
                      </a:lnTo>
                      <a:lnTo>
                        <a:pt x="109" y="253"/>
                      </a:lnTo>
                      <a:lnTo>
                        <a:pt x="107" y="253"/>
                      </a:lnTo>
                      <a:lnTo>
                        <a:pt x="107" y="255"/>
                      </a:lnTo>
                      <a:lnTo>
                        <a:pt x="107" y="255"/>
                      </a:lnTo>
                      <a:lnTo>
                        <a:pt x="107" y="255"/>
                      </a:lnTo>
                      <a:lnTo>
                        <a:pt x="107" y="257"/>
                      </a:lnTo>
                      <a:lnTo>
                        <a:pt x="107" y="257"/>
                      </a:lnTo>
                      <a:lnTo>
                        <a:pt x="105" y="257"/>
                      </a:lnTo>
                      <a:lnTo>
                        <a:pt x="105" y="255"/>
                      </a:lnTo>
                      <a:lnTo>
                        <a:pt x="105" y="255"/>
                      </a:lnTo>
                      <a:lnTo>
                        <a:pt x="103" y="255"/>
                      </a:lnTo>
                      <a:lnTo>
                        <a:pt x="103" y="255"/>
                      </a:lnTo>
                      <a:lnTo>
                        <a:pt x="103" y="257"/>
                      </a:lnTo>
                      <a:lnTo>
                        <a:pt x="103" y="257"/>
                      </a:lnTo>
                      <a:lnTo>
                        <a:pt x="103" y="257"/>
                      </a:lnTo>
                      <a:lnTo>
                        <a:pt x="101" y="257"/>
                      </a:lnTo>
                      <a:lnTo>
                        <a:pt x="101" y="259"/>
                      </a:lnTo>
                      <a:lnTo>
                        <a:pt x="101" y="259"/>
                      </a:lnTo>
                      <a:lnTo>
                        <a:pt x="101" y="261"/>
                      </a:lnTo>
                      <a:lnTo>
                        <a:pt x="101" y="261"/>
                      </a:lnTo>
                      <a:lnTo>
                        <a:pt x="101" y="261"/>
                      </a:lnTo>
                      <a:lnTo>
                        <a:pt x="101" y="261"/>
                      </a:lnTo>
                      <a:lnTo>
                        <a:pt x="100" y="261"/>
                      </a:lnTo>
                      <a:lnTo>
                        <a:pt x="100" y="261"/>
                      </a:lnTo>
                      <a:lnTo>
                        <a:pt x="100" y="261"/>
                      </a:lnTo>
                      <a:lnTo>
                        <a:pt x="100" y="261"/>
                      </a:lnTo>
                      <a:lnTo>
                        <a:pt x="98" y="261"/>
                      </a:lnTo>
                      <a:lnTo>
                        <a:pt x="98" y="261"/>
                      </a:lnTo>
                      <a:lnTo>
                        <a:pt x="98" y="261"/>
                      </a:lnTo>
                      <a:lnTo>
                        <a:pt x="98" y="261"/>
                      </a:lnTo>
                      <a:lnTo>
                        <a:pt x="96" y="261"/>
                      </a:lnTo>
                      <a:lnTo>
                        <a:pt x="96" y="263"/>
                      </a:lnTo>
                      <a:lnTo>
                        <a:pt x="96" y="263"/>
                      </a:lnTo>
                      <a:lnTo>
                        <a:pt x="96" y="263"/>
                      </a:lnTo>
                      <a:lnTo>
                        <a:pt x="96" y="263"/>
                      </a:lnTo>
                      <a:lnTo>
                        <a:pt x="94" y="263"/>
                      </a:lnTo>
                      <a:lnTo>
                        <a:pt x="94" y="265"/>
                      </a:lnTo>
                      <a:lnTo>
                        <a:pt x="94" y="265"/>
                      </a:lnTo>
                      <a:lnTo>
                        <a:pt x="94" y="265"/>
                      </a:lnTo>
                      <a:lnTo>
                        <a:pt x="92" y="265"/>
                      </a:lnTo>
                      <a:lnTo>
                        <a:pt x="92" y="265"/>
                      </a:lnTo>
                      <a:lnTo>
                        <a:pt x="92" y="265"/>
                      </a:lnTo>
                      <a:lnTo>
                        <a:pt x="90" y="265"/>
                      </a:lnTo>
                      <a:lnTo>
                        <a:pt x="90" y="267"/>
                      </a:lnTo>
                      <a:lnTo>
                        <a:pt x="90" y="267"/>
                      </a:lnTo>
                      <a:lnTo>
                        <a:pt x="90" y="267"/>
                      </a:lnTo>
                      <a:lnTo>
                        <a:pt x="90" y="267"/>
                      </a:lnTo>
                      <a:lnTo>
                        <a:pt x="88" y="267"/>
                      </a:lnTo>
                      <a:lnTo>
                        <a:pt x="88" y="267"/>
                      </a:lnTo>
                      <a:lnTo>
                        <a:pt x="86" y="267"/>
                      </a:lnTo>
                      <a:lnTo>
                        <a:pt x="86" y="269"/>
                      </a:lnTo>
                      <a:lnTo>
                        <a:pt x="86" y="269"/>
                      </a:lnTo>
                      <a:lnTo>
                        <a:pt x="86" y="269"/>
                      </a:lnTo>
                      <a:lnTo>
                        <a:pt x="86" y="269"/>
                      </a:lnTo>
                      <a:lnTo>
                        <a:pt x="84" y="269"/>
                      </a:lnTo>
                      <a:lnTo>
                        <a:pt x="84" y="269"/>
                      </a:lnTo>
                      <a:lnTo>
                        <a:pt x="84" y="267"/>
                      </a:lnTo>
                      <a:lnTo>
                        <a:pt x="84" y="267"/>
                      </a:lnTo>
                      <a:lnTo>
                        <a:pt x="84" y="265"/>
                      </a:lnTo>
                      <a:lnTo>
                        <a:pt x="84" y="265"/>
                      </a:lnTo>
                      <a:lnTo>
                        <a:pt x="84" y="267"/>
                      </a:lnTo>
                      <a:lnTo>
                        <a:pt x="84" y="267"/>
                      </a:lnTo>
                      <a:lnTo>
                        <a:pt x="84" y="267"/>
                      </a:lnTo>
                      <a:lnTo>
                        <a:pt x="82" y="267"/>
                      </a:lnTo>
                      <a:lnTo>
                        <a:pt x="82" y="269"/>
                      </a:lnTo>
                      <a:lnTo>
                        <a:pt x="82" y="269"/>
                      </a:lnTo>
                      <a:lnTo>
                        <a:pt x="80" y="269"/>
                      </a:lnTo>
                      <a:lnTo>
                        <a:pt x="80" y="267"/>
                      </a:lnTo>
                      <a:lnTo>
                        <a:pt x="80" y="267"/>
                      </a:lnTo>
                      <a:lnTo>
                        <a:pt x="80" y="269"/>
                      </a:lnTo>
                      <a:lnTo>
                        <a:pt x="80" y="269"/>
                      </a:lnTo>
                      <a:lnTo>
                        <a:pt x="80" y="271"/>
                      </a:lnTo>
                      <a:lnTo>
                        <a:pt x="80" y="271"/>
                      </a:lnTo>
                      <a:lnTo>
                        <a:pt x="80" y="271"/>
                      </a:lnTo>
                      <a:lnTo>
                        <a:pt x="80" y="271"/>
                      </a:lnTo>
                      <a:lnTo>
                        <a:pt x="80" y="273"/>
                      </a:lnTo>
                      <a:lnTo>
                        <a:pt x="80" y="273"/>
                      </a:lnTo>
                      <a:lnTo>
                        <a:pt x="80" y="273"/>
                      </a:lnTo>
                      <a:lnTo>
                        <a:pt x="80" y="274"/>
                      </a:lnTo>
                      <a:lnTo>
                        <a:pt x="80" y="274"/>
                      </a:lnTo>
                      <a:lnTo>
                        <a:pt x="80" y="274"/>
                      </a:lnTo>
                      <a:lnTo>
                        <a:pt x="78" y="274"/>
                      </a:lnTo>
                      <a:lnTo>
                        <a:pt x="78" y="274"/>
                      </a:lnTo>
                      <a:lnTo>
                        <a:pt x="78" y="276"/>
                      </a:lnTo>
                      <a:lnTo>
                        <a:pt x="78" y="276"/>
                      </a:lnTo>
                      <a:lnTo>
                        <a:pt x="78" y="276"/>
                      </a:lnTo>
                      <a:lnTo>
                        <a:pt x="78" y="278"/>
                      </a:lnTo>
                      <a:lnTo>
                        <a:pt x="78" y="278"/>
                      </a:lnTo>
                      <a:lnTo>
                        <a:pt x="78" y="278"/>
                      </a:lnTo>
                      <a:lnTo>
                        <a:pt x="78" y="278"/>
                      </a:lnTo>
                      <a:lnTo>
                        <a:pt x="77" y="278"/>
                      </a:lnTo>
                      <a:lnTo>
                        <a:pt x="77" y="278"/>
                      </a:lnTo>
                      <a:lnTo>
                        <a:pt x="77" y="280"/>
                      </a:lnTo>
                      <a:lnTo>
                        <a:pt x="77" y="280"/>
                      </a:lnTo>
                      <a:lnTo>
                        <a:pt x="77" y="282"/>
                      </a:lnTo>
                      <a:lnTo>
                        <a:pt x="77" y="282"/>
                      </a:lnTo>
                      <a:lnTo>
                        <a:pt x="77" y="284"/>
                      </a:lnTo>
                      <a:lnTo>
                        <a:pt x="77" y="284"/>
                      </a:lnTo>
                      <a:lnTo>
                        <a:pt x="77" y="284"/>
                      </a:lnTo>
                      <a:lnTo>
                        <a:pt x="75" y="284"/>
                      </a:lnTo>
                      <a:lnTo>
                        <a:pt x="75" y="286"/>
                      </a:lnTo>
                      <a:lnTo>
                        <a:pt x="75" y="286"/>
                      </a:lnTo>
                      <a:lnTo>
                        <a:pt x="75" y="286"/>
                      </a:lnTo>
                      <a:lnTo>
                        <a:pt x="73" y="286"/>
                      </a:lnTo>
                      <a:lnTo>
                        <a:pt x="73" y="286"/>
                      </a:lnTo>
                      <a:lnTo>
                        <a:pt x="73" y="284"/>
                      </a:lnTo>
                      <a:lnTo>
                        <a:pt x="71" y="284"/>
                      </a:lnTo>
                      <a:lnTo>
                        <a:pt x="71" y="286"/>
                      </a:lnTo>
                      <a:lnTo>
                        <a:pt x="71" y="286"/>
                      </a:lnTo>
                      <a:lnTo>
                        <a:pt x="71" y="286"/>
                      </a:lnTo>
                      <a:lnTo>
                        <a:pt x="71" y="286"/>
                      </a:lnTo>
                      <a:lnTo>
                        <a:pt x="71" y="286"/>
                      </a:lnTo>
                      <a:lnTo>
                        <a:pt x="71" y="288"/>
                      </a:lnTo>
                      <a:lnTo>
                        <a:pt x="71" y="288"/>
                      </a:lnTo>
                      <a:lnTo>
                        <a:pt x="69" y="288"/>
                      </a:lnTo>
                      <a:lnTo>
                        <a:pt x="69" y="288"/>
                      </a:lnTo>
                      <a:lnTo>
                        <a:pt x="69" y="288"/>
                      </a:lnTo>
                      <a:lnTo>
                        <a:pt x="69" y="290"/>
                      </a:lnTo>
                      <a:lnTo>
                        <a:pt x="67" y="290"/>
                      </a:lnTo>
                      <a:lnTo>
                        <a:pt x="67" y="290"/>
                      </a:lnTo>
                      <a:lnTo>
                        <a:pt x="65" y="290"/>
                      </a:lnTo>
                      <a:lnTo>
                        <a:pt x="65" y="290"/>
                      </a:lnTo>
                      <a:lnTo>
                        <a:pt x="65" y="290"/>
                      </a:lnTo>
                      <a:lnTo>
                        <a:pt x="65" y="290"/>
                      </a:lnTo>
                      <a:lnTo>
                        <a:pt x="65" y="292"/>
                      </a:lnTo>
                      <a:lnTo>
                        <a:pt x="63" y="292"/>
                      </a:lnTo>
                      <a:lnTo>
                        <a:pt x="63" y="292"/>
                      </a:lnTo>
                      <a:lnTo>
                        <a:pt x="63" y="292"/>
                      </a:lnTo>
                      <a:lnTo>
                        <a:pt x="63" y="292"/>
                      </a:lnTo>
                      <a:lnTo>
                        <a:pt x="61" y="292"/>
                      </a:lnTo>
                      <a:lnTo>
                        <a:pt x="61" y="292"/>
                      </a:lnTo>
                      <a:lnTo>
                        <a:pt x="61" y="294"/>
                      </a:lnTo>
                      <a:lnTo>
                        <a:pt x="59" y="294"/>
                      </a:lnTo>
                      <a:lnTo>
                        <a:pt x="59" y="294"/>
                      </a:lnTo>
                      <a:lnTo>
                        <a:pt x="59" y="294"/>
                      </a:lnTo>
                      <a:lnTo>
                        <a:pt x="59" y="294"/>
                      </a:lnTo>
                      <a:lnTo>
                        <a:pt x="57" y="294"/>
                      </a:lnTo>
                      <a:lnTo>
                        <a:pt x="57" y="294"/>
                      </a:lnTo>
                      <a:lnTo>
                        <a:pt x="57" y="294"/>
                      </a:lnTo>
                      <a:lnTo>
                        <a:pt x="57" y="296"/>
                      </a:lnTo>
                      <a:lnTo>
                        <a:pt x="57" y="296"/>
                      </a:lnTo>
                      <a:lnTo>
                        <a:pt x="57" y="296"/>
                      </a:lnTo>
                      <a:lnTo>
                        <a:pt x="57" y="297"/>
                      </a:lnTo>
                      <a:lnTo>
                        <a:pt x="55" y="297"/>
                      </a:lnTo>
                      <a:lnTo>
                        <a:pt x="55" y="297"/>
                      </a:lnTo>
                      <a:lnTo>
                        <a:pt x="55" y="299"/>
                      </a:lnTo>
                      <a:lnTo>
                        <a:pt x="55" y="299"/>
                      </a:lnTo>
                      <a:lnTo>
                        <a:pt x="55" y="299"/>
                      </a:lnTo>
                      <a:lnTo>
                        <a:pt x="55" y="301"/>
                      </a:lnTo>
                      <a:lnTo>
                        <a:pt x="54" y="301"/>
                      </a:lnTo>
                      <a:lnTo>
                        <a:pt x="54" y="301"/>
                      </a:lnTo>
                      <a:lnTo>
                        <a:pt x="54" y="301"/>
                      </a:lnTo>
                      <a:lnTo>
                        <a:pt x="54" y="301"/>
                      </a:lnTo>
                      <a:lnTo>
                        <a:pt x="52" y="301"/>
                      </a:lnTo>
                      <a:lnTo>
                        <a:pt x="52" y="301"/>
                      </a:lnTo>
                      <a:lnTo>
                        <a:pt x="52" y="303"/>
                      </a:lnTo>
                      <a:lnTo>
                        <a:pt x="52" y="303"/>
                      </a:lnTo>
                      <a:lnTo>
                        <a:pt x="52" y="303"/>
                      </a:lnTo>
                      <a:lnTo>
                        <a:pt x="50" y="303"/>
                      </a:lnTo>
                      <a:lnTo>
                        <a:pt x="50" y="303"/>
                      </a:lnTo>
                      <a:lnTo>
                        <a:pt x="50" y="303"/>
                      </a:lnTo>
                      <a:lnTo>
                        <a:pt x="48" y="303"/>
                      </a:lnTo>
                      <a:lnTo>
                        <a:pt x="48" y="305"/>
                      </a:lnTo>
                      <a:lnTo>
                        <a:pt x="48" y="305"/>
                      </a:lnTo>
                      <a:lnTo>
                        <a:pt x="48" y="305"/>
                      </a:lnTo>
                      <a:lnTo>
                        <a:pt x="46" y="305"/>
                      </a:lnTo>
                      <a:lnTo>
                        <a:pt x="46" y="305"/>
                      </a:lnTo>
                      <a:lnTo>
                        <a:pt x="44" y="305"/>
                      </a:lnTo>
                      <a:lnTo>
                        <a:pt x="44" y="303"/>
                      </a:lnTo>
                      <a:lnTo>
                        <a:pt x="44" y="303"/>
                      </a:lnTo>
                      <a:lnTo>
                        <a:pt x="44" y="303"/>
                      </a:lnTo>
                      <a:lnTo>
                        <a:pt x="44" y="301"/>
                      </a:lnTo>
                      <a:lnTo>
                        <a:pt x="44" y="301"/>
                      </a:lnTo>
                      <a:lnTo>
                        <a:pt x="46" y="301"/>
                      </a:lnTo>
                      <a:lnTo>
                        <a:pt x="46" y="301"/>
                      </a:lnTo>
                      <a:lnTo>
                        <a:pt x="46" y="301"/>
                      </a:lnTo>
                      <a:lnTo>
                        <a:pt x="44" y="301"/>
                      </a:lnTo>
                      <a:lnTo>
                        <a:pt x="44" y="299"/>
                      </a:lnTo>
                      <a:lnTo>
                        <a:pt x="44" y="299"/>
                      </a:lnTo>
                      <a:lnTo>
                        <a:pt x="44" y="297"/>
                      </a:lnTo>
                      <a:lnTo>
                        <a:pt x="46" y="297"/>
                      </a:lnTo>
                      <a:lnTo>
                        <a:pt x="46" y="297"/>
                      </a:lnTo>
                      <a:lnTo>
                        <a:pt x="46" y="296"/>
                      </a:lnTo>
                      <a:lnTo>
                        <a:pt x="46" y="296"/>
                      </a:lnTo>
                      <a:lnTo>
                        <a:pt x="46" y="294"/>
                      </a:lnTo>
                      <a:lnTo>
                        <a:pt x="46" y="294"/>
                      </a:lnTo>
                      <a:lnTo>
                        <a:pt x="46" y="294"/>
                      </a:lnTo>
                      <a:lnTo>
                        <a:pt x="46" y="292"/>
                      </a:lnTo>
                      <a:lnTo>
                        <a:pt x="46" y="292"/>
                      </a:lnTo>
                      <a:lnTo>
                        <a:pt x="46" y="290"/>
                      </a:lnTo>
                      <a:lnTo>
                        <a:pt x="46" y="290"/>
                      </a:lnTo>
                      <a:lnTo>
                        <a:pt x="46" y="288"/>
                      </a:lnTo>
                      <a:lnTo>
                        <a:pt x="46" y="288"/>
                      </a:lnTo>
                      <a:lnTo>
                        <a:pt x="46" y="286"/>
                      </a:lnTo>
                      <a:lnTo>
                        <a:pt x="46" y="286"/>
                      </a:lnTo>
                      <a:lnTo>
                        <a:pt x="46" y="286"/>
                      </a:lnTo>
                      <a:lnTo>
                        <a:pt x="46" y="284"/>
                      </a:lnTo>
                      <a:lnTo>
                        <a:pt x="46" y="284"/>
                      </a:lnTo>
                      <a:lnTo>
                        <a:pt x="46" y="284"/>
                      </a:lnTo>
                      <a:lnTo>
                        <a:pt x="46" y="282"/>
                      </a:lnTo>
                      <a:lnTo>
                        <a:pt x="46" y="282"/>
                      </a:lnTo>
                      <a:lnTo>
                        <a:pt x="46" y="280"/>
                      </a:lnTo>
                      <a:lnTo>
                        <a:pt x="46" y="280"/>
                      </a:lnTo>
                      <a:lnTo>
                        <a:pt x="46" y="278"/>
                      </a:lnTo>
                      <a:lnTo>
                        <a:pt x="48" y="278"/>
                      </a:lnTo>
                      <a:lnTo>
                        <a:pt x="48" y="278"/>
                      </a:lnTo>
                      <a:lnTo>
                        <a:pt x="48" y="278"/>
                      </a:lnTo>
                      <a:lnTo>
                        <a:pt x="48" y="278"/>
                      </a:lnTo>
                      <a:lnTo>
                        <a:pt x="48" y="278"/>
                      </a:lnTo>
                      <a:lnTo>
                        <a:pt x="48" y="276"/>
                      </a:lnTo>
                      <a:lnTo>
                        <a:pt x="50" y="276"/>
                      </a:lnTo>
                      <a:lnTo>
                        <a:pt x="50" y="276"/>
                      </a:lnTo>
                      <a:lnTo>
                        <a:pt x="50" y="276"/>
                      </a:lnTo>
                      <a:lnTo>
                        <a:pt x="50" y="276"/>
                      </a:lnTo>
                      <a:lnTo>
                        <a:pt x="50" y="274"/>
                      </a:lnTo>
                      <a:lnTo>
                        <a:pt x="50" y="274"/>
                      </a:lnTo>
                      <a:lnTo>
                        <a:pt x="50" y="274"/>
                      </a:lnTo>
                      <a:lnTo>
                        <a:pt x="50" y="274"/>
                      </a:lnTo>
                      <a:lnTo>
                        <a:pt x="50" y="273"/>
                      </a:lnTo>
                      <a:lnTo>
                        <a:pt x="48" y="273"/>
                      </a:lnTo>
                      <a:lnTo>
                        <a:pt x="48" y="273"/>
                      </a:lnTo>
                      <a:lnTo>
                        <a:pt x="48" y="273"/>
                      </a:lnTo>
                      <a:lnTo>
                        <a:pt x="46" y="273"/>
                      </a:lnTo>
                      <a:lnTo>
                        <a:pt x="46" y="273"/>
                      </a:lnTo>
                      <a:lnTo>
                        <a:pt x="46" y="273"/>
                      </a:lnTo>
                      <a:lnTo>
                        <a:pt x="46" y="271"/>
                      </a:lnTo>
                      <a:lnTo>
                        <a:pt x="44" y="271"/>
                      </a:lnTo>
                      <a:lnTo>
                        <a:pt x="44" y="271"/>
                      </a:lnTo>
                      <a:lnTo>
                        <a:pt x="44" y="271"/>
                      </a:lnTo>
                      <a:lnTo>
                        <a:pt x="44" y="271"/>
                      </a:lnTo>
                      <a:lnTo>
                        <a:pt x="44" y="271"/>
                      </a:lnTo>
                      <a:lnTo>
                        <a:pt x="44" y="273"/>
                      </a:lnTo>
                      <a:lnTo>
                        <a:pt x="42" y="273"/>
                      </a:lnTo>
                      <a:lnTo>
                        <a:pt x="42" y="273"/>
                      </a:lnTo>
                      <a:lnTo>
                        <a:pt x="42" y="273"/>
                      </a:lnTo>
                      <a:lnTo>
                        <a:pt x="42" y="274"/>
                      </a:lnTo>
                      <a:lnTo>
                        <a:pt x="42" y="274"/>
                      </a:lnTo>
                      <a:lnTo>
                        <a:pt x="42" y="274"/>
                      </a:lnTo>
                      <a:lnTo>
                        <a:pt x="42" y="274"/>
                      </a:lnTo>
                      <a:lnTo>
                        <a:pt x="42" y="273"/>
                      </a:lnTo>
                      <a:lnTo>
                        <a:pt x="40" y="273"/>
                      </a:lnTo>
                      <a:lnTo>
                        <a:pt x="40" y="273"/>
                      </a:lnTo>
                      <a:lnTo>
                        <a:pt x="40" y="273"/>
                      </a:lnTo>
                      <a:lnTo>
                        <a:pt x="40" y="271"/>
                      </a:lnTo>
                      <a:lnTo>
                        <a:pt x="40" y="271"/>
                      </a:lnTo>
                      <a:lnTo>
                        <a:pt x="40" y="271"/>
                      </a:lnTo>
                      <a:lnTo>
                        <a:pt x="42" y="271"/>
                      </a:lnTo>
                      <a:lnTo>
                        <a:pt x="42" y="271"/>
                      </a:lnTo>
                      <a:lnTo>
                        <a:pt x="40" y="271"/>
                      </a:lnTo>
                      <a:lnTo>
                        <a:pt x="40" y="269"/>
                      </a:lnTo>
                      <a:lnTo>
                        <a:pt x="40" y="269"/>
                      </a:lnTo>
                      <a:lnTo>
                        <a:pt x="40" y="269"/>
                      </a:lnTo>
                      <a:lnTo>
                        <a:pt x="38" y="269"/>
                      </a:lnTo>
                      <a:lnTo>
                        <a:pt x="38" y="267"/>
                      </a:lnTo>
                      <a:lnTo>
                        <a:pt x="38" y="267"/>
                      </a:lnTo>
                      <a:lnTo>
                        <a:pt x="40" y="267"/>
                      </a:lnTo>
                      <a:lnTo>
                        <a:pt x="40" y="267"/>
                      </a:lnTo>
                      <a:lnTo>
                        <a:pt x="42" y="267"/>
                      </a:lnTo>
                      <a:lnTo>
                        <a:pt x="42" y="265"/>
                      </a:lnTo>
                      <a:lnTo>
                        <a:pt x="42" y="265"/>
                      </a:lnTo>
                      <a:lnTo>
                        <a:pt x="42" y="265"/>
                      </a:lnTo>
                      <a:lnTo>
                        <a:pt x="42" y="263"/>
                      </a:lnTo>
                      <a:lnTo>
                        <a:pt x="42" y="263"/>
                      </a:lnTo>
                      <a:lnTo>
                        <a:pt x="44" y="263"/>
                      </a:lnTo>
                      <a:lnTo>
                        <a:pt x="44" y="263"/>
                      </a:lnTo>
                      <a:lnTo>
                        <a:pt x="44" y="263"/>
                      </a:lnTo>
                      <a:lnTo>
                        <a:pt x="44" y="265"/>
                      </a:lnTo>
                      <a:lnTo>
                        <a:pt x="46" y="265"/>
                      </a:lnTo>
                      <a:lnTo>
                        <a:pt x="46" y="263"/>
                      </a:lnTo>
                      <a:lnTo>
                        <a:pt x="46" y="263"/>
                      </a:lnTo>
                      <a:lnTo>
                        <a:pt x="48" y="263"/>
                      </a:lnTo>
                      <a:lnTo>
                        <a:pt x="48" y="263"/>
                      </a:lnTo>
                      <a:lnTo>
                        <a:pt x="48" y="263"/>
                      </a:lnTo>
                      <a:lnTo>
                        <a:pt x="48" y="261"/>
                      </a:lnTo>
                      <a:lnTo>
                        <a:pt x="48" y="261"/>
                      </a:lnTo>
                      <a:lnTo>
                        <a:pt x="48" y="261"/>
                      </a:lnTo>
                      <a:lnTo>
                        <a:pt x="50" y="261"/>
                      </a:lnTo>
                      <a:lnTo>
                        <a:pt x="50" y="261"/>
                      </a:lnTo>
                      <a:lnTo>
                        <a:pt x="50" y="261"/>
                      </a:lnTo>
                      <a:lnTo>
                        <a:pt x="50" y="261"/>
                      </a:lnTo>
                      <a:lnTo>
                        <a:pt x="50" y="259"/>
                      </a:lnTo>
                      <a:lnTo>
                        <a:pt x="50" y="259"/>
                      </a:lnTo>
                      <a:lnTo>
                        <a:pt x="50" y="257"/>
                      </a:lnTo>
                      <a:lnTo>
                        <a:pt x="50" y="257"/>
                      </a:lnTo>
                      <a:lnTo>
                        <a:pt x="50" y="257"/>
                      </a:lnTo>
                      <a:lnTo>
                        <a:pt x="50" y="255"/>
                      </a:lnTo>
                      <a:lnTo>
                        <a:pt x="50" y="255"/>
                      </a:lnTo>
                      <a:lnTo>
                        <a:pt x="50" y="255"/>
                      </a:lnTo>
                      <a:lnTo>
                        <a:pt x="52" y="255"/>
                      </a:lnTo>
                      <a:lnTo>
                        <a:pt x="52" y="255"/>
                      </a:lnTo>
                      <a:lnTo>
                        <a:pt x="52" y="255"/>
                      </a:lnTo>
                      <a:lnTo>
                        <a:pt x="54" y="255"/>
                      </a:lnTo>
                      <a:lnTo>
                        <a:pt x="54" y="255"/>
                      </a:lnTo>
                      <a:lnTo>
                        <a:pt x="54" y="257"/>
                      </a:lnTo>
                      <a:lnTo>
                        <a:pt x="54" y="257"/>
                      </a:lnTo>
                      <a:lnTo>
                        <a:pt x="55" y="257"/>
                      </a:lnTo>
                      <a:lnTo>
                        <a:pt x="55" y="257"/>
                      </a:lnTo>
                      <a:lnTo>
                        <a:pt x="55" y="255"/>
                      </a:lnTo>
                      <a:lnTo>
                        <a:pt x="57" y="255"/>
                      </a:lnTo>
                      <a:lnTo>
                        <a:pt x="57" y="255"/>
                      </a:lnTo>
                      <a:lnTo>
                        <a:pt x="57" y="255"/>
                      </a:lnTo>
                      <a:lnTo>
                        <a:pt x="57" y="255"/>
                      </a:lnTo>
                      <a:lnTo>
                        <a:pt x="59" y="255"/>
                      </a:lnTo>
                      <a:lnTo>
                        <a:pt x="59" y="255"/>
                      </a:lnTo>
                      <a:lnTo>
                        <a:pt x="59" y="255"/>
                      </a:lnTo>
                      <a:lnTo>
                        <a:pt x="61" y="255"/>
                      </a:lnTo>
                      <a:lnTo>
                        <a:pt x="61" y="253"/>
                      </a:lnTo>
                      <a:lnTo>
                        <a:pt x="61" y="253"/>
                      </a:lnTo>
                      <a:lnTo>
                        <a:pt x="63" y="253"/>
                      </a:lnTo>
                      <a:lnTo>
                        <a:pt x="63" y="253"/>
                      </a:lnTo>
                      <a:lnTo>
                        <a:pt x="63" y="255"/>
                      </a:lnTo>
                      <a:lnTo>
                        <a:pt x="63" y="255"/>
                      </a:lnTo>
                      <a:lnTo>
                        <a:pt x="63" y="255"/>
                      </a:lnTo>
                      <a:lnTo>
                        <a:pt x="65" y="255"/>
                      </a:lnTo>
                      <a:lnTo>
                        <a:pt x="65" y="257"/>
                      </a:lnTo>
                      <a:lnTo>
                        <a:pt x="65" y="257"/>
                      </a:lnTo>
                      <a:lnTo>
                        <a:pt x="65" y="257"/>
                      </a:lnTo>
                      <a:lnTo>
                        <a:pt x="65" y="257"/>
                      </a:lnTo>
                      <a:lnTo>
                        <a:pt x="65" y="257"/>
                      </a:lnTo>
                      <a:lnTo>
                        <a:pt x="67" y="257"/>
                      </a:lnTo>
                      <a:lnTo>
                        <a:pt x="67" y="257"/>
                      </a:lnTo>
                      <a:lnTo>
                        <a:pt x="67" y="257"/>
                      </a:lnTo>
                      <a:lnTo>
                        <a:pt x="69" y="257"/>
                      </a:lnTo>
                      <a:lnTo>
                        <a:pt x="69" y="259"/>
                      </a:lnTo>
                      <a:lnTo>
                        <a:pt x="69" y="259"/>
                      </a:lnTo>
                      <a:lnTo>
                        <a:pt x="69" y="259"/>
                      </a:lnTo>
                      <a:lnTo>
                        <a:pt x="69" y="257"/>
                      </a:lnTo>
                      <a:lnTo>
                        <a:pt x="69" y="257"/>
                      </a:lnTo>
                      <a:lnTo>
                        <a:pt x="69" y="255"/>
                      </a:lnTo>
                      <a:lnTo>
                        <a:pt x="69" y="255"/>
                      </a:lnTo>
                      <a:lnTo>
                        <a:pt x="71" y="255"/>
                      </a:lnTo>
                      <a:lnTo>
                        <a:pt x="71" y="253"/>
                      </a:lnTo>
                      <a:lnTo>
                        <a:pt x="71" y="253"/>
                      </a:lnTo>
                      <a:lnTo>
                        <a:pt x="69" y="253"/>
                      </a:lnTo>
                      <a:lnTo>
                        <a:pt x="69" y="253"/>
                      </a:lnTo>
                      <a:lnTo>
                        <a:pt x="69" y="253"/>
                      </a:lnTo>
                      <a:lnTo>
                        <a:pt x="69" y="253"/>
                      </a:lnTo>
                      <a:lnTo>
                        <a:pt x="69" y="251"/>
                      </a:lnTo>
                      <a:lnTo>
                        <a:pt x="67" y="251"/>
                      </a:lnTo>
                      <a:lnTo>
                        <a:pt x="67" y="251"/>
                      </a:lnTo>
                      <a:lnTo>
                        <a:pt x="67" y="251"/>
                      </a:lnTo>
                      <a:lnTo>
                        <a:pt x="67" y="250"/>
                      </a:lnTo>
                      <a:lnTo>
                        <a:pt x="65" y="250"/>
                      </a:lnTo>
                      <a:lnTo>
                        <a:pt x="65" y="250"/>
                      </a:lnTo>
                      <a:lnTo>
                        <a:pt x="65" y="250"/>
                      </a:lnTo>
                      <a:lnTo>
                        <a:pt x="65" y="248"/>
                      </a:lnTo>
                      <a:lnTo>
                        <a:pt x="65" y="248"/>
                      </a:lnTo>
                      <a:lnTo>
                        <a:pt x="65" y="248"/>
                      </a:lnTo>
                      <a:lnTo>
                        <a:pt x="65" y="246"/>
                      </a:lnTo>
                      <a:lnTo>
                        <a:pt x="65" y="246"/>
                      </a:lnTo>
                      <a:lnTo>
                        <a:pt x="65" y="246"/>
                      </a:lnTo>
                      <a:lnTo>
                        <a:pt x="65" y="244"/>
                      </a:lnTo>
                      <a:lnTo>
                        <a:pt x="65" y="244"/>
                      </a:lnTo>
                      <a:lnTo>
                        <a:pt x="63" y="244"/>
                      </a:lnTo>
                      <a:lnTo>
                        <a:pt x="63" y="242"/>
                      </a:lnTo>
                      <a:lnTo>
                        <a:pt x="63" y="242"/>
                      </a:lnTo>
                      <a:lnTo>
                        <a:pt x="63" y="240"/>
                      </a:lnTo>
                      <a:lnTo>
                        <a:pt x="65" y="240"/>
                      </a:lnTo>
                      <a:lnTo>
                        <a:pt x="65" y="240"/>
                      </a:lnTo>
                      <a:lnTo>
                        <a:pt x="65" y="240"/>
                      </a:lnTo>
                      <a:lnTo>
                        <a:pt x="67" y="240"/>
                      </a:lnTo>
                      <a:lnTo>
                        <a:pt x="67" y="240"/>
                      </a:lnTo>
                      <a:lnTo>
                        <a:pt x="67" y="238"/>
                      </a:lnTo>
                      <a:lnTo>
                        <a:pt x="67" y="238"/>
                      </a:lnTo>
                      <a:lnTo>
                        <a:pt x="67" y="238"/>
                      </a:lnTo>
                      <a:lnTo>
                        <a:pt x="69" y="238"/>
                      </a:lnTo>
                      <a:lnTo>
                        <a:pt x="69" y="238"/>
                      </a:lnTo>
                      <a:lnTo>
                        <a:pt x="69" y="238"/>
                      </a:lnTo>
                      <a:lnTo>
                        <a:pt x="69" y="238"/>
                      </a:lnTo>
                      <a:lnTo>
                        <a:pt x="71" y="238"/>
                      </a:lnTo>
                      <a:lnTo>
                        <a:pt x="71" y="238"/>
                      </a:lnTo>
                      <a:lnTo>
                        <a:pt x="71" y="240"/>
                      </a:lnTo>
                      <a:lnTo>
                        <a:pt x="71" y="240"/>
                      </a:lnTo>
                      <a:lnTo>
                        <a:pt x="71" y="240"/>
                      </a:lnTo>
                      <a:lnTo>
                        <a:pt x="73" y="240"/>
                      </a:lnTo>
                      <a:lnTo>
                        <a:pt x="73" y="240"/>
                      </a:lnTo>
                      <a:lnTo>
                        <a:pt x="73" y="240"/>
                      </a:lnTo>
                      <a:lnTo>
                        <a:pt x="75" y="240"/>
                      </a:lnTo>
                      <a:lnTo>
                        <a:pt x="75" y="240"/>
                      </a:lnTo>
                      <a:lnTo>
                        <a:pt x="75" y="240"/>
                      </a:lnTo>
                      <a:lnTo>
                        <a:pt x="75" y="240"/>
                      </a:lnTo>
                      <a:lnTo>
                        <a:pt x="75" y="240"/>
                      </a:lnTo>
                      <a:lnTo>
                        <a:pt x="75" y="238"/>
                      </a:lnTo>
                      <a:lnTo>
                        <a:pt x="75" y="238"/>
                      </a:lnTo>
                      <a:lnTo>
                        <a:pt x="75" y="238"/>
                      </a:lnTo>
                      <a:lnTo>
                        <a:pt x="75" y="238"/>
                      </a:lnTo>
                      <a:lnTo>
                        <a:pt x="75" y="236"/>
                      </a:lnTo>
                      <a:lnTo>
                        <a:pt x="75" y="236"/>
                      </a:lnTo>
                      <a:lnTo>
                        <a:pt x="75" y="236"/>
                      </a:lnTo>
                      <a:lnTo>
                        <a:pt x="75" y="234"/>
                      </a:lnTo>
                      <a:lnTo>
                        <a:pt x="75" y="234"/>
                      </a:lnTo>
                      <a:lnTo>
                        <a:pt x="75" y="234"/>
                      </a:lnTo>
                      <a:lnTo>
                        <a:pt x="77" y="234"/>
                      </a:lnTo>
                      <a:lnTo>
                        <a:pt x="77" y="234"/>
                      </a:lnTo>
                      <a:lnTo>
                        <a:pt x="77" y="234"/>
                      </a:lnTo>
                      <a:lnTo>
                        <a:pt x="78" y="234"/>
                      </a:lnTo>
                      <a:lnTo>
                        <a:pt x="78" y="234"/>
                      </a:lnTo>
                      <a:lnTo>
                        <a:pt x="78" y="234"/>
                      </a:lnTo>
                      <a:lnTo>
                        <a:pt x="80" y="234"/>
                      </a:lnTo>
                      <a:lnTo>
                        <a:pt x="80" y="232"/>
                      </a:lnTo>
                      <a:lnTo>
                        <a:pt x="80" y="232"/>
                      </a:lnTo>
                      <a:lnTo>
                        <a:pt x="80" y="232"/>
                      </a:lnTo>
                      <a:lnTo>
                        <a:pt x="80" y="232"/>
                      </a:lnTo>
                      <a:lnTo>
                        <a:pt x="82" y="232"/>
                      </a:lnTo>
                      <a:lnTo>
                        <a:pt x="82" y="232"/>
                      </a:lnTo>
                      <a:lnTo>
                        <a:pt x="84" y="232"/>
                      </a:lnTo>
                      <a:lnTo>
                        <a:pt x="84" y="232"/>
                      </a:lnTo>
                      <a:lnTo>
                        <a:pt x="84" y="230"/>
                      </a:lnTo>
                      <a:lnTo>
                        <a:pt x="84" y="230"/>
                      </a:lnTo>
                      <a:lnTo>
                        <a:pt x="84" y="230"/>
                      </a:lnTo>
                      <a:lnTo>
                        <a:pt x="86" y="230"/>
                      </a:lnTo>
                      <a:lnTo>
                        <a:pt x="86" y="230"/>
                      </a:lnTo>
                      <a:lnTo>
                        <a:pt x="86" y="230"/>
                      </a:lnTo>
                      <a:lnTo>
                        <a:pt x="86" y="228"/>
                      </a:lnTo>
                      <a:lnTo>
                        <a:pt x="86" y="228"/>
                      </a:lnTo>
                      <a:lnTo>
                        <a:pt x="86" y="228"/>
                      </a:lnTo>
                      <a:lnTo>
                        <a:pt x="88" y="228"/>
                      </a:lnTo>
                      <a:lnTo>
                        <a:pt x="88" y="228"/>
                      </a:lnTo>
                      <a:lnTo>
                        <a:pt x="90" y="228"/>
                      </a:lnTo>
                      <a:lnTo>
                        <a:pt x="90" y="227"/>
                      </a:lnTo>
                      <a:lnTo>
                        <a:pt x="90" y="227"/>
                      </a:lnTo>
                      <a:lnTo>
                        <a:pt x="90" y="227"/>
                      </a:lnTo>
                      <a:lnTo>
                        <a:pt x="90" y="228"/>
                      </a:lnTo>
                      <a:lnTo>
                        <a:pt x="92" y="228"/>
                      </a:lnTo>
                      <a:lnTo>
                        <a:pt x="92" y="228"/>
                      </a:lnTo>
                      <a:lnTo>
                        <a:pt x="92" y="228"/>
                      </a:lnTo>
                      <a:lnTo>
                        <a:pt x="92" y="228"/>
                      </a:lnTo>
                      <a:lnTo>
                        <a:pt x="92" y="228"/>
                      </a:lnTo>
                      <a:lnTo>
                        <a:pt x="92" y="227"/>
                      </a:lnTo>
                      <a:lnTo>
                        <a:pt x="94" y="227"/>
                      </a:lnTo>
                      <a:lnTo>
                        <a:pt x="94" y="227"/>
                      </a:lnTo>
                      <a:lnTo>
                        <a:pt x="94" y="225"/>
                      </a:lnTo>
                      <a:lnTo>
                        <a:pt x="94" y="225"/>
                      </a:lnTo>
                      <a:lnTo>
                        <a:pt x="94" y="225"/>
                      </a:lnTo>
                      <a:lnTo>
                        <a:pt x="94" y="223"/>
                      </a:lnTo>
                      <a:lnTo>
                        <a:pt x="94" y="223"/>
                      </a:lnTo>
                      <a:lnTo>
                        <a:pt x="94" y="223"/>
                      </a:lnTo>
                      <a:lnTo>
                        <a:pt x="94" y="221"/>
                      </a:lnTo>
                      <a:lnTo>
                        <a:pt x="94" y="221"/>
                      </a:lnTo>
                      <a:lnTo>
                        <a:pt x="94" y="219"/>
                      </a:lnTo>
                      <a:lnTo>
                        <a:pt x="94" y="219"/>
                      </a:lnTo>
                      <a:lnTo>
                        <a:pt x="94" y="217"/>
                      </a:lnTo>
                      <a:lnTo>
                        <a:pt x="94" y="217"/>
                      </a:lnTo>
                      <a:lnTo>
                        <a:pt x="94" y="217"/>
                      </a:lnTo>
                      <a:lnTo>
                        <a:pt x="92" y="217"/>
                      </a:lnTo>
                      <a:lnTo>
                        <a:pt x="92" y="215"/>
                      </a:lnTo>
                      <a:lnTo>
                        <a:pt x="92" y="215"/>
                      </a:lnTo>
                      <a:lnTo>
                        <a:pt x="92" y="213"/>
                      </a:lnTo>
                      <a:lnTo>
                        <a:pt x="92" y="213"/>
                      </a:lnTo>
                      <a:lnTo>
                        <a:pt x="92" y="213"/>
                      </a:lnTo>
                      <a:lnTo>
                        <a:pt x="92" y="211"/>
                      </a:lnTo>
                      <a:lnTo>
                        <a:pt x="94" y="211"/>
                      </a:lnTo>
                      <a:lnTo>
                        <a:pt x="94" y="211"/>
                      </a:lnTo>
                      <a:lnTo>
                        <a:pt x="94" y="209"/>
                      </a:lnTo>
                      <a:lnTo>
                        <a:pt x="94" y="209"/>
                      </a:lnTo>
                      <a:lnTo>
                        <a:pt x="94" y="209"/>
                      </a:lnTo>
                      <a:lnTo>
                        <a:pt x="94" y="207"/>
                      </a:lnTo>
                      <a:lnTo>
                        <a:pt x="94" y="207"/>
                      </a:lnTo>
                      <a:lnTo>
                        <a:pt x="96" y="207"/>
                      </a:lnTo>
                      <a:lnTo>
                        <a:pt x="96" y="205"/>
                      </a:lnTo>
                      <a:lnTo>
                        <a:pt x="96" y="205"/>
                      </a:lnTo>
                      <a:lnTo>
                        <a:pt x="96" y="205"/>
                      </a:lnTo>
                      <a:lnTo>
                        <a:pt x="96" y="204"/>
                      </a:lnTo>
                      <a:lnTo>
                        <a:pt x="96" y="204"/>
                      </a:lnTo>
                      <a:lnTo>
                        <a:pt x="96" y="202"/>
                      </a:lnTo>
                      <a:lnTo>
                        <a:pt x="94" y="202"/>
                      </a:lnTo>
                      <a:lnTo>
                        <a:pt x="94" y="202"/>
                      </a:lnTo>
                      <a:lnTo>
                        <a:pt x="94" y="200"/>
                      </a:lnTo>
                      <a:lnTo>
                        <a:pt x="94" y="200"/>
                      </a:lnTo>
                      <a:lnTo>
                        <a:pt x="94" y="200"/>
                      </a:lnTo>
                      <a:lnTo>
                        <a:pt x="94" y="198"/>
                      </a:lnTo>
                      <a:lnTo>
                        <a:pt x="94" y="198"/>
                      </a:lnTo>
                      <a:lnTo>
                        <a:pt x="92" y="198"/>
                      </a:lnTo>
                      <a:lnTo>
                        <a:pt x="92" y="198"/>
                      </a:lnTo>
                      <a:lnTo>
                        <a:pt x="92" y="198"/>
                      </a:lnTo>
                      <a:lnTo>
                        <a:pt x="92" y="196"/>
                      </a:lnTo>
                      <a:lnTo>
                        <a:pt x="92" y="196"/>
                      </a:lnTo>
                      <a:lnTo>
                        <a:pt x="92" y="194"/>
                      </a:lnTo>
                      <a:lnTo>
                        <a:pt x="92" y="194"/>
                      </a:lnTo>
                      <a:lnTo>
                        <a:pt x="92" y="192"/>
                      </a:lnTo>
                      <a:lnTo>
                        <a:pt x="92" y="192"/>
                      </a:lnTo>
                      <a:lnTo>
                        <a:pt x="90" y="192"/>
                      </a:lnTo>
                      <a:lnTo>
                        <a:pt x="90" y="192"/>
                      </a:lnTo>
                      <a:lnTo>
                        <a:pt x="90" y="190"/>
                      </a:lnTo>
                      <a:lnTo>
                        <a:pt x="90" y="190"/>
                      </a:lnTo>
                      <a:lnTo>
                        <a:pt x="90" y="190"/>
                      </a:lnTo>
                      <a:lnTo>
                        <a:pt x="90" y="190"/>
                      </a:lnTo>
                      <a:lnTo>
                        <a:pt x="90" y="190"/>
                      </a:lnTo>
                      <a:lnTo>
                        <a:pt x="90" y="188"/>
                      </a:lnTo>
                      <a:lnTo>
                        <a:pt x="92" y="188"/>
                      </a:lnTo>
                      <a:lnTo>
                        <a:pt x="92" y="188"/>
                      </a:lnTo>
                      <a:lnTo>
                        <a:pt x="92" y="186"/>
                      </a:lnTo>
                      <a:lnTo>
                        <a:pt x="92" y="186"/>
                      </a:lnTo>
                      <a:lnTo>
                        <a:pt x="92" y="184"/>
                      </a:lnTo>
                      <a:lnTo>
                        <a:pt x="92" y="184"/>
                      </a:lnTo>
                      <a:lnTo>
                        <a:pt x="92" y="184"/>
                      </a:lnTo>
                      <a:lnTo>
                        <a:pt x="92" y="184"/>
                      </a:lnTo>
                      <a:lnTo>
                        <a:pt x="92" y="182"/>
                      </a:lnTo>
                      <a:lnTo>
                        <a:pt x="92" y="182"/>
                      </a:lnTo>
                      <a:lnTo>
                        <a:pt x="94" y="182"/>
                      </a:lnTo>
                      <a:lnTo>
                        <a:pt x="94" y="182"/>
                      </a:lnTo>
                      <a:lnTo>
                        <a:pt x="94" y="181"/>
                      </a:lnTo>
                      <a:lnTo>
                        <a:pt x="94" y="181"/>
                      </a:lnTo>
                      <a:lnTo>
                        <a:pt x="94" y="179"/>
                      </a:lnTo>
                      <a:lnTo>
                        <a:pt x="94" y="179"/>
                      </a:lnTo>
                      <a:lnTo>
                        <a:pt x="94" y="177"/>
                      </a:lnTo>
                      <a:lnTo>
                        <a:pt x="94" y="177"/>
                      </a:lnTo>
                      <a:lnTo>
                        <a:pt x="94" y="175"/>
                      </a:lnTo>
                      <a:lnTo>
                        <a:pt x="94" y="175"/>
                      </a:lnTo>
                      <a:lnTo>
                        <a:pt x="94" y="175"/>
                      </a:lnTo>
                      <a:lnTo>
                        <a:pt x="94" y="175"/>
                      </a:lnTo>
                      <a:lnTo>
                        <a:pt x="94" y="175"/>
                      </a:lnTo>
                      <a:lnTo>
                        <a:pt x="92" y="175"/>
                      </a:lnTo>
                      <a:lnTo>
                        <a:pt x="92" y="173"/>
                      </a:lnTo>
                      <a:lnTo>
                        <a:pt x="92" y="173"/>
                      </a:lnTo>
                      <a:lnTo>
                        <a:pt x="92" y="173"/>
                      </a:lnTo>
                      <a:lnTo>
                        <a:pt x="92" y="173"/>
                      </a:lnTo>
                      <a:lnTo>
                        <a:pt x="92" y="171"/>
                      </a:lnTo>
                      <a:lnTo>
                        <a:pt x="94" y="171"/>
                      </a:lnTo>
                      <a:lnTo>
                        <a:pt x="94" y="171"/>
                      </a:lnTo>
                      <a:lnTo>
                        <a:pt x="96" y="171"/>
                      </a:lnTo>
                      <a:lnTo>
                        <a:pt x="96" y="171"/>
                      </a:lnTo>
                      <a:lnTo>
                        <a:pt x="96" y="169"/>
                      </a:lnTo>
                      <a:lnTo>
                        <a:pt x="96" y="169"/>
                      </a:lnTo>
                      <a:lnTo>
                        <a:pt x="96" y="169"/>
                      </a:lnTo>
                      <a:lnTo>
                        <a:pt x="96" y="167"/>
                      </a:lnTo>
                      <a:lnTo>
                        <a:pt x="96" y="167"/>
                      </a:lnTo>
                      <a:lnTo>
                        <a:pt x="96" y="167"/>
                      </a:lnTo>
                      <a:lnTo>
                        <a:pt x="96" y="167"/>
                      </a:lnTo>
                      <a:lnTo>
                        <a:pt x="96" y="165"/>
                      </a:lnTo>
                      <a:lnTo>
                        <a:pt x="96" y="165"/>
                      </a:lnTo>
                      <a:lnTo>
                        <a:pt x="96" y="165"/>
                      </a:lnTo>
                      <a:lnTo>
                        <a:pt x="96" y="165"/>
                      </a:lnTo>
                      <a:lnTo>
                        <a:pt x="94" y="165"/>
                      </a:lnTo>
                      <a:lnTo>
                        <a:pt x="94" y="163"/>
                      </a:lnTo>
                      <a:lnTo>
                        <a:pt x="94" y="163"/>
                      </a:lnTo>
                      <a:lnTo>
                        <a:pt x="94" y="163"/>
                      </a:lnTo>
                      <a:lnTo>
                        <a:pt x="92" y="163"/>
                      </a:lnTo>
                      <a:lnTo>
                        <a:pt x="92" y="161"/>
                      </a:lnTo>
                      <a:lnTo>
                        <a:pt x="92" y="161"/>
                      </a:lnTo>
                      <a:lnTo>
                        <a:pt x="92" y="161"/>
                      </a:lnTo>
                      <a:lnTo>
                        <a:pt x="90" y="161"/>
                      </a:lnTo>
                      <a:lnTo>
                        <a:pt x="90" y="161"/>
                      </a:lnTo>
                      <a:lnTo>
                        <a:pt x="90" y="159"/>
                      </a:lnTo>
                      <a:lnTo>
                        <a:pt x="90" y="159"/>
                      </a:lnTo>
                      <a:lnTo>
                        <a:pt x="90" y="159"/>
                      </a:lnTo>
                      <a:lnTo>
                        <a:pt x="90" y="159"/>
                      </a:lnTo>
                      <a:lnTo>
                        <a:pt x="90" y="158"/>
                      </a:lnTo>
                      <a:lnTo>
                        <a:pt x="90" y="158"/>
                      </a:lnTo>
                      <a:lnTo>
                        <a:pt x="88" y="158"/>
                      </a:lnTo>
                      <a:lnTo>
                        <a:pt x="88" y="158"/>
                      </a:lnTo>
                      <a:lnTo>
                        <a:pt x="88" y="158"/>
                      </a:lnTo>
                      <a:lnTo>
                        <a:pt x="88" y="156"/>
                      </a:lnTo>
                      <a:lnTo>
                        <a:pt x="88" y="156"/>
                      </a:lnTo>
                      <a:lnTo>
                        <a:pt x="88" y="156"/>
                      </a:lnTo>
                      <a:lnTo>
                        <a:pt x="90" y="156"/>
                      </a:lnTo>
                      <a:lnTo>
                        <a:pt x="90" y="154"/>
                      </a:lnTo>
                      <a:lnTo>
                        <a:pt x="90" y="154"/>
                      </a:lnTo>
                      <a:lnTo>
                        <a:pt x="90" y="154"/>
                      </a:lnTo>
                      <a:lnTo>
                        <a:pt x="92" y="154"/>
                      </a:lnTo>
                      <a:lnTo>
                        <a:pt x="92" y="154"/>
                      </a:lnTo>
                      <a:lnTo>
                        <a:pt x="92" y="152"/>
                      </a:lnTo>
                      <a:lnTo>
                        <a:pt x="92" y="152"/>
                      </a:lnTo>
                      <a:lnTo>
                        <a:pt x="92" y="152"/>
                      </a:lnTo>
                      <a:lnTo>
                        <a:pt x="92" y="150"/>
                      </a:lnTo>
                      <a:lnTo>
                        <a:pt x="92" y="150"/>
                      </a:lnTo>
                      <a:lnTo>
                        <a:pt x="92" y="150"/>
                      </a:lnTo>
                      <a:lnTo>
                        <a:pt x="90" y="150"/>
                      </a:lnTo>
                      <a:lnTo>
                        <a:pt x="90" y="150"/>
                      </a:lnTo>
                      <a:lnTo>
                        <a:pt x="90" y="150"/>
                      </a:lnTo>
                      <a:lnTo>
                        <a:pt x="90" y="150"/>
                      </a:lnTo>
                      <a:lnTo>
                        <a:pt x="90" y="150"/>
                      </a:lnTo>
                      <a:lnTo>
                        <a:pt x="90" y="150"/>
                      </a:lnTo>
                      <a:lnTo>
                        <a:pt x="88" y="150"/>
                      </a:lnTo>
                      <a:lnTo>
                        <a:pt x="88" y="150"/>
                      </a:lnTo>
                      <a:lnTo>
                        <a:pt x="88" y="148"/>
                      </a:lnTo>
                      <a:lnTo>
                        <a:pt x="86" y="148"/>
                      </a:lnTo>
                      <a:lnTo>
                        <a:pt x="86" y="148"/>
                      </a:lnTo>
                      <a:lnTo>
                        <a:pt x="86" y="146"/>
                      </a:lnTo>
                      <a:lnTo>
                        <a:pt x="86" y="146"/>
                      </a:lnTo>
                      <a:lnTo>
                        <a:pt x="86" y="146"/>
                      </a:lnTo>
                      <a:lnTo>
                        <a:pt x="86" y="146"/>
                      </a:lnTo>
                      <a:lnTo>
                        <a:pt x="84" y="146"/>
                      </a:lnTo>
                      <a:lnTo>
                        <a:pt x="84" y="146"/>
                      </a:lnTo>
                      <a:lnTo>
                        <a:pt x="84" y="144"/>
                      </a:lnTo>
                      <a:lnTo>
                        <a:pt x="84" y="144"/>
                      </a:lnTo>
                      <a:lnTo>
                        <a:pt x="84" y="144"/>
                      </a:lnTo>
                      <a:lnTo>
                        <a:pt x="82" y="144"/>
                      </a:lnTo>
                      <a:lnTo>
                        <a:pt x="82" y="142"/>
                      </a:lnTo>
                      <a:lnTo>
                        <a:pt x="82" y="142"/>
                      </a:lnTo>
                      <a:lnTo>
                        <a:pt x="82" y="142"/>
                      </a:lnTo>
                      <a:lnTo>
                        <a:pt x="82" y="142"/>
                      </a:lnTo>
                      <a:lnTo>
                        <a:pt x="82" y="140"/>
                      </a:lnTo>
                      <a:lnTo>
                        <a:pt x="80" y="140"/>
                      </a:lnTo>
                      <a:lnTo>
                        <a:pt x="80" y="142"/>
                      </a:lnTo>
                      <a:lnTo>
                        <a:pt x="80" y="142"/>
                      </a:lnTo>
                      <a:lnTo>
                        <a:pt x="80" y="142"/>
                      </a:lnTo>
                      <a:lnTo>
                        <a:pt x="80" y="142"/>
                      </a:lnTo>
                      <a:lnTo>
                        <a:pt x="80" y="142"/>
                      </a:lnTo>
                      <a:lnTo>
                        <a:pt x="78" y="142"/>
                      </a:lnTo>
                      <a:lnTo>
                        <a:pt x="78" y="142"/>
                      </a:lnTo>
                      <a:lnTo>
                        <a:pt x="78" y="142"/>
                      </a:lnTo>
                      <a:lnTo>
                        <a:pt x="78" y="142"/>
                      </a:lnTo>
                      <a:lnTo>
                        <a:pt x="78" y="140"/>
                      </a:lnTo>
                      <a:lnTo>
                        <a:pt x="78" y="140"/>
                      </a:lnTo>
                      <a:lnTo>
                        <a:pt x="77" y="140"/>
                      </a:lnTo>
                      <a:lnTo>
                        <a:pt x="77" y="138"/>
                      </a:lnTo>
                      <a:lnTo>
                        <a:pt x="77" y="138"/>
                      </a:lnTo>
                      <a:lnTo>
                        <a:pt x="77" y="138"/>
                      </a:lnTo>
                      <a:lnTo>
                        <a:pt x="77" y="138"/>
                      </a:lnTo>
                      <a:lnTo>
                        <a:pt x="77" y="137"/>
                      </a:lnTo>
                      <a:lnTo>
                        <a:pt x="77" y="137"/>
                      </a:lnTo>
                      <a:lnTo>
                        <a:pt x="77" y="135"/>
                      </a:lnTo>
                      <a:lnTo>
                        <a:pt x="77" y="135"/>
                      </a:lnTo>
                      <a:lnTo>
                        <a:pt x="77" y="135"/>
                      </a:lnTo>
                      <a:lnTo>
                        <a:pt x="77" y="133"/>
                      </a:lnTo>
                      <a:lnTo>
                        <a:pt x="77" y="133"/>
                      </a:lnTo>
                      <a:lnTo>
                        <a:pt x="75" y="133"/>
                      </a:lnTo>
                      <a:lnTo>
                        <a:pt x="75" y="131"/>
                      </a:lnTo>
                      <a:lnTo>
                        <a:pt x="75" y="131"/>
                      </a:lnTo>
                      <a:lnTo>
                        <a:pt x="75" y="131"/>
                      </a:lnTo>
                      <a:lnTo>
                        <a:pt x="75" y="131"/>
                      </a:lnTo>
                      <a:lnTo>
                        <a:pt x="75" y="129"/>
                      </a:lnTo>
                      <a:lnTo>
                        <a:pt x="73" y="129"/>
                      </a:lnTo>
                      <a:lnTo>
                        <a:pt x="73" y="129"/>
                      </a:lnTo>
                      <a:lnTo>
                        <a:pt x="73" y="127"/>
                      </a:lnTo>
                      <a:lnTo>
                        <a:pt x="73" y="127"/>
                      </a:lnTo>
                      <a:lnTo>
                        <a:pt x="73" y="127"/>
                      </a:lnTo>
                      <a:lnTo>
                        <a:pt x="73" y="127"/>
                      </a:lnTo>
                      <a:lnTo>
                        <a:pt x="71" y="127"/>
                      </a:lnTo>
                      <a:lnTo>
                        <a:pt x="71" y="127"/>
                      </a:lnTo>
                      <a:lnTo>
                        <a:pt x="71" y="127"/>
                      </a:lnTo>
                      <a:lnTo>
                        <a:pt x="71" y="125"/>
                      </a:lnTo>
                      <a:lnTo>
                        <a:pt x="69" y="125"/>
                      </a:lnTo>
                      <a:lnTo>
                        <a:pt x="69" y="125"/>
                      </a:lnTo>
                      <a:lnTo>
                        <a:pt x="69" y="125"/>
                      </a:lnTo>
                      <a:lnTo>
                        <a:pt x="69" y="123"/>
                      </a:lnTo>
                      <a:lnTo>
                        <a:pt x="69" y="123"/>
                      </a:lnTo>
                      <a:lnTo>
                        <a:pt x="67" y="123"/>
                      </a:lnTo>
                      <a:lnTo>
                        <a:pt x="67" y="123"/>
                      </a:lnTo>
                      <a:lnTo>
                        <a:pt x="67" y="121"/>
                      </a:lnTo>
                      <a:lnTo>
                        <a:pt x="67" y="121"/>
                      </a:lnTo>
                      <a:lnTo>
                        <a:pt x="67" y="121"/>
                      </a:lnTo>
                      <a:lnTo>
                        <a:pt x="65" y="121"/>
                      </a:lnTo>
                      <a:lnTo>
                        <a:pt x="65" y="119"/>
                      </a:lnTo>
                      <a:lnTo>
                        <a:pt x="65" y="119"/>
                      </a:lnTo>
                      <a:lnTo>
                        <a:pt x="65" y="119"/>
                      </a:lnTo>
                      <a:lnTo>
                        <a:pt x="65" y="119"/>
                      </a:lnTo>
                      <a:lnTo>
                        <a:pt x="65" y="117"/>
                      </a:lnTo>
                      <a:lnTo>
                        <a:pt x="63" y="117"/>
                      </a:lnTo>
                      <a:lnTo>
                        <a:pt x="63" y="117"/>
                      </a:lnTo>
                      <a:lnTo>
                        <a:pt x="63" y="117"/>
                      </a:lnTo>
                      <a:lnTo>
                        <a:pt x="63" y="117"/>
                      </a:lnTo>
                      <a:lnTo>
                        <a:pt x="63" y="117"/>
                      </a:lnTo>
                      <a:lnTo>
                        <a:pt x="63" y="115"/>
                      </a:lnTo>
                      <a:lnTo>
                        <a:pt x="61" y="115"/>
                      </a:lnTo>
                      <a:lnTo>
                        <a:pt x="61" y="115"/>
                      </a:lnTo>
                      <a:lnTo>
                        <a:pt x="61" y="115"/>
                      </a:lnTo>
                      <a:lnTo>
                        <a:pt x="61" y="114"/>
                      </a:lnTo>
                      <a:lnTo>
                        <a:pt x="61" y="114"/>
                      </a:lnTo>
                      <a:lnTo>
                        <a:pt x="59" y="114"/>
                      </a:lnTo>
                      <a:lnTo>
                        <a:pt x="59" y="112"/>
                      </a:lnTo>
                      <a:lnTo>
                        <a:pt x="59" y="112"/>
                      </a:lnTo>
                      <a:lnTo>
                        <a:pt x="59" y="110"/>
                      </a:lnTo>
                      <a:lnTo>
                        <a:pt x="59" y="110"/>
                      </a:lnTo>
                      <a:lnTo>
                        <a:pt x="59" y="110"/>
                      </a:lnTo>
                      <a:lnTo>
                        <a:pt x="59" y="110"/>
                      </a:lnTo>
                      <a:lnTo>
                        <a:pt x="59" y="110"/>
                      </a:lnTo>
                      <a:lnTo>
                        <a:pt x="59" y="108"/>
                      </a:lnTo>
                      <a:lnTo>
                        <a:pt x="57" y="108"/>
                      </a:lnTo>
                      <a:lnTo>
                        <a:pt x="57" y="108"/>
                      </a:lnTo>
                      <a:lnTo>
                        <a:pt x="57" y="106"/>
                      </a:lnTo>
                      <a:lnTo>
                        <a:pt x="57" y="106"/>
                      </a:lnTo>
                      <a:lnTo>
                        <a:pt x="57" y="106"/>
                      </a:lnTo>
                      <a:lnTo>
                        <a:pt x="57" y="108"/>
                      </a:lnTo>
                      <a:lnTo>
                        <a:pt x="55" y="108"/>
                      </a:lnTo>
                      <a:lnTo>
                        <a:pt x="55" y="108"/>
                      </a:lnTo>
                      <a:lnTo>
                        <a:pt x="55" y="106"/>
                      </a:lnTo>
                      <a:lnTo>
                        <a:pt x="55" y="106"/>
                      </a:lnTo>
                      <a:lnTo>
                        <a:pt x="54" y="106"/>
                      </a:lnTo>
                      <a:lnTo>
                        <a:pt x="54" y="106"/>
                      </a:lnTo>
                      <a:lnTo>
                        <a:pt x="54" y="104"/>
                      </a:lnTo>
                      <a:lnTo>
                        <a:pt x="54" y="104"/>
                      </a:lnTo>
                      <a:lnTo>
                        <a:pt x="54" y="104"/>
                      </a:lnTo>
                      <a:lnTo>
                        <a:pt x="54" y="102"/>
                      </a:lnTo>
                      <a:lnTo>
                        <a:pt x="52" y="102"/>
                      </a:lnTo>
                      <a:lnTo>
                        <a:pt x="52" y="102"/>
                      </a:lnTo>
                      <a:lnTo>
                        <a:pt x="52" y="102"/>
                      </a:lnTo>
                      <a:lnTo>
                        <a:pt x="52" y="102"/>
                      </a:lnTo>
                      <a:lnTo>
                        <a:pt x="52" y="100"/>
                      </a:lnTo>
                      <a:lnTo>
                        <a:pt x="52" y="100"/>
                      </a:lnTo>
                      <a:lnTo>
                        <a:pt x="52" y="98"/>
                      </a:lnTo>
                      <a:lnTo>
                        <a:pt x="52" y="98"/>
                      </a:lnTo>
                      <a:lnTo>
                        <a:pt x="52" y="98"/>
                      </a:lnTo>
                      <a:lnTo>
                        <a:pt x="54" y="98"/>
                      </a:lnTo>
                      <a:lnTo>
                        <a:pt x="54" y="96"/>
                      </a:lnTo>
                      <a:lnTo>
                        <a:pt x="52" y="96"/>
                      </a:lnTo>
                      <a:lnTo>
                        <a:pt x="52" y="96"/>
                      </a:lnTo>
                      <a:lnTo>
                        <a:pt x="52" y="96"/>
                      </a:lnTo>
                      <a:lnTo>
                        <a:pt x="50" y="96"/>
                      </a:lnTo>
                      <a:lnTo>
                        <a:pt x="50" y="96"/>
                      </a:lnTo>
                      <a:lnTo>
                        <a:pt x="50" y="94"/>
                      </a:lnTo>
                      <a:lnTo>
                        <a:pt x="50" y="94"/>
                      </a:lnTo>
                      <a:lnTo>
                        <a:pt x="48" y="94"/>
                      </a:lnTo>
                      <a:lnTo>
                        <a:pt x="48" y="94"/>
                      </a:lnTo>
                      <a:lnTo>
                        <a:pt x="48" y="94"/>
                      </a:lnTo>
                      <a:lnTo>
                        <a:pt x="48" y="94"/>
                      </a:lnTo>
                      <a:lnTo>
                        <a:pt x="46" y="94"/>
                      </a:lnTo>
                      <a:lnTo>
                        <a:pt x="46" y="94"/>
                      </a:lnTo>
                      <a:lnTo>
                        <a:pt x="44" y="94"/>
                      </a:lnTo>
                      <a:lnTo>
                        <a:pt x="44" y="94"/>
                      </a:lnTo>
                      <a:lnTo>
                        <a:pt x="44" y="94"/>
                      </a:lnTo>
                      <a:lnTo>
                        <a:pt x="44" y="94"/>
                      </a:lnTo>
                      <a:lnTo>
                        <a:pt x="44" y="92"/>
                      </a:lnTo>
                      <a:lnTo>
                        <a:pt x="42" y="92"/>
                      </a:lnTo>
                      <a:lnTo>
                        <a:pt x="42" y="92"/>
                      </a:lnTo>
                      <a:lnTo>
                        <a:pt x="42" y="92"/>
                      </a:lnTo>
                      <a:lnTo>
                        <a:pt x="42" y="91"/>
                      </a:lnTo>
                      <a:lnTo>
                        <a:pt x="42" y="91"/>
                      </a:lnTo>
                      <a:lnTo>
                        <a:pt x="42" y="91"/>
                      </a:lnTo>
                      <a:lnTo>
                        <a:pt x="40" y="91"/>
                      </a:lnTo>
                      <a:lnTo>
                        <a:pt x="40" y="91"/>
                      </a:lnTo>
                      <a:lnTo>
                        <a:pt x="38" y="91"/>
                      </a:lnTo>
                      <a:lnTo>
                        <a:pt x="38" y="89"/>
                      </a:lnTo>
                      <a:lnTo>
                        <a:pt x="38" y="89"/>
                      </a:lnTo>
                      <a:lnTo>
                        <a:pt x="38" y="89"/>
                      </a:lnTo>
                      <a:lnTo>
                        <a:pt x="38" y="89"/>
                      </a:lnTo>
                      <a:lnTo>
                        <a:pt x="36" y="89"/>
                      </a:lnTo>
                      <a:lnTo>
                        <a:pt x="36" y="87"/>
                      </a:lnTo>
                      <a:lnTo>
                        <a:pt x="36" y="87"/>
                      </a:lnTo>
                      <a:lnTo>
                        <a:pt x="36" y="87"/>
                      </a:lnTo>
                      <a:lnTo>
                        <a:pt x="36" y="87"/>
                      </a:lnTo>
                      <a:lnTo>
                        <a:pt x="36" y="87"/>
                      </a:lnTo>
                      <a:lnTo>
                        <a:pt x="34" y="87"/>
                      </a:lnTo>
                      <a:lnTo>
                        <a:pt x="34" y="87"/>
                      </a:lnTo>
                      <a:lnTo>
                        <a:pt x="33" y="87"/>
                      </a:lnTo>
                      <a:lnTo>
                        <a:pt x="33" y="85"/>
                      </a:lnTo>
                      <a:lnTo>
                        <a:pt x="33" y="85"/>
                      </a:lnTo>
                      <a:lnTo>
                        <a:pt x="33" y="85"/>
                      </a:lnTo>
                      <a:lnTo>
                        <a:pt x="31" y="85"/>
                      </a:lnTo>
                      <a:lnTo>
                        <a:pt x="31" y="85"/>
                      </a:lnTo>
                      <a:lnTo>
                        <a:pt x="31" y="85"/>
                      </a:lnTo>
                      <a:lnTo>
                        <a:pt x="31" y="83"/>
                      </a:lnTo>
                      <a:lnTo>
                        <a:pt x="31" y="83"/>
                      </a:lnTo>
                      <a:lnTo>
                        <a:pt x="31" y="83"/>
                      </a:lnTo>
                      <a:lnTo>
                        <a:pt x="31" y="81"/>
                      </a:lnTo>
                      <a:lnTo>
                        <a:pt x="33" y="81"/>
                      </a:lnTo>
                      <a:lnTo>
                        <a:pt x="33" y="81"/>
                      </a:lnTo>
                      <a:lnTo>
                        <a:pt x="33" y="81"/>
                      </a:lnTo>
                      <a:lnTo>
                        <a:pt x="33" y="81"/>
                      </a:lnTo>
                      <a:lnTo>
                        <a:pt x="33" y="79"/>
                      </a:lnTo>
                      <a:lnTo>
                        <a:pt x="34" y="79"/>
                      </a:lnTo>
                      <a:lnTo>
                        <a:pt x="34" y="79"/>
                      </a:lnTo>
                      <a:lnTo>
                        <a:pt x="34" y="79"/>
                      </a:lnTo>
                      <a:lnTo>
                        <a:pt x="33" y="79"/>
                      </a:lnTo>
                      <a:lnTo>
                        <a:pt x="33" y="79"/>
                      </a:lnTo>
                      <a:lnTo>
                        <a:pt x="33" y="77"/>
                      </a:lnTo>
                      <a:lnTo>
                        <a:pt x="33" y="77"/>
                      </a:lnTo>
                      <a:lnTo>
                        <a:pt x="33" y="75"/>
                      </a:lnTo>
                      <a:lnTo>
                        <a:pt x="33" y="75"/>
                      </a:lnTo>
                      <a:lnTo>
                        <a:pt x="33" y="77"/>
                      </a:lnTo>
                      <a:lnTo>
                        <a:pt x="34" y="77"/>
                      </a:lnTo>
                      <a:lnTo>
                        <a:pt x="34" y="77"/>
                      </a:lnTo>
                      <a:lnTo>
                        <a:pt x="34" y="75"/>
                      </a:lnTo>
                      <a:lnTo>
                        <a:pt x="36" y="75"/>
                      </a:lnTo>
                      <a:lnTo>
                        <a:pt x="36" y="75"/>
                      </a:lnTo>
                      <a:lnTo>
                        <a:pt x="36" y="75"/>
                      </a:lnTo>
                      <a:lnTo>
                        <a:pt x="38" y="75"/>
                      </a:lnTo>
                      <a:lnTo>
                        <a:pt x="38" y="75"/>
                      </a:lnTo>
                      <a:lnTo>
                        <a:pt x="38" y="75"/>
                      </a:lnTo>
                      <a:lnTo>
                        <a:pt x="38" y="77"/>
                      </a:lnTo>
                      <a:lnTo>
                        <a:pt x="40" y="77"/>
                      </a:lnTo>
                      <a:lnTo>
                        <a:pt x="40" y="77"/>
                      </a:lnTo>
                      <a:lnTo>
                        <a:pt x="40" y="77"/>
                      </a:lnTo>
                      <a:lnTo>
                        <a:pt x="42" y="77"/>
                      </a:lnTo>
                      <a:lnTo>
                        <a:pt x="42" y="77"/>
                      </a:lnTo>
                      <a:lnTo>
                        <a:pt x="42" y="77"/>
                      </a:lnTo>
                      <a:lnTo>
                        <a:pt x="44" y="77"/>
                      </a:lnTo>
                      <a:lnTo>
                        <a:pt x="44" y="77"/>
                      </a:lnTo>
                      <a:lnTo>
                        <a:pt x="44" y="75"/>
                      </a:lnTo>
                      <a:lnTo>
                        <a:pt x="44" y="75"/>
                      </a:lnTo>
                      <a:lnTo>
                        <a:pt x="44" y="75"/>
                      </a:lnTo>
                      <a:lnTo>
                        <a:pt x="44" y="75"/>
                      </a:lnTo>
                      <a:lnTo>
                        <a:pt x="46" y="75"/>
                      </a:lnTo>
                      <a:lnTo>
                        <a:pt x="46" y="73"/>
                      </a:lnTo>
                      <a:lnTo>
                        <a:pt x="46" y="73"/>
                      </a:lnTo>
                      <a:lnTo>
                        <a:pt x="46" y="73"/>
                      </a:lnTo>
                      <a:lnTo>
                        <a:pt x="46" y="71"/>
                      </a:lnTo>
                      <a:lnTo>
                        <a:pt x="46" y="71"/>
                      </a:lnTo>
                      <a:lnTo>
                        <a:pt x="46" y="71"/>
                      </a:lnTo>
                      <a:lnTo>
                        <a:pt x="46" y="71"/>
                      </a:lnTo>
                      <a:lnTo>
                        <a:pt x="46" y="69"/>
                      </a:lnTo>
                      <a:lnTo>
                        <a:pt x="48" y="69"/>
                      </a:lnTo>
                      <a:lnTo>
                        <a:pt x="48" y="69"/>
                      </a:lnTo>
                      <a:lnTo>
                        <a:pt x="48" y="69"/>
                      </a:lnTo>
                      <a:lnTo>
                        <a:pt x="48" y="69"/>
                      </a:lnTo>
                      <a:lnTo>
                        <a:pt x="48" y="69"/>
                      </a:lnTo>
                      <a:lnTo>
                        <a:pt x="48" y="68"/>
                      </a:lnTo>
                      <a:lnTo>
                        <a:pt x="48" y="68"/>
                      </a:lnTo>
                      <a:lnTo>
                        <a:pt x="48" y="68"/>
                      </a:lnTo>
                      <a:lnTo>
                        <a:pt x="48" y="66"/>
                      </a:lnTo>
                      <a:lnTo>
                        <a:pt x="48" y="66"/>
                      </a:lnTo>
                      <a:lnTo>
                        <a:pt x="48" y="66"/>
                      </a:lnTo>
                      <a:lnTo>
                        <a:pt x="46" y="66"/>
                      </a:lnTo>
                      <a:lnTo>
                        <a:pt x="46" y="66"/>
                      </a:lnTo>
                      <a:lnTo>
                        <a:pt x="44" y="66"/>
                      </a:lnTo>
                      <a:lnTo>
                        <a:pt x="44" y="66"/>
                      </a:lnTo>
                      <a:lnTo>
                        <a:pt x="44" y="66"/>
                      </a:lnTo>
                      <a:lnTo>
                        <a:pt x="44" y="64"/>
                      </a:lnTo>
                      <a:lnTo>
                        <a:pt x="44" y="64"/>
                      </a:lnTo>
                      <a:lnTo>
                        <a:pt x="44" y="64"/>
                      </a:lnTo>
                      <a:lnTo>
                        <a:pt x="44" y="62"/>
                      </a:lnTo>
                      <a:lnTo>
                        <a:pt x="44" y="62"/>
                      </a:lnTo>
                      <a:lnTo>
                        <a:pt x="44" y="62"/>
                      </a:lnTo>
                      <a:lnTo>
                        <a:pt x="42" y="62"/>
                      </a:lnTo>
                      <a:lnTo>
                        <a:pt x="42" y="62"/>
                      </a:lnTo>
                      <a:lnTo>
                        <a:pt x="42" y="62"/>
                      </a:lnTo>
                      <a:lnTo>
                        <a:pt x="42" y="62"/>
                      </a:lnTo>
                      <a:lnTo>
                        <a:pt x="40" y="62"/>
                      </a:lnTo>
                      <a:lnTo>
                        <a:pt x="40" y="62"/>
                      </a:lnTo>
                      <a:lnTo>
                        <a:pt x="38" y="62"/>
                      </a:lnTo>
                      <a:lnTo>
                        <a:pt x="38" y="60"/>
                      </a:lnTo>
                      <a:lnTo>
                        <a:pt x="38" y="60"/>
                      </a:lnTo>
                      <a:lnTo>
                        <a:pt x="38" y="60"/>
                      </a:lnTo>
                      <a:lnTo>
                        <a:pt x="38" y="60"/>
                      </a:lnTo>
                      <a:lnTo>
                        <a:pt x="40" y="60"/>
                      </a:lnTo>
                      <a:lnTo>
                        <a:pt x="40" y="58"/>
                      </a:lnTo>
                      <a:lnTo>
                        <a:pt x="40" y="58"/>
                      </a:lnTo>
                      <a:lnTo>
                        <a:pt x="42" y="58"/>
                      </a:lnTo>
                      <a:lnTo>
                        <a:pt x="42" y="58"/>
                      </a:lnTo>
                      <a:lnTo>
                        <a:pt x="42" y="58"/>
                      </a:lnTo>
                      <a:lnTo>
                        <a:pt x="42" y="56"/>
                      </a:lnTo>
                      <a:lnTo>
                        <a:pt x="42" y="56"/>
                      </a:lnTo>
                      <a:lnTo>
                        <a:pt x="42" y="56"/>
                      </a:lnTo>
                      <a:lnTo>
                        <a:pt x="42" y="56"/>
                      </a:lnTo>
                      <a:lnTo>
                        <a:pt x="42" y="54"/>
                      </a:lnTo>
                      <a:lnTo>
                        <a:pt x="42" y="54"/>
                      </a:lnTo>
                      <a:lnTo>
                        <a:pt x="40" y="54"/>
                      </a:lnTo>
                      <a:lnTo>
                        <a:pt x="40" y="54"/>
                      </a:lnTo>
                      <a:lnTo>
                        <a:pt x="40" y="54"/>
                      </a:lnTo>
                      <a:lnTo>
                        <a:pt x="40" y="54"/>
                      </a:lnTo>
                      <a:lnTo>
                        <a:pt x="38" y="54"/>
                      </a:lnTo>
                      <a:lnTo>
                        <a:pt x="38" y="54"/>
                      </a:lnTo>
                      <a:lnTo>
                        <a:pt x="38" y="52"/>
                      </a:lnTo>
                      <a:lnTo>
                        <a:pt x="38" y="52"/>
                      </a:lnTo>
                      <a:lnTo>
                        <a:pt x="38" y="52"/>
                      </a:lnTo>
                      <a:lnTo>
                        <a:pt x="38" y="50"/>
                      </a:lnTo>
                      <a:lnTo>
                        <a:pt x="36" y="50"/>
                      </a:lnTo>
                      <a:lnTo>
                        <a:pt x="36" y="50"/>
                      </a:lnTo>
                      <a:lnTo>
                        <a:pt x="36" y="50"/>
                      </a:lnTo>
                      <a:lnTo>
                        <a:pt x="36" y="50"/>
                      </a:lnTo>
                      <a:lnTo>
                        <a:pt x="34" y="50"/>
                      </a:lnTo>
                      <a:lnTo>
                        <a:pt x="34" y="50"/>
                      </a:lnTo>
                      <a:lnTo>
                        <a:pt x="33" y="50"/>
                      </a:lnTo>
                      <a:lnTo>
                        <a:pt x="33" y="50"/>
                      </a:lnTo>
                      <a:lnTo>
                        <a:pt x="33" y="50"/>
                      </a:lnTo>
                      <a:lnTo>
                        <a:pt x="33" y="50"/>
                      </a:lnTo>
                      <a:lnTo>
                        <a:pt x="31" y="50"/>
                      </a:lnTo>
                      <a:lnTo>
                        <a:pt x="31" y="52"/>
                      </a:lnTo>
                      <a:lnTo>
                        <a:pt x="31" y="52"/>
                      </a:lnTo>
                      <a:lnTo>
                        <a:pt x="31" y="52"/>
                      </a:lnTo>
                      <a:lnTo>
                        <a:pt x="29" y="52"/>
                      </a:lnTo>
                      <a:lnTo>
                        <a:pt x="29" y="52"/>
                      </a:lnTo>
                      <a:lnTo>
                        <a:pt x="29" y="52"/>
                      </a:lnTo>
                      <a:lnTo>
                        <a:pt x="29" y="54"/>
                      </a:lnTo>
                      <a:lnTo>
                        <a:pt x="29" y="54"/>
                      </a:lnTo>
                      <a:lnTo>
                        <a:pt x="27" y="54"/>
                      </a:lnTo>
                      <a:lnTo>
                        <a:pt x="27" y="54"/>
                      </a:lnTo>
                      <a:lnTo>
                        <a:pt x="27" y="56"/>
                      </a:lnTo>
                      <a:lnTo>
                        <a:pt x="27" y="56"/>
                      </a:lnTo>
                      <a:lnTo>
                        <a:pt x="27" y="56"/>
                      </a:lnTo>
                      <a:lnTo>
                        <a:pt x="27" y="54"/>
                      </a:lnTo>
                      <a:lnTo>
                        <a:pt x="25" y="54"/>
                      </a:lnTo>
                      <a:lnTo>
                        <a:pt x="25" y="54"/>
                      </a:lnTo>
                      <a:lnTo>
                        <a:pt x="25" y="54"/>
                      </a:lnTo>
                      <a:lnTo>
                        <a:pt x="23" y="54"/>
                      </a:lnTo>
                      <a:lnTo>
                        <a:pt x="23" y="54"/>
                      </a:lnTo>
                      <a:lnTo>
                        <a:pt x="23" y="54"/>
                      </a:lnTo>
                      <a:lnTo>
                        <a:pt x="23" y="54"/>
                      </a:lnTo>
                      <a:lnTo>
                        <a:pt x="21" y="54"/>
                      </a:lnTo>
                      <a:lnTo>
                        <a:pt x="21" y="54"/>
                      </a:lnTo>
                      <a:lnTo>
                        <a:pt x="21" y="54"/>
                      </a:lnTo>
                      <a:lnTo>
                        <a:pt x="21" y="52"/>
                      </a:lnTo>
                      <a:lnTo>
                        <a:pt x="19" y="52"/>
                      </a:lnTo>
                      <a:lnTo>
                        <a:pt x="19" y="52"/>
                      </a:lnTo>
                      <a:lnTo>
                        <a:pt x="17" y="52"/>
                      </a:lnTo>
                      <a:lnTo>
                        <a:pt x="17" y="52"/>
                      </a:lnTo>
                      <a:lnTo>
                        <a:pt x="17" y="52"/>
                      </a:lnTo>
                      <a:lnTo>
                        <a:pt x="17" y="52"/>
                      </a:lnTo>
                      <a:lnTo>
                        <a:pt x="17" y="50"/>
                      </a:lnTo>
                      <a:lnTo>
                        <a:pt x="15" y="50"/>
                      </a:lnTo>
                      <a:lnTo>
                        <a:pt x="15" y="50"/>
                      </a:lnTo>
                      <a:lnTo>
                        <a:pt x="15" y="48"/>
                      </a:lnTo>
                      <a:lnTo>
                        <a:pt x="15" y="48"/>
                      </a:lnTo>
                      <a:lnTo>
                        <a:pt x="15" y="48"/>
                      </a:lnTo>
                      <a:lnTo>
                        <a:pt x="15" y="48"/>
                      </a:lnTo>
                      <a:lnTo>
                        <a:pt x="15" y="46"/>
                      </a:lnTo>
                      <a:lnTo>
                        <a:pt x="13" y="46"/>
                      </a:lnTo>
                      <a:lnTo>
                        <a:pt x="13" y="46"/>
                      </a:lnTo>
                      <a:lnTo>
                        <a:pt x="13" y="46"/>
                      </a:lnTo>
                      <a:lnTo>
                        <a:pt x="13" y="46"/>
                      </a:lnTo>
                      <a:lnTo>
                        <a:pt x="13" y="45"/>
                      </a:lnTo>
                      <a:lnTo>
                        <a:pt x="13" y="45"/>
                      </a:lnTo>
                      <a:lnTo>
                        <a:pt x="11" y="45"/>
                      </a:lnTo>
                      <a:lnTo>
                        <a:pt x="11" y="45"/>
                      </a:lnTo>
                      <a:lnTo>
                        <a:pt x="11" y="43"/>
                      </a:lnTo>
                      <a:lnTo>
                        <a:pt x="11" y="43"/>
                      </a:lnTo>
                      <a:lnTo>
                        <a:pt x="11" y="43"/>
                      </a:lnTo>
                      <a:lnTo>
                        <a:pt x="13" y="43"/>
                      </a:lnTo>
                      <a:lnTo>
                        <a:pt x="13" y="41"/>
                      </a:lnTo>
                      <a:lnTo>
                        <a:pt x="13" y="41"/>
                      </a:lnTo>
                      <a:lnTo>
                        <a:pt x="11" y="41"/>
                      </a:lnTo>
                      <a:lnTo>
                        <a:pt x="11" y="39"/>
                      </a:lnTo>
                      <a:lnTo>
                        <a:pt x="13" y="39"/>
                      </a:lnTo>
                      <a:lnTo>
                        <a:pt x="13" y="39"/>
                      </a:lnTo>
                      <a:lnTo>
                        <a:pt x="13" y="39"/>
                      </a:lnTo>
                      <a:lnTo>
                        <a:pt x="13" y="39"/>
                      </a:lnTo>
                      <a:lnTo>
                        <a:pt x="13" y="37"/>
                      </a:lnTo>
                      <a:lnTo>
                        <a:pt x="15" y="37"/>
                      </a:lnTo>
                      <a:lnTo>
                        <a:pt x="15" y="37"/>
                      </a:lnTo>
                      <a:lnTo>
                        <a:pt x="15" y="35"/>
                      </a:lnTo>
                      <a:lnTo>
                        <a:pt x="13" y="35"/>
                      </a:lnTo>
                      <a:lnTo>
                        <a:pt x="13" y="35"/>
                      </a:lnTo>
                      <a:lnTo>
                        <a:pt x="13" y="35"/>
                      </a:lnTo>
                      <a:lnTo>
                        <a:pt x="11" y="35"/>
                      </a:lnTo>
                      <a:lnTo>
                        <a:pt x="11" y="33"/>
                      </a:lnTo>
                      <a:lnTo>
                        <a:pt x="11" y="33"/>
                      </a:lnTo>
                      <a:lnTo>
                        <a:pt x="11" y="31"/>
                      </a:lnTo>
                      <a:lnTo>
                        <a:pt x="11" y="31"/>
                      </a:lnTo>
                      <a:lnTo>
                        <a:pt x="11" y="33"/>
                      </a:lnTo>
                      <a:lnTo>
                        <a:pt x="11" y="33"/>
                      </a:lnTo>
                      <a:lnTo>
                        <a:pt x="11" y="35"/>
                      </a:lnTo>
                      <a:lnTo>
                        <a:pt x="11" y="35"/>
                      </a:lnTo>
                      <a:lnTo>
                        <a:pt x="11" y="35"/>
                      </a:lnTo>
                      <a:lnTo>
                        <a:pt x="10" y="35"/>
                      </a:lnTo>
                      <a:lnTo>
                        <a:pt x="10" y="35"/>
                      </a:lnTo>
                      <a:lnTo>
                        <a:pt x="10" y="35"/>
                      </a:lnTo>
                      <a:lnTo>
                        <a:pt x="10" y="35"/>
                      </a:lnTo>
                      <a:lnTo>
                        <a:pt x="10" y="33"/>
                      </a:lnTo>
                      <a:lnTo>
                        <a:pt x="10" y="33"/>
                      </a:lnTo>
                      <a:lnTo>
                        <a:pt x="10" y="31"/>
                      </a:lnTo>
                      <a:lnTo>
                        <a:pt x="8" y="31"/>
                      </a:lnTo>
                      <a:lnTo>
                        <a:pt x="8" y="31"/>
                      </a:lnTo>
                      <a:lnTo>
                        <a:pt x="8" y="31"/>
                      </a:lnTo>
                      <a:lnTo>
                        <a:pt x="8" y="31"/>
                      </a:lnTo>
                      <a:lnTo>
                        <a:pt x="8" y="29"/>
                      </a:lnTo>
                      <a:lnTo>
                        <a:pt x="6" y="29"/>
                      </a:lnTo>
                      <a:lnTo>
                        <a:pt x="6" y="29"/>
                      </a:lnTo>
                      <a:lnTo>
                        <a:pt x="6" y="29"/>
                      </a:lnTo>
                      <a:lnTo>
                        <a:pt x="6" y="27"/>
                      </a:lnTo>
                      <a:lnTo>
                        <a:pt x="6" y="27"/>
                      </a:lnTo>
                      <a:lnTo>
                        <a:pt x="6" y="27"/>
                      </a:lnTo>
                      <a:lnTo>
                        <a:pt x="4" y="27"/>
                      </a:lnTo>
                      <a:lnTo>
                        <a:pt x="4" y="25"/>
                      </a:lnTo>
                      <a:lnTo>
                        <a:pt x="4" y="25"/>
                      </a:lnTo>
                      <a:lnTo>
                        <a:pt x="4" y="25"/>
                      </a:lnTo>
                      <a:lnTo>
                        <a:pt x="4" y="25"/>
                      </a:lnTo>
                      <a:lnTo>
                        <a:pt x="4" y="23"/>
                      </a:lnTo>
                      <a:lnTo>
                        <a:pt x="2" y="23"/>
                      </a:lnTo>
                      <a:lnTo>
                        <a:pt x="2" y="23"/>
                      </a:lnTo>
                      <a:lnTo>
                        <a:pt x="2" y="23"/>
                      </a:lnTo>
                      <a:lnTo>
                        <a:pt x="2" y="22"/>
                      </a:lnTo>
                      <a:lnTo>
                        <a:pt x="0" y="22"/>
                      </a:lnTo>
                      <a:lnTo>
                        <a:pt x="0" y="22"/>
                      </a:lnTo>
                      <a:lnTo>
                        <a:pt x="0" y="22"/>
                      </a:lnTo>
                      <a:lnTo>
                        <a:pt x="0" y="22"/>
                      </a:lnTo>
                      <a:lnTo>
                        <a:pt x="0" y="20"/>
                      </a:lnTo>
                      <a:lnTo>
                        <a:pt x="0" y="20"/>
                      </a:lnTo>
                      <a:lnTo>
                        <a:pt x="2" y="20"/>
                      </a:lnTo>
                      <a:lnTo>
                        <a:pt x="2" y="20"/>
                      </a:lnTo>
                      <a:lnTo>
                        <a:pt x="2" y="20"/>
                      </a:lnTo>
                      <a:lnTo>
                        <a:pt x="2" y="18"/>
                      </a:lnTo>
                      <a:lnTo>
                        <a:pt x="2" y="18"/>
                      </a:lnTo>
                      <a:lnTo>
                        <a:pt x="4" y="18"/>
                      </a:lnTo>
                      <a:lnTo>
                        <a:pt x="4" y="16"/>
                      </a:lnTo>
                      <a:lnTo>
                        <a:pt x="4" y="16"/>
                      </a:lnTo>
                      <a:lnTo>
                        <a:pt x="4" y="16"/>
                      </a:lnTo>
                      <a:lnTo>
                        <a:pt x="4" y="16"/>
                      </a:lnTo>
                      <a:lnTo>
                        <a:pt x="4" y="14"/>
                      </a:lnTo>
                      <a:lnTo>
                        <a:pt x="4" y="14"/>
                      </a:lnTo>
                      <a:lnTo>
                        <a:pt x="6" y="14"/>
                      </a:lnTo>
                      <a:lnTo>
                        <a:pt x="6" y="14"/>
                      </a:lnTo>
                      <a:lnTo>
                        <a:pt x="6" y="12"/>
                      </a:lnTo>
                      <a:lnTo>
                        <a:pt x="6" y="12"/>
                      </a:lnTo>
                      <a:lnTo>
                        <a:pt x="6" y="12"/>
                      </a:lnTo>
                      <a:lnTo>
                        <a:pt x="6" y="14"/>
                      </a:lnTo>
                      <a:lnTo>
                        <a:pt x="8" y="14"/>
                      </a:lnTo>
                      <a:lnTo>
                        <a:pt x="8" y="14"/>
                      </a:lnTo>
                      <a:lnTo>
                        <a:pt x="8" y="14"/>
                      </a:lnTo>
                      <a:lnTo>
                        <a:pt x="10" y="14"/>
                      </a:lnTo>
                      <a:lnTo>
                        <a:pt x="10" y="14"/>
                      </a:lnTo>
                      <a:lnTo>
                        <a:pt x="10" y="14"/>
                      </a:lnTo>
                      <a:lnTo>
                        <a:pt x="10" y="14"/>
                      </a:lnTo>
                      <a:lnTo>
                        <a:pt x="11" y="14"/>
                      </a:lnTo>
                      <a:lnTo>
                        <a:pt x="11" y="16"/>
                      </a:lnTo>
                      <a:lnTo>
                        <a:pt x="11" y="16"/>
                      </a:lnTo>
                      <a:lnTo>
                        <a:pt x="11" y="16"/>
                      </a:lnTo>
                      <a:lnTo>
                        <a:pt x="11" y="16"/>
                      </a:lnTo>
                      <a:lnTo>
                        <a:pt x="11" y="18"/>
                      </a:lnTo>
                      <a:lnTo>
                        <a:pt x="13" y="18"/>
                      </a:lnTo>
                      <a:lnTo>
                        <a:pt x="13" y="18"/>
                      </a:lnTo>
                      <a:lnTo>
                        <a:pt x="13" y="18"/>
                      </a:lnTo>
                      <a:lnTo>
                        <a:pt x="13" y="20"/>
                      </a:lnTo>
                      <a:lnTo>
                        <a:pt x="15" y="20"/>
                      </a:lnTo>
                      <a:lnTo>
                        <a:pt x="15" y="20"/>
                      </a:lnTo>
                      <a:lnTo>
                        <a:pt x="15" y="20"/>
                      </a:lnTo>
                      <a:lnTo>
                        <a:pt x="15" y="18"/>
                      </a:lnTo>
                      <a:lnTo>
                        <a:pt x="17" y="18"/>
                      </a:lnTo>
                      <a:lnTo>
                        <a:pt x="17" y="18"/>
                      </a:lnTo>
                      <a:lnTo>
                        <a:pt x="17" y="18"/>
                      </a:lnTo>
                      <a:lnTo>
                        <a:pt x="17" y="16"/>
                      </a:lnTo>
                      <a:lnTo>
                        <a:pt x="17" y="16"/>
                      </a:lnTo>
                      <a:lnTo>
                        <a:pt x="17" y="16"/>
                      </a:lnTo>
                      <a:lnTo>
                        <a:pt x="17" y="14"/>
                      </a:lnTo>
                      <a:lnTo>
                        <a:pt x="19" y="14"/>
                      </a:lnTo>
                      <a:lnTo>
                        <a:pt x="19" y="14"/>
                      </a:lnTo>
                      <a:lnTo>
                        <a:pt x="19" y="14"/>
                      </a:lnTo>
                      <a:lnTo>
                        <a:pt x="19" y="14"/>
                      </a:lnTo>
                      <a:lnTo>
                        <a:pt x="21" y="14"/>
                      </a:lnTo>
                      <a:lnTo>
                        <a:pt x="21" y="12"/>
                      </a:lnTo>
                      <a:lnTo>
                        <a:pt x="21" y="12"/>
                      </a:lnTo>
                      <a:lnTo>
                        <a:pt x="21" y="12"/>
                      </a:lnTo>
                      <a:lnTo>
                        <a:pt x="21" y="12"/>
                      </a:lnTo>
                      <a:lnTo>
                        <a:pt x="21" y="12"/>
                      </a:lnTo>
                      <a:lnTo>
                        <a:pt x="21" y="14"/>
                      </a:lnTo>
                      <a:lnTo>
                        <a:pt x="21" y="14"/>
                      </a:lnTo>
                      <a:lnTo>
                        <a:pt x="23" y="14"/>
                      </a:lnTo>
                      <a:lnTo>
                        <a:pt x="23" y="14"/>
                      </a:lnTo>
                      <a:lnTo>
                        <a:pt x="23" y="14"/>
                      </a:lnTo>
                      <a:lnTo>
                        <a:pt x="23" y="16"/>
                      </a:lnTo>
                      <a:lnTo>
                        <a:pt x="23" y="16"/>
                      </a:lnTo>
                      <a:lnTo>
                        <a:pt x="25" y="16"/>
                      </a:lnTo>
                      <a:lnTo>
                        <a:pt x="25" y="14"/>
                      </a:lnTo>
                      <a:lnTo>
                        <a:pt x="25" y="14"/>
                      </a:lnTo>
                      <a:lnTo>
                        <a:pt x="25" y="14"/>
                      </a:lnTo>
                      <a:lnTo>
                        <a:pt x="25" y="14"/>
                      </a:lnTo>
                      <a:lnTo>
                        <a:pt x="25" y="12"/>
                      </a:lnTo>
                      <a:lnTo>
                        <a:pt x="27" y="12"/>
                      </a:lnTo>
                      <a:lnTo>
                        <a:pt x="27" y="14"/>
                      </a:lnTo>
                      <a:lnTo>
                        <a:pt x="27" y="14"/>
                      </a:lnTo>
                      <a:lnTo>
                        <a:pt x="27" y="14"/>
                      </a:lnTo>
                      <a:lnTo>
                        <a:pt x="27" y="14"/>
                      </a:lnTo>
                      <a:lnTo>
                        <a:pt x="27" y="14"/>
                      </a:lnTo>
                      <a:lnTo>
                        <a:pt x="29" y="14"/>
                      </a:lnTo>
                      <a:lnTo>
                        <a:pt x="29" y="16"/>
                      </a:lnTo>
                      <a:lnTo>
                        <a:pt x="29" y="16"/>
                      </a:lnTo>
                      <a:lnTo>
                        <a:pt x="29" y="16"/>
                      </a:lnTo>
                      <a:lnTo>
                        <a:pt x="31" y="16"/>
                      </a:lnTo>
                      <a:lnTo>
                        <a:pt x="31" y="18"/>
                      </a:lnTo>
                      <a:lnTo>
                        <a:pt x="31" y="18"/>
                      </a:lnTo>
                      <a:lnTo>
                        <a:pt x="31" y="18"/>
                      </a:lnTo>
                      <a:lnTo>
                        <a:pt x="31" y="18"/>
                      </a:lnTo>
                      <a:lnTo>
                        <a:pt x="33" y="18"/>
                      </a:lnTo>
                      <a:lnTo>
                        <a:pt x="33" y="18"/>
                      </a:lnTo>
                      <a:lnTo>
                        <a:pt x="33" y="16"/>
                      </a:lnTo>
                      <a:lnTo>
                        <a:pt x="33" y="16"/>
                      </a:lnTo>
                      <a:lnTo>
                        <a:pt x="33" y="16"/>
                      </a:lnTo>
                      <a:lnTo>
                        <a:pt x="33" y="14"/>
                      </a:lnTo>
                      <a:lnTo>
                        <a:pt x="33" y="14"/>
                      </a:lnTo>
                      <a:lnTo>
                        <a:pt x="33" y="14"/>
                      </a:lnTo>
                      <a:lnTo>
                        <a:pt x="33" y="14"/>
                      </a:lnTo>
                      <a:lnTo>
                        <a:pt x="33" y="12"/>
                      </a:lnTo>
                      <a:lnTo>
                        <a:pt x="34" y="12"/>
                      </a:lnTo>
                      <a:lnTo>
                        <a:pt x="34" y="12"/>
                      </a:lnTo>
                      <a:lnTo>
                        <a:pt x="34" y="12"/>
                      </a:lnTo>
                      <a:lnTo>
                        <a:pt x="36" y="12"/>
                      </a:lnTo>
                      <a:lnTo>
                        <a:pt x="36" y="12"/>
                      </a:lnTo>
                      <a:lnTo>
                        <a:pt x="36" y="12"/>
                      </a:lnTo>
                      <a:lnTo>
                        <a:pt x="36" y="14"/>
                      </a:lnTo>
                      <a:lnTo>
                        <a:pt x="36" y="14"/>
                      </a:lnTo>
                      <a:lnTo>
                        <a:pt x="38" y="14"/>
                      </a:lnTo>
                      <a:lnTo>
                        <a:pt x="38" y="14"/>
                      </a:lnTo>
                      <a:lnTo>
                        <a:pt x="38" y="14"/>
                      </a:lnTo>
                      <a:lnTo>
                        <a:pt x="38" y="14"/>
                      </a:lnTo>
                      <a:lnTo>
                        <a:pt x="38" y="14"/>
                      </a:lnTo>
                      <a:lnTo>
                        <a:pt x="40" y="14"/>
                      </a:lnTo>
                      <a:lnTo>
                        <a:pt x="40" y="14"/>
                      </a:lnTo>
                      <a:lnTo>
                        <a:pt x="40" y="12"/>
                      </a:lnTo>
                      <a:lnTo>
                        <a:pt x="42" y="12"/>
                      </a:lnTo>
                      <a:lnTo>
                        <a:pt x="42" y="12"/>
                      </a:lnTo>
                      <a:lnTo>
                        <a:pt x="42" y="12"/>
                      </a:lnTo>
                      <a:lnTo>
                        <a:pt x="42" y="12"/>
                      </a:lnTo>
                      <a:lnTo>
                        <a:pt x="44" y="12"/>
                      </a:lnTo>
                      <a:lnTo>
                        <a:pt x="44" y="12"/>
                      </a:lnTo>
                      <a:lnTo>
                        <a:pt x="44" y="12"/>
                      </a:lnTo>
                      <a:lnTo>
                        <a:pt x="44" y="10"/>
                      </a:lnTo>
                      <a:lnTo>
                        <a:pt x="46" y="10"/>
                      </a:lnTo>
                      <a:lnTo>
                        <a:pt x="46" y="10"/>
                      </a:lnTo>
                      <a:lnTo>
                        <a:pt x="46" y="10"/>
                      </a:lnTo>
                      <a:lnTo>
                        <a:pt x="46" y="8"/>
                      </a:lnTo>
                      <a:lnTo>
                        <a:pt x="46" y="8"/>
                      </a:lnTo>
                      <a:lnTo>
                        <a:pt x="46" y="6"/>
                      </a:lnTo>
                      <a:lnTo>
                        <a:pt x="46" y="6"/>
                      </a:lnTo>
                      <a:lnTo>
                        <a:pt x="46" y="6"/>
                      </a:lnTo>
                      <a:lnTo>
                        <a:pt x="48" y="6"/>
                      </a:lnTo>
                      <a:lnTo>
                        <a:pt x="48" y="4"/>
                      </a:lnTo>
                      <a:lnTo>
                        <a:pt x="48" y="4"/>
                      </a:lnTo>
                      <a:lnTo>
                        <a:pt x="48" y="4"/>
                      </a:lnTo>
                      <a:lnTo>
                        <a:pt x="48" y="4"/>
                      </a:lnTo>
                      <a:lnTo>
                        <a:pt x="50" y="4"/>
                      </a:lnTo>
                      <a:lnTo>
                        <a:pt x="50" y="4"/>
                      </a:lnTo>
                      <a:lnTo>
                        <a:pt x="50" y="2"/>
                      </a:lnTo>
                      <a:lnTo>
                        <a:pt x="50" y="2"/>
                      </a:lnTo>
                      <a:lnTo>
                        <a:pt x="52" y="2"/>
                      </a:lnTo>
                      <a:lnTo>
                        <a:pt x="52" y="2"/>
                      </a:lnTo>
                      <a:lnTo>
                        <a:pt x="52" y="2"/>
                      </a:lnTo>
                      <a:lnTo>
                        <a:pt x="54" y="2"/>
                      </a:lnTo>
                      <a:lnTo>
                        <a:pt x="54" y="2"/>
                      </a:lnTo>
                      <a:lnTo>
                        <a:pt x="54" y="0"/>
                      </a:lnTo>
                      <a:lnTo>
                        <a:pt x="54" y="0"/>
                      </a:lnTo>
                      <a:lnTo>
                        <a:pt x="54" y="0"/>
                      </a:lnTo>
                      <a:lnTo>
                        <a:pt x="55" y="0"/>
                      </a:lnTo>
                      <a:lnTo>
                        <a:pt x="55" y="0"/>
                      </a:lnTo>
                      <a:lnTo>
                        <a:pt x="55" y="0"/>
                      </a:lnTo>
                      <a:lnTo>
                        <a:pt x="55" y="2"/>
                      </a:lnTo>
                      <a:lnTo>
                        <a:pt x="57" y="2"/>
                      </a:lnTo>
                      <a:lnTo>
                        <a:pt x="57" y="2"/>
                      </a:lnTo>
                      <a:lnTo>
                        <a:pt x="57" y="2"/>
                      </a:lnTo>
                      <a:lnTo>
                        <a:pt x="57" y="2"/>
                      </a:lnTo>
                      <a:lnTo>
                        <a:pt x="57" y="4"/>
                      </a:lnTo>
                      <a:lnTo>
                        <a:pt x="59" y="4"/>
                      </a:lnTo>
                      <a:lnTo>
                        <a:pt x="59" y="4"/>
                      </a:lnTo>
                      <a:lnTo>
                        <a:pt x="59" y="4"/>
                      </a:lnTo>
                      <a:lnTo>
                        <a:pt x="59" y="6"/>
                      </a:lnTo>
                      <a:lnTo>
                        <a:pt x="59" y="6"/>
                      </a:lnTo>
                      <a:lnTo>
                        <a:pt x="59" y="6"/>
                      </a:lnTo>
                      <a:lnTo>
                        <a:pt x="61" y="6"/>
                      </a:lnTo>
                      <a:lnTo>
                        <a:pt x="61" y="6"/>
                      </a:lnTo>
                      <a:lnTo>
                        <a:pt x="61" y="6"/>
                      </a:lnTo>
                      <a:lnTo>
                        <a:pt x="63" y="6"/>
                      </a:lnTo>
                      <a:lnTo>
                        <a:pt x="63" y="6"/>
                      </a:lnTo>
                      <a:lnTo>
                        <a:pt x="63" y="8"/>
                      </a:lnTo>
                      <a:lnTo>
                        <a:pt x="63" y="8"/>
                      </a:lnTo>
                      <a:lnTo>
                        <a:pt x="63" y="8"/>
                      </a:lnTo>
                      <a:lnTo>
                        <a:pt x="65" y="8"/>
                      </a:lnTo>
                      <a:lnTo>
                        <a:pt x="65" y="10"/>
                      </a:lnTo>
                      <a:lnTo>
                        <a:pt x="65" y="10"/>
                      </a:lnTo>
                      <a:lnTo>
                        <a:pt x="65" y="8"/>
                      </a:lnTo>
                      <a:lnTo>
                        <a:pt x="65" y="8"/>
                      </a:lnTo>
                      <a:lnTo>
                        <a:pt x="67" y="8"/>
                      </a:lnTo>
                      <a:lnTo>
                        <a:pt x="67" y="8"/>
                      </a:lnTo>
                      <a:lnTo>
                        <a:pt x="67" y="8"/>
                      </a:lnTo>
                      <a:lnTo>
                        <a:pt x="69" y="8"/>
                      </a:lnTo>
                      <a:lnTo>
                        <a:pt x="69" y="8"/>
                      </a:lnTo>
                      <a:lnTo>
                        <a:pt x="69" y="8"/>
                      </a:lnTo>
                      <a:lnTo>
                        <a:pt x="71" y="8"/>
                      </a:lnTo>
                      <a:lnTo>
                        <a:pt x="71" y="8"/>
                      </a:lnTo>
                      <a:lnTo>
                        <a:pt x="71" y="8"/>
                      </a:lnTo>
                      <a:lnTo>
                        <a:pt x="71" y="10"/>
                      </a:lnTo>
                      <a:lnTo>
                        <a:pt x="71" y="10"/>
                      </a:lnTo>
                      <a:lnTo>
                        <a:pt x="71" y="10"/>
                      </a:lnTo>
                      <a:lnTo>
                        <a:pt x="73" y="10"/>
                      </a:lnTo>
                      <a:lnTo>
                        <a:pt x="73" y="10"/>
                      </a:lnTo>
                      <a:lnTo>
                        <a:pt x="75" y="10"/>
                      </a:lnTo>
                      <a:lnTo>
                        <a:pt x="75" y="10"/>
                      </a:lnTo>
                      <a:lnTo>
                        <a:pt x="75" y="10"/>
                      </a:lnTo>
                      <a:lnTo>
                        <a:pt x="75" y="10"/>
                      </a:lnTo>
                      <a:lnTo>
                        <a:pt x="75" y="8"/>
                      </a:lnTo>
                      <a:lnTo>
                        <a:pt x="77" y="8"/>
                      </a:lnTo>
                      <a:lnTo>
                        <a:pt x="77" y="10"/>
                      </a:lnTo>
                      <a:lnTo>
                        <a:pt x="77" y="10"/>
                      </a:lnTo>
                      <a:lnTo>
                        <a:pt x="77" y="10"/>
                      </a:lnTo>
                      <a:lnTo>
                        <a:pt x="77" y="10"/>
                      </a:lnTo>
                      <a:lnTo>
                        <a:pt x="78" y="10"/>
                      </a:lnTo>
                      <a:lnTo>
                        <a:pt x="78" y="10"/>
                      </a:lnTo>
                      <a:lnTo>
                        <a:pt x="78" y="12"/>
                      </a:lnTo>
                      <a:lnTo>
                        <a:pt x="80" y="12"/>
                      </a:lnTo>
                      <a:lnTo>
                        <a:pt x="80" y="12"/>
                      </a:lnTo>
                      <a:lnTo>
                        <a:pt x="80" y="12"/>
                      </a:lnTo>
                      <a:lnTo>
                        <a:pt x="80" y="14"/>
                      </a:lnTo>
                      <a:lnTo>
                        <a:pt x="80" y="14"/>
                      </a:lnTo>
                      <a:lnTo>
                        <a:pt x="80" y="14"/>
                      </a:lnTo>
                      <a:lnTo>
                        <a:pt x="80" y="14"/>
                      </a:lnTo>
                      <a:lnTo>
                        <a:pt x="80" y="16"/>
                      </a:lnTo>
                      <a:lnTo>
                        <a:pt x="78" y="16"/>
                      </a:lnTo>
                      <a:lnTo>
                        <a:pt x="78" y="16"/>
                      </a:lnTo>
                      <a:lnTo>
                        <a:pt x="78" y="16"/>
                      </a:lnTo>
                      <a:lnTo>
                        <a:pt x="78" y="18"/>
                      </a:lnTo>
                      <a:lnTo>
                        <a:pt x="77" y="18"/>
                      </a:lnTo>
                      <a:lnTo>
                        <a:pt x="77" y="18"/>
                      </a:lnTo>
                      <a:lnTo>
                        <a:pt x="77" y="18"/>
                      </a:lnTo>
                      <a:lnTo>
                        <a:pt x="77" y="20"/>
                      </a:lnTo>
                      <a:lnTo>
                        <a:pt x="77" y="20"/>
                      </a:lnTo>
                      <a:lnTo>
                        <a:pt x="77" y="22"/>
                      </a:lnTo>
                      <a:lnTo>
                        <a:pt x="77" y="22"/>
                      </a:lnTo>
                      <a:lnTo>
                        <a:pt x="77" y="22"/>
                      </a:lnTo>
                      <a:lnTo>
                        <a:pt x="78" y="22"/>
                      </a:lnTo>
                      <a:lnTo>
                        <a:pt x="78" y="22"/>
                      </a:lnTo>
                      <a:lnTo>
                        <a:pt x="78" y="22"/>
                      </a:lnTo>
                      <a:lnTo>
                        <a:pt x="78" y="23"/>
                      </a:lnTo>
                      <a:lnTo>
                        <a:pt x="78" y="23"/>
                      </a:lnTo>
                      <a:lnTo>
                        <a:pt x="78" y="23"/>
                      </a:lnTo>
                      <a:lnTo>
                        <a:pt x="78" y="25"/>
                      </a:lnTo>
                      <a:lnTo>
                        <a:pt x="78" y="25"/>
                      </a:lnTo>
                      <a:lnTo>
                        <a:pt x="78" y="25"/>
                      </a:lnTo>
                      <a:lnTo>
                        <a:pt x="78" y="27"/>
                      </a:lnTo>
                      <a:lnTo>
                        <a:pt x="78" y="27"/>
                      </a:lnTo>
                      <a:lnTo>
                        <a:pt x="78" y="29"/>
                      </a:lnTo>
                      <a:lnTo>
                        <a:pt x="80" y="29"/>
                      </a:lnTo>
                      <a:lnTo>
                        <a:pt x="80" y="29"/>
                      </a:lnTo>
                      <a:lnTo>
                        <a:pt x="80" y="29"/>
                      </a:lnTo>
                      <a:lnTo>
                        <a:pt x="82" y="29"/>
                      </a:lnTo>
                      <a:lnTo>
                        <a:pt x="82" y="29"/>
                      </a:lnTo>
                      <a:lnTo>
                        <a:pt x="82" y="29"/>
                      </a:lnTo>
                      <a:lnTo>
                        <a:pt x="84" y="29"/>
                      </a:lnTo>
                      <a:lnTo>
                        <a:pt x="84" y="31"/>
                      </a:lnTo>
                      <a:lnTo>
                        <a:pt x="84" y="31"/>
                      </a:lnTo>
                      <a:lnTo>
                        <a:pt x="84" y="29"/>
                      </a:lnTo>
                      <a:lnTo>
                        <a:pt x="84" y="29"/>
                      </a:lnTo>
                      <a:lnTo>
                        <a:pt x="84" y="31"/>
                      </a:lnTo>
                      <a:lnTo>
                        <a:pt x="84" y="31"/>
                      </a:lnTo>
                      <a:lnTo>
                        <a:pt x="84" y="31"/>
                      </a:lnTo>
                      <a:lnTo>
                        <a:pt x="86" y="31"/>
                      </a:lnTo>
                      <a:lnTo>
                        <a:pt x="86" y="33"/>
                      </a:lnTo>
                      <a:lnTo>
                        <a:pt x="86" y="33"/>
                      </a:lnTo>
                      <a:lnTo>
                        <a:pt x="86" y="33"/>
                      </a:lnTo>
                      <a:lnTo>
                        <a:pt x="86" y="33"/>
                      </a:lnTo>
                      <a:lnTo>
                        <a:pt x="88" y="33"/>
                      </a:lnTo>
                      <a:lnTo>
                        <a:pt x="88" y="35"/>
                      </a:lnTo>
                      <a:lnTo>
                        <a:pt x="88" y="35"/>
                      </a:lnTo>
                      <a:lnTo>
                        <a:pt x="90" y="35"/>
                      </a:lnTo>
                      <a:lnTo>
                        <a:pt x="90" y="33"/>
                      </a:lnTo>
                      <a:lnTo>
                        <a:pt x="90" y="33"/>
                      </a:lnTo>
                      <a:lnTo>
                        <a:pt x="90" y="35"/>
                      </a:lnTo>
                      <a:lnTo>
                        <a:pt x="90" y="35"/>
                      </a:lnTo>
                      <a:lnTo>
                        <a:pt x="90" y="35"/>
                      </a:lnTo>
                      <a:lnTo>
                        <a:pt x="90" y="37"/>
                      </a:lnTo>
                      <a:lnTo>
                        <a:pt x="92" y="37"/>
                      </a:lnTo>
                      <a:lnTo>
                        <a:pt x="92" y="35"/>
                      </a:lnTo>
                      <a:lnTo>
                        <a:pt x="92" y="35"/>
                      </a:lnTo>
                      <a:lnTo>
                        <a:pt x="92" y="35"/>
                      </a:lnTo>
                      <a:lnTo>
                        <a:pt x="92" y="37"/>
                      </a:lnTo>
                      <a:lnTo>
                        <a:pt x="94" y="37"/>
                      </a:lnTo>
                      <a:lnTo>
                        <a:pt x="94" y="37"/>
                      </a:lnTo>
                      <a:lnTo>
                        <a:pt x="96" y="37"/>
                      </a:lnTo>
                      <a:lnTo>
                        <a:pt x="96" y="37"/>
                      </a:lnTo>
                      <a:lnTo>
                        <a:pt x="96" y="37"/>
                      </a:lnTo>
                      <a:lnTo>
                        <a:pt x="98" y="37"/>
                      </a:lnTo>
                      <a:lnTo>
                        <a:pt x="98" y="35"/>
                      </a:lnTo>
                      <a:lnTo>
                        <a:pt x="98" y="35"/>
                      </a:lnTo>
                      <a:lnTo>
                        <a:pt x="98" y="35"/>
                      </a:lnTo>
                      <a:lnTo>
                        <a:pt x="100" y="35"/>
                      </a:lnTo>
                      <a:lnTo>
                        <a:pt x="100" y="37"/>
                      </a:lnTo>
                      <a:lnTo>
                        <a:pt x="100" y="37"/>
                      </a:lnTo>
                      <a:lnTo>
                        <a:pt x="100" y="37"/>
                      </a:lnTo>
                      <a:lnTo>
                        <a:pt x="101" y="37"/>
                      </a:lnTo>
                      <a:lnTo>
                        <a:pt x="101" y="39"/>
                      </a:lnTo>
                      <a:lnTo>
                        <a:pt x="101" y="39"/>
                      </a:lnTo>
                      <a:lnTo>
                        <a:pt x="101" y="39"/>
                      </a:lnTo>
                      <a:lnTo>
                        <a:pt x="101" y="39"/>
                      </a:lnTo>
                      <a:lnTo>
                        <a:pt x="103" y="39"/>
                      </a:lnTo>
                      <a:lnTo>
                        <a:pt x="103" y="39"/>
                      </a:lnTo>
                      <a:lnTo>
                        <a:pt x="101" y="39"/>
                      </a:lnTo>
                      <a:lnTo>
                        <a:pt x="101" y="39"/>
                      </a:lnTo>
                      <a:lnTo>
                        <a:pt x="101" y="41"/>
                      </a:lnTo>
                      <a:lnTo>
                        <a:pt x="101" y="41"/>
                      </a:lnTo>
                      <a:lnTo>
                        <a:pt x="101" y="41"/>
                      </a:lnTo>
                      <a:lnTo>
                        <a:pt x="101" y="41"/>
                      </a:lnTo>
                      <a:lnTo>
                        <a:pt x="101" y="43"/>
                      </a:lnTo>
                      <a:lnTo>
                        <a:pt x="101" y="43"/>
                      </a:lnTo>
                      <a:lnTo>
                        <a:pt x="100" y="43"/>
                      </a:lnTo>
                      <a:lnTo>
                        <a:pt x="100" y="43"/>
                      </a:lnTo>
                      <a:lnTo>
                        <a:pt x="98" y="43"/>
                      </a:lnTo>
                      <a:lnTo>
                        <a:pt x="98" y="43"/>
                      </a:lnTo>
                      <a:lnTo>
                        <a:pt x="98" y="43"/>
                      </a:lnTo>
                      <a:lnTo>
                        <a:pt x="98" y="45"/>
                      </a:lnTo>
                      <a:lnTo>
                        <a:pt x="98" y="45"/>
                      </a:lnTo>
                      <a:lnTo>
                        <a:pt x="98" y="43"/>
                      </a:lnTo>
                      <a:lnTo>
                        <a:pt x="96" y="43"/>
                      </a:lnTo>
                      <a:lnTo>
                        <a:pt x="96" y="45"/>
                      </a:lnTo>
                      <a:lnTo>
                        <a:pt x="96" y="45"/>
                      </a:lnTo>
                      <a:lnTo>
                        <a:pt x="96" y="45"/>
                      </a:lnTo>
                      <a:lnTo>
                        <a:pt x="96" y="45"/>
                      </a:lnTo>
                      <a:lnTo>
                        <a:pt x="96" y="46"/>
                      </a:lnTo>
                      <a:lnTo>
                        <a:pt x="94" y="46"/>
                      </a:lnTo>
                      <a:lnTo>
                        <a:pt x="94" y="46"/>
                      </a:lnTo>
                      <a:lnTo>
                        <a:pt x="96" y="46"/>
                      </a:lnTo>
                      <a:lnTo>
                        <a:pt x="96" y="46"/>
                      </a:lnTo>
                      <a:lnTo>
                        <a:pt x="96" y="46"/>
                      </a:lnTo>
                      <a:lnTo>
                        <a:pt x="96" y="46"/>
                      </a:lnTo>
                      <a:lnTo>
                        <a:pt x="96" y="48"/>
                      </a:lnTo>
                      <a:lnTo>
                        <a:pt x="96" y="48"/>
                      </a:lnTo>
                      <a:lnTo>
                        <a:pt x="94" y="48"/>
                      </a:lnTo>
                      <a:lnTo>
                        <a:pt x="94" y="50"/>
                      </a:lnTo>
                      <a:lnTo>
                        <a:pt x="94" y="50"/>
                      </a:lnTo>
                      <a:lnTo>
                        <a:pt x="94" y="50"/>
                      </a:lnTo>
                      <a:lnTo>
                        <a:pt x="94" y="52"/>
                      </a:lnTo>
                      <a:lnTo>
                        <a:pt x="94" y="52"/>
                      </a:lnTo>
                      <a:lnTo>
                        <a:pt x="92" y="52"/>
                      </a:lnTo>
                      <a:lnTo>
                        <a:pt x="92" y="54"/>
                      </a:lnTo>
                      <a:lnTo>
                        <a:pt x="92" y="54"/>
                      </a:lnTo>
                      <a:lnTo>
                        <a:pt x="92" y="54"/>
                      </a:lnTo>
                      <a:lnTo>
                        <a:pt x="92" y="54"/>
                      </a:lnTo>
                      <a:lnTo>
                        <a:pt x="92" y="54"/>
                      </a:lnTo>
                      <a:lnTo>
                        <a:pt x="90" y="54"/>
                      </a:lnTo>
                      <a:lnTo>
                        <a:pt x="90" y="54"/>
                      </a:lnTo>
                      <a:lnTo>
                        <a:pt x="90" y="54"/>
                      </a:lnTo>
                      <a:lnTo>
                        <a:pt x="90" y="54"/>
                      </a:lnTo>
                      <a:lnTo>
                        <a:pt x="90" y="54"/>
                      </a:lnTo>
                      <a:lnTo>
                        <a:pt x="88" y="54"/>
                      </a:lnTo>
                      <a:lnTo>
                        <a:pt x="88" y="54"/>
                      </a:lnTo>
                      <a:lnTo>
                        <a:pt x="88" y="54"/>
                      </a:lnTo>
                      <a:lnTo>
                        <a:pt x="88" y="54"/>
                      </a:lnTo>
                      <a:lnTo>
                        <a:pt x="86" y="54"/>
                      </a:lnTo>
                      <a:lnTo>
                        <a:pt x="86" y="54"/>
                      </a:lnTo>
                      <a:lnTo>
                        <a:pt x="86" y="54"/>
                      </a:lnTo>
                      <a:lnTo>
                        <a:pt x="86" y="56"/>
                      </a:lnTo>
                      <a:lnTo>
                        <a:pt x="84" y="56"/>
                      </a:lnTo>
                      <a:lnTo>
                        <a:pt x="84" y="56"/>
                      </a:lnTo>
                      <a:lnTo>
                        <a:pt x="84" y="54"/>
                      </a:lnTo>
                      <a:lnTo>
                        <a:pt x="84" y="54"/>
                      </a:lnTo>
                      <a:lnTo>
                        <a:pt x="84" y="54"/>
                      </a:lnTo>
                      <a:lnTo>
                        <a:pt x="82" y="54"/>
                      </a:lnTo>
                      <a:lnTo>
                        <a:pt x="82" y="54"/>
                      </a:lnTo>
                      <a:lnTo>
                        <a:pt x="80" y="54"/>
                      </a:lnTo>
                      <a:lnTo>
                        <a:pt x="80" y="54"/>
                      </a:lnTo>
                      <a:lnTo>
                        <a:pt x="80" y="56"/>
                      </a:lnTo>
                      <a:lnTo>
                        <a:pt x="80" y="56"/>
                      </a:lnTo>
                      <a:lnTo>
                        <a:pt x="80" y="56"/>
                      </a:lnTo>
                      <a:lnTo>
                        <a:pt x="78" y="56"/>
                      </a:lnTo>
                      <a:lnTo>
                        <a:pt x="78" y="56"/>
                      </a:lnTo>
                      <a:lnTo>
                        <a:pt x="78" y="56"/>
                      </a:lnTo>
                      <a:lnTo>
                        <a:pt x="78" y="58"/>
                      </a:lnTo>
                      <a:lnTo>
                        <a:pt x="77" y="58"/>
                      </a:lnTo>
                      <a:lnTo>
                        <a:pt x="77" y="58"/>
                      </a:lnTo>
                      <a:lnTo>
                        <a:pt x="77" y="58"/>
                      </a:lnTo>
                      <a:lnTo>
                        <a:pt x="77" y="60"/>
                      </a:lnTo>
                      <a:lnTo>
                        <a:pt x="77" y="60"/>
                      </a:lnTo>
                      <a:lnTo>
                        <a:pt x="77" y="60"/>
                      </a:lnTo>
                      <a:lnTo>
                        <a:pt x="77" y="62"/>
                      </a:lnTo>
                      <a:lnTo>
                        <a:pt x="77" y="62"/>
                      </a:lnTo>
                      <a:lnTo>
                        <a:pt x="77" y="62"/>
                      </a:lnTo>
                      <a:lnTo>
                        <a:pt x="77" y="62"/>
                      </a:lnTo>
                      <a:lnTo>
                        <a:pt x="77" y="62"/>
                      </a:lnTo>
                      <a:lnTo>
                        <a:pt x="77" y="64"/>
                      </a:lnTo>
                      <a:lnTo>
                        <a:pt x="77" y="64"/>
                      </a:lnTo>
                      <a:lnTo>
                        <a:pt x="77" y="64"/>
                      </a:lnTo>
                      <a:lnTo>
                        <a:pt x="77" y="66"/>
                      </a:lnTo>
                      <a:lnTo>
                        <a:pt x="77" y="66"/>
                      </a:lnTo>
                      <a:lnTo>
                        <a:pt x="75" y="66"/>
                      </a:lnTo>
                      <a:lnTo>
                        <a:pt x="75" y="66"/>
                      </a:lnTo>
                      <a:lnTo>
                        <a:pt x="75" y="66"/>
                      </a:lnTo>
                      <a:lnTo>
                        <a:pt x="75" y="66"/>
                      </a:lnTo>
                      <a:lnTo>
                        <a:pt x="73" y="66"/>
                      </a:lnTo>
                      <a:lnTo>
                        <a:pt x="73" y="68"/>
                      </a:lnTo>
                      <a:lnTo>
                        <a:pt x="73" y="68"/>
                      </a:lnTo>
                      <a:lnTo>
                        <a:pt x="73" y="68"/>
                      </a:lnTo>
                      <a:lnTo>
                        <a:pt x="71" y="68"/>
                      </a:lnTo>
                      <a:lnTo>
                        <a:pt x="71" y="69"/>
                      </a:lnTo>
                      <a:lnTo>
                        <a:pt x="71" y="69"/>
                      </a:lnTo>
                      <a:lnTo>
                        <a:pt x="71" y="69"/>
                      </a:lnTo>
                      <a:lnTo>
                        <a:pt x="71" y="69"/>
                      </a:lnTo>
                      <a:lnTo>
                        <a:pt x="71" y="69"/>
                      </a:lnTo>
                      <a:lnTo>
                        <a:pt x="71" y="71"/>
                      </a:lnTo>
                      <a:lnTo>
                        <a:pt x="69" y="71"/>
                      </a:lnTo>
                      <a:lnTo>
                        <a:pt x="69" y="71"/>
                      </a:lnTo>
                      <a:lnTo>
                        <a:pt x="69" y="71"/>
                      </a:lnTo>
                      <a:lnTo>
                        <a:pt x="69" y="71"/>
                      </a:lnTo>
                      <a:lnTo>
                        <a:pt x="67" y="71"/>
                      </a:lnTo>
                      <a:lnTo>
                        <a:pt x="67" y="71"/>
                      </a:lnTo>
                      <a:lnTo>
                        <a:pt x="67" y="69"/>
                      </a:lnTo>
                      <a:lnTo>
                        <a:pt x="67" y="69"/>
                      </a:lnTo>
                      <a:lnTo>
                        <a:pt x="67" y="71"/>
                      </a:lnTo>
                      <a:lnTo>
                        <a:pt x="67" y="71"/>
                      </a:lnTo>
                      <a:lnTo>
                        <a:pt x="65" y="71"/>
                      </a:lnTo>
                      <a:lnTo>
                        <a:pt x="65" y="73"/>
                      </a:lnTo>
                      <a:lnTo>
                        <a:pt x="65" y="73"/>
                      </a:lnTo>
                      <a:lnTo>
                        <a:pt x="65" y="75"/>
                      </a:lnTo>
                      <a:lnTo>
                        <a:pt x="65" y="75"/>
                      </a:lnTo>
                      <a:lnTo>
                        <a:pt x="65" y="75"/>
                      </a:lnTo>
                      <a:lnTo>
                        <a:pt x="65" y="75"/>
                      </a:lnTo>
                      <a:lnTo>
                        <a:pt x="65" y="77"/>
                      </a:lnTo>
                      <a:lnTo>
                        <a:pt x="65" y="77"/>
                      </a:lnTo>
                      <a:lnTo>
                        <a:pt x="63" y="77"/>
                      </a:lnTo>
                      <a:lnTo>
                        <a:pt x="63" y="79"/>
                      </a:lnTo>
                      <a:lnTo>
                        <a:pt x="63" y="79"/>
                      </a:lnTo>
                      <a:lnTo>
                        <a:pt x="63" y="79"/>
                      </a:lnTo>
                      <a:lnTo>
                        <a:pt x="63" y="81"/>
                      </a:lnTo>
                      <a:lnTo>
                        <a:pt x="63" y="81"/>
                      </a:lnTo>
                      <a:lnTo>
                        <a:pt x="63" y="83"/>
                      </a:lnTo>
                      <a:lnTo>
                        <a:pt x="63" y="83"/>
                      </a:lnTo>
                      <a:lnTo>
                        <a:pt x="63" y="85"/>
                      </a:lnTo>
                      <a:lnTo>
                        <a:pt x="63" y="85"/>
                      </a:lnTo>
                      <a:lnTo>
                        <a:pt x="63" y="85"/>
                      </a:lnTo>
                      <a:lnTo>
                        <a:pt x="63" y="87"/>
                      </a:lnTo>
                      <a:lnTo>
                        <a:pt x="63" y="87"/>
                      </a:lnTo>
                      <a:lnTo>
                        <a:pt x="63" y="87"/>
                      </a:lnTo>
                      <a:lnTo>
                        <a:pt x="63" y="87"/>
                      </a:lnTo>
                      <a:lnTo>
                        <a:pt x="63" y="89"/>
                      </a:lnTo>
                      <a:lnTo>
                        <a:pt x="61" y="89"/>
                      </a:lnTo>
                      <a:lnTo>
                        <a:pt x="61" y="89"/>
                      </a:lnTo>
                      <a:lnTo>
                        <a:pt x="61" y="89"/>
                      </a:lnTo>
                      <a:lnTo>
                        <a:pt x="61" y="91"/>
                      </a:lnTo>
                      <a:lnTo>
                        <a:pt x="59" y="91"/>
                      </a:lnTo>
                      <a:lnTo>
                        <a:pt x="59" y="91"/>
                      </a:lnTo>
                      <a:lnTo>
                        <a:pt x="61" y="91"/>
                      </a:lnTo>
                      <a:lnTo>
                        <a:pt x="61" y="92"/>
                      </a:lnTo>
                      <a:lnTo>
                        <a:pt x="61" y="92"/>
                      </a:lnTo>
                      <a:lnTo>
                        <a:pt x="61" y="92"/>
                      </a:lnTo>
                      <a:lnTo>
                        <a:pt x="63" y="92"/>
                      </a:lnTo>
                      <a:lnTo>
                        <a:pt x="63" y="94"/>
                      </a:lnTo>
                      <a:lnTo>
                        <a:pt x="63" y="94"/>
                      </a:lnTo>
                      <a:lnTo>
                        <a:pt x="63" y="94"/>
                      </a:lnTo>
                      <a:lnTo>
                        <a:pt x="63" y="94"/>
                      </a:lnTo>
                      <a:lnTo>
                        <a:pt x="63" y="96"/>
                      </a:lnTo>
                      <a:lnTo>
                        <a:pt x="63" y="96"/>
                      </a:lnTo>
                      <a:lnTo>
                        <a:pt x="63" y="96"/>
                      </a:lnTo>
                      <a:lnTo>
                        <a:pt x="63" y="98"/>
                      </a:lnTo>
                      <a:lnTo>
                        <a:pt x="65" y="98"/>
                      </a:lnTo>
                      <a:lnTo>
                        <a:pt x="65" y="98"/>
                      </a:lnTo>
                      <a:lnTo>
                        <a:pt x="65" y="100"/>
                      </a:lnTo>
                      <a:lnTo>
                        <a:pt x="65" y="100"/>
                      </a:lnTo>
                      <a:lnTo>
                        <a:pt x="65" y="100"/>
                      </a:lnTo>
                      <a:lnTo>
                        <a:pt x="65" y="100"/>
                      </a:lnTo>
                      <a:lnTo>
                        <a:pt x="65" y="102"/>
                      </a:lnTo>
                      <a:lnTo>
                        <a:pt x="67" y="102"/>
                      </a:lnTo>
                      <a:lnTo>
                        <a:pt x="67" y="102"/>
                      </a:lnTo>
                      <a:lnTo>
                        <a:pt x="67" y="102"/>
                      </a:lnTo>
                      <a:lnTo>
                        <a:pt x="67" y="102"/>
                      </a:lnTo>
                      <a:lnTo>
                        <a:pt x="67" y="104"/>
                      </a:lnTo>
                      <a:lnTo>
                        <a:pt x="69" y="104"/>
                      </a:lnTo>
                      <a:lnTo>
                        <a:pt x="69" y="104"/>
                      </a:lnTo>
                      <a:lnTo>
                        <a:pt x="69" y="104"/>
                      </a:lnTo>
                      <a:lnTo>
                        <a:pt x="69" y="104"/>
                      </a:lnTo>
                      <a:lnTo>
                        <a:pt x="71" y="104"/>
                      </a:lnTo>
                      <a:lnTo>
                        <a:pt x="71" y="106"/>
                      </a:lnTo>
                      <a:lnTo>
                        <a:pt x="71" y="106"/>
                      </a:lnTo>
                      <a:lnTo>
                        <a:pt x="71" y="106"/>
                      </a:lnTo>
                      <a:lnTo>
                        <a:pt x="71" y="106"/>
                      </a:lnTo>
                      <a:lnTo>
                        <a:pt x="73" y="106"/>
                      </a:lnTo>
                      <a:lnTo>
                        <a:pt x="73" y="108"/>
                      </a:lnTo>
                      <a:lnTo>
                        <a:pt x="73" y="108"/>
                      </a:lnTo>
                      <a:lnTo>
                        <a:pt x="73" y="108"/>
                      </a:lnTo>
                      <a:lnTo>
                        <a:pt x="75" y="108"/>
                      </a:lnTo>
                      <a:lnTo>
                        <a:pt x="75" y="108"/>
                      </a:lnTo>
                      <a:lnTo>
                        <a:pt x="75" y="108"/>
                      </a:lnTo>
                      <a:lnTo>
                        <a:pt x="75" y="108"/>
                      </a:lnTo>
                      <a:lnTo>
                        <a:pt x="75" y="110"/>
                      </a:lnTo>
                      <a:lnTo>
                        <a:pt x="75" y="110"/>
                      </a:lnTo>
                      <a:lnTo>
                        <a:pt x="75" y="110"/>
                      </a:lnTo>
                      <a:lnTo>
                        <a:pt x="75" y="110"/>
                      </a:lnTo>
                      <a:lnTo>
                        <a:pt x="77" y="110"/>
                      </a:lnTo>
                      <a:lnTo>
                        <a:pt x="77" y="112"/>
                      </a:lnTo>
                      <a:lnTo>
                        <a:pt x="75" y="112"/>
                      </a:lnTo>
                      <a:lnTo>
                        <a:pt x="75" y="112"/>
                      </a:lnTo>
                      <a:lnTo>
                        <a:pt x="75" y="114"/>
                      </a:lnTo>
                      <a:lnTo>
                        <a:pt x="75" y="114"/>
                      </a:lnTo>
                      <a:lnTo>
                        <a:pt x="75" y="114"/>
                      </a:lnTo>
                      <a:lnTo>
                        <a:pt x="75" y="115"/>
                      </a:lnTo>
                      <a:lnTo>
                        <a:pt x="75" y="115"/>
                      </a:lnTo>
                      <a:lnTo>
                        <a:pt x="75" y="115"/>
                      </a:lnTo>
                      <a:lnTo>
                        <a:pt x="75" y="117"/>
                      </a:lnTo>
                      <a:lnTo>
                        <a:pt x="77" y="117"/>
                      </a:lnTo>
                      <a:lnTo>
                        <a:pt x="77" y="117"/>
                      </a:lnTo>
                      <a:lnTo>
                        <a:pt x="77" y="117"/>
                      </a:lnTo>
                      <a:lnTo>
                        <a:pt x="77" y="117"/>
                      </a:lnTo>
                      <a:lnTo>
                        <a:pt x="77" y="119"/>
                      </a:lnTo>
                      <a:lnTo>
                        <a:pt x="77" y="119"/>
                      </a:lnTo>
                      <a:lnTo>
                        <a:pt x="77" y="119"/>
                      </a:lnTo>
                      <a:lnTo>
                        <a:pt x="77" y="121"/>
                      </a:lnTo>
                      <a:lnTo>
                        <a:pt x="78" y="121"/>
                      </a:lnTo>
                      <a:lnTo>
                        <a:pt x="78" y="121"/>
                      </a:lnTo>
                      <a:lnTo>
                        <a:pt x="78" y="121"/>
                      </a:lnTo>
                      <a:lnTo>
                        <a:pt x="78" y="123"/>
                      </a:lnTo>
                      <a:lnTo>
                        <a:pt x="80" y="123"/>
                      </a:lnTo>
                      <a:lnTo>
                        <a:pt x="80" y="123"/>
                      </a:lnTo>
                      <a:lnTo>
                        <a:pt x="80" y="123"/>
                      </a:lnTo>
                      <a:lnTo>
                        <a:pt x="80" y="125"/>
                      </a:lnTo>
                      <a:lnTo>
                        <a:pt x="80" y="125"/>
                      </a:lnTo>
                      <a:lnTo>
                        <a:pt x="80" y="125"/>
                      </a:lnTo>
                      <a:lnTo>
                        <a:pt x="82" y="125"/>
                      </a:lnTo>
                      <a:lnTo>
                        <a:pt x="82" y="125"/>
                      </a:lnTo>
                      <a:lnTo>
                        <a:pt x="82" y="127"/>
                      </a:lnTo>
                      <a:lnTo>
                        <a:pt x="84" y="127"/>
                      </a:lnTo>
                      <a:lnTo>
                        <a:pt x="84" y="127"/>
                      </a:lnTo>
                      <a:lnTo>
                        <a:pt x="84" y="127"/>
                      </a:lnTo>
                      <a:lnTo>
                        <a:pt x="84" y="127"/>
                      </a:lnTo>
                      <a:lnTo>
                        <a:pt x="84" y="127"/>
                      </a:lnTo>
                      <a:lnTo>
                        <a:pt x="86" y="127"/>
                      </a:lnTo>
                      <a:lnTo>
                        <a:pt x="86" y="129"/>
                      </a:lnTo>
                      <a:lnTo>
                        <a:pt x="86" y="129"/>
                      </a:lnTo>
                      <a:lnTo>
                        <a:pt x="86" y="129"/>
                      </a:lnTo>
                      <a:lnTo>
                        <a:pt x="86" y="131"/>
                      </a:lnTo>
                      <a:lnTo>
                        <a:pt x="86" y="131"/>
                      </a:lnTo>
                      <a:lnTo>
                        <a:pt x="86" y="131"/>
                      </a:lnTo>
                      <a:lnTo>
                        <a:pt x="86" y="133"/>
                      </a:lnTo>
                      <a:lnTo>
                        <a:pt x="88" y="133"/>
                      </a:lnTo>
                      <a:lnTo>
                        <a:pt x="88" y="133"/>
                      </a:lnTo>
                      <a:lnTo>
                        <a:pt x="88" y="133"/>
                      </a:lnTo>
                      <a:lnTo>
                        <a:pt x="88" y="135"/>
                      </a:lnTo>
                      <a:lnTo>
                        <a:pt x="90" y="135"/>
                      </a:lnTo>
                      <a:lnTo>
                        <a:pt x="90" y="135"/>
                      </a:lnTo>
                      <a:lnTo>
                        <a:pt x="90" y="135"/>
                      </a:lnTo>
                      <a:lnTo>
                        <a:pt x="90" y="135"/>
                      </a:lnTo>
                      <a:lnTo>
                        <a:pt x="90" y="135"/>
                      </a:lnTo>
                      <a:lnTo>
                        <a:pt x="92" y="135"/>
                      </a:lnTo>
                      <a:lnTo>
                        <a:pt x="92" y="137"/>
                      </a:lnTo>
                      <a:lnTo>
                        <a:pt x="92" y="137"/>
                      </a:lnTo>
                      <a:lnTo>
                        <a:pt x="92" y="137"/>
                      </a:lnTo>
                      <a:lnTo>
                        <a:pt x="92" y="137"/>
                      </a:lnTo>
                      <a:lnTo>
                        <a:pt x="92" y="138"/>
                      </a:lnTo>
                      <a:lnTo>
                        <a:pt x="94" y="138"/>
                      </a:lnTo>
                      <a:lnTo>
                        <a:pt x="94" y="138"/>
                      </a:lnTo>
                      <a:lnTo>
                        <a:pt x="94" y="138"/>
                      </a:lnTo>
                      <a:lnTo>
                        <a:pt x="96" y="138"/>
                      </a:lnTo>
                      <a:lnTo>
                        <a:pt x="96" y="140"/>
                      </a:lnTo>
                      <a:lnTo>
                        <a:pt x="96" y="140"/>
                      </a:lnTo>
                      <a:lnTo>
                        <a:pt x="96" y="140"/>
                      </a:lnTo>
                      <a:lnTo>
                        <a:pt x="96" y="140"/>
                      </a:lnTo>
                      <a:lnTo>
                        <a:pt x="98" y="140"/>
                      </a:lnTo>
                      <a:lnTo>
                        <a:pt x="98" y="142"/>
                      </a:lnTo>
                      <a:lnTo>
                        <a:pt x="98" y="142"/>
                      </a:lnTo>
                      <a:lnTo>
                        <a:pt x="98" y="142"/>
                      </a:lnTo>
                      <a:lnTo>
                        <a:pt x="98" y="142"/>
                      </a:lnTo>
                      <a:lnTo>
                        <a:pt x="100" y="142"/>
                      </a:lnTo>
                      <a:lnTo>
                        <a:pt x="100" y="142"/>
                      </a:lnTo>
                      <a:lnTo>
                        <a:pt x="100" y="142"/>
                      </a:lnTo>
                      <a:lnTo>
                        <a:pt x="100" y="144"/>
                      </a:lnTo>
                      <a:lnTo>
                        <a:pt x="101" y="144"/>
                      </a:lnTo>
                      <a:lnTo>
                        <a:pt x="101" y="144"/>
                      </a:lnTo>
                      <a:lnTo>
                        <a:pt x="101" y="144"/>
                      </a:lnTo>
                      <a:lnTo>
                        <a:pt x="101" y="144"/>
                      </a:lnTo>
                      <a:lnTo>
                        <a:pt x="103" y="144"/>
                      </a:lnTo>
                      <a:lnTo>
                        <a:pt x="103" y="146"/>
                      </a:lnTo>
                      <a:lnTo>
                        <a:pt x="103" y="146"/>
                      </a:lnTo>
                      <a:lnTo>
                        <a:pt x="103" y="146"/>
                      </a:lnTo>
                      <a:lnTo>
                        <a:pt x="103" y="146"/>
                      </a:lnTo>
                      <a:lnTo>
                        <a:pt x="105" y="146"/>
                      </a:lnTo>
                      <a:lnTo>
                        <a:pt x="105" y="148"/>
                      </a:lnTo>
                      <a:lnTo>
                        <a:pt x="105" y="148"/>
                      </a:lnTo>
                      <a:lnTo>
                        <a:pt x="105" y="148"/>
                      </a:lnTo>
                      <a:lnTo>
                        <a:pt x="107" y="148"/>
                      </a:lnTo>
                      <a:lnTo>
                        <a:pt x="107" y="148"/>
                      </a:lnTo>
                      <a:lnTo>
                        <a:pt x="107" y="148"/>
                      </a:lnTo>
                      <a:lnTo>
                        <a:pt x="107" y="150"/>
                      </a:lnTo>
                      <a:lnTo>
                        <a:pt x="107" y="150"/>
                      </a:lnTo>
                      <a:lnTo>
                        <a:pt x="107" y="150"/>
                      </a:lnTo>
                      <a:lnTo>
                        <a:pt x="107" y="150"/>
                      </a:lnTo>
                      <a:lnTo>
                        <a:pt x="107" y="150"/>
                      </a:lnTo>
                      <a:lnTo>
                        <a:pt x="107" y="152"/>
                      </a:lnTo>
                      <a:lnTo>
                        <a:pt x="107" y="152"/>
                      </a:lnTo>
                      <a:lnTo>
                        <a:pt x="107" y="152"/>
                      </a:lnTo>
                      <a:lnTo>
                        <a:pt x="107" y="152"/>
                      </a:lnTo>
                      <a:lnTo>
                        <a:pt x="107" y="154"/>
                      </a:lnTo>
                      <a:lnTo>
                        <a:pt x="109" y="154"/>
                      </a:lnTo>
                      <a:lnTo>
                        <a:pt x="109" y="154"/>
                      </a:lnTo>
                      <a:lnTo>
                        <a:pt x="109" y="156"/>
                      </a:lnTo>
                      <a:lnTo>
                        <a:pt x="109" y="156"/>
                      </a:lnTo>
                      <a:lnTo>
                        <a:pt x="109" y="156"/>
                      </a:lnTo>
                      <a:lnTo>
                        <a:pt x="109" y="158"/>
                      </a:lnTo>
                      <a:lnTo>
                        <a:pt x="109" y="158"/>
                      </a:lnTo>
                      <a:lnTo>
                        <a:pt x="109" y="158"/>
                      </a:lnTo>
                      <a:lnTo>
                        <a:pt x="109" y="158"/>
                      </a:lnTo>
                      <a:lnTo>
                        <a:pt x="111" y="158"/>
                      </a:lnTo>
                      <a:lnTo>
                        <a:pt x="111" y="159"/>
                      </a:lnTo>
                      <a:lnTo>
                        <a:pt x="111" y="159"/>
                      </a:lnTo>
                      <a:lnTo>
                        <a:pt x="111" y="159"/>
                      </a:lnTo>
                      <a:lnTo>
                        <a:pt x="113" y="159"/>
                      </a:lnTo>
                      <a:lnTo>
                        <a:pt x="113" y="161"/>
                      </a:lnTo>
                      <a:lnTo>
                        <a:pt x="113" y="161"/>
                      </a:lnTo>
                      <a:lnTo>
                        <a:pt x="113" y="161"/>
                      </a:lnTo>
                      <a:lnTo>
                        <a:pt x="113" y="161"/>
                      </a:lnTo>
                      <a:lnTo>
                        <a:pt x="113" y="163"/>
                      </a:lnTo>
                      <a:lnTo>
                        <a:pt x="115" y="163"/>
                      </a:lnTo>
                      <a:lnTo>
                        <a:pt x="115" y="163"/>
                      </a:lnTo>
                      <a:lnTo>
                        <a:pt x="115" y="163"/>
                      </a:lnTo>
                      <a:lnTo>
                        <a:pt x="115" y="163"/>
                      </a:lnTo>
                      <a:lnTo>
                        <a:pt x="117" y="163"/>
                      </a:lnTo>
                      <a:lnTo>
                        <a:pt x="117" y="163"/>
                      </a:lnTo>
                      <a:lnTo>
                        <a:pt x="117" y="165"/>
                      </a:lnTo>
                      <a:lnTo>
                        <a:pt x="117" y="165"/>
                      </a:lnTo>
                      <a:lnTo>
                        <a:pt x="117" y="165"/>
                      </a:lnTo>
                      <a:lnTo>
                        <a:pt x="117" y="165"/>
                      </a:lnTo>
                      <a:lnTo>
                        <a:pt x="117" y="165"/>
                      </a:lnTo>
                      <a:lnTo>
                        <a:pt x="117" y="167"/>
                      </a:lnTo>
                      <a:lnTo>
                        <a:pt x="119" y="167"/>
                      </a:lnTo>
                      <a:lnTo>
                        <a:pt x="119" y="167"/>
                      </a:lnTo>
                      <a:lnTo>
                        <a:pt x="119" y="169"/>
                      </a:lnTo>
                      <a:lnTo>
                        <a:pt x="117" y="169"/>
                      </a:lnTo>
                      <a:lnTo>
                        <a:pt x="117" y="169"/>
                      </a:lnTo>
                      <a:lnTo>
                        <a:pt x="117" y="171"/>
                      </a:lnTo>
                      <a:lnTo>
                        <a:pt x="117" y="171"/>
                      </a:lnTo>
                      <a:lnTo>
                        <a:pt x="119" y="171"/>
                      </a:lnTo>
                      <a:lnTo>
                        <a:pt x="119" y="173"/>
                      </a:lnTo>
                      <a:lnTo>
                        <a:pt x="119" y="173"/>
                      </a:lnTo>
                      <a:lnTo>
                        <a:pt x="119" y="175"/>
                      </a:lnTo>
                      <a:lnTo>
                        <a:pt x="119" y="175"/>
                      </a:lnTo>
                      <a:lnTo>
                        <a:pt x="119" y="175"/>
                      </a:lnTo>
                      <a:lnTo>
                        <a:pt x="119" y="175"/>
                      </a:lnTo>
                      <a:lnTo>
                        <a:pt x="119" y="175"/>
                      </a:lnTo>
                      <a:lnTo>
                        <a:pt x="119" y="177"/>
                      </a:lnTo>
                      <a:lnTo>
                        <a:pt x="121" y="177"/>
                      </a:lnTo>
                      <a:lnTo>
                        <a:pt x="121" y="177"/>
                      </a:lnTo>
                      <a:lnTo>
                        <a:pt x="121" y="179"/>
                      </a:lnTo>
                      <a:lnTo>
                        <a:pt x="121" y="179"/>
                      </a:lnTo>
                      <a:lnTo>
                        <a:pt x="121" y="179"/>
                      </a:lnTo>
                      <a:lnTo>
                        <a:pt x="121" y="179"/>
                      </a:lnTo>
                      <a:lnTo>
                        <a:pt x="121" y="181"/>
                      </a:lnTo>
                      <a:lnTo>
                        <a:pt x="121" y="181"/>
                      </a:lnTo>
                      <a:lnTo>
                        <a:pt x="121" y="182"/>
                      </a:lnTo>
                      <a:lnTo>
                        <a:pt x="121" y="182"/>
                      </a:lnTo>
                      <a:lnTo>
                        <a:pt x="121" y="182"/>
                      </a:lnTo>
                      <a:lnTo>
                        <a:pt x="121" y="182"/>
                      </a:lnTo>
                      <a:lnTo>
                        <a:pt x="121" y="184"/>
                      </a:lnTo>
                      <a:lnTo>
                        <a:pt x="122" y="184"/>
                      </a:lnTo>
                      <a:lnTo>
                        <a:pt x="122" y="184"/>
                      </a:lnTo>
                      <a:lnTo>
                        <a:pt x="122" y="186"/>
                      </a:lnTo>
                      <a:lnTo>
                        <a:pt x="122" y="186"/>
                      </a:lnTo>
                      <a:lnTo>
                        <a:pt x="122" y="186"/>
                      </a:lnTo>
                      <a:lnTo>
                        <a:pt x="122" y="188"/>
                      </a:lnTo>
                      <a:lnTo>
                        <a:pt x="122" y="188"/>
                      </a:lnTo>
                      <a:lnTo>
                        <a:pt x="122" y="190"/>
                      </a:lnTo>
                      <a:lnTo>
                        <a:pt x="122" y="190"/>
                      </a:lnTo>
                      <a:lnTo>
                        <a:pt x="122" y="190"/>
                      </a:lnTo>
                      <a:lnTo>
                        <a:pt x="122" y="190"/>
                      </a:lnTo>
                      <a:lnTo>
                        <a:pt x="122" y="192"/>
                      </a:lnTo>
                      <a:lnTo>
                        <a:pt x="124" y="192"/>
                      </a:lnTo>
                      <a:lnTo>
                        <a:pt x="124" y="192"/>
                      </a:lnTo>
                      <a:lnTo>
                        <a:pt x="124" y="194"/>
                      </a:lnTo>
                      <a:lnTo>
                        <a:pt x="124" y="194"/>
                      </a:lnTo>
                      <a:lnTo>
                        <a:pt x="124" y="194"/>
                      </a:lnTo>
                      <a:lnTo>
                        <a:pt x="124" y="196"/>
                      </a:lnTo>
                      <a:lnTo>
                        <a:pt x="124" y="196"/>
                      </a:lnTo>
                      <a:lnTo>
                        <a:pt x="124" y="198"/>
                      </a:lnTo>
                      <a:lnTo>
                        <a:pt x="124" y="198"/>
                      </a:lnTo>
                      <a:lnTo>
                        <a:pt x="124" y="198"/>
                      </a:lnTo>
                      <a:lnTo>
                        <a:pt x="122" y="198"/>
                      </a:lnTo>
                      <a:lnTo>
                        <a:pt x="122" y="198"/>
                      </a:lnTo>
                      <a:lnTo>
                        <a:pt x="122" y="200"/>
                      </a:lnTo>
                      <a:lnTo>
                        <a:pt x="122" y="200"/>
                      </a:lnTo>
                      <a:lnTo>
                        <a:pt x="124" y="200"/>
                      </a:lnTo>
                      <a:lnTo>
                        <a:pt x="124" y="202"/>
                      </a:lnTo>
                      <a:lnTo>
                        <a:pt x="124" y="20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0" name="Freeform 39">
                  <a:extLst>
                    <a:ext uri="{FF2B5EF4-FFF2-40B4-BE49-F238E27FC236}">
                      <a16:creationId xmlns:a16="http://schemas.microsoft.com/office/drawing/2014/main" id="{12ED35EF-2DF8-4ECD-86FC-74A7671F4FDA}"/>
                    </a:ext>
                  </a:extLst>
                </p:cNvPr>
                <p:cNvSpPr>
                  <a:spLocks/>
                </p:cNvSpPr>
                <p:nvPr/>
              </p:nvSpPr>
              <p:spPr bwMode="auto">
                <a:xfrm>
                  <a:off x="12900166" y="4225926"/>
                  <a:ext cx="373063" cy="371475"/>
                </a:xfrm>
                <a:custGeom>
                  <a:avLst/>
                  <a:gdLst>
                    <a:gd name="T0" fmla="*/ 226 w 235"/>
                    <a:gd name="T1" fmla="*/ 88 h 234"/>
                    <a:gd name="T2" fmla="*/ 222 w 235"/>
                    <a:gd name="T3" fmla="*/ 102 h 234"/>
                    <a:gd name="T4" fmla="*/ 220 w 235"/>
                    <a:gd name="T5" fmla="*/ 110 h 234"/>
                    <a:gd name="T6" fmla="*/ 212 w 235"/>
                    <a:gd name="T7" fmla="*/ 119 h 234"/>
                    <a:gd name="T8" fmla="*/ 212 w 235"/>
                    <a:gd name="T9" fmla="*/ 134 h 234"/>
                    <a:gd name="T10" fmla="*/ 222 w 235"/>
                    <a:gd name="T11" fmla="*/ 146 h 234"/>
                    <a:gd name="T12" fmla="*/ 216 w 235"/>
                    <a:gd name="T13" fmla="*/ 157 h 234"/>
                    <a:gd name="T14" fmla="*/ 205 w 235"/>
                    <a:gd name="T15" fmla="*/ 163 h 234"/>
                    <a:gd name="T16" fmla="*/ 189 w 235"/>
                    <a:gd name="T17" fmla="*/ 165 h 234"/>
                    <a:gd name="T18" fmla="*/ 180 w 235"/>
                    <a:gd name="T19" fmla="*/ 175 h 234"/>
                    <a:gd name="T20" fmla="*/ 168 w 235"/>
                    <a:gd name="T21" fmla="*/ 169 h 234"/>
                    <a:gd name="T22" fmla="*/ 153 w 235"/>
                    <a:gd name="T23" fmla="*/ 163 h 234"/>
                    <a:gd name="T24" fmla="*/ 155 w 235"/>
                    <a:gd name="T25" fmla="*/ 173 h 234"/>
                    <a:gd name="T26" fmla="*/ 159 w 235"/>
                    <a:gd name="T27" fmla="*/ 188 h 234"/>
                    <a:gd name="T28" fmla="*/ 168 w 235"/>
                    <a:gd name="T29" fmla="*/ 202 h 234"/>
                    <a:gd name="T30" fmla="*/ 168 w 235"/>
                    <a:gd name="T31" fmla="*/ 207 h 234"/>
                    <a:gd name="T32" fmla="*/ 159 w 235"/>
                    <a:gd name="T33" fmla="*/ 217 h 234"/>
                    <a:gd name="T34" fmla="*/ 151 w 235"/>
                    <a:gd name="T35" fmla="*/ 223 h 234"/>
                    <a:gd name="T36" fmla="*/ 141 w 235"/>
                    <a:gd name="T37" fmla="*/ 232 h 234"/>
                    <a:gd name="T38" fmla="*/ 124 w 235"/>
                    <a:gd name="T39" fmla="*/ 234 h 234"/>
                    <a:gd name="T40" fmla="*/ 113 w 235"/>
                    <a:gd name="T41" fmla="*/ 225 h 234"/>
                    <a:gd name="T42" fmla="*/ 107 w 235"/>
                    <a:gd name="T43" fmla="*/ 205 h 234"/>
                    <a:gd name="T44" fmla="*/ 99 w 235"/>
                    <a:gd name="T45" fmla="*/ 192 h 234"/>
                    <a:gd name="T46" fmla="*/ 103 w 235"/>
                    <a:gd name="T47" fmla="*/ 184 h 234"/>
                    <a:gd name="T48" fmla="*/ 99 w 235"/>
                    <a:gd name="T49" fmla="*/ 171 h 234"/>
                    <a:gd name="T50" fmla="*/ 95 w 235"/>
                    <a:gd name="T51" fmla="*/ 152 h 234"/>
                    <a:gd name="T52" fmla="*/ 99 w 235"/>
                    <a:gd name="T53" fmla="*/ 134 h 234"/>
                    <a:gd name="T54" fmla="*/ 99 w 235"/>
                    <a:gd name="T55" fmla="*/ 121 h 234"/>
                    <a:gd name="T56" fmla="*/ 82 w 235"/>
                    <a:gd name="T57" fmla="*/ 123 h 234"/>
                    <a:gd name="T58" fmla="*/ 69 w 235"/>
                    <a:gd name="T59" fmla="*/ 125 h 234"/>
                    <a:gd name="T60" fmla="*/ 59 w 235"/>
                    <a:gd name="T61" fmla="*/ 111 h 234"/>
                    <a:gd name="T62" fmla="*/ 48 w 235"/>
                    <a:gd name="T63" fmla="*/ 104 h 234"/>
                    <a:gd name="T64" fmla="*/ 32 w 235"/>
                    <a:gd name="T65" fmla="*/ 106 h 234"/>
                    <a:gd name="T66" fmla="*/ 21 w 235"/>
                    <a:gd name="T67" fmla="*/ 100 h 234"/>
                    <a:gd name="T68" fmla="*/ 17 w 235"/>
                    <a:gd name="T69" fmla="*/ 85 h 234"/>
                    <a:gd name="T70" fmla="*/ 11 w 235"/>
                    <a:gd name="T71" fmla="*/ 67 h 234"/>
                    <a:gd name="T72" fmla="*/ 2 w 235"/>
                    <a:gd name="T73" fmla="*/ 62 h 234"/>
                    <a:gd name="T74" fmla="*/ 7 w 235"/>
                    <a:gd name="T75" fmla="*/ 48 h 234"/>
                    <a:gd name="T76" fmla="*/ 11 w 235"/>
                    <a:gd name="T77" fmla="*/ 31 h 234"/>
                    <a:gd name="T78" fmla="*/ 19 w 235"/>
                    <a:gd name="T79" fmla="*/ 20 h 234"/>
                    <a:gd name="T80" fmla="*/ 30 w 235"/>
                    <a:gd name="T81" fmla="*/ 8 h 234"/>
                    <a:gd name="T82" fmla="*/ 25 w 235"/>
                    <a:gd name="T83" fmla="*/ 12 h 234"/>
                    <a:gd name="T84" fmla="*/ 34 w 235"/>
                    <a:gd name="T85" fmla="*/ 23 h 234"/>
                    <a:gd name="T86" fmla="*/ 50 w 235"/>
                    <a:gd name="T87" fmla="*/ 18 h 234"/>
                    <a:gd name="T88" fmla="*/ 53 w 235"/>
                    <a:gd name="T89" fmla="*/ 8 h 234"/>
                    <a:gd name="T90" fmla="*/ 61 w 235"/>
                    <a:gd name="T91" fmla="*/ 2 h 234"/>
                    <a:gd name="T92" fmla="*/ 71 w 235"/>
                    <a:gd name="T93" fmla="*/ 14 h 234"/>
                    <a:gd name="T94" fmla="*/ 84 w 235"/>
                    <a:gd name="T95" fmla="*/ 20 h 234"/>
                    <a:gd name="T96" fmla="*/ 92 w 235"/>
                    <a:gd name="T97" fmla="*/ 33 h 234"/>
                    <a:gd name="T98" fmla="*/ 109 w 235"/>
                    <a:gd name="T99" fmla="*/ 33 h 234"/>
                    <a:gd name="T100" fmla="*/ 126 w 235"/>
                    <a:gd name="T101" fmla="*/ 31 h 234"/>
                    <a:gd name="T102" fmla="*/ 138 w 235"/>
                    <a:gd name="T103" fmla="*/ 41 h 234"/>
                    <a:gd name="T104" fmla="*/ 149 w 235"/>
                    <a:gd name="T105" fmla="*/ 41 h 234"/>
                    <a:gd name="T106" fmla="*/ 157 w 235"/>
                    <a:gd name="T107" fmla="*/ 33 h 234"/>
                    <a:gd name="T108" fmla="*/ 172 w 235"/>
                    <a:gd name="T109" fmla="*/ 31 h 234"/>
                    <a:gd name="T110" fmla="*/ 189 w 235"/>
                    <a:gd name="T111" fmla="*/ 29 h 234"/>
                    <a:gd name="T112" fmla="*/ 197 w 235"/>
                    <a:gd name="T113" fmla="*/ 31 h 234"/>
                    <a:gd name="T114" fmla="*/ 185 w 235"/>
                    <a:gd name="T115" fmla="*/ 35 h 234"/>
                    <a:gd name="T116" fmla="*/ 191 w 235"/>
                    <a:gd name="T117" fmla="*/ 44 h 234"/>
                    <a:gd name="T118" fmla="*/ 205 w 235"/>
                    <a:gd name="T119" fmla="*/ 46 h 234"/>
                    <a:gd name="T120" fmla="*/ 218 w 235"/>
                    <a:gd name="T121" fmla="*/ 56 h 234"/>
                    <a:gd name="T122" fmla="*/ 222 w 235"/>
                    <a:gd name="T123" fmla="*/ 71 h 234"/>
                    <a:gd name="T124" fmla="*/ 233 w 235"/>
                    <a:gd name="T125"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234">
                      <a:moveTo>
                        <a:pt x="235" y="79"/>
                      </a:moveTo>
                      <a:lnTo>
                        <a:pt x="233" y="79"/>
                      </a:lnTo>
                      <a:lnTo>
                        <a:pt x="233" y="79"/>
                      </a:lnTo>
                      <a:lnTo>
                        <a:pt x="235" y="79"/>
                      </a:lnTo>
                      <a:lnTo>
                        <a:pt x="235" y="79"/>
                      </a:lnTo>
                      <a:lnTo>
                        <a:pt x="235" y="81"/>
                      </a:lnTo>
                      <a:lnTo>
                        <a:pt x="233" y="81"/>
                      </a:lnTo>
                      <a:lnTo>
                        <a:pt x="233" y="81"/>
                      </a:lnTo>
                      <a:lnTo>
                        <a:pt x="233" y="81"/>
                      </a:lnTo>
                      <a:lnTo>
                        <a:pt x="233" y="81"/>
                      </a:lnTo>
                      <a:lnTo>
                        <a:pt x="233" y="83"/>
                      </a:lnTo>
                      <a:lnTo>
                        <a:pt x="231" y="83"/>
                      </a:lnTo>
                      <a:lnTo>
                        <a:pt x="231" y="83"/>
                      </a:lnTo>
                      <a:lnTo>
                        <a:pt x="231" y="85"/>
                      </a:lnTo>
                      <a:lnTo>
                        <a:pt x="231" y="85"/>
                      </a:lnTo>
                      <a:lnTo>
                        <a:pt x="231" y="85"/>
                      </a:lnTo>
                      <a:lnTo>
                        <a:pt x="229" y="85"/>
                      </a:lnTo>
                      <a:lnTo>
                        <a:pt x="229" y="85"/>
                      </a:lnTo>
                      <a:lnTo>
                        <a:pt x="229" y="87"/>
                      </a:lnTo>
                      <a:lnTo>
                        <a:pt x="229" y="87"/>
                      </a:lnTo>
                      <a:lnTo>
                        <a:pt x="227" y="87"/>
                      </a:lnTo>
                      <a:lnTo>
                        <a:pt x="227" y="87"/>
                      </a:lnTo>
                      <a:lnTo>
                        <a:pt x="227" y="87"/>
                      </a:lnTo>
                      <a:lnTo>
                        <a:pt x="227" y="88"/>
                      </a:lnTo>
                      <a:lnTo>
                        <a:pt x="227" y="88"/>
                      </a:lnTo>
                      <a:lnTo>
                        <a:pt x="227" y="88"/>
                      </a:lnTo>
                      <a:lnTo>
                        <a:pt x="226" y="88"/>
                      </a:lnTo>
                      <a:lnTo>
                        <a:pt x="226" y="88"/>
                      </a:lnTo>
                      <a:lnTo>
                        <a:pt x="226" y="88"/>
                      </a:lnTo>
                      <a:lnTo>
                        <a:pt x="224" y="88"/>
                      </a:lnTo>
                      <a:lnTo>
                        <a:pt x="224" y="88"/>
                      </a:lnTo>
                      <a:lnTo>
                        <a:pt x="224" y="88"/>
                      </a:lnTo>
                      <a:lnTo>
                        <a:pt x="222" y="88"/>
                      </a:lnTo>
                      <a:lnTo>
                        <a:pt x="222" y="90"/>
                      </a:lnTo>
                      <a:lnTo>
                        <a:pt x="222" y="90"/>
                      </a:lnTo>
                      <a:lnTo>
                        <a:pt x="222" y="90"/>
                      </a:lnTo>
                      <a:lnTo>
                        <a:pt x="222" y="92"/>
                      </a:lnTo>
                      <a:lnTo>
                        <a:pt x="222" y="92"/>
                      </a:lnTo>
                      <a:lnTo>
                        <a:pt x="222" y="94"/>
                      </a:lnTo>
                      <a:lnTo>
                        <a:pt x="222" y="94"/>
                      </a:lnTo>
                      <a:lnTo>
                        <a:pt x="222" y="94"/>
                      </a:lnTo>
                      <a:lnTo>
                        <a:pt x="220" y="94"/>
                      </a:lnTo>
                      <a:lnTo>
                        <a:pt x="220" y="94"/>
                      </a:lnTo>
                      <a:lnTo>
                        <a:pt x="220" y="96"/>
                      </a:lnTo>
                      <a:lnTo>
                        <a:pt x="220" y="96"/>
                      </a:lnTo>
                      <a:lnTo>
                        <a:pt x="220" y="96"/>
                      </a:lnTo>
                      <a:lnTo>
                        <a:pt x="220" y="96"/>
                      </a:lnTo>
                      <a:lnTo>
                        <a:pt x="222" y="96"/>
                      </a:lnTo>
                      <a:lnTo>
                        <a:pt x="222" y="98"/>
                      </a:lnTo>
                      <a:lnTo>
                        <a:pt x="222" y="98"/>
                      </a:lnTo>
                      <a:lnTo>
                        <a:pt x="222" y="98"/>
                      </a:lnTo>
                      <a:lnTo>
                        <a:pt x="222" y="100"/>
                      </a:lnTo>
                      <a:lnTo>
                        <a:pt x="222" y="100"/>
                      </a:lnTo>
                      <a:lnTo>
                        <a:pt x="222" y="100"/>
                      </a:lnTo>
                      <a:lnTo>
                        <a:pt x="222" y="102"/>
                      </a:lnTo>
                      <a:lnTo>
                        <a:pt x="222" y="102"/>
                      </a:lnTo>
                      <a:lnTo>
                        <a:pt x="222" y="102"/>
                      </a:lnTo>
                      <a:lnTo>
                        <a:pt x="222" y="104"/>
                      </a:lnTo>
                      <a:lnTo>
                        <a:pt x="222" y="104"/>
                      </a:lnTo>
                      <a:lnTo>
                        <a:pt x="224" y="104"/>
                      </a:lnTo>
                      <a:lnTo>
                        <a:pt x="224" y="104"/>
                      </a:lnTo>
                      <a:lnTo>
                        <a:pt x="224" y="102"/>
                      </a:lnTo>
                      <a:lnTo>
                        <a:pt x="224" y="102"/>
                      </a:lnTo>
                      <a:lnTo>
                        <a:pt x="224" y="104"/>
                      </a:lnTo>
                      <a:lnTo>
                        <a:pt x="226" y="104"/>
                      </a:lnTo>
                      <a:lnTo>
                        <a:pt x="226" y="104"/>
                      </a:lnTo>
                      <a:lnTo>
                        <a:pt x="226" y="104"/>
                      </a:lnTo>
                      <a:lnTo>
                        <a:pt x="227" y="104"/>
                      </a:lnTo>
                      <a:lnTo>
                        <a:pt x="227" y="104"/>
                      </a:lnTo>
                      <a:lnTo>
                        <a:pt x="227" y="106"/>
                      </a:lnTo>
                      <a:lnTo>
                        <a:pt x="226" y="106"/>
                      </a:lnTo>
                      <a:lnTo>
                        <a:pt x="226" y="106"/>
                      </a:lnTo>
                      <a:lnTo>
                        <a:pt x="226" y="106"/>
                      </a:lnTo>
                      <a:lnTo>
                        <a:pt x="226" y="108"/>
                      </a:lnTo>
                      <a:lnTo>
                        <a:pt x="224" y="108"/>
                      </a:lnTo>
                      <a:lnTo>
                        <a:pt x="224" y="108"/>
                      </a:lnTo>
                      <a:lnTo>
                        <a:pt x="224" y="108"/>
                      </a:lnTo>
                      <a:lnTo>
                        <a:pt x="224" y="108"/>
                      </a:lnTo>
                      <a:lnTo>
                        <a:pt x="224" y="110"/>
                      </a:lnTo>
                      <a:lnTo>
                        <a:pt x="222" y="110"/>
                      </a:lnTo>
                      <a:lnTo>
                        <a:pt x="222" y="110"/>
                      </a:lnTo>
                      <a:lnTo>
                        <a:pt x="222" y="110"/>
                      </a:lnTo>
                      <a:lnTo>
                        <a:pt x="222" y="110"/>
                      </a:lnTo>
                      <a:lnTo>
                        <a:pt x="220" y="110"/>
                      </a:lnTo>
                      <a:lnTo>
                        <a:pt x="220" y="111"/>
                      </a:lnTo>
                      <a:lnTo>
                        <a:pt x="220" y="111"/>
                      </a:lnTo>
                      <a:lnTo>
                        <a:pt x="218" y="111"/>
                      </a:lnTo>
                      <a:lnTo>
                        <a:pt x="218" y="111"/>
                      </a:lnTo>
                      <a:lnTo>
                        <a:pt x="218" y="111"/>
                      </a:lnTo>
                      <a:lnTo>
                        <a:pt x="216" y="111"/>
                      </a:lnTo>
                      <a:lnTo>
                        <a:pt x="216" y="110"/>
                      </a:lnTo>
                      <a:lnTo>
                        <a:pt x="216" y="110"/>
                      </a:lnTo>
                      <a:lnTo>
                        <a:pt x="216" y="111"/>
                      </a:lnTo>
                      <a:lnTo>
                        <a:pt x="216" y="111"/>
                      </a:lnTo>
                      <a:lnTo>
                        <a:pt x="216" y="111"/>
                      </a:lnTo>
                      <a:lnTo>
                        <a:pt x="214" y="111"/>
                      </a:lnTo>
                      <a:lnTo>
                        <a:pt x="214" y="111"/>
                      </a:lnTo>
                      <a:lnTo>
                        <a:pt x="212" y="111"/>
                      </a:lnTo>
                      <a:lnTo>
                        <a:pt x="212" y="111"/>
                      </a:lnTo>
                      <a:lnTo>
                        <a:pt x="212" y="111"/>
                      </a:lnTo>
                      <a:lnTo>
                        <a:pt x="212" y="111"/>
                      </a:lnTo>
                      <a:lnTo>
                        <a:pt x="212" y="113"/>
                      </a:lnTo>
                      <a:lnTo>
                        <a:pt x="212" y="113"/>
                      </a:lnTo>
                      <a:lnTo>
                        <a:pt x="210" y="113"/>
                      </a:lnTo>
                      <a:lnTo>
                        <a:pt x="210" y="115"/>
                      </a:lnTo>
                      <a:lnTo>
                        <a:pt x="210" y="115"/>
                      </a:lnTo>
                      <a:lnTo>
                        <a:pt x="210" y="117"/>
                      </a:lnTo>
                      <a:lnTo>
                        <a:pt x="212" y="117"/>
                      </a:lnTo>
                      <a:lnTo>
                        <a:pt x="212" y="117"/>
                      </a:lnTo>
                      <a:lnTo>
                        <a:pt x="212" y="119"/>
                      </a:lnTo>
                      <a:lnTo>
                        <a:pt x="212" y="119"/>
                      </a:lnTo>
                      <a:lnTo>
                        <a:pt x="212" y="119"/>
                      </a:lnTo>
                      <a:lnTo>
                        <a:pt x="212" y="121"/>
                      </a:lnTo>
                      <a:lnTo>
                        <a:pt x="212" y="121"/>
                      </a:lnTo>
                      <a:lnTo>
                        <a:pt x="212" y="121"/>
                      </a:lnTo>
                      <a:lnTo>
                        <a:pt x="212" y="123"/>
                      </a:lnTo>
                      <a:lnTo>
                        <a:pt x="212" y="123"/>
                      </a:lnTo>
                      <a:lnTo>
                        <a:pt x="212" y="123"/>
                      </a:lnTo>
                      <a:lnTo>
                        <a:pt x="210" y="123"/>
                      </a:lnTo>
                      <a:lnTo>
                        <a:pt x="210" y="125"/>
                      </a:lnTo>
                      <a:lnTo>
                        <a:pt x="210" y="125"/>
                      </a:lnTo>
                      <a:lnTo>
                        <a:pt x="210" y="125"/>
                      </a:lnTo>
                      <a:lnTo>
                        <a:pt x="210" y="125"/>
                      </a:lnTo>
                      <a:lnTo>
                        <a:pt x="210" y="127"/>
                      </a:lnTo>
                      <a:lnTo>
                        <a:pt x="208" y="127"/>
                      </a:lnTo>
                      <a:lnTo>
                        <a:pt x="208" y="127"/>
                      </a:lnTo>
                      <a:lnTo>
                        <a:pt x="208" y="127"/>
                      </a:lnTo>
                      <a:lnTo>
                        <a:pt x="208" y="127"/>
                      </a:lnTo>
                      <a:lnTo>
                        <a:pt x="208" y="129"/>
                      </a:lnTo>
                      <a:lnTo>
                        <a:pt x="208" y="129"/>
                      </a:lnTo>
                      <a:lnTo>
                        <a:pt x="208" y="129"/>
                      </a:lnTo>
                      <a:lnTo>
                        <a:pt x="208" y="131"/>
                      </a:lnTo>
                      <a:lnTo>
                        <a:pt x="210" y="131"/>
                      </a:lnTo>
                      <a:lnTo>
                        <a:pt x="210" y="131"/>
                      </a:lnTo>
                      <a:lnTo>
                        <a:pt x="210" y="131"/>
                      </a:lnTo>
                      <a:lnTo>
                        <a:pt x="210" y="133"/>
                      </a:lnTo>
                      <a:lnTo>
                        <a:pt x="210" y="133"/>
                      </a:lnTo>
                      <a:lnTo>
                        <a:pt x="210" y="133"/>
                      </a:lnTo>
                      <a:lnTo>
                        <a:pt x="212" y="133"/>
                      </a:lnTo>
                      <a:lnTo>
                        <a:pt x="212" y="134"/>
                      </a:lnTo>
                      <a:lnTo>
                        <a:pt x="212" y="134"/>
                      </a:lnTo>
                      <a:lnTo>
                        <a:pt x="212" y="134"/>
                      </a:lnTo>
                      <a:lnTo>
                        <a:pt x="212" y="134"/>
                      </a:lnTo>
                      <a:lnTo>
                        <a:pt x="212" y="136"/>
                      </a:lnTo>
                      <a:lnTo>
                        <a:pt x="214" y="136"/>
                      </a:lnTo>
                      <a:lnTo>
                        <a:pt x="214" y="136"/>
                      </a:lnTo>
                      <a:lnTo>
                        <a:pt x="214" y="136"/>
                      </a:lnTo>
                      <a:lnTo>
                        <a:pt x="214" y="136"/>
                      </a:lnTo>
                      <a:lnTo>
                        <a:pt x="214" y="138"/>
                      </a:lnTo>
                      <a:lnTo>
                        <a:pt x="216" y="138"/>
                      </a:lnTo>
                      <a:lnTo>
                        <a:pt x="216" y="138"/>
                      </a:lnTo>
                      <a:lnTo>
                        <a:pt x="216" y="138"/>
                      </a:lnTo>
                      <a:lnTo>
                        <a:pt x="216" y="140"/>
                      </a:lnTo>
                      <a:lnTo>
                        <a:pt x="216" y="140"/>
                      </a:lnTo>
                      <a:lnTo>
                        <a:pt x="216" y="140"/>
                      </a:lnTo>
                      <a:lnTo>
                        <a:pt x="218" y="140"/>
                      </a:lnTo>
                      <a:lnTo>
                        <a:pt x="218" y="142"/>
                      </a:lnTo>
                      <a:lnTo>
                        <a:pt x="218" y="142"/>
                      </a:lnTo>
                      <a:lnTo>
                        <a:pt x="218" y="142"/>
                      </a:lnTo>
                      <a:lnTo>
                        <a:pt x="218" y="142"/>
                      </a:lnTo>
                      <a:lnTo>
                        <a:pt x="218" y="144"/>
                      </a:lnTo>
                      <a:lnTo>
                        <a:pt x="220" y="144"/>
                      </a:lnTo>
                      <a:lnTo>
                        <a:pt x="220" y="144"/>
                      </a:lnTo>
                      <a:lnTo>
                        <a:pt x="220" y="144"/>
                      </a:lnTo>
                      <a:lnTo>
                        <a:pt x="220" y="144"/>
                      </a:lnTo>
                      <a:lnTo>
                        <a:pt x="222" y="144"/>
                      </a:lnTo>
                      <a:lnTo>
                        <a:pt x="222" y="146"/>
                      </a:lnTo>
                      <a:lnTo>
                        <a:pt x="222" y="146"/>
                      </a:lnTo>
                      <a:lnTo>
                        <a:pt x="222" y="146"/>
                      </a:lnTo>
                      <a:lnTo>
                        <a:pt x="222" y="148"/>
                      </a:lnTo>
                      <a:lnTo>
                        <a:pt x="222" y="148"/>
                      </a:lnTo>
                      <a:lnTo>
                        <a:pt x="222" y="148"/>
                      </a:lnTo>
                      <a:lnTo>
                        <a:pt x="222" y="150"/>
                      </a:lnTo>
                      <a:lnTo>
                        <a:pt x="222" y="150"/>
                      </a:lnTo>
                      <a:lnTo>
                        <a:pt x="222" y="150"/>
                      </a:lnTo>
                      <a:lnTo>
                        <a:pt x="222" y="152"/>
                      </a:lnTo>
                      <a:lnTo>
                        <a:pt x="222" y="152"/>
                      </a:lnTo>
                      <a:lnTo>
                        <a:pt x="222" y="150"/>
                      </a:lnTo>
                      <a:lnTo>
                        <a:pt x="220" y="150"/>
                      </a:lnTo>
                      <a:lnTo>
                        <a:pt x="220" y="152"/>
                      </a:lnTo>
                      <a:lnTo>
                        <a:pt x="220" y="152"/>
                      </a:lnTo>
                      <a:lnTo>
                        <a:pt x="220" y="152"/>
                      </a:lnTo>
                      <a:lnTo>
                        <a:pt x="218" y="152"/>
                      </a:lnTo>
                      <a:lnTo>
                        <a:pt x="218" y="152"/>
                      </a:lnTo>
                      <a:lnTo>
                        <a:pt x="218" y="152"/>
                      </a:lnTo>
                      <a:lnTo>
                        <a:pt x="218" y="152"/>
                      </a:lnTo>
                      <a:lnTo>
                        <a:pt x="218" y="154"/>
                      </a:lnTo>
                      <a:lnTo>
                        <a:pt x="216" y="154"/>
                      </a:lnTo>
                      <a:lnTo>
                        <a:pt x="216" y="154"/>
                      </a:lnTo>
                      <a:lnTo>
                        <a:pt x="216" y="154"/>
                      </a:lnTo>
                      <a:lnTo>
                        <a:pt x="216" y="154"/>
                      </a:lnTo>
                      <a:lnTo>
                        <a:pt x="216" y="156"/>
                      </a:lnTo>
                      <a:lnTo>
                        <a:pt x="216" y="156"/>
                      </a:lnTo>
                      <a:lnTo>
                        <a:pt x="216" y="156"/>
                      </a:lnTo>
                      <a:lnTo>
                        <a:pt x="216" y="156"/>
                      </a:lnTo>
                      <a:lnTo>
                        <a:pt x="216" y="157"/>
                      </a:lnTo>
                      <a:lnTo>
                        <a:pt x="214" y="157"/>
                      </a:lnTo>
                      <a:lnTo>
                        <a:pt x="214" y="157"/>
                      </a:lnTo>
                      <a:lnTo>
                        <a:pt x="214" y="157"/>
                      </a:lnTo>
                      <a:lnTo>
                        <a:pt x="214" y="157"/>
                      </a:lnTo>
                      <a:lnTo>
                        <a:pt x="212" y="157"/>
                      </a:lnTo>
                      <a:lnTo>
                        <a:pt x="212" y="157"/>
                      </a:lnTo>
                      <a:lnTo>
                        <a:pt x="212" y="157"/>
                      </a:lnTo>
                      <a:lnTo>
                        <a:pt x="212" y="157"/>
                      </a:lnTo>
                      <a:lnTo>
                        <a:pt x="210" y="157"/>
                      </a:lnTo>
                      <a:lnTo>
                        <a:pt x="210" y="157"/>
                      </a:lnTo>
                      <a:lnTo>
                        <a:pt x="210" y="157"/>
                      </a:lnTo>
                      <a:lnTo>
                        <a:pt x="210" y="157"/>
                      </a:lnTo>
                      <a:lnTo>
                        <a:pt x="208" y="157"/>
                      </a:lnTo>
                      <a:lnTo>
                        <a:pt x="208" y="157"/>
                      </a:lnTo>
                      <a:lnTo>
                        <a:pt x="208" y="159"/>
                      </a:lnTo>
                      <a:lnTo>
                        <a:pt x="208" y="159"/>
                      </a:lnTo>
                      <a:lnTo>
                        <a:pt x="208" y="159"/>
                      </a:lnTo>
                      <a:lnTo>
                        <a:pt x="206" y="159"/>
                      </a:lnTo>
                      <a:lnTo>
                        <a:pt x="206" y="159"/>
                      </a:lnTo>
                      <a:lnTo>
                        <a:pt x="206" y="159"/>
                      </a:lnTo>
                      <a:lnTo>
                        <a:pt x="206" y="159"/>
                      </a:lnTo>
                      <a:lnTo>
                        <a:pt x="205" y="159"/>
                      </a:lnTo>
                      <a:lnTo>
                        <a:pt x="205" y="161"/>
                      </a:lnTo>
                      <a:lnTo>
                        <a:pt x="206" y="161"/>
                      </a:lnTo>
                      <a:lnTo>
                        <a:pt x="206" y="161"/>
                      </a:lnTo>
                      <a:lnTo>
                        <a:pt x="205" y="161"/>
                      </a:lnTo>
                      <a:lnTo>
                        <a:pt x="205" y="163"/>
                      </a:lnTo>
                      <a:lnTo>
                        <a:pt x="205" y="163"/>
                      </a:lnTo>
                      <a:lnTo>
                        <a:pt x="205" y="163"/>
                      </a:lnTo>
                      <a:lnTo>
                        <a:pt x="203" y="163"/>
                      </a:lnTo>
                      <a:lnTo>
                        <a:pt x="203" y="163"/>
                      </a:lnTo>
                      <a:lnTo>
                        <a:pt x="201" y="163"/>
                      </a:lnTo>
                      <a:lnTo>
                        <a:pt x="201" y="163"/>
                      </a:lnTo>
                      <a:lnTo>
                        <a:pt x="201" y="163"/>
                      </a:lnTo>
                      <a:lnTo>
                        <a:pt x="201" y="163"/>
                      </a:lnTo>
                      <a:lnTo>
                        <a:pt x="201" y="165"/>
                      </a:lnTo>
                      <a:lnTo>
                        <a:pt x="199" y="165"/>
                      </a:lnTo>
                      <a:lnTo>
                        <a:pt x="199" y="165"/>
                      </a:lnTo>
                      <a:lnTo>
                        <a:pt x="199" y="165"/>
                      </a:lnTo>
                      <a:lnTo>
                        <a:pt x="197" y="165"/>
                      </a:lnTo>
                      <a:lnTo>
                        <a:pt x="197" y="165"/>
                      </a:lnTo>
                      <a:lnTo>
                        <a:pt x="197" y="165"/>
                      </a:lnTo>
                      <a:lnTo>
                        <a:pt x="197" y="165"/>
                      </a:lnTo>
                      <a:lnTo>
                        <a:pt x="195" y="165"/>
                      </a:lnTo>
                      <a:lnTo>
                        <a:pt x="195" y="165"/>
                      </a:lnTo>
                      <a:lnTo>
                        <a:pt x="195" y="165"/>
                      </a:lnTo>
                      <a:lnTo>
                        <a:pt x="195" y="167"/>
                      </a:lnTo>
                      <a:lnTo>
                        <a:pt x="195" y="167"/>
                      </a:lnTo>
                      <a:lnTo>
                        <a:pt x="195" y="165"/>
                      </a:lnTo>
                      <a:lnTo>
                        <a:pt x="193" y="165"/>
                      </a:lnTo>
                      <a:lnTo>
                        <a:pt x="193" y="165"/>
                      </a:lnTo>
                      <a:lnTo>
                        <a:pt x="191" y="165"/>
                      </a:lnTo>
                      <a:lnTo>
                        <a:pt x="191" y="165"/>
                      </a:lnTo>
                      <a:lnTo>
                        <a:pt x="191" y="165"/>
                      </a:lnTo>
                      <a:lnTo>
                        <a:pt x="189" y="165"/>
                      </a:lnTo>
                      <a:lnTo>
                        <a:pt x="189" y="165"/>
                      </a:lnTo>
                      <a:lnTo>
                        <a:pt x="189" y="167"/>
                      </a:lnTo>
                      <a:lnTo>
                        <a:pt x="189" y="167"/>
                      </a:lnTo>
                      <a:lnTo>
                        <a:pt x="187" y="167"/>
                      </a:lnTo>
                      <a:lnTo>
                        <a:pt x="187" y="167"/>
                      </a:lnTo>
                      <a:lnTo>
                        <a:pt x="187" y="167"/>
                      </a:lnTo>
                      <a:lnTo>
                        <a:pt x="185" y="167"/>
                      </a:lnTo>
                      <a:lnTo>
                        <a:pt x="185" y="167"/>
                      </a:lnTo>
                      <a:lnTo>
                        <a:pt x="185" y="167"/>
                      </a:lnTo>
                      <a:lnTo>
                        <a:pt x="183" y="167"/>
                      </a:lnTo>
                      <a:lnTo>
                        <a:pt x="183" y="167"/>
                      </a:lnTo>
                      <a:lnTo>
                        <a:pt x="183" y="169"/>
                      </a:lnTo>
                      <a:lnTo>
                        <a:pt x="183" y="169"/>
                      </a:lnTo>
                      <a:lnTo>
                        <a:pt x="183" y="169"/>
                      </a:lnTo>
                      <a:lnTo>
                        <a:pt x="183" y="171"/>
                      </a:lnTo>
                      <a:lnTo>
                        <a:pt x="183" y="171"/>
                      </a:lnTo>
                      <a:lnTo>
                        <a:pt x="183" y="171"/>
                      </a:lnTo>
                      <a:lnTo>
                        <a:pt x="183" y="173"/>
                      </a:lnTo>
                      <a:lnTo>
                        <a:pt x="183" y="173"/>
                      </a:lnTo>
                      <a:lnTo>
                        <a:pt x="183" y="175"/>
                      </a:lnTo>
                      <a:lnTo>
                        <a:pt x="183" y="175"/>
                      </a:lnTo>
                      <a:lnTo>
                        <a:pt x="183" y="173"/>
                      </a:lnTo>
                      <a:lnTo>
                        <a:pt x="183" y="173"/>
                      </a:lnTo>
                      <a:lnTo>
                        <a:pt x="183" y="175"/>
                      </a:lnTo>
                      <a:lnTo>
                        <a:pt x="182" y="175"/>
                      </a:lnTo>
                      <a:lnTo>
                        <a:pt x="182" y="175"/>
                      </a:lnTo>
                      <a:lnTo>
                        <a:pt x="180" y="175"/>
                      </a:lnTo>
                      <a:lnTo>
                        <a:pt x="180" y="175"/>
                      </a:lnTo>
                      <a:lnTo>
                        <a:pt x="180" y="175"/>
                      </a:lnTo>
                      <a:lnTo>
                        <a:pt x="180" y="175"/>
                      </a:lnTo>
                      <a:lnTo>
                        <a:pt x="180" y="175"/>
                      </a:lnTo>
                      <a:lnTo>
                        <a:pt x="180" y="173"/>
                      </a:lnTo>
                      <a:lnTo>
                        <a:pt x="178" y="173"/>
                      </a:lnTo>
                      <a:lnTo>
                        <a:pt x="178" y="173"/>
                      </a:lnTo>
                      <a:lnTo>
                        <a:pt x="178" y="173"/>
                      </a:lnTo>
                      <a:lnTo>
                        <a:pt x="178" y="173"/>
                      </a:lnTo>
                      <a:lnTo>
                        <a:pt x="176" y="173"/>
                      </a:lnTo>
                      <a:lnTo>
                        <a:pt x="176" y="171"/>
                      </a:lnTo>
                      <a:lnTo>
                        <a:pt x="176" y="171"/>
                      </a:lnTo>
                      <a:lnTo>
                        <a:pt x="176" y="171"/>
                      </a:lnTo>
                      <a:lnTo>
                        <a:pt x="176" y="171"/>
                      </a:lnTo>
                      <a:lnTo>
                        <a:pt x="176" y="169"/>
                      </a:lnTo>
                      <a:lnTo>
                        <a:pt x="176" y="169"/>
                      </a:lnTo>
                      <a:lnTo>
                        <a:pt x="174" y="169"/>
                      </a:lnTo>
                      <a:lnTo>
                        <a:pt x="174" y="169"/>
                      </a:lnTo>
                      <a:lnTo>
                        <a:pt x="174" y="169"/>
                      </a:lnTo>
                      <a:lnTo>
                        <a:pt x="174" y="169"/>
                      </a:lnTo>
                      <a:lnTo>
                        <a:pt x="174" y="169"/>
                      </a:lnTo>
                      <a:lnTo>
                        <a:pt x="172" y="169"/>
                      </a:lnTo>
                      <a:lnTo>
                        <a:pt x="172" y="169"/>
                      </a:lnTo>
                      <a:lnTo>
                        <a:pt x="170" y="169"/>
                      </a:lnTo>
                      <a:lnTo>
                        <a:pt x="170" y="169"/>
                      </a:lnTo>
                      <a:lnTo>
                        <a:pt x="170" y="169"/>
                      </a:lnTo>
                      <a:lnTo>
                        <a:pt x="170" y="169"/>
                      </a:lnTo>
                      <a:lnTo>
                        <a:pt x="168" y="169"/>
                      </a:lnTo>
                      <a:lnTo>
                        <a:pt x="168" y="169"/>
                      </a:lnTo>
                      <a:lnTo>
                        <a:pt x="168" y="169"/>
                      </a:lnTo>
                      <a:lnTo>
                        <a:pt x="168" y="167"/>
                      </a:lnTo>
                      <a:lnTo>
                        <a:pt x="166" y="167"/>
                      </a:lnTo>
                      <a:lnTo>
                        <a:pt x="166" y="167"/>
                      </a:lnTo>
                      <a:lnTo>
                        <a:pt x="164" y="167"/>
                      </a:lnTo>
                      <a:lnTo>
                        <a:pt x="164" y="167"/>
                      </a:lnTo>
                      <a:lnTo>
                        <a:pt x="164" y="167"/>
                      </a:lnTo>
                      <a:lnTo>
                        <a:pt x="164" y="167"/>
                      </a:lnTo>
                      <a:lnTo>
                        <a:pt x="162" y="167"/>
                      </a:lnTo>
                      <a:lnTo>
                        <a:pt x="162" y="167"/>
                      </a:lnTo>
                      <a:lnTo>
                        <a:pt x="162" y="167"/>
                      </a:lnTo>
                      <a:lnTo>
                        <a:pt x="162" y="167"/>
                      </a:lnTo>
                      <a:lnTo>
                        <a:pt x="162" y="165"/>
                      </a:lnTo>
                      <a:lnTo>
                        <a:pt x="161" y="165"/>
                      </a:lnTo>
                      <a:lnTo>
                        <a:pt x="161" y="165"/>
                      </a:lnTo>
                      <a:lnTo>
                        <a:pt x="161" y="165"/>
                      </a:lnTo>
                      <a:lnTo>
                        <a:pt x="161" y="163"/>
                      </a:lnTo>
                      <a:lnTo>
                        <a:pt x="159" y="163"/>
                      </a:lnTo>
                      <a:lnTo>
                        <a:pt x="159" y="163"/>
                      </a:lnTo>
                      <a:lnTo>
                        <a:pt x="159" y="163"/>
                      </a:lnTo>
                      <a:lnTo>
                        <a:pt x="159" y="163"/>
                      </a:lnTo>
                      <a:lnTo>
                        <a:pt x="157" y="163"/>
                      </a:lnTo>
                      <a:lnTo>
                        <a:pt x="157" y="163"/>
                      </a:lnTo>
                      <a:lnTo>
                        <a:pt x="157" y="163"/>
                      </a:lnTo>
                      <a:lnTo>
                        <a:pt x="157" y="163"/>
                      </a:lnTo>
                      <a:lnTo>
                        <a:pt x="155" y="163"/>
                      </a:lnTo>
                      <a:lnTo>
                        <a:pt x="155" y="163"/>
                      </a:lnTo>
                      <a:lnTo>
                        <a:pt x="155" y="163"/>
                      </a:lnTo>
                      <a:lnTo>
                        <a:pt x="153" y="163"/>
                      </a:lnTo>
                      <a:lnTo>
                        <a:pt x="153" y="163"/>
                      </a:lnTo>
                      <a:lnTo>
                        <a:pt x="153" y="163"/>
                      </a:lnTo>
                      <a:lnTo>
                        <a:pt x="153" y="163"/>
                      </a:lnTo>
                      <a:lnTo>
                        <a:pt x="153" y="163"/>
                      </a:lnTo>
                      <a:lnTo>
                        <a:pt x="151" y="163"/>
                      </a:lnTo>
                      <a:lnTo>
                        <a:pt x="151" y="163"/>
                      </a:lnTo>
                      <a:lnTo>
                        <a:pt x="151" y="163"/>
                      </a:lnTo>
                      <a:lnTo>
                        <a:pt x="151" y="165"/>
                      </a:lnTo>
                      <a:lnTo>
                        <a:pt x="151" y="165"/>
                      </a:lnTo>
                      <a:lnTo>
                        <a:pt x="149" y="165"/>
                      </a:lnTo>
                      <a:lnTo>
                        <a:pt x="149" y="165"/>
                      </a:lnTo>
                      <a:lnTo>
                        <a:pt x="151" y="165"/>
                      </a:lnTo>
                      <a:lnTo>
                        <a:pt x="151" y="167"/>
                      </a:lnTo>
                      <a:lnTo>
                        <a:pt x="151" y="167"/>
                      </a:lnTo>
                      <a:lnTo>
                        <a:pt x="151" y="167"/>
                      </a:lnTo>
                      <a:lnTo>
                        <a:pt x="151" y="167"/>
                      </a:lnTo>
                      <a:lnTo>
                        <a:pt x="151" y="167"/>
                      </a:lnTo>
                      <a:lnTo>
                        <a:pt x="151" y="169"/>
                      </a:lnTo>
                      <a:lnTo>
                        <a:pt x="153" y="169"/>
                      </a:lnTo>
                      <a:lnTo>
                        <a:pt x="153" y="169"/>
                      </a:lnTo>
                      <a:lnTo>
                        <a:pt x="153" y="171"/>
                      </a:lnTo>
                      <a:lnTo>
                        <a:pt x="153" y="171"/>
                      </a:lnTo>
                      <a:lnTo>
                        <a:pt x="153" y="171"/>
                      </a:lnTo>
                      <a:lnTo>
                        <a:pt x="153" y="171"/>
                      </a:lnTo>
                      <a:lnTo>
                        <a:pt x="153" y="173"/>
                      </a:lnTo>
                      <a:lnTo>
                        <a:pt x="155" y="173"/>
                      </a:lnTo>
                      <a:lnTo>
                        <a:pt x="155" y="173"/>
                      </a:lnTo>
                      <a:lnTo>
                        <a:pt x="155" y="173"/>
                      </a:lnTo>
                      <a:lnTo>
                        <a:pt x="157" y="173"/>
                      </a:lnTo>
                      <a:lnTo>
                        <a:pt x="157" y="173"/>
                      </a:lnTo>
                      <a:lnTo>
                        <a:pt x="157" y="175"/>
                      </a:lnTo>
                      <a:lnTo>
                        <a:pt x="157" y="175"/>
                      </a:lnTo>
                      <a:lnTo>
                        <a:pt x="157" y="175"/>
                      </a:lnTo>
                      <a:lnTo>
                        <a:pt x="159" y="175"/>
                      </a:lnTo>
                      <a:lnTo>
                        <a:pt x="159" y="177"/>
                      </a:lnTo>
                      <a:lnTo>
                        <a:pt x="159" y="177"/>
                      </a:lnTo>
                      <a:lnTo>
                        <a:pt x="159" y="177"/>
                      </a:lnTo>
                      <a:lnTo>
                        <a:pt x="159" y="177"/>
                      </a:lnTo>
                      <a:lnTo>
                        <a:pt x="159" y="177"/>
                      </a:lnTo>
                      <a:lnTo>
                        <a:pt x="159" y="179"/>
                      </a:lnTo>
                      <a:lnTo>
                        <a:pt x="159" y="179"/>
                      </a:lnTo>
                      <a:lnTo>
                        <a:pt x="159" y="179"/>
                      </a:lnTo>
                      <a:lnTo>
                        <a:pt x="159" y="179"/>
                      </a:lnTo>
                      <a:lnTo>
                        <a:pt x="159" y="180"/>
                      </a:lnTo>
                      <a:lnTo>
                        <a:pt x="159" y="180"/>
                      </a:lnTo>
                      <a:lnTo>
                        <a:pt x="159" y="182"/>
                      </a:lnTo>
                      <a:lnTo>
                        <a:pt x="159" y="182"/>
                      </a:lnTo>
                      <a:lnTo>
                        <a:pt x="159" y="182"/>
                      </a:lnTo>
                      <a:lnTo>
                        <a:pt x="159" y="184"/>
                      </a:lnTo>
                      <a:lnTo>
                        <a:pt x="159" y="184"/>
                      </a:lnTo>
                      <a:lnTo>
                        <a:pt x="159" y="184"/>
                      </a:lnTo>
                      <a:lnTo>
                        <a:pt x="159" y="186"/>
                      </a:lnTo>
                      <a:lnTo>
                        <a:pt x="159" y="186"/>
                      </a:lnTo>
                      <a:lnTo>
                        <a:pt x="159" y="186"/>
                      </a:lnTo>
                      <a:lnTo>
                        <a:pt x="159" y="188"/>
                      </a:lnTo>
                      <a:lnTo>
                        <a:pt x="159" y="188"/>
                      </a:lnTo>
                      <a:lnTo>
                        <a:pt x="161" y="188"/>
                      </a:lnTo>
                      <a:lnTo>
                        <a:pt x="161" y="190"/>
                      </a:lnTo>
                      <a:lnTo>
                        <a:pt x="161" y="190"/>
                      </a:lnTo>
                      <a:lnTo>
                        <a:pt x="161" y="190"/>
                      </a:lnTo>
                      <a:lnTo>
                        <a:pt x="161" y="192"/>
                      </a:lnTo>
                      <a:lnTo>
                        <a:pt x="162" y="192"/>
                      </a:lnTo>
                      <a:lnTo>
                        <a:pt x="162" y="192"/>
                      </a:lnTo>
                      <a:lnTo>
                        <a:pt x="162" y="192"/>
                      </a:lnTo>
                      <a:lnTo>
                        <a:pt x="162" y="192"/>
                      </a:lnTo>
                      <a:lnTo>
                        <a:pt x="162" y="194"/>
                      </a:lnTo>
                      <a:lnTo>
                        <a:pt x="162" y="194"/>
                      </a:lnTo>
                      <a:lnTo>
                        <a:pt x="162" y="196"/>
                      </a:lnTo>
                      <a:lnTo>
                        <a:pt x="162" y="196"/>
                      </a:lnTo>
                      <a:lnTo>
                        <a:pt x="162" y="198"/>
                      </a:lnTo>
                      <a:lnTo>
                        <a:pt x="162" y="198"/>
                      </a:lnTo>
                      <a:lnTo>
                        <a:pt x="162" y="198"/>
                      </a:lnTo>
                      <a:lnTo>
                        <a:pt x="162" y="200"/>
                      </a:lnTo>
                      <a:lnTo>
                        <a:pt x="162" y="200"/>
                      </a:lnTo>
                      <a:lnTo>
                        <a:pt x="162" y="200"/>
                      </a:lnTo>
                      <a:lnTo>
                        <a:pt x="162" y="200"/>
                      </a:lnTo>
                      <a:lnTo>
                        <a:pt x="164" y="200"/>
                      </a:lnTo>
                      <a:lnTo>
                        <a:pt x="164" y="200"/>
                      </a:lnTo>
                      <a:lnTo>
                        <a:pt x="164" y="200"/>
                      </a:lnTo>
                      <a:lnTo>
                        <a:pt x="164" y="200"/>
                      </a:lnTo>
                      <a:lnTo>
                        <a:pt x="166" y="200"/>
                      </a:lnTo>
                      <a:lnTo>
                        <a:pt x="166" y="202"/>
                      </a:lnTo>
                      <a:lnTo>
                        <a:pt x="166" y="202"/>
                      </a:lnTo>
                      <a:lnTo>
                        <a:pt x="168" y="202"/>
                      </a:lnTo>
                      <a:lnTo>
                        <a:pt x="168" y="202"/>
                      </a:lnTo>
                      <a:lnTo>
                        <a:pt x="168" y="200"/>
                      </a:lnTo>
                      <a:lnTo>
                        <a:pt x="168" y="200"/>
                      </a:lnTo>
                      <a:lnTo>
                        <a:pt x="170" y="200"/>
                      </a:lnTo>
                      <a:lnTo>
                        <a:pt x="170" y="200"/>
                      </a:lnTo>
                      <a:lnTo>
                        <a:pt x="170" y="200"/>
                      </a:lnTo>
                      <a:lnTo>
                        <a:pt x="170" y="200"/>
                      </a:lnTo>
                      <a:lnTo>
                        <a:pt x="172" y="200"/>
                      </a:lnTo>
                      <a:lnTo>
                        <a:pt x="172" y="200"/>
                      </a:lnTo>
                      <a:lnTo>
                        <a:pt x="172" y="200"/>
                      </a:lnTo>
                      <a:lnTo>
                        <a:pt x="172" y="202"/>
                      </a:lnTo>
                      <a:lnTo>
                        <a:pt x="172" y="202"/>
                      </a:lnTo>
                      <a:lnTo>
                        <a:pt x="172" y="203"/>
                      </a:lnTo>
                      <a:lnTo>
                        <a:pt x="172" y="203"/>
                      </a:lnTo>
                      <a:lnTo>
                        <a:pt x="174" y="203"/>
                      </a:lnTo>
                      <a:lnTo>
                        <a:pt x="174" y="205"/>
                      </a:lnTo>
                      <a:lnTo>
                        <a:pt x="174" y="205"/>
                      </a:lnTo>
                      <a:lnTo>
                        <a:pt x="172" y="205"/>
                      </a:lnTo>
                      <a:lnTo>
                        <a:pt x="172" y="207"/>
                      </a:lnTo>
                      <a:lnTo>
                        <a:pt x="172" y="207"/>
                      </a:lnTo>
                      <a:lnTo>
                        <a:pt x="170" y="207"/>
                      </a:lnTo>
                      <a:lnTo>
                        <a:pt x="170" y="207"/>
                      </a:lnTo>
                      <a:lnTo>
                        <a:pt x="170" y="207"/>
                      </a:lnTo>
                      <a:lnTo>
                        <a:pt x="168" y="207"/>
                      </a:lnTo>
                      <a:lnTo>
                        <a:pt x="168" y="207"/>
                      </a:lnTo>
                      <a:lnTo>
                        <a:pt x="168" y="207"/>
                      </a:lnTo>
                      <a:lnTo>
                        <a:pt x="168" y="207"/>
                      </a:lnTo>
                      <a:lnTo>
                        <a:pt x="168" y="207"/>
                      </a:lnTo>
                      <a:lnTo>
                        <a:pt x="166" y="207"/>
                      </a:lnTo>
                      <a:lnTo>
                        <a:pt x="166" y="209"/>
                      </a:lnTo>
                      <a:lnTo>
                        <a:pt x="166" y="209"/>
                      </a:lnTo>
                      <a:lnTo>
                        <a:pt x="166" y="209"/>
                      </a:lnTo>
                      <a:lnTo>
                        <a:pt x="164" y="209"/>
                      </a:lnTo>
                      <a:lnTo>
                        <a:pt x="164" y="209"/>
                      </a:lnTo>
                      <a:lnTo>
                        <a:pt x="164" y="209"/>
                      </a:lnTo>
                      <a:lnTo>
                        <a:pt x="164" y="209"/>
                      </a:lnTo>
                      <a:lnTo>
                        <a:pt x="162" y="209"/>
                      </a:lnTo>
                      <a:lnTo>
                        <a:pt x="162" y="209"/>
                      </a:lnTo>
                      <a:lnTo>
                        <a:pt x="162" y="207"/>
                      </a:lnTo>
                      <a:lnTo>
                        <a:pt x="162" y="207"/>
                      </a:lnTo>
                      <a:lnTo>
                        <a:pt x="162" y="209"/>
                      </a:lnTo>
                      <a:lnTo>
                        <a:pt x="161" y="209"/>
                      </a:lnTo>
                      <a:lnTo>
                        <a:pt x="161" y="209"/>
                      </a:lnTo>
                      <a:lnTo>
                        <a:pt x="161" y="211"/>
                      </a:lnTo>
                      <a:lnTo>
                        <a:pt x="162" y="211"/>
                      </a:lnTo>
                      <a:lnTo>
                        <a:pt x="162" y="211"/>
                      </a:lnTo>
                      <a:lnTo>
                        <a:pt x="161" y="211"/>
                      </a:lnTo>
                      <a:lnTo>
                        <a:pt x="161" y="213"/>
                      </a:lnTo>
                      <a:lnTo>
                        <a:pt x="161" y="213"/>
                      </a:lnTo>
                      <a:lnTo>
                        <a:pt x="161" y="215"/>
                      </a:lnTo>
                      <a:lnTo>
                        <a:pt x="161" y="215"/>
                      </a:lnTo>
                      <a:lnTo>
                        <a:pt x="161" y="215"/>
                      </a:lnTo>
                      <a:lnTo>
                        <a:pt x="161" y="217"/>
                      </a:lnTo>
                      <a:lnTo>
                        <a:pt x="161" y="217"/>
                      </a:lnTo>
                      <a:lnTo>
                        <a:pt x="161" y="217"/>
                      </a:lnTo>
                      <a:lnTo>
                        <a:pt x="159" y="217"/>
                      </a:lnTo>
                      <a:lnTo>
                        <a:pt x="159" y="217"/>
                      </a:lnTo>
                      <a:lnTo>
                        <a:pt x="159" y="219"/>
                      </a:lnTo>
                      <a:lnTo>
                        <a:pt x="159" y="219"/>
                      </a:lnTo>
                      <a:lnTo>
                        <a:pt x="159" y="219"/>
                      </a:lnTo>
                      <a:lnTo>
                        <a:pt x="157" y="219"/>
                      </a:lnTo>
                      <a:lnTo>
                        <a:pt x="157" y="221"/>
                      </a:lnTo>
                      <a:lnTo>
                        <a:pt x="157" y="221"/>
                      </a:lnTo>
                      <a:lnTo>
                        <a:pt x="157" y="221"/>
                      </a:lnTo>
                      <a:lnTo>
                        <a:pt x="157" y="223"/>
                      </a:lnTo>
                      <a:lnTo>
                        <a:pt x="157" y="223"/>
                      </a:lnTo>
                      <a:lnTo>
                        <a:pt x="157" y="221"/>
                      </a:lnTo>
                      <a:lnTo>
                        <a:pt x="155" y="221"/>
                      </a:lnTo>
                      <a:lnTo>
                        <a:pt x="155" y="221"/>
                      </a:lnTo>
                      <a:lnTo>
                        <a:pt x="157" y="221"/>
                      </a:lnTo>
                      <a:lnTo>
                        <a:pt x="157" y="219"/>
                      </a:lnTo>
                      <a:lnTo>
                        <a:pt x="157" y="219"/>
                      </a:lnTo>
                      <a:lnTo>
                        <a:pt x="155" y="219"/>
                      </a:lnTo>
                      <a:lnTo>
                        <a:pt x="155" y="219"/>
                      </a:lnTo>
                      <a:lnTo>
                        <a:pt x="155" y="219"/>
                      </a:lnTo>
                      <a:lnTo>
                        <a:pt x="155" y="221"/>
                      </a:lnTo>
                      <a:lnTo>
                        <a:pt x="153" y="221"/>
                      </a:lnTo>
                      <a:lnTo>
                        <a:pt x="153" y="221"/>
                      </a:lnTo>
                      <a:lnTo>
                        <a:pt x="153" y="221"/>
                      </a:lnTo>
                      <a:lnTo>
                        <a:pt x="153" y="221"/>
                      </a:lnTo>
                      <a:lnTo>
                        <a:pt x="153" y="223"/>
                      </a:lnTo>
                      <a:lnTo>
                        <a:pt x="153" y="223"/>
                      </a:lnTo>
                      <a:lnTo>
                        <a:pt x="151" y="223"/>
                      </a:lnTo>
                      <a:lnTo>
                        <a:pt x="151" y="223"/>
                      </a:lnTo>
                      <a:lnTo>
                        <a:pt x="151" y="225"/>
                      </a:lnTo>
                      <a:lnTo>
                        <a:pt x="151" y="225"/>
                      </a:lnTo>
                      <a:lnTo>
                        <a:pt x="151" y="225"/>
                      </a:lnTo>
                      <a:lnTo>
                        <a:pt x="149" y="225"/>
                      </a:lnTo>
                      <a:lnTo>
                        <a:pt x="149" y="225"/>
                      </a:lnTo>
                      <a:lnTo>
                        <a:pt x="149" y="225"/>
                      </a:lnTo>
                      <a:lnTo>
                        <a:pt x="149" y="226"/>
                      </a:lnTo>
                      <a:lnTo>
                        <a:pt x="147" y="226"/>
                      </a:lnTo>
                      <a:lnTo>
                        <a:pt x="147" y="225"/>
                      </a:lnTo>
                      <a:lnTo>
                        <a:pt x="147" y="225"/>
                      </a:lnTo>
                      <a:lnTo>
                        <a:pt x="147" y="225"/>
                      </a:lnTo>
                      <a:lnTo>
                        <a:pt x="147" y="225"/>
                      </a:lnTo>
                      <a:lnTo>
                        <a:pt x="147" y="225"/>
                      </a:lnTo>
                      <a:lnTo>
                        <a:pt x="145" y="225"/>
                      </a:lnTo>
                      <a:lnTo>
                        <a:pt x="145" y="226"/>
                      </a:lnTo>
                      <a:lnTo>
                        <a:pt x="145" y="226"/>
                      </a:lnTo>
                      <a:lnTo>
                        <a:pt x="145" y="226"/>
                      </a:lnTo>
                      <a:lnTo>
                        <a:pt x="143" y="226"/>
                      </a:lnTo>
                      <a:lnTo>
                        <a:pt x="143" y="228"/>
                      </a:lnTo>
                      <a:lnTo>
                        <a:pt x="143" y="228"/>
                      </a:lnTo>
                      <a:lnTo>
                        <a:pt x="143" y="228"/>
                      </a:lnTo>
                      <a:lnTo>
                        <a:pt x="143" y="228"/>
                      </a:lnTo>
                      <a:lnTo>
                        <a:pt x="143" y="230"/>
                      </a:lnTo>
                      <a:lnTo>
                        <a:pt x="141" y="230"/>
                      </a:lnTo>
                      <a:lnTo>
                        <a:pt x="141" y="230"/>
                      </a:lnTo>
                      <a:lnTo>
                        <a:pt x="141" y="230"/>
                      </a:lnTo>
                      <a:lnTo>
                        <a:pt x="141" y="230"/>
                      </a:lnTo>
                      <a:lnTo>
                        <a:pt x="141" y="232"/>
                      </a:lnTo>
                      <a:lnTo>
                        <a:pt x="139" y="232"/>
                      </a:lnTo>
                      <a:lnTo>
                        <a:pt x="139" y="232"/>
                      </a:lnTo>
                      <a:lnTo>
                        <a:pt x="139" y="232"/>
                      </a:lnTo>
                      <a:lnTo>
                        <a:pt x="138" y="232"/>
                      </a:lnTo>
                      <a:lnTo>
                        <a:pt x="138" y="232"/>
                      </a:lnTo>
                      <a:lnTo>
                        <a:pt x="138" y="232"/>
                      </a:lnTo>
                      <a:lnTo>
                        <a:pt x="138" y="232"/>
                      </a:lnTo>
                      <a:lnTo>
                        <a:pt x="136" y="232"/>
                      </a:lnTo>
                      <a:lnTo>
                        <a:pt x="136" y="232"/>
                      </a:lnTo>
                      <a:lnTo>
                        <a:pt x="136" y="232"/>
                      </a:lnTo>
                      <a:lnTo>
                        <a:pt x="134" y="232"/>
                      </a:lnTo>
                      <a:lnTo>
                        <a:pt x="134" y="232"/>
                      </a:lnTo>
                      <a:lnTo>
                        <a:pt x="132" y="232"/>
                      </a:lnTo>
                      <a:lnTo>
                        <a:pt x="132" y="234"/>
                      </a:lnTo>
                      <a:lnTo>
                        <a:pt x="132" y="234"/>
                      </a:lnTo>
                      <a:lnTo>
                        <a:pt x="132" y="234"/>
                      </a:lnTo>
                      <a:lnTo>
                        <a:pt x="130" y="234"/>
                      </a:lnTo>
                      <a:lnTo>
                        <a:pt x="130" y="234"/>
                      </a:lnTo>
                      <a:lnTo>
                        <a:pt x="130" y="234"/>
                      </a:lnTo>
                      <a:lnTo>
                        <a:pt x="128" y="234"/>
                      </a:lnTo>
                      <a:lnTo>
                        <a:pt x="128" y="234"/>
                      </a:lnTo>
                      <a:lnTo>
                        <a:pt x="126" y="234"/>
                      </a:lnTo>
                      <a:lnTo>
                        <a:pt x="126" y="234"/>
                      </a:lnTo>
                      <a:lnTo>
                        <a:pt x="126" y="234"/>
                      </a:lnTo>
                      <a:lnTo>
                        <a:pt x="124" y="234"/>
                      </a:lnTo>
                      <a:lnTo>
                        <a:pt x="124" y="234"/>
                      </a:lnTo>
                      <a:lnTo>
                        <a:pt x="124" y="234"/>
                      </a:lnTo>
                      <a:lnTo>
                        <a:pt x="124" y="234"/>
                      </a:lnTo>
                      <a:lnTo>
                        <a:pt x="122" y="234"/>
                      </a:lnTo>
                      <a:lnTo>
                        <a:pt x="122" y="234"/>
                      </a:lnTo>
                      <a:lnTo>
                        <a:pt x="122" y="234"/>
                      </a:lnTo>
                      <a:lnTo>
                        <a:pt x="120" y="234"/>
                      </a:lnTo>
                      <a:lnTo>
                        <a:pt x="120" y="234"/>
                      </a:lnTo>
                      <a:lnTo>
                        <a:pt x="120" y="232"/>
                      </a:lnTo>
                      <a:lnTo>
                        <a:pt x="120" y="232"/>
                      </a:lnTo>
                      <a:lnTo>
                        <a:pt x="120" y="232"/>
                      </a:lnTo>
                      <a:lnTo>
                        <a:pt x="118" y="232"/>
                      </a:lnTo>
                      <a:lnTo>
                        <a:pt x="118" y="232"/>
                      </a:lnTo>
                      <a:lnTo>
                        <a:pt x="118" y="232"/>
                      </a:lnTo>
                      <a:lnTo>
                        <a:pt x="118" y="230"/>
                      </a:lnTo>
                      <a:lnTo>
                        <a:pt x="118" y="230"/>
                      </a:lnTo>
                      <a:lnTo>
                        <a:pt x="118" y="230"/>
                      </a:lnTo>
                      <a:lnTo>
                        <a:pt x="117" y="230"/>
                      </a:lnTo>
                      <a:lnTo>
                        <a:pt x="117" y="228"/>
                      </a:lnTo>
                      <a:lnTo>
                        <a:pt x="117" y="228"/>
                      </a:lnTo>
                      <a:lnTo>
                        <a:pt x="117" y="228"/>
                      </a:lnTo>
                      <a:lnTo>
                        <a:pt x="115" y="228"/>
                      </a:lnTo>
                      <a:lnTo>
                        <a:pt x="115" y="226"/>
                      </a:lnTo>
                      <a:lnTo>
                        <a:pt x="115" y="226"/>
                      </a:lnTo>
                      <a:lnTo>
                        <a:pt x="115" y="226"/>
                      </a:lnTo>
                      <a:lnTo>
                        <a:pt x="115" y="226"/>
                      </a:lnTo>
                      <a:lnTo>
                        <a:pt x="115" y="225"/>
                      </a:lnTo>
                      <a:lnTo>
                        <a:pt x="113" y="225"/>
                      </a:lnTo>
                      <a:lnTo>
                        <a:pt x="113" y="225"/>
                      </a:lnTo>
                      <a:lnTo>
                        <a:pt x="113" y="225"/>
                      </a:lnTo>
                      <a:lnTo>
                        <a:pt x="113" y="225"/>
                      </a:lnTo>
                      <a:lnTo>
                        <a:pt x="113" y="223"/>
                      </a:lnTo>
                      <a:lnTo>
                        <a:pt x="113" y="223"/>
                      </a:lnTo>
                      <a:lnTo>
                        <a:pt x="111" y="223"/>
                      </a:lnTo>
                      <a:lnTo>
                        <a:pt x="111" y="221"/>
                      </a:lnTo>
                      <a:lnTo>
                        <a:pt x="111" y="221"/>
                      </a:lnTo>
                      <a:lnTo>
                        <a:pt x="111" y="219"/>
                      </a:lnTo>
                      <a:lnTo>
                        <a:pt x="111" y="219"/>
                      </a:lnTo>
                      <a:lnTo>
                        <a:pt x="111" y="219"/>
                      </a:lnTo>
                      <a:lnTo>
                        <a:pt x="111" y="217"/>
                      </a:lnTo>
                      <a:lnTo>
                        <a:pt x="111" y="217"/>
                      </a:lnTo>
                      <a:lnTo>
                        <a:pt x="111" y="215"/>
                      </a:lnTo>
                      <a:lnTo>
                        <a:pt x="111" y="215"/>
                      </a:lnTo>
                      <a:lnTo>
                        <a:pt x="111" y="215"/>
                      </a:lnTo>
                      <a:lnTo>
                        <a:pt x="111" y="215"/>
                      </a:lnTo>
                      <a:lnTo>
                        <a:pt x="109" y="215"/>
                      </a:lnTo>
                      <a:lnTo>
                        <a:pt x="109" y="213"/>
                      </a:lnTo>
                      <a:lnTo>
                        <a:pt x="109" y="213"/>
                      </a:lnTo>
                      <a:lnTo>
                        <a:pt x="109" y="211"/>
                      </a:lnTo>
                      <a:lnTo>
                        <a:pt x="109" y="211"/>
                      </a:lnTo>
                      <a:lnTo>
                        <a:pt x="109" y="211"/>
                      </a:lnTo>
                      <a:lnTo>
                        <a:pt x="109" y="209"/>
                      </a:lnTo>
                      <a:lnTo>
                        <a:pt x="109" y="209"/>
                      </a:lnTo>
                      <a:lnTo>
                        <a:pt x="109" y="209"/>
                      </a:lnTo>
                      <a:lnTo>
                        <a:pt x="109" y="207"/>
                      </a:lnTo>
                      <a:lnTo>
                        <a:pt x="109" y="207"/>
                      </a:lnTo>
                      <a:lnTo>
                        <a:pt x="109" y="207"/>
                      </a:lnTo>
                      <a:lnTo>
                        <a:pt x="107" y="207"/>
                      </a:lnTo>
                      <a:lnTo>
                        <a:pt x="107" y="205"/>
                      </a:lnTo>
                      <a:lnTo>
                        <a:pt x="107" y="205"/>
                      </a:lnTo>
                      <a:lnTo>
                        <a:pt x="107" y="205"/>
                      </a:lnTo>
                      <a:lnTo>
                        <a:pt x="107" y="203"/>
                      </a:lnTo>
                      <a:lnTo>
                        <a:pt x="107" y="203"/>
                      </a:lnTo>
                      <a:lnTo>
                        <a:pt x="107" y="202"/>
                      </a:lnTo>
                      <a:lnTo>
                        <a:pt x="107" y="202"/>
                      </a:lnTo>
                      <a:lnTo>
                        <a:pt x="107" y="202"/>
                      </a:lnTo>
                      <a:lnTo>
                        <a:pt x="107" y="202"/>
                      </a:lnTo>
                      <a:lnTo>
                        <a:pt x="107" y="200"/>
                      </a:lnTo>
                      <a:lnTo>
                        <a:pt x="105" y="200"/>
                      </a:lnTo>
                      <a:lnTo>
                        <a:pt x="105" y="200"/>
                      </a:lnTo>
                      <a:lnTo>
                        <a:pt x="105" y="200"/>
                      </a:lnTo>
                      <a:lnTo>
                        <a:pt x="105" y="200"/>
                      </a:lnTo>
                      <a:lnTo>
                        <a:pt x="105" y="200"/>
                      </a:lnTo>
                      <a:lnTo>
                        <a:pt x="105" y="198"/>
                      </a:lnTo>
                      <a:lnTo>
                        <a:pt x="103" y="198"/>
                      </a:lnTo>
                      <a:lnTo>
                        <a:pt x="103" y="198"/>
                      </a:lnTo>
                      <a:lnTo>
                        <a:pt x="103" y="198"/>
                      </a:lnTo>
                      <a:lnTo>
                        <a:pt x="103" y="198"/>
                      </a:lnTo>
                      <a:lnTo>
                        <a:pt x="103" y="196"/>
                      </a:lnTo>
                      <a:lnTo>
                        <a:pt x="101" y="196"/>
                      </a:lnTo>
                      <a:lnTo>
                        <a:pt x="101" y="196"/>
                      </a:lnTo>
                      <a:lnTo>
                        <a:pt x="101" y="196"/>
                      </a:lnTo>
                      <a:lnTo>
                        <a:pt x="99" y="196"/>
                      </a:lnTo>
                      <a:lnTo>
                        <a:pt x="99" y="194"/>
                      </a:lnTo>
                      <a:lnTo>
                        <a:pt x="99" y="194"/>
                      </a:lnTo>
                      <a:lnTo>
                        <a:pt x="99" y="192"/>
                      </a:lnTo>
                      <a:lnTo>
                        <a:pt x="99" y="192"/>
                      </a:lnTo>
                      <a:lnTo>
                        <a:pt x="99" y="192"/>
                      </a:lnTo>
                      <a:lnTo>
                        <a:pt x="97" y="192"/>
                      </a:lnTo>
                      <a:lnTo>
                        <a:pt x="97" y="192"/>
                      </a:lnTo>
                      <a:lnTo>
                        <a:pt x="97" y="192"/>
                      </a:lnTo>
                      <a:lnTo>
                        <a:pt x="97" y="192"/>
                      </a:lnTo>
                      <a:lnTo>
                        <a:pt x="95" y="192"/>
                      </a:lnTo>
                      <a:lnTo>
                        <a:pt x="95" y="192"/>
                      </a:lnTo>
                      <a:lnTo>
                        <a:pt x="95" y="192"/>
                      </a:lnTo>
                      <a:lnTo>
                        <a:pt x="95" y="192"/>
                      </a:lnTo>
                      <a:lnTo>
                        <a:pt x="95" y="192"/>
                      </a:lnTo>
                      <a:lnTo>
                        <a:pt x="95" y="192"/>
                      </a:lnTo>
                      <a:lnTo>
                        <a:pt x="95" y="190"/>
                      </a:lnTo>
                      <a:lnTo>
                        <a:pt x="97" y="190"/>
                      </a:lnTo>
                      <a:lnTo>
                        <a:pt x="97" y="190"/>
                      </a:lnTo>
                      <a:lnTo>
                        <a:pt x="97" y="190"/>
                      </a:lnTo>
                      <a:lnTo>
                        <a:pt x="97" y="188"/>
                      </a:lnTo>
                      <a:lnTo>
                        <a:pt x="97" y="188"/>
                      </a:lnTo>
                      <a:lnTo>
                        <a:pt x="99" y="188"/>
                      </a:lnTo>
                      <a:lnTo>
                        <a:pt x="99" y="188"/>
                      </a:lnTo>
                      <a:lnTo>
                        <a:pt x="99" y="188"/>
                      </a:lnTo>
                      <a:lnTo>
                        <a:pt x="99" y="186"/>
                      </a:lnTo>
                      <a:lnTo>
                        <a:pt x="99" y="186"/>
                      </a:lnTo>
                      <a:lnTo>
                        <a:pt x="99" y="186"/>
                      </a:lnTo>
                      <a:lnTo>
                        <a:pt x="101" y="186"/>
                      </a:lnTo>
                      <a:lnTo>
                        <a:pt x="101" y="184"/>
                      </a:lnTo>
                      <a:lnTo>
                        <a:pt x="101" y="184"/>
                      </a:lnTo>
                      <a:lnTo>
                        <a:pt x="101" y="184"/>
                      </a:lnTo>
                      <a:lnTo>
                        <a:pt x="103" y="184"/>
                      </a:lnTo>
                      <a:lnTo>
                        <a:pt x="103" y="184"/>
                      </a:lnTo>
                      <a:lnTo>
                        <a:pt x="103" y="184"/>
                      </a:lnTo>
                      <a:lnTo>
                        <a:pt x="103" y="184"/>
                      </a:lnTo>
                      <a:lnTo>
                        <a:pt x="103" y="182"/>
                      </a:lnTo>
                      <a:lnTo>
                        <a:pt x="103" y="182"/>
                      </a:lnTo>
                      <a:lnTo>
                        <a:pt x="105" y="182"/>
                      </a:lnTo>
                      <a:lnTo>
                        <a:pt x="105" y="180"/>
                      </a:lnTo>
                      <a:lnTo>
                        <a:pt x="105" y="180"/>
                      </a:lnTo>
                      <a:lnTo>
                        <a:pt x="105" y="180"/>
                      </a:lnTo>
                      <a:lnTo>
                        <a:pt x="105" y="180"/>
                      </a:lnTo>
                      <a:lnTo>
                        <a:pt x="105" y="179"/>
                      </a:lnTo>
                      <a:lnTo>
                        <a:pt x="103" y="179"/>
                      </a:lnTo>
                      <a:lnTo>
                        <a:pt x="103" y="179"/>
                      </a:lnTo>
                      <a:lnTo>
                        <a:pt x="103" y="179"/>
                      </a:lnTo>
                      <a:lnTo>
                        <a:pt x="103" y="177"/>
                      </a:lnTo>
                      <a:lnTo>
                        <a:pt x="103" y="177"/>
                      </a:lnTo>
                      <a:lnTo>
                        <a:pt x="103" y="177"/>
                      </a:lnTo>
                      <a:lnTo>
                        <a:pt x="103" y="177"/>
                      </a:lnTo>
                      <a:lnTo>
                        <a:pt x="103" y="175"/>
                      </a:lnTo>
                      <a:lnTo>
                        <a:pt x="103" y="175"/>
                      </a:lnTo>
                      <a:lnTo>
                        <a:pt x="101" y="175"/>
                      </a:lnTo>
                      <a:lnTo>
                        <a:pt x="101" y="173"/>
                      </a:lnTo>
                      <a:lnTo>
                        <a:pt x="101" y="173"/>
                      </a:lnTo>
                      <a:lnTo>
                        <a:pt x="99" y="173"/>
                      </a:lnTo>
                      <a:lnTo>
                        <a:pt x="99" y="173"/>
                      </a:lnTo>
                      <a:lnTo>
                        <a:pt x="99" y="173"/>
                      </a:lnTo>
                      <a:lnTo>
                        <a:pt x="99" y="171"/>
                      </a:lnTo>
                      <a:lnTo>
                        <a:pt x="99" y="171"/>
                      </a:lnTo>
                      <a:lnTo>
                        <a:pt x="99" y="171"/>
                      </a:lnTo>
                      <a:lnTo>
                        <a:pt x="99" y="169"/>
                      </a:lnTo>
                      <a:lnTo>
                        <a:pt x="99" y="169"/>
                      </a:lnTo>
                      <a:lnTo>
                        <a:pt x="97" y="169"/>
                      </a:lnTo>
                      <a:lnTo>
                        <a:pt x="97" y="167"/>
                      </a:lnTo>
                      <a:lnTo>
                        <a:pt x="97" y="167"/>
                      </a:lnTo>
                      <a:lnTo>
                        <a:pt x="97" y="167"/>
                      </a:lnTo>
                      <a:lnTo>
                        <a:pt x="97" y="167"/>
                      </a:lnTo>
                      <a:lnTo>
                        <a:pt x="97" y="165"/>
                      </a:lnTo>
                      <a:lnTo>
                        <a:pt x="97" y="165"/>
                      </a:lnTo>
                      <a:lnTo>
                        <a:pt x="97" y="165"/>
                      </a:lnTo>
                      <a:lnTo>
                        <a:pt x="97" y="163"/>
                      </a:lnTo>
                      <a:lnTo>
                        <a:pt x="97" y="163"/>
                      </a:lnTo>
                      <a:lnTo>
                        <a:pt x="97" y="161"/>
                      </a:lnTo>
                      <a:lnTo>
                        <a:pt x="97" y="161"/>
                      </a:lnTo>
                      <a:lnTo>
                        <a:pt x="97" y="159"/>
                      </a:lnTo>
                      <a:lnTo>
                        <a:pt x="97" y="159"/>
                      </a:lnTo>
                      <a:lnTo>
                        <a:pt x="97" y="159"/>
                      </a:lnTo>
                      <a:lnTo>
                        <a:pt x="95" y="159"/>
                      </a:lnTo>
                      <a:lnTo>
                        <a:pt x="95" y="157"/>
                      </a:lnTo>
                      <a:lnTo>
                        <a:pt x="95" y="157"/>
                      </a:lnTo>
                      <a:lnTo>
                        <a:pt x="95" y="157"/>
                      </a:lnTo>
                      <a:lnTo>
                        <a:pt x="95" y="156"/>
                      </a:lnTo>
                      <a:lnTo>
                        <a:pt x="95" y="156"/>
                      </a:lnTo>
                      <a:lnTo>
                        <a:pt x="95" y="156"/>
                      </a:lnTo>
                      <a:lnTo>
                        <a:pt x="95" y="154"/>
                      </a:lnTo>
                      <a:lnTo>
                        <a:pt x="95" y="154"/>
                      </a:lnTo>
                      <a:lnTo>
                        <a:pt x="95" y="152"/>
                      </a:lnTo>
                      <a:lnTo>
                        <a:pt x="95" y="152"/>
                      </a:lnTo>
                      <a:lnTo>
                        <a:pt x="95" y="152"/>
                      </a:lnTo>
                      <a:lnTo>
                        <a:pt x="95" y="150"/>
                      </a:lnTo>
                      <a:lnTo>
                        <a:pt x="95" y="150"/>
                      </a:lnTo>
                      <a:lnTo>
                        <a:pt x="95" y="148"/>
                      </a:lnTo>
                      <a:lnTo>
                        <a:pt x="97" y="148"/>
                      </a:lnTo>
                      <a:lnTo>
                        <a:pt x="97" y="148"/>
                      </a:lnTo>
                      <a:lnTo>
                        <a:pt x="97" y="146"/>
                      </a:lnTo>
                      <a:lnTo>
                        <a:pt x="97" y="146"/>
                      </a:lnTo>
                      <a:lnTo>
                        <a:pt x="97" y="144"/>
                      </a:lnTo>
                      <a:lnTo>
                        <a:pt x="97" y="144"/>
                      </a:lnTo>
                      <a:lnTo>
                        <a:pt x="95" y="144"/>
                      </a:lnTo>
                      <a:lnTo>
                        <a:pt x="95" y="144"/>
                      </a:lnTo>
                      <a:lnTo>
                        <a:pt x="95" y="142"/>
                      </a:lnTo>
                      <a:lnTo>
                        <a:pt x="95" y="142"/>
                      </a:lnTo>
                      <a:lnTo>
                        <a:pt x="95" y="140"/>
                      </a:lnTo>
                      <a:lnTo>
                        <a:pt x="95" y="140"/>
                      </a:lnTo>
                      <a:lnTo>
                        <a:pt x="97" y="140"/>
                      </a:lnTo>
                      <a:lnTo>
                        <a:pt x="97" y="138"/>
                      </a:lnTo>
                      <a:lnTo>
                        <a:pt x="97" y="138"/>
                      </a:lnTo>
                      <a:lnTo>
                        <a:pt x="97" y="138"/>
                      </a:lnTo>
                      <a:lnTo>
                        <a:pt x="97" y="138"/>
                      </a:lnTo>
                      <a:lnTo>
                        <a:pt x="99" y="138"/>
                      </a:lnTo>
                      <a:lnTo>
                        <a:pt x="99" y="136"/>
                      </a:lnTo>
                      <a:lnTo>
                        <a:pt x="99" y="136"/>
                      </a:lnTo>
                      <a:lnTo>
                        <a:pt x="99" y="136"/>
                      </a:lnTo>
                      <a:lnTo>
                        <a:pt x="99" y="136"/>
                      </a:lnTo>
                      <a:lnTo>
                        <a:pt x="99" y="134"/>
                      </a:lnTo>
                      <a:lnTo>
                        <a:pt x="99" y="134"/>
                      </a:lnTo>
                      <a:lnTo>
                        <a:pt x="99" y="133"/>
                      </a:lnTo>
                      <a:lnTo>
                        <a:pt x="99" y="133"/>
                      </a:lnTo>
                      <a:lnTo>
                        <a:pt x="99" y="131"/>
                      </a:lnTo>
                      <a:lnTo>
                        <a:pt x="99" y="131"/>
                      </a:lnTo>
                      <a:lnTo>
                        <a:pt x="99" y="131"/>
                      </a:lnTo>
                      <a:lnTo>
                        <a:pt x="99" y="129"/>
                      </a:lnTo>
                      <a:lnTo>
                        <a:pt x="101" y="129"/>
                      </a:lnTo>
                      <a:lnTo>
                        <a:pt x="101" y="129"/>
                      </a:lnTo>
                      <a:lnTo>
                        <a:pt x="101" y="129"/>
                      </a:lnTo>
                      <a:lnTo>
                        <a:pt x="103" y="129"/>
                      </a:lnTo>
                      <a:lnTo>
                        <a:pt x="103" y="127"/>
                      </a:lnTo>
                      <a:lnTo>
                        <a:pt x="103" y="127"/>
                      </a:lnTo>
                      <a:lnTo>
                        <a:pt x="103" y="127"/>
                      </a:lnTo>
                      <a:lnTo>
                        <a:pt x="103" y="127"/>
                      </a:lnTo>
                      <a:lnTo>
                        <a:pt x="103" y="127"/>
                      </a:lnTo>
                      <a:lnTo>
                        <a:pt x="103" y="125"/>
                      </a:lnTo>
                      <a:lnTo>
                        <a:pt x="101" y="125"/>
                      </a:lnTo>
                      <a:lnTo>
                        <a:pt x="101" y="125"/>
                      </a:lnTo>
                      <a:lnTo>
                        <a:pt x="101" y="123"/>
                      </a:lnTo>
                      <a:lnTo>
                        <a:pt x="103" y="123"/>
                      </a:lnTo>
                      <a:lnTo>
                        <a:pt x="103" y="123"/>
                      </a:lnTo>
                      <a:lnTo>
                        <a:pt x="101" y="123"/>
                      </a:lnTo>
                      <a:lnTo>
                        <a:pt x="101" y="123"/>
                      </a:lnTo>
                      <a:lnTo>
                        <a:pt x="101" y="121"/>
                      </a:lnTo>
                      <a:lnTo>
                        <a:pt x="99" y="121"/>
                      </a:lnTo>
                      <a:lnTo>
                        <a:pt x="99" y="121"/>
                      </a:lnTo>
                      <a:lnTo>
                        <a:pt x="99" y="121"/>
                      </a:lnTo>
                      <a:lnTo>
                        <a:pt x="99" y="121"/>
                      </a:lnTo>
                      <a:lnTo>
                        <a:pt x="97" y="121"/>
                      </a:lnTo>
                      <a:lnTo>
                        <a:pt x="97" y="121"/>
                      </a:lnTo>
                      <a:lnTo>
                        <a:pt x="97" y="121"/>
                      </a:lnTo>
                      <a:lnTo>
                        <a:pt x="95" y="121"/>
                      </a:lnTo>
                      <a:lnTo>
                        <a:pt x="95" y="121"/>
                      </a:lnTo>
                      <a:lnTo>
                        <a:pt x="95" y="121"/>
                      </a:lnTo>
                      <a:lnTo>
                        <a:pt x="94" y="121"/>
                      </a:lnTo>
                      <a:lnTo>
                        <a:pt x="94" y="121"/>
                      </a:lnTo>
                      <a:lnTo>
                        <a:pt x="94" y="123"/>
                      </a:lnTo>
                      <a:lnTo>
                        <a:pt x="94" y="123"/>
                      </a:lnTo>
                      <a:lnTo>
                        <a:pt x="92" y="123"/>
                      </a:lnTo>
                      <a:lnTo>
                        <a:pt x="92" y="123"/>
                      </a:lnTo>
                      <a:lnTo>
                        <a:pt x="92" y="123"/>
                      </a:lnTo>
                      <a:lnTo>
                        <a:pt x="90" y="123"/>
                      </a:lnTo>
                      <a:lnTo>
                        <a:pt x="90" y="123"/>
                      </a:lnTo>
                      <a:lnTo>
                        <a:pt x="88" y="123"/>
                      </a:lnTo>
                      <a:lnTo>
                        <a:pt x="88" y="123"/>
                      </a:lnTo>
                      <a:lnTo>
                        <a:pt x="88" y="123"/>
                      </a:lnTo>
                      <a:lnTo>
                        <a:pt x="88" y="123"/>
                      </a:lnTo>
                      <a:lnTo>
                        <a:pt x="86" y="123"/>
                      </a:lnTo>
                      <a:lnTo>
                        <a:pt x="86" y="123"/>
                      </a:lnTo>
                      <a:lnTo>
                        <a:pt x="86" y="123"/>
                      </a:lnTo>
                      <a:lnTo>
                        <a:pt x="84" y="123"/>
                      </a:lnTo>
                      <a:lnTo>
                        <a:pt x="84" y="123"/>
                      </a:lnTo>
                      <a:lnTo>
                        <a:pt x="84" y="123"/>
                      </a:lnTo>
                      <a:lnTo>
                        <a:pt x="84" y="123"/>
                      </a:lnTo>
                      <a:lnTo>
                        <a:pt x="82" y="123"/>
                      </a:lnTo>
                      <a:lnTo>
                        <a:pt x="82" y="123"/>
                      </a:lnTo>
                      <a:lnTo>
                        <a:pt x="82" y="125"/>
                      </a:lnTo>
                      <a:lnTo>
                        <a:pt x="82" y="125"/>
                      </a:lnTo>
                      <a:lnTo>
                        <a:pt x="80" y="125"/>
                      </a:lnTo>
                      <a:lnTo>
                        <a:pt x="80" y="123"/>
                      </a:lnTo>
                      <a:lnTo>
                        <a:pt x="80" y="123"/>
                      </a:lnTo>
                      <a:lnTo>
                        <a:pt x="78" y="123"/>
                      </a:lnTo>
                      <a:lnTo>
                        <a:pt x="78" y="123"/>
                      </a:lnTo>
                      <a:lnTo>
                        <a:pt x="78" y="123"/>
                      </a:lnTo>
                      <a:lnTo>
                        <a:pt x="76" y="123"/>
                      </a:lnTo>
                      <a:lnTo>
                        <a:pt x="76" y="123"/>
                      </a:lnTo>
                      <a:lnTo>
                        <a:pt x="76" y="123"/>
                      </a:lnTo>
                      <a:lnTo>
                        <a:pt x="76" y="123"/>
                      </a:lnTo>
                      <a:lnTo>
                        <a:pt x="74" y="123"/>
                      </a:lnTo>
                      <a:lnTo>
                        <a:pt x="74" y="123"/>
                      </a:lnTo>
                      <a:lnTo>
                        <a:pt x="72" y="123"/>
                      </a:lnTo>
                      <a:lnTo>
                        <a:pt x="72" y="123"/>
                      </a:lnTo>
                      <a:lnTo>
                        <a:pt x="72" y="123"/>
                      </a:lnTo>
                      <a:lnTo>
                        <a:pt x="72" y="125"/>
                      </a:lnTo>
                      <a:lnTo>
                        <a:pt x="72" y="125"/>
                      </a:lnTo>
                      <a:lnTo>
                        <a:pt x="72" y="125"/>
                      </a:lnTo>
                      <a:lnTo>
                        <a:pt x="71" y="125"/>
                      </a:lnTo>
                      <a:lnTo>
                        <a:pt x="71" y="125"/>
                      </a:lnTo>
                      <a:lnTo>
                        <a:pt x="71" y="125"/>
                      </a:lnTo>
                      <a:lnTo>
                        <a:pt x="71" y="125"/>
                      </a:lnTo>
                      <a:lnTo>
                        <a:pt x="71" y="123"/>
                      </a:lnTo>
                      <a:lnTo>
                        <a:pt x="69" y="123"/>
                      </a:lnTo>
                      <a:lnTo>
                        <a:pt x="69" y="125"/>
                      </a:lnTo>
                      <a:lnTo>
                        <a:pt x="69" y="125"/>
                      </a:lnTo>
                      <a:lnTo>
                        <a:pt x="67" y="125"/>
                      </a:lnTo>
                      <a:lnTo>
                        <a:pt x="67" y="123"/>
                      </a:lnTo>
                      <a:lnTo>
                        <a:pt x="67" y="123"/>
                      </a:lnTo>
                      <a:lnTo>
                        <a:pt x="67" y="123"/>
                      </a:lnTo>
                      <a:lnTo>
                        <a:pt x="67" y="123"/>
                      </a:lnTo>
                      <a:lnTo>
                        <a:pt x="67" y="121"/>
                      </a:lnTo>
                      <a:lnTo>
                        <a:pt x="67" y="121"/>
                      </a:lnTo>
                      <a:lnTo>
                        <a:pt x="65" y="121"/>
                      </a:lnTo>
                      <a:lnTo>
                        <a:pt x="65" y="119"/>
                      </a:lnTo>
                      <a:lnTo>
                        <a:pt x="65" y="119"/>
                      </a:lnTo>
                      <a:lnTo>
                        <a:pt x="65" y="119"/>
                      </a:lnTo>
                      <a:lnTo>
                        <a:pt x="65" y="119"/>
                      </a:lnTo>
                      <a:lnTo>
                        <a:pt x="65" y="119"/>
                      </a:lnTo>
                      <a:lnTo>
                        <a:pt x="65" y="117"/>
                      </a:lnTo>
                      <a:lnTo>
                        <a:pt x="63" y="117"/>
                      </a:lnTo>
                      <a:lnTo>
                        <a:pt x="63" y="117"/>
                      </a:lnTo>
                      <a:lnTo>
                        <a:pt x="63" y="117"/>
                      </a:lnTo>
                      <a:lnTo>
                        <a:pt x="63" y="115"/>
                      </a:lnTo>
                      <a:lnTo>
                        <a:pt x="63" y="115"/>
                      </a:lnTo>
                      <a:lnTo>
                        <a:pt x="61" y="115"/>
                      </a:lnTo>
                      <a:lnTo>
                        <a:pt x="61" y="113"/>
                      </a:lnTo>
                      <a:lnTo>
                        <a:pt x="61" y="113"/>
                      </a:lnTo>
                      <a:lnTo>
                        <a:pt x="61" y="113"/>
                      </a:lnTo>
                      <a:lnTo>
                        <a:pt x="61" y="113"/>
                      </a:lnTo>
                      <a:lnTo>
                        <a:pt x="61" y="111"/>
                      </a:lnTo>
                      <a:lnTo>
                        <a:pt x="61" y="111"/>
                      </a:lnTo>
                      <a:lnTo>
                        <a:pt x="59" y="111"/>
                      </a:lnTo>
                      <a:lnTo>
                        <a:pt x="59" y="111"/>
                      </a:lnTo>
                      <a:lnTo>
                        <a:pt x="59" y="111"/>
                      </a:lnTo>
                      <a:lnTo>
                        <a:pt x="59" y="110"/>
                      </a:lnTo>
                      <a:lnTo>
                        <a:pt x="59" y="110"/>
                      </a:lnTo>
                      <a:lnTo>
                        <a:pt x="57" y="110"/>
                      </a:lnTo>
                      <a:lnTo>
                        <a:pt x="57" y="108"/>
                      </a:lnTo>
                      <a:lnTo>
                        <a:pt x="57" y="108"/>
                      </a:lnTo>
                      <a:lnTo>
                        <a:pt x="57" y="108"/>
                      </a:lnTo>
                      <a:lnTo>
                        <a:pt x="57" y="108"/>
                      </a:lnTo>
                      <a:lnTo>
                        <a:pt x="57" y="106"/>
                      </a:lnTo>
                      <a:lnTo>
                        <a:pt x="55" y="106"/>
                      </a:lnTo>
                      <a:lnTo>
                        <a:pt x="55" y="108"/>
                      </a:lnTo>
                      <a:lnTo>
                        <a:pt x="55" y="108"/>
                      </a:lnTo>
                      <a:lnTo>
                        <a:pt x="55" y="108"/>
                      </a:lnTo>
                      <a:lnTo>
                        <a:pt x="53" y="108"/>
                      </a:lnTo>
                      <a:lnTo>
                        <a:pt x="53" y="108"/>
                      </a:lnTo>
                      <a:lnTo>
                        <a:pt x="53" y="108"/>
                      </a:lnTo>
                      <a:lnTo>
                        <a:pt x="51" y="108"/>
                      </a:lnTo>
                      <a:lnTo>
                        <a:pt x="51" y="108"/>
                      </a:lnTo>
                      <a:lnTo>
                        <a:pt x="51" y="108"/>
                      </a:lnTo>
                      <a:lnTo>
                        <a:pt x="51" y="106"/>
                      </a:lnTo>
                      <a:lnTo>
                        <a:pt x="51" y="106"/>
                      </a:lnTo>
                      <a:lnTo>
                        <a:pt x="50" y="106"/>
                      </a:lnTo>
                      <a:lnTo>
                        <a:pt x="50" y="106"/>
                      </a:lnTo>
                      <a:lnTo>
                        <a:pt x="50" y="106"/>
                      </a:lnTo>
                      <a:lnTo>
                        <a:pt x="50" y="106"/>
                      </a:lnTo>
                      <a:lnTo>
                        <a:pt x="50" y="104"/>
                      </a:lnTo>
                      <a:lnTo>
                        <a:pt x="48" y="104"/>
                      </a:lnTo>
                      <a:lnTo>
                        <a:pt x="48" y="104"/>
                      </a:lnTo>
                      <a:lnTo>
                        <a:pt x="46" y="104"/>
                      </a:lnTo>
                      <a:lnTo>
                        <a:pt x="46" y="104"/>
                      </a:lnTo>
                      <a:lnTo>
                        <a:pt x="46" y="104"/>
                      </a:lnTo>
                      <a:lnTo>
                        <a:pt x="44" y="104"/>
                      </a:lnTo>
                      <a:lnTo>
                        <a:pt x="44" y="104"/>
                      </a:lnTo>
                      <a:lnTo>
                        <a:pt x="44" y="106"/>
                      </a:lnTo>
                      <a:lnTo>
                        <a:pt x="44" y="106"/>
                      </a:lnTo>
                      <a:lnTo>
                        <a:pt x="42" y="106"/>
                      </a:lnTo>
                      <a:lnTo>
                        <a:pt x="42" y="106"/>
                      </a:lnTo>
                      <a:lnTo>
                        <a:pt x="42" y="106"/>
                      </a:lnTo>
                      <a:lnTo>
                        <a:pt x="40" y="106"/>
                      </a:lnTo>
                      <a:lnTo>
                        <a:pt x="40" y="106"/>
                      </a:lnTo>
                      <a:lnTo>
                        <a:pt x="40" y="106"/>
                      </a:lnTo>
                      <a:lnTo>
                        <a:pt x="38" y="106"/>
                      </a:lnTo>
                      <a:lnTo>
                        <a:pt x="38" y="106"/>
                      </a:lnTo>
                      <a:lnTo>
                        <a:pt x="38" y="106"/>
                      </a:lnTo>
                      <a:lnTo>
                        <a:pt x="38" y="106"/>
                      </a:lnTo>
                      <a:lnTo>
                        <a:pt x="38" y="106"/>
                      </a:lnTo>
                      <a:lnTo>
                        <a:pt x="36" y="106"/>
                      </a:lnTo>
                      <a:lnTo>
                        <a:pt x="36" y="106"/>
                      </a:lnTo>
                      <a:lnTo>
                        <a:pt x="36" y="106"/>
                      </a:lnTo>
                      <a:lnTo>
                        <a:pt x="36" y="106"/>
                      </a:lnTo>
                      <a:lnTo>
                        <a:pt x="34" y="106"/>
                      </a:lnTo>
                      <a:lnTo>
                        <a:pt x="34" y="106"/>
                      </a:lnTo>
                      <a:lnTo>
                        <a:pt x="34" y="106"/>
                      </a:lnTo>
                      <a:lnTo>
                        <a:pt x="34" y="106"/>
                      </a:lnTo>
                      <a:lnTo>
                        <a:pt x="32" y="106"/>
                      </a:lnTo>
                      <a:lnTo>
                        <a:pt x="32" y="106"/>
                      </a:lnTo>
                      <a:lnTo>
                        <a:pt x="32" y="106"/>
                      </a:lnTo>
                      <a:lnTo>
                        <a:pt x="32" y="106"/>
                      </a:lnTo>
                      <a:lnTo>
                        <a:pt x="32" y="106"/>
                      </a:lnTo>
                      <a:lnTo>
                        <a:pt x="30" y="106"/>
                      </a:lnTo>
                      <a:lnTo>
                        <a:pt x="30" y="106"/>
                      </a:lnTo>
                      <a:lnTo>
                        <a:pt x="28" y="106"/>
                      </a:lnTo>
                      <a:lnTo>
                        <a:pt x="28" y="106"/>
                      </a:lnTo>
                      <a:lnTo>
                        <a:pt x="28" y="106"/>
                      </a:lnTo>
                      <a:lnTo>
                        <a:pt x="27" y="106"/>
                      </a:lnTo>
                      <a:lnTo>
                        <a:pt x="27" y="106"/>
                      </a:lnTo>
                      <a:lnTo>
                        <a:pt x="27" y="106"/>
                      </a:lnTo>
                      <a:lnTo>
                        <a:pt x="25" y="106"/>
                      </a:lnTo>
                      <a:lnTo>
                        <a:pt x="25" y="106"/>
                      </a:lnTo>
                      <a:lnTo>
                        <a:pt x="25" y="106"/>
                      </a:lnTo>
                      <a:lnTo>
                        <a:pt x="23" y="106"/>
                      </a:lnTo>
                      <a:lnTo>
                        <a:pt x="23" y="106"/>
                      </a:lnTo>
                      <a:lnTo>
                        <a:pt x="23" y="106"/>
                      </a:lnTo>
                      <a:lnTo>
                        <a:pt x="23" y="104"/>
                      </a:lnTo>
                      <a:lnTo>
                        <a:pt x="23" y="104"/>
                      </a:lnTo>
                      <a:lnTo>
                        <a:pt x="23" y="104"/>
                      </a:lnTo>
                      <a:lnTo>
                        <a:pt x="21" y="104"/>
                      </a:lnTo>
                      <a:lnTo>
                        <a:pt x="21" y="104"/>
                      </a:lnTo>
                      <a:lnTo>
                        <a:pt x="21" y="102"/>
                      </a:lnTo>
                      <a:lnTo>
                        <a:pt x="21" y="102"/>
                      </a:lnTo>
                      <a:lnTo>
                        <a:pt x="21" y="102"/>
                      </a:lnTo>
                      <a:lnTo>
                        <a:pt x="21" y="100"/>
                      </a:lnTo>
                      <a:lnTo>
                        <a:pt x="21" y="100"/>
                      </a:lnTo>
                      <a:lnTo>
                        <a:pt x="21" y="98"/>
                      </a:lnTo>
                      <a:lnTo>
                        <a:pt x="19" y="98"/>
                      </a:lnTo>
                      <a:lnTo>
                        <a:pt x="19" y="98"/>
                      </a:lnTo>
                      <a:lnTo>
                        <a:pt x="19" y="98"/>
                      </a:lnTo>
                      <a:lnTo>
                        <a:pt x="17" y="98"/>
                      </a:lnTo>
                      <a:lnTo>
                        <a:pt x="17" y="98"/>
                      </a:lnTo>
                      <a:lnTo>
                        <a:pt x="17" y="98"/>
                      </a:lnTo>
                      <a:lnTo>
                        <a:pt x="17" y="98"/>
                      </a:lnTo>
                      <a:lnTo>
                        <a:pt x="15" y="98"/>
                      </a:lnTo>
                      <a:lnTo>
                        <a:pt x="15" y="96"/>
                      </a:lnTo>
                      <a:lnTo>
                        <a:pt x="15" y="96"/>
                      </a:lnTo>
                      <a:lnTo>
                        <a:pt x="15" y="96"/>
                      </a:lnTo>
                      <a:lnTo>
                        <a:pt x="15" y="94"/>
                      </a:lnTo>
                      <a:lnTo>
                        <a:pt x="15" y="94"/>
                      </a:lnTo>
                      <a:lnTo>
                        <a:pt x="15" y="92"/>
                      </a:lnTo>
                      <a:lnTo>
                        <a:pt x="15" y="92"/>
                      </a:lnTo>
                      <a:lnTo>
                        <a:pt x="15" y="90"/>
                      </a:lnTo>
                      <a:lnTo>
                        <a:pt x="15" y="90"/>
                      </a:lnTo>
                      <a:lnTo>
                        <a:pt x="15" y="88"/>
                      </a:lnTo>
                      <a:lnTo>
                        <a:pt x="15" y="88"/>
                      </a:lnTo>
                      <a:lnTo>
                        <a:pt x="15" y="88"/>
                      </a:lnTo>
                      <a:lnTo>
                        <a:pt x="15" y="87"/>
                      </a:lnTo>
                      <a:lnTo>
                        <a:pt x="17" y="87"/>
                      </a:lnTo>
                      <a:lnTo>
                        <a:pt x="17" y="87"/>
                      </a:lnTo>
                      <a:lnTo>
                        <a:pt x="17" y="85"/>
                      </a:lnTo>
                      <a:lnTo>
                        <a:pt x="17" y="85"/>
                      </a:lnTo>
                      <a:lnTo>
                        <a:pt x="17" y="85"/>
                      </a:lnTo>
                      <a:lnTo>
                        <a:pt x="17" y="85"/>
                      </a:lnTo>
                      <a:lnTo>
                        <a:pt x="17" y="85"/>
                      </a:lnTo>
                      <a:lnTo>
                        <a:pt x="17" y="83"/>
                      </a:lnTo>
                      <a:lnTo>
                        <a:pt x="17" y="83"/>
                      </a:lnTo>
                      <a:lnTo>
                        <a:pt x="17" y="81"/>
                      </a:lnTo>
                      <a:lnTo>
                        <a:pt x="17" y="81"/>
                      </a:lnTo>
                      <a:lnTo>
                        <a:pt x="17" y="79"/>
                      </a:lnTo>
                      <a:lnTo>
                        <a:pt x="17" y="79"/>
                      </a:lnTo>
                      <a:lnTo>
                        <a:pt x="17" y="79"/>
                      </a:lnTo>
                      <a:lnTo>
                        <a:pt x="17" y="79"/>
                      </a:lnTo>
                      <a:lnTo>
                        <a:pt x="17" y="77"/>
                      </a:lnTo>
                      <a:lnTo>
                        <a:pt x="15" y="77"/>
                      </a:lnTo>
                      <a:lnTo>
                        <a:pt x="15" y="77"/>
                      </a:lnTo>
                      <a:lnTo>
                        <a:pt x="15" y="77"/>
                      </a:lnTo>
                      <a:lnTo>
                        <a:pt x="15" y="75"/>
                      </a:lnTo>
                      <a:lnTo>
                        <a:pt x="13" y="75"/>
                      </a:lnTo>
                      <a:lnTo>
                        <a:pt x="13" y="75"/>
                      </a:lnTo>
                      <a:lnTo>
                        <a:pt x="13" y="75"/>
                      </a:lnTo>
                      <a:lnTo>
                        <a:pt x="13" y="73"/>
                      </a:lnTo>
                      <a:lnTo>
                        <a:pt x="13" y="73"/>
                      </a:lnTo>
                      <a:lnTo>
                        <a:pt x="13" y="73"/>
                      </a:lnTo>
                      <a:lnTo>
                        <a:pt x="11" y="73"/>
                      </a:lnTo>
                      <a:lnTo>
                        <a:pt x="11" y="71"/>
                      </a:lnTo>
                      <a:lnTo>
                        <a:pt x="11" y="71"/>
                      </a:lnTo>
                      <a:lnTo>
                        <a:pt x="11" y="71"/>
                      </a:lnTo>
                      <a:lnTo>
                        <a:pt x="11" y="69"/>
                      </a:lnTo>
                      <a:lnTo>
                        <a:pt x="11" y="69"/>
                      </a:lnTo>
                      <a:lnTo>
                        <a:pt x="11" y="69"/>
                      </a:lnTo>
                      <a:lnTo>
                        <a:pt x="11" y="67"/>
                      </a:lnTo>
                      <a:lnTo>
                        <a:pt x="11" y="67"/>
                      </a:lnTo>
                      <a:lnTo>
                        <a:pt x="11" y="66"/>
                      </a:lnTo>
                      <a:lnTo>
                        <a:pt x="11" y="66"/>
                      </a:lnTo>
                      <a:lnTo>
                        <a:pt x="11" y="66"/>
                      </a:lnTo>
                      <a:lnTo>
                        <a:pt x="11" y="64"/>
                      </a:lnTo>
                      <a:lnTo>
                        <a:pt x="11" y="64"/>
                      </a:lnTo>
                      <a:lnTo>
                        <a:pt x="9" y="64"/>
                      </a:lnTo>
                      <a:lnTo>
                        <a:pt x="9" y="64"/>
                      </a:lnTo>
                      <a:lnTo>
                        <a:pt x="9" y="64"/>
                      </a:lnTo>
                      <a:lnTo>
                        <a:pt x="7" y="64"/>
                      </a:lnTo>
                      <a:lnTo>
                        <a:pt x="7" y="64"/>
                      </a:lnTo>
                      <a:lnTo>
                        <a:pt x="7" y="64"/>
                      </a:lnTo>
                      <a:lnTo>
                        <a:pt x="7" y="64"/>
                      </a:lnTo>
                      <a:lnTo>
                        <a:pt x="7" y="64"/>
                      </a:lnTo>
                      <a:lnTo>
                        <a:pt x="7" y="62"/>
                      </a:lnTo>
                      <a:lnTo>
                        <a:pt x="7" y="62"/>
                      </a:lnTo>
                      <a:lnTo>
                        <a:pt x="6" y="62"/>
                      </a:lnTo>
                      <a:lnTo>
                        <a:pt x="6" y="60"/>
                      </a:lnTo>
                      <a:lnTo>
                        <a:pt x="6" y="60"/>
                      </a:lnTo>
                      <a:lnTo>
                        <a:pt x="6" y="60"/>
                      </a:lnTo>
                      <a:lnTo>
                        <a:pt x="6" y="60"/>
                      </a:lnTo>
                      <a:lnTo>
                        <a:pt x="6" y="60"/>
                      </a:lnTo>
                      <a:lnTo>
                        <a:pt x="4" y="60"/>
                      </a:lnTo>
                      <a:lnTo>
                        <a:pt x="4" y="62"/>
                      </a:lnTo>
                      <a:lnTo>
                        <a:pt x="4" y="62"/>
                      </a:lnTo>
                      <a:lnTo>
                        <a:pt x="4" y="62"/>
                      </a:lnTo>
                      <a:lnTo>
                        <a:pt x="2" y="62"/>
                      </a:lnTo>
                      <a:lnTo>
                        <a:pt x="2" y="62"/>
                      </a:lnTo>
                      <a:lnTo>
                        <a:pt x="2" y="62"/>
                      </a:lnTo>
                      <a:lnTo>
                        <a:pt x="0" y="62"/>
                      </a:lnTo>
                      <a:lnTo>
                        <a:pt x="0" y="62"/>
                      </a:lnTo>
                      <a:lnTo>
                        <a:pt x="0" y="62"/>
                      </a:lnTo>
                      <a:lnTo>
                        <a:pt x="0" y="62"/>
                      </a:lnTo>
                      <a:lnTo>
                        <a:pt x="0" y="60"/>
                      </a:lnTo>
                      <a:lnTo>
                        <a:pt x="2" y="60"/>
                      </a:lnTo>
                      <a:lnTo>
                        <a:pt x="2" y="60"/>
                      </a:lnTo>
                      <a:lnTo>
                        <a:pt x="2" y="58"/>
                      </a:lnTo>
                      <a:lnTo>
                        <a:pt x="2" y="58"/>
                      </a:lnTo>
                      <a:lnTo>
                        <a:pt x="2" y="58"/>
                      </a:lnTo>
                      <a:lnTo>
                        <a:pt x="2" y="56"/>
                      </a:lnTo>
                      <a:lnTo>
                        <a:pt x="2" y="56"/>
                      </a:lnTo>
                      <a:lnTo>
                        <a:pt x="2" y="56"/>
                      </a:lnTo>
                      <a:lnTo>
                        <a:pt x="4" y="56"/>
                      </a:lnTo>
                      <a:lnTo>
                        <a:pt x="4" y="56"/>
                      </a:lnTo>
                      <a:lnTo>
                        <a:pt x="4" y="54"/>
                      </a:lnTo>
                      <a:lnTo>
                        <a:pt x="4" y="54"/>
                      </a:lnTo>
                      <a:lnTo>
                        <a:pt x="6" y="54"/>
                      </a:lnTo>
                      <a:lnTo>
                        <a:pt x="6" y="54"/>
                      </a:lnTo>
                      <a:lnTo>
                        <a:pt x="6" y="52"/>
                      </a:lnTo>
                      <a:lnTo>
                        <a:pt x="6" y="52"/>
                      </a:lnTo>
                      <a:lnTo>
                        <a:pt x="6" y="52"/>
                      </a:lnTo>
                      <a:lnTo>
                        <a:pt x="6" y="50"/>
                      </a:lnTo>
                      <a:lnTo>
                        <a:pt x="6" y="50"/>
                      </a:lnTo>
                      <a:lnTo>
                        <a:pt x="6" y="50"/>
                      </a:lnTo>
                      <a:lnTo>
                        <a:pt x="6" y="48"/>
                      </a:lnTo>
                      <a:lnTo>
                        <a:pt x="7" y="48"/>
                      </a:lnTo>
                      <a:lnTo>
                        <a:pt x="7" y="48"/>
                      </a:lnTo>
                      <a:lnTo>
                        <a:pt x="7" y="48"/>
                      </a:lnTo>
                      <a:lnTo>
                        <a:pt x="6" y="48"/>
                      </a:lnTo>
                      <a:lnTo>
                        <a:pt x="6" y="46"/>
                      </a:lnTo>
                      <a:lnTo>
                        <a:pt x="6" y="46"/>
                      </a:lnTo>
                      <a:lnTo>
                        <a:pt x="7" y="46"/>
                      </a:lnTo>
                      <a:lnTo>
                        <a:pt x="7" y="44"/>
                      </a:lnTo>
                      <a:lnTo>
                        <a:pt x="7" y="44"/>
                      </a:lnTo>
                      <a:lnTo>
                        <a:pt x="7" y="43"/>
                      </a:lnTo>
                      <a:lnTo>
                        <a:pt x="7" y="43"/>
                      </a:lnTo>
                      <a:lnTo>
                        <a:pt x="7" y="43"/>
                      </a:lnTo>
                      <a:lnTo>
                        <a:pt x="7" y="41"/>
                      </a:lnTo>
                      <a:lnTo>
                        <a:pt x="7" y="41"/>
                      </a:lnTo>
                      <a:lnTo>
                        <a:pt x="7" y="41"/>
                      </a:lnTo>
                      <a:lnTo>
                        <a:pt x="7" y="39"/>
                      </a:lnTo>
                      <a:lnTo>
                        <a:pt x="7" y="39"/>
                      </a:lnTo>
                      <a:lnTo>
                        <a:pt x="7" y="37"/>
                      </a:lnTo>
                      <a:lnTo>
                        <a:pt x="7" y="37"/>
                      </a:lnTo>
                      <a:lnTo>
                        <a:pt x="7" y="37"/>
                      </a:lnTo>
                      <a:lnTo>
                        <a:pt x="7" y="35"/>
                      </a:lnTo>
                      <a:lnTo>
                        <a:pt x="7" y="35"/>
                      </a:lnTo>
                      <a:lnTo>
                        <a:pt x="9" y="35"/>
                      </a:lnTo>
                      <a:lnTo>
                        <a:pt x="9" y="33"/>
                      </a:lnTo>
                      <a:lnTo>
                        <a:pt x="9" y="33"/>
                      </a:lnTo>
                      <a:lnTo>
                        <a:pt x="9" y="33"/>
                      </a:lnTo>
                      <a:lnTo>
                        <a:pt x="9" y="31"/>
                      </a:lnTo>
                      <a:lnTo>
                        <a:pt x="11" y="31"/>
                      </a:lnTo>
                      <a:lnTo>
                        <a:pt x="11" y="31"/>
                      </a:lnTo>
                      <a:lnTo>
                        <a:pt x="11" y="31"/>
                      </a:lnTo>
                      <a:lnTo>
                        <a:pt x="11" y="31"/>
                      </a:lnTo>
                      <a:lnTo>
                        <a:pt x="11" y="29"/>
                      </a:lnTo>
                      <a:lnTo>
                        <a:pt x="11" y="29"/>
                      </a:lnTo>
                      <a:lnTo>
                        <a:pt x="11" y="29"/>
                      </a:lnTo>
                      <a:lnTo>
                        <a:pt x="11" y="27"/>
                      </a:lnTo>
                      <a:lnTo>
                        <a:pt x="11" y="27"/>
                      </a:lnTo>
                      <a:lnTo>
                        <a:pt x="13" y="27"/>
                      </a:lnTo>
                      <a:lnTo>
                        <a:pt x="13" y="25"/>
                      </a:lnTo>
                      <a:lnTo>
                        <a:pt x="13" y="25"/>
                      </a:lnTo>
                      <a:lnTo>
                        <a:pt x="13" y="25"/>
                      </a:lnTo>
                      <a:lnTo>
                        <a:pt x="13" y="25"/>
                      </a:lnTo>
                      <a:lnTo>
                        <a:pt x="13" y="23"/>
                      </a:lnTo>
                      <a:lnTo>
                        <a:pt x="15" y="23"/>
                      </a:lnTo>
                      <a:lnTo>
                        <a:pt x="15" y="23"/>
                      </a:lnTo>
                      <a:lnTo>
                        <a:pt x="15" y="23"/>
                      </a:lnTo>
                      <a:lnTo>
                        <a:pt x="15" y="23"/>
                      </a:lnTo>
                      <a:lnTo>
                        <a:pt x="15" y="21"/>
                      </a:lnTo>
                      <a:lnTo>
                        <a:pt x="17" y="21"/>
                      </a:lnTo>
                      <a:lnTo>
                        <a:pt x="17" y="21"/>
                      </a:lnTo>
                      <a:lnTo>
                        <a:pt x="17" y="21"/>
                      </a:lnTo>
                      <a:lnTo>
                        <a:pt x="17" y="21"/>
                      </a:lnTo>
                      <a:lnTo>
                        <a:pt x="19" y="21"/>
                      </a:lnTo>
                      <a:lnTo>
                        <a:pt x="19" y="21"/>
                      </a:lnTo>
                      <a:lnTo>
                        <a:pt x="19" y="21"/>
                      </a:lnTo>
                      <a:lnTo>
                        <a:pt x="19" y="21"/>
                      </a:lnTo>
                      <a:lnTo>
                        <a:pt x="19" y="21"/>
                      </a:lnTo>
                      <a:lnTo>
                        <a:pt x="19" y="20"/>
                      </a:lnTo>
                      <a:lnTo>
                        <a:pt x="19" y="20"/>
                      </a:lnTo>
                      <a:lnTo>
                        <a:pt x="21" y="20"/>
                      </a:lnTo>
                      <a:lnTo>
                        <a:pt x="21" y="18"/>
                      </a:lnTo>
                      <a:lnTo>
                        <a:pt x="21" y="18"/>
                      </a:lnTo>
                      <a:lnTo>
                        <a:pt x="21" y="18"/>
                      </a:lnTo>
                      <a:lnTo>
                        <a:pt x="21" y="16"/>
                      </a:lnTo>
                      <a:lnTo>
                        <a:pt x="21" y="16"/>
                      </a:lnTo>
                      <a:lnTo>
                        <a:pt x="23" y="16"/>
                      </a:lnTo>
                      <a:lnTo>
                        <a:pt x="23" y="16"/>
                      </a:lnTo>
                      <a:lnTo>
                        <a:pt x="23" y="16"/>
                      </a:lnTo>
                      <a:lnTo>
                        <a:pt x="23" y="14"/>
                      </a:lnTo>
                      <a:lnTo>
                        <a:pt x="23" y="14"/>
                      </a:lnTo>
                      <a:lnTo>
                        <a:pt x="23" y="14"/>
                      </a:lnTo>
                      <a:lnTo>
                        <a:pt x="23" y="12"/>
                      </a:lnTo>
                      <a:lnTo>
                        <a:pt x="23" y="12"/>
                      </a:lnTo>
                      <a:lnTo>
                        <a:pt x="25" y="12"/>
                      </a:lnTo>
                      <a:lnTo>
                        <a:pt x="25" y="10"/>
                      </a:lnTo>
                      <a:lnTo>
                        <a:pt x="25" y="10"/>
                      </a:lnTo>
                      <a:lnTo>
                        <a:pt x="25" y="10"/>
                      </a:lnTo>
                      <a:lnTo>
                        <a:pt x="27" y="10"/>
                      </a:lnTo>
                      <a:lnTo>
                        <a:pt x="27" y="10"/>
                      </a:lnTo>
                      <a:lnTo>
                        <a:pt x="27" y="10"/>
                      </a:lnTo>
                      <a:lnTo>
                        <a:pt x="28" y="10"/>
                      </a:lnTo>
                      <a:lnTo>
                        <a:pt x="28" y="10"/>
                      </a:lnTo>
                      <a:lnTo>
                        <a:pt x="28" y="10"/>
                      </a:lnTo>
                      <a:lnTo>
                        <a:pt x="28" y="8"/>
                      </a:lnTo>
                      <a:lnTo>
                        <a:pt x="30" y="8"/>
                      </a:lnTo>
                      <a:lnTo>
                        <a:pt x="30" y="8"/>
                      </a:lnTo>
                      <a:lnTo>
                        <a:pt x="32" y="8"/>
                      </a:lnTo>
                      <a:lnTo>
                        <a:pt x="32" y="8"/>
                      </a:lnTo>
                      <a:lnTo>
                        <a:pt x="32" y="8"/>
                      </a:lnTo>
                      <a:lnTo>
                        <a:pt x="32" y="8"/>
                      </a:lnTo>
                      <a:lnTo>
                        <a:pt x="34" y="8"/>
                      </a:lnTo>
                      <a:lnTo>
                        <a:pt x="34" y="8"/>
                      </a:lnTo>
                      <a:lnTo>
                        <a:pt x="34" y="8"/>
                      </a:lnTo>
                      <a:lnTo>
                        <a:pt x="34" y="8"/>
                      </a:lnTo>
                      <a:lnTo>
                        <a:pt x="34" y="8"/>
                      </a:lnTo>
                      <a:lnTo>
                        <a:pt x="34" y="8"/>
                      </a:lnTo>
                      <a:lnTo>
                        <a:pt x="34" y="8"/>
                      </a:lnTo>
                      <a:lnTo>
                        <a:pt x="34" y="10"/>
                      </a:lnTo>
                      <a:lnTo>
                        <a:pt x="34" y="10"/>
                      </a:lnTo>
                      <a:lnTo>
                        <a:pt x="32" y="10"/>
                      </a:lnTo>
                      <a:lnTo>
                        <a:pt x="32" y="10"/>
                      </a:lnTo>
                      <a:lnTo>
                        <a:pt x="32" y="10"/>
                      </a:lnTo>
                      <a:lnTo>
                        <a:pt x="32" y="10"/>
                      </a:lnTo>
                      <a:lnTo>
                        <a:pt x="30" y="10"/>
                      </a:lnTo>
                      <a:lnTo>
                        <a:pt x="30" y="10"/>
                      </a:lnTo>
                      <a:lnTo>
                        <a:pt x="28" y="10"/>
                      </a:lnTo>
                      <a:lnTo>
                        <a:pt x="28" y="10"/>
                      </a:lnTo>
                      <a:lnTo>
                        <a:pt x="28" y="12"/>
                      </a:lnTo>
                      <a:lnTo>
                        <a:pt x="28" y="12"/>
                      </a:lnTo>
                      <a:lnTo>
                        <a:pt x="27" y="12"/>
                      </a:lnTo>
                      <a:lnTo>
                        <a:pt x="27" y="12"/>
                      </a:lnTo>
                      <a:lnTo>
                        <a:pt x="25" y="12"/>
                      </a:lnTo>
                      <a:lnTo>
                        <a:pt x="25" y="12"/>
                      </a:lnTo>
                      <a:lnTo>
                        <a:pt x="25" y="12"/>
                      </a:lnTo>
                      <a:lnTo>
                        <a:pt x="25" y="14"/>
                      </a:lnTo>
                      <a:lnTo>
                        <a:pt x="25" y="14"/>
                      </a:lnTo>
                      <a:lnTo>
                        <a:pt x="25" y="14"/>
                      </a:lnTo>
                      <a:lnTo>
                        <a:pt x="25" y="16"/>
                      </a:lnTo>
                      <a:lnTo>
                        <a:pt x="25" y="16"/>
                      </a:lnTo>
                      <a:lnTo>
                        <a:pt x="25" y="16"/>
                      </a:lnTo>
                      <a:lnTo>
                        <a:pt x="25" y="16"/>
                      </a:lnTo>
                      <a:lnTo>
                        <a:pt x="25" y="18"/>
                      </a:lnTo>
                      <a:lnTo>
                        <a:pt x="25" y="18"/>
                      </a:lnTo>
                      <a:lnTo>
                        <a:pt x="25" y="18"/>
                      </a:lnTo>
                      <a:lnTo>
                        <a:pt x="25" y="20"/>
                      </a:lnTo>
                      <a:lnTo>
                        <a:pt x="27" y="20"/>
                      </a:lnTo>
                      <a:lnTo>
                        <a:pt x="27" y="20"/>
                      </a:lnTo>
                      <a:lnTo>
                        <a:pt x="27" y="20"/>
                      </a:lnTo>
                      <a:lnTo>
                        <a:pt x="27" y="21"/>
                      </a:lnTo>
                      <a:lnTo>
                        <a:pt x="27" y="21"/>
                      </a:lnTo>
                      <a:lnTo>
                        <a:pt x="28" y="21"/>
                      </a:lnTo>
                      <a:lnTo>
                        <a:pt x="28" y="21"/>
                      </a:lnTo>
                      <a:lnTo>
                        <a:pt x="28" y="23"/>
                      </a:lnTo>
                      <a:lnTo>
                        <a:pt x="28" y="23"/>
                      </a:lnTo>
                      <a:lnTo>
                        <a:pt x="28" y="23"/>
                      </a:lnTo>
                      <a:lnTo>
                        <a:pt x="30" y="23"/>
                      </a:lnTo>
                      <a:lnTo>
                        <a:pt x="30" y="23"/>
                      </a:lnTo>
                      <a:lnTo>
                        <a:pt x="30" y="23"/>
                      </a:lnTo>
                      <a:lnTo>
                        <a:pt x="32" y="23"/>
                      </a:lnTo>
                      <a:lnTo>
                        <a:pt x="32" y="23"/>
                      </a:lnTo>
                      <a:lnTo>
                        <a:pt x="32" y="23"/>
                      </a:lnTo>
                      <a:lnTo>
                        <a:pt x="34" y="23"/>
                      </a:lnTo>
                      <a:lnTo>
                        <a:pt x="34" y="23"/>
                      </a:lnTo>
                      <a:lnTo>
                        <a:pt x="34" y="23"/>
                      </a:lnTo>
                      <a:lnTo>
                        <a:pt x="36" y="23"/>
                      </a:lnTo>
                      <a:lnTo>
                        <a:pt x="36" y="23"/>
                      </a:lnTo>
                      <a:lnTo>
                        <a:pt x="36" y="23"/>
                      </a:lnTo>
                      <a:lnTo>
                        <a:pt x="38" y="23"/>
                      </a:lnTo>
                      <a:lnTo>
                        <a:pt x="38" y="23"/>
                      </a:lnTo>
                      <a:lnTo>
                        <a:pt x="38" y="23"/>
                      </a:lnTo>
                      <a:lnTo>
                        <a:pt x="38" y="23"/>
                      </a:lnTo>
                      <a:lnTo>
                        <a:pt x="40" y="23"/>
                      </a:lnTo>
                      <a:lnTo>
                        <a:pt x="40" y="21"/>
                      </a:lnTo>
                      <a:lnTo>
                        <a:pt x="40" y="21"/>
                      </a:lnTo>
                      <a:lnTo>
                        <a:pt x="40" y="21"/>
                      </a:lnTo>
                      <a:lnTo>
                        <a:pt x="40" y="21"/>
                      </a:lnTo>
                      <a:lnTo>
                        <a:pt x="42" y="21"/>
                      </a:lnTo>
                      <a:lnTo>
                        <a:pt x="42" y="21"/>
                      </a:lnTo>
                      <a:lnTo>
                        <a:pt x="42" y="20"/>
                      </a:lnTo>
                      <a:lnTo>
                        <a:pt x="44" y="20"/>
                      </a:lnTo>
                      <a:lnTo>
                        <a:pt x="44" y="20"/>
                      </a:lnTo>
                      <a:lnTo>
                        <a:pt x="44" y="20"/>
                      </a:lnTo>
                      <a:lnTo>
                        <a:pt x="44" y="20"/>
                      </a:lnTo>
                      <a:lnTo>
                        <a:pt x="46" y="20"/>
                      </a:lnTo>
                      <a:lnTo>
                        <a:pt x="46" y="20"/>
                      </a:lnTo>
                      <a:lnTo>
                        <a:pt x="46" y="20"/>
                      </a:lnTo>
                      <a:lnTo>
                        <a:pt x="48" y="20"/>
                      </a:lnTo>
                      <a:lnTo>
                        <a:pt x="48" y="20"/>
                      </a:lnTo>
                      <a:lnTo>
                        <a:pt x="50" y="20"/>
                      </a:lnTo>
                      <a:lnTo>
                        <a:pt x="50" y="18"/>
                      </a:lnTo>
                      <a:lnTo>
                        <a:pt x="50" y="18"/>
                      </a:lnTo>
                      <a:lnTo>
                        <a:pt x="50" y="18"/>
                      </a:lnTo>
                      <a:lnTo>
                        <a:pt x="50" y="18"/>
                      </a:lnTo>
                      <a:lnTo>
                        <a:pt x="50" y="18"/>
                      </a:lnTo>
                      <a:lnTo>
                        <a:pt x="51" y="18"/>
                      </a:lnTo>
                      <a:lnTo>
                        <a:pt x="51" y="18"/>
                      </a:lnTo>
                      <a:lnTo>
                        <a:pt x="51" y="18"/>
                      </a:lnTo>
                      <a:lnTo>
                        <a:pt x="51" y="18"/>
                      </a:lnTo>
                      <a:lnTo>
                        <a:pt x="51" y="16"/>
                      </a:lnTo>
                      <a:lnTo>
                        <a:pt x="53" y="16"/>
                      </a:lnTo>
                      <a:lnTo>
                        <a:pt x="53" y="16"/>
                      </a:lnTo>
                      <a:lnTo>
                        <a:pt x="55" y="16"/>
                      </a:lnTo>
                      <a:lnTo>
                        <a:pt x="55" y="16"/>
                      </a:lnTo>
                      <a:lnTo>
                        <a:pt x="55" y="16"/>
                      </a:lnTo>
                      <a:lnTo>
                        <a:pt x="55" y="16"/>
                      </a:lnTo>
                      <a:lnTo>
                        <a:pt x="55" y="14"/>
                      </a:lnTo>
                      <a:lnTo>
                        <a:pt x="55" y="14"/>
                      </a:lnTo>
                      <a:lnTo>
                        <a:pt x="55" y="14"/>
                      </a:lnTo>
                      <a:lnTo>
                        <a:pt x="55" y="14"/>
                      </a:lnTo>
                      <a:lnTo>
                        <a:pt x="55" y="12"/>
                      </a:lnTo>
                      <a:lnTo>
                        <a:pt x="55" y="12"/>
                      </a:lnTo>
                      <a:lnTo>
                        <a:pt x="53" y="12"/>
                      </a:lnTo>
                      <a:lnTo>
                        <a:pt x="53" y="12"/>
                      </a:lnTo>
                      <a:lnTo>
                        <a:pt x="53" y="10"/>
                      </a:lnTo>
                      <a:lnTo>
                        <a:pt x="53" y="10"/>
                      </a:lnTo>
                      <a:lnTo>
                        <a:pt x="53" y="8"/>
                      </a:lnTo>
                      <a:lnTo>
                        <a:pt x="53" y="8"/>
                      </a:lnTo>
                      <a:lnTo>
                        <a:pt x="53" y="8"/>
                      </a:lnTo>
                      <a:lnTo>
                        <a:pt x="53" y="8"/>
                      </a:lnTo>
                      <a:lnTo>
                        <a:pt x="51" y="8"/>
                      </a:lnTo>
                      <a:lnTo>
                        <a:pt x="51" y="6"/>
                      </a:lnTo>
                      <a:lnTo>
                        <a:pt x="51" y="6"/>
                      </a:lnTo>
                      <a:lnTo>
                        <a:pt x="53" y="6"/>
                      </a:lnTo>
                      <a:lnTo>
                        <a:pt x="53" y="4"/>
                      </a:lnTo>
                      <a:lnTo>
                        <a:pt x="53" y="4"/>
                      </a:lnTo>
                      <a:lnTo>
                        <a:pt x="53" y="4"/>
                      </a:lnTo>
                      <a:lnTo>
                        <a:pt x="53" y="2"/>
                      </a:lnTo>
                      <a:lnTo>
                        <a:pt x="53" y="2"/>
                      </a:lnTo>
                      <a:lnTo>
                        <a:pt x="53" y="0"/>
                      </a:lnTo>
                      <a:lnTo>
                        <a:pt x="55" y="0"/>
                      </a:lnTo>
                      <a:lnTo>
                        <a:pt x="55" y="0"/>
                      </a:lnTo>
                      <a:lnTo>
                        <a:pt x="55" y="0"/>
                      </a:lnTo>
                      <a:lnTo>
                        <a:pt x="55" y="0"/>
                      </a:lnTo>
                      <a:lnTo>
                        <a:pt x="57" y="0"/>
                      </a:lnTo>
                      <a:lnTo>
                        <a:pt x="57" y="0"/>
                      </a:lnTo>
                      <a:lnTo>
                        <a:pt x="57" y="0"/>
                      </a:lnTo>
                      <a:lnTo>
                        <a:pt x="57" y="0"/>
                      </a:lnTo>
                      <a:lnTo>
                        <a:pt x="59" y="0"/>
                      </a:lnTo>
                      <a:lnTo>
                        <a:pt x="59" y="0"/>
                      </a:lnTo>
                      <a:lnTo>
                        <a:pt x="59" y="0"/>
                      </a:lnTo>
                      <a:lnTo>
                        <a:pt x="61" y="0"/>
                      </a:lnTo>
                      <a:lnTo>
                        <a:pt x="61" y="0"/>
                      </a:lnTo>
                      <a:lnTo>
                        <a:pt x="61" y="0"/>
                      </a:lnTo>
                      <a:lnTo>
                        <a:pt x="61" y="2"/>
                      </a:lnTo>
                      <a:lnTo>
                        <a:pt x="61" y="2"/>
                      </a:lnTo>
                      <a:lnTo>
                        <a:pt x="61" y="2"/>
                      </a:lnTo>
                      <a:lnTo>
                        <a:pt x="61" y="4"/>
                      </a:lnTo>
                      <a:lnTo>
                        <a:pt x="61" y="4"/>
                      </a:lnTo>
                      <a:lnTo>
                        <a:pt x="61" y="6"/>
                      </a:lnTo>
                      <a:lnTo>
                        <a:pt x="61" y="6"/>
                      </a:lnTo>
                      <a:lnTo>
                        <a:pt x="61" y="8"/>
                      </a:lnTo>
                      <a:lnTo>
                        <a:pt x="61" y="8"/>
                      </a:lnTo>
                      <a:lnTo>
                        <a:pt x="63" y="8"/>
                      </a:lnTo>
                      <a:lnTo>
                        <a:pt x="63" y="8"/>
                      </a:lnTo>
                      <a:lnTo>
                        <a:pt x="63" y="10"/>
                      </a:lnTo>
                      <a:lnTo>
                        <a:pt x="63" y="10"/>
                      </a:lnTo>
                      <a:lnTo>
                        <a:pt x="63" y="10"/>
                      </a:lnTo>
                      <a:lnTo>
                        <a:pt x="63" y="12"/>
                      </a:lnTo>
                      <a:lnTo>
                        <a:pt x="65" y="12"/>
                      </a:lnTo>
                      <a:lnTo>
                        <a:pt x="65" y="12"/>
                      </a:lnTo>
                      <a:lnTo>
                        <a:pt x="65" y="14"/>
                      </a:lnTo>
                      <a:lnTo>
                        <a:pt x="65" y="14"/>
                      </a:lnTo>
                      <a:lnTo>
                        <a:pt x="65" y="14"/>
                      </a:lnTo>
                      <a:lnTo>
                        <a:pt x="65" y="14"/>
                      </a:lnTo>
                      <a:lnTo>
                        <a:pt x="67" y="14"/>
                      </a:lnTo>
                      <a:lnTo>
                        <a:pt x="67" y="14"/>
                      </a:lnTo>
                      <a:lnTo>
                        <a:pt x="67" y="14"/>
                      </a:lnTo>
                      <a:lnTo>
                        <a:pt x="67" y="14"/>
                      </a:lnTo>
                      <a:lnTo>
                        <a:pt x="67" y="14"/>
                      </a:lnTo>
                      <a:lnTo>
                        <a:pt x="69" y="14"/>
                      </a:lnTo>
                      <a:lnTo>
                        <a:pt x="69" y="14"/>
                      </a:lnTo>
                      <a:lnTo>
                        <a:pt x="69" y="14"/>
                      </a:lnTo>
                      <a:lnTo>
                        <a:pt x="71" y="14"/>
                      </a:lnTo>
                      <a:lnTo>
                        <a:pt x="71" y="14"/>
                      </a:lnTo>
                      <a:lnTo>
                        <a:pt x="71" y="14"/>
                      </a:lnTo>
                      <a:lnTo>
                        <a:pt x="72" y="14"/>
                      </a:lnTo>
                      <a:lnTo>
                        <a:pt x="72" y="14"/>
                      </a:lnTo>
                      <a:lnTo>
                        <a:pt x="72" y="14"/>
                      </a:lnTo>
                      <a:lnTo>
                        <a:pt x="72" y="14"/>
                      </a:lnTo>
                      <a:lnTo>
                        <a:pt x="74" y="14"/>
                      </a:lnTo>
                      <a:lnTo>
                        <a:pt x="74" y="14"/>
                      </a:lnTo>
                      <a:lnTo>
                        <a:pt x="74" y="16"/>
                      </a:lnTo>
                      <a:lnTo>
                        <a:pt x="76" y="16"/>
                      </a:lnTo>
                      <a:lnTo>
                        <a:pt x="76" y="16"/>
                      </a:lnTo>
                      <a:lnTo>
                        <a:pt x="76" y="16"/>
                      </a:lnTo>
                      <a:lnTo>
                        <a:pt x="78" y="16"/>
                      </a:lnTo>
                      <a:lnTo>
                        <a:pt x="78" y="16"/>
                      </a:lnTo>
                      <a:lnTo>
                        <a:pt x="78" y="16"/>
                      </a:lnTo>
                      <a:lnTo>
                        <a:pt x="78" y="16"/>
                      </a:lnTo>
                      <a:lnTo>
                        <a:pt x="80" y="16"/>
                      </a:lnTo>
                      <a:lnTo>
                        <a:pt x="80" y="16"/>
                      </a:lnTo>
                      <a:lnTo>
                        <a:pt x="80" y="16"/>
                      </a:lnTo>
                      <a:lnTo>
                        <a:pt x="82" y="16"/>
                      </a:lnTo>
                      <a:lnTo>
                        <a:pt x="82" y="16"/>
                      </a:lnTo>
                      <a:lnTo>
                        <a:pt x="82" y="18"/>
                      </a:lnTo>
                      <a:lnTo>
                        <a:pt x="82" y="18"/>
                      </a:lnTo>
                      <a:lnTo>
                        <a:pt x="82" y="18"/>
                      </a:lnTo>
                      <a:lnTo>
                        <a:pt x="84" y="18"/>
                      </a:lnTo>
                      <a:lnTo>
                        <a:pt x="84" y="18"/>
                      </a:lnTo>
                      <a:lnTo>
                        <a:pt x="84" y="20"/>
                      </a:lnTo>
                      <a:lnTo>
                        <a:pt x="84" y="20"/>
                      </a:lnTo>
                      <a:lnTo>
                        <a:pt x="84" y="20"/>
                      </a:lnTo>
                      <a:lnTo>
                        <a:pt x="86" y="20"/>
                      </a:lnTo>
                      <a:lnTo>
                        <a:pt x="86" y="20"/>
                      </a:lnTo>
                      <a:lnTo>
                        <a:pt x="86" y="21"/>
                      </a:lnTo>
                      <a:lnTo>
                        <a:pt x="86" y="21"/>
                      </a:lnTo>
                      <a:lnTo>
                        <a:pt x="88" y="21"/>
                      </a:lnTo>
                      <a:lnTo>
                        <a:pt x="88" y="23"/>
                      </a:lnTo>
                      <a:lnTo>
                        <a:pt x="88" y="23"/>
                      </a:lnTo>
                      <a:lnTo>
                        <a:pt x="88" y="23"/>
                      </a:lnTo>
                      <a:lnTo>
                        <a:pt x="88" y="23"/>
                      </a:lnTo>
                      <a:lnTo>
                        <a:pt x="88" y="23"/>
                      </a:lnTo>
                      <a:lnTo>
                        <a:pt x="88" y="25"/>
                      </a:lnTo>
                      <a:lnTo>
                        <a:pt x="88" y="25"/>
                      </a:lnTo>
                      <a:lnTo>
                        <a:pt x="90" y="25"/>
                      </a:lnTo>
                      <a:lnTo>
                        <a:pt x="90" y="27"/>
                      </a:lnTo>
                      <a:lnTo>
                        <a:pt x="90" y="27"/>
                      </a:lnTo>
                      <a:lnTo>
                        <a:pt x="90" y="29"/>
                      </a:lnTo>
                      <a:lnTo>
                        <a:pt x="88" y="29"/>
                      </a:lnTo>
                      <a:lnTo>
                        <a:pt x="88" y="29"/>
                      </a:lnTo>
                      <a:lnTo>
                        <a:pt x="88" y="29"/>
                      </a:lnTo>
                      <a:lnTo>
                        <a:pt x="88" y="31"/>
                      </a:lnTo>
                      <a:lnTo>
                        <a:pt x="88" y="31"/>
                      </a:lnTo>
                      <a:lnTo>
                        <a:pt x="88" y="31"/>
                      </a:lnTo>
                      <a:lnTo>
                        <a:pt x="88" y="31"/>
                      </a:lnTo>
                      <a:lnTo>
                        <a:pt x="90" y="31"/>
                      </a:lnTo>
                      <a:lnTo>
                        <a:pt x="90" y="33"/>
                      </a:lnTo>
                      <a:lnTo>
                        <a:pt x="90" y="33"/>
                      </a:lnTo>
                      <a:lnTo>
                        <a:pt x="90" y="33"/>
                      </a:lnTo>
                      <a:lnTo>
                        <a:pt x="92" y="33"/>
                      </a:lnTo>
                      <a:lnTo>
                        <a:pt x="92" y="35"/>
                      </a:lnTo>
                      <a:lnTo>
                        <a:pt x="92" y="35"/>
                      </a:lnTo>
                      <a:lnTo>
                        <a:pt x="92" y="35"/>
                      </a:lnTo>
                      <a:lnTo>
                        <a:pt x="94" y="35"/>
                      </a:lnTo>
                      <a:lnTo>
                        <a:pt x="94" y="35"/>
                      </a:lnTo>
                      <a:lnTo>
                        <a:pt x="94" y="35"/>
                      </a:lnTo>
                      <a:lnTo>
                        <a:pt x="95" y="35"/>
                      </a:lnTo>
                      <a:lnTo>
                        <a:pt x="95" y="35"/>
                      </a:lnTo>
                      <a:lnTo>
                        <a:pt x="97" y="35"/>
                      </a:lnTo>
                      <a:lnTo>
                        <a:pt x="97" y="35"/>
                      </a:lnTo>
                      <a:lnTo>
                        <a:pt x="97" y="33"/>
                      </a:lnTo>
                      <a:lnTo>
                        <a:pt x="97" y="33"/>
                      </a:lnTo>
                      <a:lnTo>
                        <a:pt x="99" y="33"/>
                      </a:lnTo>
                      <a:lnTo>
                        <a:pt x="99" y="33"/>
                      </a:lnTo>
                      <a:lnTo>
                        <a:pt x="99" y="33"/>
                      </a:lnTo>
                      <a:lnTo>
                        <a:pt x="101" y="33"/>
                      </a:lnTo>
                      <a:lnTo>
                        <a:pt x="101" y="33"/>
                      </a:lnTo>
                      <a:lnTo>
                        <a:pt x="103" y="33"/>
                      </a:lnTo>
                      <a:lnTo>
                        <a:pt x="103" y="33"/>
                      </a:lnTo>
                      <a:lnTo>
                        <a:pt x="103" y="33"/>
                      </a:lnTo>
                      <a:lnTo>
                        <a:pt x="103" y="33"/>
                      </a:lnTo>
                      <a:lnTo>
                        <a:pt x="105" y="33"/>
                      </a:lnTo>
                      <a:lnTo>
                        <a:pt x="105" y="33"/>
                      </a:lnTo>
                      <a:lnTo>
                        <a:pt x="105" y="33"/>
                      </a:lnTo>
                      <a:lnTo>
                        <a:pt x="107" y="33"/>
                      </a:lnTo>
                      <a:lnTo>
                        <a:pt x="107" y="33"/>
                      </a:lnTo>
                      <a:lnTo>
                        <a:pt x="109" y="33"/>
                      </a:lnTo>
                      <a:lnTo>
                        <a:pt x="109" y="33"/>
                      </a:lnTo>
                      <a:lnTo>
                        <a:pt x="109" y="31"/>
                      </a:lnTo>
                      <a:lnTo>
                        <a:pt x="109" y="31"/>
                      </a:lnTo>
                      <a:lnTo>
                        <a:pt x="111" y="31"/>
                      </a:lnTo>
                      <a:lnTo>
                        <a:pt x="111" y="31"/>
                      </a:lnTo>
                      <a:lnTo>
                        <a:pt x="111" y="31"/>
                      </a:lnTo>
                      <a:lnTo>
                        <a:pt x="113" y="31"/>
                      </a:lnTo>
                      <a:lnTo>
                        <a:pt x="113" y="31"/>
                      </a:lnTo>
                      <a:lnTo>
                        <a:pt x="115" y="31"/>
                      </a:lnTo>
                      <a:lnTo>
                        <a:pt x="115" y="31"/>
                      </a:lnTo>
                      <a:lnTo>
                        <a:pt x="115" y="31"/>
                      </a:lnTo>
                      <a:lnTo>
                        <a:pt x="117" y="31"/>
                      </a:lnTo>
                      <a:lnTo>
                        <a:pt x="117" y="31"/>
                      </a:lnTo>
                      <a:lnTo>
                        <a:pt x="117" y="31"/>
                      </a:lnTo>
                      <a:lnTo>
                        <a:pt x="118" y="31"/>
                      </a:lnTo>
                      <a:lnTo>
                        <a:pt x="118" y="31"/>
                      </a:lnTo>
                      <a:lnTo>
                        <a:pt x="118" y="31"/>
                      </a:lnTo>
                      <a:lnTo>
                        <a:pt x="120" y="31"/>
                      </a:lnTo>
                      <a:lnTo>
                        <a:pt x="120" y="31"/>
                      </a:lnTo>
                      <a:lnTo>
                        <a:pt x="120" y="31"/>
                      </a:lnTo>
                      <a:lnTo>
                        <a:pt x="120" y="31"/>
                      </a:lnTo>
                      <a:lnTo>
                        <a:pt x="122" y="31"/>
                      </a:lnTo>
                      <a:lnTo>
                        <a:pt x="122" y="31"/>
                      </a:lnTo>
                      <a:lnTo>
                        <a:pt x="122" y="31"/>
                      </a:lnTo>
                      <a:lnTo>
                        <a:pt x="124" y="31"/>
                      </a:lnTo>
                      <a:lnTo>
                        <a:pt x="124" y="31"/>
                      </a:lnTo>
                      <a:lnTo>
                        <a:pt x="124" y="31"/>
                      </a:lnTo>
                      <a:lnTo>
                        <a:pt x="124" y="31"/>
                      </a:lnTo>
                      <a:lnTo>
                        <a:pt x="126" y="31"/>
                      </a:lnTo>
                      <a:lnTo>
                        <a:pt x="126" y="31"/>
                      </a:lnTo>
                      <a:lnTo>
                        <a:pt x="126" y="31"/>
                      </a:lnTo>
                      <a:lnTo>
                        <a:pt x="126" y="33"/>
                      </a:lnTo>
                      <a:lnTo>
                        <a:pt x="126" y="33"/>
                      </a:lnTo>
                      <a:lnTo>
                        <a:pt x="126" y="35"/>
                      </a:lnTo>
                      <a:lnTo>
                        <a:pt x="126" y="35"/>
                      </a:lnTo>
                      <a:lnTo>
                        <a:pt x="128" y="35"/>
                      </a:lnTo>
                      <a:lnTo>
                        <a:pt x="128" y="37"/>
                      </a:lnTo>
                      <a:lnTo>
                        <a:pt x="128" y="37"/>
                      </a:lnTo>
                      <a:lnTo>
                        <a:pt x="128" y="37"/>
                      </a:lnTo>
                      <a:lnTo>
                        <a:pt x="130" y="37"/>
                      </a:lnTo>
                      <a:lnTo>
                        <a:pt x="130" y="39"/>
                      </a:lnTo>
                      <a:lnTo>
                        <a:pt x="130" y="39"/>
                      </a:lnTo>
                      <a:lnTo>
                        <a:pt x="130" y="39"/>
                      </a:lnTo>
                      <a:lnTo>
                        <a:pt x="130" y="39"/>
                      </a:lnTo>
                      <a:lnTo>
                        <a:pt x="132" y="39"/>
                      </a:lnTo>
                      <a:lnTo>
                        <a:pt x="132" y="39"/>
                      </a:lnTo>
                      <a:lnTo>
                        <a:pt x="132" y="41"/>
                      </a:lnTo>
                      <a:lnTo>
                        <a:pt x="132" y="41"/>
                      </a:lnTo>
                      <a:lnTo>
                        <a:pt x="134" y="41"/>
                      </a:lnTo>
                      <a:lnTo>
                        <a:pt x="134" y="41"/>
                      </a:lnTo>
                      <a:lnTo>
                        <a:pt x="134" y="41"/>
                      </a:lnTo>
                      <a:lnTo>
                        <a:pt x="136" y="41"/>
                      </a:lnTo>
                      <a:lnTo>
                        <a:pt x="136" y="41"/>
                      </a:lnTo>
                      <a:lnTo>
                        <a:pt x="136" y="41"/>
                      </a:lnTo>
                      <a:lnTo>
                        <a:pt x="136" y="41"/>
                      </a:lnTo>
                      <a:lnTo>
                        <a:pt x="138" y="41"/>
                      </a:lnTo>
                      <a:lnTo>
                        <a:pt x="138" y="41"/>
                      </a:lnTo>
                      <a:lnTo>
                        <a:pt x="138" y="41"/>
                      </a:lnTo>
                      <a:lnTo>
                        <a:pt x="139" y="41"/>
                      </a:lnTo>
                      <a:lnTo>
                        <a:pt x="139" y="43"/>
                      </a:lnTo>
                      <a:lnTo>
                        <a:pt x="139" y="43"/>
                      </a:lnTo>
                      <a:lnTo>
                        <a:pt x="141" y="43"/>
                      </a:lnTo>
                      <a:lnTo>
                        <a:pt x="141" y="43"/>
                      </a:lnTo>
                      <a:lnTo>
                        <a:pt x="141" y="43"/>
                      </a:lnTo>
                      <a:lnTo>
                        <a:pt x="143" y="43"/>
                      </a:lnTo>
                      <a:lnTo>
                        <a:pt x="143" y="43"/>
                      </a:lnTo>
                      <a:lnTo>
                        <a:pt x="143" y="43"/>
                      </a:lnTo>
                      <a:lnTo>
                        <a:pt x="143" y="43"/>
                      </a:lnTo>
                      <a:lnTo>
                        <a:pt x="145" y="43"/>
                      </a:lnTo>
                      <a:lnTo>
                        <a:pt x="145" y="43"/>
                      </a:lnTo>
                      <a:lnTo>
                        <a:pt x="145" y="41"/>
                      </a:lnTo>
                      <a:lnTo>
                        <a:pt x="145" y="41"/>
                      </a:lnTo>
                      <a:lnTo>
                        <a:pt x="145" y="41"/>
                      </a:lnTo>
                      <a:lnTo>
                        <a:pt x="147" y="41"/>
                      </a:lnTo>
                      <a:lnTo>
                        <a:pt x="147" y="41"/>
                      </a:lnTo>
                      <a:lnTo>
                        <a:pt x="147" y="41"/>
                      </a:lnTo>
                      <a:lnTo>
                        <a:pt x="147" y="43"/>
                      </a:lnTo>
                      <a:lnTo>
                        <a:pt x="147" y="43"/>
                      </a:lnTo>
                      <a:lnTo>
                        <a:pt x="149" y="43"/>
                      </a:lnTo>
                      <a:lnTo>
                        <a:pt x="149" y="43"/>
                      </a:lnTo>
                      <a:lnTo>
                        <a:pt x="149" y="41"/>
                      </a:lnTo>
                      <a:lnTo>
                        <a:pt x="151" y="41"/>
                      </a:lnTo>
                      <a:lnTo>
                        <a:pt x="151" y="41"/>
                      </a:lnTo>
                      <a:lnTo>
                        <a:pt x="151" y="41"/>
                      </a:lnTo>
                      <a:lnTo>
                        <a:pt x="149" y="41"/>
                      </a:lnTo>
                      <a:lnTo>
                        <a:pt x="149" y="41"/>
                      </a:lnTo>
                      <a:lnTo>
                        <a:pt x="149" y="39"/>
                      </a:lnTo>
                      <a:lnTo>
                        <a:pt x="149" y="39"/>
                      </a:lnTo>
                      <a:lnTo>
                        <a:pt x="149" y="39"/>
                      </a:lnTo>
                      <a:lnTo>
                        <a:pt x="151" y="39"/>
                      </a:lnTo>
                      <a:lnTo>
                        <a:pt x="151" y="39"/>
                      </a:lnTo>
                      <a:lnTo>
                        <a:pt x="151" y="39"/>
                      </a:lnTo>
                      <a:lnTo>
                        <a:pt x="153" y="39"/>
                      </a:lnTo>
                      <a:lnTo>
                        <a:pt x="153" y="39"/>
                      </a:lnTo>
                      <a:lnTo>
                        <a:pt x="153" y="39"/>
                      </a:lnTo>
                      <a:lnTo>
                        <a:pt x="153" y="39"/>
                      </a:lnTo>
                      <a:lnTo>
                        <a:pt x="153" y="39"/>
                      </a:lnTo>
                      <a:lnTo>
                        <a:pt x="153" y="39"/>
                      </a:lnTo>
                      <a:lnTo>
                        <a:pt x="153" y="37"/>
                      </a:lnTo>
                      <a:lnTo>
                        <a:pt x="153" y="37"/>
                      </a:lnTo>
                      <a:lnTo>
                        <a:pt x="155" y="37"/>
                      </a:lnTo>
                      <a:lnTo>
                        <a:pt x="155" y="37"/>
                      </a:lnTo>
                      <a:lnTo>
                        <a:pt x="155" y="37"/>
                      </a:lnTo>
                      <a:lnTo>
                        <a:pt x="157" y="37"/>
                      </a:lnTo>
                      <a:lnTo>
                        <a:pt x="157" y="37"/>
                      </a:lnTo>
                      <a:lnTo>
                        <a:pt x="157" y="37"/>
                      </a:lnTo>
                      <a:lnTo>
                        <a:pt x="159" y="37"/>
                      </a:lnTo>
                      <a:lnTo>
                        <a:pt x="159" y="35"/>
                      </a:lnTo>
                      <a:lnTo>
                        <a:pt x="159" y="35"/>
                      </a:lnTo>
                      <a:lnTo>
                        <a:pt x="159" y="35"/>
                      </a:lnTo>
                      <a:lnTo>
                        <a:pt x="159" y="35"/>
                      </a:lnTo>
                      <a:lnTo>
                        <a:pt x="157" y="35"/>
                      </a:lnTo>
                      <a:lnTo>
                        <a:pt x="157" y="33"/>
                      </a:lnTo>
                      <a:lnTo>
                        <a:pt x="157" y="33"/>
                      </a:lnTo>
                      <a:lnTo>
                        <a:pt x="157" y="31"/>
                      </a:lnTo>
                      <a:lnTo>
                        <a:pt x="157" y="31"/>
                      </a:lnTo>
                      <a:lnTo>
                        <a:pt x="159" y="31"/>
                      </a:lnTo>
                      <a:lnTo>
                        <a:pt x="159" y="31"/>
                      </a:lnTo>
                      <a:lnTo>
                        <a:pt x="159" y="31"/>
                      </a:lnTo>
                      <a:lnTo>
                        <a:pt x="159" y="31"/>
                      </a:lnTo>
                      <a:lnTo>
                        <a:pt x="159" y="31"/>
                      </a:lnTo>
                      <a:lnTo>
                        <a:pt x="161" y="31"/>
                      </a:lnTo>
                      <a:lnTo>
                        <a:pt x="161" y="31"/>
                      </a:lnTo>
                      <a:lnTo>
                        <a:pt x="162" y="31"/>
                      </a:lnTo>
                      <a:lnTo>
                        <a:pt x="162" y="31"/>
                      </a:lnTo>
                      <a:lnTo>
                        <a:pt x="162" y="31"/>
                      </a:lnTo>
                      <a:lnTo>
                        <a:pt x="164" y="31"/>
                      </a:lnTo>
                      <a:lnTo>
                        <a:pt x="164" y="31"/>
                      </a:lnTo>
                      <a:lnTo>
                        <a:pt x="164" y="31"/>
                      </a:lnTo>
                      <a:lnTo>
                        <a:pt x="164" y="31"/>
                      </a:lnTo>
                      <a:lnTo>
                        <a:pt x="166" y="31"/>
                      </a:lnTo>
                      <a:lnTo>
                        <a:pt x="166" y="31"/>
                      </a:lnTo>
                      <a:lnTo>
                        <a:pt x="166" y="31"/>
                      </a:lnTo>
                      <a:lnTo>
                        <a:pt x="168" y="31"/>
                      </a:lnTo>
                      <a:lnTo>
                        <a:pt x="168" y="31"/>
                      </a:lnTo>
                      <a:lnTo>
                        <a:pt x="168" y="31"/>
                      </a:lnTo>
                      <a:lnTo>
                        <a:pt x="170" y="31"/>
                      </a:lnTo>
                      <a:lnTo>
                        <a:pt x="170" y="31"/>
                      </a:lnTo>
                      <a:lnTo>
                        <a:pt x="170" y="31"/>
                      </a:lnTo>
                      <a:lnTo>
                        <a:pt x="170" y="31"/>
                      </a:lnTo>
                      <a:lnTo>
                        <a:pt x="172" y="31"/>
                      </a:lnTo>
                      <a:lnTo>
                        <a:pt x="172" y="31"/>
                      </a:lnTo>
                      <a:lnTo>
                        <a:pt x="174" y="31"/>
                      </a:lnTo>
                      <a:lnTo>
                        <a:pt x="174" y="31"/>
                      </a:lnTo>
                      <a:lnTo>
                        <a:pt x="174" y="31"/>
                      </a:lnTo>
                      <a:lnTo>
                        <a:pt x="176" y="31"/>
                      </a:lnTo>
                      <a:lnTo>
                        <a:pt x="176" y="31"/>
                      </a:lnTo>
                      <a:lnTo>
                        <a:pt x="176" y="29"/>
                      </a:lnTo>
                      <a:lnTo>
                        <a:pt x="178" y="29"/>
                      </a:lnTo>
                      <a:lnTo>
                        <a:pt x="178" y="29"/>
                      </a:lnTo>
                      <a:lnTo>
                        <a:pt x="178" y="29"/>
                      </a:lnTo>
                      <a:lnTo>
                        <a:pt x="180" y="29"/>
                      </a:lnTo>
                      <a:lnTo>
                        <a:pt x="180" y="29"/>
                      </a:lnTo>
                      <a:lnTo>
                        <a:pt x="180" y="29"/>
                      </a:lnTo>
                      <a:lnTo>
                        <a:pt x="182" y="29"/>
                      </a:lnTo>
                      <a:lnTo>
                        <a:pt x="182" y="29"/>
                      </a:lnTo>
                      <a:lnTo>
                        <a:pt x="183" y="29"/>
                      </a:lnTo>
                      <a:lnTo>
                        <a:pt x="183" y="29"/>
                      </a:lnTo>
                      <a:lnTo>
                        <a:pt x="183" y="29"/>
                      </a:lnTo>
                      <a:lnTo>
                        <a:pt x="183" y="29"/>
                      </a:lnTo>
                      <a:lnTo>
                        <a:pt x="185" y="29"/>
                      </a:lnTo>
                      <a:lnTo>
                        <a:pt x="185" y="29"/>
                      </a:lnTo>
                      <a:lnTo>
                        <a:pt x="185" y="29"/>
                      </a:lnTo>
                      <a:lnTo>
                        <a:pt x="185" y="29"/>
                      </a:lnTo>
                      <a:lnTo>
                        <a:pt x="187" y="29"/>
                      </a:lnTo>
                      <a:lnTo>
                        <a:pt x="187" y="29"/>
                      </a:lnTo>
                      <a:lnTo>
                        <a:pt x="189" y="29"/>
                      </a:lnTo>
                      <a:lnTo>
                        <a:pt x="189" y="29"/>
                      </a:lnTo>
                      <a:lnTo>
                        <a:pt x="189" y="29"/>
                      </a:lnTo>
                      <a:lnTo>
                        <a:pt x="191" y="29"/>
                      </a:lnTo>
                      <a:lnTo>
                        <a:pt x="191" y="29"/>
                      </a:lnTo>
                      <a:lnTo>
                        <a:pt x="191" y="29"/>
                      </a:lnTo>
                      <a:lnTo>
                        <a:pt x="191" y="31"/>
                      </a:lnTo>
                      <a:lnTo>
                        <a:pt x="193" y="31"/>
                      </a:lnTo>
                      <a:lnTo>
                        <a:pt x="193" y="31"/>
                      </a:lnTo>
                      <a:lnTo>
                        <a:pt x="193" y="29"/>
                      </a:lnTo>
                      <a:lnTo>
                        <a:pt x="195" y="29"/>
                      </a:lnTo>
                      <a:lnTo>
                        <a:pt x="195" y="29"/>
                      </a:lnTo>
                      <a:lnTo>
                        <a:pt x="195" y="29"/>
                      </a:lnTo>
                      <a:lnTo>
                        <a:pt x="197" y="29"/>
                      </a:lnTo>
                      <a:lnTo>
                        <a:pt x="197" y="29"/>
                      </a:lnTo>
                      <a:lnTo>
                        <a:pt x="197" y="29"/>
                      </a:lnTo>
                      <a:lnTo>
                        <a:pt x="199" y="29"/>
                      </a:lnTo>
                      <a:lnTo>
                        <a:pt x="199" y="29"/>
                      </a:lnTo>
                      <a:lnTo>
                        <a:pt x="199" y="29"/>
                      </a:lnTo>
                      <a:lnTo>
                        <a:pt x="201" y="29"/>
                      </a:lnTo>
                      <a:lnTo>
                        <a:pt x="201" y="27"/>
                      </a:lnTo>
                      <a:lnTo>
                        <a:pt x="201" y="27"/>
                      </a:lnTo>
                      <a:lnTo>
                        <a:pt x="201" y="29"/>
                      </a:lnTo>
                      <a:lnTo>
                        <a:pt x="201" y="29"/>
                      </a:lnTo>
                      <a:lnTo>
                        <a:pt x="201" y="29"/>
                      </a:lnTo>
                      <a:lnTo>
                        <a:pt x="201" y="31"/>
                      </a:lnTo>
                      <a:lnTo>
                        <a:pt x="201" y="31"/>
                      </a:lnTo>
                      <a:lnTo>
                        <a:pt x="199" y="31"/>
                      </a:lnTo>
                      <a:lnTo>
                        <a:pt x="199" y="31"/>
                      </a:lnTo>
                      <a:lnTo>
                        <a:pt x="199" y="31"/>
                      </a:lnTo>
                      <a:lnTo>
                        <a:pt x="197" y="31"/>
                      </a:lnTo>
                      <a:lnTo>
                        <a:pt x="197" y="31"/>
                      </a:lnTo>
                      <a:lnTo>
                        <a:pt x="197" y="31"/>
                      </a:lnTo>
                      <a:lnTo>
                        <a:pt x="195" y="31"/>
                      </a:lnTo>
                      <a:lnTo>
                        <a:pt x="195" y="31"/>
                      </a:lnTo>
                      <a:lnTo>
                        <a:pt x="195" y="31"/>
                      </a:lnTo>
                      <a:lnTo>
                        <a:pt x="193" y="31"/>
                      </a:lnTo>
                      <a:lnTo>
                        <a:pt x="193" y="33"/>
                      </a:lnTo>
                      <a:lnTo>
                        <a:pt x="193" y="33"/>
                      </a:lnTo>
                      <a:lnTo>
                        <a:pt x="193" y="33"/>
                      </a:lnTo>
                      <a:lnTo>
                        <a:pt x="191" y="33"/>
                      </a:lnTo>
                      <a:lnTo>
                        <a:pt x="191" y="35"/>
                      </a:lnTo>
                      <a:lnTo>
                        <a:pt x="191" y="35"/>
                      </a:lnTo>
                      <a:lnTo>
                        <a:pt x="191" y="35"/>
                      </a:lnTo>
                      <a:lnTo>
                        <a:pt x="189" y="35"/>
                      </a:lnTo>
                      <a:lnTo>
                        <a:pt x="189" y="35"/>
                      </a:lnTo>
                      <a:lnTo>
                        <a:pt x="189" y="33"/>
                      </a:lnTo>
                      <a:lnTo>
                        <a:pt x="189" y="33"/>
                      </a:lnTo>
                      <a:lnTo>
                        <a:pt x="187" y="33"/>
                      </a:lnTo>
                      <a:lnTo>
                        <a:pt x="187" y="33"/>
                      </a:lnTo>
                      <a:lnTo>
                        <a:pt x="185" y="33"/>
                      </a:lnTo>
                      <a:lnTo>
                        <a:pt x="185" y="33"/>
                      </a:lnTo>
                      <a:lnTo>
                        <a:pt x="185" y="33"/>
                      </a:lnTo>
                      <a:lnTo>
                        <a:pt x="183" y="33"/>
                      </a:lnTo>
                      <a:lnTo>
                        <a:pt x="183" y="33"/>
                      </a:lnTo>
                      <a:lnTo>
                        <a:pt x="183" y="35"/>
                      </a:lnTo>
                      <a:lnTo>
                        <a:pt x="183" y="35"/>
                      </a:lnTo>
                      <a:lnTo>
                        <a:pt x="185" y="35"/>
                      </a:lnTo>
                      <a:lnTo>
                        <a:pt x="185" y="35"/>
                      </a:lnTo>
                      <a:lnTo>
                        <a:pt x="185" y="35"/>
                      </a:lnTo>
                      <a:lnTo>
                        <a:pt x="185" y="37"/>
                      </a:lnTo>
                      <a:lnTo>
                        <a:pt x="185" y="37"/>
                      </a:lnTo>
                      <a:lnTo>
                        <a:pt x="185" y="37"/>
                      </a:lnTo>
                      <a:lnTo>
                        <a:pt x="185" y="39"/>
                      </a:lnTo>
                      <a:lnTo>
                        <a:pt x="185" y="39"/>
                      </a:lnTo>
                      <a:lnTo>
                        <a:pt x="187" y="39"/>
                      </a:lnTo>
                      <a:lnTo>
                        <a:pt x="187" y="41"/>
                      </a:lnTo>
                      <a:lnTo>
                        <a:pt x="187" y="41"/>
                      </a:lnTo>
                      <a:lnTo>
                        <a:pt x="189" y="41"/>
                      </a:lnTo>
                      <a:lnTo>
                        <a:pt x="189" y="41"/>
                      </a:lnTo>
                      <a:lnTo>
                        <a:pt x="189" y="41"/>
                      </a:lnTo>
                      <a:lnTo>
                        <a:pt x="189" y="41"/>
                      </a:lnTo>
                      <a:lnTo>
                        <a:pt x="189" y="43"/>
                      </a:lnTo>
                      <a:lnTo>
                        <a:pt x="189" y="43"/>
                      </a:lnTo>
                      <a:lnTo>
                        <a:pt x="189" y="43"/>
                      </a:lnTo>
                      <a:lnTo>
                        <a:pt x="189" y="44"/>
                      </a:lnTo>
                      <a:lnTo>
                        <a:pt x="189" y="44"/>
                      </a:lnTo>
                      <a:lnTo>
                        <a:pt x="189" y="46"/>
                      </a:lnTo>
                      <a:lnTo>
                        <a:pt x="189" y="46"/>
                      </a:lnTo>
                      <a:lnTo>
                        <a:pt x="191" y="46"/>
                      </a:lnTo>
                      <a:lnTo>
                        <a:pt x="191" y="48"/>
                      </a:lnTo>
                      <a:lnTo>
                        <a:pt x="191" y="48"/>
                      </a:lnTo>
                      <a:lnTo>
                        <a:pt x="191" y="48"/>
                      </a:lnTo>
                      <a:lnTo>
                        <a:pt x="191" y="48"/>
                      </a:lnTo>
                      <a:lnTo>
                        <a:pt x="191" y="46"/>
                      </a:lnTo>
                      <a:lnTo>
                        <a:pt x="191" y="46"/>
                      </a:lnTo>
                      <a:lnTo>
                        <a:pt x="191" y="44"/>
                      </a:lnTo>
                      <a:lnTo>
                        <a:pt x="191" y="44"/>
                      </a:lnTo>
                      <a:lnTo>
                        <a:pt x="191" y="43"/>
                      </a:lnTo>
                      <a:lnTo>
                        <a:pt x="191" y="43"/>
                      </a:lnTo>
                      <a:lnTo>
                        <a:pt x="193" y="43"/>
                      </a:lnTo>
                      <a:lnTo>
                        <a:pt x="193" y="44"/>
                      </a:lnTo>
                      <a:lnTo>
                        <a:pt x="193" y="44"/>
                      </a:lnTo>
                      <a:lnTo>
                        <a:pt x="195" y="44"/>
                      </a:lnTo>
                      <a:lnTo>
                        <a:pt x="195" y="44"/>
                      </a:lnTo>
                      <a:lnTo>
                        <a:pt x="195" y="44"/>
                      </a:lnTo>
                      <a:lnTo>
                        <a:pt x="195" y="44"/>
                      </a:lnTo>
                      <a:lnTo>
                        <a:pt x="197" y="44"/>
                      </a:lnTo>
                      <a:lnTo>
                        <a:pt x="197" y="46"/>
                      </a:lnTo>
                      <a:lnTo>
                        <a:pt x="197" y="46"/>
                      </a:lnTo>
                      <a:lnTo>
                        <a:pt x="197" y="46"/>
                      </a:lnTo>
                      <a:lnTo>
                        <a:pt x="197" y="46"/>
                      </a:lnTo>
                      <a:lnTo>
                        <a:pt x="199" y="46"/>
                      </a:lnTo>
                      <a:lnTo>
                        <a:pt x="199" y="48"/>
                      </a:lnTo>
                      <a:lnTo>
                        <a:pt x="199" y="48"/>
                      </a:lnTo>
                      <a:lnTo>
                        <a:pt x="199" y="48"/>
                      </a:lnTo>
                      <a:lnTo>
                        <a:pt x="201" y="48"/>
                      </a:lnTo>
                      <a:lnTo>
                        <a:pt x="201" y="48"/>
                      </a:lnTo>
                      <a:lnTo>
                        <a:pt x="201" y="48"/>
                      </a:lnTo>
                      <a:lnTo>
                        <a:pt x="201" y="48"/>
                      </a:lnTo>
                      <a:lnTo>
                        <a:pt x="203" y="48"/>
                      </a:lnTo>
                      <a:lnTo>
                        <a:pt x="203" y="46"/>
                      </a:lnTo>
                      <a:lnTo>
                        <a:pt x="203" y="46"/>
                      </a:lnTo>
                      <a:lnTo>
                        <a:pt x="205" y="46"/>
                      </a:lnTo>
                      <a:lnTo>
                        <a:pt x="205" y="46"/>
                      </a:lnTo>
                      <a:lnTo>
                        <a:pt x="205" y="46"/>
                      </a:lnTo>
                      <a:lnTo>
                        <a:pt x="205" y="48"/>
                      </a:lnTo>
                      <a:lnTo>
                        <a:pt x="206" y="48"/>
                      </a:lnTo>
                      <a:lnTo>
                        <a:pt x="206" y="48"/>
                      </a:lnTo>
                      <a:lnTo>
                        <a:pt x="206" y="48"/>
                      </a:lnTo>
                      <a:lnTo>
                        <a:pt x="206" y="48"/>
                      </a:lnTo>
                      <a:lnTo>
                        <a:pt x="206" y="48"/>
                      </a:lnTo>
                      <a:lnTo>
                        <a:pt x="208" y="48"/>
                      </a:lnTo>
                      <a:lnTo>
                        <a:pt x="208" y="50"/>
                      </a:lnTo>
                      <a:lnTo>
                        <a:pt x="208" y="50"/>
                      </a:lnTo>
                      <a:lnTo>
                        <a:pt x="208" y="50"/>
                      </a:lnTo>
                      <a:lnTo>
                        <a:pt x="210" y="50"/>
                      </a:lnTo>
                      <a:lnTo>
                        <a:pt x="210" y="52"/>
                      </a:lnTo>
                      <a:lnTo>
                        <a:pt x="210" y="52"/>
                      </a:lnTo>
                      <a:lnTo>
                        <a:pt x="210" y="52"/>
                      </a:lnTo>
                      <a:lnTo>
                        <a:pt x="210" y="52"/>
                      </a:lnTo>
                      <a:lnTo>
                        <a:pt x="212" y="52"/>
                      </a:lnTo>
                      <a:lnTo>
                        <a:pt x="212" y="52"/>
                      </a:lnTo>
                      <a:lnTo>
                        <a:pt x="212" y="52"/>
                      </a:lnTo>
                      <a:lnTo>
                        <a:pt x="212" y="54"/>
                      </a:lnTo>
                      <a:lnTo>
                        <a:pt x="214" y="54"/>
                      </a:lnTo>
                      <a:lnTo>
                        <a:pt x="214" y="54"/>
                      </a:lnTo>
                      <a:lnTo>
                        <a:pt x="216" y="54"/>
                      </a:lnTo>
                      <a:lnTo>
                        <a:pt x="216" y="54"/>
                      </a:lnTo>
                      <a:lnTo>
                        <a:pt x="216" y="54"/>
                      </a:lnTo>
                      <a:lnTo>
                        <a:pt x="216" y="56"/>
                      </a:lnTo>
                      <a:lnTo>
                        <a:pt x="216" y="56"/>
                      </a:lnTo>
                      <a:lnTo>
                        <a:pt x="218" y="56"/>
                      </a:lnTo>
                      <a:lnTo>
                        <a:pt x="218" y="56"/>
                      </a:lnTo>
                      <a:lnTo>
                        <a:pt x="218" y="56"/>
                      </a:lnTo>
                      <a:lnTo>
                        <a:pt x="218" y="56"/>
                      </a:lnTo>
                      <a:lnTo>
                        <a:pt x="218" y="58"/>
                      </a:lnTo>
                      <a:lnTo>
                        <a:pt x="218" y="58"/>
                      </a:lnTo>
                      <a:lnTo>
                        <a:pt x="218" y="58"/>
                      </a:lnTo>
                      <a:lnTo>
                        <a:pt x="218" y="60"/>
                      </a:lnTo>
                      <a:lnTo>
                        <a:pt x="220" y="60"/>
                      </a:lnTo>
                      <a:lnTo>
                        <a:pt x="220" y="60"/>
                      </a:lnTo>
                      <a:lnTo>
                        <a:pt x="220" y="62"/>
                      </a:lnTo>
                      <a:lnTo>
                        <a:pt x="220" y="62"/>
                      </a:lnTo>
                      <a:lnTo>
                        <a:pt x="220" y="62"/>
                      </a:lnTo>
                      <a:lnTo>
                        <a:pt x="220" y="64"/>
                      </a:lnTo>
                      <a:lnTo>
                        <a:pt x="220" y="64"/>
                      </a:lnTo>
                      <a:lnTo>
                        <a:pt x="220" y="64"/>
                      </a:lnTo>
                      <a:lnTo>
                        <a:pt x="220" y="64"/>
                      </a:lnTo>
                      <a:lnTo>
                        <a:pt x="220" y="66"/>
                      </a:lnTo>
                      <a:lnTo>
                        <a:pt x="220" y="66"/>
                      </a:lnTo>
                      <a:lnTo>
                        <a:pt x="220" y="67"/>
                      </a:lnTo>
                      <a:lnTo>
                        <a:pt x="220" y="67"/>
                      </a:lnTo>
                      <a:lnTo>
                        <a:pt x="220" y="69"/>
                      </a:lnTo>
                      <a:lnTo>
                        <a:pt x="220" y="69"/>
                      </a:lnTo>
                      <a:lnTo>
                        <a:pt x="220" y="69"/>
                      </a:lnTo>
                      <a:lnTo>
                        <a:pt x="220" y="71"/>
                      </a:lnTo>
                      <a:lnTo>
                        <a:pt x="222" y="71"/>
                      </a:lnTo>
                      <a:lnTo>
                        <a:pt x="222" y="71"/>
                      </a:lnTo>
                      <a:lnTo>
                        <a:pt x="222" y="71"/>
                      </a:lnTo>
                      <a:lnTo>
                        <a:pt x="222" y="71"/>
                      </a:lnTo>
                      <a:lnTo>
                        <a:pt x="222" y="73"/>
                      </a:lnTo>
                      <a:lnTo>
                        <a:pt x="222" y="73"/>
                      </a:lnTo>
                      <a:lnTo>
                        <a:pt x="222" y="73"/>
                      </a:lnTo>
                      <a:lnTo>
                        <a:pt x="222" y="75"/>
                      </a:lnTo>
                      <a:lnTo>
                        <a:pt x="222" y="75"/>
                      </a:lnTo>
                      <a:lnTo>
                        <a:pt x="224" y="75"/>
                      </a:lnTo>
                      <a:lnTo>
                        <a:pt x="224" y="75"/>
                      </a:lnTo>
                      <a:lnTo>
                        <a:pt x="224" y="75"/>
                      </a:lnTo>
                      <a:lnTo>
                        <a:pt x="224" y="73"/>
                      </a:lnTo>
                      <a:lnTo>
                        <a:pt x="224" y="73"/>
                      </a:lnTo>
                      <a:lnTo>
                        <a:pt x="224" y="73"/>
                      </a:lnTo>
                      <a:lnTo>
                        <a:pt x="224" y="71"/>
                      </a:lnTo>
                      <a:lnTo>
                        <a:pt x="226" y="71"/>
                      </a:lnTo>
                      <a:lnTo>
                        <a:pt x="226" y="71"/>
                      </a:lnTo>
                      <a:lnTo>
                        <a:pt x="227" y="71"/>
                      </a:lnTo>
                      <a:lnTo>
                        <a:pt x="227" y="71"/>
                      </a:lnTo>
                      <a:lnTo>
                        <a:pt x="227" y="71"/>
                      </a:lnTo>
                      <a:lnTo>
                        <a:pt x="227" y="71"/>
                      </a:lnTo>
                      <a:lnTo>
                        <a:pt x="227" y="71"/>
                      </a:lnTo>
                      <a:lnTo>
                        <a:pt x="229" y="71"/>
                      </a:lnTo>
                      <a:lnTo>
                        <a:pt x="229" y="71"/>
                      </a:lnTo>
                      <a:lnTo>
                        <a:pt x="229" y="73"/>
                      </a:lnTo>
                      <a:lnTo>
                        <a:pt x="229" y="73"/>
                      </a:lnTo>
                      <a:lnTo>
                        <a:pt x="231" y="73"/>
                      </a:lnTo>
                      <a:lnTo>
                        <a:pt x="231" y="73"/>
                      </a:lnTo>
                      <a:lnTo>
                        <a:pt x="231" y="73"/>
                      </a:lnTo>
                      <a:lnTo>
                        <a:pt x="233" y="73"/>
                      </a:lnTo>
                      <a:lnTo>
                        <a:pt x="233" y="73"/>
                      </a:lnTo>
                      <a:lnTo>
                        <a:pt x="233" y="75"/>
                      </a:lnTo>
                      <a:lnTo>
                        <a:pt x="233" y="75"/>
                      </a:lnTo>
                      <a:lnTo>
                        <a:pt x="233" y="75"/>
                      </a:lnTo>
                      <a:lnTo>
                        <a:pt x="233" y="77"/>
                      </a:lnTo>
                      <a:lnTo>
                        <a:pt x="235" y="77"/>
                      </a:lnTo>
                      <a:lnTo>
                        <a:pt x="235" y="77"/>
                      </a:lnTo>
                      <a:lnTo>
                        <a:pt x="235" y="79"/>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1" name="Freeform 40">
                  <a:extLst>
                    <a:ext uri="{FF2B5EF4-FFF2-40B4-BE49-F238E27FC236}">
                      <a16:creationId xmlns:a16="http://schemas.microsoft.com/office/drawing/2014/main" id="{7AF06259-8991-4889-9B37-F9998560A2D2}"/>
                    </a:ext>
                  </a:extLst>
                </p:cNvPr>
                <p:cNvSpPr>
                  <a:spLocks/>
                </p:cNvSpPr>
                <p:nvPr/>
              </p:nvSpPr>
              <p:spPr bwMode="auto">
                <a:xfrm>
                  <a:off x="12900166" y="4225926"/>
                  <a:ext cx="373063" cy="371475"/>
                </a:xfrm>
                <a:custGeom>
                  <a:avLst/>
                  <a:gdLst>
                    <a:gd name="T0" fmla="*/ 226 w 235"/>
                    <a:gd name="T1" fmla="*/ 88 h 234"/>
                    <a:gd name="T2" fmla="*/ 222 w 235"/>
                    <a:gd name="T3" fmla="*/ 102 h 234"/>
                    <a:gd name="T4" fmla="*/ 220 w 235"/>
                    <a:gd name="T5" fmla="*/ 110 h 234"/>
                    <a:gd name="T6" fmla="*/ 212 w 235"/>
                    <a:gd name="T7" fmla="*/ 119 h 234"/>
                    <a:gd name="T8" fmla="*/ 212 w 235"/>
                    <a:gd name="T9" fmla="*/ 134 h 234"/>
                    <a:gd name="T10" fmla="*/ 222 w 235"/>
                    <a:gd name="T11" fmla="*/ 146 h 234"/>
                    <a:gd name="T12" fmla="*/ 216 w 235"/>
                    <a:gd name="T13" fmla="*/ 157 h 234"/>
                    <a:gd name="T14" fmla="*/ 205 w 235"/>
                    <a:gd name="T15" fmla="*/ 163 h 234"/>
                    <a:gd name="T16" fmla="*/ 189 w 235"/>
                    <a:gd name="T17" fmla="*/ 165 h 234"/>
                    <a:gd name="T18" fmla="*/ 180 w 235"/>
                    <a:gd name="T19" fmla="*/ 175 h 234"/>
                    <a:gd name="T20" fmla="*/ 168 w 235"/>
                    <a:gd name="T21" fmla="*/ 169 h 234"/>
                    <a:gd name="T22" fmla="*/ 153 w 235"/>
                    <a:gd name="T23" fmla="*/ 163 h 234"/>
                    <a:gd name="T24" fmla="*/ 155 w 235"/>
                    <a:gd name="T25" fmla="*/ 173 h 234"/>
                    <a:gd name="T26" fmla="*/ 159 w 235"/>
                    <a:gd name="T27" fmla="*/ 188 h 234"/>
                    <a:gd name="T28" fmla="*/ 168 w 235"/>
                    <a:gd name="T29" fmla="*/ 202 h 234"/>
                    <a:gd name="T30" fmla="*/ 168 w 235"/>
                    <a:gd name="T31" fmla="*/ 207 h 234"/>
                    <a:gd name="T32" fmla="*/ 159 w 235"/>
                    <a:gd name="T33" fmla="*/ 217 h 234"/>
                    <a:gd name="T34" fmla="*/ 151 w 235"/>
                    <a:gd name="T35" fmla="*/ 223 h 234"/>
                    <a:gd name="T36" fmla="*/ 141 w 235"/>
                    <a:gd name="T37" fmla="*/ 232 h 234"/>
                    <a:gd name="T38" fmla="*/ 124 w 235"/>
                    <a:gd name="T39" fmla="*/ 234 h 234"/>
                    <a:gd name="T40" fmla="*/ 113 w 235"/>
                    <a:gd name="T41" fmla="*/ 225 h 234"/>
                    <a:gd name="T42" fmla="*/ 107 w 235"/>
                    <a:gd name="T43" fmla="*/ 205 h 234"/>
                    <a:gd name="T44" fmla="*/ 99 w 235"/>
                    <a:gd name="T45" fmla="*/ 192 h 234"/>
                    <a:gd name="T46" fmla="*/ 103 w 235"/>
                    <a:gd name="T47" fmla="*/ 184 h 234"/>
                    <a:gd name="T48" fmla="*/ 99 w 235"/>
                    <a:gd name="T49" fmla="*/ 171 h 234"/>
                    <a:gd name="T50" fmla="*/ 95 w 235"/>
                    <a:gd name="T51" fmla="*/ 152 h 234"/>
                    <a:gd name="T52" fmla="*/ 99 w 235"/>
                    <a:gd name="T53" fmla="*/ 134 h 234"/>
                    <a:gd name="T54" fmla="*/ 99 w 235"/>
                    <a:gd name="T55" fmla="*/ 121 h 234"/>
                    <a:gd name="T56" fmla="*/ 82 w 235"/>
                    <a:gd name="T57" fmla="*/ 123 h 234"/>
                    <a:gd name="T58" fmla="*/ 69 w 235"/>
                    <a:gd name="T59" fmla="*/ 125 h 234"/>
                    <a:gd name="T60" fmla="*/ 59 w 235"/>
                    <a:gd name="T61" fmla="*/ 111 h 234"/>
                    <a:gd name="T62" fmla="*/ 48 w 235"/>
                    <a:gd name="T63" fmla="*/ 104 h 234"/>
                    <a:gd name="T64" fmla="*/ 32 w 235"/>
                    <a:gd name="T65" fmla="*/ 106 h 234"/>
                    <a:gd name="T66" fmla="*/ 21 w 235"/>
                    <a:gd name="T67" fmla="*/ 100 h 234"/>
                    <a:gd name="T68" fmla="*/ 17 w 235"/>
                    <a:gd name="T69" fmla="*/ 85 h 234"/>
                    <a:gd name="T70" fmla="*/ 11 w 235"/>
                    <a:gd name="T71" fmla="*/ 67 h 234"/>
                    <a:gd name="T72" fmla="*/ 2 w 235"/>
                    <a:gd name="T73" fmla="*/ 62 h 234"/>
                    <a:gd name="T74" fmla="*/ 7 w 235"/>
                    <a:gd name="T75" fmla="*/ 48 h 234"/>
                    <a:gd name="T76" fmla="*/ 11 w 235"/>
                    <a:gd name="T77" fmla="*/ 31 h 234"/>
                    <a:gd name="T78" fmla="*/ 19 w 235"/>
                    <a:gd name="T79" fmla="*/ 20 h 234"/>
                    <a:gd name="T80" fmla="*/ 30 w 235"/>
                    <a:gd name="T81" fmla="*/ 8 h 234"/>
                    <a:gd name="T82" fmla="*/ 25 w 235"/>
                    <a:gd name="T83" fmla="*/ 12 h 234"/>
                    <a:gd name="T84" fmla="*/ 34 w 235"/>
                    <a:gd name="T85" fmla="*/ 23 h 234"/>
                    <a:gd name="T86" fmla="*/ 50 w 235"/>
                    <a:gd name="T87" fmla="*/ 18 h 234"/>
                    <a:gd name="T88" fmla="*/ 53 w 235"/>
                    <a:gd name="T89" fmla="*/ 8 h 234"/>
                    <a:gd name="T90" fmla="*/ 61 w 235"/>
                    <a:gd name="T91" fmla="*/ 2 h 234"/>
                    <a:gd name="T92" fmla="*/ 71 w 235"/>
                    <a:gd name="T93" fmla="*/ 14 h 234"/>
                    <a:gd name="T94" fmla="*/ 84 w 235"/>
                    <a:gd name="T95" fmla="*/ 20 h 234"/>
                    <a:gd name="T96" fmla="*/ 92 w 235"/>
                    <a:gd name="T97" fmla="*/ 33 h 234"/>
                    <a:gd name="T98" fmla="*/ 109 w 235"/>
                    <a:gd name="T99" fmla="*/ 33 h 234"/>
                    <a:gd name="T100" fmla="*/ 126 w 235"/>
                    <a:gd name="T101" fmla="*/ 31 h 234"/>
                    <a:gd name="T102" fmla="*/ 138 w 235"/>
                    <a:gd name="T103" fmla="*/ 41 h 234"/>
                    <a:gd name="T104" fmla="*/ 149 w 235"/>
                    <a:gd name="T105" fmla="*/ 41 h 234"/>
                    <a:gd name="T106" fmla="*/ 157 w 235"/>
                    <a:gd name="T107" fmla="*/ 33 h 234"/>
                    <a:gd name="T108" fmla="*/ 172 w 235"/>
                    <a:gd name="T109" fmla="*/ 31 h 234"/>
                    <a:gd name="T110" fmla="*/ 189 w 235"/>
                    <a:gd name="T111" fmla="*/ 29 h 234"/>
                    <a:gd name="T112" fmla="*/ 197 w 235"/>
                    <a:gd name="T113" fmla="*/ 31 h 234"/>
                    <a:gd name="T114" fmla="*/ 185 w 235"/>
                    <a:gd name="T115" fmla="*/ 35 h 234"/>
                    <a:gd name="T116" fmla="*/ 191 w 235"/>
                    <a:gd name="T117" fmla="*/ 44 h 234"/>
                    <a:gd name="T118" fmla="*/ 205 w 235"/>
                    <a:gd name="T119" fmla="*/ 46 h 234"/>
                    <a:gd name="T120" fmla="*/ 218 w 235"/>
                    <a:gd name="T121" fmla="*/ 56 h 234"/>
                    <a:gd name="T122" fmla="*/ 222 w 235"/>
                    <a:gd name="T123" fmla="*/ 71 h 234"/>
                    <a:gd name="T124" fmla="*/ 233 w 235"/>
                    <a:gd name="T125" fmla="*/ 7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234">
                      <a:moveTo>
                        <a:pt x="235" y="79"/>
                      </a:moveTo>
                      <a:lnTo>
                        <a:pt x="233" y="79"/>
                      </a:lnTo>
                      <a:lnTo>
                        <a:pt x="233" y="79"/>
                      </a:lnTo>
                      <a:lnTo>
                        <a:pt x="235" y="79"/>
                      </a:lnTo>
                      <a:lnTo>
                        <a:pt x="235" y="79"/>
                      </a:lnTo>
                      <a:lnTo>
                        <a:pt x="235" y="81"/>
                      </a:lnTo>
                      <a:lnTo>
                        <a:pt x="233" y="81"/>
                      </a:lnTo>
                      <a:lnTo>
                        <a:pt x="233" y="81"/>
                      </a:lnTo>
                      <a:lnTo>
                        <a:pt x="233" y="81"/>
                      </a:lnTo>
                      <a:lnTo>
                        <a:pt x="233" y="81"/>
                      </a:lnTo>
                      <a:lnTo>
                        <a:pt x="233" y="83"/>
                      </a:lnTo>
                      <a:lnTo>
                        <a:pt x="231" y="83"/>
                      </a:lnTo>
                      <a:lnTo>
                        <a:pt x="231" y="83"/>
                      </a:lnTo>
                      <a:lnTo>
                        <a:pt x="231" y="85"/>
                      </a:lnTo>
                      <a:lnTo>
                        <a:pt x="231" y="85"/>
                      </a:lnTo>
                      <a:lnTo>
                        <a:pt x="231" y="85"/>
                      </a:lnTo>
                      <a:lnTo>
                        <a:pt x="229" y="85"/>
                      </a:lnTo>
                      <a:lnTo>
                        <a:pt x="229" y="85"/>
                      </a:lnTo>
                      <a:lnTo>
                        <a:pt x="229" y="87"/>
                      </a:lnTo>
                      <a:lnTo>
                        <a:pt x="229" y="87"/>
                      </a:lnTo>
                      <a:lnTo>
                        <a:pt x="227" y="87"/>
                      </a:lnTo>
                      <a:lnTo>
                        <a:pt x="227" y="87"/>
                      </a:lnTo>
                      <a:lnTo>
                        <a:pt x="227" y="87"/>
                      </a:lnTo>
                      <a:lnTo>
                        <a:pt x="227" y="88"/>
                      </a:lnTo>
                      <a:lnTo>
                        <a:pt x="227" y="88"/>
                      </a:lnTo>
                      <a:lnTo>
                        <a:pt x="227" y="88"/>
                      </a:lnTo>
                      <a:lnTo>
                        <a:pt x="226" y="88"/>
                      </a:lnTo>
                      <a:lnTo>
                        <a:pt x="226" y="88"/>
                      </a:lnTo>
                      <a:lnTo>
                        <a:pt x="226" y="88"/>
                      </a:lnTo>
                      <a:lnTo>
                        <a:pt x="224" y="88"/>
                      </a:lnTo>
                      <a:lnTo>
                        <a:pt x="224" y="88"/>
                      </a:lnTo>
                      <a:lnTo>
                        <a:pt x="224" y="88"/>
                      </a:lnTo>
                      <a:lnTo>
                        <a:pt x="222" y="88"/>
                      </a:lnTo>
                      <a:lnTo>
                        <a:pt x="222" y="90"/>
                      </a:lnTo>
                      <a:lnTo>
                        <a:pt x="222" y="90"/>
                      </a:lnTo>
                      <a:lnTo>
                        <a:pt x="222" y="90"/>
                      </a:lnTo>
                      <a:lnTo>
                        <a:pt x="222" y="92"/>
                      </a:lnTo>
                      <a:lnTo>
                        <a:pt x="222" y="92"/>
                      </a:lnTo>
                      <a:lnTo>
                        <a:pt x="222" y="94"/>
                      </a:lnTo>
                      <a:lnTo>
                        <a:pt x="222" y="94"/>
                      </a:lnTo>
                      <a:lnTo>
                        <a:pt x="222" y="94"/>
                      </a:lnTo>
                      <a:lnTo>
                        <a:pt x="220" y="94"/>
                      </a:lnTo>
                      <a:lnTo>
                        <a:pt x="220" y="94"/>
                      </a:lnTo>
                      <a:lnTo>
                        <a:pt x="220" y="96"/>
                      </a:lnTo>
                      <a:lnTo>
                        <a:pt x="220" y="96"/>
                      </a:lnTo>
                      <a:lnTo>
                        <a:pt x="220" y="96"/>
                      </a:lnTo>
                      <a:lnTo>
                        <a:pt x="220" y="96"/>
                      </a:lnTo>
                      <a:lnTo>
                        <a:pt x="222" y="96"/>
                      </a:lnTo>
                      <a:lnTo>
                        <a:pt x="222" y="98"/>
                      </a:lnTo>
                      <a:lnTo>
                        <a:pt x="222" y="98"/>
                      </a:lnTo>
                      <a:lnTo>
                        <a:pt x="222" y="98"/>
                      </a:lnTo>
                      <a:lnTo>
                        <a:pt x="222" y="100"/>
                      </a:lnTo>
                      <a:lnTo>
                        <a:pt x="222" y="100"/>
                      </a:lnTo>
                      <a:lnTo>
                        <a:pt x="222" y="100"/>
                      </a:lnTo>
                      <a:lnTo>
                        <a:pt x="222" y="102"/>
                      </a:lnTo>
                      <a:lnTo>
                        <a:pt x="222" y="102"/>
                      </a:lnTo>
                      <a:lnTo>
                        <a:pt x="222" y="102"/>
                      </a:lnTo>
                      <a:lnTo>
                        <a:pt x="222" y="104"/>
                      </a:lnTo>
                      <a:lnTo>
                        <a:pt x="222" y="104"/>
                      </a:lnTo>
                      <a:lnTo>
                        <a:pt x="224" y="104"/>
                      </a:lnTo>
                      <a:lnTo>
                        <a:pt x="224" y="104"/>
                      </a:lnTo>
                      <a:lnTo>
                        <a:pt x="224" y="102"/>
                      </a:lnTo>
                      <a:lnTo>
                        <a:pt x="224" y="102"/>
                      </a:lnTo>
                      <a:lnTo>
                        <a:pt x="224" y="104"/>
                      </a:lnTo>
                      <a:lnTo>
                        <a:pt x="226" y="104"/>
                      </a:lnTo>
                      <a:lnTo>
                        <a:pt x="226" y="104"/>
                      </a:lnTo>
                      <a:lnTo>
                        <a:pt x="226" y="104"/>
                      </a:lnTo>
                      <a:lnTo>
                        <a:pt x="227" y="104"/>
                      </a:lnTo>
                      <a:lnTo>
                        <a:pt x="227" y="104"/>
                      </a:lnTo>
                      <a:lnTo>
                        <a:pt x="227" y="106"/>
                      </a:lnTo>
                      <a:lnTo>
                        <a:pt x="226" y="106"/>
                      </a:lnTo>
                      <a:lnTo>
                        <a:pt x="226" y="106"/>
                      </a:lnTo>
                      <a:lnTo>
                        <a:pt x="226" y="106"/>
                      </a:lnTo>
                      <a:lnTo>
                        <a:pt x="226" y="108"/>
                      </a:lnTo>
                      <a:lnTo>
                        <a:pt x="224" y="108"/>
                      </a:lnTo>
                      <a:lnTo>
                        <a:pt x="224" y="108"/>
                      </a:lnTo>
                      <a:lnTo>
                        <a:pt x="224" y="108"/>
                      </a:lnTo>
                      <a:lnTo>
                        <a:pt x="224" y="108"/>
                      </a:lnTo>
                      <a:lnTo>
                        <a:pt x="224" y="110"/>
                      </a:lnTo>
                      <a:lnTo>
                        <a:pt x="222" y="110"/>
                      </a:lnTo>
                      <a:lnTo>
                        <a:pt x="222" y="110"/>
                      </a:lnTo>
                      <a:lnTo>
                        <a:pt x="222" y="110"/>
                      </a:lnTo>
                      <a:lnTo>
                        <a:pt x="222" y="110"/>
                      </a:lnTo>
                      <a:lnTo>
                        <a:pt x="220" y="110"/>
                      </a:lnTo>
                      <a:lnTo>
                        <a:pt x="220" y="111"/>
                      </a:lnTo>
                      <a:lnTo>
                        <a:pt x="220" y="111"/>
                      </a:lnTo>
                      <a:lnTo>
                        <a:pt x="218" y="111"/>
                      </a:lnTo>
                      <a:lnTo>
                        <a:pt x="218" y="111"/>
                      </a:lnTo>
                      <a:lnTo>
                        <a:pt x="218" y="111"/>
                      </a:lnTo>
                      <a:lnTo>
                        <a:pt x="216" y="111"/>
                      </a:lnTo>
                      <a:lnTo>
                        <a:pt x="216" y="110"/>
                      </a:lnTo>
                      <a:lnTo>
                        <a:pt x="216" y="110"/>
                      </a:lnTo>
                      <a:lnTo>
                        <a:pt x="216" y="111"/>
                      </a:lnTo>
                      <a:lnTo>
                        <a:pt x="216" y="111"/>
                      </a:lnTo>
                      <a:lnTo>
                        <a:pt x="216" y="111"/>
                      </a:lnTo>
                      <a:lnTo>
                        <a:pt x="214" y="111"/>
                      </a:lnTo>
                      <a:lnTo>
                        <a:pt x="214" y="111"/>
                      </a:lnTo>
                      <a:lnTo>
                        <a:pt x="212" y="111"/>
                      </a:lnTo>
                      <a:lnTo>
                        <a:pt x="212" y="111"/>
                      </a:lnTo>
                      <a:lnTo>
                        <a:pt x="212" y="111"/>
                      </a:lnTo>
                      <a:lnTo>
                        <a:pt x="212" y="111"/>
                      </a:lnTo>
                      <a:lnTo>
                        <a:pt x="212" y="113"/>
                      </a:lnTo>
                      <a:lnTo>
                        <a:pt x="212" y="113"/>
                      </a:lnTo>
                      <a:lnTo>
                        <a:pt x="210" y="113"/>
                      </a:lnTo>
                      <a:lnTo>
                        <a:pt x="210" y="115"/>
                      </a:lnTo>
                      <a:lnTo>
                        <a:pt x="210" y="115"/>
                      </a:lnTo>
                      <a:lnTo>
                        <a:pt x="210" y="117"/>
                      </a:lnTo>
                      <a:lnTo>
                        <a:pt x="212" y="117"/>
                      </a:lnTo>
                      <a:lnTo>
                        <a:pt x="212" y="117"/>
                      </a:lnTo>
                      <a:lnTo>
                        <a:pt x="212" y="119"/>
                      </a:lnTo>
                      <a:lnTo>
                        <a:pt x="212" y="119"/>
                      </a:lnTo>
                      <a:lnTo>
                        <a:pt x="212" y="119"/>
                      </a:lnTo>
                      <a:lnTo>
                        <a:pt x="212" y="121"/>
                      </a:lnTo>
                      <a:lnTo>
                        <a:pt x="212" y="121"/>
                      </a:lnTo>
                      <a:lnTo>
                        <a:pt x="212" y="121"/>
                      </a:lnTo>
                      <a:lnTo>
                        <a:pt x="212" y="123"/>
                      </a:lnTo>
                      <a:lnTo>
                        <a:pt x="212" y="123"/>
                      </a:lnTo>
                      <a:lnTo>
                        <a:pt x="212" y="123"/>
                      </a:lnTo>
                      <a:lnTo>
                        <a:pt x="210" y="123"/>
                      </a:lnTo>
                      <a:lnTo>
                        <a:pt x="210" y="125"/>
                      </a:lnTo>
                      <a:lnTo>
                        <a:pt x="210" y="125"/>
                      </a:lnTo>
                      <a:lnTo>
                        <a:pt x="210" y="125"/>
                      </a:lnTo>
                      <a:lnTo>
                        <a:pt x="210" y="125"/>
                      </a:lnTo>
                      <a:lnTo>
                        <a:pt x="210" y="127"/>
                      </a:lnTo>
                      <a:lnTo>
                        <a:pt x="208" y="127"/>
                      </a:lnTo>
                      <a:lnTo>
                        <a:pt x="208" y="127"/>
                      </a:lnTo>
                      <a:lnTo>
                        <a:pt x="208" y="127"/>
                      </a:lnTo>
                      <a:lnTo>
                        <a:pt x="208" y="127"/>
                      </a:lnTo>
                      <a:lnTo>
                        <a:pt x="208" y="129"/>
                      </a:lnTo>
                      <a:lnTo>
                        <a:pt x="208" y="129"/>
                      </a:lnTo>
                      <a:lnTo>
                        <a:pt x="208" y="129"/>
                      </a:lnTo>
                      <a:lnTo>
                        <a:pt x="208" y="131"/>
                      </a:lnTo>
                      <a:lnTo>
                        <a:pt x="210" y="131"/>
                      </a:lnTo>
                      <a:lnTo>
                        <a:pt x="210" y="131"/>
                      </a:lnTo>
                      <a:lnTo>
                        <a:pt x="210" y="131"/>
                      </a:lnTo>
                      <a:lnTo>
                        <a:pt x="210" y="133"/>
                      </a:lnTo>
                      <a:lnTo>
                        <a:pt x="210" y="133"/>
                      </a:lnTo>
                      <a:lnTo>
                        <a:pt x="210" y="133"/>
                      </a:lnTo>
                      <a:lnTo>
                        <a:pt x="212" y="133"/>
                      </a:lnTo>
                      <a:lnTo>
                        <a:pt x="212" y="134"/>
                      </a:lnTo>
                      <a:lnTo>
                        <a:pt x="212" y="134"/>
                      </a:lnTo>
                      <a:lnTo>
                        <a:pt x="212" y="134"/>
                      </a:lnTo>
                      <a:lnTo>
                        <a:pt x="212" y="134"/>
                      </a:lnTo>
                      <a:lnTo>
                        <a:pt x="212" y="136"/>
                      </a:lnTo>
                      <a:lnTo>
                        <a:pt x="214" y="136"/>
                      </a:lnTo>
                      <a:lnTo>
                        <a:pt x="214" y="136"/>
                      </a:lnTo>
                      <a:lnTo>
                        <a:pt x="214" y="136"/>
                      </a:lnTo>
                      <a:lnTo>
                        <a:pt x="214" y="136"/>
                      </a:lnTo>
                      <a:lnTo>
                        <a:pt x="214" y="138"/>
                      </a:lnTo>
                      <a:lnTo>
                        <a:pt x="216" y="138"/>
                      </a:lnTo>
                      <a:lnTo>
                        <a:pt x="216" y="138"/>
                      </a:lnTo>
                      <a:lnTo>
                        <a:pt x="216" y="138"/>
                      </a:lnTo>
                      <a:lnTo>
                        <a:pt x="216" y="140"/>
                      </a:lnTo>
                      <a:lnTo>
                        <a:pt x="216" y="140"/>
                      </a:lnTo>
                      <a:lnTo>
                        <a:pt x="216" y="140"/>
                      </a:lnTo>
                      <a:lnTo>
                        <a:pt x="218" y="140"/>
                      </a:lnTo>
                      <a:lnTo>
                        <a:pt x="218" y="142"/>
                      </a:lnTo>
                      <a:lnTo>
                        <a:pt x="218" y="142"/>
                      </a:lnTo>
                      <a:lnTo>
                        <a:pt x="218" y="142"/>
                      </a:lnTo>
                      <a:lnTo>
                        <a:pt x="218" y="142"/>
                      </a:lnTo>
                      <a:lnTo>
                        <a:pt x="218" y="144"/>
                      </a:lnTo>
                      <a:lnTo>
                        <a:pt x="220" y="144"/>
                      </a:lnTo>
                      <a:lnTo>
                        <a:pt x="220" y="144"/>
                      </a:lnTo>
                      <a:lnTo>
                        <a:pt x="220" y="144"/>
                      </a:lnTo>
                      <a:lnTo>
                        <a:pt x="220" y="144"/>
                      </a:lnTo>
                      <a:lnTo>
                        <a:pt x="222" y="144"/>
                      </a:lnTo>
                      <a:lnTo>
                        <a:pt x="222" y="146"/>
                      </a:lnTo>
                      <a:lnTo>
                        <a:pt x="222" y="146"/>
                      </a:lnTo>
                      <a:lnTo>
                        <a:pt x="222" y="146"/>
                      </a:lnTo>
                      <a:lnTo>
                        <a:pt x="222" y="148"/>
                      </a:lnTo>
                      <a:lnTo>
                        <a:pt x="222" y="148"/>
                      </a:lnTo>
                      <a:lnTo>
                        <a:pt x="222" y="148"/>
                      </a:lnTo>
                      <a:lnTo>
                        <a:pt x="222" y="150"/>
                      </a:lnTo>
                      <a:lnTo>
                        <a:pt x="222" y="150"/>
                      </a:lnTo>
                      <a:lnTo>
                        <a:pt x="222" y="150"/>
                      </a:lnTo>
                      <a:lnTo>
                        <a:pt x="222" y="152"/>
                      </a:lnTo>
                      <a:lnTo>
                        <a:pt x="222" y="152"/>
                      </a:lnTo>
                      <a:lnTo>
                        <a:pt x="222" y="150"/>
                      </a:lnTo>
                      <a:lnTo>
                        <a:pt x="220" y="150"/>
                      </a:lnTo>
                      <a:lnTo>
                        <a:pt x="220" y="152"/>
                      </a:lnTo>
                      <a:lnTo>
                        <a:pt x="220" y="152"/>
                      </a:lnTo>
                      <a:lnTo>
                        <a:pt x="220" y="152"/>
                      </a:lnTo>
                      <a:lnTo>
                        <a:pt x="218" y="152"/>
                      </a:lnTo>
                      <a:lnTo>
                        <a:pt x="218" y="152"/>
                      </a:lnTo>
                      <a:lnTo>
                        <a:pt x="218" y="152"/>
                      </a:lnTo>
                      <a:lnTo>
                        <a:pt x="218" y="152"/>
                      </a:lnTo>
                      <a:lnTo>
                        <a:pt x="218" y="154"/>
                      </a:lnTo>
                      <a:lnTo>
                        <a:pt x="216" y="154"/>
                      </a:lnTo>
                      <a:lnTo>
                        <a:pt x="216" y="154"/>
                      </a:lnTo>
                      <a:lnTo>
                        <a:pt x="216" y="154"/>
                      </a:lnTo>
                      <a:lnTo>
                        <a:pt x="216" y="154"/>
                      </a:lnTo>
                      <a:lnTo>
                        <a:pt x="216" y="156"/>
                      </a:lnTo>
                      <a:lnTo>
                        <a:pt x="216" y="156"/>
                      </a:lnTo>
                      <a:lnTo>
                        <a:pt x="216" y="156"/>
                      </a:lnTo>
                      <a:lnTo>
                        <a:pt x="216" y="156"/>
                      </a:lnTo>
                      <a:lnTo>
                        <a:pt x="216" y="157"/>
                      </a:lnTo>
                      <a:lnTo>
                        <a:pt x="214" y="157"/>
                      </a:lnTo>
                      <a:lnTo>
                        <a:pt x="214" y="157"/>
                      </a:lnTo>
                      <a:lnTo>
                        <a:pt x="214" y="157"/>
                      </a:lnTo>
                      <a:lnTo>
                        <a:pt x="214" y="157"/>
                      </a:lnTo>
                      <a:lnTo>
                        <a:pt x="212" y="157"/>
                      </a:lnTo>
                      <a:lnTo>
                        <a:pt x="212" y="157"/>
                      </a:lnTo>
                      <a:lnTo>
                        <a:pt x="212" y="157"/>
                      </a:lnTo>
                      <a:lnTo>
                        <a:pt x="212" y="157"/>
                      </a:lnTo>
                      <a:lnTo>
                        <a:pt x="210" y="157"/>
                      </a:lnTo>
                      <a:lnTo>
                        <a:pt x="210" y="157"/>
                      </a:lnTo>
                      <a:lnTo>
                        <a:pt x="210" y="157"/>
                      </a:lnTo>
                      <a:lnTo>
                        <a:pt x="210" y="157"/>
                      </a:lnTo>
                      <a:lnTo>
                        <a:pt x="208" y="157"/>
                      </a:lnTo>
                      <a:lnTo>
                        <a:pt x="208" y="157"/>
                      </a:lnTo>
                      <a:lnTo>
                        <a:pt x="208" y="159"/>
                      </a:lnTo>
                      <a:lnTo>
                        <a:pt x="208" y="159"/>
                      </a:lnTo>
                      <a:lnTo>
                        <a:pt x="208" y="159"/>
                      </a:lnTo>
                      <a:lnTo>
                        <a:pt x="206" y="159"/>
                      </a:lnTo>
                      <a:lnTo>
                        <a:pt x="206" y="159"/>
                      </a:lnTo>
                      <a:lnTo>
                        <a:pt x="206" y="159"/>
                      </a:lnTo>
                      <a:lnTo>
                        <a:pt x="206" y="159"/>
                      </a:lnTo>
                      <a:lnTo>
                        <a:pt x="205" y="159"/>
                      </a:lnTo>
                      <a:lnTo>
                        <a:pt x="205" y="161"/>
                      </a:lnTo>
                      <a:lnTo>
                        <a:pt x="206" y="161"/>
                      </a:lnTo>
                      <a:lnTo>
                        <a:pt x="206" y="161"/>
                      </a:lnTo>
                      <a:lnTo>
                        <a:pt x="205" y="161"/>
                      </a:lnTo>
                      <a:lnTo>
                        <a:pt x="205" y="163"/>
                      </a:lnTo>
                      <a:lnTo>
                        <a:pt x="205" y="163"/>
                      </a:lnTo>
                      <a:lnTo>
                        <a:pt x="205" y="163"/>
                      </a:lnTo>
                      <a:lnTo>
                        <a:pt x="203" y="163"/>
                      </a:lnTo>
                      <a:lnTo>
                        <a:pt x="203" y="163"/>
                      </a:lnTo>
                      <a:lnTo>
                        <a:pt x="201" y="163"/>
                      </a:lnTo>
                      <a:lnTo>
                        <a:pt x="201" y="163"/>
                      </a:lnTo>
                      <a:lnTo>
                        <a:pt x="201" y="163"/>
                      </a:lnTo>
                      <a:lnTo>
                        <a:pt x="201" y="163"/>
                      </a:lnTo>
                      <a:lnTo>
                        <a:pt x="201" y="165"/>
                      </a:lnTo>
                      <a:lnTo>
                        <a:pt x="199" y="165"/>
                      </a:lnTo>
                      <a:lnTo>
                        <a:pt x="199" y="165"/>
                      </a:lnTo>
                      <a:lnTo>
                        <a:pt x="199" y="165"/>
                      </a:lnTo>
                      <a:lnTo>
                        <a:pt x="197" y="165"/>
                      </a:lnTo>
                      <a:lnTo>
                        <a:pt x="197" y="165"/>
                      </a:lnTo>
                      <a:lnTo>
                        <a:pt x="197" y="165"/>
                      </a:lnTo>
                      <a:lnTo>
                        <a:pt x="197" y="165"/>
                      </a:lnTo>
                      <a:lnTo>
                        <a:pt x="195" y="165"/>
                      </a:lnTo>
                      <a:lnTo>
                        <a:pt x="195" y="165"/>
                      </a:lnTo>
                      <a:lnTo>
                        <a:pt x="195" y="165"/>
                      </a:lnTo>
                      <a:lnTo>
                        <a:pt x="195" y="167"/>
                      </a:lnTo>
                      <a:lnTo>
                        <a:pt x="195" y="167"/>
                      </a:lnTo>
                      <a:lnTo>
                        <a:pt x="195" y="165"/>
                      </a:lnTo>
                      <a:lnTo>
                        <a:pt x="193" y="165"/>
                      </a:lnTo>
                      <a:lnTo>
                        <a:pt x="193" y="165"/>
                      </a:lnTo>
                      <a:lnTo>
                        <a:pt x="191" y="165"/>
                      </a:lnTo>
                      <a:lnTo>
                        <a:pt x="191" y="165"/>
                      </a:lnTo>
                      <a:lnTo>
                        <a:pt x="191" y="165"/>
                      </a:lnTo>
                      <a:lnTo>
                        <a:pt x="189" y="165"/>
                      </a:lnTo>
                      <a:lnTo>
                        <a:pt x="189" y="165"/>
                      </a:lnTo>
                      <a:lnTo>
                        <a:pt x="189" y="167"/>
                      </a:lnTo>
                      <a:lnTo>
                        <a:pt x="189" y="167"/>
                      </a:lnTo>
                      <a:lnTo>
                        <a:pt x="187" y="167"/>
                      </a:lnTo>
                      <a:lnTo>
                        <a:pt x="187" y="167"/>
                      </a:lnTo>
                      <a:lnTo>
                        <a:pt x="187" y="167"/>
                      </a:lnTo>
                      <a:lnTo>
                        <a:pt x="185" y="167"/>
                      </a:lnTo>
                      <a:lnTo>
                        <a:pt x="185" y="167"/>
                      </a:lnTo>
                      <a:lnTo>
                        <a:pt x="185" y="167"/>
                      </a:lnTo>
                      <a:lnTo>
                        <a:pt x="183" y="167"/>
                      </a:lnTo>
                      <a:lnTo>
                        <a:pt x="183" y="167"/>
                      </a:lnTo>
                      <a:lnTo>
                        <a:pt x="183" y="169"/>
                      </a:lnTo>
                      <a:lnTo>
                        <a:pt x="183" y="169"/>
                      </a:lnTo>
                      <a:lnTo>
                        <a:pt x="183" y="169"/>
                      </a:lnTo>
                      <a:lnTo>
                        <a:pt x="183" y="171"/>
                      </a:lnTo>
                      <a:lnTo>
                        <a:pt x="183" y="171"/>
                      </a:lnTo>
                      <a:lnTo>
                        <a:pt x="183" y="171"/>
                      </a:lnTo>
                      <a:lnTo>
                        <a:pt x="183" y="173"/>
                      </a:lnTo>
                      <a:lnTo>
                        <a:pt x="183" y="173"/>
                      </a:lnTo>
                      <a:lnTo>
                        <a:pt x="183" y="175"/>
                      </a:lnTo>
                      <a:lnTo>
                        <a:pt x="183" y="175"/>
                      </a:lnTo>
                      <a:lnTo>
                        <a:pt x="183" y="173"/>
                      </a:lnTo>
                      <a:lnTo>
                        <a:pt x="183" y="173"/>
                      </a:lnTo>
                      <a:lnTo>
                        <a:pt x="183" y="175"/>
                      </a:lnTo>
                      <a:lnTo>
                        <a:pt x="182" y="175"/>
                      </a:lnTo>
                      <a:lnTo>
                        <a:pt x="182" y="175"/>
                      </a:lnTo>
                      <a:lnTo>
                        <a:pt x="180" y="175"/>
                      </a:lnTo>
                      <a:lnTo>
                        <a:pt x="180" y="175"/>
                      </a:lnTo>
                      <a:lnTo>
                        <a:pt x="180" y="175"/>
                      </a:lnTo>
                      <a:lnTo>
                        <a:pt x="180" y="175"/>
                      </a:lnTo>
                      <a:lnTo>
                        <a:pt x="180" y="175"/>
                      </a:lnTo>
                      <a:lnTo>
                        <a:pt x="180" y="173"/>
                      </a:lnTo>
                      <a:lnTo>
                        <a:pt x="178" y="173"/>
                      </a:lnTo>
                      <a:lnTo>
                        <a:pt x="178" y="173"/>
                      </a:lnTo>
                      <a:lnTo>
                        <a:pt x="178" y="173"/>
                      </a:lnTo>
                      <a:lnTo>
                        <a:pt x="178" y="173"/>
                      </a:lnTo>
                      <a:lnTo>
                        <a:pt x="176" y="173"/>
                      </a:lnTo>
                      <a:lnTo>
                        <a:pt x="176" y="171"/>
                      </a:lnTo>
                      <a:lnTo>
                        <a:pt x="176" y="171"/>
                      </a:lnTo>
                      <a:lnTo>
                        <a:pt x="176" y="171"/>
                      </a:lnTo>
                      <a:lnTo>
                        <a:pt x="176" y="171"/>
                      </a:lnTo>
                      <a:lnTo>
                        <a:pt x="176" y="169"/>
                      </a:lnTo>
                      <a:lnTo>
                        <a:pt x="176" y="169"/>
                      </a:lnTo>
                      <a:lnTo>
                        <a:pt x="174" y="169"/>
                      </a:lnTo>
                      <a:lnTo>
                        <a:pt x="174" y="169"/>
                      </a:lnTo>
                      <a:lnTo>
                        <a:pt x="174" y="169"/>
                      </a:lnTo>
                      <a:lnTo>
                        <a:pt x="174" y="169"/>
                      </a:lnTo>
                      <a:lnTo>
                        <a:pt x="174" y="169"/>
                      </a:lnTo>
                      <a:lnTo>
                        <a:pt x="172" y="169"/>
                      </a:lnTo>
                      <a:lnTo>
                        <a:pt x="172" y="169"/>
                      </a:lnTo>
                      <a:lnTo>
                        <a:pt x="170" y="169"/>
                      </a:lnTo>
                      <a:lnTo>
                        <a:pt x="170" y="169"/>
                      </a:lnTo>
                      <a:lnTo>
                        <a:pt x="170" y="169"/>
                      </a:lnTo>
                      <a:lnTo>
                        <a:pt x="170" y="169"/>
                      </a:lnTo>
                      <a:lnTo>
                        <a:pt x="168" y="169"/>
                      </a:lnTo>
                      <a:lnTo>
                        <a:pt x="168" y="169"/>
                      </a:lnTo>
                      <a:lnTo>
                        <a:pt x="168" y="169"/>
                      </a:lnTo>
                      <a:lnTo>
                        <a:pt x="168" y="167"/>
                      </a:lnTo>
                      <a:lnTo>
                        <a:pt x="166" y="167"/>
                      </a:lnTo>
                      <a:lnTo>
                        <a:pt x="166" y="167"/>
                      </a:lnTo>
                      <a:lnTo>
                        <a:pt x="164" y="167"/>
                      </a:lnTo>
                      <a:lnTo>
                        <a:pt x="164" y="167"/>
                      </a:lnTo>
                      <a:lnTo>
                        <a:pt x="164" y="167"/>
                      </a:lnTo>
                      <a:lnTo>
                        <a:pt x="164" y="167"/>
                      </a:lnTo>
                      <a:lnTo>
                        <a:pt x="162" y="167"/>
                      </a:lnTo>
                      <a:lnTo>
                        <a:pt x="162" y="167"/>
                      </a:lnTo>
                      <a:lnTo>
                        <a:pt x="162" y="167"/>
                      </a:lnTo>
                      <a:lnTo>
                        <a:pt x="162" y="167"/>
                      </a:lnTo>
                      <a:lnTo>
                        <a:pt x="162" y="165"/>
                      </a:lnTo>
                      <a:lnTo>
                        <a:pt x="161" y="165"/>
                      </a:lnTo>
                      <a:lnTo>
                        <a:pt x="161" y="165"/>
                      </a:lnTo>
                      <a:lnTo>
                        <a:pt x="161" y="165"/>
                      </a:lnTo>
                      <a:lnTo>
                        <a:pt x="161" y="163"/>
                      </a:lnTo>
                      <a:lnTo>
                        <a:pt x="159" y="163"/>
                      </a:lnTo>
                      <a:lnTo>
                        <a:pt x="159" y="163"/>
                      </a:lnTo>
                      <a:lnTo>
                        <a:pt x="159" y="163"/>
                      </a:lnTo>
                      <a:lnTo>
                        <a:pt x="159" y="163"/>
                      </a:lnTo>
                      <a:lnTo>
                        <a:pt x="157" y="163"/>
                      </a:lnTo>
                      <a:lnTo>
                        <a:pt x="157" y="163"/>
                      </a:lnTo>
                      <a:lnTo>
                        <a:pt x="157" y="163"/>
                      </a:lnTo>
                      <a:lnTo>
                        <a:pt x="157" y="163"/>
                      </a:lnTo>
                      <a:lnTo>
                        <a:pt x="155" y="163"/>
                      </a:lnTo>
                      <a:lnTo>
                        <a:pt x="155" y="163"/>
                      </a:lnTo>
                      <a:lnTo>
                        <a:pt x="155" y="163"/>
                      </a:lnTo>
                      <a:lnTo>
                        <a:pt x="153" y="163"/>
                      </a:lnTo>
                      <a:lnTo>
                        <a:pt x="153" y="163"/>
                      </a:lnTo>
                      <a:lnTo>
                        <a:pt x="153" y="163"/>
                      </a:lnTo>
                      <a:lnTo>
                        <a:pt x="153" y="163"/>
                      </a:lnTo>
                      <a:lnTo>
                        <a:pt x="153" y="163"/>
                      </a:lnTo>
                      <a:lnTo>
                        <a:pt x="151" y="163"/>
                      </a:lnTo>
                      <a:lnTo>
                        <a:pt x="151" y="163"/>
                      </a:lnTo>
                      <a:lnTo>
                        <a:pt x="151" y="163"/>
                      </a:lnTo>
                      <a:lnTo>
                        <a:pt x="151" y="165"/>
                      </a:lnTo>
                      <a:lnTo>
                        <a:pt x="151" y="165"/>
                      </a:lnTo>
                      <a:lnTo>
                        <a:pt x="149" y="165"/>
                      </a:lnTo>
                      <a:lnTo>
                        <a:pt x="149" y="165"/>
                      </a:lnTo>
                      <a:lnTo>
                        <a:pt x="151" y="165"/>
                      </a:lnTo>
                      <a:lnTo>
                        <a:pt x="151" y="167"/>
                      </a:lnTo>
                      <a:lnTo>
                        <a:pt x="151" y="167"/>
                      </a:lnTo>
                      <a:lnTo>
                        <a:pt x="151" y="167"/>
                      </a:lnTo>
                      <a:lnTo>
                        <a:pt x="151" y="167"/>
                      </a:lnTo>
                      <a:lnTo>
                        <a:pt x="151" y="167"/>
                      </a:lnTo>
                      <a:lnTo>
                        <a:pt x="151" y="169"/>
                      </a:lnTo>
                      <a:lnTo>
                        <a:pt x="153" y="169"/>
                      </a:lnTo>
                      <a:lnTo>
                        <a:pt x="153" y="169"/>
                      </a:lnTo>
                      <a:lnTo>
                        <a:pt x="153" y="171"/>
                      </a:lnTo>
                      <a:lnTo>
                        <a:pt x="153" y="171"/>
                      </a:lnTo>
                      <a:lnTo>
                        <a:pt x="153" y="171"/>
                      </a:lnTo>
                      <a:lnTo>
                        <a:pt x="153" y="171"/>
                      </a:lnTo>
                      <a:lnTo>
                        <a:pt x="153" y="173"/>
                      </a:lnTo>
                      <a:lnTo>
                        <a:pt x="155" y="173"/>
                      </a:lnTo>
                      <a:lnTo>
                        <a:pt x="155" y="173"/>
                      </a:lnTo>
                      <a:lnTo>
                        <a:pt x="155" y="173"/>
                      </a:lnTo>
                      <a:lnTo>
                        <a:pt x="157" y="173"/>
                      </a:lnTo>
                      <a:lnTo>
                        <a:pt x="157" y="173"/>
                      </a:lnTo>
                      <a:lnTo>
                        <a:pt x="157" y="175"/>
                      </a:lnTo>
                      <a:lnTo>
                        <a:pt x="157" y="175"/>
                      </a:lnTo>
                      <a:lnTo>
                        <a:pt x="157" y="175"/>
                      </a:lnTo>
                      <a:lnTo>
                        <a:pt x="159" y="175"/>
                      </a:lnTo>
                      <a:lnTo>
                        <a:pt x="159" y="177"/>
                      </a:lnTo>
                      <a:lnTo>
                        <a:pt x="159" y="177"/>
                      </a:lnTo>
                      <a:lnTo>
                        <a:pt x="159" y="177"/>
                      </a:lnTo>
                      <a:lnTo>
                        <a:pt x="159" y="177"/>
                      </a:lnTo>
                      <a:lnTo>
                        <a:pt x="159" y="177"/>
                      </a:lnTo>
                      <a:lnTo>
                        <a:pt x="159" y="179"/>
                      </a:lnTo>
                      <a:lnTo>
                        <a:pt x="159" y="179"/>
                      </a:lnTo>
                      <a:lnTo>
                        <a:pt x="159" y="179"/>
                      </a:lnTo>
                      <a:lnTo>
                        <a:pt x="159" y="179"/>
                      </a:lnTo>
                      <a:lnTo>
                        <a:pt x="159" y="180"/>
                      </a:lnTo>
                      <a:lnTo>
                        <a:pt x="159" y="180"/>
                      </a:lnTo>
                      <a:lnTo>
                        <a:pt x="159" y="182"/>
                      </a:lnTo>
                      <a:lnTo>
                        <a:pt x="159" y="182"/>
                      </a:lnTo>
                      <a:lnTo>
                        <a:pt x="159" y="182"/>
                      </a:lnTo>
                      <a:lnTo>
                        <a:pt x="159" y="184"/>
                      </a:lnTo>
                      <a:lnTo>
                        <a:pt x="159" y="184"/>
                      </a:lnTo>
                      <a:lnTo>
                        <a:pt x="159" y="184"/>
                      </a:lnTo>
                      <a:lnTo>
                        <a:pt x="159" y="186"/>
                      </a:lnTo>
                      <a:lnTo>
                        <a:pt x="159" y="186"/>
                      </a:lnTo>
                      <a:lnTo>
                        <a:pt x="159" y="186"/>
                      </a:lnTo>
                      <a:lnTo>
                        <a:pt x="159" y="188"/>
                      </a:lnTo>
                      <a:lnTo>
                        <a:pt x="159" y="188"/>
                      </a:lnTo>
                      <a:lnTo>
                        <a:pt x="161" y="188"/>
                      </a:lnTo>
                      <a:lnTo>
                        <a:pt x="161" y="190"/>
                      </a:lnTo>
                      <a:lnTo>
                        <a:pt x="161" y="190"/>
                      </a:lnTo>
                      <a:lnTo>
                        <a:pt x="161" y="190"/>
                      </a:lnTo>
                      <a:lnTo>
                        <a:pt x="161" y="192"/>
                      </a:lnTo>
                      <a:lnTo>
                        <a:pt x="162" y="192"/>
                      </a:lnTo>
                      <a:lnTo>
                        <a:pt x="162" y="192"/>
                      </a:lnTo>
                      <a:lnTo>
                        <a:pt x="162" y="192"/>
                      </a:lnTo>
                      <a:lnTo>
                        <a:pt x="162" y="192"/>
                      </a:lnTo>
                      <a:lnTo>
                        <a:pt x="162" y="194"/>
                      </a:lnTo>
                      <a:lnTo>
                        <a:pt x="162" y="194"/>
                      </a:lnTo>
                      <a:lnTo>
                        <a:pt x="162" y="196"/>
                      </a:lnTo>
                      <a:lnTo>
                        <a:pt x="162" y="196"/>
                      </a:lnTo>
                      <a:lnTo>
                        <a:pt x="162" y="198"/>
                      </a:lnTo>
                      <a:lnTo>
                        <a:pt x="162" y="198"/>
                      </a:lnTo>
                      <a:lnTo>
                        <a:pt x="162" y="198"/>
                      </a:lnTo>
                      <a:lnTo>
                        <a:pt x="162" y="200"/>
                      </a:lnTo>
                      <a:lnTo>
                        <a:pt x="162" y="200"/>
                      </a:lnTo>
                      <a:lnTo>
                        <a:pt x="162" y="200"/>
                      </a:lnTo>
                      <a:lnTo>
                        <a:pt x="162" y="200"/>
                      </a:lnTo>
                      <a:lnTo>
                        <a:pt x="164" y="200"/>
                      </a:lnTo>
                      <a:lnTo>
                        <a:pt x="164" y="200"/>
                      </a:lnTo>
                      <a:lnTo>
                        <a:pt x="164" y="200"/>
                      </a:lnTo>
                      <a:lnTo>
                        <a:pt x="164" y="200"/>
                      </a:lnTo>
                      <a:lnTo>
                        <a:pt x="166" y="200"/>
                      </a:lnTo>
                      <a:lnTo>
                        <a:pt x="166" y="202"/>
                      </a:lnTo>
                      <a:lnTo>
                        <a:pt x="166" y="202"/>
                      </a:lnTo>
                      <a:lnTo>
                        <a:pt x="168" y="202"/>
                      </a:lnTo>
                      <a:lnTo>
                        <a:pt x="168" y="202"/>
                      </a:lnTo>
                      <a:lnTo>
                        <a:pt x="168" y="200"/>
                      </a:lnTo>
                      <a:lnTo>
                        <a:pt x="168" y="200"/>
                      </a:lnTo>
                      <a:lnTo>
                        <a:pt x="170" y="200"/>
                      </a:lnTo>
                      <a:lnTo>
                        <a:pt x="170" y="200"/>
                      </a:lnTo>
                      <a:lnTo>
                        <a:pt x="170" y="200"/>
                      </a:lnTo>
                      <a:lnTo>
                        <a:pt x="170" y="200"/>
                      </a:lnTo>
                      <a:lnTo>
                        <a:pt x="172" y="200"/>
                      </a:lnTo>
                      <a:lnTo>
                        <a:pt x="172" y="200"/>
                      </a:lnTo>
                      <a:lnTo>
                        <a:pt x="172" y="200"/>
                      </a:lnTo>
                      <a:lnTo>
                        <a:pt x="172" y="202"/>
                      </a:lnTo>
                      <a:lnTo>
                        <a:pt x="172" y="202"/>
                      </a:lnTo>
                      <a:lnTo>
                        <a:pt x="172" y="203"/>
                      </a:lnTo>
                      <a:lnTo>
                        <a:pt x="172" y="203"/>
                      </a:lnTo>
                      <a:lnTo>
                        <a:pt x="174" y="203"/>
                      </a:lnTo>
                      <a:lnTo>
                        <a:pt x="174" y="205"/>
                      </a:lnTo>
                      <a:lnTo>
                        <a:pt x="174" y="205"/>
                      </a:lnTo>
                      <a:lnTo>
                        <a:pt x="172" y="205"/>
                      </a:lnTo>
                      <a:lnTo>
                        <a:pt x="172" y="207"/>
                      </a:lnTo>
                      <a:lnTo>
                        <a:pt x="172" y="207"/>
                      </a:lnTo>
                      <a:lnTo>
                        <a:pt x="170" y="207"/>
                      </a:lnTo>
                      <a:lnTo>
                        <a:pt x="170" y="207"/>
                      </a:lnTo>
                      <a:lnTo>
                        <a:pt x="170" y="207"/>
                      </a:lnTo>
                      <a:lnTo>
                        <a:pt x="168" y="207"/>
                      </a:lnTo>
                      <a:lnTo>
                        <a:pt x="168" y="207"/>
                      </a:lnTo>
                      <a:lnTo>
                        <a:pt x="168" y="207"/>
                      </a:lnTo>
                      <a:lnTo>
                        <a:pt x="168" y="207"/>
                      </a:lnTo>
                      <a:lnTo>
                        <a:pt x="168" y="207"/>
                      </a:lnTo>
                      <a:lnTo>
                        <a:pt x="166" y="207"/>
                      </a:lnTo>
                      <a:lnTo>
                        <a:pt x="166" y="209"/>
                      </a:lnTo>
                      <a:lnTo>
                        <a:pt x="166" y="209"/>
                      </a:lnTo>
                      <a:lnTo>
                        <a:pt x="166" y="209"/>
                      </a:lnTo>
                      <a:lnTo>
                        <a:pt x="164" y="209"/>
                      </a:lnTo>
                      <a:lnTo>
                        <a:pt x="164" y="209"/>
                      </a:lnTo>
                      <a:lnTo>
                        <a:pt x="164" y="209"/>
                      </a:lnTo>
                      <a:lnTo>
                        <a:pt x="164" y="209"/>
                      </a:lnTo>
                      <a:lnTo>
                        <a:pt x="162" y="209"/>
                      </a:lnTo>
                      <a:lnTo>
                        <a:pt x="162" y="209"/>
                      </a:lnTo>
                      <a:lnTo>
                        <a:pt x="162" y="207"/>
                      </a:lnTo>
                      <a:lnTo>
                        <a:pt x="162" y="207"/>
                      </a:lnTo>
                      <a:lnTo>
                        <a:pt x="162" y="209"/>
                      </a:lnTo>
                      <a:lnTo>
                        <a:pt x="161" y="209"/>
                      </a:lnTo>
                      <a:lnTo>
                        <a:pt x="161" y="209"/>
                      </a:lnTo>
                      <a:lnTo>
                        <a:pt x="161" y="211"/>
                      </a:lnTo>
                      <a:lnTo>
                        <a:pt x="162" y="211"/>
                      </a:lnTo>
                      <a:lnTo>
                        <a:pt x="162" y="211"/>
                      </a:lnTo>
                      <a:lnTo>
                        <a:pt x="161" y="211"/>
                      </a:lnTo>
                      <a:lnTo>
                        <a:pt x="161" y="213"/>
                      </a:lnTo>
                      <a:lnTo>
                        <a:pt x="161" y="213"/>
                      </a:lnTo>
                      <a:lnTo>
                        <a:pt x="161" y="215"/>
                      </a:lnTo>
                      <a:lnTo>
                        <a:pt x="161" y="215"/>
                      </a:lnTo>
                      <a:lnTo>
                        <a:pt x="161" y="215"/>
                      </a:lnTo>
                      <a:lnTo>
                        <a:pt x="161" y="217"/>
                      </a:lnTo>
                      <a:lnTo>
                        <a:pt x="161" y="217"/>
                      </a:lnTo>
                      <a:lnTo>
                        <a:pt x="161" y="217"/>
                      </a:lnTo>
                      <a:lnTo>
                        <a:pt x="159" y="217"/>
                      </a:lnTo>
                      <a:lnTo>
                        <a:pt x="159" y="217"/>
                      </a:lnTo>
                      <a:lnTo>
                        <a:pt x="159" y="219"/>
                      </a:lnTo>
                      <a:lnTo>
                        <a:pt x="159" y="219"/>
                      </a:lnTo>
                      <a:lnTo>
                        <a:pt x="159" y="219"/>
                      </a:lnTo>
                      <a:lnTo>
                        <a:pt x="157" y="219"/>
                      </a:lnTo>
                      <a:lnTo>
                        <a:pt x="157" y="221"/>
                      </a:lnTo>
                      <a:lnTo>
                        <a:pt x="157" y="221"/>
                      </a:lnTo>
                      <a:lnTo>
                        <a:pt x="157" y="221"/>
                      </a:lnTo>
                      <a:lnTo>
                        <a:pt x="157" y="223"/>
                      </a:lnTo>
                      <a:lnTo>
                        <a:pt x="157" y="223"/>
                      </a:lnTo>
                      <a:lnTo>
                        <a:pt x="157" y="221"/>
                      </a:lnTo>
                      <a:lnTo>
                        <a:pt x="155" y="221"/>
                      </a:lnTo>
                      <a:lnTo>
                        <a:pt x="155" y="221"/>
                      </a:lnTo>
                      <a:lnTo>
                        <a:pt x="157" y="221"/>
                      </a:lnTo>
                      <a:lnTo>
                        <a:pt x="157" y="219"/>
                      </a:lnTo>
                      <a:lnTo>
                        <a:pt x="157" y="219"/>
                      </a:lnTo>
                      <a:lnTo>
                        <a:pt x="155" y="219"/>
                      </a:lnTo>
                      <a:lnTo>
                        <a:pt x="155" y="219"/>
                      </a:lnTo>
                      <a:lnTo>
                        <a:pt x="155" y="219"/>
                      </a:lnTo>
                      <a:lnTo>
                        <a:pt x="155" y="221"/>
                      </a:lnTo>
                      <a:lnTo>
                        <a:pt x="153" y="221"/>
                      </a:lnTo>
                      <a:lnTo>
                        <a:pt x="153" y="221"/>
                      </a:lnTo>
                      <a:lnTo>
                        <a:pt x="153" y="221"/>
                      </a:lnTo>
                      <a:lnTo>
                        <a:pt x="153" y="221"/>
                      </a:lnTo>
                      <a:lnTo>
                        <a:pt x="153" y="223"/>
                      </a:lnTo>
                      <a:lnTo>
                        <a:pt x="153" y="223"/>
                      </a:lnTo>
                      <a:lnTo>
                        <a:pt x="151" y="223"/>
                      </a:lnTo>
                      <a:lnTo>
                        <a:pt x="151" y="223"/>
                      </a:lnTo>
                      <a:lnTo>
                        <a:pt x="151" y="225"/>
                      </a:lnTo>
                      <a:lnTo>
                        <a:pt x="151" y="225"/>
                      </a:lnTo>
                      <a:lnTo>
                        <a:pt x="151" y="225"/>
                      </a:lnTo>
                      <a:lnTo>
                        <a:pt x="149" y="225"/>
                      </a:lnTo>
                      <a:lnTo>
                        <a:pt x="149" y="225"/>
                      </a:lnTo>
                      <a:lnTo>
                        <a:pt x="149" y="225"/>
                      </a:lnTo>
                      <a:lnTo>
                        <a:pt x="149" y="226"/>
                      </a:lnTo>
                      <a:lnTo>
                        <a:pt x="147" y="226"/>
                      </a:lnTo>
                      <a:lnTo>
                        <a:pt x="147" y="225"/>
                      </a:lnTo>
                      <a:lnTo>
                        <a:pt x="147" y="225"/>
                      </a:lnTo>
                      <a:lnTo>
                        <a:pt x="147" y="225"/>
                      </a:lnTo>
                      <a:lnTo>
                        <a:pt x="147" y="225"/>
                      </a:lnTo>
                      <a:lnTo>
                        <a:pt x="147" y="225"/>
                      </a:lnTo>
                      <a:lnTo>
                        <a:pt x="145" y="225"/>
                      </a:lnTo>
                      <a:lnTo>
                        <a:pt x="145" y="226"/>
                      </a:lnTo>
                      <a:lnTo>
                        <a:pt x="145" y="226"/>
                      </a:lnTo>
                      <a:lnTo>
                        <a:pt x="145" y="226"/>
                      </a:lnTo>
                      <a:lnTo>
                        <a:pt x="143" y="226"/>
                      </a:lnTo>
                      <a:lnTo>
                        <a:pt x="143" y="228"/>
                      </a:lnTo>
                      <a:lnTo>
                        <a:pt x="143" y="228"/>
                      </a:lnTo>
                      <a:lnTo>
                        <a:pt x="143" y="228"/>
                      </a:lnTo>
                      <a:lnTo>
                        <a:pt x="143" y="228"/>
                      </a:lnTo>
                      <a:lnTo>
                        <a:pt x="143" y="230"/>
                      </a:lnTo>
                      <a:lnTo>
                        <a:pt x="141" y="230"/>
                      </a:lnTo>
                      <a:lnTo>
                        <a:pt x="141" y="230"/>
                      </a:lnTo>
                      <a:lnTo>
                        <a:pt x="141" y="230"/>
                      </a:lnTo>
                      <a:lnTo>
                        <a:pt x="141" y="230"/>
                      </a:lnTo>
                      <a:lnTo>
                        <a:pt x="141" y="232"/>
                      </a:lnTo>
                      <a:lnTo>
                        <a:pt x="139" y="232"/>
                      </a:lnTo>
                      <a:lnTo>
                        <a:pt x="139" y="232"/>
                      </a:lnTo>
                      <a:lnTo>
                        <a:pt x="139" y="232"/>
                      </a:lnTo>
                      <a:lnTo>
                        <a:pt x="138" y="232"/>
                      </a:lnTo>
                      <a:lnTo>
                        <a:pt x="138" y="232"/>
                      </a:lnTo>
                      <a:lnTo>
                        <a:pt x="138" y="232"/>
                      </a:lnTo>
                      <a:lnTo>
                        <a:pt x="138" y="232"/>
                      </a:lnTo>
                      <a:lnTo>
                        <a:pt x="136" y="232"/>
                      </a:lnTo>
                      <a:lnTo>
                        <a:pt x="136" y="232"/>
                      </a:lnTo>
                      <a:lnTo>
                        <a:pt x="136" y="232"/>
                      </a:lnTo>
                      <a:lnTo>
                        <a:pt x="134" y="232"/>
                      </a:lnTo>
                      <a:lnTo>
                        <a:pt x="134" y="232"/>
                      </a:lnTo>
                      <a:lnTo>
                        <a:pt x="132" y="232"/>
                      </a:lnTo>
                      <a:lnTo>
                        <a:pt x="132" y="234"/>
                      </a:lnTo>
                      <a:lnTo>
                        <a:pt x="132" y="234"/>
                      </a:lnTo>
                      <a:lnTo>
                        <a:pt x="132" y="234"/>
                      </a:lnTo>
                      <a:lnTo>
                        <a:pt x="130" y="234"/>
                      </a:lnTo>
                      <a:lnTo>
                        <a:pt x="130" y="234"/>
                      </a:lnTo>
                      <a:lnTo>
                        <a:pt x="130" y="234"/>
                      </a:lnTo>
                      <a:lnTo>
                        <a:pt x="128" y="234"/>
                      </a:lnTo>
                      <a:lnTo>
                        <a:pt x="128" y="234"/>
                      </a:lnTo>
                      <a:lnTo>
                        <a:pt x="126" y="234"/>
                      </a:lnTo>
                      <a:lnTo>
                        <a:pt x="126" y="234"/>
                      </a:lnTo>
                      <a:lnTo>
                        <a:pt x="126" y="234"/>
                      </a:lnTo>
                      <a:lnTo>
                        <a:pt x="124" y="234"/>
                      </a:lnTo>
                      <a:lnTo>
                        <a:pt x="124" y="234"/>
                      </a:lnTo>
                      <a:lnTo>
                        <a:pt x="124" y="234"/>
                      </a:lnTo>
                      <a:lnTo>
                        <a:pt x="124" y="234"/>
                      </a:lnTo>
                      <a:lnTo>
                        <a:pt x="122" y="234"/>
                      </a:lnTo>
                      <a:lnTo>
                        <a:pt x="122" y="234"/>
                      </a:lnTo>
                      <a:lnTo>
                        <a:pt x="122" y="234"/>
                      </a:lnTo>
                      <a:lnTo>
                        <a:pt x="120" y="234"/>
                      </a:lnTo>
                      <a:lnTo>
                        <a:pt x="120" y="234"/>
                      </a:lnTo>
                      <a:lnTo>
                        <a:pt x="120" y="232"/>
                      </a:lnTo>
                      <a:lnTo>
                        <a:pt x="120" y="232"/>
                      </a:lnTo>
                      <a:lnTo>
                        <a:pt x="120" y="232"/>
                      </a:lnTo>
                      <a:lnTo>
                        <a:pt x="118" y="232"/>
                      </a:lnTo>
                      <a:lnTo>
                        <a:pt x="118" y="232"/>
                      </a:lnTo>
                      <a:lnTo>
                        <a:pt x="118" y="232"/>
                      </a:lnTo>
                      <a:lnTo>
                        <a:pt x="118" y="230"/>
                      </a:lnTo>
                      <a:lnTo>
                        <a:pt x="118" y="230"/>
                      </a:lnTo>
                      <a:lnTo>
                        <a:pt x="118" y="230"/>
                      </a:lnTo>
                      <a:lnTo>
                        <a:pt x="117" y="230"/>
                      </a:lnTo>
                      <a:lnTo>
                        <a:pt x="117" y="228"/>
                      </a:lnTo>
                      <a:lnTo>
                        <a:pt x="117" y="228"/>
                      </a:lnTo>
                      <a:lnTo>
                        <a:pt x="117" y="228"/>
                      </a:lnTo>
                      <a:lnTo>
                        <a:pt x="115" y="228"/>
                      </a:lnTo>
                      <a:lnTo>
                        <a:pt x="115" y="226"/>
                      </a:lnTo>
                      <a:lnTo>
                        <a:pt x="115" y="226"/>
                      </a:lnTo>
                      <a:lnTo>
                        <a:pt x="115" y="226"/>
                      </a:lnTo>
                      <a:lnTo>
                        <a:pt x="115" y="226"/>
                      </a:lnTo>
                      <a:lnTo>
                        <a:pt x="115" y="225"/>
                      </a:lnTo>
                      <a:lnTo>
                        <a:pt x="113" y="225"/>
                      </a:lnTo>
                      <a:lnTo>
                        <a:pt x="113" y="225"/>
                      </a:lnTo>
                      <a:lnTo>
                        <a:pt x="113" y="225"/>
                      </a:lnTo>
                      <a:lnTo>
                        <a:pt x="113" y="225"/>
                      </a:lnTo>
                      <a:lnTo>
                        <a:pt x="113" y="223"/>
                      </a:lnTo>
                      <a:lnTo>
                        <a:pt x="113" y="223"/>
                      </a:lnTo>
                      <a:lnTo>
                        <a:pt x="111" y="223"/>
                      </a:lnTo>
                      <a:lnTo>
                        <a:pt x="111" y="221"/>
                      </a:lnTo>
                      <a:lnTo>
                        <a:pt x="111" y="221"/>
                      </a:lnTo>
                      <a:lnTo>
                        <a:pt x="111" y="219"/>
                      </a:lnTo>
                      <a:lnTo>
                        <a:pt x="111" y="219"/>
                      </a:lnTo>
                      <a:lnTo>
                        <a:pt x="111" y="219"/>
                      </a:lnTo>
                      <a:lnTo>
                        <a:pt x="111" y="217"/>
                      </a:lnTo>
                      <a:lnTo>
                        <a:pt x="111" y="217"/>
                      </a:lnTo>
                      <a:lnTo>
                        <a:pt x="111" y="215"/>
                      </a:lnTo>
                      <a:lnTo>
                        <a:pt x="111" y="215"/>
                      </a:lnTo>
                      <a:lnTo>
                        <a:pt x="111" y="215"/>
                      </a:lnTo>
                      <a:lnTo>
                        <a:pt x="111" y="215"/>
                      </a:lnTo>
                      <a:lnTo>
                        <a:pt x="109" y="215"/>
                      </a:lnTo>
                      <a:lnTo>
                        <a:pt x="109" y="213"/>
                      </a:lnTo>
                      <a:lnTo>
                        <a:pt x="109" y="213"/>
                      </a:lnTo>
                      <a:lnTo>
                        <a:pt x="109" y="211"/>
                      </a:lnTo>
                      <a:lnTo>
                        <a:pt x="109" y="211"/>
                      </a:lnTo>
                      <a:lnTo>
                        <a:pt x="109" y="211"/>
                      </a:lnTo>
                      <a:lnTo>
                        <a:pt x="109" y="209"/>
                      </a:lnTo>
                      <a:lnTo>
                        <a:pt x="109" y="209"/>
                      </a:lnTo>
                      <a:lnTo>
                        <a:pt x="109" y="209"/>
                      </a:lnTo>
                      <a:lnTo>
                        <a:pt x="109" y="207"/>
                      </a:lnTo>
                      <a:lnTo>
                        <a:pt x="109" y="207"/>
                      </a:lnTo>
                      <a:lnTo>
                        <a:pt x="109" y="207"/>
                      </a:lnTo>
                      <a:lnTo>
                        <a:pt x="107" y="207"/>
                      </a:lnTo>
                      <a:lnTo>
                        <a:pt x="107" y="205"/>
                      </a:lnTo>
                      <a:lnTo>
                        <a:pt x="107" y="205"/>
                      </a:lnTo>
                      <a:lnTo>
                        <a:pt x="107" y="205"/>
                      </a:lnTo>
                      <a:lnTo>
                        <a:pt x="107" y="203"/>
                      </a:lnTo>
                      <a:lnTo>
                        <a:pt x="107" y="203"/>
                      </a:lnTo>
                      <a:lnTo>
                        <a:pt x="107" y="202"/>
                      </a:lnTo>
                      <a:lnTo>
                        <a:pt x="107" y="202"/>
                      </a:lnTo>
                      <a:lnTo>
                        <a:pt x="107" y="202"/>
                      </a:lnTo>
                      <a:lnTo>
                        <a:pt x="107" y="202"/>
                      </a:lnTo>
                      <a:lnTo>
                        <a:pt x="107" y="200"/>
                      </a:lnTo>
                      <a:lnTo>
                        <a:pt x="105" y="200"/>
                      </a:lnTo>
                      <a:lnTo>
                        <a:pt x="105" y="200"/>
                      </a:lnTo>
                      <a:lnTo>
                        <a:pt x="105" y="200"/>
                      </a:lnTo>
                      <a:lnTo>
                        <a:pt x="105" y="200"/>
                      </a:lnTo>
                      <a:lnTo>
                        <a:pt x="105" y="200"/>
                      </a:lnTo>
                      <a:lnTo>
                        <a:pt x="105" y="198"/>
                      </a:lnTo>
                      <a:lnTo>
                        <a:pt x="103" y="198"/>
                      </a:lnTo>
                      <a:lnTo>
                        <a:pt x="103" y="198"/>
                      </a:lnTo>
                      <a:lnTo>
                        <a:pt x="103" y="198"/>
                      </a:lnTo>
                      <a:lnTo>
                        <a:pt x="103" y="198"/>
                      </a:lnTo>
                      <a:lnTo>
                        <a:pt x="103" y="196"/>
                      </a:lnTo>
                      <a:lnTo>
                        <a:pt x="101" y="196"/>
                      </a:lnTo>
                      <a:lnTo>
                        <a:pt x="101" y="196"/>
                      </a:lnTo>
                      <a:lnTo>
                        <a:pt x="101" y="196"/>
                      </a:lnTo>
                      <a:lnTo>
                        <a:pt x="99" y="196"/>
                      </a:lnTo>
                      <a:lnTo>
                        <a:pt x="99" y="194"/>
                      </a:lnTo>
                      <a:lnTo>
                        <a:pt x="99" y="194"/>
                      </a:lnTo>
                      <a:lnTo>
                        <a:pt x="99" y="192"/>
                      </a:lnTo>
                      <a:lnTo>
                        <a:pt x="99" y="192"/>
                      </a:lnTo>
                      <a:lnTo>
                        <a:pt x="99" y="192"/>
                      </a:lnTo>
                      <a:lnTo>
                        <a:pt x="97" y="192"/>
                      </a:lnTo>
                      <a:lnTo>
                        <a:pt x="97" y="192"/>
                      </a:lnTo>
                      <a:lnTo>
                        <a:pt x="97" y="192"/>
                      </a:lnTo>
                      <a:lnTo>
                        <a:pt x="97" y="192"/>
                      </a:lnTo>
                      <a:lnTo>
                        <a:pt x="95" y="192"/>
                      </a:lnTo>
                      <a:lnTo>
                        <a:pt x="95" y="192"/>
                      </a:lnTo>
                      <a:lnTo>
                        <a:pt x="95" y="192"/>
                      </a:lnTo>
                      <a:lnTo>
                        <a:pt x="95" y="192"/>
                      </a:lnTo>
                      <a:lnTo>
                        <a:pt x="95" y="192"/>
                      </a:lnTo>
                      <a:lnTo>
                        <a:pt x="95" y="192"/>
                      </a:lnTo>
                      <a:lnTo>
                        <a:pt x="95" y="190"/>
                      </a:lnTo>
                      <a:lnTo>
                        <a:pt x="97" y="190"/>
                      </a:lnTo>
                      <a:lnTo>
                        <a:pt x="97" y="190"/>
                      </a:lnTo>
                      <a:lnTo>
                        <a:pt x="97" y="190"/>
                      </a:lnTo>
                      <a:lnTo>
                        <a:pt x="97" y="188"/>
                      </a:lnTo>
                      <a:lnTo>
                        <a:pt x="97" y="188"/>
                      </a:lnTo>
                      <a:lnTo>
                        <a:pt x="99" y="188"/>
                      </a:lnTo>
                      <a:lnTo>
                        <a:pt x="99" y="188"/>
                      </a:lnTo>
                      <a:lnTo>
                        <a:pt x="99" y="188"/>
                      </a:lnTo>
                      <a:lnTo>
                        <a:pt x="99" y="186"/>
                      </a:lnTo>
                      <a:lnTo>
                        <a:pt x="99" y="186"/>
                      </a:lnTo>
                      <a:lnTo>
                        <a:pt x="99" y="186"/>
                      </a:lnTo>
                      <a:lnTo>
                        <a:pt x="101" y="186"/>
                      </a:lnTo>
                      <a:lnTo>
                        <a:pt x="101" y="184"/>
                      </a:lnTo>
                      <a:lnTo>
                        <a:pt x="101" y="184"/>
                      </a:lnTo>
                      <a:lnTo>
                        <a:pt x="101" y="184"/>
                      </a:lnTo>
                      <a:lnTo>
                        <a:pt x="103" y="184"/>
                      </a:lnTo>
                      <a:lnTo>
                        <a:pt x="103" y="184"/>
                      </a:lnTo>
                      <a:lnTo>
                        <a:pt x="103" y="184"/>
                      </a:lnTo>
                      <a:lnTo>
                        <a:pt x="103" y="184"/>
                      </a:lnTo>
                      <a:lnTo>
                        <a:pt x="103" y="182"/>
                      </a:lnTo>
                      <a:lnTo>
                        <a:pt x="103" y="182"/>
                      </a:lnTo>
                      <a:lnTo>
                        <a:pt x="105" y="182"/>
                      </a:lnTo>
                      <a:lnTo>
                        <a:pt x="105" y="180"/>
                      </a:lnTo>
                      <a:lnTo>
                        <a:pt x="105" y="180"/>
                      </a:lnTo>
                      <a:lnTo>
                        <a:pt x="105" y="180"/>
                      </a:lnTo>
                      <a:lnTo>
                        <a:pt x="105" y="180"/>
                      </a:lnTo>
                      <a:lnTo>
                        <a:pt x="105" y="179"/>
                      </a:lnTo>
                      <a:lnTo>
                        <a:pt x="103" y="179"/>
                      </a:lnTo>
                      <a:lnTo>
                        <a:pt x="103" y="179"/>
                      </a:lnTo>
                      <a:lnTo>
                        <a:pt x="103" y="179"/>
                      </a:lnTo>
                      <a:lnTo>
                        <a:pt x="103" y="177"/>
                      </a:lnTo>
                      <a:lnTo>
                        <a:pt x="103" y="177"/>
                      </a:lnTo>
                      <a:lnTo>
                        <a:pt x="103" y="177"/>
                      </a:lnTo>
                      <a:lnTo>
                        <a:pt x="103" y="177"/>
                      </a:lnTo>
                      <a:lnTo>
                        <a:pt x="103" y="175"/>
                      </a:lnTo>
                      <a:lnTo>
                        <a:pt x="103" y="175"/>
                      </a:lnTo>
                      <a:lnTo>
                        <a:pt x="101" y="175"/>
                      </a:lnTo>
                      <a:lnTo>
                        <a:pt x="101" y="173"/>
                      </a:lnTo>
                      <a:lnTo>
                        <a:pt x="101" y="173"/>
                      </a:lnTo>
                      <a:lnTo>
                        <a:pt x="99" y="173"/>
                      </a:lnTo>
                      <a:lnTo>
                        <a:pt x="99" y="173"/>
                      </a:lnTo>
                      <a:lnTo>
                        <a:pt x="99" y="173"/>
                      </a:lnTo>
                      <a:lnTo>
                        <a:pt x="99" y="171"/>
                      </a:lnTo>
                      <a:lnTo>
                        <a:pt x="99" y="171"/>
                      </a:lnTo>
                      <a:lnTo>
                        <a:pt x="99" y="171"/>
                      </a:lnTo>
                      <a:lnTo>
                        <a:pt x="99" y="169"/>
                      </a:lnTo>
                      <a:lnTo>
                        <a:pt x="99" y="169"/>
                      </a:lnTo>
                      <a:lnTo>
                        <a:pt x="97" y="169"/>
                      </a:lnTo>
                      <a:lnTo>
                        <a:pt x="97" y="167"/>
                      </a:lnTo>
                      <a:lnTo>
                        <a:pt x="97" y="167"/>
                      </a:lnTo>
                      <a:lnTo>
                        <a:pt x="97" y="167"/>
                      </a:lnTo>
                      <a:lnTo>
                        <a:pt x="97" y="167"/>
                      </a:lnTo>
                      <a:lnTo>
                        <a:pt x="97" y="165"/>
                      </a:lnTo>
                      <a:lnTo>
                        <a:pt x="97" y="165"/>
                      </a:lnTo>
                      <a:lnTo>
                        <a:pt x="97" y="165"/>
                      </a:lnTo>
                      <a:lnTo>
                        <a:pt x="97" y="163"/>
                      </a:lnTo>
                      <a:lnTo>
                        <a:pt x="97" y="163"/>
                      </a:lnTo>
                      <a:lnTo>
                        <a:pt x="97" y="161"/>
                      </a:lnTo>
                      <a:lnTo>
                        <a:pt x="97" y="161"/>
                      </a:lnTo>
                      <a:lnTo>
                        <a:pt x="97" y="159"/>
                      </a:lnTo>
                      <a:lnTo>
                        <a:pt x="97" y="159"/>
                      </a:lnTo>
                      <a:lnTo>
                        <a:pt x="97" y="159"/>
                      </a:lnTo>
                      <a:lnTo>
                        <a:pt x="95" y="159"/>
                      </a:lnTo>
                      <a:lnTo>
                        <a:pt x="95" y="157"/>
                      </a:lnTo>
                      <a:lnTo>
                        <a:pt x="95" y="157"/>
                      </a:lnTo>
                      <a:lnTo>
                        <a:pt x="95" y="157"/>
                      </a:lnTo>
                      <a:lnTo>
                        <a:pt x="95" y="156"/>
                      </a:lnTo>
                      <a:lnTo>
                        <a:pt x="95" y="156"/>
                      </a:lnTo>
                      <a:lnTo>
                        <a:pt x="95" y="156"/>
                      </a:lnTo>
                      <a:lnTo>
                        <a:pt x="95" y="154"/>
                      </a:lnTo>
                      <a:lnTo>
                        <a:pt x="95" y="154"/>
                      </a:lnTo>
                      <a:lnTo>
                        <a:pt x="95" y="152"/>
                      </a:lnTo>
                      <a:lnTo>
                        <a:pt x="95" y="152"/>
                      </a:lnTo>
                      <a:lnTo>
                        <a:pt x="95" y="152"/>
                      </a:lnTo>
                      <a:lnTo>
                        <a:pt x="95" y="150"/>
                      </a:lnTo>
                      <a:lnTo>
                        <a:pt x="95" y="150"/>
                      </a:lnTo>
                      <a:lnTo>
                        <a:pt x="95" y="148"/>
                      </a:lnTo>
                      <a:lnTo>
                        <a:pt x="97" y="148"/>
                      </a:lnTo>
                      <a:lnTo>
                        <a:pt x="97" y="148"/>
                      </a:lnTo>
                      <a:lnTo>
                        <a:pt x="97" y="146"/>
                      </a:lnTo>
                      <a:lnTo>
                        <a:pt x="97" y="146"/>
                      </a:lnTo>
                      <a:lnTo>
                        <a:pt x="97" y="144"/>
                      </a:lnTo>
                      <a:lnTo>
                        <a:pt x="97" y="144"/>
                      </a:lnTo>
                      <a:lnTo>
                        <a:pt x="95" y="144"/>
                      </a:lnTo>
                      <a:lnTo>
                        <a:pt x="95" y="144"/>
                      </a:lnTo>
                      <a:lnTo>
                        <a:pt x="95" y="142"/>
                      </a:lnTo>
                      <a:lnTo>
                        <a:pt x="95" y="142"/>
                      </a:lnTo>
                      <a:lnTo>
                        <a:pt x="95" y="140"/>
                      </a:lnTo>
                      <a:lnTo>
                        <a:pt x="95" y="140"/>
                      </a:lnTo>
                      <a:lnTo>
                        <a:pt x="97" y="140"/>
                      </a:lnTo>
                      <a:lnTo>
                        <a:pt x="97" y="138"/>
                      </a:lnTo>
                      <a:lnTo>
                        <a:pt x="97" y="138"/>
                      </a:lnTo>
                      <a:lnTo>
                        <a:pt x="97" y="138"/>
                      </a:lnTo>
                      <a:lnTo>
                        <a:pt x="97" y="138"/>
                      </a:lnTo>
                      <a:lnTo>
                        <a:pt x="99" y="138"/>
                      </a:lnTo>
                      <a:lnTo>
                        <a:pt x="99" y="136"/>
                      </a:lnTo>
                      <a:lnTo>
                        <a:pt x="99" y="136"/>
                      </a:lnTo>
                      <a:lnTo>
                        <a:pt x="99" y="136"/>
                      </a:lnTo>
                      <a:lnTo>
                        <a:pt x="99" y="136"/>
                      </a:lnTo>
                      <a:lnTo>
                        <a:pt x="99" y="134"/>
                      </a:lnTo>
                      <a:lnTo>
                        <a:pt x="99" y="134"/>
                      </a:lnTo>
                      <a:lnTo>
                        <a:pt x="99" y="133"/>
                      </a:lnTo>
                      <a:lnTo>
                        <a:pt x="99" y="133"/>
                      </a:lnTo>
                      <a:lnTo>
                        <a:pt x="99" y="131"/>
                      </a:lnTo>
                      <a:lnTo>
                        <a:pt x="99" y="131"/>
                      </a:lnTo>
                      <a:lnTo>
                        <a:pt x="99" y="131"/>
                      </a:lnTo>
                      <a:lnTo>
                        <a:pt x="99" y="129"/>
                      </a:lnTo>
                      <a:lnTo>
                        <a:pt x="101" y="129"/>
                      </a:lnTo>
                      <a:lnTo>
                        <a:pt x="101" y="129"/>
                      </a:lnTo>
                      <a:lnTo>
                        <a:pt x="101" y="129"/>
                      </a:lnTo>
                      <a:lnTo>
                        <a:pt x="103" y="129"/>
                      </a:lnTo>
                      <a:lnTo>
                        <a:pt x="103" y="127"/>
                      </a:lnTo>
                      <a:lnTo>
                        <a:pt x="103" y="127"/>
                      </a:lnTo>
                      <a:lnTo>
                        <a:pt x="103" y="127"/>
                      </a:lnTo>
                      <a:lnTo>
                        <a:pt x="103" y="127"/>
                      </a:lnTo>
                      <a:lnTo>
                        <a:pt x="103" y="127"/>
                      </a:lnTo>
                      <a:lnTo>
                        <a:pt x="103" y="125"/>
                      </a:lnTo>
                      <a:lnTo>
                        <a:pt x="101" y="125"/>
                      </a:lnTo>
                      <a:lnTo>
                        <a:pt x="101" y="125"/>
                      </a:lnTo>
                      <a:lnTo>
                        <a:pt x="101" y="123"/>
                      </a:lnTo>
                      <a:lnTo>
                        <a:pt x="103" y="123"/>
                      </a:lnTo>
                      <a:lnTo>
                        <a:pt x="103" y="123"/>
                      </a:lnTo>
                      <a:lnTo>
                        <a:pt x="101" y="123"/>
                      </a:lnTo>
                      <a:lnTo>
                        <a:pt x="101" y="123"/>
                      </a:lnTo>
                      <a:lnTo>
                        <a:pt x="101" y="121"/>
                      </a:lnTo>
                      <a:lnTo>
                        <a:pt x="99" y="121"/>
                      </a:lnTo>
                      <a:lnTo>
                        <a:pt x="99" y="121"/>
                      </a:lnTo>
                      <a:lnTo>
                        <a:pt x="99" y="121"/>
                      </a:lnTo>
                      <a:lnTo>
                        <a:pt x="99" y="121"/>
                      </a:lnTo>
                      <a:lnTo>
                        <a:pt x="97" y="121"/>
                      </a:lnTo>
                      <a:lnTo>
                        <a:pt x="97" y="121"/>
                      </a:lnTo>
                      <a:lnTo>
                        <a:pt x="97" y="121"/>
                      </a:lnTo>
                      <a:lnTo>
                        <a:pt x="95" y="121"/>
                      </a:lnTo>
                      <a:lnTo>
                        <a:pt x="95" y="121"/>
                      </a:lnTo>
                      <a:lnTo>
                        <a:pt x="95" y="121"/>
                      </a:lnTo>
                      <a:lnTo>
                        <a:pt x="94" y="121"/>
                      </a:lnTo>
                      <a:lnTo>
                        <a:pt x="94" y="121"/>
                      </a:lnTo>
                      <a:lnTo>
                        <a:pt x="94" y="123"/>
                      </a:lnTo>
                      <a:lnTo>
                        <a:pt x="94" y="123"/>
                      </a:lnTo>
                      <a:lnTo>
                        <a:pt x="92" y="123"/>
                      </a:lnTo>
                      <a:lnTo>
                        <a:pt x="92" y="123"/>
                      </a:lnTo>
                      <a:lnTo>
                        <a:pt x="92" y="123"/>
                      </a:lnTo>
                      <a:lnTo>
                        <a:pt x="90" y="123"/>
                      </a:lnTo>
                      <a:lnTo>
                        <a:pt x="90" y="123"/>
                      </a:lnTo>
                      <a:lnTo>
                        <a:pt x="88" y="123"/>
                      </a:lnTo>
                      <a:lnTo>
                        <a:pt x="88" y="123"/>
                      </a:lnTo>
                      <a:lnTo>
                        <a:pt x="88" y="123"/>
                      </a:lnTo>
                      <a:lnTo>
                        <a:pt x="88" y="123"/>
                      </a:lnTo>
                      <a:lnTo>
                        <a:pt x="86" y="123"/>
                      </a:lnTo>
                      <a:lnTo>
                        <a:pt x="86" y="123"/>
                      </a:lnTo>
                      <a:lnTo>
                        <a:pt x="86" y="123"/>
                      </a:lnTo>
                      <a:lnTo>
                        <a:pt x="84" y="123"/>
                      </a:lnTo>
                      <a:lnTo>
                        <a:pt x="84" y="123"/>
                      </a:lnTo>
                      <a:lnTo>
                        <a:pt x="84" y="123"/>
                      </a:lnTo>
                      <a:lnTo>
                        <a:pt x="84" y="123"/>
                      </a:lnTo>
                      <a:lnTo>
                        <a:pt x="82" y="123"/>
                      </a:lnTo>
                      <a:lnTo>
                        <a:pt x="82" y="123"/>
                      </a:lnTo>
                      <a:lnTo>
                        <a:pt x="82" y="125"/>
                      </a:lnTo>
                      <a:lnTo>
                        <a:pt x="82" y="125"/>
                      </a:lnTo>
                      <a:lnTo>
                        <a:pt x="80" y="125"/>
                      </a:lnTo>
                      <a:lnTo>
                        <a:pt x="80" y="123"/>
                      </a:lnTo>
                      <a:lnTo>
                        <a:pt x="80" y="123"/>
                      </a:lnTo>
                      <a:lnTo>
                        <a:pt x="78" y="123"/>
                      </a:lnTo>
                      <a:lnTo>
                        <a:pt x="78" y="123"/>
                      </a:lnTo>
                      <a:lnTo>
                        <a:pt x="78" y="123"/>
                      </a:lnTo>
                      <a:lnTo>
                        <a:pt x="76" y="123"/>
                      </a:lnTo>
                      <a:lnTo>
                        <a:pt x="76" y="123"/>
                      </a:lnTo>
                      <a:lnTo>
                        <a:pt x="76" y="123"/>
                      </a:lnTo>
                      <a:lnTo>
                        <a:pt x="76" y="123"/>
                      </a:lnTo>
                      <a:lnTo>
                        <a:pt x="74" y="123"/>
                      </a:lnTo>
                      <a:lnTo>
                        <a:pt x="74" y="123"/>
                      </a:lnTo>
                      <a:lnTo>
                        <a:pt x="72" y="123"/>
                      </a:lnTo>
                      <a:lnTo>
                        <a:pt x="72" y="123"/>
                      </a:lnTo>
                      <a:lnTo>
                        <a:pt x="72" y="123"/>
                      </a:lnTo>
                      <a:lnTo>
                        <a:pt x="72" y="125"/>
                      </a:lnTo>
                      <a:lnTo>
                        <a:pt x="72" y="125"/>
                      </a:lnTo>
                      <a:lnTo>
                        <a:pt x="72" y="125"/>
                      </a:lnTo>
                      <a:lnTo>
                        <a:pt x="71" y="125"/>
                      </a:lnTo>
                      <a:lnTo>
                        <a:pt x="71" y="125"/>
                      </a:lnTo>
                      <a:lnTo>
                        <a:pt x="71" y="125"/>
                      </a:lnTo>
                      <a:lnTo>
                        <a:pt x="71" y="125"/>
                      </a:lnTo>
                      <a:lnTo>
                        <a:pt x="71" y="123"/>
                      </a:lnTo>
                      <a:lnTo>
                        <a:pt x="69" y="123"/>
                      </a:lnTo>
                      <a:lnTo>
                        <a:pt x="69" y="125"/>
                      </a:lnTo>
                      <a:lnTo>
                        <a:pt x="69" y="125"/>
                      </a:lnTo>
                      <a:lnTo>
                        <a:pt x="67" y="125"/>
                      </a:lnTo>
                      <a:lnTo>
                        <a:pt x="67" y="123"/>
                      </a:lnTo>
                      <a:lnTo>
                        <a:pt x="67" y="123"/>
                      </a:lnTo>
                      <a:lnTo>
                        <a:pt x="67" y="123"/>
                      </a:lnTo>
                      <a:lnTo>
                        <a:pt x="67" y="123"/>
                      </a:lnTo>
                      <a:lnTo>
                        <a:pt x="67" y="121"/>
                      </a:lnTo>
                      <a:lnTo>
                        <a:pt x="67" y="121"/>
                      </a:lnTo>
                      <a:lnTo>
                        <a:pt x="65" y="121"/>
                      </a:lnTo>
                      <a:lnTo>
                        <a:pt x="65" y="119"/>
                      </a:lnTo>
                      <a:lnTo>
                        <a:pt x="65" y="119"/>
                      </a:lnTo>
                      <a:lnTo>
                        <a:pt x="65" y="119"/>
                      </a:lnTo>
                      <a:lnTo>
                        <a:pt x="65" y="119"/>
                      </a:lnTo>
                      <a:lnTo>
                        <a:pt x="65" y="119"/>
                      </a:lnTo>
                      <a:lnTo>
                        <a:pt x="65" y="117"/>
                      </a:lnTo>
                      <a:lnTo>
                        <a:pt x="63" y="117"/>
                      </a:lnTo>
                      <a:lnTo>
                        <a:pt x="63" y="117"/>
                      </a:lnTo>
                      <a:lnTo>
                        <a:pt x="63" y="117"/>
                      </a:lnTo>
                      <a:lnTo>
                        <a:pt x="63" y="115"/>
                      </a:lnTo>
                      <a:lnTo>
                        <a:pt x="63" y="115"/>
                      </a:lnTo>
                      <a:lnTo>
                        <a:pt x="61" y="115"/>
                      </a:lnTo>
                      <a:lnTo>
                        <a:pt x="61" y="113"/>
                      </a:lnTo>
                      <a:lnTo>
                        <a:pt x="61" y="113"/>
                      </a:lnTo>
                      <a:lnTo>
                        <a:pt x="61" y="113"/>
                      </a:lnTo>
                      <a:lnTo>
                        <a:pt x="61" y="113"/>
                      </a:lnTo>
                      <a:lnTo>
                        <a:pt x="61" y="111"/>
                      </a:lnTo>
                      <a:lnTo>
                        <a:pt x="61" y="111"/>
                      </a:lnTo>
                      <a:lnTo>
                        <a:pt x="59" y="111"/>
                      </a:lnTo>
                      <a:lnTo>
                        <a:pt x="59" y="111"/>
                      </a:lnTo>
                      <a:lnTo>
                        <a:pt x="59" y="111"/>
                      </a:lnTo>
                      <a:lnTo>
                        <a:pt x="59" y="110"/>
                      </a:lnTo>
                      <a:lnTo>
                        <a:pt x="59" y="110"/>
                      </a:lnTo>
                      <a:lnTo>
                        <a:pt x="57" y="110"/>
                      </a:lnTo>
                      <a:lnTo>
                        <a:pt x="57" y="108"/>
                      </a:lnTo>
                      <a:lnTo>
                        <a:pt x="57" y="108"/>
                      </a:lnTo>
                      <a:lnTo>
                        <a:pt x="57" y="108"/>
                      </a:lnTo>
                      <a:lnTo>
                        <a:pt x="57" y="108"/>
                      </a:lnTo>
                      <a:lnTo>
                        <a:pt x="57" y="106"/>
                      </a:lnTo>
                      <a:lnTo>
                        <a:pt x="55" y="106"/>
                      </a:lnTo>
                      <a:lnTo>
                        <a:pt x="55" y="108"/>
                      </a:lnTo>
                      <a:lnTo>
                        <a:pt x="55" y="108"/>
                      </a:lnTo>
                      <a:lnTo>
                        <a:pt x="55" y="108"/>
                      </a:lnTo>
                      <a:lnTo>
                        <a:pt x="53" y="108"/>
                      </a:lnTo>
                      <a:lnTo>
                        <a:pt x="53" y="108"/>
                      </a:lnTo>
                      <a:lnTo>
                        <a:pt x="53" y="108"/>
                      </a:lnTo>
                      <a:lnTo>
                        <a:pt x="51" y="108"/>
                      </a:lnTo>
                      <a:lnTo>
                        <a:pt x="51" y="108"/>
                      </a:lnTo>
                      <a:lnTo>
                        <a:pt x="51" y="108"/>
                      </a:lnTo>
                      <a:lnTo>
                        <a:pt x="51" y="106"/>
                      </a:lnTo>
                      <a:lnTo>
                        <a:pt x="51" y="106"/>
                      </a:lnTo>
                      <a:lnTo>
                        <a:pt x="50" y="106"/>
                      </a:lnTo>
                      <a:lnTo>
                        <a:pt x="50" y="106"/>
                      </a:lnTo>
                      <a:lnTo>
                        <a:pt x="50" y="106"/>
                      </a:lnTo>
                      <a:lnTo>
                        <a:pt x="50" y="106"/>
                      </a:lnTo>
                      <a:lnTo>
                        <a:pt x="50" y="104"/>
                      </a:lnTo>
                      <a:lnTo>
                        <a:pt x="48" y="104"/>
                      </a:lnTo>
                      <a:lnTo>
                        <a:pt x="48" y="104"/>
                      </a:lnTo>
                      <a:lnTo>
                        <a:pt x="46" y="104"/>
                      </a:lnTo>
                      <a:lnTo>
                        <a:pt x="46" y="104"/>
                      </a:lnTo>
                      <a:lnTo>
                        <a:pt x="46" y="104"/>
                      </a:lnTo>
                      <a:lnTo>
                        <a:pt x="44" y="104"/>
                      </a:lnTo>
                      <a:lnTo>
                        <a:pt x="44" y="104"/>
                      </a:lnTo>
                      <a:lnTo>
                        <a:pt x="44" y="106"/>
                      </a:lnTo>
                      <a:lnTo>
                        <a:pt x="44" y="106"/>
                      </a:lnTo>
                      <a:lnTo>
                        <a:pt x="42" y="106"/>
                      </a:lnTo>
                      <a:lnTo>
                        <a:pt x="42" y="106"/>
                      </a:lnTo>
                      <a:lnTo>
                        <a:pt x="42" y="106"/>
                      </a:lnTo>
                      <a:lnTo>
                        <a:pt x="40" y="106"/>
                      </a:lnTo>
                      <a:lnTo>
                        <a:pt x="40" y="106"/>
                      </a:lnTo>
                      <a:lnTo>
                        <a:pt x="40" y="106"/>
                      </a:lnTo>
                      <a:lnTo>
                        <a:pt x="38" y="106"/>
                      </a:lnTo>
                      <a:lnTo>
                        <a:pt x="38" y="106"/>
                      </a:lnTo>
                      <a:lnTo>
                        <a:pt x="38" y="106"/>
                      </a:lnTo>
                      <a:lnTo>
                        <a:pt x="38" y="106"/>
                      </a:lnTo>
                      <a:lnTo>
                        <a:pt x="38" y="106"/>
                      </a:lnTo>
                      <a:lnTo>
                        <a:pt x="36" y="106"/>
                      </a:lnTo>
                      <a:lnTo>
                        <a:pt x="36" y="106"/>
                      </a:lnTo>
                      <a:lnTo>
                        <a:pt x="36" y="106"/>
                      </a:lnTo>
                      <a:lnTo>
                        <a:pt x="36" y="106"/>
                      </a:lnTo>
                      <a:lnTo>
                        <a:pt x="34" y="106"/>
                      </a:lnTo>
                      <a:lnTo>
                        <a:pt x="34" y="106"/>
                      </a:lnTo>
                      <a:lnTo>
                        <a:pt x="34" y="106"/>
                      </a:lnTo>
                      <a:lnTo>
                        <a:pt x="34" y="106"/>
                      </a:lnTo>
                      <a:lnTo>
                        <a:pt x="32" y="106"/>
                      </a:lnTo>
                      <a:lnTo>
                        <a:pt x="32" y="106"/>
                      </a:lnTo>
                      <a:lnTo>
                        <a:pt x="32" y="106"/>
                      </a:lnTo>
                      <a:lnTo>
                        <a:pt x="32" y="106"/>
                      </a:lnTo>
                      <a:lnTo>
                        <a:pt x="32" y="106"/>
                      </a:lnTo>
                      <a:lnTo>
                        <a:pt x="30" y="106"/>
                      </a:lnTo>
                      <a:lnTo>
                        <a:pt x="30" y="106"/>
                      </a:lnTo>
                      <a:lnTo>
                        <a:pt x="28" y="106"/>
                      </a:lnTo>
                      <a:lnTo>
                        <a:pt x="28" y="106"/>
                      </a:lnTo>
                      <a:lnTo>
                        <a:pt x="28" y="106"/>
                      </a:lnTo>
                      <a:lnTo>
                        <a:pt x="27" y="106"/>
                      </a:lnTo>
                      <a:lnTo>
                        <a:pt x="27" y="106"/>
                      </a:lnTo>
                      <a:lnTo>
                        <a:pt x="27" y="106"/>
                      </a:lnTo>
                      <a:lnTo>
                        <a:pt x="25" y="106"/>
                      </a:lnTo>
                      <a:lnTo>
                        <a:pt x="25" y="106"/>
                      </a:lnTo>
                      <a:lnTo>
                        <a:pt x="25" y="106"/>
                      </a:lnTo>
                      <a:lnTo>
                        <a:pt x="23" y="106"/>
                      </a:lnTo>
                      <a:lnTo>
                        <a:pt x="23" y="106"/>
                      </a:lnTo>
                      <a:lnTo>
                        <a:pt x="23" y="106"/>
                      </a:lnTo>
                      <a:lnTo>
                        <a:pt x="23" y="104"/>
                      </a:lnTo>
                      <a:lnTo>
                        <a:pt x="23" y="104"/>
                      </a:lnTo>
                      <a:lnTo>
                        <a:pt x="23" y="104"/>
                      </a:lnTo>
                      <a:lnTo>
                        <a:pt x="21" y="104"/>
                      </a:lnTo>
                      <a:lnTo>
                        <a:pt x="21" y="104"/>
                      </a:lnTo>
                      <a:lnTo>
                        <a:pt x="21" y="102"/>
                      </a:lnTo>
                      <a:lnTo>
                        <a:pt x="21" y="102"/>
                      </a:lnTo>
                      <a:lnTo>
                        <a:pt x="21" y="102"/>
                      </a:lnTo>
                      <a:lnTo>
                        <a:pt x="21" y="100"/>
                      </a:lnTo>
                      <a:lnTo>
                        <a:pt x="21" y="100"/>
                      </a:lnTo>
                      <a:lnTo>
                        <a:pt x="21" y="98"/>
                      </a:lnTo>
                      <a:lnTo>
                        <a:pt x="19" y="98"/>
                      </a:lnTo>
                      <a:lnTo>
                        <a:pt x="19" y="98"/>
                      </a:lnTo>
                      <a:lnTo>
                        <a:pt x="19" y="98"/>
                      </a:lnTo>
                      <a:lnTo>
                        <a:pt x="17" y="98"/>
                      </a:lnTo>
                      <a:lnTo>
                        <a:pt x="17" y="98"/>
                      </a:lnTo>
                      <a:lnTo>
                        <a:pt x="17" y="98"/>
                      </a:lnTo>
                      <a:lnTo>
                        <a:pt x="17" y="98"/>
                      </a:lnTo>
                      <a:lnTo>
                        <a:pt x="15" y="98"/>
                      </a:lnTo>
                      <a:lnTo>
                        <a:pt x="15" y="96"/>
                      </a:lnTo>
                      <a:lnTo>
                        <a:pt x="15" y="96"/>
                      </a:lnTo>
                      <a:lnTo>
                        <a:pt x="15" y="96"/>
                      </a:lnTo>
                      <a:lnTo>
                        <a:pt x="15" y="94"/>
                      </a:lnTo>
                      <a:lnTo>
                        <a:pt x="15" y="94"/>
                      </a:lnTo>
                      <a:lnTo>
                        <a:pt x="15" y="92"/>
                      </a:lnTo>
                      <a:lnTo>
                        <a:pt x="15" y="92"/>
                      </a:lnTo>
                      <a:lnTo>
                        <a:pt x="15" y="90"/>
                      </a:lnTo>
                      <a:lnTo>
                        <a:pt x="15" y="90"/>
                      </a:lnTo>
                      <a:lnTo>
                        <a:pt x="15" y="88"/>
                      </a:lnTo>
                      <a:lnTo>
                        <a:pt x="15" y="88"/>
                      </a:lnTo>
                      <a:lnTo>
                        <a:pt x="15" y="88"/>
                      </a:lnTo>
                      <a:lnTo>
                        <a:pt x="15" y="87"/>
                      </a:lnTo>
                      <a:lnTo>
                        <a:pt x="17" y="87"/>
                      </a:lnTo>
                      <a:lnTo>
                        <a:pt x="17" y="87"/>
                      </a:lnTo>
                      <a:lnTo>
                        <a:pt x="17" y="85"/>
                      </a:lnTo>
                      <a:lnTo>
                        <a:pt x="17" y="85"/>
                      </a:lnTo>
                      <a:lnTo>
                        <a:pt x="17" y="85"/>
                      </a:lnTo>
                      <a:lnTo>
                        <a:pt x="17" y="85"/>
                      </a:lnTo>
                      <a:lnTo>
                        <a:pt x="17" y="85"/>
                      </a:lnTo>
                      <a:lnTo>
                        <a:pt x="17" y="83"/>
                      </a:lnTo>
                      <a:lnTo>
                        <a:pt x="17" y="83"/>
                      </a:lnTo>
                      <a:lnTo>
                        <a:pt x="17" y="81"/>
                      </a:lnTo>
                      <a:lnTo>
                        <a:pt x="17" y="81"/>
                      </a:lnTo>
                      <a:lnTo>
                        <a:pt x="17" y="79"/>
                      </a:lnTo>
                      <a:lnTo>
                        <a:pt x="17" y="79"/>
                      </a:lnTo>
                      <a:lnTo>
                        <a:pt x="17" y="79"/>
                      </a:lnTo>
                      <a:lnTo>
                        <a:pt x="17" y="79"/>
                      </a:lnTo>
                      <a:lnTo>
                        <a:pt x="17" y="77"/>
                      </a:lnTo>
                      <a:lnTo>
                        <a:pt x="15" y="77"/>
                      </a:lnTo>
                      <a:lnTo>
                        <a:pt x="15" y="77"/>
                      </a:lnTo>
                      <a:lnTo>
                        <a:pt x="15" y="77"/>
                      </a:lnTo>
                      <a:lnTo>
                        <a:pt x="15" y="75"/>
                      </a:lnTo>
                      <a:lnTo>
                        <a:pt x="13" y="75"/>
                      </a:lnTo>
                      <a:lnTo>
                        <a:pt x="13" y="75"/>
                      </a:lnTo>
                      <a:lnTo>
                        <a:pt x="13" y="75"/>
                      </a:lnTo>
                      <a:lnTo>
                        <a:pt x="13" y="73"/>
                      </a:lnTo>
                      <a:lnTo>
                        <a:pt x="13" y="73"/>
                      </a:lnTo>
                      <a:lnTo>
                        <a:pt x="13" y="73"/>
                      </a:lnTo>
                      <a:lnTo>
                        <a:pt x="11" y="73"/>
                      </a:lnTo>
                      <a:lnTo>
                        <a:pt x="11" y="71"/>
                      </a:lnTo>
                      <a:lnTo>
                        <a:pt x="11" y="71"/>
                      </a:lnTo>
                      <a:lnTo>
                        <a:pt x="11" y="71"/>
                      </a:lnTo>
                      <a:lnTo>
                        <a:pt x="11" y="69"/>
                      </a:lnTo>
                      <a:lnTo>
                        <a:pt x="11" y="69"/>
                      </a:lnTo>
                      <a:lnTo>
                        <a:pt x="11" y="69"/>
                      </a:lnTo>
                      <a:lnTo>
                        <a:pt x="11" y="67"/>
                      </a:lnTo>
                      <a:lnTo>
                        <a:pt x="11" y="67"/>
                      </a:lnTo>
                      <a:lnTo>
                        <a:pt x="11" y="66"/>
                      </a:lnTo>
                      <a:lnTo>
                        <a:pt x="11" y="66"/>
                      </a:lnTo>
                      <a:lnTo>
                        <a:pt x="11" y="66"/>
                      </a:lnTo>
                      <a:lnTo>
                        <a:pt x="11" y="64"/>
                      </a:lnTo>
                      <a:lnTo>
                        <a:pt x="11" y="64"/>
                      </a:lnTo>
                      <a:lnTo>
                        <a:pt x="9" y="64"/>
                      </a:lnTo>
                      <a:lnTo>
                        <a:pt x="9" y="64"/>
                      </a:lnTo>
                      <a:lnTo>
                        <a:pt x="9" y="64"/>
                      </a:lnTo>
                      <a:lnTo>
                        <a:pt x="7" y="64"/>
                      </a:lnTo>
                      <a:lnTo>
                        <a:pt x="7" y="64"/>
                      </a:lnTo>
                      <a:lnTo>
                        <a:pt x="7" y="64"/>
                      </a:lnTo>
                      <a:lnTo>
                        <a:pt x="7" y="64"/>
                      </a:lnTo>
                      <a:lnTo>
                        <a:pt x="7" y="64"/>
                      </a:lnTo>
                      <a:lnTo>
                        <a:pt x="7" y="62"/>
                      </a:lnTo>
                      <a:lnTo>
                        <a:pt x="7" y="62"/>
                      </a:lnTo>
                      <a:lnTo>
                        <a:pt x="6" y="62"/>
                      </a:lnTo>
                      <a:lnTo>
                        <a:pt x="6" y="60"/>
                      </a:lnTo>
                      <a:lnTo>
                        <a:pt x="6" y="60"/>
                      </a:lnTo>
                      <a:lnTo>
                        <a:pt x="6" y="60"/>
                      </a:lnTo>
                      <a:lnTo>
                        <a:pt x="6" y="60"/>
                      </a:lnTo>
                      <a:lnTo>
                        <a:pt x="6" y="60"/>
                      </a:lnTo>
                      <a:lnTo>
                        <a:pt x="4" y="60"/>
                      </a:lnTo>
                      <a:lnTo>
                        <a:pt x="4" y="62"/>
                      </a:lnTo>
                      <a:lnTo>
                        <a:pt x="4" y="62"/>
                      </a:lnTo>
                      <a:lnTo>
                        <a:pt x="4" y="62"/>
                      </a:lnTo>
                      <a:lnTo>
                        <a:pt x="2" y="62"/>
                      </a:lnTo>
                      <a:lnTo>
                        <a:pt x="2" y="62"/>
                      </a:lnTo>
                      <a:lnTo>
                        <a:pt x="2" y="62"/>
                      </a:lnTo>
                      <a:lnTo>
                        <a:pt x="0" y="62"/>
                      </a:lnTo>
                      <a:lnTo>
                        <a:pt x="0" y="62"/>
                      </a:lnTo>
                      <a:lnTo>
                        <a:pt x="0" y="62"/>
                      </a:lnTo>
                      <a:lnTo>
                        <a:pt x="0" y="62"/>
                      </a:lnTo>
                      <a:lnTo>
                        <a:pt x="0" y="60"/>
                      </a:lnTo>
                      <a:lnTo>
                        <a:pt x="2" y="60"/>
                      </a:lnTo>
                      <a:lnTo>
                        <a:pt x="2" y="60"/>
                      </a:lnTo>
                      <a:lnTo>
                        <a:pt x="2" y="58"/>
                      </a:lnTo>
                      <a:lnTo>
                        <a:pt x="2" y="58"/>
                      </a:lnTo>
                      <a:lnTo>
                        <a:pt x="2" y="58"/>
                      </a:lnTo>
                      <a:lnTo>
                        <a:pt x="2" y="56"/>
                      </a:lnTo>
                      <a:lnTo>
                        <a:pt x="2" y="56"/>
                      </a:lnTo>
                      <a:lnTo>
                        <a:pt x="2" y="56"/>
                      </a:lnTo>
                      <a:lnTo>
                        <a:pt x="4" y="56"/>
                      </a:lnTo>
                      <a:lnTo>
                        <a:pt x="4" y="56"/>
                      </a:lnTo>
                      <a:lnTo>
                        <a:pt x="4" y="54"/>
                      </a:lnTo>
                      <a:lnTo>
                        <a:pt x="4" y="54"/>
                      </a:lnTo>
                      <a:lnTo>
                        <a:pt x="6" y="54"/>
                      </a:lnTo>
                      <a:lnTo>
                        <a:pt x="6" y="54"/>
                      </a:lnTo>
                      <a:lnTo>
                        <a:pt x="6" y="52"/>
                      </a:lnTo>
                      <a:lnTo>
                        <a:pt x="6" y="52"/>
                      </a:lnTo>
                      <a:lnTo>
                        <a:pt x="6" y="52"/>
                      </a:lnTo>
                      <a:lnTo>
                        <a:pt x="6" y="50"/>
                      </a:lnTo>
                      <a:lnTo>
                        <a:pt x="6" y="50"/>
                      </a:lnTo>
                      <a:lnTo>
                        <a:pt x="6" y="50"/>
                      </a:lnTo>
                      <a:lnTo>
                        <a:pt x="6" y="48"/>
                      </a:lnTo>
                      <a:lnTo>
                        <a:pt x="7" y="48"/>
                      </a:lnTo>
                      <a:lnTo>
                        <a:pt x="7" y="48"/>
                      </a:lnTo>
                      <a:lnTo>
                        <a:pt x="7" y="48"/>
                      </a:lnTo>
                      <a:lnTo>
                        <a:pt x="6" y="48"/>
                      </a:lnTo>
                      <a:lnTo>
                        <a:pt x="6" y="46"/>
                      </a:lnTo>
                      <a:lnTo>
                        <a:pt x="6" y="46"/>
                      </a:lnTo>
                      <a:lnTo>
                        <a:pt x="7" y="46"/>
                      </a:lnTo>
                      <a:lnTo>
                        <a:pt x="7" y="44"/>
                      </a:lnTo>
                      <a:lnTo>
                        <a:pt x="7" y="44"/>
                      </a:lnTo>
                      <a:lnTo>
                        <a:pt x="7" y="43"/>
                      </a:lnTo>
                      <a:lnTo>
                        <a:pt x="7" y="43"/>
                      </a:lnTo>
                      <a:lnTo>
                        <a:pt x="7" y="43"/>
                      </a:lnTo>
                      <a:lnTo>
                        <a:pt x="7" y="41"/>
                      </a:lnTo>
                      <a:lnTo>
                        <a:pt x="7" y="41"/>
                      </a:lnTo>
                      <a:lnTo>
                        <a:pt x="7" y="41"/>
                      </a:lnTo>
                      <a:lnTo>
                        <a:pt x="7" y="39"/>
                      </a:lnTo>
                      <a:lnTo>
                        <a:pt x="7" y="39"/>
                      </a:lnTo>
                      <a:lnTo>
                        <a:pt x="7" y="37"/>
                      </a:lnTo>
                      <a:lnTo>
                        <a:pt x="7" y="37"/>
                      </a:lnTo>
                      <a:lnTo>
                        <a:pt x="7" y="37"/>
                      </a:lnTo>
                      <a:lnTo>
                        <a:pt x="7" y="35"/>
                      </a:lnTo>
                      <a:lnTo>
                        <a:pt x="7" y="35"/>
                      </a:lnTo>
                      <a:lnTo>
                        <a:pt x="9" y="35"/>
                      </a:lnTo>
                      <a:lnTo>
                        <a:pt x="9" y="33"/>
                      </a:lnTo>
                      <a:lnTo>
                        <a:pt x="9" y="33"/>
                      </a:lnTo>
                      <a:lnTo>
                        <a:pt x="9" y="33"/>
                      </a:lnTo>
                      <a:lnTo>
                        <a:pt x="9" y="31"/>
                      </a:lnTo>
                      <a:lnTo>
                        <a:pt x="11" y="31"/>
                      </a:lnTo>
                      <a:lnTo>
                        <a:pt x="11" y="31"/>
                      </a:lnTo>
                      <a:lnTo>
                        <a:pt x="11" y="31"/>
                      </a:lnTo>
                      <a:lnTo>
                        <a:pt x="11" y="31"/>
                      </a:lnTo>
                      <a:lnTo>
                        <a:pt x="11" y="29"/>
                      </a:lnTo>
                      <a:lnTo>
                        <a:pt x="11" y="29"/>
                      </a:lnTo>
                      <a:lnTo>
                        <a:pt x="11" y="29"/>
                      </a:lnTo>
                      <a:lnTo>
                        <a:pt x="11" y="27"/>
                      </a:lnTo>
                      <a:lnTo>
                        <a:pt x="11" y="27"/>
                      </a:lnTo>
                      <a:lnTo>
                        <a:pt x="13" y="27"/>
                      </a:lnTo>
                      <a:lnTo>
                        <a:pt x="13" y="25"/>
                      </a:lnTo>
                      <a:lnTo>
                        <a:pt x="13" y="25"/>
                      </a:lnTo>
                      <a:lnTo>
                        <a:pt x="13" y="25"/>
                      </a:lnTo>
                      <a:lnTo>
                        <a:pt x="13" y="25"/>
                      </a:lnTo>
                      <a:lnTo>
                        <a:pt x="13" y="23"/>
                      </a:lnTo>
                      <a:lnTo>
                        <a:pt x="15" y="23"/>
                      </a:lnTo>
                      <a:lnTo>
                        <a:pt x="15" y="23"/>
                      </a:lnTo>
                      <a:lnTo>
                        <a:pt x="15" y="23"/>
                      </a:lnTo>
                      <a:lnTo>
                        <a:pt x="15" y="23"/>
                      </a:lnTo>
                      <a:lnTo>
                        <a:pt x="15" y="21"/>
                      </a:lnTo>
                      <a:lnTo>
                        <a:pt x="17" y="21"/>
                      </a:lnTo>
                      <a:lnTo>
                        <a:pt x="17" y="21"/>
                      </a:lnTo>
                      <a:lnTo>
                        <a:pt x="17" y="21"/>
                      </a:lnTo>
                      <a:lnTo>
                        <a:pt x="17" y="21"/>
                      </a:lnTo>
                      <a:lnTo>
                        <a:pt x="19" y="21"/>
                      </a:lnTo>
                      <a:lnTo>
                        <a:pt x="19" y="21"/>
                      </a:lnTo>
                      <a:lnTo>
                        <a:pt x="19" y="21"/>
                      </a:lnTo>
                      <a:lnTo>
                        <a:pt x="19" y="21"/>
                      </a:lnTo>
                      <a:lnTo>
                        <a:pt x="19" y="21"/>
                      </a:lnTo>
                      <a:lnTo>
                        <a:pt x="19" y="20"/>
                      </a:lnTo>
                      <a:lnTo>
                        <a:pt x="19" y="20"/>
                      </a:lnTo>
                      <a:lnTo>
                        <a:pt x="21" y="20"/>
                      </a:lnTo>
                      <a:lnTo>
                        <a:pt x="21" y="18"/>
                      </a:lnTo>
                      <a:lnTo>
                        <a:pt x="21" y="18"/>
                      </a:lnTo>
                      <a:lnTo>
                        <a:pt x="21" y="18"/>
                      </a:lnTo>
                      <a:lnTo>
                        <a:pt x="21" y="16"/>
                      </a:lnTo>
                      <a:lnTo>
                        <a:pt x="21" y="16"/>
                      </a:lnTo>
                      <a:lnTo>
                        <a:pt x="23" y="16"/>
                      </a:lnTo>
                      <a:lnTo>
                        <a:pt x="23" y="16"/>
                      </a:lnTo>
                      <a:lnTo>
                        <a:pt x="23" y="16"/>
                      </a:lnTo>
                      <a:lnTo>
                        <a:pt x="23" y="14"/>
                      </a:lnTo>
                      <a:lnTo>
                        <a:pt x="23" y="14"/>
                      </a:lnTo>
                      <a:lnTo>
                        <a:pt x="23" y="14"/>
                      </a:lnTo>
                      <a:lnTo>
                        <a:pt x="23" y="12"/>
                      </a:lnTo>
                      <a:lnTo>
                        <a:pt x="23" y="12"/>
                      </a:lnTo>
                      <a:lnTo>
                        <a:pt x="25" y="12"/>
                      </a:lnTo>
                      <a:lnTo>
                        <a:pt x="25" y="10"/>
                      </a:lnTo>
                      <a:lnTo>
                        <a:pt x="25" y="10"/>
                      </a:lnTo>
                      <a:lnTo>
                        <a:pt x="25" y="10"/>
                      </a:lnTo>
                      <a:lnTo>
                        <a:pt x="27" y="10"/>
                      </a:lnTo>
                      <a:lnTo>
                        <a:pt x="27" y="10"/>
                      </a:lnTo>
                      <a:lnTo>
                        <a:pt x="27" y="10"/>
                      </a:lnTo>
                      <a:lnTo>
                        <a:pt x="28" y="10"/>
                      </a:lnTo>
                      <a:lnTo>
                        <a:pt x="28" y="10"/>
                      </a:lnTo>
                      <a:lnTo>
                        <a:pt x="28" y="10"/>
                      </a:lnTo>
                      <a:lnTo>
                        <a:pt x="28" y="8"/>
                      </a:lnTo>
                      <a:lnTo>
                        <a:pt x="30" y="8"/>
                      </a:lnTo>
                      <a:lnTo>
                        <a:pt x="30" y="8"/>
                      </a:lnTo>
                      <a:lnTo>
                        <a:pt x="32" y="8"/>
                      </a:lnTo>
                      <a:lnTo>
                        <a:pt x="32" y="8"/>
                      </a:lnTo>
                      <a:lnTo>
                        <a:pt x="32" y="8"/>
                      </a:lnTo>
                      <a:lnTo>
                        <a:pt x="32" y="8"/>
                      </a:lnTo>
                      <a:lnTo>
                        <a:pt x="34" y="8"/>
                      </a:lnTo>
                      <a:lnTo>
                        <a:pt x="34" y="8"/>
                      </a:lnTo>
                      <a:lnTo>
                        <a:pt x="34" y="8"/>
                      </a:lnTo>
                      <a:lnTo>
                        <a:pt x="34" y="8"/>
                      </a:lnTo>
                      <a:lnTo>
                        <a:pt x="34" y="8"/>
                      </a:lnTo>
                      <a:lnTo>
                        <a:pt x="34" y="8"/>
                      </a:lnTo>
                      <a:lnTo>
                        <a:pt x="34" y="8"/>
                      </a:lnTo>
                      <a:lnTo>
                        <a:pt x="34" y="10"/>
                      </a:lnTo>
                      <a:lnTo>
                        <a:pt x="34" y="10"/>
                      </a:lnTo>
                      <a:lnTo>
                        <a:pt x="32" y="10"/>
                      </a:lnTo>
                      <a:lnTo>
                        <a:pt x="32" y="10"/>
                      </a:lnTo>
                      <a:lnTo>
                        <a:pt x="32" y="10"/>
                      </a:lnTo>
                      <a:lnTo>
                        <a:pt x="32" y="10"/>
                      </a:lnTo>
                      <a:lnTo>
                        <a:pt x="30" y="10"/>
                      </a:lnTo>
                      <a:lnTo>
                        <a:pt x="30" y="10"/>
                      </a:lnTo>
                      <a:lnTo>
                        <a:pt x="28" y="10"/>
                      </a:lnTo>
                      <a:lnTo>
                        <a:pt x="28" y="10"/>
                      </a:lnTo>
                      <a:lnTo>
                        <a:pt x="28" y="12"/>
                      </a:lnTo>
                      <a:lnTo>
                        <a:pt x="28" y="12"/>
                      </a:lnTo>
                      <a:lnTo>
                        <a:pt x="27" y="12"/>
                      </a:lnTo>
                      <a:lnTo>
                        <a:pt x="27" y="12"/>
                      </a:lnTo>
                      <a:lnTo>
                        <a:pt x="25" y="12"/>
                      </a:lnTo>
                      <a:lnTo>
                        <a:pt x="25" y="12"/>
                      </a:lnTo>
                      <a:lnTo>
                        <a:pt x="25" y="12"/>
                      </a:lnTo>
                      <a:lnTo>
                        <a:pt x="25" y="14"/>
                      </a:lnTo>
                      <a:lnTo>
                        <a:pt x="25" y="14"/>
                      </a:lnTo>
                      <a:lnTo>
                        <a:pt x="25" y="14"/>
                      </a:lnTo>
                      <a:lnTo>
                        <a:pt x="25" y="16"/>
                      </a:lnTo>
                      <a:lnTo>
                        <a:pt x="25" y="16"/>
                      </a:lnTo>
                      <a:lnTo>
                        <a:pt x="25" y="16"/>
                      </a:lnTo>
                      <a:lnTo>
                        <a:pt x="25" y="16"/>
                      </a:lnTo>
                      <a:lnTo>
                        <a:pt x="25" y="18"/>
                      </a:lnTo>
                      <a:lnTo>
                        <a:pt x="25" y="18"/>
                      </a:lnTo>
                      <a:lnTo>
                        <a:pt x="25" y="18"/>
                      </a:lnTo>
                      <a:lnTo>
                        <a:pt x="25" y="20"/>
                      </a:lnTo>
                      <a:lnTo>
                        <a:pt x="27" y="20"/>
                      </a:lnTo>
                      <a:lnTo>
                        <a:pt x="27" y="20"/>
                      </a:lnTo>
                      <a:lnTo>
                        <a:pt x="27" y="20"/>
                      </a:lnTo>
                      <a:lnTo>
                        <a:pt x="27" y="21"/>
                      </a:lnTo>
                      <a:lnTo>
                        <a:pt x="27" y="21"/>
                      </a:lnTo>
                      <a:lnTo>
                        <a:pt x="28" y="21"/>
                      </a:lnTo>
                      <a:lnTo>
                        <a:pt x="28" y="21"/>
                      </a:lnTo>
                      <a:lnTo>
                        <a:pt x="28" y="23"/>
                      </a:lnTo>
                      <a:lnTo>
                        <a:pt x="28" y="23"/>
                      </a:lnTo>
                      <a:lnTo>
                        <a:pt x="28" y="23"/>
                      </a:lnTo>
                      <a:lnTo>
                        <a:pt x="30" y="23"/>
                      </a:lnTo>
                      <a:lnTo>
                        <a:pt x="30" y="23"/>
                      </a:lnTo>
                      <a:lnTo>
                        <a:pt x="30" y="23"/>
                      </a:lnTo>
                      <a:lnTo>
                        <a:pt x="32" y="23"/>
                      </a:lnTo>
                      <a:lnTo>
                        <a:pt x="32" y="23"/>
                      </a:lnTo>
                      <a:lnTo>
                        <a:pt x="32" y="23"/>
                      </a:lnTo>
                      <a:lnTo>
                        <a:pt x="34" y="23"/>
                      </a:lnTo>
                      <a:lnTo>
                        <a:pt x="34" y="23"/>
                      </a:lnTo>
                      <a:lnTo>
                        <a:pt x="34" y="23"/>
                      </a:lnTo>
                      <a:lnTo>
                        <a:pt x="36" y="23"/>
                      </a:lnTo>
                      <a:lnTo>
                        <a:pt x="36" y="23"/>
                      </a:lnTo>
                      <a:lnTo>
                        <a:pt x="36" y="23"/>
                      </a:lnTo>
                      <a:lnTo>
                        <a:pt x="38" y="23"/>
                      </a:lnTo>
                      <a:lnTo>
                        <a:pt x="38" y="23"/>
                      </a:lnTo>
                      <a:lnTo>
                        <a:pt x="38" y="23"/>
                      </a:lnTo>
                      <a:lnTo>
                        <a:pt x="38" y="23"/>
                      </a:lnTo>
                      <a:lnTo>
                        <a:pt x="40" y="23"/>
                      </a:lnTo>
                      <a:lnTo>
                        <a:pt x="40" y="21"/>
                      </a:lnTo>
                      <a:lnTo>
                        <a:pt x="40" y="21"/>
                      </a:lnTo>
                      <a:lnTo>
                        <a:pt x="40" y="21"/>
                      </a:lnTo>
                      <a:lnTo>
                        <a:pt x="40" y="21"/>
                      </a:lnTo>
                      <a:lnTo>
                        <a:pt x="42" y="21"/>
                      </a:lnTo>
                      <a:lnTo>
                        <a:pt x="42" y="21"/>
                      </a:lnTo>
                      <a:lnTo>
                        <a:pt x="42" y="20"/>
                      </a:lnTo>
                      <a:lnTo>
                        <a:pt x="44" y="20"/>
                      </a:lnTo>
                      <a:lnTo>
                        <a:pt x="44" y="20"/>
                      </a:lnTo>
                      <a:lnTo>
                        <a:pt x="44" y="20"/>
                      </a:lnTo>
                      <a:lnTo>
                        <a:pt x="44" y="20"/>
                      </a:lnTo>
                      <a:lnTo>
                        <a:pt x="46" y="20"/>
                      </a:lnTo>
                      <a:lnTo>
                        <a:pt x="46" y="20"/>
                      </a:lnTo>
                      <a:lnTo>
                        <a:pt x="46" y="20"/>
                      </a:lnTo>
                      <a:lnTo>
                        <a:pt x="48" y="20"/>
                      </a:lnTo>
                      <a:lnTo>
                        <a:pt x="48" y="20"/>
                      </a:lnTo>
                      <a:lnTo>
                        <a:pt x="50" y="20"/>
                      </a:lnTo>
                      <a:lnTo>
                        <a:pt x="50" y="18"/>
                      </a:lnTo>
                      <a:lnTo>
                        <a:pt x="50" y="18"/>
                      </a:lnTo>
                      <a:lnTo>
                        <a:pt x="50" y="18"/>
                      </a:lnTo>
                      <a:lnTo>
                        <a:pt x="50" y="18"/>
                      </a:lnTo>
                      <a:lnTo>
                        <a:pt x="50" y="18"/>
                      </a:lnTo>
                      <a:lnTo>
                        <a:pt x="51" y="18"/>
                      </a:lnTo>
                      <a:lnTo>
                        <a:pt x="51" y="18"/>
                      </a:lnTo>
                      <a:lnTo>
                        <a:pt x="51" y="18"/>
                      </a:lnTo>
                      <a:lnTo>
                        <a:pt x="51" y="18"/>
                      </a:lnTo>
                      <a:lnTo>
                        <a:pt x="51" y="16"/>
                      </a:lnTo>
                      <a:lnTo>
                        <a:pt x="53" y="16"/>
                      </a:lnTo>
                      <a:lnTo>
                        <a:pt x="53" y="16"/>
                      </a:lnTo>
                      <a:lnTo>
                        <a:pt x="55" y="16"/>
                      </a:lnTo>
                      <a:lnTo>
                        <a:pt x="55" y="16"/>
                      </a:lnTo>
                      <a:lnTo>
                        <a:pt x="55" y="16"/>
                      </a:lnTo>
                      <a:lnTo>
                        <a:pt x="55" y="16"/>
                      </a:lnTo>
                      <a:lnTo>
                        <a:pt x="55" y="14"/>
                      </a:lnTo>
                      <a:lnTo>
                        <a:pt x="55" y="14"/>
                      </a:lnTo>
                      <a:lnTo>
                        <a:pt x="55" y="14"/>
                      </a:lnTo>
                      <a:lnTo>
                        <a:pt x="55" y="14"/>
                      </a:lnTo>
                      <a:lnTo>
                        <a:pt x="55" y="12"/>
                      </a:lnTo>
                      <a:lnTo>
                        <a:pt x="55" y="12"/>
                      </a:lnTo>
                      <a:lnTo>
                        <a:pt x="53" y="12"/>
                      </a:lnTo>
                      <a:lnTo>
                        <a:pt x="53" y="12"/>
                      </a:lnTo>
                      <a:lnTo>
                        <a:pt x="53" y="10"/>
                      </a:lnTo>
                      <a:lnTo>
                        <a:pt x="53" y="10"/>
                      </a:lnTo>
                      <a:lnTo>
                        <a:pt x="53" y="8"/>
                      </a:lnTo>
                      <a:lnTo>
                        <a:pt x="53" y="8"/>
                      </a:lnTo>
                      <a:lnTo>
                        <a:pt x="53" y="8"/>
                      </a:lnTo>
                      <a:lnTo>
                        <a:pt x="53" y="8"/>
                      </a:lnTo>
                      <a:lnTo>
                        <a:pt x="51" y="8"/>
                      </a:lnTo>
                      <a:lnTo>
                        <a:pt x="51" y="6"/>
                      </a:lnTo>
                      <a:lnTo>
                        <a:pt x="51" y="6"/>
                      </a:lnTo>
                      <a:lnTo>
                        <a:pt x="53" y="6"/>
                      </a:lnTo>
                      <a:lnTo>
                        <a:pt x="53" y="4"/>
                      </a:lnTo>
                      <a:lnTo>
                        <a:pt x="53" y="4"/>
                      </a:lnTo>
                      <a:lnTo>
                        <a:pt x="53" y="4"/>
                      </a:lnTo>
                      <a:lnTo>
                        <a:pt x="53" y="2"/>
                      </a:lnTo>
                      <a:lnTo>
                        <a:pt x="53" y="2"/>
                      </a:lnTo>
                      <a:lnTo>
                        <a:pt x="53" y="0"/>
                      </a:lnTo>
                      <a:lnTo>
                        <a:pt x="55" y="0"/>
                      </a:lnTo>
                      <a:lnTo>
                        <a:pt x="55" y="0"/>
                      </a:lnTo>
                      <a:lnTo>
                        <a:pt x="55" y="0"/>
                      </a:lnTo>
                      <a:lnTo>
                        <a:pt x="55" y="0"/>
                      </a:lnTo>
                      <a:lnTo>
                        <a:pt x="57" y="0"/>
                      </a:lnTo>
                      <a:lnTo>
                        <a:pt x="57" y="0"/>
                      </a:lnTo>
                      <a:lnTo>
                        <a:pt x="57" y="0"/>
                      </a:lnTo>
                      <a:lnTo>
                        <a:pt x="57" y="0"/>
                      </a:lnTo>
                      <a:lnTo>
                        <a:pt x="59" y="0"/>
                      </a:lnTo>
                      <a:lnTo>
                        <a:pt x="59" y="0"/>
                      </a:lnTo>
                      <a:lnTo>
                        <a:pt x="59" y="0"/>
                      </a:lnTo>
                      <a:lnTo>
                        <a:pt x="61" y="0"/>
                      </a:lnTo>
                      <a:lnTo>
                        <a:pt x="61" y="0"/>
                      </a:lnTo>
                      <a:lnTo>
                        <a:pt x="61" y="0"/>
                      </a:lnTo>
                      <a:lnTo>
                        <a:pt x="61" y="2"/>
                      </a:lnTo>
                      <a:lnTo>
                        <a:pt x="61" y="2"/>
                      </a:lnTo>
                      <a:lnTo>
                        <a:pt x="61" y="2"/>
                      </a:lnTo>
                      <a:lnTo>
                        <a:pt x="61" y="4"/>
                      </a:lnTo>
                      <a:lnTo>
                        <a:pt x="61" y="4"/>
                      </a:lnTo>
                      <a:lnTo>
                        <a:pt x="61" y="6"/>
                      </a:lnTo>
                      <a:lnTo>
                        <a:pt x="61" y="6"/>
                      </a:lnTo>
                      <a:lnTo>
                        <a:pt x="61" y="8"/>
                      </a:lnTo>
                      <a:lnTo>
                        <a:pt x="61" y="8"/>
                      </a:lnTo>
                      <a:lnTo>
                        <a:pt x="63" y="8"/>
                      </a:lnTo>
                      <a:lnTo>
                        <a:pt x="63" y="8"/>
                      </a:lnTo>
                      <a:lnTo>
                        <a:pt x="63" y="10"/>
                      </a:lnTo>
                      <a:lnTo>
                        <a:pt x="63" y="10"/>
                      </a:lnTo>
                      <a:lnTo>
                        <a:pt x="63" y="10"/>
                      </a:lnTo>
                      <a:lnTo>
                        <a:pt x="63" y="12"/>
                      </a:lnTo>
                      <a:lnTo>
                        <a:pt x="65" y="12"/>
                      </a:lnTo>
                      <a:lnTo>
                        <a:pt x="65" y="12"/>
                      </a:lnTo>
                      <a:lnTo>
                        <a:pt x="65" y="14"/>
                      </a:lnTo>
                      <a:lnTo>
                        <a:pt x="65" y="14"/>
                      </a:lnTo>
                      <a:lnTo>
                        <a:pt x="65" y="14"/>
                      </a:lnTo>
                      <a:lnTo>
                        <a:pt x="65" y="14"/>
                      </a:lnTo>
                      <a:lnTo>
                        <a:pt x="67" y="14"/>
                      </a:lnTo>
                      <a:lnTo>
                        <a:pt x="67" y="14"/>
                      </a:lnTo>
                      <a:lnTo>
                        <a:pt x="67" y="14"/>
                      </a:lnTo>
                      <a:lnTo>
                        <a:pt x="67" y="14"/>
                      </a:lnTo>
                      <a:lnTo>
                        <a:pt x="67" y="14"/>
                      </a:lnTo>
                      <a:lnTo>
                        <a:pt x="69" y="14"/>
                      </a:lnTo>
                      <a:lnTo>
                        <a:pt x="69" y="14"/>
                      </a:lnTo>
                      <a:lnTo>
                        <a:pt x="69" y="14"/>
                      </a:lnTo>
                      <a:lnTo>
                        <a:pt x="71" y="14"/>
                      </a:lnTo>
                      <a:lnTo>
                        <a:pt x="71" y="14"/>
                      </a:lnTo>
                      <a:lnTo>
                        <a:pt x="71" y="14"/>
                      </a:lnTo>
                      <a:lnTo>
                        <a:pt x="72" y="14"/>
                      </a:lnTo>
                      <a:lnTo>
                        <a:pt x="72" y="14"/>
                      </a:lnTo>
                      <a:lnTo>
                        <a:pt x="72" y="14"/>
                      </a:lnTo>
                      <a:lnTo>
                        <a:pt x="72" y="14"/>
                      </a:lnTo>
                      <a:lnTo>
                        <a:pt x="74" y="14"/>
                      </a:lnTo>
                      <a:lnTo>
                        <a:pt x="74" y="14"/>
                      </a:lnTo>
                      <a:lnTo>
                        <a:pt x="74" y="16"/>
                      </a:lnTo>
                      <a:lnTo>
                        <a:pt x="76" y="16"/>
                      </a:lnTo>
                      <a:lnTo>
                        <a:pt x="76" y="16"/>
                      </a:lnTo>
                      <a:lnTo>
                        <a:pt x="76" y="16"/>
                      </a:lnTo>
                      <a:lnTo>
                        <a:pt x="78" y="16"/>
                      </a:lnTo>
                      <a:lnTo>
                        <a:pt x="78" y="16"/>
                      </a:lnTo>
                      <a:lnTo>
                        <a:pt x="78" y="16"/>
                      </a:lnTo>
                      <a:lnTo>
                        <a:pt x="78" y="16"/>
                      </a:lnTo>
                      <a:lnTo>
                        <a:pt x="80" y="16"/>
                      </a:lnTo>
                      <a:lnTo>
                        <a:pt x="80" y="16"/>
                      </a:lnTo>
                      <a:lnTo>
                        <a:pt x="80" y="16"/>
                      </a:lnTo>
                      <a:lnTo>
                        <a:pt x="82" y="16"/>
                      </a:lnTo>
                      <a:lnTo>
                        <a:pt x="82" y="16"/>
                      </a:lnTo>
                      <a:lnTo>
                        <a:pt x="82" y="18"/>
                      </a:lnTo>
                      <a:lnTo>
                        <a:pt x="82" y="18"/>
                      </a:lnTo>
                      <a:lnTo>
                        <a:pt x="82" y="18"/>
                      </a:lnTo>
                      <a:lnTo>
                        <a:pt x="84" y="18"/>
                      </a:lnTo>
                      <a:lnTo>
                        <a:pt x="84" y="18"/>
                      </a:lnTo>
                      <a:lnTo>
                        <a:pt x="84" y="20"/>
                      </a:lnTo>
                      <a:lnTo>
                        <a:pt x="84" y="20"/>
                      </a:lnTo>
                      <a:lnTo>
                        <a:pt x="84" y="20"/>
                      </a:lnTo>
                      <a:lnTo>
                        <a:pt x="86" y="20"/>
                      </a:lnTo>
                      <a:lnTo>
                        <a:pt x="86" y="20"/>
                      </a:lnTo>
                      <a:lnTo>
                        <a:pt x="86" y="21"/>
                      </a:lnTo>
                      <a:lnTo>
                        <a:pt x="86" y="21"/>
                      </a:lnTo>
                      <a:lnTo>
                        <a:pt x="88" y="21"/>
                      </a:lnTo>
                      <a:lnTo>
                        <a:pt x="88" y="23"/>
                      </a:lnTo>
                      <a:lnTo>
                        <a:pt x="88" y="23"/>
                      </a:lnTo>
                      <a:lnTo>
                        <a:pt x="88" y="23"/>
                      </a:lnTo>
                      <a:lnTo>
                        <a:pt x="88" y="23"/>
                      </a:lnTo>
                      <a:lnTo>
                        <a:pt x="88" y="23"/>
                      </a:lnTo>
                      <a:lnTo>
                        <a:pt x="88" y="25"/>
                      </a:lnTo>
                      <a:lnTo>
                        <a:pt x="88" y="25"/>
                      </a:lnTo>
                      <a:lnTo>
                        <a:pt x="90" y="25"/>
                      </a:lnTo>
                      <a:lnTo>
                        <a:pt x="90" y="27"/>
                      </a:lnTo>
                      <a:lnTo>
                        <a:pt x="90" y="27"/>
                      </a:lnTo>
                      <a:lnTo>
                        <a:pt x="90" y="29"/>
                      </a:lnTo>
                      <a:lnTo>
                        <a:pt x="88" y="29"/>
                      </a:lnTo>
                      <a:lnTo>
                        <a:pt x="88" y="29"/>
                      </a:lnTo>
                      <a:lnTo>
                        <a:pt x="88" y="29"/>
                      </a:lnTo>
                      <a:lnTo>
                        <a:pt x="88" y="31"/>
                      </a:lnTo>
                      <a:lnTo>
                        <a:pt x="88" y="31"/>
                      </a:lnTo>
                      <a:lnTo>
                        <a:pt x="88" y="31"/>
                      </a:lnTo>
                      <a:lnTo>
                        <a:pt x="88" y="31"/>
                      </a:lnTo>
                      <a:lnTo>
                        <a:pt x="90" y="31"/>
                      </a:lnTo>
                      <a:lnTo>
                        <a:pt x="90" y="33"/>
                      </a:lnTo>
                      <a:lnTo>
                        <a:pt x="90" y="33"/>
                      </a:lnTo>
                      <a:lnTo>
                        <a:pt x="90" y="33"/>
                      </a:lnTo>
                      <a:lnTo>
                        <a:pt x="92" y="33"/>
                      </a:lnTo>
                      <a:lnTo>
                        <a:pt x="92" y="35"/>
                      </a:lnTo>
                      <a:lnTo>
                        <a:pt x="92" y="35"/>
                      </a:lnTo>
                      <a:lnTo>
                        <a:pt x="92" y="35"/>
                      </a:lnTo>
                      <a:lnTo>
                        <a:pt x="94" y="35"/>
                      </a:lnTo>
                      <a:lnTo>
                        <a:pt x="94" y="35"/>
                      </a:lnTo>
                      <a:lnTo>
                        <a:pt x="94" y="35"/>
                      </a:lnTo>
                      <a:lnTo>
                        <a:pt x="95" y="35"/>
                      </a:lnTo>
                      <a:lnTo>
                        <a:pt x="95" y="35"/>
                      </a:lnTo>
                      <a:lnTo>
                        <a:pt x="97" y="35"/>
                      </a:lnTo>
                      <a:lnTo>
                        <a:pt x="97" y="35"/>
                      </a:lnTo>
                      <a:lnTo>
                        <a:pt x="97" y="33"/>
                      </a:lnTo>
                      <a:lnTo>
                        <a:pt x="97" y="33"/>
                      </a:lnTo>
                      <a:lnTo>
                        <a:pt x="99" y="33"/>
                      </a:lnTo>
                      <a:lnTo>
                        <a:pt x="99" y="33"/>
                      </a:lnTo>
                      <a:lnTo>
                        <a:pt x="99" y="33"/>
                      </a:lnTo>
                      <a:lnTo>
                        <a:pt x="101" y="33"/>
                      </a:lnTo>
                      <a:lnTo>
                        <a:pt x="101" y="33"/>
                      </a:lnTo>
                      <a:lnTo>
                        <a:pt x="103" y="33"/>
                      </a:lnTo>
                      <a:lnTo>
                        <a:pt x="103" y="33"/>
                      </a:lnTo>
                      <a:lnTo>
                        <a:pt x="103" y="33"/>
                      </a:lnTo>
                      <a:lnTo>
                        <a:pt x="103" y="33"/>
                      </a:lnTo>
                      <a:lnTo>
                        <a:pt x="105" y="33"/>
                      </a:lnTo>
                      <a:lnTo>
                        <a:pt x="105" y="33"/>
                      </a:lnTo>
                      <a:lnTo>
                        <a:pt x="105" y="33"/>
                      </a:lnTo>
                      <a:lnTo>
                        <a:pt x="107" y="33"/>
                      </a:lnTo>
                      <a:lnTo>
                        <a:pt x="107" y="33"/>
                      </a:lnTo>
                      <a:lnTo>
                        <a:pt x="109" y="33"/>
                      </a:lnTo>
                      <a:lnTo>
                        <a:pt x="109" y="33"/>
                      </a:lnTo>
                      <a:lnTo>
                        <a:pt x="109" y="31"/>
                      </a:lnTo>
                      <a:lnTo>
                        <a:pt x="109" y="31"/>
                      </a:lnTo>
                      <a:lnTo>
                        <a:pt x="111" y="31"/>
                      </a:lnTo>
                      <a:lnTo>
                        <a:pt x="111" y="31"/>
                      </a:lnTo>
                      <a:lnTo>
                        <a:pt x="111" y="31"/>
                      </a:lnTo>
                      <a:lnTo>
                        <a:pt x="113" y="31"/>
                      </a:lnTo>
                      <a:lnTo>
                        <a:pt x="113" y="31"/>
                      </a:lnTo>
                      <a:lnTo>
                        <a:pt x="115" y="31"/>
                      </a:lnTo>
                      <a:lnTo>
                        <a:pt x="115" y="31"/>
                      </a:lnTo>
                      <a:lnTo>
                        <a:pt x="115" y="31"/>
                      </a:lnTo>
                      <a:lnTo>
                        <a:pt x="117" y="31"/>
                      </a:lnTo>
                      <a:lnTo>
                        <a:pt x="117" y="31"/>
                      </a:lnTo>
                      <a:lnTo>
                        <a:pt x="117" y="31"/>
                      </a:lnTo>
                      <a:lnTo>
                        <a:pt x="118" y="31"/>
                      </a:lnTo>
                      <a:lnTo>
                        <a:pt x="118" y="31"/>
                      </a:lnTo>
                      <a:lnTo>
                        <a:pt x="118" y="31"/>
                      </a:lnTo>
                      <a:lnTo>
                        <a:pt x="120" y="31"/>
                      </a:lnTo>
                      <a:lnTo>
                        <a:pt x="120" y="31"/>
                      </a:lnTo>
                      <a:lnTo>
                        <a:pt x="120" y="31"/>
                      </a:lnTo>
                      <a:lnTo>
                        <a:pt x="120" y="31"/>
                      </a:lnTo>
                      <a:lnTo>
                        <a:pt x="122" y="31"/>
                      </a:lnTo>
                      <a:lnTo>
                        <a:pt x="122" y="31"/>
                      </a:lnTo>
                      <a:lnTo>
                        <a:pt x="122" y="31"/>
                      </a:lnTo>
                      <a:lnTo>
                        <a:pt x="124" y="31"/>
                      </a:lnTo>
                      <a:lnTo>
                        <a:pt x="124" y="31"/>
                      </a:lnTo>
                      <a:lnTo>
                        <a:pt x="124" y="31"/>
                      </a:lnTo>
                      <a:lnTo>
                        <a:pt x="124" y="31"/>
                      </a:lnTo>
                      <a:lnTo>
                        <a:pt x="126" y="31"/>
                      </a:lnTo>
                      <a:lnTo>
                        <a:pt x="126" y="31"/>
                      </a:lnTo>
                      <a:lnTo>
                        <a:pt x="126" y="31"/>
                      </a:lnTo>
                      <a:lnTo>
                        <a:pt x="126" y="33"/>
                      </a:lnTo>
                      <a:lnTo>
                        <a:pt x="126" y="33"/>
                      </a:lnTo>
                      <a:lnTo>
                        <a:pt x="126" y="35"/>
                      </a:lnTo>
                      <a:lnTo>
                        <a:pt x="126" y="35"/>
                      </a:lnTo>
                      <a:lnTo>
                        <a:pt x="128" y="35"/>
                      </a:lnTo>
                      <a:lnTo>
                        <a:pt x="128" y="37"/>
                      </a:lnTo>
                      <a:lnTo>
                        <a:pt x="128" y="37"/>
                      </a:lnTo>
                      <a:lnTo>
                        <a:pt x="128" y="37"/>
                      </a:lnTo>
                      <a:lnTo>
                        <a:pt x="130" y="37"/>
                      </a:lnTo>
                      <a:lnTo>
                        <a:pt x="130" y="39"/>
                      </a:lnTo>
                      <a:lnTo>
                        <a:pt x="130" y="39"/>
                      </a:lnTo>
                      <a:lnTo>
                        <a:pt x="130" y="39"/>
                      </a:lnTo>
                      <a:lnTo>
                        <a:pt x="130" y="39"/>
                      </a:lnTo>
                      <a:lnTo>
                        <a:pt x="132" y="39"/>
                      </a:lnTo>
                      <a:lnTo>
                        <a:pt x="132" y="39"/>
                      </a:lnTo>
                      <a:lnTo>
                        <a:pt x="132" y="41"/>
                      </a:lnTo>
                      <a:lnTo>
                        <a:pt x="132" y="41"/>
                      </a:lnTo>
                      <a:lnTo>
                        <a:pt x="134" y="41"/>
                      </a:lnTo>
                      <a:lnTo>
                        <a:pt x="134" y="41"/>
                      </a:lnTo>
                      <a:lnTo>
                        <a:pt x="134" y="41"/>
                      </a:lnTo>
                      <a:lnTo>
                        <a:pt x="136" y="41"/>
                      </a:lnTo>
                      <a:lnTo>
                        <a:pt x="136" y="41"/>
                      </a:lnTo>
                      <a:lnTo>
                        <a:pt x="136" y="41"/>
                      </a:lnTo>
                      <a:lnTo>
                        <a:pt x="136" y="41"/>
                      </a:lnTo>
                      <a:lnTo>
                        <a:pt x="138" y="41"/>
                      </a:lnTo>
                      <a:lnTo>
                        <a:pt x="138" y="41"/>
                      </a:lnTo>
                      <a:lnTo>
                        <a:pt x="138" y="41"/>
                      </a:lnTo>
                      <a:lnTo>
                        <a:pt x="139" y="41"/>
                      </a:lnTo>
                      <a:lnTo>
                        <a:pt x="139" y="43"/>
                      </a:lnTo>
                      <a:lnTo>
                        <a:pt x="139" y="43"/>
                      </a:lnTo>
                      <a:lnTo>
                        <a:pt x="141" y="43"/>
                      </a:lnTo>
                      <a:lnTo>
                        <a:pt x="141" y="43"/>
                      </a:lnTo>
                      <a:lnTo>
                        <a:pt x="141" y="43"/>
                      </a:lnTo>
                      <a:lnTo>
                        <a:pt x="143" y="43"/>
                      </a:lnTo>
                      <a:lnTo>
                        <a:pt x="143" y="43"/>
                      </a:lnTo>
                      <a:lnTo>
                        <a:pt x="143" y="43"/>
                      </a:lnTo>
                      <a:lnTo>
                        <a:pt x="143" y="43"/>
                      </a:lnTo>
                      <a:lnTo>
                        <a:pt x="145" y="43"/>
                      </a:lnTo>
                      <a:lnTo>
                        <a:pt x="145" y="43"/>
                      </a:lnTo>
                      <a:lnTo>
                        <a:pt x="145" y="41"/>
                      </a:lnTo>
                      <a:lnTo>
                        <a:pt x="145" y="41"/>
                      </a:lnTo>
                      <a:lnTo>
                        <a:pt x="145" y="41"/>
                      </a:lnTo>
                      <a:lnTo>
                        <a:pt x="147" y="41"/>
                      </a:lnTo>
                      <a:lnTo>
                        <a:pt x="147" y="41"/>
                      </a:lnTo>
                      <a:lnTo>
                        <a:pt x="147" y="41"/>
                      </a:lnTo>
                      <a:lnTo>
                        <a:pt x="147" y="43"/>
                      </a:lnTo>
                      <a:lnTo>
                        <a:pt x="147" y="43"/>
                      </a:lnTo>
                      <a:lnTo>
                        <a:pt x="149" y="43"/>
                      </a:lnTo>
                      <a:lnTo>
                        <a:pt x="149" y="43"/>
                      </a:lnTo>
                      <a:lnTo>
                        <a:pt x="149" y="41"/>
                      </a:lnTo>
                      <a:lnTo>
                        <a:pt x="151" y="41"/>
                      </a:lnTo>
                      <a:lnTo>
                        <a:pt x="151" y="41"/>
                      </a:lnTo>
                      <a:lnTo>
                        <a:pt x="151" y="41"/>
                      </a:lnTo>
                      <a:lnTo>
                        <a:pt x="149" y="41"/>
                      </a:lnTo>
                      <a:lnTo>
                        <a:pt x="149" y="41"/>
                      </a:lnTo>
                      <a:lnTo>
                        <a:pt x="149" y="39"/>
                      </a:lnTo>
                      <a:lnTo>
                        <a:pt x="149" y="39"/>
                      </a:lnTo>
                      <a:lnTo>
                        <a:pt x="149" y="39"/>
                      </a:lnTo>
                      <a:lnTo>
                        <a:pt x="151" y="39"/>
                      </a:lnTo>
                      <a:lnTo>
                        <a:pt x="151" y="39"/>
                      </a:lnTo>
                      <a:lnTo>
                        <a:pt x="151" y="39"/>
                      </a:lnTo>
                      <a:lnTo>
                        <a:pt x="153" y="39"/>
                      </a:lnTo>
                      <a:lnTo>
                        <a:pt x="153" y="39"/>
                      </a:lnTo>
                      <a:lnTo>
                        <a:pt x="153" y="39"/>
                      </a:lnTo>
                      <a:lnTo>
                        <a:pt x="153" y="39"/>
                      </a:lnTo>
                      <a:lnTo>
                        <a:pt x="153" y="39"/>
                      </a:lnTo>
                      <a:lnTo>
                        <a:pt x="153" y="39"/>
                      </a:lnTo>
                      <a:lnTo>
                        <a:pt x="153" y="37"/>
                      </a:lnTo>
                      <a:lnTo>
                        <a:pt x="153" y="37"/>
                      </a:lnTo>
                      <a:lnTo>
                        <a:pt x="155" y="37"/>
                      </a:lnTo>
                      <a:lnTo>
                        <a:pt x="155" y="37"/>
                      </a:lnTo>
                      <a:lnTo>
                        <a:pt x="155" y="37"/>
                      </a:lnTo>
                      <a:lnTo>
                        <a:pt x="157" y="37"/>
                      </a:lnTo>
                      <a:lnTo>
                        <a:pt x="157" y="37"/>
                      </a:lnTo>
                      <a:lnTo>
                        <a:pt x="157" y="37"/>
                      </a:lnTo>
                      <a:lnTo>
                        <a:pt x="159" y="37"/>
                      </a:lnTo>
                      <a:lnTo>
                        <a:pt x="159" y="35"/>
                      </a:lnTo>
                      <a:lnTo>
                        <a:pt x="159" y="35"/>
                      </a:lnTo>
                      <a:lnTo>
                        <a:pt x="159" y="35"/>
                      </a:lnTo>
                      <a:lnTo>
                        <a:pt x="159" y="35"/>
                      </a:lnTo>
                      <a:lnTo>
                        <a:pt x="157" y="35"/>
                      </a:lnTo>
                      <a:lnTo>
                        <a:pt x="157" y="33"/>
                      </a:lnTo>
                      <a:lnTo>
                        <a:pt x="157" y="33"/>
                      </a:lnTo>
                      <a:lnTo>
                        <a:pt x="157" y="31"/>
                      </a:lnTo>
                      <a:lnTo>
                        <a:pt x="157" y="31"/>
                      </a:lnTo>
                      <a:lnTo>
                        <a:pt x="159" y="31"/>
                      </a:lnTo>
                      <a:lnTo>
                        <a:pt x="159" y="31"/>
                      </a:lnTo>
                      <a:lnTo>
                        <a:pt x="159" y="31"/>
                      </a:lnTo>
                      <a:lnTo>
                        <a:pt x="159" y="31"/>
                      </a:lnTo>
                      <a:lnTo>
                        <a:pt x="159" y="31"/>
                      </a:lnTo>
                      <a:lnTo>
                        <a:pt x="161" y="31"/>
                      </a:lnTo>
                      <a:lnTo>
                        <a:pt x="161" y="31"/>
                      </a:lnTo>
                      <a:lnTo>
                        <a:pt x="162" y="31"/>
                      </a:lnTo>
                      <a:lnTo>
                        <a:pt x="162" y="31"/>
                      </a:lnTo>
                      <a:lnTo>
                        <a:pt x="162" y="31"/>
                      </a:lnTo>
                      <a:lnTo>
                        <a:pt x="164" y="31"/>
                      </a:lnTo>
                      <a:lnTo>
                        <a:pt x="164" y="31"/>
                      </a:lnTo>
                      <a:lnTo>
                        <a:pt x="164" y="31"/>
                      </a:lnTo>
                      <a:lnTo>
                        <a:pt x="164" y="31"/>
                      </a:lnTo>
                      <a:lnTo>
                        <a:pt x="166" y="31"/>
                      </a:lnTo>
                      <a:lnTo>
                        <a:pt x="166" y="31"/>
                      </a:lnTo>
                      <a:lnTo>
                        <a:pt x="166" y="31"/>
                      </a:lnTo>
                      <a:lnTo>
                        <a:pt x="168" y="31"/>
                      </a:lnTo>
                      <a:lnTo>
                        <a:pt x="168" y="31"/>
                      </a:lnTo>
                      <a:lnTo>
                        <a:pt x="168" y="31"/>
                      </a:lnTo>
                      <a:lnTo>
                        <a:pt x="170" y="31"/>
                      </a:lnTo>
                      <a:lnTo>
                        <a:pt x="170" y="31"/>
                      </a:lnTo>
                      <a:lnTo>
                        <a:pt x="170" y="31"/>
                      </a:lnTo>
                      <a:lnTo>
                        <a:pt x="170" y="31"/>
                      </a:lnTo>
                      <a:lnTo>
                        <a:pt x="172" y="31"/>
                      </a:lnTo>
                      <a:lnTo>
                        <a:pt x="172" y="31"/>
                      </a:lnTo>
                      <a:lnTo>
                        <a:pt x="174" y="31"/>
                      </a:lnTo>
                      <a:lnTo>
                        <a:pt x="174" y="31"/>
                      </a:lnTo>
                      <a:lnTo>
                        <a:pt x="174" y="31"/>
                      </a:lnTo>
                      <a:lnTo>
                        <a:pt x="176" y="31"/>
                      </a:lnTo>
                      <a:lnTo>
                        <a:pt x="176" y="31"/>
                      </a:lnTo>
                      <a:lnTo>
                        <a:pt x="176" y="29"/>
                      </a:lnTo>
                      <a:lnTo>
                        <a:pt x="178" y="29"/>
                      </a:lnTo>
                      <a:lnTo>
                        <a:pt x="178" y="29"/>
                      </a:lnTo>
                      <a:lnTo>
                        <a:pt x="178" y="29"/>
                      </a:lnTo>
                      <a:lnTo>
                        <a:pt x="180" y="29"/>
                      </a:lnTo>
                      <a:lnTo>
                        <a:pt x="180" y="29"/>
                      </a:lnTo>
                      <a:lnTo>
                        <a:pt x="180" y="29"/>
                      </a:lnTo>
                      <a:lnTo>
                        <a:pt x="182" y="29"/>
                      </a:lnTo>
                      <a:lnTo>
                        <a:pt x="182" y="29"/>
                      </a:lnTo>
                      <a:lnTo>
                        <a:pt x="183" y="29"/>
                      </a:lnTo>
                      <a:lnTo>
                        <a:pt x="183" y="29"/>
                      </a:lnTo>
                      <a:lnTo>
                        <a:pt x="183" y="29"/>
                      </a:lnTo>
                      <a:lnTo>
                        <a:pt x="183" y="29"/>
                      </a:lnTo>
                      <a:lnTo>
                        <a:pt x="185" y="29"/>
                      </a:lnTo>
                      <a:lnTo>
                        <a:pt x="185" y="29"/>
                      </a:lnTo>
                      <a:lnTo>
                        <a:pt x="185" y="29"/>
                      </a:lnTo>
                      <a:lnTo>
                        <a:pt x="185" y="29"/>
                      </a:lnTo>
                      <a:lnTo>
                        <a:pt x="187" y="29"/>
                      </a:lnTo>
                      <a:lnTo>
                        <a:pt x="187" y="29"/>
                      </a:lnTo>
                      <a:lnTo>
                        <a:pt x="189" y="29"/>
                      </a:lnTo>
                      <a:lnTo>
                        <a:pt x="189" y="29"/>
                      </a:lnTo>
                      <a:lnTo>
                        <a:pt x="189" y="29"/>
                      </a:lnTo>
                      <a:lnTo>
                        <a:pt x="191" y="29"/>
                      </a:lnTo>
                      <a:lnTo>
                        <a:pt x="191" y="29"/>
                      </a:lnTo>
                      <a:lnTo>
                        <a:pt x="191" y="29"/>
                      </a:lnTo>
                      <a:lnTo>
                        <a:pt x="191" y="31"/>
                      </a:lnTo>
                      <a:lnTo>
                        <a:pt x="193" y="31"/>
                      </a:lnTo>
                      <a:lnTo>
                        <a:pt x="193" y="31"/>
                      </a:lnTo>
                      <a:lnTo>
                        <a:pt x="193" y="29"/>
                      </a:lnTo>
                      <a:lnTo>
                        <a:pt x="195" y="29"/>
                      </a:lnTo>
                      <a:lnTo>
                        <a:pt x="195" y="29"/>
                      </a:lnTo>
                      <a:lnTo>
                        <a:pt x="195" y="29"/>
                      </a:lnTo>
                      <a:lnTo>
                        <a:pt x="197" y="29"/>
                      </a:lnTo>
                      <a:lnTo>
                        <a:pt x="197" y="29"/>
                      </a:lnTo>
                      <a:lnTo>
                        <a:pt x="197" y="29"/>
                      </a:lnTo>
                      <a:lnTo>
                        <a:pt x="199" y="29"/>
                      </a:lnTo>
                      <a:lnTo>
                        <a:pt x="199" y="29"/>
                      </a:lnTo>
                      <a:lnTo>
                        <a:pt x="199" y="29"/>
                      </a:lnTo>
                      <a:lnTo>
                        <a:pt x="201" y="29"/>
                      </a:lnTo>
                      <a:lnTo>
                        <a:pt x="201" y="27"/>
                      </a:lnTo>
                      <a:lnTo>
                        <a:pt x="201" y="27"/>
                      </a:lnTo>
                      <a:lnTo>
                        <a:pt x="201" y="29"/>
                      </a:lnTo>
                      <a:lnTo>
                        <a:pt x="201" y="29"/>
                      </a:lnTo>
                      <a:lnTo>
                        <a:pt x="201" y="29"/>
                      </a:lnTo>
                      <a:lnTo>
                        <a:pt x="201" y="31"/>
                      </a:lnTo>
                      <a:lnTo>
                        <a:pt x="201" y="31"/>
                      </a:lnTo>
                      <a:lnTo>
                        <a:pt x="199" y="31"/>
                      </a:lnTo>
                      <a:lnTo>
                        <a:pt x="199" y="31"/>
                      </a:lnTo>
                      <a:lnTo>
                        <a:pt x="199" y="31"/>
                      </a:lnTo>
                      <a:lnTo>
                        <a:pt x="197" y="31"/>
                      </a:lnTo>
                      <a:lnTo>
                        <a:pt x="197" y="31"/>
                      </a:lnTo>
                      <a:lnTo>
                        <a:pt x="197" y="31"/>
                      </a:lnTo>
                      <a:lnTo>
                        <a:pt x="195" y="31"/>
                      </a:lnTo>
                      <a:lnTo>
                        <a:pt x="195" y="31"/>
                      </a:lnTo>
                      <a:lnTo>
                        <a:pt x="195" y="31"/>
                      </a:lnTo>
                      <a:lnTo>
                        <a:pt x="193" y="31"/>
                      </a:lnTo>
                      <a:lnTo>
                        <a:pt x="193" y="33"/>
                      </a:lnTo>
                      <a:lnTo>
                        <a:pt x="193" y="33"/>
                      </a:lnTo>
                      <a:lnTo>
                        <a:pt x="193" y="33"/>
                      </a:lnTo>
                      <a:lnTo>
                        <a:pt x="191" y="33"/>
                      </a:lnTo>
                      <a:lnTo>
                        <a:pt x="191" y="35"/>
                      </a:lnTo>
                      <a:lnTo>
                        <a:pt x="191" y="35"/>
                      </a:lnTo>
                      <a:lnTo>
                        <a:pt x="191" y="35"/>
                      </a:lnTo>
                      <a:lnTo>
                        <a:pt x="189" y="35"/>
                      </a:lnTo>
                      <a:lnTo>
                        <a:pt x="189" y="35"/>
                      </a:lnTo>
                      <a:lnTo>
                        <a:pt x="189" y="33"/>
                      </a:lnTo>
                      <a:lnTo>
                        <a:pt x="189" y="33"/>
                      </a:lnTo>
                      <a:lnTo>
                        <a:pt x="187" y="33"/>
                      </a:lnTo>
                      <a:lnTo>
                        <a:pt x="187" y="33"/>
                      </a:lnTo>
                      <a:lnTo>
                        <a:pt x="185" y="33"/>
                      </a:lnTo>
                      <a:lnTo>
                        <a:pt x="185" y="33"/>
                      </a:lnTo>
                      <a:lnTo>
                        <a:pt x="185" y="33"/>
                      </a:lnTo>
                      <a:lnTo>
                        <a:pt x="183" y="33"/>
                      </a:lnTo>
                      <a:lnTo>
                        <a:pt x="183" y="33"/>
                      </a:lnTo>
                      <a:lnTo>
                        <a:pt x="183" y="35"/>
                      </a:lnTo>
                      <a:lnTo>
                        <a:pt x="183" y="35"/>
                      </a:lnTo>
                      <a:lnTo>
                        <a:pt x="185" y="35"/>
                      </a:lnTo>
                      <a:lnTo>
                        <a:pt x="185" y="35"/>
                      </a:lnTo>
                      <a:lnTo>
                        <a:pt x="185" y="35"/>
                      </a:lnTo>
                      <a:lnTo>
                        <a:pt x="185" y="37"/>
                      </a:lnTo>
                      <a:lnTo>
                        <a:pt x="185" y="37"/>
                      </a:lnTo>
                      <a:lnTo>
                        <a:pt x="185" y="37"/>
                      </a:lnTo>
                      <a:lnTo>
                        <a:pt x="185" y="39"/>
                      </a:lnTo>
                      <a:lnTo>
                        <a:pt x="185" y="39"/>
                      </a:lnTo>
                      <a:lnTo>
                        <a:pt x="187" y="39"/>
                      </a:lnTo>
                      <a:lnTo>
                        <a:pt x="187" y="41"/>
                      </a:lnTo>
                      <a:lnTo>
                        <a:pt x="187" y="41"/>
                      </a:lnTo>
                      <a:lnTo>
                        <a:pt x="189" y="41"/>
                      </a:lnTo>
                      <a:lnTo>
                        <a:pt x="189" y="41"/>
                      </a:lnTo>
                      <a:lnTo>
                        <a:pt x="189" y="41"/>
                      </a:lnTo>
                      <a:lnTo>
                        <a:pt x="189" y="41"/>
                      </a:lnTo>
                      <a:lnTo>
                        <a:pt x="189" y="43"/>
                      </a:lnTo>
                      <a:lnTo>
                        <a:pt x="189" y="43"/>
                      </a:lnTo>
                      <a:lnTo>
                        <a:pt x="189" y="43"/>
                      </a:lnTo>
                      <a:lnTo>
                        <a:pt x="189" y="44"/>
                      </a:lnTo>
                      <a:lnTo>
                        <a:pt x="189" y="44"/>
                      </a:lnTo>
                      <a:lnTo>
                        <a:pt x="189" y="46"/>
                      </a:lnTo>
                      <a:lnTo>
                        <a:pt x="189" y="46"/>
                      </a:lnTo>
                      <a:lnTo>
                        <a:pt x="191" y="46"/>
                      </a:lnTo>
                      <a:lnTo>
                        <a:pt x="191" y="48"/>
                      </a:lnTo>
                      <a:lnTo>
                        <a:pt x="191" y="48"/>
                      </a:lnTo>
                      <a:lnTo>
                        <a:pt x="191" y="48"/>
                      </a:lnTo>
                      <a:lnTo>
                        <a:pt x="191" y="48"/>
                      </a:lnTo>
                      <a:lnTo>
                        <a:pt x="191" y="46"/>
                      </a:lnTo>
                      <a:lnTo>
                        <a:pt x="191" y="46"/>
                      </a:lnTo>
                      <a:lnTo>
                        <a:pt x="191" y="44"/>
                      </a:lnTo>
                      <a:lnTo>
                        <a:pt x="191" y="44"/>
                      </a:lnTo>
                      <a:lnTo>
                        <a:pt x="191" y="43"/>
                      </a:lnTo>
                      <a:lnTo>
                        <a:pt x="191" y="43"/>
                      </a:lnTo>
                      <a:lnTo>
                        <a:pt x="193" y="43"/>
                      </a:lnTo>
                      <a:lnTo>
                        <a:pt x="193" y="44"/>
                      </a:lnTo>
                      <a:lnTo>
                        <a:pt x="193" y="44"/>
                      </a:lnTo>
                      <a:lnTo>
                        <a:pt x="195" y="44"/>
                      </a:lnTo>
                      <a:lnTo>
                        <a:pt x="195" y="44"/>
                      </a:lnTo>
                      <a:lnTo>
                        <a:pt x="195" y="44"/>
                      </a:lnTo>
                      <a:lnTo>
                        <a:pt x="195" y="44"/>
                      </a:lnTo>
                      <a:lnTo>
                        <a:pt x="197" y="44"/>
                      </a:lnTo>
                      <a:lnTo>
                        <a:pt x="197" y="46"/>
                      </a:lnTo>
                      <a:lnTo>
                        <a:pt x="197" y="46"/>
                      </a:lnTo>
                      <a:lnTo>
                        <a:pt x="197" y="46"/>
                      </a:lnTo>
                      <a:lnTo>
                        <a:pt x="197" y="46"/>
                      </a:lnTo>
                      <a:lnTo>
                        <a:pt x="199" y="46"/>
                      </a:lnTo>
                      <a:lnTo>
                        <a:pt x="199" y="48"/>
                      </a:lnTo>
                      <a:lnTo>
                        <a:pt x="199" y="48"/>
                      </a:lnTo>
                      <a:lnTo>
                        <a:pt x="199" y="48"/>
                      </a:lnTo>
                      <a:lnTo>
                        <a:pt x="201" y="48"/>
                      </a:lnTo>
                      <a:lnTo>
                        <a:pt x="201" y="48"/>
                      </a:lnTo>
                      <a:lnTo>
                        <a:pt x="201" y="48"/>
                      </a:lnTo>
                      <a:lnTo>
                        <a:pt x="201" y="48"/>
                      </a:lnTo>
                      <a:lnTo>
                        <a:pt x="203" y="48"/>
                      </a:lnTo>
                      <a:lnTo>
                        <a:pt x="203" y="46"/>
                      </a:lnTo>
                      <a:lnTo>
                        <a:pt x="203" y="46"/>
                      </a:lnTo>
                      <a:lnTo>
                        <a:pt x="205" y="46"/>
                      </a:lnTo>
                      <a:lnTo>
                        <a:pt x="205" y="46"/>
                      </a:lnTo>
                      <a:lnTo>
                        <a:pt x="205" y="46"/>
                      </a:lnTo>
                      <a:lnTo>
                        <a:pt x="205" y="48"/>
                      </a:lnTo>
                      <a:lnTo>
                        <a:pt x="206" y="48"/>
                      </a:lnTo>
                      <a:lnTo>
                        <a:pt x="206" y="48"/>
                      </a:lnTo>
                      <a:lnTo>
                        <a:pt x="206" y="48"/>
                      </a:lnTo>
                      <a:lnTo>
                        <a:pt x="206" y="48"/>
                      </a:lnTo>
                      <a:lnTo>
                        <a:pt x="206" y="48"/>
                      </a:lnTo>
                      <a:lnTo>
                        <a:pt x="208" y="48"/>
                      </a:lnTo>
                      <a:lnTo>
                        <a:pt x="208" y="50"/>
                      </a:lnTo>
                      <a:lnTo>
                        <a:pt x="208" y="50"/>
                      </a:lnTo>
                      <a:lnTo>
                        <a:pt x="208" y="50"/>
                      </a:lnTo>
                      <a:lnTo>
                        <a:pt x="210" y="50"/>
                      </a:lnTo>
                      <a:lnTo>
                        <a:pt x="210" y="52"/>
                      </a:lnTo>
                      <a:lnTo>
                        <a:pt x="210" y="52"/>
                      </a:lnTo>
                      <a:lnTo>
                        <a:pt x="210" y="52"/>
                      </a:lnTo>
                      <a:lnTo>
                        <a:pt x="210" y="52"/>
                      </a:lnTo>
                      <a:lnTo>
                        <a:pt x="212" y="52"/>
                      </a:lnTo>
                      <a:lnTo>
                        <a:pt x="212" y="52"/>
                      </a:lnTo>
                      <a:lnTo>
                        <a:pt x="212" y="52"/>
                      </a:lnTo>
                      <a:lnTo>
                        <a:pt x="212" y="54"/>
                      </a:lnTo>
                      <a:lnTo>
                        <a:pt x="214" y="54"/>
                      </a:lnTo>
                      <a:lnTo>
                        <a:pt x="214" y="54"/>
                      </a:lnTo>
                      <a:lnTo>
                        <a:pt x="216" y="54"/>
                      </a:lnTo>
                      <a:lnTo>
                        <a:pt x="216" y="54"/>
                      </a:lnTo>
                      <a:lnTo>
                        <a:pt x="216" y="54"/>
                      </a:lnTo>
                      <a:lnTo>
                        <a:pt x="216" y="56"/>
                      </a:lnTo>
                      <a:lnTo>
                        <a:pt x="216" y="56"/>
                      </a:lnTo>
                      <a:lnTo>
                        <a:pt x="218" y="56"/>
                      </a:lnTo>
                      <a:lnTo>
                        <a:pt x="218" y="56"/>
                      </a:lnTo>
                      <a:lnTo>
                        <a:pt x="218" y="56"/>
                      </a:lnTo>
                      <a:lnTo>
                        <a:pt x="218" y="56"/>
                      </a:lnTo>
                      <a:lnTo>
                        <a:pt x="218" y="58"/>
                      </a:lnTo>
                      <a:lnTo>
                        <a:pt x="218" y="58"/>
                      </a:lnTo>
                      <a:lnTo>
                        <a:pt x="218" y="58"/>
                      </a:lnTo>
                      <a:lnTo>
                        <a:pt x="218" y="60"/>
                      </a:lnTo>
                      <a:lnTo>
                        <a:pt x="220" y="60"/>
                      </a:lnTo>
                      <a:lnTo>
                        <a:pt x="220" y="60"/>
                      </a:lnTo>
                      <a:lnTo>
                        <a:pt x="220" y="62"/>
                      </a:lnTo>
                      <a:lnTo>
                        <a:pt x="220" y="62"/>
                      </a:lnTo>
                      <a:lnTo>
                        <a:pt x="220" y="62"/>
                      </a:lnTo>
                      <a:lnTo>
                        <a:pt x="220" y="64"/>
                      </a:lnTo>
                      <a:lnTo>
                        <a:pt x="220" y="64"/>
                      </a:lnTo>
                      <a:lnTo>
                        <a:pt x="220" y="64"/>
                      </a:lnTo>
                      <a:lnTo>
                        <a:pt x="220" y="64"/>
                      </a:lnTo>
                      <a:lnTo>
                        <a:pt x="220" y="66"/>
                      </a:lnTo>
                      <a:lnTo>
                        <a:pt x="220" y="66"/>
                      </a:lnTo>
                      <a:lnTo>
                        <a:pt x="220" y="67"/>
                      </a:lnTo>
                      <a:lnTo>
                        <a:pt x="220" y="67"/>
                      </a:lnTo>
                      <a:lnTo>
                        <a:pt x="220" y="69"/>
                      </a:lnTo>
                      <a:lnTo>
                        <a:pt x="220" y="69"/>
                      </a:lnTo>
                      <a:lnTo>
                        <a:pt x="220" y="69"/>
                      </a:lnTo>
                      <a:lnTo>
                        <a:pt x="220" y="71"/>
                      </a:lnTo>
                      <a:lnTo>
                        <a:pt x="222" y="71"/>
                      </a:lnTo>
                      <a:lnTo>
                        <a:pt x="222" y="71"/>
                      </a:lnTo>
                      <a:lnTo>
                        <a:pt x="222" y="71"/>
                      </a:lnTo>
                      <a:lnTo>
                        <a:pt x="222" y="71"/>
                      </a:lnTo>
                      <a:lnTo>
                        <a:pt x="222" y="73"/>
                      </a:lnTo>
                      <a:lnTo>
                        <a:pt x="222" y="73"/>
                      </a:lnTo>
                      <a:lnTo>
                        <a:pt x="222" y="73"/>
                      </a:lnTo>
                      <a:lnTo>
                        <a:pt x="222" y="75"/>
                      </a:lnTo>
                      <a:lnTo>
                        <a:pt x="222" y="75"/>
                      </a:lnTo>
                      <a:lnTo>
                        <a:pt x="224" y="75"/>
                      </a:lnTo>
                      <a:lnTo>
                        <a:pt x="224" y="75"/>
                      </a:lnTo>
                      <a:lnTo>
                        <a:pt x="224" y="75"/>
                      </a:lnTo>
                      <a:lnTo>
                        <a:pt x="224" y="73"/>
                      </a:lnTo>
                      <a:lnTo>
                        <a:pt x="224" y="73"/>
                      </a:lnTo>
                      <a:lnTo>
                        <a:pt x="224" y="73"/>
                      </a:lnTo>
                      <a:lnTo>
                        <a:pt x="224" y="71"/>
                      </a:lnTo>
                      <a:lnTo>
                        <a:pt x="226" y="71"/>
                      </a:lnTo>
                      <a:lnTo>
                        <a:pt x="226" y="71"/>
                      </a:lnTo>
                      <a:lnTo>
                        <a:pt x="227" y="71"/>
                      </a:lnTo>
                      <a:lnTo>
                        <a:pt x="227" y="71"/>
                      </a:lnTo>
                      <a:lnTo>
                        <a:pt x="227" y="71"/>
                      </a:lnTo>
                      <a:lnTo>
                        <a:pt x="227" y="71"/>
                      </a:lnTo>
                      <a:lnTo>
                        <a:pt x="227" y="71"/>
                      </a:lnTo>
                      <a:lnTo>
                        <a:pt x="229" y="71"/>
                      </a:lnTo>
                      <a:lnTo>
                        <a:pt x="229" y="71"/>
                      </a:lnTo>
                      <a:lnTo>
                        <a:pt x="229" y="73"/>
                      </a:lnTo>
                      <a:lnTo>
                        <a:pt x="229" y="73"/>
                      </a:lnTo>
                      <a:lnTo>
                        <a:pt x="231" y="73"/>
                      </a:lnTo>
                      <a:lnTo>
                        <a:pt x="231" y="73"/>
                      </a:lnTo>
                      <a:lnTo>
                        <a:pt x="231" y="73"/>
                      </a:lnTo>
                      <a:lnTo>
                        <a:pt x="233" y="73"/>
                      </a:lnTo>
                      <a:lnTo>
                        <a:pt x="233" y="73"/>
                      </a:lnTo>
                      <a:lnTo>
                        <a:pt x="233" y="75"/>
                      </a:lnTo>
                      <a:lnTo>
                        <a:pt x="233" y="75"/>
                      </a:lnTo>
                      <a:lnTo>
                        <a:pt x="233" y="75"/>
                      </a:lnTo>
                      <a:lnTo>
                        <a:pt x="233" y="77"/>
                      </a:lnTo>
                      <a:lnTo>
                        <a:pt x="235" y="77"/>
                      </a:lnTo>
                      <a:lnTo>
                        <a:pt x="235" y="77"/>
                      </a:lnTo>
                      <a:lnTo>
                        <a:pt x="235" y="79"/>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2" name="Rectangle 41">
                  <a:extLst>
                    <a:ext uri="{FF2B5EF4-FFF2-40B4-BE49-F238E27FC236}">
                      <a16:creationId xmlns:a16="http://schemas.microsoft.com/office/drawing/2014/main" id="{2E8FAA3F-7136-4B69-BC19-62AC74B082F5}"/>
                    </a:ext>
                  </a:extLst>
                </p:cNvPr>
                <p:cNvSpPr>
                  <a:spLocks noChangeArrowheads="1"/>
                </p:cNvSpPr>
                <p:nvPr/>
              </p:nvSpPr>
              <p:spPr bwMode="auto">
                <a:xfrm>
                  <a:off x="16529191" y="3238501"/>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3" name="Rectangle 42">
                  <a:extLst>
                    <a:ext uri="{FF2B5EF4-FFF2-40B4-BE49-F238E27FC236}">
                      <a16:creationId xmlns:a16="http://schemas.microsoft.com/office/drawing/2014/main" id="{CC20B42E-4B47-4E6C-8010-B70AFF886693}"/>
                    </a:ext>
                  </a:extLst>
                </p:cNvPr>
                <p:cNvSpPr>
                  <a:spLocks noChangeArrowheads="1"/>
                </p:cNvSpPr>
                <p:nvPr/>
              </p:nvSpPr>
              <p:spPr bwMode="auto">
                <a:xfrm>
                  <a:off x="16529191" y="3238501"/>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4" name="Freeform 43">
                  <a:extLst>
                    <a:ext uri="{FF2B5EF4-FFF2-40B4-BE49-F238E27FC236}">
                      <a16:creationId xmlns:a16="http://schemas.microsoft.com/office/drawing/2014/main" id="{78ADEE56-A3A3-456D-BFAA-845D0E710BDD}"/>
                    </a:ext>
                  </a:extLst>
                </p:cNvPr>
                <p:cNvSpPr>
                  <a:spLocks/>
                </p:cNvSpPr>
                <p:nvPr/>
              </p:nvSpPr>
              <p:spPr bwMode="auto">
                <a:xfrm>
                  <a:off x="16532366" y="3241676"/>
                  <a:ext cx="3175" cy="3175"/>
                </a:xfrm>
                <a:custGeom>
                  <a:avLst/>
                  <a:gdLst>
                    <a:gd name="T0" fmla="*/ 0 w 2"/>
                    <a:gd name="T1" fmla="*/ 0 h 2"/>
                    <a:gd name="T2" fmla="*/ 0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2"/>
                      </a:lnTo>
                      <a:lnTo>
                        <a:pt x="2" y="2"/>
                      </a:lnTo>
                      <a:lnTo>
                        <a:pt x="2" y="2"/>
                      </a:lnTo>
                      <a:lnTo>
                        <a:pt x="0" y="2"/>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5" name="Freeform 44">
                  <a:extLst>
                    <a:ext uri="{FF2B5EF4-FFF2-40B4-BE49-F238E27FC236}">
                      <a16:creationId xmlns:a16="http://schemas.microsoft.com/office/drawing/2014/main" id="{86A79F1E-5ED5-49F9-95A9-E1709821B98C}"/>
                    </a:ext>
                  </a:extLst>
                </p:cNvPr>
                <p:cNvSpPr>
                  <a:spLocks/>
                </p:cNvSpPr>
                <p:nvPr/>
              </p:nvSpPr>
              <p:spPr bwMode="auto">
                <a:xfrm>
                  <a:off x="16532366" y="3241676"/>
                  <a:ext cx="3175" cy="3175"/>
                </a:xfrm>
                <a:custGeom>
                  <a:avLst/>
                  <a:gdLst>
                    <a:gd name="T0" fmla="*/ 0 w 2"/>
                    <a:gd name="T1" fmla="*/ 0 h 2"/>
                    <a:gd name="T2" fmla="*/ 0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2"/>
                      </a:lnTo>
                      <a:lnTo>
                        <a:pt x="2" y="2"/>
                      </a:lnTo>
                      <a:lnTo>
                        <a:pt x="2" y="2"/>
                      </a:lnTo>
                      <a:lnTo>
                        <a:pt x="0" y="2"/>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6" name="Freeform 45">
                  <a:extLst>
                    <a:ext uri="{FF2B5EF4-FFF2-40B4-BE49-F238E27FC236}">
                      <a16:creationId xmlns:a16="http://schemas.microsoft.com/office/drawing/2014/main" id="{250FD467-5A59-445A-8D4F-DF19A03288A6}"/>
                    </a:ext>
                  </a:extLst>
                </p:cNvPr>
                <p:cNvSpPr>
                  <a:spLocks/>
                </p:cNvSpPr>
                <p:nvPr/>
              </p:nvSpPr>
              <p:spPr bwMode="auto">
                <a:xfrm>
                  <a:off x="16465691" y="3138489"/>
                  <a:ext cx="471488" cy="273050"/>
                </a:xfrm>
                <a:custGeom>
                  <a:avLst/>
                  <a:gdLst>
                    <a:gd name="T0" fmla="*/ 276 w 297"/>
                    <a:gd name="T1" fmla="*/ 109 h 172"/>
                    <a:gd name="T2" fmla="*/ 260 w 297"/>
                    <a:gd name="T3" fmla="*/ 109 h 172"/>
                    <a:gd name="T4" fmla="*/ 253 w 297"/>
                    <a:gd name="T5" fmla="*/ 103 h 172"/>
                    <a:gd name="T6" fmla="*/ 251 w 297"/>
                    <a:gd name="T7" fmla="*/ 93 h 172"/>
                    <a:gd name="T8" fmla="*/ 236 w 297"/>
                    <a:gd name="T9" fmla="*/ 99 h 172"/>
                    <a:gd name="T10" fmla="*/ 230 w 297"/>
                    <a:gd name="T11" fmla="*/ 111 h 172"/>
                    <a:gd name="T12" fmla="*/ 224 w 297"/>
                    <a:gd name="T13" fmla="*/ 111 h 172"/>
                    <a:gd name="T14" fmla="*/ 220 w 297"/>
                    <a:gd name="T15" fmla="*/ 116 h 172"/>
                    <a:gd name="T16" fmla="*/ 207 w 297"/>
                    <a:gd name="T17" fmla="*/ 122 h 172"/>
                    <a:gd name="T18" fmla="*/ 199 w 297"/>
                    <a:gd name="T19" fmla="*/ 130 h 172"/>
                    <a:gd name="T20" fmla="*/ 211 w 297"/>
                    <a:gd name="T21" fmla="*/ 136 h 172"/>
                    <a:gd name="T22" fmla="*/ 216 w 297"/>
                    <a:gd name="T23" fmla="*/ 151 h 172"/>
                    <a:gd name="T24" fmla="*/ 205 w 297"/>
                    <a:gd name="T25" fmla="*/ 166 h 172"/>
                    <a:gd name="T26" fmla="*/ 194 w 297"/>
                    <a:gd name="T27" fmla="*/ 168 h 172"/>
                    <a:gd name="T28" fmla="*/ 184 w 297"/>
                    <a:gd name="T29" fmla="*/ 159 h 172"/>
                    <a:gd name="T30" fmla="*/ 172 w 297"/>
                    <a:gd name="T31" fmla="*/ 149 h 172"/>
                    <a:gd name="T32" fmla="*/ 157 w 297"/>
                    <a:gd name="T33" fmla="*/ 143 h 172"/>
                    <a:gd name="T34" fmla="*/ 144 w 297"/>
                    <a:gd name="T35" fmla="*/ 136 h 172"/>
                    <a:gd name="T36" fmla="*/ 130 w 297"/>
                    <a:gd name="T37" fmla="*/ 126 h 172"/>
                    <a:gd name="T38" fmla="*/ 115 w 297"/>
                    <a:gd name="T39" fmla="*/ 116 h 172"/>
                    <a:gd name="T40" fmla="*/ 105 w 297"/>
                    <a:gd name="T41" fmla="*/ 101 h 172"/>
                    <a:gd name="T42" fmla="*/ 96 w 297"/>
                    <a:gd name="T43" fmla="*/ 88 h 172"/>
                    <a:gd name="T44" fmla="*/ 77 w 297"/>
                    <a:gd name="T45" fmla="*/ 90 h 172"/>
                    <a:gd name="T46" fmla="*/ 73 w 297"/>
                    <a:gd name="T47" fmla="*/ 78 h 172"/>
                    <a:gd name="T48" fmla="*/ 67 w 297"/>
                    <a:gd name="T49" fmla="*/ 67 h 172"/>
                    <a:gd name="T50" fmla="*/ 50 w 297"/>
                    <a:gd name="T51" fmla="*/ 63 h 172"/>
                    <a:gd name="T52" fmla="*/ 39 w 297"/>
                    <a:gd name="T53" fmla="*/ 61 h 172"/>
                    <a:gd name="T54" fmla="*/ 31 w 297"/>
                    <a:gd name="T55" fmla="*/ 70 h 172"/>
                    <a:gd name="T56" fmla="*/ 17 w 297"/>
                    <a:gd name="T57" fmla="*/ 80 h 172"/>
                    <a:gd name="T58" fmla="*/ 8 w 297"/>
                    <a:gd name="T59" fmla="*/ 88 h 172"/>
                    <a:gd name="T60" fmla="*/ 0 w 297"/>
                    <a:gd name="T61" fmla="*/ 70 h 172"/>
                    <a:gd name="T62" fmla="*/ 0 w 297"/>
                    <a:gd name="T63" fmla="*/ 44 h 172"/>
                    <a:gd name="T64" fmla="*/ 0 w 297"/>
                    <a:gd name="T65" fmla="*/ 17 h 172"/>
                    <a:gd name="T66" fmla="*/ 16 w 297"/>
                    <a:gd name="T67" fmla="*/ 7 h 172"/>
                    <a:gd name="T68" fmla="*/ 33 w 297"/>
                    <a:gd name="T69" fmla="*/ 3 h 172"/>
                    <a:gd name="T70" fmla="*/ 42 w 297"/>
                    <a:gd name="T71" fmla="*/ 5 h 172"/>
                    <a:gd name="T72" fmla="*/ 39 w 297"/>
                    <a:gd name="T73" fmla="*/ 23 h 172"/>
                    <a:gd name="T74" fmla="*/ 48 w 297"/>
                    <a:gd name="T75" fmla="*/ 36 h 172"/>
                    <a:gd name="T76" fmla="*/ 60 w 297"/>
                    <a:gd name="T77" fmla="*/ 34 h 172"/>
                    <a:gd name="T78" fmla="*/ 65 w 297"/>
                    <a:gd name="T79" fmla="*/ 42 h 172"/>
                    <a:gd name="T80" fmla="*/ 75 w 297"/>
                    <a:gd name="T81" fmla="*/ 32 h 172"/>
                    <a:gd name="T82" fmla="*/ 90 w 297"/>
                    <a:gd name="T83" fmla="*/ 26 h 172"/>
                    <a:gd name="T84" fmla="*/ 102 w 297"/>
                    <a:gd name="T85" fmla="*/ 38 h 172"/>
                    <a:gd name="T86" fmla="*/ 119 w 297"/>
                    <a:gd name="T87" fmla="*/ 40 h 172"/>
                    <a:gd name="T88" fmla="*/ 140 w 297"/>
                    <a:gd name="T89" fmla="*/ 40 h 172"/>
                    <a:gd name="T90" fmla="*/ 157 w 297"/>
                    <a:gd name="T91" fmla="*/ 36 h 172"/>
                    <a:gd name="T92" fmla="*/ 169 w 297"/>
                    <a:gd name="T93" fmla="*/ 49 h 172"/>
                    <a:gd name="T94" fmla="*/ 176 w 297"/>
                    <a:gd name="T95" fmla="*/ 65 h 172"/>
                    <a:gd name="T96" fmla="*/ 184 w 297"/>
                    <a:gd name="T97" fmla="*/ 78 h 172"/>
                    <a:gd name="T98" fmla="*/ 195 w 297"/>
                    <a:gd name="T99" fmla="*/ 90 h 172"/>
                    <a:gd name="T100" fmla="*/ 211 w 297"/>
                    <a:gd name="T101" fmla="*/ 95 h 172"/>
                    <a:gd name="T102" fmla="*/ 218 w 297"/>
                    <a:gd name="T103" fmla="*/ 99 h 172"/>
                    <a:gd name="T104" fmla="*/ 226 w 297"/>
                    <a:gd name="T105" fmla="*/ 86 h 172"/>
                    <a:gd name="T106" fmla="*/ 241 w 297"/>
                    <a:gd name="T107" fmla="*/ 78 h 172"/>
                    <a:gd name="T108" fmla="*/ 255 w 297"/>
                    <a:gd name="T109" fmla="*/ 72 h 172"/>
                    <a:gd name="T110" fmla="*/ 262 w 297"/>
                    <a:gd name="T111" fmla="*/ 70 h 172"/>
                    <a:gd name="T112" fmla="*/ 247 w 297"/>
                    <a:gd name="T113" fmla="*/ 80 h 172"/>
                    <a:gd name="T114" fmla="*/ 259 w 297"/>
                    <a:gd name="T115" fmla="*/ 90 h 172"/>
                    <a:gd name="T116" fmla="*/ 272 w 297"/>
                    <a:gd name="T117" fmla="*/ 86 h 172"/>
                    <a:gd name="T118" fmla="*/ 282 w 297"/>
                    <a:gd name="T119" fmla="*/ 90 h 172"/>
                    <a:gd name="T120" fmla="*/ 297 w 297"/>
                    <a:gd name="T121" fmla="*/ 9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7" h="172">
                      <a:moveTo>
                        <a:pt x="285" y="101"/>
                      </a:moveTo>
                      <a:lnTo>
                        <a:pt x="285" y="103"/>
                      </a:lnTo>
                      <a:lnTo>
                        <a:pt x="285" y="103"/>
                      </a:lnTo>
                      <a:lnTo>
                        <a:pt x="285" y="105"/>
                      </a:lnTo>
                      <a:lnTo>
                        <a:pt x="285" y="105"/>
                      </a:lnTo>
                      <a:lnTo>
                        <a:pt x="285" y="105"/>
                      </a:lnTo>
                      <a:lnTo>
                        <a:pt x="283" y="105"/>
                      </a:lnTo>
                      <a:lnTo>
                        <a:pt x="283" y="105"/>
                      </a:lnTo>
                      <a:lnTo>
                        <a:pt x="283" y="105"/>
                      </a:lnTo>
                      <a:lnTo>
                        <a:pt x="282" y="105"/>
                      </a:lnTo>
                      <a:lnTo>
                        <a:pt x="282" y="103"/>
                      </a:lnTo>
                      <a:lnTo>
                        <a:pt x="282" y="103"/>
                      </a:lnTo>
                      <a:lnTo>
                        <a:pt x="282" y="103"/>
                      </a:lnTo>
                      <a:lnTo>
                        <a:pt x="282" y="105"/>
                      </a:lnTo>
                      <a:lnTo>
                        <a:pt x="280" y="105"/>
                      </a:lnTo>
                      <a:lnTo>
                        <a:pt x="280" y="105"/>
                      </a:lnTo>
                      <a:lnTo>
                        <a:pt x="280" y="105"/>
                      </a:lnTo>
                      <a:lnTo>
                        <a:pt x="280" y="107"/>
                      </a:lnTo>
                      <a:lnTo>
                        <a:pt x="280" y="107"/>
                      </a:lnTo>
                      <a:lnTo>
                        <a:pt x="278" y="107"/>
                      </a:lnTo>
                      <a:lnTo>
                        <a:pt x="278" y="107"/>
                      </a:lnTo>
                      <a:lnTo>
                        <a:pt x="278" y="107"/>
                      </a:lnTo>
                      <a:lnTo>
                        <a:pt x="278" y="109"/>
                      </a:lnTo>
                      <a:lnTo>
                        <a:pt x="278" y="109"/>
                      </a:lnTo>
                      <a:lnTo>
                        <a:pt x="278" y="109"/>
                      </a:lnTo>
                      <a:lnTo>
                        <a:pt x="278" y="109"/>
                      </a:lnTo>
                      <a:lnTo>
                        <a:pt x="278" y="111"/>
                      </a:lnTo>
                      <a:lnTo>
                        <a:pt x="276" y="111"/>
                      </a:lnTo>
                      <a:lnTo>
                        <a:pt x="276" y="109"/>
                      </a:lnTo>
                      <a:lnTo>
                        <a:pt x="276" y="109"/>
                      </a:lnTo>
                      <a:lnTo>
                        <a:pt x="276" y="109"/>
                      </a:lnTo>
                      <a:lnTo>
                        <a:pt x="276" y="111"/>
                      </a:lnTo>
                      <a:lnTo>
                        <a:pt x="276" y="111"/>
                      </a:lnTo>
                      <a:lnTo>
                        <a:pt x="274" y="111"/>
                      </a:lnTo>
                      <a:lnTo>
                        <a:pt x="274" y="111"/>
                      </a:lnTo>
                      <a:lnTo>
                        <a:pt x="274" y="111"/>
                      </a:lnTo>
                      <a:lnTo>
                        <a:pt x="272" y="111"/>
                      </a:lnTo>
                      <a:lnTo>
                        <a:pt x="272" y="111"/>
                      </a:lnTo>
                      <a:lnTo>
                        <a:pt x="272" y="109"/>
                      </a:lnTo>
                      <a:lnTo>
                        <a:pt x="272" y="109"/>
                      </a:lnTo>
                      <a:lnTo>
                        <a:pt x="272" y="111"/>
                      </a:lnTo>
                      <a:lnTo>
                        <a:pt x="270" y="111"/>
                      </a:lnTo>
                      <a:lnTo>
                        <a:pt x="270" y="111"/>
                      </a:lnTo>
                      <a:lnTo>
                        <a:pt x="270" y="111"/>
                      </a:lnTo>
                      <a:lnTo>
                        <a:pt x="270" y="109"/>
                      </a:lnTo>
                      <a:lnTo>
                        <a:pt x="268" y="109"/>
                      </a:lnTo>
                      <a:lnTo>
                        <a:pt x="268" y="109"/>
                      </a:lnTo>
                      <a:lnTo>
                        <a:pt x="268" y="109"/>
                      </a:lnTo>
                      <a:lnTo>
                        <a:pt x="268" y="109"/>
                      </a:lnTo>
                      <a:lnTo>
                        <a:pt x="266" y="109"/>
                      </a:lnTo>
                      <a:lnTo>
                        <a:pt x="266" y="109"/>
                      </a:lnTo>
                      <a:lnTo>
                        <a:pt x="266" y="107"/>
                      </a:lnTo>
                      <a:lnTo>
                        <a:pt x="264" y="107"/>
                      </a:lnTo>
                      <a:lnTo>
                        <a:pt x="264" y="107"/>
                      </a:lnTo>
                      <a:lnTo>
                        <a:pt x="264" y="107"/>
                      </a:lnTo>
                      <a:lnTo>
                        <a:pt x="262" y="107"/>
                      </a:lnTo>
                      <a:lnTo>
                        <a:pt x="262" y="109"/>
                      </a:lnTo>
                      <a:lnTo>
                        <a:pt x="262" y="109"/>
                      </a:lnTo>
                      <a:lnTo>
                        <a:pt x="262" y="109"/>
                      </a:lnTo>
                      <a:lnTo>
                        <a:pt x="260" y="109"/>
                      </a:lnTo>
                      <a:lnTo>
                        <a:pt x="260" y="109"/>
                      </a:lnTo>
                      <a:lnTo>
                        <a:pt x="260" y="109"/>
                      </a:lnTo>
                      <a:lnTo>
                        <a:pt x="260" y="111"/>
                      </a:lnTo>
                      <a:lnTo>
                        <a:pt x="259" y="111"/>
                      </a:lnTo>
                      <a:lnTo>
                        <a:pt x="259" y="111"/>
                      </a:lnTo>
                      <a:lnTo>
                        <a:pt x="259" y="111"/>
                      </a:lnTo>
                      <a:lnTo>
                        <a:pt x="257" y="111"/>
                      </a:lnTo>
                      <a:lnTo>
                        <a:pt x="257" y="111"/>
                      </a:lnTo>
                      <a:lnTo>
                        <a:pt x="257" y="111"/>
                      </a:lnTo>
                      <a:lnTo>
                        <a:pt x="257" y="111"/>
                      </a:lnTo>
                      <a:lnTo>
                        <a:pt x="255" y="111"/>
                      </a:lnTo>
                      <a:lnTo>
                        <a:pt x="255" y="111"/>
                      </a:lnTo>
                      <a:lnTo>
                        <a:pt x="255" y="111"/>
                      </a:lnTo>
                      <a:lnTo>
                        <a:pt x="253" y="111"/>
                      </a:lnTo>
                      <a:lnTo>
                        <a:pt x="253" y="109"/>
                      </a:lnTo>
                      <a:lnTo>
                        <a:pt x="253" y="109"/>
                      </a:lnTo>
                      <a:lnTo>
                        <a:pt x="253" y="107"/>
                      </a:lnTo>
                      <a:lnTo>
                        <a:pt x="253" y="107"/>
                      </a:lnTo>
                      <a:lnTo>
                        <a:pt x="253" y="107"/>
                      </a:lnTo>
                      <a:lnTo>
                        <a:pt x="253" y="107"/>
                      </a:lnTo>
                      <a:lnTo>
                        <a:pt x="251" y="107"/>
                      </a:lnTo>
                      <a:lnTo>
                        <a:pt x="251" y="107"/>
                      </a:lnTo>
                      <a:lnTo>
                        <a:pt x="249" y="107"/>
                      </a:lnTo>
                      <a:lnTo>
                        <a:pt x="249" y="105"/>
                      </a:lnTo>
                      <a:lnTo>
                        <a:pt x="249" y="105"/>
                      </a:lnTo>
                      <a:lnTo>
                        <a:pt x="249" y="105"/>
                      </a:lnTo>
                      <a:lnTo>
                        <a:pt x="249" y="105"/>
                      </a:lnTo>
                      <a:lnTo>
                        <a:pt x="249" y="103"/>
                      </a:lnTo>
                      <a:lnTo>
                        <a:pt x="251" y="103"/>
                      </a:lnTo>
                      <a:lnTo>
                        <a:pt x="251" y="103"/>
                      </a:lnTo>
                      <a:lnTo>
                        <a:pt x="253" y="103"/>
                      </a:lnTo>
                      <a:lnTo>
                        <a:pt x="253" y="103"/>
                      </a:lnTo>
                      <a:lnTo>
                        <a:pt x="253" y="103"/>
                      </a:lnTo>
                      <a:lnTo>
                        <a:pt x="253" y="103"/>
                      </a:lnTo>
                      <a:lnTo>
                        <a:pt x="253" y="101"/>
                      </a:lnTo>
                      <a:lnTo>
                        <a:pt x="255" y="101"/>
                      </a:lnTo>
                      <a:lnTo>
                        <a:pt x="255" y="101"/>
                      </a:lnTo>
                      <a:lnTo>
                        <a:pt x="255" y="101"/>
                      </a:lnTo>
                      <a:lnTo>
                        <a:pt x="255" y="101"/>
                      </a:lnTo>
                      <a:lnTo>
                        <a:pt x="257" y="101"/>
                      </a:lnTo>
                      <a:lnTo>
                        <a:pt x="257" y="101"/>
                      </a:lnTo>
                      <a:lnTo>
                        <a:pt x="257" y="99"/>
                      </a:lnTo>
                      <a:lnTo>
                        <a:pt x="257" y="99"/>
                      </a:lnTo>
                      <a:lnTo>
                        <a:pt x="257" y="99"/>
                      </a:lnTo>
                      <a:lnTo>
                        <a:pt x="257" y="99"/>
                      </a:lnTo>
                      <a:lnTo>
                        <a:pt x="257" y="99"/>
                      </a:lnTo>
                      <a:lnTo>
                        <a:pt x="255" y="99"/>
                      </a:lnTo>
                      <a:lnTo>
                        <a:pt x="255" y="97"/>
                      </a:lnTo>
                      <a:lnTo>
                        <a:pt x="257" y="97"/>
                      </a:lnTo>
                      <a:lnTo>
                        <a:pt x="257" y="97"/>
                      </a:lnTo>
                      <a:lnTo>
                        <a:pt x="255" y="97"/>
                      </a:lnTo>
                      <a:lnTo>
                        <a:pt x="255" y="95"/>
                      </a:lnTo>
                      <a:lnTo>
                        <a:pt x="255" y="95"/>
                      </a:lnTo>
                      <a:lnTo>
                        <a:pt x="255" y="95"/>
                      </a:lnTo>
                      <a:lnTo>
                        <a:pt x="253" y="95"/>
                      </a:lnTo>
                      <a:lnTo>
                        <a:pt x="253" y="93"/>
                      </a:lnTo>
                      <a:lnTo>
                        <a:pt x="253" y="93"/>
                      </a:lnTo>
                      <a:lnTo>
                        <a:pt x="253" y="93"/>
                      </a:lnTo>
                      <a:lnTo>
                        <a:pt x="253" y="93"/>
                      </a:lnTo>
                      <a:lnTo>
                        <a:pt x="253" y="93"/>
                      </a:lnTo>
                      <a:lnTo>
                        <a:pt x="251" y="93"/>
                      </a:lnTo>
                      <a:lnTo>
                        <a:pt x="251" y="93"/>
                      </a:lnTo>
                      <a:lnTo>
                        <a:pt x="251" y="93"/>
                      </a:lnTo>
                      <a:lnTo>
                        <a:pt x="251" y="93"/>
                      </a:lnTo>
                      <a:lnTo>
                        <a:pt x="249" y="93"/>
                      </a:lnTo>
                      <a:lnTo>
                        <a:pt x="249" y="95"/>
                      </a:lnTo>
                      <a:lnTo>
                        <a:pt x="249" y="95"/>
                      </a:lnTo>
                      <a:lnTo>
                        <a:pt x="249" y="95"/>
                      </a:lnTo>
                      <a:lnTo>
                        <a:pt x="249" y="95"/>
                      </a:lnTo>
                      <a:lnTo>
                        <a:pt x="247" y="95"/>
                      </a:lnTo>
                      <a:lnTo>
                        <a:pt x="247" y="97"/>
                      </a:lnTo>
                      <a:lnTo>
                        <a:pt x="247" y="97"/>
                      </a:lnTo>
                      <a:lnTo>
                        <a:pt x="247" y="97"/>
                      </a:lnTo>
                      <a:lnTo>
                        <a:pt x="245" y="97"/>
                      </a:lnTo>
                      <a:lnTo>
                        <a:pt x="245" y="97"/>
                      </a:lnTo>
                      <a:lnTo>
                        <a:pt x="245" y="97"/>
                      </a:lnTo>
                      <a:lnTo>
                        <a:pt x="245" y="99"/>
                      </a:lnTo>
                      <a:lnTo>
                        <a:pt x="243" y="99"/>
                      </a:lnTo>
                      <a:lnTo>
                        <a:pt x="243" y="99"/>
                      </a:lnTo>
                      <a:lnTo>
                        <a:pt x="243" y="99"/>
                      </a:lnTo>
                      <a:lnTo>
                        <a:pt x="243" y="99"/>
                      </a:lnTo>
                      <a:lnTo>
                        <a:pt x="241" y="99"/>
                      </a:lnTo>
                      <a:lnTo>
                        <a:pt x="241" y="99"/>
                      </a:lnTo>
                      <a:lnTo>
                        <a:pt x="241" y="99"/>
                      </a:lnTo>
                      <a:lnTo>
                        <a:pt x="239" y="99"/>
                      </a:lnTo>
                      <a:lnTo>
                        <a:pt x="239" y="101"/>
                      </a:lnTo>
                      <a:lnTo>
                        <a:pt x="239" y="101"/>
                      </a:lnTo>
                      <a:lnTo>
                        <a:pt x="239" y="101"/>
                      </a:lnTo>
                      <a:lnTo>
                        <a:pt x="238" y="101"/>
                      </a:lnTo>
                      <a:lnTo>
                        <a:pt x="238" y="101"/>
                      </a:lnTo>
                      <a:lnTo>
                        <a:pt x="238" y="101"/>
                      </a:lnTo>
                      <a:lnTo>
                        <a:pt x="238" y="101"/>
                      </a:lnTo>
                      <a:lnTo>
                        <a:pt x="236" y="101"/>
                      </a:lnTo>
                      <a:lnTo>
                        <a:pt x="236" y="99"/>
                      </a:lnTo>
                      <a:lnTo>
                        <a:pt x="236" y="99"/>
                      </a:lnTo>
                      <a:lnTo>
                        <a:pt x="236" y="99"/>
                      </a:lnTo>
                      <a:lnTo>
                        <a:pt x="236" y="99"/>
                      </a:lnTo>
                      <a:lnTo>
                        <a:pt x="236" y="97"/>
                      </a:lnTo>
                      <a:lnTo>
                        <a:pt x="234" y="97"/>
                      </a:lnTo>
                      <a:lnTo>
                        <a:pt x="234" y="97"/>
                      </a:lnTo>
                      <a:lnTo>
                        <a:pt x="232" y="97"/>
                      </a:lnTo>
                      <a:lnTo>
                        <a:pt x="232" y="99"/>
                      </a:lnTo>
                      <a:lnTo>
                        <a:pt x="232" y="99"/>
                      </a:lnTo>
                      <a:lnTo>
                        <a:pt x="232" y="99"/>
                      </a:lnTo>
                      <a:lnTo>
                        <a:pt x="232" y="101"/>
                      </a:lnTo>
                      <a:lnTo>
                        <a:pt x="232" y="101"/>
                      </a:lnTo>
                      <a:lnTo>
                        <a:pt x="232" y="101"/>
                      </a:lnTo>
                      <a:lnTo>
                        <a:pt x="232" y="101"/>
                      </a:lnTo>
                      <a:lnTo>
                        <a:pt x="232" y="101"/>
                      </a:lnTo>
                      <a:lnTo>
                        <a:pt x="232" y="101"/>
                      </a:lnTo>
                      <a:lnTo>
                        <a:pt x="230" y="101"/>
                      </a:lnTo>
                      <a:lnTo>
                        <a:pt x="230" y="103"/>
                      </a:lnTo>
                      <a:lnTo>
                        <a:pt x="230" y="103"/>
                      </a:lnTo>
                      <a:lnTo>
                        <a:pt x="230" y="105"/>
                      </a:lnTo>
                      <a:lnTo>
                        <a:pt x="232" y="105"/>
                      </a:lnTo>
                      <a:lnTo>
                        <a:pt x="232" y="105"/>
                      </a:lnTo>
                      <a:lnTo>
                        <a:pt x="232" y="107"/>
                      </a:lnTo>
                      <a:lnTo>
                        <a:pt x="232" y="107"/>
                      </a:lnTo>
                      <a:lnTo>
                        <a:pt x="232" y="107"/>
                      </a:lnTo>
                      <a:lnTo>
                        <a:pt x="232" y="109"/>
                      </a:lnTo>
                      <a:lnTo>
                        <a:pt x="232" y="109"/>
                      </a:lnTo>
                      <a:lnTo>
                        <a:pt x="230" y="109"/>
                      </a:lnTo>
                      <a:lnTo>
                        <a:pt x="230" y="109"/>
                      </a:lnTo>
                      <a:lnTo>
                        <a:pt x="232" y="109"/>
                      </a:lnTo>
                      <a:lnTo>
                        <a:pt x="232" y="111"/>
                      </a:lnTo>
                      <a:lnTo>
                        <a:pt x="230" y="111"/>
                      </a:lnTo>
                      <a:lnTo>
                        <a:pt x="230" y="111"/>
                      </a:lnTo>
                      <a:lnTo>
                        <a:pt x="230" y="111"/>
                      </a:lnTo>
                      <a:lnTo>
                        <a:pt x="228" y="111"/>
                      </a:lnTo>
                      <a:lnTo>
                        <a:pt x="228" y="111"/>
                      </a:lnTo>
                      <a:lnTo>
                        <a:pt x="226" y="111"/>
                      </a:lnTo>
                      <a:lnTo>
                        <a:pt x="226" y="111"/>
                      </a:lnTo>
                      <a:lnTo>
                        <a:pt x="226" y="111"/>
                      </a:lnTo>
                      <a:lnTo>
                        <a:pt x="224" y="111"/>
                      </a:lnTo>
                      <a:lnTo>
                        <a:pt x="224" y="111"/>
                      </a:lnTo>
                      <a:lnTo>
                        <a:pt x="222" y="111"/>
                      </a:lnTo>
                      <a:lnTo>
                        <a:pt x="222" y="111"/>
                      </a:lnTo>
                      <a:lnTo>
                        <a:pt x="222" y="111"/>
                      </a:lnTo>
                      <a:lnTo>
                        <a:pt x="222" y="111"/>
                      </a:lnTo>
                      <a:lnTo>
                        <a:pt x="220" y="111"/>
                      </a:lnTo>
                      <a:lnTo>
                        <a:pt x="220" y="111"/>
                      </a:lnTo>
                      <a:lnTo>
                        <a:pt x="220" y="111"/>
                      </a:lnTo>
                      <a:lnTo>
                        <a:pt x="218" y="111"/>
                      </a:lnTo>
                      <a:lnTo>
                        <a:pt x="218" y="111"/>
                      </a:lnTo>
                      <a:lnTo>
                        <a:pt x="218" y="111"/>
                      </a:lnTo>
                      <a:lnTo>
                        <a:pt x="218" y="111"/>
                      </a:lnTo>
                      <a:lnTo>
                        <a:pt x="218" y="113"/>
                      </a:lnTo>
                      <a:lnTo>
                        <a:pt x="220" y="113"/>
                      </a:lnTo>
                      <a:lnTo>
                        <a:pt x="220" y="113"/>
                      </a:lnTo>
                      <a:lnTo>
                        <a:pt x="220" y="113"/>
                      </a:lnTo>
                      <a:lnTo>
                        <a:pt x="220" y="111"/>
                      </a:lnTo>
                      <a:lnTo>
                        <a:pt x="222" y="111"/>
                      </a:lnTo>
                      <a:lnTo>
                        <a:pt x="222" y="111"/>
                      </a:lnTo>
                      <a:lnTo>
                        <a:pt x="222" y="111"/>
                      </a:lnTo>
                      <a:lnTo>
                        <a:pt x="224" y="111"/>
                      </a:lnTo>
                      <a:lnTo>
                        <a:pt x="224" y="111"/>
                      </a:lnTo>
                      <a:lnTo>
                        <a:pt x="224" y="111"/>
                      </a:lnTo>
                      <a:lnTo>
                        <a:pt x="226" y="111"/>
                      </a:lnTo>
                      <a:lnTo>
                        <a:pt x="226" y="111"/>
                      </a:lnTo>
                      <a:lnTo>
                        <a:pt x="226" y="111"/>
                      </a:lnTo>
                      <a:lnTo>
                        <a:pt x="226" y="113"/>
                      </a:lnTo>
                      <a:lnTo>
                        <a:pt x="226" y="113"/>
                      </a:lnTo>
                      <a:lnTo>
                        <a:pt x="224" y="113"/>
                      </a:lnTo>
                      <a:lnTo>
                        <a:pt x="224" y="113"/>
                      </a:lnTo>
                      <a:lnTo>
                        <a:pt x="224" y="113"/>
                      </a:lnTo>
                      <a:lnTo>
                        <a:pt x="222" y="113"/>
                      </a:lnTo>
                      <a:lnTo>
                        <a:pt x="222" y="113"/>
                      </a:lnTo>
                      <a:lnTo>
                        <a:pt x="222" y="113"/>
                      </a:lnTo>
                      <a:lnTo>
                        <a:pt x="222" y="113"/>
                      </a:lnTo>
                      <a:lnTo>
                        <a:pt x="222" y="113"/>
                      </a:lnTo>
                      <a:lnTo>
                        <a:pt x="222" y="114"/>
                      </a:lnTo>
                      <a:lnTo>
                        <a:pt x="222" y="114"/>
                      </a:lnTo>
                      <a:lnTo>
                        <a:pt x="222" y="114"/>
                      </a:lnTo>
                      <a:lnTo>
                        <a:pt x="222" y="116"/>
                      </a:lnTo>
                      <a:lnTo>
                        <a:pt x="222" y="116"/>
                      </a:lnTo>
                      <a:lnTo>
                        <a:pt x="222" y="114"/>
                      </a:lnTo>
                      <a:lnTo>
                        <a:pt x="224" y="114"/>
                      </a:lnTo>
                      <a:lnTo>
                        <a:pt x="224" y="116"/>
                      </a:lnTo>
                      <a:lnTo>
                        <a:pt x="224" y="116"/>
                      </a:lnTo>
                      <a:lnTo>
                        <a:pt x="224" y="116"/>
                      </a:lnTo>
                      <a:lnTo>
                        <a:pt x="224" y="116"/>
                      </a:lnTo>
                      <a:lnTo>
                        <a:pt x="222" y="116"/>
                      </a:lnTo>
                      <a:lnTo>
                        <a:pt x="222" y="116"/>
                      </a:lnTo>
                      <a:lnTo>
                        <a:pt x="222" y="118"/>
                      </a:lnTo>
                      <a:lnTo>
                        <a:pt x="222" y="118"/>
                      </a:lnTo>
                      <a:lnTo>
                        <a:pt x="222" y="116"/>
                      </a:lnTo>
                      <a:lnTo>
                        <a:pt x="220" y="116"/>
                      </a:lnTo>
                      <a:lnTo>
                        <a:pt x="220" y="116"/>
                      </a:lnTo>
                      <a:lnTo>
                        <a:pt x="220" y="118"/>
                      </a:lnTo>
                      <a:lnTo>
                        <a:pt x="220" y="118"/>
                      </a:lnTo>
                      <a:lnTo>
                        <a:pt x="220" y="118"/>
                      </a:lnTo>
                      <a:lnTo>
                        <a:pt x="220" y="118"/>
                      </a:lnTo>
                      <a:lnTo>
                        <a:pt x="218" y="118"/>
                      </a:lnTo>
                      <a:lnTo>
                        <a:pt x="218" y="120"/>
                      </a:lnTo>
                      <a:lnTo>
                        <a:pt x="220" y="120"/>
                      </a:lnTo>
                      <a:lnTo>
                        <a:pt x="220" y="120"/>
                      </a:lnTo>
                      <a:lnTo>
                        <a:pt x="220" y="122"/>
                      </a:lnTo>
                      <a:lnTo>
                        <a:pt x="218" y="122"/>
                      </a:lnTo>
                      <a:lnTo>
                        <a:pt x="218" y="122"/>
                      </a:lnTo>
                      <a:lnTo>
                        <a:pt x="218" y="122"/>
                      </a:lnTo>
                      <a:lnTo>
                        <a:pt x="218" y="124"/>
                      </a:lnTo>
                      <a:lnTo>
                        <a:pt x="216" y="124"/>
                      </a:lnTo>
                      <a:lnTo>
                        <a:pt x="216" y="124"/>
                      </a:lnTo>
                      <a:lnTo>
                        <a:pt x="216" y="124"/>
                      </a:lnTo>
                      <a:lnTo>
                        <a:pt x="215" y="124"/>
                      </a:lnTo>
                      <a:lnTo>
                        <a:pt x="215" y="124"/>
                      </a:lnTo>
                      <a:lnTo>
                        <a:pt x="215" y="124"/>
                      </a:lnTo>
                      <a:lnTo>
                        <a:pt x="213" y="124"/>
                      </a:lnTo>
                      <a:lnTo>
                        <a:pt x="213" y="124"/>
                      </a:lnTo>
                      <a:lnTo>
                        <a:pt x="211" y="124"/>
                      </a:lnTo>
                      <a:lnTo>
                        <a:pt x="211" y="122"/>
                      </a:lnTo>
                      <a:lnTo>
                        <a:pt x="211" y="122"/>
                      </a:lnTo>
                      <a:lnTo>
                        <a:pt x="211" y="122"/>
                      </a:lnTo>
                      <a:lnTo>
                        <a:pt x="209" y="122"/>
                      </a:lnTo>
                      <a:lnTo>
                        <a:pt x="209" y="122"/>
                      </a:lnTo>
                      <a:lnTo>
                        <a:pt x="209" y="122"/>
                      </a:lnTo>
                      <a:lnTo>
                        <a:pt x="207" y="122"/>
                      </a:lnTo>
                      <a:lnTo>
                        <a:pt x="207" y="122"/>
                      </a:lnTo>
                      <a:lnTo>
                        <a:pt x="207" y="122"/>
                      </a:lnTo>
                      <a:lnTo>
                        <a:pt x="205" y="122"/>
                      </a:lnTo>
                      <a:lnTo>
                        <a:pt x="205" y="120"/>
                      </a:lnTo>
                      <a:lnTo>
                        <a:pt x="205" y="120"/>
                      </a:lnTo>
                      <a:lnTo>
                        <a:pt x="205" y="122"/>
                      </a:lnTo>
                      <a:lnTo>
                        <a:pt x="205" y="122"/>
                      </a:lnTo>
                      <a:lnTo>
                        <a:pt x="205" y="120"/>
                      </a:lnTo>
                      <a:lnTo>
                        <a:pt x="203" y="120"/>
                      </a:lnTo>
                      <a:lnTo>
                        <a:pt x="203" y="122"/>
                      </a:lnTo>
                      <a:lnTo>
                        <a:pt x="203" y="122"/>
                      </a:lnTo>
                      <a:lnTo>
                        <a:pt x="203" y="122"/>
                      </a:lnTo>
                      <a:lnTo>
                        <a:pt x="203" y="122"/>
                      </a:lnTo>
                      <a:lnTo>
                        <a:pt x="201" y="122"/>
                      </a:lnTo>
                      <a:lnTo>
                        <a:pt x="201" y="122"/>
                      </a:lnTo>
                      <a:lnTo>
                        <a:pt x="199" y="122"/>
                      </a:lnTo>
                      <a:lnTo>
                        <a:pt x="199" y="124"/>
                      </a:lnTo>
                      <a:lnTo>
                        <a:pt x="199" y="124"/>
                      </a:lnTo>
                      <a:lnTo>
                        <a:pt x="199" y="124"/>
                      </a:lnTo>
                      <a:lnTo>
                        <a:pt x="199" y="124"/>
                      </a:lnTo>
                      <a:lnTo>
                        <a:pt x="199" y="124"/>
                      </a:lnTo>
                      <a:lnTo>
                        <a:pt x="199" y="126"/>
                      </a:lnTo>
                      <a:lnTo>
                        <a:pt x="199" y="126"/>
                      </a:lnTo>
                      <a:lnTo>
                        <a:pt x="199" y="126"/>
                      </a:lnTo>
                      <a:lnTo>
                        <a:pt x="199" y="126"/>
                      </a:lnTo>
                      <a:lnTo>
                        <a:pt x="199" y="128"/>
                      </a:lnTo>
                      <a:lnTo>
                        <a:pt x="199" y="128"/>
                      </a:lnTo>
                      <a:lnTo>
                        <a:pt x="199" y="128"/>
                      </a:lnTo>
                      <a:lnTo>
                        <a:pt x="199" y="128"/>
                      </a:lnTo>
                      <a:lnTo>
                        <a:pt x="197" y="128"/>
                      </a:lnTo>
                      <a:lnTo>
                        <a:pt x="197" y="130"/>
                      </a:lnTo>
                      <a:lnTo>
                        <a:pt x="199" y="130"/>
                      </a:lnTo>
                      <a:lnTo>
                        <a:pt x="199" y="130"/>
                      </a:lnTo>
                      <a:lnTo>
                        <a:pt x="199" y="130"/>
                      </a:lnTo>
                      <a:lnTo>
                        <a:pt x="199" y="130"/>
                      </a:lnTo>
                      <a:lnTo>
                        <a:pt x="201" y="130"/>
                      </a:lnTo>
                      <a:lnTo>
                        <a:pt x="201" y="132"/>
                      </a:lnTo>
                      <a:lnTo>
                        <a:pt x="201" y="132"/>
                      </a:lnTo>
                      <a:lnTo>
                        <a:pt x="203" y="132"/>
                      </a:lnTo>
                      <a:lnTo>
                        <a:pt x="203" y="132"/>
                      </a:lnTo>
                      <a:lnTo>
                        <a:pt x="203" y="132"/>
                      </a:lnTo>
                      <a:lnTo>
                        <a:pt x="203" y="134"/>
                      </a:lnTo>
                      <a:lnTo>
                        <a:pt x="203" y="134"/>
                      </a:lnTo>
                      <a:lnTo>
                        <a:pt x="203" y="134"/>
                      </a:lnTo>
                      <a:lnTo>
                        <a:pt x="203" y="134"/>
                      </a:lnTo>
                      <a:lnTo>
                        <a:pt x="205" y="134"/>
                      </a:lnTo>
                      <a:lnTo>
                        <a:pt x="205" y="134"/>
                      </a:lnTo>
                      <a:lnTo>
                        <a:pt x="205" y="134"/>
                      </a:lnTo>
                      <a:lnTo>
                        <a:pt x="205" y="134"/>
                      </a:lnTo>
                      <a:lnTo>
                        <a:pt x="205" y="134"/>
                      </a:lnTo>
                      <a:lnTo>
                        <a:pt x="207" y="134"/>
                      </a:lnTo>
                      <a:lnTo>
                        <a:pt x="207" y="134"/>
                      </a:lnTo>
                      <a:lnTo>
                        <a:pt x="207" y="134"/>
                      </a:lnTo>
                      <a:lnTo>
                        <a:pt x="209" y="134"/>
                      </a:lnTo>
                      <a:lnTo>
                        <a:pt x="209" y="134"/>
                      </a:lnTo>
                      <a:lnTo>
                        <a:pt x="209" y="134"/>
                      </a:lnTo>
                      <a:lnTo>
                        <a:pt x="209" y="134"/>
                      </a:lnTo>
                      <a:lnTo>
                        <a:pt x="209" y="134"/>
                      </a:lnTo>
                      <a:lnTo>
                        <a:pt x="211" y="134"/>
                      </a:lnTo>
                      <a:lnTo>
                        <a:pt x="211" y="134"/>
                      </a:lnTo>
                      <a:lnTo>
                        <a:pt x="211" y="134"/>
                      </a:lnTo>
                      <a:lnTo>
                        <a:pt x="211" y="136"/>
                      </a:lnTo>
                      <a:lnTo>
                        <a:pt x="211" y="136"/>
                      </a:lnTo>
                      <a:lnTo>
                        <a:pt x="211" y="136"/>
                      </a:lnTo>
                      <a:lnTo>
                        <a:pt x="213" y="136"/>
                      </a:lnTo>
                      <a:lnTo>
                        <a:pt x="213" y="137"/>
                      </a:lnTo>
                      <a:lnTo>
                        <a:pt x="211" y="137"/>
                      </a:lnTo>
                      <a:lnTo>
                        <a:pt x="211" y="137"/>
                      </a:lnTo>
                      <a:lnTo>
                        <a:pt x="211" y="137"/>
                      </a:lnTo>
                      <a:lnTo>
                        <a:pt x="211" y="137"/>
                      </a:lnTo>
                      <a:lnTo>
                        <a:pt x="211" y="139"/>
                      </a:lnTo>
                      <a:lnTo>
                        <a:pt x="211" y="139"/>
                      </a:lnTo>
                      <a:lnTo>
                        <a:pt x="211" y="139"/>
                      </a:lnTo>
                      <a:lnTo>
                        <a:pt x="211" y="141"/>
                      </a:lnTo>
                      <a:lnTo>
                        <a:pt x="211" y="141"/>
                      </a:lnTo>
                      <a:lnTo>
                        <a:pt x="211" y="141"/>
                      </a:lnTo>
                      <a:lnTo>
                        <a:pt x="211" y="141"/>
                      </a:lnTo>
                      <a:lnTo>
                        <a:pt x="211" y="143"/>
                      </a:lnTo>
                      <a:lnTo>
                        <a:pt x="211" y="143"/>
                      </a:lnTo>
                      <a:lnTo>
                        <a:pt x="211" y="145"/>
                      </a:lnTo>
                      <a:lnTo>
                        <a:pt x="211" y="145"/>
                      </a:lnTo>
                      <a:lnTo>
                        <a:pt x="211" y="145"/>
                      </a:lnTo>
                      <a:lnTo>
                        <a:pt x="211" y="147"/>
                      </a:lnTo>
                      <a:lnTo>
                        <a:pt x="211" y="147"/>
                      </a:lnTo>
                      <a:lnTo>
                        <a:pt x="213" y="147"/>
                      </a:lnTo>
                      <a:lnTo>
                        <a:pt x="213" y="147"/>
                      </a:lnTo>
                      <a:lnTo>
                        <a:pt x="213" y="147"/>
                      </a:lnTo>
                      <a:lnTo>
                        <a:pt x="213" y="149"/>
                      </a:lnTo>
                      <a:lnTo>
                        <a:pt x="215" y="149"/>
                      </a:lnTo>
                      <a:lnTo>
                        <a:pt x="215" y="149"/>
                      </a:lnTo>
                      <a:lnTo>
                        <a:pt x="215" y="149"/>
                      </a:lnTo>
                      <a:lnTo>
                        <a:pt x="215" y="149"/>
                      </a:lnTo>
                      <a:lnTo>
                        <a:pt x="215" y="149"/>
                      </a:lnTo>
                      <a:lnTo>
                        <a:pt x="215" y="151"/>
                      </a:lnTo>
                      <a:lnTo>
                        <a:pt x="216" y="151"/>
                      </a:lnTo>
                      <a:lnTo>
                        <a:pt x="216" y="151"/>
                      </a:lnTo>
                      <a:lnTo>
                        <a:pt x="215" y="151"/>
                      </a:lnTo>
                      <a:lnTo>
                        <a:pt x="215" y="153"/>
                      </a:lnTo>
                      <a:lnTo>
                        <a:pt x="215" y="153"/>
                      </a:lnTo>
                      <a:lnTo>
                        <a:pt x="215" y="153"/>
                      </a:lnTo>
                      <a:lnTo>
                        <a:pt x="215" y="155"/>
                      </a:lnTo>
                      <a:lnTo>
                        <a:pt x="215" y="155"/>
                      </a:lnTo>
                      <a:lnTo>
                        <a:pt x="215" y="155"/>
                      </a:lnTo>
                      <a:lnTo>
                        <a:pt x="215" y="157"/>
                      </a:lnTo>
                      <a:lnTo>
                        <a:pt x="215" y="157"/>
                      </a:lnTo>
                      <a:lnTo>
                        <a:pt x="213" y="157"/>
                      </a:lnTo>
                      <a:lnTo>
                        <a:pt x="213" y="159"/>
                      </a:lnTo>
                      <a:lnTo>
                        <a:pt x="213" y="159"/>
                      </a:lnTo>
                      <a:lnTo>
                        <a:pt x="211" y="159"/>
                      </a:lnTo>
                      <a:lnTo>
                        <a:pt x="211" y="159"/>
                      </a:lnTo>
                      <a:lnTo>
                        <a:pt x="211" y="159"/>
                      </a:lnTo>
                      <a:lnTo>
                        <a:pt x="211" y="159"/>
                      </a:lnTo>
                      <a:lnTo>
                        <a:pt x="211" y="159"/>
                      </a:lnTo>
                      <a:lnTo>
                        <a:pt x="211" y="160"/>
                      </a:lnTo>
                      <a:lnTo>
                        <a:pt x="209" y="160"/>
                      </a:lnTo>
                      <a:lnTo>
                        <a:pt x="209" y="160"/>
                      </a:lnTo>
                      <a:lnTo>
                        <a:pt x="209" y="160"/>
                      </a:lnTo>
                      <a:lnTo>
                        <a:pt x="209" y="162"/>
                      </a:lnTo>
                      <a:lnTo>
                        <a:pt x="209" y="162"/>
                      </a:lnTo>
                      <a:lnTo>
                        <a:pt x="209" y="162"/>
                      </a:lnTo>
                      <a:lnTo>
                        <a:pt x="207" y="162"/>
                      </a:lnTo>
                      <a:lnTo>
                        <a:pt x="207" y="164"/>
                      </a:lnTo>
                      <a:lnTo>
                        <a:pt x="207" y="164"/>
                      </a:lnTo>
                      <a:lnTo>
                        <a:pt x="207" y="164"/>
                      </a:lnTo>
                      <a:lnTo>
                        <a:pt x="205" y="164"/>
                      </a:lnTo>
                      <a:lnTo>
                        <a:pt x="205" y="166"/>
                      </a:lnTo>
                      <a:lnTo>
                        <a:pt x="205" y="166"/>
                      </a:lnTo>
                      <a:lnTo>
                        <a:pt x="205" y="166"/>
                      </a:lnTo>
                      <a:lnTo>
                        <a:pt x="205" y="168"/>
                      </a:lnTo>
                      <a:lnTo>
                        <a:pt x="205" y="168"/>
                      </a:lnTo>
                      <a:lnTo>
                        <a:pt x="205" y="170"/>
                      </a:lnTo>
                      <a:lnTo>
                        <a:pt x="205" y="170"/>
                      </a:lnTo>
                      <a:lnTo>
                        <a:pt x="205" y="172"/>
                      </a:lnTo>
                      <a:lnTo>
                        <a:pt x="205" y="172"/>
                      </a:lnTo>
                      <a:lnTo>
                        <a:pt x="205" y="172"/>
                      </a:lnTo>
                      <a:lnTo>
                        <a:pt x="203" y="172"/>
                      </a:lnTo>
                      <a:lnTo>
                        <a:pt x="203" y="170"/>
                      </a:lnTo>
                      <a:lnTo>
                        <a:pt x="203" y="170"/>
                      </a:lnTo>
                      <a:lnTo>
                        <a:pt x="203" y="170"/>
                      </a:lnTo>
                      <a:lnTo>
                        <a:pt x="201" y="170"/>
                      </a:lnTo>
                      <a:lnTo>
                        <a:pt x="201" y="170"/>
                      </a:lnTo>
                      <a:lnTo>
                        <a:pt x="199" y="170"/>
                      </a:lnTo>
                      <a:lnTo>
                        <a:pt x="199" y="170"/>
                      </a:lnTo>
                      <a:lnTo>
                        <a:pt x="199" y="170"/>
                      </a:lnTo>
                      <a:lnTo>
                        <a:pt x="199" y="172"/>
                      </a:lnTo>
                      <a:lnTo>
                        <a:pt x="197" y="172"/>
                      </a:lnTo>
                      <a:lnTo>
                        <a:pt x="197" y="172"/>
                      </a:lnTo>
                      <a:lnTo>
                        <a:pt x="197" y="172"/>
                      </a:lnTo>
                      <a:lnTo>
                        <a:pt x="195" y="172"/>
                      </a:lnTo>
                      <a:lnTo>
                        <a:pt x="195" y="172"/>
                      </a:lnTo>
                      <a:lnTo>
                        <a:pt x="195" y="170"/>
                      </a:lnTo>
                      <a:lnTo>
                        <a:pt x="194" y="170"/>
                      </a:lnTo>
                      <a:lnTo>
                        <a:pt x="194" y="170"/>
                      </a:lnTo>
                      <a:lnTo>
                        <a:pt x="194" y="170"/>
                      </a:lnTo>
                      <a:lnTo>
                        <a:pt x="194" y="170"/>
                      </a:lnTo>
                      <a:lnTo>
                        <a:pt x="194" y="168"/>
                      </a:lnTo>
                      <a:lnTo>
                        <a:pt x="194" y="168"/>
                      </a:lnTo>
                      <a:lnTo>
                        <a:pt x="192" y="168"/>
                      </a:lnTo>
                      <a:lnTo>
                        <a:pt x="192" y="168"/>
                      </a:lnTo>
                      <a:lnTo>
                        <a:pt x="190" y="168"/>
                      </a:lnTo>
                      <a:lnTo>
                        <a:pt x="190" y="168"/>
                      </a:lnTo>
                      <a:lnTo>
                        <a:pt x="190" y="168"/>
                      </a:lnTo>
                      <a:lnTo>
                        <a:pt x="188" y="168"/>
                      </a:lnTo>
                      <a:lnTo>
                        <a:pt x="188" y="168"/>
                      </a:lnTo>
                      <a:lnTo>
                        <a:pt x="188" y="168"/>
                      </a:lnTo>
                      <a:lnTo>
                        <a:pt x="188" y="168"/>
                      </a:lnTo>
                      <a:lnTo>
                        <a:pt x="188" y="168"/>
                      </a:lnTo>
                      <a:lnTo>
                        <a:pt x="188" y="168"/>
                      </a:lnTo>
                      <a:lnTo>
                        <a:pt x="186" y="168"/>
                      </a:lnTo>
                      <a:lnTo>
                        <a:pt x="186" y="168"/>
                      </a:lnTo>
                      <a:lnTo>
                        <a:pt x="184" y="168"/>
                      </a:lnTo>
                      <a:lnTo>
                        <a:pt x="184" y="168"/>
                      </a:lnTo>
                      <a:lnTo>
                        <a:pt x="184" y="168"/>
                      </a:lnTo>
                      <a:lnTo>
                        <a:pt x="184" y="168"/>
                      </a:lnTo>
                      <a:lnTo>
                        <a:pt x="184" y="166"/>
                      </a:lnTo>
                      <a:lnTo>
                        <a:pt x="184" y="166"/>
                      </a:lnTo>
                      <a:lnTo>
                        <a:pt x="184" y="166"/>
                      </a:lnTo>
                      <a:lnTo>
                        <a:pt x="184" y="166"/>
                      </a:lnTo>
                      <a:lnTo>
                        <a:pt x="184" y="166"/>
                      </a:lnTo>
                      <a:lnTo>
                        <a:pt x="184" y="166"/>
                      </a:lnTo>
                      <a:lnTo>
                        <a:pt x="184" y="164"/>
                      </a:lnTo>
                      <a:lnTo>
                        <a:pt x="184" y="164"/>
                      </a:lnTo>
                      <a:lnTo>
                        <a:pt x="184" y="164"/>
                      </a:lnTo>
                      <a:lnTo>
                        <a:pt x="184" y="162"/>
                      </a:lnTo>
                      <a:lnTo>
                        <a:pt x="184" y="162"/>
                      </a:lnTo>
                      <a:lnTo>
                        <a:pt x="184" y="160"/>
                      </a:lnTo>
                      <a:lnTo>
                        <a:pt x="184" y="160"/>
                      </a:lnTo>
                      <a:lnTo>
                        <a:pt x="184" y="159"/>
                      </a:lnTo>
                      <a:lnTo>
                        <a:pt x="184" y="159"/>
                      </a:lnTo>
                      <a:lnTo>
                        <a:pt x="184" y="159"/>
                      </a:lnTo>
                      <a:lnTo>
                        <a:pt x="184" y="159"/>
                      </a:lnTo>
                      <a:lnTo>
                        <a:pt x="184" y="159"/>
                      </a:lnTo>
                      <a:lnTo>
                        <a:pt x="184" y="157"/>
                      </a:lnTo>
                      <a:lnTo>
                        <a:pt x="186" y="157"/>
                      </a:lnTo>
                      <a:lnTo>
                        <a:pt x="186" y="157"/>
                      </a:lnTo>
                      <a:lnTo>
                        <a:pt x="186" y="155"/>
                      </a:lnTo>
                      <a:lnTo>
                        <a:pt x="184" y="155"/>
                      </a:lnTo>
                      <a:lnTo>
                        <a:pt x="184" y="155"/>
                      </a:lnTo>
                      <a:lnTo>
                        <a:pt x="184" y="155"/>
                      </a:lnTo>
                      <a:lnTo>
                        <a:pt x="184" y="155"/>
                      </a:lnTo>
                      <a:lnTo>
                        <a:pt x="182" y="155"/>
                      </a:lnTo>
                      <a:lnTo>
                        <a:pt x="182" y="155"/>
                      </a:lnTo>
                      <a:lnTo>
                        <a:pt x="182" y="155"/>
                      </a:lnTo>
                      <a:lnTo>
                        <a:pt x="180" y="155"/>
                      </a:lnTo>
                      <a:lnTo>
                        <a:pt x="180" y="155"/>
                      </a:lnTo>
                      <a:lnTo>
                        <a:pt x="180" y="153"/>
                      </a:lnTo>
                      <a:lnTo>
                        <a:pt x="178" y="153"/>
                      </a:lnTo>
                      <a:lnTo>
                        <a:pt x="178" y="153"/>
                      </a:lnTo>
                      <a:lnTo>
                        <a:pt x="178" y="153"/>
                      </a:lnTo>
                      <a:lnTo>
                        <a:pt x="178" y="151"/>
                      </a:lnTo>
                      <a:lnTo>
                        <a:pt x="178" y="151"/>
                      </a:lnTo>
                      <a:lnTo>
                        <a:pt x="176" y="151"/>
                      </a:lnTo>
                      <a:lnTo>
                        <a:pt x="176" y="151"/>
                      </a:lnTo>
                      <a:lnTo>
                        <a:pt x="176" y="151"/>
                      </a:lnTo>
                      <a:lnTo>
                        <a:pt x="176" y="151"/>
                      </a:lnTo>
                      <a:lnTo>
                        <a:pt x="174" y="151"/>
                      </a:lnTo>
                      <a:lnTo>
                        <a:pt x="174" y="151"/>
                      </a:lnTo>
                      <a:lnTo>
                        <a:pt x="174" y="149"/>
                      </a:lnTo>
                      <a:lnTo>
                        <a:pt x="172" y="149"/>
                      </a:lnTo>
                      <a:lnTo>
                        <a:pt x="172" y="149"/>
                      </a:lnTo>
                      <a:lnTo>
                        <a:pt x="172" y="149"/>
                      </a:lnTo>
                      <a:lnTo>
                        <a:pt x="172" y="149"/>
                      </a:lnTo>
                      <a:lnTo>
                        <a:pt x="172" y="149"/>
                      </a:lnTo>
                      <a:lnTo>
                        <a:pt x="171" y="149"/>
                      </a:lnTo>
                      <a:lnTo>
                        <a:pt x="171" y="149"/>
                      </a:lnTo>
                      <a:lnTo>
                        <a:pt x="171" y="149"/>
                      </a:lnTo>
                      <a:lnTo>
                        <a:pt x="169" y="149"/>
                      </a:lnTo>
                      <a:lnTo>
                        <a:pt x="169" y="149"/>
                      </a:lnTo>
                      <a:lnTo>
                        <a:pt x="167" y="149"/>
                      </a:lnTo>
                      <a:lnTo>
                        <a:pt x="167" y="149"/>
                      </a:lnTo>
                      <a:lnTo>
                        <a:pt x="167" y="149"/>
                      </a:lnTo>
                      <a:lnTo>
                        <a:pt x="167" y="149"/>
                      </a:lnTo>
                      <a:lnTo>
                        <a:pt x="165" y="149"/>
                      </a:lnTo>
                      <a:lnTo>
                        <a:pt x="165" y="149"/>
                      </a:lnTo>
                      <a:lnTo>
                        <a:pt x="165" y="149"/>
                      </a:lnTo>
                      <a:lnTo>
                        <a:pt x="163" y="149"/>
                      </a:lnTo>
                      <a:lnTo>
                        <a:pt x="163" y="147"/>
                      </a:lnTo>
                      <a:lnTo>
                        <a:pt x="163" y="147"/>
                      </a:lnTo>
                      <a:lnTo>
                        <a:pt x="163" y="147"/>
                      </a:lnTo>
                      <a:lnTo>
                        <a:pt x="163" y="147"/>
                      </a:lnTo>
                      <a:lnTo>
                        <a:pt x="161" y="147"/>
                      </a:lnTo>
                      <a:lnTo>
                        <a:pt x="161" y="147"/>
                      </a:lnTo>
                      <a:lnTo>
                        <a:pt x="161" y="145"/>
                      </a:lnTo>
                      <a:lnTo>
                        <a:pt x="161" y="145"/>
                      </a:lnTo>
                      <a:lnTo>
                        <a:pt x="161" y="145"/>
                      </a:lnTo>
                      <a:lnTo>
                        <a:pt x="159" y="145"/>
                      </a:lnTo>
                      <a:lnTo>
                        <a:pt x="159" y="143"/>
                      </a:lnTo>
                      <a:lnTo>
                        <a:pt x="159" y="143"/>
                      </a:lnTo>
                      <a:lnTo>
                        <a:pt x="157" y="143"/>
                      </a:lnTo>
                      <a:lnTo>
                        <a:pt x="157" y="143"/>
                      </a:lnTo>
                      <a:lnTo>
                        <a:pt x="157" y="143"/>
                      </a:lnTo>
                      <a:lnTo>
                        <a:pt x="157" y="141"/>
                      </a:lnTo>
                      <a:lnTo>
                        <a:pt x="157" y="141"/>
                      </a:lnTo>
                      <a:lnTo>
                        <a:pt x="155" y="141"/>
                      </a:lnTo>
                      <a:lnTo>
                        <a:pt x="155" y="141"/>
                      </a:lnTo>
                      <a:lnTo>
                        <a:pt x="155" y="141"/>
                      </a:lnTo>
                      <a:lnTo>
                        <a:pt x="155" y="141"/>
                      </a:lnTo>
                      <a:lnTo>
                        <a:pt x="153" y="141"/>
                      </a:lnTo>
                      <a:lnTo>
                        <a:pt x="153" y="141"/>
                      </a:lnTo>
                      <a:lnTo>
                        <a:pt x="153" y="141"/>
                      </a:lnTo>
                      <a:lnTo>
                        <a:pt x="151" y="141"/>
                      </a:lnTo>
                      <a:lnTo>
                        <a:pt x="151" y="139"/>
                      </a:lnTo>
                      <a:lnTo>
                        <a:pt x="151" y="139"/>
                      </a:lnTo>
                      <a:lnTo>
                        <a:pt x="151" y="139"/>
                      </a:lnTo>
                      <a:lnTo>
                        <a:pt x="151" y="139"/>
                      </a:lnTo>
                      <a:lnTo>
                        <a:pt x="149" y="139"/>
                      </a:lnTo>
                      <a:lnTo>
                        <a:pt x="149" y="139"/>
                      </a:lnTo>
                      <a:lnTo>
                        <a:pt x="149" y="137"/>
                      </a:lnTo>
                      <a:lnTo>
                        <a:pt x="149" y="137"/>
                      </a:lnTo>
                      <a:lnTo>
                        <a:pt x="148" y="137"/>
                      </a:lnTo>
                      <a:lnTo>
                        <a:pt x="148" y="137"/>
                      </a:lnTo>
                      <a:lnTo>
                        <a:pt x="148" y="137"/>
                      </a:lnTo>
                      <a:lnTo>
                        <a:pt x="148" y="136"/>
                      </a:lnTo>
                      <a:lnTo>
                        <a:pt x="146" y="136"/>
                      </a:lnTo>
                      <a:lnTo>
                        <a:pt x="146" y="136"/>
                      </a:lnTo>
                      <a:lnTo>
                        <a:pt x="146" y="136"/>
                      </a:lnTo>
                      <a:lnTo>
                        <a:pt x="146" y="136"/>
                      </a:lnTo>
                      <a:lnTo>
                        <a:pt x="146" y="134"/>
                      </a:lnTo>
                      <a:lnTo>
                        <a:pt x="144" y="134"/>
                      </a:lnTo>
                      <a:lnTo>
                        <a:pt x="144" y="136"/>
                      </a:lnTo>
                      <a:lnTo>
                        <a:pt x="144" y="136"/>
                      </a:lnTo>
                      <a:lnTo>
                        <a:pt x="144" y="136"/>
                      </a:lnTo>
                      <a:lnTo>
                        <a:pt x="142" y="136"/>
                      </a:lnTo>
                      <a:lnTo>
                        <a:pt x="142" y="136"/>
                      </a:lnTo>
                      <a:lnTo>
                        <a:pt x="142" y="134"/>
                      </a:lnTo>
                      <a:lnTo>
                        <a:pt x="140" y="134"/>
                      </a:lnTo>
                      <a:lnTo>
                        <a:pt x="140" y="134"/>
                      </a:lnTo>
                      <a:lnTo>
                        <a:pt x="140" y="134"/>
                      </a:lnTo>
                      <a:lnTo>
                        <a:pt x="140" y="134"/>
                      </a:lnTo>
                      <a:lnTo>
                        <a:pt x="140" y="134"/>
                      </a:lnTo>
                      <a:lnTo>
                        <a:pt x="138" y="134"/>
                      </a:lnTo>
                      <a:lnTo>
                        <a:pt x="138" y="134"/>
                      </a:lnTo>
                      <a:lnTo>
                        <a:pt x="138" y="132"/>
                      </a:lnTo>
                      <a:lnTo>
                        <a:pt x="136" y="132"/>
                      </a:lnTo>
                      <a:lnTo>
                        <a:pt x="136" y="132"/>
                      </a:lnTo>
                      <a:lnTo>
                        <a:pt x="136" y="132"/>
                      </a:lnTo>
                      <a:lnTo>
                        <a:pt x="136" y="132"/>
                      </a:lnTo>
                      <a:lnTo>
                        <a:pt x="136" y="130"/>
                      </a:lnTo>
                      <a:lnTo>
                        <a:pt x="134" y="130"/>
                      </a:lnTo>
                      <a:lnTo>
                        <a:pt x="134" y="130"/>
                      </a:lnTo>
                      <a:lnTo>
                        <a:pt x="134" y="130"/>
                      </a:lnTo>
                      <a:lnTo>
                        <a:pt x="134" y="130"/>
                      </a:lnTo>
                      <a:lnTo>
                        <a:pt x="134" y="128"/>
                      </a:lnTo>
                      <a:lnTo>
                        <a:pt x="132" y="128"/>
                      </a:lnTo>
                      <a:lnTo>
                        <a:pt x="132" y="128"/>
                      </a:lnTo>
                      <a:lnTo>
                        <a:pt x="132" y="128"/>
                      </a:lnTo>
                      <a:lnTo>
                        <a:pt x="132" y="126"/>
                      </a:lnTo>
                      <a:lnTo>
                        <a:pt x="130" y="126"/>
                      </a:lnTo>
                      <a:lnTo>
                        <a:pt x="130" y="126"/>
                      </a:lnTo>
                      <a:lnTo>
                        <a:pt x="130" y="126"/>
                      </a:lnTo>
                      <a:lnTo>
                        <a:pt x="130" y="126"/>
                      </a:lnTo>
                      <a:lnTo>
                        <a:pt x="130" y="126"/>
                      </a:lnTo>
                      <a:lnTo>
                        <a:pt x="128" y="126"/>
                      </a:lnTo>
                      <a:lnTo>
                        <a:pt x="128" y="126"/>
                      </a:lnTo>
                      <a:lnTo>
                        <a:pt x="128" y="126"/>
                      </a:lnTo>
                      <a:lnTo>
                        <a:pt x="128" y="124"/>
                      </a:lnTo>
                      <a:lnTo>
                        <a:pt x="127" y="124"/>
                      </a:lnTo>
                      <a:lnTo>
                        <a:pt x="127" y="124"/>
                      </a:lnTo>
                      <a:lnTo>
                        <a:pt x="127" y="124"/>
                      </a:lnTo>
                      <a:lnTo>
                        <a:pt x="125" y="124"/>
                      </a:lnTo>
                      <a:lnTo>
                        <a:pt x="125" y="122"/>
                      </a:lnTo>
                      <a:lnTo>
                        <a:pt x="125" y="122"/>
                      </a:lnTo>
                      <a:lnTo>
                        <a:pt x="125" y="122"/>
                      </a:lnTo>
                      <a:lnTo>
                        <a:pt x="125" y="122"/>
                      </a:lnTo>
                      <a:lnTo>
                        <a:pt x="123" y="122"/>
                      </a:lnTo>
                      <a:lnTo>
                        <a:pt x="123" y="122"/>
                      </a:lnTo>
                      <a:lnTo>
                        <a:pt x="123" y="120"/>
                      </a:lnTo>
                      <a:lnTo>
                        <a:pt x="123" y="120"/>
                      </a:lnTo>
                      <a:lnTo>
                        <a:pt x="121" y="120"/>
                      </a:lnTo>
                      <a:lnTo>
                        <a:pt x="121" y="120"/>
                      </a:lnTo>
                      <a:lnTo>
                        <a:pt x="121" y="120"/>
                      </a:lnTo>
                      <a:lnTo>
                        <a:pt x="119" y="120"/>
                      </a:lnTo>
                      <a:lnTo>
                        <a:pt x="119" y="118"/>
                      </a:lnTo>
                      <a:lnTo>
                        <a:pt x="119" y="118"/>
                      </a:lnTo>
                      <a:lnTo>
                        <a:pt x="119" y="118"/>
                      </a:lnTo>
                      <a:lnTo>
                        <a:pt x="119" y="118"/>
                      </a:lnTo>
                      <a:lnTo>
                        <a:pt x="117" y="118"/>
                      </a:lnTo>
                      <a:lnTo>
                        <a:pt x="117" y="118"/>
                      </a:lnTo>
                      <a:lnTo>
                        <a:pt x="117" y="118"/>
                      </a:lnTo>
                      <a:lnTo>
                        <a:pt x="117" y="118"/>
                      </a:lnTo>
                      <a:lnTo>
                        <a:pt x="117" y="116"/>
                      </a:lnTo>
                      <a:lnTo>
                        <a:pt x="115" y="116"/>
                      </a:lnTo>
                      <a:lnTo>
                        <a:pt x="115" y="116"/>
                      </a:lnTo>
                      <a:lnTo>
                        <a:pt x="115" y="116"/>
                      </a:lnTo>
                      <a:lnTo>
                        <a:pt x="113" y="116"/>
                      </a:lnTo>
                      <a:lnTo>
                        <a:pt x="113" y="116"/>
                      </a:lnTo>
                      <a:lnTo>
                        <a:pt x="113" y="114"/>
                      </a:lnTo>
                      <a:lnTo>
                        <a:pt x="113" y="114"/>
                      </a:lnTo>
                      <a:lnTo>
                        <a:pt x="113" y="114"/>
                      </a:lnTo>
                      <a:lnTo>
                        <a:pt x="111" y="114"/>
                      </a:lnTo>
                      <a:lnTo>
                        <a:pt x="111" y="113"/>
                      </a:lnTo>
                      <a:lnTo>
                        <a:pt x="111" y="113"/>
                      </a:lnTo>
                      <a:lnTo>
                        <a:pt x="111" y="111"/>
                      </a:lnTo>
                      <a:lnTo>
                        <a:pt x="111" y="111"/>
                      </a:lnTo>
                      <a:lnTo>
                        <a:pt x="111" y="111"/>
                      </a:lnTo>
                      <a:lnTo>
                        <a:pt x="111" y="111"/>
                      </a:lnTo>
                      <a:lnTo>
                        <a:pt x="111" y="109"/>
                      </a:lnTo>
                      <a:lnTo>
                        <a:pt x="111" y="109"/>
                      </a:lnTo>
                      <a:lnTo>
                        <a:pt x="111" y="107"/>
                      </a:lnTo>
                      <a:lnTo>
                        <a:pt x="111" y="107"/>
                      </a:lnTo>
                      <a:lnTo>
                        <a:pt x="109" y="107"/>
                      </a:lnTo>
                      <a:lnTo>
                        <a:pt x="109" y="105"/>
                      </a:lnTo>
                      <a:lnTo>
                        <a:pt x="109" y="105"/>
                      </a:lnTo>
                      <a:lnTo>
                        <a:pt x="109" y="105"/>
                      </a:lnTo>
                      <a:lnTo>
                        <a:pt x="109" y="105"/>
                      </a:lnTo>
                      <a:lnTo>
                        <a:pt x="109" y="103"/>
                      </a:lnTo>
                      <a:lnTo>
                        <a:pt x="107" y="103"/>
                      </a:lnTo>
                      <a:lnTo>
                        <a:pt x="107" y="103"/>
                      </a:lnTo>
                      <a:lnTo>
                        <a:pt x="107" y="103"/>
                      </a:lnTo>
                      <a:lnTo>
                        <a:pt x="107" y="103"/>
                      </a:lnTo>
                      <a:lnTo>
                        <a:pt x="107" y="101"/>
                      </a:lnTo>
                      <a:lnTo>
                        <a:pt x="107" y="101"/>
                      </a:lnTo>
                      <a:lnTo>
                        <a:pt x="105" y="101"/>
                      </a:lnTo>
                      <a:lnTo>
                        <a:pt x="105" y="101"/>
                      </a:lnTo>
                      <a:lnTo>
                        <a:pt x="105" y="99"/>
                      </a:lnTo>
                      <a:lnTo>
                        <a:pt x="105" y="99"/>
                      </a:lnTo>
                      <a:lnTo>
                        <a:pt x="105" y="99"/>
                      </a:lnTo>
                      <a:lnTo>
                        <a:pt x="105" y="97"/>
                      </a:lnTo>
                      <a:lnTo>
                        <a:pt x="104" y="97"/>
                      </a:lnTo>
                      <a:lnTo>
                        <a:pt x="104" y="97"/>
                      </a:lnTo>
                      <a:lnTo>
                        <a:pt x="104" y="95"/>
                      </a:lnTo>
                      <a:lnTo>
                        <a:pt x="104" y="95"/>
                      </a:lnTo>
                      <a:lnTo>
                        <a:pt x="104" y="93"/>
                      </a:lnTo>
                      <a:lnTo>
                        <a:pt x="104" y="93"/>
                      </a:lnTo>
                      <a:lnTo>
                        <a:pt x="104" y="93"/>
                      </a:lnTo>
                      <a:lnTo>
                        <a:pt x="104" y="93"/>
                      </a:lnTo>
                      <a:lnTo>
                        <a:pt x="104" y="93"/>
                      </a:lnTo>
                      <a:lnTo>
                        <a:pt x="104" y="91"/>
                      </a:lnTo>
                      <a:lnTo>
                        <a:pt x="102" y="91"/>
                      </a:lnTo>
                      <a:lnTo>
                        <a:pt x="102" y="91"/>
                      </a:lnTo>
                      <a:lnTo>
                        <a:pt x="102" y="91"/>
                      </a:lnTo>
                      <a:lnTo>
                        <a:pt x="102" y="90"/>
                      </a:lnTo>
                      <a:lnTo>
                        <a:pt x="102" y="90"/>
                      </a:lnTo>
                      <a:lnTo>
                        <a:pt x="100" y="90"/>
                      </a:lnTo>
                      <a:lnTo>
                        <a:pt x="100" y="90"/>
                      </a:lnTo>
                      <a:lnTo>
                        <a:pt x="100" y="90"/>
                      </a:lnTo>
                      <a:lnTo>
                        <a:pt x="98" y="90"/>
                      </a:lnTo>
                      <a:lnTo>
                        <a:pt x="98" y="88"/>
                      </a:lnTo>
                      <a:lnTo>
                        <a:pt x="98" y="88"/>
                      </a:lnTo>
                      <a:lnTo>
                        <a:pt x="98" y="88"/>
                      </a:lnTo>
                      <a:lnTo>
                        <a:pt x="98" y="88"/>
                      </a:lnTo>
                      <a:lnTo>
                        <a:pt x="98" y="88"/>
                      </a:lnTo>
                      <a:lnTo>
                        <a:pt x="96" y="88"/>
                      </a:lnTo>
                      <a:lnTo>
                        <a:pt x="96" y="88"/>
                      </a:lnTo>
                      <a:lnTo>
                        <a:pt x="96" y="88"/>
                      </a:lnTo>
                      <a:lnTo>
                        <a:pt x="96" y="88"/>
                      </a:lnTo>
                      <a:lnTo>
                        <a:pt x="94" y="88"/>
                      </a:lnTo>
                      <a:lnTo>
                        <a:pt x="94" y="88"/>
                      </a:lnTo>
                      <a:lnTo>
                        <a:pt x="94" y="90"/>
                      </a:lnTo>
                      <a:lnTo>
                        <a:pt x="94" y="90"/>
                      </a:lnTo>
                      <a:lnTo>
                        <a:pt x="94" y="90"/>
                      </a:lnTo>
                      <a:lnTo>
                        <a:pt x="92" y="90"/>
                      </a:lnTo>
                      <a:lnTo>
                        <a:pt x="92" y="90"/>
                      </a:lnTo>
                      <a:lnTo>
                        <a:pt x="92" y="90"/>
                      </a:lnTo>
                      <a:lnTo>
                        <a:pt x="90" y="90"/>
                      </a:lnTo>
                      <a:lnTo>
                        <a:pt x="90" y="90"/>
                      </a:lnTo>
                      <a:lnTo>
                        <a:pt x="90" y="90"/>
                      </a:lnTo>
                      <a:lnTo>
                        <a:pt x="90" y="90"/>
                      </a:lnTo>
                      <a:lnTo>
                        <a:pt x="88" y="90"/>
                      </a:lnTo>
                      <a:lnTo>
                        <a:pt x="88" y="90"/>
                      </a:lnTo>
                      <a:lnTo>
                        <a:pt x="88" y="88"/>
                      </a:lnTo>
                      <a:lnTo>
                        <a:pt x="86" y="88"/>
                      </a:lnTo>
                      <a:lnTo>
                        <a:pt x="86" y="88"/>
                      </a:lnTo>
                      <a:lnTo>
                        <a:pt x="86" y="88"/>
                      </a:lnTo>
                      <a:lnTo>
                        <a:pt x="84" y="88"/>
                      </a:lnTo>
                      <a:lnTo>
                        <a:pt x="84" y="88"/>
                      </a:lnTo>
                      <a:lnTo>
                        <a:pt x="84" y="88"/>
                      </a:lnTo>
                      <a:lnTo>
                        <a:pt x="84" y="90"/>
                      </a:lnTo>
                      <a:lnTo>
                        <a:pt x="83" y="90"/>
                      </a:lnTo>
                      <a:lnTo>
                        <a:pt x="83" y="90"/>
                      </a:lnTo>
                      <a:lnTo>
                        <a:pt x="81" y="90"/>
                      </a:lnTo>
                      <a:lnTo>
                        <a:pt x="81" y="90"/>
                      </a:lnTo>
                      <a:lnTo>
                        <a:pt x="81" y="90"/>
                      </a:lnTo>
                      <a:lnTo>
                        <a:pt x="79" y="90"/>
                      </a:lnTo>
                      <a:lnTo>
                        <a:pt x="79" y="90"/>
                      </a:lnTo>
                      <a:lnTo>
                        <a:pt x="77" y="90"/>
                      </a:lnTo>
                      <a:lnTo>
                        <a:pt x="77" y="88"/>
                      </a:lnTo>
                      <a:lnTo>
                        <a:pt x="77" y="88"/>
                      </a:lnTo>
                      <a:lnTo>
                        <a:pt x="77" y="88"/>
                      </a:lnTo>
                      <a:lnTo>
                        <a:pt x="77" y="88"/>
                      </a:lnTo>
                      <a:lnTo>
                        <a:pt x="75" y="88"/>
                      </a:lnTo>
                      <a:lnTo>
                        <a:pt x="75" y="88"/>
                      </a:lnTo>
                      <a:lnTo>
                        <a:pt x="75" y="86"/>
                      </a:lnTo>
                      <a:lnTo>
                        <a:pt x="75" y="86"/>
                      </a:lnTo>
                      <a:lnTo>
                        <a:pt x="73" y="86"/>
                      </a:lnTo>
                      <a:lnTo>
                        <a:pt x="73" y="86"/>
                      </a:lnTo>
                      <a:lnTo>
                        <a:pt x="73" y="86"/>
                      </a:lnTo>
                      <a:lnTo>
                        <a:pt x="71" y="86"/>
                      </a:lnTo>
                      <a:lnTo>
                        <a:pt x="71" y="86"/>
                      </a:lnTo>
                      <a:lnTo>
                        <a:pt x="71" y="86"/>
                      </a:lnTo>
                      <a:lnTo>
                        <a:pt x="71" y="84"/>
                      </a:lnTo>
                      <a:lnTo>
                        <a:pt x="71" y="84"/>
                      </a:lnTo>
                      <a:lnTo>
                        <a:pt x="71" y="82"/>
                      </a:lnTo>
                      <a:lnTo>
                        <a:pt x="71" y="82"/>
                      </a:lnTo>
                      <a:lnTo>
                        <a:pt x="71" y="82"/>
                      </a:lnTo>
                      <a:lnTo>
                        <a:pt x="73" y="82"/>
                      </a:lnTo>
                      <a:lnTo>
                        <a:pt x="73" y="80"/>
                      </a:lnTo>
                      <a:lnTo>
                        <a:pt x="71" y="80"/>
                      </a:lnTo>
                      <a:lnTo>
                        <a:pt x="71" y="80"/>
                      </a:lnTo>
                      <a:lnTo>
                        <a:pt x="71" y="80"/>
                      </a:lnTo>
                      <a:lnTo>
                        <a:pt x="71" y="78"/>
                      </a:lnTo>
                      <a:lnTo>
                        <a:pt x="71" y="78"/>
                      </a:lnTo>
                      <a:lnTo>
                        <a:pt x="71" y="78"/>
                      </a:lnTo>
                      <a:lnTo>
                        <a:pt x="71" y="78"/>
                      </a:lnTo>
                      <a:lnTo>
                        <a:pt x="73" y="78"/>
                      </a:lnTo>
                      <a:lnTo>
                        <a:pt x="73" y="78"/>
                      </a:lnTo>
                      <a:lnTo>
                        <a:pt x="73" y="78"/>
                      </a:lnTo>
                      <a:lnTo>
                        <a:pt x="75" y="78"/>
                      </a:lnTo>
                      <a:lnTo>
                        <a:pt x="75" y="78"/>
                      </a:lnTo>
                      <a:lnTo>
                        <a:pt x="75" y="78"/>
                      </a:lnTo>
                      <a:lnTo>
                        <a:pt x="75" y="78"/>
                      </a:lnTo>
                      <a:lnTo>
                        <a:pt x="75" y="76"/>
                      </a:lnTo>
                      <a:lnTo>
                        <a:pt x="73" y="76"/>
                      </a:lnTo>
                      <a:lnTo>
                        <a:pt x="73" y="76"/>
                      </a:lnTo>
                      <a:lnTo>
                        <a:pt x="73" y="76"/>
                      </a:lnTo>
                      <a:lnTo>
                        <a:pt x="71" y="76"/>
                      </a:lnTo>
                      <a:lnTo>
                        <a:pt x="71" y="74"/>
                      </a:lnTo>
                      <a:lnTo>
                        <a:pt x="71" y="74"/>
                      </a:lnTo>
                      <a:lnTo>
                        <a:pt x="71" y="74"/>
                      </a:lnTo>
                      <a:lnTo>
                        <a:pt x="71" y="74"/>
                      </a:lnTo>
                      <a:lnTo>
                        <a:pt x="69" y="74"/>
                      </a:lnTo>
                      <a:lnTo>
                        <a:pt x="69" y="74"/>
                      </a:lnTo>
                      <a:lnTo>
                        <a:pt x="69" y="72"/>
                      </a:lnTo>
                      <a:lnTo>
                        <a:pt x="69" y="72"/>
                      </a:lnTo>
                      <a:lnTo>
                        <a:pt x="71" y="72"/>
                      </a:lnTo>
                      <a:lnTo>
                        <a:pt x="71" y="72"/>
                      </a:lnTo>
                      <a:lnTo>
                        <a:pt x="69" y="72"/>
                      </a:lnTo>
                      <a:lnTo>
                        <a:pt x="69" y="70"/>
                      </a:lnTo>
                      <a:lnTo>
                        <a:pt x="69" y="70"/>
                      </a:lnTo>
                      <a:lnTo>
                        <a:pt x="69" y="70"/>
                      </a:lnTo>
                      <a:lnTo>
                        <a:pt x="71" y="70"/>
                      </a:lnTo>
                      <a:lnTo>
                        <a:pt x="71" y="69"/>
                      </a:lnTo>
                      <a:lnTo>
                        <a:pt x="69" y="69"/>
                      </a:lnTo>
                      <a:lnTo>
                        <a:pt x="69" y="69"/>
                      </a:lnTo>
                      <a:lnTo>
                        <a:pt x="69" y="69"/>
                      </a:lnTo>
                      <a:lnTo>
                        <a:pt x="69" y="69"/>
                      </a:lnTo>
                      <a:lnTo>
                        <a:pt x="69" y="67"/>
                      </a:lnTo>
                      <a:lnTo>
                        <a:pt x="67" y="67"/>
                      </a:lnTo>
                      <a:lnTo>
                        <a:pt x="67" y="67"/>
                      </a:lnTo>
                      <a:lnTo>
                        <a:pt x="65" y="67"/>
                      </a:lnTo>
                      <a:lnTo>
                        <a:pt x="65" y="67"/>
                      </a:lnTo>
                      <a:lnTo>
                        <a:pt x="65" y="67"/>
                      </a:lnTo>
                      <a:lnTo>
                        <a:pt x="63" y="67"/>
                      </a:lnTo>
                      <a:lnTo>
                        <a:pt x="63" y="67"/>
                      </a:lnTo>
                      <a:lnTo>
                        <a:pt x="63" y="67"/>
                      </a:lnTo>
                      <a:lnTo>
                        <a:pt x="61" y="67"/>
                      </a:lnTo>
                      <a:lnTo>
                        <a:pt x="61" y="67"/>
                      </a:lnTo>
                      <a:lnTo>
                        <a:pt x="60" y="67"/>
                      </a:lnTo>
                      <a:lnTo>
                        <a:pt x="60" y="67"/>
                      </a:lnTo>
                      <a:lnTo>
                        <a:pt x="60" y="67"/>
                      </a:lnTo>
                      <a:lnTo>
                        <a:pt x="60" y="67"/>
                      </a:lnTo>
                      <a:lnTo>
                        <a:pt x="58" y="67"/>
                      </a:lnTo>
                      <a:lnTo>
                        <a:pt x="58" y="65"/>
                      </a:lnTo>
                      <a:lnTo>
                        <a:pt x="58" y="65"/>
                      </a:lnTo>
                      <a:lnTo>
                        <a:pt x="58" y="65"/>
                      </a:lnTo>
                      <a:lnTo>
                        <a:pt x="58" y="63"/>
                      </a:lnTo>
                      <a:lnTo>
                        <a:pt x="58" y="63"/>
                      </a:lnTo>
                      <a:lnTo>
                        <a:pt x="58" y="63"/>
                      </a:lnTo>
                      <a:lnTo>
                        <a:pt x="56" y="63"/>
                      </a:lnTo>
                      <a:lnTo>
                        <a:pt x="56" y="63"/>
                      </a:lnTo>
                      <a:lnTo>
                        <a:pt x="56" y="63"/>
                      </a:lnTo>
                      <a:lnTo>
                        <a:pt x="54" y="63"/>
                      </a:lnTo>
                      <a:lnTo>
                        <a:pt x="54" y="63"/>
                      </a:lnTo>
                      <a:lnTo>
                        <a:pt x="54" y="63"/>
                      </a:lnTo>
                      <a:lnTo>
                        <a:pt x="54" y="63"/>
                      </a:lnTo>
                      <a:lnTo>
                        <a:pt x="52" y="63"/>
                      </a:lnTo>
                      <a:lnTo>
                        <a:pt x="52" y="63"/>
                      </a:lnTo>
                      <a:lnTo>
                        <a:pt x="52" y="63"/>
                      </a:lnTo>
                      <a:lnTo>
                        <a:pt x="50" y="63"/>
                      </a:lnTo>
                      <a:lnTo>
                        <a:pt x="50" y="61"/>
                      </a:lnTo>
                      <a:lnTo>
                        <a:pt x="50" y="61"/>
                      </a:lnTo>
                      <a:lnTo>
                        <a:pt x="50" y="61"/>
                      </a:lnTo>
                      <a:lnTo>
                        <a:pt x="50" y="61"/>
                      </a:lnTo>
                      <a:lnTo>
                        <a:pt x="48" y="61"/>
                      </a:lnTo>
                      <a:lnTo>
                        <a:pt x="48" y="59"/>
                      </a:lnTo>
                      <a:lnTo>
                        <a:pt x="48" y="59"/>
                      </a:lnTo>
                      <a:lnTo>
                        <a:pt x="48" y="59"/>
                      </a:lnTo>
                      <a:lnTo>
                        <a:pt x="48" y="59"/>
                      </a:lnTo>
                      <a:lnTo>
                        <a:pt x="48" y="57"/>
                      </a:lnTo>
                      <a:lnTo>
                        <a:pt x="46" y="57"/>
                      </a:lnTo>
                      <a:lnTo>
                        <a:pt x="46" y="57"/>
                      </a:lnTo>
                      <a:lnTo>
                        <a:pt x="46" y="57"/>
                      </a:lnTo>
                      <a:lnTo>
                        <a:pt x="46" y="57"/>
                      </a:lnTo>
                      <a:lnTo>
                        <a:pt x="46" y="59"/>
                      </a:lnTo>
                      <a:lnTo>
                        <a:pt x="44" y="59"/>
                      </a:lnTo>
                      <a:lnTo>
                        <a:pt x="44" y="59"/>
                      </a:lnTo>
                      <a:lnTo>
                        <a:pt x="44" y="59"/>
                      </a:lnTo>
                      <a:lnTo>
                        <a:pt x="44" y="59"/>
                      </a:lnTo>
                      <a:lnTo>
                        <a:pt x="42" y="59"/>
                      </a:lnTo>
                      <a:lnTo>
                        <a:pt x="42" y="59"/>
                      </a:lnTo>
                      <a:lnTo>
                        <a:pt x="42" y="59"/>
                      </a:lnTo>
                      <a:lnTo>
                        <a:pt x="40" y="59"/>
                      </a:lnTo>
                      <a:lnTo>
                        <a:pt x="40" y="59"/>
                      </a:lnTo>
                      <a:lnTo>
                        <a:pt x="39" y="59"/>
                      </a:lnTo>
                      <a:lnTo>
                        <a:pt x="39" y="59"/>
                      </a:lnTo>
                      <a:lnTo>
                        <a:pt x="39" y="59"/>
                      </a:lnTo>
                      <a:lnTo>
                        <a:pt x="39" y="61"/>
                      </a:lnTo>
                      <a:lnTo>
                        <a:pt x="39" y="61"/>
                      </a:lnTo>
                      <a:lnTo>
                        <a:pt x="39" y="61"/>
                      </a:lnTo>
                      <a:lnTo>
                        <a:pt x="39" y="61"/>
                      </a:lnTo>
                      <a:lnTo>
                        <a:pt x="39" y="63"/>
                      </a:lnTo>
                      <a:lnTo>
                        <a:pt x="40" y="63"/>
                      </a:lnTo>
                      <a:lnTo>
                        <a:pt x="40" y="63"/>
                      </a:lnTo>
                      <a:lnTo>
                        <a:pt x="40" y="63"/>
                      </a:lnTo>
                      <a:lnTo>
                        <a:pt x="40" y="63"/>
                      </a:lnTo>
                      <a:lnTo>
                        <a:pt x="40" y="63"/>
                      </a:lnTo>
                      <a:lnTo>
                        <a:pt x="39" y="63"/>
                      </a:lnTo>
                      <a:lnTo>
                        <a:pt x="39" y="63"/>
                      </a:lnTo>
                      <a:lnTo>
                        <a:pt x="39" y="63"/>
                      </a:lnTo>
                      <a:lnTo>
                        <a:pt x="37" y="63"/>
                      </a:lnTo>
                      <a:lnTo>
                        <a:pt x="37" y="63"/>
                      </a:lnTo>
                      <a:lnTo>
                        <a:pt x="37" y="63"/>
                      </a:lnTo>
                      <a:lnTo>
                        <a:pt x="37" y="63"/>
                      </a:lnTo>
                      <a:lnTo>
                        <a:pt x="35" y="63"/>
                      </a:lnTo>
                      <a:lnTo>
                        <a:pt x="35" y="63"/>
                      </a:lnTo>
                      <a:lnTo>
                        <a:pt x="35" y="63"/>
                      </a:lnTo>
                      <a:lnTo>
                        <a:pt x="33" y="63"/>
                      </a:lnTo>
                      <a:lnTo>
                        <a:pt x="33" y="65"/>
                      </a:lnTo>
                      <a:lnTo>
                        <a:pt x="33" y="65"/>
                      </a:lnTo>
                      <a:lnTo>
                        <a:pt x="35" y="65"/>
                      </a:lnTo>
                      <a:lnTo>
                        <a:pt x="35" y="67"/>
                      </a:lnTo>
                      <a:lnTo>
                        <a:pt x="33" y="67"/>
                      </a:lnTo>
                      <a:lnTo>
                        <a:pt x="33" y="67"/>
                      </a:lnTo>
                      <a:lnTo>
                        <a:pt x="33" y="69"/>
                      </a:lnTo>
                      <a:lnTo>
                        <a:pt x="33" y="69"/>
                      </a:lnTo>
                      <a:lnTo>
                        <a:pt x="33" y="69"/>
                      </a:lnTo>
                      <a:lnTo>
                        <a:pt x="33" y="69"/>
                      </a:lnTo>
                      <a:lnTo>
                        <a:pt x="33" y="70"/>
                      </a:lnTo>
                      <a:lnTo>
                        <a:pt x="31" y="70"/>
                      </a:lnTo>
                      <a:lnTo>
                        <a:pt x="31" y="70"/>
                      </a:lnTo>
                      <a:lnTo>
                        <a:pt x="31" y="70"/>
                      </a:lnTo>
                      <a:lnTo>
                        <a:pt x="29" y="70"/>
                      </a:lnTo>
                      <a:lnTo>
                        <a:pt x="29" y="70"/>
                      </a:lnTo>
                      <a:lnTo>
                        <a:pt x="27" y="70"/>
                      </a:lnTo>
                      <a:lnTo>
                        <a:pt x="27" y="70"/>
                      </a:lnTo>
                      <a:lnTo>
                        <a:pt x="27" y="70"/>
                      </a:lnTo>
                      <a:lnTo>
                        <a:pt x="27" y="70"/>
                      </a:lnTo>
                      <a:lnTo>
                        <a:pt x="25" y="70"/>
                      </a:lnTo>
                      <a:lnTo>
                        <a:pt x="25" y="70"/>
                      </a:lnTo>
                      <a:lnTo>
                        <a:pt x="25" y="70"/>
                      </a:lnTo>
                      <a:lnTo>
                        <a:pt x="23" y="70"/>
                      </a:lnTo>
                      <a:lnTo>
                        <a:pt x="23" y="72"/>
                      </a:lnTo>
                      <a:lnTo>
                        <a:pt x="23" y="72"/>
                      </a:lnTo>
                      <a:lnTo>
                        <a:pt x="23" y="74"/>
                      </a:lnTo>
                      <a:lnTo>
                        <a:pt x="23" y="74"/>
                      </a:lnTo>
                      <a:lnTo>
                        <a:pt x="23" y="74"/>
                      </a:lnTo>
                      <a:lnTo>
                        <a:pt x="23" y="74"/>
                      </a:lnTo>
                      <a:lnTo>
                        <a:pt x="21" y="74"/>
                      </a:lnTo>
                      <a:lnTo>
                        <a:pt x="21" y="74"/>
                      </a:lnTo>
                      <a:lnTo>
                        <a:pt x="21" y="74"/>
                      </a:lnTo>
                      <a:lnTo>
                        <a:pt x="19" y="74"/>
                      </a:lnTo>
                      <a:lnTo>
                        <a:pt x="19" y="74"/>
                      </a:lnTo>
                      <a:lnTo>
                        <a:pt x="17" y="74"/>
                      </a:lnTo>
                      <a:lnTo>
                        <a:pt x="17" y="74"/>
                      </a:lnTo>
                      <a:lnTo>
                        <a:pt x="17" y="76"/>
                      </a:lnTo>
                      <a:lnTo>
                        <a:pt x="17" y="76"/>
                      </a:lnTo>
                      <a:lnTo>
                        <a:pt x="17" y="76"/>
                      </a:lnTo>
                      <a:lnTo>
                        <a:pt x="17" y="78"/>
                      </a:lnTo>
                      <a:lnTo>
                        <a:pt x="17" y="78"/>
                      </a:lnTo>
                      <a:lnTo>
                        <a:pt x="17" y="78"/>
                      </a:lnTo>
                      <a:lnTo>
                        <a:pt x="17" y="80"/>
                      </a:lnTo>
                      <a:lnTo>
                        <a:pt x="17" y="80"/>
                      </a:lnTo>
                      <a:lnTo>
                        <a:pt x="17" y="80"/>
                      </a:lnTo>
                      <a:lnTo>
                        <a:pt x="17" y="82"/>
                      </a:lnTo>
                      <a:lnTo>
                        <a:pt x="17" y="82"/>
                      </a:lnTo>
                      <a:lnTo>
                        <a:pt x="17" y="82"/>
                      </a:lnTo>
                      <a:lnTo>
                        <a:pt x="17" y="84"/>
                      </a:lnTo>
                      <a:lnTo>
                        <a:pt x="17" y="84"/>
                      </a:lnTo>
                      <a:lnTo>
                        <a:pt x="17" y="86"/>
                      </a:lnTo>
                      <a:lnTo>
                        <a:pt x="19" y="86"/>
                      </a:lnTo>
                      <a:lnTo>
                        <a:pt x="19" y="86"/>
                      </a:lnTo>
                      <a:lnTo>
                        <a:pt x="19" y="86"/>
                      </a:lnTo>
                      <a:lnTo>
                        <a:pt x="19" y="86"/>
                      </a:lnTo>
                      <a:lnTo>
                        <a:pt x="19" y="86"/>
                      </a:lnTo>
                      <a:lnTo>
                        <a:pt x="19" y="88"/>
                      </a:lnTo>
                      <a:lnTo>
                        <a:pt x="17" y="88"/>
                      </a:lnTo>
                      <a:lnTo>
                        <a:pt x="17" y="88"/>
                      </a:lnTo>
                      <a:lnTo>
                        <a:pt x="17" y="88"/>
                      </a:lnTo>
                      <a:lnTo>
                        <a:pt x="17" y="88"/>
                      </a:lnTo>
                      <a:lnTo>
                        <a:pt x="16" y="88"/>
                      </a:lnTo>
                      <a:lnTo>
                        <a:pt x="16" y="88"/>
                      </a:lnTo>
                      <a:lnTo>
                        <a:pt x="16" y="88"/>
                      </a:lnTo>
                      <a:lnTo>
                        <a:pt x="16" y="88"/>
                      </a:lnTo>
                      <a:lnTo>
                        <a:pt x="14" y="88"/>
                      </a:lnTo>
                      <a:lnTo>
                        <a:pt x="14" y="88"/>
                      </a:lnTo>
                      <a:lnTo>
                        <a:pt x="12" y="88"/>
                      </a:lnTo>
                      <a:lnTo>
                        <a:pt x="12" y="88"/>
                      </a:lnTo>
                      <a:lnTo>
                        <a:pt x="12" y="88"/>
                      </a:lnTo>
                      <a:lnTo>
                        <a:pt x="10" y="88"/>
                      </a:lnTo>
                      <a:lnTo>
                        <a:pt x="10" y="88"/>
                      </a:lnTo>
                      <a:lnTo>
                        <a:pt x="10" y="88"/>
                      </a:lnTo>
                      <a:lnTo>
                        <a:pt x="8" y="88"/>
                      </a:lnTo>
                      <a:lnTo>
                        <a:pt x="8" y="88"/>
                      </a:lnTo>
                      <a:lnTo>
                        <a:pt x="6" y="88"/>
                      </a:lnTo>
                      <a:lnTo>
                        <a:pt x="6" y="88"/>
                      </a:lnTo>
                      <a:lnTo>
                        <a:pt x="6" y="88"/>
                      </a:lnTo>
                      <a:lnTo>
                        <a:pt x="4" y="88"/>
                      </a:lnTo>
                      <a:lnTo>
                        <a:pt x="4" y="88"/>
                      </a:lnTo>
                      <a:lnTo>
                        <a:pt x="4" y="88"/>
                      </a:lnTo>
                      <a:lnTo>
                        <a:pt x="4" y="86"/>
                      </a:lnTo>
                      <a:lnTo>
                        <a:pt x="2" y="86"/>
                      </a:lnTo>
                      <a:lnTo>
                        <a:pt x="2" y="86"/>
                      </a:lnTo>
                      <a:lnTo>
                        <a:pt x="0" y="86"/>
                      </a:lnTo>
                      <a:lnTo>
                        <a:pt x="0" y="86"/>
                      </a:lnTo>
                      <a:lnTo>
                        <a:pt x="0" y="86"/>
                      </a:lnTo>
                      <a:lnTo>
                        <a:pt x="0" y="86"/>
                      </a:lnTo>
                      <a:lnTo>
                        <a:pt x="0" y="84"/>
                      </a:lnTo>
                      <a:lnTo>
                        <a:pt x="0" y="84"/>
                      </a:lnTo>
                      <a:lnTo>
                        <a:pt x="0" y="82"/>
                      </a:lnTo>
                      <a:lnTo>
                        <a:pt x="0" y="82"/>
                      </a:lnTo>
                      <a:lnTo>
                        <a:pt x="0" y="80"/>
                      </a:lnTo>
                      <a:lnTo>
                        <a:pt x="0" y="80"/>
                      </a:lnTo>
                      <a:lnTo>
                        <a:pt x="0" y="78"/>
                      </a:lnTo>
                      <a:lnTo>
                        <a:pt x="0" y="78"/>
                      </a:lnTo>
                      <a:lnTo>
                        <a:pt x="0" y="78"/>
                      </a:lnTo>
                      <a:lnTo>
                        <a:pt x="0" y="76"/>
                      </a:lnTo>
                      <a:lnTo>
                        <a:pt x="0" y="76"/>
                      </a:lnTo>
                      <a:lnTo>
                        <a:pt x="0" y="74"/>
                      </a:lnTo>
                      <a:lnTo>
                        <a:pt x="0" y="74"/>
                      </a:lnTo>
                      <a:lnTo>
                        <a:pt x="0" y="72"/>
                      </a:lnTo>
                      <a:lnTo>
                        <a:pt x="0" y="72"/>
                      </a:lnTo>
                      <a:lnTo>
                        <a:pt x="0" y="70"/>
                      </a:lnTo>
                      <a:lnTo>
                        <a:pt x="0" y="70"/>
                      </a:lnTo>
                      <a:lnTo>
                        <a:pt x="0" y="70"/>
                      </a:lnTo>
                      <a:lnTo>
                        <a:pt x="0" y="69"/>
                      </a:lnTo>
                      <a:lnTo>
                        <a:pt x="0" y="69"/>
                      </a:lnTo>
                      <a:lnTo>
                        <a:pt x="0" y="67"/>
                      </a:lnTo>
                      <a:lnTo>
                        <a:pt x="0" y="67"/>
                      </a:lnTo>
                      <a:lnTo>
                        <a:pt x="0" y="65"/>
                      </a:lnTo>
                      <a:lnTo>
                        <a:pt x="0" y="65"/>
                      </a:lnTo>
                      <a:lnTo>
                        <a:pt x="0" y="63"/>
                      </a:lnTo>
                      <a:lnTo>
                        <a:pt x="0" y="63"/>
                      </a:lnTo>
                      <a:lnTo>
                        <a:pt x="0" y="63"/>
                      </a:lnTo>
                      <a:lnTo>
                        <a:pt x="0" y="61"/>
                      </a:lnTo>
                      <a:lnTo>
                        <a:pt x="0" y="61"/>
                      </a:lnTo>
                      <a:lnTo>
                        <a:pt x="0" y="59"/>
                      </a:lnTo>
                      <a:lnTo>
                        <a:pt x="0" y="59"/>
                      </a:lnTo>
                      <a:lnTo>
                        <a:pt x="0" y="57"/>
                      </a:lnTo>
                      <a:lnTo>
                        <a:pt x="0" y="57"/>
                      </a:lnTo>
                      <a:lnTo>
                        <a:pt x="0" y="55"/>
                      </a:lnTo>
                      <a:lnTo>
                        <a:pt x="0" y="55"/>
                      </a:lnTo>
                      <a:lnTo>
                        <a:pt x="0" y="53"/>
                      </a:lnTo>
                      <a:lnTo>
                        <a:pt x="0" y="53"/>
                      </a:lnTo>
                      <a:lnTo>
                        <a:pt x="0" y="53"/>
                      </a:lnTo>
                      <a:lnTo>
                        <a:pt x="0" y="51"/>
                      </a:lnTo>
                      <a:lnTo>
                        <a:pt x="0" y="51"/>
                      </a:lnTo>
                      <a:lnTo>
                        <a:pt x="0" y="49"/>
                      </a:lnTo>
                      <a:lnTo>
                        <a:pt x="0" y="49"/>
                      </a:lnTo>
                      <a:lnTo>
                        <a:pt x="0" y="47"/>
                      </a:lnTo>
                      <a:lnTo>
                        <a:pt x="0" y="47"/>
                      </a:lnTo>
                      <a:lnTo>
                        <a:pt x="0" y="46"/>
                      </a:lnTo>
                      <a:lnTo>
                        <a:pt x="0" y="46"/>
                      </a:lnTo>
                      <a:lnTo>
                        <a:pt x="0" y="46"/>
                      </a:lnTo>
                      <a:lnTo>
                        <a:pt x="0" y="44"/>
                      </a:lnTo>
                      <a:lnTo>
                        <a:pt x="0" y="44"/>
                      </a:lnTo>
                      <a:lnTo>
                        <a:pt x="0" y="42"/>
                      </a:lnTo>
                      <a:lnTo>
                        <a:pt x="0" y="42"/>
                      </a:lnTo>
                      <a:lnTo>
                        <a:pt x="0" y="40"/>
                      </a:lnTo>
                      <a:lnTo>
                        <a:pt x="0" y="40"/>
                      </a:lnTo>
                      <a:lnTo>
                        <a:pt x="0" y="38"/>
                      </a:lnTo>
                      <a:lnTo>
                        <a:pt x="0" y="38"/>
                      </a:lnTo>
                      <a:lnTo>
                        <a:pt x="0" y="38"/>
                      </a:lnTo>
                      <a:lnTo>
                        <a:pt x="0" y="36"/>
                      </a:lnTo>
                      <a:lnTo>
                        <a:pt x="0" y="36"/>
                      </a:lnTo>
                      <a:lnTo>
                        <a:pt x="0" y="34"/>
                      </a:lnTo>
                      <a:lnTo>
                        <a:pt x="0" y="34"/>
                      </a:lnTo>
                      <a:lnTo>
                        <a:pt x="0" y="32"/>
                      </a:lnTo>
                      <a:lnTo>
                        <a:pt x="0" y="32"/>
                      </a:lnTo>
                      <a:lnTo>
                        <a:pt x="0" y="30"/>
                      </a:lnTo>
                      <a:lnTo>
                        <a:pt x="0" y="30"/>
                      </a:lnTo>
                      <a:lnTo>
                        <a:pt x="0" y="30"/>
                      </a:lnTo>
                      <a:lnTo>
                        <a:pt x="0" y="28"/>
                      </a:lnTo>
                      <a:lnTo>
                        <a:pt x="0" y="28"/>
                      </a:lnTo>
                      <a:lnTo>
                        <a:pt x="0" y="26"/>
                      </a:lnTo>
                      <a:lnTo>
                        <a:pt x="0" y="26"/>
                      </a:lnTo>
                      <a:lnTo>
                        <a:pt x="0" y="24"/>
                      </a:lnTo>
                      <a:lnTo>
                        <a:pt x="0" y="24"/>
                      </a:lnTo>
                      <a:lnTo>
                        <a:pt x="0" y="23"/>
                      </a:lnTo>
                      <a:lnTo>
                        <a:pt x="0" y="23"/>
                      </a:lnTo>
                      <a:lnTo>
                        <a:pt x="0" y="23"/>
                      </a:lnTo>
                      <a:lnTo>
                        <a:pt x="0" y="21"/>
                      </a:lnTo>
                      <a:lnTo>
                        <a:pt x="0" y="21"/>
                      </a:lnTo>
                      <a:lnTo>
                        <a:pt x="0" y="19"/>
                      </a:lnTo>
                      <a:lnTo>
                        <a:pt x="0" y="19"/>
                      </a:lnTo>
                      <a:lnTo>
                        <a:pt x="0" y="17"/>
                      </a:lnTo>
                      <a:lnTo>
                        <a:pt x="0" y="17"/>
                      </a:lnTo>
                      <a:lnTo>
                        <a:pt x="0" y="15"/>
                      </a:lnTo>
                      <a:lnTo>
                        <a:pt x="0" y="15"/>
                      </a:lnTo>
                      <a:lnTo>
                        <a:pt x="0" y="15"/>
                      </a:lnTo>
                      <a:lnTo>
                        <a:pt x="0" y="13"/>
                      </a:lnTo>
                      <a:lnTo>
                        <a:pt x="0" y="13"/>
                      </a:lnTo>
                      <a:lnTo>
                        <a:pt x="0" y="11"/>
                      </a:lnTo>
                      <a:lnTo>
                        <a:pt x="0" y="11"/>
                      </a:lnTo>
                      <a:lnTo>
                        <a:pt x="2" y="11"/>
                      </a:lnTo>
                      <a:lnTo>
                        <a:pt x="2" y="11"/>
                      </a:lnTo>
                      <a:lnTo>
                        <a:pt x="2" y="11"/>
                      </a:lnTo>
                      <a:lnTo>
                        <a:pt x="4" y="11"/>
                      </a:lnTo>
                      <a:lnTo>
                        <a:pt x="4" y="11"/>
                      </a:lnTo>
                      <a:lnTo>
                        <a:pt x="4" y="9"/>
                      </a:lnTo>
                      <a:lnTo>
                        <a:pt x="4" y="9"/>
                      </a:lnTo>
                      <a:lnTo>
                        <a:pt x="6" y="9"/>
                      </a:lnTo>
                      <a:lnTo>
                        <a:pt x="6" y="9"/>
                      </a:lnTo>
                      <a:lnTo>
                        <a:pt x="6" y="9"/>
                      </a:lnTo>
                      <a:lnTo>
                        <a:pt x="8" y="9"/>
                      </a:lnTo>
                      <a:lnTo>
                        <a:pt x="8" y="9"/>
                      </a:lnTo>
                      <a:lnTo>
                        <a:pt x="8" y="9"/>
                      </a:lnTo>
                      <a:lnTo>
                        <a:pt x="10" y="9"/>
                      </a:lnTo>
                      <a:lnTo>
                        <a:pt x="10" y="9"/>
                      </a:lnTo>
                      <a:lnTo>
                        <a:pt x="10" y="9"/>
                      </a:lnTo>
                      <a:lnTo>
                        <a:pt x="12" y="9"/>
                      </a:lnTo>
                      <a:lnTo>
                        <a:pt x="12" y="7"/>
                      </a:lnTo>
                      <a:lnTo>
                        <a:pt x="12" y="7"/>
                      </a:lnTo>
                      <a:lnTo>
                        <a:pt x="12" y="7"/>
                      </a:lnTo>
                      <a:lnTo>
                        <a:pt x="14" y="7"/>
                      </a:lnTo>
                      <a:lnTo>
                        <a:pt x="14" y="7"/>
                      </a:lnTo>
                      <a:lnTo>
                        <a:pt x="14" y="7"/>
                      </a:lnTo>
                      <a:lnTo>
                        <a:pt x="16" y="7"/>
                      </a:lnTo>
                      <a:lnTo>
                        <a:pt x="16" y="7"/>
                      </a:lnTo>
                      <a:lnTo>
                        <a:pt x="16" y="7"/>
                      </a:lnTo>
                      <a:lnTo>
                        <a:pt x="17" y="7"/>
                      </a:lnTo>
                      <a:lnTo>
                        <a:pt x="17" y="7"/>
                      </a:lnTo>
                      <a:lnTo>
                        <a:pt x="17" y="5"/>
                      </a:lnTo>
                      <a:lnTo>
                        <a:pt x="17" y="5"/>
                      </a:lnTo>
                      <a:lnTo>
                        <a:pt x="19" y="5"/>
                      </a:lnTo>
                      <a:lnTo>
                        <a:pt x="19" y="5"/>
                      </a:lnTo>
                      <a:lnTo>
                        <a:pt x="21" y="5"/>
                      </a:lnTo>
                      <a:lnTo>
                        <a:pt x="21" y="5"/>
                      </a:lnTo>
                      <a:lnTo>
                        <a:pt x="21" y="5"/>
                      </a:lnTo>
                      <a:lnTo>
                        <a:pt x="21" y="5"/>
                      </a:lnTo>
                      <a:lnTo>
                        <a:pt x="23" y="5"/>
                      </a:lnTo>
                      <a:lnTo>
                        <a:pt x="23" y="5"/>
                      </a:lnTo>
                      <a:lnTo>
                        <a:pt x="23" y="5"/>
                      </a:lnTo>
                      <a:lnTo>
                        <a:pt x="23" y="5"/>
                      </a:lnTo>
                      <a:lnTo>
                        <a:pt x="25" y="5"/>
                      </a:lnTo>
                      <a:lnTo>
                        <a:pt x="25" y="5"/>
                      </a:lnTo>
                      <a:lnTo>
                        <a:pt x="27" y="5"/>
                      </a:lnTo>
                      <a:lnTo>
                        <a:pt x="27" y="5"/>
                      </a:lnTo>
                      <a:lnTo>
                        <a:pt x="27" y="3"/>
                      </a:lnTo>
                      <a:lnTo>
                        <a:pt x="27" y="3"/>
                      </a:lnTo>
                      <a:lnTo>
                        <a:pt x="29" y="3"/>
                      </a:lnTo>
                      <a:lnTo>
                        <a:pt x="29" y="3"/>
                      </a:lnTo>
                      <a:lnTo>
                        <a:pt x="31" y="3"/>
                      </a:lnTo>
                      <a:lnTo>
                        <a:pt x="31" y="3"/>
                      </a:lnTo>
                      <a:lnTo>
                        <a:pt x="31" y="3"/>
                      </a:lnTo>
                      <a:lnTo>
                        <a:pt x="31" y="3"/>
                      </a:lnTo>
                      <a:lnTo>
                        <a:pt x="33" y="3"/>
                      </a:lnTo>
                      <a:lnTo>
                        <a:pt x="33" y="3"/>
                      </a:lnTo>
                      <a:lnTo>
                        <a:pt x="33" y="3"/>
                      </a:lnTo>
                      <a:lnTo>
                        <a:pt x="35" y="3"/>
                      </a:lnTo>
                      <a:lnTo>
                        <a:pt x="35" y="1"/>
                      </a:lnTo>
                      <a:lnTo>
                        <a:pt x="35" y="1"/>
                      </a:lnTo>
                      <a:lnTo>
                        <a:pt x="37" y="1"/>
                      </a:lnTo>
                      <a:lnTo>
                        <a:pt x="37" y="1"/>
                      </a:lnTo>
                      <a:lnTo>
                        <a:pt x="37" y="1"/>
                      </a:lnTo>
                      <a:lnTo>
                        <a:pt x="37" y="1"/>
                      </a:lnTo>
                      <a:lnTo>
                        <a:pt x="39" y="1"/>
                      </a:lnTo>
                      <a:lnTo>
                        <a:pt x="39" y="1"/>
                      </a:lnTo>
                      <a:lnTo>
                        <a:pt x="39" y="1"/>
                      </a:lnTo>
                      <a:lnTo>
                        <a:pt x="40" y="1"/>
                      </a:lnTo>
                      <a:lnTo>
                        <a:pt x="40" y="0"/>
                      </a:lnTo>
                      <a:lnTo>
                        <a:pt x="40" y="0"/>
                      </a:lnTo>
                      <a:lnTo>
                        <a:pt x="42" y="0"/>
                      </a:lnTo>
                      <a:lnTo>
                        <a:pt x="42" y="0"/>
                      </a:lnTo>
                      <a:lnTo>
                        <a:pt x="42" y="0"/>
                      </a:lnTo>
                      <a:lnTo>
                        <a:pt x="42" y="0"/>
                      </a:lnTo>
                      <a:lnTo>
                        <a:pt x="44" y="0"/>
                      </a:lnTo>
                      <a:lnTo>
                        <a:pt x="44" y="0"/>
                      </a:lnTo>
                      <a:lnTo>
                        <a:pt x="44" y="0"/>
                      </a:lnTo>
                      <a:lnTo>
                        <a:pt x="46" y="0"/>
                      </a:lnTo>
                      <a:lnTo>
                        <a:pt x="46" y="0"/>
                      </a:lnTo>
                      <a:lnTo>
                        <a:pt x="44" y="0"/>
                      </a:lnTo>
                      <a:lnTo>
                        <a:pt x="44" y="1"/>
                      </a:lnTo>
                      <a:lnTo>
                        <a:pt x="44" y="1"/>
                      </a:lnTo>
                      <a:lnTo>
                        <a:pt x="44" y="1"/>
                      </a:lnTo>
                      <a:lnTo>
                        <a:pt x="44" y="3"/>
                      </a:lnTo>
                      <a:lnTo>
                        <a:pt x="44" y="3"/>
                      </a:lnTo>
                      <a:lnTo>
                        <a:pt x="44" y="3"/>
                      </a:lnTo>
                      <a:lnTo>
                        <a:pt x="44" y="5"/>
                      </a:lnTo>
                      <a:lnTo>
                        <a:pt x="42" y="5"/>
                      </a:lnTo>
                      <a:lnTo>
                        <a:pt x="42" y="5"/>
                      </a:lnTo>
                      <a:lnTo>
                        <a:pt x="42" y="5"/>
                      </a:lnTo>
                      <a:lnTo>
                        <a:pt x="42" y="5"/>
                      </a:lnTo>
                      <a:lnTo>
                        <a:pt x="42" y="7"/>
                      </a:lnTo>
                      <a:lnTo>
                        <a:pt x="42" y="7"/>
                      </a:lnTo>
                      <a:lnTo>
                        <a:pt x="42" y="7"/>
                      </a:lnTo>
                      <a:lnTo>
                        <a:pt x="42" y="9"/>
                      </a:lnTo>
                      <a:lnTo>
                        <a:pt x="42" y="9"/>
                      </a:lnTo>
                      <a:lnTo>
                        <a:pt x="40" y="9"/>
                      </a:lnTo>
                      <a:lnTo>
                        <a:pt x="40" y="11"/>
                      </a:lnTo>
                      <a:lnTo>
                        <a:pt x="40" y="11"/>
                      </a:lnTo>
                      <a:lnTo>
                        <a:pt x="40" y="11"/>
                      </a:lnTo>
                      <a:lnTo>
                        <a:pt x="40" y="13"/>
                      </a:lnTo>
                      <a:lnTo>
                        <a:pt x="39" y="13"/>
                      </a:lnTo>
                      <a:lnTo>
                        <a:pt x="39" y="13"/>
                      </a:lnTo>
                      <a:lnTo>
                        <a:pt x="39" y="15"/>
                      </a:lnTo>
                      <a:lnTo>
                        <a:pt x="39" y="15"/>
                      </a:lnTo>
                      <a:lnTo>
                        <a:pt x="39" y="15"/>
                      </a:lnTo>
                      <a:lnTo>
                        <a:pt x="39" y="15"/>
                      </a:lnTo>
                      <a:lnTo>
                        <a:pt x="39" y="15"/>
                      </a:lnTo>
                      <a:lnTo>
                        <a:pt x="39" y="17"/>
                      </a:lnTo>
                      <a:lnTo>
                        <a:pt x="39" y="17"/>
                      </a:lnTo>
                      <a:lnTo>
                        <a:pt x="40" y="17"/>
                      </a:lnTo>
                      <a:lnTo>
                        <a:pt x="40" y="19"/>
                      </a:lnTo>
                      <a:lnTo>
                        <a:pt x="40" y="19"/>
                      </a:lnTo>
                      <a:lnTo>
                        <a:pt x="40" y="19"/>
                      </a:lnTo>
                      <a:lnTo>
                        <a:pt x="40" y="21"/>
                      </a:lnTo>
                      <a:lnTo>
                        <a:pt x="40" y="21"/>
                      </a:lnTo>
                      <a:lnTo>
                        <a:pt x="40" y="21"/>
                      </a:lnTo>
                      <a:lnTo>
                        <a:pt x="39" y="21"/>
                      </a:lnTo>
                      <a:lnTo>
                        <a:pt x="39" y="23"/>
                      </a:lnTo>
                      <a:lnTo>
                        <a:pt x="39" y="23"/>
                      </a:lnTo>
                      <a:lnTo>
                        <a:pt x="39" y="23"/>
                      </a:lnTo>
                      <a:lnTo>
                        <a:pt x="39" y="24"/>
                      </a:lnTo>
                      <a:lnTo>
                        <a:pt x="39" y="24"/>
                      </a:lnTo>
                      <a:lnTo>
                        <a:pt x="40" y="24"/>
                      </a:lnTo>
                      <a:lnTo>
                        <a:pt x="40" y="26"/>
                      </a:lnTo>
                      <a:lnTo>
                        <a:pt x="40" y="26"/>
                      </a:lnTo>
                      <a:lnTo>
                        <a:pt x="40" y="26"/>
                      </a:lnTo>
                      <a:lnTo>
                        <a:pt x="42" y="26"/>
                      </a:lnTo>
                      <a:lnTo>
                        <a:pt x="42" y="28"/>
                      </a:lnTo>
                      <a:lnTo>
                        <a:pt x="42" y="28"/>
                      </a:lnTo>
                      <a:lnTo>
                        <a:pt x="42" y="28"/>
                      </a:lnTo>
                      <a:lnTo>
                        <a:pt x="42" y="30"/>
                      </a:lnTo>
                      <a:lnTo>
                        <a:pt x="42" y="30"/>
                      </a:lnTo>
                      <a:lnTo>
                        <a:pt x="42" y="30"/>
                      </a:lnTo>
                      <a:lnTo>
                        <a:pt x="42" y="32"/>
                      </a:lnTo>
                      <a:lnTo>
                        <a:pt x="42" y="32"/>
                      </a:lnTo>
                      <a:lnTo>
                        <a:pt x="42" y="34"/>
                      </a:lnTo>
                      <a:lnTo>
                        <a:pt x="42" y="34"/>
                      </a:lnTo>
                      <a:lnTo>
                        <a:pt x="42" y="34"/>
                      </a:lnTo>
                      <a:lnTo>
                        <a:pt x="42" y="34"/>
                      </a:lnTo>
                      <a:lnTo>
                        <a:pt x="42" y="36"/>
                      </a:lnTo>
                      <a:lnTo>
                        <a:pt x="42" y="36"/>
                      </a:lnTo>
                      <a:lnTo>
                        <a:pt x="42" y="36"/>
                      </a:lnTo>
                      <a:lnTo>
                        <a:pt x="44" y="36"/>
                      </a:lnTo>
                      <a:lnTo>
                        <a:pt x="44" y="36"/>
                      </a:lnTo>
                      <a:lnTo>
                        <a:pt x="44" y="36"/>
                      </a:lnTo>
                      <a:lnTo>
                        <a:pt x="46" y="36"/>
                      </a:lnTo>
                      <a:lnTo>
                        <a:pt x="46" y="36"/>
                      </a:lnTo>
                      <a:lnTo>
                        <a:pt x="48" y="36"/>
                      </a:lnTo>
                      <a:lnTo>
                        <a:pt x="48" y="36"/>
                      </a:lnTo>
                      <a:lnTo>
                        <a:pt x="46" y="36"/>
                      </a:lnTo>
                      <a:lnTo>
                        <a:pt x="46" y="34"/>
                      </a:lnTo>
                      <a:lnTo>
                        <a:pt x="46" y="34"/>
                      </a:lnTo>
                      <a:lnTo>
                        <a:pt x="46" y="32"/>
                      </a:lnTo>
                      <a:lnTo>
                        <a:pt x="48" y="32"/>
                      </a:lnTo>
                      <a:lnTo>
                        <a:pt x="48" y="32"/>
                      </a:lnTo>
                      <a:lnTo>
                        <a:pt x="48" y="32"/>
                      </a:lnTo>
                      <a:lnTo>
                        <a:pt x="48" y="32"/>
                      </a:lnTo>
                      <a:lnTo>
                        <a:pt x="50" y="32"/>
                      </a:lnTo>
                      <a:lnTo>
                        <a:pt x="50" y="32"/>
                      </a:lnTo>
                      <a:lnTo>
                        <a:pt x="50" y="32"/>
                      </a:lnTo>
                      <a:lnTo>
                        <a:pt x="50" y="32"/>
                      </a:lnTo>
                      <a:lnTo>
                        <a:pt x="50" y="34"/>
                      </a:lnTo>
                      <a:lnTo>
                        <a:pt x="52" y="34"/>
                      </a:lnTo>
                      <a:lnTo>
                        <a:pt x="52" y="34"/>
                      </a:lnTo>
                      <a:lnTo>
                        <a:pt x="52" y="34"/>
                      </a:lnTo>
                      <a:lnTo>
                        <a:pt x="54" y="34"/>
                      </a:lnTo>
                      <a:lnTo>
                        <a:pt x="54" y="36"/>
                      </a:lnTo>
                      <a:lnTo>
                        <a:pt x="54" y="36"/>
                      </a:lnTo>
                      <a:lnTo>
                        <a:pt x="54" y="34"/>
                      </a:lnTo>
                      <a:lnTo>
                        <a:pt x="54" y="34"/>
                      </a:lnTo>
                      <a:lnTo>
                        <a:pt x="54" y="34"/>
                      </a:lnTo>
                      <a:lnTo>
                        <a:pt x="56" y="34"/>
                      </a:lnTo>
                      <a:lnTo>
                        <a:pt x="56" y="34"/>
                      </a:lnTo>
                      <a:lnTo>
                        <a:pt x="56" y="34"/>
                      </a:lnTo>
                      <a:lnTo>
                        <a:pt x="58" y="34"/>
                      </a:lnTo>
                      <a:lnTo>
                        <a:pt x="58" y="34"/>
                      </a:lnTo>
                      <a:lnTo>
                        <a:pt x="58" y="34"/>
                      </a:lnTo>
                      <a:lnTo>
                        <a:pt x="58" y="34"/>
                      </a:lnTo>
                      <a:lnTo>
                        <a:pt x="60" y="34"/>
                      </a:lnTo>
                      <a:lnTo>
                        <a:pt x="60" y="34"/>
                      </a:lnTo>
                      <a:lnTo>
                        <a:pt x="60" y="34"/>
                      </a:lnTo>
                      <a:lnTo>
                        <a:pt x="60" y="32"/>
                      </a:lnTo>
                      <a:lnTo>
                        <a:pt x="61" y="32"/>
                      </a:lnTo>
                      <a:lnTo>
                        <a:pt x="61" y="32"/>
                      </a:lnTo>
                      <a:lnTo>
                        <a:pt x="61" y="34"/>
                      </a:lnTo>
                      <a:lnTo>
                        <a:pt x="61" y="34"/>
                      </a:lnTo>
                      <a:lnTo>
                        <a:pt x="61" y="34"/>
                      </a:lnTo>
                      <a:lnTo>
                        <a:pt x="61" y="36"/>
                      </a:lnTo>
                      <a:lnTo>
                        <a:pt x="61" y="36"/>
                      </a:lnTo>
                      <a:lnTo>
                        <a:pt x="61" y="36"/>
                      </a:lnTo>
                      <a:lnTo>
                        <a:pt x="61" y="38"/>
                      </a:lnTo>
                      <a:lnTo>
                        <a:pt x="63" y="38"/>
                      </a:lnTo>
                      <a:lnTo>
                        <a:pt x="63" y="38"/>
                      </a:lnTo>
                      <a:lnTo>
                        <a:pt x="63" y="38"/>
                      </a:lnTo>
                      <a:lnTo>
                        <a:pt x="63" y="38"/>
                      </a:lnTo>
                      <a:lnTo>
                        <a:pt x="65" y="38"/>
                      </a:lnTo>
                      <a:lnTo>
                        <a:pt x="65" y="38"/>
                      </a:lnTo>
                      <a:lnTo>
                        <a:pt x="65" y="38"/>
                      </a:lnTo>
                      <a:lnTo>
                        <a:pt x="67" y="38"/>
                      </a:lnTo>
                      <a:lnTo>
                        <a:pt x="67" y="38"/>
                      </a:lnTo>
                      <a:lnTo>
                        <a:pt x="67" y="38"/>
                      </a:lnTo>
                      <a:lnTo>
                        <a:pt x="67" y="40"/>
                      </a:lnTo>
                      <a:lnTo>
                        <a:pt x="67" y="40"/>
                      </a:lnTo>
                      <a:lnTo>
                        <a:pt x="67" y="42"/>
                      </a:lnTo>
                      <a:lnTo>
                        <a:pt x="67" y="42"/>
                      </a:lnTo>
                      <a:lnTo>
                        <a:pt x="65" y="42"/>
                      </a:lnTo>
                      <a:lnTo>
                        <a:pt x="65" y="42"/>
                      </a:lnTo>
                      <a:lnTo>
                        <a:pt x="65" y="40"/>
                      </a:lnTo>
                      <a:lnTo>
                        <a:pt x="65" y="40"/>
                      </a:lnTo>
                      <a:lnTo>
                        <a:pt x="65" y="42"/>
                      </a:lnTo>
                      <a:lnTo>
                        <a:pt x="65" y="42"/>
                      </a:lnTo>
                      <a:lnTo>
                        <a:pt x="65" y="42"/>
                      </a:lnTo>
                      <a:lnTo>
                        <a:pt x="65" y="42"/>
                      </a:lnTo>
                      <a:lnTo>
                        <a:pt x="65" y="44"/>
                      </a:lnTo>
                      <a:lnTo>
                        <a:pt x="67" y="44"/>
                      </a:lnTo>
                      <a:lnTo>
                        <a:pt x="67" y="42"/>
                      </a:lnTo>
                      <a:lnTo>
                        <a:pt x="67" y="42"/>
                      </a:lnTo>
                      <a:lnTo>
                        <a:pt x="69" y="42"/>
                      </a:lnTo>
                      <a:lnTo>
                        <a:pt x="69" y="42"/>
                      </a:lnTo>
                      <a:lnTo>
                        <a:pt x="69" y="42"/>
                      </a:lnTo>
                      <a:lnTo>
                        <a:pt x="69" y="40"/>
                      </a:lnTo>
                      <a:lnTo>
                        <a:pt x="69" y="40"/>
                      </a:lnTo>
                      <a:lnTo>
                        <a:pt x="69" y="40"/>
                      </a:lnTo>
                      <a:lnTo>
                        <a:pt x="69" y="38"/>
                      </a:lnTo>
                      <a:lnTo>
                        <a:pt x="69" y="38"/>
                      </a:lnTo>
                      <a:lnTo>
                        <a:pt x="69" y="38"/>
                      </a:lnTo>
                      <a:lnTo>
                        <a:pt x="71" y="38"/>
                      </a:lnTo>
                      <a:lnTo>
                        <a:pt x="71" y="36"/>
                      </a:lnTo>
                      <a:lnTo>
                        <a:pt x="71" y="36"/>
                      </a:lnTo>
                      <a:lnTo>
                        <a:pt x="71" y="36"/>
                      </a:lnTo>
                      <a:lnTo>
                        <a:pt x="71" y="36"/>
                      </a:lnTo>
                      <a:lnTo>
                        <a:pt x="73" y="36"/>
                      </a:lnTo>
                      <a:lnTo>
                        <a:pt x="73" y="34"/>
                      </a:lnTo>
                      <a:lnTo>
                        <a:pt x="73" y="34"/>
                      </a:lnTo>
                      <a:lnTo>
                        <a:pt x="73" y="34"/>
                      </a:lnTo>
                      <a:lnTo>
                        <a:pt x="73" y="32"/>
                      </a:lnTo>
                      <a:lnTo>
                        <a:pt x="75" y="32"/>
                      </a:lnTo>
                      <a:lnTo>
                        <a:pt x="75" y="34"/>
                      </a:lnTo>
                      <a:lnTo>
                        <a:pt x="75" y="34"/>
                      </a:lnTo>
                      <a:lnTo>
                        <a:pt x="75" y="34"/>
                      </a:lnTo>
                      <a:lnTo>
                        <a:pt x="75" y="32"/>
                      </a:lnTo>
                      <a:lnTo>
                        <a:pt x="75" y="32"/>
                      </a:lnTo>
                      <a:lnTo>
                        <a:pt x="77" y="32"/>
                      </a:lnTo>
                      <a:lnTo>
                        <a:pt x="77" y="32"/>
                      </a:lnTo>
                      <a:lnTo>
                        <a:pt x="77" y="30"/>
                      </a:lnTo>
                      <a:lnTo>
                        <a:pt x="77" y="30"/>
                      </a:lnTo>
                      <a:lnTo>
                        <a:pt x="79" y="30"/>
                      </a:lnTo>
                      <a:lnTo>
                        <a:pt x="79" y="30"/>
                      </a:lnTo>
                      <a:lnTo>
                        <a:pt x="79" y="30"/>
                      </a:lnTo>
                      <a:lnTo>
                        <a:pt x="81" y="30"/>
                      </a:lnTo>
                      <a:lnTo>
                        <a:pt x="81" y="30"/>
                      </a:lnTo>
                      <a:lnTo>
                        <a:pt x="81" y="30"/>
                      </a:lnTo>
                      <a:lnTo>
                        <a:pt x="81" y="30"/>
                      </a:lnTo>
                      <a:lnTo>
                        <a:pt x="83" y="30"/>
                      </a:lnTo>
                      <a:lnTo>
                        <a:pt x="83" y="28"/>
                      </a:lnTo>
                      <a:lnTo>
                        <a:pt x="83" y="28"/>
                      </a:lnTo>
                      <a:lnTo>
                        <a:pt x="84" y="28"/>
                      </a:lnTo>
                      <a:lnTo>
                        <a:pt x="84" y="28"/>
                      </a:lnTo>
                      <a:lnTo>
                        <a:pt x="84" y="28"/>
                      </a:lnTo>
                      <a:lnTo>
                        <a:pt x="84" y="26"/>
                      </a:lnTo>
                      <a:lnTo>
                        <a:pt x="84" y="26"/>
                      </a:lnTo>
                      <a:lnTo>
                        <a:pt x="84" y="26"/>
                      </a:lnTo>
                      <a:lnTo>
                        <a:pt x="86" y="26"/>
                      </a:lnTo>
                      <a:lnTo>
                        <a:pt x="86" y="24"/>
                      </a:lnTo>
                      <a:lnTo>
                        <a:pt x="86" y="24"/>
                      </a:lnTo>
                      <a:lnTo>
                        <a:pt x="86" y="24"/>
                      </a:lnTo>
                      <a:lnTo>
                        <a:pt x="88" y="24"/>
                      </a:lnTo>
                      <a:lnTo>
                        <a:pt x="88" y="24"/>
                      </a:lnTo>
                      <a:lnTo>
                        <a:pt x="88" y="24"/>
                      </a:lnTo>
                      <a:lnTo>
                        <a:pt x="90" y="24"/>
                      </a:lnTo>
                      <a:lnTo>
                        <a:pt x="90" y="24"/>
                      </a:lnTo>
                      <a:lnTo>
                        <a:pt x="90" y="26"/>
                      </a:lnTo>
                      <a:lnTo>
                        <a:pt x="90" y="26"/>
                      </a:lnTo>
                      <a:lnTo>
                        <a:pt x="90" y="26"/>
                      </a:lnTo>
                      <a:lnTo>
                        <a:pt x="90" y="28"/>
                      </a:lnTo>
                      <a:lnTo>
                        <a:pt x="90" y="28"/>
                      </a:lnTo>
                      <a:lnTo>
                        <a:pt x="90" y="28"/>
                      </a:lnTo>
                      <a:lnTo>
                        <a:pt x="92" y="28"/>
                      </a:lnTo>
                      <a:lnTo>
                        <a:pt x="92" y="30"/>
                      </a:lnTo>
                      <a:lnTo>
                        <a:pt x="92" y="30"/>
                      </a:lnTo>
                      <a:lnTo>
                        <a:pt x="92" y="30"/>
                      </a:lnTo>
                      <a:lnTo>
                        <a:pt x="92" y="30"/>
                      </a:lnTo>
                      <a:lnTo>
                        <a:pt x="94" y="30"/>
                      </a:lnTo>
                      <a:lnTo>
                        <a:pt x="94" y="30"/>
                      </a:lnTo>
                      <a:lnTo>
                        <a:pt x="94" y="30"/>
                      </a:lnTo>
                      <a:lnTo>
                        <a:pt x="94" y="32"/>
                      </a:lnTo>
                      <a:lnTo>
                        <a:pt x="96" y="32"/>
                      </a:lnTo>
                      <a:lnTo>
                        <a:pt x="96" y="32"/>
                      </a:lnTo>
                      <a:lnTo>
                        <a:pt x="96" y="32"/>
                      </a:lnTo>
                      <a:lnTo>
                        <a:pt x="96" y="34"/>
                      </a:lnTo>
                      <a:lnTo>
                        <a:pt x="96" y="34"/>
                      </a:lnTo>
                      <a:lnTo>
                        <a:pt x="96" y="34"/>
                      </a:lnTo>
                      <a:lnTo>
                        <a:pt x="98" y="34"/>
                      </a:lnTo>
                      <a:lnTo>
                        <a:pt x="98" y="36"/>
                      </a:lnTo>
                      <a:lnTo>
                        <a:pt x="98" y="36"/>
                      </a:lnTo>
                      <a:lnTo>
                        <a:pt x="98" y="36"/>
                      </a:lnTo>
                      <a:lnTo>
                        <a:pt x="98" y="36"/>
                      </a:lnTo>
                      <a:lnTo>
                        <a:pt x="100" y="36"/>
                      </a:lnTo>
                      <a:lnTo>
                        <a:pt x="100" y="38"/>
                      </a:lnTo>
                      <a:lnTo>
                        <a:pt x="100" y="38"/>
                      </a:lnTo>
                      <a:lnTo>
                        <a:pt x="100" y="38"/>
                      </a:lnTo>
                      <a:lnTo>
                        <a:pt x="102" y="38"/>
                      </a:lnTo>
                      <a:lnTo>
                        <a:pt x="102" y="38"/>
                      </a:lnTo>
                      <a:lnTo>
                        <a:pt x="102" y="38"/>
                      </a:lnTo>
                      <a:lnTo>
                        <a:pt x="102" y="40"/>
                      </a:lnTo>
                      <a:lnTo>
                        <a:pt x="102" y="40"/>
                      </a:lnTo>
                      <a:lnTo>
                        <a:pt x="102" y="40"/>
                      </a:lnTo>
                      <a:lnTo>
                        <a:pt x="104" y="40"/>
                      </a:lnTo>
                      <a:lnTo>
                        <a:pt x="104" y="42"/>
                      </a:lnTo>
                      <a:lnTo>
                        <a:pt x="104" y="42"/>
                      </a:lnTo>
                      <a:lnTo>
                        <a:pt x="104" y="42"/>
                      </a:lnTo>
                      <a:lnTo>
                        <a:pt x="104" y="42"/>
                      </a:lnTo>
                      <a:lnTo>
                        <a:pt x="105" y="42"/>
                      </a:lnTo>
                      <a:lnTo>
                        <a:pt x="105" y="42"/>
                      </a:lnTo>
                      <a:lnTo>
                        <a:pt x="107" y="42"/>
                      </a:lnTo>
                      <a:lnTo>
                        <a:pt x="107" y="42"/>
                      </a:lnTo>
                      <a:lnTo>
                        <a:pt x="107" y="42"/>
                      </a:lnTo>
                      <a:lnTo>
                        <a:pt x="109" y="42"/>
                      </a:lnTo>
                      <a:lnTo>
                        <a:pt x="109" y="42"/>
                      </a:lnTo>
                      <a:lnTo>
                        <a:pt x="109" y="42"/>
                      </a:lnTo>
                      <a:lnTo>
                        <a:pt x="109" y="42"/>
                      </a:lnTo>
                      <a:lnTo>
                        <a:pt x="111" y="42"/>
                      </a:lnTo>
                      <a:lnTo>
                        <a:pt x="111" y="42"/>
                      </a:lnTo>
                      <a:lnTo>
                        <a:pt x="113" y="42"/>
                      </a:lnTo>
                      <a:lnTo>
                        <a:pt x="113" y="42"/>
                      </a:lnTo>
                      <a:lnTo>
                        <a:pt x="113" y="42"/>
                      </a:lnTo>
                      <a:lnTo>
                        <a:pt x="113" y="40"/>
                      </a:lnTo>
                      <a:lnTo>
                        <a:pt x="115" y="40"/>
                      </a:lnTo>
                      <a:lnTo>
                        <a:pt x="115" y="40"/>
                      </a:lnTo>
                      <a:lnTo>
                        <a:pt x="117" y="40"/>
                      </a:lnTo>
                      <a:lnTo>
                        <a:pt x="117" y="40"/>
                      </a:lnTo>
                      <a:lnTo>
                        <a:pt x="117" y="40"/>
                      </a:lnTo>
                      <a:lnTo>
                        <a:pt x="119" y="40"/>
                      </a:lnTo>
                      <a:lnTo>
                        <a:pt x="119" y="40"/>
                      </a:lnTo>
                      <a:lnTo>
                        <a:pt x="119" y="40"/>
                      </a:lnTo>
                      <a:lnTo>
                        <a:pt x="119" y="40"/>
                      </a:lnTo>
                      <a:lnTo>
                        <a:pt x="121" y="40"/>
                      </a:lnTo>
                      <a:lnTo>
                        <a:pt x="121" y="40"/>
                      </a:lnTo>
                      <a:lnTo>
                        <a:pt x="123" y="40"/>
                      </a:lnTo>
                      <a:lnTo>
                        <a:pt x="123" y="40"/>
                      </a:lnTo>
                      <a:lnTo>
                        <a:pt x="123" y="40"/>
                      </a:lnTo>
                      <a:lnTo>
                        <a:pt x="125" y="40"/>
                      </a:lnTo>
                      <a:lnTo>
                        <a:pt x="125" y="40"/>
                      </a:lnTo>
                      <a:lnTo>
                        <a:pt x="125" y="38"/>
                      </a:lnTo>
                      <a:lnTo>
                        <a:pt x="125" y="38"/>
                      </a:lnTo>
                      <a:lnTo>
                        <a:pt x="127" y="38"/>
                      </a:lnTo>
                      <a:lnTo>
                        <a:pt x="127" y="38"/>
                      </a:lnTo>
                      <a:lnTo>
                        <a:pt x="128" y="38"/>
                      </a:lnTo>
                      <a:lnTo>
                        <a:pt x="128" y="38"/>
                      </a:lnTo>
                      <a:lnTo>
                        <a:pt x="128" y="38"/>
                      </a:lnTo>
                      <a:lnTo>
                        <a:pt x="130" y="38"/>
                      </a:lnTo>
                      <a:lnTo>
                        <a:pt x="130" y="38"/>
                      </a:lnTo>
                      <a:lnTo>
                        <a:pt x="130" y="38"/>
                      </a:lnTo>
                      <a:lnTo>
                        <a:pt x="132" y="38"/>
                      </a:lnTo>
                      <a:lnTo>
                        <a:pt x="132" y="38"/>
                      </a:lnTo>
                      <a:lnTo>
                        <a:pt x="134" y="38"/>
                      </a:lnTo>
                      <a:lnTo>
                        <a:pt x="134" y="40"/>
                      </a:lnTo>
                      <a:lnTo>
                        <a:pt x="134" y="40"/>
                      </a:lnTo>
                      <a:lnTo>
                        <a:pt x="134" y="40"/>
                      </a:lnTo>
                      <a:lnTo>
                        <a:pt x="136" y="40"/>
                      </a:lnTo>
                      <a:lnTo>
                        <a:pt x="136" y="40"/>
                      </a:lnTo>
                      <a:lnTo>
                        <a:pt x="136" y="40"/>
                      </a:lnTo>
                      <a:lnTo>
                        <a:pt x="138" y="40"/>
                      </a:lnTo>
                      <a:lnTo>
                        <a:pt x="138" y="40"/>
                      </a:lnTo>
                      <a:lnTo>
                        <a:pt x="140" y="40"/>
                      </a:lnTo>
                      <a:lnTo>
                        <a:pt x="140" y="40"/>
                      </a:lnTo>
                      <a:lnTo>
                        <a:pt x="140" y="40"/>
                      </a:lnTo>
                      <a:lnTo>
                        <a:pt x="142" y="40"/>
                      </a:lnTo>
                      <a:lnTo>
                        <a:pt x="142" y="40"/>
                      </a:lnTo>
                      <a:lnTo>
                        <a:pt x="144" y="40"/>
                      </a:lnTo>
                      <a:lnTo>
                        <a:pt x="144" y="40"/>
                      </a:lnTo>
                      <a:lnTo>
                        <a:pt x="144" y="40"/>
                      </a:lnTo>
                      <a:lnTo>
                        <a:pt x="146" y="40"/>
                      </a:lnTo>
                      <a:lnTo>
                        <a:pt x="146" y="40"/>
                      </a:lnTo>
                      <a:lnTo>
                        <a:pt x="146" y="40"/>
                      </a:lnTo>
                      <a:lnTo>
                        <a:pt x="146" y="40"/>
                      </a:lnTo>
                      <a:lnTo>
                        <a:pt x="148" y="40"/>
                      </a:lnTo>
                      <a:lnTo>
                        <a:pt x="148" y="40"/>
                      </a:lnTo>
                      <a:lnTo>
                        <a:pt x="149" y="40"/>
                      </a:lnTo>
                      <a:lnTo>
                        <a:pt x="149" y="40"/>
                      </a:lnTo>
                      <a:lnTo>
                        <a:pt x="149" y="40"/>
                      </a:lnTo>
                      <a:lnTo>
                        <a:pt x="149" y="40"/>
                      </a:lnTo>
                      <a:lnTo>
                        <a:pt x="151" y="40"/>
                      </a:lnTo>
                      <a:lnTo>
                        <a:pt x="151" y="38"/>
                      </a:lnTo>
                      <a:lnTo>
                        <a:pt x="151" y="38"/>
                      </a:lnTo>
                      <a:lnTo>
                        <a:pt x="151" y="38"/>
                      </a:lnTo>
                      <a:lnTo>
                        <a:pt x="153" y="38"/>
                      </a:lnTo>
                      <a:lnTo>
                        <a:pt x="153" y="38"/>
                      </a:lnTo>
                      <a:lnTo>
                        <a:pt x="153" y="38"/>
                      </a:lnTo>
                      <a:lnTo>
                        <a:pt x="155" y="38"/>
                      </a:lnTo>
                      <a:lnTo>
                        <a:pt x="155" y="38"/>
                      </a:lnTo>
                      <a:lnTo>
                        <a:pt x="155" y="38"/>
                      </a:lnTo>
                      <a:lnTo>
                        <a:pt x="155" y="38"/>
                      </a:lnTo>
                      <a:lnTo>
                        <a:pt x="157" y="38"/>
                      </a:lnTo>
                      <a:lnTo>
                        <a:pt x="157" y="38"/>
                      </a:lnTo>
                      <a:lnTo>
                        <a:pt x="157" y="36"/>
                      </a:lnTo>
                      <a:lnTo>
                        <a:pt x="157" y="36"/>
                      </a:lnTo>
                      <a:lnTo>
                        <a:pt x="159" y="36"/>
                      </a:lnTo>
                      <a:lnTo>
                        <a:pt x="159" y="38"/>
                      </a:lnTo>
                      <a:lnTo>
                        <a:pt x="159" y="38"/>
                      </a:lnTo>
                      <a:lnTo>
                        <a:pt x="159" y="38"/>
                      </a:lnTo>
                      <a:lnTo>
                        <a:pt x="161" y="38"/>
                      </a:lnTo>
                      <a:lnTo>
                        <a:pt x="161" y="38"/>
                      </a:lnTo>
                      <a:lnTo>
                        <a:pt x="161" y="38"/>
                      </a:lnTo>
                      <a:lnTo>
                        <a:pt x="161" y="40"/>
                      </a:lnTo>
                      <a:lnTo>
                        <a:pt x="161" y="40"/>
                      </a:lnTo>
                      <a:lnTo>
                        <a:pt x="161" y="40"/>
                      </a:lnTo>
                      <a:lnTo>
                        <a:pt x="161" y="42"/>
                      </a:lnTo>
                      <a:lnTo>
                        <a:pt x="163" y="42"/>
                      </a:lnTo>
                      <a:lnTo>
                        <a:pt x="163" y="42"/>
                      </a:lnTo>
                      <a:lnTo>
                        <a:pt x="163" y="42"/>
                      </a:lnTo>
                      <a:lnTo>
                        <a:pt x="163" y="44"/>
                      </a:lnTo>
                      <a:lnTo>
                        <a:pt x="163" y="44"/>
                      </a:lnTo>
                      <a:lnTo>
                        <a:pt x="165" y="44"/>
                      </a:lnTo>
                      <a:lnTo>
                        <a:pt x="165" y="44"/>
                      </a:lnTo>
                      <a:lnTo>
                        <a:pt x="165" y="44"/>
                      </a:lnTo>
                      <a:lnTo>
                        <a:pt x="165" y="46"/>
                      </a:lnTo>
                      <a:lnTo>
                        <a:pt x="167" y="46"/>
                      </a:lnTo>
                      <a:lnTo>
                        <a:pt x="167" y="46"/>
                      </a:lnTo>
                      <a:lnTo>
                        <a:pt x="167" y="46"/>
                      </a:lnTo>
                      <a:lnTo>
                        <a:pt x="167" y="46"/>
                      </a:lnTo>
                      <a:lnTo>
                        <a:pt x="167" y="46"/>
                      </a:lnTo>
                      <a:lnTo>
                        <a:pt x="169" y="46"/>
                      </a:lnTo>
                      <a:lnTo>
                        <a:pt x="169" y="47"/>
                      </a:lnTo>
                      <a:lnTo>
                        <a:pt x="169" y="47"/>
                      </a:lnTo>
                      <a:lnTo>
                        <a:pt x="169" y="47"/>
                      </a:lnTo>
                      <a:lnTo>
                        <a:pt x="169" y="49"/>
                      </a:lnTo>
                      <a:lnTo>
                        <a:pt x="169" y="49"/>
                      </a:lnTo>
                      <a:lnTo>
                        <a:pt x="169" y="51"/>
                      </a:lnTo>
                      <a:lnTo>
                        <a:pt x="171" y="51"/>
                      </a:lnTo>
                      <a:lnTo>
                        <a:pt x="171" y="51"/>
                      </a:lnTo>
                      <a:lnTo>
                        <a:pt x="171" y="53"/>
                      </a:lnTo>
                      <a:lnTo>
                        <a:pt x="171" y="53"/>
                      </a:lnTo>
                      <a:lnTo>
                        <a:pt x="171" y="53"/>
                      </a:lnTo>
                      <a:lnTo>
                        <a:pt x="171" y="53"/>
                      </a:lnTo>
                      <a:lnTo>
                        <a:pt x="171" y="53"/>
                      </a:lnTo>
                      <a:lnTo>
                        <a:pt x="171" y="55"/>
                      </a:lnTo>
                      <a:lnTo>
                        <a:pt x="172" y="55"/>
                      </a:lnTo>
                      <a:lnTo>
                        <a:pt x="172" y="55"/>
                      </a:lnTo>
                      <a:lnTo>
                        <a:pt x="172" y="53"/>
                      </a:lnTo>
                      <a:lnTo>
                        <a:pt x="172" y="53"/>
                      </a:lnTo>
                      <a:lnTo>
                        <a:pt x="174" y="53"/>
                      </a:lnTo>
                      <a:lnTo>
                        <a:pt x="174" y="53"/>
                      </a:lnTo>
                      <a:lnTo>
                        <a:pt x="174" y="53"/>
                      </a:lnTo>
                      <a:lnTo>
                        <a:pt x="176" y="53"/>
                      </a:lnTo>
                      <a:lnTo>
                        <a:pt x="176" y="53"/>
                      </a:lnTo>
                      <a:lnTo>
                        <a:pt x="176" y="55"/>
                      </a:lnTo>
                      <a:lnTo>
                        <a:pt x="176" y="55"/>
                      </a:lnTo>
                      <a:lnTo>
                        <a:pt x="176" y="57"/>
                      </a:lnTo>
                      <a:lnTo>
                        <a:pt x="176" y="57"/>
                      </a:lnTo>
                      <a:lnTo>
                        <a:pt x="176" y="59"/>
                      </a:lnTo>
                      <a:lnTo>
                        <a:pt x="176" y="59"/>
                      </a:lnTo>
                      <a:lnTo>
                        <a:pt x="176" y="61"/>
                      </a:lnTo>
                      <a:lnTo>
                        <a:pt x="176" y="61"/>
                      </a:lnTo>
                      <a:lnTo>
                        <a:pt x="176" y="61"/>
                      </a:lnTo>
                      <a:lnTo>
                        <a:pt x="176" y="63"/>
                      </a:lnTo>
                      <a:lnTo>
                        <a:pt x="176" y="63"/>
                      </a:lnTo>
                      <a:lnTo>
                        <a:pt x="176" y="63"/>
                      </a:lnTo>
                      <a:lnTo>
                        <a:pt x="176" y="65"/>
                      </a:lnTo>
                      <a:lnTo>
                        <a:pt x="176" y="65"/>
                      </a:lnTo>
                      <a:lnTo>
                        <a:pt x="176" y="65"/>
                      </a:lnTo>
                      <a:lnTo>
                        <a:pt x="174" y="65"/>
                      </a:lnTo>
                      <a:lnTo>
                        <a:pt x="174" y="65"/>
                      </a:lnTo>
                      <a:lnTo>
                        <a:pt x="174" y="67"/>
                      </a:lnTo>
                      <a:lnTo>
                        <a:pt x="174" y="67"/>
                      </a:lnTo>
                      <a:lnTo>
                        <a:pt x="174" y="69"/>
                      </a:lnTo>
                      <a:lnTo>
                        <a:pt x="174" y="69"/>
                      </a:lnTo>
                      <a:lnTo>
                        <a:pt x="174" y="70"/>
                      </a:lnTo>
                      <a:lnTo>
                        <a:pt x="174" y="70"/>
                      </a:lnTo>
                      <a:lnTo>
                        <a:pt x="174" y="70"/>
                      </a:lnTo>
                      <a:lnTo>
                        <a:pt x="174" y="72"/>
                      </a:lnTo>
                      <a:lnTo>
                        <a:pt x="174" y="72"/>
                      </a:lnTo>
                      <a:lnTo>
                        <a:pt x="174" y="74"/>
                      </a:lnTo>
                      <a:lnTo>
                        <a:pt x="174" y="74"/>
                      </a:lnTo>
                      <a:lnTo>
                        <a:pt x="176" y="74"/>
                      </a:lnTo>
                      <a:lnTo>
                        <a:pt x="176" y="74"/>
                      </a:lnTo>
                      <a:lnTo>
                        <a:pt x="176" y="74"/>
                      </a:lnTo>
                      <a:lnTo>
                        <a:pt x="176" y="74"/>
                      </a:lnTo>
                      <a:lnTo>
                        <a:pt x="178" y="74"/>
                      </a:lnTo>
                      <a:lnTo>
                        <a:pt x="178" y="74"/>
                      </a:lnTo>
                      <a:lnTo>
                        <a:pt x="178" y="74"/>
                      </a:lnTo>
                      <a:lnTo>
                        <a:pt x="180" y="74"/>
                      </a:lnTo>
                      <a:lnTo>
                        <a:pt x="180" y="74"/>
                      </a:lnTo>
                      <a:lnTo>
                        <a:pt x="182" y="74"/>
                      </a:lnTo>
                      <a:lnTo>
                        <a:pt x="182" y="74"/>
                      </a:lnTo>
                      <a:lnTo>
                        <a:pt x="182" y="74"/>
                      </a:lnTo>
                      <a:lnTo>
                        <a:pt x="182" y="76"/>
                      </a:lnTo>
                      <a:lnTo>
                        <a:pt x="184" y="76"/>
                      </a:lnTo>
                      <a:lnTo>
                        <a:pt x="184" y="76"/>
                      </a:lnTo>
                      <a:lnTo>
                        <a:pt x="184" y="78"/>
                      </a:lnTo>
                      <a:lnTo>
                        <a:pt x="184" y="78"/>
                      </a:lnTo>
                      <a:lnTo>
                        <a:pt x="184" y="78"/>
                      </a:lnTo>
                      <a:lnTo>
                        <a:pt x="184" y="80"/>
                      </a:lnTo>
                      <a:lnTo>
                        <a:pt x="184" y="80"/>
                      </a:lnTo>
                      <a:lnTo>
                        <a:pt x="184" y="80"/>
                      </a:lnTo>
                      <a:lnTo>
                        <a:pt x="184" y="82"/>
                      </a:lnTo>
                      <a:lnTo>
                        <a:pt x="184" y="82"/>
                      </a:lnTo>
                      <a:lnTo>
                        <a:pt x="184" y="84"/>
                      </a:lnTo>
                      <a:lnTo>
                        <a:pt x="184" y="84"/>
                      </a:lnTo>
                      <a:lnTo>
                        <a:pt x="184" y="86"/>
                      </a:lnTo>
                      <a:lnTo>
                        <a:pt x="184" y="86"/>
                      </a:lnTo>
                      <a:lnTo>
                        <a:pt x="184" y="86"/>
                      </a:lnTo>
                      <a:lnTo>
                        <a:pt x="184" y="88"/>
                      </a:lnTo>
                      <a:lnTo>
                        <a:pt x="184" y="88"/>
                      </a:lnTo>
                      <a:lnTo>
                        <a:pt x="184" y="88"/>
                      </a:lnTo>
                      <a:lnTo>
                        <a:pt x="186" y="88"/>
                      </a:lnTo>
                      <a:lnTo>
                        <a:pt x="186" y="88"/>
                      </a:lnTo>
                      <a:lnTo>
                        <a:pt x="188" y="88"/>
                      </a:lnTo>
                      <a:lnTo>
                        <a:pt x="188" y="88"/>
                      </a:lnTo>
                      <a:lnTo>
                        <a:pt x="188" y="88"/>
                      </a:lnTo>
                      <a:lnTo>
                        <a:pt x="190" y="88"/>
                      </a:lnTo>
                      <a:lnTo>
                        <a:pt x="190" y="88"/>
                      </a:lnTo>
                      <a:lnTo>
                        <a:pt x="190" y="88"/>
                      </a:lnTo>
                      <a:lnTo>
                        <a:pt x="192" y="88"/>
                      </a:lnTo>
                      <a:lnTo>
                        <a:pt x="192" y="90"/>
                      </a:lnTo>
                      <a:lnTo>
                        <a:pt x="192" y="90"/>
                      </a:lnTo>
                      <a:lnTo>
                        <a:pt x="194" y="90"/>
                      </a:lnTo>
                      <a:lnTo>
                        <a:pt x="194" y="90"/>
                      </a:lnTo>
                      <a:lnTo>
                        <a:pt x="194" y="90"/>
                      </a:lnTo>
                      <a:lnTo>
                        <a:pt x="195" y="90"/>
                      </a:lnTo>
                      <a:lnTo>
                        <a:pt x="195" y="90"/>
                      </a:lnTo>
                      <a:lnTo>
                        <a:pt x="197" y="90"/>
                      </a:lnTo>
                      <a:lnTo>
                        <a:pt x="197" y="90"/>
                      </a:lnTo>
                      <a:lnTo>
                        <a:pt x="197" y="90"/>
                      </a:lnTo>
                      <a:lnTo>
                        <a:pt x="199" y="90"/>
                      </a:lnTo>
                      <a:lnTo>
                        <a:pt x="199" y="90"/>
                      </a:lnTo>
                      <a:lnTo>
                        <a:pt x="199" y="90"/>
                      </a:lnTo>
                      <a:lnTo>
                        <a:pt x="201" y="90"/>
                      </a:lnTo>
                      <a:lnTo>
                        <a:pt x="201" y="90"/>
                      </a:lnTo>
                      <a:lnTo>
                        <a:pt x="203" y="90"/>
                      </a:lnTo>
                      <a:lnTo>
                        <a:pt x="203" y="90"/>
                      </a:lnTo>
                      <a:lnTo>
                        <a:pt x="203" y="90"/>
                      </a:lnTo>
                      <a:lnTo>
                        <a:pt x="205" y="90"/>
                      </a:lnTo>
                      <a:lnTo>
                        <a:pt x="205" y="90"/>
                      </a:lnTo>
                      <a:lnTo>
                        <a:pt x="205" y="90"/>
                      </a:lnTo>
                      <a:lnTo>
                        <a:pt x="205" y="90"/>
                      </a:lnTo>
                      <a:lnTo>
                        <a:pt x="207" y="90"/>
                      </a:lnTo>
                      <a:lnTo>
                        <a:pt x="207" y="90"/>
                      </a:lnTo>
                      <a:lnTo>
                        <a:pt x="207" y="90"/>
                      </a:lnTo>
                      <a:lnTo>
                        <a:pt x="209" y="90"/>
                      </a:lnTo>
                      <a:lnTo>
                        <a:pt x="209" y="90"/>
                      </a:lnTo>
                      <a:lnTo>
                        <a:pt x="209" y="90"/>
                      </a:lnTo>
                      <a:lnTo>
                        <a:pt x="209" y="91"/>
                      </a:lnTo>
                      <a:lnTo>
                        <a:pt x="209" y="91"/>
                      </a:lnTo>
                      <a:lnTo>
                        <a:pt x="211" y="91"/>
                      </a:lnTo>
                      <a:lnTo>
                        <a:pt x="211" y="91"/>
                      </a:lnTo>
                      <a:lnTo>
                        <a:pt x="211" y="91"/>
                      </a:lnTo>
                      <a:lnTo>
                        <a:pt x="211" y="93"/>
                      </a:lnTo>
                      <a:lnTo>
                        <a:pt x="211" y="93"/>
                      </a:lnTo>
                      <a:lnTo>
                        <a:pt x="211" y="93"/>
                      </a:lnTo>
                      <a:lnTo>
                        <a:pt x="211" y="93"/>
                      </a:lnTo>
                      <a:lnTo>
                        <a:pt x="211" y="95"/>
                      </a:lnTo>
                      <a:lnTo>
                        <a:pt x="209" y="95"/>
                      </a:lnTo>
                      <a:lnTo>
                        <a:pt x="209" y="95"/>
                      </a:lnTo>
                      <a:lnTo>
                        <a:pt x="209" y="95"/>
                      </a:lnTo>
                      <a:lnTo>
                        <a:pt x="209" y="95"/>
                      </a:lnTo>
                      <a:lnTo>
                        <a:pt x="209" y="97"/>
                      </a:lnTo>
                      <a:lnTo>
                        <a:pt x="209" y="97"/>
                      </a:lnTo>
                      <a:lnTo>
                        <a:pt x="209" y="97"/>
                      </a:lnTo>
                      <a:lnTo>
                        <a:pt x="209" y="97"/>
                      </a:lnTo>
                      <a:lnTo>
                        <a:pt x="211" y="97"/>
                      </a:lnTo>
                      <a:lnTo>
                        <a:pt x="211" y="99"/>
                      </a:lnTo>
                      <a:lnTo>
                        <a:pt x="211" y="99"/>
                      </a:lnTo>
                      <a:lnTo>
                        <a:pt x="211" y="99"/>
                      </a:lnTo>
                      <a:lnTo>
                        <a:pt x="211" y="99"/>
                      </a:lnTo>
                      <a:lnTo>
                        <a:pt x="213" y="99"/>
                      </a:lnTo>
                      <a:lnTo>
                        <a:pt x="213" y="99"/>
                      </a:lnTo>
                      <a:lnTo>
                        <a:pt x="213" y="101"/>
                      </a:lnTo>
                      <a:lnTo>
                        <a:pt x="215" y="101"/>
                      </a:lnTo>
                      <a:lnTo>
                        <a:pt x="215" y="101"/>
                      </a:lnTo>
                      <a:lnTo>
                        <a:pt x="215" y="101"/>
                      </a:lnTo>
                      <a:lnTo>
                        <a:pt x="215" y="101"/>
                      </a:lnTo>
                      <a:lnTo>
                        <a:pt x="216" y="101"/>
                      </a:lnTo>
                      <a:lnTo>
                        <a:pt x="216" y="101"/>
                      </a:lnTo>
                      <a:lnTo>
                        <a:pt x="216" y="101"/>
                      </a:lnTo>
                      <a:lnTo>
                        <a:pt x="216" y="101"/>
                      </a:lnTo>
                      <a:lnTo>
                        <a:pt x="218" y="101"/>
                      </a:lnTo>
                      <a:lnTo>
                        <a:pt x="218" y="101"/>
                      </a:lnTo>
                      <a:lnTo>
                        <a:pt x="220" y="101"/>
                      </a:lnTo>
                      <a:lnTo>
                        <a:pt x="220" y="101"/>
                      </a:lnTo>
                      <a:lnTo>
                        <a:pt x="220" y="101"/>
                      </a:lnTo>
                      <a:lnTo>
                        <a:pt x="220" y="99"/>
                      </a:lnTo>
                      <a:lnTo>
                        <a:pt x="218" y="99"/>
                      </a:lnTo>
                      <a:lnTo>
                        <a:pt x="218" y="99"/>
                      </a:lnTo>
                      <a:lnTo>
                        <a:pt x="218" y="97"/>
                      </a:lnTo>
                      <a:lnTo>
                        <a:pt x="218" y="97"/>
                      </a:lnTo>
                      <a:lnTo>
                        <a:pt x="218" y="95"/>
                      </a:lnTo>
                      <a:lnTo>
                        <a:pt x="218" y="95"/>
                      </a:lnTo>
                      <a:lnTo>
                        <a:pt x="218" y="95"/>
                      </a:lnTo>
                      <a:lnTo>
                        <a:pt x="218" y="93"/>
                      </a:lnTo>
                      <a:lnTo>
                        <a:pt x="216" y="93"/>
                      </a:lnTo>
                      <a:lnTo>
                        <a:pt x="216" y="93"/>
                      </a:lnTo>
                      <a:lnTo>
                        <a:pt x="218" y="93"/>
                      </a:lnTo>
                      <a:lnTo>
                        <a:pt x="218" y="93"/>
                      </a:lnTo>
                      <a:lnTo>
                        <a:pt x="220" y="93"/>
                      </a:lnTo>
                      <a:lnTo>
                        <a:pt x="220" y="93"/>
                      </a:lnTo>
                      <a:lnTo>
                        <a:pt x="220" y="93"/>
                      </a:lnTo>
                      <a:lnTo>
                        <a:pt x="220" y="93"/>
                      </a:lnTo>
                      <a:lnTo>
                        <a:pt x="222" y="93"/>
                      </a:lnTo>
                      <a:lnTo>
                        <a:pt x="222" y="93"/>
                      </a:lnTo>
                      <a:lnTo>
                        <a:pt x="222" y="93"/>
                      </a:lnTo>
                      <a:lnTo>
                        <a:pt x="222" y="93"/>
                      </a:lnTo>
                      <a:lnTo>
                        <a:pt x="222" y="91"/>
                      </a:lnTo>
                      <a:lnTo>
                        <a:pt x="222" y="91"/>
                      </a:lnTo>
                      <a:lnTo>
                        <a:pt x="222" y="91"/>
                      </a:lnTo>
                      <a:lnTo>
                        <a:pt x="224" y="91"/>
                      </a:lnTo>
                      <a:lnTo>
                        <a:pt x="224" y="90"/>
                      </a:lnTo>
                      <a:lnTo>
                        <a:pt x="224" y="90"/>
                      </a:lnTo>
                      <a:lnTo>
                        <a:pt x="224" y="90"/>
                      </a:lnTo>
                      <a:lnTo>
                        <a:pt x="226" y="90"/>
                      </a:lnTo>
                      <a:lnTo>
                        <a:pt x="226" y="88"/>
                      </a:lnTo>
                      <a:lnTo>
                        <a:pt x="226" y="88"/>
                      </a:lnTo>
                      <a:lnTo>
                        <a:pt x="226" y="88"/>
                      </a:lnTo>
                      <a:lnTo>
                        <a:pt x="226" y="86"/>
                      </a:lnTo>
                      <a:lnTo>
                        <a:pt x="226" y="86"/>
                      </a:lnTo>
                      <a:lnTo>
                        <a:pt x="228" y="86"/>
                      </a:lnTo>
                      <a:lnTo>
                        <a:pt x="228" y="86"/>
                      </a:lnTo>
                      <a:lnTo>
                        <a:pt x="228" y="86"/>
                      </a:lnTo>
                      <a:lnTo>
                        <a:pt x="228" y="86"/>
                      </a:lnTo>
                      <a:lnTo>
                        <a:pt x="230" y="86"/>
                      </a:lnTo>
                      <a:lnTo>
                        <a:pt x="230" y="84"/>
                      </a:lnTo>
                      <a:lnTo>
                        <a:pt x="230" y="84"/>
                      </a:lnTo>
                      <a:lnTo>
                        <a:pt x="230" y="84"/>
                      </a:lnTo>
                      <a:lnTo>
                        <a:pt x="232" y="84"/>
                      </a:lnTo>
                      <a:lnTo>
                        <a:pt x="232" y="84"/>
                      </a:lnTo>
                      <a:lnTo>
                        <a:pt x="232" y="84"/>
                      </a:lnTo>
                      <a:lnTo>
                        <a:pt x="234" y="84"/>
                      </a:lnTo>
                      <a:lnTo>
                        <a:pt x="234" y="84"/>
                      </a:lnTo>
                      <a:lnTo>
                        <a:pt x="234" y="82"/>
                      </a:lnTo>
                      <a:lnTo>
                        <a:pt x="234" y="82"/>
                      </a:lnTo>
                      <a:lnTo>
                        <a:pt x="236" y="82"/>
                      </a:lnTo>
                      <a:lnTo>
                        <a:pt x="236" y="82"/>
                      </a:lnTo>
                      <a:lnTo>
                        <a:pt x="236" y="82"/>
                      </a:lnTo>
                      <a:lnTo>
                        <a:pt x="236" y="80"/>
                      </a:lnTo>
                      <a:lnTo>
                        <a:pt x="236" y="80"/>
                      </a:lnTo>
                      <a:lnTo>
                        <a:pt x="238" y="80"/>
                      </a:lnTo>
                      <a:lnTo>
                        <a:pt x="238" y="80"/>
                      </a:lnTo>
                      <a:lnTo>
                        <a:pt x="238" y="80"/>
                      </a:lnTo>
                      <a:lnTo>
                        <a:pt x="238" y="80"/>
                      </a:lnTo>
                      <a:lnTo>
                        <a:pt x="238" y="78"/>
                      </a:lnTo>
                      <a:lnTo>
                        <a:pt x="239" y="78"/>
                      </a:lnTo>
                      <a:lnTo>
                        <a:pt x="239" y="78"/>
                      </a:lnTo>
                      <a:lnTo>
                        <a:pt x="241" y="78"/>
                      </a:lnTo>
                      <a:lnTo>
                        <a:pt x="241" y="78"/>
                      </a:lnTo>
                      <a:lnTo>
                        <a:pt x="241" y="78"/>
                      </a:lnTo>
                      <a:lnTo>
                        <a:pt x="243" y="78"/>
                      </a:lnTo>
                      <a:lnTo>
                        <a:pt x="243" y="78"/>
                      </a:lnTo>
                      <a:lnTo>
                        <a:pt x="243" y="78"/>
                      </a:lnTo>
                      <a:lnTo>
                        <a:pt x="243" y="78"/>
                      </a:lnTo>
                      <a:lnTo>
                        <a:pt x="243" y="78"/>
                      </a:lnTo>
                      <a:lnTo>
                        <a:pt x="245" y="78"/>
                      </a:lnTo>
                      <a:lnTo>
                        <a:pt x="245" y="76"/>
                      </a:lnTo>
                      <a:lnTo>
                        <a:pt x="245" y="76"/>
                      </a:lnTo>
                      <a:lnTo>
                        <a:pt x="247" y="76"/>
                      </a:lnTo>
                      <a:lnTo>
                        <a:pt x="247" y="76"/>
                      </a:lnTo>
                      <a:lnTo>
                        <a:pt x="247" y="76"/>
                      </a:lnTo>
                      <a:lnTo>
                        <a:pt x="247" y="74"/>
                      </a:lnTo>
                      <a:lnTo>
                        <a:pt x="247" y="74"/>
                      </a:lnTo>
                      <a:lnTo>
                        <a:pt x="247" y="74"/>
                      </a:lnTo>
                      <a:lnTo>
                        <a:pt x="249" y="74"/>
                      </a:lnTo>
                      <a:lnTo>
                        <a:pt x="249" y="74"/>
                      </a:lnTo>
                      <a:lnTo>
                        <a:pt x="249" y="72"/>
                      </a:lnTo>
                      <a:lnTo>
                        <a:pt x="249" y="72"/>
                      </a:lnTo>
                      <a:lnTo>
                        <a:pt x="249" y="72"/>
                      </a:lnTo>
                      <a:lnTo>
                        <a:pt x="249" y="70"/>
                      </a:lnTo>
                      <a:lnTo>
                        <a:pt x="251" y="70"/>
                      </a:lnTo>
                      <a:lnTo>
                        <a:pt x="251" y="70"/>
                      </a:lnTo>
                      <a:lnTo>
                        <a:pt x="251" y="70"/>
                      </a:lnTo>
                      <a:lnTo>
                        <a:pt x="251" y="70"/>
                      </a:lnTo>
                      <a:lnTo>
                        <a:pt x="253" y="70"/>
                      </a:lnTo>
                      <a:lnTo>
                        <a:pt x="253" y="70"/>
                      </a:lnTo>
                      <a:lnTo>
                        <a:pt x="253" y="72"/>
                      </a:lnTo>
                      <a:lnTo>
                        <a:pt x="253" y="72"/>
                      </a:lnTo>
                      <a:lnTo>
                        <a:pt x="253" y="72"/>
                      </a:lnTo>
                      <a:lnTo>
                        <a:pt x="255" y="72"/>
                      </a:lnTo>
                      <a:lnTo>
                        <a:pt x="255" y="72"/>
                      </a:lnTo>
                      <a:lnTo>
                        <a:pt x="255" y="72"/>
                      </a:lnTo>
                      <a:lnTo>
                        <a:pt x="255" y="70"/>
                      </a:lnTo>
                      <a:lnTo>
                        <a:pt x="255" y="70"/>
                      </a:lnTo>
                      <a:lnTo>
                        <a:pt x="257" y="70"/>
                      </a:lnTo>
                      <a:lnTo>
                        <a:pt x="257" y="70"/>
                      </a:lnTo>
                      <a:lnTo>
                        <a:pt x="257" y="70"/>
                      </a:lnTo>
                      <a:lnTo>
                        <a:pt x="257" y="69"/>
                      </a:lnTo>
                      <a:lnTo>
                        <a:pt x="257" y="69"/>
                      </a:lnTo>
                      <a:lnTo>
                        <a:pt x="259" y="69"/>
                      </a:lnTo>
                      <a:lnTo>
                        <a:pt x="259" y="69"/>
                      </a:lnTo>
                      <a:lnTo>
                        <a:pt x="259" y="69"/>
                      </a:lnTo>
                      <a:lnTo>
                        <a:pt x="259" y="69"/>
                      </a:lnTo>
                      <a:lnTo>
                        <a:pt x="260" y="69"/>
                      </a:lnTo>
                      <a:lnTo>
                        <a:pt x="260" y="69"/>
                      </a:lnTo>
                      <a:lnTo>
                        <a:pt x="260" y="67"/>
                      </a:lnTo>
                      <a:lnTo>
                        <a:pt x="262" y="67"/>
                      </a:lnTo>
                      <a:lnTo>
                        <a:pt x="262" y="67"/>
                      </a:lnTo>
                      <a:lnTo>
                        <a:pt x="262" y="67"/>
                      </a:lnTo>
                      <a:lnTo>
                        <a:pt x="262" y="69"/>
                      </a:lnTo>
                      <a:lnTo>
                        <a:pt x="264" y="69"/>
                      </a:lnTo>
                      <a:lnTo>
                        <a:pt x="264" y="69"/>
                      </a:lnTo>
                      <a:lnTo>
                        <a:pt x="264" y="69"/>
                      </a:lnTo>
                      <a:lnTo>
                        <a:pt x="264" y="69"/>
                      </a:lnTo>
                      <a:lnTo>
                        <a:pt x="264" y="70"/>
                      </a:lnTo>
                      <a:lnTo>
                        <a:pt x="264" y="70"/>
                      </a:lnTo>
                      <a:lnTo>
                        <a:pt x="264" y="70"/>
                      </a:lnTo>
                      <a:lnTo>
                        <a:pt x="264" y="70"/>
                      </a:lnTo>
                      <a:lnTo>
                        <a:pt x="262" y="70"/>
                      </a:lnTo>
                      <a:lnTo>
                        <a:pt x="262" y="70"/>
                      </a:lnTo>
                      <a:lnTo>
                        <a:pt x="262" y="70"/>
                      </a:lnTo>
                      <a:lnTo>
                        <a:pt x="262" y="70"/>
                      </a:lnTo>
                      <a:lnTo>
                        <a:pt x="262" y="72"/>
                      </a:lnTo>
                      <a:lnTo>
                        <a:pt x="260" y="72"/>
                      </a:lnTo>
                      <a:lnTo>
                        <a:pt x="260" y="72"/>
                      </a:lnTo>
                      <a:lnTo>
                        <a:pt x="259" y="72"/>
                      </a:lnTo>
                      <a:lnTo>
                        <a:pt x="259" y="72"/>
                      </a:lnTo>
                      <a:lnTo>
                        <a:pt x="259" y="72"/>
                      </a:lnTo>
                      <a:lnTo>
                        <a:pt x="259" y="72"/>
                      </a:lnTo>
                      <a:lnTo>
                        <a:pt x="259" y="74"/>
                      </a:lnTo>
                      <a:lnTo>
                        <a:pt x="259" y="74"/>
                      </a:lnTo>
                      <a:lnTo>
                        <a:pt x="257" y="74"/>
                      </a:lnTo>
                      <a:lnTo>
                        <a:pt x="257" y="74"/>
                      </a:lnTo>
                      <a:lnTo>
                        <a:pt x="257" y="74"/>
                      </a:lnTo>
                      <a:lnTo>
                        <a:pt x="255" y="74"/>
                      </a:lnTo>
                      <a:lnTo>
                        <a:pt x="255" y="76"/>
                      </a:lnTo>
                      <a:lnTo>
                        <a:pt x="255" y="76"/>
                      </a:lnTo>
                      <a:lnTo>
                        <a:pt x="255" y="76"/>
                      </a:lnTo>
                      <a:lnTo>
                        <a:pt x="253" y="76"/>
                      </a:lnTo>
                      <a:lnTo>
                        <a:pt x="253" y="78"/>
                      </a:lnTo>
                      <a:lnTo>
                        <a:pt x="253" y="78"/>
                      </a:lnTo>
                      <a:lnTo>
                        <a:pt x="253" y="78"/>
                      </a:lnTo>
                      <a:lnTo>
                        <a:pt x="253" y="78"/>
                      </a:lnTo>
                      <a:lnTo>
                        <a:pt x="253" y="78"/>
                      </a:lnTo>
                      <a:lnTo>
                        <a:pt x="251" y="78"/>
                      </a:lnTo>
                      <a:lnTo>
                        <a:pt x="251" y="78"/>
                      </a:lnTo>
                      <a:lnTo>
                        <a:pt x="251" y="80"/>
                      </a:lnTo>
                      <a:lnTo>
                        <a:pt x="249" y="80"/>
                      </a:lnTo>
                      <a:lnTo>
                        <a:pt x="249" y="80"/>
                      </a:lnTo>
                      <a:lnTo>
                        <a:pt x="249" y="80"/>
                      </a:lnTo>
                      <a:lnTo>
                        <a:pt x="249" y="80"/>
                      </a:lnTo>
                      <a:lnTo>
                        <a:pt x="247" y="80"/>
                      </a:lnTo>
                      <a:lnTo>
                        <a:pt x="247" y="80"/>
                      </a:lnTo>
                      <a:lnTo>
                        <a:pt x="247" y="82"/>
                      </a:lnTo>
                      <a:lnTo>
                        <a:pt x="247" y="82"/>
                      </a:lnTo>
                      <a:lnTo>
                        <a:pt x="247" y="82"/>
                      </a:lnTo>
                      <a:lnTo>
                        <a:pt x="247" y="82"/>
                      </a:lnTo>
                      <a:lnTo>
                        <a:pt x="247" y="84"/>
                      </a:lnTo>
                      <a:lnTo>
                        <a:pt x="247" y="84"/>
                      </a:lnTo>
                      <a:lnTo>
                        <a:pt x="249" y="84"/>
                      </a:lnTo>
                      <a:lnTo>
                        <a:pt x="249" y="84"/>
                      </a:lnTo>
                      <a:lnTo>
                        <a:pt x="249" y="84"/>
                      </a:lnTo>
                      <a:lnTo>
                        <a:pt x="249" y="84"/>
                      </a:lnTo>
                      <a:lnTo>
                        <a:pt x="251" y="84"/>
                      </a:lnTo>
                      <a:lnTo>
                        <a:pt x="251" y="84"/>
                      </a:lnTo>
                      <a:lnTo>
                        <a:pt x="251" y="86"/>
                      </a:lnTo>
                      <a:lnTo>
                        <a:pt x="253" y="86"/>
                      </a:lnTo>
                      <a:lnTo>
                        <a:pt x="253" y="86"/>
                      </a:lnTo>
                      <a:lnTo>
                        <a:pt x="253" y="86"/>
                      </a:lnTo>
                      <a:lnTo>
                        <a:pt x="253" y="84"/>
                      </a:lnTo>
                      <a:lnTo>
                        <a:pt x="255" y="84"/>
                      </a:lnTo>
                      <a:lnTo>
                        <a:pt x="255" y="84"/>
                      </a:lnTo>
                      <a:lnTo>
                        <a:pt x="257" y="84"/>
                      </a:lnTo>
                      <a:lnTo>
                        <a:pt x="257" y="84"/>
                      </a:lnTo>
                      <a:lnTo>
                        <a:pt x="257" y="86"/>
                      </a:lnTo>
                      <a:lnTo>
                        <a:pt x="257" y="86"/>
                      </a:lnTo>
                      <a:lnTo>
                        <a:pt x="257" y="86"/>
                      </a:lnTo>
                      <a:lnTo>
                        <a:pt x="257" y="86"/>
                      </a:lnTo>
                      <a:lnTo>
                        <a:pt x="257" y="88"/>
                      </a:lnTo>
                      <a:lnTo>
                        <a:pt x="257" y="88"/>
                      </a:lnTo>
                      <a:lnTo>
                        <a:pt x="257" y="90"/>
                      </a:lnTo>
                      <a:lnTo>
                        <a:pt x="257" y="90"/>
                      </a:lnTo>
                      <a:lnTo>
                        <a:pt x="259" y="90"/>
                      </a:lnTo>
                      <a:lnTo>
                        <a:pt x="259" y="90"/>
                      </a:lnTo>
                      <a:lnTo>
                        <a:pt x="259" y="90"/>
                      </a:lnTo>
                      <a:lnTo>
                        <a:pt x="259" y="90"/>
                      </a:lnTo>
                      <a:lnTo>
                        <a:pt x="259" y="90"/>
                      </a:lnTo>
                      <a:lnTo>
                        <a:pt x="260" y="90"/>
                      </a:lnTo>
                      <a:lnTo>
                        <a:pt x="260" y="90"/>
                      </a:lnTo>
                      <a:lnTo>
                        <a:pt x="260" y="90"/>
                      </a:lnTo>
                      <a:lnTo>
                        <a:pt x="262" y="90"/>
                      </a:lnTo>
                      <a:lnTo>
                        <a:pt x="262" y="90"/>
                      </a:lnTo>
                      <a:lnTo>
                        <a:pt x="262" y="90"/>
                      </a:lnTo>
                      <a:lnTo>
                        <a:pt x="262" y="90"/>
                      </a:lnTo>
                      <a:lnTo>
                        <a:pt x="264" y="90"/>
                      </a:lnTo>
                      <a:lnTo>
                        <a:pt x="264" y="90"/>
                      </a:lnTo>
                      <a:lnTo>
                        <a:pt x="264" y="90"/>
                      </a:lnTo>
                      <a:lnTo>
                        <a:pt x="266" y="90"/>
                      </a:lnTo>
                      <a:lnTo>
                        <a:pt x="266" y="91"/>
                      </a:lnTo>
                      <a:lnTo>
                        <a:pt x="266" y="91"/>
                      </a:lnTo>
                      <a:lnTo>
                        <a:pt x="266" y="90"/>
                      </a:lnTo>
                      <a:lnTo>
                        <a:pt x="268" y="90"/>
                      </a:lnTo>
                      <a:lnTo>
                        <a:pt x="268" y="91"/>
                      </a:lnTo>
                      <a:lnTo>
                        <a:pt x="268" y="91"/>
                      </a:lnTo>
                      <a:lnTo>
                        <a:pt x="268" y="91"/>
                      </a:lnTo>
                      <a:lnTo>
                        <a:pt x="268" y="90"/>
                      </a:lnTo>
                      <a:lnTo>
                        <a:pt x="268" y="90"/>
                      </a:lnTo>
                      <a:lnTo>
                        <a:pt x="268" y="88"/>
                      </a:lnTo>
                      <a:lnTo>
                        <a:pt x="268" y="88"/>
                      </a:lnTo>
                      <a:lnTo>
                        <a:pt x="270" y="88"/>
                      </a:lnTo>
                      <a:lnTo>
                        <a:pt x="270" y="88"/>
                      </a:lnTo>
                      <a:lnTo>
                        <a:pt x="270" y="88"/>
                      </a:lnTo>
                      <a:lnTo>
                        <a:pt x="270" y="86"/>
                      </a:lnTo>
                      <a:lnTo>
                        <a:pt x="272" y="86"/>
                      </a:lnTo>
                      <a:lnTo>
                        <a:pt x="272" y="86"/>
                      </a:lnTo>
                      <a:lnTo>
                        <a:pt x="272" y="86"/>
                      </a:lnTo>
                      <a:lnTo>
                        <a:pt x="272" y="86"/>
                      </a:lnTo>
                      <a:lnTo>
                        <a:pt x="272" y="84"/>
                      </a:lnTo>
                      <a:lnTo>
                        <a:pt x="272" y="84"/>
                      </a:lnTo>
                      <a:lnTo>
                        <a:pt x="272" y="82"/>
                      </a:lnTo>
                      <a:lnTo>
                        <a:pt x="274" y="82"/>
                      </a:lnTo>
                      <a:lnTo>
                        <a:pt x="274" y="84"/>
                      </a:lnTo>
                      <a:lnTo>
                        <a:pt x="274" y="84"/>
                      </a:lnTo>
                      <a:lnTo>
                        <a:pt x="274" y="84"/>
                      </a:lnTo>
                      <a:lnTo>
                        <a:pt x="274" y="84"/>
                      </a:lnTo>
                      <a:lnTo>
                        <a:pt x="274" y="86"/>
                      </a:lnTo>
                      <a:lnTo>
                        <a:pt x="276" y="86"/>
                      </a:lnTo>
                      <a:lnTo>
                        <a:pt x="276" y="86"/>
                      </a:lnTo>
                      <a:lnTo>
                        <a:pt x="276" y="86"/>
                      </a:lnTo>
                      <a:lnTo>
                        <a:pt x="276" y="86"/>
                      </a:lnTo>
                      <a:lnTo>
                        <a:pt x="276" y="86"/>
                      </a:lnTo>
                      <a:lnTo>
                        <a:pt x="276" y="88"/>
                      </a:lnTo>
                      <a:lnTo>
                        <a:pt x="276" y="88"/>
                      </a:lnTo>
                      <a:lnTo>
                        <a:pt x="276" y="88"/>
                      </a:lnTo>
                      <a:lnTo>
                        <a:pt x="276" y="90"/>
                      </a:lnTo>
                      <a:lnTo>
                        <a:pt x="276" y="90"/>
                      </a:lnTo>
                      <a:lnTo>
                        <a:pt x="276" y="90"/>
                      </a:lnTo>
                      <a:lnTo>
                        <a:pt x="278" y="90"/>
                      </a:lnTo>
                      <a:lnTo>
                        <a:pt x="278" y="90"/>
                      </a:lnTo>
                      <a:lnTo>
                        <a:pt x="280" y="90"/>
                      </a:lnTo>
                      <a:lnTo>
                        <a:pt x="280" y="91"/>
                      </a:lnTo>
                      <a:lnTo>
                        <a:pt x="280" y="91"/>
                      </a:lnTo>
                      <a:lnTo>
                        <a:pt x="280" y="90"/>
                      </a:lnTo>
                      <a:lnTo>
                        <a:pt x="280" y="90"/>
                      </a:lnTo>
                      <a:lnTo>
                        <a:pt x="282" y="90"/>
                      </a:lnTo>
                      <a:lnTo>
                        <a:pt x="282" y="90"/>
                      </a:lnTo>
                      <a:lnTo>
                        <a:pt x="282" y="91"/>
                      </a:lnTo>
                      <a:lnTo>
                        <a:pt x="282" y="91"/>
                      </a:lnTo>
                      <a:lnTo>
                        <a:pt x="282" y="93"/>
                      </a:lnTo>
                      <a:lnTo>
                        <a:pt x="282" y="93"/>
                      </a:lnTo>
                      <a:lnTo>
                        <a:pt x="282" y="93"/>
                      </a:lnTo>
                      <a:lnTo>
                        <a:pt x="282" y="93"/>
                      </a:lnTo>
                      <a:lnTo>
                        <a:pt x="283" y="93"/>
                      </a:lnTo>
                      <a:lnTo>
                        <a:pt x="283" y="93"/>
                      </a:lnTo>
                      <a:lnTo>
                        <a:pt x="285" y="93"/>
                      </a:lnTo>
                      <a:lnTo>
                        <a:pt x="285" y="93"/>
                      </a:lnTo>
                      <a:lnTo>
                        <a:pt x="285" y="93"/>
                      </a:lnTo>
                      <a:lnTo>
                        <a:pt x="287" y="93"/>
                      </a:lnTo>
                      <a:lnTo>
                        <a:pt x="287" y="93"/>
                      </a:lnTo>
                      <a:lnTo>
                        <a:pt x="287" y="93"/>
                      </a:lnTo>
                      <a:lnTo>
                        <a:pt x="287" y="93"/>
                      </a:lnTo>
                      <a:lnTo>
                        <a:pt x="287" y="95"/>
                      </a:lnTo>
                      <a:lnTo>
                        <a:pt x="289" y="95"/>
                      </a:lnTo>
                      <a:lnTo>
                        <a:pt x="289" y="95"/>
                      </a:lnTo>
                      <a:lnTo>
                        <a:pt x="289" y="95"/>
                      </a:lnTo>
                      <a:lnTo>
                        <a:pt x="289" y="95"/>
                      </a:lnTo>
                      <a:lnTo>
                        <a:pt x="291" y="95"/>
                      </a:lnTo>
                      <a:lnTo>
                        <a:pt x="291" y="95"/>
                      </a:lnTo>
                      <a:lnTo>
                        <a:pt x="291" y="95"/>
                      </a:lnTo>
                      <a:lnTo>
                        <a:pt x="293" y="95"/>
                      </a:lnTo>
                      <a:lnTo>
                        <a:pt x="293" y="95"/>
                      </a:lnTo>
                      <a:lnTo>
                        <a:pt x="293" y="97"/>
                      </a:lnTo>
                      <a:lnTo>
                        <a:pt x="295" y="97"/>
                      </a:lnTo>
                      <a:lnTo>
                        <a:pt x="295" y="97"/>
                      </a:lnTo>
                      <a:lnTo>
                        <a:pt x="295" y="97"/>
                      </a:lnTo>
                      <a:lnTo>
                        <a:pt x="295" y="95"/>
                      </a:lnTo>
                      <a:lnTo>
                        <a:pt x="297" y="95"/>
                      </a:lnTo>
                      <a:lnTo>
                        <a:pt x="297" y="97"/>
                      </a:lnTo>
                      <a:lnTo>
                        <a:pt x="297" y="97"/>
                      </a:lnTo>
                      <a:lnTo>
                        <a:pt x="297" y="95"/>
                      </a:lnTo>
                      <a:lnTo>
                        <a:pt x="297" y="95"/>
                      </a:lnTo>
                      <a:lnTo>
                        <a:pt x="297" y="97"/>
                      </a:lnTo>
                      <a:lnTo>
                        <a:pt x="297" y="97"/>
                      </a:lnTo>
                      <a:lnTo>
                        <a:pt x="297" y="97"/>
                      </a:lnTo>
                      <a:lnTo>
                        <a:pt x="297" y="97"/>
                      </a:lnTo>
                      <a:lnTo>
                        <a:pt x="297" y="99"/>
                      </a:lnTo>
                      <a:lnTo>
                        <a:pt x="295" y="99"/>
                      </a:lnTo>
                      <a:lnTo>
                        <a:pt x="295" y="99"/>
                      </a:lnTo>
                      <a:lnTo>
                        <a:pt x="295" y="99"/>
                      </a:lnTo>
                      <a:lnTo>
                        <a:pt x="295" y="99"/>
                      </a:lnTo>
                      <a:lnTo>
                        <a:pt x="293" y="99"/>
                      </a:lnTo>
                      <a:lnTo>
                        <a:pt x="293" y="99"/>
                      </a:lnTo>
                      <a:lnTo>
                        <a:pt x="293" y="101"/>
                      </a:lnTo>
                      <a:lnTo>
                        <a:pt x="291" y="101"/>
                      </a:lnTo>
                      <a:lnTo>
                        <a:pt x="291" y="101"/>
                      </a:lnTo>
                      <a:lnTo>
                        <a:pt x="291" y="101"/>
                      </a:lnTo>
                      <a:lnTo>
                        <a:pt x="291" y="101"/>
                      </a:lnTo>
                      <a:lnTo>
                        <a:pt x="291" y="101"/>
                      </a:lnTo>
                      <a:lnTo>
                        <a:pt x="289" y="101"/>
                      </a:lnTo>
                      <a:lnTo>
                        <a:pt x="289" y="103"/>
                      </a:lnTo>
                      <a:lnTo>
                        <a:pt x="289" y="103"/>
                      </a:lnTo>
                      <a:lnTo>
                        <a:pt x="289" y="103"/>
                      </a:lnTo>
                      <a:lnTo>
                        <a:pt x="287" y="103"/>
                      </a:lnTo>
                      <a:lnTo>
                        <a:pt x="287" y="103"/>
                      </a:lnTo>
                      <a:lnTo>
                        <a:pt x="287" y="101"/>
                      </a:lnTo>
                      <a:lnTo>
                        <a:pt x="285" y="101"/>
                      </a:lnTo>
                      <a:lnTo>
                        <a:pt x="285" y="10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7" name="Freeform 46">
                  <a:extLst>
                    <a:ext uri="{FF2B5EF4-FFF2-40B4-BE49-F238E27FC236}">
                      <a16:creationId xmlns:a16="http://schemas.microsoft.com/office/drawing/2014/main" id="{2AC81541-5CF5-4BC4-BA9D-CFAC77081BE7}"/>
                    </a:ext>
                  </a:extLst>
                </p:cNvPr>
                <p:cNvSpPr>
                  <a:spLocks/>
                </p:cNvSpPr>
                <p:nvPr/>
              </p:nvSpPr>
              <p:spPr bwMode="auto">
                <a:xfrm>
                  <a:off x="16465691" y="3138489"/>
                  <a:ext cx="471488" cy="273050"/>
                </a:xfrm>
                <a:custGeom>
                  <a:avLst/>
                  <a:gdLst>
                    <a:gd name="T0" fmla="*/ 276 w 297"/>
                    <a:gd name="T1" fmla="*/ 109 h 172"/>
                    <a:gd name="T2" fmla="*/ 260 w 297"/>
                    <a:gd name="T3" fmla="*/ 109 h 172"/>
                    <a:gd name="T4" fmla="*/ 253 w 297"/>
                    <a:gd name="T5" fmla="*/ 103 h 172"/>
                    <a:gd name="T6" fmla="*/ 251 w 297"/>
                    <a:gd name="T7" fmla="*/ 93 h 172"/>
                    <a:gd name="T8" fmla="*/ 236 w 297"/>
                    <a:gd name="T9" fmla="*/ 99 h 172"/>
                    <a:gd name="T10" fmla="*/ 230 w 297"/>
                    <a:gd name="T11" fmla="*/ 111 h 172"/>
                    <a:gd name="T12" fmla="*/ 224 w 297"/>
                    <a:gd name="T13" fmla="*/ 111 h 172"/>
                    <a:gd name="T14" fmla="*/ 220 w 297"/>
                    <a:gd name="T15" fmla="*/ 116 h 172"/>
                    <a:gd name="T16" fmla="*/ 207 w 297"/>
                    <a:gd name="T17" fmla="*/ 122 h 172"/>
                    <a:gd name="T18" fmla="*/ 199 w 297"/>
                    <a:gd name="T19" fmla="*/ 130 h 172"/>
                    <a:gd name="T20" fmla="*/ 211 w 297"/>
                    <a:gd name="T21" fmla="*/ 136 h 172"/>
                    <a:gd name="T22" fmla="*/ 216 w 297"/>
                    <a:gd name="T23" fmla="*/ 151 h 172"/>
                    <a:gd name="T24" fmla="*/ 205 w 297"/>
                    <a:gd name="T25" fmla="*/ 166 h 172"/>
                    <a:gd name="T26" fmla="*/ 194 w 297"/>
                    <a:gd name="T27" fmla="*/ 168 h 172"/>
                    <a:gd name="T28" fmla="*/ 184 w 297"/>
                    <a:gd name="T29" fmla="*/ 159 h 172"/>
                    <a:gd name="T30" fmla="*/ 172 w 297"/>
                    <a:gd name="T31" fmla="*/ 149 h 172"/>
                    <a:gd name="T32" fmla="*/ 157 w 297"/>
                    <a:gd name="T33" fmla="*/ 143 h 172"/>
                    <a:gd name="T34" fmla="*/ 144 w 297"/>
                    <a:gd name="T35" fmla="*/ 136 h 172"/>
                    <a:gd name="T36" fmla="*/ 130 w 297"/>
                    <a:gd name="T37" fmla="*/ 126 h 172"/>
                    <a:gd name="T38" fmla="*/ 115 w 297"/>
                    <a:gd name="T39" fmla="*/ 116 h 172"/>
                    <a:gd name="T40" fmla="*/ 105 w 297"/>
                    <a:gd name="T41" fmla="*/ 101 h 172"/>
                    <a:gd name="T42" fmla="*/ 96 w 297"/>
                    <a:gd name="T43" fmla="*/ 88 h 172"/>
                    <a:gd name="T44" fmla="*/ 77 w 297"/>
                    <a:gd name="T45" fmla="*/ 90 h 172"/>
                    <a:gd name="T46" fmla="*/ 73 w 297"/>
                    <a:gd name="T47" fmla="*/ 78 h 172"/>
                    <a:gd name="T48" fmla="*/ 67 w 297"/>
                    <a:gd name="T49" fmla="*/ 67 h 172"/>
                    <a:gd name="T50" fmla="*/ 50 w 297"/>
                    <a:gd name="T51" fmla="*/ 63 h 172"/>
                    <a:gd name="T52" fmla="*/ 39 w 297"/>
                    <a:gd name="T53" fmla="*/ 61 h 172"/>
                    <a:gd name="T54" fmla="*/ 31 w 297"/>
                    <a:gd name="T55" fmla="*/ 70 h 172"/>
                    <a:gd name="T56" fmla="*/ 17 w 297"/>
                    <a:gd name="T57" fmla="*/ 80 h 172"/>
                    <a:gd name="T58" fmla="*/ 8 w 297"/>
                    <a:gd name="T59" fmla="*/ 88 h 172"/>
                    <a:gd name="T60" fmla="*/ 0 w 297"/>
                    <a:gd name="T61" fmla="*/ 70 h 172"/>
                    <a:gd name="T62" fmla="*/ 0 w 297"/>
                    <a:gd name="T63" fmla="*/ 44 h 172"/>
                    <a:gd name="T64" fmla="*/ 0 w 297"/>
                    <a:gd name="T65" fmla="*/ 17 h 172"/>
                    <a:gd name="T66" fmla="*/ 16 w 297"/>
                    <a:gd name="T67" fmla="*/ 7 h 172"/>
                    <a:gd name="T68" fmla="*/ 33 w 297"/>
                    <a:gd name="T69" fmla="*/ 3 h 172"/>
                    <a:gd name="T70" fmla="*/ 42 w 297"/>
                    <a:gd name="T71" fmla="*/ 5 h 172"/>
                    <a:gd name="T72" fmla="*/ 39 w 297"/>
                    <a:gd name="T73" fmla="*/ 23 h 172"/>
                    <a:gd name="T74" fmla="*/ 48 w 297"/>
                    <a:gd name="T75" fmla="*/ 36 h 172"/>
                    <a:gd name="T76" fmla="*/ 60 w 297"/>
                    <a:gd name="T77" fmla="*/ 34 h 172"/>
                    <a:gd name="T78" fmla="*/ 65 w 297"/>
                    <a:gd name="T79" fmla="*/ 42 h 172"/>
                    <a:gd name="T80" fmla="*/ 75 w 297"/>
                    <a:gd name="T81" fmla="*/ 32 h 172"/>
                    <a:gd name="T82" fmla="*/ 90 w 297"/>
                    <a:gd name="T83" fmla="*/ 26 h 172"/>
                    <a:gd name="T84" fmla="*/ 102 w 297"/>
                    <a:gd name="T85" fmla="*/ 38 h 172"/>
                    <a:gd name="T86" fmla="*/ 119 w 297"/>
                    <a:gd name="T87" fmla="*/ 40 h 172"/>
                    <a:gd name="T88" fmla="*/ 140 w 297"/>
                    <a:gd name="T89" fmla="*/ 40 h 172"/>
                    <a:gd name="T90" fmla="*/ 157 w 297"/>
                    <a:gd name="T91" fmla="*/ 36 h 172"/>
                    <a:gd name="T92" fmla="*/ 169 w 297"/>
                    <a:gd name="T93" fmla="*/ 49 h 172"/>
                    <a:gd name="T94" fmla="*/ 176 w 297"/>
                    <a:gd name="T95" fmla="*/ 65 h 172"/>
                    <a:gd name="T96" fmla="*/ 184 w 297"/>
                    <a:gd name="T97" fmla="*/ 78 h 172"/>
                    <a:gd name="T98" fmla="*/ 195 w 297"/>
                    <a:gd name="T99" fmla="*/ 90 h 172"/>
                    <a:gd name="T100" fmla="*/ 211 w 297"/>
                    <a:gd name="T101" fmla="*/ 95 h 172"/>
                    <a:gd name="T102" fmla="*/ 218 w 297"/>
                    <a:gd name="T103" fmla="*/ 99 h 172"/>
                    <a:gd name="T104" fmla="*/ 226 w 297"/>
                    <a:gd name="T105" fmla="*/ 86 h 172"/>
                    <a:gd name="T106" fmla="*/ 241 w 297"/>
                    <a:gd name="T107" fmla="*/ 78 h 172"/>
                    <a:gd name="T108" fmla="*/ 255 w 297"/>
                    <a:gd name="T109" fmla="*/ 72 h 172"/>
                    <a:gd name="T110" fmla="*/ 262 w 297"/>
                    <a:gd name="T111" fmla="*/ 70 h 172"/>
                    <a:gd name="T112" fmla="*/ 247 w 297"/>
                    <a:gd name="T113" fmla="*/ 80 h 172"/>
                    <a:gd name="T114" fmla="*/ 259 w 297"/>
                    <a:gd name="T115" fmla="*/ 90 h 172"/>
                    <a:gd name="T116" fmla="*/ 272 w 297"/>
                    <a:gd name="T117" fmla="*/ 86 h 172"/>
                    <a:gd name="T118" fmla="*/ 282 w 297"/>
                    <a:gd name="T119" fmla="*/ 90 h 172"/>
                    <a:gd name="T120" fmla="*/ 297 w 297"/>
                    <a:gd name="T121" fmla="*/ 95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7" h="172">
                      <a:moveTo>
                        <a:pt x="285" y="101"/>
                      </a:moveTo>
                      <a:lnTo>
                        <a:pt x="285" y="103"/>
                      </a:lnTo>
                      <a:lnTo>
                        <a:pt x="285" y="103"/>
                      </a:lnTo>
                      <a:lnTo>
                        <a:pt x="285" y="105"/>
                      </a:lnTo>
                      <a:lnTo>
                        <a:pt x="285" y="105"/>
                      </a:lnTo>
                      <a:lnTo>
                        <a:pt x="285" y="105"/>
                      </a:lnTo>
                      <a:lnTo>
                        <a:pt x="283" y="105"/>
                      </a:lnTo>
                      <a:lnTo>
                        <a:pt x="283" y="105"/>
                      </a:lnTo>
                      <a:lnTo>
                        <a:pt x="283" y="105"/>
                      </a:lnTo>
                      <a:lnTo>
                        <a:pt x="282" y="105"/>
                      </a:lnTo>
                      <a:lnTo>
                        <a:pt x="282" y="103"/>
                      </a:lnTo>
                      <a:lnTo>
                        <a:pt x="282" y="103"/>
                      </a:lnTo>
                      <a:lnTo>
                        <a:pt x="282" y="103"/>
                      </a:lnTo>
                      <a:lnTo>
                        <a:pt x="282" y="105"/>
                      </a:lnTo>
                      <a:lnTo>
                        <a:pt x="280" y="105"/>
                      </a:lnTo>
                      <a:lnTo>
                        <a:pt x="280" y="105"/>
                      </a:lnTo>
                      <a:lnTo>
                        <a:pt x="280" y="105"/>
                      </a:lnTo>
                      <a:lnTo>
                        <a:pt x="280" y="107"/>
                      </a:lnTo>
                      <a:lnTo>
                        <a:pt x="280" y="107"/>
                      </a:lnTo>
                      <a:lnTo>
                        <a:pt x="278" y="107"/>
                      </a:lnTo>
                      <a:lnTo>
                        <a:pt x="278" y="107"/>
                      </a:lnTo>
                      <a:lnTo>
                        <a:pt x="278" y="107"/>
                      </a:lnTo>
                      <a:lnTo>
                        <a:pt x="278" y="109"/>
                      </a:lnTo>
                      <a:lnTo>
                        <a:pt x="278" y="109"/>
                      </a:lnTo>
                      <a:lnTo>
                        <a:pt x="278" y="109"/>
                      </a:lnTo>
                      <a:lnTo>
                        <a:pt x="278" y="109"/>
                      </a:lnTo>
                      <a:lnTo>
                        <a:pt x="278" y="111"/>
                      </a:lnTo>
                      <a:lnTo>
                        <a:pt x="276" y="111"/>
                      </a:lnTo>
                      <a:lnTo>
                        <a:pt x="276" y="109"/>
                      </a:lnTo>
                      <a:lnTo>
                        <a:pt x="276" y="109"/>
                      </a:lnTo>
                      <a:lnTo>
                        <a:pt x="276" y="109"/>
                      </a:lnTo>
                      <a:lnTo>
                        <a:pt x="276" y="111"/>
                      </a:lnTo>
                      <a:lnTo>
                        <a:pt x="276" y="111"/>
                      </a:lnTo>
                      <a:lnTo>
                        <a:pt x="274" y="111"/>
                      </a:lnTo>
                      <a:lnTo>
                        <a:pt x="274" y="111"/>
                      </a:lnTo>
                      <a:lnTo>
                        <a:pt x="274" y="111"/>
                      </a:lnTo>
                      <a:lnTo>
                        <a:pt x="272" y="111"/>
                      </a:lnTo>
                      <a:lnTo>
                        <a:pt x="272" y="111"/>
                      </a:lnTo>
                      <a:lnTo>
                        <a:pt x="272" y="109"/>
                      </a:lnTo>
                      <a:lnTo>
                        <a:pt x="272" y="109"/>
                      </a:lnTo>
                      <a:lnTo>
                        <a:pt x="272" y="111"/>
                      </a:lnTo>
                      <a:lnTo>
                        <a:pt x="270" y="111"/>
                      </a:lnTo>
                      <a:lnTo>
                        <a:pt x="270" y="111"/>
                      </a:lnTo>
                      <a:lnTo>
                        <a:pt x="270" y="111"/>
                      </a:lnTo>
                      <a:lnTo>
                        <a:pt x="270" y="109"/>
                      </a:lnTo>
                      <a:lnTo>
                        <a:pt x="268" y="109"/>
                      </a:lnTo>
                      <a:lnTo>
                        <a:pt x="268" y="109"/>
                      </a:lnTo>
                      <a:lnTo>
                        <a:pt x="268" y="109"/>
                      </a:lnTo>
                      <a:lnTo>
                        <a:pt x="268" y="109"/>
                      </a:lnTo>
                      <a:lnTo>
                        <a:pt x="266" y="109"/>
                      </a:lnTo>
                      <a:lnTo>
                        <a:pt x="266" y="109"/>
                      </a:lnTo>
                      <a:lnTo>
                        <a:pt x="266" y="107"/>
                      </a:lnTo>
                      <a:lnTo>
                        <a:pt x="264" y="107"/>
                      </a:lnTo>
                      <a:lnTo>
                        <a:pt x="264" y="107"/>
                      </a:lnTo>
                      <a:lnTo>
                        <a:pt x="264" y="107"/>
                      </a:lnTo>
                      <a:lnTo>
                        <a:pt x="262" y="107"/>
                      </a:lnTo>
                      <a:lnTo>
                        <a:pt x="262" y="109"/>
                      </a:lnTo>
                      <a:lnTo>
                        <a:pt x="262" y="109"/>
                      </a:lnTo>
                      <a:lnTo>
                        <a:pt x="262" y="109"/>
                      </a:lnTo>
                      <a:lnTo>
                        <a:pt x="260" y="109"/>
                      </a:lnTo>
                      <a:lnTo>
                        <a:pt x="260" y="109"/>
                      </a:lnTo>
                      <a:lnTo>
                        <a:pt x="260" y="109"/>
                      </a:lnTo>
                      <a:lnTo>
                        <a:pt x="260" y="111"/>
                      </a:lnTo>
                      <a:lnTo>
                        <a:pt x="259" y="111"/>
                      </a:lnTo>
                      <a:lnTo>
                        <a:pt x="259" y="111"/>
                      </a:lnTo>
                      <a:lnTo>
                        <a:pt x="259" y="111"/>
                      </a:lnTo>
                      <a:lnTo>
                        <a:pt x="257" y="111"/>
                      </a:lnTo>
                      <a:lnTo>
                        <a:pt x="257" y="111"/>
                      </a:lnTo>
                      <a:lnTo>
                        <a:pt x="257" y="111"/>
                      </a:lnTo>
                      <a:lnTo>
                        <a:pt x="257" y="111"/>
                      </a:lnTo>
                      <a:lnTo>
                        <a:pt x="255" y="111"/>
                      </a:lnTo>
                      <a:lnTo>
                        <a:pt x="255" y="111"/>
                      </a:lnTo>
                      <a:lnTo>
                        <a:pt x="255" y="111"/>
                      </a:lnTo>
                      <a:lnTo>
                        <a:pt x="253" y="111"/>
                      </a:lnTo>
                      <a:lnTo>
                        <a:pt x="253" y="109"/>
                      </a:lnTo>
                      <a:lnTo>
                        <a:pt x="253" y="109"/>
                      </a:lnTo>
                      <a:lnTo>
                        <a:pt x="253" y="107"/>
                      </a:lnTo>
                      <a:lnTo>
                        <a:pt x="253" y="107"/>
                      </a:lnTo>
                      <a:lnTo>
                        <a:pt x="253" y="107"/>
                      </a:lnTo>
                      <a:lnTo>
                        <a:pt x="253" y="107"/>
                      </a:lnTo>
                      <a:lnTo>
                        <a:pt x="251" y="107"/>
                      </a:lnTo>
                      <a:lnTo>
                        <a:pt x="251" y="107"/>
                      </a:lnTo>
                      <a:lnTo>
                        <a:pt x="249" y="107"/>
                      </a:lnTo>
                      <a:lnTo>
                        <a:pt x="249" y="105"/>
                      </a:lnTo>
                      <a:lnTo>
                        <a:pt x="249" y="105"/>
                      </a:lnTo>
                      <a:lnTo>
                        <a:pt x="249" y="105"/>
                      </a:lnTo>
                      <a:lnTo>
                        <a:pt x="249" y="105"/>
                      </a:lnTo>
                      <a:lnTo>
                        <a:pt x="249" y="103"/>
                      </a:lnTo>
                      <a:lnTo>
                        <a:pt x="251" y="103"/>
                      </a:lnTo>
                      <a:lnTo>
                        <a:pt x="251" y="103"/>
                      </a:lnTo>
                      <a:lnTo>
                        <a:pt x="253" y="103"/>
                      </a:lnTo>
                      <a:lnTo>
                        <a:pt x="253" y="103"/>
                      </a:lnTo>
                      <a:lnTo>
                        <a:pt x="253" y="103"/>
                      </a:lnTo>
                      <a:lnTo>
                        <a:pt x="253" y="103"/>
                      </a:lnTo>
                      <a:lnTo>
                        <a:pt x="253" y="101"/>
                      </a:lnTo>
                      <a:lnTo>
                        <a:pt x="255" y="101"/>
                      </a:lnTo>
                      <a:lnTo>
                        <a:pt x="255" y="101"/>
                      </a:lnTo>
                      <a:lnTo>
                        <a:pt x="255" y="101"/>
                      </a:lnTo>
                      <a:lnTo>
                        <a:pt x="255" y="101"/>
                      </a:lnTo>
                      <a:lnTo>
                        <a:pt x="257" y="101"/>
                      </a:lnTo>
                      <a:lnTo>
                        <a:pt x="257" y="101"/>
                      </a:lnTo>
                      <a:lnTo>
                        <a:pt x="257" y="99"/>
                      </a:lnTo>
                      <a:lnTo>
                        <a:pt x="257" y="99"/>
                      </a:lnTo>
                      <a:lnTo>
                        <a:pt x="257" y="99"/>
                      </a:lnTo>
                      <a:lnTo>
                        <a:pt x="257" y="99"/>
                      </a:lnTo>
                      <a:lnTo>
                        <a:pt x="257" y="99"/>
                      </a:lnTo>
                      <a:lnTo>
                        <a:pt x="255" y="99"/>
                      </a:lnTo>
                      <a:lnTo>
                        <a:pt x="255" y="97"/>
                      </a:lnTo>
                      <a:lnTo>
                        <a:pt x="257" y="97"/>
                      </a:lnTo>
                      <a:lnTo>
                        <a:pt x="257" y="97"/>
                      </a:lnTo>
                      <a:lnTo>
                        <a:pt x="255" y="97"/>
                      </a:lnTo>
                      <a:lnTo>
                        <a:pt x="255" y="95"/>
                      </a:lnTo>
                      <a:lnTo>
                        <a:pt x="255" y="95"/>
                      </a:lnTo>
                      <a:lnTo>
                        <a:pt x="255" y="95"/>
                      </a:lnTo>
                      <a:lnTo>
                        <a:pt x="253" y="95"/>
                      </a:lnTo>
                      <a:lnTo>
                        <a:pt x="253" y="93"/>
                      </a:lnTo>
                      <a:lnTo>
                        <a:pt x="253" y="93"/>
                      </a:lnTo>
                      <a:lnTo>
                        <a:pt x="253" y="93"/>
                      </a:lnTo>
                      <a:lnTo>
                        <a:pt x="253" y="93"/>
                      </a:lnTo>
                      <a:lnTo>
                        <a:pt x="253" y="93"/>
                      </a:lnTo>
                      <a:lnTo>
                        <a:pt x="251" y="93"/>
                      </a:lnTo>
                      <a:lnTo>
                        <a:pt x="251" y="93"/>
                      </a:lnTo>
                      <a:lnTo>
                        <a:pt x="251" y="93"/>
                      </a:lnTo>
                      <a:lnTo>
                        <a:pt x="251" y="93"/>
                      </a:lnTo>
                      <a:lnTo>
                        <a:pt x="249" y="93"/>
                      </a:lnTo>
                      <a:lnTo>
                        <a:pt x="249" y="95"/>
                      </a:lnTo>
                      <a:lnTo>
                        <a:pt x="249" y="95"/>
                      </a:lnTo>
                      <a:lnTo>
                        <a:pt x="249" y="95"/>
                      </a:lnTo>
                      <a:lnTo>
                        <a:pt x="249" y="95"/>
                      </a:lnTo>
                      <a:lnTo>
                        <a:pt x="247" y="95"/>
                      </a:lnTo>
                      <a:lnTo>
                        <a:pt x="247" y="97"/>
                      </a:lnTo>
                      <a:lnTo>
                        <a:pt x="247" y="97"/>
                      </a:lnTo>
                      <a:lnTo>
                        <a:pt x="247" y="97"/>
                      </a:lnTo>
                      <a:lnTo>
                        <a:pt x="245" y="97"/>
                      </a:lnTo>
                      <a:lnTo>
                        <a:pt x="245" y="97"/>
                      </a:lnTo>
                      <a:lnTo>
                        <a:pt x="245" y="97"/>
                      </a:lnTo>
                      <a:lnTo>
                        <a:pt x="245" y="99"/>
                      </a:lnTo>
                      <a:lnTo>
                        <a:pt x="243" y="99"/>
                      </a:lnTo>
                      <a:lnTo>
                        <a:pt x="243" y="99"/>
                      </a:lnTo>
                      <a:lnTo>
                        <a:pt x="243" y="99"/>
                      </a:lnTo>
                      <a:lnTo>
                        <a:pt x="243" y="99"/>
                      </a:lnTo>
                      <a:lnTo>
                        <a:pt x="241" y="99"/>
                      </a:lnTo>
                      <a:lnTo>
                        <a:pt x="241" y="99"/>
                      </a:lnTo>
                      <a:lnTo>
                        <a:pt x="241" y="99"/>
                      </a:lnTo>
                      <a:lnTo>
                        <a:pt x="239" y="99"/>
                      </a:lnTo>
                      <a:lnTo>
                        <a:pt x="239" y="101"/>
                      </a:lnTo>
                      <a:lnTo>
                        <a:pt x="239" y="101"/>
                      </a:lnTo>
                      <a:lnTo>
                        <a:pt x="239" y="101"/>
                      </a:lnTo>
                      <a:lnTo>
                        <a:pt x="238" y="101"/>
                      </a:lnTo>
                      <a:lnTo>
                        <a:pt x="238" y="101"/>
                      </a:lnTo>
                      <a:lnTo>
                        <a:pt x="238" y="101"/>
                      </a:lnTo>
                      <a:lnTo>
                        <a:pt x="238" y="101"/>
                      </a:lnTo>
                      <a:lnTo>
                        <a:pt x="236" y="101"/>
                      </a:lnTo>
                      <a:lnTo>
                        <a:pt x="236" y="99"/>
                      </a:lnTo>
                      <a:lnTo>
                        <a:pt x="236" y="99"/>
                      </a:lnTo>
                      <a:lnTo>
                        <a:pt x="236" y="99"/>
                      </a:lnTo>
                      <a:lnTo>
                        <a:pt x="236" y="99"/>
                      </a:lnTo>
                      <a:lnTo>
                        <a:pt x="236" y="97"/>
                      </a:lnTo>
                      <a:lnTo>
                        <a:pt x="234" y="97"/>
                      </a:lnTo>
                      <a:lnTo>
                        <a:pt x="234" y="97"/>
                      </a:lnTo>
                      <a:lnTo>
                        <a:pt x="232" y="97"/>
                      </a:lnTo>
                      <a:lnTo>
                        <a:pt x="232" y="99"/>
                      </a:lnTo>
                      <a:lnTo>
                        <a:pt x="232" y="99"/>
                      </a:lnTo>
                      <a:lnTo>
                        <a:pt x="232" y="99"/>
                      </a:lnTo>
                      <a:lnTo>
                        <a:pt x="232" y="101"/>
                      </a:lnTo>
                      <a:lnTo>
                        <a:pt x="232" y="101"/>
                      </a:lnTo>
                      <a:lnTo>
                        <a:pt x="232" y="101"/>
                      </a:lnTo>
                      <a:lnTo>
                        <a:pt x="232" y="101"/>
                      </a:lnTo>
                      <a:lnTo>
                        <a:pt x="232" y="101"/>
                      </a:lnTo>
                      <a:lnTo>
                        <a:pt x="232" y="101"/>
                      </a:lnTo>
                      <a:lnTo>
                        <a:pt x="230" y="101"/>
                      </a:lnTo>
                      <a:lnTo>
                        <a:pt x="230" y="103"/>
                      </a:lnTo>
                      <a:lnTo>
                        <a:pt x="230" y="103"/>
                      </a:lnTo>
                      <a:lnTo>
                        <a:pt x="230" y="105"/>
                      </a:lnTo>
                      <a:lnTo>
                        <a:pt x="232" y="105"/>
                      </a:lnTo>
                      <a:lnTo>
                        <a:pt x="232" y="105"/>
                      </a:lnTo>
                      <a:lnTo>
                        <a:pt x="232" y="107"/>
                      </a:lnTo>
                      <a:lnTo>
                        <a:pt x="232" y="107"/>
                      </a:lnTo>
                      <a:lnTo>
                        <a:pt x="232" y="107"/>
                      </a:lnTo>
                      <a:lnTo>
                        <a:pt x="232" y="109"/>
                      </a:lnTo>
                      <a:lnTo>
                        <a:pt x="232" y="109"/>
                      </a:lnTo>
                      <a:lnTo>
                        <a:pt x="230" y="109"/>
                      </a:lnTo>
                      <a:lnTo>
                        <a:pt x="230" y="109"/>
                      </a:lnTo>
                      <a:lnTo>
                        <a:pt x="232" y="109"/>
                      </a:lnTo>
                      <a:lnTo>
                        <a:pt x="232" y="111"/>
                      </a:lnTo>
                      <a:lnTo>
                        <a:pt x="230" y="111"/>
                      </a:lnTo>
                      <a:lnTo>
                        <a:pt x="230" y="111"/>
                      </a:lnTo>
                      <a:lnTo>
                        <a:pt x="230" y="111"/>
                      </a:lnTo>
                      <a:lnTo>
                        <a:pt x="228" y="111"/>
                      </a:lnTo>
                      <a:lnTo>
                        <a:pt x="228" y="111"/>
                      </a:lnTo>
                      <a:lnTo>
                        <a:pt x="226" y="111"/>
                      </a:lnTo>
                      <a:lnTo>
                        <a:pt x="226" y="111"/>
                      </a:lnTo>
                      <a:lnTo>
                        <a:pt x="226" y="111"/>
                      </a:lnTo>
                      <a:lnTo>
                        <a:pt x="224" y="111"/>
                      </a:lnTo>
                      <a:lnTo>
                        <a:pt x="224" y="111"/>
                      </a:lnTo>
                      <a:lnTo>
                        <a:pt x="222" y="111"/>
                      </a:lnTo>
                      <a:lnTo>
                        <a:pt x="222" y="111"/>
                      </a:lnTo>
                      <a:lnTo>
                        <a:pt x="222" y="111"/>
                      </a:lnTo>
                      <a:lnTo>
                        <a:pt x="222" y="111"/>
                      </a:lnTo>
                      <a:lnTo>
                        <a:pt x="220" y="111"/>
                      </a:lnTo>
                      <a:lnTo>
                        <a:pt x="220" y="111"/>
                      </a:lnTo>
                      <a:lnTo>
                        <a:pt x="220" y="111"/>
                      </a:lnTo>
                      <a:lnTo>
                        <a:pt x="218" y="111"/>
                      </a:lnTo>
                      <a:lnTo>
                        <a:pt x="218" y="111"/>
                      </a:lnTo>
                      <a:lnTo>
                        <a:pt x="218" y="111"/>
                      </a:lnTo>
                      <a:lnTo>
                        <a:pt x="218" y="111"/>
                      </a:lnTo>
                      <a:lnTo>
                        <a:pt x="218" y="113"/>
                      </a:lnTo>
                      <a:lnTo>
                        <a:pt x="220" y="113"/>
                      </a:lnTo>
                      <a:lnTo>
                        <a:pt x="220" y="113"/>
                      </a:lnTo>
                      <a:lnTo>
                        <a:pt x="220" y="113"/>
                      </a:lnTo>
                      <a:lnTo>
                        <a:pt x="220" y="111"/>
                      </a:lnTo>
                      <a:lnTo>
                        <a:pt x="222" y="111"/>
                      </a:lnTo>
                      <a:lnTo>
                        <a:pt x="222" y="111"/>
                      </a:lnTo>
                      <a:lnTo>
                        <a:pt x="222" y="111"/>
                      </a:lnTo>
                      <a:lnTo>
                        <a:pt x="224" y="111"/>
                      </a:lnTo>
                      <a:lnTo>
                        <a:pt x="224" y="111"/>
                      </a:lnTo>
                      <a:lnTo>
                        <a:pt x="224" y="111"/>
                      </a:lnTo>
                      <a:lnTo>
                        <a:pt x="226" y="111"/>
                      </a:lnTo>
                      <a:lnTo>
                        <a:pt x="226" y="111"/>
                      </a:lnTo>
                      <a:lnTo>
                        <a:pt x="226" y="111"/>
                      </a:lnTo>
                      <a:lnTo>
                        <a:pt x="226" y="113"/>
                      </a:lnTo>
                      <a:lnTo>
                        <a:pt x="226" y="113"/>
                      </a:lnTo>
                      <a:lnTo>
                        <a:pt x="224" y="113"/>
                      </a:lnTo>
                      <a:lnTo>
                        <a:pt x="224" y="113"/>
                      </a:lnTo>
                      <a:lnTo>
                        <a:pt x="224" y="113"/>
                      </a:lnTo>
                      <a:lnTo>
                        <a:pt x="222" y="113"/>
                      </a:lnTo>
                      <a:lnTo>
                        <a:pt x="222" y="113"/>
                      </a:lnTo>
                      <a:lnTo>
                        <a:pt x="222" y="113"/>
                      </a:lnTo>
                      <a:lnTo>
                        <a:pt x="222" y="113"/>
                      </a:lnTo>
                      <a:lnTo>
                        <a:pt x="222" y="113"/>
                      </a:lnTo>
                      <a:lnTo>
                        <a:pt x="222" y="114"/>
                      </a:lnTo>
                      <a:lnTo>
                        <a:pt x="222" y="114"/>
                      </a:lnTo>
                      <a:lnTo>
                        <a:pt x="222" y="114"/>
                      </a:lnTo>
                      <a:lnTo>
                        <a:pt x="222" y="116"/>
                      </a:lnTo>
                      <a:lnTo>
                        <a:pt x="222" y="116"/>
                      </a:lnTo>
                      <a:lnTo>
                        <a:pt x="222" y="114"/>
                      </a:lnTo>
                      <a:lnTo>
                        <a:pt x="224" y="114"/>
                      </a:lnTo>
                      <a:lnTo>
                        <a:pt x="224" y="116"/>
                      </a:lnTo>
                      <a:lnTo>
                        <a:pt x="224" y="116"/>
                      </a:lnTo>
                      <a:lnTo>
                        <a:pt x="224" y="116"/>
                      </a:lnTo>
                      <a:lnTo>
                        <a:pt x="224" y="116"/>
                      </a:lnTo>
                      <a:lnTo>
                        <a:pt x="222" y="116"/>
                      </a:lnTo>
                      <a:lnTo>
                        <a:pt x="222" y="116"/>
                      </a:lnTo>
                      <a:lnTo>
                        <a:pt x="222" y="118"/>
                      </a:lnTo>
                      <a:lnTo>
                        <a:pt x="222" y="118"/>
                      </a:lnTo>
                      <a:lnTo>
                        <a:pt x="222" y="116"/>
                      </a:lnTo>
                      <a:lnTo>
                        <a:pt x="220" y="116"/>
                      </a:lnTo>
                      <a:lnTo>
                        <a:pt x="220" y="116"/>
                      </a:lnTo>
                      <a:lnTo>
                        <a:pt x="220" y="118"/>
                      </a:lnTo>
                      <a:lnTo>
                        <a:pt x="220" y="118"/>
                      </a:lnTo>
                      <a:lnTo>
                        <a:pt x="220" y="118"/>
                      </a:lnTo>
                      <a:lnTo>
                        <a:pt x="220" y="118"/>
                      </a:lnTo>
                      <a:lnTo>
                        <a:pt x="218" y="118"/>
                      </a:lnTo>
                      <a:lnTo>
                        <a:pt x="218" y="120"/>
                      </a:lnTo>
                      <a:lnTo>
                        <a:pt x="220" y="120"/>
                      </a:lnTo>
                      <a:lnTo>
                        <a:pt x="220" y="120"/>
                      </a:lnTo>
                      <a:lnTo>
                        <a:pt x="220" y="122"/>
                      </a:lnTo>
                      <a:lnTo>
                        <a:pt x="218" y="122"/>
                      </a:lnTo>
                      <a:lnTo>
                        <a:pt x="218" y="122"/>
                      </a:lnTo>
                      <a:lnTo>
                        <a:pt x="218" y="122"/>
                      </a:lnTo>
                      <a:lnTo>
                        <a:pt x="218" y="124"/>
                      </a:lnTo>
                      <a:lnTo>
                        <a:pt x="216" y="124"/>
                      </a:lnTo>
                      <a:lnTo>
                        <a:pt x="216" y="124"/>
                      </a:lnTo>
                      <a:lnTo>
                        <a:pt x="216" y="124"/>
                      </a:lnTo>
                      <a:lnTo>
                        <a:pt x="215" y="124"/>
                      </a:lnTo>
                      <a:lnTo>
                        <a:pt x="215" y="124"/>
                      </a:lnTo>
                      <a:lnTo>
                        <a:pt x="215" y="124"/>
                      </a:lnTo>
                      <a:lnTo>
                        <a:pt x="213" y="124"/>
                      </a:lnTo>
                      <a:lnTo>
                        <a:pt x="213" y="124"/>
                      </a:lnTo>
                      <a:lnTo>
                        <a:pt x="211" y="124"/>
                      </a:lnTo>
                      <a:lnTo>
                        <a:pt x="211" y="122"/>
                      </a:lnTo>
                      <a:lnTo>
                        <a:pt x="211" y="122"/>
                      </a:lnTo>
                      <a:lnTo>
                        <a:pt x="211" y="122"/>
                      </a:lnTo>
                      <a:lnTo>
                        <a:pt x="209" y="122"/>
                      </a:lnTo>
                      <a:lnTo>
                        <a:pt x="209" y="122"/>
                      </a:lnTo>
                      <a:lnTo>
                        <a:pt x="209" y="122"/>
                      </a:lnTo>
                      <a:lnTo>
                        <a:pt x="207" y="122"/>
                      </a:lnTo>
                      <a:lnTo>
                        <a:pt x="207" y="122"/>
                      </a:lnTo>
                      <a:lnTo>
                        <a:pt x="207" y="122"/>
                      </a:lnTo>
                      <a:lnTo>
                        <a:pt x="205" y="122"/>
                      </a:lnTo>
                      <a:lnTo>
                        <a:pt x="205" y="120"/>
                      </a:lnTo>
                      <a:lnTo>
                        <a:pt x="205" y="120"/>
                      </a:lnTo>
                      <a:lnTo>
                        <a:pt x="205" y="122"/>
                      </a:lnTo>
                      <a:lnTo>
                        <a:pt x="205" y="122"/>
                      </a:lnTo>
                      <a:lnTo>
                        <a:pt x="205" y="120"/>
                      </a:lnTo>
                      <a:lnTo>
                        <a:pt x="203" y="120"/>
                      </a:lnTo>
                      <a:lnTo>
                        <a:pt x="203" y="122"/>
                      </a:lnTo>
                      <a:lnTo>
                        <a:pt x="203" y="122"/>
                      </a:lnTo>
                      <a:lnTo>
                        <a:pt x="203" y="122"/>
                      </a:lnTo>
                      <a:lnTo>
                        <a:pt x="203" y="122"/>
                      </a:lnTo>
                      <a:lnTo>
                        <a:pt x="201" y="122"/>
                      </a:lnTo>
                      <a:lnTo>
                        <a:pt x="201" y="122"/>
                      </a:lnTo>
                      <a:lnTo>
                        <a:pt x="199" y="122"/>
                      </a:lnTo>
                      <a:lnTo>
                        <a:pt x="199" y="124"/>
                      </a:lnTo>
                      <a:lnTo>
                        <a:pt x="199" y="124"/>
                      </a:lnTo>
                      <a:lnTo>
                        <a:pt x="199" y="124"/>
                      </a:lnTo>
                      <a:lnTo>
                        <a:pt x="199" y="124"/>
                      </a:lnTo>
                      <a:lnTo>
                        <a:pt x="199" y="124"/>
                      </a:lnTo>
                      <a:lnTo>
                        <a:pt x="199" y="126"/>
                      </a:lnTo>
                      <a:lnTo>
                        <a:pt x="199" y="126"/>
                      </a:lnTo>
                      <a:lnTo>
                        <a:pt x="199" y="126"/>
                      </a:lnTo>
                      <a:lnTo>
                        <a:pt x="199" y="126"/>
                      </a:lnTo>
                      <a:lnTo>
                        <a:pt x="199" y="128"/>
                      </a:lnTo>
                      <a:lnTo>
                        <a:pt x="199" y="128"/>
                      </a:lnTo>
                      <a:lnTo>
                        <a:pt x="199" y="128"/>
                      </a:lnTo>
                      <a:lnTo>
                        <a:pt x="199" y="128"/>
                      </a:lnTo>
                      <a:lnTo>
                        <a:pt x="197" y="128"/>
                      </a:lnTo>
                      <a:lnTo>
                        <a:pt x="197" y="130"/>
                      </a:lnTo>
                      <a:lnTo>
                        <a:pt x="199" y="130"/>
                      </a:lnTo>
                      <a:lnTo>
                        <a:pt x="199" y="130"/>
                      </a:lnTo>
                      <a:lnTo>
                        <a:pt x="199" y="130"/>
                      </a:lnTo>
                      <a:lnTo>
                        <a:pt x="199" y="130"/>
                      </a:lnTo>
                      <a:lnTo>
                        <a:pt x="201" y="130"/>
                      </a:lnTo>
                      <a:lnTo>
                        <a:pt x="201" y="132"/>
                      </a:lnTo>
                      <a:lnTo>
                        <a:pt x="201" y="132"/>
                      </a:lnTo>
                      <a:lnTo>
                        <a:pt x="203" y="132"/>
                      </a:lnTo>
                      <a:lnTo>
                        <a:pt x="203" y="132"/>
                      </a:lnTo>
                      <a:lnTo>
                        <a:pt x="203" y="132"/>
                      </a:lnTo>
                      <a:lnTo>
                        <a:pt x="203" y="134"/>
                      </a:lnTo>
                      <a:lnTo>
                        <a:pt x="203" y="134"/>
                      </a:lnTo>
                      <a:lnTo>
                        <a:pt x="203" y="134"/>
                      </a:lnTo>
                      <a:lnTo>
                        <a:pt x="203" y="134"/>
                      </a:lnTo>
                      <a:lnTo>
                        <a:pt x="205" y="134"/>
                      </a:lnTo>
                      <a:lnTo>
                        <a:pt x="205" y="134"/>
                      </a:lnTo>
                      <a:lnTo>
                        <a:pt x="205" y="134"/>
                      </a:lnTo>
                      <a:lnTo>
                        <a:pt x="205" y="134"/>
                      </a:lnTo>
                      <a:lnTo>
                        <a:pt x="205" y="134"/>
                      </a:lnTo>
                      <a:lnTo>
                        <a:pt x="207" y="134"/>
                      </a:lnTo>
                      <a:lnTo>
                        <a:pt x="207" y="134"/>
                      </a:lnTo>
                      <a:lnTo>
                        <a:pt x="207" y="134"/>
                      </a:lnTo>
                      <a:lnTo>
                        <a:pt x="209" y="134"/>
                      </a:lnTo>
                      <a:lnTo>
                        <a:pt x="209" y="134"/>
                      </a:lnTo>
                      <a:lnTo>
                        <a:pt x="209" y="134"/>
                      </a:lnTo>
                      <a:lnTo>
                        <a:pt x="209" y="134"/>
                      </a:lnTo>
                      <a:lnTo>
                        <a:pt x="209" y="134"/>
                      </a:lnTo>
                      <a:lnTo>
                        <a:pt x="211" y="134"/>
                      </a:lnTo>
                      <a:lnTo>
                        <a:pt x="211" y="134"/>
                      </a:lnTo>
                      <a:lnTo>
                        <a:pt x="211" y="134"/>
                      </a:lnTo>
                      <a:lnTo>
                        <a:pt x="211" y="136"/>
                      </a:lnTo>
                      <a:lnTo>
                        <a:pt x="211" y="136"/>
                      </a:lnTo>
                      <a:lnTo>
                        <a:pt x="211" y="136"/>
                      </a:lnTo>
                      <a:lnTo>
                        <a:pt x="213" y="136"/>
                      </a:lnTo>
                      <a:lnTo>
                        <a:pt x="213" y="137"/>
                      </a:lnTo>
                      <a:lnTo>
                        <a:pt x="211" y="137"/>
                      </a:lnTo>
                      <a:lnTo>
                        <a:pt x="211" y="137"/>
                      </a:lnTo>
                      <a:lnTo>
                        <a:pt x="211" y="137"/>
                      </a:lnTo>
                      <a:lnTo>
                        <a:pt x="211" y="137"/>
                      </a:lnTo>
                      <a:lnTo>
                        <a:pt x="211" y="139"/>
                      </a:lnTo>
                      <a:lnTo>
                        <a:pt x="211" y="139"/>
                      </a:lnTo>
                      <a:lnTo>
                        <a:pt x="211" y="139"/>
                      </a:lnTo>
                      <a:lnTo>
                        <a:pt x="211" y="141"/>
                      </a:lnTo>
                      <a:lnTo>
                        <a:pt x="211" y="141"/>
                      </a:lnTo>
                      <a:lnTo>
                        <a:pt x="211" y="141"/>
                      </a:lnTo>
                      <a:lnTo>
                        <a:pt x="211" y="141"/>
                      </a:lnTo>
                      <a:lnTo>
                        <a:pt x="211" y="143"/>
                      </a:lnTo>
                      <a:lnTo>
                        <a:pt x="211" y="143"/>
                      </a:lnTo>
                      <a:lnTo>
                        <a:pt x="211" y="145"/>
                      </a:lnTo>
                      <a:lnTo>
                        <a:pt x="211" y="145"/>
                      </a:lnTo>
                      <a:lnTo>
                        <a:pt x="211" y="145"/>
                      </a:lnTo>
                      <a:lnTo>
                        <a:pt x="211" y="147"/>
                      </a:lnTo>
                      <a:lnTo>
                        <a:pt x="211" y="147"/>
                      </a:lnTo>
                      <a:lnTo>
                        <a:pt x="213" y="147"/>
                      </a:lnTo>
                      <a:lnTo>
                        <a:pt x="213" y="147"/>
                      </a:lnTo>
                      <a:lnTo>
                        <a:pt x="213" y="147"/>
                      </a:lnTo>
                      <a:lnTo>
                        <a:pt x="213" y="149"/>
                      </a:lnTo>
                      <a:lnTo>
                        <a:pt x="215" y="149"/>
                      </a:lnTo>
                      <a:lnTo>
                        <a:pt x="215" y="149"/>
                      </a:lnTo>
                      <a:lnTo>
                        <a:pt x="215" y="149"/>
                      </a:lnTo>
                      <a:lnTo>
                        <a:pt x="215" y="149"/>
                      </a:lnTo>
                      <a:lnTo>
                        <a:pt x="215" y="149"/>
                      </a:lnTo>
                      <a:lnTo>
                        <a:pt x="215" y="151"/>
                      </a:lnTo>
                      <a:lnTo>
                        <a:pt x="216" y="151"/>
                      </a:lnTo>
                      <a:lnTo>
                        <a:pt x="216" y="151"/>
                      </a:lnTo>
                      <a:lnTo>
                        <a:pt x="215" y="151"/>
                      </a:lnTo>
                      <a:lnTo>
                        <a:pt x="215" y="153"/>
                      </a:lnTo>
                      <a:lnTo>
                        <a:pt x="215" y="153"/>
                      </a:lnTo>
                      <a:lnTo>
                        <a:pt x="215" y="153"/>
                      </a:lnTo>
                      <a:lnTo>
                        <a:pt x="215" y="155"/>
                      </a:lnTo>
                      <a:lnTo>
                        <a:pt x="215" y="155"/>
                      </a:lnTo>
                      <a:lnTo>
                        <a:pt x="215" y="155"/>
                      </a:lnTo>
                      <a:lnTo>
                        <a:pt x="215" y="157"/>
                      </a:lnTo>
                      <a:lnTo>
                        <a:pt x="215" y="157"/>
                      </a:lnTo>
                      <a:lnTo>
                        <a:pt x="213" y="157"/>
                      </a:lnTo>
                      <a:lnTo>
                        <a:pt x="213" y="159"/>
                      </a:lnTo>
                      <a:lnTo>
                        <a:pt x="213" y="159"/>
                      </a:lnTo>
                      <a:lnTo>
                        <a:pt x="211" y="159"/>
                      </a:lnTo>
                      <a:lnTo>
                        <a:pt x="211" y="159"/>
                      </a:lnTo>
                      <a:lnTo>
                        <a:pt x="211" y="159"/>
                      </a:lnTo>
                      <a:lnTo>
                        <a:pt x="211" y="159"/>
                      </a:lnTo>
                      <a:lnTo>
                        <a:pt x="211" y="159"/>
                      </a:lnTo>
                      <a:lnTo>
                        <a:pt x="211" y="160"/>
                      </a:lnTo>
                      <a:lnTo>
                        <a:pt x="209" y="160"/>
                      </a:lnTo>
                      <a:lnTo>
                        <a:pt x="209" y="160"/>
                      </a:lnTo>
                      <a:lnTo>
                        <a:pt x="209" y="160"/>
                      </a:lnTo>
                      <a:lnTo>
                        <a:pt x="209" y="162"/>
                      </a:lnTo>
                      <a:lnTo>
                        <a:pt x="209" y="162"/>
                      </a:lnTo>
                      <a:lnTo>
                        <a:pt x="209" y="162"/>
                      </a:lnTo>
                      <a:lnTo>
                        <a:pt x="207" y="162"/>
                      </a:lnTo>
                      <a:lnTo>
                        <a:pt x="207" y="164"/>
                      </a:lnTo>
                      <a:lnTo>
                        <a:pt x="207" y="164"/>
                      </a:lnTo>
                      <a:lnTo>
                        <a:pt x="207" y="164"/>
                      </a:lnTo>
                      <a:lnTo>
                        <a:pt x="205" y="164"/>
                      </a:lnTo>
                      <a:lnTo>
                        <a:pt x="205" y="166"/>
                      </a:lnTo>
                      <a:lnTo>
                        <a:pt x="205" y="166"/>
                      </a:lnTo>
                      <a:lnTo>
                        <a:pt x="205" y="166"/>
                      </a:lnTo>
                      <a:lnTo>
                        <a:pt x="205" y="168"/>
                      </a:lnTo>
                      <a:lnTo>
                        <a:pt x="205" y="168"/>
                      </a:lnTo>
                      <a:lnTo>
                        <a:pt x="205" y="170"/>
                      </a:lnTo>
                      <a:lnTo>
                        <a:pt x="205" y="170"/>
                      </a:lnTo>
                      <a:lnTo>
                        <a:pt x="205" y="172"/>
                      </a:lnTo>
                      <a:lnTo>
                        <a:pt x="205" y="172"/>
                      </a:lnTo>
                      <a:lnTo>
                        <a:pt x="205" y="172"/>
                      </a:lnTo>
                      <a:lnTo>
                        <a:pt x="203" y="172"/>
                      </a:lnTo>
                      <a:lnTo>
                        <a:pt x="203" y="170"/>
                      </a:lnTo>
                      <a:lnTo>
                        <a:pt x="203" y="170"/>
                      </a:lnTo>
                      <a:lnTo>
                        <a:pt x="203" y="170"/>
                      </a:lnTo>
                      <a:lnTo>
                        <a:pt x="201" y="170"/>
                      </a:lnTo>
                      <a:lnTo>
                        <a:pt x="201" y="170"/>
                      </a:lnTo>
                      <a:lnTo>
                        <a:pt x="199" y="170"/>
                      </a:lnTo>
                      <a:lnTo>
                        <a:pt x="199" y="170"/>
                      </a:lnTo>
                      <a:lnTo>
                        <a:pt x="199" y="170"/>
                      </a:lnTo>
                      <a:lnTo>
                        <a:pt x="199" y="172"/>
                      </a:lnTo>
                      <a:lnTo>
                        <a:pt x="197" y="172"/>
                      </a:lnTo>
                      <a:lnTo>
                        <a:pt x="197" y="172"/>
                      </a:lnTo>
                      <a:lnTo>
                        <a:pt x="197" y="172"/>
                      </a:lnTo>
                      <a:lnTo>
                        <a:pt x="195" y="172"/>
                      </a:lnTo>
                      <a:lnTo>
                        <a:pt x="195" y="172"/>
                      </a:lnTo>
                      <a:lnTo>
                        <a:pt x="195" y="170"/>
                      </a:lnTo>
                      <a:lnTo>
                        <a:pt x="194" y="170"/>
                      </a:lnTo>
                      <a:lnTo>
                        <a:pt x="194" y="170"/>
                      </a:lnTo>
                      <a:lnTo>
                        <a:pt x="194" y="170"/>
                      </a:lnTo>
                      <a:lnTo>
                        <a:pt x="194" y="170"/>
                      </a:lnTo>
                      <a:lnTo>
                        <a:pt x="194" y="168"/>
                      </a:lnTo>
                      <a:lnTo>
                        <a:pt x="194" y="168"/>
                      </a:lnTo>
                      <a:lnTo>
                        <a:pt x="192" y="168"/>
                      </a:lnTo>
                      <a:lnTo>
                        <a:pt x="192" y="168"/>
                      </a:lnTo>
                      <a:lnTo>
                        <a:pt x="190" y="168"/>
                      </a:lnTo>
                      <a:lnTo>
                        <a:pt x="190" y="168"/>
                      </a:lnTo>
                      <a:lnTo>
                        <a:pt x="190" y="168"/>
                      </a:lnTo>
                      <a:lnTo>
                        <a:pt x="188" y="168"/>
                      </a:lnTo>
                      <a:lnTo>
                        <a:pt x="188" y="168"/>
                      </a:lnTo>
                      <a:lnTo>
                        <a:pt x="188" y="168"/>
                      </a:lnTo>
                      <a:lnTo>
                        <a:pt x="188" y="168"/>
                      </a:lnTo>
                      <a:lnTo>
                        <a:pt x="188" y="168"/>
                      </a:lnTo>
                      <a:lnTo>
                        <a:pt x="188" y="168"/>
                      </a:lnTo>
                      <a:lnTo>
                        <a:pt x="186" y="168"/>
                      </a:lnTo>
                      <a:lnTo>
                        <a:pt x="186" y="168"/>
                      </a:lnTo>
                      <a:lnTo>
                        <a:pt x="184" y="168"/>
                      </a:lnTo>
                      <a:lnTo>
                        <a:pt x="184" y="168"/>
                      </a:lnTo>
                      <a:lnTo>
                        <a:pt x="184" y="168"/>
                      </a:lnTo>
                      <a:lnTo>
                        <a:pt x="184" y="168"/>
                      </a:lnTo>
                      <a:lnTo>
                        <a:pt x="184" y="166"/>
                      </a:lnTo>
                      <a:lnTo>
                        <a:pt x="184" y="166"/>
                      </a:lnTo>
                      <a:lnTo>
                        <a:pt x="184" y="166"/>
                      </a:lnTo>
                      <a:lnTo>
                        <a:pt x="184" y="166"/>
                      </a:lnTo>
                      <a:lnTo>
                        <a:pt x="184" y="166"/>
                      </a:lnTo>
                      <a:lnTo>
                        <a:pt x="184" y="166"/>
                      </a:lnTo>
                      <a:lnTo>
                        <a:pt x="184" y="164"/>
                      </a:lnTo>
                      <a:lnTo>
                        <a:pt x="184" y="164"/>
                      </a:lnTo>
                      <a:lnTo>
                        <a:pt x="184" y="164"/>
                      </a:lnTo>
                      <a:lnTo>
                        <a:pt x="184" y="162"/>
                      </a:lnTo>
                      <a:lnTo>
                        <a:pt x="184" y="162"/>
                      </a:lnTo>
                      <a:lnTo>
                        <a:pt x="184" y="160"/>
                      </a:lnTo>
                      <a:lnTo>
                        <a:pt x="184" y="160"/>
                      </a:lnTo>
                      <a:lnTo>
                        <a:pt x="184" y="159"/>
                      </a:lnTo>
                      <a:lnTo>
                        <a:pt x="184" y="159"/>
                      </a:lnTo>
                      <a:lnTo>
                        <a:pt x="184" y="159"/>
                      </a:lnTo>
                      <a:lnTo>
                        <a:pt x="184" y="159"/>
                      </a:lnTo>
                      <a:lnTo>
                        <a:pt x="184" y="159"/>
                      </a:lnTo>
                      <a:lnTo>
                        <a:pt x="184" y="157"/>
                      </a:lnTo>
                      <a:lnTo>
                        <a:pt x="186" y="157"/>
                      </a:lnTo>
                      <a:lnTo>
                        <a:pt x="186" y="157"/>
                      </a:lnTo>
                      <a:lnTo>
                        <a:pt x="186" y="155"/>
                      </a:lnTo>
                      <a:lnTo>
                        <a:pt x="184" y="155"/>
                      </a:lnTo>
                      <a:lnTo>
                        <a:pt x="184" y="155"/>
                      </a:lnTo>
                      <a:lnTo>
                        <a:pt x="184" y="155"/>
                      </a:lnTo>
                      <a:lnTo>
                        <a:pt x="184" y="155"/>
                      </a:lnTo>
                      <a:lnTo>
                        <a:pt x="182" y="155"/>
                      </a:lnTo>
                      <a:lnTo>
                        <a:pt x="182" y="155"/>
                      </a:lnTo>
                      <a:lnTo>
                        <a:pt x="182" y="155"/>
                      </a:lnTo>
                      <a:lnTo>
                        <a:pt x="180" y="155"/>
                      </a:lnTo>
                      <a:lnTo>
                        <a:pt x="180" y="155"/>
                      </a:lnTo>
                      <a:lnTo>
                        <a:pt x="180" y="153"/>
                      </a:lnTo>
                      <a:lnTo>
                        <a:pt x="178" y="153"/>
                      </a:lnTo>
                      <a:lnTo>
                        <a:pt x="178" y="153"/>
                      </a:lnTo>
                      <a:lnTo>
                        <a:pt x="178" y="153"/>
                      </a:lnTo>
                      <a:lnTo>
                        <a:pt x="178" y="151"/>
                      </a:lnTo>
                      <a:lnTo>
                        <a:pt x="178" y="151"/>
                      </a:lnTo>
                      <a:lnTo>
                        <a:pt x="176" y="151"/>
                      </a:lnTo>
                      <a:lnTo>
                        <a:pt x="176" y="151"/>
                      </a:lnTo>
                      <a:lnTo>
                        <a:pt x="176" y="151"/>
                      </a:lnTo>
                      <a:lnTo>
                        <a:pt x="176" y="151"/>
                      </a:lnTo>
                      <a:lnTo>
                        <a:pt x="174" y="151"/>
                      </a:lnTo>
                      <a:lnTo>
                        <a:pt x="174" y="151"/>
                      </a:lnTo>
                      <a:lnTo>
                        <a:pt x="174" y="149"/>
                      </a:lnTo>
                      <a:lnTo>
                        <a:pt x="172" y="149"/>
                      </a:lnTo>
                      <a:lnTo>
                        <a:pt x="172" y="149"/>
                      </a:lnTo>
                      <a:lnTo>
                        <a:pt x="172" y="149"/>
                      </a:lnTo>
                      <a:lnTo>
                        <a:pt x="172" y="149"/>
                      </a:lnTo>
                      <a:lnTo>
                        <a:pt x="172" y="149"/>
                      </a:lnTo>
                      <a:lnTo>
                        <a:pt x="171" y="149"/>
                      </a:lnTo>
                      <a:lnTo>
                        <a:pt x="171" y="149"/>
                      </a:lnTo>
                      <a:lnTo>
                        <a:pt x="171" y="149"/>
                      </a:lnTo>
                      <a:lnTo>
                        <a:pt x="169" y="149"/>
                      </a:lnTo>
                      <a:lnTo>
                        <a:pt x="169" y="149"/>
                      </a:lnTo>
                      <a:lnTo>
                        <a:pt x="167" y="149"/>
                      </a:lnTo>
                      <a:lnTo>
                        <a:pt x="167" y="149"/>
                      </a:lnTo>
                      <a:lnTo>
                        <a:pt x="167" y="149"/>
                      </a:lnTo>
                      <a:lnTo>
                        <a:pt x="167" y="149"/>
                      </a:lnTo>
                      <a:lnTo>
                        <a:pt x="165" y="149"/>
                      </a:lnTo>
                      <a:lnTo>
                        <a:pt x="165" y="149"/>
                      </a:lnTo>
                      <a:lnTo>
                        <a:pt x="165" y="149"/>
                      </a:lnTo>
                      <a:lnTo>
                        <a:pt x="163" y="149"/>
                      </a:lnTo>
                      <a:lnTo>
                        <a:pt x="163" y="147"/>
                      </a:lnTo>
                      <a:lnTo>
                        <a:pt x="163" y="147"/>
                      </a:lnTo>
                      <a:lnTo>
                        <a:pt x="163" y="147"/>
                      </a:lnTo>
                      <a:lnTo>
                        <a:pt x="163" y="147"/>
                      </a:lnTo>
                      <a:lnTo>
                        <a:pt x="161" y="147"/>
                      </a:lnTo>
                      <a:lnTo>
                        <a:pt x="161" y="147"/>
                      </a:lnTo>
                      <a:lnTo>
                        <a:pt x="161" y="145"/>
                      </a:lnTo>
                      <a:lnTo>
                        <a:pt x="161" y="145"/>
                      </a:lnTo>
                      <a:lnTo>
                        <a:pt x="161" y="145"/>
                      </a:lnTo>
                      <a:lnTo>
                        <a:pt x="159" y="145"/>
                      </a:lnTo>
                      <a:lnTo>
                        <a:pt x="159" y="143"/>
                      </a:lnTo>
                      <a:lnTo>
                        <a:pt x="159" y="143"/>
                      </a:lnTo>
                      <a:lnTo>
                        <a:pt x="157" y="143"/>
                      </a:lnTo>
                      <a:lnTo>
                        <a:pt x="157" y="143"/>
                      </a:lnTo>
                      <a:lnTo>
                        <a:pt x="157" y="143"/>
                      </a:lnTo>
                      <a:lnTo>
                        <a:pt x="157" y="141"/>
                      </a:lnTo>
                      <a:lnTo>
                        <a:pt x="157" y="141"/>
                      </a:lnTo>
                      <a:lnTo>
                        <a:pt x="155" y="141"/>
                      </a:lnTo>
                      <a:lnTo>
                        <a:pt x="155" y="141"/>
                      </a:lnTo>
                      <a:lnTo>
                        <a:pt x="155" y="141"/>
                      </a:lnTo>
                      <a:lnTo>
                        <a:pt x="155" y="141"/>
                      </a:lnTo>
                      <a:lnTo>
                        <a:pt x="153" y="141"/>
                      </a:lnTo>
                      <a:lnTo>
                        <a:pt x="153" y="141"/>
                      </a:lnTo>
                      <a:lnTo>
                        <a:pt x="153" y="141"/>
                      </a:lnTo>
                      <a:lnTo>
                        <a:pt x="151" y="141"/>
                      </a:lnTo>
                      <a:lnTo>
                        <a:pt x="151" y="139"/>
                      </a:lnTo>
                      <a:lnTo>
                        <a:pt x="151" y="139"/>
                      </a:lnTo>
                      <a:lnTo>
                        <a:pt x="151" y="139"/>
                      </a:lnTo>
                      <a:lnTo>
                        <a:pt x="151" y="139"/>
                      </a:lnTo>
                      <a:lnTo>
                        <a:pt x="149" y="139"/>
                      </a:lnTo>
                      <a:lnTo>
                        <a:pt x="149" y="139"/>
                      </a:lnTo>
                      <a:lnTo>
                        <a:pt x="149" y="137"/>
                      </a:lnTo>
                      <a:lnTo>
                        <a:pt x="149" y="137"/>
                      </a:lnTo>
                      <a:lnTo>
                        <a:pt x="148" y="137"/>
                      </a:lnTo>
                      <a:lnTo>
                        <a:pt x="148" y="137"/>
                      </a:lnTo>
                      <a:lnTo>
                        <a:pt x="148" y="137"/>
                      </a:lnTo>
                      <a:lnTo>
                        <a:pt x="148" y="136"/>
                      </a:lnTo>
                      <a:lnTo>
                        <a:pt x="146" y="136"/>
                      </a:lnTo>
                      <a:lnTo>
                        <a:pt x="146" y="136"/>
                      </a:lnTo>
                      <a:lnTo>
                        <a:pt x="146" y="136"/>
                      </a:lnTo>
                      <a:lnTo>
                        <a:pt x="146" y="136"/>
                      </a:lnTo>
                      <a:lnTo>
                        <a:pt x="146" y="134"/>
                      </a:lnTo>
                      <a:lnTo>
                        <a:pt x="144" y="134"/>
                      </a:lnTo>
                      <a:lnTo>
                        <a:pt x="144" y="136"/>
                      </a:lnTo>
                      <a:lnTo>
                        <a:pt x="144" y="136"/>
                      </a:lnTo>
                      <a:lnTo>
                        <a:pt x="144" y="136"/>
                      </a:lnTo>
                      <a:lnTo>
                        <a:pt x="142" y="136"/>
                      </a:lnTo>
                      <a:lnTo>
                        <a:pt x="142" y="136"/>
                      </a:lnTo>
                      <a:lnTo>
                        <a:pt x="142" y="134"/>
                      </a:lnTo>
                      <a:lnTo>
                        <a:pt x="140" y="134"/>
                      </a:lnTo>
                      <a:lnTo>
                        <a:pt x="140" y="134"/>
                      </a:lnTo>
                      <a:lnTo>
                        <a:pt x="140" y="134"/>
                      </a:lnTo>
                      <a:lnTo>
                        <a:pt x="140" y="134"/>
                      </a:lnTo>
                      <a:lnTo>
                        <a:pt x="140" y="134"/>
                      </a:lnTo>
                      <a:lnTo>
                        <a:pt x="138" y="134"/>
                      </a:lnTo>
                      <a:lnTo>
                        <a:pt x="138" y="134"/>
                      </a:lnTo>
                      <a:lnTo>
                        <a:pt x="138" y="132"/>
                      </a:lnTo>
                      <a:lnTo>
                        <a:pt x="136" y="132"/>
                      </a:lnTo>
                      <a:lnTo>
                        <a:pt x="136" y="132"/>
                      </a:lnTo>
                      <a:lnTo>
                        <a:pt x="136" y="132"/>
                      </a:lnTo>
                      <a:lnTo>
                        <a:pt x="136" y="132"/>
                      </a:lnTo>
                      <a:lnTo>
                        <a:pt x="136" y="130"/>
                      </a:lnTo>
                      <a:lnTo>
                        <a:pt x="134" y="130"/>
                      </a:lnTo>
                      <a:lnTo>
                        <a:pt x="134" y="130"/>
                      </a:lnTo>
                      <a:lnTo>
                        <a:pt x="134" y="130"/>
                      </a:lnTo>
                      <a:lnTo>
                        <a:pt x="134" y="130"/>
                      </a:lnTo>
                      <a:lnTo>
                        <a:pt x="134" y="128"/>
                      </a:lnTo>
                      <a:lnTo>
                        <a:pt x="132" y="128"/>
                      </a:lnTo>
                      <a:lnTo>
                        <a:pt x="132" y="128"/>
                      </a:lnTo>
                      <a:lnTo>
                        <a:pt x="132" y="128"/>
                      </a:lnTo>
                      <a:lnTo>
                        <a:pt x="132" y="126"/>
                      </a:lnTo>
                      <a:lnTo>
                        <a:pt x="130" y="126"/>
                      </a:lnTo>
                      <a:lnTo>
                        <a:pt x="130" y="126"/>
                      </a:lnTo>
                      <a:lnTo>
                        <a:pt x="130" y="126"/>
                      </a:lnTo>
                      <a:lnTo>
                        <a:pt x="130" y="126"/>
                      </a:lnTo>
                      <a:lnTo>
                        <a:pt x="130" y="126"/>
                      </a:lnTo>
                      <a:lnTo>
                        <a:pt x="128" y="126"/>
                      </a:lnTo>
                      <a:lnTo>
                        <a:pt x="128" y="126"/>
                      </a:lnTo>
                      <a:lnTo>
                        <a:pt x="128" y="126"/>
                      </a:lnTo>
                      <a:lnTo>
                        <a:pt x="128" y="124"/>
                      </a:lnTo>
                      <a:lnTo>
                        <a:pt x="127" y="124"/>
                      </a:lnTo>
                      <a:lnTo>
                        <a:pt x="127" y="124"/>
                      </a:lnTo>
                      <a:lnTo>
                        <a:pt x="127" y="124"/>
                      </a:lnTo>
                      <a:lnTo>
                        <a:pt x="125" y="124"/>
                      </a:lnTo>
                      <a:lnTo>
                        <a:pt x="125" y="122"/>
                      </a:lnTo>
                      <a:lnTo>
                        <a:pt x="125" y="122"/>
                      </a:lnTo>
                      <a:lnTo>
                        <a:pt x="125" y="122"/>
                      </a:lnTo>
                      <a:lnTo>
                        <a:pt x="125" y="122"/>
                      </a:lnTo>
                      <a:lnTo>
                        <a:pt x="123" y="122"/>
                      </a:lnTo>
                      <a:lnTo>
                        <a:pt x="123" y="122"/>
                      </a:lnTo>
                      <a:lnTo>
                        <a:pt x="123" y="120"/>
                      </a:lnTo>
                      <a:lnTo>
                        <a:pt x="123" y="120"/>
                      </a:lnTo>
                      <a:lnTo>
                        <a:pt x="121" y="120"/>
                      </a:lnTo>
                      <a:lnTo>
                        <a:pt x="121" y="120"/>
                      </a:lnTo>
                      <a:lnTo>
                        <a:pt x="121" y="120"/>
                      </a:lnTo>
                      <a:lnTo>
                        <a:pt x="119" y="120"/>
                      </a:lnTo>
                      <a:lnTo>
                        <a:pt x="119" y="118"/>
                      </a:lnTo>
                      <a:lnTo>
                        <a:pt x="119" y="118"/>
                      </a:lnTo>
                      <a:lnTo>
                        <a:pt x="119" y="118"/>
                      </a:lnTo>
                      <a:lnTo>
                        <a:pt x="119" y="118"/>
                      </a:lnTo>
                      <a:lnTo>
                        <a:pt x="117" y="118"/>
                      </a:lnTo>
                      <a:lnTo>
                        <a:pt x="117" y="118"/>
                      </a:lnTo>
                      <a:lnTo>
                        <a:pt x="117" y="118"/>
                      </a:lnTo>
                      <a:lnTo>
                        <a:pt x="117" y="118"/>
                      </a:lnTo>
                      <a:lnTo>
                        <a:pt x="117" y="116"/>
                      </a:lnTo>
                      <a:lnTo>
                        <a:pt x="115" y="116"/>
                      </a:lnTo>
                      <a:lnTo>
                        <a:pt x="115" y="116"/>
                      </a:lnTo>
                      <a:lnTo>
                        <a:pt x="115" y="116"/>
                      </a:lnTo>
                      <a:lnTo>
                        <a:pt x="113" y="116"/>
                      </a:lnTo>
                      <a:lnTo>
                        <a:pt x="113" y="116"/>
                      </a:lnTo>
                      <a:lnTo>
                        <a:pt x="113" y="114"/>
                      </a:lnTo>
                      <a:lnTo>
                        <a:pt x="113" y="114"/>
                      </a:lnTo>
                      <a:lnTo>
                        <a:pt x="113" y="114"/>
                      </a:lnTo>
                      <a:lnTo>
                        <a:pt x="111" y="114"/>
                      </a:lnTo>
                      <a:lnTo>
                        <a:pt x="111" y="113"/>
                      </a:lnTo>
                      <a:lnTo>
                        <a:pt x="111" y="113"/>
                      </a:lnTo>
                      <a:lnTo>
                        <a:pt x="111" y="111"/>
                      </a:lnTo>
                      <a:lnTo>
                        <a:pt x="111" y="111"/>
                      </a:lnTo>
                      <a:lnTo>
                        <a:pt x="111" y="111"/>
                      </a:lnTo>
                      <a:lnTo>
                        <a:pt x="111" y="111"/>
                      </a:lnTo>
                      <a:lnTo>
                        <a:pt x="111" y="109"/>
                      </a:lnTo>
                      <a:lnTo>
                        <a:pt x="111" y="109"/>
                      </a:lnTo>
                      <a:lnTo>
                        <a:pt x="111" y="107"/>
                      </a:lnTo>
                      <a:lnTo>
                        <a:pt x="111" y="107"/>
                      </a:lnTo>
                      <a:lnTo>
                        <a:pt x="109" y="107"/>
                      </a:lnTo>
                      <a:lnTo>
                        <a:pt x="109" y="105"/>
                      </a:lnTo>
                      <a:lnTo>
                        <a:pt x="109" y="105"/>
                      </a:lnTo>
                      <a:lnTo>
                        <a:pt x="109" y="105"/>
                      </a:lnTo>
                      <a:lnTo>
                        <a:pt x="109" y="105"/>
                      </a:lnTo>
                      <a:lnTo>
                        <a:pt x="109" y="103"/>
                      </a:lnTo>
                      <a:lnTo>
                        <a:pt x="107" y="103"/>
                      </a:lnTo>
                      <a:lnTo>
                        <a:pt x="107" y="103"/>
                      </a:lnTo>
                      <a:lnTo>
                        <a:pt x="107" y="103"/>
                      </a:lnTo>
                      <a:lnTo>
                        <a:pt x="107" y="103"/>
                      </a:lnTo>
                      <a:lnTo>
                        <a:pt x="107" y="101"/>
                      </a:lnTo>
                      <a:lnTo>
                        <a:pt x="107" y="101"/>
                      </a:lnTo>
                      <a:lnTo>
                        <a:pt x="105" y="101"/>
                      </a:lnTo>
                      <a:lnTo>
                        <a:pt x="105" y="101"/>
                      </a:lnTo>
                      <a:lnTo>
                        <a:pt x="105" y="99"/>
                      </a:lnTo>
                      <a:lnTo>
                        <a:pt x="105" y="99"/>
                      </a:lnTo>
                      <a:lnTo>
                        <a:pt x="105" y="99"/>
                      </a:lnTo>
                      <a:lnTo>
                        <a:pt x="105" y="97"/>
                      </a:lnTo>
                      <a:lnTo>
                        <a:pt x="104" y="97"/>
                      </a:lnTo>
                      <a:lnTo>
                        <a:pt x="104" y="97"/>
                      </a:lnTo>
                      <a:lnTo>
                        <a:pt x="104" y="95"/>
                      </a:lnTo>
                      <a:lnTo>
                        <a:pt x="104" y="95"/>
                      </a:lnTo>
                      <a:lnTo>
                        <a:pt x="104" y="93"/>
                      </a:lnTo>
                      <a:lnTo>
                        <a:pt x="104" y="93"/>
                      </a:lnTo>
                      <a:lnTo>
                        <a:pt x="104" y="93"/>
                      </a:lnTo>
                      <a:lnTo>
                        <a:pt x="104" y="93"/>
                      </a:lnTo>
                      <a:lnTo>
                        <a:pt x="104" y="93"/>
                      </a:lnTo>
                      <a:lnTo>
                        <a:pt x="104" y="91"/>
                      </a:lnTo>
                      <a:lnTo>
                        <a:pt x="102" y="91"/>
                      </a:lnTo>
                      <a:lnTo>
                        <a:pt x="102" y="91"/>
                      </a:lnTo>
                      <a:lnTo>
                        <a:pt x="102" y="91"/>
                      </a:lnTo>
                      <a:lnTo>
                        <a:pt x="102" y="90"/>
                      </a:lnTo>
                      <a:lnTo>
                        <a:pt x="102" y="90"/>
                      </a:lnTo>
                      <a:lnTo>
                        <a:pt x="100" y="90"/>
                      </a:lnTo>
                      <a:lnTo>
                        <a:pt x="100" y="90"/>
                      </a:lnTo>
                      <a:lnTo>
                        <a:pt x="100" y="90"/>
                      </a:lnTo>
                      <a:lnTo>
                        <a:pt x="98" y="90"/>
                      </a:lnTo>
                      <a:lnTo>
                        <a:pt x="98" y="88"/>
                      </a:lnTo>
                      <a:lnTo>
                        <a:pt x="98" y="88"/>
                      </a:lnTo>
                      <a:lnTo>
                        <a:pt x="98" y="88"/>
                      </a:lnTo>
                      <a:lnTo>
                        <a:pt x="98" y="88"/>
                      </a:lnTo>
                      <a:lnTo>
                        <a:pt x="98" y="88"/>
                      </a:lnTo>
                      <a:lnTo>
                        <a:pt x="96" y="88"/>
                      </a:lnTo>
                      <a:lnTo>
                        <a:pt x="96" y="88"/>
                      </a:lnTo>
                      <a:lnTo>
                        <a:pt x="96" y="88"/>
                      </a:lnTo>
                      <a:lnTo>
                        <a:pt x="96" y="88"/>
                      </a:lnTo>
                      <a:lnTo>
                        <a:pt x="94" y="88"/>
                      </a:lnTo>
                      <a:lnTo>
                        <a:pt x="94" y="88"/>
                      </a:lnTo>
                      <a:lnTo>
                        <a:pt x="94" y="90"/>
                      </a:lnTo>
                      <a:lnTo>
                        <a:pt x="94" y="90"/>
                      </a:lnTo>
                      <a:lnTo>
                        <a:pt x="94" y="90"/>
                      </a:lnTo>
                      <a:lnTo>
                        <a:pt x="92" y="90"/>
                      </a:lnTo>
                      <a:lnTo>
                        <a:pt x="92" y="90"/>
                      </a:lnTo>
                      <a:lnTo>
                        <a:pt x="92" y="90"/>
                      </a:lnTo>
                      <a:lnTo>
                        <a:pt x="90" y="90"/>
                      </a:lnTo>
                      <a:lnTo>
                        <a:pt x="90" y="90"/>
                      </a:lnTo>
                      <a:lnTo>
                        <a:pt x="90" y="90"/>
                      </a:lnTo>
                      <a:lnTo>
                        <a:pt x="90" y="90"/>
                      </a:lnTo>
                      <a:lnTo>
                        <a:pt x="88" y="90"/>
                      </a:lnTo>
                      <a:lnTo>
                        <a:pt x="88" y="90"/>
                      </a:lnTo>
                      <a:lnTo>
                        <a:pt x="88" y="88"/>
                      </a:lnTo>
                      <a:lnTo>
                        <a:pt x="86" y="88"/>
                      </a:lnTo>
                      <a:lnTo>
                        <a:pt x="86" y="88"/>
                      </a:lnTo>
                      <a:lnTo>
                        <a:pt x="86" y="88"/>
                      </a:lnTo>
                      <a:lnTo>
                        <a:pt x="84" y="88"/>
                      </a:lnTo>
                      <a:lnTo>
                        <a:pt x="84" y="88"/>
                      </a:lnTo>
                      <a:lnTo>
                        <a:pt x="84" y="88"/>
                      </a:lnTo>
                      <a:lnTo>
                        <a:pt x="84" y="90"/>
                      </a:lnTo>
                      <a:lnTo>
                        <a:pt x="83" y="90"/>
                      </a:lnTo>
                      <a:lnTo>
                        <a:pt x="83" y="90"/>
                      </a:lnTo>
                      <a:lnTo>
                        <a:pt x="81" y="90"/>
                      </a:lnTo>
                      <a:lnTo>
                        <a:pt x="81" y="90"/>
                      </a:lnTo>
                      <a:lnTo>
                        <a:pt x="81" y="90"/>
                      </a:lnTo>
                      <a:lnTo>
                        <a:pt x="79" y="90"/>
                      </a:lnTo>
                      <a:lnTo>
                        <a:pt x="79" y="90"/>
                      </a:lnTo>
                      <a:lnTo>
                        <a:pt x="77" y="90"/>
                      </a:lnTo>
                      <a:lnTo>
                        <a:pt x="77" y="88"/>
                      </a:lnTo>
                      <a:lnTo>
                        <a:pt x="77" y="88"/>
                      </a:lnTo>
                      <a:lnTo>
                        <a:pt x="77" y="88"/>
                      </a:lnTo>
                      <a:lnTo>
                        <a:pt x="77" y="88"/>
                      </a:lnTo>
                      <a:lnTo>
                        <a:pt x="75" y="88"/>
                      </a:lnTo>
                      <a:lnTo>
                        <a:pt x="75" y="88"/>
                      </a:lnTo>
                      <a:lnTo>
                        <a:pt x="75" y="86"/>
                      </a:lnTo>
                      <a:lnTo>
                        <a:pt x="75" y="86"/>
                      </a:lnTo>
                      <a:lnTo>
                        <a:pt x="73" y="86"/>
                      </a:lnTo>
                      <a:lnTo>
                        <a:pt x="73" y="86"/>
                      </a:lnTo>
                      <a:lnTo>
                        <a:pt x="73" y="86"/>
                      </a:lnTo>
                      <a:lnTo>
                        <a:pt x="71" y="86"/>
                      </a:lnTo>
                      <a:lnTo>
                        <a:pt x="71" y="86"/>
                      </a:lnTo>
                      <a:lnTo>
                        <a:pt x="71" y="86"/>
                      </a:lnTo>
                      <a:lnTo>
                        <a:pt x="71" y="84"/>
                      </a:lnTo>
                      <a:lnTo>
                        <a:pt x="71" y="84"/>
                      </a:lnTo>
                      <a:lnTo>
                        <a:pt x="71" y="82"/>
                      </a:lnTo>
                      <a:lnTo>
                        <a:pt x="71" y="82"/>
                      </a:lnTo>
                      <a:lnTo>
                        <a:pt x="71" y="82"/>
                      </a:lnTo>
                      <a:lnTo>
                        <a:pt x="73" y="82"/>
                      </a:lnTo>
                      <a:lnTo>
                        <a:pt x="73" y="80"/>
                      </a:lnTo>
                      <a:lnTo>
                        <a:pt x="71" y="80"/>
                      </a:lnTo>
                      <a:lnTo>
                        <a:pt x="71" y="80"/>
                      </a:lnTo>
                      <a:lnTo>
                        <a:pt x="71" y="80"/>
                      </a:lnTo>
                      <a:lnTo>
                        <a:pt x="71" y="78"/>
                      </a:lnTo>
                      <a:lnTo>
                        <a:pt x="71" y="78"/>
                      </a:lnTo>
                      <a:lnTo>
                        <a:pt x="71" y="78"/>
                      </a:lnTo>
                      <a:lnTo>
                        <a:pt x="71" y="78"/>
                      </a:lnTo>
                      <a:lnTo>
                        <a:pt x="73" y="78"/>
                      </a:lnTo>
                      <a:lnTo>
                        <a:pt x="73" y="78"/>
                      </a:lnTo>
                      <a:lnTo>
                        <a:pt x="73" y="78"/>
                      </a:lnTo>
                      <a:lnTo>
                        <a:pt x="75" y="78"/>
                      </a:lnTo>
                      <a:lnTo>
                        <a:pt x="75" y="78"/>
                      </a:lnTo>
                      <a:lnTo>
                        <a:pt x="75" y="78"/>
                      </a:lnTo>
                      <a:lnTo>
                        <a:pt x="75" y="78"/>
                      </a:lnTo>
                      <a:lnTo>
                        <a:pt x="75" y="76"/>
                      </a:lnTo>
                      <a:lnTo>
                        <a:pt x="73" y="76"/>
                      </a:lnTo>
                      <a:lnTo>
                        <a:pt x="73" y="76"/>
                      </a:lnTo>
                      <a:lnTo>
                        <a:pt x="73" y="76"/>
                      </a:lnTo>
                      <a:lnTo>
                        <a:pt x="71" y="76"/>
                      </a:lnTo>
                      <a:lnTo>
                        <a:pt x="71" y="74"/>
                      </a:lnTo>
                      <a:lnTo>
                        <a:pt x="71" y="74"/>
                      </a:lnTo>
                      <a:lnTo>
                        <a:pt x="71" y="74"/>
                      </a:lnTo>
                      <a:lnTo>
                        <a:pt x="71" y="74"/>
                      </a:lnTo>
                      <a:lnTo>
                        <a:pt x="69" y="74"/>
                      </a:lnTo>
                      <a:lnTo>
                        <a:pt x="69" y="74"/>
                      </a:lnTo>
                      <a:lnTo>
                        <a:pt x="69" y="72"/>
                      </a:lnTo>
                      <a:lnTo>
                        <a:pt x="69" y="72"/>
                      </a:lnTo>
                      <a:lnTo>
                        <a:pt x="71" y="72"/>
                      </a:lnTo>
                      <a:lnTo>
                        <a:pt x="71" y="72"/>
                      </a:lnTo>
                      <a:lnTo>
                        <a:pt x="69" y="72"/>
                      </a:lnTo>
                      <a:lnTo>
                        <a:pt x="69" y="70"/>
                      </a:lnTo>
                      <a:lnTo>
                        <a:pt x="69" y="70"/>
                      </a:lnTo>
                      <a:lnTo>
                        <a:pt x="69" y="70"/>
                      </a:lnTo>
                      <a:lnTo>
                        <a:pt x="71" y="70"/>
                      </a:lnTo>
                      <a:lnTo>
                        <a:pt x="71" y="69"/>
                      </a:lnTo>
                      <a:lnTo>
                        <a:pt x="69" y="69"/>
                      </a:lnTo>
                      <a:lnTo>
                        <a:pt x="69" y="69"/>
                      </a:lnTo>
                      <a:lnTo>
                        <a:pt x="69" y="69"/>
                      </a:lnTo>
                      <a:lnTo>
                        <a:pt x="69" y="69"/>
                      </a:lnTo>
                      <a:lnTo>
                        <a:pt x="69" y="67"/>
                      </a:lnTo>
                      <a:lnTo>
                        <a:pt x="67" y="67"/>
                      </a:lnTo>
                      <a:lnTo>
                        <a:pt x="67" y="67"/>
                      </a:lnTo>
                      <a:lnTo>
                        <a:pt x="65" y="67"/>
                      </a:lnTo>
                      <a:lnTo>
                        <a:pt x="65" y="67"/>
                      </a:lnTo>
                      <a:lnTo>
                        <a:pt x="65" y="67"/>
                      </a:lnTo>
                      <a:lnTo>
                        <a:pt x="63" y="67"/>
                      </a:lnTo>
                      <a:lnTo>
                        <a:pt x="63" y="67"/>
                      </a:lnTo>
                      <a:lnTo>
                        <a:pt x="63" y="67"/>
                      </a:lnTo>
                      <a:lnTo>
                        <a:pt x="61" y="67"/>
                      </a:lnTo>
                      <a:lnTo>
                        <a:pt x="61" y="67"/>
                      </a:lnTo>
                      <a:lnTo>
                        <a:pt x="60" y="67"/>
                      </a:lnTo>
                      <a:lnTo>
                        <a:pt x="60" y="67"/>
                      </a:lnTo>
                      <a:lnTo>
                        <a:pt x="60" y="67"/>
                      </a:lnTo>
                      <a:lnTo>
                        <a:pt x="60" y="67"/>
                      </a:lnTo>
                      <a:lnTo>
                        <a:pt x="58" y="67"/>
                      </a:lnTo>
                      <a:lnTo>
                        <a:pt x="58" y="65"/>
                      </a:lnTo>
                      <a:lnTo>
                        <a:pt x="58" y="65"/>
                      </a:lnTo>
                      <a:lnTo>
                        <a:pt x="58" y="65"/>
                      </a:lnTo>
                      <a:lnTo>
                        <a:pt x="58" y="63"/>
                      </a:lnTo>
                      <a:lnTo>
                        <a:pt x="58" y="63"/>
                      </a:lnTo>
                      <a:lnTo>
                        <a:pt x="58" y="63"/>
                      </a:lnTo>
                      <a:lnTo>
                        <a:pt x="56" y="63"/>
                      </a:lnTo>
                      <a:lnTo>
                        <a:pt x="56" y="63"/>
                      </a:lnTo>
                      <a:lnTo>
                        <a:pt x="56" y="63"/>
                      </a:lnTo>
                      <a:lnTo>
                        <a:pt x="54" y="63"/>
                      </a:lnTo>
                      <a:lnTo>
                        <a:pt x="54" y="63"/>
                      </a:lnTo>
                      <a:lnTo>
                        <a:pt x="54" y="63"/>
                      </a:lnTo>
                      <a:lnTo>
                        <a:pt x="54" y="63"/>
                      </a:lnTo>
                      <a:lnTo>
                        <a:pt x="52" y="63"/>
                      </a:lnTo>
                      <a:lnTo>
                        <a:pt x="52" y="63"/>
                      </a:lnTo>
                      <a:lnTo>
                        <a:pt x="52" y="63"/>
                      </a:lnTo>
                      <a:lnTo>
                        <a:pt x="50" y="63"/>
                      </a:lnTo>
                      <a:lnTo>
                        <a:pt x="50" y="61"/>
                      </a:lnTo>
                      <a:lnTo>
                        <a:pt x="50" y="61"/>
                      </a:lnTo>
                      <a:lnTo>
                        <a:pt x="50" y="61"/>
                      </a:lnTo>
                      <a:lnTo>
                        <a:pt x="50" y="61"/>
                      </a:lnTo>
                      <a:lnTo>
                        <a:pt x="48" y="61"/>
                      </a:lnTo>
                      <a:lnTo>
                        <a:pt x="48" y="59"/>
                      </a:lnTo>
                      <a:lnTo>
                        <a:pt x="48" y="59"/>
                      </a:lnTo>
                      <a:lnTo>
                        <a:pt x="48" y="59"/>
                      </a:lnTo>
                      <a:lnTo>
                        <a:pt x="48" y="59"/>
                      </a:lnTo>
                      <a:lnTo>
                        <a:pt x="48" y="57"/>
                      </a:lnTo>
                      <a:lnTo>
                        <a:pt x="46" y="57"/>
                      </a:lnTo>
                      <a:lnTo>
                        <a:pt x="46" y="57"/>
                      </a:lnTo>
                      <a:lnTo>
                        <a:pt x="46" y="57"/>
                      </a:lnTo>
                      <a:lnTo>
                        <a:pt x="46" y="57"/>
                      </a:lnTo>
                      <a:lnTo>
                        <a:pt x="46" y="59"/>
                      </a:lnTo>
                      <a:lnTo>
                        <a:pt x="44" y="59"/>
                      </a:lnTo>
                      <a:lnTo>
                        <a:pt x="44" y="59"/>
                      </a:lnTo>
                      <a:lnTo>
                        <a:pt x="44" y="59"/>
                      </a:lnTo>
                      <a:lnTo>
                        <a:pt x="44" y="59"/>
                      </a:lnTo>
                      <a:lnTo>
                        <a:pt x="42" y="59"/>
                      </a:lnTo>
                      <a:lnTo>
                        <a:pt x="42" y="59"/>
                      </a:lnTo>
                      <a:lnTo>
                        <a:pt x="42" y="59"/>
                      </a:lnTo>
                      <a:lnTo>
                        <a:pt x="40" y="59"/>
                      </a:lnTo>
                      <a:lnTo>
                        <a:pt x="40" y="59"/>
                      </a:lnTo>
                      <a:lnTo>
                        <a:pt x="39" y="59"/>
                      </a:lnTo>
                      <a:lnTo>
                        <a:pt x="39" y="59"/>
                      </a:lnTo>
                      <a:lnTo>
                        <a:pt x="39" y="59"/>
                      </a:lnTo>
                      <a:lnTo>
                        <a:pt x="39" y="61"/>
                      </a:lnTo>
                      <a:lnTo>
                        <a:pt x="39" y="61"/>
                      </a:lnTo>
                      <a:lnTo>
                        <a:pt x="39" y="61"/>
                      </a:lnTo>
                      <a:lnTo>
                        <a:pt x="39" y="61"/>
                      </a:lnTo>
                      <a:lnTo>
                        <a:pt x="39" y="63"/>
                      </a:lnTo>
                      <a:lnTo>
                        <a:pt x="40" y="63"/>
                      </a:lnTo>
                      <a:lnTo>
                        <a:pt x="40" y="63"/>
                      </a:lnTo>
                      <a:lnTo>
                        <a:pt x="40" y="63"/>
                      </a:lnTo>
                      <a:lnTo>
                        <a:pt x="40" y="63"/>
                      </a:lnTo>
                      <a:lnTo>
                        <a:pt x="40" y="63"/>
                      </a:lnTo>
                      <a:lnTo>
                        <a:pt x="39" y="63"/>
                      </a:lnTo>
                      <a:lnTo>
                        <a:pt x="39" y="63"/>
                      </a:lnTo>
                      <a:lnTo>
                        <a:pt x="39" y="63"/>
                      </a:lnTo>
                      <a:lnTo>
                        <a:pt x="37" y="63"/>
                      </a:lnTo>
                      <a:lnTo>
                        <a:pt x="37" y="63"/>
                      </a:lnTo>
                      <a:lnTo>
                        <a:pt x="37" y="63"/>
                      </a:lnTo>
                      <a:lnTo>
                        <a:pt x="37" y="63"/>
                      </a:lnTo>
                      <a:lnTo>
                        <a:pt x="35" y="63"/>
                      </a:lnTo>
                      <a:lnTo>
                        <a:pt x="35" y="63"/>
                      </a:lnTo>
                      <a:lnTo>
                        <a:pt x="35" y="63"/>
                      </a:lnTo>
                      <a:lnTo>
                        <a:pt x="33" y="63"/>
                      </a:lnTo>
                      <a:lnTo>
                        <a:pt x="33" y="65"/>
                      </a:lnTo>
                      <a:lnTo>
                        <a:pt x="33" y="65"/>
                      </a:lnTo>
                      <a:lnTo>
                        <a:pt x="35" y="65"/>
                      </a:lnTo>
                      <a:lnTo>
                        <a:pt x="35" y="67"/>
                      </a:lnTo>
                      <a:lnTo>
                        <a:pt x="33" y="67"/>
                      </a:lnTo>
                      <a:lnTo>
                        <a:pt x="33" y="67"/>
                      </a:lnTo>
                      <a:lnTo>
                        <a:pt x="33" y="69"/>
                      </a:lnTo>
                      <a:lnTo>
                        <a:pt x="33" y="69"/>
                      </a:lnTo>
                      <a:lnTo>
                        <a:pt x="33" y="69"/>
                      </a:lnTo>
                      <a:lnTo>
                        <a:pt x="33" y="69"/>
                      </a:lnTo>
                      <a:lnTo>
                        <a:pt x="33" y="70"/>
                      </a:lnTo>
                      <a:lnTo>
                        <a:pt x="31" y="70"/>
                      </a:lnTo>
                      <a:lnTo>
                        <a:pt x="31" y="70"/>
                      </a:lnTo>
                      <a:lnTo>
                        <a:pt x="31" y="70"/>
                      </a:lnTo>
                      <a:lnTo>
                        <a:pt x="29" y="70"/>
                      </a:lnTo>
                      <a:lnTo>
                        <a:pt x="29" y="70"/>
                      </a:lnTo>
                      <a:lnTo>
                        <a:pt x="27" y="70"/>
                      </a:lnTo>
                      <a:lnTo>
                        <a:pt x="27" y="70"/>
                      </a:lnTo>
                      <a:lnTo>
                        <a:pt x="27" y="70"/>
                      </a:lnTo>
                      <a:lnTo>
                        <a:pt x="27" y="70"/>
                      </a:lnTo>
                      <a:lnTo>
                        <a:pt x="25" y="70"/>
                      </a:lnTo>
                      <a:lnTo>
                        <a:pt x="25" y="70"/>
                      </a:lnTo>
                      <a:lnTo>
                        <a:pt x="25" y="70"/>
                      </a:lnTo>
                      <a:lnTo>
                        <a:pt x="23" y="70"/>
                      </a:lnTo>
                      <a:lnTo>
                        <a:pt x="23" y="72"/>
                      </a:lnTo>
                      <a:lnTo>
                        <a:pt x="23" y="72"/>
                      </a:lnTo>
                      <a:lnTo>
                        <a:pt x="23" y="74"/>
                      </a:lnTo>
                      <a:lnTo>
                        <a:pt x="23" y="74"/>
                      </a:lnTo>
                      <a:lnTo>
                        <a:pt x="23" y="74"/>
                      </a:lnTo>
                      <a:lnTo>
                        <a:pt x="23" y="74"/>
                      </a:lnTo>
                      <a:lnTo>
                        <a:pt x="21" y="74"/>
                      </a:lnTo>
                      <a:lnTo>
                        <a:pt x="21" y="74"/>
                      </a:lnTo>
                      <a:lnTo>
                        <a:pt x="21" y="74"/>
                      </a:lnTo>
                      <a:lnTo>
                        <a:pt x="19" y="74"/>
                      </a:lnTo>
                      <a:lnTo>
                        <a:pt x="19" y="74"/>
                      </a:lnTo>
                      <a:lnTo>
                        <a:pt x="17" y="74"/>
                      </a:lnTo>
                      <a:lnTo>
                        <a:pt x="17" y="74"/>
                      </a:lnTo>
                      <a:lnTo>
                        <a:pt x="17" y="76"/>
                      </a:lnTo>
                      <a:lnTo>
                        <a:pt x="17" y="76"/>
                      </a:lnTo>
                      <a:lnTo>
                        <a:pt x="17" y="76"/>
                      </a:lnTo>
                      <a:lnTo>
                        <a:pt x="17" y="78"/>
                      </a:lnTo>
                      <a:lnTo>
                        <a:pt x="17" y="78"/>
                      </a:lnTo>
                      <a:lnTo>
                        <a:pt x="17" y="78"/>
                      </a:lnTo>
                      <a:lnTo>
                        <a:pt x="17" y="80"/>
                      </a:lnTo>
                      <a:lnTo>
                        <a:pt x="17" y="80"/>
                      </a:lnTo>
                      <a:lnTo>
                        <a:pt x="17" y="80"/>
                      </a:lnTo>
                      <a:lnTo>
                        <a:pt x="17" y="82"/>
                      </a:lnTo>
                      <a:lnTo>
                        <a:pt x="17" y="82"/>
                      </a:lnTo>
                      <a:lnTo>
                        <a:pt x="17" y="82"/>
                      </a:lnTo>
                      <a:lnTo>
                        <a:pt x="17" y="84"/>
                      </a:lnTo>
                      <a:lnTo>
                        <a:pt x="17" y="84"/>
                      </a:lnTo>
                      <a:lnTo>
                        <a:pt x="17" y="86"/>
                      </a:lnTo>
                      <a:lnTo>
                        <a:pt x="19" y="86"/>
                      </a:lnTo>
                      <a:lnTo>
                        <a:pt x="19" y="86"/>
                      </a:lnTo>
                      <a:lnTo>
                        <a:pt x="19" y="86"/>
                      </a:lnTo>
                      <a:lnTo>
                        <a:pt x="19" y="86"/>
                      </a:lnTo>
                      <a:lnTo>
                        <a:pt x="19" y="86"/>
                      </a:lnTo>
                      <a:lnTo>
                        <a:pt x="19" y="88"/>
                      </a:lnTo>
                      <a:lnTo>
                        <a:pt x="17" y="88"/>
                      </a:lnTo>
                      <a:lnTo>
                        <a:pt x="17" y="88"/>
                      </a:lnTo>
                      <a:lnTo>
                        <a:pt x="17" y="88"/>
                      </a:lnTo>
                      <a:lnTo>
                        <a:pt x="17" y="88"/>
                      </a:lnTo>
                      <a:lnTo>
                        <a:pt x="16" y="88"/>
                      </a:lnTo>
                      <a:lnTo>
                        <a:pt x="16" y="88"/>
                      </a:lnTo>
                      <a:lnTo>
                        <a:pt x="16" y="88"/>
                      </a:lnTo>
                      <a:lnTo>
                        <a:pt x="16" y="88"/>
                      </a:lnTo>
                      <a:lnTo>
                        <a:pt x="14" y="88"/>
                      </a:lnTo>
                      <a:lnTo>
                        <a:pt x="14" y="88"/>
                      </a:lnTo>
                      <a:lnTo>
                        <a:pt x="12" y="88"/>
                      </a:lnTo>
                      <a:lnTo>
                        <a:pt x="12" y="88"/>
                      </a:lnTo>
                      <a:lnTo>
                        <a:pt x="12" y="88"/>
                      </a:lnTo>
                      <a:lnTo>
                        <a:pt x="10" y="88"/>
                      </a:lnTo>
                      <a:lnTo>
                        <a:pt x="10" y="88"/>
                      </a:lnTo>
                      <a:lnTo>
                        <a:pt x="10" y="88"/>
                      </a:lnTo>
                      <a:lnTo>
                        <a:pt x="8" y="88"/>
                      </a:lnTo>
                      <a:lnTo>
                        <a:pt x="8" y="88"/>
                      </a:lnTo>
                      <a:lnTo>
                        <a:pt x="6" y="88"/>
                      </a:lnTo>
                      <a:lnTo>
                        <a:pt x="6" y="88"/>
                      </a:lnTo>
                      <a:lnTo>
                        <a:pt x="6" y="88"/>
                      </a:lnTo>
                      <a:lnTo>
                        <a:pt x="4" y="88"/>
                      </a:lnTo>
                      <a:lnTo>
                        <a:pt x="4" y="88"/>
                      </a:lnTo>
                      <a:lnTo>
                        <a:pt x="4" y="88"/>
                      </a:lnTo>
                      <a:lnTo>
                        <a:pt x="4" y="86"/>
                      </a:lnTo>
                      <a:lnTo>
                        <a:pt x="2" y="86"/>
                      </a:lnTo>
                      <a:lnTo>
                        <a:pt x="2" y="86"/>
                      </a:lnTo>
                      <a:lnTo>
                        <a:pt x="0" y="86"/>
                      </a:lnTo>
                      <a:lnTo>
                        <a:pt x="0" y="86"/>
                      </a:lnTo>
                      <a:lnTo>
                        <a:pt x="0" y="86"/>
                      </a:lnTo>
                      <a:lnTo>
                        <a:pt x="0" y="86"/>
                      </a:lnTo>
                      <a:lnTo>
                        <a:pt x="0" y="84"/>
                      </a:lnTo>
                      <a:lnTo>
                        <a:pt x="0" y="84"/>
                      </a:lnTo>
                      <a:lnTo>
                        <a:pt x="0" y="82"/>
                      </a:lnTo>
                      <a:lnTo>
                        <a:pt x="0" y="82"/>
                      </a:lnTo>
                      <a:lnTo>
                        <a:pt x="0" y="80"/>
                      </a:lnTo>
                      <a:lnTo>
                        <a:pt x="0" y="80"/>
                      </a:lnTo>
                      <a:lnTo>
                        <a:pt x="0" y="78"/>
                      </a:lnTo>
                      <a:lnTo>
                        <a:pt x="0" y="78"/>
                      </a:lnTo>
                      <a:lnTo>
                        <a:pt x="0" y="78"/>
                      </a:lnTo>
                      <a:lnTo>
                        <a:pt x="0" y="76"/>
                      </a:lnTo>
                      <a:lnTo>
                        <a:pt x="0" y="76"/>
                      </a:lnTo>
                      <a:lnTo>
                        <a:pt x="0" y="74"/>
                      </a:lnTo>
                      <a:lnTo>
                        <a:pt x="0" y="74"/>
                      </a:lnTo>
                      <a:lnTo>
                        <a:pt x="0" y="72"/>
                      </a:lnTo>
                      <a:lnTo>
                        <a:pt x="0" y="72"/>
                      </a:lnTo>
                      <a:lnTo>
                        <a:pt x="0" y="70"/>
                      </a:lnTo>
                      <a:lnTo>
                        <a:pt x="0" y="70"/>
                      </a:lnTo>
                      <a:lnTo>
                        <a:pt x="0" y="70"/>
                      </a:lnTo>
                      <a:lnTo>
                        <a:pt x="0" y="69"/>
                      </a:lnTo>
                      <a:lnTo>
                        <a:pt x="0" y="69"/>
                      </a:lnTo>
                      <a:lnTo>
                        <a:pt x="0" y="67"/>
                      </a:lnTo>
                      <a:lnTo>
                        <a:pt x="0" y="67"/>
                      </a:lnTo>
                      <a:lnTo>
                        <a:pt x="0" y="65"/>
                      </a:lnTo>
                      <a:lnTo>
                        <a:pt x="0" y="65"/>
                      </a:lnTo>
                      <a:lnTo>
                        <a:pt x="0" y="63"/>
                      </a:lnTo>
                      <a:lnTo>
                        <a:pt x="0" y="63"/>
                      </a:lnTo>
                      <a:lnTo>
                        <a:pt x="0" y="63"/>
                      </a:lnTo>
                      <a:lnTo>
                        <a:pt x="0" y="61"/>
                      </a:lnTo>
                      <a:lnTo>
                        <a:pt x="0" y="61"/>
                      </a:lnTo>
                      <a:lnTo>
                        <a:pt x="0" y="59"/>
                      </a:lnTo>
                      <a:lnTo>
                        <a:pt x="0" y="59"/>
                      </a:lnTo>
                      <a:lnTo>
                        <a:pt x="0" y="57"/>
                      </a:lnTo>
                      <a:lnTo>
                        <a:pt x="0" y="57"/>
                      </a:lnTo>
                      <a:lnTo>
                        <a:pt x="0" y="55"/>
                      </a:lnTo>
                      <a:lnTo>
                        <a:pt x="0" y="55"/>
                      </a:lnTo>
                      <a:lnTo>
                        <a:pt x="0" y="53"/>
                      </a:lnTo>
                      <a:lnTo>
                        <a:pt x="0" y="53"/>
                      </a:lnTo>
                      <a:lnTo>
                        <a:pt x="0" y="53"/>
                      </a:lnTo>
                      <a:lnTo>
                        <a:pt x="0" y="51"/>
                      </a:lnTo>
                      <a:lnTo>
                        <a:pt x="0" y="51"/>
                      </a:lnTo>
                      <a:lnTo>
                        <a:pt x="0" y="49"/>
                      </a:lnTo>
                      <a:lnTo>
                        <a:pt x="0" y="49"/>
                      </a:lnTo>
                      <a:lnTo>
                        <a:pt x="0" y="47"/>
                      </a:lnTo>
                      <a:lnTo>
                        <a:pt x="0" y="47"/>
                      </a:lnTo>
                      <a:lnTo>
                        <a:pt x="0" y="46"/>
                      </a:lnTo>
                      <a:lnTo>
                        <a:pt x="0" y="46"/>
                      </a:lnTo>
                      <a:lnTo>
                        <a:pt x="0" y="46"/>
                      </a:lnTo>
                      <a:lnTo>
                        <a:pt x="0" y="44"/>
                      </a:lnTo>
                      <a:lnTo>
                        <a:pt x="0" y="44"/>
                      </a:lnTo>
                      <a:lnTo>
                        <a:pt x="0" y="42"/>
                      </a:lnTo>
                      <a:lnTo>
                        <a:pt x="0" y="42"/>
                      </a:lnTo>
                      <a:lnTo>
                        <a:pt x="0" y="40"/>
                      </a:lnTo>
                      <a:lnTo>
                        <a:pt x="0" y="40"/>
                      </a:lnTo>
                      <a:lnTo>
                        <a:pt x="0" y="38"/>
                      </a:lnTo>
                      <a:lnTo>
                        <a:pt x="0" y="38"/>
                      </a:lnTo>
                      <a:lnTo>
                        <a:pt x="0" y="38"/>
                      </a:lnTo>
                      <a:lnTo>
                        <a:pt x="0" y="36"/>
                      </a:lnTo>
                      <a:lnTo>
                        <a:pt x="0" y="36"/>
                      </a:lnTo>
                      <a:lnTo>
                        <a:pt x="0" y="34"/>
                      </a:lnTo>
                      <a:lnTo>
                        <a:pt x="0" y="34"/>
                      </a:lnTo>
                      <a:lnTo>
                        <a:pt x="0" y="32"/>
                      </a:lnTo>
                      <a:lnTo>
                        <a:pt x="0" y="32"/>
                      </a:lnTo>
                      <a:lnTo>
                        <a:pt x="0" y="30"/>
                      </a:lnTo>
                      <a:lnTo>
                        <a:pt x="0" y="30"/>
                      </a:lnTo>
                      <a:lnTo>
                        <a:pt x="0" y="30"/>
                      </a:lnTo>
                      <a:lnTo>
                        <a:pt x="0" y="28"/>
                      </a:lnTo>
                      <a:lnTo>
                        <a:pt x="0" y="28"/>
                      </a:lnTo>
                      <a:lnTo>
                        <a:pt x="0" y="26"/>
                      </a:lnTo>
                      <a:lnTo>
                        <a:pt x="0" y="26"/>
                      </a:lnTo>
                      <a:lnTo>
                        <a:pt x="0" y="24"/>
                      </a:lnTo>
                      <a:lnTo>
                        <a:pt x="0" y="24"/>
                      </a:lnTo>
                      <a:lnTo>
                        <a:pt x="0" y="23"/>
                      </a:lnTo>
                      <a:lnTo>
                        <a:pt x="0" y="23"/>
                      </a:lnTo>
                      <a:lnTo>
                        <a:pt x="0" y="23"/>
                      </a:lnTo>
                      <a:lnTo>
                        <a:pt x="0" y="21"/>
                      </a:lnTo>
                      <a:lnTo>
                        <a:pt x="0" y="21"/>
                      </a:lnTo>
                      <a:lnTo>
                        <a:pt x="0" y="19"/>
                      </a:lnTo>
                      <a:lnTo>
                        <a:pt x="0" y="19"/>
                      </a:lnTo>
                      <a:lnTo>
                        <a:pt x="0" y="17"/>
                      </a:lnTo>
                      <a:lnTo>
                        <a:pt x="0" y="17"/>
                      </a:lnTo>
                      <a:lnTo>
                        <a:pt x="0" y="15"/>
                      </a:lnTo>
                      <a:lnTo>
                        <a:pt x="0" y="15"/>
                      </a:lnTo>
                      <a:lnTo>
                        <a:pt x="0" y="15"/>
                      </a:lnTo>
                      <a:lnTo>
                        <a:pt x="0" y="13"/>
                      </a:lnTo>
                      <a:lnTo>
                        <a:pt x="0" y="13"/>
                      </a:lnTo>
                      <a:lnTo>
                        <a:pt x="0" y="11"/>
                      </a:lnTo>
                      <a:lnTo>
                        <a:pt x="0" y="11"/>
                      </a:lnTo>
                      <a:lnTo>
                        <a:pt x="2" y="11"/>
                      </a:lnTo>
                      <a:lnTo>
                        <a:pt x="2" y="11"/>
                      </a:lnTo>
                      <a:lnTo>
                        <a:pt x="2" y="11"/>
                      </a:lnTo>
                      <a:lnTo>
                        <a:pt x="4" y="11"/>
                      </a:lnTo>
                      <a:lnTo>
                        <a:pt x="4" y="11"/>
                      </a:lnTo>
                      <a:lnTo>
                        <a:pt x="4" y="9"/>
                      </a:lnTo>
                      <a:lnTo>
                        <a:pt x="4" y="9"/>
                      </a:lnTo>
                      <a:lnTo>
                        <a:pt x="6" y="9"/>
                      </a:lnTo>
                      <a:lnTo>
                        <a:pt x="6" y="9"/>
                      </a:lnTo>
                      <a:lnTo>
                        <a:pt x="6" y="9"/>
                      </a:lnTo>
                      <a:lnTo>
                        <a:pt x="8" y="9"/>
                      </a:lnTo>
                      <a:lnTo>
                        <a:pt x="8" y="9"/>
                      </a:lnTo>
                      <a:lnTo>
                        <a:pt x="8" y="9"/>
                      </a:lnTo>
                      <a:lnTo>
                        <a:pt x="10" y="9"/>
                      </a:lnTo>
                      <a:lnTo>
                        <a:pt x="10" y="9"/>
                      </a:lnTo>
                      <a:lnTo>
                        <a:pt x="10" y="9"/>
                      </a:lnTo>
                      <a:lnTo>
                        <a:pt x="12" y="9"/>
                      </a:lnTo>
                      <a:lnTo>
                        <a:pt x="12" y="7"/>
                      </a:lnTo>
                      <a:lnTo>
                        <a:pt x="12" y="7"/>
                      </a:lnTo>
                      <a:lnTo>
                        <a:pt x="12" y="7"/>
                      </a:lnTo>
                      <a:lnTo>
                        <a:pt x="14" y="7"/>
                      </a:lnTo>
                      <a:lnTo>
                        <a:pt x="14" y="7"/>
                      </a:lnTo>
                      <a:lnTo>
                        <a:pt x="14" y="7"/>
                      </a:lnTo>
                      <a:lnTo>
                        <a:pt x="16" y="7"/>
                      </a:lnTo>
                      <a:lnTo>
                        <a:pt x="16" y="7"/>
                      </a:lnTo>
                      <a:lnTo>
                        <a:pt x="16" y="7"/>
                      </a:lnTo>
                      <a:lnTo>
                        <a:pt x="17" y="7"/>
                      </a:lnTo>
                      <a:lnTo>
                        <a:pt x="17" y="7"/>
                      </a:lnTo>
                      <a:lnTo>
                        <a:pt x="17" y="5"/>
                      </a:lnTo>
                      <a:lnTo>
                        <a:pt x="17" y="5"/>
                      </a:lnTo>
                      <a:lnTo>
                        <a:pt x="19" y="5"/>
                      </a:lnTo>
                      <a:lnTo>
                        <a:pt x="19" y="5"/>
                      </a:lnTo>
                      <a:lnTo>
                        <a:pt x="21" y="5"/>
                      </a:lnTo>
                      <a:lnTo>
                        <a:pt x="21" y="5"/>
                      </a:lnTo>
                      <a:lnTo>
                        <a:pt x="21" y="5"/>
                      </a:lnTo>
                      <a:lnTo>
                        <a:pt x="21" y="5"/>
                      </a:lnTo>
                      <a:lnTo>
                        <a:pt x="23" y="5"/>
                      </a:lnTo>
                      <a:lnTo>
                        <a:pt x="23" y="5"/>
                      </a:lnTo>
                      <a:lnTo>
                        <a:pt x="23" y="5"/>
                      </a:lnTo>
                      <a:lnTo>
                        <a:pt x="23" y="5"/>
                      </a:lnTo>
                      <a:lnTo>
                        <a:pt x="25" y="5"/>
                      </a:lnTo>
                      <a:lnTo>
                        <a:pt x="25" y="5"/>
                      </a:lnTo>
                      <a:lnTo>
                        <a:pt x="27" y="5"/>
                      </a:lnTo>
                      <a:lnTo>
                        <a:pt x="27" y="5"/>
                      </a:lnTo>
                      <a:lnTo>
                        <a:pt x="27" y="3"/>
                      </a:lnTo>
                      <a:lnTo>
                        <a:pt x="27" y="3"/>
                      </a:lnTo>
                      <a:lnTo>
                        <a:pt x="29" y="3"/>
                      </a:lnTo>
                      <a:lnTo>
                        <a:pt x="29" y="3"/>
                      </a:lnTo>
                      <a:lnTo>
                        <a:pt x="31" y="3"/>
                      </a:lnTo>
                      <a:lnTo>
                        <a:pt x="31" y="3"/>
                      </a:lnTo>
                      <a:lnTo>
                        <a:pt x="31" y="3"/>
                      </a:lnTo>
                      <a:lnTo>
                        <a:pt x="31" y="3"/>
                      </a:lnTo>
                      <a:lnTo>
                        <a:pt x="33" y="3"/>
                      </a:lnTo>
                      <a:lnTo>
                        <a:pt x="33" y="3"/>
                      </a:lnTo>
                      <a:lnTo>
                        <a:pt x="33" y="3"/>
                      </a:lnTo>
                      <a:lnTo>
                        <a:pt x="35" y="3"/>
                      </a:lnTo>
                      <a:lnTo>
                        <a:pt x="35" y="1"/>
                      </a:lnTo>
                      <a:lnTo>
                        <a:pt x="35" y="1"/>
                      </a:lnTo>
                      <a:lnTo>
                        <a:pt x="37" y="1"/>
                      </a:lnTo>
                      <a:lnTo>
                        <a:pt x="37" y="1"/>
                      </a:lnTo>
                      <a:lnTo>
                        <a:pt x="37" y="1"/>
                      </a:lnTo>
                      <a:lnTo>
                        <a:pt x="37" y="1"/>
                      </a:lnTo>
                      <a:lnTo>
                        <a:pt x="39" y="1"/>
                      </a:lnTo>
                      <a:lnTo>
                        <a:pt x="39" y="1"/>
                      </a:lnTo>
                      <a:lnTo>
                        <a:pt x="39" y="1"/>
                      </a:lnTo>
                      <a:lnTo>
                        <a:pt x="40" y="1"/>
                      </a:lnTo>
                      <a:lnTo>
                        <a:pt x="40" y="0"/>
                      </a:lnTo>
                      <a:lnTo>
                        <a:pt x="40" y="0"/>
                      </a:lnTo>
                      <a:lnTo>
                        <a:pt x="42" y="0"/>
                      </a:lnTo>
                      <a:lnTo>
                        <a:pt x="42" y="0"/>
                      </a:lnTo>
                      <a:lnTo>
                        <a:pt x="42" y="0"/>
                      </a:lnTo>
                      <a:lnTo>
                        <a:pt x="42" y="0"/>
                      </a:lnTo>
                      <a:lnTo>
                        <a:pt x="44" y="0"/>
                      </a:lnTo>
                      <a:lnTo>
                        <a:pt x="44" y="0"/>
                      </a:lnTo>
                      <a:lnTo>
                        <a:pt x="44" y="0"/>
                      </a:lnTo>
                      <a:lnTo>
                        <a:pt x="46" y="0"/>
                      </a:lnTo>
                      <a:lnTo>
                        <a:pt x="46" y="0"/>
                      </a:lnTo>
                      <a:lnTo>
                        <a:pt x="44" y="0"/>
                      </a:lnTo>
                      <a:lnTo>
                        <a:pt x="44" y="1"/>
                      </a:lnTo>
                      <a:lnTo>
                        <a:pt x="44" y="1"/>
                      </a:lnTo>
                      <a:lnTo>
                        <a:pt x="44" y="1"/>
                      </a:lnTo>
                      <a:lnTo>
                        <a:pt x="44" y="3"/>
                      </a:lnTo>
                      <a:lnTo>
                        <a:pt x="44" y="3"/>
                      </a:lnTo>
                      <a:lnTo>
                        <a:pt x="44" y="3"/>
                      </a:lnTo>
                      <a:lnTo>
                        <a:pt x="44" y="5"/>
                      </a:lnTo>
                      <a:lnTo>
                        <a:pt x="42" y="5"/>
                      </a:lnTo>
                      <a:lnTo>
                        <a:pt x="42" y="5"/>
                      </a:lnTo>
                      <a:lnTo>
                        <a:pt x="42" y="5"/>
                      </a:lnTo>
                      <a:lnTo>
                        <a:pt x="42" y="5"/>
                      </a:lnTo>
                      <a:lnTo>
                        <a:pt x="42" y="7"/>
                      </a:lnTo>
                      <a:lnTo>
                        <a:pt x="42" y="7"/>
                      </a:lnTo>
                      <a:lnTo>
                        <a:pt x="42" y="7"/>
                      </a:lnTo>
                      <a:lnTo>
                        <a:pt x="42" y="9"/>
                      </a:lnTo>
                      <a:lnTo>
                        <a:pt x="42" y="9"/>
                      </a:lnTo>
                      <a:lnTo>
                        <a:pt x="40" y="9"/>
                      </a:lnTo>
                      <a:lnTo>
                        <a:pt x="40" y="11"/>
                      </a:lnTo>
                      <a:lnTo>
                        <a:pt x="40" y="11"/>
                      </a:lnTo>
                      <a:lnTo>
                        <a:pt x="40" y="11"/>
                      </a:lnTo>
                      <a:lnTo>
                        <a:pt x="40" y="13"/>
                      </a:lnTo>
                      <a:lnTo>
                        <a:pt x="39" y="13"/>
                      </a:lnTo>
                      <a:lnTo>
                        <a:pt x="39" y="13"/>
                      </a:lnTo>
                      <a:lnTo>
                        <a:pt x="39" y="15"/>
                      </a:lnTo>
                      <a:lnTo>
                        <a:pt x="39" y="15"/>
                      </a:lnTo>
                      <a:lnTo>
                        <a:pt x="39" y="15"/>
                      </a:lnTo>
                      <a:lnTo>
                        <a:pt x="39" y="15"/>
                      </a:lnTo>
                      <a:lnTo>
                        <a:pt x="39" y="15"/>
                      </a:lnTo>
                      <a:lnTo>
                        <a:pt x="39" y="17"/>
                      </a:lnTo>
                      <a:lnTo>
                        <a:pt x="39" y="17"/>
                      </a:lnTo>
                      <a:lnTo>
                        <a:pt x="40" y="17"/>
                      </a:lnTo>
                      <a:lnTo>
                        <a:pt x="40" y="19"/>
                      </a:lnTo>
                      <a:lnTo>
                        <a:pt x="40" y="19"/>
                      </a:lnTo>
                      <a:lnTo>
                        <a:pt x="40" y="19"/>
                      </a:lnTo>
                      <a:lnTo>
                        <a:pt x="40" y="21"/>
                      </a:lnTo>
                      <a:lnTo>
                        <a:pt x="40" y="21"/>
                      </a:lnTo>
                      <a:lnTo>
                        <a:pt x="40" y="21"/>
                      </a:lnTo>
                      <a:lnTo>
                        <a:pt x="39" y="21"/>
                      </a:lnTo>
                      <a:lnTo>
                        <a:pt x="39" y="23"/>
                      </a:lnTo>
                      <a:lnTo>
                        <a:pt x="39" y="23"/>
                      </a:lnTo>
                      <a:lnTo>
                        <a:pt x="39" y="23"/>
                      </a:lnTo>
                      <a:lnTo>
                        <a:pt x="39" y="24"/>
                      </a:lnTo>
                      <a:lnTo>
                        <a:pt x="39" y="24"/>
                      </a:lnTo>
                      <a:lnTo>
                        <a:pt x="40" y="24"/>
                      </a:lnTo>
                      <a:lnTo>
                        <a:pt x="40" y="26"/>
                      </a:lnTo>
                      <a:lnTo>
                        <a:pt x="40" y="26"/>
                      </a:lnTo>
                      <a:lnTo>
                        <a:pt x="40" y="26"/>
                      </a:lnTo>
                      <a:lnTo>
                        <a:pt x="42" y="26"/>
                      </a:lnTo>
                      <a:lnTo>
                        <a:pt x="42" y="28"/>
                      </a:lnTo>
                      <a:lnTo>
                        <a:pt x="42" y="28"/>
                      </a:lnTo>
                      <a:lnTo>
                        <a:pt x="42" y="28"/>
                      </a:lnTo>
                      <a:lnTo>
                        <a:pt x="42" y="30"/>
                      </a:lnTo>
                      <a:lnTo>
                        <a:pt x="42" y="30"/>
                      </a:lnTo>
                      <a:lnTo>
                        <a:pt x="42" y="30"/>
                      </a:lnTo>
                      <a:lnTo>
                        <a:pt x="42" y="32"/>
                      </a:lnTo>
                      <a:lnTo>
                        <a:pt x="42" y="32"/>
                      </a:lnTo>
                      <a:lnTo>
                        <a:pt x="42" y="34"/>
                      </a:lnTo>
                      <a:lnTo>
                        <a:pt x="42" y="34"/>
                      </a:lnTo>
                      <a:lnTo>
                        <a:pt x="42" y="34"/>
                      </a:lnTo>
                      <a:lnTo>
                        <a:pt x="42" y="34"/>
                      </a:lnTo>
                      <a:lnTo>
                        <a:pt x="42" y="36"/>
                      </a:lnTo>
                      <a:lnTo>
                        <a:pt x="42" y="36"/>
                      </a:lnTo>
                      <a:lnTo>
                        <a:pt x="42" y="36"/>
                      </a:lnTo>
                      <a:lnTo>
                        <a:pt x="44" y="36"/>
                      </a:lnTo>
                      <a:lnTo>
                        <a:pt x="44" y="36"/>
                      </a:lnTo>
                      <a:lnTo>
                        <a:pt x="44" y="36"/>
                      </a:lnTo>
                      <a:lnTo>
                        <a:pt x="46" y="36"/>
                      </a:lnTo>
                      <a:lnTo>
                        <a:pt x="46" y="36"/>
                      </a:lnTo>
                      <a:lnTo>
                        <a:pt x="48" y="36"/>
                      </a:lnTo>
                      <a:lnTo>
                        <a:pt x="48" y="36"/>
                      </a:lnTo>
                      <a:lnTo>
                        <a:pt x="46" y="36"/>
                      </a:lnTo>
                      <a:lnTo>
                        <a:pt x="46" y="34"/>
                      </a:lnTo>
                      <a:lnTo>
                        <a:pt x="46" y="34"/>
                      </a:lnTo>
                      <a:lnTo>
                        <a:pt x="46" y="32"/>
                      </a:lnTo>
                      <a:lnTo>
                        <a:pt x="48" y="32"/>
                      </a:lnTo>
                      <a:lnTo>
                        <a:pt x="48" y="32"/>
                      </a:lnTo>
                      <a:lnTo>
                        <a:pt x="48" y="32"/>
                      </a:lnTo>
                      <a:lnTo>
                        <a:pt x="48" y="32"/>
                      </a:lnTo>
                      <a:lnTo>
                        <a:pt x="50" y="32"/>
                      </a:lnTo>
                      <a:lnTo>
                        <a:pt x="50" y="32"/>
                      </a:lnTo>
                      <a:lnTo>
                        <a:pt x="50" y="32"/>
                      </a:lnTo>
                      <a:lnTo>
                        <a:pt x="50" y="32"/>
                      </a:lnTo>
                      <a:lnTo>
                        <a:pt x="50" y="34"/>
                      </a:lnTo>
                      <a:lnTo>
                        <a:pt x="52" y="34"/>
                      </a:lnTo>
                      <a:lnTo>
                        <a:pt x="52" y="34"/>
                      </a:lnTo>
                      <a:lnTo>
                        <a:pt x="52" y="34"/>
                      </a:lnTo>
                      <a:lnTo>
                        <a:pt x="54" y="34"/>
                      </a:lnTo>
                      <a:lnTo>
                        <a:pt x="54" y="36"/>
                      </a:lnTo>
                      <a:lnTo>
                        <a:pt x="54" y="36"/>
                      </a:lnTo>
                      <a:lnTo>
                        <a:pt x="54" y="34"/>
                      </a:lnTo>
                      <a:lnTo>
                        <a:pt x="54" y="34"/>
                      </a:lnTo>
                      <a:lnTo>
                        <a:pt x="54" y="34"/>
                      </a:lnTo>
                      <a:lnTo>
                        <a:pt x="56" y="34"/>
                      </a:lnTo>
                      <a:lnTo>
                        <a:pt x="56" y="34"/>
                      </a:lnTo>
                      <a:lnTo>
                        <a:pt x="56" y="34"/>
                      </a:lnTo>
                      <a:lnTo>
                        <a:pt x="58" y="34"/>
                      </a:lnTo>
                      <a:lnTo>
                        <a:pt x="58" y="34"/>
                      </a:lnTo>
                      <a:lnTo>
                        <a:pt x="58" y="34"/>
                      </a:lnTo>
                      <a:lnTo>
                        <a:pt x="58" y="34"/>
                      </a:lnTo>
                      <a:lnTo>
                        <a:pt x="60" y="34"/>
                      </a:lnTo>
                      <a:lnTo>
                        <a:pt x="60" y="34"/>
                      </a:lnTo>
                      <a:lnTo>
                        <a:pt x="60" y="34"/>
                      </a:lnTo>
                      <a:lnTo>
                        <a:pt x="60" y="32"/>
                      </a:lnTo>
                      <a:lnTo>
                        <a:pt x="61" y="32"/>
                      </a:lnTo>
                      <a:lnTo>
                        <a:pt x="61" y="32"/>
                      </a:lnTo>
                      <a:lnTo>
                        <a:pt x="61" y="34"/>
                      </a:lnTo>
                      <a:lnTo>
                        <a:pt x="61" y="34"/>
                      </a:lnTo>
                      <a:lnTo>
                        <a:pt x="61" y="34"/>
                      </a:lnTo>
                      <a:lnTo>
                        <a:pt x="61" y="36"/>
                      </a:lnTo>
                      <a:lnTo>
                        <a:pt x="61" y="36"/>
                      </a:lnTo>
                      <a:lnTo>
                        <a:pt x="61" y="36"/>
                      </a:lnTo>
                      <a:lnTo>
                        <a:pt x="61" y="38"/>
                      </a:lnTo>
                      <a:lnTo>
                        <a:pt x="63" y="38"/>
                      </a:lnTo>
                      <a:lnTo>
                        <a:pt x="63" y="38"/>
                      </a:lnTo>
                      <a:lnTo>
                        <a:pt x="63" y="38"/>
                      </a:lnTo>
                      <a:lnTo>
                        <a:pt x="63" y="38"/>
                      </a:lnTo>
                      <a:lnTo>
                        <a:pt x="65" y="38"/>
                      </a:lnTo>
                      <a:lnTo>
                        <a:pt x="65" y="38"/>
                      </a:lnTo>
                      <a:lnTo>
                        <a:pt x="65" y="38"/>
                      </a:lnTo>
                      <a:lnTo>
                        <a:pt x="67" y="38"/>
                      </a:lnTo>
                      <a:lnTo>
                        <a:pt x="67" y="38"/>
                      </a:lnTo>
                      <a:lnTo>
                        <a:pt x="67" y="38"/>
                      </a:lnTo>
                      <a:lnTo>
                        <a:pt x="67" y="40"/>
                      </a:lnTo>
                      <a:lnTo>
                        <a:pt x="67" y="40"/>
                      </a:lnTo>
                      <a:lnTo>
                        <a:pt x="67" y="42"/>
                      </a:lnTo>
                      <a:lnTo>
                        <a:pt x="67" y="42"/>
                      </a:lnTo>
                      <a:lnTo>
                        <a:pt x="65" y="42"/>
                      </a:lnTo>
                      <a:lnTo>
                        <a:pt x="65" y="42"/>
                      </a:lnTo>
                      <a:lnTo>
                        <a:pt x="65" y="40"/>
                      </a:lnTo>
                      <a:lnTo>
                        <a:pt x="65" y="40"/>
                      </a:lnTo>
                      <a:lnTo>
                        <a:pt x="65" y="42"/>
                      </a:lnTo>
                      <a:lnTo>
                        <a:pt x="65" y="42"/>
                      </a:lnTo>
                      <a:lnTo>
                        <a:pt x="65" y="42"/>
                      </a:lnTo>
                      <a:lnTo>
                        <a:pt x="65" y="42"/>
                      </a:lnTo>
                      <a:lnTo>
                        <a:pt x="65" y="44"/>
                      </a:lnTo>
                      <a:lnTo>
                        <a:pt x="67" y="44"/>
                      </a:lnTo>
                      <a:lnTo>
                        <a:pt x="67" y="42"/>
                      </a:lnTo>
                      <a:lnTo>
                        <a:pt x="67" y="42"/>
                      </a:lnTo>
                      <a:lnTo>
                        <a:pt x="69" y="42"/>
                      </a:lnTo>
                      <a:lnTo>
                        <a:pt x="69" y="42"/>
                      </a:lnTo>
                      <a:lnTo>
                        <a:pt x="69" y="42"/>
                      </a:lnTo>
                      <a:lnTo>
                        <a:pt x="69" y="40"/>
                      </a:lnTo>
                      <a:lnTo>
                        <a:pt x="69" y="40"/>
                      </a:lnTo>
                      <a:lnTo>
                        <a:pt x="69" y="40"/>
                      </a:lnTo>
                      <a:lnTo>
                        <a:pt x="69" y="38"/>
                      </a:lnTo>
                      <a:lnTo>
                        <a:pt x="69" y="38"/>
                      </a:lnTo>
                      <a:lnTo>
                        <a:pt x="69" y="38"/>
                      </a:lnTo>
                      <a:lnTo>
                        <a:pt x="71" y="38"/>
                      </a:lnTo>
                      <a:lnTo>
                        <a:pt x="71" y="36"/>
                      </a:lnTo>
                      <a:lnTo>
                        <a:pt x="71" y="36"/>
                      </a:lnTo>
                      <a:lnTo>
                        <a:pt x="71" y="36"/>
                      </a:lnTo>
                      <a:lnTo>
                        <a:pt x="71" y="36"/>
                      </a:lnTo>
                      <a:lnTo>
                        <a:pt x="73" y="36"/>
                      </a:lnTo>
                      <a:lnTo>
                        <a:pt x="73" y="34"/>
                      </a:lnTo>
                      <a:lnTo>
                        <a:pt x="73" y="34"/>
                      </a:lnTo>
                      <a:lnTo>
                        <a:pt x="73" y="34"/>
                      </a:lnTo>
                      <a:lnTo>
                        <a:pt x="73" y="32"/>
                      </a:lnTo>
                      <a:lnTo>
                        <a:pt x="75" y="32"/>
                      </a:lnTo>
                      <a:lnTo>
                        <a:pt x="75" y="34"/>
                      </a:lnTo>
                      <a:lnTo>
                        <a:pt x="75" y="34"/>
                      </a:lnTo>
                      <a:lnTo>
                        <a:pt x="75" y="34"/>
                      </a:lnTo>
                      <a:lnTo>
                        <a:pt x="75" y="32"/>
                      </a:lnTo>
                      <a:lnTo>
                        <a:pt x="75" y="32"/>
                      </a:lnTo>
                      <a:lnTo>
                        <a:pt x="77" y="32"/>
                      </a:lnTo>
                      <a:lnTo>
                        <a:pt x="77" y="32"/>
                      </a:lnTo>
                      <a:lnTo>
                        <a:pt x="77" y="30"/>
                      </a:lnTo>
                      <a:lnTo>
                        <a:pt x="77" y="30"/>
                      </a:lnTo>
                      <a:lnTo>
                        <a:pt x="79" y="30"/>
                      </a:lnTo>
                      <a:lnTo>
                        <a:pt x="79" y="30"/>
                      </a:lnTo>
                      <a:lnTo>
                        <a:pt x="79" y="30"/>
                      </a:lnTo>
                      <a:lnTo>
                        <a:pt x="81" y="30"/>
                      </a:lnTo>
                      <a:lnTo>
                        <a:pt x="81" y="30"/>
                      </a:lnTo>
                      <a:lnTo>
                        <a:pt x="81" y="30"/>
                      </a:lnTo>
                      <a:lnTo>
                        <a:pt x="81" y="30"/>
                      </a:lnTo>
                      <a:lnTo>
                        <a:pt x="83" y="30"/>
                      </a:lnTo>
                      <a:lnTo>
                        <a:pt x="83" y="28"/>
                      </a:lnTo>
                      <a:lnTo>
                        <a:pt x="83" y="28"/>
                      </a:lnTo>
                      <a:lnTo>
                        <a:pt x="84" y="28"/>
                      </a:lnTo>
                      <a:lnTo>
                        <a:pt x="84" y="28"/>
                      </a:lnTo>
                      <a:lnTo>
                        <a:pt x="84" y="28"/>
                      </a:lnTo>
                      <a:lnTo>
                        <a:pt x="84" y="26"/>
                      </a:lnTo>
                      <a:lnTo>
                        <a:pt x="84" y="26"/>
                      </a:lnTo>
                      <a:lnTo>
                        <a:pt x="84" y="26"/>
                      </a:lnTo>
                      <a:lnTo>
                        <a:pt x="86" y="26"/>
                      </a:lnTo>
                      <a:lnTo>
                        <a:pt x="86" y="24"/>
                      </a:lnTo>
                      <a:lnTo>
                        <a:pt x="86" y="24"/>
                      </a:lnTo>
                      <a:lnTo>
                        <a:pt x="86" y="24"/>
                      </a:lnTo>
                      <a:lnTo>
                        <a:pt x="88" y="24"/>
                      </a:lnTo>
                      <a:lnTo>
                        <a:pt x="88" y="24"/>
                      </a:lnTo>
                      <a:lnTo>
                        <a:pt x="88" y="24"/>
                      </a:lnTo>
                      <a:lnTo>
                        <a:pt x="90" y="24"/>
                      </a:lnTo>
                      <a:lnTo>
                        <a:pt x="90" y="24"/>
                      </a:lnTo>
                      <a:lnTo>
                        <a:pt x="90" y="26"/>
                      </a:lnTo>
                      <a:lnTo>
                        <a:pt x="90" y="26"/>
                      </a:lnTo>
                      <a:lnTo>
                        <a:pt x="90" y="26"/>
                      </a:lnTo>
                      <a:lnTo>
                        <a:pt x="90" y="28"/>
                      </a:lnTo>
                      <a:lnTo>
                        <a:pt x="90" y="28"/>
                      </a:lnTo>
                      <a:lnTo>
                        <a:pt x="90" y="28"/>
                      </a:lnTo>
                      <a:lnTo>
                        <a:pt x="92" y="28"/>
                      </a:lnTo>
                      <a:lnTo>
                        <a:pt x="92" y="30"/>
                      </a:lnTo>
                      <a:lnTo>
                        <a:pt x="92" y="30"/>
                      </a:lnTo>
                      <a:lnTo>
                        <a:pt x="92" y="30"/>
                      </a:lnTo>
                      <a:lnTo>
                        <a:pt x="92" y="30"/>
                      </a:lnTo>
                      <a:lnTo>
                        <a:pt x="94" y="30"/>
                      </a:lnTo>
                      <a:lnTo>
                        <a:pt x="94" y="30"/>
                      </a:lnTo>
                      <a:lnTo>
                        <a:pt x="94" y="30"/>
                      </a:lnTo>
                      <a:lnTo>
                        <a:pt x="94" y="32"/>
                      </a:lnTo>
                      <a:lnTo>
                        <a:pt x="96" y="32"/>
                      </a:lnTo>
                      <a:lnTo>
                        <a:pt x="96" y="32"/>
                      </a:lnTo>
                      <a:lnTo>
                        <a:pt x="96" y="32"/>
                      </a:lnTo>
                      <a:lnTo>
                        <a:pt x="96" y="34"/>
                      </a:lnTo>
                      <a:lnTo>
                        <a:pt x="96" y="34"/>
                      </a:lnTo>
                      <a:lnTo>
                        <a:pt x="96" y="34"/>
                      </a:lnTo>
                      <a:lnTo>
                        <a:pt x="98" y="34"/>
                      </a:lnTo>
                      <a:lnTo>
                        <a:pt x="98" y="36"/>
                      </a:lnTo>
                      <a:lnTo>
                        <a:pt x="98" y="36"/>
                      </a:lnTo>
                      <a:lnTo>
                        <a:pt x="98" y="36"/>
                      </a:lnTo>
                      <a:lnTo>
                        <a:pt x="98" y="36"/>
                      </a:lnTo>
                      <a:lnTo>
                        <a:pt x="100" y="36"/>
                      </a:lnTo>
                      <a:lnTo>
                        <a:pt x="100" y="38"/>
                      </a:lnTo>
                      <a:lnTo>
                        <a:pt x="100" y="38"/>
                      </a:lnTo>
                      <a:lnTo>
                        <a:pt x="100" y="38"/>
                      </a:lnTo>
                      <a:lnTo>
                        <a:pt x="102" y="38"/>
                      </a:lnTo>
                      <a:lnTo>
                        <a:pt x="102" y="38"/>
                      </a:lnTo>
                      <a:lnTo>
                        <a:pt x="102" y="38"/>
                      </a:lnTo>
                      <a:lnTo>
                        <a:pt x="102" y="40"/>
                      </a:lnTo>
                      <a:lnTo>
                        <a:pt x="102" y="40"/>
                      </a:lnTo>
                      <a:lnTo>
                        <a:pt x="102" y="40"/>
                      </a:lnTo>
                      <a:lnTo>
                        <a:pt x="104" y="40"/>
                      </a:lnTo>
                      <a:lnTo>
                        <a:pt x="104" y="42"/>
                      </a:lnTo>
                      <a:lnTo>
                        <a:pt x="104" y="42"/>
                      </a:lnTo>
                      <a:lnTo>
                        <a:pt x="104" y="42"/>
                      </a:lnTo>
                      <a:lnTo>
                        <a:pt x="104" y="42"/>
                      </a:lnTo>
                      <a:lnTo>
                        <a:pt x="105" y="42"/>
                      </a:lnTo>
                      <a:lnTo>
                        <a:pt x="105" y="42"/>
                      </a:lnTo>
                      <a:lnTo>
                        <a:pt x="107" y="42"/>
                      </a:lnTo>
                      <a:lnTo>
                        <a:pt x="107" y="42"/>
                      </a:lnTo>
                      <a:lnTo>
                        <a:pt x="107" y="42"/>
                      </a:lnTo>
                      <a:lnTo>
                        <a:pt x="109" y="42"/>
                      </a:lnTo>
                      <a:lnTo>
                        <a:pt x="109" y="42"/>
                      </a:lnTo>
                      <a:lnTo>
                        <a:pt x="109" y="42"/>
                      </a:lnTo>
                      <a:lnTo>
                        <a:pt x="109" y="42"/>
                      </a:lnTo>
                      <a:lnTo>
                        <a:pt x="111" y="42"/>
                      </a:lnTo>
                      <a:lnTo>
                        <a:pt x="111" y="42"/>
                      </a:lnTo>
                      <a:lnTo>
                        <a:pt x="113" y="42"/>
                      </a:lnTo>
                      <a:lnTo>
                        <a:pt x="113" y="42"/>
                      </a:lnTo>
                      <a:lnTo>
                        <a:pt x="113" y="42"/>
                      </a:lnTo>
                      <a:lnTo>
                        <a:pt x="113" y="40"/>
                      </a:lnTo>
                      <a:lnTo>
                        <a:pt x="115" y="40"/>
                      </a:lnTo>
                      <a:lnTo>
                        <a:pt x="115" y="40"/>
                      </a:lnTo>
                      <a:lnTo>
                        <a:pt x="117" y="40"/>
                      </a:lnTo>
                      <a:lnTo>
                        <a:pt x="117" y="40"/>
                      </a:lnTo>
                      <a:lnTo>
                        <a:pt x="117" y="40"/>
                      </a:lnTo>
                      <a:lnTo>
                        <a:pt x="119" y="40"/>
                      </a:lnTo>
                      <a:lnTo>
                        <a:pt x="119" y="40"/>
                      </a:lnTo>
                      <a:lnTo>
                        <a:pt x="119" y="40"/>
                      </a:lnTo>
                      <a:lnTo>
                        <a:pt x="119" y="40"/>
                      </a:lnTo>
                      <a:lnTo>
                        <a:pt x="121" y="40"/>
                      </a:lnTo>
                      <a:lnTo>
                        <a:pt x="121" y="40"/>
                      </a:lnTo>
                      <a:lnTo>
                        <a:pt x="123" y="40"/>
                      </a:lnTo>
                      <a:lnTo>
                        <a:pt x="123" y="40"/>
                      </a:lnTo>
                      <a:lnTo>
                        <a:pt x="123" y="40"/>
                      </a:lnTo>
                      <a:lnTo>
                        <a:pt x="125" y="40"/>
                      </a:lnTo>
                      <a:lnTo>
                        <a:pt x="125" y="40"/>
                      </a:lnTo>
                      <a:lnTo>
                        <a:pt x="125" y="38"/>
                      </a:lnTo>
                      <a:lnTo>
                        <a:pt x="125" y="38"/>
                      </a:lnTo>
                      <a:lnTo>
                        <a:pt x="127" y="38"/>
                      </a:lnTo>
                      <a:lnTo>
                        <a:pt x="127" y="38"/>
                      </a:lnTo>
                      <a:lnTo>
                        <a:pt x="128" y="38"/>
                      </a:lnTo>
                      <a:lnTo>
                        <a:pt x="128" y="38"/>
                      </a:lnTo>
                      <a:lnTo>
                        <a:pt x="128" y="38"/>
                      </a:lnTo>
                      <a:lnTo>
                        <a:pt x="130" y="38"/>
                      </a:lnTo>
                      <a:lnTo>
                        <a:pt x="130" y="38"/>
                      </a:lnTo>
                      <a:lnTo>
                        <a:pt x="130" y="38"/>
                      </a:lnTo>
                      <a:lnTo>
                        <a:pt x="132" y="38"/>
                      </a:lnTo>
                      <a:lnTo>
                        <a:pt x="132" y="38"/>
                      </a:lnTo>
                      <a:lnTo>
                        <a:pt x="134" y="38"/>
                      </a:lnTo>
                      <a:lnTo>
                        <a:pt x="134" y="40"/>
                      </a:lnTo>
                      <a:lnTo>
                        <a:pt x="134" y="40"/>
                      </a:lnTo>
                      <a:lnTo>
                        <a:pt x="134" y="40"/>
                      </a:lnTo>
                      <a:lnTo>
                        <a:pt x="136" y="40"/>
                      </a:lnTo>
                      <a:lnTo>
                        <a:pt x="136" y="40"/>
                      </a:lnTo>
                      <a:lnTo>
                        <a:pt x="136" y="40"/>
                      </a:lnTo>
                      <a:lnTo>
                        <a:pt x="138" y="40"/>
                      </a:lnTo>
                      <a:lnTo>
                        <a:pt x="138" y="40"/>
                      </a:lnTo>
                      <a:lnTo>
                        <a:pt x="140" y="40"/>
                      </a:lnTo>
                      <a:lnTo>
                        <a:pt x="140" y="40"/>
                      </a:lnTo>
                      <a:lnTo>
                        <a:pt x="140" y="40"/>
                      </a:lnTo>
                      <a:lnTo>
                        <a:pt x="142" y="40"/>
                      </a:lnTo>
                      <a:lnTo>
                        <a:pt x="142" y="40"/>
                      </a:lnTo>
                      <a:lnTo>
                        <a:pt x="144" y="40"/>
                      </a:lnTo>
                      <a:lnTo>
                        <a:pt x="144" y="40"/>
                      </a:lnTo>
                      <a:lnTo>
                        <a:pt x="144" y="40"/>
                      </a:lnTo>
                      <a:lnTo>
                        <a:pt x="146" y="40"/>
                      </a:lnTo>
                      <a:lnTo>
                        <a:pt x="146" y="40"/>
                      </a:lnTo>
                      <a:lnTo>
                        <a:pt x="146" y="40"/>
                      </a:lnTo>
                      <a:lnTo>
                        <a:pt x="146" y="40"/>
                      </a:lnTo>
                      <a:lnTo>
                        <a:pt x="148" y="40"/>
                      </a:lnTo>
                      <a:lnTo>
                        <a:pt x="148" y="40"/>
                      </a:lnTo>
                      <a:lnTo>
                        <a:pt x="149" y="40"/>
                      </a:lnTo>
                      <a:lnTo>
                        <a:pt x="149" y="40"/>
                      </a:lnTo>
                      <a:lnTo>
                        <a:pt x="149" y="40"/>
                      </a:lnTo>
                      <a:lnTo>
                        <a:pt x="149" y="40"/>
                      </a:lnTo>
                      <a:lnTo>
                        <a:pt x="151" y="40"/>
                      </a:lnTo>
                      <a:lnTo>
                        <a:pt x="151" y="38"/>
                      </a:lnTo>
                      <a:lnTo>
                        <a:pt x="151" y="38"/>
                      </a:lnTo>
                      <a:lnTo>
                        <a:pt x="151" y="38"/>
                      </a:lnTo>
                      <a:lnTo>
                        <a:pt x="153" y="38"/>
                      </a:lnTo>
                      <a:lnTo>
                        <a:pt x="153" y="38"/>
                      </a:lnTo>
                      <a:lnTo>
                        <a:pt x="153" y="38"/>
                      </a:lnTo>
                      <a:lnTo>
                        <a:pt x="155" y="38"/>
                      </a:lnTo>
                      <a:lnTo>
                        <a:pt x="155" y="38"/>
                      </a:lnTo>
                      <a:lnTo>
                        <a:pt x="155" y="38"/>
                      </a:lnTo>
                      <a:lnTo>
                        <a:pt x="155" y="38"/>
                      </a:lnTo>
                      <a:lnTo>
                        <a:pt x="157" y="38"/>
                      </a:lnTo>
                      <a:lnTo>
                        <a:pt x="157" y="38"/>
                      </a:lnTo>
                      <a:lnTo>
                        <a:pt x="157" y="36"/>
                      </a:lnTo>
                      <a:lnTo>
                        <a:pt x="157" y="36"/>
                      </a:lnTo>
                      <a:lnTo>
                        <a:pt x="159" y="36"/>
                      </a:lnTo>
                      <a:lnTo>
                        <a:pt x="159" y="38"/>
                      </a:lnTo>
                      <a:lnTo>
                        <a:pt x="159" y="38"/>
                      </a:lnTo>
                      <a:lnTo>
                        <a:pt x="159" y="38"/>
                      </a:lnTo>
                      <a:lnTo>
                        <a:pt x="161" y="38"/>
                      </a:lnTo>
                      <a:lnTo>
                        <a:pt x="161" y="38"/>
                      </a:lnTo>
                      <a:lnTo>
                        <a:pt x="161" y="38"/>
                      </a:lnTo>
                      <a:lnTo>
                        <a:pt x="161" y="40"/>
                      </a:lnTo>
                      <a:lnTo>
                        <a:pt x="161" y="40"/>
                      </a:lnTo>
                      <a:lnTo>
                        <a:pt x="161" y="40"/>
                      </a:lnTo>
                      <a:lnTo>
                        <a:pt x="161" y="42"/>
                      </a:lnTo>
                      <a:lnTo>
                        <a:pt x="163" y="42"/>
                      </a:lnTo>
                      <a:lnTo>
                        <a:pt x="163" y="42"/>
                      </a:lnTo>
                      <a:lnTo>
                        <a:pt x="163" y="42"/>
                      </a:lnTo>
                      <a:lnTo>
                        <a:pt x="163" y="44"/>
                      </a:lnTo>
                      <a:lnTo>
                        <a:pt x="163" y="44"/>
                      </a:lnTo>
                      <a:lnTo>
                        <a:pt x="165" y="44"/>
                      </a:lnTo>
                      <a:lnTo>
                        <a:pt x="165" y="44"/>
                      </a:lnTo>
                      <a:lnTo>
                        <a:pt x="165" y="44"/>
                      </a:lnTo>
                      <a:lnTo>
                        <a:pt x="165" y="46"/>
                      </a:lnTo>
                      <a:lnTo>
                        <a:pt x="167" y="46"/>
                      </a:lnTo>
                      <a:lnTo>
                        <a:pt x="167" y="46"/>
                      </a:lnTo>
                      <a:lnTo>
                        <a:pt x="167" y="46"/>
                      </a:lnTo>
                      <a:lnTo>
                        <a:pt x="167" y="46"/>
                      </a:lnTo>
                      <a:lnTo>
                        <a:pt x="167" y="46"/>
                      </a:lnTo>
                      <a:lnTo>
                        <a:pt x="169" y="46"/>
                      </a:lnTo>
                      <a:lnTo>
                        <a:pt x="169" y="47"/>
                      </a:lnTo>
                      <a:lnTo>
                        <a:pt x="169" y="47"/>
                      </a:lnTo>
                      <a:lnTo>
                        <a:pt x="169" y="47"/>
                      </a:lnTo>
                      <a:lnTo>
                        <a:pt x="169" y="49"/>
                      </a:lnTo>
                      <a:lnTo>
                        <a:pt x="169" y="49"/>
                      </a:lnTo>
                      <a:lnTo>
                        <a:pt x="169" y="51"/>
                      </a:lnTo>
                      <a:lnTo>
                        <a:pt x="171" y="51"/>
                      </a:lnTo>
                      <a:lnTo>
                        <a:pt x="171" y="51"/>
                      </a:lnTo>
                      <a:lnTo>
                        <a:pt x="171" y="53"/>
                      </a:lnTo>
                      <a:lnTo>
                        <a:pt x="171" y="53"/>
                      </a:lnTo>
                      <a:lnTo>
                        <a:pt x="171" y="53"/>
                      </a:lnTo>
                      <a:lnTo>
                        <a:pt x="171" y="53"/>
                      </a:lnTo>
                      <a:lnTo>
                        <a:pt x="171" y="53"/>
                      </a:lnTo>
                      <a:lnTo>
                        <a:pt x="171" y="55"/>
                      </a:lnTo>
                      <a:lnTo>
                        <a:pt x="172" y="55"/>
                      </a:lnTo>
                      <a:lnTo>
                        <a:pt x="172" y="55"/>
                      </a:lnTo>
                      <a:lnTo>
                        <a:pt x="172" y="53"/>
                      </a:lnTo>
                      <a:lnTo>
                        <a:pt x="172" y="53"/>
                      </a:lnTo>
                      <a:lnTo>
                        <a:pt x="174" y="53"/>
                      </a:lnTo>
                      <a:lnTo>
                        <a:pt x="174" y="53"/>
                      </a:lnTo>
                      <a:lnTo>
                        <a:pt x="174" y="53"/>
                      </a:lnTo>
                      <a:lnTo>
                        <a:pt x="176" y="53"/>
                      </a:lnTo>
                      <a:lnTo>
                        <a:pt x="176" y="53"/>
                      </a:lnTo>
                      <a:lnTo>
                        <a:pt x="176" y="55"/>
                      </a:lnTo>
                      <a:lnTo>
                        <a:pt x="176" y="55"/>
                      </a:lnTo>
                      <a:lnTo>
                        <a:pt x="176" y="57"/>
                      </a:lnTo>
                      <a:lnTo>
                        <a:pt x="176" y="57"/>
                      </a:lnTo>
                      <a:lnTo>
                        <a:pt x="176" y="59"/>
                      </a:lnTo>
                      <a:lnTo>
                        <a:pt x="176" y="59"/>
                      </a:lnTo>
                      <a:lnTo>
                        <a:pt x="176" y="61"/>
                      </a:lnTo>
                      <a:lnTo>
                        <a:pt x="176" y="61"/>
                      </a:lnTo>
                      <a:lnTo>
                        <a:pt x="176" y="61"/>
                      </a:lnTo>
                      <a:lnTo>
                        <a:pt x="176" y="63"/>
                      </a:lnTo>
                      <a:lnTo>
                        <a:pt x="176" y="63"/>
                      </a:lnTo>
                      <a:lnTo>
                        <a:pt x="176" y="63"/>
                      </a:lnTo>
                      <a:lnTo>
                        <a:pt x="176" y="65"/>
                      </a:lnTo>
                      <a:lnTo>
                        <a:pt x="176" y="65"/>
                      </a:lnTo>
                      <a:lnTo>
                        <a:pt x="176" y="65"/>
                      </a:lnTo>
                      <a:lnTo>
                        <a:pt x="174" y="65"/>
                      </a:lnTo>
                      <a:lnTo>
                        <a:pt x="174" y="65"/>
                      </a:lnTo>
                      <a:lnTo>
                        <a:pt x="174" y="67"/>
                      </a:lnTo>
                      <a:lnTo>
                        <a:pt x="174" y="67"/>
                      </a:lnTo>
                      <a:lnTo>
                        <a:pt x="174" y="69"/>
                      </a:lnTo>
                      <a:lnTo>
                        <a:pt x="174" y="69"/>
                      </a:lnTo>
                      <a:lnTo>
                        <a:pt x="174" y="70"/>
                      </a:lnTo>
                      <a:lnTo>
                        <a:pt x="174" y="70"/>
                      </a:lnTo>
                      <a:lnTo>
                        <a:pt x="174" y="70"/>
                      </a:lnTo>
                      <a:lnTo>
                        <a:pt x="174" y="72"/>
                      </a:lnTo>
                      <a:lnTo>
                        <a:pt x="174" y="72"/>
                      </a:lnTo>
                      <a:lnTo>
                        <a:pt x="174" y="74"/>
                      </a:lnTo>
                      <a:lnTo>
                        <a:pt x="174" y="74"/>
                      </a:lnTo>
                      <a:lnTo>
                        <a:pt x="176" y="74"/>
                      </a:lnTo>
                      <a:lnTo>
                        <a:pt x="176" y="74"/>
                      </a:lnTo>
                      <a:lnTo>
                        <a:pt x="176" y="74"/>
                      </a:lnTo>
                      <a:lnTo>
                        <a:pt x="176" y="74"/>
                      </a:lnTo>
                      <a:lnTo>
                        <a:pt x="178" y="74"/>
                      </a:lnTo>
                      <a:lnTo>
                        <a:pt x="178" y="74"/>
                      </a:lnTo>
                      <a:lnTo>
                        <a:pt x="178" y="74"/>
                      </a:lnTo>
                      <a:lnTo>
                        <a:pt x="180" y="74"/>
                      </a:lnTo>
                      <a:lnTo>
                        <a:pt x="180" y="74"/>
                      </a:lnTo>
                      <a:lnTo>
                        <a:pt x="182" y="74"/>
                      </a:lnTo>
                      <a:lnTo>
                        <a:pt x="182" y="74"/>
                      </a:lnTo>
                      <a:lnTo>
                        <a:pt x="182" y="74"/>
                      </a:lnTo>
                      <a:lnTo>
                        <a:pt x="182" y="76"/>
                      </a:lnTo>
                      <a:lnTo>
                        <a:pt x="184" y="76"/>
                      </a:lnTo>
                      <a:lnTo>
                        <a:pt x="184" y="76"/>
                      </a:lnTo>
                      <a:lnTo>
                        <a:pt x="184" y="78"/>
                      </a:lnTo>
                      <a:lnTo>
                        <a:pt x="184" y="78"/>
                      </a:lnTo>
                      <a:lnTo>
                        <a:pt x="184" y="78"/>
                      </a:lnTo>
                      <a:lnTo>
                        <a:pt x="184" y="80"/>
                      </a:lnTo>
                      <a:lnTo>
                        <a:pt x="184" y="80"/>
                      </a:lnTo>
                      <a:lnTo>
                        <a:pt x="184" y="80"/>
                      </a:lnTo>
                      <a:lnTo>
                        <a:pt x="184" y="82"/>
                      </a:lnTo>
                      <a:lnTo>
                        <a:pt x="184" y="82"/>
                      </a:lnTo>
                      <a:lnTo>
                        <a:pt x="184" y="84"/>
                      </a:lnTo>
                      <a:lnTo>
                        <a:pt x="184" y="84"/>
                      </a:lnTo>
                      <a:lnTo>
                        <a:pt x="184" y="86"/>
                      </a:lnTo>
                      <a:lnTo>
                        <a:pt x="184" y="86"/>
                      </a:lnTo>
                      <a:lnTo>
                        <a:pt x="184" y="86"/>
                      </a:lnTo>
                      <a:lnTo>
                        <a:pt x="184" y="88"/>
                      </a:lnTo>
                      <a:lnTo>
                        <a:pt x="184" y="88"/>
                      </a:lnTo>
                      <a:lnTo>
                        <a:pt x="184" y="88"/>
                      </a:lnTo>
                      <a:lnTo>
                        <a:pt x="186" y="88"/>
                      </a:lnTo>
                      <a:lnTo>
                        <a:pt x="186" y="88"/>
                      </a:lnTo>
                      <a:lnTo>
                        <a:pt x="188" y="88"/>
                      </a:lnTo>
                      <a:lnTo>
                        <a:pt x="188" y="88"/>
                      </a:lnTo>
                      <a:lnTo>
                        <a:pt x="188" y="88"/>
                      </a:lnTo>
                      <a:lnTo>
                        <a:pt x="190" y="88"/>
                      </a:lnTo>
                      <a:lnTo>
                        <a:pt x="190" y="88"/>
                      </a:lnTo>
                      <a:lnTo>
                        <a:pt x="190" y="88"/>
                      </a:lnTo>
                      <a:lnTo>
                        <a:pt x="192" y="88"/>
                      </a:lnTo>
                      <a:lnTo>
                        <a:pt x="192" y="90"/>
                      </a:lnTo>
                      <a:lnTo>
                        <a:pt x="192" y="90"/>
                      </a:lnTo>
                      <a:lnTo>
                        <a:pt x="194" y="90"/>
                      </a:lnTo>
                      <a:lnTo>
                        <a:pt x="194" y="90"/>
                      </a:lnTo>
                      <a:lnTo>
                        <a:pt x="194" y="90"/>
                      </a:lnTo>
                      <a:lnTo>
                        <a:pt x="195" y="90"/>
                      </a:lnTo>
                      <a:lnTo>
                        <a:pt x="195" y="90"/>
                      </a:lnTo>
                      <a:lnTo>
                        <a:pt x="197" y="90"/>
                      </a:lnTo>
                      <a:lnTo>
                        <a:pt x="197" y="90"/>
                      </a:lnTo>
                      <a:lnTo>
                        <a:pt x="197" y="90"/>
                      </a:lnTo>
                      <a:lnTo>
                        <a:pt x="199" y="90"/>
                      </a:lnTo>
                      <a:lnTo>
                        <a:pt x="199" y="90"/>
                      </a:lnTo>
                      <a:lnTo>
                        <a:pt x="199" y="90"/>
                      </a:lnTo>
                      <a:lnTo>
                        <a:pt x="201" y="90"/>
                      </a:lnTo>
                      <a:lnTo>
                        <a:pt x="201" y="90"/>
                      </a:lnTo>
                      <a:lnTo>
                        <a:pt x="203" y="90"/>
                      </a:lnTo>
                      <a:lnTo>
                        <a:pt x="203" y="90"/>
                      </a:lnTo>
                      <a:lnTo>
                        <a:pt x="203" y="90"/>
                      </a:lnTo>
                      <a:lnTo>
                        <a:pt x="205" y="90"/>
                      </a:lnTo>
                      <a:lnTo>
                        <a:pt x="205" y="90"/>
                      </a:lnTo>
                      <a:lnTo>
                        <a:pt x="205" y="90"/>
                      </a:lnTo>
                      <a:lnTo>
                        <a:pt x="205" y="90"/>
                      </a:lnTo>
                      <a:lnTo>
                        <a:pt x="207" y="90"/>
                      </a:lnTo>
                      <a:lnTo>
                        <a:pt x="207" y="90"/>
                      </a:lnTo>
                      <a:lnTo>
                        <a:pt x="207" y="90"/>
                      </a:lnTo>
                      <a:lnTo>
                        <a:pt x="209" y="90"/>
                      </a:lnTo>
                      <a:lnTo>
                        <a:pt x="209" y="90"/>
                      </a:lnTo>
                      <a:lnTo>
                        <a:pt x="209" y="90"/>
                      </a:lnTo>
                      <a:lnTo>
                        <a:pt x="209" y="91"/>
                      </a:lnTo>
                      <a:lnTo>
                        <a:pt x="209" y="91"/>
                      </a:lnTo>
                      <a:lnTo>
                        <a:pt x="211" y="91"/>
                      </a:lnTo>
                      <a:lnTo>
                        <a:pt x="211" y="91"/>
                      </a:lnTo>
                      <a:lnTo>
                        <a:pt x="211" y="91"/>
                      </a:lnTo>
                      <a:lnTo>
                        <a:pt x="211" y="93"/>
                      </a:lnTo>
                      <a:lnTo>
                        <a:pt x="211" y="93"/>
                      </a:lnTo>
                      <a:lnTo>
                        <a:pt x="211" y="93"/>
                      </a:lnTo>
                      <a:lnTo>
                        <a:pt x="211" y="93"/>
                      </a:lnTo>
                      <a:lnTo>
                        <a:pt x="211" y="95"/>
                      </a:lnTo>
                      <a:lnTo>
                        <a:pt x="209" y="95"/>
                      </a:lnTo>
                      <a:lnTo>
                        <a:pt x="209" y="95"/>
                      </a:lnTo>
                      <a:lnTo>
                        <a:pt x="209" y="95"/>
                      </a:lnTo>
                      <a:lnTo>
                        <a:pt x="209" y="95"/>
                      </a:lnTo>
                      <a:lnTo>
                        <a:pt x="209" y="97"/>
                      </a:lnTo>
                      <a:lnTo>
                        <a:pt x="209" y="97"/>
                      </a:lnTo>
                      <a:lnTo>
                        <a:pt x="209" y="97"/>
                      </a:lnTo>
                      <a:lnTo>
                        <a:pt x="209" y="97"/>
                      </a:lnTo>
                      <a:lnTo>
                        <a:pt x="211" y="97"/>
                      </a:lnTo>
                      <a:lnTo>
                        <a:pt x="211" y="99"/>
                      </a:lnTo>
                      <a:lnTo>
                        <a:pt x="211" y="99"/>
                      </a:lnTo>
                      <a:lnTo>
                        <a:pt x="211" y="99"/>
                      </a:lnTo>
                      <a:lnTo>
                        <a:pt x="211" y="99"/>
                      </a:lnTo>
                      <a:lnTo>
                        <a:pt x="213" y="99"/>
                      </a:lnTo>
                      <a:lnTo>
                        <a:pt x="213" y="99"/>
                      </a:lnTo>
                      <a:lnTo>
                        <a:pt x="213" y="101"/>
                      </a:lnTo>
                      <a:lnTo>
                        <a:pt x="215" y="101"/>
                      </a:lnTo>
                      <a:lnTo>
                        <a:pt x="215" y="101"/>
                      </a:lnTo>
                      <a:lnTo>
                        <a:pt x="215" y="101"/>
                      </a:lnTo>
                      <a:lnTo>
                        <a:pt x="215" y="101"/>
                      </a:lnTo>
                      <a:lnTo>
                        <a:pt x="216" y="101"/>
                      </a:lnTo>
                      <a:lnTo>
                        <a:pt x="216" y="101"/>
                      </a:lnTo>
                      <a:lnTo>
                        <a:pt x="216" y="101"/>
                      </a:lnTo>
                      <a:lnTo>
                        <a:pt x="216" y="101"/>
                      </a:lnTo>
                      <a:lnTo>
                        <a:pt x="218" y="101"/>
                      </a:lnTo>
                      <a:lnTo>
                        <a:pt x="218" y="101"/>
                      </a:lnTo>
                      <a:lnTo>
                        <a:pt x="220" y="101"/>
                      </a:lnTo>
                      <a:lnTo>
                        <a:pt x="220" y="101"/>
                      </a:lnTo>
                      <a:lnTo>
                        <a:pt x="220" y="101"/>
                      </a:lnTo>
                      <a:lnTo>
                        <a:pt x="220" y="99"/>
                      </a:lnTo>
                      <a:lnTo>
                        <a:pt x="218" y="99"/>
                      </a:lnTo>
                      <a:lnTo>
                        <a:pt x="218" y="99"/>
                      </a:lnTo>
                      <a:lnTo>
                        <a:pt x="218" y="97"/>
                      </a:lnTo>
                      <a:lnTo>
                        <a:pt x="218" y="97"/>
                      </a:lnTo>
                      <a:lnTo>
                        <a:pt x="218" y="95"/>
                      </a:lnTo>
                      <a:lnTo>
                        <a:pt x="218" y="95"/>
                      </a:lnTo>
                      <a:lnTo>
                        <a:pt x="218" y="95"/>
                      </a:lnTo>
                      <a:lnTo>
                        <a:pt x="218" y="93"/>
                      </a:lnTo>
                      <a:lnTo>
                        <a:pt x="216" y="93"/>
                      </a:lnTo>
                      <a:lnTo>
                        <a:pt x="216" y="93"/>
                      </a:lnTo>
                      <a:lnTo>
                        <a:pt x="218" y="93"/>
                      </a:lnTo>
                      <a:lnTo>
                        <a:pt x="218" y="93"/>
                      </a:lnTo>
                      <a:lnTo>
                        <a:pt x="220" y="93"/>
                      </a:lnTo>
                      <a:lnTo>
                        <a:pt x="220" y="93"/>
                      </a:lnTo>
                      <a:lnTo>
                        <a:pt x="220" y="93"/>
                      </a:lnTo>
                      <a:lnTo>
                        <a:pt x="220" y="93"/>
                      </a:lnTo>
                      <a:lnTo>
                        <a:pt x="222" y="93"/>
                      </a:lnTo>
                      <a:lnTo>
                        <a:pt x="222" y="93"/>
                      </a:lnTo>
                      <a:lnTo>
                        <a:pt x="222" y="93"/>
                      </a:lnTo>
                      <a:lnTo>
                        <a:pt x="222" y="93"/>
                      </a:lnTo>
                      <a:lnTo>
                        <a:pt x="222" y="91"/>
                      </a:lnTo>
                      <a:lnTo>
                        <a:pt x="222" y="91"/>
                      </a:lnTo>
                      <a:lnTo>
                        <a:pt x="222" y="91"/>
                      </a:lnTo>
                      <a:lnTo>
                        <a:pt x="224" y="91"/>
                      </a:lnTo>
                      <a:lnTo>
                        <a:pt x="224" y="90"/>
                      </a:lnTo>
                      <a:lnTo>
                        <a:pt x="224" y="90"/>
                      </a:lnTo>
                      <a:lnTo>
                        <a:pt x="224" y="90"/>
                      </a:lnTo>
                      <a:lnTo>
                        <a:pt x="226" y="90"/>
                      </a:lnTo>
                      <a:lnTo>
                        <a:pt x="226" y="88"/>
                      </a:lnTo>
                      <a:lnTo>
                        <a:pt x="226" y="88"/>
                      </a:lnTo>
                      <a:lnTo>
                        <a:pt x="226" y="88"/>
                      </a:lnTo>
                      <a:lnTo>
                        <a:pt x="226" y="86"/>
                      </a:lnTo>
                      <a:lnTo>
                        <a:pt x="226" y="86"/>
                      </a:lnTo>
                      <a:lnTo>
                        <a:pt x="228" y="86"/>
                      </a:lnTo>
                      <a:lnTo>
                        <a:pt x="228" y="86"/>
                      </a:lnTo>
                      <a:lnTo>
                        <a:pt x="228" y="86"/>
                      </a:lnTo>
                      <a:lnTo>
                        <a:pt x="228" y="86"/>
                      </a:lnTo>
                      <a:lnTo>
                        <a:pt x="230" y="86"/>
                      </a:lnTo>
                      <a:lnTo>
                        <a:pt x="230" y="84"/>
                      </a:lnTo>
                      <a:lnTo>
                        <a:pt x="230" y="84"/>
                      </a:lnTo>
                      <a:lnTo>
                        <a:pt x="230" y="84"/>
                      </a:lnTo>
                      <a:lnTo>
                        <a:pt x="232" y="84"/>
                      </a:lnTo>
                      <a:lnTo>
                        <a:pt x="232" y="84"/>
                      </a:lnTo>
                      <a:lnTo>
                        <a:pt x="232" y="84"/>
                      </a:lnTo>
                      <a:lnTo>
                        <a:pt x="234" y="84"/>
                      </a:lnTo>
                      <a:lnTo>
                        <a:pt x="234" y="84"/>
                      </a:lnTo>
                      <a:lnTo>
                        <a:pt x="234" y="82"/>
                      </a:lnTo>
                      <a:lnTo>
                        <a:pt x="234" y="82"/>
                      </a:lnTo>
                      <a:lnTo>
                        <a:pt x="236" y="82"/>
                      </a:lnTo>
                      <a:lnTo>
                        <a:pt x="236" y="82"/>
                      </a:lnTo>
                      <a:lnTo>
                        <a:pt x="236" y="82"/>
                      </a:lnTo>
                      <a:lnTo>
                        <a:pt x="236" y="80"/>
                      </a:lnTo>
                      <a:lnTo>
                        <a:pt x="236" y="80"/>
                      </a:lnTo>
                      <a:lnTo>
                        <a:pt x="238" y="80"/>
                      </a:lnTo>
                      <a:lnTo>
                        <a:pt x="238" y="80"/>
                      </a:lnTo>
                      <a:lnTo>
                        <a:pt x="238" y="80"/>
                      </a:lnTo>
                      <a:lnTo>
                        <a:pt x="238" y="80"/>
                      </a:lnTo>
                      <a:lnTo>
                        <a:pt x="238" y="78"/>
                      </a:lnTo>
                      <a:lnTo>
                        <a:pt x="239" y="78"/>
                      </a:lnTo>
                      <a:lnTo>
                        <a:pt x="239" y="78"/>
                      </a:lnTo>
                      <a:lnTo>
                        <a:pt x="241" y="78"/>
                      </a:lnTo>
                      <a:lnTo>
                        <a:pt x="241" y="78"/>
                      </a:lnTo>
                      <a:lnTo>
                        <a:pt x="241" y="78"/>
                      </a:lnTo>
                      <a:lnTo>
                        <a:pt x="243" y="78"/>
                      </a:lnTo>
                      <a:lnTo>
                        <a:pt x="243" y="78"/>
                      </a:lnTo>
                      <a:lnTo>
                        <a:pt x="243" y="78"/>
                      </a:lnTo>
                      <a:lnTo>
                        <a:pt x="243" y="78"/>
                      </a:lnTo>
                      <a:lnTo>
                        <a:pt x="243" y="78"/>
                      </a:lnTo>
                      <a:lnTo>
                        <a:pt x="245" y="78"/>
                      </a:lnTo>
                      <a:lnTo>
                        <a:pt x="245" y="76"/>
                      </a:lnTo>
                      <a:lnTo>
                        <a:pt x="245" y="76"/>
                      </a:lnTo>
                      <a:lnTo>
                        <a:pt x="247" y="76"/>
                      </a:lnTo>
                      <a:lnTo>
                        <a:pt x="247" y="76"/>
                      </a:lnTo>
                      <a:lnTo>
                        <a:pt x="247" y="76"/>
                      </a:lnTo>
                      <a:lnTo>
                        <a:pt x="247" y="74"/>
                      </a:lnTo>
                      <a:lnTo>
                        <a:pt x="247" y="74"/>
                      </a:lnTo>
                      <a:lnTo>
                        <a:pt x="247" y="74"/>
                      </a:lnTo>
                      <a:lnTo>
                        <a:pt x="249" y="74"/>
                      </a:lnTo>
                      <a:lnTo>
                        <a:pt x="249" y="74"/>
                      </a:lnTo>
                      <a:lnTo>
                        <a:pt x="249" y="72"/>
                      </a:lnTo>
                      <a:lnTo>
                        <a:pt x="249" y="72"/>
                      </a:lnTo>
                      <a:lnTo>
                        <a:pt x="249" y="72"/>
                      </a:lnTo>
                      <a:lnTo>
                        <a:pt x="249" y="70"/>
                      </a:lnTo>
                      <a:lnTo>
                        <a:pt x="251" y="70"/>
                      </a:lnTo>
                      <a:lnTo>
                        <a:pt x="251" y="70"/>
                      </a:lnTo>
                      <a:lnTo>
                        <a:pt x="251" y="70"/>
                      </a:lnTo>
                      <a:lnTo>
                        <a:pt x="251" y="70"/>
                      </a:lnTo>
                      <a:lnTo>
                        <a:pt x="253" y="70"/>
                      </a:lnTo>
                      <a:lnTo>
                        <a:pt x="253" y="70"/>
                      </a:lnTo>
                      <a:lnTo>
                        <a:pt x="253" y="72"/>
                      </a:lnTo>
                      <a:lnTo>
                        <a:pt x="253" y="72"/>
                      </a:lnTo>
                      <a:lnTo>
                        <a:pt x="253" y="72"/>
                      </a:lnTo>
                      <a:lnTo>
                        <a:pt x="255" y="72"/>
                      </a:lnTo>
                      <a:lnTo>
                        <a:pt x="255" y="72"/>
                      </a:lnTo>
                      <a:lnTo>
                        <a:pt x="255" y="72"/>
                      </a:lnTo>
                      <a:lnTo>
                        <a:pt x="255" y="70"/>
                      </a:lnTo>
                      <a:lnTo>
                        <a:pt x="255" y="70"/>
                      </a:lnTo>
                      <a:lnTo>
                        <a:pt x="257" y="70"/>
                      </a:lnTo>
                      <a:lnTo>
                        <a:pt x="257" y="70"/>
                      </a:lnTo>
                      <a:lnTo>
                        <a:pt x="257" y="70"/>
                      </a:lnTo>
                      <a:lnTo>
                        <a:pt x="257" y="69"/>
                      </a:lnTo>
                      <a:lnTo>
                        <a:pt x="257" y="69"/>
                      </a:lnTo>
                      <a:lnTo>
                        <a:pt x="259" y="69"/>
                      </a:lnTo>
                      <a:lnTo>
                        <a:pt x="259" y="69"/>
                      </a:lnTo>
                      <a:lnTo>
                        <a:pt x="259" y="69"/>
                      </a:lnTo>
                      <a:lnTo>
                        <a:pt x="259" y="69"/>
                      </a:lnTo>
                      <a:lnTo>
                        <a:pt x="260" y="69"/>
                      </a:lnTo>
                      <a:lnTo>
                        <a:pt x="260" y="69"/>
                      </a:lnTo>
                      <a:lnTo>
                        <a:pt x="260" y="67"/>
                      </a:lnTo>
                      <a:lnTo>
                        <a:pt x="262" y="67"/>
                      </a:lnTo>
                      <a:lnTo>
                        <a:pt x="262" y="67"/>
                      </a:lnTo>
                      <a:lnTo>
                        <a:pt x="262" y="67"/>
                      </a:lnTo>
                      <a:lnTo>
                        <a:pt x="262" y="69"/>
                      </a:lnTo>
                      <a:lnTo>
                        <a:pt x="264" y="69"/>
                      </a:lnTo>
                      <a:lnTo>
                        <a:pt x="264" y="69"/>
                      </a:lnTo>
                      <a:lnTo>
                        <a:pt x="264" y="69"/>
                      </a:lnTo>
                      <a:lnTo>
                        <a:pt x="264" y="69"/>
                      </a:lnTo>
                      <a:lnTo>
                        <a:pt x="264" y="70"/>
                      </a:lnTo>
                      <a:lnTo>
                        <a:pt x="264" y="70"/>
                      </a:lnTo>
                      <a:lnTo>
                        <a:pt x="264" y="70"/>
                      </a:lnTo>
                      <a:lnTo>
                        <a:pt x="264" y="70"/>
                      </a:lnTo>
                      <a:lnTo>
                        <a:pt x="262" y="70"/>
                      </a:lnTo>
                      <a:lnTo>
                        <a:pt x="262" y="70"/>
                      </a:lnTo>
                      <a:lnTo>
                        <a:pt x="262" y="70"/>
                      </a:lnTo>
                      <a:lnTo>
                        <a:pt x="262" y="70"/>
                      </a:lnTo>
                      <a:lnTo>
                        <a:pt x="262" y="72"/>
                      </a:lnTo>
                      <a:lnTo>
                        <a:pt x="260" y="72"/>
                      </a:lnTo>
                      <a:lnTo>
                        <a:pt x="260" y="72"/>
                      </a:lnTo>
                      <a:lnTo>
                        <a:pt x="259" y="72"/>
                      </a:lnTo>
                      <a:lnTo>
                        <a:pt x="259" y="72"/>
                      </a:lnTo>
                      <a:lnTo>
                        <a:pt x="259" y="72"/>
                      </a:lnTo>
                      <a:lnTo>
                        <a:pt x="259" y="72"/>
                      </a:lnTo>
                      <a:lnTo>
                        <a:pt x="259" y="74"/>
                      </a:lnTo>
                      <a:lnTo>
                        <a:pt x="259" y="74"/>
                      </a:lnTo>
                      <a:lnTo>
                        <a:pt x="257" y="74"/>
                      </a:lnTo>
                      <a:lnTo>
                        <a:pt x="257" y="74"/>
                      </a:lnTo>
                      <a:lnTo>
                        <a:pt x="257" y="74"/>
                      </a:lnTo>
                      <a:lnTo>
                        <a:pt x="255" y="74"/>
                      </a:lnTo>
                      <a:lnTo>
                        <a:pt x="255" y="76"/>
                      </a:lnTo>
                      <a:lnTo>
                        <a:pt x="255" y="76"/>
                      </a:lnTo>
                      <a:lnTo>
                        <a:pt x="255" y="76"/>
                      </a:lnTo>
                      <a:lnTo>
                        <a:pt x="253" y="76"/>
                      </a:lnTo>
                      <a:lnTo>
                        <a:pt x="253" y="78"/>
                      </a:lnTo>
                      <a:lnTo>
                        <a:pt x="253" y="78"/>
                      </a:lnTo>
                      <a:lnTo>
                        <a:pt x="253" y="78"/>
                      </a:lnTo>
                      <a:lnTo>
                        <a:pt x="253" y="78"/>
                      </a:lnTo>
                      <a:lnTo>
                        <a:pt x="253" y="78"/>
                      </a:lnTo>
                      <a:lnTo>
                        <a:pt x="251" y="78"/>
                      </a:lnTo>
                      <a:lnTo>
                        <a:pt x="251" y="78"/>
                      </a:lnTo>
                      <a:lnTo>
                        <a:pt x="251" y="80"/>
                      </a:lnTo>
                      <a:lnTo>
                        <a:pt x="249" y="80"/>
                      </a:lnTo>
                      <a:lnTo>
                        <a:pt x="249" y="80"/>
                      </a:lnTo>
                      <a:lnTo>
                        <a:pt x="249" y="80"/>
                      </a:lnTo>
                      <a:lnTo>
                        <a:pt x="249" y="80"/>
                      </a:lnTo>
                      <a:lnTo>
                        <a:pt x="247" y="80"/>
                      </a:lnTo>
                      <a:lnTo>
                        <a:pt x="247" y="80"/>
                      </a:lnTo>
                      <a:lnTo>
                        <a:pt x="247" y="82"/>
                      </a:lnTo>
                      <a:lnTo>
                        <a:pt x="247" y="82"/>
                      </a:lnTo>
                      <a:lnTo>
                        <a:pt x="247" y="82"/>
                      </a:lnTo>
                      <a:lnTo>
                        <a:pt x="247" y="82"/>
                      </a:lnTo>
                      <a:lnTo>
                        <a:pt x="247" y="84"/>
                      </a:lnTo>
                      <a:lnTo>
                        <a:pt x="247" y="84"/>
                      </a:lnTo>
                      <a:lnTo>
                        <a:pt x="249" y="84"/>
                      </a:lnTo>
                      <a:lnTo>
                        <a:pt x="249" y="84"/>
                      </a:lnTo>
                      <a:lnTo>
                        <a:pt x="249" y="84"/>
                      </a:lnTo>
                      <a:lnTo>
                        <a:pt x="249" y="84"/>
                      </a:lnTo>
                      <a:lnTo>
                        <a:pt x="251" y="84"/>
                      </a:lnTo>
                      <a:lnTo>
                        <a:pt x="251" y="84"/>
                      </a:lnTo>
                      <a:lnTo>
                        <a:pt x="251" y="86"/>
                      </a:lnTo>
                      <a:lnTo>
                        <a:pt x="253" y="86"/>
                      </a:lnTo>
                      <a:lnTo>
                        <a:pt x="253" y="86"/>
                      </a:lnTo>
                      <a:lnTo>
                        <a:pt x="253" y="86"/>
                      </a:lnTo>
                      <a:lnTo>
                        <a:pt x="253" y="84"/>
                      </a:lnTo>
                      <a:lnTo>
                        <a:pt x="255" y="84"/>
                      </a:lnTo>
                      <a:lnTo>
                        <a:pt x="255" y="84"/>
                      </a:lnTo>
                      <a:lnTo>
                        <a:pt x="257" y="84"/>
                      </a:lnTo>
                      <a:lnTo>
                        <a:pt x="257" y="84"/>
                      </a:lnTo>
                      <a:lnTo>
                        <a:pt x="257" y="86"/>
                      </a:lnTo>
                      <a:lnTo>
                        <a:pt x="257" y="86"/>
                      </a:lnTo>
                      <a:lnTo>
                        <a:pt x="257" y="86"/>
                      </a:lnTo>
                      <a:lnTo>
                        <a:pt x="257" y="86"/>
                      </a:lnTo>
                      <a:lnTo>
                        <a:pt x="257" y="88"/>
                      </a:lnTo>
                      <a:lnTo>
                        <a:pt x="257" y="88"/>
                      </a:lnTo>
                      <a:lnTo>
                        <a:pt x="257" y="90"/>
                      </a:lnTo>
                      <a:lnTo>
                        <a:pt x="257" y="90"/>
                      </a:lnTo>
                      <a:lnTo>
                        <a:pt x="259" y="90"/>
                      </a:lnTo>
                      <a:lnTo>
                        <a:pt x="259" y="90"/>
                      </a:lnTo>
                      <a:lnTo>
                        <a:pt x="259" y="90"/>
                      </a:lnTo>
                      <a:lnTo>
                        <a:pt x="259" y="90"/>
                      </a:lnTo>
                      <a:lnTo>
                        <a:pt x="259" y="90"/>
                      </a:lnTo>
                      <a:lnTo>
                        <a:pt x="260" y="90"/>
                      </a:lnTo>
                      <a:lnTo>
                        <a:pt x="260" y="90"/>
                      </a:lnTo>
                      <a:lnTo>
                        <a:pt x="260" y="90"/>
                      </a:lnTo>
                      <a:lnTo>
                        <a:pt x="262" y="90"/>
                      </a:lnTo>
                      <a:lnTo>
                        <a:pt x="262" y="90"/>
                      </a:lnTo>
                      <a:lnTo>
                        <a:pt x="262" y="90"/>
                      </a:lnTo>
                      <a:lnTo>
                        <a:pt x="262" y="90"/>
                      </a:lnTo>
                      <a:lnTo>
                        <a:pt x="264" y="90"/>
                      </a:lnTo>
                      <a:lnTo>
                        <a:pt x="264" y="90"/>
                      </a:lnTo>
                      <a:lnTo>
                        <a:pt x="264" y="90"/>
                      </a:lnTo>
                      <a:lnTo>
                        <a:pt x="266" y="90"/>
                      </a:lnTo>
                      <a:lnTo>
                        <a:pt x="266" y="91"/>
                      </a:lnTo>
                      <a:lnTo>
                        <a:pt x="266" y="91"/>
                      </a:lnTo>
                      <a:lnTo>
                        <a:pt x="266" y="90"/>
                      </a:lnTo>
                      <a:lnTo>
                        <a:pt x="268" y="90"/>
                      </a:lnTo>
                      <a:lnTo>
                        <a:pt x="268" y="91"/>
                      </a:lnTo>
                      <a:lnTo>
                        <a:pt x="268" y="91"/>
                      </a:lnTo>
                      <a:lnTo>
                        <a:pt x="268" y="91"/>
                      </a:lnTo>
                      <a:lnTo>
                        <a:pt x="268" y="90"/>
                      </a:lnTo>
                      <a:lnTo>
                        <a:pt x="268" y="90"/>
                      </a:lnTo>
                      <a:lnTo>
                        <a:pt x="268" y="88"/>
                      </a:lnTo>
                      <a:lnTo>
                        <a:pt x="268" y="88"/>
                      </a:lnTo>
                      <a:lnTo>
                        <a:pt x="270" y="88"/>
                      </a:lnTo>
                      <a:lnTo>
                        <a:pt x="270" y="88"/>
                      </a:lnTo>
                      <a:lnTo>
                        <a:pt x="270" y="88"/>
                      </a:lnTo>
                      <a:lnTo>
                        <a:pt x="270" y="86"/>
                      </a:lnTo>
                      <a:lnTo>
                        <a:pt x="272" y="86"/>
                      </a:lnTo>
                      <a:lnTo>
                        <a:pt x="272" y="86"/>
                      </a:lnTo>
                      <a:lnTo>
                        <a:pt x="272" y="86"/>
                      </a:lnTo>
                      <a:lnTo>
                        <a:pt x="272" y="86"/>
                      </a:lnTo>
                      <a:lnTo>
                        <a:pt x="272" y="84"/>
                      </a:lnTo>
                      <a:lnTo>
                        <a:pt x="272" y="84"/>
                      </a:lnTo>
                      <a:lnTo>
                        <a:pt x="272" y="82"/>
                      </a:lnTo>
                      <a:lnTo>
                        <a:pt x="274" y="82"/>
                      </a:lnTo>
                      <a:lnTo>
                        <a:pt x="274" y="84"/>
                      </a:lnTo>
                      <a:lnTo>
                        <a:pt x="274" y="84"/>
                      </a:lnTo>
                      <a:lnTo>
                        <a:pt x="274" y="84"/>
                      </a:lnTo>
                      <a:lnTo>
                        <a:pt x="274" y="84"/>
                      </a:lnTo>
                      <a:lnTo>
                        <a:pt x="274" y="86"/>
                      </a:lnTo>
                      <a:lnTo>
                        <a:pt x="276" y="86"/>
                      </a:lnTo>
                      <a:lnTo>
                        <a:pt x="276" y="86"/>
                      </a:lnTo>
                      <a:lnTo>
                        <a:pt x="276" y="86"/>
                      </a:lnTo>
                      <a:lnTo>
                        <a:pt x="276" y="86"/>
                      </a:lnTo>
                      <a:lnTo>
                        <a:pt x="276" y="86"/>
                      </a:lnTo>
                      <a:lnTo>
                        <a:pt x="276" y="88"/>
                      </a:lnTo>
                      <a:lnTo>
                        <a:pt x="276" y="88"/>
                      </a:lnTo>
                      <a:lnTo>
                        <a:pt x="276" y="88"/>
                      </a:lnTo>
                      <a:lnTo>
                        <a:pt x="276" y="90"/>
                      </a:lnTo>
                      <a:lnTo>
                        <a:pt x="276" y="90"/>
                      </a:lnTo>
                      <a:lnTo>
                        <a:pt x="276" y="90"/>
                      </a:lnTo>
                      <a:lnTo>
                        <a:pt x="278" y="90"/>
                      </a:lnTo>
                      <a:lnTo>
                        <a:pt x="278" y="90"/>
                      </a:lnTo>
                      <a:lnTo>
                        <a:pt x="280" y="90"/>
                      </a:lnTo>
                      <a:lnTo>
                        <a:pt x="280" y="91"/>
                      </a:lnTo>
                      <a:lnTo>
                        <a:pt x="280" y="91"/>
                      </a:lnTo>
                      <a:lnTo>
                        <a:pt x="280" y="90"/>
                      </a:lnTo>
                      <a:lnTo>
                        <a:pt x="280" y="90"/>
                      </a:lnTo>
                      <a:lnTo>
                        <a:pt x="282" y="90"/>
                      </a:lnTo>
                      <a:lnTo>
                        <a:pt x="282" y="90"/>
                      </a:lnTo>
                      <a:lnTo>
                        <a:pt x="282" y="91"/>
                      </a:lnTo>
                      <a:lnTo>
                        <a:pt x="282" y="91"/>
                      </a:lnTo>
                      <a:lnTo>
                        <a:pt x="282" y="93"/>
                      </a:lnTo>
                      <a:lnTo>
                        <a:pt x="282" y="93"/>
                      </a:lnTo>
                      <a:lnTo>
                        <a:pt x="282" y="93"/>
                      </a:lnTo>
                      <a:lnTo>
                        <a:pt x="282" y="93"/>
                      </a:lnTo>
                      <a:lnTo>
                        <a:pt x="283" y="93"/>
                      </a:lnTo>
                      <a:lnTo>
                        <a:pt x="283" y="93"/>
                      </a:lnTo>
                      <a:lnTo>
                        <a:pt x="285" y="93"/>
                      </a:lnTo>
                      <a:lnTo>
                        <a:pt x="285" y="93"/>
                      </a:lnTo>
                      <a:lnTo>
                        <a:pt x="285" y="93"/>
                      </a:lnTo>
                      <a:lnTo>
                        <a:pt x="287" y="93"/>
                      </a:lnTo>
                      <a:lnTo>
                        <a:pt x="287" y="93"/>
                      </a:lnTo>
                      <a:lnTo>
                        <a:pt x="287" y="93"/>
                      </a:lnTo>
                      <a:lnTo>
                        <a:pt x="287" y="93"/>
                      </a:lnTo>
                      <a:lnTo>
                        <a:pt x="287" y="95"/>
                      </a:lnTo>
                      <a:lnTo>
                        <a:pt x="289" y="95"/>
                      </a:lnTo>
                      <a:lnTo>
                        <a:pt x="289" y="95"/>
                      </a:lnTo>
                      <a:lnTo>
                        <a:pt x="289" y="95"/>
                      </a:lnTo>
                      <a:lnTo>
                        <a:pt x="289" y="95"/>
                      </a:lnTo>
                      <a:lnTo>
                        <a:pt x="291" y="95"/>
                      </a:lnTo>
                      <a:lnTo>
                        <a:pt x="291" y="95"/>
                      </a:lnTo>
                      <a:lnTo>
                        <a:pt x="291" y="95"/>
                      </a:lnTo>
                      <a:lnTo>
                        <a:pt x="293" y="95"/>
                      </a:lnTo>
                      <a:lnTo>
                        <a:pt x="293" y="95"/>
                      </a:lnTo>
                      <a:lnTo>
                        <a:pt x="293" y="97"/>
                      </a:lnTo>
                      <a:lnTo>
                        <a:pt x="295" y="97"/>
                      </a:lnTo>
                      <a:lnTo>
                        <a:pt x="295" y="97"/>
                      </a:lnTo>
                      <a:lnTo>
                        <a:pt x="295" y="97"/>
                      </a:lnTo>
                      <a:lnTo>
                        <a:pt x="295" y="95"/>
                      </a:lnTo>
                      <a:lnTo>
                        <a:pt x="297" y="95"/>
                      </a:lnTo>
                      <a:lnTo>
                        <a:pt x="297" y="97"/>
                      </a:lnTo>
                      <a:lnTo>
                        <a:pt x="297" y="97"/>
                      </a:lnTo>
                      <a:lnTo>
                        <a:pt x="297" y="95"/>
                      </a:lnTo>
                      <a:lnTo>
                        <a:pt x="297" y="95"/>
                      </a:lnTo>
                      <a:lnTo>
                        <a:pt x="297" y="97"/>
                      </a:lnTo>
                      <a:lnTo>
                        <a:pt x="297" y="97"/>
                      </a:lnTo>
                      <a:lnTo>
                        <a:pt x="297" y="97"/>
                      </a:lnTo>
                      <a:lnTo>
                        <a:pt x="297" y="97"/>
                      </a:lnTo>
                      <a:lnTo>
                        <a:pt x="297" y="99"/>
                      </a:lnTo>
                      <a:lnTo>
                        <a:pt x="295" y="99"/>
                      </a:lnTo>
                      <a:lnTo>
                        <a:pt x="295" y="99"/>
                      </a:lnTo>
                      <a:lnTo>
                        <a:pt x="295" y="99"/>
                      </a:lnTo>
                      <a:lnTo>
                        <a:pt x="295" y="99"/>
                      </a:lnTo>
                      <a:lnTo>
                        <a:pt x="293" y="99"/>
                      </a:lnTo>
                      <a:lnTo>
                        <a:pt x="293" y="99"/>
                      </a:lnTo>
                      <a:lnTo>
                        <a:pt x="293" y="101"/>
                      </a:lnTo>
                      <a:lnTo>
                        <a:pt x="291" y="101"/>
                      </a:lnTo>
                      <a:lnTo>
                        <a:pt x="291" y="101"/>
                      </a:lnTo>
                      <a:lnTo>
                        <a:pt x="291" y="101"/>
                      </a:lnTo>
                      <a:lnTo>
                        <a:pt x="291" y="101"/>
                      </a:lnTo>
                      <a:lnTo>
                        <a:pt x="291" y="101"/>
                      </a:lnTo>
                      <a:lnTo>
                        <a:pt x="289" y="101"/>
                      </a:lnTo>
                      <a:lnTo>
                        <a:pt x="289" y="103"/>
                      </a:lnTo>
                      <a:lnTo>
                        <a:pt x="289" y="103"/>
                      </a:lnTo>
                      <a:lnTo>
                        <a:pt x="289" y="103"/>
                      </a:lnTo>
                      <a:lnTo>
                        <a:pt x="287" y="103"/>
                      </a:lnTo>
                      <a:lnTo>
                        <a:pt x="287" y="103"/>
                      </a:lnTo>
                      <a:lnTo>
                        <a:pt x="287" y="101"/>
                      </a:lnTo>
                      <a:lnTo>
                        <a:pt x="285" y="101"/>
                      </a:lnTo>
                      <a:lnTo>
                        <a:pt x="285" y="10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8" name="Rectangle 47">
                  <a:extLst>
                    <a:ext uri="{FF2B5EF4-FFF2-40B4-BE49-F238E27FC236}">
                      <a16:creationId xmlns:a16="http://schemas.microsoft.com/office/drawing/2014/main" id="{594CD3C5-C361-43A0-BF81-45FB21BBF193}"/>
                    </a:ext>
                  </a:extLst>
                </p:cNvPr>
                <p:cNvSpPr>
                  <a:spLocks noChangeArrowheads="1"/>
                </p:cNvSpPr>
                <p:nvPr/>
              </p:nvSpPr>
              <p:spPr bwMode="auto">
                <a:xfrm>
                  <a:off x="16918128" y="329882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69" name="Rectangle 48">
                  <a:extLst>
                    <a:ext uri="{FF2B5EF4-FFF2-40B4-BE49-F238E27FC236}">
                      <a16:creationId xmlns:a16="http://schemas.microsoft.com/office/drawing/2014/main" id="{11D674CC-6208-41DB-B8F1-EA5D1AF4B393}"/>
                    </a:ext>
                  </a:extLst>
                </p:cNvPr>
                <p:cNvSpPr>
                  <a:spLocks noChangeArrowheads="1"/>
                </p:cNvSpPr>
                <p:nvPr/>
              </p:nvSpPr>
              <p:spPr bwMode="auto">
                <a:xfrm>
                  <a:off x="16918128" y="329882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0" name="Rectangle 49">
                  <a:extLst>
                    <a:ext uri="{FF2B5EF4-FFF2-40B4-BE49-F238E27FC236}">
                      <a16:creationId xmlns:a16="http://schemas.microsoft.com/office/drawing/2014/main" id="{A7AB1F83-78E4-48DE-9FC8-CBFE8633C750}"/>
                    </a:ext>
                  </a:extLst>
                </p:cNvPr>
                <p:cNvSpPr>
                  <a:spLocks noChangeArrowheads="1"/>
                </p:cNvSpPr>
                <p:nvPr/>
              </p:nvSpPr>
              <p:spPr bwMode="auto">
                <a:xfrm>
                  <a:off x="10503041" y="271145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1" name="Rectangle 50">
                  <a:extLst>
                    <a:ext uri="{FF2B5EF4-FFF2-40B4-BE49-F238E27FC236}">
                      <a16:creationId xmlns:a16="http://schemas.microsoft.com/office/drawing/2014/main" id="{85BE4128-A693-4AAA-874C-011762F1119F}"/>
                    </a:ext>
                  </a:extLst>
                </p:cNvPr>
                <p:cNvSpPr>
                  <a:spLocks noChangeArrowheads="1"/>
                </p:cNvSpPr>
                <p:nvPr/>
              </p:nvSpPr>
              <p:spPr bwMode="auto">
                <a:xfrm>
                  <a:off x="10503041" y="271145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2" name="Rectangle 51">
                  <a:extLst>
                    <a:ext uri="{FF2B5EF4-FFF2-40B4-BE49-F238E27FC236}">
                      <a16:creationId xmlns:a16="http://schemas.microsoft.com/office/drawing/2014/main" id="{1C52419C-4A35-401D-AF00-4BC2C07C5385}"/>
                    </a:ext>
                  </a:extLst>
                </p:cNvPr>
                <p:cNvSpPr>
                  <a:spLocks noChangeArrowheads="1"/>
                </p:cNvSpPr>
                <p:nvPr/>
              </p:nvSpPr>
              <p:spPr bwMode="auto">
                <a:xfrm>
                  <a:off x="12484241" y="3640139"/>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3" name="Rectangle 52">
                  <a:extLst>
                    <a:ext uri="{FF2B5EF4-FFF2-40B4-BE49-F238E27FC236}">
                      <a16:creationId xmlns:a16="http://schemas.microsoft.com/office/drawing/2014/main" id="{47154231-46F2-47B8-94E1-E6D9CEA00D11}"/>
                    </a:ext>
                  </a:extLst>
                </p:cNvPr>
                <p:cNvSpPr>
                  <a:spLocks noChangeArrowheads="1"/>
                </p:cNvSpPr>
                <p:nvPr/>
              </p:nvSpPr>
              <p:spPr bwMode="auto">
                <a:xfrm>
                  <a:off x="12484241" y="3640139"/>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4" name="Rectangle 53">
                  <a:extLst>
                    <a:ext uri="{FF2B5EF4-FFF2-40B4-BE49-F238E27FC236}">
                      <a16:creationId xmlns:a16="http://schemas.microsoft.com/office/drawing/2014/main" id="{68306C37-D530-4625-857F-AB2F3292CA2B}"/>
                    </a:ext>
                  </a:extLst>
                </p:cNvPr>
                <p:cNvSpPr>
                  <a:spLocks noChangeArrowheads="1"/>
                </p:cNvSpPr>
                <p:nvPr/>
              </p:nvSpPr>
              <p:spPr bwMode="auto">
                <a:xfrm>
                  <a:off x="12487416" y="304958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5" name="Rectangle 54">
                  <a:extLst>
                    <a:ext uri="{FF2B5EF4-FFF2-40B4-BE49-F238E27FC236}">
                      <a16:creationId xmlns:a16="http://schemas.microsoft.com/office/drawing/2014/main" id="{F550635C-4BC6-4068-BD9B-3A7A7C37C49B}"/>
                    </a:ext>
                  </a:extLst>
                </p:cNvPr>
                <p:cNvSpPr>
                  <a:spLocks noChangeArrowheads="1"/>
                </p:cNvSpPr>
                <p:nvPr/>
              </p:nvSpPr>
              <p:spPr bwMode="auto">
                <a:xfrm>
                  <a:off x="12487416" y="304958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6" name="Rectangle 55">
                  <a:extLst>
                    <a:ext uri="{FF2B5EF4-FFF2-40B4-BE49-F238E27FC236}">
                      <a16:creationId xmlns:a16="http://schemas.microsoft.com/office/drawing/2014/main" id="{53C87857-0BD7-4FBB-9C96-E7B0B1176574}"/>
                    </a:ext>
                  </a:extLst>
                </p:cNvPr>
                <p:cNvSpPr>
                  <a:spLocks noChangeArrowheads="1"/>
                </p:cNvSpPr>
                <p:nvPr/>
              </p:nvSpPr>
              <p:spPr bwMode="auto">
                <a:xfrm>
                  <a:off x="13039866" y="318293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7" name="Rectangle 56">
                  <a:extLst>
                    <a:ext uri="{FF2B5EF4-FFF2-40B4-BE49-F238E27FC236}">
                      <a16:creationId xmlns:a16="http://schemas.microsoft.com/office/drawing/2014/main" id="{4D2D1515-350F-4E20-89D0-56C2FF9666DE}"/>
                    </a:ext>
                  </a:extLst>
                </p:cNvPr>
                <p:cNvSpPr>
                  <a:spLocks noChangeArrowheads="1"/>
                </p:cNvSpPr>
                <p:nvPr/>
              </p:nvSpPr>
              <p:spPr bwMode="auto">
                <a:xfrm>
                  <a:off x="13039866" y="318293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8" name="Rectangle 57">
                  <a:extLst>
                    <a:ext uri="{FF2B5EF4-FFF2-40B4-BE49-F238E27FC236}">
                      <a16:creationId xmlns:a16="http://schemas.microsoft.com/office/drawing/2014/main" id="{962953E4-3594-48AC-AEAB-F3155828D8B2}"/>
                    </a:ext>
                  </a:extLst>
                </p:cNvPr>
                <p:cNvSpPr>
                  <a:spLocks noChangeArrowheads="1"/>
                </p:cNvSpPr>
                <p:nvPr/>
              </p:nvSpPr>
              <p:spPr bwMode="auto">
                <a:xfrm>
                  <a:off x="10449066" y="284003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79" name="Rectangle 58">
                  <a:extLst>
                    <a:ext uri="{FF2B5EF4-FFF2-40B4-BE49-F238E27FC236}">
                      <a16:creationId xmlns:a16="http://schemas.microsoft.com/office/drawing/2014/main" id="{2C7D1D50-FB81-47B2-9D07-03EE57FC3117}"/>
                    </a:ext>
                  </a:extLst>
                </p:cNvPr>
                <p:cNvSpPr>
                  <a:spLocks noChangeArrowheads="1"/>
                </p:cNvSpPr>
                <p:nvPr/>
              </p:nvSpPr>
              <p:spPr bwMode="auto">
                <a:xfrm>
                  <a:off x="10449066" y="284003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0" name="Rectangle 59">
                  <a:extLst>
                    <a:ext uri="{FF2B5EF4-FFF2-40B4-BE49-F238E27FC236}">
                      <a16:creationId xmlns:a16="http://schemas.microsoft.com/office/drawing/2014/main" id="{4629A832-CADC-406B-BFD7-D716241D8539}"/>
                    </a:ext>
                  </a:extLst>
                </p:cNvPr>
                <p:cNvSpPr>
                  <a:spLocks noChangeArrowheads="1"/>
                </p:cNvSpPr>
                <p:nvPr/>
              </p:nvSpPr>
              <p:spPr bwMode="auto">
                <a:xfrm>
                  <a:off x="10572891" y="278765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1" name="Rectangle 60">
                  <a:extLst>
                    <a:ext uri="{FF2B5EF4-FFF2-40B4-BE49-F238E27FC236}">
                      <a16:creationId xmlns:a16="http://schemas.microsoft.com/office/drawing/2014/main" id="{027C975F-3B72-403C-A5B1-D0A01C989B2B}"/>
                    </a:ext>
                  </a:extLst>
                </p:cNvPr>
                <p:cNvSpPr>
                  <a:spLocks noChangeArrowheads="1"/>
                </p:cNvSpPr>
                <p:nvPr/>
              </p:nvSpPr>
              <p:spPr bwMode="auto">
                <a:xfrm>
                  <a:off x="10572891" y="278765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2" name="Rectangle 61">
                  <a:extLst>
                    <a:ext uri="{FF2B5EF4-FFF2-40B4-BE49-F238E27FC236}">
                      <a16:creationId xmlns:a16="http://schemas.microsoft.com/office/drawing/2014/main" id="{47B7A651-EA49-404E-8D89-FDD142FF7DC1}"/>
                    </a:ext>
                  </a:extLst>
                </p:cNvPr>
                <p:cNvSpPr>
                  <a:spLocks noChangeArrowheads="1"/>
                </p:cNvSpPr>
                <p:nvPr/>
              </p:nvSpPr>
              <p:spPr bwMode="auto">
                <a:xfrm>
                  <a:off x="13012878" y="319563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3" name="Rectangle 62">
                  <a:extLst>
                    <a:ext uri="{FF2B5EF4-FFF2-40B4-BE49-F238E27FC236}">
                      <a16:creationId xmlns:a16="http://schemas.microsoft.com/office/drawing/2014/main" id="{4AF22B6E-F4EC-44B7-9F5B-75FE94349E09}"/>
                    </a:ext>
                  </a:extLst>
                </p:cNvPr>
                <p:cNvSpPr>
                  <a:spLocks noChangeArrowheads="1"/>
                </p:cNvSpPr>
                <p:nvPr/>
              </p:nvSpPr>
              <p:spPr bwMode="auto">
                <a:xfrm>
                  <a:off x="13012878" y="319563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4" name="Freeform 63">
                  <a:extLst>
                    <a:ext uri="{FF2B5EF4-FFF2-40B4-BE49-F238E27FC236}">
                      <a16:creationId xmlns:a16="http://schemas.microsoft.com/office/drawing/2014/main" id="{CD2501E2-D5D5-47C9-BC3B-C2C9E4C74807}"/>
                    </a:ext>
                  </a:extLst>
                </p:cNvPr>
                <p:cNvSpPr>
                  <a:spLocks/>
                </p:cNvSpPr>
                <p:nvPr/>
              </p:nvSpPr>
              <p:spPr bwMode="auto">
                <a:xfrm>
                  <a:off x="10390328" y="2670176"/>
                  <a:ext cx="3175" cy="0"/>
                </a:xfrm>
                <a:custGeom>
                  <a:avLst/>
                  <a:gdLst>
                    <a:gd name="T0" fmla="*/ 2 w 2"/>
                    <a:gd name="T1" fmla="*/ 0 w 2"/>
                    <a:gd name="T2" fmla="*/ 0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5" name="Freeform 64">
                  <a:extLst>
                    <a:ext uri="{FF2B5EF4-FFF2-40B4-BE49-F238E27FC236}">
                      <a16:creationId xmlns:a16="http://schemas.microsoft.com/office/drawing/2014/main" id="{68C23A49-BD9A-49AD-84C5-3D4F02C0E2D6}"/>
                    </a:ext>
                  </a:extLst>
                </p:cNvPr>
                <p:cNvSpPr>
                  <a:spLocks/>
                </p:cNvSpPr>
                <p:nvPr/>
              </p:nvSpPr>
              <p:spPr bwMode="auto">
                <a:xfrm>
                  <a:off x="10390328" y="2670176"/>
                  <a:ext cx="3175" cy="0"/>
                </a:xfrm>
                <a:custGeom>
                  <a:avLst/>
                  <a:gdLst>
                    <a:gd name="T0" fmla="*/ 2 w 2"/>
                    <a:gd name="T1" fmla="*/ 0 w 2"/>
                    <a:gd name="T2" fmla="*/ 0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6" name="Freeform 65">
                  <a:extLst>
                    <a:ext uri="{FF2B5EF4-FFF2-40B4-BE49-F238E27FC236}">
                      <a16:creationId xmlns:a16="http://schemas.microsoft.com/office/drawing/2014/main" id="{44C5838D-269D-4246-AA33-2F3185A2CEBA}"/>
                    </a:ext>
                  </a:extLst>
                </p:cNvPr>
                <p:cNvSpPr>
                  <a:spLocks/>
                </p:cNvSpPr>
                <p:nvPr/>
              </p:nvSpPr>
              <p:spPr bwMode="auto">
                <a:xfrm>
                  <a:off x="10842766" y="232568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7" name="Freeform 66">
                  <a:extLst>
                    <a:ext uri="{FF2B5EF4-FFF2-40B4-BE49-F238E27FC236}">
                      <a16:creationId xmlns:a16="http://schemas.microsoft.com/office/drawing/2014/main" id="{9992F0C9-0386-4A56-A6EE-E0544EFFC087}"/>
                    </a:ext>
                  </a:extLst>
                </p:cNvPr>
                <p:cNvSpPr>
                  <a:spLocks/>
                </p:cNvSpPr>
                <p:nvPr/>
              </p:nvSpPr>
              <p:spPr bwMode="auto">
                <a:xfrm>
                  <a:off x="10842766" y="232568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8" name="Freeform 67">
                  <a:extLst>
                    <a:ext uri="{FF2B5EF4-FFF2-40B4-BE49-F238E27FC236}">
                      <a16:creationId xmlns:a16="http://schemas.microsoft.com/office/drawing/2014/main" id="{7B842722-D210-4F32-82B9-AF867CB7F207}"/>
                    </a:ext>
                  </a:extLst>
                </p:cNvPr>
                <p:cNvSpPr>
                  <a:spLocks/>
                </p:cNvSpPr>
                <p:nvPr/>
              </p:nvSpPr>
              <p:spPr bwMode="auto">
                <a:xfrm>
                  <a:off x="10831653" y="2325689"/>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89" name="Freeform 68">
                  <a:extLst>
                    <a:ext uri="{FF2B5EF4-FFF2-40B4-BE49-F238E27FC236}">
                      <a16:creationId xmlns:a16="http://schemas.microsoft.com/office/drawing/2014/main" id="{855496FC-9C43-4720-8D2C-0042BB51AEF9}"/>
                    </a:ext>
                  </a:extLst>
                </p:cNvPr>
                <p:cNvSpPr>
                  <a:spLocks/>
                </p:cNvSpPr>
                <p:nvPr/>
              </p:nvSpPr>
              <p:spPr bwMode="auto">
                <a:xfrm>
                  <a:off x="10831653" y="2325689"/>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0" name="Freeform 69">
                  <a:extLst>
                    <a:ext uri="{FF2B5EF4-FFF2-40B4-BE49-F238E27FC236}">
                      <a16:creationId xmlns:a16="http://schemas.microsoft.com/office/drawing/2014/main" id="{EF769B40-CA56-4C3F-9F33-945FC26DA193}"/>
                    </a:ext>
                  </a:extLst>
                </p:cNvPr>
                <p:cNvSpPr>
                  <a:spLocks/>
                </p:cNvSpPr>
                <p:nvPr/>
              </p:nvSpPr>
              <p:spPr bwMode="auto">
                <a:xfrm>
                  <a:off x="10615753" y="2298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1" name="Freeform 70">
                  <a:extLst>
                    <a:ext uri="{FF2B5EF4-FFF2-40B4-BE49-F238E27FC236}">
                      <a16:creationId xmlns:a16="http://schemas.microsoft.com/office/drawing/2014/main" id="{8432D8D4-9004-4620-9330-7EC0DE7BFF94}"/>
                    </a:ext>
                  </a:extLst>
                </p:cNvPr>
                <p:cNvSpPr>
                  <a:spLocks/>
                </p:cNvSpPr>
                <p:nvPr/>
              </p:nvSpPr>
              <p:spPr bwMode="auto">
                <a:xfrm>
                  <a:off x="10615753" y="22987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2" name="Freeform 71">
                  <a:extLst>
                    <a:ext uri="{FF2B5EF4-FFF2-40B4-BE49-F238E27FC236}">
                      <a16:creationId xmlns:a16="http://schemas.microsoft.com/office/drawing/2014/main" id="{FD292528-8710-41A6-A88E-DA8337669339}"/>
                    </a:ext>
                  </a:extLst>
                </p:cNvPr>
                <p:cNvSpPr>
                  <a:spLocks/>
                </p:cNvSpPr>
                <p:nvPr/>
              </p:nvSpPr>
              <p:spPr bwMode="auto">
                <a:xfrm>
                  <a:off x="10545903" y="2309814"/>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3" name="Freeform 72">
                  <a:extLst>
                    <a:ext uri="{FF2B5EF4-FFF2-40B4-BE49-F238E27FC236}">
                      <a16:creationId xmlns:a16="http://schemas.microsoft.com/office/drawing/2014/main" id="{8F8339DD-8F6D-4B5B-BAEE-B3623990DD94}"/>
                    </a:ext>
                  </a:extLst>
                </p:cNvPr>
                <p:cNvSpPr>
                  <a:spLocks/>
                </p:cNvSpPr>
                <p:nvPr/>
              </p:nvSpPr>
              <p:spPr bwMode="auto">
                <a:xfrm>
                  <a:off x="10545903" y="2309814"/>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4" name="Freeform 73">
                  <a:extLst>
                    <a:ext uri="{FF2B5EF4-FFF2-40B4-BE49-F238E27FC236}">
                      <a16:creationId xmlns:a16="http://schemas.microsoft.com/office/drawing/2014/main" id="{7101253A-424F-425A-9979-CC3331401246}"/>
                    </a:ext>
                  </a:extLst>
                </p:cNvPr>
                <p:cNvSpPr>
                  <a:spLocks/>
                </p:cNvSpPr>
                <p:nvPr/>
              </p:nvSpPr>
              <p:spPr bwMode="auto">
                <a:xfrm>
                  <a:off x="12468366" y="3651251"/>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5" name="Freeform 74">
                  <a:extLst>
                    <a:ext uri="{FF2B5EF4-FFF2-40B4-BE49-F238E27FC236}">
                      <a16:creationId xmlns:a16="http://schemas.microsoft.com/office/drawing/2014/main" id="{11F10F2D-9C21-403C-BFA1-0006BA85F1C3}"/>
                    </a:ext>
                  </a:extLst>
                </p:cNvPr>
                <p:cNvSpPr>
                  <a:spLocks/>
                </p:cNvSpPr>
                <p:nvPr/>
              </p:nvSpPr>
              <p:spPr bwMode="auto">
                <a:xfrm>
                  <a:off x="12468366" y="3651251"/>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6" name="Freeform 75">
                  <a:extLst>
                    <a:ext uri="{FF2B5EF4-FFF2-40B4-BE49-F238E27FC236}">
                      <a16:creationId xmlns:a16="http://schemas.microsoft.com/office/drawing/2014/main" id="{3314518C-FE59-4DC4-BD9C-59ACFF2ECF6C}"/>
                    </a:ext>
                  </a:extLst>
                </p:cNvPr>
                <p:cNvSpPr>
                  <a:spLocks/>
                </p:cNvSpPr>
                <p:nvPr/>
              </p:nvSpPr>
              <p:spPr bwMode="auto">
                <a:xfrm>
                  <a:off x="13023991" y="3192464"/>
                  <a:ext cx="3175" cy="0"/>
                </a:xfrm>
                <a:custGeom>
                  <a:avLst/>
                  <a:gdLst>
                    <a:gd name="T0" fmla="*/ 0 w 2"/>
                    <a:gd name="T1" fmla="*/ 0 w 2"/>
                    <a:gd name="T2" fmla="*/ 2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7" name="Freeform 76">
                  <a:extLst>
                    <a:ext uri="{FF2B5EF4-FFF2-40B4-BE49-F238E27FC236}">
                      <a16:creationId xmlns:a16="http://schemas.microsoft.com/office/drawing/2014/main" id="{8572BC05-0269-470C-90C7-0467DE529D98}"/>
                    </a:ext>
                  </a:extLst>
                </p:cNvPr>
                <p:cNvSpPr>
                  <a:spLocks/>
                </p:cNvSpPr>
                <p:nvPr/>
              </p:nvSpPr>
              <p:spPr bwMode="auto">
                <a:xfrm>
                  <a:off x="13023991" y="3192464"/>
                  <a:ext cx="3175" cy="0"/>
                </a:xfrm>
                <a:custGeom>
                  <a:avLst/>
                  <a:gdLst>
                    <a:gd name="T0" fmla="*/ 0 w 2"/>
                    <a:gd name="T1" fmla="*/ 0 w 2"/>
                    <a:gd name="T2" fmla="*/ 2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8" name="Freeform 77">
                  <a:extLst>
                    <a:ext uri="{FF2B5EF4-FFF2-40B4-BE49-F238E27FC236}">
                      <a16:creationId xmlns:a16="http://schemas.microsoft.com/office/drawing/2014/main" id="{47023ADF-002A-402B-807E-06CF22AECEA3}"/>
                    </a:ext>
                  </a:extLst>
                </p:cNvPr>
                <p:cNvSpPr>
                  <a:spLocks/>
                </p:cNvSpPr>
                <p:nvPr/>
              </p:nvSpPr>
              <p:spPr bwMode="auto">
                <a:xfrm>
                  <a:off x="12554091" y="3135314"/>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99" name="Freeform 78">
                  <a:extLst>
                    <a:ext uri="{FF2B5EF4-FFF2-40B4-BE49-F238E27FC236}">
                      <a16:creationId xmlns:a16="http://schemas.microsoft.com/office/drawing/2014/main" id="{B96FA59C-0D00-483E-92BD-E39AB7F5B2F8}"/>
                    </a:ext>
                  </a:extLst>
                </p:cNvPr>
                <p:cNvSpPr>
                  <a:spLocks/>
                </p:cNvSpPr>
                <p:nvPr/>
              </p:nvSpPr>
              <p:spPr bwMode="auto">
                <a:xfrm>
                  <a:off x="12554091" y="3135314"/>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0" name="Freeform 79">
                  <a:extLst>
                    <a:ext uri="{FF2B5EF4-FFF2-40B4-BE49-F238E27FC236}">
                      <a16:creationId xmlns:a16="http://schemas.microsoft.com/office/drawing/2014/main" id="{5021A4B9-D120-47DD-A99B-AB0581007BA8}"/>
                    </a:ext>
                  </a:extLst>
                </p:cNvPr>
                <p:cNvSpPr>
                  <a:spLocks/>
                </p:cNvSpPr>
                <p:nvPr/>
              </p:nvSpPr>
              <p:spPr bwMode="auto">
                <a:xfrm>
                  <a:off x="11234878" y="2754314"/>
                  <a:ext cx="3175"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0" y="0"/>
                      </a:lnTo>
                      <a:lnTo>
                        <a:pt x="0"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1" name="Freeform 80">
                  <a:extLst>
                    <a:ext uri="{FF2B5EF4-FFF2-40B4-BE49-F238E27FC236}">
                      <a16:creationId xmlns:a16="http://schemas.microsoft.com/office/drawing/2014/main" id="{75B43F4C-7C87-4093-BD17-56A3191BF7D1}"/>
                    </a:ext>
                  </a:extLst>
                </p:cNvPr>
                <p:cNvSpPr>
                  <a:spLocks/>
                </p:cNvSpPr>
                <p:nvPr/>
              </p:nvSpPr>
              <p:spPr bwMode="auto">
                <a:xfrm>
                  <a:off x="11234878" y="2754314"/>
                  <a:ext cx="3175"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0" y="0"/>
                      </a:lnTo>
                      <a:lnTo>
                        <a:pt x="0"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2" name="Freeform 81">
                  <a:extLst>
                    <a:ext uri="{FF2B5EF4-FFF2-40B4-BE49-F238E27FC236}">
                      <a16:creationId xmlns:a16="http://schemas.microsoft.com/office/drawing/2014/main" id="{8709272D-D826-4DC2-87DD-65C4055C7D4D}"/>
                    </a:ext>
                  </a:extLst>
                </p:cNvPr>
                <p:cNvSpPr>
                  <a:spLocks/>
                </p:cNvSpPr>
                <p:nvPr/>
              </p:nvSpPr>
              <p:spPr bwMode="auto">
                <a:xfrm>
                  <a:off x="12620766" y="3186114"/>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3" name="Freeform 82">
                  <a:extLst>
                    <a:ext uri="{FF2B5EF4-FFF2-40B4-BE49-F238E27FC236}">
                      <a16:creationId xmlns:a16="http://schemas.microsoft.com/office/drawing/2014/main" id="{8DDADBA7-5F7D-434F-9446-C20507FB491C}"/>
                    </a:ext>
                  </a:extLst>
                </p:cNvPr>
                <p:cNvSpPr>
                  <a:spLocks/>
                </p:cNvSpPr>
                <p:nvPr/>
              </p:nvSpPr>
              <p:spPr bwMode="auto">
                <a:xfrm>
                  <a:off x="12620766" y="3186114"/>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4" name="Freeform 83">
                  <a:extLst>
                    <a:ext uri="{FF2B5EF4-FFF2-40B4-BE49-F238E27FC236}">
                      <a16:creationId xmlns:a16="http://schemas.microsoft.com/office/drawing/2014/main" id="{5B4E720E-C2AD-4AAE-B13C-F9609079717C}"/>
                    </a:ext>
                  </a:extLst>
                </p:cNvPr>
                <p:cNvSpPr>
                  <a:spLocks/>
                </p:cNvSpPr>
                <p:nvPr/>
              </p:nvSpPr>
              <p:spPr bwMode="auto">
                <a:xfrm>
                  <a:off x="12966841" y="3271839"/>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5" name="Freeform 84">
                  <a:extLst>
                    <a:ext uri="{FF2B5EF4-FFF2-40B4-BE49-F238E27FC236}">
                      <a16:creationId xmlns:a16="http://schemas.microsoft.com/office/drawing/2014/main" id="{D2B4E9B2-D5EE-448B-9C3C-FD0BA5BA67F8}"/>
                    </a:ext>
                  </a:extLst>
                </p:cNvPr>
                <p:cNvSpPr>
                  <a:spLocks/>
                </p:cNvSpPr>
                <p:nvPr/>
              </p:nvSpPr>
              <p:spPr bwMode="auto">
                <a:xfrm>
                  <a:off x="12966841" y="3271839"/>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6" name="Freeform 85">
                  <a:extLst>
                    <a:ext uri="{FF2B5EF4-FFF2-40B4-BE49-F238E27FC236}">
                      <a16:creationId xmlns:a16="http://schemas.microsoft.com/office/drawing/2014/main" id="{79F1A119-46D9-4B6A-BF94-19B3208ABD5D}"/>
                    </a:ext>
                  </a:extLst>
                </p:cNvPr>
                <p:cNvSpPr>
                  <a:spLocks/>
                </p:cNvSpPr>
                <p:nvPr/>
              </p:nvSpPr>
              <p:spPr bwMode="auto">
                <a:xfrm>
                  <a:off x="12468366" y="3654426"/>
                  <a:ext cx="3175" cy="3175"/>
                </a:xfrm>
                <a:custGeom>
                  <a:avLst/>
                  <a:gdLst>
                    <a:gd name="T0" fmla="*/ 2 w 2"/>
                    <a:gd name="T1" fmla="*/ 0 h 2"/>
                    <a:gd name="T2" fmla="*/ 2 w 2"/>
                    <a:gd name="T3" fmla="*/ 0 h 2"/>
                    <a:gd name="T4" fmla="*/ 2 w 2"/>
                    <a:gd name="T5" fmla="*/ 2 h 2"/>
                    <a:gd name="T6" fmla="*/ 0 w 2"/>
                    <a:gd name="T7" fmla="*/ 2 h 2"/>
                    <a:gd name="T8" fmla="*/ 0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2" y="2"/>
                      </a:lnTo>
                      <a:lnTo>
                        <a:pt x="0" y="2"/>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7" name="Freeform 86">
                  <a:extLst>
                    <a:ext uri="{FF2B5EF4-FFF2-40B4-BE49-F238E27FC236}">
                      <a16:creationId xmlns:a16="http://schemas.microsoft.com/office/drawing/2014/main" id="{4D9340E0-8A9B-4E2A-BB6D-CC1759AB79C9}"/>
                    </a:ext>
                  </a:extLst>
                </p:cNvPr>
                <p:cNvSpPr>
                  <a:spLocks/>
                </p:cNvSpPr>
                <p:nvPr/>
              </p:nvSpPr>
              <p:spPr bwMode="auto">
                <a:xfrm>
                  <a:off x="12468366" y="3654426"/>
                  <a:ext cx="3175" cy="3175"/>
                </a:xfrm>
                <a:custGeom>
                  <a:avLst/>
                  <a:gdLst>
                    <a:gd name="T0" fmla="*/ 2 w 2"/>
                    <a:gd name="T1" fmla="*/ 0 h 2"/>
                    <a:gd name="T2" fmla="*/ 2 w 2"/>
                    <a:gd name="T3" fmla="*/ 0 h 2"/>
                    <a:gd name="T4" fmla="*/ 2 w 2"/>
                    <a:gd name="T5" fmla="*/ 2 h 2"/>
                    <a:gd name="T6" fmla="*/ 0 w 2"/>
                    <a:gd name="T7" fmla="*/ 2 h 2"/>
                    <a:gd name="T8" fmla="*/ 0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2" y="2"/>
                      </a:lnTo>
                      <a:lnTo>
                        <a:pt x="0" y="2"/>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8" name="Freeform 87">
                  <a:extLst>
                    <a:ext uri="{FF2B5EF4-FFF2-40B4-BE49-F238E27FC236}">
                      <a16:creationId xmlns:a16="http://schemas.microsoft.com/office/drawing/2014/main" id="{85215D8D-0774-42DD-900D-28028EAD6612}"/>
                    </a:ext>
                  </a:extLst>
                </p:cNvPr>
                <p:cNvSpPr>
                  <a:spLocks/>
                </p:cNvSpPr>
                <p:nvPr/>
              </p:nvSpPr>
              <p:spPr bwMode="auto">
                <a:xfrm>
                  <a:off x="10572891" y="27813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09" name="Freeform 88">
                  <a:extLst>
                    <a:ext uri="{FF2B5EF4-FFF2-40B4-BE49-F238E27FC236}">
                      <a16:creationId xmlns:a16="http://schemas.microsoft.com/office/drawing/2014/main" id="{96827EEC-AE4F-495C-B485-4A4390A9F917}"/>
                    </a:ext>
                  </a:extLst>
                </p:cNvPr>
                <p:cNvSpPr>
                  <a:spLocks/>
                </p:cNvSpPr>
                <p:nvPr/>
              </p:nvSpPr>
              <p:spPr bwMode="auto">
                <a:xfrm>
                  <a:off x="10572891" y="27813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0" name="Freeform 89">
                  <a:extLst>
                    <a:ext uri="{FF2B5EF4-FFF2-40B4-BE49-F238E27FC236}">
                      <a16:creationId xmlns:a16="http://schemas.microsoft.com/office/drawing/2014/main" id="{5E29369D-0E2B-460E-A77C-B0419546CA89}"/>
                    </a:ext>
                  </a:extLst>
                </p:cNvPr>
                <p:cNvSpPr>
                  <a:spLocks/>
                </p:cNvSpPr>
                <p:nvPr/>
              </p:nvSpPr>
              <p:spPr bwMode="auto">
                <a:xfrm>
                  <a:off x="10560191" y="2794001"/>
                  <a:ext cx="3175" cy="0"/>
                </a:xfrm>
                <a:custGeom>
                  <a:avLst/>
                  <a:gdLst>
                    <a:gd name="T0" fmla="*/ 0 w 2"/>
                    <a:gd name="T1" fmla="*/ 2 w 2"/>
                    <a:gd name="T2" fmla="*/ 2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2"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1" name="Freeform 90">
                  <a:extLst>
                    <a:ext uri="{FF2B5EF4-FFF2-40B4-BE49-F238E27FC236}">
                      <a16:creationId xmlns:a16="http://schemas.microsoft.com/office/drawing/2014/main" id="{1B8DA871-2C2E-411C-8080-48112530B875}"/>
                    </a:ext>
                  </a:extLst>
                </p:cNvPr>
                <p:cNvSpPr>
                  <a:spLocks/>
                </p:cNvSpPr>
                <p:nvPr/>
              </p:nvSpPr>
              <p:spPr bwMode="auto">
                <a:xfrm>
                  <a:off x="10560191" y="2794001"/>
                  <a:ext cx="3175" cy="0"/>
                </a:xfrm>
                <a:custGeom>
                  <a:avLst/>
                  <a:gdLst>
                    <a:gd name="T0" fmla="*/ 0 w 2"/>
                    <a:gd name="T1" fmla="*/ 2 w 2"/>
                    <a:gd name="T2" fmla="*/ 2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2" y="0"/>
                      </a:lnTo>
                      <a:lnTo>
                        <a:pt x="2" y="0"/>
                      </a:lnTo>
                      <a:lnTo>
                        <a:pt x="2" y="0"/>
                      </a:lnTo>
                      <a:lnTo>
                        <a:pt x="2"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2" name="Freeform 91">
                  <a:extLst>
                    <a:ext uri="{FF2B5EF4-FFF2-40B4-BE49-F238E27FC236}">
                      <a16:creationId xmlns:a16="http://schemas.microsoft.com/office/drawing/2014/main" id="{05D51217-C43A-40C1-BD8B-1B59E023092C}"/>
                    </a:ext>
                  </a:extLst>
                </p:cNvPr>
                <p:cNvSpPr>
                  <a:spLocks/>
                </p:cNvSpPr>
                <p:nvPr/>
              </p:nvSpPr>
              <p:spPr bwMode="auto">
                <a:xfrm>
                  <a:off x="10509391" y="2813051"/>
                  <a:ext cx="3175" cy="1588"/>
                </a:xfrm>
                <a:custGeom>
                  <a:avLst/>
                  <a:gdLst>
                    <a:gd name="T0" fmla="*/ 0 w 2"/>
                    <a:gd name="T1" fmla="*/ 1 h 1"/>
                    <a:gd name="T2" fmla="*/ 0 w 2"/>
                    <a:gd name="T3" fmla="*/ 1 h 1"/>
                    <a:gd name="T4" fmla="*/ 0 w 2"/>
                    <a:gd name="T5" fmla="*/ 1 h 1"/>
                    <a:gd name="T6" fmla="*/ 0 w 2"/>
                    <a:gd name="T7" fmla="*/ 0 h 1"/>
                    <a:gd name="T8" fmla="*/ 0 w 2"/>
                    <a:gd name="T9" fmla="*/ 0 h 1"/>
                    <a:gd name="T10" fmla="*/ 2 w 2"/>
                    <a:gd name="T11" fmla="*/ 0 h 1"/>
                    <a:gd name="T12" fmla="*/ 2 w 2"/>
                    <a:gd name="T13" fmla="*/ 1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lnTo>
                        <a:pt x="0" y="1"/>
                      </a:lnTo>
                      <a:lnTo>
                        <a:pt x="0" y="1"/>
                      </a:lnTo>
                      <a:lnTo>
                        <a:pt x="0" y="0"/>
                      </a:lnTo>
                      <a:lnTo>
                        <a:pt x="0" y="0"/>
                      </a:lnTo>
                      <a:lnTo>
                        <a:pt x="2" y="0"/>
                      </a:lnTo>
                      <a:lnTo>
                        <a:pt x="2" y="1"/>
                      </a:lnTo>
                      <a:lnTo>
                        <a:pt x="0" y="1"/>
                      </a:lnTo>
                      <a:lnTo>
                        <a:pt x="0"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3" name="Freeform 92">
                  <a:extLst>
                    <a:ext uri="{FF2B5EF4-FFF2-40B4-BE49-F238E27FC236}">
                      <a16:creationId xmlns:a16="http://schemas.microsoft.com/office/drawing/2014/main" id="{99C6EC1F-C004-4A67-AE4F-1B060EAE6A4C}"/>
                    </a:ext>
                  </a:extLst>
                </p:cNvPr>
                <p:cNvSpPr>
                  <a:spLocks/>
                </p:cNvSpPr>
                <p:nvPr/>
              </p:nvSpPr>
              <p:spPr bwMode="auto">
                <a:xfrm>
                  <a:off x="10509391" y="2813051"/>
                  <a:ext cx="3175" cy="1588"/>
                </a:xfrm>
                <a:custGeom>
                  <a:avLst/>
                  <a:gdLst>
                    <a:gd name="T0" fmla="*/ 0 w 2"/>
                    <a:gd name="T1" fmla="*/ 1 h 1"/>
                    <a:gd name="T2" fmla="*/ 0 w 2"/>
                    <a:gd name="T3" fmla="*/ 1 h 1"/>
                    <a:gd name="T4" fmla="*/ 0 w 2"/>
                    <a:gd name="T5" fmla="*/ 1 h 1"/>
                    <a:gd name="T6" fmla="*/ 0 w 2"/>
                    <a:gd name="T7" fmla="*/ 0 h 1"/>
                    <a:gd name="T8" fmla="*/ 0 w 2"/>
                    <a:gd name="T9" fmla="*/ 0 h 1"/>
                    <a:gd name="T10" fmla="*/ 2 w 2"/>
                    <a:gd name="T11" fmla="*/ 0 h 1"/>
                    <a:gd name="T12" fmla="*/ 2 w 2"/>
                    <a:gd name="T13" fmla="*/ 1 h 1"/>
                    <a:gd name="T14" fmla="*/ 0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lnTo>
                        <a:pt x="0" y="1"/>
                      </a:lnTo>
                      <a:lnTo>
                        <a:pt x="0" y="1"/>
                      </a:lnTo>
                      <a:lnTo>
                        <a:pt x="0" y="0"/>
                      </a:lnTo>
                      <a:lnTo>
                        <a:pt x="0" y="0"/>
                      </a:lnTo>
                      <a:lnTo>
                        <a:pt x="2" y="0"/>
                      </a:lnTo>
                      <a:lnTo>
                        <a:pt x="2" y="1"/>
                      </a:lnTo>
                      <a:lnTo>
                        <a:pt x="0" y="1"/>
                      </a:lnTo>
                      <a:lnTo>
                        <a:pt x="0"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4" name="Freeform 93">
                  <a:extLst>
                    <a:ext uri="{FF2B5EF4-FFF2-40B4-BE49-F238E27FC236}">
                      <a16:creationId xmlns:a16="http://schemas.microsoft.com/office/drawing/2014/main" id="{D7CE6C11-406F-420C-AFAE-100FDBAE491B}"/>
                    </a:ext>
                  </a:extLst>
                </p:cNvPr>
                <p:cNvSpPr>
                  <a:spLocks/>
                </p:cNvSpPr>
                <p:nvPr/>
              </p:nvSpPr>
              <p:spPr bwMode="auto">
                <a:xfrm>
                  <a:off x="13014466" y="3192464"/>
                  <a:ext cx="3175" cy="3175"/>
                </a:xfrm>
                <a:custGeom>
                  <a:avLst/>
                  <a:gdLst>
                    <a:gd name="T0" fmla="*/ 0 w 2"/>
                    <a:gd name="T1" fmla="*/ 0 h 2"/>
                    <a:gd name="T2" fmla="*/ 0 w 2"/>
                    <a:gd name="T3" fmla="*/ 0 h 2"/>
                    <a:gd name="T4" fmla="*/ 2 w 2"/>
                    <a:gd name="T5" fmla="*/ 0 h 2"/>
                    <a:gd name="T6" fmla="*/ 2 w 2"/>
                    <a:gd name="T7" fmla="*/ 0 h 2"/>
                    <a:gd name="T8" fmla="*/ 0 w 2"/>
                    <a:gd name="T9" fmla="*/ 0 h 2"/>
                    <a:gd name="T10" fmla="*/ 0 w 2"/>
                    <a:gd name="T11" fmla="*/ 2 h 2"/>
                    <a:gd name="T12" fmla="*/ 0 w 2"/>
                    <a:gd name="T13" fmla="*/ 2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2" y="0"/>
                      </a:lnTo>
                      <a:lnTo>
                        <a:pt x="2" y="0"/>
                      </a:lnTo>
                      <a:lnTo>
                        <a:pt x="0" y="0"/>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5" name="Freeform 94">
                  <a:extLst>
                    <a:ext uri="{FF2B5EF4-FFF2-40B4-BE49-F238E27FC236}">
                      <a16:creationId xmlns:a16="http://schemas.microsoft.com/office/drawing/2014/main" id="{471258A7-D104-48B2-8AF6-E0418E6A0467}"/>
                    </a:ext>
                  </a:extLst>
                </p:cNvPr>
                <p:cNvSpPr>
                  <a:spLocks/>
                </p:cNvSpPr>
                <p:nvPr/>
              </p:nvSpPr>
              <p:spPr bwMode="auto">
                <a:xfrm>
                  <a:off x="13014466" y="3192464"/>
                  <a:ext cx="3175" cy="3175"/>
                </a:xfrm>
                <a:custGeom>
                  <a:avLst/>
                  <a:gdLst>
                    <a:gd name="T0" fmla="*/ 0 w 2"/>
                    <a:gd name="T1" fmla="*/ 0 h 2"/>
                    <a:gd name="T2" fmla="*/ 0 w 2"/>
                    <a:gd name="T3" fmla="*/ 0 h 2"/>
                    <a:gd name="T4" fmla="*/ 2 w 2"/>
                    <a:gd name="T5" fmla="*/ 0 h 2"/>
                    <a:gd name="T6" fmla="*/ 2 w 2"/>
                    <a:gd name="T7" fmla="*/ 0 h 2"/>
                    <a:gd name="T8" fmla="*/ 0 w 2"/>
                    <a:gd name="T9" fmla="*/ 0 h 2"/>
                    <a:gd name="T10" fmla="*/ 0 w 2"/>
                    <a:gd name="T11" fmla="*/ 2 h 2"/>
                    <a:gd name="T12" fmla="*/ 0 w 2"/>
                    <a:gd name="T13" fmla="*/ 2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2" y="0"/>
                      </a:lnTo>
                      <a:lnTo>
                        <a:pt x="2" y="0"/>
                      </a:lnTo>
                      <a:lnTo>
                        <a:pt x="0" y="0"/>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6" name="Freeform 95">
                  <a:extLst>
                    <a:ext uri="{FF2B5EF4-FFF2-40B4-BE49-F238E27FC236}">
                      <a16:creationId xmlns:a16="http://schemas.microsoft.com/office/drawing/2014/main" id="{BC484956-CF13-4989-B20A-9248F3104B50}"/>
                    </a:ext>
                  </a:extLst>
                </p:cNvPr>
                <p:cNvSpPr>
                  <a:spLocks/>
                </p:cNvSpPr>
                <p:nvPr/>
              </p:nvSpPr>
              <p:spPr bwMode="auto">
                <a:xfrm>
                  <a:off x="11630166" y="3514726"/>
                  <a:ext cx="3175" cy="0"/>
                </a:xfrm>
                <a:custGeom>
                  <a:avLst/>
                  <a:gdLst>
                    <a:gd name="T0" fmla="*/ 0 w 2"/>
                    <a:gd name="T1" fmla="*/ 0 w 2"/>
                    <a:gd name="T2" fmla="*/ 0 w 2"/>
                    <a:gd name="T3" fmla="*/ 0 w 2"/>
                    <a:gd name="T4" fmla="*/ 0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7" name="Freeform 96">
                  <a:extLst>
                    <a:ext uri="{FF2B5EF4-FFF2-40B4-BE49-F238E27FC236}">
                      <a16:creationId xmlns:a16="http://schemas.microsoft.com/office/drawing/2014/main" id="{DAE0C1DA-3A99-461F-96C8-93BC50F967B3}"/>
                    </a:ext>
                  </a:extLst>
                </p:cNvPr>
                <p:cNvSpPr>
                  <a:spLocks/>
                </p:cNvSpPr>
                <p:nvPr/>
              </p:nvSpPr>
              <p:spPr bwMode="auto">
                <a:xfrm>
                  <a:off x="11630166" y="3514726"/>
                  <a:ext cx="3175" cy="0"/>
                </a:xfrm>
                <a:custGeom>
                  <a:avLst/>
                  <a:gdLst>
                    <a:gd name="T0" fmla="*/ 0 w 2"/>
                    <a:gd name="T1" fmla="*/ 0 w 2"/>
                    <a:gd name="T2" fmla="*/ 0 w 2"/>
                    <a:gd name="T3" fmla="*/ 0 w 2"/>
                    <a:gd name="T4" fmla="*/ 0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8" name="Freeform 97">
                  <a:extLst>
                    <a:ext uri="{FF2B5EF4-FFF2-40B4-BE49-F238E27FC236}">
                      <a16:creationId xmlns:a16="http://schemas.microsoft.com/office/drawing/2014/main" id="{5BDCC864-9AAD-4B54-B95C-2A1C0B4A2DED}"/>
                    </a:ext>
                  </a:extLst>
                </p:cNvPr>
                <p:cNvSpPr>
                  <a:spLocks/>
                </p:cNvSpPr>
                <p:nvPr/>
              </p:nvSpPr>
              <p:spPr bwMode="auto">
                <a:xfrm>
                  <a:off x="11526978" y="3025776"/>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2" y="0"/>
                      </a:lnTo>
                      <a:lnTo>
                        <a:pt x="2" y="0"/>
                      </a:lnTo>
                      <a:lnTo>
                        <a:pt x="2" y="0"/>
                      </a:lnTo>
                      <a:lnTo>
                        <a:pt x="2" y="2"/>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19" name="Freeform 98">
                  <a:extLst>
                    <a:ext uri="{FF2B5EF4-FFF2-40B4-BE49-F238E27FC236}">
                      <a16:creationId xmlns:a16="http://schemas.microsoft.com/office/drawing/2014/main" id="{671B161E-19BE-4208-AF28-1EBA910AFED8}"/>
                    </a:ext>
                  </a:extLst>
                </p:cNvPr>
                <p:cNvSpPr>
                  <a:spLocks/>
                </p:cNvSpPr>
                <p:nvPr/>
              </p:nvSpPr>
              <p:spPr bwMode="auto">
                <a:xfrm>
                  <a:off x="11526978" y="3025776"/>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2" y="0"/>
                      </a:lnTo>
                      <a:lnTo>
                        <a:pt x="2" y="0"/>
                      </a:lnTo>
                      <a:lnTo>
                        <a:pt x="2" y="0"/>
                      </a:lnTo>
                      <a:lnTo>
                        <a:pt x="2" y="2"/>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0" name="Freeform 99">
                  <a:extLst>
                    <a:ext uri="{FF2B5EF4-FFF2-40B4-BE49-F238E27FC236}">
                      <a16:creationId xmlns:a16="http://schemas.microsoft.com/office/drawing/2014/main" id="{4E79D6C5-F6BE-4B45-801F-97AD78E8B6C2}"/>
                    </a:ext>
                  </a:extLst>
                </p:cNvPr>
                <p:cNvSpPr>
                  <a:spLocks/>
                </p:cNvSpPr>
                <p:nvPr/>
              </p:nvSpPr>
              <p:spPr bwMode="auto">
                <a:xfrm>
                  <a:off x="10845941" y="2644776"/>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0"/>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1" name="Freeform 100">
                  <a:extLst>
                    <a:ext uri="{FF2B5EF4-FFF2-40B4-BE49-F238E27FC236}">
                      <a16:creationId xmlns:a16="http://schemas.microsoft.com/office/drawing/2014/main" id="{4B0DCD27-6473-49C7-8BA8-EEDB340AA69B}"/>
                    </a:ext>
                  </a:extLst>
                </p:cNvPr>
                <p:cNvSpPr>
                  <a:spLocks/>
                </p:cNvSpPr>
                <p:nvPr/>
              </p:nvSpPr>
              <p:spPr bwMode="auto">
                <a:xfrm>
                  <a:off x="10845941" y="2644776"/>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0"/>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2" name="Freeform 101">
                  <a:extLst>
                    <a:ext uri="{FF2B5EF4-FFF2-40B4-BE49-F238E27FC236}">
                      <a16:creationId xmlns:a16="http://schemas.microsoft.com/office/drawing/2014/main" id="{40FF1BEC-70C5-4B6F-B003-5919BD736E86}"/>
                    </a:ext>
                  </a:extLst>
                </p:cNvPr>
                <p:cNvSpPr>
                  <a:spLocks/>
                </p:cNvSpPr>
                <p:nvPr/>
              </p:nvSpPr>
              <p:spPr bwMode="auto">
                <a:xfrm>
                  <a:off x="12827141" y="33909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3" name="Freeform 102">
                  <a:extLst>
                    <a:ext uri="{FF2B5EF4-FFF2-40B4-BE49-F238E27FC236}">
                      <a16:creationId xmlns:a16="http://schemas.microsoft.com/office/drawing/2014/main" id="{2D650090-5A1F-40EE-8234-6D927575740F}"/>
                    </a:ext>
                  </a:extLst>
                </p:cNvPr>
                <p:cNvSpPr>
                  <a:spLocks/>
                </p:cNvSpPr>
                <p:nvPr/>
              </p:nvSpPr>
              <p:spPr bwMode="auto">
                <a:xfrm>
                  <a:off x="12827141" y="339090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4" name="Freeform 103">
                  <a:extLst>
                    <a:ext uri="{FF2B5EF4-FFF2-40B4-BE49-F238E27FC236}">
                      <a16:creationId xmlns:a16="http://schemas.microsoft.com/office/drawing/2014/main" id="{1DF7534D-76B6-445A-8498-9CDF94DC237B}"/>
                    </a:ext>
                  </a:extLst>
                </p:cNvPr>
                <p:cNvSpPr>
                  <a:spLocks/>
                </p:cNvSpPr>
                <p:nvPr/>
              </p:nvSpPr>
              <p:spPr bwMode="auto">
                <a:xfrm>
                  <a:off x="10499866" y="2708276"/>
                  <a:ext cx="0" cy="3175"/>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5" name="Freeform 104">
                  <a:extLst>
                    <a:ext uri="{FF2B5EF4-FFF2-40B4-BE49-F238E27FC236}">
                      <a16:creationId xmlns:a16="http://schemas.microsoft.com/office/drawing/2014/main" id="{82DEB848-34F9-4D35-B772-97DCA00AADC6}"/>
                    </a:ext>
                  </a:extLst>
                </p:cNvPr>
                <p:cNvSpPr>
                  <a:spLocks/>
                </p:cNvSpPr>
                <p:nvPr/>
              </p:nvSpPr>
              <p:spPr bwMode="auto">
                <a:xfrm>
                  <a:off x="10499866" y="2708276"/>
                  <a:ext cx="0" cy="3175"/>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6" name="Freeform 105">
                  <a:extLst>
                    <a:ext uri="{FF2B5EF4-FFF2-40B4-BE49-F238E27FC236}">
                      <a16:creationId xmlns:a16="http://schemas.microsoft.com/office/drawing/2014/main" id="{ADBF8146-A8B1-452C-9869-D2486897624D}"/>
                    </a:ext>
                  </a:extLst>
                </p:cNvPr>
                <p:cNvSpPr>
                  <a:spLocks/>
                </p:cNvSpPr>
                <p:nvPr/>
              </p:nvSpPr>
              <p:spPr bwMode="auto">
                <a:xfrm>
                  <a:off x="10858641" y="2651126"/>
                  <a:ext cx="3175" cy="0"/>
                </a:xfrm>
                <a:custGeom>
                  <a:avLst/>
                  <a:gdLst>
                    <a:gd name="T0" fmla="*/ 0 w 2"/>
                    <a:gd name="T1" fmla="*/ 0 w 2"/>
                    <a:gd name="T2" fmla="*/ 0 w 2"/>
                    <a:gd name="T3" fmla="*/ 0 w 2"/>
                    <a:gd name="T4" fmla="*/ 0 w 2"/>
                    <a:gd name="T5" fmla="*/ 2 w 2"/>
                    <a:gd name="T6" fmla="*/ 2 w 2"/>
                    <a:gd name="T7" fmla="*/ 2 w 2"/>
                    <a:gd name="T8" fmla="*/ 2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2" y="0"/>
                      </a:lnTo>
                      <a:lnTo>
                        <a:pt x="2" y="0"/>
                      </a:lnTo>
                      <a:lnTo>
                        <a:pt x="2" y="0"/>
                      </a:lnTo>
                      <a:lnTo>
                        <a:pt x="2"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7" name="Freeform 106">
                  <a:extLst>
                    <a:ext uri="{FF2B5EF4-FFF2-40B4-BE49-F238E27FC236}">
                      <a16:creationId xmlns:a16="http://schemas.microsoft.com/office/drawing/2014/main" id="{717402AD-C59E-40EC-A3BB-B4E5E108F99E}"/>
                    </a:ext>
                  </a:extLst>
                </p:cNvPr>
                <p:cNvSpPr>
                  <a:spLocks/>
                </p:cNvSpPr>
                <p:nvPr/>
              </p:nvSpPr>
              <p:spPr bwMode="auto">
                <a:xfrm>
                  <a:off x="10858641" y="2651126"/>
                  <a:ext cx="3175" cy="0"/>
                </a:xfrm>
                <a:custGeom>
                  <a:avLst/>
                  <a:gdLst>
                    <a:gd name="T0" fmla="*/ 0 w 2"/>
                    <a:gd name="T1" fmla="*/ 0 w 2"/>
                    <a:gd name="T2" fmla="*/ 0 w 2"/>
                    <a:gd name="T3" fmla="*/ 0 w 2"/>
                    <a:gd name="T4" fmla="*/ 0 w 2"/>
                    <a:gd name="T5" fmla="*/ 2 w 2"/>
                    <a:gd name="T6" fmla="*/ 2 w 2"/>
                    <a:gd name="T7" fmla="*/ 2 w 2"/>
                    <a:gd name="T8" fmla="*/ 2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2" y="0"/>
                      </a:lnTo>
                      <a:lnTo>
                        <a:pt x="2" y="0"/>
                      </a:lnTo>
                      <a:lnTo>
                        <a:pt x="2" y="0"/>
                      </a:lnTo>
                      <a:lnTo>
                        <a:pt x="2"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8" name="Freeform 107">
                  <a:extLst>
                    <a:ext uri="{FF2B5EF4-FFF2-40B4-BE49-F238E27FC236}">
                      <a16:creationId xmlns:a16="http://schemas.microsoft.com/office/drawing/2014/main" id="{EEAAD527-B009-46B1-913A-0A713DA14F78}"/>
                    </a:ext>
                  </a:extLst>
                </p:cNvPr>
                <p:cNvSpPr>
                  <a:spLocks/>
                </p:cNvSpPr>
                <p:nvPr/>
              </p:nvSpPr>
              <p:spPr bwMode="auto">
                <a:xfrm>
                  <a:off x="12465191" y="3657601"/>
                  <a:ext cx="3175" cy="3175"/>
                </a:xfrm>
                <a:custGeom>
                  <a:avLst/>
                  <a:gdLst>
                    <a:gd name="T0" fmla="*/ 0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2" y="0"/>
                      </a:lnTo>
                      <a:lnTo>
                        <a:pt x="2" y="0"/>
                      </a:lnTo>
                      <a:lnTo>
                        <a:pt x="2" y="2"/>
                      </a:lnTo>
                      <a:lnTo>
                        <a:pt x="2" y="2"/>
                      </a:lnTo>
                      <a:lnTo>
                        <a:pt x="2"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29" name="Freeform 108">
                  <a:extLst>
                    <a:ext uri="{FF2B5EF4-FFF2-40B4-BE49-F238E27FC236}">
                      <a16:creationId xmlns:a16="http://schemas.microsoft.com/office/drawing/2014/main" id="{41417BBF-94FE-4F15-B4AF-4CC7C1AACB8A}"/>
                    </a:ext>
                  </a:extLst>
                </p:cNvPr>
                <p:cNvSpPr>
                  <a:spLocks/>
                </p:cNvSpPr>
                <p:nvPr/>
              </p:nvSpPr>
              <p:spPr bwMode="auto">
                <a:xfrm>
                  <a:off x="12465191" y="3657601"/>
                  <a:ext cx="3175" cy="3175"/>
                </a:xfrm>
                <a:custGeom>
                  <a:avLst/>
                  <a:gdLst>
                    <a:gd name="T0" fmla="*/ 0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2" y="0"/>
                      </a:lnTo>
                      <a:lnTo>
                        <a:pt x="2" y="0"/>
                      </a:lnTo>
                      <a:lnTo>
                        <a:pt x="2" y="2"/>
                      </a:lnTo>
                      <a:lnTo>
                        <a:pt x="2" y="2"/>
                      </a:lnTo>
                      <a:lnTo>
                        <a:pt x="2"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0" name="Freeform 109">
                  <a:extLst>
                    <a:ext uri="{FF2B5EF4-FFF2-40B4-BE49-F238E27FC236}">
                      <a16:creationId xmlns:a16="http://schemas.microsoft.com/office/drawing/2014/main" id="{EFC2BE73-3610-4E93-9E66-65EC3AE5B6F1}"/>
                    </a:ext>
                  </a:extLst>
                </p:cNvPr>
                <p:cNvSpPr>
                  <a:spLocks/>
                </p:cNvSpPr>
                <p:nvPr/>
              </p:nvSpPr>
              <p:spPr bwMode="auto">
                <a:xfrm>
                  <a:off x="10596703" y="2770189"/>
                  <a:ext cx="0" cy="3175"/>
                </a:xfrm>
                <a:custGeom>
                  <a:avLst/>
                  <a:gdLst>
                    <a:gd name="T0" fmla="*/ 2 h 2"/>
                    <a:gd name="T1" fmla="*/ 2 h 2"/>
                    <a:gd name="T2" fmla="*/ 2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0"/>
                      </a:lnTo>
                      <a:lnTo>
                        <a:pt x="0" y="0"/>
                      </a:lnTo>
                      <a:lnTo>
                        <a:pt x="0" y="0"/>
                      </a:lnTo>
                      <a:lnTo>
                        <a:pt x="0"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1" name="Freeform 110">
                  <a:extLst>
                    <a:ext uri="{FF2B5EF4-FFF2-40B4-BE49-F238E27FC236}">
                      <a16:creationId xmlns:a16="http://schemas.microsoft.com/office/drawing/2014/main" id="{92A5A8E8-39C0-438D-BA97-208A7771BFDD}"/>
                    </a:ext>
                  </a:extLst>
                </p:cNvPr>
                <p:cNvSpPr>
                  <a:spLocks/>
                </p:cNvSpPr>
                <p:nvPr/>
              </p:nvSpPr>
              <p:spPr bwMode="auto">
                <a:xfrm>
                  <a:off x="10596703" y="2770189"/>
                  <a:ext cx="0" cy="3175"/>
                </a:xfrm>
                <a:custGeom>
                  <a:avLst/>
                  <a:gdLst>
                    <a:gd name="T0" fmla="*/ 2 h 2"/>
                    <a:gd name="T1" fmla="*/ 2 h 2"/>
                    <a:gd name="T2" fmla="*/ 2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0"/>
                      </a:lnTo>
                      <a:lnTo>
                        <a:pt x="0" y="0"/>
                      </a:lnTo>
                      <a:lnTo>
                        <a:pt x="0" y="0"/>
                      </a:lnTo>
                      <a:lnTo>
                        <a:pt x="0"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2" name="Freeform 111">
                  <a:extLst>
                    <a:ext uri="{FF2B5EF4-FFF2-40B4-BE49-F238E27FC236}">
                      <a16:creationId xmlns:a16="http://schemas.microsoft.com/office/drawing/2014/main" id="{F0911EBB-4212-4CAA-82BC-3B3C1263A687}"/>
                    </a:ext>
                  </a:extLst>
                </p:cNvPr>
                <p:cNvSpPr>
                  <a:spLocks/>
                </p:cNvSpPr>
                <p:nvPr/>
              </p:nvSpPr>
              <p:spPr bwMode="auto">
                <a:xfrm>
                  <a:off x="10779266" y="2322514"/>
                  <a:ext cx="3175" cy="3175"/>
                </a:xfrm>
                <a:custGeom>
                  <a:avLst/>
                  <a:gdLst>
                    <a:gd name="T0" fmla="*/ 2 w 2"/>
                    <a:gd name="T1" fmla="*/ 0 h 2"/>
                    <a:gd name="T2" fmla="*/ 2 w 2"/>
                    <a:gd name="T3" fmla="*/ 2 h 2"/>
                    <a:gd name="T4" fmla="*/ 2 w 2"/>
                    <a:gd name="T5" fmla="*/ 2 h 2"/>
                    <a:gd name="T6" fmla="*/ 2 w 2"/>
                    <a:gd name="T7" fmla="*/ 0 h 2"/>
                    <a:gd name="T8" fmla="*/ 2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0"/>
                      </a:lnTo>
                      <a:lnTo>
                        <a:pt x="2" y="0"/>
                      </a:ln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3" name="Freeform 112">
                  <a:extLst>
                    <a:ext uri="{FF2B5EF4-FFF2-40B4-BE49-F238E27FC236}">
                      <a16:creationId xmlns:a16="http://schemas.microsoft.com/office/drawing/2014/main" id="{FAA38EEE-4E1A-4DF3-BB28-C5DB36AB6CCA}"/>
                    </a:ext>
                  </a:extLst>
                </p:cNvPr>
                <p:cNvSpPr>
                  <a:spLocks/>
                </p:cNvSpPr>
                <p:nvPr/>
              </p:nvSpPr>
              <p:spPr bwMode="auto">
                <a:xfrm>
                  <a:off x="10779266" y="2322514"/>
                  <a:ext cx="3175" cy="3175"/>
                </a:xfrm>
                <a:custGeom>
                  <a:avLst/>
                  <a:gdLst>
                    <a:gd name="T0" fmla="*/ 2 w 2"/>
                    <a:gd name="T1" fmla="*/ 0 h 2"/>
                    <a:gd name="T2" fmla="*/ 2 w 2"/>
                    <a:gd name="T3" fmla="*/ 2 h 2"/>
                    <a:gd name="T4" fmla="*/ 2 w 2"/>
                    <a:gd name="T5" fmla="*/ 2 h 2"/>
                    <a:gd name="T6" fmla="*/ 2 w 2"/>
                    <a:gd name="T7" fmla="*/ 0 h 2"/>
                    <a:gd name="T8" fmla="*/ 2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0"/>
                      </a:lnTo>
                      <a:lnTo>
                        <a:pt x="2" y="0"/>
                      </a:ln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4" name="Freeform 113">
                  <a:extLst>
                    <a:ext uri="{FF2B5EF4-FFF2-40B4-BE49-F238E27FC236}">
                      <a16:creationId xmlns:a16="http://schemas.microsoft.com/office/drawing/2014/main" id="{9367D438-C11A-47A9-8623-78CC48072727}"/>
                    </a:ext>
                  </a:extLst>
                </p:cNvPr>
                <p:cNvSpPr>
                  <a:spLocks/>
                </p:cNvSpPr>
                <p:nvPr/>
              </p:nvSpPr>
              <p:spPr bwMode="auto">
                <a:xfrm>
                  <a:off x="10868166" y="2332039"/>
                  <a:ext cx="3175" cy="0"/>
                </a:xfrm>
                <a:custGeom>
                  <a:avLst/>
                  <a:gdLst>
                    <a:gd name="T0" fmla="*/ 0 w 2"/>
                    <a:gd name="T1" fmla="*/ 0 w 2"/>
                    <a:gd name="T2" fmla="*/ 0 w 2"/>
                    <a:gd name="T3" fmla="*/ 0 w 2"/>
                    <a:gd name="T4" fmla="*/ 0 w 2"/>
                    <a:gd name="T5" fmla="*/ 2 w 2"/>
                    <a:gd name="T6" fmla="*/ 2 w 2"/>
                    <a:gd name="T7" fmla="*/ 2 w 2"/>
                    <a:gd name="T8" fmla="*/ 2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2" y="0"/>
                      </a:lnTo>
                      <a:lnTo>
                        <a:pt x="2" y="0"/>
                      </a:lnTo>
                      <a:lnTo>
                        <a:pt x="2" y="0"/>
                      </a:lnTo>
                      <a:lnTo>
                        <a:pt x="2"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5" name="Freeform 114">
                  <a:extLst>
                    <a:ext uri="{FF2B5EF4-FFF2-40B4-BE49-F238E27FC236}">
                      <a16:creationId xmlns:a16="http://schemas.microsoft.com/office/drawing/2014/main" id="{91BF3AFD-9396-4A2D-B782-0D10CBFE32AD}"/>
                    </a:ext>
                  </a:extLst>
                </p:cNvPr>
                <p:cNvSpPr>
                  <a:spLocks/>
                </p:cNvSpPr>
                <p:nvPr/>
              </p:nvSpPr>
              <p:spPr bwMode="auto">
                <a:xfrm>
                  <a:off x="10868166" y="2332039"/>
                  <a:ext cx="3175" cy="0"/>
                </a:xfrm>
                <a:custGeom>
                  <a:avLst/>
                  <a:gdLst>
                    <a:gd name="T0" fmla="*/ 0 w 2"/>
                    <a:gd name="T1" fmla="*/ 0 w 2"/>
                    <a:gd name="T2" fmla="*/ 0 w 2"/>
                    <a:gd name="T3" fmla="*/ 0 w 2"/>
                    <a:gd name="T4" fmla="*/ 0 w 2"/>
                    <a:gd name="T5" fmla="*/ 2 w 2"/>
                    <a:gd name="T6" fmla="*/ 2 w 2"/>
                    <a:gd name="T7" fmla="*/ 2 w 2"/>
                    <a:gd name="T8" fmla="*/ 2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2" y="0"/>
                      </a:lnTo>
                      <a:lnTo>
                        <a:pt x="2" y="0"/>
                      </a:lnTo>
                      <a:lnTo>
                        <a:pt x="2" y="0"/>
                      </a:lnTo>
                      <a:lnTo>
                        <a:pt x="2"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6" name="Freeform 115">
                  <a:extLst>
                    <a:ext uri="{FF2B5EF4-FFF2-40B4-BE49-F238E27FC236}">
                      <a16:creationId xmlns:a16="http://schemas.microsoft.com/office/drawing/2014/main" id="{D21770A3-E3E7-4167-B6A5-728053DCF7E6}"/>
                    </a:ext>
                  </a:extLst>
                </p:cNvPr>
                <p:cNvSpPr>
                  <a:spLocks/>
                </p:cNvSpPr>
                <p:nvPr/>
              </p:nvSpPr>
              <p:spPr bwMode="auto">
                <a:xfrm>
                  <a:off x="10445891" y="2843214"/>
                  <a:ext cx="3175" cy="0"/>
                </a:xfrm>
                <a:custGeom>
                  <a:avLst/>
                  <a:gdLst>
                    <a:gd name="T0" fmla="*/ 0 w 2"/>
                    <a:gd name="T1" fmla="*/ 0 w 2"/>
                    <a:gd name="T2" fmla="*/ 0 w 2"/>
                    <a:gd name="T3" fmla="*/ 0 w 2"/>
                    <a:gd name="T4" fmla="*/ 0 w 2"/>
                    <a:gd name="T5" fmla="*/ 2 w 2"/>
                    <a:gd name="T6" fmla="*/ 2 w 2"/>
                    <a:gd name="T7" fmla="*/ 2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7" name="Freeform 116">
                  <a:extLst>
                    <a:ext uri="{FF2B5EF4-FFF2-40B4-BE49-F238E27FC236}">
                      <a16:creationId xmlns:a16="http://schemas.microsoft.com/office/drawing/2014/main" id="{8AC5FF77-9BE8-4273-986B-EFDC88F204F3}"/>
                    </a:ext>
                  </a:extLst>
                </p:cNvPr>
                <p:cNvSpPr>
                  <a:spLocks/>
                </p:cNvSpPr>
                <p:nvPr/>
              </p:nvSpPr>
              <p:spPr bwMode="auto">
                <a:xfrm>
                  <a:off x="10445891" y="2843214"/>
                  <a:ext cx="3175" cy="0"/>
                </a:xfrm>
                <a:custGeom>
                  <a:avLst/>
                  <a:gdLst>
                    <a:gd name="T0" fmla="*/ 0 w 2"/>
                    <a:gd name="T1" fmla="*/ 0 w 2"/>
                    <a:gd name="T2" fmla="*/ 0 w 2"/>
                    <a:gd name="T3" fmla="*/ 0 w 2"/>
                    <a:gd name="T4" fmla="*/ 0 w 2"/>
                    <a:gd name="T5" fmla="*/ 2 w 2"/>
                    <a:gd name="T6" fmla="*/ 2 w 2"/>
                    <a:gd name="T7" fmla="*/ 2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8" name="Freeform 117">
                  <a:extLst>
                    <a:ext uri="{FF2B5EF4-FFF2-40B4-BE49-F238E27FC236}">
                      <a16:creationId xmlns:a16="http://schemas.microsoft.com/office/drawing/2014/main" id="{8B94CAF6-042C-4D90-83FA-F038CB7E0585}"/>
                    </a:ext>
                  </a:extLst>
                </p:cNvPr>
                <p:cNvSpPr>
                  <a:spLocks/>
                </p:cNvSpPr>
                <p:nvPr/>
              </p:nvSpPr>
              <p:spPr bwMode="auto">
                <a:xfrm>
                  <a:off x="10509391" y="2817814"/>
                  <a:ext cx="3175" cy="3175"/>
                </a:xfrm>
                <a:custGeom>
                  <a:avLst/>
                  <a:gdLst>
                    <a:gd name="T0" fmla="*/ 0 w 2"/>
                    <a:gd name="T1" fmla="*/ 0 h 2"/>
                    <a:gd name="T2" fmla="*/ 0 w 2"/>
                    <a:gd name="T3" fmla="*/ 0 h 2"/>
                    <a:gd name="T4" fmla="*/ 0 w 2"/>
                    <a:gd name="T5" fmla="*/ 0 h 2"/>
                    <a:gd name="T6" fmla="*/ 0 w 2"/>
                    <a:gd name="T7" fmla="*/ 0 h 2"/>
                    <a:gd name="T8" fmla="*/ 2 w 2"/>
                    <a:gd name="T9" fmla="*/ 0 h 2"/>
                    <a:gd name="T10" fmla="*/ 2 w 2"/>
                    <a:gd name="T11" fmla="*/ 2 h 2"/>
                    <a:gd name="T12" fmla="*/ 0 w 2"/>
                    <a:gd name="T13" fmla="*/ 2 h 2"/>
                    <a:gd name="T14" fmla="*/ 0 w 2"/>
                    <a:gd name="T15" fmla="*/ 2 h 2"/>
                    <a:gd name="T16" fmla="*/ 0 w 2"/>
                    <a:gd name="T17" fmla="*/ 2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0"/>
                      </a:lnTo>
                      <a:lnTo>
                        <a:pt x="0" y="0"/>
                      </a:lnTo>
                      <a:lnTo>
                        <a:pt x="0" y="0"/>
                      </a:lnTo>
                      <a:lnTo>
                        <a:pt x="2" y="0"/>
                      </a:lnTo>
                      <a:lnTo>
                        <a:pt x="2" y="2"/>
                      </a:lnTo>
                      <a:lnTo>
                        <a:pt x="0" y="2"/>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39" name="Freeform 118">
                  <a:extLst>
                    <a:ext uri="{FF2B5EF4-FFF2-40B4-BE49-F238E27FC236}">
                      <a16:creationId xmlns:a16="http://schemas.microsoft.com/office/drawing/2014/main" id="{286397FB-2EBD-4159-B4BF-C07390A6AED7}"/>
                    </a:ext>
                  </a:extLst>
                </p:cNvPr>
                <p:cNvSpPr>
                  <a:spLocks/>
                </p:cNvSpPr>
                <p:nvPr/>
              </p:nvSpPr>
              <p:spPr bwMode="auto">
                <a:xfrm>
                  <a:off x="10509391" y="2817814"/>
                  <a:ext cx="3175" cy="3175"/>
                </a:xfrm>
                <a:custGeom>
                  <a:avLst/>
                  <a:gdLst>
                    <a:gd name="T0" fmla="*/ 0 w 2"/>
                    <a:gd name="T1" fmla="*/ 0 h 2"/>
                    <a:gd name="T2" fmla="*/ 0 w 2"/>
                    <a:gd name="T3" fmla="*/ 0 h 2"/>
                    <a:gd name="T4" fmla="*/ 0 w 2"/>
                    <a:gd name="T5" fmla="*/ 0 h 2"/>
                    <a:gd name="T6" fmla="*/ 0 w 2"/>
                    <a:gd name="T7" fmla="*/ 0 h 2"/>
                    <a:gd name="T8" fmla="*/ 2 w 2"/>
                    <a:gd name="T9" fmla="*/ 0 h 2"/>
                    <a:gd name="T10" fmla="*/ 2 w 2"/>
                    <a:gd name="T11" fmla="*/ 2 h 2"/>
                    <a:gd name="T12" fmla="*/ 0 w 2"/>
                    <a:gd name="T13" fmla="*/ 2 h 2"/>
                    <a:gd name="T14" fmla="*/ 0 w 2"/>
                    <a:gd name="T15" fmla="*/ 2 h 2"/>
                    <a:gd name="T16" fmla="*/ 0 w 2"/>
                    <a:gd name="T17" fmla="*/ 2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0"/>
                      </a:lnTo>
                      <a:lnTo>
                        <a:pt x="0" y="0"/>
                      </a:lnTo>
                      <a:lnTo>
                        <a:pt x="0" y="0"/>
                      </a:lnTo>
                      <a:lnTo>
                        <a:pt x="2" y="0"/>
                      </a:lnTo>
                      <a:lnTo>
                        <a:pt x="2" y="2"/>
                      </a:lnTo>
                      <a:lnTo>
                        <a:pt x="0" y="2"/>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0" name="Freeform 119">
                  <a:extLst>
                    <a:ext uri="{FF2B5EF4-FFF2-40B4-BE49-F238E27FC236}">
                      <a16:creationId xmlns:a16="http://schemas.microsoft.com/office/drawing/2014/main" id="{EDAFB881-A65D-49B2-AAB7-2D2B2999F596}"/>
                    </a:ext>
                  </a:extLst>
                </p:cNvPr>
                <p:cNvSpPr>
                  <a:spLocks/>
                </p:cNvSpPr>
                <p:nvPr/>
              </p:nvSpPr>
              <p:spPr bwMode="auto">
                <a:xfrm>
                  <a:off x="13020816" y="3192464"/>
                  <a:ext cx="3175" cy="3175"/>
                </a:xfrm>
                <a:custGeom>
                  <a:avLst/>
                  <a:gdLst>
                    <a:gd name="T0" fmla="*/ 2 w 2"/>
                    <a:gd name="T1" fmla="*/ 0 h 2"/>
                    <a:gd name="T2" fmla="*/ 2 w 2"/>
                    <a:gd name="T3" fmla="*/ 2 h 2"/>
                    <a:gd name="T4" fmla="*/ 2 w 2"/>
                    <a:gd name="T5" fmla="*/ 2 h 2"/>
                    <a:gd name="T6" fmla="*/ 2 w 2"/>
                    <a:gd name="T7" fmla="*/ 2 h 2"/>
                    <a:gd name="T8" fmla="*/ 2 w 2"/>
                    <a:gd name="T9" fmla="*/ 2 h 2"/>
                    <a:gd name="T10" fmla="*/ 0 w 2"/>
                    <a:gd name="T11" fmla="*/ 2 h 2"/>
                    <a:gd name="T12" fmla="*/ 0 w 2"/>
                    <a:gd name="T13" fmla="*/ 2 h 2"/>
                    <a:gd name="T14" fmla="*/ 0 w 2"/>
                    <a:gd name="T15" fmla="*/ 0 h 2"/>
                    <a:gd name="T16" fmla="*/ 0 w 2"/>
                    <a:gd name="T17" fmla="*/ 0 h 2"/>
                    <a:gd name="T18" fmla="*/ 2 w 2"/>
                    <a:gd name="T19" fmla="*/ 0 h 2"/>
                    <a:gd name="T20" fmla="*/ 2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0" y="2"/>
                      </a:lnTo>
                      <a:lnTo>
                        <a:pt x="0" y="2"/>
                      </a:ln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1" name="Freeform 120">
                  <a:extLst>
                    <a:ext uri="{FF2B5EF4-FFF2-40B4-BE49-F238E27FC236}">
                      <a16:creationId xmlns:a16="http://schemas.microsoft.com/office/drawing/2014/main" id="{EA296A64-991A-48F0-971B-94736A57EBA3}"/>
                    </a:ext>
                  </a:extLst>
                </p:cNvPr>
                <p:cNvSpPr>
                  <a:spLocks/>
                </p:cNvSpPr>
                <p:nvPr/>
              </p:nvSpPr>
              <p:spPr bwMode="auto">
                <a:xfrm>
                  <a:off x="13020816" y="3192464"/>
                  <a:ext cx="3175" cy="3175"/>
                </a:xfrm>
                <a:custGeom>
                  <a:avLst/>
                  <a:gdLst>
                    <a:gd name="T0" fmla="*/ 2 w 2"/>
                    <a:gd name="T1" fmla="*/ 0 h 2"/>
                    <a:gd name="T2" fmla="*/ 2 w 2"/>
                    <a:gd name="T3" fmla="*/ 2 h 2"/>
                    <a:gd name="T4" fmla="*/ 2 w 2"/>
                    <a:gd name="T5" fmla="*/ 2 h 2"/>
                    <a:gd name="T6" fmla="*/ 2 w 2"/>
                    <a:gd name="T7" fmla="*/ 2 h 2"/>
                    <a:gd name="T8" fmla="*/ 2 w 2"/>
                    <a:gd name="T9" fmla="*/ 2 h 2"/>
                    <a:gd name="T10" fmla="*/ 0 w 2"/>
                    <a:gd name="T11" fmla="*/ 2 h 2"/>
                    <a:gd name="T12" fmla="*/ 0 w 2"/>
                    <a:gd name="T13" fmla="*/ 2 h 2"/>
                    <a:gd name="T14" fmla="*/ 0 w 2"/>
                    <a:gd name="T15" fmla="*/ 0 h 2"/>
                    <a:gd name="T16" fmla="*/ 0 w 2"/>
                    <a:gd name="T17" fmla="*/ 0 h 2"/>
                    <a:gd name="T18" fmla="*/ 2 w 2"/>
                    <a:gd name="T19" fmla="*/ 0 h 2"/>
                    <a:gd name="T20" fmla="*/ 2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0" y="2"/>
                      </a:lnTo>
                      <a:lnTo>
                        <a:pt x="0" y="2"/>
                      </a:ln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2" name="Freeform 121">
                  <a:extLst>
                    <a:ext uri="{FF2B5EF4-FFF2-40B4-BE49-F238E27FC236}">
                      <a16:creationId xmlns:a16="http://schemas.microsoft.com/office/drawing/2014/main" id="{1D95BD79-77A0-45E6-8218-B2D1BC9E02C7}"/>
                    </a:ext>
                  </a:extLst>
                </p:cNvPr>
                <p:cNvSpPr>
                  <a:spLocks/>
                </p:cNvSpPr>
                <p:nvPr/>
              </p:nvSpPr>
              <p:spPr bwMode="auto">
                <a:xfrm>
                  <a:off x="12462016" y="3660776"/>
                  <a:ext cx="3175" cy="3175"/>
                </a:xfrm>
                <a:custGeom>
                  <a:avLst/>
                  <a:gdLst>
                    <a:gd name="T0" fmla="*/ 2 w 2"/>
                    <a:gd name="T1" fmla="*/ 0 h 2"/>
                    <a:gd name="T2" fmla="*/ 2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0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2"/>
                      </a:lnTo>
                      <a:lnTo>
                        <a:pt x="0" y="2"/>
                      </a:lnTo>
                      <a:lnTo>
                        <a:pt x="0" y="2"/>
                      </a:lnTo>
                      <a:lnTo>
                        <a:pt x="0" y="2"/>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3" name="Freeform 122">
                  <a:extLst>
                    <a:ext uri="{FF2B5EF4-FFF2-40B4-BE49-F238E27FC236}">
                      <a16:creationId xmlns:a16="http://schemas.microsoft.com/office/drawing/2014/main" id="{D1062CA5-921C-4DFC-B76A-347A135A8275}"/>
                    </a:ext>
                  </a:extLst>
                </p:cNvPr>
                <p:cNvSpPr>
                  <a:spLocks/>
                </p:cNvSpPr>
                <p:nvPr/>
              </p:nvSpPr>
              <p:spPr bwMode="auto">
                <a:xfrm>
                  <a:off x="12462016" y="3660776"/>
                  <a:ext cx="3175" cy="3175"/>
                </a:xfrm>
                <a:custGeom>
                  <a:avLst/>
                  <a:gdLst>
                    <a:gd name="T0" fmla="*/ 2 w 2"/>
                    <a:gd name="T1" fmla="*/ 0 h 2"/>
                    <a:gd name="T2" fmla="*/ 2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0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2"/>
                      </a:lnTo>
                      <a:lnTo>
                        <a:pt x="0" y="2"/>
                      </a:lnTo>
                      <a:lnTo>
                        <a:pt x="0" y="2"/>
                      </a:lnTo>
                      <a:lnTo>
                        <a:pt x="0" y="2"/>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4" name="Freeform 123">
                  <a:extLst>
                    <a:ext uri="{FF2B5EF4-FFF2-40B4-BE49-F238E27FC236}">
                      <a16:creationId xmlns:a16="http://schemas.microsoft.com/office/drawing/2014/main" id="{454D3148-9307-456F-9499-CACA742CD87A}"/>
                    </a:ext>
                  </a:extLst>
                </p:cNvPr>
                <p:cNvSpPr>
                  <a:spLocks/>
                </p:cNvSpPr>
                <p:nvPr/>
              </p:nvSpPr>
              <p:spPr bwMode="auto">
                <a:xfrm>
                  <a:off x="11238053" y="2833689"/>
                  <a:ext cx="6350" cy="6350"/>
                </a:xfrm>
                <a:custGeom>
                  <a:avLst/>
                  <a:gdLst>
                    <a:gd name="T0" fmla="*/ 2 w 4"/>
                    <a:gd name="T1" fmla="*/ 2 h 4"/>
                    <a:gd name="T2" fmla="*/ 2 w 4"/>
                    <a:gd name="T3" fmla="*/ 2 h 4"/>
                    <a:gd name="T4" fmla="*/ 4 w 4"/>
                    <a:gd name="T5" fmla="*/ 2 h 4"/>
                    <a:gd name="T6" fmla="*/ 4 w 4"/>
                    <a:gd name="T7" fmla="*/ 4 h 4"/>
                    <a:gd name="T8" fmla="*/ 2 w 4"/>
                    <a:gd name="T9" fmla="*/ 4 h 4"/>
                    <a:gd name="T10" fmla="*/ 2 w 4"/>
                    <a:gd name="T11" fmla="*/ 4 h 4"/>
                    <a:gd name="T12" fmla="*/ 2 w 4"/>
                    <a:gd name="T13" fmla="*/ 2 h 4"/>
                    <a:gd name="T14" fmla="*/ 0 w 4"/>
                    <a:gd name="T15" fmla="*/ 2 h 4"/>
                    <a:gd name="T16" fmla="*/ 0 w 4"/>
                    <a:gd name="T17" fmla="*/ 2 h 4"/>
                    <a:gd name="T18" fmla="*/ 2 w 4"/>
                    <a:gd name="T19" fmla="*/ 2 h 4"/>
                    <a:gd name="T20" fmla="*/ 2 w 4"/>
                    <a:gd name="T21" fmla="*/ 0 h 4"/>
                    <a:gd name="T22" fmla="*/ 2 w 4"/>
                    <a:gd name="T23" fmla="*/ 0 h 4"/>
                    <a:gd name="T24" fmla="*/ 2 w 4"/>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2"/>
                      </a:moveTo>
                      <a:lnTo>
                        <a:pt x="2" y="2"/>
                      </a:lnTo>
                      <a:lnTo>
                        <a:pt x="4" y="2"/>
                      </a:lnTo>
                      <a:lnTo>
                        <a:pt x="4" y="4"/>
                      </a:lnTo>
                      <a:lnTo>
                        <a:pt x="2" y="4"/>
                      </a:lnTo>
                      <a:lnTo>
                        <a:pt x="2" y="4"/>
                      </a:lnTo>
                      <a:lnTo>
                        <a:pt x="2" y="2"/>
                      </a:lnTo>
                      <a:lnTo>
                        <a:pt x="0" y="2"/>
                      </a:lnTo>
                      <a:lnTo>
                        <a:pt x="0" y="2"/>
                      </a:lnTo>
                      <a:lnTo>
                        <a:pt x="2" y="2"/>
                      </a:lnTo>
                      <a:lnTo>
                        <a:pt x="2" y="0"/>
                      </a:lnTo>
                      <a:lnTo>
                        <a:pt x="2" y="0"/>
                      </a:lnTo>
                      <a:lnTo>
                        <a:pt x="2" y="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5" name="Freeform 124">
                  <a:extLst>
                    <a:ext uri="{FF2B5EF4-FFF2-40B4-BE49-F238E27FC236}">
                      <a16:creationId xmlns:a16="http://schemas.microsoft.com/office/drawing/2014/main" id="{CAB8BEAB-26CB-4B88-9CB8-BD4CA018539D}"/>
                    </a:ext>
                  </a:extLst>
                </p:cNvPr>
                <p:cNvSpPr>
                  <a:spLocks/>
                </p:cNvSpPr>
                <p:nvPr/>
              </p:nvSpPr>
              <p:spPr bwMode="auto">
                <a:xfrm>
                  <a:off x="11238053" y="2833689"/>
                  <a:ext cx="6350" cy="6350"/>
                </a:xfrm>
                <a:custGeom>
                  <a:avLst/>
                  <a:gdLst>
                    <a:gd name="T0" fmla="*/ 2 w 4"/>
                    <a:gd name="T1" fmla="*/ 2 h 4"/>
                    <a:gd name="T2" fmla="*/ 2 w 4"/>
                    <a:gd name="T3" fmla="*/ 2 h 4"/>
                    <a:gd name="T4" fmla="*/ 4 w 4"/>
                    <a:gd name="T5" fmla="*/ 2 h 4"/>
                    <a:gd name="T6" fmla="*/ 4 w 4"/>
                    <a:gd name="T7" fmla="*/ 4 h 4"/>
                    <a:gd name="T8" fmla="*/ 2 w 4"/>
                    <a:gd name="T9" fmla="*/ 4 h 4"/>
                    <a:gd name="T10" fmla="*/ 2 w 4"/>
                    <a:gd name="T11" fmla="*/ 4 h 4"/>
                    <a:gd name="T12" fmla="*/ 2 w 4"/>
                    <a:gd name="T13" fmla="*/ 2 h 4"/>
                    <a:gd name="T14" fmla="*/ 0 w 4"/>
                    <a:gd name="T15" fmla="*/ 2 h 4"/>
                    <a:gd name="T16" fmla="*/ 0 w 4"/>
                    <a:gd name="T17" fmla="*/ 2 h 4"/>
                    <a:gd name="T18" fmla="*/ 2 w 4"/>
                    <a:gd name="T19" fmla="*/ 2 h 4"/>
                    <a:gd name="T20" fmla="*/ 2 w 4"/>
                    <a:gd name="T21" fmla="*/ 0 h 4"/>
                    <a:gd name="T22" fmla="*/ 2 w 4"/>
                    <a:gd name="T23" fmla="*/ 0 h 4"/>
                    <a:gd name="T24" fmla="*/ 2 w 4"/>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4">
                      <a:moveTo>
                        <a:pt x="2" y="2"/>
                      </a:moveTo>
                      <a:lnTo>
                        <a:pt x="2" y="2"/>
                      </a:lnTo>
                      <a:lnTo>
                        <a:pt x="4" y="2"/>
                      </a:lnTo>
                      <a:lnTo>
                        <a:pt x="4" y="4"/>
                      </a:lnTo>
                      <a:lnTo>
                        <a:pt x="2" y="4"/>
                      </a:lnTo>
                      <a:lnTo>
                        <a:pt x="2" y="4"/>
                      </a:lnTo>
                      <a:lnTo>
                        <a:pt x="2" y="2"/>
                      </a:lnTo>
                      <a:lnTo>
                        <a:pt x="0" y="2"/>
                      </a:lnTo>
                      <a:lnTo>
                        <a:pt x="0" y="2"/>
                      </a:lnTo>
                      <a:lnTo>
                        <a:pt x="2" y="2"/>
                      </a:lnTo>
                      <a:lnTo>
                        <a:pt x="2" y="0"/>
                      </a:lnTo>
                      <a:lnTo>
                        <a:pt x="2" y="0"/>
                      </a:lnTo>
                      <a:lnTo>
                        <a:pt x="2"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6" name="Freeform 125">
                  <a:extLst>
                    <a:ext uri="{FF2B5EF4-FFF2-40B4-BE49-F238E27FC236}">
                      <a16:creationId xmlns:a16="http://schemas.microsoft.com/office/drawing/2014/main" id="{A3DCAA5C-446B-40F8-A1CA-839249194CAE}"/>
                    </a:ext>
                  </a:extLst>
                </p:cNvPr>
                <p:cNvSpPr>
                  <a:spLocks/>
                </p:cNvSpPr>
                <p:nvPr/>
              </p:nvSpPr>
              <p:spPr bwMode="auto">
                <a:xfrm>
                  <a:off x="12947791" y="3278189"/>
                  <a:ext cx="3175" cy="4763"/>
                </a:xfrm>
                <a:custGeom>
                  <a:avLst/>
                  <a:gdLst>
                    <a:gd name="T0" fmla="*/ 0 w 2"/>
                    <a:gd name="T1" fmla="*/ 3 h 3"/>
                    <a:gd name="T2" fmla="*/ 0 w 2"/>
                    <a:gd name="T3" fmla="*/ 3 h 3"/>
                    <a:gd name="T4" fmla="*/ 0 w 2"/>
                    <a:gd name="T5" fmla="*/ 2 h 3"/>
                    <a:gd name="T6" fmla="*/ 0 w 2"/>
                    <a:gd name="T7" fmla="*/ 2 h 3"/>
                    <a:gd name="T8" fmla="*/ 0 w 2"/>
                    <a:gd name="T9" fmla="*/ 2 h 3"/>
                    <a:gd name="T10" fmla="*/ 0 w 2"/>
                    <a:gd name="T11" fmla="*/ 0 h 3"/>
                    <a:gd name="T12" fmla="*/ 2 w 2"/>
                    <a:gd name="T13" fmla="*/ 0 h 3"/>
                    <a:gd name="T14" fmla="*/ 2 w 2"/>
                    <a:gd name="T15" fmla="*/ 2 h 3"/>
                    <a:gd name="T16" fmla="*/ 2 w 2"/>
                    <a:gd name="T17" fmla="*/ 2 h 3"/>
                    <a:gd name="T18" fmla="*/ 2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0" y="2"/>
                      </a:lnTo>
                      <a:lnTo>
                        <a:pt x="0" y="0"/>
                      </a:lnTo>
                      <a:lnTo>
                        <a:pt x="2" y="0"/>
                      </a:lnTo>
                      <a:lnTo>
                        <a:pt x="2" y="2"/>
                      </a:lnTo>
                      <a:lnTo>
                        <a:pt x="2" y="2"/>
                      </a:lnTo>
                      <a:lnTo>
                        <a:pt x="2" y="3"/>
                      </a:lnTo>
                      <a:lnTo>
                        <a:pt x="0" y="3"/>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7" name="Freeform 126">
                  <a:extLst>
                    <a:ext uri="{FF2B5EF4-FFF2-40B4-BE49-F238E27FC236}">
                      <a16:creationId xmlns:a16="http://schemas.microsoft.com/office/drawing/2014/main" id="{1880E26B-70EE-46AB-9F4F-F8277C6E1468}"/>
                    </a:ext>
                  </a:extLst>
                </p:cNvPr>
                <p:cNvSpPr>
                  <a:spLocks/>
                </p:cNvSpPr>
                <p:nvPr/>
              </p:nvSpPr>
              <p:spPr bwMode="auto">
                <a:xfrm>
                  <a:off x="12947791" y="3278189"/>
                  <a:ext cx="3175" cy="4763"/>
                </a:xfrm>
                <a:custGeom>
                  <a:avLst/>
                  <a:gdLst>
                    <a:gd name="T0" fmla="*/ 0 w 2"/>
                    <a:gd name="T1" fmla="*/ 3 h 3"/>
                    <a:gd name="T2" fmla="*/ 0 w 2"/>
                    <a:gd name="T3" fmla="*/ 3 h 3"/>
                    <a:gd name="T4" fmla="*/ 0 w 2"/>
                    <a:gd name="T5" fmla="*/ 2 h 3"/>
                    <a:gd name="T6" fmla="*/ 0 w 2"/>
                    <a:gd name="T7" fmla="*/ 2 h 3"/>
                    <a:gd name="T8" fmla="*/ 0 w 2"/>
                    <a:gd name="T9" fmla="*/ 2 h 3"/>
                    <a:gd name="T10" fmla="*/ 0 w 2"/>
                    <a:gd name="T11" fmla="*/ 0 h 3"/>
                    <a:gd name="T12" fmla="*/ 2 w 2"/>
                    <a:gd name="T13" fmla="*/ 0 h 3"/>
                    <a:gd name="T14" fmla="*/ 2 w 2"/>
                    <a:gd name="T15" fmla="*/ 2 h 3"/>
                    <a:gd name="T16" fmla="*/ 2 w 2"/>
                    <a:gd name="T17" fmla="*/ 2 h 3"/>
                    <a:gd name="T18" fmla="*/ 2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0" y="2"/>
                      </a:lnTo>
                      <a:lnTo>
                        <a:pt x="0" y="0"/>
                      </a:lnTo>
                      <a:lnTo>
                        <a:pt x="2" y="0"/>
                      </a:lnTo>
                      <a:lnTo>
                        <a:pt x="2" y="2"/>
                      </a:lnTo>
                      <a:lnTo>
                        <a:pt x="2" y="2"/>
                      </a:lnTo>
                      <a:lnTo>
                        <a:pt x="2" y="3"/>
                      </a:lnTo>
                      <a:lnTo>
                        <a:pt x="0" y="3"/>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8" name="Freeform 127">
                  <a:extLst>
                    <a:ext uri="{FF2B5EF4-FFF2-40B4-BE49-F238E27FC236}">
                      <a16:creationId xmlns:a16="http://schemas.microsoft.com/office/drawing/2014/main" id="{966D8F1C-ACB3-4E6E-BDE1-8F80ED5EFCC0}"/>
                    </a:ext>
                  </a:extLst>
                </p:cNvPr>
                <p:cNvSpPr>
                  <a:spLocks/>
                </p:cNvSpPr>
                <p:nvPr/>
              </p:nvSpPr>
              <p:spPr bwMode="auto">
                <a:xfrm>
                  <a:off x="10596703" y="2790826"/>
                  <a:ext cx="3175" cy="3175"/>
                </a:xfrm>
                <a:custGeom>
                  <a:avLst/>
                  <a:gdLst>
                    <a:gd name="T0" fmla="*/ 2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0" y="2"/>
                      </a:lnTo>
                      <a:lnTo>
                        <a:pt x="0" y="2"/>
                      </a:lnTo>
                      <a:lnTo>
                        <a:pt x="0" y="0"/>
                      </a:lnTo>
                      <a:lnTo>
                        <a:pt x="0" y="0"/>
                      </a:lnTo>
                      <a:lnTo>
                        <a:pt x="2" y="0"/>
                      </a:lnTo>
                      <a:lnTo>
                        <a:pt x="2" y="0"/>
                      </a:lnTo>
                      <a:lnTo>
                        <a:pt x="2" y="0"/>
                      </a:lnTo>
                      <a:lnTo>
                        <a:pt x="2" y="2"/>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49" name="Freeform 128">
                  <a:extLst>
                    <a:ext uri="{FF2B5EF4-FFF2-40B4-BE49-F238E27FC236}">
                      <a16:creationId xmlns:a16="http://schemas.microsoft.com/office/drawing/2014/main" id="{1E8A5451-0BE0-41FF-A42F-FCD0EB31170D}"/>
                    </a:ext>
                  </a:extLst>
                </p:cNvPr>
                <p:cNvSpPr>
                  <a:spLocks/>
                </p:cNvSpPr>
                <p:nvPr/>
              </p:nvSpPr>
              <p:spPr bwMode="auto">
                <a:xfrm>
                  <a:off x="10596703" y="2790826"/>
                  <a:ext cx="3175" cy="3175"/>
                </a:xfrm>
                <a:custGeom>
                  <a:avLst/>
                  <a:gdLst>
                    <a:gd name="T0" fmla="*/ 2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0" y="2"/>
                      </a:lnTo>
                      <a:lnTo>
                        <a:pt x="0" y="2"/>
                      </a:lnTo>
                      <a:lnTo>
                        <a:pt x="0" y="0"/>
                      </a:lnTo>
                      <a:lnTo>
                        <a:pt x="0" y="0"/>
                      </a:lnTo>
                      <a:lnTo>
                        <a:pt x="2" y="0"/>
                      </a:lnTo>
                      <a:lnTo>
                        <a:pt x="2" y="0"/>
                      </a:lnTo>
                      <a:lnTo>
                        <a:pt x="2" y="0"/>
                      </a:lnTo>
                      <a:lnTo>
                        <a:pt x="2" y="2"/>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0" name="Freeform 129">
                  <a:extLst>
                    <a:ext uri="{FF2B5EF4-FFF2-40B4-BE49-F238E27FC236}">
                      <a16:creationId xmlns:a16="http://schemas.microsoft.com/office/drawing/2014/main" id="{E7FA2F88-F499-4BEC-8A43-0F8E0159C9F3}"/>
                    </a:ext>
                  </a:extLst>
                </p:cNvPr>
                <p:cNvSpPr>
                  <a:spLocks/>
                </p:cNvSpPr>
                <p:nvPr/>
              </p:nvSpPr>
              <p:spPr bwMode="auto">
                <a:xfrm>
                  <a:off x="10569716" y="2784476"/>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0" y="0"/>
                      </a:lnTo>
                      <a:lnTo>
                        <a:pt x="2" y="0"/>
                      </a:lnTo>
                      <a:lnTo>
                        <a:pt x="2" y="2"/>
                      </a:lnTo>
                      <a:lnTo>
                        <a:pt x="2"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1" name="Freeform 130">
                  <a:extLst>
                    <a:ext uri="{FF2B5EF4-FFF2-40B4-BE49-F238E27FC236}">
                      <a16:creationId xmlns:a16="http://schemas.microsoft.com/office/drawing/2014/main" id="{D96652B1-291F-4DCF-A8C4-8E9C440171EF}"/>
                    </a:ext>
                  </a:extLst>
                </p:cNvPr>
                <p:cNvSpPr>
                  <a:spLocks/>
                </p:cNvSpPr>
                <p:nvPr/>
              </p:nvSpPr>
              <p:spPr bwMode="auto">
                <a:xfrm>
                  <a:off x="10569716" y="2784476"/>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0" y="0"/>
                      </a:lnTo>
                      <a:lnTo>
                        <a:pt x="2" y="0"/>
                      </a:lnTo>
                      <a:lnTo>
                        <a:pt x="2" y="2"/>
                      </a:lnTo>
                      <a:lnTo>
                        <a:pt x="2"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2" name="Freeform 131">
                  <a:extLst>
                    <a:ext uri="{FF2B5EF4-FFF2-40B4-BE49-F238E27FC236}">
                      <a16:creationId xmlns:a16="http://schemas.microsoft.com/office/drawing/2014/main" id="{AC36D9F6-A641-4C7C-8FA6-302067E906DF}"/>
                    </a:ext>
                  </a:extLst>
                </p:cNvPr>
                <p:cNvSpPr>
                  <a:spLocks/>
                </p:cNvSpPr>
                <p:nvPr/>
              </p:nvSpPr>
              <p:spPr bwMode="auto">
                <a:xfrm>
                  <a:off x="10731641" y="2703514"/>
                  <a:ext cx="1588" cy="3175"/>
                </a:xfrm>
                <a:custGeom>
                  <a:avLst/>
                  <a:gdLst>
                    <a:gd name="T0" fmla="*/ 0 w 1"/>
                    <a:gd name="T1" fmla="*/ 2 h 2"/>
                    <a:gd name="T2" fmla="*/ 0 w 1"/>
                    <a:gd name="T3" fmla="*/ 2 h 2"/>
                    <a:gd name="T4" fmla="*/ 0 w 1"/>
                    <a:gd name="T5" fmla="*/ 0 h 2"/>
                    <a:gd name="T6" fmla="*/ 0 w 1"/>
                    <a:gd name="T7" fmla="*/ 0 h 2"/>
                    <a:gd name="T8" fmla="*/ 0 w 1"/>
                    <a:gd name="T9" fmla="*/ 0 h 2"/>
                    <a:gd name="T10" fmla="*/ 0 w 1"/>
                    <a:gd name="T11" fmla="*/ 0 h 2"/>
                    <a:gd name="T12" fmla="*/ 1 w 1"/>
                    <a:gd name="T13" fmla="*/ 0 h 2"/>
                    <a:gd name="T14" fmla="*/ 1 w 1"/>
                    <a:gd name="T15" fmla="*/ 0 h 2"/>
                    <a:gd name="T16" fmla="*/ 1 w 1"/>
                    <a:gd name="T17" fmla="*/ 2 h 2"/>
                    <a:gd name="T18" fmla="*/ 0 w 1"/>
                    <a:gd name="T19" fmla="*/ 2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lnTo>
                        <a:pt x="0" y="2"/>
                      </a:lnTo>
                      <a:lnTo>
                        <a:pt x="0" y="0"/>
                      </a:lnTo>
                      <a:lnTo>
                        <a:pt x="0" y="0"/>
                      </a:lnTo>
                      <a:lnTo>
                        <a:pt x="0" y="0"/>
                      </a:lnTo>
                      <a:lnTo>
                        <a:pt x="0" y="0"/>
                      </a:lnTo>
                      <a:lnTo>
                        <a:pt x="1" y="0"/>
                      </a:lnTo>
                      <a:lnTo>
                        <a:pt x="1" y="0"/>
                      </a:lnTo>
                      <a:lnTo>
                        <a:pt x="1"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3" name="Freeform 132">
                  <a:extLst>
                    <a:ext uri="{FF2B5EF4-FFF2-40B4-BE49-F238E27FC236}">
                      <a16:creationId xmlns:a16="http://schemas.microsoft.com/office/drawing/2014/main" id="{7D1015CF-D351-43E3-868B-F4B247FB6D5F}"/>
                    </a:ext>
                  </a:extLst>
                </p:cNvPr>
                <p:cNvSpPr>
                  <a:spLocks/>
                </p:cNvSpPr>
                <p:nvPr/>
              </p:nvSpPr>
              <p:spPr bwMode="auto">
                <a:xfrm>
                  <a:off x="10731641" y="2703514"/>
                  <a:ext cx="1588" cy="3175"/>
                </a:xfrm>
                <a:custGeom>
                  <a:avLst/>
                  <a:gdLst>
                    <a:gd name="T0" fmla="*/ 0 w 1"/>
                    <a:gd name="T1" fmla="*/ 2 h 2"/>
                    <a:gd name="T2" fmla="*/ 0 w 1"/>
                    <a:gd name="T3" fmla="*/ 2 h 2"/>
                    <a:gd name="T4" fmla="*/ 0 w 1"/>
                    <a:gd name="T5" fmla="*/ 0 h 2"/>
                    <a:gd name="T6" fmla="*/ 0 w 1"/>
                    <a:gd name="T7" fmla="*/ 0 h 2"/>
                    <a:gd name="T8" fmla="*/ 0 w 1"/>
                    <a:gd name="T9" fmla="*/ 0 h 2"/>
                    <a:gd name="T10" fmla="*/ 0 w 1"/>
                    <a:gd name="T11" fmla="*/ 0 h 2"/>
                    <a:gd name="T12" fmla="*/ 1 w 1"/>
                    <a:gd name="T13" fmla="*/ 0 h 2"/>
                    <a:gd name="T14" fmla="*/ 1 w 1"/>
                    <a:gd name="T15" fmla="*/ 0 h 2"/>
                    <a:gd name="T16" fmla="*/ 1 w 1"/>
                    <a:gd name="T17" fmla="*/ 2 h 2"/>
                    <a:gd name="T18" fmla="*/ 0 w 1"/>
                    <a:gd name="T19" fmla="*/ 2 h 2"/>
                    <a:gd name="T20" fmla="*/ 0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2"/>
                      </a:moveTo>
                      <a:lnTo>
                        <a:pt x="0" y="2"/>
                      </a:lnTo>
                      <a:lnTo>
                        <a:pt x="0" y="0"/>
                      </a:lnTo>
                      <a:lnTo>
                        <a:pt x="0" y="0"/>
                      </a:lnTo>
                      <a:lnTo>
                        <a:pt x="0" y="0"/>
                      </a:lnTo>
                      <a:lnTo>
                        <a:pt x="0" y="0"/>
                      </a:lnTo>
                      <a:lnTo>
                        <a:pt x="1" y="0"/>
                      </a:lnTo>
                      <a:lnTo>
                        <a:pt x="1" y="0"/>
                      </a:lnTo>
                      <a:lnTo>
                        <a:pt x="1"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4" name="Freeform 133">
                  <a:extLst>
                    <a:ext uri="{FF2B5EF4-FFF2-40B4-BE49-F238E27FC236}">
                      <a16:creationId xmlns:a16="http://schemas.microsoft.com/office/drawing/2014/main" id="{B17CF7E4-983D-4BC6-BE2F-6D9D2095E6FF}"/>
                    </a:ext>
                  </a:extLst>
                </p:cNvPr>
                <p:cNvSpPr>
                  <a:spLocks/>
                </p:cNvSpPr>
                <p:nvPr/>
              </p:nvSpPr>
              <p:spPr bwMode="auto">
                <a:xfrm>
                  <a:off x="10599878" y="2794001"/>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2 w 2"/>
                    <a:gd name="T13" fmla="*/ 2 h 2"/>
                    <a:gd name="T14" fmla="*/ 0 w 2"/>
                    <a:gd name="T15" fmla="*/ 2 h 2"/>
                    <a:gd name="T16" fmla="*/ 0 w 2"/>
                    <a:gd name="T17" fmla="*/ 2 h 2"/>
                    <a:gd name="T18" fmla="*/ 0 w 2"/>
                    <a:gd name="T19" fmla="*/ 2 h 2"/>
                    <a:gd name="T20" fmla="*/ 0 w 2"/>
                    <a:gd name="T21" fmla="*/ 2 h 2"/>
                    <a:gd name="T22" fmla="*/ 0 w 2"/>
                    <a:gd name="T23" fmla="*/ 0 h 2"/>
                    <a:gd name="T24" fmla="*/ 2 w 2"/>
                    <a:gd name="T25" fmla="*/ 0 h 2"/>
                    <a:gd name="T26" fmla="*/ 2 w 2"/>
                    <a:gd name="T27" fmla="*/ 0 h 2"/>
                    <a:gd name="T28" fmla="*/ 2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0"/>
                      </a:moveTo>
                      <a:lnTo>
                        <a:pt x="2" y="0"/>
                      </a:lnTo>
                      <a:lnTo>
                        <a:pt x="2" y="0"/>
                      </a:lnTo>
                      <a:lnTo>
                        <a:pt x="2" y="2"/>
                      </a:lnTo>
                      <a:lnTo>
                        <a:pt x="2" y="2"/>
                      </a:lnTo>
                      <a:lnTo>
                        <a:pt x="2" y="2"/>
                      </a:lnTo>
                      <a:lnTo>
                        <a:pt x="2" y="2"/>
                      </a:lnTo>
                      <a:lnTo>
                        <a:pt x="0" y="2"/>
                      </a:lnTo>
                      <a:lnTo>
                        <a:pt x="0" y="2"/>
                      </a:lnTo>
                      <a:lnTo>
                        <a:pt x="0" y="2"/>
                      </a:lnTo>
                      <a:lnTo>
                        <a:pt x="0" y="2"/>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5" name="Freeform 134">
                  <a:extLst>
                    <a:ext uri="{FF2B5EF4-FFF2-40B4-BE49-F238E27FC236}">
                      <a16:creationId xmlns:a16="http://schemas.microsoft.com/office/drawing/2014/main" id="{6B815897-D272-4A16-97C7-AFFC4C139D34}"/>
                    </a:ext>
                  </a:extLst>
                </p:cNvPr>
                <p:cNvSpPr>
                  <a:spLocks/>
                </p:cNvSpPr>
                <p:nvPr/>
              </p:nvSpPr>
              <p:spPr bwMode="auto">
                <a:xfrm>
                  <a:off x="10599878" y="2794001"/>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2 w 2"/>
                    <a:gd name="T13" fmla="*/ 2 h 2"/>
                    <a:gd name="T14" fmla="*/ 0 w 2"/>
                    <a:gd name="T15" fmla="*/ 2 h 2"/>
                    <a:gd name="T16" fmla="*/ 0 w 2"/>
                    <a:gd name="T17" fmla="*/ 2 h 2"/>
                    <a:gd name="T18" fmla="*/ 0 w 2"/>
                    <a:gd name="T19" fmla="*/ 2 h 2"/>
                    <a:gd name="T20" fmla="*/ 0 w 2"/>
                    <a:gd name="T21" fmla="*/ 2 h 2"/>
                    <a:gd name="T22" fmla="*/ 0 w 2"/>
                    <a:gd name="T23" fmla="*/ 0 h 2"/>
                    <a:gd name="T24" fmla="*/ 2 w 2"/>
                    <a:gd name="T25" fmla="*/ 0 h 2"/>
                    <a:gd name="T26" fmla="*/ 2 w 2"/>
                    <a:gd name="T27" fmla="*/ 0 h 2"/>
                    <a:gd name="T28" fmla="*/ 2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0"/>
                      </a:moveTo>
                      <a:lnTo>
                        <a:pt x="2" y="0"/>
                      </a:lnTo>
                      <a:lnTo>
                        <a:pt x="2" y="0"/>
                      </a:lnTo>
                      <a:lnTo>
                        <a:pt x="2" y="2"/>
                      </a:lnTo>
                      <a:lnTo>
                        <a:pt x="2" y="2"/>
                      </a:lnTo>
                      <a:lnTo>
                        <a:pt x="2" y="2"/>
                      </a:lnTo>
                      <a:lnTo>
                        <a:pt x="2" y="2"/>
                      </a:lnTo>
                      <a:lnTo>
                        <a:pt x="0" y="2"/>
                      </a:lnTo>
                      <a:lnTo>
                        <a:pt x="0" y="2"/>
                      </a:lnTo>
                      <a:lnTo>
                        <a:pt x="0" y="2"/>
                      </a:lnTo>
                      <a:lnTo>
                        <a:pt x="0" y="2"/>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6" name="Freeform 135">
                  <a:extLst>
                    <a:ext uri="{FF2B5EF4-FFF2-40B4-BE49-F238E27FC236}">
                      <a16:creationId xmlns:a16="http://schemas.microsoft.com/office/drawing/2014/main" id="{6BBED2CE-5E29-437D-B87E-69ECDF260622}"/>
                    </a:ext>
                  </a:extLst>
                </p:cNvPr>
                <p:cNvSpPr>
                  <a:spLocks/>
                </p:cNvSpPr>
                <p:nvPr/>
              </p:nvSpPr>
              <p:spPr bwMode="auto">
                <a:xfrm>
                  <a:off x="10503041" y="2708276"/>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0 w 2"/>
                    <a:gd name="T13" fmla="*/ 0 h 2"/>
                    <a:gd name="T14" fmla="*/ 0 w 2"/>
                    <a:gd name="T15" fmla="*/ 0 h 2"/>
                    <a:gd name="T16" fmla="*/ 2 w 2"/>
                    <a:gd name="T17" fmla="*/ 0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0"/>
                      </a:lnTo>
                      <a:lnTo>
                        <a:pt x="0" y="0"/>
                      </a:lnTo>
                      <a:lnTo>
                        <a:pt x="0" y="0"/>
                      </a:lnTo>
                      <a:lnTo>
                        <a:pt x="0" y="0"/>
                      </a:lnTo>
                      <a:lnTo>
                        <a:pt x="0" y="0"/>
                      </a:lnTo>
                      <a:lnTo>
                        <a:pt x="2" y="0"/>
                      </a:lnTo>
                      <a:lnTo>
                        <a:pt x="2" y="2"/>
                      </a:lnTo>
                      <a:lnTo>
                        <a:pt x="2"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7" name="Freeform 136">
                  <a:extLst>
                    <a:ext uri="{FF2B5EF4-FFF2-40B4-BE49-F238E27FC236}">
                      <a16:creationId xmlns:a16="http://schemas.microsoft.com/office/drawing/2014/main" id="{692A8C40-DEF7-4144-AC20-3876650CA2DF}"/>
                    </a:ext>
                  </a:extLst>
                </p:cNvPr>
                <p:cNvSpPr>
                  <a:spLocks/>
                </p:cNvSpPr>
                <p:nvPr/>
              </p:nvSpPr>
              <p:spPr bwMode="auto">
                <a:xfrm>
                  <a:off x="10503041" y="2708276"/>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0 w 2"/>
                    <a:gd name="T13" fmla="*/ 0 h 2"/>
                    <a:gd name="T14" fmla="*/ 0 w 2"/>
                    <a:gd name="T15" fmla="*/ 0 h 2"/>
                    <a:gd name="T16" fmla="*/ 2 w 2"/>
                    <a:gd name="T17" fmla="*/ 0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0"/>
                      </a:lnTo>
                      <a:lnTo>
                        <a:pt x="0" y="0"/>
                      </a:lnTo>
                      <a:lnTo>
                        <a:pt x="0" y="0"/>
                      </a:lnTo>
                      <a:lnTo>
                        <a:pt x="0" y="0"/>
                      </a:lnTo>
                      <a:lnTo>
                        <a:pt x="0" y="0"/>
                      </a:lnTo>
                      <a:lnTo>
                        <a:pt x="2" y="0"/>
                      </a:lnTo>
                      <a:lnTo>
                        <a:pt x="2" y="2"/>
                      </a:lnTo>
                      <a:lnTo>
                        <a:pt x="2"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8" name="Freeform 137">
                  <a:extLst>
                    <a:ext uri="{FF2B5EF4-FFF2-40B4-BE49-F238E27FC236}">
                      <a16:creationId xmlns:a16="http://schemas.microsoft.com/office/drawing/2014/main" id="{E06ABE4B-F8FF-469B-A032-E0ADFCED9E47}"/>
                    </a:ext>
                  </a:extLst>
                </p:cNvPr>
                <p:cNvSpPr>
                  <a:spLocks/>
                </p:cNvSpPr>
                <p:nvPr/>
              </p:nvSpPr>
              <p:spPr bwMode="auto">
                <a:xfrm>
                  <a:off x="12554091" y="3140076"/>
                  <a:ext cx="4763" cy="6350"/>
                </a:xfrm>
                <a:custGeom>
                  <a:avLst/>
                  <a:gdLst>
                    <a:gd name="T0" fmla="*/ 2 w 3"/>
                    <a:gd name="T1" fmla="*/ 4 h 4"/>
                    <a:gd name="T2" fmla="*/ 0 w 3"/>
                    <a:gd name="T3" fmla="*/ 4 h 4"/>
                    <a:gd name="T4" fmla="*/ 0 w 3"/>
                    <a:gd name="T5" fmla="*/ 2 h 4"/>
                    <a:gd name="T6" fmla="*/ 0 w 3"/>
                    <a:gd name="T7" fmla="*/ 2 h 4"/>
                    <a:gd name="T8" fmla="*/ 0 w 3"/>
                    <a:gd name="T9" fmla="*/ 0 h 4"/>
                    <a:gd name="T10" fmla="*/ 2 w 3"/>
                    <a:gd name="T11" fmla="*/ 0 h 4"/>
                    <a:gd name="T12" fmla="*/ 2 w 3"/>
                    <a:gd name="T13" fmla="*/ 0 h 4"/>
                    <a:gd name="T14" fmla="*/ 2 w 3"/>
                    <a:gd name="T15" fmla="*/ 0 h 4"/>
                    <a:gd name="T16" fmla="*/ 3 w 3"/>
                    <a:gd name="T17" fmla="*/ 0 h 4"/>
                    <a:gd name="T18" fmla="*/ 3 w 3"/>
                    <a:gd name="T19" fmla="*/ 0 h 4"/>
                    <a:gd name="T20" fmla="*/ 3 w 3"/>
                    <a:gd name="T21" fmla="*/ 2 h 4"/>
                    <a:gd name="T22" fmla="*/ 2 w 3"/>
                    <a:gd name="T23" fmla="*/ 2 h 4"/>
                    <a:gd name="T24" fmla="*/ 2 w 3"/>
                    <a:gd name="T25" fmla="*/ 2 h 4"/>
                    <a:gd name="T26" fmla="*/ 2 w 3"/>
                    <a:gd name="T27" fmla="*/ 4 h 4"/>
                    <a:gd name="T28" fmla="*/ 2 w 3"/>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2" y="4"/>
                      </a:moveTo>
                      <a:lnTo>
                        <a:pt x="0" y="4"/>
                      </a:lnTo>
                      <a:lnTo>
                        <a:pt x="0" y="2"/>
                      </a:lnTo>
                      <a:lnTo>
                        <a:pt x="0" y="2"/>
                      </a:lnTo>
                      <a:lnTo>
                        <a:pt x="0" y="0"/>
                      </a:lnTo>
                      <a:lnTo>
                        <a:pt x="2" y="0"/>
                      </a:lnTo>
                      <a:lnTo>
                        <a:pt x="2" y="0"/>
                      </a:lnTo>
                      <a:lnTo>
                        <a:pt x="2" y="0"/>
                      </a:lnTo>
                      <a:lnTo>
                        <a:pt x="3" y="0"/>
                      </a:lnTo>
                      <a:lnTo>
                        <a:pt x="3" y="0"/>
                      </a:lnTo>
                      <a:lnTo>
                        <a:pt x="3" y="2"/>
                      </a:lnTo>
                      <a:lnTo>
                        <a:pt x="2" y="2"/>
                      </a:lnTo>
                      <a:lnTo>
                        <a:pt x="2" y="2"/>
                      </a:lnTo>
                      <a:lnTo>
                        <a:pt x="2" y="4"/>
                      </a:lnTo>
                      <a:lnTo>
                        <a:pt x="2"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59" name="Freeform 138">
                  <a:extLst>
                    <a:ext uri="{FF2B5EF4-FFF2-40B4-BE49-F238E27FC236}">
                      <a16:creationId xmlns:a16="http://schemas.microsoft.com/office/drawing/2014/main" id="{FAF11FC6-C808-4D8D-BC48-087E19CE82E4}"/>
                    </a:ext>
                  </a:extLst>
                </p:cNvPr>
                <p:cNvSpPr>
                  <a:spLocks/>
                </p:cNvSpPr>
                <p:nvPr/>
              </p:nvSpPr>
              <p:spPr bwMode="auto">
                <a:xfrm>
                  <a:off x="12554091" y="3140076"/>
                  <a:ext cx="4763" cy="6350"/>
                </a:xfrm>
                <a:custGeom>
                  <a:avLst/>
                  <a:gdLst>
                    <a:gd name="T0" fmla="*/ 2 w 3"/>
                    <a:gd name="T1" fmla="*/ 4 h 4"/>
                    <a:gd name="T2" fmla="*/ 0 w 3"/>
                    <a:gd name="T3" fmla="*/ 4 h 4"/>
                    <a:gd name="T4" fmla="*/ 0 w 3"/>
                    <a:gd name="T5" fmla="*/ 2 h 4"/>
                    <a:gd name="T6" fmla="*/ 0 w 3"/>
                    <a:gd name="T7" fmla="*/ 2 h 4"/>
                    <a:gd name="T8" fmla="*/ 0 w 3"/>
                    <a:gd name="T9" fmla="*/ 0 h 4"/>
                    <a:gd name="T10" fmla="*/ 2 w 3"/>
                    <a:gd name="T11" fmla="*/ 0 h 4"/>
                    <a:gd name="T12" fmla="*/ 2 w 3"/>
                    <a:gd name="T13" fmla="*/ 0 h 4"/>
                    <a:gd name="T14" fmla="*/ 2 w 3"/>
                    <a:gd name="T15" fmla="*/ 0 h 4"/>
                    <a:gd name="T16" fmla="*/ 3 w 3"/>
                    <a:gd name="T17" fmla="*/ 0 h 4"/>
                    <a:gd name="T18" fmla="*/ 3 w 3"/>
                    <a:gd name="T19" fmla="*/ 0 h 4"/>
                    <a:gd name="T20" fmla="*/ 3 w 3"/>
                    <a:gd name="T21" fmla="*/ 2 h 4"/>
                    <a:gd name="T22" fmla="*/ 2 w 3"/>
                    <a:gd name="T23" fmla="*/ 2 h 4"/>
                    <a:gd name="T24" fmla="*/ 2 w 3"/>
                    <a:gd name="T25" fmla="*/ 2 h 4"/>
                    <a:gd name="T26" fmla="*/ 2 w 3"/>
                    <a:gd name="T27" fmla="*/ 4 h 4"/>
                    <a:gd name="T28" fmla="*/ 2 w 3"/>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2" y="4"/>
                      </a:moveTo>
                      <a:lnTo>
                        <a:pt x="0" y="4"/>
                      </a:lnTo>
                      <a:lnTo>
                        <a:pt x="0" y="2"/>
                      </a:lnTo>
                      <a:lnTo>
                        <a:pt x="0" y="2"/>
                      </a:lnTo>
                      <a:lnTo>
                        <a:pt x="0" y="0"/>
                      </a:lnTo>
                      <a:lnTo>
                        <a:pt x="2" y="0"/>
                      </a:lnTo>
                      <a:lnTo>
                        <a:pt x="2" y="0"/>
                      </a:lnTo>
                      <a:lnTo>
                        <a:pt x="2" y="0"/>
                      </a:lnTo>
                      <a:lnTo>
                        <a:pt x="3" y="0"/>
                      </a:lnTo>
                      <a:lnTo>
                        <a:pt x="3" y="0"/>
                      </a:lnTo>
                      <a:lnTo>
                        <a:pt x="3" y="2"/>
                      </a:lnTo>
                      <a:lnTo>
                        <a:pt x="2" y="2"/>
                      </a:lnTo>
                      <a:lnTo>
                        <a:pt x="2" y="2"/>
                      </a:lnTo>
                      <a:lnTo>
                        <a:pt x="2" y="4"/>
                      </a:lnTo>
                      <a:lnTo>
                        <a:pt x="2"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0" name="Freeform 139">
                  <a:extLst>
                    <a:ext uri="{FF2B5EF4-FFF2-40B4-BE49-F238E27FC236}">
                      <a16:creationId xmlns:a16="http://schemas.microsoft.com/office/drawing/2014/main" id="{0EEA70BA-5016-45C6-9D16-B7CA7875B2D6}"/>
                    </a:ext>
                  </a:extLst>
                </p:cNvPr>
                <p:cNvSpPr>
                  <a:spLocks/>
                </p:cNvSpPr>
                <p:nvPr/>
              </p:nvSpPr>
              <p:spPr bwMode="auto">
                <a:xfrm>
                  <a:off x="11603178" y="3511551"/>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0 h 2"/>
                    <a:gd name="T16" fmla="*/ 2 w 2"/>
                    <a:gd name="T17" fmla="*/ 2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0"/>
                      </a:lnTo>
                      <a:lnTo>
                        <a:pt x="0" y="0"/>
                      </a:lnTo>
                      <a:lnTo>
                        <a:pt x="0" y="0"/>
                      </a:lnTo>
                      <a:lnTo>
                        <a:pt x="2" y="0"/>
                      </a:lnTo>
                      <a:lnTo>
                        <a:pt x="2" y="0"/>
                      </a:lnTo>
                      <a:lnTo>
                        <a:pt x="2" y="2"/>
                      </a:lnTo>
                      <a:lnTo>
                        <a:pt x="2" y="2"/>
                      </a:lnTo>
                      <a:lnTo>
                        <a:pt x="2"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1" name="Freeform 140">
                  <a:extLst>
                    <a:ext uri="{FF2B5EF4-FFF2-40B4-BE49-F238E27FC236}">
                      <a16:creationId xmlns:a16="http://schemas.microsoft.com/office/drawing/2014/main" id="{4BB7B027-36FC-4489-932C-0A7AD349FB29}"/>
                    </a:ext>
                  </a:extLst>
                </p:cNvPr>
                <p:cNvSpPr>
                  <a:spLocks/>
                </p:cNvSpPr>
                <p:nvPr/>
              </p:nvSpPr>
              <p:spPr bwMode="auto">
                <a:xfrm>
                  <a:off x="11603178" y="3511551"/>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0 h 2"/>
                    <a:gd name="T16" fmla="*/ 2 w 2"/>
                    <a:gd name="T17" fmla="*/ 2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0"/>
                      </a:lnTo>
                      <a:lnTo>
                        <a:pt x="0" y="0"/>
                      </a:lnTo>
                      <a:lnTo>
                        <a:pt x="0" y="0"/>
                      </a:lnTo>
                      <a:lnTo>
                        <a:pt x="2" y="0"/>
                      </a:lnTo>
                      <a:lnTo>
                        <a:pt x="2" y="0"/>
                      </a:lnTo>
                      <a:lnTo>
                        <a:pt x="2" y="2"/>
                      </a:lnTo>
                      <a:lnTo>
                        <a:pt x="2" y="2"/>
                      </a:lnTo>
                      <a:lnTo>
                        <a:pt x="2"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2" name="Freeform 141">
                  <a:extLst>
                    <a:ext uri="{FF2B5EF4-FFF2-40B4-BE49-F238E27FC236}">
                      <a16:creationId xmlns:a16="http://schemas.microsoft.com/office/drawing/2014/main" id="{7795E675-011B-4CDD-B3AD-423904B178A9}"/>
                    </a:ext>
                  </a:extLst>
                </p:cNvPr>
                <p:cNvSpPr>
                  <a:spLocks/>
                </p:cNvSpPr>
                <p:nvPr/>
              </p:nvSpPr>
              <p:spPr bwMode="auto">
                <a:xfrm>
                  <a:off x="11623816" y="3538539"/>
                  <a:ext cx="6350" cy="3175"/>
                </a:xfrm>
                <a:custGeom>
                  <a:avLst/>
                  <a:gdLst>
                    <a:gd name="T0" fmla="*/ 2 w 4"/>
                    <a:gd name="T1" fmla="*/ 2 h 2"/>
                    <a:gd name="T2" fmla="*/ 0 w 4"/>
                    <a:gd name="T3" fmla="*/ 2 h 2"/>
                    <a:gd name="T4" fmla="*/ 0 w 4"/>
                    <a:gd name="T5" fmla="*/ 0 h 2"/>
                    <a:gd name="T6" fmla="*/ 0 w 4"/>
                    <a:gd name="T7" fmla="*/ 0 h 2"/>
                    <a:gd name="T8" fmla="*/ 2 w 4"/>
                    <a:gd name="T9" fmla="*/ 0 h 2"/>
                    <a:gd name="T10" fmla="*/ 2 w 4"/>
                    <a:gd name="T11" fmla="*/ 0 h 2"/>
                    <a:gd name="T12" fmla="*/ 4 w 4"/>
                    <a:gd name="T13" fmla="*/ 0 h 2"/>
                    <a:gd name="T14" fmla="*/ 4 w 4"/>
                    <a:gd name="T15" fmla="*/ 0 h 2"/>
                    <a:gd name="T16" fmla="*/ 4 w 4"/>
                    <a:gd name="T17" fmla="*/ 0 h 2"/>
                    <a:gd name="T18" fmla="*/ 4 w 4"/>
                    <a:gd name="T19" fmla="*/ 2 h 2"/>
                    <a:gd name="T20" fmla="*/ 4 w 4"/>
                    <a:gd name="T21" fmla="*/ 2 h 2"/>
                    <a:gd name="T22" fmla="*/ 2 w 4"/>
                    <a:gd name="T23" fmla="*/ 2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0" y="2"/>
                      </a:lnTo>
                      <a:lnTo>
                        <a:pt x="0" y="0"/>
                      </a:lnTo>
                      <a:lnTo>
                        <a:pt x="0" y="0"/>
                      </a:lnTo>
                      <a:lnTo>
                        <a:pt x="2" y="0"/>
                      </a:lnTo>
                      <a:lnTo>
                        <a:pt x="2" y="0"/>
                      </a:lnTo>
                      <a:lnTo>
                        <a:pt x="4" y="0"/>
                      </a:lnTo>
                      <a:lnTo>
                        <a:pt x="4" y="0"/>
                      </a:lnTo>
                      <a:lnTo>
                        <a:pt x="4" y="0"/>
                      </a:lnTo>
                      <a:lnTo>
                        <a:pt x="4" y="2"/>
                      </a:lnTo>
                      <a:lnTo>
                        <a:pt x="4" y="2"/>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3" name="Freeform 142">
                  <a:extLst>
                    <a:ext uri="{FF2B5EF4-FFF2-40B4-BE49-F238E27FC236}">
                      <a16:creationId xmlns:a16="http://schemas.microsoft.com/office/drawing/2014/main" id="{58A8033A-66DE-4BA4-ABBE-8674A277DEBD}"/>
                    </a:ext>
                  </a:extLst>
                </p:cNvPr>
                <p:cNvSpPr>
                  <a:spLocks/>
                </p:cNvSpPr>
                <p:nvPr/>
              </p:nvSpPr>
              <p:spPr bwMode="auto">
                <a:xfrm>
                  <a:off x="11623816" y="3538539"/>
                  <a:ext cx="6350" cy="3175"/>
                </a:xfrm>
                <a:custGeom>
                  <a:avLst/>
                  <a:gdLst>
                    <a:gd name="T0" fmla="*/ 2 w 4"/>
                    <a:gd name="T1" fmla="*/ 2 h 2"/>
                    <a:gd name="T2" fmla="*/ 0 w 4"/>
                    <a:gd name="T3" fmla="*/ 2 h 2"/>
                    <a:gd name="T4" fmla="*/ 0 w 4"/>
                    <a:gd name="T5" fmla="*/ 0 h 2"/>
                    <a:gd name="T6" fmla="*/ 0 w 4"/>
                    <a:gd name="T7" fmla="*/ 0 h 2"/>
                    <a:gd name="T8" fmla="*/ 2 w 4"/>
                    <a:gd name="T9" fmla="*/ 0 h 2"/>
                    <a:gd name="T10" fmla="*/ 2 w 4"/>
                    <a:gd name="T11" fmla="*/ 0 h 2"/>
                    <a:gd name="T12" fmla="*/ 4 w 4"/>
                    <a:gd name="T13" fmla="*/ 0 h 2"/>
                    <a:gd name="T14" fmla="*/ 4 w 4"/>
                    <a:gd name="T15" fmla="*/ 0 h 2"/>
                    <a:gd name="T16" fmla="*/ 4 w 4"/>
                    <a:gd name="T17" fmla="*/ 0 h 2"/>
                    <a:gd name="T18" fmla="*/ 4 w 4"/>
                    <a:gd name="T19" fmla="*/ 2 h 2"/>
                    <a:gd name="T20" fmla="*/ 4 w 4"/>
                    <a:gd name="T21" fmla="*/ 2 h 2"/>
                    <a:gd name="T22" fmla="*/ 2 w 4"/>
                    <a:gd name="T23" fmla="*/ 2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0" y="2"/>
                      </a:lnTo>
                      <a:lnTo>
                        <a:pt x="0" y="0"/>
                      </a:lnTo>
                      <a:lnTo>
                        <a:pt x="0" y="0"/>
                      </a:lnTo>
                      <a:lnTo>
                        <a:pt x="2" y="0"/>
                      </a:lnTo>
                      <a:lnTo>
                        <a:pt x="2" y="0"/>
                      </a:lnTo>
                      <a:lnTo>
                        <a:pt x="4" y="0"/>
                      </a:lnTo>
                      <a:lnTo>
                        <a:pt x="4" y="0"/>
                      </a:lnTo>
                      <a:lnTo>
                        <a:pt x="4" y="0"/>
                      </a:lnTo>
                      <a:lnTo>
                        <a:pt x="4" y="2"/>
                      </a:lnTo>
                      <a:lnTo>
                        <a:pt x="4" y="2"/>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4" name="Freeform 143">
                  <a:extLst>
                    <a:ext uri="{FF2B5EF4-FFF2-40B4-BE49-F238E27FC236}">
                      <a16:creationId xmlns:a16="http://schemas.microsoft.com/office/drawing/2014/main" id="{53078155-3915-4368-847A-896AF16FE599}"/>
                    </a:ext>
                  </a:extLst>
                </p:cNvPr>
                <p:cNvSpPr>
                  <a:spLocks/>
                </p:cNvSpPr>
                <p:nvPr/>
              </p:nvSpPr>
              <p:spPr bwMode="auto">
                <a:xfrm>
                  <a:off x="10733228" y="2724151"/>
                  <a:ext cx="3175" cy="6350"/>
                </a:xfrm>
                <a:custGeom>
                  <a:avLst/>
                  <a:gdLst>
                    <a:gd name="T0" fmla="*/ 2 w 2"/>
                    <a:gd name="T1" fmla="*/ 2 h 4"/>
                    <a:gd name="T2" fmla="*/ 2 w 2"/>
                    <a:gd name="T3" fmla="*/ 4 h 4"/>
                    <a:gd name="T4" fmla="*/ 0 w 2"/>
                    <a:gd name="T5" fmla="*/ 4 h 4"/>
                    <a:gd name="T6" fmla="*/ 0 w 2"/>
                    <a:gd name="T7" fmla="*/ 2 h 4"/>
                    <a:gd name="T8" fmla="*/ 0 w 2"/>
                    <a:gd name="T9" fmla="*/ 2 h 4"/>
                    <a:gd name="T10" fmla="*/ 0 w 2"/>
                    <a:gd name="T11" fmla="*/ 2 h 4"/>
                    <a:gd name="T12" fmla="*/ 0 w 2"/>
                    <a:gd name="T13" fmla="*/ 0 h 4"/>
                    <a:gd name="T14" fmla="*/ 0 w 2"/>
                    <a:gd name="T15" fmla="*/ 0 h 4"/>
                    <a:gd name="T16" fmla="*/ 0 w 2"/>
                    <a:gd name="T17" fmla="*/ 0 h 4"/>
                    <a:gd name="T18" fmla="*/ 2 w 2"/>
                    <a:gd name="T19" fmla="*/ 0 h 4"/>
                    <a:gd name="T20" fmla="*/ 2 w 2"/>
                    <a:gd name="T21" fmla="*/ 0 h 4"/>
                    <a:gd name="T22" fmla="*/ 2 w 2"/>
                    <a:gd name="T23" fmla="*/ 0 h 4"/>
                    <a:gd name="T24" fmla="*/ 2 w 2"/>
                    <a:gd name="T25" fmla="*/ 2 h 4"/>
                    <a:gd name="T26" fmla="*/ 2 w 2"/>
                    <a:gd name="T27" fmla="*/ 2 h 4"/>
                    <a:gd name="T28" fmla="*/ 2 w 2"/>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2"/>
                      </a:moveTo>
                      <a:lnTo>
                        <a:pt x="2" y="4"/>
                      </a:lnTo>
                      <a:lnTo>
                        <a:pt x="0" y="4"/>
                      </a:lnTo>
                      <a:lnTo>
                        <a:pt x="0" y="2"/>
                      </a:lnTo>
                      <a:lnTo>
                        <a:pt x="0" y="2"/>
                      </a:lnTo>
                      <a:lnTo>
                        <a:pt x="0" y="2"/>
                      </a:lnTo>
                      <a:lnTo>
                        <a:pt x="0" y="0"/>
                      </a:lnTo>
                      <a:lnTo>
                        <a:pt x="0" y="0"/>
                      </a:lnTo>
                      <a:lnTo>
                        <a:pt x="0" y="0"/>
                      </a:lnTo>
                      <a:lnTo>
                        <a:pt x="2" y="0"/>
                      </a:lnTo>
                      <a:lnTo>
                        <a:pt x="2" y="0"/>
                      </a:lnTo>
                      <a:lnTo>
                        <a:pt x="2" y="0"/>
                      </a:lnTo>
                      <a:lnTo>
                        <a:pt x="2" y="2"/>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5" name="Freeform 144">
                  <a:extLst>
                    <a:ext uri="{FF2B5EF4-FFF2-40B4-BE49-F238E27FC236}">
                      <a16:creationId xmlns:a16="http://schemas.microsoft.com/office/drawing/2014/main" id="{13E08C31-37FF-46BB-B43B-654AD8EEA79C}"/>
                    </a:ext>
                  </a:extLst>
                </p:cNvPr>
                <p:cNvSpPr>
                  <a:spLocks/>
                </p:cNvSpPr>
                <p:nvPr/>
              </p:nvSpPr>
              <p:spPr bwMode="auto">
                <a:xfrm>
                  <a:off x="10733228" y="2724151"/>
                  <a:ext cx="3175" cy="6350"/>
                </a:xfrm>
                <a:custGeom>
                  <a:avLst/>
                  <a:gdLst>
                    <a:gd name="T0" fmla="*/ 2 w 2"/>
                    <a:gd name="T1" fmla="*/ 2 h 4"/>
                    <a:gd name="T2" fmla="*/ 2 w 2"/>
                    <a:gd name="T3" fmla="*/ 4 h 4"/>
                    <a:gd name="T4" fmla="*/ 0 w 2"/>
                    <a:gd name="T5" fmla="*/ 4 h 4"/>
                    <a:gd name="T6" fmla="*/ 0 w 2"/>
                    <a:gd name="T7" fmla="*/ 2 h 4"/>
                    <a:gd name="T8" fmla="*/ 0 w 2"/>
                    <a:gd name="T9" fmla="*/ 2 h 4"/>
                    <a:gd name="T10" fmla="*/ 0 w 2"/>
                    <a:gd name="T11" fmla="*/ 2 h 4"/>
                    <a:gd name="T12" fmla="*/ 0 w 2"/>
                    <a:gd name="T13" fmla="*/ 0 h 4"/>
                    <a:gd name="T14" fmla="*/ 0 w 2"/>
                    <a:gd name="T15" fmla="*/ 0 h 4"/>
                    <a:gd name="T16" fmla="*/ 0 w 2"/>
                    <a:gd name="T17" fmla="*/ 0 h 4"/>
                    <a:gd name="T18" fmla="*/ 2 w 2"/>
                    <a:gd name="T19" fmla="*/ 0 h 4"/>
                    <a:gd name="T20" fmla="*/ 2 w 2"/>
                    <a:gd name="T21" fmla="*/ 0 h 4"/>
                    <a:gd name="T22" fmla="*/ 2 w 2"/>
                    <a:gd name="T23" fmla="*/ 0 h 4"/>
                    <a:gd name="T24" fmla="*/ 2 w 2"/>
                    <a:gd name="T25" fmla="*/ 2 h 4"/>
                    <a:gd name="T26" fmla="*/ 2 w 2"/>
                    <a:gd name="T27" fmla="*/ 2 h 4"/>
                    <a:gd name="T28" fmla="*/ 2 w 2"/>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2"/>
                      </a:moveTo>
                      <a:lnTo>
                        <a:pt x="2" y="4"/>
                      </a:lnTo>
                      <a:lnTo>
                        <a:pt x="0" y="4"/>
                      </a:lnTo>
                      <a:lnTo>
                        <a:pt x="0" y="2"/>
                      </a:lnTo>
                      <a:lnTo>
                        <a:pt x="0" y="2"/>
                      </a:lnTo>
                      <a:lnTo>
                        <a:pt x="0" y="2"/>
                      </a:lnTo>
                      <a:lnTo>
                        <a:pt x="0" y="0"/>
                      </a:lnTo>
                      <a:lnTo>
                        <a:pt x="0" y="0"/>
                      </a:lnTo>
                      <a:lnTo>
                        <a:pt x="0" y="0"/>
                      </a:lnTo>
                      <a:lnTo>
                        <a:pt x="2" y="0"/>
                      </a:lnTo>
                      <a:lnTo>
                        <a:pt x="2" y="0"/>
                      </a:lnTo>
                      <a:lnTo>
                        <a:pt x="2" y="0"/>
                      </a:lnTo>
                      <a:lnTo>
                        <a:pt x="2" y="2"/>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6" name="Freeform 145">
                  <a:extLst>
                    <a:ext uri="{FF2B5EF4-FFF2-40B4-BE49-F238E27FC236}">
                      <a16:creationId xmlns:a16="http://schemas.microsoft.com/office/drawing/2014/main" id="{BA7926BF-F7CF-40EF-9C9C-BB6D170AC523}"/>
                    </a:ext>
                  </a:extLst>
                </p:cNvPr>
                <p:cNvSpPr>
                  <a:spLocks/>
                </p:cNvSpPr>
                <p:nvPr/>
              </p:nvSpPr>
              <p:spPr bwMode="auto">
                <a:xfrm>
                  <a:off x="10779266" y="2630489"/>
                  <a:ext cx="3175" cy="3175"/>
                </a:xfrm>
                <a:custGeom>
                  <a:avLst/>
                  <a:gdLst>
                    <a:gd name="T0" fmla="*/ 0 w 2"/>
                    <a:gd name="T1" fmla="*/ 0 h 2"/>
                    <a:gd name="T2" fmla="*/ 2 w 2"/>
                    <a:gd name="T3" fmla="*/ 0 h 2"/>
                    <a:gd name="T4" fmla="*/ 2 w 2"/>
                    <a:gd name="T5" fmla="*/ 0 h 2"/>
                    <a:gd name="T6" fmla="*/ 2 w 2"/>
                    <a:gd name="T7" fmla="*/ 0 h 2"/>
                    <a:gd name="T8" fmla="*/ 2 w 2"/>
                    <a:gd name="T9" fmla="*/ 0 h 2"/>
                    <a:gd name="T10" fmla="*/ 2 w 2"/>
                    <a:gd name="T11" fmla="*/ 0 h 2"/>
                    <a:gd name="T12" fmla="*/ 2 w 2"/>
                    <a:gd name="T13" fmla="*/ 0 h 2"/>
                    <a:gd name="T14" fmla="*/ 2 w 2"/>
                    <a:gd name="T15" fmla="*/ 0 h 2"/>
                    <a:gd name="T16" fmla="*/ 2 w 2"/>
                    <a:gd name="T17" fmla="*/ 2 h 2"/>
                    <a:gd name="T18" fmla="*/ 0 w 2"/>
                    <a:gd name="T19" fmla="*/ 2 h 2"/>
                    <a:gd name="T20" fmla="*/ 0 w 2"/>
                    <a:gd name="T21" fmla="*/ 2 h 2"/>
                    <a:gd name="T22" fmla="*/ 0 w 2"/>
                    <a:gd name="T23" fmla="*/ 0 h 2"/>
                    <a:gd name="T24" fmla="*/ 0 w 2"/>
                    <a:gd name="T25" fmla="*/ 0 h 2"/>
                    <a:gd name="T26" fmla="*/ 0 w 2"/>
                    <a:gd name="T27" fmla="*/ 0 h 2"/>
                    <a:gd name="T28" fmla="*/ 0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0" y="0"/>
                      </a:moveTo>
                      <a:lnTo>
                        <a:pt x="2" y="0"/>
                      </a:lnTo>
                      <a:lnTo>
                        <a:pt x="2" y="0"/>
                      </a:lnTo>
                      <a:lnTo>
                        <a:pt x="2" y="0"/>
                      </a:lnTo>
                      <a:lnTo>
                        <a:pt x="2" y="0"/>
                      </a:lnTo>
                      <a:lnTo>
                        <a:pt x="2" y="0"/>
                      </a:lnTo>
                      <a:lnTo>
                        <a:pt x="2" y="0"/>
                      </a:lnTo>
                      <a:lnTo>
                        <a:pt x="2" y="0"/>
                      </a:lnTo>
                      <a:lnTo>
                        <a:pt x="2" y="2"/>
                      </a:lnTo>
                      <a:lnTo>
                        <a:pt x="0" y="2"/>
                      </a:lnTo>
                      <a:lnTo>
                        <a:pt x="0" y="2"/>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7" name="Freeform 146">
                  <a:extLst>
                    <a:ext uri="{FF2B5EF4-FFF2-40B4-BE49-F238E27FC236}">
                      <a16:creationId xmlns:a16="http://schemas.microsoft.com/office/drawing/2014/main" id="{D3269914-3774-4B11-A9CE-07BE442EA264}"/>
                    </a:ext>
                  </a:extLst>
                </p:cNvPr>
                <p:cNvSpPr>
                  <a:spLocks/>
                </p:cNvSpPr>
                <p:nvPr/>
              </p:nvSpPr>
              <p:spPr bwMode="auto">
                <a:xfrm>
                  <a:off x="10779266" y="2630489"/>
                  <a:ext cx="3175" cy="3175"/>
                </a:xfrm>
                <a:custGeom>
                  <a:avLst/>
                  <a:gdLst>
                    <a:gd name="T0" fmla="*/ 0 w 2"/>
                    <a:gd name="T1" fmla="*/ 0 h 2"/>
                    <a:gd name="T2" fmla="*/ 2 w 2"/>
                    <a:gd name="T3" fmla="*/ 0 h 2"/>
                    <a:gd name="T4" fmla="*/ 2 w 2"/>
                    <a:gd name="T5" fmla="*/ 0 h 2"/>
                    <a:gd name="T6" fmla="*/ 2 w 2"/>
                    <a:gd name="T7" fmla="*/ 0 h 2"/>
                    <a:gd name="T8" fmla="*/ 2 w 2"/>
                    <a:gd name="T9" fmla="*/ 0 h 2"/>
                    <a:gd name="T10" fmla="*/ 2 w 2"/>
                    <a:gd name="T11" fmla="*/ 0 h 2"/>
                    <a:gd name="T12" fmla="*/ 2 w 2"/>
                    <a:gd name="T13" fmla="*/ 0 h 2"/>
                    <a:gd name="T14" fmla="*/ 2 w 2"/>
                    <a:gd name="T15" fmla="*/ 0 h 2"/>
                    <a:gd name="T16" fmla="*/ 2 w 2"/>
                    <a:gd name="T17" fmla="*/ 2 h 2"/>
                    <a:gd name="T18" fmla="*/ 0 w 2"/>
                    <a:gd name="T19" fmla="*/ 2 h 2"/>
                    <a:gd name="T20" fmla="*/ 0 w 2"/>
                    <a:gd name="T21" fmla="*/ 2 h 2"/>
                    <a:gd name="T22" fmla="*/ 0 w 2"/>
                    <a:gd name="T23" fmla="*/ 0 h 2"/>
                    <a:gd name="T24" fmla="*/ 0 w 2"/>
                    <a:gd name="T25" fmla="*/ 0 h 2"/>
                    <a:gd name="T26" fmla="*/ 0 w 2"/>
                    <a:gd name="T27" fmla="*/ 0 h 2"/>
                    <a:gd name="T28" fmla="*/ 0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0" y="0"/>
                      </a:moveTo>
                      <a:lnTo>
                        <a:pt x="2" y="0"/>
                      </a:lnTo>
                      <a:lnTo>
                        <a:pt x="2" y="0"/>
                      </a:lnTo>
                      <a:lnTo>
                        <a:pt x="2" y="0"/>
                      </a:lnTo>
                      <a:lnTo>
                        <a:pt x="2" y="0"/>
                      </a:lnTo>
                      <a:lnTo>
                        <a:pt x="2" y="0"/>
                      </a:lnTo>
                      <a:lnTo>
                        <a:pt x="2" y="0"/>
                      </a:lnTo>
                      <a:lnTo>
                        <a:pt x="2" y="0"/>
                      </a:lnTo>
                      <a:lnTo>
                        <a:pt x="2" y="2"/>
                      </a:lnTo>
                      <a:lnTo>
                        <a:pt x="0" y="2"/>
                      </a:lnTo>
                      <a:lnTo>
                        <a:pt x="0" y="2"/>
                      </a:lnTo>
                      <a:lnTo>
                        <a:pt x="0" y="0"/>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8" name="Freeform 147">
                  <a:extLst>
                    <a:ext uri="{FF2B5EF4-FFF2-40B4-BE49-F238E27FC236}">
                      <a16:creationId xmlns:a16="http://schemas.microsoft.com/office/drawing/2014/main" id="{4338B906-A089-4D82-A2EA-7F8C5DB08D99}"/>
                    </a:ext>
                  </a:extLst>
                </p:cNvPr>
                <p:cNvSpPr>
                  <a:spLocks/>
                </p:cNvSpPr>
                <p:nvPr/>
              </p:nvSpPr>
              <p:spPr bwMode="auto">
                <a:xfrm>
                  <a:off x="10469703" y="2820989"/>
                  <a:ext cx="6350" cy="6350"/>
                </a:xfrm>
                <a:custGeom>
                  <a:avLst/>
                  <a:gdLst>
                    <a:gd name="T0" fmla="*/ 4 w 4"/>
                    <a:gd name="T1" fmla="*/ 2 h 4"/>
                    <a:gd name="T2" fmla="*/ 4 w 4"/>
                    <a:gd name="T3" fmla="*/ 4 h 4"/>
                    <a:gd name="T4" fmla="*/ 4 w 4"/>
                    <a:gd name="T5" fmla="*/ 4 h 4"/>
                    <a:gd name="T6" fmla="*/ 2 w 4"/>
                    <a:gd name="T7" fmla="*/ 4 h 4"/>
                    <a:gd name="T8" fmla="*/ 2 w 4"/>
                    <a:gd name="T9" fmla="*/ 2 h 4"/>
                    <a:gd name="T10" fmla="*/ 2 w 4"/>
                    <a:gd name="T11" fmla="*/ 2 h 4"/>
                    <a:gd name="T12" fmla="*/ 0 w 4"/>
                    <a:gd name="T13" fmla="*/ 2 h 4"/>
                    <a:gd name="T14" fmla="*/ 0 w 4"/>
                    <a:gd name="T15" fmla="*/ 2 h 4"/>
                    <a:gd name="T16" fmla="*/ 0 w 4"/>
                    <a:gd name="T17" fmla="*/ 0 h 4"/>
                    <a:gd name="T18" fmla="*/ 2 w 4"/>
                    <a:gd name="T19" fmla="*/ 0 h 4"/>
                    <a:gd name="T20" fmla="*/ 2 w 4"/>
                    <a:gd name="T21" fmla="*/ 0 h 4"/>
                    <a:gd name="T22" fmla="*/ 4 w 4"/>
                    <a:gd name="T23" fmla="*/ 0 h 4"/>
                    <a:gd name="T24" fmla="*/ 4 w 4"/>
                    <a:gd name="T25" fmla="*/ 0 h 4"/>
                    <a:gd name="T26" fmla="*/ 4 w 4"/>
                    <a:gd name="T27" fmla="*/ 2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lnTo>
                        <a:pt x="4" y="4"/>
                      </a:lnTo>
                      <a:lnTo>
                        <a:pt x="4" y="4"/>
                      </a:lnTo>
                      <a:lnTo>
                        <a:pt x="2" y="4"/>
                      </a:lnTo>
                      <a:lnTo>
                        <a:pt x="2" y="2"/>
                      </a:lnTo>
                      <a:lnTo>
                        <a:pt x="2" y="2"/>
                      </a:lnTo>
                      <a:lnTo>
                        <a:pt x="0" y="2"/>
                      </a:lnTo>
                      <a:lnTo>
                        <a:pt x="0" y="2"/>
                      </a:lnTo>
                      <a:lnTo>
                        <a:pt x="0" y="0"/>
                      </a:lnTo>
                      <a:lnTo>
                        <a:pt x="2" y="0"/>
                      </a:lnTo>
                      <a:lnTo>
                        <a:pt x="2" y="0"/>
                      </a:lnTo>
                      <a:lnTo>
                        <a:pt x="4" y="0"/>
                      </a:lnTo>
                      <a:lnTo>
                        <a:pt x="4" y="0"/>
                      </a:lnTo>
                      <a:lnTo>
                        <a:pt x="4" y="2"/>
                      </a:lnTo>
                      <a:lnTo>
                        <a:pt x="4"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69" name="Freeform 148">
                  <a:extLst>
                    <a:ext uri="{FF2B5EF4-FFF2-40B4-BE49-F238E27FC236}">
                      <a16:creationId xmlns:a16="http://schemas.microsoft.com/office/drawing/2014/main" id="{BF865C3B-B643-4CF9-83D3-96786DFC8EA0}"/>
                    </a:ext>
                  </a:extLst>
                </p:cNvPr>
                <p:cNvSpPr>
                  <a:spLocks/>
                </p:cNvSpPr>
                <p:nvPr/>
              </p:nvSpPr>
              <p:spPr bwMode="auto">
                <a:xfrm>
                  <a:off x="10469703" y="2820989"/>
                  <a:ext cx="6350" cy="6350"/>
                </a:xfrm>
                <a:custGeom>
                  <a:avLst/>
                  <a:gdLst>
                    <a:gd name="T0" fmla="*/ 4 w 4"/>
                    <a:gd name="T1" fmla="*/ 2 h 4"/>
                    <a:gd name="T2" fmla="*/ 4 w 4"/>
                    <a:gd name="T3" fmla="*/ 4 h 4"/>
                    <a:gd name="T4" fmla="*/ 4 w 4"/>
                    <a:gd name="T5" fmla="*/ 4 h 4"/>
                    <a:gd name="T6" fmla="*/ 2 w 4"/>
                    <a:gd name="T7" fmla="*/ 4 h 4"/>
                    <a:gd name="T8" fmla="*/ 2 w 4"/>
                    <a:gd name="T9" fmla="*/ 2 h 4"/>
                    <a:gd name="T10" fmla="*/ 2 w 4"/>
                    <a:gd name="T11" fmla="*/ 2 h 4"/>
                    <a:gd name="T12" fmla="*/ 0 w 4"/>
                    <a:gd name="T13" fmla="*/ 2 h 4"/>
                    <a:gd name="T14" fmla="*/ 0 w 4"/>
                    <a:gd name="T15" fmla="*/ 2 h 4"/>
                    <a:gd name="T16" fmla="*/ 0 w 4"/>
                    <a:gd name="T17" fmla="*/ 0 h 4"/>
                    <a:gd name="T18" fmla="*/ 2 w 4"/>
                    <a:gd name="T19" fmla="*/ 0 h 4"/>
                    <a:gd name="T20" fmla="*/ 2 w 4"/>
                    <a:gd name="T21" fmla="*/ 0 h 4"/>
                    <a:gd name="T22" fmla="*/ 4 w 4"/>
                    <a:gd name="T23" fmla="*/ 0 h 4"/>
                    <a:gd name="T24" fmla="*/ 4 w 4"/>
                    <a:gd name="T25" fmla="*/ 0 h 4"/>
                    <a:gd name="T26" fmla="*/ 4 w 4"/>
                    <a:gd name="T27" fmla="*/ 2 h 4"/>
                    <a:gd name="T28" fmla="*/ 4 w 4"/>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4">
                      <a:moveTo>
                        <a:pt x="4" y="2"/>
                      </a:moveTo>
                      <a:lnTo>
                        <a:pt x="4" y="4"/>
                      </a:lnTo>
                      <a:lnTo>
                        <a:pt x="4" y="4"/>
                      </a:lnTo>
                      <a:lnTo>
                        <a:pt x="2" y="4"/>
                      </a:lnTo>
                      <a:lnTo>
                        <a:pt x="2" y="2"/>
                      </a:lnTo>
                      <a:lnTo>
                        <a:pt x="2" y="2"/>
                      </a:lnTo>
                      <a:lnTo>
                        <a:pt x="0" y="2"/>
                      </a:lnTo>
                      <a:lnTo>
                        <a:pt x="0" y="2"/>
                      </a:lnTo>
                      <a:lnTo>
                        <a:pt x="0" y="0"/>
                      </a:lnTo>
                      <a:lnTo>
                        <a:pt x="2" y="0"/>
                      </a:lnTo>
                      <a:lnTo>
                        <a:pt x="2" y="0"/>
                      </a:lnTo>
                      <a:lnTo>
                        <a:pt x="4" y="0"/>
                      </a:lnTo>
                      <a:lnTo>
                        <a:pt x="4" y="0"/>
                      </a:lnTo>
                      <a:lnTo>
                        <a:pt x="4" y="2"/>
                      </a:lnTo>
                      <a:lnTo>
                        <a:pt x="4"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0" name="Freeform 149">
                  <a:extLst>
                    <a:ext uri="{FF2B5EF4-FFF2-40B4-BE49-F238E27FC236}">
                      <a16:creationId xmlns:a16="http://schemas.microsoft.com/office/drawing/2014/main" id="{B9EC57F4-5E6D-4D1A-96B7-D14D1FD4D9A8}"/>
                    </a:ext>
                  </a:extLst>
                </p:cNvPr>
                <p:cNvSpPr>
                  <a:spLocks/>
                </p:cNvSpPr>
                <p:nvPr/>
              </p:nvSpPr>
              <p:spPr bwMode="auto">
                <a:xfrm>
                  <a:off x="10722116" y="2700339"/>
                  <a:ext cx="6350" cy="6350"/>
                </a:xfrm>
                <a:custGeom>
                  <a:avLst/>
                  <a:gdLst>
                    <a:gd name="T0" fmla="*/ 4 w 4"/>
                    <a:gd name="T1" fmla="*/ 2 h 4"/>
                    <a:gd name="T2" fmla="*/ 4 w 4"/>
                    <a:gd name="T3" fmla="*/ 2 h 4"/>
                    <a:gd name="T4" fmla="*/ 4 w 4"/>
                    <a:gd name="T5" fmla="*/ 2 h 4"/>
                    <a:gd name="T6" fmla="*/ 4 w 4"/>
                    <a:gd name="T7" fmla="*/ 4 h 4"/>
                    <a:gd name="T8" fmla="*/ 2 w 4"/>
                    <a:gd name="T9" fmla="*/ 4 h 4"/>
                    <a:gd name="T10" fmla="*/ 2 w 4"/>
                    <a:gd name="T11" fmla="*/ 4 h 4"/>
                    <a:gd name="T12" fmla="*/ 2 w 4"/>
                    <a:gd name="T13" fmla="*/ 4 h 4"/>
                    <a:gd name="T14" fmla="*/ 0 w 4"/>
                    <a:gd name="T15" fmla="*/ 4 h 4"/>
                    <a:gd name="T16" fmla="*/ 0 w 4"/>
                    <a:gd name="T17" fmla="*/ 4 h 4"/>
                    <a:gd name="T18" fmla="*/ 0 w 4"/>
                    <a:gd name="T19" fmla="*/ 2 h 4"/>
                    <a:gd name="T20" fmla="*/ 0 w 4"/>
                    <a:gd name="T21" fmla="*/ 2 h 4"/>
                    <a:gd name="T22" fmla="*/ 0 w 4"/>
                    <a:gd name="T23" fmla="*/ 2 h 4"/>
                    <a:gd name="T24" fmla="*/ 0 w 4"/>
                    <a:gd name="T25" fmla="*/ 0 h 4"/>
                    <a:gd name="T26" fmla="*/ 2 w 4"/>
                    <a:gd name="T27" fmla="*/ 0 h 4"/>
                    <a:gd name="T28" fmla="*/ 2 w 4"/>
                    <a:gd name="T29" fmla="*/ 2 h 4"/>
                    <a:gd name="T30" fmla="*/ 2 w 4"/>
                    <a:gd name="T31" fmla="*/ 2 h 4"/>
                    <a:gd name="T32" fmla="*/ 2 w 4"/>
                    <a:gd name="T33" fmla="*/ 2 h 4"/>
                    <a:gd name="T34" fmla="*/ 4 w 4"/>
                    <a:gd name="T35" fmla="*/ 2 h 4"/>
                    <a:gd name="T36" fmla="*/ 4 w 4"/>
                    <a:gd name="T37" fmla="*/ 0 h 4"/>
                    <a:gd name="T38" fmla="*/ 4 w 4"/>
                    <a:gd name="T39" fmla="*/ 0 h 4"/>
                    <a:gd name="T40" fmla="*/ 4 w 4"/>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2"/>
                      </a:moveTo>
                      <a:lnTo>
                        <a:pt x="4" y="2"/>
                      </a:lnTo>
                      <a:lnTo>
                        <a:pt x="4" y="2"/>
                      </a:lnTo>
                      <a:lnTo>
                        <a:pt x="4" y="4"/>
                      </a:lnTo>
                      <a:lnTo>
                        <a:pt x="2" y="4"/>
                      </a:lnTo>
                      <a:lnTo>
                        <a:pt x="2" y="4"/>
                      </a:lnTo>
                      <a:lnTo>
                        <a:pt x="2" y="4"/>
                      </a:lnTo>
                      <a:lnTo>
                        <a:pt x="0" y="4"/>
                      </a:lnTo>
                      <a:lnTo>
                        <a:pt x="0" y="4"/>
                      </a:lnTo>
                      <a:lnTo>
                        <a:pt x="0" y="2"/>
                      </a:lnTo>
                      <a:lnTo>
                        <a:pt x="0" y="2"/>
                      </a:lnTo>
                      <a:lnTo>
                        <a:pt x="0" y="2"/>
                      </a:lnTo>
                      <a:lnTo>
                        <a:pt x="0" y="0"/>
                      </a:lnTo>
                      <a:lnTo>
                        <a:pt x="2" y="0"/>
                      </a:lnTo>
                      <a:lnTo>
                        <a:pt x="2" y="2"/>
                      </a:lnTo>
                      <a:lnTo>
                        <a:pt x="2" y="2"/>
                      </a:lnTo>
                      <a:lnTo>
                        <a:pt x="2" y="2"/>
                      </a:lnTo>
                      <a:lnTo>
                        <a:pt x="4" y="2"/>
                      </a:lnTo>
                      <a:lnTo>
                        <a:pt x="4" y="0"/>
                      </a:lnTo>
                      <a:lnTo>
                        <a:pt x="4" y="0"/>
                      </a:lnTo>
                      <a:lnTo>
                        <a:pt x="4"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1" name="Freeform 150">
                  <a:extLst>
                    <a:ext uri="{FF2B5EF4-FFF2-40B4-BE49-F238E27FC236}">
                      <a16:creationId xmlns:a16="http://schemas.microsoft.com/office/drawing/2014/main" id="{5B8B2990-5DBC-4754-A3EF-FA5C6D7302D5}"/>
                    </a:ext>
                  </a:extLst>
                </p:cNvPr>
                <p:cNvSpPr>
                  <a:spLocks/>
                </p:cNvSpPr>
                <p:nvPr/>
              </p:nvSpPr>
              <p:spPr bwMode="auto">
                <a:xfrm>
                  <a:off x="10722116" y="2700339"/>
                  <a:ext cx="6350" cy="6350"/>
                </a:xfrm>
                <a:custGeom>
                  <a:avLst/>
                  <a:gdLst>
                    <a:gd name="T0" fmla="*/ 4 w 4"/>
                    <a:gd name="T1" fmla="*/ 2 h 4"/>
                    <a:gd name="T2" fmla="*/ 4 w 4"/>
                    <a:gd name="T3" fmla="*/ 2 h 4"/>
                    <a:gd name="T4" fmla="*/ 4 w 4"/>
                    <a:gd name="T5" fmla="*/ 2 h 4"/>
                    <a:gd name="T6" fmla="*/ 4 w 4"/>
                    <a:gd name="T7" fmla="*/ 4 h 4"/>
                    <a:gd name="T8" fmla="*/ 2 w 4"/>
                    <a:gd name="T9" fmla="*/ 4 h 4"/>
                    <a:gd name="T10" fmla="*/ 2 w 4"/>
                    <a:gd name="T11" fmla="*/ 4 h 4"/>
                    <a:gd name="T12" fmla="*/ 2 w 4"/>
                    <a:gd name="T13" fmla="*/ 4 h 4"/>
                    <a:gd name="T14" fmla="*/ 0 w 4"/>
                    <a:gd name="T15" fmla="*/ 4 h 4"/>
                    <a:gd name="T16" fmla="*/ 0 w 4"/>
                    <a:gd name="T17" fmla="*/ 4 h 4"/>
                    <a:gd name="T18" fmla="*/ 0 w 4"/>
                    <a:gd name="T19" fmla="*/ 2 h 4"/>
                    <a:gd name="T20" fmla="*/ 0 w 4"/>
                    <a:gd name="T21" fmla="*/ 2 h 4"/>
                    <a:gd name="T22" fmla="*/ 0 w 4"/>
                    <a:gd name="T23" fmla="*/ 2 h 4"/>
                    <a:gd name="T24" fmla="*/ 0 w 4"/>
                    <a:gd name="T25" fmla="*/ 0 h 4"/>
                    <a:gd name="T26" fmla="*/ 2 w 4"/>
                    <a:gd name="T27" fmla="*/ 0 h 4"/>
                    <a:gd name="T28" fmla="*/ 2 w 4"/>
                    <a:gd name="T29" fmla="*/ 2 h 4"/>
                    <a:gd name="T30" fmla="*/ 2 w 4"/>
                    <a:gd name="T31" fmla="*/ 2 h 4"/>
                    <a:gd name="T32" fmla="*/ 2 w 4"/>
                    <a:gd name="T33" fmla="*/ 2 h 4"/>
                    <a:gd name="T34" fmla="*/ 4 w 4"/>
                    <a:gd name="T35" fmla="*/ 2 h 4"/>
                    <a:gd name="T36" fmla="*/ 4 w 4"/>
                    <a:gd name="T37" fmla="*/ 0 h 4"/>
                    <a:gd name="T38" fmla="*/ 4 w 4"/>
                    <a:gd name="T39" fmla="*/ 0 h 4"/>
                    <a:gd name="T40" fmla="*/ 4 w 4"/>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2"/>
                      </a:moveTo>
                      <a:lnTo>
                        <a:pt x="4" y="2"/>
                      </a:lnTo>
                      <a:lnTo>
                        <a:pt x="4" y="2"/>
                      </a:lnTo>
                      <a:lnTo>
                        <a:pt x="4" y="4"/>
                      </a:lnTo>
                      <a:lnTo>
                        <a:pt x="2" y="4"/>
                      </a:lnTo>
                      <a:lnTo>
                        <a:pt x="2" y="4"/>
                      </a:lnTo>
                      <a:lnTo>
                        <a:pt x="2" y="4"/>
                      </a:lnTo>
                      <a:lnTo>
                        <a:pt x="0" y="4"/>
                      </a:lnTo>
                      <a:lnTo>
                        <a:pt x="0" y="4"/>
                      </a:lnTo>
                      <a:lnTo>
                        <a:pt x="0" y="2"/>
                      </a:lnTo>
                      <a:lnTo>
                        <a:pt x="0" y="2"/>
                      </a:lnTo>
                      <a:lnTo>
                        <a:pt x="0" y="2"/>
                      </a:lnTo>
                      <a:lnTo>
                        <a:pt x="0" y="0"/>
                      </a:lnTo>
                      <a:lnTo>
                        <a:pt x="2" y="0"/>
                      </a:lnTo>
                      <a:lnTo>
                        <a:pt x="2" y="2"/>
                      </a:lnTo>
                      <a:lnTo>
                        <a:pt x="2" y="2"/>
                      </a:lnTo>
                      <a:lnTo>
                        <a:pt x="2" y="2"/>
                      </a:lnTo>
                      <a:lnTo>
                        <a:pt x="4" y="2"/>
                      </a:lnTo>
                      <a:lnTo>
                        <a:pt x="4" y="0"/>
                      </a:lnTo>
                      <a:lnTo>
                        <a:pt x="4" y="0"/>
                      </a:lnTo>
                      <a:lnTo>
                        <a:pt x="4"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2" name="Freeform 151">
                  <a:extLst>
                    <a:ext uri="{FF2B5EF4-FFF2-40B4-BE49-F238E27FC236}">
                      <a16:creationId xmlns:a16="http://schemas.microsoft.com/office/drawing/2014/main" id="{747ECB4D-8EC5-4251-8077-49DFAF7F605D}"/>
                    </a:ext>
                  </a:extLst>
                </p:cNvPr>
                <p:cNvSpPr>
                  <a:spLocks/>
                </p:cNvSpPr>
                <p:nvPr/>
              </p:nvSpPr>
              <p:spPr bwMode="auto">
                <a:xfrm>
                  <a:off x="12547741" y="3149601"/>
                  <a:ext cx="6350" cy="9525"/>
                </a:xfrm>
                <a:custGeom>
                  <a:avLst/>
                  <a:gdLst>
                    <a:gd name="T0" fmla="*/ 0 w 4"/>
                    <a:gd name="T1" fmla="*/ 6 h 6"/>
                    <a:gd name="T2" fmla="*/ 0 w 4"/>
                    <a:gd name="T3" fmla="*/ 6 h 6"/>
                    <a:gd name="T4" fmla="*/ 0 w 4"/>
                    <a:gd name="T5" fmla="*/ 4 h 6"/>
                    <a:gd name="T6" fmla="*/ 0 w 4"/>
                    <a:gd name="T7" fmla="*/ 4 h 6"/>
                    <a:gd name="T8" fmla="*/ 0 w 4"/>
                    <a:gd name="T9" fmla="*/ 4 h 6"/>
                    <a:gd name="T10" fmla="*/ 0 w 4"/>
                    <a:gd name="T11" fmla="*/ 2 h 6"/>
                    <a:gd name="T12" fmla="*/ 2 w 4"/>
                    <a:gd name="T13" fmla="*/ 2 h 6"/>
                    <a:gd name="T14" fmla="*/ 2 w 4"/>
                    <a:gd name="T15" fmla="*/ 2 h 6"/>
                    <a:gd name="T16" fmla="*/ 2 w 4"/>
                    <a:gd name="T17" fmla="*/ 0 h 6"/>
                    <a:gd name="T18" fmla="*/ 2 w 4"/>
                    <a:gd name="T19" fmla="*/ 0 h 6"/>
                    <a:gd name="T20" fmla="*/ 2 w 4"/>
                    <a:gd name="T21" fmla="*/ 0 h 6"/>
                    <a:gd name="T22" fmla="*/ 4 w 4"/>
                    <a:gd name="T23" fmla="*/ 0 h 6"/>
                    <a:gd name="T24" fmla="*/ 4 w 4"/>
                    <a:gd name="T25" fmla="*/ 2 h 6"/>
                    <a:gd name="T26" fmla="*/ 4 w 4"/>
                    <a:gd name="T27" fmla="*/ 2 h 6"/>
                    <a:gd name="T28" fmla="*/ 4 w 4"/>
                    <a:gd name="T29" fmla="*/ 4 h 6"/>
                    <a:gd name="T30" fmla="*/ 2 w 4"/>
                    <a:gd name="T31" fmla="*/ 4 h 6"/>
                    <a:gd name="T32" fmla="*/ 2 w 4"/>
                    <a:gd name="T33" fmla="*/ 4 h 6"/>
                    <a:gd name="T34" fmla="*/ 2 w 4"/>
                    <a:gd name="T35" fmla="*/ 4 h 6"/>
                    <a:gd name="T36" fmla="*/ 2 w 4"/>
                    <a:gd name="T37" fmla="*/ 4 h 6"/>
                    <a:gd name="T38" fmla="*/ 2 w 4"/>
                    <a:gd name="T39" fmla="*/ 6 h 6"/>
                    <a:gd name="T40" fmla="*/ 0 w 4"/>
                    <a:gd name="T4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6">
                      <a:moveTo>
                        <a:pt x="0" y="6"/>
                      </a:moveTo>
                      <a:lnTo>
                        <a:pt x="0" y="6"/>
                      </a:lnTo>
                      <a:lnTo>
                        <a:pt x="0" y="4"/>
                      </a:lnTo>
                      <a:lnTo>
                        <a:pt x="0" y="4"/>
                      </a:lnTo>
                      <a:lnTo>
                        <a:pt x="0" y="4"/>
                      </a:lnTo>
                      <a:lnTo>
                        <a:pt x="0" y="2"/>
                      </a:lnTo>
                      <a:lnTo>
                        <a:pt x="2" y="2"/>
                      </a:lnTo>
                      <a:lnTo>
                        <a:pt x="2" y="2"/>
                      </a:lnTo>
                      <a:lnTo>
                        <a:pt x="2" y="0"/>
                      </a:lnTo>
                      <a:lnTo>
                        <a:pt x="2" y="0"/>
                      </a:lnTo>
                      <a:lnTo>
                        <a:pt x="2" y="0"/>
                      </a:lnTo>
                      <a:lnTo>
                        <a:pt x="4" y="0"/>
                      </a:lnTo>
                      <a:lnTo>
                        <a:pt x="4" y="2"/>
                      </a:lnTo>
                      <a:lnTo>
                        <a:pt x="4" y="2"/>
                      </a:lnTo>
                      <a:lnTo>
                        <a:pt x="4" y="4"/>
                      </a:lnTo>
                      <a:lnTo>
                        <a:pt x="2" y="4"/>
                      </a:lnTo>
                      <a:lnTo>
                        <a:pt x="2" y="4"/>
                      </a:lnTo>
                      <a:lnTo>
                        <a:pt x="2" y="4"/>
                      </a:lnTo>
                      <a:lnTo>
                        <a:pt x="2" y="4"/>
                      </a:lnTo>
                      <a:lnTo>
                        <a:pt x="2" y="6"/>
                      </a:lnTo>
                      <a:lnTo>
                        <a:pt x="0" y="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3" name="Freeform 152">
                  <a:extLst>
                    <a:ext uri="{FF2B5EF4-FFF2-40B4-BE49-F238E27FC236}">
                      <a16:creationId xmlns:a16="http://schemas.microsoft.com/office/drawing/2014/main" id="{89623A6F-A47B-4298-B0A6-0932847DE054}"/>
                    </a:ext>
                  </a:extLst>
                </p:cNvPr>
                <p:cNvSpPr>
                  <a:spLocks/>
                </p:cNvSpPr>
                <p:nvPr/>
              </p:nvSpPr>
              <p:spPr bwMode="auto">
                <a:xfrm>
                  <a:off x="12547741" y="3149601"/>
                  <a:ext cx="6350" cy="9525"/>
                </a:xfrm>
                <a:custGeom>
                  <a:avLst/>
                  <a:gdLst>
                    <a:gd name="T0" fmla="*/ 0 w 4"/>
                    <a:gd name="T1" fmla="*/ 6 h 6"/>
                    <a:gd name="T2" fmla="*/ 0 w 4"/>
                    <a:gd name="T3" fmla="*/ 6 h 6"/>
                    <a:gd name="T4" fmla="*/ 0 w 4"/>
                    <a:gd name="T5" fmla="*/ 4 h 6"/>
                    <a:gd name="T6" fmla="*/ 0 w 4"/>
                    <a:gd name="T7" fmla="*/ 4 h 6"/>
                    <a:gd name="T8" fmla="*/ 0 w 4"/>
                    <a:gd name="T9" fmla="*/ 4 h 6"/>
                    <a:gd name="T10" fmla="*/ 0 w 4"/>
                    <a:gd name="T11" fmla="*/ 2 h 6"/>
                    <a:gd name="T12" fmla="*/ 2 w 4"/>
                    <a:gd name="T13" fmla="*/ 2 h 6"/>
                    <a:gd name="T14" fmla="*/ 2 w 4"/>
                    <a:gd name="T15" fmla="*/ 2 h 6"/>
                    <a:gd name="T16" fmla="*/ 2 w 4"/>
                    <a:gd name="T17" fmla="*/ 0 h 6"/>
                    <a:gd name="T18" fmla="*/ 2 w 4"/>
                    <a:gd name="T19" fmla="*/ 0 h 6"/>
                    <a:gd name="T20" fmla="*/ 2 w 4"/>
                    <a:gd name="T21" fmla="*/ 0 h 6"/>
                    <a:gd name="T22" fmla="*/ 4 w 4"/>
                    <a:gd name="T23" fmla="*/ 0 h 6"/>
                    <a:gd name="T24" fmla="*/ 4 w 4"/>
                    <a:gd name="T25" fmla="*/ 2 h 6"/>
                    <a:gd name="T26" fmla="*/ 4 w 4"/>
                    <a:gd name="T27" fmla="*/ 2 h 6"/>
                    <a:gd name="T28" fmla="*/ 4 w 4"/>
                    <a:gd name="T29" fmla="*/ 4 h 6"/>
                    <a:gd name="T30" fmla="*/ 2 w 4"/>
                    <a:gd name="T31" fmla="*/ 4 h 6"/>
                    <a:gd name="T32" fmla="*/ 2 w 4"/>
                    <a:gd name="T33" fmla="*/ 4 h 6"/>
                    <a:gd name="T34" fmla="*/ 2 w 4"/>
                    <a:gd name="T35" fmla="*/ 4 h 6"/>
                    <a:gd name="T36" fmla="*/ 2 w 4"/>
                    <a:gd name="T37" fmla="*/ 4 h 6"/>
                    <a:gd name="T38" fmla="*/ 2 w 4"/>
                    <a:gd name="T39" fmla="*/ 6 h 6"/>
                    <a:gd name="T40" fmla="*/ 0 w 4"/>
                    <a:gd name="T4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6">
                      <a:moveTo>
                        <a:pt x="0" y="6"/>
                      </a:moveTo>
                      <a:lnTo>
                        <a:pt x="0" y="6"/>
                      </a:lnTo>
                      <a:lnTo>
                        <a:pt x="0" y="4"/>
                      </a:lnTo>
                      <a:lnTo>
                        <a:pt x="0" y="4"/>
                      </a:lnTo>
                      <a:lnTo>
                        <a:pt x="0" y="4"/>
                      </a:lnTo>
                      <a:lnTo>
                        <a:pt x="0" y="2"/>
                      </a:lnTo>
                      <a:lnTo>
                        <a:pt x="2" y="2"/>
                      </a:lnTo>
                      <a:lnTo>
                        <a:pt x="2" y="2"/>
                      </a:lnTo>
                      <a:lnTo>
                        <a:pt x="2" y="0"/>
                      </a:lnTo>
                      <a:lnTo>
                        <a:pt x="2" y="0"/>
                      </a:lnTo>
                      <a:lnTo>
                        <a:pt x="2" y="0"/>
                      </a:lnTo>
                      <a:lnTo>
                        <a:pt x="4" y="0"/>
                      </a:lnTo>
                      <a:lnTo>
                        <a:pt x="4" y="2"/>
                      </a:lnTo>
                      <a:lnTo>
                        <a:pt x="4" y="2"/>
                      </a:lnTo>
                      <a:lnTo>
                        <a:pt x="4" y="4"/>
                      </a:lnTo>
                      <a:lnTo>
                        <a:pt x="2" y="4"/>
                      </a:lnTo>
                      <a:lnTo>
                        <a:pt x="2" y="4"/>
                      </a:lnTo>
                      <a:lnTo>
                        <a:pt x="2" y="4"/>
                      </a:lnTo>
                      <a:lnTo>
                        <a:pt x="2" y="4"/>
                      </a:lnTo>
                      <a:lnTo>
                        <a:pt x="2" y="6"/>
                      </a:lnTo>
                      <a:lnTo>
                        <a:pt x="0" y="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4" name="Freeform 153">
                  <a:extLst>
                    <a:ext uri="{FF2B5EF4-FFF2-40B4-BE49-F238E27FC236}">
                      <a16:creationId xmlns:a16="http://schemas.microsoft.com/office/drawing/2014/main" id="{C3F9BDF0-4633-4159-913E-1B07ABC02084}"/>
                    </a:ext>
                  </a:extLst>
                </p:cNvPr>
                <p:cNvSpPr>
                  <a:spLocks/>
                </p:cNvSpPr>
                <p:nvPr/>
              </p:nvSpPr>
              <p:spPr bwMode="auto">
                <a:xfrm>
                  <a:off x="10855466" y="2641601"/>
                  <a:ext cx="6350" cy="6350"/>
                </a:xfrm>
                <a:custGeom>
                  <a:avLst/>
                  <a:gdLst>
                    <a:gd name="T0" fmla="*/ 2 w 4"/>
                    <a:gd name="T1" fmla="*/ 0 h 4"/>
                    <a:gd name="T2" fmla="*/ 2 w 4"/>
                    <a:gd name="T3" fmla="*/ 2 h 4"/>
                    <a:gd name="T4" fmla="*/ 4 w 4"/>
                    <a:gd name="T5" fmla="*/ 2 h 4"/>
                    <a:gd name="T6" fmla="*/ 4 w 4"/>
                    <a:gd name="T7" fmla="*/ 2 h 4"/>
                    <a:gd name="T8" fmla="*/ 4 w 4"/>
                    <a:gd name="T9" fmla="*/ 2 h 4"/>
                    <a:gd name="T10" fmla="*/ 4 w 4"/>
                    <a:gd name="T11" fmla="*/ 4 h 4"/>
                    <a:gd name="T12" fmla="*/ 4 w 4"/>
                    <a:gd name="T13" fmla="*/ 4 h 4"/>
                    <a:gd name="T14" fmla="*/ 2 w 4"/>
                    <a:gd name="T15" fmla="*/ 4 h 4"/>
                    <a:gd name="T16" fmla="*/ 2 w 4"/>
                    <a:gd name="T17" fmla="*/ 4 h 4"/>
                    <a:gd name="T18" fmla="*/ 2 w 4"/>
                    <a:gd name="T19" fmla="*/ 4 h 4"/>
                    <a:gd name="T20" fmla="*/ 2 w 4"/>
                    <a:gd name="T21" fmla="*/ 4 h 4"/>
                    <a:gd name="T22" fmla="*/ 0 w 4"/>
                    <a:gd name="T23" fmla="*/ 4 h 4"/>
                    <a:gd name="T24" fmla="*/ 0 w 4"/>
                    <a:gd name="T25" fmla="*/ 4 h 4"/>
                    <a:gd name="T26" fmla="*/ 0 w 4"/>
                    <a:gd name="T27" fmla="*/ 4 h 4"/>
                    <a:gd name="T28" fmla="*/ 0 w 4"/>
                    <a:gd name="T29" fmla="*/ 2 h 4"/>
                    <a:gd name="T30" fmla="*/ 0 w 4"/>
                    <a:gd name="T31" fmla="*/ 2 h 4"/>
                    <a:gd name="T32" fmla="*/ 0 w 4"/>
                    <a:gd name="T33" fmla="*/ 2 h 4"/>
                    <a:gd name="T34" fmla="*/ 0 w 4"/>
                    <a:gd name="T35" fmla="*/ 0 h 4"/>
                    <a:gd name="T36" fmla="*/ 2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4" y="2"/>
                      </a:lnTo>
                      <a:lnTo>
                        <a:pt x="4" y="2"/>
                      </a:lnTo>
                      <a:lnTo>
                        <a:pt x="4" y="2"/>
                      </a:lnTo>
                      <a:lnTo>
                        <a:pt x="4" y="4"/>
                      </a:lnTo>
                      <a:lnTo>
                        <a:pt x="4" y="4"/>
                      </a:lnTo>
                      <a:lnTo>
                        <a:pt x="2" y="4"/>
                      </a:lnTo>
                      <a:lnTo>
                        <a:pt x="2" y="4"/>
                      </a:lnTo>
                      <a:lnTo>
                        <a:pt x="2" y="4"/>
                      </a:lnTo>
                      <a:lnTo>
                        <a:pt x="2" y="4"/>
                      </a:lnTo>
                      <a:lnTo>
                        <a:pt x="0" y="4"/>
                      </a:lnTo>
                      <a:lnTo>
                        <a:pt x="0" y="4"/>
                      </a:lnTo>
                      <a:lnTo>
                        <a:pt x="0" y="4"/>
                      </a:lnTo>
                      <a:lnTo>
                        <a:pt x="0" y="2"/>
                      </a:lnTo>
                      <a:lnTo>
                        <a:pt x="0" y="2"/>
                      </a:lnTo>
                      <a:lnTo>
                        <a:pt x="0" y="2"/>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5" name="Freeform 154">
                  <a:extLst>
                    <a:ext uri="{FF2B5EF4-FFF2-40B4-BE49-F238E27FC236}">
                      <a16:creationId xmlns:a16="http://schemas.microsoft.com/office/drawing/2014/main" id="{87A20C98-3B56-4B62-B0F8-C5F3AFBE9921}"/>
                    </a:ext>
                  </a:extLst>
                </p:cNvPr>
                <p:cNvSpPr>
                  <a:spLocks/>
                </p:cNvSpPr>
                <p:nvPr/>
              </p:nvSpPr>
              <p:spPr bwMode="auto">
                <a:xfrm>
                  <a:off x="10855466" y="2641601"/>
                  <a:ext cx="6350" cy="6350"/>
                </a:xfrm>
                <a:custGeom>
                  <a:avLst/>
                  <a:gdLst>
                    <a:gd name="T0" fmla="*/ 2 w 4"/>
                    <a:gd name="T1" fmla="*/ 0 h 4"/>
                    <a:gd name="T2" fmla="*/ 2 w 4"/>
                    <a:gd name="T3" fmla="*/ 2 h 4"/>
                    <a:gd name="T4" fmla="*/ 4 w 4"/>
                    <a:gd name="T5" fmla="*/ 2 h 4"/>
                    <a:gd name="T6" fmla="*/ 4 w 4"/>
                    <a:gd name="T7" fmla="*/ 2 h 4"/>
                    <a:gd name="T8" fmla="*/ 4 w 4"/>
                    <a:gd name="T9" fmla="*/ 2 h 4"/>
                    <a:gd name="T10" fmla="*/ 4 w 4"/>
                    <a:gd name="T11" fmla="*/ 4 h 4"/>
                    <a:gd name="T12" fmla="*/ 4 w 4"/>
                    <a:gd name="T13" fmla="*/ 4 h 4"/>
                    <a:gd name="T14" fmla="*/ 2 w 4"/>
                    <a:gd name="T15" fmla="*/ 4 h 4"/>
                    <a:gd name="T16" fmla="*/ 2 w 4"/>
                    <a:gd name="T17" fmla="*/ 4 h 4"/>
                    <a:gd name="T18" fmla="*/ 2 w 4"/>
                    <a:gd name="T19" fmla="*/ 4 h 4"/>
                    <a:gd name="T20" fmla="*/ 2 w 4"/>
                    <a:gd name="T21" fmla="*/ 4 h 4"/>
                    <a:gd name="T22" fmla="*/ 0 w 4"/>
                    <a:gd name="T23" fmla="*/ 4 h 4"/>
                    <a:gd name="T24" fmla="*/ 0 w 4"/>
                    <a:gd name="T25" fmla="*/ 4 h 4"/>
                    <a:gd name="T26" fmla="*/ 0 w 4"/>
                    <a:gd name="T27" fmla="*/ 4 h 4"/>
                    <a:gd name="T28" fmla="*/ 0 w 4"/>
                    <a:gd name="T29" fmla="*/ 2 h 4"/>
                    <a:gd name="T30" fmla="*/ 0 w 4"/>
                    <a:gd name="T31" fmla="*/ 2 h 4"/>
                    <a:gd name="T32" fmla="*/ 0 w 4"/>
                    <a:gd name="T33" fmla="*/ 2 h 4"/>
                    <a:gd name="T34" fmla="*/ 0 w 4"/>
                    <a:gd name="T35" fmla="*/ 0 h 4"/>
                    <a:gd name="T36" fmla="*/ 2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4" y="2"/>
                      </a:lnTo>
                      <a:lnTo>
                        <a:pt x="4" y="2"/>
                      </a:lnTo>
                      <a:lnTo>
                        <a:pt x="4" y="2"/>
                      </a:lnTo>
                      <a:lnTo>
                        <a:pt x="4" y="4"/>
                      </a:lnTo>
                      <a:lnTo>
                        <a:pt x="4" y="4"/>
                      </a:lnTo>
                      <a:lnTo>
                        <a:pt x="2" y="4"/>
                      </a:lnTo>
                      <a:lnTo>
                        <a:pt x="2" y="4"/>
                      </a:lnTo>
                      <a:lnTo>
                        <a:pt x="2" y="4"/>
                      </a:lnTo>
                      <a:lnTo>
                        <a:pt x="2" y="4"/>
                      </a:lnTo>
                      <a:lnTo>
                        <a:pt x="0" y="4"/>
                      </a:lnTo>
                      <a:lnTo>
                        <a:pt x="0" y="4"/>
                      </a:lnTo>
                      <a:lnTo>
                        <a:pt x="0" y="4"/>
                      </a:lnTo>
                      <a:lnTo>
                        <a:pt x="0" y="2"/>
                      </a:lnTo>
                      <a:lnTo>
                        <a:pt x="0" y="2"/>
                      </a:lnTo>
                      <a:lnTo>
                        <a:pt x="0" y="2"/>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6" name="Freeform 155">
                  <a:extLst>
                    <a:ext uri="{FF2B5EF4-FFF2-40B4-BE49-F238E27FC236}">
                      <a16:creationId xmlns:a16="http://schemas.microsoft.com/office/drawing/2014/main" id="{3798C3C9-E0F8-4C15-8A3F-00CFE791D860}"/>
                    </a:ext>
                  </a:extLst>
                </p:cNvPr>
                <p:cNvSpPr>
                  <a:spLocks/>
                </p:cNvSpPr>
                <p:nvPr/>
              </p:nvSpPr>
              <p:spPr bwMode="auto">
                <a:xfrm>
                  <a:off x="10731641" y="2651126"/>
                  <a:ext cx="4763" cy="6350"/>
                </a:xfrm>
                <a:custGeom>
                  <a:avLst/>
                  <a:gdLst>
                    <a:gd name="T0" fmla="*/ 0 w 3"/>
                    <a:gd name="T1" fmla="*/ 4 h 4"/>
                    <a:gd name="T2" fmla="*/ 0 w 3"/>
                    <a:gd name="T3" fmla="*/ 4 h 4"/>
                    <a:gd name="T4" fmla="*/ 0 w 3"/>
                    <a:gd name="T5" fmla="*/ 2 h 4"/>
                    <a:gd name="T6" fmla="*/ 0 w 3"/>
                    <a:gd name="T7" fmla="*/ 2 h 4"/>
                    <a:gd name="T8" fmla="*/ 0 w 3"/>
                    <a:gd name="T9" fmla="*/ 2 h 4"/>
                    <a:gd name="T10" fmla="*/ 0 w 3"/>
                    <a:gd name="T11" fmla="*/ 2 h 4"/>
                    <a:gd name="T12" fmla="*/ 0 w 3"/>
                    <a:gd name="T13" fmla="*/ 2 h 4"/>
                    <a:gd name="T14" fmla="*/ 0 w 3"/>
                    <a:gd name="T15" fmla="*/ 0 h 4"/>
                    <a:gd name="T16" fmla="*/ 1 w 3"/>
                    <a:gd name="T17" fmla="*/ 0 h 4"/>
                    <a:gd name="T18" fmla="*/ 1 w 3"/>
                    <a:gd name="T19" fmla="*/ 0 h 4"/>
                    <a:gd name="T20" fmla="*/ 1 w 3"/>
                    <a:gd name="T21" fmla="*/ 0 h 4"/>
                    <a:gd name="T22" fmla="*/ 1 w 3"/>
                    <a:gd name="T23" fmla="*/ 0 h 4"/>
                    <a:gd name="T24" fmla="*/ 3 w 3"/>
                    <a:gd name="T25" fmla="*/ 0 h 4"/>
                    <a:gd name="T26" fmla="*/ 3 w 3"/>
                    <a:gd name="T27" fmla="*/ 0 h 4"/>
                    <a:gd name="T28" fmla="*/ 3 w 3"/>
                    <a:gd name="T29" fmla="*/ 2 h 4"/>
                    <a:gd name="T30" fmla="*/ 1 w 3"/>
                    <a:gd name="T31" fmla="*/ 2 h 4"/>
                    <a:gd name="T32" fmla="*/ 1 w 3"/>
                    <a:gd name="T33" fmla="*/ 2 h 4"/>
                    <a:gd name="T34" fmla="*/ 1 w 3"/>
                    <a:gd name="T35" fmla="*/ 2 h 4"/>
                    <a:gd name="T36" fmla="*/ 1 w 3"/>
                    <a:gd name="T37" fmla="*/ 2 h 4"/>
                    <a:gd name="T38" fmla="*/ 1 w 3"/>
                    <a:gd name="T39" fmla="*/ 4 h 4"/>
                    <a:gd name="T40" fmla="*/ 1 w 3"/>
                    <a:gd name="T41" fmla="*/ 4 h 4"/>
                    <a:gd name="T42" fmla="*/ 0 w 3"/>
                    <a:gd name="T43" fmla="*/ 4 h 4"/>
                    <a:gd name="T44" fmla="*/ 0 w 3"/>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0" y="4"/>
                      </a:moveTo>
                      <a:lnTo>
                        <a:pt x="0" y="4"/>
                      </a:lnTo>
                      <a:lnTo>
                        <a:pt x="0" y="2"/>
                      </a:lnTo>
                      <a:lnTo>
                        <a:pt x="0" y="2"/>
                      </a:lnTo>
                      <a:lnTo>
                        <a:pt x="0" y="2"/>
                      </a:lnTo>
                      <a:lnTo>
                        <a:pt x="0" y="2"/>
                      </a:lnTo>
                      <a:lnTo>
                        <a:pt x="0" y="2"/>
                      </a:lnTo>
                      <a:lnTo>
                        <a:pt x="0" y="0"/>
                      </a:lnTo>
                      <a:lnTo>
                        <a:pt x="1" y="0"/>
                      </a:lnTo>
                      <a:lnTo>
                        <a:pt x="1" y="0"/>
                      </a:lnTo>
                      <a:lnTo>
                        <a:pt x="1" y="0"/>
                      </a:lnTo>
                      <a:lnTo>
                        <a:pt x="1" y="0"/>
                      </a:lnTo>
                      <a:lnTo>
                        <a:pt x="3" y="0"/>
                      </a:lnTo>
                      <a:lnTo>
                        <a:pt x="3" y="0"/>
                      </a:lnTo>
                      <a:lnTo>
                        <a:pt x="3" y="2"/>
                      </a:lnTo>
                      <a:lnTo>
                        <a:pt x="1" y="2"/>
                      </a:lnTo>
                      <a:lnTo>
                        <a:pt x="1" y="2"/>
                      </a:lnTo>
                      <a:lnTo>
                        <a:pt x="1" y="2"/>
                      </a:lnTo>
                      <a:lnTo>
                        <a:pt x="1" y="2"/>
                      </a:lnTo>
                      <a:lnTo>
                        <a:pt x="1" y="4"/>
                      </a:lnTo>
                      <a:lnTo>
                        <a:pt x="1" y="4"/>
                      </a:lnTo>
                      <a:lnTo>
                        <a:pt x="0" y="4"/>
                      </a:lnTo>
                      <a:lnTo>
                        <a:pt x="0"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7" name="Freeform 156">
                  <a:extLst>
                    <a:ext uri="{FF2B5EF4-FFF2-40B4-BE49-F238E27FC236}">
                      <a16:creationId xmlns:a16="http://schemas.microsoft.com/office/drawing/2014/main" id="{0EDE1F8D-2667-40AC-8A6C-0DF0E63B7F25}"/>
                    </a:ext>
                  </a:extLst>
                </p:cNvPr>
                <p:cNvSpPr>
                  <a:spLocks/>
                </p:cNvSpPr>
                <p:nvPr/>
              </p:nvSpPr>
              <p:spPr bwMode="auto">
                <a:xfrm>
                  <a:off x="10731641" y="2651126"/>
                  <a:ext cx="4763" cy="6350"/>
                </a:xfrm>
                <a:custGeom>
                  <a:avLst/>
                  <a:gdLst>
                    <a:gd name="T0" fmla="*/ 0 w 3"/>
                    <a:gd name="T1" fmla="*/ 4 h 4"/>
                    <a:gd name="T2" fmla="*/ 0 w 3"/>
                    <a:gd name="T3" fmla="*/ 4 h 4"/>
                    <a:gd name="T4" fmla="*/ 0 w 3"/>
                    <a:gd name="T5" fmla="*/ 2 h 4"/>
                    <a:gd name="T6" fmla="*/ 0 w 3"/>
                    <a:gd name="T7" fmla="*/ 2 h 4"/>
                    <a:gd name="T8" fmla="*/ 0 w 3"/>
                    <a:gd name="T9" fmla="*/ 2 h 4"/>
                    <a:gd name="T10" fmla="*/ 0 w 3"/>
                    <a:gd name="T11" fmla="*/ 2 h 4"/>
                    <a:gd name="T12" fmla="*/ 0 w 3"/>
                    <a:gd name="T13" fmla="*/ 2 h 4"/>
                    <a:gd name="T14" fmla="*/ 0 w 3"/>
                    <a:gd name="T15" fmla="*/ 0 h 4"/>
                    <a:gd name="T16" fmla="*/ 1 w 3"/>
                    <a:gd name="T17" fmla="*/ 0 h 4"/>
                    <a:gd name="T18" fmla="*/ 1 w 3"/>
                    <a:gd name="T19" fmla="*/ 0 h 4"/>
                    <a:gd name="T20" fmla="*/ 1 w 3"/>
                    <a:gd name="T21" fmla="*/ 0 h 4"/>
                    <a:gd name="T22" fmla="*/ 1 w 3"/>
                    <a:gd name="T23" fmla="*/ 0 h 4"/>
                    <a:gd name="T24" fmla="*/ 3 w 3"/>
                    <a:gd name="T25" fmla="*/ 0 h 4"/>
                    <a:gd name="T26" fmla="*/ 3 w 3"/>
                    <a:gd name="T27" fmla="*/ 0 h 4"/>
                    <a:gd name="T28" fmla="*/ 3 w 3"/>
                    <a:gd name="T29" fmla="*/ 2 h 4"/>
                    <a:gd name="T30" fmla="*/ 1 w 3"/>
                    <a:gd name="T31" fmla="*/ 2 h 4"/>
                    <a:gd name="T32" fmla="*/ 1 w 3"/>
                    <a:gd name="T33" fmla="*/ 2 h 4"/>
                    <a:gd name="T34" fmla="*/ 1 w 3"/>
                    <a:gd name="T35" fmla="*/ 2 h 4"/>
                    <a:gd name="T36" fmla="*/ 1 w 3"/>
                    <a:gd name="T37" fmla="*/ 2 h 4"/>
                    <a:gd name="T38" fmla="*/ 1 w 3"/>
                    <a:gd name="T39" fmla="*/ 4 h 4"/>
                    <a:gd name="T40" fmla="*/ 1 w 3"/>
                    <a:gd name="T41" fmla="*/ 4 h 4"/>
                    <a:gd name="T42" fmla="*/ 0 w 3"/>
                    <a:gd name="T43" fmla="*/ 4 h 4"/>
                    <a:gd name="T44" fmla="*/ 0 w 3"/>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4">
                      <a:moveTo>
                        <a:pt x="0" y="4"/>
                      </a:moveTo>
                      <a:lnTo>
                        <a:pt x="0" y="4"/>
                      </a:lnTo>
                      <a:lnTo>
                        <a:pt x="0" y="2"/>
                      </a:lnTo>
                      <a:lnTo>
                        <a:pt x="0" y="2"/>
                      </a:lnTo>
                      <a:lnTo>
                        <a:pt x="0" y="2"/>
                      </a:lnTo>
                      <a:lnTo>
                        <a:pt x="0" y="2"/>
                      </a:lnTo>
                      <a:lnTo>
                        <a:pt x="0" y="2"/>
                      </a:lnTo>
                      <a:lnTo>
                        <a:pt x="0" y="0"/>
                      </a:lnTo>
                      <a:lnTo>
                        <a:pt x="1" y="0"/>
                      </a:lnTo>
                      <a:lnTo>
                        <a:pt x="1" y="0"/>
                      </a:lnTo>
                      <a:lnTo>
                        <a:pt x="1" y="0"/>
                      </a:lnTo>
                      <a:lnTo>
                        <a:pt x="1" y="0"/>
                      </a:lnTo>
                      <a:lnTo>
                        <a:pt x="3" y="0"/>
                      </a:lnTo>
                      <a:lnTo>
                        <a:pt x="3" y="0"/>
                      </a:lnTo>
                      <a:lnTo>
                        <a:pt x="3" y="2"/>
                      </a:lnTo>
                      <a:lnTo>
                        <a:pt x="1" y="2"/>
                      </a:lnTo>
                      <a:lnTo>
                        <a:pt x="1" y="2"/>
                      </a:lnTo>
                      <a:lnTo>
                        <a:pt x="1" y="2"/>
                      </a:lnTo>
                      <a:lnTo>
                        <a:pt x="1" y="2"/>
                      </a:lnTo>
                      <a:lnTo>
                        <a:pt x="1" y="4"/>
                      </a:lnTo>
                      <a:lnTo>
                        <a:pt x="1" y="4"/>
                      </a:lnTo>
                      <a:lnTo>
                        <a:pt x="0" y="4"/>
                      </a:lnTo>
                      <a:lnTo>
                        <a:pt x="0"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8" name="Freeform 157">
                  <a:extLst>
                    <a:ext uri="{FF2B5EF4-FFF2-40B4-BE49-F238E27FC236}">
                      <a16:creationId xmlns:a16="http://schemas.microsoft.com/office/drawing/2014/main" id="{3F088C61-E513-46EE-BE12-8A4AEDA28749}"/>
                    </a:ext>
                  </a:extLst>
                </p:cNvPr>
                <p:cNvSpPr>
                  <a:spLocks/>
                </p:cNvSpPr>
                <p:nvPr/>
              </p:nvSpPr>
              <p:spPr bwMode="auto">
                <a:xfrm>
                  <a:off x="12471541" y="3643314"/>
                  <a:ext cx="3175" cy="11113"/>
                </a:xfrm>
                <a:custGeom>
                  <a:avLst/>
                  <a:gdLst>
                    <a:gd name="T0" fmla="*/ 0 w 2"/>
                    <a:gd name="T1" fmla="*/ 7 h 7"/>
                    <a:gd name="T2" fmla="*/ 0 w 2"/>
                    <a:gd name="T3" fmla="*/ 7 h 7"/>
                    <a:gd name="T4" fmla="*/ 0 w 2"/>
                    <a:gd name="T5" fmla="*/ 7 h 7"/>
                    <a:gd name="T6" fmla="*/ 0 w 2"/>
                    <a:gd name="T7" fmla="*/ 5 h 7"/>
                    <a:gd name="T8" fmla="*/ 0 w 2"/>
                    <a:gd name="T9" fmla="*/ 5 h 7"/>
                    <a:gd name="T10" fmla="*/ 0 w 2"/>
                    <a:gd name="T11" fmla="*/ 5 h 7"/>
                    <a:gd name="T12" fmla="*/ 0 w 2"/>
                    <a:gd name="T13" fmla="*/ 3 h 7"/>
                    <a:gd name="T14" fmla="*/ 0 w 2"/>
                    <a:gd name="T15" fmla="*/ 3 h 7"/>
                    <a:gd name="T16" fmla="*/ 0 w 2"/>
                    <a:gd name="T17" fmla="*/ 3 h 7"/>
                    <a:gd name="T18" fmla="*/ 0 w 2"/>
                    <a:gd name="T19" fmla="*/ 1 h 7"/>
                    <a:gd name="T20" fmla="*/ 0 w 2"/>
                    <a:gd name="T21" fmla="*/ 1 h 7"/>
                    <a:gd name="T22" fmla="*/ 0 w 2"/>
                    <a:gd name="T23" fmla="*/ 0 h 7"/>
                    <a:gd name="T24" fmla="*/ 0 w 2"/>
                    <a:gd name="T25" fmla="*/ 0 h 7"/>
                    <a:gd name="T26" fmla="*/ 0 w 2"/>
                    <a:gd name="T27" fmla="*/ 0 h 7"/>
                    <a:gd name="T28" fmla="*/ 0 w 2"/>
                    <a:gd name="T29" fmla="*/ 0 h 7"/>
                    <a:gd name="T30" fmla="*/ 2 w 2"/>
                    <a:gd name="T31" fmla="*/ 0 h 7"/>
                    <a:gd name="T32" fmla="*/ 2 w 2"/>
                    <a:gd name="T33" fmla="*/ 0 h 7"/>
                    <a:gd name="T34" fmla="*/ 2 w 2"/>
                    <a:gd name="T35" fmla="*/ 1 h 7"/>
                    <a:gd name="T36" fmla="*/ 2 w 2"/>
                    <a:gd name="T37" fmla="*/ 1 h 7"/>
                    <a:gd name="T38" fmla="*/ 2 w 2"/>
                    <a:gd name="T39" fmla="*/ 1 h 7"/>
                    <a:gd name="T40" fmla="*/ 2 w 2"/>
                    <a:gd name="T41" fmla="*/ 3 h 7"/>
                    <a:gd name="T42" fmla="*/ 2 w 2"/>
                    <a:gd name="T43" fmla="*/ 3 h 7"/>
                    <a:gd name="T44" fmla="*/ 2 w 2"/>
                    <a:gd name="T45" fmla="*/ 5 h 7"/>
                    <a:gd name="T46" fmla="*/ 2 w 2"/>
                    <a:gd name="T47" fmla="*/ 5 h 7"/>
                    <a:gd name="T48" fmla="*/ 2 w 2"/>
                    <a:gd name="T49" fmla="*/ 5 h 7"/>
                    <a:gd name="T50" fmla="*/ 2 w 2"/>
                    <a:gd name="T51" fmla="*/ 7 h 7"/>
                    <a:gd name="T52" fmla="*/ 2 w 2"/>
                    <a:gd name="T53" fmla="*/ 7 h 7"/>
                    <a:gd name="T54" fmla="*/ 0 w 2"/>
                    <a:gd name="T55" fmla="*/ 7 h 7"/>
                    <a:gd name="T56" fmla="*/ 0 w 2"/>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7">
                      <a:moveTo>
                        <a:pt x="0" y="7"/>
                      </a:moveTo>
                      <a:lnTo>
                        <a:pt x="0" y="7"/>
                      </a:lnTo>
                      <a:lnTo>
                        <a:pt x="0" y="7"/>
                      </a:lnTo>
                      <a:lnTo>
                        <a:pt x="0" y="5"/>
                      </a:lnTo>
                      <a:lnTo>
                        <a:pt x="0" y="5"/>
                      </a:lnTo>
                      <a:lnTo>
                        <a:pt x="0" y="5"/>
                      </a:lnTo>
                      <a:lnTo>
                        <a:pt x="0" y="3"/>
                      </a:lnTo>
                      <a:lnTo>
                        <a:pt x="0" y="3"/>
                      </a:lnTo>
                      <a:lnTo>
                        <a:pt x="0" y="3"/>
                      </a:lnTo>
                      <a:lnTo>
                        <a:pt x="0" y="1"/>
                      </a:lnTo>
                      <a:lnTo>
                        <a:pt x="0" y="1"/>
                      </a:lnTo>
                      <a:lnTo>
                        <a:pt x="0" y="0"/>
                      </a:lnTo>
                      <a:lnTo>
                        <a:pt x="0" y="0"/>
                      </a:lnTo>
                      <a:lnTo>
                        <a:pt x="0" y="0"/>
                      </a:lnTo>
                      <a:lnTo>
                        <a:pt x="0" y="0"/>
                      </a:lnTo>
                      <a:lnTo>
                        <a:pt x="2" y="0"/>
                      </a:lnTo>
                      <a:lnTo>
                        <a:pt x="2" y="0"/>
                      </a:lnTo>
                      <a:lnTo>
                        <a:pt x="2" y="1"/>
                      </a:lnTo>
                      <a:lnTo>
                        <a:pt x="2" y="1"/>
                      </a:lnTo>
                      <a:lnTo>
                        <a:pt x="2" y="1"/>
                      </a:lnTo>
                      <a:lnTo>
                        <a:pt x="2" y="3"/>
                      </a:lnTo>
                      <a:lnTo>
                        <a:pt x="2" y="3"/>
                      </a:lnTo>
                      <a:lnTo>
                        <a:pt x="2" y="5"/>
                      </a:lnTo>
                      <a:lnTo>
                        <a:pt x="2" y="5"/>
                      </a:lnTo>
                      <a:lnTo>
                        <a:pt x="2" y="5"/>
                      </a:lnTo>
                      <a:lnTo>
                        <a:pt x="2" y="7"/>
                      </a:lnTo>
                      <a:lnTo>
                        <a:pt x="2" y="7"/>
                      </a:lnTo>
                      <a:lnTo>
                        <a:pt x="0" y="7"/>
                      </a:lnTo>
                      <a:lnTo>
                        <a:pt x="0" y="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79" name="Freeform 158">
                  <a:extLst>
                    <a:ext uri="{FF2B5EF4-FFF2-40B4-BE49-F238E27FC236}">
                      <a16:creationId xmlns:a16="http://schemas.microsoft.com/office/drawing/2014/main" id="{5F063AA2-2262-4030-8B7A-CF7165AED1F2}"/>
                    </a:ext>
                  </a:extLst>
                </p:cNvPr>
                <p:cNvSpPr>
                  <a:spLocks/>
                </p:cNvSpPr>
                <p:nvPr/>
              </p:nvSpPr>
              <p:spPr bwMode="auto">
                <a:xfrm>
                  <a:off x="12471541" y="3643314"/>
                  <a:ext cx="3175" cy="11113"/>
                </a:xfrm>
                <a:custGeom>
                  <a:avLst/>
                  <a:gdLst>
                    <a:gd name="T0" fmla="*/ 0 w 2"/>
                    <a:gd name="T1" fmla="*/ 7 h 7"/>
                    <a:gd name="T2" fmla="*/ 0 w 2"/>
                    <a:gd name="T3" fmla="*/ 7 h 7"/>
                    <a:gd name="T4" fmla="*/ 0 w 2"/>
                    <a:gd name="T5" fmla="*/ 7 h 7"/>
                    <a:gd name="T6" fmla="*/ 0 w 2"/>
                    <a:gd name="T7" fmla="*/ 5 h 7"/>
                    <a:gd name="T8" fmla="*/ 0 w 2"/>
                    <a:gd name="T9" fmla="*/ 5 h 7"/>
                    <a:gd name="T10" fmla="*/ 0 w 2"/>
                    <a:gd name="T11" fmla="*/ 5 h 7"/>
                    <a:gd name="T12" fmla="*/ 0 w 2"/>
                    <a:gd name="T13" fmla="*/ 3 h 7"/>
                    <a:gd name="T14" fmla="*/ 0 w 2"/>
                    <a:gd name="T15" fmla="*/ 3 h 7"/>
                    <a:gd name="T16" fmla="*/ 0 w 2"/>
                    <a:gd name="T17" fmla="*/ 3 h 7"/>
                    <a:gd name="T18" fmla="*/ 0 w 2"/>
                    <a:gd name="T19" fmla="*/ 1 h 7"/>
                    <a:gd name="T20" fmla="*/ 0 w 2"/>
                    <a:gd name="T21" fmla="*/ 1 h 7"/>
                    <a:gd name="T22" fmla="*/ 0 w 2"/>
                    <a:gd name="T23" fmla="*/ 0 h 7"/>
                    <a:gd name="T24" fmla="*/ 0 w 2"/>
                    <a:gd name="T25" fmla="*/ 0 h 7"/>
                    <a:gd name="T26" fmla="*/ 0 w 2"/>
                    <a:gd name="T27" fmla="*/ 0 h 7"/>
                    <a:gd name="T28" fmla="*/ 0 w 2"/>
                    <a:gd name="T29" fmla="*/ 0 h 7"/>
                    <a:gd name="T30" fmla="*/ 2 w 2"/>
                    <a:gd name="T31" fmla="*/ 0 h 7"/>
                    <a:gd name="T32" fmla="*/ 2 w 2"/>
                    <a:gd name="T33" fmla="*/ 0 h 7"/>
                    <a:gd name="T34" fmla="*/ 2 w 2"/>
                    <a:gd name="T35" fmla="*/ 1 h 7"/>
                    <a:gd name="T36" fmla="*/ 2 w 2"/>
                    <a:gd name="T37" fmla="*/ 1 h 7"/>
                    <a:gd name="T38" fmla="*/ 2 w 2"/>
                    <a:gd name="T39" fmla="*/ 1 h 7"/>
                    <a:gd name="T40" fmla="*/ 2 w 2"/>
                    <a:gd name="T41" fmla="*/ 3 h 7"/>
                    <a:gd name="T42" fmla="*/ 2 w 2"/>
                    <a:gd name="T43" fmla="*/ 3 h 7"/>
                    <a:gd name="T44" fmla="*/ 2 w 2"/>
                    <a:gd name="T45" fmla="*/ 5 h 7"/>
                    <a:gd name="T46" fmla="*/ 2 w 2"/>
                    <a:gd name="T47" fmla="*/ 5 h 7"/>
                    <a:gd name="T48" fmla="*/ 2 w 2"/>
                    <a:gd name="T49" fmla="*/ 5 h 7"/>
                    <a:gd name="T50" fmla="*/ 2 w 2"/>
                    <a:gd name="T51" fmla="*/ 7 h 7"/>
                    <a:gd name="T52" fmla="*/ 2 w 2"/>
                    <a:gd name="T53" fmla="*/ 7 h 7"/>
                    <a:gd name="T54" fmla="*/ 0 w 2"/>
                    <a:gd name="T55" fmla="*/ 7 h 7"/>
                    <a:gd name="T56" fmla="*/ 0 w 2"/>
                    <a:gd name="T5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 h="7">
                      <a:moveTo>
                        <a:pt x="0" y="7"/>
                      </a:moveTo>
                      <a:lnTo>
                        <a:pt x="0" y="7"/>
                      </a:lnTo>
                      <a:lnTo>
                        <a:pt x="0" y="7"/>
                      </a:lnTo>
                      <a:lnTo>
                        <a:pt x="0" y="5"/>
                      </a:lnTo>
                      <a:lnTo>
                        <a:pt x="0" y="5"/>
                      </a:lnTo>
                      <a:lnTo>
                        <a:pt x="0" y="5"/>
                      </a:lnTo>
                      <a:lnTo>
                        <a:pt x="0" y="3"/>
                      </a:lnTo>
                      <a:lnTo>
                        <a:pt x="0" y="3"/>
                      </a:lnTo>
                      <a:lnTo>
                        <a:pt x="0" y="3"/>
                      </a:lnTo>
                      <a:lnTo>
                        <a:pt x="0" y="1"/>
                      </a:lnTo>
                      <a:lnTo>
                        <a:pt x="0" y="1"/>
                      </a:lnTo>
                      <a:lnTo>
                        <a:pt x="0" y="0"/>
                      </a:lnTo>
                      <a:lnTo>
                        <a:pt x="0" y="0"/>
                      </a:lnTo>
                      <a:lnTo>
                        <a:pt x="0" y="0"/>
                      </a:lnTo>
                      <a:lnTo>
                        <a:pt x="0" y="0"/>
                      </a:lnTo>
                      <a:lnTo>
                        <a:pt x="2" y="0"/>
                      </a:lnTo>
                      <a:lnTo>
                        <a:pt x="2" y="0"/>
                      </a:lnTo>
                      <a:lnTo>
                        <a:pt x="2" y="1"/>
                      </a:lnTo>
                      <a:lnTo>
                        <a:pt x="2" y="1"/>
                      </a:lnTo>
                      <a:lnTo>
                        <a:pt x="2" y="1"/>
                      </a:lnTo>
                      <a:lnTo>
                        <a:pt x="2" y="3"/>
                      </a:lnTo>
                      <a:lnTo>
                        <a:pt x="2" y="3"/>
                      </a:lnTo>
                      <a:lnTo>
                        <a:pt x="2" y="5"/>
                      </a:lnTo>
                      <a:lnTo>
                        <a:pt x="2" y="5"/>
                      </a:lnTo>
                      <a:lnTo>
                        <a:pt x="2" y="5"/>
                      </a:lnTo>
                      <a:lnTo>
                        <a:pt x="2" y="7"/>
                      </a:lnTo>
                      <a:lnTo>
                        <a:pt x="2" y="7"/>
                      </a:lnTo>
                      <a:lnTo>
                        <a:pt x="0" y="7"/>
                      </a:lnTo>
                      <a:lnTo>
                        <a:pt x="0" y="7"/>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0" name="Freeform 159">
                  <a:extLst>
                    <a:ext uri="{FF2B5EF4-FFF2-40B4-BE49-F238E27FC236}">
                      <a16:creationId xmlns:a16="http://schemas.microsoft.com/office/drawing/2014/main" id="{D8F018EA-C9D5-4575-9922-5FC0A21155F4}"/>
                    </a:ext>
                  </a:extLst>
                </p:cNvPr>
                <p:cNvSpPr>
                  <a:spLocks/>
                </p:cNvSpPr>
                <p:nvPr/>
              </p:nvSpPr>
              <p:spPr bwMode="auto">
                <a:xfrm>
                  <a:off x="10585591" y="2778126"/>
                  <a:ext cx="7938" cy="3175"/>
                </a:xfrm>
                <a:custGeom>
                  <a:avLst/>
                  <a:gdLst>
                    <a:gd name="T0" fmla="*/ 2 w 5"/>
                    <a:gd name="T1" fmla="*/ 0 h 2"/>
                    <a:gd name="T2" fmla="*/ 2 w 5"/>
                    <a:gd name="T3" fmla="*/ 0 h 2"/>
                    <a:gd name="T4" fmla="*/ 2 w 5"/>
                    <a:gd name="T5" fmla="*/ 0 h 2"/>
                    <a:gd name="T6" fmla="*/ 4 w 5"/>
                    <a:gd name="T7" fmla="*/ 0 h 2"/>
                    <a:gd name="T8" fmla="*/ 4 w 5"/>
                    <a:gd name="T9" fmla="*/ 0 h 2"/>
                    <a:gd name="T10" fmla="*/ 5 w 5"/>
                    <a:gd name="T11" fmla="*/ 0 h 2"/>
                    <a:gd name="T12" fmla="*/ 5 w 5"/>
                    <a:gd name="T13" fmla="*/ 0 h 2"/>
                    <a:gd name="T14" fmla="*/ 5 w 5"/>
                    <a:gd name="T15" fmla="*/ 0 h 2"/>
                    <a:gd name="T16" fmla="*/ 5 w 5"/>
                    <a:gd name="T17" fmla="*/ 2 h 2"/>
                    <a:gd name="T18" fmla="*/ 5 w 5"/>
                    <a:gd name="T19" fmla="*/ 2 h 2"/>
                    <a:gd name="T20" fmla="*/ 5 w 5"/>
                    <a:gd name="T21" fmla="*/ 2 h 2"/>
                    <a:gd name="T22" fmla="*/ 5 w 5"/>
                    <a:gd name="T23" fmla="*/ 2 h 2"/>
                    <a:gd name="T24" fmla="*/ 5 w 5"/>
                    <a:gd name="T25" fmla="*/ 2 h 2"/>
                    <a:gd name="T26" fmla="*/ 4 w 5"/>
                    <a:gd name="T27" fmla="*/ 2 h 2"/>
                    <a:gd name="T28" fmla="*/ 4 w 5"/>
                    <a:gd name="T29" fmla="*/ 2 h 2"/>
                    <a:gd name="T30" fmla="*/ 4 w 5"/>
                    <a:gd name="T31" fmla="*/ 2 h 2"/>
                    <a:gd name="T32" fmla="*/ 2 w 5"/>
                    <a:gd name="T33" fmla="*/ 2 h 2"/>
                    <a:gd name="T34" fmla="*/ 2 w 5"/>
                    <a:gd name="T35" fmla="*/ 2 h 2"/>
                    <a:gd name="T36" fmla="*/ 2 w 5"/>
                    <a:gd name="T37" fmla="*/ 2 h 2"/>
                    <a:gd name="T38" fmla="*/ 0 w 5"/>
                    <a:gd name="T39" fmla="*/ 2 h 2"/>
                    <a:gd name="T40" fmla="*/ 0 w 5"/>
                    <a:gd name="T41" fmla="*/ 2 h 2"/>
                    <a:gd name="T42" fmla="*/ 0 w 5"/>
                    <a:gd name="T43" fmla="*/ 2 h 2"/>
                    <a:gd name="T44" fmla="*/ 0 w 5"/>
                    <a:gd name="T45" fmla="*/ 2 h 2"/>
                    <a:gd name="T46" fmla="*/ 0 w 5"/>
                    <a:gd name="T47" fmla="*/ 2 h 2"/>
                    <a:gd name="T48" fmla="*/ 0 w 5"/>
                    <a:gd name="T49" fmla="*/ 0 h 2"/>
                    <a:gd name="T50" fmla="*/ 0 w 5"/>
                    <a:gd name="T51" fmla="*/ 0 h 2"/>
                    <a:gd name="T52" fmla="*/ 2 w 5"/>
                    <a:gd name="T53" fmla="*/ 0 h 2"/>
                    <a:gd name="T54" fmla="*/ 2 w 5"/>
                    <a:gd name="T55" fmla="*/ 0 h 2"/>
                    <a:gd name="T56" fmla="*/ 2 w 5"/>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2">
                      <a:moveTo>
                        <a:pt x="2" y="0"/>
                      </a:moveTo>
                      <a:lnTo>
                        <a:pt x="2" y="0"/>
                      </a:lnTo>
                      <a:lnTo>
                        <a:pt x="2" y="0"/>
                      </a:lnTo>
                      <a:lnTo>
                        <a:pt x="4" y="0"/>
                      </a:lnTo>
                      <a:lnTo>
                        <a:pt x="4" y="0"/>
                      </a:lnTo>
                      <a:lnTo>
                        <a:pt x="5" y="0"/>
                      </a:lnTo>
                      <a:lnTo>
                        <a:pt x="5" y="0"/>
                      </a:lnTo>
                      <a:lnTo>
                        <a:pt x="5" y="0"/>
                      </a:lnTo>
                      <a:lnTo>
                        <a:pt x="5" y="2"/>
                      </a:lnTo>
                      <a:lnTo>
                        <a:pt x="5" y="2"/>
                      </a:lnTo>
                      <a:lnTo>
                        <a:pt x="5" y="2"/>
                      </a:lnTo>
                      <a:lnTo>
                        <a:pt x="5" y="2"/>
                      </a:lnTo>
                      <a:lnTo>
                        <a:pt x="5" y="2"/>
                      </a:lnTo>
                      <a:lnTo>
                        <a:pt x="4" y="2"/>
                      </a:lnTo>
                      <a:lnTo>
                        <a:pt x="4" y="2"/>
                      </a:lnTo>
                      <a:lnTo>
                        <a:pt x="4" y="2"/>
                      </a:lnTo>
                      <a:lnTo>
                        <a:pt x="2" y="2"/>
                      </a:lnTo>
                      <a:lnTo>
                        <a:pt x="2" y="2"/>
                      </a:lnTo>
                      <a:lnTo>
                        <a:pt x="2" y="2"/>
                      </a:lnTo>
                      <a:lnTo>
                        <a:pt x="0" y="2"/>
                      </a:lnTo>
                      <a:lnTo>
                        <a:pt x="0" y="2"/>
                      </a:lnTo>
                      <a:lnTo>
                        <a:pt x="0" y="2"/>
                      </a:lnTo>
                      <a:lnTo>
                        <a:pt x="0" y="2"/>
                      </a:lnTo>
                      <a:lnTo>
                        <a:pt x="0" y="2"/>
                      </a:lnTo>
                      <a:lnTo>
                        <a:pt x="0" y="0"/>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1" name="Freeform 160">
                  <a:extLst>
                    <a:ext uri="{FF2B5EF4-FFF2-40B4-BE49-F238E27FC236}">
                      <a16:creationId xmlns:a16="http://schemas.microsoft.com/office/drawing/2014/main" id="{A76AE660-CEDE-4E3D-96AC-9694BCE6B9D3}"/>
                    </a:ext>
                  </a:extLst>
                </p:cNvPr>
                <p:cNvSpPr>
                  <a:spLocks/>
                </p:cNvSpPr>
                <p:nvPr/>
              </p:nvSpPr>
              <p:spPr bwMode="auto">
                <a:xfrm>
                  <a:off x="10585591" y="2778126"/>
                  <a:ext cx="7938" cy="3175"/>
                </a:xfrm>
                <a:custGeom>
                  <a:avLst/>
                  <a:gdLst>
                    <a:gd name="T0" fmla="*/ 2 w 5"/>
                    <a:gd name="T1" fmla="*/ 0 h 2"/>
                    <a:gd name="T2" fmla="*/ 2 w 5"/>
                    <a:gd name="T3" fmla="*/ 0 h 2"/>
                    <a:gd name="T4" fmla="*/ 2 w 5"/>
                    <a:gd name="T5" fmla="*/ 0 h 2"/>
                    <a:gd name="T6" fmla="*/ 4 w 5"/>
                    <a:gd name="T7" fmla="*/ 0 h 2"/>
                    <a:gd name="T8" fmla="*/ 4 w 5"/>
                    <a:gd name="T9" fmla="*/ 0 h 2"/>
                    <a:gd name="T10" fmla="*/ 5 w 5"/>
                    <a:gd name="T11" fmla="*/ 0 h 2"/>
                    <a:gd name="T12" fmla="*/ 5 w 5"/>
                    <a:gd name="T13" fmla="*/ 0 h 2"/>
                    <a:gd name="T14" fmla="*/ 5 w 5"/>
                    <a:gd name="T15" fmla="*/ 0 h 2"/>
                    <a:gd name="T16" fmla="*/ 5 w 5"/>
                    <a:gd name="T17" fmla="*/ 2 h 2"/>
                    <a:gd name="T18" fmla="*/ 5 w 5"/>
                    <a:gd name="T19" fmla="*/ 2 h 2"/>
                    <a:gd name="T20" fmla="*/ 5 w 5"/>
                    <a:gd name="T21" fmla="*/ 2 h 2"/>
                    <a:gd name="T22" fmla="*/ 5 w 5"/>
                    <a:gd name="T23" fmla="*/ 2 h 2"/>
                    <a:gd name="T24" fmla="*/ 5 w 5"/>
                    <a:gd name="T25" fmla="*/ 2 h 2"/>
                    <a:gd name="T26" fmla="*/ 4 w 5"/>
                    <a:gd name="T27" fmla="*/ 2 h 2"/>
                    <a:gd name="T28" fmla="*/ 4 w 5"/>
                    <a:gd name="T29" fmla="*/ 2 h 2"/>
                    <a:gd name="T30" fmla="*/ 4 w 5"/>
                    <a:gd name="T31" fmla="*/ 2 h 2"/>
                    <a:gd name="T32" fmla="*/ 2 w 5"/>
                    <a:gd name="T33" fmla="*/ 2 h 2"/>
                    <a:gd name="T34" fmla="*/ 2 w 5"/>
                    <a:gd name="T35" fmla="*/ 2 h 2"/>
                    <a:gd name="T36" fmla="*/ 2 w 5"/>
                    <a:gd name="T37" fmla="*/ 2 h 2"/>
                    <a:gd name="T38" fmla="*/ 0 w 5"/>
                    <a:gd name="T39" fmla="*/ 2 h 2"/>
                    <a:gd name="T40" fmla="*/ 0 w 5"/>
                    <a:gd name="T41" fmla="*/ 2 h 2"/>
                    <a:gd name="T42" fmla="*/ 0 w 5"/>
                    <a:gd name="T43" fmla="*/ 2 h 2"/>
                    <a:gd name="T44" fmla="*/ 0 w 5"/>
                    <a:gd name="T45" fmla="*/ 2 h 2"/>
                    <a:gd name="T46" fmla="*/ 0 w 5"/>
                    <a:gd name="T47" fmla="*/ 2 h 2"/>
                    <a:gd name="T48" fmla="*/ 0 w 5"/>
                    <a:gd name="T49" fmla="*/ 0 h 2"/>
                    <a:gd name="T50" fmla="*/ 0 w 5"/>
                    <a:gd name="T51" fmla="*/ 0 h 2"/>
                    <a:gd name="T52" fmla="*/ 2 w 5"/>
                    <a:gd name="T53" fmla="*/ 0 h 2"/>
                    <a:gd name="T54" fmla="*/ 2 w 5"/>
                    <a:gd name="T55" fmla="*/ 0 h 2"/>
                    <a:gd name="T56" fmla="*/ 2 w 5"/>
                    <a:gd name="T5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 h="2">
                      <a:moveTo>
                        <a:pt x="2" y="0"/>
                      </a:moveTo>
                      <a:lnTo>
                        <a:pt x="2" y="0"/>
                      </a:lnTo>
                      <a:lnTo>
                        <a:pt x="2" y="0"/>
                      </a:lnTo>
                      <a:lnTo>
                        <a:pt x="4" y="0"/>
                      </a:lnTo>
                      <a:lnTo>
                        <a:pt x="4" y="0"/>
                      </a:lnTo>
                      <a:lnTo>
                        <a:pt x="5" y="0"/>
                      </a:lnTo>
                      <a:lnTo>
                        <a:pt x="5" y="0"/>
                      </a:lnTo>
                      <a:lnTo>
                        <a:pt x="5" y="0"/>
                      </a:lnTo>
                      <a:lnTo>
                        <a:pt x="5" y="2"/>
                      </a:lnTo>
                      <a:lnTo>
                        <a:pt x="5" y="2"/>
                      </a:lnTo>
                      <a:lnTo>
                        <a:pt x="5" y="2"/>
                      </a:lnTo>
                      <a:lnTo>
                        <a:pt x="5" y="2"/>
                      </a:lnTo>
                      <a:lnTo>
                        <a:pt x="5" y="2"/>
                      </a:lnTo>
                      <a:lnTo>
                        <a:pt x="4" y="2"/>
                      </a:lnTo>
                      <a:lnTo>
                        <a:pt x="4" y="2"/>
                      </a:lnTo>
                      <a:lnTo>
                        <a:pt x="4" y="2"/>
                      </a:lnTo>
                      <a:lnTo>
                        <a:pt x="2" y="2"/>
                      </a:lnTo>
                      <a:lnTo>
                        <a:pt x="2" y="2"/>
                      </a:lnTo>
                      <a:lnTo>
                        <a:pt x="2" y="2"/>
                      </a:lnTo>
                      <a:lnTo>
                        <a:pt x="0" y="2"/>
                      </a:lnTo>
                      <a:lnTo>
                        <a:pt x="0" y="2"/>
                      </a:lnTo>
                      <a:lnTo>
                        <a:pt x="0" y="2"/>
                      </a:lnTo>
                      <a:lnTo>
                        <a:pt x="0" y="2"/>
                      </a:lnTo>
                      <a:lnTo>
                        <a:pt x="0" y="2"/>
                      </a:lnTo>
                      <a:lnTo>
                        <a:pt x="0" y="0"/>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2" name="Freeform 161">
                  <a:extLst>
                    <a:ext uri="{FF2B5EF4-FFF2-40B4-BE49-F238E27FC236}">
                      <a16:creationId xmlns:a16="http://schemas.microsoft.com/office/drawing/2014/main" id="{10FC0150-946E-4D5F-9836-31B155BB6B5D}"/>
                    </a:ext>
                  </a:extLst>
                </p:cNvPr>
                <p:cNvSpPr>
                  <a:spLocks/>
                </p:cNvSpPr>
                <p:nvPr/>
              </p:nvSpPr>
              <p:spPr bwMode="auto">
                <a:xfrm>
                  <a:off x="10688778" y="2684464"/>
                  <a:ext cx="6350" cy="6350"/>
                </a:xfrm>
                <a:custGeom>
                  <a:avLst/>
                  <a:gdLst>
                    <a:gd name="T0" fmla="*/ 4 w 4"/>
                    <a:gd name="T1" fmla="*/ 0 h 4"/>
                    <a:gd name="T2" fmla="*/ 4 w 4"/>
                    <a:gd name="T3" fmla="*/ 2 h 4"/>
                    <a:gd name="T4" fmla="*/ 4 w 4"/>
                    <a:gd name="T5" fmla="*/ 2 h 4"/>
                    <a:gd name="T6" fmla="*/ 4 w 4"/>
                    <a:gd name="T7" fmla="*/ 2 h 4"/>
                    <a:gd name="T8" fmla="*/ 4 w 4"/>
                    <a:gd name="T9" fmla="*/ 4 h 4"/>
                    <a:gd name="T10" fmla="*/ 4 w 4"/>
                    <a:gd name="T11" fmla="*/ 4 h 4"/>
                    <a:gd name="T12" fmla="*/ 4 w 4"/>
                    <a:gd name="T13" fmla="*/ 4 h 4"/>
                    <a:gd name="T14" fmla="*/ 2 w 4"/>
                    <a:gd name="T15" fmla="*/ 4 h 4"/>
                    <a:gd name="T16" fmla="*/ 2 w 4"/>
                    <a:gd name="T17" fmla="*/ 4 h 4"/>
                    <a:gd name="T18" fmla="*/ 2 w 4"/>
                    <a:gd name="T19" fmla="*/ 4 h 4"/>
                    <a:gd name="T20" fmla="*/ 0 w 4"/>
                    <a:gd name="T21" fmla="*/ 4 h 4"/>
                    <a:gd name="T22" fmla="*/ 0 w 4"/>
                    <a:gd name="T23" fmla="*/ 4 h 4"/>
                    <a:gd name="T24" fmla="*/ 0 w 4"/>
                    <a:gd name="T25" fmla="*/ 4 h 4"/>
                    <a:gd name="T26" fmla="*/ 0 w 4"/>
                    <a:gd name="T27" fmla="*/ 2 h 4"/>
                    <a:gd name="T28" fmla="*/ 0 w 4"/>
                    <a:gd name="T29" fmla="*/ 2 h 4"/>
                    <a:gd name="T30" fmla="*/ 0 w 4"/>
                    <a:gd name="T31" fmla="*/ 2 h 4"/>
                    <a:gd name="T32" fmla="*/ 2 w 4"/>
                    <a:gd name="T33" fmla="*/ 2 h 4"/>
                    <a:gd name="T34" fmla="*/ 2 w 4"/>
                    <a:gd name="T35" fmla="*/ 2 h 4"/>
                    <a:gd name="T36" fmla="*/ 2 w 4"/>
                    <a:gd name="T37" fmla="*/ 0 h 4"/>
                    <a:gd name="T38" fmla="*/ 2 w 4"/>
                    <a:gd name="T39" fmla="*/ 0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2"/>
                      </a:lnTo>
                      <a:lnTo>
                        <a:pt x="4" y="2"/>
                      </a:lnTo>
                      <a:lnTo>
                        <a:pt x="4" y="2"/>
                      </a:lnTo>
                      <a:lnTo>
                        <a:pt x="4" y="4"/>
                      </a:lnTo>
                      <a:lnTo>
                        <a:pt x="4" y="4"/>
                      </a:lnTo>
                      <a:lnTo>
                        <a:pt x="4" y="4"/>
                      </a:lnTo>
                      <a:lnTo>
                        <a:pt x="2" y="4"/>
                      </a:lnTo>
                      <a:lnTo>
                        <a:pt x="2" y="4"/>
                      </a:lnTo>
                      <a:lnTo>
                        <a:pt x="2" y="4"/>
                      </a:lnTo>
                      <a:lnTo>
                        <a:pt x="0" y="4"/>
                      </a:lnTo>
                      <a:lnTo>
                        <a:pt x="0" y="4"/>
                      </a:lnTo>
                      <a:lnTo>
                        <a:pt x="0" y="4"/>
                      </a:lnTo>
                      <a:lnTo>
                        <a:pt x="0" y="2"/>
                      </a:lnTo>
                      <a:lnTo>
                        <a:pt x="0" y="2"/>
                      </a:lnTo>
                      <a:lnTo>
                        <a:pt x="0" y="2"/>
                      </a:lnTo>
                      <a:lnTo>
                        <a:pt x="2" y="2"/>
                      </a:lnTo>
                      <a:lnTo>
                        <a:pt x="2" y="2"/>
                      </a:lnTo>
                      <a:lnTo>
                        <a:pt x="2" y="0"/>
                      </a:lnTo>
                      <a:lnTo>
                        <a:pt x="2"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3" name="Freeform 162">
                  <a:extLst>
                    <a:ext uri="{FF2B5EF4-FFF2-40B4-BE49-F238E27FC236}">
                      <a16:creationId xmlns:a16="http://schemas.microsoft.com/office/drawing/2014/main" id="{C4BE20F2-C95C-448B-B278-7C0812411125}"/>
                    </a:ext>
                  </a:extLst>
                </p:cNvPr>
                <p:cNvSpPr>
                  <a:spLocks/>
                </p:cNvSpPr>
                <p:nvPr/>
              </p:nvSpPr>
              <p:spPr bwMode="auto">
                <a:xfrm>
                  <a:off x="10688778" y="2684464"/>
                  <a:ext cx="6350" cy="6350"/>
                </a:xfrm>
                <a:custGeom>
                  <a:avLst/>
                  <a:gdLst>
                    <a:gd name="T0" fmla="*/ 4 w 4"/>
                    <a:gd name="T1" fmla="*/ 0 h 4"/>
                    <a:gd name="T2" fmla="*/ 4 w 4"/>
                    <a:gd name="T3" fmla="*/ 2 h 4"/>
                    <a:gd name="T4" fmla="*/ 4 w 4"/>
                    <a:gd name="T5" fmla="*/ 2 h 4"/>
                    <a:gd name="T6" fmla="*/ 4 w 4"/>
                    <a:gd name="T7" fmla="*/ 2 h 4"/>
                    <a:gd name="T8" fmla="*/ 4 w 4"/>
                    <a:gd name="T9" fmla="*/ 4 h 4"/>
                    <a:gd name="T10" fmla="*/ 4 w 4"/>
                    <a:gd name="T11" fmla="*/ 4 h 4"/>
                    <a:gd name="T12" fmla="*/ 4 w 4"/>
                    <a:gd name="T13" fmla="*/ 4 h 4"/>
                    <a:gd name="T14" fmla="*/ 2 w 4"/>
                    <a:gd name="T15" fmla="*/ 4 h 4"/>
                    <a:gd name="T16" fmla="*/ 2 w 4"/>
                    <a:gd name="T17" fmla="*/ 4 h 4"/>
                    <a:gd name="T18" fmla="*/ 2 w 4"/>
                    <a:gd name="T19" fmla="*/ 4 h 4"/>
                    <a:gd name="T20" fmla="*/ 0 w 4"/>
                    <a:gd name="T21" fmla="*/ 4 h 4"/>
                    <a:gd name="T22" fmla="*/ 0 w 4"/>
                    <a:gd name="T23" fmla="*/ 4 h 4"/>
                    <a:gd name="T24" fmla="*/ 0 w 4"/>
                    <a:gd name="T25" fmla="*/ 4 h 4"/>
                    <a:gd name="T26" fmla="*/ 0 w 4"/>
                    <a:gd name="T27" fmla="*/ 2 h 4"/>
                    <a:gd name="T28" fmla="*/ 0 w 4"/>
                    <a:gd name="T29" fmla="*/ 2 h 4"/>
                    <a:gd name="T30" fmla="*/ 0 w 4"/>
                    <a:gd name="T31" fmla="*/ 2 h 4"/>
                    <a:gd name="T32" fmla="*/ 2 w 4"/>
                    <a:gd name="T33" fmla="*/ 2 h 4"/>
                    <a:gd name="T34" fmla="*/ 2 w 4"/>
                    <a:gd name="T35" fmla="*/ 2 h 4"/>
                    <a:gd name="T36" fmla="*/ 2 w 4"/>
                    <a:gd name="T37" fmla="*/ 0 h 4"/>
                    <a:gd name="T38" fmla="*/ 2 w 4"/>
                    <a:gd name="T39" fmla="*/ 0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2"/>
                      </a:lnTo>
                      <a:lnTo>
                        <a:pt x="4" y="2"/>
                      </a:lnTo>
                      <a:lnTo>
                        <a:pt x="4" y="2"/>
                      </a:lnTo>
                      <a:lnTo>
                        <a:pt x="4" y="4"/>
                      </a:lnTo>
                      <a:lnTo>
                        <a:pt x="4" y="4"/>
                      </a:lnTo>
                      <a:lnTo>
                        <a:pt x="4" y="4"/>
                      </a:lnTo>
                      <a:lnTo>
                        <a:pt x="2" y="4"/>
                      </a:lnTo>
                      <a:lnTo>
                        <a:pt x="2" y="4"/>
                      </a:lnTo>
                      <a:lnTo>
                        <a:pt x="2" y="4"/>
                      </a:lnTo>
                      <a:lnTo>
                        <a:pt x="0" y="4"/>
                      </a:lnTo>
                      <a:lnTo>
                        <a:pt x="0" y="4"/>
                      </a:lnTo>
                      <a:lnTo>
                        <a:pt x="0" y="4"/>
                      </a:lnTo>
                      <a:lnTo>
                        <a:pt x="0" y="2"/>
                      </a:lnTo>
                      <a:lnTo>
                        <a:pt x="0" y="2"/>
                      </a:lnTo>
                      <a:lnTo>
                        <a:pt x="0" y="2"/>
                      </a:lnTo>
                      <a:lnTo>
                        <a:pt x="2" y="2"/>
                      </a:lnTo>
                      <a:lnTo>
                        <a:pt x="2" y="2"/>
                      </a:lnTo>
                      <a:lnTo>
                        <a:pt x="2" y="0"/>
                      </a:lnTo>
                      <a:lnTo>
                        <a:pt x="2"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4" name="Freeform 163">
                  <a:extLst>
                    <a:ext uri="{FF2B5EF4-FFF2-40B4-BE49-F238E27FC236}">
                      <a16:creationId xmlns:a16="http://schemas.microsoft.com/office/drawing/2014/main" id="{56B3CA6B-A8BB-4979-9485-01FE7D5ACCCD}"/>
                    </a:ext>
                  </a:extLst>
                </p:cNvPr>
                <p:cNvSpPr>
                  <a:spLocks/>
                </p:cNvSpPr>
                <p:nvPr/>
              </p:nvSpPr>
              <p:spPr bwMode="auto">
                <a:xfrm>
                  <a:off x="11650803" y="3544889"/>
                  <a:ext cx="9525" cy="9525"/>
                </a:xfrm>
                <a:custGeom>
                  <a:avLst/>
                  <a:gdLst>
                    <a:gd name="T0" fmla="*/ 2 w 6"/>
                    <a:gd name="T1" fmla="*/ 0 h 6"/>
                    <a:gd name="T2" fmla="*/ 2 w 6"/>
                    <a:gd name="T3" fmla="*/ 2 h 6"/>
                    <a:gd name="T4" fmla="*/ 2 w 6"/>
                    <a:gd name="T5" fmla="*/ 2 h 6"/>
                    <a:gd name="T6" fmla="*/ 2 w 6"/>
                    <a:gd name="T7" fmla="*/ 2 h 6"/>
                    <a:gd name="T8" fmla="*/ 4 w 6"/>
                    <a:gd name="T9" fmla="*/ 2 h 6"/>
                    <a:gd name="T10" fmla="*/ 4 w 6"/>
                    <a:gd name="T11" fmla="*/ 4 h 6"/>
                    <a:gd name="T12" fmla="*/ 4 w 6"/>
                    <a:gd name="T13" fmla="*/ 4 h 6"/>
                    <a:gd name="T14" fmla="*/ 4 w 6"/>
                    <a:gd name="T15" fmla="*/ 4 h 6"/>
                    <a:gd name="T16" fmla="*/ 4 w 6"/>
                    <a:gd name="T17" fmla="*/ 4 h 6"/>
                    <a:gd name="T18" fmla="*/ 6 w 6"/>
                    <a:gd name="T19" fmla="*/ 4 h 6"/>
                    <a:gd name="T20" fmla="*/ 6 w 6"/>
                    <a:gd name="T21" fmla="*/ 6 h 6"/>
                    <a:gd name="T22" fmla="*/ 6 w 6"/>
                    <a:gd name="T23" fmla="*/ 6 h 6"/>
                    <a:gd name="T24" fmla="*/ 4 w 6"/>
                    <a:gd name="T25" fmla="*/ 6 h 6"/>
                    <a:gd name="T26" fmla="*/ 4 w 6"/>
                    <a:gd name="T27" fmla="*/ 6 h 6"/>
                    <a:gd name="T28" fmla="*/ 4 w 6"/>
                    <a:gd name="T29" fmla="*/ 6 h 6"/>
                    <a:gd name="T30" fmla="*/ 2 w 6"/>
                    <a:gd name="T31" fmla="*/ 6 h 6"/>
                    <a:gd name="T32" fmla="*/ 2 w 6"/>
                    <a:gd name="T33" fmla="*/ 6 h 6"/>
                    <a:gd name="T34" fmla="*/ 2 w 6"/>
                    <a:gd name="T35" fmla="*/ 6 h 6"/>
                    <a:gd name="T36" fmla="*/ 2 w 6"/>
                    <a:gd name="T37" fmla="*/ 4 h 6"/>
                    <a:gd name="T38" fmla="*/ 2 w 6"/>
                    <a:gd name="T39" fmla="*/ 4 h 6"/>
                    <a:gd name="T40" fmla="*/ 2 w 6"/>
                    <a:gd name="T41" fmla="*/ 4 h 6"/>
                    <a:gd name="T42" fmla="*/ 2 w 6"/>
                    <a:gd name="T43" fmla="*/ 2 h 6"/>
                    <a:gd name="T44" fmla="*/ 2 w 6"/>
                    <a:gd name="T45" fmla="*/ 2 h 6"/>
                    <a:gd name="T46" fmla="*/ 0 w 6"/>
                    <a:gd name="T47" fmla="*/ 2 h 6"/>
                    <a:gd name="T48" fmla="*/ 0 w 6"/>
                    <a:gd name="T49" fmla="*/ 0 h 6"/>
                    <a:gd name="T50" fmla="*/ 2 w 6"/>
                    <a:gd name="T51" fmla="*/ 0 h 6"/>
                    <a:gd name="T52" fmla="*/ 2 w 6"/>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6">
                      <a:moveTo>
                        <a:pt x="2" y="0"/>
                      </a:moveTo>
                      <a:lnTo>
                        <a:pt x="2" y="2"/>
                      </a:lnTo>
                      <a:lnTo>
                        <a:pt x="2" y="2"/>
                      </a:lnTo>
                      <a:lnTo>
                        <a:pt x="2" y="2"/>
                      </a:lnTo>
                      <a:lnTo>
                        <a:pt x="4" y="2"/>
                      </a:lnTo>
                      <a:lnTo>
                        <a:pt x="4" y="4"/>
                      </a:lnTo>
                      <a:lnTo>
                        <a:pt x="4" y="4"/>
                      </a:lnTo>
                      <a:lnTo>
                        <a:pt x="4" y="4"/>
                      </a:lnTo>
                      <a:lnTo>
                        <a:pt x="4" y="4"/>
                      </a:lnTo>
                      <a:lnTo>
                        <a:pt x="6" y="4"/>
                      </a:lnTo>
                      <a:lnTo>
                        <a:pt x="6" y="6"/>
                      </a:lnTo>
                      <a:lnTo>
                        <a:pt x="6" y="6"/>
                      </a:lnTo>
                      <a:lnTo>
                        <a:pt x="4" y="6"/>
                      </a:lnTo>
                      <a:lnTo>
                        <a:pt x="4" y="6"/>
                      </a:lnTo>
                      <a:lnTo>
                        <a:pt x="4" y="6"/>
                      </a:lnTo>
                      <a:lnTo>
                        <a:pt x="2" y="6"/>
                      </a:lnTo>
                      <a:lnTo>
                        <a:pt x="2" y="6"/>
                      </a:lnTo>
                      <a:lnTo>
                        <a:pt x="2" y="6"/>
                      </a:lnTo>
                      <a:lnTo>
                        <a:pt x="2" y="4"/>
                      </a:lnTo>
                      <a:lnTo>
                        <a:pt x="2" y="4"/>
                      </a:lnTo>
                      <a:lnTo>
                        <a:pt x="2" y="4"/>
                      </a:lnTo>
                      <a:lnTo>
                        <a:pt x="2" y="2"/>
                      </a:lnTo>
                      <a:lnTo>
                        <a:pt x="2" y="2"/>
                      </a:lnTo>
                      <a:lnTo>
                        <a:pt x="0" y="2"/>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5" name="Freeform 164">
                  <a:extLst>
                    <a:ext uri="{FF2B5EF4-FFF2-40B4-BE49-F238E27FC236}">
                      <a16:creationId xmlns:a16="http://schemas.microsoft.com/office/drawing/2014/main" id="{3AE79136-A4D9-4F3B-A83F-F70A22C8E164}"/>
                    </a:ext>
                  </a:extLst>
                </p:cNvPr>
                <p:cNvSpPr>
                  <a:spLocks/>
                </p:cNvSpPr>
                <p:nvPr/>
              </p:nvSpPr>
              <p:spPr bwMode="auto">
                <a:xfrm>
                  <a:off x="11650803" y="3544889"/>
                  <a:ext cx="9525" cy="9525"/>
                </a:xfrm>
                <a:custGeom>
                  <a:avLst/>
                  <a:gdLst>
                    <a:gd name="T0" fmla="*/ 2 w 6"/>
                    <a:gd name="T1" fmla="*/ 0 h 6"/>
                    <a:gd name="T2" fmla="*/ 2 w 6"/>
                    <a:gd name="T3" fmla="*/ 2 h 6"/>
                    <a:gd name="T4" fmla="*/ 2 w 6"/>
                    <a:gd name="T5" fmla="*/ 2 h 6"/>
                    <a:gd name="T6" fmla="*/ 2 w 6"/>
                    <a:gd name="T7" fmla="*/ 2 h 6"/>
                    <a:gd name="T8" fmla="*/ 4 w 6"/>
                    <a:gd name="T9" fmla="*/ 2 h 6"/>
                    <a:gd name="T10" fmla="*/ 4 w 6"/>
                    <a:gd name="T11" fmla="*/ 4 h 6"/>
                    <a:gd name="T12" fmla="*/ 4 w 6"/>
                    <a:gd name="T13" fmla="*/ 4 h 6"/>
                    <a:gd name="T14" fmla="*/ 4 w 6"/>
                    <a:gd name="T15" fmla="*/ 4 h 6"/>
                    <a:gd name="T16" fmla="*/ 4 w 6"/>
                    <a:gd name="T17" fmla="*/ 4 h 6"/>
                    <a:gd name="T18" fmla="*/ 6 w 6"/>
                    <a:gd name="T19" fmla="*/ 4 h 6"/>
                    <a:gd name="T20" fmla="*/ 6 w 6"/>
                    <a:gd name="T21" fmla="*/ 6 h 6"/>
                    <a:gd name="T22" fmla="*/ 6 w 6"/>
                    <a:gd name="T23" fmla="*/ 6 h 6"/>
                    <a:gd name="T24" fmla="*/ 4 w 6"/>
                    <a:gd name="T25" fmla="*/ 6 h 6"/>
                    <a:gd name="T26" fmla="*/ 4 w 6"/>
                    <a:gd name="T27" fmla="*/ 6 h 6"/>
                    <a:gd name="T28" fmla="*/ 4 w 6"/>
                    <a:gd name="T29" fmla="*/ 6 h 6"/>
                    <a:gd name="T30" fmla="*/ 2 w 6"/>
                    <a:gd name="T31" fmla="*/ 6 h 6"/>
                    <a:gd name="T32" fmla="*/ 2 w 6"/>
                    <a:gd name="T33" fmla="*/ 6 h 6"/>
                    <a:gd name="T34" fmla="*/ 2 w 6"/>
                    <a:gd name="T35" fmla="*/ 6 h 6"/>
                    <a:gd name="T36" fmla="*/ 2 w 6"/>
                    <a:gd name="T37" fmla="*/ 4 h 6"/>
                    <a:gd name="T38" fmla="*/ 2 w 6"/>
                    <a:gd name="T39" fmla="*/ 4 h 6"/>
                    <a:gd name="T40" fmla="*/ 2 w 6"/>
                    <a:gd name="T41" fmla="*/ 4 h 6"/>
                    <a:gd name="T42" fmla="*/ 2 w 6"/>
                    <a:gd name="T43" fmla="*/ 2 h 6"/>
                    <a:gd name="T44" fmla="*/ 2 w 6"/>
                    <a:gd name="T45" fmla="*/ 2 h 6"/>
                    <a:gd name="T46" fmla="*/ 0 w 6"/>
                    <a:gd name="T47" fmla="*/ 2 h 6"/>
                    <a:gd name="T48" fmla="*/ 0 w 6"/>
                    <a:gd name="T49" fmla="*/ 0 h 6"/>
                    <a:gd name="T50" fmla="*/ 2 w 6"/>
                    <a:gd name="T51" fmla="*/ 0 h 6"/>
                    <a:gd name="T52" fmla="*/ 2 w 6"/>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6">
                      <a:moveTo>
                        <a:pt x="2" y="0"/>
                      </a:moveTo>
                      <a:lnTo>
                        <a:pt x="2" y="2"/>
                      </a:lnTo>
                      <a:lnTo>
                        <a:pt x="2" y="2"/>
                      </a:lnTo>
                      <a:lnTo>
                        <a:pt x="2" y="2"/>
                      </a:lnTo>
                      <a:lnTo>
                        <a:pt x="4" y="2"/>
                      </a:lnTo>
                      <a:lnTo>
                        <a:pt x="4" y="4"/>
                      </a:lnTo>
                      <a:lnTo>
                        <a:pt x="4" y="4"/>
                      </a:lnTo>
                      <a:lnTo>
                        <a:pt x="4" y="4"/>
                      </a:lnTo>
                      <a:lnTo>
                        <a:pt x="4" y="4"/>
                      </a:lnTo>
                      <a:lnTo>
                        <a:pt x="6" y="4"/>
                      </a:lnTo>
                      <a:lnTo>
                        <a:pt x="6" y="6"/>
                      </a:lnTo>
                      <a:lnTo>
                        <a:pt x="6" y="6"/>
                      </a:lnTo>
                      <a:lnTo>
                        <a:pt x="4" y="6"/>
                      </a:lnTo>
                      <a:lnTo>
                        <a:pt x="4" y="6"/>
                      </a:lnTo>
                      <a:lnTo>
                        <a:pt x="4" y="6"/>
                      </a:lnTo>
                      <a:lnTo>
                        <a:pt x="2" y="6"/>
                      </a:lnTo>
                      <a:lnTo>
                        <a:pt x="2" y="6"/>
                      </a:lnTo>
                      <a:lnTo>
                        <a:pt x="2" y="6"/>
                      </a:lnTo>
                      <a:lnTo>
                        <a:pt x="2" y="4"/>
                      </a:lnTo>
                      <a:lnTo>
                        <a:pt x="2" y="4"/>
                      </a:lnTo>
                      <a:lnTo>
                        <a:pt x="2" y="4"/>
                      </a:lnTo>
                      <a:lnTo>
                        <a:pt x="2" y="2"/>
                      </a:lnTo>
                      <a:lnTo>
                        <a:pt x="2" y="2"/>
                      </a:lnTo>
                      <a:lnTo>
                        <a:pt x="0" y="2"/>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6" name="Freeform 165">
                  <a:extLst>
                    <a:ext uri="{FF2B5EF4-FFF2-40B4-BE49-F238E27FC236}">
                      <a16:creationId xmlns:a16="http://schemas.microsoft.com/office/drawing/2014/main" id="{B0B88E99-F203-4944-B104-8DA895A8D8B6}"/>
                    </a:ext>
                  </a:extLst>
                </p:cNvPr>
                <p:cNvSpPr>
                  <a:spLocks/>
                </p:cNvSpPr>
                <p:nvPr/>
              </p:nvSpPr>
              <p:spPr bwMode="auto">
                <a:xfrm>
                  <a:off x="10626866" y="2800351"/>
                  <a:ext cx="6350" cy="6350"/>
                </a:xfrm>
                <a:custGeom>
                  <a:avLst/>
                  <a:gdLst>
                    <a:gd name="T0" fmla="*/ 2 w 4"/>
                    <a:gd name="T1" fmla="*/ 4 h 4"/>
                    <a:gd name="T2" fmla="*/ 0 w 4"/>
                    <a:gd name="T3" fmla="*/ 4 h 4"/>
                    <a:gd name="T4" fmla="*/ 0 w 4"/>
                    <a:gd name="T5" fmla="*/ 4 h 4"/>
                    <a:gd name="T6" fmla="*/ 0 w 4"/>
                    <a:gd name="T7" fmla="*/ 2 h 4"/>
                    <a:gd name="T8" fmla="*/ 0 w 4"/>
                    <a:gd name="T9" fmla="*/ 2 h 4"/>
                    <a:gd name="T10" fmla="*/ 2 w 4"/>
                    <a:gd name="T11" fmla="*/ 2 h 4"/>
                    <a:gd name="T12" fmla="*/ 2 w 4"/>
                    <a:gd name="T13" fmla="*/ 2 h 4"/>
                    <a:gd name="T14" fmla="*/ 2 w 4"/>
                    <a:gd name="T15" fmla="*/ 0 h 4"/>
                    <a:gd name="T16" fmla="*/ 2 w 4"/>
                    <a:gd name="T17" fmla="*/ 0 h 4"/>
                    <a:gd name="T18" fmla="*/ 2 w 4"/>
                    <a:gd name="T19" fmla="*/ 0 h 4"/>
                    <a:gd name="T20" fmla="*/ 4 w 4"/>
                    <a:gd name="T21" fmla="*/ 0 h 4"/>
                    <a:gd name="T22" fmla="*/ 4 w 4"/>
                    <a:gd name="T23" fmla="*/ 0 h 4"/>
                    <a:gd name="T24" fmla="*/ 4 w 4"/>
                    <a:gd name="T25" fmla="*/ 0 h 4"/>
                    <a:gd name="T26" fmla="*/ 4 w 4"/>
                    <a:gd name="T27" fmla="*/ 2 h 4"/>
                    <a:gd name="T28" fmla="*/ 4 w 4"/>
                    <a:gd name="T29" fmla="*/ 2 h 4"/>
                    <a:gd name="T30" fmla="*/ 4 w 4"/>
                    <a:gd name="T31" fmla="*/ 4 h 4"/>
                    <a:gd name="T32" fmla="*/ 4 w 4"/>
                    <a:gd name="T33" fmla="*/ 4 h 4"/>
                    <a:gd name="T34" fmla="*/ 4 w 4"/>
                    <a:gd name="T35" fmla="*/ 4 h 4"/>
                    <a:gd name="T36" fmla="*/ 2 w 4"/>
                    <a:gd name="T37" fmla="*/ 4 h 4"/>
                    <a:gd name="T38" fmla="*/ 2 w 4"/>
                    <a:gd name="T39" fmla="*/ 4 h 4"/>
                    <a:gd name="T40" fmla="*/ 2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4"/>
                      </a:moveTo>
                      <a:lnTo>
                        <a:pt x="0" y="4"/>
                      </a:lnTo>
                      <a:lnTo>
                        <a:pt x="0" y="4"/>
                      </a:lnTo>
                      <a:lnTo>
                        <a:pt x="0" y="2"/>
                      </a:lnTo>
                      <a:lnTo>
                        <a:pt x="0" y="2"/>
                      </a:lnTo>
                      <a:lnTo>
                        <a:pt x="2" y="2"/>
                      </a:lnTo>
                      <a:lnTo>
                        <a:pt x="2" y="2"/>
                      </a:lnTo>
                      <a:lnTo>
                        <a:pt x="2" y="0"/>
                      </a:lnTo>
                      <a:lnTo>
                        <a:pt x="2" y="0"/>
                      </a:lnTo>
                      <a:lnTo>
                        <a:pt x="2" y="0"/>
                      </a:lnTo>
                      <a:lnTo>
                        <a:pt x="4" y="0"/>
                      </a:lnTo>
                      <a:lnTo>
                        <a:pt x="4" y="0"/>
                      </a:lnTo>
                      <a:lnTo>
                        <a:pt x="4" y="0"/>
                      </a:lnTo>
                      <a:lnTo>
                        <a:pt x="4" y="2"/>
                      </a:lnTo>
                      <a:lnTo>
                        <a:pt x="4" y="2"/>
                      </a:lnTo>
                      <a:lnTo>
                        <a:pt x="4" y="4"/>
                      </a:lnTo>
                      <a:lnTo>
                        <a:pt x="4" y="4"/>
                      </a:lnTo>
                      <a:lnTo>
                        <a:pt x="4" y="4"/>
                      </a:lnTo>
                      <a:lnTo>
                        <a:pt x="2" y="4"/>
                      </a:lnTo>
                      <a:lnTo>
                        <a:pt x="2" y="4"/>
                      </a:lnTo>
                      <a:lnTo>
                        <a:pt x="2"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7" name="Freeform 166">
                  <a:extLst>
                    <a:ext uri="{FF2B5EF4-FFF2-40B4-BE49-F238E27FC236}">
                      <a16:creationId xmlns:a16="http://schemas.microsoft.com/office/drawing/2014/main" id="{B92B1708-1815-4C27-AAB4-555A4CABAFFD}"/>
                    </a:ext>
                  </a:extLst>
                </p:cNvPr>
                <p:cNvSpPr>
                  <a:spLocks/>
                </p:cNvSpPr>
                <p:nvPr/>
              </p:nvSpPr>
              <p:spPr bwMode="auto">
                <a:xfrm>
                  <a:off x="10626866" y="2800351"/>
                  <a:ext cx="6350" cy="6350"/>
                </a:xfrm>
                <a:custGeom>
                  <a:avLst/>
                  <a:gdLst>
                    <a:gd name="T0" fmla="*/ 2 w 4"/>
                    <a:gd name="T1" fmla="*/ 4 h 4"/>
                    <a:gd name="T2" fmla="*/ 0 w 4"/>
                    <a:gd name="T3" fmla="*/ 4 h 4"/>
                    <a:gd name="T4" fmla="*/ 0 w 4"/>
                    <a:gd name="T5" fmla="*/ 4 h 4"/>
                    <a:gd name="T6" fmla="*/ 0 w 4"/>
                    <a:gd name="T7" fmla="*/ 2 h 4"/>
                    <a:gd name="T8" fmla="*/ 0 w 4"/>
                    <a:gd name="T9" fmla="*/ 2 h 4"/>
                    <a:gd name="T10" fmla="*/ 2 w 4"/>
                    <a:gd name="T11" fmla="*/ 2 h 4"/>
                    <a:gd name="T12" fmla="*/ 2 w 4"/>
                    <a:gd name="T13" fmla="*/ 2 h 4"/>
                    <a:gd name="T14" fmla="*/ 2 w 4"/>
                    <a:gd name="T15" fmla="*/ 0 h 4"/>
                    <a:gd name="T16" fmla="*/ 2 w 4"/>
                    <a:gd name="T17" fmla="*/ 0 h 4"/>
                    <a:gd name="T18" fmla="*/ 2 w 4"/>
                    <a:gd name="T19" fmla="*/ 0 h 4"/>
                    <a:gd name="T20" fmla="*/ 4 w 4"/>
                    <a:gd name="T21" fmla="*/ 0 h 4"/>
                    <a:gd name="T22" fmla="*/ 4 w 4"/>
                    <a:gd name="T23" fmla="*/ 0 h 4"/>
                    <a:gd name="T24" fmla="*/ 4 w 4"/>
                    <a:gd name="T25" fmla="*/ 0 h 4"/>
                    <a:gd name="T26" fmla="*/ 4 w 4"/>
                    <a:gd name="T27" fmla="*/ 2 h 4"/>
                    <a:gd name="T28" fmla="*/ 4 w 4"/>
                    <a:gd name="T29" fmla="*/ 2 h 4"/>
                    <a:gd name="T30" fmla="*/ 4 w 4"/>
                    <a:gd name="T31" fmla="*/ 4 h 4"/>
                    <a:gd name="T32" fmla="*/ 4 w 4"/>
                    <a:gd name="T33" fmla="*/ 4 h 4"/>
                    <a:gd name="T34" fmla="*/ 4 w 4"/>
                    <a:gd name="T35" fmla="*/ 4 h 4"/>
                    <a:gd name="T36" fmla="*/ 2 w 4"/>
                    <a:gd name="T37" fmla="*/ 4 h 4"/>
                    <a:gd name="T38" fmla="*/ 2 w 4"/>
                    <a:gd name="T39" fmla="*/ 4 h 4"/>
                    <a:gd name="T40" fmla="*/ 2 w 4"/>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4"/>
                      </a:moveTo>
                      <a:lnTo>
                        <a:pt x="0" y="4"/>
                      </a:lnTo>
                      <a:lnTo>
                        <a:pt x="0" y="4"/>
                      </a:lnTo>
                      <a:lnTo>
                        <a:pt x="0" y="2"/>
                      </a:lnTo>
                      <a:lnTo>
                        <a:pt x="0" y="2"/>
                      </a:lnTo>
                      <a:lnTo>
                        <a:pt x="2" y="2"/>
                      </a:lnTo>
                      <a:lnTo>
                        <a:pt x="2" y="2"/>
                      </a:lnTo>
                      <a:lnTo>
                        <a:pt x="2" y="0"/>
                      </a:lnTo>
                      <a:lnTo>
                        <a:pt x="2" y="0"/>
                      </a:lnTo>
                      <a:lnTo>
                        <a:pt x="2" y="0"/>
                      </a:lnTo>
                      <a:lnTo>
                        <a:pt x="4" y="0"/>
                      </a:lnTo>
                      <a:lnTo>
                        <a:pt x="4" y="0"/>
                      </a:lnTo>
                      <a:lnTo>
                        <a:pt x="4" y="0"/>
                      </a:lnTo>
                      <a:lnTo>
                        <a:pt x="4" y="2"/>
                      </a:lnTo>
                      <a:lnTo>
                        <a:pt x="4" y="2"/>
                      </a:lnTo>
                      <a:lnTo>
                        <a:pt x="4" y="4"/>
                      </a:lnTo>
                      <a:lnTo>
                        <a:pt x="4" y="4"/>
                      </a:lnTo>
                      <a:lnTo>
                        <a:pt x="4" y="4"/>
                      </a:lnTo>
                      <a:lnTo>
                        <a:pt x="2" y="4"/>
                      </a:lnTo>
                      <a:lnTo>
                        <a:pt x="2" y="4"/>
                      </a:lnTo>
                      <a:lnTo>
                        <a:pt x="2"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8" name="Freeform 167">
                  <a:extLst>
                    <a:ext uri="{FF2B5EF4-FFF2-40B4-BE49-F238E27FC236}">
                      <a16:creationId xmlns:a16="http://schemas.microsoft.com/office/drawing/2014/main" id="{60161A76-96DE-4A98-8C8E-3AD58D0A58C0}"/>
                    </a:ext>
                  </a:extLst>
                </p:cNvPr>
                <p:cNvSpPr>
                  <a:spLocks/>
                </p:cNvSpPr>
                <p:nvPr/>
              </p:nvSpPr>
              <p:spPr bwMode="auto">
                <a:xfrm>
                  <a:off x="11606353" y="3514726"/>
                  <a:ext cx="7938" cy="3175"/>
                </a:xfrm>
                <a:custGeom>
                  <a:avLst/>
                  <a:gdLst>
                    <a:gd name="T0" fmla="*/ 3 w 5"/>
                    <a:gd name="T1" fmla="*/ 0 h 2"/>
                    <a:gd name="T2" fmla="*/ 3 w 5"/>
                    <a:gd name="T3" fmla="*/ 0 h 2"/>
                    <a:gd name="T4" fmla="*/ 5 w 5"/>
                    <a:gd name="T5" fmla="*/ 0 h 2"/>
                    <a:gd name="T6" fmla="*/ 5 w 5"/>
                    <a:gd name="T7" fmla="*/ 0 h 2"/>
                    <a:gd name="T8" fmla="*/ 5 w 5"/>
                    <a:gd name="T9" fmla="*/ 0 h 2"/>
                    <a:gd name="T10" fmla="*/ 5 w 5"/>
                    <a:gd name="T11" fmla="*/ 2 h 2"/>
                    <a:gd name="T12" fmla="*/ 5 w 5"/>
                    <a:gd name="T13" fmla="*/ 2 h 2"/>
                    <a:gd name="T14" fmla="*/ 3 w 5"/>
                    <a:gd name="T15" fmla="*/ 2 h 2"/>
                    <a:gd name="T16" fmla="*/ 3 w 5"/>
                    <a:gd name="T17" fmla="*/ 2 h 2"/>
                    <a:gd name="T18" fmla="*/ 3 w 5"/>
                    <a:gd name="T19" fmla="*/ 2 h 2"/>
                    <a:gd name="T20" fmla="*/ 3 w 5"/>
                    <a:gd name="T21" fmla="*/ 2 h 2"/>
                    <a:gd name="T22" fmla="*/ 2 w 5"/>
                    <a:gd name="T23" fmla="*/ 2 h 2"/>
                    <a:gd name="T24" fmla="*/ 2 w 5"/>
                    <a:gd name="T25" fmla="*/ 2 h 2"/>
                    <a:gd name="T26" fmla="*/ 2 w 5"/>
                    <a:gd name="T27" fmla="*/ 2 h 2"/>
                    <a:gd name="T28" fmla="*/ 2 w 5"/>
                    <a:gd name="T29" fmla="*/ 0 h 2"/>
                    <a:gd name="T30" fmla="*/ 0 w 5"/>
                    <a:gd name="T31" fmla="*/ 0 h 2"/>
                    <a:gd name="T32" fmla="*/ 0 w 5"/>
                    <a:gd name="T33" fmla="*/ 0 h 2"/>
                    <a:gd name="T34" fmla="*/ 0 w 5"/>
                    <a:gd name="T35" fmla="*/ 0 h 2"/>
                    <a:gd name="T36" fmla="*/ 2 w 5"/>
                    <a:gd name="T37" fmla="*/ 0 h 2"/>
                    <a:gd name="T38" fmla="*/ 2 w 5"/>
                    <a:gd name="T39" fmla="*/ 0 h 2"/>
                    <a:gd name="T40" fmla="*/ 3 w 5"/>
                    <a:gd name="T41" fmla="*/ 0 h 2"/>
                    <a:gd name="T42" fmla="*/ 3 w 5"/>
                    <a:gd name="T43" fmla="*/ 0 h 2"/>
                    <a:gd name="T44" fmla="*/ 3 w 5"/>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2">
                      <a:moveTo>
                        <a:pt x="3" y="0"/>
                      </a:moveTo>
                      <a:lnTo>
                        <a:pt x="3" y="0"/>
                      </a:lnTo>
                      <a:lnTo>
                        <a:pt x="5" y="0"/>
                      </a:lnTo>
                      <a:lnTo>
                        <a:pt x="5" y="0"/>
                      </a:lnTo>
                      <a:lnTo>
                        <a:pt x="5" y="0"/>
                      </a:lnTo>
                      <a:lnTo>
                        <a:pt x="5" y="2"/>
                      </a:lnTo>
                      <a:lnTo>
                        <a:pt x="5" y="2"/>
                      </a:lnTo>
                      <a:lnTo>
                        <a:pt x="3" y="2"/>
                      </a:lnTo>
                      <a:lnTo>
                        <a:pt x="3" y="2"/>
                      </a:lnTo>
                      <a:lnTo>
                        <a:pt x="3" y="2"/>
                      </a:lnTo>
                      <a:lnTo>
                        <a:pt x="3" y="2"/>
                      </a:lnTo>
                      <a:lnTo>
                        <a:pt x="2" y="2"/>
                      </a:lnTo>
                      <a:lnTo>
                        <a:pt x="2" y="2"/>
                      </a:lnTo>
                      <a:lnTo>
                        <a:pt x="2" y="2"/>
                      </a:lnTo>
                      <a:lnTo>
                        <a:pt x="2" y="0"/>
                      </a:lnTo>
                      <a:lnTo>
                        <a:pt x="0" y="0"/>
                      </a:lnTo>
                      <a:lnTo>
                        <a:pt x="0" y="0"/>
                      </a:lnTo>
                      <a:lnTo>
                        <a:pt x="0" y="0"/>
                      </a:lnTo>
                      <a:lnTo>
                        <a:pt x="2" y="0"/>
                      </a:lnTo>
                      <a:lnTo>
                        <a:pt x="2" y="0"/>
                      </a:lnTo>
                      <a:lnTo>
                        <a:pt x="3" y="0"/>
                      </a:lnTo>
                      <a:lnTo>
                        <a:pt x="3" y="0"/>
                      </a:lnTo>
                      <a:lnTo>
                        <a:pt x="3"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89" name="Freeform 168">
                  <a:extLst>
                    <a:ext uri="{FF2B5EF4-FFF2-40B4-BE49-F238E27FC236}">
                      <a16:creationId xmlns:a16="http://schemas.microsoft.com/office/drawing/2014/main" id="{251438A9-C36B-4939-AC28-72A3D1425E85}"/>
                    </a:ext>
                  </a:extLst>
                </p:cNvPr>
                <p:cNvSpPr>
                  <a:spLocks/>
                </p:cNvSpPr>
                <p:nvPr/>
              </p:nvSpPr>
              <p:spPr bwMode="auto">
                <a:xfrm>
                  <a:off x="11606353" y="3514726"/>
                  <a:ext cx="7938" cy="3175"/>
                </a:xfrm>
                <a:custGeom>
                  <a:avLst/>
                  <a:gdLst>
                    <a:gd name="T0" fmla="*/ 3 w 5"/>
                    <a:gd name="T1" fmla="*/ 0 h 2"/>
                    <a:gd name="T2" fmla="*/ 3 w 5"/>
                    <a:gd name="T3" fmla="*/ 0 h 2"/>
                    <a:gd name="T4" fmla="*/ 5 w 5"/>
                    <a:gd name="T5" fmla="*/ 0 h 2"/>
                    <a:gd name="T6" fmla="*/ 5 w 5"/>
                    <a:gd name="T7" fmla="*/ 0 h 2"/>
                    <a:gd name="T8" fmla="*/ 5 w 5"/>
                    <a:gd name="T9" fmla="*/ 0 h 2"/>
                    <a:gd name="T10" fmla="*/ 5 w 5"/>
                    <a:gd name="T11" fmla="*/ 2 h 2"/>
                    <a:gd name="T12" fmla="*/ 5 w 5"/>
                    <a:gd name="T13" fmla="*/ 2 h 2"/>
                    <a:gd name="T14" fmla="*/ 3 w 5"/>
                    <a:gd name="T15" fmla="*/ 2 h 2"/>
                    <a:gd name="T16" fmla="*/ 3 w 5"/>
                    <a:gd name="T17" fmla="*/ 2 h 2"/>
                    <a:gd name="T18" fmla="*/ 3 w 5"/>
                    <a:gd name="T19" fmla="*/ 2 h 2"/>
                    <a:gd name="T20" fmla="*/ 3 w 5"/>
                    <a:gd name="T21" fmla="*/ 2 h 2"/>
                    <a:gd name="T22" fmla="*/ 2 w 5"/>
                    <a:gd name="T23" fmla="*/ 2 h 2"/>
                    <a:gd name="T24" fmla="*/ 2 w 5"/>
                    <a:gd name="T25" fmla="*/ 2 h 2"/>
                    <a:gd name="T26" fmla="*/ 2 w 5"/>
                    <a:gd name="T27" fmla="*/ 2 h 2"/>
                    <a:gd name="T28" fmla="*/ 2 w 5"/>
                    <a:gd name="T29" fmla="*/ 0 h 2"/>
                    <a:gd name="T30" fmla="*/ 0 w 5"/>
                    <a:gd name="T31" fmla="*/ 0 h 2"/>
                    <a:gd name="T32" fmla="*/ 0 w 5"/>
                    <a:gd name="T33" fmla="*/ 0 h 2"/>
                    <a:gd name="T34" fmla="*/ 0 w 5"/>
                    <a:gd name="T35" fmla="*/ 0 h 2"/>
                    <a:gd name="T36" fmla="*/ 2 w 5"/>
                    <a:gd name="T37" fmla="*/ 0 h 2"/>
                    <a:gd name="T38" fmla="*/ 2 w 5"/>
                    <a:gd name="T39" fmla="*/ 0 h 2"/>
                    <a:gd name="T40" fmla="*/ 3 w 5"/>
                    <a:gd name="T41" fmla="*/ 0 h 2"/>
                    <a:gd name="T42" fmla="*/ 3 w 5"/>
                    <a:gd name="T43" fmla="*/ 0 h 2"/>
                    <a:gd name="T44" fmla="*/ 3 w 5"/>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 h="2">
                      <a:moveTo>
                        <a:pt x="3" y="0"/>
                      </a:moveTo>
                      <a:lnTo>
                        <a:pt x="3" y="0"/>
                      </a:lnTo>
                      <a:lnTo>
                        <a:pt x="5" y="0"/>
                      </a:lnTo>
                      <a:lnTo>
                        <a:pt x="5" y="0"/>
                      </a:lnTo>
                      <a:lnTo>
                        <a:pt x="5" y="0"/>
                      </a:lnTo>
                      <a:lnTo>
                        <a:pt x="5" y="2"/>
                      </a:lnTo>
                      <a:lnTo>
                        <a:pt x="5" y="2"/>
                      </a:lnTo>
                      <a:lnTo>
                        <a:pt x="3" y="2"/>
                      </a:lnTo>
                      <a:lnTo>
                        <a:pt x="3" y="2"/>
                      </a:lnTo>
                      <a:lnTo>
                        <a:pt x="3" y="2"/>
                      </a:lnTo>
                      <a:lnTo>
                        <a:pt x="3" y="2"/>
                      </a:lnTo>
                      <a:lnTo>
                        <a:pt x="2" y="2"/>
                      </a:lnTo>
                      <a:lnTo>
                        <a:pt x="2" y="2"/>
                      </a:lnTo>
                      <a:lnTo>
                        <a:pt x="2" y="2"/>
                      </a:lnTo>
                      <a:lnTo>
                        <a:pt x="2" y="0"/>
                      </a:lnTo>
                      <a:lnTo>
                        <a:pt x="0" y="0"/>
                      </a:lnTo>
                      <a:lnTo>
                        <a:pt x="0" y="0"/>
                      </a:lnTo>
                      <a:lnTo>
                        <a:pt x="0" y="0"/>
                      </a:lnTo>
                      <a:lnTo>
                        <a:pt x="2" y="0"/>
                      </a:lnTo>
                      <a:lnTo>
                        <a:pt x="2" y="0"/>
                      </a:lnTo>
                      <a:lnTo>
                        <a:pt x="3" y="0"/>
                      </a:lnTo>
                      <a:lnTo>
                        <a:pt x="3" y="0"/>
                      </a:lnTo>
                      <a:lnTo>
                        <a:pt x="3"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0" name="Freeform 169">
                  <a:extLst>
                    <a:ext uri="{FF2B5EF4-FFF2-40B4-BE49-F238E27FC236}">
                      <a16:creationId xmlns:a16="http://schemas.microsoft.com/office/drawing/2014/main" id="{E5A0BA7A-E2D0-4170-865C-D790435A7D76}"/>
                    </a:ext>
                  </a:extLst>
                </p:cNvPr>
                <p:cNvSpPr>
                  <a:spLocks/>
                </p:cNvSpPr>
                <p:nvPr/>
              </p:nvSpPr>
              <p:spPr bwMode="auto">
                <a:xfrm>
                  <a:off x="11650803" y="3530601"/>
                  <a:ext cx="9525" cy="7938"/>
                </a:xfrm>
                <a:custGeom>
                  <a:avLst/>
                  <a:gdLst>
                    <a:gd name="T0" fmla="*/ 2 w 6"/>
                    <a:gd name="T1" fmla="*/ 0 h 5"/>
                    <a:gd name="T2" fmla="*/ 2 w 6"/>
                    <a:gd name="T3" fmla="*/ 2 h 5"/>
                    <a:gd name="T4" fmla="*/ 4 w 6"/>
                    <a:gd name="T5" fmla="*/ 2 h 5"/>
                    <a:gd name="T6" fmla="*/ 4 w 6"/>
                    <a:gd name="T7" fmla="*/ 2 h 5"/>
                    <a:gd name="T8" fmla="*/ 4 w 6"/>
                    <a:gd name="T9" fmla="*/ 2 h 5"/>
                    <a:gd name="T10" fmla="*/ 4 w 6"/>
                    <a:gd name="T11" fmla="*/ 2 h 5"/>
                    <a:gd name="T12" fmla="*/ 6 w 6"/>
                    <a:gd name="T13" fmla="*/ 2 h 5"/>
                    <a:gd name="T14" fmla="*/ 6 w 6"/>
                    <a:gd name="T15" fmla="*/ 4 h 5"/>
                    <a:gd name="T16" fmla="*/ 6 w 6"/>
                    <a:gd name="T17" fmla="*/ 4 h 5"/>
                    <a:gd name="T18" fmla="*/ 6 w 6"/>
                    <a:gd name="T19" fmla="*/ 4 h 5"/>
                    <a:gd name="T20" fmla="*/ 6 w 6"/>
                    <a:gd name="T21" fmla="*/ 5 h 5"/>
                    <a:gd name="T22" fmla="*/ 6 w 6"/>
                    <a:gd name="T23" fmla="*/ 5 h 5"/>
                    <a:gd name="T24" fmla="*/ 4 w 6"/>
                    <a:gd name="T25" fmla="*/ 5 h 5"/>
                    <a:gd name="T26" fmla="*/ 4 w 6"/>
                    <a:gd name="T27" fmla="*/ 5 h 5"/>
                    <a:gd name="T28" fmla="*/ 4 w 6"/>
                    <a:gd name="T29" fmla="*/ 5 h 5"/>
                    <a:gd name="T30" fmla="*/ 2 w 6"/>
                    <a:gd name="T31" fmla="*/ 5 h 5"/>
                    <a:gd name="T32" fmla="*/ 2 w 6"/>
                    <a:gd name="T33" fmla="*/ 4 h 5"/>
                    <a:gd name="T34" fmla="*/ 2 w 6"/>
                    <a:gd name="T35" fmla="*/ 4 h 5"/>
                    <a:gd name="T36" fmla="*/ 2 w 6"/>
                    <a:gd name="T37" fmla="*/ 2 h 5"/>
                    <a:gd name="T38" fmla="*/ 2 w 6"/>
                    <a:gd name="T39" fmla="*/ 2 h 5"/>
                    <a:gd name="T40" fmla="*/ 2 w 6"/>
                    <a:gd name="T41" fmla="*/ 2 h 5"/>
                    <a:gd name="T42" fmla="*/ 0 w 6"/>
                    <a:gd name="T43" fmla="*/ 2 h 5"/>
                    <a:gd name="T44" fmla="*/ 0 w 6"/>
                    <a:gd name="T45" fmla="*/ 2 h 5"/>
                    <a:gd name="T46" fmla="*/ 0 w 6"/>
                    <a:gd name="T47" fmla="*/ 0 h 5"/>
                    <a:gd name="T48" fmla="*/ 2 w 6"/>
                    <a:gd name="T49" fmla="*/ 0 h 5"/>
                    <a:gd name="T50" fmla="*/ 2 w 6"/>
                    <a:gd name="T51" fmla="*/ 0 h 5"/>
                    <a:gd name="T52" fmla="*/ 2 w 6"/>
                    <a:gd name="T5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5">
                      <a:moveTo>
                        <a:pt x="2" y="0"/>
                      </a:moveTo>
                      <a:lnTo>
                        <a:pt x="2" y="2"/>
                      </a:lnTo>
                      <a:lnTo>
                        <a:pt x="4" y="2"/>
                      </a:lnTo>
                      <a:lnTo>
                        <a:pt x="4" y="2"/>
                      </a:lnTo>
                      <a:lnTo>
                        <a:pt x="4" y="2"/>
                      </a:lnTo>
                      <a:lnTo>
                        <a:pt x="4" y="2"/>
                      </a:lnTo>
                      <a:lnTo>
                        <a:pt x="6" y="2"/>
                      </a:lnTo>
                      <a:lnTo>
                        <a:pt x="6" y="4"/>
                      </a:lnTo>
                      <a:lnTo>
                        <a:pt x="6" y="4"/>
                      </a:lnTo>
                      <a:lnTo>
                        <a:pt x="6" y="4"/>
                      </a:lnTo>
                      <a:lnTo>
                        <a:pt x="6" y="5"/>
                      </a:lnTo>
                      <a:lnTo>
                        <a:pt x="6" y="5"/>
                      </a:lnTo>
                      <a:lnTo>
                        <a:pt x="4" y="5"/>
                      </a:lnTo>
                      <a:lnTo>
                        <a:pt x="4" y="5"/>
                      </a:lnTo>
                      <a:lnTo>
                        <a:pt x="4" y="5"/>
                      </a:lnTo>
                      <a:lnTo>
                        <a:pt x="2" y="5"/>
                      </a:lnTo>
                      <a:lnTo>
                        <a:pt x="2" y="4"/>
                      </a:lnTo>
                      <a:lnTo>
                        <a:pt x="2" y="4"/>
                      </a:lnTo>
                      <a:lnTo>
                        <a:pt x="2" y="2"/>
                      </a:lnTo>
                      <a:lnTo>
                        <a:pt x="2" y="2"/>
                      </a:lnTo>
                      <a:lnTo>
                        <a:pt x="2" y="2"/>
                      </a:lnTo>
                      <a:lnTo>
                        <a:pt x="0" y="2"/>
                      </a:lnTo>
                      <a:lnTo>
                        <a:pt x="0" y="2"/>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1" name="Freeform 170">
                  <a:extLst>
                    <a:ext uri="{FF2B5EF4-FFF2-40B4-BE49-F238E27FC236}">
                      <a16:creationId xmlns:a16="http://schemas.microsoft.com/office/drawing/2014/main" id="{7B3B6C6E-4858-4978-A722-48CE9CDBB804}"/>
                    </a:ext>
                  </a:extLst>
                </p:cNvPr>
                <p:cNvSpPr>
                  <a:spLocks/>
                </p:cNvSpPr>
                <p:nvPr/>
              </p:nvSpPr>
              <p:spPr bwMode="auto">
                <a:xfrm>
                  <a:off x="11650803" y="3530601"/>
                  <a:ext cx="9525" cy="7938"/>
                </a:xfrm>
                <a:custGeom>
                  <a:avLst/>
                  <a:gdLst>
                    <a:gd name="T0" fmla="*/ 2 w 6"/>
                    <a:gd name="T1" fmla="*/ 0 h 5"/>
                    <a:gd name="T2" fmla="*/ 2 w 6"/>
                    <a:gd name="T3" fmla="*/ 2 h 5"/>
                    <a:gd name="T4" fmla="*/ 4 w 6"/>
                    <a:gd name="T5" fmla="*/ 2 h 5"/>
                    <a:gd name="T6" fmla="*/ 4 w 6"/>
                    <a:gd name="T7" fmla="*/ 2 h 5"/>
                    <a:gd name="T8" fmla="*/ 4 w 6"/>
                    <a:gd name="T9" fmla="*/ 2 h 5"/>
                    <a:gd name="T10" fmla="*/ 4 w 6"/>
                    <a:gd name="T11" fmla="*/ 2 h 5"/>
                    <a:gd name="T12" fmla="*/ 6 w 6"/>
                    <a:gd name="T13" fmla="*/ 2 h 5"/>
                    <a:gd name="T14" fmla="*/ 6 w 6"/>
                    <a:gd name="T15" fmla="*/ 4 h 5"/>
                    <a:gd name="T16" fmla="*/ 6 w 6"/>
                    <a:gd name="T17" fmla="*/ 4 h 5"/>
                    <a:gd name="T18" fmla="*/ 6 w 6"/>
                    <a:gd name="T19" fmla="*/ 4 h 5"/>
                    <a:gd name="T20" fmla="*/ 6 w 6"/>
                    <a:gd name="T21" fmla="*/ 5 h 5"/>
                    <a:gd name="T22" fmla="*/ 6 w 6"/>
                    <a:gd name="T23" fmla="*/ 5 h 5"/>
                    <a:gd name="T24" fmla="*/ 4 w 6"/>
                    <a:gd name="T25" fmla="*/ 5 h 5"/>
                    <a:gd name="T26" fmla="*/ 4 w 6"/>
                    <a:gd name="T27" fmla="*/ 5 h 5"/>
                    <a:gd name="T28" fmla="*/ 4 w 6"/>
                    <a:gd name="T29" fmla="*/ 5 h 5"/>
                    <a:gd name="T30" fmla="*/ 2 w 6"/>
                    <a:gd name="T31" fmla="*/ 5 h 5"/>
                    <a:gd name="T32" fmla="*/ 2 w 6"/>
                    <a:gd name="T33" fmla="*/ 4 h 5"/>
                    <a:gd name="T34" fmla="*/ 2 w 6"/>
                    <a:gd name="T35" fmla="*/ 4 h 5"/>
                    <a:gd name="T36" fmla="*/ 2 w 6"/>
                    <a:gd name="T37" fmla="*/ 2 h 5"/>
                    <a:gd name="T38" fmla="*/ 2 w 6"/>
                    <a:gd name="T39" fmla="*/ 2 h 5"/>
                    <a:gd name="T40" fmla="*/ 2 w 6"/>
                    <a:gd name="T41" fmla="*/ 2 h 5"/>
                    <a:gd name="T42" fmla="*/ 0 w 6"/>
                    <a:gd name="T43" fmla="*/ 2 h 5"/>
                    <a:gd name="T44" fmla="*/ 0 w 6"/>
                    <a:gd name="T45" fmla="*/ 2 h 5"/>
                    <a:gd name="T46" fmla="*/ 0 w 6"/>
                    <a:gd name="T47" fmla="*/ 0 h 5"/>
                    <a:gd name="T48" fmla="*/ 2 w 6"/>
                    <a:gd name="T49" fmla="*/ 0 h 5"/>
                    <a:gd name="T50" fmla="*/ 2 w 6"/>
                    <a:gd name="T51" fmla="*/ 0 h 5"/>
                    <a:gd name="T52" fmla="*/ 2 w 6"/>
                    <a:gd name="T5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5">
                      <a:moveTo>
                        <a:pt x="2" y="0"/>
                      </a:moveTo>
                      <a:lnTo>
                        <a:pt x="2" y="2"/>
                      </a:lnTo>
                      <a:lnTo>
                        <a:pt x="4" y="2"/>
                      </a:lnTo>
                      <a:lnTo>
                        <a:pt x="4" y="2"/>
                      </a:lnTo>
                      <a:lnTo>
                        <a:pt x="4" y="2"/>
                      </a:lnTo>
                      <a:lnTo>
                        <a:pt x="4" y="2"/>
                      </a:lnTo>
                      <a:lnTo>
                        <a:pt x="6" y="2"/>
                      </a:lnTo>
                      <a:lnTo>
                        <a:pt x="6" y="4"/>
                      </a:lnTo>
                      <a:lnTo>
                        <a:pt x="6" y="4"/>
                      </a:lnTo>
                      <a:lnTo>
                        <a:pt x="6" y="4"/>
                      </a:lnTo>
                      <a:lnTo>
                        <a:pt x="6" y="5"/>
                      </a:lnTo>
                      <a:lnTo>
                        <a:pt x="6" y="5"/>
                      </a:lnTo>
                      <a:lnTo>
                        <a:pt x="4" y="5"/>
                      </a:lnTo>
                      <a:lnTo>
                        <a:pt x="4" y="5"/>
                      </a:lnTo>
                      <a:lnTo>
                        <a:pt x="4" y="5"/>
                      </a:lnTo>
                      <a:lnTo>
                        <a:pt x="2" y="5"/>
                      </a:lnTo>
                      <a:lnTo>
                        <a:pt x="2" y="4"/>
                      </a:lnTo>
                      <a:lnTo>
                        <a:pt x="2" y="4"/>
                      </a:lnTo>
                      <a:lnTo>
                        <a:pt x="2" y="2"/>
                      </a:lnTo>
                      <a:lnTo>
                        <a:pt x="2" y="2"/>
                      </a:lnTo>
                      <a:lnTo>
                        <a:pt x="2" y="2"/>
                      </a:lnTo>
                      <a:lnTo>
                        <a:pt x="0" y="2"/>
                      </a:lnTo>
                      <a:lnTo>
                        <a:pt x="0" y="2"/>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2" name="Freeform 171">
                  <a:extLst>
                    <a:ext uri="{FF2B5EF4-FFF2-40B4-BE49-F238E27FC236}">
                      <a16:creationId xmlns:a16="http://schemas.microsoft.com/office/drawing/2014/main" id="{66408091-6D6B-4821-B970-4A4E142CD72E}"/>
                    </a:ext>
                  </a:extLst>
                </p:cNvPr>
                <p:cNvSpPr>
                  <a:spLocks/>
                </p:cNvSpPr>
                <p:nvPr/>
              </p:nvSpPr>
              <p:spPr bwMode="auto">
                <a:xfrm>
                  <a:off x="11526978" y="3390901"/>
                  <a:ext cx="6350" cy="4763"/>
                </a:xfrm>
                <a:custGeom>
                  <a:avLst/>
                  <a:gdLst>
                    <a:gd name="T0" fmla="*/ 2 w 4"/>
                    <a:gd name="T1" fmla="*/ 0 h 3"/>
                    <a:gd name="T2" fmla="*/ 2 w 4"/>
                    <a:gd name="T3" fmla="*/ 0 h 3"/>
                    <a:gd name="T4" fmla="*/ 2 w 4"/>
                    <a:gd name="T5" fmla="*/ 0 h 3"/>
                    <a:gd name="T6" fmla="*/ 4 w 4"/>
                    <a:gd name="T7" fmla="*/ 0 h 3"/>
                    <a:gd name="T8" fmla="*/ 4 w 4"/>
                    <a:gd name="T9" fmla="*/ 1 h 3"/>
                    <a:gd name="T10" fmla="*/ 4 w 4"/>
                    <a:gd name="T11" fmla="*/ 1 h 3"/>
                    <a:gd name="T12" fmla="*/ 4 w 4"/>
                    <a:gd name="T13" fmla="*/ 1 h 3"/>
                    <a:gd name="T14" fmla="*/ 4 w 4"/>
                    <a:gd name="T15" fmla="*/ 3 h 3"/>
                    <a:gd name="T16" fmla="*/ 4 w 4"/>
                    <a:gd name="T17" fmla="*/ 3 h 3"/>
                    <a:gd name="T18" fmla="*/ 4 w 4"/>
                    <a:gd name="T19" fmla="*/ 3 h 3"/>
                    <a:gd name="T20" fmla="*/ 2 w 4"/>
                    <a:gd name="T21" fmla="*/ 3 h 3"/>
                    <a:gd name="T22" fmla="*/ 2 w 4"/>
                    <a:gd name="T23" fmla="*/ 3 h 3"/>
                    <a:gd name="T24" fmla="*/ 2 w 4"/>
                    <a:gd name="T25" fmla="*/ 3 h 3"/>
                    <a:gd name="T26" fmla="*/ 2 w 4"/>
                    <a:gd name="T27" fmla="*/ 3 h 3"/>
                    <a:gd name="T28" fmla="*/ 0 w 4"/>
                    <a:gd name="T29" fmla="*/ 3 h 3"/>
                    <a:gd name="T30" fmla="*/ 0 w 4"/>
                    <a:gd name="T31" fmla="*/ 1 h 3"/>
                    <a:gd name="T32" fmla="*/ 0 w 4"/>
                    <a:gd name="T33" fmla="*/ 1 h 3"/>
                    <a:gd name="T34" fmla="*/ 0 w 4"/>
                    <a:gd name="T35" fmla="*/ 1 h 3"/>
                    <a:gd name="T36" fmla="*/ 0 w 4"/>
                    <a:gd name="T37" fmla="*/ 1 h 3"/>
                    <a:gd name="T38" fmla="*/ 0 w 4"/>
                    <a:gd name="T39" fmla="*/ 0 h 3"/>
                    <a:gd name="T40" fmla="*/ 0 w 4"/>
                    <a:gd name="T41" fmla="*/ 0 h 3"/>
                    <a:gd name="T42" fmla="*/ 0 w 4"/>
                    <a:gd name="T43" fmla="*/ 0 h 3"/>
                    <a:gd name="T44" fmla="*/ 0 w 4"/>
                    <a:gd name="T45" fmla="*/ 0 h 3"/>
                    <a:gd name="T46" fmla="*/ 2 w 4"/>
                    <a:gd name="T47" fmla="*/ 0 h 3"/>
                    <a:gd name="T48" fmla="*/ 2 w 4"/>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3">
                      <a:moveTo>
                        <a:pt x="2" y="0"/>
                      </a:moveTo>
                      <a:lnTo>
                        <a:pt x="2" y="0"/>
                      </a:lnTo>
                      <a:lnTo>
                        <a:pt x="2" y="0"/>
                      </a:lnTo>
                      <a:lnTo>
                        <a:pt x="4" y="0"/>
                      </a:lnTo>
                      <a:lnTo>
                        <a:pt x="4" y="1"/>
                      </a:lnTo>
                      <a:lnTo>
                        <a:pt x="4" y="1"/>
                      </a:lnTo>
                      <a:lnTo>
                        <a:pt x="4" y="1"/>
                      </a:lnTo>
                      <a:lnTo>
                        <a:pt x="4" y="3"/>
                      </a:lnTo>
                      <a:lnTo>
                        <a:pt x="4" y="3"/>
                      </a:lnTo>
                      <a:lnTo>
                        <a:pt x="4" y="3"/>
                      </a:lnTo>
                      <a:lnTo>
                        <a:pt x="2" y="3"/>
                      </a:lnTo>
                      <a:lnTo>
                        <a:pt x="2" y="3"/>
                      </a:lnTo>
                      <a:lnTo>
                        <a:pt x="2" y="3"/>
                      </a:lnTo>
                      <a:lnTo>
                        <a:pt x="2" y="3"/>
                      </a:lnTo>
                      <a:lnTo>
                        <a:pt x="0" y="3"/>
                      </a:lnTo>
                      <a:lnTo>
                        <a:pt x="0" y="1"/>
                      </a:lnTo>
                      <a:lnTo>
                        <a:pt x="0" y="1"/>
                      </a:lnTo>
                      <a:lnTo>
                        <a:pt x="0" y="1"/>
                      </a:lnTo>
                      <a:lnTo>
                        <a:pt x="0" y="1"/>
                      </a:lnTo>
                      <a:lnTo>
                        <a:pt x="0"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3" name="Freeform 172">
                  <a:extLst>
                    <a:ext uri="{FF2B5EF4-FFF2-40B4-BE49-F238E27FC236}">
                      <a16:creationId xmlns:a16="http://schemas.microsoft.com/office/drawing/2014/main" id="{A4900145-39E2-4C93-8311-0292C4001E53}"/>
                    </a:ext>
                  </a:extLst>
                </p:cNvPr>
                <p:cNvSpPr>
                  <a:spLocks/>
                </p:cNvSpPr>
                <p:nvPr/>
              </p:nvSpPr>
              <p:spPr bwMode="auto">
                <a:xfrm>
                  <a:off x="11526978" y="3390901"/>
                  <a:ext cx="6350" cy="4763"/>
                </a:xfrm>
                <a:custGeom>
                  <a:avLst/>
                  <a:gdLst>
                    <a:gd name="T0" fmla="*/ 2 w 4"/>
                    <a:gd name="T1" fmla="*/ 0 h 3"/>
                    <a:gd name="T2" fmla="*/ 2 w 4"/>
                    <a:gd name="T3" fmla="*/ 0 h 3"/>
                    <a:gd name="T4" fmla="*/ 2 w 4"/>
                    <a:gd name="T5" fmla="*/ 0 h 3"/>
                    <a:gd name="T6" fmla="*/ 4 w 4"/>
                    <a:gd name="T7" fmla="*/ 0 h 3"/>
                    <a:gd name="T8" fmla="*/ 4 w 4"/>
                    <a:gd name="T9" fmla="*/ 1 h 3"/>
                    <a:gd name="T10" fmla="*/ 4 w 4"/>
                    <a:gd name="T11" fmla="*/ 1 h 3"/>
                    <a:gd name="T12" fmla="*/ 4 w 4"/>
                    <a:gd name="T13" fmla="*/ 1 h 3"/>
                    <a:gd name="T14" fmla="*/ 4 w 4"/>
                    <a:gd name="T15" fmla="*/ 3 h 3"/>
                    <a:gd name="T16" fmla="*/ 4 w 4"/>
                    <a:gd name="T17" fmla="*/ 3 h 3"/>
                    <a:gd name="T18" fmla="*/ 4 w 4"/>
                    <a:gd name="T19" fmla="*/ 3 h 3"/>
                    <a:gd name="T20" fmla="*/ 2 w 4"/>
                    <a:gd name="T21" fmla="*/ 3 h 3"/>
                    <a:gd name="T22" fmla="*/ 2 w 4"/>
                    <a:gd name="T23" fmla="*/ 3 h 3"/>
                    <a:gd name="T24" fmla="*/ 2 w 4"/>
                    <a:gd name="T25" fmla="*/ 3 h 3"/>
                    <a:gd name="T26" fmla="*/ 2 w 4"/>
                    <a:gd name="T27" fmla="*/ 3 h 3"/>
                    <a:gd name="T28" fmla="*/ 0 w 4"/>
                    <a:gd name="T29" fmla="*/ 3 h 3"/>
                    <a:gd name="T30" fmla="*/ 0 w 4"/>
                    <a:gd name="T31" fmla="*/ 1 h 3"/>
                    <a:gd name="T32" fmla="*/ 0 w 4"/>
                    <a:gd name="T33" fmla="*/ 1 h 3"/>
                    <a:gd name="T34" fmla="*/ 0 w 4"/>
                    <a:gd name="T35" fmla="*/ 1 h 3"/>
                    <a:gd name="T36" fmla="*/ 0 w 4"/>
                    <a:gd name="T37" fmla="*/ 1 h 3"/>
                    <a:gd name="T38" fmla="*/ 0 w 4"/>
                    <a:gd name="T39" fmla="*/ 0 h 3"/>
                    <a:gd name="T40" fmla="*/ 0 w 4"/>
                    <a:gd name="T41" fmla="*/ 0 h 3"/>
                    <a:gd name="T42" fmla="*/ 0 w 4"/>
                    <a:gd name="T43" fmla="*/ 0 h 3"/>
                    <a:gd name="T44" fmla="*/ 0 w 4"/>
                    <a:gd name="T45" fmla="*/ 0 h 3"/>
                    <a:gd name="T46" fmla="*/ 2 w 4"/>
                    <a:gd name="T47" fmla="*/ 0 h 3"/>
                    <a:gd name="T48" fmla="*/ 2 w 4"/>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3">
                      <a:moveTo>
                        <a:pt x="2" y="0"/>
                      </a:moveTo>
                      <a:lnTo>
                        <a:pt x="2" y="0"/>
                      </a:lnTo>
                      <a:lnTo>
                        <a:pt x="2" y="0"/>
                      </a:lnTo>
                      <a:lnTo>
                        <a:pt x="4" y="0"/>
                      </a:lnTo>
                      <a:lnTo>
                        <a:pt x="4" y="1"/>
                      </a:lnTo>
                      <a:lnTo>
                        <a:pt x="4" y="1"/>
                      </a:lnTo>
                      <a:lnTo>
                        <a:pt x="4" y="1"/>
                      </a:lnTo>
                      <a:lnTo>
                        <a:pt x="4" y="3"/>
                      </a:lnTo>
                      <a:lnTo>
                        <a:pt x="4" y="3"/>
                      </a:lnTo>
                      <a:lnTo>
                        <a:pt x="4" y="3"/>
                      </a:lnTo>
                      <a:lnTo>
                        <a:pt x="2" y="3"/>
                      </a:lnTo>
                      <a:lnTo>
                        <a:pt x="2" y="3"/>
                      </a:lnTo>
                      <a:lnTo>
                        <a:pt x="2" y="3"/>
                      </a:lnTo>
                      <a:lnTo>
                        <a:pt x="2" y="3"/>
                      </a:lnTo>
                      <a:lnTo>
                        <a:pt x="0" y="3"/>
                      </a:lnTo>
                      <a:lnTo>
                        <a:pt x="0" y="1"/>
                      </a:lnTo>
                      <a:lnTo>
                        <a:pt x="0" y="1"/>
                      </a:lnTo>
                      <a:lnTo>
                        <a:pt x="0" y="1"/>
                      </a:lnTo>
                      <a:lnTo>
                        <a:pt x="0" y="1"/>
                      </a:lnTo>
                      <a:lnTo>
                        <a:pt x="0"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4" name="Freeform 173">
                  <a:extLst>
                    <a:ext uri="{FF2B5EF4-FFF2-40B4-BE49-F238E27FC236}">
                      <a16:creationId xmlns:a16="http://schemas.microsoft.com/office/drawing/2014/main" id="{975AA68C-A657-40B9-871E-8374FFE6A3E7}"/>
                    </a:ext>
                  </a:extLst>
                </p:cNvPr>
                <p:cNvSpPr>
                  <a:spLocks/>
                </p:cNvSpPr>
                <p:nvPr/>
              </p:nvSpPr>
              <p:spPr bwMode="auto">
                <a:xfrm>
                  <a:off x="12981128" y="3275014"/>
                  <a:ext cx="12700" cy="6350"/>
                </a:xfrm>
                <a:custGeom>
                  <a:avLst/>
                  <a:gdLst>
                    <a:gd name="T0" fmla="*/ 6 w 8"/>
                    <a:gd name="T1" fmla="*/ 0 h 4"/>
                    <a:gd name="T2" fmla="*/ 6 w 8"/>
                    <a:gd name="T3" fmla="*/ 0 h 4"/>
                    <a:gd name="T4" fmla="*/ 8 w 8"/>
                    <a:gd name="T5" fmla="*/ 0 h 4"/>
                    <a:gd name="T6" fmla="*/ 8 w 8"/>
                    <a:gd name="T7" fmla="*/ 2 h 4"/>
                    <a:gd name="T8" fmla="*/ 8 w 8"/>
                    <a:gd name="T9" fmla="*/ 2 h 4"/>
                    <a:gd name="T10" fmla="*/ 8 w 8"/>
                    <a:gd name="T11" fmla="*/ 4 h 4"/>
                    <a:gd name="T12" fmla="*/ 6 w 8"/>
                    <a:gd name="T13" fmla="*/ 4 h 4"/>
                    <a:gd name="T14" fmla="*/ 6 w 8"/>
                    <a:gd name="T15" fmla="*/ 4 h 4"/>
                    <a:gd name="T16" fmla="*/ 6 w 8"/>
                    <a:gd name="T17" fmla="*/ 4 h 4"/>
                    <a:gd name="T18" fmla="*/ 4 w 8"/>
                    <a:gd name="T19" fmla="*/ 4 h 4"/>
                    <a:gd name="T20" fmla="*/ 4 w 8"/>
                    <a:gd name="T21" fmla="*/ 4 h 4"/>
                    <a:gd name="T22" fmla="*/ 4 w 8"/>
                    <a:gd name="T23" fmla="*/ 2 h 4"/>
                    <a:gd name="T24" fmla="*/ 4 w 8"/>
                    <a:gd name="T25" fmla="*/ 2 h 4"/>
                    <a:gd name="T26" fmla="*/ 2 w 8"/>
                    <a:gd name="T27" fmla="*/ 2 h 4"/>
                    <a:gd name="T28" fmla="*/ 2 w 8"/>
                    <a:gd name="T29" fmla="*/ 2 h 4"/>
                    <a:gd name="T30" fmla="*/ 2 w 8"/>
                    <a:gd name="T31" fmla="*/ 2 h 4"/>
                    <a:gd name="T32" fmla="*/ 0 w 8"/>
                    <a:gd name="T33" fmla="*/ 2 h 4"/>
                    <a:gd name="T34" fmla="*/ 0 w 8"/>
                    <a:gd name="T35" fmla="*/ 0 h 4"/>
                    <a:gd name="T36" fmla="*/ 0 w 8"/>
                    <a:gd name="T37" fmla="*/ 0 h 4"/>
                    <a:gd name="T38" fmla="*/ 2 w 8"/>
                    <a:gd name="T39" fmla="*/ 0 h 4"/>
                    <a:gd name="T40" fmla="*/ 2 w 8"/>
                    <a:gd name="T41" fmla="*/ 0 h 4"/>
                    <a:gd name="T42" fmla="*/ 2 w 8"/>
                    <a:gd name="T43" fmla="*/ 0 h 4"/>
                    <a:gd name="T44" fmla="*/ 4 w 8"/>
                    <a:gd name="T45" fmla="*/ 0 h 4"/>
                    <a:gd name="T46" fmla="*/ 4 w 8"/>
                    <a:gd name="T47" fmla="*/ 0 h 4"/>
                    <a:gd name="T48" fmla="*/ 4 w 8"/>
                    <a:gd name="T49" fmla="*/ 0 h 4"/>
                    <a:gd name="T50" fmla="*/ 6 w 8"/>
                    <a:gd name="T51" fmla="*/ 0 h 4"/>
                    <a:gd name="T52" fmla="*/ 6 w 8"/>
                    <a:gd name="T53" fmla="*/ 0 h 4"/>
                    <a:gd name="T54" fmla="*/ 6 w 8"/>
                    <a:gd name="T55" fmla="*/ 0 h 4"/>
                    <a:gd name="T56" fmla="*/ 6 w 8"/>
                    <a:gd name="T57" fmla="*/ 0 h 4"/>
                    <a:gd name="T58" fmla="*/ 6 w 8"/>
                    <a:gd name="T59" fmla="*/ 0 h 4"/>
                    <a:gd name="T60" fmla="*/ 6 w 8"/>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4">
                      <a:moveTo>
                        <a:pt x="6" y="0"/>
                      </a:moveTo>
                      <a:lnTo>
                        <a:pt x="6" y="0"/>
                      </a:lnTo>
                      <a:lnTo>
                        <a:pt x="8" y="0"/>
                      </a:lnTo>
                      <a:lnTo>
                        <a:pt x="8" y="2"/>
                      </a:lnTo>
                      <a:lnTo>
                        <a:pt x="8" y="2"/>
                      </a:lnTo>
                      <a:lnTo>
                        <a:pt x="8" y="4"/>
                      </a:lnTo>
                      <a:lnTo>
                        <a:pt x="6" y="4"/>
                      </a:lnTo>
                      <a:lnTo>
                        <a:pt x="6" y="4"/>
                      </a:lnTo>
                      <a:lnTo>
                        <a:pt x="6" y="4"/>
                      </a:lnTo>
                      <a:lnTo>
                        <a:pt x="4" y="4"/>
                      </a:lnTo>
                      <a:lnTo>
                        <a:pt x="4" y="4"/>
                      </a:lnTo>
                      <a:lnTo>
                        <a:pt x="4" y="2"/>
                      </a:lnTo>
                      <a:lnTo>
                        <a:pt x="4" y="2"/>
                      </a:lnTo>
                      <a:lnTo>
                        <a:pt x="2" y="2"/>
                      </a:lnTo>
                      <a:lnTo>
                        <a:pt x="2" y="2"/>
                      </a:lnTo>
                      <a:lnTo>
                        <a:pt x="2" y="2"/>
                      </a:lnTo>
                      <a:lnTo>
                        <a:pt x="0" y="2"/>
                      </a:lnTo>
                      <a:lnTo>
                        <a:pt x="0" y="0"/>
                      </a:lnTo>
                      <a:lnTo>
                        <a:pt x="0" y="0"/>
                      </a:lnTo>
                      <a:lnTo>
                        <a:pt x="2" y="0"/>
                      </a:lnTo>
                      <a:lnTo>
                        <a:pt x="2" y="0"/>
                      </a:lnTo>
                      <a:lnTo>
                        <a:pt x="2" y="0"/>
                      </a:lnTo>
                      <a:lnTo>
                        <a:pt x="4" y="0"/>
                      </a:lnTo>
                      <a:lnTo>
                        <a:pt x="4" y="0"/>
                      </a:lnTo>
                      <a:lnTo>
                        <a:pt x="4" y="0"/>
                      </a:lnTo>
                      <a:lnTo>
                        <a:pt x="6" y="0"/>
                      </a:lnTo>
                      <a:lnTo>
                        <a:pt x="6" y="0"/>
                      </a:lnTo>
                      <a:lnTo>
                        <a:pt x="6" y="0"/>
                      </a:lnTo>
                      <a:lnTo>
                        <a:pt x="6" y="0"/>
                      </a:lnTo>
                      <a:lnTo>
                        <a:pt x="6" y="0"/>
                      </a:lnTo>
                      <a:lnTo>
                        <a:pt x="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5" name="Freeform 174">
                  <a:extLst>
                    <a:ext uri="{FF2B5EF4-FFF2-40B4-BE49-F238E27FC236}">
                      <a16:creationId xmlns:a16="http://schemas.microsoft.com/office/drawing/2014/main" id="{90C6CAA3-C454-4341-9AC3-A3CA90039BDD}"/>
                    </a:ext>
                  </a:extLst>
                </p:cNvPr>
                <p:cNvSpPr>
                  <a:spLocks/>
                </p:cNvSpPr>
                <p:nvPr/>
              </p:nvSpPr>
              <p:spPr bwMode="auto">
                <a:xfrm>
                  <a:off x="12981128" y="3275014"/>
                  <a:ext cx="12700" cy="6350"/>
                </a:xfrm>
                <a:custGeom>
                  <a:avLst/>
                  <a:gdLst>
                    <a:gd name="T0" fmla="*/ 6 w 8"/>
                    <a:gd name="T1" fmla="*/ 0 h 4"/>
                    <a:gd name="T2" fmla="*/ 6 w 8"/>
                    <a:gd name="T3" fmla="*/ 0 h 4"/>
                    <a:gd name="T4" fmla="*/ 8 w 8"/>
                    <a:gd name="T5" fmla="*/ 0 h 4"/>
                    <a:gd name="T6" fmla="*/ 8 w 8"/>
                    <a:gd name="T7" fmla="*/ 2 h 4"/>
                    <a:gd name="T8" fmla="*/ 8 w 8"/>
                    <a:gd name="T9" fmla="*/ 2 h 4"/>
                    <a:gd name="T10" fmla="*/ 8 w 8"/>
                    <a:gd name="T11" fmla="*/ 4 h 4"/>
                    <a:gd name="T12" fmla="*/ 6 w 8"/>
                    <a:gd name="T13" fmla="*/ 4 h 4"/>
                    <a:gd name="T14" fmla="*/ 6 w 8"/>
                    <a:gd name="T15" fmla="*/ 4 h 4"/>
                    <a:gd name="T16" fmla="*/ 6 w 8"/>
                    <a:gd name="T17" fmla="*/ 4 h 4"/>
                    <a:gd name="T18" fmla="*/ 4 w 8"/>
                    <a:gd name="T19" fmla="*/ 4 h 4"/>
                    <a:gd name="T20" fmla="*/ 4 w 8"/>
                    <a:gd name="T21" fmla="*/ 4 h 4"/>
                    <a:gd name="T22" fmla="*/ 4 w 8"/>
                    <a:gd name="T23" fmla="*/ 2 h 4"/>
                    <a:gd name="T24" fmla="*/ 4 w 8"/>
                    <a:gd name="T25" fmla="*/ 2 h 4"/>
                    <a:gd name="T26" fmla="*/ 2 w 8"/>
                    <a:gd name="T27" fmla="*/ 2 h 4"/>
                    <a:gd name="T28" fmla="*/ 2 w 8"/>
                    <a:gd name="T29" fmla="*/ 2 h 4"/>
                    <a:gd name="T30" fmla="*/ 2 w 8"/>
                    <a:gd name="T31" fmla="*/ 2 h 4"/>
                    <a:gd name="T32" fmla="*/ 0 w 8"/>
                    <a:gd name="T33" fmla="*/ 2 h 4"/>
                    <a:gd name="T34" fmla="*/ 0 w 8"/>
                    <a:gd name="T35" fmla="*/ 0 h 4"/>
                    <a:gd name="T36" fmla="*/ 0 w 8"/>
                    <a:gd name="T37" fmla="*/ 0 h 4"/>
                    <a:gd name="T38" fmla="*/ 2 w 8"/>
                    <a:gd name="T39" fmla="*/ 0 h 4"/>
                    <a:gd name="T40" fmla="*/ 2 w 8"/>
                    <a:gd name="T41" fmla="*/ 0 h 4"/>
                    <a:gd name="T42" fmla="*/ 2 w 8"/>
                    <a:gd name="T43" fmla="*/ 0 h 4"/>
                    <a:gd name="T44" fmla="*/ 4 w 8"/>
                    <a:gd name="T45" fmla="*/ 0 h 4"/>
                    <a:gd name="T46" fmla="*/ 4 w 8"/>
                    <a:gd name="T47" fmla="*/ 0 h 4"/>
                    <a:gd name="T48" fmla="*/ 4 w 8"/>
                    <a:gd name="T49" fmla="*/ 0 h 4"/>
                    <a:gd name="T50" fmla="*/ 6 w 8"/>
                    <a:gd name="T51" fmla="*/ 0 h 4"/>
                    <a:gd name="T52" fmla="*/ 6 w 8"/>
                    <a:gd name="T53" fmla="*/ 0 h 4"/>
                    <a:gd name="T54" fmla="*/ 6 w 8"/>
                    <a:gd name="T55" fmla="*/ 0 h 4"/>
                    <a:gd name="T56" fmla="*/ 6 w 8"/>
                    <a:gd name="T57" fmla="*/ 0 h 4"/>
                    <a:gd name="T58" fmla="*/ 6 w 8"/>
                    <a:gd name="T59" fmla="*/ 0 h 4"/>
                    <a:gd name="T60" fmla="*/ 6 w 8"/>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4">
                      <a:moveTo>
                        <a:pt x="6" y="0"/>
                      </a:moveTo>
                      <a:lnTo>
                        <a:pt x="6" y="0"/>
                      </a:lnTo>
                      <a:lnTo>
                        <a:pt x="8" y="0"/>
                      </a:lnTo>
                      <a:lnTo>
                        <a:pt x="8" y="2"/>
                      </a:lnTo>
                      <a:lnTo>
                        <a:pt x="8" y="2"/>
                      </a:lnTo>
                      <a:lnTo>
                        <a:pt x="8" y="4"/>
                      </a:lnTo>
                      <a:lnTo>
                        <a:pt x="6" y="4"/>
                      </a:lnTo>
                      <a:lnTo>
                        <a:pt x="6" y="4"/>
                      </a:lnTo>
                      <a:lnTo>
                        <a:pt x="6" y="4"/>
                      </a:lnTo>
                      <a:lnTo>
                        <a:pt x="4" y="4"/>
                      </a:lnTo>
                      <a:lnTo>
                        <a:pt x="4" y="4"/>
                      </a:lnTo>
                      <a:lnTo>
                        <a:pt x="4" y="2"/>
                      </a:lnTo>
                      <a:lnTo>
                        <a:pt x="4" y="2"/>
                      </a:lnTo>
                      <a:lnTo>
                        <a:pt x="2" y="2"/>
                      </a:lnTo>
                      <a:lnTo>
                        <a:pt x="2" y="2"/>
                      </a:lnTo>
                      <a:lnTo>
                        <a:pt x="2" y="2"/>
                      </a:lnTo>
                      <a:lnTo>
                        <a:pt x="0" y="2"/>
                      </a:lnTo>
                      <a:lnTo>
                        <a:pt x="0" y="0"/>
                      </a:lnTo>
                      <a:lnTo>
                        <a:pt x="0" y="0"/>
                      </a:lnTo>
                      <a:lnTo>
                        <a:pt x="2" y="0"/>
                      </a:lnTo>
                      <a:lnTo>
                        <a:pt x="2" y="0"/>
                      </a:lnTo>
                      <a:lnTo>
                        <a:pt x="2" y="0"/>
                      </a:lnTo>
                      <a:lnTo>
                        <a:pt x="4" y="0"/>
                      </a:lnTo>
                      <a:lnTo>
                        <a:pt x="4" y="0"/>
                      </a:lnTo>
                      <a:lnTo>
                        <a:pt x="4" y="0"/>
                      </a:lnTo>
                      <a:lnTo>
                        <a:pt x="6" y="0"/>
                      </a:lnTo>
                      <a:lnTo>
                        <a:pt x="6" y="0"/>
                      </a:lnTo>
                      <a:lnTo>
                        <a:pt x="6" y="0"/>
                      </a:lnTo>
                      <a:lnTo>
                        <a:pt x="6" y="0"/>
                      </a:lnTo>
                      <a:lnTo>
                        <a:pt x="6" y="0"/>
                      </a:lnTo>
                      <a:lnTo>
                        <a:pt x="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6" name="Freeform 175">
                  <a:extLst>
                    <a:ext uri="{FF2B5EF4-FFF2-40B4-BE49-F238E27FC236}">
                      <a16:creationId xmlns:a16="http://schemas.microsoft.com/office/drawing/2014/main" id="{36417AF3-E07F-4C1B-B03A-780405BFAE87}"/>
                    </a:ext>
                  </a:extLst>
                </p:cNvPr>
                <p:cNvSpPr>
                  <a:spLocks/>
                </p:cNvSpPr>
                <p:nvPr/>
              </p:nvSpPr>
              <p:spPr bwMode="auto">
                <a:xfrm>
                  <a:off x="11614291" y="3511551"/>
                  <a:ext cx="12700" cy="3175"/>
                </a:xfrm>
                <a:custGeom>
                  <a:avLst/>
                  <a:gdLst>
                    <a:gd name="T0" fmla="*/ 8 w 8"/>
                    <a:gd name="T1" fmla="*/ 2 h 2"/>
                    <a:gd name="T2" fmla="*/ 8 w 8"/>
                    <a:gd name="T3" fmla="*/ 2 h 2"/>
                    <a:gd name="T4" fmla="*/ 8 w 8"/>
                    <a:gd name="T5" fmla="*/ 2 h 2"/>
                    <a:gd name="T6" fmla="*/ 8 w 8"/>
                    <a:gd name="T7" fmla="*/ 2 h 2"/>
                    <a:gd name="T8" fmla="*/ 6 w 8"/>
                    <a:gd name="T9" fmla="*/ 2 h 2"/>
                    <a:gd name="T10" fmla="*/ 6 w 8"/>
                    <a:gd name="T11" fmla="*/ 2 h 2"/>
                    <a:gd name="T12" fmla="*/ 6 w 8"/>
                    <a:gd name="T13" fmla="*/ 2 h 2"/>
                    <a:gd name="T14" fmla="*/ 4 w 8"/>
                    <a:gd name="T15" fmla="*/ 2 h 2"/>
                    <a:gd name="T16" fmla="*/ 4 w 8"/>
                    <a:gd name="T17" fmla="*/ 2 h 2"/>
                    <a:gd name="T18" fmla="*/ 4 w 8"/>
                    <a:gd name="T19" fmla="*/ 2 h 2"/>
                    <a:gd name="T20" fmla="*/ 2 w 8"/>
                    <a:gd name="T21" fmla="*/ 2 h 2"/>
                    <a:gd name="T22" fmla="*/ 2 w 8"/>
                    <a:gd name="T23" fmla="*/ 2 h 2"/>
                    <a:gd name="T24" fmla="*/ 0 w 8"/>
                    <a:gd name="T25" fmla="*/ 2 h 2"/>
                    <a:gd name="T26" fmla="*/ 0 w 8"/>
                    <a:gd name="T27" fmla="*/ 2 h 2"/>
                    <a:gd name="T28" fmla="*/ 0 w 8"/>
                    <a:gd name="T29" fmla="*/ 2 h 2"/>
                    <a:gd name="T30" fmla="*/ 0 w 8"/>
                    <a:gd name="T31" fmla="*/ 2 h 2"/>
                    <a:gd name="T32" fmla="*/ 0 w 8"/>
                    <a:gd name="T33" fmla="*/ 0 h 2"/>
                    <a:gd name="T34" fmla="*/ 0 w 8"/>
                    <a:gd name="T35" fmla="*/ 0 h 2"/>
                    <a:gd name="T36" fmla="*/ 2 w 8"/>
                    <a:gd name="T37" fmla="*/ 0 h 2"/>
                    <a:gd name="T38" fmla="*/ 2 w 8"/>
                    <a:gd name="T39" fmla="*/ 0 h 2"/>
                    <a:gd name="T40" fmla="*/ 4 w 8"/>
                    <a:gd name="T41" fmla="*/ 0 h 2"/>
                    <a:gd name="T42" fmla="*/ 4 w 8"/>
                    <a:gd name="T43" fmla="*/ 0 h 2"/>
                    <a:gd name="T44" fmla="*/ 4 w 8"/>
                    <a:gd name="T45" fmla="*/ 0 h 2"/>
                    <a:gd name="T46" fmla="*/ 6 w 8"/>
                    <a:gd name="T47" fmla="*/ 0 h 2"/>
                    <a:gd name="T48" fmla="*/ 6 w 8"/>
                    <a:gd name="T49" fmla="*/ 2 h 2"/>
                    <a:gd name="T50" fmla="*/ 6 w 8"/>
                    <a:gd name="T51" fmla="*/ 2 h 2"/>
                    <a:gd name="T52" fmla="*/ 6 w 8"/>
                    <a:gd name="T53" fmla="*/ 0 h 2"/>
                    <a:gd name="T54" fmla="*/ 6 w 8"/>
                    <a:gd name="T55" fmla="*/ 0 h 2"/>
                    <a:gd name="T56" fmla="*/ 8 w 8"/>
                    <a:gd name="T57" fmla="*/ 0 h 2"/>
                    <a:gd name="T58" fmla="*/ 8 w 8"/>
                    <a:gd name="T59" fmla="*/ 0 h 2"/>
                    <a:gd name="T60" fmla="*/ 8 w 8"/>
                    <a:gd name="T6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2">
                      <a:moveTo>
                        <a:pt x="8" y="2"/>
                      </a:moveTo>
                      <a:lnTo>
                        <a:pt x="8" y="2"/>
                      </a:lnTo>
                      <a:lnTo>
                        <a:pt x="8" y="2"/>
                      </a:lnTo>
                      <a:lnTo>
                        <a:pt x="8" y="2"/>
                      </a:lnTo>
                      <a:lnTo>
                        <a:pt x="6" y="2"/>
                      </a:lnTo>
                      <a:lnTo>
                        <a:pt x="6" y="2"/>
                      </a:lnTo>
                      <a:lnTo>
                        <a:pt x="6" y="2"/>
                      </a:lnTo>
                      <a:lnTo>
                        <a:pt x="4" y="2"/>
                      </a:lnTo>
                      <a:lnTo>
                        <a:pt x="4" y="2"/>
                      </a:lnTo>
                      <a:lnTo>
                        <a:pt x="4" y="2"/>
                      </a:lnTo>
                      <a:lnTo>
                        <a:pt x="2" y="2"/>
                      </a:lnTo>
                      <a:lnTo>
                        <a:pt x="2" y="2"/>
                      </a:lnTo>
                      <a:lnTo>
                        <a:pt x="0" y="2"/>
                      </a:lnTo>
                      <a:lnTo>
                        <a:pt x="0" y="2"/>
                      </a:lnTo>
                      <a:lnTo>
                        <a:pt x="0" y="2"/>
                      </a:lnTo>
                      <a:lnTo>
                        <a:pt x="0" y="2"/>
                      </a:lnTo>
                      <a:lnTo>
                        <a:pt x="0" y="0"/>
                      </a:lnTo>
                      <a:lnTo>
                        <a:pt x="0" y="0"/>
                      </a:lnTo>
                      <a:lnTo>
                        <a:pt x="2" y="0"/>
                      </a:lnTo>
                      <a:lnTo>
                        <a:pt x="2" y="0"/>
                      </a:lnTo>
                      <a:lnTo>
                        <a:pt x="4" y="0"/>
                      </a:lnTo>
                      <a:lnTo>
                        <a:pt x="4" y="0"/>
                      </a:lnTo>
                      <a:lnTo>
                        <a:pt x="4" y="0"/>
                      </a:lnTo>
                      <a:lnTo>
                        <a:pt x="6" y="0"/>
                      </a:lnTo>
                      <a:lnTo>
                        <a:pt x="6" y="2"/>
                      </a:lnTo>
                      <a:lnTo>
                        <a:pt x="6" y="2"/>
                      </a:lnTo>
                      <a:lnTo>
                        <a:pt x="6" y="0"/>
                      </a:lnTo>
                      <a:lnTo>
                        <a:pt x="6" y="0"/>
                      </a:lnTo>
                      <a:lnTo>
                        <a:pt x="8" y="0"/>
                      </a:lnTo>
                      <a:lnTo>
                        <a:pt x="8" y="0"/>
                      </a:lnTo>
                      <a:lnTo>
                        <a:pt x="8"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7" name="Freeform 176">
                  <a:extLst>
                    <a:ext uri="{FF2B5EF4-FFF2-40B4-BE49-F238E27FC236}">
                      <a16:creationId xmlns:a16="http://schemas.microsoft.com/office/drawing/2014/main" id="{5B4CE23E-1AB9-469C-84E2-CF8FAB28281E}"/>
                    </a:ext>
                  </a:extLst>
                </p:cNvPr>
                <p:cNvSpPr>
                  <a:spLocks/>
                </p:cNvSpPr>
                <p:nvPr/>
              </p:nvSpPr>
              <p:spPr bwMode="auto">
                <a:xfrm>
                  <a:off x="11614291" y="3511551"/>
                  <a:ext cx="12700" cy="3175"/>
                </a:xfrm>
                <a:custGeom>
                  <a:avLst/>
                  <a:gdLst>
                    <a:gd name="T0" fmla="*/ 8 w 8"/>
                    <a:gd name="T1" fmla="*/ 2 h 2"/>
                    <a:gd name="T2" fmla="*/ 8 w 8"/>
                    <a:gd name="T3" fmla="*/ 2 h 2"/>
                    <a:gd name="T4" fmla="*/ 8 w 8"/>
                    <a:gd name="T5" fmla="*/ 2 h 2"/>
                    <a:gd name="T6" fmla="*/ 8 w 8"/>
                    <a:gd name="T7" fmla="*/ 2 h 2"/>
                    <a:gd name="T8" fmla="*/ 6 w 8"/>
                    <a:gd name="T9" fmla="*/ 2 h 2"/>
                    <a:gd name="T10" fmla="*/ 6 w 8"/>
                    <a:gd name="T11" fmla="*/ 2 h 2"/>
                    <a:gd name="T12" fmla="*/ 6 w 8"/>
                    <a:gd name="T13" fmla="*/ 2 h 2"/>
                    <a:gd name="T14" fmla="*/ 4 w 8"/>
                    <a:gd name="T15" fmla="*/ 2 h 2"/>
                    <a:gd name="T16" fmla="*/ 4 w 8"/>
                    <a:gd name="T17" fmla="*/ 2 h 2"/>
                    <a:gd name="T18" fmla="*/ 4 w 8"/>
                    <a:gd name="T19" fmla="*/ 2 h 2"/>
                    <a:gd name="T20" fmla="*/ 2 w 8"/>
                    <a:gd name="T21" fmla="*/ 2 h 2"/>
                    <a:gd name="T22" fmla="*/ 2 w 8"/>
                    <a:gd name="T23" fmla="*/ 2 h 2"/>
                    <a:gd name="T24" fmla="*/ 0 w 8"/>
                    <a:gd name="T25" fmla="*/ 2 h 2"/>
                    <a:gd name="T26" fmla="*/ 0 w 8"/>
                    <a:gd name="T27" fmla="*/ 2 h 2"/>
                    <a:gd name="T28" fmla="*/ 0 w 8"/>
                    <a:gd name="T29" fmla="*/ 2 h 2"/>
                    <a:gd name="T30" fmla="*/ 0 w 8"/>
                    <a:gd name="T31" fmla="*/ 2 h 2"/>
                    <a:gd name="T32" fmla="*/ 0 w 8"/>
                    <a:gd name="T33" fmla="*/ 0 h 2"/>
                    <a:gd name="T34" fmla="*/ 0 w 8"/>
                    <a:gd name="T35" fmla="*/ 0 h 2"/>
                    <a:gd name="T36" fmla="*/ 2 w 8"/>
                    <a:gd name="T37" fmla="*/ 0 h 2"/>
                    <a:gd name="T38" fmla="*/ 2 w 8"/>
                    <a:gd name="T39" fmla="*/ 0 h 2"/>
                    <a:gd name="T40" fmla="*/ 4 w 8"/>
                    <a:gd name="T41" fmla="*/ 0 h 2"/>
                    <a:gd name="T42" fmla="*/ 4 w 8"/>
                    <a:gd name="T43" fmla="*/ 0 h 2"/>
                    <a:gd name="T44" fmla="*/ 4 w 8"/>
                    <a:gd name="T45" fmla="*/ 0 h 2"/>
                    <a:gd name="T46" fmla="*/ 6 w 8"/>
                    <a:gd name="T47" fmla="*/ 0 h 2"/>
                    <a:gd name="T48" fmla="*/ 6 w 8"/>
                    <a:gd name="T49" fmla="*/ 2 h 2"/>
                    <a:gd name="T50" fmla="*/ 6 w 8"/>
                    <a:gd name="T51" fmla="*/ 2 h 2"/>
                    <a:gd name="T52" fmla="*/ 6 w 8"/>
                    <a:gd name="T53" fmla="*/ 0 h 2"/>
                    <a:gd name="T54" fmla="*/ 6 w 8"/>
                    <a:gd name="T55" fmla="*/ 0 h 2"/>
                    <a:gd name="T56" fmla="*/ 8 w 8"/>
                    <a:gd name="T57" fmla="*/ 0 h 2"/>
                    <a:gd name="T58" fmla="*/ 8 w 8"/>
                    <a:gd name="T59" fmla="*/ 0 h 2"/>
                    <a:gd name="T60" fmla="*/ 8 w 8"/>
                    <a:gd name="T6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2">
                      <a:moveTo>
                        <a:pt x="8" y="2"/>
                      </a:moveTo>
                      <a:lnTo>
                        <a:pt x="8" y="2"/>
                      </a:lnTo>
                      <a:lnTo>
                        <a:pt x="8" y="2"/>
                      </a:lnTo>
                      <a:lnTo>
                        <a:pt x="8" y="2"/>
                      </a:lnTo>
                      <a:lnTo>
                        <a:pt x="6" y="2"/>
                      </a:lnTo>
                      <a:lnTo>
                        <a:pt x="6" y="2"/>
                      </a:lnTo>
                      <a:lnTo>
                        <a:pt x="6" y="2"/>
                      </a:lnTo>
                      <a:lnTo>
                        <a:pt x="4" y="2"/>
                      </a:lnTo>
                      <a:lnTo>
                        <a:pt x="4" y="2"/>
                      </a:lnTo>
                      <a:lnTo>
                        <a:pt x="4" y="2"/>
                      </a:lnTo>
                      <a:lnTo>
                        <a:pt x="2" y="2"/>
                      </a:lnTo>
                      <a:lnTo>
                        <a:pt x="2" y="2"/>
                      </a:lnTo>
                      <a:lnTo>
                        <a:pt x="0" y="2"/>
                      </a:lnTo>
                      <a:lnTo>
                        <a:pt x="0" y="2"/>
                      </a:lnTo>
                      <a:lnTo>
                        <a:pt x="0" y="2"/>
                      </a:lnTo>
                      <a:lnTo>
                        <a:pt x="0" y="2"/>
                      </a:lnTo>
                      <a:lnTo>
                        <a:pt x="0" y="0"/>
                      </a:lnTo>
                      <a:lnTo>
                        <a:pt x="0" y="0"/>
                      </a:lnTo>
                      <a:lnTo>
                        <a:pt x="2" y="0"/>
                      </a:lnTo>
                      <a:lnTo>
                        <a:pt x="2" y="0"/>
                      </a:lnTo>
                      <a:lnTo>
                        <a:pt x="4" y="0"/>
                      </a:lnTo>
                      <a:lnTo>
                        <a:pt x="4" y="0"/>
                      </a:lnTo>
                      <a:lnTo>
                        <a:pt x="4" y="0"/>
                      </a:lnTo>
                      <a:lnTo>
                        <a:pt x="6" y="0"/>
                      </a:lnTo>
                      <a:lnTo>
                        <a:pt x="6" y="2"/>
                      </a:lnTo>
                      <a:lnTo>
                        <a:pt x="6" y="2"/>
                      </a:lnTo>
                      <a:lnTo>
                        <a:pt x="6" y="0"/>
                      </a:lnTo>
                      <a:lnTo>
                        <a:pt x="6" y="0"/>
                      </a:lnTo>
                      <a:lnTo>
                        <a:pt x="8" y="0"/>
                      </a:lnTo>
                      <a:lnTo>
                        <a:pt x="8" y="0"/>
                      </a:lnTo>
                      <a:lnTo>
                        <a:pt x="8"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8" name="Freeform 177">
                  <a:extLst>
                    <a:ext uri="{FF2B5EF4-FFF2-40B4-BE49-F238E27FC236}">
                      <a16:creationId xmlns:a16="http://schemas.microsoft.com/office/drawing/2014/main" id="{97DC0E2A-3DA3-4AEA-BC95-8A538D829D14}"/>
                    </a:ext>
                  </a:extLst>
                </p:cNvPr>
                <p:cNvSpPr>
                  <a:spLocks/>
                </p:cNvSpPr>
                <p:nvPr/>
              </p:nvSpPr>
              <p:spPr bwMode="auto">
                <a:xfrm>
                  <a:off x="12558853" y="3128964"/>
                  <a:ext cx="9525" cy="9525"/>
                </a:xfrm>
                <a:custGeom>
                  <a:avLst/>
                  <a:gdLst>
                    <a:gd name="T0" fmla="*/ 6 w 6"/>
                    <a:gd name="T1" fmla="*/ 2 h 6"/>
                    <a:gd name="T2" fmla="*/ 6 w 6"/>
                    <a:gd name="T3" fmla="*/ 2 h 6"/>
                    <a:gd name="T4" fmla="*/ 6 w 6"/>
                    <a:gd name="T5" fmla="*/ 2 h 6"/>
                    <a:gd name="T6" fmla="*/ 6 w 6"/>
                    <a:gd name="T7" fmla="*/ 2 h 6"/>
                    <a:gd name="T8" fmla="*/ 4 w 6"/>
                    <a:gd name="T9" fmla="*/ 2 h 6"/>
                    <a:gd name="T10" fmla="*/ 4 w 6"/>
                    <a:gd name="T11" fmla="*/ 4 h 6"/>
                    <a:gd name="T12" fmla="*/ 4 w 6"/>
                    <a:gd name="T13" fmla="*/ 4 h 6"/>
                    <a:gd name="T14" fmla="*/ 4 w 6"/>
                    <a:gd name="T15" fmla="*/ 4 h 6"/>
                    <a:gd name="T16" fmla="*/ 4 w 6"/>
                    <a:gd name="T17" fmla="*/ 6 h 6"/>
                    <a:gd name="T18" fmla="*/ 4 w 6"/>
                    <a:gd name="T19" fmla="*/ 6 h 6"/>
                    <a:gd name="T20" fmla="*/ 4 w 6"/>
                    <a:gd name="T21" fmla="*/ 6 h 6"/>
                    <a:gd name="T22" fmla="*/ 2 w 6"/>
                    <a:gd name="T23" fmla="*/ 6 h 6"/>
                    <a:gd name="T24" fmla="*/ 2 w 6"/>
                    <a:gd name="T25" fmla="*/ 6 h 6"/>
                    <a:gd name="T26" fmla="*/ 2 w 6"/>
                    <a:gd name="T27" fmla="*/ 6 h 6"/>
                    <a:gd name="T28" fmla="*/ 2 w 6"/>
                    <a:gd name="T29" fmla="*/ 6 h 6"/>
                    <a:gd name="T30" fmla="*/ 2 w 6"/>
                    <a:gd name="T31" fmla="*/ 4 h 6"/>
                    <a:gd name="T32" fmla="*/ 2 w 6"/>
                    <a:gd name="T33" fmla="*/ 4 h 6"/>
                    <a:gd name="T34" fmla="*/ 0 w 6"/>
                    <a:gd name="T35" fmla="*/ 4 h 6"/>
                    <a:gd name="T36" fmla="*/ 0 w 6"/>
                    <a:gd name="T37" fmla="*/ 4 h 6"/>
                    <a:gd name="T38" fmla="*/ 0 w 6"/>
                    <a:gd name="T39" fmla="*/ 4 h 6"/>
                    <a:gd name="T40" fmla="*/ 0 w 6"/>
                    <a:gd name="T41" fmla="*/ 2 h 6"/>
                    <a:gd name="T42" fmla="*/ 0 w 6"/>
                    <a:gd name="T43" fmla="*/ 2 h 6"/>
                    <a:gd name="T44" fmla="*/ 2 w 6"/>
                    <a:gd name="T45" fmla="*/ 2 h 6"/>
                    <a:gd name="T46" fmla="*/ 2 w 6"/>
                    <a:gd name="T47" fmla="*/ 4 h 6"/>
                    <a:gd name="T48" fmla="*/ 2 w 6"/>
                    <a:gd name="T49" fmla="*/ 4 h 6"/>
                    <a:gd name="T50" fmla="*/ 2 w 6"/>
                    <a:gd name="T51" fmla="*/ 2 h 6"/>
                    <a:gd name="T52" fmla="*/ 2 w 6"/>
                    <a:gd name="T53" fmla="*/ 2 h 6"/>
                    <a:gd name="T54" fmla="*/ 2 w 6"/>
                    <a:gd name="T55" fmla="*/ 2 h 6"/>
                    <a:gd name="T56" fmla="*/ 2 w 6"/>
                    <a:gd name="T57" fmla="*/ 0 h 6"/>
                    <a:gd name="T58" fmla="*/ 4 w 6"/>
                    <a:gd name="T59" fmla="*/ 0 h 6"/>
                    <a:gd name="T60" fmla="*/ 4 w 6"/>
                    <a:gd name="T61" fmla="*/ 0 h 6"/>
                    <a:gd name="T62" fmla="*/ 6 w 6"/>
                    <a:gd name="T63" fmla="*/ 0 h 6"/>
                    <a:gd name="T64" fmla="*/ 6 w 6"/>
                    <a:gd name="T65" fmla="*/ 2 h 6"/>
                    <a:gd name="T66" fmla="*/ 6 w 6"/>
                    <a:gd name="T67" fmla="*/ 2 h 6"/>
                    <a:gd name="T68" fmla="*/ 6 w 6"/>
                    <a:gd name="T69" fmla="*/ 0 h 6"/>
                    <a:gd name="T70" fmla="*/ 6 w 6"/>
                    <a:gd name="T71" fmla="*/ 0 h 6"/>
                    <a:gd name="T72" fmla="*/ 6 w 6"/>
                    <a:gd name="T7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6">
                      <a:moveTo>
                        <a:pt x="6" y="2"/>
                      </a:moveTo>
                      <a:lnTo>
                        <a:pt x="6" y="2"/>
                      </a:lnTo>
                      <a:lnTo>
                        <a:pt x="6" y="2"/>
                      </a:lnTo>
                      <a:lnTo>
                        <a:pt x="6" y="2"/>
                      </a:lnTo>
                      <a:lnTo>
                        <a:pt x="4" y="2"/>
                      </a:lnTo>
                      <a:lnTo>
                        <a:pt x="4" y="4"/>
                      </a:lnTo>
                      <a:lnTo>
                        <a:pt x="4" y="4"/>
                      </a:lnTo>
                      <a:lnTo>
                        <a:pt x="4" y="4"/>
                      </a:lnTo>
                      <a:lnTo>
                        <a:pt x="4" y="6"/>
                      </a:lnTo>
                      <a:lnTo>
                        <a:pt x="4" y="6"/>
                      </a:lnTo>
                      <a:lnTo>
                        <a:pt x="4" y="6"/>
                      </a:lnTo>
                      <a:lnTo>
                        <a:pt x="2" y="6"/>
                      </a:lnTo>
                      <a:lnTo>
                        <a:pt x="2" y="6"/>
                      </a:lnTo>
                      <a:lnTo>
                        <a:pt x="2" y="6"/>
                      </a:lnTo>
                      <a:lnTo>
                        <a:pt x="2" y="6"/>
                      </a:lnTo>
                      <a:lnTo>
                        <a:pt x="2" y="4"/>
                      </a:lnTo>
                      <a:lnTo>
                        <a:pt x="2" y="4"/>
                      </a:lnTo>
                      <a:lnTo>
                        <a:pt x="0" y="4"/>
                      </a:lnTo>
                      <a:lnTo>
                        <a:pt x="0" y="4"/>
                      </a:lnTo>
                      <a:lnTo>
                        <a:pt x="0" y="4"/>
                      </a:lnTo>
                      <a:lnTo>
                        <a:pt x="0" y="2"/>
                      </a:lnTo>
                      <a:lnTo>
                        <a:pt x="0" y="2"/>
                      </a:lnTo>
                      <a:lnTo>
                        <a:pt x="2" y="2"/>
                      </a:lnTo>
                      <a:lnTo>
                        <a:pt x="2" y="4"/>
                      </a:lnTo>
                      <a:lnTo>
                        <a:pt x="2" y="4"/>
                      </a:lnTo>
                      <a:lnTo>
                        <a:pt x="2" y="2"/>
                      </a:lnTo>
                      <a:lnTo>
                        <a:pt x="2" y="2"/>
                      </a:lnTo>
                      <a:lnTo>
                        <a:pt x="2" y="2"/>
                      </a:lnTo>
                      <a:lnTo>
                        <a:pt x="2" y="0"/>
                      </a:lnTo>
                      <a:lnTo>
                        <a:pt x="4" y="0"/>
                      </a:lnTo>
                      <a:lnTo>
                        <a:pt x="4" y="0"/>
                      </a:lnTo>
                      <a:lnTo>
                        <a:pt x="6" y="0"/>
                      </a:lnTo>
                      <a:lnTo>
                        <a:pt x="6" y="2"/>
                      </a:lnTo>
                      <a:lnTo>
                        <a:pt x="6" y="2"/>
                      </a:lnTo>
                      <a:lnTo>
                        <a:pt x="6" y="0"/>
                      </a:lnTo>
                      <a:lnTo>
                        <a:pt x="6" y="0"/>
                      </a:lnTo>
                      <a:lnTo>
                        <a:pt x="6"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799" name="Freeform 178">
                  <a:extLst>
                    <a:ext uri="{FF2B5EF4-FFF2-40B4-BE49-F238E27FC236}">
                      <a16:creationId xmlns:a16="http://schemas.microsoft.com/office/drawing/2014/main" id="{72CD02D9-3B98-4E76-9EDC-EFD1109925BC}"/>
                    </a:ext>
                  </a:extLst>
                </p:cNvPr>
                <p:cNvSpPr>
                  <a:spLocks/>
                </p:cNvSpPr>
                <p:nvPr/>
              </p:nvSpPr>
              <p:spPr bwMode="auto">
                <a:xfrm>
                  <a:off x="12558853" y="3128964"/>
                  <a:ext cx="9525" cy="9525"/>
                </a:xfrm>
                <a:custGeom>
                  <a:avLst/>
                  <a:gdLst>
                    <a:gd name="T0" fmla="*/ 6 w 6"/>
                    <a:gd name="T1" fmla="*/ 2 h 6"/>
                    <a:gd name="T2" fmla="*/ 6 w 6"/>
                    <a:gd name="T3" fmla="*/ 2 h 6"/>
                    <a:gd name="T4" fmla="*/ 6 w 6"/>
                    <a:gd name="T5" fmla="*/ 2 h 6"/>
                    <a:gd name="T6" fmla="*/ 6 w 6"/>
                    <a:gd name="T7" fmla="*/ 2 h 6"/>
                    <a:gd name="T8" fmla="*/ 4 w 6"/>
                    <a:gd name="T9" fmla="*/ 2 h 6"/>
                    <a:gd name="T10" fmla="*/ 4 w 6"/>
                    <a:gd name="T11" fmla="*/ 4 h 6"/>
                    <a:gd name="T12" fmla="*/ 4 w 6"/>
                    <a:gd name="T13" fmla="*/ 4 h 6"/>
                    <a:gd name="T14" fmla="*/ 4 w 6"/>
                    <a:gd name="T15" fmla="*/ 4 h 6"/>
                    <a:gd name="T16" fmla="*/ 4 w 6"/>
                    <a:gd name="T17" fmla="*/ 6 h 6"/>
                    <a:gd name="T18" fmla="*/ 4 w 6"/>
                    <a:gd name="T19" fmla="*/ 6 h 6"/>
                    <a:gd name="T20" fmla="*/ 4 w 6"/>
                    <a:gd name="T21" fmla="*/ 6 h 6"/>
                    <a:gd name="T22" fmla="*/ 2 w 6"/>
                    <a:gd name="T23" fmla="*/ 6 h 6"/>
                    <a:gd name="T24" fmla="*/ 2 w 6"/>
                    <a:gd name="T25" fmla="*/ 6 h 6"/>
                    <a:gd name="T26" fmla="*/ 2 w 6"/>
                    <a:gd name="T27" fmla="*/ 6 h 6"/>
                    <a:gd name="T28" fmla="*/ 2 w 6"/>
                    <a:gd name="T29" fmla="*/ 6 h 6"/>
                    <a:gd name="T30" fmla="*/ 2 w 6"/>
                    <a:gd name="T31" fmla="*/ 4 h 6"/>
                    <a:gd name="T32" fmla="*/ 2 w 6"/>
                    <a:gd name="T33" fmla="*/ 4 h 6"/>
                    <a:gd name="T34" fmla="*/ 0 w 6"/>
                    <a:gd name="T35" fmla="*/ 4 h 6"/>
                    <a:gd name="T36" fmla="*/ 0 w 6"/>
                    <a:gd name="T37" fmla="*/ 4 h 6"/>
                    <a:gd name="T38" fmla="*/ 0 w 6"/>
                    <a:gd name="T39" fmla="*/ 4 h 6"/>
                    <a:gd name="T40" fmla="*/ 0 w 6"/>
                    <a:gd name="T41" fmla="*/ 2 h 6"/>
                    <a:gd name="T42" fmla="*/ 0 w 6"/>
                    <a:gd name="T43" fmla="*/ 2 h 6"/>
                    <a:gd name="T44" fmla="*/ 2 w 6"/>
                    <a:gd name="T45" fmla="*/ 2 h 6"/>
                    <a:gd name="T46" fmla="*/ 2 w 6"/>
                    <a:gd name="T47" fmla="*/ 4 h 6"/>
                    <a:gd name="T48" fmla="*/ 2 w 6"/>
                    <a:gd name="T49" fmla="*/ 4 h 6"/>
                    <a:gd name="T50" fmla="*/ 2 w 6"/>
                    <a:gd name="T51" fmla="*/ 2 h 6"/>
                    <a:gd name="T52" fmla="*/ 2 w 6"/>
                    <a:gd name="T53" fmla="*/ 2 h 6"/>
                    <a:gd name="T54" fmla="*/ 2 w 6"/>
                    <a:gd name="T55" fmla="*/ 2 h 6"/>
                    <a:gd name="T56" fmla="*/ 2 w 6"/>
                    <a:gd name="T57" fmla="*/ 0 h 6"/>
                    <a:gd name="T58" fmla="*/ 4 w 6"/>
                    <a:gd name="T59" fmla="*/ 0 h 6"/>
                    <a:gd name="T60" fmla="*/ 4 w 6"/>
                    <a:gd name="T61" fmla="*/ 0 h 6"/>
                    <a:gd name="T62" fmla="*/ 6 w 6"/>
                    <a:gd name="T63" fmla="*/ 0 h 6"/>
                    <a:gd name="T64" fmla="*/ 6 w 6"/>
                    <a:gd name="T65" fmla="*/ 2 h 6"/>
                    <a:gd name="T66" fmla="*/ 6 w 6"/>
                    <a:gd name="T67" fmla="*/ 2 h 6"/>
                    <a:gd name="T68" fmla="*/ 6 w 6"/>
                    <a:gd name="T69" fmla="*/ 0 h 6"/>
                    <a:gd name="T70" fmla="*/ 6 w 6"/>
                    <a:gd name="T71" fmla="*/ 0 h 6"/>
                    <a:gd name="T72" fmla="*/ 6 w 6"/>
                    <a:gd name="T7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6">
                      <a:moveTo>
                        <a:pt x="6" y="2"/>
                      </a:moveTo>
                      <a:lnTo>
                        <a:pt x="6" y="2"/>
                      </a:lnTo>
                      <a:lnTo>
                        <a:pt x="6" y="2"/>
                      </a:lnTo>
                      <a:lnTo>
                        <a:pt x="6" y="2"/>
                      </a:lnTo>
                      <a:lnTo>
                        <a:pt x="4" y="2"/>
                      </a:lnTo>
                      <a:lnTo>
                        <a:pt x="4" y="4"/>
                      </a:lnTo>
                      <a:lnTo>
                        <a:pt x="4" y="4"/>
                      </a:lnTo>
                      <a:lnTo>
                        <a:pt x="4" y="4"/>
                      </a:lnTo>
                      <a:lnTo>
                        <a:pt x="4" y="6"/>
                      </a:lnTo>
                      <a:lnTo>
                        <a:pt x="4" y="6"/>
                      </a:lnTo>
                      <a:lnTo>
                        <a:pt x="4" y="6"/>
                      </a:lnTo>
                      <a:lnTo>
                        <a:pt x="2" y="6"/>
                      </a:lnTo>
                      <a:lnTo>
                        <a:pt x="2" y="6"/>
                      </a:lnTo>
                      <a:lnTo>
                        <a:pt x="2" y="6"/>
                      </a:lnTo>
                      <a:lnTo>
                        <a:pt x="2" y="6"/>
                      </a:lnTo>
                      <a:lnTo>
                        <a:pt x="2" y="4"/>
                      </a:lnTo>
                      <a:lnTo>
                        <a:pt x="2" y="4"/>
                      </a:lnTo>
                      <a:lnTo>
                        <a:pt x="0" y="4"/>
                      </a:lnTo>
                      <a:lnTo>
                        <a:pt x="0" y="4"/>
                      </a:lnTo>
                      <a:lnTo>
                        <a:pt x="0" y="4"/>
                      </a:lnTo>
                      <a:lnTo>
                        <a:pt x="0" y="2"/>
                      </a:lnTo>
                      <a:lnTo>
                        <a:pt x="0" y="2"/>
                      </a:lnTo>
                      <a:lnTo>
                        <a:pt x="2" y="2"/>
                      </a:lnTo>
                      <a:lnTo>
                        <a:pt x="2" y="4"/>
                      </a:lnTo>
                      <a:lnTo>
                        <a:pt x="2" y="4"/>
                      </a:lnTo>
                      <a:lnTo>
                        <a:pt x="2" y="2"/>
                      </a:lnTo>
                      <a:lnTo>
                        <a:pt x="2" y="2"/>
                      </a:lnTo>
                      <a:lnTo>
                        <a:pt x="2" y="2"/>
                      </a:lnTo>
                      <a:lnTo>
                        <a:pt x="2" y="0"/>
                      </a:lnTo>
                      <a:lnTo>
                        <a:pt x="4" y="0"/>
                      </a:lnTo>
                      <a:lnTo>
                        <a:pt x="4" y="0"/>
                      </a:lnTo>
                      <a:lnTo>
                        <a:pt x="6" y="0"/>
                      </a:lnTo>
                      <a:lnTo>
                        <a:pt x="6" y="2"/>
                      </a:lnTo>
                      <a:lnTo>
                        <a:pt x="6" y="2"/>
                      </a:lnTo>
                      <a:lnTo>
                        <a:pt x="6" y="0"/>
                      </a:lnTo>
                      <a:lnTo>
                        <a:pt x="6" y="0"/>
                      </a:lnTo>
                      <a:lnTo>
                        <a:pt x="6"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0" name="Freeform 179">
                  <a:extLst>
                    <a:ext uri="{FF2B5EF4-FFF2-40B4-BE49-F238E27FC236}">
                      <a16:creationId xmlns:a16="http://schemas.microsoft.com/office/drawing/2014/main" id="{F73C7226-E75C-4829-986D-3F144F30AB8B}"/>
                    </a:ext>
                  </a:extLst>
                </p:cNvPr>
                <p:cNvSpPr>
                  <a:spLocks/>
                </p:cNvSpPr>
                <p:nvPr/>
              </p:nvSpPr>
              <p:spPr bwMode="auto">
                <a:xfrm>
                  <a:off x="10655441" y="2778126"/>
                  <a:ext cx="26988" cy="6350"/>
                </a:xfrm>
                <a:custGeom>
                  <a:avLst/>
                  <a:gdLst>
                    <a:gd name="T0" fmla="*/ 13 w 17"/>
                    <a:gd name="T1" fmla="*/ 0 h 4"/>
                    <a:gd name="T2" fmla="*/ 15 w 17"/>
                    <a:gd name="T3" fmla="*/ 0 h 4"/>
                    <a:gd name="T4" fmla="*/ 15 w 17"/>
                    <a:gd name="T5" fmla="*/ 0 h 4"/>
                    <a:gd name="T6" fmla="*/ 17 w 17"/>
                    <a:gd name="T7" fmla="*/ 2 h 4"/>
                    <a:gd name="T8" fmla="*/ 15 w 17"/>
                    <a:gd name="T9" fmla="*/ 2 h 4"/>
                    <a:gd name="T10" fmla="*/ 15 w 17"/>
                    <a:gd name="T11" fmla="*/ 2 h 4"/>
                    <a:gd name="T12" fmla="*/ 13 w 17"/>
                    <a:gd name="T13" fmla="*/ 2 h 4"/>
                    <a:gd name="T14" fmla="*/ 13 w 17"/>
                    <a:gd name="T15" fmla="*/ 2 h 4"/>
                    <a:gd name="T16" fmla="*/ 11 w 17"/>
                    <a:gd name="T17" fmla="*/ 2 h 4"/>
                    <a:gd name="T18" fmla="*/ 11 w 17"/>
                    <a:gd name="T19" fmla="*/ 2 h 4"/>
                    <a:gd name="T20" fmla="*/ 9 w 17"/>
                    <a:gd name="T21" fmla="*/ 2 h 4"/>
                    <a:gd name="T22" fmla="*/ 7 w 17"/>
                    <a:gd name="T23" fmla="*/ 2 h 4"/>
                    <a:gd name="T24" fmla="*/ 7 w 17"/>
                    <a:gd name="T25" fmla="*/ 2 h 4"/>
                    <a:gd name="T26" fmla="*/ 5 w 17"/>
                    <a:gd name="T27" fmla="*/ 2 h 4"/>
                    <a:gd name="T28" fmla="*/ 5 w 17"/>
                    <a:gd name="T29" fmla="*/ 2 h 4"/>
                    <a:gd name="T30" fmla="*/ 5 w 17"/>
                    <a:gd name="T31" fmla="*/ 2 h 4"/>
                    <a:gd name="T32" fmla="*/ 4 w 17"/>
                    <a:gd name="T33" fmla="*/ 2 h 4"/>
                    <a:gd name="T34" fmla="*/ 2 w 17"/>
                    <a:gd name="T35" fmla="*/ 4 h 4"/>
                    <a:gd name="T36" fmla="*/ 2 w 17"/>
                    <a:gd name="T37" fmla="*/ 4 h 4"/>
                    <a:gd name="T38" fmla="*/ 0 w 17"/>
                    <a:gd name="T39" fmla="*/ 4 h 4"/>
                    <a:gd name="T40" fmla="*/ 0 w 17"/>
                    <a:gd name="T41" fmla="*/ 4 h 4"/>
                    <a:gd name="T42" fmla="*/ 0 w 17"/>
                    <a:gd name="T43" fmla="*/ 2 h 4"/>
                    <a:gd name="T44" fmla="*/ 0 w 17"/>
                    <a:gd name="T45" fmla="*/ 2 h 4"/>
                    <a:gd name="T46" fmla="*/ 0 w 17"/>
                    <a:gd name="T47" fmla="*/ 2 h 4"/>
                    <a:gd name="T48" fmla="*/ 2 w 17"/>
                    <a:gd name="T49" fmla="*/ 2 h 4"/>
                    <a:gd name="T50" fmla="*/ 2 w 17"/>
                    <a:gd name="T51" fmla="*/ 0 h 4"/>
                    <a:gd name="T52" fmla="*/ 4 w 17"/>
                    <a:gd name="T53" fmla="*/ 0 h 4"/>
                    <a:gd name="T54" fmla="*/ 5 w 17"/>
                    <a:gd name="T55" fmla="*/ 0 h 4"/>
                    <a:gd name="T56" fmla="*/ 5 w 17"/>
                    <a:gd name="T57" fmla="*/ 0 h 4"/>
                    <a:gd name="T58" fmla="*/ 7 w 17"/>
                    <a:gd name="T59" fmla="*/ 0 h 4"/>
                    <a:gd name="T60" fmla="*/ 7 w 17"/>
                    <a:gd name="T61" fmla="*/ 0 h 4"/>
                    <a:gd name="T62" fmla="*/ 9 w 17"/>
                    <a:gd name="T63" fmla="*/ 0 h 4"/>
                    <a:gd name="T64" fmla="*/ 11 w 17"/>
                    <a:gd name="T65" fmla="*/ 0 h 4"/>
                    <a:gd name="T66" fmla="*/ 11 w 17"/>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4">
                      <a:moveTo>
                        <a:pt x="13" y="0"/>
                      </a:moveTo>
                      <a:lnTo>
                        <a:pt x="13" y="0"/>
                      </a:lnTo>
                      <a:lnTo>
                        <a:pt x="13" y="0"/>
                      </a:lnTo>
                      <a:lnTo>
                        <a:pt x="15" y="0"/>
                      </a:lnTo>
                      <a:lnTo>
                        <a:pt x="15" y="0"/>
                      </a:lnTo>
                      <a:lnTo>
                        <a:pt x="15" y="0"/>
                      </a:lnTo>
                      <a:lnTo>
                        <a:pt x="17" y="0"/>
                      </a:lnTo>
                      <a:lnTo>
                        <a:pt x="17" y="2"/>
                      </a:lnTo>
                      <a:lnTo>
                        <a:pt x="17" y="2"/>
                      </a:lnTo>
                      <a:lnTo>
                        <a:pt x="15" y="2"/>
                      </a:lnTo>
                      <a:lnTo>
                        <a:pt x="15" y="2"/>
                      </a:lnTo>
                      <a:lnTo>
                        <a:pt x="15" y="2"/>
                      </a:lnTo>
                      <a:lnTo>
                        <a:pt x="15" y="2"/>
                      </a:lnTo>
                      <a:lnTo>
                        <a:pt x="13" y="2"/>
                      </a:lnTo>
                      <a:lnTo>
                        <a:pt x="13" y="2"/>
                      </a:lnTo>
                      <a:lnTo>
                        <a:pt x="13" y="2"/>
                      </a:lnTo>
                      <a:lnTo>
                        <a:pt x="13" y="2"/>
                      </a:lnTo>
                      <a:lnTo>
                        <a:pt x="11" y="2"/>
                      </a:lnTo>
                      <a:lnTo>
                        <a:pt x="11" y="2"/>
                      </a:lnTo>
                      <a:lnTo>
                        <a:pt x="11" y="2"/>
                      </a:lnTo>
                      <a:lnTo>
                        <a:pt x="9" y="2"/>
                      </a:lnTo>
                      <a:lnTo>
                        <a:pt x="9" y="2"/>
                      </a:lnTo>
                      <a:lnTo>
                        <a:pt x="9" y="2"/>
                      </a:lnTo>
                      <a:lnTo>
                        <a:pt x="7" y="2"/>
                      </a:lnTo>
                      <a:lnTo>
                        <a:pt x="7" y="2"/>
                      </a:lnTo>
                      <a:lnTo>
                        <a:pt x="7" y="2"/>
                      </a:lnTo>
                      <a:lnTo>
                        <a:pt x="7" y="2"/>
                      </a:lnTo>
                      <a:lnTo>
                        <a:pt x="5" y="2"/>
                      </a:lnTo>
                      <a:lnTo>
                        <a:pt x="5" y="2"/>
                      </a:lnTo>
                      <a:lnTo>
                        <a:pt x="5" y="2"/>
                      </a:lnTo>
                      <a:lnTo>
                        <a:pt x="5" y="2"/>
                      </a:lnTo>
                      <a:lnTo>
                        <a:pt x="5" y="2"/>
                      </a:lnTo>
                      <a:lnTo>
                        <a:pt x="4" y="2"/>
                      </a:lnTo>
                      <a:lnTo>
                        <a:pt x="4" y="2"/>
                      </a:lnTo>
                      <a:lnTo>
                        <a:pt x="2" y="2"/>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2" y="2"/>
                      </a:lnTo>
                      <a:lnTo>
                        <a:pt x="2" y="2"/>
                      </a:lnTo>
                      <a:lnTo>
                        <a:pt x="2" y="0"/>
                      </a:lnTo>
                      <a:lnTo>
                        <a:pt x="2" y="0"/>
                      </a:lnTo>
                      <a:lnTo>
                        <a:pt x="4" y="0"/>
                      </a:lnTo>
                      <a:lnTo>
                        <a:pt x="4" y="0"/>
                      </a:lnTo>
                      <a:lnTo>
                        <a:pt x="4" y="0"/>
                      </a:lnTo>
                      <a:lnTo>
                        <a:pt x="5" y="0"/>
                      </a:lnTo>
                      <a:lnTo>
                        <a:pt x="5" y="0"/>
                      </a:lnTo>
                      <a:lnTo>
                        <a:pt x="5" y="0"/>
                      </a:lnTo>
                      <a:lnTo>
                        <a:pt x="5" y="0"/>
                      </a:lnTo>
                      <a:lnTo>
                        <a:pt x="7" y="0"/>
                      </a:lnTo>
                      <a:lnTo>
                        <a:pt x="7" y="0"/>
                      </a:lnTo>
                      <a:lnTo>
                        <a:pt x="7" y="0"/>
                      </a:lnTo>
                      <a:lnTo>
                        <a:pt x="9" y="0"/>
                      </a:lnTo>
                      <a:lnTo>
                        <a:pt x="9" y="0"/>
                      </a:lnTo>
                      <a:lnTo>
                        <a:pt x="9" y="0"/>
                      </a:lnTo>
                      <a:lnTo>
                        <a:pt x="11" y="0"/>
                      </a:lnTo>
                      <a:lnTo>
                        <a:pt x="11" y="0"/>
                      </a:lnTo>
                      <a:lnTo>
                        <a:pt x="11" y="0"/>
                      </a:lnTo>
                      <a:lnTo>
                        <a:pt x="13"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1" name="Freeform 180">
                  <a:extLst>
                    <a:ext uri="{FF2B5EF4-FFF2-40B4-BE49-F238E27FC236}">
                      <a16:creationId xmlns:a16="http://schemas.microsoft.com/office/drawing/2014/main" id="{44D12EA4-4252-4CB5-A6BF-C0C77FDE14FF}"/>
                    </a:ext>
                  </a:extLst>
                </p:cNvPr>
                <p:cNvSpPr>
                  <a:spLocks/>
                </p:cNvSpPr>
                <p:nvPr/>
              </p:nvSpPr>
              <p:spPr bwMode="auto">
                <a:xfrm>
                  <a:off x="10655441" y="2778126"/>
                  <a:ext cx="26988" cy="6350"/>
                </a:xfrm>
                <a:custGeom>
                  <a:avLst/>
                  <a:gdLst>
                    <a:gd name="T0" fmla="*/ 13 w 17"/>
                    <a:gd name="T1" fmla="*/ 0 h 4"/>
                    <a:gd name="T2" fmla="*/ 15 w 17"/>
                    <a:gd name="T3" fmla="*/ 0 h 4"/>
                    <a:gd name="T4" fmla="*/ 15 w 17"/>
                    <a:gd name="T5" fmla="*/ 0 h 4"/>
                    <a:gd name="T6" fmla="*/ 17 w 17"/>
                    <a:gd name="T7" fmla="*/ 2 h 4"/>
                    <a:gd name="T8" fmla="*/ 15 w 17"/>
                    <a:gd name="T9" fmla="*/ 2 h 4"/>
                    <a:gd name="T10" fmla="*/ 15 w 17"/>
                    <a:gd name="T11" fmla="*/ 2 h 4"/>
                    <a:gd name="T12" fmla="*/ 13 w 17"/>
                    <a:gd name="T13" fmla="*/ 2 h 4"/>
                    <a:gd name="T14" fmla="*/ 13 w 17"/>
                    <a:gd name="T15" fmla="*/ 2 h 4"/>
                    <a:gd name="T16" fmla="*/ 11 w 17"/>
                    <a:gd name="T17" fmla="*/ 2 h 4"/>
                    <a:gd name="T18" fmla="*/ 11 w 17"/>
                    <a:gd name="T19" fmla="*/ 2 h 4"/>
                    <a:gd name="T20" fmla="*/ 9 w 17"/>
                    <a:gd name="T21" fmla="*/ 2 h 4"/>
                    <a:gd name="T22" fmla="*/ 7 w 17"/>
                    <a:gd name="T23" fmla="*/ 2 h 4"/>
                    <a:gd name="T24" fmla="*/ 7 w 17"/>
                    <a:gd name="T25" fmla="*/ 2 h 4"/>
                    <a:gd name="T26" fmla="*/ 5 w 17"/>
                    <a:gd name="T27" fmla="*/ 2 h 4"/>
                    <a:gd name="T28" fmla="*/ 5 w 17"/>
                    <a:gd name="T29" fmla="*/ 2 h 4"/>
                    <a:gd name="T30" fmla="*/ 5 w 17"/>
                    <a:gd name="T31" fmla="*/ 2 h 4"/>
                    <a:gd name="T32" fmla="*/ 4 w 17"/>
                    <a:gd name="T33" fmla="*/ 2 h 4"/>
                    <a:gd name="T34" fmla="*/ 2 w 17"/>
                    <a:gd name="T35" fmla="*/ 4 h 4"/>
                    <a:gd name="T36" fmla="*/ 2 w 17"/>
                    <a:gd name="T37" fmla="*/ 4 h 4"/>
                    <a:gd name="T38" fmla="*/ 0 w 17"/>
                    <a:gd name="T39" fmla="*/ 4 h 4"/>
                    <a:gd name="T40" fmla="*/ 0 w 17"/>
                    <a:gd name="T41" fmla="*/ 4 h 4"/>
                    <a:gd name="T42" fmla="*/ 0 w 17"/>
                    <a:gd name="T43" fmla="*/ 2 h 4"/>
                    <a:gd name="T44" fmla="*/ 0 w 17"/>
                    <a:gd name="T45" fmla="*/ 2 h 4"/>
                    <a:gd name="T46" fmla="*/ 0 w 17"/>
                    <a:gd name="T47" fmla="*/ 2 h 4"/>
                    <a:gd name="T48" fmla="*/ 2 w 17"/>
                    <a:gd name="T49" fmla="*/ 2 h 4"/>
                    <a:gd name="T50" fmla="*/ 2 w 17"/>
                    <a:gd name="T51" fmla="*/ 0 h 4"/>
                    <a:gd name="T52" fmla="*/ 4 w 17"/>
                    <a:gd name="T53" fmla="*/ 0 h 4"/>
                    <a:gd name="T54" fmla="*/ 5 w 17"/>
                    <a:gd name="T55" fmla="*/ 0 h 4"/>
                    <a:gd name="T56" fmla="*/ 5 w 17"/>
                    <a:gd name="T57" fmla="*/ 0 h 4"/>
                    <a:gd name="T58" fmla="*/ 7 w 17"/>
                    <a:gd name="T59" fmla="*/ 0 h 4"/>
                    <a:gd name="T60" fmla="*/ 7 w 17"/>
                    <a:gd name="T61" fmla="*/ 0 h 4"/>
                    <a:gd name="T62" fmla="*/ 9 w 17"/>
                    <a:gd name="T63" fmla="*/ 0 h 4"/>
                    <a:gd name="T64" fmla="*/ 11 w 17"/>
                    <a:gd name="T65" fmla="*/ 0 h 4"/>
                    <a:gd name="T66" fmla="*/ 11 w 17"/>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 h="4">
                      <a:moveTo>
                        <a:pt x="13" y="0"/>
                      </a:moveTo>
                      <a:lnTo>
                        <a:pt x="13" y="0"/>
                      </a:lnTo>
                      <a:lnTo>
                        <a:pt x="13" y="0"/>
                      </a:lnTo>
                      <a:lnTo>
                        <a:pt x="15" y="0"/>
                      </a:lnTo>
                      <a:lnTo>
                        <a:pt x="15" y="0"/>
                      </a:lnTo>
                      <a:lnTo>
                        <a:pt x="15" y="0"/>
                      </a:lnTo>
                      <a:lnTo>
                        <a:pt x="17" y="0"/>
                      </a:lnTo>
                      <a:lnTo>
                        <a:pt x="17" y="2"/>
                      </a:lnTo>
                      <a:lnTo>
                        <a:pt x="17" y="2"/>
                      </a:lnTo>
                      <a:lnTo>
                        <a:pt x="15" y="2"/>
                      </a:lnTo>
                      <a:lnTo>
                        <a:pt x="15" y="2"/>
                      </a:lnTo>
                      <a:lnTo>
                        <a:pt x="15" y="2"/>
                      </a:lnTo>
                      <a:lnTo>
                        <a:pt x="15" y="2"/>
                      </a:lnTo>
                      <a:lnTo>
                        <a:pt x="13" y="2"/>
                      </a:lnTo>
                      <a:lnTo>
                        <a:pt x="13" y="2"/>
                      </a:lnTo>
                      <a:lnTo>
                        <a:pt x="13" y="2"/>
                      </a:lnTo>
                      <a:lnTo>
                        <a:pt x="13" y="2"/>
                      </a:lnTo>
                      <a:lnTo>
                        <a:pt x="11" y="2"/>
                      </a:lnTo>
                      <a:lnTo>
                        <a:pt x="11" y="2"/>
                      </a:lnTo>
                      <a:lnTo>
                        <a:pt x="11" y="2"/>
                      </a:lnTo>
                      <a:lnTo>
                        <a:pt x="9" y="2"/>
                      </a:lnTo>
                      <a:lnTo>
                        <a:pt x="9" y="2"/>
                      </a:lnTo>
                      <a:lnTo>
                        <a:pt x="9" y="2"/>
                      </a:lnTo>
                      <a:lnTo>
                        <a:pt x="7" y="2"/>
                      </a:lnTo>
                      <a:lnTo>
                        <a:pt x="7" y="2"/>
                      </a:lnTo>
                      <a:lnTo>
                        <a:pt x="7" y="2"/>
                      </a:lnTo>
                      <a:lnTo>
                        <a:pt x="7" y="2"/>
                      </a:lnTo>
                      <a:lnTo>
                        <a:pt x="5" y="2"/>
                      </a:lnTo>
                      <a:lnTo>
                        <a:pt x="5" y="2"/>
                      </a:lnTo>
                      <a:lnTo>
                        <a:pt x="5" y="2"/>
                      </a:lnTo>
                      <a:lnTo>
                        <a:pt x="5" y="2"/>
                      </a:lnTo>
                      <a:lnTo>
                        <a:pt x="5" y="2"/>
                      </a:lnTo>
                      <a:lnTo>
                        <a:pt x="4" y="2"/>
                      </a:lnTo>
                      <a:lnTo>
                        <a:pt x="4" y="2"/>
                      </a:lnTo>
                      <a:lnTo>
                        <a:pt x="2" y="2"/>
                      </a:lnTo>
                      <a:lnTo>
                        <a:pt x="2" y="4"/>
                      </a:lnTo>
                      <a:lnTo>
                        <a:pt x="2" y="4"/>
                      </a:lnTo>
                      <a:lnTo>
                        <a:pt x="2" y="4"/>
                      </a:lnTo>
                      <a:lnTo>
                        <a:pt x="2" y="4"/>
                      </a:lnTo>
                      <a:lnTo>
                        <a:pt x="0" y="4"/>
                      </a:lnTo>
                      <a:lnTo>
                        <a:pt x="0" y="4"/>
                      </a:lnTo>
                      <a:lnTo>
                        <a:pt x="0" y="4"/>
                      </a:lnTo>
                      <a:lnTo>
                        <a:pt x="0" y="4"/>
                      </a:lnTo>
                      <a:lnTo>
                        <a:pt x="0" y="2"/>
                      </a:lnTo>
                      <a:lnTo>
                        <a:pt x="0" y="2"/>
                      </a:lnTo>
                      <a:lnTo>
                        <a:pt x="0" y="2"/>
                      </a:lnTo>
                      <a:lnTo>
                        <a:pt x="0" y="2"/>
                      </a:lnTo>
                      <a:lnTo>
                        <a:pt x="0" y="2"/>
                      </a:lnTo>
                      <a:lnTo>
                        <a:pt x="2" y="2"/>
                      </a:lnTo>
                      <a:lnTo>
                        <a:pt x="2" y="2"/>
                      </a:lnTo>
                      <a:lnTo>
                        <a:pt x="2" y="0"/>
                      </a:lnTo>
                      <a:lnTo>
                        <a:pt x="2" y="0"/>
                      </a:lnTo>
                      <a:lnTo>
                        <a:pt x="4" y="0"/>
                      </a:lnTo>
                      <a:lnTo>
                        <a:pt x="4" y="0"/>
                      </a:lnTo>
                      <a:lnTo>
                        <a:pt x="4" y="0"/>
                      </a:lnTo>
                      <a:lnTo>
                        <a:pt x="5" y="0"/>
                      </a:lnTo>
                      <a:lnTo>
                        <a:pt x="5" y="0"/>
                      </a:lnTo>
                      <a:lnTo>
                        <a:pt x="5" y="0"/>
                      </a:lnTo>
                      <a:lnTo>
                        <a:pt x="5" y="0"/>
                      </a:lnTo>
                      <a:lnTo>
                        <a:pt x="7" y="0"/>
                      </a:lnTo>
                      <a:lnTo>
                        <a:pt x="7" y="0"/>
                      </a:lnTo>
                      <a:lnTo>
                        <a:pt x="7" y="0"/>
                      </a:lnTo>
                      <a:lnTo>
                        <a:pt x="9" y="0"/>
                      </a:lnTo>
                      <a:lnTo>
                        <a:pt x="9" y="0"/>
                      </a:lnTo>
                      <a:lnTo>
                        <a:pt x="9" y="0"/>
                      </a:lnTo>
                      <a:lnTo>
                        <a:pt x="11" y="0"/>
                      </a:lnTo>
                      <a:lnTo>
                        <a:pt x="11" y="0"/>
                      </a:lnTo>
                      <a:lnTo>
                        <a:pt x="11" y="0"/>
                      </a:lnTo>
                      <a:lnTo>
                        <a:pt x="13"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2" name="Freeform 181">
                  <a:extLst>
                    <a:ext uri="{FF2B5EF4-FFF2-40B4-BE49-F238E27FC236}">
                      <a16:creationId xmlns:a16="http://schemas.microsoft.com/office/drawing/2014/main" id="{01495F13-4C29-4D46-B636-304A53D3B4F4}"/>
                    </a:ext>
                  </a:extLst>
                </p:cNvPr>
                <p:cNvSpPr>
                  <a:spLocks/>
                </p:cNvSpPr>
                <p:nvPr/>
              </p:nvSpPr>
              <p:spPr bwMode="auto">
                <a:xfrm>
                  <a:off x="12458841" y="3052764"/>
                  <a:ext cx="25400" cy="12700"/>
                </a:xfrm>
                <a:custGeom>
                  <a:avLst/>
                  <a:gdLst>
                    <a:gd name="T0" fmla="*/ 10 w 16"/>
                    <a:gd name="T1" fmla="*/ 6 h 8"/>
                    <a:gd name="T2" fmla="*/ 10 w 16"/>
                    <a:gd name="T3" fmla="*/ 6 h 8"/>
                    <a:gd name="T4" fmla="*/ 8 w 16"/>
                    <a:gd name="T5" fmla="*/ 6 h 8"/>
                    <a:gd name="T6" fmla="*/ 8 w 16"/>
                    <a:gd name="T7" fmla="*/ 8 h 8"/>
                    <a:gd name="T8" fmla="*/ 6 w 16"/>
                    <a:gd name="T9" fmla="*/ 8 h 8"/>
                    <a:gd name="T10" fmla="*/ 4 w 16"/>
                    <a:gd name="T11" fmla="*/ 8 h 8"/>
                    <a:gd name="T12" fmla="*/ 4 w 16"/>
                    <a:gd name="T13" fmla="*/ 8 h 8"/>
                    <a:gd name="T14" fmla="*/ 2 w 16"/>
                    <a:gd name="T15" fmla="*/ 8 h 8"/>
                    <a:gd name="T16" fmla="*/ 2 w 16"/>
                    <a:gd name="T17" fmla="*/ 8 h 8"/>
                    <a:gd name="T18" fmla="*/ 0 w 16"/>
                    <a:gd name="T19" fmla="*/ 6 h 8"/>
                    <a:gd name="T20" fmla="*/ 2 w 16"/>
                    <a:gd name="T21" fmla="*/ 6 h 8"/>
                    <a:gd name="T22" fmla="*/ 2 w 16"/>
                    <a:gd name="T23" fmla="*/ 4 h 8"/>
                    <a:gd name="T24" fmla="*/ 4 w 16"/>
                    <a:gd name="T25" fmla="*/ 4 h 8"/>
                    <a:gd name="T26" fmla="*/ 4 w 16"/>
                    <a:gd name="T27" fmla="*/ 4 h 8"/>
                    <a:gd name="T28" fmla="*/ 6 w 16"/>
                    <a:gd name="T29" fmla="*/ 4 h 8"/>
                    <a:gd name="T30" fmla="*/ 6 w 16"/>
                    <a:gd name="T31" fmla="*/ 4 h 8"/>
                    <a:gd name="T32" fmla="*/ 8 w 16"/>
                    <a:gd name="T33" fmla="*/ 4 h 8"/>
                    <a:gd name="T34" fmla="*/ 10 w 16"/>
                    <a:gd name="T35" fmla="*/ 2 h 8"/>
                    <a:gd name="T36" fmla="*/ 10 w 16"/>
                    <a:gd name="T37" fmla="*/ 2 h 8"/>
                    <a:gd name="T38" fmla="*/ 12 w 16"/>
                    <a:gd name="T39" fmla="*/ 2 h 8"/>
                    <a:gd name="T40" fmla="*/ 12 w 16"/>
                    <a:gd name="T41" fmla="*/ 0 h 8"/>
                    <a:gd name="T42" fmla="*/ 14 w 16"/>
                    <a:gd name="T43" fmla="*/ 0 h 8"/>
                    <a:gd name="T44" fmla="*/ 14 w 16"/>
                    <a:gd name="T45" fmla="*/ 0 h 8"/>
                    <a:gd name="T46" fmla="*/ 16 w 16"/>
                    <a:gd name="T47" fmla="*/ 0 h 8"/>
                    <a:gd name="T48" fmla="*/ 16 w 16"/>
                    <a:gd name="T49" fmla="*/ 0 h 8"/>
                    <a:gd name="T50" fmla="*/ 16 w 16"/>
                    <a:gd name="T51" fmla="*/ 2 h 8"/>
                    <a:gd name="T52" fmla="*/ 16 w 16"/>
                    <a:gd name="T53" fmla="*/ 2 h 8"/>
                    <a:gd name="T54" fmla="*/ 14 w 16"/>
                    <a:gd name="T55" fmla="*/ 4 h 8"/>
                    <a:gd name="T56" fmla="*/ 14 w 16"/>
                    <a:gd name="T57" fmla="*/ 4 h 8"/>
                    <a:gd name="T58" fmla="*/ 12 w 16"/>
                    <a:gd name="T59" fmla="*/ 4 h 8"/>
                    <a:gd name="T60" fmla="*/ 12 w 16"/>
                    <a:gd name="T61" fmla="*/ 4 h 8"/>
                    <a:gd name="T62" fmla="*/ 10 w 16"/>
                    <a:gd name="T6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8">
                      <a:moveTo>
                        <a:pt x="10" y="6"/>
                      </a:moveTo>
                      <a:lnTo>
                        <a:pt x="10" y="6"/>
                      </a:lnTo>
                      <a:lnTo>
                        <a:pt x="10" y="6"/>
                      </a:lnTo>
                      <a:lnTo>
                        <a:pt x="10" y="6"/>
                      </a:lnTo>
                      <a:lnTo>
                        <a:pt x="8" y="6"/>
                      </a:lnTo>
                      <a:lnTo>
                        <a:pt x="8" y="6"/>
                      </a:lnTo>
                      <a:lnTo>
                        <a:pt x="8" y="6"/>
                      </a:lnTo>
                      <a:lnTo>
                        <a:pt x="8" y="8"/>
                      </a:lnTo>
                      <a:lnTo>
                        <a:pt x="6" y="8"/>
                      </a:lnTo>
                      <a:lnTo>
                        <a:pt x="6" y="8"/>
                      </a:lnTo>
                      <a:lnTo>
                        <a:pt x="6" y="8"/>
                      </a:lnTo>
                      <a:lnTo>
                        <a:pt x="4" y="8"/>
                      </a:lnTo>
                      <a:lnTo>
                        <a:pt x="4" y="8"/>
                      </a:lnTo>
                      <a:lnTo>
                        <a:pt x="4" y="8"/>
                      </a:lnTo>
                      <a:lnTo>
                        <a:pt x="4" y="8"/>
                      </a:lnTo>
                      <a:lnTo>
                        <a:pt x="2" y="8"/>
                      </a:lnTo>
                      <a:lnTo>
                        <a:pt x="2" y="8"/>
                      </a:lnTo>
                      <a:lnTo>
                        <a:pt x="2" y="8"/>
                      </a:lnTo>
                      <a:lnTo>
                        <a:pt x="0" y="8"/>
                      </a:lnTo>
                      <a:lnTo>
                        <a:pt x="0" y="6"/>
                      </a:lnTo>
                      <a:lnTo>
                        <a:pt x="2" y="6"/>
                      </a:lnTo>
                      <a:lnTo>
                        <a:pt x="2" y="6"/>
                      </a:lnTo>
                      <a:lnTo>
                        <a:pt x="2" y="6"/>
                      </a:lnTo>
                      <a:lnTo>
                        <a:pt x="2" y="4"/>
                      </a:lnTo>
                      <a:lnTo>
                        <a:pt x="4" y="4"/>
                      </a:lnTo>
                      <a:lnTo>
                        <a:pt x="4" y="4"/>
                      </a:lnTo>
                      <a:lnTo>
                        <a:pt x="4" y="4"/>
                      </a:lnTo>
                      <a:lnTo>
                        <a:pt x="4" y="4"/>
                      </a:lnTo>
                      <a:lnTo>
                        <a:pt x="6" y="4"/>
                      </a:lnTo>
                      <a:lnTo>
                        <a:pt x="6" y="4"/>
                      </a:lnTo>
                      <a:lnTo>
                        <a:pt x="6" y="4"/>
                      </a:lnTo>
                      <a:lnTo>
                        <a:pt x="6" y="4"/>
                      </a:lnTo>
                      <a:lnTo>
                        <a:pt x="8" y="4"/>
                      </a:lnTo>
                      <a:lnTo>
                        <a:pt x="8" y="4"/>
                      </a:lnTo>
                      <a:lnTo>
                        <a:pt x="8" y="2"/>
                      </a:lnTo>
                      <a:lnTo>
                        <a:pt x="10" y="2"/>
                      </a:lnTo>
                      <a:lnTo>
                        <a:pt x="10" y="2"/>
                      </a:lnTo>
                      <a:lnTo>
                        <a:pt x="10" y="2"/>
                      </a:lnTo>
                      <a:lnTo>
                        <a:pt x="10" y="2"/>
                      </a:lnTo>
                      <a:lnTo>
                        <a:pt x="12" y="2"/>
                      </a:lnTo>
                      <a:lnTo>
                        <a:pt x="12" y="0"/>
                      </a:lnTo>
                      <a:lnTo>
                        <a:pt x="12" y="0"/>
                      </a:lnTo>
                      <a:lnTo>
                        <a:pt x="12" y="0"/>
                      </a:lnTo>
                      <a:lnTo>
                        <a:pt x="14" y="0"/>
                      </a:lnTo>
                      <a:lnTo>
                        <a:pt x="14" y="0"/>
                      </a:lnTo>
                      <a:lnTo>
                        <a:pt x="14" y="0"/>
                      </a:lnTo>
                      <a:lnTo>
                        <a:pt x="16" y="0"/>
                      </a:lnTo>
                      <a:lnTo>
                        <a:pt x="16" y="0"/>
                      </a:lnTo>
                      <a:lnTo>
                        <a:pt x="16" y="0"/>
                      </a:lnTo>
                      <a:lnTo>
                        <a:pt x="16" y="0"/>
                      </a:lnTo>
                      <a:lnTo>
                        <a:pt x="16" y="2"/>
                      </a:lnTo>
                      <a:lnTo>
                        <a:pt x="16" y="2"/>
                      </a:lnTo>
                      <a:lnTo>
                        <a:pt x="16" y="2"/>
                      </a:lnTo>
                      <a:lnTo>
                        <a:pt x="16" y="2"/>
                      </a:lnTo>
                      <a:lnTo>
                        <a:pt x="14" y="2"/>
                      </a:lnTo>
                      <a:lnTo>
                        <a:pt x="14" y="4"/>
                      </a:lnTo>
                      <a:lnTo>
                        <a:pt x="14" y="4"/>
                      </a:lnTo>
                      <a:lnTo>
                        <a:pt x="14" y="4"/>
                      </a:lnTo>
                      <a:lnTo>
                        <a:pt x="12" y="4"/>
                      </a:lnTo>
                      <a:lnTo>
                        <a:pt x="12" y="4"/>
                      </a:lnTo>
                      <a:lnTo>
                        <a:pt x="12" y="4"/>
                      </a:lnTo>
                      <a:lnTo>
                        <a:pt x="12" y="4"/>
                      </a:lnTo>
                      <a:lnTo>
                        <a:pt x="10" y="4"/>
                      </a:lnTo>
                      <a:lnTo>
                        <a:pt x="10" y="6"/>
                      </a:lnTo>
                      <a:lnTo>
                        <a:pt x="10" y="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3" name="Freeform 182">
                  <a:extLst>
                    <a:ext uri="{FF2B5EF4-FFF2-40B4-BE49-F238E27FC236}">
                      <a16:creationId xmlns:a16="http://schemas.microsoft.com/office/drawing/2014/main" id="{2FC90623-7B09-4FDD-9586-6645F632490D}"/>
                    </a:ext>
                  </a:extLst>
                </p:cNvPr>
                <p:cNvSpPr>
                  <a:spLocks/>
                </p:cNvSpPr>
                <p:nvPr/>
              </p:nvSpPr>
              <p:spPr bwMode="auto">
                <a:xfrm>
                  <a:off x="12458841" y="3052764"/>
                  <a:ext cx="25400" cy="12700"/>
                </a:xfrm>
                <a:custGeom>
                  <a:avLst/>
                  <a:gdLst>
                    <a:gd name="T0" fmla="*/ 10 w 16"/>
                    <a:gd name="T1" fmla="*/ 6 h 8"/>
                    <a:gd name="T2" fmla="*/ 10 w 16"/>
                    <a:gd name="T3" fmla="*/ 6 h 8"/>
                    <a:gd name="T4" fmla="*/ 8 w 16"/>
                    <a:gd name="T5" fmla="*/ 6 h 8"/>
                    <a:gd name="T6" fmla="*/ 8 w 16"/>
                    <a:gd name="T7" fmla="*/ 8 h 8"/>
                    <a:gd name="T8" fmla="*/ 6 w 16"/>
                    <a:gd name="T9" fmla="*/ 8 h 8"/>
                    <a:gd name="T10" fmla="*/ 4 w 16"/>
                    <a:gd name="T11" fmla="*/ 8 h 8"/>
                    <a:gd name="T12" fmla="*/ 4 w 16"/>
                    <a:gd name="T13" fmla="*/ 8 h 8"/>
                    <a:gd name="T14" fmla="*/ 2 w 16"/>
                    <a:gd name="T15" fmla="*/ 8 h 8"/>
                    <a:gd name="T16" fmla="*/ 2 w 16"/>
                    <a:gd name="T17" fmla="*/ 8 h 8"/>
                    <a:gd name="T18" fmla="*/ 0 w 16"/>
                    <a:gd name="T19" fmla="*/ 6 h 8"/>
                    <a:gd name="T20" fmla="*/ 2 w 16"/>
                    <a:gd name="T21" fmla="*/ 6 h 8"/>
                    <a:gd name="T22" fmla="*/ 2 w 16"/>
                    <a:gd name="T23" fmla="*/ 4 h 8"/>
                    <a:gd name="T24" fmla="*/ 4 w 16"/>
                    <a:gd name="T25" fmla="*/ 4 h 8"/>
                    <a:gd name="T26" fmla="*/ 4 w 16"/>
                    <a:gd name="T27" fmla="*/ 4 h 8"/>
                    <a:gd name="T28" fmla="*/ 6 w 16"/>
                    <a:gd name="T29" fmla="*/ 4 h 8"/>
                    <a:gd name="T30" fmla="*/ 6 w 16"/>
                    <a:gd name="T31" fmla="*/ 4 h 8"/>
                    <a:gd name="T32" fmla="*/ 8 w 16"/>
                    <a:gd name="T33" fmla="*/ 4 h 8"/>
                    <a:gd name="T34" fmla="*/ 10 w 16"/>
                    <a:gd name="T35" fmla="*/ 2 h 8"/>
                    <a:gd name="T36" fmla="*/ 10 w 16"/>
                    <a:gd name="T37" fmla="*/ 2 h 8"/>
                    <a:gd name="T38" fmla="*/ 12 w 16"/>
                    <a:gd name="T39" fmla="*/ 2 h 8"/>
                    <a:gd name="T40" fmla="*/ 12 w 16"/>
                    <a:gd name="T41" fmla="*/ 0 h 8"/>
                    <a:gd name="T42" fmla="*/ 14 w 16"/>
                    <a:gd name="T43" fmla="*/ 0 h 8"/>
                    <a:gd name="T44" fmla="*/ 14 w 16"/>
                    <a:gd name="T45" fmla="*/ 0 h 8"/>
                    <a:gd name="T46" fmla="*/ 16 w 16"/>
                    <a:gd name="T47" fmla="*/ 0 h 8"/>
                    <a:gd name="T48" fmla="*/ 16 w 16"/>
                    <a:gd name="T49" fmla="*/ 0 h 8"/>
                    <a:gd name="T50" fmla="*/ 16 w 16"/>
                    <a:gd name="T51" fmla="*/ 2 h 8"/>
                    <a:gd name="T52" fmla="*/ 16 w 16"/>
                    <a:gd name="T53" fmla="*/ 2 h 8"/>
                    <a:gd name="T54" fmla="*/ 14 w 16"/>
                    <a:gd name="T55" fmla="*/ 4 h 8"/>
                    <a:gd name="T56" fmla="*/ 14 w 16"/>
                    <a:gd name="T57" fmla="*/ 4 h 8"/>
                    <a:gd name="T58" fmla="*/ 12 w 16"/>
                    <a:gd name="T59" fmla="*/ 4 h 8"/>
                    <a:gd name="T60" fmla="*/ 12 w 16"/>
                    <a:gd name="T61" fmla="*/ 4 h 8"/>
                    <a:gd name="T62" fmla="*/ 10 w 16"/>
                    <a:gd name="T63"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8">
                      <a:moveTo>
                        <a:pt x="10" y="6"/>
                      </a:moveTo>
                      <a:lnTo>
                        <a:pt x="10" y="6"/>
                      </a:lnTo>
                      <a:lnTo>
                        <a:pt x="10" y="6"/>
                      </a:lnTo>
                      <a:lnTo>
                        <a:pt x="10" y="6"/>
                      </a:lnTo>
                      <a:lnTo>
                        <a:pt x="8" y="6"/>
                      </a:lnTo>
                      <a:lnTo>
                        <a:pt x="8" y="6"/>
                      </a:lnTo>
                      <a:lnTo>
                        <a:pt x="8" y="6"/>
                      </a:lnTo>
                      <a:lnTo>
                        <a:pt x="8" y="8"/>
                      </a:lnTo>
                      <a:lnTo>
                        <a:pt x="6" y="8"/>
                      </a:lnTo>
                      <a:lnTo>
                        <a:pt x="6" y="8"/>
                      </a:lnTo>
                      <a:lnTo>
                        <a:pt x="6" y="8"/>
                      </a:lnTo>
                      <a:lnTo>
                        <a:pt x="4" y="8"/>
                      </a:lnTo>
                      <a:lnTo>
                        <a:pt x="4" y="8"/>
                      </a:lnTo>
                      <a:lnTo>
                        <a:pt x="4" y="8"/>
                      </a:lnTo>
                      <a:lnTo>
                        <a:pt x="4" y="8"/>
                      </a:lnTo>
                      <a:lnTo>
                        <a:pt x="2" y="8"/>
                      </a:lnTo>
                      <a:lnTo>
                        <a:pt x="2" y="8"/>
                      </a:lnTo>
                      <a:lnTo>
                        <a:pt x="2" y="8"/>
                      </a:lnTo>
                      <a:lnTo>
                        <a:pt x="0" y="8"/>
                      </a:lnTo>
                      <a:lnTo>
                        <a:pt x="0" y="6"/>
                      </a:lnTo>
                      <a:lnTo>
                        <a:pt x="2" y="6"/>
                      </a:lnTo>
                      <a:lnTo>
                        <a:pt x="2" y="6"/>
                      </a:lnTo>
                      <a:lnTo>
                        <a:pt x="2" y="6"/>
                      </a:lnTo>
                      <a:lnTo>
                        <a:pt x="2" y="4"/>
                      </a:lnTo>
                      <a:lnTo>
                        <a:pt x="4" y="4"/>
                      </a:lnTo>
                      <a:lnTo>
                        <a:pt x="4" y="4"/>
                      </a:lnTo>
                      <a:lnTo>
                        <a:pt x="4" y="4"/>
                      </a:lnTo>
                      <a:lnTo>
                        <a:pt x="4" y="4"/>
                      </a:lnTo>
                      <a:lnTo>
                        <a:pt x="6" y="4"/>
                      </a:lnTo>
                      <a:lnTo>
                        <a:pt x="6" y="4"/>
                      </a:lnTo>
                      <a:lnTo>
                        <a:pt x="6" y="4"/>
                      </a:lnTo>
                      <a:lnTo>
                        <a:pt x="6" y="4"/>
                      </a:lnTo>
                      <a:lnTo>
                        <a:pt x="8" y="4"/>
                      </a:lnTo>
                      <a:lnTo>
                        <a:pt x="8" y="4"/>
                      </a:lnTo>
                      <a:lnTo>
                        <a:pt x="8" y="2"/>
                      </a:lnTo>
                      <a:lnTo>
                        <a:pt x="10" y="2"/>
                      </a:lnTo>
                      <a:lnTo>
                        <a:pt x="10" y="2"/>
                      </a:lnTo>
                      <a:lnTo>
                        <a:pt x="10" y="2"/>
                      </a:lnTo>
                      <a:lnTo>
                        <a:pt x="10" y="2"/>
                      </a:lnTo>
                      <a:lnTo>
                        <a:pt x="12" y="2"/>
                      </a:lnTo>
                      <a:lnTo>
                        <a:pt x="12" y="0"/>
                      </a:lnTo>
                      <a:lnTo>
                        <a:pt x="12" y="0"/>
                      </a:lnTo>
                      <a:lnTo>
                        <a:pt x="12" y="0"/>
                      </a:lnTo>
                      <a:lnTo>
                        <a:pt x="14" y="0"/>
                      </a:lnTo>
                      <a:lnTo>
                        <a:pt x="14" y="0"/>
                      </a:lnTo>
                      <a:lnTo>
                        <a:pt x="14" y="0"/>
                      </a:lnTo>
                      <a:lnTo>
                        <a:pt x="16" y="0"/>
                      </a:lnTo>
                      <a:lnTo>
                        <a:pt x="16" y="0"/>
                      </a:lnTo>
                      <a:lnTo>
                        <a:pt x="16" y="0"/>
                      </a:lnTo>
                      <a:lnTo>
                        <a:pt x="16" y="0"/>
                      </a:lnTo>
                      <a:lnTo>
                        <a:pt x="16" y="2"/>
                      </a:lnTo>
                      <a:lnTo>
                        <a:pt x="16" y="2"/>
                      </a:lnTo>
                      <a:lnTo>
                        <a:pt x="16" y="2"/>
                      </a:lnTo>
                      <a:lnTo>
                        <a:pt x="16" y="2"/>
                      </a:lnTo>
                      <a:lnTo>
                        <a:pt x="14" y="2"/>
                      </a:lnTo>
                      <a:lnTo>
                        <a:pt x="14" y="4"/>
                      </a:lnTo>
                      <a:lnTo>
                        <a:pt x="14" y="4"/>
                      </a:lnTo>
                      <a:lnTo>
                        <a:pt x="14" y="4"/>
                      </a:lnTo>
                      <a:lnTo>
                        <a:pt x="12" y="4"/>
                      </a:lnTo>
                      <a:lnTo>
                        <a:pt x="12" y="4"/>
                      </a:lnTo>
                      <a:lnTo>
                        <a:pt x="12" y="4"/>
                      </a:lnTo>
                      <a:lnTo>
                        <a:pt x="12" y="4"/>
                      </a:lnTo>
                      <a:lnTo>
                        <a:pt x="10" y="4"/>
                      </a:lnTo>
                      <a:lnTo>
                        <a:pt x="10" y="6"/>
                      </a:lnTo>
                      <a:lnTo>
                        <a:pt x="10" y="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4" name="Freeform 183">
                  <a:extLst>
                    <a:ext uri="{FF2B5EF4-FFF2-40B4-BE49-F238E27FC236}">
                      <a16:creationId xmlns:a16="http://schemas.microsoft.com/office/drawing/2014/main" id="{9CD3B4C9-A774-43E8-8028-310EBB84A96A}"/>
                    </a:ext>
                  </a:extLst>
                </p:cNvPr>
                <p:cNvSpPr>
                  <a:spLocks/>
                </p:cNvSpPr>
                <p:nvPr/>
              </p:nvSpPr>
              <p:spPr bwMode="auto">
                <a:xfrm>
                  <a:off x="10503041" y="2820989"/>
                  <a:ext cx="30163" cy="15875"/>
                </a:xfrm>
                <a:custGeom>
                  <a:avLst/>
                  <a:gdLst>
                    <a:gd name="T0" fmla="*/ 13 w 19"/>
                    <a:gd name="T1" fmla="*/ 4 h 10"/>
                    <a:gd name="T2" fmla="*/ 15 w 19"/>
                    <a:gd name="T3" fmla="*/ 4 h 10"/>
                    <a:gd name="T4" fmla="*/ 17 w 19"/>
                    <a:gd name="T5" fmla="*/ 4 h 10"/>
                    <a:gd name="T6" fmla="*/ 19 w 19"/>
                    <a:gd name="T7" fmla="*/ 4 h 10"/>
                    <a:gd name="T8" fmla="*/ 17 w 19"/>
                    <a:gd name="T9" fmla="*/ 6 h 10"/>
                    <a:gd name="T10" fmla="*/ 17 w 19"/>
                    <a:gd name="T11" fmla="*/ 6 h 10"/>
                    <a:gd name="T12" fmla="*/ 17 w 19"/>
                    <a:gd name="T13" fmla="*/ 6 h 10"/>
                    <a:gd name="T14" fmla="*/ 19 w 19"/>
                    <a:gd name="T15" fmla="*/ 6 h 10"/>
                    <a:gd name="T16" fmla="*/ 19 w 19"/>
                    <a:gd name="T17" fmla="*/ 8 h 10"/>
                    <a:gd name="T18" fmla="*/ 19 w 19"/>
                    <a:gd name="T19" fmla="*/ 8 h 10"/>
                    <a:gd name="T20" fmla="*/ 19 w 19"/>
                    <a:gd name="T21" fmla="*/ 10 h 10"/>
                    <a:gd name="T22" fmla="*/ 17 w 19"/>
                    <a:gd name="T23" fmla="*/ 10 h 10"/>
                    <a:gd name="T24" fmla="*/ 17 w 19"/>
                    <a:gd name="T25" fmla="*/ 8 h 10"/>
                    <a:gd name="T26" fmla="*/ 15 w 19"/>
                    <a:gd name="T27" fmla="*/ 8 h 10"/>
                    <a:gd name="T28" fmla="*/ 15 w 19"/>
                    <a:gd name="T29" fmla="*/ 6 h 10"/>
                    <a:gd name="T30" fmla="*/ 13 w 19"/>
                    <a:gd name="T31" fmla="*/ 6 h 10"/>
                    <a:gd name="T32" fmla="*/ 12 w 19"/>
                    <a:gd name="T33" fmla="*/ 6 h 10"/>
                    <a:gd name="T34" fmla="*/ 12 w 19"/>
                    <a:gd name="T35" fmla="*/ 6 h 10"/>
                    <a:gd name="T36" fmla="*/ 12 w 19"/>
                    <a:gd name="T37" fmla="*/ 6 h 10"/>
                    <a:gd name="T38" fmla="*/ 12 w 19"/>
                    <a:gd name="T39" fmla="*/ 4 h 10"/>
                    <a:gd name="T40" fmla="*/ 10 w 19"/>
                    <a:gd name="T41" fmla="*/ 6 h 10"/>
                    <a:gd name="T42" fmla="*/ 10 w 19"/>
                    <a:gd name="T43" fmla="*/ 6 h 10"/>
                    <a:gd name="T44" fmla="*/ 8 w 19"/>
                    <a:gd name="T45" fmla="*/ 6 h 10"/>
                    <a:gd name="T46" fmla="*/ 8 w 19"/>
                    <a:gd name="T47" fmla="*/ 6 h 10"/>
                    <a:gd name="T48" fmla="*/ 6 w 19"/>
                    <a:gd name="T49" fmla="*/ 4 h 10"/>
                    <a:gd name="T50" fmla="*/ 6 w 19"/>
                    <a:gd name="T51" fmla="*/ 6 h 10"/>
                    <a:gd name="T52" fmla="*/ 6 w 19"/>
                    <a:gd name="T53" fmla="*/ 6 h 10"/>
                    <a:gd name="T54" fmla="*/ 4 w 19"/>
                    <a:gd name="T55" fmla="*/ 6 h 10"/>
                    <a:gd name="T56" fmla="*/ 6 w 19"/>
                    <a:gd name="T57" fmla="*/ 8 h 10"/>
                    <a:gd name="T58" fmla="*/ 4 w 19"/>
                    <a:gd name="T59" fmla="*/ 8 h 10"/>
                    <a:gd name="T60" fmla="*/ 2 w 19"/>
                    <a:gd name="T61" fmla="*/ 8 h 10"/>
                    <a:gd name="T62" fmla="*/ 2 w 19"/>
                    <a:gd name="T63" fmla="*/ 10 h 10"/>
                    <a:gd name="T64" fmla="*/ 0 w 19"/>
                    <a:gd name="T65" fmla="*/ 10 h 10"/>
                    <a:gd name="T66" fmla="*/ 0 w 19"/>
                    <a:gd name="T67" fmla="*/ 8 h 10"/>
                    <a:gd name="T68" fmla="*/ 0 w 19"/>
                    <a:gd name="T69" fmla="*/ 8 h 10"/>
                    <a:gd name="T70" fmla="*/ 2 w 19"/>
                    <a:gd name="T71" fmla="*/ 6 h 10"/>
                    <a:gd name="T72" fmla="*/ 2 w 19"/>
                    <a:gd name="T73" fmla="*/ 6 h 10"/>
                    <a:gd name="T74" fmla="*/ 2 w 19"/>
                    <a:gd name="T75" fmla="*/ 6 h 10"/>
                    <a:gd name="T76" fmla="*/ 2 w 19"/>
                    <a:gd name="T77" fmla="*/ 4 h 10"/>
                    <a:gd name="T78" fmla="*/ 2 w 19"/>
                    <a:gd name="T79" fmla="*/ 2 h 10"/>
                    <a:gd name="T80" fmla="*/ 4 w 19"/>
                    <a:gd name="T81" fmla="*/ 2 h 10"/>
                    <a:gd name="T82" fmla="*/ 4 w 19"/>
                    <a:gd name="T83" fmla="*/ 2 h 10"/>
                    <a:gd name="T84" fmla="*/ 6 w 19"/>
                    <a:gd name="T85" fmla="*/ 0 h 10"/>
                    <a:gd name="T86" fmla="*/ 6 w 19"/>
                    <a:gd name="T87" fmla="*/ 0 h 10"/>
                    <a:gd name="T88" fmla="*/ 8 w 19"/>
                    <a:gd name="T89" fmla="*/ 0 h 10"/>
                    <a:gd name="T90" fmla="*/ 8 w 19"/>
                    <a:gd name="T91" fmla="*/ 0 h 10"/>
                    <a:gd name="T92" fmla="*/ 10 w 19"/>
                    <a:gd name="T93" fmla="*/ 2 h 10"/>
                    <a:gd name="T94" fmla="*/ 10 w 19"/>
                    <a:gd name="T95" fmla="*/ 4 h 10"/>
                    <a:gd name="T96" fmla="*/ 10 w 19"/>
                    <a:gd name="T97" fmla="*/ 2 h 10"/>
                    <a:gd name="T98" fmla="*/ 12 w 19"/>
                    <a:gd name="T99" fmla="*/ 2 h 10"/>
                    <a:gd name="T100" fmla="*/ 12 w 19"/>
                    <a:gd name="T101" fmla="*/ 2 h 10"/>
                    <a:gd name="T102" fmla="*/ 12 w 19"/>
                    <a:gd name="T103" fmla="*/ 0 h 10"/>
                    <a:gd name="T104" fmla="*/ 13 w 19"/>
                    <a:gd name="T105" fmla="*/ 0 h 10"/>
                    <a:gd name="T106" fmla="*/ 15 w 19"/>
                    <a:gd name="T107" fmla="*/ 0 h 10"/>
                    <a:gd name="T108" fmla="*/ 15 w 19"/>
                    <a:gd name="T109" fmla="*/ 2 h 10"/>
                    <a:gd name="T110" fmla="*/ 15 w 19"/>
                    <a:gd name="T11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 h="10">
                      <a:moveTo>
                        <a:pt x="13" y="4"/>
                      </a:moveTo>
                      <a:lnTo>
                        <a:pt x="13" y="4"/>
                      </a:lnTo>
                      <a:lnTo>
                        <a:pt x="15" y="4"/>
                      </a:lnTo>
                      <a:lnTo>
                        <a:pt x="15" y="4"/>
                      </a:lnTo>
                      <a:lnTo>
                        <a:pt x="15" y="4"/>
                      </a:lnTo>
                      <a:lnTo>
                        <a:pt x="17" y="4"/>
                      </a:lnTo>
                      <a:lnTo>
                        <a:pt x="17" y="4"/>
                      </a:lnTo>
                      <a:lnTo>
                        <a:pt x="19" y="4"/>
                      </a:lnTo>
                      <a:lnTo>
                        <a:pt x="19" y="6"/>
                      </a:lnTo>
                      <a:lnTo>
                        <a:pt x="17" y="6"/>
                      </a:lnTo>
                      <a:lnTo>
                        <a:pt x="17" y="6"/>
                      </a:lnTo>
                      <a:lnTo>
                        <a:pt x="17" y="6"/>
                      </a:lnTo>
                      <a:lnTo>
                        <a:pt x="17" y="6"/>
                      </a:lnTo>
                      <a:lnTo>
                        <a:pt x="17" y="6"/>
                      </a:lnTo>
                      <a:lnTo>
                        <a:pt x="19" y="6"/>
                      </a:lnTo>
                      <a:lnTo>
                        <a:pt x="19" y="6"/>
                      </a:lnTo>
                      <a:lnTo>
                        <a:pt x="19" y="6"/>
                      </a:lnTo>
                      <a:lnTo>
                        <a:pt x="19" y="8"/>
                      </a:lnTo>
                      <a:lnTo>
                        <a:pt x="19" y="8"/>
                      </a:lnTo>
                      <a:lnTo>
                        <a:pt x="19" y="8"/>
                      </a:lnTo>
                      <a:lnTo>
                        <a:pt x="19" y="10"/>
                      </a:lnTo>
                      <a:lnTo>
                        <a:pt x="19" y="10"/>
                      </a:lnTo>
                      <a:lnTo>
                        <a:pt x="17" y="10"/>
                      </a:lnTo>
                      <a:lnTo>
                        <a:pt x="17" y="10"/>
                      </a:lnTo>
                      <a:lnTo>
                        <a:pt x="17" y="8"/>
                      </a:lnTo>
                      <a:lnTo>
                        <a:pt x="17" y="8"/>
                      </a:lnTo>
                      <a:lnTo>
                        <a:pt x="15" y="8"/>
                      </a:lnTo>
                      <a:lnTo>
                        <a:pt x="15" y="8"/>
                      </a:lnTo>
                      <a:lnTo>
                        <a:pt x="15" y="8"/>
                      </a:lnTo>
                      <a:lnTo>
                        <a:pt x="15" y="6"/>
                      </a:lnTo>
                      <a:lnTo>
                        <a:pt x="15" y="6"/>
                      </a:lnTo>
                      <a:lnTo>
                        <a:pt x="13" y="6"/>
                      </a:lnTo>
                      <a:lnTo>
                        <a:pt x="13" y="6"/>
                      </a:lnTo>
                      <a:lnTo>
                        <a:pt x="12" y="6"/>
                      </a:lnTo>
                      <a:lnTo>
                        <a:pt x="12" y="6"/>
                      </a:lnTo>
                      <a:lnTo>
                        <a:pt x="12" y="6"/>
                      </a:lnTo>
                      <a:lnTo>
                        <a:pt x="12" y="6"/>
                      </a:lnTo>
                      <a:lnTo>
                        <a:pt x="12" y="6"/>
                      </a:lnTo>
                      <a:lnTo>
                        <a:pt x="12" y="6"/>
                      </a:lnTo>
                      <a:lnTo>
                        <a:pt x="12" y="4"/>
                      </a:lnTo>
                      <a:lnTo>
                        <a:pt x="10" y="4"/>
                      </a:lnTo>
                      <a:lnTo>
                        <a:pt x="10" y="6"/>
                      </a:lnTo>
                      <a:lnTo>
                        <a:pt x="10" y="6"/>
                      </a:lnTo>
                      <a:lnTo>
                        <a:pt x="10" y="6"/>
                      </a:lnTo>
                      <a:lnTo>
                        <a:pt x="10" y="6"/>
                      </a:lnTo>
                      <a:lnTo>
                        <a:pt x="8" y="6"/>
                      </a:lnTo>
                      <a:lnTo>
                        <a:pt x="8" y="6"/>
                      </a:lnTo>
                      <a:lnTo>
                        <a:pt x="8" y="6"/>
                      </a:lnTo>
                      <a:lnTo>
                        <a:pt x="8" y="4"/>
                      </a:lnTo>
                      <a:lnTo>
                        <a:pt x="6" y="4"/>
                      </a:lnTo>
                      <a:lnTo>
                        <a:pt x="6" y="6"/>
                      </a:lnTo>
                      <a:lnTo>
                        <a:pt x="6" y="6"/>
                      </a:lnTo>
                      <a:lnTo>
                        <a:pt x="6" y="6"/>
                      </a:lnTo>
                      <a:lnTo>
                        <a:pt x="6" y="6"/>
                      </a:lnTo>
                      <a:lnTo>
                        <a:pt x="4" y="6"/>
                      </a:lnTo>
                      <a:lnTo>
                        <a:pt x="4" y="6"/>
                      </a:lnTo>
                      <a:lnTo>
                        <a:pt x="6" y="6"/>
                      </a:lnTo>
                      <a:lnTo>
                        <a:pt x="6" y="8"/>
                      </a:lnTo>
                      <a:lnTo>
                        <a:pt x="4" y="8"/>
                      </a:lnTo>
                      <a:lnTo>
                        <a:pt x="4" y="8"/>
                      </a:lnTo>
                      <a:lnTo>
                        <a:pt x="4" y="8"/>
                      </a:lnTo>
                      <a:lnTo>
                        <a:pt x="2" y="8"/>
                      </a:lnTo>
                      <a:lnTo>
                        <a:pt x="2" y="8"/>
                      </a:lnTo>
                      <a:lnTo>
                        <a:pt x="2" y="10"/>
                      </a:lnTo>
                      <a:lnTo>
                        <a:pt x="2" y="10"/>
                      </a:lnTo>
                      <a:lnTo>
                        <a:pt x="0" y="10"/>
                      </a:lnTo>
                      <a:lnTo>
                        <a:pt x="0" y="8"/>
                      </a:lnTo>
                      <a:lnTo>
                        <a:pt x="0" y="8"/>
                      </a:lnTo>
                      <a:lnTo>
                        <a:pt x="0" y="8"/>
                      </a:lnTo>
                      <a:lnTo>
                        <a:pt x="0" y="8"/>
                      </a:lnTo>
                      <a:lnTo>
                        <a:pt x="0" y="6"/>
                      </a:lnTo>
                      <a:lnTo>
                        <a:pt x="2" y="6"/>
                      </a:lnTo>
                      <a:lnTo>
                        <a:pt x="2" y="6"/>
                      </a:lnTo>
                      <a:lnTo>
                        <a:pt x="2" y="6"/>
                      </a:lnTo>
                      <a:lnTo>
                        <a:pt x="2" y="6"/>
                      </a:lnTo>
                      <a:lnTo>
                        <a:pt x="2" y="6"/>
                      </a:lnTo>
                      <a:lnTo>
                        <a:pt x="2" y="4"/>
                      </a:lnTo>
                      <a:lnTo>
                        <a:pt x="2" y="4"/>
                      </a:lnTo>
                      <a:lnTo>
                        <a:pt x="2" y="4"/>
                      </a:lnTo>
                      <a:lnTo>
                        <a:pt x="2" y="2"/>
                      </a:lnTo>
                      <a:lnTo>
                        <a:pt x="4" y="2"/>
                      </a:lnTo>
                      <a:lnTo>
                        <a:pt x="4" y="2"/>
                      </a:lnTo>
                      <a:lnTo>
                        <a:pt x="4" y="2"/>
                      </a:lnTo>
                      <a:lnTo>
                        <a:pt x="4" y="2"/>
                      </a:lnTo>
                      <a:lnTo>
                        <a:pt x="6" y="2"/>
                      </a:lnTo>
                      <a:lnTo>
                        <a:pt x="6" y="0"/>
                      </a:lnTo>
                      <a:lnTo>
                        <a:pt x="6" y="0"/>
                      </a:lnTo>
                      <a:lnTo>
                        <a:pt x="6" y="0"/>
                      </a:lnTo>
                      <a:lnTo>
                        <a:pt x="6" y="0"/>
                      </a:lnTo>
                      <a:lnTo>
                        <a:pt x="8" y="0"/>
                      </a:lnTo>
                      <a:lnTo>
                        <a:pt x="8" y="0"/>
                      </a:lnTo>
                      <a:lnTo>
                        <a:pt x="8" y="0"/>
                      </a:lnTo>
                      <a:lnTo>
                        <a:pt x="8" y="2"/>
                      </a:lnTo>
                      <a:lnTo>
                        <a:pt x="10" y="2"/>
                      </a:lnTo>
                      <a:lnTo>
                        <a:pt x="10" y="2"/>
                      </a:lnTo>
                      <a:lnTo>
                        <a:pt x="10" y="4"/>
                      </a:lnTo>
                      <a:lnTo>
                        <a:pt x="10" y="4"/>
                      </a:lnTo>
                      <a:lnTo>
                        <a:pt x="10" y="2"/>
                      </a:lnTo>
                      <a:lnTo>
                        <a:pt x="10" y="2"/>
                      </a:lnTo>
                      <a:lnTo>
                        <a:pt x="12" y="2"/>
                      </a:lnTo>
                      <a:lnTo>
                        <a:pt x="12" y="2"/>
                      </a:lnTo>
                      <a:lnTo>
                        <a:pt x="12" y="2"/>
                      </a:lnTo>
                      <a:lnTo>
                        <a:pt x="12" y="2"/>
                      </a:lnTo>
                      <a:lnTo>
                        <a:pt x="12" y="0"/>
                      </a:lnTo>
                      <a:lnTo>
                        <a:pt x="13" y="0"/>
                      </a:lnTo>
                      <a:lnTo>
                        <a:pt x="13" y="0"/>
                      </a:lnTo>
                      <a:lnTo>
                        <a:pt x="13" y="0"/>
                      </a:lnTo>
                      <a:lnTo>
                        <a:pt x="15" y="0"/>
                      </a:lnTo>
                      <a:lnTo>
                        <a:pt x="15" y="0"/>
                      </a:lnTo>
                      <a:lnTo>
                        <a:pt x="15" y="2"/>
                      </a:lnTo>
                      <a:lnTo>
                        <a:pt x="15" y="2"/>
                      </a:lnTo>
                      <a:lnTo>
                        <a:pt x="15" y="4"/>
                      </a:lnTo>
                      <a:lnTo>
                        <a:pt x="13"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5" name="Freeform 184">
                  <a:extLst>
                    <a:ext uri="{FF2B5EF4-FFF2-40B4-BE49-F238E27FC236}">
                      <a16:creationId xmlns:a16="http://schemas.microsoft.com/office/drawing/2014/main" id="{7E685B0A-17A9-49B8-97C0-BCCD3138A9B6}"/>
                    </a:ext>
                  </a:extLst>
                </p:cNvPr>
                <p:cNvSpPr>
                  <a:spLocks/>
                </p:cNvSpPr>
                <p:nvPr/>
              </p:nvSpPr>
              <p:spPr bwMode="auto">
                <a:xfrm>
                  <a:off x="10503041" y="2820989"/>
                  <a:ext cx="30163" cy="15875"/>
                </a:xfrm>
                <a:custGeom>
                  <a:avLst/>
                  <a:gdLst>
                    <a:gd name="T0" fmla="*/ 13 w 19"/>
                    <a:gd name="T1" fmla="*/ 4 h 10"/>
                    <a:gd name="T2" fmla="*/ 15 w 19"/>
                    <a:gd name="T3" fmla="*/ 4 h 10"/>
                    <a:gd name="T4" fmla="*/ 17 w 19"/>
                    <a:gd name="T5" fmla="*/ 4 h 10"/>
                    <a:gd name="T6" fmla="*/ 19 w 19"/>
                    <a:gd name="T7" fmla="*/ 4 h 10"/>
                    <a:gd name="T8" fmla="*/ 17 w 19"/>
                    <a:gd name="T9" fmla="*/ 6 h 10"/>
                    <a:gd name="T10" fmla="*/ 17 w 19"/>
                    <a:gd name="T11" fmla="*/ 6 h 10"/>
                    <a:gd name="T12" fmla="*/ 17 w 19"/>
                    <a:gd name="T13" fmla="*/ 6 h 10"/>
                    <a:gd name="T14" fmla="*/ 19 w 19"/>
                    <a:gd name="T15" fmla="*/ 6 h 10"/>
                    <a:gd name="T16" fmla="*/ 19 w 19"/>
                    <a:gd name="T17" fmla="*/ 8 h 10"/>
                    <a:gd name="T18" fmla="*/ 19 w 19"/>
                    <a:gd name="T19" fmla="*/ 8 h 10"/>
                    <a:gd name="T20" fmla="*/ 19 w 19"/>
                    <a:gd name="T21" fmla="*/ 10 h 10"/>
                    <a:gd name="T22" fmla="*/ 17 w 19"/>
                    <a:gd name="T23" fmla="*/ 10 h 10"/>
                    <a:gd name="T24" fmla="*/ 17 w 19"/>
                    <a:gd name="T25" fmla="*/ 8 h 10"/>
                    <a:gd name="T26" fmla="*/ 15 w 19"/>
                    <a:gd name="T27" fmla="*/ 8 h 10"/>
                    <a:gd name="T28" fmla="*/ 15 w 19"/>
                    <a:gd name="T29" fmla="*/ 6 h 10"/>
                    <a:gd name="T30" fmla="*/ 13 w 19"/>
                    <a:gd name="T31" fmla="*/ 6 h 10"/>
                    <a:gd name="T32" fmla="*/ 12 w 19"/>
                    <a:gd name="T33" fmla="*/ 6 h 10"/>
                    <a:gd name="T34" fmla="*/ 12 w 19"/>
                    <a:gd name="T35" fmla="*/ 6 h 10"/>
                    <a:gd name="T36" fmla="*/ 12 w 19"/>
                    <a:gd name="T37" fmla="*/ 6 h 10"/>
                    <a:gd name="T38" fmla="*/ 12 w 19"/>
                    <a:gd name="T39" fmla="*/ 4 h 10"/>
                    <a:gd name="T40" fmla="*/ 10 w 19"/>
                    <a:gd name="T41" fmla="*/ 6 h 10"/>
                    <a:gd name="T42" fmla="*/ 10 w 19"/>
                    <a:gd name="T43" fmla="*/ 6 h 10"/>
                    <a:gd name="T44" fmla="*/ 8 w 19"/>
                    <a:gd name="T45" fmla="*/ 6 h 10"/>
                    <a:gd name="T46" fmla="*/ 8 w 19"/>
                    <a:gd name="T47" fmla="*/ 6 h 10"/>
                    <a:gd name="T48" fmla="*/ 6 w 19"/>
                    <a:gd name="T49" fmla="*/ 4 h 10"/>
                    <a:gd name="T50" fmla="*/ 6 w 19"/>
                    <a:gd name="T51" fmla="*/ 6 h 10"/>
                    <a:gd name="T52" fmla="*/ 6 w 19"/>
                    <a:gd name="T53" fmla="*/ 6 h 10"/>
                    <a:gd name="T54" fmla="*/ 4 w 19"/>
                    <a:gd name="T55" fmla="*/ 6 h 10"/>
                    <a:gd name="T56" fmla="*/ 6 w 19"/>
                    <a:gd name="T57" fmla="*/ 8 h 10"/>
                    <a:gd name="T58" fmla="*/ 4 w 19"/>
                    <a:gd name="T59" fmla="*/ 8 h 10"/>
                    <a:gd name="T60" fmla="*/ 2 w 19"/>
                    <a:gd name="T61" fmla="*/ 8 h 10"/>
                    <a:gd name="T62" fmla="*/ 2 w 19"/>
                    <a:gd name="T63" fmla="*/ 10 h 10"/>
                    <a:gd name="T64" fmla="*/ 0 w 19"/>
                    <a:gd name="T65" fmla="*/ 10 h 10"/>
                    <a:gd name="T66" fmla="*/ 0 w 19"/>
                    <a:gd name="T67" fmla="*/ 8 h 10"/>
                    <a:gd name="T68" fmla="*/ 0 w 19"/>
                    <a:gd name="T69" fmla="*/ 8 h 10"/>
                    <a:gd name="T70" fmla="*/ 2 w 19"/>
                    <a:gd name="T71" fmla="*/ 6 h 10"/>
                    <a:gd name="T72" fmla="*/ 2 w 19"/>
                    <a:gd name="T73" fmla="*/ 6 h 10"/>
                    <a:gd name="T74" fmla="*/ 2 w 19"/>
                    <a:gd name="T75" fmla="*/ 6 h 10"/>
                    <a:gd name="T76" fmla="*/ 2 w 19"/>
                    <a:gd name="T77" fmla="*/ 4 h 10"/>
                    <a:gd name="T78" fmla="*/ 2 w 19"/>
                    <a:gd name="T79" fmla="*/ 2 h 10"/>
                    <a:gd name="T80" fmla="*/ 4 w 19"/>
                    <a:gd name="T81" fmla="*/ 2 h 10"/>
                    <a:gd name="T82" fmla="*/ 4 w 19"/>
                    <a:gd name="T83" fmla="*/ 2 h 10"/>
                    <a:gd name="T84" fmla="*/ 6 w 19"/>
                    <a:gd name="T85" fmla="*/ 0 h 10"/>
                    <a:gd name="T86" fmla="*/ 6 w 19"/>
                    <a:gd name="T87" fmla="*/ 0 h 10"/>
                    <a:gd name="T88" fmla="*/ 8 w 19"/>
                    <a:gd name="T89" fmla="*/ 0 h 10"/>
                    <a:gd name="T90" fmla="*/ 8 w 19"/>
                    <a:gd name="T91" fmla="*/ 0 h 10"/>
                    <a:gd name="T92" fmla="*/ 10 w 19"/>
                    <a:gd name="T93" fmla="*/ 2 h 10"/>
                    <a:gd name="T94" fmla="*/ 10 w 19"/>
                    <a:gd name="T95" fmla="*/ 4 h 10"/>
                    <a:gd name="T96" fmla="*/ 10 w 19"/>
                    <a:gd name="T97" fmla="*/ 2 h 10"/>
                    <a:gd name="T98" fmla="*/ 12 w 19"/>
                    <a:gd name="T99" fmla="*/ 2 h 10"/>
                    <a:gd name="T100" fmla="*/ 12 w 19"/>
                    <a:gd name="T101" fmla="*/ 2 h 10"/>
                    <a:gd name="T102" fmla="*/ 12 w 19"/>
                    <a:gd name="T103" fmla="*/ 0 h 10"/>
                    <a:gd name="T104" fmla="*/ 13 w 19"/>
                    <a:gd name="T105" fmla="*/ 0 h 10"/>
                    <a:gd name="T106" fmla="*/ 15 w 19"/>
                    <a:gd name="T107" fmla="*/ 0 h 10"/>
                    <a:gd name="T108" fmla="*/ 15 w 19"/>
                    <a:gd name="T109" fmla="*/ 2 h 10"/>
                    <a:gd name="T110" fmla="*/ 15 w 19"/>
                    <a:gd name="T111"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 h="10">
                      <a:moveTo>
                        <a:pt x="13" y="4"/>
                      </a:moveTo>
                      <a:lnTo>
                        <a:pt x="13" y="4"/>
                      </a:lnTo>
                      <a:lnTo>
                        <a:pt x="15" y="4"/>
                      </a:lnTo>
                      <a:lnTo>
                        <a:pt x="15" y="4"/>
                      </a:lnTo>
                      <a:lnTo>
                        <a:pt x="15" y="4"/>
                      </a:lnTo>
                      <a:lnTo>
                        <a:pt x="17" y="4"/>
                      </a:lnTo>
                      <a:lnTo>
                        <a:pt x="17" y="4"/>
                      </a:lnTo>
                      <a:lnTo>
                        <a:pt x="19" y="4"/>
                      </a:lnTo>
                      <a:lnTo>
                        <a:pt x="19" y="6"/>
                      </a:lnTo>
                      <a:lnTo>
                        <a:pt x="17" y="6"/>
                      </a:lnTo>
                      <a:lnTo>
                        <a:pt x="17" y="6"/>
                      </a:lnTo>
                      <a:lnTo>
                        <a:pt x="17" y="6"/>
                      </a:lnTo>
                      <a:lnTo>
                        <a:pt x="17" y="6"/>
                      </a:lnTo>
                      <a:lnTo>
                        <a:pt x="17" y="6"/>
                      </a:lnTo>
                      <a:lnTo>
                        <a:pt x="19" y="6"/>
                      </a:lnTo>
                      <a:lnTo>
                        <a:pt x="19" y="6"/>
                      </a:lnTo>
                      <a:lnTo>
                        <a:pt x="19" y="6"/>
                      </a:lnTo>
                      <a:lnTo>
                        <a:pt x="19" y="8"/>
                      </a:lnTo>
                      <a:lnTo>
                        <a:pt x="19" y="8"/>
                      </a:lnTo>
                      <a:lnTo>
                        <a:pt x="19" y="8"/>
                      </a:lnTo>
                      <a:lnTo>
                        <a:pt x="19" y="10"/>
                      </a:lnTo>
                      <a:lnTo>
                        <a:pt x="19" y="10"/>
                      </a:lnTo>
                      <a:lnTo>
                        <a:pt x="17" y="10"/>
                      </a:lnTo>
                      <a:lnTo>
                        <a:pt x="17" y="10"/>
                      </a:lnTo>
                      <a:lnTo>
                        <a:pt x="17" y="8"/>
                      </a:lnTo>
                      <a:lnTo>
                        <a:pt x="17" y="8"/>
                      </a:lnTo>
                      <a:lnTo>
                        <a:pt x="15" y="8"/>
                      </a:lnTo>
                      <a:lnTo>
                        <a:pt x="15" y="8"/>
                      </a:lnTo>
                      <a:lnTo>
                        <a:pt x="15" y="8"/>
                      </a:lnTo>
                      <a:lnTo>
                        <a:pt x="15" y="6"/>
                      </a:lnTo>
                      <a:lnTo>
                        <a:pt x="15" y="6"/>
                      </a:lnTo>
                      <a:lnTo>
                        <a:pt x="13" y="6"/>
                      </a:lnTo>
                      <a:lnTo>
                        <a:pt x="13" y="6"/>
                      </a:lnTo>
                      <a:lnTo>
                        <a:pt x="12" y="6"/>
                      </a:lnTo>
                      <a:lnTo>
                        <a:pt x="12" y="6"/>
                      </a:lnTo>
                      <a:lnTo>
                        <a:pt x="12" y="6"/>
                      </a:lnTo>
                      <a:lnTo>
                        <a:pt x="12" y="6"/>
                      </a:lnTo>
                      <a:lnTo>
                        <a:pt x="12" y="6"/>
                      </a:lnTo>
                      <a:lnTo>
                        <a:pt x="12" y="6"/>
                      </a:lnTo>
                      <a:lnTo>
                        <a:pt x="12" y="4"/>
                      </a:lnTo>
                      <a:lnTo>
                        <a:pt x="10" y="4"/>
                      </a:lnTo>
                      <a:lnTo>
                        <a:pt x="10" y="6"/>
                      </a:lnTo>
                      <a:lnTo>
                        <a:pt x="10" y="6"/>
                      </a:lnTo>
                      <a:lnTo>
                        <a:pt x="10" y="6"/>
                      </a:lnTo>
                      <a:lnTo>
                        <a:pt x="10" y="6"/>
                      </a:lnTo>
                      <a:lnTo>
                        <a:pt x="8" y="6"/>
                      </a:lnTo>
                      <a:lnTo>
                        <a:pt x="8" y="6"/>
                      </a:lnTo>
                      <a:lnTo>
                        <a:pt x="8" y="6"/>
                      </a:lnTo>
                      <a:lnTo>
                        <a:pt x="8" y="4"/>
                      </a:lnTo>
                      <a:lnTo>
                        <a:pt x="6" y="4"/>
                      </a:lnTo>
                      <a:lnTo>
                        <a:pt x="6" y="6"/>
                      </a:lnTo>
                      <a:lnTo>
                        <a:pt x="6" y="6"/>
                      </a:lnTo>
                      <a:lnTo>
                        <a:pt x="6" y="6"/>
                      </a:lnTo>
                      <a:lnTo>
                        <a:pt x="6" y="6"/>
                      </a:lnTo>
                      <a:lnTo>
                        <a:pt x="4" y="6"/>
                      </a:lnTo>
                      <a:lnTo>
                        <a:pt x="4" y="6"/>
                      </a:lnTo>
                      <a:lnTo>
                        <a:pt x="6" y="6"/>
                      </a:lnTo>
                      <a:lnTo>
                        <a:pt x="6" y="8"/>
                      </a:lnTo>
                      <a:lnTo>
                        <a:pt x="4" y="8"/>
                      </a:lnTo>
                      <a:lnTo>
                        <a:pt x="4" y="8"/>
                      </a:lnTo>
                      <a:lnTo>
                        <a:pt x="4" y="8"/>
                      </a:lnTo>
                      <a:lnTo>
                        <a:pt x="2" y="8"/>
                      </a:lnTo>
                      <a:lnTo>
                        <a:pt x="2" y="8"/>
                      </a:lnTo>
                      <a:lnTo>
                        <a:pt x="2" y="10"/>
                      </a:lnTo>
                      <a:lnTo>
                        <a:pt x="2" y="10"/>
                      </a:lnTo>
                      <a:lnTo>
                        <a:pt x="0" y="10"/>
                      </a:lnTo>
                      <a:lnTo>
                        <a:pt x="0" y="8"/>
                      </a:lnTo>
                      <a:lnTo>
                        <a:pt x="0" y="8"/>
                      </a:lnTo>
                      <a:lnTo>
                        <a:pt x="0" y="8"/>
                      </a:lnTo>
                      <a:lnTo>
                        <a:pt x="0" y="8"/>
                      </a:lnTo>
                      <a:lnTo>
                        <a:pt x="0" y="6"/>
                      </a:lnTo>
                      <a:lnTo>
                        <a:pt x="2" y="6"/>
                      </a:lnTo>
                      <a:lnTo>
                        <a:pt x="2" y="6"/>
                      </a:lnTo>
                      <a:lnTo>
                        <a:pt x="2" y="6"/>
                      </a:lnTo>
                      <a:lnTo>
                        <a:pt x="2" y="6"/>
                      </a:lnTo>
                      <a:lnTo>
                        <a:pt x="2" y="6"/>
                      </a:lnTo>
                      <a:lnTo>
                        <a:pt x="2" y="4"/>
                      </a:lnTo>
                      <a:lnTo>
                        <a:pt x="2" y="4"/>
                      </a:lnTo>
                      <a:lnTo>
                        <a:pt x="2" y="4"/>
                      </a:lnTo>
                      <a:lnTo>
                        <a:pt x="2" y="2"/>
                      </a:lnTo>
                      <a:lnTo>
                        <a:pt x="4" y="2"/>
                      </a:lnTo>
                      <a:lnTo>
                        <a:pt x="4" y="2"/>
                      </a:lnTo>
                      <a:lnTo>
                        <a:pt x="4" y="2"/>
                      </a:lnTo>
                      <a:lnTo>
                        <a:pt x="4" y="2"/>
                      </a:lnTo>
                      <a:lnTo>
                        <a:pt x="6" y="2"/>
                      </a:lnTo>
                      <a:lnTo>
                        <a:pt x="6" y="0"/>
                      </a:lnTo>
                      <a:lnTo>
                        <a:pt x="6" y="0"/>
                      </a:lnTo>
                      <a:lnTo>
                        <a:pt x="6" y="0"/>
                      </a:lnTo>
                      <a:lnTo>
                        <a:pt x="6" y="0"/>
                      </a:lnTo>
                      <a:lnTo>
                        <a:pt x="8" y="0"/>
                      </a:lnTo>
                      <a:lnTo>
                        <a:pt x="8" y="0"/>
                      </a:lnTo>
                      <a:lnTo>
                        <a:pt x="8" y="0"/>
                      </a:lnTo>
                      <a:lnTo>
                        <a:pt x="8" y="2"/>
                      </a:lnTo>
                      <a:lnTo>
                        <a:pt x="10" y="2"/>
                      </a:lnTo>
                      <a:lnTo>
                        <a:pt x="10" y="2"/>
                      </a:lnTo>
                      <a:lnTo>
                        <a:pt x="10" y="4"/>
                      </a:lnTo>
                      <a:lnTo>
                        <a:pt x="10" y="4"/>
                      </a:lnTo>
                      <a:lnTo>
                        <a:pt x="10" y="2"/>
                      </a:lnTo>
                      <a:lnTo>
                        <a:pt x="10" y="2"/>
                      </a:lnTo>
                      <a:lnTo>
                        <a:pt x="12" y="2"/>
                      </a:lnTo>
                      <a:lnTo>
                        <a:pt x="12" y="2"/>
                      </a:lnTo>
                      <a:lnTo>
                        <a:pt x="12" y="2"/>
                      </a:lnTo>
                      <a:lnTo>
                        <a:pt x="12" y="2"/>
                      </a:lnTo>
                      <a:lnTo>
                        <a:pt x="12" y="0"/>
                      </a:lnTo>
                      <a:lnTo>
                        <a:pt x="13" y="0"/>
                      </a:lnTo>
                      <a:lnTo>
                        <a:pt x="13" y="0"/>
                      </a:lnTo>
                      <a:lnTo>
                        <a:pt x="13" y="0"/>
                      </a:lnTo>
                      <a:lnTo>
                        <a:pt x="15" y="0"/>
                      </a:lnTo>
                      <a:lnTo>
                        <a:pt x="15" y="0"/>
                      </a:lnTo>
                      <a:lnTo>
                        <a:pt x="15" y="2"/>
                      </a:lnTo>
                      <a:lnTo>
                        <a:pt x="15" y="2"/>
                      </a:lnTo>
                      <a:lnTo>
                        <a:pt x="15" y="4"/>
                      </a:lnTo>
                      <a:lnTo>
                        <a:pt x="13"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6" name="Freeform 185">
                  <a:extLst>
                    <a:ext uri="{FF2B5EF4-FFF2-40B4-BE49-F238E27FC236}">
                      <a16:creationId xmlns:a16="http://schemas.microsoft.com/office/drawing/2014/main" id="{AC7DD242-EB9C-4A2F-AEB5-30C56C9230A0}"/>
                    </a:ext>
                  </a:extLst>
                </p:cNvPr>
                <p:cNvSpPr>
                  <a:spLocks/>
                </p:cNvSpPr>
                <p:nvPr/>
              </p:nvSpPr>
              <p:spPr bwMode="auto">
                <a:xfrm>
                  <a:off x="10842766" y="2654301"/>
                  <a:ext cx="28575" cy="20638"/>
                </a:xfrm>
                <a:custGeom>
                  <a:avLst/>
                  <a:gdLst>
                    <a:gd name="T0" fmla="*/ 16 w 18"/>
                    <a:gd name="T1" fmla="*/ 0 h 13"/>
                    <a:gd name="T2" fmla="*/ 18 w 18"/>
                    <a:gd name="T3" fmla="*/ 0 h 13"/>
                    <a:gd name="T4" fmla="*/ 18 w 18"/>
                    <a:gd name="T5" fmla="*/ 2 h 13"/>
                    <a:gd name="T6" fmla="*/ 18 w 18"/>
                    <a:gd name="T7" fmla="*/ 2 h 13"/>
                    <a:gd name="T8" fmla="*/ 18 w 18"/>
                    <a:gd name="T9" fmla="*/ 4 h 13"/>
                    <a:gd name="T10" fmla="*/ 18 w 18"/>
                    <a:gd name="T11" fmla="*/ 4 h 13"/>
                    <a:gd name="T12" fmla="*/ 16 w 18"/>
                    <a:gd name="T13" fmla="*/ 6 h 13"/>
                    <a:gd name="T14" fmla="*/ 16 w 18"/>
                    <a:gd name="T15" fmla="*/ 6 h 13"/>
                    <a:gd name="T16" fmla="*/ 14 w 18"/>
                    <a:gd name="T17" fmla="*/ 6 h 13"/>
                    <a:gd name="T18" fmla="*/ 12 w 18"/>
                    <a:gd name="T19" fmla="*/ 6 h 13"/>
                    <a:gd name="T20" fmla="*/ 12 w 18"/>
                    <a:gd name="T21" fmla="*/ 8 h 13"/>
                    <a:gd name="T22" fmla="*/ 12 w 18"/>
                    <a:gd name="T23" fmla="*/ 8 h 13"/>
                    <a:gd name="T24" fmla="*/ 10 w 18"/>
                    <a:gd name="T25" fmla="*/ 8 h 13"/>
                    <a:gd name="T26" fmla="*/ 12 w 18"/>
                    <a:gd name="T27" fmla="*/ 10 h 13"/>
                    <a:gd name="T28" fmla="*/ 10 w 18"/>
                    <a:gd name="T29" fmla="*/ 10 h 13"/>
                    <a:gd name="T30" fmla="*/ 10 w 18"/>
                    <a:gd name="T31" fmla="*/ 11 h 13"/>
                    <a:gd name="T32" fmla="*/ 10 w 18"/>
                    <a:gd name="T33" fmla="*/ 11 h 13"/>
                    <a:gd name="T34" fmla="*/ 8 w 18"/>
                    <a:gd name="T35" fmla="*/ 11 h 13"/>
                    <a:gd name="T36" fmla="*/ 6 w 18"/>
                    <a:gd name="T37" fmla="*/ 11 h 13"/>
                    <a:gd name="T38" fmla="*/ 6 w 18"/>
                    <a:gd name="T39" fmla="*/ 13 h 13"/>
                    <a:gd name="T40" fmla="*/ 4 w 18"/>
                    <a:gd name="T41" fmla="*/ 13 h 13"/>
                    <a:gd name="T42" fmla="*/ 2 w 18"/>
                    <a:gd name="T43" fmla="*/ 13 h 13"/>
                    <a:gd name="T44" fmla="*/ 2 w 18"/>
                    <a:gd name="T45" fmla="*/ 13 h 13"/>
                    <a:gd name="T46" fmla="*/ 0 w 18"/>
                    <a:gd name="T47" fmla="*/ 13 h 13"/>
                    <a:gd name="T48" fmla="*/ 0 w 18"/>
                    <a:gd name="T49" fmla="*/ 11 h 13"/>
                    <a:gd name="T50" fmla="*/ 0 w 18"/>
                    <a:gd name="T51" fmla="*/ 11 h 13"/>
                    <a:gd name="T52" fmla="*/ 2 w 18"/>
                    <a:gd name="T53" fmla="*/ 11 h 13"/>
                    <a:gd name="T54" fmla="*/ 2 w 18"/>
                    <a:gd name="T55" fmla="*/ 10 h 13"/>
                    <a:gd name="T56" fmla="*/ 4 w 18"/>
                    <a:gd name="T57" fmla="*/ 10 h 13"/>
                    <a:gd name="T58" fmla="*/ 4 w 18"/>
                    <a:gd name="T59" fmla="*/ 8 h 13"/>
                    <a:gd name="T60" fmla="*/ 6 w 18"/>
                    <a:gd name="T61" fmla="*/ 8 h 13"/>
                    <a:gd name="T62" fmla="*/ 6 w 18"/>
                    <a:gd name="T63" fmla="*/ 8 h 13"/>
                    <a:gd name="T64" fmla="*/ 8 w 18"/>
                    <a:gd name="T65" fmla="*/ 8 h 13"/>
                    <a:gd name="T66" fmla="*/ 8 w 18"/>
                    <a:gd name="T67" fmla="*/ 6 h 13"/>
                    <a:gd name="T68" fmla="*/ 10 w 18"/>
                    <a:gd name="T69" fmla="*/ 6 h 13"/>
                    <a:gd name="T70" fmla="*/ 10 w 18"/>
                    <a:gd name="T71" fmla="*/ 6 h 13"/>
                    <a:gd name="T72" fmla="*/ 10 w 18"/>
                    <a:gd name="T73" fmla="*/ 4 h 13"/>
                    <a:gd name="T74" fmla="*/ 10 w 18"/>
                    <a:gd name="T75" fmla="*/ 4 h 13"/>
                    <a:gd name="T76" fmla="*/ 8 w 18"/>
                    <a:gd name="T77" fmla="*/ 4 h 13"/>
                    <a:gd name="T78" fmla="*/ 8 w 18"/>
                    <a:gd name="T79" fmla="*/ 4 h 13"/>
                    <a:gd name="T80" fmla="*/ 8 w 18"/>
                    <a:gd name="T81" fmla="*/ 2 h 13"/>
                    <a:gd name="T82" fmla="*/ 10 w 18"/>
                    <a:gd name="T83" fmla="*/ 2 h 13"/>
                    <a:gd name="T84" fmla="*/ 10 w 18"/>
                    <a:gd name="T85" fmla="*/ 2 h 13"/>
                    <a:gd name="T86" fmla="*/ 12 w 18"/>
                    <a:gd name="T87" fmla="*/ 2 h 13"/>
                    <a:gd name="T88" fmla="*/ 12 w 18"/>
                    <a:gd name="T89" fmla="*/ 4 h 13"/>
                    <a:gd name="T90" fmla="*/ 12 w 18"/>
                    <a:gd name="T91" fmla="*/ 2 h 13"/>
                    <a:gd name="T92" fmla="*/ 12 w 18"/>
                    <a:gd name="T93" fmla="*/ 0 h 13"/>
                    <a:gd name="T94" fmla="*/ 14 w 18"/>
                    <a:gd name="T95" fmla="*/ 0 h 13"/>
                    <a:gd name="T96" fmla="*/ 16 w 18"/>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13">
                      <a:moveTo>
                        <a:pt x="16" y="0"/>
                      </a:moveTo>
                      <a:lnTo>
                        <a:pt x="16" y="0"/>
                      </a:lnTo>
                      <a:lnTo>
                        <a:pt x="16" y="0"/>
                      </a:lnTo>
                      <a:lnTo>
                        <a:pt x="18" y="0"/>
                      </a:lnTo>
                      <a:lnTo>
                        <a:pt x="18" y="2"/>
                      </a:lnTo>
                      <a:lnTo>
                        <a:pt x="18" y="2"/>
                      </a:lnTo>
                      <a:lnTo>
                        <a:pt x="18" y="2"/>
                      </a:lnTo>
                      <a:lnTo>
                        <a:pt x="18" y="2"/>
                      </a:lnTo>
                      <a:lnTo>
                        <a:pt x="18" y="4"/>
                      </a:lnTo>
                      <a:lnTo>
                        <a:pt x="18" y="4"/>
                      </a:lnTo>
                      <a:lnTo>
                        <a:pt x="18" y="4"/>
                      </a:lnTo>
                      <a:lnTo>
                        <a:pt x="18" y="4"/>
                      </a:lnTo>
                      <a:lnTo>
                        <a:pt x="16" y="4"/>
                      </a:lnTo>
                      <a:lnTo>
                        <a:pt x="16" y="6"/>
                      </a:lnTo>
                      <a:lnTo>
                        <a:pt x="16" y="6"/>
                      </a:lnTo>
                      <a:lnTo>
                        <a:pt x="16" y="6"/>
                      </a:lnTo>
                      <a:lnTo>
                        <a:pt x="14" y="6"/>
                      </a:lnTo>
                      <a:lnTo>
                        <a:pt x="14" y="6"/>
                      </a:lnTo>
                      <a:lnTo>
                        <a:pt x="14" y="6"/>
                      </a:lnTo>
                      <a:lnTo>
                        <a:pt x="12" y="6"/>
                      </a:lnTo>
                      <a:lnTo>
                        <a:pt x="12" y="8"/>
                      </a:lnTo>
                      <a:lnTo>
                        <a:pt x="12" y="8"/>
                      </a:lnTo>
                      <a:lnTo>
                        <a:pt x="12" y="8"/>
                      </a:lnTo>
                      <a:lnTo>
                        <a:pt x="12" y="8"/>
                      </a:lnTo>
                      <a:lnTo>
                        <a:pt x="10" y="8"/>
                      </a:lnTo>
                      <a:lnTo>
                        <a:pt x="10" y="8"/>
                      </a:lnTo>
                      <a:lnTo>
                        <a:pt x="12" y="8"/>
                      </a:lnTo>
                      <a:lnTo>
                        <a:pt x="12" y="10"/>
                      </a:lnTo>
                      <a:lnTo>
                        <a:pt x="10" y="10"/>
                      </a:lnTo>
                      <a:lnTo>
                        <a:pt x="10" y="10"/>
                      </a:lnTo>
                      <a:lnTo>
                        <a:pt x="10" y="11"/>
                      </a:lnTo>
                      <a:lnTo>
                        <a:pt x="10" y="11"/>
                      </a:lnTo>
                      <a:lnTo>
                        <a:pt x="10" y="11"/>
                      </a:lnTo>
                      <a:lnTo>
                        <a:pt x="10" y="11"/>
                      </a:lnTo>
                      <a:lnTo>
                        <a:pt x="8" y="11"/>
                      </a:lnTo>
                      <a:lnTo>
                        <a:pt x="8" y="11"/>
                      </a:lnTo>
                      <a:lnTo>
                        <a:pt x="6" y="11"/>
                      </a:lnTo>
                      <a:lnTo>
                        <a:pt x="6" y="11"/>
                      </a:lnTo>
                      <a:lnTo>
                        <a:pt x="6" y="13"/>
                      </a:lnTo>
                      <a:lnTo>
                        <a:pt x="6" y="13"/>
                      </a:lnTo>
                      <a:lnTo>
                        <a:pt x="4" y="13"/>
                      </a:lnTo>
                      <a:lnTo>
                        <a:pt x="4" y="13"/>
                      </a:lnTo>
                      <a:lnTo>
                        <a:pt x="2" y="13"/>
                      </a:lnTo>
                      <a:lnTo>
                        <a:pt x="2" y="13"/>
                      </a:lnTo>
                      <a:lnTo>
                        <a:pt x="2" y="13"/>
                      </a:lnTo>
                      <a:lnTo>
                        <a:pt x="2" y="13"/>
                      </a:lnTo>
                      <a:lnTo>
                        <a:pt x="0" y="13"/>
                      </a:lnTo>
                      <a:lnTo>
                        <a:pt x="0" y="13"/>
                      </a:lnTo>
                      <a:lnTo>
                        <a:pt x="0" y="13"/>
                      </a:lnTo>
                      <a:lnTo>
                        <a:pt x="0" y="11"/>
                      </a:lnTo>
                      <a:lnTo>
                        <a:pt x="0" y="11"/>
                      </a:lnTo>
                      <a:lnTo>
                        <a:pt x="0" y="11"/>
                      </a:lnTo>
                      <a:lnTo>
                        <a:pt x="2" y="11"/>
                      </a:lnTo>
                      <a:lnTo>
                        <a:pt x="2" y="11"/>
                      </a:lnTo>
                      <a:lnTo>
                        <a:pt x="2" y="10"/>
                      </a:lnTo>
                      <a:lnTo>
                        <a:pt x="2" y="10"/>
                      </a:lnTo>
                      <a:lnTo>
                        <a:pt x="2" y="10"/>
                      </a:lnTo>
                      <a:lnTo>
                        <a:pt x="4" y="10"/>
                      </a:lnTo>
                      <a:lnTo>
                        <a:pt x="4" y="8"/>
                      </a:lnTo>
                      <a:lnTo>
                        <a:pt x="4" y="8"/>
                      </a:lnTo>
                      <a:lnTo>
                        <a:pt x="4" y="8"/>
                      </a:lnTo>
                      <a:lnTo>
                        <a:pt x="6" y="8"/>
                      </a:lnTo>
                      <a:lnTo>
                        <a:pt x="6" y="8"/>
                      </a:lnTo>
                      <a:lnTo>
                        <a:pt x="6" y="8"/>
                      </a:lnTo>
                      <a:lnTo>
                        <a:pt x="6" y="8"/>
                      </a:lnTo>
                      <a:lnTo>
                        <a:pt x="8" y="8"/>
                      </a:lnTo>
                      <a:lnTo>
                        <a:pt x="8" y="8"/>
                      </a:lnTo>
                      <a:lnTo>
                        <a:pt x="8" y="6"/>
                      </a:lnTo>
                      <a:lnTo>
                        <a:pt x="10" y="6"/>
                      </a:lnTo>
                      <a:lnTo>
                        <a:pt x="10" y="6"/>
                      </a:lnTo>
                      <a:lnTo>
                        <a:pt x="10" y="6"/>
                      </a:lnTo>
                      <a:lnTo>
                        <a:pt x="10" y="6"/>
                      </a:lnTo>
                      <a:lnTo>
                        <a:pt x="10" y="4"/>
                      </a:lnTo>
                      <a:lnTo>
                        <a:pt x="10" y="4"/>
                      </a:lnTo>
                      <a:lnTo>
                        <a:pt x="10" y="4"/>
                      </a:lnTo>
                      <a:lnTo>
                        <a:pt x="10" y="4"/>
                      </a:lnTo>
                      <a:lnTo>
                        <a:pt x="10" y="4"/>
                      </a:lnTo>
                      <a:lnTo>
                        <a:pt x="8" y="4"/>
                      </a:lnTo>
                      <a:lnTo>
                        <a:pt x="8" y="4"/>
                      </a:lnTo>
                      <a:lnTo>
                        <a:pt x="8" y="4"/>
                      </a:lnTo>
                      <a:lnTo>
                        <a:pt x="8" y="2"/>
                      </a:lnTo>
                      <a:lnTo>
                        <a:pt x="8" y="2"/>
                      </a:lnTo>
                      <a:lnTo>
                        <a:pt x="10" y="2"/>
                      </a:lnTo>
                      <a:lnTo>
                        <a:pt x="10" y="2"/>
                      </a:lnTo>
                      <a:lnTo>
                        <a:pt x="10" y="2"/>
                      </a:lnTo>
                      <a:lnTo>
                        <a:pt x="10" y="2"/>
                      </a:lnTo>
                      <a:lnTo>
                        <a:pt x="12" y="2"/>
                      </a:lnTo>
                      <a:lnTo>
                        <a:pt x="12" y="2"/>
                      </a:lnTo>
                      <a:lnTo>
                        <a:pt x="12" y="4"/>
                      </a:lnTo>
                      <a:lnTo>
                        <a:pt x="12" y="4"/>
                      </a:lnTo>
                      <a:lnTo>
                        <a:pt x="12" y="4"/>
                      </a:lnTo>
                      <a:lnTo>
                        <a:pt x="12" y="2"/>
                      </a:lnTo>
                      <a:lnTo>
                        <a:pt x="12" y="2"/>
                      </a:lnTo>
                      <a:lnTo>
                        <a:pt x="12" y="0"/>
                      </a:lnTo>
                      <a:lnTo>
                        <a:pt x="14" y="0"/>
                      </a:lnTo>
                      <a:lnTo>
                        <a:pt x="14" y="0"/>
                      </a:lnTo>
                      <a:lnTo>
                        <a:pt x="14" y="0"/>
                      </a:lnTo>
                      <a:lnTo>
                        <a:pt x="16" y="0"/>
                      </a:lnTo>
                      <a:lnTo>
                        <a:pt x="1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7" name="Freeform 186">
                  <a:extLst>
                    <a:ext uri="{FF2B5EF4-FFF2-40B4-BE49-F238E27FC236}">
                      <a16:creationId xmlns:a16="http://schemas.microsoft.com/office/drawing/2014/main" id="{C14464A2-CEC5-4B40-A86D-6D04EB7A556F}"/>
                    </a:ext>
                  </a:extLst>
                </p:cNvPr>
                <p:cNvSpPr>
                  <a:spLocks/>
                </p:cNvSpPr>
                <p:nvPr/>
              </p:nvSpPr>
              <p:spPr bwMode="auto">
                <a:xfrm>
                  <a:off x="10842766" y="2654301"/>
                  <a:ext cx="28575" cy="20638"/>
                </a:xfrm>
                <a:custGeom>
                  <a:avLst/>
                  <a:gdLst>
                    <a:gd name="T0" fmla="*/ 16 w 18"/>
                    <a:gd name="T1" fmla="*/ 0 h 13"/>
                    <a:gd name="T2" fmla="*/ 18 w 18"/>
                    <a:gd name="T3" fmla="*/ 0 h 13"/>
                    <a:gd name="T4" fmla="*/ 18 w 18"/>
                    <a:gd name="T5" fmla="*/ 2 h 13"/>
                    <a:gd name="T6" fmla="*/ 18 w 18"/>
                    <a:gd name="T7" fmla="*/ 2 h 13"/>
                    <a:gd name="T8" fmla="*/ 18 w 18"/>
                    <a:gd name="T9" fmla="*/ 4 h 13"/>
                    <a:gd name="T10" fmla="*/ 18 w 18"/>
                    <a:gd name="T11" fmla="*/ 4 h 13"/>
                    <a:gd name="T12" fmla="*/ 16 w 18"/>
                    <a:gd name="T13" fmla="*/ 6 h 13"/>
                    <a:gd name="T14" fmla="*/ 16 w 18"/>
                    <a:gd name="T15" fmla="*/ 6 h 13"/>
                    <a:gd name="T16" fmla="*/ 14 w 18"/>
                    <a:gd name="T17" fmla="*/ 6 h 13"/>
                    <a:gd name="T18" fmla="*/ 12 w 18"/>
                    <a:gd name="T19" fmla="*/ 6 h 13"/>
                    <a:gd name="T20" fmla="*/ 12 w 18"/>
                    <a:gd name="T21" fmla="*/ 8 h 13"/>
                    <a:gd name="T22" fmla="*/ 12 w 18"/>
                    <a:gd name="T23" fmla="*/ 8 h 13"/>
                    <a:gd name="T24" fmla="*/ 10 w 18"/>
                    <a:gd name="T25" fmla="*/ 8 h 13"/>
                    <a:gd name="T26" fmla="*/ 12 w 18"/>
                    <a:gd name="T27" fmla="*/ 10 h 13"/>
                    <a:gd name="T28" fmla="*/ 10 w 18"/>
                    <a:gd name="T29" fmla="*/ 10 h 13"/>
                    <a:gd name="T30" fmla="*/ 10 w 18"/>
                    <a:gd name="T31" fmla="*/ 11 h 13"/>
                    <a:gd name="T32" fmla="*/ 10 w 18"/>
                    <a:gd name="T33" fmla="*/ 11 h 13"/>
                    <a:gd name="T34" fmla="*/ 8 w 18"/>
                    <a:gd name="T35" fmla="*/ 11 h 13"/>
                    <a:gd name="T36" fmla="*/ 6 w 18"/>
                    <a:gd name="T37" fmla="*/ 11 h 13"/>
                    <a:gd name="T38" fmla="*/ 6 w 18"/>
                    <a:gd name="T39" fmla="*/ 13 h 13"/>
                    <a:gd name="T40" fmla="*/ 4 w 18"/>
                    <a:gd name="T41" fmla="*/ 13 h 13"/>
                    <a:gd name="T42" fmla="*/ 2 w 18"/>
                    <a:gd name="T43" fmla="*/ 13 h 13"/>
                    <a:gd name="T44" fmla="*/ 2 w 18"/>
                    <a:gd name="T45" fmla="*/ 13 h 13"/>
                    <a:gd name="T46" fmla="*/ 0 w 18"/>
                    <a:gd name="T47" fmla="*/ 13 h 13"/>
                    <a:gd name="T48" fmla="*/ 0 w 18"/>
                    <a:gd name="T49" fmla="*/ 11 h 13"/>
                    <a:gd name="T50" fmla="*/ 0 w 18"/>
                    <a:gd name="T51" fmla="*/ 11 h 13"/>
                    <a:gd name="T52" fmla="*/ 2 w 18"/>
                    <a:gd name="T53" fmla="*/ 11 h 13"/>
                    <a:gd name="T54" fmla="*/ 2 w 18"/>
                    <a:gd name="T55" fmla="*/ 10 h 13"/>
                    <a:gd name="T56" fmla="*/ 4 w 18"/>
                    <a:gd name="T57" fmla="*/ 10 h 13"/>
                    <a:gd name="T58" fmla="*/ 4 w 18"/>
                    <a:gd name="T59" fmla="*/ 8 h 13"/>
                    <a:gd name="T60" fmla="*/ 6 w 18"/>
                    <a:gd name="T61" fmla="*/ 8 h 13"/>
                    <a:gd name="T62" fmla="*/ 6 w 18"/>
                    <a:gd name="T63" fmla="*/ 8 h 13"/>
                    <a:gd name="T64" fmla="*/ 8 w 18"/>
                    <a:gd name="T65" fmla="*/ 8 h 13"/>
                    <a:gd name="T66" fmla="*/ 8 w 18"/>
                    <a:gd name="T67" fmla="*/ 6 h 13"/>
                    <a:gd name="T68" fmla="*/ 10 w 18"/>
                    <a:gd name="T69" fmla="*/ 6 h 13"/>
                    <a:gd name="T70" fmla="*/ 10 w 18"/>
                    <a:gd name="T71" fmla="*/ 6 h 13"/>
                    <a:gd name="T72" fmla="*/ 10 w 18"/>
                    <a:gd name="T73" fmla="*/ 4 h 13"/>
                    <a:gd name="T74" fmla="*/ 10 w 18"/>
                    <a:gd name="T75" fmla="*/ 4 h 13"/>
                    <a:gd name="T76" fmla="*/ 8 w 18"/>
                    <a:gd name="T77" fmla="*/ 4 h 13"/>
                    <a:gd name="T78" fmla="*/ 8 w 18"/>
                    <a:gd name="T79" fmla="*/ 4 h 13"/>
                    <a:gd name="T80" fmla="*/ 8 w 18"/>
                    <a:gd name="T81" fmla="*/ 2 h 13"/>
                    <a:gd name="T82" fmla="*/ 10 w 18"/>
                    <a:gd name="T83" fmla="*/ 2 h 13"/>
                    <a:gd name="T84" fmla="*/ 10 w 18"/>
                    <a:gd name="T85" fmla="*/ 2 h 13"/>
                    <a:gd name="T86" fmla="*/ 12 w 18"/>
                    <a:gd name="T87" fmla="*/ 2 h 13"/>
                    <a:gd name="T88" fmla="*/ 12 w 18"/>
                    <a:gd name="T89" fmla="*/ 4 h 13"/>
                    <a:gd name="T90" fmla="*/ 12 w 18"/>
                    <a:gd name="T91" fmla="*/ 2 h 13"/>
                    <a:gd name="T92" fmla="*/ 12 w 18"/>
                    <a:gd name="T93" fmla="*/ 0 h 13"/>
                    <a:gd name="T94" fmla="*/ 14 w 18"/>
                    <a:gd name="T95" fmla="*/ 0 h 13"/>
                    <a:gd name="T96" fmla="*/ 16 w 18"/>
                    <a:gd name="T9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13">
                      <a:moveTo>
                        <a:pt x="16" y="0"/>
                      </a:moveTo>
                      <a:lnTo>
                        <a:pt x="16" y="0"/>
                      </a:lnTo>
                      <a:lnTo>
                        <a:pt x="16" y="0"/>
                      </a:lnTo>
                      <a:lnTo>
                        <a:pt x="18" y="0"/>
                      </a:lnTo>
                      <a:lnTo>
                        <a:pt x="18" y="2"/>
                      </a:lnTo>
                      <a:lnTo>
                        <a:pt x="18" y="2"/>
                      </a:lnTo>
                      <a:lnTo>
                        <a:pt x="18" y="2"/>
                      </a:lnTo>
                      <a:lnTo>
                        <a:pt x="18" y="2"/>
                      </a:lnTo>
                      <a:lnTo>
                        <a:pt x="18" y="4"/>
                      </a:lnTo>
                      <a:lnTo>
                        <a:pt x="18" y="4"/>
                      </a:lnTo>
                      <a:lnTo>
                        <a:pt x="18" y="4"/>
                      </a:lnTo>
                      <a:lnTo>
                        <a:pt x="18" y="4"/>
                      </a:lnTo>
                      <a:lnTo>
                        <a:pt x="16" y="4"/>
                      </a:lnTo>
                      <a:lnTo>
                        <a:pt x="16" y="6"/>
                      </a:lnTo>
                      <a:lnTo>
                        <a:pt x="16" y="6"/>
                      </a:lnTo>
                      <a:lnTo>
                        <a:pt x="16" y="6"/>
                      </a:lnTo>
                      <a:lnTo>
                        <a:pt x="14" y="6"/>
                      </a:lnTo>
                      <a:lnTo>
                        <a:pt x="14" y="6"/>
                      </a:lnTo>
                      <a:lnTo>
                        <a:pt x="14" y="6"/>
                      </a:lnTo>
                      <a:lnTo>
                        <a:pt x="12" y="6"/>
                      </a:lnTo>
                      <a:lnTo>
                        <a:pt x="12" y="8"/>
                      </a:lnTo>
                      <a:lnTo>
                        <a:pt x="12" y="8"/>
                      </a:lnTo>
                      <a:lnTo>
                        <a:pt x="12" y="8"/>
                      </a:lnTo>
                      <a:lnTo>
                        <a:pt x="12" y="8"/>
                      </a:lnTo>
                      <a:lnTo>
                        <a:pt x="10" y="8"/>
                      </a:lnTo>
                      <a:lnTo>
                        <a:pt x="10" y="8"/>
                      </a:lnTo>
                      <a:lnTo>
                        <a:pt x="12" y="8"/>
                      </a:lnTo>
                      <a:lnTo>
                        <a:pt x="12" y="10"/>
                      </a:lnTo>
                      <a:lnTo>
                        <a:pt x="10" y="10"/>
                      </a:lnTo>
                      <a:lnTo>
                        <a:pt x="10" y="10"/>
                      </a:lnTo>
                      <a:lnTo>
                        <a:pt x="10" y="11"/>
                      </a:lnTo>
                      <a:lnTo>
                        <a:pt x="10" y="11"/>
                      </a:lnTo>
                      <a:lnTo>
                        <a:pt x="10" y="11"/>
                      </a:lnTo>
                      <a:lnTo>
                        <a:pt x="10" y="11"/>
                      </a:lnTo>
                      <a:lnTo>
                        <a:pt x="8" y="11"/>
                      </a:lnTo>
                      <a:lnTo>
                        <a:pt x="8" y="11"/>
                      </a:lnTo>
                      <a:lnTo>
                        <a:pt x="6" y="11"/>
                      </a:lnTo>
                      <a:lnTo>
                        <a:pt x="6" y="11"/>
                      </a:lnTo>
                      <a:lnTo>
                        <a:pt x="6" y="13"/>
                      </a:lnTo>
                      <a:lnTo>
                        <a:pt x="6" y="13"/>
                      </a:lnTo>
                      <a:lnTo>
                        <a:pt x="4" y="13"/>
                      </a:lnTo>
                      <a:lnTo>
                        <a:pt x="4" y="13"/>
                      </a:lnTo>
                      <a:lnTo>
                        <a:pt x="2" y="13"/>
                      </a:lnTo>
                      <a:lnTo>
                        <a:pt x="2" y="13"/>
                      </a:lnTo>
                      <a:lnTo>
                        <a:pt x="2" y="13"/>
                      </a:lnTo>
                      <a:lnTo>
                        <a:pt x="2" y="13"/>
                      </a:lnTo>
                      <a:lnTo>
                        <a:pt x="0" y="13"/>
                      </a:lnTo>
                      <a:lnTo>
                        <a:pt x="0" y="13"/>
                      </a:lnTo>
                      <a:lnTo>
                        <a:pt x="0" y="13"/>
                      </a:lnTo>
                      <a:lnTo>
                        <a:pt x="0" y="11"/>
                      </a:lnTo>
                      <a:lnTo>
                        <a:pt x="0" y="11"/>
                      </a:lnTo>
                      <a:lnTo>
                        <a:pt x="0" y="11"/>
                      </a:lnTo>
                      <a:lnTo>
                        <a:pt x="2" y="11"/>
                      </a:lnTo>
                      <a:lnTo>
                        <a:pt x="2" y="11"/>
                      </a:lnTo>
                      <a:lnTo>
                        <a:pt x="2" y="10"/>
                      </a:lnTo>
                      <a:lnTo>
                        <a:pt x="2" y="10"/>
                      </a:lnTo>
                      <a:lnTo>
                        <a:pt x="2" y="10"/>
                      </a:lnTo>
                      <a:lnTo>
                        <a:pt x="4" y="10"/>
                      </a:lnTo>
                      <a:lnTo>
                        <a:pt x="4" y="8"/>
                      </a:lnTo>
                      <a:lnTo>
                        <a:pt x="4" y="8"/>
                      </a:lnTo>
                      <a:lnTo>
                        <a:pt x="4" y="8"/>
                      </a:lnTo>
                      <a:lnTo>
                        <a:pt x="6" y="8"/>
                      </a:lnTo>
                      <a:lnTo>
                        <a:pt x="6" y="8"/>
                      </a:lnTo>
                      <a:lnTo>
                        <a:pt x="6" y="8"/>
                      </a:lnTo>
                      <a:lnTo>
                        <a:pt x="6" y="8"/>
                      </a:lnTo>
                      <a:lnTo>
                        <a:pt x="8" y="8"/>
                      </a:lnTo>
                      <a:lnTo>
                        <a:pt x="8" y="8"/>
                      </a:lnTo>
                      <a:lnTo>
                        <a:pt x="8" y="6"/>
                      </a:lnTo>
                      <a:lnTo>
                        <a:pt x="10" y="6"/>
                      </a:lnTo>
                      <a:lnTo>
                        <a:pt x="10" y="6"/>
                      </a:lnTo>
                      <a:lnTo>
                        <a:pt x="10" y="6"/>
                      </a:lnTo>
                      <a:lnTo>
                        <a:pt x="10" y="6"/>
                      </a:lnTo>
                      <a:lnTo>
                        <a:pt x="10" y="4"/>
                      </a:lnTo>
                      <a:lnTo>
                        <a:pt x="10" y="4"/>
                      </a:lnTo>
                      <a:lnTo>
                        <a:pt x="10" y="4"/>
                      </a:lnTo>
                      <a:lnTo>
                        <a:pt x="10" y="4"/>
                      </a:lnTo>
                      <a:lnTo>
                        <a:pt x="10" y="4"/>
                      </a:lnTo>
                      <a:lnTo>
                        <a:pt x="8" y="4"/>
                      </a:lnTo>
                      <a:lnTo>
                        <a:pt x="8" y="4"/>
                      </a:lnTo>
                      <a:lnTo>
                        <a:pt x="8" y="4"/>
                      </a:lnTo>
                      <a:lnTo>
                        <a:pt x="8" y="2"/>
                      </a:lnTo>
                      <a:lnTo>
                        <a:pt x="8" y="2"/>
                      </a:lnTo>
                      <a:lnTo>
                        <a:pt x="10" y="2"/>
                      </a:lnTo>
                      <a:lnTo>
                        <a:pt x="10" y="2"/>
                      </a:lnTo>
                      <a:lnTo>
                        <a:pt x="10" y="2"/>
                      </a:lnTo>
                      <a:lnTo>
                        <a:pt x="10" y="2"/>
                      </a:lnTo>
                      <a:lnTo>
                        <a:pt x="12" y="2"/>
                      </a:lnTo>
                      <a:lnTo>
                        <a:pt x="12" y="2"/>
                      </a:lnTo>
                      <a:lnTo>
                        <a:pt x="12" y="4"/>
                      </a:lnTo>
                      <a:lnTo>
                        <a:pt x="12" y="4"/>
                      </a:lnTo>
                      <a:lnTo>
                        <a:pt x="12" y="4"/>
                      </a:lnTo>
                      <a:lnTo>
                        <a:pt x="12" y="2"/>
                      </a:lnTo>
                      <a:lnTo>
                        <a:pt x="12" y="2"/>
                      </a:lnTo>
                      <a:lnTo>
                        <a:pt x="12" y="0"/>
                      </a:lnTo>
                      <a:lnTo>
                        <a:pt x="14" y="0"/>
                      </a:lnTo>
                      <a:lnTo>
                        <a:pt x="14" y="0"/>
                      </a:lnTo>
                      <a:lnTo>
                        <a:pt x="14" y="0"/>
                      </a:lnTo>
                      <a:lnTo>
                        <a:pt x="16" y="0"/>
                      </a:lnTo>
                      <a:lnTo>
                        <a:pt x="1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8" name="Freeform 187">
                  <a:extLst>
                    <a:ext uri="{FF2B5EF4-FFF2-40B4-BE49-F238E27FC236}">
                      <a16:creationId xmlns:a16="http://schemas.microsoft.com/office/drawing/2014/main" id="{E7DDD299-EBF7-4E56-850E-EA696148D9A2}"/>
                    </a:ext>
                  </a:extLst>
                </p:cNvPr>
                <p:cNvSpPr>
                  <a:spLocks/>
                </p:cNvSpPr>
                <p:nvPr/>
              </p:nvSpPr>
              <p:spPr bwMode="auto">
                <a:xfrm>
                  <a:off x="10256978" y="2851151"/>
                  <a:ext cx="123825" cy="52388"/>
                </a:xfrm>
                <a:custGeom>
                  <a:avLst/>
                  <a:gdLst>
                    <a:gd name="T0" fmla="*/ 67 w 78"/>
                    <a:gd name="T1" fmla="*/ 4 h 33"/>
                    <a:gd name="T2" fmla="*/ 67 w 78"/>
                    <a:gd name="T3" fmla="*/ 4 h 33"/>
                    <a:gd name="T4" fmla="*/ 71 w 78"/>
                    <a:gd name="T5" fmla="*/ 4 h 33"/>
                    <a:gd name="T6" fmla="*/ 75 w 78"/>
                    <a:gd name="T7" fmla="*/ 4 h 33"/>
                    <a:gd name="T8" fmla="*/ 77 w 78"/>
                    <a:gd name="T9" fmla="*/ 2 h 33"/>
                    <a:gd name="T10" fmla="*/ 75 w 78"/>
                    <a:gd name="T11" fmla="*/ 4 h 33"/>
                    <a:gd name="T12" fmla="*/ 73 w 78"/>
                    <a:gd name="T13" fmla="*/ 6 h 33"/>
                    <a:gd name="T14" fmla="*/ 69 w 78"/>
                    <a:gd name="T15" fmla="*/ 6 h 33"/>
                    <a:gd name="T16" fmla="*/ 67 w 78"/>
                    <a:gd name="T17" fmla="*/ 6 h 33"/>
                    <a:gd name="T18" fmla="*/ 63 w 78"/>
                    <a:gd name="T19" fmla="*/ 6 h 33"/>
                    <a:gd name="T20" fmla="*/ 61 w 78"/>
                    <a:gd name="T21" fmla="*/ 6 h 33"/>
                    <a:gd name="T22" fmla="*/ 57 w 78"/>
                    <a:gd name="T23" fmla="*/ 6 h 33"/>
                    <a:gd name="T24" fmla="*/ 54 w 78"/>
                    <a:gd name="T25" fmla="*/ 8 h 33"/>
                    <a:gd name="T26" fmla="*/ 54 w 78"/>
                    <a:gd name="T27" fmla="*/ 10 h 33"/>
                    <a:gd name="T28" fmla="*/ 54 w 78"/>
                    <a:gd name="T29" fmla="*/ 12 h 33"/>
                    <a:gd name="T30" fmla="*/ 52 w 78"/>
                    <a:gd name="T31" fmla="*/ 14 h 33"/>
                    <a:gd name="T32" fmla="*/ 48 w 78"/>
                    <a:gd name="T33" fmla="*/ 16 h 33"/>
                    <a:gd name="T34" fmla="*/ 46 w 78"/>
                    <a:gd name="T35" fmla="*/ 18 h 33"/>
                    <a:gd name="T36" fmla="*/ 42 w 78"/>
                    <a:gd name="T37" fmla="*/ 20 h 33"/>
                    <a:gd name="T38" fmla="*/ 40 w 78"/>
                    <a:gd name="T39" fmla="*/ 20 h 33"/>
                    <a:gd name="T40" fmla="*/ 36 w 78"/>
                    <a:gd name="T41" fmla="*/ 20 h 33"/>
                    <a:gd name="T42" fmla="*/ 34 w 78"/>
                    <a:gd name="T43" fmla="*/ 22 h 33"/>
                    <a:gd name="T44" fmla="*/ 31 w 78"/>
                    <a:gd name="T45" fmla="*/ 23 h 33"/>
                    <a:gd name="T46" fmla="*/ 27 w 78"/>
                    <a:gd name="T47" fmla="*/ 23 h 33"/>
                    <a:gd name="T48" fmla="*/ 25 w 78"/>
                    <a:gd name="T49" fmla="*/ 22 h 33"/>
                    <a:gd name="T50" fmla="*/ 21 w 78"/>
                    <a:gd name="T51" fmla="*/ 22 h 33"/>
                    <a:gd name="T52" fmla="*/ 17 w 78"/>
                    <a:gd name="T53" fmla="*/ 23 h 33"/>
                    <a:gd name="T54" fmla="*/ 15 w 78"/>
                    <a:gd name="T55" fmla="*/ 25 h 33"/>
                    <a:gd name="T56" fmla="*/ 13 w 78"/>
                    <a:gd name="T57" fmla="*/ 27 h 33"/>
                    <a:gd name="T58" fmla="*/ 12 w 78"/>
                    <a:gd name="T59" fmla="*/ 27 h 33"/>
                    <a:gd name="T60" fmla="*/ 10 w 78"/>
                    <a:gd name="T61" fmla="*/ 29 h 33"/>
                    <a:gd name="T62" fmla="*/ 6 w 78"/>
                    <a:gd name="T63" fmla="*/ 31 h 33"/>
                    <a:gd name="T64" fmla="*/ 2 w 78"/>
                    <a:gd name="T65" fmla="*/ 33 h 33"/>
                    <a:gd name="T66" fmla="*/ 0 w 78"/>
                    <a:gd name="T67" fmla="*/ 33 h 33"/>
                    <a:gd name="T68" fmla="*/ 2 w 78"/>
                    <a:gd name="T69" fmla="*/ 31 h 33"/>
                    <a:gd name="T70" fmla="*/ 4 w 78"/>
                    <a:gd name="T71" fmla="*/ 27 h 33"/>
                    <a:gd name="T72" fmla="*/ 8 w 78"/>
                    <a:gd name="T73" fmla="*/ 27 h 33"/>
                    <a:gd name="T74" fmla="*/ 8 w 78"/>
                    <a:gd name="T75" fmla="*/ 23 h 33"/>
                    <a:gd name="T76" fmla="*/ 12 w 78"/>
                    <a:gd name="T77" fmla="*/ 22 h 33"/>
                    <a:gd name="T78" fmla="*/ 13 w 78"/>
                    <a:gd name="T79" fmla="*/ 20 h 33"/>
                    <a:gd name="T80" fmla="*/ 15 w 78"/>
                    <a:gd name="T81" fmla="*/ 18 h 33"/>
                    <a:gd name="T82" fmla="*/ 19 w 78"/>
                    <a:gd name="T83" fmla="*/ 16 h 33"/>
                    <a:gd name="T84" fmla="*/ 23 w 78"/>
                    <a:gd name="T85" fmla="*/ 18 h 33"/>
                    <a:gd name="T86" fmla="*/ 25 w 78"/>
                    <a:gd name="T87" fmla="*/ 20 h 33"/>
                    <a:gd name="T88" fmla="*/ 25 w 78"/>
                    <a:gd name="T89" fmla="*/ 22 h 33"/>
                    <a:gd name="T90" fmla="*/ 27 w 78"/>
                    <a:gd name="T91" fmla="*/ 20 h 33"/>
                    <a:gd name="T92" fmla="*/ 31 w 78"/>
                    <a:gd name="T93" fmla="*/ 20 h 33"/>
                    <a:gd name="T94" fmla="*/ 34 w 78"/>
                    <a:gd name="T95" fmla="*/ 18 h 33"/>
                    <a:gd name="T96" fmla="*/ 36 w 78"/>
                    <a:gd name="T97" fmla="*/ 16 h 33"/>
                    <a:gd name="T98" fmla="*/ 38 w 78"/>
                    <a:gd name="T99" fmla="*/ 12 h 33"/>
                    <a:gd name="T100" fmla="*/ 36 w 78"/>
                    <a:gd name="T101" fmla="*/ 10 h 33"/>
                    <a:gd name="T102" fmla="*/ 38 w 78"/>
                    <a:gd name="T103" fmla="*/ 8 h 33"/>
                    <a:gd name="T104" fmla="*/ 42 w 78"/>
                    <a:gd name="T105" fmla="*/ 8 h 33"/>
                    <a:gd name="T106" fmla="*/ 46 w 78"/>
                    <a:gd name="T107" fmla="*/ 6 h 33"/>
                    <a:gd name="T108" fmla="*/ 48 w 78"/>
                    <a:gd name="T109" fmla="*/ 8 h 33"/>
                    <a:gd name="T110" fmla="*/ 48 w 78"/>
                    <a:gd name="T111" fmla="*/ 6 h 33"/>
                    <a:gd name="T112" fmla="*/ 52 w 78"/>
                    <a:gd name="T113" fmla="*/ 8 h 33"/>
                    <a:gd name="T114" fmla="*/ 54 w 78"/>
                    <a:gd name="T115" fmla="*/ 6 h 33"/>
                    <a:gd name="T116" fmla="*/ 54 w 78"/>
                    <a:gd name="T117" fmla="*/ 4 h 33"/>
                    <a:gd name="T118" fmla="*/ 57 w 78"/>
                    <a:gd name="T119" fmla="*/ 2 h 33"/>
                    <a:gd name="T120" fmla="*/ 61 w 78"/>
                    <a:gd name="T121" fmla="*/ 4 h 33"/>
                    <a:gd name="T122" fmla="*/ 61 w 78"/>
                    <a:gd name="T123" fmla="*/ 2 h 33"/>
                    <a:gd name="T124" fmla="*/ 65 w 78"/>
                    <a:gd name="T1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 h="33">
                      <a:moveTo>
                        <a:pt x="65" y="2"/>
                      </a:moveTo>
                      <a:lnTo>
                        <a:pt x="65" y="2"/>
                      </a:lnTo>
                      <a:lnTo>
                        <a:pt x="67" y="2"/>
                      </a:lnTo>
                      <a:lnTo>
                        <a:pt x="67" y="2"/>
                      </a:lnTo>
                      <a:lnTo>
                        <a:pt x="67" y="4"/>
                      </a:lnTo>
                      <a:lnTo>
                        <a:pt x="67" y="4"/>
                      </a:lnTo>
                      <a:lnTo>
                        <a:pt x="67" y="4"/>
                      </a:lnTo>
                      <a:lnTo>
                        <a:pt x="65" y="4"/>
                      </a:lnTo>
                      <a:lnTo>
                        <a:pt x="65" y="4"/>
                      </a:lnTo>
                      <a:lnTo>
                        <a:pt x="65" y="6"/>
                      </a:lnTo>
                      <a:lnTo>
                        <a:pt x="67" y="6"/>
                      </a:lnTo>
                      <a:lnTo>
                        <a:pt x="67" y="4"/>
                      </a:lnTo>
                      <a:lnTo>
                        <a:pt x="67" y="4"/>
                      </a:lnTo>
                      <a:lnTo>
                        <a:pt x="67" y="4"/>
                      </a:lnTo>
                      <a:lnTo>
                        <a:pt x="69" y="4"/>
                      </a:lnTo>
                      <a:lnTo>
                        <a:pt x="69" y="4"/>
                      </a:lnTo>
                      <a:lnTo>
                        <a:pt x="69" y="4"/>
                      </a:lnTo>
                      <a:lnTo>
                        <a:pt x="71" y="4"/>
                      </a:lnTo>
                      <a:lnTo>
                        <a:pt x="71" y="4"/>
                      </a:lnTo>
                      <a:lnTo>
                        <a:pt x="71" y="4"/>
                      </a:lnTo>
                      <a:lnTo>
                        <a:pt x="73" y="4"/>
                      </a:lnTo>
                      <a:lnTo>
                        <a:pt x="73" y="4"/>
                      </a:lnTo>
                      <a:lnTo>
                        <a:pt x="73" y="4"/>
                      </a:lnTo>
                      <a:lnTo>
                        <a:pt x="75" y="4"/>
                      </a:lnTo>
                      <a:lnTo>
                        <a:pt x="75" y="4"/>
                      </a:lnTo>
                      <a:lnTo>
                        <a:pt x="75" y="4"/>
                      </a:lnTo>
                      <a:lnTo>
                        <a:pt x="75" y="4"/>
                      </a:lnTo>
                      <a:lnTo>
                        <a:pt x="75" y="2"/>
                      </a:lnTo>
                      <a:lnTo>
                        <a:pt x="77" y="2"/>
                      </a:lnTo>
                      <a:lnTo>
                        <a:pt x="77" y="2"/>
                      </a:lnTo>
                      <a:lnTo>
                        <a:pt x="78" y="2"/>
                      </a:lnTo>
                      <a:lnTo>
                        <a:pt x="78" y="4"/>
                      </a:lnTo>
                      <a:lnTo>
                        <a:pt x="78" y="4"/>
                      </a:lnTo>
                      <a:lnTo>
                        <a:pt x="77" y="4"/>
                      </a:lnTo>
                      <a:lnTo>
                        <a:pt x="77" y="4"/>
                      </a:lnTo>
                      <a:lnTo>
                        <a:pt x="75" y="4"/>
                      </a:lnTo>
                      <a:lnTo>
                        <a:pt x="75" y="4"/>
                      </a:lnTo>
                      <a:lnTo>
                        <a:pt x="75" y="4"/>
                      </a:lnTo>
                      <a:lnTo>
                        <a:pt x="75" y="6"/>
                      </a:lnTo>
                      <a:lnTo>
                        <a:pt x="75" y="6"/>
                      </a:lnTo>
                      <a:lnTo>
                        <a:pt x="75" y="6"/>
                      </a:lnTo>
                      <a:lnTo>
                        <a:pt x="73" y="6"/>
                      </a:lnTo>
                      <a:lnTo>
                        <a:pt x="73" y="6"/>
                      </a:lnTo>
                      <a:lnTo>
                        <a:pt x="73" y="6"/>
                      </a:lnTo>
                      <a:lnTo>
                        <a:pt x="71" y="6"/>
                      </a:lnTo>
                      <a:lnTo>
                        <a:pt x="71" y="6"/>
                      </a:lnTo>
                      <a:lnTo>
                        <a:pt x="69" y="6"/>
                      </a:lnTo>
                      <a:lnTo>
                        <a:pt x="69" y="6"/>
                      </a:lnTo>
                      <a:lnTo>
                        <a:pt x="69" y="6"/>
                      </a:lnTo>
                      <a:lnTo>
                        <a:pt x="69" y="8"/>
                      </a:lnTo>
                      <a:lnTo>
                        <a:pt x="67" y="8"/>
                      </a:lnTo>
                      <a:lnTo>
                        <a:pt x="67" y="6"/>
                      </a:lnTo>
                      <a:lnTo>
                        <a:pt x="67" y="6"/>
                      </a:lnTo>
                      <a:lnTo>
                        <a:pt x="67" y="6"/>
                      </a:lnTo>
                      <a:lnTo>
                        <a:pt x="65" y="6"/>
                      </a:lnTo>
                      <a:lnTo>
                        <a:pt x="65" y="8"/>
                      </a:lnTo>
                      <a:lnTo>
                        <a:pt x="65" y="8"/>
                      </a:lnTo>
                      <a:lnTo>
                        <a:pt x="63" y="8"/>
                      </a:lnTo>
                      <a:lnTo>
                        <a:pt x="63" y="8"/>
                      </a:lnTo>
                      <a:lnTo>
                        <a:pt x="63" y="6"/>
                      </a:lnTo>
                      <a:lnTo>
                        <a:pt x="63" y="6"/>
                      </a:lnTo>
                      <a:lnTo>
                        <a:pt x="63" y="6"/>
                      </a:lnTo>
                      <a:lnTo>
                        <a:pt x="61" y="6"/>
                      </a:lnTo>
                      <a:lnTo>
                        <a:pt x="61" y="6"/>
                      </a:lnTo>
                      <a:lnTo>
                        <a:pt x="61" y="6"/>
                      </a:lnTo>
                      <a:lnTo>
                        <a:pt x="61" y="6"/>
                      </a:lnTo>
                      <a:lnTo>
                        <a:pt x="59" y="6"/>
                      </a:lnTo>
                      <a:lnTo>
                        <a:pt x="59" y="6"/>
                      </a:lnTo>
                      <a:lnTo>
                        <a:pt x="59" y="8"/>
                      </a:lnTo>
                      <a:lnTo>
                        <a:pt x="57" y="8"/>
                      </a:lnTo>
                      <a:lnTo>
                        <a:pt x="57" y="8"/>
                      </a:lnTo>
                      <a:lnTo>
                        <a:pt x="57" y="6"/>
                      </a:lnTo>
                      <a:lnTo>
                        <a:pt x="57" y="6"/>
                      </a:lnTo>
                      <a:lnTo>
                        <a:pt x="56" y="6"/>
                      </a:lnTo>
                      <a:lnTo>
                        <a:pt x="56" y="6"/>
                      </a:lnTo>
                      <a:lnTo>
                        <a:pt x="56" y="8"/>
                      </a:lnTo>
                      <a:lnTo>
                        <a:pt x="56" y="8"/>
                      </a:lnTo>
                      <a:lnTo>
                        <a:pt x="54" y="8"/>
                      </a:lnTo>
                      <a:lnTo>
                        <a:pt x="54" y="10"/>
                      </a:lnTo>
                      <a:lnTo>
                        <a:pt x="54" y="10"/>
                      </a:lnTo>
                      <a:lnTo>
                        <a:pt x="54" y="10"/>
                      </a:lnTo>
                      <a:lnTo>
                        <a:pt x="52" y="10"/>
                      </a:lnTo>
                      <a:lnTo>
                        <a:pt x="52" y="10"/>
                      </a:lnTo>
                      <a:lnTo>
                        <a:pt x="54" y="10"/>
                      </a:lnTo>
                      <a:lnTo>
                        <a:pt x="54" y="10"/>
                      </a:lnTo>
                      <a:lnTo>
                        <a:pt x="54" y="10"/>
                      </a:lnTo>
                      <a:lnTo>
                        <a:pt x="56" y="10"/>
                      </a:lnTo>
                      <a:lnTo>
                        <a:pt x="56" y="12"/>
                      </a:lnTo>
                      <a:lnTo>
                        <a:pt x="54" y="12"/>
                      </a:lnTo>
                      <a:lnTo>
                        <a:pt x="54" y="12"/>
                      </a:lnTo>
                      <a:lnTo>
                        <a:pt x="54" y="12"/>
                      </a:lnTo>
                      <a:lnTo>
                        <a:pt x="54" y="12"/>
                      </a:lnTo>
                      <a:lnTo>
                        <a:pt x="54" y="14"/>
                      </a:lnTo>
                      <a:lnTo>
                        <a:pt x="54" y="14"/>
                      </a:lnTo>
                      <a:lnTo>
                        <a:pt x="52" y="14"/>
                      </a:lnTo>
                      <a:lnTo>
                        <a:pt x="52" y="14"/>
                      </a:lnTo>
                      <a:lnTo>
                        <a:pt x="52" y="14"/>
                      </a:lnTo>
                      <a:lnTo>
                        <a:pt x="52" y="14"/>
                      </a:lnTo>
                      <a:lnTo>
                        <a:pt x="50" y="14"/>
                      </a:lnTo>
                      <a:lnTo>
                        <a:pt x="50" y="16"/>
                      </a:lnTo>
                      <a:lnTo>
                        <a:pt x="50" y="16"/>
                      </a:lnTo>
                      <a:lnTo>
                        <a:pt x="48" y="16"/>
                      </a:lnTo>
                      <a:lnTo>
                        <a:pt x="48" y="16"/>
                      </a:lnTo>
                      <a:lnTo>
                        <a:pt x="48" y="16"/>
                      </a:lnTo>
                      <a:lnTo>
                        <a:pt x="48" y="16"/>
                      </a:lnTo>
                      <a:lnTo>
                        <a:pt x="48" y="18"/>
                      </a:lnTo>
                      <a:lnTo>
                        <a:pt x="46" y="18"/>
                      </a:lnTo>
                      <a:lnTo>
                        <a:pt x="46" y="18"/>
                      </a:lnTo>
                      <a:lnTo>
                        <a:pt x="46" y="18"/>
                      </a:lnTo>
                      <a:lnTo>
                        <a:pt x="46" y="18"/>
                      </a:lnTo>
                      <a:lnTo>
                        <a:pt x="46" y="20"/>
                      </a:lnTo>
                      <a:lnTo>
                        <a:pt x="44" y="20"/>
                      </a:lnTo>
                      <a:lnTo>
                        <a:pt x="44" y="20"/>
                      </a:lnTo>
                      <a:lnTo>
                        <a:pt x="42" y="20"/>
                      </a:lnTo>
                      <a:lnTo>
                        <a:pt x="42" y="20"/>
                      </a:lnTo>
                      <a:lnTo>
                        <a:pt x="42" y="20"/>
                      </a:lnTo>
                      <a:lnTo>
                        <a:pt x="42" y="20"/>
                      </a:lnTo>
                      <a:lnTo>
                        <a:pt x="40" y="20"/>
                      </a:lnTo>
                      <a:lnTo>
                        <a:pt x="40" y="20"/>
                      </a:lnTo>
                      <a:lnTo>
                        <a:pt x="40" y="20"/>
                      </a:lnTo>
                      <a:lnTo>
                        <a:pt x="40" y="20"/>
                      </a:lnTo>
                      <a:lnTo>
                        <a:pt x="38" y="20"/>
                      </a:lnTo>
                      <a:lnTo>
                        <a:pt x="38" y="20"/>
                      </a:lnTo>
                      <a:lnTo>
                        <a:pt x="38" y="20"/>
                      </a:lnTo>
                      <a:lnTo>
                        <a:pt x="36" y="20"/>
                      </a:lnTo>
                      <a:lnTo>
                        <a:pt x="36" y="20"/>
                      </a:lnTo>
                      <a:lnTo>
                        <a:pt x="36" y="20"/>
                      </a:lnTo>
                      <a:lnTo>
                        <a:pt x="36" y="20"/>
                      </a:lnTo>
                      <a:lnTo>
                        <a:pt x="34" y="20"/>
                      </a:lnTo>
                      <a:lnTo>
                        <a:pt x="34" y="22"/>
                      </a:lnTo>
                      <a:lnTo>
                        <a:pt x="34" y="22"/>
                      </a:lnTo>
                      <a:lnTo>
                        <a:pt x="34" y="22"/>
                      </a:lnTo>
                      <a:lnTo>
                        <a:pt x="34" y="22"/>
                      </a:lnTo>
                      <a:lnTo>
                        <a:pt x="33" y="22"/>
                      </a:lnTo>
                      <a:lnTo>
                        <a:pt x="33" y="22"/>
                      </a:lnTo>
                      <a:lnTo>
                        <a:pt x="31" y="22"/>
                      </a:lnTo>
                      <a:lnTo>
                        <a:pt x="31" y="22"/>
                      </a:lnTo>
                      <a:lnTo>
                        <a:pt x="31" y="23"/>
                      </a:lnTo>
                      <a:lnTo>
                        <a:pt x="31" y="23"/>
                      </a:lnTo>
                      <a:lnTo>
                        <a:pt x="29" y="23"/>
                      </a:lnTo>
                      <a:lnTo>
                        <a:pt x="29" y="23"/>
                      </a:lnTo>
                      <a:lnTo>
                        <a:pt x="29" y="23"/>
                      </a:lnTo>
                      <a:lnTo>
                        <a:pt x="27" y="23"/>
                      </a:lnTo>
                      <a:lnTo>
                        <a:pt x="27" y="23"/>
                      </a:lnTo>
                      <a:lnTo>
                        <a:pt x="27" y="23"/>
                      </a:lnTo>
                      <a:lnTo>
                        <a:pt x="27" y="23"/>
                      </a:lnTo>
                      <a:lnTo>
                        <a:pt x="25" y="23"/>
                      </a:lnTo>
                      <a:lnTo>
                        <a:pt x="25" y="23"/>
                      </a:lnTo>
                      <a:lnTo>
                        <a:pt x="25" y="23"/>
                      </a:lnTo>
                      <a:lnTo>
                        <a:pt x="25" y="22"/>
                      </a:lnTo>
                      <a:lnTo>
                        <a:pt x="23" y="22"/>
                      </a:lnTo>
                      <a:lnTo>
                        <a:pt x="23" y="22"/>
                      </a:lnTo>
                      <a:lnTo>
                        <a:pt x="23" y="22"/>
                      </a:lnTo>
                      <a:lnTo>
                        <a:pt x="21" y="22"/>
                      </a:lnTo>
                      <a:lnTo>
                        <a:pt x="21" y="22"/>
                      </a:lnTo>
                      <a:lnTo>
                        <a:pt x="21" y="22"/>
                      </a:lnTo>
                      <a:lnTo>
                        <a:pt x="21" y="22"/>
                      </a:lnTo>
                      <a:lnTo>
                        <a:pt x="21" y="23"/>
                      </a:lnTo>
                      <a:lnTo>
                        <a:pt x="19" y="23"/>
                      </a:lnTo>
                      <a:lnTo>
                        <a:pt x="19" y="23"/>
                      </a:lnTo>
                      <a:lnTo>
                        <a:pt x="19" y="23"/>
                      </a:lnTo>
                      <a:lnTo>
                        <a:pt x="17" y="23"/>
                      </a:lnTo>
                      <a:lnTo>
                        <a:pt x="17" y="23"/>
                      </a:lnTo>
                      <a:lnTo>
                        <a:pt x="17" y="23"/>
                      </a:lnTo>
                      <a:lnTo>
                        <a:pt x="15" y="23"/>
                      </a:lnTo>
                      <a:lnTo>
                        <a:pt x="15" y="25"/>
                      </a:lnTo>
                      <a:lnTo>
                        <a:pt x="15" y="25"/>
                      </a:lnTo>
                      <a:lnTo>
                        <a:pt x="15" y="25"/>
                      </a:lnTo>
                      <a:lnTo>
                        <a:pt x="15" y="27"/>
                      </a:lnTo>
                      <a:lnTo>
                        <a:pt x="15" y="27"/>
                      </a:lnTo>
                      <a:lnTo>
                        <a:pt x="13" y="27"/>
                      </a:lnTo>
                      <a:lnTo>
                        <a:pt x="13" y="27"/>
                      </a:lnTo>
                      <a:lnTo>
                        <a:pt x="13" y="27"/>
                      </a:lnTo>
                      <a:lnTo>
                        <a:pt x="13" y="27"/>
                      </a:lnTo>
                      <a:lnTo>
                        <a:pt x="13" y="27"/>
                      </a:lnTo>
                      <a:lnTo>
                        <a:pt x="13" y="29"/>
                      </a:lnTo>
                      <a:lnTo>
                        <a:pt x="13" y="29"/>
                      </a:lnTo>
                      <a:lnTo>
                        <a:pt x="13" y="29"/>
                      </a:lnTo>
                      <a:lnTo>
                        <a:pt x="13" y="27"/>
                      </a:lnTo>
                      <a:lnTo>
                        <a:pt x="12" y="27"/>
                      </a:lnTo>
                      <a:lnTo>
                        <a:pt x="12" y="27"/>
                      </a:lnTo>
                      <a:lnTo>
                        <a:pt x="12" y="29"/>
                      </a:lnTo>
                      <a:lnTo>
                        <a:pt x="10" y="29"/>
                      </a:lnTo>
                      <a:lnTo>
                        <a:pt x="10" y="29"/>
                      </a:lnTo>
                      <a:lnTo>
                        <a:pt x="10" y="29"/>
                      </a:lnTo>
                      <a:lnTo>
                        <a:pt x="10" y="29"/>
                      </a:lnTo>
                      <a:lnTo>
                        <a:pt x="8" y="29"/>
                      </a:lnTo>
                      <a:lnTo>
                        <a:pt x="8" y="31"/>
                      </a:lnTo>
                      <a:lnTo>
                        <a:pt x="8" y="31"/>
                      </a:lnTo>
                      <a:lnTo>
                        <a:pt x="8" y="31"/>
                      </a:lnTo>
                      <a:lnTo>
                        <a:pt x="6" y="31"/>
                      </a:lnTo>
                      <a:lnTo>
                        <a:pt x="6" y="31"/>
                      </a:lnTo>
                      <a:lnTo>
                        <a:pt x="6" y="31"/>
                      </a:lnTo>
                      <a:lnTo>
                        <a:pt x="4" y="31"/>
                      </a:lnTo>
                      <a:lnTo>
                        <a:pt x="4" y="31"/>
                      </a:lnTo>
                      <a:lnTo>
                        <a:pt x="4" y="31"/>
                      </a:lnTo>
                      <a:lnTo>
                        <a:pt x="4" y="33"/>
                      </a:lnTo>
                      <a:lnTo>
                        <a:pt x="2" y="33"/>
                      </a:lnTo>
                      <a:lnTo>
                        <a:pt x="2" y="33"/>
                      </a:lnTo>
                      <a:lnTo>
                        <a:pt x="2" y="33"/>
                      </a:lnTo>
                      <a:lnTo>
                        <a:pt x="2" y="33"/>
                      </a:lnTo>
                      <a:lnTo>
                        <a:pt x="0" y="33"/>
                      </a:lnTo>
                      <a:lnTo>
                        <a:pt x="0" y="33"/>
                      </a:lnTo>
                      <a:lnTo>
                        <a:pt x="0" y="33"/>
                      </a:lnTo>
                      <a:lnTo>
                        <a:pt x="0" y="33"/>
                      </a:lnTo>
                      <a:lnTo>
                        <a:pt x="0" y="31"/>
                      </a:lnTo>
                      <a:lnTo>
                        <a:pt x="2" y="31"/>
                      </a:lnTo>
                      <a:lnTo>
                        <a:pt x="2" y="31"/>
                      </a:lnTo>
                      <a:lnTo>
                        <a:pt x="2" y="31"/>
                      </a:lnTo>
                      <a:lnTo>
                        <a:pt x="2" y="31"/>
                      </a:lnTo>
                      <a:lnTo>
                        <a:pt x="4" y="31"/>
                      </a:lnTo>
                      <a:lnTo>
                        <a:pt x="4" y="31"/>
                      </a:lnTo>
                      <a:lnTo>
                        <a:pt x="4" y="29"/>
                      </a:lnTo>
                      <a:lnTo>
                        <a:pt x="4" y="29"/>
                      </a:lnTo>
                      <a:lnTo>
                        <a:pt x="4" y="29"/>
                      </a:lnTo>
                      <a:lnTo>
                        <a:pt x="4" y="27"/>
                      </a:lnTo>
                      <a:lnTo>
                        <a:pt x="6" y="27"/>
                      </a:lnTo>
                      <a:lnTo>
                        <a:pt x="6" y="27"/>
                      </a:lnTo>
                      <a:lnTo>
                        <a:pt x="6" y="27"/>
                      </a:lnTo>
                      <a:lnTo>
                        <a:pt x="8" y="27"/>
                      </a:lnTo>
                      <a:lnTo>
                        <a:pt x="8" y="27"/>
                      </a:lnTo>
                      <a:lnTo>
                        <a:pt x="8" y="27"/>
                      </a:lnTo>
                      <a:lnTo>
                        <a:pt x="8" y="27"/>
                      </a:lnTo>
                      <a:lnTo>
                        <a:pt x="8" y="25"/>
                      </a:lnTo>
                      <a:lnTo>
                        <a:pt x="8" y="25"/>
                      </a:lnTo>
                      <a:lnTo>
                        <a:pt x="8" y="25"/>
                      </a:lnTo>
                      <a:lnTo>
                        <a:pt x="8" y="23"/>
                      </a:lnTo>
                      <a:lnTo>
                        <a:pt x="8" y="23"/>
                      </a:lnTo>
                      <a:lnTo>
                        <a:pt x="10" y="23"/>
                      </a:lnTo>
                      <a:lnTo>
                        <a:pt x="10" y="23"/>
                      </a:lnTo>
                      <a:lnTo>
                        <a:pt x="10" y="23"/>
                      </a:lnTo>
                      <a:lnTo>
                        <a:pt x="10" y="23"/>
                      </a:lnTo>
                      <a:lnTo>
                        <a:pt x="10" y="22"/>
                      </a:lnTo>
                      <a:lnTo>
                        <a:pt x="12" y="22"/>
                      </a:lnTo>
                      <a:lnTo>
                        <a:pt x="12" y="22"/>
                      </a:lnTo>
                      <a:lnTo>
                        <a:pt x="13" y="22"/>
                      </a:lnTo>
                      <a:lnTo>
                        <a:pt x="13" y="22"/>
                      </a:lnTo>
                      <a:lnTo>
                        <a:pt x="13" y="22"/>
                      </a:lnTo>
                      <a:lnTo>
                        <a:pt x="13" y="20"/>
                      </a:lnTo>
                      <a:lnTo>
                        <a:pt x="13" y="20"/>
                      </a:lnTo>
                      <a:lnTo>
                        <a:pt x="13" y="20"/>
                      </a:lnTo>
                      <a:lnTo>
                        <a:pt x="13" y="20"/>
                      </a:lnTo>
                      <a:lnTo>
                        <a:pt x="15" y="20"/>
                      </a:lnTo>
                      <a:lnTo>
                        <a:pt x="15" y="18"/>
                      </a:lnTo>
                      <a:lnTo>
                        <a:pt x="15" y="18"/>
                      </a:lnTo>
                      <a:lnTo>
                        <a:pt x="15" y="18"/>
                      </a:lnTo>
                      <a:lnTo>
                        <a:pt x="15" y="18"/>
                      </a:lnTo>
                      <a:lnTo>
                        <a:pt x="17" y="18"/>
                      </a:lnTo>
                      <a:lnTo>
                        <a:pt x="17" y="18"/>
                      </a:lnTo>
                      <a:lnTo>
                        <a:pt x="19" y="18"/>
                      </a:lnTo>
                      <a:lnTo>
                        <a:pt x="19" y="16"/>
                      </a:lnTo>
                      <a:lnTo>
                        <a:pt x="19" y="16"/>
                      </a:lnTo>
                      <a:lnTo>
                        <a:pt x="19" y="16"/>
                      </a:lnTo>
                      <a:lnTo>
                        <a:pt x="21" y="16"/>
                      </a:lnTo>
                      <a:lnTo>
                        <a:pt x="21" y="16"/>
                      </a:lnTo>
                      <a:lnTo>
                        <a:pt x="21" y="16"/>
                      </a:lnTo>
                      <a:lnTo>
                        <a:pt x="21" y="18"/>
                      </a:lnTo>
                      <a:lnTo>
                        <a:pt x="23" y="18"/>
                      </a:lnTo>
                      <a:lnTo>
                        <a:pt x="23" y="18"/>
                      </a:lnTo>
                      <a:lnTo>
                        <a:pt x="25" y="18"/>
                      </a:lnTo>
                      <a:lnTo>
                        <a:pt x="25" y="18"/>
                      </a:lnTo>
                      <a:lnTo>
                        <a:pt x="25" y="18"/>
                      </a:lnTo>
                      <a:lnTo>
                        <a:pt x="25" y="18"/>
                      </a:lnTo>
                      <a:lnTo>
                        <a:pt x="25" y="20"/>
                      </a:lnTo>
                      <a:lnTo>
                        <a:pt x="25" y="20"/>
                      </a:lnTo>
                      <a:lnTo>
                        <a:pt x="25" y="20"/>
                      </a:lnTo>
                      <a:lnTo>
                        <a:pt x="25" y="20"/>
                      </a:lnTo>
                      <a:lnTo>
                        <a:pt x="25" y="20"/>
                      </a:lnTo>
                      <a:lnTo>
                        <a:pt x="25" y="22"/>
                      </a:lnTo>
                      <a:lnTo>
                        <a:pt x="25" y="22"/>
                      </a:lnTo>
                      <a:lnTo>
                        <a:pt x="25" y="20"/>
                      </a:lnTo>
                      <a:lnTo>
                        <a:pt x="25" y="20"/>
                      </a:lnTo>
                      <a:lnTo>
                        <a:pt x="27" y="20"/>
                      </a:lnTo>
                      <a:lnTo>
                        <a:pt x="27" y="20"/>
                      </a:lnTo>
                      <a:lnTo>
                        <a:pt x="27" y="20"/>
                      </a:lnTo>
                      <a:lnTo>
                        <a:pt x="27" y="20"/>
                      </a:lnTo>
                      <a:lnTo>
                        <a:pt x="29" y="20"/>
                      </a:lnTo>
                      <a:lnTo>
                        <a:pt x="29" y="20"/>
                      </a:lnTo>
                      <a:lnTo>
                        <a:pt x="31" y="20"/>
                      </a:lnTo>
                      <a:lnTo>
                        <a:pt x="31" y="20"/>
                      </a:lnTo>
                      <a:lnTo>
                        <a:pt x="31" y="20"/>
                      </a:lnTo>
                      <a:lnTo>
                        <a:pt x="31" y="20"/>
                      </a:lnTo>
                      <a:lnTo>
                        <a:pt x="33" y="20"/>
                      </a:lnTo>
                      <a:lnTo>
                        <a:pt x="33" y="20"/>
                      </a:lnTo>
                      <a:lnTo>
                        <a:pt x="33" y="18"/>
                      </a:lnTo>
                      <a:lnTo>
                        <a:pt x="34" y="18"/>
                      </a:lnTo>
                      <a:lnTo>
                        <a:pt x="34" y="18"/>
                      </a:lnTo>
                      <a:lnTo>
                        <a:pt x="34" y="18"/>
                      </a:lnTo>
                      <a:lnTo>
                        <a:pt x="34" y="18"/>
                      </a:lnTo>
                      <a:lnTo>
                        <a:pt x="36" y="18"/>
                      </a:lnTo>
                      <a:lnTo>
                        <a:pt x="36" y="16"/>
                      </a:lnTo>
                      <a:lnTo>
                        <a:pt x="34" y="16"/>
                      </a:lnTo>
                      <a:lnTo>
                        <a:pt x="34" y="16"/>
                      </a:lnTo>
                      <a:lnTo>
                        <a:pt x="36" y="16"/>
                      </a:lnTo>
                      <a:lnTo>
                        <a:pt x="36" y="16"/>
                      </a:lnTo>
                      <a:lnTo>
                        <a:pt x="36" y="14"/>
                      </a:lnTo>
                      <a:lnTo>
                        <a:pt x="36" y="14"/>
                      </a:lnTo>
                      <a:lnTo>
                        <a:pt x="36" y="14"/>
                      </a:lnTo>
                      <a:lnTo>
                        <a:pt x="38" y="14"/>
                      </a:lnTo>
                      <a:lnTo>
                        <a:pt x="38" y="12"/>
                      </a:lnTo>
                      <a:lnTo>
                        <a:pt x="36" y="12"/>
                      </a:lnTo>
                      <a:lnTo>
                        <a:pt x="36" y="12"/>
                      </a:lnTo>
                      <a:lnTo>
                        <a:pt x="36" y="12"/>
                      </a:lnTo>
                      <a:lnTo>
                        <a:pt x="36" y="12"/>
                      </a:lnTo>
                      <a:lnTo>
                        <a:pt x="36" y="12"/>
                      </a:lnTo>
                      <a:lnTo>
                        <a:pt x="36" y="10"/>
                      </a:lnTo>
                      <a:lnTo>
                        <a:pt x="36" y="10"/>
                      </a:lnTo>
                      <a:lnTo>
                        <a:pt x="36" y="10"/>
                      </a:lnTo>
                      <a:lnTo>
                        <a:pt x="36" y="8"/>
                      </a:lnTo>
                      <a:lnTo>
                        <a:pt x="36" y="8"/>
                      </a:lnTo>
                      <a:lnTo>
                        <a:pt x="38" y="8"/>
                      </a:lnTo>
                      <a:lnTo>
                        <a:pt x="38" y="8"/>
                      </a:lnTo>
                      <a:lnTo>
                        <a:pt x="38" y="8"/>
                      </a:lnTo>
                      <a:lnTo>
                        <a:pt x="40" y="8"/>
                      </a:lnTo>
                      <a:lnTo>
                        <a:pt x="40" y="8"/>
                      </a:lnTo>
                      <a:lnTo>
                        <a:pt x="40" y="8"/>
                      </a:lnTo>
                      <a:lnTo>
                        <a:pt x="42" y="8"/>
                      </a:lnTo>
                      <a:lnTo>
                        <a:pt x="42" y="8"/>
                      </a:lnTo>
                      <a:lnTo>
                        <a:pt x="42" y="6"/>
                      </a:lnTo>
                      <a:lnTo>
                        <a:pt x="42" y="6"/>
                      </a:lnTo>
                      <a:lnTo>
                        <a:pt x="44" y="6"/>
                      </a:lnTo>
                      <a:lnTo>
                        <a:pt x="44" y="6"/>
                      </a:lnTo>
                      <a:lnTo>
                        <a:pt x="46" y="6"/>
                      </a:lnTo>
                      <a:lnTo>
                        <a:pt x="46" y="6"/>
                      </a:lnTo>
                      <a:lnTo>
                        <a:pt x="46" y="8"/>
                      </a:lnTo>
                      <a:lnTo>
                        <a:pt x="46" y="8"/>
                      </a:lnTo>
                      <a:lnTo>
                        <a:pt x="46" y="10"/>
                      </a:lnTo>
                      <a:lnTo>
                        <a:pt x="46" y="10"/>
                      </a:lnTo>
                      <a:lnTo>
                        <a:pt x="46" y="8"/>
                      </a:lnTo>
                      <a:lnTo>
                        <a:pt x="48" y="8"/>
                      </a:lnTo>
                      <a:lnTo>
                        <a:pt x="48" y="10"/>
                      </a:lnTo>
                      <a:lnTo>
                        <a:pt x="48" y="10"/>
                      </a:lnTo>
                      <a:lnTo>
                        <a:pt x="48" y="8"/>
                      </a:lnTo>
                      <a:lnTo>
                        <a:pt x="48" y="8"/>
                      </a:lnTo>
                      <a:lnTo>
                        <a:pt x="48" y="8"/>
                      </a:lnTo>
                      <a:lnTo>
                        <a:pt x="48" y="6"/>
                      </a:lnTo>
                      <a:lnTo>
                        <a:pt x="50" y="6"/>
                      </a:lnTo>
                      <a:lnTo>
                        <a:pt x="50" y="6"/>
                      </a:lnTo>
                      <a:lnTo>
                        <a:pt x="50" y="8"/>
                      </a:lnTo>
                      <a:lnTo>
                        <a:pt x="52" y="8"/>
                      </a:lnTo>
                      <a:lnTo>
                        <a:pt x="52" y="8"/>
                      </a:lnTo>
                      <a:lnTo>
                        <a:pt x="52" y="8"/>
                      </a:lnTo>
                      <a:lnTo>
                        <a:pt x="52" y="8"/>
                      </a:lnTo>
                      <a:lnTo>
                        <a:pt x="52" y="8"/>
                      </a:lnTo>
                      <a:lnTo>
                        <a:pt x="54" y="8"/>
                      </a:lnTo>
                      <a:lnTo>
                        <a:pt x="54" y="8"/>
                      </a:lnTo>
                      <a:lnTo>
                        <a:pt x="54" y="8"/>
                      </a:lnTo>
                      <a:lnTo>
                        <a:pt x="54" y="6"/>
                      </a:lnTo>
                      <a:lnTo>
                        <a:pt x="54" y="6"/>
                      </a:lnTo>
                      <a:lnTo>
                        <a:pt x="54" y="6"/>
                      </a:lnTo>
                      <a:lnTo>
                        <a:pt x="54" y="4"/>
                      </a:lnTo>
                      <a:lnTo>
                        <a:pt x="54" y="4"/>
                      </a:lnTo>
                      <a:lnTo>
                        <a:pt x="54" y="4"/>
                      </a:lnTo>
                      <a:lnTo>
                        <a:pt x="54" y="4"/>
                      </a:lnTo>
                      <a:lnTo>
                        <a:pt x="56" y="4"/>
                      </a:lnTo>
                      <a:lnTo>
                        <a:pt x="56" y="2"/>
                      </a:lnTo>
                      <a:lnTo>
                        <a:pt x="56" y="2"/>
                      </a:lnTo>
                      <a:lnTo>
                        <a:pt x="57" y="2"/>
                      </a:lnTo>
                      <a:lnTo>
                        <a:pt x="57" y="2"/>
                      </a:lnTo>
                      <a:lnTo>
                        <a:pt x="57" y="2"/>
                      </a:lnTo>
                      <a:lnTo>
                        <a:pt x="59" y="2"/>
                      </a:lnTo>
                      <a:lnTo>
                        <a:pt x="59" y="4"/>
                      </a:lnTo>
                      <a:lnTo>
                        <a:pt x="59" y="4"/>
                      </a:lnTo>
                      <a:lnTo>
                        <a:pt x="61" y="4"/>
                      </a:lnTo>
                      <a:lnTo>
                        <a:pt x="61" y="4"/>
                      </a:lnTo>
                      <a:lnTo>
                        <a:pt x="61" y="4"/>
                      </a:lnTo>
                      <a:lnTo>
                        <a:pt x="61" y="4"/>
                      </a:lnTo>
                      <a:lnTo>
                        <a:pt x="61" y="4"/>
                      </a:lnTo>
                      <a:lnTo>
                        <a:pt x="61" y="4"/>
                      </a:lnTo>
                      <a:lnTo>
                        <a:pt x="61" y="2"/>
                      </a:lnTo>
                      <a:lnTo>
                        <a:pt x="61" y="2"/>
                      </a:lnTo>
                      <a:lnTo>
                        <a:pt x="61" y="2"/>
                      </a:lnTo>
                      <a:lnTo>
                        <a:pt x="61" y="0"/>
                      </a:lnTo>
                      <a:lnTo>
                        <a:pt x="63" y="0"/>
                      </a:lnTo>
                      <a:lnTo>
                        <a:pt x="63" y="0"/>
                      </a:lnTo>
                      <a:lnTo>
                        <a:pt x="63" y="0"/>
                      </a:lnTo>
                      <a:lnTo>
                        <a:pt x="65" y="0"/>
                      </a:lnTo>
                      <a:lnTo>
                        <a:pt x="65" y="0"/>
                      </a:lnTo>
                      <a:lnTo>
                        <a:pt x="65"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09" name="Freeform 188">
                  <a:extLst>
                    <a:ext uri="{FF2B5EF4-FFF2-40B4-BE49-F238E27FC236}">
                      <a16:creationId xmlns:a16="http://schemas.microsoft.com/office/drawing/2014/main" id="{9469D3CD-9773-445E-B162-E26B12D21642}"/>
                    </a:ext>
                  </a:extLst>
                </p:cNvPr>
                <p:cNvSpPr>
                  <a:spLocks/>
                </p:cNvSpPr>
                <p:nvPr/>
              </p:nvSpPr>
              <p:spPr bwMode="auto">
                <a:xfrm>
                  <a:off x="10256978" y="2851151"/>
                  <a:ext cx="123825" cy="52388"/>
                </a:xfrm>
                <a:custGeom>
                  <a:avLst/>
                  <a:gdLst>
                    <a:gd name="T0" fmla="*/ 67 w 78"/>
                    <a:gd name="T1" fmla="*/ 4 h 33"/>
                    <a:gd name="T2" fmla="*/ 67 w 78"/>
                    <a:gd name="T3" fmla="*/ 4 h 33"/>
                    <a:gd name="T4" fmla="*/ 71 w 78"/>
                    <a:gd name="T5" fmla="*/ 4 h 33"/>
                    <a:gd name="T6" fmla="*/ 75 w 78"/>
                    <a:gd name="T7" fmla="*/ 4 h 33"/>
                    <a:gd name="T8" fmla="*/ 77 w 78"/>
                    <a:gd name="T9" fmla="*/ 2 h 33"/>
                    <a:gd name="T10" fmla="*/ 75 w 78"/>
                    <a:gd name="T11" fmla="*/ 4 h 33"/>
                    <a:gd name="T12" fmla="*/ 73 w 78"/>
                    <a:gd name="T13" fmla="*/ 6 h 33"/>
                    <a:gd name="T14" fmla="*/ 69 w 78"/>
                    <a:gd name="T15" fmla="*/ 6 h 33"/>
                    <a:gd name="T16" fmla="*/ 67 w 78"/>
                    <a:gd name="T17" fmla="*/ 6 h 33"/>
                    <a:gd name="T18" fmla="*/ 63 w 78"/>
                    <a:gd name="T19" fmla="*/ 6 h 33"/>
                    <a:gd name="T20" fmla="*/ 61 w 78"/>
                    <a:gd name="T21" fmla="*/ 6 h 33"/>
                    <a:gd name="T22" fmla="*/ 57 w 78"/>
                    <a:gd name="T23" fmla="*/ 6 h 33"/>
                    <a:gd name="T24" fmla="*/ 54 w 78"/>
                    <a:gd name="T25" fmla="*/ 8 h 33"/>
                    <a:gd name="T26" fmla="*/ 54 w 78"/>
                    <a:gd name="T27" fmla="*/ 10 h 33"/>
                    <a:gd name="T28" fmla="*/ 54 w 78"/>
                    <a:gd name="T29" fmla="*/ 12 h 33"/>
                    <a:gd name="T30" fmla="*/ 52 w 78"/>
                    <a:gd name="T31" fmla="*/ 14 h 33"/>
                    <a:gd name="T32" fmla="*/ 48 w 78"/>
                    <a:gd name="T33" fmla="*/ 16 h 33"/>
                    <a:gd name="T34" fmla="*/ 46 w 78"/>
                    <a:gd name="T35" fmla="*/ 18 h 33"/>
                    <a:gd name="T36" fmla="*/ 42 w 78"/>
                    <a:gd name="T37" fmla="*/ 20 h 33"/>
                    <a:gd name="T38" fmla="*/ 40 w 78"/>
                    <a:gd name="T39" fmla="*/ 20 h 33"/>
                    <a:gd name="T40" fmla="*/ 36 w 78"/>
                    <a:gd name="T41" fmla="*/ 20 h 33"/>
                    <a:gd name="T42" fmla="*/ 34 w 78"/>
                    <a:gd name="T43" fmla="*/ 22 h 33"/>
                    <a:gd name="T44" fmla="*/ 31 w 78"/>
                    <a:gd name="T45" fmla="*/ 23 h 33"/>
                    <a:gd name="T46" fmla="*/ 27 w 78"/>
                    <a:gd name="T47" fmla="*/ 23 h 33"/>
                    <a:gd name="T48" fmla="*/ 25 w 78"/>
                    <a:gd name="T49" fmla="*/ 22 h 33"/>
                    <a:gd name="T50" fmla="*/ 21 w 78"/>
                    <a:gd name="T51" fmla="*/ 22 h 33"/>
                    <a:gd name="T52" fmla="*/ 17 w 78"/>
                    <a:gd name="T53" fmla="*/ 23 h 33"/>
                    <a:gd name="T54" fmla="*/ 15 w 78"/>
                    <a:gd name="T55" fmla="*/ 25 h 33"/>
                    <a:gd name="T56" fmla="*/ 13 w 78"/>
                    <a:gd name="T57" fmla="*/ 27 h 33"/>
                    <a:gd name="T58" fmla="*/ 12 w 78"/>
                    <a:gd name="T59" fmla="*/ 27 h 33"/>
                    <a:gd name="T60" fmla="*/ 10 w 78"/>
                    <a:gd name="T61" fmla="*/ 29 h 33"/>
                    <a:gd name="T62" fmla="*/ 6 w 78"/>
                    <a:gd name="T63" fmla="*/ 31 h 33"/>
                    <a:gd name="T64" fmla="*/ 2 w 78"/>
                    <a:gd name="T65" fmla="*/ 33 h 33"/>
                    <a:gd name="T66" fmla="*/ 0 w 78"/>
                    <a:gd name="T67" fmla="*/ 33 h 33"/>
                    <a:gd name="T68" fmla="*/ 2 w 78"/>
                    <a:gd name="T69" fmla="*/ 31 h 33"/>
                    <a:gd name="T70" fmla="*/ 4 w 78"/>
                    <a:gd name="T71" fmla="*/ 27 h 33"/>
                    <a:gd name="T72" fmla="*/ 8 w 78"/>
                    <a:gd name="T73" fmla="*/ 27 h 33"/>
                    <a:gd name="T74" fmla="*/ 8 w 78"/>
                    <a:gd name="T75" fmla="*/ 23 h 33"/>
                    <a:gd name="T76" fmla="*/ 12 w 78"/>
                    <a:gd name="T77" fmla="*/ 22 h 33"/>
                    <a:gd name="T78" fmla="*/ 13 w 78"/>
                    <a:gd name="T79" fmla="*/ 20 h 33"/>
                    <a:gd name="T80" fmla="*/ 15 w 78"/>
                    <a:gd name="T81" fmla="*/ 18 h 33"/>
                    <a:gd name="T82" fmla="*/ 19 w 78"/>
                    <a:gd name="T83" fmla="*/ 16 h 33"/>
                    <a:gd name="T84" fmla="*/ 23 w 78"/>
                    <a:gd name="T85" fmla="*/ 18 h 33"/>
                    <a:gd name="T86" fmla="*/ 25 w 78"/>
                    <a:gd name="T87" fmla="*/ 20 h 33"/>
                    <a:gd name="T88" fmla="*/ 25 w 78"/>
                    <a:gd name="T89" fmla="*/ 22 h 33"/>
                    <a:gd name="T90" fmla="*/ 27 w 78"/>
                    <a:gd name="T91" fmla="*/ 20 h 33"/>
                    <a:gd name="T92" fmla="*/ 31 w 78"/>
                    <a:gd name="T93" fmla="*/ 20 h 33"/>
                    <a:gd name="T94" fmla="*/ 34 w 78"/>
                    <a:gd name="T95" fmla="*/ 18 h 33"/>
                    <a:gd name="T96" fmla="*/ 36 w 78"/>
                    <a:gd name="T97" fmla="*/ 16 h 33"/>
                    <a:gd name="T98" fmla="*/ 38 w 78"/>
                    <a:gd name="T99" fmla="*/ 12 h 33"/>
                    <a:gd name="T100" fmla="*/ 36 w 78"/>
                    <a:gd name="T101" fmla="*/ 10 h 33"/>
                    <a:gd name="T102" fmla="*/ 38 w 78"/>
                    <a:gd name="T103" fmla="*/ 8 h 33"/>
                    <a:gd name="T104" fmla="*/ 42 w 78"/>
                    <a:gd name="T105" fmla="*/ 8 h 33"/>
                    <a:gd name="T106" fmla="*/ 46 w 78"/>
                    <a:gd name="T107" fmla="*/ 6 h 33"/>
                    <a:gd name="T108" fmla="*/ 48 w 78"/>
                    <a:gd name="T109" fmla="*/ 8 h 33"/>
                    <a:gd name="T110" fmla="*/ 48 w 78"/>
                    <a:gd name="T111" fmla="*/ 6 h 33"/>
                    <a:gd name="T112" fmla="*/ 52 w 78"/>
                    <a:gd name="T113" fmla="*/ 8 h 33"/>
                    <a:gd name="T114" fmla="*/ 54 w 78"/>
                    <a:gd name="T115" fmla="*/ 6 h 33"/>
                    <a:gd name="T116" fmla="*/ 54 w 78"/>
                    <a:gd name="T117" fmla="*/ 4 h 33"/>
                    <a:gd name="T118" fmla="*/ 57 w 78"/>
                    <a:gd name="T119" fmla="*/ 2 h 33"/>
                    <a:gd name="T120" fmla="*/ 61 w 78"/>
                    <a:gd name="T121" fmla="*/ 4 h 33"/>
                    <a:gd name="T122" fmla="*/ 61 w 78"/>
                    <a:gd name="T123" fmla="*/ 2 h 33"/>
                    <a:gd name="T124" fmla="*/ 65 w 78"/>
                    <a:gd name="T12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 h="33">
                      <a:moveTo>
                        <a:pt x="65" y="2"/>
                      </a:moveTo>
                      <a:lnTo>
                        <a:pt x="65" y="2"/>
                      </a:lnTo>
                      <a:lnTo>
                        <a:pt x="67" y="2"/>
                      </a:lnTo>
                      <a:lnTo>
                        <a:pt x="67" y="2"/>
                      </a:lnTo>
                      <a:lnTo>
                        <a:pt x="67" y="4"/>
                      </a:lnTo>
                      <a:lnTo>
                        <a:pt x="67" y="4"/>
                      </a:lnTo>
                      <a:lnTo>
                        <a:pt x="67" y="4"/>
                      </a:lnTo>
                      <a:lnTo>
                        <a:pt x="65" y="4"/>
                      </a:lnTo>
                      <a:lnTo>
                        <a:pt x="65" y="4"/>
                      </a:lnTo>
                      <a:lnTo>
                        <a:pt x="65" y="6"/>
                      </a:lnTo>
                      <a:lnTo>
                        <a:pt x="67" y="6"/>
                      </a:lnTo>
                      <a:lnTo>
                        <a:pt x="67" y="4"/>
                      </a:lnTo>
                      <a:lnTo>
                        <a:pt x="67" y="4"/>
                      </a:lnTo>
                      <a:lnTo>
                        <a:pt x="67" y="4"/>
                      </a:lnTo>
                      <a:lnTo>
                        <a:pt x="69" y="4"/>
                      </a:lnTo>
                      <a:lnTo>
                        <a:pt x="69" y="4"/>
                      </a:lnTo>
                      <a:lnTo>
                        <a:pt x="69" y="4"/>
                      </a:lnTo>
                      <a:lnTo>
                        <a:pt x="71" y="4"/>
                      </a:lnTo>
                      <a:lnTo>
                        <a:pt x="71" y="4"/>
                      </a:lnTo>
                      <a:lnTo>
                        <a:pt x="71" y="4"/>
                      </a:lnTo>
                      <a:lnTo>
                        <a:pt x="73" y="4"/>
                      </a:lnTo>
                      <a:lnTo>
                        <a:pt x="73" y="4"/>
                      </a:lnTo>
                      <a:lnTo>
                        <a:pt x="73" y="4"/>
                      </a:lnTo>
                      <a:lnTo>
                        <a:pt x="75" y="4"/>
                      </a:lnTo>
                      <a:lnTo>
                        <a:pt x="75" y="4"/>
                      </a:lnTo>
                      <a:lnTo>
                        <a:pt x="75" y="4"/>
                      </a:lnTo>
                      <a:lnTo>
                        <a:pt x="75" y="4"/>
                      </a:lnTo>
                      <a:lnTo>
                        <a:pt x="75" y="2"/>
                      </a:lnTo>
                      <a:lnTo>
                        <a:pt x="77" y="2"/>
                      </a:lnTo>
                      <a:lnTo>
                        <a:pt x="77" y="2"/>
                      </a:lnTo>
                      <a:lnTo>
                        <a:pt x="78" y="2"/>
                      </a:lnTo>
                      <a:lnTo>
                        <a:pt x="78" y="4"/>
                      </a:lnTo>
                      <a:lnTo>
                        <a:pt x="78" y="4"/>
                      </a:lnTo>
                      <a:lnTo>
                        <a:pt x="77" y="4"/>
                      </a:lnTo>
                      <a:lnTo>
                        <a:pt x="77" y="4"/>
                      </a:lnTo>
                      <a:lnTo>
                        <a:pt x="75" y="4"/>
                      </a:lnTo>
                      <a:lnTo>
                        <a:pt x="75" y="4"/>
                      </a:lnTo>
                      <a:lnTo>
                        <a:pt x="75" y="4"/>
                      </a:lnTo>
                      <a:lnTo>
                        <a:pt x="75" y="6"/>
                      </a:lnTo>
                      <a:lnTo>
                        <a:pt x="75" y="6"/>
                      </a:lnTo>
                      <a:lnTo>
                        <a:pt x="75" y="6"/>
                      </a:lnTo>
                      <a:lnTo>
                        <a:pt x="73" y="6"/>
                      </a:lnTo>
                      <a:lnTo>
                        <a:pt x="73" y="6"/>
                      </a:lnTo>
                      <a:lnTo>
                        <a:pt x="73" y="6"/>
                      </a:lnTo>
                      <a:lnTo>
                        <a:pt x="71" y="6"/>
                      </a:lnTo>
                      <a:lnTo>
                        <a:pt x="71" y="6"/>
                      </a:lnTo>
                      <a:lnTo>
                        <a:pt x="69" y="6"/>
                      </a:lnTo>
                      <a:lnTo>
                        <a:pt x="69" y="6"/>
                      </a:lnTo>
                      <a:lnTo>
                        <a:pt x="69" y="6"/>
                      </a:lnTo>
                      <a:lnTo>
                        <a:pt x="69" y="8"/>
                      </a:lnTo>
                      <a:lnTo>
                        <a:pt x="67" y="8"/>
                      </a:lnTo>
                      <a:lnTo>
                        <a:pt x="67" y="6"/>
                      </a:lnTo>
                      <a:lnTo>
                        <a:pt x="67" y="6"/>
                      </a:lnTo>
                      <a:lnTo>
                        <a:pt x="67" y="6"/>
                      </a:lnTo>
                      <a:lnTo>
                        <a:pt x="65" y="6"/>
                      </a:lnTo>
                      <a:lnTo>
                        <a:pt x="65" y="8"/>
                      </a:lnTo>
                      <a:lnTo>
                        <a:pt x="65" y="8"/>
                      </a:lnTo>
                      <a:lnTo>
                        <a:pt x="63" y="8"/>
                      </a:lnTo>
                      <a:lnTo>
                        <a:pt x="63" y="8"/>
                      </a:lnTo>
                      <a:lnTo>
                        <a:pt x="63" y="6"/>
                      </a:lnTo>
                      <a:lnTo>
                        <a:pt x="63" y="6"/>
                      </a:lnTo>
                      <a:lnTo>
                        <a:pt x="63" y="6"/>
                      </a:lnTo>
                      <a:lnTo>
                        <a:pt x="61" y="6"/>
                      </a:lnTo>
                      <a:lnTo>
                        <a:pt x="61" y="6"/>
                      </a:lnTo>
                      <a:lnTo>
                        <a:pt x="61" y="6"/>
                      </a:lnTo>
                      <a:lnTo>
                        <a:pt x="61" y="6"/>
                      </a:lnTo>
                      <a:lnTo>
                        <a:pt x="59" y="6"/>
                      </a:lnTo>
                      <a:lnTo>
                        <a:pt x="59" y="6"/>
                      </a:lnTo>
                      <a:lnTo>
                        <a:pt x="59" y="8"/>
                      </a:lnTo>
                      <a:lnTo>
                        <a:pt x="57" y="8"/>
                      </a:lnTo>
                      <a:lnTo>
                        <a:pt x="57" y="8"/>
                      </a:lnTo>
                      <a:lnTo>
                        <a:pt x="57" y="6"/>
                      </a:lnTo>
                      <a:lnTo>
                        <a:pt x="57" y="6"/>
                      </a:lnTo>
                      <a:lnTo>
                        <a:pt x="56" y="6"/>
                      </a:lnTo>
                      <a:lnTo>
                        <a:pt x="56" y="6"/>
                      </a:lnTo>
                      <a:lnTo>
                        <a:pt x="56" y="8"/>
                      </a:lnTo>
                      <a:lnTo>
                        <a:pt x="56" y="8"/>
                      </a:lnTo>
                      <a:lnTo>
                        <a:pt x="54" y="8"/>
                      </a:lnTo>
                      <a:lnTo>
                        <a:pt x="54" y="10"/>
                      </a:lnTo>
                      <a:lnTo>
                        <a:pt x="54" y="10"/>
                      </a:lnTo>
                      <a:lnTo>
                        <a:pt x="54" y="10"/>
                      </a:lnTo>
                      <a:lnTo>
                        <a:pt x="52" y="10"/>
                      </a:lnTo>
                      <a:lnTo>
                        <a:pt x="52" y="10"/>
                      </a:lnTo>
                      <a:lnTo>
                        <a:pt x="54" y="10"/>
                      </a:lnTo>
                      <a:lnTo>
                        <a:pt x="54" y="10"/>
                      </a:lnTo>
                      <a:lnTo>
                        <a:pt x="54" y="10"/>
                      </a:lnTo>
                      <a:lnTo>
                        <a:pt x="56" y="10"/>
                      </a:lnTo>
                      <a:lnTo>
                        <a:pt x="56" y="12"/>
                      </a:lnTo>
                      <a:lnTo>
                        <a:pt x="54" y="12"/>
                      </a:lnTo>
                      <a:lnTo>
                        <a:pt x="54" y="12"/>
                      </a:lnTo>
                      <a:lnTo>
                        <a:pt x="54" y="12"/>
                      </a:lnTo>
                      <a:lnTo>
                        <a:pt x="54" y="12"/>
                      </a:lnTo>
                      <a:lnTo>
                        <a:pt x="54" y="14"/>
                      </a:lnTo>
                      <a:lnTo>
                        <a:pt x="54" y="14"/>
                      </a:lnTo>
                      <a:lnTo>
                        <a:pt x="52" y="14"/>
                      </a:lnTo>
                      <a:lnTo>
                        <a:pt x="52" y="14"/>
                      </a:lnTo>
                      <a:lnTo>
                        <a:pt x="52" y="14"/>
                      </a:lnTo>
                      <a:lnTo>
                        <a:pt x="52" y="14"/>
                      </a:lnTo>
                      <a:lnTo>
                        <a:pt x="50" y="14"/>
                      </a:lnTo>
                      <a:lnTo>
                        <a:pt x="50" y="16"/>
                      </a:lnTo>
                      <a:lnTo>
                        <a:pt x="50" y="16"/>
                      </a:lnTo>
                      <a:lnTo>
                        <a:pt x="48" y="16"/>
                      </a:lnTo>
                      <a:lnTo>
                        <a:pt x="48" y="16"/>
                      </a:lnTo>
                      <a:lnTo>
                        <a:pt x="48" y="16"/>
                      </a:lnTo>
                      <a:lnTo>
                        <a:pt x="48" y="16"/>
                      </a:lnTo>
                      <a:lnTo>
                        <a:pt x="48" y="18"/>
                      </a:lnTo>
                      <a:lnTo>
                        <a:pt x="46" y="18"/>
                      </a:lnTo>
                      <a:lnTo>
                        <a:pt x="46" y="18"/>
                      </a:lnTo>
                      <a:lnTo>
                        <a:pt x="46" y="18"/>
                      </a:lnTo>
                      <a:lnTo>
                        <a:pt x="46" y="18"/>
                      </a:lnTo>
                      <a:lnTo>
                        <a:pt x="46" y="20"/>
                      </a:lnTo>
                      <a:lnTo>
                        <a:pt x="44" y="20"/>
                      </a:lnTo>
                      <a:lnTo>
                        <a:pt x="44" y="20"/>
                      </a:lnTo>
                      <a:lnTo>
                        <a:pt x="42" y="20"/>
                      </a:lnTo>
                      <a:lnTo>
                        <a:pt x="42" y="20"/>
                      </a:lnTo>
                      <a:lnTo>
                        <a:pt x="42" y="20"/>
                      </a:lnTo>
                      <a:lnTo>
                        <a:pt x="42" y="20"/>
                      </a:lnTo>
                      <a:lnTo>
                        <a:pt x="40" y="20"/>
                      </a:lnTo>
                      <a:lnTo>
                        <a:pt x="40" y="20"/>
                      </a:lnTo>
                      <a:lnTo>
                        <a:pt x="40" y="20"/>
                      </a:lnTo>
                      <a:lnTo>
                        <a:pt x="40" y="20"/>
                      </a:lnTo>
                      <a:lnTo>
                        <a:pt x="38" y="20"/>
                      </a:lnTo>
                      <a:lnTo>
                        <a:pt x="38" y="20"/>
                      </a:lnTo>
                      <a:lnTo>
                        <a:pt x="38" y="20"/>
                      </a:lnTo>
                      <a:lnTo>
                        <a:pt x="36" y="20"/>
                      </a:lnTo>
                      <a:lnTo>
                        <a:pt x="36" y="20"/>
                      </a:lnTo>
                      <a:lnTo>
                        <a:pt x="36" y="20"/>
                      </a:lnTo>
                      <a:lnTo>
                        <a:pt x="36" y="20"/>
                      </a:lnTo>
                      <a:lnTo>
                        <a:pt x="34" y="20"/>
                      </a:lnTo>
                      <a:lnTo>
                        <a:pt x="34" y="22"/>
                      </a:lnTo>
                      <a:lnTo>
                        <a:pt x="34" y="22"/>
                      </a:lnTo>
                      <a:lnTo>
                        <a:pt x="34" y="22"/>
                      </a:lnTo>
                      <a:lnTo>
                        <a:pt x="34" y="22"/>
                      </a:lnTo>
                      <a:lnTo>
                        <a:pt x="33" y="22"/>
                      </a:lnTo>
                      <a:lnTo>
                        <a:pt x="33" y="22"/>
                      </a:lnTo>
                      <a:lnTo>
                        <a:pt x="31" y="22"/>
                      </a:lnTo>
                      <a:lnTo>
                        <a:pt x="31" y="22"/>
                      </a:lnTo>
                      <a:lnTo>
                        <a:pt x="31" y="23"/>
                      </a:lnTo>
                      <a:lnTo>
                        <a:pt x="31" y="23"/>
                      </a:lnTo>
                      <a:lnTo>
                        <a:pt x="29" y="23"/>
                      </a:lnTo>
                      <a:lnTo>
                        <a:pt x="29" y="23"/>
                      </a:lnTo>
                      <a:lnTo>
                        <a:pt x="29" y="23"/>
                      </a:lnTo>
                      <a:lnTo>
                        <a:pt x="27" y="23"/>
                      </a:lnTo>
                      <a:lnTo>
                        <a:pt x="27" y="23"/>
                      </a:lnTo>
                      <a:lnTo>
                        <a:pt x="27" y="23"/>
                      </a:lnTo>
                      <a:lnTo>
                        <a:pt x="27" y="23"/>
                      </a:lnTo>
                      <a:lnTo>
                        <a:pt x="25" y="23"/>
                      </a:lnTo>
                      <a:lnTo>
                        <a:pt x="25" y="23"/>
                      </a:lnTo>
                      <a:lnTo>
                        <a:pt x="25" y="23"/>
                      </a:lnTo>
                      <a:lnTo>
                        <a:pt x="25" y="22"/>
                      </a:lnTo>
                      <a:lnTo>
                        <a:pt x="23" y="22"/>
                      </a:lnTo>
                      <a:lnTo>
                        <a:pt x="23" y="22"/>
                      </a:lnTo>
                      <a:lnTo>
                        <a:pt x="23" y="22"/>
                      </a:lnTo>
                      <a:lnTo>
                        <a:pt x="21" y="22"/>
                      </a:lnTo>
                      <a:lnTo>
                        <a:pt x="21" y="22"/>
                      </a:lnTo>
                      <a:lnTo>
                        <a:pt x="21" y="22"/>
                      </a:lnTo>
                      <a:lnTo>
                        <a:pt x="21" y="22"/>
                      </a:lnTo>
                      <a:lnTo>
                        <a:pt x="21" y="23"/>
                      </a:lnTo>
                      <a:lnTo>
                        <a:pt x="19" y="23"/>
                      </a:lnTo>
                      <a:lnTo>
                        <a:pt x="19" y="23"/>
                      </a:lnTo>
                      <a:lnTo>
                        <a:pt x="19" y="23"/>
                      </a:lnTo>
                      <a:lnTo>
                        <a:pt x="17" y="23"/>
                      </a:lnTo>
                      <a:lnTo>
                        <a:pt x="17" y="23"/>
                      </a:lnTo>
                      <a:lnTo>
                        <a:pt x="17" y="23"/>
                      </a:lnTo>
                      <a:lnTo>
                        <a:pt x="15" y="23"/>
                      </a:lnTo>
                      <a:lnTo>
                        <a:pt x="15" y="25"/>
                      </a:lnTo>
                      <a:lnTo>
                        <a:pt x="15" y="25"/>
                      </a:lnTo>
                      <a:lnTo>
                        <a:pt x="15" y="25"/>
                      </a:lnTo>
                      <a:lnTo>
                        <a:pt x="15" y="27"/>
                      </a:lnTo>
                      <a:lnTo>
                        <a:pt x="15" y="27"/>
                      </a:lnTo>
                      <a:lnTo>
                        <a:pt x="13" y="27"/>
                      </a:lnTo>
                      <a:lnTo>
                        <a:pt x="13" y="27"/>
                      </a:lnTo>
                      <a:lnTo>
                        <a:pt x="13" y="27"/>
                      </a:lnTo>
                      <a:lnTo>
                        <a:pt x="13" y="27"/>
                      </a:lnTo>
                      <a:lnTo>
                        <a:pt x="13" y="27"/>
                      </a:lnTo>
                      <a:lnTo>
                        <a:pt x="13" y="29"/>
                      </a:lnTo>
                      <a:lnTo>
                        <a:pt x="13" y="29"/>
                      </a:lnTo>
                      <a:lnTo>
                        <a:pt x="13" y="29"/>
                      </a:lnTo>
                      <a:lnTo>
                        <a:pt x="13" y="27"/>
                      </a:lnTo>
                      <a:lnTo>
                        <a:pt x="12" y="27"/>
                      </a:lnTo>
                      <a:lnTo>
                        <a:pt x="12" y="27"/>
                      </a:lnTo>
                      <a:lnTo>
                        <a:pt x="12" y="29"/>
                      </a:lnTo>
                      <a:lnTo>
                        <a:pt x="10" y="29"/>
                      </a:lnTo>
                      <a:lnTo>
                        <a:pt x="10" y="29"/>
                      </a:lnTo>
                      <a:lnTo>
                        <a:pt x="10" y="29"/>
                      </a:lnTo>
                      <a:lnTo>
                        <a:pt x="10" y="29"/>
                      </a:lnTo>
                      <a:lnTo>
                        <a:pt x="8" y="29"/>
                      </a:lnTo>
                      <a:lnTo>
                        <a:pt x="8" y="31"/>
                      </a:lnTo>
                      <a:lnTo>
                        <a:pt x="8" y="31"/>
                      </a:lnTo>
                      <a:lnTo>
                        <a:pt x="8" y="31"/>
                      </a:lnTo>
                      <a:lnTo>
                        <a:pt x="6" y="31"/>
                      </a:lnTo>
                      <a:lnTo>
                        <a:pt x="6" y="31"/>
                      </a:lnTo>
                      <a:lnTo>
                        <a:pt x="6" y="31"/>
                      </a:lnTo>
                      <a:lnTo>
                        <a:pt x="4" y="31"/>
                      </a:lnTo>
                      <a:lnTo>
                        <a:pt x="4" y="31"/>
                      </a:lnTo>
                      <a:lnTo>
                        <a:pt x="4" y="31"/>
                      </a:lnTo>
                      <a:lnTo>
                        <a:pt x="4" y="33"/>
                      </a:lnTo>
                      <a:lnTo>
                        <a:pt x="2" y="33"/>
                      </a:lnTo>
                      <a:lnTo>
                        <a:pt x="2" y="33"/>
                      </a:lnTo>
                      <a:lnTo>
                        <a:pt x="2" y="33"/>
                      </a:lnTo>
                      <a:lnTo>
                        <a:pt x="2" y="33"/>
                      </a:lnTo>
                      <a:lnTo>
                        <a:pt x="0" y="33"/>
                      </a:lnTo>
                      <a:lnTo>
                        <a:pt x="0" y="33"/>
                      </a:lnTo>
                      <a:lnTo>
                        <a:pt x="0" y="33"/>
                      </a:lnTo>
                      <a:lnTo>
                        <a:pt x="0" y="33"/>
                      </a:lnTo>
                      <a:lnTo>
                        <a:pt x="0" y="31"/>
                      </a:lnTo>
                      <a:lnTo>
                        <a:pt x="2" y="31"/>
                      </a:lnTo>
                      <a:lnTo>
                        <a:pt x="2" y="31"/>
                      </a:lnTo>
                      <a:lnTo>
                        <a:pt x="2" y="31"/>
                      </a:lnTo>
                      <a:lnTo>
                        <a:pt x="2" y="31"/>
                      </a:lnTo>
                      <a:lnTo>
                        <a:pt x="4" y="31"/>
                      </a:lnTo>
                      <a:lnTo>
                        <a:pt x="4" y="31"/>
                      </a:lnTo>
                      <a:lnTo>
                        <a:pt x="4" y="29"/>
                      </a:lnTo>
                      <a:lnTo>
                        <a:pt x="4" y="29"/>
                      </a:lnTo>
                      <a:lnTo>
                        <a:pt x="4" y="29"/>
                      </a:lnTo>
                      <a:lnTo>
                        <a:pt x="4" y="27"/>
                      </a:lnTo>
                      <a:lnTo>
                        <a:pt x="6" y="27"/>
                      </a:lnTo>
                      <a:lnTo>
                        <a:pt x="6" y="27"/>
                      </a:lnTo>
                      <a:lnTo>
                        <a:pt x="6" y="27"/>
                      </a:lnTo>
                      <a:lnTo>
                        <a:pt x="8" y="27"/>
                      </a:lnTo>
                      <a:lnTo>
                        <a:pt x="8" y="27"/>
                      </a:lnTo>
                      <a:lnTo>
                        <a:pt x="8" y="27"/>
                      </a:lnTo>
                      <a:lnTo>
                        <a:pt x="8" y="27"/>
                      </a:lnTo>
                      <a:lnTo>
                        <a:pt x="8" y="25"/>
                      </a:lnTo>
                      <a:lnTo>
                        <a:pt x="8" y="25"/>
                      </a:lnTo>
                      <a:lnTo>
                        <a:pt x="8" y="25"/>
                      </a:lnTo>
                      <a:lnTo>
                        <a:pt x="8" y="23"/>
                      </a:lnTo>
                      <a:lnTo>
                        <a:pt x="8" y="23"/>
                      </a:lnTo>
                      <a:lnTo>
                        <a:pt x="10" y="23"/>
                      </a:lnTo>
                      <a:lnTo>
                        <a:pt x="10" y="23"/>
                      </a:lnTo>
                      <a:lnTo>
                        <a:pt x="10" y="23"/>
                      </a:lnTo>
                      <a:lnTo>
                        <a:pt x="10" y="23"/>
                      </a:lnTo>
                      <a:lnTo>
                        <a:pt x="10" y="22"/>
                      </a:lnTo>
                      <a:lnTo>
                        <a:pt x="12" y="22"/>
                      </a:lnTo>
                      <a:lnTo>
                        <a:pt x="12" y="22"/>
                      </a:lnTo>
                      <a:lnTo>
                        <a:pt x="13" y="22"/>
                      </a:lnTo>
                      <a:lnTo>
                        <a:pt x="13" y="22"/>
                      </a:lnTo>
                      <a:lnTo>
                        <a:pt x="13" y="22"/>
                      </a:lnTo>
                      <a:lnTo>
                        <a:pt x="13" y="20"/>
                      </a:lnTo>
                      <a:lnTo>
                        <a:pt x="13" y="20"/>
                      </a:lnTo>
                      <a:lnTo>
                        <a:pt x="13" y="20"/>
                      </a:lnTo>
                      <a:lnTo>
                        <a:pt x="13" y="20"/>
                      </a:lnTo>
                      <a:lnTo>
                        <a:pt x="15" y="20"/>
                      </a:lnTo>
                      <a:lnTo>
                        <a:pt x="15" y="18"/>
                      </a:lnTo>
                      <a:lnTo>
                        <a:pt x="15" y="18"/>
                      </a:lnTo>
                      <a:lnTo>
                        <a:pt x="15" y="18"/>
                      </a:lnTo>
                      <a:lnTo>
                        <a:pt x="15" y="18"/>
                      </a:lnTo>
                      <a:lnTo>
                        <a:pt x="17" y="18"/>
                      </a:lnTo>
                      <a:lnTo>
                        <a:pt x="17" y="18"/>
                      </a:lnTo>
                      <a:lnTo>
                        <a:pt x="19" y="18"/>
                      </a:lnTo>
                      <a:lnTo>
                        <a:pt x="19" y="16"/>
                      </a:lnTo>
                      <a:lnTo>
                        <a:pt x="19" y="16"/>
                      </a:lnTo>
                      <a:lnTo>
                        <a:pt x="19" y="16"/>
                      </a:lnTo>
                      <a:lnTo>
                        <a:pt x="21" y="16"/>
                      </a:lnTo>
                      <a:lnTo>
                        <a:pt x="21" y="16"/>
                      </a:lnTo>
                      <a:lnTo>
                        <a:pt x="21" y="16"/>
                      </a:lnTo>
                      <a:lnTo>
                        <a:pt x="21" y="18"/>
                      </a:lnTo>
                      <a:lnTo>
                        <a:pt x="23" y="18"/>
                      </a:lnTo>
                      <a:lnTo>
                        <a:pt x="23" y="18"/>
                      </a:lnTo>
                      <a:lnTo>
                        <a:pt x="25" y="18"/>
                      </a:lnTo>
                      <a:lnTo>
                        <a:pt x="25" y="18"/>
                      </a:lnTo>
                      <a:lnTo>
                        <a:pt x="25" y="18"/>
                      </a:lnTo>
                      <a:lnTo>
                        <a:pt x="25" y="18"/>
                      </a:lnTo>
                      <a:lnTo>
                        <a:pt x="25" y="20"/>
                      </a:lnTo>
                      <a:lnTo>
                        <a:pt x="25" y="20"/>
                      </a:lnTo>
                      <a:lnTo>
                        <a:pt x="25" y="20"/>
                      </a:lnTo>
                      <a:lnTo>
                        <a:pt x="25" y="20"/>
                      </a:lnTo>
                      <a:lnTo>
                        <a:pt x="25" y="20"/>
                      </a:lnTo>
                      <a:lnTo>
                        <a:pt x="25" y="22"/>
                      </a:lnTo>
                      <a:lnTo>
                        <a:pt x="25" y="22"/>
                      </a:lnTo>
                      <a:lnTo>
                        <a:pt x="25" y="20"/>
                      </a:lnTo>
                      <a:lnTo>
                        <a:pt x="25" y="20"/>
                      </a:lnTo>
                      <a:lnTo>
                        <a:pt x="27" y="20"/>
                      </a:lnTo>
                      <a:lnTo>
                        <a:pt x="27" y="20"/>
                      </a:lnTo>
                      <a:lnTo>
                        <a:pt x="27" y="20"/>
                      </a:lnTo>
                      <a:lnTo>
                        <a:pt x="27" y="20"/>
                      </a:lnTo>
                      <a:lnTo>
                        <a:pt x="29" y="20"/>
                      </a:lnTo>
                      <a:lnTo>
                        <a:pt x="29" y="20"/>
                      </a:lnTo>
                      <a:lnTo>
                        <a:pt x="31" y="20"/>
                      </a:lnTo>
                      <a:lnTo>
                        <a:pt x="31" y="20"/>
                      </a:lnTo>
                      <a:lnTo>
                        <a:pt x="31" y="20"/>
                      </a:lnTo>
                      <a:lnTo>
                        <a:pt x="31" y="20"/>
                      </a:lnTo>
                      <a:lnTo>
                        <a:pt x="33" y="20"/>
                      </a:lnTo>
                      <a:lnTo>
                        <a:pt x="33" y="20"/>
                      </a:lnTo>
                      <a:lnTo>
                        <a:pt x="33" y="18"/>
                      </a:lnTo>
                      <a:lnTo>
                        <a:pt x="34" y="18"/>
                      </a:lnTo>
                      <a:lnTo>
                        <a:pt x="34" y="18"/>
                      </a:lnTo>
                      <a:lnTo>
                        <a:pt x="34" y="18"/>
                      </a:lnTo>
                      <a:lnTo>
                        <a:pt x="34" y="18"/>
                      </a:lnTo>
                      <a:lnTo>
                        <a:pt x="36" y="18"/>
                      </a:lnTo>
                      <a:lnTo>
                        <a:pt x="36" y="16"/>
                      </a:lnTo>
                      <a:lnTo>
                        <a:pt x="34" y="16"/>
                      </a:lnTo>
                      <a:lnTo>
                        <a:pt x="34" y="16"/>
                      </a:lnTo>
                      <a:lnTo>
                        <a:pt x="36" y="16"/>
                      </a:lnTo>
                      <a:lnTo>
                        <a:pt x="36" y="16"/>
                      </a:lnTo>
                      <a:lnTo>
                        <a:pt x="36" y="14"/>
                      </a:lnTo>
                      <a:lnTo>
                        <a:pt x="36" y="14"/>
                      </a:lnTo>
                      <a:lnTo>
                        <a:pt x="36" y="14"/>
                      </a:lnTo>
                      <a:lnTo>
                        <a:pt x="38" y="14"/>
                      </a:lnTo>
                      <a:lnTo>
                        <a:pt x="38" y="12"/>
                      </a:lnTo>
                      <a:lnTo>
                        <a:pt x="36" y="12"/>
                      </a:lnTo>
                      <a:lnTo>
                        <a:pt x="36" y="12"/>
                      </a:lnTo>
                      <a:lnTo>
                        <a:pt x="36" y="12"/>
                      </a:lnTo>
                      <a:lnTo>
                        <a:pt x="36" y="12"/>
                      </a:lnTo>
                      <a:lnTo>
                        <a:pt x="36" y="12"/>
                      </a:lnTo>
                      <a:lnTo>
                        <a:pt x="36" y="10"/>
                      </a:lnTo>
                      <a:lnTo>
                        <a:pt x="36" y="10"/>
                      </a:lnTo>
                      <a:lnTo>
                        <a:pt x="36" y="10"/>
                      </a:lnTo>
                      <a:lnTo>
                        <a:pt x="36" y="8"/>
                      </a:lnTo>
                      <a:lnTo>
                        <a:pt x="36" y="8"/>
                      </a:lnTo>
                      <a:lnTo>
                        <a:pt x="38" y="8"/>
                      </a:lnTo>
                      <a:lnTo>
                        <a:pt x="38" y="8"/>
                      </a:lnTo>
                      <a:lnTo>
                        <a:pt x="38" y="8"/>
                      </a:lnTo>
                      <a:lnTo>
                        <a:pt x="40" y="8"/>
                      </a:lnTo>
                      <a:lnTo>
                        <a:pt x="40" y="8"/>
                      </a:lnTo>
                      <a:lnTo>
                        <a:pt x="40" y="8"/>
                      </a:lnTo>
                      <a:lnTo>
                        <a:pt x="42" y="8"/>
                      </a:lnTo>
                      <a:lnTo>
                        <a:pt x="42" y="8"/>
                      </a:lnTo>
                      <a:lnTo>
                        <a:pt x="42" y="6"/>
                      </a:lnTo>
                      <a:lnTo>
                        <a:pt x="42" y="6"/>
                      </a:lnTo>
                      <a:lnTo>
                        <a:pt x="44" y="6"/>
                      </a:lnTo>
                      <a:lnTo>
                        <a:pt x="44" y="6"/>
                      </a:lnTo>
                      <a:lnTo>
                        <a:pt x="46" y="6"/>
                      </a:lnTo>
                      <a:lnTo>
                        <a:pt x="46" y="6"/>
                      </a:lnTo>
                      <a:lnTo>
                        <a:pt x="46" y="8"/>
                      </a:lnTo>
                      <a:lnTo>
                        <a:pt x="46" y="8"/>
                      </a:lnTo>
                      <a:lnTo>
                        <a:pt x="46" y="10"/>
                      </a:lnTo>
                      <a:lnTo>
                        <a:pt x="46" y="10"/>
                      </a:lnTo>
                      <a:lnTo>
                        <a:pt x="46" y="8"/>
                      </a:lnTo>
                      <a:lnTo>
                        <a:pt x="48" y="8"/>
                      </a:lnTo>
                      <a:lnTo>
                        <a:pt x="48" y="10"/>
                      </a:lnTo>
                      <a:lnTo>
                        <a:pt x="48" y="10"/>
                      </a:lnTo>
                      <a:lnTo>
                        <a:pt x="48" y="8"/>
                      </a:lnTo>
                      <a:lnTo>
                        <a:pt x="48" y="8"/>
                      </a:lnTo>
                      <a:lnTo>
                        <a:pt x="48" y="8"/>
                      </a:lnTo>
                      <a:lnTo>
                        <a:pt x="48" y="6"/>
                      </a:lnTo>
                      <a:lnTo>
                        <a:pt x="50" y="6"/>
                      </a:lnTo>
                      <a:lnTo>
                        <a:pt x="50" y="6"/>
                      </a:lnTo>
                      <a:lnTo>
                        <a:pt x="50" y="8"/>
                      </a:lnTo>
                      <a:lnTo>
                        <a:pt x="52" y="8"/>
                      </a:lnTo>
                      <a:lnTo>
                        <a:pt x="52" y="8"/>
                      </a:lnTo>
                      <a:lnTo>
                        <a:pt x="52" y="8"/>
                      </a:lnTo>
                      <a:lnTo>
                        <a:pt x="52" y="8"/>
                      </a:lnTo>
                      <a:lnTo>
                        <a:pt x="52" y="8"/>
                      </a:lnTo>
                      <a:lnTo>
                        <a:pt x="54" y="8"/>
                      </a:lnTo>
                      <a:lnTo>
                        <a:pt x="54" y="8"/>
                      </a:lnTo>
                      <a:lnTo>
                        <a:pt x="54" y="8"/>
                      </a:lnTo>
                      <a:lnTo>
                        <a:pt x="54" y="6"/>
                      </a:lnTo>
                      <a:lnTo>
                        <a:pt x="54" y="6"/>
                      </a:lnTo>
                      <a:lnTo>
                        <a:pt x="54" y="6"/>
                      </a:lnTo>
                      <a:lnTo>
                        <a:pt x="54" y="4"/>
                      </a:lnTo>
                      <a:lnTo>
                        <a:pt x="54" y="4"/>
                      </a:lnTo>
                      <a:lnTo>
                        <a:pt x="54" y="4"/>
                      </a:lnTo>
                      <a:lnTo>
                        <a:pt x="54" y="4"/>
                      </a:lnTo>
                      <a:lnTo>
                        <a:pt x="56" y="4"/>
                      </a:lnTo>
                      <a:lnTo>
                        <a:pt x="56" y="2"/>
                      </a:lnTo>
                      <a:lnTo>
                        <a:pt x="56" y="2"/>
                      </a:lnTo>
                      <a:lnTo>
                        <a:pt x="57" y="2"/>
                      </a:lnTo>
                      <a:lnTo>
                        <a:pt x="57" y="2"/>
                      </a:lnTo>
                      <a:lnTo>
                        <a:pt x="57" y="2"/>
                      </a:lnTo>
                      <a:lnTo>
                        <a:pt x="59" y="2"/>
                      </a:lnTo>
                      <a:lnTo>
                        <a:pt x="59" y="4"/>
                      </a:lnTo>
                      <a:lnTo>
                        <a:pt x="59" y="4"/>
                      </a:lnTo>
                      <a:lnTo>
                        <a:pt x="61" y="4"/>
                      </a:lnTo>
                      <a:lnTo>
                        <a:pt x="61" y="4"/>
                      </a:lnTo>
                      <a:lnTo>
                        <a:pt x="61" y="4"/>
                      </a:lnTo>
                      <a:lnTo>
                        <a:pt x="61" y="4"/>
                      </a:lnTo>
                      <a:lnTo>
                        <a:pt x="61" y="4"/>
                      </a:lnTo>
                      <a:lnTo>
                        <a:pt x="61" y="4"/>
                      </a:lnTo>
                      <a:lnTo>
                        <a:pt x="61" y="2"/>
                      </a:lnTo>
                      <a:lnTo>
                        <a:pt x="61" y="2"/>
                      </a:lnTo>
                      <a:lnTo>
                        <a:pt x="61" y="2"/>
                      </a:lnTo>
                      <a:lnTo>
                        <a:pt x="61" y="0"/>
                      </a:lnTo>
                      <a:lnTo>
                        <a:pt x="63" y="0"/>
                      </a:lnTo>
                      <a:lnTo>
                        <a:pt x="63" y="0"/>
                      </a:lnTo>
                      <a:lnTo>
                        <a:pt x="63" y="0"/>
                      </a:lnTo>
                      <a:lnTo>
                        <a:pt x="65" y="0"/>
                      </a:lnTo>
                      <a:lnTo>
                        <a:pt x="65" y="0"/>
                      </a:lnTo>
                      <a:lnTo>
                        <a:pt x="65"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0" name="Freeform 189">
                  <a:extLst>
                    <a:ext uri="{FF2B5EF4-FFF2-40B4-BE49-F238E27FC236}">
                      <a16:creationId xmlns:a16="http://schemas.microsoft.com/office/drawing/2014/main" id="{4A7B6DAC-5C18-4A01-B631-12CC09571340}"/>
                    </a:ext>
                  </a:extLst>
                </p:cNvPr>
                <p:cNvSpPr>
                  <a:spLocks/>
                </p:cNvSpPr>
                <p:nvPr/>
              </p:nvSpPr>
              <p:spPr bwMode="auto">
                <a:xfrm>
                  <a:off x="10655441" y="2711451"/>
                  <a:ext cx="77788" cy="65088"/>
                </a:xfrm>
                <a:custGeom>
                  <a:avLst/>
                  <a:gdLst>
                    <a:gd name="T0" fmla="*/ 42 w 49"/>
                    <a:gd name="T1" fmla="*/ 4 h 41"/>
                    <a:gd name="T2" fmla="*/ 46 w 49"/>
                    <a:gd name="T3" fmla="*/ 4 h 41"/>
                    <a:gd name="T4" fmla="*/ 48 w 49"/>
                    <a:gd name="T5" fmla="*/ 6 h 41"/>
                    <a:gd name="T6" fmla="*/ 49 w 49"/>
                    <a:gd name="T7" fmla="*/ 10 h 41"/>
                    <a:gd name="T8" fmla="*/ 46 w 49"/>
                    <a:gd name="T9" fmla="*/ 12 h 41"/>
                    <a:gd name="T10" fmla="*/ 44 w 49"/>
                    <a:gd name="T11" fmla="*/ 12 h 41"/>
                    <a:gd name="T12" fmla="*/ 40 w 49"/>
                    <a:gd name="T13" fmla="*/ 12 h 41"/>
                    <a:gd name="T14" fmla="*/ 38 w 49"/>
                    <a:gd name="T15" fmla="*/ 12 h 41"/>
                    <a:gd name="T16" fmla="*/ 36 w 49"/>
                    <a:gd name="T17" fmla="*/ 14 h 41"/>
                    <a:gd name="T18" fmla="*/ 38 w 49"/>
                    <a:gd name="T19" fmla="*/ 16 h 41"/>
                    <a:gd name="T20" fmla="*/ 42 w 49"/>
                    <a:gd name="T21" fmla="*/ 14 h 41"/>
                    <a:gd name="T22" fmla="*/ 44 w 49"/>
                    <a:gd name="T23" fmla="*/ 16 h 41"/>
                    <a:gd name="T24" fmla="*/ 44 w 49"/>
                    <a:gd name="T25" fmla="*/ 18 h 41"/>
                    <a:gd name="T26" fmla="*/ 42 w 49"/>
                    <a:gd name="T27" fmla="*/ 19 h 41"/>
                    <a:gd name="T28" fmla="*/ 42 w 49"/>
                    <a:gd name="T29" fmla="*/ 19 h 41"/>
                    <a:gd name="T30" fmla="*/ 46 w 49"/>
                    <a:gd name="T31" fmla="*/ 21 h 41"/>
                    <a:gd name="T32" fmla="*/ 44 w 49"/>
                    <a:gd name="T33" fmla="*/ 23 h 41"/>
                    <a:gd name="T34" fmla="*/ 44 w 49"/>
                    <a:gd name="T35" fmla="*/ 27 h 41"/>
                    <a:gd name="T36" fmla="*/ 42 w 49"/>
                    <a:gd name="T37" fmla="*/ 25 h 41"/>
                    <a:gd name="T38" fmla="*/ 38 w 49"/>
                    <a:gd name="T39" fmla="*/ 27 h 41"/>
                    <a:gd name="T40" fmla="*/ 34 w 49"/>
                    <a:gd name="T41" fmla="*/ 29 h 41"/>
                    <a:gd name="T42" fmla="*/ 32 w 49"/>
                    <a:gd name="T43" fmla="*/ 29 h 41"/>
                    <a:gd name="T44" fmla="*/ 30 w 49"/>
                    <a:gd name="T45" fmla="*/ 33 h 41"/>
                    <a:gd name="T46" fmla="*/ 28 w 49"/>
                    <a:gd name="T47" fmla="*/ 35 h 41"/>
                    <a:gd name="T48" fmla="*/ 25 w 49"/>
                    <a:gd name="T49" fmla="*/ 35 h 41"/>
                    <a:gd name="T50" fmla="*/ 23 w 49"/>
                    <a:gd name="T51" fmla="*/ 33 h 41"/>
                    <a:gd name="T52" fmla="*/ 21 w 49"/>
                    <a:gd name="T53" fmla="*/ 35 h 41"/>
                    <a:gd name="T54" fmla="*/ 19 w 49"/>
                    <a:gd name="T55" fmla="*/ 35 h 41"/>
                    <a:gd name="T56" fmla="*/ 17 w 49"/>
                    <a:gd name="T57" fmla="*/ 39 h 41"/>
                    <a:gd name="T58" fmla="*/ 17 w 49"/>
                    <a:gd name="T59" fmla="*/ 39 h 41"/>
                    <a:gd name="T60" fmla="*/ 13 w 49"/>
                    <a:gd name="T61" fmla="*/ 41 h 41"/>
                    <a:gd name="T62" fmla="*/ 11 w 49"/>
                    <a:gd name="T63" fmla="*/ 39 h 41"/>
                    <a:gd name="T64" fmla="*/ 13 w 49"/>
                    <a:gd name="T65" fmla="*/ 37 h 41"/>
                    <a:gd name="T66" fmla="*/ 13 w 49"/>
                    <a:gd name="T67" fmla="*/ 35 h 41"/>
                    <a:gd name="T68" fmla="*/ 9 w 49"/>
                    <a:gd name="T69" fmla="*/ 37 h 41"/>
                    <a:gd name="T70" fmla="*/ 7 w 49"/>
                    <a:gd name="T71" fmla="*/ 35 h 41"/>
                    <a:gd name="T72" fmla="*/ 4 w 49"/>
                    <a:gd name="T73" fmla="*/ 35 h 41"/>
                    <a:gd name="T74" fmla="*/ 4 w 49"/>
                    <a:gd name="T75" fmla="*/ 31 h 41"/>
                    <a:gd name="T76" fmla="*/ 0 w 49"/>
                    <a:gd name="T77" fmla="*/ 29 h 41"/>
                    <a:gd name="T78" fmla="*/ 0 w 49"/>
                    <a:gd name="T79" fmla="*/ 27 h 41"/>
                    <a:gd name="T80" fmla="*/ 2 w 49"/>
                    <a:gd name="T81" fmla="*/ 23 h 41"/>
                    <a:gd name="T82" fmla="*/ 5 w 49"/>
                    <a:gd name="T83" fmla="*/ 21 h 41"/>
                    <a:gd name="T84" fmla="*/ 7 w 49"/>
                    <a:gd name="T85" fmla="*/ 19 h 41"/>
                    <a:gd name="T86" fmla="*/ 11 w 49"/>
                    <a:gd name="T87" fmla="*/ 19 h 41"/>
                    <a:gd name="T88" fmla="*/ 15 w 49"/>
                    <a:gd name="T89" fmla="*/ 18 h 41"/>
                    <a:gd name="T90" fmla="*/ 17 w 49"/>
                    <a:gd name="T91" fmla="*/ 16 h 41"/>
                    <a:gd name="T92" fmla="*/ 21 w 49"/>
                    <a:gd name="T93" fmla="*/ 16 h 41"/>
                    <a:gd name="T94" fmla="*/ 23 w 49"/>
                    <a:gd name="T95" fmla="*/ 18 h 41"/>
                    <a:gd name="T96" fmla="*/ 23 w 49"/>
                    <a:gd name="T97" fmla="*/ 14 h 41"/>
                    <a:gd name="T98" fmla="*/ 25 w 49"/>
                    <a:gd name="T99" fmla="*/ 14 h 41"/>
                    <a:gd name="T100" fmla="*/ 23 w 49"/>
                    <a:gd name="T101" fmla="*/ 12 h 41"/>
                    <a:gd name="T102" fmla="*/ 26 w 49"/>
                    <a:gd name="T103" fmla="*/ 10 h 41"/>
                    <a:gd name="T104" fmla="*/ 28 w 49"/>
                    <a:gd name="T105" fmla="*/ 8 h 41"/>
                    <a:gd name="T106" fmla="*/ 32 w 49"/>
                    <a:gd name="T107" fmla="*/ 6 h 41"/>
                    <a:gd name="T108" fmla="*/ 34 w 49"/>
                    <a:gd name="T109" fmla="*/ 4 h 41"/>
                    <a:gd name="T110" fmla="*/ 36 w 49"/>
                    <a:gd name="T111" fmla="*/ 2 h 41"/>
                    <a:gd name="T112" fmla="*/ 38 w 49"/>
                    <a:gd name="T113" fmla="*/ 0 h 41"/>
                    <a:gd name="T114" fmla="*/ 42 w 49"/>
                    <a:gd name="T11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41">
                      <a:moveTo>
                        <a:pt x="42" y="0"/>
                      </a:moveTo>
                      <a:lnTo>
                        <a:pt x="42" y="2"/>
                      </a:lnTo>
                      <a:lnTo>
                        <a:pt x="42" y="2"/>
                      </a:lnTo>
                      <a:lnTo>
                        <a:pt x="42" y="4"/>
                      </a:lnTo>
                      <a:lnTo>
                        <a:pt x="42" y="4"/>
                      </a:lnTo>
                      <a:lnTo>
                        <a:pt x="42" y="4"/>
                      </a:lnTo>
                      <a:lnTo>
                        <a:pt x="42" y="4"/>
                      </a:lnTo>
                      <a:lnTo>
                        <a:pt x="44" y="4"/>
                      </a:lnTo>
                      <a:lnTo>
                        <a:pt x="44" y="4"/>
                      </a:lnTo>
                      <a:lnTo>
                        <a:pt x="44" y="4"/>
                      </a:lnTo>
                      <a:lnTo>
                        <a:pt x="44" y="4"/>
                      </a:lnTo>
                      <a:lnTo>
                        <a:pt x="46" y="4"/>
                      </a:lnTo>
                      <a:lnTo>
                        <a:pt x="46" y="4"/>
                      </a:lnTo>
                      <a:lnTo>
                        <a:pt x="48" y="4"/>
                      </a:lnTo>
                      <a:lnTo>
                        <a:pt x="48" y="6"/>
                      </a:lnTo>
                      <a:lnTo>
                        <a:pt x="48" y="6"/>
                      </a:lnTo>
                      <a:lnTo>
                        <a:pt x="48" y="6"/>
                      </a:lnTo>
                      <a:lnTo>
                        <a:pt x="48" y="6"/>
                      </a:lnTo>
                      <a:lnTo>
                        <a:pt x="48" y="6"/>
                      </a:lnTo>
                      <a:lnTo>
                        <a:pt x="49" y="6"/>
                      </a:lnTo>
                      <a:lnTo>
                        <a:pt x="49" y="6"/>
                      </a:lnTo>
                      <a:lnTo>
                        <a:pt x="49" y="8"/>
                      </a:lnTo>
                      <a:lnTo>
                        <a:pt x="49" y="8"/>
                      </a:lnTo>
                      <a:lnTo>
                        <a:pt x="49" y="10"/>
                      </a:lnTo>
                      <a:lnTo>
                        <a:pt x="48" y="10"/>
                      </a:lnTo>
                      <a:lnTo>
                        <a:pt x="48" y="10"/>
                      </a:lnTo>
                      <a:lnTo>
                        <a:pt x="48" y="10"/>
                      </a:lnTo>
                      <a:lnTo>
                        <a:pt x="48" y="12"/>
                      </a:lnTo>
                      <a:lnTo>
                        <a:pt x="48" y="12"/>
                      </a:lnTo>
                      <a:lnTo>
                        <a:pt x="46" y="12"/>
                      </a:lnTo>
                      <a:lnTo>
                        <a:pt x="46" y="12"/>
                      </a:lnTo>
                      <a:lnTo>
                        <a:pt x="46" y="10"/>
                      </a:lnTo>
                      <a:lnTo>
                        <a:pt x="44" y="10"/>
                      </a:lnTo>
                      <a:lnTo>
                        <a:pt x="44" y="10"/>
                      </a:lnTo>
                      <a:lnTo>
                        <a:pt x="44" y="12"/>
                      </a:lnTo>
                      <a:lnTo>
                        <a:pt x="44" y="12"/>
                      </a:lnTo>
                      <a:lnTo>
                        <a:pt x="44" y="12"/>
                      </a:lnTo>
                      <a:lnTo>
                        <a:pt x="42" y="12"/>
                      </a:lnTo>
                      <a:lnTo>
                        <a:pt x="42" y="12"/>
                      </a:lnTo>
                      <a:lnTo>
                        <a:pt x="42" y="12"/>
                      </a:lnTo>
                      <a:lnTo>
                        <a:pt x="42" y="12"/>
                      </a:lnTo>
                      <a:lnTo>
                        <a:pt x="40" y="12"/>
                      </a:lnTo>
                      <a:lnTo>
                        <a:pt x="40" y="12"/>
                      </a:lnTo>
                      <a:lnTo>
                        <a:pt x="40" y="12"/>
                      </a:lnTo>
                      <a:lnTo>
                        <a:pt x="38" y="12"/>
                      </a:lnTo>
                      <a:lnTo>
                        <a:pt x="38" y="12"/>
                      </a:lnTo>
                      <a:lnTo>
                        <a:pt x="38" y="12"/>
                      </a:lnTo>
                      <a:lnTo>
                        <a:pt x="38" y="12"/>
                      </a:lnTo>
                      <a:lnTo>
                        <a:pt x="36" y="12"/>
                      </a:lnTo>
                      <a:lnTo>
                        <a:pt x="36" y="12"/>
                      </a:lnTo>
                      <a:lnTo>
                        <a:pt x="34" y="12"/>
                      </a:lnTo>
                      <a:lnTo>
                        <a:pt x="34" y="14"/>
                      </a:lnTo>
                      <a:lnTo>
                        <a:pt x="36" y="14"/>
                      </a:lnTo>
                      <a:lnTo>
                        <a:pt x="36" y="14"/>
                      </a:lnTo>
                      <a:lnTo>
                        <a:pt x="36" y="16"/>
                      </a:lnTo>
                      <a:lnTo>
                        <a:pt x="36" y="16"/>
                      </a:lnTo>
                      <a:lnTo>
                        <a:pt x="36" y="14"/>
                      </a:lnTo>
                      <a:lnTo>
                        <a:pt x="38" y="14"/>
                      </a:lnTo>
                      <a:lnTo>
                        <a:pt x="38" y="14"/>
                      </a:lnTo>
                      <a:lnTo>
                        <a:pt x="38" y="16"/>
                      </a:lnTo>
                      <a:lnTo>
                        <a:pt x="38" y="16"/>
                      </a:lnTo>
                      <a:lnTo>
                        <a:pt x="38" y="14"/>
                      </a:lnTo>
                      <a:lnTo>
                        <a:pt x="38" y="14"/>
                      </a:lnTo>
                      <a:lnTo>
                        <a:pt x="40" y="14"/>
                      </a:lnTo>
                      <a:lnTo>
                        <a:pt x="40" y="14"/>
                      </a:lnTo>
                      <a:lnTo>
                        <a:pt x="42" y="14"/>
                      </a:lnTo>
                      <a:lnTo>
                        <a:pt x="42" y="14"/>
                      </a:lnTo>
                      <a:lnTo>
                        <a:pt x="42" y="14"/>
                      </a:lnTo>
                      <a:lnTo>
                        <a:pt x="42" y="14"/>
                      </a:lnTo>
                      <a:lnTo>
                        <a:pt x="42" y="16"/>
                      </a:lnTo>
                      <a:lnTo>
                        <a:pt x="44" y="16"/>
                      </a:lnTo>
                      <a:lnTo>
                        <a:pt x="44" y="16"/>
                      </a:lnTo>
                      <a:lnTo>
                        <a:pt x="42" y="16"/>
                      </a:lnTo>
                      <a:lnTo>
                        <a:pt x="42" y="18"/>
                      </a:lnTo>
                      <a:lnTo>
                        <a:pt x="44" y="18"/>
                      </a:lnTo>
                      <a:lnTo>
                        <a:pt x="44" y="18"/>
                      </a:lnTo>
                      <a:lnTo>
                        <a:pt x="44" y="18"/>
                      </a:lnTo>
                      <a:lnTo>
                        <a:pt x="44" y="18"/>
                      </a:lnTo>
                      <a:lnTo>
                        <a:pt x="44" y="19"/>
                      </a:lnTo>
                      <a:lnTo>
                        <a:pt x="44" y="19"/>
                      </a:lnTo>
                      <a:lnTo>
                        <a:pt x="44" y="19"/>
                      </a:lnTo>
                      <a:lnTo>
                        <a:pt x="44" y="19"/>
                      </a:lnTo>
                      <a:lnTo>
                        <a:pt x="42" y="19"/>
                      </a:lnTo>
                      <a:lnTo>
                        <a:pt x="42" y="19"/>
                      </a:lnTo>
                      <a:lnTo>
                        <a:pt x="42" y="19"/>
                      </a:lnTo>
                      <a:lnTo>
                        <a:pt x="42" y="19"/>
                      </a:lnTo>
                      <a:lnTo>
                        <a:pt x="42" y="19"/>
                      </a:lnTo>
                      <a:lnTo>
                        <a:pt x="42" y="19"/>
                      </a:lnTo>
                      <a:lnTo>
                        <a:pt x="42" y="19"/>
                      </a:lnTo>
                      <a:lnTo>
                        <a:pt x="42" y="19"/>
                      </a:lnTo>
                      <a:lnTo>
                        <a:pt x="44" y="19"/>
                      </a:lnTo>
                      <a:lnTo>
                        <a:pt x="44" y="21"/>
                      </a:lnTo>
                      <a:lnTo>
                        <a:pt x="44" y="21"/>
                      </a:lnTo>
                      <a:lnTo>
                        <a:pt x="44" y="21"/>
                      </a:lnTo>
                      <a:lnTo>
                        <a:pt x="46" y="21"/>
                      </a:lnTo>
                      <a:lnTo>
                        <a:pt x="46" y="21"/>
                      </a:lnTo>
                      <a:lnTo>
                        <a:pt x="46" y="21"/>
                      </a:lnTo>
                      <a:lnTo>
                        <a:pt x="46" y="21"/>
                      </a:lnTo>
                      <a:lnTo>
                        <a:pt x="46" y="23"/>
                      </a:lnTo>
                      <a:lnTo>
                        <a:pt x="44" y="23"/>
                      </a:lnTo>
                      <a:lnTo>
                        <a:pt x="44" y="23"/>
                      </a:lnTo>
                      <a:lnTo>
                        <a:pt x="44" y="23"/>
                      </a:lnTo>
                      <a:lnTo>
                        <a:pt x="44" y="23"/>
                      </a:lnTo>
                      <a:lnTo>
                        <a:pt x="44" y="25"/>
                      </a:lnTo>
                      <a:lnTo>
                        <a:pt x="44" y="25"/>
                      </a:lnTo>
                      <a:lnTo>
                        <a:pt x="44" y="25"/>
                      </a:lnTo>
                      <a:lnTo>
                        <a:pt x="44" y="27"/>
                      </a:lnTo>
                      <a:lnTo>
                        <a:pt x="44" y="27"/>
                      </a:lnTo>
                      <a:lnTo>
                        <a:pt x="44" y="27"/>
                      </a:lnTo>
                      <a:lnTo>
                        <a:pt x="42" y="27"/>
                      </a:lnTo>
                      <a:lnTo>
                        <a:pt x="42" y="27"/>
                      </a:lnTo>
                      <a:lnTo>
                        <a:pt x="42" y="25"/>
                      </a:lnTo>
                      <a:lnTo>
                        <a:pt x="42" y="25"/>
                      </a:lnTo>
                      <a:lnTo>
                        <a:pt x="42" y="25"/>
                      </a:lnTo>
                      <a:lnTo>
                        <a:pt x="40" y="25"/>
                      </a:lnTo>
                      <a:lnTo>
                        <a:pt x="40" y="25"/>
                      </a:lnTo>
                      <a:lnTo>
                        <a:pt x="38" y="25"/>
                      </a:lnTo>
                      <a:lnTo>
                        <a:pt x="38" y="25"/>
                      </a:lnTo>
                      <a:lnTo>
                        <a:pt x="38" y="27"/>
                      </a:lnTo>
                      <a:lnTo>
                        <a:pt x="38" y="27"/>
                      </a:lnTo>
                      <a:lnTo>
                        <a:pt x="38" y="27"/>
                      </a:lnTo>
                      <a:lnTo>
                        <a:pt x="38" y="27"/>
                      </a:lnTo>
                      <a:lnTo>
                        <a:pt x="36" y="27"/>
                      </a:lnTo>
                      <a:lnTo>
                        <a:pt x="36" y="29"/>
                      </a:lnTo>
                      <a:lnTo>
                        <a:pt x="36" y="29"/>
                      </a:lnTo>
                      <a:lnTo>
                        <a:pt x="34" y="29"/>
                      </a:lnTo>
                      <a:lnTo>
                        <a:pt x="34" y="29"/>
                      </a:lnTo>
                      <a:lnTo>
                        <a:pt x="34" y="29"/>
                      </a:lnTo>
                      <a:lnTo>
                        <a:pt x="32" y="29"/>
                      </a:lnTo>
                      <a:lnTo>
                        <a:pt x="32" y="29"/>
                      </a:lnTo>
                      <a:lnTo>
                        <a:pt x="32" y="29"/>
                      </a:lnTo>
                      <a:lnTo>
                        <a:pt x="32" y="29"/>
                      </a:lnTo>
                      <a:lnTo>
                        <a:pt x="32" y="31"/>
                      </a:lnTo>
                      <a:lnTo>
                        <a:pt x="32" y="31"/>
                      </a:lnTo>
                      <a:lnTo>
                        <a:pt x="32" y="31"/>
                      </a:lnTo>
                      <a:lnTo>
                        <a:pt x="32" y="33"/>
                      </a:lnTo>
                      <a:lnTo>
                        <a:pt x="32" y="33"/>
                      </a:lnTo>
                      <a:lnTo>
                        <a:pt x="30" y="33"/>
                      </a:lnTo>
                      <a:lnTo>
                        <a:pt x="30" y="33"/>
                      </a:lnTo>
                      <a:lnTo>
                        <a:pt x="28" y="33"/>
                      </a:lnTo>
                      <a:lnTo>
                        <a:pt x="28" y="33"/>
                      </a:lnTo>
                      <a:lnTo>
                        <a:pt x="28" y="33"/>
                      </a:lnTo>
                      <a:lnTo>
                        <a:pt x="28" y="33"/>
                      </a:lnTo>
                      <a:lnTo>
                        <a:pt x="28" y="35"/>
                      </a:lnTo>
                      <a:lnTo>
                        <a:pt x="26" y="35"/>
                      </a:lnTo>
                      <a:lnTo>
                        <a:pt x="26" y="35"/>
                      </a:lnTo>
                      <a:lnTo>
                        <a:pt x="26" y="35"/>
                      </a:lnTo>
                      <a:lnTo>
                        <a:pt x="26" y="35"/>
                      </a:lnTo>
                      <a:lnTo>
                        <a:pt x="25" y="35"/>
                      </a:lnTo>
                      <a:lnTo>
                        <a:pt x="25" y="35"/>
                      </a:lnTo>
                      <a:lnTo>
                        <a:pt x="25" y="35"/>
                      </a:lnTo>
                      <a:lnTo>
                        <a:pt x="25" y="33"/>
                      </a:lnTo>
                      <a:lnTo>
                        <a:pt x="23" y="33"/>
                      </a:lnTo>
                      <a:lnTo>
                        <a:pt x="23" y="33"/>
                      </a:lnTo>
                      <a:lnTo>
                        <a:pt x="23" y="33"/>
                      </a:lnTo>
                      <a:lnTo>
                        <a:pt x="23" y="33"/>
                      </a:lnTo>
                      <a:lnTo>
                        <a:pt x="23" y="33"/>
                      </a:lnTo>
                      <a:lnTo>
                        <a:pt x="21" y="33"/>
                      </a:lnTo>
                      <a:lnTo>
                        <a:pt x="21" y="35"/>
                      </a:lnTo>
                      <a:lnTo>
                        <a:pt x="21" y="35"/>
                      </a:lnTo>
                      <a:lnTo>
                        <a:pt x="21" y="35"/>
                      </a:lnTo>
                      <a:lnTo>
                        <a:pt x="21" y="35"/>
                      </a:lnTo>
                      <a:lnTo>
                        <a:pt x="21" y="35"/>
                      </a:lnTo>
                      <a:lnTo>
                        <a:pt x="21" y="37"/>
                      </a:lnTo>
                      <a:lnTo>
                        <a:pt x="21" y="37"/>
                      </a:lnTo>
                      <a:lnTo>
                        <a:pt x="21" y="37"/>
                      </a:lnTo>
                      <a:lnTo>
                        <a:pt x="21" y="35"/>
                      </a:lnTo>
                      <a:lnTo>
                        <a:pt x="19" y="35"/>
                      </a:lnTo>
                      <a:lnTo>
                        <a:pt x="19" y="37"/>
                      </a:lnTo>
                      <a:lnTo>
                        <a:pt x="19" y="37"/>
                      </a:lnTo>
                      <a:lnTo>
                        <a:pt x="19" y="37"/>
                      </a:lnTo>
                      <a:lnTo>
                        <a:pt x="17" y="37"/>
                      </a:lnTo>
                      <a:lnTo>
                        <a:pt x="17" y="39"/>
                      </a:lnTo>
                      <a:lnTo>
                        <a:pt x="17" y="39"/>
                      </a:lnTo>
                      <a:lnTo>
                        <a:pt x="17" y="37"/>
                      </a:lnTo>
                      <a:lnTo>
                        <a:pt x="17" y="37"/>
                      </a:lnTo>
                      <a:lnTo>
                        <a:pt x="17" y="39"/>
                      </a:lnTo>
                      <a:lnTo>
                        <a:pt x="15" y="39"/>
                      </a:lnTo>
                      <a:lnTo>
                        <a:pt x="15" y="39"/>
                      </a:lnTo>
                      <a:lnTo>
                        <a:pt x="17" y="39"/>
                      </a:lnTo>
                      <a:lnTo>
                        <a:pt x="17" y="41"/>
                      </a:lnTo>
                      <a:lnTo>
                        <a:pt x="15" y="41"/>
                      </a:lnTo>
                      <a:lnTo>
                        <a:pt x="15" y="41"/>
                      </a:lnTo>
                      <a:lnTo>
                        <a:pt x="15" y="41"/>
                      </a:lnTo>
                      <a:lnTo>
                        <a:pt x="13" y="41"/>
                      </a:lnTo>
                      <a:lnTo>
                        <a:pt x="13" y="41"/>
                      </a:lnTo>
                      <a:lnTo>
                        <a:pt x="13" y="41"/>
                      </a:lnTo>
                      <a:lnTo>
                        <a:pt x="11" y="41"/>
                      </a:lnTo>
                      <a:lnTo>
                        <a:pt x="11" y="41"/>
                      </a:lnTo>
                      <a:lnTo>
                        <a:pt x="11" y="41"/>
                      </a:lnTo>
                      <a:lnTo>
                        <a:pt x="11" y="41"/>
                      </a:lnTo>
                      <a:lnTo>
                        <a:pt x="11" y="39"/>
                      </a:lnTo>
                      <a:lnTo>
                        <a:pt x="11" y="39"/>
                      </a:lnTo>
                      <a:lnTo>
                        <a:pt x="11" y="39"/>
                      </a:lnTo>
                      <a:lnTo>
                        <a:pt x="11" y="37"/>
                      </a:lnTo>
                      <a:lnTo>
                        <a:pt x="11" y="37"/>
                      </a:lnTo>
                      <a:lnTo>
                        <a:pt x="11" y="37"/>
                      </a:lnTo>
                      <a:lnTo>
                        <a:pt x="13" y="37"/>
                      </a:lnTo>
                      <a:lnTo>
                        <a:pt x="13" y="35"/>
                      </a:lnTo>
                      <a:lnTo>
                        <a:pt x="13" y="35"/>
                      </a:lnTo>
                      <a:lnTo>
                        <a:pt x="13" y="35"/>
                      </a:lnTo>
                      <a:lnTo>
                        <a:pt x="13" y="35"/>
                      </a:lnTo>
                      <a:lnTo>
                        <a:pt x="13" y="35"/>
                      </a:lnTo>
                      <a:lnTo>
                        <a:pt x="13" y="35"/>
                      </a:lnTo>
                      <a:lnTo>
                        <a:pt x="11" y="35"/>
                      </a:lnTo>
                      <a:lnTo>
                        <a:pt x="11" y="35"/>
                      </a:lnTo>
                      <a:lnTo>
                        <a:pt x="11" y="35"/>
                      </a:lnTo>
                      <a:lnTo>
                        <a:pt x="11" y="37"/>
                      </a:lnTo>
                      <a:lnTo>
                        <a:pt x="11" y="37"/>
                      </a:lnTo>
                      <a:lnTo>
                        <a:pt x="9" y="37"/>
                      </a:lnTo>
                      <a:lnTo>
                        <a:pt x="9" y="37"/>
                      </a:lnTo>
                      <a:lnTo>
                        <a:pt x="9" y="37"/>
                      </a:lnTo>
                      <a:lnTo>
                        <a:pt x="9" y="37"/>
                      </a:lnTo>
                      <a:lnTo>
                        <a:pt x="7" y="37"/>
                      </a:lnTo>
                      <a:lnTo>
                        <a:pt x="7" y="37"/>
                      </a:lnTo>
                      <a:lnTo>
                        <a:pt x="7" y="35"/>
                      </a:lnTo>
                      <a:lnTo>
                        <a:pt x="7" y="35"/>
                      </a:lnTo>
                      <a:lnTo>
                        <a:pt x="5" y="35"/>
                      </a:lnTo>
                      <a:lnTo>
                        <a:pt x="5" y="35"/>
                      </a:lnTo>
                      <a:lnTo>
                        <a:pt x="5" y="35"/>
                      </a:lnTo>
                      <a:lnTo>
                        <a:pt x="5" y="35"/>
                      </a:lnTo>
                      <a:lnTo>
                        <a:pt x="4" y="35"/>
                      </a:lnTo>
                      <a:lnTo>
                        <a:pt x="4" y="35"/>
                      </a:lnTo>
                      <a:lnTo>
                        <a:pt x="4" y="33"/>
                      </a:lnTo>
                      <a:lnTo>
                        <a:pt x="4" y="33"/>
                      </a:lnTo>
                      <a:lnTo>
                        <a:pt x="4" y="31"/>
                      </a:lnTo>
                      <a:lnTo>
                        <a:pt x="4" y="31"/>
                      </a:lnTo>
                      <a:lnTo>
                        <a:pt x="4" y="31"/>
                      </a:lnTo>
                      <a:lnTo>
                        <a:pt x="4" y="29"/>
                      </a:lnTo>
                      <a:lnTo>
                        <a:pt x="2" y="29"/>
                      </a:lnTo>
                      <a:lnTo>
                        <a:pt x="2" y="29"/>
                      </a:lnTo>
                      <a:lnTo>
                        <a:pt x="2" y="29"/>
                      </a:lnTo>
                      <a:lnTo>
                        <a:pt x="2" y="29"/>
                      </a:lnTo>
                      <a:lnTo>
                        <a:pt x="0" y="29"/>
                      </a:lnTo>
                      <a:lnTo>
                        <a:pt x="0" y="29"/>
                      </a:lnTo>
                      <a:lnTo>
                        <a:pt x="0" y="29"/>
                      </a:lnTo>
                      <a:lnTo>
                        <a:pt x="0" y="27"/>
                      </a:lnTo>
                      <a:lnTo>
                        <a:pt x="0" y="27"/>
                      </a:lnTo>
                      <a:lnTo>
                        <a:pt x="0" y="27"/>
                      </a:lnTo>
                      <a:lnTo>
                        <a:pt x="0" y="27"/>
                      </a:lnTo>
                      <a:lnTo>
                        <a:pt x="0" y="27"/>
                      </a:lnTo>
                      <a:lnTo>
                        <a:pt x="0" y="25"/>
                      </a:lnTo>
                      <a:lnTo>
                        <a:pt x="0" y="25"/>
                      </a:lnTo>
                      <a:lnTo>
                        <a:pt x="2" y="25"/>
                      </a:lnTo>
                      <a:lnTo>
                        <a:pt x="2" y="23"/>
                      </a:lnTo>
                      <a:lnTo>
                        <a:pt x="2" y="23"/>
                      </a:lnTo>
                      <a:lnTo>
                        <a:pt x="2" y="23"/>
                      </a:lnTo>
                      <a:lnTo>
                        <a:pt x="2" y="23"/>
                      </a:lnTo>
                      <a:lnTo>
                        <a:pt x="4" y="23"/>
                      </a:lnTo>
                      <a:lnTo>
                        <a:pt x="4" y="23"/>
                      </a:lnTo>
                      <a:lnTo>
                        <a:pt x="4" y="21"/>
                      </a:lnTo>
                      <a:lnTo>
                        <a:pt x="5" y="21"/>
                      </a:lnTo>
                      <a:lnTo>
                        <a:pt x="5" y="21"/>
                      </a:lnTo>
                      <a:lnTo>
                        <a:pt x="5" y="21"/>
                      </a:lnTo>
                      <a:lnTo>
                        <a:pt x="5" y="21"/>
                      </a:lnTo>
                      <a:lnTo>
                        <a:pt x="7" y="21"/>
                      </a:lnTo>
                      <a:lnTo>
                        <a:pt x="7" y="19"/>
                      </a:lnTo>
                      <a:lnTo>
                        <a:pt x="7" y="19"/>
                      </a:lnTo>
                      <a:lnTo>
                        <a:pt x="9" y="19"/>
                      </a:lnTo>
                      <a:lnTo>
                        <a:pt x="9" y="19"/>
                      </a:lnTo>
                      <a:lnTo>
                        <a:pt x="9" y="19"/>
                      </a:lnTo>
                      <a:lnTo>
                        <a:pt x="11" y="19"/>
                      </a:lnTo>
                      <a:lnTo>
                        <a:pt x="11" y="19"/>
                      </a:lnTo>
                      <a:lnTo>
                        <a:pt x="11" y="19"/>
                      </a:lnTo>
                      <a:lnTo>
                        <a:pt x="13" y="19"/>
                      </a:lnTo>
                      <a:lnTo>
                        <a:pt x="13" y="19"/>
                      </a:lnTo>
                      <a:lnTo>
                        <a:pt x="15" y="19"/>
                      </a:lnTo>
                      <a:lnTo>
                        <a:pt x="15" y="19"/>
                      </a:lnTo>
                      <a:lnTo>
                        <a:pt x="15" y="19"/>
                      </a:lnTo>
                      <a:lnTo>
                        <a:pt x="15" y="18"/>
                      </a:lnTo>
                      <a:lnTo>
                        <a:pt x="15" y="18"/>
                      </a:lnTo>
                      <a:lnTo>
                        <a:pt x="15" y="18"/>
                      </a:lnTo>
                      <a:lnTo>
                        <a:pt x="15" y="16"/>
                      </a:lnTo>
                      <a:lnTo>
                        <a:pt x="15" y="16"/>
                      </a:lnTo>
                      <a:lnTo>
                        <a:pt x="17" y="16"/>
                      </a:lnTo>
                      <a:lnTo>
                        <a:pt x="17" y="16"/>
                      </a:lnTo>
                      <a:lnTo>
                        <a:pt x="17" y="16"/>
                      </a:lnTo>
                      <a:lnTo>
                        <a:pt x="17" y="16"/>
                      </a:lnTo>
                      <a:lnTo>
                        <a:pt x="19" y="16"/>
                      </a:lnTo>
                      <a:lnTo>
                        <a:pt x="19" y="16"/>
                      </a:lnTo>
                      <a:lnTo>
                        <a:pt x="21" y="16"/>
                      </a:lnTo>
                      <a:lnTo>
                        <a:pt x="21" y="16"/>
                      </a:lnTo>
                      <a:lnTo>
                        <a:pt x="21" y="16"/>
                      </a:lnTo>
                      <a:lnTo>
                        <a:pt x="21" y="18"/>
                      </a:lnTo>
                      <a:lnTo>
                        <a:pt x="21" y="18"/>
                      </a:lnTo>
                      <a:lnTo>
                        <a:pt x="21" y="18"/>
                      </a:lnTo>
                      <a:lnTo>
                        <a:pt x="23" y="18"/>
                      </a:lnTo>
                      <a:lnTo>
                        <a:pt x="23" y="18"/>
                      </a:lnTo>
                      <a:lnTo>
                        <a:pt x="23" y="16"/>
                      </a:lnTo>
                      <a:lnTo>
                        <a:pt x="21" y="16"/>
                      </a:lnTo>
                      <a:lnTo>
                        <a:pt x="21" y="16"/>
                      </a:lnTo>
                      <a:lnTo>
                        <a:pt x="21" y="14"/>
                      </a:lnTo>
                      <a:lnTo>
                        <a:pt x="21" y="14"/>
                      </a:lnTo>
                      <a:lnTo>
                        <a:pt x="23" y="14"/>
                      </a:lnTo>
                      <a:lnTo>
                        <a:pt x="23" y="14"/>
                      </a:lnTo>
                      <a:lnTo>
                        <a:pt x="23" y="14"/>
                      </a:lnTo>
                      <a:lnTo>
                        <a:pt x="23" y="14"/>
                      </a:lnTo>
                      <a:lnTo>
                        <a:pt x="25" y="14"/>
                      </a:lnTo>
                      <a:lnTo>
                        <a:pt x="25" y="14"/>
                      </a:lnTo>
                      <a:lnTo>
                        <a:pt x="25" y="14"/>
                      </a:lnTo>
                      <a:lnTo>
                        <a:pt x="25" y="14"/>
                      </a:lnTo>
                      <a:lnTo>
                        <a:pt x="25" y="12"/>
                      </a:lnTo>
                      <a:lnTo>
                        <a:pt x="23" y="12"/>
                      </a:lnTo>
                      <a:lnTo>
                        <a:pt x="23" y="12"/>
                      </a:lnTo>
                      <a:lnTo>
                        <a:pt x="23" y="12"/>
                      </a:lnTo>
                      <a:lnTo>
                        <a:pt x="23" y="12"/>
                      </a:lnTo>
                      <a:lnTo>
                        <a:pt x="23" y="12"/>
                      </a:lnTo>
                      <a:lnTo>
                        <a:pt x="25" y="12"/>
                      </a:lnTo>
                      <a:lnTo>
                        <a:pt x="25" y="12"/>
                      </a:lnTo>
                      <a:lnTo>
                        <a:pt x="25" y="10"/>
                      </a:lnTo>
                      <a:lnTo>
                        <a:pt x="26" y="10"/>
                      </a:lnTo>
                      <a:lnTo>
                        <a:pt x="26" y="10"/>
                      </a:lnTo>
                      <a:lnTo>
                        <a:pt x="26" y="10"/>
                      </a:lnTo>
                      <a:lnTo>
                        <a:pt x="26" y="10"/>
                      </a:lnTo>
                      <a:lnTo>
                        <a:pt x="26" y="8"/>
                      </a:lnTo>
                      <a:lnTo>
                        <a:pt x="28" y="8"/>
                      </a:lnTo>
                      <a:lnTo>
                        <a:pt x="28" y="8"/>
                      </a:lnTo>
                      <a:lnTo>
                        <a:pt x="28" y="8"/>
                      </a:lnTo>
                      <a:lnTo>
                        <a:pt x="28" y="8"/>
                      </a:lnTo>
                      <a:lnTo>
                        <a:pt x="28" y="6"/>
                      </a:lnTo>
                      <a:lnTo>
                        <a:pt x="30" y="6"/>
                      </a:lnTo>
                      <a:lnTo>
                        <a:pt x="30" y="6"/>
                      </a:lnTo>
                      <a:lnTo>
                        <a:pt x="32" y="6"/>
                      </a:lnTo>
                      <a:lnTo>
                        <a:pt x="32" y="6"/>
                      </a:lnTo>
                      <a:lnTo>
                        <a:pt x="32" y="6"/>
                      </a:lnTo>
                      <a:lnTo>
                        <a:pt x="32" y="4"/>
                      </a:lnTo>
                      <a:lnTo>
                        <a:pt x="32" y="4"/>
                      </a:lnTo>
                      <a:lnTo>
                        <a:pt x="34" y="4"/>
                      </a:lnTo>
                      <a:lnTo>
                        <a:pt x="34" y="4"/>
                      </a:lnTo>
                      <a:lnTo>
                        <a:pt x="34" y="4"/>
                      </a:lnTo>
                      <a:lnTo>
                        <a:pt x="34" y="4"/>
                      </a:lnTo>
                      <a:lnTo>
                        <a:pt x="34" y="4"/>
                      </a:lnTo>
                      <a:lnTo>
                        <a:pt x="36" y="4"/>
                      </a:lnTo>
                      <a:lnTo>
                        <a:pt x="36" y="2"/>
                      </a:lnTo>
                      <a:lnTo>
                        <a:pt x="36" y="2"/>
                      </a:lnTo>
                      <a:lnTo>
                        <a:pt x="36" y="2"/>
                      </a:lnTo>
                      <a:lnTo>
                        <a:pt x="36" y="0"/>
                      </a:lnTo>
                      <a:lnTo>
                        <a:pt x="38" y="0"/>
                      </a:lnTo>
                      <a:lnTo>
                        <a:pt x="38" y="0"/>
                      </a:lnTo>
                      <a:lnTo>
                        <a:pt x="38" y="0"/>
                      </a:lnTo>
                      <a:lnTo>
                        <a:pt x="38" y="0"/>
                      </a:lnTo>
                      <a:lnTo>
                        <a:pt x="38" y="0"/>
                      </a:lnTo>
                      <a:lnTo>
                        <a:pt x="40" y="0"/>
                      </a:lnTo>
                      <a:lnTo>
                        <a:pt x="40" y="0"/>
                      </a:lnTo>
                      <a:lnTo>
                        <a:pt x="40" y="0"/>
                      </a:lnTo>
                      <a:lnTo>
                        <a:pt x="40" y="0"/>
                      </a:lnTo>
                      <a:lnTo>
                        <a:pt x="42" y="0"/>
                      </a:lnTo>
                      <a:lnTo>
                        <a:pt x="42" y="0"/>
                      </a:lnTo>
                      <a:lnTo>
                        <a:pt x="42" y="0"/>
                      </a:lnTo>
                      <a:lnTo>
                        <a:pt x="42" y="0"/>
                      </a:lnTo>
                      <a:lnTo>
                        <a:pt x="44" y="0"/>
                      </a:lnTo>
                      <a:lnTo>
                        <a:pt x="44" y="0"/>
                      </a:lnTo>
                      <a:lnTo>
                        <a:pt x="4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1" name="Freeform 190">
                  <a:extLst>
                    <a:ext uri="{FF2B5EF4-FFF2-40B4-BE49-F238E27FC236}">
                      <a16:creationId xmlns:a16="http://schemas.microsoft.com/office/drawing/2014/main" id="{2E2CB808-6B5A-4C49-9ED7-4BAF74D4378E}"/>
                    </a:ext>
                  </a:extLst>
                </p:cNvPr>
                <p:cNvSpPr>
                  <a:spLocks/>
                </p:cNvSpPr>
                <p:nvPr/>
              </p:nvSpPr>
              <p:spPr bwMode="auto">
                <a:xfrm>
                  <a:off x="10655441" y="2711451"/>
                  <a:ext cx="77788" cy="65088"/>
                </a:xfrm>
                <a:custGeom>
                  <a:avLst/>
                  <a:gdLst>
                    <a:gd name="T0" fmla="*/ 42 w 49"/>
                    <a:gd name="T1" fmla="*/ 4 h 41"/>
                    <a:gd name="T2" fmla="*/ 46 w 49"/>
                    <a:gd name="T3" fmla="*/ 4 h 41"/>
                    <a:gd name="T4" fmla="*/ 48 w 49"/>
                    <a:gd name="T5" fmla="*/ 6 h 41"/>
                    <a:gd name="T6" fmla="*/ 49 w 49"/>
                    <a:gd name="T7" fmla="*/ 10 h 41"/>
                    <a:gd name="T8" fmla="*/ 46 w 49"/>
                    <a:gd name="T9" fmla="*/ 12 h 41"/>
                    <a:gd name="T10" fmla="*/ 44 w 49"/>
                    <a:gd name="T11" fmla="*/ 12 h 41"/>
                    <a:gd name="T12" fmla="*/ 40 w 49"/>
                    <a:gd name="T13" fmla="*/ 12 h 41"/>
                    <a:gd name="T14" fmla="*/ 38 w 49"/>
                    <a:gd name="T15" fmla="*/ 12 h 41"/>
                    <a:gd name="T16" fmla="*/ 36 w 49"/>
                    <a:gd name="T17" fmla="*/ 14 h 41"/>
                    <a:gd name="T18" fmla="*/ 38 w 49"/>
                    <a:gd name="T19" fmla="*/ 16 h 41"/>
                    <a:gd name="T20" fmla="*/ 42 w 49"/>
                    <a:gd name="T21" fmla="*/ 14 h 41"/>
                    <a:gd name="T22" fmla="*/ 44 w 49"/>
                    <a:gd name="T23" fmla="*/ 16 h 41"/>
                    <a:gd name="T24" fmla="*/ 44 w 49"/>
                    <a:gd name="T25" fmla="*/ 18 h 41"/>
                    <a:gd name="T26" fmla="*/ 42 w 49"/>
                    <a:gd name="T27" fmla="*/ 19 h 41"/>
                    <a:gd name="T28" fmla="*/ 42 w 49"/>
                    <a:gd name="T29" fmla="*/ 19 h 41"/>
                    <a:gd name="T30" fmla="*/ 46 w 49"/>
                    <a:gd name="T31" fmla="*/ 21 h 41"/>
                    <a:gd name="T32" fmla="*/ 44 w 49"/>
                    <a:gd name="T33" fmla="*/ 23 h 41"/>
                    <a:gd name="T34" fmla="*/ 44 w 49"/>
                    <a:gd name="T35" fmla="*/ 27 h 41"/>
                    <a:gd name="T36" fmla="*/ 42 w 49"/>
                    <a:gd name="T37" fmla="*/ 25 h 41"/>
                    <a:gd name="T38" fmla="*/ 38 w 49"/>
                    <a:gd name="T39" fmla="*/ 27 h 41"/>
                    <a:gd name="T40" fmla="*/ 34 w 49"/>
                    <a:gd name="T41" fmla="*/ 29 h 41"/>
                    <a:gd name="T42" fmla="*/ 32 w 49"/>
                    <a:gd name="T43" fmla="*/ 29 h 41"/>
                    <a:gd name="T44" fmla="*/ 30 w 49"/>
                    <a:gd name="T45" fmla="*/ 33 h 41"/>
                    <a:gd name="T46" fmla="*/ 28 w 49"/>
                    <a:gd name="T47" fmla="*/ 35 h 41"/>
                    <a:gd name="T48" fmla="*/ 25 w 49"/>
                    <a:gd name="T49" fmla="*/ 35 h 41"/>
                    <a:gd name="T50" fmla="*/ 23 w 49"/>
                    <a:gd name="T51" fmla="*/ 33 h 41"/>
                    <a:gd name="T52" fmla="*/ 21 w 49"/>
                    <a:gd name="T53" fmla="*/ 35 h 41"/>
                    <a:gd name="T54" fmla="*/ 19 w 49"/>
                    <a:gd name="T55" fmla="*/ 35 h 41"/>
                    <a:gd name="T56" fmla="*/ 17 w 49"/>
                    <a:gd name="T57" fmla="*/ 39 h 41"/>
                    <a:gd name="T58" fmla="*/ 17 w 49"/>
                    <a:gd name="T59" fmla="*/ 39 h 41"/>
                    <a:gd name="T60" fmla="*/ 13 w 49"/>
                    <a:gd name="T61" fmla="*/ 41 h 41"/>
                    <a:gd name="T62" fmla="*/ 11 w 49"/>
                    <a:gd name="T63" fmla="*/ 39 h 41"/>
                    <a:gd name="T64" fmla="*/ 13 w 49"/>
                    <a:gd name="T65" fmla="*/ 37 h 41"/>
                    <a:gd name="T66" fmla="*/ 13 w 49"/>
                    <a:gd name="T67" fmla="*/ 35 h 41"/>
                    <a:gd name="T68" fmla="*/ 9 w 49"/>
                    <a:gd name="T69" fmla="*/ 37 h 41"/>
                    <a:gd name="T70" fmla="*/ 7 w 49"/>
                    <a:gd name="T71" fmla="*/ 35 h 41"/>
                    <a:gd name="T72" fmla="*/ 4 w 49"/>
                    <a:gd name="T73" fmla="*/ 35 h 41"/>
                    <a:gd name="T74" fmla="*/ 4 w 49"/>
                    <a:gd name="T75" fmla="*/ 31 h 41"/>
                    <a:gd name="T76" fmla="*/ 0 w 49"/>
                    <a:gd name="T77" fmla="*/ 29 h 41"/>
                    <a:gd name="T78" fmla="*/ 0 w 49"/>
                    <a:gd name="T79" fmla="*/ 27 h 41"/>
                    <a:gd name="T80" fmla="*/ 2 w 49"/>
                    <a:gd name="T81" fmla="*/ 23 h 41"/>
                    <a:gd name="T82" fmla="*/ 5 w 49"/>
                    <a:gd name="T83" fmla="*/ 21 h 41"/>
                    <a:gd name="T84" fmla="*/ 7 w 49"/>
                    <a:gd name="T85" fmla="*/ 19 h 41"/>
                    <a:gd name="T86" fmla="*/ 11 w 49"/>
                    <a:gd name="T87" fmla="*/ 19 h 41"/>
                    <a:gd name="T88" fmla="*/ 15 w 49"/>
                    <a:gd name="T89" fmla="*/ 18 h 41"/>
                    <a:gd name="T90" fmla="*/ 17 w 49"/>
                    <a:gd name="T91" fmla="*/ 16 h 41"/>
                    <a:gd name="T92" fmla="*/ 21 w 49"/>
                    <a:gd name="T93" fmla="*/ 16 h 41"/>
                    <a:gd name="T94" fmla="*/ 23 w 49"/>
                    <a:gd name="T95" fmla="*/ 18 h 41"/>
                    <a:gd name="T96" fmla="*/ 23 w 49"/>
                    <a:gd name="T97" fmla="*/ 14 h 41"/>
                    <a:gd name="T98" fmla="*/ 25 w 49"/>
                    <a:gd name="T99" fmla="*/ 14 h 41"/>
                    <a:gd name="T100" fmla="*/ 23 w 49"/>
                    <a:gd name="T101" fmla="*/ 12 h 41"/>
                    <a:gd name="T102" fmla="*/ 26 w 49"/>
                    <a:gd name="T103" fmla="*/ 10 h 41"/>
                    <a:gd name="T104" fmla="*/ 28 w 49"/>
                    <a:gd name="T105" fmla="*/ 8 h 41"/>
                    <a:gd name="T106" fmla="*/ 32 w 49"/>
                    <a:gd name="T107" fmla="*/ 6 h 41"/>
                    <a:gd name="T108" fmla="*/ 34 w 49"/>
                    <a:gd name="T109" fmla="*/ 4 h 41"/>
                    <a:gd name="T110" fmla="*/ 36 w 49"/>
                    <a:gd name="T111" fmla="*/ 2 h 41"/>
                    <a:gd name="T112" fmla="*/ 38 w 49"/>
                    <a:gd name="T113" fmla="*/ 0 h 41"/>
                    <a:gd name="T114" fmla="*/ 42 w 49"/>
                    <a:gd name="T115"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 h="41">
                      <a:moveTo>
                        <a:pt x="42" y="0"/>
                      </a:moveTo>
                      <a:lnTo>
                        <a:pt x="42" y="2"/>
                      </a:lnTo>
                      <a:lnTo>
                        <a:pt x="42" y="2"/>
                      </a:lnTo>
                      <a:lnTo>
                        <a:pt x="42" y="4"/>
                      </a:lnTo>
                      <a:lnTo>
                        <a:pt x="42" y="4"/>
                      </a:lnTo>
                      <a:lnTo>
                        <a:pt x="42" y="4"/>
                      </a:lnTo>
                      <a:lnTo>
                        <a:pt x="42" y="4"/>
                      </a:lnTo>
                      <a:lnTo>
                        <a:pt x="44" y="4"/>
                      </a:lnTo>
                      <a:lnTo>
                        <a:pt x="44" y="4"/>
                      </a:lnTo>
                      <a:lnTo>
                        <a:pt x="44" y="4"/>
                      </a:lnTo>
                      <a:lnTo>
                        <a:pt x="44" y="4"/>
                      </a:lnTo>
                      <a:lnTo>
                        <a:pt x="46" y="4"/>
                      </a:lnTo>
                      <a:lnTo>
                        <a:pt x="46" y="4"/>
                      </a:lnTo>
                      <a:lnTo>
                        <a:pt x="48" y="4"/>
                      </a:lnTo>
                      <a:lnTo>
                        <a:pt x="48" y="6"/>
                      </a:lnTo>
                      <a:lnTo>
                        <a:pt x="48" y="6"/>
                      </a:lnTo>
                      <a:lnTo>
                        <a:pt x="48" y="6"/>
                      </a:lnTo>
                      <a:lnTo>
                        <a:pt x="48" y="6"/>
                      </a:lnTo>
                      <a:lnTo>
                        <a:pt x="48" y="6"/>
                      </a:lnTo>
                      <a:lnTo>
                        <a:pt x="49" y="6"/>
                      </a:lnTo>
                      <a:lnTo>
                        <a:pt x="49" y="6"/>
                      </a:lnTo>
                      <a:lnTo>
                        <a:pt x="49" y="8"/>
                      </a:lnTo>
                      <a:lnTo>
                        <a:pt x="49" y="8"/>
                      </a:lnTo>
                      <a:lnTo>
                        <a:pt x="49" y="10"/>
                      </a:lnTo>
                      <a:lnTo>
                        <a:pt x="48" y="10"/>
                      </a:lnTo>
                      <a:lnTo>
                        <a:pt x="48" y="10"/>
                      </a:lnTo>
                      <a:lnTo>
                        <a:pt x="48" y="10"/>
                      </a:lnTo>
                      <a:lnTo>
                        <a:pt x="48" y="12"/>
                      </a:lnTo>
                      <a:lnTo>
                        <a:pt x="48" y="12"/>
                      </a:lnTo>
                      <a:lnTo>
                        <a:pt x="46" y="12"/>
                      </a:lnTo>
                      <a:lnTo>
                        <a:pt x="46" y="12"/>
                      </a:lnTo>
                      <a:lnTo>
                        <a:pt x="46" y="10"/>
                      </a:lnTo>
                      <a:lnTo>
                        <a:pt x="44" y="10"/>
                      </a:lnTo>
                      <a:lnTo>
                        <a:pt x="44" y="10"/>
                      </a:lnTo>
                      <a:lnTo>
                        <a:pt x="44" y="12"/>
                      </a:lnTo>
                      <a:lnTo>
                        <a:pt x="44" y="12"/>
                      </a:lnTo>
                      <a:lnTo>
                        <a:pt x="44" y="12"/>
                      </a:lnTo>
                      <a:lnTo>
                        <a:pt x="42" y="12"/>
                      </a:lnTo>
                      <a:lnTo>
                        <a:pt x="42" y="12"/>
                      </a:lnTo>
                      <a:lnTo>
                        <a:pt x="42" y="12"/>
                      </a:lnTo>
                      <a:lnTo>
                        <a:pt x="42" y="12"/>
                      </a:lnTo>
                      <a:lnTo>
                        <a:pt x="40" y="12"/>
                      </a:lnTo>
                      <a:lnTo>
                        <a:pt x="40" y="12"/>
                      </a:lnTo>
                      <a:lnTo>
                        <a:pt x="40" y="12"/>
                      </a:lnTo>
                      <a:lnTo>
                        <a:pt x="38" y="12"/>
                      </a:lnTo>
                      <a:lnTo>
                        <a:pt x="38" y="12"/>
                      </a:lnTo>
                      <a:lnTo>
                        <a:pt x="38" y="12"/>
                      </a:lnTo>
                      <a:lnTo>
                        <a:pt x="38" y="12"/>
                      </a:lnTo>
                      <a:lnTo>
                        <a:pt x="36" y="12"/>
                      </a:lnTo>
                      <a:lnTo>
                        <a:pt x="36" y="12"/>
                      </a:lnTo>
                      <a:lnTo>
                        <a:pt x="34" y="12"/>
                      </a:lnTo>
                      <a:lnTo>
                        <a:pt x="34" y="14"/>
                      </a:lnTo>
                      <a:lnTo>
                        <a:pt x="36" y="14"/>
                      </a:lnTo>
                      <a:lnTo>
                        <a:pt x="36" y="14"/>
                      </a:lnTo>
                      <a:lnTo>
                        <a:pt x="36" y="16"/>
                      </a:lnTo>
                      <a:lnTo>
                        <a:pt x="36" y="16"/>
                      </a:lnTo>
                      <a:lnTo>
                        <a:pt x="36" y="14"/>
                      </a:lnTo>
                      <a:lnTo>
                        <a:pt x="38" y="14"/>
                      </a:lnTo>
                      <a:lnTo>
                        <a:pt x="38" y="14"/>
                      </a:lnTo>
                      <a:lnTo>
                        <a:pt x="38" y="16"/>
                      </a:lnTo>
                      <a:lnTo>
                        <a:pt x="38" y="16"/>
                      </a:lnTo>
                      <a:lnTo>
                        <a:pt x="38" y="14"/>
                      </a:lnTo>
                      <a:lnTo>
                        <a:pt x="38" y="14"/>
                      </a:lnTo>
                      <a:lnTo>
                        <a:pt x="40" y="14"/>
                      </a:lnTo>
                      <a:lnTo>
                        <a:pt x="40" y="14"/>
                      </a:lnTo>
                      <a:lnTo>
                        <a:pt x="42" y="14"/>
                      </a:lnTo>
                      <a:lnTo>
                        <a:pt x="42" y="14"/>
                      </a:lnTo>
                      <a:lnTo>
                        <a:pt x="42" y="14"/>
                      </a:lnTo>
                      <a:lnTo>
                        <a:pt x="42" y="14"/>
                      </a:lnTo>
                      <a:lnTo>
                        <a:pt x="42" y="16"/>
                      </a:lnTo>
                      <a:lnTo>
                        <a:pt x="44" y="16"/>
                      </a:lnTo>
                      <a:lnTo>
                        <a:pt x="44" y="16"/>
                      </a:lnTo>
                      <a:lnTo>
                        <a:pt x="42" y="16"/>
                      </a:lnTo>
                      <a:lnTo>
                        <a:pt x="42" y="18"/>
                      </a:lnTo>
                      <a:lnTo>
                        <a:pt x="44" y="18"/>
                      </a:lnTo>
                      <a:lnTo>
                        <a:pt x="44" y="18"/>
                      </a:lnTo>
                      <a:lnTo>
                        <a:pt x="44" y="18"/>
                      </a:lnTo>
                      <a:lnTo>
                        <a:pt x="44" y="18"/>
                      </a:lnTo>
                      <a:lnTo>
                        <a:pt x="44" y="19"/>
                      </a:lnTo>
                      <a:lnTo>
                        <a:pt x="44" y="19"/>
                      </a:lnTo>
                      <a:lnTo>
                        <a:pt x="44" y="19"/>
                      </a:lnTo>
                      <a:lnTo>
                        <a:pt x="44" y="19"/>
                      </a:lnTo>
                      <a:lnTo>
                        <a:pt x="42" y="19"/>
                      </a:lnTo>
                      <a:lnTo>
                        <a:pt x="42" y="19"/>
                      </a:lnTo>
                      <a:lnTo>
                        <a:pt x="42" y="19"/>
                      </a:lnTo>
                      <a:lnTo>
                        <a:pt x="42" y="19"/>
                      </a:lnTo>
                      <a:lnTo>
                        <a:pt x="42" y="19"/>
                      </a:lnTo>
                      <a:lnTo>
                        <a:pt x="42" y="19"/>
                      </a:lnTo>
                      <a:lnTo>
                        <a:pt x="42" y="19"/>
                      </a:lnTo>
                      <a:lnTo>
                        <a:pt x="42" y="19"/>
                      </a:lnTo>
                      <a:lnTo>
                        <a:pt x="44" y="19"/>
                      </a:lnTo>
                      <a:lnTo>
                        <a:pt x="44" y="21"/>
                      </a:lnTo>
                      <a:lnTo>
                        <a:pt x="44" y="21"/>
                      </a:lnTo>
                      <a:lnTo>
                        <a:pt x="44" y="21"/>
                      </a:lnTo>
                      <a:lnTo>
                        <a:pt x="46" y="21"/>
                      </a:lnTo>
                      <a:lnTo>
                        <a:pt x="46" y="21"/>
                      </a:lnTo>
                      <a:lnTo>
                        <a:pt x="46" y="21"/>
                      </a:lnTo>
                      <a:lnTo>
                        <a:pt x="46" y="21"/>
                      </a:lnTo>
                      <a:lnTo>
                        <a:pt x="46" y="23"/>
                      </a:lnTo>
                      <a:lnTo>
                        <a:pt x="44" y="23"/>
                      </a:lnTo>
                      <a:lnTo>
                        <a:pt x="44" y="23"/>
                      </a:lnTo>
                      <a:lnTo>
                        <a:pt x="44" y="23"/>
                      </a:lnTo>
                      <a:lnTo>
                        <a:pt x="44" y="23"/>
                      </a:lnTo>
                      <a:lnTo>
                        <a:pt x="44" y="25"/>
                      </a:lnTo>
                      <a:lnTo>
                        <a:pt x="44" y="25"/>
                      </a:lnTo>
                      <a:lnTo>
                        <a:pt x="44" y="25"/>
                      </a:lnTo>
                      <a:lnTo>
                        <a:pt x="44" y="27"/>
                      </a:lnTo>
                      <a:lnTo>
                        <a:pt x="44" y="27"/>
                      </a:lnTo>
                      <a:lnTo>
                        <a:pt x="44" y="27"/>
                      </a:lnTo>
                      <a:lnTo>
                        <a:pt x="42" y="27"/>
                      </a:lnTo>
                      <a:lnTo>
                        <a:pt x="42" y="27"/>
                      </a:lnTo>
                      <a:lnTo>
                        <a:pt x="42" y="25"/>
                      </a:lnTo>
                      <a:lnTo>
                        <a:pt x="42" y="25"/>
                      </a:lnTo>
                      <a:lnTo>
                        <a:pt x="42" y="25"/>
                      </a:lnTo>
                      <a:lnTo>
                        <a:pt x="40" y="25"/>
                      </a:lnTo>
                      <a:lnTo>
                        <a:pt x="40" y="25"/>
                      </a:lnTo>
                      <a:lnTo>
                        <a:pt x="38" y="25"/>
                      </a:lnTo>
                      <a:lnTo>
                        <a:pt x="38" y="25"/>
                      </a:lnTo>
                      <a:lnTo>
                        <a:pt x="38" y="27"/>
                      </a:lnTo>
                      <a:lnTo>
                        <a:pt x="38" y="27"/>
                      </a:lnTo>
                      <a:lnTo>
                        <a:pt x="38" y="27"/>
                      </a:lnTo>
                      <a:lnTo>
                        <a:pt x="38" y="27"/>
                      </a:lnTo>
                      <a:lnTo>
                        <a:pt x="36" y="27"/>
                      </a:lnTo>
                      <a:lnTo>
                        <a:pt x="36" y="29"/>
                      </a:lnTo>
                      <a:lnTo>
                        <a:pt x="36" y="29"/>
                      </a:lnTo>
                      <a:lnTo>
                        <a:pt x="34" y="29"/>
                      </a:lnTo>
                      <a:lnTo>
                        <a:pt x="34" y="29"/>
                      </a:lnTo>
                      <a:lnTo>
                        <a:pt x="34" y="29"/>
                      </a:lnTo>
                      <a:lnTo>
                        <a:pt x="32" y="29"/>
                      </a:lnTo>
                      <a:lnTo>
                        <a:pt x="32" y="29"/>
                      </a:lnTo>
                      <a:lnTo>
                        <a:pt x="32" y="29"/>
                      </a:lnTo>
                      <a:lnTo>
                        <a:pt x="32" y="29"/>
                      </a:lnTo>
                      <a:lnTo>
                        <a:pt x="32" y="31"/>
                      </a:lnTo>
                      <a:lnTo>
                        <a:pt x="32" y="31"/>
                      </a:lnTo>
                      <a:lnTo>
                        <a:pt x="32" y="31"/>
                      </a:lnTo>
                      <a:lnTo>
                        <a:pt x="32" y="33"/>
                      </a:lnTo>
                      <a:lnTo>
                        <a:pt x="32" y="33"/>
                      </a:lnTo>
                      <a:lnTo>
                        <a:pt x="30" y="33"/>
                      </a:lnTo>
                      <a:lnTo>
                        <a:pt x="30" y="33"/>
                      </a:lnTo>
                      <a:lnTo>
                        <a:pt x="28" y="33"/>
                      </a:lnTo>
                      <a:lnTo>
                        <a:pt x="28" y="33"/>
                      </a:lnTo>
                      <a:lnTo>
                        <a:pt x="28" y="33"/>
                      </a:lnTo>
                      <a:lnTo>
                        <a:pt x="28" y="33"/>
                      </a:lnTo>
                      <a:lnTo>
                        <a:pt x="28" y="35"/>
                      </a:lnTo>
                      <a:lnTo>
                        <a:pt x="26" y="35"/>
                      </a:lnTo>
                      <a:lnTo>
                        <a:pt x="26" y="35"/>
                      </a:lnTo>
                      <a:lnTo>
                        <a:pt x="26" y="35"/>
                      </a:lnTo>
                      <a:lnTo>
                        <a:pt x="26" y="35"/>
                      </a:lnTo>
                      <a:lnTo>
                        <a:pt x="25" y="35"/>
                      </a:lnTo>
                      <a:lnTo>
                        <a:pt x="25" y="35"/>
                      </a:lnTo>
                      <a:lnTo>
                        <a:pt x="25" y="35"/>
                      </a:lnTo>
                      <a:lnTo>
                        <a:pt x="25" y="33"/>
                      </a:lnTo>
                      <a:lnTo>
                        <a:pt x="23" y="33"/>
                      </a:lnTo>
                      <a:lnTo>
                        <a:pt x="23" y="33"/>
                      </a:lnTo>
                      <a:lnTo>
                        <a:pt x="23" y="33"/>
                      </a:lnTo>
                      <a:lnTo>
                        <a:pt x="23" y="33"/>
                      </a:lnTo>
                      <a:lnTo>
                        <a:pt x="23" y="33"/>
                      </a:lnTo>
                      <a:lnTo>
                        <a:pt x="21" y="33"/>
                      </a:lnTo>
                      <a:lnTo>
                        <a:pt x="21" y="35"/>
                      </a:lnTo>
                      <a:lnTo>
                        <a:pt x="21" y="35"/>
                      </a:lnTo>
                      <a:lnTo>
                        <a:pt x="21" y="35"/>
                      </a:lnTo>
                      <a:lnTo>
                        <a:pt x="21" y="35"/>
                      </a:lnTo>
                      <a:lnTo>
                        <a:pt x="21" y="35"/>
                      </a:lnTo>
                      <a:lnTo>
                        <a:pt x="21" y="37"/>
                      </a:lnTo>
                      <a:lnTo>
                        <a:pt x="21" y="37"/>
                      </a:lnTo>
                      <a:lnTo>
                        <a:pt x="21" y="37"/>
                      </a:lnTo>
                      <a:lnTo>
                        <a:pt x="21" y="35"/>
                      </a:lnTo>
                      <a:lnTo>
                        <a:pt x="19" y="35"/>
                      </a:lnTo>
                      <a:lnTo>
                        <a:pt x="19" y="37"/>
                      </a:lnTo>
                      <a:lnTo>
                        <a:pt x="19" y="37"/>
                      </a:lnTo>
                      <a:lnTo>
                        <a:pt x="19" y="37"/>
                      </a:lnTo>
                      <a:lnTo>
                        <a:pt x="17" y="37"/>
                      </a:lnTo>
                      <a:lnTo>
                        <a:pt x="17" y="39"/>
                      </a:lnTo>
                      <a:lnTo>
                        <a:pt x="17" y="39"/>
                      </a:lnTo>
                      <a:lnTo>
                        <a:pt x="17" y="37"/>
                      </a:lnTo>
                      <a:lnTo>
                        <a:pt x="17" y="37"/>
                      </a:lnTo>
                      <a:lnTo>
                        <a:pt x="17" y="39"/>
                      </a:lnTo>
                      <a:lnTo>
                        <a:pt x="15" y="39"/>
                      </a:lnTo>
                      <a:lnTo>
                        <a:pt x="15" y="39"/>
                      </a:lnTo>
                      <a:lnTo>
                        <a:pt x="17" y="39"/>
                      </a:lnTo>
                      <a:lnTo>
                        <a:pt x="17" y="41"/>
                      </a:lnTo>
                      <a:lnTo>
                        <a:pt x="15" y="41"/>
                      </a:lnTo>
                      <a:lnTo>
                        <a:pt x="15" y="41"/>
                      </a:lnTo>
                      <a:lnTo>
                        <a:pt x="15" y="41"/>
                      </a:lnTo>
                      <a:lnTo>
                        <a:pt x="13" y="41"/>
                      </a:lnTo>
                      <a:lnTo>
                        <a:pt x="13" y="41"/>
                      </a:lnTo>
                      <a:lnTo>
                        <a:pt x="13" y="41"/>
                      </a:lnTo>
                      <a:lnTo>
                        <a:pt x="11" y="41"/>
                      </a:lnTo>
                      <a:lnTo>
                        <a:pt x="11" y="41"/>
                      </a:lnTo>
                      <a:lnTo>
                        <a:pt x="11" y="41"/>
                      </a:lnTo>
                      <a:lnTo>
                        <a:pt x="11" y="41"/>
                      </a:lnTo>
                      <a:lnTo>
                        <a:pt x="11" y="39"/>
                      </a:lnTo>
                      <a:lnTo>
                        <a:pt x="11" y="39"/>
                      </a:lnTo>
                      <a:lnTo>
                        <a:pt x="11" y="39"/>
                      </a:lnTo>
                      <a:lnTo>
                        <a:pt x="11" y="37"/>
                      </a:lnTo>
                      <a:lnTo>
                        <a:pt x="11" y="37"/>
                      </a:lnTo>
                      <a:lnTo>
                        <a:pt x="11" y="37"/>
                      </a:lnTo>
                      <a:lnTo>
                        <a:pt x="13" y="37"/>
                      </a:lnTo>
                      <a:lnTo>
                        <a:pt x="13" y="35"/>
                      </a:lnTo>
                      <a:lnTo>
                        <a:pt x="13" y="35"/>
                      </a:lnTo>
                      <a:lnTo>
                        <a:pt x="13" y="35"/>
                      </a:lnTo>
                      <a:lnTo>
                        <a:pt x="13" y="35"/>
                      </a:lnTo>
                      <a:lnTo>
                        <a:pt x="13" y="35"/>
                      </a:lnTo>
                      <a:lnTo>
                        <a:pt x="13" y="35"/>
                      </a:lnTo>
                      <a:lnTo>
                        <a:pt x="11" y="35"/>
                      </a:lnTo>
                      <a:lnTo>
                        <a:pt x="11" y="35"/>
                      </a:lnTo>
                      <a:lnTo>
                        <a:pt x="11" y="35"/>
                      </a:lnTo>
                      <a:lnTo>
                        <a:pt x="11" y="37"/>
                      </a:lnTo>
                      <a:lnTo>
                        <a:pt x="11" y="37"/>
                      </a:lnTo>
                      <a:lnTo>
                        <a:pt x="9" y="37"/>
                      </a:lnTo>
                      <a:lnTo>
                        <a:pt x="9" y="37"/>
                      </a:lnTo>
                      <a:lnTo>
                        <a:pt x="9" y="37"/>
                      </a:lnTo>
                      <a:lnTo>
                        <a:pt x="9" y="37"/>
                      </a:lnTo>
                      <a:lnTo>
                        <a:pt x="7" y="37"/>
                      </a:lnTo>
                      <a:lnTo>
                        <a:pt x="7" y="37"/>
                      </a:lnTo>
                      <a:lnTo>
                        <a:pt x="7" y="35"/>
                      </a:lnTo>
                      <a:lnTo>
                        <a:pt x="7" y="35"/>
                      </a:lnTo>
                      <a:lnTo>
                        <a:pt x="5" y="35"/>
                      </a:lnTo>
                      <a:lnTo>
                        <a:pt x="5" y="35"/>
                      </a:lnTo>
                      <a:lnTo>
                        <a:pt x="5" y="35"/>
                      </a:lnTo>
                      <a:lnTo>
                        <a:pt x="5" y="35"/>
                      </a:lnTo>
                      <a:lnTo>
                        <a:pt x="4" y="35"/>
                      </a:lnTo>
                      <a:lnTo>
                        <a:pt x="4" y="35"/>
                      </a:lnTo>
                      <a:lnTo>
                        <a:pt x="4" y="33"/>
                      </a:lnTo>
                      <a:lnTo>
                        <a:pt x="4" y="33"/>
                      </a:lnTo>
                      <a:lnTo>
                        <a:pt x="4" y="31"/>
                      </a:lnTo>
                      <a:lnTo>
                        <a:pt x="4" y="31"/>
                      </a:lnTo>
                      <a:lnTo>
                        <a:pt x="4" y="31"/>
                      </a:lnTo>
                      <a:lnTo>
                        <a:pt x="4" y="29"/>
                      </a:lnTo>
                      <a:lnTo>
                        <a:pt x="2" y="29"/>
                      </a:lnTo>
                      <a:lnTo>
                        <a:pt x="2" y="29"/>
                      </a:lnTo>
                      <a:lnTo>
                        <a:pt x="2" y="29"/>
                      </a:lnTo>
                      <a:lnTo>
                        <a:pt x="2" y="29"/>
                      </a:lnTo>
                      <a:lnTo>
                        <a:pt x="0" y="29"/>
                      </a:lnTo>
                      <a:lnTo>
                        <a:pt x="0" y="29"/>
                      </a:lnTo>
                      <a:lnTo>
                        <a:pt x="0" y="29"/>
                      </a:lnTo>
                      <a:lnTo>
                        <a:pt x="0" y="27"/>
                      </a:lnTo>
                      <a:lnTo>
                        <a:pt x="0" y="27"/>
                      </a:lnTo>
                      <a:lnTo>
                        <a:pt x="0" y="27"/>
                      </a:lnTo>
                      <a:lnTo>
                        <a:pt x="0" y="27"/>
                      </a:lnTo>
                      <a:lnTo>
                        <a:pt x="0" y="27"/>
                      </a:lnTo>
                      <a:lnTo>
                        <a:pt x="0" y="25"/>
                      </a:lnTo>
                      <a:lnTo>
                        <a:pt x="0" y="25"/>
                      </a:lnTo>
                      <a:lnTo>
                        <a:pt x="2" y="25"/>
                      </a:lnTo>
                      <a:lnTo>
                        <a:pt x="2" y="23"/>
                      </a:lnTo>
                      <a:lnTo>
                        <a:pt x="2" y="23"/>
                      </a:lnTo>
                      <a:lnTo>
                        <a:pt x="2" y="23"/>
                      </a:lnTo>
                      <a:lnTo>
                        <a:pt x="2" y="23"/>
                      </a:lnTo>
                      <a:lnTo>
                        <a:pt x="4" y="23"/>
                      </a:lnTo>
                      <a:lnTo>
                        <a:pt x="4" y="23"/>
                      </a:lnTo>
                      <a:lnTo>
                        <a:pt x="4" y="21"/>
                      </a:lnTo>
                      <a:lnTo>
                        <a:pt x="5" y="21"/>
                      </a:lnTo>
                      <a:lnTo>
                        <a:pt x="5" y="21"/>
                      </a:lnTo>
                      <a:lnTo>
                        <a:pt x="5" y="21"/>
                      </a:lnTo>
                      <a:lnTo>
                        <a:pt x="5" y="21"/>
                      </a:lnTo>
                      <a:lnTo>
                        <a:pt x="7" y="21"/>
                      </a:lnTo>
                      <a:lnTo>
                        <a:pt x="7" y="19"/>
                      </a:lnTo>
                      <a:lnTo>
                        <a:pt x="7" y="19"/>
                      </a:lnTo>
                      <a:lnTo>
                        <a:pt x="9" y="19"/>
                      </a:lnTo>
                      <a:lnTo>
                        <a:pt x="9" y="19"/>
                      </a:lnTo>
                      <a:lnTo>
                        <a:pt x="9" y="19"/>
                      </a:lnTo>
                      <a:lnTo>
                        <a:pt x="11" y="19"/>
                      </a:lnTo>
                      <a:lnTo>
                        <a:pt x="11" y="19"/>
                      </a:lnTo>
                      <a:lnTo>
                        <a:pt x="11" y="19"/>
                      </a:lnTo>
                      <a:lnTo>
                        <a:pt x="13" y="19"/>
                      </a:lnTo>
                      <a:lnTo>
                        <a:pt x="13" y="19"/>
                      </a:lnTo>
                      <a:lnTo>
                        <a:pt x="15" y="19"/>
                      </a:lnTo>
                      <a:lnTo>
                        <a:pt x="15" y="19"/>
                      </a:lnTo>
                      <a:lnTo>
                        <a:pt x="15" y="19"/>
                      </a:lnTo>
                      <a:lnTo>
                        <a:pt x="15" y="18"/>
                      </a:lnTo>
                      <a:lnTo>
                        <a:pt x="15" y="18"/>
                      </a:lnTo>
                      <a:lnTo>
                        <a:pt x="15" y="18"/>
                      </a:lnTo>
                      <a:lnTo>
                        <a:pt x="15" y="16"/>
                      </a:lnTo>
                      <a:lnTo>
                        <a:pt x="15" y="16"/>
                      </a:lnTo>
                      <a:lnTo>
                        <a:pt x="17" y="16"/>
                      </a:lnTo>
                      <a:lnTo>
                        <a:pt x="17" y="16"/>
                      </a:lnTo>
                      <a:lnTo>
                        <a:pt x="17" y="16"/>
                      </a:lnTo>
                      <a:lnTo>
                        <a:pt x="17" y="16"/>
                      </a:lnTo>
                      <a:lnTo>
                        <a:pt x="19" y="16"/>
                      </a:lnTo>
                      <a:lnTo>
                        <a:pt x="19" y="16"/>
                      </a:lnTo>
                      <a:lnTo>
                        <a:pt x="21" y="16"/>
                      </a:lnTo>
                      <a:lnTo>
                        <a:pt x="21" y="16"/>
                      </a:lnTo>
                      <a:lnTo>
                        <a:pt x="21" y="16"/>
                      </a:lnTo>
                      <a:lnTo>
                        <a:pt x="21" y="18"/>
                      </a:lnTo>
                      <a:lnTo>
                        <a:pt x="21" y="18"/>
                      </a:lnTo>
                      <a:lnTo>
                        <a:pt x="21" y="18"/>
                      </a:lnTo>
                      <a:lnTo>
                        <a:pt x="23" y="18"/>
                      </a:lnTo>
                      <a:lnTo>
                        <a:pt x="23" y="18"/>
                      </a:lnTo>
                      <a:lnTo>
                        <a:pt x="23" y="16"/>
                      </a:lnTo>
                      <a:lnTo>
                        <a:pt x="21" y="16"/>
                      </a:lnTo>
                      <a:lnTo>
                        <a:pt x="21" y="16"/>
                      </a:lnTo>
                      <a:lnTo>
                        <a:pt x="21" y="14"/>
                      </a:lnTo>
                      <a:lnTo>
                        <a:pt x="21" y="14"/>
                      </a:lnTo>
                      <a:lnTo>
                        <a:pt x="23" y="14"/>
                      </a:lnTo>
                      <a:lnTo>
                        <a:pt x="23" y="14"/>
                      </a:lnTo>
                      <a:lnTo>
                        <a:pt x="23" y="14"/>
                      </a:lnTo>
                      <a:lnTo>
                        <a:pt x="23" y="14"/>
                      </a:lnTo>
                      <a:lnTo>
                        <a:pt x="25" y="14"/>
                      </a:lnTo>
                      <a:lnTo>
                        <a:pt x="25" y="14"/>
                      </a:lnTo>
                      <a:lnTo>
                        <a:pt x="25" y="14"/>
                      </a:lnTo>
                      <a:lnTo>
                        <a:pt x="25" y="14"/>
                      </a:lnTo>
                      <a:lnTo>
                        <a:pt x="25" y="12"/>
                      </a:lnTo>
                      <a:lnTo>
                        <a:pt x="23" y="12"/>
                      </a:lnTo>
                      <a:lnTo>
                        <a:pt x="23" y="12"/>
                      </a:lnTo>
                      <a:lnTo>
                        <a:pt x="23" y="12"/>
                      </a:lnTo>
                      <a:lnTo>
                        <a:pt x="23" y="12"/>
                      </a:lnTo>
                      <a:lnTo>
                        <a:pt x="23" y="12"/>
                      </a:lnTo>
                      <a:lnTo>
                        <a:pt x="25" y="12"/>
                      </a:lnTo>
                      <a:lnTo>
                        <a:pt x="25" y="12"/>
                      </a:lnTo>
                      <a:lnTo>
                        <a:pt x="25" y="10"/>
                      </a:lnTo>
                      <a:lnTo>
                        <a:pt x="26" y="10"/>
                      </a:lnTo>
                      <a:lnTo>
                        <a:pt x="26" y="10"/>
                      </a:lnTo>
                      <a:lnTo>
                        <a:pt x="26" y="10"/>
                      </a:lnTo>
                      <a:lnTo>
                        <a:pt x="26" y="10"/>
                      </a:lnTo>
                      <a:lnTo>
                        <a:pt x="26" y="8"/>
                      </a:lnTo>
                      <a:lnTo>
                        <a:pt x="28" y="8"/>
                      </a:lnTo>
                      <a:lnTo>
                        <a:pt x="28" y="8"/>
                      </a:lnTo>
                      <a:lnTo>
                        <a:pt x="28" y="8"/>
                      </a:lnTo>
                      <a:lnTo>
                        <a:pt x="28" y="8"/>
                      </a:lnTo>
                      <a:lnTo>
                        <a:pt x="28" y="6"/>
                      </a:lnTo>
                      <a:lnTo>
                        <a:pt x="30" y="6"/>
                      </a:lnTo>
                      <a:lnTo>
                        <a:pt x="30" y="6"/>
                      </a:lnTo>
                      <a:lnTo>
                        <a:pt x="32" y="6"/>
                      </a:lnTo>
                      <a:lnTo>
                        <a:pt x="32" y="6"/>
                      </a:lnTo>
                      <a:lnTo>
                        <a:pt x="32" y="6"/>
                      </a:lnTo>
                      <a:lnTo>
                        <a:pt x="32" y="4"/>
                      </a:lnTo>
                      <a:lnTo>
                        <a:pt x="32" y="4"/>
                      </a:lnTo>
                      <a:lnTo>
                        <a:pt x="34" y="4"/>
                      </a:lnTo>
                      <a:lnTo>
                        <a:pt x="34" y="4"/>
                      </a:lnTo>
                      <a:lnTo>
                        <a:pt x="34" y="4"/>
                      </a:lnTo>
                      <a:lnTo>
                        <a:pt x="34" y="4"/>
                      </a:lnTo>
                      <a:lnTo>
                        <a:pt x="34" y="4"/>
                      </a:lnTo>
                      <a:lnTo>
                        <a:pt x="36" y="4"/>
                      </a:lnTo>
                      <a:lnTo>
                        <a:pt x="36" y="2"/>
                      </a:lnTo>
                      <a:lnTo>
                        <a:pt x="36" y="2"/>
                      </a:lnTo>
                      <a:lnTo>
                        <a:pt x="36" y="2"/>
                      </a:lnTo>
                      <a:lnTo>
                        <a:pt x="36" y="0"/>
                      </a:lnTo>
                      <a:lnTo>
                        <a:pt x="38" y="0"/>
                      </a:lnTo>
                      <a:lnTo>
                        <a:pt x="38" y="0"/>
                      </a:lnTo>
                      <a:lnTo>
                        <a:pt x="38" y="0"/>
                      </a:lnTo>
                      <a:lnTo>
                        <a:pt x="38" y="0"/>
                      </a:lnTo>
                      <a:lnTo>
                        <a:pt x="38" y="0"/>
                      </a:lnTo>
                      <a:lnTo>
                        <a:pt x="40" y="0"/>
                      </a:lnTo>
                      <a:lnTo>
                        <a:pt x="40" y="0"/>
                      </a:lnTo>
                      <a:lnTo>
                        <a:pt x="40" y="0"/>
                      </a:lnTo>
                      <a:lnTo>
                        <a:pt x="40" y="0"/>
                      </a:lnTo>
                      <a:lnTo>
                        <a:pt x="42" y="0"/>
                      </a:lnTo>
                      <a:lnTo>
                        <a:pt x="42" y="0"/>
                      </a:lnTo>
                      <a:lnTo>
                        <a:pt x="42" y="0"/>
                      </a:lnTo>
                      <a:lnTo>
                        <a:pt x="42" y="0"/>
                      </a:lnTo>
                      <a:lnTo>
                        <a:pt x="44" y="0"/>
                      </a:lnTo>
                      <a:lnTo>
                        <a:pt x="44" y="0"/>
                      </a:lnTo>
                      <a:lnTo>
                        <a:pt x="4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2" name="Freeform 191">
                  <a:extLst>
                    <a:ext uri="{FF2B5EF4-FFF2-40B4-BE49-F238E27FC236}">
                      <a16:creationId xmlns:a16="http://schemas.microsoft.com/office/drawing/2014/main" id="{F0AC9B30-A295-42BB-A47E-2B89BE78B026}"/>
                    </a:ext>
                  </a:extLst>
                </p:cNvPr>
                <p:cNvSpPr>
                  <a:spLocks/>
                </p:cNvSpPr>
                <p:nvPr/>
              </p:nvSpPr>
              <p:spPr bwMode="auto">
                <a:xfrm>
                  <a:off x="10287141" y="2295526"/>
                  <a:ext cx="1050925" cy="555625"/>
                </a:xfrm>
                <a:custGeom>
                  <a:avLst/>
                  <a:gdLst>
                    <a:gd name="T0" fmla="*/ 574 w 662"/>
                    <a:gd name="T1" fmla="*/ 272 h 350"/>
                    <a:gd name="T2" fmla="*/ 582 w 662"/>
                    <a:gd name="T3" fmla="*/ 304 h 350"/>
                    <a:gd name="T4" fmla="*/ 561 w 662"/>
                    <a:gd name="T5" fmla="*/ 293 h 350"/>
                    <a:gd name="T6" fmla="*/ 530 w 662"/>
                    <a:gd name="T7" fmla="*/ 264 h 350"/>
                    <a:gd name="T8" fmla="*/ 496 w 662"/>
                    <a:gd name="T9" fmla="*/ 241 h 350"/>
                    <a:gd name="T10" fmla="*/ 442 w 662"/>
                    <a:gd name="T11" fmla="*/ 234 h 350"/>
                    <a:gd name="T12" fmla="*/ 402 w 662"/>
                    <a:gd name="T13" fmla="*/ 228 h 350"/>
                    <a:gd name="T14" fmla="*/ 381 w 662"/>
                    <a:gd name="T15" fmla="*/ 224 h 350"/>
                    <a:gd name="T16" fmla="*/ 350 w 662"/>
                    <a:gd name="T17" fmla="*/ 222 h 350"/>
                    <a:gd name="T18" fmla="*/ 343 w 662"/>
                    <a:gd name="T19" fmla="*/ 236 h 350"/>
                    <a:gd name="T20" fmla="*/ 304 w 662"/>
                    <a:gd name="T21" fmla="*/ 245 h 350"/>
                    <a:gd name="T22" fmla="*/ 283 w 662"/>
                    <a:gd name="T23" fmla="*/ 241 h 350"/>
                    <a:gd name="T24" fmla="*/ 318 w 662"/>
                    <a:gd name="T25" fmla="*/ 214 h 350"/>
                    <a:gd name="T26" fmla="*/ 276 w 662"/>
                    <a:gd name="T27" fmla="*/ 228 h 350"/>
                    <a:gd name="T28" fmla="*/ 247 w 662"/>
                    <a:gd name="T29" fmla="*/ 253 h 350"/>
                    <a:gd name="T30" fmla="*/ 230 w 662"/>
                    <a:gd name="T31" fmla="*/ 276 h 350"/>
                    <a:gd name="T32" fmla="*/ 192 w 662"/>
                    <a:gd name="T33" fmla="*/ 301 h 350"/>
                    <a:gd name="T34" fmla="*/ 167 w 662"/>
                    <a:gd name="T35" fmla="*/ 316 h 350"/>
                    <a:gd name="T36" fmla="*/ 134 w 662"/>
                    <a:gd name="T37" fmla="*/ 327 h 350"/>
                    <a:gd name="T38" fmla="*/ 115 w 662"/>
                    <a:gd name="T39" fmla="*/ 329 h 350"/>
                    <a:gd name="T40" fmla="*/ 98 w 662"/>
                    <a:gd name="T41" fmla="*/ 339 h 350"/>
                    <a:gd name="T42" fmla="*/ 61 w 662"/>
                    <a:gd name="T43" fmla="*/ 350 h 350"/>
                    <a:gd name="T44" fmla="*/ 94 w 662"/>
                    <a:gd name="T45" fmla="*/ 329 h 350"/>
                    <a:gd name="T46" fmla="*/ 138 w 662"/>
                    <a:gd name="T47" fmla="*/ 308 h 350"/>
                    <a:gd name="T48" fmla="*/ 178 w 662"/>
                    <a:gd name="T49" fmla="*/ 285 h 350"/>
                    <a:gd name="T50" fmla="*/ 170 w 662"/>
                    <a:gd name="T51" fmla="*/ 262 h 350"/>
                    <a:gd name="T52" fmla="*/ 138 w 662"/>
                    <a:gd name="T53" fmla="*/ 259 h 350"/>
                    <a:gd name="T54" fmla="*/ 113 w 662"/>
                    <a:gd name="T55" fmla="*/ 264 h 350"/>
                    <a:gd name="T56" fmla="*/ 98 w 662"/>
                    <a:gd name="T57" fmla="*/ 234 h 350"/>
                    <a:gd name="T58" fmla="*/ 50 w 662"/>
                    <a:gd name="T59" fmla="*/ 226 h 350"/>
                    <a:gd name="T60" fmla="*/ 37 w 662"/>
                    <a:gd name="T61" fmla="*/ 195 h 350"/>
                    <a:gd name="T62" fmla="*/ 63 w 662"/>
                    <a:gd name="T63" fmla="*/ 168 h 350"/>
                    <a:gd name="T64" fmla="*/ 102 w 662"/>
                    <a:gd name="T65" fmla="*/ 161 h 350"/>
                    <a:gd name="T66" fmla="*/ 119 w 662"/>
                    <a:gd name="T67" fmla="*/ 142 h 350"/>
                    <a:gd name="T68" fmla="*/ 90 w 662"/>
                    <a:gd name="T69" fmla="*/ 142 h 350"/>
                    <a:gd name="T70" fmla="*/ 33 w 662"/>
                    <a:gd name="T71" fmla="*/ 140 h 350"/>
                    <a:gd name="T72" fmla="*/ 8 w 662"/>
                    <a:gd name="T73" fmla="*/ 122 h 350"/>
                    <a:gd name="T74" fmla="*/ 44 w 662"/>
                    <a:gd name="T75" fmla="*/ 103 h 350"/>
                    <a:gd name="T76" fmla="*/ 88 w 662"/>
                    <a:gd name="T77" fmla="*/ 109 h 350"/>
                    <a:gd name="T78" fmla="*/ 107 w 662"/>
                    <a:gd name="T79" fmla="*/ 103 h 350"/>
                    <a:gd name="T80" fmla="*/ 69 w 662"/>
                    <a:gd name="T81" fmla="*/ 78 h 350"/>
                    <a:gd name="T82" fmla="*/ 29 w 662"/>
                    <a:gd name="T83" fmla="*/ 61 h 350"/>
                    <a:gd name="T84" fmla="*/ 82 w 662"/>
                    <a:gd name="T85" fmla="*/ 44 h 350"/>
                    <a:gd name="T86" fmla="*/ 128 w 662"/>
                    <a:gd name="T87" fmla="*/ 21 h 350"/>
                    <a:gd name="T88" fmla="*/ 174 w 662"/>
                    <a:gd name="T89" fmla="*/ 11 h 350"/>
                    <a:gd name="T90" fmla="*/ 220 w 662"/>
                    <a:gd name="T91" fmla="*/ 6 h 350"/>
                    <a:gd name="T92" fmla="*/ 245 w 662"/>
                    <a:gd name="T93" fmla="*/ 11 h 350"/>
                    <a:gd name="T94" fmla="*/ 293 w 662"/>
                    <a:gd name="T95" fmla="*/ 21 h 350"/>
                    <a:gd name="T96" fmla="*/ 347 w 662"/>
                    <a:gd name="T97" fmla="*/ 21 h 350"/>
                    <a:gd name="T98" fmla="*/ 400 w 662"/>
                    <a:gd name="T99" fmla="*/ 29 h 350"/>
                    <a:gd name="T100" fmla="*/ 457 w 662"/>
                    <a:gd name="T101" fmla="*/ 32 h 350"/>
                    <a:gd name="T102" fmla="*/ 471 w 662"/>
                    <a:gd name="T103" fmla="*/ 98 h 350"/>
                    <a:gd name="T104" fmla="*/ 471 w 662"/>
                    <a:gd name="T105" fmla="*/ 180 h 350"/>
                    <a:gd name="T106" fmla="*/ 494 w 662"/>
                    <a:gd name="T107" fmla="*/ 228 h 350"/>
                    <a:gd name="T108" fmla="*/ 534 w 662"/>
                    <a:gd name="T109" fmla="*/ 255 h 350"/>
                    <a:gd name="T110" fmla="*/ 576 w 662"/>
                    <a:gd name="T111" fmla="*/ 249 h 350"/>
                    <a:gd name="T112" fmla="*/ 612 w 662"/>
                    <a:gd name="T113" fmla="*/ 280 h 350"/>
                    <a:gd name="T114" fmla="*/ 651 w 662"/>
                    <a:gd name="T115" fmla="*/ 310 h 350"/>
                    <a:gd name="T116" fmla="*/ 645 w 662"/>
                    <a:gd name="T117" fmla="*/ 339 h 350"/>
                    <a:gd name="T118" fmla="*/ 630 w 662"/>
                    <a:gd name="T119" fmla="*/ 326 h 350"/>
                    <a:gd name="T120" fmla="*/ 609 w 662"/>
                    <a:gd name="T121" fmla="*/ 339 h 350"/>
                    <a:gd name="T122" fmla="*/ 595 w 662"/>
                    <a:gd name="T123" fmla="*/ 312 h 350"/>
                    <a:gd name="T124" fmla="*/ 593 w 662"/>
                    <a:gd name="T125" fmla="*/ 29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2" h="350">
                      <a:moveTo>
                        <a:pt x="597" y="289"/>
                      </a:moveTo>
                      <a:lnTo>
                        <a:pt x="597" y="289"/>
                      </a:lnTo>
                      <a:lnTo>
                        <a:pt x="597" y="289"/>
                      </a:lnTo>
                      <a:lnTo>
                        <a:pt x="597" y="291"/>
                      </a:lnTo>
                      <a:lnTo>
                        <a:pt x="595" y="291"/>
                      </a:lnTo>
                      <a:lnTo>
                        <a:pt x="595" y="291"/>
                      </a:lnTo>
                      <a:lnTo>
                        <a:pt x="595" y="289"/>
                      </a:lnTo>
                      <a:lnTo>
                        <a:pt x="593" y="289"/>
                      </a:lnTo>
                      <a:lnTo>
                        <a:pt x="593" y="289"/>
                      </a:lnTo>
                      <a:lnTo>
                        <a:pt x="593" y="291"/>
                      </a:lnTo>
                      <a:lnTo>
                        <a:pt x="593" y="291"/>
                      </a:lnTo>
                      <a:lnTo>
                        <a:pt x="591" y="291"/>
                      </a:lnTo>
                      <a:lnTo>
                        <a:pt x="591" y="291"/>
                      </a:lnTo>
                      <a:lnTo>
                        <a:pt x="591" y="291"/>
                      </a:lnTo>
                      <a:lnTo>
                        <a:pt x="591" y="291"/>
                      </a:lnTo>
                      <a:lnTo>
                        <a:pt x="591" y="293"/>
                      </a:lnTo>
                      <a:lnTo>
                        <a:pt x="590" y="293"/>
                      </a:lnTo>
                      <a:lnTo>
                        <a:pt x="590" y="293"/>
                      </a:lnTo>
                      <a:lnTo>
                        <a:pt x="590" y="293"/>
                      </a:lnTo>
                      <a:lnTo>
                        <a:pt x="588" y="293"/>
                      </a:lnTo>
                      <a:lnTo>
                        <a:pt x="588" y="293"/>
                      </a:lnTo>
                      <a:lnTo>
                        <a:pt x="588" y="295"/>
                      </a:lnTo>
                      <a:lnTo>
                        <a:pt x="588" y="295"/>
                      </a:lnTo>
                      <a:lnTo>
                        <a:pt x="586" y="295"/>
                      </a:lnTo>
                      <a:lnTo>
                        <a:pt x="586" y="295"/>
                      </a:lnTo>
                      <a:lnTo>
                        <a:pt x="586" y="295"/>
                      </a:lnTo>
                      <a:lnTo>
                        <a:pt x="586" y="295"/>
                      </a:lnTo>
                      <a:lnTo>
                        <a:pt x="586" y="297"/>
                      </a:lnTo>
                      <a:lnTo>
                        <a:pt x="584" y="297"/>
                      </a:lnTo>
                      <a:lnTo>
                        <a:pt x="584" y="297"/>
                      </a:lnTo>
                      <a:lnTo>
                        <a:pt x="582" y="297"/>
                      </a:lnTo>
                      <a:lnTo>
                        <a:pt x="582" y="297"/>
                      </a:lnTo>
                      <a:lnTo>
                        <a:pt x="582" y="295"/>
                      </a:lnTo>
                      <a:lnTo>
                        <a:pt x="582" y="295"/>
                      </a:lnTo>
                      <a:lnTo>
                        <a:pt x="582" y="295"/>
                      </a:lnTo>
                      <a:lnTo>
                        <a:pt x="582" y="293"/>
                      </a:lnTo>
                      <a:lnTo>
                        <a:pt x="582" y="293"/>
                      </a:lnTo>
                      <a:lnTo>
                        <a:pt x="582" y="291"/>
                      </a:lnTo>
                      <a:lnTo>
                        <a:pt x="582" y="291"/>
                      </a:lnTo>
                      <a:lnTo>
                        <a:pt x="582" y="291"/>
                      </a:lnTo>
                      <a:lnTo>
                        <a:pt x="582" y="289"/>
                      </a:lnTo>
                      <a:lnTo>
                        <a:pt x="582" y="289"/>
                      </a:lnTo>
                      <a:lnTo>
                        <a:pt x="582" y="289"/>
                      </a:lnTo>
                      <a:lnTo>
                        <a:pt x="582" y="289"/>
                      </a:lnTo>
                      <a:lnTo>
                        <a:pt x="582" y="287"/>
                      </a:lnTo>
                      <a:lnTo>
                        <a:pt x="584" y="287"/>
                      </a:lnTo>
                      <a:lnTo>
                        <a:pt x="584" y="287"/>
                      </a:lnTo>
                      <a:lnTo>
                        <a:pt x="582" y="287"/>
                      </a:lnTo>
                      <a:lnTo>
                        <a:pt x="582" y="287"/>
                      </a:lnTo>
                      <a:lnTo>
                        <a:pt x="582" y="285"/>
                      </a:lnTo>
                      <a:lnTo>
                        <a:pt x="582" y="285"/>
                      </a:lnTo>
                      <a:lnTo>
                        <a:pt x="582" y="285"/>
                      </a:lnTo>
                      <a:lnTo>
                        <a:pt x="582" y="283"/>
                      </a:lnTo>
                      <a:lnTo>
                        <a:pt x="582" y="283"/>
                      </a:lnTo>
                      <a:lnTo>
                        <a:pt x="580" y="283"/>
                      </a:lnTo>
                      <a:lnTo>
                        <a:pt x="580" y="281"/>
                      </a:lnTo>
                      <a:lnTo>
                        <a:pt x="580" y="281"/>
                      </a:lnTo>
                      <a:lnTo>
                        <a:pt x="580" y="281"/>
                      </a:lnTo>
                      <a:lnTo>
                        <a:pt x="580" y="281"/>
                      </a:lnTo>
                      <a:lnTo>
                        <a:pt x="580" y="280"/>
                      </a:lnTo>
                      <a:lnTo>
                        <a:pt x="580" y="280"/>
                      </a:lnTo>
                      <a:lnTo>
                        <a:pt x="580" y="280"/>
                      </a:lnTo>
                      <a:lnTo>
                        <a:pt x="580" y="280"/>
                      </a:lnTo>
                      <a:lnTo>
                        <a:pt x="580" y="278"/>
                      </a:lnTo>
                      <a:lnTo>
                        <a:pt x="580" y="278"/>
                      </a:lnTo>
                      <a:lnTo>
                        <a:pt x="578" y="278"/>
                      </a:lnTo>
                      <a:lnTo>
                        <a:pt x="578" y="276"/>
                      </a:lnTo>
                      <a:lnTo>
                        <a:pt x="578" y="276"/>
                      </a:lnTo>
                      <a:lnTo>
                        <a:pt x="578" y="274"/>
                      </a:lnTo>
                      <a:lnTo>
                        <a:pt x="578" y="274"/>
                      </a:lnTo>
                      <a:lnTo>
                        <a:pt x="578" y="274"/>
                      </a:lnTo>
                      <a:lnTo>
                        <a:pt x="578" y="274"/>
                      </a:lnTo>
                      <a:lnTo>
                        <a:pt x="578" y="274"/>
                      </a:lnTo>
                      <a:lnTo>
                        <a:pt x="578" y="272"/>
                      </a:lnTo>
                      <a:lnTo>
                        <a:pt x="576" y="272"/>
                      </a:lnTo>
                      <a:lnTo>
                        <a:pt x="576" y="272"/>
                      </a:lnTo>
                      <a:lnTo>
                        <a:pt x="576" y="270"/>
                      </a:lnTo>
                      <a:lnTo>
                        <a:pt x="576" y="270"/>
                      </a:lnTo>
                      <a:lnTo>
                        <a:pt x="576" y="270"/>
                      </a:lnTo>
                      <a:lnTo>
                        <a:pt x="576" y="268"/>
                      </a:lnTo>
                      <a:lnTo>
                        <a:pt x="576" y="268"/>
                      </a:lnTo>
                      <a:lnTo>
                        <a:pt x="576" y="266"/>
                      </a:lnTo>
                      <a:lnTo>
                        <a:pt x="576" y="266"/>
                      </a:lnTo>
                      <a:lnTo>
                        <a:pt x="576" y="266"/>
                      </a:lnTo>
                      <a:lnTo>
                        <a:pt x="576" y="266"/>
                      </a:lnTo>
                      <a:lnTo>
                        <a:pt x="576" y="266"/>
                      </a:lnTo>
                      <a:lnTo>
                        <a:pt x="574" y="266"/>
                      </a:lnTo>
                      <a:lnTo>
                        <a:pt x="574" y="266"/>
                      </a:lnTo>
                      <a:lnTo>
                        <a:pt x="574" y="268"/>
                      </a:lnTo>
                      <a:lnTo>
                        <a:pt x="576" y="268"/>
                      </a:lnTo>
                      <a:lnTo>
                        <a:pt x="576" y="268"/>
                      </a:lnTo>
                      <a:lnTo>
                        <a:pt x="576" y="270"/>
                      </a:lnTo>
                      <a:lnTo>
                        <a:pt x="576" y="270"/>
                      </a:lnTo>
                      <a:lnTo>
                        <a:pt x="574" y="270"/>
                      </a:lnTo>
                      <a:lnTo>
                        <a:pt x="574" y="272"/>
                      </a:lnTo>
                      <a:lnTo>
                        <a:pt x="574" y="272"/>
                      </a:lnTo>
                      <a:lnTo>
                        <a:pt x="574" y="272"/>
                      </a:lnTo>
                      <a:lnTo>
                        <a:pt x="572" y="272"/>
                      </a:lnTo>
                      <a:lnTo>
                        <a:pt x="572" y="272"/>
                      </a:lnTo>
                      <a:lnTo>
                        <a:pt x="572" y="272"/>
                      </a:lnTo>
                      <a:lnTo>
                        <a:pt x="572" y="272"/>
                      </a:lnTo>
                      <a:lnTo>
                        <a:pt x="570" y="272"/>
                      </a:lnTo>
                      <a:lnTo>
                        <a:pt x="570" y="272"/>
                      </a:lnTo>
                      <a:lnTo>
                        <a:pt x="570" y="272"/>
                      </a:lnTo>
                      <a:lnTo>
                        <a:pt x="570" y="270"/>
                      </a:lnTo>
                      <a:lnTo>
                        <a:pt x="568" y="270"/>
                      </a:lnTo>
                      <a:lnTo>
                        <a:pt x="568" y="270"/>
                      </a:lnTo>
                      <a:lnTo>
                        <a:pt x="568" y="270"/>
                      </a:lnTo>
                      <a:lnTo>
                        <a:pt x="567" y="270"/>
                      </a:lnTo>
                      <a:lnTo>
                        <a:pt x="567" y="268"/>
                      </a:lnTo>
                      <a:lnTo>
                        <a:pt x="567" y="268"/>
                      </a:lnTo>
                      <a:lnTo>
                        <a:pt x="567" y="270"/>
                      </a:lnTo>
                      <a:lnTo>
                        <a:pt x="567" y="270"/>
                      </a:lnTo>
                      <a:lnTo>
                        <a:pt x="565" y="270"/>
                      </a:lnTo>
                      <a:lnTo>
                        <a:pt x="565" y="270"/>
                      </a:lnTo>
                      <a:lnTo>
                        <a:pt x="565" y="270"/>
                      </a:lnTo>
                      <a:lnTo>
                        <a:pt x="563" y="270"/>
                      </a:lnTo>
                      <a:lnTo>
                        <a:pt x="563" y="270"/>
                      </a:lnTo>
                      <a:lnTo>
                        <a:pt x="565" y="270"/>
                      </a:lnTo>
                      <a:lnTo>
                        <a:pt x="565" y="270"/>
                      </a:lnTo>
                      <a:lnTo>
                        <a:pt x="565" y="270"/>
                      </a:lnTo>
                      <a:lnTo>
                        <a:pt x="565" y="272"/>
                      </a:lnTo>
                      <a:lnTo>
                        <a:pt x="567" y="272"/>
                      </a:lnTo>
                      <a:lnTo>
                        <a:pt x="567" y="272"/>
                      </a:lnTo>
                      <a:lnTo>
                        <a:pt x="567" y="272"/>
                      </a:lnTo>
                      <a:lnTo>
                        <a:pt x="567" y="272"/>
                      </a:lnTo>
                      <a:lnTo>
                        <a:pt x="568" y="272"/>
                      </a:lnTo>
                      <a:lnTo>
                        <a:pt x="568" y="272"/>
                      </a:lnTo>
                      <a:lnTo>
                        <a:pt x="570" y="272"/>
                      </a:lnTo>
                      <a:lnTo>
                        <a:pt x="570" y="274"/>
                      </a:lnTo>
                      <a:lnTo>
                        <a:pt x="570" y="274"/>
                      </a:lnTo>
                      <a:lnTo>
                        <a:pt x="570" y="274"/>
                      </a:lnTo>
                      <a:lnTo>
                        <a:pt x="572" y="274"/>
                      </a:lnTo>
                      <a:lnTo>
                        <a:pt x="572" y="274"/>
                      </a:lnTo>
                      <a:lnTo>
                        <a:pt x="572" y="274"/>
                      </a:lnTo>
                      <a:lnTo>
                        <a:pt x="572" y="274"/>
                      </a:lnTo>
                      <a:lnTo>
                        <a:pt x="574" y="274"/>
                      </a:lnTo>
                      <a:lnTo>
                        <a:pt x="574" y="274"/>
                      </a:lnTo>
                      <a:lnTo>
                        <a:pt x="576" y="274"/>
                      </a:lnTo>
                      <a:lnTo>
                        <a:pt x="576" y="274"/>
                      </a:lnTo>
                      <a:lnTo>
                        <a:pt x="576" y="274"/>
                      </a:lnTo>
                      <a:lnTo>
                        <a:pt x="576" y="274"/>
                      </a:lnTo>
                      <a:lnTo>
                        <a:pt x="576" y="276"/>
                      </a:lnTo>
                      <a:lnTo>
                        <a:pt x="578" y="276"/>
                      </a:lnTo>
                      <a:lnTo>
                        <a:pt x="578" y="276"/>
                      </a:lnTo>
                      <a:lnTo>
                        <a:pt x="578" y="278"/>
                      </a:lnTo>
                      <a:lnTo>
                        <a:pt x="576" y="278"/>
                      </a:lnTo>
                      <a:lnTo>
                        <a:pt x="576" y="278"/>
                      </a:lnTo>
                      <a:lnTo>
                        <a:pt x="576" y="280"/>
                      </a:lnTo>
                      <a:lnTo>
                        <a:pt x="576" y="280"/>
                      </a:lnTo>
                      <a:lnTo>
                        <a:pt x="576" y="281"/>
                      </a:lnTo>
                      <a:lnTo>
                        <a:pt x="578" y="281"/>
                      </a:lnTo>
                      <a:lnTo>
                        <a:pt x="578" y="281"/>
                      </a:lnTo>
                      <a:lnTo>
                        <a:pt x="578" y="281"/>
                      </a:lnTo>
                      <a:lnTo>
                        <a:pt x="578" y="281"/>
                      </a:lnTo>
                      <a:lnTo>
                        <a:pt x="578" y="283"/>
                      </a:lnTo>
                      <a:lnTo>
                        <a:pt x="578" y="283"/>
                      </a:lnTo>
                      <a:lnTo>
                        <a:pt x="578" y="285"/>
                      </a:lnTo>
                      <a:lnTo>
                        <a:pt x="578" y="285"/>
                      </a:lnTo>
                      <a:lnTo>
                        <a:pt x="578" y="285"/>
                      </a:lnTo>
                      <a:lnTo>
                        <a:pt x="578" y="287"/>
                      </a:lnTo>
                      <a:lnTo>
                        <a:pt x="578" y="287"/>
                      </a:lnTo>
                      <a:lnTo>
                        <a:pt x="578" y="287"/>
                      </a:lnTo>
                      <a:lnTo>
                        <a:pt x="578" y="287"/>
                      </a:lnTo>
                      <a:lnTo>
                        <a:pt x="578" y="289"/>
                      </a:lnTo>
                      <a:lnTo>
                        <a:pt x="578" y="289"/>
                      </a:lnTo>
                      <a:lnTo>
                        <a:pt x="578" y="289"/>
                      </a:lnTo>
                      <a:lnTo>
                        <a:pt x="578" y="291"/>
                      </a:lnTo>
                      <a:lnTo>
                        <a:pt x="578" y="291"/>
                      </a:lnTo>
                      <a:lnTo>
                        <a:pt x="578" y="291"/>
                      </a:lnTo>
                      <a:lnTo>
                        <a:pt x="578" y="291"/>
                      </a:lnTo>
                      <a:lnTo>
                        <a:pt x="578" y="293"/>
                      </a:lnTo>
                      <a:lnTo>
                        <a:pt x="580" y="293"/>
                      </a:lnTo>
                      <a:lnTo>
                        <a:pt x="580" y="293"/>
                      </a:lnTo>
                      <a:lnTo>
                        <a:pt x="580" y="295"/>
                      </a:lnTo>
                      <a:lnTo>
                        <a:pt x="580" y="295"/>
                      </a:lnTo>
                      <a:lnTo>
                        <a:pt x="580" y="295"/>
                      </a:lnTo>
                      <a:lnTo>
                        <a:pt x="580" y="297"/>
                      </a:lnTo>
                      <a:lnTo>
                        <a:pt x="580" y="297"/>
                      </a:lnTo>
                      <a:lnTo>
                        <a:pt x="582" y="297"/>
                      </a:lnTo>
                      <a:lnTo>
                        <a:pt x="582" y="297"/>
                      </a:lnTo>
                      <a:lnTo>
                        <a:pt x="582" y="299"/>
                      </a:lnTo>
                      <a:lnTo>
                        <a:pt x="582" y="299"/>
                      </a:lnTo>
                      <a:lnTo>
                        <a:pt x="582" y="299"/>
                      </a:lnTo>
                      <a:lnTo>
                        <a:pt x="582" y="301"/>
                      </a:lnTo>
                      <a:lnTo>
                        <a:pt x="582" y="301"/>
                      </a:lnTo>
                      <a:lnTo>
                        <a:pt x="582" y="301"/>
                      </a:lnTo>
                      <a:lnTo>
                        <a:pt x="582" y="303"/>
                      </a:lnTo>
                      <a:lnTo>
                        <a:pt x="582" y="303"/>
                      </a:lnTo>
                      <a:lnTo>
                        <a:pt x="582" y="304"/>
                      </a:lnTo>
                      <a:lnTo>
                        <a:pt x="582" y="304"/>
                      </a:lnTo>
                      <a:lnTo>
                        <a:pt x="582" y="306"/>
                      </a:lnTo>
                      <a:lnTo>
                        <a:pt x="582" y="306"/>
                      </a:lnTo>
                      <a:lnTo>
                        <a:pt x="582" y="306"/>
                      </a:lnTo>
                      <a:lnTo>
                        <a:pt x="582" y="306"/>
                      </a:lnTo>
                      <a:lnTo>
                        <a:pt x="582" y="308"/>
                      </a:lnTo>
                      <a:lnTo>
                        <a:pt x="582" y="308"/>
                      </a:lnTo>
                      <a:lnTo>
                        <a:pt x="582" y="308"/>
                      </a:lnTo>
                      <a:lnTo>
                        <a:pt x="582" y="308"/>
                      </a:lnTo>
                      <a:lnTo>
                        <a:pt x="582" y="310"/>
                      </a:lnTo>
                      <a:lnTo>
                        <a:pt x="582" y="310"/>
                      </a:lnTo>
                      <a:lnTo>
                        <a:pt x="582" y="310"/>
                      </a:lnTo>
                      <a:lnTo>
                        <a:pt x="582" y="312"/>
                      </a:lnTo>
                      <a:lnTo>
                        <a:pt x="582" y="312"/>
                      </a:lnTo>
                      <a:lnTo>
                        <a:pt x="582" y="312"/>
                      </a:lnTo>
                      <a:lnTo>
                        <a:pt x="582" y="314"/>
                      </a:lnTo>
                      <a:lnTo>
                        <a:pt x="582" y="314"/>
                      </a:lnTo>
                      <a:lnTo>
                        <a:pt x="582" y="314"/>
                      </a:lnTo>
                      <a:lnTo>
                        <a:pt x="580" y="314"/>
                      </a:lnTo>
                      <a:lnTo>
                        <a:pt x="580" y="314"/>
                      </a:lnTo>
                      <a:lnTo>
                        <a:pt x="580" y="312"/>
                      </a:lnTo>
                      <a:lnTo>
                        <a:pt x="580" y="312"/>
                      </a:lnTo>
                      <a:lnTo>
                        <a:pt x="578" y="312"/>
                      </a:lnTo>
                      <a:lnTo>
                        <a:pt x="578" y="312"/>
                      </a:lnTo>
                      <a:lnTo>
                        <a:pt x="578" y="312"/>
                      </a:lnTo>
                      <a:lnTo>
                        <a:pt x="578" y="312"/>
                      </a:lnTo>
                      <a:lnTo>
                        <a:pt x="578" y="310"/>
                      </a:lnTo>
                      <a:lnTo>
                        <a:pt x="576" y="310"/>
                      </a:lnTo>
                      <a:lnTo>
                        <a:pt x="576" y="310"/>
                      </a:lnTo>
                      <a:lnTo>
                        <a:pt x="576" y="310"/>
                      </a:lnTo>
                      <a:lnTo>
                        <a:pt x="576" y="308"/>
                      </a:lnTo>
                      <a:lnTo>
                        <a:pt x="576" y="308"/>
                      </a:lnTo>
                      <a:lnTo>
                        <a:pt x="576" y="308"/>
                      </a:lnTo>
                      <a:lnTo>
                        <a:pt x="576" y="306"/>
                      </a:lnTo>
                      <a:lnTo>
                        <a:pt x="574" y="306"/>
                      </a:lnTo>
                      <a:lnTo>
                        <a:pt x="574" y="306"/>
                      </a:lnTo>
                      <a:lnTo>
                        <a:pt x="574" y="306"/>
                      </a:lnTo>
                      <a:lnTo>
                        <a:pt x="574" y="306"/>
                      </a:lnTo>
                      <a:lnTo>
                        <a:pt x="574" y="304"/>
                      </a:lnTo>
                      <a:lnTo>
                        <a:pt x="572" y="304"/>
                      </a:lnTo>
                      <a:lnTo>
                        <a:pt x="572" y="304"/>
                      </a:lnTo>
                      <a:lnTo>
                        <a:pt x="572" y="304"/>
                      </a:lnTo>
                      <a:lnTo>
                        <a:pt x="572" y="303"/>
                      </a:lnTo>
                      <a:lnTo>
                        <a:pt x="572" y="303"/>
                      </a:lnTo>
                      <a:lnTo>
                        <a:pt x="570" y="303"/>
                      </a:lnTo>
                      <a:lnTo>
                        <a:pt x="570" y="303"/>
                      </a:lnTo>
                      <a:lnTo>
                        <a:pt x="570" y="303"/>
                      </a:lnTo>
                      <a:lnTo>
                        <a:pt x="570" y="303"/>
                      </a:lnTo>
                      <a:lnTo>
                        <a:pt x="570" y="301"/>
                      </a:lnTo>
                      <a:lnTo>
                        <a:pt x="568" y="301"/>
                      </a:lnTo>
                      <a:lnTo>
                        <a:pt x="568" y="301"/>
                      </a:lnTo>
                      <a:lnTo>
                        <a:pt x="568" y="301"/>
                      </a:lnTo>
                      <a:lnTo>
                        <a:pt x="567" y="301"/>
                      </a:lnTo>
                      <a:lnTo>
                        <a:pt x="567" y="301"/>
                      </a:lnTo>
                      <a:lnTo>
                        <a:pt x="567" y="299"/>
                      </a:lnTo>
                      <a:lnTo>
                        <a:pt x="567" y="299"/>
                      </a:lnTo>
                      <a:lnTo>
                        <a:pt x="565" y="299"/>
                      </a:lnTo>
                      <a:lnTo>
                        <a:pt x="565" y="299"/>
                      </a:lnTo>
                      <a:lnTo>
                        <a:pt x="567" y="299"/>
                      </a:lnTo>
                      <a:lnTo>
                        <a:pt x="567" y="299"/>
                      </a:lnTo>
                      <a:lnTo>
                        <a:pt x="567" y="299"/>
                      </a:lnTo>
                      <a:lnTo>
                        <a:pt x="567" y="297"/>
                      </a:lnTo>
                      <a:lnTo>
                        <a:pt x="568" y="297"/>
                      </a:lnTo>
                      <a:lnTo>
                        <a:pt x="568" y="297"/>
                      </a:lnTo>
                      <a:lnTo>
                        <a:pt x="568" y="297"/>
                      </a:lnTo>
                      <a:lnTo>
                        <a:pt x="568" y="297"/>
                      </a:lnTo>
                      <a:lnTo>
                        <a:pt x="568" y="297"/>
                      </a:lnTo>
                      <a:lnTo>
                        <a:pt x="568" y="295"/>
                      </a:lnTo>
                      <a:lnTo>
                        <a:pt x="568" y="295"/>
                      </a:lnTo>
                      <a:lnTo>
                        <a:pt x="567" y="295"/>
                      </a:lnTo>
                      <a:lnTo>
                        <a:pt x="567" y="295"/>
                      </a:lnTo>
                      <a:lnTo>
                        <a:pt x="567" y="293"/>
                      </a:lnTo>
                      <a:lnTo>
                        <a:pt x="567" y="293"/>
                      </a:lnTo>
                      <a:lnTo>
                        <a:pt x="567" y="295"/>
                      </a:lnTo>
                      <a:lnTo>
                        <a:pt x="567" y="295"/>
                      </a:lnTo>
                      <a:lnTo>
                        <a:pt x="565" y="295"/>
                      </a:lnTo>
                      <a:lnTo>
                        <a:pt x="565" y="297"/>
                      </a:lnTo>
                      <a:lnTo>
                        <a:pt x="565" y="297"/>
                      </a:lnTo>
                      <a:lnTo>
                        <a:pt x="565" y="297"/>
                      </a:lnTo>
                      <a:lnTo>
                        <a:pt x="563" y="297"/>
                      </a:lnTo>
                      <a:lnTo>
                        <a:pt x="563" y="297"/>
                      </a:lnTo>
                      <a:lnTo>
                        <a:pt x="563" y="297"/>
                      </a:lnTo>
                      <a:lnTo>
                        <a:pt x="561" y="297"/>
                      </a:lnTo>
                      <a:lnTo>
                        <a:pt x="561" y="297"/>
                      </a:lnTo>
                      <a:lnTo>
                        <a:pt x="561" y="297"/>
                      </a:lnTo>
                      <a:lnTo>
                        <a:pt x="561" y="297"/>
                      </a:lnTo>
                      <a:lnTo>
                        <a:pt x="561" y="295"/>
                      </a:lnTo>
                      <a:lnTo>
                        <a:pt x="561" y="295"/>
                      </a:lnTo>
                      <a:lnTo>
                        <a:pt x="561" y="293"/>
                      </a:lnTo>
                      <a:lnTo>
                        <a:pt x="561" y="293"/>
                      </a:lnTo>
                      <a:lnTo>
                        <a:pt x="561" y="293"/>
                      </a:lnTo>
                      <a:lnTo>
                        <a:pt x="563" y="293"/>
                      </a:lnTo>
                      <a:lnTo>
                        <a:pt x="563" y="293"/>
                      </a:lnTo>
                      <a:lnTo>
                        <a:pt x="561" y="293"/>
                      </a:lnTo>
                      <a:lnTo>
                        <a:pt x="561" y="293"/>
                      </a:lnTo>
                      <a:lnTo>
                        <a:pt x="561" y="291"/>
                      </a:lnTo>
                      <a:lnTo>
                        <a:pt x="561" y="291"/>
                      </a:lnTo>
                      <a:lnTo>
                        <a:pt x="561" y="291"/>
                      </a:lnTo>
                      <a:lnTo>
                        <a:pt x="559" y="291"/>
                      </a:lnTo>
                      <a:lnTo>
                        <a:pt x="559" y="289"/>
                      </a:lnTo>
                      <a:lnTo>
                        <a:pt x="561" y="289"/>
                      </a:lnTo>
                      <a:lnTo>
                        <a:pt x="561" y="289"/>
                      </a:lnTo>
                      <a:lnTo>
                        <a:pt x="561" y="289"/>
                      </a:lnTo>
                      <a:lnTo>
                        <a:pt x="559" y="289"/>
                      </a:lnTo>
                      <a:lnTo>
                        <a:pt x="559" y="287"/>
                      </a:lnTo>
                      <a:lnTo>
                        <a:pt x="559" y="287"/>
                      </a:lnTo>
                      <a:lnTo>
                        <a:pt x="559" y="287"/>
                      </a:lnTo>
                      <a:lnTo>
                        <a:pt x="559" y="287"/>
                      </a:lnTo>
                      <a:lnTo>
                        <a:pt x="559" y="285"/>
                      </a:lnTo>
                      <a:lnTo>
                        <a:pt x="557" y="285"/>
                      </a:lnTo>
                      <a:lnTo>
                        <a:pt x="557" y="285"/>
                      </a:lnTo>
                      <a:lnTo>
                        <a:pt x="557" y="285"/>
                      </a:lnTo>
                      <a:lnTo>
                        <a:pt x="557" y="283"/>
                      </a:lnTo>
                      <a:lnTo>
                        <a:pt x="555" y="283"/>
                      </a:lnTo>
                      <a:lnTo>
                        <a:pt x="555" y="283"/>
                      </a:lnTo>
                      <a:lnTo>
                        <a:pt x="555" y="283"/>
                      </a:lnTo>
                      <a:lnTo>
                        <a:pt x="555" y="283"/>
                      </a:lnTo>
                      <a:lnTo>
                        <a:pt x="553" y="283"/>
                      </a:lnTo>
                      <a:lnTo>
                        <a:pt x="553" y="281"/>
                      </a:lnTo>
                      <a:lnTo>
                        <a:pt x="553" y="281"/>
                      </a:lnTo>
                      <a:lnTo>
                        <a:pt x="553" y="281"/>
                      </a:lnTo>
                      <a:lnTo>
                        <a:pt x="551" y="281"/>
                      </a:lnTo>
                      <a:lnTo>
                        <a:pt x="551" y="281"/>
                      </a:lnTo>
                      <a:lnTo>
                        <a:pt x="551" y="280"/>
                      </a:lnTo>
                      <a:lnTo>
                        <a:pt x="551" y="280"/>
                      </a:lnTo>
                      <a:lnTo>
                        <a:pt x="551" y="280"/>
                      </a:lnTo>
                      <a:lnTo>
                        <a:pt x="551" y="280"/>
                      </a:lnTo>
                      <a:lnTo>
                        <a:pt x="549" y="280"/>
                      </a:lnTo>
                      <a:lnTo>
                        <a:pt x="549" y="280"/>
                      </a:lnTo>
                      <a:lnTo>
                        <a:pt x="549" y="278"/>
                      </a:lnTo>
                      <a:lnTo>
                        <a:pt x="549" y="278"/>
                      </a:lnTo>
                      <a:lnTo>
                        <a:pt x="547" y="278"/>
                      </a:lnTo>
                      <a:lnTo>
                        <a:pt x="547" y="278"/>
                      </a:lnTo>
                      <a:lnTo>
                        <a:pt x="547" y="276"/>
                      </a:lnTo>
                      <a:lnTo>
                        <a:pt x="547" y="276"/>
                      </a:lnTo>
                      <a:lnTo>
                        <a:pt x="547" y="274"/>
                      </a:lnTo>
                      <a:lnTo>
                        <a:pt x="547" y="274"/>
                      </a:lnTo>
                      <a:lnTo>
                        <a:pt x="549" y="274"/>
                      </a:lnTo>
                      <a:lnTo>
                        <a:pt x="549" y="274"/>
                      </a:lnTo>
                      <a:lnTo>
                        <a:pt x="549" y="274"/>
                      </a:lnTo>
                      <a:lnTo>
                        <a:pt x="549" y="274"/>
                      </a:lnTo>
                      <a:lnTo>
                        <a:pt x="551" y="274"/>
                      </a:lnTo>
                      <a:lnTo>
                        <a:pt x="551" y="272"/>
                      </a:lnTo>
                      <a:lnTo>
                        <a:pt x="551" y="272"/>
                      </a:lnTo>
                      <a:lnTo>
                        <a:pt x="551" y="272"/>
                      </a:lnTo>
                      <a:lnTo>
                        <a:pt x="551" y="270"/>
                      </a:lnTo>
                      <a:lnTo>
                        <a:pt x="551" y="270"/>
                      </a:lnTo>
                      <a:lnTo>
                        <a:pt x="551" y="270"/>
                      </a:lnTo>
                      <a:lnTo>
                        <a:pt x="549" y="270"/>
                      </a:lnTo>
                      <a:lnTo>
                        <a:pt x="549" y="270"/>
                      </a:lnTo>
                      <a:lnTo>
                        <a:pt x="549" y="270"/>
                      </a:lnTo>
                      <a:lnTo>
                        <a:pt x="549" y="270"/>
                      </a:lnTo>
                      <a:lnTo>
                        <a:pt x="549" y="270"/>
                      </a:lnTo>
                      <a:lnTo>
                        <a:pt x="549" y="270"/>
                      </a:lnTo>
                      <a:lnTo>
                        <a:pt x="549" y="272"/>
                      </a:lnTo>
                      <a:lnTo>
                        <a:pt x="547" y="272"/>
                      </a:lnTo>
                      <a:lnTo>
                        <a:pt x="547" y="272"/>
                      </a:lnTo>
                      <a:lnTo>
                        <a:pt x="547" y="272"/>
                      </a:lnTo>
                      <a:lnTo>
                        <a:pt x="546" y="272"/>
                      </a:lnTo>
                      <a:lnTo>
                        <a:pt x="546" y="272"/>
                      </a:lnTo>
                      <a:lnTo>
                        <a:pt x="546" y="272"/>
                      </a:lnTo>
                      <a:lnTo>
                        <a:pt x="546" y="272"/>
                      </a:lnTo>
                      <a:lnTo>
                        <a:pt x="546" y="270"/>
                      </a:lnTo>
                      <a:lnTo>
                        <a:pt x="544" y="270"/>
                      </a:lnTo>
                      <a:lnTo>
                        <a:pt x="544" y="270"/>
                      </a:lnTo>
                      <a:lnTo>
                        <a:pt x="544" y="270"/>
                      </a:lnTo>
                      <a:lnTo>
                        <a:pt x="544" y="270"/>
                      </a:lnTo>
                      <a:lnTo>
                        <a:pt x="544" y="268"/>
                      </a:lnTo>
                      <a:lnTo>
                        <a:pt x="542" y="268"/>
                      </a:lnTo>
                      <a:lnTo>
                        <a:pt x="542" y="268"/>
                      </a:lnTo>
                      <a:lnTo>
                        <a:pt x="542" y="268"/>
                      </a:lnTo>
                      <a:lnTo>
                        <a:pt x="540" y="268"/>
                      </a:lnTo>
                      <a:lnTo>
                        <a:pt x="540" y="268"/>
                      </a:lnTo>
                      <a:lnTo>
                        <a:pt x="540" y="268"/>
                      </a:lnTo>
                      <a:lnTo>
                        <a:pt x="538" y="268"/>
                      </a:lnTo>
                      <a:lnTo>
                        <a:pt x="538" y="268"/>
                      </a:lnTo>
                      <a:lnTo>
                        <a:pt x="538" y="266"/>
                      </a:lnTo>
                      <a:lnTo>
                        <a:pt x="538" y="266"/>
                      </a:lnTo>
                      <a:lnTo>
                        <a:pt x="536" y="266"/>
                      </a:lnTo>
                      <a:lnTo>
                        <a:pt x="536" y="266"/>
                      </a:lnTo>
                      <a:lnTo>
                        <a:pt x="536" y="266"/>
                      </a:lnTo>
                      <a:lnTo>
                        <a:pt x="534" y="266"/>
                      </a:lnTo>
                      <a:lnTo>
                        <a:pt x="534" y="266"/>
                      </a:lnTo>
                      <a:lnTo>
                        <a:pt x="534" y="266"/>
                      </a:lnTo>
                      <a:lnTo>
                        <a:pt x="534" y="266"/>
                      </a:lnTo>
                      <a:lnTo>
                        <a:pt x="532" y="266"/>
                      </a:lnTo>
                      <a:lnTo>
                        <a:pt x="532" y="264"/>
                      </a:lnTo>
                      <a:lnTo>
                        <a:pt x="532" y="264"/>
                      </a:lnTo>
                      <a:lnTo>
                        <a:pt x="532" y="264"/>
                      </a:lnTo>
                      <a:lnTo>
                        <a:pt x="530" y="264"/>
                      </a:lnTo>
                      <a:lnTo>
                        <a:pt x="530" y="264"/>
                      </a:lnTo>
                      <a:lnTo>
                        <a:pt x="530" y="264"/>
                      </a:lnTo>
                      <a:lnTo>
                        <a:pt x="528" y="264"/>
                      </a:lnTo>
                      <a:lnTo>
                        <a:pt x="528" y="264"/>
                      </a:lnTo>
                      <a:lnTo>
                        <a:pt x="528" y="262"/>
                      </a:lnTo>
                      <a:lnTo>
                        <a:pt x="528" y="262"/>
                      </a:lnTo>
                      <a:lnTo>
                        <a:pt x="528" y="262"/>
                      </a:lnTo>
                      <a:lnTo>
                        <a:pt x="526" y="262"/>
                      </a:lnTo>
                      <a:lnTo>
                        <a:pt x="526" y="260"/>
                      </a:lnTo>
                      <a:lnTo>
                        <a:pt x="526" y="260"/>
                      </a:lnTo>
                      <a:lnTo>
                        <a:pt x="524" y="260"/>
                      </a:lnTo>
                      <a:lnTo>
                        <a:pt x="524" y="260"/>
                      </a:lnTo>
                      <a:lnTo>
                        <a:pt x="524" y="260"/>
                      </a:lnTo>
                      <a:lnTo>
                        <a:pt x="524" y="260"/>
                      </a:lnTo>
                      <a:lnTo>
                        <a:pt x="524" y="259"/>
                      </a:lnTo>
                      <a:lnTo>
                        <a:pt x="524" y="259"/>
                      </a:lnTo>
                      <a:lnTo>
                        <a:pt x="524" y="259"/>
                      </a:lnTo>
                      <a:lnTo>
                        <a:pt x="523" y="259"/>
                      </a:lnTo>
                      <a:lnTo>
                        <a:pt x="523" y="257"/>
                      </a:lnTo>
                      <a:lnTo>
                        <a:pt x="523" y="257"/>
                      </a:lnTo>
                      <a:lnTo>
                        <a:pt x="523" y="257"/>
                      </a:lnTo>
                      <a:lnTo>
                        <a:pt x="523" y="257"/>
                      </a:lnTo>
                      <a:lnTo>
                        <a:pt x="521" y="257"/>
                      </a:lnTo>
                      <a:lnTo>
                        <a:pt x="521" y="257"/>
                      </a:lnTo>
                      <a:lnTo>
                        <a:pt x="521" y="255"/>
                      </a:lnTo>
                      <a:lnTo>
                        <a:pt x="519" y="255"/>
                      </a:lnTo>
                      <a:lnTo>
                        <a:pt x="519" y="255"/>
                      </a:lnTo>
                      <a:lnTo>
                        <a:pt x="519" y="255"/>
                      </a:lnTo>
                      <a:lnTo>
                        <a:pt x="519" y="255"/>
                      </a:lnTo>
                      <a:lnTo>
                        <a:pt x="517" y="255"/>
                      </a:lnTo>
                      <a:lnTo>
                        <a:pt x="517" y="255"/>
                      </a:lnTo>
                      <a:lnTo>
                        <a:pt x="517" y="255"/>
                      </a:lnTo>
                      <a:lnTo>
                        <a:pt x="517" y="253"/>
                      </a:lnTo>
                      <a:lnTo>
                        <a:pt x="515" y="253"/>
                      </a:lnTo>
                      <a:lnTo>
                        <a:pt x="515" y="253"/>
                      </a:lnTo>
                      <a:lnTo>
                        <a:pt x="513" y="253"/>
                      </a:lnTo>
                      <a:lnTo>
                        <a:pt x="513" y="253"/>
                      </a:lnTo>
                      <a:lnTo>
                        <a:pt x="513" y="253"/>
                      </a:lnTo>
                      <a:lnTo>
                        <a:pt x="513" y="253"/>
                      </a:lnTo>
                      <a:lnTo>
                        <a:pt x="511" y="253"/>
                      </a:lnTo>
                      <a:lnTo>
                        <a:pt x="511" y="253"/>
                      </a:lnTo>
                      <a:lnTo>
                        <a:pt x="511" y="253"/>
                      </a:lnTo>
                      <a:lnTo>
                        <a:pt x="511" y="251"/>
                      </a:lnTo>
                      <a:lnTo>
                        <a:pt x="509" y="251"/>
                      </a:lnTo>
                      <a:lnTo>
                        <a:pt x="509" y="251"/>
                      </a:lnTo>
                      <a:lnTo>
                        <a:pt x="509" y="251"/>
                      </a:lnTo>
                      <a:lnTo>
                        <a:pt x="507" y="251"/>
                      </a:lnTo>
                      <a:lnTo>
                        <a:pt x="507" y="251"/>
                      </a:lnTo>
                      <a:lnTo>
                        <a:pt x="507" y="251"/>
                      </a:lnTo>
                      <a:lnTo>
                        <a:pt x="507" y="249"/>
                      </a:lnTo>
                      <a:lnTo>
                        <a:pt x="505" y="249"/>
                      </a:lnTo>
                      <a:lnTo>
                        <a:pt x="505" y="249"/>
                      </a:lnTo>
                      <a:lnTo>
                        <a:pt x="505" y="249"/>
                      </a:lnTo>
                      <a:lnTo>
                        <a:pt x="505" y="249"/>
                      </a:lnTo>
                      <a:lnTo>
                        <a:pt x="503" y="249"/>
                      </a:lnTo>
                      <a:lnTo>
                        <a:pt x="503" y="249"/>
                      </a:lnTo>
                      <a:lnTo>
                        <a:pt x="502" y="249"/>
                      </a:lnTo>
                      <a:lnTo>
                        <a:pt x="502" y="249"/>
                      </a:lnTo>
                      <a:lnTo>
                        <a:pt x="502" y="249"/>
                      </a:lnTo>
                      <a:lnTo>
                        <a:pt x="502" y="249"/>
                      </a:lnTo>
                      <a:lnTo>
                        <a:pt x="500" y="249"/>
                      </a:lnTo>
                      <a:lnTo>
                        <a:pt x="500" y="249"/>
                      </a:lnTo>
                      <a:lnTo>
                        <a:pt x="498" y="249"/>
                      </a:lnTo>
                      <a:lnTo>
                        <a:pt x="498" y="247"/>
                      </a:lnTo>
                      <a:lnTo>
                        <a:pt x="498" y="247"/>
                      </a:lnTo>
                      <a:lnTo>
                        <a:pt x="498" y="247"/>
                      </a:lnTo>
                      <a:lnTo>
                        <a:pt x="496" y="247"/>
                      </a:lnTo>
                      <a:lnTo>
                        <a:pt x="496" y="247"/>
                      </a:lnTo>
                      <a:lnTo>
                        <a:pt x="496" y="247"/>
                      </a:lnTo>
                      <a:lnTo>
                        <a:pt x="496" y="247"/>
                      </a:lnTo>
                      <a:lnTo>
                        <a:pt x="494" y="247"/>
                      </a:lnTo>
                      <a:lnTo>
                        <a:pt x="494" y="245"/>
                      </a:lnTo>
                      <a:lnTo>
                        <a:pt x="494" y="245"/>
                      </a:lnTo>
                      <a:lnTo>
                        <a:pt x="492" y="245"/>
                      </a:lnTo>
                      <a:lnTo>
                        <a:pt x="492" y="245"/>
                      </a:lnTo>
                      <a:lnTo>
                        <a:pt x="492" y="245"/>
                      </a:lnTo>
                      <a:lnTo>
                        <a:pt x="492" y="245"/>
                      </a:lnTo>
                      <a:lnTo>
                        <a:pt x="490" y="245"/>
                      </a:lnTo>
                      <a:lnTo>
                        <a:pt x="490" y="243"/>
                      </a:lnTo>
                      <a:lnTo>
                        <a:pt x="490" y="243"/>
                      </a:lnTo>
                      <a:lnTo>
                        <a:pt x="492" y="243"/>
                      </a:lnTo>
                      <a:lnTo>
                        <a:pt x="492" y="241"/>
                      </a:lnTo>
                      <a:lnTo>
                        <a:pt x="492" y="241"/>
                      </a:lnTo>
                      <a:lnTo>
                        <a:pt x="492" y="241"/>
                      </a:lnTo>
                      <a:lnTo>
                        <a:pt x="492" y="241"/>
                      </a:lnTo>
                      <a:lnTo>
                        <a:pt x="494" y="241"/>
                      </a:lnTo>
                      <a:lnTo>
                        <a:pt x="494" y="241"/>
                      </a:lnTo>
                      <a:lnTo>
                        <a:pt x="494" y="241"/>
                      </a:lnTo>
                      <a:lnTo>
                        <a:pt x="494" y="241"/>
                      </a:lnTo>
                      <a:lnTo>
                        <a:pt x="496" y="241"/>
                      </a:lnTo>
                      <a:lnTo>
                        <a:pt x="496" y="241"/>
                      </a:lnTo>
                      <a:lnTo>
                        <a:pt x="496" y="241"/>
                      </a:lnTo>
                      <a:lnTo>
                        <a:pt x="496" y="241"/>
                      </a:lnTo>
                      <a:lnTo>
                        <a:pt x="496" y="241"/>
                      </a:lnTo>
                      <a:lnTo>
                        <a:pt x="496" y="241"/>
                      </a:lnTo>
                      <a:lnTo>
                        <a:pt x="496" y="239"/>
                      </a:lnTo>
                      <a:lnTo>
                        <a:pt x="496" y="239"/>
                      </a:lnTo>
                      <a:lnTo>
                        <a:pt x="496" y="237"/>
                      </a:lnTo>
                      <a:lnTo>
                        <a:pt x="496" y="237"/>
                      </a:lnTo>
                      <a:lnTo>
                        <a:pt x="494" y="237"/>
                      </a:lnTo>
                      <a:lnTo>
                        <a:pt x="494" y="236"/>
                      </a:lnTo>
                      <a:lnTo>
                        <a:pt x="494" y="236"/>
                      </a:lnTo>
                      <a:lnTo>
                        <a:pt x="494" y="237"/>
                      </a:lnTo>
                      <a:lnTo>
                        <a:pt x="492" y="237"/>
                      </a:lnTo>
                      <a:lnTo>
                        <a:pt x="492" y="237"/>
                      </a:lnTo>
                      <a:lnTo>
                        <a:pt x="492" y="239"/>
                      </a:lnTo>
                      <a:lnTo>
                        <a:pt x="492" y="239"/>
                      </a:lnTo>
                      <a:lnTo>
                        <a:pt x="492" y="239"/>
                      </a:lnTo>
                      <a:lnTo>
                        <a:pt x="490" y="239"/>
                      </a:lnTo>
                      <a:lnTo>
                        <a:pt x="490" y="239"/>
                      </a:lnTo>
                      <a:lnTo>
                        <a:pt x="490" y="239"/>
                      </a:lnTo>
                      <a:lnTo>
                        <a:pt x="490" y="239"/>
                      </a:lnTo>
                      <a:lnTo>
                        <a:pt x="488" y="239"/>
                      </a:lnTo>
                      <a:lnTo>
                        <a:pt x="488" y="239"/>
                      </a:lnTo>
                      <a:lnTo>
                        <a:pt x="486" y="239"/>
                      </a:lnTo>
                      <a:lnTo>
                        <a:pt x="486" y="241"/>
                      </a:lnTo>
                      <a:lnTo>
                        <a:pt x="486" y="241"/>
                      </a:lnTo>
                      <a:lnTo>
                        <a:pt x="486" y="241"/>
                      </a:lnTo>
                      <a:lnTo>
                        <a:pt x="484" y="241"/>
                      </a:lnTo>
                      <a:lnTo>
                        <a:pt x="484" y="241"/>
                      </a:lnTo>
                      <a:lnTo>
                        <a:pt x="484" y="241"/>
                      </a:lnTo>
                      <a:lnTo>
                        <a:pt x="484" y="241"/>
                      </a:lnTo>
                      <a:lnTo>
                        <a:pt x="482" y="241"/>
                      </a:lnTo>
                      <a:lnTo>
                        <a:pt x="482" y="241"/>
                      </a:lnTo>
                      <a:lnTo>
                        <a:pt x="480" y="241"/>
                      </a:lnTo>
                      <a:lnTo>
                        <a:pt x="480" y="241"/>
                      </a:lnTo>
                      <a:lnTo>
                        <a:pt x="480" y="241"/>
                      </a:lnTo>
                      <a:lnTo>
                        <a:pt x="479" y="241"/>
                      </a:lnTo>
                      <a:lnTo>
                        <a:pt x="479" y="241"/>
                      </a:lnTo>
                      <a:lnTo>
                        <a:pt x="479" y="241"/>
                      </a:lnTo>
                      <a:lnTo>
                        <a:pt x="479" y="241"/>
                      </a:lnTo>
                      <a:lnTo>
                        <a:pt x="477" y="241"/>
                      </a:lnTo>
                      <a:lnTo>
                        <a:pt x="477" y="241"/>
                      </a:lnTo>
                      <a:lnTo>
                        <a:pt x="475" y="241"/>
                      </a:lnTo>
                      <a:lnTo>
                        <a:pt x="475" y="241"/>
                      </a:lnTo>
                      <a:lnTo>
                        <a:pt x="475" y="241"/>
                      </a:lnTo>
                      <a:lnTo>
                        <a:pt x="473" y="241"/>
                      </a:lnTo>
                      <a:lnTo>
                        <a:pt x="473" y="241"/>
                      </a:lnTo>
                      <a:lnTo>
                        <a:pt x="473" y="241"/>
                      </a:lnTo>
                      <a:lnTo>
                        <a:pt x="473" y="239"/>
                      </a:lnTo>
                      <a:lnTo>
                        <a:pt x="471" y="239"/>
                      </a:lnTo>
                      <a:lnTo>
                        <a:pt x="471" y="239"/>
                      </a:lnTo>
                      <a:lnTo>
                        <a:pt x="469" y="239"/>
                      </a:lnTo>
                      <a:lnTo>
                        <a:pt x="469" y="239"/>
                      </a:lnTo>
                      <a:lnTo>
                        <a:pt x="469" y="239"/>
                      </a:lnTo>
                      <a:lnTo>
                        <a:pt x="469" y="239"/>
                      </a:lnTo>
                      <a:lnTo>
                        <a:pt x="467" y="239"/>
                      </a:lnTo>
                      <a:lnTo>
                        <a:pt x="467" y="239"/>
                      </a:lnTo>
                      <a:lnTo>
                        <a:pt x="465" y="239"/>
                      </a:lnTo>
                      <a:lnTo>
                        <a:pt x="465" y="237"/>
                      </a:lnTo>
                      <a:lnTo>
                        <a:pt x="465" y="237"/>
                      </a:lnTo>
                      <a:lnTo>
                        <a:pt x="465" y="237"/>
                      </a:lnTo>
                      <a:lnTo>
                        <a:pt x="463" y="237"/>
                      </a:lnTo>
                      <a:lnTo>
                        <a:pt x="463" y="237"/>
                      </a:lnTo>
                      <a:lnTo>
                        <a:pt x="463" y="237"/>
                      </a:lnTo>
                      <a:lnTo>
                        <a:pt x="463" y="237"/>
                      </a:lnTo>
                      <a:lnTo>
                        <a:pt x="463" y="236"/>
                      </a:lnTo>
                      <a:lnTo>
                        <a:pt x="463" y="236"/>
                      </a:lnTo>
                      <a:lnTo>
                        <a:pt x="461" y="236"/>
                      </a:lnTo>
                      <a:lnTo>
                        <a:pt x="461" y="236"/>
                      </a:lnTo>
                      <a:lnTo>
                        <a:pt x="459" y="236"/>
                      </a:lnTo>
                      <a:lnTo>
                        <a:pt x="459" y="236"/>
                      </a:lnTo>
                      <a:lnTo>
                        <a:pt x="459" y="236"/>
                      </a:lnTo>
                      <a:lnTo>
                        <a:pt x="459" y="236"/>
                      </a:lnTo>
                      <a:lnTo>
                        <a:pt x="457" y="236"/>
                      </a:lnTo>
                      <a:lnTo>
                        <a:pt x="457" y="236"/>
                      </a:lnTo>
                      <a:lnTo>
                        <a:pt x="457" y="236"/>
                      </a:lnTo>
                      <a:lnTo>
                        <a:pt x="457" y="236"/>
                      </a:lnTo>
                      <a:lnTo>
                        <a:pt x="456" y="236"/>
                      </a:lnTo>
                      <a:lnTo>
                        <a:pt x="456" y="236"/>
                      </a:lnTo>
                      <a:lnTo>
                        <a:pt x="456" y="234"/>
                      </a:lnTo>
                      <a:lnTo>
                        <a:pt x="454" y="234"/>
                      </a:lnTo>
                      <a:lnTo>
                        <a:pt x="454" y="234"/>
                      </a:lnTo>
                      <a:lnTo>
                        <a:pt x="454" y="234"/>
                      </a:lnTo>
                      <a:lnTo>
                        <a:pt x="452" y="234"/>
                      </a:lnTo>
                      <a:lnTo>
                        <a:pt x="452" y="234"/>
                      </a:lnTo>
                      <a:lnTo>
                        <a:pt x="452" y="234"/>
                      </a:lnTo>
                      <a:lnTo>
                        <a:pt x="450" y="234"/>
                      </a:lnTo>
                      <a:lnTo>
                        <a:pt x="450" y="234"/>
                      </a:lnTo>
                      <a:lnTo>
                        <a:pt x="450" y="234"/>
                      </a:lnTo>
                      <a:lnTo>
                        <a:pt x="448" y="234"/>
                      </a:lnTo>
                      <a:lnTo>
                        <a:pt x="448" y="234"/>
                      </a:lnTo>
                      <a:lnTo>
                        <a:pt x="448" y="234"/>
                      </a:lnTo>
                      <a:lnTo>
                        <a:pt x="446" y="234"/>
                      </a:lnTo>
                      <a:lnTo>
                        <a:pt x="446" y="234"/>
                      </a:lnTo>
                      <a:lnTo>
                        <a:pt x="446" y="234"/>
                      </a:lnTo>
                      <a:lnTo>
                        <a:pt x="444" y="234"/>
                      </a:lnTo>
                      <a:lnTo>
                        <a:pt x="444" y="234"/>
                      </a:lnTo>
                      <a:lnTo>
                        <a:pt x="444" y="234"/>
                      </a:lnTo>
                      <a:lnTo>
                        <a:pt x="442" y="234"/>
                      </a:lnTo>
                      <a:lnTo>
                        <a:pt x="442" y="234"/>
                      </a:lnTo>
                      <a:lnTo>
                        <a:pt x="442" y="234"/>
                      </a:lnTo>
                      <a:lnTo>
                        <a:pt x="440" y="234"/>
                      </a:lnTo>
                      <a:lnTo>
                        <a:pt x="440" y="234"/>
                      </a:lnTo>
                      <a:lnTo>
                        <a:pt x="438" y="234"/>
                      </a:lnTo>
                      <a:lnTo>
                        <a:pt x="438" y="234"/>
                      </a:lnTo>
                      <a:lnTo>
                        <a:pt x="438" y="234"/>
                      </a:lnTo>
                      <a:lnTo>
                        <a:pt x="436" y="234"/>
                      </a:lnTo>
                      <a:lnTo>
                        <a:pt x="436" y="234"/>
                      </a:lnTo>
                      <a:lnTo>
                        <a:pt x="436" y="234"/>
                      </a:lnTo>
                      <a:lnTo>
                        <a:pt x="436" y="234"/>
                      </a:lnTo>
                      <a:lnTo>
                        <a:pt x="435" y="234"/>
                      </a:lnTo>
                      <a:lnTo>
                        <a:pt x="435" y="234"/>
                      </a:lnTo>
                      <a:lnTo>
                        <a:pt x="433" y="234"/>
                      </a:lnTo>
                      <a:lnTo>
                        <a:pt x="433" y="234"/>
                      </a:lnTo>
                      <a:lnTo>
                        <a:pt x="433" y="234"/>
                      </a:lnTo>
                      <a:lnTo>
                        <a:pt x="431" y="234"/>
                      </a:lnTo>
                      <a:lnTo>
                        <a:pt x="431" y="234"/>
                      </a:lnTo>
                      <a:lnTo>
                        <a:pt x="431" y="234"/>
                      </a:lnTo>
                      <a:lnTo>
                        <a:pt x="429" y="234"/>
                      </a:lnTo>
                      <a:lnTo>
                        <a:pt x="429" y="234"/>
                      </a:lnTo>
                      <a:lnTo>
                        <a:pt x="427" y="234"/>
                      </a:lnTo>
                      <a:lnTo>
                        <a:pt x="427" y="234"/>
                      </a:lnTo>
                      <a:lnTo>
                        <a:pt x="427" y="234"/>
                      </a:lnTo>
                      <a:lnTo>
                        <a:pt x="427" y="234"/>
                      </a:lnTo>
                      <a:lnTo>
                        <a:pt x="425" y="234"/>
                      </a:lnTo>
                      <a:lnTo>
                        <a:pt x="425" y="234"/>
                      </a:lnTo>
                      <a:lnTo>
                        <a:pt x="425" y="234"/>
                      </a:lnTo>
                      <a:lnTo>
                        <a:pt x="423" y="234"/>
                      </a:lnTo>
                      <a:lnTo>
                        <a:pt x="423" y="234"/>
                      </a:lnTo>
                      <a:lnTo>
                        <a:pt x="421" y="234"/>
                      </a:lnTo>
                      <a:lnTo>
                        <a:pt x="421" y="236"/>
                      </a:lnTo>
                      <a:lnTo>
                        <a:pt x="421" y="236"/>
                      </a:lnTo>
                      <a:lnTo>
                        <a:pt x="421" y="236"/>
                      </a:lnTo>
                      <a:lnTo>
                        <a:pt x="419" y="236"/>
                      </a:lnTo>
                      <a:lnTo>
                        <a:pt x="419" y="234"/>
                      </a:lnTo>
                      <a:lnTo>
                        <a:pt x="419" y="234"/>
                      </a:lnTo>
                      <a:lnTo>
                        <a:pt x="419" y="234"/>
                      </a:lnTo>
                      <a:lnTo>
                        <a:pt x="417" y="234"/>
                      </a:lnTo>
                      <a:lnTo>
                        <a:pt x="417" y="234"/>
                      </a:lnTo>
                      <a:lnTo>
                        <a:pt x="415" y="234"/>
                      </a:lnTo>
                      <a:lnTo>
                        <a:pt x="415" y="234"/>
                      </a:lnTo>
                      <a:lnTo>
                        <a:pt x="415" y="236"/>
                      </a:lnTo>
                      <a:lnTo>
                        <a:pt x="415" y="236"/>
                      </a:lnTo>
                      <a:lnTo>
                        <a:pt x="413" y="236"/>
                      </a:lnTo>
                      <a:lnTo>
                        <a:pt x="413" y="236"/>
                      </a:lnTo>
                      <a:lnTo>
                        <a:pt x="413" y="236"/>
                      </a:lnTo>
                      <a:lnTo>
                        <a:pt x="413" y="236"/>
                      </a:lnTo>
                      <a:lnTo>
                        <a:pt x="413" y="237"/>
                      </a:lnTo>
                      <a:lnTo>
                        <a:pt x="412" y="237"/>
                      </a:lnTo>
                      <a:lnTo>
                        <a:pt x="412" y="237"/>
                      </a:lnTo>
                      <a:lnTo>
                        <a:pt x="412" y="237"/>
                      </a:lnTo>
                      <a:lnTo>
                        <a:pt x="410" y="237"/>
                      </a:lnTo>
                      <a:lnTo>
                        <a:pt x="410" y="237"/>
                      </a:lnTo>
                      <a:lnTo>
                        <a:pt x="410" y="239"/>
                      </a:lnTo>
                      <a:lnTo>
                        <a:pt x="410" y="239"/>
                      </a:lnTo>
                      <a:lnTo>
                        <a:pt x="408" y="239"/>
                      </a:lnTo>
                      <a:lnTo>
                        <a:pt x="408" y="237"/>
                      </a:lnTo>
                      <a:lnTo>
                        <a:pt x="410" y="237"/>
                      </a:lnTo>
                      <a:lnTo>
                        <a:pt x="410" y="237"/>
                      </a:lnTo>
                      <a:lnTo>
                        <a:pt x="410" y="237"/>
                      </a:lnTo>
                      <a:lnTo>
                        <a:pt x="410" y="236"/>
                      </a:lnTo>
                      <a:lnTo>
                        <a:pt x="410" y="236"/>
                      </a:lnTo>
                      <a:lnTo>
                        <a:pt x="412" y="236"/>
                      </a:lnTo>
                      <a:lnTo>
                        <a:pt x="412" y="236"/>
                      </a:lnTo>
                      <a:lnTo>
                        <a:pt x="412" y="236"/>
                      </a:lnTo>
                      <a:lnTo>
                        <a:pt x="412" y="234"/>
                      </a:lnTo>
                      <a:lnTo>
                        <a:pt x="412" y="234"/>
                      </a:lnTo>
                      <a:lnTo>
                        <a:pt x="412" y="234"/>
                      </a:lnTo>
                      <a:lnTo>
                        <a:pt x="413" y="234"/>
                      </a:lnTo>
                      <a:lnTo>
                        <a:pt x="413" y="232"/>
                      </a:lnTo>
                      <a:lnTo>
                        <a:pt x="412" y="232"/>
                      </a:lnTo>
                      <a:lnTo>
                        <a:pt x="412" y="232"/>
                      </a:lnTo>
                      <a:lnTo>
                        <a:pt x="412" y="232"/>
                      </a:lnTo>
                      <a:lnTo>
                        <a:pt x="410" y="232"/>
                      </a:lnTo>
                      <a:lnTo>
                        <a:pt x="410" y="232"/>
                      </a:lnTo>
                      <a:lnTo>
                        <a:pt x="410" y="232"/>
                      </a:lnTo>
                      <a:lnTo>
                        <a:pt x="408" y="232"/>
                      </a:lnTo>
                      <a:lnTo>
                        <a:pt x="408" y="232"/>
                      </a:lnTo>
                      <a:lnTo>
                        <a:pt x="406" y="232"/>
                      </a:lnTo>
                      <a:lnTo>
                        <a:pt x="406" y="230"/>
                      </a:lnTo>
                      <a:lnTo>
                        <a:pt x="406" y="230"/>
                      </a:lnTo>
                      <a:lnTo>
                        <a:pt x="406" y="230"/>
                      </a:lnTo>
                      <a:lnTo>
                        <a:pt x="404" y="230"/>
                      </a:lnTo>
                      <a:lnTo>
                        <a:pt x="404" y="230"/>
                      </a:lnTo>
                      <a:lnTo>
                        <a:pt x="404" y="230"/>
                      </a:lnTo>
                      <a:lnTo>
                        <a:pt x="402" y="230"/>
                      </a:lnTo>
                      <a:lnTo>
                        <a:pt x="402" y="230"/>
                      </a:lnTo>
                      <a:lnTo>
                        <a:pt x="400" y="230"/>
                      </a:lnTo>
                      <a:lnTo>
                        <a:pt x="400" y="230"/>
                      </a:lnTo>
                      <a:lnTo>
                        <a:pt x="400" y="230"/>
                      </a:lnTo>
                      <a:lnTo>
                        <a:pt x="400" y="230"/>
                      </a:lnTo>
                      <a:lnTo>
                        <a:pt x="402" y="230"/>
                      </a:lnTo>
                      <a:lnTo>
                        <a:pt x="402" y="230"/>
                      </a:lnTo>
                      <a:lnTo>
                        <a:pt x="402" y="228"/>
                      </a:lnTo>
                      <a:lnTo>
                        <a:pt x="402" y="228"/>
                      </a:lnTo>
                      <a:lnTo>
                        <a:pt x="402" y="226"/>
                      </a:lnTo>
                      <a:lnTo>
                        <a:pt x="402" y="226"/>
                      </a:lnTo>
                      <a:lnTo>
                        <a:pt x="402" y="226"/>
                      </a:lnTo>
                      <a:lnTo>
                        <a:pt x="400" y="226"/>
                      </a:lnTo>
                      <a:lnTo>
                        <a:pt x="400" y="226"/>
                      </a:lnTo>
                      <a:lnTo>
                        <a:pt x="400" y="226"/>
                      </a:lnTo>
                      <a:lnTo>
                        <a:pt x="400" y="226"/>
                      </a:lnTo>
                      <a:lnTo>
                        <a:pt x="400" y="228"/>
                      </a:lnTo>
                      <a:lnTo>
                        <a:pt x="400" y="228"/>
                      </a:lnTo>
                      <a:lnTo>
                        <a:pt x="400" y="228"/>
                      </a:lnTo>
                      <a:lnTo>
                        <a:pt x="400" y="228"/>
                      </a:lnTo>
                      <a:lnTo>
                        <a:pt x="398" y="228"/>
                      </a:lnTo>
                      <a:lnTo>
                        <a:pt x="398" y="230"/>
                      </a:lnTo>
                      <a:lnTo>
                        <a:pt x="400" y="230"/>
                      </a:lnTo>
                      <a:lnTo>
                        <a:pt x="400" y="230"/>
                      </a:lnTo>
                      <a:lnTo>
                        <a:pt x="398" y="230"/>
                      </a:lnTo>
                      <a:lnTo>
                        <a:pt x="398" y="230"/>
                      </a:lnTo>
                      <a:lnTo>
                        <a:pt x="398" y="230"/>
                      </a:lnTo>
                      <a:lnTo>
                        <a:pt x="396" y="230"/>
                      </a:lnTo>
                      <a:lnTo>
                        <a:pt x="396" y="230"/>
                      </a:lnTo>
                      <a:lnTo>
                        <a:pt x="396" y="230"/>
                      </a:lnTo>
                      <a:lnTo>
                        <a:pt x="394" y="230"/>
                      </a:lnTo>
                      <a:lnTo>
                        <a:pt x="394" y="230"/>
                      </a:lnTo>
                      <a:lnTo>
                        <a:pt x="394" y="230"/>
                      </a:lnTo>
                      <a:lnTo>
                        <a:pt x="394" y="228"/>
                      </a:lnTo>
                      <a:lnTo>
                        <a:pt x="392" y="228"/>
                      </a:lnTo>
                      <a:lnTo>
                        <a:pt x="392" y="228"/>
                      </a:lnTo>
                      <a:lnTo>
                        <a:pt x="392" y="228"/>
                      </a:lnTo>
                      <a:lnTo>
                        <a:pt x="391" y="228"/>
                      </a:lnTo>
                      <a:lnTo>
                        <a:pt x="391" y="228"/>
                      </a:lnTo>
                      <a:lnTo>
                        <a:pt x="391" y="226"/>
                      </a:lnTo>
                      <a:lnTo>
                        <a:pt x="391" y="226"/>
                      </a:lnTo>
                      <a:lnTo>
                        <a:pt x="389" y="226"/>
                      </a:lnTo>
                      <a:lnTo>
                        <a:pt x="389" y="228"/>
                      </a:lnTo>
                      <a:lnTo>
                        <a:pt x="389" y="228"/>
                      </a:lnTo>
                      <a:lnTo>
                        <a:pt x="389" y="228"/>
                      </a:lnTo>
                      <a:lnTo>
                        <a:pt x="387" y="228"/>
                      </a:lnTo>
                      <a:lnTo>
                        <a:pt x="387" y="226"/>
                      </a:lnTo>
                      <a:lnTo>
                        <a:pt x="387" y="226"/>
                      </a:lnTo>
                      <a:lnTo>
                        <a:pt x="387" y="226"/>
                      </a:lnTo>
                      <a:lnTo>
                        <a:pt x="385" y="226"/>
                      </a:lnTo>
                      <a:lnTo>
                        <a:pt x="385" y="226"/>
                      </a:lnTo>
                      <a:lnTo>
                        <a:pt x="385" y="226"/>
                      </a:lnTo>
                      <a:lnTo>
                        <a:pt x="385" y="226"/>
                      </a:lnTo>
                      <a:lnTo>
                        <a:pt x="385" y="226"/>
                      </a:lnTo>
                      <a:lnTo>
                        <a:pt x="385" y="226"/>
                      </a:lnTo>
                      <a:lnTo>
                        <a:pt x="383" y="226"/>
                      </a:lnTo>
                      <a:lnTo>
                        <a:pt x="383" y="226"/>
                      </a:lnTo>
                      <a:lnTo>
                        <a:pt x="383" y="226"/>
                      </a:lnTo>
                      <a:lnTo>
                        <a:pt x="383" y="226"/>
                      </a:lnTo>
                      <a:lnTo>
                        <a:pt x="383" y="226"/>
                      </a:lnTo>
                      <a:lnTo>
                        <a:pt x="381" y="226"/>
                      </a:lnTo>
                      <a:lnTo>
                        <a:pt x="381" y="228"/>
                      </a:lnTo>
                      <a:lnTo>
                        <a:pt x="381" y="228"/>
                      </a:lnTo>
                      <a:lnTo>
                        <a:pt x="379" y="228"/>
                      </a:lnTo>
                      <a:lnTo>
                        <a:pt x="379" y="228"/>
                      </a:lnTo>
                      <a:lnTo>
                        <a:pt x="379" y="228"/>
                      </a:lnTo>
                      <a:lnTo>
                        <a:pt x="377" y="228"/>
                      </a:lnTo>
                      <a:lnTo>
                        <a:pt x="377" y="228"/>
                      </a:lnTo>
                      <a:lnTo>
                        <a:pt x="377" y="228"/>
                      </a:lnTo>
                      <a:lnTo>
                        <a:pt x="377" y="228"/>
                      </a:lnTo>
                      <a:lnTo>
                        <a:pt x="377" y="230"/>
                      </a:lnTo>
                      <a:lnTo>
                        <a:pt x="375" y="230"/>
                      </a:lnTo>
                      <a:lnTo>
                        <a:pt x="375" y="230"/>
                      </a:lnTo>
                      <a:lnTo>
                        <a:pt x="373" y="230"/>
                      </a:lnTo>
                      <a:lnTo>
                        <a:pt x="373" y="230"/>
                      </a:lnTo>
                      <a:lnTo>
                        <a:pt x="373" y="230"/>
                      </a:lnTo>
                      <a:lnTo>
                        <a:pt x="373" y="230"/>
                      </a:lnTo>
                      <a:lnTo>
                        <a:pt x="371" y="230"/>
                      </a:lnTo>
                      <a:lnTo>
                        <a:pt x="371" y="230"/>
                      </a:lnTo>
                      <a:lnTo>
                        <a:pt x="371" y="230"/>
                      </a:lnTo>
                      <a:lnTo>
                        <a:pt x="371" y="228"/>
                      </a:lnTo>
                      <a:lnTo>
                        <a:pt x="371" y="228"/>
                      </a:lnTo>
                      <a:lnTo>
                        <a:pt x="371" y="228"/>
                      </a:lnTo>
                      <a:lnTo>
                        <a:pt x="371" y="228"/>
                      </a:lnTo>
                      <a:lnTo>
                        <a:pt x="371" y="226"/>
                      </a:lnTo>
                      <a:lnTo>
                        <a:pt x="371" y="226"/>
                      </a:lnTo>
                      <a:lnTo>
                        <a:pt x="371" y="226"/>
                      </a:lnTo>
                      <a:lnTo>
                        <a:pt x="371" y="226"/>
                      </a:lnTo>
                      <a:lnTo>
                        <a:pt x="373" y="226"/>
                      </a:lnTo>
                      <a:lnTo>
                        <a:pt x="373" y="224"/>
                      </a:lnTo>
                      <a:lnTo>
                        <a:pt x="373" y="224"/>
                      </a:lnTo>
                      <a:lnTo>
                        <a:pt x="373" y="224"/>
                      </a:lnTo>
                      <a:lnTo>
                        <a:pt x="375" y="224"/>
                      </a:lnTo>
                      <a:lnTo>
                        <a:pt x="375" y="224"/>
                      </a:lnTo>
                      <a:lnTo>
                        <a:pt x="377" y="224"/>
                      </a:lnTo>
                      <a:lnTo>
                        <a:pt x="377" y="224"/>
                      </a:lnTo>
                      <a:lnTo>
                        <a:pt x="377" y="224"/>
                      </a:lnTo>
                      <a:lnTo>
                        <a:pt x="379" y="224"/>
                      </a:lnTo>
                      <a:lnTo>
                        <a:pt x="379" y="224"/>
                      </a:lnTo>
                      <a:lnTo>
                        <a:pt x="379" y="224"/>
                      </a:lnTo>
                      <a:lnTo>
                        <a:pt x="379" y="224"/>
                      </a:lnTo>
                      <a:lnTo>
                        <a:pt x="381" y="224"/>
                      </a:lnTo>
                      <a:lnTo>
                        <a:pt x="381" y="224"/>
                      </a:lnTo>
                      <a:lnTo>
                        <a:pt x="383" y="224"/>
                      </a:lnTo>
                      <a:lnTo>
                        <a:pt x="383" y="222"/>
                      </a:lnTo>
                      <a:lnTo>
                        <a:pt x="383" y="222"/>
                      </a:lnTo>
                      <a:lnTo>
                        <a:pt x="383" y="222"/>
                      </a:lnTo>
                      <a:lnTo>
                        <a:pt x="383" y="222"/>
                      </a:lnTo>
                      <a:lnTo>
                        <a:pt x="383" y="222"/>
                      </a:lnTo>
                      <a:lnTo>
                        <a:pt x="383" y="222"/>
                      </a:lnTo>
                      <a:lnTo>
                        <a:pt x="381" y="222"/>
                      </a:lnTo>
                      <a:lnTo>
                        <a:pt x="381" y="222"/>
                      </a:lnTo>
                      <a:lnTo>
                        <a:pt x="379" y="222"/>
                      </a:lnTo>
                      <a:lnTo>
                        <a:pt x="379" y="222"/>
                      </a:lnTo>
                      <a:lnTo>
                        <a:pt x="379" y="222"/>
                      </a:lnTo>
                      <a:lnTo>
                        <a:pt x="379" y="222"/>
                      </a:lnTo>
                      <a:lnTo>
                        <a:pt x="379" y="220"/>
                      </a:lnTo>
                      <a:lnTo>
                        <a:pt x="379" y="220"/>
                      </a:lnTo>
                      <a:lnTo>
                        <a:pt x="379" y="220"/>
                      </a:lnTo>
                      <a:lnTo>
                        <a:pt x="379" y="220"/>
                      </a:lnTo>
                      <a:lnTo>
                        <a:pt x="379" y="220"/>
                      </a:lnTo>
                      <a:lnTo>
                        <a:pt x="377" y="220"/>
                      </a:lnTo>
                      <a:lnTo>
                        <a:pt x="377" y="220"/>
                      </a:lnTo>
                      <a:lnTo>
                        <a:pt x="377" y="220"/>
                      </a:lnTo>
                      <a:lnTo>
                        <a:pt x="377" y="220"/>
                      </a:lnTo>
                      <a:lnTo>
                        <a:pt x="375" y="220"/>
                      </a:lnTo>
                      <a:lnTo>
                        <a:pt x="375" y="220"/>
                      </a:lnTo>
                      <a:lnTo>
                        <a:pt x="373" y="220"/>
                      </a:lnTo>
                      <a:lnTo>
                        <a:pt x="373" y="220"/>
                      </a:lnTo>
                      <a:lnTo>
                        <a:pt x="373" y="220"/>
                      </a:lnTo>
                      <a:lnTo>
                        <a:pt x="371" y="220"/>
                      </a:lnTo>
                      <a:lnTo>
                        <a:pt x="371" y="220"/>
                      </a:lnTo>
                      <a:lnTo>
                        <a:pt x="371" y="220"/>
                      </a:lnTo>
                      <a:lnTo>
                        <a:pt x="371" y="218"/>
                      </a:lnTo>
                      <a:lnTo>
                        <a:pt x="371" y="218"/>
                      </a:lnTo>
                      <a:lnTo>
                        <a:pt x="373" y="218"/>
                      </a:lnTo>
                      <a:lnTo>
                        <a:pt x="373" y="218"/>
                      </a:lnTo>
                      <a:lnTo>
                        <a:pt x="373" y="218"/>
                      </a:lnTo>
                      <a:lnTo>
                        <a:pt x="373" y="218"/>
                      </a:lnTo>
                      <a:lnTo>
                        <a:pt x="373" y="218"/>
                      </a:lnTo>
                      <a:lnTo>
                        <a:pt x="371" y="218"/>
                      </a:lnTo>
                      <a:lnTo>
                        <a:pt x="371" y="218"/>
                      </a:lnTo>
                      <a:lnTo>
                        <a:pt x="371" y="218"/>
                      </a:lnTo>
                      <a:lnTo>
                        <a:pt x="371" y="218"/>
                      </a:lnTo>
                      <a:lnTo>
                        <a:pt x="369" y="218"/>
                      </a:lnTo>
                      <a:lnTo>
                        <a:pt x="369" y="218"/>
                      </a:lnTo>
                      <a:lnTo>
                        <a:pt x="369" y="218"/>
                      </a:lnTo>
                      <a:lnTo>
                        <a:pt x="369" y="216"/>
                      </a:lnTo>
                      <a:lnTo>
                        <a:pt x="369" y="216"/>
                      </a:lnTo>
                      <a:lnTo>
                        <a:pt x="369" y="216"/>
                      </a:lnTo>
                      <a:lnTo>
                        <a:pt x="371" y="216"/>
                      </a:lnTo>
                      <a:lnTo>
                        <a:pt x="371" y="214"/>
                      </a:lnTo>
                      <a:lnTo>
                        <a:pt x="371" y="214"/>
                      </a:lnTo>
                      <a:lnTo>
                        <a:pt x="371" y="214"/>
                      </a:lnTo>
                      <a:lnTo>
                        <a:pt x="371" y="214"/>
                      </a:lnTo>
                      <a:lnTo>
                        <a:pt x="369" y="214"/>
                      </a:lnTo>
                      <a:lnTo>
                        <a:pt x="369" y="214"/>
                      </a:lnTo>
                      <a:lnTo>
                        <a:pt x="369" y="214"/>
                      </a:lnTo>
                      <a:lnTo>
                        <a:pt x="369" y="216"/>
                      </a:lnTo>
                      <a:lnTo>
                        <a:pt x="368" y="216"/>
                      </a:lnTo>
                      <a:lnTo>
                        <a:pt x="368" y="216"/>
                      </a:lnTo>
                      <a:lnTo>
                        <a:pt x="368" y="216"/>
                      </a:lnTo>
                      <a:lnTo>
                        <a:pt x="366" y="216"/>
                      </a:lnTo>
                      <a:lnTo>
                        <a:pt x="366" y="216"/>
                      </a:lnTo>
                      <a:lnTo>
                        <a:pt x="366" y="216"/>
                      </a:lnTo>
                      <a:lnTo>
                        <a:pt x="366" y="218"/>
                      </a:lnTo>
                      <a:lnTo>
                        <a:pt x="366" y="218"/>
                      </a:lnTo>
                      <a:lnTo>
                        <a:pt x="364" y="218"/>
                      </a:lnTo>
                      <a:lnTo>
                        <a:pt x="364" y="218"/>
                      </a:lnTo>
                      <a:lnTo>
                        <a:pt x="362" y="218"/>
                      </a:lnTo>
                      <a:lnTo>
                        <a:pt x="362" y="218"/>
                      </a:lnTo>
                      <a:lnTo>
                        <a:pt x="362" y="218"/>
                      </a:lnTo>
                      <a:lnTo>
                        <a:pt x="360" y="218"/>
                      </a:lnTo>
                      <a:lnTo>
                        <a:pt x="360" y="218"/>
                      </a:lnTo>
                      <a:lnTo>
                        <a:pt x="360" y="218"/>
                      </a:lnTo>
                      <a:lnTo>
                        <a:pt x="358" y="218"/>
                      </a:lnTo>
                      <a:lnTo>
                        <a:pt x="358" y="216"/>
                      </a:lnTo>
                      <a:lnTo>
                        <a:pt x="358" y="216"/>
                      </a:lnTo>
                      <a:lnTo>
                        <a:pt x="358" y="218"/>
                      </a:lnTo>
                      <a:lnTo>
                        <a:pt x="356" y="218"/>
                      </a:lnTo>
                      <a:lnTo>
                        <a:pt x="356" y="218"/>
                      </a:lnTo>
                      <a:lnTo>
                        <a:pt x="356" y="218"/>
                      </a:lnTo>
                      <a:lnTo>
                        <a:pt x="356" y="218"/>
                      </a:lnTo>
                      <a:lnTo>
                        <a:pt x="354" y="218"/>
                      </a:lnTo>
                      <a:lnTo>
                        <a:pt x="354" y="218"/>
                      </a:lnTo>
                      <a:lnTo>
                        <a:pt x="354" y="218"/>
                      </a:lnTo>
                      <a:lnTo>
                        <a:pt x="354" y="218"/>
                      </a:lnTo>
                      <a:lnTo>
                        <a:pt x="352" y="218"/>
                      </a:lnTo>
                      <a:lnTo>
                        <a:pt x="352" y="218"/>
                      </a:lnTo>
                      <a:lnTo>
                        <a:pt x="352" y="218"/>
                      </a:lnTo>
                      <a:lnTo>
                        <a:pt x="352" y="218"/>
                      </a:lnTo>
                      <a:lnTo>
                        <a:pt x="352" y="220"/>
                      </a:lnTo>
                      <a:lnTo>
                        <a:pt x="352" y="220"/>
                      </a:lnTo>
                      <a:lnTo>
                        <a:pt x="352" y="220"/>
                      </a:lnTo>
                      <a:lnTo>
                        <a:pt x="352" y="220"/>
                      </a:lnTo>
                      <a:lnTo>
                        <a:pt x="350" y="220"/>
                      </a:lnTo>
                      <a:lnTo>
                        <a:pt x="350" y="222"/>
                      </a:lnTo>
                      <a:lnTo>
                        <a:pt x="350" y="222"/>
                      </a:lnTo>
                      <a:lnTo>
                        <a:pt x="350" y="222"/>
                      </a:lnTo>
                      <a:lnTo>
                        <a:pt x="350" y="220"/>
                      </a:lnTo>
                      <a:lnTo>
                        <a:pt x="348" y="220"/>
                      </a:lnTo>
                      <a:lnTo>
                        <a:pt x="348" y="220"/>
                      </a:lnTo>
                      <a:lnTo>
                        <a:pt x="348" y="218"/>
                      </a:lnTo>
                      <a:lnTo>
                        <a:pt x="348" y="218"/>
                      </a:lnTo>
                      <a:lnTo>
                        <a:pt x="348" y="220"/>
                      </a:lnTo>
                      <a:lnTo>
                        <a:pt x="348" y="220"/>
                      </a:lnTo>
                      <a:lnTo>
                        <a:pt x="348" y="222"/>
                      </a:lnTo>
                      <a:lnTo>
                        <a:pt x="348" y="222"/>
                      </a:lnTo>
                      <a:lnTo>
                        <a:pt x="348" y="222"/>
                      </a:lnTo>
                      <a:lnTo>
                        <a:pt x="350" y="222"/>
                      </a:lnTo>
                      <a:lnTo>
                        <a:pt x="350" y="224"/>
                      </a:lnTo>
                      <a:lnTo>
                        <a:pt x="350" y="224"/>
                      </a:lnTo>
                      <a:lnTo>
                        <a:pt x="350" y="224"/>
                      </a:lnTo>
                      <a:lnTo>
                        <a:pt x="350" y="224"/>
                      </a:lnTo>
                      <a:lnTo>
                        <a:pt x="350" y="226"/>
                      </a:lnTo>
                      <a:lnTo>
                        <a:pt x="350" y="226"/>
                      </a:lnTo>
                      <a:lnTo>
                        <a:pt x="350" y="226"/>
                      </a:lnTo>
                      <a:lnTo>
                        <a:pt x="350" y="226"/>
                      </a:lnTo>
                      <a:lnTo>
                        <a:pt x="350" y="228"/>
                      </a:lnTo>
                      <a:lnTo>
                        <a:pt x="350" y="228"/>
                      </a:lnTo>
                      <a:lnTo>
                        <a:pt x="350" y="226"/>
                      </a:lnTo>
                      <a:lnTo>
                        <a:pt x="352" y="226"/>
                      </a:lnTo>
                      <a:lnTo>
                        <a:pt x="352" y="226"/>
                      </a:lnTo>
                      <a:lnTo>
                        <a:pt x="352" y="226"/>
                      </a:lnTo>
                      <a:lnTo>
                        <a:pt x="352" y="226"/>
                      </a:lnTo>
                      <a:lnTo>
                        <a:pt x="352" y="224"/>
                      </a:lnTo>
                      <a:lnTo>
                        <a:pt x="352" y="224"/>
                      </a:lnTo>
                      <a:lnTo>
                        <a:pt x="354" y="224"/>
                      </a:lnTo>
                      <a:lnTo>
                        <a:pt x="354" y="224"/>
                      </a:lnTo>
                      <a:lnTo>
                        <a:pt x="354" y="224"/>
                      </a:lnTo>
                      <a:lnTo>
                        <a:pt x="356" y="224"/>
                      </a:lnTo>
                      <a:lnTo>
                        <a:pt x="356" y="222"/>
                      </a:lnTo>
                      <a:lnTo>
                        <a:pt x="356" y="222"/>
                      </a:lnTo>
                      <a:lnTo>
                        <a:pt x="356" y="222"/>
                      </a:lnTo>
                      <a:lnTo>
                        <a:pt x="358" y="222"/>
                      </a:lnTo>
                      <a:lnTo>
                        <a:pt x="358" y="224"/>
                      </a:lnTo>
                      <a:lnTo>
                        <a:pt x="358" y="224"/>
                      </a:lnTo>
                      <a:lnTo>
                        <a:pt x="356" y="224"/>
                      </a:lnTo>
                      <a:lnTo>
                        <a:pt x="356" y="226"/>
                      </a:lnTo>
                      <a:lnTo>
                        <a:pt x="356" y="226"/>
                      </a:lnTo>
                      <a:lnTo>
                        <a:pt x="356" y="226"/>
                      </a:lnTo>
                      <a:lnTo>
                        <a:pt x="356" y="226"/>
                      </a:lnTo>
                      <a:lnTo>
                        <a:pt x="356" y="228"/>
                      </a:lnTo>
                      <a:lnTo>
                        <a:pt x="356" y="228"/>
                      </a:lnTo>
                      <a:lnTo>
                        <a:pt x="356" y="228"/>
                      </a:lnTo>
                      <a:lnTo>
                        <a:pt x="356" y="230"/>
                      </a:lnTo>
                      <a:lnTo>
                        <a:pt x="354" y="230"/>
                      </a:lnTo>
                      <a:lnTo>
                        <a:pt x="354" y="230"/>
                      </a:lnTo>
                      <a:lnTo>
                        <a:pt x="354" y="232"/>
                      </a:lnTo>
                      <a:lnTo>
                        <a:pt x="354" y="232"/>
                      </a:lnTo>
                      <a:lnTo>
                        <a:pt x="354" y="232"/>
                      </a:lnTo>
                      <a:lnTo>
                        <a:pt x="352" y="232"/>
                      </a:lnTo>
                      <a:lnTo>
                        <a:pt x="352" y="232"/>
                      </a:lnTo>
                      <a:lnTo>
                        <a:pt x="352" y="232"/>
                      </a:lnTo>
                      <a:lnTo>
                        <a:pt x="352" y="232"/>
                      </a:lnTo>
                      <a:lnTo>
                        <a:pt x="352" y="230"/>
                      </a:lnTo>
                      <a:lnTo>
                        <a:pt x="350" y="230"/>
                      </a:lnTo>
                      <a:lnTo>
                        <a:pt x="350" y="230"/>
                      </a:lnTo>
                      <a:lnTo>
                        <a:pt x="350" y="230"/>
                      </a:lnTo>
                      <a:lnTo>
                        <a:pt x="350" y="232"/>
                      </a:lnTo>
                      <a:lnTo>
                        <a:pt x="350" y="232"/>
                      </a:lnTo>
                      <a:lnTo>
                        <a:pt x="350" y="232"/>
                      </a:lnTo>
                      <a:lnTo>
                        <a:pt x="350" y="232"/>
                      </a:lnTo>
                      <a:lnTo>
                        <a:pt x="352" y="232"/>
                      </a:lnTo>
                      <a:lnTo>
                        <a:pt x="352" y="234"/>
                      </a:lnTo>
                      <a:lnTo>
                        <a:pt x="352" y="234"/>
                      </a:lnTo>
                      <a:lnTo>
                        <a:pt x="352" y="234"/>
                      </a:lnTo>
                      <a:lnTo>
                        <a:pt x="352" y="234"/>
                      </a:lnTo>
                      <a:lnTo>
                        <a:pt x="352" y="234"/>
                      </a:lnTo>
                      <a:lnTo>
                        <a:pt x="352" y="234"/>
                      </a:lnTo>
                      <a:lnTo>
                        <a:pt x="352" y="234"/>
                      </a:lnTo>
                      <a:lnTo>
                        <a:pt x="352" y="236"/>
                      </a:lnTo>
                      <a:lnTo>
                        <a:pt x="350" y="236"/>
                      </a:lnTo>
                      <a:lnTo>
                        <a:pt x="350" y="236"/>
                      </a:lnTo>
                      <a:lnTo>
                        <a:pt x="350" y="236"/>
                      </a:lnTo>
                      <a:lnTo>
                        <a:pt x="350" y="236"/>
                      </a:lnTo>
                      <a:lnTo>
                        <a:pt x="348" y="236"/>
                      </a:lnTo>
                      <a:lnTo>
                        <a:pt x="348" y="236"/>
                      </a:lnTo>
                      <a:lnTo>
                        <a:pt x="347" y="236"/>
                      </a:lnTo>
                      <a:lnTo>
                        <a:pt x="347" y="236"/>
                      </a:lnTo>
                      <a:lnTo>
                        <a:pt x="347" y="236"/>
                      </a:lnTo>
                      <a:lnTo>
                        <a:pt x="345" y="236"/>
                      </a:lnTo>
                      <a:lnTo>
                        <a:pt x="345" y="236"/>
                      </a:lnTo>
                      <a:lnTo>
                        <a:pt x="345" y="236"/>
                      </a:lnTo>
                      <a:lnTo>
                        <a:pt x="345" y="236"/>
                      </a:lnTo>
                      <a:lnTo>
                        <a:pt x="345" y="234"/>
                      </a:lnTo>
                      <a:lnTo>
                        <a:pt x="345" y="234"/>
                      </a:lnTo>
                      <a:lnTo>
                        <a:pt x="345" y="234"/>
                      </a:lnTo>
                      <a:lnTo>
                        <a:pt x="345" y="234"/>
                      </a:lnTo>
                      <a:lnTo>
                        <a:pt x="343" y="234"/>
                      </a:lnTo>
                      <a:lnTo>
                        <a:pt x="343" y="234"/>
                      </a:lnTo>
                      <a:lnTo>
                        <a:pt x="343" y="236"/>
                      </a:lnTo>
                      <a:lnTo>
                        <a:pt x="343" y="236"/>
                      </a:lnTo>
                      <a:lnTo>
                        <a:pt x="343" y="236"/>
                      </a:lnTo>
                      <a:lnTo>
                        <a:pt x="341" y="236"/>
                      </a:lnTo>
                      <a:lnTo>
                        <a:pt x="341" y="236"/>
                      </a:lnTo>
                      <a:lnTo>
                        <a:pt x="341" y="236"/>
                      </a:lnTo>
                      <a:lnTo>
                        <a:pt x="341" y="236"/>
                      </a:lnTo>
                      <a:lnTo>
                        <a:pt x="341" y="236"/>
                      </a:lnTo>
                      <a:lnTo>
                        <a:pt x="339" y="236"/>
                      </a:lnTo>
                      <a:lnTo>
                        <a:pt x="339" y="236"/>
                      </a:lnTo>
                      <a:lnTo>
                        <a:pt x="339" y="237"/>
                      </a:lnTo>
                      <a:lnTo>
                        <a:pt x="339" y="237"/>
                      </a:lnTo>
                      <a:lnTo>
                        <a:pt x="339" y="236"/>
                      </a:lnTo>
                      <a:lnTo>
                        <a:pt x="337" y="236"/>
                      </a:lnTo>
                      <a:lnTo>
                        <a:pt x="337" y="236"/>
                      </a:lnTo>
                      <a:lnTo>
                        <a:pt x="335" y="236"/>
                      </a:lnTo>
                      <a:lnTo>
                        <a:pt x="335" y="236"/>
                      </a:lnTo>
                      <a:lnTo>
                        <a:pt x="335" y="236"/>
                      </a:lnTo>
                      <a:lnTo>
                        <a:pt x="333" y="236"/>
                      </a:lnTo>
                      <a:lnTo>
                        <a:pt x="333" y="236"/>
                      </a:lnTo>
                      <a:lnTo>
                        <a:pt x="333" y="236"/>
                      </a:lnTo>
                      <a:lnTo>
                        <a:pt x="331" y="236"/>
                      </a:lnTo>
                      <a:lnTo>
                        <a:pt x="331" y="236"/>
                      </a:lnTo>
                      <a:lnTo>
                        <a:pt x="329" y="236"/>
                      </a:lnTo>
                      <a:lnTo>
                        <a:pt x="329" y="236"/>
                      </a:lnTo>
                      <a:lnTo>
                        <a:pt x="329" y="236"/>
                      </a:lnTo>
                      <a:lnTo>
                        <a:pt x="329" y="234"/>
                      </a:lnTo>
                      <a:lnTo>
                        <a:pt x="329" y="234"/>
                      </a:lnTo>
                      <a:lnTo>
                        <a:pt x="329" y="236"/>
                      </a:lnTo>
                      <a:lnTo>
                        <a:pt x="329" y="236"/>
                      </a:lnTo>
                      <a:lnTo>
                        <a:pt x="329" y="237"/>
                      </a:lnTo>
                      <a:lnTo>
                        <a:pt x="327" y="237"/>
                      </a:lnTo>
                      <a:lnTo>
                        <a:pt x="327" y="237"/>
                      </a:lnTo>
                      <a:lnTo>
                        <a:pt x="327" y="237"/>
                      </a:lnTo>
                      <a:lnTo>
                        <a:pt x="327" y="237"/>
                      </a:lnTo>
                      <a:lnTo>
                        <a:pt x="325" y="237"/>
                      </a:lnTo>
                      <a:lnTo>
                        <a:pt x="325" y="237"/>
                      </a:lnTo>
                      <a:lnTo>
                        <a:pt x="324" y="237"/>
                      </a:lnTo>
                      <a:lnTo>
                        <a:pt x="324" y="237"/>
                      </a:lnTo>
                      <a:lnTo>
                        <a:pt x="324" y="237"/>
                      </a:lnTo>
                      <a:lnTo>
                        <a:pt x="324" y="236"/>
                      </a:lnTo>
                      <a:lnTo>
                        <a:pt x="324" y="236"/>
                      </a:lnTo>
                      <a:lnTo>
                        <a:pt x="324" y="237"/>
                      </a:lnTo>
                      <a:lnTo>
                        <a:pt x="324" y="237"/>
                      </a:lnTo>
                      <a:lnTo>
                        <a:pt x="322" y="237"/>
                      </a:lnTo>
                      <a:lnTo>
                        <a:pt x="322" y="239"/>
                      </a:lnTo>
                      <a:lnTo>
                        <a:pt x="324" y="239"/>
                      </a:lnTo>
                      <a:lnTo>
                        <a:pt x="324" y="239"/>
                      </a:lnTo>
                      <a:lnTo>
                        <a:pt x="324" y="239"/>
                      </a:lnTo>
                      <a:lnTo>
                        <a:pt x="324" y="241"/>
                      </a:lnTo>
                      <a:lnTo>
                        <a:pt x="324" y="241"/>
                      </a:lnTo>
                      <a:lnTo>
                        <a:pt x="324" y="241"/>
                      </a:lnTo>
                      <a:lnTo>
                        <a:pt x="322" y="241"/>
                      </a:lnTo>
                      <a:lnTo>
                        <a:pt x="322" y="241"/>
                      </a:lnTo>
                      <a:lnTo>
                        <a:pt x="322" y="241"/>
                      </a:lnTo>
                      <a:lnTo>
                        <a:pt x="322" y="243"/>
                      </a:lnTo>
                      <a:lnTo>
                        <a:pt x="320" y="243"/>
                      </a:lnTo>
                      <a:lnTo>
                        <a:pt x="320" y="241"/>
                      </a:lnTo>
                      <a:lnTo>
                        <a:pt x="320" y="241"/>
                      </a:lnTo>
                      <a:lnTo>
                        <a:pt x="320" y="241"/>
                      </a:lnTo>
                      <a:lnTo>
                        <a:pt x="320" y="243"/>
                      </a:lnTo>
                      <a:lnTo>
                        <a:pt x="318" y="243"/>
                      </a:lnTo>
                      <a:lnTo>
                        <a:pt x="318" y="243"/>
                      </a:lnTo>
                      <a:lnTo>
                        <a:pt x="318" y="241"/>
                      </a:lnTo>
                      <a:lnTo>
                        <a:pt x="318" y="241"/>
                      </a:lnTo>
                      <a:lnTo>
                        <a:pt x="318" y="241"/>
                      </a:lnTo>
                      <a:lnTo>
                        <a:pt x="318" y="241"/>
                      </a:lnTo>
                      <a:lnTo>
                        <a:pt x="316" y="241"/>
                      </a:lnTo>
                      <a:lnTo>
                        <a:pt x="316" y="241"/>
                      </a:lnTo>
                      <a:lnTo>
                        <a:pt x="316" y="241"/>
                      </a:lnTo>
                      <a:lnTo>
                        <a:pt x="316" y="241"/>
                      </a:lnTo>
                      <a:lnTo>
                        <a:pt x="314" y="241"/>
                      </a:lnTo>
                      <a:lnTo>
                        <a:pt x="314" y="243"/>
                      </a:lnTo>
                      <a:lnTo>
                        <a:pt x="314" y="243"/>
                      </a:lnTo>
                      <a:lnTo>
                        <a:pt x="314" y="243"/>
                      </a:lnTo>
                      <a:lnTo>
                        <a:pt x="314" y="243"/>
                      </a:lnTo>
                      <a:lnTo>
                        <a:pt x="312" y="243"/>
                      </a:lnTo>
                      <a:lnTo>
                        <a:pt x="312" y="243"/>
                      </a:lnTo>
                      <a:lnTo>
                        <a:pt x="312" y="245"/>
                      </a:lnTo>
                      <a:lnTo>
                        <a:pt x="312" y="245"/>
                      </a:lnTo>
                      <a:lnTo>
                        <a:pt x="312" y="245"/>
                      </a:lnTo>
                      <a:lnTo>
                        <a:pt x="310" y="245"/>
                      </a:lnTo>
                      <a:lnTo>
                        <a:pt x="310" y="245"/>
                      </a:lnTo>
                      <a:lnTo>
                        <a:pt x="310" y="247"/>
                      </a:lnTo>
                      <a:lnTo>
                        <a:pt x="308" y="247"/>
                      </a:lnTo>
                      <a:lnTo>
                        <a:pt x="308" y="247"/>
                      </a:lnTo>
                      <a:lnTo>
                        <a:pt x="308" y="247"/>
                      </a:lnTo>
                      <a:lnTo>
                        <a:pt x="308" y="249"/>
                      </a:lnTo>
                      <a:lnTo>
                        <a:pt x="308" y="249"/>
                      </a:lnTo>
                      <a:lnTo>
                        <a:pt x="306" y="249"/>
                      </a:lnTo>
                      <a:lnTo>
                        <a:pt x="306" y="247"/>
                      </a:lnTo>
                      <a:lnTo>
                        <a:pt x="306" y="247"/>
                      </a:lnTo>
                      <a:lnTo>
                        <a:pt x="306" y="245"/>
                      </a:lnTo>
                      <a:lnTo>
                        <a:pt x="306" y="245"/>
                      </a:lnTo>
                      <a:lnTo>
                        <a:pt x="306" y="245"/>
                      </a:lnTo>
                      <a:lnTo>
                        <a:pt x="306" y="245"/>
                      </a:lnTo>
                      <a:lnTo>
                        <a:pt x="304" y="245"/>
                      </a:lnTo>
                      <a:lnTo>
                        <a:pt x="304" y="245"/>
                      </a:lnTo>
                      <a:lnTo>
                        <a:pt x="304" y="247"/>
                      </a:lnTo>
                      <a:lnTo>
                        <a:pt x="304" y="247"/>
                      </a:lnTo>
                      <a:lnTo>
                        <a:pt x="304" y="249"/>
                      </a:lnTo>
                      <a:lnTo>
                        <a:pt x="304" y="249"/>
                      </a:lnTo>
                      <a:lnTo>
                        <a:pt x="303" y="249"/>
                      </a:lnTo>
                      <a:lnTo>
                        <a:pt x="303" y="249"/>
                      </a:lnTo>
                      <a:lnTo>
                        <a:pt x="303" y="249"/>
                      </a:lnTo>
                      <a:lnTo>
                        <a:pt x="303" y="249"/>
                      </a:lnTo>
                      <a:lnTo>
                        <a:pt x="301" y="249"/>
                      </a:lnTo>
                      <a:lnTo>
                        <a:pt x="301" y="249"/>
                      </a:lnTo>
                      <a:lnTo>
                        <a:pt x="301" y="249"/>
                      </a:lnTo>
                      <a:lnTo>
                        <a:pt x="301" y="249"/>
                      </a:lnTo>
                      <a:lnTo>
                        <a:pt x="301" y="249"/>
                      </a:lnTo>
                      <a:lnTo>
                        <a:pt x="301" y="249"/>
                      </a:lnTo>
                      <a:lnTo>
                        <a:pt x="299" y="249"/>
                      </a:lnTo>
                      <a:lnTo>
                        <a:pt x="299" y="251"/>
                      </a:lnTo>
                      <a:lnTo>
                        <a:pt x="299" y="251"/>
                      </a:lnTo>
                      <a:lnTo>
                        <a:pt x="299" y="251"/>
                      </a:lnTo>
                      <a:lnTo>
                        <a:pt x="297" y="251"/>
                      </a:lnTo>
                      <a:lnTo>
                        <a:pt x="297" y="251"/>
                      </a:lnTo>
                      <a:lnTo>
                        <a:pt x="297" y="251"/>
                      </a:lnTo>
                      <a:lnTo>
                        <a:pt x="297" y="249"/>
                      </a:lnTo>
                      <a:lnTo>
                        <a:pt x="297" y="249"/>
                      </a:lnTo>
                      <a:lnTo>
                        <a:pt x="297" y="251"/>
                      </a:lnTo>
                      <a:lnTo>
                        <a:pt x="295" y="251"/>
                      </a:lnTo>
                      <a:lnTo>
                        <a:pt x="295" y="251"/>
                      </a:lnTo>
                      <a:lnTo>
                        <a:pt x="295" y="251"/>
                      </a:lnTo>
                      <a:lnTo>
                        <a:pt x="293" y="251"/>
                      </a:lnTo>
                      <a:lnTo>
                        <a:pt x="293" y="251"/>
                      </a:lnTo>
                      <a:lnTo>
                        <a:pt x="293" y="251"/>
                      </a:lnTo>
                      <a:lnTo>
                        <a:pt x="293" y="251"/>
                      </a:lnTo>
                      <a:lnTo>
                        <a:pt x="291" y="251"/>
                      </a:lnTo>
                      <a:lnTo>
                        <a:pt x="291" y="251"/>
                      </a:lnTo>
                      <a:lnTo>
                        <a:pt x="291" y="251"/>
                      </a:lnTo>
                      <a:lnTo>
                        <a:pt x="289" y="251"/>
                      </a:lnTo>
                      <a:lnTo>
                        <a:pt x="289" y="251"/>
                      </a:lnTo>
                      <a:lnTo>
                        <a:pt x="291" y="251"/>
                      </a:lnTo>
                      <a:lnTo>
                        <a:pt x="291" y="253"/>
                      </a:lnTo>
                      <a:lnTo>
                        <a:pt x="291" y="253"/>
                      </a:lnTo>
                      <a:lnTo>
                        <a:pt x="289" y="253"/>
                      </a:lnTo>
                      <a:lnTo>
                        <a:pt x="289" y="253"/>
                      </a:lnTo>
                      <a:lnTo>
                        <a:pt x="289" y="253"/>
                      </a:lnTo>
                      <a:lnTo>
                        <a:pt x="287" y="253"/>
                      </a:lnTo>
                      <a:lnTo>
                        <a:pt x="287" y="251"/>
                      </a:lnTo>
                      <a:lnTo>
                        <a:pt x="287" y="251"/>
                      </a:lnTo>
                      <a:lnTo>
                        <a:pt x="287" y="253"/>
                      </a:lnTo>
                      <a:lnTo>
                        <a:pt x="287" y="253"/>
                      </a:lnTo>
                      <a:lnTo>
                        <a:pt x="287" y="253"/>
                      </a:lnTo>
                      <a:lnTo>
                        <a:pt x="285" y="253"/>
                      </a:lnTo>
                      <a:lnTo>
                        <a:pt x="285" y="253"/>
                      </a:lnTo>
                      <a:lnTo>
                        <a:pt x="285" y="253"/>
                      </a:lnTo>
                      <a:lnTo>
                        <a:pt x="285" y="253"/>
                      </a:lnTo>
                      <a:lnTo>
                        <a:pt x="283" y="253"/>
                      </a:lnTo>
                      <a:lnTo>
                        <a:pt x="283" y="253"/>
                      </a:lnTo>
                      <a:lnTo>
                        <a:pt x="281" y="253"/>
                      </a:lnTo>
                      <a:lnTo>
                        <a:pt x="281" y="253"/>
                      </a:lnTo>
                      <a:lnTo>
                        <a:pt x="281" y="251"/>
                      </a:lnTo>
                      <a:lnTo>
                        <a:pt x="281" y="251"/>
                      </a:lnTo>
                      <a:lnTo>
                        <a:pt x="281" y="251"/>
                      </a:lnTo>
                      <a:lnTo>
                        <a:pt x="281" y="251"/>
                      </a:lnTo>
                      <a:lnTo>
                        <a:pt x="281" y="251"/>
                      </a:lnTo>
                      <a:lnTo>
                        <a:pt x="280" y="251"/>
                      </a:lnTo>
                      <a:lnTo>
                        <a:pt x="280" y="249"/>
                      </a:lnTo>
                      <a:lnTo>
                        <a:pt x="280" y="249"/>
                      </a:lnTo>
                      <a:lnTo>
                        <a:pt x="280" y="249"/>
                      </a:lnTo>
                      <a:lnTo>
                        <a:pt x="280" y="247"/>
                      </a:lnTo>
                      <a:lnTo>
                        <a:pt x="281" y="247"/>
                      </a:lnTo>
                      <a:lnTo>
                        <a:pt x="281" y="247"/>
                      </a:lnTo>
                      <a:lnTo>
                        <a:pt x="281" y="247"/>
                      </a:lnTo>
                      <a:lnTo>
                        <a:pt x="281" y="245"/>
                      </a:lnTo>
                      <a:lnTo>
                        <a:pt x="281" y="245"/>
                      </a:lnTo>
                      <a:lnTo>
                        <a:pt x="283" y="245"/>
                      </a:lnTo>
                      <a:lnTo>
                        <a:pt x="283" y="245"/>
                      </a:lnTo>
                      <a:lnTo>
                        <a:pt x="285" y="245"/>
                      </a:lnTo>
                      <a:lnTo>
                        <a:pt x="285" y="245"/>
                      </a:lnTo>
                      <a:lnTo>
                        <a:pt x="285" y="245"/>
                      </a:lnTo>
                      <a:lnTo>
                        <a:pt x="285" y="245"/>
                      </a:lnTo>
                      <a:lnTo>
                        <a:pt x="287" y="245"/>
                      </a:lnTo>
                      <a:lnTo>
                        <a:pt x="287" y="245"/>
                      </a:lnTo>
                      <a:lnTo>
                        <a:pt x="287" y="245"/>
                      </a:lnTo>
                      <a:lnTo>
                        <a:pt x="287" y="243"/>
                      </a:lnTo>
                      <a:lnTo>
                        <a:pt x="289" y="243"/>
                      </a:lnTo>
                      <a:lnTo>
                        <a:pt x="289" y="243"/>
                      </a:lnTo>
                      <a:lnTo>
                        <a:pt x="289" y="243"/>
                      </a:lnTo>
                      <a:lnTo>
                        <a:pt x="289" y="243"/>
                      </a:lnTo>
                      <a:lnTo>
                        <a:pt x="289" y="241"/>
                      </a:lnTo>
                      <a:lnTo>
                        <a:pt x="287" y="241"/>
                      </a:lnTo>
                      <a:lnTo>
                        <a:pt x="287" y="241"/>
                      </a:lnTo>
                      <a:lnTo>
                        <a:pt x="287" y="241"/>
                      </a:lnTo>
                      <a:lnTo>
                        <a:pt x="285" y="241"/>
                      </a:lnTo>
                      <a:lnTo>
                        <a:pt x="285" y="241"/>
                      </a:lnTo>
                      <a:lnTo>
                        <a:pt x="285" y="241"/>
                      </a:lnTo>
                      <a:lnTo>
                        <a:pt x="285" y="241"/>
                      </a:lnTo>
                      <a:lnTo>
                        <a:pt x="283" y="241"/>
                      </a:lnTo>
                      <a:lnTo>
                        <a:pt x="283" y="241"/>
                      </a:lnTo>
                      <a:lnTo>
                        <a:pt x="283" y="241"/>
                      </a:lnTo>
                      <a:lnTo>
                        <a:pt x="281" y="241"/>
                      </a:lnTo>
                      <a:lnTo>
                        <a:pt x="281" y="239"/>
                      </a:lnTo>
                      <a:lnTo>
                        <a:pt x="281" y="239"/>
                      </a:lnTo>
                      <a:lnTo>
                        <a:pt x="281" y="237"/>
                      </a:lnTo>
                      <a:lnTo>
                        <a:pt x="283" y="237"/>
                      </a:lnTo>
                      <a:lnTo>
                        <a:pt x="283" y="237"/>
                      </a:lnTo>
                      <a:lnTo>
                        <a:pt x="283" y="236"/>
                      </a:lnTo>
                      <a:lnTo>
                        <a:pt x="283" y="236"/>
                      </a:lnTo>
                      <a:lnTo>
                        <a:pt x="283" y="236"/>
                      </a:lnTo>
                      <a:lnTo>
                        <a:pt x="285" y="236"/>
                      </a:lnTo>
                      <a:lnTo>
                        <a:pt x="285" y="234"/>
                      </a:lnTo>
                      <a:lnTo>
                        <a:pt x="285" y="234"/>
                      </a:lnTo>
                      <a:lnTo>
                        <a:pt x="285" y="234"/>
                      </a:lnTo>
                      <a:lnTo>
                        <a:pt x="285" y="234"/>
                      </a:lnTo>
                      <a:lnTo>
                        <a:pt x="285" y="234"/>
                      </a:lnTo>
                      <a:lnTo>
                        <a:pt x="285" y="232"/>
                      </a:lnTo>
                      <a:lnTo>
                        <a:pt x="287" y="232"/>
                      </a:lnTo>
                      <a:lnTo>
                        <a:pt x="287" y="232"/>
                      </a:lnTo>
                      <a:lnTo>
                        <a:pt x="287" y="232"/>
                      </a:lnTo>
                      <a:lnTo>
                        <a:pt x="287" y="232"/>
                      </a:lnTo>
                      <a:lnTo>
                        <a:pt x="287" y="230"/>
                      </a:lnTo>
                      <a:lnTo>
                        <a:pt x="289" y="230"/>
                      </a:lnTo>
                      <a:lnTo>
                        <a:pt x="289" y="230"/>
                      </a:lnTo>
                      <a:lnTo>
                        <a:pt x="289" y="230"/>
                      </a:lnTo>
                      <a:lnTo>
                        <a:pt x="291" y="230"/>
                      </a:lnTo>
                      <a:lnTo>
                        <a:pt x="291" y="228"/>
                      </a:lnTo>
                      <a:lnTo>
                        <a:pt x="291" y="228"/>
                      </a:lnTo>
                      <a:lnTo>
                        <a:pt x="291" y="226"/>
                      </a:lnTo>
                      <a:lnTo>
                        <a:pt x="291" y="226"/>
                      </a:lnTo>
                      <a:lnTo>
                        <a:pt x="291" y="226"/>
                      </a:lnTo>
                      <a:lnTo>
                        <a:pt x="291" y="226"/>
                      </a:lnTo>
                      <a:lnTo>
                        <a:pt x="291" y="226"/>
                      </a:lnTo>
                      <a:lnTo>
                        <a:pt x="291" y="224"/>
                      </a:lnTo>
                      <a:lnTo>
                        <a:pt x="291" y="224"/>
                      </a:lnTo>
                      <a:lnTo>
                        <a:pt x="291" y="224"/>
                      </a:lnTo>
                      <a:lnTo>
                        <a:pt x="291" y="222"/>
                      </a:lnTo>
                      <a:lnTo>
                        <a:pt x="291" y="222"/>
                      </a:lnTo>
                      <a:lnTo>
                        <a:pt x="291" y="222"/>
                      </a:lnTo>
                      <a:lnTo>
                        <a:pt x="291" y="220"/>
                      </a:lnTo>
                      <a:lnTo>
                        <a:pt x="291" y="220"/>
                      </a:lnTo>
                      <a:lnTo>
                        <a:pt x="289" y="220"/>
                      </a:lnTo>
                      <a:lnTo>
                        <a:pt x="289" y="218"/>
                      </a:lnTo>
                      <a:lnTo>
                        <a:pt x="291" y="218"/>
                      </a:lnTo>
                      <a:lnTo>
                        <a:pt x="291" y="218"/>
                      </a:lnTo>
                      <a:lnTo>
                        <a:pt x="291" y="218"/>
                      </a:lnTo>
                      <a:lnTo>
                        <a:pt x="293" y="218"/>
                      </a:lnTo>
                      <a:lnTo>
                        <a:pt x="293" y="218"/>
                      </a:lnTo>
                      <a:lnTo>
                        <a:pt x="293" y="218"/>
                      </a:lnTo>
                      <a:lnTo>
                        <a:pt x="293" y="218"/>
                      </a:lnTo>
                      <a:lnTo>
                        <a:pt x="295" y="218"/>
                      </a:lnTo>
                      <a:lnTo>
                        <a:pt x="295" y="218"/>
                      </a:lnTo>
                      <a:lnTo>
                        <a:pt x="297" y="218"/>
                      </a:lnTo>
                      <a:lnTo>
                        <a:pt x="297" y="218"/>
                      </a:lnTo>
                      <a:lnTo>
                        <a:pt x="297" y="218"/>
                      </a:lnTo>
                      <a:lnTo>
                        <a:pt x="297" y="218"/>
                      </a:lnTo>
                      <a:lnTo>
                        <a:pt x="299" y="218"/>
                      </a:lnTo>
                      <a:lnTo>
                        <a:pt x="299" y="216"/>
                      </a:lnTo>
                      <a:lnTo>
                        <a:pt x="299" y="216"/>
                      </a:lnTo>
                      <a:lnTo>
                        <a:pt x="301" y="216"/>
                      </a:lnTo>
                      <a:lnTo>
                        <a:pt x="301" y="216"/>
                      </a:lnTo>
                      <a:lnTo>
                        <a:pt x="301" y="216"/>
                      </a:lnTo>
                      <a:lnTo>
                        <a:pt x="301" y="216"/>
                      </a:lnTo>
                      <a:lnTo>
                        <a:pt x="301" y="214"/>
                      </a:lnTo>
                      <a:lnTo>
                        <a:pt x="303" y="214"/>
                      </a:lnTo>
                      <a:lnTo>
                        <a:pt x="303" y="214"/>
                      </a:lnTo>
                      <a:lnTo>
                        <a:pt x="303" y="214"/>
                      </a:lnTo>
                      <a:lnTo>
                        <a:pt x="303" y="214"/>
                      </a:lnTo>
                      <a:lnTo>
                        <a:pt x="304" y="214"/>
                      </a:lnTo>
                      <a:lnTo>
                        <a:pt x="304" y="214"/>
                      </a:lnTo>
                      <a:lnTo>
                        <a:pt x="306" y="214"/>
                      </a:lnTo>
                      <a:lnTo>
                        <a:pt x="306" y="213"/>
                      </a:lnTo>
                      <a:lnTo>
                        <a:pt x="306" y="213"/>
                      </a:lnTo>
                      <a:lnTo>
                        <a:pt x="306" y="213"/>
                      </a:lnTo>
                      <a:lnTo>
                        <a:pt x="308" y="213"/>
                      </a:lnTo>
                      <a:lnTo>
                        <a:pt x="308" y="213"/>
                      </a:lnTo>
                      <a:lnTo>
                        <a:pt x="308" y="213"/>
                      </a:lnTo>
                      <a:lnTo>
                        <a:pt x="310" y="213"/>
                      </a:lnTo>
                      <a:lnTo>
                        <a:pt x="310" y="214"/>
                      </a:lnTo>
                      <a:lnTo>
                        <a:pt x="310" y="214"/>
                      </a:lnTo>
                      <a:lnTo>
                        <a:pt x="310" y="214"/>
                      </a:lnTo>
                      <a:lnTo>
                        <a:pt x="312" y="214"/>
                      </a:lnTo>
                      <a:lnTo>
                        <a:pt x="312" y="214"/>
                      </a:lnTo>
                      <a:lnTo>
                        <a:pt x="312" y="214"/>
                      </a:lnTo>
                      <a:lnTo>
                        <a:pt x="312" y="216"/>
                      </a:lnTo>
                      <a:lnTo>
                        <a:pt x="314" y="216"/>
                      </a:lnTo>
                      <a:lnTo>
                        <a:pt x="314" y="216"/>
                      </a:lnTo>
                      <a:lnTo>
                        <a:pt x="314" y="214"/>
                      </a:lnTo>
                      <a:lnTo>
                        <a:pt x="314" y="214"/>
                      </a:lnTo>
                      <a:lnTo>
                        <a:pt x="316" y="214"/>
                      </a:lnTo>
                      <a:lnTo>
                        <a:pt x="316" y="214"/>
                      </a:lnTo>
                      <a:lnTo>
                        <a:pt x="318" y="214"/>
                      </a:lnTo>
                      <a:lnTo>
                        <a:pt x="318" y="214"/>
                      </a:lnTo>
                      <a:lnTo>
                        <a:pt x="318" y="214"/>
                      </a:lnTo>
                      <a:lnTo>
                        <a:pt x="318" y="213"/>
                      </a:lnTo>
                      <a:lnTo>
                        <a:pt x="318" y="213"/>
                      </a:lnTo>
                      <a:lnTo>
                        <a:pt x="318" y="213"/>
                      </a:lnTo>
                      <a:lnTo>
                        <a:pt x="316" y="213"/>
                      </a:lnTo>
                      <a:lnTo>
                        <a:pt x="316" y="213"/>
                      </a:lnTo>
                      <a:lnTo>
                        <a:pt x="314" y="213"/>
                      </a:lnTo>
                      <a:lnTo>
                        <a:pt x="314" y="211"/>
                      </a:lnTo>
                      <a:lnTo>
                        <a:pt x="314" y="211"/>
                      </a:lnTo>
                      <a:lnTo>
                        <a:pt x="314" y="211"/>
                      </a:lnTo>
                      <a:lnTo>
                        <a:pt x="314" y="211"/>
                      </a:lnTo>
                      <a:lnTo>
                        <a:pt x="314" y="211"/>
                      </a:lnTo>
                      <a:lnTo>
                        <a:pt x="314" y="209"/>
                      </a:lnTo>
                      <a:lnTo>
                        <a:pt x="312" y="209"/>
                      </a:lnTo>
                      <a:lnTo>
                        <a:pt x="312" y="209"/>
                      </a:lnTo>
                      <a:lnTo>
                        <a:pt x="312" y="209"/>
                      </a:lnTo>
                      <a:lnTo>
                        <a:pt x="310" y="209"/>
                      </a:lnTo>
                      <a:lnTo>
                        <a:pt x="310" y="211"/>
                      </a:lnTo>
                      <a:lnTo>
                        <a:pt x="310" y="211"/>
                      </a:lnTo>
                      <a:lnTo>
                        <a:pt x="308" y="211"/>
                      </a:lnTo>
                      <a:lnTo>
                        <a:pt x="308" y="211"/>
                      </a:lnTo>
                      <a:lnTo>
                        <a:pt x="308" y="211"/>
                      </a:lnTo>
                      <a:lnTo>
                        <a:pt x="306" y="211"/>
                      </a:lnTo>
                      <a:lnTo>
                        <a:pt x="306" y="211"/>
                      </a:lnTo>
                      <a:lnTo>
                        <a:pt x="306" y="209"/>
                      </a:lnTo>
                      <a:lnTo>
                        <a:pt x="306" y="209"/>
                      </a:lnTo>
                      <a:lnTo>
                        <a:pt x="304" y="209"/>
                      </a:lnTo>
                      <a:lnTo>
                        <a:pt x="304" y="209"/>
                      </a:lnTo>
                      <a:lnTo>
                        <a:pt x="303" y="209"/>
                      </a:lnTo>
                      <a:lnTo>
                        <a:pt x="303" y="209"/>
                      </a:lnTo>
                      <a:lnTo>
                        <a:pt x="303" y="211"/>
                      </a:lnTo>
                      <a:lnTo>
                        <a:pt x="303" y="211"/>
                      </a:lnTo>
                      <a:lnTo>
                        <a:pt x="301" y="211"/>
                      </a:lnTo>
                      <a:lnTo>
                        <a:pt x="301" y="211"/>
                      </a:lnTo>
                      <a:lnTo>
                        <a:pt x="301" y="211"/>
                      </a:lnTo>
                      <a:lnTo>
                        <a:pt x="301" y="211"/>
                      </a:lnTo>
                      <a:lnTo>
                        <a:pt x="299" y="211"/>
                      </a:lnTo>
                      <a:lnTo>
                        <a:pt x="299" y="211"/>
                      </a:lnTo>
                      <a:lnTo>
                        <a:pt x="297" y="211"/>
                      </a:lnTo>
                      <a:lnTo>
                        <a:pt x="297" y="211"/>
                      </a:lnTo>
                      <a:lnTo>
                        <a:pt x="297" y="211"/>
                      </a:lnTo>
                      <a:lnTo>
                        <a:pt x="297" y="211"/>
                      </a:lnTo>
                      <a:lnTo>
                        <a:pt x="297" y="213"/>
                      </a:lnTo>
                      <a:lnTo>
                        <a:pt x="295" y="213"/>
                      </a:lnTo>
                      <a:lnTo>
                        <a:pt x="295" y="213"/>
                      </a:lnTo>
                      <a:lnTo>
                        <a:pt x="295" y="213"/>
                      </a:lnTo>
                      <a:lnTo>
                        <a:pt x="295" y="214"/>
                      </a:lnTo>
                      <a:lnTo>
                        <a:pt x="293" y="214"/>
                      </a:lnTo>
                      <a:lnTo>
                        <a:pt x="293" y="214"/>
                      </a:lnTo>
                      <a:lnTo>
                        <a:pt x="293" y="214"/>
                      </a:lnTo>
                      <a:lnTo>
                        <a:pt x="291" y="214"/>
                      </a:lnTo>
                      <a:lnTo>
                        <a:pt x="291" y="214"/>
                      </a:lnTo>
                      <a:lnTo>
                        <a:pt x="291" y="214"/>
                      </a:lnTo>
                      <a:lnTo>
                        <a:pt x="289" y="214"/>
                      </a:lnTo>
                      <a:lnTo>
                        <a:pt x="289" y="214"/>
                      </a:lnTo>
                      <a:lnTo>
                        <a:pt x="289" y="214"/>
                      </a:lnTo>
                      <a:lnTo>
                        <a:pt x="287" y="214"/>
                      </a:lnTo>
                      <a:lnTo>
                        <a:pt x="287" y="214"/>
                      </a:lnTo>
                      <a:lnTo>
                        <a:pt x="287" y="216"/>
                      </a:lnTo>
                      <a:lnTo>
                        <a:pt x="287" y="216"/>
                      </a:lnTo>
                      <a:lnTo>
                        <a:pt x="285" y="216"/>
                      </a:lnTo>
                      <a:lnTo>
                        <a:pt x="285" y="216"/>
                      </a:lnTo>
                      <a:lnTo>
                        <a:pt x="285" y="216"/>
                      </a:lnTo>
                      <a:lnTo>
                        <a:pt x="285" y="216"/>
                      </a:lnTo>
                      <a:lnTo>
                        <a:pt x="285" y="218"/>
                      </a:lnTo>
                      <a:lnTo>
                        <a:pt x="285" y="218"/>
                      </a:lnTo>
                      <a:lnTo>
                        <a:pt x="285" y="218"/>
                      </a:lnTo>
                      <a:lnTo>
                        <a:pt x="285" y="218"/>
                      </a:lnTo>
                      <a:lnTo>
                        <a:pt x="285" y="220"/>
                      </a:lnTo>
                      <a:lnTo>
                        <a:pt x="285" y="220"/>
                      </a:lnTo>
                      <a:lnTo>
                        <a:pt x="283" y="220"/>
                      </a:lnTo>
                      <a:lnTo>
                        <a:pt x="283" y="220"/>
                      </a:lnTo>
                      <a:lnTo>
                        <a:pt x="281" y="220"/>
                      </a:lnTo>
                      <a:lnTo>
                        <a:pt x="281" y="220"/>
                      </a:lnTo>
                      <a:lnTo>
                        <a:pt x="281" y="220"/>
                      </a:lnTo>
                      <a:lnTo>
                        <a:pt x="281" y="220"/>
                      </a:lnTo>
                      <a:lnTo>
                        <a:pt x="280" y="220"/>
                      </a:lnTo>
                      <a:lnTo>
                        <a:pt x="280" y="222"/>
                      </a:lnTo>
                      <a:lnTo>
                        <a:pt x="280" y="222"/>
                      </a:lnTo>
                      <a:lnTo>
                        <a:pt x="280" y="222"/>
                      </a:lnTo>
                      <a:lnTo>
                        <a:pt x="280" y="222"/>
                      </a:lnTo>
                      <a:lnTo>
                        <a:pt x="278" y="222"/>
                      </a:lnTo>
                      <a:lnTo>
                        <a:pt x="278" y="224"/>
                      </a:lnTo>
                      <a:lnTo>
                        <a:pt x="278" y="224"/>
                      </a:lnTo>
                      <a:lnTo>
                        <a:pt x="276" y="224"/>
                      </a:lnTo>
                      <a:lnTo>
                        <a:pt x="276" y="224"/>
                      </a:lnTo>
                      <a:lnTo>
                        <a:pt x="276" y="224"/>
                      </a:lnTo>
                      <a:lnTo>
                        <a:pt x="276" y="224"/>
                      </a:lnTo>
                      <a:lnTo>
                        <a:pt x="276" y="226"/>
                      </a:lnTo>
                      <a:lnTo>
                        <a:pt x="276" y="226"/>
                      </a:lnTo>
                      <a:lnTo>
                        <a:pt x="276" y="226"/>
                      </a:lnTo>
                      <a:lnTo>
                        <a:pt x="276" y="226"/>
                      </a:lnTo>
                      <a:lnTo>
                        <a:pt x="276" y="226"/>
                      </a:lnTo>
                      <a:lnTo>
                        <a:pt x="276" y="226"/>
                      </a:lnTo>
                      <a:lnTo>
                        <a:pt x="276" y="226"/>
                      </a:lnTo>
                      <a:lnTo>
                        <a:pt x="276" y="228"/>
                      </a:lnTo>
                      <a:lnTo>
                        <a:pt x="274" y="228"/>
                      </a:lnTo>
                      <a:lnTo>
                        <a:pt x="274" y="228"/>
                      </a:lnTo>
                      <a:lnTo>
                        <a:pt x="274" y="228"/>
                      </a:lnTo>
                      <a:lnTo>
                        <a:pt x="274" y="228"/>
                      </a:lnTo>
                      <a:lnTo>
                        <a:pt x="274" y="230"/>
                      </a:lnTo>
                      <a:lnTo>
                        <a:pt x="272" y="230"/>
                      </a:lnTo>
                      <a:lnTo>
                        <a:pt x="272" y="230"/>
                      </a:lnTo>
                      <a:lnTo>
                        <a:pt x="272" y="230"/>
                      </a:lnTo>
                      <a:lnTo>
                        <a:pt x="270" y="230"/>
                      </a:lnTo>
                      <a:lnTo>
                        <a:pt x="270" y="232"/>
                      </a:lnTo>
                      <a:lnTo>
                        <a:pt x="270" y="232"/>
                      </a:lnTo>
                      <a:lnTo>
                        <a:pt x="270" y="234"/>
                      </a:lnTo>
                      <a:lnTo>
                        <a:pt x="270" y="234"/>
                      </a:lnTo>
                      <a:lnTo>
                        <a:pt x="270" y="234"/>
                      </a:lnTo>
                      <a:lnTo>
                        <a:pt x="270" y="234"/>
                      </a:lnTo>
                      <a:lnTo>
                        <a:pt x="270" y="234"/>
                      </a:lnTo>
                      <a:lnTo>
                        <a:pt x="270" y="236"/>
                      </a:lnTo>
                      <a:lnTo>
                        <a:pt x="268" y="236"/>
                      </a:lnTo>
                      <a:lnTo>
                        <a:pt x="268" y="236"/>
                      </a:lnTo>
                      <a:lnTo>
                        <a:pt x="268" y="236"/>
                      </a:lnTo>
                      <a:lnTo>
                        <a:pt x="268" y="237"/>
                      </a:lnTo>
                      <a:lnTo>
                        <a:pt x="266" y="237"/>
                      </a:lnTo>
                      <a:lnTo>
                        <a:pt x="266" y="237"/>
                      </a:lnTo>
                      <a:lnTo>
                        <a:pt x="266" y="237"/>
                      </a:lnTo>
                      <a:lnTo>
                        <a:pt x="264" y="237"/>
                      </a:lnTo>
                      <a:lnTo>
                        <a:pt x="264" y="237"/>
                      </a:lnTo>
                      <a:lnTo>
                        <a:pt x="264" y="237"/>
                      </a:lnTo>
                      <a:lnTo>
                        <a:pt x="262" y="237"/>
                      </a:lnTo>
                      <a:lnTo>
                        <a:pt x="262" y="237"/>
                      </a:lnTo>
                      <a:lnTo>
                        <a:pt x="264" y="237"/>
                      </a:lnTo>
                      <a:lnTo>
                        <a:pt x="264" y="239"/>
                      </a:lnTo>
                      <a:lnTo>
                        <a:pt x="262" y="239"/>
                      </a:lnTo>
                      <a:lnTo>
                        <a:pt x="262" y="239"/>
                      </a:lnTo>
                      <a:lnTo>
                        <a:pt x="262" y="241"/>
                      </a:lnTo>
                      <a:lnTo>
                        <a:pt x="262" y="241"/>
                      </a:lnTo>
                      <a:lnTo>
                        <a:pt x="262" y="241"/>
                      </a:lnTo>
                      <a:lnTo>
                        <a:pt x="260" y="241"/>
                      </a:lnTo>
                      <a:lnTo>
                        <a:pt x="260" y="241"/>
                      </a:lnTo>
                      <a:lnTo>
                        <a:pt x="260" y="241"/>
                      </a:lnTo>
                      <a:lnTo>
                        <a:pt x="260" y="241"/>
                      </a:lnTo>
                      <a:lnTo>
                        <a:pt x="258" y="241"/>
                      </a:lnTo>
                      <a:lnTo>
                        <a:pt x="258" y="241"/>
                      </a:lnTo>
                      <a:lnTo>
                        <a:pt x="258" y="241"/>
                      </a:lnTo>
                      <a:lnTo>
                        <a:pt x="258" y="243"/>
                      </a:lnTo>
                      <a:lnTo>
                        <a:pt x="257" y="243"/>
                      </a:lnTo>
                      <a:lnTo>
                        <a:pt x="257" y="243"/>
                      </a:lnTo>
                      <a:lnTo>
                        <a:pt x="257" y="241"/>
                      </a:lnTo>
                      <a:lnTo>
                        <a:pt x="255" y="241"/>
                      </a:lnTo>
                      <a:lnTo>
                        <a:pt x="255" y="241"/>
                      </a:lnTo>
                      <a:lnTo>
                        <a:pt x="255" y="241"/>
                      </a:lnTo>
                      <a:lnTo>
                        <a:pt x="253" y="241"/>
                      </a:lnTo>
                      <a:lnTo>
                        <a:pt x="253" y="243"/>
                      </a:lnTo>
                      <a:lnTo>
                        <a:pt x="253" y="243"/>
                      </a:lnTo>
                      <a:lnTo>
                        <a:pt x="253" y="243"/>
                      </a:lnTo>
                      <a:lnTo>
                        <a:pt x="253" y="243"/>
                      </a:lnTo>
                      <a:lnTo>
                        <a:pt x="251" y="243"/>
                      </a:lnTo>
                      <a:lnTo>
                        <a:pt x="251" y="243"/>
                      </a:lnTo>
                      <a:lnTo>
                        <a:pt x="251" y="245"/>
                      </a:lnTo>
                      <a:lnTo>
                        <a:pt x="251" y="245"/>
                      </a:lnTo>
                      <a:lnTo>
                        <a:pt x="251" y="245"/>
                      </a:lnTo>
                      <a:lnTo>
                        <a:pt x="251" y="245"/>
                      </a:lnTo>
                      <a:lnTo>
                        <a:pt x="251" y="247"/>
                      </a:lnTo>
                      <a:lnTo>
                        <a:pt x="249" y="247"/>
                      </a:lnTo>
                      <a:lnTo>
                        <a:pt x="249" y="247"/>
                      </a:lnTo>
                      <a:lnTo>
                        <a:pt x="249" y="247"/>
                      </a:lnTo>
                      <a:lnTo>
                        <a:pt x="247" y="247"/>
                      </a:lnTo>
                      <a:lnTo>
                        <a:pt x="247" y="247"/>
                      </a:lnTo>
                      <a:lnTo>
                        <a:pt x="247" y="247"/>
                      </a:lnTo>
                      <a:lnTo>
                        <a:pt x="247" y="249"/>
                      </a:lnTo>
                      <a:lnTo>
                        <a:pt x="247" y="249"/>
                      </a:lnTo>
                      <a:lnTo>
                        <a:pt x="245" y="249"/>
                      </a:lnTo>
                      <a:lnTo>
                        <a:pt x="245" y="249"/>
                      </a:lnTo>
                      <a:lnTo>
                        <a:pt x="245" y="249"/>
                      </a:lnTo>
                      <a:lnTo>
                        <a:pt x="243" y="249"/>
                      </a:lnTo>
                      <a:lnTo>
                        <a:pt x="243" y="249"/>
                      </a:lnTo>
                      <a:lnTo>
                        <a:pt x="243" y="249"/>
                      </a:lnTo>
                      <a:lnTo>
                        <a:pt x="243" y="251"/>
                      </a:lnTo>
                      <a:lnTo>
                        <a:pt x="243" y="251"/>
                      </a:lnTo>
                      <a:lnTo>
                        <a:pt x="245" y="251"/>
                      </a:lnTo>
                      <a:lnTo>
                        <a:pt x="245" y="251"/>
                      </a:lnTo>
                      <a:lnTo>
                        <a:pt x="243" y="251"/>
                      </a:lnTo>
                      <a:lnTo>
                        <a:pt x="243" y="251"/>
                      </a:lnTo>
                      <a:lnTo>
                        <a:pt x="243" y="251"/>
                      </a:lnTo>
                      <a:lnTo>
                        <a:pt x="243" y="253"/>
                      </a:lnTo>
                      <a:lnTo>
                        <a:pt x="243" y="253"/>
                      </a:lnTo>
                      <a:lnTo>
                        <a:pt x="243" y="255"/>
                      </a:lnTo>
                      <a:lnTo>
                        <a:pt x="243" y="255"/>
                      </a:lnTo>
                      <a:lnTo>
                        <a:pt x="243" y="253"/>
                      </a:lnTo>
                      <a:lnTo>
                        <a:pt x="243" y="253"/>
                      </a:lnTo>
                      <a:lnTo>
                        <a:pt x="243" y="253"/>
                      </a:lnTo>
                      <a:lnTo>
                        <a:pt x="245" y="253"/>
                      </a:lnTo>
                      <a:lnTo>
                        <a:pt x="245" y="253"/>
                      </a:lnTo>
                      <a:lnTo>
                        <a:pt x="245" y="253"/>
                      </a:lnTo>
                      <a:lnTo>
                        <a:pt x="247" y="253"/>
                      </a:lnTo>
                      <a:lnTo>
                        <a:pt x="247" y="253"/>
                      </a:lnTo>
                      <a:lnTo>
                        <a:pt x="247" y="253"/>
                      </a:lnTo>
                      <a:lnTo>
                        <a:pt x="249" y="253"/>
                      </a:lnTo>
                      <a:lnTo>
                        <a:pt x="249" y="253"/>
                      </a:lnTo>
                      <a:lnTo>
                        <a:pt x="249" y="253"/>
                      </a:lnTo>
                      <a:lnTo>
                        <a:pt x="249" y="253"/>
                      </a:lnTo>
                      <a:lnTo>
                        <a:pt x="251" y="253"/>
                      </a:lnTo>
                      <a:lnTo>
                        <a:pt x="251" y="253"/>
                      </a:lnTo>
                      <a:lnTo>
                        <a:pt x="251" y="253"/>
                      </a:lnTo>
                      <a:lnTo>
                        <a:pt x="253" y="253"/>
                      </a:lnTo>
                      <a:lnTo>
                        <a:pt x="253" y="255"/>
                      </a:lnTo>
                      <a:lnTo>
                        <a:pt x="253" y="255"/>
                      </a:lnTo>
                      <a:lnTo>
                        <a:pt x="253" y="255"/>
                      </a:lnTo>
                      <a:lnTo>
                        <a:pt x="253" y="255"/>
                      </a:lnTo>
                      <a:lnTo>
                        <a:pt x="255" y="255"/>
                      </a:lnTo>
                      <a:lnTo>
                        <a:pt x="255" y="255"/>
                      </a:lnTo>
                      <a:lnTo>
                        <a:pt x="255" y="255"/>
                      </a:lnTo>
                      <a:lnTo>
                        <a:pt x="255" y="255"/>
                      </a:lnTo>
                      <a:lnTo>
                        <a:pt x="257" y="255"/>
                      </a:lnTo>
                      <a:lnTo>
                        <a:pt x="257" y="255"/>
                      </a:lnTo>
                      <a:lnTo>
                        <a:pt x="257" y="257"/>
                      </a:lnTo>
                      <a:lnTo>
                        <a:pt x="257" y="257"/>
                      </a:lnTo>
                      <a:lnTo>
                        <a:pt x="258" y="257"/>
                      </a:lnTo>
                      <a:lnTo>
                        <a:pt x="258" y="257"/>
                      </a:lnTo>
                      <a:lnTo>
                        <a:pt x="258" y="257"/>
                      </a:lnTo>
                      <a:lnTo>
                        <a:pt x="258" y="259"/>
                      </a:lnTo>
                      <a:lnTo>
                        <a:pt x="258" y="259"/>
                      </a:lnTo>
                      <a:lnTo>
                        <a:pt x="258" y="259"/>
                      </a:lnTo>
                      <a:lnTo>
                        <a:pt x="257" y="259"/>
                      </a:lnTo>
                      <a:lnTo>
                        <a:pt x="257" y="259"/>
                      </a:lnTo>
                      <a:lnTo>
                        <a:pt x="257" y="259"/>
                      </a:lnTo>
                      <a:lnTo>
                        <a:pt x="257" y="260"/>
                      </a:lnTo>
                      <a:lnTo>
                        <a:pt x="257" y="260"/>
                      </a:lnTo>
                      <a:lnTo>
                        <a:pt x="255" y="260"/>
                      </a:lnTo>
                      <a:lnTo>
                        <a:pt x="255" y="262"/>
                      </a:lnTo>
                      <a:lnTo>
                        <a:pt x="255" y="262"/>
                      </a:lnTo>
                      <a:lnTo>
                        <a:pt x="255" y="262"/>
                      </a:lnTo>
                      <a:lnTo>
                        <a:pt x="253" y="262"/>
                      </a:lnTo>
                      <a:lnTo>
                        <a:pt x="253" y="262"/>
                      </a:lnTo>
                      <a:lnTo>
                        <a:pt x="253" y="264"/>
                      </a:lnTo>
                      <a:lnTo>
                        <a:pt x="253" y="264"/>
                      </a:lnTo>
                      <a:lnTo>
                        <a:pt x="253" y="262"/>
                      </a:lnTo>
                      <a:lnTo>
                        <a:pt x="253" y="262"/>
                      </a:lnTo>
                      <a:lnTo>
                        <a:pt x="253" y="264"/>
                      </a:lnTo>
                      <a:lnTo>
                        <a:pt x="251" y="264"/>
                      </a:lnTo>
                      <a:lnTo>
                        <a:pt x="251" y="264"/>
                      </a:lnTo>
                      <a:lnTo>
                        <a:pt x="249" y="264"/>
                      </a:lnTo>
                      <a:lnTo>
                        <a:pt x="249" y="264"/>
                      </a:lnTo>
                      <a:lnTo>
                        <a:pt x="249" y="264"/>
                      </a:lnTo>
                      <a:lnTo>
                        <a:pt x="247" y="264"/>
                      </a:lnTo>
                      <a:lnTo>
                        <a:pt x="247" y="264"/>
                      </a:lnTo>
                      <a:lnTo>
                        <a:pt x="247" y="266"/>
                      </a:lnTo>
                      <a:lnTo>
                        <a:pt x="247" y="266"/>
                      </a:lnTo>
                      <a:lnTo>
                        <a:pt x="247" y="266"/>
                      </a:lnTo>
                      <a:lnTo>
                        <a:pt x="247" y="266"/>
                      </a:lnTo>
                      <a:lnTo>
                        <a:pt x="247" y="266"/>
                      </a:lnTo>
                      <a:lnTo>
                        <a:pt x="247" y="268"/>
                      </a:lnTo>
                      <a:lnTo>
                        <a:pt x="245" y="268"/>
                      </a:lnTo>
                      <a:lnTo>
                        <a:pt x="245" y="268"/>
                      </a:lnTo>
                      <a:lnTo>
                        <a:pt x="245" y="268"/>
                      </a:lnTo>
                      <a:lnTo>
                        <a:pt x="243" y="268"/>
                      </a:lnTo>
                      <a:lnTo>
                        <a:pt x="243" y="268"/>
                      </a:lnTo>
                      <a:lnTo>
                        <a:pt x="243" y="270"/>
                      </a:lnTo>
                      <a:lnTo>
                        <a:pt x="243" y="270"/>
                      </a:lnTo>
                      <a:lnTo>
                        <a:pt x="243" y="270"/>
                      </a:lnTo>
                      <a:lnTo>
                        <a:pt x="243" y="270"/>
                      </a:lnTo>
                      <a:lnTo>
                        <a:pt x="243" y="272"/>
                      </a:lnTo>
                      <a:lnTo>
                        <a:pt x="243" y="272"/>
                      </a:lnTo>
                      <a:lnTo>
                        <a:pt x="243" y="272"/>
                      </a:lnTo>
                      <a:lnTo>
                        <a:pt x="241" y="272"/>
                      </a:lnTo>
                      <a:lnTo>
                        <a:pt x="241" y="274"/>
                      </a:lnTo>
                      <a:lnTo>
                        <a:pt x="241" y="274"/>
                      </a:lnTo>
                      <a:lnTo>
                        <a:pt x="241" y="274"/>
                      </a:lnTo>
                      <a:lnTo>
                        <a:pt x="241" y="274"/>
                      </a:lnTo>
                      <a:lnTo>
                        <a:pt x="241" y="274"/>
                      </a:lnTo>
                      <a:lnTo>
                        <a:pt x="239" y="274"/>
                      </a:lnTo>
                      <a:lnTo>
                        <a:pt x="239" y="274"/>
                      </a:lnTo>
                      <a:lnTo>
                        <a:pt x="239" y="274"/>
                      </a:lnTo>
                      <a:lnTo>
                        <a:pt x="237" y="274"/>
                      </a:lnTo>
                      <a:lnTo>
                        <a:pt x="237" y="274"/>
                      </a:lnTo>
                      <a:lnTo>
                        <a:pt x="237" y="274"/>
                      </a:lnTo>
                      <a:lnTo>
                        <a:pt x="237" y="274"/>
                      </a:lnTo>
                      <a:lnTo>
                        <a:pt x="236" y="274"/>
                      </a:lnTo>
                      <a:lnTo>
                        <a:pt x="236" y="276"/>
                      </a:lnTo>
                      <a:lnTo>
                        <a:pt x="236" y="276"/>
                      </a:lnTo>
                      <a:lnTo>
                        <a:pt x="234" y="276"/>
                      </a:lnTo>
                      <a:lnTo>
                        <a:pt x="234" y="276"/>
                      </a:lnTo>
                      <a:lnTo>
                        <a:pt x="234" y="274"/>
                      </a:lnTo>
                      <a:lnTo>
                        <a:pt x="234" y="274"/>
                      </a:lnTo>
                      <a:lnTo>
                        <a:pt x="234" y="276"/>
                      </a:lnTo>
                      <a:lnTo>
                        <a:pt x="232" y="276"/>
                      </a:lnTo>
                      <a:lnTo>
                        <a:pt x="232" y="276"/>
                      </a:lnTo>
                      <a:lnTo>
                        <a:pt x="232" y="276"/>
                      </a:lnTo>
                      <a:lnTo>
                        <a:pt x="232" y="276"/>
                      </a:lnTo>
                      <a:lnTo>
                        <a:pt x="232" y="276"/>
                      </a:lnTo>
                      <a:lnTo>
                        <a:pt x="230" y="276"/>
                      </a:lnTo>
                      <a:lnTo>
                        <a:pt x="230" y="276"/>
                      </a:lnTo>
                      <a:lnTo>
                        <a:pt x="228" y="276"/>
                      </a:lnTo>
                      <a:lnTo>
                        <a:pt x="228" y="276"/>
                      </a:lnTo>
                      <a:lnTo>
                        <a:pt x="228" y="276"/>
                      </a:lnTo>
                      <a:lnTo>
                        <a:pt x="228" y="276"/>
                      </a:lnTo>
                      <a:lnTo>
                        <a:pt x="228" y="278"/>
                      </a:lnTo>
                      <a:lnTo>
                        <a:pt x="228" y="278"/>
                      </a:lnTo>
                      <a:lnTo>
                        <a:pt x="226" y="278"/>
                      </a:lnTo>
                      <a:lnTo>
                        <a:pt x="226" y="280"/>
                      </a:lnTo>
                      <a:lnTo>
                        <a:pt x="226" y="280"/>
                      </a:lnTo>
                      <a:lnTo>
                        <a:pt x="226" y="280"/>
                      </a:lnTo>
                      <a:lnTo>
                        <a:pt x="224" y="280"/>
                      </a:lnTo>
                      <a:lnTo>
                        <a:pt x="224" y="280"/>
                      </a:lnTo>
                      <a:lnTo>
                        <a:pt x="224" y="280"/>
                      </a:lnTo>
                      <a:lnTo>
                        <a:pt x="224" y="281"/>
                      </a:lnTo>
                      <a:lnTo>
                        <a:pt x="222" y="281"/>
                      </a:lnTo>
                      <a:lnTo>
                        <a:pt x="222" y="281"/>
                      </a:lnTo>
                      <a:lnTo>
                        <a:pt x="222" y="281"/>
                      </a:lnTo>
                      <a:lnTo>
                        <a:pt x="222" y="281"/>
                      </a:lnTo>
                      <a:lnTo>
                        <a:pt x="220" y="281"/>
                      </a:lnTo>
                      <a:lnTo>
                        <a:pt x="220" y="281"/>
                      </a:lnTo>
                      <a:lnTo>
                        <a:pt x="220" y="281"/>
                      </a:lnTo>
                      <a:lnTo>
                        <a:pt x="220" y="281"/>
                      </a:lnTo>
                      <a:lnTo>
                        <a:pt x="218" y="281"/>
                      </a:lnTo>
                      <a:lnTo>
                        <a:pt x="218" y="281"/>
                      </a:lnTo>
                      <a:lnTo>
                        <a:pt x="218" y="281"/>
                      </a:lnTo>
                      <a:lnTo>
                        <a:pt x="218" y="281"/>
                      </a:lnTo>
                      <a:lnTo>
                        <a:pt x="218" y="281"/>
                      </a:lnTo>
                      <a:lnTo>
                        <a:pt x="218" y="281"/>
                      </a:lnTo>
                      <a:lnTo>
                        <a:pt x="218" y="283"/>
                      </a:lnTo>
                      <a:lnTo>
                        <a:pt x="216" y="283"/>
                      </a:lnTo>
                      <a:lnTo>
                        <a:pt x="216" y="283"/>
                      </a:lnTo>
                      <a:lnTo>
                        <a:pt x="216" y="283"/>
                      </a:lnTo>
                      <a:lnTo>
                        <a:pt x="216" y="283"/>
                      </a:lnTo>
                      <a:lnTo>
                        <a:pt x="216" y="285"/>
                      </a:lnTo>
                      <a:lnTo>
                        <a:pt x="216" y="285"/>
                      </a:lnTo>
                      <a:lnTo>
                        <a:pt x="214" y="285"/>
                      </a:lnTo>
                      <a:lnTo>
                        <a:pt x="214" y="285"/>
                      </a:lnTo>
                      <a:lnTo>
                        <a:pt x="214" y="285"/>
                      </a:lnTo>
                      <a:lnTo>
                        <a:pt x="214" y="285"/>
                      </a:lnTo>
                      <a:lnTo>
                        <a:pt x="213" y="285"/>
                      </a:lnTo>
                      <a:lnTo>
                        <a:pt x="213" y="285"/>
                      </a:lnTo>
                      <a:lnTo>
                        <a:pt x="213" y="285"/>
                      </a:lnTo>
                      <a:lnTo>
                        <a:pt x="211" y="285"/>
                      </a:lnTo>
                      <a:lnTo>
                        <a:pt x="211" y="285"/>
                      </a:lnTo>
                      <a:lnTo>
                        <a:pt x="211" y="287"/>
                      </a:lnTo>
                      <a:lnTo>
                        <a:pt x="211" y="287"/>
                      </a:lnTo>
                      <a:lnTo>
                        <a:pt x="211" y="287"/>
                      </a:lnTo>
                      <a:lnTo>
                        <a:pt x="209" y="287"/>
                      </a:lnTo>
                      <a:lnTo>
                        <a:pt x="209" y="287"/>
                      </a:lnTo>
                      <a:lnTo>
                        <a:pt x="207" y="287"/>
                      </a:lnTo>
                      <a:lnTo>
                        <a:pt x="207" y="289"/>
                      </a:lnTo>
                      <a:lnTo>
                        <a:pt x="207" y="289"/>
                      </a:lnTo>
                      <a:lnTo>
                        <a:pt x="207" y="287"/>
                      </a:lnTo>
                      <a:lnTo>
                        <a:pt x="207" y="287"/>
                      </a:lnTo>
                      <a:lnTo>
                        <a:pt x="207" y="289"/>
                      </a:lnTo>
                      <a:lnTo>
                        <a:pt x="207" y="289"/>
                      </a:lnTo>
                      <a:lnTo>
                        <a:pt x="205" y="289"/>
                      </a:lnTo>
                      <a:lnTo>
                        <a:pt x="205" y="289"/>
                      </a:lnTo>
                      <a:lnTo>
                        <a:pt x="205" y="291"/>
                      </a:lnTo>
                      <a:lnTo>
                        <a:pt x="205" y="291"/>
                      </a:lnTo>
                      <a:lnTo>
                        <a:pt x="205" y="291"/>
                      </a:lnTo>
                      <a:lnTo>
                        <a:pt x="205" y="293"/>
                      </a:lnTo>
                      <a:lnTo>
                        <a:pt x="205" y="293"/>
                      </a:lnTo>
                      <a:lnTo>
                        <a:pt x="205" y="293"/>
                      </a:lnTo>
                      <a:lnTo>
                        <a:pt x="203" y="293"/>
                      </a:lnTo>
                      <a:lnTo>
                        <a:pt x="203" y="295"/>
                      </a:lnTo>
                      <a:lnTo>
                        <a:pt x="203" y="295"/>
                      </a:lnTo>
                      <a:lnTo>
                        <a:pt x="203" y="295"/>
                      </a:lnTo>
                      <a:lnTo>
                        <a:pt x="203" y="297"/>
                      </a:lnTo>
                      <a:lnTo>
                        <a:pt x="203" y="297"/>
                      </a:lnTo>
                      <a:lnTo>
                        <a:pt x="201" y="297"/>
                      </a:lnTo>
                      <a:lnTo>
                        <a:pt x="201" y="297"/>
                      </a:lnTo>
                      <a:lnTo>
                        <a:pt x="201" y="297"/>
                      </a:lnTo>
                      <a:lnTo>
                        <a:pt x="201" y="297"/>
                      </a:lnTo>
                      <a:lnTo>
                        <a:pt x="201" y="297"/>
                      </a:lnTo>
                      <a:lnTo>
                        <a:pt x="199" y="297"/>
                      </a:lnTo>
                      <a:lnTo>
                        <a:pt x="199" y="297"/>
                      </a:lnTo>
                      <a:lnTo>
                        <a:pt x="199" y="297"/>
                      </a:lnTo>
                      <a:lnTo>
                        <a:pt x="197" y="297"/>
                      </a:lnTo>
                      <a:lnTo>
                        <a:pt x="197" y="297"/>
                      </a:lnTo>
                      <a:lnTo>
                        <a:pt x="197" y="297"/>
                      </a:lnTo>
                      <a:lnTo>
                        <a:pt x="197" y="299"/>
                      </a:lnTo>
                      <a:lnTo>
                        <a:pt x="195" y="299"/>
                      </a:lnTo>
                      <a:lnTo>
                        <a:pt x="195" y="299"/>
                      </a:lnTo>
                      <a:lnTo>
                        <a:pt x="195" y="297"/>
                      </a:lnTo>
                      <a:lnTo>
                        <a:pt x="195" y="297"/>
                      </a:lnTo>
                      <a:lnTo>
                        <a:pt x="195" y="299"/>
                      </a:lnTo>
                      <a:lnTo>
                        <a:pt x="193" y="299"/>
                      </a:lnTo>
                      <a:lnTo>
                        <a:pt x="193" y="299"/>
                      </a:lnTo>
                      <a:lnTo>
                        <a:pt x="193" y="299"/>
                      </a:lnTo>
                      <a:lnTo>
                        <a:pt x="193" y="299"/>
                      </a:lnTo>
                      <a:lnTo>
                        <a:pt x="193" y="301"/>
                      </a:lnTo>
                      <a:lnTo>
                        <a:pt x="192" y="301"/>
                      </a:lnTo>
                      <a:lnTo>
                        <a:pt x="192" y="301"/>
                      </a:lnTo>
                      <a:lnTo>
                        <a:pt x="192" y="301"/>
                      </a:lnTo>
                      <a:lnTo>
                        <a:pt x="190" y="301"/>
                      </a:lnTo>
                      <a:lnTo>
                        <a:pt x="190" y="301"/>
                      </a:lnTo>
                      <a:lnTo>
                        <a:pt x="190" y="301"/>
                      </a:lnTo>
                      <a:lnTo>
                        <a:pt x="188" y="301"/>
                      </a:lnTo>
                      <a:lnTo>
                        <a:pt x="188" y="301"/>
                      </a:lnTo>
                      <a:lnTo>
                        <a:pt x="188" y="301"/>
                      </a:lnTo>
                      <a:lnTo>
                        <a:pt x="188" y="301"/>
                      </a:lnTo>
                      <a:lnTo>
                        <a:pt x="188" y="303"/>
                      </a:lnTo>
                      <a:lnTo>
                        <a:pt x="188" y="303"/>
                      </a:lnTo>
                      <a:lnTo>
                        <a:pt x="186" y="303"/>
                      </a:lnTo>
                      <a:lnTo>
                        <a:pt x="186" y="301"/>
                      </a:lnTo>
                      <a:lnTo>
                        <a:pt x="186" y="301"/>
                      </a:lnTo>
                      <a:lnTo>
                        <a:pt x="184" y="301"/>
                      </a:lnTo>
                      <a:lnTo>
                        <a:pt x="184" y="303"/>
                      </a:lnTo>
                      <a:lnTo>
                        <a:pt x="186" y="303"/>
                      </a:lnTo>
                      <a:lnTo>
                        <a:pt x="186" y="303"/>
                      </a:lnTo>
                      <a:lnTo>
                        <a:pt x="186" y="303"/>
                      </a:lnTo>
                      <a:lnTo>
                        <a:pt x="188" y="303"/>
                      </a:lnTo>
                      <a:lnTo>
                        <a:pt x="188" y="304"/>
                      </a:lnTo>
                      <a:lnTo>
                        <a:pt x="186" y="304"/>
                      </a:lnTo>
                      <a:lnTo>
                        <a:pt x="186" y="304"/>
                      </a:lnTo>
                      <a:lnTo>
                        <a:pt x="186" y="304"/>
                      </a:lnTo>
                      <a:lnTo>
                        <a:pt x="184" y="304"/>
                      </a:lnTo>
                      <a:lnTo>
                        <a:pt x="184" y="304"/>
                      </a:lnTo>
                      <a:lnTo>
                        <a:pt x="184" y="304"/>
                      </a:lnTo>
                      <a:lnTo>
                        <a:pt x="182" y="304"/>
                      </a:lnTo>
                      <a:lnTo>
                        <a:pt x="182" y="304"/>
                      </a:lnTo>
                      <a:lnTo>
                        <a:pt x="180" y="304"/>
                      </a:lnTo>
                      <a:lnTo>
                        <a:pt x="180" y="304"/>
                      </a:lnTo>
                      <a:lnTo>
                        <a:pt x="180" y="304"/>
                      </a:lnTo>
                      <a:lnTo>
                        <a:pt x="180" y="303"/>
                      </a:lnTo>
                      <a:lnTo>
                        <a:pt x="180" y="303"/>
                      </a:lnTo>
                      <a:lnTo>
                        <a:pt x="180" y="304"/>
                      </a:lnTo>
                      <a:lnTo>
                        <a:pt x="178" y="304"/>
                      </a:lnTo>
                      <a:lnTo>
                        <a:pt x="178" y="304"/>
                      </a:lnTo>
                      <a:lnTo>
                        <a:pt x="178" y="304"/>
                      </a:lnTo>
                      <a:lnTo>
                        <a:pt x="178" y="304"/>
                      </a:lnTo>
                      <a:lnTo>
                        <a:pt x="178" y="304"/>
                      </a:lnTo>
                      <a:lnTo>
                        <a:pt x="178" y="304"/>
                      </a:lnTo>
                      <a:lnTo>
                        <a:pt x="180" y="304"/>
                      </a:lnTo>
                      <a:lnTo>
                        <a:pt x="180" y="306"/>
                      </a:lnTo>
                      <a:lnTo>
                        <a:pt x="180" y="306"/>
                      </a:lnTo>
                      <a:lnTo>
                        <a:pt x="180" y="306"/>
                      </a:lnTo>
                      <a:lnTo>
                        <a:pt x="178" y="306"/>
                      </a:lnTo>
                      <a:lnTo>
                        <a:pt x="178" y="306"/>
                      </a:lnTo>
                      <a:lnTo>
                        <a:pt x="178" y="306"/>
                      </a:lnTo>
                      <a:lnTo>
                        <a:pt x="176" y="306"/>
                      </a:lnTo>
                      <a:lnTo>
                        <a:pt x="176" y="306"/>
                      </a:lnTo>
                      <a:lnTo>
                        <a:pt x="174" y="306"/>
                      </a:lnTo>
                      <a:lnTo>
                        <a:pt x="174" y="306"/>
                      </a:lnTo>
                      <a:lnTo>
                        <a:pt x="174" y="306"/>
                      </a:lnTo>
                      <a:lnTo>
                        <a:pt x="174" y="306"/>
                      </a:lnTo>
                      <a:lnTo>
                        <a:pt x="174" y="306"/>
                      </a:lnTo>
                      <a:lnTo>
                        <a:pt x="172" y="306"/>
                      </a:lnTo>
                      <a:lnTo>
                        <a:pt x="172" y="308"/>
                      </a:lnTo>
                      <a:lnTo>
                        <a:pt x="172" y="308"/>
                      </a:lnTo>
                      <a:lnTo>
                        <a:pt x="172" y="306"/>
                      </a:lnTo>
                      <a:lnTo>
                        <a:pt x="172" y="306"/>
                      </a:lnTo>
                      <a:lnTo>
                        <a:pt x="170" y="306"/>
                      </a:lnTo>
                      <a:lnTo>
                        <a:pt x="170" y="306"/>
                      </a:lnTo>
                      <a:lnTo>
                        <a:pt x="170" y="308"/>
                      </a:lnTo>
                      <a:lnTo>
                        <a:pt x="169" y="308"/>
                      </a:lnTo>
                      <a:lnTo>
                        <a:pt x="169" y="308"/>
                      </a:lnTo>
                      <a:lnTo>
                        <a:pt x="169" y="308"/>
                      </a:lnTo>
                      <a:lnTo>
                        <a:pt x="169" y="310"/>
                      </a:lnTo>
                      <a:lnTo>
                        <a:pt x="169" y="310"/>
                      </a:lnTo>
                      <a:lnTo>
                        <a:pt x="170" y="310"/>
                      </a:lnTo>
                      <a:lnTo>
                        <a:pt x="170" y="310"/>
                      </a:lnTo>
                      <a:lnTo>
                        <a:pt x="172" y="310"/>
                      </a:lnTo>
                      <a:lnTo>
                        <a:pt x="172" y="310"/>
                      </a:lnTo>
                      <a:lnTo>
                        <a:pt x="172" y="310"/>
                      </a:lnTo>
                      <a:lnTo>
                        <a:pt x="172" y="310"/>
                      </a:lnTo>
                      <a:lnTo>
                        <a:pt x="172" y="312"/>
                      </a:lnTo>
                      <a:lnTo>
                        <a:pt x="174" y="312"/>
                      </a:lnTo>
                      <a:lnTo>
                        <a:pt x="174" y="312"/>
                      </a:lnTo>
                      <a:lnTo>
                        <a:pt x="174" y="312"/>
                      </a:lnTo>
                      <a:lnTo>
                        <a:pt x="174" y="312"/>
                      </a:lnTo>
                      <a:lnTo>
                        <a:pt x="172" y="312"/>
                      </a:lnTo>
                      <a:lnTo>
                        <a:pt x="172" y="314"/>
                      </a:lnTo>
                      <a:lnTo>
                        <a:pt x="172" y="314"/>
                      </a:lnTo>
                      <a:lnTo>
                        <a:pt x="172" y="314"/>
                      </a:lnTo>
                      <a:lnTo>
                        <a:pt x="172" y="314"/>
                      </a:lnTo>
                      <a:lnTo>
                        <a:pt x="170" y="314"/>
                      </a:lnTo>
                      <a:lnTo>
                        <a:pt x="170" y="314"/>
                      </a:lnTo>
                      <a:lnTo>
                        <a:pt x="170" y="314"/>
                      </a:lnTo>
                      <a:lnTo>
                        <a:pt x="169" y="314"/>
                      </a:lnTo>
                      <a:lnTo>
                        <a:pt x="169" y="316"/>
                      </a:lnTo>
                      <a:lnTo>
                        <a:pt x="169" y="316"/>
                      </a:lnTo>
                      <a:lnTo>
                        <a:pt x="169" y="318"/>
                      </a:lnTo>
                      <a:lnTo>
                        <a:pt x="169" y="318"/>
                      </a:lnTo>
                      <a:lnTo>
                        <a:pt x="169" y="318"/>
                      </a:lnTo>
                      <a:lnTo>
                        <a:pt x="167" y="318"/>
                      </a:lnTo>
                      <a:lnTo>
                        <a:pt x="167" y="318"/>
                      </a:lnTo>
                      <a:lnTo>
                        <a:pt x="167" y="316"/>
                      </a:lnTo>
                      <a:lnTo>
                        <a:pt x="167" y="316"/>
                      </a:lnTo>
                      <a:lnTo>
                        <a:pt x="165" y="316"/>
                      </a:lnTo>
                      <a:lnTo>
                        <a:pt x="165" y="318"/>
                      </a:lnTo>
                      <a:lnTo>
                        <a:pt x="165" y="318"/>
                      </a:lnTo>
                      <a:lnTo>
                        <a:pt x="165" y="318"/>
                      </a:lnTo>
                      <a:lnTo>
                        <a:pt x="163" y="318"/>
                      </a:lnTo>
                      <a:lnTo>
                        <a:pt x="163" y="320"/>
                      </a:lnTo>
                      <a:lnTo>
                        <a:pt x="165" y="320"/>
                      </a:lnTo>
                      <a:lnTo>
                        <a:pt x="165" y="320"/>
                      </a:lnTo>
                      <a:lnTo>
                        <a:pt x="165" y="322"/>
                      </a:lnTo>
                      <a:lnTo>
                        <a:pt x="163" y="322"/>
                      </a:lnTo>
                      <a:lnTo>
                        <a:pt x="163" y="322"/>
                      </a:lnTo>
                      <a:lnTo>
                        <a:pt x="163" y="320"/>
                      </a:lnTo>
                      <a:lnTo>
                        <a:pt x="163" y="320"/>
                      </a:lnTo>
                      <a:lnTo>
                        <a:pt x="163" y="322"/>
                      </a:lnTo>
                      <a:lnTo>
                        <a:pt x="161" y="322"/>
                      </a:lnTo>
                      <a:lnTo>
                        <a:pt x="161" y="322"/>
                      </a:lnTo>
                      <a:lnTo>
                        <a:pt x="161" y="322"/>
                      </a:lnTo>
                      <a:lnTo>
                        <a:pt x="161" y="322"/>
                      </a:lnTo>
                      <a:lnTo>
                        <a:pt x="161" y="322"/>
                      </a:lnTo>
                      <a:lnTo>
                        <a:pt x="161" y="320"/>
                      </a:lnTo>
                      <a:lnTo>
                        <a:pt x="161" y="320"/>
                      </a:lnTo>
                      <a:lnTo>
                        <a:pt x="161" y="318"/>
                      </a:lnTo>
                      <a:lnTo>
                        <a:pt x="159" y="318"/>
                      </a:lnTo>
                      <a:lnTo>
                        <a:pt x="159" y="320"/>
                      </a:lnTo>
                      <a:lnTo>
                        <a:pt x="159" y="320"/>
                      </a:lnTo>
                      <a:lnTo>
                        <a:pt x="157" y="320"/>
                      </a:lnTo>
                      <a:lnTo>
                        <a:pt x="157" y="320"/>
                      </a:lnTo>
                      <a:lnTo>
                        <a:pt x="157" y="322"/>
                      </a:lnTo>
                      <a:lnTo>
                        <a:pt x="157" y="322"/>
                      </a:lnTo>
                      <a:lnTo>
                        <a:pt x="157" y="322"/>
                      </a:lnTo>
                      <a:lnTo>
                        <a:pt x="155" y="322"/>
                      </a:lnTo>
                      <a:lnTo>
                        <a:pt x="155" y="320"/>
                      </a:lnTo>
                      <a:lnTo>
                        <a:pt x="155" y="320"/>
                      </a:lnTo>
                      <a:lnTo>
                        <a:pt x="155" y="320"/>
                      </a:lnTo>
                      <a:lnTo>
                        <a:pt x="155" y="320"/>
                      </a:lnTo>
                      <a:lnTo>
                        <a:pt x="155" y="320"/>
                      </a:lnTo>
                      <a:lnTo>
                        <a:pt x="155" y="322"/>
                      </a:lnTo>
                      <a:lnTo>
                        <a:pt x="155" y="322"/>
                      </a:lnTo>
                      <a:lnTo>
                        <a:pt x="153" y="322"/>
                      </a:lnTo>
                      <a:lnTo>
                        <a:pt x="153" y="322"/>
                      </a:lnTo>
                      <a:lnTo>
                        <a:pt x="153" y="322"/>
                      </a:lnTo>
                      <a:lnTo>
                        <a:pt x="151" y="322"/>
                      </a:lnTo>
                      <a:lnTo>
                        <a:pt x="151" y="322"/>
                      </a:lnTo>
                      <a:lnTo>
                        <a:pt x="151" y="322"/>
                      </a:lnTo>
                      <a:lnTo>
                        <a:pt x="151" y="322"/>
                      </a:lnTo>
                      <a:lnTo>
                        <a:pt x="151" y="322"/>
                      </a:lnTo>
                      <a:lnTo>
                        <a:pt x="149" y="322"/>
                      </a:lnTo>
                      <a:lnTo>
                        <a:pt x="149" y="324"/>
                      </a:lnTo>
                      <a:lnTo>
                        <a:pt x="151" y="324"/>
                      </a:lnTo>
                      <a:lnTo>
                        <a:pt x="151" y="324"/>
                      </a:lnTo>
                      <a:lnTo>
                        <a:pt x="149" y="324"/>
                      </a:lnTo>
                      <a:lnTo>
                        <a:pt x="149" y="324"/>
                      </a:lnTo>
                      <a:lnTo>
                        <a:pt x="148" y="324"/>
                      </a:lnTo>
                      <a:lnTo>
                        <a:pt x="148" y="326"/>
                      </a:lnTo>
                      <a:lnTo>
                        <a:pt x="148" y="326"/>
                      </a:lnTo>
                      <a:lnTo>
                        <a:pt x="148" y="326"/>
                      </a:lnTo>
                      <a:lnTo>
                        <a:pt x="148" y="326"/>
                      </a:lnTo>
                      <a:lnTo>
                        <a:pt x="146" y="326"/>
                      </a:lnTo>
                      <a:lnTo>
                        <a:pt x="146" y="326"/>
                      </a:lnTo>
                      <a:lnTo>
                        <a:pt x="146" y="326"/>
                      </a:lnTo>
                      <a:lnTo>
                        <a:pt x="146" y="324"/>
                      </a:lnTo>
                      <a:lnTo>
                        <a:pt x="146" y="324"/>
                      </a:lnTo>
                      <a:lnTo>
                        <a:pt x="146" y="324"/>
                      </a:lnTo>
                      <a:lnTo>
                        <a:pt x="146" y="322"/>
                      </a:lnTo>
                      <a:lnTo>
                        <a:pt x="146" y="322"/>
                      </a:lnTo>
                      <a:lnTo>
                        <a:pt x="148" y="322"/>
                      </a:lnTo>
                      <a:lnTo>
                        <a:pt x="148" y="322"/>
                      </a:lnTo>
                      <a:lnTo>
                        <a:pt x="148" y="320"/>
                      </a:lnTo>
                      <a:lnTo>
                        <a:pt x="146" y="320"/>
                      </a:lnTo>
                      <a:lnTo>
                        <a:pt x="146" y="320"/>
                      </a:lnTo>
                      <a:lnTo>
                        <a:pt x="146" y="320"/>
                      </a:lnTo>
                      <a:lnTo>
                        <a:pt x="144" y="320"/>
                      </a:lnTo>
                      <a:lnTo>
                        <a:pt x="144" y="322"/>
                      </a:lnTo>
                      <a:lnTo>
                        <a:pt x="144" y="322"/>
                      </a:lnTo>
                      <a:lnTo>
                        <a:pt x="144" y="322"/>
                      </a:lnTo>
                      <a:lnTo>
                        <a:pt x="142" y="322"/>
                      </a:lnTo>
                      <a:lnTo>
                        <a:pt x="142" y="322"/>
                      </a:lnTo>
                      <a:lnTo>
                        <a:pt x="142" y="322"/>
                      </a:lnTo>
                      <a:lnTo>
                        <a:pt x="142" y="322"/>
                      </a:lnTo>
                      <a:lnTo>
                        <a:pt x="140" y="322"/>
                      </a:lnTo>
                      <a:lnTo>
                        <a:pt x="140" y="324"/>
                      </a:lnTo>
                      <a:lnTo>
                        <a:pt x="140" y="324"/>
                      </a:lnTo>
                      <a:lnTo>
                        <a:pt x="140" y="324"/>
                      </a:lnTo>
                      <a:lnTo>
                        <a:pt x="140" y="324"/>
                      </a:lnTo>
                      <a:lnTo>
                        <a:pt x="138" y="324"/>
                      </a:lnTo>
                      <a:lnTo>
                        <a:pt x="138" y="324"/>
                      </a:lnTo>
                      <a:lnTo>
                        <a:pt x="136" y="324"/>
                      </a:lnTo>
                      <a:lnTo>
                        <a:pt x="136" y="324"/>
                      </a:lnTo>
                      <a:lnTo>
                        <a:pt x="136" y="324"/>
                      </a:lnTo>
                      <a:lnTo>
                        <a:pt x="136" y="326"/>
                      </a:lnTo>
                      <a:lnTo>
                        <a:pt x="136" y="326"/>
                      </a:lnTo>
                      <a:lnTo>
                        <a:pt x="136" y="327"/>
                      </a:lnTo>
                      <a:lnTo>
                        <a:pt x="134" y="327"/>
                      </a:lnTo>
                      <a:lnTo>
                        <a:pt x="134" y="327"/>
                      </a:lnTo>
                      <a:lnTo>
                        <a:pt x="134" y="327"/>
                      </a:lnTo>
                      <a:lnTo>
                        <a:pt x="134" y="327"/>
                      </a:lnTo>
                      <a:lnTo>
                        <a:pt x="132" y="327"/>
                      </a:lnTo>
                      <a:lnTo>
                        <a:pt x="132" y="327"/>
                      </a:lnTo>
                      <a:lnTo>
                        <a:pt x="130" y="327"/>
                      </a:lnTo>
                      <a:lnTo>
                        <a:pt x="130" y="327"/>
                      </a:lnTo>
                      <a:lnTo>
                        <a:pt x="130" y="326"/>
                      </a:lnTo>
                      <a:lnTo>
                        <a:pt x="130" y="326"/>
                      </a:lnTo>
                      <a:lnTo>
                        <a:pt x="130" y="327"/>
                      </a:lnTo>
                      <a:lnTo>
                        <a:pt x="130" y="327"/>
                      </a:lnTo>
                      <a:lnTo>
                        <a:pt x="130" y="327"/>
                      </a:lnTo>
                      <a:lnTo>
                        <a:pt x="130" y="329"/>
                      </a:lnTo>
                      <a:lnTo>
                        <a:pt x="130" y="329"/>
                      </a:lnTo>
                      <a:lnTo>
                        <a:pt x="130" y="329"/>
                      </a:lnTo>
                      <a:lnTo>
                        <a:pt x="132" y="329"/>
                      </a:lnTo>
                      <a:lnTo>
                        <a:pt x="132" y="329"/>
                      </a:lnTo>
                      <a:lnTo>
                        <a:pt x="132" y="329"/>
                      </a:lnTo>
                      <a:lnTo>
                        <a:pt x="134" y="329"/>
                      </a:lnTo>
                      <a:lnTo>
                        <a:pt x="134" y="329"/>
                      </a:lnTo>
                      <a:lnTo>
                        <a:pt x="134" y="329"/>
                      </a:lnTo>
                      <a:lnTo>
                        <a:pt x="134" y="329"/>
                      </a:lnTo>
                      <a:lnTo>
                        <a:pt x="134" y="327"/>
                      </a:lnTo>
                      <a:lnTo>
                        <a:pt x="136" y="327"/>
                      </a:lnTo>
                      <a:lnTo>
                        <a:pt x="136" y="327"/>
                      </a:lnTo>
                      <a:lnTo>
                        <a:pt x="136" y="327"/>
                      </a:lnTo>
                      <a:lnTo>
                        <a:pt x="136" y="327"/>
                      </a:lnTo>
                      <a:lnTo>
                        <a:pt x="138" y="327"/>
                      </a:lnTo>
                      <a:lnTo>
                        <a:pt x="138" y="327"/>
                      </a:lnTo>
                      <a:lnTo>
                        <a:pt x="138" y="327"/>
                      </a:lnTo>
                      <a:lnTo>
                        <a:pt x="140" y="327"/>
                      </a:lnTo>
                      <a:lnTo>
                        <a:pt x="140" y="329"/>
                      </a:lnTo>
                      <a:lnTo>
                        <a:pt x="140" y="329"/>
                      </a:lnTo>
                      <a:lnTo>
                        <a:pt x="138" y="329"/>
                      </a:lnTo>
                      <a:lnTo>
                        <a:pt x="138" y="329"/>
                      </a:lnTo>
                      <a:lnTo>
                        <a:pt x="136" y="329"/>
                      </a:lnTo>
                      <a:lnTo>
                        <a:pt x="136" y="329"/>
                      </a:lnTo>
                      <a:lnTo>
                        <a:pt x="136" y="329"/>
                      </a:lnTo>
                      <a:lnTo>
                        <a:pt x="136" y="331"/>
                      </a:lnTo>
                      <a:lnTo>
                        <a:pt x="136" y="331"/>
                      </a:lnTo>
                      <a:lnTo>
                        <a:pt x="136" y="333"/>
                      </a:lnTo>
                      <a:lnTo>
                        <a:pt x="136" y="333"/>
                      </a:lnTo>
                      <a:lnTo>
                        <a:pt x="134" y="333"/>
                      </a:lnTo>
                      <a:lnTo>
                        <a:pt x="134" y="331"/>
                      </a:lnTo>
                      <a:lnTo>
                        <a:pt x="134" y="331"/>
                      </a:lnTo>
                      <a:lnTo>
                        <a:pt x="134" y="331"/>
                      </a:lnTo>
                      <a:lnTo>
                        <a:pt x="134" y="333"/>
                      </a:lnTo>
                      <a:lnTo>
                        <a:pt x="134" y="333"/>
                      </a:lnTo>
                      <a:lnTo>
                        <a:pt x="134" y="333"/>
                      </a:lnTo>
                      <a:lnTo>
                        <a:pt x="134" y="333"/>
                      </a:lnTo>
                      <a:lnTo>
                        <a:pt x="134" y="335"/>
                      </a:lnTo>
                      <a:lnTo>
                        <a:pt x="132" y="335"/>
                      </a:lnTo>
                      <a:lnTo>
                        <a:pt x="132" y="335"/>
                      </a:lnTo>
                      <a:lnTo>
                        <a:pt x="130" y="335"/>
                      </a:lnTo>
                      <a:lnTo>
                        <a:pt x="130" y="335"/>
                      </a:lnTo>
                      <a:lnTo>
                        <a:pt x="130" y="335"/>
                      </a:lnTo>
                      <a:lnTo>
                        <a:pt x="130" y="333"/>
                      </a:lnTo>
                      <a:lnTo>
                        <a:pt x="128" y="333"/>
                      </a:lnTo>
                      <a:lnTo>
                        <a:pt x="128" y="333"/>
                      </a:lnTo>
                      <a:lnTo>
                        <a:pt x="128" y="335"/>
                      </a:lnTo>
                      <a:lnTo>
                        <a:pt x="128" y="335"/>
                      </a:lnTo>
                      <a:lnTo>
                        <a:pt x="128" y="335"/>
                      </a:lnTo>
                      <a:lnTo>
                        <a:pt x="126" y="335"/>
                      </a:lnTo>
                      <a:lnTo>
                        <a:pt x="126" y="335"/>
                      </a:lnTo>
                      <a:lnTo>
                        <a:pt x="126" y="333"/>
                      </a:lnTo>
                      <a:lnTo>
                        <a:pt x="126" y="333"/>
                      </a:lnTo>
                      <a:lnTo>
                        <a:pt x="126" y="333"/>
                      </a:lnTo>
                      <a:lnTo>
                        <a:pt x="126" y="331"/>
                      </a:lnTo>
                      <a:lnTo>
                        <a:pt x="126" y="331"/>
                      </a:lnTo>
                      <a:lnTo>
                        <a:pt x="126" y="329"/>
                      </a:lnTo>
                      <a:lnTo>
                        <a:pt x="126" y="329"/>
                      </a:lnTo>
                      <a:lnTo>
                        <a:pt x="126" y="329"/>
                      </a:lnTo>
                      <a:lnTo>
                        <a:pt x="126" y="329"/>
                      </a:lnTo>
                      <a:lnTo>
                        <a:pt x="126" y="327"/>
                      </a:lnTo>
                      <a:lnTo>
                        <a:pt x="126" y="327"/>
                      </a:lnTo>
                      <a:lnTo>
                        <a:pt x="126" y="327"/>
                      </a:lnTo>
                      <a:lnTo>
                        <a:pt x="125" y="327"/>
                      </a:lnTo>
                      <a:lnTo>
                        <a:pt x="125" y="327"/>
                      </a:lnTo>
                      <a:lnTo>
                        <a:pt x="125" y="327"/>
                      </a:lnTo>
                      <a:lnTo>
                        <a:pt x="125" y="329"/>
                      </a:lnTo>
                      <a:lnTo>
                        <a:pt x="125" y="329"/>
                      </a:lnTo>
                      <a:lnTo>
                        <a:pt x="123" y="329"/>
                      </a:lnTo>
                      <a:lnTo>
                        <a:pt x="123" y="329"/>
                      </a:lnTo>
                      <a:lnTo>
                        <a:pt x="123" y="329"/>
                      </a:lnTo>
                      <a:lnTo>
                        <a:pt x="121" y="329"/>
                      </a:lnTo>
                      <a:lnTo>
                        <a:pt x="121" y="329"/>
                      </a:lnTo>
                      <a:lnTo>
                        <a:pt x="121" y="329"/>
                      </a:lnTo>
                      <a:lnTo>
                        <a:pt x="121" y="329"/>
                      </a:lnTo>
                      <a:lnTo>
                        <a:pt x="119" y="329"/>
                      </a:lnTo>
                      <a:lnTo>
                        <a:pt x="119" y="329"/>
                      </a:lnTo>
                      <a:lnTo>
                        <a:pt x="119" y="329"/>
                      </a:lnTo>
                      <a:lnTo>
                        <a:pt x="119" y="329"/>
                      </a:lnTo>
                      <a:lnTo>
                        <a:pt x="117" y="329"/>
                      </a:lnTo>
                      <a:lnTo>
                        <a:pt x="117" y="329"/>
                      </a:lnTo>
                      <a:lnTo>
                        <a:pt x="117" y="329"/>
                      </a:lnTo>
                      <a:lnTo>
                        <a:pt x="115" y="329"/>
                      </a:lnTo>
                      <a:lnTo>
                        <a:pt x="115" y="329"/>
                      </a:lnTo>
                      <a:lnTo>
                        <a:pt x="115" y="329"/>
                      </a:lnTo>
                      <a:lnTo>
                        <a:pt x="115" y="329"/>
                      </a:lnTo>
                      <a:lnTo>
                        <a:pt x="115" y="329"/>
                      </a:lnTo>
                      <a:lnTo>
                        <a:pt x="115" y="329"/>
                      </a:lnTo>
                      <a:lnTo>
                        <a:pt x="115" y="327"/>
                      </a:lnTo>
                      <a:lnTo>
                        <a:pt x="115" y="327"/>
                      </a:lnTo>
                      <a:lnTo>
                        <a:pt x="115" y="327"/>
                      </a:lnTo>
                      <a:lnTo>
                        <a:pt x="115" y="326"/>
                      </a:lnTo>
                      <a:lnTo>
                        <a:pt x="117" y="326"/>
                      </a:lnTo>
                      <a:lnTo>
                        <a:pt x="117" y="326"/>
                      </a:lnTo>
                      <a:lnTo>
                        <a:pt x="117" y="324"/>
                      </a:lnTo>
                      <a:lnTo>
                        <a:pt x="115" y="324"/>
                      </a:lnTo>
                      <a:lnTo>
                        <a:pt x="115" y="324"/>
                      </a:lnTo>
                      <a:lnTo>
                        <a:pt x="115" y="326"/>
                      </a:lnTo>
                      <a:lnTo>
                        <a:pt x="115" y="326"/>
                      </a:lnTo>
                      <a:lnTo>
                        <a:pt x="113" y="326"/>
                      </a:lnTo>
                      <a:lnTo>
                        <a:pt x="113" y="326"/>
                      </a:lnTo>
                      <a:lnTo>
                        <a:pt x="113" y="326"/>
                      </a:lnTo>
                      <a:lnTo>
                        <a:pt x="113" y="327"/>
                      </a:lnTo>
                      <a:lnTo>
                        <a:pt x="113" y="327"/>
                      </a:lnTo>
                      <a:lnTo>
                        <a:pt x="113" y="327"/>
                      </a:lnTo>
                      <a:lnTo>
                        <a:pt x="113" y="329"/>
                      </a:lnTo>
                      <a:lnTo>
                        <a:pt x="113" y="329"/>
                      </a:lnTo>
                      <a:lnTo>
                        <a:pt x="111" y="329"/>
                      </a:lnTo>
                      <a:lnTo>
                        <a:pt x="111" y="329"/>
                      </a:lnTo>
                      <a:lnTo>
                        <a:pt x="111" y="329"/>
                      </a:lnTo>
                      <a:lnTo>
                        <a:pt x="111" y="331"/>
                      </a:lnTo>
                      <a:lnTo>
                        <a:pt x="109" y="331"/>
                      </a:lnTo>
                      <a:lnTo>
                        <a:pt x="109" y="331"/>
                      </a:lnTo>
                      <a:lnTo>
                        <a:pt x="109" y="331"/>
                      </a:lnTo>
                      <a:lnTo>
                        <a:pt x="109" y="333"/>
                      </a:lnTo>
                      <a:lnTo>
                        <a:pt x="109" y="333"/>
                      </a:lnTo>
                      <a:lnTo>
                        <a:pt x="111" y="333"/>
                      </a:lnTo>
                      <a:lnTo>
                        <a:pt x="111" y="333"/>
                      </a:lnTo>
                      <a:lnTo>
                        <a:pt x="111" y="333"/>
                      </a:lnTo>
                      <a:lnTo>
                        <a:pt x="111" y="333"/>
                      </a:lnTo>
                      <a:lnTo>
                        <a:pt x="111" y="331"/>
                      </a:lnTo>
                      <a:lnTo>
                        <a:pt x="113" y="331"/>
                      </a:lnTo>
                      <a:lnTo>
                        <a:pt x="113" y="331"/>
                      </a:lnTo>
                      <a:lnTo>
                        <a:pt x="113" y="331"/>
                      </a:lnTo>
                      <a:lnTo>
                        <a:pt x="113" y="331"/>
                      </a:lnTo>
                      <a:lnTo>
                        <a:pt x="115" y="331"/>
                      </a:lnTo>
                      <a:lnTo>
                        <a:pt x="115" y="331"/>
                      </a:lnTo>
                      <a:lnTo>
                        <a:pt x="115" y="331"/>
                      </a:lnTo>
                      <a:lnTo>
                        <a:pt x="115" y="333"/>
                      </a:lnTo>
                      <a:lnTo>
                        <a:pt x="115" y="333"/>
                      </a:lnTo>
                      <a:lnTo>
                        <a:pt x="115" y="333"/>
                      </a:lnTo>
                      <a:lnTo>
                        <a:pt x="113" y="333"/>
                      </a:lnTo>
                      <a:lnTo>
                        <a:pt x="113" y="333"/>
                      </a:lnTo>
                      <a:lnTo>
                        <a:pt x="113" y="335"/>
                      </a:lnTo>
                      <a:lnTo>
                        <a:pt x="113" y="335"/>
                      </a:lnTo>
                      <a:lnTo>
                        <a:pt x="115" y="335"/>
                      </a:lnTo>
                      <a:lnTo>
                        <a:pt x="115" y="335"/>
                      </a:lnTo>
                      <a:lnTo>
                        <a:pt x="115" y="335"/>
                      </a:lnTo>
                      <a:lnTo>
                        <a:pt x="115" y="337"/>
                      </a:lnTo>
                      <a:lnTo>
                        <a:pt x="115" y="337"/>
                      </a:lnTo>
                      <a:lnTo>
                        <a:pt x="113" y="337"/>
                      </a:lnTo>
                      <a:lnTo>
                        <a:pt x="113" y="337"/>
                      </a:lnTo>
                      <a:lnTo>
                        <a:pt x="113" y="335"/>
                      </a:lnTo>
                      <a:lnTo>
                        <a:pt x="113" y="335"/>
                      </a:lnTo>
                      <a:lnTo>
                        <a:pt x="113" y="337"/>
                      </a:lnTo>
                      <a:lnTo>
                        <a:pt x="111" y="337"/>
                      </a:lnTo>
                      <a:lnTo>
                        <a:pt x="111" y="337"/>
                      </a:lnTo>
                      <a:lnTo>
                        <a:pt x="109" y="337"/>
                      </a:lnTo>
                      <a:lnTo>
                        <a:pt x="109" y="337"/>
                      </a:lnTo>
                      <a:lnTo>
                        <a:pt x="109" y="337"/>
                      </a:lnTo>
                      <a:lnTo>
                        <a:pt x="109" y="337"/>
                      </a:lnTo>
                      <a:lnTo>
                        <a:pt x="109" y="337"/>
                      </a:lnTo>
                      <a:lnTo>
                        <a:pt x="107" y="337"/>
                      </a:lnTo>
                      <a:lnTo>
                        <a:pt x="107" y="337"/>
                      </a:lnTo>
                      <a:lnTo>
                        <a:pt x="107" y="337"/>
                      </a:lnTo>
                      <a:lnTo>
                        <a:pt x="107" y="337"/>
                      </a:lnTo>
                      <a:lnTo>
                        <a:pt x="107" y="337"/>
                      </a:lnTo>
                      <a:lnTo>
                        <a:pt x="105" y="337"/>
                      </a:lnTo>
                      <a:lnTo>
                        <a:pt x="105" y="337"/>
                      </a:lnTo>
                      <a:lnTo>
                        <a:pt x="105" y="335"/>
                      </a:lnTo>
                      <a:lnTo>
                        <a:pt x="103" y="335"/>
                      </a:lnTo>
                      <a:lnTo>
                        <a:pt x="103" y="335"/>
                      </a:lnTo>
                      <a:lnTo>
                        <a:pt x="103" y="337"/>
                      </a:lnTo>
                      <a:lnTo>
                        <a:pt x="103" y="337"/>
                      </a:lnTo>
                      <a:lnTo>
                        <a:pt x="103" y="337"/>
                      </a:lnTo>
                      <a:lnTo>
                        <a:pt x="103" y="337"/>
                      </a:lnTo>
                      <a:lnTo>
                        <a:pt x="103" y="339"/>
                      </a:lnTo>
                      <a:lnTo>
                        <a:pt x="103" y="339"/>
                      </a:lnTo>
                      <a:lnTo>
                        <a:pt x="103" y="341"/>
                      </a:lnTo>
                      <a:lnTo>
                        <a:pt x="102" y="341"/>
                      </a:lnTo>
                      <a:lnTo>
                        <a:pt x="102" y="341"/>
                      </a:lnTo>
                      <a:lnTo>
                        <a:pt x="102" y="341"/>
                      </a:lnTo>
                      <a:lnTo>
                        <a:pt x="102" y="341"/>
                      </a:lnTo>
                      <a:lnTo>
                        <a:pt x="100" y="341"/>
                      </a:lnTo>
                      <a:lnTo>
                        <a:pt x="100" y="341"/>
                      </a:lnTo>
                      <a:lnTo>
                        <a:pt x="100" y="341"/>
                      </a:lnTo>
                      <a:lnTo>
                        <a:pt x="100" y="339"/>
                      </a:lnTo>
                      <a:lnTo>
                        <a:pt x="98" y="339"/>
                      </a:lnTo>
                      <a:lnTo>
                        <a:pt x="98" y="339"/>
                      </a:lnTo>
                      <a:lnTo>
                        <a:pt x="98" y="337"/>
                      </a:lnTo>
                      <a:lnTo>
                        <a:pt x="100" y="337"/>
                      </a:lnTo>
                      <a:lnTo>
                        <a:pt x="100" y="337"/>
                      </a:lnTo>
                      <a:lnTo>
                        <a:pt x="100" y="337"/>
                      </a:lnTo>
                      <a:lnTo>
                        <a:pt x="100" y="337"/>
                      </a:lnTo>
                      <a:lnTo>
                        <a:pt x="98" y="337"/>
                      </a:lnTo>
                      <a:lnTo>
                        <a:pt x="98" y="337"/>
                      </a:lnTo>
                      <a:lnTo>
                        <a:pt x="98" y="337"/>
                      </a:lnTo>
                      <a:lnTo>
                        <a:pt x="98" y="337"/>
                      </a:lnTo>
                      <a:lnTo>
                        <a:pt x="98" y="337"/>
                      </a:lnTo>
                      <a:lnTo>
                        <a:pt x="98" y="337"/>
                      </a:lnTo>
                      <a:lnTo>
                        <a:pt x="98" y="339"/>
                      </a:lnTo>
                      <a:lnTo>
                        <a:pt x="96" y="339"/>
                      </a:lnTo>
                      <a:lnTo>
                        <a:pt x="96" y="337"/>
                      </a:lnTo>
                      <a:lnTo>
                        <a:pt x="96" y="337"/>
                      </a:lnTo>
                      <a:lnTo>
                        <a:pt x="94" y="337"/>
                      </a:lnTo>
                      <a:lnTo>
                        <a:pt x="94" y="339"/>
                      </a:lnTo>
                      <a:lnTo>
                        <a:pt x="94" y="339"/>
                      </a:lnTo>
                      <a:lnTo>
                        <a:pt x="94" y="339"/>
                      </a:lnTo>
                      <a:lnTo>
                        <a:pt x="92" y="339"/>
                      </a:lnTo>
                      <a:lnTo>
                        <a:pt x="92" y="339"/>
                      </a:lnTo>
                      <a:lnTo>
                        <a:pt x="92" y="339"/>
                      </a:lnTo>
                      <a:lnTo>
                        <a:pt x="92" y="339"/>
                      </a:lnTo>
                      <a:lnTo>
                        <a:pt x="90" y="339"/>
                      </a:lnTo>
                      <a:lnTo>
                        <a:pt x="90" y="339"/>
                      </a:lnTo>
                      <a:lnTo>
                        <a:pt x="90" y="339"/>
                      </a:lnTo>
                      <a:lnTo>
                        <a:pt x="90" y="337"/>
                      </a:lnTo>
                      <a:lnTo>
                        <a:pt x="88" y="337"/>
                      </a:lnTo>
                      <a:lnTo>
                        <a:pt x="88" y="339"/>
                      </a:lnTo>
                      <a:lnTo>
                        <a:pt x="88" y="339"/>
                      </a:lnTo>
                      <a:lnTo>
                        <a:pt x="88" y="339"/>
                      </a:lnTo>
                      <a:lnTo>
                        <a:pt x="88" y="339"/>
                      </a:lnTo>
                      <a:lnTo>
                        <a:pt x="86" y="339"/>
                      </a:lnTo>
                      <a:lnTo>
                        <a:pt x="86" y="341"/>
                      </a:lnTo>
                      <a:lnTo>
                        <a:pt x="86" y="341"/>
                      </a:lnTo>
                      <a:lnTo>
                        <a:pt x="86" y="341"/>
                      </a:lnTo>
                      <a:lnTo>
                        <a:pt x="86" y="341"/>
                      </a:lnTo>
                      <a:lnTo>
                        <a:pt x="86" y="341"/>
                      </a:lnTo>
                      <a:lnTo>
                        <a:pt x="86" y="341"/>
                      </a:lnTo>
                      <a:lnTo>
                        <a:pt x="86" y="343"/>
                      </a:lnTo>
                      <a:lnTo>
                        <a:pt x="88" y="343"/>
                      </a:lnTo>
                      <a:lnTo>
                        <a:pt x="88" y="343"/>
                      </a:lnTo>
                      <a:lnTo>
                        <a:pt x="88" y="343"/>
                      </a:lnTo>
                      <a:lnTo>
                        <a:pt x="88" y="345"/>
                      </a:lnTo>
                      <a:lnTo>
                        <a:pt x="88" y="345"/>
                      </a:lnTo>
                      <a:lnTo>
                        <a:pt x="88" y="345"/>
                      </a:lnTo>
                      <a:lnTo>
                        <a:pt x="86" y="345"/>
                      </a:lnTo>
                      <a:lnTo>
                        <a:pt x="86" y="345"/>
                      </a:lnTo>
                      <a:lnTo>
                        <a:pt x="86" y="345"/>
                      </a:lnTo>
                      <a:lnTo>
                        <a:pt x="86" y="345"/>
                      </a:lnTo>
                      <a:lnTo>
                        <a:pt x="84" y="345"/>
                      </a:lnTo>
                      <a:lnTo>
                        <a:pt x="84" y="345"/>
                      </a:lnTo>
                      <a:lnTo>
                        <a:pt x="82" y="345"/>
                      </a:lnTo>
                      <a:lnTo>
                        <a:pt x="82" y="343"/>
                      </a:lnTo>
                      <a:lnTo>
                        <a:pt x="82" y="343"/>
                      </a:lnTo>
                      <a:lnTo>
                        <a:pt x="82" y="345"/>
                      </a:lnTo>
                      <a:lnTo>
                        <a:pt x="82" y="345"/>
                      </a:lnTo>
                      <a:lnTo>
                        <a:pt x="82" y="345"/>
                      </a:lnTo>
                      <a:lnTo>
                        <a:pt x="81" y="345"/>
                      </a:lnTo>
                      <a:lnTo>
                        <a:pt x="81" y="345"/>
                      </a:lnTo>
                      <a:lnTo>
                        <a:pt x="81" y="345"/>
                      </a:lnTo>
                      <a:lnTo>
                        <a:pt x="81" y="345"/>
                      </a:lnTo>
                      <a:lnTo>
                        <a:pt x="79" y="345"/>
                      </a:lnTo>
                      <a:lnTo>
                        <a:pt x="79" y="345"/>
                      </a:lnTo>
                      <a:lnTo>
                        <a:pt x="77" y="345"/>
                      </a:lnTo>
                      <a:lnTo>
                        <a:pt x="77" y="345"/>
                      </a:lnTo>
                      <a:lnTo>
                        <a:pt x="77" y="345"/>
                      </a:lnTo>
                      <a:lnTo>
                        <a:pt x="77" y="345"/>
                      </a:lnTo>
                      <a:lnTo>
                        <a:pt x="75" y="345"/>
                      </a:lnTo>
                      <a:lnTo>
                        <a:pt x="75" y="345"/>
                      </a:lnTo>
                      <a:lnTo>
                        <a:pt x="75" y="345"/>
                      </a:lnTo>
                      <a:lnTo>
                        <a:pt x="75" y="345"/>
                      </a:lnTo>
                      <a:lnTo>
                        <a:pt x="73" y="345"/>
                      </a:lnTo>
                      <a:lnTo>
                        <a:pt x="73" y="345"/>
                      </a:lnTo>
                      <a:lnTo>
                        <a:pt x="71" y="345"/>
                      </a:lnTo>
                      <a:lnTo>
                        <a:pt x="71" y="345"/>
                      </a:lnTo>
                      <a:lnTo>
                        <a:pt x="71" y="345"/>
                      </a:lnTo>
                      <a:lnTo>
                        <a:pt x="69" y="345"/>
                      </a:lnTo>
                      <a:lnTo>
                        <a:pt x="69" y="345"/>
                      </a:lnTo>
                      <a:lnTo>
                        <a:pt x="69" y="345"/>
                      </a:lnTo>
                      <a:lnTo>
                        <a:pt x="69" y="347"/>
                      </a:lnTo>
                      <a:lnTo>
                        <a:pt x="67" y="347"/>
                      </a:lnTo>
                      <a:lnTo>
                        <a:pt x="67" y="347"/>
                      </a:lnTo>
                      <a:lnTo>
                        <a:pt x="67" y="347"/>
                      </a:lnTo>
                      <a:lnTo>
                        <a:pt x="65" y="347"/>
                      </a:lnTo>
                      <a:lnTo>
                        <a:pt x="65" y="349"/>
                      </a:lnTo>
                      <a:lnTo>
                        <a:pt x="65" y="349"/>
                      </a:lnTo>
                      <a:lnTo>
                        <a:pt x="65" y="349"/>
                      </a:lnTo>
                      <a:lnTo>
                        <a:pt x="65" y="349"/>
                      </a:lnTo>
                      <a:lnTo>
                        <a:pt x="63" y="349"/>
                      </a:lnTo>
                      <a:lnTo>
                        <a:pt x="63" y="350"/>
                      </a:lnTo>
                      <a:lnTo>
                        <a:pt x="63" y="350"/>
                      </a:lnTo>
                      <a:lnTo>
                        <a:pt x="61" y="350"/>
                      </a:lnTo>
                      <a:lnTo>
                        <a:pt x="61" y="350"/>
                      </a:lnTo>
                      <a:lnTo>
                        <a:pt x="61" y="350"/>
                      </a:lnTo>
                      <a:lnTo>
                        <a:pt x="59" y="350"/>
                      </a:lnTo>
                      <a:lnTo>
                        <a:pt x="59" y="350"/>
                      </a:lnTo>
                      <a:lnTo>
                        <a:pt x="59" y="350"/>
                      </a:lnTo>
                      <a:lnTo>
                        <a:pt x="58" y="350"/>
                      </a:lnTo>
                      <a:lnTo>
                        <a:pt x="58" y="350"/>
                      </a:lnTo>
                      <a:lnTo>
                        <a:pt x="56" y="350"/>
                      </a:lnTo>
                      <a:lnTo>
                        <a:pt x="56" y="349"/>
                      </a:lnTo>
                      <a:lnTo>
                        <a:pt x="56" y="349"/>
                      </a:lnTo>
                      <a:lnTo>
                        <a:pt x="56" y="349"/>
                      </a:lnTo>
                      <a:lnTo>
                        <a:pt x="56" y="347"/>
                      </a:lnTo>
                      <a:lnTo>
                        <a:pt x="56" y="347"/>
                      </a:lnTo>
                      <a:lnTo>
                        <a:pt x="56" y="347"/>
                      </a:lnTo>
                      <a:lnTo>
                        <a:pt x="56" y="345"/>
                      </a:lnTo>
                      <a:lnTo>
                        <a:pt x="56" y="345"/>
                      </a:lnTo>
                      <a:lnTo>
                        <a:pt x="56" y="345"/>
                      </a:lnTo>
                      <a:lnTo>
                        <a:pt x="56" y="345"/>
                      </a:lnTo>
                      <a:lnTo>
                        <a:pt x="58" y="345"/>
                      </a:lnTo>
                      <a:lnTo>
                        <a:pt x="58" y="345"/>
                      </a:lnTo>
                      <a:lnTo>
                        <a:pt x="58" y="345"/>
                      </a:lnTo>
                      <a:lnTo>
                        <a:pt x="59" y="345"/>
                      </a:lnTo>
                      <a:lnTo>
                        <a:pt x="59" y="345"/>
                      </a:lnTo>
                      <a:lnTo>
                        <a:pt x="59" y="343"/>
                      </a:lnTo>
                      <a:lnTo>
                        <a:pt x="59" y="343"/>
                      </a:lnTo>
                      <a:lnTo>
                        <a:pt x="59" y="343"/>
                      </a:lnTo>
                      <a:lnTo>
                        <a:pt x="59" y="341"/>
                      </a:lnTo>
                      <a:lnTo>
                        <a:pt x="61" y="341"/>
                      </a:lnTo>
                      <a:lnTo>
                        <a:pt x="61" y="341"/>
                      </a:lnTo>
                      <a:lnTo>
                        <a:pt x="61" y="341"/>
                      </a:lnTo>
                      <a:lnTo>
                        <a:pt x="61" y="339"/>
                      </a:lnTo>
                      <a:lnTo>
                        <a:pt x="61" y="339"/>
                      </a:lnTo>
                      <a:lnTo>
                        <a:pt x="61" y="339"/>
                      </a:lnTo>
                      <a:lnTo>
                        <a:pt x="63" y="339"/>
                      </a:lnTo>
                      <a:lnTo>
                        <a:pt x="63" y="337"/>
                      </a:lnTo>
                      <a:lnTo>
                        <a:pt x="63" y="337"/>
                      </a:lnTo>
                      <a:lnTo>
                        <a:pt x="65" y="337"/>
                      </a:lnTo>
                      <a:lnTo>
                        <a:pt x="65" y="337"/>
                      </a:lnTo>
                      <a:lnTo>
                        <a:pt x="65" y="339"/>
                      </a:lnTo>
                      <a:lnTo>
                        <a:pt x="65" y="339"/>
                      </a:lnTo>
                      <a:lnTo>
                        <a:pt x="67" y="339"/>
                      </a:lnTo>
                      <a:lnTo>
                        <a:pt x="67" y="339"/>
                      </a:lnTo>
                      <a:lnTo>
                        <a:pt x="67" y="337"/>
                      </a:lnTo>
                      <a:lnTo>
                        <a:pt x="69" y="337"/>
                      </a:lnTo>
                      <a:lnTo>
                        <a:pt x="69" y="337"/>
                      </a:lnTo>
                      <a:lnTo>
                        <a:pt x="69" y="337"/>
                      </a:lnTo>
                      <a:lnTo>
                        <a:pt x="69" y="337"/>
                      </a:lnTo>
                      <a:lnTo>
                        <a:pt x="71" y="337"/>
                      </a:lnTo>
                      <a:lnTo>
                        <a:pt x="71" y="337"/>
                      </a:lnTo>
                      <a:lnTo>
                        <a:pt x="71" y="337"/>
                      </a:lnTo>
                      <a:lnTo>
                        <a:pt x="73" y="337"/>
                      </a:lnTo>
                      <a:lnTo>
                        <a:pt x="73" y="337"/>
                      </a:lnTo>
                      <a:lnTo>
                        <a:pt x="73" y="337"/>
                      </a:lnTo>
                      <a:lnTo>
                        <a:pt x="75" y="337"/>
                      </a:lnTo>
                      <a:lnTo>
                        <a:pt x="75" y="337"/>
                      </a:lnTo>
                      <a:lnTo>
                        <a:pt x="75" y="335"/>
                      </a:lnTo>
                      <a:lnTo>
                        <a:pt x="75" y="335"/>
                      </a:lnTo>
                      <a:lnTo>
                        <a:pt x="77" y="335"/>
                      </a:lnTo>
                      <a:lnTo>
                        <a:pt x="77" y="335"/>
                      </a:lnTo>
                      <a:lnTo>
                        <a:pt x="77" y="337"/>
                      </a:lnTo>
                      <a:lnTo>
                        <a:pt x="77" y="337"/>
                      </a:lnTo>
                      <a:lnTo>
                        <a:pt x="79" y="337"/>
                      </a:lnTo>
                      <a:lnTo>
                        <a:pt x="79" y="337"/>
                      </a:lnTo>
                      <a:lnTo>
                        <a:pt x="79" y="335"/>
                      </a:lnTo>
                      <a:lnTo>
                        <a:pt x="81" y="335"/>
                      </a:lnTo>
                      <a:lnTo>
                        <a:pt x="81" y="335"/>
                      </a:lnTo>
                      <a:lnTo>
                        <a:pt x="81" y="337"/>
                      </a:lnTo>
                      <a:lnTo>
                        <a:pt x="81" y="337"/>
                      </a:lnTo>
                      <a:lnTo>
                        <a:pt x="81" y="335"/>
                      </a:lnTo>
                      <a:lnTo>
                        <a:pt x="82" y="335"/>
                      </a:lnTo>
                      <a:lnTo>
                        <a:pt x="82" y="335"/>
                      </a:lnTo>
                      <a:lnTo>
                        <a:pt x="82" y="335"/>
                      </a:lnTo>
                      <a:lnTo>
                        <a:pt x="82" y="335"/>
                      </a:lnTo>
                      <a:lnTo>
                        <a:pt x="84" y="335"/>
                      </a:lnTo>
                      <a:lnTo>
                        <a:pt x="84" y="333"/>
                      </a:lnTo>
                      <a:lnTo>
                        <a:pt x="84" y="333"/>
                      </a:lnTo>
                      <a:lnTo>
                        <a:pt x="86" y="333"/>
                      </a:lnTo>
                      <a:lnTo>
                        <a:pt x="86" y="333"/>
                      </a:lnTo>
                      <a:lnTo>
                        <a:pt x="86" y="333"/>
                      </a:lnTo>
                      <a:lnTo>
                        <a:pt x="86" y="333"/>
                      </a:lnTo>
                      <a:lnTo>
                        <a:pt x="88" y="333"/>
                      </a:lnTo>
                      <a:lnTo>
                        <a:pt x="88" y="331"/>
                      </a:lnTo>
                      <a:lnTo>
                        <a:pt x="88" y="331"/>
                      </a:lnTo>
                      <a:lnTo>
                        <a:pt x="88" y="331"/>
                      </a:lnTo>
                      <a:lnTo>
                        <a:pt x="88" y="331"/>
                      </a:lnTo>
                      <a:lnTo>
                        <a:pt x="90" y="331"/>
                      </a:lnTo>
                      <a:lnTo>
                        <a:pt x="90" y="329"/>
                      </a:lnTo>
                      <a:lnTo>
                        <a:pt x="90" y="329"/>
                      </a:lnTo>
                      <a:lnTo>
                        <a:pt x="90" y="329"/>
                      </a:lnTo>
                      <a:lnTo>
                        <a:pt x="92" y="329"/>
                      </a:lnTo>
                      <a:lnTo>
                        <a:pt x="92" y="329"/>
                      </a:lnTo>
                      <a:lnTo>
                        <a:pt x="92" y="329"/>
                      </a:lnTo>
                      <a:lnTo>
                        <a:pt x="92" y="329"/>
                      </a:lnTo>
                      <a:lnTo>
                        <a:pt x="94" y="329"/>
                      </a:lnTo>
                      <a:lnTo>
                        <a:pt x="94" y="329"/>
                      </a:lnTo>
                      <a:lnTo>
                        <a:pt x="94" y="329"/>
                      </a:lnTo>
                      <a:lnTo>
                        <a:pt x="94" y="327"/>
                      </a:lnTo>
                      <a:lnTo>
                        <a:pt x="96" y="327"/>
                      </a:lnTo>
                      <a:lnTo>
                        <a:pt x="96" y="327"/>
                      </a:lnTo>
                      <a:lnTo>
                        <a:pt x="96" y="327"/>
                      </a:lnTo>
                      <a:lnTo>
                        <a:pt x="98" y="327"/>
                      </a:lnTo>
                      <a:lnTo>
                        <a:pt x="98" y="326"/>
                      </a:lnTo>
                      <a:lnTo>
                        <a:pt x="98" y="326"/>
                      </a:lnTo>
                      <a:lnTo>
                        <a:pt x="98" y="326"/>
                      </a:lnTo>
                      <a:lnTo>
                        <a:pt x="98" y="326"/>
                      </a:lnTo>
                      <a:lnTo>
                        <a:pt x="100" y="326"/>
                      </a:lnTo>
                      <a:lnTo>
                        <a:pt x="100" y="324"/>
                      </a:lnTo>
                      <a:lnTo>
                        <a:pt x="100" y="324"/>
                      </a:lnTo>
                      <a:lnTo>
                        <a:pt x="102" y="324"/>
                      </a:lnTo>
                      <a:lnTo>
                        <a:pt x="102" y="324"/>
                      </a:lnTo>
                      <a:lnTo>
                        <a:pt x="102" y="324"/>
                      </a:lnTo>
                      <a:lnTo>
                        <a:pt x="102" y="322"/>
                      </a:lnTo>
                      <a:lnTo>
                        <a:pt x="102" y="322"/>
                      </a:lnTo>
                      <a:lnTo>
                        <a:pt x="103" y="322"/>
                      </a:lnTo>
                      <a:lnTo>
                        <a:pt x="103" y="322"/>
                      </a:lnTo>
                      <a:lnTo>
                        <a:pt x="103" y="322"/>
                      </a:lnTo>
                      <a:lnTo>
                        <a:pt x="103" y="322"/>
                      </a:lnTo>
                      <a:lnTo>
                        <a:pt x="103" y="322"/>
                      </a:lnTo>
                      <a:lnTo>
                        <a:pt x="105" y="322"/>
                      </a:lnTo>
                      <a:lnTo>
                        <a:pt x="105" y="322"/>
                      </a:lnTo>
                      <a:lnTo>
                        <a:pt x="105" y="320"/>
                      </a:lnTo>
                      <a:lnTo>
                        <a:pt x="107" y="320"/>
                      </a:lnTo>
                      <a:lnTo>
                        <a:pt x="107" y="320"/>
                      </a:lnTo>
                      <a:lnTo>
                        <a:pt x="107" y="320"/>
                      </a:lnTo>
                      <a:lnTo>
                        <a:pt x="107" y="320"/>
                      </a:lnTo>
                      <a:lnTo>
                        <a:pt x="109" y="320"/>
                      </a:lnTo>
                      <a:lnTo>
                        <a:pt x="109" y="320"/>
                      </a:lnTo>
                      <a:lnTo>
                        <a:pt x="109" y="318"/>
                      </a:lnTo>
                      <a:lnTo>
                        <a:pt x="109" y="318"/>
                      </a:lnTo>
                      <a:lnTo>
                        <a:pt x="111" y="318"/>
                      </a:lnTo>
                      <a:lnTo>
                        <a:pt x="111" y="318"/>
                      </a:lnTo>
                      <a:lnTo>
                        <a:pt x="113" y="318"/>
                      </a:lnTo>
                      <a:lnTo>
                        <a:pt x="113" y="318"/>
                      </a:lnTo>
                      <a:lnTo>
                        <a:pt x="113" y="318"/>
                      </a:lnTo>
                      <a:lnTo>
                        <a:pt x="113" y="318"/>
                      </a:lnTo>
                      <a:lnTo>
                        <a:pt x="115" y="318"/>
                      </a:lnTo>
                      <a:lnTo>
                        <a:pt x="115" y="318"/>
                      </a:lnTo>
                      <a:lnTo>
                        <a:pt x="115" y="318"/>
                      </a:lnTo>
                      <a:lnTo>
                        <a:pt x="115" y="316"/>
                      </a:lnTo>
                      <a:lnTo>
                        <a:pt x="117" y="316"/>
                      </a:lnTo>
                      <a:lnTo>
                        <a:pt x="117" y="316"/>
                      </a:lnTo>
                      <a:lnTo>
                        <a:pt x="119" y="316"/>
                      </a:lnTo>
                      <a:lnTo>
                        <a:pt x="119" y="316"/>
                      </a:lnTo>
                      <a:lnTo>
                        <a:pt x="119" y="316"/>
                      </a:lnTo>
                      <a:lnTo>
                        <a:pt x="119" y="316"/>
                      </a:lnTo>
                      <a:lnTo>
                        <a:pt x="121" y="316"/>
                      </a:lnTo>
                      <a:lnTo>
                        <a:pt x="121" y="316"/>
                      </a:lnTo>
                      <a:lnTo>
                        <a:pt x="121" y="316"/>
                      </a:lnTo>
                      <a:lnTo>
                        <a:pt x="123" y="316"/>
                      </a:lnTo>
                      <a:lnTo>
                        <a:pt x="123" y="316"/>
                      </a:lnTo>
                      <a:lnTo>
                        <a:pt x="125" y="316"/>
                      </a:lnTo>
                      <a:lnTo>
                        <a:pt x="125" y="316"/>
                      </a:lnTo>
                      <a:lnTo>
                        <a:pt x="125" y="316"/>
                      </a:lnTo>
                      <a:lnTo>
                        <a:pt x="125" y="316"/>
                      </a:lnTo>
                      <a:lnTo>
                        <a:pt x="125" y="316"/>
                      </a:lnTo>
                      <a:lnTo>
                        <a:pt x="126" y="316"/>
                      </a:lnTo>
                      <a:lnTo>
                        <a:pt x="126" y="316"/>
                      </a:lnTo>
                      <a:lnTo>
                        <a:pt x="128" y="316"/>
                      </a:lnTo>
                      <a:lnTo>
                        <a:pt x="128" y="316"/>
                      </a:lnTo>
                      <a:lnTo>
                        <a:pt x="126" y="316"/>
                      </a:lnTo>
                      <a:lnTo>
                        <a:pt x="126" y="318"/>
                      </a:lnTo>
                      <a:lnTo>
                        <a:pt x="128" y="318"/>
                      </a:lnTo>
                      <a:lnTo>
                        <a:pt x="128" y="318"/>
                      </a:lnTo>
                      <a:lnTo>
                        <a:pt x="128" y="318"/>
                      </a:lnTo>
                      <a:lnTo>
                        <a:pt x="128" y="318"/>
                      </a:lnTo>
                      <a:lnTo>
                        <a:pt x="128" y="320"/>
                      </a:lnTo>
                      <a:lnTo>
                        <a:pt x="130" y="320"/>
                      </a:lnTo>
                      <a:lnTo>
                        <a:pt x="130" y="320"/>
                      </a:lnTo>
                      <a:lnTo>
                        <a:pt x="130" y="320"/>
                      </a:lnTo>
                      <a:lnTo>
                        <a:pt x="130" y="318"/>
                      </a:lnTo>
                      <a:lnTo>
                        <a:pt x="130" y="318"/>
                      </a:lnTo>
                      <a:lnTo>
                        <a:pt x="130" y="316"/>
                      </a:lnTo>
                      <a:lnTo>
                        <a:pt x="130" y="316"/>
                      </a:lnTo>
                      <a:lnTo>
                        <a:pt x="132" y="316"/>
                      </a:lnTo>
                      <a:lnTo>
                        <a:pt x="132" y="314"/>
                      </a:lnTo>
                      <a:lnTo>
                        <a:pt x="132" y="314"/>
                      </a:lnTo>
                      <a:lnTo>
                        <a:pt x="132" y="314"/>
                      </a:lnTo>
                      <a:lnTo>
                        <a:pt x="134" y="314"/>
                      </a:lnTo>
                      <a:lnTo>
                        <a:pt x="134" y="314"/>
                      </a:lnTo>
                      <a:lnTo>
                        <a:pt x="134" y="312"/>
                      </a:lnTo>
                      <a:lnTo>
                        <a:pt x="134" y="312"/>
                      </a:lnTo>
                      <a:lnTo>
                        <a:pt x="134" y="312"/>
                      </a:lnTo>
                      <a:lnTo>
                        <a:pt x="134" y="310"/>
                      </a:lnTo>
                      <a:lnTo>
                        <a:pt x="134" y="310"/>
                      </a:lnTo>
                      <a:lnTo>
                        <a:pt x="136" y="310"/>
                      </a:lnTo>
                      <a:lnTo>
                        <a:pt x="136" y="310"/>
                      </a:lnTo>
                      <a:lnTo>
                        <a:pt x="136" y="310"/>
                      </a:lnTo>
                      <a:lnTo>
                        <a:pt x="136" y="310"/>
                      </a:lnTo>
                      <a:lnTo>
                        <a:pt x="136" y="308"/>
                      </a:lnTo>
                      <a:lnTo>
                        <a:pt x="138" y="308"/>
                      </a:lnTo>
                      <a:lnTo>
                        <a:pt x="138" y="308"/>
                      </a:lnTo>
                      <a:lnTo>
                        <a:pt x="138" y="308"/>
                      </a:lnTo>
                      <a:lnTo>
                        <a:pt x="140" y="308"/>
                      </a:lnTo>
                      <a:lnTo>
                        <a:pt x="140" y="308"/>
                      </a:lnTo>
                      <a:lnTo>
                        <a:pt x="140" y="306"/>
                      </a:lnTo>
                      <a:lnTo>
                        <a:pt x="140" y="306"/>
                      </a:lnTo>
                      <a:lnTo>
                        <a:pt x="142" y="306"/>
                      </a:lnTo>
                      <a:lnTo>
                        <a:pt x="142" y="306"/>
                      </a:lnTo>
                      <a:lnTo>
                        <a:pt x="142" y="306"/>
                      </a:lnTo>
                      <a:lnTo>
                        <a:pt x="142" y="306"/>
                      </a:lnTo>
                      <a:lnTo>
                        <a:pt x="142" y="306"/>
                      </a:lnTo>
                      <a:lnTo>
                        <a:pt x="144" y="306"/>
                      </a:lnTo>
                      <a:lnTo>
                        <a:pt x="144" y="304"/>
                      </a:lnTo>
                      <a:lnTo>
                        <a:pt x="144" y="304"/>
                      </a:lnTo>
                      <a:lnTo>
                        <a:pt x="146" y="304"/>
                      </a:lnTo>
                      <a:lnTo>
                        <a:pt x="146" y="304"/>
                      </a:lnTo>
                      <a:lnTo>
                        <a:pt x="146" y="304"/>
                      </a:lnTo>
                      <a:lnTo>
                        <a:pt x="146" y="304"/>
                      </a:lnTo>
                      <a:lnTo>
                        <a:pt x="148" y="304"/>
                      </a:lnTo>
                      <a:lnTo>
                        <a:pt x="148" y="304"/>
                      </a:lnTo>
                      <a:lnTo>
                        <a:pt x="148" y="304"/>
                      </a:lnTo>
                      <a:lnTo>
                        <a:pt x="148" y="303"/>
                      </a:lnTo>
                      <a:lnTo>
                        <a:pt x="149" y="303"/>
                      </a:lnTo>
                      <a:lnTo>
                        <a:pt x="149" y="303"/>
                      </a:lnTo>
                      <a:lnTo>
                        <a:pt x="151" y="303"/>
                      </a:lnTo>
                      <a:lnTo>
                        <a:pt x="151" y="303"/>
                      </a:lnTo>
                      <a:lnTo>
                        <a:pt x="151" y="303"/>
                      </a:lnTo>
                      <a:lnTo>
                        <a:pt x="151" y="303"/>
                      </a:lnTo>
                      <a:lnTo>
                        <a:pt x="153" y="303"/>
                      </a:lnTo>
                      <a:lnTo>
                        <a:pt x="153" y="301"/>
                      </a:lnTo>
                      <a:lnTo>
                        <a:pt x="153" y="301"/>
                      </a:lnTo>
                      <a:lnTo>
                        <a:pt x="155" y="301"/>
                      </a:lnTo>
                      <a:lnTo>
                        <a:pt x="155" y="301"/>
                      </a:lnTo>
                      <a:lnTo>
                        <a:pt x="155" y="301"/>
                      </a:lnTo>
                      <a:lnTo>
                        <a:pt x="155" y="301"/>
                      </a:lnTo>
                      <a:lnTo>
                        <a:pt x="157" y="301"/>
                      </a:lnTo>
                      <a:lnTo>
                        <a:pt x="157" y="301"/>
                      </a:lnTo>
                      <a:lnTo>
                        <a:pt x="157" y="299"/>
                      </a:lnTo>
                      <a:lnTo>
                        <a:pt x="157" y="299"/>
                      </a:lnTo>
                      <a:lnTo>
                        <a:pt x="159" y="299"/>
                      </a:lnTo>
                      <a:lnTo>
                        <a:pt x="159" y="299"/>
                      </a:lnTo>
                      <a:lnTo>
                        <a:pt x="159" y="299"/>
                      </a:lnTo>
                      <a:lnTo>
                        <a:pt x="161" y="299"/>
                      </a:lnTo>
                      <a:lnTo>
                        <a:pt x="161" y="297"/>
                      </a:lnTo>
                      <a:lnTo>
                        <a:pt x="161" y="297"/>
                      </a:lnTo>
                      <a:lnTo>
                        <a:pt x="161" y="297"/>
                      </a:lnTo>
                      <a:lnTo>
                        <a:pt x="161" y="299"/>
                      </a:lnTo>
                      <a:lnTo>
                        <a:pt x="161" y="299"/>
                      </a:lnTo>
                      <a:lnTo>
                        <a:pt x="161" y="299"/>
                      </a:lnTo>
                      <a:lnTo>
                        <a:pt x="161" y="299"/>
                      </a:lnTo>
                      <a:lnTo>
                        <a:pt x="161" y="301"/>
                      </a:lnTo>
                      <a:lnTo>
                        <a:pt x="163" y="301"/>
                      </a:lnTo>
                      <a:lnTo>
                        <a:pt x="163" y="301"/>
                      </a:lnTo>
                      <a:lnTo>
                        <a:pt x="163" y="299"/>
                      </a:lnTo>
                      <a:lnTo>
                        <a:pt x="163" y="299"/>
                      </a:lnTo>
                      <a:lnTo>
                        <a:pt x="163" y="299"/>
                      </a:lnTo>
                      <a:lnTo>
                        <a:pt x="163" y="299"/>
                      </a:lnTo>
                      <a:lnTo>
                        <a:pt x="163" y="299"/>
                      </a:lnTo>
                      <a:lnTo>
                        <a:pt x="163" y="297"/>
                      </a:lnTo>
                      <a:lnTo>
                        <a:pt x="163" y="297"/>
                      </a:lnTo>
                      <a:lnTo>
                        <a:pt x="163" y="297"/>
                      </a:lnTo>
                      <a:lnTo>
                        <a:pt x="163" y="297"/>
                      </a:lnTo>
                      <a:lnTo>
                        <a:pt x="163" y="297"/>
                      </a:lnTo>
                      <a:lnTo>
                        <a:pt x="163" y="295"/>
                      </a:lnTo>
                      <a:lnTo>
                        <a:pt x="165" y="295"/>
                      </a:lnTo>
                      <a:lnTo>
                        <a:pt x="165" y="295"/>
                      </a:lnTo>
                      <a:lnTo>
                        <a:pt x="165" y="295"/>
                      </a:lnTo>
                      <a:lnTo>
                        <a:pt x="165" y="293"/>
                      </a:lnTo>
                      <a:lnTo>
                        <a:pt x="167" y="293"/>
                      </a:lnTo>
                      <a:lnTo>
                        <a:pt x="167" y="293"/>
                      </a:lnTo>
                      <a:lnTo>
                        <a:pt x="167" y="293"/>
                      </a:lnTo>
                      <a:lnTo>
                        <a:pt x="167" y="293"/>
                      </a:lnTo>
                      <a:lnTo>
                        <a:pt x="167" y="291"/>
                      </a:lnTo>
                      <a:lnTo>
                        <a:pt x="169" y="291"/>
                      </a:lnTo>
                      <a:lnTo>
                        <a:pt x="169" y="291"/>
                      </a:lnTo>
                      <a:lnTo>
                        <a:pt x="169" y="291"/>
                      </a:lnTo>
                      <a:lnTo>
                        <a:pt x="169" y="289"/>
                      </a:lnTo>
                      <a:lnTo>
                        <a:pt x="169" y="289"/>
                      </a:lnTo>
                      <a:lnTo>
                        <a:pt x="170" y="289"/>
                      </a:lnTo>
                      <a:lnTo>
                        <a:pt x="170" y="289"/>
                      </a:lnTo>
                      <a:lnTo>
                        <a:pt x="170" y="289"/>
                      </a:lnTo>
                      <a:lnTo>
                        <a:pt x="172" y="289"/>
                      </a:lnTo>
                      <a:lnTo>
                        <a:pt x="172" y="289"/>
                      </a:lnTo>
                      <a:lnTo>
                        <a:pt x="172" y="289"/>
                      </a:lnTo>
                      <a:lnTo>
                        <a:pt x="172" y="289"/>
                      </a:lnTo>
                      <a:lnTo>
                        <a:pt x="174" y="289"/>
                      </a:lnTo>
                      <a:lnTo>
                        <a:pt x="174" y="287"/>
                      </a:lnTo>
                      <a:lnTo>
                        <a:pt x="174" y="287"/>
                      </a:lnTo>
                      <a:lnTo>
                        <a:pt x="174" y="287"/>
                      </a:lnTo>
                      <a:lnTo>
                        <a:pt x="176" y="287"/>
                      </a:lnTo>
                      <a:lnTo>
                        <a:pt x="176" y="287"/>
                      </a:lnTo>
                      <a:lnTo>
                        <a:pt x="176" y="287"/>
                      </a:lnTo>
                      <a:lnTo>
                        <a:pt x="176" y="285"/>
                      </a:lnTo>
                      <a:lnTo>
                        <a:pt x="178" y="285"/>
                      </a:lnTo>
                      <a:lnTo>
                        <a:pt x="178" y="285"/>
                      </a:lnTo>
                      <a:lnTo>
                        <a:pt x="178" y="285"/>
                      </a:lnTo>
                      <a:lnTo>
                        <a:pt x="178" y="285"/>
                      </a:lnTo>
                      <a:lnTo>
                        <a:pt x="180" y="285"/>
                      </a:lnTo>
                      <a:lnTo>
                        <a:pt x="180" y="283"/>
                      </a:lnTo>
                      <a:lnTo>
                        <a:pt x="180" y="283"/>
                      </a:lnTo>
                      <a:lnTo>
                        <a:pt x="180" y="283"/>
                      </a:lnTo>
                      <a:lnTo>
                        <a:pt x="180" y="283"/>
                      </a:lnTo>
                      <a:lnTo>
                        <a:pt x="180" y="283"/>
                      </a:lnTo>
                      <a:lnTo>
                        <a:pt x="180" y="281"/>
                      </a:lnTo>
                      <a:lnTo>
                        <a:pt x="180" y="281"/>
                      </a:lnTo>
                      <a:lnTo>
                        <a:pt x="180" y="281"/>
                      </a:lnTo>
                      <a:lnTo>
                        <a:pt x="180" y="281"/>
                      </a:lnTo>
                      <a:lnTo>
                        <a:pt x="180" y="280"/>
                      </a:lnTo>
                      <a:lnTo>
                        <a:pt x="182" y="280"/>
                      </a:lnTo>
                      <a:lnTo>
                        <a:pt x="182" y="280"/>
                      </a:lnTo>
                      <a:lnTo>
                        <a:pt x="182" y="278"/>
                      </a:lnTo>
                      <a:lnTo>
                        <a:pt x="182" y="278"/>
                      </a:lnTo>
                      <a:lnTo>
                        <a:pt x="182" y="276"/>
                      </a:lnTo>
                      <a:lnTo>
                        <a:pt x="182" y="276"/>
                      </a:lnTo>
                      <a:lnTo>
                        <a:pt x="182" y="276"/>
                      </a:lnTo>
                      <a:lnTo>
                        <a:pt x="182" y="274"/>
                      </a:lnTo>
                      <a:lnTo>
                        <a:pt x="182" y="274"/>
                      </a:lnTo>
                      <a:lnTo>
                        <a:pt x="182" y="274"/>
                      </a:lnTo>
                      <a:lnTo>
                        <a:pt x="182" y="272"/>
                      </a:lnTo>
                      <a:lnTo>
                        <a:pt x="184" y="272"/>
                      </a:lnTo>
                      <a:lnTo>
                        <a:pt x="184" y="272"/>
                      </a:lnTo>
                      <a:lnTo>
                        <a:pt x="184" y="272"/>
                      </a:lnTo>
                      <a:lnTo>
                        <a:pt x="184" y="270"/>
                      </a:lnTo>
                      <a:lnTo>
                        <a:pt x="184" y="270"/>
                      </a:lnTo>
                      <a:lnTo>
                        <a:pt x="184" y="270"/>
                      </a:lnTo>
                      <a:lnTo>
                        <a:pt x="184" y="268"/>
                      </a:lnTo>
                      <a:lnTo>
                        <a:pt x="184" y="268"/>
                      </a:lnTo>
                      <a:lnTo>
                        <a:pt x="184" y="266"/>
                      </a:lnTo>
                      <a:lnTo>
                        <a:pt x="184" y="266"/>
                      </a:lnTo>
                      <a:lnTo>
                        <a:pt x="184" y="266"/>
                      </a:lnTo>
                      <a:lnTo>
                        <a:pt x="184" y="266"/>
                      </a:lnTo>
                      <a:lnTo>
                        <a:pt x="184" y="266"/>
                      </a:lnTo>
                      <a:lnTo>
                        <a:pt x="184" y="264"/>
                      </a:lnTo>
                      <a:lnTo>
                        <a:pt x="186" y="264"/>
                      </a:lnTo>
                      <a:lnTo>
                        <a:pt x="186" y="264"/>
                      </a:lnTo>
                      <a:lnTo>
                        <a:pt x="188" y="264"/>
                      </a:lnTo>
                      <a:lnTo>
                        <a:pt x="188" y="264"/>
                      </a:lnTo>
                      <a:lnTo>
                        <a:pt x="188" y="264"/>
                      </a:lnTo>
                      <a:lnTo>
                        <a:pt x="188" y="262"/>
                      </a:lnTo>
                      <a:lnTo>
                        <a:pt x="188" y="262"/>
                      </a:lnTo>
                      <a:lnTo>
                        <a:pt x="190" y="262"/>
                      </a:lnTo>
                      <a:lnTo>
                        <a:pt x="190" y="262"/>
                      </a:lnTo>
                      <a:lnTo>
                        <a:pt x="190" y="262"/>
                      </a:lnTo>
                      <a:lnTo>
                        <a:pt x="190" y="260"/>
                      </a:lnTo>
                      <a:lnTo>
                        <a:pt x="190" y="260"/>
                      </a:lnTo>
                      <a:lnTo>
                        <a:pt x="192" y="260"/>
                      </a:lnTo>
                      <a:lnTo>
                        <a:pt x="192" y="260"/>
                      </a:lnTo>
                      <a:lnTo>
                        <a:pt x="192" y="260"/>
                      </a:lnTo>
                      <a:lnTo>
                        <a:pt x="192" y="259"/>
                      </a:lnTo>
                      <a:lnTo>
                        <a:pt x="193" y="259"/>
                      </a:lnTo>
                      <a:lnTo>
                        <a:pt x="193" y="259"/>
                      </a:lnTo>
                      <a:lnTo>
                        <a:pt x="193" y="259"/>
                      </a:lnTo>
                      <a:lnTo>
                        <a:pt x="192" y="259"/>
                      </a:lnTo>
                      <a:lnTo>
                        <a:pt x="192" y="259"/>
                      </a:lnTo>
                      <a:lnTo>
                        <a:pt x="192" y="259"/>
                      </a:lnTo>
                      <a:lnTo>
                        <a:pt x="190" y="259"/>
                      </a:lnTo>
                      <a:lnTo>
                        <a:pt x="190" y="259"/>
                      </a:lnTo>
                      <a:lnTo>
                        <a:pt x="190" y="259"/>
                      </a:lnTo>
                      <a:lnTo>
                        <a:pt x="190" y="259"/>
                      </a:lnTo>
                      <a:lnTo>
                        <a:pt x="188" y="259"/>
                      </a:lnTo>
                      <a:lnTo>
                        <a:pt x="188" y="259"/>
                      </a:lnTo>
                      <a:lnTo>
                        <a:pt x="188" y="259"/>
                      </a:lnTo>
                      <a:lnTo>
                        <a:pt x="186" y="259"/>
                      </a:lnTo>
                      <a:lnTo>
                        <a:pt x="186" y="260"/>
                      </a:lnTo>
                      <a:lnTo>
                        <a:pt x="186" y="260"/>
                      </a:lnTo>
                      <a:lnTo>
                        <a:pt x="184" y="260"/>
                      </a:lnTo>
                      <a:lnTo>
                        <a:pt x="184" y="260"/>
                      </a:lnTo>
                      <a:lnTo>
                        <a:pt x="184" y="260"/>
                      </a:lnTo>
                      <a:lnTo>
                        <a:pt x="184" y="260"/>
                      </a:lnTo>
                      <a:lnTo>
                        <a:pt x="182" y="260"/>
                      </a:lnTo>
                      <a:lnTo>
                        <a:pt x="182" y="260"/>
                      </a:lnTo>
                      <a:lnTo>
                        <a:pt x="180" y="260"/>
                      </a:lnTo>
                      <a:lnTo>
                        <a:pt x="180" y="260"/>
                      </a:lnTo>
                      <a:lnTo>
                        <a:pt x="180" y="262"/>
                      </a:lnTo>
                      <a:lnTo>
                        <a:pt x="180" y="262"/>
                      </a:lnTo>
                      <a:lnTo>
                        <a:pt x="178" y="262"/>
                      </a:lnTo>
                      <a:lnTo>
                        <a:pt x="178" y="262"/>
                      </a:lnTo>
                      <a:lnTo>
                        <a:pt x="178" y="262"/>
                      </a:lnTo>
                      <a:lnTo>
                        <a:pt x="178" y="262"/>
                      </a:lnTo>
                      <a:lnTo>
                        <a:pt x="176" y="262"/>
                      </a:lnTo>
                      <a:lnTo>
                        <a:pt x="176" y="262"/>
                      </a:lnTo>
                      <a:lnTo>
                        <a:pt x="174" y="262"/>
                      </a:lnTo>
                      <a:lnTo>
                        <a:pt x="174" y="264"/>
                      </a:lnTo>
                      <a:lnTo>
                        <a:pt x="174" y="264"/>
                      </a:lnTo>
                      <a:lnTo>
                        <a:pt x="174" y="264"/>
                      </a:lnTo>
                      <a:lnTo>
                        <a:pt x="172" y="264"/>
                      </a:lnTo>
                      <a:lnTo>
                        <a:pt x="172" y="264"/>
                      </a:lnTo>
                      <a:lnTo>
                        <a:pt x="172" y="264"/>
                      </a:lnTo>
                      <a:lnTo>
                        <a:pt x="172" y="262"/>
                      </a:lnTo>
                      <a:lnTo>
                        <a:pt x="170" y="262"/>
                      </a:lnTo>
                      <a:lnTo>
                        <a:pt x="170" y="262"/>
                      </a:lnTo>
                      <a:lnTo>
                        <a:pt x="169" y="262"/>
                      </a:lnTo>
                      <a:lnTo>
                        <a:pt x="169" y="262"/>
                      </a:lnTo>
                      <a:lnTo>
                        <a:pt x="169" y="260"/>
                      </a:lnTo>
                      <a:lnTo>
                        <a:pt x="169" y="260"/>
                      </a:lnTo>
                      <a:lnTo>
                        <a:pt x="169" y="260"/>
                      </a:lnTo>
                      <a:lnTo>
                        <a:pt x="169" y="260"/>
                      </a:lnTo>
                      <a:lnTo>
                        <a:pt x="167" y="260"/>
                      </a:lnTo>
                      <a:lnTo>
                        <a:pt x="167" y="260"/>
                      </a:lnTo>
                      <a:lnTo>
                        <a:pt x="167" y="260"/>
                      </a:lnTo>
                      <a:lnTo>
                        <a:pt x="167" y="259"/>
                      </a:lnTo>
                      <a:lnTo>
                        <a:pt x="167" y="259"/>
                      </a:lnTo>
                      <a:lnTo>
                        <a:pt x="167" y="259"/>
                      </a:lnTo>
                      <a:lnTo>
                        <a:pt x="165" y="259"/>
                      </a:lnTo>
                      <a:lnTo>
                        <a:pt x="165" y="259"/>
                      </a:lnTo>
                      <a:lnTo>
                        <a:pt x="163" y="259"/>
                      </a:lnTo>
                      <a:lnTo>
                        <a:pt x="163" y="259"/>
                      </a:lnTo>
                      <a:lnTo>
                        <a:pt x="163" y="259"/>
                      </a:lnTo>
                      <a:lnTo>
                        <a:pt x="163" y="259"/>
                      </a:lnTo>
                      <a:lnTo>
                        <a:pt x="163" y="260"/>
                      </a:lnTo>
                      <a:lnTo>
                        <a:pt x="163" y="260"/>
                      </a:lnTo>
                      <a:lnTo>
                        <a:pt x="163" y="260"/>
                      </a:lnTo>
                      <a:lnTo>
                        <a:pt x="161" y="260"/>
                      </a:lnTo>
                      <a:lnTo>
                        <a:pt x="161" y="262"/>
                      </a:lnTo>
                      <a:lnTo>
                        <a:pt x="161" y="262"/>
                      </a:lnTo>
                      <a:lnTo>
                        <a:pt x="163" y="262"/>
                      </a:lnTo>
                      <a:lnTo>
                        <a:pt x="163" y="262"/>
                      </a:lnTo>
                      <a:lnTo>
                        <a:pt x="163" y="264"/>
                      </a:lnTo>
                      <a:lnTo>
                        <a:pt x="163" y="264"/>
                      </a:lnTo>
                      <a:lnTo>
                        <a:pt x="163" y="266"/>
                      </a:lnTo>
                      <a:lnTo>
                        <a:pt x="163" y="266"/>
                      </a:lnTo>
                      <a:lnTo>
                        <a:pt x="165" y="266"/>
                      </a:lnTo>
                      <a:lnTo>
                        <a:pt x="165" y="266"/>
                      </a:lnTo>
                      <a:lnTo>
                        <a:pt x="163" y="266"/>
                      </a:lnTo>
                      <a:lnTo>
                        <a:pt x="163" y="266"/>
                      </a:lnTo>
                      <a:lnTo>
                        <a:pt x="163" y="266"/>
                      </a:lnTo>
                      <a:lnTo>
                        <a:pt x="163" y="268"/>
                      </a:lnTo>
                      <a:lnTo>
                        <a:pt x="163" y="268"/>
                      </a:lnTo>
                      <a:lnTo>
                        <a:pt x="161" y="268"/>
                      </a:lnTo>
                      <a:lnTo>
                        <a:pt x="161" y="268"/>
                      </a:lnTo>
                      <a:lnTo>
                        <a:pt x="161" y="268"/>
                      </a:lnTo>
                      <a:lnTo>
                        <a:pt x="159" y="268"/>
                      </a:lnTo>
                      <a:lnTo>
                        <a:pt x="159" y="268"/>
                      </a:lnTo>
                      <a:lnTo>
                        <a:pt x="157" y="268"/>
                      </a:lnTo>
                      <a:lnTo>
                        <a:pt x="157" y="268"/>
                      </a:lnTo>
                      <a:lnTo>
                        <a:pt x="157" y="266"/>
                      </a:lnTo>
                      <a:lnTo>
                        <a:pt x="157" y="266"/>
                      </a:lnTo>
                      <a:lnTo>
                        <a:pt x="157" y="266"/>
                      </a:lnTo>
                      <a:lnTo>
                        <a:pt x="155" y="266"/>
                      </a:lnTo>
                      <a:lnTo>
                        <a:pt x="155" y="266"/>
                      </a:lnTo>
                      <a:lnTo>
                        <a:pt x="155" y="266"/>
                      </a:lnTo>
                      <a:lnTo>
                        <a:pt x="155" y="264"/>
                      </a:lnTo>
                      <a:lnTo>
                        <a:pt x="155" y="264"/>
                      </a:lnTo>
                      <a:lnTo>
                        <a:pt x="155" y="264"/>
                      </a:lnTo>
                      <a:lnTo>
                        <a:pt x="153" y="264"/>
                      </a:lnTo>
                      <a:lnTo>
                        <a:pt x="153" y="262"/>
                      </a:lnTo>
                      <a:lnTo>
                        <a:pt x="153" y="262"/>
                      </a:lnTo>
                      <a:lnTo>
                        <a:pt x="153" y="262"/>
                      </a:lnTo>
                      <a:lnTo>
                        <a:pt x="153" y="260"/>
                      </a:lnTo>
                      <a:lnTo>
                        <a:pt x="151" y="260"/>
                      </a:lnTo>
                      <a:lnTo>
                        <a:pt x="151" y="260"/>
                      </a:lnTo>
                      <a:lnTo>
                        <a:pt x="151" y="260"/>
                      </a:lnTo>
                      <a:lnTo>
                        <a:pt x="151" y="260"/>
                      </a:lnTo>
                      <a:lnTo>
                        <a:pt x="151" y="259"/>
                      </a:lnTo>
                      <a:lnTo>
                        <a:pt x="149" y="259"/>
                      </a:lnTo>
                      <a:lnTo>
                        <a:pt x="149" y="259"/>
                      </a:lnTo>
                      <a:lnTo>
                        <a:pt x="148" y="259"/>
                      </a:lnTo>
                      <a:lnTo>
                        <a:pt x="148" y="259"/>
                      </a:lnTo>
                      <a:lnTo>
                        <a:pt x="148" y="259"/>
                      </a:lnTo>
                      <a:lnTo>
                        <a:pt x="148" y="259"/>
                      </a:lnTo>
                      <a:lnTo>
                        <a:pt x="148" y="259"/>
                      </a:lnTo>
                      <a:lnTo>
                        <a:pt x="148" y="259"/>
                      </a:lnTo>
                      <a:lnTo>
                        <a:pt x="148" y="257"/>
                      </a:lnTo>
                      <a:lnTo>
                        <a:pt x="148" y="257"/>
                      </a:lnTo>
                      <a:lnTo>
                        <a:pt x="146" y="257"/>
                      </a:lnTo>
                      <a:lnTo>
                        <a:pt x="146" y="259"/>
                      </a:lnTo>
                      <a:lnTo>
                        <a:pt x="146" y="259"/>
                      </a:lnTo>
                      <a:lnTo>
                        <a:pt x="146" y="259"/>
                      </a:lnTo>
                      <a:lnTo>
                        <a:pt x="146" y="259"/>
                      </a:lnTo>
                      <a:lnTo>
                        <a:pt x="146" y="259"/>
                      </a:lnTo>
                      <a:lnTo>
                        <a:pt x="144" y="259"/>
                      </a:lnTo>
                      <a:lnTo>
                        <a:pt x="144" y="260"/>
                      </a:lnTo>
                      <a:lnTo>
                        <a:pt x="144" y="260"/>
                      </a:lnTo>
                      <a:lnTo>
                        <a:pt x="142" y="260"/>
                      </a:lnTo>
                      <a:lnTo>
                        <a:pt x="142" y="260"/>
                      </a:lnTo>
                      <a:lnTo>
                        <a:pt x="142" y="259"/>
                      </a:lnTo>
                      <a:lnTo>
                        <a:pt x="142" y="259"/>
                      </a:lnTo>
                      <a:lnTo>
                        <a:pt x="142" y="259"/>
                      </a:lnTo>
                      <a:lnTo>
                        <a:pt x="140" y="259"/>
                      </a:lnTo>
                      <a:lnTo>
                        <a:pt x="140" y="259"/>
                      </a:lnTo>
                      <a:lnTo>
                        <a:pt x="140" y="259"/>
                      </a:lnTo>
                      <a:lnTo>
                        <a:pt x="140" y="259"/>
                      </a:lnTo>
                      <a:lnTo>
                        <a:pt x="140" y="259"/>
                      </a:lnTo>
                      <a:lnTo>
                        <a:pt x="138" y="259"/>
                      </a:lnTo>
                      <a:lnTo>
                        <a:pt x="138" y="259"/>
                      </a:lnTo>
                      <a:lnTo>
                        <a:pt x="138" y="259"/>
                      </a:lnTo>
                      <a:lnTo>
                        <a:pt x="138" y="259"/>
                      </a:lnTo>
                      <a:lnTo>
                        <a:pt x="136" y="259"/>
                      </a:lnTo>
                      <a:lnTo>
                        <a:pt x="136" y="259"/>
                      </a:lnTo>
                      <a:lnTo>
                        <a:pt x="136" y="259"/>
                      </a:lnTo>
                      <a:lnTo>
                        <a:pt x="136" y="257"/>
                      </a:lnTo>
                      <a:lnTo>
                        <a:pt x="136" y="257"/>
                      </a:lnTo>
                      <a:lnTo>
                        <a:pt x="134" y="257"/>
                      </a:lnTo>
                      <a:lnTo>
                        <a:pt x="134" y="257"/>
                      </a:lnTo>
                      <a:lnTo>
                        <a:pt x="136" y="257"/>
                      </a:lnTo>
                      <a:lnTo>
                        <a:pt x="136" y="255"/>
                      </a:lnTo>
                      <a:lnTo>
                        <a:pt x="136" y="255"/>
                      </a:lnTo>
                      <a:lnTo>
                        <a:pt x="134" y="255"/>
                      </a:lnTo>
                      <a:lnTo>
                        <a:pt x="134" y="255"/>
                      </a:lnTo>
                      <a:lnTo>
                        <a:pt x="134" y="255"/>
                      </a:lnTo>
                      <a:lnTo>
                        <a:pt x="134" y="255"/>
                      </a:lnTo>
                      <a:lnTo>
                        <a:pt x="132" y="255"/>
                      </a:lnTo>
                      <a:lnTo>
                        <a:pt x="132" y="257"/>
                      </a:lnTo>
                      <a:lnTo>
                        <a:pt x="132" y="257"/>
                      </a:lnTo>
                      <a:lnTo>
                        <a:pt x="130" y="257"/>
                      </a:lnTo>
                      <a:lnTo>
                        <a:pt x="130" y="257"/>
                      </a:lnTo>
                      <a:lnTo>
                        <a:pt x="130" y="257"/>
                      </a:lnTo>
                      <a:lnTo>
                        <a:pt x="130" y="257"/>
                      </a:lnTo>
                      <a:lnTo>
                        <a:pt x="128" y="257"/>
                      </a:lnTo>
                      <a:lnTo>
                        <a:pt x="128" y="259"/>
                      </a:lnTo>
                      <a:lnTo>
                        <a:pt x="128" y="259"/>
                      </a:lnTo>
                      <a:lnTo>
                        <a:pt x="128" y="259"/>
                      </a:lnTo>
                      <a:lnTo>
                        <a:pt x="128" y="259"/>
                      </a:lnTo>
                      <a:lnTo>
                        <a:pt x="128" y="259"/>
                      </a:lnTo>
                      <a:lnTo>
                        <a:pt x="128" y="259"/>
                      </a:lnTo>
                      <a:lnTo>
                        <a:pt x="128" y="259"/>
                      </a:lnTo>
                      <a:lnTo>
                        <a:pt x="128" y="259"/>
                      </a:lnTo>
                      <a:lnTo>
                        <a:pt x="130" y="259"/>
                      </a:lnTo>
                      <a:lnTo>
                        <a:pt x="130" y="259"/>
                      </a:lnTo>
                      <a:lnTo>
                        <a:pt x="130" y="260"/>
                      </a:lnTo>
                      <a:lnTo>
                        <a:pt x="128" y="260"/>
                      </a:lnTo>
                      <a:lnTo>
                        <a:pt x="128" y="260"/>
                      </a:lnTo>
                      <a:lnTo>
                        <a:pt x="128" y="260"/>
                      </a:lnTo>
                      <a:lnTo>
                        <a:pt x="128" y="262"/>
                      </a:lnTo>
                      <a:lnTo>
                        <a:pt x="128" y="262"/>
                      </a:lnTo>
                      <a:lnTo>
                        <a:pt x="128" y="262"/>
                      </a:lnTo>
                      <a:lnTo>
                        <a:pt x="126" y="262"/>
                      </a:lnTo>
                      <a:lnTo>
                        <a:pt x="126" y="264"/>
                      </a:lnTo>
                      <a:lnTo>
                        <a:pt x="126" y="264"/>
                      </a:lnTo>
                      <a:lnTo>
                        <a:pt x="126" y="264"/>
                      </a:lnTo>
                      <a:lnTo>
                        <a:pt x="125" y="264"/>
                      </a:lnTo>
                      <a:lnTo>
                        <a:pt x="125" y="264"/>
                      </a:lnTo>
                      <a:lnTo>
                        <a:pt x="125" y="264"/>
                      </a:lnTo>
                      <a:lnTo>
                        <a:pt x="123" y="264"/>
                      </a:lnTo>
                      <a:lnTo>
                        <a:pt x="123" y="264"/>
                      </a:lnTo>
                      <a:lnTo>
                        <a:pt x="121" y="264"/>
                      </a:lnTo>
                      <a:lnTo>
                        <a:pt x="121" y="264"/>
                      </a:lnTo>
                      <a:lnTo>
                        <a:pt x="121" y="262"/>
                      </a:lnTo>
                      <a:lnTo>
                        <a:pt x="121" y="262"/>
                      </a:lnTo>
                      <a:lnTo>
                        <a:pt x="121" y="262"/>
                      </a:lnTo>
                      <a:lnTo>
                        <a:pt x="121" y="262"/>
                      </a:lnTo>
                      <a:lnTo>
                        <a:pt x="121" y="260"/>
                      </a:lnTo>
                      <a:lnTo>
                        <a:pt x="121" y="260"/>
                      </a:lnTo>
                      <a:lnTo>
                        <a:pt x="121" y="260"/>
                      </a:lnTo>
                      <a:lnTo>
                        <a:pt x="121" y="262"/>
                      </a:lnTo>
                      <a:lnTo>
                        <a:pt x="123" y="262"/>
                      </a:lnTo>
                      <a:lnTo>
                        <a:pt x="123" y="260"/>
                      </a:lnTo>
                      <a:lnTo>
                        <a:pt x="123" y="260"/>
                      </a:lnTo>
                      <a:lnTo>
                        <a:pt x="123" y="260"/>
                      </a:lnTo>
                      <a:lnTo>
                        <a:pt x="125" y="260"/>
                      </a:lnTo>
                      <a:lnTo>
                        <a:pt x="125" y="260"/>
                      </a:lnTo>
                      <a:lnTo>
                        <a:pt x="125" y="260"/>
                      </a:lnTo>
                      <a:lnTo>
                        <a:pt x="126" y="260"/>
                      </a:lnTo>
                      <a:lnTo>
                        <a:pt x="126" y="259"/>
                      </a:lnTo>
                      <a:lnTo>
                        <a:pt x="126" y="259"/>
                      </a:lnTo>
                      <a:lnTo>
                        <a:pt x="126" y="259"/>
                      </a:lnTo>
                      <a:lnTo>
                        <a:pt x="125" y="259"/>
                      </a:lnTo>
                      <a:lnTo>
                        <a:pt x="125" y="259"/>
                      </a:lnTo>
                      <a:lnTo>
                        <a:pt x="125" y="259"/>
                      </a:lnTo>
                      <a:lnTo>
                        <a:pt x="125" y="259"/>
                      </a:lnTo>
                      <a:lnTo>
                        <a:pt x="123" y="259"/>
                      </a:lnTo>
                      <a:lnTo>
                        <a:pt x="123" y="259"/>
                      </a:lnTo>
                      <a:lnTo>
                        <a:pt x="123" y="259"/>
                      </a:lnTo>
                      <a:lnTo>
                        <a:pt x="121" y="259"/>
                      </a:lnTo>
                      <a:lnTo>
                        <a:pt x="121" y="259"/>
                      </a:lnTo>
                      <a:lnTo>
                        <a:pt x="121" y="260"/>
                      </a:lnTo>
                      <a:lnTo>
                        <a:pt x="121" y="260"/>
                      </a:lnTo>
                      <a:lnTo>
                        <a:pt x="119" y="260"/>
                      </a:lnTo>
                      <a:lnTo>
                        <a:pt x="119" y="260"/>
                      </a:lnTo>
                      <a:lnTo>
                        <a:pt x="119" y="260"/>
                      </a:lnTo>
                      <a:lnTo>
                        <a:pt x="119" y="262"/>
                      </a:lnTo>
                      <a:lnTo>
                        <a:pt x="119" y="262"/>
                      </a:lnTo>
                      <a:lnTo>
                        <a:pt x="119" y="262"/>
                      </a:lnTo>
                      <a:lnTo>
                        <a:pt x="117" y="262"/>
                      </a:lnTo>
                      <a:lnTo>
                        <a:pt x="117" y="262"/>
                      </a:lnTo>
                      <a:lnTo>
                        <a:pt x="115" y="262"/>
                      </a:lnTo>
                      <a:lnTo>
                        <a:pt x="115" y="262"/>
                      </a:lnTo>
                      <a:lnTo>
                        <a:pt x="115" y="264"/>
                      </a:lnTo>
                      <a:lnTo>
                        <a:pt x="115" y="264"/>
                      </a:lnTo>
                      <a:lnTo>
                        <a:pt x="113" y="264"/>
                      </a:lnTo>
                      <a:lnTo>
                        <a:pt x="113" y="264"/>
                      </a:lnTo>
                      <a:lnTo>
                        <a:pt x="113" y="264"/>
                      </a:lnTo>
                      <a:lnTo>
                        <a:pt x="113" y="264"/>
                      </a:lnTo>
                      <a:lnTo>
                        <a:pt x="111" y="264"/>
                      </a:lnTo>
                      <a:lnTo>
                        <a:pt x="111" y="264"/>
                      </a:lnTo>
                      <a:lnTo>
                        <a:pt x="109" y="264"/>
                      </a:lnTo>
                      <a:lnTo>
                        <a:pt x="109" y="264"/>
                      </a:lnTo>
                      <a:lnTo>
                        <a:pt x="109" y="264"/>
                      </a:lnTo>
                      <a:lnTo>
                        <a:pt x="109" y="264"/>
                      </a:lnTo>
                      <a:lnTo>
                        <a:pt x="109" y="262"/>
                      </a:lnTo>
                      <a:lnTo>
                        <a:pt x="107" y="262"/>
                      </a:lnTo>
                      <a:lnTo>
                        <a:pt x="107" y="264"/>
                      </a:lnTo>
                      <a:lnTo>
                        <a:pt x="107" y="264"/>
                      </a:lnTo>
                      <a:lnTo>
                        <a:pt x="107" y="264"/>
                      </a:lnTo>
                      <a:lnTo>
                        <a:pt x="105" y="264"/>
                      </a:lnTo>
                      <a:lnTo>
                        <a:pt x="105" y="264"/>
                      </a:lnTo>
                      <a:lnTo>
                        <a:pt x="105" y="262"/>
                      </a:lnTo>
                      <a:lnTo>
                        <a:pt x="103" y="262"/>
                      </a:lnTo>
                      <a:lnTo>
                        <a:pt x="103" y="262"/>
                      </a:lnTo>
                      <a:lnTo>
                        <a:pt x="103" y="262"/>
                      </a:lnTo>
                      <a:lnTo>
                        <a:pt x="103" y="262"/>
                      </a:lnTo>
                      <a:lnTo>
                        <a:pt x="103" y="262"/>
                      </a:lnTo>
                      <a:lnTo>
                        <a:pt x="103" y="262"/>
                      </a:lnTo>
                      <a:lnTo>
                        <a:pt x="103" y="260"/>
                      </a:lnTo>
                      <a:lnTo>
                        <a:pt x="105" y="260"/>
                      </a:lnTo>
                      <a:lnTo>
                        <a:pt x="105" y="260"/>
                      </a:lnTo>
                      <a:lnTo>
                        <a:pt x="107" y="260"/>
                      </a:lnTo>
                      <a:lnTo>
                        <a:pt x="107" y="260"/>
                      </a:lnTo>
                      <a:lnTo>
                        <a:pt x="107" y="260"/>
                      </a:lnTo>
                      <a:lnTo>
                        <a:pt x="107" y="262"/>
                      </a:lnTo>
                      <a:lnTo>
                        <a:pt x="109" y="262"/>
                      </a:lnTo>
                      <a:lnTo>
                        <a:pt x="109" y="260"/>
                      </a:lnTo>
                      <a:lnTo>
                        <a:pt x="109" y="260"/>
                      </a:lnTo>
                      <a:lnTo>
                        <a:pt x="109" y="260"/>
                      </a:lnTo>
                      <a:lnTo>
                        <a:pt x="109" y="259"/>
                      </a:lnTo>
                      <a:lnTo>
                        <a:pt x="109" y="259"/>
                      </a:lnTo>
                      <a:lnTo>
                        <a:pt x="109" y="259"/>
                      </a:lnTo>
                      <a:lnTo>
                        <a:pt x="109" y="259"/>
                      </a:lnTo>
                      <a:lnTo>
                        <a:pt x="109" y="257"/>
                      </a:lnTo>
                      <a:lnTo>
                        <a:pt x="109" y="257"/>
                      </a:lnTo>
                      <a:lnTo>
                        <a:pt x="109" y="257"/>
                      </a:lnTo>
                      <a:lnTo>
                        <a:pt x="109" y="255"/>
                      </a:lnTo>
                      <a:lnTo>
                        <a:pt x="109" y="255"/>
                      </a:lnTo>
                      <a:lnTo>
                        <a:pt x="109" y="255"/>
                      </a:lnTo>
                      <a:lnTo>
                        <a:pt x="107" y="255"/>
                      </a:lnTo>
                      <a:lnTo>
                        <a:pt x="107" y="253"/>
                      </a:lnTo>
                      <a:lnTo>
                        <a:pt x="107" y="253"/>
                      </a:lnTo>
                      <a:lnTo>
                        <a:pt x="107" y="253"/>
                      </a:lnTo>
                      <a:lnTo>
                        <a:pt x="107" y="253"/>
                      </a:lnTo>
                      <a:lnTo>
                        <a:pt x="107" y="251"/>
                      </a:lnTo>
                      <a:lnTo>
                        <a:pt x="105" y="251"/>
                      </a:lnTo>
                      <a:lnTo>
                        <a:pt x="105" y="251"/>
                      </a:lnTo>
                      <a:lnTo>
                        <a:pt x="105" y="249"/>
                      </a:lnTo>
                      <a:lnTo>
                        <a:pt x="107" y="249"/>
                      </a:lnTo>
                      <a:lnTo>
                        <a:pt x="107" y="249"/>
                      </a:lnTo>
                      <a:lnTo>
                        <a:pt x="105" y="249"/>
                      </a:lnTo>
                      <a:lnTo>
                        <a:pt x="105" y="249"/>
                      </a:lnTo>
                      <a:lnTo>
                        <a:pt x="107" y="249"/>
                      </a:lnTo>
                      <a:lnTo>
                        <a:pt x="107" y="247"/>
                      </a:lnTo>
                      <a:lnTo>
                        <a:pt x="107" y="247"/>
                      </a:lnTo>
                      <a:lnTo>
                        <a:pt x="107" y="247"/>
                      </a:lnTo>
                      <a:lnTo>
                        <a:pt x="107" y="247"/>
                      </a:lnTo>
                      <a:lnTo>
                        <a:pt x="109" y="247"/>
                      </a:lnTo>
                      <a:lnTo>
                        <a:pt x="109" y="245"/>
                      </a:lnTo>
                      <a:lnTo>
                        <a:pt x="109" y="245"/>
                      </a:lnTo>
                      <a:lnTo>
                        <a:pt x="109" y="245"/>
                      </a:lnTo>
                      <a:lnTo>
                        <a:pt x="109" y="245"/>
                      </a:lnTo>
                      <a:lnTo>
                        <a:pt x="109" y="243"/>
                      </a:lnTo>
                      <a:lnTo>
                        <a:pt x="109" y="243"/>
                      </a:lnTo>
                      <a:lnTo>
                        <a:pt x="109" y="243"/>
                      </a:lnTo>
                      <a:lnTo>
                        <a:pt x="109" y="243"/>
                      </a:lnTo>
                      <a:lnTo>
                        <a:pt x="109" y="241"/>
                      </a:lnTo>
                      <a:lnTo>
                        <a:pt x="107" y="241"/>
                      </a:lnTo>
                      <a:lnTo>
                        <a:pt x="107" y="241"/>
                      </a:lnTo>
                      <a:lnTo>
                        <a:pt x="107" y="241"/>
                      </a:lnTo>
                      <a:lnTo>
                        <a:pt x="107" y="241"/>
                      </a:lnTo>
                      <a:lnTo>
                        <a:pt x="107" y="239"/>
                      </a:lnTo>
                      <a:lnTo>
                        <a:pt x="107" y="239"/>
                      </a:lnTo>
                      <a:lnTo>
                        <a:pt x="107" y="239"/>
                      </a:lnTo>
                      <a:lnTo>
                        <a:pt x="105" y="239"/>
                      </a:lnTo>
                      <a:lnTo>
                        <a:pt x="105" y="237"/>
                      </a:lnTo>
                      <a:lnTo>
                        <a:pt x="105" y="237"/>
                      </a:lnTo>
                      <a:lnTo>
                        <a:pt x="105" y="237"/>
                      </a:lnTo>
                      <a:lnTo>
                        <a:pt x="103" y="237"/>
                      </a:lnTo>
                      <a:lnTo>
                        <a:pt x="103" y="236"/>
                      </a:lnTo>
                      <a:lnTo>
                        <a:pt x="103" y="236"/>
                      </a:lnTo>
                      <a:lnTo>
                        <a:pt x="103" y="236"/>
                      </a:lnTo>
                      <a:lnTo>
                        <a:pt x="103" y="236"/>
                      </a:lnTo>
                      <a:lnTo>
                        <a:pt x="103" y="234"/>
                      </a:lnTo>
                      <a:lnTo>
                        <a:pt x="102" y="234"/>
                      </a:lnTo>
                      <a:lnTo>
                        <a:pt x="102" y="234"/>
                      </a:lnTo>
                      <a:lnTo>
                        <a:pt x="102" y="234"/>
                      </a:lnTo>
                      <a:lnTo>
                        <a:pt x="102" y="234"/>
                      </a:lnTo>
                      <a:lnTo>
                        <a:pt x="100" y="234"/>
                      </a:lnTo>
                      <a:lnTo>
                        <a:pt x="100" y="234"/>
                      </a:lnTo>
                      <a:lnTo>
                        <a:pt x="98" y="234"/>
                      </a:lnTo>
                      <a:lnTo>
                        <a:pt x="98" y="234"/>
                      </a:lnTo>
                      <a:lnTo>
                        <a:pt x="98" y="234"/>
                      </a:lnTo>
                      <a:lnTo>
                        <a:pt x="98" y="236"/>
                      </a:lnTo>
                      <a:lnTo>
                        <a:pt x="98" y="236"/>
                      </a:lnTo>
                      <a:lnTo>
                        <a:pt x="96" y="236"/>
                      </a:lnTo>
                      <a:lnTo>
                        <a:pt x="96" y="236"/>
                      </a:lnTo>
                      <a:lnTo>
                        <a:pt x="94" y="236"/>
                      </a:lnTo>
                      <a:lnTo>
                        <a:pt x="94" y="236"/>
                      </a:lnTo>
                      <a:lnTo>
                        <a:pt x="94" y="236"/>
                      </a:lnTo>
                      <a:lnTo>
                        <a:pt x="94" y="236"/>
                      </a:lnTo>
                      <a:lnTo>
                        <a:pt x="92" y="236"/>
                      </a:lnTo>
                      <a:lnTo>
                        <a:pt x="92" y="236"/>
                      </a:lnTo>
                      <a:lnTo>
                        <a:pt x="92" y="236"/>
                      </a:lnTo>
                      <a:lnTo>
                        <a:pt x="90" y="236"/>
                      </a:lnTo>
                      <a:lnTo>
                        <a:pt x="90" y="237"/>
                      </a:lnTo>
                      <a:lnTo>
                        <a:pt x="90" y="237"/>
                      </a:lnTo>
                      <a:lnTo>
                        <a:pt x="88" y="237"/>
                      </a:lnTo>
                      <a:lnTo>
                        <a:pt x="88" y="237"/>
                      </a:lnTo>
                      <a:lnTo>
                        <a:pt x="88" y="237"/>
                      </a:lnTo>
                      <a:lnTo>
                        <a:pt x="88" y="237"/>
                      </a:lnTo>
                      <a:lnTo>
                        <a:pt x="86" y="237"/>
                      </a:lnTo>
                      <a:lnTo>
                        <a:pt x="86" y="237"/>
                      </a:lnTo>
                      <a:lnTo>
                        <a:pt x="86" y="237"/>
                      </a:lnTo>
                      <a:lnTo>
                        <a:pt x="84" y="237"/>
                      </a:lnTo>
                      <a:lnTo>
                        <a:pt x="84" y="239"/>
                      </a:lnTo>
                      <a:lnTo>
                        <a:pt x="84" y="239"/>
                      </a:lnTo>
                      <a:lnTo>
                        <a:pt x="82" y="239"/>
                      </a:lnTo>
                      <a:lnTo>
                        <a:pt x="82" y="239"/>
                      </a:lnTo>
                      <a:lnTo>
                        <a:pt x="82" y="239"/>
                      </a:lnTo>
                      <a:lnTo>
                        <a:pt x="81" y="239"/>
                      </a:lnTo>
                      <a:lnTo>
                        <a:pt x="81" y="239"/>
                      </a:lnTo>
                      <a:lnTo>
                        <a:pt x="81" y="239"/>
                      </a:lnTo>
                      <a:lnTo>
                        <a:pt x="79" y="239"/>
                      </a:lnTo>
                      <a:lnTo>
                        <a:pt x="79" y="239"/>
                      </a:lnTo>
                      <a:lnTo>
                        <a:pt x="77" y="239"/>
                      </a:lnTo>
                      <a:lnTo>
                        <a:pt x="77" y="239"/>
                      </a:lnTo>
                      <a:lnTo>
                        <a:pt x="77" y="239"/>
                      </a:lnTo>
                      <a:lnTo>
                        <a:pt x="75" y="239"/>
                      </a:lnTo>
                      <a:lnTo>
                        <a:pt x="75" y="239"/>
                      </a:lnTo>
                      <a:lnTo>
                        <a:pt x="75" y="239"/>
                      </a:lnTo>
                      <a:lnTo>
                        <a:pt x="73" y="239"/>
                      </a:lnTo>
                      <a:lnTo>
                        <a:pt x="73" y="239"/>
                      </a:lnTo>
                      <a:lnTo>
                        <a:pt x="71" y="239"/>
                      </a:lnTo>
                      <a:lnTo>
                        <a:pt x="71" y="239"/>
                      </a:lnTo>
                      <a:lnTo>
                        <a:pt x="71" y="239"/>
                      </a:lnTo>
                      <a:lnTo>
                        <a:pt x="69" y="239"/>
                      </a:lnTo>
                      <a:lnTo>
                        <a:pt x="69" y="239"/>
                      </a:lnTo>
                      <a:lnTo>
                        <a:pt x="69" y="239"/>
                      </a:lnTo>
                      <a:lnTo>
                        <a:pt x="69" y="239"/>
                      </a:lnTo>
                      <a:lnTo>
                        <a:pt x="69" y="239"/>
                      </a:lnTo>
                      <a:lnTo>
                        <a:pt x="67" y="239"/>
                      </a:lnTo>
                      <a:lnTo>
                        <a:pt x="67" y="237"/>
                      </a:lnTo>
                      <a:lnTo>
                        <a:pt x="67" y="237"/>
                      </a:lnTo>
                      <a:lnTo>
                        <a:pt x="67" y="237"/>
                      </a:lnTo>
                      <a:lnTo>
                        <a:pt x="67" y="236"/>
                      </a:lnTo>
                      <a:lnTo>
                        <a:pt x="67" y="236"/>
                      </a:lnTo>
                      <a:lnTo>
                        <a:pt x="67" y="236"/>
                      </a:lnTo>
                      <a:lnTo>
                        <a:pt x="69" y="236"/>
                      </a:lnTo>
                      <a:lnTo>
                        <a:pt x="69" y="234"/>
                      </a:lnTo>
                      <a:lnTo>
                        <a:pt x="67" y="234"/>
                      </a:lnTo>
                      <a:lnTo>
                        <a:pt x="67" y="234"/>
                      </a:lnTo>
                      <a:lnTo>
                        <a:pt x="67" y="234"/>
                      </a:lnTo>
                      <a:lnTo>
                        <a:pt x="65" y="234"/>
                      </a:lnTo>
                      <a:lnTo>
                        <a:pt x="65" y="234"/>
                      </a:lnTo>
                      <a:lnTo>
                        <a:pt x="65" y="234"/>
                      </a:lnTo>
                      <a:lnTo>
                        <a:pt x="65" y="234"/>
                      </a:lnTo>
                      <a:lnTo>
                        <a:pt x="63" y="234"/>
                      </a:lnTo>
                      <a:lnTo>
                        <a:pt x="63" y="232"/>
                      </a:lnTo>
                      <a:lnTo>
                        <a:pt x="63" y="232"/>
                      </a:lnTo>
                      <a:lnTo>
                        <a:pt x="63" y="232"/>
                      </a:lnTo>
                      <a:lnTo>
                        <a:pt x="61" y="232"/>
                      </a:lnTo>
                      <a:lnTo>
                        <a:pt x="61" y="232"/>
                      </a:lnTo>
                      <a:lnTo>
                        <a:pt x="61" y="230"/>
                      </a:lnTo>
                      <a:lnTo>
                        <a:pt x="61" y="230"/>
                      </a:lnTo>
                      <a:lnTo>
                        <a:pt x="59" y="230"/>
                      </a:lnTo>
                      <a:lnTo>
                        <a:pt x="59" y="230"/>
                      </a:lnTo>
                      <a:lnTo>
                        <a:pt x="59" y="230"/>
                      </a:lnTo>
                      <a:lnTo>
                        <a:pt x="59" y="230"/>
                      </a:lnTo>
                      <a:lnTo>
                        <a:pt x="58" y="230"/>
                      </a:lnTo>
                      <a:lnTo>
                        <a:pt x="58" y="228"/>
                      </a:lnTo>
                      <a:lnTo>
                        <a:pt x="58" y="228"/>
                      </a:lnTo>
                      <a:lnTo>
                        <a:pt x="56" y="228"/>
                      </a:lnTo>
                      <a:lnTo>
                        <a:pt x="56" y="228"/>
                      </a:lnTo>
                      <a:lnTo>
                        <a:pt x="56" y="228"/>
                      </a:lnTo>
                      <a:lnTo>
                        <a:pt x="56" y="228"/>
                      </a:lnTo>
                      <a:lnTo>
                        <a:pt x="54" y="228"/>
                      </a:lnTo>
                      <a:lnTo>
                        <a:pt x="54" y="228"/>
                      </a:lnTo>
                      <a:lnTo>
                        <a:pt x="54" y="226"/>
                      </a:lnTo>
                      <a:lnTo>
                        <a:pt x="54" y="226"/>
                      </a:lnTo>
                      <a:lnTo>
                        <a:pt x="52" y="226"/>
                      </a:lnTo>
                      <a:lnTo>
                        <a:pt x="52" y="226"/>
                      </a:lnTo>
                      <a:lnTo>
                        <a:pt x="52" y="226"/>
                      </a:lnTo>
                      <a:lnTo>
                        <a:pt x="52" y="226"/>
                      </a:lnTo>
                      <a:lnTo>
                        <a:pt x="50" y="226"/>
                      </a:lnTo>
                      <a:lnTo>
                        <a:pt x="50" y="226"/>
                      </a:lnTo>
                      <a:lnTo>
                        <a:pt x="50" y="226"/>
                      </a:lnTo>
                      <a:lnTo>
                        <a:pt x="48" y="226"/>
                      </a:lnTo>
                      <a:lnTo>
                        <a:pt x="48" y="224"/>
                      </a:lnTo>
                      <a:lnTo>
                        <a:pt x="48" y="224"/>
                      </a:lnTo>
                      <a:lnTo>
                        <a:pt x="48" y="224"/>
                      </a:lnTo>
                      <a:lnTo>
                        <a:pt x="48" y="224"/>
                      </a:lnTo>
                      <a:lnTo>
                        <a:pt x="46" y="224"/>
                      </a:lnTo>
                      <a:lnTo>
                        <a:pt x="46" y="222"/>
                      </a:lnTo>
                      <a:lnTo>
                        <a:pt x="48" y="222"/>
                      </a:lnTo>
                      <a:lnTo>
                        <a:pt x="48" y="222"/>
                      </a:lnTo>
                      <a:lnTo>
                        <a:pt x="48" y="222"/>
                      </a:lnTo>
                      <a:lnTo>
                        <a:pt x="50" y="222"/>
                      </a:lnTo>
                      <a:lnTo>
                        <a:pt x="50" y="222"/>
                      </a:lnTo>
                      <a:lnTo>
                        <a:pt x="50" y="222"/>
                      </a:lnTo>
                      <a:lnTo>
                        <a:pt x="50" y="222"/>
                      </a:lnTo>
                      <a:lnTo>
                        <a:pt x="50" y="220"/>
                      </a:lnTo>
                      <a:lnTo>
                        <a:pt x="52" y="220"/>
                      </a:lnTo>
                      <a:lnTo>
                        <a:pt x="52" y="220"/>
                      </a:lnTo>
                      <a:lnTo>
                        <a:pt x="52" y="220"/>
                      </a:lnTo>
                      <a:lnTo>
                        <a:pt x="54" y="220"/>
                      </a:lnTo>
                      <a:lnTo>
                        <a:pt x="54" y="220"/>
                      </a:lnTo>
                      <a:lnTo>
                        <a:pt x="54" y="218"/>
                      </a:lnTo>
                      <a:lnTo>
                        <a:pt x="54" y="218"/>
                      </a:lnTo>
                      <a:lnTo>
                        <a:pt x="54" y="218"/>
                      </a:lnTo>
                      <a:lnTo>
                        <a:pt x="54" y="218"/>
                      </a:lnTo>
                      <a:lnTo>
                        <a:pt x="54" y="218"/>
                      </a:lnTo>
                      <a:lnTo>
                        <a:pt x="54" y="216"/>
                      </a:lnTo>
                      <a:lnTo>
                        <a:pt x="54" y="216"/>
                      </a:lnTo>
                      <a:lnTo>
                        <a:pt x="52" y="216"/>
                      </a:lnTo>
                      <a:lnTo>
                        <a:pt x="52" y="216"/>
                      </a:lnTo>
                      <a:lnTo>
                        <a:pt x="52" y="216"/>
                      </a:lnTo>
                      <a:lnTo>
                        <a:pt x="50" y="216"/>
                      </a:lnTo>
                      <a:lnTo>
                        <a:pt x="50" y="214"/>
                      </a:lnTo>
                      <a:lnTo>
                        <a:pt x="50" y="214"/>
                      </a:lnTo>
                      <a:lnTo>
                        <a:pt x="52" y="214"/>
                      </a:lnTo>
                      <a:lnTo>
                        <a:pt x="52" y="213"/>
                      </a:lnTo>
                      <a:lnTo>
                        <a:pt x="52" y="213"/>
                      </a:lnTo>
                      <a:lnTo>
                        <a:pt x="50" y="213"/>
                      </a:lnTo>
                      <a:lnTo>
                        <a:pt x="50" y="211"/>
                      </a:lnTo>
                      <a:lnTo>
                        <a:pt x="50" y="211"/>
                      </a:lnTo>
                      <a:lnTo>
                        <a:pt x="50" y="211"/>
                      </a:lnTo>
                      <a:lnTo>
                        <a:pt x="50" y="211"/>
                      </a:lnTo>
                      <a:lnTo>
                        <a:pt x="48" y="211"/>
                      </a:lnTo>
                      <a:lnTo>
                        <a:pt x="48" y="211"/>
                      </a:lnTo>
                      <a:lnTo>
                        <a:pt x="48" y="213"/>
                      </a:lnTo>
                      <a:lnTo>
                        <a:pt x="48" y="213"/>
                      </a:lnTo>
                      <a:lnTo>
                        <a:pt x="48" y="213"/>
                      </a:lnTo>
                      <a:lnTo>
                        <a:pt x="48" y="213"/>
                      </a:lnTo>
                      <a:lnTo>
                        <a:pt x="46" y="213"/>
                      </a:lnTo>
                      <a:lnTo>
                        <a:pt x="46" y="213"/>
                      </a:lnTo>
                      <a:lnTo>
                        <a:pt x="44" y="213"/>
                      </a:lnTo>
                      <a:lnTo>
                        <a:pt x="44" y="213"/>
                      </a:lnTo>
                      <a:lnTo>
                        <a:pt x="44" y="213"/>
                      </a:lnTo>
                      <a:lnTo>
                        <a:pt x="44" y="213"/>
                      </a:lnTo>
                      <a:lnTo>
                        <a:pt x="44" y="211"/>
                      </a:lnTo>
                      <a:lnTo>
                        <a:pt x="42" y="211"/>
                      </a:lnTo>
                      <a:lnTo>
                        <a:pt x="42" y="211"/>
                      </a:lnTo>
                      <a:lnTo>
                        <a:pt x="42" y="211"/>
                      </a:lnTo>
                      <a:lnTo>
                        <a:pt x="42" y="209"/>
                      </a:lnTo>
                      <a:lnTo>
                        <a:pt x="42" y="209"/>
                      </a:lnTo>
                      <a:lnTo>
                        <a:pt x="42" y="209"/>
                      </a:lnTo>
                      <a:lnTo>
                        <a:pt x="42" y="209"/>
                      </a:lnTo>
                      <a:lnTo>
                        <a:pt x="40" y="209"/>
                      </a:lnTo>
                      <a:lnTo>
                        <a:pt x="40" y="209"/>
                      </a:lnTo>
                      <a:lnTo>
                        <a:pt x="38" y="209"/>
                      </a:lnTo>
                      <a:lnTo>
                        <a:pt x="38" y="209"/>
                      </a:lnTo>
                      <a:lnTo>
                        <a:pt x="38" y="207"/>
                      </a:lnTo>
                      <a:lnTo>
                        <a:pt x="38" y="207"/>
                      </a:lnTo>
                      <a:lnTo>
                        <a:pt x="38" y="207"/>
                      </a:lnTo>
                      <a:lnTo>
                        <a:pt x="38" y="205"/>
                      </a:lnTo>
                      <a:lnTo>
                        <a:pt x="38" y="205"/>
                      </a:lnTo>
                      <a:lnTo>
                        <a:pt x="38" y="203"/>
                      </a:lnTo>
                      <a:lnTo>
                        <a:pt x="37" y="203"/>
                      </a:lnTo>
                      <a:lnTo>
                        <a:pt x="37" y="203"/>
                      </a:lnTo>
                      <a:lnTo>
                        <a:pt x="37" y="205"/>
                      </a:lnTo>
                      <a:lnTo>
                        <a:pt x="35" y="205"/>
                      </a:lnTo>
                      <a:lnTo>
                        <a:pt x="35" y="205"/>
                      </a:lnTo>
                      <a:lnTo>
                        <a:pt x="35" y="205"/>
                      </a:lnTo>
                      <a:lnTo>
                        <a:pt x="35" y="203"/>
                      </a:lnTo>
                      <a:lnTo>
                        <a:pt x="35" y="203"/>
                      </a:lnTo>
                      <a:lnTo>
                        <a:pt x="33" y="203"/>
                      </a:lnTo>
                      <a:lnTo>
                        <a:pt x="33" y="201"/>
                      </a:lnTo>
                      <a:lnTo>
                        <a:pt x="33" y="201"/>
                      </a:lnTo>
                      <a:lnTo>
                        <a:pt x="33" y="201"/>
                      </a:lnTo>
                      <a:lnTo>
                        <a:pt x="33" y="199"/>
                      </a:lnTo>
                      <a:lnTo>
                        <a:pt x="35" y="199"/>
                      </a:lnTo>
                      <a:lnTo>
                        <a:pt x="35" y="199"/>
                      </a:lnTo>
                      <a:lnTo>
                        <a:pt x="35" y="197"/>
                      </a:lnTo>
                      <a:lnTo>
                        <a:pt x="35" y="197"/>
                      </a:lnTo>
                      <a:lnTo>
                        <a:pt x="35" y="197"/>
                      </a:lnTo>
                      <a:lnTo>
                        <a:pt x="35" y="197"/>
                      </a:lnTo>
                      <a:lnTo>
                        <a:pt x="37" y="197"/>
                      </a:lnTo>
                      <a:lnTo>
                        <a:pt x="37" y="197"/>
                      </a:lnTo>
                      <a:lnTo>
                        <a:pt x="37" y="195"/>
                      </a:lnTo>
                      <a:lnTo>
                        <a:pt x="37" y="195"/>
                      </a:lnTo>
                      <a:lnTo>
                        <a:pt x="37" y="195"/>
                      </a:lnTo>
                      <a:lnTo>
                        <a:pt x="37" y="193"/>
                      </a:lnTo>
                      <a:lnTo>
                        <a:pt x="37" y="193"/>
                      </a:lnTo>
                      <a:lnTo>
                        <a:pt x="37" y="193"/>
                      </a:lnTo>
                      <a:lnTo>
                        <a:pt x="37" y="193"/>
                      </a:lnTo>
                      <a:lnTo>
                        <a:pt x="37" y="193"/>
                      </a:lnTo>
                      <a:lnTo>
                        <a:pt x="37" y="191"/>
                      </a:lnTo>
                      <a:lnTo>
                        <a:pt x="37" y="191"/>
                      </a:lnTo>
                      <a:lnTo>
                        <a:pt x="38" y="191"/>
                      </a:lnTo>
                      <a:lnTo>
                        <a:pt x="38" y="193"/>
                      </a:lnTo>
                      <a:lnTo>
                        <a:pt x="38" y="193"/>
                      </a:lnTo>
                      <a:lnTo>
                        <a:pt x="38" y="193"/>
                      </a:lnTo>
                      <a:lnTo>
                        <a:pt x="38" y="193"/>
                      </a:lnTo>
                      <a:lnTo>
                        <a:pt x="38" y="193"/>
                      </a:lnTo>
                      <a:lnTo>
                        <a:pt x="38" y="195"/>
                      </a:lnTo>
                      <a:lnTo>
                        <a:pt x="38" y="195"/>
                      </a:lnTo>
                      <a:lnTo>
                        <a:pt x="38" y="197"/>
                      </a:lnTo>
                      <a:lnTo>
                        <a:pt x="38" y="197"/>
                      </a:lnTo>
                      <a:lnTo>
                        <a:pt x="38" y="197"/>
                      </a:lnTo>
                      <a:lnTo>
                        <a:pt x="40" y="197"/>
                      </a:lnTo>
                      <a:lnTo>
                        <a:pt x="40" y="197"/>
                      </a:lnTo>
                      <a:lnTo>
                        <a:pt x="42" y="197"/>
                      </a:lnTo>
                      <a:lnTo>
                        <a:pt x="42" y="195"/>
                      </a:lnTo>
                      <a:lnTo>
                        <a:pt x="42" y="195"/>
                      </a:lnTo>
                      <a:lnTo>
                        <a:pt x="42" y="195"/>
                      </a:lnTo>
                      <a:lnTo>
                        <a:pt x="42" y="195"/>
                      </a:lnTo>
                      <a:lnTo>
                        <a:pt x="42" y="193"/>
                      </a:lnTo>
                      <a:lnTo>
                        <a:pt x="40" y="193"/>
                      </a:lnTo>
                      <a:lnTo>
                        <a:pt x="40" y="193"/>
                      </a:lnTo>
                      <a:lnTo>
                        <a:pt x="40" y="193"/>
                      </a:lnTo>
                      <a:lnTo>
                        <a:pt x="40" y="191"/>
                      </a:lnTo>
                      <a:lnTo>
                        <a:pt x="42" y="191"/>
                      </a:lnTo>
                      <a:lnTo>
                        <a:pt x="42" y="191"/>
                      </a:lnTo>
                      <a:lnTo>
                        <a:pt x="42" y="191"/>
                      </a:lnTo>
                      <a:lnTo>
                        <a:pt x="42" y="190"/>
                      </a:lnTo>
                      <a:lnTo>
                        <a:pt x="42" y="190"/>
                      </a:lnTo>
                      <a:lnTo>
                        <a:pt x="42" y="190"/>
                      </a:lnTo>
                      <a:lnTo>
                        <a:pt x="44" y="190"/>
                      </a:lnTo>
                      <a:lnTo>
                        <a:pt x="44" y="190"/>
                      </a:lnTo>
                      <a:lnTo>
                        <a:pt x="44" y="188"/>
                      </a:lnTo>
                      <a:lnTo>
                        <a:pt x="44" y="188"/>
                      </a:lnTo>
                      <a:lnTo>
                        <a:pt x="44" y="188"/>
                      </a:lnTo>
                      <a:lnTo>
                        <a:pt x="46" y="188"/>
                      </a:lnTo>
                      <a:lnTo>
                        <a:pt x="46" y="188"/>
                      </a:lnTo>
                      <a:lnTo>
                        <a:pt x="46" y="186"/>
                      </a:lnTo>
                      <a:lnTo>
                        <a:pt x="48" y="186"/>
                      </a:lnTo>
                      <a:lnTo>
                        <a:pt x="48" y="186"/>
                      </a:lnTo>
                      <a:lnTo>
                        <a:pt x="48" y="186"/>
                      </a:lnTo>
                      <a:lnTo>
                        <a:pt x="48" y="186"/>
                      </a:lnTo>
                      <a:lnTo>
                        <a:pt x="48" y="186"/>
                      </a:lnTo>
                      <a:lnTo>
                        <a:pt x="50" y="186"/>
                      </a:lnTo>
                      <a:lnTo>
                        <a:pt x="50" y="184"/>
                      </a:lnTo>
                      <a:lnTo>
                        <a:pt x="50" y="184"/>
                      </a:lnTo>
                      <a:lnTo>
                        <a:pt x="50" y="184"/>
                      </a:lnTo>
                      <a:lnTo>
                        <a:pt x="50" y="184"/>
                      </a:lnTo>
                      <a:lnTo>
                        <a:pt x="52" y="184"/>
                      </a:lnTo>
                      <a:lnTo>
                        <a:pt x="52" y="182"/>
                      </a:lnTo>
                      <a:lnTo>
                        <a:pt x="52" y="182"/>
                      </a:lnTo>
                      <a:lnTo>
                        <a:pt x="54" y="182"/>
                      </a:lnTo>
                      <a:lnTo>
                        <a:pt x="54" y="182"/>
                      </a:lnTo>
                      <a:lnTo>
                        <a:pt x="54" y="182"/>
                      </a:lnTo>
                      <a:lnTo>
                        <a:pt x="54" y="180"/>
                      </a:lnTo>
                      <a:lnTo>
                        <a:pt x="54" y="180"/>
                      </a:lnTo>
                      <a:lnTo>
                        <a:pt x="54" y="182"/>
                      </a:lnTo>
                      <a:lnTo>
                        <a:pt x="56" y="182"/>
                      </a:lnTo>
                      <a:lnTo>
                        <a:pt x="56" y="180"/>
                      </a:lnTo>
                      <a:lnTo>
                        <a:pt x="56" y="180"/>
                      </a:lnTo>
                      <a:lnTo>
                        <a:pt x="56" y="180"/>
                      </a:lnTo>
                      <a:lnTo>
                        <a:pt x="56" y="180"/>
                      </a:lnTo>
                      <a:lnTo>
                        <a:pt x="56" y="178"/>
                      </a:lnTo>
                      <a:lnTo>
                        <a:pt x="56" y="178"/>
                      </a:lnTo>
                      <a:lnTo>
                        <a:pt x="56" y="178"/>
                      </a:lnTo>
                      <a:lnTo>
                        <a:pt x="56" y="178"/>
                      </a:lnTo>
                      <a:lnTo>
                        <a:pt x="56" y="176"/>
                      </a:lnTo>
                      <a:lnTo>
                        <a:pt x="56" y="176"/>
                      </a:lnTo>
                      <a:lnTo>
                        <a:pt x="56" y="176"/>
                      </a:lnTo>
                      <a:lnTo>
                        <a:pt x="58" y="176"/>
                      </a:lnTo>
                      <a:lnTo>
                        <a:pt x="58" y="174"/>
                      </a:lnTo>
                      <a:lnTo>
                        <a:pt x="58" y="174"/>
                      </a:lnTo>
                      <a:lnTo>
                        <a:pt x="58" y="174"/>
                      </a:lnTo>
                      <a:lnTo>
                        <a:pt x="58" y="172"/>
                      </a:lnTo>
                      <a:lnTo>
                        <a:pt x="59" y="172"/>
                      </a:lnTo>
                      <a:lnTo>
                        <a:pt x="59" y="172"/>
                      </a:lnTo>
                      <a:lnTo>
                        <a:pt x="59" y="172"/>
                      </a:lnTo>
                      <a:lnTo>
                        <a:pt x="59" y="172"/>
                      </a:lnTo>
                      <a:lnTo>
                        <a:pt x="59" y="170"/>
                      </a:lnTo>
                      <a:lnTo>
                        <a:pt x="59" y="170"/>
                      </a:lnTo>
                      <a:lnTo>
                        <a:pt x="61" y="170"/>
                      </a:lnTo>
                      <a:lnTo>
                        <a:pt x="61" y="170"/>
                      </a:lnTo>
                      <a:lnTo>
                        <a:pt x="61" y="170"/>
                      </a:lnTo>
                      <a:lnTo>
                        <a:pt x="61" y="170"/>
                      </a:lnTo>
                      <a:lnTo>
                        <a:pt x="61" y="168"/>
                      </a:lnTo>
                      <a:lnTo>
                        <a:pt x="63" y="168"/>
                      </a:lnTo>
                      <a:lnTo>
                        <a:pt x="63" y="168"/>
                      </a:lnTo>
                      <a:lnTo>
                        <a:pt x="63" y="168"/>
                      </a:lnTo>
                      <a:lnTo>
                        <a:pt x="65" y="168"/>
                      </a:lnTo>
                      <a:lnTo>
                        <a:pt x="65" y="168"/>
                      </a:lnTo>
                      <a:lnTo>
                        <a:pt x="65" y="168"/>
                      </a:lnTo>
                      <a:lnTo>
                        <a:pt x="67" y="168"/>
                      </a:lnTo>
                      <a:lnTo>
                        <a:pt x="67" y="168"/>
                      </a:lnTo>
                      <a:lnTo>
                        <a:pt x="67" y="167"/>
                      </a:lnTo>
                      <a:lnTo>
                        <a:pt x="69" y="167"/>
                      </a:lnTo>
                      <a:lnTo>
                        <a:pt x="69" y="167"/>
                      </a:lnTo>
                      <a:lnTo>
                        <a:pt x="69" y="167"/>
                      </a:lnTo>
                      <a:lnTo>
                        <a:pt x="71" y="167"/>
                      </a:lnTo>
                      <a:lnTo>
                        <a:pt x="71" y="167"/>
                      </a:lnTo>
                      <a:lnTo>
                        <a:pt x="71" y="167"/>
                      </a:lnTo>
                      <a:lnTo>
                        <a:pt x="73" y="167"/>
                      </a:lnTo>
                      <a:lnTo>
                        <a:pt x="73" y="168"/>
                      </a:lnTo>
                      <a:lnTo>
                        <a:pt x="73" y="168"/>
                      </a:lnTo>
                      <a:lnTo>
                        <a:pt x="75" y="168"/>
                      </a:lnTo>
                      <a:lnTo>
                        <a:pt x="75" y="168"/>
                      </a:lnTo>
                      <a:lnTo>
                        <a:pt x="75" y="168"/>
                      </a:lnTo>
                      <a:lnTo>
                        <a:pt x="77" y="168"/>
                      </a:lnTo>
                      <a:lnTo>
                        <a:pt x="77" y="168"/>
                      </a:lnTo>
                      <a:lnTo>
                        <a:pt x="77" y="168"/>
                      </a:lnTo>
                      <a:lnTo>
                        <a:pt x="77" y="168"/>
                      </a:lnTo>
                      <a:lnTo>
                        <a:pt x="77" y="170"/>
                      </a:lnTo>
                      <a:lnTo>
                        <a:pt x="79" y="170"/>
                      </a:lnTo>
                      <a:lnTo>
                        <a:pt x="79" y="170"/>
                      </a:lnTo>
                      <a:lnTo>
                        <a:pt x="81" y="170"/>
                      </a:lnTo>
                      <a:lnTo>
                        <a:pt x="81" y="170"/>
                      </a:lnTo>
                      <a:lnTo>
                        <a:pt x="81" y="170"/>
                      </a:lnTo>
                      <a:lnTo>
                        <a:pt x="81" y="170"/>
                      </a:lnTo>
                      <a:lnTo>
                        <a:pt x="82" y="170"/>
                      </a:lnTo>
                      <a:lnTo>
                        <a:pt x="82" y="170"/>
                      </a:lnTo>
                      <a:lnTo>
                        <a:pt x="82" y="170"/>
                      </a:lnTo>
                      <a:lnTo>
                        <a:pt x="82" y="170"/>
                      </a:lnTo>
                      <a:lnTo>
                        <a:pt x="84" y="170"/>
                      </a:lnTo>
                      <a:lnTo>
                        <a:pt x="84" y="170"/>
                      </a:lnTo>
                      <a:lnTo>
                        <a:pt x="86" y="170"/>
                      </a:lnTo>
                      <a:lnTo>
                        <a:pt x="86" y="170"/>
                      </a:lnTo>
                      <a:lnTo>
                        <a:pt x="86" y="170"/>
                      </a:lnTo>
                      <a:lnTo>
                        <a:pt x="88" y="170"/>
                      </a:lnTo>
                      <a:lnTo>
                        <a:pt x="88" y="170"/>
                      </a:lnTo>
                      <a:lnTo>
                        <a:pt x="88" y="170"/>
                      </a:lnTo>
                      <a:lnTo>
                        <a:pt x="88" y="170"/>
                      </a:lnTo>
                      <a:lnTo>
                        <a:pt x="90" y="170"/>
                      </a:lnTo>
                      <a:lnTo>
                        <a:pt x="90" y="170"/>
                      </a:lnTo>
                      <a:lnTo>
                        <a:pt x="90" y="170"/>
                      </a:lnTo>
                      <a:lnTo>
                        <a:pt x="92" y="170"/>
                      </a:lnTo>
                      <a:lnTo>
                        <a:pt x="92" y="168"/>
                      </a:lnTo>
                      <a:lnTo>
                        <a:pt x="92" y="168"/>
                      </a:lnTo>
                      <a:lnTo>
                        <a:pt x="92" y="168"/>
                      </a:lnTo>
                      <a:lnTo>
                        <a:pt x="92" y="168"/>
                      </a:lnTo>
                      <a:lnTo>
                        <a:pt x="94" y="168"/>
                      </a:lnTo>
                      <a:lnTo>
                        <a:pt x="94" y="168"/>
                      </a:lnTo>
                      <a:lnTo>
                        <a:pt x="94" y="168"/>
                      </a:lnTo>
                      <a:lnTo>
                        <a:pt x="94" y="167"/>
                      </a:lnTo>
                      <a:lnTo>
                        <a:pt x="96" y="167"/>
                      </a:lnTo>
                      <a:lnTo>
                        <a:pt x="96" y="167"/>
                      </a:lnTo>
                      <a:lnTo>
                        <a:pt x="96" y="167"/>
                      </a:lnTo>
                      <a:lnTo>
                        <a:pt x="98" y="167"/>
                      </a:lnTo>
                      <a:lnTo>
                        <a:pt x="98" y="165"/>
                      </a:lnTo>
                      <a:lnTo>
                        <a:pt x="98" y="165"/>
                      </a:lnTo>
                      <a:lnTo>
                        <a:pt x="98" y="165"/>
                      </a:lnTo>
                      <a:lnTo>
                        <a:pt x="98" y="165"/>
                      </a:lnTo>
                      <a:lnTo>
                        <a:pt x="100" y="165"/>
                      </a:lnTo>
                      <a:lnTo>
                        <a:pt x="100" y="163"/>
                      </a:lnTo>
                      <a:lnTo>
                        <a:pt x="100" y="163"/>
                      </a:lnTo>
                      <a:lnTo>
                        <a:pt x="100" y="163"/>
                      </a:lnTo>
                      <a:lnTo>
                        <a:pt x="100" y="163"/>
                      </a:lnTo>
                      <a:lnTo>
                        <a:pt x="98" y="163"/>
                      </a:lnTo>
                      <a:lnTo>
                        <a:pt x="98" y="163"/>
                      </a:lnTo>
                      <a:lnTo>
                        <a:pt x="98" y="163"/>
                      </a:lnTo>
                      <a:lnTo>
                        <a:pt x="96" y="163"/>
                      </a:lnTo>
                      <a:lnTo>
                        <a:pt x="96" y="163"/>
                      </a:lnTo>
                      <a:lnTo>
                        <a:pt x="94" y="163"/>
                      </a:lnTo>
                      <a:lnTo>
                        <a:pt x="94" y="161"/>
                      </a:lnTo>
                      <a:lnTo>
                        <a:pt x="94" y="161"/>
                      </a:lnTo>
                      <a:lnTo>
                        <a:pt x="94" y="161"/>
                      </a:lnTo>
                      <a:lnTo>
                        <a:pt x="94" y="161"/>
                      </a:lnTo>
                      <a:lnTo>
                        <a:pt x="94" y="161"/>
                      </a:lnTo>
                      <a:lnTo>
                        <a:pt x="94" y="161"/>
                      </a:lnTo>
                      <a:lnTo>
                        <a:pt x="94" y="161"/>
                      </a:lnTo>
                      <a:lnTo>
                        <a:pt x="96" y="161"/>
                      </a:lnTo>
                      <a:lnTo>
                        <a:pt x="96" y="161"/>
                      </a:lnTo>
                      <a:lnTo>
                        <a:pt x="96" y="159"/>
                      </a:lnTo>
                      <a:lnTo>
                        <a:pt x="98" y="159"/>
                      </a:lnTo>
                      <a:lnTo>
                        <a:pt x="98" y="159"/>
                      </a:lnTo>
                      <a:lnTo>
                        <a:pt x="98" y="161"/>
                      </a:lnTo>
                      <a:lnTo>
                        <a:pt x="98" y="161"/>
                      </a:lnTo>
                      <a:lnTo>
                        <a:pt x="98" y="159"/>
                      </a:lnTo>
                      <a:lnTo>
                        <a:pt x="100" y="159"/>
                      </a:lnTo>
                      <a:lnTo>
                        <a:pt x="100" y="159"/>
                      </a:lnTo>
                      <a:lnTo>
                        <a:pt x="100" y="161"/>
                      </a:lnTo>
                      <a:lnTo>
                        <a:pt x="102" y="161"/>
                      </a:lnTo>
                      <a:lnTo>
                        <a:pt x="102" y="161"/>
                      </a:lnTo>
                      <a:lnTo>
                        <a:pt x="102" y="161"/>
                      </a:lnTo>
                      <a:lnTo>
                        <a:pt x="102" y="161"/>
                      </a:lnTo>
                      <a:lnTo>
                        <a:pt x="102" y="161"/>
                      </a:lnTo>
                      <a:lnTo>
                        <a:pt x="103" y="161"/>
                      </a:lnTo>
                      <a:lnTo>
                        <a:pt x="103" y="161"/>
                      </a:lnTo>
                      <a:lnTo>
                        <a:pt x="103" y="161"/>
                      </a:lnTo>
                      <a:lnTo>
                        <a:pt x="105" y="161"/>
                      </a:lnTo>
                      <a:lnTo>
                        <a:pt x="105" y="161"/>
                      </a:lnTo>
                      <a:lnTo>
                        <a:pt x="105" y="163"/>
                      </a:lnTo>
                      <a:lnTo>
                        <a:pt x="107" y="163"/>
                      </a:lnTo>
                      <a:lnTo>
                        <a:pt x="107" y="163"/>
                      </a:lnTo>
                      <a:lnTo>
                        <a:pt x="107" y="163"/>
                      </a:lnTo>
                      <a:lnTo>
                        <a:pt x="107" y="163"/>
                      </a:lnTo>
                      <a:lnTo>
                        <a:pt x="109" y="163"/>
                      </a:lnTo>
                      <a:lnTo>
                        <a:pt x="109" y="163"/>
                      </a:lnTo>
                      <a:lnTo>
                        <a:pt x="109" y="163"/>
                      </a:lnTo>
                      <a:lnTo>
                        <a:pt x="111" y="163"/>
                      </a:lnTo>
                      <a:lnTo>
                        <a:pt x="111" y="163"/>
                      </a:lnTo>
                      <a:lnTo>
                        <a:pt x="111" y="163"/>
                      </a:lnTo>
                      <a:lnTo>
                        <a:pt x="113" y="163"/>
                      </a:lnTo>
                      <a:lnTo>
                        <a:pt x="113" y="163"/>
                      </a:lnTo>
                      <a:lnTo>
                        <a:pt x="113" y="163"/>
                      </a:lnTo>
                      <a:lnTo>
                        <a:pt x="113" y="163"/>
                      </a:lnTo>
                      <a:lnTo>
                        <a:pt x="115" y="163"/>
                      </a:lnTo>
                      <a:lnTo>
                        <a:pt x="115" y="163"/>
                      </a:lnTo>
                      <a:lnTo>
                        <a:pt x="115" y="163"/>
                      </a:lnTo>
                      <a:lnTo>
                        <a:pt x="115" y="163"/>
                      </a:lnTo>
                      <a:lnTo>
                        <a:pt x="117" y="163"/>
                      </a:lnTo>
                      <a:lnTo>
                        <a:pt x="117" y="163"/>
                      </a:lnTo>
                      <a:lnTo>
                        <a:pt x="119" y="163"/>
                      </a:lnTo>
                      <a:lnTo>
                        <a:pt x="119" y="163"/>
                      </a:lnTo>
                      <a:lnTo>
                        <a:pt x="119" y="163"/>
                      </a:lnTo>
                      <a:lnTo>
                        <a:pt x="121" y="163"/>
                      </a:lnTo>
                      <a:lnTo>
                        <a:pt x="121" y="161"/>
                      </a:lnTo>
                      <a:lnTo>
                        <a:pt x="121" y="161"/>
                      </a:lnTo>
                      <a:lnTo>
                        <a:pt x="121" y="161"/>
                      </a:lnTo>
                      <a:lnTo>
                        <a:pt x="121" y="161"/>
                      </a:lnTo>
                      <a:lnTo>
                        <a:pt x="123" y="161"/>
                      </a:lnTo>
                      <a:lnTo>
                        <a:pt x="123" y="161"/>
                      </a:lnTo>
                      <a:lnTo>
                        <a:pt x="123" y="161"/>
                      </a:lnTo>
                      <a:lnTo>
                        <a:pt x="123" y="159"/>
                      </a:lnTo>
                      <a:lnTo>
                        <a:pt x="125" y="159"/>
                      </a:lnTo>
                      <a:lnTo>
                        <a:pt x="125" y="161"/>
                      </a:lnTo>
                      <a:lnTo>
                        <a:pt x="125" y="161"/>
                      </a:lnTo>
                      <a:lnTo>
                        <a:pt x="125" y="159"/>
                      </a:lnTo>
                      <a:lnTo>
                        <a:pt x="125" y="159"/>
                      </a:lnTo>
                      <a:lnTo>
                        <a:pt x="125" y="159"/>
                      </a:lnTo>
                      <a:lnTo>
                        <a:pt x="126" y="159"/>
                      </a:lnTo>
                      <a:lnTo>
                        <a:pt x="126" y="157"/>
                      </a:lnTo>
                      <a:lnTo>
                        <a:pt x="126" y="157"/>
                      </a:lnTo>
                      <a:lnTo>
                        <a:pt x="128" y="157"/>
                      </a:lnTo>
                      <a:lnTo>
                        <a:pt x="128" y="157"/>
                      </a:lnTo>
                      <a:lnTo>
                        <a:pt x="128" y="155"/>
                      </a:lnTo>
                      <a:lnTo>
                        <a:pt x="126" y="155"/>
                      </a:lnTo>
                      <a:lnTo>
                        <a:pt x="126" y="155"/>
                      </a:lnTo>
                      <a:lnTo>
                        <a:pt x="126" y="153"/>
                      </a:lnTo>
                      <a:lnTo>
                        <a:pt x="126" y="153"/>
                      </a:lnTo>
                      <a:lnTo>
                        <a:pt x="126" y="153"/>
                      </a:lnTo>
                      <a:lnTo>
                        <a:pt x="125" y="153"/>
                      </a:lnTo>
                      <a:lnTo>
                        <a:pt x="125" y="153"/>
                      </a:lnTo>
                      <a:lnTo>
                        <a:pt x="125" y="153"/>
                      </a:lnTo>
                      <a:lnTo>
                        <a:pt x="125" y="151"/>
                      </a:lnTo>
                      <a:lnTo>
                        <a:pt x="125" y="151"/>
                      </a:lnTo>
                      <a:lnTo>
                        <a:pt x="125" y="149"/>
                      </a:lnTo>
                      <a:lnTo>
                        <a:pt x="125" y="149"/>
                      </a:lnTo>
                      <a:lnTo>
                        <a:pt x="125" y="147"/>
                      </a:lnTo>
                      <a:lnTo>
                        <a:pt x="125" y="147"/>
                      </a:lnTo>
                      <a:lnTo>
                        <a:pt x="123" y="147"/>
                      </a:lnTo>
                      <a:lnTo>
                        <a:pt x="123" y="147"/>
                      </a:lnTo>
                      <a:lnTo>
                        <a:pt x="123" y="147"/>
                      </a:lnTo>
                      <a:lnTo>
                        <a:pt x="123" y="145"/>
                      </a:lnTo>
                      <a:lnTo>
                        <a:pt x="121" y="145"/>
                      </a:lnTo>
                      <a:lnTo>
                        <a:pt x="121" y="145"/>
                      </a:lnTo>
                      <a:lnTo>
                        <a:pt x="121" y="145"/>
                      </a:lnTo>
                      <a:lnTo>
                        <a:pt x="121" y="145"/>
                      </a:lnTo>
                      <a:lnTo>
                        <a:pt x="119" y="145"/>
                      </a:lnTo>
                      <a:lnTo>
                        <a:pt x="119" y="145"/>
                      </a:lnTo>
                      <a:lnTo>
                        <a:pt x="119" y="145"/>
                      </a:lnTo>
                      <a:lnTo>
                        <a:pt x="119" y="145"/>
                      </a:lnTo>
                      <a:lnTo>
                        <a:pt x="117" y="145"/>
                      </a:lnTo>
                      <a:lnTo>
                        <a:pt x="117" y="145"/>
                      </a:lnTo>
                      <a:lnTo>
                        <a:pt x="117" y="144"/>
                      </a:lnTo>
                      <a:lnTo>
                        <a:pt x="115" y="144"/>
                      </a:lnTo>
                      <a:lnTo>
                        <a:pt x="115" y="145"/>
                      </a:lnTo>
                      <a:lnTo>
                        <a:pt x="115" y="145"/>
                      </a:lnTo>
                      <a:lnTo>
                        <a:pt x="115" y="145"/>
                      </a:lnTo>
                      <a:lnTo>
                        <a:pt x="115" y="144"/>
                      </a:lnTo>
                      <a:lnTo>
                        <a:pt x="115" y="144"/>
                      </a:lnTo>
                      <a:lnTo>
                        <a:pt x="115" y="144"/>
                      </a:lnTo>
                      <a:lnTo>
                        <a:pt x="115" y="142"/>
                      </a:lnTo>
                      <a:lnTo>
                        <a:pt x="115" y="142"/>
                      </a:lnTo>
                      <a:lnTo>
                        <a:pt x="115" y="142"/>
                      </a:lnTo>
                      <a:lnTo>
                        <a:pt x="117" y="142"/>
                      </a:lnTo>
                      <a:lnTo>
                        <a:pt x="117" y="142"/>
                      </a:lnTo>
                      <a:lnTo>
                        <a:pt x="119" y="142"/>
                      </a:lnTo>
                      <a:lnTo>
                        <a:pt x="119" y="142"/>
                      </a:lnTo>
                      <a:lnTo>
                        <a:pt x="119" y="142"/>
                      </a:lnTo>
                      <a:lnTo>
                        <a:pt x="121" y="142"/>
                      </a:lnTo>
                      <a:lnTo>
                        <a:pt x="121" y="142"/>
                      </a:lnTo>
                      <a:lnTo>
                        <a:pt x="121" y="142"/>
                      </a:lnTo>
                      <a:lnTo>
                        <a:pt x="121" y="142"/>
                      </a:lnTo>
                      <a:lnTo>
                        <a:pt x="121" y="142"/>
                      </a:lnTo>
                      <a:lnTo>
                        <a:pt x="123" y="142"/>
                      </a:lnTo>
                      <a:lnTo>
                        <a:pt x="123" y="140"/>
                      </a:lnTo>
                      <a:lnTo>
                        <a:pt x="123" y="140"/>
                      </a:lnTo>
                      <a:lnTo>
                        <a:pt x="125" y="140"/>
                      </a:lnTo>
                      <a:lnTo>
                        <a:pt x="125" y="140"/>
                      </a:lnTo>
                      <a:lnTo>
                        <a:pt x="125" y="140"/>
                      </a:lnTo>
                      <a:lnTo>
                        <a:pt x="125" y="140"/>
                      </a:lnTo>
                      <a:lnTo>
                        <a:pt x="126" y="140"/>
                      </a:lnTo>
                      <a:lnTo>
                        <a:pt x="126" y="140"/>
                      </a:lnTo>
                      <a:lnTo>
                        <a:pt x="128" y="140"/>
                      </a:lnTo>
                      <a:lnTo>
                        <a:pt x="128" y="138"/>
                      </a:lnTo>
                      <a:lnTo>
                        <a:pt x="128" y="138"/>
                      </a:lnTo>
                      <a:lnTo>
                        <a:pt x="126" y="138"/>
                      </a:lnTo>
                      <a:lnTo>
                        <a:pt x="126" y="138"/>
                      </a:lnTo>
                      <a:lnTo>
                        <a:pt x="126" y="138"/>
                      </a:lnTo>
                      <a:lnTo>
                        <a:pt x="126" y="136"/>
                      </a:lnTo>
                      <a:lnTo>
                        <a:pt x="125" y="136"/>
                      </a:lnTo>
                      <a:lnTo>
                        <a:pt x="125" y="136"/>
                      </a:lnTo>
                      <a:lnTo>
                        <a:pt x="125" y="136"/>
                      </a:lnTo>
                      <a:lnTo>
                        <a:pt x="125" y="136"/>
                      </a:lnTo>
                      <a:lnTo>
                        <a:pt x="123" y="136"/>
                      </a:lnTo>
                      <a:lnTo>
                        <a:pt x="123" y="136"/>
                      </a:lnTo>
                      <a:lnTo>
                        <a:pt x="121" y="136"/>
                      </a:lnTo>
                      <a:lnTo>
                        <a:pt x="121" y="134"/>
                      </a:lnTo>
                      <a:lnTo>
                        <a:pt x="121" y="134"/>
                      </a:lnTo>
                      <a:lnTo>
                        <a:pt x="121" y="134"/>
                      </a:lnTo>
                      <a:lnTo>
                        <a:pt x="121" y="136"/>
                      </a:lnTo>
                      <a:lnTo>
                        <a:pt x="119" y="136"/>
                      </a:lnTo>
                      <a:lnTo>
                        <a:pt x="119" y="136"/>
                      </a:lnTo>
                      <a:lnTo>
                        <a:pt x="119" y="136"/>
                      </a:lnTo>
                      <a:lnTo>
                        <a:pt x="119" y="136"/>
                      </a:lnTo>
                      <a:lnTo>
                        <a:pt x="119" y="138"/>
                      </a:lnTo>
                      <a:lnTo>
                        <a:pt x="117" y="138"/>
                      </a:lnTo>
                      <a:lnTo>
                        <a:pt x="117" y="138"/>
                      </a:lnTo>
                      <a:lnTo>
                        <a:pt x="115" y="138"/>
                      </a:lnTo>
                      <a:lnTo>
                        <a:pt x="115" y="138"/>
                      </a:lnTo>
                      <a:lnTo>
                        <a:pt x="115" y="138"/>
                      </a:lnTo>
                      <a:lnTo>
                        <a:pt x="115" y="138"/>
                      </a:lnTo>
                      <a:lnTo>
                        <a:pt x="113" y="138"/>
                      </a:lnTo>
                      <a:lnTo>
                        <a:pt x="113" y="138"/>
                      </a:lnTo>
                      <a:lnTo>
                        <a:pt x="113" y="138"/>
                      </a:lnTo>
                      <a:lnTo>
                        <a:pt x="113" y="138"/>
                      </a:lnTo>
                      <a:lnTo>
                        <a:pt x="111" y="138"/>
                      </a:lnTo>
                      <a:lnTo>
                        <a:pt x="111" y="138"/>
                      </a:lnTo>
                      <a:lnTo>
                        <a:pt x="111" y="138"/>
                      </a:lnTo>
                      <a:lnTo>
                        <a:pt x="109" y="138"/>
                      </a:lnTo>
                      <a:lnTo>
                        <a:pt x="109" y="138"/>
                      </a:lnTo>
                      <a:lnTo>
                        <a:pt x="109" y="138"/>
                      </a:lnTo>
                      <a:lnTo>
                        <a:pt x="109" y="138"/>
                      </a:lnTo>
                      <a:lnTo>
                        <a:pt x="107" y="138"/>
                      </a:lnTo>
                      <a:lnTo>
                        <a:pt x="107" y="138"/>
                      </a:lnTo>
                      <a:lnTo>
                        <a:pt x="107" y="138"/>
                      </a:lnTo>
                      <a:lnTo>
                        <a:pt x="105" y="138"/>
                      </a:lnTo>
                      <a:lnTo>
                        <a:pt x="105" y="138"/>
                      </a:lnTo>
                      <a:lnTo>
                        <a:pt x="103" y="138"/>
                      </a:lnTo>
                      <a:lnTo>
                        <a:pt x="103" y="138"/>
                      </a:lnTo>
                      <a:lnTo>
                        <a:pt x="103" y="140"/>
                      </a:lnTo>
                      <a:lnTo>
                        <a:pt x="103" y="140"/>
                      </a:lnTo>
                      <a:lnTo>
                        <a:pt x="103" y="140"/>
                      </a:lnTo>
                      <a:lnTo>
                        <a:pt x="102" y="140"/>
                      </a:lnTo>
                      <a:lnTo>
                        <a:pt x="102" y="140"/>
                      </a:lnTo>
                      <a:lnTo>
                        <a:pt x="102" y="140"/>
                      </a:lnTo>
                      <a:lnTo>
                        <a:pt x="102" y="142"/>
                      </a:lnTo>
                      <a:lnTo>
                        <a:pt x="100" y="142"/>
                      </a:lnTo>
                      <a:lnTo>
                        <a:pt x="100" y="142"/>
                      </a:lnTo>
                      <a:lnTo>
                        <a:pt x="98" y="142"/>
                      </a:lnTo>
                      <a:lnTo>
                        <a:pt x="98" y="142"/>
                      </a:lnTo>
                      <a:lnTo>
                        <a:pt x="98" y="142"/>
                      </a:lnTo>
                      <a:lnTo>
                        <a:pt x="98" y="142"/>
                      </a:lnTo>
                      <a:lnTo>
                        <a:pt x="98" y="144"/>
                      </a:lnTo>
                      <a:lnTo>
                        <a:pt x="96" y="144"/>
                      </a:lnTo>
                      <a:lnTo>
                        <a:pt x="96" y="144"/>
                      </a:lnTo>
                      <a:lnTo>
                        <a:pt x="96" y="145"/>
                      </a:lnTo>
                      <a:lnTo>
                        <a:pt x="96" y="145"/>
                      </a:lnTo>
                      <a:lnTo>
                        <a:pt x="94" y="145"/>
                      </a:lnTo>
                      <a:lnTo>
                        <a:pt x="94" y="145"/>
                      </a:lnTo>
                      <a:lnTo>
                        <a:pt x="94" y="145"/>
                      </a:lnTo>
                      <a:lnTo>
                        <a:pt x="94" y="145"/>
                      </a:lnTo>
                      <a:lnTo>
                        <a:pt x="94" y="145"/>
                      </a:lnTo>
                      <a:lnTo>
                        <a:pt x="92" y="145"/>
                      </a:lnTo>
                      <a:lnTo>
                        <a:pt x="92" y="145"/>
                      </a:lnTo>
                      <a:lnTo>
                        <a:pt x="92" y="145"/>
                      </a:lnTo>
                      <a:lnTo>
                        <a:pt x="92" y="145"/>
                      </a:lnTo>
                      <a:lnTo>
                        <a:pt x="92" y="144"/>
                      </a:lnTo>
                      <a:lnTo>
                        <a:pt x="92" y="144"/>
                      </a:lnTo>
                      <a:lnTo>
                        <a:pt x="92" y="144"/>
                      </a:lnTo>
                      <a:lnTo>
                        <a:pt x="92" y="142"/>
                      </a:lnTo>
                      <a:lnTo>
                        <a:pt x="90" y="142"/>
                      </a:lnTo>
                      <a:lnTo>
                        <a:pt x="90" y="142"/>
                      </a:lnTo>
                      <a:lnTo>
                        <a:pt x="90" y="142"/>
                      </a:lnTo>
                      <a:lnTo>
                        <a:pt x="88" y="142"/>
                      </a:lnTo>
                      <a:lnTo>
                        <a:pt x="88" y="142"/>
                      </a:lnTo>
                      <a:lnTo>
                        <a:pt x="88" y="144"/>
                      </a:lnTo>
                      <a:lnTo>
                        <a:pt x="88" y="144"/>
                      </a:lnTo>
                      <a:lnTo>
                        <a:pt x="88" y="144"/>
                      </a:lnTo>
                      <a:lnTo>
                        <a:pt x="88" y="144"/>
                      </a:lnTo>
                      <a:lnTo>
                        <a:pt x="88" y="145"/>
                      </a:lnTo>
                      <a:lnTo>
                        <a:pt x="86" y="145"/>
                      </a:lnTo>
                      <a:lnTo>
                        <a:pt x="86" y="145"/>
                      </a:lnTo>
                      <a:lnTo>
                        <a:pt x="86" y="145"/>
                      </a:lnTo>
                      <a:lnTo>
                        <a:pt x="86" y="144"/>
                      </a:lnTo>
                      <a:lnTo>
                        <a:pt x="84" y="144"/>
                      </a:lnTo>
                      <a:lnTo>
                        <a:pt x="84" y="144"/>
                      </a:lnTo>
                      <a:lnTo>
                        <a:pt x="84" y="144"/>
                      </a:lnTo>
                      <a:lnTo>
                        <a:pt x="82" y="144"/>
                      </a:lnTo>
                      <a:lnTo>
                        <a:pt x="82" y="144"/>
                      </a:lnTo>
                      <a:lnTo>
                        <a:pt x="82" y="142"/>
                      </a:lnTo>
                      <a:lnTo>
                        <a:pt x="82" y="142"/>
                      </a:lnTo>
                      <a:lnTo>
                        <a:pt x="81" y="142"/>
                      </a:lnTo>
                      <a:lnTo>
                        <a:pt x="81" y="142"/>
                      </a:lnTo>
                      <a:lnTo>
                        <a:pt x="81" y="142"/>
                      </a:lnTo>
                      <a:lnTo>
                        <a:pt x="81" y="142"/>
                      </a:lnTo>
                      <a:lnTo>
                        <a:pt x="79" y="142"/>
                      </a:lnTo>
                      <a:lnTo>
                        <a:pt x="79" y="142"/>
                      </a:lnTo>
                      <a:lnTo>
                        <a:pt x="77" y="142"/>
                      </a:lnTo>
                      <a:lnTo>
                        <a:pt x="77" y="142"/>
                      </a:lnTo>
                      <a:lnTo>
                        <a:pt x="77" y="142"/>
                      </a:lnTo>
                      <a:lnTo>
                        <a:pt x="75" y="142"/>
                      </a:lnTo>
                      <a:lnTo>
                        <a:pt x="75" y="142"/>
                      </a:lnTo>
                      <a:lnTo>
                        <a:pt x="75" y="142"/>
                      </a:lnTo>
                      <a:lnTo>
                        <a:pt x="73" y="142"/>
                      </a:lnTo>
                      <a:lnTo>
                        <a:pt x="73" y="142"/>
                      </a:lnTo>
                      <a:lnTo>
                        <a:pt x="71" y="142"/>
                      </a:lnTo>
                      <a:lnTo>
                        <a:pt x="71" y="142"/>
                      </a:lnTo>
                      <a:lnTo>
                        <a:pt x="71" y="142"/>
                      </a:lnTo>
                      <a:lnTo>
                        <a:pt x="69" y="142"/>
                      </a:lnTo>
                      <a:lnTo>
                        <a:pt x="69" y="142"/>
                      </a:lnTo>
                      <a:lnTo>
                        <a:pt x="69" y="142"/>
                      </a:lnTo>
                      <a:lnTo>
                        <a:pt x="67" y="142"/>
                      </a:lnTo>
                      <a:lnTo>
                        <a:pt x="67" y="142"/>
                      </a:lnTo>
                      <a:lnTo>
                        <a:pt x="65" y="142"/>
                      </a:lnTo>
                      <a:lnTo>
                        <a:pt x="65" y="142"/>
                      </a:lnTo>
                      <a:lnTo>
                        <a:pt x="65" y="142"/>
                      </a:lnTo>
                      <a:lnTo>
                        <a:pt x="65" y="142"/>
                      </a:lnTo>
                      <a:lnTo>
                        <a:pt x="63" y="142"/>
                      </a:lnTo>
                      <a:lnTo>
                        <a:pt x="63" y="142"/>
                      </a:lnTo>
                      <a:lnTo>
                        <a:pt x="61" y="142"/>
                      </a:lnTo>
                      <a:lnTo>
                        <a:pt x="61" y="142"/>
                      </a:lnTo>
                      <a:lnTo>
                        <a:pt x="61" y="144"/>
                      </a:lnTo>
                      <a:lnTo>
                        <a:pt x="61" y="144"/>
                      </a:lnTo>
                      <a:lnTo>
                        <a:pt x="59" y="144"/>
                      </a:lnTo>
                      <a:lnTo>
                        <a:pt x="59" y="144"/>
                      </a:lnTo>
                      <a:lnTo>
                        <a:pt x="59" y="144"/>
                      </a:lnTo>
                      <a:lnTo>
                        <a:pt x="59" y="144"/>
                      </a:lnTo>
                      <a:lnTo>
                        <a:pt x="58" y="144"/>
                      </a:lnTo>
                      <a:lnTo>
                        <a:pt x="58" y="144"/>
                      </a:lnTo>
                      <a:lnTo>
                        <a:pt x="56" y="144"/>
                      </a:lnTo>
                      <a:lnTo>
                        <a:pt x="56" y="144"/>
                      </a:lnTo>
                      <a:lnTo>
                        <a:pt x="56" y="144"/>
                      </a:lnTo>
                      <a:lnTo>
                        <a:pt x="54" y="144"/>
                      </a:lnTo>
                      <a:lnTo>
                        <a:pt x="54" y="144"/>
                      </a:lnTo>
                      <a:lnTo>
                        <a:pt x="54" y="144"/>
                      </a:lnTo>
                      <a:lnTo>
                        <a:pt x="52" y="144"/>
                      </a:lnTo>
                      <a:lnTo>
                        <a:pt x="52" y="144"/>
                      </a:lnTo>
                      <a:lnTo>
                        <a:pt x="52" y="144"/>
                      </a:lnTo>
                      <a:lnTo>
                        <a:pt x="50" y="144"/>
                      </a:lnTo>
                      <a:lnTo>
                        <a:pt x="50" y="144"/>
                      </a:lnTo>
                      <a:lnTo>
                        <a:pt x="50" y="144"/>
                      </a:lnTo>
                      <a:lnTo>
                        <a:pt x="48" y="144"/>
                      </a:lnTo>
                      <a:lnTo>
                        <a:pt x="48" y="144"/>
                      </a:lnTo>
                      <a:lnTo>
                        <a:pt x="48" y="144"/>
                      </a:lnTo>
                      <a:lnTo>
                        <a:pt x="46" y="144"/>
                      </a:lnTo>
                      <a:lnTo>
                        <a:pt x="46" y="142"/>
                      </a:lnTo>
                      <a:lnTo>
                        <a:pt x="46" y="142"/>
                      </a:lnTo>
                      <a:lnTo>
                        <a:pt x="44" y="142"/>
                      </a:lnTo>
                      <a:lnTo>
                        <a:pt x="44" y="142"/>
                      </a:lnTo>
                      <a:lnTo>
                        <a:pt x="44" y="142"/>
                      </a:lnTo>
                      <a:lnTo>
                        <a:pt x="42" y="142"/>
                      </a:lnTo>
                      <a:lnTo>
                        <a:pt x="42" y="142"/>
                      </a:lnTo>
                      <a:lnTo>
                        <a:pt x="42" y="142"/>
                      </a:lnTo>
                      <a:lnTo>
                        <a:pt x="40" y="142"/>
                      </a:lnTo>
                      <a:lnTo>
                        <a:pt x="40" y="142"/>
                      </a:lnTo>
                      <a:lnTo>
                        <a:pt x="38" y="142"/>
                      </a:lnTo>
                      <a:lnTo>
                        <a:pt x="38" y="142"/>
                      </a:lnTo>
                      <a:lnTo>
                        <a:pt x="38" y="142"/>
                      </a:lnTo>
                      <a:lnTo>
                        <a:pt x="38" y="142"/>
                      </a:lnTo>
                      <a:lnTo>
                        <a:pt x="37" y="142"/>
                      </a:lnTo>
                      <a:lnTo>
                        <a:pt x="37" y="142"/>
                      </a:lnTo>
                      <a:lnTo>
                        <a:pt x="35" y="142"/>
                      </a:lnTo>
                      <a:lnTo>
                        <a:pt x="35" y="142"/>
                      </a:lnTo>
                      <a:lnTo>
                        <a:pt x="35" y="142"/>
                      </a:lnTo>
                      <a:lnTo>
                        <a:pt x="33" y="142"/>
                      </a:lnTo>
                      <a:lnTo>
                        <a:pt x="33" y="142"/>
                      </a:lnTo>
                      <a:lnTo>
                        <a:pt x="33" y="140"/>
                      </a:lnTo>
                      <a:lnTo>
                        <a:pt x="33" y="140"/>
                      </a:lnTo>
                      <a:lnTo>
                        <a:pt x="31" y="140"/>
                      </a:lnTo>
                      <a:lnTo>
                        <a:pt x="31" y="140"/>
                      </a:lnTo>
                      <a:lnTo>
                        <a:pt x="31" y="140"/>
                      </a:lnTo>
                      <a:lnTo>
                        <a:pt x="29" y="140"/>
                      </a:lnTo>
                      <a:lnTo>
                        <a:pt x="29" y="138"/>
                      </a:lnTo>
                      <a:lnTo>
                        <a:pt x="29" y="138"/>
                      </a:lnTo>
                      <a:lnTo>
                        <a:pt x="29" y="138"/>
                      </a:lnTo>
                      <a:lnTo>
                        <a:pt x="29" y="138"/>
                      </a:lnTo>
                      <a:lnTo>
                        <a:pt x="29" y="138"/>
                      </a:lnTo>
                      <a:lnTo>
                        <a:pt x="29" y="136"/>
                      </a:lnTo>
                      <a:lnTo>
                        <a:pt x="29" y="136"/>
                      </a:lnTo>
                      <a:lnTo>
                        <a:pt x="29" y="136"/>
                      </a:lnTo>
                      <a:lnTo>
                        <a:pt x="29" y="136"/>
                      </a:lnTo>
                      <a:lnTo>
                        <a:pt x="29" y="134"/>
                      </a:lnTo>
                      <a:lnTo>
                        <a:pt x="29" y="134"/>
                      </a:lnTo>
                      <a:lnTo>
                        <a:pt x="29" y="134"/>
                      </a:lnTo>
                      <a:lnTo>
                        <a:pt x="29" y="134"/>
                      </a:lnTo>
                      <a:lnTo>
                        <a:pt x="27" y="134"/>
                      </a:lnTo>
                      <a:lnTo>
                        <a:pt x="27" y="134"/>
                      </a:lnTo>
                      <a:lnTo>
                        <a:pt x="27" y="134"/>
                      </a:lnTo>
                      <a:lnTo>
                        <a:pt x="27" y="132"/>
                      </a:lnTo>
                      <a:lnTo>
                        <a:pt x="25" y="132"/>
                      </a:lnTo>
                      <a:lnTo>
                        <a:pt x="25" y="132"/>
                      </a:lnTo>
                      <a:lnTo>
                        <a:pt x="25" y="132"/>
                      </a:lnTo>
                      <a:lnTo>
                        <a:pt x="25" y="130"/>
                      </a:lnTo>
                      <a:lnTo>
                        <a:pt x="23" y="130"/>
                      </a:lnTo>
                      <a:lnTo>
                        <a:pt x="23" y="130"/>
                      </a:lnTo>
                      <a:lnTo>
                        <a:pt x="23" y="130"/>
                      </a:lnTo>
                      <a:lnTo>
                        <a:pt x="21" y="130"/>
                      </a:lnTo>
                      <a:lnTo>
                        <a:pt x="21" y="130"/>
                      </a:lnTo>
                      <a:lnTo>
                        <a:pt x="21" y="130"/>
                      </a:lnTo>
                      <a:lnTo>
                        <a:pt x="21" y="130"/>
                      </a:lnTo>
                      <a:lnTo>
                        <a:pt x="21" y="130"/>
                      </a:lnTo>
                      <a:lnTo>
                        <a:pt x="21" y="128"/>
                      </a:lnTo>
                      <a:lnTo>
                        <a:pt x="21" y="128"/>
                      </a:lnTo>
                      <a:lnTo>
                        <a:pt x="21" y="126"/>
                      </a:lnTo>
                      <a:lnTo>
                        <a:pt x="21" y="126"/>
                      </a:lnTo>
                      <a:lnTo>
                        <a:pt x="21" y="126"/>
                      </a:lnTo>
                      <a:lnTo>
                        <a:pt x="21" y="126"/>
                      </a:lnTo>
                      <a:lnTo>
                        <a:pt x="23" y="126"/>
                      </a:lnTo>
                      <a:lnTo>
                        <a:pt x="23" y="126"/>
                      </a:lnTo>
                      <a:lnTo>
                        <a:pt x="23" y="128"/>
                      </a:lnTo>
                      <a:lnTo>
                        <a:pt x="21" y="128"/>
                      </a:lnTo>
                      <a:lnTo>
                        <a:pt x="21" y="128"/>
                      </a:lnTo>
                      <a:lnTo>
                        <a:pt x="23" y="128"/>
                      </a:lnTo>
                      <a:lnTo>
                        <a:pt x="23" y="128"/>
                      </a:lnTo>
                      <a:lnTo>
                        <a:pt x="23" y="130"/>
                      </a:lnTo>
                      <a:lnTo>
                        <a:pt x="23" y="130"/>
                      </a:lnTo>
                      <a:lnTo>
                        <a:pt x="25" y="130"/>
                      </a:lnTo>
                      <a:lnTo>
                        <a:pt x="25" y="130"/>
                      </a:lnTo>
                      <a:lnTo>
                        <a:pt x="27" y="130"/>
                      </a:lnTo>
                      <a:lnTo>
                        <a:pt x="27" y="128"/>
                      </a:lnTo>
                      <a:lnTo>
                        <a:pt x="27" y="128"/>
                      </a:lnTo>
                      <a:lnTo>
                        <a:pt x="27" y="128"/>
                      </a:lnTo>
                      <a:lnTo>
                        <a:pt x="29" y="128"/>
                      </a:lnTo>
                      <a:lnTo>
                        <a:pt x="29" y="128"/>
                      </a:lnTo>
                      <a:lnTo>
                        <a:pt x="29" y="126"/>
                      </a:lnTo>
                      <a:lnTo>
                        <a:pt x="29" y="126"/>
                      </a:lnTo>
                      <a:lnTo>
                        <a:pt x="29" y="126"/>
                      </a:lnTo>
                      <a:lnTo>
                        <a:pt x="29" y="126"/>
                      </a:lnTo>
                      <a:lnTo>
                        <a:pt x="29" y="126"/>
                      </a:lnTo>
                      <a:lnTo>
                        <a:pt x="29" y="126"/>
                      </a:lnTo>
                      <a:lnTo>
                        <a:pt x="27" y="126"/>
                      </a:lnTo>
                      <a:lnTo>
                        <a:pt x="27" y="126"/>
                      </a:lnTo>
                      <a:lnTo>
                        <a:pt x="27" y="126"/>
                      </a:lnTo>
                      <a:lnTo>
                        <a:pt x="25" y="126"/>
                      </a:lnTo>
                      <a:lnTo>
                        <a:pt x="25" y="126"/>
                      </a:lnTo>
                      <a:lnTo>
                        <a:pt x="23" y="126"/>
                      </a:lnTo>
                      <a:lnTo>
                        <a:pt x="23" y="126"/>
                      </a:lnTo>
                      <a:lnTo>
                        <a:pt x="23" y="124"/>
                      </a:lnTo>
                      <a:lnTo>
                        <a:pt x="23" y="124"/>
                      </a:lnTo>
                      <a:lnTo>
                        <a:pt x="21" y="124"/>
                      </a:lnTo>
                      <a:lnTo>
                        <a:pt x="21" y="124"/>
                      </a:lnTo>
                      <a:lnTo>
                        <a:pt x="21" y="124"/>
                      </a:lnTo>
                      <a:lnTo>
                        <a:pt x="19" y="124"/>
                      </a:lnTo>
                      <a:lnTo>
                        <a:pt x="19" y="124"/>
                      </a:lnTo>
                      <a:lnTo>
                        <a:pt x="19" y="124"/>
                      </a:lnTo>
                      <a:lnTo>
                        <a:pt x="17" y="124"/>
                      </a:lnTo>
                      <a:lnTo>
                        <a:pt x="17" y="124"/>
                      </a:lnTo>
                      <a:lnTo>
                        <a:pt x="17" y="124"/>
                      </a:lnTo>
                      <a:lnTo>
                        <a:pt x="15" y="124"/>
                      </a:lnTo>
                      <a:lnTo>
                        <a:pt x="15" y="124"/>
                      </a:lnTo>
                      <a:lnTo>
                        <a:pt x="15" y="124"/>
                      </a:lnTo>
                      <a:lnTo>
                        <a:pt x="14" y="124"/>
                      </a:lnTo>
                      <a:lnTo>
                        <a:pt x="14" y="124"/>
                      </a:lnTo>
                      <a:lnTo>
                        <a:pt x="12" y="124"/>
                      </a:lnTo>
                      <a:lnTo>
                        <a:pt x="12" y="124"/>
                      </a:lnTo>
                      <a:lnTo>
                        <a:pt x="12" y="124"/>
                      </a:lnTo>
                      <a:lnTo>
                        <a:pt x="12" y="122"/>
                      </a:lnTo>
                      <a:lnTo>
                        <a:pt x="10" y="122"/>
                      </a:lnTo>
                      <a:lnTo>
                        <a:pt x="10" y="122"/>
                      </a:lnTo>
                      <a:lnTo>
                        <a:pt x="8" y="122"/>
                      </a:lnTo>
                      <a:lnTo>
                        <a:pt x="8" y="122"/>
                      </a:lnTo>
                      <a:lnTo>
                        <a:pt x="8" y="122"/>
                      </a:lnTo>
                      <a:lnTo>
                        <a:pt x="8" y="122"/>
                      </a:lnTo>
                      <a:lnTo>
                        <a:pt x="6" y="122"/>
                      </a:lnTo>
                      <a:lnTo>
                        <a:pt x="6" y="122"/>
                      </a:lnTo>
                      <a:lnTo>
                        <a:pt x="6" y="122"/>
                      </a:lnTo>
                      <a:lnTo>
                        <a:pt x="6" y="122"/>
                      </a:lnTo>
                      <a:lnTo>
                        <a:pt x="4" y="122"/>
                      </a:lnTo>
                      <a:lnTo>
                        <a:pt x="4" y="121"/>
                      </a:lnTo>
                      <a:lnTo>
                        <a:pt x="4" y="121"/>
                      </a:lnTo>
                      <a:lnTo>
                        <a:pt x="2" y="121"/>
                      </a:lnTo>
                      <a:lnTo>
                        <a:pt x="2" y="121"/>
                      </a:lnTo>
                      <a:lnTo>
                        <a:pt x="2" y="121"/>
                      </a:lnTo>
                      <a:lnTo>
                        <a:pt x="0" y="121"/>
                      </a:lnTo>
                      <a:lnTo>
                        <a:pt x="0" y="121"/>
                      </a:lnTo>
                      <a:lnTo>
                        <a:pt x="0" y="121"/>
                      </a:lnTo>
                      <a:lnTo>
                        <a:pt x="0" y="119"/>
                      </a:lnTo>
                      <a:lnTo>
                        <a:pt x="0" y="119"/>
                      </a:lnTo>
                      <a:lnTo>
                        <a:pt x="0" y="119"/>
                      </a:lnTo>
                      <a:lnTo>
                        <a:pt x="0" y="119"/>
                      </a:lnTo>
                      <a:lnTo>
                        <a:pt x="0" y="117"/>
                      </a:lnTo>
                      <a:lnTo>
                        <a:pt x="0" y="117"/>
                      </a:lnTo>
                      <a:lnTo>
                        <a:pt x="2" y="117"/>
                      </a:lnTo>
                      <a:lnTo>
                        <a:pt x="2" y="117"/>
                      </a:lnTo>
                      <a:lnTo>
                        <a:pt x="2" y="117"/>
                      </a:lnTo>
                      <a:lnTo>
                        <a:pt x="2" y="117"/>
                      </a:lnTo>
                      <a:lnTo>
                        <a:pt x="4" y="117"/>
                      </a:lnTo>
                      <a:lnTo>
                        <a:pt x="4" y="115"/>
                      </a:lnTo>
                      <a:lnTo>
                        <a:pt x="4" y="115"/>
                      </a:lnTo>
                      <a:lnTo>
                        <a:pt x="6" y="115"/>
                      </a:lnTo>
                      <a:lnTo>
                        <a:pt x="6" y="115"/>
                      </a:lnTo>
                      <a:lnTo>
                        <a:pt x="6" y="115"/>
                      </a:lnTo>
                      <a:lnTo>
                        <a:pt x="8" y="115"/>
                      </a:lnTo>
                      <a:lnTo>
                        <a:pt x="8" y="115"/>
                      </a:lnTo>
                      <a:lnTo>
                        <a:pt x="8" y="115"/>
                      </a:lnTo>
                      <a:lnTo>
                        <a:pt x="8" y="115"/>
                      </a:lnTo>
                      <a:lnTo>
                        <a:pt x="10" y="115"/>
                      </a:lnTo>
                      <a:lnTo>
                        <a:pt x="10" y="115"/>
                      </a:lnTo>
                      <a:lnTo>
                        <a:pt x="12" y="115"/>
                      </a:lnTo>
                      <a:lnTo>
                        <a:pt x="12" y="113"/>
                      </a:lnTo>
                      <a:lnTo>
                        <a:pt x="12" y="113"/>
                      </a:lnTo>
                      <a:lnTo>
                        <a:pt x="12" y="113"/>
                      </a:lnTo>
                      <a:lnTo>
                        <a:pt x="14" y="113"/>
                      </a:lnTo>
                      <a:lnTo>
                        <a:pt x="14" y="113"/>
                      </a:lnTo>
                      <a:lnTo>
                        <a:pt x="14" y="113"/>
                      </a:lnTo>
                      <a:lnTo>
                        <a:pt x="15" y="113"/>
                      </a:lnTo>
                      <a:lnTo>
                        <a:pt x="15" y="113"/>
                      </a:lnTo>
                      <a:lnTo>
                        <a:pt x="15" y="113"/>
                      </a:lnTo>
                      <a:lnTo>
                        <a:pt x="15" y="113"/>
                      </a:lnTo>
                      <a:lnTo>
                        <a:pt x="17" y="113"/>
                      </a:lnTo>
                      <a:lnTo>
                        <a:pt x="17" y="113"/>
                      </a:lnTo>
                      <a:lnTo>
                        <a:pt x="17" y="111"/>
                      </a:lnTo>
                      <a:lnTo>
                        <a:pt x="17" y="111"/>
                      </a:lnTo>
                      <a:lnTo>
                        <a:pt x="19" y="111"/>
                      </a:lnTo>
                      <a:lnTo>
                        <a:pt x="19" y="111"/>
                      </a:lnTo>
                      <a:lnTo>
                        <a:pt x="19" y="111"/>
                      </a:lnTo>
                      <a:lnTo>
                        <a:pt x="21" y="111"/>
                      </a:lnTo>
                      <a:lnTo>
                        <a:pt x="21" y="111"/>
                      </a:lnTo>
                      <a:lnTo>
                        <a:pt x="21" y="111"/>
                      </a:lnTo>
                      <a:lnTo>
                        <a:pt x="21" y="109"/>
                      </a:lnTo>
                      <a:lnTo>
                        <a:pt x="23" y="109"/>
                      </a:lnTo>
                      <a:lnTo>
                        <a:pt x="23" y="109"/>
                      </a:lnTo>
                      <a:lnTo>
                        <a:pt x="23" y="109"/>
                      </a:lnTo>
                      <a:lnTo>
                        <a:pt x="23" y="109"/>
                      </a:lnTo>
                      <a:lnTo>
                        <a:pt x="25" y="109"/>
                      </a:lnTo>
                      <a:lnTo>
                        <a:pt x="25" y="109"/>
                      </a:lnTo>
                      <a:lnTo>
                        <a:pt x="27" y="109"/>
                      </a:lnTo>
                      <a:lnTo>
                        <a:pt x="27" y="109"/>
                      </a:lnTo>
                      <a:lnTo>
                        <a:pt x="27" y="107"/>
                      </a:lnTo>
                      <a:lnTo>
                        <a:pt x="27" y="107"/>
                      </a:lnTo>
                      <a:lnTo>
                        <a:pt x="29" y="107"/>
                      </a:lnTo>
                      <a:lnTo>
                        <a:pt x="29" y="107"/>
                      </a:lnTo>
                      <a:lnTo>
                        <a:pt x="29" y="107"/>
                      </a:lnTo>
                      <a:lnTo>
                        <a:pt x="29" y="107"/>
                      </a:lnTo>
                      <a:lnTo>
                        <a:pt x="31" y="107"/>
                      </a:lnTo>
                      <a:lnTo>
                        <a:pt x="31" y="107"/>
                      </a:lnTo>
                      <a:lnTo>
                        <a:pt x="33" y="107"/>
                      </a:lnTo>
                      <a:lnTo>
                        <a:pt x="33" y="105"/>
                      </a:lnTo>
                      <a:lnTo>
                        <a:pt x="33" y="105"/>
                      </a:lnTo>
                      <a:lnTo>
                        <a:pt x="33" y="105"/>
                      </a:lnTo>
                      <a:lnTo>
                        <a:pt x="35" y="105"/>
                      </a:lnTo>
                      <a:lnTo>
                        <a:pt x="35" y="105"/>
                      </a:lnTo>
                      <a:lnTo>
                        <a:pt x="35" y="105"/>
                      </a:lnTo>
                      <a:lnTo>
                        <a:pt x="35" y="105"/>
                      </a:lnTo>
                      <a:lnTo>
                        <a:pt x="37" y="105"/>
                      </a:lnTo>
                      <a:lnTo>
                        <a:pt x="37" y="105"/>
                      </a:lnTo>
                      <a:lnTo>
                        <a:pt x="38" y="105"/>
                      </a:lnTo>
                      <a:lnTo>
                        <a:pt x="38" y="105"/>
                      </a:lnTo>
                      <a:lnTo>
                        <a:pt x="38" y="105"/>
                      </a:lnTo>
                      <a:lnTo>
                        <a:pt x="38" y="105"/>
                      </a:lnTo>
                      <a:lnTo>
                        <a:pt x="40" y="105"/>
                      </a:lnTo>
                      <a:lnTo>
                        <a:pt x="40" y="105"/>
                      </a:lnTo>
                      <a:lnTo>
                        <a:pt x="40" y="103"/>
                      </a:lnTo>
                      <a:lnTo>
                        <a:pt x="42" y="103"/>
                      </a:lnTo>
                      <a:lnTo>
                        <a:pt x="42" y="103"/>
                      </a:lnTo>
                      <a:lnTo>
                        <a:pt x="42" y="103"/>
                      </a:lnTo>
                      <a:lnTo>
                        <a:pt x="44" y="103"/>
                      </a:lnTo>
                      <a:lnTo>
                        <a:pt x="44" y="103"/>
                      </a:lnTo>
                      <a:lnTo>
                        <a:pt x="44" y="103"/>
                      </a:lnTo>
                      <a:lnTo>
                        <a:pt x="44" y="103"/>
                      </a:lnTo>
                      <a:lnTo>
                        <a:pt x="46" y="103"/>
                      </a:lnTo>
                      <a:lnTo>
                        <a:pt x="46" y="103"/>
                      </a:lnTo>
                      <a:lnTo>
                        <a:pt x="46" y="101"/>
                      </a:lnTo>
                      <a:lnTo>
                        <a:pt x="48" y="101"/>
                      </a:lnTo>
                      <a:lnTo>
                        <a:pt x="48" y="101"/>
                      </a:lnTo>
                      <a:lnTo>
                        <a:pt x="48" y="101"/>
                      </a:lnTo>
                      <a:lnTo>
                        <a:pt x="50" y="101"/>
                      </a:lnTo>
                      <a:lnTo>
                        <a:pt x="50" y="101"/>
                      </a:lnTo>
                      <a:lnTo>
                        <a:pt x="50" y="101"/>
                      </a:lnTo>
                      <a:lnTo>
                        <a:pt x="50" y="101"/>
                      </a:lnTo>
                      <a:lnTo>
                        <a:pt x="52" y="101"/>
                      </a:lnTo>
                      <a:lnTo>
                        <a:pt x="52" y="101"/>
                      </a:lnTo>
                      <a:lnTo>
                        <a:pt x="54" y="101"/>
                      </a:lnTo>
                      <a:lnTo>
                        <a:pt x="54" y="101"/>
                      </a:lnTo>
                      <a:lnTo>
                        <a:pt x="54" y="101"/>
                      </a:lnTo>
                      <a:lnTo>
                        <a:pt x="54" y="100"/>
                      </a:lnTo>
                      <a:lnTo>
                        <a:pt x="56" y="100"/>
                      </a:lnTo>
                      <a:lnTo>
                        <a:pt x="56" y="100"/>
                      </a:lnTo>
                      <a:lnTo>
                        <a:pt x="56" y="100"/>
                      </a:lnTo>
                      <a:lnTo>
                        <a:pt x="58" y="100"/>
                      </a:lnTo>
                      <a:lnTo>
                        <a:pt x="58" y="100"/>
                      </a:lnTo>
                      <a:lnTo>
                        <a:pt x="59" y="100"/>
                      </a:lnTo>
                      <a:lnTo>
                        <a:pt x="59" y="100"/>
                      </a:lnTo>
                      <a:lnTo>
                        <a:pt x="59" y="100"/>
                      </a:lnTo>
                      <a:lnTo>
                        <a:pt x="59" y="100"/>
                      </a:lnTo>
                      <a:lnTo>
                        <a:pt x="61" y="100"/>
                      </a:lnTo>
                      <a:lnTo>
                        <a:pt x="61" y="100"/>
                      </a:lnTo>
                      <a:lnTo>
                        <a:pt x="61" y="100"/>
                      </a:lnTo>
                      <a:lnTo>
                        <a:pt x="63" y="100"/>
                      </a:lnTo>
                      <a:lnTo>
                        <a:pt x="63" y="100"/>
                      </a:lnTo>
                      <a:lnTo>
                        <a:pt x="65" y="100"/>
                      </a:lnTo>
                      <a:lnTo>
                        <a:pt x="65" y="100"/>
                      </a:lnTo>
                      <a:lnTo>
                        <a:pt x="65" y="100"/>
                      </a:lnTo>
                      <a:lnTo>
                        <a:pt x="65" y="98"/>
                      </a:lnTo>
                      <a:lnTo>
                        <a:pt x="67" y="98"/>
                      </a:lnTo>
                      <a:lnTo>
                        <a:pt x="67" y="98"/>
                      </a:lnTo>
                      <a:lnTo>
                        <a:pt x="69" y="98"/>
                      </a:lnTo>
                      <a:lnTo>
                        <a:pt x="69" y="98"/>
                      </a:lnTo>
                      <a:lnTo>
                        <a:pt x="69" y="98"/>
                      </a:lnTo>
                      <a:lnTo>
                        <a:pt x="71" y="98"/>
                      </a:lnTo>
                      <a:lnTo>
                        <a:pt x="71" y="98"/>
                      </a:lnTo>
                      <a:lnTo>
                        <a:pt x="71" y="98"/>
                      </a:lnTo>
                      <a:lnTo>
                        <a:pt x="73" y="98"/>
                      </a:lnTo>
                      <a:lnTo>
                        <a:pt x="73" y="98"/>
                      </a:lnTo>
                      <a:lnTo>
                        <a:pt x="75" y="98"/>
                      </a:lnTo>
                      <a:lnTo>
                        <a:pt x="75" y="98"/>
                      </a:lnTo>
                      <a:lnTo>
                        <a:pt x="75" y="98"/>
                      </a:lnTo>
                      <a:lnTo>
                        <a:pt x="77" y="98"/>
                      </a:lnTo>
                      <a:lnTo>
                        <a:pt x="77" y="98"/>
                      </a:lnTo>
                      <a:lnTo>
                        <a:pt x="77" y="100"/>
                      </a:lnTo>
                      <a:lnTo>
                        <a:pt x="77" y="100"/>
                      </a:lnTo>
                      <a:lnTo>
                        <a:pt x="79" y="100"/>
                      </a:lnTo>
                      <a:lnTo>
                        <a:pt x="79" y="100"/>
                      </a:lnTo>
                      <a:lnTo>
                        <a:pt x="79" y="100"/>
                      </a:lnTo>
                      <a:lnTo>
                        <a:pt x="79" y="100"/>
                      </a:lnTo>
                      <a:lnTo>
                        <a:pt x="77" y="100"/>
                      </a:lnTo>
                      <a:lnTo>
                        <a:pt x="77" y="100"/>
                      </a:lnTo>
                      <a:lnTo>
                        <a:pt x="77" y="101"/>
                      </a:lnTo>
                      <a:lnTo>
                        <a:pt x="77" y="101"/>
                      </a:lnTo>
                      <a:lnTo>
                        <a:pt x="77" y="101"/>
                      </a:lnTo>
                      <a:lnTo>
                        <a:pt x="77" y="103"/>
                      </a:lnTo>
                      <a:lnTo>
                        <a:pt x="75" y="103"/>
                      </a:lnTo>
                      <a:lnTo>
                        <a:pt x="75" y="103"/>
                      </a:lnTo>
                      <a:lnTo>
                        <a:pt x="75" y="103"/>
                      </a:lnTo>
                      <a:lnTo>
                        <a:pt x="75" y="105"/>
                      </a:lnTo>
                      <a:lnTo>
                        <a:pt x="75" y="105"/>
                      </a:lnTo>
                      <a:lnTo>
                        <a:pt x="75" y="105"/>
                      </a:lnTo>
                      <a:lnTo>
                        <a:pt x="75" y="105"/>
                      </a:lnTo>
                      <a:lnTo>
                        <a:pt x="75" y="105"/>
                      </a:lnTo>
                      <a:lnTo>
                        <a:pt x="75" y="107"/>
                      </a:lnTo>
                      <a:lnTo>
                        <a:pt x="75" y="107"/>
                      </a:lnTo>
                      <a:lnTo>
                        <a:pt x="75" y="109"/>
                      </a:lnTo>
                      <a:lnTo>
                        <a:pt x="75" y="109"/>
                      </a:lnTo>
                      <a:lnTo>
                        <a:pt x="77" y="109"/>
                      </a:lnTo>
                      <a:lnTo>
                        <a:pt x="77" y="109"/>
                      </a:lnTo>
                      <a:lnTo>
                        <a:pt x="77" y="109"/>
                      </a:lnTo>
                      <a:lnTo>
                        <a:pt x="77" y="109"/>
                      </a:lnTo>
                      <a:lnTo>
                        <a:pt x="79" y="109"/>
                      </a:lnTo>
                      <a:lnTo>
                        <a:pt x="79" y="109"/>
                      </a:lnTo>
                      <a:lnTo>
                        <a:pt x="81" y="109"/>
                      </a:lnTo>
                      <a:lnTo>
                        <a:pt x="81" y="109"/>
                      </a:lnTo>
                      <a:lnTo>
                        <a:pt x="81" y="109"/>
                      </a:lnTo>
                      <a:lnTo>
                        <a:pt x="81" y="109"/>
                      </a:lnTo>
                      <a:lnTo>
                        <a:pt x="82" y="109"/>
                      </a:lnTo>
                      <a:lnTo>
                        <a:pt x="82" y="109"/>
                      </a:lnTo>
                      <a:lnTo>
                        <a:pt x="82" y="109"/>
                      </a:lnTo>
                      <a:lnTo>
                        <a:pt x="84" y="109"/>
                      </a:lnTo>
                      <a:lnTo>
                        <a:pt x="84" y="109"/>
                      </a:lnTo>
                      <a:lnTo>
                        <a:pt x="84" y="109"/>
                      </a:lnTo>
                      <a:lnTo>
                        <a:pt x="86" y="109"/>
                      </a:lnTo>
                      <a:lnTo>
                        <a:pt x="86" y="109"/>
                      </a:lnTo>
                      <a:lnTo>
                        <a:pt x="86" y="109"/>
                      </a:lnTo>
                      <a:lnTo>
                        <a:pt x="88" y="109"/>
                      </a:lnTo>
                      <a:lnTo>
                        <a:pt x="88" y="109"/>
                      </a:lnTo>
                      <a:lnTo>
                        <a:pt x="88" y="109"/>
                      </a:lnTo>
                      <a:lnTo>
                        <a:pt x="88" y="109"/>
                      </a:lnTo>
                      <a:lnTo>
                        <a:pt x="90" y="109"/>
                      </a:lnTo>
                      <a:lnTo>
                        <a:pt x="90" y="109"/>
                      </a:lnTo>
                      <a:lnTo>
                        <a:pt x="92" y="109"/>
                      </a:lnTo>
                      <a:lnTo>
                        <a:pt x="92" y="109"/>
                      </a:lnTo>
                      <a:lnTo>
                        <a:pt x="92" y="109"/>
                      </a:lnTo>
                      <a:lnTo>
                        <a:pt x="94" y="109"/>
                      </a:lnTo>
                      <a:lnTo>
                        <a:pt x="94" y="109"/>
                      </a:lnTo>
                      <a:lnTo>
                        <a:pt x="94" y="109"/>
                      </a:lnTo>
                      <a:lnTo>
                        <a:pt x="94" y="109"/>
                      </a:lnTo>
                      <a:lnTo>
                        <a:pt x="96" y="109"/>
                      </a:lnTo>
                      <a:lnTo>
                        <a:pt x="96" y="109"/>
                      </a:lnTo>
                      <a:lnTo>
                        <a:pt x="98" y="109"/>
                      </a:lnTo>
                      <a:lnTo>
                        <a:pt x="98" y="109"/>
                      </a:lnTo>
                      <a:lnTo>
                        <a:pt x="98" y="109"/>
                      </a:lnTo>
                      <a:lnTo>
                        <a:pt x="100" y="109"/>
                      </a:lnTo>
                      <a:lnTo>
                        <a:pt x="100" y="109"/>
                      </a:lnTo>
                      <a:lnTo>
                        <a:pt x="100" y="111"/>
                      </a:lnTo>
                      <a:lnTo>
                        <a:pt x="102" y="111"/>
                      </a:lnTo>
                      <a:lnTo>
                        <a:pt x="102" y="111"/>
                      </a:lnTo>
                      <a:lnTo>
                        <a:pt x="102" y="109"/>
                      </a:lnTo>
                      <a:lnTo>
                        <a:pt x="102" y="109"/>
                      </a:lnTo>
                      <a:lnTo>
                        <a:pt x="103" y="109"/>
                      </a:lnTo>
                      <a:lnTo>
                        <a:pt x="103" y="109"/>
                      </a:lnTo>
                      <a:lnTo>
                        <a:pt x="103" y="109"/>
                      </a:lnTo>
                      <a:lnTo>
                        <a:pt x="105" y="109"/>
                      </a:lnTo>
                      <a:lnTo>
                        <a:pt x="105" y="109"/>
                      </a:lnTo>
                      <a:lnTo>
                        <a:pt x="107" y="109"/>
                      </a:lnTo>
                      <a:lnTo>
                        <a:pt x="107" y="109"/>
                      </a:lnTo>
                      <a:lnTo>
                        <a:pt x="107" y="109"/>
                      </a:lnTo>
                      <a:lnTo>
                        <a:pt x="107" y="111"/>
                      </a:lnTo>
                      <a:lnTo>
                        <a:pt x="109" y="111"/>
                      </a:lnTo>
                      <a:lnTo>
                        <a:pt x="109" y="111"/>
                      </a:lnTo>
                      <a:lnTo>
                        <a:pt x="109" y="109"/>
                      </a:lnTo>
                      <a:lnTo>
                        <a:pt x="109" y="109"/>
                      </a:lnTo>
                      <a:lnTo>
                        <a:pt x="111" y="109"/>
                      </a:lnTo>
                      <a:lnTo>
                        <a:pt x="111" y="109"/>
                      </a:lnTo>
                      <a:lnTo>
                        <a:pt x="111" y="109"/>
                      </a:lnTo>
                      <a:lnTo>
                        <a:pt x="111" y="107"/>
                      </a:lnTo>
                      <a:lnTo>
                        <a:pt x="113" y="107"/>
                      </a:lnTo>
                      <a:lnTo>
                        <a:pt x="113" y="107"/>
                      </a:lnTo>
                      <a:lnTo>
                        <a:pt x="113" y="107"/>
                      </a:lnTo>
                      <a:lnTo>
                        <a:pt x="113" y="107"/>
                      </a:lnTo>
                      <a:lnTo>
                        <a:pt x="113" y="105"/>
                      </a:lnTo>
                      <a:lnTo>
                        <a:pt x="115" y="105"/>
                      </a:lnTo>
                      <a:lnTo>
                        <a:pt x="115" y="105"/>
                      </a:lnTo>
                      <a:lnTo>
                        <a:pt x="115" y="105"/>
                      </a:lnTo>
                      <a:lnTo>
                        <a:pt x="115" y="105"/>
                      </a:lnTo>
                      <a:lnTo>
                        <a:pt x="117" y="105"/>
                      </a:lnTo>
                      <a:lnTo>
                        <a:pt x="117" y="105"/>
                      </a:lnTo>
                      <a:lnTo>
                        <a:pt x="119" y="105"/>
                      </a:lnTo>
                      <a:lnTo>
                        <a:pt x="119" y="105"/>
                      </a:lnTo>
                      <a:lnTo>
                        <a:pt x="119" y="105"/>
                      </a:lnTo>
                      <a:lnTo>
                        <a:pt x="119" y="105"/>
                      </a:lnTo>
                      <a:lnTo>
                        <a:pt x="121" y="105"/>
                      </a:lnTo>
                      <a:lnTo>
                        <a:pt x="121" y="105"/>
                      </a:lnTo>
                      <a:lnTo>
                        <a:pt x="121" y="105"/>
                      </a:lnTo>
                      <a:lnTo>
                        <a:pt x="123" y="105"/>
                      </a:lnTo>
                      <a:lnTo>
                        <a:pt x="123" y="105"/>
                      </a:lnTo>
                      <a:lnTo>
                        <a:pt x="121" y="105"/>
                      </a:lnTo>
                      <a:lnTo>
                        <a:pt x="121" y="105"/>
                      </a:lnTo>
                      <a:lnTo>
                        <a:pt x="121" y="105"/>
                      </a:lnTo>
                      <a:lnTo>
                        <a:pt x="121" y="105"/>
                      </a:lnTo>
                      <a:lnTo>
                        <a:pt x="119" y="105"/>
                      </a:lnTo>
                      <a:lnTo>
                        <a:pt x="119" y="105"/>
                      </a:lnTo>
                      <a:lnTo>
                        <a:pt x="119" y="105"/>
                      </a:lnTo>
                      <a:lnTo>
                        <a:pt x="117" y="105"/>
                      </a:lnTo>
                      <a:lnTo>
                        <a:pt x="117" y="103"/>
                      </a:lnTo>
                      <a:lnTo>
                        <a:pt x="117" y="103"/>
                      </a:lnTo>
                      <a:lnTo>
                        <a:pt x="115" y="103"/>
                      </a:lnTo>
                      <a:lnTo>
                        <a:pt x="115" y="103"/>
                      </a:lnTo>
                      <a:lnTo>
                        <a:pt x="115" y="103"/>
                      </a:lnTo>
                      <a:lnTo>
                        <a:pt x="113" y="103"/>
                      </a:lnTo>
                      <a:lnTo>
                        <a:pt x="113" y="103"/>
                      </a:lnTo>
                      <a:lnTo>
                        <a:pt x="113" y="103"/>
                      </a:lnTo>
                      <a:lnTo>
                        <a:pt x="111" y="103"/>
                      </a:lnTo>
                      <a:lnTo>
                        <a:pt x="111" y="103"/>
                      </a:lnTo>
                      <a:lnTo>
                        <a:pt x="111" y="105"/>
                      </a:lnTo>
                      <a:lnTo>
                        <a:pt x="109" y="105"/>
                      </a:lnTo>
                      <a:lnTo>
                        <a:pt x="109" y="105"/>
                      </a:lnTo>
                      <a:lnTo>
                        <a:pt x="109" y="105"/>
                      </a:lnTo>
                      <a:lnTo>
                        <a:pt x="109" y="105"/>
                      </a:lnTo>
                      <a:lnTo>
                        <a:pt x="109" y="105"/>
                      </a:lnTo>
                      <a:lnTo>
                        <a:pt x="109" y="107"/>
                      </a:lnTo>
                      <a:lnTo>
                        <a:pt x="109" y="107"/>
                      </a:lnTo>
                      <a:lnTo>
                        <a:pt x="109" y="107"/>
                      </a:lnTo>
                      <a:lnTo>
                        <a:pt x="109" y="105"/>
                      </a:lnTo>
                      <a:lnTo>
                        <a:pt x="107" y="105"/>
                      </a:lnTo>
                      <a:lnTo>
                        <a:pt x="107" y="105"/>
                      </a:lnTo>
                      <a:lnTo>
                        <a:pt x="107" y="105"/>
                      </a:lnTo>
                      <a:lnTo>
                        <a:pt x="107" y="105"/>
                      </a:lnTo>
                      <a:lnTo>
                        <a:pt x="107" y="103"/>
                      </a:lnTo>
                      <a:lnTo>
                        <a:pt x="107" y="103"/>
                      </a:lnTo>
                      <a:lnTo>
                        <a:pt x="107" y="103"/>
                      </a:lnTo>
                      <a:lnTo>
                        <a:pt x="107" y="101"/>
                      </a:lnTo>
                      <a:lnTo>
                        <a:pt x="109" y="101"/>
                      </a:lnTo>
                      <a:lnTo>
                        <a:pt x="109" y="101"/>
                      </a:lnTo>
                      <a:lnTo>
                        <a:pt x="107" y="101"/>
                      </a:lnTo>
                      <a:lnTo>
                        <a:pt x="107" y="101"/>
                      </a:lnTo>
                      <a:lnTo>
                        <a:pt x="107" y="100"/>
                      </a:lnTo>
                      <a:lnTo>
                        <a:pt x="107" y="100"/>
                      </a:lnTo>
                      <a:lnTo>
                        <a:pt x="105" y="100"/>
                      </a:lnTo>
                      <a:lnTo>
                        <a:pt x="105" y="100"/>
                      </a:lnTo>
                      <a:lnTo>
                        <a:pt x="105" y="100"/>
                      </a:lnTo>
                      <a:lnTo>
                        <a:pt x="103" y="100"/>
                      </a:lnTo>
                      <a:lnTo>
                        <a:pt x="103" y="98"/>
                      </a:lnTo>
                      <a:lnTo>
                        <a:pt x="103" y="98"/>
                      </a:lnTo>
                      <a:lnTo>
                        <a:pt x="103" y="98"/>
                      </a:lnTo>
                      <a:lnTo>
                        <a:pt x="103" y="98"/>
                      </a:lnTo>
                      <a:lnTo>
                        <a:pt x="102" y="98"/>
                      </a:lnTo>
                      <a:lnTo>
                        <a:pt x="102" y="98"/>
                      </a:lnTo>
                      <a:lnTo>
                        <a:pt x="102" y="98"/>
                      </a:lnTo>
                      <a:lnTo>
                        <a:pt x="102" y="98"/>
                      </a:lnTo>
                      <a:lnTo>
                        <a:pt x="100" y="98"/>
                      </a:lnTo>
                      <a:lnTo>
                        <a:pt x="100" y="98"/>
                      </a:lnTo>
                      <a:lnTo>
                        <a:pt x="98" y="98"/>
                      </a:lnTo>
                      <a:lnTo>
                        <a:pt x="98" y="98"/>
                      </a:lnTo>
                      <a:lnTo>
                        <a:pt x="98" y="96"/>
                      </a:lnTo>
                      <a:lnTo>
                        <a:pt x="98" y="96"/>
                      </a:lnTo>
                      <a:lnTo>
                        <a:pt x="98" y="96"/>
                      </a:lnTo>
                      <a:lnTo>
                        <a:pt x="96" y="96"/>
                      </a:lnTo>
                      <a:lnTo>
                        <a:pt x="96" y="94"/>
                      </a:lnTo>
                      <a:lnTo>
                        <a:pt x="96" y="94"/>
                      </a:lnTo>
                      <a:lnTo>
                        <a:pt x="96" y="94"/>
                      </a:lnTo>
                      <a:lnTo>
                        <a:pt x="96" y="92"/>
                      </a:lnTo>
                      <a:lnTo>
                        <a:pt x="96" y="92"/>
                      </a:lnTo>
                      <a:lnTo>
                        <a:pt x="98" y="92"/>
                      </a:lnTo>
                      <a:lnTo>
                        <a:pt x="98" y="92"/>
                      </a:lnTo>
                      <a:lnTo>
                        <a:pt x="98" y="92"/>
                      </a:lnTo>
                      <a:lnTo>
                        <a:pt x="98" y="90"/>
                      </a:lnTo>
                      <a:lnTo>
                        <a:pt x="98" y="90"/>
                      </a:lnTo>
                      <a:lnTo>
                        <a:pt x="96" y="90"/>
                      </a:lnTo>
                      <a:lnTo>
                        <a:pt x="96" y="90"/>
                      </a:lnTo>
                      <a:lnTo>
                        <a:pt x="94" y="90"/>
                      </a:lnTo>
                      <a:lnTo>
                        <a:pt x="94" y="90"/>
                      </a:lnTo>
                      <a:lnTo>
                        <a:pt x="94" y="90"/>
                      </a:lnTo>
                      <a:lnTo>
                        <a:pt x="92" y="90"/>
                      </a:lnTo>
                      <a:lnTo>
                        <a:pt x="92" y="92"/>
                      </a:lnTo>
                      <a:lnTo>
                        <a:pt x="92" y="92"/>
                      </a:lnTo>
                      <a:lnTo>
                        <a:pt x="92" y="92"/>
                      </a:lnTo>
                      <a:lnTo>
                        <a:pt x="92" y="90"/>
                      </a:lnTo>
                      <a:lnTo>
                        <a:pt x="90" y="90"/>
                      </a:lnTo>
                      <a:lnTo>
                        <a:pt x="90" y="90"/>
                      </a:lnTo>
                      <a:lnTo>
                        <a:pt x="88" y="90"/>
                      </a:lnTo>
                      <a:lnTo>
                        <a:pt x="88" y="90"/>
                      </a:lnTo>
                      <a:lnTo>
                        <a:pt x="88" y="90"/>
                      </a:lnTo>
                      <a:lnTo>
                        <a:pt x="86" y="90"/>
                      </a:lnTo>
                      <a:lnTo>
                        <a:pt x="86" y="90"/>
                      </a:lnTo>
                      <a:lnTo>
                        <a:pt x="86" y="90"/>
                      </a:lnTo>
                      <a:lnTo>
                        <a:pt x="86" y="90"/>
                      </a:lnTo>
                      <a:lnTo>
                        <a:pt x="84" y="90"/>
                      </a:lnTo>
                      <a:lnTo>
                        <a:pt x="84" y="90"/>
                      </a:lnTo>
                      <a:lnTo>
                        <a:pt x="82" y="90"/>
                      </a:lnTo>
                      <a:lnTo>
                        <a:pt x="82" y="90"/>
                      </a:lnTo>
                      <a:lnTo>
                        <a:pt x="82" y="90"/>
                      </a:lnTo>
                      <a:lnTo>
                        <a:pt x="81" y="90"/>
                      </a:lnTo>
                      <a:lnTo>
                        <a:pt x="81" y="90"/>
                      </a:lnTo>
                      <a:lnTo>
                        <a:pt x="81" y="90"/>
                      </a:lnTo>
                      <a:lnTo>
                        <a:pt x="81" y="90"/>
                      </a:lnTo>
                      <a:lnTo>
                        <a:pt x="79" y="90"/>
                      </a:lnTo>
                      <a:lnTo>
                        <a:pt x="79" y="90"/>
                      </a:lnTo>
                      <a:lnTo>
                        <a:pt x="77" y="90"/>
                      </a:lnTo>
                      <a:lnTo>
                        <a:pt x="77" y="90"/>
                      </a:lnTo>
                      <a:lnTo>
                        <a:pt x="77" y="90"/>
                      </a:lnTo>
                      <a:lnTo>
                        <a:pt x="77" y="88"/>
                      </a:lnTo>
                      <a:lnTo>
                        <a:pt x="77" y="88"/>
                      </a:lnTo>
                      <a:lnTo>
                        <a:pt x="77" y="86"/>
                      </a:lnTo>
                      <a:lnTo>
                        <a:pt x="75" y="86"/>
                      </a:lnTo>
                      <a:lnTo>
                        <a:pt x="75" y="86"/>
                      </a:lnTo>
                      <a:lnTo>
                        <a:pt x="75" y="84"/>
                      </a:lnTo>
                      <a:lnTo>
                        <a:pt x="75" y="84"/>
                      </a:lnTo>
                      <a:lnTo>
                        <a:pt x="75" y="84"/>
                      </a:lnTo>
                      <a:lnTo>
                        <a:pt x="75" y="84"/>
                      </a:lnTo>
                      <a:lnTo>
                        <a:pt x="75" y="82"/>
                      </a:lnTo>
                      <a:lnTo>
                        <a:pt x="73" y="82"/>
                      </a:lnTo>
                      <a:lnTo>
                        <a:pt x="73" y="82"/>
                      </a:lnTo>
                      <a:lnTo>
                        <a:pt x="73" y="82"/>
                      </a:lnTo>
                      <a:lnTo>
                        <a:pt x="73" y="82"/>
                      </a:lnTo>
                      <a:lnTo>
                        <a:pt x="71" y="82"/>
                      </a:lnTo>
                      <a:lnTo>
                        <a:pt x="71" y="80"/>
                      </a:lnTo>
                      <a:lnTo>
                        <a:pt x="71" y="80"/>
                      </a:lnTo>
                      <a:lnTo>
                        <a:pt x="71" y="80"/>
                      </a:lnTo>
                      <a:lnTo>
                        <a:pt x="71" y="80"/>
                      </a:lnTo>
                      <a:lnTo>
                        <a:pt x="71" y="78"/>
                      </a:lnTo>
                      <a:lnTo>
                        <a:pt x="69" y="78"/>
                      </a:lnTo>
                      <a:lnTo>
                        <a:pt x="69" y="78"/>
                      </a:lnTo>
                      <a:lnTo>
                        <a:pt x="69" y="78"/>
                      </a:lnTo>
                      <a:lnTo>
                        <a:pt x="69" y="78"/>
                      </a:lnTo>
                      <a:lnTo>
                        <a:pt x="67" y="78"/>
                      </a:lnTo>
                      <a:lnTo>
                        <a:pt x="67" y="78"/>
                      </a:lnTo>
                      <a:lnTo>
                        <a:pt x="65" y="78"/>
                      </a:lnTo>
                      <a:lnTo>
                        <a:pt x="65" y="77"/>
                      </a:lnTo>
                      <a:lnTo>
                        <a:pt x="65" y="77"/>
                      </a:lnTo>
                      <a:lnTo>
                        <a:pt x="65" y="77"/>
                      </a:lnTo>
                      <a:lnTo>
                        <a:pt x="63" y="77"/>
                      </a:lnTo>
                      <a:lnTo>
                        <a:pt x="63" y="77"/>
                      </a:lnTo>
                      <a:lnTo>
                        <a:pt x="63" y="77"/>
                      </a:lnTo>
                      <a:lnTo>
                        <a:pt x="61" y="77"/>
                      </a:lnTo>
                      <a:lnTo>
                        <a:pt x="61" y="77"/>
                      </a:lnTo>
                      <a:lnTo>
                        <a:pt x="61" y="77"/>
                      </a:lnTo>
                      <a:lnTo>
                        <a:pt x="61" y="75"/>
                      </a:lnTo>
                      <a:lnTo>
                        <a:pt x="59" y="75"/>
                      </a:lnTo>
                      <a:lnTo>
                        <a:pt x="59" y="75"/>
                      </a:lnTo>
                      <a:lnTo>
                        <a:pt x="59" y="75"/>
                      </a:lnTo>
                      <a:lnTo>
                        <a:pt x="59" y="75"/>
                      </a:lnTo>
                      <a:lnTo>
                        <a:pt x="58" y="75"/>
                      </a:lnTo>
                      <a:lnTo>
                        <a:pt x="58" y="75"/>
                      </a:lnTo>
                      <a:lnTo>
                        <a:pt x="58" y="75"/>
                      </a:lnTo>
                      <a:lnTo>
                        <a:pt x="56" y="75"/>
                      </a:lnTo>
                      <a:lnTo>
                        <a:pt x="56" y="75"/>
                      </a:lnTo>
                      <a:lnTo>
                        <a:pt x="56" y="75"/>
                      </a:lnTo>
                      <a:lnTo>
                        <a:pt x="56" y="73"/>
                      </a:lnTo>
                      <a:lnTo>
                        <a:pt x="54" y="73"/>
                      </a:lnTo>
                      <a:lnTo>
                        <a:pt x="54" y="73"/>
                      </a:lnTo>
                      <a:lnTo>
                        <a:pt x="54" y="73"/>
                      </a:lnTo>
                      <a:lnTo>
                        <a:pt x="54" y="73"/>
                      </a:lnTo>
                      <a:lnTo>
                        <a:pt x="52" y="73"/>
                      </a:lnTo>
                      <a:lnTo>
                        <a:pt x="52" y="73"/>
                      </a:lnTo>
                      <a:lnTo>
                        <a:pt x="50" y="73"/>
                      </a:lnTo>
                      <a:lnTo>
                        <a:pt x="50" y="71"/>
                      </a:lnTo>
                      <a:lnTo>
                        <a:pt x="50" y="71"/>
                      </a:lnTo>
                      <a:lnTo>
                        <a:pt x="50" y="71"/>
                      </a:lnTo>
                      <a:lnTo>
                        <a:pt x="50" y="71"/>
                      </a:lnTo>
                      <a:lnTo>
                        <a:pt x="48" y="71"/>
                      </a:lnTo>
                      <a:lnTo>
                        <a:pt x="48" y="71"/>
                      </a:lnTo>
                      <a:lnTo>
                        <a:pt x="48" y="71"/>
                      </a:lnTo>
                      <a:lnTo>
                        <a:pt x="48" y="69"/>
                      </a:lnTo>
                      <a:lnTo>
                        <a:pt x="46" y="69"/>
                      </a:lnTo>
                      <a:lnTo>
                        <a:pt x="46" y="69"/>
                      </a:lnTo>
                      <a:lnTo>
                        <a:pt x="44" y="69"/>
                      </a:lnTo>
                      <a:lnTo>
                        <a:pt x="44" y="69"/>
                      </a:lnTo>
                      <a:lnTo>
                        <a:pt x="44" y="69"/>
                      </a:lnTo>
                      <a:lnTo>
                        <a:pt x="44" y="69"/>
                      </a:lnTo>
                      <a:lnTo>
                        <a:pt x="42" y="69"/>
                      </a:lnTo>
                      <a:lnTo>
                        <a:pt x="42" y="69"/>
                      </a:lnTo>
                      <a:lnTo>
                        <a:pt x="42" y="69"/>
                      </a:lnTo>
                      <a:lnTo>
                        <a:pt x="40" y="69"/>
                      </a:lnTo>
                      <a:lnTo>
                        <a:pt x="40" y="69"/>
                      </a:lnTo>
                      <a:lnTo>
                        <a:pt x="38" y="69"/>
                      </a:lnTo>
                      <a:lnTo>
                        <a:pt x="38" y="69"/>
                      </a:lnTo>
                      <a:lnTo>
                        <a:pt x="38" y="69"/>
                      </a:lnTo>
                      <a:lnTo>
                        <a:pt x="38" y="67"/>
                      </a:lnTo>
                      <a:lnTo>
                        <a:pt x="37" y="67"/>
                      </a:lnTo>
                      <a:lnTo>
                        <a:pt x="37" y="67"/>
                      </a:lnTo>
                      <a:lnTo>
                        <a:pt x="37" y="67"/>
                      </a:lnTo>
                      <a:lnTo>
                        <a:pt x="35" y="67"/>
                      </a:lnTo>
                      <a:lnTo>
                        <a:pt x="35" y="65"/>
                      </a:lnTo>
                      <a:lnTo>
                        <a:pt x="35" y="65"/>
                      </a:lnTo>
                      <a:lnTo>
                        <a:pt x="35" y="65"/>
                      </a:lnTo>
                      <a:lnTo>
                        <a:pt x="35" y="65"/>
                      </a:lnTo>
                      <a:lnTo>
                        <a:pt x="33" y="65"/>
                      </a:lnTo>
                      <a:lnTo>
                        <a:pt x="33" y="65"/>
                      </a:lnTo>
                      <a:lnTo>
                        <a:pt x="33" y="65"/>
                      </a:lnTo>
                      <a:lnTo>
                        <a:pt x="31" y="65"/>
                      </a:lnTo>
                      <a:lnTo>
                        <a:pt x="31" y="65"/>
                      </a:lnTo>
                      <a:lnTo>
                        <a:pt x="31" y="65"/>
                      </a:lnTo>
                      <a:lnTo>
                        <a:pt x="29" y="65"/>
                      </a:lnTo>
                      <a:lnTo>
                        <a:pt x="29" y="65"/>
                      </a:lnTo>
                      <a:lnTo>
                        <a:pt x="29" y="65"/>
                      </a:lnTo>
                      <a:lnTo>
                        <a:pt x="27" y="65"/>
                      </a:lnTo>
                      <a:lnTo>
                        <a:pt x="27" y="65"/>
                      </a:lnTo>
                      <a:lnTo>
                        <a:pt x="27" y="63"/>
                      </a:lnTo>
                      <a:lnTo>
                        <a:pt x="27" y="63"/>
                      </a:lnTo>
                      <a:lnTo>
                        <a:pt x="25" y="63"/>
                      </a:lnTo>
                      <a:lnTo>
                        <a:pt x="25" y="63"/>
                      </a:lnTo>
                      <a:lnTo>
                        <a:pt x="23" y="63"/>
                      </a:lnTo>
                      <a:lnTo>
                        <a:pt x="23" y="63"/>
                      </a:lnTo>
                      <a:lnTo>
                        <a:pt x="23" y="63"/>
                      </a:lnTo>
                      <a:lnTo>
                        <a:pt x="21" y="63"/>
                      </a:lnTo>
                      <a:lnTo>
                        <a:pt x="21" y="63"/>
                      </a:lnTo>
                      <a:lnTo>
                        <a:pt x="23" y="63"/>
                      </a:lnTo>
                      <a:lnTo>
                        <a:pt x="23" y="63"/>
                      </a:lnTo>
                      <a:lnTo>
                        <a:pt x="23" y="63"/>
                      </a:lnTo>
                      <a:lnTo>
                        <a:pt x="25" y="63"/>
                      </a:lnTo>
                      <a:lnTo>
                        <a:pt x="25" y="61"/>
                      </a:lnTo>
                      <a:lnTo>
                        <a:pt x="25" y="61"/>
                      </a:lnTo>
                      <a:lnTo>
                        <a:pt x="27" y="61"/>
                      </a:lnTo>
                      <a:lnTo>
                        <a:pt x="27" y="61"/>
                      </a:lnTo>
                      <a:lnTo>
                        <a:pt x="27" y="61"/>
                      </a:lnTo>
                      <a:lnTo>
                        <a:pt x="29" y="61"/>
                      </a:lnTo>
                      <a:lnTo>
                        <a:pt x="29" y="61"/>
                      </a:lnTo>
                      <a:lnTo>
                        <a:pt x="29" y="61"/>
                      </a:lnTo>
                      <a:lnTo>
                        <a:pt x="29" y="61"/>
                      </a:lnTo>
                      <a:lnTo>
                        <a:pt x="31" y="61"/>
                      </a:lnTo>
                      <a:lnTo>
                        <a:pt x="31" y="61"/>
                      </a:lnTo>
                      <a:lnTo>
                        <a:pt x="31" y="59"/>
                      </a:lnTo>
                      <a:lnTo>
                        <a:pt x="31" y="59"/>
                      </a:lnTo>
                      <a:lnTo>
                        <a:pt x="33" y="59"/>
                      </a:lnTo>
                      <a:lnTo>
                        <a:pt x="33" y="57"/>
                      </a:lnTo>
                      <a:lnTo>
                        <a:pt x="33" y="57"/>
                      </a:lnTo>
                      <a:lnTo>
                        <a:pt x="33" y="57"/>
                      </a:lnTo>
                      <a:lnTo>
                        <a:pt x="33" y="57"/>
                      </a:lnTo>
                      <a:lnTo>
                        <a:pt x="33" y="55"/>
                      </a:lnTo>
                      <a:lnTo>
                        <a:pt x="33" y="55"/>
                      </a:lnTo>
                      <a:lnTo>
                        <a:pt x="33" y="55"/>
                      </a:lnTo>
                      <a:lnTo>
                        <a:pt x="33" y="54"/>
                      </a:lnTo>
                      <a:lnTo>
                        <a:pt x="33" y="54"/>
                      </a:lnTo>
                      <a:lnTo>
                        <a:pt x="33" y="54"/>
                      </a:lnTo>
                      <a:lnTo>
                        <a:pt x="33" y="52"/>
                      </a:lnTo>
                      <a:lnTo>
                        <a:pt x="33" y="52"/>
                      </a:lnTo>
                      <a:lnTo>
                        <a:pt x="33" y="52"/>
                      </a:lnTo>
                      <a:lnTo>
                        <a:pt x="35" y="52"/>
                      </a:lnTo>
                      <a:lnTo>
                        <a:pt x="35" y="52"/>
                      </a:lnTo>
                      <a:lnTo>
                        <a:pt x="35" y="52"/>
                      </a:lnTo>
                      <a:lnTo>
                        <a:pt x="35" y="52"/>
                      </a:lnTo>
                      <a:lnTo>
                        <a:pt x="37" y="52"/>
                      </a:lnTo>
                      <a:lnTo>
                        <a:pt x="37" y="52"/>
                      </a:lnTo>
                      <a:lnTo>
                        <a:pt x="38" y="52"/>
                      </a:lnTo>
                      <a:lnTo>
                        <a:pt x="38" y="52"/>
                      </a:lnTo>
                      <a:lnTo>
                        <a:pt x="38" y="52"/>
                      </a:lnTo>
                      <a:lnTo>
                        <a:pt x="40" y="52"/>
                      </a:lnTo>
                      <a:lnTo>
                        <a:pt x="40" y="52"/>
                      </a:lnTo>
                      <a:lnTo>
                        <a:pt x="42" y="52"/>
                      </a:lnTo>
                      <a:lnTo>
                        <a:pt x="42" y="52"/>
                      </a:lnTo>
                      <a:lnTo>
                        <a:pt x="42" y="52"/>
                      </a:lnTo>
                      <a:lnTo>
                        <a:pt x="44" y="52"/>
                      </a:lnTo>
                      <a:lnTo>
                        <a:pt x="44" y="52"/>
                      </a:lnTo>
                      <a:lnTo>
                        <a:pt x="44" y="52"/>
                      </a:lnTo>
                      <a:lnTo>
                        <a:pt x="46" y="52"/>
                      </a:lnTo>
                      <a:lnTo>
                        <a:pt x="46" y="52"/>
                      </a:lnTo>
                      <a:lnTo>
                        <a:pt x="48" y="52"/>
                      </a:lnTo>
                      <a:lnTo>
                        <a:pt x="48" y="52"/>
                      </a:lnTo>
                      <a:lnTo>
                        <a:pt x="48" y="52"/>
                      </a:lnTo>
                      <a:lnTo>
                        <a:pt x="50" y="52"/>
                      </a:lnTo>
                      <a:lnTo>
                        <a:pt x="50" y="52"/>
                      </a:lnTo>
                      <a:lnTo>
                        <a:pt x="50" y="52"/>
                      </a:lnTo>
                      <a:lnTo>
                        <a:pt x="52" y="52"/>
                      </a:lnTo>
                      <a:lnTo>
                        <a:pt x="52" y="52"/>
                      </a:lnTo>
                      <a:lnTo>
                        <a:pt x="52" y="52"/>
                      </a:lnTo>
                      <a:lnTo>
                        <a:pt x="54" y="52"/>
                      </a:lnTo>
                      <a:lnTo>
                        <a:pt x="54" y="52"/>
                      </a:lnTo>
                      <a:lnTo>
                        <a:pt x="54" y="52"/>
                      </a:lnTo>
                      <a:lnTo>
                        <a:pt x="56" y="52"/>
                      </a:lnTo>
                      <a:lnTo>
                        <a:pt x="56" y="52"/>
                      </a:lnTo>
                      <a:lnTo>
                        <a:pt x="56" y="52"/>
                      </a:lnTo>
                      <a:lnTo>
                        <a:pt x="58" y="52"/>
                      </a:lnTo>
                      <a:lnTo>
                        <a:pt x="58" y="52"/>
                      </a:lnTo>
                      <a:lnTo>
                        <a:pt x="59" y="52"/>
                      </a:lnTo>
                      <a:lnTo>
                        <a:pt x="59" y="52"/>
                      </a:lnTo>
                      <a:lnTo>
                        <a:pt x="59" y="52"/>
                      </a:lnTo>
                      <a:lnTo>
                        <a:pt x="61" y="52"/>
                      </a:lnTo>
                      <a:lnTo>
                        <a:pt x="61" y="50"/>
                      </a:lnTo>
                      <a:lnTo>
                        <a:pt x="61" y="50"/>
                      </a:lnTo>
                      <a:lnTo>
                        <a:pt x="61" y="50"/>
                      </a:lnTo>
                      <a:lnTo>
                        <a:pt x="63" y="50"/>
                      </a:lnTo>
                      <a:lnTo>
                        <a:pt x="63" y="50"/>
                      </a:lnTo>
                      <a:lnTo>
                        <a:pt x="65" y="50"/>
                      </a:lnTo>
                      <a:lnTo>
                        <a:pt x="65" y="50"/>
                      </a:lnTo>
                      <a:lnTo>
                        <a:pt x="65" y="50"/>
                      </a:lnTo>
                      <a:lnTo>
                        <a:pt x="67" y="50"/>
                      </a:lnTo>
                      <a:lnTo>
                        <a:pt x="67" y="50"/>
                      </a:lnTo>
                      <a:lnTo>
                        <a:pt x="69" y="50"/>
                      </a:lnTo>
                      <a:lnTo>
                        <a:pt x="69" y="50"/>
                      </a:lnTo>
                      <a:lnTo>
                        <a:pt x="69" y="50"/>
                      </a:lnTo>
                      <a:lnTo>
                        <a:pt x="69" y="50"/>
                      </a:lnTo>
                      <a:lnTo>
                        <a:pt x="71" y="50"/>
                      </a:lnTo>
                      <a:lnTo>
                        <a:pt x="71" y="50"/>
                      </a:lnTo>
                      <a:lnTo>
                        <a:pt x="71" y="50"/>
                      </a:lnTo>
                      <a:lnTo>
                        <a:pt x="73" y="50"/>
                      </a:lnTo>
                      <a:lnTo>
                        <a:pt x="73" y="50"/>
                      </a:lnTo>
                      <a:lnTo>
                        <a:pt x="73" y="50"/>
                      </a:lnTo>
                      <a:lnTo>
                        <a:pt x="75" y="50"/>
                      </a:lnTo>
                      <a:lnTo>
                        <a:pt x="75" y="50"/>
                      </a:lnTo>
                      <a:lnTo>
                        <a:pt x="75" y="48"/>
                      </a:lnTo>
                      <a:lnTo>
                        <a:pt x="75" y="48"/>
                      </a:lnTo>
                      <a:lnTo>
                        <a:pt x="77" y="48"/>
                      </a:lnTo>
                      <a:lnTo>
                        <a:pt x="77" y="48"/>
                      </a:lnTo>
                      <a:lnTo>
                        <a:pt x="77" y="48"/>
                      </a:lnTo>
                      <a:lnTo>
                        <a:pt x="77" y="48"/>
                      </a:lnTo>
                      <a:lnTo>
                        <a:pt x="79" y="48"/>
                      </a:lnTo>
                      <a:lnTo>
                        <a:pt x="79" y="48"/>
                      </a:lnTo>
                      <a:lnTo>
                        <a:pt x="79" y="46"/>
                      </a:lnTo>
                      <a:lnTo>
                        <a:pt x="81" y="46"/>
                      </a:lnTo>
                      <a:lnTo>
                        <a:pt x="81" y="46"/>
                      </a:lnTo>
                      <a:lnTo>
                        <a:pt x="81" y="46"/>
                      </a:lnTo>
                      <a:lnTo>
                        <a:pt x="81" y="46"/>
                      </a:lnTo>
                      <a:lnTo>
                        <a:pt x="81" y="44"/>
                      </a:lnTo>
                      <a:lnTo>
                        <a:pt x="82" y="44"/>
                      </a:lnTo>
                      <a:lnTo>
                        <a:pt x="82" y="44"/>
                      </a:lnTo>
                      <a:lnTo>
                        <a:pt x="82" y="44"/>
                      </a:lnTo>
                      <a:lnTo>
                        <a:pt x="82" y="44"/>
                      </a:lnTo>
                      <a:lnTo>
                        <a:pt x="84" y="44"/>
                      </a:lnTo>
                      <a:lnTo>
                        <a:pt x="84" y="42"/>
                      </a:lnTo>
                      <a:lnTo>
                        <a:pt x="84" y="42"/>
                      </a:lnTo>
                      <a:lnTo>
                        <a:pt x="84" y="42"/>
                      </a:lnTo>
                      <a:lnTo>
                        <a:pt x="86" y="42"/>
                      </a:lnTo>
                      <a:lnTo>
                        <a:pt x="86" y="42"/>
                      </a:lnTo>
                      <a:lnTo>
                        <a:pt x="86" y="42"/>
                      </a:lnTo>
                      <a:lnTo>
                        <a:pt x="86" y="40"/>
                      </a:lnTo>
                      <a:lnTo>
                        <a:pt x="86" y="40"/>
                      </a:lnTo>
                      <a:lnTo>
                        <a:pt x="86" y="38"/>
                      </a:lnTo>
                      <a:lnTo>
                        <a:pt x="86" y="38"/>
                      </a:lnTo>
                      <a:lnTo>
                        <a:pt x="86" y="36"/>
                      </a:lnTo>
                      <a:lnTo>
                        <a:pt x="86" y="36"/>
                      </a:lnTo>
                      <a:lnTo>
                        <a:pt x="86" y="36"/>
                      </a:lnTo>
                      <a:lnTo>
                        <a:pt x="86" y="34"/>
                      </a:lnTo>
                      <a:lnTo>
                        <a:pt x="86" y="34"/>
                      </a:lnTo>
                      <a:lnTo>
                        <a:pt x="88" y="34"/>
                      </a:lnTo>
                      <a:lnTo>
                        <a:pt x="88" y="34"/>
                      </a:lnTo>
                      <a:lnTo>
                        <a:pt x="88" y="34"/>
                      </a:lnTo>
                      <a:lnTo>
                        <a:pt x="88" y="32"/>
                      </a:lnTo>
                      <a:lnTo>
                        <a:pt x="88" y="32"/>
                      </a:lnTo>
                      <a:lnTo>
                        <a:pt x="88" y="32"/>
                      </a:lnTo>
                      <a:lnTo>
                        <a:pt x="90" y="32"/>
                      </a:lnTo>
                      <a:lnTo>
                        <a:pt x="90" y="32"/>
                      </a:lnTo>
                      <a:lnTo>
                        <a:pt x="90" y="31"/>
                      </a:lnTo>
                      <a:lnTo>
                        <a:pt x="92" y="31"/>
                      </a:lnTo>
                      <a:lnTo>
                        <a:pt x="92" y="31"/>
                      </a:lnTo>
                      <a:lnTo>
                        <a:pt x="92" y="31"/>
                      </a:lnTo>
                      <a:lnTo>
                        <a:pt x="92" y="31"/>
                      </a:lnTo>
                      <a:lnTo>
                        <a:pt x="94" y="31"/>
                      </a:lnTo>
                      <a:lnTo>
                        <a:pt x="94" y="29"/>
                      </a:lnTo>
                      <a:lnTo>
                        <a:pt x="94" y="29"/>
                      </a:lnTo>
                      <a:lnTo>
                        <a:pt x="94" y="29"/>
                      </a:lnTo>
                      <a:lnTo>
                        <a:pt x="94" y="29"/>
                      </a:lnTo>
                      <a:lnTo>
                        <a:pt x="96" y="29"/>
                      </a:lnTo>
                      <a:lnTo>
                        <a:pt x="96" y="27"/>
                      </a:lnTo>
                      <a:lnTo>
                        <a:pt x="96" y="27"/>
                      </a:lnTo>
                      <a:lnTo>
                        <a:pt x="98" y="27"/>
                      </a:lnTo>
                      <a:lnTo>
                        <a:pt x="98" y="27"/>
                      </a:lnTo>
                      <a:lnTo>
                        <a:pt x="98" y="27"/>
                      </a:lnTo>
                      <a:lnTo>
                        <a:pt x="98" y="27"/>
                      </a:lnTo>
                      <a:lnTo>
                        <a:pt x="98" y="27"/>
                      </a:lnTo>
                      <a:lnTo>
                        <a:pt x="100" y="27"/>
                      </a:lnTo>
                      <a:lnTo>
                        <a:pt x="100" y="25"/>
                      </a:lnTo>
                      <a:lnTo>
                        <a:pt x="100" y="25"/>
                      </a:lnTo>
                      <a:lnTo>
                        <a:pt x="102" y="25"/>
                      </a:lnTo>
                      <a:lnTo>
                        <a:pt x="102" y="25"/>
                      </a:lnTo>
                      <a:lnTo>
                        <a:pt x="102" y="25"/>
                      </a:lnTo>
                      <a:lnTo>
                        <a:pt x="102" y="25"/>
                      </a:lnTo>
                      <a:lnTo>
                        <a:pt x="103" y="25"/>
                      </a:lnTo>
                      <a:lnTo>
                        <a:pt x="103" y="23"/>
                      </a:lnTo>
                      <a:lnTo>
                        <a:pt x="103" y="23"/>
                      </a:lnTo>
                      <a:lnTo>
                        <a:pt x="103" y="23"/>
                      </a:lnTo>
                      <a:lnTo>
                        <a:pt x="105" y="23"/>
                      </a:lnTo>
                      <a:lnTo>
                        <a:pt x="105" y="23"/>
                      </a:lnTo>
                      <a:lnTo>
                        <a:pt x="105" y="23"/>
                      </a:lnTo>
                      <a:lnTo>
                        <a:pt x="107" y="23"/>
                      </a:lnTo>
                      <a:lnTo>
                        <a:pt x="107" y="23"/>
                      </a:lnTo>
                      <a:lnTo>
                        <a:pt x="107" y="23"/>
                      </a:lnTo>
                      <a:lnTo>
                        <a:pt x="107" y="21"/>
                      </a:lnTo>
                      <a:lnTo>
                        <a:pt x="109" y="21"/>
                      </a:lnTo>
                      <a:lnTo>
                        <a:pt x="109" y="21"/>
                      </a:lnTo>
                      <a:lnTo>
                        <a:pt x="109" y="23"/>
                      </a:lnTo>
                      <a:lnTo>
                        <a:pt x="109" y="23"/>
                      </a:lnTo>
                      <a:lnTo>
                        <a:pt x="111" y="23"/>
                      </a:lnTo>
                      <a:lnTo>
                        <a:pt x="111" y="23"/>
                      </a:lnTo>
                      <a:lnTo>
                        <a:pt x="113" y="23"/>
                      </a:lnTo>
                      <a:lnTo>
                        <a:pt x="113" y="23"/>
                      </a:lnTo>
                      <a:lnTo>
                        <a:pt x="113" y="23"/>
                      </a:lnTo>
                      <a:lnTo>
                        <a:pt x="115" y="23"/>
                      </a:lnTo>
                      <a:lnTo>
                        <a:pt x="115" y="23"/>
                      </a:lnTo>
                      <a:lnTo>
                        <a:pt x="115" y="23"/>
                      </a:lnTo>
                      <a:lnTo>
                        <a:pt x="117" y="23"/>
                      </a:lnTo>
                      <a:lnTo>
                        <a:pt x="117" y="23"/>
                      </a:lnTo>
                      <a:lnTo>
                        <a:pt x="119" y="23"/>
                      </a:lnTo>
                      <a:lnTo>
                        <a:pt x="119" y="23"/>
                      </a:lnTo>
                      <a:lnTo>
                        <a:pt x="119" y="23"/>
                      </a:lnTo>
                      <a:lnTo>
                        <a:pt x="121" y="23"/>
                      </a:lnTo>
                      <a:lnTo>
                        <a:pt x="121" y="23"/>
                      </a:lnTo>
                      <a:lnTo>
                        <a:pt x="121" y="23"/>
                      </a:lnTo>
                      <a:lnTo>
                        <a:pt x="123" y="23"/>
                      </a:lnTo>
                      <a:lnTo>
                        <a:pt x="123" y="21"/>
                      </a:lnTo>
                      <a:lnTo>
                        <a:pt x="123" y="21"/>
                      </a:lnTo>
                      <a:lnTo>
                        <a:pt x="125" y="21"/>
                      </a:lnTo>
                      <a:lnTo>
                        <a:pt x="125" y="21"/>
                      </a:lnTo>
                      <a:lnTo>
                        <a:pt x="125" y="21"/>
                      </a:lnTo>
                      <a:lnTo>
                        <a:pt x="126" y="21"/>
                      </a:lnTo>
                      <a:lnTo>
                        <a:pt x="126" y="21"/>
                      </a:lnTo>
                      <a:lnTo>
                        <a:pt x="126" y="21"/>
                      </a:lnTo>
                      <a:lnTo>
                        <a:pt x="128" y="21"/>
                      </a:lnTo>
                      <a:lnTo>
                        <a:pt x="128" y="21"/>
                      </a:lnTo>
                      <a:lnTo>
                        <a:pt x="128" y="21"/>
                      </a:lnTo>
                      <a:lnTo>
                        <a:pt x="128" y="19"/>
                      </a:lnTo>
                      <a:lnTo>
                        <a:pt x="130" y="19"/>
                      </a:lnTo>
                      <a:lnTo>
                        <a:pt x="130" y="19"/>
                      </a:lnTo>
                      <a:lnTo>
                        <a:pt x="130" y="19"/>
                      </a:lnTo>
                      <a:lnTo>
                        <a:pt x="132" y="19"/>
                      </a:lnTo>
                      <a:lnTo>
                        <a:pt x="132" y="19"/>
                      </a:lnTo>
                      <a:lnTo>
                        <a:pt x="132" y="19"/>
                      </a:lnTo>
                      <a:lnTo>
                        <a:pt x="134" y="19"/>
                      </a:lnTo>
                      <a:lnTo>
                        <a:pt x="134" y="19"/>
                      </a:lnTo>
                      <a:lnTo>
                        <a:pt x="134" y="17"/>
                      </a:lnTo>
                      <a:lnTo>
                        <a:pt x="134" y="17"/>
                      </a:lnTo>
                      <a:lnTo>
                        <a:pt x="136" y="17"/>
                      </a:lnTo>
                      <a:lnTo>
                        <a:pt x="136" y="17"/>
                      </a:lnTo>
                      <a:lnTo>
                        <a:pt x="136" y="17"/>
                      </a:lnTo>
                      <a:lnTo>
                        <a:pt x="136" y="17"/>
                      </a:lnTo>
                      <a:lnTo>
                        <a:pt x="138" y="17"/>
                      </a:lnTo>
                      <a:lnTo>
                        <a:pt x="138" y="17"/>
                      </a:lnTo>
                      <a:lnTo>
                        <a:pt x="138" y="17"/>
                      </a:lnTo>
                      <a:lnTo>
                        <a:pt x="140" y="17"/>
                      </a:lnTo>
                      <a:lnTo>
                        <a:pt x="140" y="15"/>
                      </a:lnTo>
                      <a:lnTo>
                        <a:pt x="140" y="15"/>
                      </a:lnTo>
                      <a:lnTo>
                        <a:pt x="140" y="15"/>
                      </a:lnTo>
                      <a:lnTo>
                        <a:pt x="142" y="15"/>
                      </a:lnTo>
                      <a:lnTo>
                        <a:pt x="142" y="15"/>
                      </a:lnTo>
                      <a:lnTo>
                        <a:pt x="142" y="15"/>
                      </a:lnTo>
                      <a:lnTo>
                        <a:pt x="142" y="15"/>
                      </a:lnTo>
                      <a:lnTo>
                        <a:pt x="144" y="15"/>
                      </a:lnTo>
                      <a:lnTo>
                        <a:pt x="144" y="13"/>
                      </a:lnTo>
                      <a:lnTo>
                        <a:pt x="144" y="13"/>
                      </a:lnTo>
                      <a:lnTo>
                        <a:pt x="146" y="13"/>
                      </a:lnTo>
                      <a:lnTo>
                        <a:pt x="146" y="13"/>
                      </a:lnTo>
                      <a:lnTo>
                        <a:pt x="146" y="13"/>
                      </a:lnTo>
                      <a:lnTo>
                        <a:pt x="146" y="13"/>
                      </a:lnTo>
                      <a:lnTo>
                        <a:pt x="146" y="11"/>
                      </a:lnTo>
                      <a:lnTo>
                        <a:pt x="148" y="11"/>
                      </a:lnTo>
                      <a:lnTo>
                        <a:pt x="148" y="11"/>
                      </a:lnTo>
                      <a:lnTo>
                        <a:pt x="148" y="11"/>
                      </a:lnTo>
                      <a:lnTo>
                        <a:pt x="149" y="11"/>
                      </a:lnTo>
                      <a:lnTo>
                        <a:pt x="149" y="11"/>
                      </a:lnTo>
                      <a:lnTo>
                        <a:pt x="149" y="11"/>
                      </a:lnTo>
                      <a:lnTo>
                        <a:pt x="151" y="11"/>
                      </a:lnTo>
                      <a:lnTo>
                        <a:pt x="151" y="11"/>
                      </a:lnTo>
                      <a:lnTo>
                        <a:pt x="151" y="11"/>
                      </a:lnTo>
                      <a:lnTo>
                        <a:pt x="153" y="11"/>
                      </a:lnTo>
                      <a:lnTo>
                        <a:pt x="153" y="11"/>
                      </a:lnTo>
                      <a:lnTo>
                        <a:pt x="155" y="11"/>
                      </a:lnTo>
                      <a:lnTo>
                        <a:pt x="155" y="11"/>
                      </a:lnTo>
                      <a:lnTo>
                        <a:pt x="155" y="9"/>
                      </a:lnTo>
                      <a:lnTo>
                        <a:pt x="155" y="9"/>
                      </a:lnTo>
                      <a:lnTo>
                        <a:pt x="157" y="9"/>
                      </a:lnTo>
                      <a:lnTo>
                        <a:pt x="157" y="9"/>
                      </a:lnTo>
                      <a:lnTo>
                        <a:pt x="157" y="9"/>
                      </a:lnTo>
                      <a:lnTo>
                        <a:pt x="159" y="9"/>
                      </a:lnTo>
                      <a:lnTo>
                        <a:pt x="159" y="9"/>
                      </a:lnTo>
                      <a:lnTo>
                        <a:pt x="161" y="9"/>
                      </a:lnTo>
                      <a:lnTo>
                        <a:pt x="161" y="9"/>
                      </a:lnTo>
                      <a:lnTo>
                        <a:pt x="161" y="9"/>
                      </a:lnTo>
                      <a:lnTo>
                        <a:pt x="163" y="9"/>
                      </a:lnTo>
                      <a:lnTo>
                        <a:pt x="163" y="11"/>
                      </a:lnTo>
                      <a:lnTo>
                        <a:pt x="161" y="11"/>
                      </a:lnTo>
                      <a:lnTo>
                        <a:pt x="161" y="11"/>
                      </a:lnTo>
                      <a:lnTo>
                        <a:pt x="161" y="11"/>
                      </a:lnTo>
                      <a:lnTo>
                        <a:pt x="159" y="11"/>
                      </a:lnTo>
                      <a:lnTo>
                        <a:pt x="159" y="11"/>
                      </a:lnTo>
                      <a:lnTo>
                        <a:pt x="157" y="11"/>
                      </a:lnTo>
                      <a:lnTo>
                        <a:pt x="157" y="11"/>
                      </a:lnTo>
                      <a:lnTo>
                        <a:pt x="157" y="11"/>
                      </a:lnTo>
                      <a:lnTo>
                        <a:pt x="157" y="11"/>
                      </a:lnTo>
                      <a:lnTo>
                        <a:pt x="159" y="11"/>
                      </a:lnTo>
                      <a:lnTo>
                        <a:pt x="159" y="11"/>
                      </a:lnTo>
                      <a:lnTo>
                        <a:pt x="161" y="11"/>
                      </a:lnTo>
                      <a:lnTo>
                        <a:pt x="161" y="11"/>
                      </a:lnTo>
                      <a:lnTo>
                        <a:pt x="161" y="11"/>
                      </a:lnTo>
                      <a:lnTo>
                        <a:pt x="161" y="13"/>
                      </a:lnTo>
                      <a:lnTo>
                        <a:pt x="163" y="13"/>
                      </a:lnTo>
                      <a:lnTo>
                        <a:pt x="163" y="13"/>
                      </a:lnTo>
                      <a:lnTo>
                        <a:pt x="163" y="13"/>
                      </a:lnTo>
                      <a:lnTo>
                        <a:pt x="165" y="13"/>
                      </a:lnTo>
                      <a:lnTo>
                        <a:pt x="165" y="13"/>
                      </a:lnTo>
                      <a:lnTo>
                        <a:pt x="165" y="11"/>
                      </a:lnTo>
                      <a:lnTo>
                        <a:pt x="167" y="11"/>
                      </a:lnTo>
                      <a:lnTo>
                        <a:pt x="167" y="11"/>
                      </a:lnTo>
                      <a:lnTo>
                        <a:pt x="167" y="11"/>
                      </a:lnTo>
                      <a:lnTo>
                        <a:pt x="167" y="11"/>
                      </a:lnTo>
                      <a:lnTo>
                        <a:pt x="169" y="11"/>
                      </a:lnTo>
                      <a:lnTo>
                        <a:pt x="169" y="11"/>
                      </a:lnTo>
                      <a:lnTo>
                        <a:pt x="169" y="11"/>
                      </a:lnTo>
                      <a:lnTo>
                        <a:pt x="169" y="11"/>
                      </a:lnTo>
                      <a:lnTo>
                        <a:pt x="170" y="11"/>
                      </a:lnTo>
                      <a:lnTo>
                        <a:pt x="170" y="11"/>
                      </a:lnTo>
                      <a:lnTo>
                        <a:pt x="172" y="11"/>
                      </a:lnTo>
                      <a:lnTo>
                        <a:pt x="172" y="11"/>
                      </a:lnTo>
                      <a:lnTo>
                        <a:pt x="172" y="11"/>
                      </a:lnTo>
                      <a:lnTo>
                        <a:pt x="174" y="11"/>
                      </a:lnTo>
                      <a:lnTo>
                        <a:pt x="174" y="11"/>
                      </a:lnTo>
                      <a:lnTo>
                        <a:pt x="174" y="11"/>
                      </a:lnTo>
                      <a:lnTo>
                        <a:pt x="174" y="11"/>
                      </a:lnTo>
                      <a:lnTo>
                        <a:pt x="176" y="11"/>
                      </a:lnTo>
                      <a:lnTo>
                        <a:pt x="176" y="11"/>
                      </a:lnTo>
                      <a:lnTo>
                        <a:pt x="178" y="11"/>
                      </a:lnTo>
                      <a:lnTo>
                        <a:pt x="178" y="11"/>
                      </a:lnTo>
                      <a:lnTo>
                        <a:pt x="178" y="11"/>
                      </a:lnTo>
                      <a:lnTo>
                        <a:pt x="178" y="9"/>
                      </a:lnTo>
                      <a:lnTo>
                        <a:pt x="180" y="9"/>
                      </a:lnTo>
                      <a:lnTo>
                        <a:pt x="180" y="9"/>
                      </a:lnTo>
                      <a:lnTo>
                        <a:pt x="180" y="9"/>
                      </a:lnTo>
                      <a:lnTo>
                        <a:pt x="182" y="9"/>
                      </a:lnTo>
                      <a:lnTo>
                        <a:pt x="182" y="9"/>
                      </a:lnTo>
                      <a:lnTo>
                        <a:pt x="182" y="9"/>
                      </a:lnTo>
                      <a:lnTo>
                        <a:pt x="184" y="9"/>
                      </a:lnTo>
                      <a:lnTo>
                        <a:pt x="184" y="9"/>
                      </a:lnTo>
                      <a:lnTo>
                        <a:pt x="184" y="9"/>
                      </a:lnTo>
                      <a:lnTo>
                        <a:pt x="184" y="9"/>
                      </a:lnTo>
                      <a:lnTo>
                        <a:pt x="186" y="9"/>
                      </a:lnTo>
                      <a:lnTo>
                        <a:pt x="186" y="9"/>
                      </a:lnTo>
                      <a:lnTo>
                        <a:pt x="186" y="8"/>
                      </a:lnTo>
                      <a:lnTo>
                        <a:pt x="188" y="8"/>
                      </a:lnTo>
                      <a:lnTo>
                        <a:pt x="188" y="8"/>
                      </a:lnTo>
                      <a:lnTo>
                        <a:pt x="188" y="8"/>
                      </a:lnTo>
                      <a:lnTo>
                        <a:pt x="188" y="8"/>
                      </a:lnTo>
                      <a:lnTo>
                        <a:pt x="190" y="8"/>
                      </a:lnTo>
                      <a:lnTo>
                        <a:pt x="190" y="8"/>
                      </a:lnTo>
                      <a:lnTo>
                        <a:pt x="190" y="6"/>
                      </a:lnTo>
                      <a:lnTo>
                        <a:pt x="190" y="6"/>
                      </a:lnTo>
                      <a:lnTo>
                        <a:pt x="190" y="6"/>
                      </a:lnTo>
                      <a:lnTo>
                        <a:pt x="192" y="6"/>
                      </a:lnTo>
                      <a:lnTo>
                        <a:pt x="192" y="6"/>
                      </a:lnTo>
                      <a:lnTo>
                        <a:pt x="192" y="4"/>
                      </a:lnTo>
                      <a:lnTo>
                        <a:pt x="193" y="4"/>
                      </a:lnTo>
                      <a:lnTo>
                        <a:pt x="193" y="4"/>
                      </a:lnTo>
                      <a:lnTo>
                        <a:pt x="193" y="4"/>
                      </a:lnTo>
                      <a:lnTo>
                        <a:pt x="193" y="4"/>
                      </a:lnTo>
                      <a:lnTo>
                        <a:pt x="195" y="4"/>
                      </a:lnTo>
                      <a:lnTo>
                        <a:pt x="195" y="2"/>
                      </a:lnTo>
                      <a:lnTo>
                        <a:pt x="195" y="2"/>
                      </a:lnTo>
                      <a:lnTo>
                        <a:pt x="195" y="2"/>
                      </a:lnTo>
                      <a:lnTo>
                        <a:pt x="195" y="2"/>
                      </a:lnTo>
                      <a:lnTo>
                        <a:pt x="197" y="2"/>
                      </a:lnTo>
                      <a:lnTo>
                        <a:pt x="197" y="2"/>
                      </a:lnTo>
                      <a:lnTo>
                        <a:pt x="199" y="2"/>
                      </a:lnTo>
                      <a:lnTo>
                        <a:pt x="199" y="2"/>
                      </a:lnTo>
                      <a:lnTo>
                        <a:pt x="199" y="2"/>
                      </a:lnTo>
                      <a:lnTo>
                        <a:pt x="199" y="2"/>
                      </a:lnTo>
                      <a:lnTo>
                        <a:pt x="201" y="2"/>
                      </a:lnTo>
                      <a:lnTo>
                        <a:pt x="201" y="2"/>
                      </a:lnTo>
                      <a:lnTo>
                        <a:pt x="201" y="2"/>
                      </a:lnTo>
                      <a:lnTo>
                        <a:pt x="201" y="0"/>
                      </a:lnTo>
                      <a:lnTo>
                        <a:pt x="203" y="0"/>
                      </a:lnTo>
                      <a:lnTo>
                        <a:pt x="203" y="0"/>
                      </a:lnTo>
                      <a:lnTo>
                        <a:pt x="205" y="0"/>
                      </a:lnTo>
                      <a:lnTo>
                        <a:pt x="205" y="2"/>
                      </a:lnTo>
                      <a:lnTo>
                        <a:pt x="205" y="2"/>
                      </a:lnTo>
                      <a:lnTo>
                        <a:pt x="205" y="2"/>
                      </a:lnTo>
                      <a:lnTo>
                        <a:pt x="205" y="2"/>
                      </a:lnTo>
                      <a:lnTo>
                        <a:pt x="203" y="2"/>
                      </a:lnTo>
                      <a:lnTo>
                        <a:pt x="203" y="2"/>
                      </a:lnTo>
                      <a:lnTo>
                        <a:pt x="205" y="2"/>
                      </a:lnTo>
                      <a:lnTo>
                        <a:pt x="205" y="2"/>
                      </a:lnTo>
                      <a:lnTo>
                        <a:pt x="205" y="2"/>
                      </a:lnTo>
                      <a:lnTo>
                        <a:pt x="207" y="2"/>
                      </a:lnTo>
                      <a:lnTo>
                        <a:pt x="207" y="2"/>
                      </a:lnTo>
                      <a:lnTo>
                        <a:pt x="207" y="2"/>
                      </a:lnTo>
                      <a:lnTo>
                        <a:pt x="209" y="2"/>
                      </a:lnTo>
                      <a:lnTo>
                        <a:pt x="209" y="2"/>
                      </a:lnTo>
                      <a:lnTo>
                        <a:pt x="209" y="2"/>
                      </a:lnTo>
                      <a:lnTo>
                        <a:pt x="209" y="2"/>
                      </a:lnTo>
                      <a:lnTo>
                        <a:pt x="209" y="2"/>
                      </a:lnTo>
                      <a:lnTo>
                        <a:pt x="211" y="2"/>
                      </a:lnTo>
                      <a:lnTo>
                        <a:pt x="211" y="2"/>
                      </a:lnTo>
                      <a:lnTo>
                        <a:pt x="211" y="2"/>
                      </a:lnTo>
                      <a:lnTo>
                        <a:pt x="213" y="2"/>
                      </a:lnTo>
                      <a:lnTo>
                        <a:pt x="213" y="2"/>
                      </a:lnTo>
                      <a:lnTo>
                        <a:pt x="213" y="4"/>
                      </a:lnTo>
                      <a:lnTo>
                        <a:pt x="213" y="4"/>
                      </a:lnTo>
                      <a:lnTo>
                        <a:pt x="213" y="4"/>
                      </a:lnTo>
                      <a:lnTo>
                        <a:pt x="214" y="4"/>
                      </a:lnTo>
                      <a:lnTo>
                        <a:pt x="214" y="4"/>
                      </a:lnTo>
                      <a:lnTo>
                        <a:pt x="214" y="4"/>
                      </a:lnTo>
                      <a:lnTo>
                        <a:pt x="214" y="4"/>
                      </a:lnTo>
                      <a:lnTo>
                        <a:pt x="216" y="4"/>
                      </a:lnTo>
                      <a:lnTo>
                        <a:pt x="216" y="4"/>
                      </a:lnTo>
                      <a:lnTo>
                        <a:pt x="216" y="4"/>
                      </a:lnTo>
                      <a:lnTo>
                        <a:pt x="218" y="4"/>
                      </a:lnTo>
                      <a:lnTo>
                        <a:pt x="218" y="4"/>
                      </a:lnTo>
                      <a:lnTo>
                        <a:pt x="220" y="4"/>
                      </a:lnTo>
                      <a:lnTo>
                        <a:pt x="220" y="4"/>
                      </a:lnTo>
                      <a:lnTo>
                        <a:pt x="220" y="4"/>
                      </a:lnTo>
                      <a:lnTo>
                        <a:pt x="220" y="4"/>
                      </a:lnTo>
                      <a:lnTo>
                        <a:pt x="220" y="6"/>
                      </a:lnTo>
                      <a:lnTo>
                        <a:pt x="220" y="6"/>
                      </a:lnTo>
                      <a:lnTo>
                        <a:pt x="220" y="6"/>
                      </a:lnTo>
                      <a:lnTo>
                        <a:pt x="220" y="4"/>
                      </a:lnTo>
                      <a:lnTo>
                        <a:pt x="218" y="4"/>
                      </a:lnTo>
                      <a:lnTo>
                        <a:pt x="218" y="6"/>
                      </a:lnTo>
                      <a:lnTo>
                        <a:pt x="218" y="6"/>
                      </a:lnTo>
                      <a:lnTo>
                        <a:pt x="220" y="6"/>
                      </a:lnTo>
                      <a:lnTo>
                        <a:pt x="220" y="8"/>
                      </a:lnTo>
                      <a:lnTo>
                        <a:pt x="220" y="8"/>
                      </a:lnTo>
                      <a:lnTo>
                        <a:pt x="218" y="8"/>
                      </a:lnTo>
                      <a:lnTo>
                        <a:pt x="218" y="8"/>
                      </a:lnTo>
                      <a:lnTo>
                        <a:pt x="218" y="9"/>
                      </a:lnTo>
                      <a:lnTo>
                        <a:pt x="218" y="9"/>
                      </a:lnTo>
                      <a:lnTo>
                        <a:pt x="216" y="9"/>
                      </a:lnTo>
                      <a:lnTo>
                        <a:pt x="216" y="9"/>
                      </a:lnTo>
                      <a:lnTo>
                        <a:pt x="216" y="9"/>
                      </a:lnTo>
                      <a:lnTo>
                        <a:pt x="216" y="9"/>
                      </a:lnTo>
                      <a:lnTo>
                        <a:pt x="214" y="9"/>
                      </a:lnTo>
                      <a:lnTo>
                        <a:pt x="214" y="9"/>
                      </a:lnTo>
                      <a:lnTo>
                        <a:pt x="214" y="9"/>
                      </a:lnTo>
                      <a:lnTo>
                        <a:pt x="214" y="9"/>
                      </a:lnTo>
                      <a:lnTo>
                        <a:pt x="213" y="9"/>
                      </a:lnTo>
                      <a:lnTo>
                        <a:pt x="213" y="9"/>
                      </a:lnTo>
                      <a:lnTo>
                        <a:pt x="211" y="9"/>
                      </a:lnTo>
                      <a:lnTo>
                        <a:pt x="211" y="9"/>
                      </a:lnTo>
                      <a:lnTo>
                        <a:pt x="213" y="9"/>
                      </a:lnTo>
                      <a:lnTo>
                        <a:pt x="213" y="11"/>
                      </a:lnTo>
                      <a:lnTo>
                        <a:pt x="213" y="11"/>
                      </a:lnTo>
                      <a:lnTo>
                        <a:pt x="213" y="11"/>
                      </a:lnTo>
                      <a:lnTo>
                        <a:pt x="213" y="11"/>
                      </a:lnTo>
                      <a:lnTo>
                        <a:pt x="214" y="11"/>
                      </a:lnTo>
                      <a:lnTo>
                        <a:pt x="214" y="11"/>
                      </a:lnTo>
                      <a:lnTo>
                        <a:pt x="214" y="11"/>
                      </a:lnTo>
                      <a:lnTo>
                        <a:pt x="216" y="11"/>
                      </a:lnTo>
                      <a:lnTo>
                        <a:pt x="216" y="11"/>
                      </a:lnTo>
                      <a:lnTo>
                        <a:pt x="216" y="11"/>
                      </a:lnTo>
                      <a:lnTo>
                        <a:pt x="218" y="11"/>
                      </a:lnTo>
                      <a:lnTo>
                        <a:pt x="218" y="11"/>
                      </a:lnTo>
                      <a:lnTo>
                        <a:pt x="218" y="9"/>
                      </a:lnTo>
                      <a:lnTo>
                        <a:pt x="218" y="9"/>
                      </a:lnTo>
                      <a:lnTo>
                        <a:pt x="220" y="9"/>
                      </a:lnTo>
                      <a:lnTo>
                        <a:pt x="220" y="9"/>
                      </a:lnTo>
                      <a:lnTo>
                        <a:pt x="220" y="9"/>
                      </a:lnTo>
                      <a:lnTo>
                        <a:pt x="220" y="9"/>
                      </a:lnTo>
                      <a:lnTo>
                        <a:pt x="222" y="9"/>
                      </a:lnTo>
                      <a:lnTo>
                        <a:pt x="222" y="8"/>
                      </a:lnTo>
                      <a:lnTo>
                        <a:pt x="222" y="8"/>
                      </a:lnTo>
                      <a:lnTo>
                        <a:pt x="222" y="8"/>
                      </a:lnTo>
                      <a:lnTo>
                        <a:pt x="222" y="8"/>
                      </a:lnTo>
                      <a:lnTo>
                        <a:pt x="222" y="6"/>
                      </a:lnTo>
                      <a:lnTo>
                        <a:pt x="224" y="6"/>
                      </a:lnTo>
                      <a:lnTo>
                        <a:pt x="224" y="6"/>
                      </a:lnTo>
                      <a:lnTo>
                        <a:pt x="226" y="6"/>
                      </a:lnTo>
                      <a:lnTo>
                        <a:pt x="226" y="6"/>
                      </a:lnTo>
                      <a:lnTo>
                        <a:pt x="226" y="6"/>
                      </a:lnTo>
                      <a:lnTo>
                        <a:pt x="226" y="6"/>
                      </a:lnTo>
                      <a:lnTo>
                        <a:pt x="228" y="6"/>
                      </a:lnTo>
                      <a:lnTo>
                        <a:pt x="228" y="6"/>
                      </a:lnTo>
                      <a:lnTo>
                        <a:pt x="228" y="6"/>
                      </a:lnTo>
                      <a:lnTo>
                        <a:pt x="230" y="6"/>
                      </a:lnTo>
                      <a:lnTo>
                        <a:pt x="230" y="6"/>
                      </a:lnTo>
                      <a:lnTo>
                        <a:pt x="230" y="6"/>
                      </a:lnTo>
                      <a:lnTo>
                        <a:pt x="232" y="6"/>
                      </a:lnTo>
                      <a:lnTo>
                        <a:pt x="232" y="6"/>
                      </a:lnTo>
                      <a:lnTo>
                        <a:pt x="232" y="6"/>
                      </a:lnTo>
                      <a:lnTo>
                        <a:pt x="232" y="8"/>
                      </a:lnTo>
                      <a:lnTo>
                        <a:pt x="234" y="8"/>
                      </a:lnTo>
                      <a:lnTo>
                        <a:pt x="234" y="8"/>
                      </a:lnTo>
                      <a:lnTo>
                        <a:pt x="234" y="8"/>
                      </a:lnTo>
                      <a:lnTo>
                        <a:pt x="234" y="8"/>
                      </a:lnTo>
                      <a:lnTo>
                        <a:pt x="236" y="8"/>
                      </a:lnTo>
                      <a:lnTo>
                        <a:pt x="236" y="9"/>
                      </a:lnTo>
                      <a:lnTo>
                        <a:pt x="236" y="9"/>
                      </a:lnTo>
                      <a:lnTo>
                        <a:pt x="236" y="9"/>
                      </a:lnTo>
                      <a:lnTo>
                        <a:pt x="236" y="9"/>
                      </a:lnTo>
                      <a:lnTo>
                        <a:pt x="236" y="9"/>
                      </a:lnTo>
                      <a:lnTo>
                        <a:pt x="236" y="11"/>
                      </a:lnTo>
                      <a:lnTo>
                        <a:pt x="236" y="11"/>
                      </a:lnTo>
                      <a:lnTo>
                        <a:pt x="236" y="11"/>
                      </a:lnTo>
                      <a:lnTo>
                        <a:pt x="237" y="11"/>
                      </a:lnTo>
                      <a:lnTo>
                        <a:pt x="237" y="11"/>
                      </a:lnTo>
                      <a:lnTo>
                        <a:pt x="237" y="11"/>
                      </a:lnTo>
                      <a:lnTo>
                        <a:pt x="237" y="11"/>
                      </a:lnTo>
                      <a:lnTo>
                        <a:pt x="239" y="11"/>
                      </a:lnTo>
                      <a:lnTo>
                        <a:pt x="239" y="11"/>
                      </a:lnTo>
                      <a:lnTo>
                        <a:pt x="239" y="11"/>
                      </a:lnTo>
                      <a:lnTo>
                        <a:pt x="241" y="11"/>
                      </a:lnTo>
                      <a:lnTo>
                        <a:pt x="241" y="11"/>
                      </a:lnTo>
                      <a:lnTo>
                        <a:pt x="241" y="11"/>
                      </a:lnTo>
                      <a:lnTo>
                        <a:pt x="241" y="13"/>
                      </a:lnTo>
                      <a:lnTo>
                        <a:pt x="243" y="13"/>
                      </a:lnTo>
                      <a:lnTo>
                        <a:pt x="243" y="13"/>
                      </a:lnTo>
                      <a:lnTo>
                        <a:pt x="243" y="11"/>
                      </a:lnTo>
                      <a:lnTo>
                        <a:pt x="243" y="11"/>
                      </a:lnTo>
                      <a:lnTo>
                        <a:pt x="245" y="11"/>
                      </a:lnTo>
                      <a:lnTo>
                        <a:pt x="245" y="11"/>
                      </a:lnTo>
                      <a:lnTo>
                        <a:pt x="245" y="11"/>
                      </a:lnTo>
                      <a:lnTo>
                        <a:pt x="247" y="11"/>
                      </a:lnTo>
                      <a:lnTo>
                        <a:pt x="247" y="9"/>
                      </a:lnTo>
                      <a:lnTo>
                        <a:pt x="247" y="9"/>
                      </a:lnTo>
                      <a:lnTo>
                        <a:pt x="247" y="9"/>
                      </a:lnTo>
                      <a:lnTo>
                        <a:pt x="249" y="9"/>
                      </a:lnTo>
                      <a:lnTo>
                        <a:pt x="249" y="9"/>
                      </a:lnTo>
                      <a:lnTo>
                        <a:pt x="249" y="9"/>
                      </a:lnTo>
                      <a:lnTo>
                        <a:pt x="251" y="9"/>
                      </a:lnTo>
                      <a:lnTo>
                        <a:pt x="251" y="9"/>
                      </a:lnTo>
                      <a:lnTo>
                        <a:pt x="253" y="9"/>
                      </a:lnTo>
                      <a:lnTo>
                        <a:pt x="253" y="9"/>
                      </a:lnTo>
                      <a:lnTo>
                        <a:pt x="253" y="9"/>
                      </a:lnTo>
                      <a:lnTo>
                        <a:pt x="255" y="9"/>
                      </a:lnTo>
                      <a:lnTo>
                        <a:pt x="255" y="9"/>
                      </a:lnTo>
                      <a:lnTo>
                        <a:pt x="255" y="9"/>
                      </a:lnTo>
                      <a:lnTo>
                        <a:pt x="257" y="9"/>
                      </a:lnTo>
                      <a:lnTo>
                        <a:pt x="257" y="9"/>
                      </a:lnTo>
                      <a:lnTo>
                        <a:pt x="258" y="9"/>
                      </a:lnTo>
                      <a:lnTo>
                        <a:pt x="258" y="9"/>
                      </a:lnTo>
                      <a:lnTo>
                        <a:pt x="258" y="9"/>
                      </a:lnTo>
                      <a:lnTo>
                        <a:pt x="258" y="9"/>
                      </a:lnTo>
                      <a:lnTo>
                        <a:pt x="260" y="9"/>
                      </a:lnTo>
                      <a:lnTo>
                        <a:pt x="260" y="9"/>
                      </a:lnTo>
                      <a:lnTo>
                        <a:pt x="260" y="9"/>
                      </a:lnTo>
                      <a:lnTo>
                        <a:pt x="262" y="9"/>
                      </a:lnTo>
                      <a:lnTo>
                        <a:pt x="262" y="9"/>
                      </a:lnTo>
                      <a:lnTo>
                        <a:pt x="262" y="9"/>
                      </a:lnTo>
                      <a:lnTo>
                        <a:pt x="264" y="9"/>
                      </a:lnTo>
                      <a:lnTo>
                        <a:pt x="264" y="9"/>
                      </a:lnTo>
                      <a:lnTo>
                        <a:pt x="264" y="9"/>
                      </a:lnTo>
                      <a:lnTo>
                        <a:pt x="264" y="9"/>
                      </a:lnTo>
                      <a:lnTo>
                        <a:pt x="266" y="9"/>
                      </a:lnTo>
                      <a:lnTo>
                        <a:pt x="266" y="9"/>
                      </a:lnTo>
                      <a:lnTo>
                        <a:pt x="266" y="9"/>
                      </a:lnTo>
                      <a:lnTo>
                        <a:pt x="266" y="9"/>
                      </a:lnTo>
                      <a:lnTo>
                        <a:pt x="268" y="9"/>
                      </a:lnTo>
                      <a:lnTo>
                        <a:pt x="268" y="9"/>
                      </a:lnTo>
                      <a:lnTo>
                        <a:pt x="270" y="9"/>
                      </a:lnTo>
                      <a:lnTo>
                        <a:pt x="270" y="9"/>
                      </a:lnTo>
                      <a:lnTo>
                        <a:pt x="270" y="9"/>
                      </a:lnTo>
                      <a:lnTo>
                        <a:pt x="272" y="9"/>
                      </a:lnTo>
                      <a:lnTo>
                        <a:pt x="272" y="9"/>
                      </a:lnTo>
                      <a:lnTo>
                        <a:pt x="272" y="11"/>
                      </a:lnTo>
                      <a:lnTo>
                        <a:pt x="274" y="11"/>
                      </a:lnTo>
                      <a:lnTo>
                        <a:pt x="274" y="11"/>
                      </a:lnTo>
                      <a:lnTo>
                        <a:pt x="274" y="11"/>
                      </a:lnTo>
                      <a:lnTo>
                        <a:pt x="276" y="11"/>
                      </a:lnTo>
                      <a:lnTo>
                        <a:pt x="276" y="11"/>
                      </a:lnTo>
                      <a:lnTo>
                        <a:pt x="276" y="11"/>
                      </a:lnTo>
                      <a:lnTo>
                        <a:pt x="276" y="11"/>
                      </a:lnTo>
                      <a:lnTo>
                        <a:pt x="278" y="11"/>
                      </a:lnTo>
                      <a:lnTo>
                        <a:pt x="278" y="13"/>
                      </a:lnTo>
                      <a:lnTo>
                        <a:pt x="276" y="13"/>
                      </a:lnTo>
                      <a:lnTo>
                        <a:pt x="276" y="13"/>
                      </a:lnTo>
                      <a:lnTo>
                        <a:pt x="276" y="13"/>
                      </a:lnTo>
                      <a:lnTo>
                        <a:pt x="276" y="13"/>
                      </a:lnTo>
                      <a:lnTo>
                        <a:pt x="274" y="13"/>
                      </a:lnTo>
                      <a:lnTo>
                        <a:pt x="274" y="15"/>
                      </a:lnTo>
                      <a:lnTo>
                        <a:pt x="274" y="15"/>
                      </a:lnTo>
                      <a:lnTo>
                        <a:pt x="274" y="15"/>
                      </a:lnTo>
                      <a:lnTo>
                        <a:pt x="274" y="15"/>
                      </a:lnTo>
                      <a:lnTo>
                        <a:pt x="274" y="17"/>
                      </a:lnTo>
                      <a:lnTo>
                        <a:pt x="274" y="17"/>
                      </a:lnTo>
                      <a:lnTo>
                        <a:pt x="274" y="17"/>
                      </a:lnTo>
                      <a:lnTo>
                        <a:pt x="276" y="17"/>
                      </a:lnTo>
                      <a:lnTo>
                        <a:pt x="276" y="17"/>
                      </a:lnTo>
                      <a:lnTo>
                        <a:pt x="276" y="17"/>
                      </a:lnTo>
                      <a:lnTo>
                        <a:pt x="278" y="17"/>
                      </a:lnTo>
                      <a:lnTo>
                        <a:pt x="278" y="17"/>
                      </a:lnTo>
                      <a:lnTo>
                        <a:pt x="280" y="17"/>
                      </a:lnTo>
                      <a:lnTo>
                        <a:pt x="280" y="17"/>
                      </a:lnTo>
                      <a:lnTo>
                        <a:pt x="280" y="17"/>
                      </a:lnTo>
                      <a:lnTo>
                        <a:pt x="281" y="17"/>
                      </a:lnTo>
                      <a:lnTo>
                        <a:pt x="281" y="17"/>
                      </a:lnTo>
                      <a:lnTo>
                        <a:pt x="281" y="17"/>
                      </a:lnTo>
                      <a:lnTo>
                        <a:pt x="281" y="17"/>
                      </a:lnTo>
                      <a:lnTo>
                        <a:pt x="283" y="17"/>
                      </a:lnTo>
                      <a:lnTo>
                        <a:pt x="283" y="17"/>
                      </a:lnTo>
                      <a:lnTo>
                        <a:pt x="285" y="17"/>
                      </a:lnTo>
                      <a:lnTo>
                        <a:pt x="285" y="17"/>
                      </a:lnTo>
                      <a:lnTo>
                        <a:pt x="285" y="17"/>
                      </a:lnTo>
                      <a:lnTo>
                        <a:pt x="285" y="17"/>
                      </a:lnTo>
                      <a:lnTo>
                        <a:pt x="285" y="19"/>
                      </a:lnTo>
                      <a:lnTo>
                        <a:pt x="285" y="19"/>
                      </a:lnTo>
                      <a:lnTo>
                        <a:pt x="287" y="19"/>
                      </a:lnTo>
                      <a:lnTo>
                        <a:pt x="287" y="19"/>
                      </a:lnTo>
                      <a:lnTo>
                        <a:pt x="287" y="19"/>
                      </a:lnTo>
                      <a:lnTo>
                        <a:pt x="289" y="19"/>
                      </a:lnTo>
                      <a:lnTo>
                        <a:pt x="289" y="19"/>
                      </a:lnTo>
                      <a:lnTo>
                        <a:pt x="291" y="19"/>
                      </a:lnTo>
                      <a:lnTo>
                        <a:pt x="291" y="19"/>
                      </a:lnTo>
                      <a:lnTo>
                        <a:pt x="291" y="19"/>
                      </a:lnTo>
                      <a:lnTo>
                        <a:pt x="291" y="21"/>
                      </a:lnTo>
                      <a:lnTo>
                        <a:pt x="293" y="21"/>
                      </a:lnTo>
                      <a:lnTo>
                        <a:pt x="293" y="21"/>
                      </a:lnTo>
                      <a:lnTo>
                        <a:pt x="293" y="21"/>
                      </a:lnTo>
                      <a:lnTo>
                        <a:pt x="293" y="19"/>
                      </a:lnTo>
                      <a:lnTo>
                        <a:pt x="295" y="19"/>
                      </a:lnTo>
                      <a:lnTo>
                        <a:pt x="295" y="19"/>
                      </a:lnTo>
                      <a:lnTo>
                        <a:pt x="297" y="19"/>
                      </a:lnTo>
                      <a:lnTo>
                        <a:pt x="297" y="19"/>
                      </a:lnTo>
                      <a:lnTo>
                        <a:pt x="297" y="19"/>
                      </a:lnTo>
                      <a:lnTo>
                        <a:pt x="297" y="19"/>
                      </a:lnTo>
                      <a:lnTo>
                        <a:pt x="299" y="19"/>
                      </a:lnTo>
                      <a:lnTo>
                        <a:pt x="299" y="19"/>
                      </a:lnTo>
                      <a:lnTo>
                        <a:pt x="301" y="19"/>
                      </a:lnTo>
                      <a:lnTo>
                        <a:pt x="301" y="19"/>
                      </a:lnTo>
                      <a:lnTo>
                        <a:pt x="301" y="19"/>
                      </a:lnTo>
                      <a:lnTo>
                        <a:pt x="301" y="17"/>
                      </a:lnTo>
                      <a:lnTo>
                        <a:pt x="303" y="17"/>
                      </a:lnTo>
                      <a:lnTo>
                        <a:pt x="303" y="17"/>
                      </a:lnTo>
                      <a:lnTo>
                        <a:pt x="303" y="19"/>
                      </a:lnTo>
                      <a:lnTo>
                        <a:pt x="303" y="19"/>
                      </a:lnTo>
                      <a:lnTo>
                        <a:pt x="304" y="19"/>
                      </a:lnTo>
                      <a:lnTo>
                        <a:pt x="304" y="17"/>
                      </a:lnTo>
                      <a:lnTo>
                        <a:pt x="304" y="17"/>
                      </a:lnTo>
                      <a:lnTo>
                        <a:pt x="306" y="17"/>
                      </a:lnTo>
                      <a:lnTo>
                        <a:pt x="306" y="19"/>
                      </a:lnTo>
                      <a:lnTo>
                        <a:pt x="306" y="19"/>
                      </a:lnTo>
                      <a:lnTo>
                        <a:pt x="306" y="19"/>
                      </a:lnTo>
                      <a:lnTo>
                        <a:pt x="308" y="19"/>
                      </a:lnTo>
                      <a:lnTo>
                        <a:pt x="308" y="19"/>
                      </a:lnTo>
                      <a:lnTo>
                        <a:pt x="308" y="19"/>
                      </a:lnTo>
                      <a:lnTo>
                        <a:pt x="308" y="19"/>
                      </a:lnTo>
                      <a:lnTo>
                        <a:pt x="310" y="19"/>
                      </a:lnTo>
                      <a:lnTo>
                        <a:pt x="310" y="19"/>
                      </a:lnTo>
                      <a:lnTo>
                        <a:pt x="312" y="19"/>
                      </a:lnTo>
                      <a:lnTo>
                        <a:pt x="312" y="19"/>
                      </a:lnTo>
                      <a:lnTo>
                        <a:pt x="312" y="19"/>
                      </a:lnTo>
                      <a:lnTo>
                        <a:pt x="314" y="19"/>
                      </a:lnTo>
                      <a:lnTo>
                        <a:pt x="314" y="19"/>
                      </a:lnTo>
                      <a:lnTo>
                        <a:pt x="314" y="19"/>
                      </a:lnTo>
                      <a:lnTo>
                        <a:pt x="314" y="19"/>
                      </a:lnTo>
                      <a:lnTo>
                        <a:pt x="316" y="19"/>
                      </a:lnTo>
                      <a:lnTo>
                        <a:pt x="316" y="19"/>
                      </a:lnTo>
                      <a:lnTo>
                        <a:pt x="316" y="17"/>
                      </a:lnTo>
                      <a:lnTo>
                        <a:pt x="316" y="17"/>
                      </a:lnTo>
                      <a:lnTo>
                        <a:pt x="316" y="17"/>
                      </a:lnTo>
                      <a:lnTo>
                        <a:pt x="316" y="17"/>
                      </a:lnTo>
                      <a:lnTo>
                        <a:pt x="318" y="17"/>
                      </a:lnTo>
                      <a:lnTo>
                        <a:pt x="318" y="17"/>
                      </a:lnTo>
                      <a:lnTo>
                        <a:pt x="318" y="17"/>
                      </a:lnTo>
                      <a:lnTo>
                        <a:pt x="320" y="17"/>
                      </a:lnTo>
                      <a:lnTo>
                        <a:pt x="320" y="17"/>
                      </a:lnTo>
                      <a:lnTo>
                        <a:pt x="320" y="17"/>
                      </a:lnTo>
                      <a:lnTo>
                        <a:pt x="322" y="17"/>
                      </a:lnTo>
                      <a:lnTo>
                        <a:pt x="322" y="17"/>
                      </a:lnTo>
                      <a:lnTo>
                        <a:pt x="324" y="17"/>
                      </a:lnTo>
                      <a:lnTo>
                        <a:pt x="324" y="17"/>
                      </a:lnTo>
                      <a:lnTo>
                        <a:pt x="324" y="17"/>
                      </a:lnTo>
                      <a:lnTo>
                        <a:pt x="325" y="17"/>
                      </a:lnTo>
                      <a:lnTo>
                        <a:pt x="325" y="17"/>
                      </a:lnTo>
                      <a:lnTo>
                        <a:pt x="325" y="17"/>
                      </a:lnTo>
                      <a:lnTo>
                        <a:pt x="327" y="17"/>
                      </a:lnTo>
                      <a:lnTo>
                        <a:pt x="327" y="17"/>
                      </a:lnTo>
                      <a:lnTo>
                        <a:pt x="327" y="17"/>
                      </a:lnTo>
                      <a:lnTo>
                        <a:pt x="329" y="17"/>
                      </a:lnTo>
                      <a:lnTo>
                        <a:pt x="329" y="17"/>
                      </a:lnTo>
                      <a:lnTo>
                        <a:pt x="329" y="17"/>
                      </a:lnTo>
                      <a:lnTo>
                        <a:pt x="331" y="17"/>
                      </a:lnTo>
                      <a:lnTo>
                        <a:pt x="331" y="17"/>
                      </a:lnTo>
                      <a:lnTo>
                        <a:pt x="331" y="19"/>
                      </a:lnTo>
                      <a:lnTo>
                        <a:pt x="333" y="19"/>
                      </a:lnTo>
                      <a:lnTo>
                        <a:pt x="333" y="19"/>
                      </a:lnTo>
                      <a:lnTo>
                        <a:pt x="333" y="19"/>
                      </a:lnTo>
                      <a:lnTo>
                        <a:pt x="335" y="19"/>
                      </a:lnTo>
                      <a:lnTo>
                        <a:pt x="335" y="19"/>
                      </a:lnTo>
                      <a:lnTo>
                        <a:pt x="335" y="19"/>
                      </a:lnTo>
                      <a:lnTo>
                        <a:pt x="335" y="19"/>
                      </a:lnTo>
                      <a:lnTo>
                        <a:pt x="337" y="19"/>
                      </a:lnTo>
                      <a:lnTo>
                        <a:pt x="337" y="19"/>
                      </a:lnTo>
                      <a:lnTo>
                        <a:pt x="337" y="21"/>
                      </a:lnTo>
                      <a:lnTo>
                        <a:pt x="339" y="21"/>
                      </a:lnTo>
                      <a:lnTo>
                        <a:pt x="339" y="19"/>
                      </a:lnTo>
                      <a:lnTo>
                        <a:pt x="339" y="19"/>
                      </a:lnTo>
                      <a:lnTo>
                        <a:pt x="339" y="19"/>
                      </a:lnTo>
                      <a:lnTo>
                        <a:pt x="339" y="21"/>
                      </a:lnTo>
                      <a:lnTo>
                        <a:pt x="341" y="21"/>
                      </a:lnTo>
                      <a:lnTo>
                        <a:pt x="341" y="21"/>
                      </a:lnTo>
                      <a:lnTo>
                        <a:pt x="341" y="21"/>
                      </a:lnTo>
                      <a:lnTo>
                        <a:pt x="341" y="21"/>
                      </a:lnTo>
                      <a:lnTo>
                        <a:pt x="343" y="21"/>
                      </a:lnTo>
                      <a:lnTo>
                        <a:pt x="343" y="23"/>
                      </a:lnTo>
                      <a:lnTo>
                        <a:pt x="343" y="23"/>
                      </a:lnTo>
                      <a:lnTo>
                        <a:pt x="345" y="23"/>
                      </a:lnTo>
                      <a:lnTo>
                        <a:pt x="345" y="23"/>
                      </a:lnTo>
                      <a:lnTo>
                        <a:pt x="345" y="21"/>
                      </a:lnTo>
                      <a:lnTo>
                        <a:pt x="345" y="21"/>
                      </a:lnTo>
                      <a:lnTo>
                        <a:pt x="347" y="21"/>
                      </a:lnTo>
                      <a:lnTo>
                        <a:pt x="347" y="21"/>
                      </a:lnTo>
                      <a:lnTo>
                        <a:pt x="347" y="21"/>
                      </a:lnTo>
                      <a:lnTo>
                        <a:pt x="348" y="21"/>
                      </a:lnTo>
                      <a:lnTo>
                        <a:pt x="348" y="21"/>
                      </a:lnTo>
                      <a:lnTo>
                        <a:pt x="348" y="23"/>
                      </a:lnTo>
                      <a:lnTo>
                        <a:pt x="350" y="23"/>
                      </a:lnTo>
                      <a:lnTo>
                        <a:pt x="350" y="23"/>
                      </a:lnTo>
                      <a:lnTo>
                        <a:pt x="350" y="23"/>
                      </a:lnTo>
                      <a:lnTo>
                        <a:pt x="352" y="23"/>
                      </a:lnTo>
                      <a:lnTo>
                        <a:pt x="352" y="23"/>
                      </a:lnTo>
                      <a:lnTo>
                        <a:pt x="352" y="23"/>
                      </a:lnTo>
                      <a:lnTo>
                        <a:pt x="354" y="23"/>
                      </a:lnTo>
                      <a:lnTo>
                        <a:pt x="354" y="23"/>
                      </a:lnTo>
                      <a:lnTo>
                        <a:pt x="354" y="25"/>
                      </a:lnTo>
                      <a:lnTo>
                        <a:pt x="354" y="25"/>
                      </a:lnTo>
                      <a:lnTo>
                        <a:pt x="356" y="25"/>
                      </a:lnTo>
                      <a:lnTo>
                        <a:pt x="356" y="25"/>
                      </a:lnTo>
                      <a:lnTo>
                        <a:pt x="356" y="25"/>
                      </a:lnTo>
                      <a:lnTo>
                        <a:pt x="356" y="25"/>
                      </a:lnTo>
                      <a:lnTo>
                        <a:pt x="356" y="25"/>
                      </a:lnTo>
                      <a:lnTo>
                        <a:pt x="358" y="25"/>
                      </a:lnTo>
                      <a:lnTo>
                        <a:pt x="358" y="25"/>
                      </a:lnTo>
                      <a:lnTo>
                        <a:pt x="358" y="25"/>
                      </a:lnTo>
                      <a:lnTo>
                        <a:pt x="360" y="25"/>
                      </a:lnTo>
                      <a:lnTo>
                        <a:pt x="360" y="25"/>
                      </a:lnTo>
                      <a:lnTo>
                        <a:pt x="360" y="25"/>
                      </a:lnTo>
                      <a:lnTo>
                        <a:pt x="362" y="25"/>
                      </a:lnTo>
                      <a:lnTo>
                        <a:pt x="362" y="25"/>
                      </a:lnTo>
                      <a:lnTo>
                        <a:pt x="362" y="25"/>
                      </a:lnTo>
                      <a:lnTo>
                        <a:pt x="362" y="25"/>
                      </a:lnTo>
                      <a:lnTo>
                        <a:pt x="364" y="25"/>
                      </a:lnTo>
                      <a:lnTo>
                        <a:pt x="364" y="25"/>
                      </a:lnTo>
                      <a:lnTo>
                        <a:pt x="364" y="25"/>
                      </a:lnTo>
                      <a:lnTo>
                        <a:pt x="364" y="27"/>
                      </a:lnTo>
                      <a:lnTo>
                        <a:pt x="366" y="27"/>
                      </a:lnTo>
                      <a:lnTo>
                        <a:pt x="366" y="27"/>
                      </a:lnTo>
                      <a:lnTo>
                        <a:pt x="366" y="27"/>
                      </a:lnTo>
                      <a:lnTo>
                        <a:pt x="368" y="27"/>
                      </a:lnTo>
                      <a:lnTo>
                        <a:pt x="368" y="27"/>
                      </a:lnTo>
                      <a:lnTo>
                        <a:pt x="368" y="25"/>
                      </a:lnTo>
                      <a:lnTo>
                        <a:pt x="368" y="25"/>
                      </a:lnTo>
                      <a:lnTo>
                        <a:pt x="369" y="25"/>
                      </a:lnTo>
                      <a:lnTo>
                        <a:pt x="369" y="25"/>
                      </a:lnTo>
                      <a:lnTo>
                        <a:pt x="371" y="25"/>
                      </a:lnTo>
                      <a:lnTo>
                        <a:pt x="371" y="25"/>
                      </a:lnTo>
                      <a:lnTo>
                        <a:pt x="371" y="25"/>
                      </a:lnTo>
                      <a:lnTo>
                        <a:pt x="373" y="25"/>
                      </a:lnTo>
                      <a:lnTo>
                        <a:pt x="373" y="25"/>
                      </a:lnTo>
                      <a:lnTo>
                        <a:pt x="373" y="25"/>
                      </a:lnTo>
                      <a:lnTo>
                        <a:pt x="373" y="25"/>
                      </a:lnTo>
                      <a:lnTo>
                        <a:pt x="375" y="25"/>
                      </a:lnTo>
                      <a:lnTo>
                        <a:pt x="375" y="25"/>
                      </a:lnTo>
                      <a:lnTo>
                        <a:pt x="375" y="25"/>
                      </a:lnTo>
                      <a:lnTo>
                        <a:pt x="377" y="25"/>
                      </a:lnTo>
                      <a:lnTo>
                        <a:pt x="377" y="25"/>
                      </a:lnTo>
                      <a:lnTo>
                        <a:pt x="377" y="25"/>
                      </a:lnTo>
                      <a:lnTo>
                        <a:pt x="377" y="25"/>
                      </a:lnTo>
                      <a:lnTo>
                        <a:pt x="377" y="25"/>
                      </a:lnTo>
                      <a:lnTo>
                        <a:pt x="379" y="25"/>
                      </a:lnTo>
                      <a:lnTo>
                        <a:pt x="379" y="25"/>
                      </a:lnTo>
                      <a:lnTo>
                        <a:pt x="379" y="25"/>
                      </a:lnTo>
                      <a:lnTo>
                        <a:pt x="381" y="25"/>
                      </a:lnTo>
                      <a:lnTo>
                        <a:pt x="381" y="25"/>
                      </a:lnTo>
                      <a:lnTo>
                        <a:pt x="383" y="25"/>
                      </a:lnTo>
                      <a:lnTo>
                        <a:pt x="383" y="27"/>
                      </a:lnTo>
                      <a:lnTo>
                        <a:pt x="383" y="27"/>
                      </a:lnTo>
                      <a:lnTo>
                        <a:pt x="383" y="27"/>
                      </a:lnTo>
                      <a:lnTo>
                        <a:pt x="385" y="27"/>
                      </a:lnTo>
                      <a:lnTo>
                        <a:pt x="385" y="27"/>
                      </a:lnTo>
                      <a:lnTo>
                        <a:pt x="387" y="27"/>
                      </a:lnTo>
                      <a:lnTo>
                        <a:pt x="387" y="27"/>
                      </a:lnTo>
                      <a:lnTo>
                        <a:pt x="387" y="27"/>
                      </a:lnTo>
                      <a:lnTo>
                        <a:pt x="389" y="27"/>
                      </a:lnTo>
                      <a:lnTo>
                        <a:pt x="389" y="27"/>
                      </a:lnTo>
                      <a:lnTo>
                        <a:pt x="389" y="27"/>
                      </a:lnTo>
                      <a:lnTo>
                        <a:pt x="389" y="27"/>
                      </a:lnTo>
                      <a:lnTo>
                        <a:pt x="391" y="27"/>
                      </a:lnTo>
                      <a:lnTo>
                        <a:pt x="391" y="27"/>
                      </a:lnTo>
                      <a:lnTo>
                        <a:pt x="392" y="27"/>
                      </a:lnTo>
                      <a:lnTo>
                        <a:pt x="392" y="27"/>
                      </a:lnTo>
                      <a:lnTo>
                        <a:pt x="392" y="27"/>
                      </a:lnTo>
                      <a:lnTo>
                        <a:pt x="392" y="27"/>
                      </a:lnTo>
                      <a:lnTo>
                        <a:pt x="394" y="27"/>
                      </a:lnTo>
                      <a:lnTo>
                        <a:pt x="394" y="27"/>
                      </a:lnTo>
                      <a:lnTo>
                        <a:pt x="394" y="29"/>
                      </a:lnTo>
                      <a:lnTo>
                        <a:pt x="394" y="29"/>
                      </a:lnTo>
                      <a:lnTo>
                        <a:pt x="396" y="29"/>
                      </a:lnTo>
                      <a:lnTo>
                        <a:pt x="396" y="29"/>
                      </a:lnTo>
                      <a:lnTo>
                        <a:pt x="398" y="29"/>
                      </a:lnTo>
                      <a:lnTo>
                        <a:pt x="398" y="29"/>
                      </a:lnTo>
                      <a:lnTo>
                        <a:pt x="398" y="29"/>
                      </a:lnTo>
                      <a:lnTo>
                        <a:pt x="398" y="29"/>
                      </a:lnTo>
                      <a:lnTo>
                        <a:pt x="400" y="29"/>
                      </a:lnTo>
                      <a:lnTo>
                        <a:pt x="400" y="29"/>
                      </a:lnTo>
                      <a:lnTo>
                        <a:pt x="400" y="29"/>
                      </a:lnTo>
                      <a:lnTo>
                        <a:pt x="402" y="29"/>
                      </a:lnTo>
                      <a:lnTo>
                        <a:pt x="402" y="29"/>
                      </a:lnTo>
                      <a:lnTo>
                        <a:pt x="404" y="29"/>
                      </a:lnTo>
                      <a:lnTo>
                        <a:pt x="404" y="29"/>
                      </a:lnTo>
                      <a:lnTo>
                        <a:pt x="404" y="29"/>
                      </a:lnTo>
                      <a:lnTo>
                        <a:pt x="406" y="29"/>
                      </a:lnTo>
                      <a:lnTo>
                        <a:pt x="406" y="29"/>
                      </a:lnTo>
                      <a:lnTo>
                        <a:pt x="406" y="31"/>
                      </a:lnTo>
                      <a:lnTo>
                        <a:pt x="406" y="31"/>
                      </a:lnTo>
                      <a:lnTo>
                        <a:pt x="406" y="29"/>
                      </a:lnTo>
                      <a:lnTo>
                        <a:pt x="408" y="29"/>
                      </a:lnTo>
                      <a:lnTo>
                        <a:pt x="408" y="29"/>
                      </a:lnTo>
                      <a:lnTo>
                        <a:pt x="410" y="29"/>
                      </a:lnTo>
                      <a:lnTo>
                        <a:pt x="410" y="29"/>
                      </a:lnTo>
                      <a:lnTo>
                        <a:pt x="410" y="29"/>
                      </a:lnTo>
                      <a:lnTo>
                        <a:pt x="410" y="29"/>
                      </a:lnTo>
                      <a:lnTo>
                        <a:pt x="412" y="29"/>
                      </a:lnTo>
                      <a:lnTo>
                        <a:pt x="412" y="29"/>
                      </a:lnTo>
                      <a:lnTo>
                        <a:pt x="413" y="29"/>
                      </a:lnTo>
                      <a:lnTo>
                        <a:pt x="413" y="29"/>
                      </a:lnTo>
                      <a:lnTo>
                        <a:pt x="413" y="29"/>
                      </a:lnTo>
                      <a:lnTo>
                        <a:pt x="415" y="29"/>
                      </a:lnTo>
                      <a:lnTo>
                        <a:pt x="415" y="29"/>
                      </a:lnTo>
                      <a:lnTo>
                        <a:pt x="415" y="27"/>
                      </a:lnTo>
                      <a:lnTo>
                        <a:pt x="415" y="27"/>
                      </a:lnTo>
                      <a:lnTo>
                        <a:pt x="417" y="27"/>
                      </a:lnTo>
                      <a:lnTo>
                        <a:pt x="417" y="27"/>
                      </a:lnTo>
                      <a:lnTo>
                        <a:pt x="419" y="27"/>
                      </a:lnTo>
                      <a:lnTo>
                        <a:pt x="419" y="27"/>
                      </a:lnTo>
                      <a:lnTo>
                        <a:pt x="419" y="27"/>
                      </a:lnTo>
                      <a:lnTo>
                        <a:pt x="419" y="27"/>
                      </a:lnTo>
                      <a:lnTo>
                        <a:pt x="419" y="27"/>
                      </a:lnTo>
                      <a:lnTo>
                        <a:pt x="419" y="27"/>
                      </a:lnTo>
                      <a:lnTo>
                        <a:pt x="421" y="27"/>
                      </a:lnTo>
                      <a:lnTo>
                        <a:pt x="421" y="27"/>
                      </a:lnTo>
                      <a:lnTo>
                        <a:pt x="421" y="27"/>
                      </a:lnTo>
                      <a:lnTo>
                        <a:pt x="421" y="27"/>
                      </a:lnTo>
                      <a:lnTo>
                        <a:pt x="423" y="27"/>
                      </a:lnTo>
                      <a:lnTo>
                        <a:pt x="423" y="27"/>
                      </a:lnTo>
                      <a:lnTo>
                        <a:pt x="423" y="27"/>
                      </a:lnTo>
                      <a:lnTo>
                        <a:pt x="425" y="27"/>
                      </a:lnTo>
                      <a:lnTo>
                        <a:pt x="425" y="27"/>
                      </a:lnTo>
                      <a:lnTo>
                        <a:pt x="425" y="27"/>
                      </a:lnTo>
                      <a:lnTo>
                        <a:pt x="427" y="27"/>
                      </a:lnTo>
                      <a:lnTo>
                        <a:pt x="427" y="27"/>
                      </a:lnTo>
                      <a:lnTo>
                        <a:pt x="427" y="27"/>
                      </a:lnTo>
                      <a:lnTo>
                        <a:pt x="429" y="27"/>
                      </a:lnTo>
                      <a:lnTo>
                        <a:pt x="429" y="27"/>
                      </a:lnTo>
                      <a:lnTo>
                        <a:pt x="431" y="27"/>
                      </a:lnTo>
                      <a:lnTo>
                        <a:pt x="431" y="27"/>
                      </a:lnTo>
                      <a:lnTo>
                        <a:pt x="431" y="27"/>
                      </a:lnTo>
                      <a:lnTo>
                        <a:pt x="433" y="27"/>
                      </a:lnTo>
                      <a:lnTo>
                        <a:pt x="433" y="27"/>
                      </a:lnTo>
                      <a:lnTo>
                        <a:pt x="433" y="27"/>
                      </a:lnTo>
                      <a:lnTo>
                        <a:pt x="435" y="27"/>
                      </a:lnTo>
                      <a:lnTo>
                        <a:pt x="435" y="27"/>
                      </a:lnTo>
                      <a:lnTo>
                        <a:pt x="435" y="27"/>
                      </a:lnTo>
                      <a:lnTo>
                        <a:pt x="436" y="27"/>
                      </a:lnTo>
                      <a:lnTo>
                        <a:pt x="436" y="27"/>
                      </a:lnTo>
                      <a:lnTo>
                        <a:pt x="436" y="27"/>
                      </a:lnTo>
                      <a:lnTo>
                        <a:pt x="438" y="27"/>
                      </a:lnTo>
                      <a:lnTo>
                        <a:pt x="438" y="27"/>
                      </a:lnTo>
                      <a:lnTo>
                        <a:pt x="438" y="29"/>
                      </a:lnTo>
                      <a:lnTo>
                        <a:pt x="438" y="29"/>
                      </a:lnTo>
                      <a:lnTo>
                        <a:pt x="440" y="29"/>
                      </a:lnTo>
                      <a:lnTo>
                        <a:pt x="440" y="29"/>
                      </a:lnTo>
                      <a:lnTo>
                        <a:pt x="442" y="29"/>
                      </a:lnTo>
                      <a:lnTo>
                        <a:pt x="442" y="29"/>
                      </a:lnTo>
                      <a:lnTo>
                        <a:pt x="442" y="29"/>
                      </a:lnTo>
                      <a:lnTo>
                        <a:pt x="442" y="29"/>
                      </a:lnTo>
                      <a:lnTo>
                        <a:pt x="444" y="29"/>
                      </a:lnTo>
                      <a:lnTo>
                        <a:pt x="444" y="29"/>
                      </a:lnTo>
                      <a:lnTo>
                        <a:pt x="444" y="31"/>
                      </a:lnTo>
                      <a:lnTo>
                        <a:pt x="446" y="31"/>
                      </a:lnTo>
                      <a:lnTo>
                        <a:pt x="446" y="31"/>
                      </a:lnTo>
                      <a:lnTo>
                        <a:pt x="446" y="31"/>
                      </a:lnTo>
                      <a:lnTo>
                        <a:pt x="448" y="31"/>
                      </a:lnTo>
                      <a:lnTo>
                        <a:pt x="448" y="31"/>
                      </a:lnTo>
                      <a:lnTo>
                        <a:pt x="448" y="31"/>
                      </a:lnTo>
                      <a:lnTo>
                        <a:pt x="448" y="31"/>
                      </a:lnTo>
                      <a:lnTo>
                        <a:pt x="450" y="31"/>
                      </a:lnTo>
                      <a:lnTo>
                        <a:pt x="450" y="31"/>
                      </a:lnTo>
                      <a:lnTo>
                        <a:pt x="452" y="31"/>
                      </a:lnTo>
                      <a:lnTo>
                        <a:pt x="452" y="31"/>
                      </a:lnTo>
                      <a:lnTo>
                        <a:pt x="452" y="32"/>
                      </a:lnTo>
                      <a:lnTo>
                        <a:pt x="452" y="32"/>
                      </a:lnTo>
                      <a:lnTo>
                        <a:pt x="454" y="32"/>
                      </a:lnTo>
                      <a:lnTo>
                        <a:pt x="454" y="32"/>
                      </a:lnTo>
                      <a:lnTo>
                        <a:pt x="454" y="32"/>
                      </a:lnTo>
                      <a:lnTo>
                        <a:pt x="454" y="32"/>
                      </a:lnTo>
                      <a:lnTo>
                        <a:pt x="456" y="32"/>
                      </a:lnTo>
                      <a:lnTo>
                        <a:pt x="456" y="32"/>
                      </a:lnTo>
                      <a:lnTo>
                        <a:pt x="457" y="32"/>
                      </a:lnTo>
                      <a:lnTo>
                        <a:pt x="457" y="32"/>
                      </a:lnTo>
                      <a:lnTo>
                        <a:pt x="457" y="32"/>
                      </a:lnTo>
                      <a:lnTo>
                        <a:pt x="459" y="32"/>
                      </a:lnTo>
                      <a:lnTo>
                        <a:pt x="459" y="34"/>
                      </a:lnTo>
                      <a:lnTo>
                        <a:pt x="459" y="34"/>
                      </a:lnTo>
                      <a:lnTo>
                        <a:pt x="459" y="34"/>
                      </a:lnTo>
                      <a:lnTo>
                        <a:pt x="461" y="34"/>
                      </a:lnTo>
                      <a:lnTo>
                        <a:pt x="461" y="34"/>
                      </a:lnTo>
                      <a:lnTo>
                        <a:pt x="461" y="34"/>
                      </a:lnTo>
                      <a:lnTo>
                        <a:pt x="463" y="34"/>
                      </a:lnTo>
                      <a:lnTo>
                        <a:pt x="463" y="34"/>
                      </a:lnTo>
                      <a:lnTo>
                        <a:pt x="463" y="34"/>
                      </a:lnTo>
                      <a:lnTo>
                        <a:pt x="463" y="34"/>
                      </a:lnTo>
                      <a:lnTo>
                        <a:pt x="465" y="34"/>
                      </a:lnTo>
                      <a:lnTo>
                        <a:pt x="465" y="34"/>
                      </a:lnTo>
                      <a:lnTo>
                        <a:pt x="465" y="34"/>
                      </a:lnTo>
                      <a:lnTo>
                        <a:pt x="467" y="34"/>
                      </a:lnTo>
                      <a:lnTo>
                        <a:pt x="467" y="34"/>
                      </a:lnTo>
                      <a:lnTo>
                        <a:pt x="469" y="34"/>
                      </a:lnTo>
                      <a:lnTo>
                        <a:pt x="469" y="34"/>
                      </a:lnTo>
                      <a:lnTo>
                        <a:pt x="469" y="34"/>
                      </a:lnTo>
                      <a:lnTo>
                        <a:pt x="469" y="36"/>
                      </a:lnTo>
                      <a:lnTo>
                        <a:pt x="471" y="36"/>
                      </a:lnTo>
                      <a:lnTo>
                        <a:pt x="471" y="36"/>
                      </a:lnTo>
                      <a:lnTo>
                        <a:pt x="471" y="36"/>
                      </a:lnTo>
                      <a:lnTo>
                        <a:pt x="471" y="38"/>
                      </a:lnTo>
                      <a:lnTo>
                        <a:pt x="471" y="38"/>
                      </a:lnTo>
                      <a:lnTo>
                        <a:pt x="471" y="40"/>
                      </a:lnTo>
                      <a:lnTo>
                        <a:pt x="471" y="40"/>
                      </a:lnTo>
                      <a:lnTo>
                        <a:pt x="471" y="42"/>
                      </a:lnTo>
                      <a:lnTo>
                        <a:pt x="471" y="42"/>
                      </a:lnTo>
                      <a:lnTo>
                        <a:pt x="471" y="42"/>
                      </a:lnTo>
                      <a:lnTo>
                        <a:pt x="471" y="44"/>
                      </a:lnTo>
                      <a:lnTo>
                        <a:pt x="471" y="44"/>
                      </a:lnTo>
                      <a:lnTo>
                        <a:pt x="471" y="46"/>
                      </a:lnTo>
                      <a:lnTo>
                        <a:pt x="471" y="46"/>
                      </a:lnTo>
                      <a:lnTo>
                        <a:pt x="471" y="48"/>
                      </a:lnTo>
                      <a:lnTo>
                        <a:pt x="471" y="48"/>
                      </a:lnTo>
                      <a:lnTo>
                        <a:pt x="471" y="50"/>
                      </a:lnTo>
                      <a:lnTo>
                        <a:pt x="471" y="50"/>
                      </a:lnTo>
                      <a:lnTo>
                        <a:pt x="471" y="50"/>
                      </a:lnTo>
                      <a:lnTo>
                        <a:pt x="471" y="52"/>
                      </a:lnTo>
                      <a:lnTo>
                        <a:pt x="471" y="52"/>
                      </a:lnTo>
                      <a:lnTo>
                        <a:pt x="471" y="54"/>
                      </a:lnTo>
                      <a:lnTo>
                        <a:pt x="471" y="54"/>
                      </a:lnTo>
                      <a:lnTo>
                        <a:pt x="471" y="55"/>
                      </a:lnTo>
                      <a:lnTo>
                        <a:pt x="471" y="55"/>
                      </a:lnTo>
                      <a:lnTo>
                        <a:pt x="471" y="57"/>
                      </a:lnTo>
                      <a:lnTo>
                        <a:pt x="471" y="57"/>
                      </a:lnTo>
                      <a:lnTo>
                        <a:pt x="471" y="57"/>
                      </a:lnTo>
                      <a:lnTo>
                        <a:pt x="471" y="59"/>
                      </a:lnTo>
                      <a:lnTo>
                        <a:pt x="471" y="59"/>
                      </a:lnTo>
                      <a:lnTo>
                        <a:pt x="471" y="61"/>
                      </a:lnTo>
                      <a:lnTo>
                        <a:pt x="471" y="61"/>
                      </a:lnTo>
                      <a:lnTo>
                        <a:pt x="471" y="63"/>
                      </a:lnTo>
                      <a:lnTo>
                        <a:pt x="471" y="63"/>
                      </a:lnTo>
                      <a:lnTo>
                        <a:pt x="471" y="65"/>
                      </a:lnTo>
                      <a:lnTo>
                        <a:pt x="471" y="65"/>
                      </a:lnTo>
                      <a:lnTo>
                        <a:pt x="471" y="65"/>
                      </a:lnTo>
                      <a:lnTo>
                        <a:pt x="471" y="67"/>
                      </a:lnTo>
                      <a:lnTo>
                        <a:pt x="471" y="67"/>
                      </a:lnTo>
                      <a:lnTo>
                        <a:pt x="471" y="69"/>
                      </a:lnTo>
                      <a:lnTo>
                        <a:pt x="471" y="69"/>
                      </a:lnTo>
                      <a:lnTo>
                        <a:pt x="471" y="71"/>
                      </a:lnTo>
                      <a:lnTo>
                        <a:pt x="471" y="71"/>
                      </a:lnTo>
                      <a:lnTo>
                        <a:pt x="471" y="73"/>
                      </a:lnTo>
                      <a:lnTo>
                        <a:pt x="471" y="73"/>
                      </a:lnTo>
                      <a:lnTo>
                        <a:pt x="471" y="75"/>
                      </a:lnTo>
                      <a:lnTo>
                        <a:pt x="471" y="75"/>
                      </a:lnTo>
                      <a:lnTo>
                        <a:pt x="471" y="75"/>
                      </a:lnTo>
                      <a:lnTo>
                        <a:pt x="471" y="77"/>
                      </a:lnTo>
                      <a:lnTo>
                        <a:pt x="471" y="77"/>
                      </a:lnTo>
                      <a:lnTo>
                        <a:pt x="471" y="78"/>
                      </a:lnTo>
                      <a:lnTo>
                        <a:pt x="471" y="78"/>
                      </a:lnTo>
                      <a:lnTo>
                        <a:pt x="471" y="80"/>
                      </a:lnTo>
                      <a:lnTo>
                        <a:pt x="471" y="80"/>
                      </a:lnTo>
                      <a:lnTo>
                        <a:pt x="471" y="82"/>
                      </a:lnTo>
                      <a:lnTo>
                        <a:pt x="471" y="82"/>
                      </a:lnTo>
                      <a:lnTo>
                        <a:pt x="471" y="82"/>
                      </a:lnTo>
                      <a:lnTo>
                        <a:pt x="471" y="84"/>
                      </a:lnTo>
                      <a:lnTo>
                        <a:pt x="471" y="84"/>
                      </a:lnTo>
                      <a:lnTo>
                        <a:pt x="471" y="86"/>
                      </a:lnTo>
                      <a:lnTo>
                        <a:pt x="471" y="86"/>
                      </a:lnTo>
                      <a:lnTo>
                        <a:pt x="471" y="88"/>
                      </a:lnTo>
                      <a:lnTo>
                        <a:pt x="471" y="88"/>
                      </a:lnTo>
                      <a:lnTo>
                        <a:pt x="471" y="90"/>
                      </a:lnTo>
                      <a:lnTo>
                        <a:pt x="471" y="90"/>
                      </a:lnTo>
                      <a:lnTo>
                        <a:pt x="471" y="90"/>
                      </a:lnTo>
                      <a:lnTo>
                        <a:pt x="471" y="92"/>
                      </a:lnTo>
                      <a:lnTo>
                        <a:pt x="471" y="92"/>
                      </a:lnTo>
                      <a:lnTo>
                        <a:pt x="471" y="94"/>
                      </a:lnTo>
                      <a:lnTo>
                        <a:pt x="471" y="94"/>
                      </a:lnTo>
                      <a:lnTo>
                        <a:pt x="471" y="96"/>
                      </a:lnTo>
                      <a:lnTo>
                        <a:pt x="471" y="96"/>
                      </a:lnTo>
                      <a:lnTo>
                        <a:pt x="471" y="98"/>
                      </a:lnTo>
                      <a:lnTo>
                        <a:pt x="471" y="98"/>
                      </a:lnTo>
                      <a:lnTo>
                        <a:pt x="471" y="98"/>
                      </a:lnTo>
                      <a:lnTo>
                        <a:pt x="471" y="100"/>
                      </a:lnTo>
                      <a:lnTo>
                        <a:pt x="471" y="100"/>
                      </a:lnTo>
                      <a:lnTo>
                        <a:pt x="471" y="101"/>
                      </a:lnTo>
                      <a:lnTo>
                        <a:pt x="471" y="101"/>
                      </a:lnTo>
                      <a:lnTo>
                        <a:pt x="471" y="103"/>
                      </a:lnTo>
                      <a:lnTo>
                        <a:pt x="471" y="103"/>
                      </a:lnTo>
                      <a:lnTo>
                        <a:pt x="471" y="105"/>
                      </a:lnTo>
                      <a:lnTo>
                        <a:pt x="471" y="105"/>
                      </a:lnTo>
                      <a:lnTo>
                        <a:pt x="471" y="105"/>
                      </a:lnTo>
                      <a:lnTo>
                        <a:pt x="471" y="107"/>
                      </a:lnTo>
                      <a:lnTo>
                        <a:pt x="471" y="107"/>
                      </a:lnTo>
                      <a:lnTo>
                        <a:pt x="471" y="109"/>
                      </a:lnTo>
                      <a:lnTo>
                        <a:pt x="471" y="109"/>
                      </a:lnTo>
                      <a:lnTo>
                        <a:pt x="471" y="111"/>
                      </a:lnTo>
                      <a:lnTo>
                        <a:pt x="471" y="111"/>
                      </a:lnTo>
                      <a:lnTo>
                        <a:pt x="471" y="113"/>
                      </a:lnTo>
                      <a:lnTo>
                        <a:pt x="471" y="113"/>
                      </a:lnTo>
                      <a:lnTo>
                        <a:pt x="471" y="113"/>
                      </a:lnTo>
                      <a:lnTo>
                        <a:pt x="471" y="115"/>
                      </a:lnTo>
                      <a:lnTo>
                        <a:pt x="471" y="115"/>
                      </a:lnTo>
                      <a:lnTo>
                        <a:pt x="471" y="117"/>
                      </a:lnTo>
                      <a:lnTo>
                        <a:pt x="471" y="117"/>
                      </a:lnTo>
                      <a:lnTo>
                        <a:pt x="471" y="119"/>
                      </a:lnTo>
                      <a:lnTo>
                        <a:pt x="471" y="119"/>
                      </a:lnTo>
                      <a:lnTo>
                        <a:pt x="471" y="121"/>
                      </a:lnTo>
                      <a:lnTo>
                        <a:pt x="471" y="121"/>
                      </a:lnTo>
                      <a:lnTo>
                        <a:pt x="471" y="122"/>
                      </a:lnTo>
                      <a:lnTo>
                        <a:pt x="471" y="122"/>
                      </a:lnTo>
                      <a:lnTo>
                        <a:pt x="471" y="122"/>
                      </a:lnTo>
                      <a:lnTo>
                        <a:pt x="471" y="124"/>
                      </a:lnTo>
                      <a:lnTo>
                        <a:pt x="471" y="124"/>
                      </a:lnTo>
                      <a:lnTo>
                        <a:pt x="471" y="126"/>
                      </a:lnTo>
                      <a:lnTo>
                        <a:pt x="471" y="126"/>
                      </a:lnTo>
                      <a:lnTo>
                        <a:pt x="471" y="128"/>
                      </a:lnTo>
                      <a:lnTo>
                        <a:pt x="471" y="128"/>
                      </a:lnTo>
                      <a:lnTo>
                        <a:pt x="471" y="130"/>
                      </a:lnTo>
                      <a:lnTo>
                        <a:pt x="471" y="130"/>
                      </a:lnTo>
                      <a:lnTo>
                        <a:pt x="471" y="130"/>
                      </a:lnTo>
                      <a:lnTo>
                        <a:pt x="471" y="132"/>
                      </a:lnTo>
                      <a:lnTo>
                        <a:pt x="471" y="132"/>
                      </a:lnTo>
                      <a:lnTo>
                        <a:pt x="471" y="134"/>
                      </a:lnTo>
                      <a:lnTo>
                        <a:pt x="471" y="134"/>
                      </a:lnTo>
                      <a:lnTo>
                        <a:pt x="471" y="136"/>
                      </a:lnTo>
                      <a:lnTo>
                        <a:pt x="471" y="136"/>
                      </a:lnTo>
                      <a:lnTo>
                        <a:pt x="471" y="138"/>
                      </a:lnTo>
                      <a:lnTo>
                        <a:pt x="471" y="138"/>
                      </a:lnTo>
                      <a:lnTo>
                        <a:pt x="471" y="138"/>
                      </a:lnTo>
                      <a:lnTo>
                        <a:pt x="471" y="140"/>
                      </a:lnTo>
                      <a:lnTo>
                        <a:pt x="471" y="140"/>
                      </a:lnTo>
                      <a:lnTo>
                        <a:pt x="471" y="142"/>
                      </a:lnTo>
                      <a:lnTo>
                        <a:pt x="471" y="142"/>
                      </a:lnTo>
                      <a:lnTo>
                        <a:pt x="471" y="144"/>
                      </a:lnTo>
                      <a:lnTo>
                        <a:pt x="471" y="144"/>
                      </a:lnTo>
                      <a:lnTo>
                        <a:pt x="471" y="145"/>
                      </a:lnTo>
                      <a:lnTo>
                        <a:pt x="471" y="145"/>
                      </a:lnTo>
                      <a:lnTo>
                        <a:pt x="471" y="145"/>
                      </a:lnTo>
                      <a:lnTo>
                        <a:pt x="471" y="147"/>
                      </a:lnTo>
                      <a:lnTo>
                        <a:pt x="471" y="147"/>
                      </a:lnTo>
                      <a:lnTo>
                        <a:pt x="471" y="149"/>
                      </a:lnTo>
                      <a:lnTo>
                        <a:pt x="471" y="149"/>
                      </a:lnTo>
                      <a:lnTo>
                        <a:pt x="471" y="151"/>
                      </a:lnTo>
                      <a:lnTo>
                        <a:pt x="471" y="151"/>
                      </a:lnTo>
                      <a:lnTo>
                        <a:pt x="471" y="153"/>
                      </a:lnTo>
                      <a:lnTo>
                        <a:pt x="471" y="153"/>
                      </a:lnTo>
                      <a:lnTo>
                        <a:pt x="471" y="153"/>
                      </a:lnTo>
                      <a:lnTo>
                        <a:pt x="471" y="155"/>
                      </a:lnTo>
                      <a:lnTo>
                        <a:pt x="471" y="155"/>
                      </a:lnTo>
                      <a:lnTo>
                        <a:pt x="471" y="157"/>
                      </a:lnTo>
                      <a:lnTo>
                        <a:pt x="471" y="157"/>
                      </a:lnTo>
                      <a:lnTo>
                        <a:pt x="471" y="159"/>
                      </a:lnTo>
                      <a:lnTo>
                        <a:pt x="471" y="159"/>
                      </a:lnTo>
                      <a:lnTo>
                        <a:pt x="471" y="161"/>
                      </a:lnTo>
                      <a:lnTo>
                        <a:pt x="471" y="161"/>
                      </a:lnTo>
                      <a:lnTo>
                        <a:pt x="471" y="161"/>
                      </a:lnTo>
                      <a:lnTo>
                        <a:pt x="471" y="163"/>
                      </a:lnTo>
                      <a:lnTo>
                        <a:pt x="471" y="163"/>
                      </a:lnTo>
                      <a:lnTo>
                        <a:pt x="471" y="165"/>
                      </a:lnTo>
                      <a:lnTo>
                        <a:pt x="471" y="165"/>
                      </a:lnTo>
                      <a:lnTo>
                        <a:pt x="471" y="167"/>
                      </a:lnTo>
                      <a:lnTo>
                        <a:pt x="471" y="167"/>
                      </a:lnTo>
                      <a:lnTo>
                        <a:pt x="471" y="168"/>
                      </a:lnTo>
                      <a:lnTo>
                        <a:pt x="471" y="168"/>
                      </a:lnTo>
                      <a:lnTo>
                        <a:pt x="471" y="170"/>
                      </a:lnTo>
                      <a:lnTo>
                        <a:pt x="471" y="170"/>
                      </a:lnTo>
                      <a:lnTo>
                        <a:pt x="471" y="170"/>
                      </a:lnTo>
                      <a:lnTo>
                        <a:pt x="471" y="172"/>
                      </a:lnTo>
                      <a:lnTo>
                        <a:pt x="471" y="172"/>
                      </a:lnTo>
                      <a:lnTo>
                        <a:pt x="471" y="174"/>
                      </a:lnTo>
                      <a:lnTo>
                        <a:pt x="471" y="174"/>
                      </a:lnTo>
                      <a:lnTo>
                        <a:pt x="471" y="176"/>
                      </a:lnTo>
                      <a:lnTo>
                        <a:pt x="471" y="176"/>
                      </a:lnTo>
                      <a:lnTo>
                        <a:pt x="471" y="178"/>
                      </a:lnTo>
                      <a:lnTo>
                        <a:pt x="471" y="178"/>
                      </a:lnTo>
                      <a:lnTo>
                        <a:pt x="471" y="178"/>
                      </a:lnTo>
                      <a:lnTo>
                        <a:pt x="471" y="180"/>
                      </a:lnTo>
                      <a:lnTo>
                        <a:pt x="471" y="180"/>
                      </a:lnTo>
                      <a:lnTo>
                        <a:pt x="471" y="182"/>
                      </a:lnTo>
                      <a:lnTo>
                        <a:pt x="471" y="182"/>
                      </a:lnTo>
                      <a:lnTo>
                        <a:pt x="471" y="184"/>
                      </a:lnTo>
                      <a:lnTo>
                        <a:pt x="471" y="184"/>
                      </a:lnTo>
                      <a:lnTo>
                        <a:pt x="471" y="186"/>
                      </a:lnTo>
                      <a:lnTo>
                        <a:pt x="471" y="186"/>
                      </a:lnTo>
                      <a:lnTo>
                        <a:pt x="471" y="186"/>
                      </a:lnTo>
                      <a:lnTo>
                        <a:pt x="471" y="188"/>
                      </a:lnTo>
                      <a:lnTo>
                        <a:pt x="471" y="188"/>
                      </a:lnTo>
                      <a:lnTo>
                        <a:pt x="471" y="190"/>
                      </a:lnTo>
                      <a:lnTo>
                        <a:pt x="471" y="190"/>
                      </a:lnTo>
                      <a:lnTo>
                        <a:pt x="471" y="191"/>
                      </a:lnTo>
                      <a:lnTo>
                        <a:pt x="471" y="191"/>
                      </a:lnTo>
                      <a:lnTo>
                        <a:pt x="471" y="193"/>
                      </a:lnTo>
                      <a:lnTo>
                        <a:pt x="471" y="193"/>
                      </a:lnTo>
                      <a:lnTo>
                        <a:pt x="471" y="193"/>
                      </a:lnTo>
                      <a:lnTo>
                        <a:pt x="471" y="195"/>
                      </a:lnTo>
                      <a:lnTo>
                        <a:pt x="471" y="195"/>
                      </a:lnTo>
                      <a:lnTo>
                        <a:pt x="471" y="197"/>
                      </a:lnTo>
                      <a:lnTo>
                        <a:pt x="471" y="197"/>
                      </a:lnTo>
                      <a:lnTo>
                        <a:pt x="471" y="199"/>
                      </a:lnTo>
                      <a:lnTo>
                        <a:pt x="471" y="199"/>
                      </a:lnTo>
                      <a:lnTo>
                        <a:pt x="471" y="201"/>
                      </a:lnTo>
                      <a:lnTo>
                        <a:pt x="471" y="201"/>
                      </a:lnTo>
                      <a:lnTo>
                        <a:pt x="471" y="201"/>
                      </a:lnTo>
                      <a:lnTo>
                        <a:pt x="471" y="203"/>
                      </a:lnTo>
                      <a:lnTo>
                        <a:pt x="471" y="203"/>
                      </a:lnTo>
                      <a:lnTo>
                        <a:pt x="471" y="205"/>
                      </a:lnTo>
                      <a:lnTo>
                        <a:pt x="471" y="205"/>
                      </a:lnTo>
                      <a:lnTo>
                        <a:pt x="471" y="207"/>
                      </a:lnTo>
                      <a:lnTo>
                        <a:pt x="471" y="207"/>
                      </a:lnTo>
                      <a:lnTo>
                        <a:pt x="471" y="209"/>
                      </a:lnTo>
                      <a:lnTo>
                        <a:pt x="471" y="209"/>
                      </a:lnTo>
                      <a:lnTo>
                        <a:pt x="471" y="211"/>
                      </a:lnTo>
                      <a:lnTo>
                        <a:pt x="471" y="211"/>
                      </a:lnTo>
                      <a:lnTo>
                        <a:pt x="471" y="211"/>
                      </a:lnTo>
                      <a:lnTo>
                        <a:pt x="471" y="213"/>
                      </a:lnTo>
                      <a:lnTo>
                        <a:pt x="471" y="213"/>
                      </a:lnTo>
                      <a:lnTo>
                        <a:pt x="471" y="214"/>
                      </a:lnTo>
                      <a:lnTo>
                        <a:pt x="471" y="214"/>
                      </a:lnTo>
                      <a:lnTo>
                        <a:pt x="471" y="216"/>
                      </a:lnTo>
                      <a:lnTo>
                        <a:pt x="471" y="216"/>
                      </a:lnTo>
                      <a:lnTo>
                        <a:pt x="471" y="218"/>
                      </a:lnTo>
                      <a:lnTo>
                        <a:pt x="471" y="218"/>
                      </a:lnTo>
                      <a:lnTo>
                        <a:pt x="471" y="218"/>
                      </a:lnTo>
                      <a:lnTo>
                        <a:pt x="471" y="220"/>
                      </a:lnTo>
                      <a:lnTo>
                        <a:pt x="471" y="220"/>
                      </a:lnTo>
                      <a:lnTo>
                        <a:pt x="471" y="222"/>
                      </a:lnTo>
                      <a:lnTo>
                        <a:pt x="471" y="222"/>
                      </a:lnTo>
                      <a:lnTo>
                        <a:pt x="471" y="224"/>
                      </a:lnTo>
                      <a:lnTo>
                        <a:pt x="471" y="224"/>
                      </a:lnTo>
                      <a:lnTo>
                        <a:pt x="471" y="226"/>
                      </a:lnTo>
                      <a:lnTo>
                        <a:pt x="471" y="226"/>
                      </a:lnTo>
                      <a:lnTo>
                        <a:pt x="471" y="226"/>
                      </a:lnTo>
                      <a:lnTo>
                        <a:pt x="471" y="228"/>
                      </a:lnTo>
                      <a:lnTo>
                        <a:pt x="473" y="228"/>
                      </a:lnTo>
                      <a:lnTo>
                        <a:pt x="473" y="228"/>
                      </a:lnTo>
                      <a:lnTo>
                        <a:pt x="473" y="228"/>
                      </a:lnTo>
                      <a:lnTo>
                        <a:pt x="473" y="228"/>
                      </a:lnTo>
                      <a:lnTo>
                        <a:pt x="475" y="228"/>
                      </a:lnTo>
                      <a:lnTo>
                        <a:pt x="475" y="228"/>
                      </a:lnTo>
                      <a:lnTo>
                        <a:pt x="475" y="228"/>
                      </a:lnTo>
                      <a:lnTo>
                        <a:pt x="475" y="230"/>
                      </a:lnTo>
                      <a:lnTo>
                        <a:pt x="477" y="230"/>
                      </a:lnTo>
                      <a:lnTo>
                        <a:pt x="477" y="230"/>
                      </a:lnTo>
                      <a:lnTo>
                        <a:pt x="479" y="230"/>
                      </a:lnTo>
                      <a:lnTo>
                        <a:pt x="479" y="230"/>
                      </a:lnTo>
                      <a:lnTo>
                        <a:pt x="479" y="230"/>
                      </a:lnTo>
                      <a:lnTo>
                        <a:pt x="480" y="230"/>
                      </a:lnTo>
                      <a:lnTo>
                        <a:pt x="480" y="228"/>
                      </a:lnTo>
                      <a:lnTo>
                        <a:pt x="480" y="228"/>
                      </a:lnTo>
                      <a:lnTo>
                        <a:pt x="480" y="228"/>
                      </a:lnTo>
                      <a:lnTo>
                        <a:pt x="482" y="228"/>
                      </a:lnTo>
                      <a:lnTo>
                        <a:pt x="482" y="228"/>
                      </a:lnTo>
                      <a:lnTo>
                        <a:pt x="484" y="228"/>
                      </a:lnTo>
                      <a:lnTo>
                        <a:pt x="484" y="230"/>
                      </a:lnTo>
                      <a:lnTo>
                        <a:pt x="484" y="230"/>
                      </a:lnTo>
                      <a:lnTo>
                        <a:pt x="484" y="230"/>
                      </a:lnTo>
                      <a:lnTo>
                        <a:pt x="486" y="230"/>
                      </a:lnTo>
                      <a:lnTo>
                        <a:pt x="486" y="230"/>
                      </a:lnTo>
                      <a:lnTo>
                        <a:pt x="486" y="230"/>
                      </a:lnTo>
                      <a:lnTo>
                        <a:pt x="486" y="230"/>
                      </a:lnTo>
                      <a:lnTo>
                        <a:pt x="488" y="230"/>
                      </a:lnTo>
                      <a:lnTo>
                        <a:pt x="488" y="230"/>
                      </a:lnTo>
                      <a:lnTo>
                        <a:pt x="490" y="230"/>
                      </a:lnTo>
                      <a:lnTo>
                        <a:pt x="490" y="230"/>
                      </a:lnTo>
                      <a:lnTo>
                        <a:pt x="490" y="230"/>
                      </a:lnTo>
                      <a:lnTo>
                        <a:pt x="490" y="230"/>
                      </a:lnTo>
                      <a:lnTo>
                        <a:pt x="492" y="230"/>
                      </a:lnTo>
                      <a:lnTo>
                        <a:pt x="492" y="230"/>
                      </a:lnTo>
                      <a:lnTo>
                        <a:pt x="492" y="228"/>
                      </a:lnTo>
                      <a:lnTo>
                        <a:pt x="492" y="228"/>
                      </a:lnTo>
                      <a:lnTo>
                        <a:pt x="494" y="228"/>
                      </a:lnTo>
                      <a:lnTo>
                        <a:pt x="494" y="228"/>
                      </a:lnTo>
                      <a:lnTo>
                        <a:pt x="494" y="228"/>
                      </a:lnTo>
                      <a:lnTo>
                        <a:pt x="496" y="228"/>
                      </a:lnTo>
                      <a:lnTo>
                        <a:pt x="496" y="228"/>
                      </a:lnTo>
                      <a:lnTo>
                        <a:pt x="496" y="228"/>
                      </a:lnTo>
                      <a:lnTo>
                        <a:pt x="498" y="228"/>
                      </a:lnTo>
                      <a:lnTo>
                        <a:pt x="498" y="228"/>
                      </a:lnTo>
                      <a:lnTo>
                        <a:pt x="498" y="228"/>
                      </a:lnTo>
                      <a:lnTo>
                        <a:pt x="500" y="228"/>
                      </a:lnTo>
                      <a:lnTo>
                        <a:pt x="500" y="228"/>
                      </a:lnTo>
                      <a:lnTo>
                        <a:pt x="502" y="228"/>
                      </a:lnTo>
                      <a:lnTo>
                        <a:pt x="502" y="228"/>
                      </a:lnTo>
                      <a:lnTo>
                        <a:pt x="502" y="228"/>
                      </a:lnTo>
                      <a:lnTo>
                        <a:pt x="503" y="228"/>
                      </a:lnTo>
                      <a:lnTo>
                        <a:pt x="503" y="228"/>
                      </a:lnTo>
                      <a:lnTo>
                        <a:pt x="505" y="228"/>
                      </a:lnTo>
                      <a:lnTo>
                        <a:pt x="505" y="228"/>
                      </a:lnTo>
                      <a:lnTo>
                        <a:pt x="505" y="230"/>
                      </a:lnTo>
                      <a:lnTo>
                        <a:pt x="503" y="230"/>
                      </a:lnTo>
                      <a:lnTo>
                        <a:pt x="503" y="230"/>
                      </a:lnTo>
                      <a:lnTo>
                        <a:pt x="503" y="232"/>
                      </a:lnTo>
                      <a:lnTo>
                        <a:pt x="503" y="232"/>
                      </a:lnTo>
                      <a:lnTo>
                        <a:pt x="503" y="232"/>
                      </a:lnTo>
                      <a:lnTo>
                        <a:pt x="503" y="234"/>
                      </a:lnTo>
                      <a:lnTo>
                        <a:pt x="503" y="234"/>
                      </a:lnTo>
                      <a:lnTo>
                        <a:pt x="503" y="234"/>
                      </a:lnTo>
                      <a:lnTo>
                        <a:pt x="505" y="234"/>
                      </a:lnTo>
                      <a:lnTo>
                        <a:pt x="505" y="234"/>
                      </a:lnTo>
                      <a:lnTo>
                        <a:pt x="505" y="234"/>
                      </a:lnTo>
                      <a:lnTo>
                        <a:pt x="505" y="234"/>
                      </a:lnTo>
                      <a:lnTo>
                        <a:pt x="505" y="236"/>
                      </a:lnTo>
                      <a:lnTo>
                        <a:pt x="507" y="236"/>
                      </a:lnTo>
                      <a:lnTo>
                        <a:pt x="507" y="236"/>
                      </a:lnTo>
                      <a:lnTo>
                        <a:pt x="507" y="236"/>
                      </a:lnTo>
                      <a:lnTo>
                        <a:pt x="509" y="236"/>
                      </a:lnTo>
                      <a:lnTo>
                        <a:pt x="509" y="236"/>
                      </a:lnTo>
                      <a:lnTo>
                        <a:pt x="509" y="236"/>
                      </a:lnTo>
                      <a:lnTo>
                        <a:pt x="511" y="236"/>
                      </a:lnTo>
                      <a:lnTo>
                        <a:pt x="511" y="236"/>
                      </a:lnTo>
                      <a:lnTo>
                        <a:pt x="511" y="237"/>
                      </a:lnTo>
                      <a:lnTo>
                        <a:pt x="511" y="237"/>
                      </a:lnTo>
                      <a:lnTo>
                        <a:pt x="511" y="237"/>
                      </a:lnTo>
                      <a:lnTo>
                        <a:pt x="511" y="239"/>
                      </a:lnTo>
                      <a:lnTo>
                        <a:pt x="513" y="239"/>
                      </a:lnTo>
                      <a:lnTo>
                        <a:pt x="513" y="239"/>
                      </a:lnTo>
                      <a:lnTo>
                        <a:pt x="513" y="239"/>
                      </a:lnTo>
                      <a:lnTo>
                        <a:pt x="513" y="239"/>
                      </a:lnTo>
                      <a:lnTo>
                        <a:pt x="513" y="241"/>
                      </a:lnTo>
                      <a:lnTo>
                        <a:pt x="515" y="241"/>
                      </a:lnTo>
                      <a:lnTo>
                        <a:pt x="515" y="241"/>
                      </a:lnTo>
                      <a:lnTo>
                        <a:pt x="515" y="241"/>
                      </a:lnTo>
                      <a:lnTo>
                        <a:pt x="517" y="241"/>
                      </a:lnTo>
                      <a:lnTo>
                        <a:pt x="517" y="241"/>
                      </a:lnTo>
                      <a:lnTo>
                        <a:pt x="517" y="241"/>
                      </a:lnTo>
                      <a:lnTo>
                        <a:pt x="517" y="241"/>
                      </a:lnTo>
                      <a:lnTo>
                        <a:pt x="519" y="241"/>
                      </a:lnTo>
                      <a:lnTo>
                        <a:pt x="519" y="243"/>
                      </a:lnTo>
                      <a:lnTo>
                        <a:pt x="519" y="243"/>
                      </a:lnTo>
                      <a:lnTo>
                        <a:pt x="519" y="243"/>
                      </a:lnTo>
                      <a:lnTo>
                        <a:pt x="519" y="243"/>
                      </a:lnTo>
                      <a:lnTo>
                        <a:pt x="521" y="243"/>
                      </a:lnTo>
                      <a:lnTo>
                        <a:pt x="521" y="243"/>
                      </a:lnTo>
                      <a:lnTo>
                        <a:pt x="521" y="245"/>
                      </a:lnTo>
                      <a:lnTo>
                        <a:pt x="523" y="245"/>
                      </a:lnTo>
                      <a:lnTo>
                        <a:pt x="523" y="245"/>
                      </a:lnTo>
                      <a:lnTo>
                        <a:pt x="523" y="245"/>
                      </a:lnTo>
                      <a:lnTo>
                        <a:pt x="523" y="245"/>
                      </a:lnTo>
                      <a:lnTo>
                        <a:pt x="524" y="245"/>
                      </a:lnTo>
                      <a:lnTo>
                        <a:pt x="524" y="247"/>
                      </a:lnTo>
                      <a:lnTo>
                        <a:pt x="524" y="247"/>
                      </a:lnTo>
                      <a:lnTo>
                        <a:pt x="524" y="247"/>
                      </a:lnTo>
                      <a:lnTo>
                        <a:pt x="524" y="247"/>
                      </a:lnTo>
                      <a:lnTo>
                        <a:pt x="526" y="247"/>
                      </a:lnTo>
                      <a:lnTo>
                        <a:pt x="526" y="247"/>
                      </a:lnTo>
                      <a:lnTo>
                        <a:pt x="526" y="249"/>
                      </a:lnTo>
                      <a:lnTo>
                        <a:pt x="528" y="249"/>
                      </a:lnTo>
                      <a:lnTo>
                        <a:pt x="528" y="249"/>
                      </a:lnTo>
                      <a:lnTo>
                        <a:pt x="528" y="249"/>
                      </a:lnTo>
                      <a:lnTo>
                        <a:pt x="528" y="249"/>
                      </a:lnTo>
                      <a:lnTo>
                        <a:pt x="528" y="249"/>
                      </a:lnTo>
                      <a:lnTo>
                        <a:pt x="530" y="249"/>
                      </a:lnTo>
                      <a:lnTo>
                        <a:pt x="530" y="249"/>
                      </a:lnTo>
                      <a:lnTo>
                        <a:pt x="530" y="251"/>
                      </a:lnTo>
                      <a:lnTo>
                        <a:pt x="530" y="251"/>
                      </a:lnTo>
                      <a:lnTo>
                        <a:pt x="532" y="251"/>
                      </a:lnTo>
                      <a:lnTo>
                        <a:pt x="532" y="253"/>
                      </a:lnTo>
                      <a:lnTo>
                        <a:pt x="532" y="253"/>
                      </a:lnTo>
                      <a:lnTo>
                        <a:pt x="532" y="253"/>
                      </a:lnTo>
                      <a:lnTo>
                        <a:pt x="532" y="255"/>
                      </a:lnTo>
                      <a:lnTo>
                        <a:pt x="532" y="255"/>
                      </a:lnTo>
                      <a:lnTo>
                        <a:pt x="532" y="257"/>
                      </a:lnTo>
                      <a:lnTo>
                        <a:pt x="532" y="257"/>
                      </a:lnTo>
                      <a:lnTo>
                        <a:pt x="534" y="257"/>
                      </a:lnTo>
                      <a:lnTo>
                        <a:pt x="534" y="255"/>
                      </a:lnTo>
                      <a:lnTo>
                        <a:pt x="534" y="255"/>
                      </a:lnTo>
                      <a:lnTo>
                        <a:pt x="534" y="255"/>
                      </a:lnTo>
                      <a:lnTo>
                        <a:pt x="536" y="255"/>
                      </a:lnTo>
                      <a:lnTo>
                        <a:pt x="536" y="255"/>
                      </a:lnTo>
                      <a:lnTo>
                        <a:pt x="538" y="255"/>
                      </a:lnTo>
                      <a:lnTo>
                        <a:pt x="538" y="255"/>
                      </a:lnTo>
                      <a:lnTo>
                        <a:pt x="538" y="255"/>
                      </a:lnTo>
                      <a:lnTo>
                        <a:pt x="538" y="255"/>
                      </a:lnTo>
                      <a:lnTo>
                        <a:pt x="540" y="255"/>
                      </a:lnTo>
                      <a:lnTo>
                        <a:pt x="540" y="253"/>
                      </a:lnTo>
                      <a:lnTo>
                        <a:pt x="540" y="253"/>
                      </a:lnTo>
                      <a:lnTo>
                        <a:pt x="540" y="253"/>
                      </a:lnTo>
                      <a:lnTo>
                        <a:pt x="542" y="253"/>
                      </a:lnTo>
                      <a:lnTo>
                        <a:pt x="542" y="253"/>
                      </a:lnTo>
                      <a:lnTo>
                        <a:pt x="542" y="253"/>
                      </a:lnTo>
                      <a:lnTo>
                        <a:pt x="544" y="253"/>
                      </a:lnTo>
                      <a:lnTo>
                        <a:pt x="544" y="251"/>
                      </a:lnTo>
                      <a:lnTo>
                        <a:pt x="544" y="251"/>
                      </a:lnTo>
                      <a:lnTo>
                        <a:pt x="544" y="251"/>
                      </a:lnTo>
                      <a:lnTo>
                        <a:pt x="544" y="253"/>
                      </a:lnTo>
                      <a:lnTo>
                        <a:pt x="546" y="253"/>
                      </a:lnTo>
                      <a:lnTo>
                        <a:pt x="546" y="251"/>
                      </a:lnTo>
                      <a:lnTo>
                        <a:pt x="546" y="251"/>
                      </a:lnTo>
                      <a:lnTo>
                        <a:pt x="546" y="251"/>
                      </a:lnTo>
                      <a:lnTo>
                        <a:pt x="547" y="251"/>
                      </a:lnTo>
                      <a:lnTo>
                        <a:pt x="547" y="251"/>
                      </a:lnTo>
                      <a:lnTo>
                        <a:pt x="547" y="249"/>
                      </a:lnTo>
                      <a:lnTo>
                        <a:pt x="547" y="249"/>
                      </a:lnTo>
                      <a:lnTo>
                        <a:pt x="549" y="249"/>
                      </a:lnTo>
                      <a:lnTo>
                        <a:pt x="549" y="249"/>
                      </a:lnTo>
                      <a:lnTo>
                        <a:pt x="549" y="249"/>
                      </a:lnTo>
                      <a:lnTo>
                        <a:pt x="549" y="249"/>
                      </a:lnTo>
                      <a:lnTo>
                        <a:pt x="549" y="249"/>
                      </a:lnTo>
                      <a:lnTo>
                        <a:pt x="549" y="247"/>
                      </a:lnTo>
                      <a:lnTo>
                        <a:pt x="549" y="247"/>
                      </a:lnTo>
                      <a:lnTo>
                        <a:pt x="549" y="245"/>
                      </a:lnTo>
                      <a:lnTo>
                        <a:pt x="551" y="245"/>
                      </a:lnTo>
                      <a:lnTo>
                        <a:pt x="551" y="245"/>
                      </a:lnTo>
                      <a:lnTo>
                        <a:pt x="551" y="245"/>
                      </a:lnTo>
                      <a:lnTo>
                        <a:pt x="553" y="245"/>
                      </a:lnTo>
                      <a:lnTo>
                        <a:pt x="553" y="245"/>
                      </a:lnTo>
                      <a:lnTo>
                        <a:pt x="553" y="245"/>
                      </a:lnTo>
                      <a:lnTo>
                        <a:pt x="553" y="243"/>
                      </a:lnTo>
                      <a:lnTo>
                        <a:pt x="553" y="243"/>
                      </a:lnTo>
                      <a:lnTo>
                        <a:pt x="553" y="243"/>
                      </a:lnTo>
                      <a:lnTo>
                        <a:pt x="551" y="243"/>
                      </a:lnTo>
                      <a:lnTo>
                        <a:pt x="551" y="241"/>
                      </a:lnTo>
                      <a:lnTo>
                        <a:pt x="553" y="241"/>
                      </a:lnTo>
                      <a:lnTo>
                        <a:pt x="553" y="241"/>
                      </a:lnTo>
                      <a:lnTo>
                        <a:pt x="555" y="241"/>
                      </a:lnTo>
                      <a:lnTo>
                        <a:pt x="555" y="241"/>
                      </a:lnTo>
                      <a:lnTo>
                        <a:pt x="555" y="241"/>
                      </a:lnTo>
                      <a:lnTo>
                        <a:pt x="555" y="241"/>
                      </a:lnTo>
                      <a:lnTo>
                        <a:pt x="557" y="241"/>
                      </a:lnTo>
                      <a:lnTo>
                        <a:pt x="557" y="241"/>
                      </a:lnTo>
                      <a:lnTo>
                        <a:pt x="559" y="241"/>
                      </a:lnTo>
                      <a:lnTo>
                        <a:pt x="559" y="241"/>
                      </a:lnTo>
                      <a:lnTo>
                        <a:pt x="559" y="241"/>
                      </a:lnTo>
                      <a:lnTo>
                        <a:pt x="561" y="241"/>
                      </a:lnTo>
                      <a:lnTo>
                        <a:pt x="561" y="241"/>
                      </a:lnTo>
                      <a:lnTo>
                        <a:pt x="561" y="241"/>
                      </a:lnTo>
                      <a:lnTo>
                        <a:pt x="561" y="241"/>
                      </a:lnTo>
                      <a:lnTo>
                        <a:pt x="563" y="241"/>
                      </a:lnTo>
                      <a:lnTo>
                        <a:pt x="563" y="241"/>
                      </a:lnTo>
                      <a:lnTo>
                        <a:pt x="563" y="239"/>
                      </a:lnTo>
                      <a:lnTo>
                        <a:pt x="565" y="239"/>
                      </a:lnTo>
                      <a:lnTo>
                        <a:pt x="565" y="239"/>
                      </a:lnTo>
                      <a:lnTo>
                        <a:pt x="565" y="239"/>
                      </a:lnTo>
                      <a:lnTo>
                        <a:pt x="567" y="239"/>
                      </a:lnTo>
                      <a:lnTo>
                        <a:pt x="567" y="239"/>
                      </a:lnTo>
                      <a:lnTo>
                        <a:pt x="567" y="239"/>
                      </a:lnTo>
                      <a:lnTo>
                        <a:pt x="567" y="239"/>
                      </a:lnTo>
                      <a:lnTo>
                        <a:pt x="568" y="239"/>
                      </a:lnTo>
                      <a:lnTo>
                        <a:pt x="568" y="239"/>
                      </a:lnTo>
                      <a:lnTo>
                        <a:pt x="568" y="239"/>
                      </a:lnTo>
                      <a:lnTo>
                        <a:pt x="570" y="239"/>
                      </a:lnTo>
                      <a:lnTo>
                        <a:pt x="570" y="241"/>
                      </a:lnTo>
                      <a:lnTo>
                        <a:pt x="570" y="241"/>
                      </a:lnTo>
                      <a:lnTo>
                        <a:pt x="570" y="241"/>
                      </a:lnTo>
                      <a:lnTo>
                        <a:pt x="570" y="241"/>
                      </a:lnTo>
                      <a:lnTo>
                        <a:pt x="572" y="241"/>
                      </a:lnTo>
                      <a:lnTo>
                        <a:pt x="572" y="241"/>
                      </a:lnTo>
                      <a:lnTo>
                        <a:pt x="572" y="241"/>
                      </a:lnTo>
                      <a:lnTo>
                        <a:pt x="572" y="241"/>
                      </a:lnTo>
                      <a:lnTo>
                        <a:pt x="574" y="241"/>
                      </a:lnTo>
                      <a:lnTo>
                        <a:pt x="574" y="243"/>
                      </a:lnTo>
                      <a:lnTo>
                        <a:pt x="574" y="243"/>
                      </a:lnTo>
                      <a:lnTo>
                        <a:pt x="574" y="243"/>
                      </a:lnTo>
                      <a:lnTo>
                        <a:pt x="574" y="245"/>
                      </a:lnTo>
                      <a:lnTo>
                        <a:pt x="574" y="245"/>
                      </a:lnTo>
                      <a:lnTo>
                        <a:pt x="574" y="245"/>
                      </a:lnTo>
                      <a:lnTo>
                        <a:pt x="574" y="247"/>
                      </a:lnTo>
                      <a:lnTo>
                        <a:pt x="574" y="247"/>
                      </a:lnTo>
                      <a:lnTo>
                        <a:pt x="574" y="247"/>
                      </a:lnTo>
                      <a:lnTo>
                        <a:pt x="576" y="247"/>
                      </a:lnTo>
                      <a:lnTo>
                        <a:pt x="576" y="249"/>
                      </a:lnTo>
                      <a:lnTo>
                        <a:pt x="576" y="249"/>
                      </a:lnTo>
                      <a:lnTo>
                        <a:pt x="576" y="249"/>
                      </a:lnTo>
                      <a:lnTo>
                        <a:pt x="576" y="249"/>
                      </a:lnTo>
                      <a:lnTo>
                        <a:pt x="578" y="249"/>
                      </a:lnTo>
                      <a:lnTo>
                        <a:pt x="578" y="249"/>
                      </a:lnTo>
                      <a:lnTo>
                        <a:pt x="578" y="249"/>
                      </a:lnTo>
                      <a:lnTo>
                        <a:pt x="578" y="249"/>
                      </a:lnTo>
                      <a:lnTo>
                        <a:pt x="580" y="249"/>
                      </a:lnTo>
                      <a:lnTo>
                        <a:pt x="580" y="249"/>
                      </a:lnTo>
                      <a:lnTo>
                        <a:pt x="580" y="251"/>
                      </a:lnTo>
                      <a:lnTo>
                        <a:pt x="582" y="251"/>
                      </a:lnTo>
                      <a:lnTo>
                        <a:pt x="582" y="251"/>
                      </a:lnTo>
                      <a:lnTo>
                        <a:pt x="582" y="251"/>
                      </a:lnTo>
                      <a:lnTo>
                        <a:pt x="582" y="253"/>
                      </a:lnTo>
                      <a:lnTo>
                        <a:pt x="582" y="253"/>
                      </a:lnTo>
                      <a:lnTo>
                        <a:pt x="584" y="253"/>
                      </a:lnTo>
                      <a:lnTo>
                        <a:pt x="584" y="253"/>
                      </a:lnTo>
                      <a:lnTo>
                        <a:pt x="586" y="253"/>
                      </a:lnTo>
                      <a:lnTo>
                        <a:pt x="586" y="253"/>
                      </a:lnTo>
                      <a:lnTo>
                        <a:pt x="586" y="253"/>
                      </a:lnTo>
                      <a:lnTo>
                        <a:pt x="586" y="255"/>
                      </a:lnTo>
                      <a:lnTo>
                        <a:pt x="586" y="255"/>
                      </a:lnTo>
                      <a:lnTo>
                        <a:pt x="586" y="255"/>
                      </a:lnTo>
                      <a:lnTo>
                        <a:pt x="588" y="255"/>
                      </a:lnTo>
                      <a:lnTo>
                        <a:pt x="588" y="257"/>
                      </a:lnTo>
                      <a:lnTo>
                        <a:pt x="588" y="257"/>
                      </a:lnTo>
                      <a:lnTo>
                        <a:pt x="588" y="257"/>
                      </a:lnTo>
                      <a:lnTo>
                        <a:pt x="588" y="255"/>
                      </a:lnTo>
                      <a:lnTo>
                        <a:pt x="590" y="255"/>
                      </a:lnTo>
                      <a:lnTo>
                        <a:pt x="590" y="257"/>
                      </a:lnTo>
                      <a:lnTo>
                        <a:pt x="590" y="257"/>
                      </a:lnTo>
                      <a:lnTo>
                        <a:pt x="590" y="257"/>
                      </a:lnTo>
                      <a:lnTo>
                        <a:pt x="591" y="257"/>
                      </a:lnTo>
                      <a:lnTo>
                        <a:pt x="591" y="257"/>
                      </a:lnTo>
                      <a:lnTo>
                        <a:pt x="591" y="257"/>
                      </a:lnTo>
                      <a:lnTo>
                        <a:pt x="593" y="257"/>
                      </a:lnTo>
                      <a:lnTo>
                        <a:pt x="593" y="259"/>
                      </a:lnTo>
                      <a:lnTo>
                        <a:pt x="591" y="259"/>
                      </a:lnTo>
                      <a:lnTo>
                        <a:pt x="591" y="259"/>
                      </a:lnTo>
                      <a:lnTo>
                        <a:pt x="591" y="259"/>
                      </a:lnTo>
                      <a:lnTo>
                        <a:pt x="591" y="259"/>
                      </a:lnTo>
                      <a:lnTo>
                        <a:pt x="591" y="259"/>
                      </a:lnTo>
                      <a:lnTo>
                        <a:pt x="593" y="259"/>
                      </a:lnTo>
                      <a:lnTo>
                        <a:pt x="593" y="259"/>
                      </a:lnTo>
                      <a:lnTo>
                        <a:pt x="593" y="260"/>
                      </a:lnTo>
                      <a:lnTo>
                        <a:pt x="593" y="260"/>
                      </a:lnTo>
                      <a:lnTo>
                        <a:pt x="595" y="260"/>
                      </a:lnTo>
                      <a:lnTo>
                        <a:pt x="595" y="260"/>
                      </a:lnTo>
                      <a:lnTo>
                        <a:pt x="595" y="260"/>
                      </a:lnTo>
                      <a:lnTo>
                        <a:pt x="597" y="260"/>
                      </a:lnTo>
                      <a:lnTo>
                        <a:pt x="597" y="262"/>
                      </a:lnTo>
                      <a:lnTo>
                        <a:pt x="597" y="262"/>
                      </a:lnTo>
                      <a:lnTo>
                        <a:pt x="597" y="262"/>
                      </a:lnTo>
                      <a:lnTo>
                        <a:pt x="597" y="262"/>
                      </a:lnTo>
                      <a:lnTo>
                        <a:pt x="599" y="262"/>
                      </a:lnTo>
                      <a:lnTo>
                        <a:pt x="599" y="264"/>
                      </a:lnTo>
                      <a:lnTo>
                        <a:pt x="599" y="264"/>
                      </a:lnTo>
                      <a:lnTo>
                        <a:pt x="599" y="264"/>
                      </a:lnTo>
                      <a:lnTo>
                        <a:pt x="599" y="264"/>
                      </a:lnTo>
                      <a:lnTo>
                        <a:pt x="601" y="264"/>
                      </a:lnTo>
                      <a:lnTo>
                        <a:pt x="601" y="266"/>
                      </a:lnTo>
                      <a:lnTo>
                        <a:pt x="601" y="266"/>
                      </a:lnTo>
                      <a:lnTo>
                        <a:pt x="603" y="266"/>
                      </a:lnTo>
                      <a:lnTo>
                        <a:pt x="603" y="266"/>
                      </a:lnTo>
                      <a:lnTo>
                        <a:pt x="603" y="266"/>
                      </a:lnTo>
                      <a:lnTo>
                        <a:pt x="603" y="266"/>
                      </a:lnTo>
                      <a:lnTo>
                        <a:pt x="603" y="266"/>
                      </a:lnTo>
                      <a:lnTo>
                        <a:pt x="603" y="266"/>
                      </a:lnTo>
                      <a:lnTo>
                        <a:pt x="603" y="268"/>
                      </a:lnTo>
                      <a:lnTo>
                        <a:pt x="603" y="268"/>
                      </a:lnTo>
                      <a:lnTo>
                        <a:pt x="603" y="268"/>
                      </a:lnTo>
                      <a:lnTo>
                        <a:pt x="603" y="270"/>
                      </a:lnTo>
                      <a:lnTo>
                        <a:pt x="605" y="270"/>
                      </a:lnTo>
                      <a:lnTo>
                        <a:pt x="605" y="270"/>
                      </a:lnTo>
                      <a:lnTo>
                        <a:pt x="605" y="270"/>
                      </a:lnTo>
                      <a:lnTo>
                        <a:pt x="605" y="272"/>
                      </a:lnTo>
                      <a:lnTo>
                        <a:pt x="605" y="272"/>
                      </a:lnTo>
                      <a:lnTo>
                        <a:pt x="607" y="272"/>
                      </a:lnTo>
                      <a:lnTo>
                        <a:pt x="607" y="272"/>
                      </a:lnTo>
                      <a:lnTo>
                        <a:pt x="607" y="272"/>
                      </a:lnTo>
                      <a:lnTo>
                        <a:pt x="607" y="274"/>
                      </a:lnTo>
                      <a:lnTo>
                        <a:pt x="609" y="274"/>
                      </a:lnTo>
                      <a:lnTo>
                        <a:pt x="609" y="274"/>
                      </a:lnTo>
                      <a:lnTo>
                        <a:pt x="609" y="274"/>
                      </a:lnTo>
                      <a:lnTo>
                        <a:pt x="609" y="274"/>
                      </a:lnTo>
                      <a:lnTo>
                        <a:pt x="609" y="274"/>
                      </a:lnTo>
                      <a:lnTo>
                        <a:pt x="609" y="276"/>
                      </a:lnTo>
                      <a:lnTo>
                        <a:pt x="609" y="276"/>
                      </a:lnTo>
                      <a:lnTo>
                        <a:pt x="611" y="276"/>
                      </a:lnTo>
                      <a:lnTo>
                        <a:pt x="611" y="278"/>
                      </a:lnTo>
                      <a:lnTo>
                        <a:pt x="611" y="278"/>
                      </a:lnTo>
                      <a:lnTo>
                        <a:pt x="611" y="278"/>
                      </a:lnTo>
                      <a:lnTo>
                        <a:pt x="612" y="278"/>
                      </a:lnTo>
                      <a:lnTo>
                        <a:pt x="612" y="278"/>
                      </a:lnTo>
                      <a:lnTo>
                        <a:pt x="612" y="280"/>
                      </a:lnTo>
                      <a:lnTo>
                        <a:pt x="612" y="280"/>
                      </a:lnTo>
                      <a:lnTo>
                        <a:pt x="612" y="280"/>
                      </a:lnTo>
                      <a:lnTo>
                        <a:pt x="612" y="281"/>
                      </a:lnTo>
                      <a:lnTo>
                        <a:pt x="614" y="281"/>
                      </a:lnTo>
                      <a:lnTo>
                        <a:pt x="614" y="281"/>
                      </a:lnTo>
                      <a:lnTo>
                        <a:pt x="614" y="281"/>
                      </a:lnTo>
                      <a:lnTo>
                        <a:pt x="614" y="281"/>
                      </a:lnTo>
                      <a:lnTo>
                        <a:pt x="614" y="281"/>
                      </a:lnTo>
                      <a:lnTo>
                        <a:pt x="614" y="283"/>
                      </a:lnTo>
                      <a:lnTo>
                        <a:pt x="616" y="283"/>
                      </a:lnTo>
                      <a:lnTo>
                        <a:pt x="616" y="283"/>
                      </a:lnTo>
                      <a:lnTo>
                        <a:pt x="616" y="283"/>
                      </a:lnTo>
                      <a:lnTo>
                        <a:pt x="618" y="283"/>
                      </a:lnTo>
                      <a:lnTo>
                        <a:pt x="618" y="285"/>
                      </a:lnTo>
                      <a:lnTo>
                        <a:pt x="618" y="285"/>
                      </a:lnTo>
                      <a:lnTo>
                        <a:pt x="618" y="285"/>
                      </a:lnTo>
                      <a:lnTo>
                        <a:pt x="618" y="285"/>
                      </a:lnTo>
                      <a:lnTo>
                        <a:pt x="618" y="287"/>
                      </a:lnTo>
                      <a:lnTo>
                        <a:pt x="620" y="287"/>
                      </a:lnTo>
                      <a:lnTo>
                        <a:pt x="620" y="287"/>
                      </a:lnTo>
                      <a:lnTo>
                        <a:pt x="620" y="289"/>
                      </a:lnTo>
                      <a:lnTo>
                        <a:pt x="620" y="289"/>
                      </a:lnTo>
                      <a:lnTo>
                        <a:pt x="620" y="289"/>
                      </a:lnTo>
                      <a:lnTo>
                        <a:pt x="620" y="289"/>
                      </a:lnTo>
                      <a:lnTo>
                        <a:pt x="620" y="289"/>
                      </a:lnTo>
                      <a:lnTo>
                        <a:pt x="622" y="289"/>
                      </a:lnTo>
                      <a:lnTo>
                        <a:pt x="622" y="289"/>
                      </a:lnTo>
                      <a:lnTo>
                        <a:pt x="622" y="291"/>
                      </a:lnTo>
                      <a:lnTo>
                        <a:pt x="624" y="291"/>
                      </a:lnTo>
                      <a:lnTo>
                        <a:pt x="624" y="291"/>
                      </a:lnTo>
                      <a:lnTo>
                        <a:pt x="624" y="293"/>
                      </a:lnTo>
                      <a:lnTo>
                        <a:pt x="622" y="293"/>
                      </a:lnTo>
                      <a:lnTo>
                        <a:pt x="622" y="293"/>
                      </a:lnTo>
                      <a:lnTo>
                        <a:pt x="624" y="293"/>
                      </a:lnTo>
                      <a:lnTo>
                        <a:pt x="624" y="295"/>
                      </a:lnTo>
                      <a:lnTo>
                        <a:pt x="624" y="295"/>
                      </a:lnTo>
                      <a:lnTo>
                        <a:pt x="624" y="295"/>
                      </a:lnTo>
                      <a:lnTo>
                        <a:pt x="624" y="295"/>
                      </a:lnTo>
                      <a:lnTo>
                        <a:pt x="626" y="295"/>
                      </a:lnTo>
                      <a:lnTo>
                        <a:pt x="626" y="297"/>
                      </a:lnTo>
                      <a:lnTo>
                        <a:pt x="626" y="297"/>
                      </a:lnTo>
                      <a:lnTo>
                        <a:pt x="626" y="297"/>
                      </a:lnTo>
                      <a:lnTo>
                        <a:pt x="626" y="297"/>
                      </a:lnTo>
                      <a:lnTo>
                        <a:pt x="626" y="297"/>
                      </a:lnTo>
                      <a:lnTo>
                        <a:pt x="626" y="297"/>
                      </a:lnTo>
                      <a:lnTo>
                        <a:pt x="626" y="297"/>
                      </a:lnTo>
                      <a:lnTo>
                        <a:pt x="626" y="299"/>
                      </a:lnTo>
                      <a:lnTo>
                        <a:pt x="626" y="299"/>
                      </a:lnTo>
                      <a:lnTo>
                        <a:pt x="626" y="299"/>
                      </a:lnTo>
                      <a:lnTo>
                        <a:pt x="628" y="299"/>
                      </a:lnTo>
                      <a:lnTo>
                        <a:pt x="628" y="299"/>
                      </a:lnTo>
                      <a:lnTo>
                        <a:pt x="628" y="299"/>
                      </a:lnTo>
                      <a:lnTo>
                        <a:pt x="630" y="299"/>
                      </a:lnTo>
                      <a:lnTo>
                        <a:pt x="630" y="299"/>
                      </a:lnTo>
                      <a:lnTo>
                        <a:pt x="630" y="301"/>
                      </a:lnTo>
                      <a:lnTo>
                        <a:pt x="630" y="301"/>
                      </a:lnTo>
                      <a:lnTo>
                        <a:pt x="630" y="303"/>
                      </a:lnTo>
                      <a:lnTo>
                        <a:pt x="630" y="303"/>
                      </a:lnTo>
                      <a:lnTo>
                        <a:pt x="630" y="303"/>
                      </a:lnTo>
                      <a:lnTo>
                        <a:pt x="630" y="304"/>
                      </a:lnTo>
                      <a:lnTo>
                        <a:pt x="630" y="304"/>
                      </a:lnTo>
                      <a:lnTo>
                        <a:pt x="632" y="304"/>
                      </a:lnTo>
                      <a:lnTo>
                        <a:pt x="632" y="304"/>
                      </a:lnTo>
                      <a:lnTo>
                        <a:pt x="632" y="304"/>
                      </a:lnTo>
                      <a:lnTo>
                        <a:pt x="632" y="304"/>
                      </a:lnTo>
                      <a:lnTo>
                        <a:pt x="634" y="304"/>
                      </a:lnTo>
                      <a:lnTo>
                        <a:pt x="634" y="304"/>
                      </a:lnTo>
                      <a:lnTo>
                        <a:pt x="635" y="304"/>
                      </a:lnTo>
                      <a:lnTo>
                        <a:pt x="635" y="304"/>
                      </a:lnTo>
                      <a:lnTo>
                        <a:pt x="635" y="304"/>
                      </a:lnTo>
                      <a:lnTo>
                        <a:pt x="635" y="304"/>
                      </a:lnTo>
                      <a:lnTo>
                        <a:pt x="635" y="306"/>
                      </a:lnTo>
                      <a:lnTo>
                        <a:pt x="637" y="306"/>
                      </a:lnTo>
                      <a:lnTo>
                        <a:pt x="637" y="306"/>
                      </a:lnTo>
                      <a:lnTo>
                        <a:pt x="637" y="306"/>
                      </a:lnTo>
                      <a:lnTo>
                        <a:pt x="637" y="306"/>
                      </a:lnTo>
                      <a:lnTo>
                        <a:pt x="639" y="306"/>
                      </a:lnTo>
                      <a:lnTo>
                        <a:pt x="639" y="306"/>
                      </a:lnTo>
                      <a:lnTo>
                        <a:pt x="641" y="306"/>
                      </a:lnTo>
                      <a:lnTo>
                        <a:pt x="641" y="306"/>
                      </a:lnTo>
                      <a:lnTo>
                        <a:pt x="641" y="306"/>
                      </a:lnTo>
                      <a:lnTo>
                        <a:pt x="641" y="306"/>
                      </a:lnTo>
                      <a:lnTo>
                        <a:pt x="641" y="308"/>
                      </a:lnTo>
                      <a:lnTo>
                        <a:pt x="643" y="308"/>
                      </a:lnTo>
                      <a:lnTo>
                        <a:pt x="643" y="308"/>
                      </a:lnTo>
                      <a:lnTo>
                        <a:pt x="645" y="308"/>
                      </a:lnTo>
                      <a:lnTo>
                        <a:pt x="645" y="308"/>
                      </a:lnTo>
                      <a:lnTo>
                        <a:pt x="645" y="308"/>
                      </a:lnTo>
                      <a:lnTo>
                        <a:pt x="645" y="308"/>
                      </a:lnTo>
                      <a:lnTo>
                        <a:pt x="647" y="308"/>
                      </a:lnTo>
                      <a:lnTo>
                        <a:pt x="647" y="308"/>
                      </a:lnTo>
                      <a:lnTo>
                        <a:pt x="647" y="308"/>
                      </a:lnTo>
                      <a:lnTo>
                        <a:pt x="649" y="308"/>
                      </a:lnTo>
                      <a:lnTo>
                        <a:pt x="649" y="308"/>
                      </a:lnTo>
                      <a:lnTo>
                        <a:pt x="649" y="310"/>
                      </a:lnTo>
                      <a:lnTo>
                        <a:pt x="651" y="310"/>
                      </a:lnTo>
                      <a:lnTo>
                        <a:pt x="651" y="310"/>
                      </a:lnTo>
                      <a:lnTo>
                        <a:pt x="651" y="310"/>
                      </a:lnTo>
                      <a:lnTo>
                        <a:pt x="651" y="310"/>
                      </a:lnTo>
                      <a:lnTo>
                        <a:pt x="651" y="312"/>
                      </a:lnTo>
                      <a:lnTo>
                        <a:pt x="653" y="312"/>
                      </a:lnTo>
                      <a:lnTo>
                        <a:pt x="653" y="312"/>
                      </a:lnTo>
                      <a:lnTo>
                        <a:pt x="653" y="312"/>
                      </a:lnTo>
                      <a:lnTo>
                        <a:pt x="655" y="312"/>
                      </a:lnTo>
                      <a:lnTo>
                        <a:pt x="655" y="312"/>
                      </a:lnTo>
                      <a:lnTo>
                        <a:pt x="655" y="314"/>
                      </a:lnTo>
                      <a:lnTo>
                        <a:pt x="655" y="314"/>
                      </a:lnTo>
                      <a:lnTo>
                        <a:pt x="655" y="314"/>
                      </a:lnTo>
                      <a:lnTo>
                        <a:pt x="657" y="314"/>
                      </a:lnTo>
                      <a:lnTo>
                        <a:pt x="657" y="314"/>
                      </a:lnTo>
                      <a:lnTo>
                        <a:pt x="657" y="314"/>
                      </a:lnTo>
                      <a:lnTo>
                        <a:pt x="658" y="314"/>
                      </a:lnTo>
                      <a:lnTo>
                        <a:pt x="658" y="314"/>
                      </a:lnTo>
                      <a:lnTo>
                        <a:pt x="658" y="314"/>
                      </a:lnTo>
                      <a:lnTo>
                        <a:pt x="658" y="314"/>
                      </a:lnTo>
                      <a:lnTo>
                        <a:pt x="658" y="314"/>
                      </a:lnTo>
                      <a:lnTo>
                        <a:pt x="660" y="314"/>
                      </a:lnTo>
                      <a:lnTo>
                        <a:pt x="660" y="314"/>
                      </a:lnTo>
                      <a:lnTo>
                        <a:pt x="660" y="314"/>
                      </a:lnTo>
                      <a:lnTo>
                        <a:pt x="662" y="314"/>
                      </a:lnTo>
                      <a:lnTo>
                        <a:pt x="662" y="316"/>
                      </a:lnTo>
                      <a:lnTo>
                        <a:pt x="662" y="316"/>
                      </a:lnTo>
                      <a:lnTo>
                        <a:pt x="662" y="316"/>
                      </a:lnTo>
                      <a:lnTo>
                        <a:pt x="662" y="318"/>
                      </a:lnTo>
                      <a:lnTo>
                        <a:pt x="662" y="318"/>
                      </a:lnTo>
                      <a:lnTo>
                        <a:pt x="662" y="320"/>
                      </a:lnTo>
                      <a:lnTo>
                        <a:pt x="662" y="320"/>
                      </a:lnTo>
                      <a:lnTo>
                        <a:pt x="662" y="320"/>
                      </a:lnTo>
                      <a:lnTo>
                        <a:pt x="660" y="320"/>
                      </a:lnTo>
                      <a:lnTo>
                        <a:pt x="660" y="322"/>
                      </a:lnTo>
                      <a:lnTo>
                        <a:pt x="660" y="322"/>
                      </a:lnTo>
                      <a:lnTo>
                        <a:pt x="660" y="322"/>
                      </a:lnTo>
                      <a:lnTo>
                        <a:pt x="658" y="322"/>
                      </a:lnTo>
                      <a:lnTo>
                        <a:pt x="658" y="322"/>
                      </a:lnTo>
                      <a:lnTo>
                        <a:pt x="660" y="322"/>
                      </a:lnTo>
                      <a:lnTo>
                        <a:pt x="660" y="324"/>
                      </a:lnTo>
                      <a:lnTo>
                        <a:pt x="660" y="324"/>
                      </a:lnTo>
                      <a:lnTo>
                        <a:pt x="660" y="326"/>
                      </a:lnTo>
                      <a:lnTo>
                        <a:pt x="660" y="326"/>
                      </a:lnTo>
                      <a:lnTo>
                        <a:pt x="660" y="326"/>
                      </a:lnTo>
                      <a:lnTo>
                        <a:pt x="660" y="327"/>
                      </a:lnTo>
                      <a:lnTo>
                        <a:pt x="660" y="327"/>
                      </a:lnTo>
                      <a:lnTo>
                        <a:pt x="662" y="327"/>
                      </a:lnTo>
                      <a:lnTo>
                        <a:pt x="662" y="329"/>
                      </a:lnTo>
                      <a:lnTo>
                        <a:pt x="662" y="329"/>
                      </a:lnTo>
                      <a:lnTo>
                        <a:pt x="662" y="329"/>
                      </a:lnTo>
                      <a:lnTo>
                        <a:pt x="662" y="329"/>
                      </a:lnTo>
                      <a:lnTo>
                        <a:pt x="662" y="331"/>
                      </a:lnTo>
                      <a:lnTo>
                        <a:pt x="662" y="331"/>
                      </a:lnTo>
                      <a:lnTo>
                        <a:pt x="662" y="331"/>
                      </a:lnTo>
                      <a:lnTo>
                        <a:pt x="662" y="333"/>
                      </a:lnTo>
                      <a:lnTo>
                        <a:pt x="660" y="333"/>
                      </a:lnTo>
                      <a:lnTo>
                        <a:pt x="660" y="333"/>
                      </a:lnTo>
                      <a:lnTo>
                        <a:pt x="660" y="333"/>
                      </a:lnTo>
                      <a:lnTo>
                        <a:pt x="660" y="335"/>
                      </a:lnTo>
                      <a:lnTo>
                        <a:pt x="658" y="335"/>
                      </a:lnTo>
                      <a:lnTo>
                        <a:pt x="658" y="335"/>
                      </a:lnTo>
                      <a:lnTo>
                        <a:pt x="658" y="335"/>
                      </a:lnTo>
                      <a:lnTo>
                        <a:pt x="658" y="337"/>
                      </a:lnTo>
                      <a:lnTo>
                        <a:pt x="658" y="337"/>
                      </a:lnTo>
                      <a:lnTo>
                        <a:pt x="658" y="337"/>
                      </a:lnTo>
                      <a:lnTo>
                        <a:pt x="658" y="337"/>
                      </a:lnTo>
                      <a:lnTo>
                        <a:pt x="657" y="337"/>
                      </a:lnTo>
                      <a:lnTo>
                        <a:pt x="657" y="339"/>
                      </a:lnTo>
                      <a:lnTo>
                        <a:pt x="657" y="339"/>
                      </a:lnTo>
                      <a:lnTo>
                        <a:pt x="657" y="339"/>
                      </a:lnTo>
                      <a:lnTo>
                        <a:pt x="657" y="339"/>
                      </a:lnTo>
                      <a:lnTo>
                        <a:pt x="655" y="339"/>
                      </a:lnTo>
                      <a:lnTo>
                        <a:pt x="655" y="339"/>
                      </a:lnTo>
                      <a:lnTo>
                        <a:pt x="655" y="341"/>
                      </a:lnTo>
                      <a:lnTo>
                        <a:pt x="653" y="341"/>
                      </a:lnTo>
                      <a:lnTo>
                        <a:pt x="653" y="341"/>
                      </a:lnTo>
                      <a:lnTo>
                        <a:pt x="653" y="341"/>
                      </a:lnTo>
                      <a:lnTo>
                        <a:pt x="653" y="341"/>
                      </a:lnTo>
                      <a:lnTo>
                        <a:pt x="651" y="341"/>
                      </a:lnTo>
                      <a:lnTo>
                        <a:pt x="651" y="343"/>
                      </a:lnTo>
                      <a:lnTo>
                        <a:pt x="651" y="343"/>
                      </a:lnTo>
                      <a:lnTo>
                        <a:pt x="651" y="343"/>
                      </a:lnTo>
                      <a:lnTo>
                        <a:pt x="651" y="343"/>
                      </a:lnTo>
                      <a:lnTo>
                        <a:pt x="649" y="343"/>
                      </a:lnTo>
                      <a:lnTo>
                        <a:pt x="649" y="343"/>
                      </a:lnTo>
                      <a:lnTo>
                        <a:pt x="649" y="343"/>
                      </a:lnTo>
                      <a:lnTo>
                        <a:pt x="647" y="343"/>
                      </a:lnTo>
                      <a:lnTo>
                        <a:pt x="647" y="343"/>
                      </a:lnTo>
                      <a:lnTo>
                        <a:pt x="647" y="343"/>
                      </a:lnTo>
                      <a:lnTo>
                        <a:pt x="647" y="341"/>
                      </a:lnTo>
                      <a:lnTo>
                        <a:pt x="645" y="341"/>
                      </a:lnTo>
                      <a:lnTo>
                        <a:pt x="645" y="341"/>
                      </a:lnTo>
                      <a:lnTo>
                        <a:pt x="645" y="339"/>
                      </a:lnTo>
                      <a:lnTo>
                        <a:pt x="645" y="339"/>
                      </a:lnTo>
                      <a:lnTo>
                        <a:pt x="645" y="339"/>
                      </a:lnTo>
                      <a:lnTo>
                        <a:pt x="645" y="337"/>
                      </a:lnTo>
                      <a:lnTo>
                        <a:pt x="645" y="337"/>
                      </a:lnTo>
                      <a:lnTo>
                        <a:pt x="645" y="337"/>
                      </a:lnTo>
                      <a:lnTo>
                        <a:pt x="645" y="337"/>
                      </a:lnTo>
                      <a:lnTo>
                        <a:pt x="645" y="337"/>
                      </a:lnTo>
                      <a:lnTo>
                        <a:pt x="645" y="335"/>
                      </a:lnTo>
                      <a:lnTo>
                        <a:pt x="645" y="335"/>
                      </a:lnTo>
                      <a:lnTo>
                        <a:pt x="643" y="335"/>
                      </a:lnTo>
                      <a:lnTo>
                        <a:pt x="643" y="335"/>
                      </a:lnTo>
                      <a:lnTo>
                        <a:pt x="643" y="333"/>
                      </a:lnTo>
                      <a:lnTo>
                        <a:pt x="643" y="333"/>
                      </a:lnTo>
                      <a:lnTo>
                        <a:pt x="641" y="333"/>
                      </a:lnTo>
                      <a:lnTo>
                        <a:pt x="641" y="333"/>
                      </a:lnTo>
                      <a:lnTo>
                        <a:pt x="641" y="333"/>
                      </a:lnTo>
                      <a:lnTo>
                        <a:pt x="639" y="333"/>
                      </a:lnTo>
                      <a:lnTo>
                        <a:pt x="639" y="335"/>
                      </a:lnTo>
                      <a:lnTo>
                        <a:pt x="639" y="335"/>
                      </a:lnTo>
                      <a:lnTo>
                        <a:pt x="639" y="335"/>
                      </a:lnTo>
                      <a:lnTo>
                        <a:pt x="639" y="337"/>
                      </a:lnTo>
                      <a:lnTo>
                        <a:pt x="639" y="337"/>
                      </a:lnTo>
                      <a:lnTo>
                        <a:pt x="639" y="337"/>
                      </a:lnTo>
                      <a:lnTo>
                        <a:pt x="639" y="337"/>
                      </a:lnTo>
                      <a:lnTo>
                        <a:pt x="641" y="337"/>
                      </a:lnTo>
                      <a:lnTo>
                        <a:pt x="641" y="335"/>
                      </a:lnTo>
                      <a:lnTo>
                        <a:pt x="641" y="335"/>
                      </a:lnTo>
                      <a:lnTo>
                        <a:pt x="641" y="335"/>
                      </a:lnTo>
                      <a:lnTo>
                        <a:pt x="641" y="335"/>
                      </a:lnTo>
                      <a:lnTo>
                        <a:pt x="641" y="335"/>
                      </a:lnTo>
                      <a:lnTo>
                        <a:pt x="641" y="337"/>
                      </a:lnTo>
                      <a:lnTo>
                        <a:pt x="641" y="337"/>
                      </a:lnTo>
                      <a:lnTo>
                        <a:pt x="641" y="337"/>
                      </a:lnTo>
                      <a:lnTo>
                        <a:pt x="641" y="337"/>
                      </a:lnTo>
                      <a:lnTo>
                        <a:pt x="641" y="337"/>
                      </a:lnTo>
                      <a:lnTo>
                        <a:pt x="641" y="339"/>
                      </a:lnTo>
                      <a:lnTo>
                        <a:pt x="641" y="339"/>
                      </a:lnTo>
                      <a:lnTo>
                        <a:pt x="641" y="339"/>
                      </a:lnTo>
                      <a:lnTo>
                        <a:pt x="641" y="339"/>
                      </a:lnTo>
                      <a:lnTo>
                        <a:pt x="641" y="341"/>
                      </a:lnTo>
                      <a:lnTo>
                        <a:pt x="639" y="341"/>
                      </a:lnTo>
                      <a:lnTo>
                        <a:pt x="639" y="341"/>
                      </a:lnTo>
                      <a:lnTo>
                        <a:pt x="637" y="341"/>
                      </a:lnTo>
                      <a:lnTo>
                        <a:pt x="637" y="341"/>
                      </a:lnTo>
                      <a:lnTo>
                        <a:pt x="637" y="339"/>
                      </a:lnTo>
                      <a:lnTo>
                        <a:pt x="637" y="339"/>
                      </a:lnTo>
                      <a:lnTo>
                        <a:pt x="635" y="339"/>
                      </a:lnTo>
                      <a:lnTo>
                        <a:pt x="635" y="339"/>
                      </a:lnTo>
                      <a:lnTo>
                        <a:pt x="635" y="339"/>
                      </a:lnTo>
                      <a:lnTo>
                        <a:pt x="635" y="339"/>
                      </a:lnTo>
                      <a:lnTo>
                        <a:pt x="635" y="337"/>
                      </a:lnTo>
                      <a:lnTo>
                        <a:pt x="634" y="337"/>
                      </a:lnTo>
                      <a:lnTo>
                        <a:pt x="634" y="337"/>
                      </a:lnTo>
                      <a:lnTo>
                        <a:pt x="634" y="337"/>
                      </a:lnTo>
                      <a:lnTo>
                        <a:pt x="634" y="337"/>
                      </a:lnTo>
                      <a:lnTo>
                        <a:pt x="634" y="337"/>
                      </a:lnTo>
                      <a:lnTo>
                        <a:pt x="634" y="335"/>
                      </a:lnTo>
                      <a:lnTo>
                        <a:pt x="634" y="335"/>
                      </a:lnTo>
                      <a:lnTo>
                        <a:pt x="634" y="333"/>
                      </a:lnTo>
                      <a:lnTo>
                        <a:pt x="634" y="333"/>
                      </a:lnTo>
                      <a:lnTo>
                        <a:pt x="634" y="331"/>
                      </a:lnTo>
                      <a:lnTo>
                        <a:pt x="634" y="331"/>
                      </a:lnTo>
                      <a:lnTo>
                        <a:pt x="634" y="333"/>
                      </a:lnTo>
                      <a:lnTo>
                        <a:pt x="632" y="333"/>
                      </a:lnTo>
                      <a:lnTo>
                        <a:pt x="632" y="333"/>
                      </a:lnTo>
                      <a:lnTo>
                        <a:pt x="632" y="335"/>
                      </a:lnTo>
                      <a:lnTo>
                        <a:pt x="632" y="335"/>
                      </a:lnTo>
                      <a:lnTo>
                        <a:pt x="632" y="335"/>
                      </a:lnTo>
                      <a:lnTo>
                        <a:pt x="630" y="335"/>
                      </a:lnTo>
                      <a:lnTo>
                        <a:pt x="630" y="333"/>
                      </a:lnTo>
                      <a:lnTo>
                        <a:pt x="630" y="333"/>
                      </a:lnTo>
                      <a:lnTo>
                        <a:pt x="630" y="333"/>
                      </a:lnTo>
                      <a:lnTo>
                        <a:pt x="630" y="331"/>
                      </a:lnTo>
                      <a:lnTo>
                        <a:pt x="630" y="331"/>
                      </a:lnTo>
                      <a:lnTo>
                        <a:pt x="630" y="329"/>
                      </a:lnTo>
                      <a:lnTo>
                        <a:pt x="630" y="329"/>
                      </a:lnTo>
                      <a:lnTo>
                        <a:pt x="630" y="329"/>
                      </a:lnTo>
                      <a:lnTo>
                        <a:pt x="630" y="329"/>
                      </a:lnTo>
                      <a:lnTo>
                        <a:pt x="630" y="329"/>
                      </a:lnTo>
                      <a:lnTo>
                        <a:pt x="630" y="327"/>
                      </a:lnTo>
                      <a:lnTo>
                        <a:pt x="630" y="327"/>
                      </a:lnTo>
                      <a:lnTo>
                        <a:pt x="630" y="326"/>
                      </a:lnTo>
                      <a:lnTo>
                        <a:pt x="630" y="326"/>
                      </a:lnTo>
                      <a:lnTo>
                        <a:pt x="632" y="326"/>
                      </a:lnTo>
                      <a:lnTo>
                        <a:pt x="632" y="326"/>
                      </a:lnTo>
                      <a:lnTo>
                        <a:pt x="632" y="326"/>
                      </a:lnTo>
                      <a:lnTo>
                        <a:pt x="632" y="324"/>
                      </a:lnTo>
                      <a:lnTo>
                        <a:pt x="632" y="324"/>
                      </a:lnTo>
                      <a:lnTo>
                        <a:pt x="632" y="322"/>
                      </a:lnTo>
                      <a:lnTo>
                        <a:pt x="632" y="322"/>
                      </a:lnTo>
                      <a:lnTo>
                        <a:pt x="632" y="322"/>
                      </a:lnTo>
                      <a:lnTo>
                        <a:pt x="632" y="322"/>
                      </a:lnTo>
                      <a:lnTo>
                        <a:pt x="632" y="324"/>
                      </a:lnTo>
                      <a:lnTo>
                        <a:pt x="632" y="324"/>
                      </a:lnTo>
                      <a:lnTo>
                        <a:pt x="630" y="324"/>
                      </a:lnTo>
                      <a:lnTo>
                        <a:pt x="630" y="326"/>
                      </a:lnTo>
                      <a:lnTo>
                        <a:pt x="630" y="326"/>
                      </a:lnTo>
                      <a:lnTo>
                        <a:pt x="630" y="326"/>
                      </a:lnTo>
                      <a:lnTo>
                        <a:pt x="630" y="326"/>
                      </a:lnTo>
                      <a:lnTo>
                        <a:pt x="630" y="327"/>
                      </a:lnTo>
                      <a:lnTo>
                        <a:pt x="628" y="327"/>
                      </a:lnTo>
                      <a:lnTo>
                        <a:pt x="628" y="327"/>
                      </a:lnTo>
                      <a:lnTo>
                        <a:pt x="628" y="327"/>
                      </a:lnTo>
                      <a:lnTo>
                        <a:pt x="628" y="327"/>
                      </a:lnTo>
                      <a:lnTo>
                        <a:pt x="626" y="327"/>
                      </a:lnTo>
                      <a:lnTo>
                        <a:pt x="626" y="327"/>
                      </a:lnTo>
                      <a:lnTo>
                        <a:pt x="626" y="327"/>
                      </a:lnTo>
                      <a:lnTo>
                        <a:pt x="626" y="327"/>
                      </a:lnTo>
                      <a:lnTo>
                        <a:pt x="626" y="327"/>
                      </a:lnTo>
                      <a:lnTo>
                        <a:pt x="626" y="329"/>
                      </a:lnTo>
                      <a:lnTo>
                        <a:pt x="626" y="329"/>
                      </a:lnTo>
                      <a:lnTo>
                        <a:pt x="624" y="329"/>
                      </a:lnTo>
                      <a:lnTo>
                        <a:pt x="624" y="329"/>
                      </a:lnTo>
                      <a:lnTo>
                        <a:pt x="626" y="329"/>
                      </a:lnTo>
                      <a:lnTo>
                        <a:pt x="626" y="329"/>
                      </a:lnTo>
                      <a:lnTo>
                        <a:pt x="626" y="331"/>
                      </a:lnTo>
                      <a:lnTo>
                        <a:pt x="626" y="331"/>
                      </a:lnTo>
                      <a:lnTo>
                        <a:pt x="626" y="331"/>
                      </a:lnTo>
                      <a:lnTo>
                        <a:pt x="628" y="331"/>
                      </a:lnTo>
                      <a:lnTo>
                        <a:pt x="628" y="331"/>
                      </a:lnTo>
                      <a:lnTo>
                        <a:pt x="628" y="331"/>
                      </a:lnTo>
                      <a:lnTo>
                        <a:pt x="628" y="333"/>
                      </a:lnTo>
                      <a:lnTo>
                        <a:pt x="628" y="333"/>
                      </a:lnTo>
                      <a:lnTo>
                        <a:pt x="628" y="335"/>
                      </a:lnTo>
                      <a:lnTo>
                        <a:pt x="628" y="335"/>
                      </a:lnTo>
                      <a:lnTo>
                        <a:pt x="628" y="335"/>
                      </a:lnTo>
                      <a:lnTo>
                        <a:pt x="628" y="337"/>
                      </a:lnTo>
                      <a:lnTo>
                        <a:pt x="628" y="337"/>
                      </a:lnTo>
                      <a:lnTo>
                        <a:pt x="628" y="337"/>
                      </a:lnTo>
                      <a:lnTo>
                        <a:pt x="628" y="337"/>
                      </a:lnTo>
                      <a:lnTo>
                        <a:pt x="628" y="339"/>
                      </a:lnTo>
                      <a:lnTo>
                        <a:pt x="628" y="339"/>
                      </a:lnTo>
                      <a:lnTo>
                        <a:pt x="628" y="341"/>
                      </a:lnTo>
                      <a:lnTo>
                        <a:pt x="630" y="341"/>
                      </a:lnTo>
                      <a:lnTo>
                        <a:pt x="630" y="341"/>
                      </a:lnTo>
                      <a:lnTo>
                        <a:pt x="630" y="343"/>
                      </a:lnTo>
                      <a:lnTo>
                        <a:pt x="628" y="343"/>
                      </a:lnTo>
                      <a:lnTo>
                        <a:pt x="628" y="343"/>
                      </a:lnTo>
                      <a:lnTo>
                        <a:pt x="628" y="343"/>
                      </a:lnTo>
                      <a:lnTo>
                        <a:pt x="628" y="345"/>
                      </a:lnTo>
                      <a:lnTo>
                        <a:pt x="626" y="345"/>
                      </a:lnTo>
                      <a:lnTo>
                        <a:pt x="626" y="345"/>
                      </a:lnTo>
                      <a:lnTo>
                        <a:pt x="626" y="345"/>
                      </a:lnTo>
                      <a:lnTo>
                        <a:pt x="624" y="345"/>
                      </a:lnTo>
                      <a:lnTo>
                        <a:pt x="624" y="345"/>
                      </a:lnTo>
                      <a:lnTo>
                        <a:pt x="624" y="343"/>
                      </a:lnTo>
                      <a:lnTo>
                        <a:pt x="624" y="343"/>
                      </a:lnTo>
                      <a:lnTo>
                        <a:pt x="622" y="343"/>
                      </a:lnTo>
                      <a:lnTo>
                        <a:pt x="622" y="343"/>
                      </a:lnTo>
                      <a:lnTo>
                        <a:pt x="622" y="343"/>
                      </a:lnTo>
                      <a:lnTo>
                        <a:pt x="622" y="341"/>
                      </a:lnTo>
                      <a:lnTo>
                        <a:pt x="620" y="341"/>
                      </a:lnTo>
                      <a:lnTo>
                        <a:pt x="620" y="343"/>
                      </a:lnTo>
                      <a:lnTo>
                        <a:pt x="620" y="343"/>
                      </a:lnTo>
                      <a:lnTo>
                        <a:pt x="620" y="343"/>
                      </a:lnTo>
                      <a:lnTo>
                        <a:pt x="620" y="341"/>
                      </a:lnTo>
                      <a:lnTo>
                        <a:pt x="620" y="341"/>
                      </a:lnTo>
                      <a:lnTo>
                        <a:pt x="620" y="341"/>
                      </a:lnTo>
                      <a:lnTo>
                        <a:pt x="620" y="341"/>
                      </a:lnTo>
                      <a:lnTo>
                        <a:pt x="620" y="339"/>
                      </a:lnTo>
                      <a:lnTo>
                        <a:pt x="620" y="339"/>
                      </a:lnTo>
                      <a:lnTo>
                        <a:pt x="620" y="339"/>
                      </a:lnTo>
                      <a:lnTo>
                        <a:pt x="618" y="339"/>
                      </a:lnTo>
                      <a:lnTo>
                        <a:pt x="618" y="339"/>
                      </a:lnTo>
                      <a:lnTo>
                        <a:pt x="618" y="339"/>
                      </a:lnTo>
                      <a:lnTo>
                        <a:pt x="618" y="339"/>
                      </a:lnTo>
                      <a:lnTo>
                        <a:pt x="618" y="339"/>
                      </a:lnTo>
                      <a:lnTo>
                        <a:pt x="618" y="341"/>
                      </a:lnTo>
                      <a:lnTo>
                        <a:pt x="618" y="341"/>
                      </a:lnTo>
                      <a:lnTo>
                        <a:pt x="618" y="343"/>
                      </a:lnTo>
                      <a:lnTo>
                        <a:pt x="616" y="343"/>
                      </a:lnTo>
                      <a:lnTo>
                        <a:pt x="616" y="343"/>
                      </a:lnTo>
                      <a:lnTo>
                        <a:pt x="616" y="343"/>
                      </a:lnTo>
                      <a:lnTo>
                        <a:pt x="616" y="345"/>
                      </a:lnTo>
                      <a:lnTo>
                        <a:pt x="616" y="345"/>
                      </a:lnTo>
                      <a:lnTo>
                        <a:pt x="614" y="345"/>
                      </a:lnTo>
                      <a:lnTo>
                        <a:pt x="614" y="345"/>
                      </a:lnTo>
                      <a:lnTo>
                        <a:pt x="614" y="345"/>
                      </a:lnTo>
                      <a:lnTo>
                        <a:pt x="614" y="345"/>
                      </a:lnTo>
                      <a:lnTo>
                        <a:pt x="612" y="345"/>
                      </a:lnTo>
                      <a:lnTo>
                        <a:pt x="612" y="345"/>
                      </a:lnTo>
                      <a:lnTo>
                        <a:pt x="612" y="343"/>
                      </a:lnTo>
                      <a:lnTo>
                        <a:pt x="611" y="343"/>
                      </a:lnTo>
                      <a:lnTo>
                        <a:pt x="611" y="343"/>
                      </a:lnTo>
                      <a:lnTo>
                        <a:pt x="611" y="343"/>
                      </a:lnTo>
                      <a:lnTo>
                        <a:pt x="611" y="341"/>
                      </a:lnTo>
                      <a:lnTo>
                        <a:pt x="611" y="341"/>
                      </a:lnTo>
                      <a:lnTo>
                        <a:pt x="609" y="341"/>
                      </a:lnTo>
                      <a:lnTo>
                        <a:pt x="609" y="341"/>
                      </a:lnTo>
                      <a:lnTo>
                        <a:pt x="609" y="341"/>
                      </a:lnTo>
                      <a:lnTo>
                        <a:pt x="609" y="339"/>
                      </a:lnTo>
                      <a:lnTo>
                        <a:pt x="609" y="339"/>
                      </a:lnTo>
                      <a:lnTo>
                        <a:pt x="609" y="339"/>
                      </a:lnTo>
                      <a:lnTo>
                        <a:pt x="607" y="339"/>
                      </a:lnTo>
                      <a:lnTo>
                        <a:pt x="607" y="337"/>
                      </a:lnTo>
                      <a:lnTo>
                        <a:pt x="607" y="337"/>
                      </a:lnTo>
                      <a:lnTo>
                        <a:pt x="607" y="337"/>
                      </a:lnTo>
                      <a:lnTo>
                        <a:pt x="607" y="337"/>
                      </a:lnTo>
                      <a:lnTo>
                        <a:pt x="605" y="337"/>
                      </a:lnTo>
                      <a:lnTo>
                        <a:pt x="605" y="335"/>
                      </a:lnTo>
                      <a:lnTo>
                        <a:pt x="605" y="335"/>
                      </a:lnTo>
                      <a:lnTo>
                        <a:pt x="605" y="333"/>
                      </a:lnTo>
                      <a:lnTo>
                        <a:pt x="605" y="333"/>
                      </a:lnTo>
                      <a:lnTo>
                        <a:pt x="605" y="333"/>
                      </a:lnTo>
                      <a:lnTo>
                        <a:pt x="605" y="333"/>
                      </a:lnTo>
                      <a:lnTo>
                        <a:pt x="605" y="333"/>
                      </a:lnTo>
                      <a:lnTo>
                        <a:pt x="603" y="333"/>
                      </a:lnTo>
                      <a:lnTo>
                        <a:pt x="603" y="333"/>
                      </a:lnTo>
                      <a:lnTo>
                        <a:pt x="603" y="333"/>
                      </a:lnTo>
                      <a:lnTo>
                        <a:pt x="603" y="333"/>
                      </a:lnTo>
                      <a:lnTo>
                        <a:pt x="601" y="333"/>
                      </a:lnTo>
                      <a:lnTo>
                        <a:pt x="601" y="331"/>
                      </a:lnTo>
                      <a:lnTo>
                        <a:pt x="601" y="331"/>
                      </a:lnTo>
                      <a:lnTo>
                        <a:pt x="601" y="331"/>
                      </a:lnTo>
                      <a:lnTo>
                        <a:pt x="601" y="331"/>
                      </a:lnTo>
                      <a:lnTo>
                        <a:pt x="599" y="331"/>
                      </a:lnTo>
                      <a:lnTo>
                        <a:pt x="599" y="333"/>
                      </a:lnTo>
                      <a:lnTo>
                        <a:pt x="599" y="333"/>
                      </a:lnTo>
                      <a:lnTo>
                        <a:pt x="599" y="331"/>
                      </a:lnTo>
                      <a:lnTo>
                        <a:pt x="599" y="331"/>
                      </a:lnTo>
                      <a:lnTo>
                        <a:pt x="599" y="331"/>
                      </a:lnTo>
                      <a:lnTo>
                        <a:pt x="597" y="331"/>
                      </a:lnTo>
                      <a:lnTo>
                        <a:pt x="597" y="329"/>
                      </a:lnTo>
                      <a:lnTo>
                        <a:pt x="599" y="329"/>
                      </a:lnTo>
                      <a:lnTo>
                        <a:pt x="599" y="329"/>
                      </a:lnTo>
                      <a:lnTo>
                        <a:pt x="599" y="329"/>
                      </a:lnTo>
                      <a:lnTo>
                        <a:pt x="597" y="329"/>
                      </a:lnTo>
                      <a:lnTo>
                        <a:pt x="597" y="329"/>
                      </a:lnTo>
                      <a:lnTo>
                        <a:pt x="597" y="329"/>
                      </a:lnTo>
                      <a:lnTo>
                        <a:pt x="595" y="329"/>
                      </a:lnTo>
                      <a:lnTo>
                        <a:pt x="595" y="327"/>
                      </a:lnTo>
                      <a:lnTo>
                        <a:pt x="597" y="327"/>
                      </a:lnTo>
                      <a:lnTo>
                        <a:pt x="597" y="327"/>
                      </a:lnTo>
                      <a:lnTo>
                        <a:pt x="597" y="327"/>
                      </a:lnTo>
                      <a:lnTo>
                        <a:pt x="597" y="326"/>
                      </a:lnTo>
                      <a:lnTo>
                        <a:pt x="597" y="326"/>
                      </a:lnTo>
                      <a:lnTo>
                        <a:pt x="597" y="324"/>
                      </a:lnTo>
                      <a:lnTo>
                        <a:pt x="597" y="324"/>
                      </a:lnTo>
                      <a:lnTo>
                        <a:pt x="599" y="324"/>
                      </a:lnTo>
                      <a:lnTo>
                        <a:pt x="599" y="324"/>
                      </a:lnTo>
                      <a:lnTo>
                        <a:pt x="599" y="324"/>
                      </a:lnTo>
                      <a:lnTo>
                        <a:pt x="599" y="322"/>
                      </a:lnTo>
                      <a:lnTo>
                        <a:pt x="599" y="322"/>
                      </a:lnTo>
                      <a:lnTo>
                        <a:pt x="599" y="322"/>
                      </a:lnTo>
                      <a:lnTo>
                        <a:pt x="597" y="322"/>
                      </a:lnTo>
                      <a:lnTo>
                        <a:pt x="597" y="322"/>
                      </a:lnTo>
                      <a:lnTo>
                        <a:pt x="599" y="322"/>
                      </a:lnTo>
                      <a:lnTo>
                        <a:pt x="599" y="320"/>
                      </a:lnTo>
                      <a:lnTo>
                        <a:pt x="597" y="320"/>
                      </a:lnTo>
                      <a:lnTo>
                        <a:pt x="597" y="320"/>
                      </a:lnTo>
                      <a:lnTo>
                        <a:pt x="597" y="320"/>
                      </a:lnTo>
                      <a:lnTo>
                        <a:pt x="597" y="320"/>
                      </a:lnTo>
                      <a:lnTo>
                        <a:pt x="595" y="320"/>
                      </a:lnTo>
                      <a:lnTo>
                        <a:pt x="595" y="320"/>
                      </a:lnTo>
                      <a:lnTo>
                        <a:pt x="595" y="320"/>
                      </a:lnTo>
                      <a:lnTo>
                        <a:pt x="593" y="320"/>
                      </a:lnTo>
                      <a:lnTo>
                        <a:pt x="593" y="320"/>
                      </a:lnTo>
                      <a:lnTo>
                        <a:pt x="593" y="320"/>
                      </a:lnTo>
                      <a:lnTo>
                        <a:pt x="593" y="318"/>
                      </a:lnTo>
                      <a:lnTo>
                        <a:pt x="593" y="318"/>
                      </a:lnTo>
                      <a:lnTo>
                        <a:pt x="593" y="318"/>
                      </a:lnTo>
                      <a:lnTo>
                        <a:pt x="595" y="318"/>
                      </a:lnTo>
                      <a:lnTo>
                        <a:pt x="595" y="318"/>
                      </a:lnTo>
                      <a:lnTo>
                        <a:pt x="595" y="316"/>
                      </a:lnTo>
                      <a:lnTo>
                        <a:pt x="597" y="316"/>
                      </a:lnTo>
                      <a:lnTo>
                        <a:pt x="597" y="316"/>
                      </a:lnTo>
                      <a:lnTo>
                        <a:pt x="597" y="316"/>
                      </a:lnTo>
                      <a:lnTo>
                        <a:pt x="597" y="316"/>
                      </a:lnTo>
                      <a:lnTo>
                        <a:pt x="597" y="314"/>
                      </a:lnTo>
                      <a:lnTo>
                        <a:pt x="597" y="314"/>
                      </a:lnTo>
                      <a:lnTo>
                        <a:pt x="599" y="314"/>
                      </a:lnTo>
                      <a:lnTo>
                        <a:pt x="599" y="314"/>
                      </a:lnTo>
                      <a:lnTo>
                        <a:pt x="599" y="312"/>
                      </a:lnTo>
                      <a:lnTo>
                        <a:pt x="597" y="312"/>
                      </a:lnTo>
                      <a:lnTo>
                        <a:pt x="597" y="312"/>
                      </a:lnTo>
                      <a:lnTo>
                        <a:pt x="599" y="312"/>
                      </a:lnTo>
                      <a:lnTo>
                        <a:pt x="599" y="310"/>
                      </a:lnTo>
                      <a:lnTo>
                        <a:pt x="599" y="310"/>
                      </a:lnTo>
                      <a:lnTo>
                        <a:pt x="599" y="308"/>
                      </a:lnTo>
                      <a:lnTo>
                        <a:pt x="597" y="308"/>
                      </a:lnTo>
                      <a:lnTo>
                        <a:pt x="597" y="308"/>
                      </a:lnTo>
                      <a:lnTo>
                        <a:pt x="597" y="308"/>
                      </a:lnTo>
                      <a:lnTo>
                        <a:pt x="597" y="310"/>
                      </a:lnTo>
                      <a:lnTo>
                        <a:pt x="597" y="310"/>
                      </a:lnTo>
                      <a:lnTo>
                        <a:pt x="595" y="310"/>
                      </a:lnTo>
                      <a:lnTo>
                        <a:pt x="595" y="312"/>
                      </a:lnTo>
                      <a:lnTo>
                        <a:pt x="595" y="312"/>
                      </a:lnTo>
                      <a:lnTo>
                        <a:pt x="595" y="312"/>
                      </a:lnTo>
                      <a:lnTo>
                        <a:pt x="595" y="314"/>
                      </a:lnTo>
                      <a:lnTo>
                        <a:pt x="593" y="314"/>
                      </a:lnTo>
                      <a:lnTo>
                        <a:pt x="593" y="314"/>
                      </a:lnTo>
                      <a:lnTo>
                        <a:pt x="593" y="314"/>
                      </a:lnTo>
                      <a:lnTo>
                        <a:pt x="593" y="314"/>
                      </a:lnTo>
                      <a:lnTo>
                        <a:pt x="593" y="316"/>
                      </a:lnTo>
                      <a:lnTo>
                        <a:pt x="593" y="316"/>
                      </a:lnTo>
                      <a:lnTo>
                        <a:pt x="591" y="316"/>
                      </a:lnTo>
                      <a:lnTo>
                        <a:pt x="591" y="314"/>
                      </a:lnTo>
                      <a:lnTo>
                        <a:pt x="591" y="314"/>
                      </a:lnTo>
                      <a:lnTo>
                        <a:pt x="591" y="316"/>
                      </a:lnTo>
                      <a:lnTo>
                        <a:pt x="591" y="316"/>
                      </a:lnTo>
                      <a:lnTo>
                        <a:pt x="591" y="318"/>
                      </a:lnTo>
                      <a:lnTo>
                        <a:pt x="591" y="318"/>
                      </a:lnTo>
                      <a:lnTo>
                        <a:pt x="591" y="320"/>
                      </a:lnTo>
                      <a:lnTo>
                        <a:pt x="591" y="320"/>
                      </a:lnTo>
                      <a:lnTo>
                        <a:pt x="590" y="320"/>
                      </a:lnTo>
                      <a:lnTo>
                        <a:pt x="590" y="320"/>
                      </a:lnTo>
                      <a:lnTo>
                        <a:pt x="590" y="320"/>
                      </a:lnTo>
                      <a:lnTo>
                        <a:pt x="590" y="322"/>
                      </a:lnTo>
                      <a:lnTo>
                        <a:pt x="588" y="322"/>
                      </a:lnTo>
                      <a:lnTo>
                        <a:pt x="588" y="322"/>
                      </a:lnTo>
                      <a:lnTo>
                        <a:pt x="588" y="322"/>
                      </a:lnTo>
                      <a:lnTo>
                        <a:pt x="588" y="320"/>
                      </a:lnTo>
                      <a:lnTo>
                        <a:pt x="588" y="320"/>
                      </a:lnTo>
                      <a:lnTo>
                        <a:pt x="586" y="320"/>
                      </a:lnTo>
                      <a:lnTo>
                        <a:pt x="586" y="318"/>
                      </a:lnTo>
                      <a:lnTo>
                        <a:pt x="586" y="318"/>
                      </a:lnTo>
                      <a:lnTo>
                        <a:pt x="588" y="318"/>
                      </a:lnTo>
                      <a:lnTo>
                        <a:pt x="588" y="318"/>
                      </a:lnTo>
                      <a:lnTo>
                        <a:pt x="588" y="318"/>
                      </a:lnTo>
                      <a:lnTo>
                        <a:pt x="588" y="318"/>
                      </a:lnTo>
                      <a:lnTo>
                        <a:pt x="590" y="318"/>
                      </a:lnTo>
                      <a:lnTo>
                        <a:pt x="590" y="318"/>
                      </a:lnTo>
                      <a:lnTo>
                        <a:pt x="590" y="318"/>
                      </a:lnTo>
                      <a:lnTo>
                        <a:pt x="591" y="318"/>
                      </a:lnTo>
                      <a:lnTo>
                        <a:pt x="591" y="316"/>
                      </a:lnTo>
                      <a:lnTo>
                        <a:pt x="590" y="316"/>
                      </a:lnTo>
                      <a:lnTo>
                        <a:pt x="590" y="316"/>
                      </a:lnTo>
                      <a:lnTo>
                        <a:pt x="590" y="316"/>
                      </a:lnTo>
                      <a:lnTo>
                        <a:pt x="588" y="316"/>
                      </a:lnTo>
                      <a:lnTo>
                        <a:pt x="588" y="314"/>
                      </a:lnTo>
                      <a:lnTo>
                        <a:pt x="588" y="314"/>
                      </a:lnTo>
                      <a:lnTo>
                        <a:pt x="588" y="314"/>
                      </a:lnTo>
                      <a:lnTo>
                        <a:pt x="588" y="314"/>
                      </a:lnTo>
                      <a:lnTo>
                        <a:pt x="588" y="312"/>
                      </a:lnTo>
                      <a:lnTo>
                        <a:pt x="588" y="312"/>
                      </a:lnTo>
                      <a:lnTo>
                        <a:pt x="588" y="310"/>
                      </a:lnTo>
                      <a:lnTo>
                        <a:pt x="588" y="310"/>
                      </a:lnTo>
                      <a:lnTo>
                        <a:pt x="588" y="308"/>
                      </a:lnTo>
                      <a:lnTo>
                        <a:pt x="588" y="308"/>
                      </a:lnTo>
                      <a:lnTo>
                        <a:pt x="588" y="308"/>
                      </a:lnTo>
                      <a:lnTo>
                        <a:pt x="588" y="306"/>
                      </a:lnTo>
                      <a:lnTo>
                        <a:pt x="590" y="306"/>
                      </a:lnTo>
                      <a:lnTo>
                        <a:pt x="590" y="306"/>
                      </a:lnTo>
                      <a:lnTo>
                        <a:pt x="590" y="306"/>
                      </a:lnTo>
                      <a:lnTo>
                        <a:pt x="590" y="306"/>
                      </a:lnTo>
                      <a:lnTo>
                        <a:pt x="590" y="306"/>
                      </a:lnTo>
                      <a:lnTo>
                        <a:pt x="588" y="306"/>
                      </a:lnTo>
                      <a:lnTo>
                        <a:pt x="588" y="306"/>
                      </a:lnTo>
                      <a:lnTo>
                        <a:pt x="588" y="306"/>
                      </a:lnTo>
                      <a:lnTo>
                        <a:pt x="588" y="304"/>
                      </a:lnTo>
                      <a:lnTo>
                        <a:pt x="588" y="304"/>
                      </a:lnTo>
                      <a:lnTo>
                        <a:pt x="588" y="304"/>
                      </a:lnTo>
                      <a:lnTo>
                        <a:pt x="588" y="304"/>
                      </a:lnTo>
                      <a:lnTo>
                        <a:pt x="588" y="303"/>
                      </a:lnTo>
                      <a:lnTo>
                        <a:pt x="586" y="303"/>
                      </a:lnTo>
                      <a:lnTo>
                        <a:pt x="586" y="303"/>
                      </a:lnTo>
                      <a:lnTo>
                        <a:pt x="586" y="303"/>
                      </a:lnTo>
                      <a:lnTo>
                        <a:pt x="586" y="301"/>
                      </a:lnTo>
                      <a:lnTo>
                        <a:pt x="586" y="301"/>
                      </a:lnTo>
                      <a:lnTo>
                        <a:pt x="586" y="299"/>
                      </a:lnTo>
                      <a:lnTo>
                        <a:pt x="586" y="299"/>
                      </a:lnTo>
                      <a:lnTo>
                        <a:pt x="586" y="299"/>
                      </a:lnTo>
                      <a:lnTo>
                        <a:pt x="586" y="297"/>
                      </a:lnTo>
                      <a:lnTo>
                        <a:pt x="588" y="297"/>
                      </a:lnTo>
                      <a:lnTo>
                        <a:pt x="588" y="297"/>
                      </a:lnTo>
                      <a:lnTo>
                        <a:pt x="588" y="297"/>
                      </a:lnTo>
                      <a:lnTo>
                        <a:pt x="588" y="297"/>
                      </a:lnTo>
                      <a:lnTo>
                        <a:pt x="590" y="297"/>
                      </a:lnTo>
                      <a:lnTo>
                        <a:pt x="590" y="297"/>
                      </a:lnTo>
                      <a:lnTo>
                        <a:pt x="591" y="297"/>
                      </a:lnTo>
                      <a:lnTo>
                        <a:pt x="591" y="297"/>
                      </a:lnTo>
                      <a:lnTo>
                        <a:pt x="591" y="297"/>
                      </a:lnTo>
                      <a:lnTo>
                        <a:pt x="593" y="297"/>
                      </a:lnTo>
                      <a:lnTo>
                        <a:pt x="593" y="297"/>
                      </a:lnTo>
                      <a:lnTo>
                        <a:pt x="591" y="297"/>
                      </a:lnTo>
                      <a:lnTo>
                        <a:pt x="591" y="295"/>
                      </a:lnTo>
                      <a:lnTo>
                        <a:pt x="591" y="295"/>
                      </a:lnTo>
                      <a:lnTo>
                        <a:pt x="593" y="295"/>
                      </a:lnTo>
                      <a:lnTo>
                        <a:pt x="593" y="293"/>
                      </a:lnTo>
                      <a:lnTo>
                        <a:pt x="593" y="293"/>
                      </a:lnTo>
                      <a:lnTo>
                        <a:pt x="593" y="293"/>
                      </a:lnTo>
                      <a:lnTo>
                        <a:pt x="593" y="293"/>
                      </a:lnTo>
                      <a:lnTo>
                        <a:pt x="593" y="293"/>
                      </a:lnTo>
                      <a:lnTo>
                        <a:pt x="595" y="293"/>
                      </a:lnTo>
                      <a:lnTo>
                        <a:pt x="595" y="293"/>
                      </a:lnTo>
                      <a:lnTo>
                        <a:pt x="597" y="293"/>
                      </a:lnTo>
                      <a:lnTo>
                        <a:pt x="597" y="295"/>
                      </a:lnTo>
                      <a:lnTo>
                        <a:pt x="597" y="295"/>
                      </a:lnTo>
                      <a:lnTo>
                        <a:pt x="597" y="295"/>
                      </a:lnTo>
                      <a:lnTo>
                        <a:pt x="599" y="295"/>
                      </a:lnTo>
                      <a:lnTo>
                        <a:pt x="599" y="295"/>
                      </a:lnTo>
                      <a:lnTo>
                        <a:pt x="599" y="295"/>
                      </a:lnTo>
                      <a:lnTo>
                        <a:pt x="601" y="295"/>
                      </a:lnTo>
                      <a:lnTo>
                        <a:pt x="601" y="295"/>
                      </a:lnTo>
                      <a:lnTo>
                        <a:pt x="601" y="295"/>
                      </a:lnTo>
                      <a:lnTo>
                        <a:pt x="603" y="295"/>
                      </a:lnTo>
                      <a:lnTo>
                        <a:pt x="603" y="295"/>
                      </a:lnTo>
                      <a:lnTo>
                        <a:pt x="603" y="295"/>
                      </a:lnTo>
                      <a:lnTo>
                        <a:pt x="605" y="295"/>
                      </a:lnTo>
                      <a:lnTo>
                        <a:pt x="605" y="295"/>
                      </a:lnTo>
                      <a:lnTo>
                        <a:pt x="605" y="295"/>
                      </a:lnTo>
                      <a:lnTo>
                        <a:pt x="607" y="295"/>
                      </a:lnTo>
                      <a:lnTo>
                        <a:pt x="607" y="295"/>
                      </a:lnTo>
                      <a:lnTo>
                        <a:pt x="607" y="295"/>
                      </a:lnTo>
                      <a:lnTo>
                        <a:pt x="607" y="295"/>
                      </a:lnTo>
                      <a:lnTo>
                        <a:pt x="607" y="293"/>
                      </a:lnTo>
                      <a:lnTo>
                        <a:pt x="605" y="293"/>
                      </a:lnTo>
                      <a:lnTo>
                        <a:pt x="605" y="295"/>
                      </a:lnTo>
                      <a:lnTo>
                        <a:pt x="605" y="295"/>
                      </a:lnTo>
                      <a:lnTo>
                        <a:pt x="605" y="295"/>
                      </a:lnTo>
                      <a:lnTo>
                        <a:pt x="603" y="295"/>
                      </a:lnTo>
                      <a:lnTo>
                        <a:pt x="603" y="293"/>
                      </a:lnTo>
                      <a:lnTo>
                        <a:pt x="603" y="293"/>
                      </a:lnTo>
                      <a:lnTo>
                        <a:pt x="603" y="293"/>
                      </a:lnTo>
                      <a:lnTo>
                        <a:pt x="601" y="293"/>
                      </a:lnTo>
                      <a:lnTo>
                        <a:pt x="601" y="293"/>
                      </a:lnTo>
                      <a:lnTo>
                        <a:pt x="601" y="293"/>
                      </a:lnTo>
                      <a:lnTo>
                        <a:pt x="599" y="293"/>
                      </a:lnTo>
                      <a:lnTo>
                        <a:pt x="599" y="291"/>
                      </a:lnTo>
                      <a:lnTo>
                        <a:pt x="601" y="291"/>
                      </a:lnTo>
                      <a:lnTo>
                        <a:pt x="601" y="291"/>
                      </a:lnTo>
                      <a:lnTo>
                        <a:pt x="601" y="289"/>
                      </a:lnTo>
                      <a:lnTo>
                        <a:pt x="601" y="289"/>
                      </a:lnTo>
                      <a:lnTo>
                        <a:pt x="601" y="289"/>
                      </a:lnTo>
                      <a:lnTo>
                        <a:pt x="601" y="289"/>
                      </a:lnTo>
                      <a:lnTo>
                        <a:pt x="601" y="287"/>
                      </a:lnTo>
                      <a:lnTo>
                        <a:pt x="601" y="287"/>
                      </a:lnTo>
                      <a:lnTo>
                        <a:pt x="601" y="287"/>
                      </a:lnTo>
                      <a:lnTo>
                        <a:pt x="599" y="287"/>
                      </a:lnTo>
                      <a:lnTo>
                        <a:pt x="599" y="285"/>
                      </a:lnTo>
                      <a:lnTo>
                        <a:pt x="599" y="285"/>
                      </a:lnTo>
                      <a:lnTo>
                        <a:pt x="599" y="285"/>
                      </a:lnTo>
                      <a:lnTo>
                        <a:pt x="599" y="283"/>
                      </a:lnTo>
                      <a:lnTo>
                        <a:pt x="599" y="283"/>
                      </a:lnTo>
                      <a:lnTo>
                        <a:pt x="599" y="283"/>
                      </a:lnTo>
                      <a:lnTo>
                        <a:pt x="599" y="281"/>
                      </a:lnTo>
                      <a:lnTo>
                        <a:pt x="599" y="281"/>
                      </a:lnTo>
                      <a:lnTo>
                        <a:pt x="599" y="281"/>
                      </a:lnTo>
                      <a:lnTo>
                        <a:pt x="597" y="281"/>
                      </a:lnTo>
                      <a:lnTo>
                        <a:pt x="597" y="280"/>
                      </a:lnTo>
                      <a:lnTo>
                        <a:pt x="597" y="280"/>
                      </a:lnTo>
                      <a:lnTo>
                        <a:pt x="597" y="280"/>
                      </a:lnTo>
                      <a:lnTo>
                        <a:pt x="597" y="280"/>
                      </a:lnTo>
                      <a:lnTo>
                        <a:pt x="597" y="278"/>
                      </a:lnTo>
                      <a:lnTo>
                        <a:pt x="595" y="278"/>
                      </a:lnTo>
                      <a:lnTo>
                        <a:pt x="595" y="278"/>
                      </a:lnTo>
                      <a:lnTo>
                        <a:pt x="595" y="278"/>
                      </a:lnTo>
                      <a:lnTo>
                        <a:pt x="595" y="276"/>
                      </a:lnTo>
                      <a:lnTo>
                        <a:pt x="593" y="276"/>
                      </a:lnTo>
                      <a:lnTo>
                        <a:pt x="593" y="276"/>
                      </a:lnTo>
                      <a:lnTo>
                        <a:pt x="593" y="278"/>
                      </a:lnTo>
                      <a:lnTo>
                        <a:pt x="593" y="278"/>
                      </a:lnTo>
                      <a:lnTo>
                        <a:pt x="593" y="278"/>
                      </a:lnTo>
                      <a:lnTo>
                        <a:pt x="595" y="278"/>
                      </a:lnTo>
                      <a:lnTo>
                        <a:pt x="595" y="280"/>
                      </a:lnTo>
                      <a:lnTo>
                        <a:pt x="595" y="280"/>
                      </a:lnTo>
                      <a:lnTo>
                        <a:pt x="595" y="280"/>
                      </a:lnTo>
                      <a:lnTo>
                        <a:pt x="595" y="281"/>
                      </a:lnTo>
                      <a:lnTo>
                        <a:pt x="595" y="281"/>
                      </a:lnTo>
                      <a:lnTo>
                        <a:pt x="595" y="281"/>
                      </a:lnTo>
                      <a:lnTo>
                        <a:pt x="597" y="281"/>
                      </a:lnTo>
                      <a:lnTo>
                        <a:pt x="597" y="283"/>
                      </a:lnTo>
                      <a:lnTo>
                        <a:pt x="597" y="283"/>
                      </a:lnTo>
                      <a:lnTo>
                        <a:pt x="597" y="283"/>
                      </a:lnTo>
                      <a:lnTo>
                        <a:pt x="597" y="285"/>
                      </a:lnTo>
                      <a:lnTo>
                        <a:pt x="597" y="285"/>
                      </a:lnTo>
                      <a:lnTo>
                        <a:pt x="595" y="285"/>
                      </a:lnTo>
                      <a:lnTo>
                        <a:pt x="595" y="285"/>
                      </a:lnTo>
                      <a:lnTo>
                        <a:pt x="595" y="287"/>
                      </a:lnTo>
                      <a:lnTo>
                        <a:pt x="597" y="287"/>
                      </a:lnTo>
                      <a:lnTo>
                        <a:pt x="597" y="287"/>
                      </a:lnTo>
                      <a:lnTo>
                        <a:pt x="595" y="287"/>
                      </a:lnTo>
                      <a:lnTo>
                        <a:pt x="595" y="289"/>
                      </a:lnTo>
                      <a:lnTo>
                        <a:pt x="595" y="289"/>
                      </a:lnTo>
                      <a:lnTo>
                        <a:pt x="597" y="289"/>
                      </a:lnTo>
                      <a:lnTo>
                        <a:pt x="597" y="289"/>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3" name="Freeform 192">
                  <a:extLst>
                    <a:ext uri="{FF2B5EF4-FFF2-40B4-BE49-F238E27FC236}">
                      <a16:creationId xmlns:a16="http://schemas.microsoft.com/office/drawing/2014/main" id="{2E043428-5DD7-4E5E-AD08-55FDE3407238}"/>
                    </a:ext>
                  </a:extLst>
                </p:cNvPr>
                <p:cNvSpPr>
                  <a:spLocks/>
                </p:cNvSpPr>
                <p:nvPr/>
              </p:nvSpPr>
              <p:spPr bwMode="auto">
                <a:xfrm>
                  <a:off x="10287141" y="2295526"/>
                  <a:ext cx="1050925" cy="555625"/>
                </a:xfrm>
                <a:custGeom>
                  <a:avLst/>
                  <a:gdLst>
                    <a:gd name="T0" fmla="*/ 574 w 662"/>
                    <a:gd name="T1" fmla="*/ 272 h 350"/>
                    <a:gd name="T2" fmla="*/ 582 w 662"/>
                    <a:gd name="T3" fmla="*/ 304 h 350"/>
                    <a:gd name="T4" fmla="*/ 561 w 662"/>
                    <a:gd name="T5" fmla="*/ 293 h 350"/>
                    <a:gd name="T6" fmla="*/ 530 w 662"/>
                    <a:gd name="T7" fmla="*/ 264 h 350"/>
                    <a:gd name="T8" fmla="*/ 496 w 662"/>
                    <a:gd name="T9" fmla="*/ 241 h 350"/>
                    <a:gd name="T10" fmla="*/ 442 w 662"/>
                    <a:gd name="T11" fmla="*/ 234 h 350"/>
                    <a:gd name="T12" fmla="*/ 402 w 662"/>
                    <a:gd name="T13" fmla="*/ 228 h 350"/>
                    <a:gd name="T14" fmla="*/ 381 w 662"/>
                    <a:gd name="T15" fmla="*/ 224 h 350"/>
                    <a:gd name="T16" fmla="*/ 350 w 662"/>
                    <a:gd name="T17" fmla="*/ 222 h 350"/>
                    <a:gd name="T18" fmla="*/ 343 w 662"/>
                    <a:gd name="T19" fmla="*/ 236 h 350"/>
                    <a:gd name="T20" fmla="*/ 304 w 662"/>
                    <a:gd name="T21" fmla="*/ 245 h 350"/>
                    <a:gd name="T22" fmla="*/ 283 w 662"/>
                    <a:gd name="T23" fmla="*/ 241 h 350"/>
                    <a:gd name="T24" fmla="*/ 318 w 662"/>
                    <a:gd name="T25" fmla="*/ 214 h 350"/>
                    <a:gd name="T26" fmla="*/ 276 w 662"/>
                    <a:gd name="T27" fmla="*/ 228 h 350"/>
                    <a:gd name="T28" fmla="*/ 247 w 662"/>
                    <a:gd name="T29" fmla="*/ 253 h 350"/>
                    <a:gd name="T30" fmla="*/ 230 w 662"/>
                    <a:gd name="T31" fmla="*/ 276 h 350"/>
                    <a:gd name="T32" fmla="*/ 192 w 662"/>
                    <a:gd name="T33" fmla="*/ 301 h 350"/>
                    <a:gd name="T34" fmla="*/ 167 w 662"/>
                    <a:gd name="T35" fmla="*/ 316 h 350"/>
                    <a:gd name="T36" fmla="*/ 134 w 662"/>
                    <a:gd name="T37" fmla="*/ 327 h 350"/>
                    <a:gd name="T38" fmla="*/ 115 w 662"/>
                    <a:gd name="T39" fmla="*/ 329 h 350"/>
                    <a:gd name="T40" fmla="*/ 98 w 662"/>
                    <a:gd name="T41" fmla="*/ 339 h 350"/>
                    <a:gd name="T42" fmla="*/ 61 w 662"/>
                    <a:gd name="T43" fmla="*/ 350 h 350"/>
                    <a:gd name="T44" fmla="*/ 94 w 662"/>
                    <a:gd name="T45" fmla="*/ 329 h 350"/>
                    <a:gd name="T46" fmla="*/ 138 w 662"/>
                    <a:gd name="T47" fmla="*/ 308 h 350"/>
                    <a:gd name="T48" fmla="*/ 178 w 662"/>
                    <a:gd name="T49" fmla="*/ 285 h 350"/>
                    <a:gd name="T50" fmla="*/ 170 w 662"/>
                    <a:gd name="T51" fmla="*/ 262 h 350"/>
                    <a:gd name="T52" fmla="*/ 138 w 662"/>
                    <a:gd name="T53" fmla="*/ 259 h 350"/>
                    <a:gd name="T54" fmla="*/ 113 w 662"/>
                    <a:gd name="T55" fmla="*/ 264 h 350"/>
                    <a:gd name="T56" fmla="*/ 98 w 662"/>
                    <a:gd name="T57" fmla="*/ 234 h 350"/>
                    <a:gd name="T58" fmla="*/ 50 w 662"/>
                    <a:gd name="T59" fmla="*/ 226 h 350"/>
                    <a:gd name="T60" fmla="*/ 37 w 662"/>
                    <a:gd name="T61" fmla="*/ 195 h 350"/>
                    <a:gd name="T62" fmla="*/ 63 w 662"/>
                    <a:gd name="T63" fmla="*/ 168 h 350"/>
                    <a:gd name="T64" fmla="*/ 102 w 662"/>
                    <a:gd name="T65" fmla="*/ 161 h 350"/>
                    <a:gd name="T66" fmla="*/ 119 w 662"/>
                    <a:gd name="T67" fmla="*/ 142 h 350"/>
                    <a:gd name="T68" fmla="*/ 90 w 662"/>
                    <a:gd name="T69" fmla="*/ 142 h 350"/>
                    <a:gd name="T70" fmla="*/ 33 w 662"/>
                    <a:gd name="T71" fmla="*/ 140 h 350"/>
                    <a:gd name="T72" fmla="*/ 8 w 662"/>
                    <a:gd name="T73" fmla="*/ 122 h 350"/>
                    <a:gd name="T74" fmla="*/ 44 w 662"/>
                    <a:gd name="T75" fmla="*/ 103 h 350"/>
                    <a:gd name="T76" fmla="*/ 88 w 662"/>
                    <a:gd name="T77" fmla="*/ 109 h 350"/>
                    <a:gd name="T78" fmla="*/ 107 w 662"/>
                    <a:gd name="T79" fmla="*/ 103 h 350"/>
                    <a:gd name="T80" fmla="*/ 69 w 662"/>
                    <a:gd name="T81" fmla="*/ 78 h 350"/>
                    <a:gd name="T82" fmla="*/ 29 w 662"/>
                    <a:gd name="T83" fmla="*/ 61 h 350"/>
                    <a:gd name="T84" fmla="*/ 82 w 662"/>
                    <a:gd name="T85" fmla="*/ 44 h 350"/>
                    <a:gd name="T86" fmla="*/ 128 w 662"/>
                    <a:gd name="T87" fmla="*/ 21 h 350"/>
                    <a:gd name="T88" fmla="*/ 174 w 662"/>
                    <a:gd name="T89" fmla="*/ 11 h 350"/>
                    <a:gd name="T90" fmla="*/ 220 w 662"/>
                    <a:gd name="T91" fmla="*/ 6 h 350"/>
                    <a:gd name="T92" fmla="*/ 245 w 662"/>
                    <a:gd name="T93" fmla="*/ 11 h 350"/>
                    <a:gd name="T94" fmla="*/ 293 w 662"/>
                    <a:gd name="T95" fmla="*/ 21 h 350"/>
                    <a:gd name="T96" fmla="*/ 347 w 662"/>
                    <a:gd name="T97" fmla="*/ 21 h 350"/>
                    <a:gd name="T98" fmla="*/ 400 w 662"/>
                    <a:gd name="T99" fmla="*/ 29 h 350"/>
                    <a:gd name="T100" fmla="*/ 457 w 662"/>
                    <a:gd name="T101" fmla="*/ 32 h 350"/>
                    <a:gd name="T102" fmla="*/ 471 w 662"/>
                    <a:gd name="T103" fmla="*/ 98 h 350"/>
                    <a:gd name="T104" fmla="*/ 471 w 662"/>
                    <a:gd name="T105" fmla="*/ 180 h 350"/>
                    <a:gd name="T106" fmla="*/ 494 w 662"/>
                    <a:gd name="T107" fmla="*/ 228 h 350"/>
                    <a:gd name="T108" fmla="*/ 534 w 662"/>
                    <a:gd name="T109" fmla="*/ 255 h 350"/>
                    <a:gd name="T110" fmla="*/ 576 w 662"/>
                    <a:gd name="T111" fmla="*/ 249 h 350"/>
                    <a:gd name="T112" fmla="*/ 612 w 662"/>
                    <a:gd name="T113" fmla="*/ 280 h 350"/>
                    <a:gd name="T114" fmla="*/ 651 w 662"/>
                    <a:gd name="T115" fmla="*/ 310 h 350"/>
                    <a:gd name="T116" fmla="*/ 645 w 662"/>
                    <a:gd name="T117" fmla="*/ 339 h 350"/>
                    <a:gd name="T118" fmla="*/ 630 w 662"/>
                    <a:gd name="T119" fmla="*/ 326 h 350"/>
                    <a:gd name="T120" fmla="*/ 609 w 662"/>
                    <a:gd name="T121" fmla="*/ 339 h 350"/>
                    <a:gd name="T122" fmla="*/ 595 w 662"/>
                    <a:gd name="T123" fmla="*/ 312 h 350"/>
                    <a:gd name="T124" fmla="*/ 593 w 662"/>
                    <a:gd name="T125" fmla="*/ 29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2" h="350">
                      <a:moveTo>
                        <a:pt x="597" y="289"/>
                      </a:moveTo>
                      <a:lnTo>
                        <a:pt x="597" y="289"/>
                      </a:lnTo>
                      <a:lnTo>
                        <a:pt x="597" y="289"/>
                      </a:lnTo>
                      <a:lnTo>
                        <a:pt x="597" y="291"/>
                      </a:lnTo>
                      <a:lnTo>
                        <a:pt x="595" y="291"/>
                      </a:lnTo>
                      <a:lnTo>
                        <a:pt x="595" y="291"/>
                      </a:lnTo>
                      <a:lnTo>
                        <a:pt x="595" y="289"/>
                      </a:lnTo>
                      <a:lnTo>
                        <a:pt x="593" y="289"/>
                      </a:lnTo>
                      <a:lnTo>
                        <a:pt x="593" y="289"/>
                      </a:lnTo>
                      <a:lnTo>
                        <a:pt x="593" y="291"/>
                      </a:lnTo>
                      <a:lnTo>
                        <a:pt x="593" y="291"/>
                      </a:lnTo>
                      <a:lnTo>
                        <a:pt x="591" y="291"/>
                      </a:lnTo>
                      <a:lnTo>
                        <a:pt x="591" y="291"/>
                      </a:lnTo>
                      <a:lnTo>
                        <a:pt x="591" y="291"/>
                      </a:lnTo>
                      <a:lnTo>
                        <a:pt x="591" y="291"/>
                      </a:lnTo>
                      <a:lnTo>
                        <a:pt x="591" y="293"/>
                      </a:lnTo>
                      <a:lnTo>
                        <a:pt x="590" y="293"/>
                      </a:lnTo>
                      <a:lnTo>
                        <a:pt x="590" y="293"/>
                      </a:lnTo>
                      <a:lnTo>
                        <a:pt x="590" y="293"/>
                      </a:lnTo>
                      <a:lnTo>
                        <a:pt x="588" y="293"/>
                      </a:lnTo>
                      <a:lnTo>
                        <a:pt x="588" y="293"/>
                      </a:lnTo>
                      <a:lnTo>
                        <a:pt x="588" y="295"/>
                      </a:lnTo>
                      <a:lnTo>
                        <a:pt x="588" y="295"/>
                      </a:lnTo>
                      <a:lnTo>
                        <a:pt x="586" y="295"/>
                      </a:lnTo>
                      <a:lnTo>
                        <a:pt x="586" y="295"/>
                      </a:lnTo>
                      <a:lnTo>
                        <a:pt x="586" y="295"/>
                      </a:lnTo>
                      <a:lnTo>
                        <a:pt x="586" y="295"/>
                      </a:lnTo>
                      <a:lnTo>
                        <a:pt x="586" y="297"/>
                      </a:lnTo>
                      <a:lnTo>
                        <a:pt x="584" y="297"/>
                      </a:lnTo>
                      <a:lnTo>
                        <a:pt x="584" y="297"/>
                      </a:lnTo>
                      <a:lnTo>
                        <a:pt x="582" y="297"/>
                      </a:lnTo>
                      <a:lnTo>
                        <a:pt x="582" y="297"/>
                      </a:lnTo>
                      <a:lnTo>
                        <a:pt x="582" y="295"/>
                      </a:lnTo>
                      <a:lnTo>
                        <a:pt x="582" y="295"/>
                      </a:lnTo>
                      <a:lnTo>
                        <a:pt x="582" y="295"/>
                      </a:lnTo>
                      <a:lnTo>
                        <a:pt x="582" y="293"/>
                      </a:lnTo>
                      <a:lnTo>
                        <a:pt x="582" y="293"/>
                      </a:lnTo>
                      <a:lnTo>
                        <a:pt x="582" y="291"/>
                      </a:lnTo>
                      <a:lnTo>
                        <a:pt x="582" y="291"/>
                      </a:lnTo>
                      <a:lnTo>
                        <a:pt x="582" y="291"/>
                      </a:lnTo>
                      <a:lnTo>
                        <a:pt x="582" y="289"/>
                      </a:lnTo>
                      <a:lnTo>
                        <a:pt x="582" y="289"/>
                      </a:lnTo>
                      <a:lnTo>
                        <a:pt x="582" y="289"/>
                      </a:lnTo>
                      <a:lnTo>
                        <a:pt x="582" y="289"/>
                      </a:lnTo>
                      <a:lnTo>
                        <a:pt x="582" y="287"/>
                      </a:lnTo>
                      <a:lnTo>
                        <a:pt x="584" y="287"/>
                      </a:lnTo>
                      <a:lnTo>
                        <a:pt x="584" y="287"/>
                      </a:lnTo>
                      <a:lnTo>
                        <a:pt x="582" y="287"/>
                      </a:lnTo>
                      <a:lnTo>
                        <a:pt x="582" y="287"/>
                      </a:lnTo>
                      <a:lnTo>
                        <a:pt x="582" y="285"/>
                      </a:lnTo>
                      <a:lnTo>
                        <a:pt x="582" y="285"/>
                      </a:lnTo>
                      <a:lnTo>
                        <a:pt x="582" y="285"/>
                      </a:lnTo>
                      <a:lnTo>
                        <a:pt x="582" y="283"/>
                      </a:lnTo>
                      <a:lnTo>
                        <a:pt x="582" y="283"/>
                      </a:lnTo>
                      <a:lnTo>
                        <a:pt x="580" y="283"/>
                      </a:lnTo>
                      <a:lnTo>
                        <a:pt x="580" y="281"/>
                      </a:lnTo>
                      <a:lnTo>
                        <a:pt x="580" y="281"/>
                      </a:lnTo>
                      <a:lnTo>
                        <a:pt x="580" y="281"/>
                      </a:lnTo>
                      <a:lnTo>
                        <a:pt x="580" y="281"/>
                      </a:lnTo>
                      <a:lnTo>
                        <a:pt x="580" y="280"/>
                      </a:lnTo>
                      <a:lnTo>
                        <a:pt x="580" y="280"/>
                      </a:lnTo>
                      <a:lnTo>
                        <a:pt x="580" y="280"/>
                      </a:lnTo>
                      <a:lnTo>
                        <a:pt x="580" y="280"/>
                      </a:lnTo>
                      <a:lnTo>
                        <a:pt x="580" y="278"/>
                      </a:lnTo>
                      <a:lnTo>
                        <a:pt x="580" y="278"/>
                      </a:lnTo>
                      <a:lnTo>
                        <a:pt x="578" y="278"/>
                      </a:lnTo>
                      <a:lnTo>
                        <a:pt x="578" y="276"/>
                      </a:lnTo>
                      <a:lnTo>
                        <a:pt x="578" y="276"/>
                      </a:lnTo>
                      <a:lnTo>
                        <a:pt x="578" y="274"/>
                      </a:lnTo>
                      <a:lnTo>
                        <a:pt x="578" y="274"/>
                      </a:lnTo>
                      <a:lnTo>
                        <a:pt x="578" y="274"/>
                      </a:lnTo>
                      <a:lnTo>
                        <a:pt x="578" y="274"/>
                      </a:lnTo>
                      <a:lnTo>
                        <a:pt x="578" y="274"/>
                      </a:lnTo>
                      <a:lnTo>
                        <a:pt x="578" y="272"/>
                      </a:lnTo>
                      <a:lnTo>
                        <a:pt x="576" y="272"/>
                      </a:lnTo>
                      <a:lnTo>
                        <a:pt x="576" y="272"/>
                      </a:lnTo>
                      <a:lnTo>
                        <a:pt x="576" y="270"/>
                      </a:lnTo>
                      <a:lnTo>
                        <a:pt x="576" y="270"/>
                      </a:lnTo>
                      <a:lnTo>
                        <a:pt x="576" y="270"/>
                      </a:lnTo>
                      <a:lnTo>
                        <a:pt x="576" y="268"/>
                      </a:lnTo>
                      <a:lnTo>
                        <a:pt x="576" y="268"/>
                      </a:lnTo>
                      <a:lnTo>
                        <a:pt x="576" y="266"/>
                      </a:lnTo>
                      <a:lnTo>
                        <a:pt x="576" y="266"/>
                      </a:lnTo>
                      <a:lnTo>
                        <a:pt x="576" y="266"/>
                      </a:lnTo>
                      <a:lnTo>
                        <a:pt x="576" y="266"/>
                      </a:lnTo>
                      <a:lnTo>
                        <a:pt x="576" y="266"/>
                      </a:lnTo>
                      <a:lnTo>
                        <a:pt x="574" y="266"/>
                      </a:lnTo>
                      <a:lnTo>
                        <a:pt x="574" y="266"/>
                      </a:lnTo>
                      <a:lnTo>
                        <a:pt x="574" y="268"/>
                      </a:lnTo>
                      <a:lnTo>
                        <a:pt x="576" y="268"/>
                      </a:lnTo>
                      <a:lnTo>
                        <a:pt x="576" y="268"/>
                      </a:lnTo>
                      <a:lnTo>
                        <a:pt x="576" y="270"/>
                      </a:lnTo>
                      <a:lnTo>
                        <a:pt x="576" y="270"/>
                      </a:lnTo>
                      <a:lnTo>
                        <a:pt x="574" y="270"/>
                      </a:lnTo>
                      <a:lnTo>
                        <a:pt x="574" y="272"/>
                      </a:lnTo>
                      <a:lnTo>
                        <a:pt x="574" y="272"/>
                      </a:lnTo>
                      <a:lnTo>
                        <a:pt x="574" y="272"/>
                      </a:lnTo>
                      <a:lnTo>
                        <a:pt x="572" y="272"/>
                      </a:lnTo>
                      <a:lnTo>
                        <a:pt x="572" y="272"/>
                      </a:lnTo>
                      <a:lnTo>
                        <a:pt x="572" y="272"/>
                      </a:lnTo>
                      <a:lnTo>
                        <a:pt x="572" y="272"/>
                      </a:lnTo>
                      <a:lnTo>
                        <a:pt x="570" y="272"/>
                      </a:lnTo>
                      <a:lnTo>
                        <a:pt x="570" y="272"/>
                      </a:lnTo>
                      <a:lnTo>
                        <a:pt x="570" y="272"/>
                      </a:lnTo>
                      <a:lnTo>
                        <a:pt x="570" y="270"/>
                      </a:lnTo>
                      <a:lnTo>
                        <a:pt x="568" y="270"/>
                      </a:lnTo>
                      <a:lnTo>
                        <a:pt x="568" y="270"/>
                      </a:lnTo>
                      <a:lnTo>
                        <a:pt x="568" y="270"/>
                      </a:lnTo>
                      <a:lnTo>
                        <a:pt x="567" y="270"/>
                      </a:lnTo>
                      <a:lnTo>
                        <a:pt x="567" y="268"/>
                      </a:lnTo>
                      <a:lnTo>
                        <a:pt x="567" y="268"/>
                      </a:lnTo>
                      <a:lnTo>
                        <a:pt x="567" y="270"/>
                      </a:lnTo>
                      <a:lnTo>
                        <a:pt x="567" y="270"/>
                      </a:lnTo>
                      <a:lnTo>
                        <a:pt x="565" y="270"/>
                      </a:lnTo>
                      <a:lnTo>
                        <a:pt x="565" y="270"/>
                      </a:lnTo>
                      <a:lnTo>
                        <a:pt x="565" y="270"/>
                      </a:lnTo>
                      <a:lnTo>
                        <a:pt x="563" y="270"/>
                      </a:lnTo>
                      <a:lnTo>
                        <a:pt x="563" y="270"/>
                      </a:lnTo>
                      <a:lnTo>
                        <a:pt x="565" y="270"/>
                      </a:lnTo>
                      <a:lnTo>
                        <a:pt x="565" y="270"/>
                      </a:lnTo>
                      <a:lnTo>
                        <a:pt x="565" y="270"/>
                      </a:lnTo>
                      <a:lnTo>
                        <a:pt x="565" y="272"/>
                      </a:lnTo>
                      <a:lnTo>
                        <a:pt x="567" y="272"/>
                      </a:lnTo>
                      <a:lnTo>
                        <a:pt x="567" y="272"/>
                      </a:lnTo>
                      <a:lnTo>
                        <a:pt x="567" y="272"/>
                      </a:lnTo>
                      <a:lnTo>
                        <a:pt x="567" y="272"/>
                      </a:lnTo>
                      <a:lnTo>
                        <a:pt x="568" y="272"/>
                      </a:lnTo>
                      <a:lnTo>
                        <a:pt x="568" y="272"/>
                      </a:lnTo>
                      <a:lnTo>
                        <a:pt x="570" y="272"/>
                      </a:lnTo>
                      <a:lnTo>
                        <a:pt x="570" y="274"/>
                      </a:lnTo>
                      <a:lnTo>
                        <a:pt x="570" y="274"/>
                      </a:lnTo>
                      <a:lnTo>
                        <a:pt x="570" y="274"/>
                      </a:lnTo>
                      <a:lnTo>
                        <a:pt x="572" y="274"/>
                      </a:lnTo>
                      <a:lnTo>
                        <a:pt x="572" y="274"/>
                      </a:lnTo>
                      <a:lnTo>
                        <a:pt x="572" y="274"/>
                      </a:lnTo>
                      <a:lnTo>
                        <a:pt x="572" y="274"/>
                      </a:lnTo>
                      <a:lnTo>
                        <a:pt x="574" y="274"/>
                      </a:lnTo>
                      <a:lnTo>
                        <a:pt x="574" y="274"/>
                      </a:lnTo>
                      <a:lnTo>
                        <a:pt x="576" y="274"/>
                      </a:lnTo>
                      <a:lnTo>
                        <a:pt x="576" y="274"/>
                      </a:lnTo>
                      <a:lnTo>
                        <a:pt x="576" y="274"/>
                      </a:lnTo>
                      <a:lnTo>
                        <a:pt x="576" y="274"/>
                      </a:lnTo>
                      <a:lnTo>
                        <a:pt x="576" y="276"/>
                      </a:lnTo>
                      <a:lnTo>
                        <a:pt x="578" y="276"/>
                      </a:lnTo>
                      <a:lnTo>
                        <a:pt x="578" y="276"/>
                      </a:lnTo>
                      <a:lnTo>
                        <a:pt x="578" y="278"/>
                      </a:lnTo>
                      <a:lnTo>
                        <a:pt x="576" y="278"/>
                      </a:lnTo>
                      <a:lnTo>
                        <a:pt x="576" y="278"/>
                      </a:lnTo>
                      <a:lnTo>
                        <a:pt x="576" y="280"/>
                      </a:lnTo>
                      <a:lnTo>
                        <a:pt x="576" y="280"/>
                      </a:lnTo>
                      <a:lnTo>
                        <a:pt x="576" y="281"/>
                      </a:lnTo>
                      <a:lnTo>
                        <a:pt x="578" y="281"/>
                      </a:lnTo>
                      <a:lnTo>
                        <a:pt x="578" y="281"/>
                      </a:lnTo>
                      <a:lnTo>
                        <a:pt x="578" y="281"/>
                      </a:lnTo>
                      <a:lnTo>
                        <a:pt x="578" y="281"/>
                      </a:lnTo>
                      <a:lnTo>
                        <a:pt x="578" y="283"/>
                      </a:lnTo>
                      <a:lnTo>
                        <a:pt x="578" y="283"/>
                      </a:lnTo>
                      <a:lnTo>
                        <a:pt x="578" y="285"/>
                      </a:lnTo>
                      <a:lnTo>
                        <a:pt x="578" y="285"/>
                      </a:lnTo>
                      <a:lnTo>
                        <a:pt x="578" y="285"/>
                      </a:lnTo>
                      <a:lnTo>
                        <a:pt x="578" y="287"/>
                      </a:lnTo>
                      <a:lnTo>
                        <a:pt x="578" y="287"/>
                      </a:lnTo>
                      <a:lnTo>
                        <a:pt x="578" y="287"/>
                      </a:lnTo>
                      <a:lnTo>
                        <a:pt x="578" y="287"/>
                      </a:lnTo>
                      <a:lnTo>
                        <a:pt x="578" y="289"/>
                      </a:lnTo>
                      <a:lnTo>
                        <a:pt x="578" y="289"/>
                      </a:lnTo>
                      <a:lnTo>
                        <a:pt x="578" y="289"/>
                      </a:lnTo>
                      <a:lnTo>
                        <a:pt x="578" y="291"/>
                      </a:lnTo>
                      <a:lnTo>
                        <a:pt x="578" y="291"/>
                      </a:lnTo>
                      <a:lnTo>
                        <a:pt x="578" y="291"/>
                      </a:lnTo>
                      <a:lnTo>
                        <a:pt x="578" y="291"/>
                      </a:lnTo>
                      <a:lnTo>
                        <a:pt x="578" y="293"/>
                      </a:lnTo>
                      <a:lnTo>
                        <a:pt x="580" y="293"/>
                      </a:lnTo>
                      <a:lnTo>
                        <a:pt x="580" y="293"/>
                      </a:lnTo>
                      <a:lnTo>
                        <a:pt x="580" y="295"/>
                      </a:lnTo>
                      <a:lnTo>
                        <a:pt x="580" y="295"/>
                      </a:lnTo>
                      <a:lnTo>
                        <a:pt x="580" y="295"/>
                      </a:lnTo>
                      <a:lnTo>
                        <a:pt x="580" y="297"/>
                      </a:lnTo>
                      <a:lnTo>
                        <a:pt x="580" y="297"/>
                      </a:lnTo>
                      <a:lnTo>
                        <a:pt x="582" y="297"/>
                      </a:lnTo>
                      <a:lnTo>
                        <a:pt x="582" y="297"/>
                      </a:lnTo>
                      <a:lnTo>
                        <a:pt x="582" y="299"/>
                      </a:lnTo>
                      <a:lnTo>
                        <a:pt x="582" y="299"/>
                      </a:lnTo>
                      <a:lnTo>
                        <a:pt x="582" y="299"/>
                      </a:lnTo>
                      <a:lnTo>
                        <a:pt x="582" y="301"/>
                      </a:lnTo>
                      <a:lnTo>
                        <a:pt x="582" y="301"/>
                      </a:lnTo>
                      <a:lnTo>
                        <a:pt x="582" y="301"/>
                      </a:lnTo>
                      <a:lnTo>
                        <a:pt x="582" y="303"/>
                      </a:lnTo>
                      <a:lnTo>
                        <a:pt x="582" y="303"/>
                      </a:lnTo>
                      <a:lnTo>
                        <a:pt x="582" y="304"/>
                      </a:lnTo>
                      <a:lnTo>
                        <a:pt x="582" y="304"/>
                      </a:lnTo>
                      <a:lnTo>
                        <a:pt x="582" y="306"/>
                      </a:lnTo>
                      <a:lnTo>
                        <a:pt x="582" y="306"/>
                      </a:lnTo>
                      <a:lnTo>
                        <a:pt x="582" y="306"/>
                      </a:lnTo>
                      <a:lnTo>
                        <a:pt x="582" y="306"/>
                      </a:lnTo>
                      <a:lnTo>
                        <a:pt x="582" y="308"/>
                      </a:lnTo>
                      <a:lnTo>
                        <a:pt x="582" y="308"/>
                      </a:lnTo>
                      <a:lnTo>
                        <a:pt x="582" y="308"/>
                      </a:lnTo>
                      <a:lnTo>
                        <a:pt x="582" y="308"/>
                      </a:lnTo>
                      <a:lnTo>
                        <a:pt x="582" y="310"/>
                      </a:lnTo>
                      <a:lnTo>
                        <a:pt x="582" y="310"/>
                      </a:lnTo>
                      <a:lnTo>
                        <a:pt x="582" y="310"/>
                      </a:lnTo>
                      <a:lnTo>
                        <a:pt x="582" y="312"/>
                      </a:lnTo>
                      <a:lnTo>
                        <a:pt x="582" y="312"/>
                      </a:lnTo>
                      <a:lnTo>
                        <a:pt x="582" y="312"/>
                      </a:lnTo>
                      <a:lnTo>
                        <a:pt x="582" y="314"/>
                      </a:lnTo>
                      <a:lnTo>
                        <a:pt x="582" y="314"/>
                      </a:lnTo>
                      <a:lnTo>
                        <a:pt x="582" y="314"/>
                      </a:lnTo>
                      <a:lnTo>
                        <a:pt x="580" y="314"/>
                      </a:lnTo>
                      <a:lnTo>
                        <a:pt x="580" y="314"/>
                      </a:lnTo>
                      <a:lnTo>
                        <a:pt x="580" y="312"/>
                      </a:lnTo>
                      <a:lnTo>
                        <a:pt x="580" y="312"/>
                      </a:lnTo>
                      <a:lnTo>
                        <a:pt x="578" y="312"/>
                      </a:lnTo>
                      <a:lnTo>
                        <a:pt x="578" y="312"/>
                      </a:lnTo>
                      <a:lnTo>
                        <a:pt x="578" y="312"/>
                      </a:lnTo>
                      <a:lnTo>
                        <a:pt x="578" y="312"/>
                      </a:lnTo>
                      <a:lnTo>
                        <a:pt x="578" y="310"/>
                      </a:lnTo>
                      <a:lnTo>
                        <a:pt x="576" y="310"/>
                      </a:lnTo>
                      <a:lnTo>
                        <a:pt x="576" y="310"/>
                      </a:lnTo>
                      <a:lnTo>
                        <a:pt x="576" y="310"/>
                      </a:lnTo>
                      <a:lnTo>
                        <a:pt x="576" y="308"/>
                      </a:lnTo>
                      <a:lnTo>
                        <a:pt x="576" y="308"/>
                      </a:lnTo>
                      <a:lnTo>
                        <a:pt x="576" y="308"/>
                      </a:lnTo>
                      <a:lnTo>
                        <a:pt x="576" y="306"/>
                      </a:lnTo>
                      <a:lnTo>
                        <a:pt x="574" y="306"/>
                      </a:lnTo>
                      <a:lnTo>
                        <a:pt x="574" y="306"/>
                      </a:lnTo>
                      <a:lnTo>
                        <a:pt x="574" y="306"/>
                      </a:lnTo>
                      <a:lnTo>
                        <a:pt x="574" y="306"/>
                      </a:lnTo>
                      <a:lnTo>
                        <a:pt x="574" y="304"/>
                      </a:lnTo>
                      <a:lnTo>
                        <a:pt x="572" y="304"/>
                      </a:lnTo>
                      <a:lnTo>
                        <a:pt x="572" y="304"/>
                      </a:lnTo>
                      <a:lnTo>
                        <a:pt x="572" y="304"/>
                      </a:lnTo>
                      <a:lnTo>
                        <a:pt x="572" y="303"/>
                      </a:lnTo>
                      <a:lnTo>
                        <a:pt x="572" y="303"/>
                      </a:lnTo>
                      <a:lnTo>
                        <a:pt x="570" y="303"/>
                      </a:lnTo>
                      <a:lnTo>
                        <a:pt x="570" y="303"/>
                      </a:lnTo>
                      <a:lnTo>
                        <a:pt x="570" y="303"/>
                      </a:lnTo>
                      <a:lnTo>
                        <a:pt x="570" y="303"/>
                      </a:lnTo>
                      <a:lnTo>
                        <a:pt x="570" y="301"/>
                      </a:lnTo>
                      <a:lnTo>
                        <a:pt x="568" y="301"/>
                      </a:lnTo>
                      <a:lnTo>
                        <a:pt x="568" y="301"/>
                      </a:lnTo>
                      <a:lnTo>
                        <a:pt x="568" y="301"/>
                      </a:lnTo>
                      <a:lnTo>
                        <a:pt x="567" y="301"/>
                      </a:lnTo>
                      <a:lnTo>
                        <a:pt x="567" y="301"/>
                      </a:lnTo>
                      <a:lnTo>
                        <a:pt x="567" y="299"/>
                      </a:lnTo>
                      <a:lnTo>
                        <a:pt x="567" y="299"/>
                      </a:lnTo>
                      <a:lnTo>
                        <a:pt x="565" y="299"/>
                      </a:lnTo>
                      <a:lnTo>
                        <a:pt x="565" y="299"/>
                      </a:lnTo>
                      <a:lnTo>
                        <a:pt x="567" y="299"/>
                      </a:lnTo>
                      <a:lnTo>
                        <a:pt x="567" y="299"/>
                      </a:lnTo>
                      <a:lnTo>
                        <a:pt x="567" y="299"/>
                      </a:lnTo>
                      <a:lnTo>
                        <a:pt x="567" y="297"/>
                      </a:lnTo>
                      <a:lnTo>
                        <a:pt x="568" y="297"/>
                      </a:lnTo>
                      <a:lnTo>
                        <a:pt x="568" y="297"/>
                      </a:lnTo>
                      <a:lnTo>
                        <a:pt x="568" y="297"/>
                      </a:lnTo>
                      <a:lnTo>
                        <a:pt x="568" y="297"/>
                      </a:lnTo>
                      <a:lnTo>
                        <a:pt x="568" y="297"/>
                      </a:lnTo>
                      <a:lnTo>
                        <a:pt x="568" y="295"/>
                      </a:lnTo>
                      <a:lnTo>
                        <a:pt x="568" y="295"/>
                      </a:lnTo>
                      <a:lnTo>
                        <a:pt x="567" y="295"/>
                      </a:lnTo>
                      <a:lnTo>
                        <a:pt x="567" y="295"/>
                      </a:lnTo>
                      <a:lnTo>
                        <a:pt x="567" y="293"/>
                      </a:lnTo>
                      <a:lnTo>
                        <a:pt x="567" y="293"/>
                      </a:lnTo>
                      <a:lnTo>
                        <a:pt x="567" y="295"/>
                      </a:lnTo>
                      <a:lnTo>
                        <a:pt x="567" y="295"/>
                      </a:lnTo>
                      <a:lnTo>
                        <a:pt x="565" y="295"/>
                      </a:lnTo>
                      <a:lnTo>
                        <a:pt x="565" y="297"/>
                      </a:lnTo>
                      <a:lnTo>
                        <a:pt x="565" y="297"/>
                      </a:lnTo>
                      <a:lnTo>
                        <a:pt x="565" y="297"/>
                      </a:lnTo>
                      <a:lnTo>
                        <a:pt x="563" y="297"/>
                      </a:lnTo>
                      <a:lnTo>
                        <a:pt x="563" y="297"/>
                      </a:lnTo>
                      <a:lnTo>
                        <a:pt x="563" y="297"/>
                      </a:lnTo>
                      <a:lnTo>
                        <a:pt x="561" y="297"/>
                      </a:lnTo>
                      <a:lnTo>
                        <a:pt x="561" y="297"/>
                      </a:lnTo>
                      <a:lnTo>
                        <a:pt x="561" y="297"/>
                      </a:lnTo>
                      <a:lnTo>
                        <a:pt x="561" y="297"/>
                      </a:lnTo>
                      <a:lnTo>
                        <a:pt x="561" y="295"/>
                      </a:lnTo>
                      <a:lnTo>
                        <a:pt x="561" y="295"/>
                      </a:lnTo>
                      <a:lnTo>
                        <a:pt x="561" y="293"/>
                      </a:lnTo>
                      <a:lnTo>
                        <a:pt x="561" y="293"/>
                      </a:lnTo>
                      <a:lnTo>
                        <a:pt x="561" y="293"/>
                      </a:lnTo>
                      <a:lnTo>
                        <a:pt x="563" y="293"/>
                      </a:lnTo>
                      <a:lnTo>
                        <a:pt x="563" y="293"/>
                      </a:lnTo>
                      <a:lnTo>
                        <a:pt x="561" y="293"/>
                      </a:lnTo>
                      <a:lnTo>
                        <a:pt x="561" y="293"/>
                      </a:lnTo>
                      <a:lnTo>
                        <a:pt x="561" y="291"/>
                      </a:lnTo>
                      <a:lnTo>
                        <a:pt x="561" y="291"/>
                      </a:lnTo>
                      <a:lnTo>
                        <a:pt x="561" y="291"/>
                      </a:lnTo>
                      <a:lnTo>
                        <a:pt x="559" y="291"/>
                      </a:lnTo>
                      <a:lnTo>
                        <a:pt x="559" y="289"/>
                      </a:lnTo>
                      <a:lnTo>
                        <a:pt x="561" y="289"/>
                      </a:lnTo>
                      <a:lnTo>
                        <a:pt x="561" y="289"/>
                      </a:lnTo>
                      <a:lnTo>
                        <a:pt x="561" y="289"/>
                      </a:lnTo>
                      <a:lnTo>
                        <a:pt x="559" y="289"/>
                      </a:lnTo>
                      <a:lnTo>
                        <a:pt x="559" y="287"/>
                      </a:lnTo>
                      <a:lnTo>
                        <a:pt x="559" y="287"/>
                      </a:lnTo>
                      <a:lnTo>
                        <a:pt x="559" y="287"/>
                      </a:lnTo>
                      <a:lnTo>
                        <a:pt x="559" y="287"/>
                      </a:lnTo>
                      <a:lnTo>
                        <a:pt x="559" y="285"/>
                      </a:lnTo>
                      <a:lnTo>
                        <a:pt x="557" y="285"/>
                      </a:lnTo>
                      <a:lnTo>
                        <a:pt x="557" y="285"/>
                      </a:lnTo>
                      <a:lnTo>
                        <a:pt x="557" y="285"/>
                      </a:lnTo>
                      <a:lnTo>
                        <a:pt x="557" y="283"/>
                      </a:lnTo>
                      <a:lnTo>
                        <a:pt x="555" y="283"/>
                      </a:lnTo>
                      <a:lnTo>
                        <a:pt x="555" y="283"/>
                      </a:lnTo>
                      <a:lnTo>
                        <a:pt x="555" y="283"/>
                      </a:lnTo>
                      <a:lnTo>
                        <a:pt x="555" y="283"/>
                      </a:lnTo>
                      <a:lnTo>
                        <a:pt x="553" y="283"/>
                      </a:lnTo>
                      <a:lnTo>
                        <a:pt x="553" y="281"/>
                      </a:lnTo>
                      <a:lnTo>
                        <a:pt x="553" y="281"/>
                      </a:lnTo>
                      <a:lnTo>
                        <a:pt x="553" y="281"/>
                      </a:lnTo>
                      <a:lnTo>
                        <a:pt x="551" y="281"/>
                      </a:lnTo>
                      <a:lnTo>
                        <a:pt x="551" y="281"/>
                      </a:lnTo>
                      <a:lnTo>
                        <a:pt x="551" y="280"/>
                      </a:lnTo>
                      <a:lnTo>
                        <a:pt x="551" y="280"/>
                      </a:lnTo>
                      <a:lnTo>
                        <a:pt x="551" y="280"/>
                      </a:lnTo>
                      <a:lnTo>
                        <a:pt x="551" y="280"/>
                      </a:lnTo>
                      <a:lnTo>
                        <a:pt x="549" y="280"/>
                      </a:lnTo>
                      <a:lnTo>
                        <a:pt x="549" y="280"/>
                      </a:lnTo>
                      <a:lnTo>
                        <a:pt x="549" y="278"/>
                      </a:lnTo>
                      <a:lnTo>
                        <a:pt x="549" y="278"/>
                      </a:lnTo>
                      <a:lnTo>
                        <a:pt x="547" y="278"/>
                      </a:lnTo>
                      <a:lnTo>
                        <a:pt x="547" y="278"/>
                      </a:lnTo>
                      <a:lnTo>
                        <a:pt x="547" y="276"/>
                      </a:lnTo>
                      <a:lnTo>
                        <a:pt x="547" y="276"/>
                      </a:lnTo>
                      <a:lnTo>
                        <a:pt x="547" y="274"/>
                      </a:lnTo>
                      <a:lnTo>
                        <a:pt x="547" y="274"/>
                      </a:lnTo>
                      <a:lnTo>
                        <a:pt x="549" y="274"/>
                      </a:lnTo>
                      <a:lnTo>
                        <a:pt x="549" y="274"/>
                      </a:lnTo>
                      <a:lnTo>
                        <a:pt x="549" y="274"/>
                      </a:lnTo>
                      <a:lnTo>
                        <a:pt x="549" y="274"/>
                      </a:lnTo>
                      <a:lnTo>
                        <a:pt x="551" y="274"/>
                      </a:lnTo>
                      <a:lnTo>
                        <a:pt x="551" y="272"/>
                      </a:lnTo>
                      <a:lnTo>
                        <a:pt x="551" y="272"/>
                      </a:lnTo>
                      <a:lnTo>
                        <a:pt x="551" y="272"/>
                      </a:lnTo>
                      <a:lnTo>
                        <a:pt x="551" y="270"/>
                      </a:lnTo>
                      <a:lnTo>
                        <a:pt x="551" y="270"/>
                      </a:lnTo>
                      <a:lnTo>
                        <a:pt x="551" y="270"/>
                      </a:lnTo>
                      <a:lnTo>
                        <a:pt x="549" y="270"/>
                      </a:lnTo>
                      <a:lnTo>
                        <a:pt x="549" y="270"/>
                      </a:lnTo>
                      <a:lnTo>
                        <a:pt x="549" y="270"/>
                      </a:lnTo>
                      <a:lnTo>
                        <a:pt x="549" y="270"/>
                      </a:lnTo>
                      <a:lnTo>
                        <a:pt x="549" y="270"/>
                      </a:lnTo>
                      <a:lnTo>
                        <a:pt x="549" y="270"/>
                      </a:lnTo>
                      <a:lnTo>
                        <a:pt x="549" y="272"/>
                      </a:lnTo>
                      <a:lnTo>
                        <a:pt x="547" y="272"/>
                      </a:lnTo>
                      <a:lnTo>
                        <a:pt x="547" y="272"/>
                      </a:lnTo>
                      <a:lnTo>
                        <a:pt x="547" y="272"/>
                      </a:lnTo>
                      <a:lnTo>
                        <a:pt x="546" y="272"/>
                      </a:lnTo>
                      <a:lnTo>
                        <a:pt x="546" y="272"/>
                      </a:lnTo>
                      <a:lnTo>
                        <a:pt x="546" y="272"/>
                      </a:lnTo>
                      <a:lnTo>
                        <a:pt x="546" y="272"/>
                      </a:lnTo>
                      <a:lnTo>
                        <a:pt x="546" y="270"/>
                      </a:lnTo>
                      <a:lnTo>
                        <a:pt x="544" y="270"/>
                      </a:lnTo>
                      <a:lnTo>
                        <a:pt x="544" y="270"/>
                      </a:lnTo>
                      <a:lnTo>
                        <a:pt x="544" y="270"/>
                      </a:lnTo>
                      <a:lnTo>
                        <a:pt x="544" y="270"/>
                      </a:lnTo>
                      <a:lnTo>
                        <a:pt x="544" y="268"/>
                      </a:lnTo>
                      <a:lnTo>
                        <a:pt x="542" y="268"/>
                      </a:lnTo>
                      <a:lnTo>
                        <a:pt x="542" y="268"/>
                      </a:lnTo>
                      <a:lnTo>
                        <a:pt x="542" y="268"/>
                      </a:lnTo>
                      <a:lnTo>
                        <a:pt x="540" y="268"/>
                      </a:lnTo>
                      <a:lnTo>
                        <a:pt x="540" y="268"/>
                      </a:lnTo>
                      <a:lnTo>
                        <a:pt x="540" y="268"/>
                      </a:lnTo>
                      <a:lnTo>
                        <a:pt x="538" y="268"/>
                      </a:lnTo>
                      <a:lnTo>
                        <a:pt x="538" y="268"/>
                      </a:lnTo>
                      <a:lnTo>
                        <a:pt x="538" y="266"/>
                      </a:lnTo>
                      <a:lnTo>
                        <a:pt x="538" y="266"/>
                      </a:lnTo>
                      <a:lnTo>
                        <a:pt x="536" y="266"/>
                      </a:lnTo>
                      <a:lnTo>
                        <a:pt x="536" y="266"/>
                      </a:lnTo>
                      <a:lnTo>
                        <a:pt x="536" y="266"/>
                      </a:lnTo>
                      <a:lnTo>
                        <a:pt x="534" y="266"/>
                      </a:lnTo>
                      <a:lnTo>
                        <a:pt x="534" y="266"/>
                      </a:lnTo>
                      <a:lnTo>
                        <a:pt x="534" y="266"/>
                      </a:lnTo>
                      <a:lnTo>
                        <a:pt x="534" y="266"/>
                      </a:lnTo>
                      <a:lnTo>
                        <a:pt x="532" y="266"/>
                      </a:lnTo>
                      <a:lnTo>
                        <a:pt x="532" y="264"/>
                      </a:lnTo>
                      <a:lnTo>
                        <a:pt x="532" y="264"/>
                      </a:lnTo>
                      <a:lnTo>
                        <a:pt x="532" y="264"/>
                      </a:lnTo>
                      <a:lnTo>
                        <a:pt x="530" y="264"/>
                      </a:lnTo>
                      <a:lnTo>
                        <a:pt x="530" y="264"/>
                      </a:lnTo>
                      <a:lnTo>
                        <a:pt x="530" y="264"/>
                      </a:lnTo>
                      <a:lnTo>
                        <a:pt x="528" y="264"/>
                      </a:lnTo>
                      <a:lnTo>
                        <a:pt x="528" y="264"/>
                      </a:lnTo>
                      <a:lnTo>
                        <a:pt x="528" y="262"/>
                      </a:lnTo>
                      <a:lnTo>
                        <a:pt x="528" y="262"/>
                      </a:lnTo>
                      <a:lnTo>
                        <a:pt x="528" y="262"/>
                      </a:lnTo>
                      <a:lnTo>
                        <a:pt x="526" y="262"/>
                      </a:lnTo>
                      <a:lnTo>
                        <a:pt x="526" y="260"/>
                      </a:lnTo>
                      <a:lnTo>
                        <a:pt x="526" y="260"/>
                      </a:lnTo>
                      <a:lnTo>
                        <a:pt x="524" y="260"/>
                      </a:lnTo>
                      <a:lnTo>
                        <a:pt x="524" y="260"/>
                      </a:lnTo>
                      <a:lnTo>
                        <a:pt x="524" y="260"/>
                      </a:lnTo>
                      <a:lnTo>
                        <a:pt x="524" y="260"/>
                      </a:lnTo>
                      <a:lnTo>
                        <a:pt x="524" y="259"/>
                      </a:lnTo>
                      <a:lnTo>
                        <a:pt x="524" y="259"/>
                      </a:lnTo>
                      <a:lnTo>
                        <a:pt x="524" y="259"/>
                      </a:lnTo>
                      <a:lnTo>
                        <a:pt x="523" y="259"/>
                      </a:lnTo>
                      <a:lnTo>
                        <a:pt x="523" y="257"/>
                      </a:lnTo>
                      <a:lnTo>
                        <a:pt x="523" y="257"/>
                      </a:lnTo>
                      <a:lnTo>
                        <a:pt x="523" y="257"/>
                      </a:lnTo>
                      <a:lnTo>
                        <a:pt x="523" y="257"/>
                      </a:lnTo>
                      <a:lnTo>
                        <a:pt x="521" y="257"/>
                      </a:lnTo>
                      <a:lnTo>
                        <a:pt x="521" y="257"/>
                      </a:lnTo>
                      <a:lnTo>
                        <a:pt x="521" y="255"/>
                      </a:lnTo>
                      <a:lnTo>
                        <a:pt x="519" y="255"/>
                      </a:lnTo>
                      <a:lnTo>
                        <a:pt x="519" y="255"/>
                      </a:lnTo>
                      <a:lnTo>
                        <a:pt x="519" y="255"/>
                      </a:lnTo>
                      <a:lnTo>
                        <a:pt x="519" y="255"/>
                      </a:lnTo>
                      <a:lnTo>
                        <a:pt x="517" y="255"/>
                      </a:lnTo>
                      <a:lnTo>
                        <a:pt x="517" y="255"/>
                      </a:lnTo>
                      <a:lnTo>
                        <a:pt x="517" y="255"/>
                      </a:lnTo>
                      <a:lnTo>
                        <a:pt x="517" y="253"/>
                      </a:lnTo>
                      <a:lnTo>
                        <a:pt x="515" y="253"/>
                      </a:lnTo>
                      <a:lnTo>
                        <a:pt x="515" y="253"/>
                      </a:lnTo>
                      <a:lnTo>
                        <a:pt x="513" y="253"/>
                      </a:lnTo>
                      <a:lnTo>
                        <a:pt x="513" y="253"/>
                      </a:lnTo>
                      <a:lnTo>
                        <a:pt x="513" y="253"/>
                      </a:lnTo>
                      <a:lnTo>
                        <a:pt x="513" y="253"/>
                      </a:lnTo>
                      <a:lnTo>
                        <a:pt x="511" y="253"/>
                      </a:lnTo>
                      <a:lnTo>
                        <a:pt x="511" y="253"/>
                      </a:lnTo>
                      <a:lnTo>
                        <a:pt x="511" y="253"/>
                      </a:lnTo>
                      <a:lnTo>
                        <a:pt x="511" y="251"/>
                      </a:lnTo>
                      <a:lnTo>
                        <a:pt x="509" y="251"/>
                      </a:lnTo>
                      <a:lnTo>
                        <a:pt x="509" y="251"/>
                      </a:lnTo>
                      <a:lnTo>
                        <a:pt x="509" y="251"/>
                      </a:lnTo>
                      <a:lnTo>
                        <a:pt x="507" y="251"/>
                      </a:lnTo>
                      <a:lnTo>
                        <a:pt x="507" y="251"/>
                      </a:lnTo>
                      <a:lnTo>
                        <a:pt x="507" y="251"/>
                      </a:lnTo>
                      <a:lnTo>
                        <a:pt x="507" y="249"/>
                      </a:lnTo>
                      <a:lnTo>
                        <a:pt x="505" y="249"/>
                      </a:lnTo>
                      <a:lnTo>
                        <a:pt x="505" y="249"/>
                      </a:lnTo>
                      <a:lnTo>
                        <a:pt x="505" y="249"/>
                      </a:lnTo>
                      <a:lnTo>
                        <a:pt x="505" y="249"/>
                      </a:lnTo>
                      <a:lnTo>
                        <a:pt x="503" y="249"/>
                      </a:lnTo>
                      <a:lnTo>
                        <a:pt x="503" y="249"/>
                      </a:lnTo>
                      <a:lnTo>
                        <a:pt x="502" y="249"/>
                      </a:lnTo>
                      <a:lnTo>
                        <a:pt x="502" y="249"/>
                      </a:lnTo>
                      <a:lnTo>
                        <a:pt x="502" y="249"/>
                      </a:lnTo>
                      <a:lnTo>
                        <a:pt x="502" y="249"/>
                      </a:lnTo>
                      <a:lnTo>
                        <a:pt x="500" y="249"/>
                      </a:lnTo>
                      <a:lnTo>
                        <a:pt x="500" y="249"/>
                      </a:lnTo>
                      <a:lnTo>
                        <a:pt x="498" y="249"/>
                      </a:lnTo>
                      <a:lnTo>
                        <a:pt x="498" y="247"/>
                      </a:lnTo>
                      <a:lnTo>
                        <a:pt x="498" y="247"/>
                      </a:lnTo>
                      <a:lnTo>
                        <a:pt x="498" y="247"/>
                      </a:lnTo>
                      <a:lnTo>
                        <a:pt x="496" y="247"/>
                      </a:lnTo>
                      <a:lnTo>
                        <a:pt x="496" y="247"/>
                      </a:lnTo>
                      <a:lnTo>
                        <a:pt x="496" y="247"/>
                      </a:lnTo>
                      <a:lnTo>
                        <a:pt x="496" y="247"/>
                      </a:lnTo>
                      <a:lnTo>
                        <a:pt x="494" y="247"/>
                      </a:lnTo>
                      <a:lnTo>
                        <a:pt x="494" y="245"/>
                      </a:lnTo>
                      <a:lnTo>
                        <a:pt x="494" y="245"/>
                      </a:lnTo>
                      <a:lnTo>
                        <a:pt x="492" y="245"/>
                      </a:lnTo>
                      <a:lnTo>
                        <a:pt x="492" y="245"/>
                      </a:lnTo>
                      <a:lnTo>
                        <a:pt x="492" y="245"/>
                      </a:lnTo>
                      <a:lnTo>
                        <a:pt x="492" y="245"/>
                      </a:lnTo>
                      <a:lnTo>
                        <a:pt x="490" y="245"/>
                      </a:lnTo>
                      <a:lnTo>
                        <a:pt x="490" y="243"/>
                      </a:lnTo>
                      <a:lnTo>
                        <a:pt x="490" y="243"/>
                      </a:lnTo>
                      <a:lnTo>
                        <a:pt x="492" y="243"/>
                      </a:lnTo>
                      <a:lnTo>
                        <a:pt x="492" y="241"/>
                      </a:lnTo>
                      <a:lnTo>
                        <a:pt x="492" y="241"/>
                      </a:lnTo>
                      <a:lnTo>
                        <a:pt x="492" y="241"/>
                      </a:lnTo>
                      <a:lnTo>
                        <a:pt x="492" y="241"/>
                      </a:lnTo>
                      <a:lnTo>
                        <a:pt x="494" y="241"/>
                      </a:lnTo>
                      <a:lnTo>
                        <a:pt x="494" y="241"/>
                      </a:lnTo>
                      <a:lnTo>
                        <a:pt x="494" y="241"/>
                      </a:lnTo>
                      <a:lnTo>
                        <a:pt x="494" y="241"/>
                      </a:lnTo>
                      <a:lnTo>
                        <a:pt x="496" y="241"/>
                      </a:lnTo>
                      <a:lnTo>
                        <a:pt x="496" y="241"/>
                      </a:lnTo>
                      <a:lnTo>
                        <a:pt x="496" y="241"/>
                      </a:lnTo>
                      <a:lnTo>
                        <a:pt x="496" y="241"/>
                      </a:lnTo>
                      <a:lnTo>
                        <a:pt x="496" y="241"/>
                      </a:lnTo>
                      <a:lnTo>
                        <a:pt x="496" y="241"/>
                      </a:lnTo>
                      <a:lnTo>
                        <a:pt x="496" y="239"/>
                      </a:lnTo>
                      <a:lnTo>
                        <a:pt x="496" y="239"/>
                      </a:lnTo>
                      <a:lnTo>
                        <a:pt x="496" y="237"/>
                      </a:lnTo>
                      <a:lnTo>
                        <a:pt x="496" y="237"/>
                      </a:lnTo>
                      <a:lnTo>
                        <a:pt x="494" y="237"/>
                      </a:lnTo>
                      <a:lnTo>
                        <a:pt x="494" y="236"/>
                      </a:lnTo>
                      <a:lnTo>
                        <a:pt x="494" y="236"/>
                      </a:lnTo>
                      <a:lnTo>
                        <a:pt x="494" y="237"/>
                      </a:lnTo>
                      <a:lnTo>
                        <a:pt x="492" y="237"/>
                      </a:lnTo>
                      <a:lnTo>
                        <a:pt x="492" y="237"/>
                      </a:lnTo>
                      <a:lnTo>
                        <a:pt x="492" y="239"/>
                      </a:lnTo>
                      <a:lnTo>
                        <a:pt x="492" y="239"/>
                      </a:lnTo>
                      <a:lnTo>
                        <a:pt x="492" y="239"/>
                      </a:lnTo>
                      <a:lnTo>
                        <a:pt x="490" y="239"/>
                      </a:lnTo>
                      <a:lnTo>
                        <a:pt x="490" y="239"/>
                      </a:lnTo>
                      <a:lnTo>
                        <a:pt x="490" y="239"/>
                      </a:lnTo>
                      <a:lnTo>
                        <a:pt x="490" y="239"/>
                      </a:lnTo>
                      <a:lnTo>
                        <a:pt x="488" y="239"/>
                      </a:lnTo>
                      <a:lnTo>
                        <a:pt x="488" y="239"/>
                      </a:lnTo>
                      <a:lnTo>
                        <a:pt x="486" y="239"/>
                      </a:lnTo>
                      <a:lnTo>
                        <a:pt x="486" y="241"/>
                      </a:lnTo>
                      <a:lnTo>
                        <a:pt x="486" y="241"/>
                      </a:lnTo>
                      <a:lnTo>
                        <a:pt x="486" y="241"/>
                      </a:lnTo>
                      <a:lnTo>
                        <a:pt x="484" y="241"/>
                      </a:lnTo>
                      <a:lnTo>
                        <a:pt x="484" y="241"/>
                      </a:lnTo>
                      <a:lnTo>
                        <a:pt x="484" y="241"/>
                      </a:lnTo>
                      <a:lnTo>
                        <a:pt x="484" y="241"/>
                      </a:lnTo>
                      <a:lnTo>
                        <a:pt x="482" y="241"/>
                      </a:lnTo>
                      <a:lnTo>
                        <a:pt x="482" y="241"/>
                      </a:lnTo>
                      <a:lnTo>
                        <a:pt x="480" y="241"/>
                      </a:lnTo>
                      <a:lnTo>
                        <a:pt x="480" y="241"/>
                      </a:lnTo>
                      <a:lnTo>
                        <a:pt x="480" y="241"/>
                      </a:lnTo>
                      <a:lnTo>
                        <a:pt x="479" y="241"/>
                      </a:lnTo>
                      <a:lnTo>
                        <a:pt x="479" y="241"/>
                      </a:lnTo>
                      <a:lnTo>
                        <a:pt x="479" y="241"/>
                      </a:lnTo>
                      <a:lnTo>
                        <a:pt x="479" y="241"/>
                      </a:lnTo>
                      <a:lnTo>
                        <a:pt x="477" y="241"/>
                      </a:lnTo>
                      <a:lnTo>
                        <a:pt x="477" y="241"/>
                      </a:lnTo>
                      <a:lnTo>
                        <a:pt x="475" y="241"/>
                      </a:lnTo>
                      <a:lnTo>
                        <a:pt x="475" y="241"/>
                      </a:lnTo>
                      <a:lnTo>
                        <a:pt x="475" y="241"/>
                      </a:lnTo>
                      <a:lnTo>
                        <a:pt x="473" y="241"/>
                      </a:lnTo>
                      <a:lnTo>
                        <a:pt x="473" y="241"/>
                      </a:lnTo>
                      <a:lnTo>
                        <a:pt x="473" y="241"/>
                      </a:lnTo>
                      <a:lnTo>
                        <a:pt x="473" y="239"/>
                      </a:lnTo>
                      <a:lnTo>
                        <a:pt x="471" y="239"/>
                      </a:lnTo>
                      <a:lnTo>
                        <a:pt x="471" y="239"/>
                      </a:lnTo>
                      <a:lnTo>
                        <a:pt x="469" y="239"/>
                      </a:lnTo>
                      <a:lnTo>
                        <a:pt x="469" y="239"/>
                      </a:lnTo>
                      <a:lnTo>
                        <a:pt x="469" y="239"/>
                      </a:lnTo>
                      <a:lnTo>
                        <a:pt x="469" y="239"/>
                      </a:lnTo>
                      <a:lnTo>
                        <a:pt x="467" y="239"/>
                      </a:lnTo>
                      <a:lnTo>
                        <a:pt x="467" y="239"/>
                      </a:lnTo>
                      <a:lnTo>
                        <a:pt x="465" y="239"/>
                      </a:lnTo>
                      <a:lnTo>
                        <a:pt x="465" y="237"/>
                      </a:lnTo>
                      <a:lnTo>
                        <a:pt x="465" y="237"/>
                      </a:lnTo>
                      <a:lnTo>
                        <a:pt x="465" y="237"/>
                      </a:lnTo>
                      <a:lnTo>
                        <a:pt x="463" y="237"/>
                      </a:lnTo>
                      <a:lnTo>
                        <a:pt x="463" y="237"/>
                      </a:lnTo>
                      <a:lnTo>
                        <a:pt x="463" y="237"/>
                      </a:lnTo>
                      <a:lnTo>
                        <a:pt x="463" y="237"/>
                      </a:lnTo>
                      <a:lnTo>
                        <a:pt x="463" y="236"/>
                      </a:lnTo>
                      <a:lnTo>
                        <a:pt x="463" y="236"/>
                      </a:lnTo>
                      <a:lnTo>
                        <a:pt x="461" y="236"/>
                      </a:lnTo>
                      <a:lnTo>
                        <a:pt x="461" y="236"/>
                      </a:lnTo>
                      <a:lnTo>
                        <a:pt x="459" y="236"/>
                      </a:lnTo>
                      <a:lnTo>
                        <a:pt x="459" y="236"/>
                      </a:lnTo>
                      <a:lnTo>
                        <a:pt x="459" y="236"/>
                      </a:lnTo>
                      <a:lnTo>
                        <a:pt x="459" y="236"/>
                      </a:lnTo>
                      <a:lnTo>
                        <a:pt x="457" y="236"/>
                      </a:lnTo>
                      <a:lnTo>
                        <a:pt x="457" y="236"/>
                      </a:lnTo>
                      <a:lnTo>
                        <a:pt x="457" y="236"/>
                      </a:lnTo>
                      <a:lnTo>
                        <a:pt x="457" y="236"/>
                      </a:lnTo>
                      <a:lnTo>
                        <a:pt x="456" y="236"/>
                      </a:lnTo>
                      <a:lnTo>
                        <a:pt x="456" y="236"/>
                      </a:lnTo>
                      <a:lnTo>
                        <a:pt x="456" y="234"/>
                      </a:lnTo>
                      <a:lnTo>
                        <a:pt x="454" y="234"/>
                      </a:lnTo>
                      <a:lnTo>
                        <a:pt x="454" y="234"/>
                      </a:lnTo>
                      <a:lnTo>
                        <a:pt x="454" y="234"/>
                      </a:lnTo>
                      <a:lnTo>
                        <a:pt x="452" y="234"/>
                      </a:lnTo>
                      <a:lnTo>
                        <a:pt x="452" y="234"/>
                      </a:lnTo>
                      <a:lnTo>
                        <a:pt x="452" y="234"/>
                      </a:lnTo>
                      <a:lnTo>
                        <a:pt x="450" y="234"/>
                      </a:lnTo>
                      <a:lnTo>
                        <a:pt x="450" y="234"/>
                      </a:lnTo>
                      <a:lnTo>
                        <a:pt x="450" y="234"/>
                      </a:lnTo>
                      <a:lnTo>
                        <a:pt x="448" y="234"/>
                      </a:lnTo>
                      <a:lnTo>
                        <a:pt x="448" y="234"/>
                      </a:lnTo>
                      <a:lnTo>
                        <a:pt x="448" y="234"/>
                      </a:lnTo>
                      <a:lnTo>
                        <a:pt x="446" y="234"/>
                      </a:lnTo>
                      <a:lnTo>
                        <a:pt x="446" y="234"/>
                      </a:lnTo>
                      <a:lnTo>
                        <a:pt x="446" y="234"/>
                      </a:lnTo>
                      <a:lnTo>
                        <a:pt x="444" y="234"/>
                      </a:lnTo>
                      <a:lnTo>
                        <a:pt x="444" y="234"/>
                      </a:lnTo>
                      <a:lnTo>
                        <a:pt x="444" y="234"/>
                      </a:lnTo>
                      <a:lnTo>
                        <a:pt x="442" y="234"/>
                      </a:lnTo>
                      <a:lnTo>
                        <a:pt x="442" y="234"/>
                      </a:lnTo>
                      <a:lnTo>
                        <a:pt x="442" y="234"/>
                      </a:lnTo>
                      <a:lnTo>
                        <a:pt x="440" y="234"/>
                      </a:lnTo>
                      <a:lnTo>
                        <a:pt x="440" y="234"/>
                      </a:lnTo>
                      <a:lnTo>
                        <a:pt x="438" y="234"/>
                      </a:lnTo>
                      <a:lnTo>
                        <a:pt x="438" y="234"/>
                      </a:lnTo>
                      <a:lnTo>
                        <a:pt x="438" y="234"/>
                      </a:lnTo>
                      <a:lnTo>
                        <a:pt x="436" y="234"/>
                      </a:lnTo>
                      <a:lnTo>
                        <a:pt x="436" y="234"/>
                      </a:lnTo>
                      <a:lnTo>
                        <a:pt x="436" y="234"/>
                      </a:lnTo>
                      <a:lnTo>
                        <a:pt x="436" y="234"/>
                      </a:lnTo>
                      <a:lnTo>
                        <a:pt x="435" y="234"/>
                      </a:lnTo>
                      <a:lnTo>
                        <a:pt x="435" y="234"/>
                      </a:lnTo>
                      <a:lnTo>
                        <a:pt x="433" y="234"/>
                      </a:lnTo>
                      <a:lnTo>
                        <a:pt x="433" y="234"/>
                      </a:lnTo>
                      <a:lnTo>
                        <a:pt x="433" y="234"/>
                      </a:lnTo>
                      <a:lnTo>
                        <a:pt x="431" y="234"/>
                      </a:lnTo>
                      <a:lnTo>
                        <a:pt x="431" y="234"/>
                      </a:lnTo>
                      <a:lnTo>
                        <a:pt x="431" y="234"/>
                      </a:lnTo>
                      <a:lnTo>
                        <a:pt x="429" y="234"/>
                      </a:lnTo>
                      <a:lnTo>
                        <a:pt x="429" y="234"/>
                      </a:lnTo>
                      <a:lnTo>
                        <a:pt x="427" y="234"/>
                      </a:lnTo>
                      <a:lnTo>
                        <a:pt x="427" y="234"/>
                      </a:lnTo>
                      <a:lnTo>
                        <a:pt x="427" y="234"/>
                      </a:lnTo>
                      <a:lnTo>
                        <a:pt x="427" y="234"/>
                      </a:lnTo>
                      <a:lnTo>
                        <a:pt x="425" y="234"/>
                      </a:lnTo>
                      <a:lnTo>
                        <a:pt x="425" y="234"/>
                      </a:lnTo>
                      <a:lnTo>
                        <a:pt x="425" y="234"/>
                      </a:lnTo>
                      <a:lnTo>
                        <a:pt x="423" y="234"/>
                      </a:lnTo>
                      <a:lnTo>
                        <a:pt x="423" y="234"/>
                      </a:lnTo>
                      <a:lnTo>
                        <a:pt x="421" y="234"/>
                      </a:lnTo>
                      <a:lnTo>
                        <a:pt x="421" y="236"/>
                      </a:lnTo>
                      <a:lnTo>
                        <a:pt x="421" y="236"/>
                      </a:lnTo>
                      <a:lnTo>
                        <a:pt x="421" y="236"/>
                      </a:lnTo>
                      <a:lnTo>
                        <a:pt x="419" y="236"/>
                      </a:lnTo>
                      <a:lnTo>
                        <a:pt x="419" y="234"/>
                      </a:lnTo>
                      <a:lnTo>
                        <a:pt x="419" y="234"/>
                      </a:lnTo>
                      <a:lnTo>
                        <a:pt x="419" y="234"/>
                      </a:lnTo>
                      <a:lnTo>
                        <a:pt x="417" y="234"/>
                      </a:lnTo>
                      <a:lnTo>
                        <a:pt x="417" y="234"/>
                      </a:lnTo>
                      <a:lnTo>
                        <a:pt x="415" y="234"/>
                      </a:lnTo>
                      <a:lnTo>
                        <a:pt x="415" y="234"/>
                      </a:lnTo>
                      <a:lnTo>
                        <a:pt x="415" y="236"/>
                      </a:lnTo>
                      <a:lnTo>
                        <a:pt x="415" y="236"/>
                      </a:lnTo>
                      <a:lnTo>
                        <a:pt x="413" y="236"/>
                      </a:lnTo>
                      <a:lnTo>
                        <a:pt x="413" y="236"/>
                      </a:lnTo>
                      <a:lnTo>
                        <a:pt x="413" y="236"/>
                      </a:lnTo>
                      <a:lnTo>
                        <a:pt x="413" y="236"/>
                      </a:lnTo>
                      <a:lnTo>
                        <a:pt x="413" y="237"/>
                      </a:lnTo>
                      <a:lnTo>
                        <a:pt x="412" y="237"/>
                      </a:lnTo>
                      <a:lnTo>
                        <a:pt x="412" y="237"/>
                      </a:lnTo>
                      <a:lnTo>
                        <a:pt x="412" y="237"/>
                      </a:lnTo>
                      <a:lnTo>
                        <a:pt x="410" y="237"/>
                      </a:lnTo>
                      <a:lnTo>
                        <a:pt x="410" y="237"/>
                      </a:lnTo>
                      <a:lnTo>
                        <a:pt x="410" y="239"/>
                      </a:lnTo>
                      <a:lnTo>
                        <a:pt x="410" y="239"/>
                      </a:lnTo>
                      <a:lnTo>
                        <a:pt x="408" y="239"/>
                      </a:lnTo>
                      <a:lnTo>
                        <a:pt x="408" y="237"/>
                      </a:lnTo>
                      <a:lnTo>
                        <a:pt x="410" y="237"/>
                      </a:lnTo>
                      <a:lnTo>
                        <a:pt x="410" y="237"/>
                      </a:lnTo>
                      <a:lnTo>
                        <a:pt x="410" y="237"/>
                      </a:lnTo>
                      <a:lnTo>
                        <a:pt x="410" y="236"/>
                      </a:lnTo>
                      <a:lnTo>
                        <a:pt x="410" y="236"/>
                      </a:lnTo>
                      <a:lnTo>
                        <a:pt x="412" y="236"/>
                      </a:lnTo>
                      <a:lnTo>
                        <a:pt x="412" y="236"/>
                      </a:lnTo>
                      <a:lnTo>
                        <a:pt x="412" y="236"/>
                      </a:lnTo>
                      <a:lnTo>
                        <a:pt x="412" y="234"/>
                      </a:lnTo>
                      <a:lnTo>
                        <a:pt x="412" y="234"/>
                      </a:lnTo>
                      <a:lnTo>
                        <a:pt x="412" y="234"/>
                      </a:lnTo>
                      <a:lnTo>
                        <a:pt x="413" y="234"/>
                      </a:lnTo>
                      <a:lnTo>
                        <a:pt x="413" y="232"/>
                      </a:lnTo>
                      <a:lnTo>
                        <a:pt x="412" y="232"/>
                      </a:lnTo>
                      <a:lnTo>
                        <a:pt x="412" y="232"/>
                      </a:lnTo>
                      <a:lnTo>
                        <a:pt x="412" y="232"/>
                      </a:lnTo>
                      <a:lnTo>
                        <a:pt x="410" y="232"/>
                      </a:lnTo>
                      <a:lnTo>
                        <a:pt x="410" y="232"/>
                      </a:lnTo>
                      <a:lnTo>
                        <a:pt x="410" y="232"/>
                      </a:lnTo>
                      <a:lnTo>
                        <a:pt x="408" y="232"/>
                      </a:lnTo>
                      <a:lnTo>
                        <a:pt x="408" y="232"/>
                      </a:lnTo>
                      <a:lnTo>
                        <a:pt x="406" y="232"/>
                      </a:lnTo>
                      <a:lnTo>
                        <a:pt x="406" y="230"/>
                      </a:lnTo>
                      <a:lnTo>
                        <a:pt x="406" y="230"/>
                      </a:lnTo>
                      <a:lnTo>
                        <a:pt x="406" y="230"/>
                      </a:lnTo>
                      <a:lnTo>
                        <a:pt x="404" y="230"/>
                      </a:lnTo>
                      <a:lnTo>
                        <a:pt x="404" y="230"/>
                      </a:lnTo>
                      <a:lnTo>
                        <a:pt x="404" y="230"/>
                      </a:lnTo>
                      <a:lnTo>
                        <a:pt x="402" y="230"/>
                      </a:lnTo>
                      <a:lnTo>
                        <a:pt x="402" y="230"/>
                      </a:lnTo>
                      <a:lnTo>
                        <a:pt x="400" y="230"/>
                      </a:lnTo>
                      <a:lnTo>
                        <a:pt x="400" y="230"/>
                      </a:lnTo>
                      <a:lnTo>
                        <a:pt x="400" y="230"/>
                      </a:lnTo>
                      <a:lnTo>
                        <a:pt x="400" y="230"/>
                      </a:lnTo>
                      <a:lnTo>
                        <a:pt x="402" y="230"/>
                      </a:lnTo>
                      <a:lnTo>
                        <a:pt x="402" y="230"/>
                      </a:lnTo>
                      <a:lnTo>
                        <a:pt x="402" y="228"/>
                      </a:lnTo>
                      <a:lnTo>
                        <a:pt x="402" y="228"/>
                      </a:lnTo>
                      <a:lnTo>
                        <a:pt x="402" y="226"/>
                      </a:lnTo>
                      <a:lnTo>
                        <a:pt x="402" y="226"/>
                      </a:lnTo>
                      <a:lnTo>
                        <a:pt x="402" y="226"/>
                      </a:lnTo>
                      <a:lnTo>
                        <a:pt x="400" y="226"/>
                      </a:lnTo>
                      <a:lnTo>
                        <a:pt x="400" y="226"/>
                      </a:lnTo>
                      <a:lnTo>
                        <a:pt x="400" y="226"/>
                      </a:lnTo>
                      <a:lnTo>
                        <a:pt x="400" y="226"/>
                      </a:lnTo>
                      <a:lnTo>
                        <a:pt x="400" y="228"/>
                      </a:lnTo>
                      <a:lnTo>
                        <a:pt x="400" y="228"/>
                      </a:lnTo>
                      <a:lnTo>
                        <a:pt x="400" y="228"/>
                      </a:lnTo>
                      <a:lnTo>
                        <a:pt x="400" y="228"/>
                      </a:lnTo>
                      <a:lnTo>
                        <a:pt x="398" y="228"/>
                      </a:lnTo>
                      <a:lnTo>
                        <a:pt x="398" y="230"/>
                      </a:lnTo>
                      <a:lnTo>
                        <a:pt x="400" y="230"/>
                      </a:lnTo>
                      <a:lnTo>
                        <a:pt x="400" y="230"/>
                      </a:lnTo>
                      <a:lnTo>
                        <a:pt x="398" y="230"/>
                      </a:lnTo>
                      <a:lnTo>
                        <a:pt x="398" y="230"/>
                      </a:lnTo>
                      <a:lnTo>
                        <a:pt x="398" y="230"/>
                      </a:lnTo>
                      <a:lnTo>
                        <a:pt x="396" y="230"/>
                      </a:lnTo>
                      <a:lnTo>
                        <a:pt x="396" y="230"/>
                      </a:lnTo>
                      <a:lnTo>
                        <a:pt x="396" y="230"/>
                      </a:lnTo>
                      <a:lnTo>
                        <a:pt x="394" y="230"/>
                      </a:lnTo>
                      <a:lnTo>
                        <a:pt x="394" y="230"/>
                      </a:lnTo>
                      <a:lnTo>
                        <a:pt x="394" y="230"/>
                      </a:lnTo>
                      <a:lnTo>
                        <a:pt x="394" y="228"/>
                      </a:lnTo>
                      <a:lnTo>
                        <a:pt x="392" y="228"/>
                      </a:lnTo>
                      <a:lnTo>
                        <a:pt x="392" y="228"/>
                      </a:lnTo>
                      <a:lnTo>
                        <a:pt x="392" y="228"/>
                      </a:lnTo>
                      <a:lnTo>
                        <a:pt x="391" y="228"/>
                      </a:lnTo>
                      <a:lnTo>
                        <a:pt x="391" y="228"/>
                      </a:lnTo>
                      <a:lnTo>
                        <a:pt x="391" y="226"/>
                      </a:lnTo>
                      <a:lnTo>
                        <a:pt x="391" y="226"/>
                      </a:lnTo>
                      <a:lnTo>
                        <a:pt x="389" y="226"/>
                      </a:lnTo>
                      <a:lnTo>
                        <a:pt x="389" y="228"/>
                      </a:lnTo>
                      <a:lnTo>
                        <a:pt x="389" y="228"/>
                      </a:lnTo>
                      <a:lnTo>
                        <a:pt x="389" y="228"/>
                      </a:lnTo>
                      <a:lnTo>
                        <a:pt x="387" y="228"/>
                      </a:lnTo>
                      <a:lnTo>
                        <a:pt x="387" y="226"/>
                      </a:lnTo>
                      <a:lnTo>
                        <a:pt x="387" y="226"/>
                      </a:lnTo>
                      <a:lnTo>
                        <a:pt x="387" y="226"/>
                      </a:lnTo>
                      <a:lnTo>
                        <a:pt x="385" y="226"/>
                      </a:lnTo>
                      <a:lnTo>
                        <a:pt x="385" y="226"/>
                      </a:lnTo>
                      <a:lnTo>
                        <a:pt x="385" y="226"/>
                      </a:lnTo>
                      <a:lnTo>
                        <a:pt x="385" y="226"/>
                      </a:lnTo>
                      <a:lnTo>
                        <a:pt x="385" y="226"/>
                      </a:lnTo>
                      <a:lnTo>
                        <a:pt x="385" y="226"/>
                      </a:lnTo>
                      <a:lnTo>
                        <a:pt x="383" y="226"/>
                      </a:lnTo>
                      <a:lnTo>
                        <a:pt x="383" y="226"/>
                      </a:lnTo>
                      <a:lnTo>
                        <a:pt x="383" y="226"/>
                      </a:lnTo>
                      <a:lnTo>
                        <a:pt x="383" y="226"/>
                      </a:lnTo>
                      <a:lnTo>
                        <a:pt x="383" y="226"/>
                      </a:lnTo>
                      <a:lnTo>
                        <a:pt x="381" y="226"/>
                      </a:lnTo>
                      <a:lnTo>
                        <a:pt x="381" y="228"/>
                      </a:lnTo>
                      <a:lnTo>
                        <a:pt x="381" y="228"/>
                      </a:lnTo>
                      <a:lnTo>
                        <a:pt x="379" y="228"/>
                      </a:lnTo>
                      <a:lnTo>
                        <a:pt x="379" y="228"/>
                      </a:lnTo>
                      <a:lnTo>
                        <a:pt x="379" y="228"/>
                      </a:lnTo>
                      <a:lnTo>
                        <a:pt x="377" y="228"/>
                      </a:lnTo>
                      <a:lnTo>
                        <a:pt x="377" y="228"/>
                      </a:lnTo>
                      <a:lnTo>
                        <a:pt x="377" y="228"/>
                      </a:lnTo>
                      <a:lnTo>
                        <a:pt x="377" y="228"/>
                      </a:lnTo>
                      <a:lnTo>
                        <a:pt x="377" y="230"/>
                      </a:lnTo>
                      <a:lnTo>
                        <a:pt x="375" y="230"/>
                      </a:lnTo>
                      <a:lnTo>
                        <a:pt x="375" y="230"/>
                      </a:lnTo>
                      <a:lnTo>
                        <a:pt x="373" y="230"/>
                      </a:lnTo>
                      <a:lnTo>
                        <a:pt x="373" y="230"/>
                      </a:lnTo>
                      <a:lnTo>
                        <a:pt x="373" y="230"/>
                      </a:lnTo>
                      <a:lnTo>
                        <a:pt x="373" y="230"/>
                      </a:lnTo>
                      <a:lnTo>
                        <a:pt x="371" y="230"/>
                      </a:lnTo>
                      <a:lnTo>
                        <a:pt x="371" y="230"/>
                      </a:lnTo>
                      <a:lnTo>
                        <a:pt x="371" y="230"/>
                      </a:lnTo>
                      <a:lnTo>
                        <a:pt x="371" y="228"/>
                      </a:lnTo>
                      <a:lnTo>
                        <a:pt x="371" y="228"/>
                      </a:lnTo>
                      <a:lnTo>
                        <a:pt x="371" y="228"/>
                      </a:lnTo>
                      <a:lnTo>
                        <a:pt x="371" y="228"/>
                      </a:lnTo>
                      <a:lnTo>
                        <a:pt x="371" y="226"/>
                      </a:lnTo>
                      <a:lnTo>
                        <a:pt x="371" y="226"/>
                      </a:lnTo>
                      <a:lnTo>
                        <a:pt x="371" y="226"/>
                      </a:lnTo>
                      <a:lnTo>
                        <a:pt x="371" y="226"/>
                      </a:lnTo>
                      <a:lnTo>
                        <a:pt x="373" y="226"/>
                      </a:lnTo>
                      <a:lnTo>
                        <a:pt x="373" y="224"/>
                      </a:lnTo>
                      <a:lnTo>
                        <a:pt x="373" y="224"/>
                      </a:lnTo>
                      <a:lnTo>
                        <a:pt x="373" y="224"/>
                      </a:lnTo>
                      <a:lnTo>
                        <a:pt x="375" y="224"/>
                      </a:lnTo>
                      <a:lnTo>
                        <a:pt x="375" y="224"/>
                      </a:lnTo>
                      <a:lnTo>
                        <a:pt x="377" y="224"/>
                      </a:lnTo>
                      <a:lnTo>
                        <a:pt x="377" y="224"/>
                      </a:lnTo>
                      <a:lnTo>
                        <a:pt x="377" y="224"/>
                      </a:lnTo>
                      <a:lnTo>
                        <a:pt x="379" y="224"/>
                      </a:lnTo>
                      <a:lnTo>
                        <a:pt x="379" y="224"/>
                      </a:lnTo>
                      <a:lnTo>
                        <a:pt x="379" y="224"/>
                      </a:lnTo>
                      <a:lnTo>
                        <a:pt x="379" y="224"/>
                      </a:lnTo>
                      <a:lnTo>
                        <a:pt x="381" y="224"/>
                      </a:lnTo>
                      <a:lnTo>
                        <a:pt x="381" y="224"/>
                      </a:lnTo>
                      <a:lnTo>
                        <a:pt x="383" y="224"/>
                      </a:lnTo>
                      <a:lnTo>
                        <a:pt x="383" y="222"/>
                      </a:lnTo>
                      <a:lnTo>
                        <a:pt x="383" y="222"/>
                      </a:lnTo>
                      <a:lnTo>
                        <a:pt x="383" y="222"/>
                      </a:lnTo>
                      <a:lnTo>
                        <a:pt x="383" y="222"/>
                      </a:lnTo>
                      <a:lnTo>
                        <a:pt x="383" y="222"/>
                      </a:lnTo>
                      <a:lnTo>
                        <a:pt x="383" y="222"/>
                      </a:lnTo>
                      <a:lnTo>
                        <a:pt x="381" y="222"/>
                      </a:lnTo>
                      <a:lnTo>
                        <a:pt x="381" y="222"/>
                      </a:lnTo>
                      <a:lnTo>
                        <a:pt x="379" y="222"/>
                      </a:lnTo>
                      <a:lnTo>
                        <a:pt x="379" y="222"/>
                      </a:lnTo>
                      <a:lnTo>
                        <a:pt x="379" y="222"/>
                      </a:lnTo>
                      <a:lnTo>
                        <a:pt x="379" y="222"/>
                      </a:lnTo>
                      <a:lnTo>
                        <a:pt x="379" y="220"/>
                      </a:lnTo>
                      <a:lnTo>
                        <a:pt x="379" y="220"/>
                      </a:lnTo>
                      <a:lnTo>
                        <a:pt x="379" y="220"/>
                      </a:lnTo>
                      <a:lnTo>
                        <a:pt x="379" y="220"/>
                      </a:lnTo>
                      <a:lnTo>
                        <a:pt x="379" y="220"/>
                      </a:lnTo>
                      <a:lnTo>
                        <a:pt x="377" y="220"/>
                      </a:lnTo>
                      <a:lnTo>
                        <a:pt x="377" y="220"/>
                      </a:lnTo>
                      <a:lnTo>
                        <a:pt x="377" y="220"/>
                      </a:lnTo>
                      <a:lnTo>
                        <a:pt x="377" y="220"/>
                      </a:lnTo>
                      <a:lnTo>
                        <a:pt x="375" y="220"/>
                      </a:lnTo>
                      <a:lnTo>
                        <a:pt x="375" y="220"/>
                      </a:lnTo>
                      <a:lnTo>
                        <a:pt x="373" y="220"/>
                      </a:lnTo>
                      <a:lnTo>
                        <a:pt x="373" y="220"/>
                      </a:lnTo>
                      <a:lnTo>
                        <a:pt x="373" y="220"/>
                      </a:lnTo>
                      <a:lnTo>
                        <a:pt x="371" y="220"/>
                      </a:lnTo>
                      <a:lnTo>
                        <a:pt x="371" y="220"/>
                      </a:lnTo>
                      <a:lnTo>
                        <a:pt x="371" y="220"/>
                      </a:lnTo>
                      <a:lnTo>
                        <a:pt x="371" y="218"/>
                      </a:lnTo>
                      <a:lnTo>
                        <a:pt x="371" y="218"/>
                      </a:lnTo>
                      <a:lnTo>
                        <a:pt x="373" y="218"/>
                      </a:lnTo>
                      <a:lnTo>
                        <a:pt x="373" y="218"/>
                      </a:lnTo>
                      <a:lnTo>
                        <a:pt x="373" y="218"/>
                      </a:lnTo>
                      <a:lnTo>
                        <a:pt x="373" y="218"/>
                      </a:lnTo>
                      <a:lnTo>
                        <a:pt x="373" y="218"/>
                      </a:lnTo>
                      <a:lnTo>
                        <a:pt x="371" y="218"/>
                      </a:lnTo>
                      <a:lnTo>
                        <a:pt x="371" y="218"/>
                      </a:lnTo>
                      <a:lnTo>
                        <a:pt x="371" y="218"/>
                      </a:lnTo>
                      <a:lnTo>
                        <a:pt x="371" y="218"/>
                      </a:lnTo>
                      <a:lnTo>
                        <a:pt x="369" y="218"/>
                      </a:lnTo>
                      <a:lnTo>
                        <a:pt x="369" y="218"/>
                      </a:lnTo>
                      <a:lnTo>
                        <a:pt x="369" y="218"/>
                      </a:lnTo>
                      <a:lnTo>
                        <a:pt x="369" y="216"/>
                      </a:lnTo>
                      <a:lnTo>
                        <a:pt x="369" y="216"/>
                      </a:lnTo>
                      <a:lnTo>
                        <a:pt x="369" y="216"/>
                      </a:lnTo>
                      <a:lnTo>
                        <a:pt x="371" y="216"/>
                      </a:lnTo>
                      <a:lnTo>
                        <a:pt x="371" y="214"/>
                      </a:lnTo>
                      <a:lnTo>
                        <a:pt x="371" y="214"/>
                      </a:lnTo>
                      <a:lnTo>
                        <a:pt x="371" y="214"/>
                      </a:lnTo>
                      <a:lnTo>
                        <a:pt x="371" y="214"/>
                      </a:lnTo>
                      <a:lnTo>
                        <a:pt x="369" y="214"/>
                      </a:lnTo>
                      <a:lnTo>
                        <a:pt x="369" y="214"/>
                      </a:lnTo>
                      <a:lnTo>
                        <a:pt x="369" y="214"/>
                      </a:lnTo>
                      <a:lnTo>
                        <a:pt x="369" y="216"/>
                      </a:lnTo>
                      <a:lnTo>
                        <a:pt x="368" y="216"/>
                      </a:lnTo>
                      <a:lnTo>
                        <a:pt x="368" y="216"/>
                      </a:lnTo>
                      <a:lnTo>
                        <a:pt x="368" y="216"/>
                      </a:lnTo>
                      <a:lnTo>
                        <a:pt x="366" y="216"/>
                      </a:lnTo>
                      <a:lnTo>
                        <a:pt x="366" y="216"/>
                      </a:lnTo>
                      <a:lnTo>
                        <a:pt x="366" y="216"/>
                      </a:lnTo>
                      <a:lnTo>
                        <a:pt x="366" y="218"/>
                      </a:lnTo>
                      <a:lnTo>
                        <a:pt x="366" y="218"/>
                      </a:lnTo>
                      <a:lnTo>
                        <a:pt x="364" y="218"/>
                      </a:lnTo>
                      <a:lnTo>
                        <a:pt x="364" y="218"/>
                      </a:lnTo>
                      <a:lnTo>
                        <a:pt x="362" y="218"/>
                      </a:lnTo>
                      <a:lnTo>
                        <a:pt x="362" y="218"/>
                      </a:lnTo>
                      <a:lnTo>
                        <a:pt x="362" y="218"/>
                      </a:lnTo>
                      <a:lnTo>
                        <a:pt x="360" y="218"/>
                      </a:lnTo>
                      <a:lnTo>
                        <a:pt x="360" y="218"/>
                      </a:lnTo>
                      <a:lnTo>
                        <a:pt x="360" y="218"/>
                      </a:lnTo>
                      <a:lnTo>
                        <a:pt x="358" y="218"/>
                      </a:lnTo>
                      <a:lnTo>
                        <a:pt x="358" y="216"/>
                      </a:lnTo>
                      <a:lnTo>
                        <a:pt x="358" y="216"/>
                      </a:lnTo>
                      <a:lnTo>
                        <a:pt x="358" y="218"/>
                      </a:lnTo>
                      <a:lnTo>
                        <a:pt x="356" y="218"/>
                      </a:lnTo>
                      <a:lnTo>
                        <a:pt x="356" y="218"/>
                      </a:lnTo>
                      <a:lnTo>
                        <a:pt x="356" y="218"/>
                      </a:lnTo>
                      <a:lnTo>
                        <a:pt x="356" y="218"/>
                      </a:lnTo>
                      <a:lnTo>
                        <a:pt x="354" y="218"/>
                      </a:lnTo>
                      <a:lnTo>
                        <a:pt x="354" y="218"/>
                      </a:lnTo>
                      <a:lnTo>
                        <a:pt x="354" y="218"/>
                      </a:lnTo>
                      <a:lnTo>
                        <a:pt x="354" y="218"/>
                      </a:lnTo>
                      <a:lnTo>
                        <a:pt x="352" y="218"/>
                      </a:lnTo>
                      <a:lnTo>
                        <a:pt x="352" y="218"/>
                      </a:lnTo>
                      <a:lnTo>
                        <a:pt x="352" y="218"/>
                      </a:lnTo>
                      <a:lnTo>
                        <a:pt x="352" y="218"/>
                      </a:lnTo>
                      <a:lnTo>
                        <a:pt x="352" y="220"/>
                      </a:lnTo>
                      <a:lnTo>
                        <a:pt x="352" y="220"/>
                      </a:lnTo>
                      <a:lnTo>
                        <a:pt x="352" y="220"/>
                      </a:lnTo>
                      <a:lnTo>
                        <a:pt x="352" y="220"/>
                      </a:lnTo>
                      <a:lnTo>
                        <a:pt x="350" y="220"/>
                      </a:lnTo>
                      <a:lnTo>
                        <a:pt x="350" y="222"/>
                      </a:lnTo>
                      <a:lnTo>
                        <a:pt x="350" y="222"/>
                      </a:lnTo>
                      <a:lnTo>
                        <a:pt x="350" y="222"/>
                      </a:lnTo>
                      <a:lnTo>
                        <a:pt x="350" y="220"/>
                      </a:lnTo>
                      <a:lnTo>
                        <a:pt x="348" y="220"/>
                      </a:lnTo>
                      <a:lnTo>
                        <a:pt x="348" y="220"/>
                      </a:lnTo>
                      <a:lnTo>
                        <a:pt x="348" y="218"/>
                      </a:lnTo>
                      <a:lnTo>
                        <a:pt x="348" y="218"/>
                      </a:lnTo>
                      <a:lnTo>
                        <a:pt x="348" y="220"/>
                      </a:lnTo>
                      <a:lnTo>
                        <a:pt x="348" y="220"/>
                      </a:lnTo>
                      <a:lnTo>
                        <a:pt x="348" y="222"/>
                      </a:lnTo>
                      <a:lnTo>
                        <a:pt x="348" y="222"/>
                      </a:lnTo>
                      <a:lnTo>
                        <a:pt x="348" y="222"/>
                      </a:lnTo>
                      <a:lnTo>
                        <a:pt x="350" y="222"/>
                      </a:lnTo>
                      <a:lnTo>
                        <a:pt x="350" y="224"/>
                      </a:lnTo>
                      <a:lnTo>
                        <a:pt x="350" y="224"/>
                      </a:lnTo>
                      <a:lnTo>
                        <a:pt x="350" y="224"/>
                      </a:lnTo>
                      <a:lnTo>
                        <a:pt x="350" y="224"/>
                      </a:lnTo>
                      <a:lnTo>
                        <a:pt x="350" y="226"/>
                      </a:lnTo>
                      <a:lnTo>
                        <a:pt x="350" y="226"/>
                      </a:lnTo>
                      <a:lnTo>
                        <a:pt x="350" y="226"/>
                      </a:lnTo>
                      <a:lnTo>
                        <a:pt x="350" y="226"/>
                      </a:lnTo>
                      <a:lnTo>
                        <a:pt x="350" y="228"/>
                      </a:lnTo>
                      <a:lnTo>
                        <a:pt x="350" y="228"/>
                      </a:lnTo>
                      <a:lnTo>
                        <a:pt x="350" y="226"/>
                      </a:lnTo>
                      <a:lnTo>
                        <a:pt x="352" y="226"/>
                      </a:lnTo>
                      <a:lnTo>
                        <a:pt x="352" y="226"/>
                      </a:lnTo>
                      <a:lnTo>
                        <a:pt x="352" y="226"/>
                      </a:lnTo>
                      <a:lnTo>
                        <a:pt x="352" y="226"/>
                      </a:lnTo>
                      <a:lnTo>
                        <a:pt x="352" y="224"/>
                      </a:lnTo>
                      <a:lnTo>
                        <a:pt x="352" y="224"/>
                      </a:lnTo>
                      <a:lnTo>
                        <a:pt x="354" y="224"/>
                      </a:lnTo>
                      <a:lnTo>
                        <a:pt x="354" y="224"/>
                      </a:lnTo>
                      <a:lnTo>
                        <a:pt x="354" y="224"/>
                      </a:lnTo>
                      <a:lnTo>
                        <a:pt x="356" y="224"/>
                      </a:lnTo>
                      <a:lnTo>
                        <a:pt x="356" y="222"/>
                      </a:lnTo>
                      <a:lnTo>
                        <a:pt x="356" y="222"/>
                      </a:lnTo>
                      <a:lnTo>
                        <a:pt x="356" y="222"/>
                      </a:lnTo>
                      <a:lnTo>
                        <a:pt x="358" y="222"/>
                      </a:lnTo>
                      <a:lnTo>
                        <a:pt x="358" y="224"/>
                      </a:lnTo>
                      <a:lnTo>
                        <a:pt x="358" y="224"/>
                      </a:lnTo>
                      <a:lnTo>
                        <a:pt x="356" y="224"/>
                      </a:lnTo>
                      <a:lnTo>
                        <a:pt x="356" y="226"/>
                      </a:lnTo>
                      <a:lnTo>
                        <a:pt x="356" y="226"/>
                      </a:lnTo>
                      <a:lnTo>
                        <a:pt x="356" y="226"/>
                      </a:lnTo>
                      <a:lnTo>
                        <a:pt x="356" y="226"/>
                      </a:lnTo>
                      <a:lnTo>
                        <a:pt x="356" y="228"/>
                      </a:lnTo>
                      <a:lnTo>
                        <a:pt x="356" y="228"/>
                      </a:lnTo>
                      <a:lnTo>
                        <a:pt x="356" y="228"/>
                      </a:lnTo>
                      <a:lnTo>
                        <a:pt x="356" y="230"/>
                      </a:lnTo>
                      <a:lnTo>
                        <a:pt x="354" y="230"/>
                      </a:lnTo>
                      <a:lnTo>
                        <a:pt x="354" y="230"/>
                      </a:lnTo>
                      <a:lnTo>
                        <a:pt x="354" y="232"/>
                      </a:lnTo>
                      <a:lnTo>
                        <a:pt x="354" y="232"/>
                      </a:lnTo>
                      <a:lnTo>
                        <a:pt x="354" y="232"/>
                      </a:lnTo>
                      <a:lnTo>
                        <a:pt x="352" y="232"/>
                      </a:lnTo>
                      <a:lnTo>
                        <a:pt x="352" y="232"/>
                      </a:lnTo>
                      <a:lnTo>
                        <a:pt x="352" y="232"/>
                      </a:lnTo>
                      <a:lnTo>
                        <a:pt x="352" y="232"/>
                      </a:lnTo>
                      <a:lnTo>
                        <a:pt x="352" y="230"/>
                      </a:lnTo>
                      <a:lnTo>
                        <a:pt x="350" y="230"/>
                      </a:lnTo>
                      <a:lnTo>
                        <a:pt x="350" y="230"/>
                      </a:lnTo>
                      <a:lnTo>
                        <a:pt x="350" y="230"/>
                      </a:lnTo>
                      <a:lnTo>
                        <a:pt x="350" y="232"/>
                      </a:lnTo>
                      <a:lnTo>
                        <a:pt x="350" y="232"/>
                      </a:lnTo>
                      <a:lnTo>
                        <a:pt x="350" y="232"/>
                      </a:lnTo>
                      <a:lnTo>
                        <a:pt x="350" y="232"/>
                      </a:lnTo>
                      <a:lnTo>
                        <a:pt x="352" y="232"/>
                      </a:lnTo>
                      <a:lnTo>
                        <a:pt x="352" y="234"/>
                      </a:lnTo>
                      <a:lnTo>
                        <a:pt x="352" y="234"/>
                      </a:lnTo>
                      <a:lnTo>
                        <a:pt x="352" y="234"/>
                      </a:lnTo>
                      <a:lnTo>
                        <a:pt x="352" y="234"/>
                      </a:lnTo>
                      <a:lnTo>
                        <a:pt x="352" y="234"/>
                      </a:lnTo>
                      <a:lnTo>
                        <a:pt x="352" y="234"/>
                      </a:lnTo>
                      <a:lnTo>
                        <a:pt x="352" y="234"/>
                      </a:lnTo>
                      <a:lnTo>
                        <a:pt x="352" y="236"/>
                      </a:lnTo>
                      <a:lnTo>
                        <a:pt x="350" y="236"/>
                      </a:lnTo>
                      <a:lnTo>
                        <a:pt x="350" y="236"/>
                      </a:lnTo>
                      <a:lnTo>
                        <a:pt x="350" y="236"/>
                      </a:lnTo>
                      <a:lnTo>
                        <a:pt x="350" y="236"/>
                      </a:lnTo>
                      <a:lnTo>
                        <a:pt x="348" y="236"/>
                      </a:lnTo>
                      <a:lnTo>
                        <a:pt x="348" y="236"/>
                      </a:lnTo>
                      <a:lnTo>
                        <a:pt x="347" y="236"/>
                      </a:lnTo>
                      <a:lnTo>
                        <a:pt x="347" y="236"/>
                      </a:lnTo>
                      <a:lnTo>
                        <a:pt x="347" y="236"/>
                      </a:lnTo>
                      <a:lnTo>
                        <a:pt x="345" y="236"/>
                      </a:lnTo>
                      <a:lnTo>
                        <a:pt x="345" y="236"/>
                      </a:lnTo>
                      <a:lnTo>
                        <a:pt x="345" y="236"/>
                      </a:lnTo>
                      <a:lnTo>
                        <a:pt x="345" y="236"/>
                      </a:lnTo>
                      <a:lnTo>
                        <a:pt x="345" y="234"/>
                      </a:lnTo>
                      <a:lnTo>
                        <a:pt x="345" y="234"/>
                      </a:lnTo>
                      <a:lnTo>
                        <a:pt x="345" y="234"/>
                      </a:lnTo>
                      <a:lnTo>
                        <a:pt x="345" y="234"/>
                      </a:lnTo>
                      <a:lnTo>
                        <a:pt x="343" y="234"/>
                      </a:lnTo>
                      <a:lnTo>
                        <a:pt x="343" y="234"/>
                      </a:lnTo>
                      <a:lnTo>
                        <a:pt x="343" y="236"/>
                      </a:lnTo>
                      <a:lnTo>
                        <a:pt x="343" y="236"/>
                      </a:lnTo>
                      <a:lnTo>
                        <a:pt x="343" y="236"/>
                      </a:lnTo>
                      <a:lnTo>
                        <a:pt x="341" y="236"/>
                      </a:lnTo>
                      <a:lnTo>
                        <a:pt x="341" y="236"/>
                      </a:lnTo>
                      <a:lnTo>
                        <a:pt x="341" y="236"/>
                      </a:lnTo>
                      <a:lnTo>
                        <a:pt x="341" y="236"/>
                      </a:lnTo>
                      <a:lnTo>
                        <a:pt x="341" y="236"/>
                      </a:lnTo>
                      <a:lnTo>
                        <a:pt x="339" y="236"/>
                      </a:lnTo>
                      <a:lnTo>
                        <a:pt x="339" y="236"/>
                      </a:lnTo>
                      <a:lnTo>
                        <a:pt x="339" y="237"/>
                      </a:lnTo>
                      <a:lnTo>
                        <a:pt x="339" y="237"/>
                      </a:lnTo>
                      <a:lnTo>
                        <a:pt x="339" y="236"/>
                      </a:lnTo>
                      <a:lnTo>
                        <a:pt x="337" y="236"/>
                      </a:lnTo>
                      <a:lnTo>
                        <a:pt x="337" y="236"/>
                      </a:lnTo>
                      <a:lnTo>
                        <a:pt x="335" y="236"/>
                      </a:lnTo>
                      <a:lnTo>
                        <a:pt x="335" y="236"/>
                      </a:lnTo>
                      <a:lnTo>
                        <a:pt x="335" y="236"/>
                      </a:lnTo>
                      <a:lnTo>
                        <a:pt x="333" y="236"/>
                      </a:lnTo>
                      <a:lnTo>
                        <a:pt x="333" y="236"/>
                      </a:lnTo>
                      <a:lnTo>
                        <a:pt x="333" y="236"/>
                      </a:lnTo>
                      <a:lnTo>
                        <a:pt x="331" y="236"/>
                      </a:lnTo>
                      <a:lnTo>
                        <a:pt x="331" y="236"/>
                      </a:lnTo>
                      <a:lnTo>
                        <a:pt x="329" y="236"/>
                      </a:lnTo>
                      <a:lnTo>
                        <a:pt x="329" y="236"/>
                      </a:lnTo>
                      <a:lnTo>
                        <a:pt x="329" y="236"/>
                      </a:lnTo>
                      <a:lnTo>
                        <a:pt x="329" y="234"/>
                      </a:lnTo>
                      <a:lnTo>
                        <a:pt x="329" y="234"/>
                      </a:lnTo>
                      <a:lnTo>
                        <a:pt x="329" y="236"/>
                      </a:lnTo>
                      <a:lnTo>
                        <a:pt x="329" y="236"/>
                      </a:lnTo>
                      <a:lnTo>
                        <a:pt x="329" y="237"/>
                      </a:lnTo>
                      <a:lnTo>
                        <a:pt x="327" y="237"/>
                      </a:lnTo>
                      <a:lnTo>
                        <a:pt x="327" y="237"/>
                      </a:lnTo>
                      <a:lnTo>
                        <a:pt x="327" y="237"/>
                      </a:lnTo>
                      <a:lnTo>
                        <a:pt x="327" y="237"/>
                      </a:lnTo>
                      <a:lnTo>
                        <a:pt x="325" y="237"/>
                      </a:lnTo>
                      <a:lnTo>
                        <a:pt x="325" y="237"/>
                      </a:lnTo>
                      <a:lnTo>
                        <a:pt x="324" y="237"/>
                      </a:lnTo>
                      <a:lnTo>
                        <a:pt x="324" y="237"/>
                      </a:lnTo>
                      <a:lnTo>
                        <a:pt x="324" y="237"/>
                      </a:lnTo>
                      <a:lnTo>
                        <a:pt x="324" y="236"/>
                      </a:lnTo>
                      <a:lnTo>
                        <a:pt x="324" y="236"/>
                      </a:lnTo>
                      <a:lnTo>
                        <a:pt x="324" y="237"/>
                      </a:lnTo>
                      <a:lnTo>
                        <a:pt x="324" y="237"/>
                      </a:lnTo>
                      <a:lnTo>
                        <a:pt x="322" y="237"/>
                      </a:lnTo>
                      <a:lnTo>
                        <a:pt x="322" y="239"/>
                      </a:lnTo>
                      <a:lnTo>
                        <a:pt x="324" y="239"/>
                      </a:lnTo>
                      <a:lnTo>
                        <a:pt x="324" y="239"/>
                      </a:lnTo>
                      <a:lnTo>
                        <a:pt x="324" y="239"/>
                      </a:lnTo>
                      <a:lnTo>
                        <a:pt x="324" y="241"/>
                      </a:lnTo>
                      <a:lnTo>
                        <a:pt x="324" y="241"/>
                      </a:lnTo>
                      <a:lnTo>
                        <a:pt x="324" y="241"/>
                      </a:lnTo>
                      <a:lnTo>
                        <a:pt x="322" y="241"/>
                      </a:lnTo>
                      <a:lnTo>
                        <a:pt x="322" y="241"/>
                      </a:lnTo>
                      <a:lnTo>
                        <a:pt x="322" y="241"/>
                      </a:lnTo>
                      <a:lnTo>
                        <a:pt x="322" y="243"/>
                      </a:lnTo>
                      <a:lnTo>
                        <a:pt x="320" y="243"/>
                      </a:lnTo>
                      <a:lnTo>
                        <a:pt x="320" y="241"/>
                      </a:lnTo>
                      <a:lnTo>
                        <a:pt x="320" y="241"/>
                      </a:lnTo>
                      <a:lnTo>
                        <a:pt x="320" y="241"/>
                      </a:lnTo>
                      <a:lnTo>
                        <a:pt x="320" y="243"/>
                      </a:lnTo>
                      <a:lnTo>
                        <a:pt x="318" y="243"/>
                      </a:lnTo>
                      <a:lnTo>
                        <a:pt x="318" y="243"/>
                      </a:lnTo>
                      <a:lnTo>
                        <a:pt x="318" y="241"/>
                      </a:lnTo>
                      <a:lnTo>
                        <a:pt x="318" y="241"/>
                      </a:lnTo>
                      <a:lnTo>
                        <a:pt x="318" y="241"/>
                      </a:lnTo>
                      <a:lnTo>
                        <a:pt x="318" y="241"/>
                      </a:lnTo>
                      <a:lnTo>
                        <a:pt x="316" y="241"/>
                      </a:lnTo>
                      <a:lnTo>
                        <a:pt x="316" y="241"/>
                      </a:lnTo>
                      <a:lnTo>
                        <a:pt x="316" y="241"/>
                      </a:lnTo>
                      <a:lnTo>
                        <a:pt x="316" y="241"/>
                      </a:lnTo>
                      <a:lnTo>
                        <a:pt x="314" y="241"/>
                      </a:lnTo>
                      <a:lnTo>
                        <a:pt x="314" y="243"/>
                      </a:lnTo>
                      <a:lnTo>
                        <a:pt x="314" y="243"/>
                      </a:lnTo>
                      <a:lnTo>
                        <a:pt x="314" y="243"/>
                      </a:lnTo>
                      <a:lnTo>
                        <a:pt x="314" y="243"/>
                      </a:lnTo>
                      <a:lnTo>
                        <a:pt x="312" y="243"/>
                      </a:lnTo>
                      <a:lnTo>
                        <a:pt x="312" y="243"/>
                      </a:lnTo>
                      <a:lnTo>
                        <a:pt x="312" y="245"/>
                      </a:lnTo>
                      <a:lnTo>
                        <a:pt x="312" y="245"/>
                      </a:lnTo>
                      <a:lnTo>
                        <a:pt x="312" y="245"/>
                      </a:lnTo>
                      <a:lnTo>
                        <a:pt x="310" y="245"/>
                      </a:lnTo>
                      <a:lnTo>
                        <a:pt x="310" y="245"/>
                      </a:lnTo>
                      <a:lnTo>
                        <a:pt x="310" y="247"/>
                      </a:lnTo>
                      <a:lnTo>
                        <a:pt x="308" y="247"/>
                      </a:lnTo>
                      <a:lnTo>
                        <a:pt x="308" y="247"/>
                      </a:lnTo>
                      <a:lnTo>
                        <a:pt x="308" y="247"/>
                      </a:lnTo>
                      <a:lnTo>
                        <a:pt x="308" y="249"/>
                      </a:lnTo>
                      <a:lnTo>
                        <a:pt x="308" y="249"/>
                      </a:lnTo>
                      <a:lnTo>
                        <a:pt x="306" y="249"/>
                      </a:lnTo>
                      <a:lnTo>
                        <a:pt x="306" y="247"/>
                      </a:lnTo>
                      <a:lnTo>
                        <a:pt x="306" y="247"/>
                      </a:lnTo>
                      <a:lnTo>
                        <a:pt x="306" y="245"/>
                      </a:lnTo>
                      <a:lnTo>
                        <a:pt x="306" y="245"/>
                      </a:lnTo>
                      <a:lnTo>
                        <a:pt x="306" y="245"/>
                      </a:lnTo>
                      <a:lnTo>
                        <a:pt x="306" y="245"/>
                      </a:lnTo>
                      <a:lnTo>
                        <a:pt x="304" y="245"/>
                      </a:lnTo>
                      <a:lnTo>
                        <a:pt x="304" y="245"/>
                      </a:lnTo>
                      <a:lnTo>
                        <a:pt x="304" y="247"/>
                      </a:lnTo>
                      <a:lnTo>
                        <a:pt x="304" y="247"/>
                      </a:lnTo>
                      <a:lnTo>
                        <a:pt x="304" y="249"/>
                      </a:lnTo>
                      <a:lnTo>
                        <a:pt x="304" y="249"/>
                      </a:lnTo>
                      <a:lnTo>
                        <a:pt x="303" y="249"/>
                      </a:lnTo>
                      <a:lnTo>
                        <a:pt x="303" y="249"/>
                      </a:lnTo>
                      <a:lnTo>
                        <a:pt x="303" y="249"/>
                      </a:lnTo>
                      <a:lnTo>
                        <a:pt x="303" y="249"/>
                      </a:lnTo>
                      <a:lnTo>
                        <a:pt x="301" y="249"/>
                      </a:lnTo>
                      <a:lnTo>
                        <a:pt x="301" y="249"/>
                      </a:lnTo>
                      <a:lnTo>
                        <a:pt x="301" y="249"/>
                      </a:lnTo>
                      <a:lnTo>
                        <a:pt x="301" y="249"/>
                      </a:lnTo>
                      <a:lnTo>
                        <a:pt x="301" y="249"/>
                      </a:lnTo>
                      <a:lnTo>
                        <a:pt x="301" y="249"/>
                      </a:lnTo>
                      <a:lnTo>
                        <a:pt x="299" y="249"/>
                      </a:lnTo>
                      <a:lnTo>
                        <a:pt x="299" y="251"/>
                      </a:lnTo>
                      <a:lnTo>
                        <a:pt x="299" y="251"/>
                      </a:lnTo>
                      <a:lnTo>
                        <a:pt x="299" y="251"/>
                      </a:lnTo>
                      <a:lnTo>
                        <a:pt x="297" y="251"/>
                      </a:lnTo>
                      <a:lnTo>
                        <a:pt x="297" y="251"/>
                      </a:lnTo>
                      <a:lnTo>
                        <a:pt x="297" y="251"/>
                      </a:lnTo>
                      <a:lnTo>
                        <a:pt x="297" y="249"/>
                      </a:lnTo>
                      <a:lnTo>
                        <a:pt x="297" y="249"/>
                      </a:lnTo>
                      <a:lnTo>
                        <a:pt x="297" y="251"/>
                      </a:lnTo>
                      <a:lnTo>
                        <a:pt x="295" y="251"/>
                      </a:lnTo>
                      <a:lnTo>
                        <a:pt x="295" y="251"/>
                      </a:lnTo>
                      <a:lnTo>
                        <a:pt x="295" y="251"/>
                      </a:lnTo>
                      <a:lnTo>
                        <a:pt x="293" y="251"/>
                      </a:lnTo>
                      <a:lnTo>
                        <a:pt x="293" y="251"/>
                      </a:lnTo>
                      <a:lnTo>
                        <a:pt x="293" y="251"/>
                      </a:lnTo>
                      <a:lnTo>
                        <a:pt x="293" y="251"/>
                      </a:lnTo>
                      <a:lnTo>
                        <a:pt x="291" y="251"/>
                      </a:lnTo>
                      <a:lnTo>
                        <a:pt x="291" y="251"/>
                      </a:lnTo>
                      <a:lnTo>
                        <a:pt x="291" y="251"/>
                      </a:lnTo>
                      <a:lnTo>
                        <a:pt x="289" y="251"/>
                      </a:lnTo>
                      <a:lnTo>
                        <a:pt x="289" y="251"/>
                      </a:lnTo>
                      <a:lnTo>
                        <a:pt x="291" y="251"/>
                      </a:lnTo>
                      <a:lnTo>
                        <a:pt x="291" y="253"/>
                      </a:lnTo>
                      <a:lnTo>
                        <a:pt x="291" y="253"/>
                      </a:lnTo>
                      <a:lnTo>
                        <a:pt x="289" y="253"/>
                      </a:lnTo>
                      <a:lnTo>
                        <a:pt x="289" y="253"/>
                      </a:lnTo>
                      <a:lnTo>
                        <a:pt x="289" y="253"/>
                      </a:lnTo>
                      <a:lnTo>
                        <a:pt x="287" y="253"/>
                      </a:lnTo>
                      <a:lnTo>
                        <a:pt x="287" y="251"/>
                      </a:lnTo>
                      <a:lnTo>
                        <a:pt x="287" y="251"/>
                      </a:lnTo>
                      <a:lnTo>
                        <a:pt x="287" y="253"/>
                      </a:lnTo>
                      <a:lnTo>
                        <a:pt x="287" y="253"/>
                      </a:lnTo>
                      <a:lnTo>
                        <a:pt x="287" y="253"/>
                      </a:lnTo>
                      <a:lnTo>
                        <a:pt x="285" y="253"/>
                      </a:lnTo>
                      <a:lnTo>
                        <a:pt x="285" y="253"/>
                      </a:lnTo>
                      <a:lnTo>
                        <a:pt x="285" y="253"/>
                      </a:lnTo>
                      <a:lnTo>
                        <a:pt x="285" y="253"/>
                      </a:lnTo>
                      <a:lnTo>
                        <a:pt x="283" y="253"/>
                      </a:lnTo>
                      <a:lnTo>
                        <a:pt x="283" y="253"/>
                      </a:lnTo>
                      <a:lnTo>
                        <a:pt x="281" y="253"/>
                      </a:lnTo>
                      <a:lnTo>
                        <a:pt x="281" y="253"/>
                      </a:lnTo>
                      <a:lnTo>
                        <a:pt x="281" y="251"/>
                      </a:lnTo>
                      <a:lnTo>
                        <a:pt x="281" y="251"/>
                      </a:lnTo>
                      <a:lnTo>
                        <a:pt x="281" y="251"/>
                      </a:lnTo>
                      <a:lnTo>
                        <a:pt x="281" y="251"/>
                      </a:lnTo>
                      <a:lnTo>
                        <a:pt x="281" y="251"/>
                      </a:lnTo>
                      <a:lnTo>
                        <a:pt x="280" y="251"/>
                      </a:lnTo>
                      <a:lnTo>
                        <a:pt x="280" y="249"/>
                      </a:lnTo>
                      <a:lnTo>
                        <a:pt x="280" y="249"/>
                      </a:lnTo>
                      <a:lnTo>
                        <a:pt x="280" y="249"/>
                      </a:lnTo>
                      <a:lnTo>
                        <a:pt x="280" y="247"/>
                      </a:lnTo>
                      <a:lnTo>
                        <a:pt x="281" y="247"/>
                      </a:lnTo>
                      <a:lnTo>
                        <a:pt x="281" y="247"/>
                      </a:lnTo>
                      <a:lnTo>
                        <a:pt x="281" y="247"/>
                      </a:lnTo>
                      <a:lnTo>
                        <a:pt x="281" y="245"/>
                      </a:lnTo>
                      <a:lnTo>
                        <a:pt x="281" y="245"/>
                      </a:lnTo>
                      <a:lnTo>
                        <a:pt x="283" y="245"/>
                      </a:lnTo>
                      <a:lnTo>
                        <a:pt x="283" y="245"/>
                      </a:lnTo>
                      <a:lnTo>
                        <a:pt x="285" y="245"/>
                      </a:lnTo>
                      <a:lnTo>
                        <a:pt x="285" y="245"/>
                      </a:lnTo>
                      <a:lnTo>
                        <a:pt x="285" y="245"/>
                      </a:lnTo>
                      <a:lnTo>
                        <a:pt x="285" y="245"/>
                      </a:lnTo>
                      <a:lnTo>
                        <a:pt x="287" y="245"/>
                      </a:lnTo>
                      <a:lnTo>
                        <a:pt x="287" y="245"/>
                      </a:lnTo>
                      <a:lnTo>
                        <a:pt x="287" y="245"/>
                      </a:lnTo>
                      <a:lnTo>
                        <a:pt x="287" y="243"/>
                      </a:lnTo>
                      <a:lnTo>
                        <a:pt x="289" y="243"/>
                      </a:lnTo>
                      <a:lnTo>
                        <a:pt x="289" y="243"/>
                      </a:lnTo>
                      <a:lnTo>
                        <a:pt x="289" y="243"/>
                      </a:lnTo>
                      <a:lnTo>
                        <a:pt x="289" y="243"/>
                      </a:lnTo>
                      <a:lnTo>
                        <a:pt x="289" y="241"/>
                      </a:lnTo>
                      <a:lnTo>
                        <a:pt x="287" y="241"/>
                      </a:lnTo>
                      <a:lnTo>
                        <a:pt x="287" y="241"/>
                      </a:lnTo>
                      <a:lnTo>
                        <a:pt x="287" y="241"/>
                      </a:lnTo>
                      <a:lnTo>
                        <a:pt x="285" y="241"/>
                      </a:lnTo>
                      <a:lnTo>
                        <a:pt x="285" y="241"/>
                      </a:lnTo>
                      <a:lnTo>
                        <a:pt x="285" y="241"/>
                      </a:lnTo>
                      <a:lnTo>
                        <a:pt x="285" y="241"/>
                      </a:lnTo>
                      <a:lnTo>
                        <a:pt x="283" y="241"/>
                      </a:lnTo>
                      <a:lnTo>
                        <a:pt x="283" y="241"/>
                      </a:lnTo>
                      <a:lnTo>
                        <a:pt x="283" y="241"/>
                      </a:lnTo>
                      <a:lnTo>
                        <a:pt x="281" y="241"/>
                      </a:lnTo>
                      <a:lnTo>
                        <a:pt x="281" y="239"/>
                      </a:lnTo>
                      <a:lnTo>
                        <a:pt x="281" y="239"/>
                      </a:lnTo>
                      <a:lnTo>
                        <a:pt x="281" y="237"/>
                      </a:lnTo>
                      <a:lnTo>
                        <a:pt x="283" y="237"/>
                      </a:lnTo>
                      <a:lnTo>
                        <a:pt x="283" y="237"/>
                      </a:lnTo>
                      <a:lnTo>
                        <a:pt x="283" y="236"/>
                      </a:lnTo>
                      <a:lnTo>
                        <a:pt x="283" y="236"/>
                      </a:lnTo>
                      <a:lnTo>
                        <a:pt x="283" y="236"/>
                      </a:lnTo>
                      <a:lnTo>
                        <a:pt x="285" y="236"/>
                      </a:lnTo>
                      <a:lnTo>
                        <a:pt x="285" y="234"/>
                      </a:lnTo>
                      <a:lnTo>
                        <a:pt x="285" y="234"/>
                      </a:lnTo>
                      <a:lnTo>
                        <a:pt x="285" y="234"/>
                      </a:lnTo>
                      <a:lnTo>
                        <a:pt x="285" y="234"/>
                      </a:lnTo>
                      <a:lnTo>
                        <a:pt x="285" y="234"/>
                      </a:lnTo>
                      <a:lnTo>
                        <a:pt x="285" y="232"/>
                      </a:lnTo>
                      <a:lnTo>
                        <a:pt x="287" y="232"/>
                      </a:lnTo>
                      <a:lnTo>
                        <a:pt x="287" y="232"/>
                      </a:lnTo>
                      <a:lnTo>
                        <a:pt x="287" y="232"/>
                      </a:lnTo>
                      <a:lnTo>
                        <a:pt x="287" y="232"/>
                      </a:lnTo>
                      <a:lnTo>
                        <a:pt x="287" y="230"/>
                      </a:lnTo>
                      <a:lnTo>
                        <a:pt x="289" y="230"/>
                      </a:lnTo>
                      <a:lnTo>
                        <a:pt x="289" y="230"/>
                      </a:lnTo>
                      <a:lnTo>
                        <a:pt x="289" y="230"/>
                      </a:lnTo>
                      <a:lnTo>
                        <a:pt x="291" y="230"/>
                      </a:lnTo>
                      <a:lnTo>
                        <a:pt x="291" y="228"/>
                      </a:lnTo>
                      <a:lnTo>
                        <a:pt x="291" y="228"/>
                      </a:lnTo>
                      <a:lnTo>
                        <a:pt x="291" y="226"/>
                      </a:lnTo>
                      <a:lnTo>
                        <a:pt x="291" y="226"/>
                      </a:lnTo>
                      <a:lnTo>
                        <a:pt x="291" y="226"/>
                      </a:lnTo>
                      <a:lnTo>
                        <a:pt x="291" y="226"/>
                      </a:lnTo>
                      <a:lnTo>
                        <a:pt x="291" y="226"/>
                      </a:lnTo>
                      <a:lnTo>
                        <a:pt x="291" y="224"/>
                      </a:lnTo>
                      <a:lnTo>
                        <a:pt x="291" y="224"/>
                      </a:lnTo>
                      <a:lnTo>
                        <a:pt x="291" y="224"/>
                      </a:lnTo>
                      <a:lnTo>
                        <a:pt x="291" y="222"/>
                      </a:lnTo>
                      <a:lnTo>
                        <a:pt x="291" y="222"/>
                      </a:lnTo>
                      <a:lnTo>
                        <a:pt x="291" y="222"/>
                      </a:lnTo>
                      <a:lnTo>
                        <a:pt x="291" y="220"/>
                      </a:lnTo>
                      <a:lnTo>
                        <a:pt x="291" y="220"/>
                      </a:lnTo>
                      <a:lnTo>
                        <a:pt x="289" y="220"/>
                      </a:lnTo>
                      <a:lnTo>
                        <a:pt x="289" y="218"/>
                      </a:lnTo>
                      <a:lnTo>
                        <a:pt x="291" y="218"/>
                      </a:lnTo>
                      <a:lnTo>
                        <a:pt x="291" y="218"/>
                      </a:lnTo>
                      <a:lnTo>
                        <a:pt x="291" y="218"/>
                      </a:lnTo>
                      <a:lnTo>
                        <a:pt x="293" y="218"/>
                      </a:lnTo>
                      <a:lnTo>
                        <a:pt x="293" y="218"/>
                      </a:lnTo>
                      <a:lnTo>
                        <a:pt x="293" y="218"/>
                      </a:lnTo>
                      <a:lnTo>
                        <a:pt x="293" y="218"/>
                      </a:lnTo>
                      <a:lnTo>
                        <a:pt x="295" y="218"/>
                      </a:lnTo>
                      <a:lnTo>
                        <a:pt x="295" y="218"/>
                      </a:lnTo>
                      <a:lnTo>
                        <a:pt x="297" y="218"/>
                      </a:lnTo>
                      <a:lnTo>
                        <a:pt x="297" y="218"/>
                      </a:lnTo>
                      <a:lnTo>
                        <a:pt x="297" y="218"/>
                      </a:lnTo>
                      <a:lnTo>
                        <a:pt x="297" y="218"/>
                      </a:lnTo>
                      <a:lnTo>
                        <a:pt x="299" y="218"/>
                      </a:lnTo>
                      <a:lnTo>
                        <a:pt x="299" y="216"/>
                      </a:lnTo>
                      <a:lnTo>
                        <a:pt x="299" y="216"/>
                      </a:lnTo>
                      <a:lnTo>
                        <a:pt x="301" y="216"/>
                      </a:lnTo>
                      <a:lnTo>
                        <a:pt x="301" y="216"/>
                      </a:lnTo>
                      <a:lnTo>
                        <a:pt x="301" y="216"/>
                      </a:lnTo>
                      <a:lnTo>
                        <a:pt x="301" y="216"/>
                      </a:lnTo>
                      <a:lnTo>
                        <a:pt x="301" y="214"/>
                      </a:lnTo>
                      <a:lnTo>
                        <a:pt x="303" y="214"/>
                      </a:lnTo>
                      <a:lnTo>
                        <a:pt x="303" y="214"/>
                      </a:lnTo>
                      <a:lnTo>
                        <a:pt x="303" y="214"/>
                      </a:lnTo>
                      <a:lnTo>
                        <a:pt x="303" y="214"/>
                      </a:lnTo>
                      <a:lnTo>
                        <a:pt x="304" y="214"/>
                      </a:lnTo>
                      <a:lnTo>
                        <a:pt x="304" y="214"/>
                      </a:lnTo>
                      <a:lnTo>
                        <a:pt x="306" y="214"/>
                      </a:lnTo>
                      <a:lnTo>
                        <a:pt x="306" y="213"/>
                      </a:lnTo>
                      <a:lnTo>
                        <a:pt x="306" y="213"/>
                      </a:lnTo>
                      <a:lnTo>
                        <a:pt x="306" y="213"/>
                      </a:lnTo>
                      <a:lnTo>
                        <a:pt x="308" y="213"/>
                      </a:lnTo>
                      <a:lnTo>
                        <a:pt x="308" y="213"/>
                      </a:lnTo>
                      <a:lnTo>
                        <a:pt x="308" y="213"/>
                      </a:lnTo>
                      <a:lnTo>
                        <a:pt x="310" y="213"/>
                      </a:lnTo>
                      <a:lnTo>
                        <a:pt x="310" y="214"/>
                      </a:lnTo>
                      <a:lnTo>
                        <a:pt x="310" y="214"/>
                      </a:lnTo>
                      <a:lnTo>
                        <a:pt x="310" y="214"/>
                      </a:lnTo>
                      <a:lnTo>
                        <a:pt x="312" y="214"/>
                      </a:lnTo>
                      <a:lnTo>
                        <a:pt x="312" y="214"/>
                      </a:lnTo>
                      <a:lnTo>
                        <a:pt x="312" y="214"/>
                      </a:lnTo>
                      <a:lnTo>
                        <a:pt x="312" y="216"/>
                      </a:lnTo>
                      <a:lnTo>
                        <a:pt x="314" y="216"/>
                      </a:lnTo>
                      <a:lnTo>
                        <a:pt x="314" y="216"/>
                      </a:lnTo>
                      <a:lnTo>
                        <a:pt x="314" y="214"/>
                      </a:lnTo>
                      <a:lnTo>
                        <a:pt x="314" y="214"/>
                      </a:lnTo>
                      <a:lnTo>
                        <a:pt x="316" y="214"/>
                      </a:lnTo>
                      <a:lnTo>
                        <a:pt x="316" y="214"/>
                      </a:lnTo>
                      <a:lnTo>
                        <a:pt x="318" y="214"/>
                      </a:lnTo>
                      <a:lnTo>
                        <a:pt x="318" y="214"/>
                      </a:lnTo>
                      <a:lnTo>
                        <a:pt x="318" y="214"/>
                      </a:lnTo>
                      <a:lnTo>
                        <a:pt x="318" y="213"/>
                      </a:lnTo>
                      <a:lnTo>
                        <a:pt x="318" y="213"/>
                      </a:lnTo>
                      <a:lnTo>
                        <a:pt x="318" y="213"/>
                      </a:lnTo>
                      <a:lnTo>
                        <a:pt x="316" y="213"/>
                      </a:lnTo>
                      <a:lnTo>
                        <a:pt x="316" y="213"/>
                      </a:lnTo>
                      <a:lnTo>
                        <a:pt x="314" y="213"/>
                      </a:lnTo>
                      <a:lnTo>
                        <a:pt x="314" y="211"/>
                      </a:lnTo>
                      <a:lnTo>
                        <a:pt x="314" y="211"/>
                      </a:lnTo>
                      <a:lnTo>
                        <a:pt x="314" y="211"/>
                      </a:lnTo>
                      <a:lnTo>
                        <a:pt x="314" y="211"/>
                      </a:lnTo>
                      <a:lnTo>
                        <a:pt x="314" y="211"/>
                      </a:lnTo>
                      <a:lnTo>
                        <a:pt x="314" y="209"/>
                      </a:lnTo>
                      <a:lnTo>
                        <a:pt x="312" y="209"/>
                      </a:lnTo>
                      <a:lnTo>
                        <a:pt x="312" y="209"/>
                      </a:lnTo>
                      <a:lnTo>
                        <a:pt x="312" y="209"/>
                      </a:lnTo>
                      <a:lnTo>
                        <a:pt x="310" y="209"/>
                      </a:lnTo>
                      <a:lnTo>
                        <a:pt x="310" y="211"/>
                      </a:lnTo>
                      <a:lnTo>
                        <a:pt x="310" y="211"/>
                      </a:lnTo>
                      <a:lnTo>
                        <a:pt x="308" y="211"/>
                      </a:lnTo>
                      <a:lnTo>
                        <a:pt x="308" y="211"/>
                      </a:lnTo>
                      <a:lnTo>
                        <a:pt x="308" y="211"/>
                      </a:lnTo>
                      <a:lnTo>
                        <a:pt x="306" y="211"/>
                      </a:lnTo>
                      <a:lnTo>
                        <a:pt x="306" y="211"/>
                      </a:lnTo>
                      <a:lnTo>
                        <a:pt x="306" y="209"/>
                      </a:lnTo>
                      <a:lnTo>
                        <a:pt x="306" y="209"/>
                      </a:lnTo>
                      <a:lnTo>
                        <a:pt x="304" y="209"/>
                      </a:lnTo>
                      <a:lnTo>
                        <a:pt x="304" y="209"/>
                      </a:lnTo>
                      <a:lnTo>
                        <a:pt x="303" y="209"/>
                      </a:lnTo>
                      <a:lnTo>
                        <a:pt x="303" y="209"/>
                      </a:lnTo>
                      <a:lnTo>
                        <a:pt x="303" y="211"/>
                      </a:lnTo>
                      <a:lnTo>
                        <a:pt x="303" y="211"/>
                      </a:lnTo>
                      <a:lnTo>
                        <a:pt x="301" y="211"/>
                      </a:lnTo>
                      <a:lnTo>
                        <a:pt x="301" y="211"/>
                      </a:lnTo>
                      <a:lnTo>
                        <a:pt x="301" y="211"/>
                      </a:lnTo>
                      <a:lnTo>
                        <a:pt x="301" y="211"/>
                      </a:lnTo>
                      <a:lnTo>
                        <a:pt x="299" y="211"/>
                      </a:lnTo>
                      <a:lnTo>
                        <a:pt x="299" y="211"/>
                      </a:lnTo>
                      <a:lnTo>
                        <a:pt x="297" y="211"/>
                      </a:lnTo>
                      <a:lnTo>
                        <a:pt x="297" y="211"/>
                      </a:lnTo>
                      <a:lnTo>
                        <a:pt x="297" y="211"/>
                      </a:lnTo>
                      <a:lnTo>
                        <a:pt x="297" y="211"/>
                      </a:lnTo>
                      <a:lnTo>
                        <a:pt x="297" y="213"/>
                      </a:lnTo>
                      <a:lnTo>
                        <a:pt x="295" y="213"/>
                      </a:lnTo>
                      <a:lnTo>
                        <a:pt x="295" y="213"/>
                      </a:lnTo>
                      <a:lnTo>
                        <a:pt x="295" y="213"/>
                      </a:lnTo>
                      <a:lnTo>
                        <a:pt x="295" y="214"/>
                      </a:lnTo>
                      <a:lnTo>
                        <a:pt x="293" y="214"/>
                      </a:lnTo>
                      <a:lnTo>
                        <a:pt x="293" y="214"/>
                      </a:lnTo>
                      <a:lnTo>
                        <a:pt x="293" y="214"/>
                      </a:lnTo>
                      <a:lnTo>
                        <a:pt x="291" y="214"/>
                      </a:lnTo>
                      <a:lnTo>
                        <a:pt x="291" y="214"/>
                      </a:lnTo>
                      <a:lnTo>
                        <a:pt x="291" y="214"/>
                      </a:lnTo>
                      <a:lnTo>
                        <a:pt x="289" y="214"/>
                      </a:lnTo>
                      <a:lnTo>
                        <a:pt x="289" y="214"/>
                      </a:lnTo>
                      <a:lnTo>
                        <a:pt x="289" y="214"/>
                      </a:lnTo>
                      <a:lnTo>
                        <a:pt x="287" y="214"/>
                      </a:lnTo>
                      <a:lnTo>
                        <a:pt x="287" y="214"/>
                      </a:lnTo>
                      <a:lnTo>
                        <a:pt x="287" y="216"/>
                      </a:lnTo>
                      <a:lnTo>
                        <a:pt x="287" y="216"/>
                      </a:lnTo>
                      <a:lnTo>
                        <a:pt x="285" y="216"/>
                      </a:lnTo>
                      <a:lnTo>
                        <a:pt x="285" y="216"/>
                      </a:lnTo>
                      <a:lnTo>
                        <a:pt x="285" y="216"/>
                      </a:lnTo>
                      <a:lnTo>
                        <a:pt x="285" y="216"/>
                      </a:lnTo>
                      <a:lnTo>
                        <a:pt x="285" y="218"/>
                      </a:lnTo>
                      <a:lnTo>
                        <a:pt x="285" y="218"/>
                      </a:lnTo>
                      <a:lnTo>
                        <a:pt x="285" y="218"/>
                      </a:lnTo>
                      <a:lnTo>
                        <a:pt x="285" y="218"/>
                      </a:lnTo>
                      <a:lnTo>
                        <a:pt x="285" y="220"/>
                      </a:lnTo>
                      <a:lnTo>
                        <a:pt x="285" y="220"/>
                      </a:lnTo>
                      <a:lnTo>
                        <a:pt x="283" y="220"/>
                      </a:lnTo>
                      <a:lnTo>
                        <a:pt x="283" y="220"/>
                      </a:lnTo>
                      <a:lnTo>
                        <a:pt x="281" y="220"/>
                      </a:lnTo>
                      <a:lnTo>
                        <a:pt x="281" y="220"/>
                      </a:lnTo>
                      <a:lnTo>
                        <a:pt x="281" y="220"/>
                      </a:lnTo>
                      <a:lnTo>
                        <a:pt x="281" y="220"/>
                      </a:lnTo>
                      <a:lnTo>
                        <a:pt x="280" y="220"/>
                      </a:lnTo>
                      <a:lnTo>
                        <a:pt x="280" y="222"/>
                      </a:lnTo>
                      <a:lnTo>
                        <a:pt x="280" y="222"/>
                      </a:lnTo>
                      <a:lnTo>
                        <a:pt x="280" y="222"/>
                      </a:lnTo>
                      <a:lnTo>
                        <a:pt x="280" y="222"/>
                      </a:lnTo>
                      <a:lnTo>
                        <a:pt x="278" y="222"/>
                      </a:lnTo>
                      <a:lnTo>
                        <a:pt x="278" y="224"/>
                      </a:lnTo>
                      <a:lnTo>
                        <a:pt x="278" y="224"/>
                      </a:lnTo>
                      <a:lnTo>
                        <a:pt x="276" y="224"/>
                      </a:lnTo>
                      <a:lnTo>
                        <a:pt x="276" y="224"/>
                      </a:lnTo>
                      <a:lnTo>
                        <a:pt x="276" y="224"/>
                      </a:lnTo>
                      <a:lnTo>
                        <a:pt x="276" y="224"/>
                      </a:lnTo>
                      <a:lnTo>
                        <a:pt x="276" y="226"/>
                      </a:lnTo>
                      <a:lnTo>
                        <a:pt x="276" y="226"/>
                      </a:lnTo>
                      <a:lnTo>
                        <a:pt x="276" y="226"/>
                      </a:lnTo>
                      <a:lnTo>
                        <a:pt x="276" y="226"/>
                      </a:lnTo>
                      <a:lnTo>
                        <a:pt x="276" y="226"/>
                      </a:lnTo>
                      <a:lnTo>
                        <a:pt x="276" y="226"/>
                      </a:lnTo>
                      <a:lnTo>
                        <a:pt x="276" y="226"/>
                      </a:lnTo>
                      <a:lnTo>
                        <a:pt x="276" y="228"/>
                      </a:lnTo>
                      <a:lnTo>
                        <a:pt x="274" y="228"/>
                      </a:lnTo>
                      <a:lnTo>
                        <a:pt x="274" y="228"/>
                      </a:lnTo>
                      <a:lnTo>
                        <a:pt x="274" y="228"/>
                      </a:lnTo>
                      <a:lnTo>
                        <a:pt x="274" y="228"/>
                      </a:lnTo>
                      <a:lnTo>
                        <a:pt x="274" y="230"/>
                      </a:lnTo>
                      <a:lnTo>
                        <a:pt x="272" y="230"/>
                      </a:lnTo>
                      <a:lnTo>
                        <a:pt x="272" y="230"/>
                      </a:lnTo>
                      <a:lnTo>
                        <a:pt x="272" y="230"/>
                      </a:lnTo>
                      <a:lnTo>
                        <a:pt x="270" y="230"/>
                      </a:lnTo>
                      <a:lnTo>
                        <a:pt x="270" y="232"/>
                      </a:lnTo>
                      <a:lnTo>
                        <a:pt x="270" y="232"/>
                      </a:lnTo>
                      <a:lnTo>
                        <a:pt x="270" y="234"/>
                      </a:lnTo>
                      <a:lnTo>
                        <a:pt x="270" y="234"/>
                      </a:lnTo>
                      <a:lnTo>
                        <a:pt x="270" y="234"/>
                      </a:lnTo>
                      <a:lnTo>
                        <a:pt x="270" y="234"/>
                      </a:lnTo>
                      <a:lnTo>
                        <a:pt x="270" y="234"/>
                      </a:lnTo>
                      <a:lnTo>
                        <a:pt x="270" y="236"/>
                      </a:lnTo>
                      <a:lnTo>
                        <a:pt x="268" y="236"/>
                      </a:lnTo>
                      <a:lnTo>
                        <a:pt x="268" y="236"/>
                      </a:lnTo>
                      <a:lnTo>
                        <a:pt x="268" y="236"/>
                      </a:lnTo>
                      <a:lnTo>
                        <a:pt x="268" y="237"/>
                      </a:lnTo>
                      <a:lnTo>
                        <a:pt x="266" y="237"/>
                      </a:lnTo>
                      <a:lnTo>
                        <a:pt x="266" y="237"/>
                      </a:lnTo>
                      <a:lnTo>
                        <a:pt x="266" y="237"/>
                      </a:lnTo>
                      <a:lnTo>
                        <a:pt x="264" y="237"/>
                      </a:lnTo>
                      <a:lnTo>
                        <a:pt x="264" y="237"/>
                      </a:lnTo>
                      <a:lnTo>
                        <a:pt x="264" y="237"/>
                      </a:lnTo>
                      <a:lnTo>
                        <a:pt x="262" y="237"/>
                      </a:lnTo>
                      <a:lnTo>
                        <a:pt x="262" y="237"/>
                      </a:lnTo>
                      <a:lnTo>
                        <a:pt x="264" y="237"/>
                      </a:lnTo>
                      <a:lnTo>
                        <a:pt x="264" y="239"/>
                      </a:lnTo>
                      <a:lnTo>
                        <a:pt x="262" y="239"/>
                      </a:lnTo>
                      <a:lnTo>
                        <a:pt x="262" y="239"/>
                      </a:lnTo>
                      <a:lnTo>
                        <a:pt x="262" y="241"/>
                      </a:lnTo>
                      <a:lnTo>
                        <a:pt x="262" y="241"/>
                      </a:lnTo>
                      <a:lnTo>
                        <a:pt x="262" y="241"/>
                      </a:lnTo>
                      <a:lnTo>
                        <a:pt x="260" y="241"/>
                      </a:lnTo>
                      <a:lnTo>
                        <a:pt x="260" y="241"/>
                      </a:lnTo>
                      <a:lnTo>
                        <a:pt x="260" y="241"/>
                      </a:lnTo>
                      <a:lnTo>
                        <a:pt x="260" y="241"/>
                      </a:lnTo>
                      <a:lnTo>
                        <a:pt x="258" y="241"/>
                      </a:lnTo>
                      <a:lnTo>
                        <a:pt x="258" y="241"/>
                      </a:lnTo>
                      <a:lnTo>
                        <a:pt x="258" y="241"/>
                      </a:lnTo>
                      <a:lnTo>
                        <a:pt x="258" y="243"/>
                      </a:lnTo>
                      <a:lnTo>
                        <a:pt x="257" y="243"/>
                      </a:lnTo>
                      <a:lnTo>
                        <a:pt x="257" y="243"/>
                      </a:lnTo>
                      <a:lnTo>
                        <a:pt x="257" y="241"/>
                      </a:lnTo>
                      <a:lnTo>
                        <a:pt x="255" y="241"/>
                      </a:lnTo>
                      <a:lnTo>
                        <a:pt x="255" y="241"/>
                      </a:lnTo>
                      <a:lnTo>
                        <a:pt x="255" y="241"/>
                      </a:lnTo>
                      <a:lnTo>
                        <a:pt x="253" y="241"/>
                      </a:lnTo>
                      <a:lnTo>
                        <a:pt x="253" y="243"/>
                      </a:lnTo>
                      <a:lnTo>
                        <a:pt x="253" y="243"/>
                      </a:lnTo>
                      <a:lnTo>
                        <a:pt x="253" y="243"/>
                      </a:lnTo>
                      <a:lnTo>
                        <a:pt x="253" y="243"/>
                      </a:lnTo>
                      <a:lnTo>
                        <a:pt x="251" y="243"/>
                      </a:lnTo>
                      <a:lnTo>
                        <a:pt x="251" y="243"/>
                      </a:lnTo>
                      <a:lnTo>
                        <a:pt x="251" y="245"/>
                      </a:lnTo>
                      <a:lnTo>
                        <a:pt x="251" y="245"/>
                      </a:lnTo>
                      <a:lnTo>
                        <a:pt x="251" y="245"/>
                      </a:lnTo>
                      <a:lnTo>
                        <a:pt x="251" y="245"/>
                      </a:lnTo>
                      <a:lnTo>
                        <a:pt x="251" y="247"/>
                      </a:lnTo>
                      <a:lnTo>
                        <a:pt x="249" y="247"/>
                      </a:lnTo>
                      <a:lnTo>
                        <a:pt x="249" y="247"/>
                      </a:lnTo>
                      <a:lnTo>
                        <a:pt x="249" y="247"/>
                      </a:lnTo>
                      <a:lnTo>
                        <a:pt x="247" y="247"/>
                      </a:lnTo>
                      <a:lnTo>
                        <a:pt x="247" y="247"/>
                      </a:lnTo>
                      <a:lnTo>
                        <a:pt x="247" y="247"/>
                      </a:lnTo>
                      <a:lnTo>
                        <a:pt x="247" y="249"/>
                      </a:lnTo>
                      <a:lnTo>
                        <a:pt x="247" y="249"/>
                      </a:lnTo>
                      <a:lnTo>
                        <a:pt x="245" y="249"/>
                      </a:lnTo>
                      <a:lnTo>
                        <a:pt x="245" y="249"/>
                      </a:lnTo>
                      <a:lnTo>
                        <a:pt x="245" y="249"/>
                      </a:lnTo>
                      <a:lnTo>
                        <a:pt x="243" y="249"/>
                      </a:lnTo>
                      <a:lnTo>
                        <a:pt x="243" y="249"/>
                      </a:lnTo>
                      <a:lnTo>
                        <a:pt x="243" y="249"/>
                      </a:lnTo>
                      <a:lnTo>
                        <a:pt x="243" y="251"/>
                      </a:lnTo>
                      <a:lnTo>
                        <a:pt x="243" y="251"/>
                      </a:lnTo>
                      <a:lnTo>
                        <a:pt x="245" y="251"/>
                      </a:lnTo>
                      <a:lnTo>
                        <a:pt x="245" y="251"/>
                      </a:lnTo>
                      <a:lnTo>
                        <a:pt x="243" y="251"/>
                      </a:lnTo>
                      <a:lnTo>
                        <a:pt x="243" y="251"/>
                      </a:lnTo>
                      <a:lnTo>
                        <a:pt x="243" y="251"/>
                      </a:lnTo>
                      <a:lnTo>
                        <a:pt x="243" y="253"/>
                      </a:lnTo>
                      <a:lnTo>
                        <a:pt x="243" y="253"/>
                      </a:lnTo>
                      <a:lnTo>
                        <a:pt x="243" y="255"/>
                      </a:lnTo>
                      <a:lnTo>
                        <a:pt x="243" y="255"/>
                      </a:lnTo>
                      <a:lnTo>
                        <a:pt x="243" y="253"/>
                      </a:lnTo>
                      <a:lnTo>
                        <a:pt x="243" y="253"/>
                      </a:lnTo>
                      <a:lnTo>
                        <a:pt x="243" y="253"/>
                      </a:lnTo>
                      <a:lnTo>
                        <a:pt x="245" y="253"/>
                      </a:lnTo>
                      <a:lnTo>
                        <a:pt x="245" y="253"/>
                      </a:lnTo>
                      <a:lnTo>
                        <a:pt x="245" y="253"/>
                      </a:lnTo>
                      <a:lnTo>
                        <a:pt x="247" y="253"/>
                      </a:lnTo>
                      <a:lnTo>
                        <a:pt x="247" y="253"/>
                      </a:lnTo>
                      <a:lnTo>
                        <a:pt x="247" y="253"/>
                      </a:lnTo>
                      <a:lnTo>
                        <a:pt x="249" y="253"/>
                      </a:lnTo>
                      <a:lnTo>
                        <a:pt x="249" y="253"/>
                      </a:lnTo>
                      <a:lnTo>
                        <a:pt x="249" y="253"/>
                      </a:lnTo>
                      <a:lnTo>
                        <a:pt x="249" y="253"/>
                      </a:lnTo>
                      <a:lnTo>
                        <a:pt x="251" y="253"/>
                      </a:lnTo>
                      <a:lnTo>
                        <a:pt x="251" y="253"/>
                      </a:lnTo>
                      <a:lnTo>
                        <a:pt x="251" y="253"/>
                      </a:lnTo>
                      <a:lnTo>
                        <a:pt x="253" y="253"/>
                      </a:lnTo>
                      <a:lnTo>
                        <a:pt x="253" y="255"/>
                      </a:lnTo>
                      <a:lnTo>
                        <a:pt x="253" y="255"/>
                      </a:lnTo>
                      <a:lnTo>
                        <a:pt x="253" y="255"/>
                      </a:lnTo>
                      <a:lnTo>
                        <a:pt x="253" y="255"/>
                      </a:lnTo>
                      <a:lnTo>
                        <a:pt x="255" y="255"/>
                      </a:lnTo>
                      <a:lnTo>
                        <a:pt x="255" y="255"/>
                      </a:lnTo>
                      <a:lnTo>
                        <a:pt x="255" y="255"/>
                      </a:lnTo>
                      <a:lnTo>
                        <a:pt x="255" y="255"/>
                      </a:lnTo>
                      <a:lnTo>
                        <a:pt x="257" y="255"/>
                      </a:lnTo>
                      <a:lnTo>
                        <a:pt x="257" y="255"/>
                      </a:lnTo>
                      <a:lnTo>
                        <a:pt x="257" y="257"/>
                      </a:lnTo>
                      <a:lnTo>
                        <a:pt x="257" y="257"/>
                      </a:lnTo>
                      <a:lnTo>
                        <a:pt x="258" y="257"/>
                      </a:lnTo>
                      <a:lnTo>
                        <a:pt x="258" y="257"/>
                      </a:lnTo>
                      <a:lnTo>
                        <a:pt x="258" y="257"/>
                      </a:lnTo>
                      <a:lnTo>
                        <a:pt x="258" y="259"/>
                      </a:lnTo>
                      <a:lnTo>
                        <a:pt x="258" y="259"/>
                      </a:lnTo>
                      <a:lnTo>
                        <a:pt x="258" y="259"/>
                      </a:lnTo>
                      <a:lnTo>
                        <a:pt x="257" y="259"/>
                      </a:lnTo>
                      <a:lnTo>
                        <a:pt x="257" y="259"/>
                      </a:lnTo>
                      <a:lnTo>
                        <a:pt x="257" y="259"/>
                      </a:lnTo>
                      <a:lnTo>
                        <a:pt x="257" y="260"/>
                      </a:lnTo>
                      <a:lnTo>
                        <a:pt x="257" y="260"/>
                      </a:lnTo>
                      <a:lnTo>
                        <a:pt x="255" y="260"/>
                      </a:lnTo>
                      <a:lnTo>
                        <a:pt x="255" y="262"/>
                      </a:lnTo>
                      <a:lnTo>
                        <a:pt x="255" y="262"/>
                      </a:lnTo>
                      <a:lnTo>
                        <a:pt x="255" y="262"/>
                      </a:lnTo>
                      <a:lnTo>
                        <a:pt x="253" y="262"/>
                      </a:lnTo>
                      <a:lnTo>
                        <a:pt x="253" y="262"/>
                      </a:lnTo>
                      <a:lnTo>
                        <a:pt x="253" y="264"/>
                      </a:lnTo>
                      <a:lnTo>
                        <a:pt x="253" y="264"/>
                      </a:lnTo>
                      <a:lnTo>
                        <a:pt x="253" y="262"/>
                      </a:lnTo>
                      <a:lnTo>
                        <a:pt x="253" y="262"/>
                      </a:lnTo>
                      <a:lnTo>
                        <a:pt x="253" y="264"/>
                      </a:lnTo>
                      <a:lnTo>
                        <a:pt x="251" y="264"/>
                      </a:lnTo>
                      <a:lnTo>
                        <a:pt x="251" y="264"/>
                      </a:lnTo>
                      <a:lnTo>
                        <a:pt x="249" y="264"/>
                      </a:lnTo>
                      <a:lnTo>
                        <a:pt x="249" y="264"/>
                      </a:lnTo>
                      <a:lnTo>
                        <a:pt x="249" y="264"/>
                      </a:lnTo>
                      <a:lnTo>
                        <a:pt x="247" y="264"/>
                      </a:lnTo>
                      <a:lnTo>
                        <a:pt x="247" y="264"/>
                      </a:lnTo>
                      <a:lnTo>
                        <a:pt x="247" y="266"/>
                      </a:lnTo>
                      <a:lnTo>
                        <a:pt x="247" y="266"/>
                      </a:lnTo>
                      <a:lnTo>
                        <a:pt x="247" y="266"/>
                      </a:lnTo>
                      <a:lnTo>
                        <a:pt x="247" y="266"/>
                      </a:lnTo>
                      <a:lnTo>
                        <a:pt x="247" y="266"/>
                      </a:lnTo>
                      <a:lnTo>
                        <a:pt x="247" y="268"/>
                      </a:lnTo>
                      <a:lnTo>
                        <a:pt x="245" y="268"/>
                      </a:lnTo>
                      <a:lnTo>
                        <a:pt x="245" y="268"/>
                      </a:lnTo>
                      <a:lnTo>
                        <a:pt x="245" y="268"/>
                      </a:lnTo>
                      <a:lnTo>
                        <a:pt x="243" y="268"/>
                      </a:lnTo>
                      <a:lnTo>
                        <a:pt x="243" y="268"/>
                      </a:lnTo>
                      <a:lnTo>
                        <a:pt x="243" y="270"/>
                      </a:lnTo>
                      <a:lnTo>
                        <a:pt x="243" y="270"/>
                      </a:lnTo>
                      <a:lnTo>
                        <a:pt x="243" y="270"/>
                      </a:lnTo>
                      <a:lnTo>
                        <a:pt x="243" y="270"/>
                      </a:lnTo>
                      <a:lnTo>
                        <a:pt x="243" y="272"/>
                      </a:lnTo>
                      <a:lnTo>
                        <a:pt x="243" y="272"/>
                      </a:lnTo>
                      <a:lnTo>
                        <a:pt x="243" y="272"/>
                      </a:lnTo>
                      <a:lnTo>
                        <a:pt x="241" y="272"/>
                      </a:lnTo>
                      <a:lnTo>
                        <a:pt x="241" y="274"/>
                      </a:lnTo>
                      <a:lnTo>
                        <a:pt x="241" y="274"/>
                      </a:lnTo>
                      <a:lnTo>
                        <a:pt x="241" y="274"/>
                      </a:lnTo>
                      <a:lnTo>
                        <a:pt x="241" y="274"/>
                      </a:lnTo>
                      <a:lnTo>
                        <a:pt x="241" y="274"/>
                      </a:lnTo>
                      <a:lnTo>
                        <a:pt x="239" y="274"/>
                      </a:lnTo>
                      <a:lnTo>
                        <a:pt x="239" y="274"/>
                      </a:lnTo>
                      <a:lnTo>
                        <a:pt x="239" y="274"/>
                      </a:lnTo>
                      <a:lnTo>
                        <a:pt x="237" y="274"/>
                      </a:lnTo>
                      <a:lnTo>
                        <a:pt x="237" y="274"/>
                      </a:lnTo>
                      <a:lnTo>
                        <a:pt x="237" y="274"/>
                      </a:lnTo>
                      <a:lnTo>
                        <a:pt x="237" y="274"/>
                      </a:lnTo>
                      <a:lnTo>
                        <a:pt x="236" y="274"/>
                      </a:lnTo>
                      <a:lnTo>
                        <a:pt x="236" y="276"/>
                      </a:lnTo>
                      <a:lnTo>
                        <a:pt x="236" y="276"/>
                      </a:lnTo>
                      <a:lnTo>
                        <a:pt x="234" y="276"/>
                      </a:lnTo>
                      <a:lnTo>
                        <a:pt x="234" y="276"/>
                      </a:lnTo>
                      <a:lnTo>
                        <a:pt x="234" y="274"/>
                      </a:lnTo>
                      <a:lnTo>
                        <a:pt x="234" y="274"/>
                      </a:lnTo>
                      <a:lnTo>
                        <a:pt x="234" y="276"/>
                      </a:lnTo>
                      <a:lnTo>
                        <a:pt x="232" y="276"/>
                      </a:lnTo>
                      <a:lnTo>
                        <a:pt x="232" y="276"/>
                      </a:lnTo>
                      <a:lnTo>
                        <a:pt x="232" y="276"/>
                      </a:lnTo>
                      <a:lnTo>
                        <a:pt x="232" y="276"/>
                      </a:lnTo>
                      <a:lnTo>
                        <a:pt x="232" y="276"/>
                      </a:lnTo>
                      <a:lnTo>
                        <a:pt x="230" y="276"/>
                      </a:lnTo>
                      <a:lnTo>
                        <a:pt x="230" y="276"/>
                      </a:lnTo>
                      <a:lnTo>
                        <a:pt x="228" y="276"/>
                      </a:lnTo>
                      <a:lnTo>
                        <a:pt x="228" y="276"/>
                      </a:lnTo>
                      <a:lnTo>
                        <a:pt x="228" y="276"/>
                      </a:lnTo>
                      <a:lnTo>
                        <a:pt x="228" y="276"/>
                      </a:lnTo>
                      <a:lnTo>
                        <a:pt x="228" y="278"/>
                      </a:lnTo>
                      <a:lnTo>
                        <a:pt x="228" y="278"/>
                      </a:lnTo>
                      <a:lnTo>
                        <a:pt x="226" y="278"/>
                      </a:lnTo>
                      <a:lnTo>
                        <a:pt x="226" y="280"/>
                      </a:lnTo>
                      <a:lnTo>
                        <a:pt x="226" y="280"/>
                      </a:lnTo>
                      <a:lnTo>
                        <a:pt x="226" y="280"/>
                      </a:lnTo>
                      <a:lnTo>
                        <a:pt x="224" y="280"/>
                      </a:lnTo>
                      <a:lnTo>
                        <a:pt x="224" y="280"/>
                      </a:lnTo>
                      <a:lnTo>
                        <a:pt x="224" y="280"/>
                      </a:lnTo>
                      <a:lnTo>
                        <a:pt x="224" y="281"/>
                      </a:lnTo>
                      <a:lnTo>
                        <a:pt x="222" y="281"/>
                      </a:lnTo>
                      <a:lnTo>
                        <a:pt x="222" y="281"/>
                      </a:lnTo>
                      <a:lnTo>
                        <a:pt x="222" y="281"/>
                      </a:lnTo>
                      <a:lnTo>
                        <a:pt x="222" y="281"/>
                      </a:lnTo>
                      <a:lnTo>
                        <a:pt x="220" y="281"/>
                      </a:lnTo>
                      <a:lnTo>
                        <a:pt x="220" y="281"/>
                      </a:lnTo>
                      <a:lnTo>
                        <a:pt x="220" y="281"/>
                      </a:lnTo>
                      <a:lnTo>
                        <a:pt x="220" y="281"/>
                      </a:lnTo>
                      <a:lnTo>
                        <a:pt x="218" y="281"/>
                      </a:lnTo>
                      <a:lnTo>
                        <a:pt x="218" y="281"/>
                      </a:lnTo>
                      <a:lnTo>
                        <a:pt x="218" y="281"/>
                      </a:lnTo>
                      <a:lnTo>
                        <a:pt x="218" y="281"/>
                      </a:lnTo>
                      <a:lnTo>
                        <a:pt x="218" y="281"/>
                      </a:lnTo>
                      <a:lnTo>
                        <a:pt x="218" y="281"/>
                      </a:lnTo>
                      <a:lnTo>
                        <a:pt x="218" y="283"/>
                      </a:lnTo>
                      <a:lnTo>
                        <a:pt x="216" y="283"/>
                      </a:lnTo>
                      <a:lnTo>
                        <a:pt x="216" y="283"/>
                      </a:lnTo>
                      <a:lnTo>
                        <a:pt x="216" y="283"/>
                      </a:lnTo>
                      <a:lnTo>
                        <a:pt x="216" y="283"/>
                      </a:lnTo>
                      <a:lnTo>
                        <a:pt x="216" y="285"/>
                      </a:lnTo>
                      <a:lnTo>
                        <a:pt x="216" y="285"/>
                      </a:lnTo>
                      <a:lnTo>
                        <a:pt x="214" y="285"/>
                      </a:lnTo>
                      <a:lnTo>
                        <a:pt x="214" y="285"/>
                      </a:lnTo>
                      <a:lnTo>
                        <a:pt x="214" y="285"/>
                      </a:lnTo>
                      <a:lnTo>
                        <a:pt x="214" y="285"/>
                      </a:lnTo>
                      <a:lnTo>
                        <a:pt x="213" y="285"/>
                      </a:lnTo>
                      <a:lnTo>
                        <a:pt x="213" y="285"/>
                      </a:lnTo>
                      <a:lnTo>
                        <a:pt x="213" y="285"/>
                      </a:lnTo>
                      <a:lnTo>
                        <a:pt x="211" y="285"/>
                      </a:lnTo>
                      <a:lnTo>
                        <a:pt x="211" y="285"/>
                      </a:lnTo>
                      <a:lnTo>
                        <a:pt x="211" y="287"/>
                      </a:lnTo>
                      <a:lnTo>
                        <a:pt x="211" y="287"/>
                      </a:lnTo>
                      <a:lnTo>
                        <a:pt x="211" y="287"/>
                      </a:lnTo>
                      <a:lnTo>
                        <a:pt x="209" y="287"/>
                      </a:lnTo>
                      <a:lnTo>
                        <a:pt x="209" y="287"/>
                      </a:lnTo>
                      <a:lnTo>
                        <a:pt x="207" y="287"/>
                      </a:lnTo>
                      <a:lnTo>
                        <a:pt x="207" y="289"/>
                      </a:lnTo>
                      <a:lnTo>
                        <a:pt x="207" y="289"/>
                      </a:lnTo>
                      <a:lnTo>
                        <a:pt x="207" y="287"/>
                      </a:lnTo>
                      <a:lnTo>
                        <a:pt x="207" y="287"/>
                      </a:lnTo>
                      <a:lnTo>
                        <a:pt x="207" y="289"/>
                      </a:lnTo>
                      <a:lnTo>
                        <a:pt x="207" y="289"/>
                      </a:lnTo>
                      <a:lnTo>
                        <a:pt x="205" y="289"/>
                      </a:lnTo>
                      <a:lnTo>
                        <a:pt x="205" y="289"/>
                      </a:lnTo>
                      <a:lnTo>
                        <a:pt x="205" y="291"/>
                      </a:lnTo>
                      <a:lnTo>
                        <a:pt x="205" y="291"/>
                      </a:lnTo>
                      <a:lnTo>
                        <a:pt x="205" y="291"/>
                      </a:lnTo>
                      <a:lnTo>
                        <a:pt x="205" y="293"/>
                      </a:lnTo>
                      <a:lnTo>
                        <a:pt x="205" y="293"/>
                      </a:lnTo>
                      <a:lnTo>
                        <a:pt x="205" y="293"/>
                      </a:lnTo>
                      <a:lnTo>
                        <a:pt x="203" y="293"/>
                      </a:lnTo>
                      <a:lnTo>
                        <a:pt x="203" y="295"/>
                      </a:lnTo>
                      <a:lnTo>
                        <a:pt x="203" y="295"/>
                      </a:lnTo>
                      <a:lnTo>
                        <a:pt x="203" y="295"/>
                      </a:lnTo>
                      <a:lnTo>
                        <a:pt x="203" y="297"/>
                      </a:lnTo>
                      <a:lnTo>
                        <a:pt x="203" y="297"/>
                      </a:lnTo>
                      <a:lnTo>
                        <a:pt x="201" y="297"/>
                      </a:lnTo>
                      <a:lnTo>
                        <a:pt x="201" y="297"/>
                      </a:lnTo>
                      <a:lnTo>
                        <a:pt x="201" y="297"/>
                      </a:lnTo>
                      <a:lnTo>
                        <a:pt x="201" y="297"/>
                      </a:lnTo>
                      <a:lnTo>
                        <a:pt x="201" y="297"/>
                      </a:lnTo>
                      <a:lnTo>
                        <a:pt x="199" y="297"/>
                      </a:lnTo>
                      <a:lnTo>
                        <a:pt x="199" y="297"/>
                      </a:lnTo>
                      <a:lnTo>
                        <a:pt x="199" y="297"/>
                      </a:lnTo>
                      <a:lnTo>
                        <a:pt x="197" y="297"/>
                      </a:lnTo>
                      <a:lnTo>
                        <a:pt x="197" y="297"/>
                      </a:lnTo>
                      <a:lnTo>
                        <a:pt x="197" y="297"/>
                      </a:lnTo>
                      <a:lnTo>
                        <a:pt x="197" y="299"/>
                      </a:lnTo>
                      <a:lnTo>
                        <a:pt x="195" y="299"/>
                      </a:lnTo>
                      <a:lnTo>
                        <a:pt x="195" y="299"/>
                      </a:lnTo>
                      <a:lnTo>
                        <a:pt x="195" y="297"/>
                      </a:lnTo>
                      <a:lnTo>
                        <a:pt x="195" y="297"/>
                      </a:lnTo>
                      <a:lnTo>
                        <a:pt x="195" y="299"/>
                      </a:lnTo>
                      <a:lnTo>
                        <a:pt x="193" y="299"/>
                      </a:lnTo>
                      <a:lnTo>
                        <a:pt x="193" y="299"/>
                      </a:lnTo>
                      <a:lnTo>
                        <a:pt x="193" y="299"/>
                      </a:lnTo>
                      <a:lnTo>
                        <a:pt x="193" y="299"/>
                      </a:lnTo>
                      <a:lnTo>
                        <a:pt x="193" y="301"/>
                      </a:lnTo>
                      <a:lnTo>
                        <a:pt x="192" y="301"/>
                      </a:lnTo>
                      <a:lnTo>
                        <a:pt x="192" y="301"/>
                      </a:lnTo>
                      <a:lnTo>
                        <a:pt x="192" y="301"/>
                      </a:lnTo>
                      <a:lnTo>
                        <a:pt x="190" y="301"/>
                      </a:lnTo>
                      <a:lnTo>
                        <a:pt x="190" y="301"/>
                      </a:lnTo>
                      <a:lnTo>
                        <a:pt x="190" y="301"/>
                      </a:lnTo>
                      <a:lnTo>
                        <a:pt x="188" y="301"/>
                      </a:lnTo>
                      <a:lnTo>
                        <a:pt x="188" y="301"/>
                      </a:lnTo>
                      <a:lnTo>
                        <a:pt x="188" y="301"/>
                      </a:lnTo>
                      <a:lnTo>
                        <a:pt x="188" y="301"/>
                      </a:lnTo>
                      <a:lnTo>
                        <a:pt x="188" y="303"/>
                      </a:lnTo>
                      <a:lnTo>
                        <a:pt x="188" y="303"/>
                      </a:lnTo>
                      <a:lnTo>
                        <a:pt x="186" y="303"/>
                      </a:lnTo>
                      <a:lnTo>
                        <a:pt x="186" y="301"/>
                      </a:lnTo>
                      <a:lnTo>
                        <a:pt x="186" y="301"/>
                      </a:lnTo>
                      <a:lnTo>
                        <a:pt x="184" y="301"/>
                      </a:lnTo>
                      <a:lnTo>
                        <a:pt x="184" y="303"/>
                      </a:lnTo>
                      <a:lnTo>
                        <a:pt x="186" y="303"/>
                      </a:lnTo>
                      <a:lnTo>
                        <a:pt x="186" y="303"/>
                      </a:lnTo>
                      <a:lnTo>
                        <a:pt x="186" y="303"/>
                      </a:lnTo>
                      <a:lnTo>
                        <a:pt x="188" y="303"/>
                      </a:lnTo>
                      <a:lnTo>
                        <a:pt x="188" y="304"/>
                      </a:lnTo>
                      <a:lnTo>
                        <a:pt x="186" y="304"/>
                      </a:lnTo>
                      <a:lnTo>
                        <a:pt x="186" y="304"/>
                      </a:lnTo>
                      <a:lnTo>
                        <a:pt x="186" y="304"/>
                      </a:lnTo>
                      <a:lnTo>
                        <a:pt x="184" y="304"/>
                      </a:lnTo>
                      <a:lnTo>
                        <a:pt x="184" y="304"/>
                      </a:lnTo>
                      <a:lnTo>
                        <a:pt x="184" y="304"/>
                      </a:lnTo>
                      <a:lnTo>
                        <a:pt x="182" y="304"/>
                      </a:lnTo>
                      <a:lnTo>
                        <a:pt x="182" y="304"/>
                      </a:lnTo>
                      <a:lnTo>
                        <a:pt x="180" y="304"/>
                      </a:lnTo>
                      <a:lnTo>
                        <a:pt x="180" y="304"/>
                      </a:lnTo>
                      <a:lnTo>
                        <a:pt x="180" y="304"/>
                      </a:lnTo>
                      <a:lnTo>
                        <a:pt x="180" y="303"/>
                      </a:lnTo>
                      <a:lnTo>
                        <a:pt x="180" y="303"/>
                      </a:lnTo>
                      <a:lnTo>
                        <a:pt x="180" y="304"/>
                      </a:lnTo>
                      <a:lnTo>
                        <a:pt x="178" y="304"/>
                      </a:lnTo>
                      <a:lnTo>
                        <a:pt x="178" y="304"/>
                      </a:lnTo>
                      <a:lnTo>
                        <a:pt x="178" y="304"/>
                      </a:lnTo>
                      <a:lnTo>
                        <a:pt x="178" y="304"/>
                      </a:lnTo>
                      <a:lnTo>
                        <a:pt x="178" y="304"/>
                      </a:lnTo>
                      <a:lnTo>
                        <a:pt x="178" y="304"/>
                      </a:lnTo>
                      <a:lnTo>
                        <a:pt x="180" y="304"/>
                      </a:lnTo>
                      <a:lnTo>
                        <a:pt x="180" y="306"/>
                      </a:lnTo>
                      <a:lnTo>
                        <a:pt x="180" y="306"/>
                      </a:lnTo>
                      <a:lnTo>
                        <a:pt x="180" y="306"/>
                      </a:lnTo>
                      <a:lnTo>
                        <a:pt x="178" y="306"/>
                      </a:lnTo>
                      <a:lnTo>
                        <a:pt x="178" y="306"/>
                      </a:lnTo>
                      <a:lnTo>
                        <a:pt x="178" y="306"/>
                      </a:lnTo>
                      <a:lnTo>
                        <a:pt x="176" y="306"/>
                      </a:lnTo>
                      <a:lnTo>
                        <a:pt x="176" y="306"/>
                      </a:lnTo>
                      <a:lnTo>
                        <a:pt x="174" y="306"/>
                      </a:lnTo>
                      <a:lnTo>
                        <a:pt x="174" y="306"/>
                      </a:lnTo>
                      <a:lnTo>
                        <a:pt x="174" y="306"/>
                      </a:lnTo>
                      <a:lnTo>
                        <a:pt x="174" y="306"/>
                      </a:lnTo>
                      <a:lnTo>
                        <a:pt x="174" y="306"/>
                      </a:lnTo>
                      <a:lnTo>
                        <a:pt x="172" y="306"/>
                      </a:lnTo>
                      <a:lnTo>
                        <a:pt x="172" y="308"/>
                      </a:lnTo>
                      <a:lnTo>
                        <a:pt x="172" y="308"/>
                      </a:lnTo>
                      <a:lnTo>
                        <a:pt x="172" y="306"/>
                      </a:lnTo>
                      <a:lnTo>
                        <a:pt x="172" y="306"/>
                      </a:lnTo>
                      <a:lnTo>
                        <a:pt x="170" y="306"/>
                      </a:lnTo>
                      <a:lnTo>
                        <a:pt x="170" y="306"/>
                      </a:lnTo>
                      <a:lnTo>
                        <a:pt x="170" y="308"/>
                      </a:lnTo>
                      <a:lnTo>
                        <a:pt x="169" y="308"/>
                      </a:lnTo>
                      <a:lnTo>
                        <a:pt x="169" y="308"/>
                      </a:lnTo>
                      <a:lnTo>
                        <a:pt x="169" y="308"/>
                      </a:lnTo>
                      <a:lnTo>
                        <a:pt x="169" y="310"/>
                      </a:lnTo>
                      <a:lnTo>
                        <a:pt x="169" y="310"/>
                      </a:lnTo>
                      <a:lnTo>
                        <a:pt x="170" y="310"/>
                      </a:lnTo>
                      <a:lnTo>
                        <a:pt x="170" y="310"/>
                      </a:lnTo>
                      <a:lnTo>
                        <a:pt x="172" y="310"/>
                      </a:lnTo>
                      <a:lnTo>
                        <a:pt x="172" y="310"/>
                      </a:lnTo>
                      <a:lnTo>
                        <a:pt x="172" y="310"/>
                      </a:lnTo>
                      <a:lnTo>
                        <a:pt x="172" y="310"/>
                      </a:lnTo>
                      <a:lnTo>
                        <a:pt x="172" y="312"/>
                      </a:lnTo>
                      <a:lnTo>
                        <a:pt x="174" y="312"/>
                      </a:lnTo>
                      <a:lnTo>
                        <a:pt x="174" y="312"/>
                      </a:lnTo>
                      <a:lnTo>
                        <a:pt x="174" y="312"/>
                      </a:lnTo>
                      <a:lnTo>
                        <a:pt x="174" y="312"/>
                      </a:lnTo>
                      <a:lnTo>
                        <a:pt x="172" y="312"/>
                      </a:lnTo>
                      <a:lnTo>
                        <a:pt x="172" y="314"/>
                      </a:lnTo>
                      <a:lnTo>
                        <a:pt x="172" y="314"/>
                      </a:lnTo>
                      <a:lnTo>
                        <a:pt x="172" y="314"/>
                      </a:lnTo>
                      <a:lnTo>
                        <a:pt x="172" y="314"/>
                      </a:lnTo>
                      <a:lnTo>
                        <a:pt x="170" y="314"/>
                      </a:lnTo>
                      <a:lnTo>
                        <a:pt x="170" y="314"/>
                      </a:lnTo>
                      <a:lnTo>
                        <a:pt x="170" y="314"/>
                      </a:lnTo>
                      <a:lnTo>
                        <a:pt x="169" y="314"/>
                      </a:lnTo>
                      <a:lnTo>
                        <a:pt x="169" y="316"/>
                      </a:lnTo>
                      <a:lnTo>
                        <a:pt x="169" y="316"/>
                      </a:lnTo>
                      <a:lnTo>
                        <a:pt x="169" y="318"/>
                      </a:lnTo>
                      <a:lnTo>
                        <a:pt x="169" y="318"/>
                      </a:lnTo>
                      <a:lnTo>
                        <a:pt x="169" y="318"/>
                      </a:lnTo>
                      <a:lnTo>
                        <a:pt x="167" y="318"/>
                      </a:lnTo>
                      <a:lnTo>
                        <a:pt x="167" y="318"/>
                      </a:lnTo>
                      <a:lnTo>
                        <a:pt x="167" y="316"/>
                      </a:lnTo>
                      <a:lnTo>
                        <a:pt x="167" y="316"/>
                      </a:lnTo>
                      <a:lnTo>
                        <a:pt x="165" y="316"/>
                      </a:lnTo>
                      <a:lnTo>
                        <a:pt x="165" y="318"/>
                      </a:lnTo>
                      <a:lnTo>
                        <a:pt x="165" y="318"/>
                      </a:lnTo>
                      <a:lnTo>
                        <a:pt x="165" y="318"/>
                      </a:lnTo>
                      <a:lnTo>
                        <a:pt x="163" y="318"/>
                      </a:lnTo>
                      <a:lnTo>
                        <a:pt x="163" y="320"/>
                      </a:lnTo>
                      <a:lnTo>
                        <a:pt x="165" y="320"/>
                      </a:lnTo>
                      <a:lnTo>
                        <a:pt x="165" y="320"/>
                      </a:lnTo>
                      <a:lnTo>
                        <a:pt x="165" y="322"/>
                      </a:lnTo>
                      <a:lnTo>
                        <a:pt x="163" y="322"/>
                      </a:lnTo>
                      <a:lnTo>
                        <a:pt x="163" y="322"/>
                      </a:lnTo>
                      <a:lnTo>
                        <a:pt x="163" y="320"/>
                      </a:lnTo>
                      <a:lnTo>
                        <a:pt x="163" y="320"/>
                      </a:lnTo>
                      <a:lnTo>
                        <a:pt x="163" y="322"/>
                      </a:lnTo>
                      <a:lnTo>
                        <a:pt x="161" y="322"/>
                      </a:lnTo>
                      <a:lnTo>
                        <a:pt x="161" y="322"/>
                      </a:lnTo>
                      <a:lnTo>
                        <a:pt x="161" y="322"/>
                      </a:lnTo>
                      <a:lnTo>
                        <a:pt x="161" y="322"/>
                      </a:lnTo>
                      <a:lnTo>
                        <a:pt x="161" y="322"/>
                      </a:lnTo>
                      <a:lnTo>
                        <a:pt x="161" y="320"/>
                      </a:lnTo>
                      <a:lnTo>
                        <a:pt x="161" y="320"/>
                      </a:lnTo>
                      <a:lnTo>
                        <a:pt x="161" y="318"/>
                      </a:lnTo>
                      <a:lnTo>
                        <a:pt x="159" y="318"/>
                      </a:lnTo>
                      <a:lnTo>
                        <a:pt x="159" y="320"/>
                      </a:lnTo>
                      <a:lnTo>
                        <a:pt x="159" y="320"/>
                      </a:lnTo>
                      <a:lnTo>
                        <a:pt x="157" y="320"/>
                      </a:lnTo>
                      <a:lnTo>
                        <a:pt x="157" y="320"/>
                      </a:lnTo>
                      <a:lnTo>
                        <a:pt x="157" y="322"/>
                      </a:lnTo>
                      <a:lnTo>
                        <a:pt x="157" y="322"/>
                      </a:lnTo>
                      <a:lnTo>
                        <a:pt x="157" y="322"/>
                      </a:lnTo>
                      <a:lnTo>
                        <a:pt x="155" y="322"/>
                      </a:lnTo>
                      <a:lnTo>
                        <a:pt x="155" y="320"/>
                      </a:lnTo>
                      <a:lnTo>
                        <a:pt x="155" y="320"/>
                      </a:lnTo>
                      <a:lnTo>
                        <a:pt x="155" y="320"/>
                      </a:lnTo>
                      <a:lnTo>
                        <a:pt x="155" y="320"/>
                      </a:lnTo>
                      <a:lnTo>
                        <a:pt x="155" y="320"/>
                      </a:lnTo>
                      <a:lnTo>
                        <a:pt x="155" y="322"/>
                      </a:lnTo>
                      <a:lnTo>
                        <a:pt x="155" y="322"/>
                      </a:lnTo>
                      <a:lnTo>
                        <a:pt x="153" y="322"/>
                      </a:lnTo>
                      <a:lnTo>
                        <a:pt x="153" y="322"/>
                      </a:lnTo>
                      <a:lnTo>
                        <a:pt x="153" y="322"/>
                      </a:lnTo>
                      <a:lnTo>
                        <a:pt x="151" y="322"/>
                      </a:lnTo>
                      <a:lnTo>
                        <a:pt x="151" y="322"/>
                      </a:lnTo>
                      <a:lnTo>
                        <a:pt x="151" y="322"/>
                      </a:lnTo>
                      <a:lnTo>
                        <a:pt x="151" y="322"/>
                      </a:lnTo>
                      <a:lnTo>
                        <a:pt x="151" y="322"/>
                      </a:lnTo>
                      <a:lnTo>
                        <a:pt x="149" y="322"/>
                      </a:lnTo>
                      <a:lnTo>
                        <a:pt x="149" y="324"/>
                      </a:lnTo>
                      <a:lnTo>
                        <a:pt x="151" y="324"/>
                      </a:lnTo>
                      <a:lnTo>
                        <a:pt x="151" y="324"/>
                      </a:lnTo>
                      <a:lnTo>
                        <a:pt x="149" y="324"/>
                      </a:lnTo>
                      <a:lnTo>
                        <a:pt x="149" y="324"/>
                      </a:lnTo>
                      <a:lnTo>
                        <a:pt x="148" y="324"/>
                      </a:lnTo>
                      <a:lnTo>
                        <a:pt x="148" y="326"/>
                      </a:lnTo>
                      <a:lnTo>
                        <a:pt x="148" y="326"/>
                      </a:lnTo>
                      <a:lnTo>
                        <a:pt x="148" y="326"/>
                      </a:lnTo>
                      <a:lnTo>
                        <a:pt x="148" y="326"/>
                      </a:lnTo>
                      <a:lnTo>
                        <a:pt x="146" y="326"/>
                      </a:lnTo>
                      <a:lnTo>
                        <a:pt x="146" y="326"/>
                      </a:lnTo>
                      <a:lnTo>
                        <a:pt x="146" y="326"/>
                      </a:lnTo>
                      <a:lnTo>
                        <a:pt x="146" y="324"/>
                      </a:lnTo>
                      <a:lnTo>
                        <a:pt x="146" y="324"/>
                      </a:lnTo>
                      <a:lnTo>
                        <a:pt x="146" y="324"/>
                      </a:lnTo>
                      <a:lnTo>
                        <a:pt x="146" y="322"/>
                      </a:lnTo>
                      <a:lnTo>
                        <a:pt x="146" y="322"/>
                      </a:lnTo>
                      <a:lnTo>
                        <a:pt x="148" y="322"/>
                      </a:lnTo>
                      <a:lnTo>
                        <a:pt x="148" y="322"/>
                      </a:lnTo>
                      <a:lnTo>
                        <a:pt x="148" y="320"/>
                      </a:lnTo>
                      <a:lnTo>
                        <a:pt x="146" y="320"/>
                      </a:lnTo>
                      <a:lnTo>
                        <a:pt x="146" y="320"/>
                      </a:lnTo>
                      <a:lnTo>
                        <a:pt x="146" y="320"/>
                      </a:lnTo>
                      <a:lnTo>
                        <a:pt x="144" y="320"/>
                      </a:lnTo>
                      <a:lnTo>
                        <a:pt x="144" y="322"/>
                      </a:lnTo>
                      <a:lnTo>
                        <a:pt x="144" y="322"/>
                      </a:lnTo>
                      <a:lnTo>
                        <a:pt x="144" y="322"/>
                      </a:lnTo>
                      <a:lnTo>
                        <a:pt x="142" y="322"/>
                      </a:lnTo>
                      <a:lnTo>
                        <a:pt x="142" y="322"/>
                      </a:lnTo>
                      <a:lnTo>
                        <a:pt x="142" y="322"/>
                      </a:lnTo>
                      <a:lnTo>
                        <a:pt x="142" y="322"/>
                      </a:lnTo>
                      <a:lnTo>
                        <a:pt x="140" y="322"/>
                      </a:lnTo>
                      <a:lnTo>
                        <a:pt x="140" y="324"/>
                      </a:lnTo>
                      <a:lnTo>
                        <a:pt x="140" y="324"/>
                      </a:lnTo>
                      <a:lnTo>
                        <a:pt x="140" y="324"/>
                      </a:lnTo>
                      <a:lnTo>
                        <a:pt x="140" y="324"/>
                      </a:lnTo>
                      <a:lnTo>
                        <a:pt x="138" y="324"/>
                      </a:lnTo>
                      <a:lnTo>
                        <a:pt x="138" y="324"/>
                      </a:lnTo>
                      <a:lnTo>
                        <a:pt x="136" y="324"/>
                      </a:lnTo>
                      <a:lnTo>
                        <a:pt x="136" y="324"/>
                      </a:lnTo>
                      <a:lnTo>
                        <a:pt x="136" y="324"/>
                      </a:lnTo>
                      <a:lnTo>
                        <a:pt x="136" y="326"/>
                      </a:lnTo>
                      <a:lnTo>
                        <a:pt x="136" y="326"/>
                      </a:lnTo>
                      <a:lnTo>
                        <a:pt x="136" y="327"/>
                      </a:lnTo>
                      <a:lnTo>
                        <a:pt x="134" y="327"/>
                      </a:lnTo>
                      <a:lnTo>
                        <a:pt x="134" y="327"/>
                      </a:lnTo>
                      <a:lnTo>
                        <a:pt x="134" y="327"/>
                      </a:lnTo>
                      <a:lnTo>
                        <a:pt x="134" y="327"/>
                      </a:lnTo>
                      <a:lnTo>
                        <a:pt x="132" y="327"/>
                      </a:lnTo>
                      <a:lnTo>
                        <a:pt x="132" y="327"/>
                      </a:lnTo>
                      <a:lnTo>
                        <a:pt x="130" y="327"/>
                      </a:lnTo>
                      <a:lnTo>
                        <a:pt x="130" y="327"/>
                      </a:lnTo>
                      <a:lnTo>
                        <a:pt x="130" y="326"/>
                      </a:lnTo>
                      <a:lnTo>
                        <a:pt x="130" y="326"/>
                      </a:lnTo>
                      <a:lnTo>
                        <a:pt x="130" y="327"/>
                      </a:lnTo>
                      <a:lnTo>
                        <a:pt x="130" y="327"/>
                      </a:lnTo>
                      <a:lnTo>
                        <a:pt x="130" y="327"/>
                      </a:lnTo>
                      <a:lnTo>
                        <a:pt x="130" y="329"/>
                      </a:lnTo>
                      <a:lnTo>
                        <a:pt x="130" y="329"/>
                      </a:lnTo>
                      <a:lnTo>
                        <a:pt x="130" y="329"/>
                      </a:lnTo>
                      <a:lnTo>
                        <a:pt x="132" y="329"/>
                      </a:lnTo>
                      <a:lnTo>
                        <a:pt x="132" y="329"/>
                      </a:lnTo>
                      <a:lnTo>
                        <a:pt x="132" y="329"/>
                      </a:lnTo>
                      <a:lnTo>
                        <a:pt x="134" y="329"/>
                      </a:lnTo>
                      <a:lnTo>
                        <a:pt x="134" y="329"/>
                      </a:lnTo>
                      <a:lnTo>
                        <a:pt x="134" y="329"/>
                      </a:lnTo>
                      <a:lnTo>
                        <a:pt x="134" y="329"/>
                      </a:lnTo>
                      <a:lnTo>
                        <a:pt x="134" y="327"/>
                      </a:lnTo>
                      <a:lnTo>
                        <a:pt x="136" y="327"/>
                      </a:lnTo>
                      <a:lnTo>
                        <a:pt x="136" y="327"/>
                      </a:lnTo>
                      <a:lnTo>
                        <a:pt x="136" y="327"/>
                      </a:lnTo>
                      <a:lnTo>
                        <a:pt x="136" y="327"/>
                      </a:lnTo>
                      <a:lnTo>
                        <a:pt x="138" y="327"/>
                      </a:lnTo>
                      <a:lnTo>
                        <a:pt x="138" y="327"/>
                      </a:lnTo>
                      <a:lnTo>
                        <a:pt x="138" y="327"/>
                      </a:lnTo>
                      <a:lnTo>
                        <a:pt x="140" y="327"/>
                      </a:lnTo>
                      <a:lnTo>
                        <a:pt x="140" y="329"/>
                      </a:lnTo>
                      <a:lnTo>
                        <a:pt x="140" y="329"/>
                      </a:lnTo>
                      <a:lnTo>
                        <a:pt x="138" y="329"/>
                      </a:lnTo>
                      <a:lnTo>
                        <a:pt x="138" y="329"/>
                      </a:lnTo>
                      <a:lnTo>
                        <a:pt x="136" y="329"/>
                      </a:lnTo>
                      <a:lnTo>
                        <a:pt x="136" y="329"/>
                      </a:lnTo>
                      <a:lnTo>
                        <a:pt x="136" y="329"/>
                      </a:lnTo>
                      <a:lnTo>
                        <a:pt x="136" y="331"/>
                      </a:lnTo>
                      <a:lnTo>
                        <a:pt x="136" y="331"/>
                      </a:lnTo>
                      <a:lnTo>
                        <a:pt x="136" y="333"/>
                      </a:lnTo>
                      <a:lnTo>
                        <a:pt x="136" y="333"/>
                      </a:lnTo>
                      <a:lnTo>
                        <a:pt x="134" y="333"/>
                      </a:lnTo>
                      <a:lnTo>
                        <a:pt x="134" y="331"/>
                      </a:lnTo>
                      <a:lnTo>
                        <a:pt x="134" y="331"/>
                      </a:lnTo>
                      <a:lnTo>
                        <a:pt x="134" y="331"/>
                      </a:lnTo>
                      <a:lnTo>
                        <a:pt x="134" y="333"/>
                      </a:lnTo>
                      <a:lnTo>
                        <a:pt x="134" y="333"/>
                      </a:lnTo>
                      <a:lnTo>
                        <a:pt x="134" y="333"/>
                      </a:lnTo>
                      <a:lnTo>
                        <a:pt x="134" y="333"/>
                      </a:lnTo>
                      <a:lnTo>
                        <a:pt x="134" y="335"/>
                      </a:lnTo>
                      <a:lnTo>
                        <a:pt x="132" y="335"/>
                      </a:lnTo>
                      <a:lnTo>
                        <a:pt x="132" y="335"/>
                      </a:lnTo>
                      <a:lnTo>
                        <a:pt x="130" y="335"/>
                      </a:lnTo>
                      <a:lnTo>
                        <a:pt x="130" y="335"/>
                      </a:lnTo>
                      <a:lnTo>
                        <a:pt x="130" y="335"/>
                      </a:lnTo>
                      <a:lnTo>
                        <a:pt x="130" y="333"/>
                      </a:lnTo>
                      <a:lnTo>
                        <a:pt x="128" y="333"/>
                      </a:lnTo>
                      <a:lnTo>
                        <a:pt x="128" y="333"/>
                      </a:lnTo>
                      <a:lnTo>
                        <a:pt x="128" y="335"/>
                      </a:lnTo>
                      <a:lnTo>
                        <a:pt x="128" y="335"/>
                      </a:lnTo>
                      <a:lnTo>
                        <a:pt x="128" y="335"/>
                      </a:lnTo>
                      <a:lnTo>
                        <a:pt x="126" y="335"/>
                      </a:lnTo>
                      <a:lnTo>
                        <a:pt x="126" y="335"/>
                      </a:lnTo>
                      <a:lnTo>
                        <a:pt x="126" y="333"/>
                      </a:lnTo>
                      <a:lnTo>
                        <a:pt x="126" y="333"/>
                      </a:lnTo>
                      <a:lnTo>
                        <a:pt x="126" y="333"/>
                      </a:lnTo>
                      <a:lnTo>
                        <a:pt x="126" y="331"/>
                      </a:lnTo>
                      <a:lnTo>
                        <a:pt x="126" y="331"/>
                      </a:lnTo>
                      <a:lnTo>
                        <a:pt x="126" y="329"/>
                      </a:lnTo>
                      <a:lnTo>
                        <a:pt x="126" y="329"/>
                      </a:lnTo>
                      <a:lnTo>
                        <a:pt x="126" y="329"/>
                      </a:lnTo>
                      <a:lnTo>
                        <a:pt x="126" y="329"/>
                      </a:lnTo>
                      <a:lnTo>
                        <a:pt x="126" y="327"/>
                      </a:lnTo>
                      <a:lnTo>
                        <a:pt x="126" y="327"/>
                      </a:lnTo>
                      <a:lnTo>
                        <a:pt x="126" y="327"/>
                      </a:lnTo>
                      <a:lnTo>
                        <a:pt x="125" y="327"/>
                      </a:lnTo>
                      <a:lnTo>
                        <a:pt x="125" y="327"/>
                      </a:lnTo>
                      <a:lnTo>
                        <a:pt x="125" y="327"/>
                      </a:lnTo>
                      <a:lnTo>
                        <a:pt x="125" y="329"/>
                      </a:lnTo>
                      <a:lnTo>
                        <a:pt x="125" y="329"/>
                      </a:lnTo>
                      <a:lnTo>
                        <a:pt x="123" y="329"/>
                      </a:lnTo>
                      <a:lnTo>
                        <a:pt x="123" y="329"/>
                      </a:lnTo>
                      <a:lnTo>
                        <a:pt x="123" y="329"/>
                      </a:lnTo>
                      <a:lnTo>
                        <a:pt x="121" y="329"/>
                      </a:lnTo>
                      <a:lnTo>
                        <a:pt x="121" y="329"/>
                      </a:lnTo>
                      <a:lnTo>
                        <a:pt x="121" y="329"/>
                      </a:lnTo>
                      <a:lnTo>
                        <a:pt x="121" y="329"/>
                      </a:lnTo>
                      <a:lnTo>
                        <a:pt x="119" y="329"/>
                      </a:lnTo>
                      <a:lnTo>
                        <a:pt x="119" y="329"/>
                      </a:lnTo>
                      <a:lnTo>
                        <a:pt x="119" y="329"/>
                      </a:lnTo>
                      <a:lnTo>
                        <a:pt x="119" y="329"/>
                      </a:lnTo>
                      <a:lnTo>
                        <a:pt x="117" y="329"/>
                      </a:lnTo>
                      <a:lnTo>
                        <a:pt x="117" y="329"/>
                      </a:lnTo>
                      <a:lnTo>
                        <a:pt x="117" y="329"/>
                      </a:lnTo>
                      <a:lnTo>
                        <a:pt x="115" y="329"/>
                      </a:lnTo>
                      <a:lnTo>
                        <a:pt x="115" y="329"/>
                      </a:lnTo>
                      <a:lnTo>
                        <a:pt x="115" y="329"/>
                      </a:lnTo>
                      <a:lnTo>
                        <a:pt x="115" y="329"/>
                      </a:lnTo>
                      <a:lnTo>
                        <a:pt x="115" y="329"/>
                      </a:lnTo>
                      <a:lnTo>
                        <a:pt x="115" y="329"/>
                      </a:lnTo>
                      <a:lnTo>
                        <a:pt x="115" y="327"/>
                      </a:lnTo>
                      <a:lnTo>
                        <a:pt x="115" y="327"/>
                      </a:lnTo>
                      <a:lnTo>
                        <a:pt x="115" y="327"/>
                      </a:lnTo>
                      <a:lnTo>
                        <a:pt x="115" y="326"/>
                      </a:lnTo>
                      <a:lnTo>
                        <a:pt x="117" y="326"/>
                      </a:lnTo>
                      <a:lnTo>
                        <a:pt x="117" y="326"/>
                      </a:lnTo>
                      <a:lnTo>
                        <a:pt x="117" y="324"/>
                      </a:lnTo>
                      <a:lnTo>
                        <a:pt x="115" y="324"/>
                      </a:lnTo>
                      <a:lnTo>
                        <a:pt x="115" y="324"/>
                      </a:lnTo>
                      <a:lnTo>
                        <a:pt x="115" y="326"/>
                      </a:lnTo>
                      <a:lnTo>
                        <a:pt x="115" y="326"/>
                      </a:lnTo>
                      <a:lnTo>
                        <a:pt x="113" y="326"/>
                      </a:lnTo>
                      <a:lnTo>
                        <a:pt x="113" y="326"/>
                      </a:lnTo>
                      <a:lnTo>
                        <a:pt x="113" y="326"/>
                      </a:lnTo>
                      <a:lnTo>
                        <a:pt x="113" y="327"/>
                      </a:lnTo>
                      <a:lnTo>
                        <a:pt x="113" y="327"/>
                      </a:lnTo>
                      <a:lnTo>
                        <a:pt x="113" y="327"/>
                      </a:lnTo>
                      <a:lnTo>
                        <a:pt x="113" y="329"/>
                      </a:lnTo>
                      <a:lnTo>
                        <a:pt x="113" y="329"/>
                      </a:lnTo>
                      <a:lnTo>
                        <a:pt x="111" y="329"/>
                      </a:lnTo>
                      <a:lnTo>
                        <a:pt x="111" y="329"/>
                      </a:lnTo>
                      <a:lnTo>
                        <a:pt x="111" y="329"/>
                      </a:lnTo>
                      <a:lnTo>
                        <a:pt x="111" y="331"/>
                      </a:lnTo>
                      <a:lnTo>
                        <a:pt x="109" y="331"/>
                      </a:lnTo>
                      <a:lnTo>
                        <a:pt x="109" y="331"/>
                      </a:lnTo>
                      <a:lnTo>
                        <a:pt x="109" y="331"/>
                      </a:lnTo>
                      <a:lnTo>
                        <a:pt x="109" y="333"/>
                      </a:lnTo>
                      <a:lnTo>
                        <a:pt x="109" y="333"/>
                      </a:lnTo>
                      <a:lnTo>
                        <a:pt x="111" y="333"/>
                      </a:lnTo>
                      <a:lnTo>
                        <a:pt x="111" y="333"/>
                      </a:lnTo>
                      <a:lnTo>
                        <a:pt x="111" y="333"/>
                      </a:lnTo>
                      <a:lnTo>
                        <a:pt x="111" y="333"/>
                      </a:lnTo>
                      <a:lnTo>
                        <a:pt x="111" y="331"/>
                      </a:lnTo>
                      <a:lnTo>
                        <a:pt x="113" y="331"/>
                      </a:lnTo>
                      <a:lnTo>
                        <a:pt x="113" y="331"/>
                      </a:lnTo>
                      <a:lnTo>
                        <a:pt x="113" y="331"/>
                      </a:lnTo>
                      <a:lnTo>
                        <a:pt x="113" y="331"/>
                      </a:lnTo>
                      <a:lnTo>
                        <a:pt x="115" y="331"/>
                      </a:lnTo>
                      <a:lnTo>
                        <a:pt x="115" y="331"/>
                      </a:lnTo>
                      <a:lnTo>
                        <a:pt x="115" y="331"/>
                      </a:lnTo>
                      <a:lnTo>
                        <a:pt x="115" y="333"/>
                      </a:lnTo>
                      <a:lnTo>
                        <a:pt x="115" y="333"/>
                      </a:lnTo>
                      <a:lnTo>
                        <a:pt x="115" y="333"/>
                      </a:lnTo>
                      <a:lnTo>
                        <a:pt x="113" y="333"/>
                      </a:lnTo>
                      <a:lnTo>
                        <a:pt x="113" y="333"/>
                      </a:lnTo>
                      <a:lnTo>
                        <a:pt x="113" y="335"/>
                      </a:lnTo>
                      <a:lnTo>
                        <a:pt x="113" y="335"/>
                      </a:lnTo>
                      <a:lnTo>
                        <a:pt x="115" y="335"/>
                      </a:lnTo>
                      <a:lnTo>
                        <a:pt x="115" y="335"/>
                      </a:lnTo>
                      <a:lnTo>
                        <a:pt x="115" y="335"/>
                      </a:lnTo>
                      <a:lnTo>
                        <a:pt x="115" y="337"/>
                      </a:lnTo>
                      <a:lnTo>
                        <a:pt x="115" y="337"/>
                      </a:lnTo>
                      <a:lnTo>
                        <a:pt x="113" y="337"/>
                      </a:lnTo>
                      <a:lnTo>
                        <a:pt x="113" y="337"/>
                      </a:lnTo>
                      <a:lnTo>
                        <a:pt x="113" y="335"/>
                      </a:lnTo>
                      <a:lnTo>
                        <a:pt x="113" y="335"/>
                      </a:lnTo>
                      <a:lnTo>
                        <a:pt x="113" y="337"/>
                      </a:lnTo>
                      <a:lnTo>
                        <a:pt x="111" y="337"/>
                      </a:lnTo>
                      <a:lnTo>
                        <a:pt x="111" y="337"/>
                      </a:lnTo>
                      <a:lnTo>
                        <a:pt x="109" y="337"/>
                      </a:lnTo>
                      <a:lnTo>
                        <a:pt x="109" y="337"/>
                      </a:lnTo>
                      <a:lnTo>
                        <a:pt x="109" y="337"/>
                      </a:lnTo>
                      <a:lnTo>
                        <a:pt x="109" y="337"/>
                      </a:lnTo>
                      <a:lnTo>
                        <a:pt x="109" y="337"/>
                      </a:lnTo>
                      <a:lnTo>
                        <a:pt x="107" y="337"/>
                      </a:lnTo>
                      <a:lnTo>
                        <a:pt x="107" y="337"/>
                      </a:lnTo>
                      <a:lnTo>
                        <a:pt x="107" y="337"/>
                      </a:lnTo>
                      <a:lnTo>
                        <a:pt x="107" y="337"/>
                      </a:lnTo>
                      <a:lnTo>
                        <a:pt x="107" y="337"/>
                      </a:lnTo>
                      <a:lnTo>
                        <a:pt x="105" y="337"/>
                      </a:lnTo>
                      <a:lnTo>
                        <a:pt x="105" y="337"/>
                      </a:lnTo>
                      <a:lnTo>
                        <a:pt x="105" y="335"/>
                      </a:lnTo>
                      <a:lnTo>
                        <a:pt x="103" y="335"/>
                      </a:lnTo>
                      <a:lnTo>
                        <a:pt x="103" y="335"/>
                      </a:lnTo>
                      <a:lnTo>
                        <a:pt x="103" y="337"/>
                      </a:lnTo>
                      <a:lnTo>
                        <a:pt x="103" y="337"/>
                      </a:lnTo>
                      <a:lnTo>
                        <a:pt x="103" y="337"/>
                      </a:lnTo>
                      <a:lnTo>
                        <a:pt x="103" y="337"/>
                      </a:lnTo>
                      <a:lnTo>
                        <a:pt x="103" y="339"/>
                      </a:lnTo>
                      <a:lnTo>
                        <a:pt x="103" y="339"/>
                      </a:lnTo>
                      <a:lnTo>
                        <a:pt x="103" y="341"/>
                      </a:lnTo>
                      <a:lnTo>
                        <a:pt x="102" y="341"/>
                      </a:lnTo>
                      <a:lnTo>
                        <a:pt x="102" y="341"/>
                      </a:lnTo>
                      <a:lnTo>
                        <a:pt x="102" y="341"/>
                      </a:lnTo>
                      <a:lnTo>
                        <a:pt x="102" y="341"/>
                      </a:lnTo>
                      <a:lnTo>
                        <a:pt x="100" y="341"/>
                      </a:lnTo>
                      <a:lnTo>
                        <a:pt x="100" y="341"/>
                      </a:lnTo>
                      <a:lnTo>
                        <a:pt x="100" y="341"/>
                      </a:lnTo>
                      <a:lnTo>
                        <a:pt x="100" y="339"/>
                      </a:lnTo>
                      <a:lnTo>
                        <a:pt x="98" y="339"/>
                      </a:lnTo>
                      <a:lnTo>
                        <a:pt x="98" y="339"/>
                      </a:lnTo>
                      <a:lnTo>
                        <a:pt x="98" y="337"/>
                      </a:lnTo>
                      <a:lnTo>
                        <a:pt x="100" y="337"/>
                      </a:lnTo>
                      <a:lnTo>
                        <a:pt x="100" y="337"/>
                      </a:lnTo>
                      <a:lnTo>
                        <a:pt x="100" y="337"/>
                      </a:lnTo>
                      <a:lnTo>
                        <a:pt x="100" y="337"/>
                      </a:lnTo>
                      <a:lnTo>
                        <a:pt x="98" y="337"/>
                      </a:lnTo>
                      <a:lnTo>
                        <a:pt x="98" y="337"/>
                      </a:lnTo>
                      <a:lnTo>
                        <a:pt x="98" y="337"/>
                      </a:lnTo>
                      <a:lnTo>
                        <a:pt x="98" y="337"/>
                      </a:lnTo>
                      <a:lnTo>
                        <a:pt x="98" y="337"/>
                      </a:lnTo>
                      <a:lnTo>
                        <a:pt x="98" y="337"/>
                      </a:lnTo>
                      <a:lnTo>
                        <a:pt x="98" y="339"/>
                      </a:lnTo>
                      <a:lnTo>
                        <a:pt x="96" y="339"/>
                      </a:lnTo>
                      <a:lnTo>
                        <a:pt x="96" y="337"/>
                      </a:lnTo>
                      <a:lnTo>
                        <a:pt x="96" y="337"/>
                      </a:lnTo>
                      <a:lnTo>
                        <a:pt x="94" y="337"/>
                      </a:lnTo>
                      <a:lnTo>
                        <a:pt x="94" y="339"/>
                      </a:lnTo>
                      <a:lnTo>
                        <a:pt x="94" y="339"/>
                      </a:lnTo>
                      <a:lnTo>
                        <a:pt x="94" y="339"/>
                      </a:lnTo>
                      <a:lnTo>
                        <a:pt x="92" y="339"/>
                      </a:lnTo>
                      <a:lnTo>
                        <a:pt x="92" y="339"/>
                      </a:lnTo>
                      <a:lnTo>
                        <a:pt x="92" y="339"/>
                      </a:lnTo>
                      <a:lnTo>
                        <a:pt x="92" y="339"/>
                      </a:lnTo>
                      <a:lnTo>
                        <a:pt x="90" y="339"/>
                      </a:lnTo>
                      <a:lnTo>
                        <a:pt x="90" y="339"/>
                      </a:lnTo>
                      <a:lnTo>
                        <a:pt x="90" y="339"/>
                      </a:lnTo>
                      <a:lnTo>
                        <a:pt x="90" y="337"/>
                      </a:lnTo>
                      <a:lnTo>
                        <a:pt x="88" y="337"/>
                      </a:lnTo>
                      <a:lnTo>
                        <a:pt x="88" y="339"/>
                      </a:lnTo>
                      <a:lnTo>
                        <a:pt x="88" y="339"/>
                      </a:lnTo>
                      <a:lnTo>
                        <a:pt x="88" y="339"/>
                      </a:lnTo>
                      <a:lnTo>
                        <a:pt x="88" y="339"/>
                      </a:lnTo>
                      <a:lnTo>
                        <a:pt x="86" y="339"/>
                      </a:lnTo>
                      <a:lnTo>
                        <a:pt x="86" y="341"/>
                      </a:lnTo>
                      <a:lnTo>
                        <a:pt x="86" y="341"/>
                      </a:lnTo>
                      <a:lnTo>
                        <a:pt x="86" y="341"/>
                      </a:lnTo>
                      <a:lnTo>
                        <a:pt x="86" y="341"/>
                      </a:lnTo>
                      <a:lnTo>
                        <a:pt x="86" y="341"/>
                      </a:lnTo>
                      <a:lnTo>
                        <a:pt x="86" y="341"/>
                      </a:lnTo>
                      <a:lnTo>
                        <a:pt x="86" y="343"/>
                      </a:lnTo>
                      <a:lnTo>
                        <a:pt x="88" y="343"/>
                      </a:lnTo>
                      <a:lnTo>
                        <a:pt x="88" y="343"/>
                      </a:lnTo>
                      <a:lnTo>
                        <a:pt x="88" y="343"/>
                      </a:lnTo>
                      <a:lnTo>
                        <a:pt x="88" y="345"/>
                      </a:lnTo>
                      <a:lnTo>
                        <a:pt x="88" y="345"/>
                      </a:lnTo>
                      <a:lnTo>
                        <a:pt x="88" y="345"/>
                      </a:lnTo>
                      <a:lnTo>
                        <a:pt x="86" y="345"/>
                      </a:lnTo>
                      <a:lnTo>
                        <a:pt x="86" y="345"/>
                      </a:lnTo>
                      <a:lnTo>
                        <a:pt x="86" y="345"/>
                      </a:lnTo>
                      <a:lnTo>
                        <a:pt x="86" y="345"/>
                      </a:lnTo>
                      <a:lnTo>
                        <a:pt x="84" y="345"/>
                      </a:lnTo>
                      <a:lnTo>
                        <a:pt x="84" y="345"/>
                      </a:lnTo>
                      <a:lnTo>
                        <a:pt x="82" y="345"/>
                      </a:lnTo>
                      <a:lnTo>
                        <a:pt x="82" y="343"/>
                      </a:lnTo>
                      <a:lnTo>
                        <a:pt x="82" y="343"/>
                      </a:lnTo>
                      <a:lnTo>
                        <a:pt x="82" y="345"/>
                      </a:lnTo>
                      <a:lnTo>
                        <a:pt x="82" y="345"/>
                      </a:lnTo>
                      <a:lnTo>
                        <a:pt x="82" y="345"/>
                      </a:lnTo>
                      <a:lnTo>
                        <a:pt x="81" y="345"/>
                      </a:lnTo>
                      <a:lnTo>
                        <a:pt x="81" y="345"/>
                      </a:lnTo>
                      <a:lnTo>
                        <a:pt x="81" y="345"/>
                      </a:lnTo>
                      <a:lnTo>
                        <a:pt x="81" y="345"/>
                      </a:lnTo>
                      <a:lnTo>
                        <a:pt x="79" y="345"/>
                      </a:lnTo>
                      <a:lnTo>
                        <a:pt x="79" y="345"/>
                      </a:lnTo>
                      <a:lnTo>
                        <a:pt x="77" y="345"/>
                      </a:lnTo>
                      <a:lnTo>
                        <a:pt x="77" y="345"/>
                      </a:lnTo>
                      <a:lnTo>
                        <a:pt x="77" y="345"/>
                      </a:lnTo>
                      <a:lnTo>
                        <a:pt x="77" y="345"/>
                      </a:lnTo>
                      <a:lnTo>
                        <a:pt x="75" y="345"/>
                      </a:lnTo>
                      <a:lnTo>
                        <a:pt x="75" y="345"/>
                      </a:lnTo>
                      <a:lnTo>
                        <a:pt x="75" y="345"/>
                      </a:lnTo>
                      <a:lnTo>
                        <a:pt x="75" y="345"/>
                      </a:lnTo>
                      <a:lnTo>
                        <a:pt x="73" y="345"/>
                      </a:lnTo>
                      <a:lnTo>
                        <a:pt x="73" y="345"/>
                      </a:lnTo>
                      <a:lnTo>
                        <a:pt x="71" y="345"/>
                      </a:lnTo>
                      <a:lnTo>
                        <a:pt x="71" y="345"/>
                      </a:lnTo>
                      <a:lnTo>
                        <a:pt x="71" y="345"/>
                      </a:lnTo>
                      <a:lnTo>
                        <a:pt x="69" y="345"/>
                      </a:lnTo>
                      <a:lnTo>
                        <a:pt x="69" y="345"/>
                      </a:lnTo>
                      <a:lnTo>
                        <a:pt x="69" y="345"/>
                      </a:lnTo>
                      <a:lnTo>
                        <a:pt x="69" y="347"/>
                      </a:lnTo>
                      <a:lnTo>
                        <a:pt x="67" y="347"/>
                      </a:lnTo>
                      <a:lnTo>
                        <a:pt x="67" y="347"/>
                      </a:lnTo>
                      <a:lnTo>
                        <a:pt x="67" y="347"/>
                      </a:lnTo>
                      <a:lnTo>
                        <a:pt x="65" y="347"/>
                      </a:lnTo>
                      <a:lnTo>
                        <a:pt x="65" y="349"/>
                      </a:lnTo>
                      <a:lnTo>
                        <a:pt x="65" y="349"/>
                      </a:lnTo>
                      <a:lnTo>
                        <a:pt x="65" y="349"/>
                      </a:lnTo>
                      <a:lnTo>
                        <a:pt x="65" y="349"/>
                      </a:lnTo>
                      <a:lnTo>
                        <a:pt x="63" y="349"/>
                      </a:lnTo>
                      <a:lnTo>
                        <a:pt x="63" y="350"/>
                      </a:lnTo>
                      <a:lnTo>
                        <a:pt x="63" y="350"/>
                      </a:lnTo>
                      <a:lnTo>
                        <a:pt x="61" y="350"/>
                      </a:lnTo>
                      <a:lnTo>
                        <a:pt x="61" y="350"/>
                      </a:lnTo>
                      <a:lnTo>
                        <a:pt x="61" y="350"/>
                      </a:lnTo>
                      <a:lnTo>
                        <a:pt x="59" y="350"/>
                      </a:lnTo>
                      <a:lnTo>
                        <a:pt x="59" y="350"/>
                      </a:lnTo>
                      <a:lnTo>
                        <a:pt x="59" y="350"/>
                      </a:lnTo>
                      <a:lnTo>
                        <a:pt x="58" y="350"/>
                      </a:lnTo>
                      <a:lnTo>
                        <a:pt x="58" y="350"/>
                      </a:lnTo>
                      <a:lnTo>
                        <a:pt x="56" y="350"/>
                      </a:lnTo>
                      <a:lnTo>
                        <a:pt x="56" y="349"/>
                      </a:lnTo>
                      <a:lnTo>
                        <a:pt x="56" y="349"/>
                      </a:lnTo>
                      <a:lnTo>
                        <a:pt x="56" y="349"/>
                      </a:lnTo>
                      <a:lnTo>
                        <a:pt x="56" y="347"/>
                      </a:lnTo>
                      <a:lnTo>
                        <a:pt x="56" y="347"/>
                      </a:lnTo>
                      <a:lnTo>
                        <a:pt x="56" y="347"/>
                      </a:lnTo>
                      <a:lnTo>
                        <a:pt x="56" y="345"/>
                      </a:lnTo>
                      <a:lnTo>
                        <a:pt x="56" y="345"/>
                      </a:lnTo>
                      <a:lnTo>
                        <a:pt x="56" y="345"/>
                      </a:lnTo>
                      <a:lnTo>
                        <a:pt x="56" y="345"/>
                      </a:lnTo>
                      <a:lnTo>
                        <a:pt x="58" y="345"/>
                      </a:lnTo>
                      <a:lnTo>
                        <a:pt x="58" y="345"/>
                      </a:lnTo>
                      <a:lnTo>
                        <a:pt x="58" y="345"/>
                      </a:lnTo>
                      <a:lnTo>
                        <a:pt x="59" y="345"/>
                      </a:lnTo>
                      <a:lnTo>
                        <a:pt x="59" y="345"/>
                      </a:lnTo>
                      <a:lnTo>
                        <a:pt x="59" y="343"/>
                      </a:lnTo>
                      <a:lnTo>
                        <a:pt x="59" y="343"/>
                      </a:lnTo>
                      <a:lnTo>
                        <a:pt x="59" y="343"/>
                      </a:lnTo>
                      <a:lnTo>
                        <a:pt x="59" y="341"/>
                      </a:lnTo>
                      <a:lnTo>
                        <a:pt x="61" y="341"/>
                      </a:lnTo>
                      <a:lnTo>
                        <a:pt x="61" y="341"/>
                      </a:lnTo>
                      <a:lnTo>
                        <a:pt x="61" y="341"/>
                      </a:lnTo>
                      <a:lnTo>
                        <a:pt x="61" y="339"/>
                      </a:lnTo>
                      <a:lnTo>
                        <a:pt x="61" y="339"/>
                      </a:lnTo>
                      <a:lnTo>
                        <a:pt x="61" y="339"/>
                      </a:lnTo>
                      <a:lnTo>
                        <a:pt x="63" y="339"/>
                      </a:lnTo>
                      <a:lnTo>
                        <a:pt x="63" y="337"/>
                      </a:lnTo>
                      <a:lnTo>
                        <a:pt x="63" y="337"/>
                      </a:lnTo>
                      <a:lnTo>
                        <a:pt x="65" y="337"/>
                      </a:lnTo>
                      <a:lnTo>
                        <a:pt x="65" y="337"/>
                      </a:lnTo>
                      <a:lnTo>
                        <a:pt x="65" y="339"/>
                      </a:lnTo>
                      <a:lnTo>
                        <a:pt x="65" y="339"/>
                      </a:lnTo>
                      <a:lnTo>
                        <a:pt x="67" y="339"/>
                      </a:lnTo>
                      <a:lnTo>
                        <a:pt x="67" y="339"/>
                      </a:lnTo>
                      <a:lnTo>
                        <a:pt x="67" y="337"/>
                      </a:lnTo>
                      <a:lnTo>
                        <a:pt x="69" y="337"/>
                      </a:lnTo>
                      <a:lnTo>
                        <a:pt x="69" y="337"/>
                      </a:lnTo>
                      <a:lnTo>
                        <a:pt x="69" y="337"/>
                      </a:lnTo>
                      <a:lnTo>
                        <a:pt x="69" y="337"/>
                      </a:lnTo>
                      <a:lnTo>
                        <a:pt x="71" y="337"/>
                      </a:lnTo>
                      <a:lnTo>
                        <a:pt x="71" y="337"/>
                      </a:lnTo>
                      <a:lnTo>
                        <a:pt x="71" y="337"/>
                      </a:lnTo>
                      <a:lnTo>
                        <a:pt x="73" y="337"/>
                      </a:lnTo>
                      <a:lnTo>
                        <a:pt x="73" y="337"/>
                      </a:lnTo>
                      <a:lnTo>
                        <a:pt x="73" y="337"/>
                      </a:lnTo>
                      <a:lnTo>
                        <a:pt x="75" y="337"/>
                      </a:lnTo>
                      <a:lnTo>
                        <a:pt x="75" y="337"/>
                      </a:lnTo>
                      <a:lnTo>
                        <a:pt x="75" y="335"/>
                      </a:lnTo>
                      <a:lnTo>
                        <a:pt x="75" y="335"/>
                      </a:lnTo>
                      <a:lnTo>
                        <a:pt x="77" y="335"/>
                      </a:lnTo>
                      <a:lnTo>
                        <a:pt x="77" y="335"/>
                      </a:lnTo>
                      <a:lnTo>
                        <a:pt x="77" y="337"/>
                      </a:lnTo>
                      <a:lnTo>
                        <a:pt x="77" y="337"/>
                      </a:lnTo>
                      <a:lnTo>
                        <a:pt x="79" y="337"/>
                      </a:lnTo>
                      <a:lnTo>
                        <a:pt x="79" y="337"/>
                      </a:lnTo>
                      <a:lnTo>
                        <a:pt x="79" y="335"/>
                      </a:lnTo>
                      <a:lnTo>
                        <a:pt x="81" y="335"/>
                      </a:lnTo>
                      <a:lnTo>
                        <a:pt x="81" y="335"/>
                      </a:lnTo>
                      <a:lnTo>
                        <a:pt x="81" y="337"/>
                      </a:lnTo>
                      <a:lnTo>
                        <a:pt x="81" y="337"/>
                      </a:lnTo>
                      <a:lnTo>
                        <a:pt x="81" y="335"/>
                      </a:lnTo>
                      <a:lnTo>
                        <a:pt x="82" y="335"/>
                      </a:lnTo>
                      <a:lnTo>
                        <a:pt x="82" y="335"/>
                      </a:lnTo>
                      <a:lnTo>
                        <a:pt x="82" y="335"/>
                      </a:lnTo>
                      <a:lnTo>
                        <a:pt x="82" y="335"/>
                      </a:lnTo>
                      <a:lnTo>
                        <a:pt x="84" y="335"/>
                      </a:lnTo>
                      <a:lnTo>
                        <a:pt x="84" y="333"/>
                      </a:lnTo>
                      <a:lnTo>
                        <a:pt x="84" y="333"/>
                      </a:lnTo>
                      <a:lnTo>
                        <a:pt x="86" y="333"/>
                      </a:lnTo>
                      <a:lnTo>
                        <a:pt x="86" y="333"/>
                      </a:lnTo>
                      <a:lnTo>
                        <a:pt x="86" y="333"/>
                      </a:lnTo>
                      <a:lnTo>
                        <a:pt x="86" y="333"/>
                      </a:lnTo>
                      <a:lnTo>
                        <a:pt x="88" y="333"/>
                      </a:lnTo>
                      <a:lnTo>
                        <a:pt x="88" y="331"/>
                      </a:lnTo>
                      <a:lnTo>
                        <a:pt x="88" y="331"/>
                      </a:lnTo>
                      <a:lnTo>
                        <a:pt x="88" y="331"/>
                      </a:lnTo>
                      <a:lnTo>
                        <a:pt x="88" y="331"/>
                      </a:lnTo>
                      <a:lnTo>
                        <a:pt x="90" y="331"/>
                      </a:lnTo>
                      <a:lnTo>
                        <a:pt x="90" y="329"/>
                      </a:lnTo>
                      <a:lnTo>
                        <a:pt x="90" y="329"/>
                      </a:lnTo>
                      <a:lnTo>
                        <a:pt x="90" y="329"/>
                      </a:lnTo>
                      <a:lnTo>
                        <a:pt x="92" y="329"/>
                      </a:lnTo>
                      <a:lnTo>
                        <a:pt x="92" y="329"/>
                      </a:lnTo>
                      <a:lnTo>
                        <a:pt x="92" y="329"/>
                      </a:lnTo>
                      <a:lnTo>
                        <a:pt x="92" y="329"/>
                      </a:lnTo>
                      <a:lnTo>
                        <a:pt x="94" y="329"/>
                      </a:lnTo>
                      <a:lnTo>
                        <a:pt x="94" y="329"/>
                      </a:lnTo>
                      <a:lnTo>
                        <a:pt x="94" y="329"/>
                      </a:lnTo>
                      <a:lnTo>
                        <a:pt x="94" y="327"/>
                      </a:lnTo>
                      <a:lnTo>
                        <a:pt x="96" y="327"/>
                      </a:lnTo>
                      <a:lnTo>
                        <a:pt x="96" y="327"/>
                      </a:lnTo>
                      <a:lnTo>
                        <a:pt x="96" y="327"/>
                      </a:lnTo>
                      <a:lnTo>
                        <a:pt x="98" y="327"/>
                      </a:lnTo>
                      <a:lnTo>
                        <a:pt x="98" y="326"/>
                      </a:lnTo>
                      <a:lnTo>
                        <a:pt x="98" y="326"/>
                      </a:lnTo>
                      <a:lnTo>
                        <a:pt x="98" y="326"/>
                      </a:lnTo>
                      <a:lnTo>
                        <a:pt x="98" y="326"/>
                      </a:lnTo>
                      <a:lnTo>
                        <a:pt x="100" y="326"/>
                      </a:lnTo>
                      <a:lnTo>
                        <a:pt x="100" y="324"/>
                      </a:lnTo>
                      <a:lnTo>
                        <a:pt x="100" y="324"/>
                      </a:lnTo>
                      <a:lnTo>
                        <a:pt x="102" y="324"/>
                      </a:lnTo>
                      <a:lnTo>
                        <a:pt x="102" y="324"/>
                      </a:lnTo>
                      <a:lnTo>
                        <a:pt x="102" y="324"/>
                      </a:lnTo>
                      <a:lnTo>
                        <a:pt x="102" y="322"/>
                      </a:lnTo>
                      <a:lnTo>
                        <a:pt x="102" y="322"/>
                      </a:lnTo>
                      <a:lnTo>
                        <a:pt x="103" y="322"/>
                      </a:lnTo>
                      <a:lnTo>
                        <a:pt x="103" y="322"/>
                      </a:lnTo>
                      <a:lnTo>
                        <a:pt x="103" y="322"/>
                      </a:lnTo>
                      <a:lnTo>
                        <a:pt x="103" y="322"/>
                      </a:lnTo>
                      <a:lnTo>
                        <a:pt x="103" y="322"/>
                      </a:lnTo>
                      <a:lnTo>
                        <a:pt x="105" y="322"/>
                      </a:lnTo>
                      <a:lnTo>
                        <a:pt x="105" y="322"/>
                      </a:lnTo>
                      <a:lnTo>
                        <a:pt x="105" y="320"/>
                      </a:lnTo>
                      <a:lnTo>
                        <a:pt x="107" y="320"/>
                      </a:lnTo>
                      <a:lnTo>
                        <a:pt x="107" y="320"/>
                      </a:lnTo>
                      <a:lnTo>
                        <a:pt x="107" y="320"/>
                      </a:lnTo>
                      <a:lnTo>
                        <a:pt x="107" y="320"/>
                      </a:lnTo>
                      <a:lnTo>
                        <a:pt x="109" y="320"/>
                      </a:lnTo>
                      <a:lnTo>
                        <a:pt x="109" y="320"/>
                      </a:lnTo>
                      <a:lnTo>
                        <a:pt x="109" y="318"/>
                      </a:lnTo>
                      <a:lnTo>
                        <a:pt x="109" y="318"/>
                      </a:lnTo>
                      <a:lnTo>
                        <a:pt x="111" y="318"/>
                      </a:lnTo>
                      <a:lnTo>
                        <a:pt x="111" y="318"/>
                      </a:lnTo>
                      <a:lnTo>
                        <a:pt x="113" y="318"/>
                      </a:lnTo>
                      <a:lnTo>
                        <a:pt x="113" y="318"/>
                      </a:lnTo>
                      <a:lnTo>
                        <a:pt x="113" y="318"/>
                      </a:lnTo>
                      <a:lnTo>
                        <a:pt x="113" y="318"/>
                      </a:lnTo>
                      <a:lnTo>
                        <a:pt x="115" y="318"/>
                      </a:lnTo>
                      <a:lnTo>
                        <a:pt x="115" y="318"/>
                      </a:lnTo>
                      <a:lnTo>
                        <a:pt x="115" y="318"/>
                      </a:lnTo>
                      <a:lnTo>
                        <a:pt x="115" y="316"/>
                      </a:lnTo>
                      <a:lnTo>
                        <a:pt x="117" y="316"/>
                      </a:lnTo>
                      <a:lnTo>
                        <a:pt x="117" y="316"/>
                      </a:lnTo>
                      <a:lnTo>
                        <a:pt x="119" y="316"/>
                      </a:lnTo>
                      <a:lnTo>
                        <a:pt x="119" y="316"/>
                      </a:lnTo>
                      <a:lnTo>
                        <a:pt x="119" y="316"/>
                      </a:lnTo>
                      <a:lnTo>
                        <a:pt x="119" y="316"/>
                      </a:lnTo>
                      <a:lnTo>
                        <a:pt x="121" y="316"/>
                      </a:lnTo>
                      <a:lnTo>
                        <a:pt x="121" y="316"/>
                      </a:lnTo>
                      <a:lnTo>
                        <a:pt x="121" y="316"/>
                      </a:lnTo>
                      <a:lnTo>
                        <a:pt x="123" y="316"/>
                      </a:lnTo>
                      <a:lnTo>
                        <a:pt x="123" y="316"/>
                      </a:lnTo>
                      <a:lnTo>
                        <a:pt x="125" y="316"/>
                      </a:lnTo>
                      <a:lnTo>
                        <a:pt x="125" y="316"/>
                      </a:lnTo>
                      <a:lnTo>
                        <a:pt x="125" y="316"/>
                      </a:lnTo>
                      <a:lnTo>
                        <a:pt x="125" y="316"/>
                      </a:lnTo>
                      <a:lnTo>
                        <a:pt x="125" y="316"/>
                      </a:lnTo>
                      <a:lnTo>
                        <a:pt x="126" y="316"/>
                      </a:lnTo>
                      <a:lnTo>
                        <a:pt x="126" y="316"/>
                      </a:lnTo>
                      <a:lnTo>
                        <a:pt x="128" y="316"/>
                      </a:lnTo>
                      <a:lnTo>
                        <a:pt x="128" y="316"/>
                      </a:lnTo>
                      <a:lnTo>
                        <a:pt x="126" y="316"/>
                      </a:lnTo>
                      <a:lnTo>
                        <a:pt x="126" y="318"/>
                      </a:lnTo>
                      <a:lnTo>
                        <a:pt x="128" y="318"/>
                      </a:lnTo>
                      <a:lnTo>
                        <a:pt x="128" y="318"/>
                      </a:lnTo>
                      <a:lnTo>
                        <a:pt x="128" y="318"/>
                      </a:lnTo>
                      <a:lnTo>
                        <a:pt x="128" y="318"/>
                      </a:lnTo>
                      <a:lnTo>
                        <a:pt x="128" y="320"/>
                      </a:lnTo>
                      <a:lnTo>
                        <a:pt x="130" y="320"/>
                      </a:lnTo>
                      <a:lnTo>
                        <a:pt x="130" y="320"/>
                      </a:lnTo>
                      <a:lnTo>
                        <a:pt x="130" y="320"/>
                      </a:lnTo>
                      <a:lnTo>
                        <a:pt x="130" y="318"/>
                      </a:lnTo>
                      <a:lnTo>
                        <a:pt x="130" y="318"/>
                      </a:lnTo>
                      <a:lnTo>
                        <a:pt x="130" y="316"/>
                      </a:lnTo>
                      <a:lnTo>
                        <a:pt x="130" y="316"/>
                      </a:lnTo>
                      <a:lnTo>
                        <a:pt x="132" y="316"/>
                      </a:lnTo>
                      <a:lnTo>
                        <a:pt x="132" y="314"/>
                      </a:lnTo>
                      <a:lnTo>
                        <a:pt x="132" y="314"/>
                      </a:lnTo>
                      <a:lnTo>
                        <a:pt x="132" y="314"/>
                      </a:lnTo>
                      <a:lnTo>
                        <a:pt x="134" y="314"/>
                      </a:lnTo>
                      <a:lnTo>
                        <a:pt x="134" y="314"/>
                      </a:lnTo>
                      <a:lnTo>
                        <a:pt x="134" y="312"/>
                      </a:lnTo>
                      <a:lnTo>
                        <a:pt x="134" y="312"/>
                      </a:lnTo>
                      <a:lnTo>
                        <a:pt x="134" y="312"/>
                      </a:lnTo>
                      <a:lnTo>
                        <a:pt x="134" y="310"/>
                      </a:lnTo>
                      <a:lnTo>
                        <a:pt x="134" y="310"/>
                      </a:lnTo>
                      <a:lnTo>
                        <a:pt x="136" y="310"/>
                      </a:lnTo>
                      <a:lnTo>
                        <a:pt x="136" y="310"/>
                      </a:lnTo>
                      <a:lnTo>
                        <a:pt x="136" y="310"/>
                      </a:lnTo>
                      <a:lnTo>
                        <a:pt x="136" y="310"/>
                      </a:lnTo>
                      <a:lnTo>
                        <a:pt x="136" y="308"/>
                      </a:lnTo>
                      <a:lnTo>
                        <a:pt x="138" y="308"/>
                      </a:lnTo>
                      <a:lnTo>
                        <a:pt x="138" y="308"/>
                      </a:lnTo>
                      <a:lnTo>
                        <a:pt x="138" y="308"/>
                      </a:lnTo>
                      <a:lnTo>
                        <a:pt x="140" y="308"/>
                      </a:lnTo>
                      <a:lnTo>
                        <a:pt x="140" y="308"/>
                      </a:lnTo>
                      <a:lnTo>
                        <a:pt x="140" y="306"/>
                      </a:lnTo>
                      <a:lnTo>
                        <a:pt x="140" y="306"/>
                      </a:lnTo>
                      <a:lnTo>
                        <a:pt x="142" y="306"/>
                      </a:lnTo>
                      <a:lnTo>
                        <a:pt x="142" y="306"/>
                      </a:lnTo>
                      <a:lnTo>
                        <a:pt x="142" y="306"/>
                      </a:lnTo>
                      <a:lnTo>
                        <a:pt x="142" y="306"/>
                      </a:lnTo>
                      <a:lnTo>
                        <a:pt x="142" y="306"/>
                      </a:lnTo>
                      <a:lnTo>
                        <a:pt x="144" y="306"/>
                      </a:lnTo>
                      <a:lnTo>
                        <a:pt x="144" y="304"/>
                      </a:lnTo>
                      <a:lnTo>
                        <a:pt x="144" y="304"/>
                      </a:lnTo>
                      <a:lnTo>
                        <a:pt x="146" y="304"/>
                      </a:lnTo>
                      <a:lnTo>
                        <a:pt x="146" y="304"/>
                      </a:lnTo>
                      <a:lnTo>
                        <a:pt x="146" y="304"/>
                      </a:lnTo>
                      <a:lnTo>
                        <a:pt x="146" y="304"/>
                      </a:lnTo>
                      <a:lnTo>
                        <a:pt x="148" y="304"/>
                      </a:lnTo>
                      <a:lnTo>
                        <a:pt x="148" y="304"/>
                      </a:lnTo>
                      <a:lnTo>
                        <a:pt x="148" y="304"/>
                      </a:lnTo>
                      <a:lnTo>
                        <a:pt x="148" y="303"/>
                      </a:lnTo>
                      <a:lnTo>
                        <a:pt x="149" y="303"/>
                      </a:lnTo>
                      <a:lnTo>
                        <a:pt x="149" y="303"/>
                      </a:lnTo>
                      <a:lnTo>
                        <a:pt x="151" y="303"/>
                      </a:lnTo>
                      <a:lnTo>
                        <a:pt x="151" y="303"/>
                      </a:lnTo>
                      <a:lnTo>
                        <a:pt x="151" y="303"/>
                      </a:lnTo>
                      <a:lnTo>
                        <a:pt x="151" y="303"/>
                      </a:lnTo>
                      <a:lnTo>
                        <a:pt x="153" y="303"/>
                      </a:lnTo>
                      <a:lnTo>
                        <a:pt x="153" y="301"/>
                      </a:lnTo>
                      <a:lnTo>
                        <a:pt x="153" y="301"/>
                      </a:lnTo>
                      <a:lnTo>
                        <a:pt x="155" y="301"/>
                      </a:lnTo>
                      <a:lnTo>
                        <a:pt x="155" y="301"/>
                      </a:lnTo>
                      <a:lnTo>
                        <a:pt x="155" y="301"/>
                      </a:lnTo>
                      <a:lnTo>
                        <a:pt x="155" y="301"/>
                      </a:lnTo>
                      <a:lnTo>
                        <a:pt x="157" y="301"/>
                      </a:lnTo>
                      <a:lnTo>
                        <a:pt x="157" y="301"/>
                      </a:lnTo>
                      <a:lnTo>
                        <a:pt x="157" y="299"/>
                      </a:lnTo>
                      <a:lnTo>
                        <a:pt x="157" y="299"/>
                      </a:lnTo>
                      <a:lnTo>
                        <a:pt x="159" y="299"/>
                      </a:lnTo>
                      <a:lnTo>
                        <a:pt x="159" y="299"/>
                      </a:lnTo>
                      <a:lnTo>
                        <a:pt x="159" y="299"/>
                      </a:lnTo>
                      <a:lnTo>
                        <a:pt x="161" y="299"/>
                      </a:lnTo>
                      <a:lnTo>
                        <a:pt x="161" y="297"/>
                      </a:lnTo>
                      <a:lnTo>
                        <a:pt x="161" y="297"/>
                      </a:lnTo>
                      <a:lnTo>
                        <a:pt x="161" y="297"/>
                      </a:lnTo>
                      <a:lnTo>
                        <a:pt x="161" y="299"/>
                      </a:lnTo>
                      <a:lnTo>
                        <a:pt x="161" y="299"/>
                      </a:lnTo>
                      <a:lnTo>
                        <a:pt x="161" y="299"/>
                      </a:lnTo>
                      <a:lnTo>
                        <a:pt x="161" y="299"/>
                      </a:lnTo>
                      <a:lnTo>
                        <a:pt x="161" y="301"/>
                      </a:lnTo>
                      <a:lnTo>
                        <a:pt x="163" y="301"/>
                      </a:lnTo>
                      <a:lnTo>
                        <a:pt x="163" y="301"/>
                      </a:lnTo>
                      <a:lnTo>
                        <a:pt x="163" y="299"/>
                      </a:lnTo>
                      <a:lnTo>
                        <a:pt x="163" y="299"/>
                      </a:lnTo>
                      <a:lnTo>
                        <a:pt x="163" y="299"/>
                      </a:lnTo>
                      <a:lnTo>
                        <a:pt x="163" y="299"/>
                      </a:lnTo>
                      <a:lnTo>
                        <a:pt x="163" y="299"/>
                      </a:lnTo>
                      <a:lnTo>
                        <a:pt x="163" y="297"/>
                      </a:lnTo>
                      <a:lnTo>
                        <a:pt x="163" y="297"/>
                      </a:lnTo>
                      <a:lnTo>
                        <a:pt x="163" y="297"/>
                      </a:lnTo>
                      <a:lnTo>
                        <a:pt x="163" y="297"/>
                      </a:lnTo>
                      <a:lnTo>
                        <a:pt x="163" y="297"/>
                      </a:lnTo>
                      <a:lnTo>
                        <a:pt x="163" y="295"/>
                      </a:lnTo>
                      <a:lnTo>
                        <a:pt x="165" y="295"/>
                      </a:lnTo>
                      <a:lnTo>
                        <a:pt x="165" y="295"/>
                      </a:lnTo>
                      <a:lnTo>
                        <a:pt x="165" y="295"/>
                      </a:lnTo>
                      <a:lnTo>
                        <a:pt x="165" y="293"/>
                      </a:lnTo>
                      <a:lnTo>
                        <a:pt x="167" y="293"/>
                      </a:lnTo>
                      <a:lnTo>
                        <a:pt x="167" y="293"/>
                      </a:lnTo>
                      <a:lnTo>
                        <a:pt x="167" y="293"/>
                      </a:lnTo>
                      <a:lnTo>
                        <a:pt x="167" y="293"/>
                      </a:lnTo>
                      <a:lnTo>
                        <a:pt x="167" y="291"/>
                      </a:lnTo>
                      <a:lnTo>
                        <a:pt x="169" y="291"/>
                      </a:lnTo>
                      <a:lnTo>
                        <a:pt x="169" y="291"/>
                      </a:lnTo>
                      <a:lnTo>
                        <a:pt x="169" y="291"/>
                      </a:lnTo>
                      <a:lnTo>
                        <a:pt x="169" y="289"/>
                      </a:lnTo>
                      <a:lnTo>
                        <a:pt x="169" y="289"/>
                      </a:lnTo>
                      <a:lnTo>
                        <a:pt x="170" y="289"/>
                      </a:lnTo>
                      <a:lnTo>
                        <a:pt x="170" y="289"/>
                      </a:lnTo>
                      <a:lnTo>
                        <a:pt x="170" y="289"/>
                      </a:lnTo>
                      <a:lnTo>
                        <a:pt x="172" y="289"/>
                      </a:lnTo>
                      <a:lnTo>
                        <a:pt x="172" y="289"/>
                      </a:lnTo>
                      <a:lnTo>
                        <a:pt x="172" y="289"/>
                      </a:lnTo>
                      <a:lnTo>
                        <a:pt x="172" y="289"/>
                      </a:lnTo>
                      <a:lnTo>
                        <a:pt x="174" y="289"/>
                      </a:lnTo>
                      <a:lnTo>
                        <a:pt x="174" y="287"/>
                      </a:lnTo>
                      <a:lnTo>
                        <a:pt x="174" y="287"/>
                      </a:lnTo>
                      <a:lnTo>
                        <a:pt x="174" y="287"/>
                      </a:lnTo>
                      <a:lnTo>
                        <a:pt x="176" y="287"/>
                      </a:lnTo>
                      <a:lnTo>
                        <a:pt x="176" y="287"/>
                      </a:lnTo>
                      <a:lnTo>
                        <a:pt x="176" y="287"/>
                      </a:lnTo>
                      <a:lnTo>
                        <a:pt x="176" y="285"/>
                      </a:lnTo>
                      <a:lnTo>
                        <a:pt x="178" y="285"/>
                      </a:lnTo>
                      <a:lnTo>
                        <a:pt x="178" y="285"/>
                      </a:lnTo>
                      <a:lnTo>
                        <a:pt x="178" y="285"/>
                      </a:lnTo>
                      <a:lnTo>
                        <a:pt x="178" y="285"/>
                      </a:lnTo>
                      <a:lnTo>
                        <a:pt x="180" y="285"/>
                      </a:lnTo>
                      <a:lnTo>
                        <a:pt x="180" y="283"/>
                      </a:lnTo>
                      <a:lnTo>
                        <a:pt x="180" y="283"/>
                      </a:lnTo>
                      <a:lnTo>
                        <a:pt x="180" y="283"/>
                      </a:lnTo>
                      <a:lnTo>
                        <a:pt x="180" y="283"/>
                      </a:lnTo>
                      <a:lnTo>
                        <a:pt x="180" y="283"/>
                      </a:lnTo>
                      <a:lnTo>
                        <a:pt x="180" y="281"/>
                      </a:lnTo>
                      <a:lnTo>
                        <a:pt x="180" y="281"/>
                      </a:lnTo>
                      <a:lnTo>
                        <a:pt x="180" y="281"/>
                      </a:lnTo>
                      <a:lnTo>
                        <a:pt x="180" y="281"/>
                      </a:lnTo>
                      <a:lnTo>
                        <a:pt x="180" y="280"/>
                      </a:lnTo>
                      <a:lnTo>
                        <a:pt x="182" y="280"/>
                      </a:lnTo>
                      <a:lnTo>
                        <a:pt x="182" y="280"/>
                      </a:lnTo>
                      <a:lnTo>
                        <a:pt x="182" y="278"/>
                      </a:lnTo>
                      <a:lnTo>
                        <a:pt x="182" y="278"/>
                      </a:lnTo>
                      <a:lnTo>
                        <a:pt x="182" y="276"/>
                      </a:lnTo>
                      <a:lnTo>
                        <a:pt x="182" y="276"/>
                      </a:lnTo>
                      <a:lnTo>
                        <a:pt x="182" y="276"/>
                      </a:lnTo>
                      <a:lnTo>
                        <a:pt x="182" y="274"/>
                      </a:lnTo>
                      <a:lnTo>
                        <a:pt x="182" y="274"/>
                      </a:lnTo>
                      <a:lnTo>
                        <a:pt x="182" y="274"/>
                      </a:lnTo>
                      <a:lnTo>
                        <a:pt x="182" y="272"/>
                      </a:lnTo>
                      <a:lnTo>
                        <a:pt x="184" y="272"/>
                      </a:lnTo>
                      <a:lnTo>
                        <a:pt x="184" y="272"/>
                      </a:lnTo>
                      <a:lnTo>
                        <a:pt x="184" y="272"/>
                      </a:lnTo>
                      <a:lnTo>
                        <a:pt x="184" y="270"/>
                      </a:lnTo>
                      <a:lnTo>
                        <a:pt x="184" y="270"/>
                      </a:lnTo>
                      <a:lnTo>
                        <a:pt x="184" y="270"/>
                      </a:lnTo>
                      <a:lnTo>
                        <a:pt x="184" y="268"/>
                      </a:lnTo>
                      <a:lnTo>
                        <a:pt x="184" y="268"/>
                      </a:lnTo>
                      <a:lnTo>
                        <a:pt x="184" y="266"/>
                      </a:lnTo>
                      <a:lnTo>
                        <a:pt x="184" y="266"/>
                      </a:lnTo>
                      <a:lnTo>
                        <a:pt x="184" y="266"/>
                      </a:lnTo>
                      <a:lnTo>
                        <a:pt x="184" y="266"/>
                      </a:lnTo>
                      <a:lnTo>
                        <a:pt x="184" y="266"/>
                      </a:lnTo>
                      <a:lnTo>
                        <a:pt x="184" y="264"/>
                      </a:lnTo>
                      <a:lnTo>
                        <a:pt x="186" y="264"/>
                      </a:lnTo>
                      <a:lnTo>
                        <a:pt x="186" y="264"/>
                      </a:lnTo>
                      <a:lnTo>
                        <a:pt x="188" y="264"/>
                      </a:lnTo>
                      <a:lnTo>
                        <a:pt x="188" y="264"/>
                      </a:lnTo>
                      <a:lnTo>
                        <a:pt x="188" y="264"/>
                      </a:lnTo>
                      <a:lnTo>
                        <a:pt x="188" y="262"/>
                      </a:lnTo>
                      <a:lnTo>
                        <a:pt x="188" y="262"/>
                      </a:lnTo>
                      <a:lnTo>
                        <a:pt x="190" y="262"/>
                      </a:lnTo>
                      <a:lnTo>
                        <a:pt x="190" y="262"/>
                      </a:lnTo>
                      <a:lnTo>
                        <a:pt x="190" y="262"/>
                      </a:lnTo>
                      <a:lnTo>
                        <a:pt x="190" y="260"/>
                      </a:lnTo>
                      <a:lnTo>
                        <a:pt x="190" y="260"/>
                      </a:lnTo>
                      <a:lnTo>
                        <a:pt x="192" y="260"/>
                      </a:lnTo>
                      <a:lnTo>
                        <a:pt x="192" y="260"/>
                      </a:lnTo>
                      <a:lnTo>
                        <a:pt x="192" y="260"/>
                      </a:lnTo>
                      <a:lnTo>
                        <a:pt x="192" y="259"/>
                      </a:lnTo>
                      <a:lnTo>
                        <a:pt x="193" y="259"/>
                      </a:lnTo>
                      <a:lnTo>
                        <a:pt x="193" y="259"/>
                      </a:lnTo>
                      <a:lnTo>
                        <a:pt x="193" y="259"/>
                      </a:lnTo>
                      <a:lnTo>
                        <a:pt x="192" y="259"/>
                      </a:lnTo>
                      <a:lnTo>
                        <a:pt x="192" y="259"/>
                      </a:lnTo>
                      <a:lnTo>
                        <a:pt x="192" y="259"/>
                      </a:lnTo>
                      <a:lnTo>
                        <a:pt x="190" y="259"/>
                      </a:lnTo>
                      <a:lnTo>
                        <a:pt x="190" y="259"/>
                      </a:lnTo>
                      <a:lnTo>
                        <a:pt x="190" y="259"/>
                      </a:lnTo>
                      <a:lnTo>
                        <a:pt x="190" y="259"/>
                      </a:lnTo>
                      <a:lnTo>
                        <a:pt x="188" y="259"/>
                      </a:lnTo>
                      <a:lnTo>
                        <a:pt x="188" y="259"/>
                      </a:lnTo>
                      <a:lnTo>
                        <a:pt x="188" y="259"/>
                      </a:lnTo>
                      <a:lnTo>
                        <a:pt x="186" y="259"/>
                      </a:lnTo>
                      <a:lnTo>
                        <a:pt x="186" y="260"/>
                      </a:lnTo>
                      <a:lnTo>
                        <a:pt x="186" y="260"/>
                      </a:lnTo>
                      <a:lnTo>
                        <a:pt x="184" y="260"/>
                      </a:lnTo>
                      <a:lnTo>
                        <a:pt x="184" y="260"/>
                      </a:lnTo>
                      <a:lnTo>
                        <a:pt x="184" y="260"/>
                      </a:lnTo>
                      <a:lnTo>
                        <a:pt x="184" y="260"/>
                      </a:lnTo>
                      <a:lnTo>
                        <a:pt x="182" y="260"/>
                      </a:lnTo>
                      <a:lnTo>
                        <a:pt x="182" y="260"/>
                      </a:lnTo>
                      <a:lnTo>
                        <a:pt x="180" y="260"/>
                      </a:lnTo>
                      <a:lnTo>
                        <a:pt x="180" y="260"/>
                      </a:lnTo>
                      <a:lnTo>
                        <a:pt x="180" y="262"/>
                      </a:lnTo>
                      <a:lnTo>
                        <a:pt x="180" y="262"/>
                      </a:lnTo>
                      <a:lnTo>
                        <a:pt x="178" y="262"/>
                      </a:lnTo>
                      <a:lnTo>
                        <a:pt x="178" y="262"/>
                      </a:lnTo>
                      <a:lnTo>
                        <a:pt x="178" y="262"/>
                      </a:lnTo>
                      <a:lnTo>
                        <a:pt x="178" y="262"/>
                      </a:lnTo>
                      <a:lnTo>
                        <a:pt x="176" y="262"/>
                      </a:lnTo>
                      <a:lnTo>
                        <a:pt x="176" y="262"/>
                      </a:lnTo>
                      <a:lnTo>
                        <a:pt x="174" y="262"/>
                      </a:lnTo>
                      <a:lnTo>
                        <a:pt x="174" y="264"/>
                      </a:lnTo>
                      <a:lnTo>
                        <a:pt x="174" y="264"/>
                      </a:lnTo>
                      <a:lnTo>
                        <a:pt x="174" y="264"/>
                      </a:lnTo>
                      <a:lnTo>
                        <a:pt x="172" y="264"/>
                      </a:lnTo>
                      <a:lnTo>
                        <a:pt x="172" y="264"/>
                      </a:lnTo>
                      <a:lnTo>
                        <a:pt x="172" y="264"/>
                      </a:lnTo>
                      <a:lnTo>
                        <a:pt x="172" y="262"/>
                      </a:lnTo>
                      <a:lnTo>
                        <a:pt x="170" y="262"/>
                      </a:lnTo>
                      <a:lnTo>
                        <a:pt x="170" y="262"/>
                      </a:lnTo>
                      <a:lnTo>
                        <a:pt x="169" y="262"/>
                      </a:lnTo>
                      <a:lnTo>
                        <a:pt x="169" y="262"/>
                      </a:lnTo>
                      <a:lnTo>
                        <a:pt x="169" y="260"/>
                      </a:lnTo>
                      <a:lnTo>
                        <a:pt x="169" y="260"/>
                      </a:lnTo>
                      <a:lnTo>
                        <a:pt x="169" y="260"/>
                      </a:lnTo>
                      <a:lnTo>
                        <a:pt x="169" y="260"/>
                      </a:lnTo>
                      <a:lnTo>
                        <a:pt x="167" y="260"/>
                      </a:lnTo>
                      <a:lnTo>
                        <a:pt x="167" y="260"/>
                      </a:lnTo>
                      <a:lnTo>
                        <a:pt x="167" y="260"/>
                      </a:lnTo>
                      <a:lnTo>
                        <a:pt x="167" y="259"/>
                      </a:lnTo>
                      <a:lnTo>
                        <a:pt x="167" y="259"/>
                      </a:lnTo>
                      <a:lnTo>
                        <a:pt x="167" y="259"/>
                      </a:lnTo>
                      <a:lnTo>
                        <a:pt x="165" y="259"/>
                      </a:lnTo>
                      <a:lnTo>
                        <a:pt x="165" y="259"/>
                      </a:lnTo>
                      <a:lnTo>
                        <a:pt x="163" y="259"/>
                      </a:lnTo>
                      <a:lnTo>
                        <a:pt x="163" y="259"/>
                      </a:lnTo>
                      <a:lnTo>
                        <a:pt x="163" y="259"/>
                      </a:lnTo>
                      <a:lnTo>
                        <a:pt x="163" y="259"/>
                      </a:lnTo>
                      <a:lnTo>
                        <a:pt x="163" y="260"/>
                      </a:lnTo>
                      <a:lnTo>
                        <a:pt x="163" y="260"/>
                      </a:lnTo>
                      <a:lnTo>
                        <a:pt x="163" y="260"/>
                      </a:lnTo>
                      <a:lnTo>
                        <a:pt x="161" y="260"/>
                      </a:lnTo>
                      <a:lnTo>
                        <a:pt x="161" y="262"/>
                      </a:lnTo>
                      <a:lnTo>
                        <a:pt x="161" y="262"/>
                      </a:lnTo>
                      <a:lnTo>
                        <a:pt x="163" y="262"/>
                      </a:lnTo>
                      <a:lnTo>
                        <a:pt x="163" y="262"/>
                      </a:lnTo>
                      <a:lnTo>
                        <a:pt x="163" y="264"/>
                      </a:lnTo>
                      <a:lnTo>
                        <a:pt x="163" y="264"/>
                      </a:lnTo>
                      <a:lnTo>
                        <a:pt x="163" y="266"/>
                      </a:lnTo>
                      <a:lnTo>
                        <a:pt x="163" y="266"/>
                      </a:lnTo>
                      <a:lnTo>
                        <a:pt x="165" y="266"/>
                      </a:lnTo>
                      <a:lnTo>
                        <a:pt x="165" y="266"/>
                      </a:lnTo>
                      <a:lnTo>
                        <a:pt x="163" y="266"/>
                      </a:lnTo>
                      <a:lnTo>
                        <a:pt x="163" y="266"/>
                      </a:lnTo>
                      <a:lnTo>
                        <a:pt x="163" y="266"/>
                      </a:lnTo>
                      <a:lnTo>
                        <a:pt x="163" y="268"/>
                      </a:lnTo>
                      <a:lnTo>
                        <a:pt x="163" y="268"/>
                      </a:lnTo>
                      <a:lnTo>
                        <a:pt x="161" y="268"/>
                      </a:lnTo>
                      <a:lnTo>
                        <a:pt x="161" y="268"/>
                      </a:lnTo>
                      <a:lnTo>
                        <a:pt x="161" y="268"/>
                      </a:lnTo>
                      <a:lnTo>
                        <a:pt x="159" y="268"/>
                      </a:lnTo>
                      <a:lnTo>
                        <a:pt x="159" y="268"/>
                      </a:lnTo>
                      <a:lnTo>
                        <a:pt x="157" y="268"/>
                      </a:lnTo>
                      <a:lnTo>
                        <a:pt x="157" y="268"/>
                      </a:lnTo>
                      <a:lnTo>
                        <a:pt x="157" y="266"/>
                      </a:lnTo>
                      <a:lnTo>
                        <a:pt x="157" y="266"/>
                      </a:lnTo>
                      <a:lnTo>
                        <a:pt x="157" y="266"/>
                      </a:lnTo>
                      <a:lnTo>
                        <a:pt x="155" y="266"/>
                      </a:lnTo>
                      <a:lnTo>
                        <a:pt x="155" y="266"/>
                      </a:lnTo>
                      <a:lnTo>
                        <a:pt x="155" y="266"/>
                      </a:lnTo>
                      <a:lnTo>
                        <a:pt x="155" y="264"/>
                      </a:lnTo>
                      <a:lnTo>
                        <a:pt x="155" y="264"/>
                      </a:lnTo>
                      <a:lnTo>
                        <a:pt x="155" y="264"/>
                      </a:lnTo>
                      <a:lnTo>
                        <a:pt x="153" y="264"/>
                      </a:lnTo>
                      <a:lnTo>
                        <a:pt x="153" y="262"/>
                      </a:lnTo>
                      <a:lnTo>
                        <a:pt x="153" y="262"/>
                      </a:lnTo>
                      <a:lnTo>
                        <a:pt x="153" y="262"/>
                      </a:lnTo>
                      <a:lnTo>
                        <a:pt x="153" y="260"/>
                      </a:lnTo>
                      <a:lnTo>
                        <a:pt x="151" y="260"/>
                      </a:lnTo>
                      <a:lnTo>
                        <a:pt x="151" y="260"/>
                      </a:lnTo>
                      <a:lnTo>
                        <a:pt x="151" y="260"/>
                      </a:lnTo>
                      <a:lnTo>
                        <a:pt x="151" y="260"/>
                      </a:lnTo>
                      <a:lnTo>
                        <a:pt x="151" y="259"/>
                      </a:lnTo>
                      <a:lnTo>
                        <a:pt x="149" y="259"/>
                      </a:lnTo>
                      <a:lnTo>
                        <a:pt x="149" y="259"/>
                      </a:lnTo>
                      <a:lnTo>
                        <a:pt x="148" y="259"/>
                      </a:lnTo>
                      <a:lnTo>
                        <a:pt x="148" y="259"/>
                      </a:lnTo>
                      <a:lnTo>
                        <a:pt x="148" y="259"/>
                      </a:lnTo>
                      <a:lnTo>
                        <a:pt x="148" y="259"/>
                      </a:lnTo>
                      <a:lnTo>
                        <a:pt x="148" y="259"/>
                      </a:lnTo>
                      <a:lnTo>
                        <a:pt x="148" y="259"/>
                      </a:lnTo>
                      <a:lnTo>
                        <a:pt x="148" y="257"/>
                      </a:lnTo>
                      <a:lnTo>
                        <a:pt x="148" y="257"/>
                      </a:lnTo>
                      <a:lnTo>
                        <a:pt x="146" y="257"/>
                      </a:lnTo>
                      <a:lnTo>
                        <a:pt x="146" y="259"/>
                      </a:lnTo>
                      <a:lnTo>
                        <a:pt x="146" y="259"/>
                      </a:lnTo>
                      <a:lnTo>
                        <a:pt x="146" y="259"/>
                      </a:lnTo>
                      <a:lnTo>
                        <a:pt x="146" y="259"/>
                      </a:lnTo>
                      <a:lnTo>
                        <a:pt x="146" y="259"/>
                      </a:lnTo>
                      <a:lnTo>
                        <a:pt x="144" y="259"/>
                      </a:lnTo>
                      <a:lnTo>
                        <a:pt x="144" y="260"/>
                      </a:lnTo>
                      <a:lnTo>
                        <a:pt x="144" y="260"/>
                      </a:lnTo>
                      <a:lnTo>
                        <a:pt x="142" y="260"/>
                      </a:lnTo>
                      <a:lnTo>
                        <a:pt x="142" y="260"/>
                      </a:lnTo>
                      <a:lnTo>
                        <a:pt x="142" y="259"/>
                      </a:lnTo>
                      <a:lnTo>
                        <a:pt x="142" y="259"/>
                      </a:lnTo>
                      <a:lnTo>
                        <a:pt x="142" y="259"/>
                      </a:lnTo>
                      <a:lnTo>
                        <a:pt x="140" y="259"/>
                      </a:lnTo>
                      <a:lnTo>
                        <a:pt x="140" y="259"/>
                      </a:lnTo>
                      <a:lnTo>
                        <a:pt x="140" y="259"/>
                      </a:lnTo>
                      <a:lnTo>
                        <a:pt x="140" y="259"/>
                      </a:lnTo>
                      <a:lnTo>
                        <a:pt x="140" y="259"/>
                      </a:lnTo>
                      <a:lnTo>
                        <a:pt x="138" y="259"/>
                      </a:lnTo>
                      <a:lnTo>
                        <a:pt x="138" y="259"/>
                      </a:lnTo>
                      <a:lnTo>
                        <a:pt x="138" y="259"/>
                      </a:lnTo>
                      <a:lnTo>
                        <a:pt x="138" y="259"/>
                      </a:lnTo>
                      <a:lnTo>
                        <a:pt x="136" y="259"/>
                      </a:lnTo>
                      <a:lnTo>
                        <a:pt x="136" y="259"/>
                      </a:lnTo>
                      <a:lnTo>
                        <a:pt x="136" y="259"/>
                      </a:lnTo>
                      <a:lnTo>
                        <a:pt x="136" y="257"/>
                      </a:lnTo>
                      <a:lnTo>
                        <a:pt x="136" y="257"/>
                      </a:lnTo>
                      <a:lnTo>
                        <a:pt x="134" y="257"/>
                      </a:lnTo>
                      <a:lnTo>
                        <a:pt x="134" y="257"/>
                      </a:lnTo>
                      <a:lnTo>
                        <a:pt x="136" y="257"/>
                      </a:lnTo>
                      <a:lnTo>
                        <a:pt x="136" y="255"/>
                      </a:lnTo>
                      <a:lnTo>
                        <a:pt x="136" y="255"/>
                      </a:lnTo>
                      <a:lnTo>
                        <a:pt x="134" y="255"/>
                      </a:lnTo>
                      <a:lnTo>
                        <a:pt x="134" y="255"/>
                      </a:lnTo>
                      <a:lnTo>
                        <a:pt x="134" y="255"/>
                      </a:lnTo>
                      <a:lnTo>
                        <a:pt x="134" y="255"/>
                      </a:lnTo>
                      <a:lnTo>
                        <a:pt x="132" y="255"/>
                      </a:lnTo>
                      <a:lnTo>
                        <a:pt x="132" y="257"/>
                      </a:lnTo>
                      <a:lnTo>
                        <a:pt x="132" y="257"/>
                      </a:lnTo>
                      <a:lnTo>
                        <a:pt x="130" y="257"/>
                      </a:lnTo>
                      <a:lnTo>
                        <a:pt x="130" y="257"/>
                      </a:lnTo>
                      <a:lnTo>
                        <a:pt x="130" y="257"/>
                      </a:lnTo>
                      <a:lnTo>
                        <a:pt x="130" y="257"/>
                      </a:lnTo>
                      <a:lnTo>
                        <a:pt x="128" y="257"/>
                      </a:lnTo>
                      <a:lnTo>
                        <a:pt x="128" y="259"/>
                      </a:lnTo>
                      <a:lnTo>
                        <a:pt x="128" y="259"/>
                      </a:lnTo>
                      <a:lnTo>
                        <a:pt x="128" y="259"/>
                      </a:lnTo>
                      <a:lnTo>
                        <a:pt x="128" y="259"/>
                      </a:lnTo>
                      <a:lnTo>
                        <a:pt x="128" y="259"/>
                      </a:lnTo>
                      <a:lnTo>
                        <a:pt x="128" y="259"/>
                      </a:lnTo>
                      <a:lnTo>
                        <a:pt x="128" y="259"/>
                      </a:lnTo>
                      <a:lnTo>
                        <a:pt x="128" y="259"/>
                      </a:lnTo>
                      <a:lnTo>
                        <a:pt x="130" y="259"/>
                      </a:lnTo>
                      <a:lnTo>
                        <a:pt x="130" y="259"/>
                      </a:lnTo>
                      <a:lnTo>
                        <a:pt x="130" y="260"/>
                      </a:lnTo>
                      <a:lnTo>
                        <a:pt x="128" y="260"/>
                      </a:lnTo>
                      <a:lnTo>
                        <a:pt x="128" y="260"/>
                      </a:lnTo>
                      <a:lnTo>
                        <a:pt x="128" y="260"/>
                      </a:lnTo>
                      <a:lnTo>
                        <a:pt x="128" y="262"/>
                      </a:lnTo>
                      <a:lnTo>
                        <a:pt x="128" y="262"/>
                      </a:lnTo>
                      <a:lnTo>
                        <a:pt x="128" y="262"/>
                      </a:lnTo>
                      <a:lnTo>
                        <a:pt x="126" y="262"/>
                      </a:lnTo>
                      <a:lnTo>
                        <a:pt x="126" y="264"/>
                      </a:lnTo>
                      <a:lnTo>
                        <a:pt x="126" y="264"/>
                      </a:lnTo>
                      <a:lnTo>
                        <a:pt x="126" y="264"/>
                      </a:lnTo>
                      <a:lnTo>
                        <a:pt x="125" y="264"/>
                      </a:lnTo>
                      <a:lnTo>
                        <a:pt x="125" y="264"/>
                      </a:lnTo>
                      <a:lnTo>
                        <a:pt x="125" y="264"/>
                      </a:lnTo>
                      <a:lnTo>
                        <a:pt x="123" y="264"/>
                      </a:lnTo>
                      <a:lnTo>
                        <a:pt x="123" y="264"/>
                      </a:lnTo>
                      <a:lnTo>
                        <a:pt x="121" y="264"/>
                      </a:lnTo>
                      <a:lnTo>
                        <a:pt x="121" y="264"/>
                      </a:lnTo>
                      <a:lnTo>
                        <a:pt x="121" y="262"/>
                      </a:lnTo>
                      <a:lnTo>
                        <a:pt x="121" y="262"/>
                      </a:lnTo>
                      <a:lnTo>
                        <a:pt x="121" y="262"/>
                      </a:lnTo>
                      <a:lnTo>
                        <a:pt x="121" y="262"/>
                      </a:lnTo>
                      <a:lnTo>
                        <a:pt x="121" y="260"/>
                      </a:lnTo>
                      <a:lnTo>
                        <a:pt x="121" y="260"/>
                      </a:lnTo>
                      <a:lnTo>
                        <a:pt x="121" y="260"/>
                      </a:lnTo>
                      <a:lnTo>
                        <a:pt x="121" y="262"/>
                      </a:lnTo>
                      <a:lnTo>
                        <a:pt x="123" y="262"/>
                      </a:lnTo>
                      <a:lnTo>
                        <a:pt x="123" y="260"/>
                      </a:lnTo>
                      <a:lnTo>
                        <a:pt x="123" y="260"/>
                      </a:lnTo>
                      <a:lnTo>
                        <a:pt x="123" y="260"/>
                      </a:lnTo>
                      <a:lnTo>
                        <a:pt x="125" y="260"/>
                      </a:lnTo>
                      <a:lnTo>
                        <a:pt x="125" y="260"/>
                      </a:lnTo>
                      <a:lnTo>
                        <a:pt x="125" y="260"/>
                      </a:lnTo>
                      <a:lnTo>
                        <a:pt x="126" y="260"/>
                      </a:lnTo>
                      <a:lnTo>
                        <a:pt x="126" y="259"/>
                      </a:lnTo>
                      <a:lnTo>
                        <a:pt x="126" y="259"/>
                      </a:lnTo>
                      <a:lnTo>
                        <a:pt x="126" y="259"/>
                      </a:lnTo>
                      <a:lnTo>
                        <a:pt x="125" y="259"/>
                      </a:lnTo>
                      <a:lnTo>
                        <a:pt x="125" y="259"/>
                      </a:lnTo>
                      <a:lnTo>
                        <a:pt x="125" y="259"/>
                      </a:lnTo>
                      <a:lnTo>
                        <a:pt x="125" y="259"/>
                      </a:lnTo>
                      <a:lnTo>
                        <a:pt x="123" y="259"/>
                      </a:lnTo>
                      <a:lnTo>
                        <a:pt x="123" y="259"/>
                      </a:lnTo>
                      <a:lnTo>
                        <a:pt x="123" y="259"/>
                      </a:lnTo>
                      <a:lnTo>
                        <a:pt x="121" y="259"/>
                      </a:lnTo>
                      <a:lnTo>
                        <a:pt x="121" y="259"/>
                      </a:lnTo>
                      <a:lnTo>
                        <a:pt x="121" y="260"/>
                      </a:lnTo>
                      <a:lnTo>
                        <a:pt x="121" y="260"/>
                      </a:lnTo>
                      <a:lnTo>
                        <a:pt x="119" y="260"/>
                      </a:lnTo>
                      <a:lnTo>
                        <a:pt x="119" y="260"/>
                      </a:lnTo>
                      <a:lnTo>
                        <a:pt x="119" y="260"/>
                      </a:lnTo>
                      <a:lnTo>
                        <a:pt x="119" y="262"/>
                      </a:lnTo>
                      <a:lnTo>
                        <a:pt x="119" y="262"/>
                      </a:lnTo>
                      <a:lnTo>
                        <a:pt x="119" y="262"/>
                      </a:lnTo>
                      <a:lnTo>
                        <a:pt x="117" y="262"/>
                      </a:lnTo>
                      <a:lnTo>
                        <a:pt x="117" y="262"/>
                      </a:lnTo>
                      <a:lnTo>
                        <a:pt x="115" y="262"/>
                      </a:lnTo>
                      <a:lnTo>
                        <a:pt x="115" y="262"/>
                      </a:lnTo>
                      <a:lnTo>
                        <a:pt x="115" y="264"/>
                      </a:lnTo>
                      <a:lnTo>
                        <a:pt x="115" y="264"/>
                      </a:lnTo>
                      <a:lnTo>
                        <a:pt x="113" y="264"/>
                      </a:lnTo>
                      <a:lnTo>
                        <a:pt x="113" y="264"/>
                      </a:lnTo>
                      <a:lnTo>
                        <a:pt x="113" y="264"/>
                      </a:lnTo>
                      <a:lnTo>
                        <a:pt x="113" y="264"/>
                      </a:lnTo>
                      <a:lnTo>
                        <a:pt x="111" y="264"/>
                      </a:lnTo>
                      <a:lnTo>
                        <a:pt x="111" y="264"/>
                      </a:lnTo>
                      <a:lnTo>
                        <a:pt x="109" y="264"/>
                      </a:lnTo>
                      <a:lnTo>
                        <a:pt x="109" y="264"/>
                      </a:lnTo>
                      <a:lnTo>
                        <a:pt x="109" y="264"/>
                      </a:lnTo>
                      <a:lnTo>
                        <a:pt x="109" y="264"/>
                      </a:lnTo>
                      <a:lnTo>
                        <a:pt x="109" y="262"/>
                      </a:lnTo>
                      <a:lnTo>
                        <a:pt x="107" y="262"/>
                      </a:lnTo>
                      <a:lnTo>
                        <a:pt x="107" y="264"/>
                      </a:lnTo>
                      <a:lnTo>
                        <a:pt x="107" y="264"/>
                      </a:lnTo>
                      <a:lnTo>
                        <a:pt x="107" y="264"/>
                      </a:lnTo>
                      <a:lnTo>
                        <a:pt x="105" y="264"/>
                      </a:lnTo>
                      <a:lnTo>
                        <a:pt x="105" y="264"/>
                      </a:lnTo>
                      <a:lnTo>
                        <a:pt x="105" y="262"/>
                      </a:lnTo>
                      <a:lnTo>
                        <a:pt x="103" y="262"/>
                      </a:lnTo>
                      <a:lnTo>
                        <a:pt x="103" y="262"/>
                      </a:lnTo>
                      <a:lnTo>
                        <a:pt x="103" y="262"/>
                      </a:lnTo>
                      <a:lnTo>
                        <a:pt x="103" y="262"/>
                      </a:lnTo>
                      <a:lnTo>
                        <a:pt x="103" y="262"/>
                      </a:lnTo>
                      <a:lnTo>
                        <a:pt x="103" y="262"/>
                      </a:lnTo>
                      <a:lnTo>
                        <a:pt x="103" y="260"/>
                      </a:lnTo>
                      <a:lnTo>
                        <a:pt x="105" y="260"/>
                      </a:lnTo>
                      <a:lnTo>
                        <a:pt x="105" y="260"/>
                      </a:lnTo>
                      <a:lnTo>
                        <a:pt x="107" y="260"/>
                      </a:lnTo>
                      <a:lnTo>
                        <a:pt x="107" y="260"/>
                      </a:lnTo>
                      <a:lnTo>
                        <a:pt x="107" y="260"/>
                      </a:lnTo>
                      <a:lnTo>
                        <a:pt x="107" y="262"/>
                      </a:lnTo>
                      <a:lnTo>
                        <a:pt x="109" y="262"/>
                      </a:lnTo>
                      <a:lnTo>
                        <a:pt x="109" y="260"/>
                      </a:lnTo>
                      <a:lnTo>
                        <a:pt x="109" y="260"/>
                      </a:lnTo>
                      <a:lnTo>
                        <a:pt x="109" y="260"/>
                      </a:lnTo>
                      <a:lnTo>
                        <a:pt x="109" y="259"/>
                      </a:lnTo>
                      <a:lnTo>
                        <a:pt x="109" y="259"/>
                      </a:lnTo>
                      <a:lnTo>
                        <a:pt x="109" y="259"/>
                      </a:lnTo>
                      <a:lnTo>
                        <a:pt x="109" y="259"/>
                      </a:lnTo>
                      <a:lnTo>
                        <a:pt x="109" y="257"/>
                      </a:lnTo>
                      <a:lnTo>
                        <a:pt x="109" y="257"/>
                      </a:lnTo>
                      <a:lnTo>
                        <a:pt x="109" y="257"/>
                      </a:lnTo>
                      <a:lnTo>
                        <a:pt x="109" y="255"/>
                      </a:lnTo>
                      <a:lnTo>
                        <a:pt x="109" y="255"/>
                      </a:lnTo>
                      <a:lnTo>
                        <a:pt x="109" y="255"/>
                      </a:lnTo>
                      <a:lnTo>
                        <a:pt x="107" y="255"/>
                      </a:lnTo>
                      <a:lnTo>
                        <a:pt x="107" y="253"/>
                      </a:lnTo>
                      <a:lnTo>
                        <a:pt x="107" y="253"/>
                      </a:lnTo>
                      <a:lnTo>
                        <a:pt x="107" y="253"/>
                      </a:lnTo>
                      <a:lnTo>
                        <a:pt x="107" y="253"/>
                      </a:lnTo>
                      <a:lnTo>
                        <a:pt x="107" y="251"/>
                      </a:lnTo>
                      <a:lnTo>
                        <a:pt x="105" y="251"/>
                      </a:lnTo>
                      <a:lnTo>
                        <a:pt x="105" y="251"/>
                      </a:lnTo>
                      <a:lnTo>
                        <a:pt x="105" y="249"/>
                      </a:lnTo>
                      <a:lnTo>
                        <a:pt x="107" y="249"/>
                      </a:lnTo>
                      <a:lnTo>
                        <a:pt x="107" y="249"/>
                      </a:lnTo>
                      <a:lnTo>
                        <a:pt x="105" y="249"/>
                      </a:lnTo>
                      <a:lnTo>
                        <a:pt x="105" y="249"/>
                      </a:lnTo>
                      <a:lnTo>
                        <a:pt x="107" y="249"/>
                      </a:lnTo>
                      <a:lnTo>
                        <a:pt x="107" y="247"/>
                      </a:lnTo>
                      <a:lnTo>
                        <a:pt x="107" y="247"/>
                      </a:lnTo>
                      <a:lnTo>
                        <a:pt x="107" y="247"/>
                      </a:lnTo>
                      <a:lnTo>
                        <a:pt x="107" y="247"/>
                      </a:lnTo>
                      <a:lnTo>
                        <a:pt x="109" y="247"/>
                      </a:lnTo>
                      <a:lnTo>
                        <a:pt x="109" y="245"/>
                      </a:lnTo>
                      <a:lnTo>
                        <a:pt x="109" y="245"/>
                      </a:lnTo>
                      <a:lnTo>
                        <a:pt x="109" y="245"/>
                      </a:lnTo>
                      <a:lnTo>
                        <a:pt x="109" y="245"/>
                      </a:lnTo>
                      <a:lnTo>
                        <a:pt x="109" y="243"/>
                      </a:lnTo>
                      <a:lnTo>
                        <a:pt x="109" y="243"/>
                      </a:lnTo>
                      <a:lnTo>
                        <a:pt x="109" y="243"/>
                      </a:lnTo>
                      <a:lnTo>
                        <a:pt x="109" y="243"/>
                      </a:lnTo>
                      <a:lnTo>
                        <a:pt x="109" y="241"/>
                      </a:lnTo>
                      <a:lnTo>
                        <a:pt x="107" y="241"/>
                      </a:lnTo>
                      <a:lnTo>
                        <a:pt x="107" y="241"/>
                      </a:lnTo>
                      <a:lnTo>
                        <a:pt x="107" y="241"/>
                      </a:lnTo>
                      <a:lnTo>
                        <a:pt x="107" y="241"/>
                      </a:lnTo>
                      <a:lnTo>
                        <a:pt x="107" y="239"/>
                      </a:lnTo>
                      <a:lnTo>
                        <a:pt x="107" y="239"/>
                      </a:lnTo>
                      <a:lnTo>
                        <a:pt x="107" y="239"/>
                      </a:lnTo>
                      <a:lnTo>
                        <a:pt x="105" y="239"/>
                      </a:lnTo>
                      <a:lnTo>
                        <a:pt x="105" y="237"/>
                      </a:lnTo>
                      <a:lnTo>
                        <a:pt x="105" y="237"/>
                      </a:lnTo>
                      <a:lnTo>
                        <a:pt x="105" y="237"/>
                      </a:lnTo>
                      <a:lnTo>
                        <a:pt x="103" y="237"/>
                      </a:lnTo>
                      <a:lnTo>
                        <a:pt x="103" y="236"/>
                      </a:lnTo>
                      <a:lnTo>
                        <a:pt x="103" y="236"/>
                      </a:lnTo>
                      <a:lnTo>
                        <a:pt x="103" y="236"/>
                      </a:lnTo>
                      <a:lnTo>
                        <a:pt x="103" y="236"/>
                      </a:lnTo>
                      <a:lnTo>
                        <a:pt x="103" y="234"/>
                      </a:lnTo>
                      <a:lnTo>
                        <a:pt x="102" y="234"/>
                      </a:lnTo>
                      <a:lnTo>
                        <a:pt x="102" y="234"/>
                      </a:lnTo>
                      <a:lnTo>
                        <a:pt x="102" y="234"/>
                      </a:lnTo>
                      <a:lnTo>
                        <a:pt x="102" y="234"/>
                      </a:lnTo>
                      <a:lnTo>
                        <a:pt x="100" y="234"/>
                      </a:lnTo>
                      <a:lnTo>
                        <a:pt x="100" y="234"/>
                      </a:lnTo>
                      <a:lnTo>
                        <a:pt x="98" y="234"/>
                      </a:lnTo>
                      <a:lnTo>
                        <a:pt x="98" y="234"/>
                      </a:lnTo>
                      <a:lnTo>
                        <a:pt x="98" y="234"/>
                      </a:lnTo>
                      <a:lnTo>
                        <a:pt x="98" y="236"/>
                      </a:lnTo>
                      <a:lnTo>
                        <a:pt x="98" y="236"/>
                      </a:lnTo>
                      <a:lnTo>
                        <a:pt x="96" y="236"/>
                      </a:lnTo>
                      <a:lnTo>
                        <a:pt x="96" y="236"/>
                      </a:lnTo>
                      <a:lnTo>
                        <a:pt x="94" y="236"/>
                      </a:lnTo>
                      <a:lnTo>
                        <a:pt x="94" y="236"/>
                      </a:lnTo>
                      <a:lnTo>
                        <a:pt x="94" y="236"/>
                      </a:lnTo>
                      <a:lnTo>
                        <a:pt x="94" y="236"/>
                      </a:lnTo>
                      <a:lnTo>
                        <a:pt x="92" y="236"/>
                      </a:lnTo>
                      <a:lnTo>
                        <a:pt x="92" y="236"/>
                      </a:lnTo>
                      <a:lnTo>
                        <a:pt x="92" y="236"/>
                      </a:lnTo>
                      <a:lnTo>
                        <a:pt x="90" y="236"/>
                      </a:lnTo>
                      <a:lnTo>
                        <a:pt x="90" y="237"/>
                      </a:lnTo>
                      <a:lnTo>
                        <a:pt x="90" y="237"/>
                      </a:lnTo>
                      <a:lnTo>
                        <a:pt x="88" y="237"/>
                      </a:lnTo>
                      <a:lnTo>
                        <a:pt x="88" y="237"/>
                      </a:lnTo>
                      <a:lnTo>
                        <a:pt x="88" y="237"/>
                      </a:lnTo>
                      <a:lnTo>
                        <a:pt x="88" y="237"/>
                      </a:lnTo>
                      <a:lnTo>
                        <a:pt x="86" y="237"/>
                      </a:lnTo>
                      <a:lnTo>
                        <a:pt x="86" y="237"/>
                      </a:lnTo>
                      <a:lnTo>
                        <a:pt x="86" y="237"/>
                      </a:lnTo>
                      <a:lnTo>
                        <a:pt x="84" y="237"/>
                      </a:lnTo>
                      <a:lnTo>
                        <a:pt x="84" y="239"/>
                      </a:lnTo>
                      <a:lnTo>
                        <a:pt x="84" y="239"/>
                      </a:lnTo>
                      <a:lnTo>
                        <a:pt x="82" y="239"/>
                      </a:lnTo>
                      <a:lnTo>
                        <a:pt x="82" y="239"/>
                      </a:lnTo>
                      <a:lnTo>
                        <a:pt x="82" y="239"/>
                      </a:lnTo>
                      <a:lnTo>
                        <a:pt x="81" y="239"/>
                      </a:lnTo>
                      <a:lnTo>
                        <a:pt x="81" y="239"/>
                      </a:lnTo>
                      <a:lnTo>
                        <a:pt x="81" y="239"/>
                      </a:lnTo>
                      <a:lnTo>
                        <a:pt x="79" y="239"/>
                      </a:lnTo>
                      <a:lnTo>
                        <a:pt x="79" y="239"/>
                      </a:lnTo>
                      <a:lnTo>
                        <a:pt x="77" y="239"/>
                      </a:lnTo>
                      <a:lnTo>
                        <a:pt x="77" y="239"/>
                      </a:lnTo>
                      <a:lnTo>
                        <a:pt x="77" y="239"/>
                      </a:lnTo>
                      <a:lnTo>
                        <a:pt x="75" y="239"/>
                      </a:lnTo>
                      <a:lnTo>
                        <a:pt x="75" y="239"/>
                      </a:lnTo>
                      <a:lnTo>
                        <a:pt x="75" y="239"/>
                      </a:lnTo>
                      <a:lnTo>
                        <a:pt x="73" y="239"/>
                      </a:lnTo>
                      <a:lnTo>
                        <a:pt x="73" y="239"/>
                      </a:lnTo>
                      <a:lnTo>
                        <a:pt x="71" y="239"/>
                      </a:lnTo>
                      <a:lnTo>
                        <a:pt x="71" y="239"/>
                      </a:lnTo>
                      <a:lnTo>
                        <a:pt x="71" y="239"/>
                      </a:lnTo>
                      <a:lnTo>
                        <a:pt x="69" y="239"/>
                      </a:lnTo>
                      <a:lnTo>
                        <a:pt x="69" y="239"/>
                      </a:lnTo>
                      <a:lnTo>
                        <a:pt x="69" y="239"/>
                      </a:lnTo>
                      <a:lnTo>
                        <a:pt x="69" y="239"/>
                      </a:lnTo>
                      <a:lnTo>
                        <a:pt x="69" y="239"/>
                      </a:lnTo>
                      <a:lnTo>
                        <a:pt x="67" y="239"/>
                      </a:lnTo>
                      <a:lnTo>
                        <a:pt x="67" y="237"/>
                      </a:lnTo>
                      <a:lnTo>
                        <a:pt x="67" y="237"/>
                      </a:lnTo>
                      <a:lnTo>
                        <a:pt x="67" y="237"/>
                      </a:lnTo>
                      <a:lnTo>
                        <a:pt x="67" y="236"/>
                      </a:lnTo>
                      <a:lnTo>
                        <a:pt x="67" y="236"/>
                      </a:lnTo>
                      <a:lnTo>
                        <a:pt x="67" y="236"/>
                      </a:lnTo>
                      <a:lnTo>
                        <a:pt x="69" y="236"/>
                      </a:lnTo>
                      <a:lnTo>
                        <a:pt x="69" y="234"/>
                      </a:lnTo>
                      <a:lnTo>
                        <a:pt x="67" y="234"/>
                      </a:lnTo>
                      <a:lnTo>
                        <a:pt x="67" y="234"/>
                      </a:lnTo>
                      <a:lnTo>
                        <a:pt x="67" y="234"/>
                      </a:lnTo>
                      <a:lnTo>
                        <a:pt x="65" y="234"/>
                      </a:lnTo>
                      <a:lnTo>
                        <a:pt x="65" y="234"/>
                      </a:lnTo>
                      <a:lnTo>
                        <a:pt x="65" y="234"/>
                      </a:lnTo>
                      <a:lnTo>
                        <a:pt x="65" y="234"/>
                      </a:lnTo>
                      <a:lnTo>
                        <a:pt x="63" y="234"/>
                      </a:lnTo>
                      <a:lnTo>
                        <a:pt x="63" y="232"/>
                      </a:lnTo>
                      <a:lnTo>
                        <a:pt x="63" y="232"/>
                      </a:lnTo>
                      <a:lnTo>
                        <a:pt x="63" y="232"/>
                      </a:lnTo>
                      <a:lnTo>
                        <a:pt x="61" y="232"/>
                      </a:lnTo>
                      <a:lnTo>
                        <a:pt x="61" y="232"/>
                      </a:lnTo>
                      <a:lnTo>
                        <a:pt x="61" y="230"/>
                      </a:lnTo>
                      <a:lnTo>
                        <a:pt x="61" y="230"/>
                      </a:lnTo>
                      <a:lnTo>
                        <a:pt x="59" y="230"/>
                      </a:lnTo>
                      <a:lnTo>
                        <a:pt x="59" y="230"/>
                      </a:lnTo>
                      <a:lnTo>
                        <a:pt x="59" y="230"/>
                      </a:lnTo>
                      <a:lnTo>
                        <a:pt x="59" y="230"/>
                      </a:lnTo>
                      <a:lnTo>
                        <a:pt x="58" y="230"/>
                      </a:lnTo>
                      <a:lnTo>
                        <a:pt x="58" y="228"/>
                      </a:lnTo>
                      <a:lnTo>
                        <a:pt x="58" y="228"/>
                      </a:lnTo>
                      <a:lnTo>
                        <a:pt x="56" y="228"/>
                      </a:lnTo>
                      <a:lnTo>
                        <a:pt x="56" y="228"/>
                      </a:lnTo>
                      <a:lnTo>
                        <a:pt x="56" y="228"/>
                      </a:lnTo>
                      <a:lnTo>
                        <a:pt x="56" y="228"/>
                      </a:lnTo>
                      <a:lnTo>
                        <a:pt x="54" y="228"/>
                      </a:lnTo>
                      <a:lnTo>
                        <a:pt x="54" y="228"/>
                      </a:lnTo>
                      <a:lnTo>
                        <a:pt x="54" y="226"/>
                      </a:lnTo>
                      <a:lnTo>
                        <a:pt x="54" y="226"/>
                      </a:lnTo>
                      <a:lnTo>
                        <a:pt x="52" y="226"/>
                      </a:lnTo>
                      <a:lnTo>
                        <a:pt x="52" y="226"/>
                      </a:lnTo>
                      <a:lnTo>
                        <a:pt x="52" y="226"/>
                      </a:lnTo>
                      <a:lnTo>
                        <a:pt x="52" y="226"/>
                      </a:lnTo>
                      <a:lnTo>
                        <a:pt x="50" y="226"/>
                      </a:lnTo>
                      <a:lnTo>
                        <a:pt x="50" y="226"/>
                      </a:lnTo>
                      <a:lnTo>
                        <a:pt x="50" y="226"/>
                      </a:lnTo>
                      <a:lnTo>
                        <a:pt x="48" y="226"/>
                      </a:lnTo>
                      <a:lnTo>
                        <a:pt x="48" y="224"/>
                      </a:lnTo>
                      <a:lnTo>
                        <a:pt x="48" y="224"/>
                      </a:lnTo>
                      <a:lnTo>
                        <a:pt x="48" y="224"/>
                      </a:lnTo>
                      <a:lnTo>
                        <a:pt x="48" y="224"/>
                      </a:lnTo>
                      <a:lnTo>
                        <a:pt x="46" y="224"/>
                      </a:lnTo>
                      <a:lnTo>
                        <a:pt x="46" y="222"/>
                      </a:lnTo>
                      <a:lnTo>
                        <a:pt x="48" y="222"/>
                      </a:lnTo>
                      <a:lnTo>
                        <a:pt x="48" y="222"/>
                      </a:lnTo>
                      <a:lnTo>
                        <a:pt x="48" y="222"/>
                      </a:lnTo>
                      <a:lnTo>
                        <a:pt x="50" y="222"/>
                      </a:lnTo>
                      <a:lnTo>
                        <a:pt x="50" y="222"/>
                      </a:lnTo>
                      <a:lnTo>
                        <a:pt x="50" y="222"/>
                      </a:lnTo>
                      <a:lnTo>
                        <a:pt x="50" y="222"/>
                      </a:lnTo>
                      <a:lnTo>
                        <a:pt x="50" y="220"/>
                      </a:lnTo>
                      <a:lnTo>
                        <a:pt x="52" y="220"/>
                      </a:lnTo>
                      <a:lnTo>
                        <a:pt x="52" y="220"/>
                      </a:lnTo>
                      <a:lnTo>
                        <a:pt x="52" y="220"/>
                      </a:lnTo>
                      <a:lnTo>
                        <a:pt x="54" y="220"/>
                      </a:lnTo>
                      <a:lnTo>
                        <a:pt x="54" y="220"/>
                      </a:lnTo>
                      <a:lnTo>
                        <a:pt x="54" y="218"/>
                      </a:lnTo>
                      <a:lnTo>
                        <a:pt x="54" y="218"/>
                      </a:lnTo>
                      <a:lnTo>
                        <a:pt x="54" y="218"/>
                      </a:lnTo>
                      <a:lnTo>
                        <a:pt x="54" y="218"/>
                      </a:lnTo>
                      <a:lnTo>
                        <a:pt x="54" y="218"/>
                      </a:lnTo>
                      <a:lnTo>
                        <a:pt x="54" y="216"/>
                      </a:lnTo>
                      <a:lnTo>
                        <a:pt x="54" y="216"/>
                      </a:lnTo>
                      <a:lnTo>
                        <a:pt x="52" y="216"/>
                      </a:lnTo>
                      <a:lnTo>
                        <a:pt x="52" y="216"/>
                      </a:lnTo>
                      <a:lnTo>
                        <a:pt x="52" y="216"/>
                      </a:lnTo>
                      <a:lnTo>
                        <a:pt x="50" y="216"/>
                      </a:lnTo>
                      <a:lnTo>
                        <a:pt x="50" y="214"/>
                      </a:lnTo>
                      <a:lnTo>
                        <a:pt x="50" y="214"/>
                      </a:lnTo>
                      <a:lnTo>
                        <a:pt x="52" y="214"/>
                      </a:lnTo>
                      <a:lnTo>
                        <a:pt x="52" y="213"/>
                      </a:lnTo>
                      <a:lnTo>
                        <a:pt x="52" y="213"/>
                      </a:lnTo>
                      <a:lnTo>
                        <a:pt x="50" y="213"/>
                      </a:lnTo>
                      <a:lnTo>
                        <a:pt x="50" y="211"/>
                      </a:lnTo>
                      <a:lnTo>
                        <a:pt x="50" y="211"/>
                      </a:lnTo>
                      <a:lnTo>
                        <a:pt x="50" y="211"/>
                      </a:lnTo>
                      <a:lnTo>
                        <a:pt x="50" y="211"/>
                      </a:lnTo>
                      <a:lnTo>
                        <a:pt x="48" y="211"/>
                      </a:lnTo>
                      <a:lnTo>
                        <a:pt x="48" y="211"/>
                      </a:lnTo>
                      <a:lnTo>
                        <a:pt x="48" y="213"/>
                      </a:lnTo>
                      <a:lnTo>
                        <a:pt x="48" y="213"/>
                      </a:lnTo>
                      <a:lnTo>
                        <a:pt x="48" y="213"/>
                      </a:lnTo>
                      <a:lnTo>
                        <a:pt x="48" y="213"/>
                      </a:lnTo>
                      <a:lnTo>
                        <a:pt x="46" y="213"/>
                      </a:lnTo>
                      <a:lnTo>
                        <a:pt x="46" y="213"/>
                      </a:lnTo>
                      <a:lnTo>
                        <a:pt x="44" y="213"/>
                      </a:lnTo>
                      <a:lnTo>
                        <a:pt x="44" y="213"/>
                      </a:lnTo>
                      <a:lnTo>
                        <a:pt x="44" y="213"/>
                      </a:lnTo>
                      <a:lnTo>
                        <a:pt x="44" y="213"/>
                      </a:lnTo>
                      <a:lnTo>
                        <a:pt x="44" y="211"/>
                      </a:lnTo>
                      <a:lnTo>
                        <a:pt x="42" y="211"/>
                      </a:lnTo>
                      <a:lnTo>
                        <a:pt x="42" y="211"/>
                      </a:lnTo>
                      <a:lnTo>
                        <a:pt x="42" y="211"/>
                      </a:lnTo>
                      <a:lnTo>
                        <a:pt x="42" y="209"/>
                      </a:lnTo>
                      <a:lnTo>
                        <a:pt x="42" y="209"/>
                      </a:lnTo>
                      <a:lnTo>
                        <a:pt x="42" y="209"/>
                      </a:lnTo>
                      <a:lnTo>
                        <a:pt x="42" y="209"/>
                      </a:lnTo>
                      <a:lnTo>
                        <a:pt x="40" y="209"/>
                      </a:lnTo>
                      <a:lnTo>
                        <a:pt x="40" y="209"/>
                      </a:lnTo>
                      <a:lnTo>
                        <a:pt x="38" y="209"/>
                      </a:lnTo>
                      <a:lnTo>
                        <a:pt x="38" y="209"/>
                      </a:lnTo>
                      <a:lnTo>
                        <a:pt x="38" y="207"/>
                      </a:lnTo>
                      <a:lnTo>
                        <a:pt x="38" y="207"/>
                      </a:lnTo>
                      <a:lnTo>
                        <a:pt x="38" y="207"/>
                      </a:lnTo>
                      <a:lnTo>
                        <a:pt x="38" y="205"/>
                      </a:lnTo>
                      <a:lnTo>
                        <a:pt x="38" y="205"/>
                      </a:lnTo>
                      <a:lnTo>
                        <a:pt x="38" y="203"/>
                      </a:lnTo>
                      <a:lnTo>
                        <a:pt x="37" y="203"/>
                      </a:lnTo>
                      <a:lnTo>
                        <a:pt x="37" y="203"/>
                      </a:lnTo>
                      <a:lnTo>
                        <a:pt x="37" y="205"/>
                      </a:lnTo>
                      <a:lnTo>
                        <a:pt x="35" y="205"/>
                      </a:lnTo>
                      <a:lnTo>
                        <a:pt x="35" y="205"/>
                      </a:lnTo>
                      <a:lnTo>
                        <a:pt x="35" y="205"/>
                      </a:lnTo>
                      <a:lnTo>
                        <a:pt x="35" y="203"/>
                      </a:lnTo>
                      <a:lnTo>
                        <a:pt x="35" y="203"/>
                      </a:lnTo>
                      <a:lnTo>
                        <a:pt x="33" y="203"/>
                      </a:lnTo>
                      <a:lnTo>
                        <a:pt x="33" y="201"/>
                      </a:lnTo>
                      <a:lnTo>
                        <a:pt x="33" y="201"/>
                      </a:lnTo>
                      <a:lnTo>
                        <a:pt x="33" y="201"/>
                      </a:lnTo>
                      <a:lnTo>
                        <a:pt x="33" y="199"/>
                      </a:lnTo>
                      <a:lnTo>
                        <a:pt x="35" y="199"/>
                      </a:lnTo>
                      <a:lnTo>
                        <a:pt x="35" y="199"/>
                      </a:lnTo>
                      <a:lnTo>
                        <a:pt x="35" y="197"/>
                      </a:lnTo>
                      <a:lnTo>
                        <a:pt x="35" y="197"/>
                      </a:lnTo>
                      <a:lnTo>
                        <a:pt x="35" y="197"/>
                      </a:lnTo>
                      <a:lnTo>
                        <a:pt x="35" y="197"/>
                      </a:lnTo>
                      <a:lnTo>
                        <a:pt x="37" y="197"/>
                      </a:lnTo>
                      <a:lnTo>
                        <a:pt x="37" y="197"/>
                      </a:lnTo>
                      <a:lnTo>
                        <a:pt x="37" y="195"/>
                      </a:lnTo>
                      <a:lnTo>
                        <a:pt x="37" y="195"/>
                      </a:lnTo>
                      <a:lnTo>
                        <a:pt x="37" y="195"/>
                      </a:lnTo>
                      <a:lnTo>
                        <a:pt x="37" y="193"/>
                      </a:lnTo>
                      <a:lnTo>
                        <a:pt x="37" y="193"/>
                      </a:lnTo>
                      <a:lnTo>
                        <a:pt x="37" y="193"/>
                      </a:lnTo>
                      <a:lnTo>
                        <a:pt x="37" y="193"/>
                      </a:lnTo>
                      <a:lnTo>
                        <a:pt x="37" y="193"/>
                      </a:lnTo>
                      <a:lnTo>
                        <a:pt x="37" y="191"/>
                      </a:lnTo>
                      <a:lnTo>
                        <a:pt x="37" y="191"/>
                      </a:lnTo>
                      <a:lnTo>
                        <a:pt x="38" y="191"/>
                      </a:lnTo>
                      <a:lnTo>
                        <a:pt x="38" y="193"/>
                      </a:lnTo>
                      <a:lnTo>
                        <a:pt x="38" y="193"/>
                      </a:lnTo>
                      <a:lnTo>
                        <a:pt x="38" y="193"/>
                      </a:lnTo>
                      <a:lnTo>
                        <a:pt x="38" y="193"/>
                      </a:lnTo>
                      <a:lnTo>
                        <a:pt x="38" y="193"/>
                      </a:lnTo>
                      <a:lnTo>
                        <a:pt x="38" y="195"/>
                      </a:lnTo>
                      <a:lnTo>
                        <a:pt x="38" y="195"/>
                      </a:lnTo>
                      <a:lnTo>
                        <a:pt x="38" y="197"/>
                      </a:lnTo>
                      <a:lnTo>
                        <a:pt x="38" y="197"/>
                      </a:lnTo>
                      <a:lnTo>
                        <a:pt x="38" y="197"/>
                      </a:lnTo>
                      <a:lnTo>
                        <a:pt x="40" y="197"/>
                      </a:lnTo>
                      <a:lnTo>
                        <a:pt x="40" y="197"/>
                      </a:lnTo>
                      <a:lnTo>
                        <a:pt x="42" y="197"/>
                      </a:lnTo>
                      <a:lnTo>
                        <a:pt x="42" y="195"/>
                      </a:lnTo>
                      <a:lnTo>
                        <a:pt x="42" y="195"/>
                      </a:lnTo>
                      <a:lnTo>
                        <a:pt x="42" y="195"/>
                      </a:lnTo>
                      <a:lnTo>
                        <a:pt x="42" y="195"/>
                      </a:lnTo>
                      <a:lnTo>
                        <a:pt x="42" y="193"/>
                      </a:lnTo>
                      <a:lnTo>
                        <a:pt x="40" y="193"/>
                      </a:lnTo>
                      <a:lnTo>
                        <a:pt x="40" y="193"/>
                      </a:lnTo>
                      <a:lnTo>
                        <a:pt x="40" y="193"/>
                      </a:lnTo>
                      <a:lnTo>
                        <a:pt x="40" y="191"/>
                      </a:lnTo>
                      <a:lnTo>
                        <a:pt x="42" y="191"/>
                      </a:lnTo>
                      <a:lnTo>
                        <a:pt x="42" y="191"/>
                      </a:lnTo>
                      <a:lnTo>
                        <a:pt x="42" y="191"/>
                      </a:lnTo>
                      <a:lnTo>
                        <a:pt x="42" y="190"/>
                      </a:lnTo>
                      <a:lnTo>
                        <a:pt x="42" y="190"/>
                      </a:lnTo>
                      <a:lnTo>
                        <a:pt x="42" y="190"/>
                      </a:lnTo>
                      <a:lnTo>
                        <a:pt x="44" y="190"/>
                      </a:lnTo>
                      <a:lnTo>
                        <a:pt x="44" y="190"/>
                      </a:lnTo>
                      <a:lnTo>
                        <a:pt x="44" y="188"/>
                      </a:lnTo>
                      <a:lnTo>
                        <a:pt x="44" y="188"/>
                      </a:lnTo>
                      <a:lnTo>
                        <a:pt x="44" y="188"/>
                      </a:lnTo>
                      <a:lnTo>
                        <a:pt x="46" y="188"/>
                      </a:lnTo>
                      <a:lnTo>
                        <a:pt x="46" y="188"/>
                      </a:lnTo>
                      <a:lnTo>
                        <a:pt x="46" y="186"/>
                      </a:lnTo>
                      <a:lnTo>
                        <a:pt x="48" y="186"/>
                      </a:lnTo>
                      <a:lnTo>
                        <a:pt x="48" y="186"/>
                      </a:lnTo>
                      <a:lnTo>
                        <a:pt x="48" y="186"/>
                      </a:lnTo>
                      <a:lnTo>
                        <a:pt x="48" y="186"/>
                      </a:lnTo>
                      <a:lnTo>
                        <a:pt x="48" y="186"/>
                      </a:lnTo>
                      <a:lnTo>
                        <a:pt x="50" y="186"/>
                      </a:lnTo>
                      <a:lnTo>
                        <a:pt x="50" y="184"/>
                      </a:lnTo>
                      <a:lnTo>
                        <a:pt x="50" y="184"/>
                      </a:lnTo>
                      <a:lnTo>
                        <a:pt x="50" y="184"/>
                      </a:lnTo>
                      <a:lnTo>
                        <a:pt x="50" y="184"/>
                      </a:lnTo>
                      <a:lnTo>
                        <a:pt x="52" y="184"/>
                      </a:lnTo>
                      <a:lnTo>
                        <a:pt x="52" y="182"/>
                      </a:lnTo>
                      <a:lnTo>
                        <a:pt x="52" y="182"/>
                      </a:lnTo>
                      <a:lnTo>
                        <a:pt x="54" y="182"/>
                      </a:lnTo>
                      <a:lnTo>
                        <a:pt x="54" y="182"/>
                      </a:lnTo>
                      <a:lnTo>
                        <a:pt x="54" y="182"/>
                      </a:lnTo>
                      <a:lnTo>
                        <a:pt x="54" y="180"/>
                      </a:lnTo>
                      <a:lnTo>
                        <a:pt x="54" y="180"/>
                      </a:lnTo>
                      <a:lnTo>
                        <a:pt x="54" y="182"/>
                      </a:lnTo>
                      <a:lnTo>
                        <a:pt x="56" y="182"/>
                      </a:lnTo>
                      <a:lnTo>
                        <a:pt x="56" y="180"/>
                      </a:lnTo>
                      <a:lnTo>
                        <a:pt x="56" y="180"/>
                      </a:lnTo>
                      <a:lnTo>
                        <a:pt x="56" y="180"/>
                      </a:lnTo>
                      <a:lnTo>
                        <a:pt x="56" y="180"/>
                      </a:lnTo>
                      <a:lnTo>
                        <a:pt x="56" y="178"/>
                      </a:lnTo>
                      <a:lnTo>
                        <a:pt x="56" y="178"/>
                      </a:lnTo>
                      <a:lnTo>
                        <a:pt x="56" y="178"/>
                      </a:lnTo>
                      <a:lnTo>
                        <a:pt x="56" y="178"/>
                      </a:lnTo>
                      <a:lnTo>
                        <a:pt x="56" y="176"/>
                      </a:lnTo>
                      <a:lnTo>
                        <a:pt x="56" y="176"/>
                      </a:lnTo>
                      <a:lnTo>
                        <a:pt x="56" y="176"/>
                      </a:lnTo>
                      <a:lnTo>
                        <a:pt x="58" y="176"/>
                      </a:lnTo>
                      <a:lnTo>
                        <a:pt x="58" y="174"/>
                      </a:lnTo>
                      <a:lnTo>
                        <a:pt x="58" y="174"/>
                      </a:lnTo>
                      <a:lnTo>
                        <a:pt x="58" y="174"/>
                      </a:lnTo>
                      <a:lnTo>
                        <a:pt x="58" y="172"/>
                      </a:lnTo>
                      <a:lnTo>
                        <a:pt x="59" y="172"/>
                      </a:lnTo>
                      <a:lnTo>
                        <a:pt x="59" y="172"/>
                      </a:lnTo>
                      <a:lnTo>
                        <a:pt x="59" y="172"/>
                      </a:lnTo>
                      <a:lnTo>
                        <a:pt x="59" y="172"/>
                      </a:lnTo>
                      <a:lnTo>
                        <a:pt x="59" y="170"/>
                      </a:lnTo>
                      <a:lnTo>
                        <a:pt x="59" y="170"/>
                      </a:lnTo>
                      <a:lnTo>
                        <a:pt x="61" y="170"/>
                      </a:lnTo>
                      <a:lnTo>
                        <a:pt x="61" y="170"/>
                      </a:lnTo>
                      <a:lnTo>
                        <a:pt x="61" y="170"/>
                      </a:lnTo>
                      <a:lnTo>
                        <a:pt x="61" y="170"/>
                      </a:lnTo>
                      <a:lnTo>
                        <a:pt x="61" y="168"/>
                      </a:lnTo>
                      <a:lnTo>
                        <a:pt x="63" y="168"/>
                      </a:lnTo>
                      <a:lnTo>
                        <a:pt x="63" y="168"/>
                      </a:lnTo>
                      <a:lnTo>
                        <a:pt x="63" y="168"/>
                      </a:lnTo>
                      <a:lnTo>
                        <a:pt x="65" y="168"/>
                      </a:lnTo>
                      <a:lnTo>
                        <a:pt x="65" y="168"/>
                      </a:lnTo>
                      <a:lnTo>
                        <a:pt x="65" y="168"/>
                      </a:lnTo>
                      <a:lnTo>
                        <a:pt x="67" y="168"/>
                      </a:lnTo>
                      <a:lnTo>
                        <a:pt x="67" y="168"/>
                      </a:lnTo>
                      <a:lnTo>
                        <a:pt x="67" y="167"/>
                      </a:lnTo>
                      <a:lnTo>
                        <a:pt x="69" y="167"/>
                      </a:lnTo>
                      <a:lnTo>
                        <a:pt x="69" y="167"/>
                      </a:lnTo>
                      <a:lnTo>
                        <a:pt x="69" y="167"/>
                      </a:lnTo>
                      <a:lnTo>
                        <a:pt x="71" y="167"/>
                      </a:lnTo>
                      <a:lnTo>
                        <a:pt x="71" y="167"/>
                      </a:lnTo>
                      <a:lnTo>
                        <a:pt x="71" y="167"/>
                      </a:lnTo>
                      <a:lnTo>
                        <a:pt x="73" y="167"/>
                      </a:lnTo>
                      <a:lnTo>
                        <a:pt x="73" y="168"/>
                      </a:lnTo>
                      <a:lnTo>
                        <a:pt x="73" y="168"/>
                      </a:lnTo>
                      <a:lnTo>
                        <a:pt x="75" y="168"/>
                      </a:lnTo>
                      <a:lnTo>
                        <a:pt x="75" y="168"/>
                      </a:lnTo>
                      <a:lnTo>
                        <a:pt x="75" y="168"/>
                      </a:lnTo>
                      <a:lnTo>
                        <a:pt x="77" y="168"/>
                      </a:lnTo>
                      <a:lnTo>
                        <a:pt x="77" y="168"/>
                      </a:lnTo>
                      <a:lnTo>
                        <a:pt x="77" y="168"/>
                      </a:lnTo>
                      <a:lnTo>
                        <a:pt x="77" y="168"/>
                      </a:lnTo>
                      <a:lnTo>
                        <a:pt x="77" y="170"/>
                      </a:lnTo>
                      <a:lnTo>
                        <a:pt x="79" y="170"/>
                      </a:lnTo>
                      <a:lnTo>
                        <a:pt x="79" y="170"/>
                      </a:lnTo>
                      <a:lnTo>
                        <a:pt x="81" y="170"/>
                      </a:lnTo>
                      <a:lnTo>
                        <a:pt x="81" y="170"/>
                      </a:lnTo>
                      <a:lnTo>
                        <a:pt x="81" y="170"/>
                      </a:lnTo>
                      <a:lnTo>
                        <a:pt x="81" y="170"/>
                      </a:lnTo>
                      <a:lnTo>
                        <a:pt x="82" y="170"/>
                      </a:lnTo>
                      <a:lnTo>
                        <a:pt x="82" y="170"/>
                      </a:lnTo>
                      <a:lnTo>
                        <a:pt x="82" y="170"/>
                      </a:lnTo>
                      <a:lnTo>
                        <a:pt x="82" y="170"/>
                      </a:lnTo>
                      <a:lnTo>
                        <a:pt x="84" y="170"/>
                      </a:lnTo>
                      <a:lnTo>
                        <a:pt x="84" y="170"/>
                      </a:lnTo>
                      <a:lnTo>
                        <a:pt x="86" y="170"/>
                      </a:lnTo>
                      <a:lnTo>
                        <a:pt x="86" y="170"/>
                      </a:lnTo>
                      <a:lnTo>
                        <a:pt x="86" y="170"/>
                      </a:lnTo>
                      <a:lnTo>
                        <a:pt x="88" y="170"/>
                      </a:lnTo>
                      <a:lnTo>
                        <a:pt x="88" y="170"/>
                      </a:lnTo>
                      <a:lnTo>
                        <a:pt x="88" y="170"/>
                      </a:lnTo>
                      <a:lnTo>
                        <a:pt x="88" y="170"/>
                      </a:lnTo>
                      <a:lnTo>
                        <a:pt x="90" y="170"/>
                      </a:lnTo>
                      <a:lnTo>
                        <a:pt x="90" y="170"/>
                      </a:lnTo>
                      <a:lnTo>
                        <a:pt x="90" y="170"/>
                      </a:lnTo>
                      <a:lnTo>
                        <a:pt x="92" y="170"/>
                      </a:lnTo>
                      <a:lnTo>
                        <a:pt x="92" y="168"/>
                      </a:lnTo>
                      <a:lnTo>
                        <a:pt x="92" y="168"/>
                      </a:lnTo>
                      <a:lnTo>
                        <a:pt x="92" y="168"/>
                      </a:lnTo>
                      <a:lnTo>
                        <a:pt x="92" y="168"/>
                      </a:lnTo>
                      <a:lnTo>
                        <a:pt x="94" y="168"/>
                      </a:lnTo>
                      <a:lnTo>
                        <a:pt x="94" y="168"/>
                      </a:lnTo>
                      <a:lnTo>
                        <a:pt x="94" y="168"/>
                      </a:lnTo>
                      <a:lnTo>
                        <a:pt x="94" y="167"/>
                      </a:lnTo>
                      <a:lnTo>
                        <a:pt x="96" y="167"/>
                      </a:lnTo>
                      <a:lnTo>
                        <a:pt x="96" y="167"/>
                      </a:lnTo>
                      <a:lnTo>
                        <a:pt x="96" y="167"/>
                      </a:lnTo>
                      <a:lnTo>
                        <a:pt x="98" y="167"/>
                      </a:lnTo>
                      <a:lnTo>
                        <a:pt x="98" y="165"/>
                      </a:lnTo>
                      <a:lnTo>
                        <a:pt x="98" y="165"/>
                      </a:lnTo>
                      <a:lnTo>
                        <a:pt x="98" y="165"/>
                      </a:lnTo>
                      <a:lnTo>
                        <a:pt x="98" y="165"/>
                      </a:lnTo>
                      <a:lnTo>
                        <a:pt x="100" y="165"/>
                      </a:lnTo>
                      <a:lnTo>
                        <a:pt x="100" y="163"/>
                      </a:lnTo>
                      <a:lnTo>
                        <a:pt x="100" y="163"/>
                      </a:lnTo>
                      <a:lnTo>
                        <a:pt x="100" y="163"/>
                      </a:lnTo>
                      <a:lnTo>
                        <a:pt x="100" y="163"/>
                      </a:lnTo>
                      <a:lnTo>
                        <a:pt x="98" y="163"/>
                      </a:lnTo>
                      <a:lnTo>
                        <a:pt x="98" y="163"/>
                      </a:lnTo>
                      <a:lnTo>
                        <a:pt x="98" y="163"/>
                      </a:lnTo>
                      <a:lnTo>
                        <a:pt x="96" y="163"/>
                      </a:lnTo>
                      <a:lnTo>
                        <a:pt x="96" y="163"/>
                      </a:lnTo>
                      <a:lnTo>
                        <a:pt x="94" y="163"/>
                      </a:lnTo>
                      <a:lnTo>
                        <a:pt x="94" y="161"/>
                      </a:lnTo>
                      <a:lnTo>
                        <a:pt x="94" y="161"/>
                      </a:lnTo>
                      <a:lnTo>
                        <a:pt x="94" y="161"/>
                      </a:lnTo>
                      <a:lnTo>
                        <a:pt x="94" y="161"/>
                      </a:lnTo>
                      <a:lnTo>
                        <a:pt x="94" y="161"/>
                      </a:lnTo>
                      <a:lnTo>
                        <a:pt x="94" y="161"/>
                      </a:lnTo>
                      <a:lnTo>
                        <a:pt x="94" y="161"/>
                      </a:lnTo>
                      <a:lnTo>
                        <a:pt x="96" y="161"/>
                      </a:lnTo>
                      <a:lnTo>
                        <a:pt x="96" y="161"/>
                      </a:lnTo>
                      <a:lnTo>
                        <a:pt x="96" y="159"/>
                      </a:lnTo>
                      <a:lnTo>
                        <a:pt x="98" y="159"/>
                      </a:lnTo>
                      <a:lnTo>
                        <a:pt x="98" y="159"/>
                      </a:lnTo>
                      <a:lnTo>
                        <a:pt x="98" y="161"/>
                      </a:lnTo>
                      <a:lnTo>
                        <a:pt x="98" y="161"/>
                      </a:lnTo>
                      <a:lnTo>
                        <a:pt x="98" y="159"/>
                      </a:lnTo>
                      <a:lnTo>
                        <a:pt x="100" y="159"/>
                      </a:lnTo>
                      <a:lnTo>
                        <a:pt x="100" y="159"/>
                      </a:lnTo>
                      <a:lnTo>
                        <a:pt x="100" y="161"/>
                      </a:lnTo>
                      <a:lnTo>
                        <a:pt x="102" y="161"/>
                      </a:lnTo>
                      <a:lnTo>
                        <a:pt x="102" y="161"/>
                      </a:lnTo>
                      <a:lnTo>
                        <a:pt x="102" y="161"/>
                      </a:lnTo>
                      <a:lnTo>
                        <a:pt x="102" y="161"/>
                      </a:lnTo>
                      <a:lnTo>
                        <a:pt x="102" y="161"/>
                      </a:lnTo>
                      <a:lnTo>
                        <a:pt x="103" y="161"/>
                      </a:lnTo>
                      <a:lnTo>
                        <a:pt x="103" y="161"/>
                      </a:lnTo>
                      <a:lnTo>
                        <a:pt x="103" y="161"/>
                      </a:lnTo>
                      <a:lnTo>
                        <a:pt x="105" y="161"/>
                      </a:lnTo>
                      <a:lnTo>
                        <a:pt x="105" y="161"/>
                      </a:lnTo>
                      <a:lnTo>
                        <a:pt x="105" y="163"/>
                      </a:lnTo>
                      <a:lnTo>
                        <a:pt x="107" y="163"/>
                      </a:lnTo>
                      <a:lnTo>
                        <a:pt x="107" y="163"/>
                      </a:lnTo>
                      <a:lnTo>
                        <a:pt x="107" y="163"/>
                      </a:lnTo>
                      <a:lnTo>
                        <a:pt x="107" y="163"/>
                      </a:lnTo>
                      <a:lnTo>
                        <a:pt x="109" y="163"/>
                      </a:lnTo>
                      <a:lnTo>
                        <a:pt x="109" y="163"/>
                      </a:lnTo>
                      <a:lnTo>
                        <a:pt x="109" y="163"/>
                      </a:lnTo>
                      <a:lnTo>
                        <a:pt x="111" y="163"/>
                      </a:lnTo>
                      <a:lnTo>
                        <a:pt x="111" y="163"/>
                      </a:lnTo>
                      <a:lnTo>
                        <a:pt x="111" y="163"/>
                      </a:lnTo>
                      <a:lnTo>
                        <a:pt x="113" y="163"/>
                      </a:lnTo>
                      <a:lnTo>
                        <a:pt x="113" y="163"/>
                      </a:lnTo>
                      <a:lnTo>
                        <a:pt x="113" y="163"/>
                      </a:lnTo>
                      <a:lnTo>
                        <a:pt x="113" y="163"/>
                      </a:lnTo>
                      <a:lnTo>
                        <a:pt x="115" y="163"/>
                      </a:lnTo>
                      <a:lnTo>
                        <a:pt x="115" y="163"/>
                      </a:lnTo>
                      <a:lnTo>
                        <a:pt x="115" y="163"/>
                      </a:lnTo>
                      <a:lnTo>
                        <a:pt x="115" y="163"/>
                      </a:lnTo>
                      <a:lnTo>
                        <a:pt x="117" y="163"/>
                      </a:lnTo>
                      <a:lnTo>
                        <a:pt x="117" y="163"/>
                      </a:lnTo>
                      <a:lnTo>
                        <a:pt x="119" y="163"/>
                      </a:lnTo>
                      <a:lnTo>
                        <a:pt x="119" y="163"/>
                      </a:lnTo>
                      <a:lnTo>
                        <a:pt x="119" y="163"/>
                      </a:lnTo>
                      <a:lnTo>
                        <a:pt x="121" y="163"/>
                      </a:lnTo>
                      <a:lnTo>
                        <a:pt x="121" y="161"/>
                      </a:lnTo>
                      <a:lnTo>
                        <a:pt x="121" y="161"/>
                      </a:lnTo>
                      <a:lnTo>
                        <a:pt x="121" y="161"/>
                      </a:lnTo>
                      <a:lnTo>
                        <a:pt x="121" y="161"/>
                      </a:lnTo>
                      <a:lnTo>
                        <a:pt x="123" y="161"/>
                      </a:lnTo>
                      <a:lnTo>
                        <a:pt x="123" y="161"/>
                      </a:lnTo>
                      <a:lnTo>
                        <a:pt x="123" y="161"/>
                      </a:lnTo>
                      <a:lnTo>
                        <a:pt x="123" y="159"/>
                      </a:lnTo>
                      <a:lnTo>
                        <a:pt x="125" y="159"/>
                      </a:lnTo>
                      <a:lnTo>
                        <a:pt x="125" y="161"/>
                      </a:lnTo>
                      <a:lnTo>
                        <a:pt x="125" y="161"/>
                      </a:lnTo>
                      <a:lnTo>
                        <a:pt x="125" y="159"/>
                      </a:lnTo>
                      <a:lnTo>
                        <a:pt x="125" y="159"/>
                      </a:lnTo>
                      <a:lnTo>
                        <a:pt x="125" y="159"/>
                      </a:lnTo>
                      <a:lnTo>
                        <a:pt x="126" y="159"/>
                      </a:lnTo>
                      <a:lnTo>
                        <a:pt x="126" y="157"/>
                      </a:lnTo>
                      <a:lnTo>
                        <a:pt x="126" y="157"/>
                      </a:lnTo>
                      <a:lnTo>
                        <a:pt x="128" y="157"/>
                      </a:lnTo>
                      <a:lnTo>
                        <a:pt x="128" y="157"/>
                      </a:lnTo>
                      <a:lnTo>
                        <a:pt x="128" y="155"/>
                      </a:lnTo>
                      <a:lnTo>
                        <a:pt x="126" y="155"/>
                      </a:lnTo>
                      <a:lnTo>
                        <a:pt x="126" y="155"/>
                      </a:lnTo>
                      <a:lnTo>
                        <a:pt x="126" y="153"/>
                      </a:lnTo>
                      <a:lnTo>
                        <a:pt x="126" y="153"/>
                      </a:lnTo>
                      <a:lnTo>
                        <a:pt x="126" y="153"/>
                      </a:lnTo>
                      <a:lnTo>
                        <a:pt x="125" y="153"/>
                      </a:lnTo>
                      <a:lnTo>
                        <a:pt x="125" y="153"/>
                      </a:lnTo>
                      <a:lnTo>
                        <a:pt x="125" y="153"/>
                      </a:lnTo>
                      <a:lnTo>
                        <a:pt x="125" y="151"/>
                      </a:lnTo>
                      <a:lnTo>
                        <a:pt x="125" y="151"/>
                      </a:lnTo>
                      <a:lnTo>
                        <a:pt x="125" y="149"/>
                      </a:lnTo>
                      <a:lnTo>
                        <a:pt x="125" y="149"/>
                      </a:lnTo>
                      <a:lnTo>
                        <a:pt x="125" y="147"/>
                      </a:lnTo>
                      <a:lnTo>
                        <a:pt x="125" y="147"/>
                      </a:lnTo>
                      <a:lnTo>
                        <a:pt x="123" y="147"/>
                      </a:lnTo>
                      <a:lnTo>
                        <a:pt x="123" y="147"/>
                      </a:lnTo>
                      <a:lnTo>
                        <a:pt x="123" y="147"/>
                      </a:lnTo>
                      <a:lnTo>
                        <a:pt x="123" y="145"/>
                      </a:lnTo>
                      <a:lnTo>
                        <a:pt x="121" y="145"/>
                      </a:lnTo>
                      <a:lnTo>
                        <a:pt x="121" y="145"/>
                      </a:lnTo>
                      <a:lnTo>
                        <a:pt x="121" y="145"/>
                      </a:lnTo>
                      <a:lnTo>
                        <a:pt x="121" y="145"/>
                      </a:lnTo>
                      <a:lnTo>
                        <a:pt x="119" y="145"/>
                      </a:lnTo>
                      <a:lnTo>
                        <a:pt x="119" y="145"/>
                      </a:lnTo>
                      <a:lnTo>
                        <a:pt x="119" y="145"/>
                      </a:lnTo>
                      <a:lnTo>
                        <a:pt x="119" y="145"/>
                      </a:lnTo>
                      <a:lnTo>
                        <a:pt x="117" y="145"/>
                      </a:lnTo>
                      <a:lnTo>
                        <a:pt x="117" y="145"/>
                      </a:lnTo>
                      <a:lnTo>
                        <a:pt x="117" y="144"/>
                      </a:lnTo>
                      <a:lnTo>
                        <a:pt x="115" y="144"/>
                      </a:lnTo>
                      <a:lnTo>
                        <a:pt x="115" y="145"/>
                      </a:lnTo>
                      <a:lnTo>
                        <a:pt x="115" y="145"/>
                      </a:lnTo>
                      <a:lnTo>
                        <a:pt x="115" y="145"/>
                      </a:lnTo>
                      <a:lnTo>
                        <a:pt x="115" y="144"/>
                      </a:lnTo>
                      <a:lnTo>
                        <a:pt x="115" y="144"/>
                      </a:lnTo>
                      <a:lnTo>
                        <a:pt x="115" y="144"/>
                      </a:lnTo>
                      <a:lnTo>
                        <a:pt x="115" y="142"/>
                      </a:lnTo>
                      <a:lnTo>
                        <a:pt x="115" y="142"/>
                      </a:lnTo>
                      <a:lnTo>
                        <a:pt x="115" y="142"/>
                      </a:lnTo>
                      <a:lnTo>
                        <a:pt x="117" y="142"/>
                      </a:lnTo>
                      <a:lnTo>
                        <a:pt x="117" y="142"/>
                      </a:lnTo>
                      <a:lnTo>
                        <a:pt x="119" y="142"/>
                      </a:lnTo>
                      <a:lnTo>
                        <a:pt x="119" y="142"/>
                      </a:lnTo>
                      <a:lnTo>
                        <a:pt x="119" y="142"/>
                      </a:lnTo>
                      <a:lnTo>
                        <a:pt x="121" y="142"/>
                      </a:lnTo>
                      <a:lnTo>
                        <a:pt x="121" y="142"/>
                      </a:lnTo>
                      <a:lnTo>
                        <a:pt x="121" y="142"/>
                      </a:lnTo>
                      <a:lnTo>
                        <a:pt x="121" y="142"/>
                      </a:lnTo>
                      <a:lnTo>
                        <a:pt x="121" y="142"/>
                      </a:lnTo>
                      <a:lnTo>
                        <a:pt x="123" y="142"/>
                      </a:lnTo>
                      <a:lnTo>
                        <a:pt x="123" y="140"/>
                      </a:lnTo>
                      <a:lnTo>
                        <a:pt x="123" y="140"/>
                      </a:lnTo>
                      <a:lnTo>
                        <a:pt x="125" y="140"/>
                      </a:lnTo>
                      <a:lnTo>
                        <a:pt x="125" y="140"/>
                      </a:lnTo>
                      <a:lnTo>
                        <a:pt x="125" y="140"/>
                      </a:lnTo>
                      <a:lnTo>
                        <a:pt x="125" y="140"/>
                      </a:lnTo>
                      <a:lnTo>
                        <a:pt x="126" y="140"/>
                      </a:lnTo>
                      <a:lnTo>
                        <a:pt x="126" y="140"/>
                      </a:lnTo>
                      <a:lnTo>
                        <a:pt x="128" y="140"/>
                      </a:lnTo>
                      <a:lnTo>
                        <a:pt x="128" y="138"/>
                      </a:lnTo>
                      <a:lnTo>
                        <a:pt x="128" y="138"/>
                      </a:lnTo>
                      <a:lnTo>
                        <a:pt x="126" y="138"/>
                      </a:lnTo>
                      <a:lnTo>
                        <a:pt x="126" y="138"/>
                      </a:lnTo>
                      <a:lnTo>
                        <a:pt x="126" y="138"/>
                      </a:lnTo>
                      <a:lnTo>
                        <a:pt x="126" y="136"/>
                      </a:lnTo>
                      <a:lnTo>
                        <a:pt x="125" y="136"/>
                      </a:lnTo>
                      <a:lnTo>
                        <a:pt x="125" y="136"/>
                      </a:lnTo>
                      <a:lnTo>
                        <a:pt x="125" y="136"/>
                      </a:lnTo>
                      <a:lnTo>
                        <a:pt x="125" y="136"/>
                      </a:lnTo>
                      <a:lnTo>
                        <a:pt x="123" y="136"/>
                      </a:lnTo>
                      <a:lnTo>
                        <a:pt x="123" y="136"/>
                      </a:lnTo>
                      <a:lnTo>
                        <a:pt x="121" y="136"/>
                      </a:lnTo>
                      <a:lnTo>
                        <a:pt x="121" y="134"/>
                      </a:lnTo>
                      <a:lnTo>
                        <a:pt x="121" y="134"/>
                      </a:lnTo>
                      <a:lnTo>
                        <a:pt x="121" y="134"/>
                      </a:lnTo>
                      <a:lnTo>
                        <a:pt x="121" y="136"/>
                      </a:lnTo>
                      <a:lnTo>
                        <a:pt x="119" y="136"/>
                      </a:lnTo>
                      <a:lnTo>
                        <a:pt x="119" y="136"/>
                      </a:lnTo>
                      <a:lnTo>
                        <a:pt x="119" y="136"/>
                      </a:lnTo>
                      <a:lnTo>
                        <a:pt x="119" y="136"/>
                      </a:lnTo>
                      <a:lnTo>
                        <a:pt x="119" y="138"/>
                      </a:lnTo>
                      <a:lnTo>
                        <a:pt x="117" y="138"/>
                      </a:lnTo>
                      <a:lnTo>
                        <a:pt x="117" y="138"/>
                      </a:lnTo>
                      <a:lnTo>
                        <a:pt x="115" y="138"/>
                      </a:lnTo>
                      <a:lnTo>
                        <a:pt x="115" y="138"/>
                      </a:lnTo>
                      <a:lnTo>
                        <a:pt x="115" y="138"/>
                      </a:lnTo>
                      <a:lnTo>
                        <a:pt x="115" y="138"/>
                      </a:lnTo>
                      <a:lnTo>
                        <a:pt x="113" y="138"/>
                      </a:lnTo>
                      <a:lnTo>
                        <a:pt x="113" y="138"/>
                      </a:lnTo>
                      <a:lnTo>
                        <a:pt x="113" y="138"/>
                      </a:lnTo>
                      <a:lnTo>
                        <a:pt x="113" y="138"/>
                      </a:lnTo>
                      <a:lnTo>
                        <a:pt x="111" y="138"/>
                      </a:lnTo>
                      <a:lnTo>
                        <a:pt x="111" y="138"/>
                      </a:lnTo>
                      <a:lnTo>
                        <a:pt x="111" y="138"/>
                      </a:lnTo>
                      <a:lnTo>
                        <a:pt x="109" y="138"/>
                      </a:lnTo>
                      <a:lnTo>
                        <a:pt x="109" y="138"/>
                      </a:lnTo>
                      <a:lnTo>
                        <a:pt x="109" y="138"/>
                      </a:lnTo>
                      <a:lnTo>
                        <a:pt x="109" y="138"/>
                      </a:lnTo>
                      <a:lnTo>
                        <a:pt x="107" y="138"/>
                      </a:lnTo>
                      <a:lnTo>
                        <a:pt x="107" y="138"/>
                      </a:lnTo>
                      <a:lnTo>
                        <a:pt x="107" y="138"/>
                      </a:lnTo>
                      <a:lnTo>
                        <a:pt x="105" y="138"/>
                      </a:lnTo>
                      <a:lnTo>
                        <a:pt x="105" y="138"/>
                      </a:lnTo>
                      <a:lnTo>
                        <a:pt x="103" y="138"/>
                      </a:lnTo>
                      <a:lnTo>
                        <a:pt x="103" y="138"/>
                      </a:lnTo>
                      <a:lnTo>
                        <a:pt x="103" y="140"/>
                      </a:lnTo>
                      <a:lnTo>
                        <a:pt x="103" y="140"/>
                      </a:lnTo>
                      <a:lnTo>
                        <a:pt x="103" y="140"/>
                      </a:lnTo>
                      <a:lnTo>
                        <a:pt x="102" y="140"/>
                      </a:lnTo>
                      <a:lnTo>
                        <a:pt x="102" y="140"/>
                      </a:lnTo>
                      <a:lnTo>
                        <a:pt x="102" y="140"/>
                      </a:lnTo>
                      <a:lnTo>
                        <a:pt x="102" y="142"/>
                      </a:lnTo>
                      <a:lnTo>
                        <a:pt x="100" y="142"/>
                      </a:lnTo>
                      <a:lnTo>
                        <a:pt x="100" y="142"/>
                      </a:lnTo>
                      <a:lnTo>
                        <a:pt x="98" y="142"/>
                      </a:lnTo>
                      <a:lnTo>
                        <a:pt x="98" y="142"/>
                      </a:lnTo>
                      <a:lnTo>
                        <a:pt x="98" y="142"/>
                      </a:lnTo>
                      <a:lnTo>
                        <a:pt x="98" y="142"/>
                      </a:lnTo>
                      <a:lnTo>
                        <a:pt x="98" y="144"/>
                      </a:lnTo>
                      <a:lnTo>
                        <a:pt x="96" y="144"/>
                      </a:lnTo>
                      <a:lnTo>
                        <a:pt x="96" y="144"/>
                      </a:lnTo>
                      <a:lnTo>
                        <a:pt x="96" y="145"/>
                      </a:lnTo>
                      <a:lnTo>
                        <a:pt x="96" y="145"/>
                      </a:lnTo>
                      <a:lnTo>
                        <a:pt x="94" y="145"/>
                      </a:lnTo>
                      <a:lnTo>
                        <a:pt x="94" y="145"/>
                      </a:lnTo>
                      <a:lnTo>
                        <a:pt x="94" y="145"/>
                      </a:lnTo>
                      <a:lnTo>
                        <a:pt x="94" y="145"/>
                      </a:lnTo>
                      <a:lnTo>
                        <a:pt x="94" y="145"/>
                      </a:lnTo>
                      <a:lnTo>
                        <a:pt x="92" y="145"/>
                      </a:lnTo>
                      <a:lnTo>
                        <a:pt x="92" y="145"/>
                      </a:lnTo>
                      <a:lnTo>
                        <a:pt x="92" y="145"/>
                      </a:lnTo>
                      <a:lnTo>
                        <a:pt x="92" y="145"/>
                      </a:lnTo>
                      <a:lnTo>
                        <a:pt x="92" y="144"/>
                      </a:lnTo>
                      <a:lnTo>
                        <a:pt x="92" y="144"/>
                      </a:lnTo>
                      <a:lnTo>
                        <a:pt x="92" y="144"/>
                      </a:lnTo>
                      <a:lnTo>
                        <a:pt x="92" y="142"/>
                      </a:lnTo>
                      <a:lnTo>
                        <a:pt x="90" y="142"/>
                      </a:lnTo>
                      <a:lnTo>
                        <a:pt x="90" y="142"/>
                      </a:lnTo>
                      <a:lnTo>
                        <a:pt x="90" y="142"/>
                      </a:lnTo>
                      <a:lnTo>
                        <a:pt x="88" y="142"/>
                      </a:lnTo>
                      <a:lnTo>
                        <a:pt x="88" y="142"/>
                      </a:lnTo>
                      <a:lnTo>
                        <a:pt x="88" y="144"/>
                      </a:lnTo>
                      <a:lnTo>
                        <a:pt x="88" y="144"/>
                      </a:lnTo>
                      <a:lnTo>
                        <a:pt x="88" y="144"/>
                      </a:lnTo>
                      <a:lnTo>
                        <a:pt x="88" y="144"/>
                      </a:lnTo>
                      <a:lnTo>
                        <a:pt x="88" y="145"/>
                      </a:lnTo>
                      <a:lnTo>
                        <a:pt x="86" y="145"/>
                      </a:lnTo>
                      <a:lnTo>
                        <a:pt x="86" y="145"/>
                      </a:lnTo>
                      <a:lnTo>
                        <a:pt x="86" y="145"/>
                      </a:lnTo>
                      <a:lnTo>
                        <a:pt x="86" y="144"/>
                      </a:lnTo>
                      <a:lnTo>
                        <a:pt x="84" y="144"/>
                      </a:lnTo>
                      <a:lnTo>
                        <a:pt x="84" y="144"/>
                      </a:lnTo>
                      <a:lnTo>
                        <a:pt x="84" y="144"/>
                      </a:lnTo>
                      <a:lnTo>
                        <a:pt x="82" y="144"/>
                      </a:lnTo>
                      <a:lnTo>
                        <a:pt x="82" y="144"/>
                      </a:lnTo>
                      <a:lnTo>
                        <a:pt x="82" y="142"/>
                      </a:lnTo>
                      <a:lnTo>
                        <a:pt x="82" y="142"/>
                      </a:lnTo>
                      <a:lnTo>
                        <a:pt x="81" y="142"/>
                      </a:lnTo>
                      <a:lnTo>
                        <a:pt x="81" y="142"/>
                      </a:lnTo>
                      <a:lnTo>
                        <a:pt x="81" y="142"/>
                      </a:lnTo>
                      <a:lnTo>
                        <a:pt x="81" y="142"/>
                      </a:lnTo>
                      <a:lnTo>
                        <a:pt x="79" y="142"/>
                      </a:lnTo>
                      <a:lnTo>
                        <a:pt x="79" y="142"/>
                      </a:lnTo>
                      <a:lnTo>
                        <a:pt x="77" y="142"/>
                      </a:lnTo>
                      <a:lnTo>
                        <a:pt x="77" y="142"/>
                      </a:lnTo>
                      <a:lnTo>
                        <a:pt x="77" y="142"/>
                      </a:lnTo>
                      <a:lnTo>
                        <a:pt x="75" y="142"/>
                      </a:lnTo>
                      <a:lnTo>
                        <a:pt x="75" y="142"/>
                      </a:lnTo>
                      <a:lnTo>
                        <a:pt x="75" y="142"/>
                      </a:lnTo>
                      <a:lnTo>
                        <a:pt x="73" y="142"/>
                      </a:lnTo>
                      <a:lnTo>
                        <a:pt x="73" y="142"/>
                      </a:lnTo>
                      <a:lnTo>
                        <a:pt x="71" y="142"/>
                      </a:lnTo>
                      <a:lnTo>
                        <a:pt x="71" y="142"/>
                      </a:lnTo>
                      <a:lnTo>
                        <a:pt x="71" y="142"/>
                      </a:lnTo>
                      <a:lnTo>
                        <a:pt x="69" y="142"/>
                      </a:lnTo>
                      <a:lnTo>
                        <a:pt x="69" y="142"/>
                      </a:lnTo>
                      <a:lnTo>
                        <a:pt x="69" y="142"/>
                      </a:lnTo>
                      <a:lnTo>
                        <a:pt x="67" y="142"/>
                      </a:lnTo>
                      <a:lnTo>
                        <a:pt x="67" y="142"/>
                      </a:lnTo>
                      <a:lnTo>
                        <a:pt x="65" y="142"/>
                      </a:lnTo>
                      <a:lnTo>
                        <a:pt x="65" y="142"/>
                      </a:lnTo>
                      <a:lnTo>
                        <a:pt x="65" y="142"/>
                      </a:lnTo>
                      <a:lnTo>
                        <a:pt x="65" y="142"/>
                      </a:lnTo>
                      <a:lnTo>
                        <a:pt x="63" y="142"/>
                      </a:lnTo>
                      <a:lnTo>
                        <a:pt x="63" y="142"/>
                      </a:lnTo>
                      <a:lnTo>
                        <a:pt x="61" y="142"/>
                      </a:lnTo>
                      <a:lnTo>
                        <a:pt x="61" y="142"/>
                      </a:lnTo>
                      <a:lnTo>
                        <a:pt x="61" y="144"/>
                      </a:lnTo>
                      <a:lnTo>
                        <a:pt x="61" y="144"/>
                      </a:lnTo>
                      <a:lnTo>
                        <a:pt x="59" y="144"/>
                      </a:lnTo>
                      <a:lnTo>
                        <a:pt x="59" y="144"/>
                      </a:lnTo>
                      <a:lnTo>
                        <a:pt x="59" y="144"/>
                      </a:lnTo>
                      <a:lnTo>
                        <a:pt x="59" y="144"/>
                      </a:lnTo>
                      <a:lnTo>
                        <a:pt x="58" y="144"/>
                      </a:lnTo>
                      <a:lnTo>
                        <a:pt x="58" y="144"/>
                      </a:lnTo>
                      <a:lnTo>
                        <a:pt x="56" y="144"/>
                      </a:lnTo>
                      <a:lnTo>
                        <a:pt x="56" y="144"/>
                      </a:lnTo>
                      <a:lnTo>
                        <a:pt x="56" y="144"/>
                      </a:lnTo>
                      <a:lnTo>
                        <a:pt x="54" y="144"/>
                      </a:lnTo>
                      <a:lnTo>
                        <a:pt x="54" y="144"/>
                      </a:lnTo>
                      <a:lnTo>
                        <a:pt x="54" y="144"/>
                      </a:lnTo>
                      <a:lnTo>
                        <a:pt x="52" y="144"/>
                      </a:lnTo>
                      <a:lnTo>
                        <a:pt x="52" y="144"/>
                      </a:lnTo>
                      <a:lnTo>
                        <a:pt x="52" y="144"/>
                      </a:lnTo>
                      <a:lnTo>
                        <a:pt x="50" y="144"/>
                      </a:lnTo>
                      <a:lnTo>
                        <a:pt x="50" y="144"/>
                      </a:lnTo>
                      <a:lnTo>
                        <a:pt x="50" y="144"/>
                      </a:lnTo>
                      <a:lnTo>
                        <a:pt x="48" y="144"/>
                      </a:lnTo>
                      <a:lnTo>
                        <a:pt x="48" y="144"/>
                      </a:lnTo>
                      <a:lnTo>
                        <a:pt x="48" y="144"/>
                      </a:lnTo>
                      <a:lnTo>
                        <a:pt x="46" y="144"/>
                      </a:lnTo>
                      <a:lnTo>
                        <a:pt x="46" y="142"/>
                      </a:lnTo>
                      <a:lnTo>
                        <a:pt x="46" y="142"/>
                      </a:lnTo>
                      <a:lnTo>
                        <a:pt x="44" y="142"/>
                      </a:lnTo>
                      <a:lnTo>
                        <a:pt x="44" y="142"/>
                      </a:lnTo>
                      <a:lnTo>
                        <a:pt x="44" y="142"/>
                      </a:lnTo>
                      <a:lnTo>
                        <a:pt x="42" y="142"/>
                      </a:lnTo>
                      <a:lnTo>
                        <a:pt x="42" y="142"/>
                      </a:lnTo>
                      <a:lnTo>
                        <a:pt x="42" y="142"/>
                      </a:lnTo>
                      <a:lnTo>
                        <a:pt x="40" y="142"/>
                      </a:lnTo>
                      <a:lnTo>
                        <a:pt x="40" y="142"/>
                      </a:lnTo>
                      <a:lnTo>
                        <a:pt x="38" y="142"/>
                      </a:lnTo>
                      <a:lnTo>
                        <a:pt x="38" y="142"/>
                      </a:lnTo>
                      <a:lnTo>
                        <a:pt x="38" y="142"/>
                      </a:lnTo>
                      <a:lnTo>
                        <a:pt x="38" y="142"/>
                      </a:lnTo>
                      <a:lnTo>
                        <a:pt x="37" y="142"/>
                      </a:lnTo>
                      <a:lnTo>
                        <a:pt x="37" y="142"/>
                      </a:lnTo>
                      <a:lnTo>
                        <a:pt x="35" y="142"/>
                      </a:lnTo>
                      <a:lnTo>
                        <a:pt x="35" y="142"/>
                      </a:lnTo>
                      <a:lnTo>
                        <a:pt x="35" y="142"/>
                      </a:lnTo>
                      <a:lnTo>
                        <a:pt x="33" y="142"/>
                      </a:lnTo>
                      <a:lnTo>
                        <a:pt x="33" y="142"/>
                      </a:lnTo>
                      <a:lnTo>
                        <a:pt x="33" y="140"/>
                      </a:lnTo>
                      <a:lnTo>
                        <a:pt x="33" y="140"/>
                      </a:lnTo>
                      <a:lnTo>
                        <a:pt x="31" y="140"/>
                      </a:lnTo>
                      <a:lnTo>
                        <a:pt x="31" y="140"/>
                      </a:lnTo>
                      <a:lnTo>
                        <a:pt x="31" y="140"/>
                      </a:lnTo>
                      <a:lnTo>
                        <a:pt x="29" y="140"/>
                      </a:lnTo>
                      <a:lnTo>
                        <a:pt x="29" y="138"/>
                      </a:lnTo>
                      <a:lnTo>
                        <a:pt x="29" y="138"/>
                      </a:lnTo>
                      <a:lnTo>
                        <a:pt x="29" y="138"/>
                      </a:lnTo>
                      <a:lnTo>
                        <a:pt x="29" y="138"/>
                      </a:lnTo>
                      <a:lnTo>
                        <a:pt x="29" y="138"/>
                      </a:lnTo>
                      <a:lnTo>
                        <a:pt x="29" y="136"/>
                      </a:lnTo>
                      <a:lnTo>
                        <a:pt x="29" y="136"/>
                      </a:lnTo>
                      <a:lnTo>
                        <a:pt x="29" y="136"/>
                      </a:lnTo>
                      <a:lnTo>
                        <a:pt x="29" y="136"/>
                      </a:lnTo>
                      <a:lnTo>
                        <a:pt x="29" y="134"/>
                      </a:lnTo>
                      <a:lnTo>
                        <a:pt x="29" y="134"/>
                      </a:lnTo>
                      <a:lnTo>
                        <a:pt x="29" y="134"/>
                      </a:lnTo>
                      <a:lnTo>
                        <a:pt x="29" y="134"/>
                      </a:lnTo>
                      <a:lnTo>
                        <a:pt x="27" y="134"/>
                      </a:lnTo>
                      <a:lnTo>
                        <a:pt x="27" y="134"/>
                      </a:lnTo>
                      <a:lnTo>
                        <a:pt x="27" y="134"/>
                      </a:lnTo>
                      <a:lnTo>
                        <a:pt x="27" y="132"/>
                      </a:lnTo>
                      <a:lnTo>
                        <a:pt x="25" y="132"/>
                      </a:lnTo>
                      <a:lnTo>
                        <a:pt x="25" y="132"/>
                      </a:lnTo>
                      <a:lnTo>
                        <a:pt x="25" y="132"/>
                      </a:lnTo>
                      <a:lnTo>
                        <a:pt x="25" y="130"/>
                      </a:lnTo>
                      <a:lnTo>
                        <a:pt x="23" y="130"/>
                      </a:lnTo>
                      <a:lnTo>
                        <a:pt x="23" y="130"/>
                      </a:lnTo>
                      <a:lnTo>
                        <a:pt x="23" y="130"/>
                      </a:lnTo>
                      <a:lnTo>
                        <a:pt x="21" y="130"/>
                      </a:lnTo>
                      <a:lnTo>
                        <a:pt x="21" y="130"/>
                      </a:lnTo>
                      <a:lnTo>
                        <a:pt x="21" y="130"/>
                      </a:lnTo>
                      <a:lnTo>
                        <a:pt x="21" y="130"/>
                      </a:lnTo>
                      <a:lnTo>
                        <a:pt x="21" y="130"/>
                      </a:lnTo>
                      <a:lnTo>
                        <a:pt x="21" y="128"/>
                      </a:lnTo>
                      <a:lnTo>
                        <a:pt x="21" y="128"/>
                      </a:lnTo>
                      <a:lnTo>
                        <a:pt x="21" y="126"/>
                      </a:lnTo>
                      <a:lnTo>
                        <a:pt x="21" y="126"/>
                      </a:lnTo>
                      <a:lnTo>
                        <a:pt x="21" y="126"/>
                      </a:lnTo>
                      <a:lnTo>
                        <a:pt x="21" y="126"/>
                      </a:lnTo>
                      <a:lnTo>
                        <a:pt x="23" y="126"/>
                      </a:lnTo>
                      <a:lnTo>
                        <a:pt x="23" y="126"/>
                      </a:lnTo>
                      <a:lnTo>
                        <a:pt x="23" y="128"/>
                      </a:lnTo>
                      <a:lnTo>
                        <a:pt x="21" y="128"/>
                      </a:lnTo>
                      <a:lnTo>
                        <a:pt x="21" y="128"/>
                      </a:lnTo>
                      <a:lnTo>
                        <a:pt x="23" y="128"/>
                      </a:lnTo>
                      <a:lnTo>
                        <a:pt x="23" y="128"/>
                      </a:lnTo>
                      <a:lnTo>
                        <a:pt x="23" y="130"/>
                      </a:lnTo>
                      <a:lnTo>
                        <a:pt x="23" y="130"/>
                      </a:lnTo>
                      <a:lnTo>
                        <a:pt x="25" y="130"/>
                      </a:lnTo>
                      <a:lnTo>
                        <a:pt x="25" y="130"/>
                      </a:lnTo>
                      <a:lnTo>
                        <a:pt x="27" y="130"/>
                      </a:lnTo>
                      <a:lnTo>
                        <a:pt x="27" y="128"/>
                      </a:lnTo>
                      <a:lnTo>
                        <a:pt x="27" y="128"/>
                      </a:lnTo>
                      <a:lnTo>
                        <a:pt x="27" y="128"/>
                      </a:lnTo>
                      <a:lnTo>
                        <a:pt x="29" y="128"/>
                      </a:lnTo>
                      <a:lnTo>
                        <a:pt x="29" y="128"/>
                      </a:lnTo>
                      <a:lnTo>
                        <a:pt x="29" y="126"/>
                      </a:lnTo>
                      <a:lnTo>
                        <a:pt x="29" y="126"/>
                      </a:lnTo>
                      <a:lnTo>
                        <a:pt x="29" y="126"/>
                      </a:lnTo>
                      <a:lnTo>
                        <a:pt x="29" y="126"/>
                      </a:lnTo>
                      <a:lnTo>
                        <a:pt x="29" y="126"/>
                      </a:lnTo>
                      <a:lnTo>
                        <a:pt x="29" y="126"/>
                      </a:lnTo>
                      <a:lnTo>
                        <a:pt x="27" y="126"/>
                      </a:lnTo>
                      <a:lnTo>
                        <a:pt x="27" y="126"/>
                      </a:lnTo>
                      <a:lnTo>
                        <a:pt x="27" y="126"/>
                      </a:lnTo>
                      <a:lnTo>
                        <a:pt x="25" y="126"/>
                      </a:lnTo>
                      <a:lnTo>
                        <a:pt x="25" y="126"/>
                      </a:lnTo>
                      <a:lnTo>
                        <a:pt x="23" y="126"/>
                      </a:lnTo>
                      <a:lnTo>
                        <a:pt x="23" y="126"/>
                      </a:lnTo>
                      <a:lnTo>
                        <a:pt x="23" y="124"/>
                      </a:lnTo>
                      <a:lnTo>
                        <a:pt x="23" y="124"/>
                      </a:lnTo>
                      <a:lnTo>
                        <a:pt x="21" y="124"/>
                      </a:lnTo>
                      <a:lnTo>
                        <a:pt x="21" y="124"/>
                      </a:lnTo>
                      <a:lnTo>
                        <a:pt x="21" y="124"/>
                      </a:lnTo>
                      <a:lnTo>
                        <a:pt x="19" y="124"/>
                      </a:lnTo>
                      <a:lnTo>
                        <a:pt x="19" y="124"/>
                      </a:lnTo>
                      <a:lnTo>
                        <a:pt x="19" y="124"/>
                      </a:lnTo>
                      <a:lnTo>
                        <a:pt x="17" y="124"/>
                      </a:lnTo>
                      <a:lnTo>
                        <a:pt x="17" y="124"/>
                      </a:lnTo>
                      <a:lnTo>
                        <a:pt x="17" y="124"/>
                      </a:lnTo>
                      <a:lnTo>
                        <a:pt x="15" y="124"/>
                      </a:lnTo>
                      <a:lnTo>
                        <a:pt x="15" y="124"/>
                      </a:lnTo>
                      <a:lnTo>
                        <a:pt x="15" y="124"/>
                      </a:lnTo>
                      <a:lnTo>
                        <a:pt x="14" y="124"/>
                      </a:lnTo>
                      <a:lnTo>
                        <a:pt x="14" y="124"/>
                      </a:lnTo>
                      <a:lnTo>
                        <a:pt x="12" y="124"/>
                      </a:lnTo>
                      <a:lnTo>
                        <a:pt x="12" y="124"/>
                      </a:lnTo>
                      <a:lnTo>
                        <a:pt x="12" y="124"/>
                      </a:lnTo>
                      <a:lnTo>
                        <a:pt x="12" y="122"/>
                      </a:lnTo>
                      <a:lnTo>
                        <a:pt x="10" y="122"/>
                      </a:lnTo>
                      <a:lnTo>
                        <a:pt x="10" y="122"/>
                      </a:lnTo>
                      <a:lnTo>
                        <a:pt x="8" y="122"/>
                      </a:lnTo>
                      <a:lnTo>
                        <a:pt x="8" y="122"/>
                      </a:lnTo>
                      <a:lnTo>
                        <a:pt x="8" y="122"/>
                      </a:lnTo>
                      <a:lnTo>
                        <a:pt x="8" y="122"/>
                      </a:lnTo>
                      <a:lnTo>
                        <a:pt x="6" y="122"/>
                      </a:lnTo>
                      <a:lnTo>
                        <a:pt x="6" y="122"/>
                      </a:lnTo>
                      <a:lnTo>
                        <a:pt x="6" y="122"/>
                      </a:lnTo>
                      <a:lnTo>
                        <a:pt x="6" y="122"/>
                      </a:lnTo>
                      <a:lnTo>
                        <a:pt x="4" y="122"/>
                      </a:lnTo>
                      <a:lnTo>
                        <a:pt x="4" y="121"/>
                      </a:lnTo>
                      <a:lnTo>
                        <a:pt x="4" y="121"/>
                      </a:lnTo>
                      <a:lnTo>
                        <a:pt x="2" y="121"/>
                      </a:lnTo>
                      <a:lnTo>
                        <a:pt x="2" y="121"/>
                      </a:lnTo>
                      <a:lnTo>
                        <a:pt x="2" y="121"/>
                      </a:lnTo>
                      <a:lnTo>
                        <a:pt x="0" y="121"/>
                      </a:lnTo>
                      <a:lnTo>
                        <a:pt x="0" y="121"/>
                      </a:lnTo>
                      <a:lnTo>
                        <a:pt x="0" y="121"/>
                      </a:lnTo>
                      <a:lnTo>
                        <a:pt x="0" y="119"/>
                      </a:lnTo>
                      <a:lnTo>
                        <a:pt x="0" y="119"/>
                      </a:lnTo>
                      <a:lnTo>
                        <a:pt x="0" y="119"/>
                      </a:lnTo>
                      <a:lnTo>
                        <a:pt x="0" y="119"/>
                      </a:lnTo>
                      <a:lnTo>
                        <a:pt x="0" y="117"/>
                      </a:lnTo>
                      <a:lnTo>
                        <a:pt x="0" y="117"/>
                      </a:lnTo>
                      <a:lnTo>
                        <a:pt x="2" y="117"/>
                      </a:lnTo>
                      <a:lnTo>
                        <a:pt x="2" y="117"/>
                      </a:lnTo>
                      <a:lnTo>
                        <a:pt x="2" y="117"/>
                      </a:lnTo>
                      <a:lnTo>
                        <a:pt x="2" y="117"/>
                      </a:lnTo>
                      <a:lnTo>
                        <a:pt x="4" y="117"/>
                      </a:lnTo>
                      <a:lnTo>
                        <a:pt x="4" y="115"/>
                      </a:lnTo>
                      <a:lnTo>
                        <a:pt x="4" y="115"/>
                      </a:lnTo>
                      <a:lnTo>
                        <a:pt x="6" y="115"/>
                      </a:lnTo>
                      <a:lnTo>
                        <a:pt x="6" y="115"/>
                      </a:lnTo>
                      <a:lnTo>
                        <a:pt x="6" y="115"/>
                      </a:lnTo>
                      <a:lnTo>
                        <a:pt x="8" y="115"/>
                      </a:lnTo>
                      <a:lnTo>
                        <a:pt x="8" y="115"/>
                      </a:lnTo>
                      <a:lnTo>
                        <a:pt x="8" y="115"/>
                      </a:lnTo>
                      <a:lnTo>
                        <a:pt x="8" y="115"/>
                      </a:lnTo>
                      <a:lnTo>
                        <a:pt x="10" y="115"/>
                      </a:lnTo>
                      <a:lnTo>
                        <a:pt x="10" y="115"/>
                      </a:lnTo>
                      <a:lnTo>
                        <a:pt x="12" y="115"/>
                      </a:lnTo>
                      <a:lnTo>
                        <a:pt x="12" y="113"/>
                      </a:lnTo>
                      <a:lnTo>
                        <a:pt x="12" y="113"/>
                      </a:lnTo>
                      <a:lnTo>
                        <a:pt x="12" y="113"/>
                      </a:lnTo>
                      <a:lnTo>
                        <a:pt x="14" y="113"/>
                      </a:lnTo>
                      <a:lnTo>
                        <a:pt x="14" y="113"/>
                      </a:lnTo>
                      <a:lnTo>
                        <a:pt x="14" y="113"/>
                      </a:lnTo>
                      <a:lnTo>
                        <a:pt x="15" y="113"/>
                      </a:lnTo>
                      <a:lnTo>
                        <a:pt x="15" y="113"/>
                      </a:lnTo>
                      <a:lnTo>
                        <a:pt x="15" y="113"/>
                      </a:lnTo>
                      <a:lnTo>
                        <a:pt x="15" y="113"/>
                      </a:lnTo>
                      <a:lnTo>
                        <a:pt x="17" y="113"/>
                      </a:lnTo>
                      <a:lnTo>
                        <a:pt x="17" y="113"/>
                      </a:lnTo>
                      <a:lnTo>
                        <a:pt x="17" y="111"/>
                      </a:lnTo>
                      <a:lnTo>
                        <a:pt x="17" y="111"/>
                      </a:lnTo>
                      <a:lnTo>
                        <a:pt x="19" y="111"/>
                      </a:lnTo>
                      <a:lnTo>
                        <a:pt x="19" y="111"/>
                      </a:lnTo>
                      <a:lnTo>
                        <a:pt x="19" y="111"/>
                      </a:lnTo>
                      <a:lnTo>
                        <a:pt x="21" y="111"/>
                      </a:lnTo>
                      <a:lnTo>
                        <a:pt x="21" y="111"/>
                      </a:lnTo>
                      <a:lnTo>
                        <a:pt x="21" y="111"/>
                      </a:lnTo>
                      <a:lnTo>
                        <a:pt x="21" y="109"/>
                      </a:lnTo>
                      <a:lnTo>
                        <a:pt x="23" y="109"/>
                      </a:lnTo>
                      <a:lnTo>
                        <a:pt x="23" y="109"/>
                      </a:lnTo>
                      <a:lnTo>
                        <a:pt x="23" y="109"/>
                      </a:lnTo>
                      <a:lnTo>
                        <a:pt x="23" y="109"/>
                      </a:lnTo>
                      <a:lnTo>
                        <a:pt x="25" y="109"/>
                      </a:lnTo>
                      <a:lnTo>
                        <a:pt x="25" y="109"/>
                      </a:lnTo>
                      <a:lnTo>
                        <a:pt x="27" y="109"/>
                      </a:lnTo>
                      <a:lnTo>
                        <a:pt x="27" y="109"/>
                      </a:lnTo>
                      <a:lnTo>
                        <a:pt x="27" y="107"/>
                      </a:lnTo>
                      <a:lnTo>
                        <a:pt x="27" y="107"/>
                      </a:lnTo>
                      <a:lnTo>
                        <a:pt x="29" y="107"/>
                      </a:lnTo>
                      <a:lnTo>
                        <a:pt x="29" y="107"/>
                      </a:lnTo>
                      <a:lnTo>
                        <a:pt x="29" y="107"/>
                      </a:lnTo>
                      <a:lnTo>
                        <a:pt x="29" y="107"/>
                      </a:lnTo>
                      <a:lnTo>
                        <a:pt x="31" y="107"/>
                      </a:lnTo>
                      <a:lnTo>
                        <a:pt x="31" y="107"/>
                      </a:lnTo>
                      <a:lnTo>
                        <a:pt x="33" y="107"/>
                      </a:lnTo>
                      <a:lnTo>
                        <a:pt x="33" y="105"/>
                      </a:lnTo>
                      <a:lnTo>
                        <a:pt x="33" y="105"/>
                      </a:lnTo>
                      <a:lnTo>
                        <a:pt x="33" y="105"/>
                      </a:lnTo>
                      <a:lnTo>
                        <a:pt x="35" y="105"/>
                      </a:lnTo>
                      <a:lnTo>
                        <a:pt x="35" y="105"/>
                      </a:lnTo>
                      <a:lnTo>
                        <a:pt x="35" y="105"/>
                      </a:lnTo>
                      <a:lnTo>
                        <a:pt x="35" y="105"/>
                      </a:lnTo>
                      <a:lnTo>
                        <a:pt x="37" y="105"/>
                      </a:lnTo>
                      <a:lnTo>
                        <a:pt x="37" y="105"/>
                      </a:lnTo>
                      <a:lnTo>
                        <a:pt x="38" y="105"/>
                      </a:lnTo>
                      <a:lnTo>
                        <a:pt x="38" y="105"/>
                      </a:lnTo>
                      <a:lnTo>
                        <a:pt x="38" y="105"/>
                      </a:lnTo>
                      <a:lnTo>
                        <a:pt x="38" y="105"/>
                      </a:lnTo>
                      <a:lnTo>
                        <a:pt x="40" y="105"/>
                      </a:lnTo>
                      <a:lnTo>
                        <a:pt x="40" y="105"/>
                      </a:lnTo>
                      <a:lnTo>
                        <a:pt x="40" y="103"/>
                      </a:lnTo>
                      <a:lnTo>
                        <a:pt x="42" y="103"/>
                      </a:lnTo>
                      <a:lnTo>
                        <a:pt x="42" y="103"/>
                      </a:lnTo>
                      <a:lnTo>
                        <a:pt x="42" y="103"/>
                      </a:lnTo>
                      <a:lnTo>
                        <a:pt x="44" y="103"/>
                      </a:lnTo>
                      <a:lnTo>
                        <a:pt x="44" y="103"/>
                      </a:lnTo>
                      <a:lnTo>
                        <a:pt x="44" y="103"/>
                      </a:lnTo>
                      <a:lnTo>
                        <a:pt x="44" y="103"/>
                      </a:lnTo>
                      <a:lnTo>
                        <a:pt x="46" y="103"/>
                      </a:lnTo>
                      <a:lnTo>
                        <a:pt x="46" y="103"/>
                      </a:lnTo>
                      <a:lnTo>
                        <a:pt x="46" y="101"/>
                      </a:lnTo>
                      <a:lnTo>
                        <a:pt x="48" y="101"/>
                      </a:lnTo>
                      <a:lnTo>
                        <a:pt x="48" y="101"/>
                      </a:lnTo>
                      <a:lnTo>
                        <a:pt x="48" y="101"/>
                      </a:lnTo>
                      <a:lnTo>
                        <a:pt x="50" y="101"/>
                      </a:lnTo>
                      <a:lnTo>
                        <a:pt x="50" y="101"/>
                      </a:lnTo>
                      <a:lnTo>
                        <a:pt x="50" y="101"/>
                      </a:lnTo>
                      <a:lnTo>
                        <a:pt x="50" y="101"/>
                      </a:lnTo>
                      <a:lnTo>
                        <a:pt x="52" y="101"/>
                      </a:lnTo>
                      <a:lnTo>
                        <a:pt x="52" y="101"/>
                      </a:lnTo>
                      <a:lnTo>
                        <a:pt x="54" y="101"/>
                      </a:lnTo>
                      <a:lnTo>
                        <a:pt x="54" y="101"/>
                      </a:lnTo>
                      <a:lnTo>
                        <a:pt x="54" y="101"/>
                      </a:lnTo>
                      <a:lnTo>
                        <a:pt x="54" y="100"/>
                      </a:lnTo>
                      <a:lnTo>
                        <a:pt x="56" y="100"/>
                      </a:lnTo>
                      <a:lnTo>
                        <a:pt x="56" y="100"/>
                      </a:lnTo>
                      <a:lnTo>
                        <a:pt x="56" y="100"/>
                      </a:lnTo>
                      <a:lnTo>
                        <a:pt x="58" y="100"/>
                      </a:lnTo>
                      <a:lnTo>
                        <a:pt x="58" y="100"/>
                      </a:lnTo>
                      <a:lnTo>
                        <a:pt x="59" y="100"/>
                      </a:lnTo>
                      <a:lnTo>
                        <a:pt x="59" y="100"/>
                      </a:lnTo>
                      <a:lnTo>
                        <a:pt x="59" y="100"/>
                      </a:lnTo>
                      <a:lnTo>
                        <a:pt x="59" y="100"/>
                      </a:lnTo>
                      <a:lnTo>
                        <a:pt x="61" y="100"/>
                      </a:lnTo>
                      <a:lnTo>
                        <a:pt x="61" y="100"/>
                      </a:lnTo>
                      <a:lnTo>
                        <a:pt x="61" y="100"/>
                      </a:lnTo>
                      <a:lnTo>
                        <a:pt x="63" y="100"/>
                      </a:lnTo>
                      <a:lnTo>
                        <a:pt x="63" y="100"/>
                      </a:lnTo>
                      <a:lnTo>
                        <a:pt x="65" y="100"/>
                      </a:lnTo>
                      <a:lnTo>
                        <a:pt x="65" y="100"/>
                      </a:lnTo>
                      <a:lnTo>
                        <a:pt x="65" y="100"/>
                      </a:lnTo>
                      <a:lnTo>
                        <a:pt x="65" y="98"/>
                      </a:lnTo>
                      <a:lnTo>
                        <a:pt x="67" y="98"/>
                      </a:lnTo>
                      <a:lnTo>
                        <a:pt x="67" y="98"/>
                      </a:lnTo>
                      <a:lnTo>
                        <a:pt x="69" y="98"/>
                      </a:lnTo>
                      <a:lnTo>
                        <a:pt x="69" y="98"/>
                      </a:lnTo>
                      <a:lnTo>
                        <a:pt x="69" y="98"/>
                      </a:lnTo>
                      <a:lnTo>
                        <a:pt x="71" y="98"/>
                      </a:lnTo>
                      <a:lnTo>
                        <a:pt x="71" y="98"/>
                      </a:lnTo>
                      <a:lnTo>
                        <a:pt x="71" y="98"/>
                      </a:lnTo>
                      <a:lnTo>
                        <a:pt x="73" y="98"/>
                      </a:lnTo>
                      <a:lnTo>
                        <a:pt x="73" y="98"/>
                      </a:lnTo>
                      <a:lnTo>
                        <a:pt x="75" y="98"/>
                      </a:lnTo>
                      <a:lnTo>
                        <a:pt x="75" y="98"/>
                      </a:lnTo>
                      <a:lnTo>
                        <a:pt x="75" y="98"/>
                      </a:lnTo>
                      <a:lnTo>
                        <a:pt x="77" y="98"/>
                      </a:lnTo>
                      <a:lnTo>
                        <a:pt x="77" y="98"/>
                      </a:lnTo>
                      <a:lnTo>
                        <a:pt x="77" y="100"/>
                      </a:lnTo>
                      <a:lnTo>
                        <a:pt x="77" y="100"/>
                      </a:lnTo>
                      <a:lnTo>
                        <a:pt x="79" y="100"/>
                      </a:lnTo>
                      <a:lnTo>
                        <a:pt x="79" y="100"/>
                      </a:lnTo>
                      <a:lnTo>
                        <a:pt x="79" y="100"/>
                      </a:lnTo>
                      <a:lnTo>
                        <a:pt x="79" y="100"/>
                      </a:lnTo>
                      <a:lnTo>
                        <a:pt x="77" y="100"/>
                      </a:lnTo>
                      <a:lnTo>
                        <a:pt x="77" y="100"/>
                      </a:lnTo>
                      <a:lnTo>
                        <a:pt x="77" y="101"/>
                      </a:lnTo>
                      <a:lnTo>
                        <a:pt x="77" y="101"/>
                      </a:lnTo>
                      <a:lnTo>
                        <a:pt x="77" y="101"/>
                      </a:lnTo>
                      <a:lnTo>
                        <a:pt x="77" y="103"/>
                      </a:lnTo>
                      <a:lnTo>
                        <a:pt x="75" y="103"/>
                      </a:lnTo>
                      <a:lnTo>
                        <a:pt x="75" y="103"/>
                      </a:lnTo>
                      <a:lnTo>
                        <a:pt x="75" y="103"/>
                      </a:lnTo>
                      <a:lnTo>
                        <a:pt x="75" y="105"/>
                      </a:lnTo>
                      <a:lnTo>
                        <a:pt x="75" y="105"/>
                      </a:lnTo>
                      <a:lnTo>
                        <a:pt x="75" y="105"/>
                      </a:lnTo>
                      <a:lnTo>
                        <a:pt x="75" y="105"/>
                      </a:lnTo>
                      <a:lnTo>
                        <a:pt x="75" y="105"/>
                      </a:lnTo>
                      <a:lnTo>
                        <a:pt x="75" y="107"/>
                      </a:lnTo>
                      <a:lnTo>
                        <a:pt x="75" y="107"/>
                      </a:lnTo>
                      <a:lnTo>
                        <a:pt x="75" y="109"/>
                      </a:lnTo>
                      <a:lnTo>
                        <a:pt x="75" y="109"/>
                      </a:lnTo>
                      <a:lnTo>
                        <a:pt x="77" y="109"/>
                      </a:lnTo>
                      <a:lnTo>
                        <a:pt x="77" y="109"/>
                      </a:lnTo>
                      <a:lnTo>
                        <a:pt x="77" y="109"/>
                      </a:lnTo>
                      <a:lnTo>
                        <a:pt x="77" y="109"/>
                      </a:lnTo>
                      <a:lnTo>
                        <a:pt x="79" y="109"/>
                      </a:lnTo>
                      <a:lnTo>
                        <a:pt x="79" y="109"/>
                      </a:lnTo>
                      <a:lnTo>
                        <a:pt x="81" y="109"/>
                      </a:lnTo>
                      <a:lnTo>
                        <a:pt x="81" y="109"/>
                      </a:lnTo>
                      <a:lnTo>
                        <a:pt x="81" y="109"/>
                      </a:lnTo>
                      <a:lnTo>
                        <a:pt x="81" y="109"/>
                      </a:lnTo>
                      <a:lnTo>
                        <a:pt x="82" y="109"/>
                      </a:lnTo>
                      <a:lnTo>
                        <a:pt x="82" y="109"/>
                      </a:lnTo>
                      <a:lnTo>
                        <a:pt x="82" y="109"/>
                      </a:lnTo>
                      <a:lnTo>
                        <a:pt x="84" y="109"/>
                      </a:lnTo>
                      <a:lnTo>
                        <a:pt x="84" y="109"/>
                      </a:lnTo>
                      <a:lnTo>
                        <a:pt x="84" y="109"/>
                      </a:lnTo>
                      <a:lnTo>
                        <a:pt x="86" y="109"/>
                      </a:lnTo>
                      <a:lnTo>
                        <a:pt x="86" y="109"/>
                      </a:lnTo>
                      <a:lnTo>
                        <a:pt x="86" y="109"/>
                      </a:lnTo>
                      <a:lnTo>
                        <a:pt x="88" y="109"/>
                      </a:lnTo>
                      <a:lnTo>
                        <a:pt x="88" y="109"/>
                      </a:lnTo>
                      <a:lnTo>
                        <a:pt x="88" y="109"/>
                      </a:lnTo>
                      <a:lnTo>
                        <a:pt x="88" y="109"/>
                      </a:lnTo>
                      <a:lnTo>
                        <a:pt x="90" y="109"/>
                      </a:lnTo>
                      <a:lnTo>
                        <a:pt x="90" y="109"/>
                      </a:lnTo>
                      <a:lnTo>
                        <a:pt x="92" y="109"/>
                      </a:lnTo>
                      <a:lnTo>
                        <a:pt x="92" y="109"/>
                      </a:lnTo>
                      <a:lnTo>
                        <a:pt x="92" y="109"/>
                      </a:lnTo>
                      <a:lnTo>
                        <a:pt x="94" y="109"/>
                      </a:lnTo>
                      <a:lnTo>
                        <a:pt x="94" y="109"/>
                      </a:lnTo>
                      <a:lnTo>
                        <a:pt x="94" y="109"/>
                      </a:lnTo>
                      <a:lnTo>
                        <a:pt x="94" y="109"/>
                      </a:lnTo>
                      <a:lnTo>
                        <a:pt x="96" y="109"/>
                      </a:lnTo>
                      <a:lnTo>
                        <a:pt x="96" y="109"/>
                      </a:lnTo>
                      <a:lnTo>
                        <a:pt x="98" y="109"/>
                      </a:lnTo>
                      <a:lnTo>
                        <a:pt x="98" y="109"/>
                      </a:lnTo>
                      <a:lnTo>
                        <a:pt x="98" y="109"/>
                      </a:lnTo>
                      <a:lnTo>
                        <a:pt x="100" y="109"/>
                      </a:lnTo>
                      <a:lnTo>
                        <a:pt x="100" y="109"/>
                      </a:lnTo>
                      <a:lnTo>
                        <a:pt x="100" y="111"/>
                      </a:lnTo>
                      <a:lnTo>
                        <a:pt x="102" y="111"/>
                      </a:lnTo>
                      <a:lnTo>
                        <a:pt x="102" y="111"/>
                      </a:lnTo>
                      <a:lnTo>
                        <a:pt x="102" y="109"/>
                      </a:lnTo>
                      <a:lnTo>
                        <a:pt x="102" y="109"/>
                      </a:lnTo>
                      <a:lnTo>
                        <a:pt x="103" y="109"/>
                      </a:lnTo>
                      <a:lnTo>
                        <a:pt x="103" y="109"/>
                      </a:lnTo>
                      <a:lnTo>
                        <a:pt x="103" y="109"/>
                      </a:lnTo>
                      <a:lnTo>
                        <a:pt x="105" y="109"/>
                      </a:lnTo>
                      <a:lnTo>
                        <a:pt x="105" y="109"/>
                      </a:lnTo>
                      <a:lnTo>
                        <a:pt x="107" y="109"/>
                      </a:lnTo>
                      <a:lnTo>
                        <a:pt x="107" y="109"/>
                      </a:lnTo>
                      <a:lnTo>
                        <a:pt x="107" y="109"/>
                      </a:lnTo>
                      <a:lnTo>
                        <a:pt x="107" y="111"/>
                      </a:lnTo>
                      <a:lnTo>
                        <a:pt x="109" y="111"/>
                      </a:lnTo>
                      <a:lnTo>
                        <a:pt x="109" y="111"/>
                      </a:lnTo>
                      <a:lnTo>
                        <a:pt x="109" y="109"/>
                      </a:lnTo>
                      <a:lnTo>
                        <a:pt x="109" y="109"/>
                      </a:lnTo>
                      <a:lnTo>
                        <a:pt x="111" y="109"/>
                      </a:lnTo>
                      <a:lnTo>
                        <a:pt x="111" y="109"/>
                      </a:lnTo>
                      <a:lnTo>
                        <a:pt x="111" y="109"/>
                      </a:lnTo>
                      <a:lnTo>
                        <a:pt x="111" y="107"/>
                      </a:lnTo>
                      <a:lnTo>
                        <a:pt x="113" y="107"/>
                      </a:lnTo>
                      <a:lnTo>
                        <a:pt x="113" y="107"/>
                      </a:lnTo>
                      <a:lnTo>
                        <a:pt x="113" y="107"/>
                      </a:lnTo>
                      <a:lnTo>
                        <a:pt x="113" y="107"/>
                      </a:lnTo>
                      <a:lnTo>
                        <a:pt x="113" y="105"/>
                      </a:lnTo>
                      <a:lnTo>
                        <a:pt x="115" y="105"/>
                      </a:lnTo>
                      <a:lnTo>
                        <a:pt x="115" y="105"/>
                      </a:lnTo>
                      <a:lnTo>
                        <a:pt x="115" y="105"/>
                      </a:lnTo>
                      <a:lnTo>
                        <a:pt x="115" y="105"/>
                      </a:lnTo>
                      <a:lnTo>
                        <a:pt x="117" y="105"/>
                      </a:lnTo>
                      <a:lnTo>
                        <a:pt x="117" y="105"/>
                      </a:lnTo>
                      <a:lnTo>
                        <a:pt x="119" y="105"/>
                      </a:lnTo>
                      <a:lnTo>
                        <a:pt x="119" y="105"/>
                      </a:lnTo>
                      <a:lnTo>
                        <a:pt x="119" y="105"/>
                      </a:lnTo>
                      <a:lnTo>
                        <a:pt x="119" y="105"/>
                      </a:lnTo>
                      <a:lnTo>
                        <a:pt x="121" y="105"/>
                      </a:lnTo>
                      <a:lnTo>
                        <a:pt x="121" y="105"/>
                      </a:lnTo>
                      <a:lnTo>
                        <a:pt x="121" y="105"/>
                      </a:lnTo>
                      <a:lnTo>
                        <a:pt x="123" y="105"/>
                      </a:lnTo>
                      <a:lnTo>
                        <a:pt x="123" y="105"/>
                      </a:lnTo>
                      <a:lnTo>
                        <a:pt x="121" y="105"/>
                      </a:lnTo>
                      <a:lnTo>
                        <a:pt x="121" y="105"/>
                      </a:lnTo>
                      <a:lnTo>
                        <a:pt x="121" y="105"/>
                      </a:lnTo>
                      <a:lnTo>
                        <a:pt x="121" y="105"/>
                      </a:lnTo>
                      <a:lnTo>
                        <a:pt x="119" y="105"/>
                      </a:lnTo>
                      <a:lnTo>
                        <a:pt x="119" y="105"/>
                      </a:lnTo>
                      <a:lnTo>
                        <a:pt x="119" y="105"/>
                      </a:lnTo>
                      <a:lnTo>
                        <a:pt x="117" y="105"/>
                      </a:lnTo>
                      <a:lnTo>
                        <a:pt x="117" y="103"/>
                      </a:lnTo>
                      <a:lnTo>
                        <a:pt x="117" y="103"/>
                      </a:lnTo>
                      <a:lnTo>
                        <a:pt x="115" y="103"/>
                      </a:lnTo>
                      <a:lnTo>
                        <a:pt x="115" y="103"/>
                      </a:lnTo>
                      <a:lnTo>
                        <a:pt x="115" y="103"/>
                      </a:lnTo>
                      <a:lnTo>
                        <a:pt x="113" y="103"/>
                      </a:lnTo>
                      <a:lnTo>
                        <a:pt x="113" y="103"/>
                      </a:lnTo>
                      <a:lnTo>
                        <a:pt x="113" y="103"/>
                      </a:lnTo>
                      <a:lnTo>
                        <a:pt x="111" y="103"/>
                      </a:lnTo>
                      <a:lnTo>
                        <a:pt x="111" y="103"/>
                      </a:lnTo>
                      <a:lnTo>
                        <a:pt x="111" y="105"/>
                      </a:lnTo>
                      <a:lnTo>
                        <a:pt x="109" y="105"/>
                      </a:lnTo>
                      <a:lnTo>
                        <a:pt x="109" y="105"/>
                      </a:lnTo>
                      <a:lnTo>
                        <a:pt x="109" y="105"/>
                      </a:lnTo>
                      <a:lnTo>
                        <a:pt x="109" y="105"/>
                      </a:lnTo>
                      <a:lnTo>
                        <a:pt x="109" y="105"/>
                      </a:lnTo>
                      <a:lnTo>
                        <a:pt x="109" y="107"/>
                      </a:lnTo>
                      <a:lnTo>
                        <a:pt x="109" y="107"/>
                      </a:lnTo>
                      <a:lnTo>
                        <a:pt x="109" y="107"/>
                      </a:lnTo>
                      <a:lnTo>
                        <a:pt x="109" y="105"/>
                      </a:lnTo>
                      <a:lnTo>
                        <a:pt x="107" y="105"/>
                      </a:lnTo>
                      <a:lnTo>
                        <a:pt x="107" y="105"/>
                      </a:lnTo>
                      <a:lnTo>
                        <a:pt x="107" y="105"/>
                      </a:lnTo>
                      <a:lnTo>
                        <a:pt x="107" y="105"/>
                      </a:lnTo>
                      <a:lnTo>
                        <a:pt x="107" y="103"/>
                      </a:lnTo>
                      <a:lnTo>
                        <a:pt x="107" y="103"/>
                      </a:lnTo>
                      <a:lnTo>
                        <a:pt x="107" y="103"/>
                      </a:lnTo>
                      <a:lnTo>
                        <a:pt x="107" y="101"/>
                      </a:lnTo>
                      <a:lnTo>
                        <a:pt x="109" y="101"/>
                      </a:lnTo>
                      <a:lnTo>
                        <a:pt x="109" y="101"/>
                      </a:lnTo>
                      <a:lnTo>
                        <a:pt x="107" y="101"/>
                      </a:lnTo>
                      <a:lnTo>
                        <a:pt x="107" y="101"/>
                      </a:lnTo>
                      <a:lnTo>
                        <a:pt x="107" y="100"/>
                      </a:lnTo>
                      <a:lnTo>
                        <a:pt x="107" y="100"/>
                      </a:lnTo>
                      <a:lnTo>
                        <a:pt x="105" y="100"/>
                      </a:lnTo>
                      <a:lnTo>
                        <a:pt x="105" y="100"/>
                      </a:lnTo>
                      <a:lnTo>
                        <a:pt x="105" y="100"/>
                      </a:lnTo>
                      <a:lnTo>
                        <a:pt x="103" y="100"/>
                      </a:lnTo>
                      <a:lnTo>
                        <a:pt x="103" y="98"/>
                      </a:lnTo>
                      <a:lnTo>
                        <a:pt x="103" y="98"/>
                      </a:lnTo>
                      <a:lnTo>
                        <a:pt x="103" y="98"/>
                      </a:lnTo>
                      <a:lnTo>
                        <a:pt x="103" y="98"/>
                      </a:lnTo>
                      <a:lnTo>
                        <a:pt x="102" y="98"/>
                      </a:lnTo>
                      <a:lnTo>
                        <a:pt x="102" y="98"/>
                      </a:lnTo>
                      <a:lnTo>
                        <a:pt x="102" y="98"/>
                      </a:lnTo>
                      <a:lnTo>
                        <a:pt x="102" y="98"/>
                      </a:lnTo>
                      <a:lnTo>
                        <a:pt x="100" y="98"/>
                      </a:lnTo>
                      <a:lnTo>
                        <a:pt x="100" y="98"/>
                      </a:lnTo>
                      <a:lnTo>
                        <a:pt x="98" y="98"/>
                      </a:lnTo>
                      <a:lnTo>
                        <a:pt x="98" y="98"/>
                      </a:lnTo>
                      <a:lnTo>
                        <a:pt x="98" y="96"/>
                      </a:lnTo>
                      <a:lnTo>
                        <a:pt x="98" y="96"/>
                      </a:lnTo>
                      <a:lnTo>
                        <a:pt x="98" y="96"/>
                      </a:lnTo>
                      <a:lnTo>
                        <a:pt x="96" y="96"/>
                      </a:lnTo>
                      <a:lnTo>
                        <a:pt x="96" y="94"/>
                      </a:lnTo>
                      <a:lnTo>
                        <a:pt x="96" y="94"/>
                      </a:lnTo>
                      <a:lnTo>
                        <a:pt x="96" y="94"/>
                      </a:lnTo>
                      <a:lnTo>
                        <a:pt x="96" y="92"/>
                      </a:lnTo>
                      <a:lnTo>
                        <a:pt x="96" y="92"/>
                      </a:lnTo>
                      <a:lnTo>
                        <a:pt x="98" y="92"/>
                      </a:lnTo>
                      <a:lnTo>
                        <a:pt x="98" y="92"/>
                      </a:lnTo>
                      <a:lnTo>
                        <a:pt x="98" y="92"/>
                      </a:lnTo>
                      <a:lnTo>
                        <a:pt x="98" y="90"/>
                      </a:lnTo>
                      <a:lnTo>
                        <a:pt x="98" y="90"/>
                      </a:lnTo>
                      <a:lnTo>
                        <a:pt x="96" y="90"/>
                      </a:lnTo>
                      <a:lnTo>
                        <a:pt x="96" y="90"/>
                      </a:lnTo>
                      <a:lnTo>
                        <a:pt x="94" y="90"/>
                      </a:lnTo>
                      <a:lnTo>
                        <a:pt x="94" y="90"/>
                      </a:lnTo>
                      <a:lnTo>
                        <a:pt x="94" y="90"/>
                      </a:lnTo>
                      <a:lnTo>
                        <a:pt x="92" y="90"/>
                      </a:lnTo>
                      <a:lnTo>
                        <a:pt x="92" y="92"/>
                      </a:lnTo>
                      <a:lnTo>
                        <a:pt x="92" y="92"/>
                      </a:lnTo>
                      <a:lnTo>
                        <a:pt x="92" y="92"/>
                      </a:lnTo>
                      <a:lnTo>
                        <a:pt x="92" y="90"/>
                      </a:lnTo>
                      <a:lnTo>
                        <a:pt x="90" y="90"/>
                      </a:lnTo>
                      <a:lnTo>
                        <a:pt x="90" y="90"/>
                      </a:lnTo>
                      <a:lnTo>
                        <a:pt x="88" y="90"/>
                      </a:lnTo>
                      <a:lnTo>
                        <a:pt x="88" y="90"/>
                      </a:lnTo>
                      <a:lnTo>
                        <a:pt x="88" y="90"/>
                      </a:lnTo>
                      <a:lnTo>
                        <a:pt x="86" y="90"/>
                      </a:lnTo>
                      <a:lnTo>
                        <a:pt x="86" y="90"/>
                      </a:lnTo>
                      <a:lnTo>
                        <a:pt x="86" y="90"/>
                      </a:lnTo>
                      <a:lnTo>
                        <a:pt x="86" y="90"/>
                      </a:lnTo>
                      <a:lnTo>
                        <a:pt x="84" y="90"/>
                      </a:lnTo>
                      <a:lnTo>
                        <a:pt x="84" y="90"/>
                      </a:lnTo>
                      <a:lnTo>
                        <a:pt x="82" y="90"/>
                      </a:lnTo>
                      <a:lnTo>
                        <a:pt x="82" y="90"/>
                      </a:lnTo>
                      <a:lnTo>
                        <a:pt x="82" y="90"/>
                      </a:lnTo>
                      <a:lnTo>
                        <a:pt x="81" y="90"/>
                      </a:lnTo>
                      <a:lnTo>
                        <a:pt x="81" y="90"/>
                      </a:lnTo>
                      <a:lnTo>
                        <a:pt x="81" y="90"/>
                      </a:lnTo>
                      <a:lnTo>
                        <a:pt x="81" y="90"/>
                      </a:lnTo>
                      <a:lnTo>
                        <a:pt x="79" y="90"/>
                      </a:lnTo>
                      <a:lnTo>
                        <a:pt x="79" y="90"/>
                      </a:lnTo>
                      <a:lnTo>
                        <a:pt x="77" y="90"/>
                      </a:lnTo>
                      <a:lnTo>
                        <a:pt x="77" y="90"/>
                      </a:lnTo>
                      <a:lnTo>
                        <a:pt x="77" y="90"/>
                      </a:lnTo>
                      <a:lnTo>
                        <a:pt x="77" y="88"/>
                      </a:lnTo>
                      <a:lnTo>
                        <a:pt x="77" y="88"/>
                      </a:lnTo>
                      <a:lnTo>
                        <a:pt x="77" y="86"/>
                      </a:lnTo>
                      <a:lnTo>
                        <a:pt x="75" y="86"/>
                      </a:lnTo>
                      <a:lnTo>
                        <a:pt x="75" y="86"/>
                      </a:lnTo>
                      <a:lnTo>
                        <a:pt x="75" y="84"/>
                      </a:lnTo>
                      <a:lnTo>
                        <a:pt x="75" y="84"/>
                      </a:lnTo>
                      <a:lnTo>
                        <a:pt x="75" y="84"/>
                      </a:lnTo>
                      <a:lnTo>
                        <a:pt x="75" y="84"/>
                      </a:lnTo>
                      <a:lnTo>
                        <a:pt x="75" y="82"/>
                      </a:lnTo>
                      <a:lnTo>
                        <a:pt x="73" y="82"/>
                      </a:lnTo>
                      <a:lnTo>
                        <a:pt x="73" y="82"/>
                      </a:lnTo>
                      <a:lnTo>
                        <a:pt x="73" y="82"/>
                      </a:lnTo>
                      <a:lnTo>
                        <a:pt x="73" y="82"/>
                      </a:lnTo>
                      <a:lnTo>
                        <a:pt x="71" y="82"/>
                      </a:lnTo>
                      <a:lnTo>
                        <a:pt x="71" y="80"/>
                      </a:lnTo>
                      <a:lnTo>
                        <a:pt x="71" y="80"/>
                      </a:lnTo>
                      <a:lnTo>
                        <a:pt x="71" y="80"/>
                      </a:lnTo>
                      <a:lnTo>
                        <a:pt x="71" y="80"/>
                      </a:lnTo>
                      <a:lnTo>
                        <a:pt x="71" y="78"/>
                      </a:lnTo>
                      <a:lnTo>
                        <a:pt x="69" y="78"/>
                      </a:lnTo>
                      <a:lnTo>
                        <a:pt x="69" y="78"/>
                      </a:lnTo>
                      <a:lnTo>
                        <a:pt x="69" y="78"/>
                      </a:lnTo>
                      <a:lnTo>
                        <a:pt x="69" y="78"/>
                      </a:lnTo>
                      <a:lnTo>
                        <a:pt x="67" y="78"/>
                      </a:lnTo>
                      <a:lnTo>
                        <a:pt x="67" y="78"/>
                      </a:lnTo>
                      <a:lnTo>
                        <a:pt x="65" y="78"/>
                      </a:lnTo>
                      <a:lnTo>
                        <a:pt x="65" y="77"/>
                      </a:lnTo>
                      <a:lnTo>
                        <a:pt x="65" y="77"/>
                      </a:lnTo>
                      <a:lnTo>
                        <a:pt x="65" y="77"/>
                      </a:lnTo>
                      <a:lnTo>
                        <a:pt x="63" y="77"/>
                      </a:lnTo>
                      <a:lnTo>
                        <a:pt x="63" y="77"/>
                      </a:lnTo>
                      <a:lnTo>
                        <a:pt x="63" y="77"/>
                      </a:lnTo>
                      <a:lnTo>
                        <a:pt x="61" y="77"/>
                      </a:lnTo>
                      <a:lnTo>
                        <a:pt x="61" y="77"/>
                      </a:lnTo>
                      <a:lnTo>
                        <a:pt x="61" y="77"/>
                      </a:lnTo>
                      <a:lnTo>
                        <a:pt x="61" y="75"/>
                      </a:lnTo>
                      <a:lnTo>
                        <a:pt x="59" y="75"/>
                      </a:lnTo>
                      <a:lnTo>
                        <a:pt x="59" y="75"/>
                      </a:lnTo>
                      <a:lnTo>
                        <a:pt x="59" y="75"/>
                      </a:lnTo>
                      <a:lnTo>
                        <a:pt x="59" y="75"/>
                      </a:lnTo>
                      <a:lnTo>
                        <a:pt x="58" y="75"/>
                      </a:lnTo>
                      <a:lnTo>
                        <a:pt x="58" y="75"/>
                      </a:lnTo>
                      <a:lnTo>
                        <a:pt x="58" y="75"/>
                      </a:lnTo>
                      <a:lnTo>
                        <a:pt x="56" y="75"/>
                      </a:lnTo>
                      <a:lnTo>
                        <a:pt x="56" y="75"/>
                      </a:lnTo>
                      <a:lnTo>
                        <a:pt x="56" y="75"/>
                      </a:lnTo>
                      <a:lnTo>
                        <a:pt x="56" y="73"/>
                      </a:lnTo>
                      <a:lnTo>
                        <a:pt x="54" y="73"/>
                      </a:lnTo>
                      <a:lnTo>
                        <a:pt x="54" y="73"/>
                      </a:lnTo>
                      <a:lnTo>
                        <a:pt x="54" y="73"/>
                      </a:lnTo>
                      <a:lnTo>
                        <a:pt x="54" y="73"/>
                      </a:lnTo>
                      <a:lnTo>
                        <a:pt x="52" y="73"/>
                      </a:lnTo>
                      <a:lnTo>
                        <a:pt x="52" y="73"/>
                      </a:lnTo>
                      <a:lnTo>
                        <a:pt x="50" y="73"/>
                      </a:lnTo>
                      <a:lnTo>
                        <a:pt x="50" y="71"/>
                      </a:lnTo>
                      <a:lnTo>
                        <a:pt x="50" y="71"/>
                      </a:lnTo>
                      <a:lnTo>
                        <a:pt x="50" y="71"/>
                      </a:lnTo>
                      <a:lnTo>
                        <a:pt x="50" y="71"/>
                      </a:lnTo>
                      <a:lnTo>
                        <a:pt x="48" y="71"/>
                      </a:lnTo>
                      <a:lnTo>
                        <a:pt x="48" y="71"/>
                      </a:lnTo>
                      <a:lnTo>
                        <a:pt x="48" y="71"/>
                      </a:lnTo>
                      <a:lnTo>
                        <a:pt x="48" y="69"/>
                      </a:lnTo>
                      <a:lnTo>
                        <a:pt x="46" y="69"/>
                      </a:lnTo>
                      <a:lnTo>
                        <a:pt x="46" y="69"/>
                      </a:lnTo>
                      <a:lnTo>
                        <a:pt x="44" y="69"/>
                      </a:lnTo>
                      <a:lnTo>
                        <a:pt x="44" y="69"/>
                      </a:lnTo>
                      <a:lnTo>
                        <a:pt x="44" y="69"/>
                      </a:lnTo>
                      <a:lnTo>
                        <a:pt x="44" y="69"/>
                      </a:lnTo>
                      <a:lnTo>
                        <a:pt x="42" y="69"/>
                      </a:lnTo>
                      <a:lnTo>
                        <a:pt x="42" y="69"/>
                      </a:lnTo>
                      <a:lnTo>
                        <a:pt x="42" y="69"/>
                      </a:lnTo>
                      <a:lnTo>
                        <a:pt x="40" y="69"/>
                      </a:lnTo>
                      <a:lnTo>
                        <a:pt x="40" y="69"/>
                      </a:lnTo>
                      <a:lnTo>
                        <a:pt x="38" y="69"/>
                      </a:lnTo>
                      <a:lnTo>
                        <a:pt x="38" y="69"/>
                      </a:lnTo>
                      <a:lnTo>
                        <a:pt x="38" y="69"/>
                      </a:lnTo>
                      <a:lnTo>
                        <a:pt x="38" y="67"/>
                      </a:lnTo>
                      <a:lnTo>
                        <a:pt x="37" y="67"/>
                      </a:lnTo>
                      <a:lnTo>
                        <a:pt x="37" y="67"/>
                      </a:lnTo>
                      <a:lnTo>
                        <a:pt x="37" y="67"/>
                      </a:lnTo>
                      <a:lnTo>
                        <a:pt x="35" y="67"/>
                      </a:lnTo>
                      <a:lnTo>
                        <a:pt x="35" y="65"/>
                      </a:lnTo>
                      <a:lnTo>
                        <a:pt x="35" y="65"/>
                      </a:lnTo>
                      <a:lnTo>
                        <a:pt x="35" y="65"/>
                      </a:lnTo>
                      <a:lnTo>
                        <a:pt x="35" y="65"/>
                      </a:lnTo>
                      <a:lnTo>
                        <a:pt x="33" y="65"/>
                      </a:lnTo>
                      <a:lnTo>
                        <a:pt x="33" y="65"/>
                      </a:lnTo>
                      <a:lnTo>
                        <a:pt x="33" y="65"/>
                      </a:lnTo>
                      <a:lnTo>
                        <a:pt x="31" y="65"/>
                      </a:lnTo>
                      <a:lnTo>
                        <a:pt x="31" y="65"/>
                      </a:lnTo>
                      <a:lnTo>
                        <a:pt x="31" y="65"/>
                      </a:lnTo>
                      <a:lnTo>
                        <a:pt x="29" y="65"/>
                      </a:lnTo>
                      <a:lnTo>
                        <a:pt x="29" y="65"/>
                      </a:lnTo>
                      <a:lnTo>
                        <a:pt x="29" y="65"/>
                      </a:lnTo>
                      <a:lnTo>
                        <a:pt x="27" y="65"/>
                      </a:lnTo>
                      <a:lnTo>
                        <a:pt x="27" y="65"/>
                      </a:lnTo>
                      <a:lnTo>
                        <a:pt x="27" y="63"/>
                      </a:lnTo>
                      <a:lnTo>
                        <a:pt x="27" y="63"/>
                      </a:lnTo>
                      <a:lnTo>
                        <a:pt x="25" y="63"/>
                      </a:lnTo>
                      <a:lnTo>
                        <a:pt x="25" y="63"/>
                      </a:lnTo>
                      <a:lnTo>
                        <a:pt x="23" y="63"/>
                      </a:lnTo>
                      <a:lnTo>
                        <a:pt x="23" y="63"/>
                      </a:lnTo>
                      <a:lnTo>
                        <a:pt x="23" y="63"/>
                      </a:lnTo>
                      <a:lnTo>
                        <a:pt x="21" y="63"/>
                      </a:lnTo>
                      <a:lnTo>
                        <a:pt x="21" y="63"/>
                      </a:lnTo>
                      <a:lnTo>
                        <a:pt x="23" y="63"/>
                      </a:lnTo>
                      <a:lnTo>
                        <a:pt x="23" y="63"/>
                      </a:lnTo>
                      <a:lnTo>
                        <a:pt x="23" y="63"/>
                      </a:lnTo>
                      <a:lnTo>
                        <a:pt x="25" y="63"/>
                      </a:lnTo>
                      <a:lnTo>
                        <a:pt x="25" y="61"/>
                      </a:lnTo>
                      <a:lnTo>
                        <a:pt x="25" y="61"/>
                      </a:lnTo>
                      <a:lnTo>
                        <a:pt x="27" y="61"/>
                      </a:lnTo>
                      <a:lnTo>
                        <a:pt x="27" y="61"/>
                      </a:lnTo>
                      <a:lnTo>
                        <a:pt x="27" y="61"/>
                      </a:lnTo>
                      <a:lnTo>
                        <a:pt x="29" y="61"/>
                      </a:lnTo>
                      <a:lnTo>
                        <a:pt x="29" y="61"/>
                      </a:lnTo>
                      <a:lnTo>
                        <a:pt x="29" y="61"/>
                      </a:lnTo>
                      <a:lnTo>
                        <a:pt x="29" y="61"/>
                      </a:lnTo>
                      <a:lnTo>
                        <a:pt x="31" y="61"/>
                      </a:lnTo>
                      <a:lnTo>
                        <a:pt x="31" y="61"/>
                      </a:lnTo>
                      <a:lnTo>
                        <a:pt x="31" y="59"/>
                      </a:lnTo>
                      <a:lnTo>
                        <a:pt x="31" y="59"/>
                      </a:lnTo>
                      <a:lnTo>
                        <a:pt x="33" y="59"/>
                      </a:lnTo>
                      <a:lnTo>
                        <a:pt x="33" y="57"/>
                      </a:lnTo>
                      <a:lnTo>
                        <a:pt x="33" y="57"/>
                      </a:lnTo>
                      <a:lnTo>
                        <a:pt x="33" y="57"/>
                      </a:lnTo>
                      <a:lnTo>
                        <a:pt x="33" y="57"/>
                      </a:lnTo>
                      <a:lnTo>
                        <a:pt x="33" y="55"/>
                      </a:lnTo>
                      <a:lnTo>
                        <a:pt x="33" y="55"/>
                      </a:lnTo>
                      <a:lnTo>
                        <a:pt x="33" y="55"/>
                      </a:lnTo>
                      <a:lnTo>
                        <a:pt x="33" y="54"/>
                      </a:lnTo>
                      <a:lnTo>
                        <a:pt x="33" y="54"/>
                      </a:lnTo>
                      <a:lnTo>
                        <a:pt x="33" y="54"/>
                      </a:lnTo>
                      <a:lnTo>
                        <a:pt x="33" y="52"/>
                      </a:lnTo>
                      <a:lnTo>
                        <a:pt x="33" y="52"/>
                      </a:lnTo>
                      <a:lnTo>
                        <a:pt x="33" y="52"/>
                      </a:lnTo>
                      <a:lnTo>
                        <a:pt x="35" y="52"/>
                      </a:lnTo>
                      <a:lnTo>
                        <a:pt x="35" y="52"/>
                      </a:lnTo>
                      <a:lnTo>
                        <a:pt x="35" y="52"/>
                      </a:lnTo>
                      <a:lnTo>
                        <a:pt x="35" y="52"/>
                      </a:lnTo>
                      <a:lnTo>
                        <a:pt x="37" y="52"/>
                      </a:lnTo>
                      <a:lnTo>
                        <a:pt x="37" y="52"/>
                      </a:lnTo>
                      <a:lnTo>
                        <a:pt x="38" y="52"/>
                      </a:lnTo>
                      <a:lnTo>
                        <a:pt x="38" y="52"/>
                      </a:lnTo>
                      <a:lnTo>
                        <a:pt x="38" y="52"/>
                      </a:lnTo>
                      <a:lnTo>
                        <a:pt x="40" y="52"/>
                      </a:lnTo>
                      <a:lnTo>
                        <a:pt x="40" y="52"/>
                      </a:lnTo>
                      <a:lnTo>
                        <a:pt x="42" y="52"/>
                      </a:lnTo>
                      <a:lnTo>
                        <a:pt x="42" y="52"/>
                      </a:lnTo>
                      <a:lnTo>
                        <a:pt x="42" y="52"/>
                      </a:lnTo>
                      <a:lnTo>
                        <a:pt x="44" y="52"/>
                      </a:lnTo>
                      <a:lnTo>
                        <a:pt x="44" y="52"/>
                      </a:lnTo>
                      <a:lnTo>
                        <a:pt x="44" y="52"/>
                      </a:lnTo>
                      <a:lnTo>
                        <a:pt x="46" y="52"/>
                      </a:lnTo>
                      <a:lnTo>
                        <a:pt x="46" y="52"/>
                      </a:lnTo>
                      <a:lnTo>
                        <a:pt x="48" y="52"/>
                      </a:lnTo>
                      <a:lnTo>
                        <a:pt x="48" y="52"/>
                      </a:lnTo>
                      <a:lnTo>
                        <a:pt x="48" y="52"/>
                      </a:lnTo>
                      <a:lnTo>
                        <a:pt x="50" y="52"/>
                      </a:lnTo>
                      <a:lnTo>
                        <a:pt x="50" y="52"/>
                      </a:lnTo>
                      <a:lnTo>
                        <a:pt x="50" y="52"/>
                      </a:lnTo>
                      <a:lnTo>
                        <a:pt x="52" y="52"/>
                      </a:lnTo>
                      <a:lnTo>
                        <a:pt x="52" y="52"/>
                      </a:lnTo>
                      <a:lnTo>
                        <a:pt x="52" y="52"/>
                      </a:lnTo>
                      <a:lnTo>
                        <a:pt x="54" y="52"/>
                      </a:lnTo>
                      <a:lnTo>
                        <a:pt x="54" y="52"/>
                      </a:lnTo>
                      <a:lnTo>
                        <a:pt x="54" y="52"/>
                      </a:lnTo>
                      <a:lnTo>
                        <a:pt x="56" y="52"/>
                      </a:lnTo>
                      <a:lnTo>
                        <a:pt x="56" y="52"/>
                      </a:lnTo>
                      <a:lnTo>
                        <a:pt x="56" y="52"/>
                      </a:lnTo>
                      <a:lnTo>
                        <a:pt x="58" y="52"/>
                      </a:lnTo>
                      <a:lnTo>
                        <a:pt x="58" y="52"/>
                      </a:lnTo>
                      <a:lnTo>
                        <a:pt x="59" y="52"/>
                      </a:lnTo>
                      <a:lnTo>
                        <a:pt x="59" y="52"/>
                      </a:lnTo>
                      <a:lnTo>
                        <a:pt x="59" y="52"/>
                      </a:lnTo>
                      <a:lnTo>
                        <a:pt x="61" y="52"/>
                      </a:lnTo>
                      <a:lnTo>
                        <a:pt x="61" y="50"/>
                      </a:lnTo>
                      <a:lnTo>
                        <a:pt x="61" y="50"/>
                      </a:lnTo>
                      <a:lnTo>
                        <a:pt x="61" y="50"/>
                      </a:lnTo>
                      <a:lnTo>
                        <a:pt x="63" y="50"/>
                      </a:lnTo>
                      <a:lnTo>
                        <a:pt x="63" y="50"/>
                      </a:lnTo>
                      <a:lnTo>
                        <a:pt x="65" y="50"/>
                      </a:lnTo>
                      <a:lnTo>
                        <a:pt x="65" y="50"/>
                      </a:lnTo>
                      <a:lnTo>
                        <a:pt x="65" y="50"/>
                      </a:lnTo>
                      <a:lnTo>
                        <a:pt x="67" y="50"/>
                      </a:lnTo>
                      <a:lnTo>
                        <a:pt x="67" y="50"/>
                      </a:lnTo>
                      <a:lnTo>
                        <a:pt x="69" y="50"/>
                      </a:lnTo>
                      <a:lnTo>
                        <a:pt x="69" y="50"/>
                      </a:lnTo>
                      <a:lnTo>
                        <a:pt x="69" y="50"/>
                      </a:lnTo>
                      <a:lnTo>
                        <a:pt x="69" y="50"/>
                      </a:lnTo>
                      <a:lnTo>
                        <a:pt x="71" y="50"/>
                      </a:lnTo>
                      <a:lnTo>
                        <a:pt x="71" y="50"/>
                      </a:lnTo>
                      <a:lnTo>
                        <a:pt x="71" y="50"/>
                      </a:lnTo>
                      <a:lnTo>
                        <a:pt x="73" y="50"/>
                      </a:lnTo>
                      <a:lnTo>
                        <a:pt x="73" y="50"/>
                      </a:lnTo>
                      <a:lnTo>
                        <a:pt x="73" y="50"/>
                      </a:lnTo>
                      <a:lnTo>
                        <a:pt x="75" y="50"/>
                      </a:lnTo>
                      <a:lnTo>
                        <a:pt x="75" y="50"/>
                      </a:lnTo>
                      <a:lnTo>
                        <a:pt x="75" y="48"/>
                      </a:lnTo>
                      <a:lnTo>
                        <a:pt x="75" y="48"/>
                      </a:lnTo>
                      <a:lnTo>
                        <a:pt x="77" y="48"/>
                      </a:lnTo>
                      <a:lnTo>
                        <a:pt x="77" y="48"/>
                      </a:lnTo>
                      <a:lnTo>
                        <a:pt x="77" y="48"/>
                      </a:lnTo>
                      <a:lnTo>
                        <a:pt x="77" y="48"/>
                      </a:lnTo>
                      <a:lnTo>
                        <a:pt x="79" y="48"/>
                      </a:lnTo>
                      <a:lnTo>
                        <a:pt x="79" y="48"/>
                      </a:lnTo>
                      <a:lnTo>
                        <a:pt x="79" y="46"/>
                      </a:lnTo>
                      <a:lnTo>
                        <a:pt x="81" y="46"/>
                      </a:lnTo>
                      <a:lnTo>
                        <a:pt x="81" y="46"/>
                      </a:lnTo>
                      <a:lnTo>
                        <a:pt x="81" y="46"/>
                      </a:lnTo>
                      <a:lnTo>
                        <a:pt x="81" y="46"/>
                      </a:lnTo>
                      <a:lnTo>
                        <a:pt x="81" y="44"/>
                      </a:lnTo>
                      <a:lnTo>
                        <a:pt x="82" y="44"/>
                      </a:lnTo>
                      <a:lnTo>
                        <a:pt x="82" y="44"/>
                      </a:lnTo>
                      <a:lnTo>
                        <a:pt x="82" y="44"/>
                      </a:lnTo>
                      <a:lnTo>
                        <a:pt x="82" y="44"/>
                      </a:lnTo>
                      <a:lnTo>
                        <a:pt x="84" y="44"/>
                      </a:lnTo>
                      <a:lnTo>
                        <a:pt x="84" y="42"/>
                      </a:lnTo>
                      <a:lnTo>
                        <a:pt x="84" y="42"/>
                      </a:lnTo>
                      <a:lnTo>
                        <a:pt x="84" y="42"/>
                      </a:lnTo>
                      <a:lnTo>
                        <a:pt x="86" y="42"/>
                      </a:lnTo>
                      <a:lnTo>
                        <a:pt x="86" y="42"/>
                      </a:lnTo>
                      <a:lnTo>
                        <a:pt x="86" y="42"/>
                      </a:lnTo>
                      <a:lnTo>
                        <a:pt x="86" y="40"/>
                      </a:lnTo>
                      <a:lnTo>
                        <a:pt x="86" y="40"/>
                      </a:lnTo>
                      <a:lnTo>
                        <a:pt x="86" y="38"/>
                      </a:lnTo>
                      <a:lnTo>
                        <a:pt x="86" y="38"/>
                      </a:lnTo>
                      <a:lnTo>
                        <a:pt x="86" y="36"/>
                      </a:lnTo>
                      <a:lnTo>
                        <a:pt x="86" y="36"/>
                      </a:lnTo>
                      <a:lnTo>
                        <a:pt x="86" y="36"/>
                      </a:lnTo>
                      <a:lnTo>
                        <a:pt x="86" y="34"/>
                      </a:lnTo>
                      <a:lnTo>
                        <a:pt x="86" y="34"/>
                      </a:lnTo>
                      <a:lnTo>
                        <a:pt x="88" y="34"/>
                      </a:lnTo>
                      <a:lnTo>
                        <a:pt x="88" y="34"/>
                      </a:lnTo>
                      <a:lnTo>
                        <a:pt x="88" y="34"/>
                      </a:lnTo>
                      <a:lnTo>
                        <a:pt x="88" y="32"/>
                      </a:lnTo>
                      <a:lnTo>
                        <a:pt x="88" y="32"/>
                      </a:lnTo>
                      <a:lnTo>
                        <a:pt x="88" y="32"/>
                      </a:lnTo>
                      <a:lnTo>
                        <a:pt x="90" y="32"/>
                      </a:lnTo>
                      <a:lnTo>
                        <a:pt x="90" y="32"/>
                      </a:lnTo>
                      <a:lnTo>
                        <a:pt x="90" y="31"/>
                      </a:lnTo>
                      <a:lnTo>
                        <a:pt x="92" y="31"/>
                      </a:lnTo>
                      <a:lnTo>
                        <a:pt x="92" y="31"/>
                      </a:lnTo>
                      <a:lnTo>
                        <a:pt x="92" y="31"/>
                      </a:lnTo>
                      <a:lnTo>
                        <a:pt x="92" y="31"/>
                      </a:lnTo>
                      <a:lnTo>
                        <a:pt x="94" y="31"/>
                      </a:lnTo>
                      <a:lnTo>
                        <a:pt x="94" y="29"/>
                      </a:lnTo>
                      <a:lnTo>
                        <a:pt x="94" y="29"/>
                      </a:lnTo>
                      <a:lnTo>
                        <a:pt x="94" y="29"/>
                      </a:lnTo>
                      <a:lnTo>
                        <a:pt x="94" y="29"/>
                      </a:lnTo>
                      <a:lnTo>
                        <a:pt x="96" y="29"/>
                      </a:lnTo>
                      <a:lnTo>
                        <a:pt x="96" y="27"/>
                      </a:lnTo>
                      <a:lnTo>
                        <a:pt x="96" y="27"/>
                      </a:lnTo>
                      <a:lnTo>
                        <a:pt x="98" y="27"/>
                      </a:lnTo>
                      <a:lnTo>
                        <a:pt x="98" y="27"/>
                      </a:lnTo>
                      <a:lnTo>
                        <a:pt x="98" y="27"/>
                      </a:lnTo>
                      <a:lnTo>
                        <a:pt x="98" y="27"/>
                      </a:lnTo>
                      <a:lnTo>
                        <a:pt x="98" y="27"/>
                      </a:lnTo>
                      <a:lnTo>
                        <a:pt x="100" y="27"/>
                      </a:lnTo>
                      <a:lnTo>
                        <a:pt x="100" y="25"/>
                      </a:lnTo>
                      <a:lnTo>
                        <a:pt x="100" y="25"/>
                      </a:lnTo>
                      <a:lnTo>
                        <a:pt x="102" y="25"/>
                      </a:lnTo>
                      <a:lnTo>
                        <a:pt x="102" y="25"/>
                      </a:lnTo>
                      <a:lnTo>
                        <a:pt x="102" y="25"/>
                      </a:lnTo>
                      <a:lnTo>
                        <a:pt x="102" y="25"/>
                      </a:lnTo>
                      <a:lnTo>
                        <a:pt x="103" y="25"/>
                      </a:lnTo>
                      <a:lnTo>
                        <a:pt x="103" y="23"/>
                      </a:lnTo>
                      <a:lnTo>
                        <a:pt x="103" y="23"/>
                      </a:lnTo>
                      <a:lnTo>
                        <a:pt x="103" y="23"/>
                      </a:lnTo>
                      <a:lnTo>
                        <a:pt x="105" y="23"/>
                      </a:lnTo>
                      <a:lnTo>
                        <a:pt x="105" y="23"/>
                      </a:lnTo>
                      <a:lnTo>
                        <a:pt x="105" y="23"/>
                      </a:lnTo>
                      <a:lnTo>
                        <a:pt x="107" y="23"/>
                      </a:lnTo>
                      <a:lnTo>
                        <a:pt x="107" y="23"/>
                      </a:lnTo>
                      <a:lnTo>
                        <a:pt x="107" y="23"/>
                      </a:lnTo>
                      <a:lnTo>
                        <a:pt x="107" y="21"/>
                      </a:lnTo>
                      <a:lnTo>
                        <a:pt x="109" y="21"/>
                      </a:lnTo>
                      <a:lnTo>
                        <a:pt x="109" y="21"/>
                      </a:lnTo>
                      <a:lnTo>
                        <a:pt x="109" y="23"/>
                      </a:lnTo>
                      <a:lnTo>
                        <a:pt x="109" y="23"/>
                      </a:lnTo>
                      <a:lnTo>
                        <a:pt x="111" y="23"/>
                      </a:lnTo>
                      <a:lnTo>
                        <a:pt x="111" y="23"/>
                      </a:lnTo>
                      <a:lnTo>
                        <a:pt x="113" y="23"/>
                      </a:lnTo>
                      <a:lnTo>
                        <a:pt x="113" y="23"/>
                      </a:lnTo>
                      <a:lnTo>
                        <a:pt x="113" y="23"/>
                      </a:lnTo>
                      <a:lnTo>
                        <a:pt x="115" y="23"/>
                      </a:lnTo>
                      <a:lnTo>
                        <a:pt x="115" y="23"/>
                      </a:lnTo>
                      <a:lnTo>
                        <a:pt x="115" y="23"/>
                      </a:lnTo>
                      <a:lnTo>
                        <a:pt x="117" y="23"/>
                      </a:lnTo>
                      <a:lnTo>
                        <a:pt x="117" y="23"/>
                      </a:lnTo>
                      <a:lnTo>
                        <a:pt x="119" y="23"/>
                      </a:lnTo>
                      <a:lnTo>
                        <a:pt x="119" y="23"/>
                      </a:lnTo>
                      <a:lnTo>
                        <a:pt x="119" y="23"/>
                      </a:lnTo>
                      <a:lnTo>
                        <a:pt x="121" y="23"/>
                      </a:lnTo>
                      <a:lnTo>
                        <a:pt x="121" y="23"/>
                      </a:lnTo>
                      <a:lnTo>
                        <a:pt x="121" y="23"/>
                      </a:lnTo>
                      <a:lnTo>
                        <a:pt x="123" y="23"/>
                      </a:lnTo>
                      <a:lnTo>
                        <a:pt x="123" y="21"/>
                      </a:lnTo>
                      <a:lnTo>
                        <a:pt x="123" y="21"/>
                      </a:lnTo>
                      <a:lnTo>
                        <a:pt x="125" y="21"/>
                      </a:lnTo>
                      <a:lnTo>
                        <a:pt x="125" y="21"/>
                      </a:lnTo>
                      <a:lnTo>
                        <a:pt x="125" y="21"/>
                      </a:lnTo>
                      <a:lnTo>
                        <a:pt x="126" y="21"/>
                      </a:lnTo>
                      <a:lnTo>
                        <a:pt x="126" y="21"/>
                      </a:lnTo>
                      <a:lnTo>
                        <a:pt x="126" y="21"/>
                      </a:lnTo>
                      <a:lnTo>
                        <a:pt x="128" y="21"/>
                      </a:lnTo>
                      <a:lnTo>
                        <a:pt x="128" y="21"/>
                      </a:lnTo>
                      <a:lnTo>
                        <a:pt x="128" y="21"/>
                      </a:lnTo>
                      <a:lnTo>
                        <a:pt x="128" y="19"/>
                      </a:lnTo>
                      <a:lnTo>
                        <a:pt x="130" y="19"/>
                      </a:lnTo>
                      <a:lnTo>
                        <a:pt x="130" y="19"/>
                      </a:lnTo>
                      <a:lnTo>
                        <a:pt x="130" y="19"/>
                      </a:lnTo>
                      <a:lnTo>
                        <a:pt x="132" y="19"/>
                      </a:lnTo>
                      <a:lnTo>
                        <a:pt x="132" y="19"/>
                      </a:lnTo>
                      <a:lnTo>
                        <a:pt x="132" y="19"/>
                      </a:lnTo>
                      <a:lnTo>
                        <a:pt x="134" y="19"/>
                      </a:lnTo>
                      <a:lnTo>
                        <a:pt x="134" y="19"/>
                      </a:lnTo>
                      <a:lnTo>
                        <a:pt x="134" y="17"/>
                      </a:lnTo>
                      <a:lnTo>
                        <a:pt x="134" y="17"/>
                      </a:lnTo>
                      <a:lnTo>
                        <a:pt x="136" y="17"/>
                      </a:lnTo>
                      <a:lnTo>
                        <a:pt x="136" y="17"/>
                      </a:lnTo>
                      <a:lnTo>
                        <a:pt x="136" y="17"/>
                      </a:lnTo>
                      <a:lnTo>
                        <a:pt x="136" y="17"/>
                      </a:lnTo>
                      <a:lnTo>
                        <a:pt x="138" y="17"/>
                      </a:lnTo>
                      <a:lnTo>
                        <a:pt x="138" y="17"/>
                      </a:lnTo>
                      <a:lnTo>
                        <a:pt x="138" y="17"/>
                      </a:lnTo>
                      <a:lnTo>
                        <a:pt x="140" y="17"/>
                      </a:lnTo>
                      <a:lnTo>
                        <a:pt x="140" y="15"/>
                      </a:lnTo>
                      <a:lnTo>
                        <a:pt x="140" y="15"/>
                      </a:lnTo>
                      <a:lnTo>
                        <a:pt x="140" y="15"/>
                      </a:lnTo>
                      <a:lnTo>
                        <a:pt x="142" y="15"/>
                      </a:lnTo>
                      <a:lnTo>
                        <a:pt x="142" y="15"/>
                      </a:lnTo>
                      <a:lnTo>
                        <a:pt x="142" y="15"/>
                      </a:lnTo>
                      <a:lnTo>
                        <a:pt x="142" y="15"/>
                      </a:lnTo>
                      <a:lnTo>
                        <a:pt x="144" y="15"/>
                      </a:lnTo>
                      <a:lnTo>
                        <a:pt x="144" y="13"/>
                      </a:lnTo>
                      <a:lnTo>
                        <a:pt x="144" y="13"/>
                      </a:lnTo>
                      <a:lnTo>
                        <a:pt x="146" y="13"/>
                      </a:lnTo>
                      <a:lnTo>
                        <a:pt x="146" y="13"/>
                      </a:lnTo>
                      <a:lnTo>
                        <a:pt x="146" y="13"/>
                      </a:lnTo>
                      <a:lnTo>
                        <a:pt x="146" y="13"/>
                      </a:lnTo>
                      <a:lnTo>
                        <a:pt x="146" y="11"/>
                      </a:lnTo>
                      <a:lnTo>
                        <a:pt x="148" y="11"/>
                      </a:lnTo>
                      <a:lnTo>
                        <a:pt x="148" y="11"/>
                      </a:lnTo>
                      <a:lnTo>
                        <a:pt x="148" y="11"/>
                      </a:lnTo>
                      <a:lnTo>
                        <a:pt x="149" y="11"/>
                      </a:lnTo>
                      <a:lnTo>
                        <a:pt x="149" y="11"/>
                      </a:lnTo>
                      <a:lnTo>
                        <a:pt x="149" y="11"/>
                      </a:lnTo>
                      <a:lnTo>
                        <a:pt x="151" y="11"/>
                      </a:lnTo>
                      <a:lnTo>
                        <a:pt x="151" y="11"/>
                      </a:lnTo>
                      <a:lnTo>
                        <a:pt x="151" y="11"/>
                      </a:lnTo>
                      <a:lnTo>
                        <a:pt x="153" y="11"/>
                      </a:lnTo>
                      <a:lnTo>
                        <a:pt x="153" y="11"/>
                      </a:lnTo>
                      <a:lnTo>
                        <a:pt x="155" y="11"/>
                      </a:lnTo>
                      <a:lnTo>
                        <a:pt x="155" y="11"/>
                      </a:lnTo>
                      <a:lnTo>
                        <a:pt x="155" y="9"/>
                      </a:lnTo>
                      <a:lnTo>
                        <a:pt x="155" y="9"/>
                      </a:lnTo>
                      <a:lnTo>
                        <a:pt x="157" y="9"/>
                      </a:lnTo>
                      <a:lnTo>
                        <a:pt x="157" y="9"/>
                      </a:lnTo>
                      <a:lnTo>
                        <a:pt x="157" y="9"/>
                      </a:lnTo>
                      <a:lnTo>
                        <a:pt x="159" y="9"/>
                      </a:lnTo>
                      <a:lnTo>
                        <a:pt x="159" y="9"/>
                      </a:lnTo>
                      <a:lnTo>
                        <a:pt x="161" y="9"/>
                      </a:lnTo>
                      <a:lnTo>
                        <a:pt x="161" y="9"/>
                      </a:lnTo>
                      <a:lnTo>
                        <a:pt x="161" y="9"/>
                      </a:lnTo>
                      <a:lnTo>
                        <a:pt x="163" y="9"/>
                      </a:lnTo>
                      <a:lnTo>
                        <a:pt x="163" y="11"/>
                      </a:lnTo>
                      <a:lnTo>
                        <a:pt x="161" y="11"/>
                      </a:lnTo>
                      <a:lnTo>
                        <a:pt x="161" y="11"/>
                      </a:lnTo>
                      <a:lnTo>
                        <a:pt x="161" y="11"/>
                      </a:lnTo>
                      <a:lnTo>
                        <a:pt x="159" y="11"/>
                      </a:lnTo>
                      <a:lnTo>
                        <a:pt x="159" y="11"/>
                      </a:lnTo>
                      <a:lnTo>
                        <a:pt x="157" y="11"/>
                      </a:lnTo>
                      <a:lnTo>
                        <a:pt x="157" y="11"/>
                      </a:lnTo>
                      <a:lnTo>
                        <a:pt x="157" y="11"/>
                      </a:lnTo>
                      <a:lnTo>
                        <a:pt x="157" y="11"/>
                      </a:lnTo>
                      <a:lnTo>
                        <a:pt x="159" y="11"/>
                      </a:lnTo>
                      <a:lnTo>
                        <a:pt x="159" y="11"/>
                      </a:lnTo>
                      <a:lnTo>
                        <a:pt x="161" y="11"/>
                      </a:lnTo>
                      <a:lnTo>
                        <a:pt x="161" y="11"/>
                      </a:lnTo>
                      <a:lnTo>
                        <a:pt x="161" y="11"/>
                      </a:lnTo>
                      <a:lnTo>
                        <a:pt x="161" y="13"/>
                      </a:lnTo>
                      <a:lnTo>
                        <a:pt x="163" y="13"/>
                      </a:lnTo>
                      <a:lnTo>
                        <a:pt x="163" y="13"/>
                      </a:lnTo>
                      <a:lnTo>
                        <a:pt x="163" y="13"/>
                      </a:lnTo>
                      <a:lnTo>
                        <a:pt x="165" y="13"/>
                      </a:lnTo>
                      <a:lnTo>
                        <a:pt x="165" y="13"/>
                      </a:lnTo>
                      <a:lnTo>
                        <a:pt x="165" y="11"/>
                      </a:lnTo>
                      <a:lnTo>
                        <a:pt x="167" y="11"/>
                      </a:lnTo>
                      <a:lnTo>
                        <a:pt x="167" y="11"/>
                      </a:lnTo>
                      <a:lnTo>
                        <a:pt x="167" y="11"/>
                      </a:lnTo>
                      <a:lnTo>
                        <a:pt x="167" y="11"/>
                      </a:lnTo>
                      <a:lnTo>
                        <a:pt x="169" y="11"/>
                      </a:lnTo>
                      <a:lnTo>
                        <a:pt x="169" y="11"/>
                      </a:lnTo>
                      <a:lnTo>
                        <a:pt x="169" y="11"/>
                      </a:lnTo>
                      <a:lnTo>
                        <a:pt x="169" y="11"/>
                      </a:lnTo>
                      <a:lnTo>
                        <a:pt x="170" y="11"/>
                      </a:lnTo>
                      <a:lnTo>
                        <a:pt x="170" y="11"/>
                      </a:lnTo>
                      <a:lnTo>
                        <a:pt x="172" y="11"/>
                      </a:lnTo>
                      <a:lnTo>
                        <a:pt x="172" y="11"/>
                      </a:lnTo>
                      <a:lnTo>
                        <a:pt x="172" y="11"/>
                      </a:lnTo>
                      <a:lnTo>
                        <a:pt x="174" y="11"/>
                      </a:lnTo>
                      <a:lnTo>
                        <a:pt x="174" y="11"/>
                      </a:lnTo>
                      <a:lnTo>
                        <a:pt x="174" y="11"/>
                      </a:lnTo>
                      <a:lnTo>
                        <a:pt x="174" y="11"/>
                      </a:lnTo>
                      <a:lnTo>
                        <a:pt x="176" y="11"/>
                      </a:lnTo>
                      <a:lnTo>
                        <a:pt x="176" y="11"/>
                      </a:lnTo>
                      <a:lnTo>
                        <a:pt x="178" y="11"/>
                      </a:lnTo>
                      <a:lnTo>
                        <a:pt x="178" y="11"/>
                      </a:lnTo>
                      <a:lnTo>
                        <a:pt x="178" y="11"/>
                      </a:lnTo>
                      <a:lnTo>
                        <a:pt x="178" y="9"/>
                      </a:lnTo>
                      <a:lnTo>
                        <a:pt x="180" y="9"/>
                      </a:lnTo>
                      <a:lnTo>
                        <a:pt x="180" y="9"/>
                      </a:lnTo>
                      <a:lnTo>
                        <a:pt x="180" y="9"/>
                      </a:lnTo>
                      <a:lnTo>
                        <a:pt x="182" y="9"/>
                      </a:lnTo>
                      <a:lnTo>
                        <a:pt x="182" y="9"/>
                      </a:lnTo>
                      <a:lnTo>
                        <a:pt x="182" y="9"/>
                      </a:lnTo>
                      <a:lnTo>
                        <a:pt x="184" y="9"/>
                      </a:lnTo>
                      <a:lnTo>
                        <a:pt x="184" y="9"/>
                      </a:lnTo>
                      <a:lnTo>
                        <a:pt x="184" y="9"/>
                      </a:lnTo>
                      <a:lnTo>
                        <a:pt x="184" y="9"/>
                      </a:lnTo>
                      <a:lnTo>
                        <a:pt x="186" y="9"/>
                      </a:lnTo>
                      <a:lnTo>
                        <a:pt x="186" y="9"/>
                      </a:lnTo>
                      <a:lnTo>
                        <a:pt x="186" y="8"/>
                      </a:lnTo>
                      <a:lnTo>
                        <a:pt x="188" y="8"/>
                      </a:lnTo>
                      <a:lnTo>
                        <a:pt x="188" y="8"/>
                      </a:lnTo>
                      <a:lnTo>
                        <a:pt x="188" y="8"/>
                      </a:lnTo>
                      <a:lnTo>
                        <a:pt x="188" y="8"/>
                      </a:lnTo>
                      <a:lnTo>
                        <a:pt x="190" y="8"/>
                      </a:lnTo>
                      <a:lnTo>
                        <a:pt x="190" y="8"/>
                      </a:lnTo>
                      <a:lnTo>
                        <a:pt x="190" y="6"/>
                      </a:lnTo>
                      <a:lnTo>
                        <a:pt x="190" y="6"/>
                      </a:lnTo>
                      <a:lnTo>
                        <a:pt x="190" y="6"/>
                      </a:lnTo>
                      <a:lnTo>
                        <a:pt x="192" y="6"/>
                      </a:lnTo>
                      <a:lnTo>
                        <a:pt x="192" y="6"/>
                      </a:lnTo>
                      <a:lnTo>
                        <a:pt x="192" y="4"/>
                      </a:lnTo>
                      <a:lnTo>
                        <a:pt x="193" y="4"/>
                      </a:lnTo>
                      <a:lnTo>
                        <a:pt x="193" y="4"/>
                      </a:lnTo>
                      <a:lnTo>
                        <a:pt x="193" y="4"/>
                      </a:lnTo>
                      <a:lnTo>
                        <a:pt x="193" y="4"/>
                      </a:lnTo>
                      <a:lnTo>
                        <a:pt x="195" y="4"/>
                      </a:lnTo>
                      <a:lnTo>
                        <a:pt x="195" y="2"/>
                      </a:lnTo>
                      <a:lnTo>
                        <a:pt x="195" y="2"/>
                      </a:lnTo>
                      <a:lnTo>
                        <a:pt x="195" y="2"/>
                      </a:lnTo>
                      <a:lnTo>
                        <a:pt x="195" y="2"/>
                      </a:lnTo>
                      <a:lnTo>
                        <a:pt x="197" y="2"/>
                      </a:lnTo>
                      <a:lnTo>
                        <a:pt x="197" y="2"/>
                      </a:lnTo>
                      <a:lnTo>
                        <a:pt x="199" y="2"/>
                      </a:lnTo>
                      <a:lnTo>
                        <a:pt x="199" y="2"/>
                      </a:lnTo>
                      <a:lnTo>
                        <a:pt x="199" y="2"/>
                      </a:lnTo>
                      <a:lnTo>
                        <a:pt x="199" y="2"/>
                      </a:lnTo>
                      <a:lnTo>
                        <a:pt x="201" y="2"/>
                      </a:lnTo>
                      <a:lnTo>
                        <a:pt x="201" y="2"/>
                      </a:lnTo>
                      <a:lnTo>
                        <a:pt x="201" y="2"/>
                      </a:lnTo>
                      <a:lnTo>
                        <a:pt x="201" y="0"/>
                      </a:lnTo>
                      <a:lnTo>
                        <a:pt x="203" y="0"/>
                      </a:lnTo>
                      <a:lnTo>
                        <a:pt x="203" y="0"/>
                      </a:lnTo>
                      <a:lnTo>
                        <a:pt x="205" y="0"/>
                      </a:lnTo>
                      <a:lnTo>
                        <a:pt x="205" y="2"/>
                      </a:lnTo>
                      <a:lnTo>
                        <a:pt x="205" y="2"/>
                      </a:lnTo>
                      <a:lnTo>
                        <a:pt x="205" y="2"/>
                      </a:lnTo>
                      <a:lnTo>
                        <a:pt x="205" y="2"/>
                      </a:lnTo>
                      <a:lnTo>
                        <a:pt x="203" y="2"/>
                      </a:lnTo>
                      <a:lnTo>
                        <a:pt x="203" y="2"/>
                      </a:lnTo>
                      <a:lnTo>
                        <a:pt x="205" y="2"/>
                      </a:lnTo>
                      <a:lnTo>
                        <a:pt x="205" y="2"/>
                      </a:lnTo>
                      <a:lnTo>
                        <a:pt x="205" y="2"/>
                      </a:lnTo>
                      <a:lnTo>
                        <a:pt x="207" y="2"/>
                      </a:lnTo>
                      <a:lnTo>
                        <a:pt x="207" y="2"/>
                      </a:lnTo>
                      <a:lnTo>
                        <a:pt x="207" y="2"/>
                      </a:lnTo>
                      <a:lnTo>
                        <a:pt x="209" y="2"/>
                      </a:lnTo>
                      <a:lnTo>
                        <a:pt x="209" y="2"/>
                      </a:lnTo>
                      <a:lnTo>
                        <a:pt x="209" y="2"/>
                      </a:lnTo>
                      <a:lnTo>
                        <a:pt x="209" y="2"/>
                      </a:lnTo>
                      <a:lnTo>
                        <a:pt x="209" y="2"/>
                      </a:lnTo>
                      <a:lnTo>
                        <a:pt x="211" y="2"/>
                      </a:lnTo>
                      <a:lnTo>
                        <a:pt x="211" y="2"/>
                      </a:lnTo>
                      <a:lnTo>
                        <a:pt x="211" y="2"/>
                      </a:lnTo>
                      <a:lnTo>
                        <a:pt x="213" y="2"/>
                      </a:lnTo>
                      <a:lnTo>
                        <a:pt x="213" y="2"/>
                      </a:lnTo>
                      <a:lnTo>
                        <a:pt x="213" y="4"/>
                      </a:lnTo>
                      <a:lnTo>
                        <a:pt x="213" y="4"/>
                      </a:lnTo>
                      <a:lnTo>
                        <a:pt x="213" y="4"/>
                      </a:lnTo>
                      <a:lnTo>
                        <a:pt x="214" y="4"/>
                      </a:lnTo>
                      <a:lnTo>
                        <a:pt x="214" y="4"/>
                      </a:lnTo>
                      <a:lnTo>
                        <a:pt x="214" y="4"/>
                      </a:lnTo>
                      <a:lnTo>
                        <a:pt x="214" y="4"/>
                      </a:lnTo>
                      <a:lnTo>
                        <a:pt x="216" y="4"/>
                      </a:lnTo>
                      <a:lnTo>
                        <a:pt x="216" y="4"/>
                      </a:lnTo>
                      <a:lnTo>
                        <a:pt x="216" y="4"/>
                      </a:lnTo>
                      <a:lnTo>
                        <a:pt x="218" y="4"/>
                      </a:lnTo>
                      <a:lnTo>
                        <a:pt x="218" y="4"/>
                      </a:lnTo>
                      <a:lnTo>
                        <a:pt x="220" y="4"/>
                      </a:lnTo>
                      <a:lnTo>
                        <a:pt x="220" y="4"/>
                      </a:lnTo>
                      <a:lnTo>
                        <a:pt x="220" y="4"/>
                      </a:lnTo>
                      <a:lnTo>
                        <a:pt x="220" y="4"/>
                      </a:lnTo>
                      <a:lnTo>
                        <a:pt x="220" y="6"/>
                      </a:lnTo>
                      <a:lnTo>
                        <a:pt x="220" y="6"/>
                      </a:lnTo>
                      <a:lnTo>
                        <a:pt x="220" y="6"/>
                      </a:lnTo>
                      <a:lnTo>
                        <a:pt x="220" y="4"/>
                      </a:lnTo>
                      <a:lnTo>
                        <a:pt x="218" y="4"/>
                      </a:lnTo>
                      <a:lnTo>
                        <a:pt x="218" y="6"/>
                      </a:lnTo>
                      <a:lnTo>
                        <a:pt x="218" y="6"/>
                      </a:lnTo>
                      <a:lnTo>
                        <a:pt x="220" y="6"/>
                      </a:lnTo>
                      <a:lnTo>
                        <a:pt x="220" y="8"/>
                      </a:lnTo>
                      <a:lnTo>
                        <a:pt x="220" y="8"/>
                      </a:lnTo>
                      <a:lnTo>
                        <a:pt x="218" y="8"/>
                      </a:lnTo>
                      <a:lnTo>
                        <a:pt x="218" y="8"/>
                      </a:lnTo>
                      <a:lnTo>
                        <a:pt x="218" y="9"/>
                      </a:lnTo>
                      <a:lnTo>
                        <a:pt x="218" y="9"/>
                      </a:lnTo>
                      <a:lnTo>
                        <a:pt x="216" y="9"/>
                      </a:lnTo>
                      <a:lnTo>
                        <a:pt x="216" y="9"/>
                      </a:lnTo>
                      <a:lnTo>
                        <a:pt x="216" y="9"/>
                      </a:lnTo>
                      <a:lnTo>
                        <a:pt x="216" y="9"/>
                      </a:lnTo>
                      <a:lnTo>
                        <a:pt x="214" y="9"/>
                      </a:lnTo>
                      <a:lnTo>
                        <a:pt x="214" y="9"/>
                      </a:lnTo>
                      <a:lnTo>
                        <a:pt x="214" y="9"/>
                      </a:lnTo>
                      <a:lnTo>
                        <a:pt x="214" y="9"/>
                      </a:lnTo>
                      <a:lnTo>
                        <a:pt x="213" y="9"/>
                      </a:lnTo>
                      <a:lnTo>
                        <a:pt x="213" y="9"/>
                      </a:lnTo>
                      <a:lnTo>
                        <a:pt x="211" y="9"/>
                      </a:lnTo>
                      <a:lnTo>
                        <a:pt x="211" y="9"/>
                      </a:lnTo>
                      <a:lnTo>
                        <a:pt x="213" y="9"/>
                      </a:lnTo>
                      <a:lnTo>
                        <a:pt x="213" y="11"/>
                      </a:lnTo>
                      <a:lnTo>
                        <a:pt x="213" y="11"/>
                      </a:lnTo>
                      <a:lnTo>
                        <a:pt x="213" y="11"/>
                      </a:lnTo>
                      <a:lnTo>
                        <a:pt x="213" y="11"/>
                      </a:lnTo>
                      <a:lnTo>
                        <a:pt x="214" y="11"/>
                      </a:lnTo>
                      <a:lnTo>
                        <a:pt x="214" y="11"/>
                      </a:lnTo>
                      <a:lnTo>
                        <a:pt x="214" y="11"/>
                      </a:lnTo>
                      <a:lnTo>
                        <a:pt x="216" y="11"/>
                      </a:lnTo>
                      <a:lnTo>
                        <a:pt x="216" y="11"/>
                      </a:lnTo>
                      <a:lnTo>
                        <a:pt x="216" y="11"/>
                      </a:lnTo>
                      <a:lnTo>
                        <a:pt x="218" y="11"/>
                      </a:lnTo>
                      <a:lnTo>
                        <a:pt x="218" y="11"/>
                      </a:lnTo>
                      <a:lnTo>
                        <a:pt x="218" y="9"/>
                      </a:lnTo>
                      <a:lnTo>
                        <a:pt x="218" y="9"/>
                      </a:lnTo>
                      <a:lnTo>
                        <a:pt x="220" y="9"/>
                      </a:lnTo>
                      <a:lnTo>
                        <a:pt x="220" y="9"/>
                      </a:lnTo>
                      <a:lnTo>
                        <a:pt x="220" y="9"/>
                      </a:lnTo>
                      <a:lnTo>
                        <a:pt x="220" y="9"/>
                      </a:lnTo>
                      <a:lnTo>
                        <a:pt x="222" y="9"/>
                      </a:lnTo>
                      <a:lnTo>
                        <a:pt x="222" y="8"/>
                      </a:lnTo>
                      <a:lnTo>
                        <a:pt x="222" y="8"/>
                      </a:lnTo>
                      <a:lnTo>
                        <a:pt x="222" y="8"/>
                      </a:lnTo>
                      <a:lnTo>
                        <a:pt x="222" y="8"/>
                      </a:lnTo>
                      <a:lnTo>
                        <a:pt x="222" y="6"/>
                      </a:lnTo>
                      <a:lnTo>
                        <a:pt x="224" y="6"/>
                      </a:lnTo>
                      <a:lnTo>
                        <a:pt x="224" y="6"/>
                      </a:lnTo>
                      <a:lnTo>
                        <a:pt x="226" y="6"/>
                      </a:lnTo>
                      <a:lnTo>
                        <a:pt x="226" y="6"/>
                      </a:lnTo>
                      <a:lnTo>
                        <a:pt x="226" y="6"/>
                      </a:lnTo>
                      <a:lnTo>
                        <a:pt x="226" y="6"/>
                      </a:lnTo>
                      <a:lnTo>
                        <a:pt x="228" y="6"/>
                      </a:lnTo>
                      <a:lnTo>
                        <a:pt x="228" y="6"/>
                      </a:lnTo>
                      <a:lnTo>
                        <a:pt x="228" y="6"/>
                      </a:lnTo>
                      <a:lnTo>
                        <a:pt x="230" y="6"/>
                      </a:lnTo>
                      <a:lnTo>
                        <a:pt x="230" y="6"/>
                      </a:lnTo>
                      <a:lnTo>
                        <a:pt x="230" y="6"/>
                      </a:lnTo>
                      <a:lnTo>
                        <a:pt x="232" y="6"/>
                      </a:lnTo>
                      <a:lnTo>
                        <a:pt x="232" y="6"/>
                      </a:lnTo>
                      <a:lnTo>
                        <a:pt x="232" y="6"/>
                      </a:lnTo>
                      <a:lnTo>
                        <a:pt x="232" y="8"/>
                      </a:lnTo>
                      <a:lnTo>
                        <a:pt x="234" y="8"/>
                      </a:lnTo>
                      <a:lnTo>
                        <a:pt x="234" y="8"/>
                      </a:lnTo>
                      <a:lnTo>
                        <a:pt x="234" y="8"/>
                      </a:lnTo>
                      <a:lnTo>
                        <a:pt x="234" y="8"/>
                      </a:lnTo>
                      <a:lnTo>
                        <a:pt x="236" y="8"/>
                      </a:lnTo>
                      <a:lnTo>
                        <a:pt x="236" y="9"/>
                      </a:lnTo>
                      <a:lnTo>
                        <a:pt x="236" y="9"/>
                      </a:lnTo>
                      <a:lnTo>
                        <a:pt x="236" y="9"/>
                      </a:lnTo>
                      <a:lnTo>
                        <a:pt x="236" y="9"/>
                      </a:lnTo>
                      <a:lnTo>
                        <a:pt x="236" y="9"/>
                      </a:lnTo>
                      <a:lnTo>
                        <a:pt x="236" y="11"/>
                      </a:lnTo>
                      <a:lnTo>
                        <a:pt x="236" y="11"/>
                      </a:lnTo>
                      <a:lnTo>
                        <a:pt x="236" y="11"/>
                      </a:lnTo>
                      <a:lnTo>
                        <a:pt x="237" y="11"/>
                      </a:lnTo>
                      <a:lnTo>
                        <a:pt x="237" y="11"/>
                      </a:lnTo>
                      <a:lnTo>
                        <a:pt x="237" y="11"/>
                      </a:lnTo>
                      <a:lnTo>
                        <a:pt x="237" y="11"/>
                      </a:lnTo>
                      <a:lnTo>
                        <a:pt x="239" y="11"/>
                      </a:lnTo>
                      <a:lnTo>
                        <a:pt x="239" y="11"/>
                      </a:lnTo>
                      <a:lnTo>
                        <a:pt x="239" y="11"/>
                      </a:lnTo>
                      <a:lnTo>
                        <a:pt x="241" y="11"/>
                      </a:lnTo>
                      <a:lnTo>
                        <a:pt x="241" y="11"/>
                      </a:lnTo>
                      <a:lnTo>
                        <a:pt x="241" y="11"/>
                      </a:lnTo>
                      <a:lnTo>
                        <a:pt x="241" y="13"/>
                      </a:lnTo>
                      <a:lnTo>
                        <a:pt x="243" y="13"/>
                      </a:lnTo>
                      <a:lnTo>
                        <a:pt x="243" y="13"/>
                      </a:lnTo>
                      <a:lnTo>
                        <a:pt x="243" y="11"/>
                      </a:lnTo>
                      <a:lnTo>
                        <a:pt x="243" y="11"/>
                      </a:lnTo>
                      <a:lnTo>
                        <a:pt x="245" y="11"/>
                      </a:lnTo>
                      <a:lnTo>
                        <a:pt x="245" y="11"/>
                      </a:lnTo>
                      <a:lnTo>
                        <a:pt x="245" y="11"/>
                      </a:lnTo>
                      <a:lnTo>
                        <a:pt x="247" y="11"/>
                      </a:lnTo>
                      <a:lnTo>
                        <a:pt x="247" y="9"/>
                      </a:lnTo>
                      <a:lnTo>
                        <a:pt x="247" y="9"/>
                      </a:lnTo>
                      <a:lnTo>
                        <a:pt x="247" y="9"/>
                      </a:lnTo>
                      <a:lnTo>
                        <a:pt x="249" y="9"/>
                      </a:lnTo>
                      <a:lnTo>
                        <a:pt x="249" y="9"/>
                      </a:lnTo>
                      <a:lnTo>
                        <a:pt x="249" y="9"/>
                      </a:lnTo>
                      <a:lnTo>
                        <a:pt x="251" y="9"/>
                      </a:lnTo>
                      <a:lnTo>
                        <a:pt x="251" y="9"/>
                      </a:lnTo>
                      <a:lnTo>
                        <a:pt x="253" y="9"/>
                      </a:lnTo>
                      <a:lnTo>
                        <a:pt x="253" y="9"/>
                      </a:lnTo>
                      <a:lnTo>
                        <a:pt x="253" y="9"/>
                      </a:lnTo>
                      <a:lnTo>
                        <a:pt x="255" y="9"/>
                      </a:lnTo>
                      <a:lnTo>
                        <a:pt x="255" y="9"/>
                      </a:lnTo>
                      <a:lnTo>
                        <a:pt x="255" y="9"/>
                      </a:lnTo>
                      <a:lnTo>
                        <a:pt x="257" y="9"/>
                      </a:lnTo>
                      <a:lnTo>
                        <a:pt x="257" y="9"/>
                      </a:lnTo>
                      <a:lnTo>
                        <a:pt x="258" y="9"/>
                      </a:lnTo>
                      <a:lnTo>
                        <a:pt x="258" y="9"/>
                      </a:lnTo>
                      <a:lnTo>
                        <a:pt x="258" y="9"/>
                      </a:lnTo>
                      <a:lnTo>
                        <a:pt x="258" y="9"/>
                      </a:lnTo>
                      <a:lnTo>
                        <a:pt x="260" y="9"/>
                      </a:lnTo>
                      <a:lnTo>
                        <a:pt x="260" y="9"/>
                      </a:lnTo>
                      <a:lnTo>
                        <a:pt x="260" y="9"/>
                      </a:lnTo>
                      <a:lnTo>
                        <a:pt x="262" y="9"/>
                      </a:lnTo>
                      <a:lnTo>
                        <a:pt x="262" y="9"/>
                      </a:lnTo>
                      <a:lnTo>
                        <a:pt x="262" y="9"/>
                      </a:lnTo>
                      <a:lnTo>
                        <a:pt x="264" y="9"/>
                      </a:lnTo>
                      <a:lnTo>
                        <a:pt x="264" y="9"/>
                      </a:lnTo>
                      <a:lnTo>
                        <a:pt x="264" y="9"/>
                      </a:lnTo>
                      <a:lnTo>
                        <a:pt x="264" y="9"/>
                      </a:lnTo>
                      <a:lnTo>
                        <a:pt x="266" y="9"/>
                      </a:lnTo>
                      <a:lnTo>
                        <a:pt x="266" y="9"/>
                      </a:lnTo>
                      <a:lnTo>
                        <a:pt x="266" y="9"/>
                      </a:lnTo>
                      <a:lnTo>
                        <a:pt x="266" y="9"/>
                      </a:lnTo>
                      <a:lnTo>
                        <a:pt x="268" y="9"/>
                      </a:lnTo>
                      <a:lnTo>
                        <a:pt x="268" y="9"/>
                      </a:lnTo>
                      <a:lnTo>
                        <a:pt x="270" y="9"/>
                      </a:lnTo>
                      <a:lnTo>
                        <a:pt x="270" y="9"/>
                      </a:lnTo>
                      <a:lnTo>
                        <a:pt x="270" y="9"/>
                      </a:lnTo>
                      <a:lnTo>
                        <a:pt x="272" y="9"/>
                      </a:lnTo>
                      <a:lnTo>
                        <a:pt x="272" y="9"/>
                      </a:lnTo>
                      <a:lnTo>
                        <a:pt x="272" y="11"/>
                      </a:lnTo>
                      <a:lnTo>
                        <a:pt x="274" y="11"/>
                      </a:lnTo>
                      <a:lnTo>
                        <a:pt x="274" y="11"/>
                      </a:lnTo>
                      <a:lnTo>
                        <a:pt x="274" y="11"/>
                      </a:lnTo>
                      <a:lnTo>
                        <a:pt x="276" y="11"/>
                      </a:lnTo>
                      <a:lnTo>
                        <a:pt x="276" y="11"/>
                      </a:lnTo>
                      <a:lnTo>
                        <a:pt x="276" y="11"/>
                      </a:lnTo>
                      <a:lnTo>
                        <a:pt x="276" y="11"/>
                      </a:lnTo>
                      <a:lnTo>
                        <a:pt x="278" y="11"/>
                      </a:lnTo>
                      <a:lnTo>
                        <a:pt x="278" y="13"/>
                      </a:lnTo>
                      <a:lnTo>
                        <a:pt x="276" y="13"/>
                      </a:lnTo>
                      <a:lnTo>
                        <a:pt x="276" y="13"/>
                      </a:lnTo>
                      <a:lnTo>
                        <a:pt x="276" y="13"/>
                      </a:lnTo>
                      <a:lnTo>
                        <a:pt x="276" y="13"/>
                      </a:lnTo>
                      <a:lnTo>
                        <a:pt x="274" y="13"/>
                      </a:lnTo>
                      <a:lnTo>
                        <a:pt x="274" y="15"/>
                      </a:lnTo>
                      <a:lnTo>
                        <a:pt x="274" y="15"/>
                      </a:lnTo>
                      <a:lnTo>
                        <a:pt x="274" y="15"/>
                      </a:lnTo>
                      <a:lnTo>
                        <a:pt x="274" y="15"/>
                      </a:lnTo>
                      <a:lnTo>
                        <a:pt x="274" y="17"/>
                      </a:lnTo>
                      <a:lnTo>
                        <a:pt x="274" y="17"/>
                      </a:lnTo>
                      <a:lnTo>
                        <a:pt x="274" y="17"/>
                      </a:lnTo>
                      <a:lnTo>
                        <a:pt x="276" y="17"/>
                      </a:lnTo>
                      <a:lnTo>
                        <a:pt x="276" y="17"/>
                      </a:lnTo>
                      <a:lnTo>
                        <a:pt x="276" y="17"/>
                      </a:lnTo>
                      <a:lnTo>
                        <a:pt x="278" y="17"/>
                      </a:lnTo>
                      <a:lnTo>
                        <a:pt x="278" y="17"/>
                      </a:lnTo>
                      <a:lnTo>
                        <a:pt x="280" y="17"/>
                      </a:lnTo>
                      <a:lnTo>
                        <a:pt x="280" y="17"/>
                      </a:lnTo>
                      <a:lnTo>
                        <a:pt x="280" y="17"/>
                      </a:lnTo>
                      <a:lnTo>
                        <a:pt x="281" y="17"/>
                      </a:lnTo>
                      <a:lnTo>
                        <a:pt x="281" y="17"/>
                      </a:lnTo>
                      <a:lnTo>
                        <a:pt x="281" y="17"/>
                      </a:lnTo>
                      <a:lnTo>
                        <a:pt x="281" y="17"/>
                      </a:lnTo>
                      <a:lnTo>
                        <a:pt x="283" y="17"/>
                      </a:lnTo>
                      <a:lnTo>
                        <a:pt x="283" y="17"/>
                      </a:lnTo>
                      <a:lnTo>
                        <a:pt x="285" y="17"/>
                      </a:lnTo>
                      <a:lnTo>
                        <a:pt x="285" y="17"/>
                      </a:lnTo>
                      <a:lnTo>
                        <a:pt x="285" y="17"/>
                      </a:lnTo>
                      <a:lnTo>
                        <a:pt x="285" y="17"/>
                      </a:lnTo>
                      <a:lnTo>
                        <a:pt x="285" y="19"/>
                      </a:lnTo>
                      <a:lnTo>
                        <a:pt x="285" y="19"/>
                      </a:lnTo>
                      <a:lnTo>
                        <a:pt x="287" y="19"/>
                      </a:lnTo>
                      <a:lnTo>
                        <a:pt x="287" y="19"/>
                      </a:lnTo>
                      <a:lnTo>
                        <a:pt x="287" y="19"/>
                      </a:lnTo>
                      <a:lnTo>
                        <a:pt x="289" y="19"/>
                      </a:lnTo>
                      <a:lnTo>
                        <a:pt x="289" y="19"/>
                      </a:lnTo>
                      <a:lnTo>
                        <a:pt x="291" y="19"/>
                      </a:lnTo>
                      <a:lnTo>
                        <a:pt x="291" y="19"/>
                      </a:lnTo>
                      <a:lnTo>
                        <a:pt x="291" y="19"/>
                      </a:lnTo>
                      <a:lnTo>
                        <a:pt x="291" y="21"/>
                      </a:lnTo>
                      <a:lnTo>
                        <a:pt x="293" y="21"/>
                      </a:lnTo>
                      <a:lnTo>
                        <a:pt x="293" y="21"/>
                      </a:lnTo>
                      <a:lnTo>
                        <a:pt x="293" y="21"/>
                      </a:lnTo>
                      <a:lnTo>
                        <a:pt x="293" y="19"/>
                      </a:lnTo>
                      <a:lnTo>
                        <a:pt x="295" y="19"/>
                      </a:lnTo>
                      <a:lnTo>
                        <a:pt x="295" y="19"/>
                      </a:lnTo>
                      <a:lnTo>
                        <a:pt x="297" y="19"/>
                      </a:lnTo>
                      <a:lnTo>
                        <a:pt x="297" y="19"/>
                      </a:lnTo>
                      <a:lnTo>
                        <a:pt x="297" y="19"/>
                      </a:lnTo>
                      <a:lnTo>
                        <a:pt x="297" y="19"/>
                      </a:lnTo>
                      <a:lnTo>
                        <a:pt x="299" y="19"/>
                      </a:lnTo>
                      <a:lnTo>
                        <a:pt x="299" y="19"/>
                      </a:lnTo>
                      <a:lnTo>
                        <a:pt x="301" y="19"/>
                      </a:lnTo>
                      <a:lnTo>
                        <a:pt x="301" y="19"/>
                      </a:lnTo>
                      <a:lnTo>
                        <a:pt x="301" y="19"/>
                      </a:lnTo>
                      <a:lnTo>
                        <a:pt x="301" y="17"/>
                      </a:lnTo>
                      <a:lnTo>
                        <a:pt x="303" y="17"/>
                      </a:lnTo>
                      <a:lnTo>
                        <a:pt x="303" y="17"/>
                      </a:lnTo>
                      <a:lnTo>
                        <a:pt x="303" y="19"/>
                      </a:lnTo>
                      <a:lnTo>
                        <a:pt x="303" y="19"/>
                      </a:lnTo>
                      <a:lnTo>
                        <a:pt x="304" y="19"/>
                      </a:lnTo>
                      <a:lnTo>
                        <a:pt x="304" y="17"/>
                      </a:lnTo>
                      <a:lnTo>
                        <a:pt x="304" y="17"/>
                      </a:lnTo>
                      <a:lnTo>
                        <a:pt x="306" y="17"/>
                      </a:lnTo>
                      <a:lnTo>
                        <a:pt x="306" y="19"/>
                      </a:lnTo>
                      <a:lnTo>
                        <a:pt x="306" y="19"/>
                      </a:lnTo>
                      <a:lnTo>
                        <a:pt x="306" y="19"/>
                      </a:lnTo>
                      <a:lnTo>
                        <a:pt x="308" y="19"/>
                      </a:lnTo>
                      <a:lnTo>
                        <a:pt x="308" y="19"/>
                      </a:lnTo>
                      <a:lnTo>
                        <a:pt x="308" y="19"/>
                      </a:lnTo>
                      <a:lnTo>
                        <a:pt x="308" y="19"/>
                      </a:lnTo>
                      <a:lnTo>
                        <a:pt x="310" y="19"/>
                      </a:lnTo>
                      <a:lnTo>
                        <a:pt x="310" y="19"/>
                      </a:lnTo>
                      <a:lnTo>
                        <a:pt x="312" y="19"/>
                      </a:lnTo>
                      <a:lnTo>
                        <a:pt x="312" y="19"/>
                      </a:lnTo>
                      <a:lnTo>
                        <a:pt x="312" y="19"/>
                      </a:lnTo>
                      <a:lnTo>
                        <a:pt x="314" y="19"/>
                      </a:lnTo>
                      <a:lnTo>
                        <a:pt x="314" y="19"/>
                      </a:lnTo>
                      <a:lnTo>
                        <a:pt x="314" y="19"/>
                      </a:lnTo>
                      <a:lnTo>
                        <a:pt x="314" y="19"/>
                      </a:lnTo>
                      <a:lnTo>
                        <a:pt x="316" y="19"/>
                      </a:lnTo>
                      <a:lnTo>
                        <a:pt x="316" y="19"/>
                      </a:lnTo>
                      <a:lnTo>
                        <a:pt x="316" y="17"/>
                      </a:lnTo>
                      <a:lnTo>
                        <a:pt x="316" y="17"/>
                      </a:lnTo>
                      <a:lnTo>
                        <a:pt x="316" y="17"/>
                      </a:lnTo>
                      <a:lnTo>
                        <a:pt x="316" y="17"/>
                      </a:lnTo>
                      <a:lnTo>
                        <a:pt x="318" y="17"/>
                      </a:lnTo>
                      <a:lnTo>
                        <a:pt x="318" y="17"/>
                      </a:lnTo>
                      <a:lnTo>
                        <a:pt x="318" y="17"/>
                      </a:lnTo>
                      <a:lnTo>
                        <a:pt x="320" y="17"/>
                      </a:lnTo>
                      <a:lnTo>
                        <a:pt x="320" y="17"/>
                      </a:lnTo>
                      <a:lnTo>
                        <a:pt x="320" y="17"/>
                      </a:lnTo>
                      <a:lnTo>
                        <a:pt x="322" y="17"/>
                      </a:lnTo>
                      <a:lnTo>
                        <a:pt x="322" y="17"/>
                      </a:lnTo>
                      <a:lnTo>
                        <a:pt x="324" y="17"/>
                      </a:lnTo>
                      <a:lnTo>
                        <a:pt x="324" y="17"/>
                      </a:lnTo>
                      <a:lnTo>
                        <a:pt x="324" y="17"/>
                      </a:lnTo>
                      <a:lnTo>
                        <a:pt x="325" y="17"/>
                      </a:lnTo>
                      <a:lnTo>
                        <a:pt x="325" y="17"/>
                      </a:lnTo>
                      <a:lnTo>
                        <a:pt x="325" y="17"/>
                      </a:lnTo>
                      <a:lnTo>
                        <a:pt x="327" y="17"/>
                      </a:lnTo>
                      <a:lnTo>
                        <a:pt x="327" y="17"/>
                      </a:lnTo>
                      <a:lnTo>
                        <a:pt x="327" y="17"/>
                      </a:lnTo>
                      <a:lnTo>
                        <a:pt x="329" y="17"/>
                      </a:lnTo>
                      <a:lnTo>
                        <a:pt x="329" y="17"/>
                      </a:lnTo>
                      <a:lnTo>
                        <a:pt x="329" y="17"/>
                      </a:lnTo>
                      <a:lnTo>
                        <a:pt x="331" y="17"/>
                      </a:lnTo>
                      <a:lnTo>
                        <a:pt x="331" y="17"/>
                      </a:lnTo>
                      <a:lnTo>
                        <a:pt x="331" y="19"/>
                      </a:lnTo>
                      <a:lnTo>
                        <a:pt x="333" y="19"/>
                      </a:lnTo>
                      <a:lnTo>
                        <a:pt x="333" y="19"/>
                      </a:lnTo>
                      <a:lnTo>
                        <a:pt x="333" y="19"/>
                      </a:lnTo>
                      <a:lnTo>
                        <a:pt x="335" y="19"/>
                      </a:lnTo>
                      <a:lnTo>
                        <a:pt x="335" y="19"/>
                      </a:lnTo>
                      <a:lnTo>
                        <a:pt x="335" y="19"/>
                      </a:lnTo>
                      <a:lnTo>
                        <a:pt x="335" y="19"/>
                      </a:lnTo>
                      <a:lnTo>
                        <a:pt x="337" y="19"/>
                      </a:lnTo>
                      <a:lnTo>
                        <a:pt x="337" y="19"/>
                      </a:lnTo>
                      <a:lnTo>
                        <a:pt x="337" y="21"/>
                      </a:lnTo>
                      <a:lnTo>
                        <a:pt x="339" y="21"/>
                      </a:lnTo>
                      <a:lnTo>
                        <a:pt x="339" y="19"/>
                      </a:lnTo>
                      <a:lnTo>
                        <a:pt x="339" y="19"/>
                      </a:lnTo>
                      <a:lnTo>
                        <a:pt x="339" y="19"/>
                      </a:lnTo>
                      <a:lnTo>
                        <a:pt x="339" y="21"/>
                      </a:lnTo>
                      <a:lnTo>
                        <a:pt x="341" y="21"/>
                      </a:lnTo>
                      <a:lnTo>
                        <a:pt x="341" y="21"/>
                      </a:lnTo>
                      <a:lnTo>
                        <a:pt x="341" y="21"/>
                      </a:lnTo>
                      <a:lnTo>
                        <a:pt x="341" y="21"/>
                      </a:lnTo>
                      <a:lnTo>
                        <a:pt x="343" y="21"/>
                      </a:lnTo>
                      <a:lnTo>
                        <a:pt x="343" y="23"/>
                      </a:lnTo>
                      <a:lnTo>
                        <a:pt x="343" y="23"/>
                      </a:lnTo>
                      <a:lnTo>
                        <a:pt x="345" y="23"/>
                      </a:lnTo>
                      <a:lnTo>
                        <a:pt x="345" y="23"/>
                      </a:lnTo>
                      <a:lnTo>
                        <a:pt x="345" y="21"/>
                      </a:lnTo>
                      <a:lnTo>
                        <a:pt x="345" y="21"/>
                      </a:lnTo>
                      <a:lnTo>
                        <a:pt x="347" y="21"/>
                      </a:lnTo>
                      <a:lnTo>
                        <a:pt x="347" y="21"/>
                      </a:lnTo>
                      <a:lnTo>
                        <a:pt x="347" y="21"/>
                      </a:lnTo>
                      <a:lnTo>
                        <a:pt x="348" y="21"/>
                      </a:lnTo>
                      <a:lnTo>
                        <a:pt x="348" y="21"/>
                      </a:lnTo>
                      <a:lnTo>
                        <a:pt x="348" y="23"/>
                      </a:lnTo>
                      <a:lnTo>
                        <a:pt x="350" y="23"/>
                      </a:lnTo>
                      <a:lnTo>
                        <a:pt x="350" y="23"/>
                      </a:lnTo>
                      <a:lnTo>
                        <a:pt x="350" y="23"/>
                      </a:lnTo>
                      <a:lnTo>
                        <a:pt x="352" y="23"/>
                      </a:lnTo>
                      <a:lnTo>
                        <a:pt x="352" y="23"/>
                      </a:lnTo>
                      <a:lnTo>
                        <a:pt x="352" y="23"/>
                      </a:lnTo>
                      <a:lnTo>
                        <a:pt x="354" y="23"/>
                      </a:lnTo>
                      <a:lnTo>
                        <a:pt x="354" y="23"/>
                      </a:lnTo>
                      <a:lnTo>
                        <a:pt x="354" y="25"/>
                      </a:lnTo>
                      <a:lnTo>
                        <a:pt x="354" y="25"/>
                      </a:lnTo>
                      <a:lnTo>
                        <a:pt x="356" y="25"/>
                      </a:lnTo>
                      <a:lnTo>
                        <a:pt x="356" y="25"/>
                      </a:lnTo>
                      <a:lnTo>
                        <a:pt x="356" y="25"/>
                      </a:lnTo>
                      <a:lnTo>
                        <a:pt x="356" y="25"/>
                      </a:lnTo>
                      <a:lnTo>
                        <a:pt x="356" y="25"/>
                      </a:lnTo>
                      <a:lnTo>
                        <a:pt x="358" y="25"/>
                      </a:lnTo>
                      <a:lnTo>
                        <a:pt x="358" y="25"/>
                      </a:lnTo>
                      <a:lnTo>
                        <a:pt x="358" y="25"/>
                      </a:lnTo>
                      <a:lnTo>
                        <a:pt x="360" y="25"/>
                      </a:lnTo>
                      <a:lnTo>
                        <a:pt x="360" y="25"/>
                      </a:lnTo>
                      <a:lnTo>
                        <a:pt x="360" y="25"/>
                      </a:lnTo>
                      <a:lnTo>
                        <a:pt x="362" y="25"/>
                      </a:lnTo>
                      <a:lnTo>
                        <a:pt x="362" y="25"/>
                      </a:lnTo>
                      <a:lnTo>
                        <a:pt x="362" y="25"/>
                      </a:lnTo>
                      <a:lnTo>
                        <a:pt x="362" y="25"/>
                      </a:lnTo>
                      <a:lnTo>
                        <a:pt x="364" y="25"/>
                      </a:lnTo>
                      <a:lnTo>
                        <a:pt x="364" y="25"/>
                      </a:lnTo>
                      <a:lnTo>
                        <a:pt x="364" y="25"/>
                      </a:lnTo>
                      <a:lnTo>
                        <a:pt x="364" y="27"/>
                      </a:lnTo>
                      <a:lnTo>
                        <a:pt x="366" y="27"/>
                      </a:lnTo>
                      <a:lnTo>
                        <a:pt x="366" y="27"/>
                      </a:lnTo>
                      <a:lnTo>
                        <a:pt x="366" y="27"/>
                      </a:lnTo>
                      <a:lnTo>
                        <a:pt x="368" y="27"/>
                      </a:lnTo>
                      <a:lnTo>
                        <a:pt x="368" y="27"/>
                      </a:lnTo>
                      <a:lnTo>
                        <a:pt x="368" y="25"/>
                      </a:lnTo>
                      <a:lnTo>
                        <a:pt x="368" y="25"/>
                      </a:lnTo>
                      <a:lnTo>
                        <a:pt x="369" y="25"/>
                      </a:lnTo>
                      <a:lnTo>
                        <a:pt x="369" y="25"/>
                      </a:lnTo>
                      <a:lnTo>
                        <a:pt x="371" y="25"/>
                      </a:lnTo>
                      <a:lnTo>
                        <a:pt x="371" y="25"/>
                      </a:lnTo>
                      <a:lnTo>
                        <a:pt x="371" y="25"/>
                      </a:lnTo>
                      <a:lnTo>
                        <a:pt x="373" y="25"/>
                      </a:lnTo>
                      <a:lnTo>
                        <a:pt x="373" y="25"/>
                      </a:lnTo>
                      <a:lnTo>
                        <a:pt x="373" y="25"/>
                      </a:lnTo>
                      <a:lnTo>
                        <a:pt x="373" y="25"/>
                      </a:lnTo>
                      <a:lnTo>
                        <a:pt x="375" y="25"/>
                      </a:lnTo>
                      <a:lnTo>
                        <a:pt x="375" y="25"/>
                      </a:lnTo>
                      <a:lnTo>
                        <a:pt x="375" y="25"/>
                      </a:lnTo>
                      <a:lnTo>
                        <a:pt x="377" y="25"/>
                      </a:lnTo>
                      <a:lnTo>
                        <a:pt x="377" y="25"/>
                      </a:lnTo>
                      <a:lnTo>
                        <a:pt x="377" y="25"/>
                      </a:lnTo>
                      <a:lnTo>
                        <a:pt x="377" y="25"/>
                      </a:lnTo>
                      <a:lnTo>
                        <a:pt x="377" y="25"/>
                      </a:lnTo>
                      <a:lnTo>
                        <a:pt x="379" y="25"/>
                      </a:lnTo>
                      <a:lnTo>
                        <a:pt x="379" y="25"/>
                      </a:lnTo>
                      <a:lnTo>
                        <a:pt x="379" y="25"/>
                      </a:lnTo>
                      <a:lnTo>
                        <a:pt x="381" y="25"/>
                      </a:lnTo>
                      <a:lnTo>
                        <a:pt x="381" y="25"/>
                      </a:lnTo>
                      <a:lnTo>
                        <a:pt x="383" y="25"/>
                      </a:lnTo>
                      <a:lnTo>
                        <a:pt x="383" y="27"/>
                      </a:lnTo>
                      <a:lnTo>
                        <a:pt x="383" y="27"/>
                      </a:lnTo>
                      <a:lnTo>
                        <a:pt x="383" y="27"/>
                      </a:lnTo>
                      <a:lnTo>
                        <a:pt x="385" y="27"/>
                      </a:lnTo>
                      <a:lnTo>
                        <a:pt x="385" y="27"/>
                      </a:lnTo>
                      <a:lnTo>
                        <a:pt x="387" y="27"/>
                      </a:lnTo>
                      <a:lnTo>
                        <a:pt x="387" y="27"/>
                      </a:lnTo>
                      <a:lnTo>
                        <a:pt x="387" y="27"/>
                      </a:lnTo>
                      <a:lnTo>
                        <a:pt x="389" y="27"/>
                      </a:lnTo>
                      <a:lnTo>
                        <a:pt x="389" y="27"/>
                      </a:lnTo>
                      <a:lnTo>
                        <a:pt x="389" y="27"/>
                      </a:lnTo>
                      <a:lnTo>
                        <a:pt x="389" y="27"/>
                      </a:lnTo>
                      <a:lnTo>
                        <a:pt x="391" y="27"/>
                      </a:lnTo>
                      <a:lnTo>
                        <a:pt x="391" y="27"/>
                      </a:lnTo>
                      <a:lnTo>
                        <a:pt x="392" y="27"/>
                      </a:lnTo>
                      <a:lnTo>
                        <a:pt x="392" y="27"/>
                      </a:lnTo>
                      <a:lnTo>
                        <a:pt x="392" y="27"/>
                      </a:lnTo>
                      <a:lnTo>
                        <a:pt x="392" y="27"/>
                      </a:lnTo>
                      <a:lnTo>
                        <a:pt x="394" y="27"/>
                      </a:lnTo>
                      <a:lnTo>
                        <a:pt x="394" y="27"/>
                      </a:lnTo>
                      <a:lnTo>
                        <a:pt x="394" y="29"/>
                      </a:lnTo>
                      <a:lnTo>
                        <a:pt x="394" y="29"/>
                      </a:lnTo>
                      <a:lnTo>
                        <a:pt x="396" y="29"/>
                      </a:lnTo>
                      <a:lnTo>
                        <a:pt x="396" y="29"/>
                      </a:lnTo>
                      <a:lnTo>
                        <a:pt x="398" y="29"/>
                      </a:lnTo>
                      <a:lnTo>
                        <a:pt x="398" y="29"/>
                      </a:lnTo>
                      <a:lnTo>
                        <a:pt x="398" y="29"/>
                      </a:lnTo>
                      <a:lnTo>
                        <a:pt x="398" y="29"/>
                      </a:lnTo>
                      <a:lnTo>
                        <a:pt x="400" y="29"/>
                      </a:lnTo>
                      <a:lnTo>
                        <a:pt x="400" y="29"/>
                      </a:lnTo>
                      <a:lnTo>
                        <a:pt x="400" y="29"/>
                      </a:lnTo>
                      <a:lnTo>
                        <a:pt x="402" y="29"/>
                      </a:lnTo>
                      <a:lnTo>
                        <a:pt x="402" y="29"/>
                      </a:lnTo>
                      <a:lnTo>
                        <a:pt x="404" y="29"/>
                      </a:lnTo>
                      <a:lnTo>
                        <a:pt x="404" y="29"/>
                      </a:lnTo>
                      <a:lnTo>
                        <a:pt x="404" y="29"/>
                      </a:lnTo>
                      <a:lnTo>
                        <a:pt x="406" y="29"/>
                      </a:lnTo>
                      <a:lnTo>
                        <a:pt x="406" y="29"/>
                      </a:lnTo>
                      <a:lnTo>
                        <a:pt x="406" y="31"/>
                      </a:lnTo>
                      <a:lnTo>
                        <a:pt x="406" y="31"/>
                      </a:lnTo>
                      <a:lnTo>
                        <a:pt x="406" y="29"/>
                      </a:lnTo>
                      <a:lnTo>
                        <a:pt x="408" y="29"/>
                      </a:lnTo>
                      <a:lnTo>
                        <a:pt x="408" y="29"/>
                      </a:lnTo>
                      <a:lnTo>
                        <a:pt x="410" y="29"/>
                      </a:lnTo>
                      <a:lnTo>
                        <a:pt x="410" y="29"/>
                      </a:lnTo>
                      <a:lnTo>
                        <a:pt x="410" y="29"/>
                      </a:lnTo>
                      <a:lnTo>
                        <a:pt x="410" y="29"/>
                      </a:lnTo>
                      <a:lnTo>
                        <a:pt x="412" y="29"/>
                      </a:lnTo>
                      <a:lnTo>
                        <a:pt x="412" y="29"/>
                      </a:lnTo>
                      <a:lnTo>
                        <a:pt x="413" y="29"/>
                      </a:lnTo>
                      <a:lnTo>
                        <a:pt x="413" y="29"/>
                      </a:lnTo>
                      <a:lnTo>
                        <a:pt x="413" y="29"/>
                      </a:lnTo>
                      <a:lnTo>
                        <a:pt x="415" y="29"/>
                      </a:lnTo>
                      <a:lnTo>
                        <a:pt x="415" y="29"/>
                      </a:lnTo>
                      <a:lnTo>
                        <a:pt x="415" y="27"/>
                      </a:lnTo>
                      <a:lnTo>
                        <a:pt x="415" y="27"/>
                      </a:lnTo>
                      <a:lnTo>
                        <a:pt x="417" y="27"/>
                      </a:lnTo>
                      <a:lnTo>
                        <a:pt x="417" y="27"/>
                      </a:lnTo>
                      <a:lnTo>
                        <a:pt x="419" y="27"/>
                      </a:lnTo>
                      <a:lnTo>
                        <a:pt x="419" y="27"/>
                      </a:lnTo>
                      <a:lnTo>
                        <a:pt x="419" y="27"/>
                      </a:lnTo>
                      <a:lnTo>
                        <a:pt x="419" y="27"/>
                      </a:lnTo>
                      <a:lnTo>
                        <a:pt x="419" y="27"/>
                      </a:lnTo>
                      <a:lnTo>
                        <a:pt x="419" y="27"/>
                      </a:lnTo>
                      <a:lnTo>
                        <a:pt x="421" y="27"/>
                      </a:lnTo>
                      <a:lnTo>
                        <a:pt x="421" y="27"/>
                      </a:lnTo>
                      <a:lnTo>
                        <a:pt x="421" y="27"/>
                      </a:lnTo>
                      <a:lnTo>
                        <a:pt x="421" y="27"/>
                      </a:lnTo>
                      <a:lnTo>
                        <a:pt x="423" y="27"/>
                      </a:lnTo>
                      <a:lnTo>
                        <a:pt x="423" y="27"/>
                      </a:lnTo>
                      <a:lnTo>
                        <a:pt x="423" y="27"/>
                      </a:lnTo>
                      <a:lnTo>
                        <a:pt x="425" y="27"/>
                      </a:lnTo>
                      <a:lnTo>
                        <a:pt x="425" y="27"/>
                      </a:lnTo>
                      <a:lnTo>
                        <a:pt x="425" y="27"/>
                      </a:lnTo>
                      <a:lnTo>
                        <a:pt x="427" y="27"/>
                      </a:lnTo>
                      <a:lnTo>
                        <a:pt x="427" y="27"/>
                      </a:lnTo>
                      <a:lnTo>
                        <a:pt x="427" y="27"/>
                      </a:lnTo>
                      <a:lnTo>
                        <a:pt x="429" y="27"/>
                      </a:lnTo>
                      <a:lnTo>
                        <a:pt x="429" y="27"/>
                      </a:lnTo>
                      <a:lnTo>
                        <a:pt x="431" y="27"/>
                      </a:lnTo>
                      <a:lnTo>
                        <a:pt x="431" y="27"/>
                      </a:lnTo>
                      <a:lnTo>
                        <a:pt x="431" y="27"/>
                      </a:lnTo>
                      <a:lnTo>
                        <a:pt x="433" y="27"/>
                      </a:lnTo>
                      <a:lnTo>
                        <a:pt x="433" y="27"/>
                      </a:lnTo>
                      <a:lnTo>
                        <a:pt x="433" y="27"/>
                      </a:lnTo>
                      <a:lnTo>
                        <a:pt x="435" y="27"/>
                      </a:lnTo>
                      <a:lnTo>
                        <a:pt x="435" y="27"/>
                      </a:lnTo>
                      <a:lnTo>
                        <a:pt x="435" y="27"/>
                      </a:lnTo>
                      <a:lnTo>
                        <a:pt x="436" y="27"/>
                      </a:lnTo>
                      <a:lnTo>
                        <a:pt x="436" y="27"/>
                      </a:lnTo>
                      <a:lnTo>
                        <a:pt x="436" y="27"/>
                      </a:lnTo>
                      <a:lnTo>
                        <a:pt x="438" y="27"/>
                      </a:lnTo>
                      <a:lnTo>
                        <a:pt x="438" y="27"/>
                      </a:lnTo>
                      <a:lnTo>
                        <a:pt x="438" y="29"/>
                      </a:lnTo>
                      <a:lnTo>
                        <a:pt x="438" y="29"/>
                      </a:lnTo>
                      <a:lnTo>
                        <a:pt x="440" y="29"/>
                      </a:lnTo>
                      <a:lnTo>
                        <a:pt x="440" y="29"/>
                      </a:lnTo>
                      <a:lnTo>
                        <a:pt x="442" y="29"/>
                      </a:lnTo>
                      <a:lnTo>
                        <a:pt x="442" y="29"/>
                      </a:lnTo>
                      <a:lnTo>
                        <a:pt x="442" y="29"/>
                      </a:lnTo>
                      <a:lnTo>
                        <a:pt x="442" y="29"/>
                      </a:lnTo>
                      <a:lnTo>
                        <a:pt x="444" y="29"/>
                      </a:lnTo>
                      <a:lnTo>
                        <a:pt x="444" y="29"/>
                      </a:lnTo>
                      <a:lnTo>
                        <a:pt x="444" y="31"/>
                      </a:lnTo>
                      <a:lnTo>
                        <a:pt x="446" y="31"/>
                      </a:lnTo>
                      <a:lnTo>
                        <a:pt x="446" y="31"/>
                      </a:lnTo>
                      <a:lnTo>
                        <a:pt x="446" y="31"/>
                      </a:lnTo>
                      <a:lnTo>
                        <a:pt x="448" y="31"/>
                      </a:lnTo>
                      <a:lnTo>
                        <a:pt x="448" y="31"/>
                      </a:lnTo>
                      <a:lnTo>
                        <a:pt x="448" y="31"/>
                      </a:lnTo>
                      <a:lnTo>
                        <a:pt x="448" y="31"/>
                      </a:lnTo>
                      <a:lnTo>
                        <a:pt x="450" y="31"/>
                      </a:lnTo>
                      <a:lnTo>
                        <a:pt x="450" y="31"/>
                      </a:lnTo>
                      <a:lnTo>
                        <a:pt x="452" y="31"/>
                      </a:lnTo>
                      <a:lnTo>
                        <a:pt x="452" y="31"/>
                      </a:lnTo>
                      <a:lnTo>
                        <a:pt x="452" y="32"/>
                      </a:lnTo>
                      <a:lnTo>
                        <a:pt x="452" y="32"/>
                      </a:lnTo>
                      <a:lnTo>
                        <a:pt x="454" y="32"/>
                      </a:lnTo>
                      <a:lnTo>
                        <a:pt x="454" y="32"/>
                      </a:lnTo>
                      <a:lnTo>
                        <a:pt x="454" y="32"/>
                      </a:lnTo>
                      <a:lnTo>
                        <a:pt x="454" y="32"/>
                      </a:lnTo>
                      <a:lnTo>
                        <a:pt x="456" y="32"/>
                      </a:lnTo>
                      <a:lnTo>
                        <a:pt x="456" y="32"/>
                      </a:lnTo>
                      <a:lnTo>
                        <a:pt x="457" y="32"/>
                      </a:lnTo>
                      <a:lnTo>
                        <a:pt x="457" y="32"/>
                      </a:lnTo>
                      <a:lnTo>
                        <a:pt x="457" y="32"/>
                      </a:lnTo>
                      <a:lnTo>
                        <a:pt x="459" y="32"/>
                      </a:lnTo>
                      <a:lnTo>
                        <a:pt x="459" y="34"/>
                      </a:lnTo>
                      <a:lnTo>
                        <a:pt x="459" y="34"/>
                      </a:lnTo>
                      <a:lnTo>
                        <a:pt x="459" y="34"/>
                      </a:lnTo>
                      <a:lnTo>
                        <a:pt x="461" y="34"/>
                      </a:lnTo>
                      <a:lnTo>
                        <a:pt x="461" y="34"/>
                      </a:lnTo>
                      <a:lnTo>
                        <a:pt x="461" y="34"/>
                      </a:lnTo>
                      <a:lnTo>
                        <a:pt x="463" y="34"/>
                      </a:lnTo>
                      <a:lnTo>
                        <a:pt x="463" y="34"/>
                      </a:lnTo>
                      <a:lnTo>
                        <a:pt x="463" y="34"/>
                      </a:lnTo>
                      <a:lnTo>
                        <a:pt x="463" y="34"/>
                      </a:lnTo>
                      <a:lnTo>
                        <a:pt x="465" y="34"/>
                      </a:lnTo>
                      <a:lnTo>
                        <a:pt x="465" y="34"/>
                      </a:lnTo>
                      <a:lnTo>
                        <a:pt x="465" y="34"/>
                      </a:lnTo>
                      <a:lnTo>
                        <a:pt x="467" y="34"/>
                      </a:lnTo>
                      <a:lnTo>
                        <a:pt x="467" y="34"/>
                      </a:lnTo>
                      <a:lnTo>
                        <a:pt x="469" y="34"/>
                      </a:lnTo>
                      <a:lnTo>
                        <a:pt x="469" y="34"/>
                      </a:lnTo>
                      <a:lnTo>
                        <a:pt x="469" y="34"/>
                      </a:lnTo>
                      <a:lnTo>
                        <a:pt x="469" y="36"/>
                      </a:lnTo>
                      <a:lnTo>
                        <a:pt x="471" y="36"/>
                      </a:lnTo>
                      <a:lnTo>
                        <a:pt x="471" y="36"/>
                      </a:lnTo>
                      <a:lnTo>
                        <a:pt x="471" y="36"/>
                      </a:lnTo>
                      <a:lnTo>
                        <a:pt x="471" y="38"/>
                      </a:lnTo>
                      <a:lnTo>
                        <a:pt x="471" y="38"/>
                      </a:lnTo>
                      <a:lnTo>
                        <a:pt x="471" y="40"/>
                      </a:lnTo>
                      <a:lnTo>
                        <a:pt x="471" y="40"/>
                      </a:lnTo>
                      <a:lnTo>
                        <a:pt x="471" y="42"/>
                      </a:lnTo>
                      <a:lnTo>
                        <a:pt x="471" y="42"/>
                      </a:lnTo>
                      <a:lnTo>
                        <a:pt x="471" y="42"/>
                      </a:lnTo>
                      <a:lnTo>
                        <a:pt x="471" y="44"/>
                      </a:lnTo>
                      <a:lnTo>
                        <a:pt x="471" y="44"/>
                      </a:lnTo>
                      <a:lnTo>
                        <a:pt x="471" y="46"/>
                      </a:lnTo>
                      <a:lnTo>
                        <a:pt x="471" y="46"/>
                      </a:lnTo>
                      <a:lnTo>
                        <a:pt x="471" y="48"/>
                      </a:lnTo>
                      <a:lnTo>
                        <a:pt x="471" y="48"/>
                      </a:lnTo>
                      <a:lnTo>
                        <a:pt x="471" y="50"/>
                      </a:lnTo>
                      <a:lnTo>
                        <a:pt x="471" y="50"/>
                      </a:lnTo>
                      <a:lnTo>
                        <a:pt x="471" y="50"/>
                      </a:lnTo>
                      <a:lnTo>
                        <a:pt x="471" y="52"/>
                      </a:lnTo>
                      <a:lnTo>
                        <a:pt x="471" y="52"/>
                      </a:lnTo>
                      <a:lnTo>
                        <a:pt x="471" y="54"/>
                      </a:lnTo>
                      <a:lnTo>
                        <a:pt x="471" y="54"/>
                      </a:lnTo>
                      <a:lnTo>
                        <a:pt x="471" y="55"/>
                      </a:lnTo>
                      <a:lnTo>
                        <a:pt x="471" y="55"/>
                      </a:lnTo>
                      <a:lnTo>
                        <a:pt x="471" y="57"/>
                      </a:lnTo>
                      <a:lnTo>
                        <a:pt x="471" y="57"/>
                      </a:lnTo>
                      <a:lnTo>
                        <a:pt x="471" y="57"/>
                      </a:lnTo>
                      <a:lnTo>
                        <a:pt x="471" y="59"/>
                      </a:lnTo>
                      <a:lnTo>
                        <a:pt x="471" y="59"/>
                      </a:lnTo>
                      <a:lnTo>
                        <a:pt x="471" y="61"/>
                      </a:lnTo>
                      <a:lnTo>
                        <a:pt x="471" y="61"/>
                      </a:lnTo>
                      <a:lnTo>
                        <a:pt x="471" y="63"/>
                      </a:lnTo>
                      <a:lnTo>
                        <a:pt x="471" y="63"/>
                      </a:lnTo>
                      <a:lnTo>
                        <a:pt x="471" y="65"/>
                      </a:lnTo>
                      <a:lnTo>
                        <a:pt x="471" y="65"/>
                      </a:lnTo>
                      <a:lnTo>
                        <a:pt x="471" y="65"/>
                      </a:lnTo>
                      <a:lnTo>
                        <a:pt x="471" y="67"/>
                      </a:lnTo>
                      <a:lnTo>
                        <a:pt x="471" y="67"/>
                      </a:lnTo>
                      <a:lnTo>
                        <a:pt x="471" y="69"/>
                      </a:lnTo>
                      <a:lnTo>
                        <a:pt x="471" y="69"/>
                      </a:lnTo>
                      <a:lnTo>
                        <a:pt x="471" y="71"/>
                      </a:lnTo>
                      <a:lnTo>
                        <a:pt x="471" y="71"/>
                      </a:lnTo>
                      <a:lnTo>
                        <a:pt x="471" y="73"/>
                      </a:lnTo>
                      <a:lnTo>
                        <a:pt x="471" y="73"/>
                      </a:lnTo>
                      <a:lnTo>
                        <a:pt x="471" y="75"/>
                      </a:lnTo>
                      <a:lnTo>
                        <a:pt x="471" y="75"/>
                      </a:lnTo>
                      <a:lnTo>
                        <a:pt x="471" y="75"/>
                      </a:lnTo>
                      <a:lnTo>
                        <a:pt x="471" y="77"/>
                      </a:lnTo>
                      <a:lnTo>
                        <a:pt x="471" y="77"/>
                      </a:lnTo>
                      <a:lnTo>
                        <a:pt x="471" y="78"/>
                      </a:lnTo>
                      <a:lnTo>
                        <a:pt x="471" y="78"/>
                      </a:lnTo>
                      <a:lnTo>
                        <a:pt x="471" y="80"/>
                      </a:lnTo>
                      <a:lnTo>
                        <a:pt x="471" y="80"/>
                      </a:lnTo>
                      <a:lnTo>
                        <a:pt x="471" y="82"/>
                      </a:lnTo>
                      <a:lnTo>
                        <a:pt x="471" y="82"/>
                      </a:lnTo>
                      <a:lnTo>
                        <a:pt x="471" y="82"/>
                      </a:lnTo>
                      <a:lnTo>
                        <a:pt x="471" y="84"/>
                      </a:lnTo>
                      <a:lnTo>
                        <a:pt x="471" y="84"/>
                      </a:lnTo>
                      <a:lnTo>
                        <a:pt x="471" y="86"/>
                      </a:lnTo>
                      <a:lnTo>
                        <a:pt x="471" y="86"/>
                      </a:lnTo>
                      <a:lnTo>
                        <a:pt x="471" y="88"/>
                      </a:lnTo>
                      <a:lnTo>
                        <a:pt x="471" y="88"/>
                      </a:lnTo>
                      <a:lnTo>
                        <a:pt x="471" y="90"/>
                      </a:lnTo>
                      <a:lnTo>
                        <a:pt x="471" y="90"/>
                      </a:lnTo>
                      <a:lnTo>
                        <a:pt x="471" y="90"/>
                      </a:lnTo>
                      <a:lnTo>
                        <a:pt x="471" y="92"/>
                      </a:lnTo>
                      <a:lnTo>
                        <a:pt x="471" y="92"/>
                      </a:lnTo>
                      <a:lnTo>
                        <a:pt x="471" y="94"/>
                      </a:lnTo>
                      <a:lnTo>
                        <a:pt x="471" y="94"/>
                      </a:lnTo>
                      <a:lnTo>
                        <a:pt x="471" y="96"/>
                      </a:lnTo>
                      <a:lnTo>
                        <a:pt x="471" y="96"/>
                      </a:lnTo>
                      <a:lnTo>
                        <a:pt x="471" y="98"/>
                      </a:lnTo>
                      <a:lnTo>
                        <a:pt x="471" y="98"/>
                      </a:lnTo>
                      <a:lnTo>
                        <a:pt x="471" y="98"/>
                      </a:lnTo>
                      <a:lnTo>
                        <a:pt x="471" y="100"/>
                      </a:lnTo>
                      <a:lnTo>
                        <a:pt x="471" y="100"/>
                      </a:lnTo>
                      <a:lnTo>
                        <a:pt x="471" y="101"/>
                      </a:lnTo>
                      <a:lnTo>
                        <a:pt x="471" y="101"/>
                      </a:lnTo>
                      <a:lnTo>
                        <a:pt x="471" y="103"/>
                      </a:lnTo>
                      <a:lnTo>
                        <a:pt x="471" y="103"/>
                      </a:lnTo>
                      <a:lnTo>
                        <a:pt x="471" y="105"/>
                      </a:lnTo>
                      <a:lnTo>
                        <a:pt x="471" y="105"/>
                      </a:lnTo>
                      <a:lnTo>
                        <a:pt x="471" y="105"/>
                      </a:lnTo>
                      <a:lnTo>
                        <a:pt x="471" y="107"/>
                      </a:lnTo>
                      <a:lnTo>
                        <a:pt x="471" y="107"/>
                      </a:lnTo>
                      <a:lnTo>
                        <a:pt x="471" y="109"/>
                      </a:lnTo>
                      <a:lnTo>
                        <a:pt x="471" y="109"/>
                      </a:lnTo>
                      <a:lnTo>
                        <a:pt x="471" y="111"/>
                      </a:lnTo>
                      <a:lnTo>
                        <a:pt x="471" y="111"/>
                      </a:lnTo>
                      <a:lnTo>
                        <a:pt x="471" y="113"/>
                      </a:lnTo>
                      <a:lnTo>
                        <a:pt x="471" y="113"/>
                      </a:lnTo>
                      <a:lnTo>
                        <a:pt x="471" y="113"/>
                      </a:lnTo>
                      <a:lnTo>
                        <a:pt x="471" y="115"/>
                      </a:lnTo>
                      <a:lnTo>
                        <a:pt x="471" y="115"/>
                      </a:lnTo>
                      <a:lnTo>
                        <a:pt x="471" y="117"/>
                      </a:lnTo>
                      <a:lnTo>
                        <a:pt x="471" y="117"/>
                      </a:lnTo>
                      <a:lnTo>
                        <a:pt x="471" y="119"/>
                      </a:lnTo>
                      <a:lnTo>
                        <a:pt x="471" y="119"/>
                      </a:lnTo>
                      <a:lnTo>
                        <a:pt x="471" y="121"/>
                      </a:lnTo>
                      <a:lnTo>
                        <a:pt x="471" y="121"/>
                      </a:lnTo>
                      <a:lnTo>
                        <a:pt x="471" y="122"/>
                      </a:lnTo>
                      <a:lnTo>
                        <a:pt x="471" y="122"/>
                      </a:lnTo>
                      <a:lnTo>
                        <a:pt x="471" y="122"/>
                      </a:lnTo>
                      <a:lnTo>
                        <a:pt x="471" y="124"/>
                      </a:lnTo>
                      <a:lnTo>
                        <a:pt x="471" y="124"/>
                      </a:lnTo>
                      <a:lnTo>
                        <a:pt x="471" y="126"/>
                      </a:lnTo>
                      <a:lnTo>
                        <a:pt x="471" y="126"/>
                      </a:lnTo>
                      <a:lnTo>
                        <a:pt x="471" y="128"/>
                      </a:lnTo>
                      <a:lnTo>
                        <a:pt x="471" y="128"/>
                      </a:lnTo>
                      <a:lnTo>
                        <a:pt x="471" y="130"/>
                      </a:lnTo>
                      <a:lnTo>
                        <a:pt x="471" y="130"/>
                      </a:lnTo>
                      <a:lnTo>
                        <a:pt x="471" y="130"/>
                      </a:lnTo>
                      <a:lnTo>
                        <a:pt x="471" y="132"/>
                      </a:lnTo>
                      <a:lnTo>
                        <a:pt x="471" y="132"/>
                      </a:lnTo>
                      <a:lnTo>
                        <a:pt x="471" y="134"/>
                      </a:lnTo>
                      <a:lnTo>
                        <a:pt x="471" y="134"/>
                      </a:lnTo>
                      <a:lnTo>
                        <a:pt x="471" y="136"/>
                      </a:lnTo>
                      <a:lnTo>
                        <a:pt x="471" y="136"/>
                      </a:lnTo>
                      <a:lnTo>
                        <a:pt x="471" y="138"/>
                      </a:lnTo>
                      <a:lnTo>
                        <a:pt x="471" y="138"/>
                      </a:lnTo>
                      <a:lnTo>
                        <a:pt x="471" y="138"/>
                      </a:lnTo>
                      <a:lnTo>
                        <a:pt x="471" y="140"/>
                      </a:lnTo>
                      <a:lnTo>
                        <a:pt x="471" y="140"/>
                      </a:lnTo>
                      <a:lnTo>
                        <a:pt x="471" y="142"/>
                      </a:lnTo>
                      <a:lnTo>
                        <a:pt x="471" y="142"/>
                      </a:lnTo>
                      <a:lnTo>
                        <a:pt x="471" y="144"/>
                      </a:lnTo>
                      <a:lnTo>
                        <a:pt x="471" y="144"/>
                      </a:lnTo>
                      <a:lnTo>
                        <a:pt x="471" y="145"/>
                      </a:lnTo>
                      <a:lnTo>
                        <a:pt x="471" y="145"/>
                      </a:lnTo>
                      <a:lnTo>
                        <a:pt x="471" y="145"/>
                      </a:lnTo>
                      <a:lnTo>
                        <a:pt x="471" y="147"/>
                      </a:lnTo>
                      <a:lnTo>
                        <a:pt x="471" y="147"/>
                      </a:lnTo>
                      <a:lnTo>
                        <a:pt x="471" y="149"/>
                      </a:lnTo>
                      <a:lnTo>
                        <a:pt x="471" y="149"/>
                      </a:lnTo>
                      <a:lnTo>
                        <a:pt x="471" y="151"/>
                      </a:lnTo>
                      <a:lnTo>
                        <a:pt x="471" y="151"/>
                      </a:lnTo>
                      <a:lnTo>
                        <a:pt x="471" y="153"/>
                      </a:lnTo>
                      <a:lnTo>
                        <a:pt x="471" y="153"/>
                      </a:lnTo>
                      <a:lnTo>
                        <a:pt x="471" y="153"/>
                      </a:lnTo>
                      <a:lnTo>
                        <a:pt x="471" y="155"/>
                      </a:lnTo>
                      <a:lnTo>
                        <a:pt x="471" y="155"/>
                      </a:lnTo>
                      <a:lnTo>
                        <a:pt x="471" y="157"/>
                      </a:lnTo>
                      <a:lnTo>
                        <a:pt x="471" y="157"/>
                      </a:lnTo>
                      <a:lnTo>
                        <a:pt x="471" y="159"/>
                      </a:lnTo>
                      <a:lnTo>
                        <a:pt x="471" y="159"/>
                      </a:lnTo>
                      <a:lnTo>
                        <a:pt x="471" y="161"/>
                      </a:lnTo>
                      <a:lnTo>
                        <a:pt x="471" y="161"/>
                      </a:lnTo>
                      <a:lnTo>
                        <a:pt x="471" y="161"/>
                      </a:lnTo>
                      <a:lnTo>
                        <a:pt x="471" y="163"/>
                      </a:lnTo>
                      <a:lnTo>
                        <a:pt x="471" y="163"/>
                      </a:lnTo>
                      <a:lnTo>
                        <a:pt x="471" y="165"/>
                      </a:lnTo>
                      <a:lnTo>
                        <a:pt x="471" y="165"/>
                      </a:lnTo>
                      <a:lnTo>
                        <a:pt x="471" y="167"/>
                      </a:lnTo>
                      <a:lnTo>
                        <a:pt x="471" y="167"/>
                      </a:lnTo>
                      <a:lnTo>
                        <a:pt x="471" y="168"/>
                      </a:lnTo>
                      <a:lnTo>
                        <a:pt x="471" y="168"/>
                      </a:lnTo>
                      <a:lnTo>
                        <a:pt x="471" y="170"/>
                      </a:lnTo>
                      <a:lnTo>
                        <a:pt x="471" y="170"/>
                      </a:lnTo>
                      <a:lnTo>
                        <a:pt x="471" y="170"/>
                      </a:lnTo>
                      <a:lnTo>
                        <a:pt x="471" y="172"/>
                      </a:lnTo>
                      <a:lnTo>
                        <a:pt x="471" y="172"/>
                      </a:lnTo>
                      <a:lnTo>
                        <a:pt x="471" y="174"/>
                      </a:lnTo>
                      <a:lnTo>
                        <a:pt x="471" y="174"/>
                      </a:lnTo>
                      <a:lnTo>
                        <a:pt x="471" y="176"/>
                      </a:lnTo>
                      <a:lnTo>
                        <a:pt x="471" y="176"/>
                      </a:lnTo>
                      <a:lnTo>
                        <a:pt x="471" y="178"/>
                      </a:lnTo>
                      <a:lnTo>
                        <a:pt x="471" y="178"/>
                      </a:lnTo>
                      <a:lnTo>
                        <a:pt x="471" y="178"/>
                      </a:lnTo>
                      <a:lnTo>
                        <a:pt x="471" y="180"/>
                      </a:lnTo>
                      <a:lnTo>
                        <a:pt x="471" y="180"/>
                      </a:lnTo>
                      <a:lnTo>
                        <a:pt x="471" y="182"/>
                      </a:lnTo>
                      <a:lnTo>
                        <a:pt x="471" y="182"/>
                      </a:lnTo>
                      <a:lnTo>
                        <a:pt x="471" y="184"/>
                      </a:lnTo>
                      <a:lnTo>
                        <a:pt x="471" y="184"/>
                      </a:lnTo>
                      <a:lnTo>
                        <a:pt x="471" y="186"/>
                      </a:lnTo>
                      <a:lnTo>
                        <a:pt x="471" y="186"/>
                      </a:lnTo>
                      <a:lnTo>
                        <a:pt x="471" y="186"/>
                      </a:lnTo>
                      <a:lnTo>
                        <a:pt x="471" y="188"/>
                      </a:lnTo>
                      <a:lnTo>
                        <a:pt x="471" y="188"/>
                      </a:lnTo>
                      <a:lnTo>
                        <a:pt x="471" y="190"/>
                      </a:lnTo>
                      <a:lnTo>
                        <a:pt x="471" y="190"/>
                      </a:lnTo>
                      <a:lnTo>
                        <a:pt x="471" y="191"/>
                      </a:lnTo>
                      <a:lnTo>
                        <a:pt x="471" y="191"/>
                      </a:lnTo>
                      <a:lnTo>
                        <a:pt x="471" y="193"/>
                      </a:lnTo>
                      <a:lnTo>
                        <a:pt x="471" y="193"/>
                      </a:lnTo>
                      <a:lnTo>
                        <a:pt x="471" y="193"/>
                      </a:lnTo>
                      <a:lnTo>
                        <a:pt x="471" y="195"/>
                      </a:lnTo>
                      <a:lnTo>
                        <a:pt x="471" y="195"/>
                      </a:lnTo>
                      <a:lnTo>
                        <a:pt x="471" y="197"/>
                      </a:lnTo>
                      <a:lnTo>
                        <a:pt x="471" y="197"/>
                      </a:lnTo>
                      <a:lnTo>
                        <a:pt x="471" y="199"/>
                      </a:lnTo>
                      <a:lnTo>
                        <a:pt x="471" y="199"/>
                      </a:lnTo>
                      <a:lnTo>
                        <a:pt x="471" y="201"/>
                      </a:lnTo>
                      <a:lnTo>
                        <a:pt x="471" y="201"/>
                      </a:lnTo>
                      <a:lnTo>
                        <a:pt x="471" y="201"/>
                      </a:lnTo>
                      <a:lnTo>
                        <a:pt x="471" y="203"/>
                      </a:lnTo>
                      <a:lnTo>
                        <a:pt x="471" y="203"/>
                      </a:lnTo>
                      <a:lnTo>
                        <a:pt x="471" y="205"/>
                      </a:lnTo>
                      <a:lnTo>
                        <a:pt x="471" y="205"/>
                      </a:lnTo>
                      <a:lnTo>
                        <a:pt x="471" y="207"/>
                      </a:lnTo>
                      <a:lnTo>
                        <a:pt x="471" y="207"/>
                      </a:lnTo>
                      <a:lnTo>
                        <a:pt x="471" y="209"/>
                      </a:lnTo>
                      <a:lnTo>
                        <a:pt x="471" y="209"/>
                      </a:lnTo>
                      <a:lnTo>
                        <a:pt x="471" y="211"/>
                      </a:lnTo>
                      <a:lnTo>
                        <a:pt x="471" y="211"/>
                      </a:lnTo>
                      <a:lnTo>
                        <a:pt x="471" y="211"/>
                      </a:lnTo>
                      <a:lnTo>
                        <a:pt x="471" y="213"/>
                      </a:lnTo>
                      <a:lnTo>
                        <a:pt x="471" y="213"/>
                      </a:lnTo>
                      <a:lnTo>
                        <a:pt x="471" y="214"/>
                      </a:lnTo>
                      <a:lnTo>
                        <a:pt x="471" y="214"/>
                      </a:lnTo>
                      <a:lnTo>
                        <a:pt x="471" y="216"/>
                      </a:lnTo>
                      <a:lnTo>
                        <a:pt x="471" y="216"/>
                      </a:lnTo>
                      <a:lnTo>
                        <a:pt x="471" y="218"/>
                      </a:lnTo>
                      <a:lnTo>
                        <a:pt x="471" y="218"/>
                      </a:lnTo>
                      <a:lnTo>
                        <a:pt x="471" y="218"/>
                      </a:lnTo>
                      <a:lnTo>
                        <a:pt x="471" y="220"/>
                      </a:lnTo>
                      <a:lnTo>
                        <a:pt x="471" y="220"/>
                      </a:lnTo>
                      <a:lnTo>
                        <a:pt x="471" y="222"/>
                      </a:lnTo>
                      <a:lnTo>
                        <a:pt x="471" y="222"/>
                      </a:lnTo>
                      <a:lnTo>
                        <a:pt x="471" y="224"/>
                      </a:lnTo>
                      <a:lnTo>
                        <a:pt x="471" y="224"/>
                      </a:lnTo>
                      <a:lnTo>
                        <a:pt x="471" y="226"/>
                      </a:lnTo>
                      <a:lnTo>
                        <a:pt x="471" y="226"/>
                      </a:lnTo>
                      <a:lnTo>
                        <a:pt x="471" y="226"/>
                      </a:lnTo>
                      <a:lnTo>
                        <a:pt x="471" y="228"/>
                      </a:lnTo>
                      <a:lnTo>
                        <a:pt x="473" y="228"/>
                      </a:lnTo>
                      <a:lnTo>
                        <a:pt x="473" y="228"/>
                      </a:lnTo>
                      <a:lnTo>
                        <a:pt x="473" y="228"/>
                      </a:lnTo>
                      <a:lnTo>
                        <a:pt x="473" y="228"/>
                      </a:lnTo>
                      <a:lnTo>
                        <a:pt x="475" y="228"/>
                      </a:lnTo>
                      <a:lnTo>
                        <a:pt x="475" y="228"/>
                      </a:lnTo>
                      <a:lnTo>
                        <a:pt x="475" y="228"/>
                      </a:lnTo>
                      <a:lnTo>
                        <a:pt x="475" y="230"/>
                      </a:lnTo>
                      <a:lnTo>
                        <a:pt x="477" y="230"/>
                      </a:lnTo>
                      <a:lnTo>
                        <a:pt x="477" y="230"/>
                      </a:lnTo>
                      <a:lnTo>
                        <a:pt x="479" y="230"/>
                      </a:lnTo>
                      <a:lnTo>
                        <a:pt x="479" y="230"/>
                      </a:lnTo>
                      <a:lnTo>
                        <a:pt x="479" y="230"/>
                      </a:lnTo>
                      <a:lnTo>
                        <a:pt x="480" y="230"/>
                      </a:lnTo>
                      <a:lnTo>
                        <a:pt x="480" y="228"/>
                      </a:lnTo>
                      <a:lnTo>
                        <a:pt x="480" y="228"/>
                      </a:lnTo>
                      <a:lnTo>
                        <a:pt x="480" y="228"/>
                      </a:lnTo>
                      <a:lnTo>
                        <a:pt x="482" y="228"/>
                      </a:lnTo>
                      <a:lnTo>
                        <a:pt x="482" y="228"/>
                      </a:lnTo>
                      <a:lnTo>
                        <a:pt x="484" y="228"/>
                      </a:lnTo>
                      <a:lnTo>
                        <a:pt x="484" y="230"/>
                      </a:lnTo>
                      <a:lnTo>
                        <a:pt x="484" y="230"/>
                      </a:lnTo>
                      <a:lnTo>
                        <a:pt x="484" y="230"/>
                      </a:lnTo>
                      <a:lnTo>
                        <a:pt x="486" y="230"/>
                      </a:lnTo>
                      <a:lnTo>
                        <a:pt x="486" y="230"/>
                      </a:lnTo>
                      <a:lnTo>
                        <a:pt x="486" y="230"/>
                      </a:lnTo>
                      <a:lnTo>
                        <a:pt x="486" y="230"/>
                      </a:lnTo>
                      <a:lnTo>
                        <a:pt x="488" y="230"/>
                      </a:lnTo>
                      <a:lnTo>
                        <a:pt x="488" y="230"/>
                      </a:lnTo>
                      <a:lnTo>
                        <a:pt x="490" y="230"/>
                      </a:lnTo>
                      <a:lnTo>
                        <a:pt x="490" y="230"/>
                      </a:lnTo>
                      <a:lnTo>
                        <a:pt x="490" y="230"/>
                      </a:lnTo>
                      <a:lnTo>
                        <a:pt x="490" y="230"/>
                      </a:lnTo>
                      <a:lnTo>
                        <a:pt x="492" y="230"/>
                      </a:lnTo>
                      <a:lnTo>
                        <a:pt x="492" y="230"/>
                      </a:lnTo>
                      <a:lnTo>
                        <a:pt x="492" y="228"/>
                      </a:lnTo>
                      <a:lnTo>
                        <a:pt x="492" y="228"/>
                      </a:lnTo>
                      <a:lnTo>
                        <a:pt x="494" y="228"/>
                      </a:lnTo>
                      <a:lnTo>
                        <a:pt x="494" y="228"/>
                      </a:lnTo>
                      <a:lnTo>
                        <a:pt x="494" y="228"/>
                      </a:lnTo>
                      <a:lnTo>
                        <a:pt x="496" y="228"/>
                      </a:lnTo>
                      <a:lnTo>
                        <a:pt x="496" y="228"/>
                      </a:lnTo>
                      <a:lnTo>
                        <a:pt x="496" y="228"/>
                      </a:lnTo>
                      <a:lnTo>
                        <a:pt x="498" y="228"/>
                      </a:lnTo>
                      <a:lnTo>
                        <a:pt x="498" y="228"/>
                      </a:lnTo>
                      <a:lnTo>
                        <a:pt x="498" y="228"/>
                      </a:lnTo>
                      <a:lnTo>
                        <a:pt x="500" y="228"/>
                      </a:lnTo>
                      <a:lnTo>
                        <a:pt x="500" y="228"/>
                      </a:lnTo>
                      <a:lnTo>
                        <a:pt x="502" y="228"/>
                      </a:lnTo>
                      <a:lnTo>
                        <a:pt x="502" y="228"/>
                      </a:lnTo>
                      <a:lnTo>
                        <a:pt x="502" y="228"/>
                      </a:lnTo>
                      <a:lnTo>
                        <a:pt x="503" y="228"/>
                      </a:lnTo>
                      <a:lnTo>
                        <a:pt x="503" y="228"/>
                      </a:lnTo>
                      <a:lnTo>
                        <a:pt x="505" y="228"/>
                      </a:lnTo>
                      <a:lnTo>
                        <a:pt x="505" y="228"/>
                      </a:lnTo>
                      <a:lnTo>
                        <a:pt x="505" y="230"/>
                      </a:lnTo>
                      <a:lnTo>
                        <a:pt x="503" y="230"/>
                      </a:lnTo>
                      <a:lnTo>
                        <a:pt x="503" y="230"/>
                      </a:lnTo>
                      <a:lnTo>
                        <a:pt x="503" y="232"/>
                      </a:lnTo>
                      <a:lnTo>
                        <a:pt x="503" y="232"/>
                      </a:lnTo>
                      <a:lnTo>
                        <a:pt x="503" y="232"/>
                      </a:lnTo>
                      <a:lnTo>
                        <a:pt x="503" y="234"/>
                      </a:lnTo>
                      <a:lnTo>
                        <a:pt x="503" y="234"/>
                      </a:lnTo>
                      <a:lnTo>
                        <a:pt x="503" y="234"/>
                      </a:lnTo>
                      <a:lnTo>
                        <a:pt x="505" y="234"/>
                      </a:lnTo>
                      <a:lnTo>
                        <a:pt x="505" y="234"/>
                      </a:lnTo>
                      <a:lnTo>
                        <a:pt x="505" y="234"/>
                      </a:lnTo>
                      <a:lnTo>
                        <a:pt x="505" y="234"/>
                      </a:lnTo>
                      <a:lnTo>
                        <a:pt x="505" y="236"/>
                      </a:lnTo>
                      <a:lnTo>
                        <a:pt x="507" y="236"/>
                      </a:lnTo>
                      <a:lnTo>
                        <a:pt x="507" y="236"/>
                      </a:lnTo>
                      <a:lnTo>
                        <a:pt x="507" y="236"/>
                      </a:lnTo>
                      <a:lnTo>
                        <a:pt x="509" y="236"/>
                      </a:lnTo>
                      <a:lnTo>
                        <a:pt x="509" y="236"/>
                      </a:lnTo>
                      <a:lnTo>
                        <a:pt x="509" y="236"/>
                      </a:lnTo>
                      <a:lnTo>
                        <a:pt x="511" y="236"/>
                      </a:lnTo>
                      <a:lnTo>
                        <a:pt x="511" y="236"/>
                      </a:lnTo>
                      <a:lnTo>
                        <a:pt x="511" y="237"/>
                      </a:lnTo>
                      <a:lnTo>
                        <a:pt x="511" y="237"/>
                      </a:lnTo>
                      <a:lnTo>
                        <a:pt x="511" y="237"/>
                      </a:lnTo>
                      <a:lnTo>
                        <a:pt x="511" y="239"/>
                      </a:lnTo>
                      <a:lnTo>
                        <a:pt x="513" y="239"/>
                      </a:lnTo>
                      <a:lnTo>
                        <a:pt x="513" y="239"/>
                      </a:lnTo>
                      <a:lnTo>
                        <a:pt x="513" y="239"/>
                      </a:lnTo>
                      <a:lnTo>
                        <a:pt x="513" y="239"/>
                      </a:lnTo>
                      <a:lnTo>
                        <a:pt x="513" y="241"/>
                      </a:lnTo>
                      <a:lnTo>
                        <a:pt x="515" y="241"/>
                      </a:lnTo>
                      <a:lnTo>
                        <a:pt x="515" y="241"/>
                      </a:lnTo>
                      <a:lnTo>
                        <a:pt x="515" y="241"/>
                      </a:lnTo>
                      <a:lnTo>
                        <a:pt x="517" y="241"/>
                      </a:lnTo>
                      <a:lnTo>
                        <a:pt x="517" y="241"/>
                      </a:lnTo>
                      <a:lnTo>
                        <a:pt x="517" y="241"/>
                      </a:lnTo>
                      <a:lnTo>
                        <a:pt x="517" y="241"/>
                      </a:lnTo>
                      <a:lnTo>
                        <a:pt x="519" y="241"/>
                      </a:lnTo>
                      <a:lnTo>
                        <a:pt x="519" y="243"/>
                      </a:lnTo>
                      <a:lnTo>
                        <a:pt x="519" y="243"/>
                      </a:lnTo>
                      <a:lnTo>
                        <a:pt x="519" y="243"/>
                      </a:lnTo>
                      <a:lnTo>
                        <a:pt x="519" y="243"/>
                      </a:lnTo>
                      <a:lnTo>
                        <a:pt x="521" y="243"/>
                      </a:lnTo>
                      <a:lnTo>
                        <a:pt x="521" y="243"/>
                      </a:lnTo>
                      <a:lnTo>
                        <a:pt x="521" y="245"/>
                      </a:lnTo>
                      <a:lnTo>
                        <a:pt x="523" y="245"/>
                      </a:lnTo>
                      <a:lnTo>
                        <a:pt x="523" y="245"/>
                      </a:lnTo>
                      <a:lnTo>
                        <a:pt x="523" y="245"/>
                      </a:lnTo>
                      <a:lnTo>
                        <a:pt x="523" y="245"/>
                      </a:lnTo>
                      <a:lnTo>
                        <a:pt x="524" y="245"/>
                      </a:lnTo>
                      <a:lnTo>
                        <a:pt x="524" y="247"/>
                      </a:lnTo>
                      <a:lnTo>
                        <a:pt x="524" y="247"/>
                      </a:lnTo>
                      <a:lnTo>
                        <a:pt x="524" y="247"/>
                      </a:lnTo>
                      <a:lnTo>
                        <a:pt x="524" y="247"/>
                      </a:lnTo>
                      <a:lnTo>
                        <a:pt x="526" y="247"/>
                      </a:lnTo>
                      <a:lnTo>
                        <a:pt x="526" y="247"/>
                      </a:lnTo>
                      <a:lnTo>
                        <a:pt x="526" y="249"/>
                      </a:lnTo>
                      <a:lnTo>
                        <a:pt x="528" y="249"/>
                      </a:lnTo>
                      <a:lnTo>
                        <a:pt x="528" y="249"/>
                      </a:lnTo>
                      <a:lnTo>
                        <a:pt x="528" y="249"/>
                      </a:lnTo>
                      <a:lnTo>
                        <a:pt x="528" y="249"/>
                      </a:lnTo>
                      <a:lnTo>
                        <a:pt x="528" y="249"/>
                      </a:lnTo>
                      <a:lnTo>
                        <a:pt x="530" y="249"/>
                      </a:lnTo>
                      <a:lnTo>
                        <a:pt x="530" y="249"/>
                      </a:lnTo>
                      <a:lnTo>
                        <a:pt x="530" y="251"/>
                      </a:lnTo>
                      <a:lnTo>
                        <a:pt x="530" y="251"/>
                      </a:lnTo>
                      <a:lnTo>
                        <a:pt x="532" y="251"/>
                      </a:lnTo>
                      <a:lnTo>
                        <a:pt x="532" y="253"/>
                      </a:lnTo>
                      <a:lnTo>
                        <a:pt x="532" y="253"/>
                      </a:lnTo>
                      <a:lnTo>
                        <a:pt x="532" y="253"/>
                      </a:lnTo>
                      <a:lnTo>
                        <a:pt x="532" y="255"/>
                      </a:lnTo>
                      <a:lnTo>
                        <a:pt x="532" y="255"/>
                      </a:lnTo>
                      <a:lnTo>
                        <a:pt x="532" y="257"/>
                      </a:lnTo>
                      <a:lnTo>
                        <a:pt x="532" y="257"/>
                      </a:lnTo>
                      <a:lnTo>
                        <a:pt x="534" y="257"/>
                      </a:lnTo>
                      <a:lnTo>
                        <a:pt x="534" y="255"/>
                      </a:lnTo>
                      <a:lnTo>
                        <a:pt x="534" y="255"/>
                      </a:lnTo>
                      <a:lnTo>
                        <a:pt x="534" y="255"/>
                      </a:lnTo>
                      <a:lnTo>
                        <a:pt x="536" y="255"/>
                      </a:lnTo>
                      <a:lnTo>
                        <a:pt x="536" y="255"/>
                      </a:lnTo>
                      <a:lnTo>
                        <a:pt x="538" y="255"/>
                      </a:lnTo>
                      <a:lnTo>
                        <a:pt x="538" y="255"/>
                      </a:lnTo>
                      <a:lnTo>
                        <a:pt x="538" y="255"/>
                      </a:lnTo>
                      <a:lnTo>
                        <a:pt x="538" y="255"/>
                      </a:lnTo>
                      <a:lnTo>
                        <a:pt x="540" y="255"/>
                      </a:lnTo>
                      <a:lnTo>
                        <a:pt x="540" y="253"/>
                      </a:lnTo>
                      <a:lnTo>
                        <a:pt x="540" y="253"/>
                      </a:lnTo>
                      <a:lnTo>
                        <a:pt x="540" y="253"/>
                      </a:lnTo>
                      <a:lnTo>
                        <a:pt x="542" y="253"/>
                      </a:lnTo>
                      <a:lnTo>
                        <a:pt x="542" y="253"/>
                      </a:lnTo>
                      <a:lnTo>
                        <a:pt x="542" y="253"/>
                      </a:lnTo>
                      <a:lnTo>
                        <a:pt x="544" y="253"/>
                      </a:lnTo>
                      <a:lnTo>
                        <a:pt x="544" y="251"/>
                      </a:lnTo>
                      <a:lnTo>
                        <a:pt x="544" y="251"/>
                      </a:lnTo>
                      <a:lnTo>
                        <a:pt x="544" y="251"/>
                      </a:lnTo>
                      <a:lnTo>
                        <a:pt x="544" y="253"/>
                      </a:lnTo>
                      <a:lnTo>
                        <a:pt x="546" y="253"/>
                      </a:lnTo>
                      <a:lnTo>
                        <a:pt x="546" y="251"/>
                      </a:lnTo>
                      <a:lnTo>
                        <a:pt x="546" y="251"/>
                      </a:lnTo>
                      <a:lnTo>
                        <a:pt x="546" y="251"/>
                      </a:lnTo>
                      <a:lnTo>
                        <a:pt x="547" y="251"/>
                      </a:lnTo>
                      <a:lnTo>
                        <a:pt x="547" y="251"/>
                      </a:lnTo>
                      <a:lnTo>
                        <a:pt x="547" y="249"/>
                      </a:lnTo>
                      <a:lnTo>
                        <a:pt x="547" y="249"/>
                      </a:lnTo>
                      <a:lnTo>
                        <a:pt x="549" y="249"/>
                      </a:lnTo>
                      <a:lnTo>
                        <a:pt x="549" y="249"/>
                      </a:lnTo>
                      <a:lnTo>
                        <a:pt x="549" y="249"/>
                      </a:lnTo>
                      <a:lnTo>
                        <a:pt x="549" y="249"/>
                      </a:lnTo>
                      <a:lnTo>
                        <a:pt x="549" y="249"/>
                      </a:lnTo>
                      <a:lnTo>
                        <a:pt x="549" y="247"/>
                      </a:lnTo>
                      <a:lnTo>
                        <a:pt x="549" y="247"/>
                      </a:lnTo>
                      <a:lnTo>
                        <a:pt x="549" y="245"/>
                      </a:lnTo>
                      <a:lnTo>
                        <a:pt x="551" y="245"/>
                      </a:lnTo>
                      <a:lnTo>
                        <a:pt x="551" y="245"/>
                      </a:lnTo>
                      <a:lnTo>
                        <a:pt x="551" y="245"/>
                      </a:lnTo>
                      <a:lnTo>
                        <a:pt x="553" y="245"/>
                      </a:lnTo>
                      <a:lnTo>
                        <a:pt x="553" y="245"/>
                      </a:lnTo>
                      <a:lnTo>
                        <a:pt x="553" y="245"/>
                      </a:lnTo>
                      <a:lnTo>
                        <a:pt x="553" y="243"/>
                      </a:lnTo>
                      <a:lnTo>
                        <a:pt x="553" y="243"/>
                      </a:lnTo>
                      <a:lnTo>
                        <a:pt x="553" y="243"/>
                      </a:lnTo>
                      <a:lnTo>
                        <a:pt x="551" y="243"/>
                      </a:lnTo>
                      <a:lnTo>
                        <a:pt x="551" y="241"/>
                      </a:lnTo>
                      <a:lnTo>
                        <a:pt x="553" y="241"/>
                      </a:lnTo>
                      <a:lnTo>
                        <a:pt x="553" y="241"/>
                      </a:lnTo>
                      <a:lnTo>
                        <a:pt x="555" y="241"/>
                      </a:lnTo>
                      <a:lnTo>
                        <a:pt x="555" y="241"/>
                      </a:lnTo>
                      <a:lnTo>
                        <a:pt x="555" y="241"/>
                      </a:lnTo>
                      <a:lnTo>
                        <a:pt x="555" y="241"/>
                      </a:lnTo>
                      <a:lnTo>
                        <a:pt x="557" y="241"/>
                      </a:lnTo>
                      <a:lnTo>
                        <a:pt x="557" y="241"/>
                      </a:lnTo>
                      <a:lnTo>
                        <a:pt x="559" y="241"/>
                      </a:lnTo>
                      <a:lnTo>
                        <a:pt x="559" y="241"/>
                      </a:lnTo>
                      <a:lnTo>
                        <a:pt x="559" y="241"/>
                      </a:lnTo>
                      <a:lnTo>
                        <a:pt x="561" y="241"/>
                      </a:lnTo>
                      <a:lnTo>
                        <a:pt x="561" y="241"/>
                      </a:lnTo>
                      <a:lnTo>
                        <a:pt x="561" y="241"/>
                      </a:lnTo>
                      <a:lnTo>
                        <a:pt x="561" y="241"/>
                      </a:lnTo>
                      <a:lnTo>
                        <a:pt x="563" y="241"/>
                      </a:lnTo>
                      <a:lnTo>
                        <a:pt x="563" y="241"/>
                      </a:lnTo>
                      <a:lnTo>
                        <a:pt x="563" y="239"/>
                      </a:lnTo>
                      <a:lnTo>
                        <a:pt x="565" y="239"/>
                      </a:lnTo>
                      <a:lnTo>
                        <a:pt x="565" y="239"/>
                      </a:lnTo>
                      <a:lnTo>
                        <a:pt x="565" y="239"/>
                      </a:lnTo>
                      <a:lnTo>
                        <a:pt x="567" y="239"/>
                      </a:lnTo>
                      <a:lnTo>
                        <a:pt x="567" y="239"/>
                      </a:lnTo>
                      <a:lnTo>
                        <a:pt x="567" y="239"/>
                      </a:lnTo>
                      <a:lnTo>
                        <a:pt x="567" y="239"/>
                      </a:lnTo>
                      <a:lnTo>
                        <a:pt x="568" y="239"/>
                      </a:lnTo>
                      <a:lnTo>
                        <a:pt x="568" y="239"/>
                      </a:lnTo>
                      <a:lnTo>
                        <a:pt x="568" y="239"/>
                      </a:lnTo>
                      <a:lnTo>
                        <a:pt x="570" y="239"/>
                      </a:lnTo>
                      <a:lnTo>
                        <a:pt x="570" y="241"/>
                      </a:lnTo>
                      <a:lnTo>
                        <a:pt x="570" y="241"/>
                      </a:lnTo>
                      <a:lnTo>
                        <a:pt x="570" y="241"/>
                      </a:lnTo>
                      <a:lnTo>
                        <a:pt x="570" y="241"/>
                      </a:lnTo>
                      <a:lnTo>
                        <a:pt x="572" y="241"/>
                      </a:lnTo>
                      <a:lnTo>
                        <a:pt x="572" y="241"/>
                      </a:lnTo>
                      <a:lnTo>
                        <a:pt x="572" y="241"/>
                      </a:lnTo>
                      <a:lnTo>
                        <a:pt x="572" y="241"/>
                      </a:lnTo>
                      <a:lnTo>
                        <a:pt x="574" y="241"/>
                      </a:lnTo>
                      <a:lnTo>
                        <a:pt x="574" y="243"/>
                      </a:lnTo>
                      <a:lnTo>
                        <a:pt x="574" y="243"/>
                      </a:lnTo>
                      <a:lnTo>
                        <a:pt x="574" y="243"/>
                      </a:lnTo>
                      <a:lnTo>
                        <a:pt x="574" y="245"/>
                      </a:lnTo>
                      <a:lnTo>
                        <a:pt x="574" y="245"/>
                      </a:lnTo>
                      <a:lnTo>
                        <a:pt x="574" y="245"/>
                      </a:lnTo>
                      <a:lnTo>
                        <a:pt x="574" y="247"/>
                      </a:lnTo>
                      <a:lnTo>
                        <a:pt x="574" y="247"/>
                      </a:lnTo>
                      <a:lnTo>
                        <a:pt x="574" y="247"/>
                      </a:lnTo>
                      <a:lnTo>
                        <a:pt x="576" y="247"/>
                      </a:lnTo>
                      <a:lnTo>
                        <a:pt x="576" y="249"/>
                      </a:lnTo>
                      <a:lnTo>
                        <a:pt x="576" y="249"/>
                      </a:lnTo>
                      <a:lnTo>
                        <a:pt x="576" y="249"/>
                      </a:lnTo>
                      <a:lnTo>
                        <a:pt x="576" y="249"/>
                      </a:lnTo>
                      <a:lnTo>
                        <a:pt x="578" y="249"/>
                      </a:lnTo>
                      <a:lnTo>
                        <a:pt x="578" y="249"/>
                      </a:lnTo>
                      <a:lnTo>
                        <a:pt x="578" y="249"/>
                      </a:lnTo>
                      <a:lnTo>
                        <a:pt x="578" y="249"/>
                      </a:lnTo>
                      <a:lnTo>
                        <a:pt x="580" y="249"/>
                      </a:lnTo>
                      <a:lnTo>
                        <a:pt x="580" y="249"/>
                      </a:lnTo>
                      <a:lnTo>
                        <a:pt x="580" y="251"/>
                      </a:lnTo>
                      <a:lnTo>
                        <a:pt x="582" y="251"/>
                      </a:lnTo>
                      <a:lnTo>
                        <a:pt x="582" y="251"/>
                      </a:lnTo>
                      <a:lnTo>
                        <a:pt x="582" y="251"/>
                      </a:lnTo>
                      <a:lnTo>
                        <a:pt x="582" y="253"/>
                      </a:lnTo>
                      <a:lnTo>
                        <a:pt x="582" y="253"/>
                      </a:lnTo>
                      <a:lnTo>
                        <a:pt x="584" y="253"/>
                      </a:lnTo>
                      <a:lnTo>
                        <a:pt x="584" y="253"/>
                      </a:lnTo>
                      <a:lnTo>
                        <a:pt x="586" y="253"/>
                      </a:lnTo>
                      <a:lnTo>
                        <a:pt x="586" y="253"/>
                      </a:lnTo>
                      <a:lnTo>
                        <a:pt x="586" y="253"/>
                      </a:lnTo>
                      <a:lnTo>
                        <a:pt x="586" y="255"/>
                      </a:lnTo>
                      <a:lnTo>
                        <a:pt x="586" y="255"/>
                      </a:lnTo>
                      <a:lnTo>
                        <a:pt x="586" y="255"/>
                      </a:lnTo>
                      <a:lnTo>
                        <a:pt x="588" y="255"/>
                      </a:lnTo>
                      <a:lnTo>
                        <a:pt x="588" y="257"/>
                      </a:lnTo>
                      <a:lnTo>
                        <a:pt x="588" y="257"/>
                      </a:lnTo>
                      <a:lnTo>
                        <a:pt x="588" y="257"/>
                      </a:lnTo>
                      <a:lnTo>
                        <a:pt x="588" y="255"/>
                      </a:lnTo>
                      <a:lnTo>
                        <a:pt x="590" y="255"/>
                      </a:lnTo>
                      <a:lnTo>
                        <a:pt x="590" y="257"/>
                      </a:lnTo>
                      <a:lnTo>
                        <a:pt x="590" y="257"/>
                      </a:lnTo>
                      <a:lnTo>
                        <a:pt x="590" y="257"/>
                      </a:lnTo>
                      <a:lnTo>
                        <a:pt x="591" y="257"/>
                      </a:lnTo>
                      <a:lnTo>
                        <a:pt x="591" y="257"/>
                      </a:lnTo>
                      <a:lnTo>
                        <a:pt x="591" y="257"/>
                      </a:lnTo>
                      <a:lnTo>
                        <a:pt x="593" y="257"/>
                      </a:lnTo>
                      <a:lnTo>
                        <a:pt x="593" y="259"/>
                      </a:lnTo>
                      <a:lnTo>
                        <a:pt x="591" y="259"/>
                      </a:lnTo>
                      <a:lnTo>
                        <a:pt x="591" y="259"/>
                      </a:lnTo>
                      <a:lnTo>
                        <a:pt x="591" y="259"/>
                      </a:lnTo>
                      <a:lnTo>
                        <a:pt x="591" y="259"/>
                      </a:lnTo>
                      <a:lnTo>
                        <a:pt x="591" y="259"/>
                      </a:lnTo>
                      <a:lnTo>
                        <a:pt x="593" y="259"/>
                      </a:lnTo>
                      <a:lnTo>
                        <a:pt x="593" y="259"/>
                      </a:lnTo>
                      <a:lnTo>
                        <a:pt x="593" y="260"/>
                      </a:lnTo>
                      <a:lnTo>
                        <a:pt x="593" y="260"/>
                      </a:lnTo>
                      <a:lnTo>
                        <a:pt x="595" y="260"/>
                      </a:lnTo>
                      <a:lnTo>
                        <a:pt x="595" y="260"/>
                      </a:lnTo>
                      <a:lnTo>
                        <a:pt x="595" y="260"/>
                      </a:lnTo>
                      <a:lnTo>
                        <a:pt x="597" y="260"/>
                      </a:lnTo>
                      <a:lnTo>
                        <a:pt x="597" y="262"/>
                      </a:lnTo>
                      <a:lnTo>
                        <a:pt x="597" y="262"/>
                      </a:lnTo>
                      <a:lnTo>
                        <a:pt x="597" y="262"/>
                      </a:lnTo>
                      <a:lnTo>
                        <a:pt x="597" y="262"/>
                      </a:lnTo>
                      <a:lnTo>
                        <a:pt x="599" y="262"/>
                      </a:lnTo>
                      <a:lnTo>
                        <a:pt x="599" y="264"/>
                      </a:lnTo>
                      <a:lnTo>
                        <a:pt x="599" y="264"/>
                      </a:lnTo>
                      <a:lnTo>
                        <a:pt x="599" y="264"/>
                      </a:lnTo>
                      <a:lnTo>
                        <a:pt x="599" y="264"/>
                      </a:lnTo>
                      <a:lnTo>
                        <a:pt x="601" y="264"/>
                      </a:lnTo>
                      <a:lnTo>
                        <a:pt x="601" y="266"/>
                      </a:lnTo>
                      <a:lnTo>
                        <a:pt x="601" y="266"/>
                      </a:lnTo>
                      <a:lnTo>
                        <a:pt x="603" y="266"/>
                      </a:lnTo>
                      <a:lnTo>
                        <a:pt x="603" y="266"/>
                      </a:lnTo>
                      <a:lnTo>
                        <a:pt x="603" y="266"/>
                      </a:lnTo>
                      <a:lnTo>
                        <a:pt x="603" y="266"/>
                      </a:lnTo>
                      <a:lnTo>
                        <a:pt x="603" y="266"/>
                      </a:lnTo>
                      <a:lnTo>
                        <a:pt x="603" y="266"/>
                      </a:lnTo>
                      <a:lnTo>
                        <a:pt x="603" y="268"/>
                      </a:lnTo>
                      <a:lnTo>
                        <a:pt x="603" y="268"/>
                      </a:lnTo>
                      <a:lnTo>
                        <a:pt x="603" y="268"/>
                      </a:lnTo>
                      <a:lnTo>
                        <a:pt x="603" y="270"/>
                      </a:lnTo>
                      <a:lnTo>
                        <a:pt x="605" y="270"/>
                      </a:lnTo>
                      <a:lnTo>
                        <a:pt x="605" y="270"/>
                      </a:lnTo>
                      <a:lnTo>
                        <a:pt x="605" y="270"/>
                      </a:lnTo>
                      <a:lnTo>
                        <a:pt x="605" y="272"/>
                      </a:lnTo>
                      <a:lnTo>
                        <a:pt x="605" y="272"/>
                      </a:lnTo>
                      <a:lnTo>
                        <a:pt x="607" y="272"/>
                      </a:lnTo>
                      <a:lnTo>
                        <a:pt x="607" y="272"/>
                      </a:lnTo>
                      <a:lnTo>
                        <a:pt x="607" y="272"/>
                      </a:lnTo>
                      <a:lnTo>
                        <a:pt x="607" y="274"/>
                      </a:lnTo>
                      <a:lnTo>
                        <a:pt x="609" y="274"/>
                      </a:lnTo>
                      <a:lnTo>
                        <a:pt x="609" y="274"/>
                      </a:lnTo>
                      <a:lnTo>
                        <a:pt x="609" y="274"/>
                      </a:lnTo>
                      <a:lnTo>
                        <a:pt x="609" y="274"/>
                      </a:lnTo>
                      <a:lnTo>
                        <a:pt x="609" y="274"/>
                      </a:lnTo>
                      <a:lnTo>
                        <a:pt x="609" y="276"/>
                      </a:lnTo>
                      <a:lnTo>
                        <a:pt x="609" y="276"/>
                      </a:lnTo>
                      <a:lnTo>
                        <a:pt x="611" y="276"/>
                      </a:lnTo>
                      <a:lnTo>
                        <a:pt x="611" y="278"/>
                      </a:lnTo>
                      <a:lnTo>
                        <a:pt x="611" y="278"/>
                      </a:lnTo>
                      <a:lnTo>
                        <a:pt x="611" y="278"/>
                      </a:lnTo>
                      <a:lnTo>
                        <a:pt x="612" y="278"/>
                      </a:lnTo>
                      <a:lnTo>
                        <a:pt x="612" y="278"/>
                      </a:lnTo>
                      <a:lnTo>
                        <a:pt x="612" y="280"/>
                      </a:lnTo>
                      <a:lnTo>
                        <a:pt x="612" y="280"/>
                      </a:lnTo>
                      <a:lnTo>
                        <a:pt x="612" y="280"/>
                      </a:lnTo>
                      <a:lnTo>
                        <a:pt x="612" y="281"/>
                      </a:lnTo>
                      <a:lnTo>
                        <a:pt x="614" y="281"/>
                      </a:lnTo>
                      <a:lnTo>
                        <a:pt x="614" y="281"/>
                      </a:lnTo>
                      <a:lnTo>
                        <a:pt x="614" y="281"/>
                      </a:lnTo>
                      <a:lnTo>
                        <a:pt x="614" y="281"/>
                      </a:lnTo>
                      <a:lnTo>
                        <a:pt x="614" y="281"/>
                      </a:lnTo>
                      <a:lnTo>
                        <a:pt x="614" y="283"/>
                      </a:lnTo>
                      <a:lnTo>
                        <a:pt x="616" y="283"/>
                      </a:lnTo>
                      <a:lnTo>
                        <a:pt x="616" y="283"/>
                      </a:lnTo>
                      <a:lnTo>
                        <a:pt x="616" y="283"/>
                      </a:lnTo>
                      <a:lnTo>
                        <a:pt x="618" y="283"/>
                      </a:lnTo>
                      <a:lnTo>
                        <a:pt x="618" y="285"/>
                      </a:lnTo>
                      <a:lnTo>
                        <a:pt x="618" y="285"/>
                      </a:lnTo>
                      <a:lnTo>
                        <a:pt x="618" y="285"/>
                      </a:lnTo>
                      <a:lnTo>
                        <a:pt x="618" y="285"/>
                      </a:lnTo>
                      <a:lnTo>
                        <a:pt x="618" y="287"/>
                      </a:lnTo>
                      <a:lnTo>
                        <a:pt x="620" y="287"/>
                      </a:lnTo>
                      <a:lnTo>
                        <a:pt x="620" y="287"/>
                      </a:lnTo>
                      <a:lnTo>
                        <a:pt x="620" y="289"/>
                      </a:lnTo>
                      <a:lnTo>
                        <a:pt x="620" y="289"/>
                      </a:lnTo>
                      <a:lnTo>
                        <a:pt x="620" y="289"/>
                      </a:lnTo>
                      <a:lnTo>
                        <a:pt x="620" y="289"/>
                      </a:lnTo>
                      <a:lnTo>
                        <a:pt x="620" y="289"/>
                      </a:lnTo>
                      <a:lnTo>
                        <a:pt x="622" y="289"/>
                      </a:lnTo>
                      <a:lnTo>
                        <a:pt x="622" y="289"/>
                      </a:lnTo>
                      <a:lnTo>
                        <a:pt x="622" y="291"/>
                      </a:lnTo>
                      <a:lnTo>
                        <a:pt x="624" y="291"/>
                      </a:lnTo>
                      <a:lnTo>
                        <a:pt x="624" y="291"/>
                      </a:lnTo>
                      <a:lnTo>
                        <a:pt x="624" y="293"/>
                      </a:lnTo>
                      <a:lnTo>
                        <a:pt x="622" y="293"/>
                      </a:lnTo>
                      <a:lnTo>
                        <a:pt x="622" y="293"/>
                      </a:lnTo>
                      <a:lnTo>
                        <a:pt x="624" y="293"/>
                      </a:lnTo>
                      <a:lnTo>
                        <a:pt x="624" y="295"/>
                      </a:lnTo>
                      <a:lnTo>
                        <a:pt x="624" y="295"/>
                      </a:lnTo>
                      <a:lnTo>
                        <a:pt x="624" y="295"/>
                      </a:lnTo>
                      <a:lnTo>
                        <a:pt x="624" y="295"/>
                      </a:lnTo>
                      <a:lnTo>
                        <a:pt x="626" y="295"/>
                      </a:lnTo>
                      <a:lnTo>
                        <a:pt x="626" y="297"/>
                      </a:lnTo>
                      <a:lnTo>
                        <a:pt x="626" y="297"/>
                      </a:lnTo>
                      <a:lnTo>
                        <a:pt x="626" y="297"/>
                      </a:lnTo>
                      <a:lnTo>
                        <a:pt x="626" y="297"/>
                      </a:lnTo>
                      <a:lnTo>
                        <a:pt x="626" y="297"/>
                      </a:lnTo>
                      <a:lnTo>
                        <a:pt x="626" y="297"/>
                      </a:lnTo>
                      <a:lnTo>
                        <a:pt x="626" y="297"/>
                      </a:lnTo>
                      <a:lnTo>
                        <a:pt x="626" y="299"/>
                      </a:lnTo>
                      <a:lnTo>
                        <a:pt x="626" y="299"/>
                      </a:lnTo>
                      <a:lnTo>
                        <a:pt x="626" y="299"/>
                      </a:lnTo>
                      <a:lnTo>
                        <a:pt x="628" y="299"/>
                      </a:lnTo>
                      <a:lnTo>
                        <a:pt x="628" y="299"/>
                      </a:lnTo>
                      <a:lnTo>
                        <a:pt x="628" y="299"/>
                      </a:lnTo>
                      <a:lnTo>
                        <a:pt x="630" y="299"/>
                      </a:lnTo>
                      <a:lnTo>
                        <a:pt x="630" y="299"/>
                      </a:lnTo>
                      <a:lnTo>
                        <a:pt x="630" y="301"/>
                      </a:lnTo>
                      <a:lnTo>
                        <a:pt x="630" y="301"/>
                      </a:lnTo>
                      <a:lnTo>
                        <a:pt x="630" y="303"/>
                      </a:lnTo>
                      <a:lnTo>
                        <a:pt x="630" y="303"/>
                      </a:lnTo>
                      <a:lnTo>
                        <a:pt x="630" y="303"/>
                      </a:lnTo>
                      <a:lnTo>
                        <a:pt x="630" y="304"/>
                      </a:lnTo>
                      <a:lnTo>
                        <a:pt x="630" y="304"/>
                      </a:lnTo>
                      <a:lnTo>
                        <a:pt x="632" y="304"/>
                      </a:lnTo>
                      <a:lnTo>
                        <a:pt x="632" y="304"/>
                      </a:lnTo>
                      <a:lnTo>
                        <a:pt x="632" y="304"/>
                      </a:lnTo>
                      <a:lnTo>
                        <a:pt x="632" y="304"/>
                      </a:lnTo>
                      <a:lnTo>
                        <a:pt x="634" y="304"/>
                      </a:lnTo>
                      <a:lnTo>
                        <a:pt x="634" y="304"/>
                      </a:lnTo>
                      <a:lnTo>
                        <a:pt x="635" y="304"/>
                      </a:lnTo>
                      <a:lnTo>
                        <a:pt x="635" y="304"/>
                      </a:lnTo>
                      <a:lnTo>
                        <a:pt x="635" y="304"/>
                      </a:lnTo>
                      <a:lnTo>
                        <a:pt x="635" y="304"/>
                      </a:lnTo>
                      <a:lnTo>
                        <a:pt x="635" y="306"/>
                      </a:lnTo>
                      <a:lnTo>
                        <a:pt x="637" y="306"/>
                      </a:lnTo>
                      <a:lnTo>
                        <a:pt x="637" y="306"/>
                      </a:lnTo>
                      <a:lnTo>
                        <a:pt x="637" y="306"/>
                      </a:lnTo>
                      <a:lnTo>
                        <a:pt x="637" y="306"/>
                      </a:lnTo>
                      <a:lnTo>
                        <a:pt x="639" y="306"/>
                      </a:lnTo>
                      <a:lnTo>
                        <a:pt x="639" y="306"/>
                      </a:lnTo>
                      <a:lnTo>
                        <a:pt x="641" y="306"/>
                      </a:lnTo>
                      <a:lnTo>
                        <a:pt x="641" y="306"/>
                      </a:lnTo>
                      <a:lnTo>
                        <a:pt x="641" y="306"/>
                      </a:lnTo>
                      <a:lnTo>
                        <a:pt x="641" y="306"/>
                      </a:lnTo>
                      <a:lnTo>
                        <a:pt x="641" y="308"/>
                      </a:lnTo>
                      <a:lnTo>
                        <a:pt x="643" y="308"/>
                      </a:lnTo>
                      <a:lnTo>
                        <a:pt x="643" y="308"/>
                      </a:lnTo>
                      <a:lnTo>
                        <a:pt x="645" y="308"/>
                      </a:lnTo>
                      <a:lnTo>
                        <a:pt x="645" y="308"/>
                      </a:lnTo>
                      <a:lnTo>
                        <a:pt x="645" y="308"/>
                      </a:lnTo>
                      <a:lnTo>
                        <a:pt x="645" y="308"/>
                      </a:lnTo>
                      <a:lnTo>
                        <a:pt x="647" y="308"/>
                      </a:lnTo>
                      <a:lnTo>
                        <a:pt x="647" y="308"/>
                      </a:lnTo>
                      <a:lnTo>
                        <a:pt x="647" y="308"/>
                      </a:lnTo>
                      <a:lnTo>
                        <a:pt x="649" y="308"/>
                      </a:lnTo>
                      <a:lnTo>
                        <a:pt x="649" y="308"/>
                      </a:lnTo>
                      <a:lnTo>
                        <a:pt x="649" y="310"/>
                      </a:lnTo>
                      <a:lnTo>
                        <a:pt x="651" y="310"/>
                      </a:lnTo>
                      <a:lnTo>
                        <a:pt x="651" y="310"/>
                      </a:lnTo>
                      <a:lnTo>
                        <a:pt x="651" y="310"/>
                      </a:lnTo>
                      <a:lnTo>
                        <a:pt x="651" y="310"/>
                      </a:lnTo>
                      <a:lnTo>
                        <a:pt x="651" y="312"/>
                      </a:lnTo>
                      <a:lnTo>
                        <a:pt x="653" y="312"/>
                      </a:lnTo>
                      <a:lnTo>
                        <a:pt x="653" y="312"/>
                      </a:lnTo>
                      <a:lnTo>
                        <a:pt x="653" y="312"/>
                      </a:lnTo>
                      <a:lnTo>
                        <a:pt x="655" y="312"/>
                      </a:lnTo>
                      <a:lnTo>
                        <a:pt x="655" y="312"/>
                      </a:lnTo>
                      <a:lnTo>
                        <a:pt x="655" y="314"/>
                      </a:lnTo>
                      <a:lnTo>
                        <a:pt x="655" y="314"/>
                      </a:lnTo>
                      <a:lnTo>
                        <a:pt x="655" y="314"/>
                      </a:lnTo>
                      <a:lnTo>
                        <a:pt x="657" y="314"/>
                      </a:lnTo>
                      <a:lnTo>
                        <a:pt x="657" y="314"/>
                      </a:lnTo>
                      <a:lnTo>
                        <a:pt x="657" y="314"/>
                      </a:lnTo>
                      <a:lnTo>
                        <a:pt x="658" y="314"/>
                      </a:lnTo>
                      <a:lnTo>
                        <a:pt x="658" y="314"/>
                      </a:lnTo>
                      <a:lnTo>
                        <a:pt x="658" y="314"/>
                      </a:lnTo>
                      <a:lnTo>
                        <a:pt x="658" y="314"/>
                      </a:lnTo>
                      <a:lnTo>
                        <a:pt x="658" y="314"/>
                      </a:lnTo>
                      <a:lnTo>
                        <a:pt x="660" y="314"/>
                      </a:lnTo>
                      <a:lnTo>
                        <a:pt x="660" y="314"/>
                      </a:lnTo>
                      <a:lnTo>
                        <a:pt x="660" y="314"/>
                      </a:lnTo>
                      <a:lnTo>
                        <a:pt x="662" y="314"/>
                      </a:lnTo>
                      <a:lnTo>
                        <a:pt x="662" y="316"/>
                      </a:lnTo>
                      <a:lnTo>
                        <a:pt x="662" y="316"/>
                      </a:lnTo>
                      <a:lnTo>
                        <a:pt x="662" y="316"/>
                      </a:lnTo>
                      <a:lnTo>
                        <a:pt x="662" y="318"/>
                      </a:lnTo>
                      <a:lnTo>
                        <a:pt x="662" y="318"/>
                      </a:lnTo>
                      <a:lnTo>
                        <a:pt x="662" y="320"/>
                      </a:lnTo>
                      <a:lnTo>
                        <a:pt x="662" y="320"/>
                      </a:lnTo>
                      <a:lnTo>
                        <a:pt x="662" y="320"/>
                      </a:lnTo>
                      <a:lnTo>
                        <a:pt x="660" y="320"/>
                      </a:lnTo>
                      <a:lnTo>
                        <a:pt x="660" y="322"/>
                      </a:lnTo>
                      <a:lnTo>
                        <a:pt x="660" y="322"/>
                      </a:lnTo>
                      <a:lnTo>
                        <a:pt x="660" y="322"/>
                      </a:lnTo>
                      <a:lnTo>
                        <a:pt x="658" y="322"/>
                      </a:lnTo>
                      <a:lnTo>
                        <a:pt x="658" y="322"/>
                      </a:lnTo>
                      <a:lnTo>
                        <a:pt x="660" y="322"/>
                      </a:lnTo>
                      <a:lnTo>
                        <a:pt x="660" y="324"/>
                      </a:lnTo>
                      <a:lnTo>
                        <a:pt x="660" y="324"/>
                      </a:lnTo>
                      <a:lnTo>
                        <a:pt x="660" y="326"/>
                      </a:lnTo>
                      <a:lnTo>
                        <a:pt x="660" y="326"/>
                      </a:lnTo>
                      <a:lnTo>
                        <a:pt x="660" y="326"/>
                      </a:lnTo>
                      <a:lnTo>
                        <a:pt x="660" y="327"/>
                      </a:lnTo>
                      <a:lnTo>
                        <a:pt x="660" y="327"/>
                      </a:lnTo>
                      <a:lnTo>
                        <a:pt x="662" y="327"/>
                      </a:lnTo>
                      <a:lnTo>
                        <a:pt x="662" y="329"/>
                      </a:lnTo>
                      <a:lnTo>
                        <a:pt x="662" y="329"/>
                      </a:lnTo>
                      <a:lnTo>
                        <a:pt x="662" y="329"/>
                      </a:lnTo>
                      <a:lnTo>
                        <a:pt x="662" y="329"/>
                      </a:lnTo>
                      <a:lnTo>
                        <a:pt x="662" y="331"/>
                      </a:lnTo>
                      <a:lnTo>
                        <a:pt x="662" y="331"/>
                      </a:lnTo>
                      <a:lnTo>
                        <a:pt x="662" y="331"/>
                      </a:lnTo>
                      <a:lnTo>
                        <a:pt x="662" y="333"/>
                      </a:lnTo>
                      <a:lnTo>
                        <a:pt x="660" y="333"/>
                      </a:lnTo>
                      <a:lnTo>
                        <a:pt x="660" y="333"/>
                      </a:lnTo>
                      <a:lnTo>
                        <a:pt x="660" y="333"/>
                      </a:lnTo>
                      <a:lnTo>
                        <a:pt x="660" y="335"/>
                      </a:lnTo>
                      <a:lnTo>
                        <a:pt x="658" y="335"/>
                      </a:lnTo>
                      <a:lnTo>
                        <a:pt x="658" y="335"/>
                      </a:lnTo>
                      <a:lnTo>
                        <a:pt x="658" y="335"/>
                      </a:lnTo>
                      <a:lnTo>
                        <a:pt x="658" y="337"/>
                      </a:lnTo>
                      <a:lnTo>
                        <a:pt x="658" y="337"/>
                      </a:lnTo>
                      <a:lnTo>
                        <a:pt x="658" y="337"/>
                      </a:lnTo>
                      <a:lnTo>
                        <a:pt x="658" y="337"/>
                      </a:lnTo>
                      <a:lnTo>
                        <a:pt x="657" y="337"/>
                      </a:lnTo>
                      <a:lnTo>
                        <a:pt x="657" y="339"/>
                      </a:lnTo>
                      <a:lnTo>
                        <a:pt x="657" y="339"/>
                      </a:lnTo>
                      <a:lnTo>
                        <a:pt x="657" y="339"/>
                      </a:lnTo>
                      <a:lnTo>
                        <a:pt x="657" y="339"/>
                      </a:lnTo>
                      <a:lnTo>
                        <a:pt x="655" y="339"/>
                      </a:lnTo>
                      <a:lnTo>
                        <a:pt x="655" y="339"/>
                      </a:lnTo>
                      <a:lnTo>
                        <a:pt x="655" y="341"/>
                      </a:lnTo>
                      <a:lnTo>
                        <a:pt x="653" y="341"/>
                      </a:lnTo>
                      <a:lnTo>
                        <a:pt x="653" y="341"/>
                      </a:lnTo>
                      <a:lnTo>
                        <a:pt x="653" y="341"/>
                      </a:lnTo>
                      <a:lnTo>
                        <a:pt x="653" y="341"/>
                      </a:lnTo>
                      <a:lnTo>
                        <a:pt x="651" y="341"/>
                      </a:lnTo>
                      <a:lnTo>
                        <a:pt x="651" y="343"/>
                      </a:lnTo>
                      <a:lnTo>
                        <a:pt x="651" y="343"/>
                      </a:lnTo>
                      <a:lnTo>
                        <a:pt x="651" y="343"/>
                      </a:lnTo>
                      <a:lnTo>
                        <a:pt x="651" y="343"/>
                      </a:lnTo>
                      <a:lnTo>
                        <a:pt x="649" y="343"/>
                      </a:lnTo>
                      <a:lnTo>
                        <a:pt x="649" y="343"/>
                      </a:lnTo>
                      <a:lnTo>
                        <a:pt x="649" y="343"/>
                      </a:lnTo>
                      <a:lnTo>
                        <a:pt x="647" y="343"/>
                      </a:lnTo>
                      <a:lnTo>
                        <a:pt x="647" y="343"/>
                      </a:lnTo>
                      <a:lnTo>
                        <a:pt x="647" y="343"/>
                      </a:lnTo>
                      <a:lnTo>
                        <a:pt x="647" y="341"/>
                      </a:lnTo>
                      <a:lnTo>
                        <a:pt x="645" y="341"/>
                      </a:lnTo>
                      <a:lnTo>
                        <a:pt x="645" y="341"/>
                      </a:lnTo>
                      <a:lnTo>
                        <a:pt x="645" y="339"/>
                      </a:lnTo>
                      <a:lnTo>
                        <a:pt x="645" y="339"/>
                      </a:lnTo>
                      <a:lnTo>
                        <a:pt x="645" y="339"/>
                      </a:lnTo>
                      <a:lnTo>
                        <a:pt x="645" y="337"/>
                      </a:lnTo>
                      <a:lnTo>
                        <a:pt x="645" y="337"/>
                      </a:lnTo>
                      <a:lnTo>
                        <a:pt x="645" y="337"/>
                      </a:lnTo>
                      <a:lnTo>
                        <a:pt x="645" y="337"/>
                      </a:lnTo>
                      <a:lnTo>
                        <a:pt x="645" y="337"/>
                      </a:lnTo>
                      <a:lnTo>
                        <a:pt x="645" y="335"/>
                      </a:lnTo>
                      <a:lnTo>
                        <a:pt x="645" y="335"/>
                      </a:lnTo>
                      <a:lnTo>
                        <a:pt x="643" y="335"/>
                      </a:lnTo>
                      <a:lnTo>
                        <a:pt x="643" y="335"/>
                      </a:lnTo>
                      <a:lnTo>
                        <a:pt x="643" y="333"/>
                      </a:lnTo>
                      <a:lnTo>
                        <a:pt x="643" y="333"/>
                      </a:lnTo>
                      <a:lnTo>
                        <a:pt x="641" y="333"/>
                      </a:lnTo>
                      <a:lnTo>
                        <a:pt x="641" y="333"/>
                      </a:lnTo>
                      <a:lnTo>
                        <a:pt x="641" y="333"/>
                      </a:lnTo>
                      <a:lnTo>
                        <a:pt x="639" y="333"/>
                      </a:lnTo>
                      <a:lnTo>
                        <a:pt x="639" y="335"/>
                      </a:lnTo>
                      <a:lnTo>
                        <a:pt x="639" y="335"/>
                      </a:lnTo>
                      <a:lnTo>
                        <a:pt x="639" y="335"/>
                      </a:lnTo>
                      <a:lnTo>
                        <a:pt x="639" y="337"/>
                      </a:lnTo>
                      <a:lnTo>
                        <a:pt x="639" y="337"/>
                      </a:lnTo>
                      <a:lnTo>
                        <a:pt x="639" y="337"/>
                      </a:lnTo>
                      <a:lnTo>
                        <a:pt x="639" y="337"/>
                      </a:lnTo>
                      <a:lnTo>
                        <a:pt x="641" y="337"/>
                      </a:lnTo>
                      <a:lnTo>
                        <a:pt x="641" y="335"/>
                      </a:lnTo>
                      <a:lnTo>
                        <a:pt x="641" y="335"/>
                      </a:lnTo>
                      <a:lnTo>
                        <a:pt x="641" y="335"/>
                      </a:lnTo>
                      <a:lnTo>
                        <a:pt x="641" y="335"/>
                      </a:lnTo>
                      <a:lnTo>
                        <a:pt x="641" y="335"/>
                      </a:lnTo>
                      <a:lnTo>
                        <a:pt x="641" y="337"/>
                      </a:lnTo>
                      <a:lnTo>
                        <a:pt x="641" y="337"/>
                      </a:lnTo>
                      <a:lnTo>
                        <a:pt x="641" y="337"/>
                      </a:lnTo>
                      <a:lnTo>
                        <a:pt x="641" y="337"/>
                      </a:lnTo>
                      <a:lnTo>
                        <a:pt x="641" y="337"/>
                      </a:lnTo>
                      <a:lnTo>
                        <a:pt x="641" y="339"/>
                      </a:lnTo>
                      <a:lnTo>
                        <a:pt x="641" y="339"/>
                      </a:lnTo>
                      <a:lnTo>
                        <a:pt x="641" y="339"/>
                      </a:lnTo>
                      <a:lnTo>
                        <a:pt x="641" y="339"/>
                      </a:lnTo>
                      <a:lnTo>
                        <a:pt x="641" y="341"/>
                      </a:lnTo>
                      <a:lnTo>
                        <a:pt x="639" y="341"/>
                      </a:lnTo>
                      <a:lnTo>
                        <a:pt x="639" y="341"/>
                      </a:lnTo>
                      <a:lnTo>
                        <a:pt x="637" y="341"/>
                      </a:lnTo>
                      <a:lnTo>
                        <a:pt x="637" y="341"/>
                      </a:lnTo>
                      <a:lnTo>
                        <a:pt x="637" y="339"/>
                      </a:lnTo>
                      <a:lnTo>
                        <a:pt x="637" y="339"/>
                      </a:lnTo>
                      <a:lnTo>
                        <a:pt x="635" y="339"/>
                      </a:lnTo>
                      <a:lnTo>
                        <a:pt x="635" y="339"/>
                      </a:lnTo>
                      <a:lnTo>
                        <a:pt x="635" y="339"/>
                      </a:lnTo>
                      <a:lnTo>
                        <a:pt x="635" y="339"/>
                      </a:lnTo>
                      <a:lnTo>
                        <a:pt x="635" y="337"/>
                      </a:lnTo>
                      <a:lnTo>
                        <a:pt x="634" y="337"/>
                      </a:lnTo>
                      <a:lnTo>
                        <a:pt x="634" y="337"/>
                      </a:lnTo>
                      <a:lnTo>
                        <a:pt x="634" y="337"/>
                      </a:lnTo>
                      <a:lnTo>
                        <a:pt x="634" y="337"/>
                      </a:lnTo>
                      <a:lnTo>
                        <a:pt x="634" y="337"/>
                      </a:lnTo>
                      <a:lnTo>
                        <a:pt x="634" y="335"/>
                      </a:lnTo>
                      <a:lnTo>
                        <a:pt x="634" y="335"/>
                      </a:lnTo>
                      <a:lnTo>
                        <a:pt x="634" y="333"/>
                      </a:lnTo>
                      <a:lnTo>
                        <a:pt x="634" y="333"/>
                      </a:lnTo>
                      <a:lnTo>
                        <a:pt x="634" y="331"/>
                      </a:lnTo>
                      <a:lnTo>
                        <a:pt x="634" y="331"/>
                      </a:lnTo>
                      <a:lnTo>
                        <a:pt x="634" y="333"/>
                      </a:lnTo>
                      <a:lnTo>
                        <a:pt x="632" y="333"/>
                      </a:lnTo>
                      <a:lnTo>
                        <a:pt x="632" y="333"/>
                      </a:lnTo>
                      <a:lnTo>
                        <a:pt x="632" y="335"/>
                      </a:lnTo>
                      <a:lnTo>
                        <a:pt x="632" y="335"/>
                      </a:lnTo>
                      <a:lnTo>
                        <a:pt x="632" y="335"/>
                      </a:lnTo>
                      <a:lnTo>
                        <a:pt x="630" y="335"/>
                      </a:lnTo>
                      <a:lnTo>
                        <a:pt x="630" y="333"/>
                      </a:lnTo>
                      <a:lnTo>
                        <a:pt x="630" y="333"/>
                      </a:lnTo>
                      <a:lnTo>
                        <a:pt x="630" y="333"/>
                      </a:lnTo>
                      <a:lnTo>
                        <a:pt x="630" y="331"/>
                      </a:lnTo>
                      <a:lnTo>
                        <a:pt x="630" y="331"/>
                      </a:lnTo>
                      <a:lnTo>
                        <a:pt x="630" y="329"/>
                      </a:lnTo>
                      <a:lnTo>
                        <a:pt x="630" y="329"/>
                      </a:lnTo>
                      <a:lnTo>
                        <a:pt x="630" y="329"/>
                      </a:lnTo>
                      <a:lnTo>
                        <a:pt x="630" y="329"/>
                      </a:lnTo>
                      <a:lnTo>
                        <a:pt x="630" y="329"/>
                      </a:lnTo>
                      <a:lnTo>
                        <a:pt x="630" y="327"/>
                      </a:lnTo>
                      <a:lnTo>
                        <a:pt x="630" y="327"/>
                      </a:lnTo>
                      <a:lnTo>
                        <a:pt x="630" y="326"/>
                      </a:lnTo>
                      <a:lnTo>
                        <a:pt x="630" y="326"/>
                      </a:lnTo>
                      <a:lnTo>
                        <a:pt x="632" y="326"/>
                      </a:lnTo>
                      <a:lnTo>
                        <a:pt x="632" y="326"/>
                      </a:lnTo>
                      <a:lnTo>
                        <a:pt x="632" y="326"/>
                      </a:lnTo>
                      <a:lnTo>
                        <a:pt x="632" y="324"/>
                      </a:lnTo>
                      <a:lnTo>
                        <a:pt x="632" y="324"/>
                      </a:lnTo>
                      <a:lnTo>
                        <a:pt x="632" y="322"/>
                      </a:lnTo>
                      <a:lnTo>
                        <a:pt x="632" y="322"/>
                      </a:lnTo>
                      <a:lnTo>
                        <a:pt x="632" y="322"/>
                      </a:lnTo>
                      <a:lnTo>
                        <a:pt x="632" y="322"/>
                      </a:lnTo>
                      <a:lnTo>
                        <a:pt x="632" y="324"/>
                      </a:lnTo>
                      <a:lnTo>
                        <a:pt x="632" y="324"/>
                      </a:lnTo>
                      <a:lnTo>
                        <a:pt x="630" y="324"/>
                      </a:lnTo>
                      <a:lnTo>
                        <a:pt x="630" y="326"/>
                      </a:lnTo>
                      <a:lnTo>
                        <a:pt x="630" y="326"/>
                      </a:lnTo>
                      <a:lnTo>
                        <a:pt x="630" y="326"/>
                      </a:lnTo>
                      <a:lnTo>
                        <a:pt x="630" y="326"/>
                      </a:lnTo>
                      <a:lnTo>
                        <a:pt x="630" y="327"/>
                      </a:lnTo>
                      <a:lnTo>
                        <a:pt x="628" y="327"/>
                      </a:lnTo>
                      <a:lnTo>
                        <a:pt x="628" y="327"/>
                      </a:lnTo>
                      <a:lnTo>
                        <a:pt x="628" y="327"/>
                      </a:lnTo>
                      <a:lnTo>
                        <a:pt x="628" y="327"/>
                      </a:lnTo>
                      <a:lnTo>
                        <a:pt x="626" y="327"/>
                      </a:lnTo>
                      <a:lnTo>
                        <a:pt x="626" y="327"/>
                      </a:lnTo>
                      <a:lnTo>
                        <a:pt x="626" y="327"/>
                      </a:lnTo>
                      <a:lnTo>
                        <a:pt x="626" y="327"/>
                      </a:lnTo>
                      <a:lnTo>
                        <a:pt x="626" y="327"/>
                      </a:lnTo>
                      <a:lnTo>
                        <a:pt x="626" y="329"/>
                      </a:lnTo>
                      <a:lnTo>
                        <a:pt x="626" y="329"/>
                      </a:lnTo>
                      <a:lnTo>
                        <a:pt x="624" y="329"/>
                      </a:lnTo>
                      <a:lnTo>
                        <a:pt x="624" y="329"/>
                      </a:lnTo>
                      <a:lnTo>
                        <a:pt x="626" y="329"/>
                      </a:lnTo>
                      <a:lnTo>
                        <a:pt x="626" y="329"/>
                      </a:lnTo>
                      <a:lnTo>
                        <a:pt x="626" y="331"/>
                      </a:lnTo>
                      <a:lnTo>
                        <a:pt x="626" y="331"/>
                      </a:lnTo>
                      <a:lnTo>
                        <a:pt x="626" y="331"/>
                      </a:lnTo>
                      <a:lnTo>
                        <a:pt x="628" y="331"/>
                      </a:lnTo>
                      <a:lnTo>
                        <a:pt x="628" y="331"/>
                      </a:lnTo>
                      <a:lnTo>
                        <a:pt x="628" y="331"/>
                      </a:lnTo>
                      <a:lnTo>
                        <a:pt x="628" y="333"/>
                      </a:lnTo>
                      <a:lnTo>
                        <a:pt x="628" y="333"/>
                      </a:lnTo>
                      <a:lnTo>
                        <a:pt x="628" y="335"/>
                      </a:lnTo>
                      <a:lnTo>
                        <a:pt x="628" y="335"/>
                      </a:lnTo>
                      <a:lnTo>
                        <a:pt x="628" y="335"/>
                      </a:lnTo>
                      <a:lnTo>
                        <a:pt x="628" y="337"/>
                      </a:lnTo>
                      <a:lnTo>
                        <a:pt x="628" y="337"/>
                      </a:lnTo>
                      <a:lnTo>
                        <a:pt x="628" y="337"/>
                      </a:lnTo>
                      <a:lnTo>
                        <a:pt x="628" y="337"/>
                      </a:lnTo>
                      <a:lnTo>
                        <a:pt x="628" y="339"/>
                      </a:lnTo>
                      <a:lnTo>
                        <a:pt x="628" y="339"/>
                      </a:lnTo>
                      <a:lnTo>
                        <a:pt x="628" y="341"/>
                      </a:lnTo>
                      <a:lnTo>
                        <a:pt x="630" y="341"/>
                      </a:lnTo>
                      <a:lnTo>
                        <a:pt x="630" y="341"/>
                      </a:lnTo>
                      <a:lnTo>
                        <a:pt x="630" y="343"/>
                      </a:lnTo>
                      <a:lnTo>
                        <a:pt x="628" y="343"/>
                      </a:lnTo>
                      <a:lnTo>
                        <a:pt x="628" y="343"/>
                      </a:lnTo>
                      <a:lnTo>
                        <a:pt x="628" y="343"/>
                      </a:lnTo>
                      <a:lnTo>
                        <a:pt x="628" y="345"/>
                      </a:lnTo>
                      <a:lnTo>
                        <a:pt x="626" y="345"/>
                      </a:lnTo>
                      <a:lnTo>
                        <a:pt x="626" y="345"/>
                      </a:lnTo>
                      <a:lnTo>
                        <a:pt x="626" y="345"/>
                      </a:lnTo>
                      <a:lnTo>
                        <a:pt x="624" y="345"/>
                      </a:lnTo>
                      <a:lnTo>
                        <a:pt x="624" y="345"/>
                      </a:lnTo>
                      <a:lnTo>
                        <a:pt x="624" y="343"/>
                      </a:lnTo>
                      <a:lnTo>
                        <a:pt x="624" y="343"/>
                      </a:lnTo>
                      <a:lnTo>
                        <a:pt x="622" y="343"/>
                      </a:lnTo>
                      <a:lnTo>
                        <a:pt x="622" y="343"/>
                      </a:lnTo>
                      <a:lnTo>
                        <a:pt x="622" y="343"/>
                      </a:lnTo>
                      <a:lnTo>
                        <a:pt x="622" y="341"/>
                      </a:lnTo>
                      <a:lnTo>
                        <a:pt x="620" y="341"/>
                      </a:lnTo>
                      <a:lnTo>
                        <a:pt x="620" y="343"/>
                      </a:lnTo>
                      <a:lnTo>
                        <a:pt x="620" y="343"/>
                      </a:lnTo>
                      <a:lnTo>
                        <a:pt x="620" y="343"/>
                      </a:lnTo>
                      <a:lnTo>
                        <a:pt x="620" y="341"/>
                      </a:lnTo>
                      <a:lnTo>
                        <a:pt x="620" y="341"/>
                      </a:lnTo>
                      <a:lnTo>
                        <a:pt x="620" y="341"/>
                      </a:lnTo>
                      <a:lnTo>
                        <a:pt x="620" y="341"/>
                      </a:lnTo>
                      <a:lnTo>
                        <a:pt x="620" y="339"/>
                      </a:lnTo>
                      <a:lnTo>
                        <a:pt x="620" y="339"/>
                      </a:lnTo>
                      <a:lnTo>
                        <a:pt x="620" y="339"/>
                      </a:lnTo>
                      <a:lnTo>
                        <a:pt x="618" y="339"/>
                      </a:lnTo>
                      <a:lnTo>
                        <a:pt x="618" y="339"/>
                      </a:lnTo>
                      <a:lnTo>
                        <a:pt x="618" y="339"/>
                      </a:lnTo>
                      <a:lnTo>
                        <a:pt x="618" y="339"/>
                      </a:lnTo>
                      <a:lnTo>
                        <a:pt x="618" y="339"/>
                      </a:lnTo>
                      <a:lnTo>
                        <a:pt x="618" y="341"/>
                      </a:lnTo>
                      <a:lnTo>
                        <a:pt x="618" y="341"/>
                      </a:lnTo>
                      <a:lnTo>
                        <a:pt x="618" y="343"/>
                      </a:lnTo>
                      <a:lnTo>
                        <a:pt x="616" y="343"/>
                      </a:lnTo>
                      <a:lnTo>
                        <a:pt x="616" y="343"/>
                      </a:lnTo>
                      <a:lnTo>
                        <a:pt x="616" y="343"/>
                      </a:lnTo>
                      <a:lnTo>
                        <a:pt x="616" y="345"/>
                      </a:lnTo>
                      <a:lnTo>
                        <a:pt x="616" y="345"/>
                      </a:lnTo>
                      <a:lnTo>
                        <a:pt x="614" y="345"/>
                      </a:lnTo>
                      <a:lnTo>
                        <a:pt x="614" y="345"/>
                      </a:lnTo>
                      <a:lnTo>
                        <a:pt x="614" y="345"/>
                      </a:lnTo>
                      <a:lnTo>
                        <a:pt x="614" y="345"/>
                      </a:lnTo>
                      <a:lnTo>
                        <a:pt x="612" y="345"/>
                      </a:lnTo>
                      <a:lnTo>
                        <a:pt x="612" y="345"/>
                      </a:lnTo>
                      <a:lnTo>
                        <a:pt x="612" y="343"/>
                      </a:lnTo>
                      <a:lnTo>
                        <a:pt x="611" y="343"/>
                      </a:lnTo>
                      <a:lnTo>
                        <a:pt x="611" y="343"/>
                      </a:lnTo>
                      <a:lnTo>
                        <a:pt x="611" y="343"/>
                      </a:lnTo>
                      <a:lnTo>
                        <a:pt x="611" y="341"/>
                      </a:lnTo>
                      <a:lnTo>
                        <a:pt x="611" y="341"/>
                      </a:lnTo>
                      <a:lnTo>
                        <a:pt x="609" y="341"/>
                      </a:lnTo>
                      <a:lnTo>
                        <a:pt x="609" y="341"/>
                      </a:lnTo>
                      <a:lnTo>
                        <a:pt x="609" y="341"/>
                      </a:lnTo>
                      <a:lnTo>
                        <a:pt x="609" y="339"/>
                      </a:lnTo>
                      <a:lnTo>
                        <a:pt x="609" y="339"/>
                      </a:lnTo>
                      <a:lnTo>
                        <a:pt x="609" y="339"/>
                      </a:lnTo>
                      <a:lnTo>
                        <a:pt x="607" y="339"/>
                      </a:lnTo>
                      <a:lnTo>
                        <a:pt x="607" y="337"/>
                      </a:lnTo>
                      <a:lnTo>
                        <a:pt x="607" y="337"/>
                      </a:lnTo>
                      <a:lnTo>
                        <a:pt x="607" y="337"/>
                      </a:lnTo>
                      <a:lnTo>
                        <a:pt x="607" y="337"/>
                      </a:lnTo>
                      <a:lnTo>
                        <a:pt x="605" y="337"/>
                      </a:lnTo>
                      <a:lnTo>
                        <a:pt x="605" y="335"/>
                      </a:lnTo>
                      <a:lnTo>
                        <a:pt x="605" y="335"/>
                      </a:lnTo>
                      <a:lnTo>
                        <a:pt x="605" y="333"/>
                      </a:lnTo>
                      <a:lnTo>
                        <a:pt x="605" y="333"/>
                      </a:lnTo>
                      <a:lnTo>
                        <a:pt x="605" y="333"/>
                      </a:lnTo>
                      <a:lnTo>
                        <a:pt x="605" y="333"/>
                      </a:lnTo>
                      <a:lnTo>
                        <a:pt x="605" y="333"/>
                      </a:lnTo>
                      <a:lnTo>
                        <a:pt x="603" y="333"/>
                      </a:lnTo>
                      <a:lnTo>
                        <a:pt x="603" y="333"/>
                      </a:lnTo>
                      <a:lnTo>
                        <a:pt x="603" y="333"/>
                      </a:lnTo>
                      <a:lnTo>
                        <a:pt x="603" y="333"/>
                      </a:lnTo>
                      <a:lnTo>
                        <a:pt x="601" y="333"/>
                      </a:lnTo>
                      <a:lnTo>
                        <a:pt x="601" y="331"/>
                      </a:lnTo>
                      <a:lnTo>
                        <a:pt x="601" y="331"/>
                      </a:lnTo>
                      <a:lnTo>
                        <a:pt x="601" y="331"/>
                      </a:lnTo>
                      <a:lnTo>
                        <a:pt x="601" y="331"/>
                      </a:lnTo>
                      <a:lnTo>
                        <a:pt x="599" y="331"/>
                      </a:lnTo>
                      <a:lnTo>
                        <a:pt x="599" y="333"/>
                      </a:lnTo>
                      <a:lnTo>
                        <a:pt x="599" y="333"/>
                      </a:lnTo>
                      <a:lnTo>
                        <a:pt x="599" y="331"/>
                      </a:lnTo>
                      <a:lnTo>
                        <a:pt x="599" y="331"/>
                      </a:lnTo>
                      <a:lnTo>
                        <a:pt x="599" y="331"/>
                      </a:lnTo>
                      <a:lnTo>
                        <a:pt x="597" y="331"/>
                      </a:lnTo>
                      <a:lnTo>
                        <a:pt x="597" y="329"/>
                      </a:lnTo>
                      <a:lnTo>
                        <a:pt x="599" y="329"/>
                      </a:lnTo>
                      <a:lnTo>
                        <a:pt x="599" y="329"/>
                      </a:lnTo>
                      <a:lnTo>
                        <a:pt x="599" y="329"/>
                      </a:lnTo>
                      <a:lnTo>
                        <a:pt x="597" y="329"/>
                      </a:lnTo>
                      <a:lnTo>
                        <a:pt x="597" y="329"/>
                      </a:lnTo>
                      <a:lnTo>
                        <a:pt x="597" y="329"/>
                      </a:lnTo>
                      <a:lnTo>
                        <a:pt x="595" y="329"/>
                      </a:lnTo>
                      <a:lnTo>
                        <a:pt x="595" y="327"/>
                      </a:lnTo>
                      <a:lnTo>
                        <a:pt x="597" y="327"/>
                      </a:lnTo>
                      <a:lnTo>
                        <a:pt x="597" y="327"/>
                      </a:lnTo>
                      <a:lnTo>
                        <a:pt x="597" y="327"/>
                      </a:lnTo>
                      <a:lnTo>
                        <a:pt x="597" y="326"/>
                      </a:lnTo>
                      <a:lnTo>
                        <a:pt x="597" y="326"/>
                      </a:lnTo>
                      <a:lnTo>
                        <a:pt x="597" y="324"/>
                      </a:lnTo>
                      <a:lnTo>
                        <a:pt x="597" y="324"/>
                      </a:lnTo>
                      <a:lnTo>
                        <a:pt x="599" y="324"/>
                      </a:lnTo>
                      <a:lnTo>
                        <a:pt x="599" y="324"/>
                      </a:lnTo>
                      <a:lnTo>
                        <a:pt x="599" y="324"/>
                      </a:lnTo>
                      <a:lnTo>
                        <a:pt x="599" y="322"/>
                      </a:lnTo>
                      <a:lnTo>
                        <a:pt x="599" y="322"/>
                      </a:lnTo>
                      <a:lnTo>
                        <a:pt x="599" y="322"/>
                      </a:lnTo>
                      <a:lnTo>
                        <a:pt x="597" y="322"/>
                      </a:lnTo>
                      <a:lnTo>
                        <a:pt x="597" y="322"/>
                      </a:lnTo>
                      <a:lnTo>
                        <a:pt x="599" y="322"/>
                      </a:lnTo>
                      <a:lnTo>
                        <a:pt x="599" y="320"/>
                      </a:lnTo>
                      <a:lnTo>
                        <a:pt x="597" y="320"/>
                      </a:lnTo>
                      <a:lnTo>
                        <a:pt x="597" y="320"/>
                      </a:lnTo>
                      <a:lnTo>
                        <a:pt x="597" y="320"/>
                      </a:lnTo>
                      <a:lnTo>
                        <a:pt x="597" y="320"/>
                      </a:lnTo>
                      <a:lnTo>
                        <a:pt x="595" y="320"/>
                      </a:lnTo>
                      <a:lnTo>
                        <a:pt x="595" y="320"/>
                      </a:lnTo>
                      <a:lnTo>
                        <a:pt x="595" y="320"/>
                      </a:lnTo>
                      <a:lnTo>
                        <a:pt x="593" y="320"/>
                      </a:lnTo>
                      <a:lnTo>
                        <a:pt x="593" y="320"/>
                      </a:lnTo>
                      <a:lnTo>
                        <a:pt x="593" y="320"/>
                      </a:lnTo>
                      <a:lnTo>
                        <a:pt x="593" y="318"/>
                      </a:lnTo>
                      <a:lnTo>
                        <a:pt x="593" y="318"/>
                      </a:lnTo>
                      <a:lnTo>
                        <a:pt x="593" y="318"/>
                      </a:lnTo>
                      <a:lnTo>
                        <a:pt x="595" y="318"/>
                      </a:lnTo>
                      <a:lnTo>
                        <a:pt x="595" y="318"/>
                      </a:lnTo>
                      <a:lnTo>
                        <a:pt x="595" y="316"/>
                      </a:lnTo>
                      <a:lnTo>
                        <a:pt x="597" y="316"/>
                      </a:lnTo>
                      <a:lnTo>
                        <a:pt x="597" y="316"/>
                      </a:lnTo>
                      <a:lnTo>
                        <a:pt x="597" y="316"/>
                      </a:lnTo>
                      <a:lnTo>
                        <a:pt x="597" y="316"/>
                      </a:lnTo>
                      <a:lnTo>
                        <a:pt x="597" y="314"/>
                      </a:lnTo>
                      <a:lnTo>
                        <a:pt x="597" y="314"/>
                      </a:lnTo>
                      <a:lnTo>
                        <a:pt x="599" y="314"/>
                      </a:lnTo>
                      <a:lnTo>
                        <a:pt x="599" y="314"/>
                      </a:lnTo>
                      <a:lnTo>
                        <a:pt x="599" y="312"/>
                      </a:lnTo>
                      <a:lnTo>
                        <a:pt x="597" y="312"/>
                      </a:lnTo>
                      <a:lnTo>
                        <a:pt x="597" y="312"/>
                      </a:lnTo>
                      <a:lnTo>
                        <a:pt x="599" y="312"/>
                      </a:lnTo>
                      <a:lnTo>
                        <a:pt x="599" y="310"/>
                      </a:lnTo>
                      <a:lnTo>
                        <a:pt x="599" y="310"/>
                      </a:lnTo>
                      <a:lnTo>
                        <a:pt x="599" y="308"/>
                      </a:lnTo>
                      <a:lnTo>
                        <a:pt x="597" y="308"/>
                      </a:lnTo>
                      <a:lnTo>
                        <a:pt x="597" y="308"/>
                      </a:lnTo>
                      <a:lnTo>
                        <a:pt x="597" y="308"/>
                      </a:lnTo>
                      <a:lnTo>
                        <a:pt x="597" y="310"/>
                      </a:lnTo>
                      <a:lnTo>
                        <a:pt x="597" y="310"/>
                      </a:lnTo>
                      <a:lnTo>
                        <a:pt x="595" y="310"/>
                      </a:lnTo>
                      <a:lnTo>
                        <a:pt x="595" y="312"/>
                      </a:lnTo>
                      <a:lnTo>
                        <a:pt x="595" y="312"/>
                      </a:lnTo>
                      <a:lnTo>
                        <a:pt x="595" y="312"/>
                      </a:lnTo>
                      <a:lnTo>
                        <a:pt x="595" y="314"/>
                      </a:lnTo>
                      <a:lnTo>
                        <a:pt x="593" y="314"/>
                      </a:lnTo>
                      <a:lnTo>
                        <a:pt x="593" y="314"/>
                      </a:lnTo>
                      <a:lnTo>
                        <a:pt x="593" y="314"/>
                      </a:lnTo>
                      <a:lnTo>
                        <a:pt x="593" y="314"/>
                      </a:lnTo>
                      <a:lnTo>
                        <a:pt x="593" y="316"/>
                      </a:lnTo>
                      <a:lnTo>
                        <a:pt x="593" y="316"/>
                      </a:lnTo>
                      <a:lnTo>
                        <a:pt x="591" y="316"/>
                      </a:lnTo>
                      <a:lnTo>
                        <a:pt x="591" y="314"/>
                      </a:lnTo>
                      <a:lnTo>
                        <a:pt x="591" y="314"/>
                      </a:lnTo>
                      <a:lnTo>
                        <a:pt x="591" y="316"/>
                      </a:lnTo>
                      <a:lnTo>
                        <a:pt x="591" y="316"/>
                      </a:lnTo>
                      <a:lnTo>
                        <a:pt x="591" y="318"/>
                      </a:lnTo>
                      <a:lnTo>
                        <a:pt x="591" y="318"/>
                      </a:lnTo>
                      <a:lnTo>
                        <a:pt x="591" y="320"/>
                      </a:lnTo>
                      <a:lnTo>
                        <a:pt x="591" y="320"/>
                      </a:lnTo>
                      <a:lnTo>
                        <a:pt x="590" y="320"/>
                      </a:lnTo>
                      <a:lnTo>
                        <a:pt x="590" y="320"/>
                      </a:lnTo>
                      <a:lnTo>
                        <a:pt x="590" y="320"/>
                      </a:lnTo>
                      <a:lnTo>
                        <a:pt x="590" y="322"/>
                      </a:lnTo>
                      <a:lnTo>
                        <a:pt x="588" y="322"/>
                      </a:lnTo>
                      <a:lnTo>
                        <a:pt x="588" y="322"/>
                      </a:lnTo>
                      <a:lnTo>
                        <a:pt x="588" y="322"/>
                      </a:lnTo>
                      <a:lnTo>
                        <a:pt x="588" y="320"/>
                      </a:lnTo>
                      <a:lnTo>
                        <a:pt x="588" y="320"/>
                      </a:lnTo>
                      <a:lnTo>
                        <a:pt x="586" y="320"/>
                      </a:lnTo>
                      <a:lnTo>
                        <a:pt x="586" y="318"/>
                      </a:lnTo>
                      <a:lnTo>
                        <a:pt x="586" y="318"/>
                      </a:lnTo>
                      <a:lnTo>
                        <a:pt x="588" y="318"/>
                      </a:lnTo>
                      <a:lnTo>
                        <a:pt x="588" y="318"/>
                      </a:lnTo>
                      <a:lnTo>
                        <a:pt x="588" y="318"/>
                      </a:lnTo>
                      <a:lnTo>
                        <a:pt x="588" y="318"/>
                      </a:lnTo>
                      <a:lnTo>
                        <a:pt x="590" y="318"/>
                      </a:lnTo>
                      <a:lnTo>
                        <a:pt x="590" y="318"/>
                      </a:lnTo>
                      <a:lnTo>
                        <a:pt x="590" y="318"/>
                      </a:lnTo>
                      <a:lnTo>
                        <a:pt x="591" y="318"/>
                      </a:lnTo>
                      <a:lnTo>
                        <a:pt x="591" y="316"/>
                      </a:lnTo>
                      <a:lnTo>
                        <a:pt x="590" y="316"/>
                      </a:lnTo>
                      <a:lnTo>
                        <a:pt x="590" y="316"/>
                      </a:lnTo>
                      <a:lnTo>
                        <a:pt x="590" y="316"/>
                      </a:lnTo>
                      <a:lnTo>
                        <a:pt x="588" y="316"/>
                      </a:lnTo>
                      <a:lnTo>
                        <a:pt x="588" y="314"/>
                      </a:lnTo>
                      <a:lnTo>
                        <a:pt x="588" y="314"/>
                      </a:lnTo>
                      <a:lnTo>
                        <a:pt x="588" y="314"/>
                      </a:lnTo>
                      <a:lnTo>
                        <a:pt x="588" y="314"/>
                      </a:lnTo>
                      <a:lnTo>
                        <a:pt x="588" y="312"/>
                      </a:lnTo>
                      <a:lnTo>
                        <a:pt x="588" y="312"/>
                      </a:lnTo>
                      <a:lnTo>
                        <a:pt x="588" y="310"/>
                      </a:lnTo>
                      <a:lnTo>
                        <a:pt x="588" y="310"/>
                      </a:lnTo>
                      <a:lnTo>
                        <a:pt x="588" y="308"/>
                      </a:lnTo>
                      <a:lnTo>
                        <a:pt x="588" y="308"/>
                      </a:lnTo>
                      <a:lnTo>
                        <a:pt x="588" y="308"/>
                      </a:lnTo>
                      <a:lnTo>
                        <a:pt x="588" y="306"/>
                      </a:lnTo>
                      <a:lnTo>
                        <a:pt x="590" y="306"/>
                      </a:lnTo>
                      <a:lnTo>
                        <a:pt x="590" y="306"/>
                      </a:lnTo>
                      <a:lnTo>
                        <a:pt x="590" y="306"/>
                      </a:lnTo>
                      <a:lnTo>
                        <a:pt x="590" y="306"/>
                      </a:lnTo>
                      <a:lnTo>
                        <a:pt x="590" y="306"/>
                      </a:lnTo>
                      <a:lnTo>
                        <a:pt x="588" y="306"/>
                      </a:lnTo>
                      <a:lnTo>
                        <a:pt x="588" y="306"/>
                      </a:lnTo>
                      <a:lnTo>
                        <a:pt x="588" y="306"/>
                      </a:lnTo>
                      <a:lnTo>
                        <a:pt x="588" y="304"/>
                      </a:lnTo>
                      <a:lnTo>
                        <a:pt x="588" y="304"/>
                      </a:lnTo>
                      <a:lnTo>
                        <a:pt x="588" y="304"/>
                      </a:lnTo>
                      <a:lnTo>
                        <a:pt x="588" y="304"/>
                      </a:lnTo>
                      <a:lnTo>
                        <a:pt x="588" y="303"/>
                      </a:lnTo>
                      <a:lnTo>
                        <a:pt x="586" y="303"/>
                      </a:lnTo>
                      <a:lnTo>
                        <a:pt x="586" y="303"/>
                      </a:lnTo>
                      <a:lnTo>
                        <a:pt x="586" y="303"/>
                      </a:lnTo>
                      <a:lnTo>
                        <a:pt x="586" y="301"/>
                      </a:lnTo>
                      <a:lnTo>
                        <a:pt x="586" y="301"/>
                      </a:lnTo>
                      <a:lnTo>
                        <a:pt x="586" y="299"/>
                      </a:lnTo>
                      <a:lnTo>
                        <a:pt x="586" y="299"/>
                      </a:lnTo>
                      <a:lnTo>
                        <a:pt x="586" y="299"/>
                      </a:lnTo>
                      <a:lnTo>
                        <a:pt x="586" y="297"/>
                      </a:lnTo>
                      <a:lnTo>
                        <a:pt x="588" y="297"/>
                      </a:lnTo>
                      <a:lnTo>
                        <a:pt x="588" y="297"/>
                      </a:lnTo>
                      <a:lnTo>
                        <a:pt x="588" y="297"/>
                      </a:lnTo>
                      <a:lnTo>
                        <a:pt x="588" y="297"/>
                      </a:lnTo>
                      <a:lnTo>
                        <a:pt x="590" y="297"/>
                      </a:lnTo>
                      <a:lnTo>
                        <a:pt x="590" y="297"/>
                      </a:lnTo>
                      <a:lnTo>
                        <a:pt x="591" y="297"/>
                      </a:lnTo>
                      <a:lnTo>
                        <a:pt x="591" y="297"/>
                      </a:lnTo>
                      <a:lnTo>
                        <a:pt x="591" y="297"/>
                      </a:lnTo>
                      <a:lnTo>
                        <a:pt x="593" y="297"/>
                      </a:lnTo>
                      <a:lnTo>
                        <a:pt x="593" y="297"/>
                      </a:lnTo>
                      <a:lnTo>
                        <a:pt x="591" y="297"/>
                      </a:lnTo>
                      <a:lnTo>
                        <a:pt x="591" y="295"/>
                      </a:lnTo>
                      <a:lnTo>
                        <a:pt x="591" y="295"/>
                      </a:lnTo>
                      <a:lnTo>
                        <a:pt x="593" y="295"/>
                      </a:lnTo>
                      <a:lnTo>
                        <a:pt x="593" y="293"/>
                      </a:lnTo>
                      <a:lnTo>
                        <a:pt x="593" y="293"/>
                      </a:lnTo>
                      <a:lnTo>
                        <a:pt x="593" y="293"/>
                      </a:lnTo>
                      <a:lnTo>
                        <a:pt x="593" y="293"/>
                      </a:lnTo>
                      <a:lnTo>
                        <a:pt x="593" y="293"/>
                      </a:lnTo>
                      <a:lnTo>
                        <a:pt x="595" y="293"/>
                      </a:lnTo>
                      <a:lnTo>
                        <a:pt x="595" y="293"/>
                      </a:lnTo>
                      <a:lnTo>
                        <a:pt x="597" y="293"/>
                      </a:lnTo>
                      <a:lnTo>
                        <a:pt x="597" y="295"/>
                      </a:lnTo>
                      <a:lnTo>
                        <a:pt x="597" y="295"/>
                      </a:lnTo>
                      <a:lnTo>
                        <a:pt x="597" y="295"/>
                      </a:lnTo>
                      <a:lnTo>
                        <a:pt x="599" y="295"/>
                      </a:lnTo>
                      <a:lnTo>
                        <a:pt x="599" y="295"/>
                      </a:lnTo>
                      <a:lnTo>
                        <a:pt x="599" y="295"/>
                      </a:lnTo>
                      <a:lnTo>
                        <a:pt x="601" y="295"/>
                      </a:lnTo>
                      <a:lnTo>
                        <a:pt x="601" y="295"/>
                      </a:lnTo>
                      <a:lnTo>
                        <a:pt x="601" y="295"/>
                      </a:lnTo>
                      <a:lnTo>
                        <a:pt x="603" y="295"/>
                      </a:lnTo>
                      <a:lnTo>
                        <a:pt x="603" y="295"/>
                      </a:lnTo>
                      <a:lnTo>
                        <a:pt x="603" y="295"/>
                      </a:lnTo>
                      <a:lnTo>
                        <a:pt x="605" y="295"/>
                      </a:lnTo>
                      <a:lnTo>
                        <a:pt x="605" y="295"/>
                      </a:lnTo>
                      <a:lnTo>
                        <a:pt x="605" y="295"/>
                      </a:lnTo>
                      <a:lnTo>
                        <a:pt x="607" y="295"/>
                      </a:lnTo>
                      <a:lnTo>
                        <a:pt x="607" y="295"/>
                      </a:lnTo>
                      <a:lnTo>
                        <a:pt x="607" y="295"/>
                      </a:lnTo>
                      <a:lnTo>
                        <a:pt x="607" y="295"/>
                      </a:lnTo>
                      <a:lnTo>
                        <a:pt x="607" y="293"/>
                      </a:lnTo>
                      <a:lnTo>
                        <a:pt x="605" y="293"/>
                      </a:lnTo>
                      <a:lnTo>
                        <a:pt x="605" y="295"/>
                      </a:lnTo>
                      <a:lnTo>
                        <a:pt x="605" y="295"/>
                      </a:lnTo>
                      <a:lnTo>
                        <a:pt x="605" y="295"/>
                      </a:lnTo>
                      <a:lnTo>
                        <a:pt x="603" y="295"/>
                      </a:lnTo>
                      <a:lnTo>
                        <a:pt x="603" y="293"/>
                      </a:lnTo>
                      <a:lnTo>
                        <a:pt x="603" y="293"/>
                      </a:lnTo>
                      <a:lnTo>
                        <a:pt x="603" y="293"/>
                      </a:lnTo>
                      <a:lnTo>
                        <a:pt x="601" y="293"/>
                      </a:lnTo>
                      <a:lnTo>
                        <a:pt x="601" y="293"/>
                      </a:lnTo>
                      <a:lnTo>
                        <a:pt x="601" y="293"/>
                      </a:lnTo>
                      <a:lnTo>
                        <a:pt x="599" y="293"/>
                      </a:lnTo>
                      <a:lnTo>
                        <a:pt x="599" y="291"/>
                      </a:lnTo>
                      <a:lnTo>
                        <a:pt x="601" y="291"/>
                      </a:lnTo>
                      <a:lnTo>
                        <a:pt x="601" y="291"/>
                      </a:lnTo>
                      <a:lnTo>
                        <a:pt x="601" y="289"/>
                      </a:lnTo>
                      <a:lnTo>
                        <a:pt x="601" y="289"/>
                      </a:lnTo>
                      <a:lnTo>
                        <a:pt x="601" y="289"/>
                      </a:lnTo>
                      <a:lnTo>
                        <a:pt x="601" y="289"/>
                      </a:lnTo>
                      <a:lnTo>
                        <a:pt x="601" y="287"/>
                      </a:lnTo>
                      <a:lnTo>
                        <a:pt x="601" y="287"/>
                      </a:lnTo>
                      <a:lnTo>
                        <a:pt x="601" y="287"/>
                      </a:lnTo>
                      <a:lnTo>
                        <a:pt x="599" y="287"/>
                      </a:lnTo>
                      <a:lnTo>
                        <a:pt x="599" y="285"/>
                      </a:lnTo>
                      <a:lnTo>
                        <a:pt x="599" y="285"/>
                      </a:lnTo>
                      <a:lnTo>
                        <a:pt x="599" y="285"/>
                      </a:lnTo>
                      <a:lnTo>
                        <a:pt x="599" y="283"/>
                      </a:lnTo>
                      <a:lnTo>
                        <a:pt x="599" y="283"/>
                      </a:lnTo>
                      <a:lnTo>
                        <a:pt x="599" y="283"/>
                      </a:lnTo>
                      <a:lnTo>
                        <a:pt x="599" y="281"/>
                      </a:lnTo>
                      <a:lnTo>
                        <a:pt x="599" y="281"/>
                      </a:lnTo>
                      <a:lnTo>
                        <a:pt x="599" y="281"/>
                      </a:lnTo>
                      <a:lnTo>
                        <a:pt x="597" y="281"/>
                      </a:lnTo>
                      <a:lnTo>
                        <a:pt x="597" y="280"/>
                      </a:lnTo>
                      <a:lnTo>
                        <a:pt x="597" y="280"/>
                      </a:lnTo>
                      <a:lnTo>
                        <a:pt x="597" y="280"/>
                      </a:lnTo>
                      <a:lnTo>
                        <a:pt x="597" y="280"/>
                      </a:lnTo>
                      <a:lnTo>
                        <a:pt x="597" y="278"/>
                      </a:lnTo>
                      <a:lnTo>
                        <a:pt x="595" y="278"/>
                      </a:lnTo>
                      <a:lnTo>
                        <a:pt x="595" y="278"/>
                      </a:lnTo>
                      <a:lnTo>
                        <a:pt x="595" y="278"/>
                      </a:lnTo>
                      <a:lnTo>
                        <a:pt x="595" y="276"/>
                      </a:lnTo>
                      <a:lnTo>
                        <a:pt x="593" y="276"/>
                      </a:lnTo>
                      <a:lnTo>
                        <a:pt x="593" y="276"/>
                      </a:lnTo>
                      <a:lnTo>
                        <a:pt x="593" y="278"/>
                      </a:lnTo>
                      <a:lnTo>
                        <a:pt x="593" y="278"/>
                      </a:lnTo>
                      <a:lnTo>
                        <a:pt x="593" y="278"/>
                      </a:lnTo>
                      <a:lnTo>
                        <a:pt x="595" y="278"/>
                      </a:lnTo>
                      <a:lnTo>
                        <a:pt x="595" y="280"/>
                      </a:lnTo>
                      <a:lnTo>
                        <a:pt x="595" y="280"/>
                      </a:lnTo>
                      <a:lnTo>
                        <a:pt x="595" y="280"/>
                      </a:lnTo>
                      <a:lnTo>
                        <a:pt x="595" y="281"/>
                      </a:lnTo>
                      <a:lnTo>
                        <a:pt x="595" y="281"/>
                      </a:lnTo>
                      <a:lnTo>
                        <a:pt x="595" y="281"/>
                      </a:lnTo>
                      <a:lnTo>
                        <a:pt x="597" y="281"/>
                      </a:lnTo>
                      <a:lnTo>
                        <a:pt x="597" y="283"/>
                      </a:lnTo>
                      <a:lnTo>
                        <a:pt x="597" y="283"/>
                      </a:lnTo>
                      <a:lnTo>
                        <a:pt x="597" y="283"/>
                      </a:lnTo>
                      <a:lnTo>
                        <a:pt x="597" y="285"/>
                      </a:lnTo>
                      <a:lnTo>
                        <a:pt x="597" y="285"/>
                      </a:lnTo>
                      <a:lnTo>
                        <a:pt x="595" y="285"/>
                      </a:lnTo>
                      <a:lnTo>
                        <a:pt x="595" y="285"/>
                      </a:lnTo>
                      <a:lnTo>
                        <a:pt x="595" y="287"/>
                      </a:lnTo>
                      <a:lnTo>
                        <a:pt x="597" y="287"/>
                      </a:lnTo>
                      <a:lnTo>
                        <a:pt x="597" y="287"/>
                      </a:lnTo>
                      <a:lnTo>
                        <a:pt x="595" y="287"/>
                      </a:lnTo>
                      <a:lnTo>
                        <a:pt x="595" y="289"/>
                      </a:lnTo>
                      <a:lnTo>
                        <a:pt x="595" y="289"/>
                      </a:lnTo>
                      <a:lnTo>
                        <a:pt x="597" y="289"/>
                      </a:lnTo>
                      <a:lnTo>
                        <a:pt x="597" y="289"/>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4" name="Freeform 193">
                  <a:extLst>
                    <a:ext uri="{FF2B5EF4-FFF2-40B4-BE49-F238E27FC236}">
                      <a16:creationId xmlns:a16="http://schemas.microsoft.com/office/drawing/2014/main" id="{EDF39D03-B62D-4EF9-9321-82E100E10F89}"/>
                    </a:ext>
                  </a:extLst>
                </p:cNvPr>
                <p:cNvSpPr>
                  <a:spLocks/>
                </p:cNvSpPr>
                <p:nvPr/>
              </p:nvSpPr>
              <p:spPr bwMode="auto">
                <a:xfrm>
                  <a:off x="11484116" y="3013076"/>
                  <a:ext cx="1592263" cy="803275"/>
                </a:xfrm>
                <a:custGeom>
                  <a:avLst/>
                  <a:gdLst>
                    <a:gd name="T0" fmla="*/ 947 w 1003"/>
                    <a:gd name="T1" fmla="*/ 121 h 506"/>
                    <a:gd name="T2" fmla="*/ 949 w 1003"/>
                    <a:gd name="T3" fmla="*/ 157 h 506"/>
                    <a:gd name="T4" fmla="*/ 936 w 1003"/>
                    <a:gd name="T5" fmla="*/ 165 h 506"/>
                    <a:gd name="T6" fmla="*/ 892 w 1003"/>
                    <a:gd name="T7" fmla="*/ 170 h 506"/>
                    <a:gd name="T8" fmla="*/ 905 w 1003"/>
                    <a:gd name="T9" fmla="*/ 178 h 506"/>
                    <a:gd name="T10" fmla="*/ 871 w 1003"/>
                    <a:gd name="T11" fmla="*/ 209 h 506"/>
                    <a:gd name="T12" fmla="*/ 855 w 1003"/>
                    <a:gd name="T13" fmla="*/ 238 h 506"/>
                    <a:gd name="T14" fmla="*/ 840 w 1003"/>
                    <a:gd name="T15" fmla="*/ 224 h 506"/>
                    <a:gd name="T16" fmla="*/ 840 w 1003"/>
                    <a:gd name="T17" fmla="*/ 251 h 506"/>
                    <a:gd name="T18" fmla="*/ 840 w 1003"/>
                    <a:gd name="T19" fmla="*/ 299 h 506"/>
                    <a:gd name="T20" fmla="*/ 796 w 1003"/>
                    <a:gd name="T21" fmla="*/ 324 h 506"/>
                    <a:gd name="T22" fmla="*/ 758 w 1003"/>
                    <a:gd name="T23" fmla="*/ 362 h 506"/>
                    <a:gd name="T24" fmla="*/ 765 w 1003"/>
                    <a:gd name="T25" fmla="*/ 425 h 506"/>
                    <a:gd name="T26" fmla="*/ 771 w 1003"/>
                    <a:gd name="T27" fmla="*/ 487 h 506"/>
                    <a:gd name="T28" fmla="*/ 756 w 1003"/>
                    <a:gd name="T29" fmla="*/ 496 h 506"/>
                    <a:gd name="T30" fmla="*/ 727 w 1003"/>
                    <a:gd name="T31" fmla="*/ 446 h 506"/>
                    <a:gd name="T32" fmla="*/ 712 w 1003"/>
                    <a:gd name="T33" fmla="*/ 400 h 506"/>
                    <a:gd name="T34" fmla="*/ 670 w 1003"/>
                    <a:gd name="T35" fmla="*/ 393 h 506"/>
                    <a:gd name="T36" fmla="*/ 614 w 1003"/>
                    <a:gd name="T37" fmla="*/ 393 h 506"/>
                    <a:gd name="T38" fmla="*/ 614 w 1003"/>
                    <a:gd name="T39" fmla="*/ 418 h 506"/>
                    <a:gd name="T40" fmla="*/ 580 w 1003"/>
                    <a:gd name="T41" fmla="*/ 408 h 506"/>
                    <a:gd name="T42" fmla="*/ 532 w 1003"/>
                    <a:gd name="T43" fmla="*/ 406 h 506"/>
                    <a:gd name="T44" fmla="*/ 486 w 1003"/>
                    <a:gd name="T45" fmla="*/ 437 h 506"/>
                    <a:gd name="T46" fmla="*/ 467 w 1003"/>
                    <a:gd name="T47" fmla="*/ 479 h 506"/>
                    <a:gd name="T48" fmla="*/ 431 w 1003"/>
                    <a:gd name="T49" fmla="*/ 443 h 506"/>
                    <a:gd name="T50" fmla="*/ 396 w 1003"/>
                    <a:gd name="T51" fmla="*/ 402 h 506"/>
                    <a:gd name="T52" fmla="*/ 354 w 1003"/>
                    <a:gd name="T53" fmla="*/ 406 h 506"/>
                    <a:gd name="T54" fmla="*/ 320 w 1003"/>
                    <a:gd name="T55" fmla="*/ 364 h 506"/>
                    <a:gd name="T56" fmla="*/ 258 w 1003"/>
                    <a:gd name="T57" fmla="*/ 372 h 506"/>
                    <a:gd name="T58" fmla="*/ 199 w 1003"/>
                    <a:gd name="T59" fmla="*/ 356 h 506"/>
                    <a:gd name="T60" fmla="*/ 142 w 1003"/>
                    <a:gd name="T61" fmla="*/ 345 h 506"/>
                    <a:gd name="T62" fmla="*/ 102 w 1003"/>
                    <a:gd name="T63" fmla="*/ 316 h 506"/>
                    <a:gd name="T64" fmla="*/ 65 w 1003"/>
                    <a:gd name="T65" fmla="*/ 285 h 506"/>
                    <a:gd name="T66" fmla="*/ 38 w 1003"/>
                    <a:gd name="T67" fmla="*/ 243 h 506"/>
                    <a:gd name="T68" fmla="*/ 15 w 1003"/>
                    <a:gd name="T69" fmla="*/ 197 h 506"/>
                    <a:gd name="T70" fmla="*/ 4 w 1003"/>
                    <a:gd name="T71" fmla="*/ 142 h 506"/>
                    <a:gd name="T72" fmla="*/ 12 w 1003"/>
                    <a:gd name="T73" fmla="*/ 77 h 506"/>
                    <a:gd name="T74" fmla="*/ 2 w 1003"/>
                    <a:gd name="T75" fmla="*/ 21 h 506"/>
                    <a:gd name="T76" fmla="*/ 29 w 1003"/>
                    <a:gd name="T77" fmla="*/ 13 h 506"/>
                    <a:gd name="T78" fmla="*/ 92 w 1003"/>
                    <a:gd name="T79" fmla="*/ 8 h 506"/>
                    <a:gd name="T80" fmla="*/ 163 w 1003"/>
                    <a:gd name="T81" fmla="*/ 8 h 506"/>
                    <a:gd name="T82" fmla="*/ 235 w 1003"/>
                    <a:gd name="T83" fmla="*/ 8 h 506"/>
                    <a:gd name="T84" fmla="*/ 306 w 1003"/>
                    <a:gd name="T85" fmla="*/ 8 h 506"/>
                    <a:gd name="T86" fmla="*/ 379 w 1003"/>
                    <a:gd name="T87" fmla="*/ 8 h 506"/>
                    <a:gd name="T88" fmla="*/ 450 w 1003"/>
                    <a:gd name="T89" fmla="*/ 8 h 506"/>
                    <a:gd name="T90" fmla="*/ 513 w 1003"/>
                    <a:gd name="T91" fmla="*/ 2 h 506"/>
                    <a:gd name="T92" fmla="*/ 555 w 1003"/>
                    <a:gd name="T93" fmla="*/ 17 h 506"/>
                    <a:gd name="T94" fmla="*/ 599 w 1003"/>
                    <a:gd name="T95" fmla="*/ 27 h 506"/>
                    <a:gd name="T96" fmla="*/ 576 w 1003"/>
                    <a:gd name="T97" fmla="*/ 48 h 506"/>
                    <a:gd name="T98" fmla="*/ 603 w 1003"/>
                    <a:gd name="T99" fmla="*/ 56 h 506"/>
                    <a:gd name="T100" fmla="*/ 635 w 1003"/>
                    <a:gd name="T101" fmla="*/ 46 h 506"/>
                    <a:gd name="T102" fmla="*/ 670 w 1003"/>
                    <a:gd name="T103" fmla="*/ 56 h 506"/>
                    <a:gd name="T104" fmla="*/ 716 w 1003"/>
                    <a:gd name="T105" fmla="*/ 69 h 506"/>
                    <a:gd name="T106" fmla="*/ 721 w 1003"/>
                    <a:gd name="T107" fmla="*/ 88 h 506"/>
                    <a:gd name="T108" fmla="*/ 723 w 1003"/>
                    <a:gd name="T109" fmla="*/ 109 h 506"/>
                    <a:gd name="T110" fmla="*/ 718 w 1003"/>
                    <a:gd name="T111" fmla="*/ 157 h 506"/>
                    <a:gd name="T112" fmla="*/ 764 w 1003"/>
                    <a:gd name="T113" fmla="*/ 153 h 506"/>
                    <a:gd name="T114" fmla="*/ 802 w 1003"/>
                    <a:gd name="T115" fmla="*/ 125 h 506"/>
                    <a:gd name="T116" fmla="*/ 840 w 1003"/>
                    <a:gd name="T117" fmla="*/ 107 h 506"/>
                    <a:gd name="T118" fmla="*/ 898 w 1003"/>
                    <a:gd name="T119" fmla="*/ 90 h 506"/>
                    <a:gd name="T120" fmla="*/ 943 w 1003"/>
                    <a:gd name="T121" fmla="*/ 75 h 506"/>
                    <a:gd name="T122" fmla="*/ 976 w 1003"/>
                    <a:gd name="T123" fmla="*/ 44 h 506"/>
                    <a:gd name="T124" fmla="*/ 1001 w 1003"/>
                    <a:gd name="T125" fmla="*/ 88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3" h="506">
                      <a:moveTo>
                        <a:pt x="980" y="107"/>
                      </a:moveTo>
                      <a:lnTo>
                        <a:pt x="980" y="107"/>
                      </a:lnTo>
                      <a:lnTo>
                        <a:pt x="980" y="109"/>
                      </a:lnTo>
                      <a:lnTo>
                        <a:pt x="980" y="109"/>
                      </a:lnTo>
                      <a:lnTo>
                        <a:pt x="978" y="109"/>
                      </a:lnTo>
                      <a:lnTo>
                        <a:pt x="978" y="109"/>
                      </a:lnTo>
                      <a:lnTo>
                        <a:pt x="976" y="109"/>
                      </a:lnTo>
                      <a:lnTo>
                        <a:pt x="976" y="109"/>
                      </a:lnTo>
                      <a:lnTo>
                        <a:pt x="976" y="109"/>
                      </a:lnTo>
                      <a:lnTo>
                        <a:pt x="976" y="109"/>
                      </a:lnTo>
                      <a:lnTo>
                        <a:pt x="976" y="107"/>
                      </a:lnTo>
                      <a:lnTo>
                        <a:pt x="974" y="107"/>
                      </a:lnTo>
                      <a:lnTo>
                        <a:pt x="974" y="109"/>
                      </a:lnTo>
                      <a:lnTo>
                        <a:pt x="974" y="109"/>
                      </a:lnTo>
                      <a:lnTo>
                        <a:pt x="974" y="109"/>
                      </a:lnTo>
                      <a:lnTo>
                        <a:pt x="974" y="111"/>
                      </a:lnTo>
                      <a:lnTo>
                        <a:pt x="974" y="111"/>
                      </a:lnTo>
                      <a:lnTo>
                        <a:pt x="974" y="111"/>
                      </a:lnTo>
                      <a:lnTo>
                        <a:pt x="972" y="111"/>
                      </a:lnTo>
                      <a:lnTo>
                        <a:pt x="972" y="109"/>
                      </a:lnTo>
                      <a:lnTo>
                        <a:pt x="972" y="109"/>
                      </a:lnTo>
                      <a:lnTo>
                        <a:pt x="974" y="109"/>
                      </a:lnTo>
                      <a:lnTo>
                        <a:pt x="974" y="109"/>
                      </a:lnTo>
                      <a:lnTo>
                        <a:pt x="972" y="109"/>
                      </a:lnTo>
                      <a:lnTo>
                        <a:pt x="972" y="109"/>
                      </a:lnTo>
                      <a:lnTo>
                        <a:pt x="972" y="109"/>
                      </a:lnTo>
                      <a:lnTo>
                        <a:pt x="972" y="109"/>
                      </a:lnTo>
                      <a:lnTo>
                        <a:pt x="970" y="109"/>
                      </a:lnTo>
                      <a:lnTo>
                        <a:pt x="970" y="111"/>
                      </a:lnTo>
                      <a:lnTo>
                        <a:pt x="970" y="111"/>
                      </a:lnTo>
                      <a:lnTo>
                        <a:pt x="970" y="111"/>
                      </a:lnTo>
                      <a:lnTo>
                        <a:pt x="968" y="111"/>
                      </a:lnTo>
                      <a:lnTo>
                        <a:pt x="968" y="109"/>
                      </a:lnTo>
                      <a:lnTo>
                        <a:pt x="968" y="109"/>
                      </a:lnTo>
                      <a:lnTo>
                        <a:pt x="968" y="109"/>
                      </a:lnTo>
                      <a:lnTo>
                        <a:pt x="968" y="109"/>
                      </a:lnTo>
                      <a:lnTo>
                        <a:pt x="968" y="107"/>
                      </a:lnTo>
                      <a:lnTo>
                        <a:pt x="968" y="107"/>
                      </a:lnTo>
                      <a:lnTo>
                        <a:pt x="968" y="107"/>
                      </a:lnTo>
                      <a:lnTo>
                        <a:pt x="968" y="107"/>
                      </a:lnTo>
                      <a:lnTo>
                        <a:pt x="968" y="107"/>
                      </a:lnTo>
                      <a:lnTo>
                        <a:pt x="966" y="107"/>
                      </a:lnTo>
                      <a:lnTo>
                        <a:pt x="966" y="107"/>
                      </a:lnTo>
                      <a:lnTo>
                        <a:pt x="966" y="107"/>
                      </a:lnTo>
                      <a:lnTo>
                        <a:pt x="966" y="109"/>
                      </a:lnTo>
                      <a:lnTo>
                        <a:pt x="966" y="109"/>
                      </a:lnTo>
                      <a:lnTo>
                        <a:pt x="966" y="109"/>
                      </a:lnTo>
                      <a:lnTo>
                        <a:pt x="966" y="109"/>
                      </a:lnTo>
                      <a:lnTo>
                        <a:pt x="966" y="111"/>
                      </a:lnTo>
                      <a:lnTo>
                        <a:pt x="966" y="111"/>
                      </a:lnTo>
                      <a:lnTo>
                        <a:pt x="966" y="111"/>
                      </a:lnTo>
                      <a:lnTo>
                        <a:pt x="966" y="111"/>
                      </a:lnTo>
                      <a:lnTo>
                        <a:pt x="964" y="111"/>
                      </a:lnTo>
                      <a:lnTo>
                        <a:pt x="964" y="111"/>
                      </a:lnTo>
                      <a:lnTo>
                        <a:pt x="964" y="111"/>
                      </a:lnTo>
                      <a:lnTo>
                        <a:pt x="964" y="113"/>
                      </a:lnTo>
                      <a:lnTo>
                        <a:pt x="964" y="113"/>
                      </a:lnTo>
                      <a:lnTo>
                        <a:pt x="963" y="113"/>
                      </a:lnTo>
                      <a:lnTo>
                        <a:pt x="963" y="113"/>
                      </a:lnTo>
                      <a:lnTo>
                        <a:pt x="963" y="115"/>
                      </a:lnTo>
                      <a:lnTo>
                        <a:pt x="963" y="115"/>
                      </a:lnTo>
                      <a:lnTo>
                        <a:pt x="963" y="115"/>
                      </a:lnTo>
                      <a:lnTo>
                        <a:pt x="963" y="113"/>
                      </a:lnTo>
                      <a:lnTo>
                        <a:pt x="963" y="113"/>
                      </a:lnTo>
                      <a:lnTo>
                        <a:pt x="961" y="113"/>
                      </a:lnTo>
                      <a:lnTo>
                        <a:pt x="961" y="111"/>
                      </a:lnTo>
                      <a:lnTo>
                        <a:pt x="961" y="111"/>
                      </a:lnTo>
                      <a:lnTo>
                        <a:pt x="961" y="113"/>
                      </a:lnTo>
                      <a:lnTo>
                        <a:pt x="961" y="113"/>
                      </a:lnTo>
                      <a:lnTo>
                        <a:pt x="959" y="113"/>
                      </a:lnTo>
                      <a:lnTo>
                        <a:pt x="959" y="115"/>
                      </a:lnTo>
                      <a:lnTo>
                        <a:pt x="959" y="115"/>
                      </a:lnTo>
                      <a:lnTo>
                        <a:pt x="959" y="115"/>
                      </a:lnTo>
                      <a:lnTo>
                        <a:pt x="959" y="115"/>
                      </a:lnTo>
                      <a:lnTo>
                        <a:pt x="957" y="115"/>
                      </a:lnTo>
                      <a:lnTo>
                        <a:pt x="957" y="117"/>
                      </a:lnTo>
                      <a:lnTo>
                        <a:pt x="957" y="117"/>
                      </a:lnTo>
                      <a:lnTo>
                        <a:pt x="957" y="117"/>
                      </a:lnTo>
                      <a:lnTo>
                        <a:pt x="955" y="117"/>
                      </a:lnTo>
                      <a:lnTo>
                        <a:pt x="955" y="117"/>
                      </a:lnTo>
                      <a:lnTo>
                        <a:pt x="955" y="117"/>
                      </a:lnTo>
                      <a:lnTo>
                        <a:pt x="953" y="117"/>
                      </a:lnTo>
                      <a:lnTo>
                        <a:pt x="953" y="117"/>
                      </a:lnTo>
                      <a:lnTo>
                        <a:pt x="953" y="117"/>
                      </a:lnTo>
                      <a:lnTo>
                        <a:pt x="953" y="117"/>
                      </a:lnTo>
                      <a:lnTo>
                        <a:pt x="953" y="117"/>
                      </a:lnTo>
                      <a:lnTo>
                        <a:pt x="953" y="117"/>
                      </a:lnTo>
                      <a:lnTo>
                        <a:pt x="951" y="117"/>
                      </a:lnTo>
                      <a:lnTo>
                        <a:pt x="951" y="117"/>
                      </a:lnTo>
                      <a:lnTo>
                        <a:pt x="951" y="117"/>
                      </a:lnTo>
                      <a:lnTo>
                        <a:pt x="949" y="117"/>
                      </a:lnTo>
                      <a:lnTo>
                        <a:pt x="949" y="117"/>
                      </a:lnTo>
                      <a:lnTo>
                        <a:pt x="949" y="117"/>
                      </a:lnTo>
                      <a:lnTo>
                        <a:pt x="949" y="117"/>
                      </a:lnTo>
                      <a:lnTo>
                        <a:pt x="947" y="117"/>
                      </a:lnTo>
                      <a:lnTo>
                        <a:pt x="947" y="117"/>
                      </a:lnTo>
                      <a:lnTo>
                        <a:pt x="947" y="119"/>
                      </a:lnTo>
                      <a:lnTo>
                        <a:pt x="947" y="119"/>
                      </a:lnTo>
                      <a:lnTo>
                        <a:pt x="947" y="121"/>
                      </a:lnTo>
                      <a:lnTo>
                        <a:pt x="947" y="121"/>
                      </a:lnTo>
                      <a:lnTo>
                        <a:pt x="947" y="121"/>
                      </a:lnTo>
                      <a:lnTo>
                        <a:pt x="945" y="121"/>
                      </a:lnTo>
                      <a:lnTo>
                        <a:pt x="945" y="121"/>
                      </a:lnTo>
                      <a:lnTo>
                        <a:pt x="943" y="121"/>
                      </a:lnTo>
                      <a:lnTo>
                        <a:pt x="943" y="121"/>
                      </a:lnTo>
                      <a:lnTo>
                        <a:pt x="943" y="123"/>
                      </a:lnTo>
                      <a:lnTo>
                        <a:pt x="943" y="123"/>
                      </a:lnTo>
                      <a:lnTo>
                        <a:pt x="943" y="123"/>
                      </a:lnTo>
                      <a:lnTo>
                        <a:pt x="943" y="123"/>
                      </a:lnTo>
                      <a:lnTo>
                        <a:pt x="943" y="125"/>
                      </a:lnTo>
                      <a:lnTo>
                        <a:pt x="943" y="125"/>
                      </a:lnTo>
                      <a:lnTo>
                        <a:pt x="943" y="125"/>
                      </a:lnTo>
                      <a:lnTo>
                        <a:pt x="942" y="125"/>
                      </a:lnTo>
                      <a:lnTo>
                        <a:pt x="942" y="125"/>
                      </a:lnTo>
                      <a:lnTo>
                        <a:pt x="942" y="125"/>
                      </a:lnTo>
                      <a:lnTo>
                        <a:pt x="942" y="125"/>
                      </a:lnTo>
                      <a:lnTo>
                        <a:pt x="942" y="126"/>
                      </a:lnTo>
                      <a:lnTo>
                        <a:pt x="940" y="126"/>
                      </a:lnTo>
                      <a:lnTo>
                        <a:pt x="940" y="126"/>
                      </a:lnTo>
                      <a:lnTo>
                        <a:pt x="940" y="128"/>
                      </a:lnTo>
                      <a:lnTo>
                        <a:pt x="940" y="128"/>
                      </a:lnTo>
                      <a:lnTo>
                        <a:pt x="940" y="128"/>
                      </a:lnTo>
                      <a:lnTo>
                        <a:pt x="940" y="130"/>
                      </a:lnTo>
                      <a:lnTo>
                        <a:pt x="938" y="130"/>
                      </a:lnTo>
                      <a:lnTo>
                        <a:pt x="938" y="130"/>
                      </a:lnTo>
                      <a:lnTo>
                        <a:pt x="938" y="130"/>
                      </a:lnTo>
                      <a:lnTo>
                        <a:pt x="938" y="132"/>
                      </a:lnTo>
                      <a:lnTo>
                        <a:pt x="938" y="132"/>
                      </a:lnTo>
                      <a:lnTo>
                        <a:pt x="938" y="132"/>
                      </a:lnTo>
                      <a:lnTo>
                        <a:pt x="938" y="132"/>
                      </a:lnTo>
                      <a:lnTo>
                        <a:pt x="936" y="132"/>
                      </a:lnTo>
                      <a:lnTo>
                        <a:pt x="936" y="134"/>
                      </a:lnTo>
                      <a:lnTo>
                        <a:pt x="936" y="134"/>
                      </a:lnTo>
                      <a:lnTo>
                        <a:pt x="936" y="136"/>
                      </a:lnTo>
                      <a:lnTo>
                        <a:pt x="936" y="136"/>
                      </a:lnTo>
                      <a:lnTo>
                        <a:pt x="938" y="136"/>
                      </a:lnTo>
                      <a:lnTo>
                        <a:pt x="938" y="138"/>
                      </a:lnTo>
                      <a:lnTo>
                        <a:pt x="938" y="138"/>
                      </a:lnTo>
                      <a:lnTo>
                        <a:pt x="938" y="138"/>
                      </a:lnTo>
                      <a:lnTo>
                        <a:pt x="940" y="138"/>
                      </a:lnTo>
                      <a:lnTo>
                        <a:pt x="940" y="138"/>
                      </a:lnTo>
                      <a:lnTo>
                        <a:pt x="940" y="138"/>
                      </a:lnTo>
                      <a:lnTo>
                        <a:pt x="940" y="140"/>
                      </a:lnTo>
                      <a:lnTo>
                        <a:pt x="940" y="140"/>
                      </a:lnTo>
                      <a:lnTo>
                        <a:pt x="940" y="140"/>
                      </a:lnTo>
                      <a:lnTo>
                        <a:pt x="940" y="142"/>
                      </a:lnTo>
                      <a:lnTo>
                        <a:pt x="938" y="142"/>
                      </a:lnTo>
                      <a:lnTo>
                        <a:pt x="938" y="142"/>
                      </a:lnTo>
                      <a:lnTo>
                        <a:pt x="938" y="142"/>
                      </a:lnTo>
                      <a:lnTo>
                        <a:pt x="936" y="142"/>
                      </a:lnTo>
                      <a:lnTo>
                        <a:pt x="936" y="142"/>
                      </a:lnTo>
                      <a:lnTo>
                        <a:pt x="936" y="142"/>
                      </a:lnTo>
                      <a:lnTo>
                        <a:pt x="936" y="142"/>
                      </a:lnTo>
                      <a:lnTo>
                        <a:pt x="936" y="142"/>
                      </a:lnTo>
                      <a:lnTo>
                        <a:pt x="936" y="144"/>
                      </a:lnTo>
                      <a:lnTo>
                        <a:pt x="934" y="144"/>
                      </a:lnTo>
                      <a:lnTo>
                        <a:pt x="934" y="144"/>
                      </a:lnTo>
                      <a:lnTo>
                        <a:pt x="934" y="144"/>
                      </a:lnTo>
                      <a:lnTo>
                        <a:pt x="934" y="144"/>
                      </a:lnTo>
                      <a:lnTo>
                        <a:pt x="934" y="146"/>
                      </a:lnTo>
                      <a:lnTo>
                        <a:pt x="936" y="146"/>
                      </a:lnTo>
                      <a:lnTo>
                        <a:pt x="936" y="146"/>
                      </a:lnTo>
                      <a:lnTo>
                        <a:pt x="936" y="146"/>
                      </a:lnTo>
                      <a:lnTo>
                        <a:pt x="936" y="146"/>
                      </a:lnTo>
                      <a:lnTo>
                        <a:pt x="938" y="146"/>
                      </a:lnTo>
                      <a:lnTo>
                        <a:pt x="938" y="148"/>
                      </a:lnTo>
                      <a:lnTo>
                        <a:pt x="938" y="148"/>
                      </a:lnTo>
                      <a:lnTo>
                        <a:pt x="938" y="148"/>
                      </a:lnTo>
                      <a:lnTo>
                        <a:pt x="938" y="149"/>
                      </a:lnTo>
                      <a:lnTo>
                        <a:pt x="938" y="149"/>
                      </a:lnTo>
                      <a:lnTo>
                        <a:pt x="938" y="149"/>
                      </a:lnTo>
                      <a:lnTo>
                        <a:pt x="940" y="149"/>
                      </a:lnTo>
                      <a:lnTo>
                        <a:pt x="940" y="149"/>
                      </a:lnTo>
                      <a:lnTo>
                        <a:pt x="940" y="151"/>
                      </a:lnTo>
                      <a:lnTo>
                        <a:pt x="940" y="151"/>
                      </a:lnTo>
                      <a:lnTo>
                        <a:pt x="940" y="151"/>
                      </a:lnTo>
                      <a:lnTo>
                        <a:pt x="940" y="151"/>
                      </a:lnTo>
                      <a:lnTo>
                        <a:pt x="940" y="153"/>
                      </a:lnTo>
                      <a:lnTo>
                        <a:pt x="940" y="153"/>
                      </a:lnTo>
                      <a:lnTo>
                        <a:pt x="942" y="153"/>
                      </a:lnTo>
                      <a:lnTo>
                        <a:pt x="942" y="153"/>
                      </a:lnTo>
                      <a:lnTo>
                        <a:pt x="942" y="153"/>
                      </a:lnTo>
                      <a:lnTo>
                        <a:pt x="942" y="155"/>
                      </a:lnTo>
                      <a:lnTo>
                        <a:pt x="942" y="155"/>
                      </a:lnTo>
                      <a:lnTo>
                        <a:pt x="942" y="157"/>
                      </a:lnTo>
                      <a:lnTo>
                        <a:pt x="942" y="157"/>
                      </a:lnTo>
                      <a:lnTo>
                        <a:pt x="943" y="157"/>
                      </a:lnTo>
                      <a:lnTo>
                        <a:pt x="943" y="157"/>
                      </a:lnTo>
                      <a:lnTo>
                        <a:pt x="943" y="157"/>
                      </a:lnTo>
                      <a:lnTo>
                        <a:pt x="943" y="157"/>
                      </a:lnTo>
                      <a:lnTo>
                        <a:pt x="945" y="157"/>
                      </a:lnTo>
                      <a:lnTo>
                        <a:pt x="945" y="157"/>
                      </a:lnTo>
                      <a:lnTo>
                        <a:pt x="947" y="157"/>
                      </a:lnTo>
                      <a:lnTo>
                        <a:pt x="947" y="157"/>
                      </a:lnTo>
                      <a:lnTo>
                        <a:pt x="947" y="157"/>
                      </a:lnTo>
                      <a:lnTo>
                        <a:pt x="947" y="157"/>
                      </a:lnTo>
                      <a:lnTo>
                        <a:pt x="949" y="157"/>
                      </a:lnTo>
                      <a:lnTo>
                        <a:pt x="949" y="157"/>
                      </a:lnTo>
                      <a:lnTo>
                        <a:pt x="949" y="155"/>
                      </a:lnTo>
                      <a:lnTo>
                        <a:pt x="949" y="155"/>
                      </a:lnTo>
                      <a:lnTo>
                        <a:pt x="949" y="155"/>
                      </a:lnTo>
                      <a:lnTo>
                        <a:pt x="949" y="153"/>
                      </a:lnTo>
                      <a:lnTo>
                        <a:pt x="947" y="153"/>
                      </a:lnTo>
                      <a:lnTo>
                        <a:pt x="947" y="153"/>
                      </a:lnTo>
                      <a:lnTo>
                        <a:pt x="947" y="151"/>
                      </a:lnTo>
                      <a:lnTo>
                        <a:pt x="947" y="151"/>
                      </a:lnTo>
                      <a:lnTo>
                        <a:pt x="947" y="151"/>
                      </a:lnTo>
                      <a:lnTo>
                        <a:pt x="947" y="151"/>
                      </a:lnTo>
                      <a:lnTo>
                        <a:pt x="947" y="151"/>
                      </a:lnTo>
                      <a:lnTo>
                        <a:pt x="945" y="151"/>
                      </a:lnTo>
                      <a:lnTo>
                        <a:pt x="945" y="151"/>
                      </a:lnTo>
                      <a:lnTo>
                        <a:pt x="945" y="151"/>
                      </a:lnTo>
                      <a:lnTo>
                        <a:pt x="945" y="149"/>
                      </a:lnTo>
                      <a:lnTo>
                        <a:pt x="945" y="149"/>
                      </a:lnTo>
                      <a:lnTo>
                        <a:pt x="947" y="149"/>
                      </a:lnTo>
                      <a:lnTo>
                        <a:pt x="947" y="149"/>
                      </a:lnTo>
                      <a:lnTo>
                        <a:pt x="947" y="149"/>
                      </a:lnTo>
                      <a:lnTo>
                        <a:pt x="949" y="149"/>
                      </a:lnTo>
                      <a:lnTo>
                        <a:pt x="949" y="149"/>
                      </a:lnTo>
                      <a:lnTo>
                        <a:pt x="949" y="151"/>
                      </a:lnTo>
                      <a:lnTo>
                        <a:pt x="949" y="151"/>
                      </a:lnTo>
                      <a:lnTo>
                        <a:pt x="949" y="151"/>
                      </a:lnTo>
                      <a:lnTo>
                        <a:pt x="951" y="151"/>
                      </a:lnTo>
                      <a:lnTo>
                        <a:pt x="951" y="153"/>
                      </a:lnTo>
                      <a:lnTo>
                        <a:pt x="951" y="153"/>
                      </a:lnTo>
                      <a:lnTo>
                        <a:pt x="951" y="153"/>
                      </a:lnTo>
                      <a:lnTo>
                        <a:pt x="951" y="155"/>
                      </a:lnTo>
                      <a:lnTo>
                        <a:pt x="951" y="155"/>
                      </a:lnTo>
                      <a:lnTo>
                        <a:pt x="951" y="157"/>
                      </a:lnTo>
                      <a:lnTo>
                        <a:pt x="951" y="157"/>
                      </a:lnTo>
                      <a:lnTo>
                        <a:pt x="951" y="157"/>
                      </a:lnTo>
                      <a:lnTo>
                        <a:pt x="951" y="159"/>
                      </a:lnTo>
                      <a:lnTo>
                        <a:pt x="951" y="159"/>
                      </a:lnTo>
                      <a:lnTo>
                        <a:pt x="951" y="159"/>
                      </a:lnTo>
                      <a:lnTo>
                        <a:pt x="951" y="161"/>
                      </a:lnTo>
                      <a:lnTo>
                        <a:pt x="951" y="161"/>
                      </a:lnTo>
                      <a:lnTo>
                        <a:pt x="949" y="161"/>
                      </a:lnTo>
                      <a:lnTo>
                        <a:pt x="949" y="161"/>
                      </a:lnTo>
                      <a:lnTo>
                        <a:pt x="949" y="161"/>
                      </a:lnTo>
                      <a:lnTo>
                        <a:pt x="949" y="161"/>
                      </a:lnTo>
                      <a:lnTo>
                        <a:pt x="949" y="159"/>
                      </a:lnTo>
                      <a:lnTo>
                        <a:pt x="949" y="159"/>
                      </a:lnTo>
                      <a:lnTo>
                        <a:pt x="949" y="159"/>
                      </a:lnTo>
                      <a:lnTo>
                        <a:pt x="949" y="159"/>
                      </a:lnTo>
                      <a:lnTo>
                        <a:pt x="949" y="159"/>
                      </a:lnTo>
                      <a:lnTo>
                        <a:pt x="947" y="159"/>
                      </a:lnTo>
                      <a:lnTo>
                        <a:pt x="947" y="159"/>
                      </a:lnTo>
                      <a:lnTo>
                        <a:pt x="947" y="159"/>
                      </a:lnTo>
                      <a:lnTo>
                        <a:pt x="945" y="159"/>
                      </a:lnTo>
                      <a:lnTo>
                        <a:pt x="945" y="161"/>
                      </a:lnTo>
                      <a:lnTo>
                        <a:pt x="945" y="161"/>
                      </a:lnTo>
                      <a:lnTo>
                        <a:pt x="945" y="159"/>
                      </a:lnTo>
                      <a:lnTo>
                        <a:pt x="943" y="159"/>
                      </a:lnTo>
                      <a:lnTo>
                        <a:pt x="943" y="161"/>
                      </a:lnTo>
                      <a:lnTo>
                        <a:pt x="943" y="161"/>
                      </a:lnTo>
                      <a:lnTo>
                        <a:pt x="943" y="161"/>
                      </a:lnTo>
                      <a:lnTo>
                        <a:pt x="942" y="161"/>
                      </a:lnTo>
                      <a:lnTo>
                        <a:pt x="942" y="161"/>
                      </a:lnTo>
                      <a:lnTo>
                        <a:pt x="942" y="161"/>
                      </a:lnTo>
                      <a:lnTo>
                        <a:pt x="942" y="161"/>
                      </a:lnTo>
                      <a:lnTo>
                        <a:pt x="940" y="161"/>
                      </a:lnTo>
                      <a:lnTo>
                        <a:pt x="940" y="161"/>
                      </a:lnTo>
                      <a:lnTo>
                        <a:pt x="940" y="163"/>
                      </a:lnTo>
                      <a:lnTo>
                        <a:pt x="940" y="163"/>
                      </a:lnTo>
                      <a:lnTo>
                        <a:pt x="942" y="163"/>
                      </a:lnTo>
                      <a:lnTo>
                        <a:pt x="942" y="163"/>
                      </a:lnTo>
                      <a:lnTo>
                        <a:pt x="942" y="165"/>
                      </a:lnTo>
                      <a:lnTo>
                        <a:pt x="942" y="165"/>
                      </a:lnTo>
                      <a:lnTo>
                        <a:pt x="942" y="163"/>
                      </a:lnTo>
                      <a:lnTo>
                        <a:pt x="942" y="163"/>
                      </a:lnTo>
                      <a:lnTo>
                        <a:pt x="943" y="163"/>
                      </a:lnTo>
                      <a:lnTo>
                        <a:pt x="943" y="165"/>
                      </a:lnTo>
                      <a:lnTo>
                        <a:pt x="943" y="165"/>
                      </a:lnTo>
                      <a:lnTo>
                        <a:pt x="943" y="165"/>
                      </a:lnTo>
                      <a:lnTo>
                        <a:pt x="942" y="165"/>
                      </a:lnTo>
                      <a:lnTo>
                        <a:pt x="942" y="165"/>
                      </a:lnTo>
                      <a:lnTo>
                        <a:pt x="942" y="165"/>
                      </a:lnTo>
                      <a:lnTo>
                        <a:pt x="940" y="165"/>
                      </a:lnTo>
                      <a:lnTo>
                        <a:pt x="940" y="165"/>
                      </a:lnTo>
                      <a:lnTo>
                        <a:pt x="938" y="165"/>
                      </a:lnTo>
                      <a:lnTo>
                        <a:pt x="938" y="165"/>
                      </a:lnTo>
                      <a:lnTo>
                        <a:pt x="938" y="167"/>
                      </a:lnTo>
                      <a:lnTo>
                        <a:pt x="938" y="167"/>
                      </a:lnTo>
                      <a:lnTo>
                        <a:pt x="936" y="167"/>
                      </a:lnTo>
                      <a:lnTo>
                        <a:pt x="936" y="167"/>
                      </a:lnTo>
                      <a:lnTo>
                        <a:pt x="936" y="167"/>
                      </a:lnTo>
                      <a:lnTo>
                        <a:pt x="936" y="167"/>
                      </a:lnTo>
                      <a:lnTo>
                        <a:pt x="936" y="167"/>
                      </a:lnTo>
                      <a:lnTo>
                        <a:pt x="936" y="167"/>
                      </a:lnTo>
                      <a:lnTo>
                        <a:pt x="936" y="165"/>
                      </a:lnTo>
                      <a:lnTo>
                        <a:pt x="936" y="165"/>
                      </a:lnTo>
                      <a:lnTo>
                        <a:pt x="936" y="165"/>
                      </a:lnTo>
                      <a:lnTo>
                        <a:pt x="936" y="165"/>
                      </a:lnTo>
                      <a:lnTo>
                        <a:pt x="936" y="165"/>
                      </a:lnTo>
                      <a:lnTo>
                        <a:pt x="936" y="165"/>
                      </a:lnTo>
                      <a:lnTo>
                        <a:pt x="936" y="165"/>
                      </a:lnTo>
                      <a:lnTo>
                        <a:pt x="936" y="165"/>
                      </a:lnTo>
                      <a:lnTo>
                        <a:pt x="936" y="163"/>
                      </a:lnTo>
                      <a:lnTo>
                        <a:pt x="936" y="163"/>
                      </a:lnTo>
                      <a:lnTo>
                        <a:pt x="936" y="163"/>
                      </a:lnTo>
                      <a:lnTo>
                        <a:pt x="936" y="163"/>
                      </a:lnTo>
                      <a:lnTo>
                        <a:pt x="936" y="161"/>
                      </a:lnTo>
                      <a:lnTo>
                        <a:pt x="938" y="161"/>
                      </a:lnTo>
                      <a:lnTo>
                        <a:pt x="938" y="161"/>
                      </a:lnTo>
                      <a:lnTo>
                        <a:pt x="938" y="161"/>
                      </a:lnTo>
                      <a:lnTo>
                        <a:pt x="938" y="161"/>
                      </a:lnTo>
                      <a:lnTo>
                        <a:pt x="938" y="159"/>
                      </a:lnTo>
                      <a:lnTo>
                        <a:pt x="938" y="159"/>
                      </a:lnTo>
                      <a:lnTo>
                        <a:pt x="938" y="159"/>
                      </a:lnTo>
                      <a:lnTo>
                        <a:pt x="938" y="159"/>
                      </a:lnTo>
                      <a:lnTo>
                        <a:pt x="938" y="159"/>
                      </a:lnTo>
                      <a:lnTo>
                        <a:pt x="936" y="159"/>
                      </a:lnTo>
                      <a:lnTo>
                        <a:pt x="936" y="161"/>
                      </a:lnTo>
                      <a:lnTo>
                        <a:pt x="936" y="161"/>
                      </a:lnTo>
                      <a:lnTo>
                        <a:pt x="936" y="161"/>
                      </a:lnTo>
                      <a:lnTo>
                        <a:pt x="934" y="161"/>
                      </a:lnTo>
                      <a:lnTo>
                        <a:pt x="934" y="161"/>
                      </a:lnTo>
                      <a:lnTo>
                        <a:pt x="934" y="163"/>
                      </a:lnTo>
                      <a:lnTo>
                        <a:pt x="934" y="163"/>
                      </a:lnTo>
                      <a:lnTo>
                        <a:pt x="932" y="163"/>
                      </a:lnTo>
                      <a:lnTo>
                        <a:pt x="932" y="163"/>
                      </a:lnTo>
                      <a:lnTo>
                        <a:pt x="932" y="163"/>
                      </a:lnTo>
                      <a:lnTo>
                        <a:pt x="932" y="163"/>
                      </a:lnTo>
                      <a:lnTo>
                        <a:pt x="930" y="163"/>
                      </a:lnTo>
                      <a:lnTo>
                        <a:pt x="930" y="163"/>
                      </a:lnTo>
                      <a:lnTo>
                        <a:pt x="930" y="163"/>
                      </a:lnTo>
                      <a:lnTo>
                        <a:pt x="928" y="163"/>
                      </a:lnTo>
                      <a:lnTo>
                        <a:pt x="928" y="163"/>
                      </a:lnTo>
                      <a:lnTo>
                        <a:pt x="928" y="165"/>
                      </a:lnTo>
                      <a:lnTo>
                        <a:pt x="926" y="165"/>
                      </a:lnTo>
                      <a:lnTo>
                        <a:pt x="926" y="165"/>
                      </a:lnTo>
                      <a:lnTo>
                        <a:pt x="926" y="165"/>
                      </a:lnTo>
                      <a:lnTo>
                        <a:pt x="924" y="165"/>
                      </a:lnTo>
                      <a:lnTo>
                        <a:pt x="924" y="165"/>
                      </a:lnTo>
                      <a:lnTo>
                        <a:pt x="924" y="165"/>
                      </a:lnTo>
                      <a:lnTo>
                        <a:pt x="924" y="165"/>
                      </a:lnTo>
                      <a:lnTo>
                        <a:pt x="924" y="165"/>
                      </a:lnTo>
                      <a:lnTo>
                        <a:pt x="922" y="165"/>
                      </a:lnTo>
                      <a:lnTo>
                        <a:pt x="922" y="165"/>
                      </a:lnTo>
                      <a:lnTo>
                        <a:pt x="920" y="165"/>
                      </a:lnTo>
                      <a:lnTo>
                        <a:pt x="920" y="165"/>
                      </a:lnTo>
                      <a:lnTo>
                        <a:pt x="920" y="167"/>
                      </a:lnTo>
                      <a:lnTo>
                        <a:pt x="920" y="167"/>
                      </a:lnTo>
                      <a:lnTo>
                        <a:pt x="919" y="167"/>
                      </a:lnTo>
                      <a:lnTo>
                        <a:pt x="919" y="167"/>
                      </a:lnTo>
                      <a:lnTo>
                        <a:pt x="917" y="167"/>
                      </a:lnTo>
                      <a:lnTo>
                        <a:pt x="917" y="167"/>
                      </a:lnTo>
                      <a:lnTo>
                        <a:pt x="917" y="167"/>
                      </a:lnTo>
                      <a:lnTo>
                        <a:pt x="917" y="167"/>
                      </a:lnTo>
                      <a:lnTo>
                        <a:pt x="915" y="167"/>
                      </a:lnTo>
                      <a:lnTo>
                        <a:pt x="915" y="169"/>
                      </a:lnTo>
                      <a:lnTo>
                        <a:pt x="915" y="169"/>
                      </a:lnTo>
                      <a:lnTo>
                        <a:pt x="915" y="167"/>
                      </a:lnTo>
                      <a:lnTo>
                        <a:pt x="915" y="167"/>
                      </a:lnTo>
                      <a:lnTo>
                        <a:pt x="915" y="167"/>
                      </a:lnTo>
                      <a:lnTo>
                        <a:pt x="913" y="167"/>
                      </a:lnTo>
                      <a:lnTo>
                        <a:pt x="913" y="167"/>
                      </a:lnTo>
                      <a:lnTo>
                        <a:pt x="913" y="167"/>
                      </a:lnTo>
                      <a:lnTo>
                        <a:pt x="911" y="167"/>
                      </a:lnTo>
                      <a:lnTo>
                        <a:pt x="911" y="167"/>
                      </a:lnTo>
                      <a:lnTo>
                        <a:pt x="911" y="167"/>
                      </a:lnTo>
                      <a:lnTo>
                        <a:pt x="909" y="167"/>
                      </a:lnTo>
                      <a:lnTo>
                        <a:pt x="909" y="167"/>
                      </a:lnTo>
                      <a:lnTo>
                        <a:pt x="909" y="167"/>
                      </a:lnTo>
                      <a:lnTo>
                        <a:pt x="907" y="167"/>
                      </a:lnTo>
                      <a:lnTo>
                        <a:pt x="907" y="167"/>
                      </a:lnTo>
                      <a:lnTo>
                        <a:pt x="905" y="167"/>
                      </a:lnTo>
                      <a:lnTo>
                        <a:pt x="905" y="169"/>
                      </a:lnTo>
                      <a:lnTo>
                        <a:pt x="905" y="169"/>
                      </a:lnTo>
                      <a:lnTo>
                        <a:pt x="905" y="167"/>
                      </a:lnTo>
                      <a:lnTo>
                        <a:pt x="905" y="167"/>
                      </a:lnTo>
                      <a:lnTo>
                        <a:pt x="903" y="167"/>
                      </a:lnTo>
                      <a:lnTo>
                        <a:pt x="903" y="169"/>
                      </a:lnTo>
                      <a:lnTo>
                        <a:pt x="903" y="169"/>
                      </a:lnTo>
                      <a:lnTo>
                        <a:pt x="903" y="169"/>
                      </a:lnTo>
                      <a:lnTo>
                        <a:pt x="903" y="167"/>
                      </a:lnTo>
                      <a:lnTo>
                        <a:pt x="901" y="167"/>
                      </a:lnTo>
                      <a:lnTo>
                        <a:pt x="901" y="167"/>
                      </a:lnTo>
                      <a:lnTo>
                        <a:pt x="901" y="169"/>
                      </a:lnTo>
                      <a:lnTo>
                        <a:pt x="899" y="169"/>
                      </a:lnTo>
                      <a:lnTo>
                        <a:pt x="899" y="169"/>
                      </a:lnTo>
                      <a:lnTo>
                        <a:pt x="899" y="167"/>
                      </a:lnTo>
                      <a:lnTo>
                        <a:pt x="899" y="167"/>
                      </a:lnTo>
                      <a:lnTo>
                        <a:pt x="899" y="169"/>
                      </a:lnTo>
                      <a:lnTo>
                        <a:pt x="898" y="169"/>
                      </a:lnTo>
                      <a:lnTo>
                        <a:pt x="898" y="169"/>
                      </a:lnTo>
                      <a:lnTo>
                        <a:pt x="898" y="169"/>
                      </a:lnTo>
                      <a:lnTo>
                        <a:pt x="898" y="169"/>
                      </a:lnTo>
                      <a:lnTo>
                        <a:pt x="898" y="170"/>
                      </a:lnTo>
                      <a:lnTo>
                        <a:pt x="896" y="170"/>
                      </a:lnTo>
                      <a:lnTo>
                        <a:pt x="896" y="170"/>
                      </a:lnTo>
                      <a:lnTo>
                        <a:pt x="894" y="170"/>
                      </a:lnTo>
                      <a:lnTo>
                        <a:pt x="894" y="170"/>
                      </a:lnTo>
                      <a:lnTo>
                        <a:pt x="894" y="170"/>
                      </a:lnTo>
                      <a:lnTo>
                        <a:pt x="894" y="170"/>
                      </a:lnTo>
                      <a:lnTo>
                        <a:pt x="892" y="170"/>
                      </a:lnTo>
                      <a:lnTo>
                        <a:pt x="892" y="170"/>
                      </a:lnTo>
                      <a:lnTo>
                        <a:pt x="892" y="172"/>
                      </a:lnTo>
                      <a:lnTo>
                        <a:pt x="890" y="172"/>
                      </a:lnTo>
                      <a:lnTo>
                        <a:pt x="890" y="172"/>
                      </a:lnTo>
                      <a:lnTo>
                        <a:pt x="890" y="172"/>
                      </a:lnTo>
                      <a:lnTo>
                        <a:pt x="890" y="172"/>
                      </a:lnTo>
                      <a:lnTo>
                        <a:pt x="888" y="172"/>
                      </a:lnTo>
                      <a:lnTo>
                        <a:pt x="888" y="172"/>
                      </a:lnTo>
                      <a:lnTo>
                        <a:pt x="888" y="172"/>
                      </a:lnTo>
                      <a:lnTo>
                        <a:pt x="888" y="172"/>
                      </a:lnTo>
                      <a:lnTo>
                        <a:pt x="886" y="172"/>
                      </a:lnTo>
                      <a:lnTo>
                        <a:pt x="886" y="174"/>
                      </a:lnTo>
                      <a:lnTo>
                        <a:pt x="888" y="174"/>
                      </a:lnTo>
                      <a:lnTo>
                        <a:pt x="888" y="174"/>
                      </a:lnTo>
                      <a:lnTo>
                        <a:pt x="888" y="174"/>
                      </a:lnTo>
                      <a:lnTo>
                        <a:pt x="888" y="172"/>
                      </a:lnTo>
                      <a:lnTo>
                        <a:pt x="890" y="172"/>
                      </a:lnTo>
                      <a:lnTo>
                        <a:pt x="890" y="172"/>
                      </a:lnTo>
                      <a:lnTo>
                        <a:pt x="890" y="172"/>
                      </a:lnTo>
                      <a:lnTo>
                        <a:pt x="892" y="172"/>
                      </a:lnTo>
                      <a:lnTo>
                        <a:pt x="892" y="172"/>
                      </a:lnTo>
                      <a:lnTo>
                        <a:pt x="894" y="172"/>
                      </a:lnTo>
                      <a:lnTo>
                        <a:pt x="894" y="172"/>
                      </a:lnTo>
                      <a:lnTo>
                        <a:pt x="894" y="174"/>
                      </a:lnTo>
                      <a:lnTo>
                        <a:pt x="894" y="174"/>
                      </a:lnTo>
                      <a:lnTo>
                        <a:pt x="894" y="172"/>
                      </a:lnTo>
                      <a:lnTo>
                        <a:pt x="896" y="172"/>
                      </a:lnTo>
                      <a:lnTo>
                        <a:pt x="896" y="172"/>
                      </a:lnTo>
                      <a:lnTo>
                        <a:pt x="896" y="172"/>
                      </a:lnTo>
                      <a:lnTo>
                        <a:pt x="898" y="172"/>
                      </a:lnTo>
                      <a:lnTo>
                        <a:pt x="898" y="172"/>
                      </a:lnTo>
                      <a:lnTo>
                        <a:pt x="898" y="172"/>
                      </a:lnTo>
                      <a:lnTo>
                        <a:pt x="899" y="172"/>
                      </a:lnTo>
                      <a:lnTo>
                        <a:pt x="899" y="172"/>
                      </a:lnTo>
                      <a:lnTo>
                        <a:pt x="899" y="172"/>
                      </a:lnTo>
                      <a:lnTo>
                        <a:pt x="901" y="172"/>
                      </a:lnTo>
                      <a:lnTo>
                        <a:pt x="901" y="172"/>
                      </a:lnTo>
                      <a:lnTo>
                        <a:pt x="903" y="172"/>
                      </a:lnTo>
                      <a:lnTo>
                        <a:pt x="903" y="172"/>
                      </a:lnTo>
                      <a:lnTo>
                        <a:pt x="903" y="172"/>
                      </a:lnTo>
                      <a:lnTo>
                        <a:pt x="905" y="172"/>
                      </a:lnTo>
                      <a:lnTo>
                        <a:pt x="905" y="172"/>
                      </a:lnTo>
                      <a:lnTo>
                        <a:pt x="905" y="172"/>
                      </a:lnTo>
                      <a:lnTo>
                        <a:pt x="905" y="172"/>
                      </a:lnTo>
                      <a:lnTo>
                        <a:pt x="905" y="170"/>
                      </a:lnTo>
                      <a:lnTo>
                        <a:pt x="907" y="170"/>
                      </a:lnTo>
                      <a:lnTo>
                        <a:pt x="907" y="170"/>
                      </a:lnTo>
                      <a:lnTo>
                        <a:pt x="907" y="170"/>
                      </a:lnTo>
                      <a:lnTo>
                        <a:pt x="909" y="170"/>
                      </a:lnTo>
                      <a:lnTo>
                        <a:pt x="909" y="170"/>
                      </a:lnTo>
                      <a:lnTo>
                        <a:pt x="909" y="169"/>
                      </a:lnTo>
                      <a:lnTo>
                        <a:pt x="909" y="169"/>
                      </a:lnTo>
                      <a:lnTo>
                        <a:pt x="911" y="169"/>
                      </a:lnTo>
                      <a:lnTo>
                        <a:pt x="911" y="169"/>
                      </a:lnTo>
                      <a:lnTo>
                        <a:pt x="911" y="169"/>
                      </a:lnTo>
                      <a:lnTo>
                        <a:pt x="911" y="169"/>
                      </a:lnTo>
                      <a:lnTo>
                        <a:pt x="913" y="169"/>
                      </a:lnTo>
                      <a:lnTo>
                        <a:pt x="913" y="169"/>
                      </a:lnTo>
                      <a:lnTo>
                        <a:pt x="913" y="169"/>
                      </a:lnTo>
                      <a:lnTo>
                        <a:pt x="913" y="169"/>
                      </a:lnTo>
                      <a:lnTo>
                        <a:pt x="913" y="170"/>
                      </a:lnTo>
                      <a:lnTo>
                        <a:pt x="913" y="170"/>
                      </a:lnTo>
                      <a:lnTo>
                        <a:pt x="915" y="170"/>
                      </a:lnTo>
                      <a:lnTo>
                        <a:pt x="915" y="170"/>
                      </a:lnTo>
                      <a:lnTo>
                        <a:pt x="915" y="170"/>
                      </a:lnTo>
                      <a:lnTo>
                        <a:pt x="915" y="170"/>
                      </a:lnTo>
                      <a:lnTo>
                        <a:pt x="917" y="170"/>
                      </a:lnTo>
                      <a:lnTo>
                        <a:pt x="917" y="170"/>
                      </a:lnTo>
                      <a:lnTo>
                        <a:pt x="917" y="170"/>
                      </a:lnTo>
                      <a:lnTo>
                        <a:pt x="917" y="170"/>
                      </a:lnTo>
                      <a:lnTo>
                        <a:pt x="917" y="170"/>
                      </a:lnTo>
                      <a:lnTo>
                        <a:pt x="919" y="170"/>
                      </a:lnTo>
                      <a:lnTo>
                        <a:pt x="919" y="172"/>
                      </a:lnTo>
                      <a:lnTo>
                        <a:pt x="917" y="172"/>
                      </a:lnTo>
                      <a:lnTo>
                        <a:pt x="917" y="172"/>
                      </a:lnTo>
                      <a:lnTo>
                        <a:pt x="917" y="172"/>
                      </a:lnTo>
                      <a:lnTo>
                        <a:pt x="917" y="172"/>
                      </a:lnTo>
                      <a:lnTo>
                        <a:pt x="915" y="172"/>
                      </a:lnTo>
                      <a:lnTo>
                        <a:pt x="915" y="172"/>
                      </a:lnTo>
                      <a:lnTo>
                        <a:pt x="915" y="172"/>
                      </a:lnTo>
                      <a:lnTo>
                        <a:pt x="915" y="172"/>
                      </a:lnTo>
                      <a:lnTo>
                        <a:pt x="913" y="172"/>
                      </a:lnTo>
                      <a:lnTo>
                        <a:pt x="913" y="174"/>
                      </a:lnTo>
                      <a:lnTo>
                        <a:pt x="913" y="174"/>
                      </a:lnTo>
                      <a:lnTo>
                        <a:pt x="911" y="174"/>
                      </a:lnTo>
                      <a:lnTo>
                        <a:pt x="911" y="174"/>
                      </a:lnTo>
                      <a:lnTo>
                        <a:pt x="911" y="174"/>
                      </a:lnTo>
                      <a:lnTo>
                        <a:pt x="911" y="174"/>
                      </a:lnTo>
                      <a:lnTo>
                        <a:pt x="909" y="174"/>
                      </a:lnTo>
                      <a:lnTo>
                        <a:pt x="909" y="174"/>
                      </a:lnTo>
                      <a:lnTo>
                        <a:pt x="909" y="176"/>
                      </a:lnTo>
                      <a:lnTo>
                        <a:pt x="909" y="176"/>
                      </a:lnTo>
                      <a:lnTo>
                        <a:pt x="907" y="176"/>
                      </a:lnTo>
                      <a:lnTo>
                        <a:pt x="907" y="176"/>
                      </a:lnTo>
                      <a:lnTo>
                        <a:pt x="907" y="176"/>
                      </a:lnTo>
                      <a:lnTo>
                        <a:pt x="905" y="176"/>
                      </a:lnTo>
                      <a:lnTo>
                        <a:pt x="905" y="176"/>
                      </a:lnTo>
                      <a:lnTo>
                        <a:pt x="905" y="176"/>
                      </a:lnTo>
                      <a:lnTo>
                        <a:pt x="905" y="178"/>
                      </a:lnTo>
                      <a:lnTo>
                        <a:pt x="903" y="178"/>
                      </a:lnTo>
                      <a:lnTo>
                        <a:pt x="903" y="178"/>
                      </a:lnTo>
                      <a:lnTo>
                        <a:pt x="903" y="178"/>
                      </a:lnTo>
                      <a:lnTo>
                        <a:pt x="901" y="178"/>
                      </a:lnTo>
                      <a:lnTo>
                        <a:pt x="901" y="178"/>
                      </a:lnTo>
                      <a:lnTo>
                        <a:pt x="901" y="178"/>
                      </a:lnTo>
                      <a:lnTo>
                        <a:pt x="899" y="178"/>
                      </a:lnTo>
                      <a:lnTo>
                        <a:pt x="899" y="178"/>
                      </a:lnTo>
                      <a:lnTo>
                        <a:pt x="899" y="180"/>
                      </a:lnTo>
                      <a:lnTo>
                        <a:pt x="899" y="180"/>
                      </a:lnTo>
                      <a:lnTo>
                        <a:pt x="898" y="180"/>
                      </a:lnTo>
                      <a:lnTo>
                        <a:pt x="898" y="180"/>
                      </a:lnTo>
                      <a:lnTo>
                        <a:pt x="898" y="180"/>
                      </a:lnTo>
                      <a:lnTo>
                        <a:pt x="898" y="180"/>
                      </a:lnTo>
                      <a:lnTo>
                        <a:pt x="896" y="180"/>
                      </a:lnTo>
                      <a:lnTo>
                        <a:pt x="896" y="180"/>
                      </a:lnTo>
                      <a:lnTo>
                        <a:pt x="894" y="180"/>
                      </a:lnTo>
                      <a:lnTo>
                        <a:pt x="894" y="180"/>
                      </a:lnTo>
                      <a:lnTo>
                        <a:pt x="894" y="180"/>
                      </a:lnTo>
                      <a:lnTo>
                        <a:pt x="894" y="180"/>
                      </a:lnTo>
                      <a:lnTo>
                        <a:pt x="892" y="180"/>
                      </a:lnTo>
                      <a:lnTo>
                        <a:pt x="892" y="180"/>
                      </a:lnTo>
                      <a:lnTo>
                        <a:pt x="892" y="180"/>
                      </a:lnTo>
                      <a:lnTo>
                        <a:pt x="892" y="180"/>
                      </a:lnTo>
                      <a:lnTo>
                        <a:pt x="890" y="180"/>
                      </a:lnTo>
                      <a:lnTo>
                        <a:pt x="890" y="180"/>
                      </a:lnTo>
                      <a:lnTo>
                        <a:pt x="890" y="180"/>
                      </a:lnTo>
                      <a:lnTo>
                        <a:pt x="888" y="180"/>
                      </a:lnTo>
                      <a:lnTo>
                        <a:pt x="888" y="180"/>
                      </a:lnTo>
                      <a:lnTo>
                        <a:pt x="888" y="180"/>
                      </a:lnTo>
                      <a:lnTo>
                        <a:pt x="886" y="180"/>
                      </a:lnTo>
                      <a:lnTo>
                        <a:pt x="886" y="180"/>
                      </a:lnTo>
                      <a:lnTo>
                        <a:pt x="884" y="180"/>
                      </a:lnTo>
                      <a:lnTo>
                        <a:pt x="884" y="180"/>
                      </a:lnTo>
                      <a:lnTo>
                        <a:pt x="884" y="182"/>
                      </a:lnTo>
                      <a:lnTo>
                        <a:pt x="884" y="182"/>
                      </a:lnTo>
                      <a:lnTo>
                        <a:pt x="882" y="182"/>
                      </a:lnTo>
                      <a:lnTo>
                        <a:pt x="882" y="182"/>
                      </a:lnTo>
                      <a:lnTo>
                        <a:pt x="882" y="182"/>
                      </a:lnTo>
                      <a:lnTo>
                        <a:pt x="880" y="182"/>
                      </a:lnTo>
                      <a:lnTo>
                        <a:pt x="880" y="182"/>
                      </a:lnTo>
                      <a:lnTo>
                        <a:pt x="878" y="182"/>
                      </a:lnTo>
                      <a:lnTo>
                        <a:pt x="878" y="182"/>
                      </a:lnTo>
                      <a:lnTo>
                        <a:pt x="878" y="182"/>
                      </a:lnTo>
                      <a:lnTo>
                        <a:pt x="878" y="182"/>
                      </a:lnTo>
                      <a:lnTo>
                        <a:pt x="878" y="184"/>
                      </a:lnTo>
                      <a:lnTo>
                        <a:pt x="878" y="184"/>
                      </a:lnTo>
                      <a:lnTo>
                        <a:pt x="878" y="184"/>
                      </a:lnTo>
                      <a:lnTo>
                        <a:pt x="880" y="184"/>
                      </a:lnTo>
                      <a:lnTo>
                        <a:pt x="880" y="182"/>
                      </a:lnTo>
                      <a:lnTo>
                        <a:pt x="880" y="182"/>
                      </a:lnTo>
                      <a:lnTo>
                        <a:pt x="882" y="182"/>
                      </a:lnTo>
                      <a:lnTo>
                        <a:pt x="882" y="184"/>
                      </a:lnTo>
                      <a:lnTo>
                        <a:pt x="882" y="184"/>
                      </a:lnTo>
                      <a:lnTo>
                        <a:pt x="882" y="186"/>
                      </a:lnTo>
                      <a:lnTo>
                        <a:pt x="882" y="186"/>
                      </a:lnTo>
                      <a:lnTo>
                        <a:pt x="882" y="188"/>
                      </a:lnTo>
                      <a:lnTo>
                        <a:pt x="882" y="188"/>
                      </a:lnTo>
                      <a:lnTo>
                        <a:pt x="882" y="190"/>
                      </a:lnTo>
                      <a:lnTo>
                        <a:pt x="880" y="190"/>
                      </a:lnTo>
                      <a:lnTo>
                        <a:pt x="880" y="190"/>
                      </a:lnTo>
                      <a:lnTo>
                        <a:pt x="880" y="190"/>
                      </a:lnTo>
                      <a:lnTo>
                        <a:pt x="880" y="192"/>
                      </a:lnTo>
                      <a:lnTo>
                        <a:pt x="880" y="192"/>
                      </a:lnTo>
                      <a:lnTo>
                        <a:pt x="880" y="192"/>
                      </a:lnTo>
                      <a:lnTo>
                        <a:pt x="880" y="193"/>
                      </a:lnTo>
                      <a:lnTo>
                        <a:pt x="880" y="193"/>
                      </a:lnTo>
                      <a:lnTo>
                        <a:pt x="880" y="195"/>
                      </a:lnTo>
                      <a:lnTo>
                        <a:pt x="880" y="195"/>
                      </a:lnTo>
                      <a:lnTo>
                        <a:pt x="878" y="195"/>
                      </a:lnTo>
                      <a:lnTo>
                        <a:pt x="878" y="197"/>
                      </a:lnTo>
                      <a:lnTo>
                        <a:pt x="878" y="197"/>
                      </a:lnTo>
                      <a:lnTo>
                        <a:pt x="878" y="197"/>
                      </a:lnTo>
                      <a:lnTo>
                        <a:pt x="878" y="199"/>
                      </a:lnTo>
                      <a:lnTo>
                        <a:pt x="878" y="199"/>
                      </a:lnTo>
                      <a:lnTo>
                        <a:pt x="878" y="199"/>
                      </a:lnTo>
                      <a:lnTo>
                        <a:pt x="878" y="201"/>
                      </a:lnTo>
                      <a:lnTo>
                        <a:pt x="878" y="201"/>
                      </a:lnTo>
                      <a:lnTo>
                        <a:pt x="878" y="201"/>
                      </a:lnTo>
                      <a:lnTo>
                        <a:pt x="876" y="201"/>
                      </a:lnTo>
                      <a:lnTo>
                        <a:pt x="876" y="203"/>
                      </a:lnTo>
                      <a:lnTo>
                        <a:pt x="876" y="203"/>
                      </a:lnTo>
                      <a:lnTo>
                        <a:pt x="876" y="203"/>
                      </a:lnTo>
                      <a:lnTo>
                        <a:pt x="876" y="203"/>
                      </a:lnTo>
                      <a:lnTo>
                        <a:pt x="876" y="205"/>
                      </a:lnTo>
                      <a:lnTo>
                        <a:pt x="876" y="205"/>
                      </a:lnTo>
                      <a:lnTo>
                        <a:pt x="875" y="205"/>
                      </a:lnTo>
                      <a:lnTo>
                        <a:pt x="875" y="205"/>
                      </a:lnTo>
                      <a:lnTo>
                        <a:pt x="875" y="205"/>
                      </a:lnTo>
                      <a:lnTo>
                        <a:pt x="875" y="207"/>
                      </a:lnTo>
                      <a:lnTo>
                        <a:pt x="873" y="207"/>
                      </a:lnTo>
                      <a:lnTo>
                        <a:pt x="873" y="207"/>
                      </a:lnTo>
                      <a:lnTo>
                        <a:pt x="873" y="207"/>
                      </a:lnTo>
                      <a:lnTo>
                        <a:pt x="873" y="207"/>
                      </a:lnTo>
                      <a:lnTo>
                        <a:pt x="871" y="207"/>
                      </a:lnTo>
                      <a:lnTo>
                        <a:pt x="871" y="209"/>
                      </a:lnTo>
                      <a:lnTo>
                        <a:pt x="871" y="209"/>
                      </a:lnTo>
                      <a:lnTo>
                        <a:pt x="871" y="209"/>
                      </a:lnTo>
                      <a:lnTo>
                        <a:pt x="871" y="209"/>
                      </a:lnTo>
                      <a:lnTo>
                        <a:pt x="871" y="211"/>
                      </a:lnTo>
                      <a:lnTo>
                        <a:pt x="869" y="211"/>
                      </a:lnTo>
                      <a:lnTo>
                        <a:pt x="869" y="211"/>
                      </a:lnTo>
                      <a:lnTo>
                        <a:pt x="869" y="213"/>
                      </a:lnTo>
                      <a:lnTo>
                        <a:pt x="869" y="213"/>
                      </a:lnTo>
                      <a:lnTo>
                        <a:pt x="869" y="213"/>
                      </a:lnTo>
                      <a:lnTo>
                        <a:pt x="867" y="213"/>
                      </a:lnTo>
                      <a:lnTo>
                        <a:pt x="867" y="213"/>
                      </a:lnTo>
                      <a:lnTo>
                        <a:pt x="867" y="215"/>
                      </a:lnTo>
                      <a:lnTo>
                        <a:pt x="867" y="215"/>
                      </a:lnTo>
                      <a:lnTo>
                        <a:pt x="867" y="215"/>
                      </a:lnTo>
                      <a:lnTo>
                        <a:pt x="867" y="215"/>
                      </a:lnTo>
                      <a:lnTo>
                        <a:pt x="865" y="215"/>
                      </a:lnTo>
                      <a:lnTo>
                        <a:pt x="865" y="215"/>
                      </a:lnTo>
                      <a:lnTo>
                        <a:pt x="863" y="215"/>
                      </a:lnTo>
                      <a:lnTo>
                        <a:pt x="863" y="215"/>
                      </a:lnTo>
                      <a:lnTo>
                        <a:pt x="863" y="215"/>
                      </a:lnTo>
                      <a:lnTo>
                        <a:pt x="863" y="213"/>
                      </a:lnTo>
                      <a:lnTo>
                        <a:pt x="863" y="213"/>
                      </a:lnTo>
                      <a:lnTo>
                        <a:pt x="863" y="213"/>
                      </a:lnTo>
                      <a:lnTo>
                        <a:pt x="863" y="213"/>
                      </a:lnTo>
                      <a:lnTo>
                        <a:pt x="865" y="213"/>
                      </a:lnTo>
                      <a:lnTo>
                        <a:pt x="865" y="211"/>
                      </a:lnTo>
                      <a:lnTo>
                        <a:pt x="865" y="211"/>
                      </a:lnTo>
                      <a:lnTo>
                        <a:pt x="863" y="211"/>
                      </a:lnTo>
                      <a:lnTo>
                        <a:pt x="863" y="211"/>
                      </a:lnTo>
                      <a:lnTo>
                        <a:pt x="863" y="211"/>
                      </a:lnTo>
                      <a:lnTo>
                        <a:pt x="863" y="209"/>
                      </a:lnTo>
                      <a:lnTo>
                        <a:pt x="861" y="209"/>
                      </a:lnTo>
                      <a:lnTo>
                        <a:pt x="861" y="211"/>
                      </a:lnTo>
                      <a:lnTo>
                        <a:pt x="861" y="211"/>
                      </a:lnTo>
                      <a:lnTo>
                        <a:pt x="861" y="211"/>
                      </a:lnTo>
                      <a:lnTo>
                        <a:pt x="859" y="211"/>
                      </a:lnTo>
                      <a:lnTo>
                        <a:pt x="859" y="209"/>
                      </a:lnTo>
                      <a:lnTo>
                        <a:pt x="859" y="209"/>
                      </a:lnTo>
                      <a:lnTo>
                        <a:pt x="859" y="209"/>
                      </a:lnTo>
                      <a:lnTo>
                        <a:pt x="857" y="209"/>
                      </a:lnTo>
                      <a:lnTo>
                        <a:pt x="857" y="209"/>
                      </a:lnTo>
                      <a:lnTo>
                        <a:pt x="857" y="207"/>
                      </a:lnTo>
                      <a:lnTo>
                        <a:pt x="857" y="207"/>
                      </a:lnTo>
                      <a:lnTo>
                        <a:pt x="857" y="207"/>
                      </a:lnTo>
                      <a:lnTo>
                        <a:pt x="855" y="207"/>
                      </a:lnTo>
                      <a:lnTo>
                        <a:pt x="855" y="207"/>
                      </a:lnTo>
                      <a:lnTo>
                        <a:pt x="857" y="207"/>
                      </a:lnTo>
                      <a:lnTo>
                        <a:pt x="857" y="209"/>
                      </a:lnTo>
                      <a:lnTo>
                        <a:pt x="857" y="209"/>
                      </a:lnTo>
                      <a:lnTo>
                        <a:pt x="857" y="211"/>
                      </a:lnTo>
                      <a:lnTo>
                        <a:pt x="857" y="211"/>
                      </a:lnTo>
                      <a:lnTo>
                        <a:pt x="857" y="213"/>
                      </a:lnTo>
                      <a:lnTo>
                        <a:pt x="857" y="213"/>
                      </a:lnTo>
                      <a:lnTo>
                        <a:pt x="857" y="213"/>
                      </a:lnTo>
                      <a:lnTo>
                        <a:pt x="857" y="213"/>
                      </a:lnTo>
                      <a:lnTo>
                        <a:pt x="857" y="213"/>
                      </a:lnTo>
                      <a:lnTo>
                        <a:pt x="857" y="215"/>
                      </a:lnTo>
                      <a:lnTo>
                        <a:pt x="857" y="215"/>
                      </a:lnTo>
                      <a:lnTo>
                        <a:pt x="859" y="215"/>
                      </a:lnTo>
                      <a:lnTo>
                        <a:pt x="859" y="216"/>
                      </a:lnTo>
                      <a:lnTo>
                        <a:pt x="859" y="216"/>
                      </a:lnTo>
                      <a:lnTo>
                        <a:pt x="859" y="216"/>
                      </a:lnTo>
                      <a:lnTo>
                        <a:pt x="861" y="216"/>
                      </a:lnTo>
                      <a:lnTo>
                        <a:pt x="861" y="218"/>
                      </a:lnTo>
                      <a:lnTo>
                        <a:pt x="861" y="218"/>
                      </a:lnTo>
                      <a:lnTo>
                        <a:pt x="861" y="218"/>
                      </a:lnTo>
                      <a:lnTo>
                        <a:pt x="863" y="218"/>
                      </a:lnTo>
                      <a:lnTo>
                        <a:pt x="863" y="218"/>
                      </a:lnTo>
                      <a:lnTo>
                        <a:pt x="863" y="220"/>
                      </a:lnTo>
                      <a:lnTo>
                        <a:pt x="863" y="220"/>
                      </a:lnTo>
                      <a:lnTo>
                        <a:pt x="863" y="220"/>
                      </a:lnTo>
                      <a:lnTo>
                        <a:pt x="863" y="222"/>
                      </a:lnTo>
                      <a:lnTo>
                        <a:pt x="863" y="222"/>
                      </a:lnTo>
                      <a:lnTo>
                        <a:pt x="863" y="224"/>
                      </a:lnTo>
                      <a:lnTo>
                        <a:pt x="863" y="224"/>
                      </a:lnTo>
                      <a:lnTo>
                        <a:pt x="863" y="226"/>
                      </a:lnTo>
                      <a:lnTo>
                        <a:pt x="863" y="226"/>
                      </a:lnTo>
                      <a:lnTo>
                        <a:pt x="863" y="228"/>
                      </a:lnTo>
                      <a:lnTo>
                        <a:pt x="863" y="228"/>
                      </a:lnTo>
                      <a:lnTo>
                        <a:pt x="861" y="228"/>
                      </a:lnTo>
                      <a:lnTo>
                        <a:pt x="861" y="228"/>
                      </a:lnTo>
                      <a:lnTo>
                        <a:pt x="861" y="228"/>
                      </a:lnTo>
                      <a:lnTo>
                        <a:pt x="861" y="230"/>
                      </a:lnTo>
                      <a:lnTo>
                        <a:pt x="861" y="230"/>
                      </a:lnTo>
                      <a:lnTo>
                        <a:pt x="861" y="230"/>
                      </a:lnTo>
                      <a:lnTo>
                        <a:pt x="861" y="232"/>
                      </a:lnTo>
                      <a:lnTo>
                        <a:pt x="861" y="232"/>
                      </a:lnTo>
                      <a:lnTo>
                        <a:pt x="859" y="232"/>
                      </a:lnTo>
                      <a:lnTo>
                        <a:pt x="859" y="234"/>
                      </a:lnTo>
                      <a:lnTo>
                        <a:pt x="859" y="234"/>
                      </a:lnTo>
                      <a:lnTo>
                        <a:pt x="859" y="234"/>
                      </a:lnTo>
                      <a:lnTo>
                        <a:pt x="859" y="236"/>
                      </a:lnTo>
                      <a:lnTo>
                        <a:pt x="857" y="236"/>
                      </a:lnTo>
                      <a:lnTo>
                        <a:pt x="857" y="236"/>
                      </a:lnTo>
                      <a:lnTo>
                        <a:pt x="857" y="238"/>
                      </a:lnTo>
                      <a:lnTo>
                        <a:pt x="857" y="238"/>
                      </a:lnTo>
                      <a:lnTo>
                        <a:pt x="857" y="238"/>
                      </a:lnTo>
                      <a:lnTo>
                        <a:pt x="857" y="238"/>
                      </a:lnTo>
                      <a:lnTo>
                        <a:pt x="855" y="238"/>
                      </a:lnTo>
                      <a:lnTo>
                        <a:pt x="855" y="238"/>
                      </a:lnTo>
                      <a:lnTo>
                        <a:pt x="855" y="238"/>
                      </a:lnTo>
                      <a:lnTo>
                        <a:pt x="855" y="238"/>
                      </a:lnTo>
                      <a:lnTo>
                        <a:pt x="855" y="239"/>
                      </a:lnTo>
                      <a:lnTo>
                        <a:pt x="854" y="239"/>
                      </a:lnTo>
                      <a:lnTo>
                        <a:pt x="854" y="239"/>
                      </a:lnTo>
                      <a:lnTo>
                        <a:pt x="854" y="241"/>
                      </a:lnTo>
                      <a:lnTo>
                        <a:pt x="854" y="241"/>
                      </a:lnTo>
                      <a:lnTo>
                        <a:pt x="854" y="241"/>
                      </a:lnTo>
                      <a:lnTo>
                        <a:pt x="854" y="243"/>
                      </a:lnTo>
                      <a:lnTo>
                        <a:pt x="854" y="243"/>
                      </a:lnTo>
                      <a:lnTo>
                        <a:pt x="854" y="245"/>
                      </a:lnTo>
                      <a:lnTo>
                        <a:pt x="852" y="245"/>
                      </a:lnTo>
                      <a:lnTo>
                        <a:pt x="852" y="245"/>
                      </a:lnTo>
                      <a:lnTo>
                        <a:pt x="852" y="245"/>
                      </a:lnTo>
                      <a:lnTo>
                        <a:pt x="852" y="245"/>
                      </a:lnTo>
                      <a:lnTo>
                        <a:pt x="852" y="247"/>
                      </a:lnTo>
                      <a:lnTo>
                        <a:pt x="852" y="247"/>
                      </a:lnTo>
                      <a:lnTo>
                        <a:pt x="852" y="247"/>
                      </a:lnTo>
                      <a:lnTo>
                        <a:pt x="852" y="249"/>
                      </a:lnTo>
                      <a:lnTo>
                        <a:pt x="850" y="249"/>
                      </a:lnTo>
                      <a:lnTo>
                        <a:pt x="850" y="249"/>
                      </a:lnTo>
                      <a:lnTo>
                        <a:pt x="850" y="249"/>
                      </a:lnTo>
                      <a:lnTo>
                        <a:pt x="850" y="251"/>
                      </a:lnTo>
                      <a:lnTo>
                        <a:pt x="850" y="251"/>
                      </a:lnTo>
                      <a:lnTo>
                        <a:pt x="850" y="251"/>
                      </a:lnTo>
                      <a:lnTo>
                        <a:pt x="850" y="253"/>
                      </a:lnTo>
                      <a:lnTo>
                        <a:pt x="848" y="253"/>
                      </a:lnTo>
                      <a:lnTo>
                        <a:pt x="848" y="253"/>
                      </a:lnTo>
                      <a:lnTo>
                        <a:pt x="848" y="253"/>
                      </a:lnTo>
                      <a:lnTo>
                        <a:pt x="846" y="253"/>
                      </a:lnTo>
                      <a:lnTo>
                        <a:pt x="846" y="253"/>
                      </a:lnTo>
                      <a:lnTo>
                        <a:pt x="846" y="253"/>
                      </a:lnTo>
                      <a:lnTo>
                        <a:pt x="846" y="251"/>
                      </a:lnTo>
                      <a:lnTo>
                        <a:pt x="846" y="251"/>
                      </a:lnTo>
                      <a:lnTo>
                        <a:pt x="846" y="251"/>
                      </a:lnTo>
                      <a:lnTo>
                        <a:pt x="846" y="249"/>
                      </a:lnTo>
                      <a:lnTo>
                        <a:pt x="846" y="249"/>
                      </a:lnTo>
                      <a:lnTo>
                        <a:pt x="846" y="247"/>
                      </a:lnTo>
                      <a:lnTo>
                        <a:pt x="846" y="247"/>
                      </a:lnTo>
                      <a:lnTo>
                        <a:pt x="846" y="247"/>
                      </a:lnTo>
                      <a:lnTo>
                        <a:pt x="846" y="245"/>
                      </a:lnTo>
                      <a:lnTo>
                        <a:pt x="846" y="245"/>
                      </a:lnTo>
                      <a:lnTo>
                        <a:pt x="846" y="245"/>
                      </a:lnTo>
                      <a:lnTo>
                        <a:pt x="846" y="243"/>
                      </a:lnTo>
                      <a:lnTo>
                        <a:pt x="846" y="243"/>
                      </a:lnTo>
                      <a:lnTo>
                        <a:pt x="846" y="243"/>
                      </a:lnTo>
                      <a:lnTo>
                        <a:pt x="846" y="241"/>
                      </a:lnTo>
                      <a:lnTo>
                        <a:pt x="848" y="241"/>
                      </a:lnTo>
                      <a:lnTo>
                        <a:pt x="848" y="241"/>
                      </a:lnTo>
                      <a:lnTo>
                        <a:pt x="848" y="241"/>
                      </a:lnTo>
                      <a:lnTo>
                        <a:pt x="848" y="239"/>
                      </a:lnTo>
                      <a:lnTo>
                        <a:pt x="848" y="239"/>
                      </a:lnTo>
                      <a:lnTo>
                        <a:pt x="850" y="239"/>
                      </a:lnTo>
                      <a:lnTo>
                        <a:pt x="850" y="238"/>
                      </a:lnTo>
                      <a:lnTo>
                        <a:pt x="850" y="238"/>
                      </a:lnTo>
                      <a:lnTo>
                        <a:pt x="850" y="238"/>
                      </a:lnTo>
                      <a:lnTo>
                        <a:pt x="850" y="238"/>
                      </a:lnTo>
                      <a:lnTo>
                        <a:pt x="850" y="238"/>
                      </a:lnTo>
                      <a:lnTo>
                        <a:pt x="850" y="238"/>
                      </a:lnTo>
                      <a:lnTo>
                        <a:pt x="850" y="236"/>
                      </a:lnTo>
                      <a:lnTo>
                        <a:pt x="850" y="236"/>
                      </a:lnTo>
                      <a:lnTo>
                        <a:pt x="848" y="236"/>
                      </a:lnTo>
                      <a:lnTo>
                        <a:pt x="848" y="236"/>
                      </a:lnTo>
                      <a:lnTo>
                        <a:pt x="848" y="236"/>
                      </a:lnTo>
                      <a:lnTo>
                        <a:pt x="848" y="234"/>
                      </a:lnTo>
                      <a:lnTo>
                        <a:pt x="848" y="234"/>
                      </a:lnTo>
                      <a:lnTo>
                        <a:pt x="848" y="232"/>
                      </a:lnTo>
                      <a:lnTo>
                        <a:pt x="848" y="232"/>
                      </a:lnTo>
                      <a:lnTo>
                        <a:pt x="848" y="232"/>
                      </a:lnTo>
                      <a:lnTo>
                        <a:pt x="848" y="232"/>
                      </a:lnTo>
                      <a:lnTo>
                        <a:pt x="846" y="232"/>
                      </a:lnTo>
                      <a:lnTo>
                        <a:pt x="846" y="232"/>
                      </a:lnTo>
                      <a:lnTo>
                        <a:pt x="846" y="232"/>
                      </a:lnTo>
                      <a:lnTo>
                        <a:pt x="846" y="234"/>
                      </a:lnTo>
                      <a:lnTo>
                        <a:pt x="846" y="234"/>
                      </a:lnTo>
                      <a:lnTo>
                        <a:pt x="846" y="234"/>
                      </a:lnTo>
                      <a:lnTo>
                        <a:pt x="846" y="236"/>
                      </a:lnTo>
                      <a:lnTo>
                        <a:pt x="846" y="236"/>
                      </a:lnTo>
                      <a:lnTo>
                        <a:pt x="846" y="236"/>
                      </a:lnTo>
                      <a:lnTo>
                        <a:pt x="846" y="236"/>
                      </a:lnTo>
                      <a:lnTo>
                        <a:pt x="844" y="236"/>
                      </a:lnTo>
                      <a:lnTo>
                        <a:pt x="844" y="236"/>
                      </a:lnTo>
                      <a:lnTo>
                        <a:pt x="844" y="234"/>
                      </a:lnTo>
                      <a:lnTo>
                        <a:pt x="844" y="234"/>
                      </a:lnTo>
                      <a:lnTo>
                        <a:pt x="844" y="232"/>
                      </a:lnTo>
                      <a:lnTo>
                        <a:pt x="844" y="232"/>
                      </a:lnTo>
                      <a:lnTo>
                        <a:pt x="844" y="232"/>
                      </a:lnTo>
                      <a:lnTo>
                        <a:pt x="844" y="230"/>
                      </a:lnTo>
                      <a:lnTo>
                        <a:pt x="844" y="230"/>
                      </a:lnTo>
                      <a:lnTo>
                        <a:pt x="844" y="230"/>
                      </a:lnTo>
                      <a:lnTo>
                        <a:pt x="844" y="228"/>
                      </a:lnTo>
                      <a:lnTo>
                        <a:pt x="842" y="228"/>
                      </a:lnTo>
                      <a:lnTo>
                        <a:pt x="842" y="228"/>
                      </a:lnTo>
                      <a:lnTo>
                        <a:pt x="842" y="228"/>
                      </a:lnTo>
                      <a:lnTo>
                        <a:pt x="842" y="228"/>
                      </a:lnTo>
                      <a:lnTo>
                        <a:pt x="840" y="228"/>
                      </a:lnTo>
                      <a:lnTo>
                        <a:pt x="840" y="226"/>
                      </a:lnTo>
                      <a:lnTo>
                        <a:pt x="840" y="226"/>
                      </a:lnTo>
                      <a:lnTo>
                        <a:pt x="840" y="226"/>
                      </a:lnTo>
                      <a:lnTo>
                        <a:pt x="840" y="224"/>
                      </a:lnTo>
                      <a:lnTo>
                        <a:pt x="840" y="224"/>
                      </a:lnTo>
                      <a:lnTo>
                        <a:pt x="840" y="224"/>
                      </a:lnTo>
                      <a:lnTo>
                        <a:pt x="840" y="224"/>
                      </a:lnTo>
                      <a:lnTo>
                        <a:pt x="840" y="224"/>
                      </a:lnTo>
                      <a:lnTo>
                        <a:pt x="840" y="222"/>
                      </a:lnTo>
                      <a:lnTo>
                        <a:pt x="840" y="222"/>
                      </a:lnTo>
                      <a:lnTo>
                        <a:pt x="840" y="222"/>
                      </a:lnTo>
                      <a:lnTo>
                        <a:pt x="840" y="220"/>
                      </a:lnTo>
                      <a:lnTo>
                        <a:pt x="840" y="220"/>
                      </a:lnTo>
                      <a:lnTo>
                        <a:pt x="840" y="220"/>
                      </a:lnTo>
                      <a:lnTo>
                        <a:pt x="840" y="220"/>
                      </a:lnTo>
                      <a:lnTo>
                        <a:pt x="840" y="218"/>
                      </a:lnTo>
                      <a:lnTo>
                        <a:pt x="840" y="218"/>
                      </a:lnTo>
                      <a:lnTo>
                        <a:pt x="838" y="218"/>
                      </a:lnTo>
                      <a:lnTo>
                        <a:pt x="838" y="216"/>
                      </a:lnTo>
                      <a:lnTo>
                        <a:pt x="838" y="216"/>
                      </a:lnTo>
                      <a:lnTo>
                        <a:pt x="840" y="216"/>
                      </a:lnTo>
                      <a:lnTo>
                        <a:pt x="840" y="215"/>
                      </a:lnTo>
                      <a:lnTo>
                        <a:pt x="840" y="215"/>
                      </a:lnTo>
                      <a:lnTo>
                        <a:pt x="838" y="215"/>
                      </a:lnTo>
                      <a:lnTo>
                        <a:pt x="838" y="215"/>
                      </a:lnTo>
                      <a:lnTo>
                        <a:pt x="838" y="215"/>
                      </a:lnTo>
                      <a:lnTo>
                        <a:pt x="838" y="216"/>
                      </a:lnTo>
                      <a:lnTo>
                        <a:pt x="838" y="216"/>
                      </a:lnTo>
                      <a:lnTo>
                        <a:pt x="838" y="218"/>
                      </a:lnTo>
                      <a:lnTo>
                        <a:pt x="838" y="218"/>
                      </a:lnTo>
                      <a:lnTo>
                        <a:pt x="838" y="218"/>
                      </a:lnTo>
                      <a:lnTo>
                        <a:pt x="838" y="220"/>
                      </a:lnTo>
                      <a:lnTo>
                        <a:pt x="838" y="220"/>
                      </a:lnTo>
                      <a:lnTo>
                        <a:pt x="838" y="220"/>
                      </a:lnTo>
                      <a:lnTo>
                        <a:pt x="838" y="222"/>
                      </a:lnTo>
                      <a:lnTo>
                        <a:pt x="838" y="222"/>
                      </a:lnTo>
                      <a:lnTo>
                        <a:pt x="838" y="224"/>
                      </a:lnTo>
                      <a:lnTo>
                        <a:pt x="838" y="224"/>
                      </a:lnTo>
                      <a:lnTo>
                        <a:pt x="838" y="224"/>
                      </a:lnTo>
                      <a:lnTo>
                        <a:pt x="838" y="224"/>
                      </a:lnTo>
                      <a:lnTo>
                        <a:pt x="838" y="226"/>
                      </a:lnTo>
                      <a:lnTo>
                        <a:pt x="840" y="226"/>
                      </a:lnTo>
                      <a:lnTo>
                        <a:pt x="840" y="226"/>
                      </a:lnTo>
                      <a:lnTo>
                        <a:pt x="840" y="228"/>
                      </a:lnTo>
                      <a:lnTo>
                        <a:pt x="840" y="228"/>
                      </a:lnTo>
                      <a:lnTo>
                        <a:pt x="840" y="228"/>
                      </a:lnTo>
                      <a:lnTo>
                        <a:pt x="840" y="230"/>
                      </a:lnTo>
                      <a:lnTo>
                        <a:pt x="840" y="230"/>
                      </a:lnTo>
                      <a:lnTo>
                        <a:pt x="840" y="230"/>
                      </a:lnTo>
                      <a:lnTo>
                        <a:pt x="840" y="230"/>
                      </a:lnTo>
                      <a:lnTo>
                        <a:pt x="840" y="232"/>
                      </a:lnTo>
                      <a:lnTo>
                        <a:pt x="840" y="232"/>
                      </a:lnTo>
                      <a:lnTo>
                        <a:pt x="840" y="232"/>
                      </a:lnTo>
                      <a:lnTo>
                        <a:pt x="840" y="232"/>
                      </a:lnTo>
                      <a:lnTo>
                        <a:pt x="840" y="234"/>
                      </a:lnTo>
                      <a:lnTo>
                        <a:pt x="840" y="234"/>
                      </a:lnTo>
                      <a:lnTo>
                        <a:pt x="840" y="234"/>
                      </a:lnTo>
                      <a:lnTo>
                        <a:pt x="840" y="234"/>
                      </a:lnTo>
                      <a:lnTo>
                        <a:pt x="840" y="234"/>
                      </a:lnTo>
                      <a:lnTo>
                        <a:pt x="838" y="234"/>
                      </a:lnTo>
                      <a:lnTo>
                        <a:pt x="838" y="232"/>
                      </a:lnTo>
                      <a:lnTo>
                        <a:pt x="838" y="232"/>
                      </a:lnTo>
                      <a:lnTo>
                        <a:pt x="838" y="232"/>
                      </a:lnTo>
                      <a:lnTo>
                        <a:pt x="838" y="234"/>
                      </a:lnTo>
                      <a:lnTo>
                        <a:pt x="838" y="234"/>
                      </a:lnTo>
                      <a:lnTo>
                        <a:pt x="838" y="234"/>
                      </a:lnTo>
                      <a:lnTo>
                        <a:pt x="838" y="234"/>
                      </a:lnTo>
                      <a:lnTo>
                        <a:pt x="840" y="234"/>
                      </a:lnTo>
                      <a:lnTo>
                        <a:pt x="840" y="236"/>
                      </a:lnTo>
                      <a:lnTo>
                        <a:pt x="840" y="236"/>
                      </a:lnTo>
                      <a:lnTo>
                        <a:pt x="840" y="236"/>
                      </a:lnTo>
                      <a:lnTo>
                        <a:pt x="840" y="236"/>
                      </a:lnTo>
                      <a:lnTo>
                        <a:pt x="842" y="236"/>
                      </a:lnTo>
                      <a:lnTo>
                        <a:pt x="842" y="236"/>
                      </a:lnTo>
                      <a:lnTo>
                        <a:pt x="842" y="238"/>
                      </a:lnTo>
                      <a:lnTo>
                        <a:pt x="842" y="238"/>
                      </a:lnTo>
                      <a:lnTo>
                        <a:pt x="842" y="238"/>
                      </a:lnTo>
                      <a:lnTo>
                        <a:pt x="842" y="238"/>
                      </a:lnTo>
                      <a:lnTo>
                        <a:pt x="840" y="238"/>
                      </a:lnTo>
                      <a:lnTo>
                        <a:pt x="840" y="239"/>
                      </a:lnTo>
                      <a:lnTo>
                        <a:pt x="840" y="239"/>
                      </a:lnTo>
                      <a:lnTo>
                        <a:pt x="840" y="241"/>
                      </a:lnTo>
                      <a:lnTo>
                        <a:pt x="840" y="241"/>
                      </a:lnTo>
                      <a:lnTo>
                        <a:pt x="842" y="241"/>
                      </a:lnTo>
                      <a:lnTo>
                        <a:pt x="842" y="243"/>
                      </a:lnTo>
                      <a:lnTo>
                        <a:pt x="840" y="243"/>
                      </a:lnTo>
                      <a:lnTo>
                        <a:pt x="840" y="243"/>
                      </a:lnTo>
                      <a:lnTo>
                        <a:pt x="842" y="243"/>
                      </a:lnTo>
                      <a:lnTo>
                        <a:pt x="842" y="245"/>
                      </a:lnTo>
                      <a:lnTo>
                        <a:pt x="842" y="245"/>
                      </a:lnTo>
                      <a:lnTo>
                        <a:pt x="842" y="245"/>
                      </a:lnTo>
                      <a:lnTo>
                        <a:pt x="842" y="245"/>
                      </a:lnTo>
                      <a:lnTo>
                        <a:pt x="842" y="247"/>
                      </a:lnTo>
                      <a:lnTo>
                        <a:pt x="842" y="247"/>
                      </a:lnTo>
                      <a:lnTo>
                        <a:pt x="842" y="247"/>
                      </a:lnTo>
                      <a:lnTo>
                        <a:pt x="842" y="249"/>
                      </a:lnTo>
                      <a:lnTo>
                        <a:pt x="840" y="249"/>
                      </a:lnTo>
                      <a:lnTo>
                        <a:pt x="840" y="249"/>
                      </a:lnTo>
                      <a:lnTo>
                        <a:pt x="840" y="249"/>
                      </a:lnTo>
                      <a:lnTo>
                        <a:pt x="840" y="249"/>
                      </a:lnTo>
                      <a:lnTo>
                        <a:pt x="838" y="249"/>
                      </a:lnTo>
                      <a:lnTo>
                        <a:pt x="838" y="251"/>
                      </a:lnTo>
                      <a:lnTo>
                        <a:pt x="840" y="251"/>
                      </a:lnTo>
                      <a:lnTo>
                        <a:pt x="840" y="251"/>
                      </a:lnTo>
                      <a:lnTo>
                        <a:pt x="840" y="251"/>
                      </a:lnTo>
                      <a:lnTo>
                        <a:pt x="840" y="251"/>
                      </a:lnTo>
                      <a:lnTo>
                        <a:pt x="840" y="253"/>
                      </a:lnTo>
                      <a:lnTo>
                        <a:pt x="842" y="253"/>
                      </a:lnTo>
                      <a:lnTo>
                        <a:pt x="842" y="253"/>
                      </a:lnTo>
                      <a:lnTo>
                        <a:pt x="842" y="253"/>
                      </a:lnTo>
                      <a:lnTo>
                        <a:pt x="840" y="253"/>
                      </a:lnTo>
                      <a:lnTo>
                        <a:pt x="840" y="255"/>
                      </a:lnTo>
                      <a:lnTo>
                        <a:pt x="842" y="255"/>
                      </a:lnTo>
                      <a:lnTo>
                        <a:pt x="842" y="255"/>
                      </a:lnTo>
                      <a:lnTo>
                        <a:pt x="842" y="255"/>
                      </a:lnTo>
                      <a:lnTo>
                        <a:pt x="844" y="255"/>
                      </a:lnTo>
                      <a:lnTo>
                        <a:pt x="844" y="255"/>
                      </a:lnTo>
                      <a:lnTo>
                        <a:pt x="844" y="255"/>
                      </a:lnTo>
                      <a:lnTo>
                        <a:pt x="846" y="255"/>
                      </a:lnTo>
                      <a:lnTo>
                        <a:pt x="846" y="255"/>
                      </a:lnTo>
                      <a:lnTo>
                        <a:pt x="846" y="255"/>
                      </a:lnTo>
                      <a:lnTo>
                        <a:pt x="846" y="257"/>
                      </a:lnTo>
                      <a:lnTo>
                        <a:pt x="846" y="257"/>
                      </a:lnTo>
                      <a:lnTo>
                        <a:pt x="846" y="259"/>
                      </a:lnTo>
                      <a:lnTo>
                        <a:pt x="846" y="259"/>
                      </a:lnTo>
                      <a:lnTo>
                        <a:pt x="848" y="259"/>
                      </a:lnTo>
                      <a:lnTo>
                        <a:pt x="848" y="261"/>
                      </a:lnTo>
                      <a:lnTo>
                        <a:pt x="848" y="261"/>
                      </a:lnTo>
                      <a:lnTo>
                        <a:pt x="848" y="261"/>
                      </a:lnTo>
                      <a:lnTo>
                        <a:pt x="848" y="261"/>
                      </a:lnTo>
                      <a:lnTo>
                        <a:pt x="848" y="262"/>
                      </a:lnTo>
                      <a:lnTo>
                        <a:pt x="848" y="262"/>
                      </a:lnTo>
                      <a:lnTo>
                        <a:pt x="850" y="262"/>
                      </a:lnTo>
                      <a:lnTo>
                        <a:pt x="850" y="264"/>
                      </a:lnTo>
                      <a:lnTo>
                        <a:pt x="850" y="264"/>
                      </a:lnTo>
                      <a:lnTo>
                        <a:pt x="850" y="266"/>
                      </a:lnTo>
                      <a:lnTo>
                        <a:pt x="850" y="266"/>
                      </a:lnTo>
                      <a:lnTo>
                        <a:pt x="850" y="266"/>
                      </a:lnTo>
                      <a:lnTo>
                        <a:pt x="850" y="268"/>
                      </a:lnTo>
                      <a:lnTo>
                        <a:pt x="850" y="268"/>
                      </a:lnTo>
                      <a:lnTo>
                        <a:pt x="850" y="268"/>
                      </a:lnTo>
                      <a:lnTo>
                        <a:pt x="850" y="268"/>
                      </a:lnTo>
                      <a:lnTo>
                        <a:pt x="850" y="270"/>
                      </a:lnTo>
                      <a:lnTo>
                        <a:pt x="850" y="270"/>
                      </a:lnTo>
                      <a:lnTo>
                        <a:pt x="850" y="272"/>
                      </a:lnTo>
                      <a:lnTo>
                        <a:pt x="852" y="272"/>
                      </a:lnTo>
                      <a:lnTo>
                        <a:pt x="852" y="272"/>
                      </a:lnTo>
                      <a:lnTo>
                        <a:pt x="852" y="272"/>
                      </a:lnTo>
                      <a:lnTo>
                        <a:pt x="852" y="274"/>
                      </a:lnTo>
                      <a:lnTo>
                        <a:pt x="852" y="274"/>
                      </a:lnTo>
                      <a:lnTo>
                        <a:pt x="852" y="274"/>
                      </a:lnTo>
                      <a:lnTo>
                        <a:pt x="852" y="276"/>
                      </a:lnTo>
                      <a:lnTo>
                        <a:pt x="854" y="276"/>
                      </a:lnTo>
                      <a:lnTo>
                        <a:pt x="854" y="276"/>
                      </a:lnTo>
                      <a:lnTo>
                        <a:pt x="854" y="276"/>
                      </a:lnTo>
                      <a:lnTo>
                        <a:pt x="854" y="276"/>
                      </a:lnTo>
                      <a:lnTo>
                        <a:pt x="854" y="278"/>
                      </a:lnTo>
                      <a:lnTo>
                        <a:pt x="854" y="278"/>
                      </a:lnTo>
                      <a:lnTo>
                        <a:pt x="854" y="280"/>
                      </a:lnTo>
                      <a:lnTo>
                        <a:pt x="855" y="280"/>
                      </a:lnTo>
                      <a:lnTo>
                        <a:pt x="855" y="280"/>
                      </a:lnTo>
                      <a:lnTo>
                        <a:pt x="855" y="280"/>
                      </a:lnTo>
                      <a:lnTo>
                        <a:pt x="855" y="282"/>
                      </a:lnTo>
                      <a:lnTo>
                        <a:pt x="855" y="282"/>
                      </a:lnTo>
                      <a:lnTo>
                        <a:pt x="855" y="284"/>
                      </a:lnTo>
                      <a:lnTo>
                        <a:pt x="855" y="284"/>
                      </a:lnTo>
                      <a:lnTo>
                        <a:pt x="855" y="285"/>
                      </a:lnTo>
                      <a:lnTo>
                        <a:pt x="855" y="285"/>
                      </a:lnTo>
                      <a:lnTo>
                        <a:pt x="855" y="285"/>
                      </a:lnTo>
                      <a:lnTo>
                        <a:pt x="855" y="287"/>
                      </a:lnTo>
                      <a:lnTo>
                        <a:pt x="855" y="287"/>
                      </a:lnTo>
                      <a:lnTo>
                        <a:pt x="855" y="289"/>
                      </a:lnTo>
                      <a:lnTo>
                        <a:pt x="855" y="289"/>
                      </a:lnTo>
                      <a:lnTo>
                        <a:pt x="855" y="289"/>
                      </a:lnTo>
                      <a:lnTo>
                        <a:pt x="855" y="291"/>
                      </a:lnTo>
                      <a:lnTo>
                        <a:pt x="855" y="291"/>
                      </a:lnTo>
                      <a:lnTo>
                        <a:pt x="854" y="291"/>
                      </a:lnTo>
                      <a:lnTo>
                        <a:pt x="854" y="291"/>
                      </a:lnTo>
                      <a:lnTo>
                        <a:pt x="852" y="291"/>
                      </a:lnTo>
                      <a:lnTo>
                        <a:pt x="852" y="291"/>
                      </a:lnTo>
                      <a:lnTo>
                        <a:pt x="852" y="293"/>
                      </a:lnTo>
                      <a:lnTo>
                        <a:pt x="852" y="293"/>
                      </a:lnTo>
                      <a:lnTo>
                        <a:pt x="850" y="293"/>
                      </a:lnTo>
                      <a:lnTo>
                        <a:pt x="850" y="293"/>
                      </a:lnTo>
                      <a:lnTo>
                        <a:pt x="850" y="293"/>
                      </a:lnTo>
                      <a:lnTo>
                        <a:pt x="850" y="293"/>
                      </a:lnTo>
                      <a:lnTo>
                        <a:pt x="848" y="293"/>
                      </a:lnTo>
                      <a:lnTo>
                        <a:pt x="848" y="293"/>
                      </a:lnTo>
                      <a:lnTo>
                        <a:pt x="848" y="293"/>
                      </a:lnTo>
                      <a:lnTo>
                        <a:pt x="846" y="293"/>
                      </a:lnTo>
                      <a:lnTo>
                        <a:pt x="846" y="295"/>
                      </a:lnTo>
                      <a:lnTo>
                        <a:pt x="846" y="295"/>
                      </a:lnTo>
                      <a:lnTo>
                        <a:pt x="846" y="295"/>
                      </a:lnTo>
                      <a:lnTo>
                        <a:pt x="846" y="295"/>
                      </a:lnTo>
                      <a:lnTo>
                        <a:pt x="844" y="295"/>
                      </a:lnTo>
                      <a:lnTo>
                        <a:pt x="844" y="295"/>
                      </a:lnTo>
                      <a:lnTo>
                        <a:pt x="844" y="297"/>
                      </a:lnTo>
                      <a:lnTo>
                        <a:pt x="844" y="297"/>
                      </a:lnTo>
                      <a:lnTo>
                        <a:pt x="844" y="297"/>
                      </a:lnTo>
                      <a:lnTo>
                        <a:pt x="842" y="297"/>
                      </a:lnTo>
                      <a:lnTo>
                        <a:pt x="842" y="299"/>
                      </a:lnTo>
                      <a:lnTo>
                        <a:pt x="842" y="299"/>
                      </a:lnTo>
                      <a:lnTo>
                        <a:pt x="840" y="299"/>
                      </a:lnTo>
                      <a:lnTo>
                        <a:pt x="840" y="299"/>
                      </a:lnTo>
                      <a:lnTo>
                        <a:pt x="840" y="299"/>
                      </a:lnTo>
                      <a:lnTo>
                        <a:pt x="840" y="301"/>
                      </a:lnTo>
                      <a:lnTo>
                        <a:pt x="840" y="301"/>
                      </a:lnTo>
                      <a:lnTo>
                        <a:pt x="840" y="301"/>
                      </a:lnTo>
                      <a:lnTo>
                        <a:pt x="838" y="301"/>
                      </a:lnTo>
                      <a:lnTo>
                        <a:pt x="838" y="301"/>
                      </a:lnTo>
                      <a:lnTo>
                        <a:pt x="838" y="301"/>
                      </a:lnTo>
                      <a:lnTo>
                        <a:pt x="838" y="303"/>
                      </a:lnTo>
                      <a:lnTo>
                        <a:pt x="838" y="303"/>
                      </a:lnTo>
                      <a:lnTo>
                        <a:pt x="838" y="303"/>
                      </a:lnTo>
                      <a:lnTo>
                        <a:pt x="838" y="305"/>
                      </a:lnTo>
                      <a:lnTo>
                        <a:pt x="836" y="305"/>
                      </a:lnTo>
                      <a:lnTo>
                        <a:pt x="836" y="305"/>
                      </a:lnTo>
                      <a:lnTo>
                        <a:pt x="836" y="303"/>
                      </a:lnTo>
                      <a:lnTo>
                        <a:pt x="834" y="303"/>
                      </a:lnTo>
                      <a:lnTo>
                        <a:pt x="834" y="303"/>
                      </a:lnTo>
                      <a:lnTo>
                        <a:pt x="834" y="303"/>
                      </a:lnTo>
                      <a:lnTo>
                        <a:pt x="834" y="303"/>
                      </a:lnTo>
                      <a:lnTo>
                        <a:pt x="832" y="303"/>
                      </a:lnTo>
                      <a:lnTo>
                        <a:pt x="832" y="303"/>
                      </a:lnTo>
                      <a:lnTo>
                        <a:pt x="831" y="303"/>
                      </a:lnTo>
                      <a:lnTo>
                        <a:pt x="831" y="303"/>
                      </a:lnTo>
                      <a:lnTo>
                        <a:pt x="831" y="303"/>
                      </a:lnTo>
                      <a:lnTo>
                        <a:pt x="829" y="303"/>
                      </a:lnTo>
                      <a:lnTo>
                        <a:pt x="829" y="303"/>
                      </a:lnTo>
                      <a:lnTo>
                        <a:pt x="829" y="303"/>
                      </a:lnTo>
                      <a:lnTo>
                        <a:pt x="829" y="303"/>
                      </a:lnTo>
                      <a:lnTo>
                        <a:pt x="827" y="303"/>
                      </a:lnTo>
                      <a:lnTo>
                        <a:pt x="827" y="303"/>
                      </a:lnTo>
                      <a:lnTo>
                        <a:pt x="827" y="305"/>
                      </a:lnTo>
                      <a:lnTo>
                        <a:pt x="825" y="305"/>
                      </a:lnTo>
                      <a:lnTo>
                        <a:pt x="825" y="305"/>
                      </a:lnTo>
                      <a:lnTo>
                        <a:pt x="825" y="305"/>
                      </a:lnTo>
                      <a:lnTo>
                        <a:pt x="825" y="305"/>
                      </a:lnTo>
                      <a:lnTo>
                        <a:pt x="823" y="305"/>
                      </a:lnTo>
                      <a:lnTo>
                        <a:pt x="823" y="307"/>
                      </a:lnTo>
                      <a:lnTo>
                        <a:pt x="823" y="307"/>
                      </a:lnTo>
                      <a:lnTo>
                        <a:pt x="823" y="307"/>
                      </a:lnTo>
                      <a:lnTo>
                        <a:pt x="823" y="307"/>
                      </a:lnTo>
                      <a:lnTo>
                        <a:pt x="821" y="307"/>
                      </a:lnTo>
                      <a:lnTo>
                        <a:pt x="821" y="307"/>
                      </a:lnTo>
                      <a:lnTo>
                        <a:pt x="821" y="308"/>
                      </a:lnTo>
                      <a:lnTo>
                        <a:pt x="819" y="308"/>
                      </a:lnTo>
                      <a:lnTo>
                        <a:pt x="819" y="308"/>
                      </a:lnTo>
                      <a:lnTo>
                        <a:pt x="819" y="308"/>
                      </a:lnTo>
                      <a:lnTo>
                        <a:pt x="819" y="308"/>
                      </a:lnTo>
                      <a:lnTo>
                        <a:pt x="819" y="308"/>
                      </a:lnTo>
                      <a:lnTo>
                        <a:pt x="817" y="308"/>
                      </a:lnTo>
                      <a:lnTo>
                        <a:pt x="817" y="308"/>
                      </a:lnTo>
                      <a:lnTo>
                        <a:pt x="817" y="310"/>
                      </a:lnTo>
                      <a:lnTo>
                        <a:pt x="817" y="310"/>
                      </a:lnTo>
                      <a:lnTo>
                        <a:pt x="817" y="310"/>
                      </a:lnTo>
                      <a:lnTo>
                        <a:pt x="815" y="310"/>
                      </a:lnTo>
                      <a:lnTo>
                        <a:pt x="815" y="312"/>
                      </a:lnTo>
                      <a:lnTo>
                        <a:pt x="815" y="312"/>
                      </a:lnTo>
                      <a:lnTo>
                        <a:pt x="815" y="312"/>
                      </a:lnTo>
                      <a:lnTo>
                        <a:pt x="815" y="314"/>
                      </a:lnTo>
                      <a:lnTo>
                        <a:pt x="813" y="314"/>
                      </a:lnTo>
                      <a:lnTo>
                        <a:pt x="813" y="314"/>
                      </a:lnTo>
                      <a:lnTo>
                        <a:pt x="813" y="316"/>
                      </a:lnTo>
                      <a:lnTo>
                        <a:pt x="813" y="316"/>
                      </a:lnTo>
                      <a:lnTo>
                        <a:pt x="813" y="316"/>
                      </a:lnTo>
                      <a:lnTo>
                        <a:pt x="813" y="316"/>
                      </a:lnTo>
                      <a:lnTo>
                        <a:pt x="813" y="316"/>
                      </a:lnTo>
                      <a:lnTo>
                        <a:pt x="813" y="318"/>
                      </a:lnTo>
                      <a:lnTo>
                        <a:pt x="813" y="318"/>
                      </a:lnTo>
                      <a:lnTo>
                        <a:pt x="811" y="318"/>
                      </a:lnTo>
                      <a:lnTo>
                        <a:pt x="811" y="320"/>
                      </a:lnTo>
                      <a:lnTo>
                        <a:pt x="811" y="320"/>
                      </a:lnTo>
                      <a:lnTo>
                        <a:pt x="811" y="320"/>
                      </a:lnTo>
                      <a:lnTo>
                        <a:pt x="811" y="318"/>
                      </a:lnTo>
                      <a:lnTo>
                        <a:pt x="810" y="318"/>
                      </a:lnTo>
                      <a:lnTo>
                        <a:pt x="810" y="318"/>
                      </a:lnTo>
                      <a:lnTo>
                        <a:pt x="808" y="318"/>
                      </a:lnTo>
                      <a:lnTo>
                        <a:pt x="808" y="318"/>
                      </a:lnTo>
                      <a:lnTo>
                        <a:pt x="808" y="318"/>
                      </a:lnTo>
                      <a:lnTo>
                        <a:pt x="806" y="318"/>
                      </a:lnTo>
                      <a:lnTo>
                        <a:pt x="806" y="318"/>
                      </a:lnTo>
                      <a:lnTo>
                        <a:pt x="804" y="318"/>
                      </a:lnTo>
                      <a:lnTo>
                        <a:pt x="804" y="318"/>
                      </a:lnTo>
                      <a:lnTo>
                        <a:pt x="804" y="318"/>
                      </a:lnTo>
                      <a:lnTo>
                        <a:pt x="804" y="320"/>
                      </a:lnTo>
                      <a:lnTo>
                        <a:pt x="802" y="320"/>
                      </a:lnTo>
                      <a:lnTo>
                        <a:pt x="802" y="320"/>
                      </a:lnTo>
                      <a:lnTo>
                        <a:pt x="802" y="320"/>
                      </a:lnTo>
                      <a:lnTo>
                        <a:pt x="800" y="320"/>
                      </a:lnTo>
                      <a:lnTo>
                        <a:pt x="800" y="320"/>
                      </a:lnTo>
                      <a:lnTo>
                        <a:pt x="800" y="320"/>
                      </a:lnTo>
                      <a:lnTo>
                        <a:pt x="798" y="320"/>
                      </a:lnTo>
                      <a:lnTo>
                        <a:pt x="798" y="322"/>
                      </a:lnTo>
                      <a:lnTo>
                        <a:pt x="798" y="322"/>
                      </a:lnTo>
                      <a:lnTo>
                        <a:pt x="798" y="322"/>
                      </a:lnTo>
                      <a:lnTo>
                        <a:pt x="798" y="322"/>
                      </a:lnTo>
                      <a:lnTo>
                        <a:pt x="796" y="322"/>
                      </a:lnTo>
                      <a:lnTo>
                        <a:pt x="796" y="324"/>
                      </a:lnTo>
                      <a:lnTo>
                        <a:pt x="796" y="324"/>
                      </a:lnTo>
                      <a:lnTo>
                        <a:pt x="796" y="324"/>
                      </a:lnTo>
                      <a:lnTo>
                        <a:pt x="796" y="324"/>
                      </a:lnTo>
                      <a:lnTo>
                        <a:pt x="796" y="324"/>
                      </a:lnTo>
                      <a:lnTo>
                        <a:pt x="794" y="324"/>
                      </a:lnTo>
                      <a:lnTo>
                        <a:pt x="794" y="326"/>
                      </a:lnTo>
                      <a:lnTo>
                        <a:pt x="794" y="326"/>
                      </a:lnTo>
                      <a:lnTo>
                        <a:pt x="794" y="326"/>
                      </a:lnTo>
                      <a:lnTo>
                        <a:pt x="792" y="326"/>
                      </a:lnTo>
                      <a:lnTo>
                        <a:pt x="792" y="328"/>
                      </a:lnTo>
                      <a:lnTo>
                        <a:pt x="792" y="328"/>
                      </a:lnTo>
                      <a:lnTo>
                        <a:pt x="792" y="328"/>
                      </a:lnTo>
                      <a:lnTo>
                        <a:pt x="792" y="328"/>
                      </a:lnTo>
                      <a:lnTo>
                        <a:pt x="792" y="330"/>
                      </a:lnTo>
                      <a:lnTo>
                        <a:pt x="792" y="330"/>
                      </a:lnTo>
                      <a:lnTo>
                        <a:pt x="790" y="330"/>
                      </a:lnTo>
                      <a:lnTo>
                        <a:pt x="790" y="331"/>
                      </a:lnTo>
                      <a:lnTo>
                        <a:pt x="790" y="331"/>
                      </a:lnTo>
                      <a:lnTo>
                        <a:pt x="790" y="333"/>
                      </a:lnTo>
                      <a:lnTo>
                        <a:pt x="790" y="333"/>
                      </a:lnTo>
                      <a:lnTo>
                        <a:pt x="790" y="333"/>
                      </a:lnTo>
                      <a:lnTo>
                        <a:pt x="790" y="333"/>
                      </a:lnTo>
                      <a:lnTo>
                        <a:pt x="790" y="335"/>
                      </a:lnTo>
                      <a:lnTo>
                        <a:pt x="790" y="335"/>
                      </a:lnTo>
                      <a:lnTo>
                        <a:pt x="788" y="335"/>
                      </a:lnTo>
                      <a:lnTo>
                        <a:pt x="788" y="335"/>
                      </a:lnTo>
                      <a:lnTo>
                        <a:pt x="788" y="335"/>
                      </a:lnTo>
                      <a:lnTo>
                        <a:pt x="788" y="337"/>
                      </a:lnTo>
                      <a:lnTo>
                        <a:pt x="787" y="337"/>
                      </a:lnTo>
                      <a:lnTo>
                        <a:pt x="787" y="337"/>
                      </a:lnTo>
                      <a:lnTo>
                        <a:pt x="787" y="337"/>
                      </a:lnTo>
                      <a:lnTo>
                        <a:pt x="787" y="337"/>
                      </a:lnTo>
                      <a:lnTo>
                        <a:pt x="785" y="337"/>
                      </a:lnTo>
                      <a:lnTo>
                        <a:pt x="785" y="337"/>
                      </a:lnTo>
                      <a:lnTo>
                        <a:pt x="785" y="339"/>
                      </a:lnTo>
                      <a:lnTo>
                        <a:pt x="785" y="339"/>
                      </a:lnTo>
                      <a:lnTo>
                        <a:pt x="785" y="339"/>
                      </a:lnTo>
                      <a:lnTo>
                        <a:pt x="783" y="339"/>
                      </a:lnTo>
                      <a:lnTo>
                        <a:pt x="783" y="341"/>
                      </a:lnTo>
                      <a:lnTo>
                        <a:pt x="783" y="341"/>
                      </a:lnTo>
                      <a:lnTo>
                        <a:pt x="781" y="341"/>
                      </a:lnTo>
                      <a:lnTo>
                        <a:pt x="781" y="341"/>
                      </a:lnTo>
                      <a:lnTo>
                        <a:pt x="781" y="341"/>
                      </a:lnTo>
                      <a:lnTo>
                        <a:pt x="781" y="341"/>
                      </a:lnTo>
                      <a:lnTo>
                        <a:pt x="781" y="341"/>
                      </a:lnTo>
                      <a:lnTo>
                        <a:pt x="779" y="341"/>
                      </a:lnTo>
                      <a:lnTo>
                        <a:pt x="779" y="343"/>
                      </a:lnTo>
                      <a:lnTo>
                        <a:pt x="779" y="343"/>
                      </a:lnTo>
                      <a:lnTo>
                        <a:pt x="779" y="343"/>
                      </a:lnTo>
                      <a:lnTo>
                        <a:pt x="777" y="343"/>
                      </a:lnTo>
                      <a:lnTo>
                        <a:pt x="777" y="345"/>
                      </a:lnTo>
                      <a:lnTo>
                        <a:pt x="777" y="345"/>
                      </a:lnTo>
                      <a:lnTo>
                        <a:pt x="777" y="345"/>
                      </a:lnTo>
                      <a:lnTo>
                        <a:pt x="777" y="345"/>
                      </a:lnTo>
                      <a:lnTo>
                        <a:pt x="775" y="345"/>
                      </a:lnTo>
                      <a:lnTo>
                        <a:pt x="775" y="345"/>
                      </a:lnTo>
                      <a:lnTo>
                        <a:pt x="775" y="345"/>
                      </a:lnTo>
                      <a:lnTo>
                        <a:pt x="775" y="347"/>
                      </a:lnTo>
                      <a:lnTo>
                        <a:pt x="773" y="347"/>
                      </a:lnTo>
                      <a:lnTo>
                        <a:pt x="773" y="347"/>
                      </a:lnTo>
                      <a:lnTo>
                        <a:pt x="773" y="347"/>
                      </a:lnTo>
                      <a:lnTo>
                        <a:pt x="771" y="347"/>
                      </a:lnTo>
                      <a:lnTo>
                        <a:pt x="771" y="347"/>
                      </a:lnTo>
                      <a:lnTo>
                        <a:pt x="771" y="349"/>
                      </a:lnTo>
                      <a:lnTo>
                        <a:pt x="771" y="349"/>
                      </a:lnTo>
                      <a:lnTo>
                        <a:pt x="769" y="349"/>
                      </a:lnTo>
                      <a:lnTo>
                        <a:pt x="769" y="349"/>
                      </a:lnTo>
                      <a:lnTo>
                        <a:pt x="769" y="349"/>
                      </a:lnTo>
                      <a:lnTo>
                        <a:pt x="769" y="349"/>
                      </a:lnTo>
                      <a:lnTo>
                        <a:pt x="769" y="349"/>
                      </a:lnTo>
                      <a:lnTo>
                        <a:pt x="769" y="349"/>
                      </a:lnTo>
                      <a:lnTo>
                        <a:pt x="769" y="351"/>
                      </a:lnTo>
                      <a:lnTo>
                        <a:pt x="769" y="351"/>
                      </a:lnTo>
                      <a:lnTo>
                        <a:pt x="769" y="351"/>
                      </a:lnTo>
                      <a:lnTo>
                        <a:pt x="767" y="351"/>
                      </a:lnTo>
                      <a:lnTo>
                        <a:pt x="767" y="352"/>
                      </a:lnTo>
                      <a:lnTo>
                        <a:pt x="767" y="352"/>
                      </a:lnTo>
                      <a:lnTo>
                        <a:pt x="765" y="352"/>
                      </a:lnTo>
                      <a:lnTo>
                        <a:pt x="765" y="352"/>
                      </a:lnTo>
                      <a:lnTo>
                        <a:pt x="765" y="352"/>
                      </a:lnTo>
                      <a:lnTo>
                        <a:pt x="765" y="352"/>
                      </a:lnTo>
                      <a:lnTo>
                        <a:pt x="765" y="354"/>
                      </a:lnTo>
                      <a:lnTo>
                        <a:pt x="764" y="354"/>
                      </a:lnTo>
                      <a:lnTo>
                        <a:pt x="764" y="354"/>
                      </a:lnTo>
                      <a:lnTo>
                        <a:pt x="764" y="354"/>
                      </a:lnTo>
                      <a:lnTo>
                        <a:pt x="764" y="356"/>
                      </a:lnTo>
                      <a:lnTo>
                        <a:pt x="764" y="356"/>
                      </a:lnTo>
                      <a:lnTo>
                        <a:pt x="762" y="356"/>
                      </a:lnTo>
                      <a:lnTo>
                        <a:pt x="762" y="356"/>
                      </a:lnTo>
                      <a:lnTo>
                        <a:pt x="762" y="356"/>
                      </a:lnTo>
                      <a:lnTo>
                        <a:pt x="762" y="358"/>
                      </a:lnTo>
                      <a:lnTo>
                        <a:pt x="762" y="358"/>
                      </a:lnTo>
                      <a:lnTo>
                        <a:pt x="762" y="358"/>
                      </a:lnTo>
                      <a:lnTo>
                        <a:pt x="760" y="358"/>
                      </a:lnTo>
                      <a:lnTo>
                        <a:pt x="760" y="360"/>
                      </a:lnTo>
                      <a:lnTo>
                        <a:pt x="760" y="360"/>
                      </a:lnTo>
                      <a:lnTo>
                        <a:pt x="760" y="360"/>
                      </a:lnTo>
                      <a:lnTo>
                        <a:pt x="760" y="360"/>
                      </a:lnTo>
                      <a:lnTo>
                        <a:pt x="760" y="362"/>
                      </a:lnTo>
                      <a:lnTo>
                        <a:pt x="758" y="362"/>
                      </a:lnTo>
                      <a:lnTo>
                        <a:pt x="758" y="362"/>
                      </a:lnTo>
                      <a:lnTo>
                        <a:pt x="758" y="362"/>
                      </a:lnTo>
                      <a:lnTo>
                        <a:pt x="758" y="364"/>
                      </a:lnTo>
                      <a:lnTo>
                        <a:pt x="758" y="364"/>
                      </a:lnTo>
                      <a:lnTo>
                        <a:pt x="758" y="364"/>
                      </a:lnTo>
                      <a:lnTo>
                        <a:pt x="758" y="364"/>
                      </a:lnTo>
                      <a:lnTo>
                        <a:pt x="758" y="366"/>
                      </a:lnTo>
                      <a:lnTo>
                        <a:pt x="758" y="366"/>
                      </a:lnTo>
                      <a:lnTo>
                        <a:pt x="756" y="366"/>
                      </a:lnTo>
                      <a:lnTo>
                        <a:pt x="756" y="368"/>
                      </a:lnTo>
                      <a:lnTo>
                        <a:pt x="756" y="368"/>
                      </a:lnTo>
                      <a:lnTo>
                        <a:pt x="756" y="368"/>
                      </a:lnTo>
                      <a:lnTo>
                        <a:pt x="756" y="370"/>
                      </a:lnTo>
                      <a:lnTo>
                        <a:pt x="754" y="370"/>
                      </a:lnTo>
                      <a:lnTo>
                        <a:pt x="754" y="370"/>
                      </a:lnTo>
                      <a:lnTo>
                        <a:pt x="754" y="372"/>
                      </a:lnTo>
                      <a:lnTo>
                        <a:pt x="754" y="372"/>
                      </a:lnTo>
                      <a:lnTo>
                        <a:pt x="754" y="374"/>
                      </a:lnTo>
                      <a:lnTo>
                        <a:pt x="754" y="374"/>
                      </a:lnTo>
                      <a:lnTo>
                        <a:pt x="754" y="374"/>
                      </a:lnTo>
                      <a:lnTo>
                        <a:pt x="754" y="374"/>
                      </a:lnTo>
                      <a:lnTo>
                        <a:pt x="754" y="374"/>
                      </a:lnTo>
                      <a:lnTo>
                        <a:pt x="754" y="375"/>
                      </a:lnTo>
                      <a:lnTo>
                        <a:pt x="752" y="375"/>
                      </a:lnTo>
                      <a:lnTo>
                        <a:pt x="752" y="375"/>
                      </a:lnTo>
                      <a:lnTo>
                        <a:pt x="752" y="377"/>
                      </a:lnTo>
                      <a:lnTo>
                        <a:pt x="752" y="377"/>
                      </a:lnTo>
                      <a:lnTo>
                        <a:pt x="752" y="379"/>
                      </a:lnTo>
                      <a:lnTo>
                        <a:pt x="752" y="379"/>
                      </a:lnTo>
                      <a:lnTo>
                        <a:pt x="752" y="381"/>
                      </a:lnTo>
                      <a:lnTo>
                        <a:pt x="752" y="381"/>
                      </a:lnTo>
                      <a:lnTo>
                        <a:pt x="752" y="381"/>
                      </a:lnTo>
                      <a:lnTo>
                        <a:pt x="752" y="381"/>
                      </a:lnTo>
                      <a:lnTo>
                        <a:pt x="752" y="383"/>
                      </a:lnTo>
                      <a:lnTo>
                        <a:pt x="752" y="383"/>
                      </a:lnTo>
                      <a:lnTo>
                        <a:pt x="752" y="385"/>
                      </a:lnTo>
                      <a:lnTo>
                        <a:pt x="752" y="385"/>
                      </a:lnTo>
                      <a:lnTo>
                        <a:pt x="752" y="387"/>
                      </a:lnTo>
                      <a:lnTo>
                        <a:pt x="752" y="387"/>
                      </a:lnTo>
                      <a:lnTo>
                        <a:pt x="752" y="389"/>
                      </a:lnTo>
                      <a:lnTo>
                        <a:pt x="752" y="389"/>
                      </a:lnTo>
                      <a:lnTo>
                        <a:pt x="752" y="389"/>
                      </a:lnTo>
                      <a:lnTo>
                        <a:pt x="752" y="389"/>
                      </a:lnTo>
                      <a:lnTo>
                        <a:pt x="752" y="391"/>
                      </a:lnTo>
                      <a:lnTo>
                        <a:pt x="752" y="391"/>
                      </a:lnTo>
                      <a:lnTo>
                        <a:pt x="752" y="393"/>
                      </a:lnTo>
                      <a:lnTo>
                        <a:pt x="752" y="393"/>
                      </a:lnTo>
                      <a:lnTo>
                        <a:pt x="754" y="393"/>
                      </a:lnTo>
                      <a:lnTo>
                        <a:pt x="754" y="395"/>
                      </a:lnTo>
                      <a:lnTo>
                        <a:pt x="754" y="395"/>
                      </a:lnTo>
                      <a:lnTo>
                        <a:pt x="754" y="397"/>
                      </a:lnTo>
                      <a:lnTo>
                        <a:pt x="754" y="397"/>
                      </a:lnTo>
                      <a:lnTo>
                        <a:pt x="754" y="397"/>
                      </a:lnTo>
                      <a:lnTo>
                        <a:pt x="754" y="397"/>
                      </a:lnTo>
                      <a:lnTo>
                        <a:pt x="754" y="398"/>
                      </a:lnTo>
                      <a:lnTo>
                        <a:pt x="754" y="398"/>
                      </a:lnTo>
                      <a:lnTo>
                        <a:pt x="754" y="398"/>
                      </a:lnTo>
                      <a:lnTo>
                        <a:pt x="754" y="400"/>
                      </a:lnTo>
                      <a:lnTo>
                        <a:pt x="754" y="400"/>
                      </a:lnTo>
                      <a:lnTo>
                        <a:pt x="754" y="402"/>
                      </a:lnTo>
                      <a:lnTo>
                        <a:pt x="754" y="402"/>
                      </a:lnTo>
                      <a:lnTo>
                        <a:pt x="756" y="402"/>
                      </a:lnTo>
                      <a:lnTo>
                        <a:pt x="756" y="404"/>
                      </a:lnTo>
                      <a:lnTo>
                        <a:pt x="756" y="404"/>
                      </a:lnTo>
                      <a:lnTo>
                        <a:pt x="756" y="404"/>
                      </a:lnTo>
                      <a:lnTo>
                        <a:pt x="756" y="404"/>
                      </a:lnTo>
                      <a:lnTo>
                        <a:pt x="756" y="406"/>
                      </a:lnTo>
                      <a:lnTo>
                        <a:pt x="756" y="406"/>
                      </a:lnTo>
                      <a:lnTo>
                        <a:pt x="758" y="406"/>
                      </a:lnTo>
                      <a:lnTo>
                        <a:pt x="758" y="408"/>
                      </a:lnTo>
                      <a:lnTo>
                        <a:pt x="758" y="408"/>
                      </a:lnTo>
                      <a:lnTo>
                        <a:pt x="758" y="408"/>
                      </a:lnTo>
                      <a:lnTo>
                        <a:pt x="758" y="410"/>
                      </a:lnTo>
                      <a:lnTo>
                        <a:pt x="758" y="410"/>
                      </a:lnTo>
                      <a:lnTo>
                        <a:pt x="758" y="410"/>
                      </a:lnTo>
                      <a:lnTo>
                        <a:pt x="758" y="412"/>
                      </a:lnTo>
                      <a:lnTo>
                        <a:pt x="758" y="412"/>
                      </a:lnTo>
                      <a:lnTo>
                        <a:pt x="760" y="412"/>
                      </a:lnTo>
                      <a:lnTo>
                        <a:pt x="760" y="412"/>
                      </a:lnTo>
                      <a:lnTo>
                        <a:pt x="760" y="414"/>
                      </a:lnTo>
                      <a:lnTo>
                        <a:pt x="760" y="414"/>
                      </a:lnTo>
                      <a:lnTo>
                        <a:pt x="760" y="414"/>
                      </a:lnTo>
                      <a:lnTo>
                        <a:pt x="760" y="416"/>
                      </a:lnTo>
                      <a:lnTo>
                        <a:pt x="760" y="416"/>
                      </a:lnTo>
                      <a:lnTo>
                        <a:pt x="760" y="416"/>
                      </a:lnTo>
                      <a:lnTo>
                        <a:pt x="760" y="418"/>
                      </a:lnTo>
                      <a:lnTo>
                        <a:pt x="762" y="418"/>
                      </a:lnTo>
                      <a:lnTo>
                        <a:pt x="762" y="418"/>
                      </a:lnTo>
                      <a:lnTo>
                        <a:pt x="762" y="418"/>
                      </a:lnTo>
                      <a:lnTo>
                        <a:pt x="762" y="420"/>
                      </a:lnTo>
                      <a:lnTo>
                        <a:pt x="762" y="420"/>
                      </a:lnTo>
                      <a:lnTo>
                        <a:pt x="764" y="420"/>
                      </a:lnTo>
                      <a:lnTo>
                        <a:pt x="764" y="421"/>
                      </a:lnTo>
                      <a:lnTo>
                        <a:pt x="764" y="421"/>
                      </a:lnTo>
                      <a:lnTo>
                        <a:pt x="764" y="421"/>
                      </a:lnTo>
                      <a:lnTo>
                        <a:pt x="764" y="421"/>
                      </a:lnTo>
                      <a:lnTo>
                        <a:pt x="764" y="421"/>
                      </a:lnTo>
                      <a:lnTo>
                        <a:pt x="764" y="423"/>
                      </a:lnTo>
                      <a:lnTo>
                        <a:pt x="765" y="423"/>
                      </a:lnTo>
                      <a:lnTo>
                        <a:pt x="765" y="423"/>
                      </a:lnTo>
                      <a:lnTo>
                        <a:pt x="765" y="425"/>
                      </a:lnTo>
                      <a:lnTo>
                        <a:pt x="765" y="425"/>
                      </a:lnTo>
                      <a:lnTo>
                        <a:pt x="765" y="425"/>
                      </a:lnTo>
                      <a:lnTo>
                        <a:pt x="765" y="425"/>
                      </a:lnTo>
                      <a:lnTo>
                        <a:pt x="765" y="427"/>
                      </a:lnTo>
                      <a:lnTo>
                        <a:pt x="767" y="427"/>
                      </a:lnTo>
                      <a:lnTo>
                        <a:pt x="767" y="427"/>
                      </a:lnTo>
                      <a:lnTo>
                        <a:pt x="767" y="429"/>
                      </a:lnTo>
                      <a:lnTo>
                        <a:pt x="767" y="429"/>
                      </a:lnTo>
                      <a:lnTo>
                        <a:pt x="767" y="429"/>
                      </a:lnTo>
                      <a:lnTo>
                        <a:pt x="767" y="429"/>
                      </a:lnTo>
                      <a:lnTo>
                        <a:pt x="767" y="431"/>
                      </a:lnTo>
                      <a:lnTo>
                        <a:pt x="767" y="431"/>
                      </a:lnTo>
                      <a:lnTo>
                        <a:pt x="767" y="431"/>
                      </a:lnTo>
                      <a:lnTo>
                        <a:pt x="765" y="431"/>
                      </a:lnTo>
                      <a:lnTo>
                        <a:pt x="765" y="433"/>
                      </a:lnTo>
                      <a:lnTo>
                        <a:pt x="765" y="433"/>
                      </a:lnTo>
                      <a:lnTo>
                        <a:pt x="765" y="435"/>
                      </a:lnTo>
                      <a:lnTo>
                        <a:pt x="765" y="435"/>
                      </a:lnTo>
                      <a:lnTo>
                        <a:pt x="765" y="437"/>
                      </a:lnTo>
                      <a:lnTo>
                        <a:pt x="767" y="437"/>
                      </a:lnTo>
                      <a:lnTo>
                        <a:pt x="767" y="437"/>
                      </a:lnTo>
                      <a:lnTo>
                        <a:pt x="767" y="437"/>
                      </a:lnTo>
                      <a:lnTo>
                        <a:pt x="767" y="439"/>
                      </a:lnTo>
                      <a:lnTo>
                        <a:pt x="767" y="439"/>
                      </a:lnTo>
                      <a:lnTo>
                        <a:pt x="767" y="439"/>
                      </a:lnTo>
                      <a:lnTo>
                        <a:pt x="769" y="439"/>
                      </a:lnTo>
                      <a:lnTo>
                        <a:pt x="769" y="441"/>
                      </a:lnTo>
                      <a:lnTo>
                        <a:pt x="769" y="441"/>
                      </a:lnTo>
                      <a:lnTo>
                        <a:pt x="769" y="441"/>
                      </a:lnTo>
                      <a:lnTo>
                        <a:pt x="769" y="443"/>
                      </a:lnTo>
                      <a:lnTo>
                        <a:pt x="769" y="443"/>
                      </a:lnTo>
                      <a:lnTo>
                        <a:pt x="769" y="443"/>
                      </a:lnTo>
                      <a:lnTo>
                        <a:pt x="769" y="444"/>
                      </a:lnTo>
                      <a:lnTo>
                        <a:pt x="769" y="444"/>
                      </a:lnTo>
                      <a:lnTo>
                        <a:pt x="771" y="444"/>
                      </a:lnTo>
                      <a:lnTo>
                        <a:pt x="771" y="444"/>
                      </a:lnTo>
                      <a:lnTo>
                        <a:pt x="771" y="446"/>
                      </a:lnTo>
                      <a:lnTo>
                        <a:pt x="771" y="446"/>
                      </a:lnTo>
                      <a:lnTo>
                        <a:pt x="771" y="446"/>
                      </a:lnTo>
                      <a:lnTo>
                        <a:pt x="771" y="448"/>
                      </a:lnTo>
                      <a:lnTo>
                        <a:pt x="771" y="448"/>
                      </a:lnTo>
                      <a:lnTo>
                        <a:pt x="771" y="450"/>
                      </a:lnTo>
                      <a:lnTo>
                        <a:pt x="771" y="450"/>
                      </a:lnTo>
                      <a:lnTo>
                        <a:pt x="771" y="450"/>
                      </a:lnTo>
                      <a:lnTo>
                        <a:pt x="771" y="452"/>
                      </a:lnTo>
                      <a:lnTo>
                        <a:pt x="771" y="452"/>
                      </a:lnTo>
                      <a:lnTo>
                        <a:pt x="773" y="452"/>
                      </a:lnTo>
                      <a:lnTo>
                        <a:pt x="773" y="452"/>
                      </a:lnTo>
                      <a:lnTo>
                        <a:pt x="773" y="454"/>
                      </a:lnTo>
                      <a:lnTo>
                        <a:pt x="773" y="454"/>
                      </a:lnTo>
                      <a:lnTo>
                        <a:pt x="773" y="454"/>
                      </a:lnTo>
                      <a:lnTo>
                        <a:pt x="773" y="456"/>
                      </a:lnTo>
                      <a:lnTo>
                        <a:pt x="775" y="456"/>
                      </a:lnTo>
                      <a:lnTo>
                        <a:pt x="775" y="456"/>
                      </a:lnTo>
                      <a:lnTo>
                        <a:pt x="775" y="458"/>
                      </a:lnTo>
                      <a:lnTo>
                        <a:pt x="775" y="458"/>
                      </a:lnTo>
                      <a:lnTo>
                        <a:pt x="775" y="458"/>
                      </a:lnTo>
                      <a:lnTo>
                        <a:pt x="775" y="460"/>
                      </a:lnTo>
                      <a:lnTo>
                        <a:pt x="775" y="460"/>
                      </a:lnTo>
                      <a:lnTo>
                        <a:pt x="775" y="460"/>
                      </a:lnTo>
                      <a:lnTo>
                        <a:pt x="775" y="460"/>
                      </a:lnTo>
                      <a:lnTo>
                        <a:pt x="775" y="462"/>
                      </a:lnTo>
                      <a:lnTo>
                        <a:pt x="775" y="462"/>
                      </a:lnTo>
                      <a:lnTo>
                        <a:pt x="777" y="462"/>
                      </a:lnTo>
                      <a:lnTo>
                        <a:pt x="777" y="464"/>
                      </a:lnTo>
                      <a:lnTo>
                        <a:pt x="777" y="464"/>
                      </a:lnTo>
                      <a:lnTo>
                        <a:pt x="777" y="466"/>
                      </a:lnTo>
                      <a:lnTo>
                        <a:pt x="777" y="466"/>
                      </a:lnTo>
                      <a:lnTo>
                        <a:pt x="777" y="467"/>
                      </a:lnTo>
                      <a:lnTo>
                        <a:pt x="777" y="467"/>
                      </a:lnTo>
                      <a:lnTo>
                        <a:pt x="777" y="469"/>
                      </a:lnTo>
                      <a:lnTo>
                        <a:pt x="777" y="469"/>
                      </a:lnTo>
                      <a:lnTo>
                        <a:pt x="777" y="469"/>
                      </a:lnTo>
                      <a:lnTo>
                        <a:pt x="775" y="469"/>
                      </a:lnTo>
                      <a:lnTo>
                        <a:pt x="775" y="471"/>
                      </a:lnTo>
                      <a:lnTo>
                        <a:pt x="775" y="471"/>
                      </a:lnTo>
                      <a:lnTo>
                        <a:pt x="775" y="473"/>
                      </a:lnTo>
                      <a:lnTo>
                        <a:pt x="775" y="473"/>
                      </a:lnTo>
                      <a:lnTo>
                        <a:pt x="775" y="475"/>
                      </a:lnTo>
                      <a:lnTo>
                        <a:pt x="775" y="475"/>
                      </a:lnTo>
                      <a:lnTo>
                        <a:pt x="775" y="475"/>
                      </a:lnTo>
                      <a:lnTo>
                        <a:pt x="775" y="477"/>
                      </a:lnTo>
                      <a:lnTo>
                        <a:pt x="775" y="477"/>
                      </a:lnTo>
                      <a:lnTo>
                        <a:pt x="775" y="477"/>
                      </a:lnTo>
                      <a:lnTo>
                        <a:pt x="775" y="479"/>
                      </a:lnTo>
                      <a:lnTo>
                        <a:pt x="775" y="479"/>
                      </a:lnTo>
                      <a:lnTo>
                        <a:pt x="775" y="481"/>
                      </a:lnTo>
                      <a:lnTo>
                        <a:pt x="775" y="481"/>
                      </a:lnTo>
                      <a:lnTo>
                        <a:pt x="775" y="483"/>
                      </a:lnTo>
                      <a:lnTo>
                        <a:pt x="775" y="483"/>
                      </a:lnTo>
                      <a:lnTo>
                        <a:pt x="775" y="485"/>
                      </a:lnTo>
                      <a:lnTo>
                        <a:pt x="775" y="485"/>
                      </a:lnTo>
                      <a:lnTo>
                        <a:pt x="775" y="485"/>
                      </a:lnTo>
                      <a:lnTo>
                        <a:pt x="775" y="485"/>
                      </a:lnTo>
                      <a:lnTo>
                        <a:pt x="775" y="487"/>
                      </a:lnTo>
                      <a:lnTo>
                        <a:pt x="775" y="487"/>
                      </a:lnTo>
                      <a:lnTo>
                        <a:pt x="773" y="487"/>
                      </a:lnTo>
                      <a:lnTo>
                        <a:pt x="773" y="487"/>
                      </a:lnTo>
                      <a:lnTo>
                        <a:pt x="771" y="487"/>
                      </a:lnTo>
                      <a:lnTo>
                        <a:pt x="771" y="489"/>
                      </a:lnTo>
                      <a:lnTo>
                        <a:pt x="771" y="489"/>
                      </a:lnTo>
                      <a:lnTo>
                        <a:pt x="771" y="489"/>
                      </a:lnTo>
                      <a:lnTo>
                        <a:pt x="771" y="490"/>
                      </a:lnTo>
                      <a:lnTo>
                        <a:pt x="771" y="490"/>
                      </a:lnTo>
                      <a:lnTo>
                        <a:pt x="771" y="490"/>
                      </a:lnTo>
                      <a:lnTo>
                        <a:pt x="771" y="492"/>
                      </a:lnTo>
                      <a:lnTo>
                        <a:pt x="771" y="492"/>
                      </a:lnTo>
                      <a:lnTo>
                        <a:pt x="771" y="492"/>
                      </a:lnTo>
                      <a:lnTo>
                        <a:pt x="771" y="492"/>
                      </a:lnTo>
                      <a:lnTo>
                        <a:pt x="771" y="492"/>
                      </a:lnTo>
                      <a:lnTo>
                        <a:pt x="773" y="492"/>
                      </a:lnTo>
                      <a:lnTo>
                        <a:pt x="773" y="490"/>
                      </a:lnTo>
                      <a:lnTo>
                        <a:pt x="773" y="490"/>
                      </a:lnTo>
                      <a:lnTo>
                        <a:pt x="773" y="490"/>
                      </a:lnTo>
                      <a:lnTo>
                        <a:pt x="773" y="490"/>
                      </a:lnTo>
                      <a:lnTo>
                        <a:pt x="773" y="492"/>
                      </a:lnTo>
                      <a:lnTo>
                        <a:pt x="773" y="492"/>
                      </a:lnTo>
                      <a:lnTo>
                        <a:pt x="773" y="492"/>
                      </a:lnTo>
                      <a:lnTo>
                        <a:pt x="773" y="492"/>
                      </a:lnTo>
                      <a:lnTo>
                        <a:pt x="773" y="494"/>
                      </a:lnTo>
                      <a:lnTo>
                        <a:pt x="771" y="494"/>
                      </a:lnTo>
                      <a:lnTo>
                        <a:pt x="771" y="494"/>
                      </a:lnTo>
                      <a:lnTo>
                        <a:pt x="771" y="496"/>
                      </a:lnTo>
                      <a:lnTo>
                        <a:pt x="771" y="496"/>
                      </a:lnTo>
                      <a:lnTo>
                        <a:pt x="771" y="496"/>
                      </a:lnTo>
                      <a:lnTo>
                        <a:pt x="771" y="496"/>
                      </a:lnTo>
                      <a:lnTo>
                        <a:pt x="771" y="498"/>
                      </a:lnTo>
                      <a:lnTo>
                        <a:pt x="771" y="498"/>
                      </a:lnTo>
                      <a:lnTo>
                        <a:pt x="769" y="498"/>
                      </a:lnTo>
                      <a:lnTo>
                        <a:pt x="769" y="500"/>
                      </a:lnTo>
                      <a:lnTo>
                        <a:pt x="769" y="500"/>
                      </a:lnTo>
                      <a:lnTo>
                        <a:pt x="769" y="500"/>
                      </a:lnTo>
                      <a:lnTo>
                        <a:pt x="769" y="500"/>
                      </a:lnTo>
                      <a:lnTo>
                        <a:pt x="769" y="500"/>
                      </a:lnTo>
                      <a:lnTo>
                        <a:pt x="767" y="500"/>
                      </a:lnTo>
                      <a:lnTo>
                        <a:pt x="767" y="502"/>
                      </a:lnTo>
                      <a:lnTo>
                        <a:pt x="767" y="502"/>
                      </a:lnTo>
                      <a:lnTo>
                        <a:pt x="767" y="502"/>
                      </a:lnTo>
                      <a:lnTo>
                        <a:pt x="765" y="502"/>
                      </a:lnTo>
                      <a:lnTo>
                        <a:pt x="765" y="502"/>
                      </a:lnTo>
                      <a:lnTo>
                        <a:pt x="765" y="504"/>
                      </a:lnTo>
                      <a:lnTo>
                        <a:pt x="765" y="504"/>
                      </a:lnTo>
                      <a:lnTo>
                        <a:pt x="765" y="504"/>
                      </a:lnTo>
                      <a:lnTo>
                        <a:pt x="764" y="504"/>
                      </a:lnTo>
                      <a:lnTo>
                        <a:pt x="764" y="504"/>
                      </a:lnTo>
                      <a:lnTo>
                        <a:pt x="764" y="506"/>
                      </a:lnTo>
                      <a:lnTo>
                        <a:pt x="764" y="506"/>
                      </a:lnTo>
                      <a:lnTo>
                        <a:pt x="762" y="506"/>
                      </a:lnTo>
                      <a:lnTo>
                        <a:pt x="762" y="506"/>
                      </a:lnTo>
                      <a:lnTo>
                        <a:pt x="762" y="504"/>
                      </a:lnTo>
                      <a:lnTo>
                        <a:pt x="762" y="504"/>
                      </a:lnTo>
                      <a:lnTo>
                        <a:pt x="762" y="504"/>
                      </a:lnTo>
                      <a:lnTo>
                        <a:pt x="764" y="504"/>
                      </a:lnTo>
                      <a:lnTo>
                        <a:pt x="764" y="504"/>
                      </a:lnTo>
                      <a:lnTo>
                        <a:pt x="764" y="504"/>
                      </a:lnTo>
                      <a:lnTo>
                        <a:pt x="764" y="502"/>
                      </a:lnTo>
                      <a:lnTo>
                        <a:pt x="765" y="502"/>
                      </a:lnTo>
                      <a:lnTo>
                        <a:pt x="765" y="502"/>
                      </a:lnTo>
                      <a:lnTo>
                        <a:pt x="765" y="502"/>
                      </a:lnTo>
                      <a:lnTo>
                        <a:pt x="765" y="500"/>
                      </a:lnTo>
                      <a:lnTo>
                        <a:pt x="765" y="500"/>
                      </a:lnTo>
                      <a:lnTo>
                        <a:pt x="765" y="500"/>
                      </a:lnTo>
                      <a:lnTo>
                        <a:pt x="767" y="500"/>
                      </a:lnTo>
                      <a:lnTo>
                        <a:pt x="767" y="500"/>
                      </a:lnTo>
                      <a:lnTo>
                        <a:pt x="767" y="500"/>
                      </a:lnTo>
                      <a:lnTo>
                        <a:pt x="767" y="498"/>
                      </a:lnTo>
                      <a:lnTo>
                        <a:pt x="767" y="498"/>
                      </a:lnTo>
                      <a:lnTo>
                        <a:pt x="767" y="498"/>
                      </a:lnTo>
                      <a:lnTo>
                        <a:pt x="767" y="498"/>
                      </a:lnTo>
                      <a:lnTo>
                        <a:pt x="765" y="498"/>
                      </a:lnTo>
                      <a:lnTo>
                        <a:pt x="765" y="498"/>
                      </a:lnTo>
                      <a:lnTo>
                        <a:pt x="765" y="500"/>
                      </a:lnTo>
                      <a:lnTo>
                        <a:pt x="765" y="500"/>
                      </a:lnTo>
                      <a:lnTo>
                        <a:pt x="765" y="500"/>
                      </a:lnTo>
                      <a:lnTo>
                        <a:pt x="764" y="500"/>
                      </a:lnTo>
                      <a:lnTo>
                        <a:pt x="764" y="500"/>
                      </a:lnTo>
                      <a:lnTo>
                        <a:pt x="765" y="500"/>
                      </a:lnTo>
                      <a:lnTo>
                        <a:pt x="765" y="498"/>
                      </a:lnTo>
                      <a:lnTo>
                        <a:pt x="764" y="498"/>
                      </a:lnTo>
                      <a:lnTo>
                        <a:pt x="764" y="498"/>
                      </a:lnTo>
                      <a:lnTo>
                        <a:pt x="764" y="498"/>
                      </a:lnTo>
                      <a:lnTo>
                        <a:pt x="762" y="498"/>
                      </a:lnTo>
                      <a:lnTo>
                        <a:pt x="762" y="498"/>
                      </a:lnTo>
                      <a:lnTo>
                        <a:pt x="762" y="498"/>
                      </a:lnTo>
                      <a:lnTo>
                        <a:pt x="762" y="498"/>
                      </a:lnTo>
                      <a:lnTo>
                        <a:pt x="760" y="498"/>
                      </a:lnTo>
                      <a:lnTo>
                        <a:pt x="760" y="498"/>
                      </a:lnTo>
                      <a:lnTo>
                        <a:pt x="760" y="500"/>
                      </a:lnTo>
                      <a:lnTo>
                        <a:pt x="760" y="500"/>
                      </a:lnTo>
                      <a:lnTo>
                        <a:pt x="758" y="500"/>
                      </a:lnTo>
                      <a:lnTo>
                        <a:pt x="758" y="500"/>
                      </a:lnTo>
                      <a:lnTo>
                        <a:pt x="758" y="500"/>
                      </a:lnTo>
                      <a:lnTo>
                        <a:pt x="758" y="498"/>
                      </a:lnTo>
                      <a:lnTo>
                        <a:pt x="756" y="498"/>
                      </a:lnTo>
                      <a:lnTo>
                        <a:pt x="756" y="498"/>
                      </a:lnTo>
                      <a:lnTo>
                        <a:pt x="756" y="496"/>
                      </a:lnTo>
                      <a:lnTo>
                        <a:pt x="756" y="496"/>
                      </a:lnTo>
                      <a:lnTo>
                        <a:pt x="756" y="496"/>
                      </a:lnTo>
                      <a:lnTo>
                        <a:pt x="756" y="494"/>
                      </a:lnTo>
                      <a:lnTo>
                        <a:pt x="756" y="494"/>
                      </a:lnTo>
                      <a:lnTo>
                        <a:pt x="756" y="494"/>
                      </a:lnTo>
                      <a:lnTo>
                        <a:pt x="756" y="492"/>
                      </a:lnTo>
                      <a:lnTo>
                        <a:pt x="756" y="492"/>
                      </a:lnTo>
                      <a:lnTo>
                        <a:pt x="756" y="492"/>
                      </a:lnTo>
                      <a:lnTo>
                        <a:pt x="756" y="492"/>
                      </a:lnTo>
                      <a:lnTo>
                        <a:pt x="756" y="490"/>
                      </a:lnTo>
                      <a:lnTo>
                        <a:pt x="754" y="490"/>
                      </a:lnTo>
                      <a:lnTo>
                        <a:pt x="754" y="490"/>
                      </a:lnTo>
                      <a:lnTo>
                        <a:pt x="754" y="489"/>
                      </a:lnTo>
                      <a:lnTo>
                        <a:pt x="754" y="489"/>
                      </a:lnTo>
                      <a:lnTo>
                        <a:pt x="754" y="489"/>
                      </a:lnTo>
                      <a:lnTo>
                        <a:pt x="754" y="487"/>
                      </a:lnTo>
                      <a:lnTo>
                        <a:pt x="754" y="487"/>
                      </a:lnTo>
                      <a:lnTo>
                        <a:pt x="752" y="487"/>
                      </a:lnTo>
                      <a:lnTo>
                        <a:pt x="752" y="487"/>
                      </a:lnTo>
                      <a:lnTo>
                        <a:pt x="752" y="485"/>
                      </a:lnTo>
                      <a:lnTo>
                        <a:pt x="752" y="485"/>
                      </a:lnTo>
                      <a:lnTo>
                        <a:pt x="752" y="485"/>
                      </a:lnTo>
                      <a:lnTo>
                        <a:pt x="752" y="485"/>
                      </a:lnTo>
                      <a:lnTo>
                        <a:pt x="750" y="485"/>
                      </a:lnTo>
                      <a:lnTo>
                        <a:pt x="750" y="485"/>
                      </a:lnTo>
                      <a:lnTo>
                        <a:pt x="750" y="485"/>
                      </a:lnTo>
                      <a:lnTo>
                        <a:pt x="748" y="485"/>
                      </a:lnTo>
                      <a:lnTo>
                        <a:pt x="748" y="483"/>
                      </a:lnTo>
                      <a:lnTo>
                        <a:pt x="748" y="483"/>
                      </a:lnTo>
                      <a:lnTo>
                        <a:pt x="748" y="483"/>
                      </a:lnTo>
                      <a:lnTo>
                        <a:pt x="748" y="485"/>
                      </a:lnTo>
                      <a:lnTo>
                        <a:pt x="746" y="485"/>
                      </a:lnTo>
                      <a:lnTo>
                        <a:pt x="746" y="483"/>
                      </a:lnTo>
                      <a:lnTo>
                        <a:pt x="746" y="483"/>
                      </a:lnTo>
                      <a:lnTo>
                        <a:pt x="746" y="483"/>
                      </a:lnTo>
                      <a:lnTo>
                        <a:pt x="746" y="481"/>
                      </a:lnTo>
                      <a:lnTo>
                        <a:pt x="744" y="481"/>
                      </a:lnTo>
                      <a:lnTo>
                        <a:pt x="744" y="481"/>
                      </a:lnTo>
                      <a:lnTo>
                        <a:pt x="744" y="479"/>
                      </a:lnTo>
                      <a:lnTo>
                        <a:pt x="744" y="479"/>
                      </a:lnTo>
                      <a:lnTo>
                        <a:pt x="744" y="479"/>
                      </a:lnTo>
                      <a:lnTo>
                        <a:pt x="744" y="477"/>
                      </a:lnTo>
                      <a:lnTo>
                        <a:pt x="744" y="477"/>
                      </a:lnTo>
                      <a:lnTo>
                        <a:pt x="744" y="477"/>
                      </a:lnTo>
                      <a:lnTo>
                        <a:pt x="744" y="475"/>
                      </a:lnTo>
                      <a:lnTo>
                        <a:pt x="744" y="475"/>
                      </a:lnTo>
                      <a:lnTo>
                        <a:pt x="744" y="475"/>
                      </a:lnTo>
                      <a:lnTo>
                        <a:pt x="744" y="473"/>
                      </a:lnTo>
                      <a:lnTo>
                        <a:pt x="744" y="473"/>
                      </a:lnTo>
                      <a:lnTo>
                        <a:pt x="743" y="473"/>
                      </a:lnTo>
                      <a:lnTo>
                        <a:pt x="743" y="471"/>
                      </a:lnTo>
                      <a:lnTo>
                        <a:pt x="743" y="471"/>
                      </a:lnTo>
                      <a:lnTo>
                        <a:pt x="743" y="471"/>
                      </a:lnTo>
                      <a:lnTo>
                        <a:pt x="741" y="471"/>
                      </a:lnTo>
                      <a:lnTo>
                        <a:pt x="741" y="471"/>
                      </a:lnTo>
                      <a:lnTo>
                        <a:pt x="739" y="471"/>
                      </a:lnTo>
                      <a:lnTo>
                        <a:pt x="739" y="471"/>
                      </a:lnTo>
                      <a:lnTo>
                        <a:pt x="739" y="471"/>
                      </a:lnTo>
                      <a:lnTo>
                        <a:pt x="739" y="471"/>
                      </a:lnTo>
                      <a:lnTo>
                        <a:pt x="739" y="469"/>
                      </a:lnTo>
                      <a:lnTo>
                        <a:pt x="739" y="469"/>
                      </a:lnTo>
                      <a:lnTo>
                        <a:pt x="737" y="469"/>
                      </a:lnTo>
                      <a:lnTo>
                        <a:pt x="737" y="469"/>
                      </a:lnTo>
                      <a:lnTo>
                        <a:pt x="737" y="467"/>
                      </a:lnTo>
                      <a:lnTo>
                        <a:pt x="737" y="467"/>
                      </a:lnTo>
                      <a:lnTo>
                        <a:pt x="737" y="467"/>
                      </a:lnTo>
                      <a:lnTo>
                        <a:pt x="737" y="466"/>
                      </a:lnTo>
                      <a:lnTo>
                        <a:pt x="737" y="466"/>
                      </a:lnTo>
                      <a:lnTo>
                        <a:pt x="737" y="464"/>
                      </a:lnTo>
                      <a:lnTo>
                        <a:pt x="737" y="464"/>
                      </a:lnTo>
                      <a:lnTo>
                        <a:pt x="737" y="464"/>
                      </a:lnTo>
                      <a:lnTo>
                        <a:pt x="737" y="462"/>
                      </a:lnTo>
                      <a:lnTo>
                        <a:pt x="735" y="462"/>
                      </a:lnTo>
                      <a:lnTo>
                        <a:pt x="735" y="462"/>
                      </a:lnTo>
                      <a:lnTo>
                        <a:pt x="735" y="462"/>
                      </a:lnTo>
                      <a:lnTo>
                        <a:pt x="735" y="460"/>
                      </a:lnTo>
                      <a:lnTo>
                        <a:pt x="735" y="460"/>
                      </a:lnTo>
                      <a:lnTo>
                        <a:pt x="733" y="460"/>
                      </a:lnTo>
                      <a:lnTo>
                        <a:pt x="733" y="460"/>
                      </a:lnTo>
                      <a:lnTo>
                        <a:pt x="733" y="458"/>
                      </a:lnTo>
                      <a:lnTo>
                        <a:pt x="733" y="458"/>
                      </a:lnTo>
                      <a:lnTo>
                        <a:pt x="733" y="458"/>
                      </a:lnTo>
                      <a:lnTo>
                        <a:pt x="733" y="456"/>
                      </a:lnTo>
                      <a:lnTo>
                        <a:pt x="733" y="456"/>
                      </a:lnTo>
                      <a:lnTo>
                        <a:pt x="733" y="456"/>
                      </a:lnTo>
                      <a:lnTo>
                        <a:pt x="733" y="454"/>
                      </a:lnTo>
                      <a:lnTo>
                        <a:pt x="731" y="454"/>
                      </a:lnTo>
                      <a:lnTo>
                        <a:pt x="731" y="454"/>
                      </a:lnTo>
                      <a:lnTo>
                        <a:pt x="731" y="454"/>
                      </a:lnTo>
                      <a:lnTo>
                        <a:pt x="731" y="452"/>
                      </a:lnTo>
                      <a:lnTo>
                        <a:pt x="731" y="452"/>
                      </a:lnTo>
                      <a:lnTo>
                        <a:pt x="731" y="452"/>
                      </a:lnTo>
                      <a:lnTo>
                        <a:pt x="729" y="452"/>
                      </a:lnTo>
                      <a:lnTo>
                        <a:pt x="729" y="452"/>
                      </a:lnTo>
                      <a:lnTo>
                        <a:pt x="729" y="450"/>
                      </a:lnTo>
                      <a:lnTo>
                        <a:pt x="729" y="450"/>
                      </a:lnTo>
                      <a:lnTo>
                        <a:pt x="729" y="450"/>
                      </a:lnTo>
                      <a:lnTo>
                        <a:pt x="729" y="448"/>
                      </a:lnTo>
                      <a:lnTo>
                        <a:pt x="727" y="448"/>
                      </a:lnTo>
                      <a:lnTo>
                        <a:pt x="727" y="448"/>
                      </a:lnTo>
                      <a:lnTo>
                        <a:pt x="727" y="446"/>
                      </a:lnTo>
                      <a:lnTo>
                        <a:pt x="729" y="446"/>
                      </a:lnTo>
                      <a:lnTo>
                        <a:pt x="729" y="446"/>
                      </a:lnTo>
                      <a:lnTo>
                        <a:pt x="729" y="444"/>
                      </a:lnTo>
                      <a:lnTo>
                        <a:pt x="727" y="444"/>
                      </a:lnTo>
                      <a:lnTo>
                        <a:pt x="727" y="444"/>
                      </a:lnTo>
                      <a:lnTo>
                        <a:pt x="727" y="444"/>
                      </a:lnTo>
                      <a:lnTo>
                        <a:pt x="727" y="444"/>
                      </a:lnTo>
                      <a:lnTo>
                        <a:pt x="727" y="444"/>
                      </a:lnTo>
                      <a:lnTo>
                        <a:pt x="727" y="443"/>
                      </a:lnTo>
                      <a:lnTo>
                        <a:pt x="727" y="443"/>
                      </a:lnTo>
                      <a:lnTo>
                        <a:pt x="727" y="441"/>
                      </a:lnTo>
                      <a:lnTo>
                        <a:pt x="727" y="441"/>
                      </a:lnTo>
                      <a:lnTo>
                        <a:pt x="727" y="441"/>
                      </a:lnTo>
                      <a:lnTo>
                        <a:pt x="727" y="439"/>
                      </a:lnTo>
                      <a:lnTo>
                        <a:pt x="727" y="439"/>
                      </a:lnTo>
                      <a:lnTo>
                        <a:pt x="727" y="439"/>
                      </a:lnTo>
                      <a:lnTo>
                        <a:pt x="727" y="437"/>
                      </a:lnTo>
                      <a:lnTo>
                        <a:pt x="727" y="437"/>
                      </a:lnTo>
                      <a:lnTo>
                        <a:pt x="727" y="437"/>
                      </a:lnTo>
                      <a:lnTo>
                        <a:pt x="727" y="437"/>
                      </a:lnTo>
                      <a:lnTo>
                        <a:pt x="727" y="437"/>
                      </a:lnTo>
                      <a:lnTo>
                        <a:pt x="727" y="437"/>
                      </a:lnTo>
                      <a:lnTo>
                        <a:pt x="727" y="437"/>
                      </a:lnTo>
                      <a:lnTo>
                        <a:pt x="727" y="435"/>
                      </a:lnTo>
                      <a:lnTo>
                        <a:pt x="727" y="435"/>
                      </a:lnTo>
                      <a:lnTo>
                        <a:pt x="727" y="435"/>
                      </a:lnTo>
                      <a:lnTo>
                        <a:pt x="727" y="435"/>
                      </a:lnTo>
                      <a:lnTo>
                        <a:pt x="727" y="433"/>
                      </a:lnTo>
                      <a:lnTo>
                        <a:pt x="729" y="433"/>
                      </a:lnTo>
                      <a:lnTo>
                        <a:pt x="729" y="433"/>
                      </a:lnTo>
                      <a:lnTo>
                        <a:pt x="729" y="431"/>
                      </a:lnTo>
                      <a:lnTo>
                        <a:pt x="729" y="431"/>
                      </a:lnTo>
                      <a:lnTo>
                        <a:pt x="729" y="431"/>
                      </a:lnTo>
                      <a:lnTo>
                        <a:pt x="729" y="429"/>
                      </a:lnTo>
                      <a:lnTo>
                        <a:pt x="729" y="429"/>
                      </a:lnTo>
                      <a:lnTo>
                        <a:pt x="729" y="429"/>
                      </a:lnTo>
                      <a:lnTo>
                        <a:pt x="731" y="429"/>
                      </a:lnTo>
                      <a:lnTo>
                        <a:pt x="731" y="427"/>
                      </a:lnTo>
                      <a:lnTo>
                        <a:pt x="731" y="427"/>
                      </a:lnTo>
                      <a:lnTo>
                        <a:pt x="731" y="425"/>
                      </a:lnTo>
                      <a:lnTo>
                        <a:pt x="731" y="425"/>
                      </a:lnTo>
                      <a:lnTo>
                        <a:pt x="729" y="425"/>
                      </a:lnTo>
                      <a:lnTo>
                        <a:pt x="729" y="423"/>
                      </a:lnTo>
                      <a:lnTo>
                        <a:pt x="729" y="423"/>
                      </a:lnTo>
                      <a:lnTo>
                        <a:pt x="729" y="423"/>
                      </a:lnTo>
                      <a:lnTo>
                        <a:pt x="729" y="421"/>
                      </a:lnTo>
                      <a:lnTo>
                        <a:pt x="729" y="421"/>
                      </a:lnTo>
                      <a:lnTo>
                        <a:pt x="729" y="421"/>
                      </a:lnTo>
                      <a:lnTo>
                        <a:pt x="729" y="421"/>
                      </a:lnTo>
                      <a:lnTo>
                        <a:pt x="729" y="421"/>
                      </a:lnTo>
                      <a:lnTo>
                        <a:pt x="729" y="420"/>
                      </a:lnTo>
                      <a:lnTo>
                        <a:pt x="727" y="420"/>
                      </a:lnTo>
                      <a:lnTo>
                        <a:pt x="727" y="420"/>
                      </a:lnTo>
                      <a:lnTo>
                        <a:pt x="727" y="418"/>
                      </a:lnTo>
                      <a:lnTo>
                        <a:pt x="727" y="418"/>
                      </a:lnTo>
                      <a:lnTo>
                        <a:pt x="727" y="418"/>
                      </a:lnTo>
                      <a:lnTo>
                        <a:pt x="727" y="416"/>
                      </a:lnTo>
                      <a:lnTo>
                        <a:pt x="727" y="416"/>
                      </a:lnTo>
                      <a:lnTo>
                        <a:pt x="725" y="416"/>
                      </a:lnTo>
                      <a:lnTo>
                        <a:pt x="725" y="416"/>
                      </a:lnTo>
                      <a:lnTo>
                        <a:pt x="725" y="416"/>
                      </a:lnTo>
                      <a:lnTo>
                        <a:pt x="725" y="416"/>
                      </a:lnTo>
                      <a:lnTo>
                        <a:pt x="725" y="416"/>
                      </a:lnTo>
                      <a:lnTo>
                        <a:pt x="723" y="416"/>
                      </a:lnTo>
                      <a:lnTo>
                        <a:pt x="723" y="418"/>
                      </a:lnTo>
                      <a:lnTo>
                        <a:pt x="723" y="418"/>
                      </a:lnTo>
                      <a:lnTo>
                        <a:pt x="723" y="416"/>
                      </a:lnTo>
                      <a:lnTo>
                        <a:pt x="723" y="416"/>
                      </a:lnTo>
                      <a:lnTo>
                        <a:pt x="721" y="416"/>
                      </a:lnTo>
                      <a:lnTo>
                        <a:pt x="721" y="414"/>
                      </a:lnTo>
                      <a:lnTo>
                        <a:pt x="721" y="414"/>
                      </a:lnTo>
                      <a:lnTo>
                        <a:pt x="721" y="414"/>
                      </a:lnTo>
                      <a:lnTo>
                        <a:pt x="721" y="414"/>
                      </a:lnTo>
                      <a:lnTo>
                        <a:pt x="721" y="412"/>
                      </a:lnTo>
                      <a:lnTo>
                        <a:pt x="721" y="412"/>
                      </a:lnTo>
                      <a:lnTo>
                        <a:pt x="721" y="412"/>
                      </a:lnTo>
                      <a:lnTo>
                        <a:pt x="720" y="412"/>
                      </a:lnTo>
                      <a:lnTo>
                        <a:pt x="720" y="410"/>
                      </a:lnTo>
                      <a:lnTo>
                        <a:pt x="720" y="410"/>
                      </a:lnTo>
                      <a:lnTo>
                        <a:pt x="718" y="410"/>
                      </a:lnTo>
                      <a:lnTo>
                        <a:pt x="718" y="410"/>
                      </a:lnTo>
                      <a:lnTo>
                        <a:pt x="718" y="410"/>
                      </a:lnTo>
                      <a:lnTo>
                        <a:pt x="718" y="408"/>
                      </a:lnTo>
                      <a:lnTo>
                        <a:pt x="718" y="408"/>
                      </a:lnTo>
                      <a:lnTo>
                        <a:pt x="718" y="408"/>
                      </a:lnTo>
                      <a:lnTo>
                        <a:pt x="718" y="406"/>
                      </a:lnTo>
                      <a:lnTo>
                        <a:pt x="718" y="406"/>
                      </a:lnTo>
                      <a:lnTo>
                        <a:pt x="718" y="404"/>
                      </a:lnTo>
                      <a:lnTo>
                        <a:pt x="716" y="404"/>
                      </a:lnTo>
                      <a:lnTo>
                        <a:pt x="716" y="404"/>
                      </a:lnTo>
                      <a:lnTo>
                        <a:pt x="716" y="404"/>
                      </a:lnTo>
                      <a:lnTo>
                        <a:pt x="716" y="404"/>
                      </a:lnTo>
                      <a:lnTo>
                        <a:pt x="714" y="404"/>
                      </a:lnTo>
                      <a:lnTo>
                        <a:pt x="714" y="404"/>
                      </a:lnTo>
                      <a:lnTo>
                        <a:pt x="714" y="404"/>
                      </a:lnTo>
                      <a:lnTo>
                        <a:pt x="714" y="402"/>
                      </a:lnTo>
                      <a:lnTo>
                        <a:pt x="714" y="402"/>
                      </a:lnTo>
                      <a:lnTo>
                        <a:pt x="712" y="402"/>
                      </a:lnTo>
                      <a:lnTo>
                        <a:pt x="712" y="400"/>
                      </a:lnTo>
                      <a:lnTo>
                        <a:pt x="712" y="400"/>
                      </a:lnTo>
                      <a:lnTo>
                        <a:pt x="712" y="400"/>
                      </a:lnTo>
                      <a:lnTo>
                        <a:pt x="712" y="400"/>
                      </a:lnTo>
                      <a:lnTo>
                        <a:pt x="710" y="400"/>
                      </a:lnTo>
                      <a:lnTo>
                        <a:pt x="710" y="398"/>
                      </a:lnTo>
                      <a:lnTo>
                        <a:pt x="710" y="398"/>
                      </a:lnTo>
                      <a:lnTo>
                        <a:pt x="710" y="398"/>
                      </a:lnTo>
                      <a:lnTo>
                        <a:pt x="710" y="398"/>
                      </a:lnTo>
                      <a:lnTo>
                        <a:pt x="708" y="398"/>
                      </a:lnTo>
                      <a:lnTo>
                        <a:pt x="708" y="398"/>
                      </a:lnTo>
                      <a:lnTo>
                        <a:pt x="708" y="397"/>
                      </a:lnTo>
                      <a:lnTo>
                        <a:pt x="706" y="397"/>
                      </a:lnTo>
                      <a:lnTo>
                        <a:pt x="706" y="397"/>
                      </a:lnTo>
                      <a:lnTo>
                        <a:pt x="706" y="397"/>
                      </a:lnTo>
                      <a:lnTo>
                        <a:pt x="706" y="397"/>
                      </a:lnTo>
                      <a:lnTo>
                        <a:pt x="704" y="397"/>
                      </a:lnTo>
                      <a:lnTo>
                        <a:pt x="704" y="397"/>
                      </a:lnTo>
                      <a:lnTo>
                        <a:pt x="704" y="397"/>
                      </a:lnTo>
                      <a:lnTo>
                        <a:pt x="704" y="397"/>
                      </a:lnTo>
                      <a:lnTo>
                        <a:pt x="702" y="397"/>
                      </a:lnTo>
                      <a:lnTo>
                        <a:pt x="702" y="397"/>
                      </a:lnTo>
                      <a:lnTo>
                        <a:pt x="702" y="398"/>
                      </a:lnTo>
                      <a:lnTo>
                        <a:pt x="700" y="398"/>
                      </a:lnTo>
                      <a:lnTo>
                        <a:pt x="700" y="398"/>
                      </a:lnTo>
                      <a:lnTo>
                        <a:pt x="700" y="400"/>
                      </a:lnTo>
                      <a:lnTo>
                        <a:pt x="700" y="400"/>
                      </a:lnTo>
                      <a:lnTo>
                        <a:pt x="700" y="400"/>
                      </a:lnTo>
                      <a:lnTo>
                        <a:pt x="700" y="400"/>
                      </a:lnTo>
                      <a:lnTo>
                        <a:pt x="699" y="400"/>
                      </a:lnTo>
                      <a:lnTo>
                        <a:pt x="699" y="400"/>
                      </a:lnTo>
                      <a:lnTo>
                        <a:pt x="699" y="400"/>
                      </a:lnTo>
                      <a:lnTo>
                        <a:pt x="697" y="400"/>
                      </a:lnTo>
                      <a:lnTo>
                        <a:pt x="697" y="402"/>
                      </a:lnTo>
                      <a:lnTo>
                        <a:pt x="699" y="402"/>
                      </a:lnTo>
                      <a:lnTo>
                        <a:pt x="699" y="402"/>
                      </a:lnTo>
                      <a:lnTo>
                        <a:pt x="697" y="402"/>
                      </a:lnTo>
                      <a:lnTo>
                        <a:pt x="697" y="404"/>
                      </a:lnTo>
                      <a:lnTo>
                        <a:pt x="697" y="404"/>
                      </a:lnTo>
                      <a:lnTo>
                        <a:pt x="695" y="404"/>
                      </a:lnTo>
                      <a:lnTo>
                        <a:pt x="695" y="404"/>
                      </a:lnTo>
                      <a:lnTo>
                        <a:pt x="695" y="404"/>
                      </a:lnTo>
                      <a:lnTo>
                        <a:pt x="695" y="404"/>
                      </a:lnTo>
                      <a:lnTo>
                        <a:pt x="695" y="404"/>
                      </a:lnTo>
                      <a:lnTo>
                        <a:pt x="693" y="404"/>
                      </a:lnTo>
                      <a:lnTo>
                        <a:pt x="693" y="404"/>
                      </a:lnTo>
                      <a:lnTo>
                        <a:pt x="693" y="406"/>
                      </a:lnTo>
                      <a:lnTo>
                        <a:pt x="691" y="406"/>
                      </a:lnTo>
                      <a:lnTo>
                        <a:pt x="691" y="406"/>
                      </a:lnTo>
                      <a:lnTo>
                        <a:pt x="691" y="406"/>
                      </a:lnTo>
                      <a:lnTo>
                        <a:pt x="691" y="406"/>
                      </a:lnTo>
                      <a:lnTo>
                        <a:pt x="689" y="406"/>
                      </a:lnTo>
                      <a:lnTo>
                        <a:pt x="689" y="408"/>
                      </a:lnTo>
                      <a:lnTo>
                        <a:pt x="689" y="408"/>
                      </a:lnTo>
                      <a:lnTo>
                        <a:pt x="689" y="408"/>
                      </a:lnTo>
                      <a:lnTo>
                        <a:pt x="689" y="406"/>
                      </a:lnTo>
                      <a:lnTo>
                        <a:pt x="687" y="406"/>
                      </a:lnTo>
                      <a:lnTo>
                        <a:pt x="687" y="406"/>
                      </a:lnTo>
                      <a:lnTo>
                        <a:pt x="687" y="406"/>
                      </a:lnTo>
                      <a:lnTo>
                        <a:pt x="685" y="406"/>
                      </a:lnTo>
                      <a:lnTo>
                        <a:pt x="685" y="404"/>
                      </a:lnTo>
                      <a:lnTo>
                        <a:pt x="685" y="404"/>
                      </a:lnTo>
                      <a:lnTo>
                        <a:pt x="685" y="404"/>
                      </a:lnTo>
                      <a:lnTo>
                        <a:pt x="683" y="404"/>
                      </a:lnTo>
                      <a:lnTo>
                        <a:pt x="683" y="406"/>
                      </a:lnTo>
                      <a:lnTo>
                        <a:pt x="683" y="406"/>
                      </a:lnTo>
                      <a:lnTo>
                        <a:pt x="683" y="404"/>
                      </a:lnTo>
                      <a:lnTo>
                        <a:pt x="683" y="404"/>
                      </a:lnTo>
                      <a:lnTo>
                        <a:pt x="683" y="404"/>
                      </a:lnTo>
                      <a:lnTo>
                        <a:pt x="683" y="404"/>
                      </a:lnTo>
                      <a:lnTo>
                        <a:pt x="683" y="402"/>
                      </a:lnTo>
                      <a:lnTo>
                        <a:pt x="683" y="402"/>
                      </a:lnTo>
                      <a:lnTo>
                        <a:pt x="683" y="400"/>
                      </a:lnTo>
                      <a:lnTo>
                        <a:pt x="683" y="400"/>
                      </a:lnTo>
                      <a:lnTo>
                        <a:pt x="681" y="400"/>
                      </a:lnTo>
                      <a:lnTo>
                        <a:pt x="681" y="400"/>
                      </a:lnTo>
                      <a:lnTo>
                        <a:pt x="681" y="398"/>
                      </a:lnTo>
                      <a:lnTo>
                        <a:pt x="679" y="398"/>
                      </a:lnTo>
                      <a:lnTo>
                        <a:pt x="679" y="398"/>
                      </a:lnTo>
                      <a:lnTo>
                        <a:pt x="679" y="398"/>
                      </a:lnTo>
                      <a:lnTo>
                        <a:pt x="679" y="397"/>
                      </a:lnTo>
                      <a:lnTo>
                        <a:pt x="679" y="397"/>
                      </a:lnTo>
                      <a:lnTo>
                        <a:pt x="677" y="397"/>
                      </a:lnTo>
                      <a:lnTo>
                        <a:pt x="677" y="397"/>
                      </a:lnTo>
                      <a:lnTo>
                        <a:pt x="677" y="397"/>
                      </a:lnTo>
                      <a:lnTo>
                        <a:pt x="677" y="397"/>
                      </a:lnTo>
                      <a:lnTo>
                        <a:pt x="677" y="397"/>
                      </a:lnTo>
                      <a:lnTo>
                        <a:pt x="676" y="397"/>
                      </a:lnTo>
                      <a:lnTo>
                        <a:pt x="676" y="395"/>
                      </a:lnTo>
                      <a:lnTo>
                        <a:pt x="676" y="395"/>
                      </a:lnTo>
                      <a:lnTo>
                        <a:pt x="674" y="395"/>
                      </a:lnTo>
                      <a:lnTo>
                        <a:pt x="674" y="395"/>
                      </a:lnTo>
                      <a:lnTo>
                        <a:pt x="674" y="395"/>
                      </a:lnTo>
                      <a:lnTo>
                        <a:pt x="674" y="395"/>
                      </a:lnTo>
                      <a:lnTo>
                        <a:pt x="674" y="393"/>
                      </a:lnTo>
                      <a:lnTo>
                        <a:pt x="672" y="393"/>
                      </a:lnTo>
                      <a:lnTo>
                        <a:pt x="672" y="393"/>
                      </a:lnTo>
                      <a:lnTo>
                        <a:pt x="672" y="393"/>
                      </a:lnTo>
                      <a:lnTo>
                        <a:pt x="672" y="393"/>
                      </a:lnTo>
                      <a:lnTo>
                        <a:pt x="670" y="393"/>
                      </a:lnTo>
                      <a:lnTo>
                        <a:pt x="670" y="393"/>
                      </a:lnTo>
                      <a:lnTo>
                        <a:pt x="668" y="393"/>
                      </a:lnTo>
                      <a:lnTo>
                        <a:pt x="668" y="391"/>
                      </a:lnTo>
                      <a:lnTo>
                        <a:pt x="668" y="391"/>
                      </a:lnTo>
                      <a:lnTo>
                        <a:pt x="668" y="391"/>
                      </a:lnTo>
                      <a:lnTo>
                        <a:pt x="666" y="391"/>
                      </a:lnTo>
                      <a:lnTo>
                        <a:pt x="666" y="391"/>
                      </a:lnTo>
                      <a:lnTo>
                        <a:pt x="666" y="391"/>
                      </a:lnTo>
                      <a:lnTo>
                        <a:pt x="666" y="391"/>
                      </a:lnTo>
                      <a:lnTo>
                        <a:pt x="664" y="391"/>
                      </a:lnTo>
                      <a:lnTo>
                        <a:pt x="664" y="391"/>
                      </a:lnTo>
                      <a:lnTo>
                        <a:pt x="662" y="391"/>
                      </a:lnTo>
                      <a:lnTo>
                        <a:pt x="662" y="391"/>
                      </a:lnTo>
                      <a:lnTo>
                        <a:pt x="662" y="391"/>
                      </a:lnTo>
                      <a:lnTo>
                        <a:pt x="660" y="391"/>
                      </a:lnTo>
                      <a:lnTo>
                        <a:pt x="660" y="391"/>
                      </a:lnTo>
                      <a:lnTo>
                        <a:pt x="658" y="391"/>
                      </a:lnTo>
                      <a:lnTo>
                        <a:pt x="658" y="391"/>
                      </a:lnTo>
                      <a:lnTo>
                        <a:pt x="658" y="391"/>
                      </a:lnTo>
                      <a:lnTo>
                        <a:pt x="658" y="391"/>
                      </a:lnTo>
                      <a:lnTo>
                        <a:pt x="656" y="391"/>
                      </a:lnTo>
                      <a:lnTo>
                        <a:pt x="656" y="391"/>
                      </a:lnTo>
                      <a:lnTo>
                        <a:pt x="656" y="391"/>
                      </a:lnTo>
                      <a:lnTo>
                        <a:pt x="655" y="391"/>
                      </a:lnTo>
                      <a:lnTo>
                        <a:pt x="655" y="391"/>
                      </a:lnTo>
                      <a:lnTo>
                        <a:pt x="653" y="391"/>
                      </a:lnTo>
                      <a:lnTo>
                        <a:pt x="653" y="393"/>
                      </a:lnTo>
                      <a:lnTo>
                        <a:pt x="653" y="393"/>
                      </a:lnTo>
                      <a:lnTo>
                        <a:pt x="653" y="393"/>
                      </a:lnTo>
                      <a:lnTo>
                        <a:pt x="651" y="393"/>
                      </a:lnTo>
                      <a:lnTo>
                        <a:pt x="651" y="393"/>
                      </a:lnTo>
                      <a:lnTo>
                        <a:pt x="651" y="393"/>
                      </a:lnTo>
                      <a:lnTo>
                        <a:pt x="649" y="393"/>
                      </a:lnTo>
                      <a:lnTo>
                        <a:pt x="649" y="393"/>
                      </a:lnTo>
                      <a:lnTo>
                        <a:pt x="647" y="393"/>
                      </a:lnTo>
                      <a:lnTo>
                        <a:pt x="647" y="393"/>
                      </a:lnTo>
                      <a:lnTo>
                        <a:pt x="647" y="393"/>
                      </a:lnTo>
                      <a:lnTo>
                        <a:pt x="647" y="393"/>
                      </a:lnTo>
                      <a:lnTo>
                        <a:pt x="645" y="393"/>
                      </a:lnTo>
                      <a:lnTo>
                        <a:pt x="645" y="393"/>
                      </a:lnTo>
                      <a:lnTo>
                        <a:pt x="645" y="393"/>
                      </a:lnTo>
                      <a:lnTo>
                        <a:pt x="645" y="395"/>
                      </a:lnTo>
                      <a:lnTo>
                        <a:pt x="643" y="395"/>
                      </a:lnTo>
                      <a:lnTo>
                        <a:pt x="643" y="395"/>
                      </a:lnTo>
                      <a:lnTo>
                        <a:pt x="641" y="395"/>
                      </a:lnTo>
                      <a:lnTo>
                        <a:pt x="641" y="395"/>
                      </a:lnTo>
                      <a:lnTo>
                        <a:pt x="641" y="395"/>
                      </a:lnTo>
                      <a:lnTo>
                        <a:pt x="639" y="395"/>
                      </a:lnTo>
                      <a:lnTo>
                        <a:pt x="639" y="395"/>
                      </a:lnTo>
                      <a:lnTo>
                        <a:pt x="639" y="395"/>
                      </a:lnTo>
                      <a:lnTo>
                        <a:pt x="637" y="395"/>
                      </a:lnTo>
                      <a:lnTo>
                        <a:pt x="637" y="395"/>
                      </a:lnTo>
                      <a:lnTo>
                        <a:pt x="635" y="395"/>
                      </a:lnTo>
                      <a:lnTo>
                        <a:pt x="635" y="395"/>
                      </a:lnTo>
                      <a:lnTo>
                        <a:pt x="635" y="395"/>
                      </a:lnTo>
                      <a:lnTo>
                        <a:pt x="633" y="395"/>
                      </a:lnTo>
                      <a:lnTo>
                        <a:pt x="633" y="395"/>
                      </a:lnTo>
                      <a:lnTo>
                        <a:pt x="632" y="395"/>
                      </a:lnTo>
                      <a:lnTo>
                        <a:pt x="632" y="395"/>
                      </a:lnTo>
                      <a:lnTo>
                        <a:pt x="632" y="393"/>
                      </a:lnTo>
                      <a:lnTo>
                        <a:pt x="632" y="393"/>
                      </a:lnTo>
                      <a:lnTo>
                        <a:pt x="633" y="393"/>
                      </a:lnTo>
                      <a:lnTo>
                        <a:pt x="633" y="393"/>
                      </a:lnTo>
                      <a:lnTo>
                        <a:pt x="635" y="393"/>
                      </a:lnTo>
                      <a:lnTo>
                        <a:pt x="635" y="393"/>
                      </a:lnTo>
                      <a:lnTo>
                        <a:pt x="633" y="393"/>
                      </a:lnTo>
                      <a:lnTo>
                        <a:pt x="633" y="393"/>
                      </a:lnTo>
                      <a:lnTo>
                        <a:pt x="632" y="393"/>
                      </a:lnTo>
                      <a:lnTo>
                        <a:pt x="632" y="391"/>
                      </a:lnTo>
                      <a:lnTo>
                        <a:pt x="632" y="391"/>
                      </a:lnTo>
                      <a:lnTo>
                        <a:pt x="632" y="391"/>
                      </a:lnTo>
                      <a:lnTo>
                        <a:pt x="630" y="391"/>
                      </a:lnTo>
                      <a:lnTo>
                        <a:pt x="630" y="393"/>
                      </a:lnTo>
                      <a:lnTo>
                        <a:pt x="630" y="393"/>
                      </a:lnTo>
                      <a:lnTo>
                        <a:pt x="630" y="393"/>
                      </a:lnTo>
                      <a:lnTo>
                        <a:pt x="628" y="393"/>
                      </a:lnTo>
                      <a:lnTo>
                        <a:pt x="628" y="391"/>
                      </a:lnTo>
                      <a:lnTo>
                        <a:pt x="628" y="391"/>
                      </a:lnTo>
                      <a:lnTo>
                        <a:pt x="626" y="391"/>
                      </a:lnTo>
                      <a:lnTo>
                        <a:pt x="626" y="391"/>
                      </a:lnTo>
                      <a:lnTo>
                        <a:pt x="626" y="391"/>
                      </a:lnTo>
                      <a:lnTo>
                        <a:pt x="624" y="391"/>
                      </a:lnTo>
                      <a:lnTo>
                        <a:pt x="624" y="391"/>
                      </a:lnTo>
                      <a:lnTo>
                        <a:pt x="624" y="391"/>
                      </a:lnTo>
                      <a:lnTo>
                        <a:pt x="624" y="391"/>
                      </a:lnTo>
                      <a:lnTo>
                        <a:pt x="622" y="391"/>
                      </a:lnTo>
                      <a:lnTo>
                        <a:pt x="622" y="391"/>
                      </a:lnTo>
                      <a:lnTo>
                        <a:pt x="620" y="391"/>
                      </a:lnTo>
                      <a:lnTo>
                        <a:pt x="620" y="391"/>
                      </a:lnTo>
                      <a:lnTo>
                        <a:pt x="620" y="391"/>
                      </a:lnTo>
                      <a:lnTo>
                        <a:pt x="620" y="391"/>
                      </a:lnTo>
                      <a:lnTo>
                        <a:pt x="618" y="391"/>
                      </a:lnTo>
                      <a:lnTo>
                        <a:pt x="618" y="391"/>
                      </a:lnTo>
                      <a:lnTo>
                        <a:pt x="618" y="391"/>
                      </a:lnTo>
                      <a:lnTo>
                        <a:pt x="618" y="393"/>
                      </a:lnTo>
                      <a:lnTo>
                        <a:pt x="616" y="393"/>
                      </a:lnTo>
                      <a:lnTo>
                        <a:pt x="616" y="393"/>
                      </a:lnTo>
                      <a:lnTo>
                        <a:pt x="614" y="393"/>
                      </a:lnTo>
                      <a:lnTo>
                        <a:pt x="614" y="393"/>
                      </a:lnTo>
                      <a:lnTo>
                        <a:pt x="614" y="393"/>
                      </a:lnTo>
                      <a:lnTo>
                        <a:pt x="614" y="393"/>
                      </a:lnTo>
                      <a:lnTo>
                        <a:pt x="614" y="395"/>
                      </a:lnTo>
                      <a:lnTo>
                        <a:pt x="612" y="395"/>
                      </a:lnTo>
                      <a:lnTo>
                        <a:pt x="612" y="395"/>
                      </a:lnTo>
                      <a:lnTo>
                        <a:pt x="614" y="395"/>
                      </a:lnTo>
                      <a:lnTo>
                        <a:pt x="614" y="397"/>
                      </a:lnTo>
                      <a:lnTo>
                        <a:pt x="612" y="397"/>
                      </a:lnTo>
                      <a:lnTo>
                        <a:pt x="612" y="397"/>
                      </a:lnTo>
                      <a:lnTo>
                        <a:pt x="612" y="397"/>
                      </a:lnTo>
                      <a:lnTo>
                        <a:pt x="612" y="397"/>
                      </a:lnTo>
                      <a:lnTo>
                        <a:pt x="614" y="397"/>
                      </a:lnTo>
                      <a:lnTo>
                        <a:pt x="614" y="397"/>
                      </a:lnTo>
                      <a:lnTo>
                        <a:pt x="614" y="397"/>
                      </a:lnTo>
                      <a:lnTo>
                        <a:pt x="614" y="397"/>
                      </a:lnTo>
                      <a:lnTo>
                        <a:pt x="616" y="397"/>
                      </a:lnTo>
                      <a:lnTo>
                        <a:pt x="616" y="395"/>
                      </a:lnTo>
                      <a:lnTo>
                        <a:pt x="616" y="395"/>
                      </a:lnTo>
                      <a:lnTo>
                        <a:pt x="616" y="395"/>
                      </a:lnTo>
                      <a:lnTo>
                        <a:pt x="618" y="395"/>
                      </a:lnTo>
                      <a:lnTo>
                        <a:pt x="618" y="395"/>
                      </a:lnTo>
                      <a:lnTo>
                        <a:pt x="618" y="395"/>
                      </a:lnTo>
                      <a:lnTo>
                        <a:pt x="618" y="397"/>
                      </a:lnTo>
                      <a:lnTo>
                        <a:pt x="618" y="397"/>
                      </a:lnTo>
                      <a:lnTo>
                        <a:pt x="618" y="397"/>
                      </a:lnTo>
                      <a:lnTo>
                        <a:pt x="618" y="397"/>
                      </a:lnTo>
                      <a:lnTo>
                        <a:pt x="618" y="397"/>
                      </a:lnTo>
                      <a:lnTo>
                        <a:pt x="618" y="397"/>
                      </a:lnTo>
                      <a:lnTo>
                        <a:pt x="618" y="398"/>
                      </a:lnTo>
                      <a:lnTo>
                        <a:pt x="618" y="398"/>
                      </a:lnTo>
                      <a:lnTo>
                        <a:pt x="618" y="400"/>
                      </a:lnTo>
                      <a:lnTo>
                        <a:pt x="618" y="400"/>
                      </a:lnTo>
                      <a:lnTo>
                        <a:pt x="616" y="400"/>
                      </a:lnTo>
                      <a:lnTo>
                        <a:pt x="616" y="402"/>
                      </a:lnTo>
                      <a:lnTo>
                        <a:pt x="616" y="402"/>
                      </a:lnTo>
                      <a:lnTo>
                        <a:pt x="616" y="402"/>
                      </a:lnTo>
                      <a:lnTo>
                        <a:pt x="616" y="404"/>
                      </a:lnTo>
                      <a:lnTo>
                        <a:pt x="616" y="404"/>
                      </a:lnTo>
                      <a:lnTo>
                        <a:pt x="614" y="404"/>
                      </a:lnTo>
                      <a:lnTo>
                        <a:pt x="614" y="404"/>
                      </a:lnTo>
                      <a:lnTo>
                        <a:pt x="614" y="404"/>
                      </a:lnTo>
                      <a:lnTo>
                        <a:pt x="614" y="404"/>
                      </a:lnTo>
                      <a:lnTo>
                        <a:pt x="614" y="404"/>
                      </a:lnTo>
                      <a:lnTo>
                        <a:pt x="614" y="404"/>
                      </a:lnTo>
                      <a:lnTo>
                        <a:pt x="612" y="404"/>
                      </a:lnTo>
                      <a:lnTo>
                        <a:pt x="612" y="406"/>
                      </a:lnTo>
                      <a:lnTo>
                        <a:pt x="612" y="406"/>
                      </a:lnTo>
                      <a:lnTo>
                        <a:pt x="612" y="406"/>
                      </a:lnTo>
                      <a:lnTo>
                        <a:pt x="612" y="406"/>
                      </a:lnTo>
                      <a:lnTo>
                        <a:pt x="612" y="408"/>
                      </a:lnTo>
                      <a:lnTo>
                        <a:pt x="612" y="408"/>
                      </a:lnTo>
                      <a:lnTo>
                        <a:pt x="612" y="410"/>
                      </a:lnTo>
                      <a:lnTo>
                        <a:pt x="612" y="410"/>
                      </a:lnTo>
                      <a:lnTo>
                        <a:pt x="612" y="410"/>
                      </a:lnTo>
                      <a:lnTo>
                        <a:pt x="612" y="410"/>
                      </a:lnTo>
                      <a:lnTo>
                        <a:pt x="614" y="410"/>
                      </a:lnTo>
                      <a:lnTo>
                        <a:pt x="614" y="410"/>
                      </a:lnTo>
                      <a:lnTo>
                        <a:pt x="614" y="410"/>
                      </a:lnTo>
                      <a:lnTo>
                        <a:pt x="614" y="412"/>
                      </a:lnTo>
                      <a:lnTo>
                        <a:pt x="616" y="412"/>
                      </a:lnTo>
                      <a:lnTo>
                        <a:pt x="616" y="412"/>
                      </a:lnTo>
                      <a:lnTo>
                        <a:pt x="616" y="412"/>
                      </a:lnTo>
                      <a:lnTo>
                        <a:pt x="616" y="412"/>
                      </a:lnTo>
                      <a:lnTo>
                        <a:pt x="618" y="412"/>
                      </a:lnTo>
                      <a:lnTo>
                        <a:pt x="618" y="412"/>
                      </a:lnTo>
                      <a:lnTo>
                        <a:pt x="618" y="412"/>
                      </a:lnTo>
                      <a:lnTo>
                        <a:pt x="618" y="412"/>
                      </a:lnTo>
                      <a:lnTo>
                        <a:pt x="618" y="412"/>
                      </a:lnTo>
                      <a:lnTo>
                        <a:pt x="618" y="414"/>
                      </a:lnTo>
                      <a:lnTo>
                        <a:pt x="620" y="414"/>
                      </a:lnTo>
                      <a:lnTo>
                        <a:pt x="620" y="414"/>
                      </a:lnTo>
                      <a:lnTo>
                        <a:pt x="620" y="414"/>
                      </a:lnTo>
                      <a:lnTo>
                        <a:pt x="620" y="414"/>
                      </a:lnTo>
                      <a:lnTo>
                        <a:pt x="620" y="416"/>
                      </a:lnTo>
                      <a:lnTo>
                        <a:pt x="620" y="416"/>
                      </a:lnTo>
                      <a:lnTo>
                        <a:pt x="620" y="416"/>
                      </a:lnTo>
                      <a:lnTo>
                        <a:pt x="620" y="418"/>
                      </a:lnTo>
                      <a:lnTo>
                        <a:pt x="620" y="418"/>
                      </a:lnTo>
                      <a:lnTo>
                        <a:pt x="620" y="418"/>
                      </a:lnTo>
                      <a:lnTo>
                        <a:pt x="618" y="418"/>
                      </a:lnTo>
                      <a:lnTo>
                        <a:pt x="618" y="418"/>
                      </a:lnTo>
                      <a:lnTo>
                        <a:pt x="618" y="420"/>
                      </a:lnTo>
                      <a:lnTo>
                        <a:pt x="618" y="420"/>
                      </a:lnTo>
                      <a:lnTo>
                        <a:pt x="618" y="420"/>
                      </a:lnTo>
                      <a:lnTo>
                        <a:pt x="618" y="420"/>
                      </a:lnTo>
                      <a:lnTo>
                        <a:pt x="616" y="420"/>
                      </a:lnTo>
                      <a:lnTo>
                        <a:pt x="616" y="418"/>
                      </a:lnTo>
                      <a:lnTo>
                        <a:pt x="616" y="418"/>
                      </a:lnTo>
                      <a:lnTo>
                        <a:pt x="614" y="418"/>
                      </a:lnTo>
                      <a:lnTo>
                        <a:pt x="614" y="420"/>
                      </a:lnTo>
                      <a:lnTo>
                        <a:pt x="614" y="420"/>
                      </a:lnTo>
                      <a:lnTo>
                        <a:pt x="614" y="420"/>
                      </a:lnTo>
                      <a:lnTo>
                        <a:pt x="614" y="421"/>
                      </a:lnTo>
                      <a:lnTo>
                        <a:pt x="614" y="421"/>
                      </a:lnTo>
                      <a:lnTo>
                        <a:pt x="612" y="421"/>
                      </a:lnTo>
                      <a:lnTo>
                        <a:pt x="612" y="420"/>
                      </a:lnTo>
                      <a:lnTo>
                        <a:pt x="612" y="420"/>
                      </a:lnTo>
                      <a:lnTo>
                        <a:pt x="614" y="420"/>
                      </a:lnTo>
                      <a:lnTo>
                        <a:pt x="614" y="418"/>
                      </a:lnTo>
                      <a:lnTo>
                        <a:pt x="612" y="418"/>
                      </a:lnTo>
                      <a:lnTo>
                        <a:pt x="612" y="418"/>
                      </a:lnTo>
                      <a:lnTo>
                        <a:pt x="612" y="416"/>
                      </a:lnTo>
                      <a:lnTo>
                        <a:pt x="612" y="416"/>
                      </a:lnTo>
                      <a:lnTo>
                        <a:pt x="612" y="416"/>
                      </a:lnTo>
                      <a:lnTo>
                        <a:pt x="612" y="416"/>
                      </a:lnTo>
                      <a:lnTo>
                        <a:pt x="612" y="414"/>
                      </a:lnTo>
                      <a:lnTo>
                        <a:pt x="610" y="414"/>
                      </a:lnTo>
                      <a:lnTo>
                        <a:pt x="610" y="414"/>
                      </a:lnTo>
                      <a:lnTo>
                        <a:pt x="609" y="414"/>
                      </a:lnTo>
                      <a:lnTo>
                        <a:pt x="609" y="414"/>
                      </a:lnTo>
                      <a:lnTo>
                        <a:pt x="609" y="414"/>
                      </a:lnTo>
                      <a:lnTo>
                        <a:pt x="609" y="414"/>
                      </a:lnTo>
                      <a:lnTo>
                        <a:pt x="609" y="412"/>
                      </a:lnTo>
                      <a:lnTo>
                        <a:pt x="607" y="412"/>
                      </a:lnTo>
                      <a:lnTo>
                        <a:pt x="607" y="412"/>
                      </a:lnTo>
                      <a:lnTo>
                        <a:pt x="607" y="412"/>
                      </a:lnTo>
                      <a:lnTo>
                        <a:pt x="605" y="412"/>
                      </a:lnTo>
                      <a:lnTo>
                        <a:pt x="605" y="414"/>
                      </a:lnTo>
                      <a:lnTo>
                        <a:pt x="605" y="414"/>
                      </a:lnTo>
                      <a:lnTo>
                        <a:pt x="605" y="414"/>
                      </a:lnTo>
                      <a:lnTo>
                        <a:pt x="603" y="414"/>
                      </a:lnTo>
                      <a:lnTo>
                        <a:pt x="603" y="414"/>
                      </a:lnTo>
                      <a:lnTo>
                        <a:pt x="603" y="416"/>
                      </a:lnTo>
                      <a:lnTo>
                        <a:pt x="603" y="416"/>
                      </a:lnTo>
                      <a:lnTo>
                        <a:pt x="603" y="416"/>
                      </a:lnTo>
                      <a:lnTo>
                        <a:pt x="601" y="416"/>
                      </a:lnTo>
                      <a:lnTo>
                        <a:pt x="601" y="416"/>
                      </a:lnTo>
                      <a:lnTo>
                        <a:pt x="601" y="418"/>
                      </a:lnTo>
                      <a:lnTo>
                        <a:pt x="599" y="418"/>
                      </a:lnTo>
                      <a:lnTo>
                        <a:pt x="599" y="418"/>
                      </a:lnTo>
                      <a:lnTo>
                        <a:pt x="599" y="418"/>
                      </a:lnTo>
                      <a:lnTo>
                        <a:pt x="599" y="418"/>
                      </a:lnTo>
                      <a:lnTo>
                        <a:pt x="597" y="418"/>
                      </a:lnTo>
                      <a:lnTo>
                        <a:pt x="597" y="418"/>
                      </a:lnTo>
                      <a:lnTo>
                        <a:pt x="597" y="418"/>
                      </a:lnTo>
                      <a:lnTo>
                        <a:pt x="597" y="418"/>
                      </a:lnTo>
                      <a:lnTo>
                        <a:pt x="597" y="418"/>
                      </a:lnTo>
                      <a:lnTo>
                        <a:pt x="595" y="418"/>
                      </a:lnTo>
                      <a:lnTo>
                        <a:pt x="595" y="418"/>
                      </a:lnTo>
                      <a:lnTo>
                        <a:pt x="593" y="418"/>
                      </a:lnTo>
                      <a:lnTo>
                        <a:pt x="593" y="418"/>
                      </a:lnTo>
                      <a:lnTo>
                        <a:pt x="593" y="418"/>
                      </a:lnTo>
                      <a:lnTo>
                        <a:pt x="593" y="418"/>
                      </a:lnTo>
                      <a:lnTo>
                        <a:pt x="593" y="416"/>
                      </a:lnTo>
                      <a:lnTo>
                        <a:pt x="593" y="416"/>
                      </a:lnTo>
                      <a:lnTo>
                        <a:pt x="595" y="416"/>
                      </a:lnTo>
                      <a:lnTo>
                        <a:pt x="595" y="414"/>
                      </a:lnTo>
                      <a:lnTo>
                        <a:pt x="595" y="414"/>
                      </a:lnTo>
                      <a:lnTo>
                        <a:pt x="593" y="414"/>
                      </a:lnTo>
                      <a:lnTo>
                        <a:pt x="593" y="414"/>
                      </a:lnTo>
                      <a:lnTo>
                        <a:pt x="593" y="414"/>
                      </a:lnTo>
                      <a:lnTo>
                        <a:pt x="593" y="416"/>
                      </a:lnTo>
                      <a:lnTo>
                        <a:pt x="593" y="416"/>
                      </a:lnTo>
                      <a:lnTo>
                        <a:pt x="591" y="416"/>
                      </a:lnTo>
                      <a:lnTo>
                        <a:pt x="591" y="416"/>
                      </a:lnTo>
                      <a:lnTo>
                        <a:pt x="591" y="418"/>
                      </a:lnTo>
                      <a:lnTo>
                        <a:pt x="593" y="418"/>
                      </a:lnTo>
                      <a:lnTo>
                        <a:pt x="593" y="418"/>
                      </a:lnTo>
                      <a:lnTo>
                        <a:pt x="591" y="418"/>
                      </a:lnTo>
                      <a:lnTo>
                        <a:pt x="591" y="418"/>
                      </a:lnTo>
                      <a:lnTo>
                        <a:pt x="591" y="418"/>
                      </a:lnTo>
                      <a:lnTo>
                        <a:pt x="591" y="420"/>
                      </a:lnTo>
                      <a:lnTo>
                        <a:pt x="589" y="420"/>
                      </a:lnTo>
                      <a:lnTo>
                        <a:pt x="589" y="420"/>
                      </a:lnTo>
                      <a:lnTo>
                        <a:pt x="588" y="420"/>
                      </a:lnTo>
                      <a:lnTo>
                        <a:pt x="588" y="420"/>
                      </a:lnTo>
                      <a:lnTo>
                        <a:pt x="588" y="418"/>
                      </a:lnTo>
                      <a:lnTo>
                        <a:pt x="588" y="418"/>
                      </a:lnTo>
                      <a:lnTo>
                        <a:pt x="586" y="418"/>
                      </a:lnTo>
                      <a:lnTo>
                        <a:pt x="586" y="418"/>
                      </a:lnTo>
                      <a:lnTo>
                        <a:pt x="586" y="418"/>
                      </a:lnTo>
                      <a:lnTo>
                        <a:pt x="586" y="418"/>
                      </a:lnTo>
                      <a:lnTo>
                        <a:pt x="588" y="418"/>
                      </a:lnTo>
                      <a:lnTo>
                        <a:pt x="588" y="416"/>
                      </a:lnTo>
                      <a:lnTo>
                        <a:pt x="586" y="416"/>
                      </a:lnTo>
                      <a:lnTo>
                        <a:pt x="586" y="416"/>
                      </a:lnTo>
                      <a:lnTo>
                        <a:pt x="586" y="416"/>
                      </a:lnTo>
                      <a:lnTo>
                        <a:pt x="586" y="416"/>
                      </a:lnTo>
                      <a:lnTo>
                        <a:pt x="584" y="416"/>
                      </a:lnTo>
                      <a:lnTo>
                        <a:pt x="584" y="416"/>
                      </a:lnTo>
                      <a:lnTo>
                        <a:pt x="584" y="414"/>
                      </a:lnTo>
                      <a:lnTo>
                        <a:pt x="582" y="414"/>
                      </a:lnTo>
                      <a:lnTo>
                        <a:pt x="582" y="414"/>
                      </a:lnTo>
                      <a:lnTo>
                        <a:pt x="582" y="414"/>
                      </a:lnTo>
                      <a:lnTo>
                        <a:pt x="580" y="414"/>
                      </a:lnTo>
                      <a:lnTo>
                        <a:pt x="580" y="414"/>
                      </a:lnTo>
                      <a:lnTo>
                        <a:pt x="580" y="414"/>
                      </a:lnTo>
                      <a:lnTo>
                        <a:pt x="580" y="414"/>
                      </a:lnTo>
                      <a:lnTo>
                        <a:pt x="580" y="412"/>
                      </a:lnTo>
                      <a:lnTo>
                        <a:pt x="580" y="412"/>
                      </a:lnTo>
                      <a:lnTo>
                        <a:pt x="580" y="412"/>
                      </a:lnTo>
                      <a:lnTo>
                        <a:pt x="580" y="412"/>
                      </a:lnTo>
                      <a:lnTo>
                        <a:pt x="580" y="412"/>
                      </a:lnTo>
                      <a:lnTo>
                        <a:pt x="580" y="410"/>
                      </a:lnTo>
                      <a:lnTo>
                        <a:pt x="580" y="410"/>
                      </a:lnTo>
                      <a:lnTo>
                        <a:pt x="580" y="410"/>
                      </a:lnTo>
                      <a:lnTo>
                        <a:pt x="580" y="410"/>
                      </a:lnTo>
                      <a:lnTo>
                        <a:pt x="580" y="408"/>
                      </a:lnTo>
                      <a:lnTo>
                        <a:pt x="578" y="408"/>
                      </a:lnTo>
                      <a:lnTo>
                        <a:pt x="578" y="408"/>
                      </a:lnTo>
                      <a:lnTo>
                        <a:pt x="576" y="408"/>
                      </a:lnTo>
                      <a:lnTo>
                        <a:pt x="576" y="408"/>
                      </a:lnTo>
                      <a:lnTo>
                        <a:pt x="576" y="408"/>
                      </a:lnTo>
                      <a:lnTo>
                        <a:pt x="576" y="408"/>
                      </a:lnTo>
                      <a:lnTo>
                        <a:pt x="576" y="408"/>
                      </a:lnTo>
                      <a:lnTo>
                        <a:pt x="576" y="406"/>
                      </a:lnTo>
                      <a:lnTo>
                        <a:pt x="576" y="406"/>
                      </a:lnTo>
                      <a:lnTo>
                        <a:pt x="576" y="406"/>
                      </a:lnTo>
                      <a:lnTo>
                        <a:pt x="574" y="406"/>
                      </a:lnTo>
                      <a:lnTo>
                        <a:pt x="574" y="406"/>
                      </a:lnTo>
                      <a:lnTo>
                        <a:pt x="574" y="404"/>
                      </a:lnTo>
                      <a:lnTo>
                        <a:pt x="574" y="404"/>
                      </a:lnTo>
                      <a:lnTo>
                        <a:pt x="572" y="404"/>
                      </a:lnTo>
                      <a:lnTo>
                        <a:pt x="572" y="404"/>
                      </a:lnTo>
                      <a:lnTo>
                        <a:pt x="572" y="404"/>
                      </a:lnTo>
                      <a:lnTo>
                        <a:pt x="570" y="404"/>
                      </a:lnTo>
                      <a:lnTo>
                        <a:pt x="570" y="404"/>
                      </a:lnTo>
                      <a:lnTo>
                        <a:pt x="570" y="406"/>
                      </a:lnTo>
                      <a:lnTo>
                        <a:pt x="572" y="406"/>
                      </a:lnTo>
                      <a:lnTo>
                        <a:pt x="572" y="406"/>
                      </a:lnTo>
                      <a:lnTo>
                        <a:pt x="572" y="406"/>
                      </a:lnTo>
                      <a:lnTo>
                        <a:pt x="572" y="406"/>
                      </a:lnTo>
                      <a:lnTo>
                        <a:pt x="574" y="406"/>
                      </a:lnTo>
                      <a:lnTo>
                        <a:pt x="574" y="408"/>
                      </a:lnTo>
                      <a:lnTo>
                        <a:pt x="572" y="408"/>
                      </a:lnTo>
                      <a:lnTo>
                        <a:pt x="572" y="408"/>
                      </a:lnTo>
                      <a:lnTo>
                        <a:pt x="572" y="408"/>
                      </a:lnTo>
                      <a:lnTo>
                        <a:pt x="572" y="410"/>
                      </a:lnTo>
                      <a:lnTo>
                        <a:pt x="572" y="410"/>
                      </a:lnTo>
                      <a:lnTo>
                        <a:pt x="570" y="410"/>
                      </a:lnTo>
                      <a:lnTo>
                        <a:pt x="570" y="410"/>
                      </a:lnTo>
                      <a:lnTo>
                        <a:pt x="570" y="410"/>
                      </a:lnTo>
                      <a:lnTo>
                        <a:pt x="570" y="408"/>
                      </a:lnTo>
                      <a:lnTo>
                        <a:pt x="568" y="408"/>
                      </a:lnTo>
                      <a:lnTo>
                        <a:pt x="568" y="408"/>
                      </a:lnTo>
                      <a:lnTo>
                        <a:pt x="568" y="408"/>
                      </a:lnTo>
                      <a:lnTo>
                        <a:pt x="566" y="408"/>
                      </a:lnTo>
                      <a:lnTo>
                        <a:pt x="566" y="408"/>
                      </a:lnTo>
                      <a:lnTo>
                        <a:pt x="566" y="408"/>
                      </a:lnTo>
                      <a:lnTo>
                        <a:pt x="565" y="408"/>
                      </a:lnTo>
                      <a:lnTo>
                        <a:pt x="565" y="408"/>
                      </a:lnTo>
                      <a:lnTo>
                        <a:pt x="565" y="408"/>
                      </a:lnTo>
                      <a:lnTo>
                        <a:pt x="565" y="408"/>
                      </a:lnTo>
                      <a:lnTo>
                        <a:pt x="563" y="408"/>
                      </a:lnTo>
                      <a:lnTo>
                        <a:pt x="563" y="408"/>
                      </a:lnTo>
                      <a:lnTo>
                        <a:pt x="561" y="408"/>
                      </a:lnTo>
                      <a:lnTo>
                        <a:pt x="561" y="408"/>
                      </a:lnTo>
                      <a:lnTo>
                        <a:pt x="561" y="408"/>
                      </a:lnTo>
                      <a:lnTo>
                        <a:pt x="561" y="408"/>
                      </a:lnTo>
                      <a:lnTo>
                        <a:pt x="559" y="408"/>
                      </a:lnTo>
                      <a:lnTo>
                        <a:pt x="559" y="408"/>
                      </a:lnTo>
                      <a:lnTo>
                        <a:pt x="559" y="408"/>
                      </a:lnTo>
                      <a:lnTo>
                        <a:pt x="557" y="408"/>
                      </a:lnTo>
                      <a:lnTo>
                        <a:pt x="557" y="408"/>
                      </a:lnTo>
                      <a:lnTo>
                        <a:pt x="557" y="406"/>
                      </a:lnTo>
                      <a:lnTo>
                        <a:pt x="555" y="406"/>
                      </a:lnTo>
                      <a:lnTo>
                        <a:pt x="555" y="406"/>
                      </a:lnTo>
                      <a:lnTo>
                        <a:pt x="555" y="406"/>
                      </a:lnTo>
                      <a:lnTo>
                        <a:pt x="555" y="406"/>
                      </a:lnTo>
                      <a:lnTo>
                        <a:pt x="553" y="406"/>
                      </a:lnTo>
                      <a:lnTo>
                        <a:pt x="553" y="406"/>
                      </a:lnTo>
                      <a:lnTo>
                        <a:pt x="553" y="404"/>
                      </a:lnTo>
                      <a:lnTo>
                        <a:pt x="553" y="404"/>
                      </a:lnTo>
                      <a:lnTo>
                        <a:pt x="551" y="404"/>
                      </a:lnTo>
                      <a:lnTo>
                        <a:pt x="551" y="404"/>
                      </a:lnTo>
                      <a:lnTo>
                        <a:pt x="551" y="404"/>
                      </a:lnTo>
                      <a:lnTo>
                        <a:pt x="549" y="404"/>
                      </a:lnTo>
                      <a:lnTo>
                        <a:pt x="549" y="404"/>
                      </a:lnTo>
                      <a:lnTo>
                        <a:pt x="549" y="404"/>
                      </a:lnTo>
                      <a:lnTo>
                        <a:pt x="549" y="404"/>
                      </a:lnTo>
                      <a:lnTo>
                        <a:pt x="547" y="404"/>
                      </a:lnTo>
                      <a:lnTo>
                        <a:pt x="547" y="404"/>
                      </a:lnTo>
                      <a:lnTo>
                        <a:pt x="545" y="404"/>
                      </a:lnTo>
                      <a:lnTo>
                        <a:pt x="545" y="404"/>
                      </a:lnTo>
                      <a:lnTo>
                        <a:pt x="545" y="404"/>
                      </a:lnTo>
                      <a:lnTo>
                        <a:pt x="544" y="404"/>
                      </a:lnTo>
                      <a:lnTo>
                        <a:pt x="544" y="404"/>
                      </a:lnTo>
                      <a:lnTo>
                        <a:pt x="544" y="404"/>
                      </a:lnTo>
                      <a:lnTo>
                        <a:pt x="542" y="404"/>
                      </a:lnTo>
                      <a:lnTo>
                        <a:pt x="542" y="404"/>
                      </a:lnTo>
                      <a:lnTo>
                        <a:pt x="540" y="404"/>
                      </a:lnTo>
                      <a:lnTo>
                        <a:pt x="540" y="404"/>
                      </a:lnTo>
                      <a:lnTo>
                        <a:pt x="540" y="404"/>
                      </a:lnTo>
                      <a:lnTo>
                        <a:pt x="540" y="404"/>
                      </a:lnTo>
                      <a:lnTo>
                        <a:pt x="538" y="404"/>
                      </a:lnTo>
                      <a:lnTo>
                        <a:pt x="538" y="404"/>
                      </a:lnTo>
                      <a:lnTo>
                        <a:pt x="538" y="404"/>
                      </a:lnTo>
                      <a:lnTo>
                        <a:pt x="538" y="404"/>
                      </a:lnTo>
                      <a:lnTo>
                        <a:pt x="536" y="404"/>
                      </a:lnTo>
                      <a:lnTo>
                        <a:pt x="536" y="404"/>
                      </a:lnTo>
                      <a:lnTo>
                        <a:pt x="534" y="404"/>
                      </a:lnTo>
                      <a:lnTo>
                        <a:pt x="534" y="404"/>
                      </a:lnTo>
                      <a:lnTo>
                        <a:pt x="534" y="404"/>
                      </a:lnTo>
                      <a:lnTo>
                        <a:pt x="532" y="404"/>
                      </a:lnTo>
                      <a:lnTo>
                        <a:pt x="532" y="406"/>
                      </a:lnTo>
                      <a:lnTo>
                        <a:pt x="532" y="406"/>
                      </a:lnTo>
                      <a:lnTo>
                        <a:pt x="532" y="406"/>
                      </a:lnTo>
                      <a:lnTo>
                        <a:pt x="530" y="406"/>
                      </a:lnTo>
                      <a:lnTo>
                        <a:pt x="530" y="406"/>
                      </a:lnTo>
                      <a:lnTo>
                        <a:pt x="530" y="406"/>
                      </a:lnTo>
                      <a:lnTo>
                        <a:pt x="528" y="406"/>
                      </a:lnTo>
                      <a:lnTo>
                        <a:pt x="528" y="408"/>
                      </a:lnTo>
                      <a:lnTo>
                        <a:pt x="528" y="408"/>
                      </a:lnTo>
                      <a:lnTo>
                        <a:pt x="528" y="408"/>
                      </a:lnTo>
                      <a:lnTo>
                        <a:pt x="526" y="408"/>
                      </a:lnTo>
                      <a:lnTo>
                        <a:pt x="526" y="408"/>
                      </a:lnTo>
                      <a:lnTo>
                        <a:pt x="526" y="408"/>
                      </a:lnTo>
                      <a:lnTo>
                        <a:pt x="526" y="408"/>
                      </a:lnTo>
                      <a:lnTo>
                        <a:pt x="526" y="410"/>
                      </a:lnTo>
                      <a:lnTo>
                        <a:pt x="524" y="410"/>
                      </a:lnTo>
                      <a:lnTo>
                        <a:pt x="524" y="410"/>
                      </a:lnTo>
                      <a:lnTo>
                        <a:pt x="522" y="410"/>
                      </a:lnTo>
                      <a:lnTo>
                        <a:pt x="522" y="410"/>
                      </a:lnTo>
                      <a:lnTo>
                        <a:pt x="522" y="410"/>
                      </a:lnTo>
                      <a:lnTo>
                        <a:pt x="522" y="410"/>
                      </a:lnTo>
                      <a:lnTo>
                        <a:pt x="522" y="412"/>
                      </a:lnTo>
                      <a:lnTo>
                        <a:pt x="521" y="412"/>
                      </a:lnTo>
                      <a:lnTo>
                        <a:pt x="521" y="412"/>
                      </a:lnTo>
                      <a:lnTo>
                        <a:pt x="521" y="412"/>
                      </a:lnTo>
                      <a:lnTo>
                        <a:pt x="521" y="412"/>
                      </a:lnTo>
                      <a:lnTo>
                        <a:pt x="521" y="414"/>
                      </a:lnTo>
                      <a:lnTo>
                        <a:pt x="521" y="414"/>
                      </a:lnTo>
                      <a:lnTo>
                        <a:pt x="519" y="414"/>
                      </a:lnTo>
                      <a:lnTo>
                        <a:pt x="519" y="414"/>
                      </a:lnTo>
                      <a:lnTo>
                        <a:pt x="519" y="414"/>
                      </a:lnTo>
                      <a:lnTo>
                        <a:pt x="519" y="416"/>
                      </a:lnTo>
                      <a:lnTo>
                        <a:pt x="517" y="416"/>
                      </a:lnTo>
                      <a:lnTo>
                        <a:pt x="517" y="416"/>
                      </a:lnTo>
                      <a:lnTo>
                        <a:pt x="517" y="416"/>
                      </a:lnTo>
                      <a:lnTo>
                        <a:pt x="517" y="416"/>
                      </a:lnTo>
                      <a:lnTo>
                        <a:pt x="515" y="416"/>
                      </a:lnTo>
                      <a:lnTo>
                        <a:pt x="515" y="418"/>
                      </a:lnTo>
                      <a:lnTo>
                        <a:pt x="515" y="418"/>
                      </a:lnTo>
                      <a:lnTo>
                        <a:pt x="515" y="418"/>
                      </a:lnTo>
                      <a:lnTo>
                        <a:pt x="513" y="418"/>
                      </a:lnTo>
                      <a:lnTo>
                        <a:pt x="513" y="420"/>
                      </a:lnTo>
                      <a:lnTo>
                        <a:pt x="513" y="420"/>
                      </a:lnTo>
                      <a:lnTo>
                        <a:pt x="513" y="420"/>
                      </a:lnTo>
                      <a:lnTo>
                        <a:pt x="513" y="420"/>
                      </a:lnTo>
                      <a:lnTo>
                        <a:pt x="511" y="420"/>
                      </a:lnTo>
                      <a:lnTo>
                        <a:pt x="511" y="421"/>
                      </a:lnTo>
                      <a:lnTo>
                        <a:pt x="511" y="421"/>
                      </a:lnTo>
                      <a:lnTo>
                        <a:pt x="511" y="421"/>
                      </a:lnTo>
                      <a:lnTo>
                        <a:pt x="511" y="421"/>
                      </a:lnTo>
                      <a:lnTo>
                        <a:pt x="509" y="421"/>
                      </a:lnTo>
                      <a:lnTo>
                        <a:pt x="509" y="421"/>
                      </a:lnTo>
                      <a:lnTo>
                        <a:pt x="509" y="421"/>
                      </a:lnTo>
                      <a:lnTo>
                        <a:pt x="507" y="421"/>
                      </a:lnTo>
                      <a:lnTo>
                        <a:pt x="507" y="423"/>
                      </a:lnTo>
                      <a:lnTo>
                        <a:pt x="507" y="423"/>
                      </a:lnTo>
                      <a:lnTo>
                        <a:pt x="507" y="423"/>
                      </a:lnTo>
                      <a:lnTo>
                        <a:pt x="507" y="423"/>
                      </a:lnTo>
                      <a:lnTo>
                        <a:pt x="505" y="423"/>
                      </a:lnTo>
                      <a:lnTo>
                        <a:pt x="505" y="423"/>
                      </a:lnTo>
                      <a:lnTo>
                        <a:pt x="505" y="425"/>
                      </a:lnTo>
                      <a:lnTo>
                        <a:pt x="505" y="425"/>
                      </a:lnTo>
                      <a:lnTo>
                        <a:pt x="503" y="425"/>
                      </a:lnTo>
                      <a:lnTo>
                        <a:pt x="503" y="425"/>
                      </a:lnTo>
                      <a:lnTo>
                        <a:pt x="503" y="425"/>
                      </a:lnTo>
                      <a:lnTo>
                        <a:pt x="501" y="425"/>
                      </a:lnTo>
                      <a:lnTo>
                        <a:pt x="501" y="427"/>
                      </a:lnTo>
                      <a:lnTo>
                        <a:pt x="501" y="427"/>
                      </a:lnTo>
                      <a:lnTo>
                        <a:pt x="501" y="427"/>
                      </a:lnTo>
                      <a:lnTo>
                        <a:pt x="501" y="427"/>
                      </a:lnTo>
                      <a:lnTo>
                        <a:pt x="500" y="427"/>
                      </a:lnTo>
                      <a:lnTo>
                        <a:pt x="500" y="427"/>
                      </a:lnTo>
                      <a:lnTo>
                        <a:pt x="500" y="427"/>
                      </a:lnTo>
                      <a:lnTo>
                        <a:pt x="500" y="429"/>
                      </a:lnTo>
                      <a:lnTo>
                        <a:pt x="498" y="429"/>
                      </a:lnTo>
                      <a:lnTo>
                        <a:pt x="498" y="429"/>
                      </a:lnTo>
                      <a:lnTo>
                        <a:pt x="498" y="429"/>
                      </a:lnTo>
                      <a:lnTo>
                        <a:pt x="496" y="429"/>
                      </a:lnTo>
                      <a:lnTo>
                        <a:pt x="496" y="429"/>
                      </a:lnTo>
                      <a:lnTo>
                        <a:pt x="496" y="429"/>
                      </a:lnTo>
                      <a:lnTo>
                        <a:pt x="496" y="429"/>
                      </a:lnTo>
                      <a:lnTo>
                        <a:pt x="494" y="429"/>
                      </a:lnTo>
                      <a:lnTo>
                        <a:pt x="494" y="431"/>
                      </a:lnTo>
                      <a:lnTo>
                        <a:pt x="494" y="431"/>
                      </a:lnTo>
                      <a:lnTo>
                        <a:pt x="494" y="431"/>
                      </a:lnTo>
                      <a:lnTo>
                        <a:pt x="494" y="431"/>
                      </a:lnTo>
                      <a:lnTo>
                        <a:pt x="492" y="431"/>
                      </a:lnTo>
                      <a:lnTo>
                        <a:pt x="492" y="433"/>
                      </a:lnTo>
                      <a:lnTo>
                        <a:pt x="492" y="433"/>
                      </a:lnTo>
                      <a:lnTo>
                        <a:pt x="492" y="433"/>
                      </a:lnTo>
                      <a:lnTo>
                        <a:pt x="490" y="433"/>
                      </a:lnTo>
                      <a:lnTo>
                        <a:pt x="490" y="435"/>
                      </a:lnTo>
                      <a:lnTo>
                        <a:pt x="490" y="435"/>
                      </a:lnTo>
                      <a:lnTo>
                        <a:pt x="490" y="435"/>
                      </a:lnTo>
                      <a:lnTo>
                        <a:pt x="490" y="435"/>
                      </a:lnTo>
                      <a:lnTo>
                        <a:pt x="488" y="435"/>
                      </a:lnTo>
                      <a:lnTo>
                        <a:pt x="488" y="435"/>
                      </a:lnTo>
                      <a:lnTo>
                        <a:pt x="488" y="437"/>
                      </a:lnTo>
                      <a:lnTo>
                        <a:pt x="486" y="437"/>
                      </a:lnTo>
                      <a:lnTo>
                        <a:pt x="486" y="437"/>
                      </a:lnTo>
                      <a:lnTo>
                        <a:pt x="486" y="437"/>
                      </a:lnTo>
                      <a:lnTo>
                        <a:pt x="486" y="437"/>
                      </a:lnTo>
                      <a:lnTo>
                        <a:pt x="486" y="437"/>
                      </a:lnTo>
                      <a:lnTo>
                        <a:pt x="484" y="437"/>
                      </a:lnTo>
                      <a:lnTo>
                        <a:pt x="484" y="439"/>
                      </a:lnTo>
                      <a:lnTo>
                        <a:pt x="484" y="439"/>
                      </a:lnTo>
                      <a:lnTo>
                        <a:pt x="484" y="439"/>
                      </a:lnTo>
                      <a:lnTo>
                        <a:pt x="484" y="439"/>
                      </a:lnTo>
                      <a:lnTo>
                        <a:pt x="484" y="441"/>
                      </a:lnTo>
                      <a:lnTo>
                        <a:pt x="482" y="441"/>
                      </a:lnTo>
                      <a:lnTo>
                        <a:pt x="482" y="441"/>
                      </a:lnTo>
                      <a:lnTo>
                        <a:pt x="482" y="441"/>
                      </a:lnTo>
                      <a:lnTo>
                        <a:pt x="482" y="443"/>
                      </a:lnTo>
                      <a:lnTo>
                        <a:pt x="480" y="443"/>
                      </a:lnTo>
                      <a:lnTo>
                        <a:pt x="480" y="443"/>
                      </a:lnTo>
                      <a:lnTo>
                        <a:pt x="480" y="443"/>
                      </a:lnTo>
                      <a:lnTo>
                        <a:pt x="480" y="444"/>
                      </a:lnTo>
                      <a:lnTo>
                        <a:pt x="480" y="444"/>
                      </a:lnTo>
                      <a:lnTo>
                        <a:pt x="480" y="444"/>
                      </a:lnTo>
                      <a:lnTo>
                        <a:pt x="480" y="444"/>
                      </a:lnTo>
                      <a:lnTo>
                        <a:pt x="478" y="444"/>
                      </a:lnTo>
                      <a:lnTo>
                        <a:pt x="478" y="446"/>
                      </a:lnTo>
                      <a:lnTo>
                        <a:pt x="478" y="446"/>
                      </a:lnTo>
                      <a:lnTo>
                        <a:pt x="478" y="446"/>
                      </a:lnTo>
                      <a:lnTo>
                        <a:pt x="478" y="448"/>
                      </a:lnTo>
                      <a:lnTo>
                        <a:pt x="478" y="448"/>
                      </a:lnTo>
                      <a:lnTo>
                        <a:pt x="478" y="448"/>
                      </a:lnTo>
                      <a:lnTo>
                        <a:pt x="478" y="450"/>
                      </a:lnTo>
                      <a:lnTo>
                        <a:pt x="477" y="450"/>
                      </a:lnTo>
                      <a:lnTo>
                        <a:pt x="477" y="450"/>
                      </a:lnTo>
                      <a:lnTo>
                        <a:pt x="477" y="452"/>
                      </a:lnTo>
                      <a:lnTo>
                        <a:pt x="477" y="452"/>
                      </a:lnTo>
                      <a:lnTo>
                        <a:pt x="477" y="452"/>
                      </a:lnTo>
                      <a:lnTo>
                        <a:pt x="477" y="452"/>
                      </a:lnTo>
                      <a:lnTo>
                        <a:pt x="477" y="454"/>
                      </a:lnTo>
                      <a:lnTo>
                        <a:pt x="475" y="454"/>
                      </a:lnTo>
                      <a:lnTo>
                        <a:pt x="475" y="454"/>
                      </a:lnTo>
                      <a:lnTo>
                        <a:pt x="475" y="456"/>
                      </a:lnTo>
                      <a:lnTo>
                        <a:pt x="475" y="456"/>
                      </a:lnTo>
                      <a:lnTo>
                        <a:pt x="475" y="458"/>
                      </a:lnTo>
                      <a:lnTo>
                        <a:pt x="475" y="458"/>
                      </a:lnTo>
                      <a:lnTo>
                        <a:pt x="475" y="458"/>
                      </a:lnTo>
                      <a:lnTo>
                        <a:pt x="475" y="460"/>
                      </a:lnTo>
                      <a:lnTo>
                        <a:pt x="475" y="460"/>
                      </a:lnTo>
                      <a:lnTo>
                        <a:pt x="475" y="460"/>
                      </a:lnTo>
                      <a:lnTo>
                        <a:pt x="475" y="460"/>
                      </a:lnTo>
                      <a:lnTo>
                        <a:pt x="475" y="462"/>
                      </a:lnTo>
                      <a:lnTo>
                        <a:pt x="475" y="462"/>
                      </a:lnTo>
                      <a:lnTo>
                        <a:pt x="475" y="464"/>
                      </a:lnTo>
                      <a:lnTo>
                        <a:pt x="475" y="464"/>
                      </a:lnTo>
                      <a:lnTo>
                        <a:pt x="475" y="466"/>
                      </a:lnTo>
                      <a:lnTo>
                        <a:pt x="477" y="466"/>
                      </a:lnTo>
                      <a:lnTo>
                        <a:pt x="477" y="466"/>
                      </a:lnTo>
                      <a:lnTo>
                        <a:pt x="477" y="467"/>
                      </a:lnTo>
                      <a:lnTo>
                        <a:pt x="477" y="467"/>
                      </a:lnTo>
                      <a:lnTo>
                        <a:pt x="477" y="467"/>
                      </a:lnTo>
                      <a:lnTo>
                        <a:pt x="477" y="469"/>
                      </a:lnTo>
                      <a:lnTo>
                        <a:pt x="477" y="469"/>
                      </a:lnTo>
                      <a:lnTo>
                        <a:pt x="477" y="469"/>
                      </a:lnTo>
                      <a:lnTo>
                        <a:pt x="478" y="469"/>
                      </a:lnTo>
                      <a:lnTo>
                        <a:pt x="478" y="471"/>
                      </a:lnTo>
                      <a:lnTo>
                        <a:pt x="478" y="471"/>
                      </a:lnTo>
                      <a:lnTo>
                        <a:pt x="478" y="473"/>
                      </a:lnTo>
                      <a:lnTo>
                        <a:pt x="478" y="473"/>
                      </a:lnTo>
                      <a:lnTo>
                        <a:pt x="478" y="473"/>
                      </a:lnTo>
                      <a:lnTo>
                        <a:pt x="478" y="475"/>
                      </a:lnTo>
                      <a:lnTo>
                        <a:pt x="478" y="475"/>
                      </a:lnTo>
                      <a:lnTo>
                        <a:pt x="478" y="477"/>
                      </a:lnTo>
                      <a:lnTo>
                        <a:pt x="478" y="477"/>
                      </a:lnTo>
                      <a:lnTo>
                        <a:pt x="478" y="477"/>
                      </a:lnTo>
                      <a:lnTo>
                        <a:pt x="478" y="477"/>
                      </a:lnTo>
                      <a:lnTo>
                        <a:pt x="478" y="479"/>
                      </a:lnTo>
                      <a:lnTo>
                        <a:pt x="478" y="479"/>
                      </a:lnTo>
                      <a:lnTo>
                        <a:pt x="478" y="481"/>
                      </a:lnTo>
                      <a:lnTo>
                        <a:pt x="478" y="481"/>
                      </a:lnTo>
                      <a:lnTo>
                        <a:pt x="478" y="481"/>
                      </a:lnTo>
                      <a:lnTo>
                        <a:pt x="478" y="481"/>
                      </a:lnTo>
                      <a:lnTo>
                        <a:pt x="477" y="481"/>
                      </a:lnTo>
                      <a:lnTo>
                        <a:pt x="477" y="481"/>
                      </a:lnTo>
                      <a:lnTo>
                        <a:pt x="477" y="483"/>
                      </a:lnTo>
                      <a:lnTo>
                        <a:pt x="475" y="483"/>
                      </a:lnTo>
                      <a:lnTo>
                        <a:pt x="475" y="483"/>
                      </a:lnTo>
                      <a:lnTo>
                        <a:pt x="475" y="483"/>
                      </a:lnTo>
                      <a:lnTo>
                        <a:pt x="475" y="485"/>
                      </a:lnTo>
                      <a:lnTo>
                        <a:pt x="475" y="485"/>
                      </a:lnTo>
                      <a:lnTo>
                        <a:pt x="473" y="485"/>
                      </a:lnTo>
                      <a:lnTo>
                        <a:pt x="473" y="483"/>
                      </a:lnTo>
                      <a:lnTo>
                        <a:pt x="473" y="483"/>
                      </a:lnTo>
                      <a:lnTo>
                        <a:pt x="473" y="483"/>
                      </a:lnTo>
                      <a:lnTo>
                        <a:pt x="473" y="483"/>
                      </a:lnTo>
                      <a:lnTo>
                        <a:pt x="471" y="483"/>
                      </a:lnTo>
                      <a:lnTo>
                        <a:pt x="471" y="481"/>
                      </a:lnTo>
                      <a:lnTo>
                        <a:pt x="471" y="481"/>
                      </a:lnTo>
                      <a:lnTo>
                        <a:pt x="471" y="481"/>
                      </a:lnTo>
                      <a:lnTo>
                        <a:pt x="469" y="481"/>
                      </a:lnTo>
                      <a:lnTo>
                        <a:pt x="469" y="479"/>
                      </a:lnTo>
                      <a:lnTo>
                        <a:pt x="469" y="479"/>
                      </a:lnTo>
                      <a:lnTo>
                        <a:pt x="469" y="479"/>
                      </a:lnTo>
                      <a:lnTo>
                        <a:pt x="467" y="479"/>
                      </a:lnTo>
                      <a:lnTo>
                        <a:pt x="467" y="479"/>
                      </a:lnTo>
                      <a:lnTo>
                        <a:pt x="467" y="479"/>
                      </a:lnTo>
                      <a:lnTo>
                        <a:pt x="465" y="479"/>
                      </a:lnTo>
                      <a:lnTo>
                        <a:pt x="465" y="479"/>
                      </a:lnTo>
                      <a:lnTo>
                        <a:pt x="463" y="479"/>
                      </a:lnTo>
                      <a:lnTo>
                        <a:pt x="463" y="479"/>
                      </a:lnTo>
                      <a:lnTo>
                        <a:pt x="463" y="479"/>
                      </a:lnTo>
                      <a:lnTo>
                        <a:pt x="461" y="479"/>
                      </a:lnTo>
                      <a:lnTo>
                        <a:pt x="461" y="479"/>
                      </a:lnTo>
                      <a:lnTo>
                        <a:pt x="459" y="479"/>
                      </a:lnTo>
                      <a:lnTo>
                        <a:pt x="459" y="479"/>
                      </a:lnTo>
                      <a:lnTo>
                        <a:pt x="459" y="479"/>
                      </a:lnTo>
                      <a:lnTo>
                        <a:pt x="459" y="479"/>
                      </a:lnTo>
                      <a:lnTo>
                        <a:pt x="459" y="477"/>
                      </a:lnTo>
                      <a:lnTo>
                        <a:pt x="457" y="477"/>
                      </a:lnTo>
                      <a:lnTo>
                        <a:pt x="457" y="477"/>
                      </a:lnTo>
                      <a:lnTo>
                        <a:pt x="457" y="477"/>
                      </a:lnTo>
                      <a:lnTo>
                        <a:pt x="457" y="477"/>
                      </a:lnTo>
                      <a:lnTo>
                        <a:pt x="457" y="477"/>
                      </a:lnTo>
                      <a:lnTo>
                        <a:pt x="456" y="477"/>
                      </a:lnTo>
                      <a:lnTo>
                        <a:pt x="456" y="477"/>
                      </a:lnTo>
                      <a:lnTo>
                        <a:pt x="454" y="477"/>
                      </a:lnTo>
                      <a:lnTo>
                        <a:pt x="454" y="475"/>
                      </a:lnTo>
                      <a:lnTo>
                        <a:pt x="454" y="475"/>
                      </a:lnTo>
                      <a:lnTo>
                        <a:pt x="454" y="475"/>
                      </a:lnTo>
                      <a:lnTo>
                        <a:pt x="452" y="475"/>
                      </a:lnTo>
                      <a:lnTo>
                        <a:pt x="452" y="475"/>
                      </a:lnTo>
                      <a:lnTo>
                        <a:pt x="452" y="475"/>
                      </a:lnTo>
                      <a:lnTo>
                        <a:pt x="452" y="475"/>
                      </a:lnTo>
                      <a:lnTo>
                        <a:pt x="452" y="473"/>
                      </a:lnTo>
                      <a:lnTo>
                        <a:pt x="450" y="473"/>
                      </a:lnTo>
                      <a:lnTo>
                        <a:pt x="450" y="473"/>
                      </a:lnTo>
                      <a:lnTo>
                        <a:pt x="450" y="473"/>
                      </a:lnTo>
                      <a:lnTo>
                        <a:pt x="448" y="473"/>
                      </a:lnTo>
                      <a:lnTo>
                        <a:pt x="448" y="473"/>
                      </a:lnTo>
                      <a:lnTo>
                        <a:pt x="448" y="473"/>
                      </a:lnTo>
                      <a:lnTo>
                        <a:pt x="446" y="473"/>
                      </a:lnTo>
                      <a:lnTo>
                        <a:pt x="446" y="471"/>
                      </a:lnTo>
                      <a:lnTo>
                        <a:pt x="446" y="471"/>
                      </a:lnTo>
                      <a:lnTo>
                        <a:pt x="446" y="471"/>
                      </a:lnTo>
                      <a:lnTo>
                        <a:pt x="444" y="471"/>
                      </a:lnTo>
                      <a:lnTo>
                        <a:pt x="444" y="471"/>
                      </a:lnTo>
                      <a:lnTo>
                        <a:pt x="446" y="471"/>
                      </a:lnTo>
                      <a:lnTo>
                        <a:pt x="446" y="469"/>
                      </a:lnTo>
                      <a:lnTo>
                        <a:pt x="444" y="469"/>
                      </a:lnTo>
                      <a:lnTo>
                        <a:pt x="444" y="469"/>
                      </a:lnTo>
                      <a:lnTo>
                        <a:pt x="444" y="469"/>
                      </a:lnTo>
                      <a:lnTo>
                        <a:pt x="444" y="469"/>
                      </a:lnTo>
                      <a:lnTo>
                        <a:pt x="442" y="469"/>
                      </a:lnTo>
                      <a:lnTo>
                        <a:pt x="442" y="469"/>
                      </a:lnTo>
                      <a:lnTo>
                        <a:pt x="442" y="467"/>
                      </a:lnTo>
                      <a:lnTo>
                        <a:pt x="442" y="467"/>
                      </a:lnTo>
                      <a:lnTo>
                        <a:pt x="442" y="466"/>
                      </a:lnTo>
                      <a:lnTo>
                        <a:pt x="442" y="466"/>
                      </a:lnTo>
                      <a:lnTo>
                        <a:pt x="442" y="466"/>
                      </a:lnTo>
                      <a:lnTo>
                        <a:pt x="442" y="464"/>
                      </a:lnTo>
                      <a:lnTo>
                        <a:pt x="442" y="464"/>
                      </a:lnTo>
                      <a:lnTo>
                        <a:pt x="442" y="462"/>
                      </a:lnTo>
                      <a:lnTo>
                        <a:pt x="440" y="462"/>
                      </a:lnTo>
                      <a:lnTo>
                        <a:pt x="440" y="462"/>
                      </a:lnTo>
                      <a:lnTo>
                        <a:pt x="440" y="462"/>
                      </a:lnTo>
                      <a:lnTo>
                        <a:pt x="440" y="460"/>
                      </a:lnTo>
                      <a:lnTo>
                        <a:pt x="440" y="460"/>
                      </a:lnTo>
                      <a:lnTo>
                        <a:pt x="440" y="460"/>
                      </a:lnTo>
                      <a:lnTo>
                        <a:pt x="438" y="460"/>
                      </a:lnTo>
                      <a:lnTo>
                        <a:pt x="438" y="460"/>
                      </a:lnTo>
                      <a:lnTo>
                        <a:pt x="438" y="458"/>
                      </a:lnTo>
                      <a:lnTo>
                        <a:pt x="440" y="458"/>
                      </a:lnTo>
                      <a:lnTo>
                        <a:pt x="440" y="458"/>
                      </a:lnTo>
                      <a:lnTo>
                        <a:pt x="440" y="456"/>
                      </a:lnTo>
                      <a:lnTo>
                        <a:pt x="440" y="456"/>
                      </a:lnTo>
                      <a:lnTo>
                        <a:pt x="438" y="456"/>
                      </a:lnTo>
                      <a:lnTo>
                        <a:pt x="438" y="454"/>
                      </a:lnTo>
                      <a:lnTo>
                        <a:pt x="438" y="454"/>
                      </a:lnTo>
                      <a:lnTo>
                        <a:pt x="438" y="454"/>
                      </a:lnTo>
                      <a:lnTo>
                        <a:pt x="436" y="454"/>
                      </a:lnTo>
                      <a:lnTo>
                        <a:pt x="436" y="452"/>
                      </a:lnTo>
                      <a:lnTo>
                        <a:pt x="438" y="452"/>
                      </a:lnTo>
                      <a:lnTo>
                        <a:pt x="438" y="452"/>
                      </a:lnTo>
                      <a:lnTo>
                        <a:pt x="438" y="452"/>
                      </a:lnTo>
                      <a:lnTo>
                        <a:pt x="438" y="450"/>
                      </a:lnTo>
                      <a:lnTo>
                        <a:pt x="438" y="450"/>
                      </a:lnTo>
                      <a:lnTo>
                        <a:pt x="436" y="450"/>
                      </a:lnTo>
                      <a:lnTo>
                        <a:pt x="436" y="448"/>
                      </a:lnTo>
                      <a:lnTo>
                        <a:pt x="436" y="448"/>
                      </a:lnTo>
                      <a:lnTo>
                        <a:pt x="436" y="446"/>
                      </a:lnTo>
                      <a:lnTo>
                        <a:pt x="436" y="446"/>
                      </a:lnTo>
                      <a:lnTo>
                        <a:pt x="436" y="446"/>
                      </a:lnTo>
                      <a:lnTo>
                        <a:pt x="434" y="446"/>
                      </a:lnTo>
                      <a:lnTo>
                        <a:pt x="434" y="446"/>
                      </a:lnTo>
                      <a:lnTo>
                        <a:pt x="434" y="446"/>
                      </a:lnTo>
                      <a:lnTo>
                        <a:pt x="433" y="446"/>
                      </a:lnTo>
                      <a:lnTo>
                        <a:pt x="433" y="444"/>
                      </a:lnTo>
                      <a:lnTo>
                        <a:pt x="433" y="444"/>
                      </a:lnTo>
                      <a:lnTo>
                        <a:pt x="433" y="444"/>
                      </a:lnTo>
                      <a:lnTo>
                        <a:pt x="433" y="444"/>
                      </a:lnTo>
                      <a:lnTo>
                        <a:pt x="433" y="444"/>
                      </a:lnTo>
                      <a:lnTo>
                        <a:pt x="431" y="444"/>
                      </a:lnTo>
                      <a:lnTo>
                        <a:pt x="431" y="443"/>
                      </a:lnTo>
                      <a:lnTo>
                        <a:pt x="431" y="443"/>
                      </a:lnTo>
                      <a:lnTo>
                        <a:pt x="431" y="443"/>
                      </a:lnTo>
                      <a:lnTo>
                        <a:pt x="431" y="441"/>
                      </a:lnTo>
                      <a:lnTo>
                        <a:pt x="431" y="441"/>
                      </a:lnTo>
                      <a:lnTo>
                        <a:pt x="431" y="441"/>
                      </a:lnTo>
                      <a:lnTo>
                        <a:pt x="431" y="439"/>
                      </a:lnTo>
                      <a:lnTo>
                        <a:pt x="429" y="439"/>
                      </a:lnTo>
                      <a:lnTo>
                        <a:pt x="429" y="439"/>
                      </a:lnTo>
                      <a:lnTo>
                        <a:pt x="429" y="439"/>
                      </a:lnTo>
                      <a:lnTo>
                        <a:pt x="429" y="437"/>
                      </a:lnTo>
                      <a:lnTo>
                        <a:pt x="429" y="437"/>
                      </a:lnTo>
                      <a:lnTo>
                        <a:pt x="427" y="437"/>
                      </a:lnTo>
                      <a:lnTo>
                        <a:pt x="427" y="437"/>
                      </a:lnTo>
                      <a:lnTo>
                        <a:pt x="427" y="437"/>
                      </a:lnTo>
                      <a:lnTo>
                        <a:pt x="427" y="437"/>
                      </a:lnTo>
                      <a:lnTo>
                        <a:pt x="425" y="437"/>
                      </a:lnTo>
                      <a:lnTo>
                        <a:pt x="425" y="435"/>
                      </a:lnTo>
                      <a:lnTo>
                        <a:pt x="425" y="435"/>
                      </a:lnTo>
                      <a:lnTo>
                        <a:pt x="425" y="435"/>
                      </a:lnTo>
                      <a:lnTo>
                        <a:pt x="425" y="435"/>
                      </a:lnTo>
                      <a:lnTo>
                        <a:pt x="425" y="433"/>
                      </a:lnTo>
                      <a:lnTo>
                        <a:pt x="425" y="433"/>
                      </a:lnTo>
                      <a:lnTo>
                        <a:pt x="423" y="433"/>
                      </a:lnTo>
                      <a:lnTo>
                        <a:pt x="423" y="431"/>
                      </a:lnTo>
                      <a:lnTo>
                        <a:pt x="423" y="431"/>
                      </a:lnTo>
                      <a:lnTo>
                        <a:pt x="423" y="429"/>
                      </a:lnTo>
                      <a:lnTo>
                        <a:pt x="423" y="429"/>
                      </a:lnTo>
                      <a:lnTo>
                        <a:pt x="423" y="429"/>
                      </a:lnTo>
                      <a:lnTo>
                        <a:pt x="423" y="429"/>
                      </a:lnTo>
                      <a:lnTo>
                        <a:pt x="421" y="429"/>
                      </a:lnTo>
                      <a:lnTo>
                        <a:pt x="421" y="427"/>
                      </a:lnTo>
                      <a:lnTo>
                        <a:pt x="421" y="427"/>
                      </a:lnTo>
                      <a:lnTo>
                        <a:pt x="421" y="427"/>
                      </a:lnTo>
                      <a:lnTo>
                        <a:pt x="421" y="425"/>
                      </a:lnTo>
                      <a:lnTo>
                        <a:pt x="421" y="425"/>
                      </a:lnTo>
                      <a:lnTo>
                        <a:pt x="421" y="425"/>
                      </a:lnTo>
                      <a:lnTo>
                        <a:pt x="421" y="423"/>
                      </a:lnTo>
                      <a:lnTo>
                        <a:pt x="419" y="423"/>
                      </a:lnTo>
                      <a:lnTo>
                        <a:pt x="419" y="423"/>
                      </a:lnTo>
                      <a:lnTo>
                        <a:pt x="419" y="421"/>
                      </a:lnTo>
                      <a:lnTo>
                        <a:pt x="419" y="421"/>
                      </a:lnTo>
                      <a:lnTo>
                        <a:pt x="419" y="421"/>
                      </a:lnTo>
                      <a:lnTo>
                        <a:pt x="419" y="421"/>
                      </a:lnTo>
                      <a:lnTo>
                        <a:pt x="419" y="421"/>
                      </a:lnTo>
                      <a:lnTo>
                        <a:pt x="419" y="420"/>
                      </a:lnTo>
                      <a:lnTo>
                        <a:pt x="419" y="420"/>
                      </a:lnTo>
                      <a:lnTo>
                        <a:pt x="417" y="420"/>
                      </a:lnTo>
                      <a:lnTo>
                        <a:pt x="417" y="418"/>
                      </a:lnTo>
                      <a:lnTo>
                        <a:pt x="417" y="418"/>
                      </a:lnTo>
                      <a:lnTo>
                        <a:pt x="417" y="416"/>
                      </a:lnTo>
                      <a:lnTo>
                        <a:pt x="417" y="416"/>
                      </a:lnTo>
                      <a:lnTo>
                        <a:pt x="415" y="416"/>
                      </a:lnTo>
                      <a:lnTo>
                        <a:pt x="415" y="416"/>
                      </a:lnTo>
                      <a:lnTo>
                        <a:pt x="415" y="414"/>
                      </a:lnTo>
                      <a:lnTo>
                        <a:pt x="415" y="414"/>
                      </a:lnTo>
                      <a:lnTo>
                        <a:pt x="415" y="414"/>
                      </a:lnTo>
                      <a:lnTo>
                        <a:pt x="415" y="414"/>
                      </a:lnTo>
                      <a:lnTo>
                        <a:pt x="413" y="414"/>
                      </a:lnTo>
                      <a:lnTo>
                        <a:pt x="413" y="412"/>
                      </a:lnTo>
                      <a:lnTo>
                        <a:pt x="413" y="412"/>
                      </a:lnTo>
                      <a:lnTo>
                        <a:pt x="413" y="412"/>
                      </a:lnTo>
                      <a:lnTo>
                        <a:pt x="413" y="412"/>
                      </a:lnTo>
                      <a:lnTo>
                        <a:pt x="411" y="412"/>
                      </a:lnTo>
                      <a:lnTo>
                        <a:pt x="411" y="412"/>
                      </a:lnTo>
                      <a:lnTo>
                        <a:pt x="411" y="412"/>
                      </a:lnTo>
                      <a:lnTo>
                        <a:pt x="411" y="410"/>
                      </a:lnTo>
                      <a:lnTo>
                        <a:pt x="410" y="410"/>
                      </a:lnTo>
                      <a:lnTo>
                        <a:pt x="410" y="410"/>
                      </a:lnTo>
                      <a:lnTo>
                        <a:pt x="410" y="410"/>
                      </a:lnTo>
                      <a:lnTo>
                        <a:pt x="410" y="410"/>
                      </a:lnTo>
                      <a:lnTo>
                        <a:pt x="410" y="408"/>
                      </a:lnTo>
                      <a:lnTo>
                        <a:pt x="408" y="408"/>
                      </a:lnTo>
                      <a:lnTo>
                        <a:pt x="408" y="408"/>
                      </a:lnTo>
                      <a:lnTo>
                        <a:pt x="408" y="408"/>
                      </a:lnTo>
                      <a:lnTo>
                        <a:pt x="408" y="406"/>
                      </a:lnTo>
                      <a:lnTo>
                        <a:pt x="408" y="406"/>
                      </a:lnTo>
                      <a:lnTo>
                        <a:pt x="406" y="406"/>
                      </a:lnTo>
                      <a:lnTo>
                        <a:pt x="406" y="406"/>
                      </a:lnTo>
                      <a:lnTo>
                        <a:pt x="408" y="406"/>
                      </a:lnTo>
                      <a:lnTo>
                        <a:pt x="408" y="404"/>
                      </a:lnTo>
                      <a:lnTo>
                        <a:pt x="406" y="404"/>
                      </a:lnTo>
                      <a:lnTo>
                        <a:pt x="406" y="404"/>
                      </a:lnTo>
                      <a:lnTo>
                        <a:pt x="406" y="404"/>
                      </a:lnTo>
                      <a:lnTo>
                        <a:pt x="404" y="404"/>
                      </a:lnTo>
                      <a:lnTo>
                        <a:pt x="404" y="404"/>
                      </a:lnTo>
                      <a:lnTo>
                        <a:pt x="404" y="404"/>
                      </a:lnTo>
                      <a:lnTo>
                        <a:pt x="404" y="402"/>
                      </a:lnTo>
                      <a:lnTo>
                        <a:pt x="404" y="402"/>
                      </a:lnTo>
                      <a:lnTo>
                        <a:pt x="404" y="404"/>
                      </a:lnTo>
                      <a:lnTo>
                        <a:pt x="402" y="404"/>
                      </a:lnTo>
                      <a:lnTo>
                        <a:pt x="402" y="402"/>
                      </a:lnTo>
                      <a:lnTo>
                        <a:pt x="402" y="402"/>
                      </a:lnTo>
                      <a:lnTo>
                        <a:pt x="402" y="404"/>
                      </a:lnTo>
                      <a:lnTo>
                        <a:pt x="400" y="404"/>
                      </a:lnTo>
                      <a:lnTo>
                        <a:pt x="400" y="404"/>
                      </a:lnTo>
                      <a:lnTo>
                        <a:pt x="400" y="404"/>
                      </a:lnTo>
                      <a:lnTo>
                        <a:pt x="400" y="402"/>
                      </a:lnTo>
                      <a:lnTo>
                        <a:pt x="398" y="402"/>
                      </a:lnTo>
                      <a:lnTo>
                        <a:pt x="398" y="402"/>
                      </a:lnTo>
                      <a:lnTo>
                        <a:pt x="398" y="402"/>
                      </a:lnTo>
                      <a:lnTo>
                        <a:pt x="396" y="402"/>
                      </a:lnTo>
                      <a:lnTo>
                        <a:pt x="396" y="402"/>
                      </a:lnTo>
                      <a:lnTo>
                        <a:pt x="394" y="402"/>
                      </a:lnTo>
                      <a:lnTo>
                        <a:pt x="394" y="402"/>
                      </a:lnTo>
                      <a:lnTo>
                        <a:pt x="394" y="402"/>
                      </a:lnTo>
                      <a:lnTo>
                        <a:pt x="392" y="402"/>
                      </a:lnTo>
                      <a:lnTo>
                        <a:pt x="392" y="402"/>
                      </a:lnTo>
                      <a:lnTo>
                        <a:pt x="392" y="402"/>
                      </a:lnTo>
                      <a:lnTo>
                        <a:pt x="392" y="402"/>
                      </a:lnTo>
                      <a:lnTo>
                        <a:pt x="390" y="402"/>
                      </a:lnTo>
                      <a:lnTo>
                        <a:pt x="390" y="402"/>
                      </a:lnTo>
                      <a:lnTo>
                        <a:pt x="390" y="400"/>
                      </a:lnTo>
                      <a:lnTo>
                        <a:pt x="389" y="400"/>
                      </a:lnTo>
                      <a:lnTo>
                        <a:pt x="389" y="400"/>
                      </a:lnTo>
                      <a:lnTo>
                        <a:pt x="389" y="402"/>
                      </a:lnTo>
                      <a:lnTo>
                        <a:pt x="389" y="402"/>
                      </a:lnTo>
                      <a:lnTo>
                        <a:pt x="389" y="402"/>
                      </a:lnTo>
                      <a:lnTo>
                        <a:pt x="389" y="404"/>
                      </a:lnTo>
                      <a:lnTo>
                        <a:pt x="387" y="404"/>
                      </a:lnTo>
                      <a:lnTo>
                        <a:pt x="387" y="402"/>
                      </a:lnTo>
                      <a:lnTo>
                        <a:pt x="387" y="402"/>
                      </a:lnTo>
                      <a:lnTo>
                        <a:pt x="387" y="402"/>
                      </a:lnTo>
                      <a:lnTo>
                        <a:pt x="387" y="404"/>
                      </a:lnTo>
                      <a:lnTo>
                        <a:pt x="385" y="404"/>
                      </a:lnTo>
                      <a:lnTo>
                        <a:pt x="385" y="404"/>
                      </a:lnTo>
                      <a:lnTo>
                        <a:pt x="383" y="404"/>
                      </a:lnTo>
                      <a:lnTo>
                        <a:pt x="383" y="404"/>
                      </a:lnTo>
                      <a:lnTo>
                        <a:pt x="383" y="404"/>
                      </a:lnTo>
                      <a:lnTo>
                        <a:pt x="383" y="404"/>
                      </a:lnTo>
                      <a:lnTo>
                        <a:pt x="383" y="404"/>
                      </a:lnTo>
                      <a:lnTo>
                        <a:pt x="383" y="406"/>
                      </a:lnTo>
                      <a:lnTo>
                        <a:pt x="381" y="406"/>
                      </a:lnTo>
                      <a:lnTo>
                        <a:pt x="381" y="406"/>
                      </a:lnTo>
                      <a:lnTo>
                        <a:pt x="381" y="408"/>
                      </a:lnTo>
                      <a:lnTo>
                        <a:pt x="381" y="408"/>
                      </a:lnTo>
                      <a:lnTo>
                        <a:pt x="381" y="408"/>
                      </a:lnTo>
                      <a:lnTo>
                        <a:pt x="381" y="410"/>
                      </a:lnTo>
                      <a:lnTo>
                        <a:pt x="381" y="410"/>
                      </a:lnTo>
                      <a:lnTo>
                        <a:pt x="381" y="410"/>
                      </a:lnTo>
                      <a:lnTo>
                        <a:pt x="381" y="412"/>
                      </a:lnTo>
                      <a:lnTo>
                        <a:pt x="381" y="412"/>
                      </a:lnTo>
                      <a:lnTo>
                        <a:pt x="379" y="412"/>
                      </a:lnTo>
                      <a:lnTo>
                        <a:pt x="379" y="412"/>
                      </a:lnTo>
                      <a:lnTo>
                        <a:pt x="379" y="414"/>
                      </a:lnTo>
                      <a:lnTo>
                        <a:pt x="379" y="414"/>
                      </a:lnTo>
                      <a:lnTo>
                        <a:pt x="379" y="414"/>
                      </a:lnTo>
                      <a:lnTo>
                        <a:pt x="379" y="416"/>
                      </a:lnTo>
                      <a:lnTo>
                        <a:pt x="377" y="416"/>
                      </a:lnTo>
                      <a:lnTo>
                        <a:pt x="377" y="416"/>
                      </a:lnTo>
                      <a:lnTo>
                        <a:pt x="377" y="416"/>
                      </a:lnTo>
                      <a:lnTo>
                        <a:pt x="377" y="416"/>
                      </a:lnTo>
                      <a:lnTo>
                        <a:pt x="377" y="418"/>
                      </a:lnTo>
                      <a:lnTo>
                        <a:pt x="375" y="418"/>
                      </a:lnTo>
                      <a:lnTo>
                        <a:pt x="375" y="418"/>
                      </a:lnTo>
                      <a:lnTo>
                        <a:pt x="375" y="420"/>
                      </a:lnTo>
                      <a:lnTo>
                        <a:pt x="375" y="420"/>
                      </a:lnTo>
                      <a:lnTo>
                        <a:pt x="373" y="420"/>
                      </a:lnTo>
                      <a:lnTo>
                        <a:pt x="373" y="420"/>
                      </a:lnTo>
                      <a:lnTo>
                        <a:pt x="373" y="420"/>
                      </a:lnTo>
                      <a:lnTo>
                        <a:pt x="371" y="420"/>
                      </a:lnTo>
                      <a:lnTo>
                        <a:pt x="371" y="420"/>
                      </a:lnTo>
                      <a:lnTo>
                        <a:pt x="371" y="418"/>
                      </a:lnTo>
                      <a:lnTo>
                        <a:pt x="371" y="418"/>
                      </a:lnTo>
                      <a:lnTo>
                        <a:pt x="369" y="418"/>
                      </a:lnTo>
                      <a:lnTo>
                        <a:pt x="369" y="418"/>
                      </a:lnTo>
                      <a:lnTo>
                        <a:pt x="369" y="418"/>
                      </a:lnTo>
                      <a:lnTo>
                        <a:pt x="367" y="418"/>
                      </a:lnTo>
                      <a:lnTo>
                        <a:pt x="367" y="416"/>
                      </a:lnTo>
                      <a:lnTo>
                        <a:pt x="367" y="416"/>
                      </a:lnTo>
                      <a:lnTo>
                        <a:pt x="367" y="416"/>
                      </a:lnTo>
                      <a:lnTo>
                        <a:pt x="367" y="416"/>
                      </a:lnTo>
                      <a:lnTo>
                        <a:pt x="366" y="416"/>
                      </a:lnTo>
                      <a:lnTo>
                        <a:pt x="366" y="416"/>
                      </a:lnTo>
                      <a:lnTo>
                        <a:pt x="366" y="416"/>
                      </a:lnTo>
                      <a:lnTo>
                        <a:pt x="366" y="414"/>
                      </a:lnTo>
                      <a:lnTo>
                        <a:pt x="364" y="414"/>
                      </a:lnTo>
                      <a:lnTo>
                        <a:pt x="364" y="414"/>
                      </a:lnTo>
                      <a:lnTo>
                        <a:pt x="364" y="414"/>
                      </a:lnTo>
                      <a:lnTo>
                        <a:pt x="362" y="414"/>
                      </a:lnTo>
                      <a:lnTo>
                        <a:pt x="362" y="412"/>
                      </a:lnTo>
                      <a:lnTo>
                        <a:pt x="362" y="412"/>
                      </a:lnTo>
                      <a:lnTo>
                        <a:pt x="362" y="412"/>
                      </a:lnTo>
                      <a:lnTo>
                        <a:pt x="360" y="412"/>
                      </a:lnTo>
                      <a:lnTo>
                        <a:pt x="360" y="412"/>
                      </a:lnTo>
                      <a:lnTo>
                        <a:pt x="360" y="412"/>
                      </a:lnTo>
                      <a:lnTo>
                        <a:pt x="360" y="412"/>
                      </a:lnTo>
                      <a:lnTo>
                        <a:pt x="358" y="412"/>
                      </a:lnTo>
                      <a:lnTo>
                        <a:pt x="358" y="412"/>
                      </a:lnTo>
                      <a:lnTo>
                        <a:pt x="358" y="412"/>
                      </a:lnTo>
                      <a:lnTo>
                        <a:pt x="356" y="412"/>
                      </a:lnTo>
                      <a:lnTo>
                        <a:pt x="356" y="410"/>
                      </a:lnTo>
                      <a:lnTo>
                        <a:pt x="356" y="410"/>
                      </a:lnTo>
                      <a:lnTo>
                        <a:pt x="356" y="410"/>
                      </a:lnTo>
                      <a:lnTo>
                        <a:pt x="356" y="408"/>
                      </a:lnTo>
                      <a:lnTo>
                        <a:pt x="356" y="408"/>
                      </a:lnTo>
                      <a:lnTo>
                        <a:pt x="354" y="408"/>
                      </a:lnTo>
                      <a:lnTo>
                        <a:pt x="354" y="408"/>
                      </a:lnTo>
                      <a:lnTo>
                        <a:pt x="354" y="408"/>
                      </a:lnTo>
                      <a:lnTo>
                        <a:pt x="354" y="408"/>
                      </a:lnTo>
                      <a:lnTo>
                        <a:pt x="354" y="406"/>
                      </a:lnTo>
                      <a:lnTo>
                        <a:pt x="352" y="406"/>
                      </a:lnTo>
                      <a:lnTo>
                        <a:pt x="352" y="406"/>
                      </a:lnTo>
                      <a:lnTo>
                        <a:pt x="352" y="406"/>
                      </a:lnTo>
                      <a:lnTo>
                        <a:pt x="350" y="406"/>
                      </a:lnTo>
                      <a:lnTo>
                        <a:pt x="350" y="404"/>
                      </a:lnTo>
                      <a:lnTo>
                        <a:pt x="350" y="404"/>
                      </a:lnTo>
                      <a:lnTo>
                        <a:pt x="350" y="404"/>
                      </a:lnTo>
                      <a:lnTo>
                        <a:pt x="350" y="404"/>
                      </a:lnTo>
                      <a:lnTo>
                        <a:pt x="350" y="404"/>
                      </a:lnTo>
                      <a:lnTo>
                        <a:pt x="350" y="402"/>
                      </a:lnTo>
                      <a:lnTo>
                        <a:pt x="350" y="402"/>
                      </a:lnTo>
                      <a:lnTo>
                        <a:pt x="348" y="402"/>
                      </a:lnTo>
                      <a:lnTo>
                        <a:pt x="348" y="400"/>
                      </a:lnTo>
                      <a:lnTo>
                        <a:pt x="348" y="400"/>
                      </a:lnTo>
                      <a:lnTo>
                        <a:pt x="348" y="400"/>
                      </a:lnTo>
                      <a:lnTo>
                        <a:pt x="348" y="398"/>
                      </a:lnTo>
                      <a:lnTo>
                        <a:pt x="348" y="398"/>
                      </a:lnTo>
                      <a:lnTo>
                        <a:pt x="346" y="398"/>
                      </a:lnTo>
                      <a:lnTo>
                        <a:pt x="346" y="397"/>
                      </a:lnTo>
                      <a:lnTo>
                        <a:pt x="346" y="397"/>
                      </a:lnTo>
                      <a:lnTo>
                        <a:pt x="348" y="397"/>
                      </a:lnTo>
                      <a:lnTo>
                        <a:pt x="348" y="397"/>
                      </a:lnTo>
                      <a:lnTo>
                        <a:pt x="348" y="395"/>
                      </a:lnTo>
                      <a:lnTo>
                        <a:pt x="346" y="395"/>
                      </a:lnTo>
                      <a:lnTo>
                        <a:pt x="346" y="395"/>
                      </a:lnTo>
                      <a:lnTo>
                        <a:pt x="346" y="393"/>
                      </a:lnTo>
                      <a:lnTo>
                        <a:pt x="346" y="393"/>
                      </a:lnTo>
                      <a:lnTo>
                        <a:pt x="346" y="393"/>
                      </a:lnTo>
                      <a:lnTo>
                        <a:pt x="346" y="393"/>
                      </a:lnTo>
                      <a:lnTo>
                        <a:pt x="346" y="391"/>
                      </a:lnTo>
                      <a:lnTo>
                        <a:pt x="345" y="391"/>
                      </a:lnTo>
                      <a:lnTo>
                        <a:pt x="345" y="391"/>
                      </a:lnTo>
                      <a:lnTo>
                        <a:pt x="345" y="389"/>
                      </a:lnTo>
                      <a:lnTo>
                        <a:pt x="345" y="389"/>
                      </a:lnTo>
                      <a:lnTo>
                        <a:pt x="345" y="389"/>
                      </a:lnTo>
                      <a:lnTo>
                        <a:pt x="345" y="389"/>
                      </a:lnTo>
                      <a:lnTo>
                        <a:pt x="345" y="387"/>
                      </a:lnTo>
                      <a:lnTo>
                        <a:pt x="345" y="387"/>
                      </a:lnTo>
                      <a:lnTo>
                        <a:pt x="345" y="387"/>
                      </a:lnTo>
                      <a:lnTo>
                        <a:pt x="343" y="387"/>
                      </a:lnTo>
                      <a:lnTo>
                        <a:pt x="343" y="385"/>
                      </a:lnTo>
                      <a:lnTo>
                        <a:pt x="343" y="385"/>
                      </a:lnTo>
                      <a:lnTo>
                        <a:pt x="343" y="385"/>
                      </a:lnTo>
                      <a:lnTo>
                        <a:pt x="341" y="385"/>
                      </a:lnTo>
                      <a:lnTo>
                        <a:pt x="341" y="383"/>
                      </a:lnTo>
                      <a:lnTo>
                        <a:pt x="341" y="383"/>
                      </a:lnTo>
                      <a:lnTo>
                        <a:pt x="341" y="383"/>
                      </a:lnTo>
                      <a:lnTo>
                        <a:pt x="341" y="383"/>
                      </a:lnTo>
                      <a:lnTo>
                        <a:pt x="339" y="383"/>
                      </a:lnTo>
                      <a:lnTo>
                        <a:pt x="339" y="381"/>
                      </a:lnTo>
                      <a:lnTo>
                        <a:pt x="339" y="381"/>
                      </a:lnTo>
                      <a:lnTo>
                        <a:pt x="339" y="381"/>
                      </a:lnTo>
                      <a:lnTo>
                        <a:pt x="337" y="381"/>
                      </a:lnTo>
                      <a:lnTo>
                        <a:pt x="337" y="381"/>
                      </a:lnTo>
                      <a:lnTo>
                        <a:pt x="337" y="381"/>
                      </a:lnTo>
                      <a:lnTo>
                        <a:pt x="335" y="381"/>
                      </a:lnTo>
                      <a:lnTo>
                        <a:pt x="335" y="381"/>
                      </a:lnTo>
                      <a:lnTo>
                        <a:pt x="335" y="381"/>
                      </a:lnTo>
                      <a:lnTo>
                        <a:pt x="335" y="379"/>
                      </a:lnTo>
                      <a:lnTo>
                        <a:pt x="335" y="379"/>
                      </a:lnTo>
                      <a:lnTo>
                        <a:pt x="335" y="379"/>
                      </a:lnTo>
                      <a:lnTo>
                        <a:pt x="333" y="379"/>
                      </a:lnTo>
                      <a:lnTo>
                        <a:pt x="333" y="379"/>
                      </a:lnTo>
                      <a:lnTo>
                        <a:pt x="333" y="377"/>
                      </a:lnTo>
                      <a:lnTo>
                        <a:pt x="333" y="377"/>
                      </a:lnTo>
                      <a:lnTo>
                        <a:pt x="333" y="377"/>
                      </a:lnTo>
                      <a:lnTo>
                        <a:pt x="333" y="375"/>
                      </a:lnTo>
                      <a:lnTo>
                        <a:pt x="331" y="375"/>
                      </a:lnTo>
                      <a:lnTo>
                        <a:pt x="331" y="375"/>
                      </a:lnTo>
                      <a:lnTo>
                        <a:pt x="331" y="375"/>
                      </a:lnTo>
                      <a:lnTo>
                        <a:pt x="329" y="375"/>
                      </a:lnTo>
                      <a:lnTo>
                        <a:pt x="329" y="374"/>
                      </a:lnTo>
                      <a:lnTo>
                        <a:pt x="329" y="374"/>
                      </a:lnTo>
                      <a:lnTo>
                        <a:pt x="329" y="374"/>
                      </a:lnTo>
                      <a:lnTo>
                        <a:pt x="329" y="374"/>
                      </a:lnTo>
                      <a:lnTo>
                        <a:pt x="327" y="374"/>
                      </a:lnTo>
                      <a:lnTo>
                        <a:pt x="327" y="374"/>
                      </a:lnTo>
                      <a:lnTo>
                        <a:pt x="327" y="372"/>
                      </a:lnTo>
                      <a:lnTo>
                        <a:pt x="327" y="372"/>
                      </a:lnTo>
                      <a:lnTo>
                        <a:pt x="327" y="372"/>
                      </a:lnTo>
                      <a:lnTo>
                        <a:pt x="327" y="372"/>
                      </a:lnTo>
                      <a:lnTo>
                        <a:pt x="325" y="372"/>
                      </a:lnTo>
                      <a:lnTo>
                        <a:pt x="325" y="370"/>
                      </a:lnTo>
                      <a:lnTo>
                        <a:pt x="325" y="370"/>
                      </a:lnTo>
                      <a:lnTo>
                        <a:pt x="323" y="370"/>
                      </a:lnTo>
                      <a:lnTo>
                        <a:pt x="323" y="370"/>
                      </a:lnTo>
                      <a:lnTo>
                        <a:pt x="323" y="370"/>
                      </a:lnTo>
                      <a:lnTo>
                        <a:pt x="323" y="370"/>
                      </a:lnTo>
                      <a:lnTo>
                        <a:pt x="322" y="370"/>
                      </a:lnTo>
                      <a:lnTo>
                        <a:pt x="322" y="368"/>
                      </a:lnTo>
                      <a:lnTo>
                        <a:pt x="322" y="368"/>
                      </a:lnTo>
                      <a:lnTo>
                        <a:pt x="322" y="368"/>
                      </a:lnTo>
                      <a:lnTo>
                        <a:pt x="322" y="368"/>
                      </a:lnTo>
                      <a:lnTo>
                        <a:pt x="322" y="366"/>
                      </a:lnTo>
                      <a:lnTo>
                        <a:pt x="320" y="366"/>
                      </a:lnTo>
                      <a:lnTo>
                        <a:pt x="320" y="366"/>
                      </a:lnTo>
                      <a:lnTo>
                        <a:pt x="320" y="364"/>
                      </a:lnTo>
                      <a:lnTo>
                        <a:pt x="320" y="364"/>
                      </a:lnTo>
                      <a:lnTo>
                        <a:pt x="320" y="364"/>
                      </a:lnTo>
                      <a:lnTo>
                        <a:pt x="320" y="364"/>
                      </a:lnTo>
                      <a:lnTo>
                        <a:pt x="318" y="364"/>
                      </a:lnTo>
                      <a:lnTo>
                        <a:pt x="318" y="362"/>
                      </a:lnTo>
                      <a:lnTo>
                        <a:pt x="318" y="362"/>
                      </a:lnTo>
                      <a:lnTo>
                        <a:pt x="318" y="362"/>
                      </a:lnTo>
                      <a:lnTo>
                        <a:pt x="316" y="362"/>
                      </a:lnTo>
                      <a:lnTo>
                        <a:pt x="316" y="362"/>
                      </a:lnTo>
                      <a:lnTo>
                        <a:pt x="316" y="362"/>
                      </a:lnTo>
                      <a:lnTo>
                        <a:pt x="314" y="362"/>
                      </a:lnTo>
                      <a:lnTo>
                        <a:pt x="314" y="362"/>
                      </a:lnTo>
                      <a:lnTo>
                        <a:pt x="314" y="362"/>
                      </a:lnTo>
                      <a:lnTo>
                        <a:pt x="312" y="362"/>
                      </a:lnTo>
                      <a:lnTo>
                        <a:pt x="312" y="362"/>
                      </a:lnTo>
                      <a:lnTo>
                        <a:pt x="312" y="362"/>
                      </a:lnTo>
                      <a:lnTo>
                        <a:pt x="310" y="362"/>
                      </a:lnTo>
                      <a:lnTo>
                        <a:pt x="310" y="362"/>
                      </a:lnTo>
                      <a:lnTo>
                        <a:pt x="308" y="362"/>
                      </a:lnTo>
                      <a:lnTo>
                        <a:pt x="308" y="362"/>
                      </a:lnTo>
                      <a:lnTo>
                        <a:pt x="308" y="362"/>
                      </a:lnTo>
                      <a:lnTo>
                        <a:pt x="306" y="362"/>
                      </a:lnTo>
                      <a:lnTo>
                        <a:pt x="306" y="362"/>
                      </a:lnTo>
                      <a:lnTo>
                        <a:pt x="306" y="362"/>
                      </a:lnTo>
                      <a:lnTo>
                        <a:pt x="304" y="362"/>
                      </a:lnTo>
                      <a:lnTo>
                        <a:pt x="304" y="362"/>
                      </a:lnTo>
                      <a:lnTo>
                        <a:pt x="302" y="362"/>
                      </a:lnTo>
                      <a:lnTo>
                        <a:pt x="302" y="362"/>
                      </a:lnTo>
                      <a:lnTo>
                        <a:pt x="302" y="362"/>
                      </a:lnTo>
                      <a:lnTo>
                        <a:pt x="301" y="362"/>
                      </a:lnTo>
                      <a:lnTo>
                        <a:pt x="301" y="362"/>
                      </a:lnTo>
                      <a:lnTo>
                        <a:pt x="301" y="362"/>
                      </a:lnTo>
                      <a:lnTo>
                        <a:pt x="299" y="362"/>
                      </a:lnTo>
                      <a:lnTo>
                        <a:pt x="299" y="362"/>
                      </a:lnTo>
                      <a:lnTo>
                        <a:pt x="297" y="362"/>
                      </a:lnTo>
                      <a:lnTo>
                        <a:pt x="297" y="362"/>
                      </a:lnTo>
                      <a:lnTo>
                        <a:pt x="297" y="362"/>
                      </a:lnTo>
                      <a:lnTo>
                        <a:pt x="295" y="362"/>
                      </a:lnTo>
                      <a:lnTo>
                        <a:pt x="295" y="362"/>
                      </a:lnTo>
                      <a:lnTo>
                        <a:pt x="295" y="362"/>
                      </a:lnTo>
                      <a:lnTo>
                        <a:pt x="293" y="362"/>
                      </a:lnTo>
                      <a:lnTo>
                        <a:pt x="293" y="362"/>
                      </a:lnTo>
                      <a:lnTo>
                        <a:pt x="291" y="362"/>
                      </a:lnTo>
                      <a:lnTo>
                        <a:pt x="291" y="362"/>
                      </a:lnTo>
                      <a:lnTo>
                        <a:pt x="291" y="362"/>
                      </a:lnTo>
                      <a:lnTo>
                        <a:pt x="289" y="362"/>
                      </a:lnTo>
                      <a:lnTo>
                        <a:pt x="289" y="362"/>
                      </a:lnTo>
                      <a:lnTo>
                        <a:pt x="287" y="362"/>
                      </a:lnTo>
                      <a:lnTo>
                        <a:pt x="287" y="362"/>
                      </a:lnTo>
                      <a:lnTo>
                        <a:pt x="287" y="362"/>
                      </a:lnTo>
                      <a:lnTo>
                        <a:pt x="287" y="362"/>
                      </a:lnTo>
                      <a:lnTo>
                        <a:pt x="287" y="364"/>
                      </a:lnTo>
                      <a:lnTo>
                        <a:pt x="287" y="364"/>
                      </a:lnTo>
                      <a:lnTo>
                        <a:pt x="287" y="364"/>
                      </a:lnTo>
                      <a:lnTo>
                        <a:pt x="287" y="366"/>
                      </a:lnTo>
                      <a:lnTo>
                        <a:pt x="287" y="366"/>
                      </a:lnTo>
                      <a:lnTo>
                        <a:pt x="287" y="368"/>
                      </a:lnTo>
                      <a:lnTo>
                        <a:pt x="287" y="368"/>
                      </a:lnTo>
                      <a:lnTo>
                        <a:pt x="287" y="370"/>
                      </a:lnTo>
                      <a:lnTo>
                        <a:pt x="287" y="370"/>
                      </a:lnTo>
                      <a:lnTo>
                        <a:pt x="287" y="372"/>
                      </a:lnTo>
                      <a:lnTo>
                        <a:pt x="285" y="372"/>
                      </a:lnTo>
                      <a:lnTo>
                        <a:pt x="285" y="372"/>
                      </a:lnTo>
                      <a:lnTo>
                        <a:pt x="285" y="372"/>
                      </a:lnTo>
                      <a:lnTo>
                        <a:pt x="283" y="372"/>
                      </a:lnTo>
                      <a:lnTo>
                        <a:pt x="283" y="372"/>
                      </a:lnTo>
                      <a:lnTo>
                        <a:pt x="281" y="372"/>
                      </a:lnTo>
                      <a:lnTo>
                        <a:pt x="281" y="372"/>
                      </a:lnTo>
                      <a:lnTo>
                        <a:pt x="281" y="372"/>
                      </a:lnTo>
                      <a:lnTo>
                        <a:pt x="279" y="372"/>
                      </a:lnTo>
                      <a:lnTo>
                        <a:pt x="279" y="372"/>
                      </a:lnTo>
                      <a:lnTo>
                        <a:pt x="279" y="372"/>
                      </a:lnTo>
                      <a:lnTo>
                        <a:pt x="278" y="372"/>
                      </a:lnTo>
                      <a:lnTo>
                        <a:pt x="278" y="372"/>
                      </a:lnTo>
                      <a:lnTo>
                        <a:pt x="276" y="372"/>
                      </a:lnTo>
                      <a:lnTo>
                        <a:pt x="276" y="372"/>
                      </a:lnTo>
                      <a:lnTo>
                        <a:pt x="276" y="372"/>
                      </a:lnTo>
                      <a:lnTo>
                        <a:pt x="274" y="372"/>
                      </a:lnTo>
                      <a:lnTo>
                        <a:pt x="274" y="372"/>
                      </a:lnTo>
                      <a:lnTo>
                        <a:pt x="274" y="372"/>
                      </a:lnTo>
                      <a:lnTo>
                        <a:pt x="272" y="372"/>
                      </a:lnTo>
                      <a:lnTo>
                        <a:pt x="272" y="372"/>
                      </a:lnTo>
                      <a:lnTo>
                        <a:pt x="270" y="372"/>
                      </a:lnTo>
                      <a:lnTo>
                        <a:pt x="270" y="372"/>
                      </a:lnTo>
                      <a:lnTo>
                        <a:pt x="270" y="372"/>
                      </a:lnTo>
                      <a:lnTo>
                        <a:pt x="268" y="372"/>
                      </a:lnTo>
                      <a:lnTo>
                        <a:pt x="268" y="372"/>
                      </a:lnTo>
                      <a:lnTo>
                        <a:pt x="268" y="372"/>
                      </a:lnTo>
                      <a:lnTo>
                        <a:pt x="266" y="372"/>
                      </a:lnTo>
                      <a:lnTo>
                        <a:pt x="266" y="372"/>
                      </a:lnTo>
                      <a:lnTo>
                        <a:pt x="264" y="372"/>
                      </a:lnTo>
                      <a:lnTo>
                        <a:pt x="264" y="372"/>
                      </a:lnTo>
                      <a:lnTo>
                        <a:pt x="264" y="372"/>
                      </a:lnTo>
                      <a:lnTo>
                        <a:pt x="262" y="372"/>
                      </a:lnTo>
                      <a:lnTo>
                        <a:pt x="262" y="372"/>
                      </a:lnTo>
                      <a:lnTo>
                        <a:pt x="260" y="372"/>
                      </a:lnTo>
                      <a:lnTo>
                        <a:pt x="260" y="372"/>
                      </a:lnTo>
                      <a:lnTo>
                        <a:pt x="260" y="372"/>
                      </a:lnTo>
                      <a:lnTo>
                        <a:pt x="258" y="372"/>
                      </a:lnTo>
                      <a:lnTo>
                        <a:pt x="258" y="372"/>
                      </a:lnTo>
                      <a:lnTo>
                        <a:pt x="258" y="372"/>
                      </a:lnTo>
                      <a:lnTo>
                        <a:pt x="256" y="372"/>
                      </a:lnTo>
                      <a:lnTo>
                        <a:pt x="256" y="372"/>
                      </a:lnTo>
                      <a:lnTo>
                        <a:pt x="255" y="372"/>
                      </a:lnTo>
                      <a:lnTo>
                        <a:pt x="255" y="372"/>
                      </a:lnTo>
                      <a:lnTo>
                        <a:pt x="255" y="372"/>
                      </a:lnTo>
                      <a:lnTo>
                        <a:pt x="253" y="372"/>
                      </a:lnTo>
                      <a:lnTo>
                        <a:pt x="253" y="372"/>
                      </a:lnTo>
                      <a:lnTo>
                        <a:pt x="253" y="372"/>
                      </a:lnTo>
                      <a:lnTo>
                        <a:pt x="251" y="372"/>
                      </a:lnTo>
                      <a:lnTo>
                        <a:pt x="251" y="372"/>
                      </a:lnTo>
                      <a:lnTo>
                        <a:pt x="249" y="372"/>
                      </a:lnTo>
                      <a:lnTo>
                        <a:pt x="249" y="372"/>
                      </a:lnTo>
                      <a:lnTo>
                        <a:pt x="249" y="372"/>
                      </a:lnTo>
                      <a:lnTo>
                        <a:pt x="247" y="372"/>
                      </a:lnTo>
                      <a:lnTo>
                        <a:pt x="247" y="372"/>
                      </a:lnTo>
                      <a:lnTo>
                        <a:pt x="247" y="372"/>
                      </a:lnTo>
                      <a:lnTo>
                        <a:pt x="245" y="372"/>
                      </a:lnTo>
                      <a:lnTo>
                        <a:pt x="245" y="372"/>
                      </a:lnTo>
                      <a:lnTo>
                        <a:pt x="243" y="372"/>
                      </a:lnTo>
                      <a:lnTo>
                        <a:pt x="243" y="372"/>
                      </a:lnTo>
                      <a:lnTo>
                        <a:pt x="243" y="372"/>
                      </a:lnTo>
                      <a:lnTo>
                        <a:pt x="241" y="372"/>
                      </a:lnTo>
                      <a:lnTo>
                        <a:pt x="241" y="372"/>
                      </a:lnTo>
                      <a:lnTo>
                        <a:pt x="241" y="372"/>
                      </a:lnTo>
                      <a:lnTo>
                        <a:pt x="239" y="372"/>
                      </a:lnTo>
                      <a:lnTo>
                        <a:pt x="239" y="372"/>
                      </a:lnTo>
                      <a:lnTo>
                        <a:pt x="237" y="372"/>
                      </a:lnTo>
                      <a:lnTo>
                        <a:pt x="237" y="372"/>
                      </a:lnTo>
                      <a:lnTo>
                        <a:pt x="237" y="372"/>
                      </a:lnTo>
                      <a:lnTo>
                        <a:pt x="235" y="372"/>
                      </a:lnTo>
                      <a:lnTo>
                        <a:pt x="235" y="370"/>
                      </a:lnTo>
                      <a:lnTo>
                        <a:pt x="235" y="370"/>
                      </a:lnTo>
                      <a:lnTo>
                        <a:pt x="235" y="370"/>
                      </a:lnTo>
                      <a:lnTo>
                        <a:pt x="234" y="370"/>
                      </a:lnTo>
                      <a:lnTo>
                        <a:pt x="234" y="370"/>
                      </a:lnTo>
                      <a:lnTo>
                        <a:pt x="234" y="370"/>
                      </a:lnTo>
                      <a:lnTo>
                        <a:pt x="232" y="370"/>
                      </a:lnTo>
                      <a:lnTo>
                        <a:pt x="232" y="370"/>
                      </a:lnTo>
                      <a:lnTo>
                        <a:pt x="232" y="370"/>
                      </a:lnTo>
                      <a:lnTo>
                        <a:pt x="232" y="368"/>
                      </a:lnTo>
                      <a:lnTo>
                        <a:pt x="230" y="368"/>
                      </a:lnTo>
                      <a:lnTo>
                        <a:pt x="230" y="368"/>
                      </a:lnTo>
                      <a:lnTo>
                        <a:pt x="228" y="368"/>
                      </a:lnTo>
                      <a:lnTo>
                        <a:pt x="228" y="368"/>
                      </a:lnTo>
                      <a:lnTo>
                        <a:pt x="228" y="368"/>
                      </a:lnTo>
                      <a:lnTo>
                        <a:pt x="228" y="368"/>
                      </a:lnTo>
                      <a:lnTo>
                        <a:pt x="226" y="368"/>
                      </a:lnTo>
                      <a:lnTo>
                        <a:pt x="226" y="366"/>
                      </a:lnTo>
                      <a:lnTo>
                        <a:pt x="226" y="366"/>
                      </a:lnTo>
                      <a:lnTo>
                        <a:pt x="226" y="366"/>
                      </a:lnTo>
                      <a:lnTo>
                        <a:pt x="224" y="366"/>
                      </a:lnTo>
                      <a:lnTo>
                        <a:pt x="224" y="366"/>
                      </a:lnTo>
                      <a:lnTo>
                        <a:pt x="224" y="366"/>
                      </a:lnTo>
                      <a:lnTo>
                        <a:pt x="222" y="366"/>
                      </a:lnTo>
                      <a:lnTo>
                        <a:pt x="222" y="366"/>
                      </a:lnTo>
                      <a:lnTo>
                        <a:pt x="222" y="366"/>
                      </a:lnTo>
                      <a:lnTo>
                        <a:pt x="222" y="364"/>
                      </a:lnTo>
                      <a:lnTo>
                        <a:pt x="220" y="364"/>
                      </a:lnTo>
                      <a:lnTo>
                        <a:pt x="220" y="364"/>
                      </a:lnTo>
                      <a:lnTo>
                        <a:pt x="220" y="364"/>
                      </a:lnTo>
                      <a:lnTo>
                        <a:pt x="220" y="364"/>
                      </a:lnTo>
                      <a:lnTo>
                        <a:pt x="218" y="364"/>
                      </a:lnTo>
                      <a:lnTo>
                        <a:pt x="218" y="364"/>
                      </a:lnTo>
                      <a:lnTo>
                        <a:pt x="216" y="364"/>
                      </a:lnTo>
                      <a:lnTo>
                        <a:pt x="216" y="364"/>
                      </a:lnTo>
                      <a:lnTo>
                        <a:pt x="216" y="364"/>
                      </a:lnTo>
                      <a:lnTo>
                        <a:pt x="216" y="364"/>
                      </a:lnTo>
                      <a:lnTo>
                        <a:pt x="214" y="364"/>
                      </a:lnTo>
                      <a:lnTo>
                        <a:pt x="214" y="362"/>
                      </a:lnTo>
                      <a:lnTo>
                        <a:pt x="214" y="362"/>
                      </a:lnTo>
                      <a:lnTo>
                        <a:pt x="214" y="362"/>
                      </a:lnTo>
                      <a:lnTo>
                        <a:pt x="212" y="362"/>
                      </a:lnTo>
                      <a:lnTo>
                        <a:pt x="212" y="362"/>
                      </a:lnTo>
                      <a:lnTo>
                        <a:pt x="212" y="362"/>
                      </a:lnTo>
                      <a:lnTo>
                        <a:pt x="211" y="362"/>
                      </a:lnTo>
                      <a:lnTo>
                        <a:pt x="211" y="362"/>
                      </a:lnTo>
                      <a:lnTo>
                        <a:pt x="211" y="360"/>
                      </a:lnTo>
                      <a:lnTo>
                        <a:pt x="211" y="360"/>
                      </a:lnTo>
                      <a:lnTo>
                        <a:pt x="209" y="360"/>
                      </a:lnTo>
                      <a:lnTo>
                        <a:pt x="209" y="360"/>
                      </a:lnTo>
                      <a:lnTo>
                        <a:pt x="209" y="360"/>
                      </a:lnTo>
                      <a:lnTo>
                        <a:pt x="209" y="360"/>
                      </a:lnTo>
                      <a:lnTo>
                        <a:pt x="207" y="360"/>
                      </a:lnTo>
                      <a:lnTo>
                        <a:pt x="207" y="360"/>
                      </a:lnTo>
                      <a:lnTo>
                        <a:pt x="205" y="360"/>
                      </a:lnTo>
                      <a:lnTo>
                        <a:pt x="205" y="358"/>
                      </a:lnTo>
                      <a:lnTo>
                        <a:pt x="205" y="358"/>
                      </a:lnTo>
                      <a:lnTo>
                        <a:pt x="205" y="358"/>
                      </a:lnTo>
                      <a:lnTo>
                        <a:pt x="203" y="358"/>
                      </a:lnTo>
                      <a:lnTo>
                        <a:pt x="203" y="358"/>
                      </a:lnTo>
                      <a:lnTo>
                        <a:pt x="203" y="358"/>
                      </a:lnTo>
                      <a:lnTo>
                        <a:pt x="201" y="358"/>
                      </a:lnTo>
                      <a:lnTo>
                        <a:pt x="201" y="358"/>
                      </a:lnTo>
                      <a:lnTo>
                        <a:pt x="201" y="356"/>
                      </a:lnTo>
                      <a:lnTo>
                        <a:pt x="201" y="356"/>
                      </a:lnTo>
                      <a:lnTo>
                        <a:pt x="199" y="356"/>
                      </a:lnTo>
                      <a:lnTo>
                        <a:pt x="199" y="356"/>
                      </a:lnTo>
                      <a:lnTo>
                        <a:pt x="199" y="356"/>
                      </a:lnTo>
                      <a:lnTo>
                        <a:pt x="199" y="356"/>
                      </a:lnTo>
                      <a:lnTo>
                        <a:pt x="197" y="356"/>
                      </a:lnTo>
                      <a:lnTo>
                        <a:pt x="197" y="356"/>
                      </a:lnTo>
                      <a:lnTo>
                        <a:pt x="195" y="356"/>
                      </a:lnTo>
                      <a:lnTo>
                        <a:pt x="195" y="356"/>
                      </a:lnTo>
                      <a:lnTo>
                        <a:pt x="195" y="356"/>
                      </a:lnTo>
                      <a:lnTo>
                        <a:pt x="195" y="356"/>
                      </a:lnTo>
                      <a:lnTo>
                        <a:pt x="193" y="356"/>
                      </a:lnTo>
                      <a:lnTo>
                        <a:pt x="193" y="354"/>
                      </a:lnTo>
                      <a:lnTo>
                        <a:pt x="193" y="354"/>
                      </a:lnTo>
                      <a:lnTo>
                        <a:pt x="193" y="354"/>
                      </a:lnTo>
                      <a:lnTo>
                        <a:pt x="191" y="354"/>
                      </a:lnTo>
                      <a:lnTo>
                        <a:pt x="191" y="354"/>
                      </a:lnTo>
                      <a:lnTo>
                        <a:pt x="191" y="354"/>
                      </a:lnTo>
                      <a:lnTo>
                        <a:pt x="190" y="354"/>
                      </a:lnTo>
                      <a:lnTo>
                        <a:pt x="190" y="354"/>
                      </a:lnTo>
                      <a:lnTo>
                        <a:pt x="190" y="354"/>
                      </a:lnTo>
                      <a:lnTo>
                        <a:pt x="190" y="352"/>
                      </a:lnTo>
                      <a:lnTo>
                        <a:pt x="188" y="352"/>
                      </a:lnTo>
                      <a:lnTo>
                        <a:pt x="188" y="352"/>
                      </a:lnTo>
                      <a:lnTo>
                        <a:pt x="188" y="352"/>
                      </a:lnTo>
                      <a:lnTo>
                        <a:pt x="188" y="352"/>
                      </a:lnTo>
                      <a:lnTo>
                        <a:pt x="186" y="352"/>
                      </a:lnTo>
                      <a:lnTo>
                        <a:pt x="186" y="352"/>
                      </a:lnTo>
                      <a:lnTo>
                        <a:pt x="184" y="352"/>
                      </a:lnTo>
                      <a:lnTo>
                        <a:pt x="184" y="351"/>
                      </a:lnTo>
                      <a:lnTo>
                        <a:pt x="184" y="351"/>
                      </a:lnTo>
                      <a:lnTo>
                        <a:pt x="184" y="351"/>
                      </a:lnTo>
                      <a:lnTo>
                        <a:pt x="182" y="351"/>
                      </a:lnTo>
                      <a:lnTo>
                        <a:pt x="182" y="351"/>
                      </a:lnTo>
                      <a:lnTo>
                        <a:pt x="182" y="351"/>
                      </a:lnTo>
                      <a:lnTo>
                        <a:pt x="182" y="351"/>
                      </a:lnTo>
                      <a:lnTo>
                        <a:pt x="180" y="351"/>
                      </a:lnTo>
                      <a:lnTo>
                        <a:pt x="180" y="351"/>
                      </a:lnTo>
                      <a:lnTo>
                        <a:pt x="180" y="349"/>
                      </a:lnTo>
                      <a:lnTo>
                        <a:pt x="178" y="349"/>
                      </a:lnTo>
                      <a:lnTo>
                        <a:pt x="178" y="349"/>
                      </a:lnTo>
                      <a:lnTo>
                        <a:pt x="178" y="349"/>
                      </a:lnTo>
                      <a:lnTo>
                        <a:pt x="178" y="349"/>
                      </a:lnTo>
                      <a:lnTo>
                        <a:pt x="176" y="349"/>
                      </a:lnTo>
                      <a:lnTo>
                        <a:pt x="176" y="349"/>
                      </a:lnTo>
                      <a:lnTo>
                        <a:pt x="176" y="349"/>
                      </a:lnTo>
                      <a:lnTo>
                        <a:pt x="176" y="349"/>
                      </a:lnTo>
                      <a:lnTo>
                        <a:pt x="174" y="349"/>
                      </a:lnTo>
                      <a:lnTo>
                        <a:pt x="174" y="349"/>
                      </a:lnTo>
                      <a:lnTo>
                        <a:pt x="172" y="349"/>
                      </a:lnTo>
                      <a:lnTo>
                        <a:pt x="172" y="347"/>
                      </a:lnTo>
                      <a:lnTo>
                        <a:pt x="172" y="347"/>
                      </a:lnTo>
                      <a:lnTo>
                        <a:pt x="172" y="347"/>
                      </a:lnTo>
                      <a:lnTo>
                        <a:pt x="172" y="345"/>
                      </a:lnTo>
                      <a:lnTo>
                        <a:pt x="172" y="345"/>
                      </a:lnTo>
                      <a:lnTo>
                        <a:pt x="172" y="345"/>
                      </a:lnTo>
                      <a:lnTo>
                        <a:pt x="172" y="343"/>
                      </a:lnTo>
                      <a:lnTo>
                        <a:pt x="172" y="343"/>
                      </a:lnTo>
                      <a:lnTo>
                        <a:pt x="172" y="343"/>
                      </a:lnTo>
                      <a:lnTo>
                        <a:pt x="172" y="343"/>
                      </a:lnTo>
                      <a:lnTo>
                        <a:pt x="170" y="343"/>
                      </a:lnTo>
                      <a:lnTo>
                        <a:pt x="170" y="343"/>
                      </a:lnTo>
                      <a:lnTo>
                        <a:pt x="168" y="343"/>
                      </a:lnTo>
                      <a:lnTo>
                        <a:pt x="168" y="343"/>
                      </a:lnTo>
                      <a:lnTo>
                        <a:pt x="168" y="343"/>
                      </a:lnTo>
                      <a:lnTo>
                        <a:pt x="167" y="343"/>
                      </a:lnTo>
                      <a:lnTo>
                        <a:pt x="167" y="343"/>
                      </a:lnTo>
                      <a:lnTo>
                        <a:pt x="167" y="343"/>
                      </a:lnTo>
                      <a:lnTo>
                        <a:pt x="167" y="343"/>
                      </a:lnTo>
                      <a:lnTo>
                        <a:pt x="165" y="343"/>
                      </a:lnTo>
                      <a:lnTo>
                        <a:pt x="165" y="343"/>
                      </a:lnTo>
                      <a:lnTo>
                        <a:pt x="163" y="343"/>
                      </a:lnTo>
                      <a:lnTo>
                        <a:pt x="163" y="343"/>
                      </a:lnTo>
                      <a:lnTo>
                        <a:pt x="163" y="343"/>
                      </a:lnTo>
                      <a:lnTo>
                        <a:pt x="161" y="343"/>
                      </a:lnTo>
                      <a:lnTo>
                        <a:pt x="161" y="343"/>
                      </a:lnTo>
                      <a:lnTo>
                        <a:pt x="161" y="343"/>
                      </a:lnTo>
                      <a:lnTo>
                        <a:pt x="159" y="343"/>
                      </a:lnTo>
                      <a:lnTo>
                        <a:pt x="159" y="343"/>
                      </a:lnTo>
                      <a:lnTo>
                        <a:pt x="157" y="343"/>
                      </a:lnTo>
                      <a:lnTo>
                        <a:pt x="157" y="343"/>
                      </a:lnTo>
                      <a:lnTo>
                        <a:pt x="157" y="345"/>
                      </a:lnTo>
                      <a:lnTo>
                        <a:pt x="157" y="345"/>
                      </a:lnTo>
                      <a:lnTo>
                        <a:pt x="155" y="345"/>
                      </a:lnTo>
                      <a:lnTo>
                        <a:pt x="155" y="345"/>
                      </a:lnTo>
                      <a:lnTo>
                        <a:pt x="155" y="345"/>
                      </a:lnTo>
                      <a:lnTo>
                        <a:pt x="153" y="345"/>
                      </a:lnTo>
                      <a:lnTo>
                        <a:pt x="153" y="345"/>
                      </a:lnTo>
                      <a:lnTo>
                        <a:pt x="151" y="345"/>
                      </a:lnTo>
                      <a:lnTo>
                        <a:pt x="151" y="345"/>
                      </a:lnTo>
                      <a:lnTo>
                        <a:pt x="151" y="345"/>
                      </a:lnTo>
                      <a:lnTo>
                        <a:pt x="149" y="345"/>
                      </a:lnTo>
                      <a:lnTo>
                        <a:pt x="149" y="345"/>
                      </a:lnTo>
                      <a:lnTo>
                        <a:pt x="149" y="345"/>
                      </a:lnTo>
                      <a:lnTo>
                        <a:pt x="147" y="345"/>
                      </a:lnTo>
                      <a:lnTo>
                        <a:pt x="147" y="345"/>
                      </a:lnTo>
                      <a:lnTo>
                        <a:pt x="147" y="345"/>
                      </a:lnTo>
                      <a:lnTo>
                        <a:pt x="146" y="345"/>
                      </a:lnTo>
                      <a:lnTo>
                        <a:pt x="146" y="345"/>
                      </a:lnTo>
                      <a:lnTo>
                        <a:pt x="146" y="345"/>
                      </a:lnTo>
                      <a:lnTo>
                        <a:pt x="144" y="345"/>
                      </a:lnTo>
                      <a:lnTo>
                        <a:pt x="144" y="345"/>
                      </a:lnTo>
                      <a:lnTo>
                        <a:pt x="142" y="345"/>
                      </a:lnTo>
                      <a:lnTo>
                        <a:pt x="142" y="345"/>
                      </a:lnTo>
                      <a:lnTo>
                        <a:pt x="142" y="345"/>
                      </a:lnTo>
                      <a:lnTo>
                        <a:pt x="140" y="345"/>
                      </a:lnTo>
                      <a:lnTo>
                        <a:pt x="140" y="345"/>
                      </a:lnTo>
                      <a:lnTo>
                        <a:pt x="140" y="345"/>
                      </a:lnTo>
                      <a:lnTo>
                        <a:pt x="138" y="345"/>
                      </a:lnTo>
                      <a:lnTo>
                        <a:pt x="138" y="347"/>
                      </a:lnTo>
                      <a:lnTo>
                        <a:pt x="138" y="347"/>
                      </a:lnTo>
                      <a:lnTo>
                        <a:pt x="136" y="347"/>
                      </a:lnTo>
                      <a:lnTo>
                        <a:pt x="136" y="347"/>
                      </a:lnTo>
                      <a:lnTo>
                        <a:pt x="136" y="347"/>
                      </a:lnTo>
                      <a:lnTo>
                        <a:pt x="134" y="347"/>
                      </a:lnTo>
                      <a:lnTo>
                        <a:pt x="134" y="347"/>
                      </a:lnTo>
                      <a:lnTo>
                        <a:pt x="134" y="347"/>
                      </a:lnTo>
                      <a:lnTo>
                        <a:pt x="132" y="347"/>
                      </a:lnTo>
                      <a:lnTo>
                        <a:pt x="132" y="347"/>
                      </a:lnTo>
                      <a:lnTo>
                        <a:pt x="130" y="347"/>
                      </a:lnTo>
                      <a:lnTo>
                        <a:pt x="130" y="345"/>
                      </a:lnTo>
                      <a:lnTo>
                        <a:pt x="130" y="345"/>
                      </a:lnTo>
                      <a:lnTo>
                        <a:pt x="130" y="345"/>
                      </a:lnTo>
                      <a:lnTo>
                        <a:pt x="130" y="345"/>
                      </a:lnTo>
                      <a:lnTo>
                        <a:pt x="130" y="343"/>
                      </a:lnTo>
                      <a:lnTo>
                        <a:pt x="128" y="343"/>
                      </a:lnTo>
                      <a:lnTo>
                        <a:pt x="128" y="343"/>
                      </a:lnTo>
                      <a:lnTo>
                        <a:pt x="128" y="341"/>
                      </a:lnTo>
                      <a:lnTo>
                        <a:pt x="128" y="341"/>
                      </a:lnTo>
                      <a:lnTo>
                        <a:pt x="128" y="341"/>
                      </a:lnTo>
                      <a:lnTo>
                        <a:pt x="128" y="339"/>
                      </a:lnTo>
                      <a:lnTo>
                        <a:pt x="128" y="339"/>
                      </a:lnTo>
                      <a:lnTo>
                        <a:pt x="128" y="337"/>
                      </a:lnTo>
                      <a:lnTo>
                        <a:pt x="128" y="337"/>
                      </a:lnTo>
                      <a:lnTo>
                        <a:pt x="128" y="337"/>
                      </a:lnTo>
                      <a:lnTo>
                        <a:pt x="128" y="335"/>
                      </a:lnTo>
                      <a:lnTo>
                        <a:pt x="128" y="335"/>
                      </a:lnTo>
                      <a:lnTo>
                        <a:pt x="128" y="333"/>
                      </a:lnTo>
                      <a:lnTo>
                        <a:pt x="128" y="333"/>
                      </a:lnTo>
                      <a:lnTo>
                        <a:pt x="128" y="333"/>
                      </a:lnTo>
                      <a:lnTo>
                        <a:pt x="126" y="333"/>
                      </a:lnTo>
                      <a:lnTo>
                        <a:pt x="126" y="333"/>
                      </a:lnTo>
                      <a:lnTo>
                        <a:pt x="126" y="333"/>
                      </a:lnTo>
                      <a:lnTo>
                        <a:pt x="126" y="331"/>
                      </a:lnTo>
                      <a:lnTo>
                        <a:pt x="124" y="331"/>
                      </a:lnTo>
                      <a:lnTo>
                        <a:pt x="124" y="331"/>
                      </a:lnTo>
                      <a:lnTo>
                        <a:pt x="124" y="331"/>
                      </a:lnTo>
                      <a:lnTo>
                        <a:pt x="124" y="330"/>
                      </a:lnTo>
                      <a:lnTo>
                        <a:pt x="124" y="330"/>
                      </a:lnTo>
                      <a:lnTo>
                        <a:pt x="124" y="330"/>
                      </a:lnTo>
                      <a:lnTo>
                        <a:pt x="123" y="330"/>
                      </a:lnTo>
                      <a:lnTo>
                        <a:pt x="123" y="328"/>
                      </a:lnTo>
                      <a:lnTo>
                        <a:pt x="123" y="328"/>
                      </a:lnTo>
                      <a:lnTo>
                        <a:pt x="123" y="328"/>
                      </a:lnTo>
                      <a:lnTo>
                        <a:pt x="123" y="328"/>
                      </a:lnTo>
                      <a:lnTo>
                        <a:pt x="121" y="328"/>
                      </a:lnTo>
                      <a:lnTo>
                        <a:pt x="121" y="328"/>
                      </a:lnTo>
                      <a:lnTo>
                        <a:pt x="121" y="326"/>
                      </a:lnTo>
                      <a:lnTo>
                        <a:pt x="119" y="326"/>
                      </a:lnTo>
                      <a:lnTo>
                        <a:pt x="119" y="326"/>
                      </a:lnTo>
                      <a:lnTo>
                        <a:pt x="119" y="326"/>
                      </a:lnTo>
                      <a:lnTo>
                        <a:pt x="119" y="324"/>
                      </a:lnTo>
                      <a:lnTo>
                        <a:pt x="119" y="324"/>
                      </a:lnTo>
                      <a:lnTo>
                        <a:pt x="117" y="324"/>
                      </a:lnTo>
                      <a:lnTo>
                        <a:pt x="117" y="324"/>
                      </a:lnTo>
                      <a:lnTo>
                        <a:pt x="117" y="324"/>
                      </a:lnTo>
                      <a:lnTo>
                        <a:pt x="115" y="324"/>
                      </a:lnTo>
                      <a:lnTo>
                        <a:pt x="115" y="324"/>
                      </a:lnTo>
                      <a:lnTo>
                        <a:pt x="115" y="324"/>
                      </a:lnTo>
                      <a:lnTo>
                        <a:pt x="115" y="322"/>
                      </a:lnTo>
                      <a:lnTo>
                        <a:pt x="115" y="322"/>
                      </a:lnTo>
                      <a:lnTo>
                        <a:pt x="113" y="322"/>
                      </a:lnTo>
                      <a:lnTo>
                        <a:pt x="113" y="322"/>
                      </a:lnTo>
                      <a:lnTo>
                        <a:pt x="113" y="322"/>
                      </a:lnTo>
                      <a:lnTo>
                        <a:pt x="113" y="322"/>
                      </a:lnTo>
                      <a:lnTo>
                        <a:pt x="113" y="322"/>
                      </a:lnTo>
                      <a:lnTo>
                        <a:pt x="113" y="324"/>
                      </a:lnTo>
                      <a:lnTo>
                        <a:pt x="111" y="324"/>
                      </a:lnTo>
                      <a:lnTo>
                        <a:pt x="111" y="324"/>
                      </a:lnTo>
                      <a:lnTo>
                        <a:pt x="111" y="322"/>
                      </a:lnTo>
                      <a:lnTo>
                        <a:pt x="109" y="322"/>
                      </a:lnTo>
                      <a:lnTo>
                        <a:pt x="109" y="322"/>
                      </a:lnTo>
                      <a:lnTo>
                        <a:pt x="109" y="322"/>
                      </a:lnTo>
                      <a:lnTo>
                        <a:pt x="109" y="322"/>
                      </a:lnTo>
                      <a:lnTo>
                        <a:pt x="109" y="320"/>
                      </a:lnTo>
                      <a:lnTo>
                        <a:pt x="109" y="320"/>
                      </a:lnTo>
                      <a:lnTo>
                        <a:pt x="109" y="320"/>
                      </a:lnTo>
                      <a:lnTo>
                        <a:pt x="109" y="318"/>
                      </a:lnTo>
                      <a:lnTo>
                        <a:pt x="109" y="318"/>
                      </a:lnTo>
                      <a:lnTo>
                        <a:pt x="109" y="318"/>
                      </a:lnTo>
                      <a:lnTo>
                        <a:pt x="109" y="316"/>
                      </a:lnTo>
                      <a:lnTo>
                        <a:pt x="107" y="316"/>
                      </a:lnTo>
                      <a:lnTo>
                        <a:pt x="107" y="316"/>
                      </a:lnTo>
                      <a:lnTo>
                        <a:pt x="107" y="316"/>
                      </a:lnTo>
                      <a:lnTo>
                        <a:pt x="107" y="316"/>
                      </a:lnTo>
                      <a:lnTo>
                        <a:pt x="105" y="316"/>
                      </a:lnTo>
                      <a:lnTo>
                        <a:pt x="105" y="316"/>
                      </a:lnTo>
                      <a:lnTo>
                        <a:pt x="103" y="316"/>
                      </a:lnTo>
                      <a:lnTo>
                        <a:pt x="103" y="316"/>
                      </a:lnTo>
                      <a:lnTo>
                        <a:pt x="103" y="316"/>
                      </a:lnTo>
                      <a:lnTo>
                        <a:pt x="102" y="316"/>
                      </a:lnTo>
                      <a:lnTo>
                        <a:pt x="102" y="316"/>
                      </a:lnTo>
                      <a:lnTo>
                        <a:pt x="102" y="316"/>
                      </a:lnTo>
                      <a:lnTo>
                        <a:pt x="102" y="316"/>
                      </a:lnTo>
                      <a:lnTo>
                        <a:pt x="100" y="316"/>
                      </a:lnTo>
                      <a:lnTo>
                        <a:pt x="100" y="316"/>
                      </a:lnTo>
                      <a:lnTo>
                        <a:pt x="98" y="316"/>
                      </a:lnTo>
                      <a:lnTo>
                        <a:pt x="98" y="314"/>
                      </a:lnTo>
                      <a:lnTo>
                        <a:pt x="98" y="314"/>
                      </a:lnTo>
                      <a:lnTo>
                        <a:pt x="98" y="314"/>
                      </a:lnTo>
                      <a:lnTo>
                        <a:pt x="96" y="314"/>
                      </a:lnTo>
                      <a:lnTo>
                        <a:pt x="96" y="314"/>
                      </a:lnTo>
                      <a:lnTo>
                        <a:pt x="96" y="314"/>
                      </a:lnTo>
                      <a:lnTo>
                        <a:pt x="96" y="314"/>
                      </a:lnTo>
                      <a:lnTo>
                        <a:pt x="96" y="312"/>
                      </a:lnTo>
                      <a:lnTo>
                        <a:pt x="94" y="312"/>
                      </a:lnTo>
                      <a:lnTo>
                        <a:pt x="94" y="312"/>
                      </a:lnTo>
                      <a:lnTo>
                        <a:pt x="94" y="310"/>
                      </a:lnTo>
                      <a:lnTo>
                        <a:pt x="94" y="310"/>
                      </a:lnTo>
                      <a:lnTo>
                        <a:pt x="92" y="310"/>
                      </a:lnTo>
                      <a:lnTo>
                        <a:pt x="92" y="310"/>
                      </a:lnTo>
                      <a:lnTo>
                        <a:pt x="92" y="310"/>
                      </a:lnTo>
                      <a:lnTo>
                        <a:pt x="92" y="308"/>
                      </a:lnTo>
                      <a:lnTo>
                        <a:pt x="92" y="308"/>
                      </a:lnTo>
                      <a:lnTo>
                        <a:pt x="90" y="308"/>
                      </a:lnTo>
                      <a:lnTo>
                        <a:pt x="90" y="308"/>
                      </a:lnTo>
                      <a:lnTo>
                        <a:pt x="90" y="308"/>
                      </a:lnTo>
                      <a:lnTo>
                        <a:pt x="88" y="308"/>
                      </a:lnTo>
                      <a:lnTo>
                        <a:pt x="88" y="308"/>
                      </a:lnTo>
                      <a:lnTo>
                        <a:pt x="88" y="308"/>
                      </a:lnTo>
                      <a:lnTo>
                        <a:pt x="88" y="308"/>
                      </a:lnTo>
                      <a:lnTo>
                        <a:pt x="88" y="308"/>
                      </a:lnTo>
                      <a:lnTo>
                        <a:pt x="86" y="308"/>
                      </a:lnTo>
                      <a:lnTo>
                        <a:pt x="86" y="308"/>
                      </a:lnTo>
                      <a:lnTo>
                        <a:pt x="86" y="308"/>
                      </a:lnTo>
                      <a:lnTo>
                        <a:pt x="86" y="308"/>
                      </a:lnTo>
                      <a:lnTo>
                        <a:pt x="84" y="308"/>
                      </a:lnTo>
                      <a:lnTo>
                        <a:pt x="84" y="308"/>
                      </a:lnTo>
                      <a:lnTo>
                        <a:pt x="84" y="308"/>
                      </a:lnTo>
                      <a:lnTo>
                        <a:pt x="82" y="308"/>
                      </a:lnTo>
                      <a:lnTo>
                        <a:pt x="82" y="308"/>
                      </a:lnTo>
                      <a:lnTo>
                        <a:pt x="82" y="308"/>
                      </a:lnTo>
                      <a:lnTo>
                        <a:pt x="82" y="308"/>
                      </a:lnTo>
                      <a:lnTo>
                        <a:pt x="82" y="307"/>
                      </a:lnTo>
                      <a:lnTo>
                        <a:pt x="80" y="307"/>
                      </a:lnTo>
                      <a:lnTo>
                        <a:pt x="80" y="307"/>
                      </a:lnTo>
                      <a:lnTo>
                        <a:pt x="80" y="307"/>
                      </a:lnTo>
                      <a:lnTo>
                        <a:pt x="79" y="307"/>
                      </a:lnTo>
                      <a:lnTo>
                        <a:pt x="79" y="307"/>
                      </a:lnTo>
                      <a:lnTo>
                        <a:pt x="77" y="307"/>
                      </a:lnTo>
                      <a:lnTo>
                        <a:pt x="77" y="307"/>
                      </a:lnTo>
                      <a:lnTo>
                        <a:pt x="77" y="307"/>
                      </a:lnTo>
                      <a:lnTo>
                        <a:pt x="75" y="307"/>
                      </a:lnTo>
                      <a:lnTo>
                        <a:pt x="75" y="308"/>
                      </a:lnTo>
                      <a:lnTo>
                        <a:pt x="75" y="308"/>
                      </a:lnTo>
                      <a:lnTo>
                        <a:pt x="75" y="308"/>
                      </a:lnTo>
                      <a:lnTo>
                        <a:pt x="73" y="308"/>
                      </a:lnTo>
                      <a:lnTo>
                        <a:pt x="73" y="307"/>
                      </a:lnTo>
                      <a:lnTo>
                        <a:pt x="73" y="307"/>
                      </a:lnTo>
                      <a:lnTo>
                        <a:pt x="73" y="307"/>
                      </a:lnTo>
                      <a:lnTo>
                        <a:pt x="73" y="305"/>
                      </a:lnTo>
                      <a:lnTo>
                        <a:pt x="71" y="305"/>
                      </a:lnTo>
                      <a:lnTo>
                        <a:pt x="71" y="305"/>
                      </a:lnTo>
                      <a:lnTo>
                        <a:pt x="71" y="305"/>
                      </a:lnTo>
                      <a:lnTo>
                        <a:pt x="71" y="305"/>
                      </a:lnTo>
                      <a:lnTo>
                        <a:pt x="71" y="303"/>
                      </a:lnTo>
                      <a:lnTo>
                        <a:pt x="71" y="303"/>
                      </a:lnTo>
                      <a:lnTo>
                        <a:pt x="71" y="303"/>
                      </a:lnTo>
                      <a:lnTo>
                        <a:pt x="71" y="301"/>
                      </a:lnTo>
                      <a:lnTo>
                        <a:pt x="71" y="301"/>
                      </a:lnTo>
                      <a:lnTo>
                        <a:pt x="71" y="301"/>
                      </a:lnTo>
                      <a:lnTo>
                        <a:pt x="71" y="301"/>
                      </a:lnTo>
                      <a:lnTo>
                        <a:pt x="71" y="299"/>
                      </a:lnTo>
                      <a:lnTo>
                        <a:pt x="71" y="299"/>
                      </a:lnTo>
                      <a:lnTo>
                        <a:pt x="69" y="299"/>
                      </a:lnTo>
                      <a:lnTo>
                        <a:pt x="69" y="297"/>
                      </a:lnTo>
                      <a:lnTo>
                        <a:pt x="69" y="297"/>
                      </a:lnTo>
                      <a:lnTo>
                        <a:pt x="71" y="297"/>
                      </a:lnTo>
                      <a:lnTo>
                        <a:pt x="71" y="295"/>
                      </a:lnTo>
                      <a:lnTo>
                        <a:pt x="71" y="295"/>
                      </a:lnTo>
                      <a:lnTo>
                        <a:pt x="71" y="293"/>
                      </a:lnTo>
                      <a:lnTo>
                        <a:pt x="71" y="293"/>
                      </a:lnTo>
                      <a:lnTo>
                        <a:pt x="69" y="293"/>
                      </a:lnTo>
                      <a:lnTo>
                        <a:pt x="69" y="293"/>
                      </a:lnTo>
                      <a:lnTo>
                        <a:pt x="69" y="293"/>
                      </a:lnTo>
                      <a:lnTo>
                        <a:pt x="69" y="293"/>
                      </a:lnTo>
                      <a:lnTo>
                        <a:pt x="69" y="293"/>
                      </a:lnTo>
                      <a:lnTo>
                        <a:pt x="69" y="293"/>
                      </a:lnTo>
                      <a:lnTo>
                        <a:pt x="67" y="293"/>
                      </a:lnTo>
                      <a:lnTo>
                        <a:pt x="67" y="293"/>
                      </a:lnTo>
                      <a:lnTo>
                        <a:pt x="67" y="291"/>
                      </a:lnTo>
                      <a:lnTo>
                        <a:pt x="65" y="291"/>
                      </a:lnTo>
                      <a:lnTo>
                        <a:pt x="65" y="291"/>
                      </a:lnTo>
                      <a:lnTo>
                        <a:pt x="65" y="289"/>
                      </a:lnTo>
                      <a:lnTo>
                        <a:pt x="65" y="289"/>
                      </a:lnTo>
                      <a:lnTo>
                        <a:pt x="67" y="289"/>
                      </a:lnTo>
                      <a:lnTo>
                        <a:pt x="67" y="287"/>
                      </a:lnTo>
                      <a:lnTo>
                        <a:pt x="65" y="287"/>
                      </a:lnTo>
                      <a:lnTo>
                        <a:pt x="65" y="287"/>
                      </a:lnTo>
                      <a:lnTo>
                        <a:pt x="65" y="287"/>
                      </a:lnTo>
                      <a:lnTo>
                        <a:pt x="65" y="287"/>
                      </a:lnTo>
                      <a:lnTo>
                        <a:pt x="65" y="285"/>
                      </a:lnTo>
                      <a:lnTo>
                        <a:pt x="63" y="285"/>
                      </a:lnTo>
                      <a:lnTo>
                        <a:pt x="63" y="285"/>
                      </a:lnTo>
                      <a:lnTo>
                        <a:pt x="63" y="285"/>
                      </a:lnTo>
                      <a:lnTo>
                        <a:pt x="63" y="285"/>
                      </a:lnTo>
                      <a:lnTo>
                        <a:pt x="63" y="285"/>
                      </a:lnTo>
                      <a:lnTo>
                        <a:pt x="63" y="284"/>
                      </a:lnTo>
                      <a:lnTo>
                        <a:pt x="61" y="284"/>
                      </a:lnTo>
                      <a:lnTo>
                        <a:pt x="61" y="284"/>
                      </a:lnTo>
                      <a:lnTo>
                        <a:pt x="61" y="284"/>
                      </a:lnTo>
                      <a:lnTo>
                        <a:pt x="59" y="284"/>
                      </a:lnTo>
                      <a:lnTo>
                        <a:pt x="59" y="284"/>
                      </a:lnTo>
                      <a:lnTo>
                        <a:pt x="59" y="282"/>
                      </a:lnTo>
                      <a:lnTo>
                        <a:pt x="59" y="282"/>
                      </a:lnTo>
                      <a:lnTo>
                        <a:pt x="59" y="282"/>
                      </a:lnTo>
                      <a:lnTo>
                        <a:pt x="59" y="280"/>
                      </a:lnTo>
                      <a:lnTo>
                        <a:pt x="57" y="280"/>
                      </a:lnTo>
                      <a:lnTo>
                        <a:pt x="57" y="280"/>
                      </a:lnTo>
                      <a:lnTo>
                        <a:pt x="57" y="280"/>
                      </a:lnTo>
                      <a:lnTo>
                        <a:pt x="57" y="278"/>
                      </a:lnTo>
                      <a:lnTo>
                        <a:pt x="56" y="278"/>
                      </a:lnTo>
                      <a:lnTo>
                        <a:pt x="56" y="278"/>
                      </a:lnTo>
                      <a:lnTo>
                        <a:pt x="56" y="278"/>
                      </a:lnTo>
                      <a:lnTo>
                        <a:pt x="56" y="276"/>
                      </a:lnTo>
                      <a:lnTo>
                        <a:pt x="56" y="276"/>
                      </a:lnTo>
                      <a:lnTo>
                        <a:pt x="56" y="276"/>
                      </a:lnTo>
                      <a:lnTo>
                        <a:pt x="56" y="276"/>
                      </a:lnTo>
                      <a:lnTo>
                        <a:pt x="54" y="276"/>
                      </a:lnTo>
                      <a:lnTo>
                        <a:pt x="54" y="274"/>
                      </a:lnTo>
                      <a:lnTo>
                        <a:pt x="54" y="274"/>
                      </a:lnTo>
                      <a:lnTo>
                        <a:pt x="54" y="274"/>
                      </a:lnTo>
                      <a:lnTo>
                        <a:pt x="54" y="274"/>
                      </a:lnTo>
                      <a:lnTo>
                        <a:pt x="54" y="272"/>
                      </a:lnTo>
                      <a:lnTo>
                        <a:pt x="52" y="272"/>
                      </a:lnTo>
                      <a:lnTo>
                        <a:pt x="52" y="272"/>
                      </a:lnTo>
                      <a:lnTo>
                        <a:pt x="52" y="272"/>
                      </a:lnTo>
                      <a:lnTo>
                        <a:pt x="52" y="270"/>
                      </a:lnTo>
                      <a:lnTo>
                        <a:pt x="50" y="270"/>
                      </a:lnTo>
                      <a:lnTo>
                        <a:pt x="50" y="270"/>
                      </a:lnTo>
                      <a:lnTo>
                        <a:pt x="50" y="270"/>
                      </a:lnTo>
                      <a:lnTo>
                        <a:pt x="50" y="270"/>
                      </a:lnTo>
                      <a:lnTo>
                        <a:pt x="50" y="268"/>
                      </a:lnTo>
                      <a:lnTo>
                        <a:pt x="48" y="268"/>
                      </a:lnTo>
                      <a:lnTo>
                        <a:pt x="48" y="268"/>
                      </a:lnTo>
                      <a:lnTo>
                        <a:pt x="48" y="268"/>
                      </a:lnTo>
                      <a:lnTo>
                        <a:pt x="48" y="266"/>
                      </a:lnTo>
                      <a:lnTo>
                        <a:pt x="48" y="266"/>
                      </a:lnTo>
                      <a:lnTo>
                        <a:pt x="48" y="266"/>
                      </a:lnTo>
                      <a:lnTo>
                        <a:pt x="48" y="264"/>
                      </a:lnTo>
                      <a:lnTo>
                        <a:pt x="48" y="264"/>
                      </a:lnTo>
                      <a:lnTo>
                        <a:pt x="48" y="264"/>
                      </a:lnTo>
                      <a:lnTo>
                        <a:pt x="48" y="262"/>
                      </a:lnTo>
                      <a:lnTo>
                        <a:pt x="48" y="262"/>
                      </a:lnTo>
                      <a:lnTo>
                        <a:pt x="48" y="262"/>
                      </a:lnTo>
                      <a:lnTo>
                        <a:pt x="48" y="261"/>
                      </a:lnTo>
                      <a:lnTo>
                        <a:pt x="48" y="261"/>
                      </a:lnTo>
                      <a:lnTo>
                        <a:pt x="50" y="261"/>
                      </a:lnTo>
                      <a:lnTo>
                        <a:pt x="50" y="261"/>
                      </a:lnTo>
                      <a:lnTo>
                        <a:pt x="50" y="261"/>
                      </a:lnTo>
                      <a:lnTo>
                        <a:pt x="50" y="261"/>
                      </a:lnTo>
                      <a:lnTo>
                        <a:pt x="50" y="259"/>
                      </a:lnTo>
                      <a:lnTo>
                        <a:pt x="50" y="259"/>
                      </a:lnTo>
                      <a:lnTo>
                        <a:pt x="50" y="257"/>
                      </a:lnTo>
                      <a:lnTo>
                        <a:pt x="50" y="257"/>
                      </a:lnTo>
                      <a:lnTo>
                        <a:pt x="50" y="257"/>
                      </a:lnTo>
                      <a:lnTo>
                        <a:pt x="48" y="257"/>
                      </a:lnTo>
                      <a:lnTo>
                        <a:pt x="48" y="255"/>
                      </a:lnTo>
                      <a:lnTo>
                        <a:pt x="48" y="255"/>
                      </a:lnTo>
                      <a:lnTo>
                        <a:pt x="48" y="257"/>
                      </a:lnTo>
                      <a:lnTo>
                        <a:pt x="48" y="257"/>
                      </a:lnTo>
                      <a:lnTo>
                        <a:pt x="46" y="257"/>
                      </a:lnTo>
                      <a:lnTo>
                        <a:pt x="46" y="257"/>
                      </a:lnTo>
                      <a:lnTo>
                        <a:pt x="44" y="257"/>
                      </a:lnTo>
                      <a:lnTo>
                        <a:pt x="44" y="255"/>
                      </a:lnTo>
                      <a:lnTo>
                        <a:pt x="44" y="255"/>
                      </a:lnTo>
                      <a:lnTo>
                        <a:pt x="44" y="255"/>
                      </a:lnTo>
                      <a:lnTo>
                        <a:pt x="44" y="255"/>
                      </a:lnTo>
                      <a:lnTo>
                        <a:pt x="42" y="255"/>
                      </a:lnTo>
                      <a:lnTo>
                        <a:pt x="42" y="253"/>
                      </a:lnTo>
                      <a:lnTo>
                        <a:pt x="42" y="253"/>
                      </a:lnTo>
                      <a:lnTo>
                        <a:pt x="42" y="253"/>
                      </a:lnTo>
                      <a:lnTo>
                        <a:pt x="42" y="253"/>
                      </a:lnTo>
                      <a:lnTo>
                        <a:pt x="40" y="253"/>
                      </a:lnTo>
                      <a:lnTo>
                        <a:pt x="40" y="253"/>
                      </a:lnTo>
                      <a:lnTo>
                        <a:pt x="40" y="251"/>
                      </a:lnTo>
                      <a:lnTo>
                        <a:pt x="40" y="251"/>
                      </a:lnTo>
                      <a:lnTo>
                        <a:pt x="40" y="251"/>
                      </a:lnTo>
                      <a:lnTo>
                        <a:pt x="38" y="251"/>
                      </a:lnTo>
                      <a:lnTo>
                        <a:pt x="38" y="249"/>
                      </a:lnTo>
                      <a:lnTo>
                        <a:pt x="40" y="249"/>
                      </a:lnTo>
                      <a:lnTo>
                        <a:pt x="40" y="249"/>
                      </a:lnTo>
                      <a:lnTo>
                        <a:pt x="40" y="247"/>
                      </a:lnTo>
                      <a:lnTo>
                        <a:pt x="40" y="247"/>
                      </a:lnTo>
                      <a:lnTo>
                        <a:pt x="38" y="247"/>
                      </a:lnTo>
                      <a:lnTo>
                        <a:pt x="38" y="245"/>
                      </a:lnTo>
                      <a:lnTo>
                        <a:pt x="38" y="245"/>
                      </a:lnTo>
                      <a:lnTo>
                        <a:pt x="38" y="245"/>
                      </a:lnTo>
                      <a:lnTo>
                        <a:pt x="38" y="245"/>
                      </a:lnTo>
                      <a:lnTo>
                        <a:pt x="38" y="245"/>
                      </a:lnTo>
                      <a:lnTo>
                        <a:pt x="38" y="243"/>
                      </a:lnTo>
                      <a:lnTo>
                        <a:pt x="38" y="243"/>
                      </a:lnTo>
                      <a:lnTo>
                        <a:pt x="38" y="241"/>
                      </a:lnTo>
                      <a:lnTo>
                        <a:pt x="38" y="241"/>
                      </a:lnTo>
                      <a:lnTo>
                        <a:pt x="38" y="241"/>
                      </a:lnTo>
                      <a:lnTo>
                        <a:pt x="38" y="241"/>
                      </a:lnTo>
                      <a:lnTo>
                        <a:pt x="38" y="239"/>
                      </a:lnTo>
                      <a:lnTo>
                        <a:pt x="38" y="239"/>
                      </a:lnTo>
                      <a:lnTo>
                        <a:pt x="38" y="238"/>
                      </a:lnTo>
                      <a:lnTo>
                        <a:pt x="36" y="238"/>
                      </a:lnTo>
                      <a:lnTo>
                        <a:pt x="36" y="238"/>
                      </a:lnTo>
                      <a:lnTo>
                        <a:pt x="36" y="238"/>
                      </a:lnTo>
                      <a:lnTo>
                        <a:pt x="36" y="238"/>
                      </a:lnTo>
                      <a:lnTo>
                        <a:pt x="36" y="238"/>
                      </a:lnTo>
                      <a:lnTo>
                        <a:pt x="35" y="238"/>
                      </a:lnTo>
                      <a:lnTo>
                        <a:pt x="35" y="238"/>
                      </a:lnTo>
                      <a:lnTo>
                        <a:pt x="35" y="236"/>
                      </a:lnTo>
                      <a:lnTo>
                        <a:pt x="33" y="236"/>
                      </a:lnTo>
                      <a:lnTo>
                        <a:pt x="33" y="236"/>
                      </a:lnTo>
                      <a:lnTo>
                        <a:pt x="33" y="236"/>
                      </a:lnTo>
                      <a:lnTo>
                        <a:pt x="33" y="234"/>
                      </a:lnTo>
                      <a:lnTo>
                        <a:pt x="33" y="234"/>
                      </a:lnTo>
                      <a:lnTo>
                        <a:pt x="31" y="234"/>
                      </a:lnTo>
                      <a:lnTo>
                        <a:pt x="31" y="234"/>
                      </a:lnTo>
                      <a:lnTo>
                        <a:pt x="31" y="236"/>
                      </a:lnTo>
                      <a:lnTo>
                        <a:pt x="29" y="236"/>
                      </a:lnTo>
                      <a:lnTo>
                        <a:pt x="29" y="236"/>
                      </a:lnTo>
                      <a:lnTo>
                        <a:pt x="29" y="234"/>
                      </a:lnTo>
                      <a:lnTo>
                        <a:pt x="29" y="234"/>
                      </a:lnTo>
                      <a:lnTo>
                        <a:pt x="29" y="234"/>
                      </a:lnTo>
                      <a:lnTo>
                        <a:pt x="29" y="232"/>
                      </a:lnTo>
                      <a:lnTo>
                        <a:pt x="29" y="232"/>
                      </a:lnTo>
                      <a:lnTo>
                        <a:pt x="31" y="232"/>
                      </a:lnTo>
                      <a:lnTo>
                        <a:pt x="31" y="230"/>
                      </a:lnTo>
                      <a:lnTo>
                        <a:pt x="29" y="230"/>
                      </a:lnTo>
                      <a:lnTo>
                        <a:pt x="29" y="230"/>
                      </a:lnTo>
                      <a:lnTo>
                        <a:pt x="29" y="228"/>
                      </a:lnTo>
                      <a:lnTo>
                        <a:pt x="29" y="228"/>
                      </a:lnTo>
                      <a:lnTo>
                        <a:pt x="29" y="228"/>
                      </a:lnTo>
                      <a:lnTo>
                        <a:pt x="29" y="228"/>
                      </a:lnTo>
                      <a:lnTo>
                        <a:pt x="29" y="228"/>
                      </a:lnTo>
                      <a:lnTo>
                        <a:pt x="29" y="226"/>
                      </a:lnTo>
                      <a:lnTo>
                        <a:pt x="27" y="226"/>
                      </a:lnTo>
                      <a:lnTo>
                        <a:pt x="27" y="226"/>
                      </a:lnTo>
                      <a:lnTo>
                        <a:pt x="27" y="226"/>
                      </a:lnTo>
                      <a:lnTo>
                        <a:pt x="27" y="224"/>
                      </a:lnTo>
                      <a:lnTo>
                        <a:pt x="27" y="224"/>
                      </a:lnTo>
                      <a:lnTo>
                        <a:pt x="25" y="224"/>
                      </a:lnTo>
                      <a:lnTo>
                        <a:pt x="25" y="224"/>
                      </a:lnTo>
                      <a:lnTo>
                        <a:pt x="25" y="224"/>
                      </a:lnTo>
                      <a:lnTo>
                        <a:pt x="25" y="222"/>
                      </a:lnTo>
                      <a:lnTo>
                        <a:pt x="23" y="222"/>
                      </a:lnTo>
                      <a:lnTo>
                        <a:pt x="23" y="222"/>
                      </a:lnTo>
                      <a:lnTo>
                        <a:pt x="23" y="222"/>
                      </a:lnTo>
                      <a:lnTo>
                        <a:pt x="23" y="222"/>
                      </a:lnTo>
                      <a:lnTo>
                        <a:pt x="23" y="220"/>
                      </a:lnTo>
                      <a:lnTo>
                        <a:pt x="23" y="220"/>
                      </a:lnTo>
                      <a:lnTo>
                        <a:pt x="21" y="220"/>
                      </a:lnTo>
                      <a:lnTo>
                        <a:pt x="21" y="220"/>
                      </a:lnTo>
                      <a:lnTo>
                        <a:pt x="21" y="220"/>
                      </a:lnTo>
                      <a:lnTo>
                        <a:pt x="21" y="220"/>
                      </a:lnTo>
                      <a:lnTo>
                        <a:pt x="21" y="218"/>
                      </a:lnTo>
                      <a:lnTo>
                        <a:pt x="19" y="218"/>
                      </a:lnTo>
                      <a:lnTo>
                        <a:pt x="19" y="218"/>
                      </a:lnTo>
                      <a:lnTo>
                        <a:pt x="19" y="218"/>
                      </a:lnTo>
                      <a:lnTo>
                        <a:pt x="17" y="218"/>
                      </a:lnTo>
                      <a:lnTo>
                        <a:pt x="17" y="216"/>
                      </a:lnTo>
                      <a:lnTo>
                        <a:pt x="17" y="216"/>
                      </a:lnTo>
                      <a:lnTo>
                        <a:pt x="17" y="216"/>
                      </a:lnTo>
                      <a:lnTo>
                        <a:pt x="17" y="216"/>
                      </a:lnTo>
                      <a:lnTo>
                        <a:pt x="17" y="215"/>
                      </a:lnTo>
                      <a:lnTo>
                        <a:pt x="17" y="215"/>
                      </a:lnTo>
                      <a:lnTo>
                        <a:pt x="17" y="213"/>
                      </a:lnTo>
                      <a:lnTo>
                        <a:pt x="17" y="213"/>
                      </a:lnTo>
                      <a:lnTo>
                        <a:pt x="17" y="213"/>
                      </a:lnTo>
                      <a:lnTo>
                        <a:pt x="17" y="213"/>
                      </a:lnTo>
                      <a:lnTo>
                        <a:pt x="17" y="213"/>
                      </a:lnTo>
                      <a:lnTo>
                        <a:pt x="17" y="211"/>
                      </a:lnTo>
                      <a:lnTo>
                        <a:pt x="17" y="211"/>
                      </a:lnTo>
                      <a:lnTo>
                        <a:pt x="15" y="211"/>
                      </a:lnTo>
                      <a:lnTo>
                        <a:pt x="15" y="209"/>
                      </a:lnTo>
                      <a:lnTo>
                        <a:pt x="15" y="209"/>
                      </a:lnTo>
                      <a:lnTo>
                        <a:pt x="15" y="209"/>
                      </a:lnTo>
                      <a:lnTo>
                        <a:pt x="15" y="207"/>
                      </a:lnTo>
                      <a:lnTo>
                        <a:pt x="15" y="207"/>
                      </a:lnTo>
                      <a:lnTo>
                        <a:pt x="15" y="205"/>
                      </a:lnTo>
                      <a:lnTo>
                        <a:pt x="15" y="205"/>
                      </a:lnTo>
                      <a:lnTo>
                        <a:pt x="15" y="205"/>
                      </a:lnTo>
                      <a:lnTo>
                        <a:pt x="15" y="203"/>
                      </a:lnTo>
                      <a:lnTo>
                        <a:pt x="15" y="203"/>
                      </a:lnTo>
                      <a:lnTo>
                        <a:pt x="15" y="203"/>
                      </a:lnTo>
                      <a:lnTo>
                        <a:pt x="15" y="201"/>
                      </a:lnTo>
                      <a:lnTo>
                        <a:pt x="15" y="201"/>
                      </a:lnTo>
                      <a:lnTo>
                        <a:pt x="15" y="199"/>
                      </a:lnTo>
                      <a:lnTo>
                        <a:pt x="15" y="199"/>
                      </a:lnTo>
                      <a:lnTo>
                        <a:pt x="15" y="199"/>
                      </a:lnTo>
                      <a:lnTo>
                        <a:pt x="15" y="199"/>
                      </a:lnTo>
                      <a:lnTo>
                        <a:pt x="15" y="197"/>
                      </a:lnTo>
                      <a:lnTo>
                        <a:pt x="15" y="197"/>
                      </a:lnTo>
                      <a:lnTo>
                        <a:pt x="15" y="197"/>
                      </a:lnTo>
                      <a:lnTo>
                        <a:pt x="13" y="197"/>
                      </a:lnTo>
                      <a:lnTo>
                        <a:pt x="13" y="195"/>
                      </a:lnTo>
                      <a:lnTo>
                        <a:pt x="13" y="195"/>
                      </a:lnTo>
                      <a:lnTo>
                        <a:pt x="13" y="195"/>
                      </a:lnTo>
                      <a:lnTo>
                        <a:pt x="12" y="195"/>
                      </a:lnTo>
                      <a:lnTo>
                        <a:pt x="12" y="193"/>
                      </a:lnTo>
                      <a:lnTo>
                        <a:pt x="12" y="193"/>
                      </a:lnTo>
                      <a:lnTo>
                        <a:pt x="12" y="193"/>
                      </a:lnTo>
                      <a:lnTo>
                        <a:pt x="12" y="193"/>
                      </a:lnTo>
                      <a:lnTo>
                        <a:pt x="12" y="192"/>
                      </a:lnTo>
                      <a:lnTo>
                        <a:pt x="10" y="192"/>
                      </a:lnTo>
                      <a:lnTo>
                        <a:pt x="10" y="192"/>
                      </a:lnTo>
                      <a:lnTo>
                        <a:pt x="10" y="192"/>
                      </a:lnTo>
                      <a:lnTo>
                        <a:pt x="10" y="190"/>
                      </a:lnTo>
                      <a:lnTo>
                        <a:pt x="10" y="190"/>
                      </a:lnTo>
                      <a:lnTo>
                        <a:pt x="8" y="190"/>
                      </a:lnTo>
                      <a:lnTo>
                        <a:pt x="8" y="190"/>
                      </a:lnTo>
                      <a:lnTo>
                        <a:pt x="8" y="190"/>
                      </a:lnTo>
                      <a:lnTo>
                        <a:pt x="6" y="190"/>
                      </a:lnTo>
                      <a:lnTo>
                        <a:pt x="6" y="190"/>
                      </a:lnTo>
                      <a:lnTo>
                        <a:pt x="6" y="190"/>
                      </a:lnTo>
                      <a:lnTo>
                        <a:pt x="6" y="188"/>
                      </a:lnTo>
                      <a:lnTo>
                        <a:pt x="6" y="188"/>
                      </a:lnTo>
                      <a:lnTo>
                        <a:pt x="6" y="186"/>
                      </a:lnTo>
                      <a:lnTo>
                        <a:pt x="6" y="186"/>
                      </a:lnTo>
                      <a:lnTo>
                        <a:pt x="6" y="186"/>
                      </a:lnTo>
                      <a:lnTo>
                        <a:pt x="6" y="184"/>
                      </a:lnTo>
                      <a:lnTo>
                        <a:pt x="6" y="184"/>
                      </a:lnTo>
                      <a:lnTo>
                        <a:pt x="6" y="182"/>
                      </a:lnTo>
                      <a:lnTo>
                        <a:pt x="6" y="182"/>
                      </a:lnTo>
                      <a:lnTo>
                        <a:pt x="6" y="182"/>
                      </a:lnTo>
                      <a:lnTo>
                        <a:pt x="6" y="180"/>
                      </a:lnTo>
                      <a:lnTo>
                        <a:pt x="6" y="180"/>
                      </a:lnTo>
                      <a:lnTo>
                        <a:pt x="6" y="180"/>
                      </a:lnTo>
                      <a:lnTo>
                        <a:pt x="6" y="180"/>
                      </a:lnTo>
                      <a:lnTo>
                        <a:pt x="6" y="178"/>
                      </a:lnTo>
                      <a:lnTo>
                        <a:pt x="8" y="178"/>
                      </a:lnTo>
                      <a:lnTo>
                        <a:pt x="8" y="178"/>
                      </a:lnTo>
                      <a:lnTo>
                        <a:pt x="8" y="178"/>
                      </a:lnTo>
                      <a:lnTo>
                        <a:pt x="8" y="176"/>
                      </a:lnTo>
                      <a:lnTo>
                        <a:pt x="8" y="176"/>
                      </a:lnTo>
                      <a:lnTo>
                        <a:pt x="10" y="176"/>
                      </a:lnTo>
                      <a:lnTo>
                        <a:pt x="10" y="174"/>
                      </a:lnTo>
                      <a:lnTo>
                        <a:pt x="10" y="174"/>
                      </a:lnTo>
                      <a:lnTo>
                        <a:pt x="10" y="174"/>
                      </a:lnTo>
                      <a:lnTo>
                        <a:pt x="10" y="172"/>
                      </a:lnTo>
                      <a:lnTo>
                        <a:pt x="10" y="172"/>
                      </a:lnTo>
                      <a:lnTo>
                        <a:pt x="10" y="172"/>
                      </a:lnTo>
                      <a:lnTo>
                        <a:pt x="10" y="172"/>
                      </a:lnTo>
                      <a:lnTo>
                        <a:pt x="10" y="172"/>
                      </a:lnTo>
                      <a:lnTo>
                        <a:pt x="10" y="170"/>
                      </a:lnTo>
                      <a:lnTo>
                        <a:pt x="10" y="170"/>
                      </a:lnTo>
                      <a:lnTo>
                        <a:pt x="10" y="169"/>
                      </a:lnTo>
                      <a:lnTo>
                        <a:pt x="10" y="169"/>
                      </a:lnTo>
                      <a:lnTo>
                        <a:pt x="10" y="169"/>
                      </a:lnTo>
                      <a:lnTo>
                        <a:pt x="10" y="167"/>
                      </a:lnTo>
                      <a:lnTo>
                        <a:pt x="10" y="167"/>
                      </a:lnTo>
                      <a:lnTo>
                        <a:pt x="10" y="165"/>
                      </a:lnTo>
                      <a:lnTo>
                        <a:pt x="12" y="165"/>
                      </a:lnTo>
                      <a:lnTo>
                        <a:pt x="12" y="165"/>
                      </a:lnTo>
                      <a:lnTo>
                        <a:pt x="12" y="165"/>
                      </a:lnTo>
                      <a:lnTo>
                        <a:pt x="12" y="163"/>
                      </a:lnTo>
                      <a:lnTo>
                        <a:pt x="12" y="163"/>
                      </a:lnTo>
                      <a:lnTo>
                        <a:pt x="10" y="163"/>
                      </a:lnTo>
                      <a:lnTo>
                        <a:pt x="10" y="161"/>
                      </a:lnTo>
                      <a:lnTo>
                        <a:pt x="10" y="161"/>
                      </a:lnTo>
                      <a:lnTo>
                        <a:pt x="10" y="159"/>
                      </a:lnTo>
                      <a:lnTo>
                        <a:pt x="10" y="159"/>
                      </a:lnTo>
                      <a:lnTo>
                        <a:pt x="10" y="159"/>
                      </a:lnTo>
                      <a:lnTo>
                        <a:pt x="10" y="157"/>
                      </a:lnTo>
                      <a:lnTo>
                        <a:pt x="10" y="157"/>
                      </a:lnTo>
                      <a:lnTo>
                        <a:pt x="10" y="157"/>
                      </a:lnTo>
                      <a:lnTo>
                        <a:pt x="8" y="157"/>
                      </a:lnTo>
                      <a:lnTo>
                        <a:pt x="8" y="157"/>
                      </a:lnTo>
                      <a:lnTo>
                        <a:pt x="8" y="157"/>
                      </a:lnTo>
                      <a:lnTo>
                        <a:pt x="8" y="157"/>
                      </a:lnTo>
                      <a:lnTo>
                        <a:pt x="8" y="155"/>
                      </a:lnTo>
                      <a:lnTo>
                        <a:pt x="8" y="155"/>
                      </a:lnTo>
                      <a:lnTo>
                        <a:pt x="8" y="153"/>
                      </a:lnTo>
                      <a:lnTo>
                        <a:pt x="8" y="153"/>
                      </a:lnTo>
                      <a:lnTo>
                        <a:pt x="8" y="151"/>
                      </a:lnTo>
                      <a:lnTo>
                        <a:pt x="8" y="151"/>
                      </a:lnTo>
                      <a:lnTo>
                        <a:pt x="8" y="151"/>
                      </a:lnTo>
                      <a:lnTo>
                        <a:pt x="6" y="151"/>
                      </a:lnTo>
                      <a:lnTo>
                        <a:pt x="6" y="149"/>
                      </a:lnTo>
                      <a:lnTo>
                        <a:pt x="6" y="149"/>
                      </a:lnTo>
                      <a:lnTo>
                        <a:pt x="6" y="149"/>
                      </a:lnTo>
                      <a:lnTo>
                        <a:pt x="6" y="149"/>
                      </a:lnTo>
                      <a:lnTo>
                        <a:pt x="6" y="149"/>
                      </a:lnTo>
                      <a:lnTo>
                        <a:pt x="6" y="148"/>
                      </a:lnTo>
                      <a:lnTo>
                        <a:pt x="6" y="148"/>
                      </a:lnTo>
                      <a:lnTo>
                        <a:pt x="6" y="146"/>
                      </a:lnTo>
                      <a:lnTo>
                        <a:pt x="4" y="146"/>
                      </a:lnTo>
                      <a:lnTo>
                        <a:pt x="4" y="146"/>
                      </a:lnTo>
                      <a:lnTo>
                        <a:pt x="4" y="144"/>
                      </a:lnTo>
                      <a:lnTo>
                        <a:pt x="4" y="144"/>
                      </a:lnTo>
                      <a:lnTo>
                        <a:pt x="4" y="142"/>
                      </a:lnTo>
                      <a:lnTo>
                        <a:pt x="4" y="142"/>
                      </a:lnTo>
                      <a:lnTo>
                        <a:pt x="4" y="142"/>
                      </a:lnTo>
                      <a:lnTo>
                        <a:pt x="6" y="142"/>
                      </a:lnTo>
                      <a:lnTo>
                        <a:pt x="6" y="140"/>
                      </a:lnTo>
                      <a:lnTo>
                        <a:pt x="6" y="140"/>
                      </a:lnTo>
                      <a:lnTo>
                        <a:pt x="4" y="140"/>
                      </a:lnTo>
                      <a:lnTo>
                        <a:pt x="4" y="138"/>
                      </a:lnTo>
                      <a:lnTo>
                        <a:pt x="4" y="138"/>
                      </a:lnTo>
                      <a:lnTo>
                        <a:pt x="4" y="138"/>
                      </a:lnTo>
                      <a:lnTo>
                        <a:pt x="2" y="138"/>
                      </a:lnTo>
                      <a:lnTo>
                        <a:pt x="2" y="136"/>
                      </a:lnTo>
                      <a:lnTo>
                        <a:pt x="2" y="136"/>
                      </a:lnTo>
                      <a:lnTo>
                        <a:pt x="2" y="136"/>
                      </a:lnTo>
                      <a:lnTo>
                        <a:pt x="2" y="134"/>
                      </a:lnTo>
                      <a:lnTo>
                        <a:pt x="2" y="134"/>
                      </a:lnTo>
                      <a:lnTo>
                        <a:pt x="2" y="134"/>
                      </a:lnTo>
                      <a:lnTo>
                        <a:pt x="2" y="132"/>
                      </a:lnTo>
                      <a:lnTo>
                        <a:pt x="2" y="132"/>
                      </a:lnTo>
                      <a:lnTo>
                        <a:pt x="4" y="132"/>
                      </a:lnTo>
                      <a:lnTo>
                        <a:pt x="4" y="132"/>
                      </a:lnTo>
                      <a:lnTo>
                        <a:pt x="4" y="130"/>
                      </a:lnTo>
                      <a:lnTo>
                        <a:pt x="4" y="130"/>
                      </a:lnTo>
                      <a:lnTo>
                        <a:pt x="4" y="130"/>
                      </a:lnTo>
                      <a:lnTo>
                        <a:pt x="4" y="128"/>
                      </a:lnTo>
                      <a:lnTo>
                        <a:pt x="4" y="128"/>
                      </a:lnTo>
                      <a:lnTo>
                        <a:pt x="6" y="128"/>
                      </a:lnTo>
                      <a:lnTo>
                        <a:pt x="6" y="126"/>
                      </a:lnTo>
                      <a:lnTo>
                        <a:pt x="6" y="126"/>
                      </a:lnTo>
                      <a:lnTo>
                        <a:pt x="6" y="125"/>
                      </a:lnTo>
                      <a:lnTo>
                        <a:pt x="6" y="125"/>
                      </a:lnTo>
                      <a:lnTo>
                        <a:pt x="6" y="125"/>
                      </a:lnTo>
                      <a:lnTo>
                        <a:pt x="6" y="125"/>
                      </a:lnTo>
                      <a:lnTo>
                        <a:pt x="6" y="125"/>
                      </a:lnTo>
                      <a:lnTo>
                        <a:pt x="6" y="123"/>
                      </a:lnTo>
                      <a:lnTo>
                        <a:pt x="6" y="123"/>
                      </a:lnTo>
                      <a:lnTo>
                        <a:pt x="8" y="123"/>
                      </a:lnTo>
                      <a:lnTo>
                        <a:pt x="8" y="121"/>
                      </a:lnTo>
                      <a:lnTo>
                        <a:pt x="8" y="121"/>
                      </a:lnTo>
                      <a:lnTo>
                        <a:pt x="8" y="121"/>
                      </a:lnTo>
                      <a:lnTo>
                        <a:pt x="8" y="119"/>
                      </a:lnTo>
                      <a:lnTo>
                        <a:pt x="8" y="119"/>
                      </a:lnTo>
                      <a:lnTo>
                        <a:pt x="8" y="117"/>
                      </a:lnTo>
                      <a:lnTo>
                        <a:pt x="8" y="117"/>
                      </a:lnTo>
                      <a:lnTo>
                        <a:pt x="10" y="117"/>
                      </a:lnTo>
                      <a:lnTo>
                        <a:pt x="10" y="117"/>
                      </a:lnTo>
                      <a:lnTo>
                        <a:pt x="10" y="115"/>
                      </a:lnTo>
                      <a:lnTo>
                        <a:pt x="10" y="115"/>
                      </a:lnTo>
                      <a:lnTo>
                        <a:pt x="10" y="115"/>
                      </a:lnTo>
                      <a:lnTo>
                        <a:pt x="10" y="113"/>
                      </a:lnTo>
                      <a:lnTo>
                        <a:pt x="10" y="113"/>
                      </a:lnTo>
                      <a:lnTo>
                        <a:pt x="10" y="111"/>
                      </a:lnTo>
                      <a:lnTo>
                        <a:pt x="10" y="111"/>
                      </a:lnTo>
                      <a:lnTo>
                        <a:pt x="10" y="109"/>
                      </a:lnTo>
                      <a:lnTo>
                        <a:pt x="10" y="109"/>
                      </a:lnTo>
                      <a:lnTo>
                        <a:pt x="10" y="109"/>
                      </a:lnTo>
                      <a:lnTo>
                        <a:pt x="10" y="107"/>
                      </a:lnTo>
                      <a:lnTo>
                        <a:pt x="10" y="107"/>
                      </a:lnTo>
                      <a:lnTo>
                        <a:pt x="10" y="107"/>
                      </a:lnTo>
                      <a:lnTo>
                        <a:pt x="10" y="105"/>
                      </a:lnTo>
                      <a:lnTo>
                        <a:pt x="10" y="105"/>
                      </a:lnTo>
                      <a:lnTo>
                        <a:pt x="10" y="103"/>
                      </a:lnTo>
                      <a:lnTo>
                        <a:pt x="10" y="103"/>
                      </a:lnTo>
                      <a:lnTo>
                        <a:pt x="10" y="102"/>
                      </a:lnTo>
                      <a:lnTo>
                        <a:pt x="10" y="102"/>
                      </a:lnTo>
                      <a:lnTo>
                        <a:pt x="10" y="102"/>
                      </a:lnTo>
                      <a:lnTo>
                        <a:pt x="10" y="100"/>
                      </a:lnTo>
                      <a:lnTo>
                        <a:pt x="12" y="100"/>
                      </a:lnTo>
                      <a:lnTo>
                        <a:pt x="12" y="100"/>
                      </a:lnTo>
                      <a:lnTo>
                        <a:pt x="12" y="98"/>
                      </a:lnTo>
                      <a:lnTo>
                        <a:pt x="12" y="98"/>
                      </a:lnTo>
                      <a:lnTo>
                        <a:pt x="12" y="96"/>
                      </a:lnTo>
                      <a:lnTo>
                        <a:pt x="12" y="96"/>
                      </a:lnTo>
                      <a:lnTo>
                        <a:pt x="12" y="94"/>
                      </a:lnTo>
                      <a:lnTo>
                        <a:pt x="12" y="94"/>
                      </a:lnTo>
                      <a:lnTo>
                        <a:pt x="12" y="94"/>
                      </a:lnTo>
                      <a:lnTo>
                        <a:pt x="12" y="94"/>
                      </a:lnTo>
                      <a:lnTo>
                        <a:pt x="12" y="92"/>
                      </a:lnTo>
                      <a:lnTo>
                        <a:pt x="12" y="92"/>
                      </a:lnTo>
                      <a:lnTo>
                        <a:pt x="12" y="90"/>
                      </a:lnTo>
                      <a:lnTo>
                        <a:pt x="12" y="90"/>
                      </a:lnTo>
                      <a:lnTo>
                        <a:pt x="12" y="88"/>
                      </a:lnTo>
                      <a:lnTo>
                        <a:pt x="12" y="88"/>
                      </a:lnTo>
                      <a:lnTo>
                        <a:pt x="12" y="88"/>
                      </a:lnTo>
                      <a:lnTo>
                        <a:pt x="12" y="86"/>
                      </a:lnTo>
                      <a:lnTo>
                        <a:pt x="12" y="86"/>
                      </a:lnTo>
                      <a:lnTo>
                        <a:pt x="12" y="84"/>
                      </a:lnTo>
                      <a:lnTo>
                        <a:pt x="12" y="84"/>
                      </a:lnTo>
                      <a:lnTo>
                        <a:pt x="12" y="84"/>
                      </a:lnTo>
                      <a:lnTo>
                        <a:pt x="12" y="84"/>
                      </a:lnTo>
                      <a:lnTo>
                        <a:pt x="12" y="82"/>
                      </a:lnTo>
                      <a:lnTo>
                        <a:pt x="12" y="82"/>
                      </a:lnTo>
                      <a:lnTo>
                        <a:pt x="12" y="82"/>
                      </a:lnTo>
                      <a:lnTo>
                        <a:pt x="12" y="80"/>
                      </a:lnTo>
                      <a:lnTo>
                        <a:pt x="12" y="80"/>
                      </a:lnTo>
                      <a:lnTo>
                        <a:pt x="12" y="79"/>
                      </a:lnTo>
                      <a:lnTo>
                        <a:pt x="12" y="79"/>
                      </a:lnTo>
                      <a:lnTo>
                        <a:pt x="13" y="79"/>
                      </a:lnTo>
                      <a:lnTo>
                        <a:pt x="13" y="77"/>
                      </a:lnTo>
                      <a:lnTo>
                        <a:pt x="13" y="77"/>
                      </a:lnTo>
                      <a:lnTo>
                        <a:pt x="13" y="77"/>
                      </a:lnTo>
                      <a:lnTo>
                        <a:pt x="12" y="77"/>
                      </a:lnTo>
                      <a:lnTo>
                        <a:pt x="12" y="75"/>
                      </a:lnTo>
                      <a:lnTo>
                        <a:pt x="12" y="75"/>
                      </a:lnTo>
                      <a:lnTo>
                        <a:pt x="12" y="73"/>
                      </a:lnTo>
                      <a:lnTo>
                        <a:pt x="12" y="73"/>
                      </a:lnTo>
                      <a:lnTo>
                        <a:pt x="12" y="71"/>
                      </a:lnTo>
                      <a:lnTo>
                        <a:pt x="12" y="71"/>
                      </a:lnTo>
                      <a:lnTo>
                        <a:pt x="12" y="69"/>
                      </a:lnTo>
                      <a:lnTo>
                        <a:pt x="13" y="69"/>
                      </a:lnTo>
                      <a:lnTo>
                        <a:pt x="13" y="69"/>
                      </a:lnTo>
                      <a:lnTo>
                        <a:pt x="13" y="69"/>
                      </a:lnTo>
                      <a:lnTo>
                        <a:pt x="13" y="67"/>
                      </a:lnTo>
                      <a:lnTo>
                        <a:pt x="12" y="67"/>
                      </a:lnTo>
                      <a:lnTo>
                        <a:pt x="12" y="67"/>
                      </a:lnTo>
                      <a:lnTo>
                        <a:pt x="12" y="67"/>
                      </a:lnTo>
                      <a:lnTo>
                        <a:pt x="12" y="65"/>
                      </a:lnTo>
                      <a:lnTo>
                        <a:pt x="12" y="65"/>
                      </a:lnTo>
                      <a:lnTo>
                        <a:pt x="12" y="65"/>
                      </a:lnTo>
                      <a:lnTo>
                        <a:pt x="10" y="65"/>
                      </a:lnTo>
                      <a:lnTo>
                        <a:pt x="10" y="63"/>
                      </a:lnTo>
                      <a:lnTo>
                        <a:pt x="12" y="63"/>
                      </a:lnTo>
                      <a:lnTo>
                        <a:pt x="12" y="63"/>
                      </a:lnTo>
                      <a:lnTo>
                        <a:pt x="12" y="61"/>
                      </a:lnTo>
                      <a:lnTo>
                        <a:pt x="12" y="61"/>
                      </a:lnTo>
                      <a:lnTo>
                        <a:pt x="12" y="61"/>
                      </a:lnTo>
                      <a:lnTo>
                        <a:pt x="12" y="59"/>
                      </a:lnTo>
                      <a:lnTo>
                        <a:pt x="12" y="59"/>
                      </a:lnTo>
                      <a:lnTo>
                        <a:pt x="12" y="57"/>
                      </a:lnTo>
                      <a:lnTo>
                        <a:pt x="12" y="57"/>
                      </a:lnTo>
                      <a:lnTo>
                        <a:pt x="12" y="56"/>
                      </a:lnTo>
                      <a:lnTo>
                        <a:pt x="12" y="56"/>
                      </a:lnTo>
                      <a:lnTo>
                        <a:pt x="12" y="56"/>
                      </a:lnTo>
                      <a:lnTo>
                        <a:pt x="12" y="56"/>
                      </a:lnTo>
                      <a:lnTo>
                        <a:pt x="12" y="56"/>
                      </a:lnTo>
                      <a:lnTo>
                        <a:pt x="12" y="56"/>
                      </a:lnTo>
                      <a:lnTo>
                        <a:pt x="10" y="56"/>
                      </a:lnTo>
                      <a:lnTo>
                        <a:pt x="10" y="54"/>
                      </a:lnTo>
                      <a:lnTo>
                        <a:pt x="10" y="54"/>
                      </a:lnTo>
                      <a:lnTo>
                        <a:pt x="10" y="54"/>
                      </a:lnTo>
                      <a:lnTo>
                        <a:pt x="10" y="52"/>
                      </a:lnTo>
                      <a:lnTo>
                        <a:pt x="10" y="52"/>
                      </a:lnTo>
                      <a:lnTo>
                        <a:pt x="10" y="52"/>
                      </a:lnTo>
                      <a:lnTo>
                        <a:pt x="10" y="52"/>
                      </a:lnTo>
                      <a:lnTo>
                        <a:pt x="10" y="50"/>
                      </a:lnTo>
                      <a:lnTo>
                        <a:pt x="10" y="50"/>
                      </a:lnTo>
                      <a:lnTo>
                        <a:pt x="10" y="48"/>
                      </a:lnTo>
                      <a:lnTo>
                        <a:pt x="10" y="48"/>
                      </a:lnTo>
                      <a:lnTo>
                        <a:pt x="10" y="46"/>
                      </a:lnTo>
                      <a:lnTo>
                        <a:pt x="10" y="46"/>
                      </a:lnTo>
                      <a:lnTo>
                        <a:pt x="10" y="46"/>
                      </a:lnTo>
                      <a:lnTo>
                        <a:pt x="8" y="46"/>
                      </a:lnTo>
                      <a:lnTo>
                        <a:pt x="8" y="44"/>
                      </a:lnTo>
                      <a:lnTo>
                        <a:pt x="8" y="44"/>
                      </a:lnTo>
                      <a:lnTo>
                        <a:pt x="8" y="44"/>
                      </a:lnTo>
                      <a:lnTo>
                        <a:pt x="6" y="44"/>
                      </a:lnTo>
                      <a:lnTo>
                        <a:pt x="6" y="42"/>
                      </a:lnTo>
                      <a:lnTo>
                        <a:pt x="6" y="42"/>
                      </a:lnTo>
                      <a:lnTo>
                        <a:pt x="6" y="42"/>
                      </a:lnTo>
                      <a:lnTo>
                        <a:pt x="6" y="40"/>
                      </a:lnTo>
                      <a:lnTo>
                        <a:pt x="6" y="40"/>
                      </a:lnTo>
                      <a:lnTo>
                        <a:pt x="6" y="38"/>
                      </a:lnTo>
                      <a:lnTo>
                        <a:pt x="6" y="38"/>
                      </a:lnTo>
                      <a:lnTo>
                        <a:pt x="6" y="36"/>
                      </a:lnTo>
                      <a:lnTo>
                        <a:pt x="6" y="36"/>
                      </a:lnTo>
                      <a:lnTo>
                        <a:pt x="6" y="36"/>
                      </a:lnTo>
                      <a:lnTo>
                        <a:pt x="6" y="36"/>
                      </a:lnTo>
                      <a:lnTo>
                        <a:pt x="4" y="36"/>
                      </a:lnTo>
                      <a:lnTo>
                        <a:pt x="4" y="34"/>
                      </a:lnTo>
                      <a:lnTo>
                        <a:pt x="4" y="34"/>
                      </a:lnTo>
                      <a:lnTo>
                        <a:pt x="4" y="34"/>
                      </a:lnTo>
                      <a:lnTo>
                        <a:pt x="4" y="33"/>
                      </a:lnTo>
                      <a:lnTo>
                        <a:pt x="2" y="33"/>
                      </a:lnTo>
                      <a:lnTo>
                        <a:pt x="2" y="33"/>
                      </a:lnTo>
                      <a:lnTo>
                        <a:pt x="2" y="33"/>
                      </a:lnTo>
                      <a:lnTo>
                        <a:pt x="2" y="33"/>
                      </a:lnTo>
                      <a:lnTo>
                        <a:pt x="2" y="31"/>
                      </a:lnTo>
                      <a:lnTo>
                        <a:pt x="0" y="31"/>
                      </a:lnTo>
                      <a:lnTo>
                        <a:pt x="0" y="31"/>
                      </a:lnTo>
                      <a:lnTo>
                        <a:pt x="0" y="29"/>
                      </a:lnTo>
                      <a:lnTo>
                        <a:pt x="0" y="29"/>
                      </a:lnTo>
                      <a:lnTo>
                        <a:pt x="0" y="29"/>
                      </a:lnTo>
                      <a:lnTo>
                        <a:pt x="0" y="29"/>
                      </a:lnTo>
                      <a:lnTo>
                        <a:pt x="0" y="27"/>
                      </a:lnTo>
                      <a:lnTo>
                        <a:pt x="0" y="27"/>
                      </a:lnTo>
                      <a:lnTo>
                        <a:pt x="0" y="27"/>
                      </a:lnTo>
                      <a:lnTo>
                        <a:pt x="0" y="25"/>
                      </a:lnTo>
                      <a:lnTo>
                        <a:pt x="0" y="25"/>
                      </a:lnTo>
                      <a:lnTo>
                        <a:pt x="0" y="25"/>
                      </a:lnTo>
                      <a:lnTo>
                        <a:pt x="0" y="23"/>
                      </a:lnTo>
                      <a:lnTo>
                        <a:pt x="0" y="23"/>
                      </a:lnTo>
                      <a:lnTo>
                        <a:pt x="0" y="21"/>
                      </a:lnTo>
                      <a:lnTo>
                        <a:pt x="0" y="21"/>
                      </a:lnTo>
                      <a:lnTo>
                        <a:pt x="0" y="21"/>
                      </a:lnTo>
                      <a:lnTo>
                        <a:pt x="0" y="21"/>
                      </a:lnTo>
                      <a:lnTo>
                        <a:pt x="0" y="21"/>
                      </a:lnTo>
                      <a:lnTo>
                        <a:pt x="0" y="21"/>
                      </a:lnTo>
                      <a:lnTo>
                        <a:pt x="2" y="21"/>
                      </a:lnTo>
                      <a:lnTo>
                        <a:pt x="2" y="21"/>
                      </a:lnTo>
                      <a:lnTo>
                        <a:pt x="2" y="21"/>
                      </a:lnTo>
                      <a:lnTo>
                        <a:pt x="2" y="21"/>
                      </a:lnTo>
                      <a:lnTo>
                        <a:pt x="4" y="21"/>
                      </a:lnTo>
                      <a:lnTo>
                        <a:pt x="4" y="21"/>
                      </a:lnTo>
                      <a:lnTo>
                        <a:pt x="4" y="21"/>
                      </a:lnTo>
                      <a:lnTo>
                        <a:pt x="6" y="21"/>
                      </a:lnTo>
                      <a:lnTo>
                        <a:pt x="6" y="21"/>
                      </a:lnTo>
                      <a:lnTo>
                        <a:pt x="6" y="23"/>
                      </a:lnTo>
                      <a:lnTo>
                        <a:pt x="6" y="23"/>
                      </a:lnTo>
                      <a:lnTo>
                        <a:pt x="8" y="23"/>
                      </a:lnTo>
                      <a:lnTo>
                        <a:pt x="8" y="23"/>
                      </a:lnTo>
                      <a:lnTo>
                        <a:pt x="10" y="23"/>
                      </a:lnTo>
                      <a:lnTo>
                        <a:pt x="10" y="23"/>
                      </a:lnTo>
                      <a:lnTo>
                        <a:pt x="10" y="23"/>
                      </a:lnTo>
                      <a:lnTo>
                        <a:pt x="10" y="23"/>
                      </a:lnTo>
                      <a:lnTo>
                        <a:pt x="12" y="23"/>
                      </a:lnTo>
                      <a:lnTo>
                        <a:pt x="12" y="25"/>
                      </a:lnTo>
                      <a:lnTo>
                        <a:pt x="12" y="25"/>
                      </a:lnTo>
                      <a:lnTo>
                        <a:pt x="12" y="25"/>
                      </a:lnTo>
                      <a:lnTo>
                        <a:pt x="13" y="25"/>
                      </a:lnTo>
                      <a:lnTo>
                        <a:pt x="13" y="25"/>
                      </a:lnTo>
                      <a:lnTo>
                        <a:pt x="13" y="25"/>
                      </a:lnTo>
                      <a:lnTo>
                        <a:pt x="15" y="25"/>
                      </a:lnTo>
                      <a:lnTo>
                        <a:pt x="15" y="25"/>
                      </a:lnTo>
                      <a:lnTo>
                        <a:pt x="15" y="25"/>
                      </a:lnTo>
                      <a:lnTo>
                        <a:pt x="17" y="25"/>
                      </a:lnTo>
                      <a:lnTo>
                        <a:pt x="17" y="25"/>
                      </a:lnTo>
                      <a:lnTo>
                        <a:pt x="17" y="25"/>
                      </a:lnTo>
                      <a:lnTo>
                        <a:pt x="19" y="25"/>
                      </a:lnTo>
                      <a:lnTo>
                        <a:pt x="19" y="25"/>
                      </a:lnTo>
                      <a:lnTo>
                        <a:pt x="21" y="25"/>
                      </a:lnTo>
                      <a:lnTo>
                        <a:pt x="21" y="25"/>
                      </a:lnTo>
                      <a:lnTo>
                        <a:pt x="21" y="25"/>
                      </a:lnTo>
                      <a:lnTo>
                        <a:pt x="23" y="25"/>
                      </a:lnTo>
                      <a:lnTo>
                        <a:pt x="23" y="25"/>
                      </a:lnTo>
                      <a:lnTo>
                        <a:pt x="23" y="27"/>
                      </a:lnTo>
                      <a:lnTo>
                        <a:pt x="23" y="27"/>
                      </a:lnTo>
                      <a:lnTo>
                        <a:pt x="25" y="27"/>
                      </a:lnTo>
                      <a:lnTo>
                        <a:pt x="25" y="27"/>
                      </a:lnTo>
                      <a:lnTo>
                        <a:pt x="25" y="25"/>
                      </a:lnTo>
                      <a:lnTo>
                        <a:pt x="27" y="25"/>
                      </a:lnTo>
                      <a:lnTo>
                        <a:pt x="27" y="25"/>
                      </a:lnTo>
                      <a:lnTo>
                        <a:pt x="27" y="25"/>
                      </a:lnTo>
                      <a:lnTo>
                        <a:pt x="27" y="25"/>
                      </a:lnTo>
                      <a:lnTo>
                        <a:pt x="29" y="25"/>
                      </a:lnTo>
                      <a:lnTo>
                        <a:pt x="29" y="25"/>
                      </a:lnTo>
                      <a:lnTo>
                        <a:pt x="29" y="25"/>
                      </a:lnTo>
                      <a:lnTo>
                        <a:pt x="29" y="27"/>
                      </a:lnTo>
                      <a:lnTo>
                        <a:pt x="29" y="27"/>
                      </a:lnTo>
                      <a:lnTo>
                        <a:pt x="31" y="27"/>
                      </a:lnTo>
                      <a:lnTo>
                        <a:pt x="31" y="25"/>
                      </a:lnTo>
                      <a:lnTo>
                        <a:pt x="31" y="25"/>
                      </a:lnTo>
                      <a:lnTo>
                        <a:pt x="33" y="25"/>
                      </a:lnTo>
                      <a:lnTo>
                        <a:pt x="33" y="25"/>
                      </a:lnTo>
                      <a:lnTo>
                        <a:pt x="33" y="25"/>
                      </a:lnTo>
                      <a:lnTo>
                        <a:pt x="35" y="25"/>
                      </a:lnTo>
                      <a:lnTo>
                        <a:pt x="35" y="25"/>
                      </a:lnTo>
                      <a:lnTo>
                        <a:pt x="33" y="25"/>
                      </a:lnTo>
                      <a:lnTo>
                        <a:pt x="33" y="23"/>
                      </a:lnTo>
                      <a:lnTo>
                        <a:pt x="33" y="23"/>
                      </a:lnTo>
                      <a:lnTo>
                        <a:pt x="35" y="23"/>
                      </a:lnTo>
                      <a:lnTo>
                        <a:pt x="35" y="21"/>
                      </a:lnTo>
                      <a:lnTo>
                        <a:pt x="35" y="21"/>
                      </a:lnTo>
                      <a:lnTo>
                        <a:pt x="35" y="21"/>
                      </a:lnTo>
                      <a:lnTo>
                        <a:pt x="36" y="21"/>
                      </a:lnTo>
                      <a:lnTo>
                        <a:pt x="36" y="21"/>
                      </a:lnTo>
                      <a:lnTo>
                        <a:pt x="35" y="21"/>
                      </a:lnTo>
                      <a:lnTo>
                        <a:pt x="35" y="19"/>
                      </a:lnTo>
                      <a:lnTo>
                        <a:pt x="35" y="19"/>
                      </a:lnTo>
                      <a:lnTo>
                        <a:pt x="35" y="19"/>
                      </a:lnTo>
                      <a:lnTo>
                        <a:pt x="33" y="19"/>
                      </a:lnTo>
                      <a:lnTo>
                        <a:pt x="33" y="19"/>
                      </a:lnTo>
                      <a:lnTo>
                        <a:pt x="33" y="21"/>
                      </a:lnTo>
                      <a:lnTo>
                        <a:pt x="33" y="21"/>
                      </a:lnTo>
                      <a:lnTo>
                        <a:pt x="33" y="21"/>
                      </a:lnTo>
                      <a:lnTo>
                        <a:pt x="31" y="21"/>
                      </a:lnTo>
                      <a:lnTo>
                        <a:pt x="31" y="21"/>
                      </a:lnTo>
                      <a:lnTo>
                        <a:pt x="29" y="21"/>
                      </a:lnTo>
                      <a:lnTo>
                        <a:pt x="29" y="21"/>
                      </a:lnTo>
                      <a:lnTo>
                        <a:pt x="29" y="19"/>
                      </a:lnTo>
                      <a:lnTo>
                        <a:pt x="29" y="19"/>
                      </a:lnTo>
                      <a:lnTo>
                        <a:pt x="27" y="19"/>
                      </a:lnTo>
                      <a:lnTo>
                        <a:pt x="27" y="19"/>
                      </a:lnTo>
                      <a:lnTo>
                        <a:pt x="27" y="19"/>
                      </a:lnTo>
                      <a:lnTo>
                        <a:pt x="27" y="17"/>
                      </a:lnTo>
                      <a:lnTo>
                        <a:pt x="27" y="17"/>
                      </a:lnTo>
                      <a:lnTo>
                        <a:pt x="27" y="17"/>
                      </a:lnTo>
                      <a:lnTo>
                        <a:pt x="27" y="15"/>
                      </a:lnTo>
                      <a:lnTo>
                        <a:pt x="27" y="15"/>
                      </a:lnTo>
                      <a:lnTo>
                        <a:pt x="25" y="15"/>
                      </a:lnTo>
                      <a:lnTo>
                        <a:pt x="25" y="13"/>
                      </a:lnTo>
                      <a:lnTo>
                        <a:pt x="27" y="13"/>
                      </a:lnTo>
                      <a:lnTo>
                        <a:pt x="27" y="13"/>
                      </a:lnTo>
                      <a:lnTo>
                        <a:pt x="27" y="13"/>
                      </a:lnTo>
                      <a:lnTo>
                        <a:pt x="27" y="15"/>
                      </a:lnTo>
                      <a:lnTo>
                        <a:pt x="29" y="15"/>
                      </a:lnTo>
                      <a:lnTo>
                        <a:pt x="29" y="13"/>
                      </a:lnTo>
                      <a:lnTo>
                        <a:pt x="29" y="13"/>
                      </a:lnTo>
                      <a:lnTo>
                        <a:pt x="29" y="13"/>
                      </a:lnTo>
                      <a:lnTo>
                        <a:pt x="29" y="13"/>
                      </a:lnTo>
                      <a:lnTo>
                        <a:pt x="29" y="13"/>
                      </a:lnTo>
                      <a:lnTo>
                        <a:pt x="31" y="13"/>
                      </a:lnTo>
                      <a:lnTo>
                        <a:pt x="31" y="13"/>
                      </a:lnTo>
                      <a:lnTo>
                        <a:pt x="33" y="13"/>
                      </a:lnTo>
                      <a:lnTo>
                        <a:pt x="33" y="13"/>
                      </a:lnTo>
                      <a:lnTo>
                        <a:pt x="33" y="13"/>
                      </a:lnTo>
                      <a:lnTo>
                        <a:pt x="33" y="13"/>
                      </a:lnTo>
                      <a:lnTo>
                        <a:pt x="33" y="13"/>
                      </a:lnTo>
                      <a:lnTo>
                        <a:pt x="35" y="13"/>
                      </a:lnTo>
                      <a:lnTo>
                        <a:pt x="35" y="13"/>
                      </a:lnTo>
                      <a:lnTo>
                        <a:pt x="35" y="13"/>
                      </a:lnTo>
                      <a:lnTo>
                        <a:pt x="35" y="11"/>
                      </a:lnTo>
                      <a:lnTo>
                        <a:pt x="33" y="11"/>
                      </a:lnTo>
                      <a:lnTo>
                        <a:pt x="33" y="11"/>
                      </a:lnTo>
                      <a:lnTo>
                        <a:pt x="33" y="10"/>
                      </a:lnTo>
                      <a:lnTo>
                        <a:pt x="33" y="10"/>
                      </a:lnTo>
                      <a:lnTo>
                        <a:pt x="33" y="10"/>
                      </a:lnTo>
                      <a:lnTo>
                        <a:pt x="33" y="8"/>
                      </a:lnTo>
                      <a:lnTo>
                        <a:pt x="33" y="8"/>
                      </a:lnTo>
                      <a:lnTo>
                        <a:pt x="35" y="8"/>
                      </a:lnTo>
                      <a:lnTo>
                        <a:pt x="35" y="8"/>
                      </a:lnTo>
                      <a:lnTo>
                        <a:pt x="36" y="8"/>
                      </a:lnTo>
                      <a:lnTo>
                        <a:pt x="36" y="8"/>
                      </a:lnTo>
                      <a:lnTo>
                        <a:pt x="36" y="8"/>
                      </a:lnTo>
                      <a:lnTo>
                        <a:pt x="38" y="8"/>
                      </a:lnTo>
                      <a:lnTo>
                        <a:pt x="38" y="8"/>
                      </a:lnTo>
                      <a:lnTo>
                        <a:pt x="38" y="8"/>
                      </a:lnTo>
                      <a:lnTo>
                        <a:pt x="40" y="8"/>
                      </a:lnTo>
                      <a:lnTo>
                        <a:pt x="40" y="8"/>
                      </a:lnTo>
                      <a:lnTo>
                        <a:pt x="42" y="8"/>
                      </a:lnTo>
                      <a:lnTo>
                        <a:pt x="42" y="8"/>
                      </a:lnTo>
                      <a:lnTo>
                        <a:pt x="42" y="8"/>
                      </a:lnTo>
                      <a:lnTo>
                        <a:pt x="44" y="8"/>
                      </a:lnTo>
                      <a:lnTo>
                        <a:pt x="44" y="8"/>
                      </a:lnTo>
                      <a:lnTo>
                        <a:pt x="44" y="8"/>
                      </a:lnTo>
                      <a:lnTo>
                        <a:pt x="46" y="8"/>
                      </a:lnTo>
                      <a:lnTo>
                        <a:pt x="46" y="8"/>
                      </a:lnTo>
                      <a:lnTo>
                        <a:pt x="48" y="8"/>
                      </a:lnTo>
                      <a:lnTo>
                        <a:pt x="48" y="8"/>
                      </a:lnTo>
                      <a:lnTo>
                        <a:pt x="48" y="8"/>
                      </a:lnTo>
                      <a:lnTo>
                        <a:pt x="50" y="8"/>
                      </a:lnTo>
                      <a:lnTo>
                        <a:pt x="50" y="8"/>
                      </a:lnTo>
                      <a:lnTo>
                        <a:pt x="50" y="8"/>
                      </a:lnTo>
                      <a:lnTo>
                        <a:pt x="52" y="8"/>
                      </a:lnTo>
                      <a:lnTo>
                        <a:pt x="52" y="8"/>
                      </a:lnTo>
                      <a:lnTo>
                        <a:pt x="54" y="8"/>
                      </a:lnTo>
                      <a:lnTo>
                        <a:pt x="54" y="8"/>
                      </a:lnTo>
                      <a:lnTo>
                        <a:pt x="54" y="8"/>
                      </a:lnTo>
                      <a:lnTo>
                        <a:pt x="56" y="8"/>
                      </a:lnTo>
                      <a:lnTo>
                        <a:pt x="56" y="8"/>
                      </a:lnTo>
                      <a:lnTo>
                        <a:pt x="56" y="8"/>
                      </a:lnTo>
                      <a:lnTo>
                        <a:pt x="57" y="8"/>
                      </a:lnTo>
                      <a:lnTo>
                        <a:pt x="57" y="8"/>
                      </a:lnTo>
                      <a:lnTo>
                        <a:pt x="59" y="8"/>
                      </a:lnTo>
                      <a:lnTo>
                        <a:pt x="59" y="8"/>
                      </a:lnTo>
                      <a:lnTo>
                        <a:pt x="59" y="8"/>
                      </a:lnTo>
                      <a:lnTo>
                        <a:pt x="61" y="8"/>
                      </a:lnTo>
                      <a:lnTo>
                        <a:pt x="61" y="8"/>
                      </a:lnTo>
                      <a:lnTo>
                        <a:pt x="63" y="8"/>
                      </a:lnTo>
                      <a:lnTo>
                        <a:pt x="63" y="8"/>
                      </a:lnTo>
                      <a:lnTo>
                        <a:pt x="63" y="8"/>
                      </a:lnTo>
                      <a:lnTo>
                        <a:pt x="65" y="8"/>
                      </a:lnTo>
                      <a:lnTo>
                        <a:pt x="65" y="8"/>
                      </a:lnTo>
                      <a:lnTo>
                        <a:pt x="65" y="8"/>
                      </a:lnTo>
                      <a:lnTo>
                        <a:pt x="67" y="8"/>
                      </a:lnTo>
                      <a:lnTo>
                        <a:pt x="67" y="8"/>
                      </a:lnTo>
                      <a:lnTo>
                        <a:pt x="69" y="8"/>
                      </a:lnTo>
                      <a:lnTo>
                        <a:pt x="69" y="8"/>
                      </a:lnTo>
                      <a:lnTo>
                        <a:pt x="69" y="8"/>
                      </a:lnTo>
                      <a:lnTo>
                        <a:pt x="71" y="8"/>
                      </a:lnTo>
                      <a:lnTo>
                        <a:pt x="71" y="8"/>
                      </a:lnTo>
                      <a:lnTo>
                        <a:pt x="71" y="8"/>
                      </a:lnTo>
                      <a:lnTo>
                        <a:pt x="73" y="8"/>
                      </a:lnTo>
                      <a:lnTo>
                        <a:pt x="73" y="8"/>
                      </a:lnTo>
                      <a:lnTo>
                        <a:pt x="75" y="8"/>
                      </a:lnTo>
                      <a:lnTo>
                        <a:pt x="75" y="8"/>
                      </a:lnTo>
                      <a:lnTo>
                        <a:pt x="75" y="8"/>
                      </a:lnTo>
                      <a:lnTo>
                        <a:pt x="77" y="8"/>
                      </a:lnTo>
                      <a:lnTo>
                        <a:pt x="77" y="8"/>
                      </a:lnTo>
                      <a:lnTo>
                        <a:pt x="77" y="8"/>
                      </a:lnTo>
                      <a:lnTo>
                        <a:pt x="79" y="8"/>
                      </a:lnTo>
                      <a:lnTo>
                        <a:pt x="79" y="8"/>
                      </a:lnTo>
                      <a:lnTo>
                        <a:pt x="80" y="8"/>
                      </a:lnTo>
                      <a:lnTo>
                        <a:pt x="80" y="8"/>
                      </a:lnTo>
                      <a:lnTo>
                        <a:pt x="80" y="8"/>
                      </a:lnTo>
                      <a:lnTo>
                        <a:pt x="82" y="8"/>
                      </a:lnTo>
                      <a:lnTo>
                        <a:pt x="82" y="8"/>
                      </a:lnTo>
                      <a:lnTo>
                        <a:pt x="82" y="8"/>
                      </a:lnTo>
                      <a:lnTo>
                        <a:pt x="84" y="8"/>
                      </a:lnTo>
                      <a:lnTo>
                        <a:pt x="84" y="8"/>
                      </a:lnTo>
                      <a:lnTo>
                        <a:pt x="86" y="8"/>
                      </a:lnTo>
                      <a:lnTo>
                        <a:pt x="86" y="8"/>
                      </a:lnTo>
                      <a:lnTo>
                        <a:pt x="86" y="8"/>
                      </a:lnTo>
                      <a:lnTo>
                        <a:pt x="88" y="8"/>
                      </a:lnTo>
                      <a:lnTo>
                        <a:pt x="88" y="8"/>
                      </a:lnTo>
                      <a:lnTo>
                        <a:pt x="88" y="8"/>
                      </a:lnTo>
                      <a:lnTo>
                        <a:pt x="90" y="8"/>
                      </a:lnTo>
                      <a:lnTo>
                        <a:pt x="90" y="8"/>
                      </a:lnTo>
                      <a:lnTo>
                        <a:pt x="92" y="8"/>
                      </a:lnTo>
                      <a:lnTo>
                        <a:pt x="92" y="8"/>
                      </a:lnTo>
                      <a:lnTo>
                        <a:pt x="92" y="8"/>
                      </a:lnTo>
                      <a:lnTo>
                        <a:pt x="94" y="8"/>
                      </a:lnTo>
                      <a:lnTo>
                        <a:pt x="94" y="8"/>
                      </a:lnTo>
                      <a:lnTo>
                        <a:pt x="96" y="8"/>
                      </a:lnTo>
                      <a:lnTo>
                        <a:pt x="96" y="8"/>
                      </a:lnTo>
                      <a:lnTo>
                        <a:pt x="96" y="8"/>
                      </a:lnTo>
                      <a:lnTo>
                        <a:pt x="98" y="8"/>
                      </a:lnTo>
                      <a:lnTo>
                        <a:pt x="98" y="8"/>
                      </a:lnTo>
                      <a:lnTo>
                        <a:pt x="98" y="8"/>
                      </a:lnTo>
                      <a:lnTo>
                        <a:pt x="100" y="8"/>
                      </a:lnTo>
                      <a:lnTo>
                        <a:pt x="100" y="8"/>
                      </a:lnTo>
                      <a:lnTo>
                        <a:pt x="102" y="8"/>
                      </a:lnTo>
                      <a:lnTo>
                        <a:pt x="102" y="8"/>
                      </a:lnTo>
                      <a:lnTo>
                        <a:pt x="102" y="8"/>
                      </a:lnTo>
                      <a:lnTo>
                        <a:pt x="103" y="8"/>
                      </a:lnTo>
                      <a:lnTo>
                        <a:pt x="103" y="8"/>
                      </a:lnTo>
                      <a:lnTo>
                        <a:pt x="103" y="8"/>
                      </a:lnTo>
                      <a:lnTo>
                        <a:pt x="105" y="8"/>
                      </a:lnTo>
                      <a:lnTo>
                        <a:pt x="105" y="8"/>
                      </a:lnTo>
                      <a:lnTo>
                        <a:pt x="107" y="8"/>
                      </a:lnTo>
                      <a:lnTo>
                        <a:pt x="107" y="8"/>
                      </a:lnTo>
                      <a:lnTo>
                        <a:pt x="107" y="8"/>
                      </a:lnTo>
                      <a:lnTo>
                        <a:pt x="109" y="8"/>
                      </a:lnTo>
                      <a:lnTo>
                        <a:pt x="109" y="8"/>
                      </a:lnTo>
                      <a:lnTo>
                        <a:pt x="109" y="8"/>
                      </a:lnTo>
                      <a:lnTo>
                        <a:pt x="111" y="8"/>
                      </a:lnTo>
                      <a:lnTo>
                        <a:pt x="111" y="8"/>
                      </a:lnTo>
                      <a:lnTo>
                        <a:pt x="113" y="8"/>
                      </a:lnTo>
                      <a:lnTo>
                        <a:pt x="113" y="8"/>
                      </a:lnTo>
                      <a:lnTo>
                        <a:pt x="113" y="8"/>
                      </a:lnTo>
                      <a:lnTo>
                        <a:pt x="115" y="8"/>
                      </a:lnTo>
                      <a:lnTo>
                        <a:pt x="115" y="8"/>
                      </a:lnTo>
                      <a:lnTo>
                        <a:pt x="115" y="8"/>
                      </a:lnTo>
                      <a:lnTo>
                        <a:pt x="117" y="8"/>
                      </a:lnTo>
                      <a:lnTo>
                        <a:pt x="117" y="8"/>
                      </a:lnTo>
                      <a:lnTo>
                        <a:pt x="119" y="8"/>
                      </a:lnTo>
                      <a:lnTo>
                        <a:pt x="119" y="8"/>
                      </a:lnTo>
                      <a:lnTo>
                        <a:pt x="119" y="8"/>
                      </a:lnTo>
                      <a:lnTo>
                        <a:pt x="121" y="8"/>
                      </a:lnTo>
                      <a:lnTo>
                        <a:pt x="121" y="8"/>
                      </a:lnTo>
                      <a:lnTo>
                        <a:pt x="123" y="8"/>
                      </a:lnTo>
                      <a:lnTo>
                        <a:pt x="123" y="8"/>
                      </a:lnTo>
                      <a:lnTo>
                        <a:pt x="123" y="8"/>
                      </a:lnTo>
                      <a:lnTo>
                        <a:pt x="124" y="8"/>
                      </a:lnTo>
                      <a:lnTo>
                        <a:pt x="124" y="8"/>
                      </a:lnTo>
                      <a:lnTo>
                        <a:pt x="124" y="8"/>
                      </a:lnTo>
                      <a:lnTo>
                        <a:pt x="126" y="8"/>
                      </a:lnTo>
                      <a:lnTo>
                        <a:pt x="126" y="8"/>
                      </a:lnTo>
                      <a:lnTo>
                        <a:pt x="128" y="8"/>
                      </a:lnTo>
                      <a:lnTo>
                        <a:pt x="128" y="8"/>
                      </a:lnTo>
                      <a:lnTo>
                        <a:pt x="128" y="8"/>
                      </a:lnTo>
                      <a:lnTo>
                        <a:pt x="130" y="8"/>
                      </a:lnTo>
                      <a:lnTo>
                        <a:pt x="130" y="8"/>
                      </a:lnTo>
                      <a:lnTo>
                        <a:pt x="130" y="8"/>
                      </a:lnTo>
                      <a:lnTo>
                        <a:pt x="132" y="8"/>
                      </a:lnTo>
                      <a:lnTo>
                        <a:pt x="132" y="8"/>
                      </a:lnTo>
                      <a:lnTo>
                        <a:pt x="134" y="8"/>
                      </a:lnTo>
                      <a:lnTo>
                        <a:pt x="134" y="8"/>
                      </a:lnTo>
                      <a:lnTo>
                        <a:pt x="134" y="8"/>
                      </a:lnTo>
                      <a:lnTo>
                        <a:pt x="136" y="8"/>
                      </a:lnTo>
                      <a:lnTo>
                        <a:pt x="136" y="8"/>
                      </a:lnTo>
                      <a:lnTo>
                        <a:pt x="136" y="8"/>
                      </a:lnTo>
                      <a:lnTo>
                        <a:pt x="138" y="8"/>
                      </a:lnTo>
                      <a:lnTo>
                        <a:pt x="138" y="8"/>
                      </a:lnTo>
                      <a:lnTo>
                        <a:pt x="140" y="8"/>
                      </a:lnTo>
                      <a:lnTo>
                        <a:pt x="140" y="8"/>
                      </a:lnTo>
                      <a:lnTo>
                        <a:pt x="140" y="8"/>
                      </a:lnTo>
                      <a:lnTo>
                        <a:pt x="142" y="8"/>
                      </a:lnTo>
                      <a:lnTo>
                        <a:pt x="142" y="8"/>
                      </a:lnTo>
                      <a:lnTo>
                        <a:pt x="142" y="8"/>
                      </a:lnTo>
                      <a:lnTo>
                        <a:pt x="144" y="8"/>
                      </a:lnTo>
                      <a:lnTo>
                        <a:pt x="144" y="8"/>
                      </a:lnTo>
                      <a:lnTo>
                        <a:pt x="146" y="8"/>
                      </a:lnTo>
                      <a:lnTo>
                        <a:pt x="146" y="8"/>
                      </a:lnTo>
                      <a:lnTo>
                        <a:pt x="146" y="8"/>
                      </a:lnTo>
                      <a:lnTo>
                        <a:pt x="147" y="8"/>
                      </a:lnTo>
                      <a:lnTo>
                        <a:pt x="147" y="8"/>
                      </a:lnTo>
                      <a:lnTo>
                        <a:pt x="149" y="8"/>
                      </a:lnTo>
                      <a:lnTo>
                        <a:pt x="149" y="8"/>
                      </a:lnTo>
                      <a:lnTo>
                        <a:pt x="149" y="8"/>
                      </a:lnTo>
                      <a:lnTo>
                        <a:pt x="151" y="8"/>
                      </a:lnTo>
                      <a:lnTo>
                        <a:pt x="151" y="8"/>
                      </a:lnTo>
                      <a:lnTo>
                        <a:pt x="151" y="8"/>
                      </a:lnTo>
                      <a:lnTo>
                        <a:pt x="153" y="8"/>
                      </a:lnTo>
                      <a:lnTo>
                        <a:pt x="153" y="8"/>
                      </a:lnTo>
                      <a:lnTo>
                        <a:pt x="155" y="8"/>
                      </a:lnTo>
                      <a:lnTo>
                        <a:pt x="155" y="8"/>
                      </a:lnTo>
                      <a:lnTo>
                        <a:pt x="155" y="8"/>
                      </a:lnTo>
                      <a:lnTo>
                        <a:pt x="157" y="8"/>
                      </a:lnTo>
                      <a:lnTo>
                        <a:pt x="157" y="8"/>
                      </a:lnTo>
                      <a:lnTo>
                        <a:pt x="157" y="8"/>
                      </a:lnTo>
                      <a:lnTo>
                        <a:pt x="159" y="8"/>
                      </a:lnTo>
                      <a:lnTo>
                        <a:pt x="159" y="8"/>
                      </a:lnTo>
                      <a:lnTo>
                        <a:pt x="161" y="8"/>
                      </a:lnTo>
                      <a:lnTo>
                        <a:pt x="161" y="8"/>
                      </a:lnTo>
                      <a:lnTo>
                        <a:pt x="161" y="8"/>
                      </a:lnTo>
                      <a:lnTo>
                        <a:pt x="163" y="8"/>
                      </a:lnTo>
                      <a:lnTo>
                        <a:pt x="163" y="8"/>
                      </a:lnTo>
                      <a:lnTo>
                        <a:pt x="163" y="8"/>
                      </a:lnTo>
                      <a:lnTo>
                        <a:pt x="165" y="8"/>
                      </a:lnTo>
                      <a:lnTo>
                        <a:pt x="165" y="8"/>
                      </a:lnTo>
                      <a:lnTo>
                        <a:pt x="167" y="8"/>
                      </a:lnTo>
                      <a:lnTo>
                        <a:pt x="167" y="8"/>
                      </a:lnTo>
                      <a:lnTo>
                        <a:pt x="167" y="8"/>
                      </a:lnTo>
                      <a:lnTo>
                        <a:pt x="168" y="8"/>
                      </a:lnTo>
                      <a:lnTo>
                        <a:pt x="168" y="8"/>
                      </a:lnTo>
                      <a:lnTo>
                        <a:pt x="168" y="8"/>
                      </a:lnTo>
                      <a:lnTo>
                        <a:pt x="170" y="8"/>
                      </a:lnTo>
                      <a:lnTo>
                        <a:pt x="170" y="8"/>
                      </a:lnTo>
                      <a:lnTo>
                        <a:pt x="172" y="8"/>
                      </a:lnTo>
                      <a:lnTo>
                        <a:pt x="172" y="8"/>
                      </a:lnTo>
                      <a:lnTo>
                        <a:pt x="172" y="8"/>
                      </a:lnTo>
                      <a:lnTo>
                        <a:pt x="174" y="8"/>
                      </a:lnTo>
                      <a:lnTo>
                        <a:pt x="174" y="8"/>
                      </a:lnTo>
                      <a:lnTo>
                        <a:pt x="176" y="8"/>
                      </a:lnTo>
                      <a:lnTo>
                        <a:pt x="176" y="8"/>
                      </a:lnTo>
                      <a:lnTo>
                        <a:pt x="176" y="8"/>
                      </a:lnTo>
                      <a:lnTo>
                        <a:pt x="178" y="8"/>
                      </a:lnTo>
                      <a:lnTo>
                        <a:pt x="178" y="8"/>
                      </a:lnTo>
                      <a:lnTo>
                        <a:pt x="178" y="8"/>
                      </a:lnTo>
                      <a:lnTo>
                        <a:pt x="180" y="8"/>
                      </a:lnTo>
                      <a:lnTo>
                        <a:pt x="180" y="8"/>
                      </a:lnTo>
                      <a:lnTo>
                        <a:pt x="182" y="8"/>
                      </a:lnTo>
                      <a:lnTo>
                        <a:pt x="182" y="8"/>
                      </a:lnTo>
                      <a:lnTo>
                        <a:pt x="182" y="8"/>
                      </a:lnTo>
                      <a:lnTo>
                        <a:pt x="184" y="8"/>
                      </a:lnTo>
                      <a:lnTo>
                        <a:pt x="184" y="8"/>
                      </a:lnTo>
                      <a:lnTo>
                        <a:pt x="184" y="8"/>
                      </a:lnTo>
                      <a:lnTo>
                        <a:pt x="186" y="8"/>
                      </a:lnTo>
                      <a:lnTo>
                        <a:pt x="186" y="8"/>
                      </a:lnTo>
                      <a:lnTo>
                        <a:pt x="188" y="8"/>
                      </a:lnTo>
                      <a:lnTo>
                        <a:pt x="188" y="8"/>
                      </a:lnTo>
                      <a:lnTo>
                        <a:pt x="188" y="8"/>
                      </a:lnTo>
                      <a:lnTo>
                        <a:pt x="190" y="8"/>
                      </a:lnTo>
                      <a:lnTo>
                        <a:pt x="190" y="8"/>
                      </a:lnTo>
                      <a:lnTo>
                        <a:pt x="190" y="8"/>
                      </a:lnTo>
                      <a:lnTo>
                        <a:pt x="191" y="8"/>
                      </a:lnTo>
                      <a:lnTo>
                        <a:pt x="191" y="8"/>
                      </a:lnTo>
                      <a:lnTo>
                        <a:pt x="193" y="8"/>
                      </a:lnTo>
                      <a:lnTo>
                        <a:pt x="193" y="8"/>
                      </a:lnTo>
                      <a:lnTo>
                        <a:pt x="193" y="8"/>
                      </a:lnTo>
                      <a:lnTo>
                        <a:pt x="195" y="8"/>
                      </a:lnTo>
                      <a:lnTo>
                        <a:pt x="195" y="8"/>
                      </a:lnTo>
                      <a:lnTo>
                        <a:pt x="195" y="8"/>
                      </a:lnTo>
                      <a:lnTo>
                        <a:pt x="197" y="8"/>
                      </a:lnTo>
                      <a:lnTo>
                        <a:pt x="197" y="8"/>
                      </a:lnTo>
                      <a:lnTo>
                        <a:pt x="199" y="8"/>
                      </a:lnTo>
                      <a:lnTo>
                        <a:pt x="199" y="8"/>
                      </a:lnTo>
                      <a:lnTo>
                        <a:pt x="199" y="8"/>
                      </a:lnTo>
                      <a:lnTo>
                        <a:pt x="201" y="8"/>
                      </a:lnTo>
                      <a:lnTo>
                        <a:pt x="201" y="8"/>
                      </a:lnTo>
                      <a:lnTo>
                        <a:pt x="201" y="8"/>
                      </a:lnTo>
                      <a:lnTo>
                        <a:pt x="203" y="8"/>
                      </a:lnTo>
                      <a:lnTo>
                        <a:pt x="203" y="8"/>
                      </a:lnTo>
                      <a:lnTo>
                        <a:pt x="205" y="8"/>
                      </a:lnTo>
                      <a:lnTo>
                        <a:pt x="205" y="8"/>
                      </a:lnTo>
                      <a:lnTo>
                        <a:pt x="205" y="8"/>
                      </a:lnTo>
                      <a:lnTo>
                        <a:pt x="207" y="8"/>
                      </a:lnTo>
                      <a:lnTo>
                        <a:pt x="207" y="8"/>
                      </a:lnTo>
                      <a:lnTo>
                        <a:pt x="209" y="8"/>
                      </a:lnTo>
                      <a:lnTo>
                        <a:pt x="209" y="8"/>
                      </a:lnTo>
                      <a:lnTo>
                        <a:pt x="209" y="8"/>
                      </a:lnTo>
                      <a:lnTo>
                        <a:pt x="211" y="8"/>
                      </a:lnTo>
                      <a:lnTo>
                        <a:pt x="211" y="8"/>
                      </a:lnTo>
                      <a:lnTo>
                        <a:pt x="211" y="8"/>
                      </a:lnTo>
                      <a:lnTo>
                        <a:pt x="212" y="8"/>
                      </a:lnTo>
                      <a:lnTo>
                        <a:pt x="212" y="8"/>
                      </a:lnTo>
                      <a:lnTo>
                        <a:pt x="214" y="8"/>
                      </a:lnTo>
                      <a:lnTo>
                        <a:pt x="214" y="8"/>
                      </a:lnTo>
                      <a:lnTo>
                        <a:pt x="214" y="8"/>
                      </a:lnTo>
                      <a:lnTo>
                        <a:pt x="216" y="8"/>
                      </a:lnTo>
                      <a:lnTo>
                        <a:pt x="216" y="8"/>
                      </a:lnTo>
                      <a:lnTo>
                        <a:pt x="216" y="8"/>
                      </a:lnTo>
                      <a:lnTo>
                        <a:pt x="218" y="8"/>
                      </a:lnTo>
                      <a:lnTo>
                        <a:pt x="218" y="8"/>
                      </a:lnTo>
                      <a:lnTo>
                        <a:pt x="220" y="8"/>
                      </a:lnTo>
                      <a:lnTo>
                        <a:pt x="220" y="8"/>
                      </a:lnTo>
                      <a:lnTo>
                        <a:pt x="220" y="8"/>
                      </a:lnTo>
                      <a:lnTo>
                        <a:pt x="222" y="8"/>
                      </a:lnTo>
                      <a:lnTo>
                        <a:pt x="222" y="8"/>
                      </a:lnTo>
                      <a:lnTo>
                        <a:pt x="222" y="8"/>
                      </a:lnTo>
                      <a:lnTo>
                        <a:pt x="224" y="8"/>
                      </a:lnTo>
                      <a:lnTo>
                        <a:pt x="224" y="8"/>
                      </a:lnTo>
                      <a:lnTo>
                        <a:pt x="226" y="8"/>
                      </a:lnTo>
                      <a:lnTo>
                        <a:pt x="226" y="8"/>
                      </a:lnTo>
                      <a:lnTo>
                        <a:pt x="226" y="8"/>
                      </a:lnTo>
                      <a:lnTo>
                        <a:pt x="228" y="8"/>
                      </a:lnTo>
                      <a:lnTo>
                        <a:pt x="228" y="8"/>
                      </a:lnTo>
                      <a:lnTo>
                        <a:pt x="228" y="8"/>
                      </a:lnTo>
                      <a:lnTo>
                        <a:pt x="230" y="8"/>
                      </a:lnTo>
                      <a:lnTo>
                        <a:pt x="230" y="8"/>
                      </a:lnTo>
                      <a:lnTo>
                        <a:pt x="232" y="8"/>
                      </a:lnTo>
                      <a:lnTo>
                        <a:pt x="232" y="8"/>
                      </a:lnTo>
                      <a:lnTo>
                        <a:pt x="232" y="8"/>
                      </a:lnTo>
                      <a:lnTo>
                        <a:pt x="234" y="8"/>
                      </a:lnTo>
                      <a:lnTo>
                        <a:pt x="234" y="8"/>
                      </a:lnTo>
                      <a:lnTo>
                        <a:pt x="235" y="8"/>
                      </a:lnTo>
                      <a:lnTo>
                        <a:pt x="235" y="8"/>
                      </a:lnTo>
                      <a:lnTo>
                        <a:pt x="235" y="8"/>
                      </a:lnTo>
                      <a:lnTo>
                        <a:pt x="237" y="8"/>
                      </a:lnTo>
                      <a:lnTo>
                        <a:pt x="237" y="8"/>
                      </a:lnTo>
                      <a:lnTo>
                        <a:pt x="237" y="8"/>
                      </a:lnTo>
                      <a:lnTo>
                        <a:pt x="239" y="8"/>
                      </a:lnTo>
                      <a:lnTo>
                        <a:pt x="239" y="8"/>
                      </a:lnTo>
                      <a:lnTo>
                        <a:pt x="241" y="8"/>
                      </a:lnTo>
                      <a:lnTo>
                        <a:pt x="241" y="8"/>
                      </a:lnTo>
                      <a:lnTo>
                        <a:pt x="241" y="8"/>
                      </a:lnTo>
                      <a:lnTo>
                        <a:pt x="243" y="8"/>
                      </a:lnTo>
                      <a:lnTo>
                        <a:pt x="243" y="8"/>
                      </a:lnTo>
                      <a:lnTo>
                        <a:pt x="243" y="8"/>
                      </a:lnTo>
                      <a:lnTo>
                        <a:pt x="245" y="8"/>
                      </a:lnTo>
                      <a:lnTo>
                        <a:pt x="245" y="8"/>
                      </a:lnTo>
                      <a:lnTo>
                        <a:pt x="247" y="8"/>
                      </a:lnTo>
                      <a:lnTo>
                        <a:pt x="247" y="8"/>
                      </a:lnTo>
                      <a:lnTo>
                        <a:pt x="247" y="8"/>
                      </a:lnTo>
                      <a:lnTo>
                        <a:pt x="249" y="8"/>
                      </a:lnTo>
                      <a:lnTo>
                        <a:pt x="249" y="8"/>
                      </a:lnTo>
                      <a:lnTo>
                        <a:pt x="249" y="8"/>
                      </a:lnTo>
                      <a:lnTo>
                        <a:pt x="251" y="8"/>
                      </a:lnTo>
                      <a:lnTo>
                        <a:pt x="251" y="8"/>
                      </a:lnTo>
                      <a:lnTo>
                        <a:pt x="253" y="8"/>
                      </a:lnTo>
                      <a:lnTo>
                        <a:pt x="253" y="8"/>
                      </a:lnTo>
                      <a:lnTo>
                        <a:pt x="253" y="8"/>
                      </a:lnTo>
                      <a:lnTo>
                        <a:pt x="255" y="8"/>
                      </a:lnTo>
                      <a:lnTo>
                        <a:pt x="255" y="8"/>
                      </a:lnTo>
                      <a:lnTo>
                        <a:pt x="255" y="8"/>
                      </a:lnTo>
                      <a:lnTo>
                        <a:pt x="256" y="8"/>
                      </a:lnTo>
                      <a:lnTo>
                        <a:pt x="256" y="8"/>
                      </a:lnTo>
                      <a:lnTo>
                        <a:pt x="258" y="8"/>
                      </a:lnTo>
                      <a:lnTo>
                        <a:pt x="258" y="8"/>
                      </a:lnTo>
                      <a:lnTo>
                        <a:pt x="258" y="8"/>
                      </a:lnTo>
                      <a:lnTo>
                        <a:pt x="260" y="8"/>
                      </a:lnTo>
                      <a:lnTo>
                        <a:pt x="260" y="8"/>
                      </a:lnTo>
                      <a:lnTo>
                        <a:pt x="260" y="8"/>
                      </a:lnTo>
                      <a:lnTo>
                        <a:pt x="262" y="8"/>
                      </a:lnTo>
                      <a:lnTo>
                        <a:pt x="262" y="8"/>
                      </a:lnTo>
                      <a:lnTo>
                        <a:pt x="264" y="8"/>
                      </a:lnTo>
                      <a:lnTo>
                        <a:pt x="264" y="8"/>
                      </a:lnTo>
                      <a:lnTo>
                        <a:pt x="264" y="8"/>
                      </a:lnTo>
                      <a:lnTo>
                        <a:pt x="266" y="8"/>
                      </a:lnTo>
                      <a:lnTo>
                        <a:pt x="266" y="8"/>
                      </a:lnTo>
                      <a:lnTo>
                        <a:pt x="268" y="8"/>
                      </a:lnTo>
                      <a:lnTo>
                        <a:pt x="268" y="8"/>
                      </a:lnTo>
                      <a:lnTo>
                        <a:pt x="268" y="8"/>
                      </a:lnTo>
                      <a:lnTo>
                        <a:pt x="270" y="8"/>
                      </a:lnTo>
                      <a:lnTo>
                        <a:pt x="270" y="8"/>
                      </a:lnTo>
                      <a:lnTo>
                        <a:pt x="270" y="8"/>
                      </a:lnTo>
                      <a:lnTo>
                        <a:pt x="272" y="8"/>
                      </a:lnTo>
                      <a:lnTo>
                        <a:pt x="272" y="8"/>
                      </a:lnTo>
                      <a:lnTo>
                        <a:pt x="274" y="8"/>
                      </a:lnTo>
                      <a:lnTo>
                        <a:pt x="274" y="8"/>
                      </a:lnTo>
                      <a:lnTo>
                        <a:pt x="274" y="8"/>
                      </a:lnTo>
                      <a:lnTo>
                        <a:pt x="276" y="8"/>
                      </a:lnTo>
                      <a:lnTo>
                        <a:pt x="276" y="8"/>
                      </a:lnTo>
                      <a:lnTo>
                        <a:pt x="276" y="8"/>
                      </a:lnTo>
                      <a:lnTo>
                        <a:pt x="278" y="8"/>
                      </a:lnTo>
                      <a:lnTo>
                        <a:pt x="278" y="8"/>
                      </a:lnTo>
                      <a:lnTo>
                        <a:pt x="279" y="8"/>
                      </a:lnTo>
                      <a:lnTo>
                        <a:pt x="279" y="8"/>
                      </a:lnTo>
                      <a:lnTo>
                        <a:pt x="279" y="8"/>
                      </a:lnTo>
                      <a:lnTo>
                        <a:pt x="281" y="8"/>
                      </a:lnTo>
                      <a:lnTo>
                        <a:pt x="281" y="8"/>
                      </a:lnTo>
                      <a:lnTo>
                        <a:pt x="281" y="8"/>
                      </a:lnTo>
                      <a:lnTo>
                        <a:pt x="283" y="8"/>
                      </a:lnTo>
                      <a:lnTo>
                        <a:pt x="283" y="8"/>
                      </a:lnTo>
                      <a:lnTo>
                        <a:pt x="285" y="8"/>
                      </a:lnTo>
                      <a:lnTo>
                        <a:pt x="285" y="8"/>
                      </a:lnTo>
                      <a:lnTo>
                        <a:pt x="285" y="8"/>
                      </a:lnTo>
                      <a:lnTo>
                        <a:pt x="287" y="8"/>
                      </a:lnTo>
                      <a:lnTo>
                        <a:pt x="287" y="8"/>
                      </a:lnTo>
                      <a:lnTo>
                        <a:pt x="287" y="8"/>
                      </a:lnTo>
                      <a:lnTo>
                        <a:pt x="289" y="8"/>
                      </a:lnTo>
                      <a:lnTo>
                        <a:pt x="289" y="8"/>
                      </a:lnTo>
                      <a:lnTo>
                        <a:pt x="291" y="8"/>
                      </a:lnTo>
                      <a:lnTo>
                        <a:pt x="291" y="8"/>
                      </a:lnTo>
                      <a:lnTo>
                        <a:pt x="291" y="8"/>
                      </a:lnTo>
                      <a:lnTo>
                        <a:pt x="293" y="8"/>
                      </a:lnTo>
                      <a:lnTo>
                        <a:pt x="293" y="8"/>
                      </a:lnTo>
                      <a:lnTo>
                        <a:pt x="295" y="8"/>
                      </a:lnTo>
                      <a:lnTo>
                        <a:pt x="295" y="8"/>
                      </a:lnTo>
                      <a:lnTo>
                        <a:pt x="295" y="8"/>
                      </a:lnTo>
                      <a:lnTo>
                        <a:pt x="297" y="8"/>
                      </a:lnTo>
                      <a:lnTo>
                        <a:pt x="297" y="8"/>
                      </a:lnTo>
                      <a:lnTo>
                        <a:pt x="297" y="8"/>
                      </a:lnTo>
                      <a:lnTo>
                        <a:pt x="299" y="8"/>
                      </a:lnTo>
                      <a:lnTo>
                        <a:pt x="299" y="8"/>
                      </a:lnTo>
                      <a:lnTo>
                        <a:pt x="301" y="8"/>
                      </a:lnTo>
                      <a:lnTo>
                        <a:pt x="301" y="8"/>
                      </a:lnTo>
                      <a:lnTo>
                        <a:pt x="301" y="8"/>
                      </a:lnTo>
                      <a:lnTo>
                        <a:pt x="302" y="8"/>
                      </a:lnTo>
                      <a:lnTo>
                        <a:pt x="302" y="8"/>
                      </a:lnTo>
                      <a:lnTo>
                        <a:pt x="302" y="8"/>
                      </a:lnTo>
                      <a:lnTo>
                        <a:pt x="304" y="8"/>
                      </a:lnTo>
                      <a:lnTo>
                        <a:pt x="304" y="8"/>
                      </a:lnTo>
                      <a:lnTo>
                        <a:pt x="306" y="8"/>
                      </a:lnTo>
                      <a:lnTo>
                        <a:pt x="306" y="8"/>
                      </a:lnTo>
                      <a:lnTo>
                        <a:pt x="306" y="8"/>
                      </a:lnTo>
                      <a:lnTo>
                        <a:pt x="308" y="8"/>
                      </a:lnTo>
                      <a:lnTo>
                        <a:pt x="308" y="8"/>
                      </a:lnTo>
                      <a:lnTo>
                        <a:pt x="308" y="8"/>
                      </a:lnTo>
                      <a:lnTo>
                        <a:pt x="310" y="8"/>
                      </a:lnTo>
                      <a:lnTo>
                        <a:pt x="310" y="8"/>
                      </a:lnTo>
                      <a:lnTo>
                        <a:pt x="312" y="8"/>
                      </a:lnTo>
                      <a:lnTo>
                        <a:pt x="312" y="8"/>
                      </a:lnTo>
                      <a:lnTo>
                        <a:pt x="312" y="8"/>
                      </a:lnTo>
                      <a:lnTo>
                        <a:pt x="314" y="8"/>
                      </a:lnTo>
                      <a:lnTo>
                        <a:pt x="314" y="8"/>
                      </a:lnTo>
                      <a:lnTo>
                        <a:pt x="314" y="8"/>
                      </a:lnTo>
                      <a:lnTo>
                        <a:pt x="316" y="8"/>
                      </a:lnTo>
                      <a:lnTo>
                        <a:pt x="316" y="8"/>
                      </a:lnTo>
                      <a:lnTo>
                        <a:pt x="318" y="8"/>
                      </a:lnTo>
                      <a:lnTo>
                        <a:pt x="318" y="8"/>
                      </a:lnTo>
                      <a:lnTo>
                        <a:pt x="318" y="8"/>
                      </a:lnTo>
                      <a:lnTo>
                        <a:pt x="320" y="8"/>
                      </a:lnTo>
                      <a:lnTo>
                        <a:pt x="320" y="8"/>
                      </a:lnTo>
                      <a:lnTo>
                        <a:pt x="322" y="8"/>
                      </a:lnTo>
                      <a:lnTo>
                        <a:pt x="322" y="8"/>
                      </a:lnTo>
                      <a:lnTo>
                        <a:pt x="322" y="8"/>
                      </a:lnTo>
                      <a:lnTo>
                        <a:pt x="323" y="8"/>
                      </a:lnTo>
                      <a:lnTo>
                        <a:pt x="323" y="8"/>
                      </a:lnTo>
                      <a:lnTo>
                        <a:pt x="323" y="8"/>
                      </a:lnTo>
                      <a:lnTo>
                        <a:pt x="325" y="8"/>
                      </a:lnTo>
                      <a:lnTo>
                        <a:pt x="325" y="8"/>
                      </a:lnTo>
                      <a:lnTo>
                        <a:pt x="327" y="8"/>
                      </a:lnTo>
                      <a:lnTo>
                        <a:pt x="327" y="8"/>
                      </a:lnTo>
                      <a:lnTo>
                        <a:pt x="327" y="8"/>
                      </a:lnTo>
                      <a:lnTo>
                        <a:pt x="329" y="8"/>
                      </a:lnTo>
                      <a:lnTo>
                        <a:pt x="329" y="8"/>
                      </a:lnTo>
                      <a:lnTo>
                        <a:pt x="329" y="8"/>
                      </a:lnTo>
                      <a:lnTo>
                        <a:pt x="331" y="8"/>
                      </a:lnTo>
                      <a:lnTo>
                        <a:pt x="331" y="8"/>
                      </a:lnTo>
                      <a:lnTo>
                        <a:pt x="333" y="8"/>
                      </a:lnTo>
                      <a:lnTo>
                        <a:pt x="333" y="8"/>
                      </a:lnTo>
                      <a:lnTo>
                        <a:pt x="333" y="8"/>
                      </a:lnTo>
                      <a:lnTo>
                        <a:pt x="335" y="8"/>
                      </a:lnTo>
                      <a:lnTo>
                        <a:pt x="335" y="8"/>
                      </a:lnTo>
                      <a:lnTo>
                        <a:pt x="335" y="8"/>
                      </a:lnTo>
                      <a:lnTo>
                        <a:pt x="337" y="8"/>
                      </a:lnTo>
                      <a:lnTo>
                        <a:pt x="337" y="8"/>
                      </a:lnTo>
                      <a:lnTo>
                        <a:pt x="339" y="8"/>
                      </a:lnTo>
                      <a:lnTo>
                        <a:pt x="339" y="8"/>
                      </a:lnTo>
                      <a:lnTo>
                        <a:pt x="339" y="8"/>
                      </a:lnTo>
                      <a:lnTo>
                        <a:pt x="341" y="8"/>
                      </a:lnTo>
                      <a:lnTo>
                        <a:pt x="341" y="8"/>
                      </a:lnTo>
                      <a:lnTo>
                        <a:pt x="341" y="8"/>
                      </a:lnTo>
                      <a:lnTo>
                        <a:pt x="343" y="8"/>
                      </a:lnTo>
                      <a:lnTo>
                        <a:pt x="343" y="8"/>
                      </a:lnTo>
                      <a:lnTo>
                        <a:pt x="345" y="8"/>
                      </a:lnTo>
                      <a:lnTo>
                        <a:pt x="345" y="8"/>
                      </a:lnTo>
                      <a:lnTo>
                        <a:pt x="345" y="8"/>
                      </a:lnTo>
                      <a:lnTo>
                        <a:pt x="346" y="8"/>
                      </a:lnTo>
                      <a:lnTo>
                        <a:pt x="346" y="8"/>
                      </a:lnTo>
                      <a:lnTo>
                        <a:pt x="346" y="8"/>
                      </a:lnTo>
                      <a:lnTo>
                        <a:pt x="348" y="8"/>
                      </a:lnTo>
                      <a:lnTo>
                        <a:pt x="348" y="8"/>
                      </a:lnTo>
                      <a:lnTo>
                        <a:pt x="350" y="8"/>
                      </a:lnTo>
                      <a:lnTo>
                        <a:pt x="350" y="8"/>
                      </a:lnTo>
                      <a:lnTo>
                        <a:pt x="350" y="8"/>
                      </a:lnTo>
                      <a:lnTo>
                        <a:pt x="352" y="8"/>
                      </a:lnTo>
                      <a:lnTo>
                        <a:pt x="352" y="8"/>
                      </a:lnTo>
                      <a:lnTo>
                        <a:pt x="354" y="8"/>
                      </a:lnTo>
                      <a:lnTo>
                        <a:pt x="354" y="8"/>
                      </a:lnTo>
                      <a:lnTo>
                        <a:pt x="354" y="8"/>
                      </a:lnTo>
                      <a:lnTo>
                        <a:pt x="356" y="8"/>
                      </a:lnTo>
                      <a:lnTo>
                        <a:pt x="356" y="8"/>
                      </a:lnTo>
                      <a:lnTo>
                        <a:pt x="356" y="8"/>
                      </a:lnTo>
                      <a:lnTo>
                        <a:pt x="358" y="8"/>
                      </a:lnTo>
                      <a:lnTo>
                        <a:pt x="358" y="8"/>
                      </a:lnTo>
                      <a:lnTo>
                        <a:pt x="360" y="8"/>
                      </a:lnTo>
                      <a:lnTo>
                        <a:pt x="360" y="8"/>
                      </a:lnTo>
                      <a:lnTo>
                        <a:pt x="360" y="8"/>
                      </a:lnTo>
                      <a:lnTo>
                        <a:pt x="362" y="8"/>
                      </a:lnTo>
                      <a:lnTo>
                        <a:pt x="362" y="8"/>
                      </a:lnTo>
                      <a:lnTo>
                        <a:pt x="362" y="8"/>
                      </a:lnTo>
                      <a:lnTo>
                        <a:pt x="364" y="8"/>
                      </a:lnTo>
                      <a:lnTo>
                        <a:pt x="364" y="8"/>
                      </a:lnTo>
                      <a:lnTo>
                        <a:pt x="366" y="8"/>
                      </a:lnTo>
                      <a:lnTo>
                        <a:pt x="366" y="8"/>
                      </a:lnTo>
                      <a:lnTo>
                        <a:pt x="366" y="8"/>
                      </a:lnTo>
                      <a:lnTo>
                        <a:pt x="367" y="8"/>
                      </a:lnTo>
                      <a:lnTo>
                        <a:pt x="367" y="8"/>
                      </a:lnTo>
                      <a:lnTo>
                        <a:pt x="367" y="8"/>
                      </a:lnTo>
                      <a:lnTo>
                        <a:pt x="369" y="8"/>
                      </a:lnTo>
                      <a:lnTo>
                        <a:pt x="369" y="8"/>
                      </a:lnTo>
                      <a:lnTo>
                        <a:pt x="371" y="8"/>
                      </a:lnTo>
                      <a:lnTo>
                        <a:pt x="371" y="8"/>
                      </a:lnTo>
                      <a:lnTo>
                        <a:pt x="371" y="8"/>
                      </a:lnTo>
                      <a:lnTo>
                        <a:pt x="373" y="8"/>
                      </a:lnTo>
                      <a:lnTo>
                        <a:pt x="373" y="8"/>
                      </a:lnTo>
                      <a:lnTo>
                        <a:pt x="373" y="8"/>
                      </a:lnTo>
                      <a:lnTo>
                        <a:pt x="375" y="8"/>
                      </a:lnTo>
                      <a:lnTo>
                        <a:pt x="375" y="8"/>
                      </a:lnTo>
                      <a:lnTo>
                        <a:pt x="377" y="8"/>
                      </a:lnTo>
                      <a:lnTo>
                        <a:pt x="377" y="8"/>
                      </a:lnTo>
                      <a:lnTo>
                        <a:pt x="377" y="8"/>
                      </a:lnTo>
                      <a:lnTo>
                        <a:pt x="379" y="8"/>
                      </a:lnTo>
                      <a:lnTo>
                        <a:pt x="379" y="8"/>
                      </a:lnTo>
                      <a:lnTo>
                        <a:pt x="381" y="8"/>
                      </a:lnTo>
                      <a:lnTo>
                        <a:pt x="381" y="8"/>
                      </a:lnTo>
                      <a:lnTo>
                        <a:pt x="381" y="8"/>
                      </a:lnTo>
                      <a:lnTo>
                        <a:pt x="383" y="8"/>
                      </a:lnTo>
                      <a:lnTo>
                        <a:pt x="383" y="8"/>
                      </a:lnTo>
                      <a:lnTo>
                        <a:pt x="383" y="8"/>
                      </a:lnTo>
                      <a:lnTo>
                        <a:pt x="385" y="8"/>
                      </a:lnTo>
                      <a:lnTo>
                        <a:pt x="385" y="8"/>
                      </a:lnTo>
                      <a:lnTo>
                        <a:pt x="387" y="8"/>
                      </a:lnTo>
                      <a:lnTo>
                        <a:pt x="387" y="8"/>
                      </a:lnTo>
                      <a:lnTo>
                        <a:pt x="387" y="8"/>
                      </a:lnTo>
                      <a:lnTo>
                        <a:pt x="389" y="8"/>
                      </a:lnTo>
                      <a:lnTo>
                        <a:pt x="389" y="8"/>
                      </a:lnTo>
                      <a:lnTo>
                        <a:pt x="389" y="8"/>
                      </a:lnTo>
                      <a:lnTo>
                        <a:pt x="390" y="8"/>
                      </a:lnTo>
                      <a:lnTo>
                        <a:pt x="390" y="8"/>
                      </a:lnTo>
                      <a:lnTo>
                        <a:pt x="392" y="8"/>
                      </a:lnTo>
                      <a:lnTo>
                        <a:pt x="392" y="8"/>
                      </a:lnTo>
                      <a:lnTo>
                        <a:pt x="392" y="8"/>
                      </a:lnTo>
                      <a:lnTo>
                        <a:pt x="394" y="8"/>
                      </a:lnTo>
                      <a:lnTo>
                        <a:pt x="394" y="8"/>
                      </a:lnTo>
                      <a:lnTo>
                        <a:pt x="394" y="8"/>
                      </a:lnTo>
                      <a:lnTo>
                        <a:pt x="396" y="8"/>
                      </a:lnTo>
                      <a:lnTo>
                        <a:pt x="396" y="8"/>
                      </a:lnTo>
                      <a:lnTo>
                        <a:pt x="398" y="8"/>
                      </a:lnTo>
                      <a:lnTo>
                        <a:pt x="398" y="8"/>
                      </a:lnTo>
                      <a:lnTo>
                        <a:pt x="398" y="8"/>
                      </a:lnTo>
                      <a:lnTo>
                        <a:pt x="400" y="8"/>
                      </a:lnTo>
                      <a:lnTo>
                        <a:pt x="400" y="8"/>
                      </a:lnTo>
                      <a:lnTo>
                        <a:pt x="400" y="8"/>
                      </a:lnTo>
                      <a:lnTo>
                        <a:pt x="402" y="8"/>
                      </a:lnTo>
                      <a:lnTo>
                        <a:pt x="402" y="8"/>
                      </a:lnTo>
                      <a:lnTo>
                        <a:pt x="404" y="8"/>
                      </a:lnTo>
                      <a:lnTo>
                        <a:pt x="404" y="8"/>
                      </a:lnTo>
                      <a:lnTo>
                        <a:pt x="404" y="8"/>
                      </a:lnTo>
                      <a:lnTo>
                        <a:pt x="406" y="8"/>
                      </a:lnTo>
                      <a:lnTo>
                        <a:pt x="406" y="8"/>
                      </a:lnTo>
                      <a:lnTo>
                        <a:pt x="408" y="8"/>
                      </a:lnTo>
                      <a:lnTo>
                        <a:pt x="408" y="8"/>
                      </a:lnTo>
                      <a:lnTo>
                        <a:pt x="408" y="8"/>
                      </a:lnTo>
                      <a:lnTo>
                        <a:pt x="410" y="8"/>
                      </a:lnTo>
                      <a:lnTo>
                        <a:pt x="410" y="8"/>
                      </a:lnTo>
                      <a:lnTo>
                        <a:pt x="410" y="8"/>
                      </a:lnTo>
                      <a:lnTo>
                        <a:pt x="411" y="8"/>
                      </a:lnTo>
                      <a:lnTo>
                        <a:pt x="411" y="8"/>
                      </a:lnTo>
                      <a:lnTo>
                        <a:pt x="413" y="8"/>
                      </a:lnTo>
                      <a:lnTo>
                        <a:pt x="413" y="8"/>
                      </a:lnTo>
                      <a:lnTo>
                        <a:pt x="413" y="8"/>
                      </a:lnTo>
                      <a:lnTo>
                        <a:pt x="415" y="8"/>
                      </a:lnTo>
                      <a:lnTo>
                        <a:pt x="415" y="8"/>
                      </a:lnTo>
                      <a:lnTo>
                        <a:pt x="415" y="8"/>
                      </a:lnTo>
                      <a:lnTo>
                        <a:pt x="417" y="8"/>
                      </a:lnTo>
                      <a:lnTo>
                        <a:pt x="417" y="8"/>
                      </a:lnTo>
                      <a:lnTo>
                        <a:pt x="419" y="8"/>
                      </a:lnTo>
                      <a:lnTo>
                        <a:pt x="419" y="8"/>
                      </a:lnTo>
                      <a:lnTo>
                        <a:pt x="419" y="8"/>
                      </a:lnTo>
                      <a:lnTo>
                        <a:pt x="421" y="8"/>
                      </a:lnTo>
                      <a:lnTo>
                        <a:pt x="421" y="8"/>
                      </a:lnTo>
                      <a:lnTo>
                        <a:pt x="421" y="8"/>
                      </a:lnTo>
                      <a:lnTo>
                        <a:pt x="423" y="8"/>
                      </a:lnTo>
                      <a:lnTo>
                        <a:pt x="423" y="8"/>
                      </a:lnTo>
                      <a:lnTo>
                        <a:pt x="425" y="8"/>
                      </a:lnTo>
                      <a:lnTo>
                        <a:pt x="425" y="8"/>
                      </a:lnTo>
                      <a:lnTo>
                        <a:pt x="425" y="8"/>
                      </a:lnTo>
                      <a:lnTo>
                        <a:pt x="427" y="8"/>
                      </a:lnTo>
                      <a:lnTo>
                        <a:pt x="427" y="8"/>
                      </a:lnTo>
                      <a:lnTo>
                        <a:pt x="427" y="8"/>
                      </a:lnTo>
                      <a:lnTo>
                        <a:pt x="429" y="8"/>
                      </a:lnTo>
                      <a:lnTo>
                        <a:pt x="429" y="8"/>
                      </a:lnTo>
                      <a:lnTo>
                        <a:pt x="431" y="8"/>
                      </a:lnTo>
                      <a:lnTo>
                        <a:pt x="431" y="8"/>
                      </a:lnTo>
                      <a:lnTo>
                        <a:pt x="431" y="8"/>
                      </a:lnTo>
                      <a:lnTo>
                        <a:pt x="433" y="8"/>
                      </a:lnTo>
                      <a:lnTo>
                        <a:pt x="433" y="8"/>
                      </a:lnTo>
                      <a:lnTo>
                        <a:pt x="433" y="8"/>
                      </a:lnTo>
                      <a:lnTo>
                        <a:pt x="434" y="8"/>
                      </a:lnTo>
                      <a:lnTo>
                        <a:pt x="434" y="8"/>
                      </a:lnTo>
                      <a:lnTo>
                        <a:pt x="436" y="8"/>
                      </a:lnTo>
                      <a:lnTo>
                        <a:pt x="436" y="8"/>
                      </a:lnTo>
                      <a:lnTo>
                        <a:pt x="436" y="8"/>
                      </a:lnTo>
                      <a:lnTo>
                        <a:pt x="438" y="8"/>
                      </a:lnTo>
                      <a:lnTo>
                        <a:pt x="438" y="8"/>
                      </a:lnTo>
                      <a:lnTo>
                        <a:pt x="440" y="8"/>
                      </a:lnTo>
                      <a:lnTo>
                        <a:pt x="440" y="8"/>
                      </a:lnTo>
                      <a:lnTo>
                        <a:pt x="440" y="8"/>
                      </a:lnTo>
                      <a:lnTo>
                        <a:pt x="442" y="8"/>
                      </a:lnTo>
                      <a:lnTo>
                        <a:pt x="442" y="8"/>
                      </a:lnTo>
                      <a:lnTo>
                        <a:pt x="442" y="8"/>
                      </a:lnTo>
                      <a:lnTo>
                        <a:pt x="444" y="8"/>
                      </a:lnTo>
                      <a:lnTo>
                        <a:pt x="444" y="8"/>
                      </a:lnTo>
                      <a:lnTo>
                        <a:pt x="446" y="8"/>
                      </a:lnTo>
                      <a:lnTo>
                        <a:pt x="446" y="8"/>
                      </a:lnTo>
                      <a:lnTo>
                        <a:pt x="446" y="8"/>
                      </a:lnTo>
                      <a:lnTo>
                        <a:pt x="448" y="8"/>
                      </a:lnTo>
                      <a:lnTo>
                        <a:pt x="448" y="8"/>
                      </a:lnTo>
                      <a:lnTo>
                        <a:pt x="448" y="8"/>
                      </a:lnTo>
                      <a:lnTo>
                        <a:pt x="450" y="8"/>
                      </a:lnTo>
                      <a:lnTo>
                        <a:pt x="450" y="8"/>
                      </a:lnTo>
                      <a:lnTo>
                        <a:pt x="452" y="8"/>
                      </a:lnTo>
                      <a:lnTo>
                        <a:pt x="452" y="8"/>
                      </a:lnTo>
                      <a:lnTo>
                        <a:pt x="452" y="8"/>
                      </a:lnTo>
                      <a:lnTo>
                        <a:pt x="454" y="8"/>
                      </a:lnTo>
                      <a:lnTo>
                        <a:pt x="454" y="8"/>
                      </a:lnTo>
                      <a:lnTo>
                        <a:pt x="454" y="8"/>
                      </a:lnTo>
                      <a:lnTo>
                        <a:pt x="456" y="8"/>
                      </a:lnTo>
                      <a:lnTo>
                        <a:pt x="456" y="8"/>
                      </a:lnTo>
                      <a:lnTo>
                        <a:pt x="457" y="8"/>
                      </a:lnTo>
                      <a:lnTo>
                        <a:pt x="457" y="8"/>
                      </a:lnTo>
                      <a:lnTo>
                        <a:pt x="457" y="8"/>
                      </a:lnTo>
                      <a:lnTo>
                        <a:pt x="459" y="8"/>
                      </a:lnTo>
                      <a:lnTo>
                        <a:pt x="459" y="8"/>
                      </a:lnTo>
                      <a:lnTo>
                        <a:pt x="459" y="8"/>
                      </a:lnTo>
                      <a:lnTo>
                        <a:pt x="461" y="8"/>
                      </a:lnTo>
                      <a:lnTo>
                        <a:pt x="461" y="8"/>
                      </a:lnTo>
                      <a:lnTo>
                        <a:pt x="463" y="8"/>
                      </a:lnTo>
                      <a:lnTo>
                        <a:pt x="463" y="8"/>
                      </a:lnTo>
                      <a:lnTo>
                        <a:pt x="463" y="8"/>
                      </a:lnTo>
                      <a:lnTo>
                        <a:pt x="465" y="8"/>
                      </a:lnTo>
                      <a:lnTo>
                        <a:pt x="465" y="8"/>
                      </a:lnTo>
                      <a:lnTo>
                        <a:pt x="467" y="8"/>
                      </a:lnTo>
                      <a:lnTo>
                        <a:pt x="467" y="8"/>
                      </a:lnTo>
                      <a:lnTo>
                        <a:pt x="467" y="8"/>
                      </a:lnTo>
                      <a:lnTo>
                        <a:pt x="469" y="8"/>
                      </a:lnTo>
                      <a:lnTo>
                        <a:pt x="469" y="8"/>
                      </a:lnTo>
                      <a:lnTo>
                        <a:pt x="469" y="8"/>
                      </a:lnTo>
                      <a:lnTo>
                        <a:pt x="471" y="8"/>
                      </a:lnTo>
                      <a:lnTo>
                        <a:pt x="471" y="8"/>
                      </a:lnTo>
                      <a:lnTo>
                        <a:pt x="473" y="8"/>
                      </a:lnTo>
                      <a:lnTo>
                        <a:pt x="473" y="8"/>
                      </a:lnTo>
                      <a:lnTo>
                        <a:pt x="473" y="8"/>
                      </a:lnTo>
                      <a:lnTo>
                        <a:pt x="475" y="8"/>
                      </a:lnTo>
                      <a:lnTo>
                        <a:pt x="475" y="8"/>
                      </a:lnTo>
                      <a:lnTo>
                        <a:pt x="475" y="8"/>
                      </a:lnTo>
                      <a:lnTo>
                        <a:pt x="477" y="8"/>
                      </a:lnTo>
                      <a:lnTo>
                        <a:pt x="477" y="8"/>
                      </a:lnTo>
                      <a:lnTo>
                        <a:pt x="478" y="8"/>
                      </a:lnTo>
                      <a:lnTo>
                        <a:pt x="478" y="8"/>
                      </a:lnTo>
                      <a:lnTo>
                        <a:pt x="478" y="8"/>
                      </a:lnTo>
                      <a:lnTo>
                        <a:pt x="480" y="8"/>
                      </a:lnTo>
                      <a:lnTo>
                        <a:pt x="480" y="8"/>
                      </a:lnTo>
                      <a:lnTo>
                        <a:pt x="480" y="8"/>
                      </a:lnTo>
                      <a:lnTo>
                        <a:pt x="482" y="8"/>
                      </a:lnTo>
                      <a:lnTo>
                        <a:pt x="482" y="8"/>
                      </a:lnTo>
                      <a:lnTo>
                        <a:pt x="484" y="8"/>
                      </a:lnTo>
                      <a:lnTo>
                        <a:pt x="484" y="8"/>
                      </a:lnTo>
                      <a:lnTo>
                        <a:pt x="484" y="8"/>
                      </a:lnTo>
                      <a:lnTo>
                        <a:pt x="486" y="8"/>
                      </a:lnTo>
                      <a:lnTo>
                        <a:pt x="486" y="8"/>
                      </a:lnTo>
                      <a:lnTo>
                        <a:pt x="486" y="8"/>
                      </a:lnTo>
                      <a:lnTo>
                        <a:pt x="488" y="8"/>
                      </a:lnTo>
                      <a:lnTo>
                        <a:pt x="488" y="8"/>
                      </a:lnTo>
                      <a:lnTo>
                        <a:pt x="490" y="8"/>
                      </a:lnTo>
                      <a:lnTo>
                        <a:pt x="490" y="8"/>
                      </a:lnTo>
                      <a:lnTo>
                        <a:pt x="490" y="8"/>
                      </a:lnTo>
                      <a:lnTo>
                        <a:pt x="492" y="8"/>
                      </a:lnTo>
                      <a:lnTo>
                        <a:pt x="492" y="8"/>
                      </a:lnTo>
                      <a:lnTo>
                        <a:pt x="494" y="8"/>
                      </a:lnTo>
                      <a:lnTo>
                        <a:pt x="494" y="8"/>
                      </a:lnTo>
                      <a:lnTo>
                        <a:pt x="494" y="8"/>
                      </a:lnTo>
                      <a:lnTo>
                        <a:pt x="496" y="8"/>
                      </a:lnTo>
                      <a:lnTo>
                        <a:pt x="496" y="8"/>
                      </a:lnTo>
                      <a:lnTo>
                        <a:pt x="496" y="8"/>
                      </a:lnTo>
                      <a:lnTo>
                        <a:pt x="498" y="8"/>
                      </a:lnTo>
                      <a:lnTo>
                        <a:pt x="498" y="8"/>
                      </a:lnTo>
                      <a:lnTo>
                        <a:pt x="500" y="8"/>
                      </a:lnTo>
                      <a:lnTo>
                        <a:pt x="500" y="8"/>
                      </a:lnTo>
                      <a:lnTo>
                        <a:pt x="500" y="8"/>
                      </a:lnTo>
                      <a:lnTo>
                        <a:pt x="501" y="8"/>
                      </a:lnTo>
                      <a:lnTo>
                        <a:pt x="501" y="8"/>
                      </a:lnTo>
                      <a:lnTo>
                        <a:pt x="501" y="8"/>
                      </a:lnTo>
                      <a:lnTo>
                        <a:pt x="503" y="8"/>
                      </a:lnTo>
                      <a:lnTo>
                        <a:pt x="503" y="8"/>
                      </a:lnTo>
                      <a:lnTo>
                        <a:pt x="505" y="8"/>
                      </a:lnTo>
                      <a:lnTo>
                        <a:pt x="505" y="8"/>
                      </a:lnTo>
                      <a:lnTo>
                        <a:pt x="505" y="8"/>
                      </a:lnTo>
                      <a:lnTo>
                        <a:pt x="507" y="8"/>
                      </a:lnTo>
                      <a:lnTo>
                        <a:pt x="507" y="8"/>
                      </a:lnTo>
                      <a:lnTo>
                        <a:pt x="507" y="8"/>
                      </a:lnTo>
                      <a:lnTo>
                        <a:pt x="509" y="8"/>
                      </a:lnTo>
                      <a:lnTo>
                        <a:pt x="509" y="8"/>
                      </a:lnTo>
                      <a:lnTo>
                        <a:pt x="511" y="8"/>
                      </a:lnTo>
                      <a:lnTo>
                        <a:pt x="511" y="8"/>
                      </a:lnTo>
                      <a:lnTo>
                        <a:pt x="511" y="10"/>
                      </a:lnTo>
                      <a:lnTo>
                        <a:pt x="511" y="10"/>
                      </a:lnTo>
                      <a:lnTo>
                        <a:pt x="511" y="8"/>
                      </a:lnTo>
                      <a:lnTo>
                        <a:pt x="513" y="8"/>
                      </a:lnTo>
                      <a:lnTo>
                        <a:pt x="513" y="8"/>
                      </a:lnTo>
                      <a:lnTo>
                        <a:pt x="511" y="8"/>
                      </a:lnTo>
                      <a:lnTo>
                        <a:pt x="511" y="6"/>
                      </a:lnTo>
                      <a:lnTo>
                        <a:pt x="511" y="6"/>
                      </a:lnTo>
                      <a:lnTo>
                        <a:pt x="513" y="6"/>
                      </a:lnTo>
                      <a:lnTo>
                        <a:pt x="513" y="6"/>
                      </a:lnTo>
                      <a:lnTo>
                        <a:pt x="513" y="6"/>
                      </a:lnTo>
                      <a:lnTo>
                        <a:pt x="513" y="4"/>
                      </a:lnTo>
                      <a:lnTo>
                        <a:pt x="513" y="4"/>
                      </a:lnTo>
                      <a:lnTo>
                        <a:pt x="513" y="2"/>
                      </a:lnTo>
                      <a:lnTo>
                        <a:pt x="513" y="2"/>
                      </a:lnTo>
                      <a:lnTo>
                        <a:pt x="513" y="0"/>
                      </a:lnTo>
                      <a:lnTo>
                        <a:pt x="513" y="0"/>
                      </a:lnTo>
                      <a:lnTo>
                        <a:pt x="515" y="0"/>
                      </a:lnTo>
                      <a:lnTo>
                        <a:pt x="515" y="0"/>
                      </a:lnTo>
                      <a:lnTo>
                        <a:pt x="517" y="0"/>
                      </a:lnTo>
                      <a:lnTo>
                        <a:pt x="517" y="0"/>
                      </a:lnTo>
                      <a:lnTo>
                        <a:pt x="517" y="0"/>
                      </a:lnTo>
                      <a:lnTo>
                        <a:pt x="517" y="2"/>
                      </a:lnTo>
                      <a:lnTo>
                        <a:pt x="519" y="2"/>
                      </a:lnTo>
                      <a:lnTo>
                        <a:pt x="519" y="2"/>
                      </a:lnTo>
                      <a:lnTo>
                        <a:pt x="519" y="2"/>
                      </a:lnTo>
                      <a:lnTo>
                        <a:pt x="521" y="2"/>
                      </a:lnTo>
                      <a:lnTo>
                        <a:pt x="521" y="2"/>
                      </a:lnTo>
                      <a:lnTo>
                        <a:pt x="521" y="4"/>
                      </a:lnTo>
                      <a:lnTo>
                        <a:pt x="521" y="4"/>
                      </a:lnTo>
                      <a:lnTo>
                        <a:pt x="519" y="4"/>
                      </a:lnTo>
                      <a:lnTo>
                        <a:pt x="519" y="4"/>
                      </a:lnTo>
                      <a:lnTo>
                        <a:pt x="519" y="6"/>
                      </a:lnTo>
                      <a:lnTo>
                        <a:pt x="521" y="6"/>
                      </a:lnTo>
                      <a:lnTo>
                        <a:pt x="521" y="6"/>
                      </a:lnTo>
                      <a:lnTo>
                        <a:pt x="521" y="6"/>
                      </a:lnTo>
                      <a:lnTo>
                        <a:pt x="521" y="6"/>
                      </a:lnTo>
                      <a:lnTo>
                        <a:pt x="521" y="8"/>
                      </a:lnTo>
                      <a:lnTo>
                        <a:pt x="521" y="8"/>
                      </a:lnTo>
                      <a:lnTo>
                        <a:pt x="522" y="8"/>
                      </a:lnTo>
                      <a:lnTo>
                        <a:pt x="522" y="8"/>
                      </a:lnTo>
                      <a:lnTo>
                        <a:pt x="522" y="8"/>
                      </a:lnTo>
                      <a:lnTo>
                        <a:pt x="522" y="8"/>
                      </a:lnTo>
                      <a:lnTo>
                        <a:pt x="522" y="10"/>
                      </a:lnTo>
                      <a:lnTo>
                        <a:pt x="522" y="10"/>
                      </a:lnTo>
                      <a:lnTo>
                        <a:pt x="522" y="10"/>
                      </a:lnTo>
                      <a:lnTo>
                        <a:pt x="522" y="10"/>
                      </a:lnTo>
                      <a:lnTo>
                        <a:pt x="521" y="10"/>
                      </a:lnTo>
                      <a:lnTo>
                        <a:pt x="521" y="11"/>
                      </a:lnTo>
                      <a:lnTo>
                        <a:pt x="522" y="11"/>
                      </a:lnTo>
                      <a:lnTo>
                        <a:pt x="522" y="11"/>
                      </a:lnTo>
                      <a:lnTo>
                        <a:pt x="521" y="11"/>
                      </a:lnTo>
                      <a:lnTo>
                        <a:pt x="521" y="13"/>
                      </a:lnTo>
                      <a:lnTo>
                        <a:pt x="522" y="13"/>
                      </a:lnTo>
                      <a:lnTo>
                        <a:pt x="522" y="13"/>
                      </a:lnTo>
                      <a:lnTo>
                        <a:pt x="522" y="13"/>
                      </a:lnTo>
                      <a:lnTo>
                        <a:pt x="522" y="13"/>
                      </a:lnTo>
                      <a:lnTo>
                        <a:pt x="522" y="13"/>
                      </a:lnTo>
                      <a:lnTo>
                        <a:pt x="524" y="13"/>
                      </a:lnTo>
                      <a:lnTo>
                        <a:pt x="524" y="13"/>
                      </a:lnTo>
                      <a:lnTo>
                        <a:pt x="526" y="13"/>
                      </a:lnTo>
                      <a:lnTo>
                        <a:pt x="526" y="13"/>
                      </a:lnTo>
                      <a:lnTo>
                        <a:pt x="526" y="13"/>
                      </a:lnTo>
                      <a:lnTo>
                        <a:pt x="528" y="13"/>
                      </a:lnTo>
                      <a:lnTo>
                        <a:pt x="528" y="13"/>
                      </a:lnTo>
                      <a:lnTo>
                        <a:pt x="528" y="13"/>
                      </a:lnTo>
                      <a:lnTo>
                        <a:pt x="528" y="15"/>
                      </a:lnTo>
                      <a:lnTo>
                        <a:pt x="530" y="15"/>
                      </a:lnTo>
                      <a:lnTo>
                        <a:pt x="530" y="15"/>
                      </a:lnTo>
                      <a:lnTo>
                        <a:pt x="532" y="15"/>
                      </a:lnTo>
                      <a:lnTo>
                        <a:pt x="532" y="15"/>
                      </a:lnTo>
                      <a:lnTo>
                        <a:pt x="532" y="15"/>
                      </a:lnTo>
                      <a:lnTo>
                        <a:pt x="532" y="15"/>
                      </a:lnTo>
                      <a:lnTo>
                        <a:pt x="534" y="15"/>
                      </a:lnTo>
                      <a:lnTo>
                        <a:pt x="534" y="15"/>
                      </a:lnTo>
                      <a:lnTo>
                        <a:pt x="534" y="15"/>
                      </a:lnTo>
                      <a:lnTo>
                        <a:pt x="536" y="15"/>
                      </a:lnTo>
                      <a:lnTo>
                        <a:pt x="536" y="15"/>
                      </a:lnTo>
                      <a:lnTo>
                        <a:pt x="536" y="17"/>
                      </a:lnTo>
                      <a:lnTo>
                        <a:pt x="538" y="17"/>
                      </a:lnTo>
                      <a:lnTo>
                        <a:pt x="538" y="17"/>
                      </a:lnTo>
                      <a:lnTo>
                        <a:pt x="538" y="19"/>
                      </a:lnTo>
                      <a:lnTo>
                        <a:pt x="538" y="19"/>
                      </a:lnTo>
                      <a:lnTo>
                        <a:pt x="538" y="19"/>
                      </a:lnTo>
                      <a:lnTo>
                        <a:pt x="540" y="19"/>
                      </a:lnTo>
                      <a:lnTo>
                        <a:pt x="540" y="17"/>
                      </a:lnTo>
                      <a:lnTo>
                        <a:pt x="540" y="17"/>
                      </a:lnTo>
                      <a:lnTo>
                        <a:pt x="540" y="17"/>
                      </a:lnTo>
                      <a:lnTo>
                        <a:pt x="542" y="17"/>
                      </a:lnTo>
                      <a:lnTo>
                        <a:pt x="542" y="17"/>
                      </a:lnTo>
                      <a:lnTo>
                        <a:pt x="544" y="17"/>
                      </a:lnTo>
                      <a:lnTo>
                        <a:pt x="544" y="17"/>
                      </a:lnTo>
                      <a:lnTo>
                        <a:pt x="544" y="17"/>
                      </a:lnTo>
                      <a:lnTo>
                        <a:pt x="544" y="15"/>
                      </a:lnTo>
                      <a:lnTo>
                        <a:pt x="544" y="15"/>
                      </a:lnTo>
                      <a:lnTo>
                        <a:pt x="545" y="15"/>
                      </a:lnTo>
                      <a:lnTo>
                        <a:pt x="545" y="15"/>
                      </a:lnTo>
                      <a:lnTo>
                        <a:pt x="545" y="15"/>
                      </a:lnTo>
                      <a:lnTo>
                        <a:pt x="545" y="15"/>
                      </a:lnTo>
                      <a:lnTo>
                        <a:pt x="547" y="15"/>
                      </a:lnTo>
                      <a:lnTo>
                        <a:pt x="547" y="15"/>
                      </a:lnTo>
                      <a:lnTo>
                        <a:pt x="547" y="15"/>
                      </a:lnTo>
                      <a:lnTo>
                        <a:pt x="549" y="15"/>
                      </a:lnTo>
                      <a:lnTo>
                        <a:pt x="549" y="15"/>
                      </a:lnTo>
                      <a:lnTo>
                        <a:pt x="549" y="15"/>
                      </a:lnTo>
                      <a:lnTo>
                        <a:pt x="551" y="15"/>
                      </a:lnTo>
                      <a:lnTo>
                        <a:pt x="551" y="15"/>
                      </a:lnTo>
                      <a:lnTo>
                        <a:pt x="553" y="15"/>
                      </a:lnTo>
                      <a:lnTo>
                        <a:pt x="553" y="17"/>
                      </a:lnTo>
                      <a:lnTo>
                        <a:pt x="553" y="17"/>
                      </a:lnTo>
                      <a:lnTo>
                        <a:pt x="553" y="17"/>
                      </a:lnTo>
                      <a:lnTo>
                        <a:pt x="555" y="17"/>
                      </a:lnTo>
                      <a:lnTo>
                        <a:pt x="555" y="17"/>
                      </a:lnTo>
                      <a:lnTo>
                        <a:pt x="555" y="17"/>
                      </a:lnTo>
                      <a:lnTo>
                        <a:pt x="555" y="17"/>
                      </a:lnTo>
                      <a:lnTo>
                        <a:pt x="557" y="17"/>
                      </a:lnTo>
                      <a:lnTo>
                        <a:pt x="557" y="17"/>
                      </a:lnTo>
                      <a:lnTo>
                        <a:pt x="557" y="19"/>
                      </a:lnTo>
                      <a:lnTo>
                        <a:pt x="557" y="19"/>
                      </a:lnTo>
                      <a:lnTo>
                        <a:pt x="555" y="19"/>
                      </a:lnTo>
                      <a:lnTo>
                        <a:pt x="555" y="19"/>
                      </a:lnTo>
                      <a:lnTo>
                        <a:pt x="557" y="19"/>
                      </a:lnTo>
                      <a:lnTo>
                        <a:pt x="557" y="19"/>
                      </a:lnTo>
                      <a:lnTo>
                        <a:pt x="559" y="19"/>
                      </a:lnTo>
                      <a:lnTo>
                        <a:pt x="559" y="19"/>
                      </a:lnTo>
                      <a:lnTo>
                        <a:pt x="559" y="19"/>
                      </a:lnTo>
                      <a:lnTo>
                        <a:pt x="559" y="21"/>
                      </a:lnTo>
                      <a:lnTo>
                        <a:pt x="561" y="21"/>
                      </a:lnTo>
                      <a:lnTo>
                        <a:pt x="561" y="21"/>
                      </a:lnTo>
                      <a:lnTo>
                        <a:pt x="561" y="21"/>
                      </a:lnTo>
                      <a:lnTo>
                        <a:pt x="561" y="23"/>
                      </a:lnTo>
                      <a:lnTo>
                        <a:pt x="561" y="23"/>
                      </a:lnTo>
                      <a:lnTo>
                        <a:pt x="561" y="23"/>
                      </a:lnTo>
                      <a:lnTo>
                        <a:pt x="561" y="23"/>
                      </a:lnTo>
                      <a:lnTo>
                        <a:pt x="563" y="23"/>
                      </a:lnTo>
                      <a:lnTo>
                        <a:pt x="563" y="23"/>
                      </a:lnTo>
                      <a:lnTo>
                        <a:pt x="563" y="23"/>
                      </a:lnTo>
                      <a:lnTo>
                        <a:pt x="563" y="23"/>
                      </a:lnTo>
                      <a:lnTo>
                        <a:pt x="563" y="21"/>
                      </a:lnTo>
                      <a:lnTo>
                        <a:pt x="563" y="21"/>
                      </a:lnTo>
                      <a:lnTo>
                        <a:pt x="563" y="21"/>
                      </a:lnTo>
                      <a:lnTo>
                        <a:pt x="565" y="21"/>
                      </a:lnTo>
                      <a:lnTo>
                        <a:pt x="565" y="21"/>
                      </a:lnTo>
                      <a:lnTo>
                        <a:pt x="565" y="21"/>
                      </a:lnTo>
                      <a:lnTo>
                        <a:pt x="565" y="21"/>
                      </a:lnTo>
                      <a:lnTo>
                        <a:pt x="565" y="21"/>
                      </a:lnTo>
                      <a:lnTo>
                        <a:pt x="566" y="21"/>
                      </a:lnTo>
                      <a:lnTo>
                        <a:pt x="566" y="21"/>
                      </a:lnTo>
                      <a:lnTo>
                        <a:pt x="566" y="21"/>
                      </a:lnTo>
                      <a:lnTo>
                        <a:pt x="566" y="21"/>
                      </a:lnTo>
                      <a:lnTo>
                        <a:pt x="566" y="23"/>
                      </a:lnTo>
                      <a:lnTo>
                        <a:pt x="566" y="23"/>
                      </a:lnTo>
                      <a:lnTo>
                        <a:pt x="568" y="23"/>
                      </a:lnTo>
                      <a:lnTo>
                        <a:pt x="568" y="23"/>
                      </a:lnTo>
                      <a:lnTo>
                        <a:pt x="570" y="23"/>
                      </a:lnTo>
                      <a:lnTo>
                        <a:pt x="570" y="25"/>
                      </a:lnTo>
                      <a:lnTo>
                        <a:pt x="570" y="25"/>
                      </a:lnTo>
                      <a:lnTo>
                        <a:pt x="570" y="25"/>
                      </a:lnTo>
                      <a:lnTo>
                        <a:pt x="572" y="25"/>
                      </a:lnTo>
                      <a:lnTo>
                        <a:pt x="572" y="25"/>
                      </a:lnTo>
                      <a:lnTo>
                        <a:pt x="572" y="25"/>
                      </a:lnTo>
                      <a:lnTo>
                        <a:pt x="572" y="25"/>
                      </a:lnTo>
                      <a:lnTo>
                        <a:pt x="572" y="27"/>
                      </a:lnTo>
                      <a:lnTo>
                        <a:pt x="574" y="27"/>
                      </a:lnTo>
                      <a:lnTo>
                        <a:pt x="574" y="27"/>
                      </a:lnTo>
                      <a:lnTo>
                        <a:pt x="574" y="27"/>
                      </a:lnTo>
                      <a:lnTo>
                        <a:pt x="576" y="27"/>
                      </a:lnTo>
                      <a:lnTo>
                        <a:pt x="576" y="29"/>
                      </a:lnTo>
                      <a:lnTo>
                        <a:pt x="576" y="29"/>
                      </a:lnTo>
                      <a:lnTo>
                        <a:pt x="576" y="27"/>
                      </a:lnTo>
                      <a:lnTo>
                        <a:pt x="576" y="27"/>
                      </a:lnTo>
                      <a:lnTo>
                        <a:pt x="578" y="27"/>
                      </a:lnTo>
                      <a:lnTo>
                        <a:pt x="578" y="29"/>
                      </a:lnTo>
                      <a:lnTo>
                        <a:pt x="578" y="29"/>
                      </a:lnTo>
                      <a:lnTo>
                        <a:pt x="580" y="29"/>
                      </a:lnTo>
                      <a:lnTo>
                        <a:pt x="580" y="27"/>
                      </a:lnTo>
                      <a:lnTo>
                        <a:pt x="580" y="27"/>
                      </a:lnTo>
                      <a:lnTo>
                        <a:pt x="580" y="27"/>
                      </a:lnTo>
                      <a:lnTo>
                        <a:pt x="582" y="27"/>
                      </a:lnTo>
                      <a:lnTo>
                        <a:pt x="582" y="27"/>
                      </a:lnTo>
                      <a:lnTo>
                        <a:pt x="582" y="27"/>
                      </a:lnTo>
                      <a:lnTo>
                        <a:pt x="582" y="27"/>
                      </a:lnTo>
                      <a:lnTo>
                        <a:pt x="582" y="25"/>
                      </a:lnTo>
                      <a:lnTo>
                        <a:pt x="584" y="25"/>
                      </a:lnTo>
                      <a:lnTo>
                        <a:pt x="584" y="25"/>
                      </a:lnTo>
                      <a:lnTo>
                        <a:pt x="586" y="25"/>
                      </a:lnTo>
                      <a:lnTo>
                        <a:pt x="586" y="25"/>
                      </a:lnTo>
                      <a:lnTo>
                        <a:pt x="586" y="25"/>
                      </a:lnTo>
                      <a:lnTo>
                        <a:pt x="586" y="25"/>
                      </a:lnTo>
                      <a:lnTo>
                        <a:pt x="588" y="25"/>
                      </a:lnTo>
                      <a:lnTo>
                        <a:pt x="588" y="23"/>
                      </a:lnTo>
                      <a:lnTo>
                        <a:pt x="588" y="23"/>
                      </a:lnTo>
                      <a:lnTo>
                        <a:pt x="588" y="23"/>
                      </a:lnTo>
                      <a:lnTo>
                        <a:pt x="588" y="25"/>
                      </a:lnTo>
                      <a:lnTo>
                        <a:pt x="588" y="25"/>
                      </a:lnTo>
                      <a:lnTo>
                        <a:pt x="589" y="25"/>
                      </a:lnTo>
                      <a:lnTo>
                        <a:pt x="589" y="27"/>
                      </a:lnTo>
                      <a:lnTo>
                        <a:pt x="589" y="27"/>
                      </a:lnTo>
                      <a:lnTo>
                        <a:pt x="589" y="27"/>
                      </a:lnTo>
                      <a:lnTo>
                        <a:pt x="591" y="27"/>
                      </a:lnTo>
                      <a:lnTo>
                        <a:pt x="591" y="27"/>
                      </a:lnTo>
                      <a:lnTo>
                        <a:pt x="591" y="27"/>
                      </a:lnTo>
                      <a:lnTo>
                        <a:pt x="591" y="27"/>
                      </a:lnTo>
                      <a:lnTo>
                        <a:pt x="593" y="27"/>
                      </a:lnTo>
                      <a:lnTo>
                        <a:pt x="593" y="27"/>
                      </a:lnTo>
                      <a:lnTo>
                        <a:pt x="593" y="27"/>
                      </a:lnTo>
                      <a:lnTo>
                        <a:pt x="593" y="27"/>
                      </a:lnTo>
                      <a:lnTo>
                        <a:pt x="595" y="27"/>
                      </a:lnTo>
                      <a:lnTo>
                        <a:pt x="595" y="27"/>
                      </a:lnTo>
                      <a:lnTo>
                        <a:pt x="597" y="27"/>
                      </a:lnTo>
                      <a:lnTo>
                        <a:pt x="597" y="27"/>
                      </a:lnTo>
                      <a:lnTo>
                        <a:pt x="597" y="27"/>
                      </a:lnTo>
                      <a:lnTo>
                        <a:pt x="599" y="27"/>
                      </a:lnTo>
                      <a:lnTo>
                        <a:pt x="599" y="27"/>
                      </a:lnTo>
                      <a:lnTo>
                        <a:pt x="599" y="27"/>
                      </a:lnTo>
                      <a:lnTo>
                        <a:pt x="599" y="27"/>
                      </a:lnTo>
                      <a:lnTo>
                        <a:pt x="601" y="27"/>
                      </a:lnTo>
                      <a:lnTo>
                        <a:pt x="601" y="27"/>
                      </a:lnTo>
                      <a:lnTo>
                        <a:pt x="601" y="27"/>
                      </a:lnTo>
                      <a:lnTo>
                        <a:pt x="603" y="27"/>
                      </a:lnTo>
                      <a:lnTo>
                        <a:pt x="603" y="27"/>
                      </a:lnTo>
                      <a:lnTo>
                        <a:pt x="603" y="29"/>
                      </a:lnTo>
                      <a:lnTo>
                        <a:pt x="603" y="29"/>
                      </a:lnTo>
                      <a:lnTo>
                        <a:pt x="603" y="29"/>
                      </a:lnTo>
                      <a:lnTo>
                        <a:pt x="605" y="29"/>
                      </a:lnTo>
                      <a:lnTo>
                        <a:pt x="605" y="29"/>
                      </a:lnTo>
                      <a:lnTo>
                        <a:pt x="607" y="29"/>
                      </a:lnTo>
                      <a:lnTo>
                        <a:pt x="607" y="29"/>
                      </a:lnTo>
                      <a:lnTo>
                        <a:pt x="607" y="29"/>
                      </a:lnTo>
                      <a:lnTo>
                        <a:pt x="609" y="29"/>
                      </a:lnTo>
                      <a:lnTo>
                        <a:pt x="609" y="29"/>
                      </a:lnTo>
                      <a:lnTo>
                        <a:pt x="609" y="29"/>
                      </a:lnTo>
                      <a:lnTo>
                        <a:pt x="610" y="29"/>
                      </a:lnTo>
                      <a:lnTo>
                        <a:pt x="610" y="29"/>
                      </a:lnTo>
                      <a:lnTo>
                        <a:pt x="612" y="29"/>
                      </a:lnTo>
                      <a:lnTo>
                        <a:pt x="612" y="29"/>
                      </a:lnTo>
                      <a:lnTo>
                        <a:pt x="612" y="29"/>
                      </a:lnTo>
                      <a:lnTo>
                        <a:pt x="612" y="29"/>
                      </a:lnTo>
                      <a:lnTo>
                        <a:pt x="612" y="29"/>
                      </a:lnTo>
                      <a:lnTo>
                        <a:pt x="612" y="29"/>
                      </a:lnTo>
                      <a:lnTo>
                        <a:pt x="610" y="29"/>
                      </a:lnTo>
                      <a:lnTo>
                        <a:pt x="610" y="29"/>
                      </a:lnTo>
                      <a:lnTo>
                        <a:pt x="609" y="29"/>
                      </a:lnTo>
                      <a:lnTo>
                        <a:pt x="609" y="31"/>
                      </a:lnTo>
                      <a:lnTo>
                        <a:pt x="609" y="31"/>
                      </a:lnTo>
                      <a:lnTo>
                        <a:pt x="609" y="31"/>
                      </a:lnTo>
                      <a:lnTo>
                        <a:pt x="609" y="31"/>
                      </a:lnTo>
                      <a:lnTo>
                        <a:pt x="607" y="31"/>
                      </a:lnTo>
                      <a:lnTo>
                        <a:pt x="607" y="31"/>
                      </a:lnTo>
                      <a:lnTo>
                        <a:pt x="607" y="31"/>
                      </a:lnTo>
                      <a:lnTo>
                        <a:pt x="607" y="33"/>
                      </a:lnTo>
                      <a:lnTo>
                        <a:pt x="605" y="33"/>
                      </a:lnTo>
                      <a:lnTo>
                        <a:pt x="605" y="33"/>
                      </a:lnTo>
                      <a:lnTo>
                        <a:pt x="603" y="33"/>
                      </a:lnTo>
                      <a:lnTo>
                        <a:pt x="603" y="33"/>
                      </a:lnTo>
                      <a:lnTo>
                        <a:pt x="603" y="33"/>
                      </a:lnTo>
                      <a:lnTo>
                        <a:pt x="603" y="33"/>
                      </a:lnTo>
                      <a:lnTo>
                        <a:pt x="601" y="33"/>
                      </a:lnTo>
                      <a:lnTo>
                        <a:pt x="601" y="33"/>
                      </a:lnTo>
                      <a:lnTo>
                        <a:pt x="601" y="34"/>
                      </a:lnTo>
                      <a:lnTo>
                        <a:pt x="599" y="34"/>
                      </a:lnTo>
                      <a:lnTo>
                        <a:pt x="599" y="34"/>
                      </a:lnTo>
                      <a:lnTo>
                        <a:pt x="599" y="34"/>
                      </a:lnTo>
                      <a:lnTo>
                        <a:pt x="597" y="34"/>
                      </a:lnTo>
                      <a:lnTo>
                        <a:pt x="597" y="34"/>
                      </a:lnTo>
                      <a:lnTo>
                        <a:pt x="597" y="34"/>
                      </a:lnTo>
                      <a:lnTo>
                        <a:pt x="597" y="34"/>
                      </a:lnTo>
                      <a:lnTo>
                        <a:pt x="595" y="34"/>
                      </a:lnTo>
                      <a:lnTo>
                        <a:pt x="595" y="34"/>
                      </a:lnTo>
                      <a:lnTo>
                        <a:pt x="593" y="34"/>
                      </a:lnTo>
                      <a:lnTo>
                        <a:pt x="593" y="36"/>
                      </a:lnTo>
                      <a:lnTo>
                        <a:pt x="593" y="36"/>
                      </a:lnTo>
                      <a:lnTo>
                        <a:pt x="593" y="36"/>
                      </a:lnTo>
                      <a:lnTo>
                        <a:pt x="593" y="36"/>
                      </a:lnTo>
                      <a:lnTo>
                        <a:pt x="591" y="36"/>
                      </a:lnTo>
                      <a:lnTo>
                        <a:pt x="591" y="36"/>
                      </a:lnTo>
                      <a:lnTo>
                        <a:pt x="591" y="36"/>
                      </a:lnTo>
                      <a:lnTo>
                        <a:pt x="591" y="36"/>
                      </a:lnTo>
                      <a:lnTo>
                        <a:pt x="589" y="36"/>
                      </a:lnTo>
                      <a:lnTo>
                        <a:pt x="589" y="36"/>
                      </a:lnTo>
                      <a:lnTo>
                        <a:pt x="589" y="38"/>
                      </a:lnTo>
                      <a:lnTo>
                        <a:pt x="588" y="38"/>
                      </a:lnTo>
                      <a:lnTo>
                        <a:pt x="588" y="38"/>
                      </a:lnTo>
                      <a:lnTo>
                        <a:pt x="588" y="38"/>
                      </a:lnTo>
                      <a:lnTo>
                        <a:pt x="588" y="40"/>
                      </a:lnTo>
                      <a:lnTo>
                        <a:pt x="588" y="40"/>
                      </a:lnTo>
                      <a:lnTo>
                        <a:pt x="588" y="42"/>
                      </a:lnTo>
                      <a:lnTo>
                        <a:pt x="588" y="42"/>
                      </a:lnTo>
                      <a:lnTo>
                        <a:pt x="586" y="42"/>
                      </a:lnTo>
                      <a:lnTo>
                        <a:pt x="586" y="42"/>
                      </a:lnTo>
                      <a:lnTo>
                        <a:pt x="586" y="40"/>
                      </a:lnTo>
                      <a:lnTo>
                        <a:pt x="586" y="40"/>
                      </a:lnTo>
                      <a:lnTo>
                        <a:pt x="584" y="40"/>
                      </a:lnTo>
                      <a:lnTo>
                        <a:pt x="584" y="42"/>
                      </a:lnTo>
                      <a:lnTo>
                        <a:pt x="584" y="42"/>
                      </a:lnTo>
                      <a:lnTo>
                        <a:pt x="584" y="42"/>
                      </a:lnTo>
                      <a:lnTo>
                        <a:pt x="582" y="42"/>
                      </a:lnTo>
                      <a:lnTo>
                        <a:pt x="582" y="44"/>
                      </a:lnTo>
                      <a:lnTo>
                        <a:pt x="582" y="44"/>
                      </a:lnTo>
                      <a:lnTo>
                        <a:pt x="582" y="44"/>
                      </a:lnTo>
                      <a:lnTo>
                        <a:pt x="582" y="44"/>
                      </a:lnTo>
                      <a:lnTo>
                        <a:pt x="582" y="46"/>
                      </a:lnTo>
                      <a:lnTo>
                        <a:pt x="580" y="46"/>
                      </a:lnTo>
                      <a:lnTo>
                        <a:pt x="580" y="46"/>
                      </a:lnTo>
                      <a:lnTo>
                        <a:pt x="580" y="46"/>
                      </a:lnTo>
                      <a:lnTo>
                        <a:pt x="580" y="46"/>
                      </a:lnTo>
                      <a:lnTo>
                        <a:pt x="578" y="46"/>
                      </a:lnTo>
                      <a:lnTo>
                        <a:pt x="578" y="46"/>
                      </a:lnTo>
                      <a:lnTo>
                        <a:pt x="578" y="46"/>
                      </a:lnTo>
                      <a:lnTo>
                        <a:pt x="578" y="48"/>
                      </a:lnTo>
                      <a:lnTo>
                        <a:pt x="576" y="48"/>
                      </a:lnTo>
                      <a:lnTo>
                        <a:pt x="576" y="48"/>
                      </a:lnTo>
                      <a:lnTo>
                        <a:pt x="576" y="48"/>
                      </a:lnTo>
                      <a:lnTo>
                        <a:pt x="576" y="48"/>
                      </a:lnTo>
                      <a:lnTo>
                        <a:pt x="574" y="48"/>
                      </a:lnTo>
                      <a:lnTo>
                        <a:pt x="574" y="50"/>
                      </a:lnTo>
                      <a:lnTo>
                        <a:pt x="574" y="50"/>
                      </a:lnTo>
                      <a:lnTo>
                        <a:pt x="572" y="50"/>
                      </a:lnTo>
                      <a:lnTo>
                        <a:pt x="572" y="50"/>
                      </a:lnTo>
                      <a:lnTo>
                        <a:pt x="572" y="50"/>
                      </a:lnTo>
                      <a:lnTo>
                        <a:pt x="572" y="52"/>
                      </a:lnTo>
                      <a:lnTo>
                        <a:pt x="572" y="52"/>
                      </a:lnTo>
                      <a:lnTo>
                        <a:pt x="572" y="52"/>
                      </a:lnTo>
                      <a:lnTo>
                        <a:pt x="572" y="54"/>
                      </a:lnTo>
                      <a:lnTo>
                        <a:pt x="572" y="54"/>
                      </a:lnTo>
                      <a:lnTo>
                        <a:pt x="572" y="54"/>
                      </a:lnTo>
                      <a:lnTo>
                        <a:pt x="572" y="54"/>
                      </a:lnTo>
                      <a:lnTo>
                        <a:pt x="572" y="54"/>
                      </a:lnTo>
                      <a:lnTo>
                        <a:pt x="574" y="54"/>
                      </a:lnTo>
                      <a:lnTo>
                        <a:pt x="574" y="54"/>
                      </a:lnTo>
                      <a:lnTo>
                        <a:pt x="574" y="54"/>
                      </a:lnTo>
                      <a:lnTo>
                        <a:pt x="576" y="54"/>
                      </a:lnTo>
                      <a:lnTo>
                        <a:pt x="576" y="54"/>
                      </a:lnTo>
                      <a:lnTo>
                        <a:pt x="576" y="54"/>
                      </a:lnTo>
                      <a:lnTo>
                        <a:pt x="578" y="54"/>
                      </a:lnTo>
                      <a:lnTo>
                        <a:pt x="578" y="54"/>
                      </a:lnTo>
                      <a:lnTo>
                        <a:pt x="578" y="54"/>
                      </a:lnTo>
                      <a:lnTo>
                        <a:pt x="580" y="54"/>
                      </a:lnTo>
                      <a:lnTo>
                        <a:pt x="580" y="54"/>
                      </a:lnTo>
                      <a:lnTo>
                        <a:pt x="580" y="54"/>
                      </a:lnTo>
                      <a:lnTo>
                        <a:pt x="580" y="52"/>
                      </a:lnTo>
                      <a:lnTo>
                        <a:pt x="582" y="52"/>
                      </a:lnTo>
                      <a:lnTo>
                        <a:pt x="582" y="52"/>
                      </a:lnTo>
                      <a:lnTo>
                        <a:pt x="582" y="52"/>
                      </a:lnTo>
                      <a:lnTo>
                        <a:pt x="582" y="52"/>
                      </a:lnTo>
                      <a:lnTo>
                        <a:pt x="582" y="52"/>
                      </a:lnTo>
                      <a:lnTo>
                        <a:pt x="584" y="52"/>
                      </a:lnTo>
                      <a:lnTo>
                        <a:pt x="584" y="52"/>
                      </a:lnTo>
                      <a:lnTo>
                        <a:pt x="584" y="52"/>
                      </a:lnTo>
                      <a:lnTo>
                        <a:pt x="584" y="50"/>
                      </a:lnTo>
                      <a:lnTo>
                        <a:pt x="584" y="50"/>
                      </a:lnTo>
                      <a:lnTo>
                        <a:pt x="584" y="48"/>
                      </a:lnTo>
                      <a:lnTo>
                        <a:pt x="586" y="48"/>
                      </a:lnTo>
                      <a:lnTo>
                        <a:pt x="586" y="48"/>
                      </a:lnTo>
                      <a:lnTo>
                        <a:pt x="586" y="48"/>
                      </a:lnTo>
                      <a:lnTo>
                        <a:pt x="588" y="48"/>
                      </a:lnTo>
                      <a:lnTo>
                        <a:pt x="588" y="48"/>
                      </a:lnTo>
                      <a:lnTo>
                        <a:pt x="588" y="48"/>
                      </a:lnTo>
                      <a:lnTo>
                        <a:pt x="588" y="48"/>
                      </a:lnTo>
                      <a:lnTo>
                        <a:pt x="588" y="46"/>
                      </a:lnTo>
                      <a:lnTo>
                        <a:pt x="589" y="46"/>
                      </a:lnTo>
                      <a:lnTo>
                        <a:pt x="589" y="46"/>
                      </a:lnTo>
                      <a:lnTo>
                        <a:pt x="591" y="46"/>
                      </a:lnTo>
                      <a:lnTo>
                        <a:pt x="591" y="46"/>
                      </a:lnTo>
                      <a:lnTo>
                        <a:pt x="591" y="46"/>
                      </a:lnTo>
                      <a:lnTo>
                        <a:pt x="593" y="46"/>
                      </a:lnTo>
                      <a:lnTo>
                        <a:pt x="593" y="46"/>
                      </a:lnTo>
                      <a:lnTo>
                        <a:pt x="593" y="46"/>
                      </a:lnTo>
                      <a:lnTo>
                        <a:pt x="595" y="46"/>
                      </a:lnTo>
                      <a:lnTo>
                        <a:pt x="595" y="46"/>
                      </a:lnTo>
                      <a:lnTo>
                        <a:pt x="597" y="46"/>
                      </a:lnTo>
                      <a:lnTo>
                        <a:pt x="597" y="48"/>
                      </a:lnTo>
                      <a:lnTo>
                        <a:pt x="597" y="48"/>
                      </a:lnTo>
                      <a:lnTo>
                        <a:pt x="597" y="50"/>
                      </a:lnTo>
                      <a:lnTo>
                        <a:pt x="597" y="50"/>
                      </a:lnTo>
                      <a:lnTo>
                        <a:pt x="597" y="52"/>
                      </a:lnTo>
                      <a:lnTo>
                        <a:pt x="597" y="52"/>
                      </a:lnTo>
                      <a:lnTo>
                        <a:pt x="595" y="52"/>
                      </a:lnTo>
                      <a:lnTo>
                        <a:pt x="595" y="54"/>
                      </a:lnTo>
                      <a:lnTo>
                        <a:pt x="595" y="54"/>
                      </a:lnTo>
                      <a:lnTo>
                        <a:pt x="593" y="54"/>
                      </a:lnTo>
                      <a:lnTo>
                        <a:pt x="593" y="54"/>
                      </a:lnTo>
                      <a:lnTo>
                        <a:pt x="593" y="54"/>
                      </a:lnTo>
                      <a:lnTo>
                        <a:pt x="593" y="54"/>
                      </a:lnTo>
                      <a:lnTo>
                        <a:pt x="591" y="54"/>
                      </a:lnTo>
                      <a:lnTo>
                        <a:pt x="591" y="54"/>
                      </a:lnTo>
                      <a:lnTo>
                        <a:pt x="591" y="54"/>
                      </a:lnTo>
                      <a:lnTo>
                        <a:pt x="591" y="54"/>
                      </a:lnTo>
                      <a:lnTo>
                        <a:pt x="591" y="56"/>
                      </a:lnTo>
                      <a:lnTo>
                        <a:pt x="591" y="56"/>
                      </a:lnTo>
                      <a:lnTo>
                        <a:pt x="591" y="56"/>
                      </a:lnTo>
                      <a:lnTo>
                        <a:pt x="591" y="56"/>
                      </a:lnTo>
                      <a:lnTo>
                        <a:pt x="593" y="56"/>
                      </a:lnTo>
                      <a:lnTo>
                        <a:pt x="593" y="57"/>
                      </a:lnTo>
                      <a:lnTo>
                        <a:pt x="593" y="57"/>
                      </a:lnTo>
                      <a:lnTo>
                        <a:pt x="593" y="57"/>
                      </a:lnTo>
                      <a:lnTo>
                        <a:pt x="595" y="57"/>
                      </a:lnTo>
                      <a:lnTo>
                        <a:pt x="595" y="57"/>
                      </a:lnTo>
                      <a:lnTo>
                        <a:pt x="595" y="57"/>
                      </a:lnTo>
                      <a:lnTo>
                        <a:pt x="597" y="57"/>
                      </a:lnTo>
                      <a:lnTo>
                        <a:pt x="597" y="57"/>
                      </a:lnTo>
                      <a:lnTo>
                        <a:pt x="597" y="57"/>
                      </a:lnTo>
                      <a:lnTo>
                        <a:pt x="597" y="57"/>
                      </a:lnTo>
                      <a:lnTo>
                        <a:pt x="599" y="57"/>
                      </a:lnTo>
                      <a:lnTo>
                        <a:pt x="599" y="57"/>
                      </a:lnTo>
                      <a:lnTo>
                        <a:pt x="599" y="56"/>
                      </a:lnTo>
                      <a:lnTo>
                        <a:pt x="599" y="56"/>
                      </a:lnTo>
                      <a:lnTo>
                        <a:pt x="601" y="56"/>
                      </a:lnTo>
                      <a:lnTo>
                        <a:pt x="601" y="56"/>
                      </a:lnTo>
                      <a:lnTo>
                        <a:pt x="603" y="56"/>
                      </a:lnTo>
                      <a:lnTo>
                        <a:pt x="603" y="56"/>
                      </a:lnTo>
                      <a:lnTo>
                        <a:pt x="603" y="56"/>
                      </a:lnTo>
                      <a:lnTo>
                        <a:pt x="603" y="54"/>
                      </a:lnTo>
                      <a:lnTo>
                        <a:pt x="603" y="54"/>
                      </a:lnTo>
                      <a:lnTo>
                        <a:pt x="605" y="54"/>
                      </a:lnTo>
                      <a:lnTo>
                        <a:pt x="605" y="54"/>
                      </a:lnTo>
                      <a:lnTo>
                        <a:pt x="605" y="54"/>
                      </a:lnTo>
                      <a:lnTo>
                        <a:pt x="605" y="54"/>
                      </a:lnTo>
                      <a:lnTo>
                        <a:pt x="607" y="54"/>
                      </a:lnTo>
                      <a:lnTo>
                        <a:pt x="607" y="54"/>
                      </a:lnTo>
                      <a:lnTo>
                        <a:pt x="607" y="54"/>
                      </a:lnTo>
                      <a:lnTo>
                        <a:pt x="609" y="54"/>
                      </a:lnTo>
                      <a:lnTo>
                        <a:pt x="609" y="54"/>
                      </a:lnTo>
                      <a:lnTo>
                        <a:pt x="609" y="54"/>
                      </a:lnTo>
                      <a:lnTo>
                        <a:pt x="610" y="54"/>
                      </a:lnTo>
                      <a:lnTo>
                        <a:pt x="610" y="54"/>
                      </a:lnTo>
                      <a:lnTo>
                        <a:pt x="610" y="52"/>
                      </a:lnTo>
                      <a:lnTo>
                        <a:pt x="612" y="52"/>
                      </a:lnTo>
                      <a:lnTo>
                        <a:pt x="612" y="52"/>
                      </a:lnTo>
                      <a:lnTo>
                        <a:pt x="612" y="52"/>
                      </a:lnTo>
                      <a:lnTo>
                        <a:pt x="614" y="52"/>
                      </a:lnTo>
                      <a:lnTo>
                        <a:pt x="614" y="52"/>
                      </a:lnTo>
                      <a:lnTo>
                        <a:pt x="614" y="52"/>
                      </a:lnTo>
                      <a:lnTo>
                        <a:pt x="614" y="52"/>
                      </a:lnTo>
                      <a:lnTo>
                        <a:pt x="616" y="52"/>
                      </a:lnTo>
                      <a:lnTo>
                        <a:pt x="616" y="50"/>
                      </a:lnTo>
                      <a:lnTo>
                        <a:pt x="616" y="50"/>
                      </a:lnTo>
                      <a:lnTo>
                        <a:pt x="616" y="50"/>
                      </a:lnTo>
                      <a:lnTo>
                        <a:pt x="618" y="50"/>
                      </a:lnTo>
                      <a:lnTo>
                        <a:pt x="618" y="50"/>
                      </a:lnTo>
                      <a:lnTo>
                        <a:pt x="618" y="50"/>
                      </a:lnTo>
                      <a:lnTo>
                        <a:pt x="620" y="50"/>
                      </a:lnTo>
                      <a:lnTo>
                        <a:pt x="620" y="50"/>
                      </a:lnTo>
                      <a:lnTo>
                        <a:pt x="620" y="50"/>
                      </a:lnTo>
                      <a:lnTo>
                        <a:pt x="620" y="48"/>
                      </a:lnTo>
                      <a:lnTo>
                        <a:pt x="622" y="48"/>
                      </a:lnTo>
                      <a:lnTo>
                        <a:pt x="622" y="48"/>
                      </a:lnTo>
                      <a:lnTo>
                        <a:pt x="622" y="46"/>
                      </a:lnTo>
                      <a:lnTo>
                        <a:pt x="622" y="46"/>
                      </a:lnTo>
                      <a:lnTo>
                        <a:pt x="624" y="46"/>
                      </a:lnTo>
                      <a:lnTo>
                        <a:pt x="624" y="46"/>
                      </a:lnTo>
                      <a:lnTo>
                        <a:pt x="624" y="46"/>
                      </a:lnTo>
                      <a:lnTo>
                        <a:pt x="624" y="46"/>
                      </a:lnTo>
                      <a:lnTo>
                        <a:pt x="624" y="46"/>
                      </a:lnTo>
                      <a:lnTo>
                        <a:pt x="626" y="46"/>
                      </a:lnTo>
                      <a:lnTo>
                        <a:pt x="626" y="44"/>
                      </a:lnTo>
                      <a:lnTo>
                        <a:pt x="626" y="44"/>
                      </a:lnTo>
                      <a:lnTo>
                        <a:pt x="626" y="44"/>
                      </a:lnTo>
                      <a:lnTo>
                        <a:pt x="628" y="44"/>
                      </a:lnTo>
                      <a:lnTo>
                        <a:pt x="628" y="44"/>
                      </a:lnTo>
                      <a:lnTo>
                        <a:pt x="628" y="44"/>
                      </a:lnTo>
                      <a:lnTo>
                        <a:pt x="630" y="44"/>
                      </a:lnTo>
                      <a:lnTo>
                        <a:pt x="630" y="42"/>
                      </a:lnTo>
                      <a:lnTo>
                        <a:pt x="630" y="42"/>
                      </a:lnTo>
                      <a:lnTo>
                        <a:pt x="630" y="42"/>
                      </a:lnTo>
                      <a:lnTo>
                        <a:pt x="630" y="42"/>
                      </a:lnTo>
                      <a:lnTo>
                        <a:pt x="630" y="40"/>
                      </a:lnTo>
                      <a:lnTo>
                        <a:pt x="632" y="40"/>
                      </a:lnTo>
                      <a:lnTo>
                        <a:pt x="632" y="40"/>
                      </a:lnTo>
                      <a:lnTo>
                        <a:pt x="632" y="40"/>
                      </a:lnTo>
                      <a:lnTo>
                        <a:pt x="632" y="40"/>
                      </a:lnTo>
                      <a:lnTo>
                        <a:pt x="633" y="40"/>
                      </a:lnTo>
                      <a:lnTo>
                        <a:pt x="633" y="40"/>
                      </a:lnTo>
                      <a:lnTo>
                        <a:pt x="635" y="40"/>
                      </a:lnTo>
                      <a:lnTo>
                        <a:pt x="635" y="38"/>
                      </a:lnTo>
                      <a:lnTo>
                        <a:pt x="635" y="38"/>
                      </a:lnTo>
                      <a:lnTo>
                        <a:pt x="635" y="38"/>
                      </a:lnTo>
                      <a:lnTo>
                        <a:pt x="637" y="38"/>
                      </a:lnTo>
                      <a:lnTo>
                        <a:pt x="637" y="38"/>
                      </a:lnTo>
                      <a:lnTo>
                        <a:pt x="639" y="38"/>
                      </a:lnTo>
                      <a:lnTo>
                        <a:pt x="639" y="38"/>
                      </a:lnTo>
                      <a:lnTo>
                        <a:pt x="639" y="38"/>
                      </a:lnTo>
                      <a:lnTo>
                        <a:pt x="641" y="38"/>
                      </a:lnTo>
                      <a:lnTo>
                        <a:pt x="641" y="38"/>
                      </a:lnTo>
                      <a:lnTo>
                        <a:pt x="641" y="38"/>
                      </a:lnTo>
                      <a:lnTo>
                        <a:pt x="641" y="40"/>
                      </a:lnTo>
                      <a:lnTo>
                        <a:pt x="643" y="40"/>
                      </a:lnTo>
                      <a:lnTo>
                        <a:pt x="643" y="40"/>
                      </a:lnTo>
                      <a:lnTo>
                        <a:pt x="643" y="40"/>
                      </a:lnTo>
                      <a:lnTo>
                        <a:pt x="643" y="40"/>
                      </a:lnTo>
                      <a:lnTo>
                        <a:pt x="645" y="40"/>
                      </a:lnTo>
                      <a:lnTo>
                        <a:pt x="645" y="40"/>
                      </a:lnTo>
                      <a:lnTo>
                        <a:pt x="645" y="40"/>
                      </a:lnTo>
                      <a:lnTo>
                        <a:pt x="645" y="42"/>
                      </a:lnTo>
                      <a:lnTo>
                        <a:pt x="645" y="42"/>
                      </a:lnTo>
                      <a:lnTo>
                        <a:pt x="643" y="42"/>
                      </a:lnTo>
                      <a:lnTo>
                        <a:pt x="643" y="42"/>
                      </a:lnTo>
                      <a:lnTo>
                        <a:pt x="641" y="42"/>
                      </a:lnTo>
                      <a:lnTo>
                        <a:pt x="641" y="42"/>
                      </a:lnTo>
                      <a:lnTo>
                        <a:pt x="641" y="42"/>
                      </a:lnTo>
                      <a:lnTo>
                        <a:pt x="639" y="42"/>
                      </a:lnTo>
                      <a:lnTo>
                        <a:pt x="639" y="42"/>
                      </a:lnTo>
                      <a:lnTo>
                        <a:pt x="639" y="42"/>
                      </a:lnTo>
                      <a:lnTo>
                        <a:pt x="639" y="44"/>
                      </a:lnTo>
                      <a:lnTo>
                        <a:pt x="639" y="44"/>
                      </a:lnTo>
                      <a:lnTo>
                        <a:pt x="637" y="44"/>
                      </a:lnTo>
                      <a:lnTo>
                        <a:pt x="637" y="44"/>
                      </a:lnTo>
                      <a:lnTo>
                        <a:pt x="637" y="44"/>
                      </a:lnTo>
                      <a:lnTo>
                        <a:pt x="635" y="44"/>
                      </a:lnTo>
                      <a:lnTo>
                        <a:pt x="635" y="46"/>
                      </a:lnTo>
                      <a:lnTo>
                        <a:pt x="635" y="46"/>
                      </a:lnTo>
                      <a:lnTo>
                        <a:pt x="635" y="46"/>
                      </a:lnTo>
                      <a:lnTo>
                        <a:pt x="635" y="46"/>
                      </a:lnTo>
                      <a:lnTo>
                        <a:pt x="633" y="46"/>
                      </a:lnTo>
                      <a:lnTo>
                        <a:pt x="633" y="46"/>
                      </a:lnTo>
                      <a:lnTo>
                        <a:pt x="633" y="46"/>
                      </a:lnTo>
                      <a:lnTo>
                        <a:pt x="633" y="48"/>
                      </a:lnTo>
                      <a:lnTo>
                        <a:pt x="632" y="48"/>
                      </a:lnTo>
                      <a:lnTo>
                        <a:pt x="632" y="48"/>
                      </a:lnTo>
                      <a:lnTo>
                        <a:pt x="632" y="48"/>
                      </a:lnTo>
                      <a:lnTo>
                        <a:pt x="632" y="50"/>
                      </a:lnTo>
                      <a:lnTo>
                        <a:pt x="632" y="50"/>
                      </a:lnTo>
                      <a:lnTo>
                        <a:pt x="632" y="50"/>
                      </a:lnTo>
                      <a:lnTo>
                        <a:pt x="630" y="50"/>
                      </a:lnTo>
                      <a:lnTo>
                        <a:pt x="630" y="52"/>
                      </a:lnTo>
                      <a:lnTo>
                        <a:pt x="630" y="52"/>
                      </a:lnTo>
                      <a:lnTo>
                        <a:pt x="632" y="52"/>
                      </a:lnTo>
                      <a:lnTo>
                        <a:pt x="632" y="52"/>
                      </a:lnTo>
                      <a:lnTo>
                        <a:pt x="632" y="52"/>
                      </a:lnTo>
                      <a:lnTo>
                        <a:pt x="632" y="52"/>
                      </a:lnTo>
                      <a:lnTo>
                        <a:pt x="633" y="52"/>
                      </a:lnTo>
                      <a:lnTo>
                        <a:pt x="633" y="50"/>
                      </a:lnTo>
                      <a:lnTo>
                        <a:pt x="633" y="50"/>
                      </a:lnTo>
                      <a:lnTo>
                        <a:pt x="635" y="50"/>
                      </a:lnTo>
                      <a:lnTo>
                        <a:pt x="635" y="50"/>
                      </a:lnTo>
                      <a:lnTo>
                        <a:pt x="635" y="50"/>
                      </a:lnTo>
                      <a:lnTo>
                        <a:pt x="635" y="50"/>
                      </a:lnTo>
                      <a:lnTo>
                        <a:pt x="635" y="50"/>
                      </a:lnTo>
                      <a:lnTo>
                        <a:pt x="637" y="50"/>
                      </a:lnTo>
                      <a:lnTo>
                        <a:pt x="637" y="52"/>
                      </a:lnTo>
                      <a:lnTo>
                        <a:pt x="637" y="52"/>
                      </a:lnTo>
                      <a:lnTo>
                        <a:pt x="637" y="50"/>
                      </a:lnTo>
                      <a:lnTo>
                        <a:pt x="639" y="50"/>
                      </a:lnTo>
                      <a:lnTo>
                        <a:pt x="639" y="50"/>
                      </a:lnTo>
                      <a:lnTo>
                        <a:pt x="639" y="52"/>
                      </a:lnTo>
                      <a:lnTo>
                        <a:pt x="639" y="52"/>
                      </a:lnTo>
                      <a:lnTo>
                        <a:pt x="641" y="52"/>
                      </a:lnTo>
                      <a:lnTo>
                        <a:pt x="641" y="52"/>
                      </a:lnTo>
                      <a:lnTo>
                        <a:pt x="641" y="52"/>
                      </a:lnTo>
                      <a:lnTo>
                        <a:pt x="641" y="52"/>
                      </a:lnTo>
                      <a:lnTo>
                        <a:pt x="643" y="52"/>
                      </a:lnTo>
                      <a:lnTo>
                        <a:pt x="643" y="52"/>
                      </a:lnTo>
                      <a:lnTo>
                        <a:pt x="643" y="54"/>
                      </a:lnTo>
                      <a:lnTo>
                        <a:pt x="645" y="54"/>
                      </a:lnTo>
                      <a:lnTo>
                        <a:pt x="645" y="54"/>
                      </a:lnTo>
                      <a:lnTo>
                        <a:pt x="645" y="54"/>
                      </a:lnTo>
                      <a:lnTo>
                        <a:pt x="645" y="54"/>
                      </a:lnTo>
                      <a:lnTo>
                        <a:pt x="645" y="54"/>
                      </a:lnTo>
                      <a:lnTo>
                        <a:pt x="645" y="56"/>
                      </a:lnTo>
                      <a:lnTo>
                        <a:pt x="647" y="56"/>
                      </a:lnTo>
                      <a:lnTo>
                        <a:pt x="647" y="56"/>
                      </a:lnTo>
                      <a:lnTo>
                        <a:pt x="647" y="56"/>
                      </a:lnTo>
                      <a:lnTo>
                        <a:pt x="647" y="57"/>
                      </a:lnTo>
                      <a:lnTo>
                        <a:pt x="647" y="57"/>
                      </a:lnTo>
                      <a:lnTo>
                        <a:pt x="649" y="57"/>
                      </a:lnTo>
                      <a:lnTo>
                        <a:pt x="649" y="57"/>
                      </a:lnTo>
                      <a:lnTo>
                        <a:pt x="649" y="57"/>
                      </a:lnTo>
                      <a:lnTo>
                        <a:pt x="649" y="59"/>
                      </a:lnTo>
                      <a:lnTo>
                        <a:pt x="649" y="59"/>
                      </a:lnTo>
                      <a:lnTo>
                        <a:pt x="651" y="59"/>
                      </a:lnTo>
                      <a:lnTo>
                        <a:pt x="651" y="59"/>
                      </a:lnTo>
                      <a:lnTo>
                        <a:pt x="651" y="59"/>
                      </a:lnTo>
                      <a:lnTo>
                        <a:pt x="653" y="59"/>
                      </a:lnTo>
                      <a:lnTo>
                        <a:pt x="653" y="59"/>
                      </a:lnTo>
                      <a:lnTo>
                        <a:pt x="653" y="59"/>
                      </a:lnTo>
                      <a:lnTo>
                        <a:pt x="653" y="59"/>
                      </a:lnTo>
                      <a:lnTo>
                        <a:pt x="655" y="59"/>
                      </a:lnTo>
                      <a:lnTo>
                        <a:pt x="655" y="59"/>
                      </a:lnTo>
                      <a:lnTo>
                        <a:pt x="656" y="59"/>
                      </a:lnTo>
                      <a:lnTo>
                        <a:pt x="656" y="59"/>
                      </a:lnTo>
                      <a:lnTo>
                        <a:pt x="656" y="59"/>
                      </a:lnTo>
                      <a:lnTo>
                        <a:pt x="656" y="59"/>
                      </a:lnTo>
                      <a:lnTo>
                        <a:pt x="656" y="61"/>
                      </a:lnTo>
                      <a:lnTo>
                        <a:pt x="658" y="61"/>
                      </a:lnTo>
                      <a:lnTo>
                        <a:pt x="658" y="59"/>
                      </a:lnTo>
                      <a:lnTo>
                        <a:pt x="658" y="59"/>
                      </a:lnTo>
                      <a:lnTo>
                        <a:pt x="658" y="59"/>
                      </a:lnTo>
                      <a:lnTo>
                        <a:pt x="658" y="59"/>
                      </a:lnTo>
                      <a:lnTo>
                        <a:pt x="660" y="59"/>
                      </a:lnTo>
                      <a:lnTo>
                        <a:pt x="660" y="57"/>
                      </a:lnTo>
                      <a:lnTo>
                        <a:pt x="660" y="57"/>
                      </a:lnTo>
                      <a:lnTo>
                        <a:pt x="662" y="57"/>
                      </a:lnTo>
                      <a:lnTo>
                        <a:pt x="662" y="59"/>
                      </a:lnTo>
                      <a:lnTo>
                        <a:pt x="662" y="59"/>
                      </a:lnTo>
                      <a:lnTo>
                        <a:pt x="662" y="59"/>
                      </a:lnTo>
                      <a:lnTo>
                        <a:pt x="662" y="59"/>
                      </a:lnTo>
                      <a:lnTo>
                        <a:pt x="662" y="59"/>
                      </a:lnTo>
                      <a:lnTo>
                        <a:pt x="664" y="59"/>
                      </a:lnTo>
                      <a:lnTo>
                        <a:pt x="664" y="57"/>
                      </a:lnTo>
                      <a:lnTo>
                        <a:pt x="664" y="57"/>
                      </a:lnTo>
                      <a:lnTo>
                        <a:pt x="666" y="57"/>
                      </a:lnTo>
                      <a:lnTo>
                        <a:pt x="666" y="57"/>
                      </a:lnTo>
                      <a:lnTo>
                        <a:pt x="666" y="57"/>
                      </a:lnTo>
                      <a:lnTo>
                        <a:pt x="666" y="57"/>
                      </a:lnTo>
                      <a:lnTo>
                        <a:pt x="668" y="57"/>
                      </a:lnTo>
                      <a:lnTo>
                        <a:pt x="668" y="57"/>
                      </a:lnTo>
                      <a:lnTo>
                        <a:pt x="668" y="56"/>
                      </a:lnTo>
                      <a:lnTo>
                        <a:pt x="668" y="56"/>
                      </a:lnTo>
                      <a:lnTo>
                        <a:pt x="670" y="56"/>
                      </a:lnTo>
                      <a:lnTo>
                        <a:pt x="670" y="56"/>
                      </a:lnTo>
                      <a:lnTo>
                        <a:pt x="672" y="56"/>
                      </a:lnTo>
                      <a:lnTo>
                        <a:pt x="672" y="56"/>
                      </a:lnTo>
                      <a:lnTo>
                        <a:pt x="672" y="56"/>
                      </a:lnTo>
                      <a:lnTo>
                        <a:pt x="672" y="56"/>
                      </a:lnTo>
                      <a:lnTo>
                        <a:pt x="674" y="56"/>
                      </a:lnTo>
                      <a:lnTo>
                        <a:pt x="674" y="56"/>
                      </a:lnTo>
                      <a:lnTo>
                        <a:pt x="674" y="56"/>
                      </a:lnTo>
                      <a:lnTo>
                        <a:pt x="676" y="56"/>
                      </a:lnTo>
                      <a:lnTo>
                        <a:pt x="676" y="56"/>
                      </a:lnTo>
                      <a:lnTo>
                        <a:pt x="677" y="56"/>
                      </a:lnTo>
                      <a:lnTo>
                        <a:pt x="677" y="56"/>
                      </a:lnTo>
                      <a:lnTo>
                        <a:pt x="677" y="56"/>
                      </a:lnTo>
                      <a:lnTo>
                        <a:pt x="679" y="56"/>
                      </a:lnTo>
                      <a:lnTo>
                        <a:pt x="679" y="56"/>
                      </a:lnTo>
                      <a:lnTo>
                        <a:pt x="679" y="56"/>
                      </a:lnTo>
                      <a:lnTo>
                        <a:pt x="681" y="56"/>
                      </a:lnTo>
                      <a:lnTo>
                        <a:pt x="681" y="56"/>
                      </a:lnTo>
                      <a:lnTo>
                        <a:pt x="683" y="56"/>
                      </a:lnTo>
                      <a:lnTo>
                        <a:pt x="683" y="56"/>
                      </a:lnTo>
                      <a:lnTo>
                        <a:pt x="683" y="54"/>
                      </a:lnTo>
                      <a:lnTo>
                        <a:pt x="683" y="54"/>
                      </a:lnTo>
                      <a:lnTo>
                        <a:pt x="685" y="54"/>
                      </a:lnTo>
                      <a:lnTo>
                        <a:pt x="685" y="54"/>
                      </a:lnTo>
                      <a:lnTo>
                        <a:pt x="685" y="54"/>
                      </a:lnTo>
                      <a:lnTo>
                        <a:pt x="685" y="54"/>
                      </a:lnTo>
                      <a:lnTo>
                        <a:pt x="687" y="54"/>
                      </a:lnTo>
                      <a:lnTo>
                        <a:pt x="687" y="54"/>
                      </a:lnTo>
                      <a:lnTo>
                        <a:pt x="689" y="54"/>
                      </a:lnTo>
                      <a:lnTo>
                        <a:pt x="689" y="54"/>
                      </a:lnTo>
                      <a:lnTo>
                        <a:pt x="689" y="54"/>
                      </a:lnTo>
                      <a:lnTo>
                        <a:pt x="691" y="54"/>
                      </a:lnTo>
                      <a:lnTo>
                        <a:pt x="691" y="54"/>
                      </a:lnTo>
                      <a:lnTo>
                        <a:pt x="691" y="54"/>
                      </a:lnTo>
                      <a:lnTo>
                        <a:pt x="691" y="54"/>
                      </a:lnTo>
                      <a:lnTo>
                        <a:pt x="691" y="56"/>
                      </a:lnTo>
                      <a:lnTo>
                        <a:pt x="689" y="56"/>
                      </a:lnTo>
                      <a:lnTo>
                        <a:pt x="689" y="56"/>
                      </a:lnTo>
                      <a:lnTo>
                        <a:pt x="689" y="57"/>
                      </a:lnTo>
                      <a:lnTo>
                        <a:pt x="689" y="57"/>
                      </a:lnTo>
                      <a:lnTo>
                        <a:pt x="689" y="59"/>
                      </a:lnTo>
                      <a:lnTo>
                        <a:pt x="689" y="59"/>
                      </a:lnTo>
                      <a:lnTo>
                        <a:pt x="691" y="59"/>
                      </a:lnTo>
                      <a:lnTo>
                        <a:pt x="691" y="59"/>
                      </a:lnTo>
                      <a:lnTo>
                        <a:pt x="691" y="59"/>
                      </a:lnTo>
                      <a:lnTo>
                        <a:pt x="693" y="59"/>
                      </a:lnTo>
                      <a:lnTo>
                        <a:pt x="693" y="61"/>
                      </a:lnTo>
                      <a:lnTo>
                        <a:pt x="693" y="61"/>
                      </a:lnTo>
                      <a:lnTo>
                        <a:pt x="695" y="61"/>
                      </a:lnTo>
                      <a:lnTo>
                        <a:pt x="695" y="59"/>
                      </a:lnTo>
                      <a:lnTo>
                        <a:pt x="695" y="59"/>
                      </a:lnTo>
                      <a:lnTo>
                        <a:pt x="695" y="59"/>
                      </a:lnTo>
                      <a:lnTo>
                        <a:pt x="697" y="59"/>
                      </a:lnTo>
                      <a:lnTo>
                        <a:pt x="697" y="59"/>
                      </a:lnTo>
                      <a:lnTo>
                        <a:pt x="697" y="61"/>
                      </a:lnTo>
                      <a:lnTo>
                        <a:pt x="699" y="61"/>
                      </a:lnTo>
                      <a:lnTo>
                        <a:pt x="699" y="61"/>
                      </a:lnTo>
                      <a:lnTo>
                        <a:pt x="699" y="61"/>
                      </a:lnTo>
                      <a:lnTo>
                        <a:pt x="699" y="59"/>
                      </a:lnTo>
                      <a:lnTo>
                        <a:pt x="700" y="59"/>
                      </a:lnTo>
                      <a:lnTo>
                        <a:pt x="700" y="59"/>
                      </a:lnTo>
                      <a:lnTo>
                        <a:pt x="700" y="59"/>
                      </a:lnTo>
                      <a:lnTo>
                        <a:pt x="702" y="59"/>
                      </a:lnTo>
                      <a:lnTo>
                        <a:pt x="702" y="59"/>
                      </a:lnTo>
                      <a:lnTo>
                        <a:pt x="702" y="59"/>
                      </a:lnTo>
                      <a:lnTo>
                        <a:pt x="704" y="59"/>
                      </a:lnTo>
                      <a:lnTo>
                        <a:pt x="704" y="59"/>
                      </a:lnTo>
                      <a:lnTo>
                        <a:pt x="704" y="59"/>
                      </a:lnTo>
                      <a:lnTo>
                        <a:pt x="704" y="59"/>
                      </a:lnTo>
                      <a:lnTo>
                        <a:pt x="704" y="61"/>
                      </a:lnTo>
                      <a:lnTo>
                        <a:pt x="704" y="61"/>
                      </a:lnTo>
                      <a:lnTo>
                        <a:pt x="704" y="61"/>
                      </a:lnTo>
                      <a:lnTo>
                        <a:pt x="704" y="63"/>
                      </a:lnTo>
                      <a:lnTo>
                        <a:pt x="704" y="63"/>
                      </a:lnTo>
                      <a:lnTo>
                        <a:pt x="704" y="65"/>
                      </a:lnTo>
                      <a:lnTo>
                        <a:pt x="706" y="65"/>
                      </a:lnTo>
                      <a:lnTo>
                        <a:pt x="706" y="65"/>
                      </a:lnTo>
                      <a:lnTo>
                        <a:pt x="706" y="67"/>
                      </a:lnTo>
                      <a:lnTo>
                        <a:pt x="706" y="67"/>
                      </a:lnTo>
                      <a:lnTo>
                        <a:pt x="706" y="67"/>
                      </a:lnTo>
                      <a:lnTo>
                        <a:pt x="706" y="67"/>
                      </a:lnTo>
                      <a:lnTo>
                        <a:pt x="706" y="69"/>
                      </a:lnTo>
                      <a:lnTo>
                        <a:pt x="708" y="69"/>
                      </a:lnTo>
                      <a:lnTo>
                        <a:pt x="708" y="69"/>
                      </a:lnTo>
                      <a:lnTo>
                        <a:pt x="708" y="69"/>
                      </a:lnTo>
                      <a:lnTo>
                        <a:pt x="710" y="69"/>
                      </a:lnTo>
                      <a:lnTo>
                        <a:pt x="710" y="69"/>
                      </a:lnTo>
                      <a:lnTo>
                        <a:pt x="710" y="69"/>
                      </a:lnTo>
                      <a:lnTo>
                        <a:pt x="710" y="67"/>
                      </a:lnTo>
                      <a:lnTo>
                        <a:pt x="710" y="67"/>
                      </a:lnTo>
                      <a:lnTo>
                        <a:pt x="712" y="67"/>
                      </a:lnTo>
                      <a:lnTo>
                        <a:pt x="712" y="67"/>
                      </a:lnTo>
                      <a:lnTo>
                        <a:pt x="712" y="67"/>
                      </a:lnTo>
                      <a:lnTo>
                        <a:pt x="714" y="67"/>
                      </a:lnTo>
                      <a:lnTo>
                        <a:pt x="714" y="67"/>
                      </a:lnTo>
                      <a:lnTo>
                        <a:pt x="716" y="67"/>
                      </a:lnTo>
                      <a:lnTo>
                        <a:pt x="716" y="69"/>
                      </a:lnTo>
                      <a:lnTo>
                        <a:pt x="716" y="69"/>
                      </a:lnTo>
                      <a:lnTo>
                        <a:pt x="716" y="69"/>
                      </a:lnTo>
                      <a:lnTo>
                        <a:pt x="716" y="69"/>
                      </a:lnTo>
                      <a:lnTo>
                        <a:pt x="716" y="69"/>
                      </a:lnTo>
                      <a:lnTo>
                        <a:pt x="716" y="71"/>
                      </a:lnTo>
                      <a:lnTo>
                        <a:pt x="716" y="71"/>
                      </a:lnTo>
                      <a:lnTo>
                        <a:pt x="716" y="71"/>
                      </a:lnTo>
                      <a:lnTo>
                        <a:pt x="716" y="73"/>
                      </a:lnTo>
                      <a:lnTo>
                        <a:pt x="716" y="73"/>
                      </a:lnTo>
                      <a:lnTo>
                        <a:pt x="714" y="73"/>
                      </a:lnTo>
                      <a:lnTo>
                        <a:pt x="714" y="73"/>
                      </a:lnTo>
                      <a:lnTo>
                        <a:pt x="714" y="71"/>
                      </a:lnTo>
                      <a:lnTo>
                        <a:pt x="712" y="71"/>
                      </a:lnTo>
                      <a:lnTo>
                        <a:pt x="712" y="71"/>
                      </a:lnTo>
                      <a:lnTo>
                        <a:pt x="712" y="71"/>
                      </a:lnTo>
                      <a:lnTo>
                        <a:pt x="710" y="71"/>
                      </a:lnTo>
                      <a:lnTo>
                        <a:pt x="710" y="71"/>
                      </a:lnTo>
                      <a:lnTo>
                        <a:pt x="710" y="71"/>
                      </a:lnTo>
                      <a:lnTo>
                        <a:pt x="708" y="71"/>
                      </a:lnTo>
                      <a:lnTo>
                        <a:pt x="708" y="71"/>
                      </a:lnTo>
                      <a:lnTo>
                        <a:pt x="706" y="71"/>
                      </a:lnTo>
                      <a:lnTo>
                        <a:pt x="706" y="71"/>
                      </a:lnTo>
                      <a:lnTo>
                        <a:pt x="706" y="71"/>
                      </a:lnTo>
                      <a:lnTo>
                        <a:pt x="706" y="71"/>
                      </a:lnTo>
                      <a:lnTo>
                        <a:pt x="704" y="71"/>
                      </a:lnTo>
                      <a:lnTo>
                        <a:pt x="704" y="71"/>
                      </a:lnTo>
                      <a:lnTo>
                        <a:pt x="704" y="71"/>
                      </a:lnTo>
                      <a:lnTo>
                        <a:pt x="702" y="71"/>
                      </a:lnTo>
                      <a:lnTo>
                        <a:pt x="702" y="71"/>
                      </a:lnTo>
                      <a:lnTo>
                        <a:pt x="702" y="71"/>
                      </a:lnTo>
                      <a:lnTo>
                        <a:pt x="700" y="71"/>
                      </a:lnTo>
                      <a:lnTo>
                        <a:pt x="700" y="71"/>
                      </a:lnTo>
                      <a:lnTo>
                        <a:pt x="700" y="71"/>
                      </a:lnTo>
                      <a:lnTo>
                        <a:pt x="699" y="71"/>
                      </a:lnTo>
                      <a:lnTo>
                        <a:pt x="699" y="71"/>
                      </a:lnTo>
                      <a:lnTo>
                        <a:pt x="699" y="71"/>
                      </a:lnTo>
                      <a:lnTo>
                        <a:pt x="699" y="71"/>
                      </a:lnTo>
                      <a:lnTo>
                        <a:pt x="699" y="71"/>
                      </a:lnTo>
                      <a:lnTo>
                        <a:pt x="697" y="71"/>
                      </a:lnTo>
                      <a:lnTo>
                        <a:pt x="697" y="73"/>
                      </a:lnTo>
                      <a:lnTo>
                        <a:pt x="697" y="73"/>
                      </a:lnTo>
                      <a:lnTo>
                        <a:pt x="699" y="73"/>
                      </a:lnTo>
                      <a:lnTo>
                        <a:pt x="699" y="73"/>
                      </a:lnTo>
                      <a:lnTo>
                        <a:pt x="699" y="73"/>
                      </a:lnTo>
                      <a:lnTo>
                        <a:pt x="700" y="73"/>
                      </a:lnTo>
                      <a:lnTo>
                        <a:pt x="700" y="73"/>
                      </a:lnTo>
                      <a:lnTo>
                        <a:pt x="700" y="75"/>
                      </a:lnTo>
                      <a:lnTo>
                        <a:pt x="700" y="75"/>
                      </a:lnTo>
                      <a:lnTo>
                        <a:pt x="700" y="75"/>
                      </a:lnTo>
                      <a:lnTo>
                        <a:pt x="700" y="77"/>
                      </a:lnTo>
                      <a:lnTo>
                        <a:pt x="700" y="77"/>
                      </a:lnTo>
                      <a:lnTo>
                        <a:pt x="700" y="77"/>
                      </a:lnTo>
                      <a:lnTo>
                        <a:pt x="699" y="77"/>
                      </a:lnTo>
                      <a:lnTo>
                        <a:pt x="699" y="77"/>
                      </a:lnTo>
                      <a:lnTo>
                        <a:pt x="699" y="77"/>
                      </a:lnTo>
                      <a:lnTo>
                        <a:pt x="699" y="77"/>
                      </a:lnTo>
                      <a:lnTo>
                        <a:pt x="700" y="77"/>
                      </a:lnTo>
                      <a:lnTo>
                        <a:pt x="700" y="77"/>
                      </a:lnTo>
                      <a:lnTo>
                        <a:pt x="700" y="77"/>
                      </a:lnTo>
                      <a:lnTo>
                        <a:pt x="702" y="77"/>
                      </a:lnTo>
                      <a:lnTo>
                        <a:pt x="702" y="77"/>
                      </a:lnTo>
                      <a:lnTo>
                        <a:pt x="704" y="77"/>
                      </a:lnTo>
                      <a:lnTo>
                        <a:pt x="704" y="77"/>
                      </a:lnTo>
                      <a:lnTo>
                        <a:pt x="704" y="77"/>
                      </a:lnTo>
                      <a:lnTo>
                        <a:pt x="704" y="77"/>
                      </a:lnTo>
                      <a:lnTo>
                        <a:pt x="704" y="79"/>
                      </a:lnTo>
                      <a:lnTo>
                        <a:pt x="706" y="79"/>
                      </a:lnTo>
                      <a:lnTo>
                        <a:pt x="706" y="79"/>
                      </a:lnTo>
                      <a:lnTo>
                        <a:pt x="706" y="80"/>
                      </a:lnTo>
                      <a:lnTo>
                        <a:pt x="706" y="80"/>
                      </a:lnTo>
                      <a:lnTo>
                        <a:pt x="706" y="80"/>
                      </a:lnTo>
                      <a:lnTo>
                        <a:pt x="708" y="80"/>
                      </a:lnTo>
                      <a:lnTo>
                        <a:pt x="708" y="80"/>
                      </a:lnTo>
                      <a:lnTo>
                        <a:pt x="710" y="80"/>
                      </a:lnTo>
                      <a:lnTo>
                        <a:pt x="710" y="80"/>
                      </a:lnTo>
                      <a:lnTo>
                        <a:pt x="710" y="80"/>
                      </a:lnTo>
                      <a:lnTo>
                        <a:pt x="710" y="80"/>
                      </a:lnTo>
                      <a:lnTo>
                        <a:pt x="710" y="82"/>
                      </a:lnTo>
                      <a:lnTo>
                        <a:pt x="712" y="82"/>
                      </a:lnTo>
                      <a:lnTo>
                        <a:pt x="712" y="82"/>
                      </a:lnTo>
                      <a:lnTo>
                        <a:pt x="712" y="82"/>
                      </a:lnTo>
                      <a:lnTo>
                        <a:pt x="714" y="82"/>
                      </a:lnTo>
                      <a:lnTo>
                        <a:pt x="714" y="82"/>
                      </a:lnTo>
                      <a:lnTo>
                        <a:pt x="714" y="82"/>
                      </a:lnTo>
                      <a:lnTo>
                        <a:pt x="716" y="82"/>
                      </a:lnTo>
                      <a:lnTo>
                        <a:pt x="716" y="82"/>
                      </a:lnTo>
                      <a:lnTo>
                        <a:pt x="716" y="82"/>
                      </a:lnTo>
                      <a:lnTo>
                        <a:pt x="716" y="84"/>
                      </a:lnTo>
                      <a:lnTo>
                        <a:pt x="718" y="84"/>
                      </a:lnTo>
                      <a:lnTo>
                        <a:pt x="718" y="84"/>
                      </a:lnTo>
                      <a:lnTo>
                        <a:pt x="718" y="84"/>
                      </a:lnTo>
                      <a:lnTo>
                        <a:pt x="718" y="84"/>
                      </a:lnTo>
                      <a:lnTo>
                        <a:pt x="718" y="86"/>
                      </a:lnTo>
                      <a:lnTo>
                        <a:pt x="718" y="86"/>
                      </a:lnTo>
                      <a:lnTo>
                        <a:pt x="720" y="86"/>
                      </a:lnTo>
                      <a:lnTo>
                        <a:pt x="720" y="86"/>
                      </a:lnTo>
                      <a:lnTo>
                        <a:pt x="720" y="88"/>
                      </a:lnTo>
                      <a:lnTo>
                        <a:pt x="720" y="88"/>
                      </a:lnTo>
                      <a:lnTo>
                        <a:pt x="720" y="88"/>
                      </a:lnTo>
                      <a:lnTo>
                        <a:pt x="721" y="88"/>
                      </a:lnTo>
                      <a:lnTo>
                        <a:pt x="721" y="88"/>
                      </a:lnTo>
                      <a:lnTo>
                        <a:pt x="721" y="90"/>
                      </a:lnTo>
                      <a:lnTo>
                        <a:pt x="721" y="90"/>
                      </a:lnTo>
                      <a:lnTo>
                        <a:pt x="721" y="90"/>
                      </a:lnTo>
                      <a:lnTo>
                        <a:pt x="720" y="90"/>
                      </a:lnTo>
                      <a:lnTo>
                        <a:pt x="720" y="90"/>
                      </a:lnTo>
                      <a:lnTo>
                        <a:pt x="718" y="90"/>
                      </a:lnTo>
                      <a:lnTo>
                        <a:pt x="718" y="90"/>
                      </a:lnTo>
                      <a:lnTo>
                        <a:pt x="718" y="90"/>
                      </a:lnTo>
                      <a:lnTo>
                        <a:pt x="718" y="90"/>
                      </a:lnTo>
                      <a:lnTo>
                        <a:pt x="718" y="90"/>
                      </a:lnTo>
                      <a:lnTo>
                        <a:pt x="718" y="92"/>
                      </a:lnTo>
                      <a:lnTo>
                        <a:pt x="718" y="92"/>
                      </a:lnTo>
                      <a:lnTo>
                        <a:pt x="718" y="92"/>
                      </a:lnTo>
                      <a:lnTo>
                        <a:pt x="718" y="92"/>
                      </a:lnTo>
                      <a:lnTo>
                        <a:pt x="720" y="92"/>
                      </a:lnTo>
                      <a:lnTo>
                        <a:pt x="720" y="94"/>
                      </a:lnTo>
                      <a:lnTo>
                        <a:pt x="720" y="94"/>
                      </a:lnTo>
                      <a:lnTo>
                        <a:pt x="720" y="94"/>
                      </a:lnTo>
                      <a:lnTo>
                        <a:pt x="720" y="94"/>
                      </a:lnTo>
                      <a:lnTo>
                        <a:pt x="720" y="96"/>
                      </a:lnTo>
                      <a:lnTo>
                        <a:pt x="720" y="96"/>
                      </a:lnTo>
                      <a:lnTo>
                        <a:pt x="720" y="98"/>
                      </a:lnTo>
                      <a:lnTo>
                        <a:pt x="720" y="98"/>
                      </a:lnTo>
                      <a:lnTo>
                        <a:pt x="720" y="98"/>
                      </a:lnTo>
                      <a:lnTo>
                        <a:pt x="720" y="100"/>
                      </a:lnTo>
                      <a:lnTo>
                        <a:pt x="720" y="100"/>
                      </a:lnTo>
                      <a:lnTo>
                        <a:pt x="720" y="102"/>
                      </a:lnTo>
                      <a:lnTo>
                        <a:pt x="720" y="102"/>
                      </a:lnTo>
                      <a:lnTo>
                        <a:pt x="720" y="102"/>
                      </a:lnTo>
                      <a:lnTo>
                        <a:pt x="720" y="103"/>
                      </a:lnTo>
                      <a:lnTo>
                        <a:pt x="720" y="103"/>
                      </a:lnTo>
                      <a:lnTo>
                        <a:pt x="720" y="105"/>
                      </a:lnTo>
                      <a:lnTo>
                        <a:pt x="718" y="105"/>
                      </a:lnTo>
                      <a:lnTo>
                        <a:pt x="718" y="105"/>
                      </a:lnTo>
                      <a:lnTo>
                        <a:pt x="718" y="105"/>
                      </a:lnTo>
                      <a:lnTo>
                        <a:pt x="718" y="105"/>
                      </a:lnTo>
                      <a:lnTo>
                        <a:pt x="718" y="107"/>
                      </a:lnTo>
                      <a:lnTo>
                        <a:pt x="716" y="107"/>
                      </a:lnTo>
                      <a:lnTo>
                        <a:pt x="716" y="105"/>
                      </a:lnTo>
                      <a:lnTo>
                        <a:pt x="716" y="105"/>
                      </a:lnTo>
                      <a:lnTo>
                        <a:pt x="716" y="107"/>
                      </a:lnTo>
                      <a:lnTo>
                        <a:pt x="716" y="107"/>
                      </a:lnTo>
                      <a:lnTo>
                        <a:pt x="716" y="107"/>
                      </a:lnTo>
                      <a:lnTo>
                        <a:pt x="716" y="109"/>
                      </a:lnTo>
                      <a:lnTo>
                        <a:pt x="716" y="109"/>
                      </a:lnTo>
                      <a:lnTo>
                        <a:pt x="716" y="109"/>
                      </a:lnTo>
                      <a:lnTo>
                        <a:pt x="714" y="109"/>
                      </a:lnTo>
                      <a:lnTo>
                        <a:pt x="714" y="109"/>
                      </a:lnTo>
                      <a:lnTo>
                        <a:pt x="714" y="111"/>
                      </a:lnTo>
                      <a:lnTo>
                        <a:pt x="712" y="111"/>
                      </a:lnTo>
                      <a:lnTo>
                        <a:pt x="712" y="111"/>
                      </a:lnTo>
                      <a:lnTo>
                        <a:pt x="712" y="111"/>
                      </a:lnTo>
                      <a:lnTo>
                        <a:pt x="712" y="111"/>
                      </a:lnTo>
                      <a:lnTo>
                        <a:pt x="710" y="111"/>
                      </a:lnTo>
                      <a:lnTo>
                        <a:pt x="710" y="111"/>
                      </a:lnTo>
                      <a:lnTo>
                        <a:pt x="710" y="113"/>
                      </a:lnTo>
                      <a:lnTo>
                        <a:pt x="710" y="113"/>
                      </a:lnTo>
                      <a:lnTo>
                        <a:pt x="710" y="113"/>
                      </a:lnTo>
                      <a:lnTo>
                        <a:pt x="710" y="115"/>
                      </a:lnTo>
                      <a:lnTo>
                        <a:pt x="710" y="115"/>
                      </a:lnTo>
                      <a:lnTo>
                        <a:pt x="708" y="115"/>
                      </a:lnTo>
                      <a:lnTo>
                        <a:pt x="708" y="117"/>
                      </a:lnTo>
                      <a:lnTo>
                        <a:pt x="708" y="117"/>
                      </a:lnTo>
                      <a:lnTo>
                        <a:pt x="710" y="117"/>
                      </a:lnTo>
                      <a:lnTo>
                        <a:pt x="710" y="117"/>
                      </a:lnTo>
                      <a:lnTo>
                        <a:pt x="710" y="117"/>
                      </a:lnTo>
                      <a:lnTo>
                        <a:pt x="710" y="117"/>
                      </a:lnTo>
                      <a:lnTo>
                        <a:pt x="712" y="117"/>
                      </a:lnTo>
                      <a:lnTo>
                        <a:pt x="712" y="117"/>
                      </a:lnTo>
                      <a:lnTo>
                        <a:pt x="712" y="119"/>
                      </a:lnTo>
                      <a:lnTo>
                        <a:pt x="712" y="119"/>
                      </a:lnTo>
                      <a:lnTo>
                        <a:pt x="714" y="119"/>
                      </a:lnTo>
                      <a:lnTo>
                        <a:pt x="714" y="117"/>
                      </a:lnTo>
                      <a:lnTo>
                        <a:pt x="714" y="117"/>
                      </a:lnTo>
                      <a:lnTo>
                        <a:pt x="714" y="117"/>
                      </a:lnTo>
                      <a:lnTo>
                        <a:pt x="716" y="117"/>
                      </a:lnTo>
                      <a:lnTo>
                        <a:pt x="716" y="117"/>
                      </a:lnTo>
                      <a:lnTo>
                        <a:pt x="716" y="117"/>
                      </a:lnTo>
                      <a:lnTo>
                        <a:pt x="716" y="117"/>
                      </a:lnTo>
                      <a:lnTo>
                        <a:pt x="716" y="115"/>
                      </a:lnTo>
                      <a:lnTo>
                        <a:pt x="716" y="115"/>
                      </a:lnTo>
                      <a:lnTo>
                        <a:pt x="716" y="115"/>
                      </a:lnTo>
                      <a:lnTo>
                        <a:pt x="716" y="115"/>
                      </a:lnTo>
                      <a:lnTo>
                        <a:pt x="716" y="113"/>
                      </a:lnTo>
                      <a:lnTo>
                        <a:pt x="716" y="113"/>
                      </a:lnTo>
                      <a:lnTo>
                        <a:pt x="718" y="113"/>
                      </a:lnTo>
                      <a:lnTo>
                        <a:pt x="718" y="113"/>
                      </a:lnTo>
                      <a:lnTo>
                        <a:pt x="718" y="113"/>
                      </a:lnTo>
                      <a:lnTo>
                        <a:pt x="718" y="111"/>
                      </a:lnTo>
                      <a:lnTo>
                        <a:pt x="720" y="111"/>
                      </a:lnTo>
                      <a:lnTo>
                        <a:pt x="720" y="111"/>
                      </a:lnTo>
                      <a:lnTo>
                        <a:pt x="720" y="111"/>
                      </a:lnTo>
                      <a:lnTo>
                        <a:pt x="721" y="111"/>
                      </a:lnTo>
                      <a:lnTo>
                        <a:pt x="721" y="111"/>
                      </a:lnTo>
                      <a:lnTo>
                        <a:pt x="721" y="111"/>
                      </a:lnTo>
                      <a:lnTo>
                        <a:pt x="723" y="111"/>
                      </a:lnTo>
                      <a:lnTo>
                        <a:pt x="723" y="109"/>
                      </a:lnTo>
                      <a:lnTo>
                        <a:pt x="723" y="109"/>
                      </a:lnTo>
                      <a:lnTo>
                        <a:pt x="723" y="109"/>
                      </a:lnTo>
                      <a:lnTo>
                        <a:pt x="725" y="109"/>
                      </a:lnTo>
                      <a:lnTo>
                        <a:pt x="725" y="109"/>
                      </a:lnTo>
                      <a:lnTo>
                        <a:pt x="725" y="109"/>
                      </a:lnTo>
                      <a:lnTo>
                        <a:pt x="727" y="109"/>
                      </a:lnTo>
                      <a:lnTo>
                        <a:pt x="727" y="109"/>
                      </a:lnTo>
                      <a:lnTo>
                        <a:pt x="727" y="109"/>
                      </a:lnTo>
                      <a:lnTo>
                        <a:pt x="727" y="109"/>
                      </a:lnTo>
                      <a:lnTo>
                        <a:pt x="729" y="109"/>
                      </a:lnTo>
                      <a:lnTo>
                        <a:pt x="729" y="111"/>
                      </a:lnTo>
                      <a:lnTo>
                        <a:pt x="729" y="111"/>
                      </a:lnTo>
                      <a:lnTo>
                        <a:pt x="729" y="111"/>
                      </a:lnTo>
                      <a:lnTo>
                        <a:pt x="731" y="111"/>
                      </a:lnTo>
                      <a:lnTo>
                        <a:pt x="731" y="113"/>
                      </a:lnTo>
                      <a:lnTo>
                        <a:pt x="731" y="113"/>
                      </a:lnTo>
                      <a:lnTo>
                        <a:pt x="731" y="113"/>
                      </a:lnTo>
                      <a:lnTo>
                        <a:pt x="731" y="115"/>
                      </a:lnTo>
                      <a:lnTo>
                        <a:pt x="731" y="115"/>
                      </a:lnTo>
                      <a:lnTo>
                        <a:pt x="731" y="115"/>
                      </a:lnTo>
                      <a:lnTo>
                        <a:pt x="731" y="117"/>
                      </a:lnTo>
                      <a:lnTo>
                        <a:pt x="731" y="117"/>
                      </a:lnTo>
                      <a:lnTo>
                        <a:pt x="731" y="117"/>
                      </a:lnTo>
                      <a:lnTo>
                        <a:pt x="731" y="119"/>
                      </a:lnTo>
                      <a:lnTo>
                        <a:pt x="731" y="119"/>
                      </a:lnTo>
                      <a:lnTo>
                        <a:pt x="733" y="119"/>
                      </a:lnTo>
                      <a:lnTo>
                        <a:pt x="733" y="121"/>
                      </a:lnTo>
                      <a:lnTo>
                        <a:pt x="733" y="121"/>
                      </a:lnTo>
                      <a:lnTo>
                        <a:pt x="733" y="123"/>
                      </a:lnTo>
                      <a:lnTo>
                        <a:pt x="733" y="123"/>
                      </a:lnTo>
                      <a:lnTo>
                        <a:pt x="733" y="123"/>
                      </a:lnTo>
                      <a:lnTo>
                        <a:pt x="733" y="125"/>
                      </a:lnTo>
                      <a:lnTo>
                        <a:pt x="733" y="125"/>
                      </a:lnTo>
                      <a:lnTo>
                        <a:pt x="733" y="125"/>
                      </a:lnTo>
                      <a:lnTo>
                        <a:pt x="733" y="126"/>
                      </a:lnTo>
                      <a:lnTo>
                        <a:pt x="733" y="126"/>
                      </a:lnTo>
                      <a:lnTo>
                        <a:pt x="733" y="128"/>
                      </a:lnTo>
                      <a:lnTo>
                        <a:pt x="733" y="128"/>
                      </a:lnTo>
                      <a:lnTo>
                        <a:pt x="733" y="128"/>
                      </a:lnTo>
                      <a:lnTo>
                        <a:pt x="733" y="130"/>
                      </a:lnTo>
                      <a:lnTo>
                        <a:pt x="735" y="130"/>
                      </a:lnTo>
                      <a:lnTo>
                        <a:pt x="735" y="130"/>
                      </a:lnTo>
                      <a:lnTo>
                        <a:pt x="735" y="132"/>
                      </a:lnTo>
                      <a:lnTo>
                        <a:pt x="735" y="132"/>
                      </a:lnTo>
                      <a:lnTo>
                        <a:pt x="735" y="132"/>
                      </a:lnTo>
                      <a:lnTo>
                        <a:pt x="733" y="132"/>
                      </a:lnTo>
                      <a:lnTo>
                        <a:pt x="733" y="134"/>
                      </a:lnTo>
                      <a:lnTo>
                        <a:pt x="733" y="134"/>
                      </a:lnTo>
                      <a:lnTo>
                        <a:pt x="733" y="136"/>
                      </a:lnTo>
                      <a:lnTo>
                        <a:pt x="733" y="136"/>
                      </a:lnTo>
                      <a:lnTo>
                        <a:pt x="733" y="138"/>
                      </a:lnTo>
                      <a:lnTo>
                        <a:pt x="733" y="138"/>
                      </a:lnTo>
                      <a:lnTo>
                        <a:pt x="733" y="138"/>
                      </a:lnTo>
                      <a:lnTo>
                        <a:pt x="733" y="140"/>
                      </a:lnTo>
                      <a:lnTo>
                        <a:pt x="733" y="140"/>
                      </a:lnTo>
                      <a:lnTo>
                        <a:pt x="733" y="140"/>
                      </a:lnTo>
                      <a:lnTo>
                        <a:pt x="731" y="140"/>
                      </a:lnTo>
                      <a:lnTo>
                        <a:pt x="731" y="142"/>
                      </a:lnTo>
                      <a:lnTo>
                        <a:pt x="731" y="142"/>
                      </a:lnTo>
                      <a:lnTo>
                        <a:pt x="731" y="142"/>
                      </a:lnTo>
                      <a:lnTo>
                        <a:pt x="731" y="142"/>
                      </a:lnTo>
                      <a:lnTo>
                        <a:pt x="731" y="142"/>
                      </a:lnTo>
                      <a:lnTo>
                        <a:pt x="729" y="142"/>
                      </a:lnTo>
                      <a:lnTo>
                        <a:pt x="729" y="140"/>
                      </a:lnTo>
                      <a:lnTo>
                        <a:pt x="729" y="140"/>
                      </a:lnTo>
                      <a:lnTo>
                        <a:pt x="729" y="140"/>
                      </a:lnTo>
                      <a:lnTo>
                        <a:pt x="729" y="140"/>
                      </a:lnTo>
                      <a:lnTo>
                        <a:pt x="729" y="142"/>
                      </a:lnTo>
                      <a:lnTo>
                        <a:pt x="727" y="142"/>
                      </a:lnTo>
                      <a:lnTo>
                        <a:pt x="727" y="142"/>
                      </a:lnTo>
                      <a:lnTo>
                        <a:pt x="727" y="142"/>
                      </a:lnTo>
                      <a:lnTo>
                        <a:pt x="727" y="142"/>
                      </a:lnTo>
                      <a:lnTo>
                        <a:pt x="727" y="144"/>
                      </a:lnTo>
                      <a:lnTo>
                        <a:pt x="727" y="144"/>
                      </a:lnTo>
                      <a:lnTo>
                        <a:pt x="727" y="144"/>
                      </a:lnTo>
                      <a:lnTo>
                        <a:pt x="727" y="146"/>
                      </a:lnTo>
                      <a:lnTo>
                        <a:pt x="725" y="146"/>
                      </a:lnTo>
                      <a:lnTo>
                        <a:pt x="725" y="146"/>
                      </a:lnTo>
                      <a:lnTo>
                        <a:pt x="725" y="146"/>
                      </a:lnTo>
                      <a:lnTo>
                        <a:pt x="723" y="146"/>
                      </a:lnTo>
                      <a:lnTo>
                        <a:pt x="723" y="146"/>
                      </a:lnTo>
                      <a:lnTo>
                        <a:pt x="723" y="146"/>
                      </a:lnTo>
                      <a:lnTo>
                        <a:pt x="723" y="148"/>
                      </a:lnTo>
                      <a:lnTo>
                        <a:pt x="721" y="148"/>
                      </a:lnTo>
                      <a:lnTo>
                        <a:pt x="721" y="148"/>
                      </a:lnTo>
                      <a:lnTo>
                        <a:pt x="721" y="149"/>
                      </a:lnTo>
                      <a:lnTo>
                        <a:pt x="721" y="149"/>
                      </a:lnTo>
                      <a:lnTo>
                        <a:pt x="721" y="149"/>
                      </a:lnTo>
                      <a:lnTo>
                        <a:pt x="721" y="149"/>
                      </a:lnTo>
                      <a:lnTo>
                        <a:pt x="721" y="151"/>
                      </a:lnTo>
                      <a:lnTo>
                        <a:pt x="721" y="151"/>
                      </a:lnTo>
                      <a:lnTo>
                        <a:pt x="721" y="153"/>
                      </a:lnTo>
                      <a:lnTo>
                        <a:pt x="721" y="153"/>
                      </a:lnTo>
                      <a:lnTo>
                        <a:pt x="721" y="153"/>
                      </a:lnTo>
                      <a:lnTo>
                        <a:pt x="720" y="153"/>
                      </a:lnTo>
                      <a:lnTo>
                        <a:pt x="720" y="153"/>
                      </a:lnTo>
                      <a:lnTo>
                        <a:pt x="720" y="155"/>
                      </a:lnTo>
                      <a:lnTo>
                        <a:pt x="718" y="155"/>
                      </a:lnTo>
                      <a:lnTo>
                        <a:pt x="718" y="155"/>
                      </a:lnTo>
                      <a:lnTo>
                        <a:pt x="718" y="155"/>
                      </a:lnTo>
                      <a:lnTo>
                        <a:pt x="718" y="157"/>
                      </a:lnTo>
                      <a:lnTo>
                        <a:pt x="718" y="157"/>
                      </a:lnTo>
                      <a:lnTo>
                        <a:pt x="718" y="157"/>
                      </a:lnTo>
                      <a:lnTo>
                        <a:pt x="718" y="157"/>
                      </a:lnTo>
                      <a:lnTo>
                        <a:pt x="718" y="157"/>
                      </a:lnTo>
                      <a:lnTo>
                        <a:pt x="718" y="157"/>
                      </a:lnTo>
                      <a:lnTo>
                        <a:pt x="720" y="157"/>
                      </a:lnTo>
                      <a:lnTo>
                        <a:pt x="720" y="157"/>
                      </a:lnTo>
                      <a:lnTo>
                        <a:pt x="720" y="159"/>
                      </a:lnTo>
                      <a:lnTo>
                        <a:pt x="721" y="159"/>
                      </a:lnTo>
                      <a:lnTo>
                        <a:pt x="721" y="159"/>
                      </a:lnTo>
                      <a:lnTo>
                        <a:pt x="721" y="159"/>
                      </a:lnTo>
                      <a:lnTo>
                        <a:pt x="721" y="159"/>
                      </a:lnTo>
                      <a:lnTo>
                        <a:pt x="723" y="159"/>
                      </a:lnTo>
                      <a:lnTo>
                        <a:pt x="723" y="159"/>
                      </a:lnTo>
                      <a:lnTo>
                        <a:pt x="723" y="161"/>
                      </a:lnTo>
                      <a:lnTo>
                        <a:pt x="725" y="161"/>
                      </a:lnTo>
                      <a:lnTo>
                        <a:pt x="725" y="161"/>
                      </a:lnTo>
                      <a:lnTo>
                        <a:pt x="725" y="161"/>
                      </a:lnTo>
                      <a:lnTo>
                        <a:pt x="725" y="161"/>
                      </a:lnTo>
                      <a:lnTo>
                        <a:pt x="727" y="161"/>
                      </a:lnTo>
                      <a:lnTo>
                        <a:pt x="727" y="161"/>
                      </a:lnTo>
                      <a:lnTo>
                        <a:pt x="727" y="159"/>
                      </a:lnTo>
                      <a:lnTo>
                        <a:pt x="727" y="159"/>
                      </a:lnTo>
                      <a:lnTo>
                        <a:pt x="727" y="159"/>
                      </a:lnTo>
                      <a:lnTo>
                        <a:pt x="727" y="157"/>
                      </a:lnTo>
                      <a:lnTo>
                        <a:pt x="727" y="157"/>
                      </a:lnTo>
                      <a:lnTo>
                        <a:pt x="727" y="157"/>
                      </a:lnTo>
                      <a:lnTo>
                        <a:pt x="727" y="157"/>
                      </a:lnTo>
                      <a:lnTo>
                        <a:pt x="729" y="157"/>
                      </a:lnTo>
                      <a:lnTo>
                        <a:pt x="729" y="159"/>
                      </a:lnTo>
                      <a:lnTo>
                        <a:pt x="729" y="159"/>
                      </a:lnTo>
                      <a:lnTo>
                        <a:pt x="729" y="159"/>
                      </a:lnTo>
                      <a:lnTo>
                        <a:pt x="731" y="159"/>
                      </a:lnTo>
                      <a:lnTo>
                        <a:pt x="731" y="159"/>
                      </a:lnTo>
                      <a:lnTo>
                        <a:pt x="731" y="161"/>
                      </a:lnTo>
                      <a:lnTo>
                        <a:pt x="731" y="161"/>
                      </a:lnTo>
                      <a:lnTo>
                        <a:pt x="731" y="161"/>
                      </a:lnTo>
                      <a:lnTo>
                        <a:pt x="731" y="163"/>
                      </a:lnTo>
                      <a:lnTo>
                        <a:pt x="731" y="163"/>
                      </a:lnTo>
                      <a:lnTo>
                        <a:pt x="731" y="163"/>
                      </a:lnTo>
                      <a:lnTo>
                        <a:pt x="731" y="163"/>
                      </a:lnTo>
                      <a:lnTo>
                        <a:pt x="731" y="165"/>
                      </a:lnTo>
                      <a:lnTo>
                        <a:pt x="733" y="165"/>
                      </a:lnTo>
                      <a:lnTo>
                        <a:pt x="733" y="165"/>
                      </a:lnTo>
                      <a:lnTo>
                        <a:pt x="733" y="165"/>
                      </a:lnTo>
                      <a:lnTo>
                        <a:pt x="735" y="165"/>
                      </a:lnTo>
                      <a:lnTo>
                        <a:pt x="735" y="163"/>
                      </a:lnTo>
                      <a:lnTo>
                        <a:pt x="735" y="163"/>
                      </a:lnTo>
                      <a:lnTo>
                        <a:pt x="737" y="163"/>
                      </a:lnTo>
                      <a:lnTo>
                        <a:pt x="737" y="163"/>
                      </a:lnTo>
                      <a:lnTo>
                        <a:pt x="737" y="163"/>
                      </a:lnTo>
                      <a:lnTo>
                        <a:pt x="739" y="163"/>
                      </a:lnTo>
                      <a:lnTo>
                        <a:pt x="739" y="163"/>
                      </a:lnTo>
                      <a:lnTo>
                        <a:pt x="739" y="163"/>
                      </a:lnTo>
                      <a:lnTo>
                        <a:pt x="739" y="163"/>
                      </a:lnTo>
                      <a:lnTo>
                        <a:pt x="739" y="161"/>
                      </a:lnTo>
                      <a:lnTo>
                        <a:pt x="741" y="161"/>
                      </a:lnTo>
                      <a:lnTo>
                        <a:pt x="741" y="161"/>
                      </a:lnTo>
                      <a:lnTo>
                        <a:pt x="743" y="161"/>
                      </a:lnTo>
                      <a:lnTo>
                        <a:pt x="743" y="161"/>
                      </a:lnTo>
                      <a:lnTo>
                        <a:pt x="743" y="161"/>
                      </a:lnTo>
                      <a:lnTo>
                        <a:pt x="743" y="163"/>
                      </a:lnTo>
                      <a:lnTo>
                        <a:pt x="744" y="163"/>
                      </a:lnTo>
                      <a:lnTo>
                        <a:pt x="744" y="163"/>
                      </a:lnTo>
                      <a:lnTo>
                        <a:pt x="744" y="161"/>
                      </a:lnTo>
                      <a:lnTo>
                        <a:pt x="744" y="161"/>
                      </a:lnTo>
                      <a:lnTo>
                        <a:pt x="746" y="161"/>
                      </a:lnTo>
                      <a:lnTo>
                        <a:pt x="746" y="161"/>
                      </a:lnTo>
                      <a:lnTo>
                        <a:pt x="748" y="161"/>
                      </a:lnTo>
                      <a:lnTo>
                        <a:pt x="748" y="161"/>
                      </a:lnTo>
                      <a:lnTo>
                        <a:pt x="748" y="161"/>
                      </a:lnTo>
                      <a:lnTo>
                        <a:pt x="748" y="161"/>
                      </a:lnTo>
                      <a:lnTo>
                        <a:pt x="748" y="159"/>
                      </a:lnTo>
                      <a:lnTo>
                        <a:pt x="750" y="159"/>
                      </a:lnTo>
                      <a:lnTo>
                        <a:pt x="750" y="159"/>
                      </a:lnTo>
                      <a:lnTo>
                        <a:pt x="750" y="159"/>
                      </a:lnTo>
                      <a:lnTo>
                        <a:pt x="752" y="159"/>
                      </a:lnTo>
                      <a:lnTo>
                        <a:pt x="752" y="157"/>
                      </a:lnTo>
                      <a:lnTo>
                        <a:pt x="752" y="157"/>
                      </a:lnTo>
                      <a:lnTo>
                        <a:pt x="752" y="157"/>
                      </a:lnTo>
                      <a:lnTo>
                        <a:pt x="752" y="157"/>
                      </a:lnTo>
                      <a:lnTo>
                        <a:pt x="754" y="157"/>
                      </a:lnTo>
                      <a:lnTo>
                        <a:pt x="754" y="157"/>
                      </a:lnTo>
                      <a:lnTo>
                        <a:pt x="754" y="157"/>
                      </a:lnTo>
                      <a:lnTo>
                        <a:pt x="754" y="157"/>
                      </a:lnTo>
                      <a:lnTo>
                        <a:pt x="756" y="157"/>
                      </a:lnTo>
                      <a:lnTo>
                        <a:pt x="756" y="155"/>
                      </a:lnTo>
                      <a:lnTo>
                        <a:pt x="756" y="155"/>
                      </a:lnTo>
                      <a:lnTo>
                        <a:pt x="758" y="155"/>
                      </a:lnTo>
                      <a:lnTo>
                        <a:pt x="758" y="155"/>
                      </a:lnTo>
                      <a:lnTo>
                        <a:pt x="758" y="155"/>
                      </a:lnTo>
                      <a:lnTo>
                        <a:pt x="758" y="155"/>
                      </a:lnTo>
                      <a:lnTo>
                        <a:pt x="760" y="155"/>
                      </a:lnTo>
                      <a:lnTo>
                        <a:pt x="760" y="155"/>
                      </a:lnTo>
                      <a:lnTo>
                        <a:pt x="760" y="155"/>
                      </a:lnTo>
                      <a:lnTo>
                        <a:pt x="760" y="153"/>
                      </a:lnTo>
                      <a:lnTo>
                        <a:pt x="762" y="153"/>
                      </a:lnTo>
                      <a:lnTo>
                        <a:pt x="762" y="153"/>
                      </a:lnTo>
                      <a:lnTo>
                        <a:pt x="764" y="153"/>
                      </a:lnTo>
                      <a:lnTo>
                        <a:pt x="764" y="153"/>
                      </a:lnTo>
                      <a:lnTo>
                        <a:pt x="764" y="153"/>
                      </a:lnTo>
                      <a:lnTo>
                        <a:pt x="764" y="153"/>
                      </a:lnTo>
                      <a:lnTo>
                        <a:pt x="765" y="153"/>
                      </a:lnTo>
                      <a:lnTo>
                        <a:pt x="765" y="153"/>
                      </a:lnTo>
                      <a:lnTo>
                        <a:pt x="765" y="153"/>
                      </a:lnTo>
                      <a:lnTo>
                        <a:pt x="765" y="151"/>
                      </a:lnTo>
                      <a:lnTo>
                        <a:pt x="767" y="151"/>
                      </a:lnTo>
                      <a:lnTo>
                        <a:pt x="767" y="151"/>
                      </a:lnTo>
                      <a:lnTo>
                        <a:pt x="769" y="151"/>
                      </a:lnTo>
                      <a:lnTo>
                        <a:pt x="769" y="151"/>
                      </a:lnTo>
                      <a:lnTo>
                        <a:pt x="769" y="151"/>
                      </a:lnTo>
                      <a:lnTo>
                        <a:pt x="769" y="151"/>
                      </a:lnTo>
                      <a:lnTo>
                        <a:pt x="771" y="151"/>
                      </a:lnTo>
                      <a:lnTo>
                        <a:pt x="771" y="149"/>
                      </a:lnTo>
                      <a:lnTo>
                        <a:pt x="771" y="149"/>
                      </a:lnTo>
                      <a:lnTo>
                        <a:pt x="771" y="149"/>
                      </a:lnTo>
                      <a:lnTo>
                        <a:pt x="771" y="149"/>
                      </a:lnTo>
                      <a:lnTo>
                        <a:pt x="773" y="149"/>
                      </a:lnTo>
                      <a:lnTo>
                        <a:pt x="773" y="149"/>
                      </a:lnTo>
                      <a:lnTo>
                        <a:pt x="773" y="149"/>
                      </a:lnTo>
                      <a:lnTo>
                        <a:pt x="775" y="149"/>
                      </a:lnTo>
                      <a:lnTo>
                        <a:pt x="775" y="148"/>
                      </a:lnTo>
                      <a:lnTo>
                        <a:pt x="775" y="148"/>
                      </a:lnTo>
                      <a:lnTo>
                        <a:pt x="775" y="148"/>
                      </a:lnTo>
                      <a:lnTo>
                        <a:pt x="777" y="148"/>
                      </a:lnTo>
                      <a:lnTo>
                        <a:pt x="777" y="148"/>
                      </a:lnTo>
                      <a:lnTo>
                        <a:pt x="777" y="148"/>
                      </a:lnTo>
                      <a:lnTo>
                        <a:pt x="777" y="148"/>
                      </a:lnTo>
                      <a:lnTo>
                        <a:pt x="779" y="148"/>
                      </a:lnTo>
                      <a:lnTo>
                        <a:pt x="779" y="148"/>
                      </a:lnTo>
                      <a:lnTo>
                        <a:pt x="779" y="146"/>
                      </a:lnTo>
                      <a:lnTo>
                        <a:pt x="781" y="146"/>
                      </a:lnTo>
                      <a:lnTo>
                        <a:pt x="781" y="146"/>
                      </a:lnTo>
                      <a:lnTo>
                        <a:pt x="781" y="146"/>
                      </a:lnTo>
                      <a:lnTo>
                        <a:pt x="781" y="146"/>
                      </a:lnTo>
                      <a:lnTo>
                        <a:pt x="783" y="146"/>
                      </a:lnTo>
                      <a:lnTo>
                        <a:pt x="783" y="144"/>
                      </a:lnTo>
                      <a:lnTo>
                        <a:pt x="783" y="144"/>
                      </a:lnTo>
                      <a:lnTo>
                        <a:pt x="785" y="144"/>
                      </a:lnTo>
                      <a:lnTo>
                        <a:pt x="785" y="144"/>
                      </a:lnTo>
                      <a:lnTo>
                        <a:pt x="785" y="144"/>
                      </a:lnTo>
                      <a:lnTo>
                        <a:pt x="785" y="144"/>
                      </a:lnTo>
                      <a:lnTo>
                        <a:pt x="785" y="142"/>
                      </a:lnTo>
                      <a:lnTo>
                        <a:pt x="787" y="142"/>
                      </a:lnTo>
                      <a:lnTo>
                        <a:pt x="787" y="142"/>
                      </a:lnTo>
                      <a:lnTo>
                        <a:pt x="787" y="142"/>
                      </a:lnTo>
                      <a:lnTo>
                        <a:pt x="787" y="142"/>
                      </a:lnTo>
                      <a:lnTo>
                        <a:pt x="787" y="142"/>
                      </a:lnTo>
                      <a:lnTo>
                        <a:pt x="788" y="142"/>
                      </a:lnTo>
                      <a:lnTo>
                        <a:pt x="788" y="142"/>
                      </a:lnTo>
                      <a:lnTo>
                        <a:pt x="788" y="140"/>
                      </a:lnTo>
                      <a:lnTo>
                        <a:pt x="790" y="140"/>
                      </a:lnTo>
                      <a:lnTo>
                        <a:pt x="790" y="140"/>
                      </a:lnTo>
                      <a:lnTo>
                        <a:pt x="790" y="140"/>
                      </a:lnTo>
                      <a:lnTo>
                        <a:pt x="790" y="140"/>
                      </a:lnTo>
                      <a:lnTo>
                        <a:pt x="792" y="140"/>
                      </a:lnTo>
                      <a:lnTo>
                        <a:pt x="792" y="138"/>
                      </a:lnTo>
                      <a:lnTo>
                        <a:pt x="792" y="138"/>
                      </a:lnTo>
                      <a:lnTo>
                        <a:pt x="792" y="138"/>
                      </a:lnTo>
                      <a:lnTo>
                        <a:pt x="792" y="138"/>
                      </a:lnTo>
                      <a:lnTo>
                        <a:pt x="792" y="136"/>
                      </a:lnTo>
                      <a:lnTo>
                        <a:pt x="794" y="136"/>
                      </a:lnTo>
                      <a:lnTo>
                        <a:pt x="794" y="136"/>
                      </a:lnTo>
                      <a:lnTo>
                        <a:pt x="796" y="136"/>
                      </a:lnTo>
                      <a:lnTo>
                        <a:pt x="796" y="136"/>
                      </a:lnTo>
                      <a:lnTo>
                        <a:pt x="796" y="136"/>
                      </a:lnTo>
                      <a:lnTo>
                        <a:pt x="796" y="134"/>
                      </a:lnTo>
                      <a:lnTo>
                        <a:pt x="796" y="134"/>
                      </a:lnTo>
                      <a:lnTo>
                        <a:pt x="796" y="134"/>
                      </a:lnTo>
                      <a:lnTo>
                        <a:pt x="796" y="132"/>
                      </a:lnTo>
                      <a:lnTo>
                        <a:pt x="796" y="132"/>
                      </a:lnTo>
                      <a:lnTo>
                        <a:pt x="794" y="132"/>
                      </a:lnTo>
                      <a:lnTo>
                        <a:pt x="794" y="132"/>
                      </a:lnTo>
                      <a:lnTo>
                        <a:pt x="794" y="132"/>
                      </a:lnTo>
                      <a:lnTo>
                        <a:pt x="794" y="130"/>
                      </a:lnTo>
                      <a:lnTo>
                        <a:pt x="792" y="130"/>
                      </a:lnTo>
                      <a:lnTo>
                        <a:pt x="792" y="130"/>
                      </a:lnTo>
                      <a:lnTo>
                        <a:pt x="792" y="128"/>
                      </a:lnTo>
                      <a:lnTo>
                        <a:pt x="792" y="128"/>
                      </a:lnTo>
                      <a:lnTo>
                        <a:pt x="792" y="126"/>
                      </a:lnTo>
                      <a:lnTo>
                        <a:pt x="792" y="126"/>
                      </a:lnTo>
                      <a:lnTo>
                        <a:pt x="792" y="126"/>
                      </a:lnTo>
                      <a:lnTo>
                        <a:pt x="792" y="125"/>
                      </a:lnTo>
                      <a:lnTo>
                        <a:pt x="792" y="125"/>
                      </a:lnTo>
                      <a:lnTo>
                        <a:pt x="794" y="125"/>
                      </a:lnTo>
                      <a:lnTo>
                        <a:pt x="794" y="125"/>
                      </a:lnTo>
                      <a:lnTo>
                        <a:pt x="794" y="125"/>
                      </a:lnTo>
                      <a:lnTo>
                        <a:pt x="796" y="125"/>
                      </a:lnTo>
                      <a:lnTo>
                        <a:pt x="796" y="125"/>
                      </a:lnTo>
                      <a:lnTo>
                        <a:pt x="796" y="125"/>
                      </a:lnTo>
                      <a:lnTo>
                        <a:pt x="798" y="125"/>
                      </a:lnTo>
                      <a:lnTo>
                        <a:pt x="798" y="125"/>
                      </a:lnTo>
                      <a:lnTo>
                        <a:pt x="798" y="125"/>
                      </a:lnTo>
                      <a:lnTo>
                        <a:pt x="798" y="125"/>
                      </a:lnTo>
                      <a:lnTo>
                        <a:pt x="800" y="125"/>
                      </a:lnTo>
                      <a:lnTo>
                        <a:pt x="800" y="125"/>
                      </a:lnTo>
                      <a:lnTo>
                        <a:pt x="802" y="125"/>
                      </a:lnTo>
                      <a:lnTo>
                        <a:pt x="802" y="125"/>
                      </a:lnTo>
                      <a:lnTo>
                        <a:pt x="802" y="125"/>
                      </a:lnTo>
                      <a:lnTo>
                        <a:pt x="804" y="125"/>
                      </a:lnTo>
                      <a:lnTo>
                        <a:pt x="804" y="125"/>
                      </a:lnTo>
                      <a:lnTo>
                        <a:pt x="804" y="123"/>
                      </a:lnTo>
                      <a:lnTo>
                        <a:pt x="804" y="123"/>
                      </a:lnTo>
                      <a:lnTo>
                        <a:pt x="806" y="123"/>
                      </a:lnTo>
                      <a:lnTo>
                        <a:pt x="806" y="125"/>
                      </a:lnTo>
                      <a:lnTo>
                        <a:pt x="806" y="125"/>
                      </a:lnTo>
                      <a:lnTo>
                        <a:pt x="808" y="125"/>
                      </a:lnTo>
                      <a:lnTo>
                        <a:pt x="808" y="125"/>
                      </a:lnTo>
                      <a:lnTo>
                        <a:pt x="808" y="125"/>
                      </a:lnTo>
                      <a:lnTo>
                        <a:pt x="808" y="123"/>
                      </a:lnTo>
                      <a:lnTo>
                        <a:pt x="810" y="123"/>
                      </a:lnTo>
                      <a:lnTo>
                        <a:pt x="810" y="123"/>
                      </a:lnTo>
                      <a:lnTo>
                        <a:pt x="810" y="125"/>
                      </a:lnTo>
                      <a:lnTo>
                        <a:pt x="811" y="125"/>
                      </a:lnTo>
                      <a:lnTo>
                        <a:pt x="811" y="125"/>
                      </a:lnTo>
                      <a:lnTo>
                        <a:pt x="811" y="125"/>
                      </a:lnTo>
                      <a:lnTo>
                        <a:pt x="813" y="125"/>
                      </a:lnTo>
                      <a:lnTo>
                        <a:pt x="813" y="125"/>
                      </a:lnTo>
                      <a:lnTo>
                        <a:pt x="813" y="125"/>
                      </a:lnTo>
                      <a:lnTo>
                        <a:pt x="815" y="125"/>
                      </a:lnTo>
                      <a:lnTo>
                        <a:pt x="815" y="125"/>
                      </a:lnTo>
                      <a:lnTo>
                        <a:pt x="817" y="125"/>
                      </a:lnTo>
                      <a:lnTo>
                        <a:pt x="817" y="125"/>
                      </a:lnTo>
                      <a:lnTo>
                        <a:pt x="817" y="125"/>
                      </a:lnTo>
                      <a:lnTo>
                        <a:pt x="817" y="125"/>
                      </a:lnTo>
                      <a:lnTo>
                        <a:pt x="817" y="125"/>
                      </a:lnTo>
                      <a:lnTo>
                        <a:pt x="819" y="125"/>
                      </a:lnTo>
                      <a:lnTo>
                        <a:pt x="819" y="126"/>
                      </a:lnTo>
                      <a:lnTo>
                        <a:pt x="819" y="126"/>
                      </a:lnTo>
                      <a:lnTo>
                        <a:pt x="819" y="125"/>
                      </a:lnTo>
                      <a:lnTo>
                        <a:pt x="819" y="125"/>
                      </a:lnTo>
                      <a:lnTo>
                        <a:pt x="821" y="125"/>
                      </a:lnTo>
                      <a:lnTo>
                        <a:pt x="821" y="125"/>
                      </a:lnTo>
                      <a:lnTo>
                        <a:pt x="823" y="125"/>
                      </a:lnTo>
                      <a:lnTo>
                        <a:pt x="823" y="125"/>
                      </a:lnTo>
                      <a:lnTo>
                        <a:pt x="823" y="125"/>
                      </a:lnTo>
                      <a:lnTo>
                        <a:pt x="825" y="125"/>
                      </a:lnTo>
                      <a:lnTo>
                        <a:pt x="825" y="125"/>
                      </a:lnTo>
                      <a:lnTo>
                        <a:pt x="825" y="125"/>
                      </a:lnTo>
                      <a:lnTo>
                        <a:pt x="825" y="125"/>
                      </a:lnTo>
                      <a:lnTo>
                        <a:pt x="827" y="125"/>
                      </a:lnTo>
                      <a:lnTo>
                        <a:pt x="827" y="125"/>
                      </a:lnTo>
                      <a:lnTo>
                        <a:pt x="827" y="125"/>
                      </a:lnTo>
                      <a:lnTo>
                        <a:pt x="829" y="125"/>
                      </a:lnTo>
                      <a:lnTo>
                        <a:pt x="829" y="125"/>
                      </a:lnTo>
                      <a:lnTo>
                        <a:pt x="829" y="125"/>
                      </a:lnTo>
                      <a:lnTo>
                        <a:pt x="829" y="125"/>
                      </a:lnTo>
                      <a:lnTo>
                        <a:pt x="831" y="125"/>
                      </a:lnTo>
                      <a:lnTo>
                        <a:pt x="831" y="125"/>
                      </a:lnTo>
                      <a:lnTo>
                        <a:pt x="831" y="125"/>
                      </a:lnTo>
                      <a:lnTo>
                        <a:pt x="832" y="125"/>
                      </a:lnTo>
                      <a:lnTo>
                        <a:pt x="832" y="125"/>
                      </a:lnTo>
                      <a:lnTo>
                        <a:pt x="832" y="125"/>
                      </a:lnTo>
                      <a:lnTo>
                        <a:pt x="834" y="125"/>
                      </a:lnTo>
                      <a:lnTo>
                        <a:pt x="834" y="125"/>
                      </a:lnTo>
                      <a:lnTo>
                        <a:pt x="834" y="123"/>
                      </a:lnTo>
                      <a:lnTo>
                        <a:pt x="834" y="123"/>
                      </a:lnTo>
                      <a:lnTo>
                        <a:pt x="834" y="123"/>
                      </a:lnTo>
                      <a:lnTo>
                        <a:pt x="836" y="123"/>
                      </a:lnTo>
                      <a:lnTo>
                        <a:pt x="836" y="121"/>
                      </a:lnTo>
                      <a:lnTo>
                        <a:pt x="836" y="121"/>
                      </a:lnTo>
                      <a:lnTo>
                        <a:pt x="838" y="121"/>
                      </a:lnTo>
                      <a:lnTo>
                        <a:pt x="838" y="121"/>
                      </a:lnTo>
                      <a:lnTo>
                        <a:pt x="838" y="121"/>
                      </a:lnTo>
                      <a:lnTo>
                        <a:pt x="838" y="121"/>
                      </a:lnTo>
                      <a:lnTo>
                        <a:pt x="840" y="121"/>
                      </a:lnTo>
                      <a:lnTo>
                        <a:pt x="840" y="121"/>
                      </a:lnTo>
                      <a:lnTo>
                        <a:pt x="840" y="121"/>
                      </a:lnTo>
                      <a:lnTo>
                        <a:pt x="842" y="121"/>
                      </a:lnTo>
                      <a:lnTo>
                        <a:pt x="842" y="119"/>
                      </a:lnTo>
                      <a:lnTo>
                        <a:pt x="842" y="119"/>
                      </a:lnTo>
                      <a:lnTo>
                        <a:pt x="842" y="119"/>
                      </a:lnTo>
                      <a:lnTo>
                        <a:pt x="842" y="117"/>
                      </a:lnTo>
                      <a:lnTo>
                        <a:pt x="842" y="117"/>
                      </a:lnTo>
                      <a:lnTo>
                        <a:pt x="842" y="117"/>
                      </a:lnTo>
                      <a:lnTo>
                        <a:pt x="842" y="117"/>
                      </a:lnTo>
                      <a:lnTo>
                        <a:pt x="842" y="115"/>
                      </a:lnTo>
                      <a:lnTo>
                        <a:pt x="840" y="115"/>
                      </a:lnTo>
                      <a:lnTo>
                        <a:pt x="840" y="115"/>
                      </a:lnTo>
                      <a:lnTo>
                        <a:pt x="840" y="115"/>
                      </a:lnTo>
                      <a:lnTo>
                        <a:pt x="840" y="115"/>
                      </a:lnTo>
                      <a:lnTo>
                        <a:pt x="840" y="113"/>
                      </a:lnTo>
                      <a:lnTo>
                        <a:pt x="838" y="113"/>
                      </a:lnTo>
                      <a:lnTo>
                        <a:pt x="838" y="113"/>
                      </a:lnTo>
                      <a:lnTo>
                        <a:pt x="838" y="113"/>
                      </a:lnTo>
                      <a:lnTo>
                        <a:pt x="838" y="113"/>
                      </a:lnTo>
                      <a:lnTo>
                        <a:pt x="838" y="111"/>
                      </a:lnTo>
                      <a:lnTo>
                        <a:pt x="838" y="111"/>
                      </a:lnTo>
                      <a:lnTo>
                        <a:pt x="838" y="111"/>
                      </a:lnTo>
                      <a:lnTo>
                        <a:pt x="840" y="111"/>
                      </a:lnTo>
                      <a:lnTo>
                        <a:pt x="840" y="111"/>
                      </a:lnTo>
                      <a:lnTo>
                        <a:pt x="838" y="111"/>
                      </a:lnTo>
                      <a:lnTo>
                        <a:pt x="838" y="109"/>
                      </a:lnTo>
                      <a:lnTo>
                        <a:pt x="838" y="109"/>
                      </a:lnTo>
                      <a:lnTo>
                        <a:pt x="838" y="109"/>
                      </a:lnTo>
                      <a:lnTo>
                        <a:pt x="840" y="109"/>
                      </a:lnTo>
                      <a:lnTo>
                        <a:pt x="840" y="107"/>
                      </a:lnTo>
                      <a:lnTo>
                        <a:pt x="840" y="107"/>
                      </a:lnTo>
                      <a:lnTo>
                        <a:pt x="840" y="107"/>
                      </a:lnTo>
                      <a:lnTo>
                        <a:pt x="840" y="107"/>
                      </a:lnTo>
                      <a:lnTo>
                        <a:pt x="842" y="107"/>
                      </a:lnTo>
                      <a:lnTo>
                        <a:pt x="842" y="107"/>
                      </a:lnTo>
                      <a:lnTo>
                        <a:pt x="842" y="105"/>
                      </a:lnTo>
                      <a:lnTo>
                        <a:pt x="844" y="105"/>
                      </a:lnTo>
                      <a:lnTo>
                        <a:pt x="844" y="105"/>
                      </a:lnTo>
                      <a:lnTo>
                        <a:pt x="844" y="105"/>
                      </a:lnTo>
                      <a:lnTo>
                        <a:pt x="844" y="103"/>
                      </a:lnTo>
                      <a:lnTo>
                        <a:pt x="844" y="103"/>
                      </a:lnTo>
                      <a:lnTo>
                        <a:pt x="846" y="103"/>
                      </a:lnTo>
                      <a:lnTo>
                        <a:pt x="846" y="103"/>
                      </a:lnTo>
                      <a:lnTo>
                        <a:pt x="846" y="103"/>
                      </a:lnTo>
                      <a:lnTo>
                        <a:pt x="846" y="103"/>
                      </a:lnTo>
                      <a:lnTo>
                        <a:pt x="848" y="103"/>
                      </a:lnTo>
                      <a:lnTo>
                        <a:pt x="848" y="103"/>
                      </a:lnTo>
                      <a:lnTo>
                        <a:pt x="848" y="102"/>
                      </a:lnTo>
                      <a:lnTo>
                        <a:pt x="850" y="102"/>
                      </a:lnTo>
                      <a:lnTo>
                        <a:pt x="850" y="102"/>
                      </a:lnTo>
                      <a:lnTo>
                        <a:pt x="850" y="102"/>
                      </a:lnTo>
                      <a:lnTo>
                        <a:pt x="850" y="102"/>
                      </a:lnTo>
                      <a:lnTo>
                        <a:pt x="850" y="102"/>
                      </a:lnTo>
                      <a:lnTo>
                        <a:pt x="850" y="100"/>
                      </a:lnTo>
                      <a:lnTo>
                        <a:pt x="852" y="100"/>
                      </a:lnTo>
                      <a:lnTo>
                        <a:pt x="852" y="100"/>
                      </a:lnTo>
                      <a:lnTo>
                        <a:pt x="852" y="100"/>
                      </a:lnTo>
                      <a:lnTo>
                        <a:pt x="852" y="98"/>
                      </a:lnTo>
                      <a:lnTo>
                        <a:pt x="852" y="98"/>
                      </a:lnTo>
                      <a:lnTo>
                        <a:pt x="854" y="98"/>
                      </a:lnTo>
                      <a:lnTo>
                        <a:pt x="854" y="98"/>
                      </a:lnTo>
                      <a:lnTo>
                        <a:pt x="854" y="98"/>
                      </a:lnTo>
                      <a:lnTo>
                        <a:pt x="854" y="96"/>
                      </a:lnTo>
                      <a:lnTo>
                        <a:pt x="855" y="96"/>
                      </a:lnTo>
                      <a:lnTo>
                        <a:pt x="855" y="96"/>
                      </a:lnTo>
                      <a:lnTo>
                        <a:pt x="855" y="96"/>
                      </a:lnTo>
                      <a:lnTo>
                        <a:pt x="855" y="96"/>
                      </a:lnTo>
                      <a:lnTo>
                        <a:pt x="855" y="94"/>
                      </a:lnTo>
                      <a:lnTo>
                        <a:pt x="857" y="94"/>
                      </a:lnTo>
                      <a:lnTo>
                        <a:pt x="857" y="94"/>
                      </a:lnTo>
                      <a:lnTo>
                        <a:pt x="857" y="94"/>
                      </a:lnTo>
                      <a:lnTo>
                        <a:pt x="857" y="94"/>
                      </a:lnTo>
                      <a:lnTo>
                        <a:pt x="857" y="94"/>
                      </a:lnTo>
                      <a:lnTo>
                        <a:pt x="859" y="94"/>
                      </a:lnTo>
                      <a:lnTo>
                        <a:pt x="859" y="94"/>
                      </a:lnTo>
                      <a:lnTo>
                        <a:pt x="861" y="94"/>
                      </a:lnTo>
                      <a:lnTo>
                        <a:pt x="861" y="92"/>
                      </a:lnTo>
                      <a:lnTo>
                        <a:pt x="861" y="92"/>
                      </a:lnTo>
                      <a:lnTo>
                        <a:pt x="861" y="92"/>
                      </a:lnTo>
                      <a:lnTo>
                        <a:pt x="861" y="92"/>
                      </a:lnTo>
                      <a:lnTo>
                        <a:pt x="863" y="92"/>
                      </a:lnTo>
                      <a:lnTo>
                        <a:pt x="863" y="92"/>
                      </a:lnTo>
                      <a:lnTo>
                        <a:pt x="863" y="90"/>
                      </a:lnTo>
                      <a:lnTo>
                        <a:pt x="863" y="90"/>
                      </a:lnTo>
                      <a:lnTo>
                        <a:pt x="865" y="90"/>
                      </a:lnTo>
                      <a:lnTo>
                        <a:pt x="865" y="90"/>
                      </a:lnTo>
                      <a:lnTo>
                        <a:pt x="867" y="90"/>
                      </a:lnTo>
                      <a:lnTo>
                        <a:pt x="867" y="90"/>
                      </a:lnTo>
                      <a:lnTo>
                        <a:pt x="867" y="90"/>
                      </a:lnTo>
                      <a:lnTo>
                        <a:pt x="869" y="90"/>
                      </a:lnTo>
                      <a:lnTo>
                        <a:pt x="869" y="90"/>
                      </a:lnTo>
                      <a:lnTo>
                        <a:pt x="871" y="90"/>
                      </a:lnTo>
                      <a:lnTo>
                        <a:pt x="871" y="90"/>
                      </a:lnTo>
                      <a:lnTo>
                        <a:pt x="871" y="90"/>
                      </a:lnTo>
                      <a:lnTo>
                        <a:pt x="873" y="90"/>
                      </a:lnTo>
                      <a:lnTo>
                        <a:pt x="873" y="90"/>
                      </a:lnTo>
                      <a:lnTo>
                        <a:pt x="873" y="90"/>
                      </a:lnTo>
                      <a:lnTo>
                        <a:pt x="875" y="90"/>
                      </a:lnTo>
                      <a:lnTo>
                        <a:pt x="875" y="90"/>
                      </a:lnTo>
                      <a:lnTo>
                        <a:pt x="876" y="90"/>
                      </a:lnTo>
                      <a:lnTo>
                        <a:pt x="876" y="90"/>
                      </a:lnTo>
                      <a:lnTo>
                        <a:pt x="876" y="90"/>
                      </a:lnTo>
                      <a:lnTo>
                        <a:pt x="878" y="90"/>
                      </a:lnTo>
                      <a:lnTo>
                        <a:pt x="878" y="90"/>
                      </a:lnTo>
                      <a:lnTo>
                        <a:pt x="878" y="90"/>
                      </a:lnTo>
                      <a:lnTo>
                        <a:pt x="880" y="90"/>
                      </a:lnTo>
                      <a:lnTo>
                        <a:pt x="880" y="90"/>
                      </a:lnTo>
                      <a:lnTo>
                        <a:pt x="882" y="90"/>
                      </a:lnTo>
                      <a:lnTo>
                        <a:pt x="882" y="90"/>
                      </a:lnTo>
                      <a:lnTo>
                        <a:pt x="882" y="90"/>
                      </a:lnTo>
                      <a:lnTo>
                        <a:pt x="884" y="90"/>
                      </a:lnTo>
                      <a:lnTo>
                        <a:pt x="884" y="90"/>
                      </a:lnTo>
                      <a:lnTo>
                        <a:pt x="884" y="90"/>
                      </a:lnTo>
                      <a:lnTo>
                        <a:pt x="886" y="90"/>
                      </a:lnTo>
                      <a:lnTo>
                        <a:pt x="886" y="90"/>
                      </a:lnTo>
                      <a:lnTo>
                        <a:pt x="888" y="90"/>
                      </a:lnTo>
                      <a:lnTo>
                        <a:pt x="888" y="90"/>
                      </a:lnTo>
                      <a:lnTo>
                        <a:pt x="888" y="90"/>
                      </a:lnTo>
                      <a:lnTo>
                        <a:pt x="890" y="90"/>
                      </a:lnTo>
                      <a:lnTo>
                        <a:pt x="890" y="90"/>
                      </a:lnTo>
                      <a:lnTo>
                        <a:pt x="890" y="90"/>
                      </a:lnTo>
                      <a:lnTo>
                        <a:pt x="892" y="90"/>
                      </a:lnTo>
                      <a:lnTo>
                        <a:pt x="892" y="90"/>
                      </a:lnTo>
                      <a:lnTo>
                        <a:pt x="894" y="90"/>
                      </a:lnTo>
                      <a:lnTo>
                        <a:pt x="894" y="90"/>
                      </a:lnTo>
                      <a:lnTo>
                        <a:pt x="894" y="90"/>
                      </a:lnTo>
                      <a:lnTo>
                        <a:pt x="896" y="90"/>
                      </a:lnTo>
                      <a:lnTo>
                        <a:pt x="896" y="90"/>
                      </a:lnTo>
                      <a:lnTo>
                        <a:pt x="898" y="90"/>
                      </a:lnTo>
                      <a:lnTo>
                        <a:pt x="898" y="90"/>
                      </a:lnTo>
                      <a:lnTo>
                        <a:pt x="898" y="90"/>
                      </a:lnTo>
                      <a:lnTo>
                        <a:pt x="899" y="90"/>
                      </a:lnTo>
                      <a:lnTo>
                        <a:pt x="899" y="90"/>
                      </a:lnTo>
                      <a:lnTo>
                        <a:pt x="899" y="90"/>
                      </a:lnTo>
                      <a:lnTo>
                        <a:pt x="901" y="90"/>
                      </a:lnTo>
                      <a:lnTo>
                        <a:pt x="901" y="90"/>
                      </a:lnTo>
                      <a:lnTo>
                        <a:pt x="903" y="90"/>
                      </a:lnTo>
                      <a:lnTo>
                        <a:pt x="903" y="90"/>
                      </a:lnTo>
                      <a:lnTo>
                        <a:pt x="903" y="90"/>
                      </a:lnTo>
                      <a:lnTo>
                        <a:pt x="905" y="90"/>
                      </a:lnTo>
                      <a:lnTo>
                        <a:pt x="905" y="90"/>
                      </a:lnTo>
                      <a:lnTo>
                        <a:pt x="905" y="90"/>
                      </a:lnTo>
                      <a:lnTo>
                        <a:pt x="907" y="90"/>
                      </a:lnTo>
                      <a:lnTo>
                        <a:pt x="907" y="90"/>
                      </a:lnTo>
                      <a:lnTo>
                        <a:pt x="909" y="90"/>
                      </a:lnTo>
                      <a:lnTo>
                        <a:pt x="909" y="90"/>
                      </a:lnTo>
                      <a:lnTo>
                        <a:pt x="909" y="90"/>
                      </a:lnTo>
                      <a:lnTo>
                        <a:pt x="911" y="90"/>
                      </a:lnTo>
                      <a:lnTo>
                        <a:pt x="911" y="90"/>
                      </a:lnTo>
                      <a:lnTo>
                        <a:pt x="911" y="90"/>
                      </a:lnTo>
                      <a:lnTo>
                        <a:pt x="913" y="90"/>
                      </a:lnTo>
                      <a:lnTo>
                        <a:pt x="913" y="90"/>
                      </a:lnTo>
                      <a:lnTo>
                        <a:pt x="915" y="90"/>
                      </a:lnTo>
                      <a:lnTo>
                        <a:pt x="915" y="90"/>
                      </a:lnTo>
                      <a:lnTo>
                        <a:pt x="915" y="90"/>
                      </a:lnTo>
                      <a:lnTo>
                        <a:pt x="917" y="90"/>
                      </a:lnTo>
                      <a:lnTo>
                        <a:pt x="917" y="90"/>
                      </a:lnTo>
                      <a:lnTo>
                        <a:pt x="917" y="90"/>
                      </a:lnTo>
                      <a:lnTo>
                        <a:pt x="919" y="90"/>
                      </a:lnTo>
                      <a:lnTo>
                        <a:pt x="919" y="90"/>
                      </a:lnTo>
                      <a:lnTo>
                        <a:pt x="920" y="90"/>
                      </a:lnTo>
                      <a:lnTo>
                        <a:pt x="920" y="90"/>
                      </a:lnTo>
                      <a:lnTo>
                        <a:pt x="920" y="90"/>
                      </a:lnTo>
                      <a:lnTo>
                        <a:pt x="922" y="90"/>
                      </a:lnTo>
                      <a:lnTo>
                        <a:pt x="922" y="90"/>
                      </a:lnTo>
                      <a:lnTo>
                        <a:pt x="924" y="90"/>
                      </a:lnTo>
                      <a:lnTo>
                        <a:pt x="924" y="90"/>
                      </a:lnTo>
                      <a:lnTo>
                        <a:pt x="924" y="90"/>
                      </a:lnTo>
                      <a:lnTo>
                        <a:pt x="924" y="88"/>
                      </a:lnTo>
                      <a:lnTo>
                        <a:pt x="924" y="88"/>
                      </a:lnTo>
                      <a:lnTo>
                        <a:pt x="924" y="88"/>
                      </a:lnTo>
                      <a:lnTo>
                        <a:pt x="926" y="88"/>
                      </a:lnTo>
                      <a:lnTo>
                        <a:pt x="926" y="86"/>
                      </a:lnTo>
                      <a:lnTo>
                        <a:pt x="926" y="86"/>
                      </a:lnTo>
                      <a:lnTo>
                        <a:pt x="926" y="84"/>
                      </a:lnTo>
                      <a:lnTo>
                        <a:pt x="926" y="84"/>
                      </a:lnTo>
                      <a:lnTo>
                        <a:pt x="926" y="84"/>
                      </a:lnTo>
                      <a:lnTo>
                        <a:pt x="926" y="84"/>
                      </a:lnTo>
                      <a:lnTo>
                        <a:pt x="928" y="84"/>
                      </a:lnTo>
                      <a:lnTo>
                        <a:pt x="928" y="84"/>
                      </a:lnTo>
                      <a:lnTo>
                        <a:pt x="928" y="84"/>
                      </a:lnTo>
                      <a:lnTo>
                        <a:pt x="930" y="84"/>
                      </a:lnTo>
                      <a:lnTo>
                        <a:pt x="930" y="84"/>
                      </a:lnTo>
                      <a:lnTo>
                        <a:pt x="930" y="84"/>
                      </a:lnTo>
                      <a:lnTo>
                        <a:pt x="930" y="84"/>
                      </a:lnTo>
                      <a:lnTo>
                        <a:pt x="932" y="84"/>
                      </a:lnTo>
                      <a:lnTo>
                        <a:pt x="932" y="84"/>
                      </a:lnTo>
                      <a:lnTo>
                        <a:pt x="932" y="84"/>
                      </a:lnTo>
                      <a:lnTo>
                        <a:pt x="932" y="84"/>
                      </a:lnTo>
                      <a:lnTo>
                        <a:pt x="934" y="84"/>
                      </a:lnTo>
                      <a:lnTo>
                        <a:pt x="934" y="84"/>
                      </a:lnTo>
                      <a:lnTo>
                        <a:pt x="934" y="84"/>
                      </a:lnTo>
                      <a:lnTo>
                        <a:pt x="934" y="84"/>
                      </a:lnTo>
                      <a:lnTo>
                        <a:pt x="936" y="84"/>
                      </a:lnTo>
                      <a:lnTo>
                        <a:pt x="936" y="84"/>
                      </a:lnTo>
                      <a:lnTo>
                        <a:pt x="936" y="84"/>
                      </a:lnTo>
                      <a:lnTo>
                        <a:pt x="936" y="84"/>
                      </a:lnTo>
                      <a:lnTo>
                        <a:pt x="936" y="84"/>
                      </a:lnTo>
                      <a:lnTo>
                        <a:pt x="936" y="82"/>
                      </a:lnTo>
                      <a:lnTo>
                        <a:pt x="936" y="82"/>
                      </a:lnTo>
                      <a:lnTo>
                        <a:pt x="936" y="82"/>
                      </a:lnTo>
                      <a:lnTo>
                        <a:pt x="936" y="82"/>
                      </a:lnTo>
                      <a:lnTo>
                        <a:pt x="938" y="82"/>
                      </a:lnTo>
                      <a:lnTo>
                        <a:pt x="938" y="82"/>
                      </a:lnTo>
                      <a:lnTo>
                        <a:pt x="938" y="82"/>
                      </a:lnTo>
                      <a:lnTo>
                        <a:pt x="938" y="82"/>
                      </a:lnTo>
                      <a:lnTo>
                        <a:pt x="940" y="82"/>
                      </a:lnTo>
                      <a:lnTo>
                        <a:pt x="940" y="82"/>
                      </a:lnTo>
                      <a:lnTo>
                        <a:pt x="938" y="82"/>
                      </a:lnTo>
                      <a:lnTo>
                        <a:pt x="938" y="80"/>
                      </a:lnTo>
                      <a:lnTo>
                        <a:pt x="938" y="80"/>
                      </a:lnTo>
                      <a:lnTo>
                        <a:pt x="938" y="80"/>
                      </a:lnTo>
                      <a:lnTo>
                        <a:pt x="938" y="79"/>
                      </a:lnTo>
                      <a:lnTo>
                        <a:pt x="938" y="79"/>
                      </a:lnTo>
                      <a:lnTo>
                        <a:pt x="938" y="79"/>
                      </a:lnTo>
                      <a:lnTo>
                        <a:pt x="940" y="79"/>
                      </a:lnTo>
                      <a:lnTo>
                        <a:pt x="940" y="77"/>
                      </a:lnTo>
                      <a:lnTo>
                        <a:pt x="940" y="77"/>
                      </a:lnTo>
                      <a:lnTo>
                        <a:pt x="940" y="77"/>
                      </a:lnTo>
                      <a:lnTo>
                        <a:pt x="942" y="77"/>
                      </a:lnTo>
                      <a:lnTo>
                        <a:pt x="942" y="77"/>
                      </a:lnTo>
                      <a:lnTo>
                        <a:pt x="942" y="77"/>
                      </a:lnTo>
                      <a:lnTo>
                        <a:pt x="942" y="77"/>
                      </a:lnTo>
                      <a:lnTo>
                        <a:pt x="943" y="77"/>
                      </a:lnTo>
                      <a:lnTo>
                        <a:pt x="943" y="77"/>
                      </a:lnTo>
                      <a:lnTo>
                        <a:pt x="943" y="75"/>
                      </a:lnTo>
                      <a:lnTo>
                        <a:pt x="943" y="75"/>
                      </a:lnTo>
                      <a:lnTo>
                        <a:pt x="943" y="75"/>
                      </a:lnTo>
                      <a:lnTo>
                        <a:pt x="943" y="75"/>
                      </a:lnTo>
                      <a:lnTo>
                        <a:pt x="943" y="73"/>
                      </a:lnTo>
                      <a:lnTo>
                        <a:pt x="943" y="73"/>
                      </a:lnTo>
                      <a:lnTo>
                        <a:pt x="943" y="73"/>
                      </a:lnTo>
                      <a:lnTo>
                        <a:pt x="945" y="73"/>
                      </a:lnTo>
                      <a:lnTo>
                        <a:pt x="945" y="73"/>
                      </a:lnTo>
                      <a:lnTo>
                        <a:pt x="945" y="71"/>
                      </a:lnTo>
                      <a:lnTo>
                        <a:pt x="945" y="71"/>
                      </a:lnTo>
                      <a:lnTo>
                        <a:pt x="945" y="71"/>
                      </a:lnTo>
                      <a:lnTo>
                        <a:pt x="945" y="69"/>
                      </a:lnTo>
                      <a:lnTo>
                        <a:pt x="945" y="69"/>
                      </a:lnTo>
                      <a:lnTo>
                        <a:pt x="945" y="69"/>
                      </a:lnTo>
                      <a:lnTo>
                        <a:pt x="945" y="69"/>
                      </a:lnTo>
                      <a:lnTo>
                        <a:pt x="945" y="67"/>
                      </a:lnTo>
                      <a:lnTo>
                        <a:pt x="945" y="67"/>
                      </a:lnTo>
                      <a:lnTo>
                        <a:pt x="945" y="67"/>
                      </a:lnTo>
                      <a:lnTo>
                        <a:pt x="945" y="65"/>
                      </a:lnTo>
                      <a:lnTo>
                        <a:pt x="945" y="65"/>
                      </a:lnTo>
                      <a:lnTo>
                        <a:pt x="945" y="65"/>
                      </a:lnTo>
                      <a:lnTo>
                        <a:pt x="945" y="63"/>
                      </a:lnTo>
                      <a:lnTo>
                        <a:pt x="947" y="63"/>
                      </a:lnTo>
                      <a:lnTo>
                        <a:pt x="947" y="63"/>
                      </a:lnTo>
                      <a:lnTo>
                        <a:pt x="947" y="63"/>
                      </a:lnTo>
                      <a:lnTo>
                        <a:pt x="947" y="61"/>
                      </a:lnTo>
                      <a:lnTo>
                        <a:pt x="947" y="61"/>
                      </a:lnTo>
                      <a:lnTo>
                        <a:pt x="947" y="61"/>
                      </a:lnTo>
                      <a:lnTo>
                        <a:pt x="949" y="61"/>
                      </a:lnTo>
                      <a:lnTo>
                        <a:pt x="949" y="61"/>
                      </a:lnTo>
                      <a:lnTo>
                        <a:pt x="949" y="61"/>
                      </a:lnTo>
                      <a:lnTo>
                        <a:pt x="949" y="59"/>
                      </a:lnTo>
                      <a:lnTo>
                        <a:pt x="949" y="59"/>
                      </a:lnTo>
                      <a:lnTo>
                        <a:pt x="949" y="57"/>
                      </a:lnTo>
                      <a:lnTo>
                        <a:pt x="949" y="57"/>
                      </a:lnTo>
                      <a:lnTo>
                        <a:pt x="949" y="57"/>
                      </a:lnTo>
                      <a:lnTo>
                        <a:pt x="949" y="56"/>
                      </a:lnTo>
                      <a:lnTo>
                        <a:pt x="949" y="56"/>
                      </a:lnTo>
                      <a:lnTo>
                        <a:pt x="951" y="56"/>
                      </a:lnTo>
                      <a:lnTo>
                        <a:pt x="951" y="54"/>
                      </a:lnTo>
                      <a:lnTo>
                        <a:pt x="951" y="54"/>
                      </a:lnTo>
                      <a:lnTo>
                        <a:pt x="951" y="54"/>
                      </a:lnTo>
                      <a:lnTo>
                        <a:pt x="953" y="54"/>
                      </a:lnTo>
                      <a:lnTo>
                        <a:pt x="953" y="54"/>
                      </a:lnTo>
                      <a:lnTo>
                        <a:pt x="953" y="54"/>
                      </a:lnTo>
                      <a:lnTo>
                        <a:pt x="953" y="52"/>
                      </a:lnTo>
                      <a:lnTo>
                        <a:pt x="953" y="52"/>
                      </a:lnTo>
                      <a:lnTo>
                        <a:pt x="953" y="52"/>
                      </a:lnTo>
                      <a:lnTo>
                        <a:pt x="955" y="52"/>
                      </a:lnTo>
                      <a:lnTo>
                        <a:pt x="955" y="50"/>
                      </a:lnTo>
                      <a:lnTo>
                        <a:pt x="955" y="50"/>
                      </a:lnTo>
                      <a:lnTo>
                        <a:pt x="955" y="50"/>
                      </a:lnTo>
                      <a:lnTo>
                        <a:pt x="957" y="50"/>
                      </a:lnTo>
                      <a:lnTo>
                        <a:pt x="957" y="48"/>
                      </a:lnTo>
                      <a:lnTo>
                        <a:pt x="957" y="48"/>
                      </a:lnTo>
                      <a:lnTo>
                        <a:pt x="957" y="48"/>
                      </a:lnTo>
                      <a:lnTo>
                        <a:pt x="957" y="48"/>
                      </a:lnTo>
                      <a:lnTo>
                        <a:pt x="957" y="46"/>
                      </a:lnTo>
                      <a:lnTo>
                        <a:pt x="959" y="46"/>
                      </a:lnTo>
                      <a:lnTo>
                        <a:pt x="959" y="46"/>
                      </a:lnTo>
                      <a:lnTo>
                        <a:pt x="959" y="46"/>
                      </a:lnTo>
                      <a:lnTo>
                        <a:pt x="959" y="46"/>
                      </a:lnTo>
                      <a:lnTo>
                        <a:pt x="959" y="46"/>
                      </a:lnTo>
                      <a:lnTo>
                        <a:pt x="959" y="44"/>
                      </a:lnTo>
                      <a:lnTo>
                        <a:pt x="961" y="44"/>
                      </a:lnTo>
                      <a:lnTo>
                        <a:pt x="961" y="44"/>
                      </a:lnTo>
                      <a:lnTo>
                        <a:pt x="961" y="44"/>
                      </a:lnTo>
                      <a:lnTo>
                        <a:pt x="961" y="42"/>
                      </a:lnTo>
                      <a:lnTo>
                        <a:pt x="963" y="42"/>
                      </a:lnTo>
                      <a:lnTo>
                        <a:pt x="963" y="42"/>
                      </a:lnTo>
                      <a:lnTo>
                        <a:pt x="963" y="42"/>
                      </a:lnTo>
                      <a:lnTo>
                        <a:pt x="963" y="40"/>
                      </a:lnTo>
                      <a:lnTo>
                        <a:pt x="963" y="40"/>
                      </a:lnTo>
                      <a:lnTo>
                        <a:pt x="963" y="40"/>
                      </a:lnTo>
                      <a:lnTo>
                        <a:pt x="964" y="40"/>
                      </a:lnTo>
                      <a:lnTo>
                        <a:pt x="964" y="40"/>
                      </a:lnTo>
                      <a:lnTo>
                        <a:pt x="964" y="40"/>
                      </a:lnTo>
                      <a:lnTo>
                        <a:pt x="964" y="40"/>
                      </a:lnTo>
                      <a:lnTo>
                        <a:pt x="966" y="40"/>
                      </a:lnTo>
                      <a:lnTo>
                        <a:pt x="966" y="40"/>
                      </a:lnTo>
                      <a:lnTo>
                        <a:pt x="966" y="42"/>
                      </a:lnTo>
                      <a:lnTo>
                        <a:pt x="966" y="42"/>
                      </a:lnTo>
                      <a:lnTo>
                        <a:pt x="966" y="44"/>
                      </a:lnTo>
                      <a:lnTo>
                        <a:pt x="966" y="44"/>
                      </a:lnTo>
                      <a:lnTo>
                        <a:pt x="968" y="44"/>
                      </a:lnTo>
                      <a:lnTo>
                        <a:pt x="968" y="46"/>
                      </a:lnTo>
                      <a:lnTo>
                        <a:pt x="968" y="46"/>
                      </a:lnTo>
                      <a:lnTo>
                        <a:pt x="968" y="46"/>
                      </a:lnTo>
                      <a:lnTo>
                        <a:pt x="968" y="46"/>
                      </a:lnTo>
                      <a:lnTo>
                        <a:pt x="970" y="46"/>
                      </a:lnTo>
                      <a:lnTo>
                        <a:pt x="970" y="46"/>
                      </a:lnTo>
                      <a:lnTo>
                        <a:pt x="970" y="46"/>
                      </a:lnTo>
                      <a:lnTo>
                        <a:pt x="970" y="46"/>
                      </a:lnTo>
                      <a:lnTo>
                        <a:pt x="972" y="46"/>
                      </a:lnTo>
                      <a:lnTo>
                        <a:pt x="972" y="44"/>
                      </a:lnTo>
                      <a:lnTo>
                        <a:pt x="972" y="44"/>
                      </a:lnTo>
                      <a:lnTo>
                        <a:pt x="974" y="44"/>
                      </a:lnTo>
                      <a:lnTo>
                        <a:pt x="974" y="44"/>
                      </a:lnTo>
                      <a:lnTo>
                        <a:pt x="974" y="44"/>
                      </a:lnTo>
                      <a:lnTo>
                        <a:pt x="974" y="44"/>
                      </a:lnTo>
                      <a:lnTo>
                        <a:pt x="976" y="44"/>
                      </a:lnTo>
                      <a:lnTo>
                        <a:pt x="976" y="44"/>
                      </a:lnTo>
                      <a:lnTo>
                        <a:pt x="976" y="44"/>
                      </a:lnTo>
                      <a:lnTo>
                        <a:pt x="978" y="44"/>
                      </a:lnTo>
                      <a:lnTo>
                        <a:pt x="978" y="44"/>
                      </a:lnTo>
                      <a:lnTo>
                        <a:pt x="978" y="42"/>
                      </a:lnTo>
                      <a:lnTo>
                        <a:pt x="978" y="42"/>
                      </a:lnTo>
                      <a:lnTo>
                        <a:pt x="980" y="42"/>
                      </a:lnTo>
                      <a:lnTo>
                        <a:pt x="980" y="42"/>
                      </a:lnTo>
                      <a:lnTo>
                        <a:pt x="980" y="42"/>
                      </a:lnTo>
                      <a:lnTo>
                        <a:pt x="980" y="42"/>
                      </a:lnTo>
                      <a:lnTo>
                        <a:pt x="982" y="42"/>
                      </a:lnTo>
                      <a:lnTo>
                        <a:pt x="982" y="42"/>
                      </a:lnTo>
                      <a:lnTo>
                        <a:pt x="982" y="44"/>
                      </a:lnTo>
                      <a:lnTo>
                        <a:pt x="984" y="44"/>
                      </a:lnTo>
                      <a:lnTo>
                        <a:pt x="984" y="44"/>
                      </a:lnTo>
                      <a:lnTo>
                        <a:pt x="984" y="44"/>
                      </a:lnTo>
                      <a:lnTo>
                        <a:pt x="984" y="44"/>
                      </a:lnTo>
                      <a:lnTo>
                        <a:pt x="986" y="44"/>
                      </a:lnTo>
                      <a:lnTo>
                        <a:pt x="986" y="46"/>
                      </a:lnTo>
                      <a:lnTo>
                        <a:pt x="986" y="46"/>
                      </a:lnTo>
                      <a:lnTo>
                        <a:pt x="986" y="46"/>
                      </a:lnTo>
                      <a:lnTo>
                        <a:pt x="986" y="46"/>
                      </a:lnTo>
                      <a:lnTo>
                        <a:pt x="986" y="46"/>
                      </a:lnTo>
                      <a:lnTo>
                        <a:pt x="987" y="46"/>
                      </a:lnTo>
                      <a:lnTo>
                        <a:pt x="987" y="48"/>
                      </a:lnTo>
                      <a:lnTo>
                        <a:pt x="987" y="48"/>
                      </a:lnTo>
                      <a:lnTo>
                        <a:pt x="989" y="48"/>
                      </a:lnTo>
                      <a:lnTo>
                        <a:pt x="989" y="48"/>
                      </a:lnTo>
                      <a:lnTo>
                        <a:pt x="989" y="50"/>
                      </a:lnTo>
                      <a:lnTo>
                        <a:pt x="989" y="50"/>
                      </a:lnTo>
                      <a:lnTo>
                        <a:pt x="989" y="52"/>
                      </a:lnTo>
                      <a:lnTo>
                        <a:pt x="989" y="52"/>
                      </a:lnTo>
                      <a:lnTo>
                        <a:pt x="989" y="54"/>
                      </a:lnTo>
                      <a:lnTo>
                        <a:pt x="989" y="54"/>
                      </a:lnTo>
                      <a:lnTo>
                        <a:pt x="989" y="54"/>
                      </a:lnTo>
                      <a:lnTo>
                        <a:pt x="989" y="56"/>
                      </a:lnTo>
                      <a:lnTo>
                        <a:pt x="989" y="56"/>
                      </a:lnTo>
                      <a:lnTo>
                        <a:pt x="989" y="57"/>
                      </a:lnTo>
                      <a:lnTo>
                        <a:pt x="989" y="57"/>
                      </a:lnTo>
                      <a:lnTo>
                        <a:pt x="989" y="59"/>
                      </a:lnTo>
                      <a:lnTo>
                        <a:pt x="989" y="59"/>
                      </a:lnTo>
                      <a:lnTo>
                        <a:pt x="989" y="61"/>
                      </a:lnTo>
                      <a:lnTo>
                        <a:pt x="989" y="61"/>
                      </a:lnTo>
                      <a:lnTo>
                        <a:pt x="989" y="61"/>
                      </a:lnTo>
                      <a:lnTo>
                        <a:pt x="989" y="63"/>
                      </a:lnTo>
                      <a:lnTo>
                        <a:pt x="989" y="63"/>
                      </a:lnTo>
                      <a:lnTo>
                        <a:pt x="989" y="65"/>
                      </a:lnTo>
                      <a:lnTo>
                        <a:pt x="989" y="65"/>
                      </a:lnTo>
                      <a:lnTo>
                        <a:pt x="989" y="67"/>
                      </a:lnTo>
                      <a:lnTo>
                        <a:pt x="989" y="67"/>
                      </a:lnTo>
                      <a:lnTo>
                        <a:pt x="989" y="69"/>
                      </a:lnTo>
                      <a:lnTo>
                        <a:pt x="989" y="69"/>
                      </a:lnTo>
                      <a:lnTo>
                        <a:pt x="989" y="69"/>
                      </a:lnTo>
                      <a:lnTo>
                        <a:pt x="989" y="71"/>
                      </a:lnTo>
                      <a:lnTo>
                        <a:pt x="989" y="71"/>
                      </a:lnTo>
                      <a:lnTo>
                        <a:pt x="989" y="73"/>
                      </a:lnTo>
                      <a:lnTo>
                        <a:pt x="989" y="73"/>
                      </a:lnTo>
                      <a:lnTo>
                        <a:pt x="989" y="75"/>
                      </a:lnTo>
                      <a:lnTo>
                        <a:pt x="989" y="75"/>
                      </a:lnTo>
                      <a:lnTo>
                        <a:pt x="989" y="77"/>
                      </a:lnTo>
                      <a:lnTo>
                        <a:pt x="989" y="77"/>
                      </a:lnTo>
                      <a:lnTo>
                        <a:pt x="989" y="77"/>
                      </a:lnTo>
                      <a:lnTo>
                        <a:pt x="989" y="77"/>
                      </a:lnTo>
                      <a:lnTo>
                        <a:pt x="989" y="77"/>
                      </a:lnTo>
                      <a:lnTo>
                        <a:pt x="991" y="77"/>
                      </a:lnTo>
                      <a:lnTo>
                        <a:pt x="991" y="77"/>
                      </a:lnTo>
                      <a:lnTo>
                        <a:pt x="991" y="77"/>
                      </a:lnTo>
                      <a:lnTo>
                        <a:pt x="991" y="79"/>
                      </a:lnTo>
                      <a:lnTo>
                        <a:pt x="993" y="79"/>
                      </a:lnTo>
                      <a:lnTo>
                        <a:pt x="993" y="79"/>
                      </a:lnTo>
                      <a:lnTo>
                        <a:pt x="995" y="79"/>
                      </a:lnTo>
                      <a:lnTo>
                        <a:pt x="995" y="79"/>
                      </a:lnTo>
                      <a:lnTo>
                        <a:pt x="995" y="79"/>
                      </a:lnTo>
                      <a:lnTo>
                        <a:pt x="995" y="80"/>
                      </a:lnTo>
                      <a:lnTo>
                        <a:pt x="995" y="80"/>
                      </a:lnTo>
                      <a:lnTo>
                        <a:pt x="993" y="80"/>
                      </a:lnTo>
                      <a:lnTo>
                        <a:pt x="993" y="80"/>
                      </a:lnTo>
                      <a:lnTo>
                        <a:pt x="993" y="82"/>
                      </a:lnTo>
                      <a:lnTo>
                        <a:pt x="995" y="82"/>
                      </a:lnTo>
                      <a:lnTo>
                        <a:pt x="995" y="82"/>
                      </a:lnTo>
                      <a:lnTo>
                        <a:pt x="995" y="82"/>
                      </a:lnTo>
                      <a:lnTo>
                        <a:pt x="995" y="84"/>
                      </a:lnTo>
                      <a:lnTo>
                        <a:pt x="995" y="84"/>
                      </a:lnTo>
                      <a:lnTo>
                        <a:pt x="995" y="84"/>
                      </a:lnTo>
                      <a:lnTo>
                        <a:pt x="995" y="84"/>
                      </a:lnTo>
                      <a:lnTo>
                        <a:pt x="995" y="86"/>
                      </a:lnTo>
                      <a:lnTo>
                        <a:pt x="995" y="86"/>
                      </a:lnTo>
                      <a:lnTo>
                        <a:pt x="995" y="86"/>
                      </a:lnTo>
                      <a:lnTo>
                        <a:pt x="995" y="86"/>
                      </a:lnTo>
                      <a:lnTo>
                        <a:pt x="995" y="88"/>
                      </a:lnTo>
                      <a:lnTo>
                        <a:pt x="997" y="88"/>
                      </a:lnTo>
                      <a:lnTo>
                        <a:pt x="997" y="88"/>
                      </a:lnTo>
                      <a:lnTo>
                        <a:pt x="997" y="86"/>
                      </a:lnTo>
                      <a:lnTo>
                        <a:pt x="997" y="86"/>
                      </a:lnTo>
                      <a:lnTo>
                        <a:pt x="999" y="86"/>
                      </a:lnTo>
                      <a:lnTo>
                        <a:pt x="999" y="86"/>
                      </a:lnTo>
                      <a:lnTo>
                        <a:pt x="1001" y="86"/>
                      </a:lnTo>
                      <a:lnTo>
                        <a:pt x="1001" y="88"/>
                      </a:lnTo>
                      <a:lnTo>
                        <a:pt x="1001" y="88"/>
                      </a:lnTo>
                      <a:lnTo>
                        <a:pt x="1001" y="88"/>
                      </a:lnTo>
                      <a:lnTo>
                        <a:pt x="1001" y="90"/>
                      </a:lnTo>
                      <a:lnTo>
                        <a:pt x="1001" y="90"/>
                      </a:lnTo>
                      <a:lnTo>
                        <a:pt x="1001" y="90"/>
                      </a:lnTo>
                      <a:lnTo>
                        <a:pt x="1001" y="92"/>
                      </a:lnTo>
                      <a:lnTo>
                        <a:pt x="1003" y="92"/>
                      </a:lnTo>
                      <a:lnTo>
                        <a:pt x="1003" y="92"/>
                      </a:lnTo>
                      <a:lnTo>
                        <a:pt x="1003" y="92"/>
                      </a:lnTo>
                      <a:lnTo>
                        <a:pt x="1003" y="94"/>
                      </a:lnTo>
                      <a:lnTo>
                        <a:pt x="1003" y="94"/>
                      </a:lnTo>
                      <a:lnTo>
                        <a:pt x="1003" y="94"/>
                      </a:lnTo>
                      <a:lnTo>
                        <a:pt x="1003" y="94"/>
                      </a:lnTo>
                      <a:lnTo>
                        <a:pt x="1003" y="94"/>
                      </a:lnTo>
                      <a:lnTo>
                        <a:pt x="1003" y="96"/>
                      </a:lnTo>
                      <a:lnTo>
                        <a:pt x="1003" y="96"/>
                      </a:lnTo>
                      <a:lnTo>
                        <a:pt x="1001" y="96"/>
                      </a:lnTo>
                      <a:lnTo>
                        <a:pt x="1001" y="96"/>
                      </a:lnTo>
                      <a:lnTo>
                        <a:pt x="1001" y="96"/>
                      </a:lnTo>
                      <a:lnTo>
                        <a:pt x="1001" y="98"/>
                      </a:lnTo>
                      <a:lnTo>
                        <a:pt x="1001" y="98"/>
                      </a:lnTo>
                      <a:lnTo>
                        <a:pt x="1001" y="98"/>
                      </a:lnTo>
                      <a:lnTo>
                        <a:pt x="999" y="98"/>
                      </a:lnTo>
                      <a:lnTo>
                        <a:pt x="999" y="98"/>
                      </a:lnTo>
                      <a:lnTo>
                        <a:pt x="997" y="98"/>
                      </a:lnTo>
                      <a:lnTo>
                        <a:pt x="997" y="100"/>
                      </a:lnTo>
                      <a:lnTo>
                        <a:pt x="997" y="100"/>
                      </a:lnTo>
                      <a:lnTo>
                        <a:pt x="997" y="100"/>
                      </a:lnTo>
                      <a:lnTo>
                        <a:pt x="995" y="100"/>
                      </a:lnTo>
                      <a:lnTo>
                        <a:pt x="995" y="100"/>
                      </a:lnTo>
                      <a:lnTo>
                        <a:pt x="995" y="100"/>
                      </a:lnTo>
                      <a:lnTo>
                        <a:pt x="995" y="100"/>
                      </a:lnTo>
                      <a:lnTo>
                        <a:pt x="993" y="100"/>
                      </a:lnTo>
                      <a:lnTo>
                        <a:pt x="993" y="102"/>
                      </a:lnTo>
                      <a:lnTo>
                        <a:pt x="993" y="102"/>
                      </a:lnTo>
                      <a:lnTo>
                        <a:pt x="993" y="102"/>
                      </a:lnTo>
                      <a:lnTo>
                        <a:pt x="993" y="102"/>
                      </a:lnTo>
                      <a:lnTo>
                        <a:pt x="991" y="102"/>
                      </a:lnTo>
                      <a:lnTo>
                        <a:pt x="991" y="102"/>
                      </a:lnTo>
                      <a:lnTo>
                        <a:pt x="991" y="102"/>
                      </a:lnTo>
                      <a:lnTo>
                        <a:pt x="991" y="102"/>
                      </a:lnTo>
                      <a:lnTo>
                        <a:pt x="991" y="102"/>
                      </a:lnTo>
                      <a:lnTo>
                        <a:pt x="989" y="102"/>
                      </a:lnTo>
                      <a:lnTo>
                        <a:pt x="989" y="102"/>
                      </a:lnTo>
                      <a:lnTo>
                        <a:pt x="989" y="102"/>
                      </a:lnTo>
                      <a:lnTo>
                        <a:pt x="989" y="102"/>
                      </a:lnTo>
                      <a:lnTo>
                        <a:pt x="989" y="102"/>
                      </a:lnTo>
                      <a:lnTo>
                        <a:pt x="989" y="102"/>
                      </a:lnTo>
                      <a:lnTo>
                        <a:pt x="987" y="102"/>
                      </a:lnTo>
                      <a:lnTo>
                        <a:pt x="987" y="102"/>
                      </a:lnTo>
                      <a:lnTo>
                        <a:pt x="987" y="102"/>
                      </a:lnTo>
                      <a:lnTo>
                        <a:pt x="987" y="103"/>
                      </a:lnTo>
                      <a:lnTo>
                        <a:pt x="986" y="103"/>
                      </a:lnTo>
                      <a:lnTo>
                        <a:pt x="986" y="103"/>
                      </a:lnTo>
                      <a:lnTo>
                        <a:pt x="986" y="103"/>
                      </a:lnTo>
                      <a:lnTo>
                        <a:pt x="986" y="103"/>
                      </a:lnTo>
                      <a:lnTo>
                        <a:pt x="984" y="103"/>
                      </a:lnTo>
                      <a:lnTo>
                        <a:pt x="984" y="105"/>
                      </a:lnTo>
                      <a:lnTo>
                        <a:pt x="984" y="105"/>
                      </a:lnTo>
                      <a:lnTo>
                        <a:pt x="984" y="103"/>
                      </a:lnTo>
                      <a:lnTo>
                        <a:pt x="984" y="103"/>
                      </a:lnTo>
                      <a:lnTo>
                        <a:pt x="984" y="103"/>
                      </a:lnTo>
                      <a:lnTo>
                        <a:pt x="982" y="103"/>
                      </a:lnTo>
                      <a:lnTo>
                        <a:pt x="982" y="103"/>
                      </a:lnTo>
                      <a:lnTo>
                        <a:pt x="982" y="105"/>
                      </a:lnTo>
                      <a:lnTo>
                        <a:pt x="982" y="105"/>
                      </a:lnTo>
                      <a:lnTo>
                        <a:pt x="982" y="105"/>
                      </a:lnTo>
                      <a:lnTo>
                        <a:pt x="980" y="105"/>
                      </a:lnTo>
                      <a:lnTo>
                        <a:pt x="980" y="107"/>
                      </a:lnTo>
                      <a:lnTo>
                        <a:pt x="980" y="107"/>
                      </a:lnTo>
                      <a:lnTo>
                        <a:pt x="980" y="10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5" name="Freeform 194">
                  <a:extLst>
                    <a:ext uri="{FF2B5EF4-FFF2-40B4-BE49-F238E27FC236}">
                      <a16:creationId xmlns:a16="http://schemas.microsoft.com/office/drawing/2014/main" id="{37D616C8-F8B9-4BC9-949F-8F453155C999}"/>
                    </a:ext>
                  </a:extLst>
                </p:cNvPr>
                <p:cNvSpPr>
                  <a:spLocks/>
                </p:cNvSpPr>
                <p:nvPr/>
              </p:nvSpPr>
              <p:spPr bwMode="auto">
                <a:xfrm>
                  <a:off x="11484116" y="3013076"/>
                  <a:ext cx="1592263" cy="803275"/>
                </a:xfrm>
                <a:custGeom>
                  <a:avLst/>
                  <a:gdLst>
                    <a:gd name="T0" fmla="*/ 947 w 1003"/>
                    <a:gd name="T1" fmla="*/ 121 h 506"/>
                    <a:gd name="T2" fmla="*/ 949 w 1003"/>
                    <a:gd name="T3" fmla="*/ 157 h 506"/>
                    <a:gd name="T4" fmla="*/ 936 w 1003"/>
                    <a:gd name="T5" fmla="*/ 165 h 506"/>
                    <a:gd name="T6" fmla="*/ 892 w 1003"/>
                    <a:gd name="T7" fmla="*/ 170 h 506"/>
                    <a:gd name="T8" fmla="*/ 905 w 1003"/>
                    <a:gd name="T9" fmla="*/ 178 h 506"/>
                    <a:gd name="T10" fmla="*/ 871 w 1003"/>
                    <a:gd name="T11" fmla="*/ 209 h 506"/>
                    <a:gd name="T12" fmla="*/ 855 w 1003"/>
                    <a:gd name="T13" fmla="*/ 238 h 506"/>
                    <a:gd name="T14" fmla="*/ 840 w 1003"/>
                    <a:gd name="T15" fmla="*/ 224 h 506"/>
                    <a:gd name="T16" fmla="*/ 840 w 1003"/>
                    <a:gd name="T17" fmla="*/ 251 h 506"/>
                    <a:gd name="T18" fmla="*/ 840 w 1003"/>
                    <a:gd name="T19" fmla="*/ 299 h 506"/>
                    <a:gd name="T20" fmla="*/ 796 w 1003"/>
                    <a:gd name="T21" fmla="*/ 324 h 506"/>
                    <a:gd name="T22" fmla="*/ 758 w 1003"/>
                    <a:gd name="T23" fmla="*/ 362 h 506"/>
                    <a:gd name="T24" fmla="*/ 765 w 1003"/>
                    <a:gd name="T25" fmla="*/ 425 h 506"/>
                    <a:gd name="T26" fmla="*/ 771 w 1003"/>
                    <a:gd name="T27" fmla="*/ 487 h 506"/>
                    <a:gd name="T28" fmla="*/ 756 w 1003"/>
                    <a:gd name="T29" fmla="*/ 496 h 506"/>
                    <a:gd name="T30" fmla="*/ 727 w 1003"/>
                    <a:gd name="T31" fmla="*/ 446 h 506"/>
                    <a:gd name="T32" fmla="*/ 712 w 1003"/>
                    <a:gd name="T33" fmla="*/ 400 h 506"/>
                    <a:gd name="T34" fmla="*/ 670 w 1003"/>
                    <a:gd name="T35" fmla="*/ 393 h 506"/>
                    <a:gd name="T36" fmla="*/ 614 w 1003"/>
                    <a:gd name="T37" fmla="*/ 393 h 506"/>
                    <a:gd name="T38" fmla="*/ 614 w 1003"/>
                    <a:gd name="T39" fmla="*/ 418 h 506"/>
                    <a:gd name="T40" fmla="*/ 580 w 1003"/>
                    <a:gd name="T41" fmla="*/ 408 h 506"/>
                    <a:gd name="T42" fmla="*/ 532 w 1003"/>
                    <a:gd name="T43" fmla="*/ 406 h 506"/>
                    <a:gd name="T44" fmla="*/ 486 w 1003"/>
                    <a:gd name="T45" fmla="*/ 437 h 506"/>
                    <a:gd name="T46" fmla="*/ 467 w 1003"/>
                    <a:gd name="T47" fmla="*/ 479 h 506"/>
                    <a:gd name="T48" fmla="*/ 431 w 1003"/>
                    <a:gd name="T49" fmla="*/ 443 h 506"/>
                    <a:gd name="T50" fmla="*/ 396 w 1003"/>
                    <a:gd name="T51" fmla="*/ 402 h 506"/>
                    <a:gd name="T52" fmla="*/ 354 w 1003"/>
                    <a:gd name="T53" fmla="*/ 406 h 506"/>
                    <a:gd name="T54" fmla="*/ 320 w 1003"/>
                    <a:gd name="T55" fmla="*/ 364 h 506"/>
                    <a:gd name="T56" fmla="*/ 258 w 1003"/>
                    <a:gd name="T57" fmla="*/ 372 h 506"/>
                    <a:gd name="T58" fmla="*/ 199 w 1003"/>
                    <a:gd name="T59" fmla="*/ 356 h 506"/>
                    <a:gd name="T60" fmla="*/ 142 w 1003"/>
                    <a:gd name="T61" fmla="*/ 345 h 506"/>
                    <a:gd name="T62" fmla="*/ 102 w 1003"/>
                    <a:gd name="T63" fmla="*/ 316 h 506"/>
                    <a:gd name="T64" fmla="*/ 65 w 1003"/>
                    <a:gd name="T65" fmla="*/ 285 h 506"/>
                    <a:gd name="T66" fmla="*/ 38 w 1003"/>
                    <a:gd name="T67" fmla="*/ 243 h 506"/>
                    <a:gd name="T68" fmla="*/ 15 w 1003"/>
                    <a:gd name="T69" fmla="*/ 197 h 506"/>
                    <a:gd name="T70" fmla="*/ 4 w 1003"/>
                    <a:gd name="T71" fmla="*/ 142 h 506"/>
                    <a:gd name="T72" fmla="*/ 12 w 1003"/>
                    <a:gd name="T73" fmla="*/ 77 h 506"/>
                    <a:gd name="T74" fmla="*/ 2 w 1003"/>
                    <a:gd name="T75" fmla="*/ 21 h 506"/>
                    <a:gd name="T76" fmla="*/ 29 w 1003"/>
                    <a:gd name="T77" fmla="*/ 13 h 506"/>
                    <a:gd name="T78" fmla="*/ 92 w 1003"/>
                    <a:gd name="T79" fmla="*/ 8 h 506"/>
                    <a:gd name="T80" fmla="*/ 163 w 1003"/>
                    <a:gd name="T81" fmla="*/ 8 h 506"/>
                    <a:gd name="T82" fmla="*/ 235 w 1003"/>
                    <a:gd name="T83" fmla="*/ 8 h 506"/>
                    <a:gd name="T84" fmla="*/ 306 w 1003"/>
                    <a:gd name="T85" fmla="*/ 8 h 506"/>
                    <a:gd name="T86" fmla="*/ 379 w 1003"/>
                    <a:gd name="T87" fmla="*/ 8 h 506"/>
                    <a:gd name="T88" fmla="*/ 450 w 1003"/>
                    <a:gd name="T89" fmla="*/ 8 h 506"/>
                    <a:gd name="T90" fmla="*/ 513 w 1003"/>
                    <a:gd name="T91" fmla="*/ 2 h 506"/>
                    <a:gd name="T92" fmla="*/ 555 w 1003"/>
                    <a:gd name="T93" fmla="*/ 17 h 506"/>
                    <a:gd name="T94" fmla="*/ 599 w 1003"/>
                    <a:gd name="T95" fmla="*/ 27 h 506"/>
                    <a:gd name="T96" fmla="*/ 576 w 1003"/>
                    <a:gd name="T97" fmla="*/ 48 h 506"/>
                    <a:gd name="T98" fmla="*/ 603 w 1003"/>
                    <a:gd name="T99" fmla="*/ 56 h 506"/>
                    <a:gd name="T100" fmla="*/ 635 w 1003"/>
                    <a:gd name="T101" fmla="*/ 46 h 506"/>
                    <a:gd name="T102" fmla="*/ 670 w 1003"/>
                    <a:gd name="T103" fmla="*/ 56 h 506"/>
                    <a:gd name="T104" fmla="*/ 716 w 1003"/>
                    <a:gd name="T105" fmla="*/ 69 h 506"/>
                    <a:gd name="T106" fmla="*/ 721 w 1003"/>
                    <a:gd name="T107" fmla="*/ 88 h 506"/>
                    <a:gd name="T108" fmla="*/ 723 w 1003"/>
                    <a:gd name="T109" fmla="*/ 109 h 506"/>
                    <a:gd name="T110" fmla="*/ 718 w 1003"/>
                    <a:gd name="T111" fmla="*/ 157 h 506"/>
                    <a:gd name="T112" fmla="*/ 764 w 1003"/>
                    <a:gd name="T113" fmla="*/ 153 h 506"/>
                    <a:gd name="T114" fmla="*/ 802 w 1003"/>
                    <a:gd name="T115" fmla="*/ 125 h 506"/>
                    <a:gd name="T116" fmla="*/ 840 w 1003"/>
                    <a:gd name="T117" fmla="*/ 107 h 506"/>
                    <a:gd name="T118" fmla="*/ 898 w 1003"/>
                    <a:gd name="T119" fmla="*/ 90 h 506"/>
                    <a:gd name="T120" fmla="*/ 943 w 1003"/>
                    <a:gd name="T121" fmla="*/ 75 h 506"/>
                    <a:gd name="T122" fmla="*/ 976 w 1003"/>
                    <a:gd name="T123" fmla="*/ 44 h 506"/>
                    <a:gd name="T124" fmla="*/ 1001 w 1003"/>
                    <a:gd name="T125" fmla="*/ 88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3" h="506">
                      <a:moveTo>
                        <a:pt x="980" y="107"/>
                      </a:moveTo>
                      <a:lnTo>
                        <a:pt x="980" y="107"/>
                      </a:lnTo>
                      <a:lnTo>
                        <a:pt x="980" y="109"/>
                      </a:lnTo>
                      <a:lnTo>
                        <a:pt x="980" y="109"/>
                      </a:lnTo>
                      <a:lnTo>
                        <a:pt x="978" y="109"/>
                      </a:lnTo>
                      <a:lnTo>
                        <a:pt x="978" y="109"/>
                      </a:lnTo>
                      <a:lnTo>
                        <a:pt x="976" y="109"/>
                      </a:lnTo>
                      <a:lnTo>
                        <a:pt x="976" y="109"/>
                      </a:lnTo>
                      <a:lnTo>
                        <a:pt x="976" y="109"/>
                      </a:lnTo>
                      <a:lnTo>
                        <a:pt x="976" y="109"/>
                      </a:lnTo>
                      <a:lnTo>
                        <a:pt x="976" y="107"/>
                      </a:lnTo>
                      <a:lnTo>
                        <a:pt x="974" y="107"/>
                      </a:lnTo>
                      <a:lnTo>
                        <a:pt x="974" y="109"/>
                      </a:lnTo>
                      <a:lnTo>
                        <a:pt x="974" y="109"/>
                      </a:lnTo>
                      <a:lnTo>
                        <a:pt x="974" y="109"/>
                      </a:lnTo>
                      <a:lnTo>
                        <a:pt x="974" y="111"/>
                      </a:lnTo>
                      <a:lnTo>
                        <a:pt x="974" y="111"/>
                      </a:lnTo>
                      <a:lnTo>
                        <a:pt x="974" y="111"/>
                      </a:lnTo>
                      <a:lnTo>
                        <a:pt x="972" y="111"/>
                      </a:lnTo>
                      <a:lnTo>
                        <a:pt x="972" y="109"/>
                      </a:lnTo>
                      <a:lnTo>
                        <a:pt x="972" y="109"/>
                      </a:lnTo>
                      <a:lnTo>
                        <a:pt x="974" y="109"/>
                      </a:lnTo>
                      <a:lnTo>
                        <a:pt x="974" y="109"/>
                      </a:lnTo>
                      <a:lnTo>
                        <a:pt x="972" y="109"/>
                      </a:lnTo>
                      <a:lnTo>
                        <a:pt x="972" y="109"/>
                      </a:lnTo>
                      <a:lnTo>
                        <a:pt x="972" y="109"/>
                      </a:lnTo>
                      <a:lnTo>
                        <a:pt x="972" y="109"/>
                      </a:lnTo>
                      <a:lnTo>
                        <a:pt x="970" y="109"/>
                      </a:lnTo>
                      <a:lnTo>
                        <a:pt x="970" y="111"/>
                      </a:lnTo>
                      <a:lnTo>
                        <a:pt x="970" y="111"/>
                      </a:lnTo>
                      <a:lnTo>
                        <a:pt x="970" y="111"/>
                      </a:lnTo>
                      <a:lnTo>
                        <a:pt x="968" y="111"/>
                      </a:lnTo>
                      <a:lnTo>
                        <a:pt x="968" y="109"/>
                      </a:lnTo>
                      <a:lnTo>
                        <a:pt x="968" y="109"/>
                      </a:lnTo>
                      <a:lnTo>
                        <a:pt x="968" y="109"/>
                      </a:lnTo>
                      <a:lnTo>
                        <a:pt x="968" y="109"/>
                      </a:lnTo>
                      <a:lnTo>
                        <a:pt x="968" y="107"/>
                      </a:lnTo>
                      <a:lnTo>
                        <a:pt x="968" y="107"/>
                      </a:lnTo>
                      <a:lnTo>
                        <a:pt x="968" y="107"/>
                      </a:lnTo>
                      <a:lnTo>
                        <a:pt x="968" y="107"/>
                      </a:lnTo>
                      <a:lnTo>
                        <a:pt x="968" y="107"/>
                      </a:lnTo>
                      <a:lnTo>
                        <a:pt x="966" y="107"/>
                      </a:lnTo>
                      <a:lnTo>
                        <a:pt x="966" y="107"/>
                      </a:lnTo>
                      <a:lnTo>
                        <a:pt x="966" y="107"/>
                      </a:lnTo>
                      <a:lnTo>
                        <a:pt x="966" y="109"/>
                      </a:lnTo>
                      <a:lnTo>
                        <a:pt x="966" y="109"/>
                      </a:lnTo>
                      <a:lnTo>
                        <a:pt x="966" y="109"/>
                      </a:lnTo>
                      <a:lnTo>
                        <a:pt x="966" y="109"/>
                      </a:lnTo>
                      <a:lnTo>
                        <a:pt x="966" y="111"/>
                      </a:lnTo>
                      <a:lnTo>
                        <a:pt x="966" y="111"/>
                      </a:lnTo>
                      <a:lnTo>
                        <a:pt x="966" y="111"/>
                      </a:lnTo>
                      <a:lnTo>
                        <a:pt x="966" y="111"/>
                      </a:lnTo>
                      <a:lnTo>
                        <a:pt x="964" y="111"/>
                      </a:lnTo>
                      <a:lnTo>
                        <a:pt x="964" y="111"/>
                      </a:lnTo>
                      <a:lnTo>
                        <a:pt x="964" y="111"/>
                      </a:lnTo>
                      <a:lnTo>
                        <a:pt x="964" y="113"/>
                      </a:lnTo>
                      <a:lnTo>
                        <a:pt x="964" y="113"/>
                      </a:lnTo>
                      <a:lnTo>
                        <a:pt x="963" y="113"/>
                      </a:lnTo>
                      <a:lnTo>
                        <a:pt x="963" y="113"/>
                      </a:lnTo>
                      <a:lnTo>
                        <a:pt x="963" y="115"/>
                      </a:lnTo>
                      <a:lnTo>
                        <a:pt x="963" y="115"/>
                      </a:lnTo>
                      <a:lnTo>
                        <a:pt x="963" y="115"/>
                      </a:lnTo>
                      <a:lnTo>
                        <a:pt x="963" y="113"/>
                      </a:lnTo>
                      <a:lnTo>
                        <a:pt x="963" y="113"/>
                      </a:lnTo>
                      <a:lnTo>
                        <a:pt x="961" y="113"/>
                      </a:lnTo>
                      <a:lnTo>
                        <a:pt x="961" y="111"/>
                      </a:lnTo>
                      <a:lnTo>
                        <a:pt x="961" y="111"/>
                      </a:lnTo>
                      <a:lnTo>
                        <a:pt x="961" y="113"/>
                      </a:lnTo>
                      <a:lnTo>
                        <a:pt x="961" y="113"/>
                      </a:lnTo>
                      <a:lnTo>
                        <a:pt x="959" y="113"/>
                      </a:lnTo>
                      <a:lnTo>
                        <a:pt x="959" y="115"/>
                      </a:lnTo>
                      <a:lnTo>
                        <a:pt x="959" y="115"/>
                      </a:lnTo>
                      <a:lnTo>
                        <a:pt x="959" y="115"/>
                      </a:lnTo>
                      <a:lnTo>
                        <a:pt x="959" y="115"/>
                      </a:lnTo>
                      <a:lnTo>
                        <a:pt x="957" y="115"/>
                      </a:lnTo>
                      <a:lnTo>
                        <a:pt x="957" y="117"/>
                      </a:lnTo>
                      <a:lnTo>
                        <a:pt x="957" y="117"/>
                      </a:lnTo>
                      <a:lnTo>
                        <a:pt x="957" y="117"/>
                      </a:lnTo>
                      <a:lnTo>
                        <a:pt x="955" y="117"/>
                      </a:lnTo>
                      <a:lnTo>
                        <a:pt x="955" y="117"/>
                      </a:lnTo>
                      <a:lnTo>
                        <a:pt x="955" y="117"/>
                      </a:lnTo>
                      <a:lnTo>
                        <a:pt x="953" y="117"/>
                      </a:lnTo>
                      <a:lnTo>
                        <a:pt x="953" y="117"/>
                      </a:lnTo>
                      <a:lnTo>
                        <a:pt x="953" y="117"/>
                      </a:lnTo>
                      <a:lnTo>
                        <a:pt x="953" y="117"/>
                      </a:lnTo>
                      <a:lnTo>
                        <a:pt x="953" y="117"/>
                      </a:lnTo>
                      <a:lnTo>
                        <a:pt x="953" y="117"/>
                      </a:lnTo>
                      <a:lnTo>
                        <a:pt x="951" y="117"/>
                      </a:lnTo>
                      <a:lnTo>
                        <a:pt x="951" y="117"/>
                      </a:lnTo>
                      <a:lnTo>
                        <a:pt x="951" y="117"/>
                      </a:lnTo>
                      <a:lnTo>
                        <a:pt x="949" y="117"/>
                      </a:lnTo>
                      <a:lnTo>
                        <a:pt x="949" y="117"/>
                      </a:lnTo>
                      <a:lnTo>
                        <a:pt x="949" y="117"/>
                      </a:lnTo>
                      <a:lnTo>
                        <a:pt x="949" y="117"/>
                      </a:lnTo>
                      <a:lnTo>
                        <a:pt x="947" y="117"/>
                      </a:lnTo>
                      <a:lnTo>
                        <a:pt x="947" y="117"/>
                      </a:lnTo>
                      <a:lnTo>
                        <a:pt x="947" y="119"/>
                      </a:lnTo>
                      <a:lnTo>
                        <a:pt x="947" y="119"/>
                      </a:lnTo>
                      <a:lnTo>
                        <a:pt x="947" y="121"/>
                      </a:lnTo>
                      <a:lnTo>
                        <a:pt x="947" y="121"/>
                      </a:lnTo>
                      <a:lnTo>
                        <a:pt x="947" y="121"/>
                      </a:lnTo>
                      <a:lnTo>
                        <a:pt x="945" y="121"/>
                      </a:lnTo>
                      <a:lnTo>
                        <a:pt x="945" y="121"/>
                      </a:lnTo>
                      <a:lnTo>
                        <a:pt x="943" y="121"/>
                      </a:lnTo>
                      <a:lnTo>
                        <a:pt x="943" y="121"/>
                      </a:lnTo>
                      <a:lnTo>
                        <a:pt x="943" y="123"/>
                      </a:lnTo>
                      <a:lnTo>
                        <a:pt x="943" y="123"/>
                      </a:lnTo>
                      <a:lnTo>
                        <a:pt x="943" y="123"/>
                      </a:lnTo>
                      <a:lnTo>
                        <a:pt x="943" y="123"/>
                      </a:lnTo>
                      <a:lnTo>
                        <a:pt x="943" y="125"/>
                      </a:lnTo>
                      <a:lnTo>
                        <a:pt x="943" y="125"/>
                      </a:lnTo>
                      <a:lnTo>
                        <a:pt x="943" y="125"/>
                      </a:lnTo>
                      <a:lnTo>
                        <a:pt x="942" y="125"/>
                      </a:lnTo>
                      <a:lnTo>
                        <a:pt x="942" y="125"/>
                      </a:lnTo>
                      <a:lnTo>
                        <a:pt x="942" y="125"/>
                      </a:lnTo>
                      <a:lnTo>
                        <a:pt x="942" y="125"/>
                      </a:lnTo>
                      <a:lnTo>
                        <a:pt x="942" y="126"/>
                      </a:lnTo>
                      <a:lnTo>
                        <a:pt x="940" y="126"/>
                      </a:lnTo>
                      <a:lnTo>
                        <a:pt x="940" y="126"/>
                      </a:lnTo>
                      <a:lnTo>
                        <a:pt x="940" y="128"/>
                      </a:lnTo>
                      <a:lnTo>
                        <a:pt x="940" y="128"/>
                      </a:lnTo>
                      <a:lnTo>
                        <a:pt x="940" y="128"/>
                      </a:lnTo>
                      <a:lnTo>
                        <a:pt x="940" y="130"/>
                      </a:lnTo>
                      <a:lnTo>
                        <a:pt x="938" y="130"/>
                      </a:lnTo>
                      <a:lnTo>
                        <a:pt x="938" y="130"/>
                      </a:lnTo>
                      <a:lnTo>
                        <a:pt x="938" y="130"/>
                      </a:lnTo>
                      <a:lnTo>
                        <a:pt x="938" y="132"/>
                      </a:lnTo>
                      <a:lnTo>
                        <a:pt x="938" y="132"/>
                      </a:lnTo>
                      <a:lnTo>
                        <a:pt x="938" y="132"/>
                      </a:lnTo>
                      <a:lnTo>
                        <a:pt x="938" y="132"/>
                      </a:lnTo>
                      <a:lnTo>
                        <a:pt x="936" y="132"/>
                      </a:lnTo>
                      <a:lnTo>
                        <a:pt x="936" y="134"/>
                      </a:lnTo>
                      <a:lnTo>
                        <a:pt x="936" y="134"/>
                      </a:lnTo>
                      <a:lnTo>
                        <a:pt x="936" y="136"/>
                      </a:lnTo>
                      <a:lnTo>
                        <a:pt x="936" y="136"/>
                      </a:lnTo>
                      <a:lnTo>
                        <a:pt x="938" y="136"/>
                      </a:lnTo>
                      <a:lnTo>
                        <a:pt x="938" y="138"/>
                      </a:lnTo>
                      <a:lnTo>
                        <a:pt x="938" y="138"/>
                      </a:lnTo>
                      <a:lnTo>
                        <a:pt x="938" y="138"/>
                      </a:lnTo>
                      <a:lnTo>
                        <a:pt x="940" y="138"/>
                      </a:lnTo>
                      <a:lnTo>
                        <a:pt x="940" y="138"/>
                      </a:lnTo>
                      <a:lnTo>
                        <a:pt x="940" y="138"/>
                      </a:lnTo>
                      <a:lnTo>
                        <a:pt x="940" y="140"/>
                      </a:lnTo>
                      <a:lnTo>
                        <a:pt x="940" y="140"/>
                      </a:lnTo>
                      <a:lnTo>
                        <a:pt x="940" y="140"/>
                      </a:lnTo>
                      <a:lnTo>
                        <a:pt x="940" y="142"/>
                      </a:lnTo>
                      <a:lnTo>
                        <a:pt x="938" y="142"/>
                      </a:lnTo>
                      <a:lnTo>
                        <a:pt x="938" y="142"/>
                      </a:lnTo>
                      <a:lnTo>
                        <a:pt x="938" y="142"/>
                      </a:lnTo>
                      <a:lnTo>
                        <a:pt x="936" y="142"/>
                      </a:lnTo>
                      <a:lnTo>
                        <a:pt x="936" y="142"/>
                      </a:lnTo>
                      <a:lnTo>
                        <a:pt x="936" y="142"/>
                      </a:lnTo>
                      <a:lnTo>
                        <a:pt x="936" y="142"/>
                      </a:lnTo>
                      <a:lnTo>
                        <a:pt x="936" y="142"/>
                      </a:lnTo>
                      <a:lnTo>
                        <a:pt x="936" y="144"/>
                      </a:lnTo>
                      <a:lnTo>
                        <a:pt x="934" y="144"/>
                      </a:lnTo>
                      <a:lnTo>
                        <a:pt x="934" y="144"/>
                      </a:lnTo>
                      <a:lnTo>
                        <a:pt x="934" y="144"/>
                      </a:lnTo>
                      <a:lnTo>
                        <a:pt x="934" y="144"/>
                      </a:lnTo>
                      <a:lnTo>
                        <a:pt x="934" y="146"/>
                      </a:lnTo>
                      <a:lnTo>
                        <a:pt x="936" y="146"/>
                      </a:lnTo>
                      <a:lnTo>
                        <a:pt x="936" y="146"/>
                      </a:lnTo>
                      <a:lnTo>
                        <a:pt x="936" y="146"/>
                      </a:lnTo>
                      <a:lnTo>
                        <a:pt x="936" y="146"/>
                      </a:lnTo>
                      <a:lnTo>
                        <a:pt x="938" y="146"/>
                      </a:lnTo>
                      <a:lnTo>
                        <a:pt x="938" y="148"/>
                      </a:lnTo>
                      <a:lnTo>
                        <a:pt x="938" y="148"/>
                      </a:lnTo>
                      <a:lnTo>
                        <a:pt x="938" y="148"/>
                      </a:lnTo>
                      <a:lnTo>
                        <a:pt x="938" y="149"/>
                      </a:lnTo>
                      <a:lnTo>
                        <a:pt x="938" y="149"/>
                      </a:lnTo>
                      <a:lnTo>
                        <a:pt x="938" y="149"/>
                      </a:lnTo>
                      <a:lnTo>
                        <a:pt x="940" y="149"/>
                      </a:lnTo>
                      <a:lnTo>
                        <a:pt x="940" y="149"/>
                      </a:lnTo>
                      <a:lnTo>
                        <a:pt x="940" y="151"/>
                      </a:lnTo>
                      <a:lnTo>
                        <a:pt x="940" y="151"/>
                      </a:lnTo>
                      <a:lnTo>
                        <a:pt x="940" y="151"/>
                      </a:lnTo>
                      <a:lnTo>
                        <a:pt x="940" y="151"/>
                      </a:lnTo>
                      <a:lnTo>
                        <a:pt x="940" y="153"/>
                      </a:lnTo>
                      <a:lnTo>
                        <a:pt x="940" y="153"/>
                      </a:lnTo>
                      <a:lnTo>
                        <a:pt x="942" y="153"/>
                      </a:lnTo>
                      <a:lnTo>
                        <a:pt x="942" y="153"/>
                      </a:lnTo>
                      <a:lnTo>
                        <a:pt x="942" y="153"/>
                      </a:lnTo>
                      <a:lnTo>
                        <a:pt x="942" y="155"/>
                      </a:lnTo>
                      <a:lnTo>
                        <a:pt x="942" y="155"/>
                      </a:lnTo>
                      <a:lnTo>
                        <a:pt x="942" y="157"/>
                      </a:lnTo>
                      <a:lnTo>
                        <a:pt x="942" y="157"/>
                      </a:lnTo>
                      <a:lnTo>
                        <a:pt x="943" y="157"/>
                      </a:lnTo>
                      <a:lnTo>
                        <a:pt x="943" y="157"/>
                      </a:lnTo>
                      <a:lnTo>
                        <a:pt x="943" y="157"/>
                      </a:lnTo>
                      <a:lnTo>
                        <a:pt x="943" y="157"/>
                      </a:lnTo>
                      <a:lnTo>
                        <a:pt x="945" y="157"/>
                      </a:lnTo>
                      <a:lnTo>
                        <a:pt x="945" y="157"/>
                      </a:lnTo>
                      <a:lnTo>
                        <a:pt x="947" y="157"/>
                      </a:lnTo>
                      <a:lnTo>
                        <a:pt x="947" y="157"/>
                      </a:lnTo>
                      <a:lnTo>
                        <a:pt x="947" y="157"/>
                      </a:lnTo>
                      <a:lnTo>
                        <a:pt x="947" y="157"/>
                      </a:lnTo>
                      <a:lnTo>
                        <a:pt x="949" y="157"/>
                      </a:lnTo>
                      <a:lnTo>
                        <a:pt x="949" y="157"/>
                      </a:lnTo>
                      <a:lnTo>
                        <a:pt x="949" y="155"/>
                      </a:lnTo>
                      <a:lnTo>
                        <a:pt x="949" y="155"/>
                      </a:lnTo>
                      <a:lnTo>
                        <a:pt x="949" y="155"/>
                      </a:lnTo>
                      <a:lnTo>
                        <a:pt x="949" y="153"/>
                      </a:lnTo>
                      <a:lnTo>
                        <a:pt x="947" y="153"/>
                      </a:lnTo>
                      <a:lnTo>
                        <a:pt x="947" y="153"/>
                      </a:lnTo>
                      <a:lnTo>
                        <a:pt x="947" y="151"/>
                      </a:lnTo>
                      <a:lnTo>
                        <a:pt x="947" y="151"/>
                      </a:lnTo>
                      <a:lnTo>
                        <a:pt x="947" y="151"/>
                      </a:lnTo>
                      <a:lnTo>
                        <a:pt x="947" y="151"/>
                      </a:lnTo>
                      <a:lnTo>
                        <a:pt x="947" y="151"/>
                      </a:lnTo>
                      <a:lnTo>
                        <a:pt x="945" y="151"/>
                      </a:lnTo>
                      <a:lnTo>
                        <a:pt x="945" y="151"/>
                      </a:lnTo>
                      <a:lnTo>
                        <a:pt x="945" y="151"/>
                      </a:lnTo>
                      <a:lnTo>
                        <a:pt x="945" y="149"/>
                      </a:lnTo>
                      <a:lnTo>
                        <a:pt x="945" y="149"/>
                      </a:lnTo>
                      <a:lnTo>
                        <a:pt x="947" y="149"/>
                      </a:lnTo>
                      <a:lnTo>
                        <a:pt x="947" y="149"/>
                      </a:lnTo>
                      <a:lnTo>
                        <a:pt x="947" y="149"/>
                      </a:lnTo>
                      <a:lnTo>
                        <a:pt x="949" y="149"/>
                      </a:lnTo>
                      <a:lnTo>
                        <a:pt x="949" y="149"/>
                      </a:lnTo>
                      <a:lnTo>
                        <a:pt x="949" y="151"/>
                      </a:lnTo>
                      <a:lnTo>
                        <a:pt x="949" y="151"/>
                      </a:lnTo>
                      <a:lnTo>
                        <a:pt x="949" y="151"/>
                      </a:lnTo>
                      <a:lnTo>
                        <a:pt x="951" y="151"/>
                      </a:lnTo>
                      <a:lnTo>
                        <a:pt x="951" y="153"/>
                      </a:lnTo>
                      <a:lnTo>
                        <a:pt x="951" y="153"/>
                      </a:lnTo>
                      <a:lnTo>
                        <a:pt x="951" y="153"/>
                      </a:lnTo>
                      <a:lnTo>
                        <a:pt x="951" y="155"/>
                      </a:lnTo>
                      <a:lnTo>
                        <a:pt x="951" y="155"/>
                      </a:lnTo>
                      <a:lnTo>
                        <a:pt x="951" y="157"/>
                      </a:lnTo>
                      <a:lnTo>
                        <a:pt x="951" y="157"/>
                      </a:lnTo>
                      <a:lnTo>
                        <a:pt x="951" y="157"/>
                      </a:lnTo>
                      <a:lnTo>
                        <a:pt x="951" y="159"/>
                      </a:lnTo>
                      <a:lnTo>
                        <a:pt x="951" y="159"/>
                      </a:lnTo>
                      <a:lnTo>
                        <a:pt x="951" y="159"/>
                      </a:lnTo>
                      <a:lnTo>
                        <a:pt x="951" y="161"/>
                      </a:lnTo>
                      <a:lnTo>
                        <a:pt x="951" y="161"/>
                      </a:lnTo>
                      <a:lnTo>
                        <a:pt x="949" y="161"/>
                      </a:lnTo>
                      <a:lnTo>
                        <a:pt x="949" y="161"/>
                      </a:lnTo>
                      <a:lnTo>
                        <a:pt x="949" y="161"/>
                      </a:lnTo>
                      <a:lnTo>
                        <a:pt x="949" y="161"/>
                      </a:lnTo>
                      <a:lnTo>
                        <a:pt x="949" y="159"/>
                      </a:lnTo>
                      <a:lnTo>
                        <a:pt x="949" y="159"/>
                      </a:lnTo>
                      <a:lnTo>
                        <a:pt x="949" y="159"/>
                      </a:lnTo>
                      <a:lnTo>
                        <a:pt x="949" y="159"/>
                      </a:lnTo>
                      <a:lnTo>
                        <a:pt x="949" y="159"/>
                      </a:lnTo>
                      <a:lnTo>
                        <a:pt x="947" y="159"/>
                      </a:lnTo>
                      <a:lnTo>
                        <a:pt x="947" y="159"/>
                      </a:lnTo>
                      <a:lnTo>
                        <a:pt x="947" y="159"/>
                      </a:lnTo>
                      <a:lnTo>
                        <a:pt x="945" y="159"/>
                      </a:lnTo>
                      <a:lnTo>
                        <a:pt x="945" y="161"/>
                      </a:lnTo>
                      <a:lnTo>
                        <a:pt x="945" y="161"/>
                      </a:lnTo>
                      <a:lnTo>
                        <a:pt x="945" y="159"/>
                      </a:lnTo>
                      <a:lnTo>
                        <a:pt x="943" y="159"/>
                      </a:lnTo>
                      <a:lnTo>
                        <a:pt x="943" y="161"/>
                      </a:lnTo>
                      <a:lnTo>
                        <a:pt x="943" y="161"/>
                      </a:lnTo>
                      <a:lnTo>
                        <a:pt x="943" y="161"/>
                      </a:lnTo>
                      <a:lnTo>
                        <a:pt x="942" y="161"/>
                      </a:lnTo>
                      <a:lnTo>
                        <a:pt x="942" y="161"/>
                      </a:lnTo>
                      <a:lnTo>
                        <a:pt x="942" y="161"/>
                      </a:lnTo>
                      <a:lnTo>
                        <a:pt x="942" y="161"/>
                      </a:lnTo>
                      <a:lnTo>
                        <a:pt x="940" y="161"/>
                      </a:lnTo>
                      <a:lnTo>
                        <a:pt x="940" y="161"/>
                      </a:lnTo>
                      <a:lnTo>
                        <a:pt x="940" y="163"/>
                      </a:lnTo>
                      <a:lnTo>
                        <a:pt x="940" y="163"/>
                      </a:lnTo>
                      <a:lnTo>
                        <a:pt x="942" y="163"/>
                      </a:lnTo>
                      <a:lnTo>
                        <a:pt x="942" y="163"/>
                      </a:lnTo>
                      <a:lnTo>
                        <a:pt x="942" y="165"/>
                      </a:lnTo>
                      <a:lnTo>
                        <a:pt x="942" y="165"/>
                      </a:lnTo>
                      <a:lnTo>
                        <a:pt x="942" y="163"/>
                      </a:lnTo>
                      <a:lnTo>
                        <a:pt x="942" y="163"/>
                      </a:lnTo>
                      <a:lnTo>
                        <a:pt x="943" y="163"/>
                      </a:lnTo>
                      <a:lnTo>
                        <a:pt x="943" y="165"/>
                      </a:lnTo>
                      <a:lnTo>
                        <a:pt x="943" y="165"/>
                      </a:lnTo>
                      <a:lnTo>
                        <a:pt x="943" y="165"/>
                      </a:lnTo>
                      <a:lnTo>
                        <a:pt x="942" y="165"/>
                      </a:lnTo>
                      <a:lnTo>
                        <a:pt x="942" y="165"/>
                      </a:lnTo>
                      <a:lnTo>
                        <a:pt x="942" y="165"/>
                      </a:lnTo>
                      <a:lnTo>
                        <a:pt x="940" y="165"/>
                      </a:lnTo>
                      <a:lnTo>
                        <a:pt x="940" y="165"/>
                      </a:lnTo>
                      <a:lnTo>
                        <a:pt x="938" y="165"/>
                      </a:lnTo>
                      <a:lnTo>
                        <a:pt x="938" y="165"/>
                      </a:lnTo>
                      <a:lnTo>
                        <a:pt x="938" y="167"/>
                      </a:lnTo>
                      <a:lnTo>
                        <a:pt x="938" y="167"/>
                      </a:lnTo>
                      <a:lnTo>
                        <a:pt x="936" y="167"/>
                      </a:lnTo>
                      <a:lnTo>
                        <a:pt x="936" y="167"/>
                      </a:lnTo>
                      <a:lnTo>
                        <a:pt x="936" y="167"/>
                      </a:lnTo>
                      <a:lnTo>
                        <a:pt x="936" y="167"/>
                      </a:lnTo>
                      <a:lnTo>
                        <a:pt x="936" y="167"/>
                      </a:lnTo>
                      <a:lnTo>
                        <a:pt x="936" y="167"/>
                      </a:lnTo>
                      <a:lnTo>
                        <a:pt x="936" y="165"/>
                      </a:lnTo>
                      <a:lnTo>
                        <a:pt x="936" y="165"/>
                      </a:lnTo>
                      <a:lnTo>
                        <a:pt x="936" y="165"/>
                      </a:lnTo>
                      <a:lnTo>
                        <a:pt x="936" y="165"/>
                      </a:lnTo>
                      <a:lnTo>
                        <a:pt x="936" y="165"/>
                      </a:lnTo>
                      <a:lnTo>
                        <a:pt x="936" y="165"/>
                      </a:lnTo>
                      <a:lnTo>
                        <a:pt x="936" y="165"/>
                      </a:lnTo>
                      <a:lnTo>
                        <a:pt x="936" y="165"/>
                      </a:lnTo>
                      <a:lnTo>
                        <a:pt x="936" y="163"/>
                      </a:lnTo>
                      <a:lnTo>
                        <a:pt x="936" y="163"/>
                      </a:lnTo>
                      <a:lnTo>
                        <a:pt x="936" y="163"/>
                      </a:lnTo>
                      <a:lnTo>
                        <a:pt x="936" y="163"/>
                      </a:lnTo>
                      <a:lnTo>
                        <a:pt x="936" y="161"/>
                      </a:lnTo>
                      <a:lnTo>
                        <a:pt x="938" y="161"/>
                      </a:lnTo>
                      <a:lnTo>
                        <a:pt x="938" y="161"/>
                      </a:lnTo>
                      <a:lnTo>
                        <a:pt x="938" y="161"/>
                      </a:lnTo>
                      <a:lnTo>
                        <a:pt x="938" y="161"/>
                      </a:lnTo>
                      <a:lnTo>
                        <a:pt x="938" y="159"/>
                      </a:lnTo>
                      <a:lnTo>
                        <a:pt x="938" y="159"/>
                      </a:lnTo>
                      <a:lnTo>
                        <a:pt x="938" y="159"/>
                      </a:lnTo>
                      <a:lnTo>
                        <a:pt x="938" y="159"/>
                      </a:lnTo>
                      <a:lnTo>
                        <a:pt x="938" y="159"/>
                      </a:lnTo>
                      <a:lnTo>
                        <a:pt x="936" y="159"/>
                      </a:lnTo>
                      <a:lnTo>
                        <a:pt x="936" y="161"/>
                      </a:lnTo>
                      <a:lnTo>
                        <a:pt x="936" y="161"/>
                      </a:lnTo>
                      <a:lnTo>
                        <a:pt x="936" y="161"/>
                      </a:lnTo>
                      <a:lnTo>
                        <a:pt x="934" y="161"/>
                      </a:lnTo>
                      <a:lnTo>
                        <a:pt x="934" y="161"/>
                      </a:lnTo>
                      <a:lnTo>
                        <a:pt x="934" y="163"/>
                      </a:lnTo>
                      <a:lnTo>
                        <a:pt x="934" y="163"/>
                      </a:lnTo>
                      <a:lnTo>
                        <a:pt x="932" y="163"/>
                      </a:lnTo>
                      <a:lnTo>
                        <a:pt x="932" y="163"/>
                      </a:lnTo>
                      <a:lnTo>
                        <a:pt x="932" y="163"/>
                      </a:lnTo>
                      <a:lnTo>
                        <a:pt x="932" y="163"/>
                      </a:lnTo>
                      <a:lnTo>
                        <a:pt x="930" y="163"/>
                      </a:lnTo>
                      <a:lnTo>
                        <a:pt x="930" y="163"/>
                      </a:lnTo>
                      <a:lnTo>
                        <a:pt x="930" y="163"/>
                      </a:lnTo>
                      <a:lnTo>
                        <a:pt x="928" y="163"/>
                      </a:lnTo>
                      <a:lnTo>
                        <a:pt x="928" y="163"/>
                      </a:lnTo>
                      <a:lnTo>
                        <a:pt x="928" y="165"/>
                      </a:lnTo>
                      <a:lnTo>
                        <a:pt x="926" y="165"/>
                      </a:lnTo>
                      <a:lnTo>
                        <a:pt x="926" y="165"/>
                      </a:lnTo>
                      <a:lnTo>
                        <a:pt x="926" y="165"/>
                      </a:lnTo>
                      <a:lnTo>
                        <a:pt x="924" y="165"/>
                      </a:lnTo>
                      <a:lnTo>
                        <a:pt x="924" y="165"/>
                      </a:lnTo>
                      <a:lnTo>
                        <a:pt x="924" y="165"/>
                      </a:lnTo>
                      <a:lnTo>
                        <a:pt x="924" y="165"/>
                      </a:lnTo>
                      <a:lnTo>
                        <a:pt x="924" y="165"/>
                      </a:lnTo>
                      <a:lnTo>
                        <a:pt x="922" y="165"/>
                      </a:lnTo>
                      <a:lnTo>
                        <a:pt x="922" y="165"/>
                      </a:lnTo>
                      <a:lnTo>
                        <a:pt x="920" y="165"/>
                      </a:lnTo>
                      <a:lnTo>
                        <a:pt x="920" y="165"/>
                      </a:lnTo>
                      <a:lnTo>
                        <a:pt x="920" y="167"/>
                      </a:lnTo>
                      <a:lnTo>
                        <a:pt x="920" y="167"/>
                      </a:lnTo>
                      <a:lnTo>
                        <a:pt x="919" y="167"/>
                      </a:lnTo>
                      <a:lnTo>
                        <a:pt x="919" y="167"/>
                      </a:lnTo>
                      <a:lnTo>
                        <a:pt x="917" y="167"/>
                      </a:lnTo>
                      <a:lnTo>
                        <a:pt x="917" y="167"/>
                      </a:lnTo>
                      <a:lnTo>
                        <a:pt x="917" y="167"/>
                      </a:lnTo>
                      <a:lnTo>
                        <a:pt x="917" y="167"/>
                      </a:lnTo>
                      <a:lnTo>
                        <a:pt x="915" y="167"/>
                      </a:lnTo>
                      <a:lnTo>
                        <a:pt x="915" y="169"/>
                      </a:lnTo>
                      <a:lnTo>
                        <a:pt x="915" y="169"/>
                      </a:lnTo>
                      <a:lnTo>
                        <a:pt x="915" y="167"/>
                      </a:lnTo>
                      <a:lnTo>
                        <a:pt x="915" y="167"/>
                      </a:lnTo>
                      <a:lnTo>
                        <a:pt x="915" y="167"/>
                      </a:lnTo>
                      <a:lnTo>
                        <a:pt x="913" y="167"/>
                      </a:lnTo>
                      <a:lnTo>
                        <a:pt x="913" y="167"/>
                      </a:lnTo>
                      <a:lnTo>
                        <a:pt x="913" y="167"/>
                      </a:lnTo>
                      <a:lnTo>
                        <a:pt x="911" y="167"/>
                      </a:lnTo>
                      <a:lnTo>
                        <a:pt x="911" y="167"/>
                      </a:lnTo>
                      <a:lnTo>
                        <a:pt x="911" y="167"/>
                      </a:lnTo>
                      <a:lnTo>
                        <a:pt x="909" y="167"/>
                      </a:lnTo>
                      <a:lnTo>
                        <a:pt x="909" y="167"/>
                      </a:lnTo>
                      <a:lnTo>
                        <a:pt x="909" y="167"/>
                      </a:lnTo>
                      <a:lnTo>
                        <a:pt x="907" y="167"/>
                      </a:lnTo>
                      <a:lnTo>
                        <a:pt x="907" y="167"/>
                      </a:lnTo>
                      <a:lnTo>
                        <a:pt x="905" y="167"/>
                      </a:lnTo>
                      <a:lnTo>
                        <a:pt x="905" y="169"/>
                      </a:lnTo>
                      <a:lnTo>
                        <a:pt x="905" y="169"/>
                      </a:lnTo>
                      <a:lnTo>
                        <a:pt x="905" y="167"/>
                      </a:lnTo>
                      <a:lnTo>
                        <a:pt x="905" y="167"/>
                      </a:lnTo>
                      <a:lnTo>
                        <a:pt x="903" y="167"/>
                      </a:lnTo>
                      <a:lnTo>
                        <a:pt x="903" y="169"/>
                      </a:lnTo>
                      <a:lnTo>
                        <a:pt x="903" y="169"/>
                      </a:lnTo>
                      <a:lnTo>
                        <a:pt x="903" y="169"/>
                      </a:lnTo>
                      <a:lnTo>
                        <a:pt x="903" y="167"/>
                      </a:lnTo>
                      <a:lnTo>
                        <a:pt x="901" y="167"/>
                      </a:lnTo>
                      <a:lnTo>
                        <a:pt x="901" y="167"/>
                      </a:lnTo>
                      <a:lnTo>
                        <a:pt x="901" y="169"/>
                      </a:lnTo>
                      <a:lnTo>
                        <a:pt x="899" y="169"/>
                      </a:lnTo>
                      <a:lnTo>
                        <a:pt x="899" y="169"/>
                      </a:lnTo>
                      <a:lnTo>
                        <a:pt x="899" y="167"/>
                      </a:lnTo>
                      <a:lnTo>
                        <a:pt x="899" y="167"/>
                      </a:lnTo>
                      <a:lnTo>
                        <a:pt x="899" y="169"/>
                      </a:lnTo>
                      <a:lnTo>
                        <a:pt x="898" y="169"/>
                      </a:lnTo>
                      <a:lnTo>
                        <a:pt x="898" y="169"/>
                      </a:lnTo>
                      <a:lnTo>
                        <a:pt x="898" y="169"/>
                      </a:lnTo>
                      <a:lnTo>
                        <a:pt x="898" y="169"/>
                      </a:lnTo>
                      <a:lnTo>
                        <a:pt x="898" y="170"/>
                      </a:lnTo>
                      <a:lnTo>
                        <a:pt x="896" y="170"/>
                      </a:lnTo>
                      <a:lnTo>
                        <a:pt x="896" y="170"/>
                      </a:lnTo>
                      <a:lnTo>
                        <a:pt x="894" y="170"/>
                      </a:lnTo>
                      <a:lnTo>
                        <a:pt x="894" y="170"/>
                      </a:lnTo>
                      <a:lnTo>
                        <a:pt x="894" y="170"/>
                      </a:lnTo>
                      <a:lnTo>
                        <a:pt x="894" y="170"/>
                      </a:lnTo>
                      <a:lnTo>
                        <a:pt x="892" y="170"/>
                      </a:lnTo>
                      <a:lnTo>
                        <a:pt x="892" y="170"/>
                      </a:lnTo>
                      <a:lnTo>
                        <a:pt x="892" y="172"/>
                      </a:lnTo>
                      <a:lnTo>
                        <a:pt x="890" y="172"/>
                      </a:lnTo>
                      <a:lnTo>
                        <a:pt x="890" y="172"/>
                      </a:lnTo>
                      <a:lnTo>
                        <a:pt x="890" y="172"/>
                      </a:lnTo>
                      <a:lnTo>
                        <a:pt x="890" y="172"/>
                      </a:lnTo>
                      <a:lnTo>
                        <a:pt x="888" y="172"/>
                      </a:lnTo>
                      <a:lnTo>
                        <a:pt x="888" y="172"/>
                      </a:lnTo>
                      <a:lnTo>
                        <a:pt x="888" y="172"/>
                      </a:lnTo>
                      <a:lnTo>
                        <a:pt x="888" y="172"/>
                      </a:lnTo>
                      <a:lnTo>
                        <a:pt x="886" y="172"/>
                      </a:lnTo>
                      <a:lnTo>
                        <a:pt x="886" y="174"/>
                      </a:lnTo>
                      <a:lnTo>
                        <a:pt x="888" y="174"/>
                      </a:lnTo>
                      <a:lnTo>
                        <a:pt x="888" y="174"/>
                      </a:lnTo>
                      <a:lnTo>
                        <a:pt x="888" y="174"/>
                      </a:lnTo>
                      <a:lnTo>
                        <a:pt x="888" y="172"/>
                      </a:lnTo>
                      <a:lnTo>
                        <a:pt x="890" y="172"/>
                      </a:lnTo>
                      <a:lnTo>
                        <a:pt x="890" y="172"/>
                      </a:lnTo>
                      <a:lnTo>
                        <a:pt x="890" y="172"/>
                      </a:lnTo>
                      <a:lnTo>
                        <a:pt x="892" y="172"/>
                      </a:lnTo>
                      <a:lnTo>
                        <a:pt x="892" y="172"/>
                      </a:lnTo>
                      <a:lnTo>
                        <a:pt x="894" y="172"/>
                      </a:lnTo>
                      <a:lnTo>
                        <a:pt x="894" y="172"/>
                      </a:lnTo>
                      <a:lnTo>
                        <a:pt x="894" y="174"/>
                      </a:lnTo>
                      <a:lnTo>
                        <a:pt x="894" y="174"/>
                      </a:lnTo>
                      <a:lnTo>
                        <a:pt x="894" y="172"/>
                      </a:lnTo>
                      <a:lnTo>
                        <a:pt x="896" y="172"/>
                      </a:lnTo>
                      <a:lnTo>
                        <a:pt x="896" y="172"/>
                      </a:lnTo>
                      <a:lnTo>
                        <a:pt x="896" y="172"/>
                      </a:lnTo>
                      <a:lnTo>
                        <a:pt x="898" y="172"/>
                      </a:lnTo>
                      <a:lnTo>
                        <a:pt x="898" y="172"/>
                      </a:lnTo>
                      <a:lnTo>
                        <a:pt x="898" y="172"/>
                      </a:lnTo>
                      <a:lnTo>
                        <a:pt x="899" y="172"/>
                      </a:lnTo>
                      <a:lnTo>
                        <a:pt x="899" y="172"/>
                      </a:lnTo>
                      <a:lnTo>
                        <a:pt x="899" y="172"/>
                      </a:lnTo>
                      <a:lnTo>
                        <a:pt x="901" y="172"/>
                      </a:lnTo>
                      <a:lnTo>
                        <a:pt x="901" y="172"/>
                      </a:lnTo>
                      <a:lnTo>
                        <a:pt x="903" y="172"/>
                      </a:lnTo>
                      <a:lnTo>
                        <a:pt x="903" y="172"/>
                      </a:lnTo>
                      <a:lnTo>
                        <a:pt x="903" y="172"/>
                      </a:lnTo>
                      <a:lnTo>
                        <a:pt x="905" y="172"/>
                      </a:lnTo>
                      <a:lnTo>
                        <a:pt x="905" y="172"/>
                      </a:lnTo>
                      <a:lnTo>
                        <a:pt x="905" y="172"/>
                      </a:lnTo>
                      <a:lnTo>
                        <a:pt x="905" y="172"/>
                      </a:lnTo>
                      <a:lnTo>
                        <a:pt x="905" y="170"/>
                      </a:lnTo>
                      <a:lnTo>
                        <a:pt x="907" y="170"/>
                      </a:lnTo>
                      <a:lnTo>
                        <a:pt x="907" y="170"/>
                      </a:lnTo>
                      <a:lnTo>
                        <a:pt x="907" y="170"/>
                      </a:lnTo>
                      <a:lnTo>
                        <a:pt x="909" y="170"/>
                      </a:lnTo>
                      <a:lnTo>
                        <a:pt x="909" y="170"/>
                      </a:lnTo>
                      <a:lnTo>
                        <a:pt x="909" y="169"/>
                      </a:lnTo>
                      <a:lnTo>
                        <a:pt x="909" y="169"/>
                      </a:lnTo>
                      <a:lnTo>
                        <a:pt x="911" y="169"/>
                      </a:lnTo>
                      <a:lnTo>
                        <a:pt x="911" y="169"/>
                      </a:lnTo>
                      <a:lnTo>
                        <a:pt x="911" y="169"/>
                      </a:lnTo>
                      <a:lnTo>
                        <a:pt x="911" y="169"/>
                      </a:lnTo>
                      <a:lnTo>
                        <a:pt x="913" y="169"/>
                      </a:lnTo>
                      <a:lnTo>
                        <a:pt x="913" y="169"/>
                      </a:lnTo>
                      <a:lnTo>
                        <a:pt x="913" y="169"/>
                      </a:lnTo>
                      <a:lnTo>
                        <a:pt x="913" y="169"/>
                      </a:lnTo>
                      <a:lnTo>
                        <a:pt x="913" y="170"/>
                      </a:lnTo>
                      <a:lnTo>
                        <a:pt x="913" y="170"/>
                      </a:lnTo>
                      <a:lnTo>
                        <a:pt x="915" y="170"/>
                      </a:lnTo>
                      <a:lnTo>
                        <a:pt x="915" y="170"/>
                      </a:lnTo>
                      <a:lnTo>
                        <a:pt x="915" y="170"/>
                      </a:lnTo>
                      <a:lnTo>
                        <a:pt x="915" y="170"/>
                      </a:lnTo>
                      <a:lnTo>
                        <a:pt x="917" y="170"/>
                      </a:lnTo>
                      <a:lnTo>
                        <a:pt x="917" y="170"/>
                      </a:lnTo>
                      <a:lnTo>
                        <a:pt x="917" y="170"/>
                      </a:lnTo>
                      <a:lnTo>
                        <a:pt x="917" y="170"/>
                      </a:lnTo>
                      <a:lnTo>
                        <a:pt x="917" y="170"/>
                      </a:lnTo>
                      <a:lnTo>
                        <a:pt x="919" y="170"/>
                      </a:lnTo>
                      <a:lnTo>
                        <a:pt x="919" y="172"/>
                      </a:lnTo>
                      <a:lnTo>
                        <a:pt x="917" y="172"/>
                      </a:lnTo>
                      <a:lnTo>
                        <a:pt x="917" y="172"/>
                      </a:lnTo>
                      <a:lnTo>
                        <a:pt x="917" y="172"/>
                      </a:lnTo>
                      <a:lnTo>
                        <a:pt x="917" y="172"/>
                      </a:lnTo>
                      <a:lnTo>
                        <a:pt x="915" y="172"/>
                      </a:lnTo>
                      <a:lnTo>
                        <a:pt x="915" y="172"/>
                      </a:lnTo>
                      <a:lnTo>
                        <a:pt x="915" y="172"/>
                      </a:lnTo>
                      <a:lnTo>
                        <a:pt x="915" y="172"/>
                      </a:lnTo>
                      <a:lnTo>
                        <a:pt x="913" y="172"/>
                      </a:lnTo>
                      <a:lnTo>
                        <a:pt x="913" y="174"/>
                      </a:lnTo>
                      <a:lnTo>
                        <a:pt x="913" y="174"/>
                      </a:lnTo>
                      <a:lnTo>
                        <a:pt x="911" y="174"/>
                      </a:lnTo>
                      <a:lnTo>
                        <a:pt x="911" y="174"/>
                      </a:lnTo>
                      <a:lnTo>
                        <a:pt x="911" y="174"/>
                      </a:lnTo>
                      <a:lnTo>
                        <a:pt x="911" y="174"/>
                      </a:lnTo>
                      <a:lnTo>
                        <a:pt x="909" y="174"/>
                      </a:lnTo>
                      <a:lnTo>
                        <a:pt x="909" y="174"/>
                      </a:lnTo>
                      <a:lnTo>
                        <a:pt x="909" y="176"/>
                      </a:lnTo>
                      <a:lnTo>
                        <a:pt x="909" y="176"/>
                      </a:lnTo>
                      <a:lnTo>
                        <a:pt x="907" y="176"/>
                      </a:lnTo>
                      <a:lnTo>
                        <a:pt x="907" y="176"/>
                      </a:lnTo>
                      <a:lnTo>
                        <a:pt x="907" y="176"/>
                      </a:lnTo>
                      <a:lnTo>
                        <a:pt x="905" y="176"/>
                      </a:lnTo>
                      <a:lnTo>
                        <a:pt x="905" y="176"/>
                      </a:lnTo>
                      <a:lnTo>
                        <a:pt x="905" y="176"/>
                      </a:lnTo>
                      <a:lnTo>
                        <a:pt x="905" y="178"/>
                      </a:lnTo>
                      <a:lnTo>
                        <a:pt x="903" y="178"/>
                      </a:lnTo>
                      <a:lnTo>
                        <a:pt x="903" y="178"/>
                      </a:lnTo>
                      <a:lnTo>
                        <a:pt x="903" y="178"/>
                      </a:lnTo>
                      <a:lnTo>
                        <a:pt x="901" y="178"/>
                      </a:lnTo>
                      <a:lnTo>
                        <a:pt x="901" y="178"/>
                      </a:lnTo>
                      <a:lnTo>
                        <a:pt x="901" y="178"/>
                      </a:lnTo>
                      <a:lnTo>
                        <a:pt x="899" y="178"/>
                      </a:lnTo>
                      <a:lnTo>
                        <a:pt x="899" y="178"/>
                      </a:lnTo>
                      <a:lnTo>
                        <a:pt x="899" y="180"/>
                      </a:lnTo>
                      <a:lnTo>
                        <a:pt x="899" y="180"/>
                      </a:lnTo>
                      <a:lnTo>
                        <a:pt x="898" y="180"/>
                      </a:lnTo>
                      <a:lnTo>
                        <a:pt x="898" y="180"/>
                      </a:lnTo>
                      <a:lnTo>
                        <a:pt x="898" y="180"/>
                      </a:lnTo>
                      <a:lnTo>
                        <a:pt x="898" y="180"/>
                      </a:lnTo>
                      <a:lnTo>
                        <a:pt x="896" y="180"/>
                      </a:lnTo>
                      <a:lnTo>
                        <a:pt x="896" y="180"/>
                      </a:lnTo>
                      <a:lnTo>
                        <a:pt x="894" y="180"/>
                      </a:lnTo>
                      <a:lnTo>
                        <a:pt x="894" y="180"/>
                      </a:lnTo>
                      <a:lnTo>
                        <a:pt x="894" y="180"/>
                      </a:lnTo>
                      <a:lnTo>
                        <a:pt x="894" y="180"/>
                      </a:lnTo>
                      <a:lnTo>
                        <a:pt x="892" y="180"/>
                      </a:lnTo>
                      <a:lnTo>
                        <a:pt x="892" y="180"/>
                      </a:lnTo>
                      <a:lnTo>
                        <a:pt x="892" y="180"/>
                      </a:lnTo>
                      <a:lnTo>
                        <a:pt x="892" y="180"/>
                      </a:lnTo>
                      <a:lnTo>
                        <a:pt x="890" y="180"/>
                      </a:lnTo>
                      <a:lnTo>
                        <a:pt x="890" y="180"/>
                      </a:lnTo>
                      <a:lnTo>
                        <a:pt x="890" y="180"/>
                      </a:lnTo>
                      <a:lnTo>
                        <a:pt x="888" y="180"/>
                      </a:lnTo>
                      <a:lnTo>
                        <a:pt x="888" y="180"/>
                      </a:lnTo>
                      <a:lnTo>
                        <a:pt x="888" y="180"/>
                      </a:lnTo>
                      <a:lnTo>
                        <a:pt x="886" y="180"/>
                      </a:lnTo>
                      <a:lnTo>
                        <a:pt x="886" y="180"/>
                      </a:lnTo>
                      <a:lnTo>
                        <a:pt x="884" y="180"/>
                      </a:lnTo>
                      <a:lnTo>
                        <a:pt x="884" y="180"/>
                      </a:lnTo>
                      <a:lnTo>
                        <a:pt x="884" y="182"/>
                      </a:lnTo>
                      <a:lnTo>
                        <a:pt x="884" y="182"/>
                      </a:lnTo>
                      <a:lnTo>
                        <a:pt x="882" y="182"/>
                      </a:lnTo>
                      <a:lnTo>
                        <a:pt x="882" y="182"/>
                      </a:lnTo>
                      <a:lnTo>
                        <a:pt x="882" y="182"/>
                      </a:lnTo>
                      <a:lnTo>
                        <a:pt x="880" y="182"/>
                      </a:lnTo>
                      <a:lnTo>
                        <a:pt x="880" y="182"/>
                      </a:lnTo>
                      <a:lnTo>
                        <a:pt x="878" y="182"/>
                      </a:lnTo>
                      <a:lnTo>
                        <a:pt x="878" y="182"/>
                      </a:lnTo>
                      <a:lnTo>
                        <a:pt x="878" y="182"/>
                      </a:lnTo>
                      <a:lnTo>
                        <a:pt x="878" y="182"/>
                      </a:lnTo>
                      <a:lnTo>
                        <a:pt x="878" y="184"/>
                      </a:lnTo>
                      <a:lnTo>
                        <a:pt x="878" y="184"/>
                      </a:lnTo>
                      <a:lnTo>
                        <a:pt x="878" y="184"/>
                      </a:lnTo>
                      <a:lnTo>
                        <a:pt x="880" y="184"/>
                      </a:lnTo>
                      <a:lnTo>
                        <a:pt x="880" y="182"/>
                      </a:lnTo>
                      <a:lnTo>
                        <a:pt x="880" y="182"/>
                      </a:lnTo>
                      <a:lnTo>
                        <a:pt x="882" y="182"/>
                      </a:lnTo>
                      <a:lnTo>
                        <a:pt x="882" y="184"/>
                      </a:lnTo>
                      <a:lnTo>
                        <a:pt x="882" y="184"/>
                      </a:lnTo>
                      <a:lnTo>
                        <a:pt x="882" y="186"/>
                      </a:lnTo>
                      <a:lnTo>
                        <a:pt x="882" y="186"/>
                      </a:lnTo>
                      <a:lnTo>
                        <a:pt x="882" y="188"/>
                      </a:lnTo>
                      <a:lnTo>
                        <a:pt x="882" y="188"/>
                      </a:lnTo>
                      <a:lnTo>
                        <a:pt x="882" y="190"/>
                      </a:lnTo>
                      <a:lnTo>
                        <a:pt x="880" y="190"/>
                      </a:lnTo>
                      <a:lnTo>
                        <a:pt x="880" y="190"/>
                      </a:lnTo>
                      <a:lnTo>
                        <a:pt x="880" y="190"/>
                      </a:lnTo>
                      <a:lnTo>
                        <a:pt x="880" y="192"/>
                      </a:lnTo>
                      <a:lnTo>
                        <a:pt x="880" y="192"/>
                      </a:lnTo>
                      <a:lnTo>
                        <a:pt x="880" y="192"/>
                      </a:lnTo>
                      <a:lnTo>
                        <a:pt x="880" y="193"/>
                      </a:lnTo>
                      <a:lnTo>
                        <a:pt x="880" y="193"/>
                      </a:lnTo>
                      <a:lnTo>
                        <a:pt x="880" y="195"/>
                      </a:lnTo>
                      <a:lnTo>
                        <a:pt x="880" y="195"/>
                      </a:lnTo>
                      <a:lnTo>
                        <a:pt x="878" y="195"/>
                      </a:lnTo>
                      <a:lnTo>
                        <a:pt x="878" y="197"/>
                      </a:lnTo>
                      <a:lnTo>
                        <a:pt x="878" y="197"/>
                      </a:lnTo>
                      <a:lnTo>
                        <a:pt x="878" y="197"/>
                      </a:lnTo>
                      <a:lnTo>
                        <a:pt x="878" y="199"/>
                      </a:lnTo>
                      <a:lnTo>
                        <a:pt x="878" y="199"/>
                      </a:lnTo>
                      <a:lnTo>
                        <a:pt x="878" y="199"/>
                      </a:lnTo>
                      <a:lnTo>
                        <a:pt x="878" y="201"/>
                      </a:lnTo>
                      <a:lnTo>
                        <a:pt x="878" y="201"/>
                      </a:lnTo>
                      <a:lnTo>
                        <a:pt x="878" y="201"/>
                      </a:lnTo>
                      <a:lnTo>
                        <a:pt x="876" y="201"/>
                      </a:lnTo>
                      <a:lnTo>
                        <a:pt x="876" y="203"/>
                      </a:lnTo>
                      <a:lnTo>
                        <a:pt x="876" y="203"/>
                      </a:lnTo>
                      <a:lnTo>
                        <a:pt x="876" y="203"/>
                      </a:lnTo>
                      <a:lnTo>
                        <a:pt x="876" y="203"/>
                      </a:lnTo>
                      <a:lnTo>
                        <a:pt x="876" y="205"/>
                      </a:lnTo>
                      <a:lnTo>
                        <a:pt x="876" y="205"/>
                      </a:lnTo>
                      <a:lnTo>
                        <a:pt x="875" y="205"/>
                      </a:lnTo>
                      <a:lnTo>
                        <a:pt x="875" y="205"/>
                      </a:lnTo>
                      <a:lnTo>
                        <a:pt x="875" y="205"/>
                      </a:lnTo>
                      <a:lnTo>
                        <a:pt x="875" y="207"/>
                      </a:lnTo>
                      <a:lnTo>
                        <a:pt x="873" y="207"/>
                      </a:lnTo>
                      <a:lnTo>
                        <a:pt x="873" y="207"/>
                      </a:lnTo>
                      <a:lnTo>
                        <a:pt x="873" y="207"/>
                      </a:lnTo>
                      <a:lnTo>
                        <a:pt x="873" y="207"/>
                      </a:lnTo>
                      <a:lnTo>
                        <a:pt x="871" y="207"/>
                      </a:lnTo>
                      <a:lnTo>
                        <a:pt x="871" y="209"/>
                      </a:lnTo>
                      <a:lnTo>
                        <a:pt x="871" y="209"/>
                      </a:lnTo>
                      <a:lnTo>
                        <a:pt x="871" y="209"/>
                      </a:lnTo>
                      <a:lnTo>
                        <a:pt x="871" y="209"/>
                      </a:lnTo>
                      <a:lnTo>
                        <a:pt x="871" y="211"/>
                      </a:lnTo>
                      <a:lnTo>
                        <a:pt x="869" y="211"/>
                      </a:lnTo>
                      <a:lnTo>
                        <a:pt x="869" y="211"/>
                      </a:lnTo>
                      <a:lnTo>
                        <a:pt x="869" y="213"/>
                      </a:lnTo>
                      <a:lnTo>
                        <a:pt x="869" y="213"/>
                      </a:lnTo>
                      <a:lnTo>
                        <a:pt x="869" y="213"/>
                      </a:lnTo>
                      <a:lnTo>
                        <a:pt x="867" y="213"/>
                      </a:lnTo>
                      <a:lnTo>
                        <a:pt x="867" y="213"/>
                      </a:lnTo>
                      <a:lnTo>
                        <a:pt x="867" y="215"/>
                      </a:lnTo>
                      <a:lnTo>
                        <a:pt x="867" y="215"/>
                      </a:lnTo>
                      <a:lnTo>
                        <a:pt x="867" y="215"/>
                      </a:lnTo>
                      <a:lnTo>
                        <a:pt x="867" y="215"/>
                      </a:lnTo>
                      <a:lnTo>
                        <a:pt x="865" y="215"/>
                      </a:lnTo>
                      <a:lnTo>
                        <a:pt x="865" y="215"/>
                      </a:lnTo>
                      <a:lnTo>
                        <a:pt x="863" y="215"/>
                      </a:lnTo>
                      <a:lnTo>
                        <a:pt x="863" y="215"/>
                      </a:lnTo>
                      <a:lnTo>
                        <a:pt x="863" y="215"/>
                      </a:lnTo>
                      <a:lnTo>
                        <a:pt x="863" y="213"/>
                      </a:lnTo>
                      <a:lnTo>
                        <a:pt x="863" y="213"/>
                      </a:lnTo>
                      <a:lnTo>
                        <a:pt x="863" y="213"/>
                      </a:lnTo>
                      <a:lnTo>
                        <a:pt x="863" y="213"/>
                      </a:lnTo>
                      <a:lnTo>
                        <a:pt x="865" y="213"/>
                      </a:lnTo>
                      <a:lnTo>
                        <a:pt x="865" y="211"/>
                      </a:lnTo>
                      <a:lnTo>
                        <a:pt x="865" y="211"/>
                      </a:lnTo>
                      <a:lnTo>
                        <a:pt x="863" y="211"/>
                      </a:lnTo>
                      <a:lnTo>
                        <a:pt x="863" y="211"/>
                      </a:lnTo>
                      <a:lnTo>
                        <a:pt x="863" y="211"/>
                      </a:lnTo>
                      <a:lnTo>
                        <a:pt x="863" y="209"/>
                      </a:lnTo>
                      <a:lnTo>
                        <a:pt x="861" y="209"/>
                      </a:lnTo>
                      <a:lnTo>
                        <a:pt x="861" y="211"/>
                      </a:lnTo>
                      <a:lnTo>
                        <a:pt x="861" y="211"/>
                      </a:lnTo>
                      <a:lnTo>
                        <a:pt x="861" y="211"/>
                      </a:lnTo>
                      <a:lnTo>
                        <a:pt x="859" y="211"/>
                      </a:lnTo>
                      <a:lnTo>
                        <a:pt x="859" y="209"/>
                      </a:lnTo>
                      <a:lnTo>
                        <a:pt x="859" y="209"/>
                      </a:lnTo>
                      <a:lnTo>
                        <a:pt x="859" y="209"/>
                      </a:lnTo>
                      <a:lnTo>
                        <a:pt x="857" y="209"/>
                      </a:lnTo>
                      <a:lnTo>
                        <a:pt x="857" y="209"/>
                      </a:lnTo>
                      <a:lnTo>
                        <a:pt x="857" y="207"/>
                      </a:lnTo>
                      <a:lnTo>
                        <a:pt x="857" y="207"/>
                      </a:lnTo>
                      <a:lnTo>
                        <a:pt x="857" y="207"/>
                      </a:lnTo>
                      <a:lnTo>
                        <a:pt x="855" y="207"/>
                      </a:lnTo>
                      <a:lnTo>
                        <a:pt x="855" y="207"/>
                      </a:lnTo>
                      <a:lnTo>
                        <a:pt x="857" y="207"/>
                      </a:lnTo>
                      <a:lnTo>
                        <a:pt x="857" y="209"/>
                      </a:lnTo>
                      <a:lnTo>
                        <a:pt x="857" y="209"/>
                      </a:lnTo>
                      <a:lnTo>
                        <a:pt x="857" y="211"/>
                      </a:lnTo>
                      <a:lnTo>
                        <a:pt x="857" y="211"/>
                      </a:lnTo>
                      <a:lnTo>
                        <a:pt x="857" y="213"/>
                      </a:lnTo>
                      <a:lnTo>
                        <a:pt x="857" y="213"/>
                      </a:lnTo>
                      <a:lnTo>
                        <a:pt x="857" y="213"/>
                      </a:lnTo>
                      <a:lnTo>
                        <a:pt x="857" y="213"/>
                      </a:lnTo>
                      <a:lnTo>
                        <a:pt x="857" y="213"/>
                      </a:lnTo>
                      <a:lnTo>
                        <a:pt x="857" y="215"/>
                      </a:lnTo>
                      <a:lnTo>
                        <a:pt x="857" y="215"/>
                      </a:lnTo>
                      <a:lnTo>
                        <a:pt x="859" y="215"/>
                      </a:lnTo>
                      <a:lnTo>
                        <a:pt x="859" y="216"/>
                      </a:lnTo>
                      <a:lnTo>
                        <a:pt x="859" y="216"/>
                      </a:lnTo>
                      <a:lnTo>
                        <a:pt x="859" y="216"/>
                      </a:lnTo>
                      <a:lnTo>
                        <a:pt x="861" y="216"/>
                      </a:lnTo>
                      <a:lnTo>
                        <a:pt x="861" y="218"/>
                      </a:lnTo>
                      <a:lnTo>
                        <a:pt x="861" y="218"/>
                      </a:lnTo>
                      <a:lnTo>
                        <a:pt x="861" y="218"/>
                      </a:lnTo>
                      <a:lnTo>
                        <a:pt x="863" y="218"/>
                      </a:lnTo>
                      <a:lnTo>
                        <a:pt x="863" y="218"/>
                      </a:lnTo>
                      <a:lnTo>
                        <a:pt x="863" y="220"/>
                      </a:lnTo>
                      <a:lnTo>
                        <a:pt x="863" y="220"/>
                      </a:lnTo>
                      <a:lnTo>
                        <a:pt x="863" y="220"/>
                      </a:lnTo>
                      <a:lnTo>
                        <a:pt x="863" y="222"/>
                      </a:lnTo>
                      <a:lnTo>
                        <a:pt x="863" y="222"/>
                      </a:lnTo>
                      <a:lnTo>
                        <a:pt x="863" y="224"/>
                      </a:lnTo>
                      <a:lnTo>
                        <a:pt x="863" y="224"/>
                      </a:lnTo>
                      <a:lnTo>
                        <a:pt x="863" y="226"/>
                      </a:lnTo>
                      <a:lnTo>
                        <a:pt x="863" y="226"/>
                      </a:lnTo>
                      <a:lnTo>
                        <a:pt x="863" y="228"/>
                      </a:lnTo>
                      <a:lnTo>
                        <a:pt x="863" y="228"/>
                      </a:lnTo>
                      <a:lnTo>
                        <a:pt x="861" y="228"/>
                      </a:lnTo>
                      <a:lnTo>
                        <a:pt x="861" y="228"/>
                      </a:lnTo>
                      <a:lnTo>
                        <a:pt x="861" y="228"/>
                      </a:lnTo>
                      <a:lnTo>
                        <a:pt x="861" y="230"/>
                      </a:lnTo>
                      <a:lnTo>
                        <a:pt x="861" y="230"/>
                      </a:lnTo>
                      <a:lnTo>
                        <a:pt x="861" y="230"/>
                      </a:lnTo>
                      <a:lnTo>
                        <a:pt x="861" y="232"/>
                      </a:lnTo>
                      <a:lnTo>
                        <a:pt x="861" y="232"/>
                      </a:lnTo>
                      <a:lnTo>
                        <a:pt x="859" y="232"/>
                      </a:lnTo>
                      <a:lnTo>
                        <a:pt x="859" y="234"/>
                      </a:lnTo>
                      <a:lnTo>
                        <a:pt x="859" y="234"/>
                      </a:lnTo>
                      <a:lnTo>
                        <a:pt x="859" y="234"/>
                      </a:lnTo>
                      <a:lnTo>
                        <a:pt x="859" y="236"/>
                      </a:lnTo>
                      <a:lnTo>
                        <a:pt x="857" y="236"/>
                      </a:lnTo>
                      <a:lnTo>
                        <a:pt x="857" y="236"/>
                      </a:lnTo>
                      <a:lnTo>
                        <a:pt x="857" y="238"/>
                      </a:lnTo>
                      <a:lnTo>
                        <a:pt x="857" y="238"/>
                      </a:lnTo>
                      <a:lnTo>
                        <a:pt x="857" y="238"/>
                      </a:lnTo>
                      <a:lnTo>
                        <a:pt x="857" y="238"/>
                      </a:lnTo>
                      <a:lnTo>
                        <a:pt x="855" y="238"/>
                      </a:lnTo>
                      <a:lnTo>
                        <a:pt x="855" y="238"/>
                      </a:lnTo>
                      <a:lnTo>
                        <a:pt x="855" y="238"/>
                      </a:lnTo>
                      <a:lnTo>
                        <a:pt x="855" y="238"/>
                      </a:lnTo>
                      <a:lnTo>
                        <a:pt x="855" y="239"/>
                      </a:lnTo>
                      <a:lnTo>
                        <a:pt x="854" y="239"/>
                      </a:lnTo>
                      <a:lnTo>
                        <a:pt x="854" y="239"/>
                      </a:lnTo>
                      <a:lnTo>
                        <a:pt x="854" y="241"/>
                      </a:lnTo>
                      <a:lnTo>
                        <a:pt x="854" y="241"/>
                      </a:lnTo>
                      <a:lnTo>
                        <a:pt x="854" y="241"/>
                      </a:lnTo>
                      <a:lnTo>
                        <a:pt x="854" y="243"/>
                      </a:lnTo>
                      <a:lnTo>
                        <a:pt x="854" y="243"/>
                      </a:lnTo>
                      <a:lnTo>
                        <a:pt x="854" y="245"/>
                      </a:lnTo>
                      <a:lnTo>
                        <a:pt x="852" y="245"/>
                      </a:lnTo>
                      <a:lnTo>
                        <a:pt x="852" y="245"/>
                      </a:lnTo>
                      <a:lnTo>
                        <a:pt x="852" y="245"/>
                      </a:lnTo>
                      <a:lnTo>
                        <a:pt x="852" y="245"/>
                      </a:lnTo>
                      <a:lnTo>
                        <a:pt x="852" y="247"/>
                      </a:lnTo>
                      <a:lnTo>
                        <a:pt x="852" y="247"/>
                      </a:lnTo>
                      <a:lnTo>
                        <a:pt x="852" y="247"/>
                      </a:lnTo>
                      <a:lnTo>
                        <a:pt x="852" y="249"/>
                      </a:lnTo>
                      <a:lnTo>
                        <a:pt x="850" y="249"/>
                      </a:lnTo>
                      <a:lnTo>
                        <a:pt x="850" y="249"/>
                      </a:lnTo>
                      <a:lnTo>
                        <a:pt x="850" y="249"/>
                      </a:lnTo>
                      <a:lnTo>
                        <a:pt x="850" y="251"/>
                      </a:lnTo>
                      <a:lnTo>
                        <a:pt x="850" y="251"/>
                      </a:lnTo>
                      <a:lnTo>
                        <a:pt x="850" y="251"/>
                      </a:lnTo>
                      <a:lnTo>
                        <a:pt x="850" y="253"/>
                      </a:lnTo>
                      <a:lnTo>
                        <a:pt x="848" y="253"/>
                      </a:lnTo>
                      <a:lnTo>
                        <a:pt x="848" y="253"/>
                      </a:lnTo>
                      <a:lnTo>
                        <a:pt x="848" y="253"/>
                      </a:lnTo>
                      <a:lnTo>
                        <a:pt x="846" y="253"/>
                      </a:lnTo>
                      <a:lnTo>
                        <a:pt x="846" y="253"/>
                      </a:lnTo>
                      <a:lnTo>
                        <a:pt x="846" y="253"/>
                      </a:lnTo>
                      <a:lnTo>
                        <a:pt x="846" y="251"/>
                      </a:lnTo>
                      <a:lnTo>
                        <a:pt x="846" y="251"/>
                      </a:lnTo>
                      <a:lnTo>
                        <a:pt x="846" y="251"/>
                      </a:lnTo>
                      <a:lnTo>
                        <a:pt x="846" y="249"/>
                      </a:lnTo>
                      <a:lnTo>
                        <a:pt x="846" y="249"/>
                      </a:lnTo>
                      <a:lnTo>
                        <a:pt x="846" y="247"/>
                      </a:lnTo>
                      <a:lnTo>
                        <a:pt x="846" y="247"/>
                      </a:lnTo>
                      <a:lnTo>
                        <a:pt x="846" y="247"/>
                      </a:lnTo>
                      <a:lnTo>
                        <a:pt x="846" y="245"/>
                      </a:lnTo>
                      <a:lnTo>
                        <a:pt x="846" y="245"/>
                      </a:lnTo>
                      <a:lnTo>
                        <a:pt x="846" y="245"/>
                      </a:lnTo>
                      <a:lnTo>
                        <a:pt x="846" y="243"/>
                      </a:lnTo>
                      <a:lnTo>
                        <a:pt x="846" y="243"/>
                      </a:lnTo>
                      <a:lnTo>
                        <a:pt x="846" y="243"/>
                      </a:lnTo>
                      <a:lnTo>
                        <a:pt x="846" y="241"/>
                      </a:lnTo>
                      <a:lnTo>
                        <a:pt x="848" y="241"/>
                      </a:lnTo>
                      <a:lnTo>
                        <a:pt x="848" y="241"/>
                      </a:lnTo>
                      <a:lnTo>
                        <a:pt x="848" y="241"/>
                      </a:lnTo>
                      <a:lnTo>
                        <a:pt x="848" y="239"/>
                      </a:lnTo>
                      <a:lnTo>
                        <a:pt x="848" y="239"/>
                      </a:lnTo>
                      <a:lnTo>
                        <a:pt x="850" y="239"/>
                      </a:lnTo>
                      <a:lnTo>
                        <a:pt x="850" y="238"/>
                      </a:lnTo>
                      <a:lnTo>
                        <a:pt x="850" y="238"/>
                      </a:lnTo>
                      <a:lnTo>
                        <a:pt x="850" y="238"/>
                      </a:lnTo>
                      <a:lnTo>
                        <a:pt x="850" y="238"/>
                      </a:lnTo>
                      <a:lnTo>
                        <a:pt x="850" y="238"/>
                      </a:lnTo>
                      <a:lnTo>
                        <a:pt x="850" y="238"/>
                      </a:lnTo>
                      <a:lnTo>
                        <a:pt x="850" y="236"/>
                      </a:lnTo>
                      <a:lnTo>
                        <a:pt x="850" y="236"/>
                      </a:lnTo>
                      <a:lnTo>
                        <a:pt x="848" y="236"/>
                      </a:lnTo>
                      <a:lnTo>
                        <a:pt x="848" y="236"/>
                      </a:lnTo>
                      <a:lnTo>
                        <a:pt x="848" y="236"/>
                      </a:lnTo>
                      <a:lnTo>
                        <a:pt x="848" y="234"/>
                      </a:lnTo>
                      <a:lnTo>
                        <a:pt x="848" y="234"/>
                      </a:lnTo>
                      <a:lnTo>
                        <a:pt x="848" y="232"/>
                      </a:lnTo>
                      <a:lnTo>
                        <a:pt x="848" y="232"/>
                      </a:lnTo>
                      <a:lnTo>
                        <a:pt x="848" y="232"/>
                      </a:lnTo>
                      <a:lnTo>
                        <a:pt x="848" y="232"/>
                      </a:lnTo>
                      <a:lnTo>
                        <a:pt x="846" y="232"/>
                      </a:lnTo>
                      <a:lnTo>
                        <a:pt x="846" y="232"/>
                      </a:lnTo>
                      <a:lnTo>
                        <a:pt x="846" y="232"/>
                      </a:lnTo>
                      <a:lnTo>
                        <a:pt x="846" y="234"/>
                      </a:lnTo>
                      <a:lnTo>
                        <a:pt x="846" y="234"/>
                      </a:lnTo>
                      <a:lnTo>
                        <a:pt x="846" y="234"/>
                      </a:lnTo>
                      <a:lnTo>
                        <a:pt x="846" y="236"/>
                      </a:lnTo>
                      <a:lnTo>
                        <a:pt x="846" y="236"/>
                      </a:lnTo>
                      <a:lnTo>
                        <a:pt x="846" y="236"/>
                      </a:lnTo>
                      <a:lnTo>
                        <a:pt x="846" y="236"/>
                      </a:lnTo>
                      <a:lnTo>
                        <a:pt x="844" y="236"/>
                      </a:lnTo>
                      <a:lnTo>
                        <a:pt x="844" y="236"/>
                      </a:lnTo>
                      <a:lnTo>
                        <a:pt x="844" y="234"/>
                      </a:lnTo>
                      <a:lnTo>
                        <a:pt x="844" y="234"/>
                      </a:lnTo>
                      <a:lnTo>
                        <a:pt x="844" y="232"/>
                      </a:lnTo>
                      <a:lnTo>
                        <a:pt x="844" y="232"/>
                      </a:lnTo>
                      <a:lnTo>
                        <a:pt x="844" y="232"/>
                      </a:lnTo>
                      <a:lnTo>
                        <a:pt x="844" y="230"/>
                      </a:lnTo>
                      <a:lnTo>
                        <a:pt x="844" y="230"/>
                      </a:lnTo>
                      <a:lnTo>
                        <a:pt x="844" y="230"/>
                      </a:lnTo>
                      <a:lnTo>
                        <a:pt x="844" y="228"/>
                      </a:lnTo>
                      <a:lnTo>
                        <a:pt x="842" y="228"/>
                      </a:lnTo>
                      <a:lnTo>
                        <a:pt x="842" y="228"/>
                      </a:lnTo>
                      <a:lnTo>
                        <a:pt x="842" y="228"/>
                      </a:lnTo>
                      <a:lnTo>
                        <a:pt x="842" y="228"/>
                      </a:lnTo>
                      <a:lnTo>
                        <a:pt x="840" y="228"/>
                      </a:lnTo>
                      <a:lnTo>
                        <a:pt x="840" y="226"/>
                      </a:lnTo>
                      <a:lnTo>
                        <a:pt x="840" y="226"/>
                      </a:lnTo>
                      <a:lnTo>
                        <a:pt x="840" y="226"/>
                      </a:lnTo>
                      <a:lnTo>
                        <a:pt x="840" y="224"/>
                      </a:lnTo>
                      <a:lnTo>
                        <a:pt x="840" y="224"/>
                      </a:lnTo>
                      <a:lnTo>
                        <a:pt x="840" y="224"/>
                      </a:lnTo>
                      <a:lnTo>
                        <a:pt x="840" y="224"/>
                      </a:lnTo>
                      <a:lnTo>
                        <a:pt x="840" y="224"/>
                      </a:lnTo>
                      <a:lnTo>
                        <a:pt x="840" y="222"/>
                      </a:lnTo>
                      <a:lnTo>
                        <a:pt x="840" y="222"/>
                      </a:lnTo>
                      <a:lnTo>
                        <a:pt x="840" y="222"/>
                      </a:lnTo>
                      <a:lnTo>
                        <a:pt x="840" y="220"/>
                      </a:lnTo>
                      <a:lnTo>
                        <a:pt x="840" y="220"/>
                      </a:lnTo>
                      <a:lnTo>
                        <a:pt x="840" y="220"/>
                      </a:lnTo>
                      <a:lnTo>
                        <a:pt x="840" y="220"/>
                      </a:lnTo>
                      <a:lnTo>
                        <a:pt x="840" y="218"/>
                      </a:lnTo>
                      <a:lnTo>
                        <a:pt x="840" y="218"/>
                      </a:lnTo>
                      <a:lnTo>
                        <a:pt x="838" y="218"/>
                      </a:lnTo>
                      <a:lnTo>
                        <a:pt x="838" y="216"/>
                      </a:lnTo>
                      <a:lnTo>
                        <a:pt x="838" y="216"/>
                      </a:lnTo>
                      <a:lnTo>
                        <a:pt x="840" y="216"/>
                      </a:lnTo>
                      <a:lnTo>
                        <a:pt x="840" y="215"/>
                      </a:lnTo>
                      <a:lnTo>
                        <a:pt x="840" y="215"/>
                      </a:lnTo>
                      <a:lnTo>
                        <a:pt x="838" y="215"/>
                      </a:lnTo>
                      <a:lnTo>
                        <a:pt x="838" y="215"/>
                      </a:lnTo>
                      <a:lnTo>
                        <a:pt x="838" y="215"/>
                      </a:lnTo>
                      <a:lnTo>
                        <a:pt x="838" y="216"/>
                      </a:lnTo>
                      <a:lnTo>
                        <a:pt x="838" y="216"/>
                      </a:lnTo>
                      <a:lnTo>
                        <a:pt x="838" y="218"/>
                      </a:lnTo>
                      <a:lnTo>
                        <a:pt x="838" y="218"/>
                      </a:lnTo>
                      <a:lnTo>
                        <a:pt x="838" y="218"/>
                      </a:lnTo>
                      <a:lnTo>
                        <a:pt x="838" y="220"/>
                      </a:lnTo>
                      <a:lnTo>
                        <a:pt x="838" y="220"/>
                      </a:lnTo>
                      <a:lnTo>
                        <a:pt x="838" y="220"/>
                      </a:lnTo>
                      <a:lnTo>
                        <a:pt x="838" y="222"/>
                      </a:lnTo>
                      <a:lnTo>
                        <a:pt x="838" y="222"/>
                      </a:lnTo>
                      <a:lnTo>
                        <a:pt x="838" y="224"/>
                      </a:lnTo>
                      <a:lnTo>
                        <a:pt x="838" y="224"/>
                      </a:lnTo>
                      <a:lnTo>
                        <a:pt x="838" y="224"/>
                      </a:lnTo>
                      <a:lnTo>
                        <a:pt x="838" y="224"/>
                      </a:lnTo>
                      <a:lnTo>
                        <a:pt x="838" y="226"/>
                      </a:lnTo>
                      <a:lnTo>
                        <a:pt x="840" y="226"/>
                      </a:lnTo>
                      <a:lnTo>
                        <a:pt x="840" y="226"/>
                      </a:lnTo>
                      <a:lnTo>
                        <a:pt x="840" y="228"/>
                      </a:lnTo>
                      <a:lnTo>
                        <a:pt x="840" y="228"/>
                      </a:lnTo>
                      <a:lnTo>
                        <a:pt x="840" y="228"/>
                      </a:lnTo>
                      <a:lnTo>
                        <a:pt x="840" y="230"/>
                      </a:lnTo>
                      <a:lnTo>
                        <a:pt x="840" y="230"/>
                      </a:lnTo>
                      <a:lnTo>
                        <a:pt x="840" y="230"/>
                      </a:lnTo>
                      <a:lnTo>
                        <a:pt x="840" y="230"/>
                      </a:lnTo>
                      <a:lnTo>
                        <a:pt x="840" y="232"/>
                      </a:lnTo>
                      <a:lnTo>
                        <a:pt x="840" y="232"/>
                      </a:lnTo>
                      <a:lnTo>
                        <a:pt x="840" y="232"/>
                      </a:lnTo>
                      <a:lnTo>
                        <a:pt x="840" y="232"/>
                      </a:lnTo>
                      <a:lnTo>
                        <a:pt x="840" y="234"/>
                      </a:lnTo>
                      <a:lnTo>
                        <a:pt x="840" y="234"/>
                      </a:lnTo>
                      <a:lnTo>
                        <a:pt x="840" y="234"/>
                      </a:lnTo>
                      <a:lnTo>
                        <a:pt x="840" y="234"/>
                      </a:lnTo>
                      <a:lnTo>
                        <a:pt x="840" y="234"/>
                      </a:lnTo>
                      <a:lnTo>
                        <a:pt x="838" y="234"/>
                      </a:lnTo>
                      <a:lnTo>
                        <a:pt x="838" y="232"/>
                      </a:lnTo>
                      <a:lnTo>
                        <a:pt x="838" y="232"/>
                      </a:lnTo>
                      <a:lnTo>
                        <a:pt x="838" y="232"/>
                      </a:lnTo>
                      <a:lnTo>
                        <a:pt x="838" y="234"/>
                      </a:lnTo>
                      <a:lnTo>
                        <a:pt x="838" y="234"/>
                      </a:lnTo>
                      <a:lnTo>
                        <a:pt x="838" y="234"/>
                      </a:lnTo>
                      <a:lnTo>
                        <a:pt x="838" y="234"/>
                      </a:lnTo>
                      <a:lnTo>
                        <a:pt x="840" y="234"/>
                      </a:lnTo>
                      <a:lnTo>
                        <a:pt x="840" y="236"/>
                      </a:lnTo>
                      <a:lnTo>
                        <a:pt x="840" y="236"/>
                      </a:lnTo>
                      <a:lnTo>
                        <a:pt x="840" y="236"/>
                      </a:lnTo>
                      <a:lnTo>
                        <a:pt x="840" y="236"/>
                      </a:lnTo>
                      <a:lnTo>
                        <a:pt x="842" y="236"/>
                      </a:lnTo>
                      <a:lnTo>
                        <a:pt x="842" y="236"/>
                      </a:lnTo>
                      <a:lnTo>
                        <a:pt x="842" y="238"/>
                      </a:lnTo>
                      <a:lnTo>
                        <a:pt x="842" y="238"/>
                      </a:lnTo>
                      <a:lnTo>
                        <a:pt x="842" y="238"/>
                      </a:lnTo>
                      <a:lnTo>
                        <a:pt x="842" y="238"/>
                      </a:lnTo>
                      <a:lnTo>
                        <a:pt x="840" y="238"/>
                      </a:lnTo>
                      <a:lnTo>
                        <a:pt x="840" y="239"/>
                      </a:lnTo>
                      <a:lnTo>
                        <a:pt x="840" y="239"/>
                      </a:lnTo>
                      <a:lnTo>
                        <a:pt x="840" y="241"/>
                      </a:lnTo>
                      <a:lnTo>
                        <a:pt x="840" y="241"/>
                      </a:lnTo>
                      <a:lnTo>
                        <a:pt x="842" y="241"/>
                      </a:lnTo>
                      <a:lnTo>
                        <a:pt x="842" y="243"/>
                      </a:lnTo>
                      <a:lnTo>
                        <a:pt x="840" y="243"/>
                      </a:lnTo>
                      <a:lnTo>
                        <a:pt x="840" y="243"/>
                      </a:lnTo>
                      <a:lnTo>
                        <a:pt x="842" y="243"/>
                      </a:lnTo>
                      <a:lnTo>
                        <a:pt x="842" y="245"/>
                      </a:lnTo>
                      <a:lnTo>
                        <a:pt x="842" y="245"/>
                      </a:lnTo>
                      <a:lnTo>
                        <a:pt x="842" y="245"/>
                      </a:lnTo>
                      <a:lnTo>
                        <a:pt x="842" y="245"/>
                      </a:lnTo>
                      <a:lnTo>
                        <a:pt x="842" y="247"/>
                      </a:lnTo>
                      <a:lnTo>
                        <a:pt x="842" y="247"/>
                      </a:lnTo>
                      <a:lnTo>
                        <a:pt x="842" y="247"/>
                      </a:lnTo>
                      <a:lnTo>
                        <a:pt x="842" y="249"/>
                      </a:lnTo>
                      <a:lnTo>
                        <a:pt x="840" y="249"/>
                      </a:lnTo>
                      <a:lnTo>
                        <a:pt x="840" y="249"/>
                      </a:lnTo>
                      <a:lnTo>
                        <a:pt x="840" y="249"/>
                      </a:lnTo>
                      <a:lnTo>
                        <a:pt x="840" y="249"/>
                      </a:lnTo>
                      <a:lnTo>
                        <a:pt x="838" y="249"/>
                      </a:lnTo>
                      <a:lnTo>
                        <a:pt x="838" y="251"/>
                      </a:lnTo>
                      <a:lnTo>
                        <a:pt x="840" y="251"/>
                      </a:lnTo>
                      <a:lnTo>
                        <a:pt x="840" y="251"/>
                      </a:lnTo>
                      <a:lnTo>
                        <a:pt x="840" y="251"/>
                      </a:lnTo>
                      <a:lnTo>
                        <a:pt x="840" y="251"/>
                      </a:lnTo>
                      <a:lnTo>
                        <a:pt x="840" y="253"/>
                      </a:lnTo>
                      <a:lnTo>
                        <a:pt x="842" y="253"/>
                      </a:lnTo>
                      <a:lnTo>
                        <a:pt x="842" y="253"/>
                      </a:lnTo>
                      <a:lnTo>
                        <a:pt x="842" y="253"/>
                      </a:lnTo>
                      <a:lnTo>
                        <a:pt x="840" y="253"/>
                      </a:lnTo>
                      <a:lnTo>
                        <a:pt x="840" y="255"/>
                      </a:lnTo>
                      <a:lnTo>
                        <a:pt x="842" y="255"/>
                      </a:lnTo>
                      <a:lnTo>
                        <a:pt x="842" y="255"/>
                      </a:lnTo>
                      <a:lnTo>
                        <a:pt x="842" y="255"/>
                      </a:lnTo>
                      <a:lnTo>
                        <a:pt x="844" y="255"/>
                      </a:lnTo>
                      <a:lnTo>
                        <a:pt x="844" y="255"/>
                      </a:lnTo>
                      <a:lnTo>
                        <a:pt x="844" y="255"/>
                      </a:lnTo>
                      <a:lnTo>
                        <a:pt x="846" y="255"/>
                      </a:lnTo>
                      <a:lnTo>
                        <a:pt x="846" y="255"/>
                      </a:lnTo>
                      <a:lnTo>
                        <a:pt x="846" y="255"/>
                      </a:lnTo>
                      <a:lnTo>
                        <a:pt x="846" y="257"/>
                      </a:lnTo>
                      <a:lnTo>
                        <a:pt x="846" y="257"/>
                      </a:lnTo>
                      <a:lnTo>
                        <a:pt x="846" y="259"/>
                      </a:lnTo>
                      <a:lnTo>
                        <a:pt x="846" y="259"/>
                      </a:lnTo>
                      <a:lnTo>
                        <a:pt x="848" y="259"/>
                      </a:lnTo>
                      <a:lnTo>
                        <a:pt x="848" y="261"/>
                      </a:lnTo>
                      <a:lnTo>
                        <a:pt x="848" y="261"/>
                      </a:lnTo>
                      <a:lnTo>
                        <a:pt x="848" y="261"/>
                      </a:lnTo>
                      <a:lnTo>
                        <a:pt x="848" y="261"/>
                      </a:lnTo>
                      <a:lnTo>
                        <a:pt x="848" y="262"/>
                      </a:lnTo>
                      <a:lnTo>
                        <a:pt x="848" y="262"/>
                      </a:lnTo>
                      <a:lnTo>
                        <a:pt x="850" y="262"/>
                      </a:lnTo>
                      <a:lnTo>
                        <a:pt x="850" y="264"/>
                      </a:lnTo>
                      <a:lnTo>
                        <a:pt x="850" y="264"/>
                      </a:lnTo>
                      <a:lnTo>
                        <a:pt x="850" y="266"/>
                      </a:lnTo>
                      <a:lnTo>
                        <a:pt x="850" y="266"/>
                      </a:lnTo>
                      <a:lnTo>
                        <a:pt x="850" y="266"/>
                      </a:lnTo>
                      <a:lnTo>
                        <a:pt x="850" y="268"/>
                      </a:lnTo>
                      <a:lnTo>
                        <a:pt x="850" y="268"/>
                      </a:lnTo>
                      <a:lnTo>
                        <a:pt x="850" y="268"/>
                      </a:lnTo>
                      <a:lnTo>
                        <a:pt x="850" y="268"/>
                      </a:lnTo>
                      <a:lnTo>
                        <a:pt x="850" y="270"/>
                      </a:lnTo>
                      <a:lnTo>
                        <a:pt x="850" y="270"/>
                      </a:lnTo>
                      <a:lnTo>
                        <a:pt x="850" y="272"/>
                      </a:lnTo>
                      <a:lnTo>
                        <a:pt x="852" y="272"/>
                      </a:lnTo>
                      <a:lnTo>
                        <a:pt x="852" y="272"/>
                      </a:lnTo>
                      <a:lnTo>
                        <a:pt x="852" y="272"/>
                      </a:lnTo>
                      <a:lnTo>
                        <a:pt x="852" y="274"/>
                      </a:lnTo>
                      <a:lnTo>
                        <a:pt x="852" y="274"/>
                      </a:lnTo>
                      <a:lnTo>
                        <a:pt x="852" y="274"/>
                      </a:lnTo>
                      <a:lnTo>
                        <a:pt x="852" y="276"/>
                      </a:lnTo>
                      <a:lnTo>
                        <a:pt x="854" y="276"/>
                      </a:lnTo>
                      <a:lnTo>
                        <a:pt x="854" y="276"/>
                      </a:lnTo>
                      <a:lnTo>
                        <a:pt x="854" y="276"/>
                      </a:lnTo>
                      <a:lnTo>
                        <a:pt x="854" y="276"/>
                      </a:lnTo>
                      <a:lnTo>
                        <a:pt x="854" y="278"/>
                      </a:lnTo>
                      <a:lnTo>
                        <a:pt x="854" y="278"/>
                      </a:lnTo>
                      <a:lnTo>
                        <a:pt x="854" y="280"/>
                      </a:lnTo>
                      <a:lnTo>
                        <a:pt x="855" y="280"/>
                      </a:lnTo>
                      <a:lnTo>
                        <a:pt x="855" y="280"/>
                      </a:lnTo>
                      <a:lnTo>
                        <a:pt x="855" y="280"/>
                      </a:lnTo>
                      <a:lnTo>
                        <a:pt x="855" y="282"/>
                      </a:lnTo>
                      <a:lnTo>
                        <a:pt x="855" y="282"/>
                      </a:lnTo>
                      <a:lnTo>
                        <a:pt x="855" y="284"/>
                      </a:lnTo>
                      <a:lnTo>
                        <a:pt x="855" y="284"/>
                      </a:lnTo>
                      <a:lnTo>
                        <a:pt x="855" y="285"/>
                      </a:lnTo>
                      <a:lnTo>
                        <a:pt x="855" y="285"/>
                      </a:lnTo>
                      <a:lnTo>
                        <a:pt x="855" y="285"/>
                      </a:lnTo>
                      <a:lnTo>
                        <a:pt x="855" y="287"/>
                      </a:lnTo>
                      <a:lnTo>
                        <a:pt x="855" y="287"/>
                      </a:lnTo>
                      <a:lnTo>
                        <a:pt x="855" y="289"/>
                      </a:lnTo>
                      <a:lnTo>
                        <a:pt x="855" y="289"/>
                      </a:lnTo>
                      <a:lnTo>
                        <a:pt x="855" y="289"/>
                      </a:lnTo>
                      <a:lnTo>
                        <a:pt x="855" y="291"/>
                      </a:lnTo>
                      <a:lnTo>
                        <a:pt x="855" y="291"/>
                      </a:lnTo>
                      <a:lnTo>
                        <a:pt x="854" y="291"/>
                      </a:lnTo>
                      <a:lnTo>
                        <a:pt x="854" y="291"/>
                      </a:lnTo>
                      <a:lnTo>
                        <a:pt x="852" y="291"/>
                      </a:lnTo>
                      <a:lnTo>
                        <a:pt x="852" y="291"/>
                      </a:lnTo>
                      <a:lnTo>
                        <a:pt x="852" y="293"/>
                      </a:lnTo>
                      <a:lnTo>
                        <a:pt x="852" y="293"/>
                      </a:lnTo>
                      <a:lnTo>
                        <a:pt x="850" y="293"/>
                      </a:lnTo>
                      <a:lnTo>
                        <a:pt x="850" y="293"/>
                      </a:lnTo>
                      <a:lnTo>
                        <a:pt x="850" y="293"/>
                      </a:lnTo>
                      <a:lnTo>
                        <a:pt x="850" y="293"/>
                      </a:lnTo>
                      <a:lnTo>
                        <a:pt x="848" y="293"/>
                      </a:lnTo>
                      <a:lnTo>
                        <a:pt x="848" y="293"/>
                      </a:lnTo>
                      <a:lnTo>
                        <a:pt x="848" y="293"/>
                      </a:lnTo>
                      <a:lnTo>
                        <a:pt x="846" y="293"/>
                      </a:lnTo>
                      <a:lnTo>
                        <a:pt x="846" y="295"/>
                      </a:lnTo>
                      <a:lnTo>
                        <a:pt x="846" y="295"/>
                      </a:lnTo>
                      <a:lnTo>
                        <a:pt x="846" y="295"/>
                      </a:lnTo>
                      <a:lnTo>
                        <a:pt x="846" y="295"/>
                      </a:lnTo>
                      <a:lnTo>
                        <a:pt x="844" y="295"/>
                      </a:lnTo>
                      <a:lnTo>
                        <a:pt x="844" y="295"/>
                      </a:lnTo>
                      <a:lnTo>
                        <a:pt x="844" y="297"/>
                      </a:lnTo>
                      <a:lnTo>
                        <a:pt x="844" y="297"/>
                      </a:lnTo>
                      <a:lnTo>
                        <a:pt x="844" y="297"/>
                      </a:lnTo>
                      <a:lnTo>
                        <a:pt x="842" y="297"/>
                      </a:lnTo>
                      <a:lnTo>
                        <a:pt x="842" y="299"/>
                      </a:lnTo>
                      <a:lnTo>
                        <a:pt x="842" y="299"/>
                      </a:lnTo>
                      <a:lnTo>
                        <a:pt x="840" y="299"/>
                      </a:lnTo>
                      <a:lnTo>
                        <a:pt x="840" y="299"/>
                      </a:lnTo>
                      <a:lnTo>
                        <a:pt x="840" y="299"/>
                      </a:lnTo>
                      <a:lnTo>
                        <a:pt x="840" y="301"/>
                      </a:lnTo>
                      <a:lnTo>
                        <a:pt x="840" y="301"/>
                      </a:lnTo>
                      <a:lnTo>
                        <a:pt x="840" y="301"/>
                      </a:lnTo>
                      <a:lnTo>
                        <a:pt x="838" y="301"/>
                      </a:lnTo>
                      <a:lnTo>
                        <a:pt x="838" y="301"/>
                      </a:lnTo>
                      <a:lnTo>
                        <a:pt x="838" y="301"/>
                      </a:lnTo>
                      <a:lnTo>
                        <a:pt x="838" y="303"/>
                      </a:lnTo>
                      <a:lnTo>
                        <a:pt x="838" y="303"/>
                      </a:lnTo>
                      <a:lnTo>
                        <a:pt x="838" y="303"/>
                      </a:lnTo>
                      <a:lnTo>
                        <a:pt x="838" y="305"/>
                      </a:lnTo>
                      <a:lnTo>
                        <a:pt x="836" y="305"/>
                      </a:lnTo>
                      <a:lnTo>
                        <a:pt x="836" y="305"/>
                      </a:lnTo>
                      <a:lnTo>
                        <a:pt x="836" y="303"/>
                      </a:lnTo>
                      <a:lnTo>
                        <a:pt x="834" y="303"/>
                      </a:lnTo>
                      <a:lnTo>
                        <a:pt x="834" y="303"/>
                      </a:lnTo>
                      <a:lnTo>
                        <a:pt x="834" y="303"/>
                      </a:lnTo>
                      <a:lnTo>
                        <a:pt x="834" y="303"/>
                      </a:lnTo>
                      <a:lnTo>
                        <a:pt x="832" y="303"/>
                      </a:lnTo>
                      <a:lnTo>
                        <a:pt x="832" y="303"/>
                      </a:lnTo>
                      <a:lnTo>
                        <a:pt x="831" y="303"/>
                      </a:lnTo>
                      <a:lnTo>
                        <a:pt x="831" y="303"/>
                      </a:lnTo>
                      <a:lnTo>
                        <a:pt x="831" y="303"/>
                      </a:lnTo>
                      <a:lnTo>
                        <a:pt x="829" y="303"/>
                      </a:lnTo>
                      <a:lnTo>
                        <a:pt x="829" y="303"/>
                      </a:lnTo>
                      <a:lnTo>
                        <a:pt x="829" y="303"/>
                      </a:lnTo>
                      <a:lnTo>
                        <a:pt x="829" y="303"/>
                      </a:lnTo>
                      <a:lnTo>
                        <a:pt x="827" y="303"/>
                      </a:lnTo>
                      <a:lnTo>
                        <a:pt x="827" y="303"/>
                      </a:lnTo>
                      <a:lnTo>
                        <a:pt x="827" y="305"/>
                      </a:lnTo>
                      <a:lnTo>
                        <a:pt x="825" y="305"/>
                      </a:lnTo>
                      <a:lnTo>
                        <a:pt x="825" y="305"/>
                      </a:lnTo>
                      <a:lnTo>
                        <a:pt x="825" y="305"/>
                      </a:lnTo>
                      <a:lnTo>
                        <a:pt x="825" y="305"/>
                      </a:lnTo>
                      <a:lnTo>
                        <a:pt x="823" y="305"/>
                      </a:lnTo>
                      <a:lnTo>
                        <a:pt x="823" y="307"/>
                      </a:lnTo>
                      <a:lnTo>
                        <a:pt x="823" y="307"/>
                      </a:lnTo>
                      <a:lnTo>
                        <a:pt x="823" y="307"/>
                      </a:lnTo>
                      <a:lnTo>
                        <a:pt x="823" y="307"/>
                      </a:lnTo>
                      <a:lnTo>
                        <a:pt x="821" y="307"/>
                      </a:lnTo>
                      <a:lnTo>
                        <a:pt x="821" y="307"/>
                      </a:lnTo>
                      <a:lnTo>
                        <a:pt x="821" y="308"/>
                      </a:lnTo>
                      <a:lnTo>
                        <a:pt x="819" y="308"/>
                      </a:lnTo>
                      <a:lnTo>
                        <a:pt x="819" y="308"/>
                      </a:lnTo>
                      <a:lnTo>
                        <a:pt x="819" y="308"/>
                      </a:lnTo>
                      <a:lnTo>
                        <a:pt x="819" y="308"/>
                      </a:lnTo>
                      <a:lnTo>
                        <a:pt x="819" y="308"/>
                      </a:lnTo>
                      <a:lnTo>
                        <a:pt x="817" y="308"/>
                      </a:lnTo>
                      <a:lnTo>
                        <a:pt x="817" y="308"/>
                      </a:lnTo>
                      <a:lnTo>
                        <a:pt x="817" y="310"/>
                      </a:lnTo>
                      <a:lnTo>
                        <a:pt x="817" y="310"/>
                      </a:lnTo>
                      <a:lnTo>
                        <a:pt x="817" y="310"/>
                      </a:lnTo>
                      <a:lnTo>
                        <a:pt x="815" y="310"/>
                      </a:lnTo>
                      <a:lnTo>
                        <a:pt x="815" y="312"/>
                      </a:lnTo>
                      <a:lnTo>
                        <a:pt x="815" y="312"/>
                      </a:lnTo>
                      <a:lnTo>
                        <a:pt x="815" y="312"/>
                      </a:lnTo>
                      <a:lnTo>
                        <a:pt x="815" y="314"/>
                      </a:lnTo>
                      <a:lnTo>
                        <a:pt x="813" y="314"/>
                      </a:lnTo>
                      <a:lnTo>
                        <a:pt x="813" y="314"/>
                      </a:lnTo>
                      <a:lnTo>
                        <a:pt x="813" y="316"/>
                      </a:lnTo>
                      <a:lnTo>
                        <a:pt x="813" y="316"/>
                      </a:lnTo>
                      <a:lnTo>
                        <a:pt x="813" y="316"/>
                      </a:lnTo>
                      <a:lnTo>
                        <a:pt x="813" y="316"/>
                      </a:lnTo>
                      <a:lnTo>
                        <a:pt x="813" y="316"/>
                      </a:lnTo>
                      <a:lnTo>
                        <a:pt x="813" y="318"/>
                      </a:lnTo>
                      <a:lnTo>
                        <a:pt x="813" y="318"/>
                      </a:lnTo>
                      <a:lnTo>
                        <a:pt x="811" y="318"/>
                      </a:lnTo>
                      <a:lnTo>
                        <a:pt x="811" y="320"/>
                      </a:lnTo>
                      <a:lnTo>
                        <a:pt x="811" y="320"/>
                      </a:lnTo>
                      <a:lnTo>
                        <a:pt x="811" y="320"/>
                      </a:lnTo>
                      <a:lnTo>
                        <a:pt x="811" y="318"/>
                      </a:lnTo>
                      <a:lnTo>
                        <a:pt x="810" y="318"/>
                      </a:lnTo>
                      <a:lnTo>
                        <a:pt x="810" y="318"/>
                      </a:lnTo>
                      <a:lnTo>
                        <a:pt x="808" y="318"/>
                      </a:lnTo>
                      <a:lnTo>
                        <a:pt x="808" y="318"/>
                      </a:lnTo>
                      <a:lnTo>
                        <a:pt x="808" y="318"/>
                      </a:lnTo>
                      <a:lnTo>
                        <a:pt x="806" y="318"/>
                      </a:lnTo>
                      <a:lnTo>
                        <a:pt x="806" y="318"/>
                      </a:lnTo>
                      <a:lnTo>
                        <a:pt x="804" y="318"/>
                      </a:lnTo>
                      <a:lnTo>
                        <a:pt x="804" y="318"/>
                      </a:lnTo>
                      <a:lnTo>
                        <a:pt x="804" y="318"/>
                      </a:lnTo>
                      <a:lnTo>
                        <a:pt x="804" y="320"/>
                      </a:lnTo>
                      <a:lnTo>
                        <a:pt x="802" y="320"/>
                      </a:lnTo>
                      <a:lnTo>
                        <a:pt x="802" y="320"/>
                      </a:lnTo>
                      <a:lnTo>
                        <a:pt x="802" y="320"/>
                      </a:lnTo>
                      <a:lnTo>
                        <a:pt x="800" y="320"/>
                      </a:lnTo>
                      <a:lnTo>
                        <a:pt x="800" y="320"/>
                      </a:lnTo>
                      <a:lnTo>
                        <a:pt x="800" y="320"/>
                      </a:lnTo>
                      <a:lnTo>
                        <a:pt x="798" y="320"/>
                      </a:lnTo>
                      <a:lnTo>
                        <a:pt x="798" y="322"/>
                      </a:lnTo>
                      <a:lnTo>
                        <a:pt x="798" y="322"/>
                      </a:lnTo>
                      <a:lnTo>
                        <a:pt x="798" y="322"/>
                      </a:lnTo>
                      <a:lnTo>
                        <a:pt x="798" y="322"/>
                      </a:lnTo>
                      <a:lnTo>
                        <a:pt x="796" y="322"/>
                      </a:lnTo>
                      <a:lnTo>
                        <a:pt x="796" y="324"/>
                      </a:lnTo>
                      <a:lnTo>
                        <a:pt x="796" y="324"/>
                      </a:lnTo>
                      <a:lnTo>
                        <a:pt x="796" y="324"/>
                      </a:lnTo>
                      <a:lnTo>
                        <a:pt x="796" y="324"/>
                      </a:lnTo>
                      <a:lnTo>
                        <a:pt x="796" y="324"/>
                      </a:lnTo>
                      <a:lnTo>
                        <a:pt x="794" y="324"/>
                      </a:lnTo>
                      <a:lnTo>
                        <a:pt x="794" y="326"/>
                      </a:lnTo>
                      <a:lnTo>
                        <a:pt x="794" y="326"/>
                      </a:lnTo>
                      <a:lnTo>
                        <a:pt x="794" y="326"/>
                      </a:lnTo>
                      <a:lnTo>
                        <a:pt x="792" y="326"/>
                      </a:lnTo>
                      <a:lnTo>
                        <a:pt x="792" y="328"/>
                      </a:lnTo>
                      <a:lnTo>
                        <a:pt x="792" y="328"/>
                      </a:lnTo>
                      <a:lnTo>
                        <a:pt x="792" y="328"/>
                      </a:lnTo>
                      <a:lnTo>
                        <a:pt x="792" y="328"/>
                      </a:lnTo>
                      <a:lnTo>
                        <a:pt x="792" y="330"/>
                      </a:lnTo>
                      <a:lnTo>
                        <a:pt x="792" y="330"/>
                      </a:lnTo>
                      <a:lnTo>
                        <a:pt x="790" y="330"/>
                      </a:lnTo>
                      <a:lnTo>
                        <a:pt x="790" y="331"/>
                      </a:lnTo>
                      <a:lnTo>
                        <a:pt x="790" y="331"/>
                      </a:lnTo>
                      <a:lnTo>
                        <a:pt x="790" y="333"/>
                      </a:lnTo>
                      <a:lnTo>
                        <a:pt x="790" y="333"/>
                      </a:lnTo>
                      <a:lnTo>
                        <a:pt x="790" y="333"/>
                      </a:lnTo>
                      <a:lnTo>
                        <a:pt x="790" y="333"/>
                      </a:lnTo>
                      <a:lnTo>
                        <a:pt x="790" y="335"/>
                      </a:lnTo>
                      <a:lnTo>
                        <a:pt x="790" y="335"/>
                      </a:lnTo>
                      <a:lnTo>
                        <a:pt x="788" y="335"/>
                      </a:lnTo>
                      <a:lnTo>
                        <a:pt x="788" y="335"/>
                      </a:lnTo>
                      <a:lnTo>
                        <a:pt x="788" y="335"/>
                      </a:lnTo>
                      <a:lnTo>
                        <a:pt x="788" y="337"/>
                      </a:lnTo>
                      <a:lnTo>
                        <a:pt x="787" y="337"/>
                      </a:lnTo>
                      <a:lnTo>
                        <a:pt x="787" y="337"/>
                      </a:lnTo>
                      <a:lnTo>
                        <a:pt x="787" y="337"/>
                      </a:lnTo>
                      <a:lnTo>
                        <a:pt x="787" y="337"/>
                      </a:lnTo>
                      <a:lnTo>
                        <a:pt x="785" y="337"/>
                      </a:lnTo>
                      <a:lnTo>
                        <a:pt x="785" y="337"/>
                      </a:lnTo>
                      <a:lnTo>
                        <a:pt x="785" y="339"/>
                      </a:lnTo>
                      <a:lnTo>
                        <a:pt x="785" y="339"/>
                      </a:lnTo>
                      <a:lnTo>
                        <a:pt x="785" y="339"/>
                      </a:lnTo>
                      <a:lnTo>
                        <a:pt x="783" y="339"/>
                      </a:lnTo>
                      <a:lnTo>
                        <a:pt x="783" y="341"/>
                      </a:lnTo>
                      <a:lnTo>
                        <a:pt x="783" y="341"/>
                      </a:lnTo>
                      <a:lnTo>
                        <a:pt x="781" y="341"/>
                      </a:lnTo>
                      <a:lnTo>
                        <a:pt x="781" y="341"/>
                      </a:lnTo>
                      <a:lnTo>
                        <a:pt x="781" y="341"/>
                      </a:lnTo>
                      <a:lnTo>
                        <a:pt x="781" y="341"/>
                      </a:lnTo>
                      <a:lnTo>
                        <a:pt x="781" y="341"/>
                      </a:lnTo>
                      <a:lnTo>
                        <a:pt x="779" y="341"/>
                      </a:lnTo>
                      <a:lnTo>
                        <a:pt x="779" y="343"/>
                      </a:lnTo>
                      <a:lnTo>
                        <a:pt x="779" y="343"/>
                      </a:lnTo>
                      <a:lnTo>
                        <a:pt x="779" y="343"/>
                      </a:lnTo>
                      <a:lnTo>
                        <a:pt x="777" y="343"/>
                      </a:lnTo>
                      <a:lnTo>
                        <a:pt x="777" y="345"/>
                      </a:lnTo>
                      <a:lnTo>
                        <a:pt x="777" y="345"/>
                      </a:lnTo>
                      <a:lnTo>
                        <a:pt x="777" y="345"/>
                      </a:lnTo>
                      <a:lnTo>
                        <a:pt x="777" y="345"/>
                      </a:lnTo>
                      <a:lnTo>
                        <a:pt x="775" y="345"/>
                      </a:lnTo>
                      <a:lnTo>
                        <a:pt x="775" y="345"/>
                      </a:lnTo>
                      <a:lnTo>
                        <a:pt x="775" y="345"/>
                      </a:lnTo>
                      <a:lnTo>
                        <a:pt x="775" y="347"/>
                      </a:lnTo>
                      <a:lnTo>
                        <a:pt x="773" y="347"/>
                      </a:lnTo>
                      <a:lnTo>
                        <a:pt x="773" y="347"/>
                      </a:lnTo>
                      <a:lnTo>
                        <a:pt x="773" y="347"/>
                      </a:lnTo>
                      <a:lnTo>
                        <a:pt x="771" y="347"/>
                      </a:lnTo>
                      <a:lnTo>
                        <a:pt x="771" y="347"/>
                      </a:lnTo>
                      <a:lnTo>
                        <a:pt x="771" y="349"/>
                      </a:lnTo>
                      <a:lnTo>
                        <a:pt x="771" y="349"/>
                      </a:lnTo>
                      <a:lnTo>
                        <a:pt x="769" y="349"/>
                      </a:lnTo>
                      <a:lnTo>
                        <a:pt x="769" y="349"/>
                      </a:lnTo>
                      <a:lnTo>
                        <a:pt x="769" y="349"/>
                      </a:lnTo>
                      <a:lnTo>
                        <a:pt x="769" y="349"/>
                      </a:lnTo>
                      <a:lnTo>
                        <a:pt x="769" y="349"/>
                      </a:lnTo>
                      <a:lnTo>
                        <a:pt x="769" y="349"/>
                      </a:lnTo>
                      <a:lnTo>
                        <a:pt x="769" y="351"/>
                      </a:lnTo>
                      <a:lnTo>
                        <a:pt x="769" y="351"/>
                      </a:lnTo>
                      <a:lnTo>
                        <a:pt x="769" y="351"/>
                      </a:lnTo>
                      <a:lnTo>
                        <a:pt x="767" y="351"/>
                      </a:lnTo>
                      <a:lnTo>
                        <a:pt x="767" y="352"/>
                      </a:lnTo>
                      <a:lnTo>
                        <a:pt x="767" y="352"/>
                      </a:lnTo>
                      <a:lnTo>
                        <a:pt x="765" y="352"/>
                      </a:lnTo>
                      <a:lnTo>
                        <a:pt x="765" y="352"/>
                      </a:lnTo>
                      <a:lnTo>
                        <a:pt x="765" y="352"/>
                      </a:lnTo>
                      <a:lnTo>
                        <a:pt x="765" y="352"/>
                      </a:lnTo>
                      <a:lnTo>
                        <a:pt x="765" y="354"/>
                      </a:lnTo>
                      <a:lnTo>
                        <a:pt x="764" y="354"/>
                      </a:lnTo>
                      <a:lnTo>
                        <a:pt x="764" y="354"/>
                      </a:lnTo>
                      <a:lnTo>
                        <a:pt x="764" y="354"/>
                      </a:lnTo>
                      <a:lnTo>
                        <a:pt x="764" y="356"/>
                      </a:lnTo>
                      <a:lnTo>
                        <a:pt x="764" y="356"/>
                      </a:lnTo>
                      <a:lnTo>
                        <a:pt x="762" y="356"/>
                      </a:lnTo>
                      <a:lnTo>
                        <a:pt x="762" y="356"/>
                      </a:lnTo>
                      <a:lnTo>
                        <a:pt x="762" y="356"/>
                      </a:lnTo>
                      <a:lnTo>
                        <a:pt x="762" y="358"/>
                      </a:lnTo>
                      <a:lnTo>
                        <a:pt x="762" y="358"/>
                      </a:lnTo>
                      <a:lnTo>
                        <a:pt x="762" y="358"/>
                      </a:lnTo>
                      <a:lnTo>
                        <a:pt x="760" y="358"/>
                      </a:lnTo>
                      <a:lnTo>
                        <a:pt x="760" y="360"/>
                      </a:lnTo>
                      <a:lnTo>
                        <a:pt x="760" y="360"/>
                      </a:lnTo>
                      <a:lnTo>
                        <a:pt x="760" y="360"/>
                      </a:lnTo>
                      <a:lnTo>
                        <a:pt x="760" y="360"/>
                      </a:lnTo>
                      <a:lnTo>
                        <a:pt x="760" y="362"/>
                      </a:lnTo>
                      <a:lnTo>
                        <a:pt x="758" y="362"/>
                      </a:lnTo>
                      <a:lnTo>
                        <a:pt x="758" y="362"/>
                      </a:lnTo>
                      <a:lnTo>
                        <a:pt x="758" y="362"/>
                      </a:lnTo>
                      <a:lnTo>
                        <a:pt x="758" y="364"/>
                      </a:lnTo>
                      <a:lnTo>
                        <a:pt x="758" y="364"/>
                      </a:lnTo>
                      <a:lnTo>
                        <a:pt x="758" y="364"/>
                      </a:lnTo>
                      <a:lnTo>
                        <a:pt x="758" y="364"/>
                      </a:lnTo>
                      <a:lnTo>
                        <a:pt x="758" y="366"/>
                      </a:lnTo>
                      <a:lnTo>
                        <a:pt x="758" y="366"/>
                      </a:lnTo>
                      <a:lnTo>
                        <a:pt x="756" y="366"/>
                      </a:lnTo>
                      <a:lnTo>
                        <a:pt x="756" y="368"/>
                      </a:lnTo>
                      <a:lnTo>
                        <a:pt x="756" y="368"/>
                      </a:lnTo>
                      <a:lnTo>
                        <a:pt x="756" y="368"/>
                      </a:lnTo>
                      <a:lnTo>
                        <a:pt x="756" y="370"/>
                      </a:lnTo>
                      <a:lnTo>
                        <a:pt x="754" y="370"/>
                      </a:lnTo>
                      <a:lnTo>
                        <a:pt x="754" y="370"/>
                      </a:lnTo>
                      <a:lnTo>
                        <a:pt x="754" y="372"/>
                      </a:lnTo>
                      <a:lnTo>
                        <a:pt x="754" y="372"/>
                      </a:lnTo>
                      <a:lnTo>
                        <a:pt x="754" y="374"/>
                      </a:lnTo>
                      <a:lnTo>
                        <a:pt x="754" y="374"/>
                      </a:lnTo>
                      <a:lnTo>
                        <a:pt x="754" y="374"/>
                      </a:lnTo>
                      <a:lnTo>
                        <a:pt x="754" y="374"/>
                      </a:lnTo>
                      <a:lnTo>
                        <a:pt x="754" y="374"/>
                      </a:lnTo>
                      <a:lnTo>
                        <a:pt x="754" y="375"/>
                      </a:lnTo>
                      <a:lnTo>
                        <a:pt x="752" y="375"/>
                      </a:lnTo>
                      <a:lnTo>
                        <a:pt x="752" y="375"/>
                      </a:lnTo>
                      <a:lnTo>
                        <a:pt x="752" y="377"/>
                      </a:lnTo>
                      <a:lnTo>
                        <a:pt x="752" y="377"/>
                      </a:lnTo>
                      <a:lnTo>
                        <a:pt x="752" y="379"/>
                      </a:lnTo>
                      <a:lnTo>
                        <a:pt x="752" y="379"/>
                      </a:lnTo>
                      <a:lnTo>
                        <a:pt x="752" y="381"/>
                      </a:lnTo>
                      <a:lnTo>
                        <a:pt x="752" y="381"/>
                      </a:lnTo>
                      <a:lnTo>
                        <a:pt x="752" y="381"/>
                      </a:lnTo>
                      <a:lnTo>
                        <a:pt x="752" y="381"/>
                      </a:lnTo>
                      <a:lnTo>
                        <a:pt x="752" y="383"/>
                      </a:lnTo>
                      <a:lnTo>
                        <a:pt x="752" y="383"/>
                      </a:lnTo>
                      <a:lnTo>
                        <a:pt x="752" y="385"/>
                      </a:lnTo>
                      <a:lnTo>
                        <a:pt x="752" y="385"/>
                      </a:lnTo>
                      <a:lnTo>
                        <a:pt x="752" y="387"/>
                      </a:lnTo>
                      <a:lnTo>
                        <a:pt x="752" y="387"/>
                      </a:lnTo>
                      <a:lnTo>
                        <a:pt x="752" y="389"/>
                      </a:lnTo>
                      <a:lnTo>
                        <a:pt x="752" y="389"/>
                      </a:lnTo>
                      <a:lnTo>
                        <a:pt x="752" y="389"/>
                      </a:lnTo>
                      <a:lnTo>
                        <a:pt x="752" y="389"/>
                      </a:lnTo>
                      <a:lnTo>
                        <a:pt x="752" y="391"/>
                      </a:lnTo>
                      <a:lnTo>
                        <a:pt x="752" y="391"/>
                      </a:lnTo>
                      <a:lnTo>
                        <a:pt x="752" y="393"/>
                      </a:lnTo>
                      <a:lnTo>
                        <a:pt x="752" y="393"/>
                      </a:lnTo>
                      <a:lnTo>
                        <a:pt x="754" y="393"/>
                      </a:lnTo>
                      <a:lnTo>
                        <a:pt x="754" y="395"/>
                      </a:lnTo>
                      <a:lnTo>
                        <a:pt x="754" y="395"/>
                      </a:lnTo>
                      <a:lnTo>
                        <a:pt x="754" y="397"/>
                      </a:lnTo>
                      <a:lnTo>
                        <a:pt x="754" y="397"/>
                      </a:lnTo>
                      <a:lnTo>
                        <a:pt x="754" y="397"/>
                      </a:lnTo>
                      <a:lnTo>
                        <a:pt x="754" y="397"/>
                      </a:lnTo>
                      <a:lnTo>
                        <a:pt x="754" y="398"/>
                      </a:lnTo>
                      <a:lnTo>
                        <a:pt x="754" y="398"/>
                      </a:lnTo>
                      <a:lnTo>
                        <a:pt x="754" y="398"/>
                      </a:lnTo>
                      <a:lnTo>
                        <a:pt x="754" y="400"/>
                      </a:lnTo>
                      <a:lnTo>
                        <a:pt x="754" y="400"/>
                      </a:lnTo>
                      <a:lnTo>
                        <a:pt x="754" y="402"/>
                      </a:lnTo>
                      <a:lnTo>
                        <a:pt x="754" y="402"/>
                      </a:lnTo>
                      <a:lnTo>
                        <a:pt x="756" y="402"/>
                      </a:lnTo>
                      <a:lnTo>
                        <a:pt x="756" y="404"/>
                      </a:lnTo>
                      <a:lnTo>
                        <a:pt x="756" y="404"/>
                      </a:lnTo>
                      <a:lnTo>
                        <a:pt x="756" y="404"/>
                      </a:lnTo>
                      <a:lnTo>
                        <a:pt x="756" y="404"/>
                      </a:lnTo>
                      <a:lnTo>
                        <a:pt x="756" y="406"/>
                      </a:lnTo>
                      <a:lnTo>
                        <a:pt x="756" y="406"/>
                      </a:lnTo>
                      <a:lnTo>
                        <a:pt x="758" y="406"/>
                      </a:lnTo>
                      <a:lnTo>
                        <a:pt x="758" y="408"/>
                      </a:lnTo>
                      <a:lnTo>
                        <a:pt x="758" y="408"/>
                      </a:lnTo>
                      <a:lnTo>
                        <a:pt x="758" y="408"/>
                      </a:lnTo>
                      <a:lnTo>
                        <a:pt x="758" y="410"/>
                      </a:lnTo>
                      <a:lnTo>
                        <a:pt x="758" y="410"/>
                      </a:lnTo>
                      <a:lnTo>
                        <a:pt x="758" y="410"/>
                      </a:lnTo>
                      <a:lnTo>
                        <a:pt x="758" y="412"/>
                      </a:lnTo>
                      <a:lnTo>
                        <a:pt x="758" y="412"/>
                      </a:lnTo>
                      <a:lnTo>
                        <a:pt x="760" y="412"/>
                      </a:lnTo>
                      <a:lnTo>
                        <a:pt x="760" y="412"/>
                      </a:lnTo>
                      <a:lnTo>
                        <a:pt x="760" y="414"/>
                      </a:lnTo>
                      <a:lnTo>
                        <a:pt x="760" y="414"/>
                      </a:lnTo>
                      <a:lnTo>
                        <a:pt x="760" y="414"/>
                      </a:lnTo>
                      <a:lnTo>
                        <a:pt x="760" y="416"/>
                      </a:lnTo>
                      <a:lnTo>
                        <a:pt x="760" y="416"/>
                      </a:lnTo>
                      <a:lnTo>
                        <a:pt x="760" y="416"/>
                      </a:lnTo>
                      <a:lnTo>
                        <a:pt x="760" y="418"/>
                      </a:lnTo>
                      <a:lnTo>
                        <a:pt x="762" y="418"/>
                      </a:lnTo>
                      <a:lnTo>
                        <a:pt x="762" y="418"/>
                      </a:lnTo>
                      <a:lnTo>
                        <a:pt x="762" y="418"/>
                      </a:lnTo>
                      <a:lnTo>
                        <a:pt x="762" y="420"/>
                      </a:lnTo>
                      <a:lnTo>
                        <a:pt x="762" y="420"/>
                      </a:lnTo>
                      <a:lnTo>
                        <a:pt x="764" y="420"/>
                      </a:lnTo>
                      <a:lnTo>
                        <a:pt x="764" y="421"/>
                      </a:lnTo>
                      <a:lnTo>
                        <a:pt x="764" y="421"/>
                      </a:lnTo>
                      <a:lnTo>
                        <a:pt x="764" y="421"/>
                      </a:lnTo>
                      <a:lnTo>
                        <a:pt x="764" y="421"/>
                      </a:lnTo>
                      <a:lnTo>
                        <a:pt x="764" y="421"/>
                      </a:lnTo>
                      <a:lnTo>
                        <a:pt x="764" y="423"/>
                      </a:lnTo>
                      <a:lnTo>
                        <a:pt x="765" y="423"/>
                      </a:lnTo>
                      <a:lnTo>
                        <a:pt x="765" y="423"/>
                      </a:lnTo>
                      <a:lnTo>
                        <a:pt x="765" y="425"/>
                      </a:lnTo>
                      <a:lnTo>
                        <a:pt x="765" y="425"/>
                      </a:lnTo>
                      <a:lnTo>
                        <a:pt x="765" y="425"/>
                      </a:lnTo>
                      <a:lnTo>
                        <a:pt x="765" y="425"/>
                      </a:lnTo>
                      <a:lnTo>
                        <a:pt x="765" y="427"/>
                      </a:lnTo>
                      <a:lnTo>
                        <a:pt x="767" y="427"/>
                      </a:lnTo>
                      <a:lnTo>
                        <a:pt x="767" y="427"/>
                      </a:lnTo>
                      <a:lnTo>
                        <a:pt x="767" y="429"/>
                      </a:lnTo>
                      <a:lnTo>
                        <a:pt x="767" y="429"/>
                      </a:lnTo>
                      <a:lnTo>
                        <a:pt x="767" y="429"/>
                      </a:lnTo>
                      <a:lnTo>
                        <a:pt x="767" y="429"/>
                      </a:lnTo>
                      <a:lnTo>
                        <a:pt x="767" y="431"/>
                      </a:lnTo>
                      <a:lnTo>
                        <a:pt x="767" y="431"/>
                      </a:lnTo>
                      <a:lnTo>
                        <a:pt x="767" y="431"/>
                      </a:lnTo>
                      <a:lnTo>
                        <a:pt x="765" y="431"/>
                      </a:lnTo>
                      <a:lnTo>
                        <a:pt x="765" y="433"/>
                      </a:lnTo>
                      <a:lnTo>
                        <a:pt x="765" y="433"/>
                      </a:lnTo>
                      <a:lnTo>
                        <a:pt x="765" y="435"/>
                      </a:lnTo>
                      <a:lnTo>
                        <a:pt x="765" y="435"/>
                      </a:lnTo>
                      <a:lnTo>
                        <a:pt x="765" y="437"/>
                      </a:lnTo>
                      <a:lnTo>
                        <a:pt x="767" y="437"/>
                      </a:lnTo>
                      <a:lnTo>
                        <a:pt x="767" y="437"/>
                      </a:lnTo>
                      <a:lnTo>
                        <a:pt x="767" y="437"/>
                      </a:lnTo>
                      <a:lnTo>
                        <a:pt x="767" y="439"/>
                      </a:lnTo>
                      <a:lnTo>
                        <a:pt x="767" y="439"/>
                      </a:lnTo>
                      <a:lnTo>
                        <a:pt x="767" y="439"/>
                      </a:lnTo>
                      <a:lnTo>
                        <a:pt x="769" y="439"/>
                      </a:lnTo>
                      <a:lnTo>
                        <a:pt x="769" y="441"/>
                      </a:lnTo>
                      <a:lnTo>
                        <a:pt x="769" y="441"/>
                      </a:lnTo>
                      <a:lnTo>
                        <a:pt x="769" y="441"/>
                      </a:lnTo>
                      <a:lnTo>
                        <a:pt x="769" y="443"/>
                      </a:lnTo>
                      <a:lnTo>
                        <a:pt x="769" y="443"/>
                      </a:lnTo>
                      <a:lnTo>
                        <a:pt x="769" y="443"/>
                      </a:lnTo>
                      <a:lnTo>
                        <a:pt x="769" y="444"/>
                      </a:lnTo>
                      <a:lnTo>
                        <a:pt x="769" y="444"/>
                      </a:lnTo>
                      <a:lnTo>
                        <a:pt x="771" y="444"/>
                      </a:lnTo>
                      <a:lnTo>
                        <a:pt x="771" y="444"/>
                      </a:lnTo>
                      <a:lnTo>
                        <a:pt x="771" y="446"/>
                      </a:lnTo>
                      <a:lnTo>
                        <a:pt x="771" y="446"/>
                      </a:lnTo>
                      <a:lnTo>
                        <a:pt x="771" y="446"/>
                      </a:lnTo>
                      <a:lnTo>
                        <a:pt x="771" y="448"/>
                      </a:lnTo>
                      <a:lnTo>
                        <a:pt x="771" y="448"/>
                      </a:lnTo>
                      <a:lnTo>
                        <a:pt x="771" y="450"/>
                      </a:lnTo>
                      <a:lnTo>
                        <a:pt x="771" y="450"/>
                      </a:lnTo>
                      <a:lnTo>
                        <a:pt x="771" y="450"/>
                      </a:lnTo>
                      <a:lnTo>
                        <a:pt x="771" y="452"/>
                      </a:lnTo>
                      <a:lnTo>
                        <a:pt x="771" y="452"/>
                      </a:lnTo>
                      <a:lnTo>
                        <a:pt x="773" y="452"/>
                      </a:lnTo>
                      <a:lnTo>
                        <a:pt x="773" y="452"/>
                      </a:lnTo>
                      <a:lnTo>
                        <a:pt x="773" y="454"/>
                      </a:lnTo>
                      <a:lnTo>
                        <a:pt x="773" y="454"/>
                      </a:lnTo>
                      <a:lnTo>
                        <a:pt x="773" y="454"/>
                      </a:lnTo>
                      <a:lnTo>
                        <a:pt x="773" y="456"/>
                      </a:lnTo>
                      <a:lnTo>
                        <a:pt x="775" y="456"/>
                      </a:lnTo>
                      <a:lnTo>
                        <a:pt x="775" y="456"/>
                      </a:lnTo>
                      <a:lnTo>
                        <a:pt x="775" y="458"/>
                      </a:lnTo>
                      <a:lnTo>
                        <a:pt x="775" y="458"/>
                      </a:lnTo>
                      <a:lnTo>
                        <a:pt x="775" y="458"/>
                      </a:lnTo>
                      <a:lnTo>
                        <a:pt x="775" y="460"/>
                      </a:lnTo>
                      <a:lnTo>
                        <a:pt x="775" y="460"/>
                      </a:lnTo>
                      <a:lnTo>
                        <a:pt x="775" y="460"/>
                      </a:lnTo>
                      <a:lnTo>
                        <a:pt x="775" y="460"/>
                      </a:lnTo>
                      <a:lnTo>
                        <a:pt x="775" y="462"/>
                      </a:lnTo>
                      <a:lnTo>
                        <a:pt x="775" y="462"/>
                      </a:lnTo>
                      <a:lnTo>
                        <a:pt x="777" y="462"/>
                      </a:lnTo>
                      <a:lnTo>
                        <a:pt x="777" y="464"/>
                      </a:lnTo>
                      <a:lnTo>
                        <a:pt x="777" y="464"/>
                      </a:lnTo>
                      <a:lnTo>
                        <a:pt x="777" y="466"/>
                      </a:lnTo>
                      <a:lnTo>
                        <a:pt x="777" y="466"/>
                      </a:lnTo>
                      <a:lnTo>
                        <a:pt x="777" y="467"/>
                      </a:lnTo>
                      <a:lnTo>
                        <a:pt x="777" y="467"/>
                      </a:lnTo>
                      <a:lnTo>
                        <a:pt x="777" y="469"/>
                      </a:lnTo>
                      <a:lnTo>
                        <a:pt x="777" y="469"/>
                      </a:lnTo>
                      <a:lnTo>
                        <a:pt x="777" y="469"/>
                      </a:lnTo>
                      <a:lnTo>
                        <a:pt x="775" y="469"/>
                      </a:lnTo>
                      <a:lnTo>
                        <a:pt x="775" y="471"/>
                      </a:lnTo>
                      <a:lnTo>
                        <a:pt x="775" y="471"/>
                      </a:lnTo>
                      <a:lnTo>
                        <a:pt x="775" y="473"/>
                      </a:lnTo>
                      <a:lnTo>
                        <a:pt x="775" y="473"/>
                      </a:lnTo>
                      <a:lnTo>
                        <a:pt x="775" y="475"/>
                      </a:lnTo>
                      <a:lnTo>
                        <a:pt x="775" y="475"/>
                      </a:lnTo>
                      <a:lnTo>
                        <a:pt x="775" y="475"/>
                      </a:lnTo>
                      <a:lnTo>
                        <a:pt x="775" y="477"/>
                      </a:lnTo>
                      <a:lnTo>
                        <a:pt x="775" y="477"/>
                      </a:lnTo>
                      <a:lnTo>
                        <a:pt x="775" y="477"/>
                      </a:lnTo>
                      <a:lnTo>
                        <a:pt x="775" y="479"/>
                      </a:lnTo>
                      <a:lnTo>
                        <a:pt x="775" y="479"/>
                      </a:lnTo>
                      <a:lnTo>
                        <a:pt x="775" y="481"/>
                      </a:lnTo>
                      <a:lnTo>
                        <a:pt x="775" y="481"/>
                      </a:lnTo>
                      <a:lnTo>
                        <a:pt x="775" y="483"/>
                      </a:lnTo>
                      <a:lnTo>
                        <a:pt x="775" y="483"/>
                      </a:lnTo>
                      <a:lnTo>
                        <a:pt x="775" y="485"/>
                      </a:lnTo>
                      <a:lnTo>
                        <a:pt x="775" y="485"/>
                      </a:lnTo>
                      <a:lnTo>
                        <a:pt x="775" y="485"/>
                      </a:lnTo>
                      <a:lnTo>
                        <a:pt x="775" y="485"/>
                      </a:lnTo>
                      <a:lnTo>
                        <a:pt x="775" y="487"/>
                      </a:lnTo>
                      <a:lnTo>
                        <a:pt x="775" y="487"/>
                      </a:lnTo>
                      <a:lnTo>
                        <a:pt x="773" y="487"/>
                      </a:lnTo>
                      <a:lnTo>
                        <a:pt x="773" y="487"/>
                      </a:lnTo>
                      <a:lnTo>
                        <a:pt x="771" y="487"/>
                      </a:lnTo>
                      <a:lnTo>
                        <a:pt x="771" y="489"/>
                      </a:lnTo>
                      <a:lnTo>
                        <a:pt x="771" y="489"/>
                      </a:lnTo>
                      <a:lnTo>
                        <a:pt x="771" y="489"/>
                      </a:lnTo>
                      <a:lnTo>
                        <a:pt x="771" y="490"/>
                      </a:lnTo>
                      <a:lnTo>
                        <a:pt x="771" y="490"/>
                      </a:lnTo>
                      <a:lnTo>
                        <a:pt x="771" y="490"/>
                      </a:lnTo>
                      <a:lnTo>
                        <a:pt x="771" y="492"/>
                      </a:lnTo>
                      <a:lnTo>
                        <a:pt x="771" y="492"/>
                      </a:lnTo>
                      <a:lnTo>
                        <a:pt x="771" y="492"/>
                      </a:lnTo>
                      <a:lnTo>
                        <a:pt x="771" y="492"/>
                      </a:lnTo>
                      <a:lnTo>
                        <a:pt x="771" y="492"/>
                      </a:lnTo>
                      <a:lnTo>
                        <a:pt x="773" y="492"/>
                      </a:lnTo>
                      <a:lnTo>
                        <a:pt x="773" y="490"/>
                      </a:lnTo>
                      <a:lnTo>
                        <a:pt x="773" y="490"/>
                      </a:lnTo>
                      <a:lnTo>
                        <a:pt x="773" y="490"/>
                      </a:lnTo>
                      <a:lnTo>
                        <a:pt x="773" y="490"/>
                      </a:lnTo>
                      <a:lnTo>
                        <a:pt x="773" y="492"/>
                      </a:lnTo>
                      <a:lnTo>
                        <a:pt x="773" y="492"/>
                      </a:lnTo>
                      <a:lnTo>
                        <a:pt x="773" y="492"/>
                      </a:lnTo>
                      <a:lnTo>
                        <a:pt x="773" y="492"/>
                      </a:lnTo>
                      <a:lnTo>
                        <a:pt x="773" y="494"/>
                      </a:lnTo>
                      <a:lnTo>
                        <a:pt x="771" y="494"/>
                      </a:lnTo>
                      <a:lnTo>
                        <a:pt x="771" y="494"/>
                      </a:lnTo>
                      <a:lnTo>
                        <a:pt x="771" y="496"/>
                      </a:lnTo>
                      <a:lnTo>
                        <a:pt x="771" y="496"/>
                      </a:lnTo>
                      <a:lnTo>
                        <a:pt x="771" y="496"/>
                      </a:lnTo>
                      <a:lnTo>
                        <a:pt x="771" y="496"/>
                      </a:lnTo>
                      <a:lnTo>
                        <a:pt x="771" y="498"/>
                      </a:lnTo>
                      <a:lnTo>
                        <a:pt x="771" y="498"/>
                      </a:lnTo>
                      <a:lnTo>
                        <a:pt x="769" y="498"/>
                      </a:lnTo>
                      <a:lnTo>
                        <a:pt x="769" y="500"/>
                      </a:lnTo>
                      <a:lnTo>
                        <a:pt x="769" y="500"/>
                      </a:lnTo>
                      <a:lnTo>
                        <a:pt x="769" y="500"/>
                      </a:lnTo>
                      <a:lnTo>
                        <a:pt x="769" y="500"/>
                      </a:lnTo>
                      <a:lnTo>
                        <a:pt x="769" y="500"/>
                      </a:lnTo>
                      <a:lnTo>
                        <a:pt x="767" y="500"/>
                      </a:lnTo>
                      <a:lnTo>
                        <a:pt x="767" y="502"/>
                      </a:lnTo>
                      <a:lnTo>
                        <a:pt x="767" y="502"/>
                      </a:lnTo>
                      <a:lnTo>
                        <a:pt x="767" y="502"/>
                      </a:lnTo>
                      <a:lnTo>
                        <a:pt x="765" y="502"/>
                      </a:lnTo>
                      <a:lnTo>
                        <a:pt x="765" y="502"/>
                      </a:lnTo>
                      <a:lnTo>
                        <a:pt x="765" y="504"/>
                      </a:lnTo>
                      <a:lnTo>
                        <a:pt x="765" y="504"/>
                      </a:lnTo>
                      <a:lnTo>
                        <a:pt x="765" y="504"/>
                      </a:lnTo>
                      <a:lnTo>
                        <a:pt x="764" y="504"/>
                      </a:lnTo>
                      <a:lnTo>
                        <a:pt x="764" y="504"/>
                      </a:lnTo>
                      <a:lnTo>
                        <a:pt x="764" y="506"/>
                      </a:lnTo>
                      <a:lnTo>
                        <a:pt x="764" y="506"/>
                      </a:lnTo>
                      <a:lnTo>
                        <a:pt x="762" y="506"/>
                      </a:lnTo>
                      <a:lnTo>
                        <a:pt x="762" y="506"/>
                      </a:lnTo>
                      <a:lnTo>
                        <a:pt x="762" y="504"/>
                      </a:lnTo>
                      <a:lnTo>
                        <a:pt x="762" y="504"/>
                      </a:lnTo>
                      <a:lnTo>
                        <a:pt x="762" y="504"/>
                      </a:lnTo>
                      <a:lnTo>
                        <a:pt x="764" y="504"/>
                      </a:lnTo>
                      <a:lnTo>
                        <a:pt x="764" y="504"/>
                      </a:lnTo>
                      <a:lnTo>
                        <a:pt x="764" y="504"/>
                      </a:lnTo>
                      <a:lnTo>
                        <a:pt x="764" y="502"/>
                      </a:lnTo>
                      <a:lnTo>
                        <a:pt x="765" y="502"/>
                      </a:lnTo>
                      <a:lnTo>
                        <a:pt x="765" y="502"/>
                      </a:lnTo>
                      <a:lnTo>
                        <a:pt x="765" y="502"/>
                      </a:lnTo>
                      <a:lnTo>
                        <a:pt x="765" y="500"/>
                      </a:lnTo>
                      <a:lnTo>
                        <a:pt x="765" y="500"/>
                      </a:lnTo>
                      <a:lnTo>
                        <a:pt x="765" y="500"/>
                      </a:lnTo>
                      <a:lnTo>
                        <a:pt x="767" y="500"/>
                      </a:lnTo>
                      <a:lnTo>
                        <a:pt x="767" y="500"/>
                      </a:lnTo>
                      <a:lnTo>
                        <a:pt x="767" y="500"/>
                      </a:lnTo>
                      <a:lnTo>
                        <a:pt x="767" y="498"/>
                      </a:lnTo>
                      <a:lnTo>
                        <a:pt x="767" y="498"/>
                      </a:lnTo>
                      <a:lnTo>
                        <a:pt x="767" y="498"/>
                      </a:lnTo>
                      <a:lnTo>
                        <a:pt x="767" y="498"/>
                      </a:lnTo>
                      <a:lnTo>
                        <a:pt x="765" y="498"/>
                      </a:lnTo>
                      <a:lnTo>
                        <a:pt x="765" y="498"/>
                      </a:lnTo>
                      <a:lnTo>
                        <a:pt x="765" y="500"/>
                      </a:lnTo>
                      <a:lnTo>
                        <a:pt x="765" y="500"/>
                      </a:lnTo>
                      <a:lnTo>
                        <a:pt x="765" y="500"/>
                      </a:lnTo>
                      <a:lnTo>
                        <a:pt x="764" y="500"/>
                      </a:lnTo>
                      <a:lnTo>
                        <a:pt x="764" y="500"/>
                      </a:lnTo>
                      <a:lnTo>
                        <a:pt x="765" y="500"/>
                      </a:lnTo>
                      <a:lnTo>
                        <a:pt x="765" y="498"/>
                      </a:lnTo>
                      <a:lnTo>
                        <a:pt x="764" y="498"/>
                      </a:lnTo>
                      <a:lnTo>
                        <a:pt x="764" y="498"/>
                      </a:lnTo>
                      <a:lnTo>
                        <a:pt x="764" y="498"/>
                      </a:lnTo>
                      <a:lnTo>
                        <a:pt x="762" y="498"/>
                      </a:lnTo>
                      <a:lnTo>
                        <a:pt x="762" y="498"/>
                      </a:lnTo>
                      <a:lnTo>
                        <a:pt x="762" y="498"/>
                      </a:lnTo>
                      <a:lnTo>
                        <a:pt x="762" y="498"/>
                      </a:lnTo>
                      <a:lnTo>
                        <a:pt x="760" y="498"/>
                      </a:lnTo>
                      <a:lnTo>
                        <a:pt x="760" y="498"/>
                      </a:lnTo>
                      <a:lnTo>
                        <a:pt x="760" y="500"/>
                      </a:lnTo>
                      <a:lnTo>
                        <a:pt x="760" y="500"/>
                      </a:lnTo>
                      <a:lnTo>
                        <a:pt x="758" y="500"/>
                      </a:lnTo>
                      <a:lnTo>
                        <a:pt x="758" y="500"/>
                      </a:lnTo>
                      <a:lnTo>
                        <a:pt x="758" y="500"/>
                      </a:lnTo>
                      <a:lnTo>
                        <a:pt x="758" y="498"/>
                      </a:lnTo>
                      <a:lnTo>
                        <a:pt x="756" y="498"/>
                      </a:lnTo>
                      <a:lnTo>
                        <a:pt x="756" y="498"/>
                      </a:lnTo>
                      <a:lnTo>
                        <a:pt x="756" y="496"/>
                      </a:lnTo>
                      <a:lnTo>
                        <a:pt x="756" y="496"/>
                      </a:lnTo>
                      <a:lnTo>
                        <a:pt x="756" y="496"/>
                      </a:lnTo>
                      <a:lnTo>
                        <a:pt x="756" y="494"/>
                      </a:lnTo>
                      <a:lnTo>
                        <a:pt x="756" y="494"/>
                      </a:lnTo>
                      <a:lnTo>
                        <a:pt x="756" y="494"/>
                      </a:lnTo>
                      <a:lnTo>
                        <a:pt x="756" y="492"/>
                      </a:lnTo>
                      <a:lnTo>
                        <a:pt x="756" y="492"/>
                      </a:lnTo>
                      <a:lnTo>
                        <a:pt x="756" y="492"/>
                      </a:lnTo>
                      <a:lnTo>
                        <a:pt x="756" y="492"/>
                      </a:lnTo>
                      <a:lnTo>
                        <a:pt x="756" y="490"/>
                      </a:lnTo>
                      <a:lnTo>
                        <a:pt x="754" y="490"/>
                      </a:lnTo>
                      <a:lnTo>
                        <a:pt x="754" y="490"/>
                      </a:lnTo>
                      <a:lnTo>
                        <a:pt x="754" y="489"/>
                      </a:lnTo>
                      <a:lnTo>
                        <a:pt x="754" y="489"/>
                      </a:lnTo>
                      <a:lnTo>
                        <a:pt x="754" y="489"/>
                      </a:lnTo>
                      <a:lnTo>
                        <a:pt x="754" y="487"/>
                      </a:lnTo>
                      <a:lnTo>
                        <a:pt x="754" y="487"/>
                      </a:lnTo>
                      <a:lnTo>
                        <a:pt x="752" y="487"/>
                      </a:lnTo>
                      <a:lnTo>
                        <a:pt x="752" y="487"/>
                      </a:lnTo>
                      <a:lnTo>
                        <a:pt x="752" y="485"/>
                      </a:lnTo>
                      <a:lnTo>
                        <a:pt x="752" y="485"/>
                      </a:lnTo>
                      <a:lnTo>
                        <a:pt x="752" y="485"/>
                      </a:lnTo>
                      <a:lnTo>
                        <a:pt x="752" y="485"/>
                      </a:lnTo>
                      <a:lnTo>
                        <a:pt x="750" y="485"/>
                      </a:lnTo>
                      <a:lnTo>
                        <a:pt x="750" y="485"/>
                      </a:lnTo>
                      <a:lnTo>
                        <a:pt x="750" y="485"/>
                      </a:lnTo>
                      <a:lnTo>
                        <a:pt x="748" y="485"/>
                      </a:lnTo>
                      <a:lnTo>
                        <a:pt x="748" y="483"/>
                      </a:lnTo>
                      <a:lnTo>
                        <a:pt x="748" y="483"/>
                      </a:lnTo>
                      <a:lnTo>
                        <a:pt x="748" y="483"/>
                      </a:lnTo>
                      <a:lnTo>
                        <a:pt x="748" y="485"/>
                      </a:lnTo>
                      <a:lnTo>
                        <a:pt x="746" y="485"/>
                      </a:lnTo>
                      <a:lnTo>
                        <a:pt x="746" y="483"/>
                      </a:lnTo>
                      <a:lnTo>
                        <a:pt x="746" y="483"/>
                      </a:lnTo>
                      <a:lnTo>
                        <a:pt x="746" y="483"/>
                      </a:lnTo>
                      <a:lnTo>
                        <a:pt x="746" y="481"/>
                      </a:lnTo>
                      <a:lnTo>
                        <a:pt x="744" y="481"/>
                      </a:lnTo>
                      <a:lnTo>
                        <a:pt x="744" y="481"/>
                      </a:lnTo>
                      <a:lnTo>
                        <a:pt x="744" y="479"/>
                      </a:lnTo>
                      <a:lnTo>
                        <a:pt x="744" y="479"/>
                      </a:lnTo>
                      <a:lnTo>
                        <a:pt x="744" y="479"/>
                      </a:lnTo>
                      <a:lnTo>
                        <a:pt x="744" y="477"/>
                      </a:lnTo>
                      <a:lnTo>
                        <a:pt x="744" y="477"/>
                      </a:lnTo>
                      <a:lnTo>
                        <a:pt x="744" y="477"/>
                      </a:lnTo>
                      <a:lnTo>
                        <a:pt x="744" y="475"/>
                      </a:lnTo>
                      <a:lnTo>
                        <a:pt x="744" y="475"/>
                      </a:lnTo>
                      <a:lnTo>
                        <a:pt x="744" y="475"/>
                      </a:lnTo>
                      <a:lnTo>
                        <a:pt x="744" y="473"/>
                      </a:lnTo>
                      <a:lnTo>
                        <a:pt x="744" y="473"/>
                      </a:lnTo>
                      <a:lnTo>
                        <a:pt x="743" y="473"/>
                      </a:lnTo>
                      <a:lnTo>
                        <a:pt x="743" y="471"/>
                      </a:lnTo>
                      <a:lnTo>
                        <a:pt x="743" y="471"/>
                      </a:lnTo>
                      <a:lnTo>
                        <a:pt x="743" y="471"/>
                      </a:lnTo>
                      <a:lnTo>
                        <a:pt x="741" y="471"/>
                      </a:lnTo>
                      <a:lnTo>
                        <a:pt x="741" y="471"/>
                      </a:lnTo>
                      <a:lnTo>
                        <a:pt x="739" y="471"/>
                      </a:lnTo>
                      <a:lnTo>
                        <a:pt x="739" y="471"/>
                      </a:lnTo>
                      <a:lnTo>
                        <a:pt x="739" y="471"/>
                      </a:lnTo>
                      <a:lnTo>
                        <a:pt x="739" y="471"/>
                      </a:lnTo>
                      <a:lnTo>
                        <a:pt x="739" y="469"/>
                      </a:lnTo>
                      <a:lnTo>
                        <a:pt x="739" y="469"/>
                      </a:lnTo>
                      <a:lnTo>
                        <a:pt x="737" y="469"/>
                      </a:lnTo>
                      <a:lnTo>
                        <a:pt x="737" y="469"/>
                      </a:lnTo>
                      <a:lnTo>
                        <a:pt x="737" y="467"/>
                      </a:lnTo>
                      <a:lnTo>
                        <a:pt x="737" y="467"/>
                      </a:lnTo>
                      <a:lnTo>
                        <a:pt x="737" y="467"/>
                      </a:lnTo>
                      <a:lnTo>
                        <a:pt x="737" y="466"/>
                      </a:lnTo>
                      <a:lnTo>
                        <a:pt x="737" y="466"/>
                      </a:lnTo>
                      <a:lnTo>
                        <a:pt x="737" y="464"/>
                      </a:lnTo>
                      <a:lnTo>
                        <a:pt x="737" y="464"/>
                      </a:lnTo>
                      <a:lnTo>
                        <a:pt x="737" y="464"/>
                      </a:lnTo>
                      <a:lnTo>
                        <a:pt x="737" y="462"/>
                      </a:lnTo>
                      <a:lnTo>
                        <a:pt x="735" y="462"/>
                      </a:lnTo>
                      <a:lnTo>
                        <a:pt x="735" y="462"/>
                      </a:lnTo>
                      <a:lnTo>
                        <a:pt x="735" y="462"/>
                      </a:lnTo>
                      <a:lnTo>
                        <a:pt x="735" y="460"/>
                      </a:lnTo>
                      <a:lnTo>
                        <a:pt x="735" y="460"/>
                      </a:lnTo>
                      <a:lnTo>
                        <a:pt x="733" y="460"/>
                      </a:lnTo>
                      <a:lnTo>
                        <a:pt x="733" y="460"/>
                      </a:lnTo>
                      <a:lnTo>
                        <a:pt x="733" y="458"/>
                      </a:lnTo>
                      <a:lnTo>
                        <a:pt x="733" y="458"/>
                      </a:lnTo>
                      <a:lnTo>
                        <a:pt x="733" y="458"/>
                      </a:lnTo>
                      <a:lnTo>
                        <a:pt x="733" y="456"/>
                      </a:lnTo>
                      <a:lnTo>
                        <a:pt x="733" y="456"/>
                      </a:lnTo>
                      <a:lnTo>
                        <a:pt x="733" y="456"/>
                      </a:lnTo>
                      <a:lnTo>
                        <a:pt x="733" y="454"/>
                      </a:lnTo>
                      <a:lnTo>
                        <a:pt x="731" y="454"/>
                      </a:lnTo>
                      <a:lnTo>
                        <a:pt x="731" y="454"/>
                      </a:lnTo>
                      <a:lnTo>
                        <a:pt x="731" y="454"/>
                      </a:lnTo>
                      <a:lnTo>
                        <a:pt x="731" y="452"/>
                      </a:lnTo>
                      <a:lnTo>
                        <a:pt x="731" y="452"/>
                      </a:lnTo>
                      <a:lnTo>
                        <a:pt x="731" y="452"/>
                      </a:lnTo>
                      <a:lnTo>
                        <a:pt x="729" y="452"/>
                      </a:lnTo>
                      <a:lnTo>
                        <a:pt x="729" y="452"/>
                      </a:lnTo>
                      <a:lnTo>
                        <a:pt x="729" y="450"/>
                      </a:lnTo>
                      <a:lnTo>
                        <a:pt x="729" y="450"/>
                      </a:lnTo>
                      <a:lnTo>
                        <a:pt x="729" y="450"/>
                      </a:lnTo>
                      <a:lnTo>
                        <a:pt x="729" y="448"/>
                      </a:lnTo>
                      <a:lnTo>
                        <a:pt x="727" y="448"/>
                      </a:lnTo>
                      <a:lnTo>
                        <a:pt x="727" y="448"/>
                      </a:lnTo>
                      <a:lnTo>
                        <a:pt x="727" y="446"/>
                      </a:lnTo>
                      <a:lnTo>
                        <a:pt x="729" y="446"/>
                      </a:lnTo>
                      <a:lnTo>
                        <a:pt x="729" y="446"/>
                      </a:lnTo>
                      <a:lnTo>
                        <a:pt x="729" y="444"/>
                      </a:lnTo>
                      <a:lnTo>
                        <a:pt x="727" y="444"/>
                      </a:lnTo>
                      <a:lnTo>
                        <a:pt x="727" y="444"/>
                      </a:lnTo>
                      <a:lnTo>
                        <a:pt x="727" y="444"/>
                      </a:lnTo>
                      <a:lnTo>
                        <a:pt x="727" y="444"/>
                      </a:lnTo>
                      <a:lnTo>
                        <a:pt x="727" y="444"/>
                      </a:lnTo>
                      <a:lnTo>
                        <a:pt x="727" y="443"/>
                      </a:lnTo>
                      <a:lnTo>
                        <a:pt x="727" y="443"/>
                      </a:lnTo>
                      <a:lnTo>
                        <a:pt x="727" y="441"/>
                      </a:lnTo>
                      <a:lnTo>
                        <a:pt x="727" y="441"/>
                      </a:lnTo>
                      <a:lnTo>
                        <a:pt x="727" y="441"/>
                      </a:lnTo>
                      <a:lnTo>
                        <a:pt x="727" y="439"/>
                      </a:lnTo>
                      <a:lnTo>
                        <a:pt x="727" y="439"/>
                      </a:lnTo>
                      <a:lnTo>
                        <a:pt x="727" y="439"/>
                      </a:lnTo>
                      <a:lnTo>
                        <a:pt x="727" y="437"/>
                      </a:lnTo>
                      <a:lnTo>
                        <a:pt x="727" y="437"/>
                      </a:lnTo>
                      <a:lnTo>
                        <a:pt x="727" y="437"/>
                      </a:lnTo>
                      <a:lnTo>
                        <a:pt x="727" y="437"/>
                      </a:lnTo>
                      <a:lnTo>
                        <a:pt x="727" y="437"/>
                      </a:lnTo>
                      <a:lnTo>
                        <a:pt x="727" y="437"/>
                      </a:lnTo>
                      <a:lnTo>
                        <a:pt x="727" y="437"/>
                      </a:lnTo>
                      <a:lnTo>
                        <a:pt x="727" y="435"/>
                      </a:lnTo>
                      <a:lnTo>
                        <a:pt x="727" y="435"/>
                      </a:lnTo>
                      <a:lnTo>
                        <a:pt x="727" y="435"/>
                      </a:lnTo>
                      <a:lnTo>
                        <a:pt x="727" y="435"/>
                      </a:lnTo>
                      <a:lnTo>
                        <a:pt x="727" y="433"/>
                      </a:lnTo>
                      <a:lnTo>
                        <a:pt x="729" y="433"/>
                      </a:lnTo>
                      <a:lnTo>
                        <a:pt x="729" y="433"/>
                      </a:lnTo>
                      <a:lnTo>
                        <a:pt x="729" y="431"/>
                      </a:lnTo>
                      <a:lnTo>
                        <a:pt x="729" y="431"/>
                      </a:lnTo>
                      <a:lnTo>
                        <a:pt x="729" y="431"/>
                      </a:lnTo>
                      <a:lnTo>
                        <a:pt x="729" y="429"/>
                      </a:lnTo>
                      <a:lnTo>
                        <a:pt x="729" y="429"/>
                      </a:lnTo>
                      <a:lnTo>
                        <a:pt x="729" y="429"/>
                      </a:lnTo>
                      <a:lnTo>
                        <a:pt x="731" y="429"/>
                      </a:lnTo>
                      <a:lnTo>
                        <a:pt x="731" y="427"/>
                      </a:lnTo>
                      <a:lnTo>
                        <a:pt x="731" y="427"/>
                      </a:lnTo>
                      <a:lnTo>
                        <a:pt x="731" y="425"/>
                      </a:lnTo>
                      <a:lnTo>
                        <a:pt x="731" y="425"/>
                      </a:lnTo>
                      <a:lnTo>
                        <a:pt x="729" y="425"/>
                      </a:lnTo>
                      <a:lnTo>
                        <a:pt x="729" y="423"/>
                      </a:lnTo>
                      <a:lnTo>
                        <a:pt x="729" y="423"/>
                      </a:lnTo>
                      <a:lnTo>
                        <a:pt x="729" y="423"/>
                      </a:lnTo>
                      <a:lnTo>
                        <a:pt x="729" y="421"/>
                      </a:lnTo>
                      <a:lnTo>
                        <a:pt x="729" y="421"/>
                      </a:lnTo>
                      <a:lnTo>
                        <a:pt x="729" y="421"/>
                      </a:lnTo>
                      <a:lnTo>
                        <a:pt x="729" y="421"/>
                      </a:lnTo>
                      <a:lnTo>
                        <a:pt x="729" y="421"/>
                      </a:lnTo>
                      <a:lnTo>
                        <a:pt x="729" y="420"/>
                      </a:lnTo>
                      <a:lnTo>
                        <a:pt x="727" y="420"/>
                      </a:lnTo>
                      <a:lnTo>
                        <a:pt x="727" y="420"/>
                      </a:lnTo>
                      <a:lnTo>
                        <a:pt x="727" y="418"/>
                      </a:lnTo>
                      <a:lnTo>
                        <a:pt x="727" y="418"/>
                      </a:lnTo>
                      <a:lnTo>
                        <a:pt x="727" y="418"/>
                      </a:lnTo>
                      <a:lnTo>
                        <a:pt x="727" y="416"/>
                      </a:lnTo>
                      <a:lnTo>
                        <a:pt x="727" y="416"/>
                      </a:lnTo>
                      <a:lnTo>
                        <a:pt x="725" y="416"/>
                      </a:lnTo>
                      <a:lnTo>
                        <a:pt x="725" y="416"/>
                      </a:lnTo>
                      <a:lnTo>
                        <a:pt x="725" y="416"/>
                      </a:lnTo>
                      <a:lnTo>
                        <a:pt x="725" y="416"/>
                      </a:lnTo>
                      <a:lnTo>
                        <a:pt x="725" y="416"/>
                      </a:lnTo>
                      <a:lnTo>
                        <a:pt x="723" y="416"/>
                      </a:lnTo>
                      <a:lnTo>
                        <a:pt x="723" y="418"/>
                      </a:lnTo>
                      <a:lnTo>
                        <a:pt x="723" y="418"/>
                      </a:lnTo>
                      <a:lnTo>
                        <a:pt x="723" y="416"/>
                      </a:lnTo>
                      <a:lnTo>
                        <a:pt x="723" y="416"/>
                      </a:lnTo>
                      <a:lnTo>
                        <a:pt x="721" y="416"/>
                      </a:lnTo>
                      <a:lnTo>
                        <a:pt x="721" y="414"/>
                      </a:lnTo>
                      <a:lnTo>
                        <a:pt x="721" y="414"/>
                      </a:lnTo>
                      <a:lnTo>
                        <a:pt x="721" y="414"/>
                      </a:lnTo>
                      <a:lnTo>
                        <a:pt x="721" y="414"/>
                      </a:lnTo>
                      <a:lnTo>
                        <a:pt x="721" y="412"/>
                      </a:lnTo>
                      <a:lnTo>
                        <a:pt x="721" y="412"/>
                      </a:lnTo>
                      <a:lnTo>
                        <a:pt x="721" y="412"/>
                      </a:lnTo>
                      <a:lnTo>
                        <a:pt x="720" y="412"/>
                      </a:lnTo>
                      <a:lnTo>
                        <a:pt x="720" y="410"/>
                      </a:lnTo>
                      <a:lnTo>
                        <a:pt x="720" y="410"/>
                      </a:lnTo>
                      <a:lnTo>
                        <a:pt x="718" y="410"/>
                      </a:lnTo>
                      <a:lnTo>
                        <a:pt x="718" y="410"/>
                      </a:lnTo>
                      <a:lnTo>
                        <a:pt x="718" y="410"/>
                      </a:lnTo>
                      <a:lnTo>
                        <a:pt x="718" y="408"/>
                      </a:lnTo>
                      <a:lnTo>
                        <a:pt x="718" y="408"/>
                      </a:lnTo>
                      <a:lnTo>
                        <a:pt x="718" y="408"/>
                      </a:lnTo>
                      <a:lnTo>
                        <a:pt x="718" y="406"/>
                      </a:lnTo>
                      <a:lnTo>
                        <a:pt x="718" y="406"/>
                      </a:lnTo>
                      <a:lnTo>
                        <a:pt x="718" y="404"/>
                      </a:lnTo>
                      <a:lnTo>
                        <a:pt x="716" y="404"/>
                      </a:lnTo>
                      <a:lnTo>
                        <a:pt x="716" y="404"/>
                      </a:lnTo>
                      <a:lnTo>
                        <a:pt x="716" y="404"/>
                      </a:lnTo>
                      <a:lnTo>
                        <a:pt x="716" y="404"/>
                      </a:lnTo>
                      <a:lnTo>
                        <a:pt x="714" y="404"/>
                      </a:lnTo>
                      <a:lnTo>
                        <a:pt x="714" y="404"/>
                      </a:lnTo>
                      <a:lnTo>
                        <a:pt x="714" y="404"/>
                      </a:lnTo>
                      <a:lnTo>
                        <a:pt x="714" y="402"/>
                      </a:lnTo>
                      <a:lnTo>
                        <a:pt x="714" y="402"/>
                      </a:lnTo>
                      <a:lnTo>
                        <a:pt x="712" y="402"/>
                      </a:lnTo>
                      <a:lnTo>
                        <a:pt x="712" y="400"/>
                      </a:lnTo>
                      <a:lnTo>
                        <a:pt x="712" y="400"/>
                      </a:lnTo>
                      <a:lnTo>
                        <a:pt x="712" y="400"/>
                      </a:lnTo>
                      <a:lnTo>
                        <a:pt x="712" y="400"/>
                      </a:lnTo>
                      <a:lnTo>
                        <a:pt x="710" y="400"/>
                      </a:lnTo>
                      <a:lnTo>
                        <a:pt x="710" y="398"/>
                      </a:lnTo>
                      <a:lnTo>
                        <a:pt x="710" y="398"/>
                      </a:lnTo>
                      <a:lnTo>
                        <a:pt x="710" y="398"/>
                      </a:lnTo>
                      <a:lnTo>
                        <a:pt x="710" y="398"/>
                      </a:lnTo>
                      <a:lnTo>
                        <a:pt x="708" y="398"/>
                      </a:lnTo>
                      <a:lnTo>
                        <a:pt x="708" y="398"/>
                      </a:lnTo>
                      <a:lnTo>
                        <a:pt x="708" y="397"/>
                      </a:lnTo>
                      <a:lnTo>
                        <a:pt x="706" y="397"/>
                      </a:lnTo>
                      <a:lnTo>
                        <a:pt x="706" y="397"/>
                      </a:lnTo>
                      <a:lnTo>
                        <a:pt x="706" y="397"/>
                      </a:lnTo>
                      <a:lnTo>
                        <a:pt x="706" y="397"/>
                      </a:lnTo>
                      <a:lnTo>
                        <a:pt x="704" y="397"/>
                      </a:lnTo>
                      <a:lnTo>
                        <a:pt x="704" y="397"/>
                      </a:lnTo>
                      <a:lnTo>
                        <a:pt x="704" y="397"/>
                      </a:lnTo>
                      <a:lnTo>
                        <a:pt x="704" y="397"/>
                      </a:lnTo>
                      <a:lnTo>
                        <a:pt x="702" y="397"/>
                      </a:lnTo>
                      <a:lnTo>
                        <a:pt x="702" y="397"/>
                      </a:lnTo>
                      <a:lnTo>
                        <a:pt x="702" y="398"/>
                      </a:lnTo>
                      <a:lnTo>
                        <a:pt x="700" y="398"/>
                      </a:lnTo>
                      <a:lnTo>
                        <a:pt x="700" y="398"/>
                      </a:lnTo>
                      <a:lnTo>
                        <a:pt x="700" y="400"/>
                      </a:lnTo>
                      <a:lnTo>
                        <a:pt x="700" y="400"/>
                      </a:lnTo>
                      <a:lnTo>
                        <a:pt x="700" y="400"/>
                      </a:lnTo>
                      <a:lnTo>
                        <a:pt x="700" y="400"/>
                      </a:lnTo>
                      <a:lnTo>
                        <a:pt x="699" y="400"/>
                      </a:lnTo>
                      <a:lnTo>
                        <a:pt x="699" y="400"/>
                      </a:lnTo>
                      <a:lnTo>
                        <a:pt x="699" y="400"/>
                      </a:lnTo>
                      <a:lnTo>
                        <a:pt x="697" y="400"/>
                      </a:lnTo>
                      <a:lnTo>
                        <a:pt x="697" y="402"/>
                      </a:lnTo>
                      <a:lnTo>
                        <a:pt x="699" y="402"/>
                      </a:lnTo>
                      <a:lnTo>
                        <a:pt x="699" y="402"/>
                      </a:lnTo>
                      <a:lnTo>
                        <a:pt x="697" y="402"/>
                      </a:lnTo>
                      <a:lnTo>
                        <a:pt x="697" y="404"/>
                      </a:lnTo>
                      <a:lnTo>
                        <a:pt x="697" y="404"/>
                      </a:lnTo>
                      <a:lnTo>
                        <a:pt x="695" y="404"/>
                      </a:lnTo>
                      <a:lnTo>
                        <a:pt x="695" y="404"/>
                      </a:lnTo>
                      <a:lnTo>
                        <a:pt x="695" y="404"/>
                      </a:lnTo>
                      <a:lnTo>
                        <a:pt x="695" y="404"/>
                      </a:lnTo>
                      <a:lnTo>
                        <a:pt x="695" y="404"/>
                      </a:lnTo>
                      <a:lnTo>
                        <a:pt x="693" y="404"/>
                      </a:lnTo>
                      <a:lnTo>
                        <a:pt x="693" y="404"/>
                      </a:lnTo>
                      <a:lnTo>
                        <a:pt x="693" y="406"/>
                      </a:lnTo>
                      <a:lnTo>
                        <a:pt x="691" y="406"/>
                      </a:lnTo>
                      <a:lnTo>
                        <a:pt x="691" y="406"/>
                      </a:lnTo>
                      <a:lnTo>
                        <a:pt x="691" y="406"/>
                      </a:lnTo>
                      <a:lnTo>
                        <a:pt x="691" y="406"/>
                      </a:lnTo>
                      <a:lnTo>
                        <a:pt x="689" y="406"/>
                      </a:lnTo>
                      <a:lnTo>
                        <a:pt x="689" y="408"/>
                      </a:lnTo>
                      <a:lnTo>
                        <a:pt x="689" y="408"/>
                      </a:lnTo>
                      <a:lnTo>
                        <a:pt x="689" y="408"/>
                      </a:lnTo>
                      <a:lnTo>
                        <a:pt x="689" y="406"/>
                      </a:lnTo>
                      <a:lnTo>
                        <a:pt x="687" y="406"/>
                      </a:lnTo>
                      <a:lnTo>
                        <a:pt x="687" y="406"/>
                      </a:lnTo>
                      <a:lnTo>
                        <a:pt x="687" y="406"/>
                      </a:lnTo>
                      <a:lnTo>
                        <a:pt x="685" y="406"/>
                      </a:lnTo>
                      <a:lnTo>
                        <a:pt x="685" y="404"/>
                      </a:lnTo>
                      <a:lnTo>
                        <a:pt x="685" y="404"/>
                      </a:lnTo>
                      <a:lnTo>
                        <a:pt x="685" y="404"/>
                      </a:lnTo>
                      <a:lnTo>
                        <a:pt x="683" y="404"/>
                      </a:lnTo>
                      <a:lnTo>
                        <a:pt x="683" y="406"/>
                      </a:lnTo>
                      <a:lnTo>
                        <a:pt x="683" y="406"/>
                      </a:lnTo>
                      <a:lnTo>
                        <a:pt x="683" y="404"/>
                      </a:lnTo>
                      <a:lnTo>
                        <a:pt x="683" y="404"/>
                      </a:lnTo>
                      <a:lnTo>
                        <a:pt x="683" y="404"/>
                      </a:lnTo>
                      <a:lnTo>
                        <a:pt x="683" y="404"/>
                      </a:lnTo>
                      <a:lnTo>
                        <a:pt x="683" y="402"/>
                      </a:lnTo>
                      <a:lnTo>
                        <a:pt x="683" y="402"/>
                      </a:lnTo>
                      <a:lnTo>
                        <a:pt x="683" y="400"/>
                      </a:lnTo>
                      <a:lnTo>
                        <a:pt x="683" y="400"/>
                      </a:lnTo>
                      <a:lnTo>
                        <a:pt x="681" y="400"/>
                      </a:lnTo>
                      <a:lnTo>
                        <a:pt x="681" y="400"/>
                      </a:lnTo>
                      <a:lnTo>
                        <a:pt x="681" y="398"/>
                      </a:lnTo>
                      <a:lnTo>
                        <a:pt x="679" y="398"/>
                      </a:lnTo>
                      <a:lnTo>
                        <a:pt x="679" y="398"/>
                      </a:lnTo>
                      <a:lnTo>
                        <a:pt x="679" y="398"/>
                      </a:lnTo>
                      <a:lnTo>
                        <a:pt x="679" y="397"/>
                      </a:lnTo>
                      <a:lnTo>
                        <a:pt x="679" y="397"/>
                      </a:lnTo>
                      <a:lnTo>
                        <a:pt x="677" y="397"/>
                      </a:lnTo>
                      <a:lnTo>
                        <a:pt x="677" y="397"/>
                      </a:lnTo>
                      <a:lnTo>
                        <a:pt x="677" y="397"/>
                      </a:lnTo>
                      <a:lnTo>
                        <a:pt x="677" y="397"/>
                      </a:lnTo>
                      <a:lnTo>
                        <a:pt x="677" y="397"/>
                      </a:lnTo>
                      <a:lnTo>
                        <a:pt x="676" y="397"/>
                      </a:lnTo>
                      <a:lnTo>
                        <a:pt x="676" y="395"/>
                      </a:lnTo>
                      <a:lnTo>
                        <a:pt x="676" y="395"/>
                      </a:lnTo>
                      <a:lnTo>
                        <a:pt x="674" y="395"/>
                      </a:lnTo>
                      <a:lnTo>
                        <a:pt x="674" y="395"/>
                      </a:lnTo>
                      <a:lnTo>
                        <a:pt x="674" y="395"/>
                      </a:lnTo>
                      <a:lnTo>
                        <a:pt x="674" y="395"/>
                      </a:lnTo>
                      <a:lnTo>
                        <a:pt x="674" y="393"/>
                      </a:lnTo>
                      <a:lnTo>
                        <a:pt x="672" y="393"/>
                      </a:lnTo>
                      <a:lnTo>
                        <a:pt x="672" y="393"/>
                      </a:lnTo>
                      <a:lnTo>
                        <a:pt x="672" y="393"/>
                      </a:lnTo>
                      <a:lnTo>
                        <a:pt x="672" y="393"/>
                      </a:lnTo>
                      <a:lnTo>
                        <a:pt x="670" y="393"/>
                      </a:lnTo>
                      <a:lnTo>
                        <a:pt x="670" y="393"/>
                      </a:lnTo>
                      <a:lnTo>
                        <a:pt x="668" y="393"/>
                      </a:lnTo>
                      <a:lnTo>
                        <a:pt x="668" y="391"/>
                      </a:lnTo>
                      <a:lnTo>
                        <a:pt x="668" y="391"/>
                      </a:lnTo>
                      <a:lnTo>
                        <a:pt x="668" y="391"/>
                      </a:lnTo>
                      <a:lnTo>
                        <a:pt x="666" y="391"/>
                      </a:lnTo>
                      <a:lnTo>
                        <a:pt x="666" y="391"/>
                      </a:lnTo>
                      <a:lnTo>
                        <a:pt x="666" y="391"/>
                      </a:lnTo>
                      <a:lnTo>
                        <a:pt x="666" y="391"/>
                      </a:lnTo>
                      <a:lnTo>
                        <a:pt x="664" y="391"/>
                      </a:lnTo>
                      <a:lnTo>
                        <a:pt x="664" y="391"/>
                      </a:lnTo>
                      <a:lnTo>
                        <a:pt x="662" y="391"/>
                      </a:lnTo>
                      <a:lnTo>
                        <a:pt x="662" y="391"/>
                      </a:lnTo>
                      <a:lnTo>
                        <a:pt x="662" y="391"/>
                      </a:lnTo>
                      <a:lnTo>
                        <a:pt x="660" y="391"/>
                      </a:lnTo>
                      <a:lnTo>
                        <a:pt x="660" y="391"/>
                      </a:lnTo>
                      <a:lnTo>
                        <a:pt x="658" y="391"/>
                      </a:lnTo>
                      <a:lnTo>
                        <a:pt x="658" y="391"/>
                      </a:lnTo>
                      <a:lnTo>
                        <a:pt x="658" y="391"/>
                      </a:lnTo>
                      <a:lnTo>
                        <a:pt x="658" y="391"/>
                      </a:lnTo>
                      <a:lnTo>
                        <a:pt x="656" y="391"/>
                      </a:lnTo>
                      <a:lnTo>
                        <a:pt x="656" y="391"/>
                      </a:lnTo>
                      <a:lnTo>
                        <a:pt x="656" y="391"/>
                      </a:lnTo>
                      <a:lnTo>
                        <a:pt x="655" y="391"/>
                      </a:lnTo>
                      <a:lnTo>
                        <a:pt x="655" y="391"/>
                      </a:lnTo>
                      <a:lnTo>
                        <a:pt x="653" y="391"/>
                      </a:lnTo>
                      <a:lnTo>
                        <a:pt x="653" y="393"/>
                      </a:lnTo>
                      <a:lnTo>
                        <a:pt x="653" y="393"/>
                      </a:lnTo>
                      <a:lnTo>
                        <a:pt x="653" y="393"/>
                      </a:lnTo>
                      <a:lnTo>
                        <a:pt x="651" y="393"/>
                      </a:lnTo>
                      <a:lnTo>
                        <a:pt x="651" y="393"/>
                      </a:lnTo>
                      <a:lnTo>
                        <a:pt x="651" y="393"/>
                      </a:lnTo>
                      <a:lnTo>
                        <a:pt x="649" y="393"/>
                      </a:lnTo>
                      <a:lnTo>
                        <a:pt x="649" y="393"/>
                      </a:lnTo>
                      <a:lnTo>
                        <a:pt x="647" y="393"/>
                      </a:lnTo>
                      <a:lnTo>
                        <a:pt x="647" y="393"/>
                      </a:lnTo>
                      <a:lnTo>
                        <a:pt x="647" y="393"/>
                      </a:lnTo>
                      <a:lnTo>
                        <a:pt x="647" y="393"/>
                      </a:lnTo>
                      <a:lnTo>
                        <a:pt x="645" y="393"/>
                      </a:lnTo>
                      <a:lnTo>
                        <a:pt x="645" y="393"/>
                      </a:lnTo>
                      <a:lnTo>
                        <a:pt x="645" y="393"/>
                      </a:lnTo>
                      <a:lnTo>
                        <a:pt x="645" y="395"/>
                      </a:lnTo>
                      <a:lnTo>
                        <a:pt x="643" y="395"/>
                      </a:lnTo>
                      <a:lnTo>
                        <a:pt x="643" y="395"/>
                      </a:lnTo>
                      <a:lnTo>
                        <a:pt x="641" y="395"/>
                      </a:lnTo>
                      <a:lnTo>
                        <a:pt x="641" y="395"/>
                      </a:lnTo>
                      <a:lnTo>
                        <a:pt x="641" y="395"/>
                      </a:lnTo>
                      <a:lnTo>
                        <a:pt x="639" y="395"/>
                      </a:lnTo>
                      <a:lnTo>
                        <a:pt x="639" y="395"/>
                      </a:lnTo>
                      <a:lnTo>
                        <a:pt x="639" y="395"/>
                      </a:lnTo>
                      <a:lnTo>
                        <a:pt x="637" y="395"/>
                      </a:lnTo>
                      <a:lnTo>
                        <a:pt x="637" y="395"/>
                      </a:lnTo>
                      <a:lnTo>
                        <a:pt x="635" y="395"/>
                      </a:lnTo>
                      <a:lnTo>
                        <a:pt x="635" y="395"/>
                      </a:lnTo>
                      <a:lnTo>
                        <a:pt x="635" y="395"/>
                      </a:lnTo>
                      <a:lnTo>
                        <a:pt x="633" y="395"/>
                      </a:lnTo>
                      <a:lnTo>
                        <a:pt x="633" y="395"/>
                      </a:lnTo>
                      <a:lnTo>
                        <a:pt x="632" y="395"/>
                      </a:lnTo>
                      <a:lnTo>
                        <a:pt x="632" y="395"/>
                      </a:lnTo>
                      <a:lnTo>
                        <a:pt x="632" y="393"/>
                      </a:lnTo>
                      <a:lnTo>
                        <a:pt x="632" y="393"/>
                      </a:lnTo>
                      <a:lnTo>
                        <a:pt x="633" y="393"/>
                      </a:lnTo>
                      <a:lnTo>
                        <a:pt x="633" y="393"/>
                      </a:lnTo>
                      <a:lnTo>
                        <a:pt x="635" y="393"/>
                      </a:lnTo>
                      <a:lnTo>
                        <a:pt x="635" y="393"/>
                      </a:lnTo>
                      <a:lnTo>
                        <a:pt x="633" y="393"/>
                      </a:lnTo>
                      <a:lnTo>
                        <a:pt x="633" y="393"/>
                      </a:lnTo>
                      <a:lnTo>
                        <a:pt x="632" y="393"/>
                      </a:lnTo>
                      <a:lnTo>
                        <a:pt x="632" y="391"/>
                      </a:lnTo>
                      <a:lnTo>
                        <a:pt x="632" y="391"/>
                      </a:lnTo>
                      <a:lnTo>
                        <a:pt x="632" y="391"/>
                      </a:lnTo>
                      <a:lnTo>
                        <a:pt x="630" y="391"/>
                      </a:lnTo>
                      <a:lnTo>
                        <a:pt x="630" y="393"/>
                      </a:lnTo>
                      <a:lnTo>
                        <a:pt x="630" y="393"/>
                      </a:lnTo>
                      <a:lnTo>
                        <a:pt x="630" y="393"/>
                      </a:lnTo>
                      <a:lnTo>
                        <a:pt x="628" y="393"/>
                      </a:lnTo>
                      <a:lnTo>
                        <a:pt x="628" y="391"/>
                      </a:lnTo>
                      <a:lnTo>
                        <a:pt x="628" y="391"/>
                      </a:lnTo>
                      <a:lnTo>
                        <a:pt x="626" y="391"/>
                      </a:lnTo>
                      <a:lnTo>
                        <a:pt x="626" y="391"/>
                      </a:lnTo>
                      <a:lnTo>
                        <a:pt x="626" y="391"/>
                      </a:lnTo>
                      <a:lnTo>
                        <a:pt x="624" y="391"/>
                      </a:lnTo>
                      <a:lnTo>
                        <a:pt x="624" y="391"/>
                      </a:lnTo>
                      <a:lnTo>
                        <a:pt x="624" y="391"/>
                      </a:lnTo>
                      <a:lnTo>
                        <a:pt x="624" y="391"/>
                      </a:lnTo>
                      <a:lnTo>
                        <a:pt x="622" y="391"/>
                      </a:lnTo>
                      <a:lnTo>
                        <a:pt x="622" y="391"/>
                      </a:lnTo>
                      <a:lnTo>
                        <a:pt x="620" y="391"/>
                      </a:lnTo>
                      <a:lnTo>
                        <a:pt x="620" y="391"/>
                      </a:lnTo>
                      <a:lnTo>
                        <a:pt x="620" y="391"/>
                      </a:lnTo>
                      <a:lnTo>
                        <a:pt x="620" y="391"/>
                      </a:lnTo>
                      <a:lnTo>
                        <a:pt x="618" y="391"/>
                      </a:lnTo>
                      <a:lnTo>
                        <a:pt x="618" y="391"/>
                      </a:lnTo>
                      <a:lnTo>
                        <a:pt x="618" y="391"/>
                      </a:lnTo>
                      <a:lnTo>
                        <a:pt x="618" y="393"/>
                      </a:lnTo>
                      <a:lnTo>
                        <a:pt x="616" y="393"/>
                      </a:lnTo>
                      <a:lnTo>
                        <a:pt x="616" y="393"/>
                      </a:lnTo>
                      <a:lnTo>
                        <a:pt x="614" y="393"/>
                      </a:lnTo>
                      <a:lnTo>
                        <a:pt x="614" y="393"/>
                      </a:lnTo>
                      <a:lnTo>
                        <a:pt x="614" y="393"/>
                      </a:lnTo>
                      <a:lnTo>
                        <a:pt x="614" y="393"/>
                      </a:lnTo>
                      <a:lnTo>
                        <a:pt x="614" y="395"/>
                      </a:lnTo>
                      <a:lnTo>
                        <a:pt x="612" y="395"/>
                      </a:lnTo>
                      <a:lnTo>
                        <a:pt x="612" y="395"/>
                      </a:lnTo>
                      <a:lnTo>
                        <a:pt x="614" y="395"/>
                      </a:lnTo>
                      <a:lnTo>
                        <a:pt x="614" y="397"/>
                      </a:lnTo>
                      <a:lnTo>
                        <a:pt x="612" y="397"/>
                      </a:lnTo>
                      <a:lnTo>
                        <a:pt x="612" y="397"/>
                      </a:lnTo>
                      <a:lnTo>
                        <a:pt x="612" y="397"/>
                      </a:lnTo>
                      <a:lnTo>
                        <a:pt x="612" y="397"/>
                      </a:lnTo>
                      <a:lnTo>
                        <a:pt x="614" y="397"/>
                      </a:lnTo>
                      <a:lnTo>
                        <a:pt x="614" y="397"/>
                      </a:lnTo>
                      <a:lnTo>
                        <a:pt x="614" y="397"/>
                      </a:lnTo>
                      <a:lnTo>
                        <a:pt x="614" y="397"/>
                      </a:lnTo>
                      <a:lnTo>
                        <a:pt x="616" y="397"/>
                      </a:lnTo>
                      <a:lnTo>
                        <a:pt x="616" y="395"/>
                      </a:lnTo>
                      <a:lnTo>
                        <a:pt x="616" y="395"/>
                      </a:lnTo>
                      <a:lnTo>
                        <a:pt x="616" y="395"/>
                      </a:lnTo>
                      <a:lnTo>
                        <a:pt x="618" y="395"/>
                      </a:lnTo>
                      <a:lnTo>
                        <a:pt x="618" y="395"/>
                      </a:lnTo>
                      <a:lnTo>
                        <a:pt x="618" y="395"/>
                      </a:lnTo>
                      <a:lnTo>
                        <a:pt x="618" y="397"/>
                      </a:lnTo>
                      <a:lnTo>
                        <a:pt x="618" y="397"/>
                      </a:lnTo>
                      <a:lnTo>
                        <a:pt x="618" y="397"/>
                      </a:lnTo>
                      <a:lnTo>
                        <a:pt x="618" y="397"/>
                      </a:lnTo>
                      <a:lnTo>
                        <a:pt x="618" y="397"/>
                      </a:lnTo>
                      <a:lnTo>
                        <a:pt x="618" y="397"/>
                      </a:lnTo>
                      <a:lnTo>
                        <a:pt x="618" y="398"/>
                      </a:lnTo>
                      <a:lnTo>
                        <a:pt x="618" y="398"/>
                      </a:lnTo>
                      <a:lnTo>
                        <a:pt x="618" y="400"/>
                      </a:lnTo>
                      <a:lnTo>
                        <a:pt x="618" y="400"/>
                      </a:lnTo>
                      <a:lnTo>
                        <a:pt x="616" y="400"/>
                      </a:lnTo>
                      <a:lnTo>
                        <a:pt x="616" y="402"/>
                      </a:lnTo>
                      <a:lnTo>
                        <a:pt x="616" y="402"/>
                      </a:lnTo>
                      <a:lnTo>
                        <a:pt x="616" y="402"/>
                      </a:lnTo>
                      <a:lnTo>
                        <a:pt x="616" y="404"/>
                      </a:lnTo>
                      <a:lnTo>
                        <a:pt x="616" y="404"/>
                      </a:lnTo>
                      <a:lnTo>
                        <a:pt x="614" y="404"/>
                      </a:lnTo>
                      <a:lnTo>
                        <a:pt x="614" y="404"/>
                      </a:lnTo>
                      <a:lnTo>
                        <a:pt x="614" y="404"/>
                      </a:lnTo>
                      <a:lnTo>
                        <a:pt x="614" y="404"/>
                      </a:lnTo>
                      <a:lnTo>
                        <a:pt x="614" y="404"/>
                      </a:lnTo>
                      <a:lnTo>
                        <a:pt x="614" y="404"/>
                      </a:lnTo>
                      <a:lnTo>
                        <a:pt x="612" y="404"/>
                      </a:lnTo>
                      <a:lnTo>
                        <a:pt x="612" y="406"/>
                      </a:lnTo>
                      <a:lnTo>
                        <a:pt x="612" y="406"/>
                      </a:lnTo>
                      <a:lnTo>
                        <a:pt x="612" y="406"/>
                      </a:lnTo>
                      <a:lnTo>
                        <a:pt x="612" y="406"/>
                      </a:lnTo>
                      <a:lnTo>
                        <a:pt x="612" y="408"/>
                      </a:lnTo>
                      <a:lnTo>
                        <a:pt x="612" y="408"/>
                      </a:lnTo>
                      <a:lnTo>
                        <a:pt x="612" y="410"/>
                      </a:lnTo>
                      <a:lnTo>
                        <a:pt x="612" y="410"/>
                      </a:lnTo>
                      <a:lnTo>
                        <a:pt x="612" y="410"/>
                      </a:lnTo>
                      <a:lnTo>
                        <a:pt x="612" y="410"/>
                      </a:lnTo>
                      <a:lnTo>
                        <a:pt x="614" y="410"/>
                      </a:lnTo>
                      <a:lnTo>
                        <a:pt x="614" y="410"/>
                      </a:lnTo>
                      <a:lnTo>
                        <a:pt x="614" y="410"/>
                      </a:lnTo>
                      <a:lnTo>
                        <a:pt x="614" y="412"/>
                      </a:lnTo>
                      <a:lnTo>
                        <a:pt x="616" y="412"/>
                      </a:lnTo>
                      <a:lnTo>
                        <a:pt x="616" y="412"/>
                      </a:lnTo>
                      <a:lnTo>
                        <a:pt x="616" y="412"/>
                      </a:lnTo>
                      <a:lnTo>
                        <a:pt x="616" y="412"/>
                      </a:lnTo>
                      <a:lnTo>
                        <a:pt x="618" y="412"/>
                      </a:lnTo>
                      <a:lnTo>
                        <a:pt x="618" y="412"/>
                      </a:lnTo>
                      <a:lnTo>
                        <a:pt x="618" y="412"/>
                      </a:lnTo>
                      <a:lnTo>
                        <a:pt x="618" y="412"/>
                      </a:lnTo>
                      <a:lnTo>
                        <a:pt x="618" y="412"/>
                      </a:lnTo>
                      <a:lnTo>
                        <a:pt x="618" y="414"/>
                      </a:lnTo>
                      <a:lnTo>
                        <a:pt x="620" y="414"/>
                      </a:lnTo>
                      <a:lnTo>
                        <a:pt x="620" y="414"/>
                      </a:lnTo>
                      <a:lnTo>
                        <a:pt x="620" y="414"/>
                      </a:lnTo>
                      <a:lnTo>
                        <a:pt x="620" y="414"/>
                      </a:lnTo>
                      <a:lnTo>
                        <a:pt x="620" y="416"/>
                      </a:lnTo>
                      <a:lnTo>
                        <a:pt x="620" y="416"/>
                      </a:lnTo>
                      <a:lnTo>
                        <a:pt x="620" y="416"/>
                      </a:lnTo>
                      <a:lnTo>
                        <a:pt x="620" y="418"/>
                      </a:lnTo>
                      <a:lnTo>
                        <a:pt x="620" y="418"/>
                      </a:lnTo>
                      <a:lnTo>
                        <a:pt x="620" y="418"/>
                      </a:lnTo>
                      <a:lnTo>
                        <a:pt x="618" y="418"/>
                      </a:lnTo>
                      <a:lnTo>
                        <a:pt x="618" y="418"/>
                      </a:lnTo>
                      <a:lnTo>
                        <a:pt x="618" y="420"/>
                      </a:lnTo>
                      <a:lnTo>
                        <a:pt x="618" y="420"/>
                      </a:lnTo>
                      <a:lnTo>
                        <a:pt x="618" y="420"/>
                      </a:lnTo>
                      <a:lnTo>
                        <a:pt x="618" y="420"/>
                      </a:lnTo>
                      <a:lnTo>
                        <a:pt x="616" y="420"/>
                      </a:lnTo>
                      <a:lnTo>
                        <a:pt x="616" y="418"/>
                      </a:lnTo>
                      <a:lnTo>
                        <a:pt x="616" y="418"/>
                      </a:lnTo>
                      <a:lnTo>
                        <a:pt x="614" y="418"/>
                      </a:lnTo>
                      <a:lnTo>
                        <a:pt x="614" y="420"/>
                      </a:lnTo>
                      <a:lnTo>
                        <a:pt x="614" y="420"/>
                      </a:lnTo>
                      <a:lnTo>
                        <a:pt x="614" y="420"/>
                      </a:lnTo>
                      <a:lnTo>
                        <a:pt x="614" y="421"/>
                      </a:lnTo>
                      <a:lnTo>
                        <a:pt x="614" y="421"/>
                      </a:lnTo>
                      <a:lnTo>
                        <a:pt x="612" y="421"/>
                      </a:lnTo>
                      <a:lnTo>
                        <a:pt x="612" y="420"/>
                      </a:lnTo>
                      <a:lnTo>
                        <a:pt x="612" y="420"/>
                      </a:lnTo>
                      <a:lnTo>
                        <a:pt x="614" y="420"/>
                      </a:lnTo>
                      <a:lnTo>
                        <a:pt x="614" y="418"/>
                      </a:lnTo>
                      <a:lnTo>
                        <a:pt x="612" y="418"/>
                      </a:lnTo>
                      <a:lnTo>
                        <a:pt x="612" y="418"/>
                      </a:lnTo>
                      <a:lnTo>
                        <a:pt x="612" y="416"/>
                      </a:lnTo>
                      <a:lnTo>
                        <a:pt x="612" y="416"/>
                      </a:lnTo>
                      <a:lnTo>
                        <a:pt x="612" y="416"/>
                      </a:lnTo>
                      <a:lnTo>
                        <a:pt x="612" y="416"/>
                      </a:lnTo>
                      <a:lnTo>
                        <a:pt x="612" y="414"/>
                      </a:lnTo>
                      <a:lnTo>
                        <a:pt x="610" y="414"/>
                      </a:lnTo>
                      <a:lnTo>
                        <a:pt x="610" y="414"/>
                      </a:lnTo>
                      <a:lnTo>
                        <a:pt x="609" y="414"/>
                      </a:lnTo>
                      <a:lnTo>
                        <a:pt x="609" y="414"/>
                      </a:lnTo>
                      <a:lnTo>
                        <a:pt x="609" y="414"/>
                      </a:lnTo>
                      <a:lnTo>
                        <a:pt x="609" y="414"/>
                      </a:lnTo>
                      <a:lnTo>
                        <a:pt x="609" y="412"/>
                      </a:lnTo>
                      <a:lnTo>
                        <a:pt x="607" y="412"/>
                      </a:lnTo>
                      <a:lnTo>
                        <a:pt x="607" y="412"/>
                      </a:lnTo>
                      <a:lnTo>
                        <a:pt x="607" y="412"/>
                      </a:lnTo>
                      <a:lnTo>
                        <a:pt x="605" y="412"/>
                      </a:lnTo>
                      <a:lnTo>
                        <a:pt x="605" y="414"/>
                      </a:lnTo>
                      <a:lnTo>
                        <a:pt x="605" y="414"/>
                      </a:lnTo>
                      <a:lnTo>
                        <a:pt x="605" y="414"/>
                      </a:lnTo>
                      <a:lnTo>
                        <a:pt x="603" y="414"/>
                      </a:lnTo>
                      <a:lnTo>
                        <a:pt x="603" y="414"/>
                      </a:lnTo>
                      <a:lnTo>
                        <a:pt x="603" y="416"/>
                      </a:lnTo>
                      <a:lnTo>
                        <a:pt x="603" y="416"/>
                      </a:lnTo>
                      <a:lnTo>
                        <a:pt x="603" y="416"/>
                      </a:lnTo>
                      <a:lnTo>
                        <a:pt x="601" y="416"/>
                      </a:lnTo>
                      <a:lnTo>
                        <a:pt x="601" y="416"/>
                      </a:lnTo>
                      <a:lnTo>
                        <a:pt x="601" y="418"/>
                      </a:lnTo>
                      <a:lnTo>
                        <a:pt x="599" y="418"/>
                      </a:lnTo>
                      <a:lnTo>
                        <a:pt x="599" y="418"/>
                      </a:lnTo>
                      <a:lnTo>
                        <a:pt x="599" y="418"/>
                      </a:lnTo>
                      <a:lnTo>
                        <a:pt x="599" y="418"/>
                      </a:lnTo>
                      <a:lnTo>
                        <a:pt x="597" y="418"/>
                      </a:lnTo>
                      <a:lnTo>
                        <a:pt x="597" y="418"/>
                      </a:lnTo>
                      <a:lnTo>
                        <a:pt x="597" y="418"/>
                      </a:lnTo>
                      <a:lnTo>
                        <a:pt x="597" y="418"/>
                      </a:lnTo>
                      <a:lnTo>
                        <a:pt x="597" y="418"/>
                      </a:lnTo>
                      <a:lnTo>
                        <a:pt x="595" y="418"/>
                      </a:lnTo>
                      <a:lnTo>
                        <a:pt x="595" y="418"/>
                      </a:lnTo>
                      <a:lnTo>
                        <a:pt x="593" y="418"/>
                      </a:lnTo>
                      <a:lnTo>
                        <a:pt x="593" y="418"/>
                      </a:lnTo>
                      <a:lnTo>
                        <a:pt x="593" y="418"/>
                      </a:lnTo>
                      <a:lnTo>
                        <a:pt x="593" y="418"/>
                      </a:lnTo>
                      <a:lnTo>
                        <a:pt x="593" y="416"/>
                      </a:lnTo>
                      <a:lnTo>
                        <a:pt x="593" y="416"/>
                      </a:lnTo>
                      <a:lnTo>
                        <a:pt x="595" y="416"/>
                      </a:lnTo>
                      <a:lnTo>
                        <a:pt x="595" y="414"/>
                      </a:lnTo>
                      <a:lnTo>
                        <a:pt x="595" y="414"/>
                      </a:lnTo>
                      <a:lnTo>
                        <a:pt x="593" y="414"/>
                      </a:lnTo>
                      <a:lnTo>
                        <a:pt x="593" y="414"/>
                      </a:lnTo>
                      <a:lnTo>
                        <a:pt x="593" y="414"/>
                      </a:lnTo>
                      <a:lnTo>
                        <a:pt x="593" y="416"/>
                      </a:lnTo>
                      <a:lnTo>
                        <a:pt x="593" y="416"/>
                      </a:lnTo>
                      <a:lnTo>
                        <a:pt x="591" y="416"/>
                      </a:lnTo>
                      <a:lnTo>
                        <a:pt x="591" y="416"/>
                      </a:lnTo>
                      <a:lnTo>
                        <a:pt x="591" y="418"/>
                      </a:lnTo>
                      <a:lnTo>
                        <a:pt x="593" y="418"/>
                      </a:lnTo>
                      <a:lnTo>
                        <a:pt x="593" y="418"/>
                      </a:lnTo>
                      <a:lnTo>
                        <a:pt x="591" y="418"/>
                      </a:lnTo>
                      <a:lnTo>
                        <a:pt x="591" y="418"/>
                      </a:lnTo>
                      <a:lnTo>
                        <a:pt x="591" y="418"/>
                      </a:lnTo>
                      <a:lnTo>
                        <a:pt x="591" y="420"/>
                      </a:lnTo>
                      <a:lnTo>
                        <a:pt x="589" y="420"/>
                      </a:lnTo>
                      <a:lnTo>
                        <a:pt x="589" y="420"/>
                      </a:lnTo>
                      <a:lnTo>
                        <a:pt x="588" y="420"/>
                      </a:lnTo>
                      <a:lnTo>
                        <a:pt x="588" y="420"/>
                      </a:lnTo>
                      <a:lnTo>
                        <a:pt x="588" y="418"/>
                      </a:lnTo>
                      <a:lnTo>
                        <a:pt x="588" y="418"/>
                      </a:lnTo>
                      <a:lnTo>
                        <a:pt x="586" y="418"/>
                      </a:lnTo>
                      <a:lnTo>
                        <a:pt x="586" y="418"/>
                      </a:lnTo>
                      <a:lnTo>
                        <a:pt x="586" y="418"/>
                      </a:lnTo>
                      <a:lnTo>
                        <a:pt x="586" y="418"/>
                      </a:lnTo>
                      <a:lnTo>
                        <a:pt x="588" y="418"/>
                      </a:lnTo>
                      <a:lnTo>
                        <a:pt x="588" y="416"/>
                      </a:lnTo>
                      <a:lnTo>
                        <a:pt x="586" y="416"/>
                      </a:lnTo>
                      <a:lnTo>
                        <a:pt x="586" y="416"/>
                      </a:lnTo>
                      <a:lnTo>
                        <a:pt x="586" y="416"/>
                      </a:lnTo>
                      <a:lnTo>
                        <a:pt x="586" y="416"/>
                      </a:lnTo>
                      <a:lnTo>
                        <a:pt x="584" y="416"/>
                      </a:lnTo>
                      <a:lnTo>
                        <a:pt x="584" y="416"/>
                      </a:lnTo>
                      <a:lnTo>
                        <a:pt x="584" y="414"/>
                      </a:lnTo>
                      <a:lnTo>
                        <a:pt x="582" y="414"/>
                      </a:lnTo>
                      <a:lnTo>
                        <a:pt x="582" y="414"/>
                      </a:lnTo>
                      <a:lnTo>
                        <a:pt x="582" y="414"/>
                      </a:lnTo>
                      <a:lnTo>
                        <a:pt x="580" y="414"/>
                      </a:lnTo>
                      <a:lnTo>
                        <a:pt x="580" y="414"/>
                      </a:lnTo>
                      <a:lnTo>
                        <a:pt x="580" y="414"/>
                      </a:lnTo>
                      <a:lnTo>
                        <a:pt x="580" y="414"/>
                      </a:lnTo>
                      <a:lnTo>
                        <a:pt x="580" y="412"/>
                      </a:lnTo>
                      <a:lnTo>
                        <a:pt x="580" y="412"/>
                      </a:lnTo>
                      <a:lnTo>
                        <a:pt x="580" y="412"/>
                      </a:lnTo>
                      <a:lnTo>
                        <a:pt x="580" y="412"/>
                      </a:lnTo>
                      <a:lnTo>
                        <a:pt x="580" y="412"/>
                      </a:lnTo>
                      <a:lnTo>
                        <a:pt x="580" y="410"/>
                      </a:lnTo>
                      <a:lnTo>
                        <a:pt x="580" y="410"/>
                      </a:lnTo>
                      <a:lnTo>
                        <a:pt x="580" y="410"/>
                      </a:lnTo>
                      <a:lnTo>
                        <a:pt x="580" y="410"/>
                      </a:lnTo>
                      <a:lnTo>
                        <a:pt x="580" y="408"/>
                      </a:lnTo>
                      <a:lnTo>
                        <a:pt x="578" y="408"/>
                      </a:lnTo>
                      <a:lnTo>
                        <a:pt x="578" y="408"/>
                      </a:lnTo>
                      <a:lnTo>
                        <a:pt x="576" y="408"/>
                      </a:lnTo>
                      <a:lnTo>
                        <a:pt x="576" y="408"/>
                      </a:lnTo>
                      <a:lnTo>
                        <a:pt x="576" y="408"/>
                      </a:lnTo>
                      <a:lnTo>
                        <a:pt x="576" y="408"/>
                      </a:lnTo>
                      <a:lnTo>
                        <a:pt x="576" y="408"/>
                      </a:lnTo>
                      <a:lnTo>
                        <a:pt x="576" y="406"/>
                      </a:lnTo>
                      <a:lnTo>
                        <a:pt x="576" y="406"/>
                      </a:lnTo>
                      <a:lnTo>
                        <a:pt x="576" y="406"/>
                      </a:lnTo>
                      <a:lnTo>
                        <a:pt x="574" y="406"/>
                      </a:lnTo>
                      <a:lnTo>
                        <a:pt x="574" y="406"/>
                      </a:lnTo>
                      <a:lnTo>
                        <a:pt x="574" y="404"/>
                      </a:lnTo>
                      <a:lnTo>
                        <a:pt x="574" y="404"/>
                      </a:lnTo>
                      <a:lnTo>
                        <a:pt x="572" y="404"/>
                      </a:lnTo>
                      <a:lnTo>
                        <a:pt x="572" y="404"/>
                      </a:lnTo>
                      <a:lnTo>
                        <a:pt x="572" y="404"/>
                      </a:lnTo>
                      <a:lnTo>
                        <a:pt x="570" y="404"/>
                      </a:lnTo>
                      <a:lnTo>
                        <a:pt x="570" y="404"/>
                      </a:lnTo>
                      <a:lnTo>
                        <a:pt x="570" y="406"/>
                      </a:lnTo>
                      <a:lnTo>
                        <a:pt x="572" y="406"/>
                      </a:lnTo>
                      <a:lnTo>
                        <a:pt x="572" y="406"/>
                      </a:lnTo>
                      <a:lnTo>
                        <a:pt x="572" y="406"/>
                      </a:lnTo>
                      <a:lnTo>
                        <a:pt x="572" y="406"/>
                      </a:lnTo>
                      <a:lnTo>
                        <a:pt x="574" y="406"/>
                      </a:lnTo>
                      <a:lnTo>
                        <a:pt x="574" y="408"/>
                      </a:lnTo>
                      <a:lnTo>
                        <a:pt x="572" y="408"/>
                      </a:lnTo>
                      <a:lnTo>
                        <a:pt x="572" y="408"/>
                      </a:lnTo>
                      <a:lnTo>
                        <a:pt x="572" y="408"/>
                      </a:lnTo>
                      <a:lnTo>
                        <a:pt x="572" y="410"/>
                      </a:lnTo>
                      <a:lnTo>
                        <a:pt x="572" y="410"/>
                      </a:lnTo>
                      <a:lnTo>
                        <a:pt x="570" y="410"/>
                      </a:lnTo>
                      <a:lnTo>
                        <a:pt x="570" y="410"/>
                      </a:lnTo>
                      <a:lnTo>
                        <a:pt x="570" y="410"/>
                      </a:lnTo>
                      <a:lnTo>
                        <a:pt x="570" y="408"/>
                      </a:lnTo>
                      <a:lnTo>
                        <a:pt x="568" y="408"/>
                      </a:lnTo>
                      <a:lnTo>
                        <a:pt x="568" y="408"/>
                      </a:lnTo>
                      <a:lnTo>
                        <a:pt x="568" y="408"/>
                      </a:lnTo>
                      <a:lnTo>
                        <a:pt x="566" y="408"/>
                      </a:lnTo>
                      <a:lnTo>
                        <a:pt x="566" y="408"/>
                      </a:lnTo>
                      <a:lnTo>
                        <a:pt x="566" y="408"/>
                      </a:lnTo>
                      <a:lnTo>
                        <a:pt x="565" y="408"/>
                      </a:lnTo>
                      <a:lnTo>
                        <a:pt x="565" y="408"/>
                      </a:lnTo>
                      <a:lnTo>
                        <a:pt x="565" y="408"/>
                      </a:lnTo>
                      <a:lnTo>
                        <a:pt x="565" y="408"/>
                      </a:lnTo>
                      <a:lnTo>
                        <a:pt x="563" y="408"/>
                      </a:lnTo>
                      <a:lnTo>
                        <a:pt x="563" y="408"/>
                      </a:lnTo>
                      <a:lnTo>
                        <a:pt x="561" y="408"/>
                      </a:lnTo>
                      <a:lnTo>
                        <a:pt x="561" y="408"/>
                      </a:lnTo>
                      <a:lnTo>
                        <a:pt x="561" y="408"/>
                      </a:lnTo>
                      <a:lnTo>
                        <a:pt x="561" y="408"/>
                      </a:lnTo>
                      <a:lnTo>
                        <a:pt x="559" y="408"/>
                      </a:lnTo>
                      <a:lnTo>
                        <a:pt x="559" y="408"/>
                      </a:lnTo>
                      <a:lnTo>
                        <a:pt x="559" y="408"/>
                      </a:lnTo>
                      <a:lnTo>
                        <a:pt x="557" y="408"/>
                      </a:lnTo>
                      <a:lnTo>
                        <a:pt x="557" y="408"/>
                      </a:lnTo>
                      <a:lnTo>
                        <a:pt x="557" y="406"/>
                      </a:lnTo>
                      <a:lnTo>
                        <a:pt x="555" y="406"/>
                      </a:lnTo>
                      <a:lnTo>
                        <a:pt x="555" y="406"/>
                      </a:lnTo>
                      <a:lnTo>
                        <a:pt x="555" y="406"/>
                      </a:lnTo>
                      <a:lnTo>
                        <a:pt x="555" y="406"/>
                      </a:lnTo>
                      <a:lnTo>
                        <a:pt x="553" y="406"/>
                      </a:lnTo>
                      <a:lnTo>
                        <a:pt x="553" y="406"/>
                      </a:lnTo>
                      <a:lnTo>
                        <a:pt x="553" y="404"/>
                      </a:lnTo>
                      <a:lnTo>
                        <a:pt x="553" y="404"/>
                      </a:lnTo>
                      <a:lnTo>
                        <a:pt x="551" y="404"/>
                      </a:lnTo>
                      <a:lnTo>
                        <a:pt x="551" y="404"/>
                      </a:lnTo>
                      <a:lnTo>
                        <a:pt x="551" y="404"/>
                      </a:lnTo>
                      <a:lnTo>
                        <a:pt x="549" y="404"/>
                      </a:lnTo>
                      <a:lnTo>
                        <a:pt x="549" y="404"/>
                      </a:lnTo>
                      <a:lnTo>
                        <a:pt x="549" y="404"/>
                      </a:lnTo>
                      <a:lnTo>
                        <a:pt x="549" y="404"/>
                      </a:lnTo>
                      <a:lnTo>
                        <a:pt x="547" y="404"/>
                      </a:lnTo>
                      <a:lnTo>
                        <a:pt x="547" y="404"/>
                      </a:lnTo>
                      <a:lnTo>
                        <a:pt x="545" y="404"/>
                      </a:lnTo>
                      <a:lnTo>
                        <a:pt x="545" y="404"/>
                      </a:lnTo>
                      <a:lnTo>
                        <a:pt x="545" y="404"/>
                      </a:lnTo>
                      <a:lnTo>
                        <a:pt x="544" y="404"/>
                      </a:lnTo>
                      <a:lnTo>
                        <a:pt x="544" y="404"/>
                      </a:lnTo>
                      <a:lnTo>
                        <a:pt x="544" y="404"/>
                      </a:lnTo>
                      <a:lnTo>
                        <a:pt x="542" y="404"/>
                      </a:lnTo>
                      <a:lnTo>
                        <a:pt x="542" y="404"/>
                      </a:lnTo>
                      <a:lnTo>
                        <a:pt x="540" y="404"/>
                      </a:lnTo>
                      <a:lnTo>
                        <a:pt x="540" y="404"/>
                      </a:lnTo>
                      <a:lnTo>
                        <a:pt x="540" y="404"/>
                      </a:lnTo>
                      <a:lnTo>
                        <a:pt x="540" y="404"/>
                      </a:lnTo>
                      <a:lnTo>
                        <a:pt x="538" y="404"/>
                      </a:lnTo>
                      <a:lnTo>
                        <a:pt x="538" y="404"/>
                      </a:lnTo>
                      <a:lnTo>
                        <a:pt x="538" y="404"/>
                      </a:lnTo>
                      <a:lnTo>
                        <a:pt x="538" y="404"/>
                      </a:lnTo>
                      <a:lnTo>
                        <a:pt x="536" y="404"/>
                      </a:lnTo>
                      <a:lnTo>
                        <a:pt x="536" y="404"/>
                      </a:lnTo>
                      <a:lnTo>
                        <a:pt x="534" y="404"/>
                      </a:lnTo>
                      <a:lnTo>
                        <a:pt x="534" y="404"/>
                      </a:lnTo>
                      <a:lnTo>
                        <a:pt x="534" y="404"/>
                      </a:lnTo>
                      <a:lnTo>
                        <a:pt x="532" y="404"/>
                      </a:lnTo>
                      <a:lnTo>
                        <a:pt x="532" y="406"/>
                      </a:lnTo>
                      <a:lnTo>
                        <a:pt x="532" y="406"/>
                      </a:lnTo>
                      <a:lnTo>
                        <a:pt x="532" y="406"/>
                      </a:lnTo>
                      <a:lnTo>
                        <a:pt x="530" y="406"/>
                      </a:lnTo>
                      <a:lnTo>
                        <a:pt x="530" y="406"/>
                      </a:lnTo>
                      <a:lnTo>
                        <a:pt x="530" y="406"/>
                      </a:lnTo>
                      <a:lnTo>
                        <a:pt x="528" y="406"/>
                      </a:lnTo>
                      <a:lnTo>
                        <a:pt x="528" y="408"/>
                      </a:lnTo>
                      <a:lnTo>
                        <a:pt x="528" y="408"/>
                      </a:lnTo>
                      <a:lnTo>
                        <a:pt x="528" y="408"/>
                      </a:lnTo>
                      <a:lnTo>
                        <a:pt x="526" y="408"/>
                      </a:lnTo>
                      <a:lnTo>
                        <a:pt x="526" y="408"/>
                      </a:lnTo>
                      <a:lnTo>
                        <a:pt x="526" y="408"/>
                      </a:lnTo>
                      <a:lnTo>
                        <a:pt x="526" y="408"/>
                      </a:lnTo>
                      <a:lnTo>
                        <a:pt x="526" y="410"/>
                      </a:lnTo>
                      <a:lnTo>
                        <a:pt x="524" y="410"/>
                      </a:lnTo>
                      <a:lnTo>
                        <a:pt x="524" y="410"/>
                      </a:lnTo>
                      <a:lnTo>
                        <a:pt x="522" y="410"/>
                      </a:lnTo>
                      <a:lnTo>
                        <a:pt x="522" y="410"/>
                      </a:lnTo>
                      <a:lnTo>
                        <a:pt x="522" y="410"/>
                      </a:lnTo>
                      <a:lnTo>
                        <a:pt x="522" y="410"/>
                      </a:lnTo>
                      <a:lnTo>
                        <a:pt x="522" y="412"/>
                      </a:lnTo>
                      <a:lnTo>
                        <a:pt x="521" y="412"/>
                      </a:lnTo>
                      <a:lnTo>
                        <a:pt x="521" y="412"/>
                      </a:lnTo>
                      <a:lnTo>
                        <a:pt x="521" y="412"/>
                      </a:lnTo>
                      <a:lnTo>
                        <a:pt x="521" y="412"/>
                      </a:lnTo>
                      <a:lnTo>
                        <a:pt x="521" y="414"/>
                      </a:lnTo>
                      <a:lnTo>
                        <a:pt x="521" y="414"/>
                      </a:lnTo>
                      <a:lnTo>
                        <a:pt x="519" y="414"/>
                      </a:lnTo>
                      <a:lnTo>
                        <a:pt x="519" y="414"/>
                      </a:lnTo>
                      <a:lnTo>
                        <a:pt x="519" y="414"/>
                      </a:lnTo>
                      <a:lnTo>
                        <a:pt x="519" y="416"/>
                      </a:lnTo>
                      <a:lnTo>
                        <a:pt x="517" y="416"/>
                      </a:lnTo>
                      <a:lnTo>
                        <a:pt x="517" y="416"/>
                      </a:lnTo>
                      <a:lnTo>
                        <a:pt x="517" y="416"/>
                      </a:lnTo>
                      <a:lnTo>
                        <a:pt x="517" y="416"/>
                      </a:lnTo>
                      <a:lnTo>
                        <a:pt x="515" y="416"/>
                      </a:lnTo>
                      <a:lnTo>
                        <a:pt x="515" y="418"/>
                      </a:lnTo>
                      <a:lnTo>
                        <a:pt x="515" y="418"/>
                      </a:lnTo>
                      <a:lnTo>
                        <a:pt x="515" y="418"/>
                      </a:lnTo>
                      <a:lnTo>
                        <a:pt x="513" y="418"/>
                      </a:lnTo>
                      <a:lnTo>
                        <a:pt x="513" y="420"/>
                      </a:lnTo>
                      <a:lnTo>
                        <a:pt x="513" y="420"/>
                      </a:lnTo>
                      <a:lnTo>
                        <a:pt x="513" y="420"/>
                      </a:lnTo>
                      <a:lnTo>
                        <a:pt x="513" y="420"/>
                      </a:lnTo>
                      <a:lnTo>
                        <a:pt x="511" y="420"/>
                      </a:lnTo>
                      <a:lnTo>
                        <a:pt x="511" y="421"/>
                      </a:lnTo>
                      <a:lnTo>
                        <a:pt x="511" y="421"/>
                      </a:lnTo>
                      <a:lnTo>
                        <a:pt x="511" y="421"/>
                      </a:lnTo>
                      <a:lnTo>
                        <a:pt x="511" y="421"/>
                      </a:lnTo>
                      <a:lnTo>
                        <a:pt x="509" y="421"/>
                      </a:lnTo>
                      <a:lnTo>
                        <a:pt x="509" y="421"/>
                      </a:lnTo>
                      <a:lnTo>
                        <a:pt x="509" y="421"/>
                      </a:lnTo>
                      <a:lnTo>
                        <a:pt x="507" y="421"/>
                      </a:lnTo>
                      <a:lnTo>
                        <a:pt x="507" y="423"/>
                      </a:lnTo>
                      <a:lnTo>
                        <a:pt x="507" y="423"/>
                      </a:lnTo>
                      <a:lnTo>
                        <a:pt x="507" y="423"/>
                      </a:lnTo>
                      <a:lnTo>
                        <a:pt x="507" y="423"/>
                      </a:lnTo>
                      <a:lnTo>
                        <a:pt x="505" y="423"/>
                      </a:lnTo>
                      <a:lnTo>
                        <a:pt x="505" y="423"/>
                      </a:lnTo>
                      <a:lnTo>
                        <a:pt x="505" y="425"/>
                      </a:lnTo>
                      <a:lnTo>
                        <a:pt x="505" y="425"/>
                      </a:lnTo>
                      <a:lnTo>
                        <a:pt x="503" y="425"/>
                      </a:lnTo>
                      <a:lnTo>
                        <a:pt x="503" y="425"/>
                      </a:lnTo>
                      <a:lnTo>
                        <a:pt x="503" y="425"/>
                      </a:lnTo>
                      <a:lnTo>
                        <a:pt x="501" y="425"/>
                      </a:lnTo>
                      <a:lnTo>
                        <a:pt x="501" y="427"/>
                      </a:lnTo>
                      <a:lnTo>
                        <a:pt x="501" y="427"/>
                      </a:lnTo>
                      <a:lnTo>
                        <a:pt x="501" y="427"/>
                      </a:lnTo>
                      <a:lnTo>
                        <a:pt x="501" y="427"/>
                      </a:lnTo>
                      <a:lnTo>
                        <a:pt x="500" y="427"/>
                      </a:lnTo>
                      <a:lnTo>
                        <a:pt x="500" y="427"/>
                      </a:lnTo>
                      <a:lnTo>
                        <a:pt x="500" y="427"/>
                      </a:lnTo>
                      <a:lnTo>
                        <a:pt x="500" y="429"/>
                      </a:lnTo>
                      <a:lnTo>
                        <a:pt x="498" y="429"/>
                      </a:lnTo>
                      <a:lnTo>
                        <a:pt x="498" y="429"/>
                      </a:lnTo>
                      <a:lnTo>
                        <a:pt x="498" y="429"/>
                      </a:lnTo>
                      <a:lnTo>
                        <a:pt x="496" y="429"/>
                      </a:lnTo>
                      <a:lnTo>
                        <a:pt x="496" y="429"/>
                      </a:lnTo>
                      <a:lnTo>
                        <a:pt x="496" y="429"/>
                      </a:lnTo>
                      <a:lnTo>
                        <a:pt x="496" y="429"/>
                      </a:lnTo>
                      <a:lnTo>
                        <a:pt x="494" y="429"/>
                      </a:lnTo>
                      <a:lnTo>
                        <a:pt x="494" y="431"/>
                      </a:lnTo>
                      <a:lnTo>
                        <a:pt x="494" y="431"/>
                      </a:lnTo>
                      <a:lnTo>
                        <a:pt x="494" y="431"/>
                      </a:lnTo>
                      <a:lnTo>
                        <a:pt x="494" y="431"/>
                      </a:lnTo>
                      <a:lnTo>
                        <a:pt x="492" y="431"/>
                      </a:lnTo>
                      <a:lnTo>
                        <a:pt x="492" y="433"/>
                      </a:lnTo>
                      <a:lnTo>
                        <a:pt x="492" y="433"/>
                      </a:lnTo>
                      <a:lnTo>
                        <a:pt x="492" y="433"/>
                      </a:lnTo>
                      <a:lnTo>
                        <a:pt x="490" y="433"/>
                      </a:lnTo>
                      <a:lnTo>
                        <a:pt x="490" y="435"/>
                      </a:lnTo>
                      <a:lnTo>
                        <a:pt x="490" y="435"/>
                      </a:lnTo>
                      <a:lnTo>
                        <a:pt x="490" y="435"/>
                      </a:lnTo>
                      <a:lnTo>
                        <a:pt x="490" y="435"/>
                      </a:lnTo>
                      <a:lnTo>
                        <a:pt x="488" y="435"/>
                      </a:lnTo>
                      <a:lnTo>
                        <a:pt x="488" y="435"/>
                      </a:lnTo>
                      <a:lnTo>
                        <a:pt x="488" y="437"/>
                      </a:lnTo>
                      <a:lnTo>
                        <a:pt x="486" y="437"/>
                      </a:lnTo>
                      <a:lnTo>
                        <a:pt x="486" y="437"/>
                      </a:lnTo>
                      <a:lnTo>
                        <a:pt x="486" y="437"/>
                      </a:lnTo>
                      <a:lnTo>
                        <a:pt x="486" y="437"/>
                      </a:lnTo>
                      <a:lnTo>
                        <a:pt x="486" y="437"/>
                      </a:lnTo>
                      <a:lnTo>
                        <a:pt x="484" y="437"/>
                      </a:lnTo>
                      <a:lnTo>
                        <a:pt x="484" y="439"/>
                      </a:lnTo>
                      <a:lnTo>
                        <a:pt x="484" y="439"/>
                      </a:lnTo>
                      <a:lnTo>
                        <a:pt x="484" y="439"/>
                      </a:lnTo>
                      <a:lnTo>
                        <a:pt x="484" y="439"/>
                      </a:lnTo>
                      <a:lnTo>
                        <a:pt x="484" y="441"/>
                      </a:lnTo>
                      <a:lnTo>
                        <a:pt x="482" y="441"/>
                      </a:lnTo>
                      <a:lnTo>
                        <a:pt x="482" y="441"/>
                      </a:lnTo>
                      <a:lnTo>
                        <a:pt x="482" y="441"/>
                      </a:lnTo>
                      <a:lnTo>
                        <a:pt x="482" y="443"/>
                      </a:lnTo>
                      <a:lnTo>
                        <a:pt x="480" y="443"/>
                      </a:lnTo>
                      <a:lnTo>
                        <a:pt x="480" y="443"/>
                      </a:lnTo>
                      <a:lnTo>
                        <a:pt x="480" y="443"/>
                      </a:lnTo>
                      <a:lnTo>
                        <a:pt x="480" y="444"/>
                      </a:lnTo>
                      <a:lnTo>
                        <a:pt x="480" y="444"/>
                      </a:lnTo>
                      <a:lnTo>
                        <a:pt x="480" y="444"/>
                      </a:lnTo>
                      <a:lnTo>
                        <a:pt x="480" y="444"/>
                      </a:lnTo>
                      <a:lnTo>
                        <a:pt x="478" y="444"/>
                      </a:lnTo>
                      <a:lnTo>
                        <a:pt x="478" y="446"/>
                      </a:lnTo>
                      <a:lnTo>
                        <a:pt x="478" y="446"/>
                      </a:lnTo>
                      <a:lnTo>
                        <a:pt x="478" y="446"/>
                      </a:lnTo>
                      <a:lnTo>
                        <a:pt x="478" y="448"/>
                      </a:lnTo>
                      <a:lnTo>
                        <a:pt x="478" y="448"/>
                      </a:lnTo>
                      <a:lnTo>
                        <a:pt x="478" y="448"/>
                      </a:lnTo>
                      <a:lnTo>
                        <a:pt x="478" y="450"/>
                      </a:lnTo>
                      <a:lnTo>
                        <a:pt x="477" y="450"/>
                      </a:lnTo>
                      <a:lnTo>
                        <a:pt x="477" y="450"/>
                      </a:lnTo>
                      <a:lnTo>
                        <a:pt x="477" y="452"/>
                      </a:lnTo>
                      <a:lnTo>
                        <a:pt x="477" y="452"/>
                      </a:lnTo>
                      <a:lnTo>
                        <a:pt x="477" y="452"/>
                      </a:lnTo>
                      <a:lnTo>
                        <a:pt x="477" y="452"/>
                      </a:lnTo>
                      <a:lnTo>
                        <a:pt x="477" y="454"/>
                      </a:lnTo>
                      <a:lnTo>
                        <a:pt x="475" y="454"/>
                      </a:lnTo>
                      <a:lnTo>
                        <a:pt x="475" y="454"/>
                      </a:lnTo>
                      <a:lnTo>
                        <a:pt x="475" y="456"/>
                      </a:lnTo>
                      <a:lnTo>
                        <a:pt x="475" y="456"/>
                      </a:lnTo>
                      <a:lnTo>
                        <a:pt x="475" y="458"/>
                      </a:lnTo>
                      <a:lnTo>
                        <a:pt x="475" y="458"/>
                      </a:lnTo>
                      <a:lnTo>
                        <a:pt x="475" y="458"/>
                      </a:lnTo>
                      <a:lnTo>
                        <a:pt x="475" y="460"/>
                      </a:lnTo>
                      <a:lnTo>
                        <a:pt x="475" y="460"/>
                      </a:lnTo>
                      <a:lnTo>
                        <a:pt x="475" y="460"/>
                      </a:lnTo>
                      <a:lnTo>
                        <a:pt x="475" y="460"/>
                      </a:lnTo>
                      <a:lnTo>
                        <a:pt x="475" y="462"/>
                      </a:lnTo>
                      <a:lnTo>
                        <a:pt x="475" y="462"/>
                      </a:lnTo>
                      <a:lnTo>
                        <a:pt x="475" y="464"/>
                      </a:lnTo>
                      <a:lnTo>
                        <a:pt x="475" y="464"/>
                      </a:lnTo>
                      <a:lnTo>
                        <a:pt x="475" y="466"/>
                      </a:lnTo>
                      <a:lnTo>
                        <a:pt x="477" y="466"/>
                      </a:lnTo>
                      <a:lnTo>
                        <a:pt x="477" y="466"/>
                      </a:lnTo>
                      <a:lnTo>
                        <a:pt x="477" y="467"/>
                      </a:lnTo>
                      <a:lnTo>
                        <a:pt x="477" y="467"/>
                      </a:lnTo>
                      <a:lnTo>
                        <a:pt x="477" y="467"/>
                      </a:lnTo>
                      <a:lnTo>
                        <a:pt x="477" y="469"/>
                      </a:lnTo>
                      <a:lnTo>
                        <a:pt x="477" y="469"/>
                      </a:lnTo>
                      <a:lnTo>
                        <a:pt x="477" y="469"/>
                      </a:lnTo>
                      <a:lnTo>
                        <a:pt x="478" y="469"/>
                      </a:lnTo>
                      <a:lnTo>
                        <a:pt x="478" y="471"/>
                      </a:lnTo>
                      <a:lnTo>
                        <a:pt x="478" y="471"/>
                      </a:lnTo>
                      <a:lnTo>
                        <a:pt x="478" y="473"/>
                      </a:lnTo>
                      <a:lnTo>
                        <a:pt x="478" y="473"/>
                      </a:lnTo>
                      <a:lnTo>
                        <a:pt x="478" y="473"/>
                      </a:lnTo>
                      <a:lnTo>
                        <a:pt x="478" y="475"/>
                      </a:lnTo>
                      <a:lnTo>
                        <a:pt x="478" y="475"/>
                      </a:lnTo>
                      <a:lnTo>
                        <a:pt x="478" y="477"/>
                      </a:lnTo>
                      <a:lnTo>
                        <a:pt x="478" y="477"/>
                      </a:lnTo>
                      <a:lnTo>
                        <a:pt x="478" y="477"/>
                      </a:lnTo>
                      <a:lnTo>
                        <a:pt x="478" y="477"/>
                      </a:lnTo>
                      <a:lnTo>
                        <a:pt x="478" y="479"/>
                      </a:lnTo>
                      <a:lnTo>
                        <a:pt x="478" y="479"/>
                      </a:lnTo>
                      <a:lnTo>
                        <a:pt x="478" y="481"/>
                      </a:lnTo>
                      <a:lnTo>
                        <a:pt x="478" y="481"/>
                      </a:lnTo>
                      <a:lnTo>
                        <a:pt x="478" y="481"/>
                      </a:lnTo>
                      <a:lnTo>
                        <a:pt x="478" y="481"/>
                      </a:lnTo>
                      <a:lnTo>
                        <a:pt x="477" y="481"/>
                      </a:lnTo>
                      <a:lnTo>
                        <a:pt x="477" y="481"/>
                      </a:lnTo>
                      <a:lnTo>
                        <a:pt x="477" y="483"/>
                      </a:lnTo>
                      <a:lnTo>
                        <a:pt x="475" y="483"/>
                      </a:lnTo>
                      <a:lnTo>
                        <a:pt x="475" y="483"/>
                      </a:lnTo>
                      <a:lnTo>
                        <a:pt x="475" y="483"/>
                      </a:lnTo>
                      <a:lnTo>
                        <a:pt x="475" y="485"/>
                      </a:lnTo>
                      <a:lnTo>
                        <a:pt x="475" y="485"/>
                      </a:lnTo>
                      <a:lnTo>
                        <a:pt x="473" y="485"/>
                      </a:lnTo>
                      <a:lnTo>
                        <a:pt x="473" y="483"/>
                      </a:lnTo>
                      <a:lnTo>
                        <a:pt x="473" y="483"/>
                      </a:lnTo>
                      <a:lnTo>
                        <a:pt x="473" y="483"/>
                      </a:lnTo>
                      <a:lnTo>
                        <a:pt x="473" y="483"/>
                      </a:lnTo>
                      <a:lnTo>
                        <a:pt x="471" y="483"/>
                      </a:lnTo>
                      <a:lnTo>
                        <a:pt x="471" y="481"/>
                      </a:lnTo>
                      <a:lnTo>
                        <a:pt x="471" y="481"/>
                      </a:lnTo>
                      <a:lnTo>
                        <a:pt x="471" y="481"/>
                      </a:lnTo>
                      <a:lnTo>
                        <a:pt x="469" y="481"/>
                      </a:lnTo>
                      <a:lnTo>
                        <a:pt x="469" y="479"/>
                      </a:lnTo>
                      <a:lnTo>
                        <a:pt x="469" y="479"/>
                      </a:lnTo>
                      <a:lnTo>
                        <a:pt x="469" y="479"/>
                      </a:lnTo>
                      <a:lnTo>
                        <a:pt x="467" y="479"/>
                      </a:lnTo>
                      <a:lnTo>
                        <a:pt x="467" y="479"/>
                      </a:lnTo>
                      <a:lnTo>
                        <a:pt x="467" y="479"/>
                      </a:lnTo>
                      <a:lnTo>
                        <a:pt x="465" y="479"/>
                      </a:lnTo>
                      <a:lnTo>
                        <a:pt x="465" y="479"/>
                      </a:lnTo>
                      <a:lnTo>
                        <a:pt x="463" y="479"/>
                      </a:lnTo>
                      <a:lnTo>
                        <a:pt x="463" y="479"/>
                      </a:lnTo>
                      <a:lnTo>
                        <a:pt x="463" y="479"/>
                      </a:lnTo>
                      <a:lnTo>
                        <a:pt x="461" y="479"/>
                      </a:lnTo>
                      <a:lnTo>
                        <a:pt x="461" y="479"/>
                      </a:lnTo>
                      <a:lnTo>
                        <a:pt x="459" y="479"/>
                      </a:lnTo>
                      <a:lnTo>
                        <a:pt x="459" y="479"/>
                      </a:lnTo>
                      <a:lnTo>
                        <a:pt x="459" y="479"/>
                      </a:lnTo>
                      <a:lnTo>
                        <a:pt x="459" y="479"/>
                      </a:lnTo>
                      <a:lnTo>
                        <a:pt x="459" y="477"/>
                      </a:lnTo>
                      <a:lnTo>
                        <a:pt x="457" y="477"/>
                      </a:lnTo>
                      <a:lnTo>
                        <a:pt x="457" y="477"/>
                      </a:lnTo>
                      <a:lnTo>
                        <a:pt x="457" y="477"/>
                      </a:lnTo>
                      <a:lnTo>
                        <a:pt x="457" y="477"/>
                      </a:lnTo>
                      <a:lnTo>
                        <a:pt x="457" y="477"/>
                      </a:lnTo>
                      <a:lnTo>
                        <a:pt x="456" y="477"/>
                      </a:lnTo>
                      <a:lnTo>
                        <a:pt x="456" y="477"/>
                      </a:lnTo>
                      <a:lnTo>
                        <a:pt x="454" y="477"/>
                      </a:lnTo>
                      <a:lnTo>
                        <a:pt x="454" y="475"/>
                      </a:lnTo>
                      <a:lnTo>
                        <a:pt x="454" y="475"/>
                      </a:lnTo>
                      <a:lnTo>
                        <a:pt x="454" y="475"/>
                      </a:lnTo>
                      <a:lnTo>
                        <a:pt x="452" y="475"/>
                      </a:lnTo>
                      <a:lnTo>
                        <a:pt x="452" y="475"/>
                      </a:lnTo>
                      <a:lnTo>
                        <a:pt x="452" y="475"/>
                      </a:lnTo>
                      <a:lnTo>
                        <a:pt x="452" y="475"/>
                      </a:lnTo>
                      <a:lnTo>
                        <a:pt x="452" y="473"/>
                      </a:lnTo>
                      <a:lnTo>
                        <a:pt x="450" y="473"/>
                      </a:lnTo>
                      <a:lnTo>
                        <a:pt x="450" y="473"/>
                      </a:lnTo>
                      <a:lnTo>
                        <a:pt x="450" y="473"/>
                      </a:lnTo>
                      <a:lnTo>
                        <a:pt x="448" y="473"/>
                      </a:lnTo>
                      <a:lnTo>
                        <a:pt x="448" y="473"/>
                      </a:lnTo>
                      <a:lnTo>
                        <a:pt x="448" y="473"/>
                      </a:lnTo>
                      <a:lnTo>
                        <a:pt x="446" y="473"/>
                      </a:lnTo>
                      <a:lnTo>
                        <a:pt x="446" y="471"/>
                      </a:lnTo>
                      <a:lnTo>
                        <a:pt x="446" y="471"/>
                      </a:lnTo>
                      <a:lnTo>
                        <a:pt x="446" y="471"/>
                      </a:lnTo>
                      <a:lnTo>
                        <a:pt x="444" y="471"/>
                      </a:lnTo>
                      <a:lnTo>
                        <a:pt x="444" y="471"/>
                      </a:lnTo>
                      <a:lnTo>
                        <a:pt x="446" y="471"/>
                      </a:lnTo>
                      <a:lnTo>
                        <a:pt x="446" y="469"/>
                      </a:lnTo>
                      <a:lnTo>
                        <a:pt x="444" y="469"/>
                      </a:lnTo>
                      <a:lnTo>
                        <a:pt x="444" y="469"/>
                      </a:lnTo>
                      <a:lnTo>
                        <a:pt x="444" y="469"/>
                      </a:lnTo>
                      <a:lnTo>
                        <a:pt x="444" y="469"/>
                      </a:lnTo>
                      <a:lnTo>
                        <a:pt x="442" y="469"/>
                      </a:lnTo>
                      <a:lnTo>
                        <a:pt x="442" y="469"/>
                      </a:lnTo>
                      <a:lnTo>
                        <a:pt x="442" y="467"/>
                      </a:lnTo>
                      <a:lnTo>
                        <a:pt x="442" y="467"/>
                      </a:lnTo>
                      <a:lnTo>
                        <a:pt x="442" y="466"/>
                      </a:lnTo>
                      <a:lnTo>
                        <a:pt x="442" y="466"/>
                      </a:lnTo>
                      <a:lnTo>
                        <a:pt x="442" y="466"/>
                      </a:lnTo>
                      <a:lnTo>
                        <a:pt x="442" y="464"/>
                      </a:lnTo>
                      <a:lnTo>
                        <a:pt x="442" y="464"/>
                      </a:lnTo>
                      <a:lnTo>
                        <a:pt x="442" y="462"/>
                      </a:lnTo>
                      <a:lnTo>
                        <a:pt x="440" y="462"/>
                      </a:lnTo>
                      <a:lnTo>
                        <a:pt x="440" y="462"/>
                      </a:lnTo>
                      <a:lnTo>
                        <a:pt x="440" y="462"/>
                      </a:lnTo>
                      <a:lnTo>
                        <a:pt x="440" y="460"/>
                      </a:lnTo>
                      <a:lnTo>
                        <a:pt x="440" y="460"/>
                      </a:lnTo>
                      <a:lnTo>
                        <a:pt x="440" y="460"/>
                      </a:lnTo>
                      <a:lnTo>
                        <a:pt x="438" y="460"/>
                      </a:lnTo>
                      <a:lnTo>
                        <a:pt x="438" y="460"/>
                      </a:lnTo>
                      <a:lnTo>
                        <a:pt x="438" y="458"/>
                      </a:lnTo>
                      <a:lnTo>
                        <a:pt x="440" y="458"/>
                      </a:lnTo>
                      <a:lnTo>
                        <a:pt x="440" y="458"/>
                      </a:lnTo>
                      <a:lnTo>
                        <a:pt x="440" y="456"/>
                      </a:lnTo>
                      <a:lnTo>
                        <a:pt x="440" y="456"/>
                      </a:lnTo>
                      <a:lnTo>
                        <a:pt x="438" y="456"/>
                      </a:lnTo>
                      <a:lnTo>
                        <a:pt x="438" y="454"/>
                      </a:lnTo>
                      <a:lnTo>
                        <a:pt x="438" y="454"/>
                      </a:lnTo>
                      <a:lnTo>
                        <a:pt x="438" y="454"/>
                      </a:lnTo>
                      <a:lnTo>
                        <a:pt x="436" y="454"/>
                      </a:lnTo>
                      <a:lnTo>
                        <a:pt x="436" y="452"/>
                      </a:lnTo>
                      <a:lnTo>
                        <a:pt x="438" y="452"/>
                      </a:lnTo>
                      <a:lnTo>
                        <a:pt x="438" y="452"/>
                      </a:lnTo>
                      <a:lnTo>
                        <a:pt x="438" y="452"/>
                      </a:lnTo>
                      <a:lnTo>
                        <a:pt x="438" y="450"/>
                      </a:lnTo>
                      <a:lnTo>
                        <a:pt x="438" y="450"/>
                      </a:lnTo>
                      <a:lnTo>
                        <a:pt x="436" y="450"/>
                      </a:lnTo>
                      <a:lnTo>
                        <a:pt x="436" y="448"/>
                      </a:lnTo>
                      <a:lnTo>
                        <a:pt x="436" y="448"/>
                      </a:lnTo>
                      <a:lnTo>
                        <a:pt x="436" y="446"/>
                      </a:lnTo>
                      <a:lnTo>
                        <a:pt x="436" y="446"/>
                      </a:lnTo>
                      <a:lnTo>
                        <a:pt x="436" y="446"/>
                      </a:lnTo>
                      <a:lnTo>
                        <a:pt x="434" y="446"/>
                      </a:lnTo>
                      <a:lnTo>
                        <a:pt x="434" y="446"/>
                      </a:lnTo>
                      <a:lnTo>
                        <a:pt x="434" y="446"/>
                      </a:lnTo>
                      <a:lnTo>
                        <a:pt x="433" y="446"/>
                      </a:lnTo>
                      <a:lnTo>
                        <a:pt x="433" y="444"/>
                      </a:lnTo>
                      <a:lnTo>
                        <a:pt x="433" y="444"/>
                      </a:lnTo>
                      <a:lnTo>
                        <a:pt x="433" y="444"/>
                      </a:lnTo>
                      <a:lnTo>
                        <a:pt x="433" y="444"/>
                      </a:lnTo>
                      <a:lnTo>
                        <a:pt x="433" y="444"/>
                      </a:lnTo>
                      <a:lnTo>
                        <a:pt x="431" y="444"/>
                      </a:lnTo>
                      <a:lnTo>
                        <a:pt x="431" y="443"/>
                      </a:lnTo>
                      <a:lnTo>
                        <a:pt x="431" y="443"/>
                      </a:lnTo>
                      <a:lnTo>
                        <a:pt x="431" y="443"/>
                      </a:lnTo>
                      <a:lnTo>
                        <a:pt x="431" y="441"/>
                      </a:lnTo>
                      <a:lnTo>
                        <a:pt x="431" y="441"/>
                      </a:lnTo>
                      <a:lnTo>
                        <a:pt x="431" y="441"/>
                      </a:lnTo>
                      <a:lnTo>
                        <a:pt x="431" y="439"/>
                      </a:lnTo>
                      <a:lnTo>
                        <a:pt x="429" y="439"/>
                      </a:lnTo>
                      <a:lnTo>
                        <a:pt x="429" y="439"/>
                      </a:lnTo>
                      <a:lnTo>
                        <a:pt x="429" y="439"/>
                      </a:lnTo>
                      <a:lnTo>
                        <a:pt x="429" y="437"/>
                      </a:lnTo>
                      <a:lnTo>
                        <a:pt x="429" y="437"/>
                      </a:lnTo>
                      <a:lnTo>
                        <a:pt x="427" y="437"/>
                      </a:lnTo>
                      <a:lnTo>
                        <a:pt x="427" y="437"/>
                      </a:lnTo>
                      <a:lnTo>
                        <a:pt x="427" y="437"/>
                      </a:lnTo>
                      <a:lnTo>
                        <a:pt x="427" y="437"/>
                      </a:lnTo>
                      <a:lnTo>
                        <a:pt x="425" y="437"/>
                      </a:lnTo>
                      <a:lnTo>
                        <a:pt x="425" y="435"/>
                      </a:lnTo>
                      <a:lnTo>
                        <a:pt x="425" y="435"/>
                      </a:lnTo>
                      <a:lnTo>
                        <a:pt x="425" y="435"/>
                      </a:lnTo>
                      <a:lnTo>
                        <a:pt x="425" y="435"/>
                      </a:lnTo>
                      <a:lnTo>
                        <a:pt x="425" y="433"/>
                      </a:lnTo>
                      <a:lnTo>
                        <a:pt x="425" y="433"/>
                      </a:lnTo>
                      <a:lnTo>
                        <a:pt x="423" y="433"/>
                      </a:lnTo>
                      <a:lnTo>
                        <a:pt x="423" y="431"/>
                      </a:lnTo>
                      <a:lnTo>
                        <a:pt x="423" y="431"/>
                      </a:lnTo>
                      <a:lnTo>
                        <a:pt x="423" y="429"/>
                      </a:lnTo>
                      <a:lnTo>
                        <a:pt x="423" y="429"/>
                      </a:lnTo>
                      <a:lnTo>
                        <a:pt x="423" y="429"/>
                      </a:lnTo>
                      <a:lnTo>
                        <a:pt x="423" y="429"/>
                      </a:lnTo>
                      <a:lnTo>
                        <a:pt x="421" y="429"/>
                      </a:lnTo>
                      <a:lnTo>
                        <a:pt x="421" y="427"/>
                      </a:lnTo>
                      <a:lnTo>
                        <a:pt x="421" y="427"/>
                      </a:lnTo>
                      <a:lnTo>
                        <a:pt x="421" y="427"/>
                      </a:lnTo>
                      <a:lnTo>
                        <a:pt x="421" y="425"/>
                      </a:lnTo>
                      <a:lnTo>
                        <a:pt x="421" y="425"/>
                      </a:lnTo>
                      <a:lnTo>
                        <a:pt x="421" y="425"/>
                      </a:lnTo>
                      <a:lnTo>
                        <a:pt x="421" y="423"/>
                      </a:lnTo>
                      <a:lnTo>
                        <a:pt x="419" y="423"/>
                      </a:lnTo>
                      <a:lnTo>
                        <a:pt x="419" y="423"/>
                      </a:lnTo>
                      <a:lnTo>
                        <a:pt x="419" y="421"/>
                      </a:lnTo>
                      <a:lnTo>
                        <a:pt x="419" y="421"/>
                      </a:lnTo>
                      <a:lnTo>
                        <a:pt x="419" y="421"/>
                      </a:lnTo>
                      <a:lnTo>
                        <a:pt x="419" y="421"/>
                      </a:lnTo>
                      <a:lnTo>
                        <a:pt x="419" y="421"/>
                      </a:lnTo>
                      <a:lnTo>
                        <a:pt x="419" y="420"/>
                      </a:lnTo>
                      <a:lnTo>
                        <a:pt x="419" y="420"/>
                      </a:lnTo>
                      <a:lnTo>
                        <a:pt x="417" y="420"/>
                      </a:lnTo>
                      <a:lnTo>
                        <a:pt x="417" y="418"/>
                      </a:lnTo>
                      <a:lnTo>
                        <a:pt x="417" y="418"/>
                      </a:lnTo>
                      <a:lnTo>
                        <a:pt x="417" y="416"/>
                      </a:lnTo>
                      <a:lnTo>
                        <a:pt x="417" y="416"/>
                      </a:lnTo>
                      <a:lnTo>
                        <a:pt x="415" y="416"/>
                      </a:lnTo>
                      <a:lnTo>
                        <a:pt x="415" y="416"/>
                      </a:lnTo>
                      <a:lnTo>
                        <a:pt x="415" y="414"/>
                      </a:lnTo>
                      <a:lnTo>
                        <a:pt x="415" y="414"/>
                      </a:lnTo>
                      <a:lnTo>
                        <a:pt x="415" y="414"/>
                      </a:lnTo>
                      <a:lnTo>
                        <a:pt x="415" y="414"/>
                      </a:lnTo>
                      <a:lnTo>
                        <a:pt x="413" y="414"/>
                      </a:lnTo>
                      <a:lnTo>
                        <a:pt x="413" y="412"/>
                      </a:lnTo>
                      <a:lnTo>
                        <a:pt x="413" y="412"/>
                      </a:lnTo>
                      <a:lnTo>
                        <a:pt x="413" y="412"/>
                      </a:lnTo>
                      <a:lnTo>
                        <a:pt x="413" y="412"/>
                      </a:lnTo>
                      <a:lnTo>
                        <a:pt x="411" y="412"/>
                      </a:lnTo>
                      <a:lnTo>
                        <a:pt x="411" y="412"/>
                      </a:lnTo>
                      <a:lnTo>
                        <a:pt x="411" y="412"/>
                      </a:lnTo>
                      <a:lnTo>
                        <a:pt x="411" y="410"/>
                      </a:lnTo>
                      <a:lnTo>
                        <a:pt x="410" y="410"/>
                      </a:lnTo>
                      <a:lnTo>
                        <a:pt x="410" y="410"/>
                      </a:lnTo>
                      <a:lnTo>
                        <a:pt x="410" y="410"/>
                      </a:lnTo>
                      <a:lnTo>
                        <a:pt x="410" y="410"/>
                      </a:lnTo>
                      <a:lnTo>
                        <a:pt x="410" y="408"/>
                      </a:lnTo>
                      <a:lnTo>
                        <a:pt x="408" y="408"/>
                      </a:lnTo>
                      <a:lnTo>
                        <a:pt x="408" y="408"/>
                      </a:lnTo>
                      <a:lnTo>
                        <a:pt x="408" y="408"/>
                      </a:lnTo>
                      <a:lnTo>
                        <a:pt x="408" y="406"/>
                      </a:lnTo>
                      <a:lnTo>
                        <a:pt x="408" y="406"/>
                      </a:lnTo>
                      <a:lnTo>
                        <a:pt x="406" y="406"/>
                      </a:lnTo>
                      <a:lnTo>
                        <a:pt x="406" y="406"/>
                      </a:lnTo>
                      <a:lnTo>
                        <a:pt x="408" y="406"/>
                      </a:lnTo>
                      <a:lnTo>
                        <a:pt x="408" y="404"/>
                      </a:lnTo>
                      <a:lnTo>
                        <a:pt x="406" y="404"/>
                      </a:lnTo>
                      <a:lnTo>
                        <a:pt x="406" y="404"/>
                      </a:lnTo>
                      <a:lnTo>
                        <a:pt x="406" y="404"/>
                      </a:lnTo>
                      <a:lnTo>
                        <a:pt x="404" y="404"/>
                      </a:lnTo>
                      <a:lnTo>
                        <a:pt x="404" y="404"/>
                      </a:lnTo>
                      <a:lnTo>
                        <a:pt x="404" y="404"/>
                      </a:lnTo>
                      <a:lnTo>
                        <a:pt x="404" y="402"/>
                      </a:lnTo>
                      <a:lnTo>
                        <a:pt x="404" y="402"/>
                      </a:lnTo>
                      <a:lnTo>
                        <a:pt x="404" y="404"/>
                      </a:lnTo>
                      <a:lnTo>
                        <a:pt x="402" y="404"/>
                      </a:lnTo>
                      <a:lnTo>
                        <a:pt x="402" y="402"/>
                      </a:lnTo>
                      <a:lnTo>
                        <a:pt x="402" y="402"/>
                      </a:lnTo>
                      <a:lnTo>
                        <a:pt x="402" y="404"/>
                      </a:lnTo>
                      <a:lnTo>
                        <a:pt x="400" y="404"/>
                      </a:lnTo>
                      <a:lnTo>
                        <a:pt x="400" y="404"/>
                      </a:lnTo>
                      <a:lnTo>
                        <a:pt x="400" y="404"/>
                      </a:lnTo>
                      <a:lnTo>
                        <a:pt x="400" y="402"/>
                      </a:lnTo>
                      <a:lnTo>
                        <a:pt x="398" y="402"/>
                      </a:lnTo>
                      <a:lnTo>
                        <a:pt x="398" y="402"/>
                      </a:lnTo>
                      <a:lnTo>
                        <a:pt x="398" y="402"/>
                      </a:lnTo>
                      <a:lnTo>
                        <a:pt x="396" y="402"/>
                      </a:lnTo>
                      <a:lnTo>
                        <a:pt x="396" y="402"/>
                      </a:lnTo>
                      <a:lnTo>
                        <a:pt x="394" y="402"/>
                      </a:lnTo>
                      <a:lnTo>
                        <a:pt x="394" y="402"/>
                      </a:lnTo>
                      <a:lnTo>
                        <a:pt x="394" y="402"/>
                      </a:lnTo>
                      <a:lnTo>
                        <a:pt x="392" y="402"/>
                      </a:lnTo>
                      <a:lnTo>
                        <a:pt x="392" y="402"/>
                      </a:lnTo>
                      <a:lnTo>
                        <a:pt x="392" y="402"/>
                      </a:lnTo>
                      <a:lnTo>
                        <a:pt x="392" y="402"/>
                      </a:lnTo>
                      <a:lnTo>
                        <a:pt x="390" y="402"/>
                      </a:lnTo>
                      <a:lnTo>
                        <a:pt x="390" y="402"/>
                      </a:lnTo>
                      <a:lnTo>
                        <a:pt x="390" y="400"/>
                      </a:lnTo>
                      <a:lnTo>
                        <a:pt x="389" y="400"/>
                      </a:lnTo>
                      <a:lnTo>
                        <a:pt x="389" y="400"/>
                      </a:lnTo>
                      <a:lnTo>
                        <a:pt x="389" y="402"/>
                      </a:lnTo>
                      <a:lnTo>
                        <a:pt x="389" y="402"/>
                      </a:lnTo>
                      <a:lnTo>
                        <a:pt x="389" y="402"/>
                      </a:lnTo>
                      <a:lnTo>
                        <a:pt x="389" y="404"/>
                      </a:lnTo>
                      <a:lnTo>
                        <a:pt x="387" y="404"/>
                      </a:lnTo>
                      <a:lnTo>
                        <a:pt x="387" y="402"/>
                      </a:lnTo>
                      <a:lnTo>
                        <a:pt x="387" y="402"/>
                      </a:lnTo>
                      <a:lnTo>
                        <a:pt x="387" y="402"/>
                      </a:lnTo>
                      <a:lnTo>
                        <a:pt x="387" y="404"/>
                      </a:lnTo>
                      <a:lnTo>
                        <a:pt x="385" y="404"/>
                      </a:lnTo>
                      <a:lnTo>
                        <a:pt x="385" y="404"/>
                      </a:lnTo>
                      <a:lnTo>
                        <a:pt x="383" y="404"/>
                      </a:lnTo>
                      <a:lnTo>
                        <a:pt x="383" y="404"/>
                      </a:lnTo>
                      <a:lnTo>
                        <a:pt x="383" y="404"/>
                      </a:lnTo>
                      <a:lnTo>
                        <a:pt x="383" y="404"/>
                      </a:lnTo>
                      <a:lnTo>
                        <a:pt x="383" y="404"/>
                      </a:lnTo>
                      <a:lnTo>
                        <a:pt x="383" y="406"/>
                      </a:lnTo>
                      <a:lnTo>
                        <a:pt x="381" y="406"/>
                      </a:lnTo>
                      <a:lnTo>
                        <a:pt x="381" y="406"/>
                      </a:lnTo>
                      <a:lnTo>
                        <a:pt x="381" y="408"/>
                      </a:lnTo>
                      <a:lnTo>
                        <a:pt x="381" y="408"/>
                      </a:lnTo>
                      <a:lnTo>
                        <a:pt x="381" y="408"/>
                      </a:lnTo>
                      <a:lnTo>
                        <a:pt x="381" y="410"/>
                      </a:lnTo>
                      <a:lnTo>
                        <a:pt x="381" y="410"/>
                      </a:lnTo>
                      <a:lnTo>
                        <a:pt x="381" y="410"/>
                      </a:lnTo>
                      <a:lnTo>
                        <a:pt x="381" y="412"/>
                      </a:lnTo>
                      <a:lnTo>
                        <a:pt x="381" y="412"/>
                      </a:lnTo>
                      <a:lnTo>
                        <a:pt x="379" y="412"/>
                      </a:lnTo>
                      <a:lnTo>
                        <a:pt x="379" y="412"/>
                      </a:lnTo>
                      <a:lnTo>
                        <a:pt x="379" y="414"/>
                      </a:lnTo>
                      <a:lnTo>
                        <a:pt x="379" y="414"/>
                      </a:lnTo>
                      <a:lnTo>
                        <a:pt x="379" y="414"/>
                      </a:lnTo>
                      <a:lnTo>
                        <a:pt x="379" y="416"/>
                      </a:lnTo>
                      <a:lnTo>
                        <a:pt x="377" y="416"/>
                      </a:lnTo>
                      <a:lnTo>
                        <a:pt x="377" y="416"/>
                      </a:lnTo>
                      <a:lnTo>
                        <a:pt x="377" y="416"/>
                      </a:lnTo>
                      <a:lnTo>
                        <a:pt x="377" y="416"/>
                      </a:lnTo>
                      <a:lnTo>
                        <a:pt x="377" y="418"/>
                      </a:lnTo>
                      <a:lnTo>
                        <a:pt x="375" y="418"/>
                      </a:lnTo>
                      <a:lnTo>
                        <a:pt x="375" y="418"/>
                      </a:lnTo>
                      <a:lnTo>
                        <a:pt x="375" y="420"/>
                      </a:lnTo>
                      <a:lnTo>
                        <a:pt x="375" y="420"/>
                      </a:lnTo>
                      <a:lnTo>
                        <a:pt x="373" y="420"/>
                      </a:lnTo>
                      <a:lnTo>
                        <a:pt x="373" y="420"/>
                      </a:lnTo>
                      <a:lnTo>
                        <a:pt x="373" y="420"/>
                      </a:lnTo>
                      <a:lnTo>
                        <a:pt x="371" y="420"/>
                      </a:lnTo>
                      <a:lnTo>
                        <a:pt x="371" y="420"/>
                      </a:lnTo>
                      <a:lnTo>
                        <a:pt x="371" y="418"/>
                      </a:lnTo>
                      <a:lnTo>
                        <a:pt x="371" y="418"/>
                      </a:lnTo>
                      <a:lnTo>
                        <a:pt x="369" y="418"/>
                      </a:lnTo>
                      <a:lnTo>
                        <a:pt x="369" y="418"/>
                      </a:lnTo>
                      <a:lnTo>
                        <a:pt x="369" y="418"/>
                      </a:lnTo>
                      <a:lnTo>
                        <a:pt x="367" y="418"/>
                      </a:lnTo>
                      <a:lnTo>
                        <a:pt x="367" y="416"/>
                      </a:lnTo>
                      <a:lnTo>
                        <a:pt x="367" y="416"/>
                      </a:lnTo>
                      <a:lnTo>
                        <a:pt x="367" y="416"/>
                      </a:lnTo>
                      <a:lnTo>
                        <a:pt x="367" y="416"/>
                      </a:lnTo>
                      <a:lnTo>
                        <a:pt x="366" y="416"/>
                      </a:lnTo>
                      <a:lnTo>
                        <a:pt x="366" y="416"/>
                      </a:lnTo>
                      <a:lnTo>
                        <a:pt x="366" y="416"/>
                      </a:lnTo>
                      <a:lnTo>
                        <a:pt x="366" y="414"/>
                      </a:lnTo>
                      <a:lnTo>
                        <a:pt x="364" y="414"/>
                      </a:lnTo>
                      <a:lnTo>
                        <a:pt x="364" y="414"/>
                      </a:lnTo>
                      <a:lnTo>
                        <a:pt x="364" y="414"/>
                      </a:lnTo>
                      <a:lnTo>
                        <a:pt x="362" y="414"/>
                      </a:lnTo>
                      <a:lnTo>
                        <a:pt x="362" y="412"/>
                      </a:lnTo>
                      <a:lnTo>
                        <a:pt x="362" y="412"/>
                      </a:lnTo>
                      <a:lnTo>
                        <a:pt x="362" y="412"/>
                      </a:lnTo>
                      <a:lnTo>
                        <a:pt x="360" y="412"/>
                      </a:lnTo>
                      <a:lnTo>
                        <a:pt x="360" y="412"/>
                      </a:lnTo>
                      <a:lnTo>
                        <a:pt x="360" y="412"/>
                      </a:lnTo>
                      <a:lnTo>
                        <a:pt x="360" y="412"/>
                      </a:lnTo>
                      <a:lnTo>
                        <a:pt x="358" y="412"/>
                      </a:lnTo>
                      <a:lnTo>
                        <a:pt x="358" y="412"/>
                      </a:lnTo>
                      <a:lnTo>
                        <a:pt x="358" y="412"/>
                      </a:lnTo>
                      <a:lnTo>
                        <a:pt x="356" y="412"/>
                      </a:lnTo>
                      <a:lnTo>
                        <a:pt x="356" y="410"/>
                      </a:lnTo>
                      <a:lnTo>
                        <a:pt x="356" y="410"/>
                      </a:lnTo>
                      <a:lnTo>
                        <a:pt x="356" y="410"/>
                      </a:lnTo>
                      <a:lnTo>
                        <a:pt x="356" y="408"/>
                      </a:lnTo>
                      <a:lnTo>
                        <a:pt x="356" y="408"/>
                      </a:lnTo>
                      <a:lnTo>
                        <a:pt x="354" y="408"/>
                      </a:lnTo>
                      <a:lnTo>
                        <a:pt x="354" y="408"/>
                      </a:lnTo>
                      <a:lnTo>
                        <a:pt x="354" y="408"/>
                      </a:lnTo>
                      <a:lnTo>
                        <a:pt x="354" y="408"/>
                      </a:lnTo>
                      <a:lnTo>
                        <a:pt x="354" y="406"/>
                      </a:lnTo>
                      <a:lnTo>
                        <a:pt x="352" y="406"/>
                      </a:lnTo>
                      <a:lnTo>
                        <a:pt x="352" y="406"/>
                      </a:lnTo>
                      <a:lnTo>
                        <a:pt x="352" y="406"/>
                      </a:lnTo>
                      <a:lnTo>
                        <a:pt x="350" y="406"/>
                      </a:lnTo>
                      <a:lnTo>
                        <a:pt x="350" y="404"/>
                      </a:lnTo>
                      <a:lnTo>
                        <a:pt x="350" y="404"/>
                      </a:lnTo>
                      <a:lnTo>
                        <a:pt x="350" y="404"/>
                      </a:lnTo>
                      <a:lnTo>
                        <a:pt x="350" y="404"/>
                      </a:lnTo>
                      <a:lnTo>
                        <a:pt x="350" y="404"/>
                      </a:lnTo>
                      <a:lnTo>
                        <a:pt x="350" y="402"/>
                      </a:lnTo>
                      <a:lnTo>
                        <a:pt x="350" y="402"/>
                      </a:lnTo>
                      <a:lnTo>
                        <a:pt x="348" y="402"/>
                      </a:lnTo>
                      <a:lnTo>
                        <a:pt x="348" y="400"/>
                      </a:lnTo>
                      <a:lnTo>
                        <a:pt x="348" y="400"/>
                      </a:lnTo>
                      <a:lnTo>
                        <a:pt x="348" y="400"/>
                      </a:lnTo>
                      <a:lnTo>
                        <a:pt x="348" y="398"/>
                      </a:lnTo>
                      <a:lnTo>
                        <a:pt x="348" y="398"/>
                      </a:lnTo>
                      <a:lnTo>
                        <a:pt x="346" y="398"/>
                      </a:lnTo>
                      <a:lnTo>
                        <a:pt x="346" y="397"/>
                      </a:lnTo>
                      <a:lnTo>
                        <a:pt x="346" y="397"/>
                      </a:lnTo>
                      <a:lnTo>
                        <a:pt x="348" y="397"/>
                      </a:lnTo>
                      <a:lnTo>
                        <a:pt x="348" y="397"/>
                      </a:lnTo>
                      <a:lnTo>
                        <a:pt x="348" y="395"/>
                      </a:lnTo>
                      <a:lnTo>
                        <a:pt x="346" y="395"/>
                      </a:lnTo>
                      <a:lnTo>
                        <a:pt x="346" y="395"/>
                      </a:lnTo>
                      <a:lnTo>
                        <a:pt x="346" y="393"/>
                      </a:lnTo>
                      <a:lnTo>
                        <a:pt x="346" y="393"/>
                      </a:lnTo>
                      <a:lnTo>
                        <a:pt x="346" y="393"/>
                      </a:lnTo>
                      <a:lnTo>
                        <a:pt x="346" y="393"/>
                      </a:lnTo>
                      <a:lnTo>
                        <a:pt x="346" y="391"/>
                      </a:lnTo>
                      <a:lnTo>
                        <a:pt x="345" y="391"/>
                      </a:lnTo>
                      <a:lnTo>
                        <a:pt x="345" y="391"/>
                      </a:lnTo>
                      <a:lnTo>
                        <a:pt x="345" y="389"/>
                      </a:lnTo>
                      <a:lnTo>
                        <a:pt x="345" y="389"/>
                      </a:lnTo>
                      <a:lnTo>
                        <a:pt x="345" y="389"/>
                      </a:lnTo>
                      <a:lnTo>
                        <a:pt x="345" y="389"/>
                      </a:lnTo>
                      <a:lnTo>
                        <a:pt x="345" y="387"/>
                      </a:lnTo>
                      <a:lnTo>
                        <a:pt x="345" y="387"/>
                      </a:lnTo>
                      <a:lnTo>
                        <a:pt x="345" y="387"/>
                      </a:lnTo>
                      <a:lnTo>
                        <a:pt x="343" y="387"/>
                      </a:lnTo>
                      <a:lnTo>
                        <a:pt x="343" y="385"/>
                      </a:lnTo>
                      <a:lnTo>
                        <a:pt x="343" y="385"/>
                      </a:lnTo>
                      <a:lnTo>
                        <a:pt x="343" y="385"/>
                      </a:lnTo>
                      <a:lnTo>
                        <a:pt x="341" y="385"/>
                      </a:lnTo>
                      <a:lnTo>
                        <a:pt x="341" y="383"/>
                      </a:lnTo>
                      <a:lnTo>
                        <a:pt x="341" y="383"/>
                      </a:lnTo>
                      <a:lnTo>
                        <a:pt x="341" y="383"/>
                      </a:lnTo>
                      <a:lnTo>
                        <a:pt x="341" y="383"/>
                      </a:lnTo>
                      <a:lnTo>
                        <a:pt x="339" y="383"/>
                      </a:lnTo>
                      <a:lnTo>
                        <a:pt x="339" y="381"/>
                      </a:lnTo>
                      <a:lnTo>
                        <a:pt x="339" y="381"/>
                      </a:lnTo>
                      <a:lnTo>
                        <a:pt x="339" y="381"/>
                      </a:lnTo>
                      <a:lnTo>
                        <a:pt x="337" y="381"/>
                      </a:lnTo>
                      <a:lnTo>
                        <a:pt x="337" y="381"/>
                      </a:lnTo>
                      <a:lnTo>
                        <a:pt x="337" y="381"/>
                      </a:lnTo>
                      <a:lnTo>
                        <a:pt x="335" y="381"/>
                      </a:lnTo>
                      <a:lnTo>
                        <a:pt x="335" y="381"/>
                      </a:lnTo>
                      <a:lnTo>
                        <a:pt x="335" y="381"/>
                      </a:lnTo>
                      <a:lnTo>
                        <a:pt x="335" y="379"/>
                      </a:lnTo>
                      <a:lnTo>
                        <a:pt x="335" y="379"/>
                      </a:lnTo>
                      <a:lnTo>
                        <a:pt x="335" y="379"/>
                      </a:lnTo>
                      <a:lnTo>
                        <a:pt x="333" y="379"/>
                      </a:lnTo>
                      <a:lnTo>
                        <a:pt x="333" y="379"/>
                      </a:lnTo>
                      <a:lnTo>
                        <a:pt x="333" y="377"/>
                      </a:lnTo>
                      <a:lnTo>
                        <a:pt x="333" y="377"/>
                      </a:lnTo>
                      <a:lnTo>
                        <a:pt x="333" y="377"/>
                      </a:lnTo>
                      <a:lnTo>
                        <a:pt x="333" y="375"/>
                      </a:lnTo>
                      <a:lnTo>
                        <a:pt x="331" y="375"/>
                      </a:lnTo>
                      <a:lnTo>
                        <a:pt x="331" y="375"/>
                      </a:lnTo>
                      <a:lnTo>
                        <a:pt x="331" y="375"/>
                      </a:lnTo>
                      <a:lnTo>
                        <a:pt x="329" y="375"/>
                      </a:lnTo>
                      <a:lnTo>
                        <a:pt x="329" y="374"/>
                      </a:lnTo>
                      <a:lnTo>
                        <a:pt x="329" y="374"/>
                      </a:lnTo>
                      <a:lnTo>
                        <a:pt x="329" y="374"/>
                      </a:lnTo>
                      <a:lnTo>
                        <a:pt x="329" y="374"/>
                      </a:lnTo>
                      <a:lnTo>
                        <a:pt x="327" y="374"/>
                      </a:lnTo>
                      <a:lnTo>
                        <a:pt x="327" y="374"/>
                      </a:lnTo>
                      <a:lnTo>
                        <a:pt x="327" y="372"/>
                      </a:lnTo>
                      <a:lnTo>
                        <a:pt x="327" y="372"/>
                      </a:lnTo>
                      <a:lnTo>
                        <a:pt x="327" y="372"/>
                      </a:lnTo>
                      <a:lnTo>
                        <a:pt x="327" y="372"/>
                      </a:lnTo>
                      <a:lnTo>
                        <a:pt x="325" y="372"/>
                      </a:lnTo>
                      <a:lnTo>
                        <a:pt x="325" y="370"/>
                      </a:lnTo>
                      <a:lnTo>
                        <a:pt x="325" y="370"/>
                      </a:lnTo>
                      <a:lnTo>
                        <a:pt x="323" y="370"/>
                      </a:lnTo>
                      <a:lnTo>
                        <a:pt x="323" y="370"/>
                      </a:lnTo>
                      <a:lnTo>
                        <a:pt x="323" y="370"/>
                      </a:lnTo>
                      <a:lnTo>
                        <a:pt x="323" y="370"/>
                      </a:lnTo>
                      <a:lnTo>
                        <a:pt x="322" y="370"/>
                      </a:lnTo>
                      <a:lnTo>
                        <a:pt x="322" y="368"/>
                      </a:lnTo>
                      <a:lnTo>
                        <a:pt x="322" y="368"/>
                      </a:lnTo>
                      <a:lnTo>
                        <a:pt x="322" y="368"/>
                      </a:lnTo>
                      <a:lnTo>
                        <a:pt x="322" y="368"/>
                      </a:lnTo>
                      <a:lnTo>
                        <a:pt x="322" y="366"/>
                      </a:lnTo>
                      <a:lnTo>
                        <a:pt x="320" y="366"/>
                      </a:lnTo>
                      <a:lnTo>
                        <a:pt x="320" y="366"/>
                      </a:lnTo>
                      <a:lnTo>
                        <a:pt x="320" y="364"/>
                      </a:lnTo>
                      <a:lnTo>
                        <a:pt x="320" y="364"/>
                      </a:lnTo>
                      <a:lnTo>
                        <a:pt x="320" y="364"/>
                      </a:lnTo>
                      <a:lnTo>
                        <a:pt x="320" y="364"/>
                      </a:lnTo>
                      <a:lnTo>
                        <a:pt x="318" y="364"/>
                      </a:lnTo>
                      <a:lnTo>
                        <a:pt x="318" y="362"/>
                      </a:lnTo>
                      <a:lnTo>
                        <a:pt x="318" y="362"/>
                      </a:lnTo>
                      <a:lnTo>
                        <a:pt x="318" y="362"/>
                      </a:lnTo>
                      <a:lnTo>
                        <a:pt x="316" y="362"/>
                      </a:lnTo>
                      <a:lnTo>
                        <a:pt x="316" y="362"/>
                      </a:lnTo>
                      <a:lnTo>
                        <a:pt x="316" y="362"/>
                      </a:lnTo>
                      <a:lnTo>
                        <a:pt x="314" y="362"/>
                      </a:lnTo>
                      <a:lnTo>
                        <a:pt x="314" y="362"/>
                      </a:lnTo>
                      <a:lnTo>
                        <a:pt x="314" y="362"/>
                      </a:lnTo>
                      <a:lnTo>
                        <a:pt x="312" y="362"/>
                      </a:lnTo>
                      <a:lnTo>
                        <a:pt x="312" y="362"/>
                      </a:lnTo>
                      <a:lnTo>
                        <a:pt x="312" y="362"/>
                      </a:lnTo>
                      <a:lnTo>
                        <a:pt x="310" y="362"/>
                      </a:lnTo>
                      <a:lnTo>
                        <a:pt x="310" y="362"/>
                      </a:lnTo>
                      <a:lnTo>
                        <a:pt x="308" y="362"/>
                      </a:lnTo>
                      <a:lnTo>
                        <a:pt x="308" y="362"/>
                      </a:lnTo>
                      <a:lnTo>
                        <a:pt x="308" y="362"/>
                      </a:lnTo>
                      <a:lnTo>
                        <a:pt x="306" y="362"/>
                      </a:lnTo>
                      <a:lnTo>
                        <a:pt x="306" y="362"/>
                      </a:lnTo>
                      <a:lnTo>
                        <a:pt x="306" y="362"/>
                      </a:lnTo>
                      <a:lnTo>
                        <a:pt x="304" y="362"/>
                      </a:lnTo>
                      <a:lnTo>
                        <a:pt x="304" y="362"/>
                      </a:lnTo>
                      <a:lnTo>
                        <a:pt x="302" y="362"/>
                      </a:lnTo>
                      <a:lnTo>
                        <a:pt x="302" y="362"/>
                      </a:lnTo>
                      <a:lnTo>
                        <a:pt x="302" y="362"/>
                      </a:lnTo>
                      <a:lnTo>
                        <a:pt x="301" y="362"/>
                      </a:lnTo>
                      <a:lnTo>
                        <a:pt x="301" y="362"/>
                      </a:lnTo>
                      <a:lnTo>
                        <a:pt x="301" y="362"/>
                      </a:lnTo>
                      <a:lnTo>
                        <a:pt x="299" y="362"/>
                      </a:lnTo>
                      <a:lnTo>
                        <a:pt x="299" y="362"/>
                      </a:lnTo>
                      <a:lnTo>
                        <a:pt x="297" y="362"/>
                      </a:lnTo>
                      <a:lnTo>
                        <a:pt x="297" y="362"/>
                      </a:lnTo>
                      <a:lnTo>
                        <a:pt x="297" y="362"/>
                      </a:lnTo>
                      <a:lnTo>
                        <a:pt x="295" y="362"/>
                      </a:lnTo>
                      <a:lnTo>
                        <a:pt x="295" y="362"/>
                      </a:lnTo>
                      <a:lnTo>
                        <a:pt x="295" y="362"/>
                      </a:lnTo>
                      <a:lnTo>
                        <a:pt x="293" y="362"/>
                      </a:lnTo>
                      <a:lnTo>
                        <a:pt x="293" y="362"/>
                      </a:lnTo>
                      <a:lnTo>
                        <a:pt x="291" y="362"/>
                      </a:lnTo>
                      <a:lnTo>
                        <a:pt x="291" y="362"/>
                      </a:lnTo>
                      <a:lnTo>
                        <a:pt x="291" y="362"/>
                      </a:lnTo>
                      <a:lnTo>
                        <a:pt x="289" y="362"/>
                      </a:lnTo>
                      <a:lnTo>
                        <a:pt x="289" y="362"/>
                      </a:lnTo>
                      <a:lnTo>
                        <a:pt x="287" y="362"/>
                      </a:lnTo>
                      <a:lnTo>
                        <a:pt x="287" y="362"/>
                      </a:lnTo>
                      <a:lnTo>
                        <a:pt x="287" y="362"/>
                      </a:lnTo>
                      <a:lnTo>
                        <a:pt x="287" y="362"/>
                      </a:lnTo>
                      <a:lnTo>
                        <a:pt x="287" y="364"/>
                      </a:lnTo>
                      <a:lnTo>
                        <a:pt x="287" y="364"/>
                      </a:lnTo>
                      <a:lnTo>
                        <a:pt x="287" y="364"/>
                      </a:lnTo>
                      <a:lnTo>
                        <a:pt x="287" y="366"/>
                      </a:lnTo>
                      <a:lnTo>
                        <a:pt x="287" y="366"/>
                      </a:lnTo>
                      <a:lnTo>
                        <a:pt x="287" y="368"/>
                      </a:lnTo>
                      <a:lnTo>
                        <a:pt x="287" y="368"/>
                      </a:lnTo>
                      <a:lnTo>
                        <a:pt x="287" y="370"/>
                      </a:lnTo>
                      <a:lnTo>
                        <a:pt x="287" y="370"/>
                      </a:lnTo>
                      <a:lnTo>
                        <a:pt x="287" y="372"/>
                      </a:lnTo>
                      <a:lnTo>
                        <a:pt x="285" y="372"/>
                      </a:lnTo>
                      <a:lnTo>
                        <a:pt x="285" y="372"/>
                      </a:lnTo>
                      <a:lnTo>
                        <a:pt x="285" y="372"/>
                      </a:lnTo>
                      <a:lnTo>
                        <a:pt x="283" y="372"/>
                      </a:lnTo>
                      <a:lnTo>
                        <a:pt x="283" y="372"/>
                      </a:lnTo>
                      <a:lnTo>
                        <a:pt x="281" y="372"/>
                      </a:lnTo>
                      <a:lnTo>
                        <a:pt x="281" y="372"/>
                      </a:lnTo>
                      <a:lnTo>
                        <a:pt x="281" y="372"/>
                      </a:lnTo>
                      <a:lnTo>
                        <a:pt x="279" y="372"/>
                      </a:lnTo>
                      <a:lnTo>
                        <a:pt x="279" y="372"/>
                      </a:lnTo>
                      <a:lnTo>
                        <a:pt x="279" y="372"/>
                      </a:lnTo>
                      <a:lnTo>
                        <a:pt x="278" y="372"/>
                      </a:lnTo>
                      <a:lnTo>
                        <a:pt x="278" y="372"/>
                      </a:lnTo>
                      <a:lnTo>
                        <a:pt x="276" y="372"/>
                      </a:lnTo>
                      <a:lnTo>
                        <a:pt x="276" y="372"/>
                      </a:lnTo>
                      <a:lnTo>
                        <a:pt x="276" y="372"/>
                      </a:lnTo>
                      <a:lnTo>
                        <a:pt x="274" y="372"/>
                      </a:lnTo>
                      <a:lnTo>
                        <a:pt x="274" y="372"/>
                      </a:lnTo>
                      <a:lnTo>
                        <a:pt x="274" y="372"/>
                      </a:lnTo>
                      <a:lnTo>
                        <a:pt x="272" y="372"/>
                      </a:lnTo>
                      <a:lnTo>
                        <a:pt x="272" y="372"/>
                      </a:lnTo>
                      <a:lnTo>
                        <a:pt x="270" y="372"/>
                      </a:lnTo>
                      <a:lnTo>
                        <a:pt x="270" y="372"/>
                      </a:lnTo>
                      <a:lnTo>
                        <a:pt x="270" y="372"/>
                      </a:lnTo>
                      <a:lnTo>
                        <a:pt x="268" y="372"/>
                      </a:lnTo>
                      <a:lnTo>
                        <a:pt x="268" y="372"/>
                      </a:lnTo>
                      <a:lnTo>
                        <a:pt x="268" y="372"/>
                      </a:lnTo>
                      <a:lnTo>
                        <a:pt x="266" y="372"/>
                      </a:lnTo>
                      <a:lnTo>
                        <a:pt x="266" y="372"/>
                      </a:lnTo>
                      <a:lnTo>
                        <a:pt x="264" y="372"/>
                      </a:lnTo>
                      <a:lnTo>
                        <a:pt x="264" y="372"/>
                      </a:lnTo>
                      <a:lnTo>
                        <a:pt x="264" y="372"/>
                      </a:lnTo>
                      <a:lnTo>
                        <a:pt x="262" y="372"/>
                      </a:lnTo>
                      <a:lnTo>
                        <a:pt x="262" y="372"/>
                      </a:lnTo>
                      <a:lnTo>
                        <a:pt x="260" y="372"/>
                      </a:lnTo>
                      <a:lnTo>
                        <a:pt x="260" y="372"/>
                      </a:lnTo>
                      <a:lnTo>
                        <a:pt x="260" y="372"/>
                      </a:lnTo>
                      <a:lnTo>
                        <a:pt x="258" y="372"/>
                      </a:lnTo>
                      <a:lnTo>
                        <a:pt x="258" y="372"/>
                      </a:lnTo>
                      <a:lnTo>
                        <a:pt x="258" y="372"/>
                      </a:lnTo>
                      <a:lnTo>
                        <a:pt x="256" y="372"/>
                      </a:lnTo>
                      <a:lnTo>
                        <a:pt x="256" y="372"/>
                      </a:lnTo>
                      <a:lnTo>
                        <a:pt x="255" y="372"/>
                      </a:lnTo>
                      <a:lnTo>
                        <a:pt x="255" y="372"/>
                      </a:lnTo>
                      <a:lnTo>
                        <a:pt x="255" y="372"/>
                      </a:lnTo>
                      <a:lnTo>
                        <a:pt x="253" y="372"/>
                      </a:lnTo>
                      <a:lnTo>
                        <a:pt x="253" y="372"/>
                      </a:lnTo>
                      <a:lnTo>
                        <a:pt x="253" y="372"/>
                      </a:lnTo>
                      <a:lnTo>
                        <a:pt x="251" y="372"/>
                      </a:lnTo>
                      <a:lnTo>
                        <a:pt x="251" y="372"/>
                      </a:lnTo>
                      <a:lnTo>
                        <a:pt x="249" y="372"/>
                      </a:lnTo>
                      <a:lnTo>
                        <a:pt x="249" y="372"/>
                      </a:lnTo>
                      <a:lnTo>
                        <a:pt x="249" y="372"/>
                      </a:lnTo>
                      <a:lnTo>
                        <a:pt x="247" y="372"/>
                      </a:lnTo>
                      <a:lnTo>
                        <a:pt x="247" y="372"/>
                      </a:lnTo>
                      <a:lnTo>
                        <a:pt x="247" y="372"/>
                      </a:lnTo>
                      <a:lnTo>
                        <a:pt x="245" y="372"/>
                      </a:lnTo>
                      <a:lnTo>
                        <a:pt x="245" y="372"/>
                      </a:lnTo>
                      <a:lnTo>
                        <a:pt x="243" y="372"/>
                      </a:lnTo>
                      <a:lnTo>
                        <a:pt x="243" y="372"/>
                      </a:lnTo>
                      <a:lnTo>
                        <a:pt x="243" y="372"/>
                      </a:lnTo>
                      <a:lnTo>
                        <a:pt x="241" y="372"/>
                      </a:lnTo>
                      <a:lnTo>
                        <a:pt x="241" y="372"/>
                      </a:lnTo>
                      <a:lnTo>
                        <a:pt x="241" y="372"/>
                      </a:lnTo>
                      <a:lnTo>
                        <a:pt x="239" y="372"/>
                      </a:lnTo>
                      <a:lnTo>
                        <a:pt x="239" y="372"/>
                      </a:lnTo>
                      <a:lnTo>
                        <a:pt x="237" y="372"/>
                      </a:lnTo>
                      <a:lnTo>
                        <a:pt x="237" y="372"/>
                      </a:lnTo>
                      <a:lnTo>
                        <a:pt x="237" y="372"/>
                      </a:lnTo>
                      <a:lnTo>
                        <a:pt x="235" y="372"/>
                      </a:lnTo>
                      <a:lnTo>
                        <a:pt x="235" y="370"/>
                      </a:lnTo>
                      <a:lnTo>
                        <a:pt x="235" y="370"/>
                      </a:lnTo>
                      <a:lnTo>
                        <a:pt x="235" y="370"/>
                      </a:lnTo>
                      <a:lnTo>
                        <a:pt x="234" y="370"/>
                      </a:lnTo>
                      <a:lnTo>
                        <a:pt x="234" y="370"/>
                      </a:lnTo>
                      <a:lnTo>
                        <a:pt x="234" y="370"/>
                      </a:lnTo>
                      <a:lnTo>
                        <a:pt x="232" y="370"/>
                      </a:lnTo>
                      <a:lnTo>
                        <a:pt x="232" y="370"/>
                      </a:lnTo>
                      <a:lnTo>
                        <a:pt x="232" y="370"/>
                      </a:lnTo>
                      <a:lnTo>
                        <a:pt x="232" y="368"/>
                      </a:lnTo>
                      <a:lnTo>
                        <a:pt x="230" y="368"/>
                      </a:lnTo>
                      <a:lnTo>
                        <a:pt x="230" y="368"/>
                      </a:lnTo>
                      <a:lnTo>
                        <a:pt x="228" y="368"/>
                      </a:lnTo>
                      <a:lnTo>
                        <a:pt x="228" y="368"/>
                      </a:lnTo>
                      <a:lnTo>
                        <a:pt x="228" y="368"/>
                      </a:lnTo>
                      <a:lnTo>
                        <a:pt x="228" y="368"/>
                      </a:lnTo>
                      <a:lnTo>
                        <a:pt x="226" y="368"/>
                      </a:lnTo>
                      <a:lnTo>
                        <a:pt x="226" y="366"/>
                      </a:lnTo>
                      <a:lnTo>
                        <a:pt x="226" y="366"/>
                      </a:lnTo>
                      <a:lnTo>
                        <a:pt x="226" y="366"/>
                      </a:lnTo>
                      <a:lnTo>
                        <a:pt x="224" y="366"/>
                      </a:lnTo>
                      <a:lnTo>
                        <a:pt x="224" y="366"/>
                      </a:lnTo>
                      <a:lnTo>
                        <a:pt x="224" y="366"/>
                      </a:lnTo>
                      <a:lnTo>
                        <a:pt x="222" y="366"/>
                      </a:lnTo>
                      <a:lnTo>
                        <a:pt x="222" y="366"/>
                      </a:lnTo>
                      <a:lnTo>
                        <a:pt x="222" y="366"/>
                      </a:lnTo>
                      <a:lnTo>
                        <a:pt x="222" y="364"/>
                      </a:lnTo>
                      <a:lnTo>
                        <a:pt x="220" y="364"/>
                      </a:lnTo>
                      <a:lnTo>
                        <a:pt x="220" y="364"/>
                      </a:lnTo>
                      <a:lnTo>
                        <a:pt x="220" y="364"/>
                      </a:lnTo>
                      <a:lnTo>
                        <a:pt x="220" y="364"/>
                      </a:lnTo>
                      <a:lnTo>
                        <a:pt x="218" y="364"/>
                      </a:lnTo>
                      <a:lnTo>
                        <a:pt x="218" y="364"/>
                      </a:lnTo>
                      <a:lnTo>
                        <a:pt x="216" y="364"/>
                      </a:lnTo>
                      <a:lnTo>
                        <a:pt x="216" y="364"/>
                      </a:lnTo>
                      <a:lnTo>
                        <a:pt x="216" y="364"/>
                      </a:lnTo>
                      <a:lnTo>
                        <a:pt x="216" y="364"/>
                      </a:lnTo>
                      <a:lnTo>
                        <a:pt x="214" y="364"/>
                      </a:lnTo>
                      <a:lnTo>
                        <a:pt x="214" y="362"/>
                      </a:lnTo>
                      <a:lnTo>
                        <a:pt x="214" y="362"/>
                      </a:lnTo>
                      <a:lnTo>
                        <a:pt x="214" y="362"/>
                      </a:lnTo>
                      <a:lnTo>
                        <a:pt x="212" y="362"/>
                      </a:lnTo>
                      <a:lnTo>
                        <a:pt x="212" y="362"/>
                      </a:lnTo>
                      <a:lnTo>
                        <a:pt x="212" y="362"/>
                      </a:lnTo>
                      <a:lnTo>
                        <a:pt x="211" y="362"/>
                      </a:lnTo>
                      <a:lnTo>
                        <a:pt x="211" y="362"/>
                      </a:lnTo>
                      <a:lnTo>
                        <a:pt x="211" y="360"/>
                      </a:lnTo>
                      <a:lnTo>
                        <a:pt x="211" y="360"/>
                      </a:lnTo>
                      <a:lnTo>
                        <a:pt x="209" y="360"/>
                      </a:lnTo>
                      <a:lnTo>
                        <a:pt x="209" y="360"/>
                      </a:lnTo>
                      <a:lnTo>
                        <a:pt x="209" y="360"/>
                      </a:lnTo>
                      <a:lnTo>
                        <a:pt x="209" y="360"/>
                      </a:lnTo>
                      <a:lnTo>
                        <a:pt x="207" y="360"/>
                      </a:lnTo>
                      <a:lnTo>
                        <a:pt x="207" y="360"/>
                      </a:lnTo>
                      <a:lnTo>
                        <a:pt x="205" y="360"/>
                      </a:lnTo>
                      <a:lnTo>
                        <a:pt x="205" y="358"/>
                      </a:lnTo>
                      <a:lnTo>
                        <a:pt x="205" y="358"/>
                      </a:lnTo>
                      <a:lnTo>
                        <a:pt x="205" y="358"/>
                      </a:lnTo>
                      <a:lnTo>
                        <a:pt x="203" y="358"/>
                      </a:lnTo>
                      <a:lnTo>
                        <a:pt x="203" y="358"/>
                      </a:lnTo>
                      <a:lnTo>
                        <a:pt x="203" y="358"/>
                      </a:lnTo>
                      <a:lnTo>
                        <a:pt x="201" y="358"/>
                      </a:lnTo>
                      <a:lnTo>
                        <a:pt x="201" y="358"/>
                      </a:lnTo>
                      <a:lnTo>
                        <a:pt x="201" y="356"/>
                      </a:lnTo>
                      <a:lnTo>
                        <a:pt x="201" y="356"/>
                      </a:lnTo>
                      <a:lnTo>
                        <a:pt x="199" y="356"/>
                      </a:lnTo>
                      <a:lnTo>
                        <a:pt x="199" y="356"/>
                      </a:lnTo>
                      <a:lnTo>
                        <a:pt x="199" y="356"/>
                      </a:lnTo>
                      <a:lnTo>
                        <a:pt x="199" y="356"/>
                      </a:lnTo>
                      <a:lnTo>
                        <a:pt x="197" y="356"/>
                      </a:lnTo>
                      <a:lnTo>
                        <a:pt x="197" y="356"/>
                      </a:lnTo>
                      <a:lnTo>
                        <a:pt x="195" y="356"/>
                      </a:lnTo>
                      <a:lnTo>
                        <a:pt x="195" y="356"/>
                      </a:lnTo>
                      <a:lnTo>
                        <a:pt x="195" y="356"/>
                      </a:lnTo>
                      <a:lnTo>
                        <a:pt x="195" y="356"/>
                      </a:lnTo>
                      <a:lnTo>
                        <a:pt x="193" y="356"/>
                      </a:lnTo>
                      <a:lnTo>
                        <a:pt x="193" y="354"/>
                      </a:lnTo>
                      <a:lnTo>
                        <a:pt x="193" y="354"/>
                      </a:lnTo>
                      <a:lnTo>
                        <a:pt x="193" y="354"/>
                      </a:lnTo>
                      <a:lnTo>
                        <a:pt x="191" y="354"/>
                      </a:lnTo>
                      <a:lnTo>
                        <a:pt x="191" y="354"/>
                      </a:lnTo>
                      <a:lnTo>
                        <a:pt x="191" y="354"/>
                      </a:lnTo>
                      <a:lnTo>
                        <a:pt x="190" y="354"/>
                      </a:lnTo>
                      <a:lnTo>
                        <a:pt x="190" y="354"/>
                      </a:lnTo>
                      <a:lnTo>
                        <a:pt x="190" y="354"/>
                      </a:lnTo>
                      <a:lnTo>
                        <a:pt x="190" y="352"/>
                      </a:lnTo>
                      <a:lnTo>
                        <a:pt x="188" y="352"/>
                      </a:lnTo>
                      <a:lnTo>
                        <a:pt x="188" y="352"/>
                      </a:lnTo>
                      <a:lnTo>
                        <a:pt x="188" y="352"/>
                      </a:lnTo>
                      <a:lnTo>
                        <a:pt x="188" y="352"/>
                      </a:lnTo>
                      <a:lnTo>
                        <a:pt x="186" y="352"/>
                      </a:lnTo>
                      <a:lnTo>
                        <a:pt x="186" y="352"/>
                      </a:lnTo>
                      <a:lnTo>
                        <a:pt x="184" y="352"/>
                      </a:lnTo>
                      <a:lnTo>
                        <a:pt x="184" y="351"/>
                      </a:lnTo>
                      <a:lnTo>
                        <a:pt x="184" y="351"/>
                      </a:lnTo>
                      <a:lnTo>
                        <a:pt x="184" y="351"/>
                      </a:lnTo>
                      <a:lnTo>
                        <a:pt x="182" y="351"/>
                      </a:lnTo>
                      <a:lnTo>
                        <a:pt x="182" y="351"/>
                      </a:lnTo>
                      <a:lnTo>
                        <a:pt x="182" y="351"/>
                      </a:lnTo>
                      <a:lnTo>
                        <a:pt x="182" y="351"/>
                      </a:lnTo>
                      <a:lnTo>
                        <a:pt x="180" y="351"/>
                      </a:lnTo>
                      <a:lnTo>
                        <a:pt x="180" y="351"/>
                      </a:lnTo>
                      <a:lnTo>
                        <a:pt x="180" y="349"/>
                      </a:lnTo>
                      <a:lnTo>
                        <a:pt x="178" y="349"/>
                      </a:lnTo>
                      <a:lnTo>
                        <a:pt x="178" y="349"/>
                      </a:lnTo>
                      <a:lnTo>
                        <a:pt x="178" y="349"/>
                      </a:lnTo>
                      <a:lnTo>
                        <a:pt x="178" y="349"/>
                      </a:lnTo>
                      <a:lnTo>
                        <a:pt x="176" y="349"/>
                      </a:lnTo>
                      <a:lnTo>
                        <a:pt x="176" y="349"/>
                      </a:lnTo>
                      <a:lnTo>
                        <a:pt x="176" y="349"/>
                      </a:lnTo>
                      <a:lnTo>
                        <a:pt x="176" y="349"/>
                      </a:lnTo>
                      <a:lnTo>
                        <a:pt x="174" y="349"/>
                      </a:lnTo>
                      <a:lnTo>
                        <a:pt x="174" y="349"/>
                      </a:lnTo>
                      <a:lnTo>
                        <a:pt x="172" y="349"/>
                      </a:lnTo>
                      <a:lnTo>
                        <a:pt x="172" y="347"/>
                      </a:lnTo>
                      <a:lnTo>
                        <a:pt x="172" y="347"/>
                      </a:lnTo>
                      <a:lnTo>
                        <a:pt x="172" y="347"/>
                      </a:lnTo>
                      <a:lnTo>
                        <a:pt x="172" y="345"/>
                      </a:lnTo>
                      <a:lnTo>
                        <a:pt x="172" y="345"/>
                      </a:lnTo>
                      <a:lnTo>
                        <a:pt x="172" y="345"/>
                      </a:lnTo>
                      <a:lnTo>
                        <a:pt x="172" y="343"/>
                      </a:lnTo>
                      <a:lnTo>
                        <a:pt x="172" y="343"/>
                      </a:lnTo>
                      <a:lnTo>
                        <a:pt x="172" y="343"/>
                      </a:lnTo>
                      <a:lnTo>
                        <a:pt x="172" y="343"/>
                      </a:lnTo>
                      <a:lnTo>
                        <a:pt x="170" y="343"/>
                      </a:lnTo>
                      <a:lnTo>
                        <a:pt x="170" y="343"/>
                      </a:lnTo>
                      <a:lnTo>
                        <a:pt x="168" y="343"/>
                      </a:lnTo>
                      <a:lnTo>
                        <a:pt x="168" y="343"/>
                      </a:lnTo>
                      <a:lnTo>
                        <a:pt x="168" y="343"/>
                      </a:lnTo>
                      <a:lnTo>
                        <a:pt x="167" y="343"/>
                      </a:lnTo>
                      <a:lnTo>
                        <a:pt x="167" y="343"/>
                      </a:lnTo>
                      <a:lnTo>
                        <a:pt x="167" y="343"/>
                      </a:lnTo>
                      <a:lnTo>
                        <a:pt x="167" y="343"/>
                      </a:lnTo>
                      <a:lnTo>
                        <a:pt x="165" y="343"/>
                      </a:lnTo>
                      <a:lnTo>
                        <a:pt x="165" y="343"/>
                      </a:lnTo>
                      <a:lnTo>
                        <a:pt x="163" y="343"/>
                      </a:lnTo>
                      <a:lnTo>
                        <a:pt x="163" y="343"/>
                      </a:lnTo>
                      <a:lnTo>
                        <a:pt x="163" y="343"/>
                      </a:lnTo>
                      <a:lnTo>
                        <a:pt x="161" y="343"/>
                      </a:lnTo>
                      <a:lnTo>
                        <a:pt x="161" y="343"/>
                      </a:lnTo>
                      <a:lnTo>
                        <a:pt x="161" y="343"/>
                      </a:lnTo>
                      <a:lnTo>
                        <a:pt x="159" y="343"/>
                      </a:lnTo>
                      <a:lnTo>
                        <a:pt x="159" y="343"/>
                      </a:lnTo>
                      <a:lnTo>
                        <a:pt x="157" y="343"/>
                      </a:lnTo>
                      <a:lnTo>
                        <a:pt x="157" y="343"/>
                      </a:lnTo>
                      <a:lnTo>
                        <a:pt x="157" y="345"/>
                      </a:lnTo>
                      <a:lnTo>
                        <a:pt x="157" y="345"/>
                      </a:lnTo>
                      <a:lnTo>
                        <a:pt x="155" y="345"/>
                      </a:lnTo>
                      <a:lnTo>
                        <a:pt x="155" y="345"/>
                      </a:lnTo>
                      <a:lnTo>
                        <a:pt x="155" y="345"/>
                      </a:lnTo>
                      <a:lnTo>
                        <a:pt x="153" y="345"/>
                      </a:lnTo>
                      <a:lnTo>
                        <a:pt x="153" y="345"/>
                      </a:lnTo>
                      <a:lnTo>
                        <a:pt x="151" y="345"/>
                      </a:lnTo>
                      <a:lnTo>
                        <a:pt x="151" y="345"/>
                      </a:lnTo>
                      <a:lnTo>
                        <a:pt x="151" y="345"/>
                      </a:lnTo>
                      <a:lnTo>
                        <a:pt x="149" y="345"/>
                      </a:lnTo>
                      <a:lnTo>
                        <a:pt x="149" y="345"/>
                      </a:lnTo>
                      <a:lnTo>
                        <a:pt x="149" y="345"/>
                      </a:lnTo>
                      <a:lnTo>
                        <a:pt x="147" y="345"/>
                      </a:lnTo>
                      <a:lnTo>
                        <a:pt x="147" y="345"/>
                      </a:lnTo>
                      <a:lnTo>
                        <a:pt x="147" y="345"/>
                      </a:lnTo>
                      <a:lnTo>
                        <a:pt x="146" y="345"/>
                      </a:lnTo>
                      <a:lnTo>
                        <a:pt x="146" y="345"/>
                      </a:lnTo>
                      <a:lnTo>
                        <a:pt x="146" y="345"/>
                      </a:lnTo>
                      <a:lnTo>
                        <a:pt x="144" y="345"/>
                      </a:lnTo>
                      <a:lnTo>
                        <a:pt x="144" y="345"/>
                      </a:lnTo>
                      <a:lnTo>
                        <a:pt x="142" y="345"/>
                      </a:lnTo>
                      <a:lnTo>
                        <a:pt x="142" y="345"/>
                      </a:lnTo>
                      <a:lnTo>
                        <a:pt x="142" y="345"/>
                      </a:lnTo>
                      <a:lnTo>
                        <a:pt x="140" y="345"/>
                      </a:lnTo>
                      <a:lnTo>
                        <a:pt x="140" y="345"/>
                      </a:lnTo>
                      <a:lnTo>
                        <a:pt x="140" y="345"/>
                      </a:lnTo>
                      <a:lnTo>
                        <a:pt x="138" y="345"/>
                      </a:lnTo>
                      <a:lnTo>
                        <a:pt x="138" y="347"/>
                      </a:lnTo>
                      <a:lnTo>
                        <a:pt x="138" y="347"/>
                      </a:lnTo>
                      <a:lnTo>
                        <a:pt x="136" y="347"/>
                      </a:lnTo>
                      <a:lnTo>
                        <a:pt x="136" y="347"/>
                      </a:lnTo>
                      <a:lnTo>
                        <a:pt x="136" y="347"/>
                      </a:lnTo>
                      <a:lnTo>
                        <a:pt x="134" y="347"/>
                      </a:lnTo>
                      <a:lnTo>
                        <a:pt x="134" y="347"/>
                      </a:lnTo>
                      <a:lnTo>
                        <a:pt x="134" y="347"/>
                      </a:lnTo>
                      <a:lnTo>
                        <a:pt x="132" y="347"/>
                      </a:lnTo>
                      <a:lnTo>
                        <a:pt x="132" y="347"/>
                      </a:lnTo>
                      <a:lnTo>
                        <a:pt x="130" y="347"/>
                      </a:lnTo>
                      <a:lnTo>
                        <a:pt x="130" y="345"/>
                      </a:lnTo>
                      <a:lnTo>
                        <a:pt x="130" y="345"/>
                      </a:lnTo>
                      <a:lnTo>
                        <a:pt x="130" y="345"/>
                      </a:lnTo>
                      <a:lnTo>
                        <a:pt x="130" y="345"/>
                      </a:lnTo>
                      <a:lnTo>
                        <a:pt x="130" y="343"/>
                      </a:lnTo>
                      <a:lnTo>
                        <a:pt x="128" y="343"/>
                      </a:lnTo>
                      <a:lnTo>
                        <a:pt x="128" y="343"/>
                      </a:lnTo>
                      <a:lnTo>
                        <a:pt x="128" y="341"/>
                      </a:lnTo>
                      <a:lnTo>
                        <a:pt x="128" y="341"/>
                      </a:lnTo>
                      <a:lnTo>
                        <a:pt x="128" y="341"/>
                      </a:lnTo>
                      <a:lnTo>
                        <a:pt x="128" y="339"/>
                      </a:lnTo>
                      <a:lnTo>
                        <a:pt x="128" y="339"/>
                      </a:lnTo>
                      <a:lnTo>
                        <a:pt x="128" y="337"/>
                      </a:lnTo>
                      <a:lnTo>
                        <a:pt x="128" y="337"/>
                      </a:lnTo>
                      <a:lnTo>
                        <a:pt x="128" y="337"/>
                      </a:lnTo>
                      <a:lnTo>
                        <a:pt x="128" y="335"/>
                      </a:lnTo>
                      <a:lnTo>
                        <a:pt x="128" y="335"/>
                      </a:lnTo>
                      <a:lnTo>
                        <a:pt x="128" y="333"/>
                      </a:lnTo>
                      <a:lnTo>
                        <a:pt x="128" y="333"/>
                      </a:lnTo>
                      <a:lnTo>
                        <a:pt x="128" y="333"/>
                      </a:lnTo>
                      <a:lnTo>
                        <a:pt x="126" y="333"/>
                      </a:lnTo>
                      <a:lnTo>
                        <a:pt x="126" y="333"/>
                      </a:lnTo>
                      <a:lnTo>
                        <a:pt x="126" y="333"/>
                      </a:lnTo>
                      <a:lnTo>
                        <a:pt x="126" y="331"/>
                      </a:lnTo>
                      <a:lnTo>
                        <a:pt x="124" y="331"/>
                      </a:lnTo>
                      <a:lnTo>
                        <a:pt x="124" y="331"/>
                      </a:lnTo>
                      <a:lnTo>
                        <a:pt x="124" y="331"/>
                      </a:lnTo>
                      <a:lnTo>
                        <a:pt x="124" y="330"/>
                      </a:lnTo>
                      <a:lnTo>
                        <a:pt x="124" y="330"/>
                      </a:lnTo>
                      <a:lnTo>
                        <a:pt x="124" y="330"/>
                      </a:lnTo>
                      <a:lnTo>
                        <a:pt x="123" y="330"/>
                      </a:lnTo>
                      <a:lnTo>
                        <a:pt x="123" y="328"/>
                      </a:lnTo>
                      <a:lnTo>
                        <a:pt x="123" y="328"/>
                      </a:lnTo>
                      <a:lnTo>
                        <a:pt x="123" y="328"/>
                      </a:lnTo>
                      <a:lnTo>
                        <a:pt x="123" y="328"/>
                      </a:lnTo>
                      <a:lnTo>
                        <a:pt x="121" y="328"/>
                      </a:lnTo>
                      <a:lnTo>
                        <a:pt x="121" y="328"/>
                      </a:lnTo>
                      <a:lnTo>
                        <a:pt x="121" y="326"/>
                      </a:lnTo>
                      <a:lnTo>
                        <a:pt x="119" y="326"/>
                      </a:lnTo>
                      <a:lnTo>
                        <a:pt x="119" y="326"/>
                      </a:lnTo>
                      <a:lnTo>
                        <a:pt x="119" y="326"/>
                      </a:lnTo>
                      <a:lnTo>
                        <a:pt x="119" y="324"/>
                      </a:lnTo>
                      <a:lnTo>
                        <a:pt x="119" y="324"/>
                      </a:lnTo>
                      <a:lnTo>
                        <a:pt x="117" y="324"/>
                      </a:lnTo>
                      <a:lnTo>
                        <a:pt x="117" y="324"/>
                      </a:lnTo>
                      <a:lnTo>
                        <a:pt x="117" y="324"/>
                      </a:lnTo>
                      <a:lnTo>
                        <a:pt x="115" y="324"/>
                      </a:lnTo>
                      <a:lnTo>
                        <a:pt x="115" y="324"/>
                      </a:lnTo>
                      <a:lnTo>
                        <a:pt x="115" y="324"/>
                      </a:lnTo>
                      <a:lnTo>
                        <a:pt x="115" y="322"/>
                      </a:lnTo>
                      <a:lnTo>
                        <a:pt x="115" y="322"/>
                      </a:lnTo>
                      <a:lnTo>
                        <a:pt x="113" y="322"/>
                      </a:lnTo>
                      <a:lnTo>
                        <a:pt x="113" y="322"/>
                      </a:lnTo>
                      <a:lnTo>
                        <a:pt x="113" y="322"/>
                      </a:lnTo>
                      <a:lnTo>
                        <a:pt x="113" y="322"/>
                      </a:lnTo>
                      <a:lnTo>
                        <a:pt x="113" y="322"/>
                      </a:lnTo>
                      <a:lnTo>
                        <a:pt x="113" y="324"/>
                      </a:lnTo>
                      <a:lnTo>
                        <a:pt x="111" y="324"/>
                      </a:lnTo>
                      <a:lnTo>
                        <a:pt x="111" y="324"/>
                      </a:lnTo>
                      <a:lnTo>
                        <a:pt x="111" y="322"/>
                      </a:lnTo>
                      <a:lnTo>
                        <a:pt x="109" y="322"/>
                      </a:lnTo>
                      <a:lnTo>
                        <a:pt x="109" y="322"/>
                      </a:lnTo>
                      <a:lnTo>
                        <a:pt x="109" y="322"/>
                      </a:lnTo>
                      <a:lnTo>
                        <a:pt x="109" y="322"/>
                      </a:lnTo>
                      <a:lnTo>
                        <a:pt x="109" y="320"/>
                      </a:lnTo>
                      <a:lnTo>
                        <a:pt x="109" y="320"/>
                      </a:lnTo>
                      <a:lnTo>
                        <a:pt x="109" y="320"/>
                      </a:lnTo>
                      <a:lnTo>
                        <a:pt x="109" y="318"/>
                      </a:lnTo>
                      <a:lnTo>
                        <a:pt x="109" y="318"/>
                      </a:lnTo>
                      <a:lnTo>
                        <a:pt x="109" y="318"/>
                      </a:lnTo>
                      <a:lnTo>
                        <a:pt x="109" y="316"/>
                      </a:lnTo>
                      <a:lnTo>
                        <a:pt x="107" y="316"/>
                      </a:lnTo>
                      <a:lnTo>
                        <a:pt x="107" y="316"/>
                      </a:lnTo>
                      <a:lnTo>
                        <a:pt x="107" y="316"/>
                      </a:lnTo>
                      <a:lnTo>
                        <a:pt x="107" y="316"/>
                      </a:lnTo>
                      <a:lnTo>
                        <a:pt x="105" y="316"/>
                      </a:lnTo>
                      <a:lnTo>
                        <a:pt x="105" y="316"/>
                      </a:lnTo>
                      <a:lnTo>
                        <a:pt x="103" y="316"/>
                      </a:lnTo>
                      <a:lnTo>
                        <a:pt x="103" y="316"/>
                      </a:lnTo>
                      <a:lnTo>
                        <a:pt x="103" y="316"/>
                      </a:lnTo>
                      <a:lnTo>
                        <a:pt x="102" y="316"/>
                      </a:lnTo>
                      <a:lnTo>
                        <a:pt x="102" y="316"/>
                      </a:lnTo>
                      <a:lnTo>
                        <a:pt x="102" y="316"/>
                      </a:lnTo>
                      <a:lnTo>
                        <a:pt x="102" y="316"/>
                      </a:lnTo>
                      <a:lnTo>
                        <a:pt x="100" y="316"/>
                      </a:lnTo>
                      <a:lnTo>
                        <a:pt x="100" y="316"/>
                      </a:lnTo>
                      <a:lnTo>
                        <a:pt x="98" y="316"/>
                      </a:lnTo>
                      <a:lnTo>
                        <a:pt x="98" y="314"/>
                      </a:lnTo>
                      <a:lnTo>
                        <a:pt x="98" y="314"/>
                      </a:lnTo>
                      <a:lnTo>
                        <a:pt x="98" y="314"/>
                      </a:lnTo>
                      <a:lnTo>
                        <a:pt x="96" y="314"/>
                      </a:lnTo>
                      <a:lnTo>
                        <a:pt x="96" y="314"/>
                      </a:lnTo>
                      <a:lnTo>
                        <a:pt x="96" y="314"/>
                      </a:lnTo>
                      <a:lnTo>
                        <a:pt x="96" y="314"/>
                      </a:lnTo>
                      <a:lnTo>
                        <a:pt x="96" y="312"/>
                      </a:lnTo>
                      <a:lnTo>
                        <a:pt x="94" y="312"/>
                      </a:lnTo>
                      <a:lnTo>
                        <a:pt x="94" y="312"/>
                      </a:lnTo>
                      <a:lnTo>
                        <a:pt x="94" y="310"/>
                      </a:lnTo>
                      <a:lnTo>
                        <a:pt x="94" y="310"/>
                      </a:lnTo>
                      <a:lnTo>
                        <a:pt x="92" y="310"/>
                      </a:lnTo>
                      <a:lnTo>
                        <a:pt x="92" y="310"/>
                      </a:lnTo>
                      <a:lnTo>
                        <a:pt x="92" y="310"/>
                      </a:lnTo>
                      <a:lnTo>
                        <a:pt x="92" y="308"/>
                      </a:lnTo>
                      <a:lnTo>
                        <a:pt x="92" y="308"/>
                      </a:lnTo>
                      <a:lnTo>
                        <a:pt x="90" y="308"/>
                      </a:lnTo>
                      <a:lnTo>
                        <a:pt x="90" y="308"/>
                      </a:lnTo>
                      <a:lnTo>
                        <a:pt x="90" y="308"/>
                      </a:lnTo>
                      <a:lnTo>
                        <a:pt x="88" y="308"/>
                      </a:lnTo>
                      <a:lnTo>
                        <a:pt x="88" y="308"/>
                      </a:lnTo>
                      <a:lnTo>
                        <a:pt x="88" y="308"/>
                      </a:lnTo>
                      <a:lnTo>
                        <a:pt x="88" y="308"/>
                      </a:lnTo>
                      <a:lnTo>
                        <a:pt x="88" y="308"/>
                      </a:lnTo>
                      <a:lnTo>
                        <a:pt x="86" y="308"/>
                      </a:lnTo>
                      <a:lnTo>
                        <a:pt x="86" y="308"/>
                      </a:lnTo>
                      <a:lnTo>
                        <a:pt x="86" y="308"/>
                      </a:lnTo>
                      <a:lnTo>
                        <a:pt x="86" y="308"/>
                      </a:lnTo>
                      <a:lnTo>
                        <a:pt x="84" y="308"/>
                      </a:lnTo>
                      <a:lnTo>
                        <a:pt x="84" y="308"/>
                      </a:lnTo>
                      <a:lnTo>
                        <a:pt x="84" y="308"/>
                      </a:lnTo>
                      <a:lnTo>
                        <a:pt x="82" y="308"/>
                      </a:lnTo>
                      <a:lnTo>
                        <a:pt x="82" y="308"/>
                      </a:lnTo>
                      <a:lnTo>
                        <a:pt x="82" y="308"/>
                      </a:lnTo>
                      <a:lnTo>
                        <a:pt x="82" y="308"/>
                      </a:lnTo>
                      <a:lnTo>
                        <a:pt x="82" y="307"/>
                      </a:lnTo>
                      <a:lnTo>
                        <a:pt x="80" y="307"/>
                      </a:lnTo>
                      <a:lnTo>
                        <a:pt x="80" y="307"/>
                      </a:lnTo>
                      <a:lnTo>
                        <a:pt x="80" y="307"/>
                      </a:lnTo>
                      <a:lnTo>
                        <a:pt x="79" y="307"/>
                      </a:lnTo>
                      <a:lnTo>
                        <a:pt x="79" y="307"/>
                      </a:lnTo>
                      <a:lnTo>
                        <a:pt x="77" y="307"/>
                      </a:lnTo>
                      <a:lnTo>
                        <a:pt x="77" y="307"/>
                      </a:lnTo>
                      <a:lnTo>
                        <a:pt x="77" y="307"/>
                      </a:lnTo>
                      <a:lnTo>
                        <a:pt x="75" y="307"/>
                      </a:lnTo>
                      <a:lnTo>
                        <a:pt x="75" y="308"/>
                      </a:lnTo>
                      <a:lnTo>
                        <a:pt x="75" y="308"/>
                      </a:lnTo>
                      <a:lnTo>
                        <a:pt x="75" y="308"/>
                      </a:lnTo>
                      <a:lnTo>
                        <a:pt x="73" y="308"/>
                      </a:lnTo>
                      <a:lnTo>
                        <a:pt x="73" y="307"/>
                      </a:lnTo>
                      <a:lnTo>
                        <a:pt x="73" y="307"/>
                      </a:lnTo>
                      <a:lnTo>
                        <a:pt x="73" y="307"/>
                      </a:lnTo>
                      <a:lnTo>
                        <a:pt x="73" y="305"/>
                      </a:lnTo>
                      <a:lnTo>
                        <a:pt x="71" y="305"/>
                      </a:lnTo>
                      <a:lnTo>
                        <a:pt x="71" y="305"/>
                      </a:lnTo>
                      <a:lnTo>
                        <a:pt x="71" y="305"/>
                      </a:lnTo>
                      <a:lnTo>
                        <a:pt x="71" y="305"/>
                      </a:lnTo>
                      <a:lnTo>
                        <a:pt x="71" y="303"/>
                      </a:lnTo>
                      <a:lnTo>
                        <a:pt x="71" y="303"/>
                      </a:lnTo>
                      <a:lnTo>
                        <a:pt x="71" y="303"/>
                      </a:lnTo>
                      <a:lnTo>
                        <a:pt x="71" y="301"/>
                      </a:lnTo>
                      <a:lnTo>
                        <a:pt x="71" y="301"/>
                      </a:lnTo>
                      <a:lnTo>
                        <a:pt x="71" y="301"/>
                      </a:lnTo>
                      <a:lnTo>
                        <a:pt x="71" y="301"/>
                      </a:lnTo>
                      <a:lnTo>
                        <a:pt x="71" y="299"/>
                      </a:lnTo>
                      <a:lnTo>
                        <a:pt x="71" y="299"/>
                      </a:lnTo>
                      <a:lnTo>
                        <a:pt x="69" y="299"/>
                      </a:lnTo>
                      <a:lnTo>
                        <a:pt x="69" y="297"/>
                      </a:lnTo>
                      <a:lnTo>
                        <a:pt x="69" y="297"/>
                      </a:lnTo>
                      <a:lnTo>
                        <a:pt x="71" y="297"/>
                      </a:lnTo>
                      <a:lnTo>
                        <a:pt x="71" y="295"/>
                      </a:lnTo>
                      <a:lnTo>
                        <a:pt x="71" y="295"/>
                      </a:lnTo>
                      <a:lnTo>
                        <a:pt x="71" y="293"/>
                      </a:lnTo>
                      <a:lnTo>
                        <a:pt x="71" y="293"/>
                      </a:lnTo>
                      <a:lnTo>
                        <a:pt x="69" y="293"/>
                      </a:lnTo>
                      <a:lnTo>
                        <a:pt x="69" y="293"/>
                      </a:lnTo>
                      <a:lnTo>
                        <a:pt x="69" y="293"/>
                      </a:lnTo>
                      <a:lnTo>
                        <a:pt x="69" y="293"/>
                      </a:lnTo>
                      <a:lnTo>
                        <a:pt x="69" y="293"/>
                      </a:lnTo>
                      <a:lnTo>
                        <a:pt x="69" y="293"/>
                      </a:lnTo>
                      <a:lnTo>
                        <a:pt x="67" y="293"/>
                      </a:lnTo>
                      <a:lnTo>
                        <a:pt x="67" y="293"/>
                      </a:lnTo>
                      <a:lnTo>
                        <a:pt x="67" y="291"/>
                      </a:lnTo>
                      <a:lnTo>
                        <a:pt x="65" y="291"/>
                      </a:lnTo>
                      <a:lnTo>
                        <a:pt x="65" y="291"/>
                      </a:lnTo>
                      <a:lnTo>
                        <a:pt x="65" y="289"/>
                      </a:lnTo>
                      <a:lnTo>
                        <a:pt x="65" y="289"/>
                      </a:lnTo>
                      <a:lnTo>
                        <a:pt x="67" y="289"/>
                      </a:lnTo>
                      <a:lnTo>
                        <a:pt x="67" y="287"/>
                      </a:lnTo>
                      <a:lnTo>
                        <a:pt x="65" y="287"/>
                      </a:lnTo>
                      <a:lnTo>
                        <a:pt x="65" y="287"/>
                      </a:lnTo>
                      <a:lnTo>
                        <a:pt x="65" y="287"/>
                      </a:lnTo>
                      <a:lnTo>
                        <a:pt x="65" y="287"/>
                      </a:lnTo>
                      <a:lnTo>
                        <a:pt x="65" y="285"/>
                      </a:lnTo>
                      <a:lnTo>
                        <a:pt x="63" y="285"/>
                      </a:lnTo>
                      <a:lnTo>
                        <a:pt x="63" y="285"/>
                      </a:lnTo>
                      <a:lnTo>
                        <a:pt x="63" y="285"/>
                      </a:lnTo>
                      <a:lnTo>
                        <a:pt x="63" y="285"/>
                      </a:lnTo>
                      <a:lnTo>
                        <a:pt x="63" y="285"/>
                      </a:lnTo>
                      <a:lnTo>
                        <a:pt x="63" y="284"/>
                      </a:lnTo>
                      <a:lnTo>
                        <a:pt x="61" y="284"/>
                      </a:lnTo>
                      <a:lnTo>
                        <a:pt x="61" y="284"/>
                      </a:lnTo>
                      <a:lnTo>
                        <a:pt x="61" y="284"/>
                      </a:lnTo>
                      <a:lnTo>
                        <a:pt x="59" y="284"/>
                      </a:lnTo>
                      <a:lnTo>
                        <a:pt x="59" y="284"/>
                      </a:lnTo>
                      <a:lnTo>
                        <a:pt x="59" y="282"/>
                      </a:lnTo>
                      <a:lnTo>
                        <a:pt x="59" y="282"/>
                      </a:lnTo>
                      <a:lnTo>
                        <a:pt x="59" y="282"/>
                      </a:lnTo>
                      <a:lnTo>
                        <a:pt x="59" y="280"/>
                      </a:lnTo>
                      <a:lnTo>
                        <a:pt x="57" y="280"/>
                      </a:lnTo>
                      <a:lnTo>
                        <a:pt x="57" y="280"/>
                      </a:lnTo>
                      <a:lnTo>
                        <a:pt x="57" y="280"/>
                      </a:lnTo>
                      <a:lnTo>
                        <a:pt x="57" y="278"/>
                      </a:lnTo>
                      <a:lnTo>
                        <a:pt x="56" y="278"/>
                      </a:lnTo>
                      <a:lnTo>
                        <a:pt x="56" y="278"/>
                      </a:lnTo>
                      <a:lnTo>
                        <a:pt x="56" y="278"/>
                      </a:lnTo>
                      <a:lnTo>
                        <a:pt x="56" y="276"/>
                      </a:lnTo>
                      <a:lnTo>
                        <a:pt x="56" y="276"/>
                      </a:lnTo>
                      <a:lnTo>
                        <a:pt x="56" y="276"/>
                      </a:lnTo>
                      <a:lnTo>
                        <a:pt x="56" y="276"/>
                      </a:lnTo>
                      <a:lnTo>
                        <a:pt x="54" y="276"/>
                      </a:lnTo>
                      <a:lnTo>
                        <a:pt x="54" y="274"/>
                      </a:lnTo>
                      <a:lnTo>
                        <a:pt x="54" y="274"/>
                      </a:lnTo>
                      <a:lnTo>
                        <a:pt x="54" y="274"/>
                      </a:lnTo>
                      <a:lnTo>
                        <a:pt x="54" y="274"/>
                      </a:lnTo>
                      <a:lnTo>
                        <a:pt x="54" y="272"/>
                      </a:lnTo>
                      <a:lnTo>
                        <a:pt x="52" y="272"/>
                      </a:lnTo>
                      <a:lnTo>
                        <a:pt x="52" y="272"/>
                      </a:lnTo>
                      <a:lnTo>
                        <a:pt x="52" y="272"/>
                      </a:lnTo>
                      <a:lnTo>
                        <a:pt x="52" y="270"/>
                      </a:lnTo>
                      <a:lnTo>
                        <a:pt x="50" y="270"/>
                      </a:lnTo>
                      <a:lnTo>
                        <a:pt x="50" y="270"/>
                      </a:lnTo>
                      <a:lnTo>
                        <a:pt x="50" y="270"/>
                      </a:lnTo>
                      <a:lnTo>
                        <a:pt x="50" y="270"/>
                      </a:lnTo>
                      <a:lnTo>
                        <a:pt x="50" y="268"/>
                      </a:lnTo>
                      <a:lnTo>
                        <a:pt x="48" y="268"/>
                      </a:lnTo>
                      <a:lnTo>
                        <a:pt x="48" y="268"/>
                      </a:lnTo>
                      <a:lnTo>
                        <a:pt x="48" y="268"/>
                      </a:lnTo>
                      <a:lnTo>
                        <a:pt x="48" y="266"/>
                      </a:lnTo>
                      <a:lnTo>
                        <a:pt x="48" y="266"/>
                      </a:lnTo>
                      <a:lnTo>
                        <a:pt x="48" y="266"/>
                      </a:lnTo>
                      <a:lnTo>
                        <a:pt x="48" y="264"/>
                      </a:lnTo>
                      <a:lnTo>
                        <a:pt x="48" y="264"/>
                      </a:lnTo>
                      <a:lnTo>
                        <a:pt x="48" y="264"/>
                      </a:lnTo>
                      <a:lnTo>
                        <a:pt x="48" y="262"/>
                      </a:lnTo>
                      <a:lnTo>
                        <a:pt x="48" y="262"/>
                      </a:lnTo>
                      <a:lnTo>
                        <a:pt x="48" y="262"/>
                      </a:lnTo>
                      <a:lnTo>
                        <a:pt x="48" y="261"/>
                      </a:lnTo>
                      <a:lnTo>
                        <a:pt x="48" y="261"/>
                      </a:lnTo>
                      <a:lnTo>
                        <a:pt x="50" y="261"/>
                      </a:lnTo>
                      <a:lnTo>
                        <a:pt x="50" y="261"/>
                      </a:lnTo>
                      <a:lnTo>
                        <a:pt x="50" y="261"/>
                      </a:lnTo>
                      <a:lnTo>
                        <a:pt x="50" y="261"/>
                      </a:lnTo>
                      <a:lnTo>
                        <a:pt x="50" y="259"/>
                      </a:lnTo>
                      <a:lnTo>
                        <a:pt x="50" y="259"/>
                      </a:lnTo>
                      <a:lnTo>
                        <a:pt x="50" y="257"/>
                      </a:lnTo>
                      <a:lnTo>
                        <a:pt x="50" y="257"/>
                      </a:lnTo>
                      <a:lnTo>
                        <a:pt x="50" y="257"/>
                      </a:lnTo>
                      <a:lnTo>
                        <a:pt x="48" y="257"/>
                      </a:lnTo>
                      <a:lnTo>
                        <a:pt x="48" y="255"/>
                      </a:lnTo>
                      <a:lnTo>
                        <a:pt x="48" y="255"/>
                      </a:lnTo>
                      <a:lnTo>
                        <a:pt x="48" y="257"/>
                      </a:lnTo>
                      <a:lnTo>
                        <a:pt x="48" y="257"/>
                      </a:lnTo>
                      <a:lnTo>
                        <a:pt x="46" y="257"/>
                      </a:lnTo>
                      <a:lnTo>
                        <a:pt x="46" y="257"/>
                      </a:lnTo>
                      <a:lnTo>
                        <a:pt x="44" y="257"/>
                      </a:lnTo>
                      <a:lnTo>
                        <a:pt x="44" y="255"/>
                      </a:lnTo>
                      <a:lnTo>
                        <a:pt x="44" y="255"/>
                      </a:lnTo>
                      <a:lnTo>
                        <a:pt x="44" y="255"/>
                      </a:lnTo>
                      <a:lnTo>
                        <a:pt x="44" y="255"/>
                      </a:lnTo>
                      <a:lnTo>
                        <a:pt x="42" y="255"/>
                      </a:lnTo>
                      <a:lnTo>
                        <a:pt x="42" y="253"/>
                      </a:lnTo>
                      <a:lnTo>
                        <a:pt x="42" y="253"/>
                      </a:lnTo>
                      <a:lnTo>
                        <a:pt x="42" y="253"/>
                      </a:lnTo>
                      <a:lnTo>
                        <a:pt x="42" y="253"/>
                      </a:lnTo>
                      <a:lnTo>
                        <a:pt x="40" y="253"/>
                      </a:lnTo>
                      <a:lnTo>
                        <a:pt x="40" y="253"/>
                      </a:lnTo>
                      <a:lnTo>
                        <a:pt x="40" y="251"/>
                      </a:lnTo>
                      <a:lnTo>
                        <a:pt x="40" y="251"/>
                      </a:lnTo>
                      <a:lnTo>
                        <a:pt x="40" y="251"/>
                      </a:lnTo>
                      <a:lnTo>
                        <a:pt x="38" y="251"/>
                      </a:lnTo>
                      <a:lnTo>
                        <a:pt x="38" y="249"/>
                      </a:lnTo>
                      <a:lnTo>
                        <a:pt x="40" y="249"/>
                      </a:lnTo>
                      <a:lnTo>
                        <a:pt x="40" y="249"/>
                      </a:lnTo>
                      <a:lnTo>
                        <a:pt x="40" y="247"/>
                      </a:lnTo>
                      <a:lnTo>
                        <a:pt x="40" y="247"/>
                      </a:lnTo>
                      <a:lnTo>
                        <a:pt x="38" y="247"/>
                      </a:lnTo>
                      <a:lnTo>
                        <a:pt x="38" y="245"/>
                      </a:lnTo>
                      <a:lnTo>
                        <a:pt x="38" y="245"/>
                      </a:lnTo>
                      <a:lnTo>
                        <a:pt x="38" y="245"/>
                      </a:lnTo>
                      <a:lnTo>
                        <a:pt x="38" y="245"/>
                      </a:lnTo>
                      <a:lnTo>
                        <a:pt x="38" y="245"/>
                      </a:lnTo>
                      <a:lnTo>
                        <a:pt x="38" y="243"/>
                      </a:lnTo>
                      <a:lnTo>
                        <a:pt x="38" y="243"/>
                      </a:lnTo>
                      <a:lnTo>
                        <a:pt x="38" y="241"/>
                      </a:lnTo>
                      <a:lnTo>
                        <a:pt x="38" y="241"/>
                      </a:lnTo>
                      <a:lnTo>
                        <a:pt x="38" y="241"/>
                      </a:lnTo>
                      <a:lnTo>
                        <a:pt x="38" y="241"/>
                      </a:lnTo>
                      <a:lnTo>
                        <a:pt x="38" y="239"/>
                      </a:lnTo>
                      <a:lnTo>
                        <a:pt x="38" y="239"/>
                      </a:lnTo>
                      <a:lnTo>
                        <a:pt x="38" y="238"/>
                      </a:lnTo>
                      <a:lnTo>
                        <a:pt x="36" y="238"/>
                      </a:lnTo>
                      <a:lnTo>
                        <a:pt x="36" y="238"/>
                      </a:lnTo>
                      <a:lnTo>
                        <a:pt x="36" y="238"/>
                      </a:lnTo>
                      <a:lnTo>
                        <a:pt x="36" y="238"/>
                      </a:lnTo>
                      <a:lnTo>
                        <a:pt x="36" y="238"/>
                      </a:lnTo>
                      <a:lnTo>
                        <a:pt x="35" y="238"/>
                      </a:lnTo>
                      <a:lnTo>
                        <a:pt x="35" y="238"/>
                      </a:lnTo>
                      <a:lnTo>
                        <a:pt x="35" y="236"/>
                      </a:lnTo>
                      <a:lnTo>
                        <a:pt x="33" y="236"/>
                      </a:lnTo>
                      <a:lnTo>
                        <a:pt x="33" y="236"/>
                      </a:lnTo>
                      <a:lnTo>
                        <a:pt x="33" y="236"/>
                      </a:lnTo>
                      <a:lnTo>
                        <a:pt x="33" y="234"/>
                      </a:lnTo>
                      <a:lnTo>
                        <a:pt x="33" y="234"/>
                      </a:lnTo>
                      <a:lnTo>
                        <a:pt x="31" y="234"/>
                      </a:lnTo>
                      <a:lnTo>
                        <a:pt x="31" y="234"/>
                      </a:lnTo>
                      <a:lnTo>
                        <a:pt x="31" y="236"/>
                      </a:lnTo>
                      <a:lnTo>
                        <a:pt x="29" y="236"/>
                      </a:lnTo>
                      <a:lnTo>
                        <a:pt x="29" y="236"/>
                      </a:lnTo>
                      <a:lnTo>
                        <a:pt x="29" y="234"/>
                      </a:lnTo>
                      <a:lnTo>
                        <a:pt x="29" y="234"/>
                      </a:lnTo>
                      <a:lnTo>
                        <a:pt x="29" y="234"/>
                      </a:lnTo>
                      <a:lnTo>
                        <a:pt x="29" y="232"/>
                      </a:lnTo>
                      <a:lnTo>
                        <a:pt x="29" y="232"/>
                      </a:lnTo>
                      <a:lnTo>
                        <a:pt x="31" y="232"/>
                      </a:lnTo>
                      <a:lnTo>
                        <a:pt x="31" y="230"/>
                      </a:lnTo>
                      <a:lnTo>
                        <a:pt x="29" y="230"/>
                      </a:lnTo>
                      <a:lnTo>
                        <a:pt x="29" y="230"/>
                      </a:lnTo>
                      <a:lnTo>
                        <a:pt x="29" y="228"/>
                      </a:lnTo>
                      <a:lnTo>
                        <a:pt x="29" y="228"/>
                      </a:lnTo>
                      <a:lnTo>
                        <a:pt x="29" y="228"/>
                      </a:lnTo>
                      <a:lnTo>
                        <a:pt x="29" y="228"/>
                      </a:lnTo>
                      <a:lnTo>
                        <a:pt x="29" y="228"/>
                      </a:lnTo>
                      <a:lnTo>
                        <a:pt x="29" y="226"/>
                      </a:lnTo>
                      <a:lnTo>
                        <a:pt x="27" y="226"/>
                      </a:lnTo>
                      <a:lnTo>
                        <a:pt x="27" y="226"/>
                      </a:lnTo>
                      <a:lnTo>
                        <a:pt x="27" y="226"/>
                      </a:lnTo>
                      <a:lnTo>
                        <a:pt x="27" y="224"/>
                      </a:lnTo>
                      <a:lnTo>
                        <a:pt x="27" y="224"/>
                      </a:lnTo>
                      <a:lnTo>
                        <a:pt x="25" y="224"/>
                      </a:lnTo>
                      <a:lnTo>
                        <a:pt x="25" y="224"/>
                      </a:lnTo>
                      <a:lnTo>
                        <a:pt x="25" y="224"/>
                      </a:lnTo>
                      <a:lnTo>
                        <a:pt x="25" y="222"/>
                      </a:lnTo>
                      <a:lnTo>
                        <a:pt x="23" y="222"/>
                      </a:lnTo>
                      <a:lnTo>
                        <a:pt x="23" y="222"/>
                      </a:lnTo>
                      <a:lnTo>
                        <a:pt x="23" y="222"/>
                      </a:lnTo>
                      <a:lnTo>
                        <a:pt x="23" y="222"/>
                      </a:lnTo>
                      <a:lnTo>
                        <a:pt x="23" y="220"/>
                      </a:lnTo>
                      <a:lnTo>
                        <a:pt x="23" y="220"/>
                      </a:lnTo>
                      <a:lnTo>
                        <a:pt x="21" y="220"/>
                      </a:lnTo>
                      <a:lnTo>
                        <a:pt x="21" y="220"/>
                      </a:lnTo>
                      <a:lnTo>
                        <a:pt x="21" y="220"/>
                      </a:lnTo>
                      <a:lnTo>
                        <a:pt x="21" y="220"/>
                      </a:lnTo>
                      <a:lnTo>
                        <a:pt x="21" y="218"/>
                      </a:lnTo>
                      <a:lnTo>
                        <a:pt x="19" y="218"/>
                      </a:lnTo>
                      <a:lnTo>
                        <a:pt x="19" y="218"/>
                      </a:lnTo>
                      <a:lnTo>
                        <a:pt x="19" y="218"/>
                      </a:lnTo>
                      <a:lnTo>
                        <a:pt x="17" y="218"/>
                      </a:lnTo>
                      <a:lnTo>
                        <a:pt x="17" y="216"/>
                      </a:lnTo>
                      <a:lnTo>
                        <a:pt x="17" y="216"/>
                      </a:lnTo>
                      <a:lnTo>
                        <a:pt x="17" y="216"/>
                      </a:lnTo>
                      <a:lnTo>
                        <a:pt x="17" y="216"/>
                      </a:lnTo>
                      <a:lnTo>
                        <a:pt x="17" y="215"/>
                      </a:lnTo>
                      <a:lnTo>
                        <a:pt x="17" y="215"/>
                      </a:lnTo>
                      <a:lnTo>
                        <a:pt x="17" y="213"/>
                      </a:lnTo>
                      <a:lnTo>
                        <a:pt x="17" y="213"/>
                      </a:lnTo>
                      <a:lnTo>
                        <a:pt x="17" y="213"/>
                      </a:lnTo>
                      <a:lnTo>
                        <a:pt x="17" y="213"/>
                      </a:lnTo>
                      <a:lnTo>
                        <a:pt x="17" y="213"/>
                      </a:lnTo>
                      <a:lnTo>
                        <a:pt x="17" y="211"/>
                      </a:lnTo>
                      <a:lnTo>
                        <a:pt x="17" y="211"/>
                      </a:lnTo>
                      <a:lnTo>
                        <a:pt x="15" y="211"/>
                      </a:lnTo>
                      <a:lnTo>
                        <a:pt x="15" y="209"/>
                      </a:lnTo>
                      <a:lnTo>
                        <a:pt x="15" y="209"/>
                      </a:lnTo>
                      <a:lnTo>
                        <a:pt x="15" y="209"/>
                      </a:lnTo>
                      <a:lnTo>
                        <a:pt x="15" y="207"/>
                      </a:lnTo>
                      <a:lnTo>
                        <a:pt x="15" y="207"/>
                      </a:lnTo>
                      <a:lnTo>
                        <a:pt x="15" y="205"/>
                      </a:lnTo>
                      <a:lnTo>
                        <a:pt x="15" y="205"/>
                      </a:lnTo>
                      <a:lnTo>
                        <a:pt x="15" y="205"/>
                      </a:lnTo>
                      <a:lnTo>
                        <a:pt x="15" y="203"/>
                      </a:lnTo>
                      <a:lnTo>
                        <a:pt x="15" y="203"/>
                      </a:lnTo>
                      <a:lnTo>
                        <a:pt x="15" y="203"/>
                      </a:lnTo>
                      <a:lnTo>
                        <a:pt x="15" y="201"/>
                      </a:lnTo>
                      <a:lnTo>
                        <a:pt x="15" y="201"/>
                      </a:lnTo>
                      <a:lnTo>
                        <a:pt x="15" y="199"/>
                      </a:lnTo>
                      <a:lnTo>
                        <a:pt x="15" y="199"/>
                      </a:lnTo>
                      <a:lnTo>
                        <a:pt x="15" y="199"/>
                      </a:lnTo>
                      <a:lnTo>
                        <a:pt x="15" y="199"/>
                      </a:lnTo>
                      <a:lnTo>
                        <a:pt x="15" y="197"/>
                      </a:lnTo>
                      <a:lnTo>
                        <a:pt x="15" y="197"/>
                      </a:lnTo>
                      <a:lnTo>
                        <a:pt x="15" y="197"/>
                      </a:lnTo>
                      <a:lnTo>
                        <a:pt x="13" y="197"/>
                      </a:lnTo>
                      <a:lnTo>
                        <a:pt x="13" y="195"/>
                      </a:lnTo>
                      <a:lnTo>
                        <a:pt x="13" y="195"/>
                      </a:lnTo>
                      <a:lnTo>
                        <a:pt x="13" y="195"/>
                      </a:lnTo>
                      <a:lnTo>
                        <a:pt x="12" y="195"/>
                      </a:lnTo>
                      <a:lnTo>
                        <a:pt x="12" y="193"/>
                      </a:lnTo>
                      <a:lnTo>
                        <a:pt x="12" y="193"/>
                      </a:lnTo>
                      <a:lnTo>
                        <a:pt x="12" y="193"/>
                      </a:lnTo>
                      <a:lnTo>
                        <a:pt x="12" y="193"/>
                      </a:lnTo>
                      <a:lnTo>
                        <a:pt x="12" y="192"/>
                      </a:lnTo>
                      <a:lnTo>
                        <a:pt x="10" y="192"/>
                      </a:lnTo>
                      <a:lnTo>
                        <a:pt x="10" y="192"/>
                      </a:lnTo>
                      <a:lnTo>
                        <a:pt x="10" y="192"/>
                      </a:lnTo>
                      <a:lnTo>
                        <a:pt x="10" y="190"/>
                      </a:lnTo>
                      <a:lnTo>
                        <a:pt x="10" y="190"/>
                      </a:lnTo>
                      <a:lnTo>
                        <a:pt x="8" y="190"/>
                      </a:lnTo>
                      <a:lnTo>
                        <a:pt x="8" y="190"/>
                      </a:lnTo>
                      <a:lnTo>
                        <a:pt x="8" y="190"/>
                      </a:lnTo>
                      <a:lnTo>
                        <a:pt x="6" y="190"/>
                      </a:lnTo>
                      <a:lnTo>
                        <a:pt x="6" y="190"/>
                      </a:lnTo>
                      <a:lnTo>
                        <a:pt x="6" y="190"/>
                      </a:lnTo>
                      <a:lnTo>
                        <a:pt x="6" y="188"/>
                      </a:lnTo>
                      <a:lnTo>
                        <a:pt x="6" y="188"/>
                      </a:lnTo>
                      <a:lnTo>
                        <a:pt x="6" y="186"/>
                      </a:lnTo>
                      <a:lnTo>
                        <a:pt x="6" y="186"/>
                      </a:lnTo>
                      <a:lnTo>
                        <a:pt x="6" y="186"/>
                      </a:lnTo>
                      <a:lnTo>
                        <a:pt x="6" y="184"/>
                      </a:lnTo>
                      <a:lnTo>
                        <a:pt x="6" y="184"/>
                      </a:lnTo>
                      <a:lnTo>
                        <a:pt x="6" y="182"/>
                      </a:lnTo>
                      <a:lnTo>
                        <a:pt x="6" y="182"/>
                      </a:lnTo>
                      <a:lnTo>
                        <a:pt x="6" y="182"/>
                      </a:lnTo>
                      <a:lnTo>
                        <a:pt x="6" y="180"/>
                      </a:lnTo>
                      <a:lnTo>
                        <a:pt x="6" y="180"/>
                      </a:lnTo>
                      <a:lnTo>
                        <a:pt x="6" y="180"/>
                      </a:lnTo>
                      <a:lnTo>
                        <a:pt x="6" y="180"/>
                      </a:lnTo>
                      <a:lnTo>
                        <a:pt x="6" y="178"/>
                      </a:lnTo>
                      <a:lnTo>
                        <a:pt x="8" y="178"/>
                      </a:lnTo>
                      <a:lnTo>
                        <a:pt x="8" y="178"/>
                      </a:lnTo>
                      <a:lnTo>
                        <a:pt x="8" y="178"/>
                      </a:lnTo>
                      <a:lnTo>
                        <a:pt x="8" y="176"/>
                      </a:lnTo>
                      <a:lnTo>
                        <a:pt x="8" y="176"/>
                      </a:lnTo>
                      <a:lnTo>
                        <a:pt x="10" y="176"/>
                      </a:lnTo>
                      <a:lnTo>
                        <a:pt x="10" y="174"/>
                      </a:lnTo>
                      <a:lnTo>
                        <a:pt x="10" y="174"/>
                      </a:lnTo>
                      <a:lnTo>
                        <a:pt x="10" y="174"/>
                      </a:lnTo>
                      <a:lnTo>
                        <a:pt x="10" y="172"/>
                      </a:lnTo>
                      <a:lnTo>
                        <a:pt x="10" y="172"/>
                      </a:lnTo>
                      <a:lnTo>
                        <a:pt x="10" y="172"/>
                      </a:lnTo>
                      <a:lnTo>
                        <a:pt x="10" y="172"/>
                      </a:lnTo>
                      <a:lnTo>
                        <a:pt x="10" y="172"/>
                      </a:lnTo>
                      <a:lnTo>
                        <a:pt x="10" y="170"/>
                      </a:lnTo>
                      <a:lnTo>
                        <a:pt x="10" y="170"/>
                      </a:lnTo>
                      <a:lnTo>
                        <a:pt x="10" y="169"/>
                      </a:lnTo>
                      <a:lnTo>
                        <a:pt x="10" y="169"/>
                      </a:lnTo>
                      <a:lnTo>
                        <a:pt x="10" y="169"/>
                      </a:lnTo>
                      <a:lnTo>
                        <a:pt x="10" y="167"/>
                      </a:lnTo>
                      <a:lnTo>
                        <a:pt x="10" y="167"/>
                      </a:lnTo>
                      <a:lnTo>
                        <a:pt x="10" y="165"/>
                      </a:lnTo>
                      <a:lnTo>
                        <a:pt x="12" y="165"/>
                      </a:lnTo>
                      <a:lnTo>
                        <a:pt x="12" y="165"/>
                      </a:lnTo>
                      <a:lnTo>
                        <a:pt x="12" y="165"/>
                      </a:lnTo>
                      <a:lnTo>
                        <a:pt x="12" y="163"/>
                      </a:lnTo>
                      <a:lnTo>
                        <a:pt x="12" y="163"/>
                      </a:lnTo>
                      <a:lnTo>
                        <a:pt x="10" y="163"/>
                      </a:lnTo>
                      <a:lnTo>
                        <a:pt x="10" y="161"/>
                      </a:lnTo>
                      <a:lnTo>
                        <a:pt x="10" y="161"/>
                      </a:lnTo>
                      <a:lnTo>
                        <a:pt x="10" y="159"/>
                      </a:lnTo>
                      <a:lnTo>
                        <a:pt x="10" y="159"/>
                      </a:lnTo>
                      <a:lnTo>
                        <a:pt x="10" y="159"/>
                      </a:lnTo>
                      <a:lnTo>
                        <a:pt x="10" y="157"/>
                      </a:lnTo>
                      <a:lnTo>
                        <a:pt x="10" y="157"/>
                      </a:lnTo>
                      <a:lnTo>
                        <a:pt x="10" y="157"/>
                      </a:lnTo>
                      <a:lnTo>
                        <a:pt x="8" y="157"/>
                      </a:lnTo>
                      <a:lnTo>
                        <a:pt x="8" y="157"/>
                      </a:lnTo>
                      <a:lnTo>
                        <a:pt x="8" y="157"/>
                      </a:lnTo>
                      <a:lnTo>
                        <a:pt x="8" y="157"/>
                      </a:lnTo>
                      <a:lnTo>
                        <a:pt x="8" y="155"/>
                      </a:lnTo>
                      <a:lnTo>
                        <a:pt x="8" y="155"/>
                      </a:lnTo>
                      <a:lnTo>
                        <a:pt x="8" y="153"/>
                      </a:lnTo>
                      <a:lnTo>
                        <a:pt x="8" y="153"/>
                      </a:lnTo>
                      <a:lnTo>
                        <a:pt x="8" y="151"/>
                      </a:lnTo>
                      <a:lnTo>
                        <a:pt x="8" y="151"/>
                      </a:lnTo>
                      <a:lnTo>
                        <a:pt x="8" y="151"/>
                      </a:lnTo>
                      <a:lnTo>
                        <a:pt x="6" y="151"/>
                      </a:lnTo>
                      <a:lnTo>
                        <a:pt x="6" y="149"/>
                      </a:lnTo>
                      <a:lnTo>
                        <a:pt x="6" y="149"/>
                      </a:lnTo>
                      <a:lnTo>
                        <a:pt x="6" y="149"/>
                      </a:lnTo>
                      <a:lnTo>
                        <a:pt x="6" y="149"/>
                      </a:lnTo>
                      <a:lnTo>
                        <a:pt x="6" y="149"/>
                      </a:lnTo>
                      <a:lnTo>
                        <a:pt x="6" y="148"/>
                      </a:lnTo>
                      <a:lnTo>
                        <a:pt x="6" y="148"/>
                      </a:lnTo>
                      <a:lnTo>
                        <a:pt x="6" y="146"/>
                      </a:lnTo>
                      <a:lnTo>
                        <a:pt x="4" y="146"/>
                      </a:lnTo>
                      <a:lnTo>
                        <a:pt x="4" y="146"/>
                      </a:lnTo>
                      <a:lnTo>
                        <a:pt x="4" y="144"/>
                      </a:lnTo>
                      <a:lnTo>
                        <a:pt x="4" y="144"/>
                      </a:lnTo>
                      <a:lnTo>
                        <a:pt x="4" y="142"/>
                      </a:lnTo>
                      <a:lnTo>
                        <a:pt x="4" y="142"/>
                      </a:lnTo>
                      <a:lnTo>
                        <a:pt x="4" y="142"/>
                      </a:lnTo>
                      <a:lnTo>
                        <a:pt x="6" y="142"/>
                      </a:lnTo>
                      <a:lnTo>
                        <a:pt x="6" y="140"/>
                      </a:lnTo>
                      <a:lnTo>
                        <a:pt x="6" y="140"/>
                      </a:lnTo>
                      <a:lnTo>
                        <a:pt x="4" y="140"/>
                      </a:lnTo>
                      <a:lnTo>
                        <a:pt x="4" y="138"/>
                      </a:lnTo>
                      <a:lnTo>
                        <a:pt x="4" y="138"/>
                      </a:lnTo>
                      <a:lnTo>
                        <a:pt x="4" y="138"/>
                      </a:lnTo>
                      <a:lnTo>
                        <a:pt x="2" y="138"/>
                      </a:lnTo>
                      <a:lnTo>
                        <a:pt x="2" y="136"/>
                      </a:lnTo>
                      <a:lnTo>
                        <a:pt x="2" y="136"/>
                      </a:lnTo>
                      <a:lnTo>
                        <a:pt x="2" y="136"/>
                      </a:lnTo>
                      <a:lnTo>
                        <a:pt x="2" y="134"/>
                      </a:lnTo>
                      <a:lnTo>
                        <a:pt x="2" y="134"/>
                      </a:lnTo>
                      <a:lnTo>
                        <a:pt x="2" y="134"/>
                      </a:lnTo>
                      <a:lnTo>
                        <a:pt x="2" y="132"/>
                      </a:lnTo>
                      <a:lnTo>
                        <a:pt x="2" y="132"/>
                      </a:lnTo>
                      <a:lnTo>
                        <a:pt x="4" y="132"/>
                      </a:lnTo>
                      <a:lnTo>
                        <a:pt x="4" y="132"/>
                      </a:lnTo>
                      <a:lnTo>
                        <a:pt x="4" y="130"/>
                      </a:lnTo>
                      <a:lnTo>
                        <a:pt x="4" y="130"/>
                      </a:lnTo>
                      <a:lnTo>
                        <a:pt x="4" y="130"/>
                      </a:lnTo>
                      <a:lnTo>
                        <a:pt x="4" y="128"/>
                      </a:lnTo>
                      <a:lnTo>
                        <a:pt x="4" y="128"/>
                      </a:lnTo>
                      <a:lnTo>
                        <a:pt x="6" y="128"/>
                      </a:lnTo>
                      <a:lnTo>
                        <a:pt x="6" y="126"/>
                      </a:lnTo>
                      <a:lnTo>
                        <a:pt x="6" y="126"/>
                      </a:lnTo>
                      <a:lnTo>
                        <a:pt x="6" y="125"/>
                      </a:lnTo>
                      <a:lnTo>
                        <a:pt x="6" y="125"/>
                      </a:lnTo>
                      <a:lnTo>
                        <a:pt x="6" y="125"/>
                      </a:lnTo>
                      <a:lnTo>
                        <a:pt x="6" y="125"/>
                      </a:lnTo>
                      <a:lnTo>
                        <a:pt x="6" y="125"/>
                      </a:lnTo>
                      <a:lnTo>
                        <a:pt x="6" y="123"/>
                      </a:lnTo>
                      <a:lnTo>
                        <a:pt x="6" y="123"/>
                      </a:lnTo>
                      <a:lnTo>
                        <a:pt x="8" y="123"/>
                      </a:lnTo>
                      <a:lnTo>
                        <a:pt x="8" y="121"/>
                      </a:lnTo>
                      <a:lnTo>
                        <a:pt x="8" y="121"/>
                      </a:lnTo>
                      <a:lnTo>
                        <a:pt x="8" y="121"/>
                      </a:lnTo>
                      <a:lnTo>
                        <a:pt x="8" y="119"/>
                      </a:lnTo>
                      <a:lnTo>
                        <a:pt x="8" y="119"/>
                      </a:lnTo>
                      <a:lnTo>
                        <a:pt x="8" y="117"/>
                      </a:lnTo>
                      <a:lnTo>
                        <a:pt x="8" y="117"/>
                      </a:lnTo>
                      <a:lnTo>
                        <a:pt x="10" y="117"/>
                      </a:lnTo>
                      <a:lnTo>
                        <a:pt x="10" y="117"/>
                      </a:lnTo>
                      <a:lnTo>
                        <a:pt x="10" y="115"/>
                      </a:lnTo>
                      <a:lnTo>
                        <a:pt x="10" y="115"/>
                      </a:lnTo>
                      <a:lnTo>
                        <a:pt x="10" y="115"/>
                      </a:lnTo>
                      <a:lnTo>
                        <a:pt x="10" y="113"/>
                      </a:lnTo>
                      <a:lnTo>
                        <a:pt x="10" y="113"/>
                      </a:lnTo>
                      <a:lnTo>
                        <a:pt x="10" y="111"/>
                      </a:lnTo>
                      <a:lnTo>
                        <a:pt x="10" y="111"/>
                      </a:lnTo>
                      <a:lnTo>
                        <a:pt x="10" y="109"/>
                      </a:lnTo>
                      <a:lnTo>
                        <a:pt x="10" y="109"/>
                      </a:lnTo>
                      <a:lnTo>
                        <a:pt x="10" y="109"/>
                      </a:lnTo>
                      <a:lnTo>
                        <a:pt x="10" y="107"/>
                      </a:lnTo>
                      <a:lnTo>
                        <a:pt x="10" y="107"/>
                      </a:lnTo>
                      <a:lnTo>
                        <a:pt x="10" y="107"/>
                      </a:lnTo>
                      <a:lnTo>
                        <a:pt x="10" y="105"/>
                      </a:lnTo>
                      <a:lnTo>
                        <a:pt x="10" y="105"/>
                      </a:lnTo>
                      <a:lnTo>
                        <a:pt x="10" y="103"/>
                      </a:lnTo>
                      <a:lnTo>
                        <a:pt x="10" y="103"/>
                      </a:lnTo>
                      <a:lnTo>
                        <a:pt x="10" y="102"/>
                      </a:lnTo>
                      <a:lnTo>
                        <a:pt x="10" y="102"/>
                      </a:lnTo>
                      <a:lnTo>
                        <a:pt x="10" y="102"/>
                      </a:lnTo>
                      <a:lnTo>
                        <a:pt x="10" y="100"/>
                      </a:lnTo>
                      <a:lnTo>
                        <a:pt x="12" y="100"/>
                      </a:lnTo>
                      <a:lnTo>
                        <a:pt x="12" y="100"/>
                      </a:lnTo>
                      <a:lnTo>
                        <a:pt x="12" y="98"/>
                      </a:lnTo>
                      <a:lnTo>
                        <a:pt x="12" y="98"/>
                      </a:lnTo>
                      <a:lnTo>
                        <a:pt x="12" y="96"/>
                      </a:lnTo>
                      <a:lnTo>
                        <a:pt x="12" y="96"/>
                      </a:lnTo>
                      <a:lnTo>
                        <a:pt x="12" y="94"/>
                      </a:lnTo>
                      <a:lnTo>
                        <a:pt x="12" y="94"/>
                      </a:lnTo>
                      <a:lnTo>
                        <a:pt x="12" y="94"/>
                      </a:lnTo>
                      <a:lnTo>
                        <a:pt x="12" y="94"/>
                      </a:lnTo>
                      <a:lnTo>
                        <a:pt x="12" y="92"/>
                      </a:lnTo>
                      <a:lnTo>
                        <a:pt x="12" y="92"/>
                      </a:lnTo>
                      <a:lnTo>
                        <a:pt x="12" y="90"/>
                      </a:lnTo>
                      <a:lnTo>
                        <a:pt x="12" y="90"/>
                      </a:lnTo>
                      <a:lnTo>
                        <a:pt x="12" y="88"/>
                      </a:lnTo>
                      <a:lnTo>
                        <a:pt x="12" y="88"/>
                      </a:lnTo>
                      <a:lnTo>
                        <a:pt x="12" y="88"/>
                      </a:lnTo>
                      <a:lnTo>
                        <a:pt x="12" y="86"/>
                      </a:lnTo>
                      <a:lnTo>
                        <a:pt x="12" y="86"/>
                      </a:lnTo>
                      <a:lnTo>
                        <a:pt x="12" y="84"/>
                      </a:lnTo>
                      <a:lnTo>
                        <a:pt x="12" y="84"/>
                      </a:lnTo>
                      <a:lnTo>
                        <a:pt x="12" y="84"/>
                      </a:lnTo>
                      <a:lnTo>
                        <a:pt x="12" y="84"/>
                      </a:lnTo>
                      <a:lnTo>
                        <a:pt x="12" y="82"/>
                      </a:lnTo>
                      <a:lnTo>
                        <a:pt x="12" y="82"/>
                      </a:lnTo>
                      <a:lnTo>
                        <a:pt x="12" y="82"/>
                      </a:lnTo>
                      <a:lnTo>
                        <a:pt x="12" y="80"/>
                      </a:lnTo>
                      <a:lnTo>
                        <a:pt x="12" y="80"/>
                      </a:lnTo>
                      <a:lnTo>
                        <a:pt x="12" y="79"/>
                      </a:lnTo>
                      <a:lnTo>
                        <a:pt x="12" y="79"/>
                      </a:lnTo>
                      <a:lnTo>
                        <a:pt x="13" y="79"/>
                      </a:lnTo>
                      <a:lnTo>
                        <a:pt x="13" y="77"/>
                      </a:lnTo>
                      <a:lnTo>
                        <a:pt x="13" y="77"/>
                      </a:lnTo>
                      <a:lnTo>
                        <a:pt x="13" y="77"/>
                      </a:lnTo>
                      <a:lnTo>
                        <a:pt x="12" y="77"/>
                      </a:lnTo>
                      <a:lnTo>
                        <a:pt x="12" y="75"/>
                      </a:lnTo>
                      <a:lnTo>
                        <a:pt x="12" y="75"/>
                      </a:lnTo>
                      <a:lnTo>
                        <a:pt x="12" y="73"/>
                      </a:lnTo>
                      <a:lnTo>
                        <a:pt x="12" y="73"/>
                      </a:lnTo>
                      <a:lnTo>
                        <a:pt x="12" y="71"/>
                      </a:lnTo>
                      <a:lnTo>
                        <a:pt x="12" y="71"/>
                      </a:lnTo>
                      <a:lnTo>
                        <a:pt x="12" y="69"/>
                      </a:lnTo>
                      <a:lnTo>
                        <a:pt x="13" y="69"/>
                      </a:lnTo>
                      <a:lnTo>
                        <a:pt x="13" y="69"/>
                      </a:lnTo>
                      <a:lnTo>
                        <a:pt x="13" y="69"/>
                      </a:lnTo>
                      <a:lnTo>
                        <a:pt x="13" y="67"/>
                      </a:lnTo>
                      <a:lnTo>
                        <a:pt x="12" y="67"/>
                      </a:lnTo>
                      <a:lnTo>
                        <a:pt x="12" y="67"/>
                      </a:lnTo>
                      <a:lnTo>
                        <a:pt x="12" y="67"/>
                      </a:lnTo>
                      <a:lnTo>
                        <a:pt x="12" y="65"/>
                      </a:lnTo>
                      <a:lnTo>
                        <a:pt x="12" y="65"/>
                      </a:lnTo>
                      <a:lnTo>
                        <a:pt x="12" y="65"/>
                      </a:lnTo>
                      <a:lnTo>
                        <a:pt x="10" y="65"/>
                      </a:lnTo>
                      <a:lnTo>
                        <a:pt x="10" y="63"/>
                      </a:lnTo>
                      <a:lnTo>
                        <a:pt x="12" y="63"/>
                      </a:lnTo>
                      <a:lnTo>
                        <a:pt x="12" y="63"/>
                      </a:lnTo>
                      <a:lnTo>
                        <a:pt x="12" y="61"/>
                      </a:lnTo>
                      <a:lnTo>
                        <a:pt x="12" y="61"/>
                      </a:lnTo>
                      <a:lnTo>
                        <a:pt x="12" y="61"/>
                      </a:lnTo>
                      <a:lnTo>
                        <a:pt x="12" y="59"/>
                      </a:lnTo>
                      <a:lnTo>
                        <a:pt x="12" y="59"/>
                      </a:lnTo>
                      <a:lnTo>
                        <a:pt x="12" y="57"/>
                      </a:lnTo>
                      <a:lnTo>
                        <a:pt x="12" y="57"/>
                      </a:lnTo>
                      <a:lnTo>
                        <a:pt x="12" y="56"/>
                      </a:lnTo>
                      <a:lnTo>
                        <a:pt x="12" y="56"/>
                      </a:lnTo>
                      <a:lnTo>
                        <a:pt x="12" y="56"/>
                      </a:lnTo>
                      <a:lnTo>
                        <a:pt x="12" y="56"/>
                      </a:lnTo>
                      <a:lnTo>
                        <a:pt x="12" y="56"/>
                      </a:lnTo>
                      <a:lnTo>
                        <a:pt x="12" y="56"/>
                      </a:lnTo>
                      <a:lnTo>
                        <a:pt x="10" y="56"/>
                      </a:lnTo>
                      <a:lnTo>
                        <a:pt x="10" y="54"/>
                      </a:lnTo>
                      <a:lnTo>
                        <a:pt x="10" y="54"/>
                      </a:lnTo>
                      <a:lnTo>
                        <a:pt x="10" y="54"/>
                      </a:lnTo>
                      <a:lnTo>
                        <a:pt x="10" y="52"/>
                      </a:lnTo>
                      <a:lnTo>
                        <a:pt x="10" y="52"/>
                      </a:lnTo>
                      <a:lnTo>
                        <a:pt x="10" y="52"/>
                      </a:lnTo>
                      <a:lnTo>
                        <a:pt x="10" y="52"/>
                      </a:lnTo>
                      <a:lnTo>
                        <a:pt x="10" y="50"/>
                      </a:lnTo>
                      <a:lnTo>
                        <a:pt x="10" y="50"/>
                      </a:lnTo>
                      <a:lnTo>
                        <a:pt x="10" y="48"/>
                      </a:lnTo>
                      <a:lnTo>
                        <a:pt x="10" y="48"/>
                      </a:lnTo>
                      <a:lnTo>
                        <a:pt x="10" y="46"/>
                      </a:lnTo>
                      <a:lnTo>
                        <a:pt x="10" y="46"/>
                      </a:lnTo>
                      <a:lnTo>
                        <a:pt x="10" y="46"/>
                      </a:lnTo>
                      <a:lnTo>
                        <a:pt x="8" y="46"/>
                      </a:lnTo>
                      <a:lnTo>
                        <a:pt x="8" y="44"/>
                      </a:lnTo>
                      <a:lnTo>
                        <a:pt x="8" y="44"/>
                      </a:lnTo>
                      <a:lnTo>
                        <a:pt x="8" y="44"/>
                      </a:lnTo>
                      <a:lnTo>
                        <a:pt x="6" y="44"/>
                      </a:lnTo>
                      <a:lnTo>
                        <a:pt x="6" y="42"/>
                      </a:lnTo>
                      <a:lnTo>
                        <a:pt x="6" y="42"/>
                      </a:lnTo>
                      <a:lnTo>
                        <a:pt x="6" y="42"/>
                      </a:lnTo>
                      <a:lnTo>
                        <a:pt x="6" y="40"/>
                      </a:lnTo>
                      <a:lnTo>
                        <a:pt x="6" y="40"/>
                      </a:lnTo>
                      <a:lnTo>
                        <a:pt x="6" y="38"/>
                      </a:lnTo>
                      <a:lnTo>
                        <a:pt x="6" y="38"/>
                      </a:lnTo>
                      <a:lnTo>
                        <a:pt x="6" y="36"/>
                      </a:lnTo>
                      <a:lnTo>
                        <a:pt x="6" y="36"/>
                      </a:lnTo>
                      <a:lnTo>
                        <a:pt x="6" y="36"/>
                      </a:lnTo>
                      <a:lnTo>
                        <a:pt x="6" y="36"/>
                      </a:lnTo>
                      <a:lnTo>
                        <a:pt x="4" y="36"/>
                      </a:lnTo>
                      <a:lnTo>
                        <a:pt x="4" y="34"/>
                      </a:lnTo>
                      <a:lnTo>
                        <a:pt x="4" y="34"/>
                      </a:lnTo>
                      <a:lnTo>
                        <a:pt x="4" y="34"/>
                      </a:lnTo>
                      <a:lnTo>
                        <a:pt x="4" y="33"/>
                      </a:lnTo>
                      <a:lnTo>
                        <a:pt x="2" y="33"/>
                      </a:lnTo>
                      <a:lnTo>
                        <a:pt x="2" y="33"/>
                      </a:lnTo>
                      <a:lnTo>
                        <a:pt x="2" y="33"/>
                      </a:lnTo>
                      <a:lnTo>
                        <a:pt x="2" y="33"/>
                      </a:lnTo>
                      <a:lnTo>
                        <a:pt x="2" y="31"/>
                      </a:lnTo>
                      <a:lnTo>
                        <a:pt x="0" y="31"/>
                      </a:lnTo>
                      <a:lnTo>
                        <a:pt x="0" y="31"/>
                      </a:lnTo>
                      <a:lnTo>
                        <a:pt x="0" y="29"/>
                      </a:lnTo>
                      <a:lnTo>
                        <a:pt x="0" y="29"/>
                      </a:lnTo>
                      <a:lnTo>
                        <a:pt x="0" y="29"/>
                      </a:lnTo>
                      <a:lnTo>
                        <a:pt x="0" y="29"/>
                      </a:lnTo>
                      <a:lnTo>
                        <a:pt x="0" y="27"/>
                      </a:lnTo>
                      <a:lnTo>
                        <a:pt x="0" y="27"/>
                      </a:lnTo>
                      <a:lnTo>
                        <a:pt x="0" y="27"/>
                      </a:lnTo>
                      <a:lnTo>
                        <a:pt x="0" y="25"/>
                      </a:lnTo>
                      <a:lnTo>
                        <a:pt x="0" y="25"/>
                      </a:lnTo>
                      <a:lnTo>
                        <a:pt x="0" y="25"/>
                      </a:lnTo>
                      <a:lnTo>
                        <a:pt x="0" y="23"/>
                      </a:lnTo>
                      <a:lnTo>
                        <a:pt x="0" y="23"/>
                      </a:lnTo>
                      <a:lnTo>
                        <a:pt x="0" y="21"/>
                      </a:lnTo>
                      <a:lnTo>
                        <a:pt x="0" y="21"/>
                      </a:lnTo>
                      <a:lnTo>
                        <a:pt x="0" y="21"/>
                      </a:lnTo>
                      <a:lnTo>
                        <a:pt x="0" y="21"/>
                      </a:lnTo>
                      <a:lnTo>
                        <a:pt x="0" y="21"/>
                      </a:lnTo>
                      <a:lnTo>
                        <a:pt x="0" y="21"/>
                      </a:lnTo>
                      <a:lnTo>
                        <a:pt x="2" y="21"/>
                      </a:lnTo>
                      <a:lnTo>
                        <a:pt x="2" y="21"/>
                      </a:lnTo>
                      <a:lnTo>
                        <a:pt x="2" y="21"/>
                      </a:lnTo>
                      <a:lnTo>
                        <a:pt x="2" y="21"/>
                      </a:lnTo>
                      <a:lnTo>
                        <a:pt x="4" y="21"/>
                      </a:lnTo>
                      <a:lnTo>
                        <a:pt x="4" y="21"/>
                      </a:lnTo>
                      <a:lnTo>
                        <a:pt x="4" y="21"/>
                      </a:lnTo>
                      <a:lnTo>
                        <a:pt x="6" y="21"/>
                      </a:lnTo>
                      <a:lnTo>
                        <a:pt x="6" y="21"/>
                      </a:lnTo>
                      <a:lnTo>
                        <a:pt x="6" y="23"/>
                      </a:lnTo>
                      <a:lnTo>
                        <a:pt x="6" y="23"/>
                      </a:lnTo>
                      <a:lnTo>
                        <a:pt x="8" y="23"/>
                      </a:lnTo>
                      <a:lnTo>
                        <a:pt x="8" y="23"/>
                      </a:lnTo>
                      <a:lnTo>
                        <a:pt x="10" y="23"/>
                      </a:lnTo>
                      <a:lnTo>
                        <a:pt x="10" y="23"/>
                      </a:lnTo>
                      <a:lnTo>
                        <a:pt x="10" y="23"/>
                      </a:lnTo>
                      <a:lnTo>
                        <a:pt x="10" y="23"/>
                      </a:lnTo>
                      <a:lnTo>
                        <a:pt x="12" y="23"/>
                      </a:lnTo>
                      <a:lnTo>
                        <a:pt x="12" y="25"/>
                      </a:lnTo>
                      <a:lnTo>
                        <a:pt x="12" y="25"/>
                      </a:lnTo>
                      <a:lnTo>
                        <a:pt x="12" y="25"/>
                      </a:lnTo>
                      <a:lnTo>
                        <a:pt x="13" y="25"/>
                      </a:lnTo>
                      <a:lnTo>
                        <a:pt x="13" y="25"/>
                      </a:lnTo>
                      <a:lnTo>
                        <a:pt x="13" y="25"/>
                      </a:lnTo>
                      <a:lnTo>
                        <a:pt x="15" y="25"/>
                      </a:lnTo>
                      <a:lnTo>
                        <a:pt x="15" y="25"/>
                      </a:lnTo>
                      <a:lnTo>
                        <a:pt x="15" y="25"/>
                      </a:lnTo>
                      <a:lnTo>
                        <a:pt x="17" y="25"/>
                      </a:lnTo>
                      <a:lnTo>
                        <a:pt x="17" y="25"/>
                      </a:lnTo>
                      <a:lnTo>
                        <a:pt x="17" y="25"/>
                      </a:lnTo>
                      <a:lnTo>
                        <a:pt x="19" y="25"/>
                      </a:lnTo>
                      <a:lnTo>
                        <a:pt x="19" y="25"/>
                      </a:lnTo>
                      <a:lnTo>
                        <a:pt x="21" y="25"/>
                      </a:lnTo>
                      <a:lnTo>
                        <a:pt x="21" y="25"/>
                      </a:lnTo>
                      <a:lnTo>
                        <a:pt x="21" y="25"/>
                      </a:lnTo>
                      <a:lnTo>
                        <a:pt x="23" y="25"/>
                      </a:lnTo>
                      <a:lnTo>
                        <a:pt x="23" y="25"/>
                      </a:lnTo>
                      <a:lnTo>
                        <a:pt x="23" y="27"/>
                      </a:lnTo>
                      <a:lnTo>
                        <a:pt x="23" y="27"/>
                      </a:lnTo>
                      <a:lnTo>
                        <a:pt x="25" y="27"/>
                      </a:lnTo>
                      <a:lnTo>
                        <a:pt x="25" y="27"/>
                      </a:lnTo>
                      <a:lnTo>
                        <a:pt x="25" y="25"/>
                      </a:lnTo>
                      <a:lnTo>
                        <a:pt x="27" y="25"/>
                      </a:lnTo>
                      <a:lnTo>
                        <a:pt x="27" y="25"/>
                      </a:lnTo>
                      <a:lnTo>
                        <a:pt x="27" y="25"/>
                      </a:lnTo>
                      <a:lnTo>
                        <a:pt x="27" y="25"/>
                      </a:lnTo>
                      <a:lnTo>
                        <a:pt x="29" y="25"/>
                      </a:lnTo>
                      <a:lnTo>
                        <a:pt x="29" y="25"/>
                      </a:lnTo>
                      <a:lnTo>
                        <a:pt x="29" y="25"/>
                      </a:lnTo>
                      <a:lnTo>
                        <a:pt x="29" y="27"/>
                      </a:lnTo>
                      <a:lnTo>
                        <a:pt x="29" y="27"/>
                      </a:lnTo>
                      <a:lnTo>
                        <a:pt x="31" y="27"/>
                      </a:lnTo>
                      <a:lnTo>
                        <a:pt x="31" y="25"/>
                      </a:lnTo>
                      <a:lnTo>
                        <a:pt x="31" y="25"/>
                      </a:lnTo>
                      <a:lnTo>
                        <a:pt x="33" y="25"/>
                      </a:lnTo>
                      <a:lnTo>
                        <a:pt x="33" y="25"/>
                      </a:lnTo>
                      <a:lnTo>
                        <a:pt x="33" y="25"/>
                      </a:lnTo>
                      <a:lnTo>
                        <a:pt x="35" y="25"/>
                      </a:lnTo>
                      <a:lnTo>
                        <a:pt x="35" y="25"/>
                      </a:lnTo>
                      <a:lnTo>
                        <a:pt x="33" y="25"/>
                      </a:lnTo>
                      <a:lnTo>
                        <a:pt x="33" y="23"/>
                      </a:lnTo>
                      <a:lnTo>
                        <a:pt x="33" y="23"/>
                      </a:lnTo>
                      <a:lnTo>
                        <a:pt x="35" y="23"/>
                      </a:lnTo>
                      <a:lnTo>
                        <a:pt x="35" y="21"/>
                      </a:lnTo>
                      <a:lnTo>
                        <a:pt x="35" y="21"/>
                      </a:lnTo>
                      <a:lnTo>
                        <a:pt x="35" y="21"/>
                      </a:lnTo>
                      <a:lnTo>
                        <a:pt x="36" y="21"/>
                      </a:lnTo>
                      <a:lnTo>
                        <a:pt x="36" y="21"/>
                      </a:lnTo>
                      <a:lnTo>
                        <a:pt x="35" y="21"/>
                      </a:lnTo>
                      <a:lnTo>
                        <a:pt x="35" y="19"/>
                      </a:lnTo>
                      <a:lnTo>
                        <a:pt x="35" y="19"/>
                      </a:lnTo>
                      <a:lnTo>
                        <a:pt x="35" y="19"/>
                      </a:lnTo>
                      <a:lnTo>
                        <a:pt x="33" y="19"/>
                      </a:lnTo>
                      <a:lnTo>
                        <a:pt x="33" y="19"/>
                      </a:lnTo>
                      <a:lnTo>
                        <a:pt x="33" y="21"/>
                      </a:lnTo>
                      <a:lnTo>
                        <a:pt x="33" y="21"/>
                      </a:lnTo>
                      <a:lnTo>
                        <a:pt x="33" y="21"/>
                      </a:lnTo>
                      <a:lnTo>
                        <a:pt x="31" y="21"/>
                      </a:lnTo>
                      <a:lnTo>
                        <a:pt x="31" y="21"/>
                      </a:lnTo>
                      <a:lnTo>
                        <a:pt x="29" y="21"/>
                      </a:lnTo>
                      <a:lnTo>
                        <a:pt x="29" y="21"/>
                      </a:lnTo>
                      <a:lnTo>
                        <a:pt x="29" y="19"/>
                      </a:lnTo>
                      <a:lnTo>
                        <a:pt x="29" y="19"/>
                      </a:lnTo>
                      <a:lnTo>
                        <a:pt x="27" y="19"/>
                      </a:lnTo>
                      <a:lnTo>
                        <a:pt x="27" y="19"/>
                      </a:lnTo>
                      <a:lnTo>
                        <a:pt x="27" y="19"/>
                      </a:lnTo>
                      <a:lnTo>
                        <a:pt x="27" y="17"/>
                      </a:lnTo>
                      <a:lnTo>
                        <a:pt x="27" y="17"/>
                      </a:lnTo>
                      <a:lnTo>
                        <a:pt x="27" y="17"/>
                      </a:lnTo>
                      <a:lnTo>
                        <a:pt x="27" y="15"/>
                      </a:lnTo>
                      <a:lnTo>
                        <a:pt x="27" y="15"/>
                      </a:lnTo>
                      <a:lnTo>
                        <a:pt x="25" y="15"/>
                      </a:lnTo>
                      <a:lnTo>
                        <a:pt x="25" y="13"/>
                      </a:lnTo>
                      <a:lnTo>
                        <a:pt x="27" y="13"/>
                      </a:lnTo>
                      <a:lnTo>
                        <a:pt x="27" y="13"/>
                      </a:lnTo>
                      <a:lnTo>
                        <a:pt x="27" y="13"/>
                      </a:lnTo>
                      <a:lnTo>
                        <a:pt x="27" y="15"/>
                      </a:lnTo>
                      <a:lnTo>
                        <a:pt x="29" y="15"/>
                      </a:lnTo>
                      <a:lnTo>
                        <a:pt x="29" y="13"/>
                      </a:lnTo>
                      <a:lnTo>
                        <a:pt x="29" y="13"/>
                      </a:lnTo>
                      <a:lnTo>
                        <a:pt x="29" y="13"/>
                      </a:lnTo>
                      <a:lnTo>
                        <a:pt x="29" y="13"/>
                      </a:lnTo>
                      <a:lnTo>
                        <a:pt x="29" y="13"/>
                      </a:lnTo>
                      <a:lnTo>
                        <a:pt x="31" y="13"/>
                      </a:lnTo>
                      <a:lnTo>
                        <a:pt x="31" y="13"/>
                      </a:lnTo>
                      <a:lnTo>
                        <a:pt x="33" y="13"/>
                      </a:lnTo>
                      <a:lnTo>
                        <a:pt x="33" y="13"/>
                      </a:lnTo>
                      <a:lnTo>
                        <a:pt x="33" y="13"/>
                      </a:lnTo>
                      <a:lnTo>
                        <a:pt x="33" y="13"/>
                      </a:lnTo>
                      <a:lnTo>
                        <a:pt x="33" y="13"/>
                      </a:lnTo>
                      <a:lnTo>
                        <a:pt x="35" y="13"/>
                      </a:lnTo>
                      <a:lnTo>
                        <a:pt x="35" y="13"/>
                      </a:lnTo>
                      <a:lnTo>
                        <a:pt x="35" y="13"/>
                      </a:lnTo>
                      <a:lnTo>
                        <a:pt x="35" y="11"/>
                      </a:lnTo>
                      <a:lnTo>
                        <a:pt x="33" y="11"/>
                      </a:lnTo>
                      <a:lnTo>
                        <a:pt x="33" y="11"/>
                      </a:lnTo>
                      <a:lnTo>
                        <a:pt x="33" y="10"/>
                      </a:lnTo>
                      <a:lnTo>
                        <a:pt x="33" y="10"/>
                      </a:lnTo>
                      <a:lnTo>
                        <a:pt x="33" y="10"/>
                      </a:lnTo>
                      <a:lnTo>
                        <a:pt x="33" y="8"/>
                      </a:lnTo>
                      <a:lnTo>
                        <a:pt x="33" y="8"/>
                      </a:lnTo>
                      <a:lnTo>
                        <a:pt x="35" y="8"/>
                      </a:lnTo>
                      <a:lnTo>
                        <a:pt x="35" y="8"/>
                      </a:lnTo>
                      <a:lnTo>
                        <a:pt x="36" y="8"/>
                      </a:lnTo>
                      <a:lnTo>
                        <a:pt x="36" y="8"/>
                      </a:lnTo>
                      <a:lnTo>
                        <a:pt x="36" y="8"/>
                      </a:lnTo>
                      <a:lnTo>
                        <a:pt x="38" y="8"/>
                      </a:lnTo>
                      <a:lnTo>
                        <a:pt x="38" y="8"/>
                      </a:lnTo>
                      <a:lnTo>
                        <a:pt x="38" y="8"/>
                      </a:lnTo>
                      <a:lnTo>
                        <a:pt x="40" y="8"/>
                      </a:lnTo>
                      <a:lnTo>
                        <a:pt x="40" y="8"/>
                      </a:lnTo>
                      <a:lnTo>
                        <a:pt x="42" y="8"/>
                      </a:lnTo>
                      <a:lnTo>
                        <a:pt x="42" y="8"/>
                      </a:lnTo>
                      <a:lnTo>
                        <a:pt x="42" y="8"/>
                      </a:lnTo>
                      <a:lnTo>
                        <a:pt x="44" y="8"/>
                      </a:lnTo>
                      <a:lnTo>
                        <a:pt x="44" y="8"/>
                      </a:lnTo>
                      <a:lnTo>
                        <a:pt x="44" y="8"/>
                      </a:lnTo>
                      <a:lnTo>
                        <a:pt x="46" y="8"/>
                      </a:lnTo>
                      <a:lnTo>
                        <a:pt x="46" y="8"/>
                      </a:lnTo>
                      <a:lnTo>
                        <a:pt x="48" y="8"/>
                      </a:lnTo>
                      <a:lnTo>
                        <a:pt x="48" y="8"/>
                      </a:lnTo>
                      <a:lnTo>
                        <a:pt x="48" y="8"/>
                      </a:lnTo>
                      <a:lnTo>
                        <a:pt x="50" y="8"/>
                      </a:lnTo>
                      <a:lnTo>
                        <a:pt x="50" y="8"/>
                      </a:lnTo>
                      <a:lnTo>
                        <a:pt x="50" y="8"/>
                      </a:lnTo>
                      <a:lnTo>
                        <a:pt x="52" y="8"/>
                      </a:lnTo>
                      <a:lnTo>
                        <a:pt x="52" y="8"/>
                      </a:lnTo>
                      <a:lnTo>
                        <a:pt x="54" y="8"/>
                      </a:lnTo>
                      <a:lnTo>
                        <a:pt x="54" y="8"/>
                      </a:lnTo>
                      <a:lnTo>
                        <a:pt x="54" y="8"/>
                      </a:lnTo>
                      <a:lnTo>
                        <a:pt x="56" y="8"/>
                      </a:lnTo>
                      <a:lnTo>
                        <a:pt x="56" y="8"/>
                      </a:lnTo>
                      <a:lnTo>
                        <a:pt x="56" y="8"/>
                      </a:lnTo>
                      <a:lnTo>
                        <a:pt x="57" y="8"/>
                      </a:lnTo>
                      <a:lnTo>
                        <a:pt x="57" y="8"/>
                      </a:lnTo>
                      <a:lnTo>
                        <a:pt x="59" y="8"/>
                      </a:lnTo>
                      <a:lnTo>
                        <a:pt x="59" y="8"/>
                      </a:lnTo>
                      <a:lnTo>
                        <a:pt x="59" y="8"/>
                      </a:lnTo>
                      <a:lnTo>
                        <a:pt x="61" y="8"/>
                      </a:lnTo>
                      <a:lnTo>
                        <a:pt x="61" y="8"/>
                      </a:lnTo>
                      <a:lnTo>
                        <a:pt x="63" y="8"/>
                      </a:lnTo>
                      <a:lnTo>
                        <a:pt x="63" y="8"/>
                      </a:lnTo>
                      <a:lnTo>
                        <a:pt x="63" y="8"/>
                      </a:lnTo>
                      <a:lnTo>
                        <a:pt x="65" y="8"/>
                      </a:lnTo>
                      <a:lnTo>
                        <a:pt x="65" y="8"/>
                      </a:lnTo>
                      <a:lnTo>
                        <a:pt x="65" y="8"/>
                      </a:lnTo>
                      <a:lnTo>
                        <a:pt x="67" y="8"/>
                      </a:lnTo>
                      <a:lnTo>
                        <a:pt x="67" y="8"/>
                      </a:lnTo>
                      <a:lnTo>
                        <a:pt x="69" y="8"/>
                      </a:lnTo>
                      <a:lnTo>
                        <a:pt x="69" y="8"/>
                      </a:lnTo>
                      <a:lnTo>
                        <a:pt x="69" y="8"/>
                      </a:lnTo>
                      <a:lnTo>
                        <a:pt x="71" y="8"/>
                      </a:lnTo>
                      <a:lnTo>
                        <a:pt x="71" y="8"/>
                      </a:lnTo>
                      <a:lnTo>
                        <a:pt x="71" y="8"/>
                      </a:lnTo>
                      <a:lnTo>
                        <a:pt x="73" y="8"/>
                      </a:lnTo>
                      <a:lnTo>
                        <a:pt x="73" y="8"/>
                      </a:lnTo>
                      <a:lnTo>
                        <a:pt x="75" y="8"/>
                      </a:lnTo>
                      <a:lnTo>
                        <a:pt x="75" y="8"/>
                      </a:lnTo>
                      <a:lnTo>
                        <a:pt x="75" y="8"/>
                      </a:lnTo>
                      <a:lnTo>
                        <a:pt x="77" y="8"/>
                      </a:lnTo>
                      <a:lnTo>
                        <a:pt x="77" y="8"/>
                      </a:lnTo>
                      <a:lnTo>
                        <a:pt x="77" y="8"/>
                      </a:lnTo>
                      <a:lnTo>
                        <a:pt x="79" y="8"/>
                      </a:lnTo>
                      <a:lnTo>
                        <a:pt x="79" y="8"/>
                      </a:lnTo>
                      <a:lnTo>
                        <a:pt x="80" y="8"/>
                      </a:lnTo>
                      <a:lnTo>
                        <a:pt x="80" y="8"/>
                      </a:lnTo>
                      <a:lnTo>
                        <a:pt x="80" y="8"/>
                      </a:lnTo>
                      <a:lnTo>
                        <a:pt x="82" y="8"/>
                      </a:lnTo>
                      <a:lnTo>
                        <a:pt x="82" y="8"/>
                      </a:lnTo>
                      <a:lnTo>
                        <a:pt x="82" y="8"/>
                      </a:lnTo>
                      <a:lnTo>
                        <a:pt x="84" y="8"/>
                      </a:lnTo>
                      <a:lnTo>
                        <a:pt x="84" y="8"/>
                      </a:lnTo>
                      <a:lnTo>
                        <a:pt x="86" y="8"/>
                      </a:lnTo>
                      <a:lnTo>
                        <a:pt x="86" y="8"/>
                      </a:lnTo>
                      <a:lnTo>
                        <a:pt x="86" y="8"/>
                      </a:lnTo>
                      <a:lnTo>
                        <a:pt x="88" y="8"/>
                      </a:lnTo>
                      <a:lnTo>
                        <a:pt x="88" y="8"/>
                      </a:lnTo>
                      <a:lnTo>
                        <a:pt x="88" y="8"/>
                      </a:lnTo>
                      <a:lnTo>
                        <a:pt x="90" y="8"/>
                      </a:lnTo>
                      <a:lnTo>
                        <a:pt x="90" y="8"/>
                      </a:lnTo>
                      <a:lnTo>
                        <a:pt x="92" y="8"/>
                      </a:lnTo>
                      <a:lnTo>
                        <a:pt x="92" y="8"/>
                      </a:lnTo>
                      <a:lnTo>
                        <a:pt x="92" y="8"/>
                      </a:lnTo>
                      <a:lnTo>
                        <a:pt x="94" y="8"/>
                      </a:lnTo>
                      <a:lnTo>
                        <a:pt x="94" y="8"/>
                      </a:lnTo>
                      <a:lnTo>
                        <a:pt x="96" y="8"/>
                      </a:lnTo>
                      <a:lnTo>
                        <a:pt x="96" y="8"/>
                      </a:lnTo>
                      <a:lnTo>
                        <a:pt x="96" y="8"/>
                      </a:lnTo>
                      <a:lnTo>
                        <a:pt x="98" y="8"/>
                      </a:lnTo>
                      <a:lnTo>
                        <a:pt x="98" y="8"/>
                      </a:lnTo>
                      <a:lnTo>
                        <a:pt x="98" y="8"/>
                      </a:lnTo>
                      <a:lnTo>
                        <a:pt x="100" y="8"/>
                      </a:lnTo>
                      <a:lnTo>
                        <a:pt x="100" y="8"/>
                      </a:lnTo>
                      <a:lnTo>
                        <a:pt x="102" y="8"/>
                      </a:lnTo>
                      <a:lnTo>
                        <a:pt x="102" y="8"/>
                      </a:lnTo>
                      <a:lnTo>
                        <a:pt x="102" y="8"/>
                      </a:lnTo>
                      <a:lnTo>
                        <a:pt x="103" y="8"/>
                      </a:lnTo>
                      <a:lnTo>
                        <a:pt x="103" y="8"/>
                      </a:lnTo>
                      <a:lnTo>
                        <a:pt x="103" y="8"/>
                      </a:lnTo>
                      <a:lnTo>
                        <a:pt x="105" y="8"/>
                      </a:lnTo>
                      <a:lnTo>
                        <a:pt x="105" y="8"/>
                      </a:lnTo>
                      <a:lnTo>
                        <a:pt x="107" y="8"/>
                      </a:lnTo>
                      <a:lnTo>
                        <a:pt x="107" y="8"/>
                      </a:lnTo>
                      <a:lnTo>
                        <a:pt x="107" y="8"/>
                      </a:lnTo>
                      <a:lnTo>
                        <a:pt x="109" y="8"/>
                      </a:lnTo>
                      <a:lnTo>
                        <a:pt x="109" y="8"/>
                      </a:lnTo>
                      <a:lnTo>
                        <a:pt x="109" y="8"/>
                      </a:lnTo>
                      <a:lnTo>
                        <a:pt x="111" y="8"/>
                      </a:lnTo>
                      <a:lnTo>
                        <a:pt x="111" y="8"/>
                      </a:lnTo>
                      <a:lnTo>
                        <a:pt x="113" y="8"/>
                      </a:lnTo>
                      <a:lnTo>
                        <a:pt x="113" y="8"/>
                      </a:lnTo>
                      <a:lnTo>
                        <a:pt x="113" y="8"/>
                      </a:lnTo>
                      <a:lnTo>
                        <a:pt x="115" y="8"/>
                      </a:lnTo>
                      <a:lnTo>
                        <a:pt x="115" y="8"/>
                      </a:lnTo>
                      <a:lnTo>
                        <a:pt x="115" y="8"/>
                      </a:lnTo>
                      <a:lnTo>
                        <a:pt x="117" y="8"/>
                      </a:lnTo>
                      <a:lnTo>
                        <a:pt x="117" y="8"/>
                      </a:lnTo>
                      <a:lnTo>
                        <a:pt x="119" y="8"/>
                      </a:lnTo>
                      <a:lnTo>
                        <a:pt x="119" y="8"/>
                      </a:lnTo>
                      <a:lnTo>
                        <a:pt x="119" y="8"/>
                      </a:lnTo>
                      <a:lnTo>
                        <a:pt x="121" y="8"/>
                      </a:lnTo>
                      <a:lnTo>
                        <a:pt x="121" y="8"/>
                      </a:lnTo>
                      <a:lnTo>
                        <a:pt x="123" y="8"/>
                      </a:lnTo>
                      <a:lnTo>
                        <a:pt x="123" y="8"/>
                      </a:lnTo>
                      <a:lnTo>
                        <a:pt x="123" y="8"/>
                      </a:lnTo>
                      <a:lnTo>
                        <a:pt x="124" y="8"/>
                      </a:lnTo>
                      <a:lnTo>
                        <a:pt x="124" y="8"/>
                      </a:lnTo>
                      <a:lnTo>
                        <a:pt x="124" y="8"/>
                      </a:lnTo>
                      <a:lnTo>
                        <a:pt x="126" y="8"/>
                      </a:lnTo>
                      <a:lnTo>
                        <a:pt x="126" y="8"/>
                      </a:lnTo>
                      <a:lnTo>
                        <a:pt x="128" y="8"/>
                      </a:lnTo>
                      <a:lnTo>
                        <a:pt x="128" y="8"/>
                      </a:lnTo>
                      <a:lnTo>
                        <a:pt x="128" y="8"/>
                      </a:lnTo>
                      <a:lnTo>
                        <a:pt x="130" y="8"/>
                      </a:lnTo>
                      <a:lnTo>
                        <a:pt x="130" y="8"/>
                      </a:lnTo>
                      <a:lnTo>
                        <a:pt x="130" y="8"/>
                      </a:lnTo>
                      <a:lnTo>
                        <a:pt x="132" y="8"/>
                      </a:lnTo>
                      <a:lnTo>
                        <a:pt x="132" y="8"/>
                      </a:lnTo>
                      <a:lnTo>
                        <a:pt x="134" y="8"/>
                      </a:lnTo>
                      <a:lnTo>
                        <a:pt x="134" y="8"/>
                      </a:lnTo>
                      <a:lnTo>
                        <a:pt x="134" y="8"/>
                      </a:lnTo>
                      <a:lnTo>
                        <a:pt x="136" y="8"/>
                      </a:lnTo>
                      <a:lnTo>
                        <a:pt x="136" y="8"/>
                      </a:lnTo>
                      <a:lnTo>
                        <a:pt x="136" y="8"/>
                      </a:lnTo>
                      <a:lnTo>
                        <a:pt x="138" y="8"/>
                      </a:lnTo>
                      <a:lnTo>
                        <a:pt x="138" y="8"/>
                      </a:lnTo>
                      <a:lnTo>
                        <a:pt x="140" y="8"/>
                      </a:lnTo>
                      <a:lnTo>
                        <a:pt x="140" y="8"/>
                      </a:lnTo>
                      <a:lnTo>
                        <a:pt x="140" y="8"/>
                      </a:lnTo>
                      <a:lnTo>
                        <a:pt x="142" y="8"/>
                      </a:lnTo>
                      <a:lnTo>
                        <a:pt x="142" y="8"/>
                      </a:lnTo>
                      <a:lnTo>
                        <a:pt x="142" y="8"/>
                      </a:lnTo>
                      <a:lnTo>
                        <a:pt x="144" y="8"/>
                      </a:lnTo>
                      <a:lnTo>
                        <a:pt x="144" y="8"/>
                      </a:lnTo>
                      <a:lnTo>
                        <a:pt x="146" y="8"/>
                      </a:lnTo>
                      <a:lnTo>
                        <a:pt x="146" y="8"/>
                      </a:lnTo>
                      <a:lnTo>
                        <a:pt x="146" y="8"/>
                      </a:lnTo>
                      <a:lnTo>
                        <a:pt x="147" y="8"/>
                      </a:lnTo>
                      <a:lnTo>
                        <a:pt x="147" y="8"/>
                      </a:lnTo>
                      <a:lnTo>
                        <a:pt x="149" y="8"/>
                      </a:lnTo>
                      <a:lnTo>
                        <a:pt x="149" y="8"/>
                      </a:lnTo>
                      <a:lnTo>
                        <a:pt x="149" y="8"/>
                      </a:lnTo>
                      <a:lnTo>
                        <a:pt x="151" y="8"/>
                      </a:lnTo>
                      <a:lnTo>
                        <a:pt x="151" y="8"/>
                      </a:lnTo>
                      <a:lnTo>
                        <a:pt x="151" y="8"/>
                      </a:lnTo>
                      <a:lnTo>
                        <a:pt x="153" y="8"/>
                      </a:lnTo>
                      <a:lnTo>
                        <a:pt x="153" y="8"/>
                      </a:lnTo>
                      <a:lnTo>
                        <a:pt x="155" y="8"/>
                      </a:lnTo>
                      <a:lnTo>
                        <a:pt x="155" y="8"/>
                      </a:lnTo>
                      <a:lnTo>
                        <a:pt x="155" y="8"/>
                      </a:lnTo>
                      <a:lnTo>
                        <a:pt x="157" y="8"/>
                      </a:lnTo>
                      <a:lnTo>
                        <a:pt x="157" y="8"/>
                      </a:lnTo>
                      <a:lnTo>
                        <a:pt x="157" y="8"/>
                      </a:lnTo>
                      <a:lnTo>
                        <a:pt x="159" y="8"/>
                      </a:lnTo>
                      <a:lnTo>
                        <a:pt x="159" y="8"/>
                      </a:lnTo>
                      <a:lnTo>
                        <a:pt x="161" y="8"/>
                      </a:lnTo>
                      <a:lnTo>
                        <a:pt x="161" y="8"/>
                      </a:lnTo>
                      <a:lnTo>
                        <a:pt x="161" y="8"/>
                      </a:lnTo>
                      <a:lnTo>
                        <a:pt x="163" y="8"/>
                      </a:lnTo>
                      <a:lnTo>
                        <a:pt x="163" y="8"/>
                      </a:lnTo>
                      <a:lnTo>
                        <a:pt x="163" y="8"/>
                      </a:lnTo>
                      <a:lnTo>
                        <a:pt x="165" y="8"/>
                      </a:lnTo>
                      <a:lnTo>
                        <a:pt x="165" y="8"/>
                      </a:lnTo>
                      <a:lnTo>
                        <a:pt x="167" y="8"/>
                      </a:lnTo>
                      <a:lnTo>
                        <a:pt x="167" y="8"/>
                      </a:lnTo>
                      <a:lnTo>
                        <a:pt x="167" y="8"/>
                      </a:lnTo>
                      <a:lnTo>
                        <a:pt x="168" y="8"/>
                      </a:lnTo>
                      <a:lnTo>
                        <a:pt x="168" y="8"/>
                      </a:lnTo>
                      <a:lnTo>
                        <a:pt x="168" y="8"/>
                      </a:lnTo>
                      <a:lnTo>
                        <a:pt x="170" y="8"/>
                      </a:lnTo>
                      <a:lnTo>
                        <a:pt x="170" y="8"/>
                      </a:lnTo>
                      <a:lnTo>
                        <a:pt x="172" y="8"/>
                      </a:lnTo>
                      <a:lnTo>
                        <a:pt x="172" y="8"/>
                      </a:lnTo>
                      <a:lnTo>
                        <a:pt x="172" y="8"/>
                      </a:lnTo>
                      <a:lnTo>
                        <a:pt x="174" y="8"/>
                      </a:lnTo>
                      <a:lnTo>
                        <a:pt x="174" y="8"/>
                      </a:lnTo>
                      <a:lnTo>
                        <a:pt x="176" y="8"/>
                      </a:lnTo>
                      <a:lnTo>
                        <a:pt x="176" y="8"/>
                      </a:lnTo>
                      <a:lnTo>
                        <a:pt x="176" y="8"/>
                      </a:lnTo>
                      <a:lnTo>
                        <a:pt x="178" y="8"/>
                      </a:lnTo>
                      <a:lnTo>
                        <a:pt x="178" y="8"/>
                      </a:lnTo>
                      <a:lnTo>
                        <a:pt x="178" y="8"/>
                      </a:lnTo>
                      <a:lnTo>
                        <a:pt x="180" y="8"/>
                      </a:lnTo>
                      <a:lnTo>
                        <a:pt x="180" y="8"/>
                      </a:lnTo>
                      <a:lnTo>
                        <a:pt x="182" y="8"/>
                      </a:lnTo>
                      <a:lnTo>
                        <a:pt x="182" y="8"/>
                      </a:lnTo>
                      <a:lnTo>
                        <a:pt x="182" y="8"/>
                      </a:lnTo>
                      <a:lnTo>
                        <a:pt x="184" y="8"/>
                      </a:lnTo>
                      <a:lnTo>
                        <a:pt x="184" y="8"/>
                      </a:lnTo>
                      <a:lnTo>
                        <a:pt x="184" y="8"/>
                      </a:lnTo>
                      <a:lnTo>
                        <a:pt x="186" y="8"/>
                      </a:lnTo>
                      <a:lnTo>
                        <a:pt x="186" y="8"/>
                      </a:lnTo>
                      <a:lnTo>
                        <a:pt x="188" y="8"/>
                      </a:lnTo>
                      <a:lnTo>
                        <a:pt x="188" y="8"/>
                      </a:lnTo>
                      <a:lnTo>
                        <a:pt x="188" y="8"/>
                      </a:lnTo>
                      <a:lnTo>
                        <a:pt x="190" y="8"/>
                      </a:lnTo>
                      <a:lnTo>
                        <a:pt x="190" y="8"/>
                      </a:lnTo>
                      <a:lnTo>
                        <a:pt x="190" y="8"/>
                      </a:lnTo>
                      <a:lnTo>
                        <a:pt x="191" y="8"/>
                      </a:lnTo>
                      <a:lnTo>
                        <a:pt x="191" y="8"/>
                      </a:lnTo>
                      <a:lnTo>
                        <a:pt x="193" y="8"/>
                      </a:lnTo>
                      <a:lnTo>
                        <a:pt x="193" y="8"/>
                      </a:lnTo>
                      <a:lnTo>
                        <a:pt x="193" y="8"/>
                      </a:lnTo>
                      <a:lnTo>
                        <a:pt x="195" y="8"/>
                      </a:lnTo>
                      <a:lnTo>
                        <a:pt x="195" y="8"/>
                      </a:lnTo>
                      <a:lnTo>
                        <a:pt x="195" y="8"/>
                      </a:lnTo>
                      <a:lnTo>
                        <a:pt x="197" y="8"/>
                      </a:lnTo>
                      <a:lnTo>
                        <a:pt x="197" y="8"/>
                      </a:lnTo>
                      <a:lnTo>
                        <a:pt x="199" y="8"/>
                      </a:lnTo>
                      <a:lnTo>
                        <a:pt x="199" y="8"/>
                      </a:lnTo>
                      <a:lnTo>
                        <a:pt x="199" y="8"/>
                      </a:lnTo>
                      <a:lnTo>
                        <a:pt x="201" y="8"/>
                      </a:lnTo>
                      <a:lnTo>
                        <a:pt x="201" y="8"/>
                      </a:lnTo>
                      <a:lnTo>
                        <a:pt x="201" y="8"/>
                      </a:lnTo>
                      <a:lnTo>
                        <a:pt x="203" y="8"/>
                      </a:lnTo>
                      <a:lnTo>
                        <a:pt x="203" y="8"/>
                      </a:lnTo>
                      <a:lnTo>
                        <a:pt x="205" y="8"/>
                      </a:lnTo>
                      <a:lnTo>
                        <a:pt x="205" y="8"/>
                      </a:lnTo>
                      <a:lnTo>
                        <a:pt x="205" y="8"/>
                      </a:lnTo>
                      <a:lnTo>
                        <a:pt x="207" y="8"/>
                      </a:lnTo>
                      <a:lnTo>
                        <a:pt x="207" y="8"/>
                      </a:lnTo>
                      <a:lnTo>
                        <a:pt x="209" y="8"/>
                      </a:lnTo>
                      <a:lnTo>
                        <a:pt x="209" y="8"/>
                      </a:lnTo>
                      <a:lnTo>
                        <a:pt x="209" y="8"/>
                      </a:lnTo>
                      <a:lnTo>
                        <a:pt x="211" y="8"/>
                      </a:lnTo>
                      <a:lnTo>
                        <a:pt x="211" y="8"/>
                      </a:lnTo>
                      <a:lnTo>
                        <a:pt x="211" y="8"/>
                      </a:lnTo>
                      <a:lnTo>
                        <a:pt x="212" y="8"/>
                      </a:lnTo>
                      <a:lnTo>
                        <a:pt x="212" y="8"/>
                      </a:lnTo>
                      <a:lnTo>
                        <a:pt x="214" y="8"/>
                      </a:lnTo>
                      <a:lnTo>
                        <a:pt x="214" y="8"/>
                      </a:lnTo>
                      <a:lnTo>
                        <a:pt x="214" y="8"/>
                      </a:lnTo>
                      <a:lnTo>
                        <a:pt x="216" y="8"/>
                      </a:lnTo>
                      <a:lnTo>
                        <a:pt x="216" y="8"/>
                      </a:lnTo>
                      <a:lnTo>
                        <a:pt x="216" y="8"/>
                      </a:lnTo>
                      <a:lnTo>
                        <a:pt x="218" y="8"/>
                      </a:lnTo>
                      <a:lnTo>
                        <a:pt x="218" y="8"/>
                      </a:lnTo>
                      <a:lnTo>
                        <a:pt x="220" y="8"/>
                      </a:lnTo>
                      <a:lnTo>
                        <a:pt x="220" y="8"/>
                      </a:lnTo>
                      <a:lnTo>
                        <a:pt x="220" y="8"/>
                      </a:lnTo>
                      <a:lnTo>
                        <a:pt x="222" y="8"/>
                      </a:lnTo>
                      <a:lnTo>
                        <a:pt x="222" y="8"/>
                      </a:lnTo>
                      <a:lnTo>
                        <a:pt x="222" y="8"/>
                      </a:lnTo>
                      <a:lnTo>
                        <a:pt x="224" y="8"/>
                      </a:lnTo>
                      <a:lnTo>
                        <a:pt x="224" y="8"/>
                      </a:lnTo>
                      <a:lnTo>
                        <a:pt x="226" y="8"/>
                      </a:lnTo>
                      <a:lnTo>
                        <a:pt x="226" y="8"/>
                      </a:lnTo>
                      <a:lnTo>
                        <a:pt x="226" y="8"/>
                      </a:lnTo>
                      <a:lnTo>
                        <a:pt x="228" y="8"/>
                      </a:lnTo>
                      <a:lnTo>
                        <a:pt x="228" y="8"/>
                      </a:lnTo>
                      <a:lnTo>
                        <a:pt x="228" y="8"/>
                      </a:lnTo>
                      <a:lnTo>
                        <a:pt x="230" y="8"/>
                      </a:lnTo>
                      <a:lnTo>
                        <a:pt x="230" y="8"/>
                      </a:lnTo>
                      <a:lnTo>
                        <a:pt x="232" y="8"/>
                      </a:lnTo>
                      <a:lnTo>
                        <a:pt x="232" y="8"/>
                      </a:lnTo>
                      <a:lnTo>
                        <a:pt x="232" y="8"/>
                      </a:lnTo>
                      <a:lnTo>
                        <a:pt x="234" y="8"/>
                      </a:lnTo>
                      <a:lnTo>
                        <a:pt x="234" y="8"/>
                      </a:lnTo>
                      <a:lnTo>
                        <a:pt x="235" y="8"/>
                      </a:lnTo>
                      <a:lnTo>
                        <a:pt x="235" y="8"/>
                      </a:lnTo>
                      <a:lnTo>
                        <a:pt x="235" y="8"/>
                      </a:lnTo>
                      <a:lnTo>
                        <a:pt x="237" y="8"/>
                      </a:lnTo>
                      <a:lnTo>
                        <a:pt x="237" y="8"/>
                      </a:lnTo>
                      <a:lnTo>
                        <a:pt x="237" y="8"/>
                      </a:lnTo>
                      <a:lnTo>
                        <a:pt x="239" y="8"/>
                      </a:lnTo>
                      <a:lnTo>
                        <a:pt x="239" y="8"/>
                      </a:lnTo>
                      <a:lnTo>
                        <a:pt x="241" y="8"/>
                      </a:lnTo>
                      <a:lnTo>
                        <a:pt x="241" y="8"/>
                      </a:lnTo>
                      <a:lnTo>
                        <a:pt x="241" y="8"/>
                      </a:lnTo>
                      <a:lnTo>
                        <a:pt x="243" y="8"/>
                      </a:lnTo>
                      <a:lnTo>
                        <a:pt x="243" y="8"/>
                      </a:lnTo>
                      <a:lnTo>
                        <a:pt x="243" y="8"/>
                      </a:lnTo>
                      <a:lnTo>
                        <a:pt x="245" y="8"/>
                      </a:lnTo>
                      <a:lnTo>
                        <a:pt x="245" y="8"/>
                      </a:lnTo>
                      <a:lnTo>
                        <a:pt x="247" y="8"/>
                      </a:lnTo>
                      <a:lnTo>
                        <a:pt x="247" y="8"/>
                      </a:lnTo>
                      <a:lnTo>
                        <a:pt x="247" y="8"/>
                      </a:lnTo>
                      <a:lnTo>
                        <a:pt x="249" y="8"/>
                      </a:lnTo>
                      <a:lnTo>
                        <a:pt x="249" y="8"/>
                      </a:lnTo>
                      <a:lnTo>
                        <a:pt x="249" y="8"/>
                      </a:lnTo>
                      <a:lnTo>
                        <a:pt x="251" y="8"/>
                      </a:lnTo>
                      <a:lnTo>
                        <a:pt x="251" y="8"/>
                      </a:lnTo>
                      <a:lnTo>
                        <a:pt x="253" y="8"/>
                      </a:lnTo>
                      <a:lnTo>
                        <a:pt x="253" y="8"/>
                      </a:lnTo>
                      <a:lnTo>
                        <a:pt x="253" y="8"/>
                      </a:lnTo>
                      <a:lnTo>
                        <a:pt x="255" y="8"/>
                      </a:lnTo>
                      <a:lnTo>
                        <a:pt x="255" y="8"/>
                      </a:lnTo>
                      <a:lnTo>
                        <a:pt x="255" y="8"/>
                      </a:lnTo>
                      <a:lnTo>
                        <a:pt x="256" y="8"/>
                      </a:lnTo>
                      <a:lnTo>
                        <a:pt x="256" y="8"/>
                      </a:lnTo>
                      <a:lnTo>
                        <a:pt x="258" y="8"/>
                      </a:lnTo>
                      <a:lnTo>
                        <a:pt x="258" y="8"/>
                      </a:lnTo>
                      <a:lnTo>
                        <a:pt x="258" y="8"/>
                      </a:lnTo>
                      <a:lnTo>
                        <a:pt x="260" y="8"/>
                      </a:lnTo>
                      <a:lnTo>
                        <a:pt x="260" y="8"/>
                      </a:lnTo>
                      <a:lnTo>
                        <a:pt x="260" y="8"/>
                      </a:lnTo>
                      <a:lnTo>
                        <a:pt x="262" y="8"/>
                      </a:lnTo>
                      <a:lnTo>
                        <a:pt x="262" y="8"/>
                      </a:lnTo>
                      <a:lnTo>
                        <a:pt x="264" y="8"/>
                      </a:lnTo>
                      <a:lnTo>
                        <a:pt x="264" y="8"/>
                      </a:lnTo>
                      <a:lnTo>
                        <a:pt x="264" y="8"/>
                      </a:lnTo>
                      <a:lnTo>
                        <a:pt x="266" y="8"/>
                      </a:lnTo>
                      <a:lnTo>
                        <a:pt x="266" y="8"/>
                      </a:lnTo>
                      <a:lnTo>
                        <a:pt x="268" y="8"/>
                      </a:lnTo>
                      <a:lnTo>
                        <a:pt x="268" y="8"/>
                      </a:lnTo>
                      <a:lnTo>
                        <a:pt x="268" y="8"/>
                      </a:lnTo>
                      <a:lnTo>
                        <a:pt x="270" y="8"/>
                      </a:lnTo>
                      <a:lnTo>
                        <a:pt x="270" y="8"/>
                      </a:lnTo>
                      <a:lnTo>
                        <a:pt x="270" y="8"/>
                      </a:lnTo>
                      <a:lnTo>
                        <a:pt x="272" y="8"/>
                      </a:lnTo>
                      <a:lnTo>
                        <a:pt x="272" y="8"/>
                      </a:lnTo>
                      <a:lnTo>
                        <a:pt x="274" y="8"/>
                      </a:lnTo>
                      <a:lnTo>
                        <a:pt x="274" y="8"/>
                      </a:lnTo>
                      <a:lnTo>
                        <a:pt x="274" y="8"/>
                      </a:lnTo>
                      <a:lnTo>
                        <a:pt x="276" y="8"/>
                      </a:lnTo>
                      <a:lnTo>
                        <a:pt x="276" y="8"/>
                      </a:lnTo>
                      <a:lnTo>
                        <a:pt x="276" y="8"/>
                      </a:lnTo>
                      <a:lnTo>
                        <a:pt x="278" y="8"/>
                      </a:lnTo>
                      <a:lnTo>
                        <a:pt x="278" y="8"/>
                      </a:lnTo>
                      <a:lnTo>
                        <a:pt x="279" y="8"/>
                      </a:lnTo>
                      <a:lnTo>
                        <a:pt x="279" y="8"/>
                      </a:lnTo>
                      <a:lnTo>
                        <a:pt x="279" y="8"/>
                      </a:lnTo>
                      <a:lnTo>
                        <a:pt x="281" y="8"/>
                      </a:lnTo>
                      <a:lnTo>
                        <a:pt x="281" y="8"/>
                      </a:lnTo>
                      <a:lnTo>
                        <a:pt x="281" y="8"/>
                      </a:lnTo>
                      <a:lnTo>
                        <a:pt x="283" y="8"/>
                      </a:lnTo>
                      <a:lnTo>
                        <a:pt x="283" y="8"/>
                      </a:lnTo>
                      <a:lnTo>
                        <a:pt x="285" y="8"/>
                      </a:lnTo>
                      <a:lnTo>
                        <a:pt x="285" y="8"/>
                      </a:lnTo>
                      <a:lnTo>
                        <a:pt x="285" y="8"/>
                      </a:lnTo>
                      <a:lnTo>
                        <a:pt x="287" y="8"/>
                      </a:lnTo>
                      <a:lnTo>
                        <a:pt x="287" y="8"/>
                      </a:lnTo>
                      <a:lnTo>
                        <a:pt x="287" y="8"/>
                      </a:lnTo>
                      <a:lnTo>
                        <a:pt x="289" y="8"/>
                      </a:lnTo>
                      <a:lnTo>
                        <a:pt x="289" y="8"/>
                      </a:lnTo>
                      <a:lnTo>
                        <a:pt x="291" y="8"/>
                      </a:lnTo>
                      <a:lnTo>
                        <a:pt x="291" y="8"/>
                      </a:lnTo>
                      <a:lnTo>
                        <a:pt x="291" y="8"/>
                      </a:lnTo>
                      <a:lnTo>
                        <a:pt x="293" y="8"/>
                      </a:lnTo>
                      <a:lnTo>
                        <a:pt x="293" y="8"/>
                      </a:lnTo>
                      <a:lnTo>
                        <a:pt x="295" y="8"/>
                      </a:lnTo>
                      <a:lnTo>
                        <a:pt x="295" y="8"/>
                      </a:lnTo>
                      <a:lnTo>
                        <a:pt x="295" y="8"/>
                      </a:lnTo>
                      <a:lnTo>
                        <a:pt x="297" y="8"/>
                      </a:lnTo>
                      <a:lnTo>
                        <a:pt x="297" y="8"/>
                      </a:lnTo>
                      <a:lnTo>
                        <a:pt x="297" y="8"/>
                      </a:lnTo>
                      <a:lnTo>
                        <a:pt x="299" y="8"/>
                      </a:lnTo>
                      <a:lnTo>
                        <a:pt x="299" y="8"/>
                      </a:lnTo>
                      <a:lnTo>
                        <a:pt x="301" y="8"/>
                      </a:lnTo>
                      <a:lnTo>
                        <a:pt x="301" y="8"/>
                      </a:lnTo>
                      <a:lnTo>
                        <a:pt x="301" y="8"/>
                      </a:lnTo>
                      <a:lnTo>
                        <a:pt x="302" y="8"/>
                      </a:lnTo>
                      <a:lnTo>
                        <a:pt x="302" y="8"/>
                      </a:lnTo>
                      <a:lnTo>
                        <a:pt x="302" y="8"/>
                      </a:lnTo>
                      <a:lnTo>
                        <a:pt x="304" y="8"/>
                      </a:lnTo>
                      <a:lnTo>
                        <a:pt x="304" y="8"/>
                      </a:lnTo>
                      <a:lnTo>
                        <a:pt x="306" y="8"/>
                      </a:lnTo>
                      <a:lnTo>
                        <a:pt x="306" y="8"/>
                      </a:lnTo>
                      <a:lnTo>
                        <a:pt x="306" y="8"/>
                      </a:lnTo>
                      <a:lnTo>
                        <a:pt x="308" y="8"/>
                      </a:lnTo>
                      <a:lnTo>
                        <a:pt x="308" y="8"/>
                      </a:lnTo>
                      <a:lnTo>
                        <a:pt x="308" y="8"/>
                      </a:lnTo>
                      <a:lnTo>
                        <a:pt x="310" y="8"/>
                      </a:lnTo>
                      <a:lnTo>
                        <a:pt x="310" y="8"/>
                      </a:lnTo>
                      <a:lnTo>
                        <a:pt x="312" y="8"/>
                      </a:lnTo>
                      <a:lnTo>
                        <a:pt x="312" y="8"/>
                      </a:lnTo>
                      <a:lnTo>
                        <a:pt x="312" y="8"/>
                      </a:lnTo>
                      <a:lnTo>
                        <a:pt x="314" y="8"/>
                      </a:lnTo>
                      <a:lnTo>
                        <a:pt x="314" y="8"/>
                      </a:lnTo>
                      <a:lnTo>
                        <a:pt x="314" y="8"/>
                      </a:lnTo>
                      <a:lnTo>
                        <a:pt x="316" y="8"/>
                      </a:lnTo>
                      <a:lnTo>
                        <a:pt x="316" y="8"/>
                      </a:lnTo>
                      <a:lnTo>
                        <a:pt x="318" y="8"/>
                      </a:lnTo>
                      <a:lnTo>
                        <a:pt x="318" y="8"/>
                      </a:lnTo>
                      <a:lnTo>
                        <a:pt x="318" y="8"/>
                      </a:lnTo>
                      <a:lnTo>
                        <a:pt x="320" y="8"/>
                      </a:lnTo>
                      <a:lnTo>
                        <a:pt x="320" y="8"/>
                      </a:lnTo>
                      <a:lnTo>
                        <a:pt x="322" y="8"/>
                      </a:lnTo>
                      <a:lnTo>
                        <a:pt x="322" y="8"/>
                      </a:lnTo>
                      <a:lnTo>
                        <a:pt x="322" y="8"/>
                      </a:lnTo>
                      <a:lnTo>
                        <a:pt x="323" y="8"/>
                      </a:lnTo>
                      <a:lnTo>
                        <a:pt x="323" y="8"/>
                      </a:lnTo>
                      <a:lnTo>
                        <a:pt x="323" y="8"/>
                      </a:lnTo>
                      <a:lnTo>
                        <a:pt x="325" y="8"/>
                      </a:lnTo>
                      <a:lnTo>
                        <a:pt x="325" y="8"/>
                      </a:lnTo>
                      <a:lnTo>
                        <a:pt x="327" y="8"/>
                      </a:lnTo>
                      <a:lnTo>
                        <a:pt x="327" y="8"/>
                      </a:lnTo>
                      <a:lnTo>
                        <a:pt x="327" y="8"/>
                      </a:lnTo>
                      <a:lnTo>
                        <a:pt x="329" y="8"/>
                      </a:lnTo>
                      <a:lnTo>
                        <a:pt x="329" y="8"/>
                      </a:lnTo>
                      <a:lnTo>
                        <a:pt x="329" y="8"/>
                      </a:lnTo>
                      <a:lnTo>
                        <a:pt x="331" y="8"/>
                      </a:lnTo>
                      <a:lnTo>
                        <a:pt x="331" y="8"/>
                      </a:lnTo>
                      <a:lnTo>
                        <a:pt x="333" y="8"/>
                      </a:lnTo>
                      <a:lnTo>
                        <a:pt x="333" y="8"/>
                      </a:lnTo>
                      <a:lnTo>
                        <a:pt x="333" y="8"/>
                      </a:lnTo>
                      <a:lnTo>
                        <a:pt x="335" y="8"/>
                      </a:lnTo>
                      <a:lnTo>
                        <a:pt x="335" y="8"/>
                      </a:lnTo>
                      <a:lnTo>
                        <a:pt x="335" y="8"/>
                      </a:lnTo>
                      <a:lnTo>
                        <a:pt x="337" y="8"/>
                      </a:lnTo>
                      <a:lnTo>
                        <a:pt x="337" y="8"/>
                      </a:lnTo>
                      <a:lnTo>
                        <a:pt x="339" y="8"/>
                      </a:lnTo>
                      <a:lnTo>
                        <a:pt x="339" y="8"/>
                      </a:lnTo>
                      <a:lnTo>
                        <a:pt x="339" y="8"/>
                      </a:lnTo>
                      <a:lnTo>
                        <a:pt x="341" y="8"/>
                      </a:lnTo>
                      <a:lnTo>
                        <a:pt x="341" y="8"/>
                      </a:lnTo>
                      <a:lnTo>
                        <a:pt x="341" y="8"/>
                      </a:lnTo>
                      <a:lnTo>
                        <a:pt x="343" y="8"/>
                      </a:lnTo>
                      <a:lnTo>
                        <a:pt x="343" y="8"/>
                      </a:lnTo>
                      <a:lnTo>
                        <a:pt x="345" y="8"/>
                      </a:lnTo>
                      <a:lnTo>
                        <a:pt x="345" y="8"/>
                      </a:lnTo>
                      <a:lnTo>
                        <a:pt x="345" y="8"/>
                      </a:lnTo>
                      <a:lnTo>
                        <a:pt x="346" y="8"/>
                      </a:lnTo>
                      <a:lnTo>
                        <a:pt x="346" y="8"/>
                      </a:lnTo>
                      <a:lnTo>
                        <a:pt x="346" y="8"/>
                      </a:lnTo>
                      <a:lnTo>
                        <a:pt x="348" y="8"/>
                      </a:lnTo>
                      <a:lnTo>
                        <a:pt x="348" y="8"/>
                      </a:lnTo>
                      <a:lnTo>
                        <a:pt x="350" y="8"/>
                      </a:lnTo>
                      <a:lnTo>
                        <a:pt x="350" y="8"/>
                      </a:lnTo>
                      <a:lnTo>
                        <a:pt x="350" y="8"/>
                      </a:lnTo>
                      <a:lnTo>
                        <a:pt x="352" y="8"/>
                      </a:lnTo>
                      <a:lnTo>
                        <a:pt x="352" y="8"/>
                      </a:lnTo>
                      <a:lnTo>
                        <a:pt x="354" y="8"/>
                      </a:lnTo>
                      <a:lnTo>
                        <a:pt x="354" y="8"/>
                      </a:lnTo>
                      <a:lnTo>
                        <a:pt x="354" y="8"/>
                      </a:lnTo>
                      <a:lnTo>
                        <a:pt x="356" y="8"/>
                      </a:lnTo>
                      <a:lnTo>
                        <a:pt x="356" y="8"/>
                      </a:lnTo>
                      <a:lnTo>
                        <a:pt x="356" y="8"/>
                      </a:lnTo>
                      <a:lnTo>
                        <a:pt x="358" y="8"/>
                      </a:lnTo>
                      <a:lnTo>
                        <a:pt x="358" y="8"/>
                      </a:lnTo>
                      <a:lnTo>
                        <a:pt x="360" y="8"/>
                      </a:lnTo>
                      <a:lnTo>
                        <a:pt x="360" y="8"/>
                      </a:lnTo>
                      <a:lnTo>
                        <a:pt x="360" y="8"/>
                      </a:lnTo>
                      <a:lnTo>
                        <a:pt x="362" y="8"/>
                      </a:lnTo>
                      <a:lnTo>
                        <a:pt x="362" y="8"/>
                      </a:lnTo>
                      <a:lnTo>
                        <a:pt x="362" y="8"/>
                      </a:lnTo>
                      <a:lnTo>
                        <a:pt x="364" y="8"/>
                      </a:lnTo>
                      <a:lnTo>
                        <a:pt x="364" y="8"/>
                      </a:lnTo>
                      <a:lnTo>
                        <a:pt x="366" y="8"/>
                      </a:lnTo>
                      <a:lnTo>
                        <a:pt x="366" y="8"/>
                      </a:lnTo>
                      <a:lnTo>
                        <a:pt x="366" y="8"/>
                      </a:lnTo>
                      <a:lnTo>
                        <a:pt x="367" y="8"/>
                      </a:lnTo>
                      <a:lnTo>
                        <a:pt x="367" y="8"/>
                      </a:lnTo>
                      <a:lnTo>
                        <a:pt x="367" y="8"/>
                      </a:lnTo>
                      <a:lnTo>
                        <a:pt x="369" y="8"/>
                      </a:lnTo>
                      <a:lnTo>
                        <a:pt x="369" y="8"/>
                      </a:lnTo>
                      <a:lnTo>
                        <a:pt x="371" y="8"/>
                      </a:lnTo>
                      <a:lnTo>
                        <a:pt x="371" y="8"/>
                      </a:lnTo>
                      <a:lnTo>
                        <a:pt x="371" y="8"/>
                      </a:lnTo>
                      <a:lnTo>
                        <a:pt x="373" y="8"/>
                      </a:lnTo>
                      <a:lnTo>
                        <a:pt x="373" y="8"/>
                      </a:lnTo>
                      <a:lnTo>
                        <a:pt x="373" y="8"/>
                      </a:lnTo>
                      <a:lnTo>
                        <a:pt x="375" y="8"/>
                      </a:lnTo>
                      <a:lnTo>
                        <a:pt x="375" y="8"/>
                      </a:lnTo>
                      <a:lnTo>
                        <a:pt x="377" y="8"/>
                      </a:lnTo>
                      <a:lnTo>
                        <a:pt x="377" y="8"/>
                      </a:lnTo>
                      <a:lnTo>
                        <a:pt x="377" y="8"/>
                      </a:lnTo>
                      <a:lnTo>
                        <a:pt x="379" y="8"/>
                      </a:lnTo>
                      <a:lnTo>
                        <a:pt x="379" y="8"/>
                      </a:lnTo>
                      <a:lnTo>
                        <a:pt x="381" y="8"/>
                      </a:lnTo>
                      <a:lnTo>
                        <a:pt x="381" y="8"/>
                      </a:lnTo>
                      <a:lnTo>
                        <a:pt x="381" y="8"/>
                      </a:lnTo>
                      <a:lnTo>
                        <a:pt x="383" y="8"/>
                      </a:lnTo>
                      <a:lnTo>
                        <a:pt x="383" y="8"/>
                      </a:lnTo>
                      <a:lnTo>
                        <a:pt x="383" y="8"/>
                      </a:lnTo>
                      <a:lnTo>
                        <a:pt x="385" y="8"/>
                      </a:lnTo>
                      <a:lnTo>
                        <a:pt x="385" y="8"/>
                      </a:lnTo>
                      <a:lnTo>
                        <a:pt x="387" y="8"/>
                      </a:lnTo>
                      <a:lnTo>
                        <a:pt x="387" y="8"/>
                      </a:lnTo>
                      <a:lnTo>
                        <a:pt x="387" y="8"/>
                      </a:lnTo>
                      <a:lnTo>
                        <a:pt x="389" y="8"/>
                      </a:lnTo>
                      <a:lnTo>
                        <a:pt x="389" y="8"/>
                      </a:lnTo>
                      <a:lnTo>
                        <a:pt x="389" y="8"/>
                      </a:lnTo>
                      <a:lnTo>
                        <a:pt x="390" y="8"/>
                      </a:lnTo>
                      <a:lnTo>
                        <a:pt x="390" y="8"/>
                      </a:lnTo>
                      <a:lnTo>
                        <a:pt x="392" y="8"/>
                      </a:lnTo>
                      <a:lnTo>
                        <a:pt x="392" y="8"/>
                      </a:lnTo>
                      <a:lnTo>
                        <a:pt x="392" y="8"/>
                      </a:lnTo>
                      <a:lnTo>
                        <a:pt x="394" y="8"/>
                      </a:lnTo>
                      <a:lnTo>
                        <a:pt x="394" y="8"/>
                      </a:lnTo>
                      <a:lnTo>
                        <a:pt x="394" y="8"/>
                      </a:lnTo>
                      <a:lnTo>
                        <a:pt x="396" y="8"/>
                      </a:lnTo>
                      <a:lnTo>
                        <a:pt x="396" y="8"/>
                      </a:lnTo>
                      <a:lnTo>
                        <a:pt x="398" y="8"/>
                      </a:lnTo>
                      <a:lnTo>
                        <a:pt x="398" y="8"/>
                      </a:lnTo>
                      <a:lnTo>
                        <a:pt x="398" y="8"/>
                      </a:lnTo>
                      <a:lnTo>
                        <a:pt x="400" y="8"/>
                      </a:lnTo>
                      <a:lnTo>
                        <a:pt x="400" y="8"/>
                      </a:lnTo>
                      <a:lnTo>
                        <a:pt x="400" y="8"/>
                      </a:lnTo>
                      <a:lnTo>
                        <a:pt x="402" y="8"/>
                      </a:lnTo>
                      <a:lnTo>
                        <a:pt x="402" y="8"/>
                      </a:lnTo>
                      <a:lnTo>
                        <a:pt x="404" y="8"/>
                      </a:lnTo>
                      <a:lnTo>
                        <a:pt x="404" y="8"/>
                      </a:lnTo>
                      <a:lnTo>
                        <a:pt x="404" y="8"/>
                      </a:lnTo>
                      <a:lnTo>
                        <a:pt x="406" y="8"/>
                      </a:lnTo>
                      <a:lnTo>
                        <a:pt x="406" y="8"/>
                      </a:lnTo>
                      <a:lnTo>
                        <a:pt x="408" y="8"/>
                      </a:lnTo>
                      <a:lnTo>
                        <a:pt x="408" y="8"/>
                      </a:lnTo>
                      <a:lnTo>
                        <a:pt x="408" y="8"/>
                      </a:lnTo>
                      <a:lnTo>
                        <a:pt x="410" y="8"/>
                      </a:lnTo>
                      <a:lnTo>
                        <a:pt x="410" y="8"/>
                      </a:lnTo>
                      <a:lnTo>
                        <a:pt x="410" y="8"/>
                      </a:lnTo>
                      <a:lnTo>
                        <a:pt x="411" y="8"/>
                      </a:lnTo>
                      <a:lnTo>
                        <a:pt x="411" y="8"/>
                      </a:lnTo>
                      <a:lnTo>
                        <a:pt x="413" y="8"/>
                      </a:lnTo>
                      <a:lnTo>
                        <a:pt x="413" y="8"/>
                      </a:lnTo>
                      <a:lnTo>
                        <a:pt x="413" y="8"/>
                      </a:lnTo>
                      <a:lnTo>
                        <a:pt x="415" y="8"/>
                      </a:lnTo>
                      <a:lnTo>
                        <a:pt x="415" y="8"/>
                      </a:lnTo>
                      <a:lnTo>
                        <a:pt x="415" y="8"/>
                      </a:lnTo>
                      <a:lnTo>
                        <a:pt x="417" y="8"/>
                      </a:lnTo>
                      <a:lnTo>
                        <a:pt x="417" y="8"/>
                      </a:lnTo>
                      <a:lnTo>
                        <a:pt x="419" y="8"/>
                      </a:lnTo>
                      <a:lnTo>
                        <a:pt x="419" y="8"/>
                      </a:lnTo>
                      <a:lnTo>
                        <a:pt x="419" y="8"/>
                      </a:lnTo>
                      <a:lnTo>
                        <a:pt x="421" y="8"/>
                      </a:lnTo>
                      <a:lnTo>
                        <a:pt x="421" y="8"/>
                      </a:lnTo>
                      <a:lnTo>
                        <a:pt x="421" y="8"/>
                      </a:lnTo>
                      <a:lnTo>
                        <a:pt x="423" y="8"/>
                      </a:lnTo>
                      <a:lnTo>
                        <a:pt x="423" y="8"/>
                      </a:lnTo>
                      <a:lnTo>
                        <a:pt x="425" y="8"/>
                      </a:lnTo>
                      <a:lnTo>
                        <a:pt x="425" y="8"/>
                      </a:lnTo>
                      <a:lnTo>
                        <a:pt x="425" y="8"/>
                      </a:lnTo>
                      <a:lnTo>
                        <a:pt x="427" y="8"/>
                      </a:lnTo>
                      <a:lnTo>
                        <a:pt x="427" y="8"/>
                      </a:lnTo>
                      <a:lnTo>
                        <a:pt x="427" y="8"/>
                      </a:lnTo>
                      <a:lnTo>
                        <a:pt x="429" y="8"/>
                      </a:lnTo>
                      <a:lnTo>
                        <a:pt x="429" y="8"/>
                      </a:lnTo>
                      <a:lnTo>
                        <a:pt x="431" y="8"/>
                      </a:lnTo>
                      <a:lnTo>
                        <a:pt x="431" y="8"/>
                      </a:lnTo>
                      <a:lnTo>
                        <a:pt x="431" y="8"/>
                      </a:lnTo>
                      <a:lnTo>
                        <a:pt x="433" y="8"/>
                      </a:lnTo>
                      <a:lnTo>
                        <a:pt x="433" y="8"/>
                      </a:lnTo>
                      <a:lnTo>
                        <a:pt x="433" y="8"/>
                      </a:lnTo>
                      <a:lnTo>
                        <a:pt x="434" y="8"/>
                      </a:lnTo>
                      <a:lnTo>
                        <a:pt x="434" y="8"/>
                      </a:lnTo>
                      <a:lnTo>
                        <a:pt x="436" y="8"/>
                      </a:lnTo>
                      <a:lnTo>
                        <a:pt x="436" y="8"/>
                      </a:lnTo>
                      <a:lnTo>
                        <a:pt x="436" y="8"/>
                      </a:lnTo>
                      <a:lnTo>
                        <a:pt x="438" y="8"/>
                      </a:lnTo>
                      <a:lnTo>
                        <a:pt x="438" y="8"/>
                      </a:lnTo>
                      <a:lnTo>
                        <a:pt x="440" y="8"/>
                      </a:lnTo>
                      <a:lnTo>
                        <a:pt x="440" y="8"/>
                      </a:lnTo>
                      <a:lnTo>
                        <a:pt x="440" y="8"/>
                      </a:lnTo>
                      <a:lnTo>
                        <a:pt x="442" y="8"/>
                      </a:lnTo>
                      <a:lnTo>
                        <a:pt x="442" y="8"/>
                      </a:lnTo>
                      <a:lnTo>
                        <a:pt x="442" y="8"/>
                      </a:lnTo>
                      <a:lnTo>
                        <a:pt x="444" y="8"/>
                      </a:lnTo>
                      <a:lnTo>
                        <a:pt x="444" y="8"/>
                      </a:lnTo>
                      <a:lnTo>
                        <a:pt x="446" y="8"/>
                      </a:lnTo>
                      <a:lnTo>
                        <a:pt x="446" y="8"/>
                      </a:lnTo>
                      <a:lnTo>
                        <a:pt x="446" y="8"/>
                      </a:lnTo>
                      <a:lnTo>
                        <a:pt x="448" y="8"/>
                      </a:lnTo>
                      <a:lnTo>
                        <a:pt x="448" y="8"/>
                      </a:lnTo>
                      <a:lnTo>
                        <a:pt x="448" y="8"/>
                      </a:lnTo>
                      <a:lnTo>
                        <a:pt x="450" y="8"/>
                      </a:lnTo>
                      <a:lnTo>
                        <a:pt x="450" y="8"/>
                      </a:lnTo>
                      <a:lnTo>
                        <a:pt x="452" y="8"/>
                      </a:lnTo>
                      <a:lnTo>
                        <a:pt x="452" y="8"/>
                      </a:lnTo>
                      <a:lnTo>
                        <a:pt x="452" y="8"/>
                      </a:lnTo>
                      <a:lnTo>
                        <a:pt x="454" y="8"/>
                      </a:lnTo>
                      <a:lnTo>
                        <a:pt x="454" y="8"/>
                      </a:lnTo>
                      <a:lnTo>
                        <a:pt x="454" y="8"/>
                      </a:lnTo>
                      <a:lnTo>
                        <a:pt x="456" y="8"/>
                      </a:lnTo>
                      <a:lnTo>
                        <a:pt x="456" y="8"/>
                      </a:lnTo>
                      <a:lnTo>
                        <a:pt x="457" y="8"/>
                      </a:lnTo>
                      <a:lnTo>
                        <a:pt x="457" y="8"/>
                      </a:lnTo>
                      <a:lnTo>
                        <a:pt x="457" y="8"/>
                      </a:lnTo>
                      <a:lnTo>
                        <a:pt x="459" y="8"/>
                      </a:lnTo>
                      <a:lnTo>
                        <a:pt x="459" y="8"/>
                      </a:lnTo>
                      <a:lnTo>
                        <a:pt x="459" y="8"/>
                      </a:lnTo>
                      <a:lnTo>
                        <a:pt x="461" y="8"/>
                      </a:lnTo>
                      <a:lnTo>
                        <a:pt x="461" y="8"/>
                      </a:lnTo>
                      <a:lnTo>
                        <a:pt x="463" y="8"/>
                      </a:lnTo>
                      <a:lnTo>
                        <a:pt x="463" y="8"/>
                      </a:lnTo>
                      <a:lnTo>
                        <a:pt x="463" y="8"/>
                      </a:lnTo>
                      <a:lnTo>
                        <a:pt x="465" y="8"/>
                      </a:lnTo>
                      <a:lnTo>
                        <a:pt x="465" y="8"/>
                      </a:lnTo>
                      <a:lnTo>
                        <a:pt x="467" y="8"/>
                      </a:lnTo>
                      <a:lnTo>
                        <a:pt x="467" y="8"/>
                      </a:lnTo>
                      <a:lnTo>
                        <a:pt x="467" y="8"/>
                      </a:lnTo>
                      <a:lnTo>
                        <a:pt x="469" y="8"/>
                      </a:lnTo>
                      <a:lnTo>
                        <a:pt x="469" y="8"/>
                      </a:lnTo>
                      <a:lnTo>
                        <a:pt x="469" y="8"/>
                      </a:lnTo>
                      <a:lnTo>
                        <a:pt x="471" y="8"/>
                      </a:lnTo>
                      <a:lnTo>
                        <a:pt x="471" y="8"/>
                      </a:lnTo>
                      <a:lnTo>
                        <a:pt x="473" y="8"/>
                      </a:lnTo>
                      <a:lnTo>
                        <a:pt x="473" y="8"/>
                      </a:lnTo>
                      <a:lnTo>
                        <a:pt x="473" y="8"/>
                      </a:lnTo>
                      <a:lnTo>
                        <a:pt x="475" y="8"/>
                      </a:lnTo>
                      <a:lnTo>
                        <a:pt x="475" y="8"/>
                      </a:lnTo>
                      <a:lnTo>
                        <a:pt x="475" y="8"/>
                      </a:lnTo>
                      <a:lnTo>
                        <a:pt x="477" y="8"/>
                      </a:lnTo>
                      <a:lnTo>
                        <a:pt x="477" y="8"/>
                      </a:lnTo>
                      <a:lnTo>
                        <a:pt x="478" y="8"/>
                      </a:lnTo>
                      <a:lnTo>
                        <a:pt x="478" y="8"/>
                      </a:lnTo>
                      <a:lnTo>
                        <a:pt x="478" y="8"/>
                      </a:lnTo>
                      <a:lnTo>
                        <a:pt x="480" y="8"/>
                      </a:lnTo>
                      <a:lnTo>
                        <a:pt x="480" y="8"/>
                      </a:lnTo>
                      <a:lnTo>
                        <a:pt x="480" y="8"/>
                      </a:lnTo>
                      <a:lnTo>
                        <a:pt x="482" y="8"/>
                      </a:lnTo>
                      <a:lnTo>
                        <a:pt x="482" y="8"/>
                      </a:lnTo>
                      <a:lnTo>
                        <a:pt x="484" y="8"/>
                      </a:lnTo>
                      <a:lnTo>
                        <a:pt x="484" y="8"/>
                      </a:lnTo>
                      <a:lnTo>
                        <a:pt x="484" y="8"/>
                      </a:lnTo>
                      <a:lnTo>
                        <a:pt x="486" y="8"/>
                      </a:lnTo>
                      <a:lnTo>
                        <a:pt x="486" y="8"/>
                      </a:lnTo>
                      <a:lnTo>
                        <a:pt x="486" y="8"/>
                      </a:lnTo>
                      <a:lnTo>
                        <a:pt x="488" y="8"/>
                      </a:lnTo>
                      <a:lnTo>
                        <a:pt x="488" y="8"/>
                      </a:lnTo>
                      <a:lnTo>
                        <a:pt x="490" y="8"/>
                      </a:lnTo>
                      <a:lnTo>
                        <a:pt x="490" y="8"/>
                      </a:lnTo>
                      <a:lnTo>
                        <a:pt x="490" y="8"/>
                      </a:lnTo>
                      <a:lnTo>
                        <a:pt x="492" y="8"/>
                      </a:lnTo>
                      <a:lnTo>
                        <a:pt x="492" y="8"/>
                      </a:lnTo>
                      <a:lnTo>
                        <a:pt x="494" y="8"/>
                      </a:lnTo>
                      <a:lnTo>
                        <a:pt x="494" y="8"/>
                      </a:lnTo>
                      <a:lnTo>
                        <a:pt x="494" y="8"/>
                      </a:lnTo>
                      <a:lnTo>
                        <a:pt x="496" y="8"/>
                      </a:lnTo>
                      <a:lnTo>
                        <a:pt x="496" y="8"/>
                      </a:lnTo>
                      <a:lnTo>
                        <a:pt x="496" y="8"/>
                      </a:lnTo>
                      <a:lnTo>
                        <a:pt x="498" y="8"/>
                      </a:lnTo>
                      <a:lnTo>
                        <a:pt x="498" y="8"/>
                      </a:lnTo>
                      <a:lnTo>
                        <a:pt x="500" y="8"/>
                      </a:lnTo>
                      <a:lnTo>
                        <a:pt x="500" y="8"/>
                      </a:lnTo>
                      <a:lnTo>
                        <a:pt x="500" y="8"/>
                      </a:lnTo>
                      <a:lnTo>
                        <a:pt x="501" y="8"/>
                      </a:lnTo>
                      <a:lnTo>
                        <a:pt x="501" y="8"/>
                      </a:lnTo>
                      <a:lnTo>
                        <a:pt x="501" y="8"/>
                      </a:lnTo>
                      <a:lnTo>
                        <a:pt x="503" y="8"/>
                      </a:lnTo>
                      <a:lnTo>
                        <a:pt x="503" y="8"/>
                      </a:lnTo>
                      <a:lnTo>
                        <a:pt x="505" y="8"/>
                      </a:lnTo>
                      <a:lnTo>
                        <a:pt x="505" y="8"/>
                      </a:lnTo>
                      <a:lnTo>
                        <a:pt x="505" y="8"/>
                      </a:lnTo>
                      <a:lnTo>
                        <a:pt x="507" y="8"/>
                      </a:lnTo>
                      <a:lnTo>
                        <a:pt x="507" y="8"/>
                      </a:lnTo>
                      <a:lnTo>
                        <a:pt x="507" y="8"/>
                      </a:lnTo>
                      <a:lnTo>
                        <a:pt x="509" y="8"/>
                      </a:lnTo>
                      <a:lnTo>
                        <a:pt x="509" y="8"/>
                      </a:lnTo>
                      <a:lnTo>
                        <a:pt x="511" y="8"/>
                      </a:lnTo>
                      <a:lnTo>
                        <a:pt x="511" y="8"/>
                      </a:lnTo>
                      <a:lnTo>
                        <a:pt x="511" y="10"/>
                      </a:lnTo>
                      <a:lnTo>
                        <a:pt x="511" y="10"/>
                      </a:lnTo>
                      <a:lnTo>
                        <a:pt x="511" y="8"/>
                      </a:lnTo>
                      <a:lnTo>
                        <a:pt x="513" y="8"/>
                      </a:lnTo>
                      <a:lnTo>
                        <a:pt x="513" y="8"/>
                      </a:lnTo>
                      <a:lnTo>
                        <a:pt x="511" y="8"/>
                      </a:lnTo>
                      <a:lnTo>
                        <a:pt x="511" y="6"/>
                      </a:lnTo>
                      <a:lnTo>
                        <a:pt x="511" y="6"/>
                      </a:lnTo>
                      <a:lnTo>
                        <a:pt x="513" y="6"/>
                      </a:lnTo>
                      <a:lnTo>
                        <a:pt x="513" y="6"/>
                      </a:lnTo>
                      <a:lnTo>
                        <a:pt x="513" y="6"/>
                      </a:lnTo>
                      <a:lnTo>
                        <a:pt x="513" y="4"/>
                      </a:lnTo>
                      <a:lnTo>
                        <a:pt x="513" y="4"/>
                      </a:lnTo>
                      <a:lnTo>
                        <a:pt x="513" y="2"/>
                      </a:lnTo>
                      <a:lnTo>
                        <a:pt x="513" y="2"/>
                      </a:lnTo>
                      <a:lnTo>
                        <a:pt x="513" y="0"/>
                      </a:lnTo>
                      <a:lnTo>
                        <a:pt x="513" y="0"/>
                      </a:lnTo>
                      <a:lnTo>
                        <a:pt x="515" y="0"/>
                      </a:lnTo>
                      <a:lnTo>
                        <a:pt x="515" y="0"/>
                      </a:lnTo>
                      <a:lnTo>
                        <a:pt x="517" y="0"/>
                      </a:lnTo>
                      <a:lnTo>
                        <a:pt x="517" y="0"/>
                      </a:lnTo>
                      <a:lnTo>
                        <a:pt x="517" y="0"/>
                      </a:lnTo>
                      <a:lnTo>
                        <a:pt x="517" y="2"/>
                      </a:lnTo>
                      <a:lnTo>
                        <a:pt x="519" y="2"/>
                      </a:lnTo>
                      <a:lnTo>
                        <a:pt x="519" y="2"/>
                      </a:lnTo>
                      <a:lnTo>
                        <a:pt x="519" y="2"/>
                      </a:lnTo>
                      <a:lnTo>
                        <a:pt x="521" y="2"/>
                      </a:lnTo>
                      <a:lnTo>
                        <a:pt x="521" y="2"/>
                      </a:lnTo>
                      <a:lnTo>
                        <a:pt x="521" y="4"/>
                      </a:lnTo>
                      <a:lnTo>
                        <a:pt x="521" y="4"/>
                      </a:lnTo>
                      <a:lnTo>
                        <a:pt x="519" y="4"/>
                      </a:lnTo>
                      <a:lnTo>
                        <a:pt x="519" y="4"/>
                      </a:lnTo>
                      <a:lnTo>
                        <a:pt x="519" y="6"/>
                      </a:lnTo>
                      <a:lnTo>
                        <a:pt x="521" y="6"/>
                      </a:lnTo>
                      <a:lnTo>
                        <a:pt x="521" y="6"/>
                      </a:lnTo>
                      <a:lnTo>
                        <a:pt x="521" y="6"/>
                      </a:lnTo>
                      <a:lnTo>
                        <a:pt x="521" y="6"/>
                      </a:lnTo>
                      <a:lnTo>
                        <a:pt x="521" y="8"/>
                      </a:lnTo>
                      <a:lnTo>
                        <a:pt x="521" y="8"/>
                      </a:lnTo>
                      <a:lnTo>
                        <a:pt x="522" y="8"/>
                      </a:lnTo>
                      <a:lnTo>
                        <a:pt x="522" y="8"/>
                      </a:lnTo>
                      <a:lnTo>
                        <a:pt x="522" y="8"/>
                      </a:lnTo>
                      <a:lnTo>
                        <a:pt x="522" y="8"/>
                      </a:lnTo>
                      <a:lnTo>
                        <a:pt x="522" y="10"/>
                      </a:lnTo>
                      <a:lnTo>
                        <a:pt x="522" y="10"/>
                      </a:lnTo>
                      <a:lnTo>
                        <a:pt x="522" y="10"/>
                      </a:lnTo>
                      <a:lnTo>
                        <a:pt x="522" y="10"/>
                      </a:lnTo>
                      <a:lnTo>
                        <a:pt x="521" y="10"/>
                      </a:lnTo>
                      <a:lnTo>
                        <a:pt x="521" y="11"/>
                      </a:lnTo>
                      <a:lnTo>
                        <a:pt x="522" y="11"/>
                      </a:lnTo>
                      <a:lnTo>
                        <a:pt x="522" y="11"/>
                      </a:lnTo>
                      <a:lnTo>
                        <a:pt x="521" y="11"/>
                      </a:lnTo>
                      <a:lnTo>
                        <a:pt x="521" y="13"/>
                      </a:lnTo>
                      <a:lnTo>
                        <a:pt x="522" y="13"/>
                      </a:lnTo>
                      <a:lnTo>
                        <a:pt x="522" y="13"/>
                      </a:lnTo>
                      <a:lnTo>
                        <a:pt x="522" y="13"/>
                      </a:lnTo>
                      <a:lnTo>
                        <a:pt x="522" y="13"/>
                      </a:lnTo>
                      <a:lnTo>
                        <a:pt x="522" y="13"/>
                      </a:lnTo>
                      <a:lnTo>
                        <a:pt x="524" y="13"/>
                      </a:lnTo>
                      <a:lnTo>
                        <a:pt x="524" y="13"/>
                      </a:lnTo>
                      <a:lnTo>
                        <a:pt x="526" y="13"/>
                      </a:lnTo>
                      <a:lnTo>
                        <a:pt x="526" y="13"/>
                      </a:lnTo>
                      <a:lnTo>
                        <a:pt x="526" y="13"/>
                      </a:lnTo>
                      <a:lnTo>
                        <a:pt x="528" y="13"/>
                      </a:lnTo>
                      <a:lnTo>
                        <a:pt x="528" y="13"/>
                      </a:lnTo>
                      <a:lnTo>
                        <a:pt x="528" y="13"/>
                      </a:lnTo>
                      <a:lnTo>
                        <a:pt x="528" y="15"/>
                      </a:lnTo>
                      <a:lnTo>
                        <a:pt x="530" y="15"/>
                      </a:lnTo>
                      <a:lnTo>
                        <a:pt x="530" y="15"/>
                      </a:lnTo>
                      <a:lnTo>
                        <a:pt x="532" y="15"/>
                      </a:lnTo>
                      <a:lnTo>
                        <a:pt x="532" y="15"/>
                      </a:lnTo>
                      <a:lnTo>
                        <a:pt x="532" y="15"/>
                      </a:lnTo>
                      <a:lnTo>
                        <a:pt x="532" y="15"/>
                      </a:lnTo>
                      <a:lnTo>
                        <a:pt x="534" y="15"/>
                      </a:lnTo>
                      <a:lnTo>
                        <a:pt x="534" y="15"/>
                      </a:lnTo>
                      <a:lnTo>
                        <a:pt x="534" y="15"/>
                      </a:lnTo>
                      <a:lnTo>
                        <a:pt x="536" y="15"/>
                      </a:lnTo>
                      <a:lnTo>
                        <a:pt x="536" y="15"/>
                      </a:lnTo>
                      <a:lnTo>
                        <a:pt x="536" y="17"/>
                      </a:lnTo>
                      <a:lnTo>
                        <a:pt x="538" y="17"/>
                      </a:lnTo>
                      <a:lnTo>
                        <a:pt x="538" y="17"/>
                      </a:lnTo>
                      <a:lnTo>
                        <a:pt x="538" y="19"/>
                      </a:lnTo>
                      <a:lnTo>
                        <a:pt x="538" y="19"/>
                      </a:lnTo>
                      <a:lnTo>
                        <a:pt x="538" y="19"/>
                      </a:lnTo>
                      <a:lnTo>
                        <a:pt x="540" y="19"/>
                      </a:lnTo>
                      <a:lnTo>
                        <a:pt x="540" y="17"/>
                      </a:lnTo>
                      <a:lnTo>
                        <a:pt x="540" y="17"/>
                      </a:lnTo>
                      <a:lnTo>
                        <a:pt x="540" y="17"/>
                      </a:lnTo>
                      <a:lnTo>
                        <a:pt x="542" y="17"/>
                      </a:lnTo>
                      <a:lnTo>
                        <a:pt x="542" y="17"/>
                      </a:lnTo>
                      <a:lnTo>
                        <a:pt x="544" y="17"/>
                      </a:lnTo>
                      <a:lnTo>
                        <a:pt x="544" y="17"/>
                      </a:lnTo>
                      <a:lnTo>
                        <a:pt x="544" y="17"/>
                      </a:lnTo>
                      <a:lnTo>
                        <a:pt x="544" y="15"/>
                      </a:lnTo>
                      <a:lnTo>
                        <a:pt x="544" y="15"/>
                      </a:lnTo>
                      <a:lnTo>
                        <a:pt x="545" y="15"/>
                      </a:lnTo>
                      <a:lnTo>
                        <a:pt x="545" y="15"/>
                      </a:lnTo>
                      <a:lnTo>
                        <a:pt x="545" y="15"/>
                      </a:lnTo>
                      <a:lnTo>
                        <a:pt x="545" y="15"/>
                      </a:lnTo>
                      <a:lnTo>
                        <a:pt x="547" y="15"/>
                      </a:lnTo>
                      <a:lnTo>
                        <a:pt x="547" y="15"/>
                      </a:lnTo>
                      <a:lnTo>
                        <a:pt x="547" y="15"/>
                      </a:lnTo>
                      <a:lnTo>
                        <a:pt x="549" y="15"/>
                      </a:lnTo>
                      <a:lnTo>
                        <a:pt x="549" y="15"/>
                      </a:lnTo>
                      <a:lnTo>
                        <a:pt x="549" y="15"/>
                      </a:lnTo>
                      <a:lnTo>
                        <a:pt x="551" y="15"/>
                      </a:lnTo>
                      <a:lnTo>
                        <a:pt x="551" y="15"/>
                      </a:lnTo>
                      <a:lnTo>
                        <a:pt x="553" y="15"/>
                      </a:lnTo>
                      <a:lnTo>
                        <a:pt x="553" y="17"/>
                      </a:lnTo>
                      <a:lnTo>
                        <a:pt x="553" y="17"/>
                      </a:lnTo>
                      <a:lnTo>
                        <a:pt x="553" y="17"/>
                      </a:lnTo>
                      <a:lnTo>
                        <a:pt x="555" y="17"/>
                      </a:lnTo>
                      <a:lnTo>
                        <a:pt x="555" y="17"/>
                      </a:lnTo>
                      <a:lnTo>
                        <a:pt x="555" y="17"/>
                      </a:lnTo>
                      <a:lnTo>
                        <a:pt x="555" y="17"/>
                      </a:lnTo>
                      <a:lnTo>
                        <a:pt x="557" y="17"/>
                      </a:lnTo>
                      <a:lnTo>
                        <a:pt x="557" y="17"/>
                      </a:lnTo>
                      <a:lnTo>
                        <a:pt x="557" y="19"/>
                      </a:lnTo>
                      <a:lnTo>
                        <a:pt x="557" y="19"/>
                      </a:lnTo>
                      <a:lnTo>
                        <a:pt x="555" y="19"/>
                      </a:lnTo>
                      <a:lnTo>
                        <a:pt x="555" y="19"/>
                      </a:lnTo>
                      <a:lnTo>
                        <a:pt x="557" y="19"/>
                      </a:lnTo>
                      <a:lnTo>
                        <a:pt x="557" y="19"/>
                      </a:lnTo>
                      <a:lnTo>
                        <a:pt x="559" y="19"/>
                      </a:lnTo>
                      <a:lnTo>
                        <a:pt x="559" y="19"/>
                      </a:lnTo>
                      <a:lnTo>
                        <a:pt x="559" y="19"/>
                      </a:lnTo>
                      <a:lnTo>
                        <a:pt x="559" y="21"/>
                      </a:lnTo>
                      <a:lnTo>
                        <a:pt x="561" y="21"/>
                      </a:lnTo>
                      <a:lnTo>
                        <a:pt x="561" y="21"/>
                      </a:lnTo>
                      <a:lnTo>
                        <a:pt x="561" y="21"/>
                      </a:lnTo>
                      <a:lnTo>
                        <a:pt x="561" y="23"/>
                      </a:lnTo>
                      <a:lnTo>
                        <a:pt x="561" y="23"/>
                      </a:lnTo>
                      <a:lnTo>
                        <a:pt x="561" y="23"/>
                      </a:lnTo>
                      <a:lnTo>
                        <a:pt x="561" y="23"/>
                      </a:lnTo>
                      <a:lnTo>
                        <a:pt x="563" y="23"/>
                      </a:lnTo>
                      <a:lnTo>
                        <a:pt x="563" y="23"/>
                      </a:lnTo>
                      <a:lnTo>
                        <a:pt x="563" y="23"/>
                      </a:lnTo>
                      <a:lnTo>
                        <a:pt x="563" y="23"/>
                      </a:lnTo>
                      <a:lnTo>
                        <a:pt x="563" y="21"/>
                      </a:lnTo>
                      <a:lnTo>
                        <a:pt x="563" y="21"/>
                      </a:lnTo>
                      <a:lnTo>
                        <a:pt x="563" y="21"/>
                      </a:lnTo>
                      <a:lnTo>
                        <a:pt x="565" y="21"/>
                      </a:lnTo>
                      <a:lnTo>
                        <a:pt x="565" y="21"/>
                      </a:lnTo>
                      <a:lnTo>
                        <a:pt x="565" y="21"/>
                      </a:lnTo>
                      <a:lnTo>
                        <a:pt x="565" y="21"/>
                      </a:lnTo>
                      <a:lnTo>
                        <a:pt x="565" y="21"/>
                      </a:lnTo>
                      <a:lnTo>
                        <a:pt x="566" y="21"/>
                      </a:lnTo>
                      <a:lnTo>
                        <a:pt x="566" y="21"/>
                      </a:lnTo>
                      <a:lnTo>
                        <a:pt x="566" y="21"/>
                      </a:lnTo>
                      <a:lnTo>
                        <a:pt x="566" y="21"/>
                      </a:lnTo>
                      <a:lnTo>
                        <a:pt x="566" y="23"/>
                      </a:lnTo>
                      <a:lnTo>
                        <a:pt x="566" y="23"/>
                      </a:lnTo>
                      <a:lnTo>
                        <a:pt x="568" y="23"/>
                      </a:lnTo>
                      <a:lnTo>
                        <a:pt x="568" y="23"/>
                      </a:lnTo>
                      <a:lnTo>
                        <a:pt x="570" y="23"/>
                      </a:lnTo>
                      <a:lnTo>
                        <a:pt x="570" y="25"/>
                      </a:lnTo>
                      <a:lnTo>
                        <a:pt x="570" y="25"/>
                      </a:lnTo>
                      <a:lnTo>
                        <a:pt x="570" y="25"/>
                      </a:lnTo>
                      <a:lnTo>
                        <a:pt x="572" y="25"/>
                      </a:lnTo>
                      <a:lnTo>
                        <a:pt x="572" y="25"/>
                      </a:lnTo>
                      <a:lnTo>
                        <a:pt x="572" y="25"/>
                      </a:lnTo>
                      <a:lnTo>
                        <a:pt x="572" y="25"/>
                      </a:lnTo>
                      <a:lnTo>
                        <a:pt x="572" y="27"/>
                      </a:lnTo>
                      <a:lnTo>
                        <a:pt x="574" y="27"/>
                      </a:lnTo>
                      <a:lnTo>
                        <a:pt x="574" y="27"/>
                      </a:lnTo>
                      <a:lnTo>
                        <a:pt x="574" y="27"/>
                      </a:lnTo>
                      <a:lnTo>
                        <a:pt x="576" y="27"/>
                      </a:lnTo>
                      <a:lnTo>
                        <a:pt x="576" y="29"/>
                      </a:lnTo>
                      <a:lnTo>
                        <a:pt x="576" y="29"/>
                      </a:lnTo>
                      <a:lnTo>
                        <a:pt x="576" y="27"/>
                      </a:lnTo>
                      <a:lnTo>
                        <a:pt x="576" y="27"/>
                      </a:lnTo>
                      <a:lnTo>
                        <a:pt x="578" y="27"/>
                      </a:lnTo>
                      <a:lnTo>
                        <a:pt x="578" y="29"/>
                      </a:lnTo>
                      <a:lnTo>
                        <a:pt x="578" y="29"/>
                      </a:lnTo>
                      <a:lnTo>
                        <a:pt x="580" y="29"/>
                      </a:lnTo>
                      <a:lnTo>
                        <a:pt x="580" y="27"/>
                      </a:lnTo>
                      <a:lnTo>
                        <a:pt x="580" y="27"/>
                      </a:lnTo>
                      <a:lnTo>
                        <a:pt x="580" y="27"/>
                      </a:lnTo>
                      <a:lnTo>
                        <a:pt x="582" y="27"/>
                      </a:lnTo>
                      <a:lnTo>
                        <a:pt x="582" y="27"/>
                      </a:lnTo>
                      <a:lnTo>
                        <a:pt x="582" y="27"/>
                      </a:lnTo>
                      <a:lnTo>
                        <a:pt x="582" y="27"/>
                      </a:lnTo>
                      <a:lnTo>
                        <a:pt x="582" y="25"/>
                      </a:lnTo>
                      <a:lnTo>
                        <a:pt x="584" y="25"/>
                      </a:lnTo>
                      <a:lnTo>
                        <a:pt x="584" y="25"/>
                      </a:lnTo>
                      <a:lnTo>
                        <a:pt x="586" y="25"/>
                      </a:lnTo>
                      <a:lnTo>
                        <a:pt x="586" y="25"/>
                      </a:lnTo>
                      <a:lnTo>
                        <a:pt x="586" y="25"/>
                      </a:lnTo>
                      <a:lnTo>
                        <a:pt x="586" y="25"/>
                      </a:lnTo>
                      <a:lnTo>
                        <a:pt x="588" y="25"/>
                      </a:lnTo>
                      <a:lnTo>
                        <a:pt x="588" y="23"/>
                      </a:lnTo>
                      <a:lnTo>
                        <a:pt x="588" y="23"/>
                      </a:lnTo>
                      <a:lnTo>
                        <a:pt x="588" y="23"/>
                      </a:lnTo>
                      <a:lnTo>
                        <a:pt x="588" y="25"/>
                      </a:lnTo>
                      <a:lnTo>
                        <a:pt x="588" y="25"/>
                      </a:lnTo>
                      <a:lnTo>
                        <a:pt x="589" y="25"/>
                      </a:lnTo>
                      <a:lnTo>
                        <a:pt x="589" y="27"/>
                      </a:lnTo>
                      <a:lnTo>
                        <a:pt x="589" y="27"/>
                      </a:lnTo>
                      <a:lnTo>
                        <a:pt x="589" y="27"/>
                      </a:lnTo>
                      <a:lnTo>
                        <a:pt x="591" y="27"/>
                      </a:lnTo>
                      <a:lnTo>
                        <a:pt x="591" y="27"/>
                      </a:lnTo>
                      <a:lnTo>
                        <a:pt x="591" y="27"/>
                      </a:lnTo>
                      <a:lnTo>
                        <a:pt x="591" y="27"/>
                      </a:lnTo>
                      <a:lnTo>
                        <a:pt x="593" y="27"/>
                      </a:lnTo>
                      <a:lnTo>
                        <a:pt x="593" y="27"/>
                      </a:lnTo>
                      <a:lnTo>
                        <a:pt x="593" y="27"/>
                      </a:lnTo>
                      <a:lnTo>
                        <a:pt x="593" y="27"/>
                      </a:lnTo>
                      <a:lnTo>
                        <a:pt x="595" y="27"/>
                      </a:lnTo>
                      <a:lnTo>
                        <a:pt x="595" y="27"/>
                      </a:lnTo>
                      <a:lnTo>
                        <a:pt x="597" y="27"/>
                      </a:lnTo>
                      <a:lnTo>
                        <a:pt x="597" y="27"/>
                      </a:lnTo>
                      <a:lnTo>
                        <a:pt x="597" y="27"/>
                      </a:lnTo>
                      <a:lnTo>
                        <a:pt x="599" y="27"/>
                      </a:lnTo>
                      <a:lnTo>
                        <a:pt x="599" y="27"/>
                      </a:lnTo>
                      <a:lnTo>
                        <a:pt x="599" y="27"/>
                      </a:lnTo>
                      <a:lnTo>
                        <a:pt x="599" y="27"/>
                      </a:lnTo>
                      <a:lnTo>
                        <a:pt x="601" y="27"/>
                      </a:lnTo>
                      <a:lnTo>
                        <a:pt x="601" y="27"/>
                      </a:lnTo>
                      <a:lnTo>
                        <a:pt x="601" y="27"/>
                      </a:lnTo>
                      <a:lnTo>
                        <a:pt x="603" y="27"/>
                      </a:lnTo>
                      <a:lnTo>
                        <a:pt x="603" y="27"/>
                      </a:lnTo>
                      <a:lnTo>
                        <a:pt x="603" y="29"/>
                      </a:lnTo>
                      <a:lnTo>
                        <a:pt x="603" y="29"/>
                      </a:lnTo>
                      <a:lnTo>
                        <a:pt x="603" y="29"/>
                      </a:lnTo>
                      <a:lnTo>
                        <a:pt x="605" y="29"/>
                      </a:lnTo>
                      <a:lnTo>
                        <a:pt x="605" y="29"/>
                      </a:lnTo>
                      <a:lnTo>
                        <a:pt x="607" y="29"/>
                      </a:lnTo>
                      <a:lnTo>
                        <a:pt x="607" y="29"/>
                      </a:lnTo>
                      <a:lnTo>
                        <a:pt x="607" y="29"/>
                      </a:lnTo>
                      <a:lnTo>
                        <a:pt x="609" y="29"/>
                      </a:lnTo>
                      <a:lnTo>
                        <a:pt x="609" y="29"/>
                      </a:lnTo>
                      <a:lnTo>
                        <a:pt x="609" y="29"/>
                      </a:lnTo>
                      <a:lnTo>
                        <a:pt x="610" y="29"/>
                      </a:lnTo>
                      <a:lnTo>
                        <a:pt x="610" y="29"/>
                      </a:lnTo>
                      <a:lnTo>
                        <a:pt x="612" y="29"/>
                      </a:lnTo>
                      <a:lnTo>
                        <a:pt x="612" y="29"/>
                      </a:lnTo>
                      <a:lnTo>
                        <a:pt x="612" y="29"/>
                      </a:lnTo>
                      <a:lnTo>
                        <a:pt x="612" y="29"/>
                      </a:lnTo>
                      <a:lnTo>
                        <a:pt x="612" y="29"/>
                      </a:lnTo>
                      <a:lnTo>
                        <a:pt x="612" y="29"/>
                      </a:lnTo>
                      <a:lnTo>
                        <a:pt x="610" y="29"/>
                      </a:lnTo>
                      <a:lnTo>
                        <a:pt x="610" y="29"/>
                      </a:lnTo>
                      <a:lnTo>
                        <a:pt x="609" y="29"/>
                      </a:lnTo>
                      <a:lnTo>
                        <a:pt x="609" y="31"/>
                      </a:lnTo>
                      <a:lnTo>
                        <a:pt x="609" y="31"/>
                      </a:lnTo>
                      <a:lnTo>
                        <a:pt x="609" y="31"/>
                      </a:lnTo>
                      <a:lnTo>
                        <a:pt x="609" y="31"/>
                      </a:lnTo>
                      <a:lnTo>
                        <a:pt x="607" y="31"/>
                      </a:lnTo>
                      <a:lnTo>
                        <a:pt x="607" y="31"/>
                      </a:lnTo>
                      <a:lnTo>
                        <a:pt x="607" y="31"/>
                      </a:lnTo>
                      <a:lnTo>
                        <a:pt x="607" y="33"/>
                      </a:lnTo>
                      <a:lnTo>
                        <a:pt x="605" y="33"/>
                      </a:lnTo>
                      <a:lnTo>
                        <a:pt x="605" y="33"/>
                      </a:lnTo>
                      <a:lnTo>
                        <a:pt x="603" y="33"/>
                      </a:lnTo>
                      <a:lnTo>
                        <a:pt x="603" y="33"/>
                      </a:lnTo>
                      <a:lnTo>
                        <a:pt x="603" y="33"/>
                      </a:lnTo>
                      <a:lnTo>
                        <a:pt x="603" y="33"/>
                      </a:lnTo>
                      <a:lnTo>
                        <a:pt x="601" y="33"/>
                      </a:lnTo>
                      <a:lnTo>
                        <a:pt x="601" y="33"/>
                      </a:lnTo>
                      <a:lnTo>
                        <a:pt x="601" y="34"/>
                      </a:lnTo>
                      <a:lnTo>
                        <a:pt x="599" y="34"/>
                      </a:lnTo>
                      <a:lnTo>
                        <a:pt x="599" y="34"/>
                      </a:lnTo>
                      <a:lnTo>
                        <a:pt x="599" y="34"/>
                      </a:lnTo>
                      <a:lnTo>
                        <a:pt x="597" y="34"/>
                      </a:lnTo>
                      <a:lnTo>
                        <a:pt x="597" y="34"/>
                      </a:lnTo>
                      <a:lnTo>
                        <a:pt x="597" y="34"/>
                      </a:lnTo>
                      <a:lnTo>
                        <a:pt x="597" y="34"/>
                      </a:lnTo>
                      <a:lnTo>
                        <a:pt x="595" y="34"/>
                      </a:lnTo>
                      <a:lnTo>
                        <a:pt x="595" y="34"/>
                      </a:lnTo>
                      <a:lnTo>
                        <a:pt x="593" y="34"/>
                      </a:lnTo>
                      <a:lnTo>
                        <a:pt x="593" y="36"/>
                      </a:lnTo>
                      <a:lnTo>
                        <a:pt x="593" y="36"/>
                      </a:lnTo>
                      <a:lnTo>
                        <a:pt x="593" y="36"/>
                      </a:lnTo>
                      <a:lnTo>
                        <a:pt x="593" y="36"/>
                      </a:lnTo>
                      <a:lnTo>
                        <a:pt x="591" y="36"/>
                      </a:lnTo>
                      <a:lnTo>
                        <a:pt x="591" y="36"/>
                      </a:lnTo>
                      <a:lnTo>
                        <a:pt x="591" y="36"/>
                      </a:lnTo>
                      <a:lnTo>
                        <a:pt x="591" y="36"/>
                      </a:lnTo>
                      <a:lnTo>
                        <a:pt x="589" y="36"/>
                      </a:lnTo>
                      <a:lnTo>
                        <a:pt x="589" y="36"/>
                      </a:lnTo>
                      <a:lnTo>
                        <a:pt x="589" y="38"/>
                      </a:lnTo>
                      <a:lnTo>
                        <a:pt x="588" y="38"/>
                      </a:lnTo>
                      <a:lnTo>
                        <a:pt x="588" y="38"/>
                      </a:lnTo>
                      <a:lnTo>
                        <a:pt x="588" y="38"/>
                      </a:lnTo>
                      <a:lnTo>
                        <a:pt x="588" y="40"/>
                      </a:lnTo>
                      <a:lnTo>
                        <a:pt x="588" y="40"/>
                      </a:lnTo>
                      <a:lnTo>
                        <a:pt x="588" y="42"/>
                      </a:lnTo>
                      <a:lnTo>
                        <a:pt x="588" y="42"/>
                      </a:lnTo>
                      <a:lnTo>
                        <a:pt x="586" y="42"/>
                      </a:lnTo>
                      <a:lnTo>
                        <a:pt x="586" y="42"/>
                      </a:lnTo>
                      <a:lnTo>
                        <a:pt x="586" y="40"/>
                      </a:lnTo>
                      <a:lnTo>
                        <a:pt x="586" y="40"/>
                      </a:lnTo>
                      <a:lnTo>
                        <a:pt x="584" y="40"/>
                      </a:lnTo>
                      <a:lnTo>
                        <a:pt x="584" y="42"/>
                      </a:lnTo>
                      <a:lnTo>
                        <a:pt x="584" y="42"/>
                      </a:lnTo>
                      <a:lnTo>
                        <a:pt x="584" y="42"/>
                      </a:lnTo>
                      <a:lnTo>
                        <a:pt x="582" y="42"/>
                      </a:lnTo>
                      <a:lnTo>
                        <a:pt x="582" y="44"/>
                      </a:lnTo>
                      <a:lnTo>
                        <a:pt x="582" y="44"/>
                      </a:lnTo>
                      <a:lnTo>
                        <a:pt x="582" y="44"/>
                      </a:lnTo>
                      <a:lnTo>
                        <a:pt x="582" y="44"/>
                      </a:lnTo>
                      <a:lnTo>
                        <a:pt x="582" y="46"/>
                      </a:lnTo>
                      <a:lnTo>
                        <a:pt x="580" y="46"/>
                      </a:lnTo>
                      <a:lnTo>
                        <a:pt x="580" y="46"/>
                      </a:lnTo>
                      <a:lnTo>
                        <a:pt x="580" y="46"/>
                      </a:lnTo>
                      <a:lnTo>
                        <a:pt x="580" y="46"/>
                      </a:lnTo>
                      <a:lnTo>
                        <a:pt x="578" y="46"/>
                      </a:lnTo>
                      <a:lnTo>
                        <a:pt x="578" y="46"/>
                      </a:lnTo>
                      <a:lnTo>
                        <a:pt x="578" y="46"/>
                      </a:lnTo>
                      <a:lnTo>
                        <a:pt x="578" y="48"/>
                      </a:lnTo>
                      <a:lnTo>
                        <a:pt x="576" y="48"/>
                      </a:lnTo>
                      <a:lnTo>
                        <a:pt x="576" y="48"/>
                      </a:lnTo>
                      <a:lnTo>
                        <a:pt x="576" y="48"/>
                      </a:lnTo>
                      <a:lnTo>
                        <a:pt x="576" y="48"/>
                      </a:lnTo>
                      <a:lnTo>
                        <a:pt x="574" y="48"/>
                      </a:lnTo>
                      <a:lnTo>
                        <a:pt x="574" y="50"/>
                      </a:lnTo>
                      <a:lnTo>
                        <a:pt x="574" y="50"/>
                      </a:lnTo>
                      <a:lnTo>
                        <a:pt x="572" y="50"/>
                      </a:lnTo>
                      <a:lnTo>
                        <a:pt x="572" y="50"/>
                      </a:lnTo>
                      <a:lnTo>
                        <a:pt x="572" y="50"/>
                      </a:lnTo>
                      <a:lnTo>
                        <a:pt x="572" y="52"/>
                      </a:lnTo>
                      <a:lnTo>
                        <a:pt x="572" y="52"/>
                      </a:lnTo>
                      <a:lnTo>
                        <a:pt x="572" y="52"/>
                      </a:lnTo>
                      <a:lnTo>
                        <a:pt x="572" y="54"/>
                      </a:lnTo>
                      <a:lnTo>
                        <a:pt x="572" y="54"/>
                      </a:lnTo>
                      <a:lnTo>
                        <a:pt x="572" y="54"/>
                      </a:lnTo>
                      <a:lnTo>
                        <a:pt x="572" y="54"/>
                      </a:lnTo>
                      <a:lnTo>
                        <a:pt x="572" y="54"/>
                      </a:lnTo>
                      <a:lnTo>
                        <a:pt x="574" y="54"/>
                      </a:lnTo>
                      <a:lnTo>
                        <a:pt x="574" y="54"/>
                      </a:lnTo>
                      <a:lnTo>
                        <a:pt x="574" y="54"/>
                      </a:lnTo>
                      <a:lnTo>
                        <a:pt x="576" y="54"/>
                      </a:lnTo>
                      <a:lnTo>
                        <a:pt x="576" y="54"/>
                      </a:lnTo>
                      <a:lnTo>
                        <a:pt x="576" y="54"/>
                      </a:lnTo>
                      <a:lnTo>
                        <a:pt x="578" y="54"/>
                      </a:lnTo>
                      <a:lnTo>
                        <a:pt x="578" y="54"/>
                      </a:lnTo>
                      <a:lnTo>
                        <a:pt x="578" y="54"/>
                      </a:lnTo>
                      <a:lnTo>
                        <a:pt x="580" y="54"/>
                      </a:lnTo>
                      <a:lnTo>
                        <a:pt x="580" y="54"/>
                      </a:lnTo>
                      <a:lnTo>
                        <a:pt x="580" y="54"/>
                      </a:lnTo>
                      <a:lnTo>
                        <a:pt x="580" y="52"/>
                      </a:lnTo>
                      <a:lnTo>
                        <a:pt x="582" y="52"/>
                      </a:lnTo>
                      <a:lnTo>
                        <a:pt x="582" y="52"/>
                      </a:lnTo>
                      <a:lnTo>
                        <a:pt x="582" y="52"/>
                      </a:lnTo>
                      <a:lnTo>
                        <a:pt x="582" y="52"/>
                      </a:lnTo>
                      <a:lnTo>
                        <a:pt x="582" y="52"/>
                      </a:lnTo>
                      <a:lnTo>
                        <a:pt x="584" y="52"/>
                      </a:lnTo>
                      <a:lnTo>
                        <a:pt x="584" y="52"/>
                      </a:lnTo>
                      <a:lnTo>
                        <a:pt x="584" y="52"/>
                      </a:lnTo>
                      <a:lnTo>
                        <a:pt x="584" y="50"/>
                      </a:lnTo>
                      <a:lnTo>
                        <a:pt x="584" y="50"/>
                      </a:lnTo>
                      <a:lnTo>
                        <a:pt x="584" y="48"/>
                      </a:lnTo>
                      <a:lnTo>
                        <a:pt x="586" y="48"/>
                      </a:lnTo>
                      <a:lnTo>
                        <a:pt x="586" y="48"/>
                      </a:lnTo>
                      <a:lnTo>
                        <a:pt x="586" y="48"/>
                      </a:lnTo>
                      <a:lnTo>
                        <a:pt x="588" y="48"/>
                      </a:lnTo>
                      <a:lnTo>
                        <a:pt x="588" y="48"/>
                      </a:lnTo>
                      <a:lnTo>
                        <a:pt x="588" y="48"/>
                      </a:lnTo>
                      <a:lnTo>
                        <a:pt x="588" y="48"/>
                      </a:lnTo>
                      <a:lnTo>
                        <a:pt x="588" y="46"/>
                      </a:lnTo>
                      <a:lnTo>
                        <a:pt x="589" y="46"/>
                      </a:lnTo>
                      <a:lnTo>
                        <a:pt x="589" y="46"/>
                      </a:lnTo>
                      <a:lnTo>
                        <a:pt x="591" y="46"/>
                      </a:lnTo>
                      <a:lnTo>
                        <a:pt x="591" y="46"/>
                      </a:lnTo>
                      <a:lnTo>
                        <a:pt x="591" y="46"/>
                      </a:lnTo>
                      <a:lnTo>
                        <a:pt x="593" y="46"/>
                      </a:lnTo>
                      <a:lnTo>
                        <a:pt x="593" y="46"/>
                      </a:lnTo>
                      <a:lnTo>
                        <a:pt x="593" y="46"/>
                      </a:lnTo>
                      <a:lnTo>
                        <a:pt x="595" y="46"/>
                      </a:lnTo>
                      <a:lnTo>
                        <a:pt x="595" y="46"/>
                      </a:lnTo>
                      <a:lnTo>
                        <a:pt x="597" y="46"/>
                      </a:lnTo>
                      <a:lnTo>
                        <a:pt x="597" y="48"/>
                      </a:lnTo>
                      <a:lnTo>
                        <a:pt x="597" y="48"/>
                      </a:lnTo>
                      <a:lnTo>
                        <a:pt x="597" y="50"/>
                      </a:lnTo>
                      <a:lnTo>
                        <a:pt x="597" y="50"/>
                      </a:lnTo>
                      <a:lnTo>
                        <a:pt x="597" y="52"/>
                      </a:lnTo>
                      <a:lnTo>
                        <a:pt x="597" y="52"/>
                      </a:lnTo>
                      <a:lnTo>
                        <a:pt x="595" y="52"/>
                      </a:lnTo>
                      <a:lnTo>
                        <a:pt x="595" y="54"/>
                      </a:lnTo>
                      <a:lnTo>
                        <a:pt x="595" y="54"/>
                      </a:lnTo>
                      <a:lnTo>
                        <a:pt x="593" y="54"/>
                      </a:lnTo>
                      <a:lnTo>
                        <a:pt x="593" y="54"/>
                      </a:lnTo>
                      <a:lnTo>
                        <a:pt x="593" y="54"/>
                      </a:lnTo>
                      <a:lnTo>
                        <a:pt x="593" y="54"/>
                      </a:lnTo>
                      <a:lnTo>
                        <a:pt x="591" y="54"/>
                      </a:lnTo>
                      <a:lnTo>
                        <a:pt x="591" y="54"/>
                      </a:lnTo>
                      <a:lnTo>
                        <a:pt x="591" y="54"/>
                      </a:lnTo>
                      <a:lnTo>
                        <a:pt x="591" y="54"/>
                      </a:lnTo>
                      <a:lnTo>
                        <a:pt x="591" y="56"/>
                      </a:lnTo>
                      <a:lnTo>
                        <a:pt x="591" y="56"/>
                      </a:lnTo>
                      <a:lnTo>
                        <a:pt x="591" y="56"/>
                      </a:lnTo>
                      <a:lnTo>
                        <a:pt x="591" y="56"/>
                      </a:lnTo>
                      <a:lnTo>
                        <a:pt x="593" y="56"/>
                      </a:lnTo>
                      <a:lnTo>
                        <a:pt x="593" y="57"/>
                      </a:lnTo>
                      <a:lnTo>
                        <a:pt x="593" y="57"/>
                      </a:lnTo>
                      <a:lnTo>
                        <a:pt x="593" y="57"/>
                      </a:lnTo>
                      <a:lnTo>
                        <a:pt x="595" y="57"/>
                      </a:lnTo>
                      <a:lnTo>
                        <a:pt x="595" y="57"/>
                      </a:lnTo>
                      <a:lnTo>
                        <a:pt x="595" y="57"/>
                      </a:lnTo>
                      <a:lnTo>
                        <a:pt x="597" y="57"/>
                      </a:lnTo>
                      <a:lnTo>
                        <a:pt x="597" y="57"/>
                      </a:lnTo>
                      <a:lnTo>
                        <a:pt x="597" y="57"/>
                      </a:lnTo>
                      <a:lnTo>
                        <a:pt x="597" y="57"/>
                      </a:lnTo>
                      <a:lnTo>
                        <a:pt x="599" y="57"/>
                      </a:lnTo>
                      <a:lnTo>
                        <a:pt x="599" y="57"/>
                      </a:lnTo>
                      <a:lnTo>
                        <a:pt x="599" y="56"/>
                      </a:lnTo>
                      <a:lnTo>
                        <a:pt x="599" y="56"/>
                      </a:lnTo>
                      <a:lnTo>
                        <a:pt x="601" y="56"/>
                      </a:lnTo>
                      <a:lnTo>
                        <a:pt x="601" y="56"/>
                      </a:lnTo>
                      <a:lnTo>
                        <a:pt x="603" y="56"/>
                      </a:lnTo>
                      <a:lnTo>
                        <a:pt x="603" y="56"/>
                      </a:lnTo>
                      <a:lnTo>
                        <a:pt x="603" y="56"/>
                      </a:lnTo>
                      <a:lnTo>
                        <a:pt x="603" y="54"/>
                      </a:lnTo>
                      <a:lnTo>
                        <a:pt x="603" y="54"/>
                      </a:lnTo>
                      <a:lnTo>
                        <a:pt x="605" y="54"/>
                      </a:lnTo>
                      <a:lnTo>
                        <a:pt x="605" y="54"/>
                      </a:lnTo>
                      <a:lnTo>
                        <a:pt x="605" y="54"/>
                      </a:lnTo>
                      <a:lnTo>
                        <a:pt x="605" y="54"/>
                      </a:lnTo>
                      <a:lnTo>
                        <a:pt x="607" y="54"/>
                      </a:lnTo>
                      <a:lnTo>
                        <a:pt x="607" y="54"/>
                      </a:lnTo>
                      <a:lnTo>
                        <a:pt x="607" y="54"/>
                      </a:lnTo>
                      <a:lnTo>
                        <a:pt x="609" y="54"/>
                      </a:lnTo>
                      <a:lnTo>
                        <a:pt x="609" y="54"/>
                      </a:lnTo>
                      <a:lnTo>
                        <a:pt x="609" y="54"/>
                      </a:lnTo>
                      <a:lnTo>
                        <a:pt x="610" y="54"/>
                      </a:lnTo>
                      <a:lnTo>
                        <a:pt x="610" y="54"/>
                      </a:lnTo>
                      <a:lnTo>
                        <a:pt x="610" y="52"/>
                      </a:lnTo>
                      <a:lnTo>
                        <a:pt x="612" y="52"/>
                      </a:lnTo>
                      <a:lnTo>
                        <a:pt x="612" y="52"/>
                      </a:lnTo>
                      <a:lnTo>
                        <a:pt x="612" y="52"/>
                      </a:lnTo>
                      <a:lnTo>
                        <a:pt x="614" y="52"/>
                      </a:lnTo>
                      <a:lnTo>
                        <a:pt x="614" y="52"/>
                      </a:lnTo>
                      <a:lnTo>
                        <a:pt x="614" y="52"/>
                      </a:lnTo>
                      <a:lnTo>
                        <a:pt x="614" y="52"/>
                      </a:lnTo>
                      <a:lnTo>
                        <a:pt x="616" y="52"/>
                      </a:lnTo>
                      <a:lnTo>
                        <a:pt x="616" y="50"/>
                      </a:lnTo>
                      <a:lnTo>
                        <a:pt x="616" y="50"/>
                      </a:lnTo>
                      <a:lnTo>
                        <a:pt x="616" y="50"/>
                      </a:lnTo>
                      <a:lnTo>
                        <a:pt x="618" y="50"/>
                      </a:lnTo>
                      <a:lnTo>
                        <a:pt x="618" y="50"/>
                      </a:lnTo>
                      <a:lnTo>
                        <a:pt x="618" y="50"/>
                      </a:lnTo>
                      <a:lnTo>
                        <a:pt x="620" y="50"/>
                      </a:lnTo>
                      <a:lnTo>
                        <a:pt x="620" y="50"/>
                      </a:lnTo>
                      <a:lnTo>
                        <a:pt x="620" y="50"/>
                      </a:lnTo>
                      <a:lnTo>
                        <a:pt x="620" y="48"/>
                      </a:lnTo>
                      <a:lnTo>
                        <a:pt x="622" y="48"/>
                      </a:lnTo>
                      <a:lnTo>
                        <a:pt x="622" y="48"/>
                      </a:lnTo>
                      <a:lnTo>
                        <a:pt x="622" y="46"/>
                      </a:lnTo>
                      <a:lnTo>
                        <a:pt x="622" y="46"/>
                      </a:lnTo>
                      <a:lnTo>
                        <a:pt x="624" y="46"/>
                      </a:lnTo>
                      <a:lnTo>
                        <a:pt x="624" y="46"/>
                      </a:lnTo>
                      <a:lnTo>
                        <a:pt x="624" y="46"/>
                      </a:lnTo>
                      <a:lnTo>
                        <a:pt x="624" y="46"/>
                      </a:lnTo>
                      <a:lnTo>
                        <a:pt x="624" y="46"/>
                      </a:lnTo>
                      <a:lnTo>
                        <a:pt x="626" y="46"/>
                      </a:lnTo>
                      <a:lnTo>
                        <a:pt x="626" y="44"/>
                      </a:lnTo>
                      <a:lnTo>
                        <a:pt x="626" y="44"/>
                      </a:lnTo>
                      <a:lnTo>
                        <a:pt x="626" y="44"/>
                      </a:lnTo>
                      <a:lnTo>
                        <a:pt x="628" y="44"/>
                      </a:lnTo>
                      <a:lnTo>
                        <a:pt x="628" y="44"/>
                      </a:lnTo>
                      <a:lnTo>
                        <a:pt x="628" y="44"/>
                      </a:lnTo>
                      <a:lnTo>
                        <a:pt x="630" y="44"/>
                      </a:lnTo>
                      <a:lnTo>
                        <a:pt x="630" y="42"/>
                      </a:lnTo>
                      <a:lnTo>
                        <a:pt x="630" y="42"/>
                      </a:lnTo>
                      <a:lnTo>
                        <a:pt x="630" y="42"/>
                      </a:lnTo>
                      <a:lnTo>
                        <a:pt x="630" y="42"/>
                      </a:lnTo>
                      <a:lnTo>
                        <a:pt x="630" y="40"/>
                      </a:lnTo>
                      <a:lnTo>
                        <a:pt x="632" y="40"/>
                      </a:lnTo>
                      <a:lnTo>
                        <a:pt x="632" y="40"/>
                      </a:lnTo>
                      <a:lnTo>
                        <a:pt x="632" y="40"/>
                      </a:lnTo>
                      <a:lnTo>
                        <a:pt x="632" y="40"/>
                      </a:lnTo>
                      <a:lnTo>
                        <a:pt x="633" y="40"/>
                      </a:lnTo>
                      <a:lnTo>
                        <a:pt x="633" y="40"/>
                      </a:lnTo>
                      <a:lnTo>
                        <a:pt x="635" y="40"/>
                      </a:lnTo>
                      <a:lnTo>
                        <a:pt x="635" y="38"/>
                      </a:lnTo>
                      <a:lnTo>
                        <a:pt x="635" y="38"/>
                      </a:lnTo>
                      <a:lnTo>
                        <a:pt x="635" y="38"/>
                      </a:lnTo>
                      <a:lnTo>
                        <a:pt x="637" y="38"/>
                      </a:lnTo>
                      <a:lnTo>
                        <a:pt x="637" y="38"/>
                      </a:lnTo>
                      <a:lnTo>
                        <a:pt x="639" y="38"/>
                      </a:lnTo>
                      <a:lnTo>
                        <a:pt x="639" y="38"/>
                      </a:lnTo>
                      <a:lnTo>
                        <a:pt x="639" y="38"/>
                      </a:lnTo>
                      <a:lnTo>
                        <a:pt x="641" y="38"/>
                      </a:lnTo>
                      <a:lnTo>
                        <a:pt x="641" y="38"/>
                      </a:lnTo>
                      <a:lnTo>
                        <a:pt x="641" y="38"/>
                      </a:lnTo>
                      <a:lnTo>
                        <a:pt x="641" y="40"/>
                      </a:lnTo>
                      <a:lnTo>
                        <a:pt x="643" y="40"/>
                      </a:lnTo>
                      <a:lnTo>
                        <a:pt x="643" y="40"/>
                      </a:lnTo>
                      <a:lnTo>
                        <a:pt x="643" y="40"/>
                      </a:lnTo>
                      <a:lnTo>
                        <a:pt x="643" y="40"/>
                      </a:lnTo>
                      <a:lnTo>
                        <a:pt x="645" y="40"/>
                      </a:lnTo>
                      <a:lnTo>
                        <a:pt x="645" y="40"/>
                      </a:lnTo>
                      <a:lnTo>
                        <a:pt x="645" y="40"/>
                      </a:lnTo>
                      <a:lnTo>
                        <a:pt x="645" y="42"/>
                      </a:lnTo>
                      <a:lnTo>
                        <a:pt x="645" y="42"/>
                      </a:lnTo>
                      <a:lnTo>
                        <a:pt x="643" y="42"/>
                      </a:lnTo>
                      <a:lnTo>
                        <a:pt x="643" y="42"/>
                      </a:lnTo>
                      <a:lnTo>
                        <a:pt x="641" y="42"/>
                      </a:lnTo>
                      <a:lnTo>
                        <a:pt x="641" y="42"/>
                      </a:lnTo>
                      <a:lnTo>
                        <a:pt x="641" y="42"/>
                      </a:lnTo>
                      <a:lnTo>
                        <a:pt x="639" y="42"/>
                      </a:lnTo>
                      <a:lnTo>
                        <a:pt x="639" y="42"/>
                      </a:lnTo>
                      <a:lnTo>
                        <a:pt x="639" y="42"/>
                      </a:lnTo>
                      <a:lnTo>
                        <a:pt x="639" y="44"/>
                      </a:lnTo>
                      <a:lnTo>
                        <a:pt x="639" y="44"/>
                      </a:lnTo>
                      <a:lnTo>
                        <a:pt x="637" y="44"/>
                      </a:lnTo>
                      <a:lnTo>
                        <a:pt x="637" y="44"/>
                      </a:lnTo>
                      <a:lnTo>
                        <a:pt x="637" y="44"/>
                      </a:lnTo>
                      <a:lnTo>
                        <a:pt x="635" y="44"/>
                      </a:lnTo>
                      <a:lnTo>
                        <a:pt x="635" y="46"/>
                      </a:lnTo>
                      <a:lnTo>
                        <a:pt x="635" y="46"/>
                      </a:lnTo>
                      <a:lnTo>
                        <a:pt x="635" y="46"/>
                      </a:lnTo>
                      <a:lnTo>
                        <a:pt x="635" y="46"/>
                      </a:lnTo>
                      <a:lnTo>
                        <a:pt x="633" y="46"/>
                      </a:lnTo>
                      <a:lnTo>
                        <a:pt x="633" y="46"/>
                      </a:lnTo>
                      <a:lnTo>
                        <a:pt x="633" y="46"/>
                      </a:lnTo>
                      <a:lnTo>
                        <a:pt x="633" y="48"/>
                      </a:lnTo>
                      <a:lnTo>
                        <a:pt x="632" y="48"/>
                      </a:lnTo>
                      <a:lnTo>
                        <a:pt x="632" y="48"/>
                      </a:lnTo>
                      <a:lnTo>
                        <a:pt x="632" y="48"/>
                      </a:lnTo>
                      <a:lnTo>
                        <a:pt x="632" y="50"/>
                      </a:lnTo>
                      <a:lnTo>
                        <a:pt x="632" y="50"/>
                      </a:lnTo>
                      <a:lnTo>
                        <a:pt x="632" y="50"/>
                      </a:lnTo>
                      <a:lnTo>
                        <a:pt x="630" y="50"/>
                      </a:lnTo>
                      <a:lnTo>
                        <a:pt x="630" y="52"/>
                      </a:lnTo>
                      <a:lnTo>
                        <a:pt x="630" y="52"/>
                      </a:lnTo>
                      <a:lnTo>
                        <a:pt x="632" y="52"/>
                      </a:lnTo>
                      <a:lnTo>
                        <a:pt x="632" y="52"/>
                      </a:lnTo>
                      <a:lnTo>
                        <a:pt x="632" y="52"/>
                      </a:lnTo>
                      <a:lnTo>
                        <a:pt x="632" y="52"/>
                      </a:lnTo>
                      <a:lnTo>
                        <a:pt x="633" y="52"/>
                      </a:lnTo>
                      <a:lnTo>
                        <a:pt x="633" y="50"/>
                      </a:lnTo>
                      <a:lnTo>
                        <a:pt x="633" y="50"/>
                      </a:lnTo>
                      <a:lnTo>
                        <a:pt x="635" y="50"/>
                      </a:lnTo>
                      <a:lnTo>
                        <a:pt x="635" y="50"/>
                      </a:lnTo>
                      <a:lnTo>
                        <a:pt x="635" y="50"/>
                      </a:lnTo>
                      <a:lnTo>
                        <a:pt x="635" y="50"/>
                      </a:lnTo>
                      <a:lnTo>
                        <a:pt x="635" y="50"/>
                      </a:lnTo>
                      <a:lnTo>
                        <a:pt x="637" y="50"/>
                      </a:lnTo>
                      <a:lnTo>
                        <a:pt x="637" y="52"/>
                      </a:lnTo>
                      <a:lnTo>
                        <a:pt x="637" y="52"/>
                      </a:lnTo>
                      <a:lnTo>
                        <a:pt x="637" y="50"/>
                      </a:lnTo>
                      <a:lnTo>
                        <a:pt x="639" y="50"/>
                      </a:lnTo>
                      <a:lnTo>
                        <a:pt x="639" y="50"/>
                      </a:lnTo>
                      <a:lnTo>
                        <a:pt x="639" y="52"/>
                      </a:lnTo>
                      <a:lnTo>
                        <a:pt x="639" y="52"/>
                      </a:lnTo>
                      <a:lnTo>
                        <a:pt x="641" y="52"/>
                      </a:lnTo>
                      <a:lnTo>
                        <a:pt x="641" y="52"/>
                      </a:lnTo>
                      <a:lnTo>
                        <a:pt x="641" y="52"/>
                      </a:lnTo>
                      <a:lnTo>
                        <a:pt x="641" y="52"/>
                      </a:lnTo>
                      <a:lnTo>
                        <a:pt x="643" y="52"/>
                      </a:lnTo>
                      <a:lnTo>
                        <a:pt x="643" y="52"/>
                      </a:lnTo>
                      <a:lnTo>
                        <a:pt x="643" y="54"/>
                      </a:lnTo>
                      <a:lnTo>
                        <a:pt x="645" y="54"/>
                      </a:lnTo>
                      <a:lnTo>
                        <a:pt x="645" y="54"/>
                      </a:lnTo>
                      <a:lnTo>
                        <a:pt x="645" y="54"/>
                      </a:lnTo>
                      <a:lnTo>
                        <a:pt x="645" y="54"/>
                      </a:lnTo>
                      <a:lnTo>
                        <a:pt x="645" y="54"/>
                      </a:lnTo>
                      <a:lnTo>
                        <a:pt x="645" y="56"/>
                      </a:lnTo>
                      <a:lnTo>
                        <a:pt x="647" y="56"/>
                      </a:lnTo>
                      <a:lnTo>
                        <a:pt x="647" y="56"/>
                      </a:lnTo>
                      <a:lnTo>
                        <a:pt x="647" y="56"/>
                      </a:lnTo>
                      <a:lnTo>
                        <a:pt x="647" y="57"/>
                      </a:lnTo>
                      <a:lnTo>
                        <a:pt x="647" y="57"/>
                      </a:lnTo>
                      <a:lnTo>
                        <a:pt x="649" y="57"/>
                      </a:lnTo>
                      <a:lnTo>
                        <a:pt x="649" y="57"/>
                      </a:lnTo>
                      <a:lnTo>
                        <a:pt x="649" y="57"/>
                      </a:lnTo>
                      <a:lnTo>
                        <a:pt x="649" y="59"/>
                      </a:lnTo>
                      <a:lnTo>
                        <a:pt x="649" y="59"/>
                      </a:lnTo>
                      <a:lnTo>
                        <a:pt x="651" y="59"/>
                      </a:lnTo>
                      <a:lnTo>
                        <a:pt x="651" y="59"/>
                      </a:lnTo>
                      <a:lnTo>
                        <a:pt x="651" y="59"/>
                      </a:lnTo>
                      <a:lnTo>
                        <a:pt x="653" y="59"/>
                      </a:lnTo>
                      <a:lnTo>
                        <a:pt x="653" y="59"/>
                      </a:lnTo>
                      <a:lnTo>
                        <a:pt x="653" y="59"/>
                      </a:lnTo>
                      <a:lnTo>
                        <a:pt x="653" y="59"/>
                      </a:lnTo>
                      <a:lnTo>
                        <a:pt x="655" y="59"/>
                      </a:lnTo>
                      <a:lnTo>
                        <a:pt x="655" y="59"/>
                      </a:lnTo>
                      <a:lnTo>
                        <a:pt x="656" y="59"/>
                      </a:lnTo>
                      <a:lnTo>
                        <a:pt x="656" y="59"/>
                      </a:lnTo>
                      <a:lnTo>
                        <a:pt x="656" y="59"/>
                      </a:lnTo>
                      <a:lnTo>
                        <a:pt x="656" y="59"/>
                      </a:lnTo>
                      <a:lnTo>
                        <a:pt x="656" y="61"/>
                      </a:lnTo>
                      <a:lnTo>
                        <a:pt x="658" y="61"/>
                      </a:lnTo>
                      <a:lnTo>
                        <a:pt x="658" y="59"/>
                      </a:lnTo>
                      <a:lnTo>
                        <a:pt x="658" y="59"/>
                      </a:lnTo>
                      <a:lnTo>
                        <a:pt x="658" y="59"/>
                      </a:lnTo>
                      <a:lnTo>
                        <a:pt x="658" y="59"/>
                      </a:lnTo>
                      <a:lnTo>
                        <a:pt x="660" y="59"/>
                      </a:lnTo>
                      <a:lnTo>
                        <a:pt x="660" y="57"/>
                      </a:lnTo>
                      <a:lnTo>
                        <a:pt x="660" y="57"/>
                      </a:lnTo>
                      <a:lnTo>
                        <a:pt x="662" y="57"/>
                      </a:lnTo>
                      <a:lnTo>
                        <a:pt x="662" y="59"/>
                      </a:lnTo>
                      <a:lnTo>
                        <a:pt x="662" y="59"/>
                      </a:lnTo>
                      <a:lnTo>
                        <a:pt x="662" y="59"/>
                      </a:lnTo>
                      <a:lnTo>
                        <a:pt x="662" y="59"/>
                      </a:lnTo>
                      <a:lnTo>
                        <a:pt x="662" y="59"/>
                      </a:lnTo>
                      <a:lnTo>
                        <a:pt x="664" y="59"/>
                      </a:lnTo>
                      <a:lnTo>
                        <a:pt x="664" y="57"/>
                      </a:lnTo>
                      <a:lnTo>
                        <a:pt x="664" y="57"/>
                      </a:lnTo>
                      <a:lnTo>
                        <a:pt x="666" y="57"/>
                      </a:lnTo>
                      <a:lnTo>
                        <a:pt x="666" y="57"/>
                      </a:lnTo>
                      <a:lnTo>
                        <a:pt x="666" y="57"/>
                      </a:lnTo>
                      <a:lnTo>
                        <a:pt x="666" y="57"/>
                      </a:lnTo>
                      <a:lnTo>
                        <a:pt x="668" y="57"/>
                      </a:lnTo>
                      <a:lnTo>
                        <a:pt x="668" y="57"/>
                      </a:lnTo>
                      <a:lnTo>
                        <a:pt x="668" y="56"/>
                      </a:lnTo>
                      <a:lnTo>
                        <a:pt x="668" y="56"/>
                      </a:lnTo>
                      <a:lnTo>
                        <a:pt x="670" y="56"/>
                      </a:lnTo>
                      <a:lnTo>
                        <a:pt x="670" y="56"/>
                      </a:lnTo>
                      <a:lnTo>
                        <a:pt x="672" y="56"/>
                      </a:lnTo>
                      <a:lnTo>
                        <a:pt x="672" y="56"/>
                      </a:lnTo>
                      <a:lnTo>
                        <a:pt x="672" y="56"/>
                      </a:lnTo>
                      <a:lnTo>
                        <a:pt x="672" y="56"/>
                      </a:lnTo>
                      <a:lnTo>
                        <a:pt x="674" y="56"/>
                      </a:lnTo>
                      <a:lnTo>
                        <a:pt x="674" y="56"/>
                      </a:lnTo>
                      <a:lnTo>
                        <a:pt x="674" y="56"/>
                      </a:lnTo>
                      <a:lnTo>
                        <a:pt x="676" y="56"/>
                      </a:lnTo>
                      <a:lnTo>
                        <a:pt x="676" y="56"/>
                      </a:lnTo>
                      <a:lnTo>
                        <a:pt x="677" y="56"/>
                      </a:lnTo>
                      <a:lnTo>
                        <a:pt x="677" y="56"/>
                      </a:lnTo>
                      <a:lnTo>
                        <a:pt x="677" y="56"/>
                      </a:lnTo>
                      <a:lnTo>
                        <a:pt x="679" y="56"/>
                      </a:lnTo>
                      <a:lnTo>
                        <a:pt x="679" y="56"/>
                      </a:lnTo>
                      <a:lnTo>
                        <a:pt x="679" y="56"/>
                      </a:lnTo>
                      <a:lnTo>
                        <a:pt x="681" y="56"/>
                      </a:lnTo>
                      <a:lnTo>
                        <a:pt x="681" y="56"/>
                      </a:lnTo>
                      <a:lnTo>
                        <a:pt x="683" y="56"/>
                      </a:lnTo>
                      <a:lnTo>
                        <a:pt x="683" y="56"/>
                      </a:lnTo>
                      <a:lnTo>
                        <a:pt x="683" y="54"/>
                      </a:lnTo>
                      <a:lnTo>
                        <a:pt x="683" y="54"/>
                      </a:lnTo>
                      <a:lnTo>
                        <a:pt x="685" y="54"/>
                      </a:lnTo>
                      <a:lnTo>
                        <a:pt x="685" y="54"/>
                      </a:lnTo>
                      <a:lnTo>
                        <a:pt x="685" y="54"/>
                      </a:lnTo>
                      <a:lnTo>
                        <a:pt x="685" y="54"/>
                      </a:lnTo>
                      <a:lnTo>
                        <a:pt x="687" y="54"/>
                      </a:lnTo>
                      <a:lnTo>
                        <a:pt x="687" y="54"/>
                      </a:lnTo>
                      <a:lnTo>
                        <a:pt x="689" y="54"/>
                      </a:lnTo>
                      <a:lnTo>
                        <a:pt x="689" y="54"/>
                      </a:lnTo>
                      <a:lnTo>
                        <a:pt x="689" y="54"/>
                      </a:lnTo>
                      <a:lnTo>
                        <a:pt x="691" y="54"/>
                      </a:lnTo>
                      <a:lnTo>
                        <a:pt x="691" y="54"/>
                      </a:lnTo>
                      <a:lnTo>
                        <a:pt x="691" y="54"/>
                      </a:lnTo>
                      <a:lnTo>
                        <a:pt x="691" y="54"/>
                      </a:lnTo>
                      <a:lnTo>
                        <a:pt x="691" y="56"/>
                      </a:lnTo>
                      <a:lnTo>
                        <a:pt x="689" y="56"/>
                      </a:lnTo>
                      <a:lnTo>
                        <a:pt x="689" y="56"/>
                      </a:lnTo>
                      <a:lnTo>
                        <a:pt x="689" y="57"/>
                      </a:lnTo>
                      <a:lnTo>
                        <a:pt x="689" y="57"/>
                      </a:lnTo>
                      <a:lnTo>
                        <a:pt x="689" y="59"/>
                      </a:lnTo>
                      <a:lnTo>
                        <a:pt x="689" y="59"/>
                      </a:lnTo>
                      <a:lnTo>
                        <a:pt x="691" y="59"/>
                      </a:lnTo>
                      <a:lnTo>
                        <a:pt x="691" y="59"/>
                      </a:lnTo>
                      <a:lnTo>
                        <a:pt x="691" y="59"/>
                      </a:lnTo>
                      <a:lnTo>
                        <a:pt x="693" y="59"/>
                      </a:lnTo>
                      <a:lnTo>
                        <a:pt x="693" y="61"/>
                      </a:lnTo>
                      <a:lnTo>
                        <a:pt x="693" y="61"/>
                      </a:lnTo>
                      <a:lnTo>
                        <a:pt x="695" y="61"/>
                      </a:lnTo>
                      <a:lnTo>
                        <a:pt x="695" y="59"/>
                      </a:lnTo>
                      <a:lnTo>
                        <a:pt x="695" y="59"/>
                      </a:lnTo>
                      <a:lnTo>
                        <a:pt x="695" y="59"/>
                      </a:lnTo>
                      <a:lnTo>
                        <a:pt x="697" y="59"/>
                      </a:lnTo>
                      <a:lnTo>
                        <a:pt x="697" y="59"/>
                      </a:lnTo>
                      <a:lnTo>
                        <a:pt x="697" y="61"/>
                      </a:lnTo>
                      <a:lnTo>
                        <a:pt x="699" y="61"/>
                      </a:lnTo>
                      <a:lnTo>
                        <a:pt x="699" y="61"/>
                      </a:lnTo>
                      <a:lnTo>
                        <a:pt x="699" y="61"/>
                      </a:lnTo>
                      <a:lnTo>
                        <a:pt x="699" y="59"/>
                      </a:lnTo>
                      <a:lnTo>
                        <a:pt x="700" y="59"/>
                      </a:lnTo>
                      <a:lnTo>
                        <a:pt x="700" y="59"/>
                      </a:lnTo>
                      <a:lnTo>
                        <a:pt x="700" y="59"/>
                      </a:lnTo>
                      <a:lnTo>
                        <a:pt x="702" y="59"/>
                      </a:lnTo>
                      <a:lnTo>
                        <a:pt x="702" y="59"/>
                      </a:lnTo>
                      <a:lnTo>
                        <a:pt x="702" y="59"/>
                      </a:lnTo>
                      <a:lnTo>
                        <a:pt x="704" y="59"/>
                      </a:lnTo>
                      <a:lnTo>
                        <a:pt x="704" y="59"/>
                      </a:lnTo>
                      <a:lnTo>
                        <a:pt x="704" y="59"/>
                      </a:lnTo>
                      <a:lnTo>
                        <a:pt x="704" y="59"/>
                      </a:lnTo>
                      <a:lnTo>
                        <a:pt x="704" y="61"/>
                      </a:lnTo>
                      <a:lnTo>
                        <a:pt x="704" y="61"/>
                      </a:lnTo>
                      <a:lnTo>
                        <a:pt x="704" y="61"/>
                      </a:lnTo>
                      <a:lnTo>
                        <a:pt x="704" y="63"/>
                      </a:lnTo>
                      <a:lnTo>
                        <a:pt x="704" y="63"/>
                      </a:lnTo>
                      <a:lnTo>
                        <a:pt x="704" y="65"/>
                      </a:lnTo>
                      <a:lnTo>
                        <a:pt x="706" y="65"/>
                      </a:lnTo>
                      <a:lnTo>
                        <a:pt x="706" y="65"/>
                      </a:lnTo>
                      <a:lnTo>
                        <a:pt x="706" y="67"/>
                      </a:lnTo>
                      <a:lnTo>
                        <a:pt x="706" y="67"/>
                      </a:lnTo>
                      <a:lnTo>
                        <a:pt x="706" y="67"/>
                      </a:lnTo>
                      <a:lnTo>
                        <a:pt x="706" y="67"/>
                      </a:lnTo>
                      <a:lnTo>
                        <a:pt x="706" y="69"/>
                      </a:lnTo>
                      <a:lnTo>
                        <a:pt x="708" y="69"/>
                      </a:lnTo>
                      <a:lnTo>
                        <a:pt x="708" y="69"/>
                      </a:lnTo>
                      <a:lnTo>
                        <a:pt x="708" y="69"/>
                      </a:lnTo>
                      <a:lnTo>
                        <a:pt x="710" y="69"/>
                      </a:lnTo>
                      <a:lnTo>
                        <a:pt x="710" y="69"/>
                      </a:lnTo>
                      <a:lnTo>
                        <a:pt x="710" y="69"/>
                      </a:lnTo>
                      <a:lnTo>
                        <a:pt x="710" y="67"/>
                      </a:lnTo>
                      <a:lnTo>
                        <a:pt x="710" y="67"/>
                      </a:lnTo>
                      <a:lnTo>
                        <a:pt x="712" y="67"/>
                      </a:lnTo>
                      <a:lnTo>
                        <a:pt x="712" y="67"/>
                      </a:lnTo>
                      <a:lnTo>
                        <a:pt x="712" y="67"/>
                      </a:lnTo>
                      <a:lnTo>
                        <a:pt x="714" y="67"/>
                      </a:lnTo>
                      <a:lnTo>
                        <a:pt x="714" y="67"/>
                      </a:lnTo>
                      <a:lnTo>
                        <a:pt x="716" y="67"/>
                      </a:lnTo>
                      <a:lnTo>
                        <a:pt x="716" y="69"/>
                      </a:lnTo>
                      <a:lnTo>
                        <a:pt x="716" y="69"/>
                      </a:lnTo>
                      <a:lnTo>
                        <a:pt x="716" y="69"/>
                      </a:lnTo>
                      <a:lnTo>
                        <a:pt x="716" y="69"/>
                      </a:lnTo>
                      <a:lnTo>
                        <a:pt x="716" y="69"/>
                      </a:lnTo>
                      <a:lnTo>
                        <a:pt x="716" y="71"/>
                      </a:lnTo>
                      <a:lnTo>
                        <a:pt x="716" y="71"/>
                      </a:lnTo>
                      <a:lnTo>
                        <a:pt x="716" y="71"/>
                      </a:lnTo>
                      <a:lnTo>
                        <a:pt x="716" y="73"/>
                      </a:lnTo>
                      <a:lnTo>
                        <a:pt x="716" y="73"/>
                      </a:lnTo>
                      <a:lnTo>
                        <a:pt x="714" y="73"/>
                      </a:lnTo>
                      <a:lnTo>
                        <a:pt x="714" y="73"/>
                      </a:lnTo>
                      <a:lnTo>
                        <a:pt x="714" y="71"/>
                      </a:lnTo>
                      <a:lnTo>
                        <a:pt x="712" y="71"/>
                      </a:lnTo>
                      <a:lnTo>
                        <a:pt x="712" y="71"/>
                      </a:lnTo>
                      <a:lnTo>
                        <a:pt x="712" y="71"/>
                      </a:lnTo>
                      <a:lnTo>
                        <a:pt x="710" y="71"/>
                      </a:lnTo>
                      <a:lnTo>
                        <a:pt x="710" y="71"/>
                      </a:lnTo>
                      <a:lnTo>
                        <a:pt x="710" y="71"/>
                      </a:lnTo>
                      <a:lnTo>
                        <a:pt x="708" y="71"/>
                      </a:lnTo>
                      <a:lnTo>
                        <a:pt x="708" y="71"/>
                      </a:lnTo>
                      <a:lnTo>
                        <a:pt x="706" y="71"/>
                      </a:lnTo>
                      <a:lnTo>
                        <a:pt x="706" y="71"/>
                      </a:lnTo>
                      <a:lnTo>
                        <a:pt x="706" y="71"/>
                      </a:lnTo>
                      <a:lnTo>
                        <a:pt x="706" y="71"/>
                      </a:lnTo>
                      <a:lnTo>
                        <a:pt x="704" y="71"/>
                      </a:lnTo>
                      <a:lnTo>
                        <a:pt x="704" y="71"/>
                      </a:lnTo>
                      <a:lnTo>
                        <a:pt x="704" y="71"/>
                      </a:lnTo>
                      <a:lnTo>
                        <a:pt x="702" y="71"/>
                      </a:lnTo>
                      <a:lnTo>
                        <a:pt x="702" y="71"/>
                      </a:lnTo>
                      <a:lnTo>
                        <a:pt x="702" y="71"/>
                      </a:lnTo>
                      <a:lnTo>
                        <a:pt x="700" y="71"/>
                      </a:lnTo>
                      <a:lnTo>
                        <a:pt x="700" y="71"/>
                      </a:lnTo>
                      <a:lnTo>
                        <a:pt x="700" y="71"/>
                      </a:lnTo>
                      <a:lnTo>
                        <a:pt x="699" y="71"/>
                      </a:lnTo>
                      <a:lnTo>
                        <a:pt x="699" y="71"/>
                      </a:lnTo>
                      <a:lnTo>
                        <a:pt x="699" y="71"/>
                      </a:lnTo>
                      <a:lnTo>
                        <a:pt x="699" y="71"/>
                      </a:lnTo>
                      <a:lnTo>
                        <a:pt x="699" y="71"/>
                      </a:lnTo>
                      <a:lnTo>
                        <a:pt x="697" y="71"/>
                      </a:lnTo>
                      <a:lnTo>
                        <a:pt x="697" y="73"/>
                      </a:lnTo>
                      <a:lnTo>
                        <a:pt x="697" y="73"/>
                      </a:lnTo>
                      <a:lnTo>
                        <a:pt x="699" y="73"/>
                      </a:lnTo>
                      <a:lnTo>
                        <a:pt x="699" y="73"/>
                      </a:lnTo>
                      <a:lnTo>
                        <a:pt x="699" y="73"/>
                      </a:lnTo>
                      <a:lnTo>
                        <a:pt x="700" y="73"/>
                      </a:lnTo>
                      <a:lnTo>
                        <a:pt x="700" y="73"/>
                      </a:lnTo>
                      <a:lnTo>
                        <a:pt x="700" y="75"/>
                      </a:lnTo>
                      <a:lnTo>
                        <a:pt x="700" y="75"/>
                      </a:lnTo>
                      <a:lnTo>
                        <a:pt x="700" y="75"/>
                      </a:lnTo>
                      <a:lnTo>
                        <a:pt x="700" y="77"/>
                      </a:lnTo>
                      <a:lnTo>
                        <a:pt x="700" y="77"/>
                      </a:lnTo>
                      <a:lnTo>
                        <a:pt x="700" y="77"/>
                      </a:lnTo>
                      <a:lnTo>
                        <a:pt x="699" y="77"/>
                      </a:lnTo>
                      <a:lnTo>
                        <a:pt x="699" y="77"/>
                      </a:lnTo>
                      <a:lnTo>
                        <a:pt x="699" y="77"/>
                      </a:lnTo>
                      <a:lnTo>
                        <a:pt x="699" y="77"/>
                      </a:lnTo>
                      <a:lnTo>
                        <a:pt x="700" y="77"/>
                      </a:lnTo>
                      <a:lnTo>
                        <a:pt x="700" y="77"/>
                      </a:lnTo>
                      <a:lnTo>
                        <a:pt x="700" y="77"/>
                      </a:lnTo>
                      <a:lnTo>
                        <a:pt x="702" y="77"/>
                      </a:lnTo>
                      <a:lnTo>
                        <a:pt x="702" y="77"/>
                      </a:lnTo>
                      <a:lnTo>
                        <a:pt x="704" y="77"/>
                      </a:lnTo>
                      <a:lnTo>
                        <a:pt x="704" y="77"/>
                      </a:lnTo>
                      <a:lnTo>
                        <a:pt x="704" y="77"/>
                      </a:lnTo>
                      <a:lnTo>
                        <a:pt x="704" y="77"/>
                      </a:lnTo>
                      <a:lnTo>
                        <a:pt x="704" y="79"/>
                      </a:lnTo>
                      <a:lnTo>
                        <a:pt x="706" y="79"/>
                      </a:lnTo>
                      <a:lnTo>
                        <a:pt x="706" y="79"/>
                      </a:lnTo>
                      <a:lnTo>
                        <a:pt x="706" y="80"/>
                      </a:lnTo>
                      <a:lnTo>
                        <a:pt x="706" y="80"/>
                      </a:lnTo>
                      <a:lnTo>
                        <a:pt x="706" y="80"/>
                      </a:lnTo>
                      <a:lnTo>
                        <a:pt x="708" y="80"/>
                      </a:lnTo>
                      <a:lnTo>
                        <a:pt x="708" y="80"/>
                      </a:lnTo>
                      <a:lnTo>
                        <a:pt x="710" y="80"/>
                      </a:lnTo>
                      <a:lnTo>
                        <a:pt x="710" y="80"/>
                      </a:lnTo>
                      <a:lnTo>
                        <a:pt x="710" y="80"/>
                      </a:lnTo>
                      <a:lnTo>
                        <a:pt x="710" y="80"/>
                      </a:lnTo>
                      <a:lnTo>
                        <a:pt x="710" y="82"/>
                      </a:lnTo>
                      <a:lnTo>
                        <a:pt x="712" y="82"/>
                      </a:lnTo>
                      <a:lnTo>
                        <a:pt x="712" y="82"/>
                      </a:lnTo>
                      <a:lnTo>
                        <a:pt x="712" y="82"/>
                      </a:lnTo>
                      <a:lnTo>
                        <a:pt x="714" y="82"/>
                      </a:lnTo>
                      <a:lnTo>
                        <a:pt x="714" y="82"/>
                      </a:lnTo>
                      <a:lnTo>
                        <a:pt x="714" y="82"/>
                      </a:lnTo>
                      <a:lnTo>
                        <a:pt x="716" y="82"/>
                      </a:lnTo>
                      <a:lnTo>
                        <a:pt x="716" y="82"/>
                      </a:lnTo>
                      <a:lnTo>
                        <a:pt x="716" y="82"/>
                      </a:lnTo>
                      <a:lnTo>
                        <a:pt x="716" y="84"/>
                      </a:lnTo>
                      <a:lnTo>
                        <a:pt x="718" y="84"/>
                      </a:lnTo>
                      <a:lnTo>
                        <a:pt x="718" y="84"/>
                      </a:lnTo>
                      <a:lnTo>
                        <a:pt x="718" y="84"/>
                      </a:lnTo>
                      <a:lnTo>
                        <a:pt x="718" y="84"/>
                      </a:lnTo>
                      <a:lnTo>
                        <a:pt x="718" y="86"/>
                      </a:lnTo>
                      <a:lnTo>
                        <a:pt x="718" y="86"/>
                      </a:lnTo>
                      <a:lnTo>
                        <a:pt x="720" y="86"/>
                      </a:lnTo>
                      <a:lnTo>
                        <a:pt x="720" y="86"/>
                      </a:lnTo>
                      <a:lnTo>
                        <a:pt x="720" y="88"/>
                      </a:lnTo>
                      <a:lnTo>
                        <a:pt x="720" y="88"/>
                      </a:lnTo>
                      <a:lnTo>
                        <a:pt x="720" y="88"/>
                      </a:lnTo>
                      <a:lnTo>
                        <a:pt x="721" y="88"/>
                      </a:lnTo>
                      <a:lnTo>
                        <a:pt x="721" y="88"/>
                      </a:lnTo>
                      <a:lnTo>
                        <a:pt x="721" y="90"/>
                      </a:lnTo>
                      <a:lnTo>
                        <a:pt x="721" y="90"/>
                      </a:lnTo>
                      <a:lnTo>
                        <a:pt x="721" y="90"/>
                      </a:lnTo>
                      <a:lnTo>
                        <a:pt x="720" y="90"/>
                      </a:lnTo>
                      <a:lnTo>
                        <a:pt x="720" y="90"/>
                      </a:lnTo>
                      <a:lnTo>
                        <a:pt x="718" y="90"/>
                      </a:lnTo>
                      <a:lnTo>
                        <a:pt x="718" y="90"/>
                      </a:lnTo>
                      <a:lnTo>
                        <a:pt x="718" y="90"/>
                      </a:lnTo>
                      <a:lnTo>
                        <a:pt x="718" y="90"/>
                      </a:lnTo>
                      <a:lnTo>
                        <a:pt x="718" y="90"/>
                      </a:lnTo>
                      <a:lnTo>
                        <a:pt x="718" y="92"/>
                      </a:lnTo>
                      <a:lnTo>
                        <a:pt x="718" y="92"/>
                      </a:lnTo>
                      <a:lnTo>
                        <a:pt x="718" y="92"/>
                      </a:lnTo>
                      <a:lnTo>
                        <a:pt x="718" y="92"/>
                      </a:lnTo>
                      <a:lnTo>
                        <a:pt x="720" y="92"/>
                      </a:lnTo>
                      <a:lnTo>
                        <a:pt x="720" y="94"/>
                      </a:lnTo>
                      <a:lnTo>
                        <a:pt x="720" y="94"/>
                      </a:lnTo>
                      <a:lnTo>
                        <a:pt x="720" y="94"/>
                      </a:lnTo>
                      <a:lnTo>
                        <a:pt x="720" y="94"/>
                      </a:lnTo>
                      <a:lnTo>
                        <a:pt x="720" y="96"/>
                      </a:lnTo>
                      <a:lnTo>
                        <a:pt x="720" y="96"/>
                      </a:lnTo>
                      <a:lnTo>
                        <a:pt x="720" y="98"/>
                      </a:lnTo>
                      <a:lnTo>
                        <a:pt x="720" y="98"/>
                      </a:lnTo>
                      <a:lnTo>
                        <a:pt x="720" y="98"/>
                      </a:lnTo>
                      <a:lnTo>
                        <a:pt x="720" y="100"/>
                      </a:lnTo>
                      <a:lnTo>
                        <a:pt x="720" y="100"/>
                      </a:lnTo>
                      <a:lnTo>
                        <a:pt x="720" y="102"/>
                      </a:lnTo>
                      <a:lnTo>
                        <a:pt x="720" y="102"/>
                      </a:lnTo>
                      <a:lnTo>
                        <a:pt x="720" y="102"/>
                      </a:lnTo>
                      <a:lnTo>
                        <a:pt x="720" y="103"/>
                      </a:lnTo>
                      <a:lnTo>
                        <a:pt x="720" y="103"/>
                      </a:lnTo>
                      <a:lnTo>
                        <a:pt x="720" y="105"/>
                      </a:lnTo>
                      <a:lnTo>
                        <a:pt x="718" y="105"/>
                      </a:lnTo>
                      <a:lnTo>
                        <a:pt x="718" y="105"/>
                      </a:lnTo>
                      <a:lnTo>
                        <a:pt x="718" y="105"/>
                      </a:lnTo>
                      <a:lnTo>
                        <a:pt x="718" y="105"/>
                      </a:lnTo>
                      <a:lnTo>
                        <a:pt x="718" y="107"/>
                      </a:lnTo>
                      <a:lnTo>
                        <a:pt x="716" y="107"/>
                      </a:lnTo>
                      <a:lnTo>
                        <a:pt x="716" y="105"/>
                      </a:lnTo>
                      <a:lnTo>
                        <a:pt x="716" y="105"/>
                      </a:lnTo>
                      <a:lnTo>
                        <a:pt x="716" y="107"/>
                      </a:lnTo>
                      <a:lnTo>
                        <a:pt x="716" y="107"/>
                      </a:lnTo>
                      <a:lnTo>
                        <a:pt x="716" y="107"/>
                      </a:lnTo>
                      <a:lnTo>
                        <a:pt x="716" y="109"/>
                      </a:lnTo>
                      <a:lnTo>
                        <a:pt x="716" y="109"/>
                      </a:lnTo>
                      <a:lnTo>
                        <a:pt x="716" y="109"/>
                      </a:lnTo>
                      <a:lnTo>
                        <a:pt x="714" y="109"/>
                      </a:lnTo>
                      <a:lnTo>
                        <a:pt x="714" y="109"/>
                      </a:lnTo>
                      <a:lnTo>
                        <a:pt x="714" y="111"/>
                      </a:lnTo>
                      <a:lnTo>
                        <a:pt x="712" y="111"/>
                      </a:lnTo>
                      <a:lnTo>
                        <a:pt x="712" y="111"/>
                      </a:lnTo>
                      <a:lnTo>
                        <a:pt x="712" y="111"/>
                      </a:lnTo>
                      <a:lnTo>
                        <a:pt x="712" y="111"/>
                      </a:lnTo>
                      <a:lnTo>
                        <a:pt x="710" y="111"/>
                      </a:lnTo>
                      <a:lnTo>
                        <a:pt x="710" y="111"/>
                      </a:lnTo>
                      <a:lnTo>
                        <a:pt x="710" y="113"/>
                      </a:lnTo>
                      <a:lnTo>
                        <a:pt x="710" y="113"/>
                      </a:lnTo>
                      <a:lnTo>
                        <a:pt x="710" y="113"/>
                      </a:lnTo>
                      <a:lnTo>
                        <a:pt x="710" y="115"/>
                      </a:lnTo>
                      <a:lnTo>
                        <a:pt x="710" y="115"/>
                      </a:lnTo>
                      <a:lnTo>
                        <a:pt x="708" y="115"/>
                      </a:lnTo>
                      <a:lnTo>
                        <a:pt x="708" y="117"/>
                      </a:lnTo>
                      <a:lnTo>
                        <a:pt x="708" y="117"/>
                      </a:lnTo>
                      <a:lnTo>
                        <a:pt x="710" y="117"/>
                      </a:lnTo>
                      <a:lnTo>
                        <a:pt x="710" y="117"/>
                      </a:lnTo>
                      <a:lnTo>
                        <a:pt x="710" y="117"/>
                      </a:lnTo>
                      <a:lnTo>
                        <a:pt x="710" y="117"/>
                      </a:lnTo>
                      <a:lnTo>
                        <a:pt x="712" y="117"/>
                      </a:lnTo>
                      <a:lnTo>
                        <a:pt x="712" y="117"/>
                      </a:lnTo>
                      <a:lnTo>
                        <a:pt x="712" y="119"/>
                      </a:lnTo>
                      <a:lnTo>
                        <a:pt x="712" y="119"/>
                      </a:lnTo>
                      <a:lnTo>
                        <a:pt x="714" y="119"/>
                      </a:lnTo>
                      <a:lnTo>
                        <a:pt x="714" y="117"/>
                      </a:lnTo>
                      <a:lnTo>
                        <a:pt x="714" y="117"/>
                      </a:lnTo>
                      <a:lnTo>
                        <a:pt x="714" y="117"/>
                      </a:lnTo>
                      <a:lnTo>
                        <a:pt x="716" y="117"/>
                      </a:lnTo>
                      <a:lnTo>
                        <a:pt x="716" y="117"/>
                      </a:lnTo>
                      <a:lnTo>
                        <a:pt x="716" y="117"/>
                      </a:lnTo>
                      <a:lnTo>
                        <a:pt x="716" y="117"/>
                      </a:lnTo>
                      <a:lnTo>
                        <a:pt x="716" y="115"/>
                      </a:lnTo>
                      <a:lnTo>
                        <a:pt x="716" y="115"/>
                      </a:lnTo>
                      <a:lnTo>
                        <a:pt x="716" y="115"/>
                      </a:lnTo>
                      <a:lnTo>
                        <a:pt x="716" y="115"/>
                      </a:lnTo>
                      <a:lnTo>
                        <a:pt x="716" y="113"/>
                      </a:lnTo>
                      <a:lnTo>
                        <a:pt x="716" y="113"/>
                      </a:lnTo>
                      <a:lnTo>
                        <a:pt x="718" y="113"/>
                      </a:lnTo>
                      <a:lnTo>
                        <a:pt x="718" y="113"/>
                      </a:lnTo>
                      <a:lnTo>
                        <a:pt x="718" y="113"/>
                      </a:lnTo>
                      <a:lnTo>
                        <a:pt x="718" y="111"/>
                      </a:lnTo>
                      <a:lnTo>
                        <a:pt x="720" y="111"/>
                      </a:lnTo>
                      <a:lnTo>
                        <a:pt x="720" y="111"/>
                      </a:lnTo>
                      <a:lnTo>
                        <a:pt x="720" y="111"/>
                      </a:lnTo>
                      <a:lnTo>
                        <a:pt x="721" y="111"/>
                      </a:lnTo>
                      <a:lnTo>
                        <a:pt x="721" y="111"/>
                      </a:lnTo>
                      <a:lnTo>
                        <a:pt x="721" y="111"/>
                      </a:lnTo>
                      <a:lnTo>
                        <a:pt x="723" y="111"/>
                      </a:lnTo>
                      <a:lnTo>
                        <a:pt x="723" y="109"/>
                      </a:lnTo>
                      <a:lnTo>
                        <a:pt x="723" y="109"/>
                      </a:lnTo>
                      <a:lnTo>
                        <a:pt x="723" y="109"/>
                      </a:lnTo>
                      <a:lnTo>
                        <a:pt x="725" y="109"/>
                      </a:lnTo>
                      <a:lnTo>
                        <a:pt x="725" y="109"/>
                      </a:lnTo>
                      <a:lnTo>
                        <a:pt x="725" y="109"/>
                      </a:lnTo>
                      <a:lnTo>
                        <a:pt x="727" y="109"/>
                      </a:lnTo>
                      <a:lnTo>
                        <a:pt x="727" y="109"/>
                      </a:lnTo>
                      <a:lnTo>
                        <a:pt x="727" y="109"/>
                      </a:lnTo>
                      <a:lnTo>
                        <a:pt x="727" y="109"/>
                      </a:lnTo>
                      <a:lnTo>
                        <a:pt x="729" y="109"/>
                      </a:lnTo>
                      <a:lnTo>
                        <a:pt x="729" y="111"/>
                      </a:lnTo>
                      <a:lnTo>
                        <a:pt x="729" y="111"/>
                      </a:lnTo>
                      <a:lnTo>
                        <a:pt x="729" y="111"/>
                      </a:lnTo>
                      <a:lnTo>
                        <a:pt x="731" y="111"/>
                      </a:lnTo>
                      <a:lnTo>
                        <a:pt x="731" y="113"/>
                      </a:lnTo>
                      <a:lnTo>
                        <a:pt x="731" y="113"/>
                      </a:lnTo>
                      <a:lnTo>
                        <a:pt x="731" y="113"/>
                      </a:lnTo>
                      <a:lnTo>
                        <a:pt x="731" y="115"/>
                      </a:lnTo>
                      <a:lnTo>
                        <a:pt x="731" y="115"/>
                      </a:lnTo>
                      <a:lnTo>
                        <a:pt x="731" y="115"/>
                      </a:lnTo>
                      <a:lnTo>
                        <a:pt x="731" y="117"/>
                      </a:lnTo>
                      <a:lnTo>
                        <a:pt x="731" y="117"/>
                      </a:lnTo>
                      <a:lnTo>
                        <a:pt x="731" y="117"/>
                      </a:lnTo>
                      <a:lnTo>
                        <a:pt x="731" y="119"/>
                      </a:lnTo>
                      <a:lnTo>
                        <a:pt x="731" y="119"/>
                      </a:lnTo>
                      <a:lnTo>
                        <a:pt x="733" y="119"/>
                      </a:lnTo>
                      <a:lnTo>
                        <a:pt x="733" y="121"/>
                      </a:lnTo>
                      <a:lnTo>
                        <a:pt x="733" y="121"/>
                      </a:lnTo>
                      <a:lnTo>
                        <a:pt x="733" y="123"/>
                      </a:lnTo>
                      <a:lnTo>
                        <a:pt x="733" y="123"/>
                      </a:lnTo>
                      <a:lnTo>
                        <a:pt x="733" y="123"/>
                      </a:lnTo>
                      <a:lnTo>
                        <a:pt x="733" y="125"/>
                      </a:lnTo>
                      <a:lnTo>
                        <a:pt x="733" y="125"/>
                      </a:lnTo>
                      <a:lnTo>
                        <a:pt x="733" y="125"/>
                      </a:lnTo>
                      <a:lnTo>
                        <a:pt x="733" y="126"/>
                      </a:lnTo>
                      <a:lnTo>
                        <a:pt x="733" y="126"/>
                      </a:lnTo>
                      <a:lnTo>
                        <a:pt x="733" y="128"/>
                      </a:lnTo>
                      <a:lnTo>
                        <a:pt x="733" y="128"/>
                      </a:lnTo>
                      <a:lnTo>
                        <a:pt x="733" y="128"/>
                      </a:lnTo>
                      <a:lnTo>
                        <a:pt x="733" y="130"/>
                      </a:lnTo>
                      <a:lnTo>
                        <a:pt x="735" y="130"/>
                      </a:lnTo>
                      <a:lnTo>
                        <a:pt x="735" y="130"/>
                      </a:lnTo>
                      <a:lnTo>
                        <a:pt x="735" y="132"/>
                      </a:lnTo>
                      <a:lnTo>
                        <a:pt x="735" y="132"/>
                      </a:lnTo>
                      <a:lnTo>
                        <a:pt x="735" y="132"/>
                      </a:lnTo>
                      <a:lnTo>
                        <a:pt x="733" y="132"/>
                      </a:lnTo>
                      <a:lnTo>
                        <a:pt x="733" y="134"/>
                      </a:lnTo>
                      <a:lnTo>
                        <a:pt x="733" y="134"/>
                      </a:lnTo>
                      <a:lnTo>
                        <a:pt x="733" y="136"/>
                      </a:lnTo>
                      <a:lnTo>
                        <a:pt x="733" y="136"/>
                      </a:lnTo>
                      <a:lnTo>
                        <a:pt x="733" y="138"/>
                      </a:lnTo>
                      <a:lnTo>
                        <a:pt x="733" y="138"/>
                      </a:lnTo>
                      <a:lnTo>
                        <a:pt x="733" y="138"/>
                      </a:lnTo>
                      <a:lnTo>
                        <a:pt x="733" y="140"/>
                      </a:lnTo>
                      <a:lnTo>
                        <a:pt x="733" y="140"/>
                      </a:lnTo>
                      <a:lnTo>
                        <a:pt x="733" y="140"/>
                      </a:lnTo>
                      <a:lnTo>
                        <a:pt x="731" y="140"/>
                      </a:lnTo>
                      <a:lnTo>
                        <a:pt x="731" y="142"/>
                      </a:lnTo>
                      <a:lnTo>
                        <a:pt x="731" y="142"/>
                      </a:lnTo>
                      <a:lnTo>
                        <a:pt x="731" y="142"/>
                      </a:lnTo>
                      <a:lnTo>
                        <a:pt x="731" y="142"/>
                      </a:lnTo>
                      <a:lnTo>
                        <a:pt x="731" y="142"/>
                      </a:lnTo>
                      <a:lnTo>
                        <a:pt x="729" y="142"/>
                      </a:lnTo>
                      <a:lnTo>
                        <a:pt x="729" y="140"/>
                      </a:lnTo>
                      <a:lnTo>
                        <a:pt x="729" y="140"/>
                      </a:lnTo>
                      <a:lnTo>
                        <a:pt x="729" y="140"/>
                      </a:lnTo>
                      <a:lnTo>
                        <a:pt x="729" y="140"/>
                      </a:lnTo>
                      <a:lnTo>
                        <a:pt x="729" y="142"/>
                      </a:lnTo>
                      <a:lnTo>
                        <a:pt x="727" y="142"/>
                      </a:lnTo>
                      <a:lnTo>
                        <a:pt x="727" y="142"/>
                      </a:lnTo>
                      <a:lnTo>
                        <a:pt x="727" y="142"/>
                      </a:lnTo>
                      <a:lnTo>
                        <a:pt x="727" y="142"/>
                      </a:lnTo>
                      <a:lnTo>
                        <a:pt x="727" y="144"/>
                      </a:lnTo>
                      <a:lnTo>
                        <a:pt x="727" y="144"/>
                      </a:lnTo>
                      <a:lnTo>
                        <a:pt x="727" y="144"/>
                      </a:lnTo>
                      <a:lnTo>
                        <a:pt x="727" y="146"/>
                      </a:lnTo>
                      <a:lnTo>
                        <a:pt x="725" y="146"/>
                      </a:lnTo>
                      <a:lnTo>
                        <a:pt x="725" y="146"/>
                      </a:lnTo>
                      <a:lnTo>
                        <a:pt x="725" y="146"/>
                      </a:lnTo>
                      <a:lnTo>
                        <a:pt x="723" y="146"/>
                      </a:lnTo>
                      <a:lnTo>
                        <a:pt x="723" y="146"/>
                      </a:lnTo>
                      <a:lnTo>
                        <a:pt x="723" y="146"/>
                      </a:lnTo>
                      <a:lnTo>
                        <a:pt x="723" y="148"/>
                      </a:lnTo>
                      <a:lnTo>
                        <a:pt x="721" y="148"/>
                      </a:lnTo>
                      <a:lnTo>
                        <a:pt x="721" y="148"/>
                      </a:lnTo>
                      <a:lnTo>
                        <a:pt x="721" y="149"/>
                      </a:lnTo>
                      <a:lnTo>
                        <a:pt x="721" y="149"/>
                      </a:lnTo>
                      <a:lnTo>
                        <a:pt x="721" y="149"/>
                      </a:lnTo>
                      <a:lnTo>
                        <a:pt x="721" y="149"/>
                      </a:lnTo>
                      <a:lnTo>
                        <a:pt x="721" y="151"/>
                      </a:lnTo>
                      <a:lnTo>
                        <a:pt x="721" y="151"/>
                      </a:lnTo>
                      <a:lnTo>
                        <a:pt x="721" y="153"/>
                      </a:lnTo>
                      <a:lnTo>
                        <a:pt x="721" y="153"/>
                      </a:lnTo>
                      <a:lnTo>
                        <a:pt x="721" y="153"/>
                      </a:lnTo>
                      <a:lnTo>
                        <a:pt x="720" y="153"/>
                      </a:lnTo>
                      <a:lnTo>
                        <a:pt x="720" y="153"/>
                      </a:lnTo>
                      <a:lnTo>
                        <a:pt x="720" y="155"/>
                      </a:lnTo>
                      <a:lnTo>
                        <a:pt x="718" y="155"/>
                      </a:lnTo>
                      <a:lnTo>
                        <a:pt x="718" y="155"/>
                      </a:lnTo>
                      <a:lnTo>
                        <a:pt x="718" y="155"/>
                      </a:lnTo>
                      <a:lnTo>
                        <a:pt x="718" y="157"/>
                      </a:lnTo>
                      <a:lnTo>
                        <a:pt x="718" y="157"/>
                      </a:lnTo>
                      <a:lnTo>
                        <a:pt x="718" y="157"/>
                      </a:lnTo>
                      <a:lnTo>
                        <a:pt x="718" y="157"/>
                      </a:lnTo>
                      <a:lnTo>
                        <a:pt x="718" y="157"/>
                      </a:lnTo>
                      <a:lnTo>
                        <a:pt x="718" y="157"/>
                      </a:lnTo>
                      <a:lnTo>
                        <a:pt x="720" y="157"/>
                      </a:lnTo>
                      <a:lnTo>
                        <a:pt x="720" y="157"/>
                      </a:lnTo>
                      <a:lnTo>
                        <a:pt x="720" y="159"/>
                      </a:lnTo>
                      <a:lnTo>
                        <a:pt x="721" y="159"/>
                      </a:lnTo>
                      <a:lnTo>
                        <a:pt x="721" y="159"/>
                      </a:lnTo>
                      <a:lnTo>
                        <a:pt x="721" y="159"/>
                      </a:lnTo>
                      <a:lnTo>
                        <a:pt x="721" y="159"/>
                      </a:lnTo>
                      <a:lnTo>
                        <a:pt x="723" y="159"/>
                      </a:lnTo>
                      <a:lnTo>
                        <a:pt x="723" y="159"/>
                      </a:lnTo>
                      <a:lnTo>
                        <a:pt x="723" y="161"/>
                      </a:lnTo>
                      <a:lnTo>
                        <a:pt x="725" y="161"/>
                      </a:lnTo>
                      <a:lnTo>
                        <a:pt x="725" y="161"/>
                      </a:lnTo>
                      <a:lnTo>
                        <a:pt x="725" y="161"/>
                      </a:lnTo>
                      <a:lnTo>
                        <a:pt x="725" y="161"/>
                      </a:lnTo>
                      <a:lnTo>
                        <a:pt x="727" y="161"/>
                      </a:lnTo>
                      <a:lnTo>
                        <a:pt x="727" y="161"/>
                      </a:lnTo>
                      <a:lnTo>
                        <a:pt x="727" y="159"/>
                      </a:lnTo>
                      <a:lnTo>
                        <a:pt x="727" y="159"/>
                      </a:lnTo>
                      <a:lnTo>
                        <a:pt x="727" y="159"/>
                      </a:lnTo>
                      <a:lnTo>
                        <a:pt x="727" y="157"/>
                      </a:lnTo>
                      <a:lnTo>
                        <a:pt x="727" y="157"/>
                      </a:lnTo>
                      <a:lnTo>
                        <a:pt x="727" y="157"/>
                      </a:lnTo>
                      <a:lnTo>
                        <a:pt x="727" y="157"/>
                      </a:lnTo>
                      <a:lnTo>
                        <a:pt x="729" y="157"/>
                      </a:lnTo>
                      <a:lnTo>
                        <a:pt x="729" y="159"/>
                      </a:lnTo>
                      <a:lnTo>
                        <a:pt x="729" y="159"/>
                      </a:lnTo>
                      <a:lnTo>
                        <a:pt x="729" y="159"/>
                      </a:lnTo>
                      <a:lnTo>
                        <a:pt x="731" y="159"/>
                      </a:lnTo>
                      <a:lnTo>
                        <a:pt x="731" y="159"/>
                      </a:lnTo>
                      <a:lnTo>
                        <a:pt x="731" y="161"/>
                      </a:lnTo>
                      <a:lnTo>
                        <a:pt x="731" y="161"/>
                      </a:lnTo>
                      <a:lnTo>
                        <a:pt x="731" y="161"/>
                      </a:lnTo>
                      <a:lnTo>
                        <a:pt x="731" y="163"/>
                      </a:lnTo>
                      <a:lnTo>
                        <a:pt x="731" y="163"/>
                      </a:lnTo>
                      <a:lnTo>
                        <a:pt x="731" y="163"/>
                      </a:lnTo>
                      <a:lnTo>
                        <a:pt x="731" y="163"/>
                      </a:lnTo>
                      <a:lnTo>
                        <a:pt x="731" y="165"/>
                      </a:lnTo>
                      <a:lnTo>
                        <a:pt x="733" y="165"/>
                      </a:lnTo>
                      <a:lnTo>
                        <a:pt x="733" y="165"/>
                      </a:lnTo>
                      <a:lnTo>
                        <a:pt x="733" y="165"/>
                      </a:lnTo>
                      <a:lnTo>
                        <a:pt x="735" y="165"/>
                      </a:lnTo>
                      <a:lnTo>
                        <a:pt x="735" y="163"/>
                      </a:lnTo>
                      <a:lnTo>
                        <a:pt x="735" y="163"/>
                      </a:lnTo>
                      <a:lnTo>
                        <a:pt x="737" y="163"/>
                      </a:lnTo>
                      <a:lnTo>
                        <a:pt x="737" y="163"/>
                      </a:lnTo>
                      <a:lnTo>
                        <a:pt x="737" y="163"/>
                      </a:lnTo>
                      <a:lnTo>
                        <a:pt x="739" y="163"/>
                      </a:lnTo>
                      <a:lnTo>
                        <a:pt x="739" y="163"/>
                      </a:lnTo>
                      <a:lnTo>
                        <a:pt x="739" y="163"/>
                      </a:lnTo>
                      <a:lnTo>
                        <a:pt x="739" y="163"/>
                      </a:lnTo>
                      <a:lnTo>
                        <a:pt x="739" y="161"/>
                      </a:lnTo>
                      <a:lnTo>
                        <a:pt x="741" y="161"/>
                      </a:lnTo>
                      <a:lnTo>
                        <a:pt x="741" y="161"/>
                      </a:lnTo>
                      <a:lnTo>
                        <a:pt x="743" y="161"/>
                      </a:lnTo>
                      <a:lnTo>
                        <a:pt x="743" y="161"/>
                      </a:lnTo>
                      <a:lnTo>
                        <a:pt x="743" y="161"/>
                      </a:lnTo>
                      <a:lnTo>
                        <a:pt x="743" y="163"/>
                      </a:lnTo>
                      <a:lnTo>
                        <a:pt x="744" y="163"/>
                      </a:lnTo>
                      <a:lnTo>
                        <a:pt x="744" y="163"/>
                      </a:lnTo>
                      <a:lnTo>
                        <a:pt x="744" y="161"/>
                      </a:lnTo>
                      <a:lnTo>
                        <a:pt x="744" y="161"/>
                      </a:lnTo>
                      <a:lnTo>
                        <a:pt x="746" y="161"/>
                      </a:lnTo>
                      <a:lnTo>
                        <a:pt x="746" y="161"/>
                      </a:lnTo>
                      <a:lnTo>
                        <a:pt x="748" y="161"/>
                      </a:lnTo>
                      <a:lnTo>
                        <a:pt x="748" y="161"/>
                      </a:lnTo>
                      <a:lnTo>
                        <a:pt x="748" y="161"/>
                      </a:lnTo>
                      <a:lnTo>
                        <a:pt x="748" y="161"/>
                      </a:lnTo>
                      <a:lnTo>
                        <a:pt x="748" y="159"/>
                      </a:lnTo>
                      <a:lnTo>
                        <a:pt x="750" y="159"/>
                      </a:lnTo>
                      <a:lnTo>
                        <a:pt x="750" y="159"/>
                      </a:lnTo>
                      <a:lnTo>
                        <a:pt x="750" y="159"/>
                      </a:lnTo>
                      <a:lnTo>
                        <a:pt x="752" y="159"/>
                      </a:lnTo>
                      <a:lnTo>
                        <a:pt x="752" y="157"/>
                      </a:lnTo>
                      <a:lnTo>
                        <a:pt x="752" y="157"/>
                      </a:lnTo>
                      <a:lnTo>
                        <a:pt x="752" y="157"/>
                      </a:lnTo>
                      <a:lnTo>
                        <a:pt x="752" y="157"/>
                      </a:lnTo>
                      <a:lnTo>
                        <a:pt x="754" y="157"/>
                      </a:lnTo>
                      <a:lnTo>
                        <a:pt x="754" y="157"/>
                      </a:lnTo>
                      <a:lnTo>
                        <a:pt x="754" y="157"/>
                      </a:lnTo>
                      <a:lnTo>
                        <a:pt x="754" y="157"/>
                      </a:lnTo>
                      <a:lnTo>
                        <a:pt x="756" y="157"/>
                      </a:lnTo>
                      <a:lnTo>
                        <a:pt x="756" y="155"/>
                      </a:lnTo>
                      <a:lnTo>
                        <a:pt x="756" y="155"/>
                      </a:lnTo>
                      <a:lnTo>
                        <a:pt x="758" y="155"/>
                      </a:lnTo>
                      <a:lnTo>
                        <a:pt x="758" y="155"/>
                      </a:lnTo>
                      <a:lnTo>
                        <a:pt x="758" y="155"/>
                      </a:lnTo>
                      <a:lnTo>
                        <a:pt x="758" y="155"/>
                      </a:lnTo>
                      <a:lnTo>
                        <a:pt x="760" y="155"/>
                      </a:lnTo>
                      <a:lnTo>
                        <a:pt x="760" y="155"/>
                      </a:lnTo>
                      <a:lnTo>
                        <a:pt x="760" y="155"/>
                      </a:lnTo>
                      <a:lnTo>
                        <a:pt x="760" y="153"/>
                      </a:lnTo>
                      <a:lnTo>
                        <a:pt x="762" y="153"/>
                      </a:lnTo>
                      <a:lnTo>
                        <a:pt x="762" y="153"/>
                      </a:lnTo>
                      <a:lnTo>
                        <a:pt x="764" y="153"/>
                      </a:lnTo>
                      <a:lnTo>
                        <a:pt x="764" y="153"/>
                      </a:lnTo>
                      <a:lnTo>
                        <a:pt x="764" y="153"/>
                      </a:lnTo>
                      <a:lnTo>
                        <a:pt x="764" y="153"/>
                      </a:lnTo>
                      <a:lnTo>
                        <a:pt x="765" y="153"/>
                      </a:lnTo>
                      <a:lnTo>
                        <a:pt x="765" y="153"/>
                      </a:lnTo>
                      <a:lnTo>
                        <a:pt x="765" y="153"/>
                      </a:lnTo>
                      <a:lnTo>
                        <a:pt x="765" y="151"/>
                      </a:lnTo>
                      <a:lnTo>
                        <a:pt x="767" y="151"/>
                      </a:lnTo>
                      <a:lnTo>
                        <a:pt x="767" y="151"/>
                      </a:lnTo>
                      <a:lnTo>
                        <a:pt x="769" y="151"/>
                      </a:lnTo>
                      <a:lnTo>
                        <a:pt x="769" y="151"/>
                      </a:lnTo>
                      <a:lnTo>
                        <a:pt x="769" y="151"/>
                      </a:lnTo>
                      <a:lnTo>
                        <a:pt x="769" y="151"/>
                      </a:lnTo>
                      <a:lnTo>
                        <a:pt x="771" y="151"/>
                      </a:lnTo>
                      <a:lnTo>
                        <a:pt x="771" y="149"/>
                      </a:lnTo>
                      <a:lnTo>
                        <a:pt x="771" y="149"/>
                      </a:lnTo>
                      <a:lnTo>
                        <a:pt x="771" y="149"/>
                      </a:lnTo>
                      <a:lnTo>
                        <a:pt x="771" y="149"/>
                      </a:lnTo>
                      <a:lnTo>
                        <a:pt x="773" y="149"/>
                      </a:lnTo>
                      <a:lnTo>
                        <a:pt x="773" y="149"/>
                      </a:lnTo>
                      <a:lnTo>
                        <a:pt x="773" y="149"/>
                      </a:lnTo>
                      <a:lnTo>
                        <a:pt x="775" y="149"/>
                      </a:lnTo>
                      <a:lnTo>
                        <a:pt x="775" y="148"/>
                      </a:lnTo>
                      <a:lnTo>
                        <a:pt x="775" y="148"/>
                      </a:lnTo>
                      <a:lnTo>
                        <a:pt x="775" y="148"/>
                      </a:lnTo>
                      <a:lnTo>
                        <a:pt x="777" y="148"/>
                      </a:lnTo>
                      <a:lnTo>
                        <a:pt x="777" y="148"/>
                      </a:lnTo>
                      <a:lnTo>
                        <a:pt x="777" y="148"/>
                      </a:lnTo>
                      <a:lnTo>
                        <a:pt x="777" y="148"/>
                      </a:lnTo>
                      <a:lnTo>
                        <a:pt x="779" y="148"/>
                      </a:lnTo>
                      <a:lnTo>
                        <a:pt x="779" y="148"/>
                      </a:lnTo>
                      <a:lnTo>
                        <a:pt x="779" y="146"/>
                      </a:lnTo>
                      <a:lnTo>
                        <a:pt x="781" y="146"/>
                      </a:lnTo>
                      <a:lnTo>
                        <a:pt x="781" y="146"/>
                      </a:lnTo>
                      <a:lnTo>
                        <a:pt x="781" y="146"/>
                      </a:lnTo>
                      <a:lnTo>
                        <a:pt x="781" y="146"/>
                      </a:lnTo>
                      <a:lnTo>
                        <a:pt x="783" y="146"/>
                      </a:lnTo>
                      <a:lnTo>
                        <a:pt x="783" y="144"/>
                      </a:lnTo>
                      <a:lnTo>
                        <a:pt x="783" y="144"/>
                      </a:lnTo>
                      <a:lnTo>
                        <a:pt x="785" y="144"/>
                      </a:lnTo>
                      <a:lnTo>
                        <a:pt x="785" y="144"/>
                      </a:lnTo>
                      <a:lnTo>
                        <a:pt x="785" y="144"/>
                      </a:lnTo>
                      <a:lnTo>
                        <a:pt x="785" y="144"/>
                      </a:lnTo>
                      <a:lnTo>
                        <a:pt x="785" y="142"/>
                      </a:lnTo>
                      <a:lnTo>
                        <a:pt x="787" y="142"/>
                      </a:lnTo>
                      <a:lnTo>
                        <a:pt x="787" y="142"/>
                      </a:lnTo>
                      <a:lnTo>
                        <a:pt x="787" y="142"/>
                      </a:lnTo>
                      <a:lnTo>
                        <a:pt x="787" y="142"/>
                      </a:lnTo>
                      <a:lnTo>
                        <a:pt x="787" y="142"/>
                      </a:lnTo>
                      <a:lnTo>
                        <a:pt x="788" y="142"/>
                      </a:lnTo>
                      <a:lnTo>
                        <a:pt x="788" y="142"/>
                      </a:lnTo>
                      <a:lnTo>
                        <a:pt x="788" y="140"/>
                      </a:lnTo>
                      <a:lnTo>
                        <a:pt x="790" y="140"/>
                      </a:lnTo>
                      <a:lnTo>
                        <a:pt x="790" y="140"/>
                      </a:lnTo>
                      <a:lnTo>
                        <a:pt x="790" y="140"/>
                      </a:lnTo>
                      <a:lnTo>
                        <a:pt x="790" y="140"/>
                      </a:lnTo>
                      <a:lnTo>
                        <a:pt x="792" y="140"/>
                      </a:lnTo>
                      <a:lnTo>
                        <a:pt x="792" y="138"/>
                      </a:lnTo>
                      <a:lnTo>
                        <a:pt x="792" y="138"/>
                      </a:lnTo>
                      <a:lnTo>
                        <a:pt x="792" y="138"/>
                      </a:lnTo>
                      <a:lnTo>
                        <a:pt x="792" y="138"/>
                      </a:lnTo>
                      <a:lnTo>
                        <a:pt x="792" y="136"/>
                      </a:lnTo>
                      <a:lnTo>
                        <a:pt x="794" y="136"/>
                      </a:lnTo>
                      <a:lnTo>
                        <a:pt x="794" y="136"/>
                      </a:lnTo>
                      <a:lnTo>
                        <a:pt x="796" y="136"/>
                      </a:lnTo>
                      <a:lnTo>
                        <a:pt x="796" y="136"/>
                      </a:lnTo>
                      <a:lnTo>
                        <a:pt x="796" y="136"/>
                      </a:lnTo>
                      <a:lnTo>
                        <a:pt x="796" y="134"/>
                      </a:lnTo>
                      <a:lnTo>
                        <a:pt x="796" y="134"/>
                      </a:lnTo>
                      <a:lnTo>
                        <a:pt x="796" y="134"/>
                      </a:lnTo>
                      <a:lnTo>
                        <a:pt x="796" y="132"/>
                      </a:lnTo>
                      <a:lnTo>
                        <a:pt x="796" y="132"/>
                      </a:lnTo>
                      <a:lnTo>
                        <a:pt x="794" y="132"/>
                      </a:lnTo>
                      <a:lnTo>
                        <a:pt x="794" y="132"/>
                      </a:lnTo>
                      <a:lnTo>
                        <a:pt x="794" y="132"/>
                      </a:lnTo>
                      <a:lnTo>
                        <a:pt x="794" y="130"/>
                      </a:lnTo>
                      <a:lnTo>
                        <a:pt x="792" y="130"/>
                      </a:lnTo>
                      <a:lnTo>
                        <a:pt x="792" y="130"/>
                      </a:lnTo>
                      <a:lnTo>
                        <a:pt x="792" y="128"/>
                      </a:lnTo>
                      <a:lnTo>
                        <a:pt x="792" y="128"/>
                      </a:lnTo>
                      <a:lnTo>
                        <a:pt x="792" y="126"/>
                      </a:lnTo>
                      <a:lnTo>
                        <a:pt x="792" y="126"/>
                      </a:lnTo>
                      <a:lnTo>
                        <a:pt x="792" y="126"/>
                      </a:lnTo>
                      <a:lnTo>
                        <a:pt x="792" y="125"/>
                      </a:lnTo>
                      <a:lnTo>
                        <a:pt x="792" y="125"/>
                      </a:lnTo>
                      <a:lnTo>
                        <a:pt x="794" y="125"/>
                      </a:lnTo>
                      <a:lnTo>
                        <a:pt x="794" y="125"/>
                      </a:lnTo>
                      <a:lnTo>
                        <a:pt x="794" y="125"/>
                      </a:lnTo>
                      <a:lnTo>
                        <a:pt x="796" y="125"/>
                      </a:lnTo>
                      <a:lnTo>
                        <a:pt x="796" y="125"/>
                      </a:lnTo>
                      <a:lnTo>
                        <a:pt x="796" y="125"/>
                      </a:lnTo>
                      <a:lnTo>
                        <a:pt x="798" y="125"/>
                      </a:lnTo>
                      <a:lnTo>
                        <a:pt x="798" y="125"/>
                      </a:lnTo>
                      <a:lnTo>
                        <a:pt x="798" y="125"/>
                      </a:lnTo>
                      <a:lnTo>
                        <a:pt x="798" y="125"/>
                      </a:lnTo>
                      <a:lnTo>
                        <a:pt x="800" y="125"/>
                      </a:lnTo>
                      <a:lnTo>
                        <a:pt x="800" y="125"/>
                      </a:lnTo>
                      <a:lnTo>
                        <a:pt x="802" y="125"/>
                      </a:lnTo>
                      <a:lnTo>
                        <a:pt x="802" y="125"/>
                      </a:lnTo>
                      <a:lnTo>
                        <a:pt x="802" y="125"/>
                      </a:lnTo>
                      <a:lnTo>
                        <a:pt x="804" y="125"/>
                      </a:lnTo>
                      <a:lnTo>
                        <a:pt x="804" y="125"/>
                      </a:lnTo>
                      <a:lnTo>
                        <a:pt x="804" y="123"/>
                      </a:lnTo>
                      <a:lnTo>
                        <a:pt x="804" y="123"/>
                      </a:lnTo>
                      <a:lnTo>
                        <a:pt x="806" y="123"/>
                      </a:lnTo>
                      <a:lnTo>
                        <a:pt x="806" y="125"/>
                      </a:lnTo>
                      <a:lnTo>
                        <a:pt x="806" y="125"/>
                      </a:lnTo>
                      <a:lnTo>
                        <a:pt x="808" y="125"/>
                      </a:lnTo>
                      <a:lnTo>
                        <a:pt x="808" y="125"/>
                      </a:lnTo>
                      <a:lnTo>
                        <a:pt x="808" y="125"/>
                      </a:lnTo>
                      <a:lnTo>
                        <a:pt x="808" y="123"/>
                      </a:lnTo>
                      <a:lnTo>
                        <a:pt x="810" y="123"/>
                      </a:lnTo>
                      <a:lnTo>
                        <a:pt x="810" y="123"/>
                      </a:lnTo>
                      <a:lnTo>
                        <a:pt x="810" y="125"/>
                      </a:lnTo>
                      <a:lnTo>
                        <a:pt x="811" y="125"/>
                      </a:lnTo>
                      <a:lnTo>
                        <a:pt x="811" y="125"/>
                      </a:lnTo>
                      <a:lnTo>
                        <a:pt x="811" y="125"/>
                      </a:lnTo>
                      <a:lnTo>
                        <a:pt x="813" y="125"/>
                      </a:lnTo>
                      <a:lnTo>
                        <a:pt x="813" y="125"/>
                      </a:lnTo>
                      <a:lnTo>
                        <a:pt x="813" y="125"/>
                      </a:lnTo>
                      <a:lnTo>
                        <a:pt x="815" y="125"/>
                      </a:lnTo>
                      <a:lnTo>
                        <a:pt x="815" y="125"/>
                      </a:lnTo>
                      <a:lnTo>
                        <a:pt x="817" y="125"/>
                      </a:lnTo>
                      <a:lnTo>
                        <a:pt x="817" y="125"/>
                      </a:lnTo>
                      <a:lnTo>
                        <a:pt x="817" y="125"/>
                      </a:lnTo>
                      <a:lnTo>
                        <a:pt x="817" y="125"/>
                      </a:lnTo>
                      <a:lnTo>
                        <a:pt x="817" y="125"/>
                      </a:lnTo>
                      <a:lnTo>
                        <a:pt x="819" y="125"/>
                      </a:lnTo>
                      <a:lnTo>
                        <a:pt x="819" y="126"/>
                      </a:lnTo>
                      <a:lnTo>
                        <a:pt x="819" y="126"/>
                      </a:lnTo>
                      <a:lnTo>
                        <a:pt x="819" y="125"/>
                      </a:lnTo>
                      <a:lnTo>
                        <a:pt x="819" y="125"/>
                      </a:lnTo>
                      <a:lnTo>
                        <a:pt x="821" y="125"/>
                      </a:lnTo>
                      <a:lnTo>
                        <a:pt x="821" y="125"/>
                      </a:lnTo>
                      <a:lnTo>
                        <a:pt x="823" y="125"/>
                      </a:lnTo>
                      <a:lnTo>
                        <a:pt x="823" y="125"/>
                      </a:lnTo>
                      <a:lnTo>
                        <a:pt x="823" y="125"/>
                      </a:lnTo>
                      <a:lnTo>
                        <a:pt x="825" y="125"/>
                      </a:lnTo>
                      <a:lnTo>
                        <a:pt x="825" y="125"/>
                      </a:lnTo>
                      <a:lnTo>
                        <a:pt x="825" y="125"/>
                      </a:lnTo>
                      <a:lnTo>
                        <a:pt x="825" y="125"/>
                      </a:lnTo>
                      <a:lnTo>
                        <a:pt x="827" y="125"/>
                      </a:lnTo>
                      <a:lnTo>
                        <a:pt x="827" y="125"/>
                      </a:lnTo>
                      <a:lnTo>
                        <a:pt x="827" y="125"/>
                      </a:lnTo>
                      <a:lnTo>
                        <a:pt x="829" y="125"/>
                      </a:lnTo>
                      <a:lnTo>
                        <a:pt x="829" y="125"/>
                      </a:lnTo>
                      <a:lnTo>
                        <a:pt x="829" y="125"/>
                      </a:lnTo>
                      <a:lnTo>
                        <a:pt x="829" y="125"/>
                      </a:lnTo>
                      <a:lnTo>
                        <a:pt x="831" y="125"/>
                      </a:lnTo>
                      <a:lnTo>
                        <a:pt x="831" y="125"/>
                      </a:lnTo>
                      <a:lnTo>
                        <a:pt x="831" y="125"/>
                      </a:lnTo>
                      <a:lnTo>
                        <a:pt x="832" y="125"/>
                      </a:lnTo>
                      <a:lnTo>
                        <a:pt x="832" y="125"/>
                      </a:lnTo>
                      <a:lnTo>
                        <a:pt x="832" y="125"/>
                      </a:lnTo>
                      <a:lnTo>
                        <a:pt x="834" y="125"/>
                      </a:lnTo>
                      <a:lnTo>
                        <a:pt x="834" y="125"/>
                      </a:lnTo>
                      <a:lnTo>
                        <a:pt x="834" y="123"/>
                      </a:lnTo>
                      <a:lnTo>
                        <a:pt x="834" y="123"/>
                      </a:lnTo>
                      <a:lnTo>
                        <a:pt x="834" y="123"/>
                      </a:lnTo>
                      <a:lnTo>
                        <a:pt x="836" y="123"/>
                      </a:lnTo>
                      <a:lnTo>
                        <a:pt x="836" y="121"/>
                      </a:lnTo>
                      <a:lnTo>
                        <a:pt x="836" y="121"/>
                      </a:lnTo>
                      <a:lnTo>
                        <a:pt x="838" y="121"/>
                      </a:lnTo>
                      <a:lnTo>
                        <a:pt x="838" y="121"/>
                      </a:lnTo>
                      <a:lnTo>
                        <a:pt x="838" y="121"/>
                      </a:lnTo>
                      <a:lnTo>
                        <a:pt x="838" y="121"/>
                      </a:lnTo>
                      <a:lnTo>
                        <a:pt x="840" y="121"/>
                      </a:lnTo>
                      <a:lnTo>
                        <a:pt x="840" y="121"/>
                      </a:lnTo>
                      <a:lnTo>
                        <a:pt x="840" y="121"/>
                      </a:lnTo>
                      <a:lnTo>
                        <a:pt x="842" y="121"/>
                      </a:lnTo>
                      <a:lnTo>
                        <a:pt x="842" y="119"/>
                      </a:lnTo>
                      <a:lnTo>
                        <a:pt x="842" y="119"/>
                      </a:lnTo>
                      <a:lnTo>
                        <a:pt x="842" y="119"/>
                      </a:lnTo>
                      <a:lnTo>
                        <a:pt x="842" y="117"/>
                      </a:lnTo>
                      <a:lnTo>
                        <a:pt x="842" y="117"/>
                      </a:lnTo>
                      <a:lnTo>
                        <a:pt x="842" y="117"/>
                      </a:lnTo>
                      <a:lnTo>
                        <a:pt x="842" y="117"/>
                      </a:lnTo>
                      <a:lnTo>
                        <a:pt x="842" y="115"/>
                      </a:lnTo>
                      <a:lnTo>
                        <a:pt x="840" y="115"/>
                      </a:lnTo>
                      <a:lnTo>
                        <a:pt x="840" y="115"/>
                      </a:lnTo>
                      <a:lnTo>
                        <a:pt x="840" y="115"/>
                      </a:lnTo>
                      <a:lnTo>
                        <a:pt x="840" y="115"/>
                      </a:lnTo>
                      <a:lnTo>
                        <a:pt x="840" y="113"/>
                      </a:lnTo>
                      <a:lnTo>
                        <a:pt x="838" y="113"/>
                      </a:lnTo>
                      <a:lnTo>
                        <a:pt x="838" y="113"/>
                      </a:lnTo>
                      <a:lnTo>
                        <a:pt x="838" y="113"/>
                      </a:lnTo>
                      <a:lnTo>
                        <a:pt x="838" y="113"/>
                      </a:lnTo>
                      <a:lnTo>
                        <a:pt x="838" y="111"/>
                      </a:lnTo>
                      <a:lnTo>
                        <a:pt x="838" y="111"/>
                      </a:lnTo>
                      <a:lnTo>
                        <a:pt x="838" y="111"/>
                      </a:lnTo>
                      <a:lnTo>
                        <a:pt x="840" y="111"/>
                      </a:lnTo>
                      <a:lnTo>
                        <a:pt x="840" y="111"/>
                      </a:lnTo>
                      <a:lnTo>
                        <a:pt x="838" y="111"/>
                      </a:lnTo>
                      <a:lnTo>
                        <a:pt x="838" y="109"/>
                      </a:lnTo>
                      <a:lnTo>
                        <a:pt x="838" y="109"/>
                      </a:lnTo>
                      <a:lnTo>
                        <a:pt x="838" y="109"/>
                      </a:lnTo>
                      <a:lnTo>
                        <a:pt x="840" y="109"/>
                      </a:lnTo>
                      <a:lnTo>
                        <a:pt x="840" y="107"/>
                      </a:lnTo>
                      <a:lnTo>
                        <a:pt x="840" y="107"/>
                      </a:lnTo>
                      <a:lnTo>
                        <a:pt x="840" y="107"/>
                      </a:lnTo>
                      <a:lnTo>
                        <a:pt x="840" y="107"/>
                      </a:lnTo>
                      <a:lnTo>
                        <a:pt x="842" y="107"/>
                      </a:lnTo>
                      <a:lnTo>
                        <a:pt x="842" y="107"/>
                      </a:lnTo>
                      <a:lnTo>
                        <a:pt x="842" y="105"/>
                      </a:lnTo>
                      <a:lnTo>
                        <a:pt x="844" y="105"/>
                      </a:lnTo>
                      <a:lnTo>
                        <a:pt x="844" y="105"/>
                      </a:lnTo>
                      <a:lnTo>
                        <a:pt x="844" y="105"/>
                      </a:lnTo>
                      <a:lnTo>
                        <a:pt x="844" y="103"/>
                      </a:lnTo>
                      <a:lnTo>
                        <a:pt x="844" y="103"/>
                      </a:lnTo>
                      <a:lnTo>
                        <a:pt x="846" y="103"/>
                      </a:lnTo>
                      <a:lnTo>
                        <a:pt x="846" y="103"/>
                      </a:lnTo>
                      <a:lnTo>
                        <a:pt x="846" y="103"/>
                      </a:lnTo>
                      <a:lnTo>
                        <a:pt x="846" y="103"/>
                      </a:lnTo>
                      <a:lnTo>
                        <a:pt x="848" y="103"/>
                      </a:lnTo>
                      <a:lnTo>
                        <a:pt x="848" y="103"/>
                      </a:lnTo>
                      <a:lnTo>
                        <a:pt x="848" y="102"/>
                      </a:lnTo>
                      <a:lnTo>
                        <a:pt x="850" y="102"/>
                      </a:lnTo>
                      <a:lnTo>
                        <a:pt x="850" y="102"/>
                      </a:lnTo>
                      <a:lnTo>
                        <a:pt x="850" y="102"/>
                      </a:lnTo>
                      <a:lnTo>
                        <a:pt x="850" y="102"/>
                      </a:lnTo>
                      <a:lnTo>
                        <a:pt x="850" y="102"/>
                      </a:lnTo>
                      <a:lnTo>
                        <a:pt x="850" y="100"/>
                      </a:lnTo>
                      <a:lnTo>
                        <a:pt x="852" y="100"/>
                      </a:lnTo>
                      <a:lnTo>
                        <a:pt x="852" y="100"/>
                      </a:lnTo>
                      <a:lnTo>
                        <a:pt x="852" y="100"/>
                      </a:lnTo>
                      <a:lnTo>
                        <a:pt x="852" y="98"/>
                      </a:lnTo>
                      <a:lnTo>
                        <a:pt x="852" y="98"/>
                      </a:lnTo>
                      <a:lnTo>
                        <a:pt x="854" y="98"/>
                      </a:lnTo>
                      <a:lnTo>
                        <a:pt x="854" y="98"/>
                      </a:lnTo>
                      <a:lnTo>
                        <a:pt x="854" y="98"/>
                      </a:lnTo>
                      <a:lnTo>
                        <a:pt x="854" y="96"/>
                      </a:lnTo>
                      <a:lnTo>
                        <a:pt x="855" y="96"/>
                      </a:lnTo>
                      <a:lnTo>
                        <a:pt x="855" y="96"/>
                      </a:lnTo>
                      <a:lnTo>
                        <a:pt x="855" y="96"/>
                      </a:lnTo>
                      <a:lnTo>
                        <a:pt x="855" y="96"/>
                      </a:lnTo>
                      <a:lnTo>
                        <a:pt x="855" y="94"/>
                      </a:lnTo>
                      <a:lnTo>
                        <a:pt x="857" y="94"/>
                      </a:lnTo>
                      <a:lnTo>
                        <a:pt x="857" y="94"/>
                      </a:lnTo>
                      <a:lnTo>
                        <a:pt x="857" y="94"/>
                      </a:lnTo>
                      <a:lnTo>
                        <a:pt x="857" y="94"/>
                      </a:lnTo>
                      <a:lnTo>
                        <a:pt x="857" y="94"/>
                      </a:lnTo>
                      <a:lnTo>
                        <a:pt x="859" y="94"/>
                      </a:lnTo>
                      <a:lnTo>
                        <a:pt x="859" y="94"/>
                      </a:lnTo>
                      <a:lnTo>
                        <a:pt x="861" y="94"/>
                      </a:lnTo>
                      <a:lnTo>
                        <a:pt x="861" y="92"/>
                      </a:lnTo>
                      <a:lnTo>
                        <a:pt x="861" y="92"/>
                      </a:lnTo>
                      <a:lnTo>
                        <a:pt x="861" y="92"/>
                      </a:lnTo>
                      <a:lnTo>
                        <a:pt x="861" y="92"/>
                      </a:lnTo>
                      <a:lnTo>
                        <a:pt x="863" y="92"/>
                      </a:lnTo>
                      <a:lnTo>
                        <a:pt x="863" y="92"/>
                      </a:lnTo>
                      <a:lnTo>
                        <a:pt x="863" y="90"/>
                      </a:lnTo>
                      <a:lnTo>
                        <a:pt x="863" y="90"/>
                      </a:lnTo>
                      <a:lnTo>
                        <a:pt x="865" y="90"/>
                      </a:lnTo>
                      <a:lnTo>
                        <a:pt x="865" y="90"/>
                      </a:lnTo>
                      <a:lnTo>
                        <a:pt x="867" y="90"/>
                      </a:lnTo>
                      <a:lnTo>
                        <a:pt x="867" y="90"/>
                      </a:lnTo>
                      <a:lnTo>
                        <a:pt x="867" y="90"/>
                      </a:lnTo>
                      <a:lnTo>
                        <a:pt x="869" y="90"/>
                      </a:lnTo>
                      <a:lnTo>
                        <a:pt x="869" y="90"/>
                      </a:lnTo>
                      <a:lnTo>
                        <a:pt x="871" y="90"/>
                      </a:lnTo>
                      <a:lnTo>
                        <a:pt x="871" y="90"/>
                      </a:lnTo>
                      <a:lnTo>
                        <a:pt x="871" y="90"/>
                      </a:lnTo>
                      <a:lnTo>
                        <a:pt x="873" y="90"/>
                      </a:lnTo>
                      <a:lnTo>
                        <a:pt x="873" y="90"/>
                      </a:lnTo>
                      <a:lnTo>
                        <a:pt x="873" y="90"/>
                      </a:lnTo>
                      <a:lnTo>
                        <a:pt x="875" y="90"/>
                      </a:lnTo>
                      <a:lnTo>
                        <a:pt x="875" y="90"/>
                      </a:lnTo>
                      <a:lnTo>
                        <a:pt x="876" y="90"/>
                      </a:lnTo>
                      <a:lnTo>
                        <a:pt x="876" y="90"/>
                      </a:lnTo>
                      <a:lnTo>
                        <a:pt x="876" y="90"/>
                      </a:lnTo>
                      <a:lnTo>
                        <a:pt x="878" y="90"/>
                      </a:lnTo>
                      <a:lnTo>
                        <a:pt x="878" y="90"/>
                      </a:lnTo>
                      <a:lnTo>
                        <a:pt x="878" y="90"/>
                      </a:lnTo>
                      <a:lnTo>
                        <a:pt x="880" y="90"/>
                      </a:lnTo>
                      <a:lnTo>
                        <a:pt x="880" y="90"/>
                      </a:lnTo>
                      <a:lnTo>
                        <a:pt x="882" y="90"/>
                      </a:lnTo>
                      <a:lnTo>
                        <a:pt x="882" y="90"/>
                      </a:lnTo>
                      <a:lnTo>
                        <a:pt x="882" y="90"/>
                      </a:lnTo>
                      <a:lnTo>
                        <a:pt x="884" y="90"/>
                      </a:lnTo>
                      <a:lnTo>
                        <a:pt x="884" y="90"/>
                      </a:lnTo>
                      <a:lnTo>
                        <a:pt x="884" y="90"/>
                      </a:lnTo>
                      <a:lnTo>
                        <a:pt x="886" y="90"/>
                      </a:lnTo>
                      <a:lnTo>
                        <a:pt x="886" y="90"/>
                      </a:lnTo>
                      <a:lnTo>
                        <a:pt x="888" y="90"/>
                      </a:lnTo>
                      <a:lnTo>
                        <a:pt x="888" y="90"/>
                      </a:lnTo>
                      <a:lnTo>
                        <a:pt x="888" y="90"/>
                      </a:lnTo>
                      <a:lnTo>
                        <a:pt x="890" y="90"/>
                      </a:lnTo>
                      <a:lnTo>
                        <a:pt x="890" y="90"/>
                      </a:lnTo>
                      <a:lnTo>
                        <a:pt x="890" y="90"/>
                      </a:lnTo>
                      <a:lnTo>
                        <a:pt x="892" y="90"/>
                      </a:lnTo>
                      <a:lnTo>
                        <a:pt x="892" y="90"/>
                      </a:lnTo>
                      <a:lnTo>
                        <a:pt x="894" y="90"/>
                      </a:lnTo>
                      <a:lnTo>
                        <a:pt x="894" y="90"/>
                      </a:lnTo>
                      <a:lnTo>
                        <a:pt x="894" y="90"/>
                      </a:lnTo>
                      <a:lnTo>
                        <a:pt x="896" y="90"/>
                      </a:lnTo>
                      <a:lnTo>
                        <a:pt x="896" y="90"/>
                      </a:lnTo>
                      <a:lnTo>
                        <a:pt x="898" y="90"/>
                      </a:lnTo>
                      <a:lnTo>
                        <a:pt x="898" y="90"/>
                      </a:lnTo>
                      <a:lnTo>
                        <a:pt x="898" y="90"/>
                      </a:lnTo>
                      <a:lnTo>
                        <a:pt x="899" y="90"/>
                      </a:lnTo>
                      <a:lnTo>
                        <a:pt x="899" y="90"/>
                      </a:lnTo>
                      <a:lnTo>
                        <a:pt x="899" y="90"/>
                      </a:lnTo>
                      <a:lnTo>
                        <a:pt x="901" y="90"/>
                      </a:lnTo>
                      <a:lnTo>
                        <a:pt x="901" y="90"/>
                      </a:lnTo>
                      <a:lnTo>
                        <a:pt x="903" y="90"/>
                      </a:lnTo>
                      <a:lnTo>
                        <a:pt x="903" y="90"/>
                      </a:lnTo>
                      <a:lnTo>
                        <a:pt x="903" y="90"/>
                      </a:lnTo>
                      <a:lnTo>
                        <a:pt x="905" y="90"/>
                      </a:lnTo>
                      <a:lnTo>
                        <a:pt x="905" y="90"/>
                      </a:lnTo>
                      <a:lnTo>
                        <a:pt x="905" y="90"/>
                      </a:lnTo>
                      <a:lnTo>
                        <a:pt x="907" y="90"/>
                      </a:lnTo>
                      <a:lnTo>
                        <a:pt x="907" y="90"/>
                      </a:lnTo>
                      <a:lnTo>
                        <a:pt x="909" y="90"/>
                      </a:lnTo>
                      <a:lnTo>
                        <a:pt x="909" y="90"/>
                      </a:lnTo>
                      <a:lnTo>
                        <a:pt x="909" y="90"/>
                      </a:lnTo>
                      <a:lnTo>
                        <a:pt x="911" y="90"/>
                      </a:lnTo>
                      <a:lnTo>
                        <a:pt x="911" y="90"/>
                      </a:lnTo>
                      <a:lnTo>
                        <a:pt x="911" y="90"/>
                      </a:lnTo>
                      <a:lnTo>
                        <a:pt x="913" y="90"/>
                      </a:lnTo>
                      <a:lnTo>
                        <a:pt x="913" y="90"/>
                      </a:lnTo>
                      <a:lnTo>
                        <a:pt x="915" y="90"/>
                      </a:lnTo>
                      <a:lnTo>
                        <a:pt x="915" y="90"/>
                      </a:lnTo>
                      <a:lnTo>
                        <a:pt x="915" y="90"/>
                      </a:lnTo>
                      <a:lnTo>
                        <a:pt x="917" y="90"/>
                      </a:lnTo>
                      <a:lnTo>
                        <a:pt x="917" y="90"/>
                      </a:lnTo>
                      <a:lnTo>
                        <a:pt x="917" y="90"/>
                      </a:lnTo>
                      <a:lnTo>
                        <a:pt x="919" y="90"/>
                      </a:lnTo>
                      <a:lnTo>
                        <a:pt x="919" y="90"/>
                      </a:lnTo>
                      <a:lnTo>
                        <a:pt x="920" y="90"/>
                      </a:lnTo>
                      <a:lnTo>
                        <a:pt x="920" y="90"/>
                      </a:lnTo>
                      <a:lnTo>
                        <a:pt x="920" y="90"/>
                      </a:lnTo>
                      <a:lnTo>
                        <a:pt x="922" y="90"/>
                      </a:lnTo>
                      <a:lnTo>
                        <a:pt x="922" y="90"/>
                      </a:lnTo>
                      <a:lnTo>
                        <a:pt x="924" y="90"/>
                      </a:lnTo>
                      <a:lnTo>
                        <a:pt x="924" y="90"/>
                      </a:lnTo>
                      <a:lnTo>
                        <a:pt x="924" y="90"/>
                      </a:lnTo>
                      <a:lnTo>
                        <a:pt x="924" y="88"/>
                      </a:lnTo>
                      <a:lnTo>
                        <a:pt x="924" y="88"/>
                      </a:lnTo>
                      <a:lnTo>
                        <a:pt x="924" y="88"/>
                      </a:lnTo>
                      <a:lnTo>
                        <a:pt x="926" y="88"/>
                      </a:lnTo>
                      <a:lnTo>
                        <a:pt x="926" y="86"/>
                      </a:lnTo>
                      <a:lnTo>
                        <a:pt x="926" y="86"/>
                      </a:lnTo>
                      <a:lnTo>
                        <a:pt x="926" y="84"/>
                      </a:lnTo>
                      <a:lnTo>
                        <a:pt x="926" y="84"/>
                      </a:lnTo>
                      <a:lnTo>
                        <a:pt x="926" y="84"/>
                      </a:lnTo>
                      <a:lnTo>
                        <a:pt x="926" y="84"/>
                      </a:lnTo>
                      <a:lnTo>
                        <a:pt x="928" y="84"/>
                      </a:lnTo>
                      <a:lnTo>
                        <a:pt x="928" y="84"/>
                      </a:lnTo>
                      <a:lnTo>
                        <a:pt x="928" y="84"/>
                      </a:lnTo>
                      <a:lnTo>
                        <a:pt x="930" y="84"/>
                      </a:lnTo>
                      <a:lnTo>
                        <a:pt x="930" y="84"/>
                      </a:lnTo>
                      <a:lnTo>
                        <a:pt x="930" y="84"/>
                      </a:lnTo>
                      <a:lnTo>
                        <a:pt x="930" y="84"/>
                      </a:lnTo>
                      <a:lnTo>
                        <a:pt x="932" y="84"/>
                      </a:lnTo>
                      <a:lnTo>
                        <a:pt x="932" y="84"/>
                      </a:lnTo>
                      <a:lnTo>
                        <a:pt x="932" y="84"/>
                      </a:lnTo>
                      <a:lnTo>
                        <a:pt x="932" y="84"/>
                      </a:lnTo>
                      <a:lnTo>
                        <a:pt x="934" y="84"/>
                      </a:lnTo>
                      <a:lnTo>
                        <a:pt x="934" y="84"/>
                      </a:lnTo>
                      <a:lnTo>
                        <a:pt x="934" y="84"/>
                      </a:lnTo>
                      <a:lnTo>
                        <a:pt x="934" y="84"/>
                      </a:lnTo>
                      <a:lnTo>
                        <a:pt x="936" y="84"/>
                      </a:lnTo>
                      <a:lnTo>
                        <a:pt x="936" y="84"/>
                      </a:lnTo>
                      <a:lnTo>
                        <a:pt x="936" y="84"/>
                      </a:lnTo>
                      <a:lnTo>
                        <a:pt x="936" y="84"/>
                      </a:lnTo>
                      <a:lnTo>
                        <a:pt x="936" y="84"/>
                      </a:lnTo>
                      <a:lnTo>
                        <a:pt x="936" y="82"/>
                      </a:lnTo>
                      <a:lnTo>
                        <a:pt x="936" y="82"/>
                      </a:lnTo>
                      <a:lnTo>
                        <a:pt x="936" y="82"/>
                      </a:lnTo>
                      <a:lnTo>
                        <a:pt x="936" y="82"/>
                      </a:lnTo>
                      <a:lnTo>
                        <a:pt x="938" y="82"/>
                      </a:lnTo>
                      <a:lnTo>
                        <a:pt x="938" y="82"/>
                      </a:lnTo>
                      <a:lnTo>
                        <a:pt x="938" y="82"/>
                      </a:lnTo>
                      <a:lnTo>
                        <a:pt x="938" y="82"/>
                      </a:lnTo>
                      <a:lnTo>
                        <a:pt x="940" y="82"/>
                      </a:lnTo>
                      <a:lnTo>
                        <a:pt x="940" y="82"/>
                      </a:lnTo>
                      <a:lnTo>
                        <a:pt x="938" y="82"/>
                      </a:lnTo>
                      <a:lnTo>
                        <a:pt x="938" y="80"/>
                      </a:lnTo>
                      <a:lnTo>
                        <a:pt x="938" y="80"/>
                      </a:lnTo>
                      <a:lnTo>
                        <a:pt x="938" y="80"/>
                      </a:lnTo>
                      <a:lnTo>
                        <a:pt x="938" y="79"/>
                      </a:lnTo>
                      <a:lnTo>
                        <a:pt x="938" y="79"/>
                      </a:lnTo>
                      <a:lnTo>
                        <a:pt x="938" y="79"/>
                      </a:lnTo>
                      <a:lnTo>
                        <a:pt x="940" y="79"/>
                      </a:lnTo>
                      <a:lnTo>
                        <a:pt x="940" y="77"/>
                      </a:lnTo>
                      <a:lnTo>
                        <a:pt x="940" y="77"/>
                      </a:lnTo>
                      <a:lnTo>
                        <a:pt x="940" y="77"/>
                      </a:lnTo>
                      <a:lnTo>
                        <a:pt x="942" y="77"/>
                      </a:lnTo>
                      <a:lnTo>
                        <a:pt x="942" y="77"/>
                      </a:lnTo>
                      <a:lnTo>
                        <a:pt x="942" y="77"/>
                      </a:lnTo>
                      <a:lnTo>
                        <a:pt x="942" y="77"/>
                      </a:lnTo>
                      <a:lnTo>
                        <a:pt x="943" y="77"/>
                      </a:lnTo>
                      <a:lnTo>
                        <a:pt x="943" y="77"/>
                      </a:lnTo>
                      <a:lnTo>
                        <a:pt x="943" y="75"/>
                      </a:lnTo>
                      <a:lnTo>
                        <a:pt x="943" y="75"/>
                      </a:lnTo>
                      <a:lnTo>
                        <a:pt x="943" y="75"/>
                      </a:lnTo>
                      <a:lnTo>
                        <a:pt x="943" y="75"/>
                      </a:lnTo>
                      <a:lnTo>
                        <a:pt x="943" y="73"/>
                      </a:lnTo>
                      <a:lnTo>
                        <a:pt x="943" y="73"/>
                      </a:lnTo>
                      <a:lnTo>
                        <a:pt x="943" y="73"/>
                      </a:lnTo>
                      <a:lnTo>
                        <a:pt x="945" y="73"/>
                      </a:lnTo>
                      <a:lnTo>
                        <a:pt x="945" y="73"/>
                      </a:lnTo>
                      <a:lnTo>
                        <a:pt x="945" y="71"/>
                      </a:lnTo>
                      <a:lnTo>
                        <a:pt x="945" y="71"/>
                      </a:lnTo>
                      <a:lnTo>
                        <a:pt x="945" y="71"/>
                      </a:lnTo>
                      <a:lnTo>
                        <a:pt x="945" y="69"/>
                      </a:lnTo>
                      <a:lnTo>
                        <a:pt x="945" y="69"/>
                      </a:lnTo>
                      <a:lnTo>
                        <a:pt x="945" y="69"/>
                      </a:lnTo>
                      <a:lnTo>
                        <a:pt x="945" y="69"/>
                      </a:lnTo>
                      <a:lnTo>
                        <a:pt x="945" y="67"/>
                      </a:lnTo>
                      <a:lnTo>
                        <a:pt x="945" y="67"/>
                      </a:lnTo>
                      <a:lnTo>
                        <a:pt x="945" y="67"/>
                      </a:lnTo>
                      <a:lnTo>
                        <a:pt x="945" y="65"/>
                      </a:lnTo>
                      <a:lnTo>
                        <a:pt x="945" y="65"/>
                      </a:lnTo>
                      <a:lnTo>
                        <a:pt x="945" y="65"/>
                      </a:lnTo>
                      <a:lnTo>
                        <a:pt x="945" y="63"/>
                      </a:lnTo>
                      <a:lnTo>
                        <a:pt x="947" y="63"/>
                      </a:lnTo>
                      <a:lnTo>
                        <a:pt x="947" y="63"/>
                      </a:lnTo>
                      <a:lnTo>
                        <a:pt x="947" y="63"/>
                      </a:lnTo>
                      <a:lnTo>
                        <a:pt x="947" y="61"/>
                      </a:lnTo>
                      <a:lnTo>
                        <a:pt x="947" y="61"/>
                      </a:lnTo>
                      <a:lnTo>
                        <a:pt x="947" y="61"/>
                      </a:lnTo>
                      <a:lnTo>
                        <a:pt x="949" y="61"/>
                      </a:lnTo>
                      <a:lnTo>
                        <a:pt x="949" y="61"/>
                      </a:lnTo>
                      <a:lnTo>
                        <a:pt x="949" y="61"/>
                      </a:lnTo>
                      <a:lnTo>
                        <a:pt x="949" y="59"/>
                      </a:lnTo>
                      <a:lnTo>
                        <a:pt x="949" y="59"/>
                      </a:lnTo>
                      <a:lnTo>
                        <a:pt x="949" y="57"/>
                      </a:lnTo>
                      <a:lnTo>
                        <a:pt x="949" y="57"/>
                      </a:lnTo>
                      <a:lnTo>
                        <a:pt x="949" y="57"/>
                      </a:lnTo>
                      <a:lnTo>
                        <a:pt x="949" y="56"/>
                      </a:lnTo>
                      <a:lnTo>
                        <a:pt x="949" y="56"/>
                      </a:lnTo>
                      <a:lnTo>
                        <a:pt x="951" y="56"/>
                      </a:lnTo>
                      <a:lnTo>
                        <a:pt x="951" y="54"/>
                      </a:lnTo>
                      <a:lnTo>
                        <a:pt x="951" y="54"/>
                      </a:lnTo>
                      <a:lnTo>
                        <a:pt x="951" y="54"/>
                      </a:lnTo>
                      <a:lnTo>
                        <a:pt x="953" y="54"/>
                      </a:lnTo>
                      <a:lnTo>
                        <a:pt x="953" y="54"/>
                      </a:lnTo>
                      <a:lnTo>
                        <a:pt x="953" y="54"/>
                      </a:lnTo>
                      <a:lnTo>
                        <a:pt x="953" y="52"/>
                      </a:lnTo>
                      <a:lnTo>
                        <a:pt x="953" y="52"/>
                      </a:lnTo>
                      <a:lnTo>
                        <a:pt x="953" y="52"/>
                      </a:lnTo>
                      <a:lnTo>
                        <a:pt x="955" y="52"/>
                      </a:lnTo>
                      <a:lnTo>
                        <a:pt x="955" y="50"/>
                      </a:lnTo>
                      <a:lnTo>
                        <a:pt x="955" y="50"/>
                      </a:lnTo>
                      <a:lnTo>
                        <a:pt x="955" y="50"/>
                      </a:lnTo>
                      <a:lnTo>
                        <a:pt x="957" y="50"/>
                      </a:lnTo>
                      <a:lnTo>
                        <a:pt x="957" y="48"/>
                      </a:lnTo>
                      <a:lnTo>
                        <a:pt x="957" y="48"/>
                      </a:lnTo>
                      <a:lnTo>
                        <a:pt x="957" y="48"/>
                      </a:lnTo>
                      <a:lnTo>
                        <a:pt x="957" y="48"/>
                      </a:lnTo>
                      <a:lnTo>
                        <a:pt x="957" y="46"/>
                      </a:lnTo>
                      <a:lnTo>
                        <a:pt x="959" y="46"/>
                      </a:lnTo>
                      <a:lnTo>
                        <a:pt x="959" y="46"/>
                      </a:lnTo>
                      <a:lnTo>
                        <a:pt x="959" y="46"/>
                      </a:lnTo>
                      <a:lnTo>
                        <a:pt x="959" y="46"/>
                      </a:lnTo>
                      <a:lnTo>
                        <a:pt x="959" y="46"/>
                      </a:lnTo>
                      <a:lnTo>
                        <a:pt x="959" y="44"/>
                      </a:lnTo>
                      <a:lnTo>
                        <a:pt x="961" y="44"/>
                      </a:lnTo>
                      <a:lnTo>
                        <a:pt x="961" y="44"/>
                      </a:lnTo>
                      <a:lnTo>
                        <a:pt x="961" y="44"/>
                      </a:lnTo>
                      <a:lnTo>
                        <a:pt x="961" y="42"/>
                      </a:lnTo>
                      <a:lnTo>
                        <a:pt x="963" y="42"/>
                      </a:lnTo>
                      <a:lnTo>
                        <a:pt x="963" y="42"/>
                      </a:lnTo>
                      <a:lnTo>
                        <a:pt x="963" y="42"/>
                      </a:lnTo>
                      <a:lnTo>
                        <a:pt x="963" y="40"/>
                      </a:lnTo>
                      <a:lnTo>
                        <a:pt x="963" y="40"/>
                      </a:lnTo>
                      <a:lnTo>
                        <a:pt x="963" y="40"/>
                      </a:lnTo>
                      <a:lnTo>
                        <a:pt x="964" y="40"/>
                      </a:lnTo>
                      <a:lnTo>
                        <a:pt x="964" y="40"/>
                      </a:lnTo>
                      <a:lnTo>
                        <a:pt x="964" y="40"/>
                      </a:lnTo>
                      <a:lnTo>
                        <a:pt x="964" y="40"/>
                      </a:lnTo>
                      <a:lnTo>
                        <a:pt x="966" y="40"/>
                      </a:lnTo>
                      <a:lnTo>
                        <a:pt x="966" y="40"/>
                      </a:lnTo>
                      <a:lnTo>
                        <a:pt x="966" y="42"/>
                      </a:lnTo>
                      <a:lnTo>
                        <a:pt x="966" y="42"/>
                      </a:lnTo>
                      <a:lnTo>
                        <a:pt x="966" y="44"/>
                      </a:lnTo>
                      <a:lnTo>
                        <a:pt x="966" y="44"/>
                      </a:lnTo>
                      <a:lnTo>
                        <a:pt x="968" y="44"/>
                      </a:lnTo>
                      <a:lnTo>
                        <a:pt x="968" y="46"/>
                      </a:lnTo>
                      <a:lnTo>
                        <a:pt x="968" y="46"/>
                      </a:lnTo>
                      <a:lnTo>
                        <a:pt x="968" y="46"/>
                      </a:lnTo>
                      <a:lnTo>
                        <a:pt x="968" y="46"/>
                      </a:lnTo>
                      <a:lnTo>
                        <a:pt x="970" y="46"/>
                      </a:lnTo>
                      <a:lnTo>
                        <a:pt x="970" y="46"/>
                      </a:lnTo>
                      <a:lnTo>
                        <a:pt x="970" y="46"/>
                      </a:lnTo>
                      <a:lnTo>
                        <a:pt x="970" y="46"/>
                      </a:lnTo>
                      <a:lnTo>
                        <a:pt x="972" y="46"/>
                      </a:lnTo>
                      <a:lnTo>
                        <a:pt x="972" y="44"/>
                      </a:lnTo>
                      <a:lnTo>
                        <a:pt x="972" y="44"/>
                      </a:lnTo>
                      <a:lnTo>
                        <a:pt x="974" y="44"/>
                      </a:lnTo>
                      <a:lnTo>
                        <a:pt x="974" y="44"/>
                      </a:lnTo>
                      <a:lnTo>
                        <a:pt x="974" y="44"/>
                      </a:lnTo>
                      <a:lnTo>
                        <a:pt x="974" y="44"/>
                      </a:lnTo>
                      <a:lnTo>
                        <a:pt x="976" y="44"/>
                      </a:lnTo>
                      <a:lnTo>
                        <a:pt x="976" y="44"/>
                      </a:lnTo>
                      <a:lnTo>
                        <a:pt x="976" y="44"/>
                      </a:lnTo>
                      <a:lnTo>
                        <a:pt x="978" y="44"/>
                      </a:lnTo>
                      <a:lnTo>
                        <a:pt x="978" y="44"/>
                      </a:lnTo>
                      <a:lnTo>
                        <a:pt x="978" y="42"/>
                      </a:lnTo>
                      <a:lnTo>
                        <a:pt x="978" y="42"/>
                      </a:lnTo>
                      <a:lnTo>
                        <a:pt x="980" y="42"/>
                      </a:lnTo>
                      <a:lnTo>
                        <a:pt x="980" y="42"/>
                      </a:lnTo>
                      <a:lnTo>
                        <a:pt x="980" y="42"/>
                      </a:lnTo>
                      <a:lnTo>
                        <a:pt x="980" y="42"/>
                      </a:lnTo>
                      <a:lnTo>
                        <a:pt x="982" y="42"/>
                      </a:lnTo>
                      <a:lnTo>
                        <a:pt x="982" y="42"/>
                      </a:lnTo>
                      <a:lnTo>
                        <a:pt x="982" y="44"/>
                      </a:lnTo>
                      <a:lnTo>
                        <a:pt x="984" y="44"/>
                      </a:lnTo>
                      <a:lnTo>
                        <a:pt x="984" y="44"/>
                      </a:lnTo>
                      <a:lnTo>
                        <a:pt x="984" y="44"/>
                      </a:lnTo>
                      <a:lnTo>
                        <a:pt x="984" y="44"/>
                      </a:lnTo>
                      <a:lnTo>
                        <a:pt x="986" y="44"/>
                      </a:lnTo>
                      <a:lnTo>
                        <a:pt x="986" y="46"/>
                      </a:lnTo>
                      <a:lnTo>
                        <a:pt x="986" y="46"/>
                      </a:lnTo>
                      <a:lnTo>
                        <a:pt x="986" y="46"/>
                      </a:lnTo>
                      <a:lnTo>
                        <a:pt x="986" y="46"/>
                      </a:lnTo>
                      <a:lnTo>
                        <a:pt x="986" y="46"/>
                      </a:lnTo>
                      <a:lnTo>
                        <a:pt x="987" y="46"/>
                      </a:lnTo>
                      <a:lnTo>
                        <a:pt x="987" y="48"/>
                      </a:lnTo>
                      <a:lnTo>
                        <a:pt x="987" y="48"/>
                      </a:lnTo>
                      <a:lnTo>
                        <a:pt x="989" y="48"/>
                      </a:lnTo>
                      <a:lnTo>
                        <a:pt x="989" y="48"/>
                      </a:lnTo>
                      <a:lnTo>
                        <a:pt x="989" y="50"/>
                      </a:lnTo>
                      <a:lnTo>
                        <a:pt x="989" y="50"/>
                      </a:lnTo>
                      <a:lnTo>
                        <a:pt x="989" y="52"/>
                      </a:lnTo>
                      <a:lnTo>
                        <a:pt x="989" y="52"/>
                      </a:lnTo>
                      <a:lnTo>
                        <a:pt x="989" y="54"/>
                      </a:lnTo>
                      <a:lnTo>
                        <a:pt x="989" y="54"/>
                      </a:lnTo>
                      <a:lnTo>
                        <a:pt x="989" y="54"/>
                      </a:lnTo>
                      <a:lnTo>
                        <a:pt x="989" y="56"/>
                      </a:lnTo>
                      <a:lnTo>
                        <a:pt x="989" y="56"/>
                      </a:lnTo>
                      <a:lnTo>
                        <a:pt x="989" y="57"/>
                      </a:lnTo>
                      <a:lnTo>
                        <a:pt x="989" y="57"/>
                      </a:lnTo>
                      <a:lnTo>
                        <a:pt x="989" y="59"/>
                      </a:lnTo>
                      <a:lnTo>
                        <a:pt x="989" y="59"/>
                      </a:lnTo>
                      <a:lnTo>
                        <a:pt x="989" y="61"/>
                      </a:lnTo>
                      <a:lnTo>
                        <a:pt x="989" y="61"/>
                      </a:lnTo>
                      <a:lnTo>
                        <a:pt x="989" y="61"/>
                      </a:lnTo>
                      <a:lnTo>
                        <a:pt x="989" y="63"/>
                      </a:lnTo>
                      <a:lnTo>
                        <a:pt x="989" y="63"/>
                      </a:lnTo>
                      <a:lnTo>
                        <a:pt x="989" y="65"/>
                      </a:lnTo>
                      <a:lnTo>
                        <a:pt x="989" y="65"/>
                      </a:lnTo>
                      <a:lnTo>
                        <a:pt x="989" y="67"/>
                      </a:lnTo>
                      <a:lnTo>
                        <a:pt x="989" y="67"/>
                      </a:lnTo>
                      <a:lnTo>
                        <a:pt x="989" y="69"/>
                      </a:lnTo>
                      <a:lnTo>
                        <a:pt x="989" y="69"/>
                      </a:lnTo>
                      <a:lnTo>
                        <a:pt x="989" y="69"/>
                      </a:lnTo>
                      <a:lnTo>
                        <a:pt x="989" y="71"/>
                      </a:lnTo>
                      <a:lnTo>
                        <a:pt x="989" y="71"/>
                      </a:lnTo>
                      <a:lnTo>
                        <a:pt x="989" y="73"/>
                      </a:lnTo>
                      <a:lnTo>
                        <a:pt x="989" y="73"/>
                      </a:lnTo>
                      <a:lnTo>
                        <a:pt x="989" y="75"/>
                      </a:lnTo>
                      <a:lnTo>
                        <a:pt x="989" y="75"/>
                      </a:lnTo>
                      <a:lnTo>
                        <a:pt x="989" y="77"/>
                      </a:lnTo>
                      <a:lnTo>
                        <a:pt x="989" y="77"/>
                      </a:lnTo>
                      <a:lnTo>
                        <a:pt x="989" y="77"/>
                      </a:lnTo>
                      <a:lnTo>
                        <a:pt x="989" y="77"/>
                      </a:lnTo>
                      <a:lnTo>
                        <a:pt x="989" y="77"/>
                      </a:lnTo>
                      <a:lnTo>
                        <a:pt x="991" y="77"/>
                      </a:lnTo>
                      <a:lnTo>
                        <a:pt x="991" y="77"/>
                      </a:lnTo>
                      <a:lnTo>
                        <a:pt x="991" y="77"/>
                      </a:lnTo>
                      <a:lnTo>
                        <a:pt x="991" y="79"/>
                      </a:lnTo>
                      <a:lnTo>
                        <a:pt x="993" y="79"/>
                      </a:lnTo>
                      <a:lnTo>
                        <a:pt x="993" y="79"/>
                      </a:lnTo>
                      <a:lnTo>
                        <a:pt x="995" y="79"/>
                      </a:lnTo>
                      <a:lnTo>
                        <a:pt x="995" y="79"/>
                      </a:lnTo>
                      <a:lnTo>
                        <a:pt x="995" y="79"/>
                      </a:lnTo>
                      <a:lnTo>
                        <a:pt x="995" y="80"/>
                      </a:lnTo>
                      <a:lnTo>
                        <a:pt x="995" y="80"/>
                      </a:lnTo>
                      <a:lnTo>
                        <a:pt x="993" y="80"/>
                      </a:lnTo>
                      <a:lnTo>
                        <a:pt x="993" y="80"/>
                      </a:lnTo>
                      <a:lnTo>
                        <a:pt x="993" y="82"/>
                      </a:lnTo>
                      <a:lnTo>
                        <a:pt x="995" y="82"/>
                      </a:lnTo>
                      <a:lnTo>
                        <a:pt x="995" y="82"/>
                      </a:lnTo>
                      <a:lnTo>
                        <a:pt x="995" y="82"/>
                      </a:lnTo>
                      <a:lnTo>
                        <a:pt x="995" y="84"/>
                      </a:lnTo>
                      <a:lnTo>
                        <a:pt x="995" y="84"/>
                      </a:lnTo>
                      <a:lnTo>
                        <a:pt x="995" y="84"/>
                      </a:lnTo>
                      <a:lnTo>
                        <a:pt x="995" y="84"/>
                      </a:lnTo>
                      <a:lnTo>
                        <a:pt x="995" y="86"/>
                      </a:lnTo>
                      <a:lnTo>
                        <a:pt x="995" y="86"/>
                      </a:lnTo>
                      <a:lnTo>
                        <a:pt x="995" y="86"/>
                      </a:lnTo>
                      <a:lnTo>
                        <a:pt x="995" y="86"/>
                      </a:lnTo>
                      <a:lnTo>
                        <a:pt x="995" y="88"/>
                      </a:lnTo>
                      <a:lnTo>
                        <a:pt x="997" y="88"/>
                      </a:lnTo>
                      <a:lnTo>
                        <a:pt x="997" y="88"/>
                      </a:lnTo>
                      <a:lnTo>
                        <a:pt x="997" y="86"/>
                      </a:lnTo>
                      <a:lnTo>
                        <a:pt x="997" y="86"/>
                      </a:lnTo>
                      <a:lnTo>
                        <a:pt x="999" y="86"/>
                      </a:lnTo>
                      <a:lnTo>
                        <a:pt x="999" y="86"/>
                      </a:lnTo>
                      <a:lnTo>
                        <a:pt x="1001" y="86"/>
                      </a:lnTo>
                      <a:lnTo>
                        <a:pt x="1001" y="88"/>
                      </a:lnTo>
                      <a:lnTo>
                        <a:pt x="1001" y="88"/>
                      </a:lnTo>
                      <a:lnTo>
                        <a:pt x="1001" y="88"/>
                      </a:lnTo>
                      <a:lnTo>
                        <a:pt x="1001" y="90"/>
                      </a:lnTo>
                      <a:lnTo>
                        <a:pt x="1001" y="90"/>
                      </a:lnTo>
                      <a:lnTo>
                        <a:pt x="1001" y="90"/>
                      </a:lnTo>
                      <a:lnTo>
                        <a:pt x="1001" y="92"/>
                      </a:lnTo>
                      <a:lnTo>
                        <a:pt x="1003" y="92"/>
                      </a:lnTo>
                      <a:lnTo>
                        <a:pt x="1003" y="92"/>
                      </a:lnTo>
                      <a:lnTo>
                        <a:pt x="1003" y="92"/>
                      </a:lnTo>
                      <a:lnTo>
                        <a:pt x="1003" y="94"/>
                      </a:lnTo>
                      <a:lnTo>
                        <a:pt x="1003" y="94"/>
                      </a:lnTo>
                      <a:lnTo>
                        <a:pt x="1003" y="94"/>
                      </a:lnTo>
                      <a:lnTo>
                        <a:pt x="1003" y="94"/>
                      </a:lnTo>
                      <a:lnTo>
                        <a:pt x="1003" y="94"/>
                      </a:lnTo>
                      <a:lnTo>
                        <a:pt x="1003" y="96"/>
                      </a:lnTo>
                      <a:lnTo>
                        <a:pt x="1003" y="96"/>
                      </a:lnTo>
                      <a:lnTo>
                        <a:pt x="1001" y="96"/>
                      </a:lnTo>
                      <a:lnTo>
                        <a:pt x="1001" y="96"/>
                      </a:lnTo>
                      <a:lnTo>
                        <a:pt x="1001" y="96"/>
                      </a:lnTo>
                      <a:lnTo>
                        <a:pt x="1001" y="98"/>
                      </a:lnTo>
                      <a:lnTo>
                        <a:pt x="1001" y="98"/>
                      </a:lnTo>
                      <a:lnTo>
                        <a:pt x="1001" y="98"/>
                      </a:lnTo>
                      <a:lnTo>
                        <a:pt x="999" y="98"/>
                      </a:lnTo>
                      <a:lnTo>
                        <a:pt x="999" y="98"/>
                      </a:lnTo>
                      <a:lnTo>
                        <a:pt x="997" y="98"/>
                      </a:lnTo>
                      <a:lnTo>
                        <a:pt x="997" y="100"/>
                      </a:lnTo>
                      <a:lnTo>
                        <a:pt x="997" y="100"/>
                      </a:lnTo>
                      <a:lnTo>
                        <a:pt x="997" y="100"/>
                      </a:lnTo>
                      <a:lnTo>
                        <a:pt x="995" y="100"/>
                      </a:lnTo>
                      <a:lnTo>
                        <a:pt x="995" y="100"/>
                      </a:lnTo>
                      <a:lnTo>
                        <a:pt x="995" y="100"/>
                      </a:lnTo>
                      <a:lnTo>
                        <a:pt x="995" y="100"/>
                      </a:lnTo>
                      <a:lnTo>
                        <a:pt x="993" y="100"/>
                      </a:lnTo>
                      <a:lnTo>
                        <a:pt x="993" y="102"/>
                      </a:lnTo>
                      <a:lnTo>
                        <a:pt x="993" y="102"/>
                      </a:lnTo>
                      <a:lnTo>
                        <a:pt x="993" y="102"/>
                      </a:lnTo>
                      <a:lnTo>
                        <a:pt x="993" y="102"/>
                      </a:lnTo>
                      <a:lnTo>
                        <a:pt x="991" y="102"/>
                      </a:lnTo>
                      <a:lnTo>
                        <a:pt x="991" y="102"/>
                      </a:lnTo>
                      <a:lnTo>
                        <a:pt x="991" y="102"/>
                      </a:lnTo>
                      <a:lnTo>
                        <a:pt x="991" y="102"/>
                      </a:lnTo>
                      <a:lnTo>
                        <a:pt x="991" y="102"/>
                      </a:lnTo>
                      <a:lnTo>
                        <a:pt x="989" y="102"/>
                      </a:lnTo>
                      <a:lnTo>
                        <a:pt x="989" y="102"/>
                      </a:lnTo>
                      <a:lnTo>
                        <a:pt x="989" y="102"/>
                      </a:lnTo>
                      <a:lnTo>
                        <a:pt x="989" y="102"/>
                      </a:lnTo>
                      <a:lnTo>
                        <a:pt x="989" y="102"/>
                      </a:lnTo>
                      <a:lnTo>
                        <a:pt x="989" y="102"/>
                      </a:lnTo>
                      <a:lnTo>
                        <a:pt x="987" y="102"/>
                      </a:lnTo>
                      <a:lnTo>
                        <a:pt x="987" y="102"/>
                      </a:lnTo>
                      <a:lnTo>
                        <a:pt x="987" y="102"/>
                      </a:lnTo>
                      <a:lnTo>
                        <a:pt x="987" y="103"/>
                      </a:lnTo>
                      <a:lnTo>
                        <a:pt x="986" y="103"/>
                      </a:lnTo>
                      <a:lnTo>
                        <a:pt x="986" y="103"/>
                      </a:lnTo>
                      <a:lnTo>
                        <a:pt x="986" y="103"/>
                      </a:lnTo>
                      <a:lnTo>
                        <a:pt x="986" y="103"/>
                      </a:lnTo>
                      <a:lnTo>
                        <a:pt x="984" y="103"/>
                      </a:lnTo>
                      <a:lnTo>
                        <a:pt x="984" y="105"/>
                      </a:lnTo>
                      <a:lnTo>
                        <a:pt x="984" y="105"/>
                      </a:lnTo>
                      <a:lnTo>
                        <a:pt x="984" y="103"/>
                      </a:lnTo>
                      <a:lnTo>
                        <a:pt x="984" y="103"/>
                      </a:lnTo>
                      <a:lnTo>
                        <a:pt x="984" y="103"/>
                      </a:lnTo>
                      <a:lnTo>
                        <a:pt x="982" y="103"/>
                      </a:lnTo>
                      <a:lnTo>
                        <a:pt x="982" y="103"/>
                      </a:lnTo>
                      <a:lnTo>
                        <a:pt x="982" y="105"/>
                      </a:lnTo>
                      <a:lnTo>
                        <a:pt x="982" y="105"/>
                      </a:lnTo>
                      <a:lnTo>
                        <a:pt x="982" y="105"/>
                      </a:lnTo>
                      <a:lnTo>
                        <a:pt x="980" y="105"/>
                      </a:lnTo>
                      <a:lnTo>
                        <a:pt x="980" y="107"/>
                      </a:lnTo>
                      <a:lnTo>
                        <a:pt x="980" y="107"/>
                      </a:lnTo>
                      <a:lnTo>
                        <a:pt x="980" y="107"/>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6" name="Freeform 195">
                  <a:extLst>
                    <a:ext uri="{FF2B5EF4-FFF2-40B4-BE49-F238E27FC236}">
                      <a16:creationId xmlns:a16="http://schemas.microsoft.com/office/drawing/2014/main" id="{B600758B-03FD-45C2-ADFA-0278911BDA84}"/>
                    </a:ext>
                  </a:extLst>
                </p:cNvPr>
                <p:cNvSpPr>
                  <a:spLocks/>
                </p:cNvSpPr>
                <p:nvPr/>
              </p:nvSpPr>
              <p:spPr bwMode="auto">
                <a:xfrm>
                  <a:off x="12498528" y="3122614"/>
                  <a:ext cx="85725" cy="142875"/>
                </a:xfrm>
                <a:custGeom>
                  <a:avLst/>
                  <a:gdLst>
                    <a:gd name="T0" fmla="*/ 17 w 54"/>
                    <a:gd name="T1" fmla="*/ 88 h 90"/>
                    <a:gd name="T2" fmla="*/ 21 w 54"/>
                    <a:gd name="T3" fmla="*/ 86 h 90"/>
                    <a:gd name="T4" fmla="*/ 23 w 54"/>
                    <a:gd name="T5" fmla="*/ 80 h 90"/>
                    <a:gd name="T6" fmla="*/ 27 w 54"/>
                    <a:gd name="T7" fmla="*/ 79 h 90"/>
                    <a:gd name="T8" fmla="*/ 29 w 54"/>
                    <a:gd name="T9" fmla="*/ 73 h 90"/>
                    <a:gd name="T10" fmla="*/ 29 w 54"/>
                    <a:gd name="T11" fmla="*/ 67 h 90"/>
                    <a:gd name="T12" fmla="*/ 29 w 54"/>
                    <a:gd name="T13" fmla="*/ 61 h 90"/>
                    <a:gd name="T14" fmla="*/ 27 w 54"/>
                    <a:gd name="T15" fmla="*/ 57 h 90"/>
                    <a:gd name="T16" fmla="*/ 25 w 54"/>
                    <a:gd name="T17" fmla="*/ 54 h 90"/>
                    <a:gd name="T18" fmla="*/ 25 w 54"/>
                    <a:gd name="T19" fmla="*/ 48 h 90"/>
                    <a:gd name="T20" fmla="*/ 25 w 54"/>
                    <a:gd name="T21" fmla="*/ 42 h 90"/>
                    <a:gd name="T22" fmla="*/ 25 w 54"/>
                    <a:gd name="T23" fmla="*/ 38 h 90"/>
                    <a:gd name="T24" fmla="*/ 29 w 54"/>
                    <a:gd name="T25" fmla="*/ 34 h 90"/>
                    <a:gd name="T26" fmla="*/ 29 w 54"/>
                    <a:gd name="T27" fmla="*/ 29 h 90"/>
                    <a:gd name="T28" fmla="*/ 31 w 54"/>
                    <a:gd name="T29" fmla="*/ 27 h 90"/>
                    <a:gd name="T30" fmla="*/ 33 w 54"/>
                    <a:gd name="T31" fmla="*/ 23 h 90"/>
                    <a:gd name="T32" fmla="*/ 37 w 54"/>
                    <a:gd name="T33" fmla="*/ 21 h 90"/>
                    <a:gd name="T34" fmla="*/ 38 w 54"/>
                    <a:gd name="T35" fmla="*/ 17 h 90"/>
                    <a:gd name="T36" fmla="*/ 40 w 54"/>
                    <a:gd name="T37" fmla="*/ 19 h 90"/>
                    <a:gd name="T38" fmla="*/ 44 w 54"/>
                    <a:gd name="T39" fmla="*/ 19 h 90"/>
                    <a:gd name="T40" fmla="*/ 44 w 54"/>
                    <a:gd name="T41" fmla="*/ 15 h 90"/>
                    <a:gd name="T42" fmla="*/ 50 w 54"/>
                    <a:gd name="T43" fmla="*/ 13 h 90"/>
                    <a:gd name="T44" fmla="*/ 50 w 54"/>
                    <a:gd name="T45" fmla="*/ 11 h 90"/>
                    <a:gd name="T46" fmla="*/ 50 w 54"/>
                    <a:gd name="T47" fmla="*/ 8 h 90"/>
                    <a:gd name="T48" fmla="*/ 50 w 54"/>
                    <a:gd name="T49" fmla="*/ 6 h 90"/>
                    <a:gd name="T50" fmla="*/ 54 w 54"/>
                    <a:gd name="T51" fmla="*/ 4 h 90"/>
                    <a:gd name="T52" fmla="*/ 50 w 54"/>
                    <a:gd name="T53" fmla="*/ 2 h 90"/>
                    <a:gd name="T54" fmla="*/ 46 w 54"/>
                    <a:gd name="T55" fmla="*/ 0 h 90"/>
                    <a:gd name="T56" fmla="*/ 42 w 54"/>
                    <a:gd name="T57" fmla="*/ 0 h 90"/>
                    <a:gd name="T58" fmla="*/ 38 w 54"/>
                    <a:gd name="T59" fmla="*/ 2 h 90"/>
                    <a:gd name="T60" fmla="*/ 35 w 54"/>
                    <a:gd name="T61" fmla="*/ 2 h 90"/>
                    <a:gd name="T62" fmla="*/ 29 w 54"/>
                    <a:gd name="T63" fmla="*/ 2 h 90"/>
                    <a:gd name="T64" fmla="*/ 27 w 54"/>
                    <a:gd name="T65" fmla="*/ 6 h 90"/>
                    <a:gd name="T66" fmla="*/ 23 w 54"/>
                    <a:gd name="T67" fmla="*/ 8 h 90"/>
                    <a:gd name="T68" fmla="*/ 21 w 54"/>
                    <a:gd name="T69" fmla="*/ 10 h 90"/>
                    <a:gd name="T70" fmla="*/ 21 w 54"/>
                    <a:gd name="T71" fmla="*/ 6 h 90"/>
                    <a:gd name="T72" fmla="*/ 19 w 54"/>
                    <a:gd name="T73" fmla="*/ 6 h 90"/>
                    <a:gd name="T74" fmla="*/ 16 w 54"/>
                    <a:gd name="T75" fmla="*/ 8 h 90"/>
                    <a:gd name="T76" fmla="*/ 14 w 54"/>
                    <a:gd name="T77" fmla="*/ 8 h 90"/>
                    <a:gd name="T78" fmla="*/ 12 w 54"/>
                    <a:gd name="T79" fmla="*/ 13 h 90"/>
                    <a:gd name="T80" fmla="*/ 10 w 54"/>
                    <a:gd name="T81" fmla="*/ 15 h 90"/>
                    <a:gd name="T82" fmla="*/ 14 w 54"/>
                    <a:gd name="T83" fmla="*/ 13 h 90"/>
                    <a:gd name="T84" fmla="*/ 17 w 54"/>
                    <a:gd name="T85" fmla="*/ 11 h 90"/>
                    <a:gd name="T86" fmla="*/ 19 w 54"/>
                    <a:gd name="T87" fmla="*/ 11 h 90"/>
                    <a:gd name="T88" fmla="*/ 17 w 54"/>
                    <a:gd name="T89" fmla="*/ 15 h 90"/>
                    <a:gd name="T90" fmla="*/ 16 w 54"/>
                    <a:gd name="T91" fmla="*/ 21 h 90"/>
                    <a:gd name="T92" fmla="*/ 14 w 54"/>
                    <a:gd name="T93" fmla="*/ 25 h 90"/>
                    <a:gd name="T94" fmla="*/ 12 w 54"/>
                    <a:gd name="T95" fmla="*/ 29 h 90"/>
                    <a:gd name="T96" fmla="*/ 8 w 54"/>
                    <a:gd name="T97" fmla="*/ 33 h 90"/>
                    <a:gd name="T98" fmla="*/ 8 w 54"/>
                    <a:gd name="T99" fmla="*/ 38 h 90"/>
                    <a:gd name="T100" fmla="*/ 6 w 54"/>
                    <a:gd name="T101" fmla="*/ 42 h 90"/>
                    <a:gd name="T102" fmla="*/ 4 w 54"/>
                    <a:gd name="T103" fmla="*/ 46 h 90"/>
                    <a:gd name="T104" fmla="*/ 2 w 54"/>
                    <a:gd name="T105" fmla="*/ 52 h 90"/>
                    <a:gd name="T106" fmla="*/ 2 w 54"/>
                    <a:gd name="T107" fmla="*/ 56 h 90"/>
                    <a:gd name="T108" fmla="*/ 2 w 54"/>
                    <a:gd name="T109" fmla="*/ 59 h 90"/>
                    <a:gd name="T110" fmla="*/ 2 w 54"/>
                    <a:gd name="T111" fmla="*/ 63 h 90"/>
                    <a:gd name="T112" fmla="*/ 2 w 54"/>
                    <a:gd name="T113" fmla="*/ 69 h 90"/>
                    <a:gd name="T114" fmla="*/ 2 w 54"/>
                    <a:gd name="T115" fmla="*/ 73 h 90"/>
                    <a:gd name="T116" fmla="*/ 2 w 54"/>
                    <a:gd name="T117" fmla="*/ 79 h 90"/>
                    <a:gd name="T118" fmla="*/ 6 w 54"/>
                    <a:gd name="T119" fmla="*/ 82 h 90"/>
                    <a:gd name="T120" fmla="*/ 8 w 54"/>
                    <a:gd name="T121" fmla="*/ 88 h 90"/>
                    <a:gd name="T122" fmla="*/ 12 w 54"/>
                    <a:gd name="T1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90">
                      <a:moveTo>
                        <a:pt x="14" y="90"/>
                      </a:moveTo>
                      <a:lnTo>
                        <a:pt x="14" y="88"/>
                      </a:lnTo>
                      <a:lnTo>
                        <a:pt x="16" y="88"/>
                      </a:lnTo>
                      <a:lnTo>
                        <a:pt x="16" y="88"/>
                      </a:lnTo>
                      <a:lnTo>
                        <a:pt x="16" y="88"/>
                      </a:lnTo>
                      <a:lnTo>
                        <a:pt x="17" y="88"/>
                      </a:lnTo>
                      <a:lnTo>
                        <a:pt x="17" y="88"/>
                      </a:lnTo>
                      <a:lnTo>
                        <a:pt x="17" y="88"/>
                      </a:lnTo>
                      <a:lnTo>
                        <a:pt x="17" y="88"/>
                      </a:lnTo>
                      <a:lnTo>
                        <a:pt x="19" y="88"/>
                      </a:lnTo>
                      <a:lnTo>
                        <a:pt x="19" y="88"/>
                      </a:lnTo>
                      <a:lnTo>
                        <a:pt x="19" y="86"/>
                      </a:lnTo>
                      <a:lnTo>
                        <a:pt x="19" y="86"/>
                      </a:lnTo>
                      <a:lnTo>
                        <a:pt x="21" y="86"/>
                      </a:lnTo>
                      <a:lnTo>
                        <a:pt x="21" y="86"/>
                      </a:lnTo>
                      <a:lnTo>
                        <a:pt x="21" y="86"/>
                      </a:lnTo>
                      <a:lnTo>
                        <a:pt x="21" y="84"/>
                      </a:lnTo>
                      <a:lnTo>
                        <a:pt x="23" y="84"/>
                      </a:lnTo>
                      <a:lnTo>
                        <a:pt x="23" y="84"/>
                      </a:lnTo>
                      <a:lnTo>
                        <a:pt x="23" y="84"/>
                      </a:lnTo>
                      <a:lnTo>
                        <a:pt x="23" y="82"/>
                      </a:lnTo>
                      <a:lnTo>
                        <a:pt x="23" y="82"/>
                      </a:lnTo>
                      <a:lnTo>
                        <a:pt x="23" y="82"/>
                      </a:lnTo>
                      <a:lnTo>
                        <a:pt x="23" y="80"/>
                      </a:lnTo>
                      <a:lnTo>
                        <a:pt x="25" y="80"/>
                      </a:lnTo>
                      <a:lnTo>
                        <a:pt x="25" y="80"/>
                      </a:lnTo>
                      <a:lnTo>
                        <a:pt x="25" y="80"/>
                      </a:lnTo>
                      <a:lnTo>
                        <a:pt x="25" y="80"/>
                      </a:lnTo>
                      <a:lnTo>
                        <a:pt x="25" y="79"/>
                      </a:lnTo>
                      <a:lnTo>
                        <a:pt x="27" y="79"/>
                      </a:lnTo>
                      <a:lnTo>
                        <a:pt x="27" y="79"/>
                      </a:lnTo>
                      <a:lnTo>
                        <a:pt x="27" y="79"/>
                      </a:lnTo>
                      <a:lnTo>
                        <a:pt x="27" y="77"/>
                      </a:lnTo>
                      <a:lnTo>
                        <a:pt x="27" y="77"/>
                      </a:lnTo>
                      <a:lnTo>
                        <a:pt x="27" y="77"/>
                      </a:lnTo>
                      <a:lnTo>
                        <a:pt x="27" y="75"/>
                      </a:lnTo>
                      <a:lnTo>
                        <a:pt x="29" y="75"/>
                      </a:lnTo>
                      <a:lnTo>
                        <a:pt x="29" y="75"/>
                      </a:lnTo>
                      <a:lnTo>
                        <a:pt x="29" y="73"/>
                      </a:lnTo>
                      <a:lnTo>
                        <a:pt x="29" y="73"/>
                      </a:lnTo>
                      <a:lnTo>
                        <a:pt x="29" y="73"/>
                      </a:lnTo>
                      <a:lnTo>
                        <a:pt x="29" y="73"/>
                      </a:lnTo>
                      <a:lnTo>
                        <a:pt x="29" y="71"/>
                      </a:lnTo>
                      <a:lnTo>
                        <a:pt x="29" y="71"/>
                      </a:lnTo>
                      <a:lnTo>
                        <a:pt x="29" y="69"/>
                      </a:lnTo>
                      <a:lnTo>
                        <a:pt x="29" y="69"/>
                      </a:lnTo>
                      <a:lnTo>
                        <a:pt x="29" y="69"/>
                      </a:lnTo>
                      <a:lnTo>
                        <a:pt x="29" y="67"/>
                      </a:lnTo>
                      <a:lnTo>
                        <a:pt x="29" y="67"/>
                      </a:lnTo>
                      <a:lnTo>
                        <a:pt x="29" y="65"/>
                      </a:lnTo>
                      <a:lnTo>
                        <a:pt x="29" y="65"/>
                      </a:lnTo>
                      <a:lnTo>
                        <a:pt x="29" y="63"/>
                      </a:lnTo>
                      <a:lnTo>
                        <a:pt x="29" y="63"/>
                      </a:lnTo>
                      <a:lnTo>
                        <a:pt x="29" y="63"/>
                      </a:lnTo>
                      <a:lnTo>
                        <a:pt x="29" y="63"/>
                      </a:lnTo>
                      <a:lnTo>
                        <a:pt x="29" y="61"/>
                      </a:lnTo>
                      <a:lnTo>
                        <a:pt x="29" y="61"/>
                      </a:lnTo>
                      <a:lnTo>
                        <a:pt x="29" y="61"/>
                      </a:lnTo>
                      <a:lnTo>
                        <a:pt x="29" y="59"/>
                      </a:lnTo>
                      <a:lnTo>
                        <a:pt x="27" y="59"/>
                      </a:lnTo>
                      <a:lnTo>
                        <a:pt x="27" y="59"/>
                      </a:lnTo>
                      <a:lnTo>
                        <a:pt x="27" y="57"/>
                      </a:lnTo>
                      <a:lnTo>
                        <a:pt x="27" y="57"/>
                      </a:lnTo>
                      <a:lnTo>
                        <a:pt x="27" y="57"/>
                      </a:lnTo>
                      <a:lnTo>
                        <a:pt x="27" y="56"/>
                      </a:lnTo>
                      <a:lnTo>
                        <a:pt x="27" y="56"/>
                      </a:lnTo>
                      <a:lnTo>
                        <a:pt x="27" y="56"/>
                      </a:lnTo>
                      <a:lnTo>
                        <a:pt x="25" y="56"/>
                      </a:lnTo>
                      <a:lnTo>
                        <a:pt x="25" y="56"/>
                      </a:lnTo>
                      <a:lnTo>
                        <a:pt x="25" y="54"/>
                      </a:lnTo>
                      <a:lnTo>
                        <a:pt x="25" y="54"/>
                      </a:lnTo>
                      <a:lnTo>
                        <a:pt x="25" y="54"/>
                      </a:lnTo>
                      <a:lnTo>
                        <a:pt x="25" y="52"/>
                      </a:lnTo>
                      <a:lnTo>
                        <a:pt x="25" y="52"/>
                      </a:lnTo>
                      <a:lnTo>
                        <a:pt x="23" y="52"/>
                      </a:lnTo>
                      <a:lnTo>
                        <a:pt x="23" y="50"/>
                      </a:lnTo>
                      <a:lnTo>
                        <a:pt x="23" y="50"/>
                      </a:lnTo>
                      <a:lnTo>
                        <a:pt x="23" y="48"/>
                      </a:lnTo>
                      <a:lnTo>
                        <a:pt x="23" y="48"/>
                      </a:lnTo>
                      <a:lnTo>
                        <a:pt x="25" y="48"/>
                      </a:lnTo>
                      <a:lnTo>
                        <a:pt x="25" y="48"/>
                      </a:lnTo>
                      <a:lnTo>
                        <a:pt x="25" y="48"/>
                      </a:lnTo>
                      <a:lnTo>
                        <a:pt x="25" y="46"/>
                      </a:lnTo>
                      <a:lnTo>
                        <a:pt x="25" y="46"/>
                      </a:lnTo>
                      <a:lnTo>
                        <a:pt x="25" y="44"/>
                      </a:lnTo>
                      <a:lnTo>
                        <a:pt x="25" y="44"/>
                      </a:lnTo>
                      <a:lnTo>
                        <a:pt x="25" y="42"/>
                      </a:lnTo>
                      <a:lnTo>
                        <a:pt x="25" y="42"/>
                      </a:lnTo>
                      <a:lnTo>
                        <a:pt x="25" y="42"/>
                      </a:lnTo>
                      <a:lnTo>
                        <a:pt x="23" y="42"/>
                      </a:lnTo>
                      <a:lnTo>
                        <a:pt x="23" y="40"/>
                      </a:lnTo>
                      <a:lnTo>
                        <a:pt x="23" y="40"/>
                      </a:lnTo>
                      <a:lnTo>
                        <a:pt x="25" y="40"/>
                      </a:lnTo>
                      <a:lnTo>
                        <a:pt x="25" y="40"/>
                      </a:lnTo>
                      <a:lnTo>
                        <a:pt x="25" y="40"/>
                      </a:lnTo>
                      <a:lnTo>
                        <a:pt x="25" y="38"/>
                      </a:lnTo>
                      <a:lnTo>
                        <a:pt x="27" y="38"/>
                      </a:lnTo>
                      <a:lnTo>
                        <a:pt x="27" y="38"/>
                      </a:lnTo>
                      <a:lnTo>
                        <a:pt x="27" y="38"/>
                      </a:lnTo>
                      <a:lnTo>
                        <a:pt x="27" y="36"/>
                      </a:lnTo>
                      <a:lnTo>
                        <a:pt x="27" y="36"/>
                      </a:lnTo>
                      <a:lnTo>
                        <a:pt x="27" y="36"/>
                      </a:lnTo>
                      <a:lnTo>
                        <a:pt x="27" y="34"/>
                      </a:lnTo>
                      <a:lnTo>
                        <a:pt x="29" y="34"/>
                      </a:lnTo>
                      <a:lnTo>
                        <a:pt x="29" y="34"/>
                      </a:lnTo>
                      <a:lnTo>
                        <a:pt x="29" y="33"/>
                      </a:lnTo>
                      <a:lnTo>
                        <a:pt x="29" y="33"/>
                      </a:lnTo>
                      <a:lnTo>
                        <a:pt x="29" y="33"/>
                      </a:lnTo>
                      <a:lnTo>
                        <a:pt x="29" y="33"/>
                      </a:lnTo>
                      <a:lnTo>
                        <a:pt x="29" y="31"/>
                      </a:lnTo>
                      <a:lnTo>
                        <a:pt x="29" y="31"/>
                      </a:lnTo>
                      <a:lnTo>
                        <a:pt x="29" y="29"/>
                      </a:lnTo>
                      <a:lnTo>
                        <a:pt x="29" y="29"/>
                      </a:lnTo>
                      <a:lnTo>
                        <a:pt x="29" y="29"/>
                      </a:lnTo>
                      <a:lnTo>
                        <a:pt x="29" y="27"/>
                      </a:lnTo>
                      <a:lnTo>
                        <a:pt x="29" y="27"/>
                      </a:lnTo>
                      <a:lnTo>
                        <a:pt x="29" y="27"/>
                      </a:lnTo>
                      <a:lnTo>
                        <a:pt x="29" y="27"/>
                      </a:lnTo>
                      <a:lnTo>
                        <a:pt x="31" y="27"/>
                      </a:lnTo>
                      <a:lnTo>
                        <a:pt x="31" y="27"/>
                      </a:lnTo>
                      <a:lnTo>
                        <a:pt x="33" y="27"/>
                      </a:lnTo>
                      <a:lnTo>
                        <a:pt x="33" y="25"/>
                      </a:lnTo>
                      <a:lnTo>
                        <a:pt x="33" y="25"/>
                      </a:lnTo>
                      <a:lnTo>
                        <a:pt x="33" y="25"/>
                      </a:lnTo>
                      <a:lnTo>
                        <a:pt x="33" y="23"/>
                      </a:lnTo>
                      <a:lnTo>
                        <a:pt x="33" y="23"/>
                      </a:lnTo>
                      <a:lnTo>
                        <a:pt x="33" y="23"/>
                      </a:lnTo>
                      <a:lnTo>
                        <a:pt x="33" y="23"/>
                      </a:lnTo>
                      <a:lnTo>
                        <a:pt x="35" y="23"/>
                      </a:lnTo>
                      <a:lnTo>
                        <a:pt x="35" y="21"/>
                      </a:lnTo>
                      <a:lnTo>
                        <a:pt x="35" y="21"/>
                      </a:lnTo>
                      <a:lnTo>
                        <a:pt x="35" y="21"/>
                      </a:lnTo>
                      <a:lnTo>
                        <a:pt x="35" y="23"/>
                      </a:lnTo>
                      <a:lnTo>
                        <a:pt x="37" y="23"/>
                      </a:lnTo>
                      <a:lnTo>
                        <a:pt x="37" y="21"/>
                      </a:lnTo>
                      <a:lnTo>
                        <a:pt x="37" y="21"/>
                      </a:lnTo>
                      <a:lnTo>
                        <a:pt x="37" y="21"/>
                      </a:lnTo>
                      <a:lnTo>
                        <a:pt x="38" y="21"/>
                      </a:lnTo>
                      <a:lnTo>
                        <a:pt x="38" y="19"/>
                      </a:lnTo>
                      <a:lnTo>
                        <a:pt x="38" y="19"/>
                      </a:lnTo>
                      <a:lnTo>
                        <a:pt x="38" y="19"/>
                      </a:lnTo>
                      <a:lnTo>
                        <a:pt x="38" y="19"/>
                      </a:lnTo>
                      <a:lnTo>
                        <a:pt x="38" y="17"/>
                      </a:lnTo>
                      <a:lnTo>
                        <a:pt x="38" y="17"/>
                      </a:lnTo>
                      <a:lnTo>
                        <a:pt x="40" y="17"/>
                      </a:lnTo>
                      <a:lnTo>
                        <a:pt x="40" y="17"/>
                      </a:lnTo>
                      <a:lnTo>
                        <a:pt x="40" y="17"/>
                      </a:lnTo>
                      <a:lnTo>
                        <a:pt x="42" y="17"/>
                      </a:lnTo>
                      <a:lnTo>
                        <a:pt x="42" y="17"/>
                      </a:lnTo>
                      <a:lnTo>
                        <a:pt x="42" y="19"/>
                      </a:lnTo>
                      <a:lnTo>
                        <a:pt x="40" y="19"/>
                      </a:lnTo>
                      <a:lnTo>
                        <a:pt x="40" y="19"/>
                      </a:lnTo>
                      <a:lnTo>
                        <a:pt x="40" y="21"/>
                      </a:lnTo>
                      <a:lnTo>
                        <a:pt x="40" y="21"/>
                      </a:lnTo>
                      <a:lnTo>
                        <a:pt x="42" y="21"/>
                      </a:lnTo>
                      <a:lnTo>
                        <a:pt x="42" y="21"/>
                      </a:lnTo>
                      <a:lnTo>
                        <a:pt x="44" y="21"/>
                      </a:lnTo>
                      <a:lnTo>
                        <a:pt x="44" y="21"/>
                      </a:lnTo>
                      <a:lnTo>
                        <a:pt x="44" y="21"/>
                      </a:lnTo>
                      <a:lnTo>
                        <a:pt x="44" y="19"/>
                      </a:lnTo>
                      <a:lnTo>
                        <a:pt x="44" y="19"/>
                      </a:lnTo>
                      <a:lnTo>
                        <a:pt x="44" y="17"/>
                      </a:lnTo>
                      <a:lnTo>
                        <a:pt x="44" y="17"/>
                      </a:lnTo>
                      <a:lnTo>
                        <a:pt x="44" y="17"/>
                      </a:lnTo>
                      <a:lnTo>
                        <a:pt x="44" y="15"/>
                      </a:lnTo>
                      <a:lnTo>
                        <a:pt x="44" y="15"/>
                      </a:lnTo>
                      <a:lnTo>
                        <a:pt x="44" y="15"/>
                      </a:lnTo>
                      <a:lnTo>
                        <a:pt x="44" y="15"/>
                      </a:lnTo>
                      <a:lnTo>
                        <a:pt x="44" y="15"/>
                      </a:lnTo>
                      <a:lnTo>
                        <a:pt x="46" y="15"/>
                      </a:lnTo>
                      <a:lnTo>
                        <a:pt x="46" y="15"/>
                      </a:lnTo>
                      <a:lnTo>
                        <a:pt x="46" y="13"/>
                      </a:lnTo>
                      <a:lnTo>
                        <a:pt x="46" y="13"/>
                      </a:lnTo>
                      <a:lnTo>
                        <a:pt x="48" y="13"/>
                      </a:lnTo>
                      <a:lnTo>
                        <a:pt x="48" y="13"/>
                      </a:lnTo>
                      <a:lnTo>
                        <a:pt x="50" y="13"/>
                      </a:lnTo>
                      <a:lnTo>
                        <a:pt x="50" y="13"/>
                      </a:lnTo>
                      <a:lnTo>
                        <a:pt x="50" y="13"/>
                      </a:lnTo>
                      <a:lnTo>
                        <a:pt x="52" y="13"/>
                      </a:lnTo>
                      <a:lnTo>
                        <a:pt x="52" y="13"/>
                      </a:lnTo>
                      <a:lnTo>
                        <a:pt x="50" y="13"/>
                      </a:lnTo>
                      <a:lnTo>
                        <a:pt x="50" y="13"/>
                      </a:lnTo>
                      <a:lnTo>
                        <a:pt x="50" y="13"/>
                      </a:lnTo>
                      <a:lnTo>
                        <a:pt x="50" y="11"/>
                      </a:lnTo>
                      <a:lnTo>
                        <a:pt x="48" y="11"/>
                      </a:lnTo>
                      <a:lnTo>
                        <a:pt x="48" y="11"/>
                      </a:lnTo>
                      <a:lnTo>
                        <a:pt x="48" y="10"/>
                      </a:lnTo>
                      <a:lnTo>
                        <a:pt x="48" y="10"/>
                      </a:lnTo>
                      <a:lnTo>
                        <a:pt x="48" y="8"/>
                      </a:lnTo>
                      <a:lnTo>
                        <a:pt x="50" y="8"/>
                      </a:lnTo>
                      <a:lnTo>
                        <a:pt x="50" y="8"/>
                      </a:lnTo>
                      <a:lnTo>
                        <a:pt x="50" y="8"/>
                      </a:lnTo>
                      <a:lnTo>
                        <a:pt x="50" y="8"/>
                      </a:lnTo>
                      <a:lnTo>
                        <a:pt x="50" y="8"/>
                      </a:lnTo>
                      <a:lnTo>
                        <a:pt x="50" y="6"/>
                      </a:lnTo>
                      <a:lnTo>
                        <a:pt x="50" y="6"/>
                      </a:lnTo>
                      <a:lnTo>
                        <a:pt x="50" y="6"/>
                      </a:lnTo>
                      <a:lnTo>
                        <a:pt x="50" y="6"/>
                      </a:lnTo>
                      <a:lnTo>
                        <a:pt x="50" y="6"/>
                      </a:lnTo>
                      <a:lnTo>
                        <a:pt x="50" y="6"/>
                      </a:lnTo>
                      <a:lnTo>
                        <a:pt x="52" y="6"/>
                      </a:lnTo>
                      <a:lnTo>
                        <a:pt x="52" y="6"/>
                      </a:lnTo>
                      <a:lnTo>
                        <a:pt x="52" y="6"/>
                      </a:lnTo>
                      <a:lnTo>
                        <a:pt x="52" y="6"/>
                      </a:lnTo>
                      <a:lnTo>
                        <a:pt x="54" y="6"/>
                      </a:lnTo>
                      <a:lnTo>
                        <a:pt x="54" y="6"/>
                      </a:lnTo>
                      <a:lnTo>
                        <a:pt x="54" y="6"/>
                      </a:lnTo>
                      <a:lnTo>
                        <a:pt x="54" y="4"/>
                      </a:lnTo>
                      <a:lnTo>
                        <a:pt x="54" y="4"/>
                      </a:lnTo>
                      <a:lnTo>
                        <a:pt x="52" y="4"/>
                      </a:lnTo>
                      <a:lnTo>
                        <a:pt x="52" y="4"/>
                      </a:lnTo>
                      <a:lnTo>
                        <a:pt x="52" y="4"/>
                      </a:lnTo>
                      <a:lnTo>
                        <a:pt x="52" y="2"/>
                      </a:lnTo>
                      <a:lnTo>
                        <a:pt x="52" y="2"/>
                      </a:lnTo>
                      <a:lnTo>
                        <a:pt x="52" y="2"/>
                      </a:lnTo>
                      <a:lnTo>
                        <a:pt x="50" y="2"/>
                      </a:lnTo>
                      <a:lnTo>
                        <a:pt x="50" y="2"/>
                      </a:lnTo>
                      <a:lnTo>
                        <a:pt x="50" y="0"/>
                      </a:lnTo>
                      <a:lnTo>
                        <a:pt x="50" y="0"/>
                      </a:lnTo>
                      <a:lnTo>
                        <a:pt x="48" y="0"/>
                      </a:lnTo>
                      <a:lnTo>
                        <a:pt x="48" y="0"/>
                      </a:lnTo>
                      <a:lnTo>
                        <a:pt x="46" y="0"/>
                      </a:lnTo>
                      <a:lnTo>
                        <a:pt x="46" y="0"/>
                      </a:lnTo>
                      <a:lnTo>
                        <a:pt x="46" y="0"/>
                      </a:lnTo>
                      <a:lnTo>
                        <a:pt x="46" y="0"/>
                      </a:lnTo>
                      <a:lnTo>
                        <a:pt x="44" y="0"/>
                      </a:lnTo>
                      <a:lnTo>
                        <a:pt x="44" y="0"/>
                      </a:lnTo>
                      <a:lnTo>
                        <a:pt x="44" y="0"/>
                      </a:lnTo>
                      <a:lnTo>
                        <a:pt x="44" y="0"/>
                      </a:lnTo>
                      <a:lnTo>
                        <a:pt x="42" y="0"/>
                      </a:lnTo>
                      <a:lnTo>
                        <a:pt x="42" y="0"/>
                      </a:lnTo>
                      <a:lnTo>
                        <a:pt x="42" y="0"/>
                      </a:lnTo>
                      <a:lnTo>
                        <a:pt x="40" y="0"/>
                      </a:lnTo>
                      <a:lnTo>
                        <a:pt x="40" y="0"/>
                      </a:lnTo>
                      <a:lnTo>
                        <a:pt x="40" y="0"/>
                      </a:lnTo>
                      <a:lnTo>
                        <a:pt x="40" y="2"/>
                      </a:lnTo>
                      <a:lnTo>
                        <a:pt x="40" y="2"/>
                      </a:lnTo>
                      <a:lnTo>
                        <a:pt x="38" y="2"/>
                      </a:lnTo>
                      <a:lnTo>
                        <a:pt x="38" y="2"/>
                      </a:lnTo>
                      <a:lnTo>
                        <a:pt x="38" y="2"/>
                      </a:lnTo>
                      <a:lnTo>
                        <a:pt x="37" y="2"/>
                      </a:lnTo>
                      <a:lnTo>
                        <a:pt x="37" y="2"/>
                      </a:lnTo>
                      <a:lnTo>
                        <a:pt x="35" y="2"/>
                      </a:lnTo>
                      <a:lnTo>
                        <a:pt x="35" y="2"/>
                      </a:lnTo>
                      <a:lnTo>
                        <a:pt x="35" y="4"/>
                      </a:lnTo>
                      <a:lnTo>
                        <a:pt x="35" y="4"/>
                      </a:lnTo>
                      <a:lnTo>
                        <a:pt x="35" y="2"/>
                      </a:lnTo>
                      <a:lnTo>
                        <a:pt x="35" y="2"/>
                      </a:lnTo>
                      <a:lnTo>
                        <a:pt x="33" y="2"/>
                      </a:lnTo>
                      <a:lnTo>
                        <a:pt x="33" y="2"/>
                      </a:lnTo>
                      <a:lnTo>
                        <a:pt x="33" y="2"/>
                      </a:lnTo>
                      <a:lnTo>
                        <a:pt x="33" y="2"/>
                      </a:lnTo>
                      <a:lnTo>
                        <a:pt x="31" y="2"/>
                      </a:lnTo>
                      <a:lnTo>
                        <a:pt x="31" y="2"/>
                      </a:lnTo>
                      <a:lnTo>
                        <a:pt x="31" y="2"/>
                      </a:lnTo>
                      <a:lnTo>
                        <a:pt x="29" y="2"/>
                      </a:lnTo>
                      <a:lnTo>
                        <a:pt x="29" y="2"/>
                      </a:lnTo>
                      <a:lnTo>
                        <a:pt x="29" y="2"/>
                      </a:lnTo>
                      <a:lnTo>
                        <a:pt x="29" y="4"/>
                      </a:lnTo>
                      <a:lnTo>
                        <a:pt x="29" y="4"/>
                      </a:lnTo>
                      <a:lnTo>
                        <a:pt x="27" y="4"/>
                      </a:lnTo>
                      <a:lnTo>
                        <a:pt x="27" y="6"/>
                      </a:lnTo>
                      <a:lnTo>
                        <a:pt x="27" y="6"/>
                      </a:lnTo>
                      <a:lnTo>
                        <a:pt x="27" y="6"/>
                      </a:lnTo>
                      <a:lnTo>
                        <a:pt x="27" y="6"/>
                      </a:lnTo>
                      <a:lnTo>
                        <a:pt x="25" y="6"/>
                      </a:lnTo>
                      <a:lnTo>
                        <a:pt x="25" y="8"/>
                      </a:lnTo>
                      <a:lnTo>
                        <a:pt x="25" y="8"/>
                      </a:lnTo>
                      <a:lnTo>
                        <a:pt x="25" y="8"/>
                      </a:lnTo>
                      <a:lnTo>
                        <a:pt x="23" y="8"/>
                      </a:lnTo>
                      <a:lnTo>
                        <a:pt x="23" y="8"/>
                      </a:lnTo>
                      <a:lnTo>
                        <a:pt x="23" y="8"/>
                      </a:lnTo>
                      <a:lnTo>
                        <a:pt x="23" y="10"/>
                      </a:lnTo>
                      <a:lnTo>
                        <a:pt x="23" y="10"/>
                      </a:lnTo>
                      <a:lnTo>
                        <a:pt x="23" y="10"/>
                      </a:lnTo>
                      <a:lnTo>
                        <a:pt x="23" y="11"/>
                      </a:lnTo>
                      <a:lnTo>
                        <a:pt x="21" y="11"/>
                      </a:lnTo>
                      <a:lnTo>
                        <a:pt x="21" y="11"/>
                      </a:lnTo>
                      <a:lnTo>
                        <a:pt x="21" y="10"/>
                      </a:lnTo>
                      <a:lnTo>
                        <a:pt x="21" y="10"/>
                      </a:lnTo>
                      <a:lnTo>
                        <a:pt x="21" y="10"/>
                      </a:lnTo>
                      <a:lnTo>
                        <a:pt x="21" y="10"/>
                      </a:lnTo>
                      <a:lnTo>
                        <a:pt x="21" y="8"/>
                      </a:lnTo>
                      <a:lnTo>
                        <a:pt x="19" y="8"/>
                      </a:lnTo>
                      <a:lnTo>
                        <a:pt x="19" y="8"/>
                      </a:lnTo>
                      <a:lnTo>
                        <a:pt x="19" y="8"/>
                      </a:lnTo>
                      <a:lnTo>
                        <a:pt x="21" y="8"/>
                      </a:lnTo>
                      <a:lnTo>
                        <a:pt x="21" y="6"/>
                      </a:lnTo>
                      <a:lnTo>
                        <a:pt x="21" y="6"/>
                      </a:lnTo>
                      <a:lnTo>
                        <a:pt x="21" y="6"/>
                      </a:lnTo>
                      <a:lnTo>
                        <a:pt x="21" y="6"/>
                      </a:lnTo>
                      <a:lnTo>
                        <a:pt x="21" y="4"/>
                      </a:lnTo>
                      <a:lnTo>
                        <a:pt x="19" y="4"/>
                      </a:lnTo>
                      <a:lnTo>
                        <a:pt x="19" y="6"/>
                      </a:lnTo>
                      <a:lnTo>
                        <a:pt x="19" y="6"/>
                      </a:lnTo>
                      <a:lnTo>
                        <a:pt x="19" y="6"/>
                      </a:lnTo>
                      <a:lnTo>
                        <a:pt x="19" y="8"/>
                      </a:lnTo>
                      <a:lnTo>
                        <a:pt x="19" y="8"/>
                      </a:lnTo>
                      <a:lnTo>
                        <a:pt x="19" y="8"/>
                      </a:lnTo>
                      <a:lnTo>
                        <a:pt x="17" y="8"/>
                      </a:lnTo>
                      <a:lnTo>
                        <a:pt x="17" y="8"/>
                      </a:lnTo>
                      <a:lnTo>
                        <a:pt x="17" y="8"/>
                      </a:lnTo>
                      <a:lnTo>
                        <a:pt x="17" y="8"/>
                      </a:lnTo>
                      <a:lnTo>
                        <a:pt x="16" y="8"/>
                      </a:lnTo>
                      <a:lnTo>
                        <a:pt x="16" y="8"/>
                      </a:lnTo>
                      <a:lnTo>
                        <a:pt x="16" y="8"/>
                      </a:lnTo>
                      <a:lnTo>
                        <a:pt x="16" y="8"/>
                      </a:lnTo>
                      <a:lnTo>
                        <a:pt x="16" y="8"/>
                      </a:lnTo>
                      <a:lnTo>
                        <a:pt x="14" y="8"/>
                      </a:lnTo>
                      <a:lnTo>
                        <a:pt x="14" y="8"/>
                      </a:lnTo>
                      <a:lnTo>
                        <a:pt x="14" y="8"/>
                      </a:lnTo>
                      <a:lnTo>
                        <a:pt x="14" y="8"/>
                      </a:lnTo>
                      <a:lnTo>
                        <a:pt x="14" y="10"/>
                      </a:lnTo>
                      <a:lnTo>
                        <a:pt x="12" y="10"/>
                      </a:lnTo>
                      <a:lnTo>
                        <a:pt x="12" y="10"/>
                      </a:lnTo>
                      <a:lnTo>
                        <a:pt x="12" y="10"/>
                      </a:lnTo>
                      <a:lnTo>
                        <a:pt x="12" y="11"/>
                      </a:lnTo>
                      <a:lnTo>
                        <a:pt x="12" y="11"/>
                      </a:lnTo>
                      <a:lnTo>
                        <a:pt x="12" y="11"/>
                      </a:lnTo>
                      <a:lnTo>
                        <a:pt x="12" y="13"/>
                      </a:lnTo>
                      <a:lnTo>
                        <a:pt x="12" y="13"/>
                      </a:lnTo>
                      <a:lnTo>
                        <a:pt x="10" y="13"/>
                      </a:lnTo>
                      <a:lnTo>
                        <a:pt x="10" y="15"/>
                      </a:lnTo>
                      <a:lnTo>
                        <a:pt x="10" y="15"/>
                      </a:lnTo>
                      <a:lnTo>
                        <a:pt x="10" y="15"/>
                      </a:lnTo>
                      <a:lnTo>
                        <a:pt x="8" y="15"/>
                      </a:lnTo>
                      <a:lnTo>
                        <a:pt x="8" y="15"/>
                      </a:lnTo>
                      <a:lnTo>
                        <a:pt x="10" y="15"/>
                      </a:lnTo>
                      <a:lnTo>
                        <a:pt x="10" y="15"/>
                      </a:lnTo>
                      <a:lnTo>
                        <a:pt x="10" y="15"/>
                      </a:lnTo>
                      <a:lnTo>
                        <a:pt x="12" y="15"/>
                      </a:lnTo>
                      <a:lnTo>
                        <a:pt x="12" y="15"/>
                      </a:lnTo>
                      <a:lnTo>
                        <a:pt x="12" y="15"/>
                      </a:lnTo>
                      <a:lnTo>
                        <a:pt x="12" y="15"/>
                      </a:lnTo>
                      <a:lnTo>
                        <a:pt x="12" y="13"/>
                      </a:lnTo>
                      <a:lnTo>
                        <a:pt x="14" y="13"/>
                      </a:lnTo>
                      <a:lnTo>
                        <a:pt x="14" y="13"/>
                      </a:lnTo>
                      <a:lnTo>
                        <a:pt x="14" y="13"/>
                      </a:lnTo>
                      <a:lnTo>
                        <a:pt x="14" y="11"/>
                      </a:lnTo>
                      <a:lnTo>
                        <a:pt x="14" y="11"/>
                      </a:lnTo>
                      <a:lnTo>
                        <a:pt x="16" y="11"/>
                      </a:lnTo>
                      <a:lnTo>
                        <a:pt x="16" y="11"/>
                      </a:lnTo>
                      <a:lnTo>
                        <a:pt x="17" y="11"/>
                      </a:lnTo>
                      <a:lnTo>
                        <a:pt x="17" y="11"/>
                      </a:lnTo>
                      <a:lnTo>
                        <a:pt x="17" y="11"/>
                      </a:lnTo>
                      <a:lnTo>
                        <a:pt x="19" y="11"/>
                      </a:lnTo>
                      <a:lnTo>
                        <a:pt x="19" y="11"/>
                      </a:lnTo>
                      <a:lnTo>
                        <a:pt x="19" y="11"/>
                      </a:lnTo>
                      <a:lnTo>
                        <a:pt x="19" y="10"/>
                      </a:lnTo>
                      <a:lnTo>
                        <a:pt x="19" y="10"/>
                      </a:lnTo>
                      <a:lnTo>
                        <a:pt x="19" y="11"/>
                      </a:lnTo>
                      <a:lnTo>
                        <a:pt x="19" y="11"/>
                      </a:lnTo>
                      <a:lnTo>
                        <a:pt x="19" y="13"/>
                      </a:lnTo>
                      <a:lnTo>
                        <a:pt x="19" y="13"/>
                      </a:lnTo>
                      <a:lnTo>
                        <a:pt x="19" y="13"/>
                      </a:lnTo>
                      <a:lnTo>
                        <a:pt x="19" y="15"/>
                      </a:lnTo>
                      <a:lnTo>
                        <a:pt x="19" y="15"/>
                      </a:lnTo>
                      <a:lnTo>
                        <a:pt x="19" y="15"/>
                      </a:lnTo>
                      <a:lnTo>
                        <a:pt x="19" y="15"/>
                      </a:lnTo>
                      <a:lnTo>
                        <a:pt x="17" y="15"/>
                      </a:lnTo>
                      <a:lnTo>
                        <a:pt x="17" y="17"/>
                      </a:lnTo>
                      <a:lnTo>
                        <a:pt x="17" y="17"/>
                      </a:lnTo>
                      <a:lnTo>
                        <a:pt x="17" y="17"/>
                      </a:lnTo>
                      <a:lnTo>
                        <a:pt x="17" y="17"/>
                      </a:lnTo>
                      <a:lnTo>
                        <a:pt x="17" y="19"/>
                      </a:lnTo>
                      <a:lnTo>
                        <a:pt x="17" y="19"/>
                      </a:lnTo>
                      <a:lnTo>
                        <a:pt x="16" y="19"/>
                      </a:lnTo>
                      <a:lnTo>
                        <a:pt x="16" y="21"/>
                      </a:lnTo>
                      <a:lnTo>
                        <a:pt x="16" y="21"/>
                      </a:lnTo>
                      <a:lnTo>
                        <a:pt x="16" y="23"/>
                      </a:lnTo>
                      <a:lnTo>
                        <a:pt x="16" y="23"/>
                      </a:lnTo>
                      <a:lnTo>
                        <a:pt x="16" y="23"/>
                      </a:lnTo>
                      <a:lnTo>
                        <a:pt x="14" y="23"/>
                      </a:lnTo>
                      <a:lnTo>
                        <a:pt x="14" y="25"/>
                      </a:lnTo>
                      <a:lnTo>
                        <a:pt x="14" y="25"/>
                      </a:lnTo>
                      <a:lnTo>
                        <a:pt x="14" y="25"/>
                      </a:lnTo>
                      <a:lnTo>
                        <a:pt x="14" y="25"/>
                      </a:lnTo>
                      <a:lnTo>
                        <a:pt x="14" y="25"/>
                      </a:lnTo>
                      <a:lnTo>
                        <a:pt x="14" y="27"/>
                      </a:lnTo>
                      <a:lnTo>
                        <a:pt x="12" y="27"/>
                      </a:lnTo>
                      <a:lnTo>
                        <a:pt x="12" y="27"/>
                      </a:lnTo>
                      <a:lnTo>
                        <a:pt x="12" y="27"/>
                      </a:lnTo>
                      <a:lnTo>
                        <a:pt x="12" y="29"/>
                      </a:lnTo>
                      <a:lnTo>
                        <a:pt x="12" y="29"/>
                      </a:lnTo>
                      <a:lnTo>
                        <a:pt x="10" y="29"/>
                      </a:lnTo>
                      <a:lnTo>
                        <a:pt x="10" y="29"/>
                      </a:lnTo>
                      <a:lnTo>
                        <a:pt x="10" y="29"/>
                      </a:lnTo>
                      <a:lnTo>
                        <a:pt x="10" y="31"/>
                      </a:lnTo>
                      <a:lnTo>
                        <a:pt x="8" y="31"/>
                      </a:lnTo>
                      <a:lnTo>
                        <a:pt x="8" y="31"/>
                      </a:lnTo>
                      <a:lnTo>
                        <a:pt x="8" y="31"/>
                      </a:lnTo>
                      <a:lnTo>
                        <a:pt x="8" y="33"/>
                      </a:lnTo>
                      <a:lnTo>
                        <a:pt x="8" y="33"/>
                      </a:lnTo>
                      <a:lnTo>
                        <a:pt x="8" y="33"/>
                      </a:lnTo>
                      <a:lnTo>
                        <a:pt x="8" y="33"/>
                      </a:lnTo>
                      <a:lnTo>
                        <a:pt x="8" y="34"/>
                      </a:lnTo>
                      <a:lnTo>
                        <a:pt x="8" y="34"/>
                      </a:lnTo>
                      <a:lnTo>
                        <a:pt x="8" y="36"/>
                      </a:lnTo>
                      <a:lnTo>
                        <a:pt x="8" y="36"/>
                      </a:lnTo>
                      <a:lnTo>
                        <a:pt x="8" y="38"/>
                      </a:lnTo>
                      <a:lnTo>
                        <a:pt x="8" y="38"/>
                      </a:lnTo>
                      <a:lnTo>
                        <a:pt x="8" y="40"/>
                      </a:lnTo>
                      <a:lnTo>
                        <a:pt x="6" y="40"/>
                      </a:lnTo>
                      <a:lnTo>
                        <a:pt x="6" y="40"/>
                      </a:lnTo>
                      <a:lnTo>
                        <a:pt x="6" y="40"/>
                      </a:lnTo>
                      <a:lnTo>
                        <a:pt x="6" y="40"/>
                      </a:lnTo>
                      <a:lnTo>
                        <a:pt x="6" y="40"/>
                      </a:lnTo>
                      <a:lnTo>
                        <a:pt x="6" y="42"/>
                      </a:lnTo>
                      <a:lnTo>
                        <a:pt x="4" y="42"/>
                      </a:lnTo>
                      <a:lnTo>
                        <a:pt x="4" y="42"/>
                      </a:lnTo>
                      <a:lnTo>
                        <a:pt x="4" y="44"/>
                      </a:lnTo>
                      <a:lnTo>
                        <a:pt x="4" y="44"/>
                      </a:lnTo>
                      <a:lnTo>
                        <a:pt x="4" y="44"/>
                      </a:lnTo>
                      <a:lnTo>
                        <a:pt x="4" y="46"/>
                      </a:lnTo>
                      <a:lnTo>
                        <a:pt x="4" y="46"/>
                      </a:lnTo>
                      <a:lnTo>
                        <a:pt x="4" y="46"/>
                      </a:lnTo>
                      <a:lnTo>
                        <a:pt x="4" y="48"/>
                      </a:lnTo>
                      <a:lnTo>
                        <a:pt x="4" y="48"/>
                      </a:lnTo>
                      <a:lnTo>
                        <a:pt x="4" y="48"/>
                      </a:lnTo>
                      <a:lnTo>
                        <a:pt x="4" y="48"/>
                      </a:lnTo>
                      <a:lnTo>
                        <a:pt x="4" y="50"/>
                      </a:lnTo>
                      <a:lnTo>
                        <a:pt x="4" y="50"/>
                      </a:lnTo>
                      <a:lnTo>
                        <a:pt x="2" y="50"/>
                      </a:lnTo>
                      <a:lnTo>
                        <a:pt x="2" y="52"/>
                      </a:lnTo>
                      <a:lnTo>
                        <a:pt x="2" y="52"/>
                      </a:lnTo>
                      <a:lnTo>
                        <a:pt x="2" y="52"/>
                      </a:lnTo>
                      <a:lnTo>
                        <a:pt x="2" y="52"/>
                      </a:lnTo>
                      <a:lnTo>
                        <a:pt x="2" y="54"/>
                      </a:lnTo>
                      <a:lnTo>
                        <a:pt x="2" y="54"/>
                      </a:lnTo>
                      <a:lnTo>
                        <a:pt x="2" y="54"/>
                      </a:lnTo>
                      <a:lnTo>
                        <a:pt x="2" y="54"/>
                      </a:lnTo>
                      <a:lnTo>
                        <a:pt x="2" y="56"/>
                      </a:lnTo>
                      <a:lnTo>
                        <a:pt x="2" y="56"/>
                      </a:lnTo>
                      <a:lnTo>
                        <a:pt x="0" y="56"/>
                      </a:lnTo>
                      <a:lnTo>
                        <a:pt x="0" y="56"/>
                      </a:lnTo>
                      <a:lnTo>
                        <a:pt x="0" y="57"/>
                      </a:lnTo>
                      <a:lnTo>
                        <a:pt x="0" y="57"/>
                      </a:lnTo>
                      <a:lnTo>
                        <a:pt x="0" y="59"/>
                      </a:lnTo>
                      <a:lnTo>
                        <a:pt x="0" y="59"/>
                      </a:lnTo>
                      <a:lnTo>
                        <a:pt x="2" y="59"/>
                      </a:lnTo>
                      <a:lnTo>
                        <a:pt x="2" y="61"/>
                      </a:lnTo>
                      <a:lnTo>
                        <a:pt x="2" y="61"/>
                      </a:lnTo>
                      <a:lnTo>
                        <a:pt x="0" y="61"/>
                      </a:lnTo>
                      <a:lnTo>
                        <a:pt x="0" y="63"/>
                      </a:lnTo>
                      <a:lnTo>
                        <a:pt x="2" y="63"/>
                      </a:lnTo>
                      <a:lnTo>
                        <a:pt x="2" y="63"/>
                      </a:lnTo>
                      <a:lnTo>
                        <a:pt x="2" y="63"/>
                      </a:lnTo>
                      <a:lnTo>
                        <a:pt x="2" y="63"/>
                      </a:lnTo>
                      <a:lnTo>
                        <a:pt x="2" y="65"/>
                      </a:lnTo>
                      <a:lnTo>
                        <a:pt x="2" y="65"/>
                      </a:lnTo>
                      <a:lnTo>
                        <a:pt x="2" y="65"/>
                      </a:lnTo>
                      <a:lnTo>
                        <a:pt x="2" y="67"/>
                      </a:lnTo>
                      <a:lnTo>
                        <a:pt x="4" y="67"/>
                      </a:lnTo>
                      <a:lnTo>
                        <a:pt x="4" y="67"/>
                      </a:lnTo>
                      <a:lnTo>
                        <a:pt x="2" y="67"/>
                      </a:lnTo>
                      <a:lnTo>
                        <a:pt x="2" y="69"/>
                      </a:lnTo>
                      <a:lnTo>
                        <a:pt x="2" y="69"/>
                      </a:lnTo>
                      <a:lnTo>
                        <a:pt x="2" y="69"/>
                      </a:lnTo>
                      <a:lnTo>
                        <a:pt x="2" y="71"/>
                      </a:lnTo>
                      <a:lnTo>
                        <a:pt x="2" y="71"/>
                      </a:lnTo>
                      <a:lnTo>
                        <a:pt x="2" y="73"/>
                      </a:lnTo>
                      <a:lnTo>
                        <a:pt x="2" y="73"/>
                      </a:lnTo>
                      <a:lnTo>
                        <a:pt x="2" y="73"/>
                      </a:lnTo>
                      <a:lnTo>
                        <a:pt x="2" y="73"/>
                      </a:lnTo>
                      <a:lnTo>
                        <a:pt x="2" y="73"/>
                      </a:lnTo>
                      <a:lnTo>
                        <a:pt x="2" y="75"/>
                      </a:lnTo>
                      <a:lnTo>
                        <a:pt x="2" y="75"/>
                      </a:lnTo>
                      <a:lnTo>
                        <a:pt x="2" y="77"/>
                      </a:lnTo>
                      <a:lnTo>
                        <a:pt x="2" y="77"/>
                      </a:lnTo>
                      <a:lnTo>
                        <a:pt x="2" y="79"/>
                      </a:lnTo>
                      <a:lnTo>
                        <a:pt x="2" y="79"/>
                      </a:lnTo>
                      <a:lnTo>
                        <a:pt x="2" y="79"/>
                      </a:lnTo>
                      <a:lnTo>
                        <a:pt x="2" y="80"/>
                      </a:lnTo>
                      <a:lnTo>
                        <a:pt x="4" y="80"/>
                      </a:lnTo>
                      <a:lnTo>
                        <a:pt x="4" y="80"/>
                      </a:lnTo>
                      <a:lnTo>
                        <a:pt x="4" y="80"/>
                      </a:lnTo>
                      <a:lnTo>
                        <a:pt x="4" y="80"/>
                      </a:lnTo>
                      <a:lnTo>
                        <a:pt x="6" y="80"/>
                      </a:lnTo>
                      <a:lnTo>
                        <a:pt x="6" y="82"/>
                      </a:lnTo>
                      <a:lnTo>
                        <a:pt x="6" y="82"/>
                      </a:lnTo>
                      <a:lnTo>
                        <a:pt x="6" y="84"/>
                      </a:lnTo>
                      <a:lnTo>
                        <a:pt x="6" y="84"/>
                      </a:lnTo>
                      <a:lnTo>
                        <a:pt x="6" y="84"/>
                      </a:lnTo>
                      <a:lnTo>
                        <a:pt x="6" y="86"/>
                      </a:lnTo>
                      <a:lnTo>
                        <a:pt x="6" y="86"/>
                      </a:lnTo>
                      <a:lnTo>
                        <a:pt x="6" y="86"/>
                      </a:lnTo>
                      <a:lnTo>
                        <a:pt x="6" y="88"/>
                      </a:lnTo>
                      <a:lnTo>
                        <a:pt x="8" y="88"/>
                      </a:lnTo>
                      <a:lnTo>
                        <a:pt x="8" y="88"/>
                      </a:lnTo>
                      <a:lnTo>
                        <a:pt x="8" y="88"/>
                      </a:lnTo>
                      <a:lnTo>
                        <a:pt x="8" y="88"/>
                      </a:lnTo>
                      <a:lnTo>
                        <a:pt x="8" y="88"/>
                      </a:lnTo>
                      <a:lnTo>
                        <a:pt x="10" y="88"/>
                      </a:lnTo>
                      <a:lnTo>
                        <a:pt x="10" y="90"/>
                      </a:lnTo>
                      <a:lnTo>
                        <a:pt x="10" y="90"/>
                      </a:lnTo>
                      <a:lnTo>
                        <a:pt x="12" y="90"/>
                      </a:lnTo>
                      <a:lnTo>
                        <a:pt x="12" y="90"/>
                      </a:lnTo>
                      <a:lnTo>
                        <a:pt x="12" y="90"/>
                      </a:lnTo>
                      <a:lnTo>
                        <a:pt x="14" y="90"/>
                      </a:lnTo>
                      <a:lnTo>
                        <a:pt x="14" y="90"/>
                      </a:lnTo>
                      <a:lnTo>
                        <a:pt x="14" y="9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7" name="Freeform 196">
                  <a:extLst>
                    <a:ext uri="{FF2B5EF4-FFF2-40B4-BE49-F238E27FC236}">
                      <a16:creationId xmlns:a16="http://schemas.microsoft.com/office/drawing/2014/main" id="{B93F3576-62BD-4CC4-9144-344DE21FE600}"/>
                    </a:ext>
                  </a:extLst>
                </p:cNvPr>
                <p:cNvSpPr>
                  <a:spLocks/>
                </p:cNvSpPr>
                <p:nvPr/>
              </p:nvSpPr>
              <p:spPr bwMode="auto">
                <a:xfrm>
                  <a:off x="12498528" y="3122614"/>
                  <a:ext cx="85725" cy="142875"/>
                </a:xfrm>
                <a:custGeom>
                  <a:avLst/>
                  <a:gdLst>
                    <a:gd name="T0" fmla="*/ 17 w 54"/>
                    <a:gd name="T1" fmla="*/ 88 h 90"/>
                    <a:gd name="T2" fmla="*/ 21 w 54"/>
                    <a:gd name="T3" fmla="*/ 86 h 90"/>
                    <a:gd name="T4" fmla="*/ 23 w 54"/>
                    <a:gd name="T5" fmla="*/ 80 h 90"/>
                    <a:gd name="T6" fmla="*/ 27 w 54"/>
                    <a:gd name="T7" fmla="*/ 79 h 90"/>
                    <a:gd name="T8" fmla="*/ 29 w 54"/>
                    <a:gd name="T9" fmla="*/ 73 h 90"/>
                    <a:gd name="T10" fmla="*/ 29 w 54"/>
                    <a:gd name="T11" fmla="*/ 67 h 90"/>
                    <a:gd name="T12" fmla="*/ 29 w 54"/>
                    <a:gd name="T13" fmla="*/ 61 h 90"/>
                    <a:gd name="T14" fmla="*/ 27 w 54"/>
                    <a:gd name="T15" fmla="*/ 57 h 90"/>
                    <a:gd name="T16" fmla="*/ 25 w 54"/>
                    <a:gd name="T17" fmla="*/ 54 h 90"/>
                    <a:gd name="T18" fmla="*/ 25 w 54"/>
                    <a:gd name="T19" fmla="*/ 48 h 90"/>
                    <a:gd name="T20" fmla="*/ 25 w 54"/>
                    <a:gd name="T21" fmla="*/ 42 h 90"/>
                    <a:gd name="T22" fmla="*/ 25 w 54"/>
                    <a:gd name="T23" fmla="*/ 38 h 90"/>
                    <a:gd name="T24" fmla="*/ 29 w 54"/>
                    <a:gd name="T25" fmla="*/ 34 h 90"/>
                    <a:gd name="T26" fmla="*/ 29 w 54"/>
                    <a:gd name="T27" fmla="*/ 29 h 90"/>
                    <a:gd name="T28" fmla="*/ 31 w 54"/>
                    <a:gd name="T29" fmla="*/ 27 h 90"/>
                    <a:gd name="T30" fmla="*/ 33 w 54"/>
                    <a:gd name="T31" fmla="*/ 23 h 90"/>
                    <a:gd name="T32" fmla="*/ 37 w 54"/>
                    <a:gd name="T33" fmla="*/ 21 h 90"/>
                    <a:gd name="T34" fmla="*/ 38 w 54"/>
                    <a:gd name="T35" fmla="*/ 17 h 90"/>
                    <a:gd name="T36" fmla="*/ 40 w 54"/>
                    <a:gd name="T37" fmla="*/ 19 h 90"/>
                    <a:gd name="T38" fmla="*/ 44 w 54"/>
                    <a:gd name="T39" fmla="*/ 19 h 90"/>
                    <a:gd name="T40" fmla="*/ 44 w 54"/>
                    <a:gd name="T41" fmla="*/ 15 h 90"/>
                    <a:gd name="T42" fmla="*/ 50 w 54"/>
                    <a:gd name="T43" fmla="*/ 13 h 90"/>
                    <a:gd name="T44" fmla="*/ 50 w 54"/>
                    <a:gd name="T45" fmla="*/ 11 h 90"/>
                    <a:gd name="T46" fmla="*/ 50 w 54"/>
                    <a:gd name="T47" fmla="*/ 8 h 90"/>
                    <a:gd name="T48" fmla="*/ 50 w 54"/>
                    <a:gd name="T49" fmla="*/ 6 h 90"/>
                    <a:gd name="T50" fmla="*/ 54 w 54"/>
                    <a:gd name="T51" fmla="*/ 4 h 90"/>
                    <a:gd name="T52" fmla="*/ 50 w 54"/>
                    <a:gd name="T53" fmla="*/ 2 h 90"/>
                    <a:gd name="T54" fmla="*/ 46 w 54"/>
                    <a:gd name="T55" fmla="*/ 0 h 90"/>
                    <a:gd name="T56" fmla="*/ 42 w 54"/>
                    <a:gd name="T57" fmla="*/ 0 h 90"/>
                    <a:gd name="T58" fmla="*/ 38 w 54"/>
                    <a:gd name="T59" fmla="*/ 2 h 90"/>
                    <a:gd name="T60" fmla="*/ 35 w 54"/>
                    <a:gd name="T61" fmla="*/ 2 h 90"/>
                    <a:gd name="T62" fmla="*/ 29 w 54"/>
                    <a:gd name="T63" fmla="*/ 2 h 90"/>
                    <a:gd name="T64" fmla="*/ 27 w 54"/>
                    <a:gd name="T65" fmla="*/ 6 h 90"/>
                    <a:gd name="T66" fmla="*/ 23 w 54"/>
                    <a:gd name="T67" fmla="*/ 8 h 90"/>
                    <a:gd name="T68" fmla="*/ 21 w 54"/>
                    <a:gd name="T69" fmla="*/ 10 h 90"/>
                    <a:gd name="T70" fmla="*/ 21 w 54"/>
                    <a:gd name="T71" fmla="*/ 6 h 90"/>
                    <a:gd name="T72" fmla="*/ 19 w 54"/>
                    <a:gd name="T73" fmla="*/ 6 h 90"/>
                    <a:gd name="T74" fmla="*/ 16 w 54"/>
                    <a:gd name="T75" fmla="*/ 8 h 90"/>
                    <a:gd name="T76" fmla="*/ 14 w 54"/>
                    <a:gd name="T77" fmla="*/ 8 h 90"/>
                    <a:gd name="T78" fmla="*/ 12 w 54"/>
                    <a:gd name="T79" fmla="*/ 13 h 90"/>
                    <a:gd name="T80" fmla="*/ 10 w 54"/>
                    <a:gd name="T81" fmla="*/ 15 h 90"/>
                    <a:gd name="T82" fmla="*/ 14 w 54"/>
                    <a:gd name="T83" fmla="*/ 13 h 90"/>
                    <a:gd name="T84" fmla="*/ 17 w 54"/>
                    <a:gd name="T85" fmla="*/ 11 h 90"/>
                    <a:gd name="T86" fmla="*/ 19 w 54"/>
                    <a:gd name="T87" fmla="*/ 11 h 90"/>
                    <a:gd name="T88" fmla="*/ 17 w 54"/>
                    <a:gd name="T89" fmla="*/ 15 h 90"/>
                    <a:gd name="T90" fmla="*/ 16 w 54"/>
                    <a:gd name="T91" fmla="*/ 21 h 90"/>
                    <a:gd name="T92" fmla="*/ 14 w 54"/>
                    <a:gd name="T93" fmla="*/ 25 h 90"/>
                    <a:gd name="T94" fmla="*/ 12 w 54"/>
                    <a:gd name="T95" fmla="*/ 29 h 90"/>
                    <a:gd name="T96" fmla="*/ 8 w 54"/>
                    <a:gd name="T97" fmla="*/ 33 h 90"/>
                    <a:gd name="T98" fmla="*/ 8 w 54"/>
                    <a:gd name="T99" fmla="*/ 38 h 90"/>
                    <a:gd name="T100" fmla="*/ 6 w 54"/>
                    <a:gd name="T101" fmla="*/ 42 h 90"/>
                    <a:gd name="T102" fmla="*/ 4 w 54"/>
                    <a:gd name="T103" fmla="*/ 46 h 90"/>
                    <a:gd name="T104" fmla="*/ 2 w 54"/>
                    <a:gd name="T105" fmla="*/ 52 h 90"/>
                    <a:gd name="T106" fmla="*/ 2 w 54"/>
                    <a:gd name="T107" fmla="*/ 56 h 90"/>
                    <a:gd name="T108" fmla="*/ 2 w 54"/>
                    <a:gd name="T109" fmla="*/ 59 h 90"/>
                    <a:gd name="T110" fmla="*/ 2 w 54"/>
                    <a:gd name="T111" fmla="*/ 63 h 90"/>
                    <a:gd name="T112" fmla="*/ 2 w 54"/>
                    <a:gd name="T113" fmla="*/ 69 h 90"/>
                    <a:gd name="T114" fmla="*/ 2 w 54"/>
                    <a:gd name="T115" fmla="*/ 73 h 90"/>
                    <a:gd name="T116" fmla="*/ 2 w 54"/>
                    <a:gd name="T117" fmla="*/ 79 h 90"/>
                    <a:gd name="T118" fmla="*/ 6 w 54"/>
                    <a:gd name="T119" fmla="*/ 82 h 90"/>
                    <a:gd name="T120" fmla="*/ 8 w 54"/>
                    <a:gd name="T121" fmla="*/ 88 h 90"/>
                    <a:gd name="T122" fmla="*/ 12 w 54"/>
                    <a:gd name="T1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90">
                      <a:moveTo>
                        <a:pt x="14" y="90"/>
                      </a:moveTo>
                      <a:lnTo>
                        <a:pt x="14" y="88"/>
                      </a:lnTo>
                      <a:lnTo>
                        <a:pt x="16" y="88"/>
                      </a:lnTo>
                      <a:lnTo>
                        <a:pt x="16" y="88"/>
                      </a:lnTo>
                      <a:lnTo>
                        <a:pt x="16" y="88"/>
                      </a:lnTo>
                      <a:lnTo>
                        <a:pt x="17" y="88"/>
                      </a:lnTo>
                      <a:lnTo>
                        <a:pt x="17" y="88"/>
                      </a:lnTo>
                      <a:lnTo>
                        <a:pt x="17" y="88"/>
                      </a:lnTo>
                      <a:lnTo>
                        <a:pt x="17" y="88"/>
                      </a:lnTo>
                      <a:lnTo>
                        <a:pt x="19" y="88"/>
                      </a:lnTo>
                      <a:lnTo>
                        <a:pt x="19" y="88"/>
                      </a:lnTo>
                      <a:lnTo>
                        <a:pt x="19" y="86"/>
                      </a:lnTo>
                      <a:lnTo>
                        <a:pt x="19" y="86"/>
                      </a:lnTo>
                      <a:lnTo>
                        <a:pt x="21" y="86"/>
                      </a:lnTo>
                      <a:lnTo>
                        <a:pt x="21" y="86"/>
                      </a:lnTo>
                      <a:lnTo>
                        <a:pt x="21" y="86"/>
                      </a:lnTo>
                      <a:lnTo>
                        <a:pt x="21" y="84"/>
                      </a:lnTo>
                      <a:lnTo>
                        <a:pt x="23" y="84"/>
                      </a:lnTo>
                      <a:lnTo>
                        <a:pt x="23" y="84"/>
                      </a:lnTo>
                      <a:lnTo>
                        <a:pt x="23" y="84"/>
                      </a:lnTo>
                      <a:lnTo>
                        <a:pt x="23" y="82"/>
                      </a:lnTo>
                      <a:lnTo>
                        <a:pt x="23" y="82"/>
                      </a:lnTo>
                      <a:lnTo>
                        <a:pt x="23" y="82"/>
                      </a:lnTo>
                      <a:lnTo>
                        <a:pt x="23" y="80"/>
                      </a:lnTo>
                      <a:lnTo>
                        <a:pt x="25" y="80"/>
                      </a:lnTo>
                      <a:lnTo>
                        <a:pt x="25" y="80"/>
                      </a:lnTo>
                      <a:lnTo>
                        <a:pt x="25" y="80"/>
                      </a:lnTo>
                      <a:lnTo>
                        <a:pt x="25" y="80"/>
                      </a:lnTo>
                      <a:lnTo>
                        <a:pt x="25" y="79"/>
                      </a:lnTo>
                      <a:lnTo>
                        <a:pt x="27" y="79"/>
                      </a:lnTo>
                      <a:lnTo>
                        <a:pt x="27" y="79"/>
                      </a:lnTo>
                      <a:lnTo>
                        <a:pt x="27" y="79"/>
                      </a:lnTo>
                      <a:lnTo>
                        <a:pt x="27" y="77"/>
                      </a:lnTo>
                      <a:lnTo>
                        <a:pt x="27" y="77"/>
                      </a:lnTo>
                      <a:lnTo>
                        <a:pt x="27" y="77"/>
                      </a:lnTo>
                      <a:lnTo>
                        <a:pt x="27" y="75"/>
                      </a:lnTo>
                      <a:lnTo>
                        <a:pt x="29" y="75"/>
                      </a:lnTo>
                      <a:lnTo>
                        <a:pt x="29" y="75"/>
                      </a:lnTo>
                      <a:lnTo>
                        <a:pt x="29" y="73"/>
                      </a:lnTo>
                      <a:lnTo>
                        <a:pt x="29" y="73"/>
                      </a:lnTo>
                      <a:lnTo>
                        <a:pt x="29" y="73"/>
                      </a:lnTo>
                      <a:lnTo>
                        <a:pt x="29" y="73"/>
                      </a:lnTo>
                      <a:lnTo>
                        <a:pt x="29" y="71"/>
                      </a:lnTo>
                      <a:lnTo>
                        <a:pt x="29" y="71"/>
                      </a:lnTo>
                      <a:lnTo>
                        <a:pt x="29" y="69"/>
                      </a:lnTo>
                      <a:lnTo>
                        <a:pt x="29" y="69"/>
                      </a:lnTo>
                      <a:lnTo>
                        <a:pt x="29" y="69"/>
                      </a:lnTo>
                      <a:lnTo>
                        <a:pt x="29" y="67"/>
                      </a:lnTo>
                      <a:lnTo>
                        <a:pt x="29" y="67"/>
                      </a:lnTo>
                      <a:lnTo>
                        <a:pt x="29" y="65"/>
                      </a:lnTo>
                      <a:lnTo>
                        <a:pt x="29" y="65"/>
                      </a:lnTo>
                      <a:lnTo>
                        <a:pt x="29" y="63"/>
                      </a:lnTo>
                      <a:lnTo>
                        <a:pt x="29" y="63"/>
                      </a:lnTo>
                      <a:lnTo>
                        <a:pt x="29" y="63"/>
                      </a:lnTo>
                      <a:lnTo>
                        <a:pt x="29" y="63"/>
                      </a:lnTo>
                      <a:lnTo>
                        <a:pt x="29" y="61"/>
                      </a:lnTo>
                      <a:lnTo>
                        <a:pt x="29" y="61"/>
                      </a:lnTo>
                      <a:lnTo>
                        <a:pt x="29" y="61"/>
                      </a:lnTo>
                      <a:lnTo>
                        <a:pt x="29" y="59"/>
                      </a:lnTo>
                      <a:lnTo>
                        <a:pt x="27" y="59"/>
                      </a:lnTo>
                      <a:lnTo>
                        <a:pt x="27" y="59"/>
                      </a:lnTo>
                      <a:lnTo>
                        <a:pt x="27" y="57"/>
                      </a:lnTo>
                      <a:lnTo>
                        <a:pt x="27" y="57"/>
                      </a:lnTo>
                      <a:lnTo>
                        <a:pt x="27" y="57"/>
                      </a:lnTo>
                      <a:lnTo>
                        <a:pt x="27" y="56"/>
                      </a:lnTo>
                      <a:lnTo>
                        <a:pt x="27" y="56"/>
                      </a:lnTo>
                      <a:lnTo>
                        <a:pt x="27" y="56"/>
                      </a:lnTo>
                      <a:lnTo>
                        <a:pt x="25" y="56"/>
                      </a:lnTo>
                      <a:lnTo>
                        <a:pt x="25" y="56"/>
                      </a:lnTo>
                      <a:lnTo>
                        <a:pt x="25" y="54"/>
                      </a:lnTo>
                      <a:lnTo>
                        <a:pt x="25" y="54"/>
                      </a:lnTo>
                      <a:lnTo>
                        <a:pt x="25" y="54"/>
                      </a:lnTo>
                      <a:lnTo>
                        <a:pt x="25" y="52"/>
                      </a:lnTo>
                      <a:lnTo>
                        <a:pt x="25" y="52"/>
                      </a:lnTo>
                      <a:lnTo>
                        <a:pt x="23" y="52"/>
                      </a:lnTo>
                      <a:lnTo>
                        <a:pt x="23" y="50"/>
                      </a:lnTo>
                      <a:lnTo>
                        <a:pt x="23" y="50"/>
                      </a:lnTo>
                      <a:lnTo>
                        <a:pt x="23" y="48"/>
                      </a:lnTo>
                      <a:lnTo>
                        <a:pt x="23" y="48"/>
                      </a:lnTo>
                      <a:lnTo>
                        <a:pt x="25" y="48"/>
                      </a:lnTo>
                      <a:lnTo>
                        <a:pt x="25" y="48"/>
                      </a:lnTo>
                      <a:lnTo>
                        <a:pt x="25" y="48"/>
                      </a:lnTo>
                      <a:lnTo>
                        <a:pt x="25" y="46"/>
                      </a:lnTo>
                      <a:lnTo>
                        <a:pt x="25" y="46"/>
                      </a:lnTo>
                      <a:lnTo>
                        <a:pt x="25" y="44"/>
                      </a:lnTo>
                      <a:lnTo>
                        <a:pt x="25" y="44"/>
                      </a:lnTo>
                      <a:lnTo>
                        <a:pt x="25" y="42"/>
                      </a:lnTo>
                      <a:lnTo>
                        <a:pt x="25" y="42"/>
                      </a:lnTo>
                      <a:lnTo>
                        <a:pt x="25" y="42"/>
                      </a:lnTo>
                      <a:lnTo>
                        <a:pt x="23" y="42"/>
                      </a:lnTo>
                      <a:lnTo>
                        <a:pt x="23" y="40"/>
                      </a:lnTo>
                      <a:lnTo>
                        <a:pt x="23" y="40"/>
                      </a:lnTo>
                      <a:lnTo>
                        <a:pt x="25" y="40"/>
                      </a:lnTo>
                      <a:lnTo>
                        <a:pt x="25" y="40"/>
                      </a:lnTo>
                      <a:lnTo>
                        <a:pt x="25" y="40"/>
                      </a:lnTo>
                      <a:lnTo>
                        <a:pt x="25" y="38"/>
                      </a:lnTo>
                      <a:lnTo>
                        <a:pt x="27" y="38"/>
                      </a:lnTo>
                      <a:lnTo>
                        <a:pt x="27" y="38"/>
                      </a:lnTo>
                      <a:lnTo>
                        <a:pt x="27" y="38"/>
                      </a:lnTo>
                      <a:lnTo>
                        <a:pt x="27" y="36"/>
                      </a:lnTo>
                      <a:lnTo>
                        <a:pt x="27" y="36"/>
                      </a:lnTo>
                      <a:lnTo>
                        <a:pt x="27" y="36"/>
                      </a:lnTo>
                      <a:lnTo>
                        <a:pt x="27" y="34"/>
                      </a:lnTo>
                      <a:lnTo>
                        <a:pt x="29" y="34"/>
                      </a:lnTo>
                      <a:lnTo>
                        <a:pt x="29" y="34"/>
                      </a:lnTo>
                      <a:lnTo>
                        <a:pt x="29" y="33"/>
                      </a:lnTo>
                      <a:lnTo>
                        <a:pt x="29" y="33"/>
                      </a:lnTo>
                      <a:lnTo>
                        <a:pt x="29" y="33"/>
                      </a:lnTo>
                      <a:lnTo>
                        <a:pt x="29" y="33"/>
                      </a:lnTo>
                      <a:lnTo>
                        <a:pt x="29" y="31"/>
                      </a:lnTo>
                      <a:lnTo>
                        <a:pt x="29" y="31"/>
                      </a:lnTo>
                      <a:lnTo>
                        <a:pt x="29" y="29"/>
                      </a:lnTo>
                      <a:lnTo>
                        <a:pt x="29" y="29"/>
                      </a:lnTo>
                      <a:lnTo>
                        <a:pt x="29" y="29"/>
                      </a:lnTo>
                      <a:lnTo>
                        <a:pt x="29" y="27"/>
                      </a:lnTo>
                      <a:lnTo>
                        <a:pt x="29" y="27"/>
                      </a:lnTo>
                      <a:lnTo>
                        <a:pt x="29" y="27"/>
                      </a:lnTo>
                      <a:lnTo>
                        <a:pt x="29" y="27"/>
                      </a:lnTo>
                      <a:lnTo>
                        <a:pt x="31" y="27"/>
                      </a:lnTo>
                      <a:lnTo>
                        <a:pt x="31" y="27"/>
                      </a:lnTo>
                      <a:lnTo>
                        <a:pt x="33" y="27"/>
                      </a:lnTo>
                      <a:lnTo>
                        <a:pt x="33" y="25"/>
                      </a:lnTo>
                      <a:lnTo>
                        <a:pt x="33" y="25"/>
                      </a:lnTo>
                      <a:lnTo>
                        <a:pt x="33" y="25"/>
                      </a:lnTo>
                      <a:lnTo>
                        <a:pt x="33" y="23"/>
                      </a:lnTo>
                      <a:lnTo>
                        <a:pt x="33" y="23"/>
                      </a:lnTo>
                      <a:lnTo>
                        <a:pt x="33" y="23"/>
                      </a:lnTo>
                      <a:lnTo>
                        <a:pt x="33" y="23"/>
                      </a:lnTo>
                      <a:lnTo>
                        <a:pt x="35" y="23"/>
                      </a:lnTo>
                      <a:lnTo>
                        <a:pt x="35" y="21"/>
                      </a:lnTo>
                      <a:lnTo>
                        <a:pt x="35" y="21"/>
                      </a:lnTo>
                      <a:lnTo>
                        <a:pt x="35" y="21"/>
                      </a:lnTo>
                      <a:lnTo>
                        <a:pt x="35" y="23"/>
                      </a:lnTo>
                      <a:lnTo>
                        <a:pt x="37" y="23"/>
                      </a:lnTo>
                      <a:lnTo>
                        <a:pt x="37" y="21"/>
                      </a:lnTo>
                      <a:lnTo>
                        <a:pt x="37" y="21"/>
                      </a:lnTo>
                      <a:lnTo>
                        <a:pt x="37" y="21"/>
                      </a:lnTo>
                      <a:lnTo>
                        <a:pt x="38" y="21"/>
                      </a:lnTo>
                      <a:lnTo>
                        <a:pt x="38" y="19"/>
                      </a:lnTo>
                      <a:lnTo>
                        <a:pt x="38" y="19"/>
                      </a:lnTo>
                      <a:lnTo>
                        <a:pt x="38" y="19"/>
                      </a:lnTo>
                      <a:lnTo>
                        <a:pt x="38" y="19"/>
                      </a:lnTo>
                      <a:lnTo>
                        <a:pt x="38" y="17"/>
                      </a:lnTo>
                      <a:lnTo>
                        <a:pt x="38" y="17"/>
                      </a:lnTo>
                      <a:lnTo>
                        <a:pt x="40" y="17"/>
                      </a:lnTo>
                      <a:lnTo>
                        <a:pt x="40" y="17"/>
                      </a:lnTo>
                      <a:lnTo>
                        <a:pt x="40" y="17"/>
                      </a:lnTo>
                      <a:lnTo>
                        <a:pt x="42" y="17"/>
                      </a:lnTo>
                      <a:lnTo>
                        <a:pt x="42" y="17"/>
                      </a:lnTo>
                      <a:lnTo>
                        <a:pt x="42" y="19"/>
                      </a:lnTo>
                      <a:lnTo>
                        <a:pt x="40" y="19"/>
                      </a:lnTo>
                      <a:lnTo>
                        <a:pt x="40" y="19"/>
                      </a:lnTo>
                      <a:lnTo>
                        <a:pt x="40" y="21"/>
                      </a:lnTo>
                      <a:lnTo>
                        <a:pt x="40" y="21"/>
                      </a:lnTo>
                      <a:lnTo>
                        <a:pt x="42" y="21"/>
                      </a:lnTo>
                      <a:lnTo>
                        <a:pt x="42" y="21"/>
                      </a:lnTo>
                      <a:lnTo>
                        <a:pt x="44" y="21"/>
                      </a:lnTo>
                      <a:lnTo>
                        <a:pt x="44" y="21"/>
                      </a:lnTo>
                      <a:lnTo>
                        <a:pt x="44" y="21"/>
                      </a:lnTo>
                      <a:lnTo>
                        <a:pt x="44" y="19"/>
                      </a:lnTo>
                      <a:lnTo>
                        <a:pt x="44" y="19"/>
                      </a:lnTo>
                      <a:lnTo>
                        <a:pt x="44" y="17"/>
                      </a:lnTo>
                      <a:lnTo>
                        <a:pt x="44" y="17"/>
                      </a:lnTo>
                      <a:lnTo>
                        <a:pt x="44" y="17"/>
                      </a:lnTo>
                      <a:lnTo>
                        <a:pt x="44" y="15"/>
                      </a:lnTo>
                      <a:lnTo>
                        <a:pt x="44" y="15"/>
                      </a:lnTo>
                      <a:lnTo>
                        <a:pt x="44" y="15"/>
                      </a:lnTo>
                      <a:lnTo>
                        <a:pt x="44" y="15"/>
                      </a:lnTo>
                      <a:lnTo>
                        <a:pt x="44" y="15"/>
                      </a:lnTo>
                      <a:lnTo>
                        <a:pt x="46" y="15"/>
                      </a:lnTo>
                      <a:lnTo>
                        <a:pt x="46" y="15"/>
                      </a:lnTo>
                      <a:lnTo>
                        <a:pt x="46" y="13"/>
                      </a:lnTo>
                      <a:lnTo>
                        <a:pt x="46" y="13"/>
                      </a:lnTo>
                      <a:lnTo>
                        <a:pt x="48" y="13"/>
                      </a:lnTo>
                      <a:lnTo>
                        <a:pt x="48" y="13"/>
                      </a:lnTo>
                      <a:lnTo>
                        <a:pt x="50" y="13"/>
                      </a:lnTo>
                      <a:lnTo>
                        <a:pt x="50" y="13"/>
                      </a:lnTo>
                      <a:lnTo>
                        <a:pt x="50" y="13"/>
                      </a:lnTo>
                      <a:lnTo>
                        <a:pt x="52" y="13"/>
                      </a:lnTo>
                      <a:lnTo>
                        <a:pt x="52" y="13"/>
                      </a:lnTo>
                      <a:lnTo>
                        <a:pt x="50" y="13"/>
                      </a:lnTo>
                      <a:lnTo>
                        <a:pt x="50" y="13"/>
                      </a:lnTo>
                      <a:lnTo>
                        <a:pt x="50" y="13"/>
                      </a:lnTo>
                      <a:lnTo>
                        <a:pt x="50" y="11"/>
                      </a:lnTo>
                      <a:lnTo>
                        <a:pt x="48" y="11"/>
                      </a:lnTo>
                      <a:lnTo>
                        <a:pt x="48" y="11"/>
                      </a:lnTo>
                      <a:lnTo>
                        <a:pt x="48" y="10"/>
                      </a:lnTo>
                      <a:lnTo>
                        <a:pt x="48" y="10"/>
                      </a:lnTo>
                      <a:lnTo>
                        <a:pt x="48" y="8"/>
                      </a:lnTo>
                      <a:lnTo>
                        <a:pt x="50" y="8"/>
                      </a:lnTo>
                      <a:lnTo>
                        <a:pt x="50" y="8"/>
                      </a:lnTo>
                      <a:lnTo>
                        <a:pt x="50" y="8"/>
                      </a:lnTo>
                      <a:lnTo>
                        <a:pt x="50" y="8"/>
                      </a:lnTo>
                      <a:lnTo>
                        <a:pt x="50" y="8"/>
                      </a:lnTo>
                      <a:lnTo>
                        <a:pt x="50" y="6"/>
                      </a:lnTo>
                      <a:lnTo>
                        <a:pt x="50" y="6"/>
                      </a:lnTo>
                      <a:lnTo>
                        <a:pt x="50" y="6"/>
                      </a:lnTo>
                      <a:lnTo>
                        <a:pt x="50" y="6"/>
                      </a:lnTo>
                      <a:lnTo>
                        <a:pt x="50" y="6"/>
                      </a:lnTo>
                      <a:lnTo>
                        <a:pt x="50" y="6"/>
                      </a:lnTo>
                      <a:lnTo>
                        <a:pt x="52" y="6"/>
                      </a:lnTo>
                      <a:lnTo>
                        <a:pt x="52" y="6"/>
                      </a:lnTo>
                      <a:lnTo>
                        <a:pt x="52" y="6"/>
                      </a:lnTo>
                      <a:lnTo>
                        <a:pt x="52" y="6"/>
                      </a:lnTo>
                      <a:lnTo>
                        <a:pt x="54" y="6"/>
                      </a:lnTo>
                      <a:lnTo>
                        <a:pt x="54" y="6"/>
                      </a:lnTo>
                      <a:lnTo>
                        <a:pt x="54" y="6"/>
                      </a:lnTo>
                      <a:lnTo>
                        <a:pt x="54" y="4"/>
                      </a:lnTo>
                      <a:lnTo>
                        <a:pt x="54" y="4"/>
                      </a:lnTo>
                      <a:lnTo>
                        <a:pt x="52" y="4"/>
                      </a:lnTo>
                      <a:lnTo>
                        <a:pt x="52" y="4"/>
                      </a:lnTo>
                      <a:lnTo>
                        <a:pt x="52" y="4"/>
                      </a:lnTo>
                      <a:lnTo>
                        <a:pt x="52" y="2"/>
                      </a:lnTo>
                      <a:lnTo>
                        <a:pt x="52" y="2"/>
                      </a:lnTo>
                      <a:lnTo>
                        <a:pt x="52" y="2"/>
                      </a:lnTo>
                      <a:lnTo>
                        <a:pt x="50" y="2"/>
                      </a:lnTo>
                      <a:lnTo>
                        <a:pt x="50" y="2"/>
                      </a:lnTo>
                      <a:lnTo>
                        <a:pt x="50" y="0"/>
                      </a:lnTo>
                      <a:lnTo>
                        <a:pt x="50" y="0"/>
                      </a:lnTo>
                      <a:lnTo>
                        <a:pt x="48" y="0"/>
                      </a:lnTo>
                      <a:lnTo>
                        <a:pt x="48" y="0"/>
                      </a:lnTo>
                      <a:lnTo>
                        <a:pt x="46" y="0"/>
                      </a:lnTo>
                      <a:lnTo>
                        <a:pt x="46" y="0"/>
                      </a:lnTo>
                      <a:lnTo>
                        <a:pt x="46" y="0"/>
                      </a:lnTo>
                      <a:lnTo>
                        <a:pt x="46" y="0"/>
                      </a:lnTo>
                      <a:lnTo>
                        <a:pt x="44" y="0"/>
                      </a:lnTo>
                      <a:lnTo>
                        <a:pt x="44" y="0"/>
                      </a:lnTo>
                      <a:lnTo>
                        <a:pt x="44" y="0"/>
                      </a:lnTo>
                      <a:lnTo>
                        <a:pt x="44" y="0"/>
                      </a:lnTo>
                      <a:lnTo>
                        <a:pt x="42" y="0"/>
                      </a:lnTo>
                      <a:lnTo>
                        <a:pt x="42" y="0"/>
                      </a:lnTo>
                      <a:lnTo>
                        <a:pt x="42" y="0"/>
                      </a:lnTo>
                      <a:lnTo>
                        <a:pt x="40" y="0"/>
                      </a:lnTo>
                      <a:lnTo>
                        <a:pt x="40" y="0"/>
                      </a:lnTo>
                      <a:lnTo>
                        <a:pt x="40" y="0"/>
                      </a:lnTo>
                      <a:lnTo>
                        <a:pt x="40" y="2"/>
                      </a:lnTo>
                      <a:lnTo>
                        <a:pt x="40" y="2"/>
                      </a:lnTo>
                      <a:lnTo>
                        <a:pt x="38" y="2"/>
                      </a:lnTo>
                      <a:lnTo>
                        <a:pt x="38" y="2"/>
                      </a:lnTo>
                      <a:lnTo>
                        <a:pt x="38" y="2"/>
                      </a:lnTo>
                      <a:lnTo>
                        <a:pt x="37" y="2"/>
                      </a:lnTo>
                      <a:lnTo>
                        <a:pt x="37" y="2"/>
                      </a:lnTo>
                      <a:lnTo>
                        <a:pt x="35" y="2"/>
                      </a:lnTo>
                      <a:lnTo>
                        <a:pt x="35" y="2"/>
                      </a:lnTo>
                      <a:lnTo>
                        <a:pt x="35" y="4"/>
                      </a:lnTo>
                      <a:lnTo>
                        <a:pt x="35" y="4"/>
                      </a:lnTo>
                      <a:lnTo>
                        <a:pt x="35" y="2"/>
                      </a:lnTo>
                      <a:lnTo>
                        <a:pt x="35" y="2"/>
                      </a:lnTo>
                      <a:lnTo>
                        <a:pt x="33" y="2"/>
                      </a:lnTo>
                      <a:lnTo>
                        <a:pt x="33" y="2"/>
                      </a:lnTo>
                      <a:lnTo>
                        <a:pt x="33" y="2"/>
                      </a:lnTo>
                      <a:lnTo>
                        <a:pt x="33" y="2"/>
                      </a:lnTo>
                      <a:lnTo>
                        <a:pt x="31" y="2"/>
                      </a:lnTo>
                      <a:lnTo>
                        <a:pt x="31" y="2"/>
                      </a:lnTo>
                      <a:lnTo>
                        <a:pt x="31" y="2"/>
                      </a:lnTo>
                      <a:lnTo>
                        <a:pt x="29" y="2"/>
                      </a:lnTo>
                      <a:lnTo>
                        <a:pt x="29" y="2"/>
                      </a:lnTo>
                      <a:lnTo>
                        <a:pt x="29" y="2"/>
                      </a:lnTo>
                      <a:lnTo>
                        <a:pt x="29" y="4"/>
                      </a:lnTo>
                      <a:lnTo>
                        <a:pt x="29" y="4"/>
                      </a:lnTo>
                      <a:lnTo>
                        <a:pt x="27" y="4"/>
                      </a:lnTo>
                      <a:lnTo>
                        <a:pt x="27" y="6"/>
                      </a:lnTo>
                      <a:lnTo>
                        <a:pt x="27" y="6"/>
                      </a:lnTo>
                      <a:lnTo>
                        <a:pt x="27" y="6"/>
                      </a:lnTo>
                      <a:lnTo>
                        <a:pt x="27" y="6"/>
                      </a:lnTo>
                      <a:lnTo>
                        <a:pt x="25" y="6"/>
                      </a:lnTo>
                      <a:lnTo>
                        <a:pt x="25" y="8"/>
                      </a:lnTo>
                      <a:lnTo>
                        <a:pt x="25" y="8"/>
                      </a:lnTo>
                      <a:lnTo>
                        <a:pt x="25" y="8"/>
                      </a:lnTo>
                      <a:lnTo>
                        <a:pt x="23" y="8"/>
                      </a:lnTo>
                      <a:lnTo>
                        <a:pt x="23" y="8"/>
                      </a:lnTo>
                      <a:lnTo>
                        <a:pt x="23" y="8"/>
                      </a:lnTo>
                      <a:lnTo>
                        <a:pt x="23" y="10"/>
                      </a:lnTo>
                      <a:lnTo>
                        <a:pt x="23" y="10"/>
                      </a:lnTo>
                      <a:lnTo>
                        <a:pt x="23" y="10"/>
                      </a:lnTo>
                      <a:lnTo>
                        <a:pt x="23" y="11"/>
                      </a:lnTo>
                      <a:lnTo>
                        <a:pt x="21" y="11"/>
                      </a:lnTo>
                      <a:lnTo>
                        <a:pt x="21" y="11"/>
                      </a:lnTo>
                      <a:lnTo>
                        <a:pt x="21" y="10"/>
                      </a:lnTo>
                      <a:lnTo>
                        <a:pt x="21" y="10"/>
                      </a:lnTo>
                      <a:lnTo>
                        <a:pt x="21" y="10"/>
                      </a:lnTo>
                      <a:lnTo>
                        <a:pt x="21" y="10"/>
                      </a:lnTo>
                      <a:lnTo>
                        <a:pt x="21" y="8"/>
                      </a:lnTo>
                      <a:lnTo>
                        <a:pt x="19" y="8"/>
                      </a:lnTo>
                      <a:lnTo>
                        <a:pt x="19" y="8"/>
                      </a:lnTo>
                      <a:lnTo>
                        <a:pt x="19" y="8"/>
                      </a:lnTo>
                      <a:lnTo>
                        <a:pt x="21" y="8"/>
                      </a:lnTo>
                      <a:lnTo>
                        <a:pt x="21" y="6"/>
                      </a:lnTo>
                      <a:lnTo>
                        <a:pt x="21" y="6"/>
                      </a:lnTo>
                      <a:lnTo>
                        <a:pt x="21" y="6"/>
                      </a:lnTo>
                      <a:lnTo>
                        <a:pt x="21" y="6"/>
                      </a:lnTo>
                      <a:lnTo>
                        <a:pt x="21" y="4"/>
                      </a:lnTo>
                      <a:lnTo>
                        <a:pt x="19" y="4"/>
                      </a:lnTo>
                      <a:lnTo>
                        <a:pt x="19" y="6"/>
                      </a:lnTo>
                      <a:lnTo>
                        <a:pt x="19" y="6"/>
                      </a:lnTo>
                      <a:lnTo>
                        <a:pt x="19" y="6"/>
                      </a:lnTo>
                      <a:lnTo>
                        <a:pt x="19" y="8"/>
                      </a:lnTo>
                      <a:lnTo>
                        <a:pt x="19" y="8"/>
                      </a:lnTo>
                      <a:lnTo>
                        <a:pt x="19" y="8"/>
                      </a:lnTo>
                      <a:lnTo>
                        <a:pt x="17" y="8"/>
                      </a:lnTo>
                      <a:lnTo>
                        <a:pt x="17" y="8"/>
                      </a:lnTo>
                      <a:lnTo>
                        <a:pt x="17" y="8"/>
                      </a:lnTo>
                      <a:lnTo>
                        <a:pt x="17" y="8"/>
                      </a:lnTo>
                      <a:lnTo>
                        <a:pt x="16" y="8"/>
                      </a:lnTo>
                      <a:lnTo>
                        <a:pt x="16" y="8"/>
                      </a:lnTo>
                      <a:lnTo>
                        <a:pt x="16" y="8"/>
                      </a:lnTo>
                      <a:lnTo>
                        <a:pt x="16" y="8"/>
                      </a:lnTo>
                      <a:lnTo>
                        <a:pt x="16" y="8"/>
                      </a:lnTo>
                      <a:lnTo>
                        <a:pt x="14" y="8"/>
                      </a:lnTo>
                      <a:lnTo>
                        <a:pt x="14" y="8"/>
                      </a:lnTo>
                      <a:lnTo>
                        <a:pt x="14" y="8"/>
                      </a:lnTo>
                      <a:lnTo>
                        <a:pt x="14" y="8"/>
                      </a:lnTo>
                      <a:lnTo>
                        <a:pt x="14" y="10"/>
                      </a:lnTo>
                      <a:lnTo>
                        <a:pt x="12" y="10"/>
                      </a:lnTo>
                      <a:lnTo>
                        <a:pt x="12" y="10"/>
                      </a:lnTo>
                      <a:lnTo>
                        <a:pt x="12" y="10"/>
                      </a:lnTo>
                      <a:lnTo>
                        <a:pt x="12" y="11"/>
                      </a:lnTo>
                      <a:lnTo>
                        <a:pt x="12" y="11"/>
                      </a:lnTo>
                      <a:lnTo>
                        <a:pt x="12" y="11"/>
                      </a:lnTo>
                      <a:lnTo>
                        <a:pt x="12" y="13"/>
                      </a:lnTo>
                      <a:lnTo>
                        <a:pt x="12" y="13"/>
                      </a:lnTo>
                      <a:lnTo>
                        <a:pt x="10" y="13"/>
                      </a:lnTo>
                      <a:lnTo>
                        <a:pt x="10" y="15"/>
                      </a:lnTo>
                      <a:lnTo>
                        <a:pt x="10" y="15"/>
                      </a:lnTo>
                      <a:lnTo>
                        <a:pt x="10" y="15"/>
                      </a:lnTo>
                      <a:lnTo>
                        <a:pt x="8" y="15"/>
                      </a:lnTo>
                      <a:lnTo>
                        <a:pt x="8" y="15"/>
                      </a:lnTo>
                      <a:lnTo>
                        <a:pt x="10" y="15"/>
                      </a:lnTo>
                      <a:lnTo>
                        <a:pt x="10" y="15"/>
                      </a:lnTo>
                      <a:lnTo>
                        <a:pt x="10" y="15"/>
                      </a:lnTo>
                      <a:lnTo>
                        <a:pt x="12" y="15"/>
                      </a:lnTo>
                      <a:lnTo>
                        <a:pt x="12" y="15"/>
                      </a:lnTo>
                      <a:lnTo>
                        <a:pt x="12" y="15"/>
                      </a:lnTo>
                      <a:lnTo>
                        <a:pt x="12" y="15"/>
                      </a:lnTo>
                      <a:lnTo>
                        <a:pt x="12" y="13"/>
                      </a:lnTo>
                      <a:lnTo>
                        <a:pt x="14" y="13"/>
                      </a:lnTo>
                      <a:lnTo>
                        <a:pt x="14" y="13"/>
                      </a:lnTo>
                      <a:lnTo>
                        <a:pt x="14" y="13"/>
                      </a:lnTo>
                      <a:lnTo>
                        <a:pt x="14" y="11"/>
                      </a:lnTo>
                      <a:lnTo>
                        <a:pt x="14" y="11"/>
                      </a:lnTo>
                      <a:lnTo>
                        <a:pt x="16" y="11"/>
                      </a:lnTo>
                      <a:lnTo>
                        <a:pt x="16" y="11"/>
                      </a:lnTo>
                      <a:lnTo>
                        <a:pt x="17" y="11"/>
                      </a:lnTo>
                      <a:lnTo>
                        <a:pt x="17" y="11"/>
                      </a:lnTo>
                      <a:lnTo>
                        <a:pt x="17" y="11"/>
                      </a:lnTo>
                      <a:lnTo>
                        <a:pt x="19" y="11"/>
                      </a:lnTo>
                      <a:lnTo>
                        <a:pt x="19" y="11"/>
                      </a:lnTo>
                      <a:lnTo>
                        <a:pt x="19" y="11"/>
                      </a:lnTo>
                      <a:lnTo>
                        <a:pt x="19" y="10"/>
                      </a:lnTo>
                      <a:lnTo>
                        <a:pt x="19" y="10"/>
                      </a:lnTo>
                      <a:lnTo>
                        <a:pt x="19" y="11"/>
                      </a:lnTo>
                      <a:lnTo>
                        <a:pt x="19" y="11"/>
                      </a:lnTo>
                      <a:lnTo>
                        <a:pt x="19" y="13"/>
                      </a:lnTo>
                      <a:lnTo>
                        <a:pt x="19" y="13"/>
                      </a:lnTo>
                      <a:lnTo>
                        <a:pt x="19" y="13"/>
                      </a:lnTo>
                      <a:lnTo>
                        <a:pt x="19" y="15"/>
                      </a:lnTo>
                      <a:lnTo>
                        <a:pt x="19" y="15"/>
                      </a:lnTo>
                      <a:lnTo>
                        <a:pt x="19" y="15"/>
                      </a:lnTo>
                      <a:lnTo>
                        <a:pt x="19" y="15"/>
                      </a:lnTo>
                      <a:lnTo>
                        <a:pt x="17" y="15"/>
                      </a:lnTo>
                      <a:lnTo>
                        <a:pt x="17" y="17"/>
                      </a:lnTo>
                      <a:lnTo>
                        <a:pt x="17" y="17"/>
                      </a:lnTo>
                      <a:lnTo>
                        <a:pt x="17" y="17"/>
                      </a:lnTo>
                      <a:lnTo>
                        <a:pt x="17" y="17"/>
                      </a:lnTo>
                      <a:lnTo>
                        <a:pt x="17" y="19"/>
                      </a:lnTo>
                      <a:lnTo>
                        <a:pt x="17" y="19"/>
                      </a:lnTo>
                      <a:lnTo>
                        <a:pt x="16" y="19"/>
                      </a:lnTo>
                      <a:lnTo>
                        <a:pt x="16" y="21"/>
                      </a:lnTo>
                      <a:lnTo>
                        <a:pt x="16" y="21"/>
                      </a:lnTo>
                      <a:lnTo>
                        <a:pt x="16" y="23"/>
                      </a:lnTo>
                      <a:lnTo>
                        <a:pt x="16" y="23"/>
                      </a:lnTo>
                      <a:lnTo>
                        <a:pt x="16" y="23"/>
                      </a:lnTo>
                      <a:lnTo>
                        <a:pt x="14" y="23"/>
                      </a:lnTo>
                      <a:lnTo>
                        <a:pt x="14" y="25"/>
                      </a:lnTo>
                      <a:lnTo>
                        <a:pt x="14" y="25"/>
                      </a:lnTo>
                      <a:lnTo>
                        <a:pt x="14" y="25"/>
                      </a:lnTo>
                      <a:lnTo>
                        <a:pt x="14" y="25"/>
                      </a:lnTo>
                      <a:lnTo>
                        <a:pt x="14" y="25"/>
                      </a:lnTo>
                      <a:lnTo>
                        <a:pt x="14" y="27"/>
                      </a:lnTo>
                      <a:lnTo>
                        <a:pt x="12" y="27"/>
                      </a:lnTo>
                      <a:lnTo>
                        <a:pt x="12" y="27"/>
                      </a:lnTo>
                      <a:lnTo>
                        <a:pt x="12" y="27"/>
                      </a:lnTo>
                      <a:lnTo>
                        <a:pt x="12" y="29"/>
                      </a:lnTo>
                      <a:lnTo>
                        <a:pt x="12" y="29"/>
                      </a:lnTo>
                      <a:lnTo>
                        <a:pt x="10" y="29"/>
                      </a:lnTo>
                      <a:lnTo>
                        <a:pt x="10" y="29"/>
                      </a:lnTo>
                      <a:lnTo>
                        <a:pt x="10" y="29"/>
                      </a:lnTo>
                      <a:lnTo>
                        <a:pt x="10" y="31"/>
                      </a:lnTo>
                      <a:lnTo>
                        <a:pt x="8" y="31"/>
                      </a:lnTo>
                      <a:lnTo>
                        <a:pt x="8" y="31"/>
                      </a:lnTo>
                      <a:lnTo>
                        <a:pt x="8" y="31"/>
                      </a:lnTo>
                      <a:lnTo>
                        <a:pt x="8" y="33"/>
                      </a:lnTo>
                      <a:lnTo>
                        <a:pt x="8" y="33"/>
                      </a:lnTo>
                      <a:lnTo>
                        <a:pt x="8" y="33"/>
                      </a:lnTo>
                      <a:lnTo>
                        <a:pt x="8" y="33"/>
                      </a:lnTo>
                      <a:lnTo>
                        <a:pt x="8" y="34"/>
                      </a:lnTo>
                      <a:lnTo>
                        <a:pt x="8" y="34"/>
                      </a:lnTo>
                      <a:lnTo>
                        <a:pt x="8" y="36"/>
                      </a:lnTo>
                      <a:lnTo>
                        <a:pt x="8" y="36"/>
                      </a:lnTo>
                      <a:lnTo>
                        <a:pt x="8" y="38"/>
                      </a:lnTo>
                      <a:lnTo>
                        <a:pt x="8" y="38"/>
                      </a:lnTo>
                      <a:lnTo>
                        <a:pt x="8" y="40"/>
                      </a:lnTo>
                      <a:lnTo>
                        <a:pt x="6" y="40"/>
                      </a:lnTo>
                      <a:lnTo>
                        <a:pt x="6" y="40"/>
                      </a:lnTo>
                      <a:lnTo>
                        <a:pt x="6" y="40"/>
                      </a:lnTo>
                      <a:lnTo>
                        <a:pt x="6" y="40"/>
                      </a:lnTo>
                      <a:lnTo>
                        <a:pt x="6" y="40"/>
                      </a:lnTo>
                      <a:lnTo>
                        <a:pt x="6" y="42"/>
                      </a:lnTo>
                      <a:lnTo>
                        <a:pt x="4" y="42"/>
                      </a:lnTo>
                      <a:lnTo>
                        <a:pt x="4" y="42"/>
                      </a:lnTo>
                      <a:lnTo>
                        <a:pt x="4" y="44"/>
                      </a:lnTo>
                      <a:lnTo>
                        <a:pt x="4" y="44"/>
                      </a:lnTo>
                      <a:lnTo>
                        <a:pt x="4" y="44"/>
                      </a:lnTo>
                      <a:lnTo>
                        <a:pt x="4" y="46"/>
                      </a:lnTo>
                      <a:lnTo>
                        <a:pt x="4" y="46"/>
                      </a:lnTo>
                      <a:lnTo>
                        <a:pt x="4" y="46"/>
                      </a:lnTo>
                      <a:lnTo>
                        <a:pt x="4" y="48"/>
                      </a:lnTo>
                      <a:lnTo>
                        <a:pt x="4" y="48"/>
                      </a:lnTo>
                      <a:lnTo>
                        <a:pt x="4" y="48"/>
                      </a:lnTo>
                      <a:lnTo>
                        <a:pt x="4" y="48"/>
                      </a:lnTo>
                      <a:lnTo>
                        <a:pt x="4" y="50"/>
                      </a:lnTo>
                      <a:lnTo>
                        <a:pt x="4" y="50"/>
                      </a:lnTo>
                      <a:lnTo>
                        <a:pt x="2" y="50"/>
                      </a:lnTo>
                      <a:lnTo>
                        <a:pt x="2" y="52"/>
                      </a:lnTo>
                      <a:lnTo>
                        <a:pt x="2" y="52"/>
                      </a:lnTo>
                      <a:lnTo>
                        <a:pt x="2" y="52"/>
                      </a:lnTo>
                      <a:lnTo>
                        <a:pt x="2" y="52"/>
                      </a:lnTo>
                      <a:lnTo>
                        <a:pt x="2" y="54"/>
                      </a:lnTo>
                      <a:lnTo>
                        <a:pt x="2" y="54"/>
                      </a:lnTo>
                      <a:lnTo>
                        <a:pt x="2" y="54"/>
                      </a:lnTo>
                      <a:lnTo>
                        <a:pt x="2" y="54"/>
                      </a:lnTo>
                      <a:lnTo>
                        <a:pt x="2" y="56"/>
                      </a:lnTo>
                      <a:lnTo>
                        <a:pt x="2" y="56"/>
                      </a:lnTo>
                      <a:lnTo>
                        <a:pt x="0" y="56"/>
                      </a:lnTo>
                      <a:lnTo>
                        <a:pt x="0" y="56"/>
                      </a:lnTo>
                      <a:lnTo>
                        <a:pt x="0" y="57"/>
                      </a:lnTo>
                      <a:lnTo>
                        <a:pt x="0" y="57"/>
                      </a:lnTo>
                      <a:lnTo>
                        <a:pt x="0" y="59"/>
                      </a:lnTo>
                      <a:lnTo>
                        <a:pt x="0" y="59"/>
                      </a:lnTo>
                      <a:lnTo>
                        <a:pt x="2" y="59"/>
                      </a:lnTo>
                      <a:lnTo>
                        <a:pt x="2" y="61"/>
                      </a:lnTo>
                      <a:lnTo>
                        <a:pt x="2" y="61"/>
                      </a:lnTo>
                      <a:lnTo>
                        <a:pt x="0" y="61"/>
                      </a:lnTo>
                      <a:lnTo>
                        <a:pt x="0" y="63"/>
                      </a:lnTo>
                      <a:lnTo>
                        <a:pt x="2" y="63"/>
                      </a:lnTo>
                      <a:lnTo>
                        <a:pt x="2" y="63"/>
                      </a:lnTo>
                      <a:lnTo>
                        <a:pt x="2" y="63"/>
                      </a:lnTo>
                      <a:lnTo>
                        <a:pt x="2" y="63"/>
                      </a:lnTo>
                      <a:lnTo>
                        <a:pt x="2" y="65"/>
                      </a:lnTo>
                      <a:lnTo>
                        <a:pt x="2" y="65"/>
                      </a:lnTo>
                      <a:lnTo>
                        <a:pt x="2" y="65"/>
                      </a:lnTo>
                      <a:lnTo>
                        <a:pt x="2" y="67"/>
                      </a:lnTo>
                      <a:lnTo>
                        <a:pt x="4" y="67"/>
                      </a:lnTo>
                      <a:lnTo>
                        <a:pt x="4" y="67"/>
                      </a:lnTo>
                      <a:lnTo>
                        <a:pt x="2" y="67"/>
                      </a:lnTo>
                      <a:lnTo>
                        <a:pt x="2" y="69"/>
                      </a:lnTo>
                      <a:lnTo>
                        <a:pt x="2" y="69"/>
                      </a:lnTo>
                      <a:lnTo>
                        <a:pt x="2" y="69"/>
                      </a:lnTo>
                      <a:lnTo>
                        <a:pt x="2" y="71"/>
                      </a:lnTo>
                      <a:lnTo>
                        <a:pt x="2" y="71"/>
                      </a:lnTo>
                      <a:lnTo>
                        <a:pt x="2" y="73"/>
                      </a:lnTo>
                      <a:lnTo>
                        <a:pt x="2" y="73"/>
                      </a:lnTo>
                      <a:lnTo>
                        <a:pt x="2" y="73"/>
                      </a:lnTo>
                      <a:lnTo>
                        <a:pt x="2" y="73"/>
                      </a:lnTo>
                      <a:lnTo>
                        <a:pt x="2" y="73"/>
                      </a:lnTo>
                      <a:lnTo>
                        <a:pt x="2" y="75"/>
                      </a:lnTo>
                      <a:lnTo>
                        <a:pt x="2" y="75"/>
                      </a:lnTo>
                      <a:lnTo>
                        <a:pt x="2" y="77"/>
                      </a:lnTo>
                      <a:lnTo>
                        <a:pt x="2" y="77"/>
                      </a:lnTo>
                      <a:lnTo>
                        <a:pt x="2" y="79"/>
                      </a:lnTo>
                      <a:lnTo>
                        <a:pt x="2" y="79"/>
                      </a:lnTo>
                      <a:lnTo>
                        <a:pt x="2" y="79"/>
                      </a:lnTo>
                      <a:lnTo>
                        <a:pt x="2" y="80"/>
                      </a:lnTo>
                      <a:lnTo>
                        <a:pt x="4" y="80"/>
                      </a:lnTo>
                      <a:lnTo>
                        <a:pt x="4" y="80"/>
                      </a:lnTo>
                      <a:lnTo>
                        <a:pt x="4" y="80"/>
                      </a:lnTo>
                      <a:lnTo>
                        <a:pt x="4" y="80"/>
                      </a:lnTo>
                      <a:lnTo>
                        <a:pt x="6" y="80"/>
                      </a:lnTo>
                      <a:lnTo>
                        <a:pt x="6" y="82"/>
                      </a:lnTo>
                      <a:lnTo>
                        <a:pt x="6" y="82"/>
                      </a:lnTo>
                      <a:lnTo>
                        <a:pt x="6" y="84"/>
                      </a:lnTo>
                      <a:lnTo>
                        <a:pt x="6" y="84"/>
                      </a:lnTo>
                      <a:lnTo>
                        <a:pt x="6" y="84"/>
                      </a:lnTo>
                      <a:lnTo>
                        <a:pt x="6" y="86"/>
                      </a:lnTo>
                      <a:lnTo>
                        <a:pt x="6" y="86"/>
                      </a:lnTo>
                      <a:lnTo>
                        <a:pt x="6" y="86"/>
                      </a:lnTo>
                      <a:lnTo>
                        <a:pt x="6" y="88"/>
                      </a:lnTo>
                      <a:lnTo>
                        <a:pt x="8" y="88"/>
                      </a:lnTo>
                      <a:lnTo>
                        <a:pt x="8" y="88"/>
                      </a:lnTo>
                      <a:lnTo>
                        <a:pt x="8" y="88"/>
                      </a:lnTo>
                      <a:lnTo>
                        <a:pt x="8" y="88"/>
                      </a:lnTo>
                      <a:lnTo>
                        <a:pt x="8" y="88"/>
                      </a:lnTo>
                      <a:lnTo>
                        <a:pt x="10" y="88"/>
                      </a:lnTo>
                      <a:lnTo>
                        <a:pt x="10" y="90"/>
                      </a:lnTo>
                      <a:lnTo>
                        <a:pt x="10" y="90"/>
                      </a:lnTo>
                      <a:lnTo>
                        <a:pt x="12" y="90"/>
                      </a:lnTo>
                      <a:lnTo>
                        <a:pt x="12" y="90"/>
                      </a:lnTo>
                      <a:lnTo>
                        <a:pt x="12" y="90"/>
                      </a:lnTo>
                      <a:lnTo>
                        <a:pt x="14" y="90"/>
                      </a:lnTo>
                      <a:lnTo>
                        <a:pt x="14" y="90"/>
                      </a:lnTo>
                      <a:lnTo>
                        <a:pt x="14" y="9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8" name="Freeform 197">
                  <a:extLst>
                    <a:ext uri="{FF2B5EF4-FFF2-40B4-BE49-F238E27FC236}">
                      <a16:creationId xmlns:a16="http://schemas.microsoft.com/office/drawing/2014/main" id="{591C3DB2-0C80-4A07-891F-EC44CAFEC226}"/>
                    </a:ext>
                  </a:extLst>
                </p:cNvPr>
                <p:cNvSpPr>
                  <a:spLocks/>
                </p:cNvSpPr>
                <p:nvPr/>
              </p:nvSpPr>
              <p:spPr bwMode="auto">
                <a:xfrm>
                  <a:off x="13309741" y="5603876"/>
                  <a:ext cx="146050" cy="158750"/>
                </a:xfrm>
                <a:custGeom>
                  <a:avLst/>
                  <a:gdLst>
                    <a:gd name="T0" fmla="*/ 17 w 92"/>
                    <a:gd name="T1" fmla="*/ 4 h 100"/>
                    <a:gd name="T2" fmla="*/ 23 w 92"/>
                    <a:gd name="T3" fmla="*/ 2 h 100"/>
                    <a:gd name="T4" fmla="*/ 25 w 92"/>
                    <a:gd name="T5" fmla="*/ 0 h 100"/>
                    <a:gd name="T6" fmla="*/ 31 w 92"/>
                    <a:gd name="T7" fmla="*/ 2 h 100"/>
                    <a:gd name="T8" fmla="*/ 35 w 92"/>
                    <a:gd name="T9" fmla="*/ 6 h 100"/>
                    <a:gd name="T10" fmla="*/ 38 w 92"/>
                    <a:gd name="T11" fmla="*/ 10 h 100"/>
                    <a:gd name="T12" fmla="*/ 40 w 92"/>
                    <a:gd name="T13" fmla="*/ 12 h 100"/>
                    <a:gd name="T14" fmla="*/ 44 w 92"/>
                    <a:gd name="T15" fmla="*/ 17 h 100"/>
                    <a:gd name="T16" fmla="*/ 46 w 92"/>
                    <a:gd name="T17" fmla="*/ 19 h 100"/>
                    <a:gd name="T18" fmla="*/ 50 w 92"/>
                    <a:gd name="T19" fmla="*/ 16 h 100"/>
                    <a:gd name="T20" fmla="*/ 54 w 92"/>
                    <a:gd name="T21" fmla="*/ 19 h 100"/>
                    <a:gd name="T22" fmla="*/ 56 w 92"/>
                    <a:gd name="T23" fmla="*/ 23 h 100"/>
                    <a:gd name="T24" fmla="*/ 59 w 92"/>
                    <a:gd name="T25" fmla="*/ 25 h 100"/>
                    <a:gd name="T26" fmla="*/ 65 w 92"/>
                    <a:gd name="T27" fmla="*/ 27 h 100"/>
                    <a:gd name="T28" fmla="*/ 69 w 92"/>
                    <a:gd name="T29" fmla="*/ 29 h 100"/>
                    <a:gd name="T30" fmla="*/ 73 w 92"/>
                    <a:gd name="T31" fmla="*/ 33 h 100"/>
                    <a:gd name="T32" fmla="*/ 77 w 92"/>
                    <a:gd name="T33" fmla="*/ 37 h 100"/>
                    <a:gd name="T34" fmla="*/ 80 w 92"/>
                    <a:gd name="T35" fmla="*/ 39 h 100"/>
                    <a:gd name="T36" fmla="*/ 82 w 92"/>
                    <a:gd name="T37" fmla="*/ 42 h 100"/>
                    <a:gd name="T38" fmla="*/ 84 w 92"/>
                    <a:gd name="T39" fmla="*/ 48 h 100"/>
                    <a:gd name="T40" fmla="*/ 90 w 92"/>
                    <a:gd name="T41" fmla="*/ 50 h 100"/>
                    <a:gd name="T42" fmla="*/ 92 w 92"/>
                    <a:gd name="T43" fmla="*/ 54 h 100"/>
                    <a:gd name="T44" fmla="*/ 88 w 92"/>
                    <a:gd name="T45" fmla="*/ 58 h 100"/>
                    <a:gd name="T46" fmla="*/ 84 w 92"/>
                    <a:gd name="T47" fmla="*/ 61 h 100"/>
                    <a:gd name="T48" fmla="*/ 84 w 92"/>
                    <a:gd name="T49" fmla="*/ 67 h 100"/>
                    <a:gd name="T50" fmla="*/ 86 w 92"/>
                    <a:gd name="T51" fmla="*/ 73 h 100"/>
                    <a:gd name="T52" fmla="*/ 88 w 92"/>
                    <a:gd name="T53" fmla="*/ 75 h 100"/>
                    <a:gd name="T54" fmla="*/ 86 w 92"/>
                    <a:gd name="T55" fmla="*/ 81 h 100"/>
                    <a:gd name="T56" fmla="*/ 84 w 92"/>
                    <a:gd name="T57" fmla="*/ 84 h 100"/>
                    <a:gd name="T58" fmla="*/ 80 w 92"/>
                    <a:gd name="T59" fmla="*/ 90 h 100"/>
                    <a:gd name="T60" fmla="*/ 77 w 92"/>
                    <a:gd name="T61" fmla="*/ 92 h 100"/>
                    <a:gd name="T62" fmla="*/ 73 w 92"/>
                    <a:gd name="T63" fmla="*/ 96 h 100"/>
                    <a:gd name="T64" fmla="*/ 67 w 92"/>
                    <a:gd name="T65" fmla="*/ 98 h 100"/>
                    <a:gd name="T66" fmla="*/ 63 w 92"/>
                    <a:gd name="T67" fmla="*/ 100 h 100"/>
                    <a:gd name="T68" fmla="*/ 59 w 92"/>
                    <a:gd name="T69" fmla="*/ 98 h 100"/>
                    <a:gd name="T70" fmla="*/ 54 w 92"/>
                    <a:gd name="T71" fmla="*/ 98 h 100"/>
                    <a:gd name="T72" fmla="*/ 48 w 92"/>
                    <a:gd name="T73" fmla="*/ 96 h 100"/>
                    <a:gd name="T74" fmla="*/ 44 w 92"/>
                    <a:gd name="T75" fmla="*/ 98 h 100"/>
                    <a:gd name="T76" fmla="*/ 38 w 92"/>
                    <a:gd name="T77" fmla="*/ 98 h 100"/>
                    <a:gd name="T78" fmla="*/ 35 w 92"/>
                    <a:gd name="T79" fmla="*/ 96 h 100"/>
                    <a:gd name="T80" fmla="*/ 29 w 92"/>
                    <a:gd name="T81" fmla="*/ 94 h 100"/>
                    <a:gd name="T82" fmla="*/ 25 w 92"/>
                    <a:gd name="T83" fmla="*/ 92 h 100"/>
                    <a:gd name="T84" fmla="*/ 21 w 92"/>
                    <a:gd name="T85" fmla="*/ 90 h 100"/>
                    <a:gd name="T86" fmla="*/ 15 w 92"/>
                    <a:gd name="T87" fmla="*/ 90 h 100"/>
                    <a:gd name="T88" fmla="*/ 10 w 92"/>
                    <a:gd name="T89" fmla="*/ 90 h 100"/>
                    <a:gd name="T90" fmla="*/ 8 w 92"/>
                    <a:gd name="T91" fmla="*/ 84 h 100"/>
                    <a:gd name="T92" fmla="*/ 4 w 92"/>
                    <a:gd name="T93" fmla="*/ 83 h 100"/>
                    <a:gd name="T94" fmla="*/ 2 w 92"/>
                    <a:gd name="T95" fmla="*/ 77 h 100"/>
                    <a:gd name="T96" fmla="*/ 0 w 92"/>
                    <a:gd name="T97" fmla="*/ 71 h 100"/>
                    <a:gd name="T98" fmla="*/ 2 w 92"/>
                    <a:gd name="T99" fmla="*/ 67 h 100"/>
                    <a:gd name="T100" fmla="*/ 4 w 92"/>
                    <a:gd name="T101" fmla="*/ 61 h 100"/>
                    <a:gd name="T102" fmla="*/ 6 w 92"/>
                    <a:gd name="T103" fmla="*/ 58 h 100"/>
                    <a:gd name="T104" fmla="*/ 6 w 92"/>
                    <a:gd name="T105" fmla="*/ 50 h 100"/>
                    <a:gd name="T106" fmla="*/ 6 w 92"/>
                    <a:gd name="T107" fmla="*/ 46 h 100"/>
                    <a:gd name="T108" fmla="*/ 6 w 92"/>
                    <a:gd name="T109" fmla="*/ 40 h 100"/>
                    <a:gd name="T110" fmla="*/ 6 w 92"/>
                    <a:gd name="T111" fmla="*/ 35 h 100"/>
                    <a:gd name="T112" fmla="*/ 8 w 92"/>
                    <a:gd name="T113" fmla="*/ 33 h 100"/>
                    <a:gd name="T114" fmla="*/ 8 w 92"/>
                    <a:gd name="T115" fmla="*/ 27 h 100"/>
                    <a:gd name="T116" fmla="*/ 10 w 92"/>
                    <a:gd name="T117" fmla="*/ 23 h 100"/>
                    <a:gd name="T118" fmla="*/ 12 w 92"/>
                    <a:gd name="T119" fmla="*/ 17 h 100"/>
                    <a:gd name="T120" fmla="*/ 12 w 92"/>
                    <a:gd name="T121" fmla="*/ 12 h 100"/>
                    <a:gd name="T122" fmla="*/ 14 w 92"/>
                    <a:gd name="T123" fmla="*/ 8 h 100"/>
                    <a:gd name="T124" fmla="*/ 15 w 92"/>
                    <a:gd name="T125"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100">
                      <a:moveTo>
                        <a:pt x="15" y="2"/>
                      </a:moveTo>
                      <a:lnTo>
                        <a:pt x="15" y="2"/>
                      </a:lnTo>
                      <a:lnTo>
                        <a:pt x="17" y="2"/>
                      </a:lnTo>
                      <a:lnTo>
                        <a:pt x="17" y="2"/>
                      </a:lnTo>
                      <a:lnTo>
                        <a:pt x="17" y="4"/>
                      </a:lnTo>
                      <a:lnTo>
                        <a:pt x="17" y="4"/>
                      </a:lnTo>
                      <a:lnTo>
                        <a:pt x="17" y="2"/>
                      </a:lnTo>
                      <a:lnTo>
                        <a:pt x="17" y="2"/>
                      </a:lnTo>
                      <a:lnTo>
                        <a:pt x="17" y="4"/>
                      </a:lnTo>
                      <a:lnTo>
                        <a:pt x="19" y="4"/>
                      </a:lnTo>
                      <a:lnTo>
                        <a:pt x="19" y="4"/>
                      </a:lnTo>
                      <a:lnTo>
                        <a:pt x="19" y="4"/>
                      </a:lnTo>
                      <a:lnTo>
                        <a:pt x="19" y="2"/>
                      </a:lnTo>
                      <a:lnTo>
                        <a:pt x="21" y="2"/>
                      </a:lnTo>
                      <a:lnTo>
                        <a:pt x="21" y="4"/>
                      </a:lnTo>
                      <a:lnTo>
                        <a:pt x="21" y="4"/>
                      </a:lnTo>
                      <a:lnTo>
                        <a:pt x="23" y="4"/>
                      </a:lnTo>
                      <a:lnTo>
                        <a:pt x="23" y="2"/>
                      </a:lnTo>
                      <a:lnTo>
                        <a:pt x="23" y="2"/>
                      </a:lnTo>
                      <a:lnTo>
                        <a:pt x="23" y="2"/>
                      </a:lnTo>
                      <a:lnTo>
                        <a:pt x="23" y="2"/>
                      </a:lnTo>
                      <a:lnTo>
                        <a:pt x="23" y="2"/>
                      </a:lnTo>
                      <a:lnTo>
                        <a:pt x="23" y="0"/>
                      </a:lnTo>
                      <a:lnTo>
                        <a:pt x="25" y="0"/>
                      </a:lnTo>
                      <a:lnTo>
                        <a:pt x="25" y="0"/>
                      </a:lnTo>
                      <a:lnTo>
                        <a:pt x="25" y="0"/>
                      </a:lnTo>
                      <a:lnTo>
                        <a:pt x="25" y="0"/>
                      </a:lnTo>
                      <a:lnTo>
                        <a:pt x="27" y="0"/>
                      </a:lnTo>
                      <a:lnTo>
                        <a:pt x="27" y="0"/>
                      </a:lnTo>
                      <a:lnTo>
                        <a:pt x="29" y="0"/>
                      </a:lnTo>
                      <a:lnTo>
                        <a:pt x="29" y="0"/>
                      </a:lnTo>
                      <a:lnTo>
                        <a:pt x="29" y="0"/>
                      </a:lnTo>
                      <a:lnTo>
                        <a:pt x="29" y="0"/>
                      </a:lnTo>
                      <a:lnTo>
                        <a:pt x="29" y="2"/>
                      </a:lnTo>
                      <a:lnTo>
                        <a:pt x="31" y="2"/>
                      </a:lnTo>
                      <a:lnTo>
                        <a:pt x="31" y="2"/>
                      </a:lnTo>
                      <a:lnTo>
                        <a:pt x="31" y="2"/>
                      </a:lnTo>
                      <a:lnTo>
                        <a:pt x="33" y="2"/>
                      </a:lnTo>
                      <a:lnTo>
                        <a:pt x="33" y="2"/>
                      </a:lnTo>
                      <a:lnTo>
                        <a:pt x="33" y="2"/>
                      </a:lnTo>
                      <a:lnTo>
                        <a:pt x="33" y="4"/>
                      </a:lnTo>
                      <a:lnTo>
                        <a:pt x="33" y="4"/>
                      </a:lnTo>
                      <a:lnTo>
                        <a:pt x="35" y="4"/>
                      </a:lnTo>
                      <a:lnTo>
                        <a:pt x="35" y="4"/>
                      </a:lnTo>
                      <a:lnTo>
                        <a:pt x="35" y="6"/>
                      </a:lnTo>
                      <a:lnTo>
                        <a:pt x="35" y="6"/>
                      </a:lnTo>
                      <a:lnTo>
                        <a:pt x="35" y="6"/>
                      </a:lnTo>
                      <a:lnTo>
                        <a:pt x="35" y="6"/>
                      </a:lnTo>
                      <a:lnTo>
                        <a:pt x="36" y="6"/>
                      </a:lnTo>
                      <a:lnTo>
                        <a:pt x="36" y="8"/>
                      </a:lnTo>
                      <a:lnTo>
                        <a:pt x="36" y="8"/>
                      </a:lnTo>
                      <a:lnTo>
                        <a:pt x="36" y="8"/>
                      </a:lnTo>
                      <a:lnTo>
                        <a:pt x="38" y="8"/>
                      </a:lnTo>
                      <a:lnTo>
                        <a:pt x="38" y="10"/>
                      </a:lnTo>
                      <a:lnTo>
                        <a:pt x="38" y="10"/>
                      </a:lnTo>
                      <a:lnTo>
                        <a:pt x="38" y="10"/>
                      </a:lnTo>
                      <a:lnTo>
                        <a:pt x="38" y="10"/>
                      </a:lnTo>
                      <a:lnTo>
                        <a:pt x="40" y="10"/>
                      </a:lnTo>
                      <a:lnTo>
                        <a:pt x="40" y="10"/>
                      </a:lnTo>
                      <a:lnTo>
                        <a:pt x="40" y="10"/>
                      </a:lnTo>
                      <a:lnTo>
                        <a:pt x="40" y="12"/>
                      </a:lnTo>
                      <a:lnTo>
                        <a:pt x="40" y="12"/>
                      </a:lnTo>
                      <a:lnTo>
                        <a:pt x="40" y="12"/>
                      </a:lnTo>
                      <a:lnTo>
                        <a:pt x="40" y="14"/>
                      </a:lnTo>
                      <a:lnTo>
                        <a:pt x="42" y="14"/>
                      </a:lnTo>
                      <a:lnTo>
                        <a:pt x="42" y="14"/>
                      </a:lnTo>
                      <a:lnTo>
                        <a:pt x="42" y="14"/>
                      </a:lnTo>
                      <a:lnTo>
                        <a:pt x="44" y="14"/>
                      </a:lnTo>
                      <a:lnTo>
                        <a:pt x="44" y="16"/>
                      </a:lnTo>
                      <a:lnTo>
                        <a:pt x="44" y="16"/>
                      </a:lnTo>
                      <a:lnTo>
                        <a:pt x="44" y="17"/>
                      </a:lnTo>
                      <a:lnTo>
                        <a:pt x="44" y="17"/>
                      </a:lnTo>
                      <a:lnTo>
                        <a:pt x="44" y="19"/>
                      </a:lnTo>
                      <a:lnTo>
                        <a:pt x="44" y="19"/>
                      </a:lnTo>
                      <a:lnTo>
                        <a:pt x="44" y="19"/>
                      </a:lnTo>
                      <a:lnTo>
                        <a:pt x="44" y="19"/>
                      </a:lnTo>
                      <a:lnTo>
                        <a:pt x="44" y="19"/>
                      </a:lnTo>
                      <a:lnTo>
                        <a:pt x="46" y="19"/>
                      </a:lnTo>
                      <a:lnTo>
                        <a:pt x="46" y="19"/>
                      </a:lnTo>
                      <a:lnTo>
                        <a:pt x="46" y="19"/>
                      </a:lnTo>
                      <a:lnTo>
                        <a:pt x="46" y="19"/>
                      </a:lnTo>
                      <a:lnTo>
                        <a:pt x="46" y="19"/>
                      </a:lnTo>
                      <a:lnTo>
                        <a:pt x="48" y="19"/>
                      </a:lnTo>
                      <a:lnTo>
                        <a:pt x="48" y="19"/>
                      </a:lnTo>
                      <a:lnTo>
                        <a:pt x="48" y="17"/>
                      </a:lnTo>
                      <a:lnTo>
                        <a:pt x="50" y="17"/>
                      </a:lnTo>
                      <a:lnTo>
                        <a:pt x="50" y="17"/>
                      </a:lnTo>
                      <a:lnTo>
                        <a:pt x="50" y="17"/>
                      </a:lnTo>
                      <a:lnTo>
                        <a:pt x="50" y="16"/>
                      </a:lnTo>
                      <a:lnTo>
                        <a:pt x="50" y="16"/>
                      </a:lnTo>
                      <a:lnTo>
                        <a:pt x="50" y="16"/>
                      </a:lnTo>
                      <a:lnTo>
                        <a:pt x="50" y="16"/>
                      </a:lnTo>
                      <a:lnTo>
                        <a:pt x="52" y="16"/>
                      </a:lnTo>
                      <a:lnTo>
                        <a:pt x="52" y="17"/>
                      </a:lnTo>
                      <a:lnTo>
                        <a:pt x="52" y="17"/>
                      </a:lnTo>
                      <a:lnTo>
                        <a:pt x="52" y="17"/>
                      </a:lnTo>
                      <a:lnTo>
                        <a:pt x="52" y="17"/>
                      </a:lnTo>
                      <a:lnTo>
                        <a:pt x="52" y="19"/>
                      </a:lnTo>
                      <a:lnTo>
                        <a:pt x="54" y="19"/>
                      </a:lnTo>
                      <a:lnTo>
                        <a:pt x="54" y="19"/>
                      </a:lnTo>
                      <a:lnTo>
                        <a:pt x="54" y="19"/>
                      </a:lnTo>
                      <a:lnTo>
                        <a:pt x="54" y="19"/>
                      </a:lnTo>
                      <a:lnTo>
                        <a:pt x="56" y="19"/>
                      </a:lnTo>
                      <a:lnTo>
                        <a:pt x="56" y="21"/>
                      </a:lnTo>
                      <a:lnTo>
                        <a:pt x="56" y="21"/>
                      </a:lnTo>
                      <a:lnTo>
                        <a:pt x="56" y="21"/>
                      </a:lnTo>
                      <a:lnTo>
                        <a:pt x="56" y="23"/>
                      </a:lnTo>
                      <a:lnTo>
                        <a:pt x="56" y="23"/>
                      </a:lnTo>
                      <a:lnTo>
                        <a:pt x="56" y="23"/>
                      </a:lnTo>
                      <a:lnTo>
                        <a:pt x="58" y="23"/>
                      </a:lnTo>
                      <a:lnTo>
                        <a:pt x="58" y="25"/>
                      </a:lnTo>
                      <a:lnTo>
                        <a:pt x="58" y="25"/>
                      </a:lnTo>
                      <a:lnTo>
                        <a:pt x="58" y="25"/>
                      </a:lnTo>
                      <a:lnTo>
                        <a:pt x="58" y="25"/>
                      </a:lnTo>
                      <a:lnTo>
                        <a:pt x="59" y="25"/>
                      </a:lnTo>
                      <a:lnTo>
                        <a:pt x="59" y="25"/>
                      </a:lnTo>
                      <a:lnTo>
                        <a:pt x="59" y="25"/>
                      </a:lnTo>
                      <a:lnTo>
                        <a:pt x="61" y="25"/>
                      </a:lnTo>
                      <a:lnTo>
                        <a:pt x="61" y="25"/>
                      </a:lnTo>
                      <a:lnTo>
                        <a:pt x="61" y="25"/>
                      </a:lnTo>
                      <a:lnTo>
                        <a:pt x="61" y="27"/>
                      </a:lnTo>
                      <a:lnTo>
                        <a:pt x="61" y="27"/>
                      </a:lnTo>
                      <a:lnTo>
                        <a:pt x="63" y="27"/>
                      </a:lnTo>
                      <a:lnTo>
                        <a:pt x="63" y="27"/>
                      </a:lnTo>
                      <a:lnTo>
                        <a:pt x="63" y="27"/>
                      </a:lnTo>
                      <a:lnTo>
                        <a:pt x="65" y="27"/>
                      </a:lnTo>
                      <a:lnTo>
                        <a:pt x="65" y="27"/>
                      </a:lnTo>
                      <a:lnTo>
                        <a:pt x="65" y="27"/>
                      </a:lnTo>
                      <a:lnTo>
                        <a:pt x="65" y="27"/>
                      </a:lnTo>
                      <a:lnTo>
                        <a:pt x="67" y="27"/>
                      </a:lnTo>
                      <a:lnTo>
                        <a:pt x="67" y="27"/>
                      </a:lnTo>
                      <a:lnTo>
                        <a:pt x="67" y="27"/>
                      </a:lnTo>
                      <a:lnTo>
                        <a:pt x="67" y="29"/>
                      </a:lnTo>
                      <a:lnTo>
                        <a:pt x="69" y="29"/>
                      </a:lnTo>
                      <a:lnTo>
                        <a:pt x="69" y="29"/>
                      </a:lnTo>
                      <a:lnTo>
                        <a:pt x="69" y="29"/>
                      </a:lnTo>
                      <a:lnTo>
                        <a:pt x="71" y="29"/>
                      </a:lnTo>
                      <a:lnTo>
                        <a:pt x="71" y="31"/>
                      </a:lnTo>
                      <a:lnTo>
                        <a:pt x="71" y="31"/>
                      </a:lnTo>
                      <a:lnTo>
                        <a:pt x="71" y="31"/>
                      </a:lnTo>
                      <a:lnTo>
                        <a:pt x="71" y="33"/>
                      </a:lnTo>
                      <a:lnTo>
                        <a:pt x="71" y="33"/>
                      </a:lnTo>
                      <a:lnTo>
                        <a:pt x="71" y="33"/>
                      </a:lnTo>
                      <a:lnTo>
                        <a:pt x="73" y="33"/>
                      </a:lnTo>
                      <a:lnTo>
                        <a:pt x="73" y="35"/>
                      </a:lnTo>
                      <a:lnTo>
                        <a:pt x="73" y="35"/>
                      </a:lnTo>
                      <a:lnTo>
                        <a:pt x="73" y="35"/>
                      </a:lnTo>
                      <a:lnTo>
                        <a:pt x="73" y="35"/>
                      </a:lnTo>
                      <a:lnTo>
                        <a:pt x="73" y="35"/>
                      </a:lnTo>
                      <a:lnTo>
                        <a:pt x="75" y="35"/>
                      </a:lnTo>
                      <a:lnTo>
                        <a:pt x="75" y="35"/>
                      </a:lnTo>
                      <a:lnTo>
                        <a:pt x="75" y="37"/>
                      </a:lnTo>
                      <a:lnTo>
                        <a:pt x="77" y="37"/>
                      </a:lnTo>
                      <a:lnTo>
                        <a:pt x="77" y="37"/>
                      </a:lnTo>
                      <a:lnTo>
                        <a:pt x="77" y="37"/>
                      </a:lnTo>
                      <a:lnTo>
                        <a:pt x="77" y="37"/>
                      </a:lnTo>
                      <a:lnTo>
                        <a:pt x="79" y="37"/>
                      </a:lnTo>
                      <a:lnTo>
                        <a:pt x="79" y="37"/>
                      </a:lnTo>
                      <a:lnTo>
                        <a:pt x="79" y="39"/>
                      </a:lnTo>
                      <a:lnTo>
                        <a:pt x="79" y="39"/>
                      </a:lnTo>
                      <a:lnTo>
                        <a:pt x="80" y="39"/>
                      </a:lnTo>
                      <a:lnTo>
                        <a:pt x="80" y="39"/>
                      </a:lnTo>
                      <a:lnTo>
                        <a:pt x="80" y="39"/>
                      </a:lnTo>
                      <a:lnTo>
                        <a:pt x="80" y="40"/>
                      </a:lnTo>
                      <a:lnTo>
                        <a:pt x="82" y="40"/>
                      </a:lnTo>
                      <a:lnTo>
                        <a:pt x="82" y="40"/>
                      </a:lnTo>
                      <a:lnTo>
                        <a:pt x="82" y="40"/>
                      </a:lnTo>
                      <a:lnTo>
                        <a:pt x="82" y="42"/>
                      </a:lnTo>
                      <a:lnTo>
                        <a:pt x="82" y="42"/>
                      </a:lnTo>
                      <a:lnTo>
                        <a:pt x="82" y="42"/>
                      </a:lnTo>
                      <a:lnTo>
                        <a:pt x="82" y="42"/>
                      </a:lnTo>
                      <a:lnTo>
                        <a:pt x="84" y="42"/>
                      </a:lnTo>
                      <a:lnTo>
                        <a:pt x="84" y="44"/>
                      </a:lnTo>
                      <a:lnTo>
                        <a:pt x="84" y="44"/>
                      </a:lnTo>
                      <a:lnTo>
                        <a:pt x="84" y="46"/>
                      </a:lnTo>
                      <a:lnTo>
                        <a:pt x="84" y="46"/>
                      </a:lnTo>
                      <a:lnTo>
                        <a:pt x="84" y="46"/>
                      </a:lnTo>
                      <a:lnTo>
                        <a:pt x="84" y="48"/>
                      </a:lnTo>
                      <a:lnTo>
                        <a:pt x="84" y="48"/>
                      </a:lnTo>
                      <a:lnTo>
                        <a:pt x="84" y="48"/>
                      </a:lnTo>
                      <a:lnTo>
                        <a:pt x="86" y="48"/>
                      </a:lnTo>
                      <a:lnTo>
                        <a:pt x="86" y="50"/>
                      </a:lnTo>
                      <a:lnTo>
                        <a:pt x="86" y="50"/>
                      </a:lnTo>
                      <a:lnTo>
                        <a:pt x="88" y="50"/>
                      </a:lnTo>
                      <a:lnTo>
                        <a:pt x="88" y="50"/>
                      </a:lnTo>
                      <a:lnTo>
                        <a:pt x="88" y="50"/>
                      </a:lnTo>
                      <a:lnTo>
                        <a:pt x="88" y="50"/>
                      </a:lnTo>
                      <a:lnTo>
                        <a:pt x="88" y="50"/>
                      </a:lnTo>
                      <a:lnTo>
                        <a:pt x="90" y="50"/>
                      </a:lnTo>
                      <a:lnTo>
                        <a:pt x="90" y="50"/>
                      </a:lnTo>
                      <a:lnTo>
                        <a:pt x="90" y="52"/>
                      </a:lnTo>
                      <a:lnTo>
                        <a:pt x="92" y="52"/>
                      </a:lnTo>
                      <a:lnTo>
                        <a:pt x="92" y="52"/>
                      </a:lnTo>
                      <a:lnTo>
                        <a:pt x="92" y="52"/>
                      </a:lnTo>
                      <a:lnTo>
                        <a:pt x="92" y="52"/>
                      </a:lnTo>
                      <a:lnTo>
                        <a:pt x="92" y="54"/>
                      </a:lnTo>
                      <a:lnTo>
                        <a:pt x="92" y="54"/>
                      </a:lnTo>
                      <a:lnTo>
                        <a:pt x="92" y="54"/>
                      </a:lnTo>
                      <a:lnTo>
                        <a:pt x="92" y="54"/>
                      </a:lnTo>
                      <a:lnTo>
                        <a:pt x="90" y="54"/>
                      </a:lnTo>
                      <a:lnTo>
                        <a:pt x="90" y="56"/>
                      </a:lnTo>
                      <a:lnTo>
                        <a:pt x="90" y="56"/>
                      </a:lnTo>
                      <a:lnTo>
                        <a:pt x="90" y="56"/>
                      </a:lnTo>
                      <a:lnTo>
                        <a:pt x="90" y="58"/>
                      </a:lnTo>
                      <a:lnTo>
                        <a:pt x="90" y="58"/>
                      </a:lnTo>
                      <a:lnTo>
                        <a:pt x="88" y="58"/>
                      </a:lnTo>
                      <a:lnTo>
                        <a:pt x="88" y="58"/>
                      </a:lnTo>
                      <a:lnTo>
                        <a:pt x="88" y="58"/>
                      </a:lnTo>
                      <a:lnTo>
                        <a:pt x="86" y="58"/>
                      </a:lnTo>
                      <a:lnTo>
                        <a:pt x="86" y="58"/>
                      </a:lnTo>
                      <a:lnTo>
                        <a:pt x="86" y="60"/>
                      </a:lnTo>
                      <a:lnTo>
                        <a:pt x="86" y="60"/>
                      </a:lnTo>
                      <a:lnTo>
                        <a:pt x="84" y="60"/>
                      </a:lnTo>
                      <a:lnTo>
                        <a:pt x="84" y="60"/>
                      </a:lnTo>
                      <a:lnTo>
                        <a:pt x="84" y="61"/>
                      </a:lnTo>
                      <a:lnTo>
                        <a:pt x="84" y="61"/>
                      </a:lnTo>
                      <a:lnTo>
                        <a:pt x="84" y="61"/>
                      </a:lnTo>
                      <a:lnTo>
                        <a:pt x="84" y="63"/>
                      </a:lnTo>
                      <a:lnTo>
                        <a:pt x="84" y="63"/>
                      </a:lnTo>
                      <a:lnTo>
                        <a:pt x="84" y="63"/>
                      </a:lnTo>
                      <a:lnTo>
                        <a:pt x="84" y="63"/>
                      </a:lnTo>
                      <a:lnTo>
                        <a:pt x="84" y="65"/>
                      </a:lnTo>
                      <a:lnTo>
                        <a:pt x="84" y="65"/>
                      </a:lnTo>
                      <a:lnTo>
                        <a:pt x="84" y="65"/>
                      </a:lnTo>
                      <a:lnTo>
                        <a:pt x="84" y="67"/>
                      </a:lnTo>
                      <a:lnTo>
                        <a:pt x="84" y="67"/>
                      </a:lnTo>
                      <a:lnTo>
                        <a:pt x="84" y="67"/>
                      </a:lnTo>
                      <a:lnTo>
                        <a:pt x="84" y="69"/>
                      </a:lnTo>
                      <a:lnTo>
                        <a:pt x="86" y="69"/>
                      </a:lnTo>
                      <a:lnTo>
                        <a:pt x="86" y="69"/>
                      </a:lnTo>
                      <a:lnTo>
                        <a:pt x="86" y="71"/>
                      </a:lnTo>
                      <a:lnTo>
                        <a:pt x="86" y="71"/>
                      </a:lnTo>
                      <a:lnTo>
                        <a:pt x="86" y="73"/>
                      </a:lnTo>
                      <a:lnTo>
                        <a:pt x="86" y="73"/>
                      </a:lnTo>
                      <a:lnTo>
                        <a:pt x="86" y="73"/>
                      </a:lnTo>
                      <a:lnTo>
                        <a:pt x="86" y="75"/>
                      </a:lnTo>
                      <a:lnTo>
                        <a:pt x="88" y="75"/>
                      </a:lnTo>
                      <a:lnTo>
                        <a:pt x="88" y="75"/>
                      </a:lnTo>
                      <a:lnTo>
                        <a:pt x="88" y="75"/>
                      </a:lnTo>
                      <a:lnTo>
                        <a:pt x="88" y="75"/>
                      </a:lnTo>
                      <a:lnTo>
                        <a:pt x="90" y="75"/>
                      </a:lnTo>
                      <a:lnTo>
                        <a:pt x="90" y="75"/>
                      </a:lnTo>
                      <a:lnTo>
                        <a:pt x="88" y="75"/>
                      </a:lnTo>
                      <a:lnTo>
                        <a:pt x="88" y="75"/>
                      </a:lnTo>
                      <a:lnTo>
                        <a:pt x="88" y="77"/>
                      </a:lnTo>
                      <a:lnTo>
                        <a:pt x="88" y="77"/>
                      </a:lnTo>
                      <a:lnTo>
                        <a:pt x="88" y="77"/>
                      </a:lnTo>
                      <a:lnTo>
                        <a:pt x="88" y="79"/>
                      </a:lnTo>
                      <a:lnTo>
                        <a:pt x="88" y="79"/>
                      </a:lnTo>
                      <a:lnTo>
                        <a:pt x="86" y="79"/>
                      </a:lnTo>
                      <a:lnTo>
                        <a:pt x="86" y="81"/>
                      </a:lnTo>
                      <a:lnTo>
                        <a:pt x="86" y="81"/>
                      </a:lnTo>
                      <a:lnTo>
                        <a:pt x="86" y="83"/>
                      </a:lnTo>
                      <a:lnTo>
                        <a:pt x="86" y="83"/>
                      </a:lnTo>
                      <a:lnTo>
                        <a:pt x="86" y="83"/>
                      </a:lnTo>
                      <a:lnTo>
                        <a:pt x="84" y="83"/>
                      </a:lnTo>
                      <a:lnTo>
                        <a:pt x="84" y="83"/>
                      </a:lnTo>
                      <a:lnTo>
                        <a:pt x="84" y="83"/>
                      </a:lnTo>
                      <a:lnTo>
                        <a:pt x="84" y="84"/>
                      </a:lnTo>
                      <a:lnTo>
                        <a:pt x="84" y="84"/>
                      </a:lnTo>
                      <a:lnTo>
                        <a:pt x="84" y="84"/>
                      </a:lnTo>
                      <a:lnTo>
                        <a:pt x="82" y="84"/>
                      </a:lnTo>
                      <a:lnTo>
                        <a:pt x="82" y="86"/>
                      </a:lnTo>
                      <a:lnTo>
                        <a:pt x="82" y="86"/>
                      </a:lnTo>
                      <a:lnTo>
                        <a:pt x="82" y="86"/>
                      </a:lnTo>
                      <a:lnTo>
                        <a:pt x="82" y="88"/>
                      </a:lnTo>
                      <a:lnTo>
                        <a:pt x="82" y="88"/>
                      </a:lnTo>
                      <a:lnTo>
                        <a:pt x="82" y="88"/>
                      </a:lnTo>
                      <a:lnTo>
                        <a:pt x="82" y="90"/>
                      </a:lnTo>
                      <a:lnTo>
                        <a:pt x="80" y="90"/>
                      </a:lnTo>
                      <a:lnTo>
                        <a:pt x="80" y="90"/>
                      </a:lnTo>
                      <a:lnTo>
                        <a:pt x="80" y="90"/>
                      </a:lnTo>
                      <a:lnTo>
                        <a:pt x="79" y="90"/>
                      </a:lnTo>
                      <a:lnTo>
                        <a:pt x="79" y="90"/>
                      </a:lnTo>
                      <a:lnTo>
                        <a:pt x="79" y="90"/>
                      </a:lnTo>
                      <a:lnTo>
                        <a:pt x="79" y="90"/>
                      </a:lnTo>
                      <a:lnTo>
                        <a:pt x="79" y="92"/>
                      </a:lnTo>
                      <a:lnTo>
                        <a:pt x="77" y="92"/>
                      </a:lnTo>
                      <a:lnTo>
                        <a:pt x="77" y="92"/>
                      </a:lnTo>
                      <a:lnTo>
                        <a:pt x="77" y="92"/>
                      </a:lnTo>
                      <a:lnTo>
                        <a:pt x="77" y="92"/>
                      </a:lnTo>
                      <a:lnTo>
                        <a:pt x="77" y="94"/>
                      </a:lnTo>
                      <a:lnTo>
                        <a:pt x="77" y="94"/>
                      </a:lnTo>
                      <a:lnTo>
                        <a:pt x="75" y="94"/>
                      </a:lnTo>
                      <a:lnTo>
                        <a:pt x="75" y="94"/>
                      </a:lnTo>
                      <a:lnTo>
                        <a:pt x="73" y="94"/>
                      </a:lnTo>
                      <a:lnTo>
                        <a:pt x="73" y="96"/>
                      </a:lnTo>
                      <a:lnTo>
                        <a:pt x="73" y="96"/>
                      </a:lnTo>
                      <a:lnTo>
                        <a:pt x="73" y="96"/>
                      </a:lnTo>
                      <a:lnTo>
                        <a:pt x="71" y="96"/>
                      </a:lnTo>
                      <a:lnTo>
                        <a:pt x="71" y="96"/>
                      </a:lnTo>
                      <a:lnTo>
                        <a:pt x="71" y="96"/>
                      </a:lnTo>
                      <a:lnTo>
                        <a:pt x="71" y="96"/>
                      </a:lnTo>
                      <a:lnTo>
                        <a:pt x="71" y="98"/>
                      </a:lnTo>
                      <a:lnTo>
                        <a:pt x="69" y="98"/>
                      </a:lnTo>
                      <a:lnTo>
                        <a:pt x="69" y="98"/>
                      </a:lnTo>
                      <a:lnTo>
                        <a:pt x="67" y="98"/>
                      </a:lnTo>
                      <a:lnTo>
                        <a:pt x="67" y="98"/>
                      </a:lnTo>
                      <a:lnTo>
                        <a:pt x="67" y="98"/>
                      </a:lnTo>
                      <a:lnTo>
                        <a:pt x="67" y="98"/>
                      </a:lnTo>
                      <a:lnTo>
                        <a:pt x="65" y="98"/>
                      </a:lnTo>
                      <a:lnTo>
                        <a:pt x="65" y="98"/>
                      </a:lnTo>
                      <a:lnTo>
                        <a:pt x="65" y="98"/>
                      </a:lnTo>
                      <a:lnTo>
                        <a:pt x="65" y="98"/>
                      </a:lnTo>
                      <a:lnTo>
                        <a:pt x="65" y="100"/>
                      </a:lnTo>
                      <a:lnTo>
                        <a:pt x="63" y="100"/>
                      </a:lnTo>
                      <a:lnTo>
                        <a:pt x="63" y="100"/>
                      </a:lnTo>
                      <a:lnTo>
                        <a:pt x="63" y="100"/>
                      </a:lnTo>
                      <a:lnTo>
                        <a:pt x="61" y="100"/>
                      </a:lnTo>
                      <a:lnTo>
                        <a:pt x="61" y="100"/>
                      </a:lnTo>
                      <a:lnTo>
                        <a:pt x="61" y="100"/>
                      </a:lnTo>
                      <a:lnTo>
                        <a:pt x="61" y="100"/>
                      </a:lnTo>
                      <a:lnTo>
                        <a:pt x="59" y="100"/>
                      </a:lnTo>
                      <a:lnTo>
                        <a:pt x="59" y="100"/>
                      </a:lnTo>
                      <a:lnTo>
                        <a:pt x="59" y="98"/>
                      </a:lnTo>
                      <a:lnTo>
                        <a:pt x="58" y="98"/>
                      </a:lnTo>
                      <a:lnTo>
                        <a:pt x="58" y="98"/>
                      </a:lnTo>
                      <a:lnTo>
                        <a:pt x="58" y="98"/>
                      </a:lnTo>
                      <a:lnTo>
                        <a:pt x="56" y="98"/>
                      </a:lnTo>
                      <a:lnTo>
                        <a:pt x="56" y="98"/>
                      </a:lnTo>
                      <a:lnTo>
                        <a:pt x="56" y="98"/>
                      </a:lnTo>
                      <a:lnTo>
                        <a:pt x="56" y="98"/>
                      </a:lnTo>
                      <a:lnTo>
                        <a:pt x="56" y="98"/>
                      </a:lnTo>
                      <a:lnTo>
                        <a:pt x="54" y="98"/>
                      </a:lnTo>
                      <a:lnTo>
                        <a:pt x="54" y="98"/>
                      </a:lnTo>
                      <a:lnTo>
                        <a:pt x="52" y="98"/>
                      </a:lnTo>
                      <a:lnTo>
                        <a:pt x="52" y="98"/>
                      </a:lnTo>
                      <a:lnTo>
                        <a:pt x="52" y="98"/>
                      </a:lnTo>
                      <a:lnTo>
                        <a:pt x="50" y="98"/>
                      </a:lnTo>
                      <a:lnTo>
                        <a:pt x="50" y="96"/>
                      </a:lnTo>
                      <a:lnTo>
                        <a:pt x="50" y="96"/>
                      </a:lnTo>
                      <a:lnTo>
                        <a:pt x="50" y="96"/>
                      </a:lnTo>
                      <a:lnTo>
                        <a:pt x="48" y="96"/>
                      </a:lnTo>
                      <a:lnTo>
                        <a:pt x="48" y="96"/>
                      </a:lnTo>
                      <a:lnTo>
                        <a:pt x="46" y="96"/>
                      </a:lnTo>
                      <a:lnTo>
                        <a:pt x="46" y="98"/>
                      </a:lnTo>
                      <a:lnTo>
                        <a:pt x="46" y="98"/>
                      </a:lnTo>
                      <a:lnTo>
                        <a:pt x="46" y="98"/>
                      </a:lnTo>
                      <a:lnTo>
                        <a:pt x="44" y="98"/>
                      </a:lnTo>
                      <a:lnTo>
                        <a:pt x="44" y="98"/>
                      </a:lnTo>
                      <a:lnTo>
                        <a:pt x="44" y="98"/>
                      </a:lnTo>
                      <a:lnTo>
                        <a:pt x="44" y="98"/>
                      </a:lnTo>
                      <a:lnTo>
                        <a:pt x="44" y="98"/>
                      </a:lnTo>
                      <a:lnTo>
                        <a:pt x="42" y="98"/>
                      </a:lnTo>
                      <a:lnTo>
                        <a:pt x="42" y="98"/>
                      </a:lnTo>
                      <a:lnTo>
                        <a:pt x="40" y="98"/>
                      </a:lnTo>
                      <a:lnTo>
                        <a:pt x="40" y="100"/>
                      </a:lnTo>
                      <a:lnTo>
                        <a:pt x="40" y="100"/>
                      </a:lnTo>
                      <a:lnTo>
                        <a:pt x="40" y="100"/>
                      </a:lnTo>
                      <a:lnTo>
                        <a:pt x="38" y="100"/>
                      </a:lnTo>
                      <a:lnTo>
                        <a:pt x="38" y="98"/>
                      </a:lnTo>
                      <a:lnTo>
                        <a:pt x="38" y="98"/>
                      </a:lnTo>
                      <a:lnTo>
                        <a:pt x="38" y="98"/>
                      </a:lnTo>
                      <a:lnTo>
                        <a:pt x="36" y="98"/>
                      </a:lnTo>
                      <a:lnTo>
                        <a:pt x="36" y="98"/>
                      </a:lnTo>
                      <a:lnTo>
                        <a:pt x="36" y="98"/>
                      </a:lnTo>
                      <a:lnTo>
                        <a:pt x="35" y="98"/>
                      </a:lnTo>
                      <a:lnTo>
                        <a:pt x="35" y="98"/>
                      </a:lnTo>
                      <a:lnTo>
                        <a:pt x="35" y="96"/>
                      </a:lnTo>
                      <a:lnTo>
                        <a:pt x="35" y="96"/>
                      </a:lnTo>
                      <a:lnTo>
                        <a:pt x="35" y="96"/>
                      </a:lnTo>
                      <a:lnTo>
                        <a:pt x="33" y="96"/>
                      </a:lnTo>
                      <a:lnTo>
                        <a:pt x="33" y="96"/>
                      </a:lnTo>
                      <a:lnTo>
                        <a:pt x="33" y="96"/>
                      </a:lnTo>
                      <a:lnTo>
                        <a:pt x="33" y="96"/>
                      </a:lnTo>
                      <a:lnTo>
                        <a:pt x="31" y="96"/>
                      </a:lnTo>
                      <a:lnTo>
                        <a:pt x="31" y="96"/>
                      </a:lnTo>
                      <a:lnTo>
                        <a:pt x="31" y="94"/>
                      </a:lnTo>
                      <a:lnTo>
                        <a:pt x="29" y="94"/>
                      </a:lnTo>
                      <a:lnTo>
                        <a:pt x="29" y="94"/>
                      </a:lnTo>
                      <a:lnTo>
                        <a:pt x="29" y="94"/>
                      </a:lnTo>
                      <a:lnTo>
                        <a:pt x="27" y="94"/>
                      </a:lnTo>
                      <a:lnTo>
                        <a:pt x="27" y="94"/>
                      </a:lnTo>
                      <a:lnTo>
                        <a:pt x="27" y="94"/>
                      </a:lnTo>
                      <a:lnTo>
                        <a:pt x="27" y="92"/>
                      </a:lnTo>
                      <a:lnTo>
                        <a:pt x="25" y="92"/>
                      </a:lnTo>
                      <a:lnTo>
                        <a:pt x="25" y="92"/>
                      </a:lnTo>
                      <a:lnTo>
                        <a:pt x="25" y="92"/>
                      </a:lnTo>
                      <a:lnTo>
                        <a:pt x="25" y="92"/>
                      </a:lnTo>
                      <a:lnTo>
                        <a:pt x="25" y="90"/>
                      </a:lnTo>
                      <a:lnTo>
                        <a:pt x="25" y="90"/>
                      </a:lnTo>
                      <a:lnTo>
                        <a:pt x="23" y="90"/>
                      </a:lnTo>
                      <a:lnTo>
                        <a:pt x="23" y="90"/>
                      </a:lnTo>
                      <a:lnTo>
                        <a:pt x="23" y="90"/>
                      </a:lnTo>
                      <a:lnTo>
                        <a:pt x="23" y="90"/>
                      </a:lnTo>
                      <a:lnTo>
                        <a:pt x="21" y="90"/>
                      </a:lnTo>
                      <a:lnTo>
                        <a:pt x="21" y="90"/>
                      </a:lnTo>
                      <a:lnTo>
                        <a:pt x="19" y="90"/>
                      </a:lnTo>
                      <a:lnTo>
                        <a:pt x="19" y="90"/>
                      </a:lnTo>
                      <a:lnTo>
                        <a:pt x="19" y="90"/>
                      </a:lnTo>
                      <a:lnTo>
                        <a:pt x="17" y="90"/>
                      </a:lnTo>
                      <a:lnTo>
                        <a:pt x="17" y="90"/>
                      </a:lnTo>
                      <a:lnTo>
                        <a:pt x="17" y="90"/>
                      </a:lnTo>
                      <a:lnTo>
                        <a:pt x="17" y="90"/>
                      </a:lnTo>
                      <a:lnTo>
                        <a:pt x="15" y="90"/>
                      </a:lnTo>
                      <a:lnTo>
                        <a:pt x="15" y="90"/>
                      </a:lnTo>
                      <a:lnTo>
                        <a:pt x="15" y="90"/>
                      </a:lnTo>
                      <a:lnTo>
                        <a:pt x="15" y="90"/>
                      </a:lnTo>
                      <a:lnTo>
                        <a:pt x="14" y="90"/>
                      </a:lnTo>
                      <a:lnTo>
                        <a:pt x="14" y="90"/>
                      </a:lnTo>
                      <a:lnTo>
                        <a:pt x="14" y="90"/>
                      </a:lnTo>
                      <a:lnTo>
                        <a:pt x="12" y="90"/>
                      </a:lnTo>
                      <a:lnTo>
                        <a:pt x="12" y="90"/>
                      </a:lnTo>
                      <a:lnTo>
                        <a:pt x="12" y="90"/>
                      </a:lnTo>
                      <a:lnTo>
                        <a:pt x="10" y="90"/>
                      </a:lnTo>
                      <a:lnTo>
                        <a:pt x="10" y="90"/>
                      </a:lnTo>
                      <a:lnTo>
                        <a:pt x="10" y="88"/>
                      </a:lnTo>
                      <a:lnTo>
                        <a:pt x="10" y="88"/>
                      </a:lnTo>
                      <a:lnTo>
                        <a:pt x="10" y="88"/>
                      </a:lnTo>
                      <a:lnTo>
                        <a:pt x="10" y="86"/>
                      </a:lnTo>
                      <a:lnTo>
                        <a:pt x="8" y="86"/>
                      </a:lnTo>
                      <a:lnTo>
                        <a:pt x="8" y="86"/>
                      </a:lnTo>
                      <a:lnTo>
                        <a:pt x="8" y="86"/>
                      </a:lnTo>
                      <a:lnTo>
                        <a:pt x="8" y="84"/>
                      </a:lnTo>
                      <a:lnTo>
                        <a:pt x="8" y="84"/>
                      </a:lnTo>
                      <a:lnTo>
                        <a:pt x="8" y="84"/>
                      </a:lnTo>
                      <a:lnTo>
                        <a:pt x="6" y="84"/>
                      </a:lnTo>
                      <a:lnTo>
                        <a:pt x="6" y="84"/>
                      </a:lnTo>
                      <a:lnTo>
                        <a:pt x="6" y="84"/>
                      </a:lnTo>
                      <a:lnTo>
                        <a:pt x="6" y="83"/>
                      </a:lnTo>
                      <a:lnTo>
                        <a:pt x="4" y="83"/>
                      </a:lnTo>
                      <a:lnTo>
                        <a:pt x="4" y="83"/>
                      </a:lnTo>
                      <a:lnTo>
                        <a:pt x="4" y="83"/>
                      </a:lnTo>
                      <a:lnTo>
                        <a:pt x="4" y="83"/>
                      </a:lnTo>
                      <a:lnTo>
                        <a:pt x="4" y="81"/>
                      </a:lnTo>
                      <a:lnTo>
                        <a:pt x="2" y="81"/>
                      </a:lnTo>
                      <a:lnTo>
                        <a:pt x="2" y="81"/>
                      </a:lnTo>
                      <a:lnTo>
                        <a:pt x="2" y="79"/>
                      </a:lnTo>
                      <a:lnTo>
                        <a:pt x="2" y="79"/>
                      </a:lnTo>
                      <a:lnTo>
                        <a:pt x="2" y="79"/>
                      </a:lnTo>
                      <a:lnTo>
                        <a:pt x="2" y="79"/>
                      </a:lnTo>
                      <a:lnTo>
                        <a:pt x="2" y="77"/>
                      </a:lnTo>
                      <a:lnTo>
                        <a:pt x="0" y="77"/>
                      </a:lnTo>
                      <a:lnTo>
                        <a:pt x="0" y="77"/>
                      </a:lnTo>
                      <a:lnTo>
                        <a:pt x="0" y="75"/>
                      </a:lnTo>
                      <a:lnTo>
                        <a:pt x="0" y="75"/>
                      </a:lnTo>
                      <a:lnTo>
                        <a:pt x="0" y="75"/>
                      </a:lnTo>
                      <a:lnTo>
                        <a:pt x="0" y="73"/>
                      </a:lnTo>
                      <a:lnTo>
                        <a:pt x="0" y="73"/>
                      </a:lnTo>
                      <a:lnTo>
                        <a:pt x="0" y="71"/>
                      </a:lnTo>
                      <a:lnTo>
                        <a:pt x="0" y="71"/>
                      </a:lnTo>
                      <a:lnTo>
                        <a:pt x="0" y="69"/>
                      </a:lnTo>
                      <a:lnTo>
                        <a:pt x="2" y="69"/>
                      </a:lnTo>
                      <a:lnTo>
                        <a:pt x="2" y="69"/>
                      </a:lnTo>
                      <a:lnTo>
                        <a:pt x="0" y="69"/>
                      </a:lnTo>
                      <a:lnTo>
                        <a:pt x="0" y="67"/>
                      </a:lnTo>
                      <a:lnTo>
                        <a:pt x="0" y="67"/>
                      </a:lnTo>
                      <a:lnTo>
                        <a:pt x="2" y="67"/>
                      </a:lnTo>
                      <a:lnTo>
                        <a:pt x="2" y="67"/>
                      </a:lnTo>
                      <a:lnTo>
                        <a:pt x="2" y="67"/>
                      </a:lnTo>
                      <a:lnTo>
                        <a:pt x="2" y="65"/>
                      </a:lnTo>
                      <a:lnTo>
                        <a:pt x="2" y="65"/>
                      </a:lnTo>
                      <a:lnTo>
                        <a:pt x="2" y="63"/>
                      </a:lnTo>
                      <a:lnTo>
                        <a:pt x="2" y="63"/>
                      </a:lnTo>
                      <a:lnTo>
                        <a:pt x="2" y="61"/>
                      </a:lnTo>
                      <a:lnTo>
                        <a:pt x="2" y="61"/>
                      </a:lnTo>
                      <a:lnTo>
                        <a:pt x="2" y="61"/>
                      </a:lnTo>
                      <a:lnTo>
                        <a:pt x="4" y="61"/>
                      </a:lnTo>
                      <a:lnTo>
                        <a:pt x="4" y="61"/>
                      </a:lnTo>
                      <a:lnTo>
                        <a:pt x="4" y="61"/>
                      </a:lnTo>
                      <a:lnTo>
                        <a:pt x="6" y="61"/>
                      </a:lnTo>
                      <a:lnTo>
                        <a:pt x="6" y="61"/>
                      </a:lnTo>
                      <a:lnTo>
                        <a:pt x="6" y="61"/>
                      </a:lnTo>
                      <a:lnTo>
                        <a:pt x="6" y="61"/>
                      </a:lnTo>
                      <a:lnTo>
                        <a:pt x="6" y="60"/>
                      </a:lnTo>
                      <a:lnTo>
                        <a:pt x="6" y="60"/>
                      </a:lnTo>
                      <a:lnTo>
                        <a:pt x="6" y="58"/>
                      </a:lnTo>
                      <a:lnTo>
                        <a:pt x="6" y="58"/>
                      </a:lnTo>
                      <a:lnTo>
                        <a:pt x="6" y="58"/>
                      </a:lnTo>
                      <a:lnTo>
                        <a:pt x="6" y="56"/>
                      </a:lnTo>
                      <a:lnTo>
                        <a:pt x="6" y="56"/>
                      </a:lnTo>
                      <a:lnTo>
                        <a:pt x="6" y="54"/>
                      </a:lnTo>
                      <a:lnTo>
                        <a:pt x="6" y="54"/>
                      </a:lnTo>
                      <a:lnTo>
                        <a:pt x="6" y="52"/>
                      </a:lnTo>
                      <a:lnTo>
                        <a:pt x="6" y="52"/>
                      </a:lnTo>
                      <a:lnTo>
                        <a:pt x="6" y="52"/>
                      </a:lnTo>
                      <a:lnTo>
                        <a:pt x="6" y="50"/>
                      </a:lnTo>
                      <a:lnTo>
                        <a:pt x="6" y="50"/>
                      </a:lnTo>
                      <a:lnTo>
                        <a:pt x="6" y="50"/>
                      </a:lnTo>
                      <a:lnTo>
                        <a:pt x="6" y="50"/>
                      </a:lnTo>
                      <a:lnTo>
                        <a:pt x="6" y="48"/>
                      </a:lnTo>
                      <a:lnTo>
                        <a:pt x="6" y="48"/>
                      </a:lnTo>
                      <a:lnTo>
                        <a:pt x="6" y="48"/>
                      </a:lnTo>
                      <a:lnTo>
                        <a:pt x="6" y="46"/>
                      </a:lnTo>
                      <a:lnTo>
                        <a:pt x="6" y="46"/>
                      </a:lnTo>
                      <a:lnTo>
                        <a:pt x="6" y="46"/>
                      </a:lnTo>
                      <a:lnTo>
                        <a:pt x="8" y="46"/>
                      </a:lnTo>
                      <a:lnTo>
                        <a:pt x="8" y="44"/>
                      </a:lnTo>
                      <a:lnTo>
                        <a:pt x="8" y="44"/>
                      </a:lnTo>
                      <a:lnTo>
                        <a:pt x="6" y="44"/>
                      </a:lnTo>
                      <a:lnTo>
                        <a:pt x="6" y="42"/>
                      </a:lnTo>
                      <a:lnTo>
                        <a:pt x="6" y="42"/>
                      </a:lnTo>
                      <a:lnTo>
                        <a:pt x="6" y="42"/>
                      </a:lnTo>
                      <a:lnTo>
                        <a:pt x="6" y="42"/>
                      </a:lnTo>
                      <a:lnTo>
                        <a:pt x="6" y="40"/>
                      </a:lnTo>
                      <a:lnTo>
                        <a:pt x="6" y="40"/>
                      </a:lnTo>
                      <a:lnTo>
                        <a:pt x="6" y="40"/>
                      </a:lnTo>
                      <a:lnTo>
                        <a:pt x="6" y="39"/>
                      </a:lnTo>
                      <a:lnTo>
                        <a:pt x="6" y="39"/>
                      </a:lnTo>
                      <a:lnTo>
                        <a:pt x="6" y="39"/>
                      </a:lnTo>
                      <a:lnTo>
                        <a:pt x="6" y="37"/>
                      </a:lnTo>
                      <a:lnTo>
                        <a:pt x="6" y="37"/>
                      </a:lnTo>
                      <a:lnTo>
                        <a:pt x="6" y="37"/>
                      </a:lnTo>
                      <a:lnTo>
                        <a:pt x="6" y="35"/>
                      </a:lnTo>
                      <a:lnTo>
                        <a:pt x="6" y="35"/>
                      </a:lnTo>
                      <a:lnTo>
                        <a:pt x="6" y="35"/>
                      </a:lnTo>
                      <a:lnTo>
                        <a:pt x="8" y="35"/>
                      </a:lnTo>
                      <a:lnTo>
                        <a:pt x="8" y="35"/>
                      </a:lnTo>
                      <a:lnTo>
                        <a:pt x="8" y="35"/>
                      </a:lnTo>
                      <a:lnTo>
                        <a:pt x="8" y="35"/>
                      </a:lnTo>
                      <a:lnTo>
                        <a:pt x="8" y="33"/>
                      </a:lnTo>
                      <a:lnTo>
                        <a:pt x="8" y="33"/>
                      </a:lnTo>
                      <a:lnTo>
                        <a:pt x="8" y="33"/>
                      </a:lnTo>
                      <a:lnTo>
                        <a:pt x="8" y="31"/>
                      </a:lnTo>
                      <a:lnTo>
                        <a:pt x="8" y="31"/>
                      </a:lnTo>
                      <a:lnTo>
                        <a:pt x="8" y="29"/>
                      </a:lnTo>
                      <a:lnTo>
                        <a:pt x="8" y="29"/>
                      </a:lnTo>
                      <a:lnTo>
                        <a:pt x="8" y="29"/>
                      </a:lnTo>
                      <a:lnTo>
                        <a:pt x="8" y="29"/>
                      </a:lnTo>
                      <a:lnTo>
                        <a:pt x="8" y="27"/>
                      </a:lnTo>
                      <a:lnTo>
                        <a:pt x="8" y="27"/>
                      </a:lnTo>
                      <a:lnTo>
                        <a:pt x="8" y="27"/>
                      </a:lnTo>
                      <a:lnTo>
                        <a:pt x="8" y="27"/>
                      </a:lnTo>
                      <a:lnTo>
                        <a:pt x="8" y="27"/>
                      </a:lnTo>
                      <a:lnTo>
                        <a:pt x="8" y="25"/>
                      </a:lnTo>
                      <a:lnTo>
                        <a:pt x="10" y="25"/>
                      </a:lnTo>
                      <a:lnTo>
                        <a:pt x="10" y="25"/>
                      </a:lnTo>
                      <a:lnTo>
                        <a:pt x="10" y="25"/>
                      </a:lnTo>
                      <a:lnTo>
                        <a:pt x="10" y="23"/>
                      </a:lnTo>
                      <a:lnTo>
                        <a:pt x="10" y="23"/>
                      </a:lnTo>
                      <a:lnTo>
                        <a:pt x="10" y="23"/>
                      </a:lnTo>
                      <a:lnTo>
                        <a:pt x="10" y="23"/>
                      </a:lnTo>
                      <a:lnTo>
                        <a:pt x="10" y="21"/>
                      </a:lnTo>
                      <a:lnTo>
                        <a:pt x="10" y="21"/>
                      </a:lnTo>
                      <a:lnTo>
                        <a:pt x="12" y="21"/>
                      </a:lnTo>
                      <a:lnTo>
                        <a:pt x="12" y="19"/>
                      </a:lnTo>
                      <a:lnTo>
                        <a:pt x="12" y="19"/>
                      </a:lnTo>
                      <a:lnTo>
                        <a:pt x="12" y="19"/>
                      </a:lnTo>
                      <a:lnTo>
                        <a:pt x="12" y="17"/>
                      </a:lnTo>
                      <a:lnTo>
                        <a:pt x="12" y="17"/>
                      </a:lnTo>
                      <a:lnTo>
                        <a:pt x="12" y="17"/>
                      </a:lnTo>
                      <a:lnTo>
                        <a:pt x="12" y="16"/>
                      </a:lnTo>
                      <a:lnTo>
                        <a:pt x="12" y="16"/>
                      </a:lnTo>
                      <a:lnTo>
                        <a:pt x="12" y="16"/>
                      </a:lnTo>
                      <a:lnTo>
                        <a:pt x="12" y="14"/>
                      </a:lnTo>
                      <a:lnTo>
                        <a:pt x="12" y="14"/>
                      </a:lnTo>
                      <a:lnTo>
                        <a:pt x="12" y="12"/>
                      </a:lnTo>
                      <a:lnTo>
                        <a:pt x="12" y="12"/>
                      </a:lnTo>
                      <a:lnTo>
                        <a:pt x="12" y="12"/>
                      </a:lnTo>
                      <a:lnTo>
                        <a:pt x="12" y="10"/>
                      </a:lnTo>
                      <a:lnTo>
                        <a:pt x="12" y="10"/>
                      </a:lnTo>
                      <a:lnTo>
                        <a:pt x="12" y="10"/>
                      </a:lnTo>
                      <a:lnTo>
                        <a:pt x="12" y="10"/>
                      </a:lnTo>
                      <a:lnTo>
                        <a:pt x="12" y="8"/>
                      </a:lnTo>
                      <a:lnTo>
                        <a:pt x="12" y="8"/>
                      </a:lnTo>
                      <a:lnTo>
                        <a:pt x="12" y="8"/>
                      </a:lnTo>
                      <a:lnTo>
                        <a:pt x="12" y="8"/>
                      </a:lnTo>
                      <a:lnTo>
                        <a:pt x="14" y="8"/>
                      </a:lnTo>
                      <a:lnTo>
                        <a:pt x="14" y="6"/>
                      </a:lnTo>
                      <a:lnTo>
                        <a:pt x="14" y="6"/>
                      </a:lnTo>
                      <a:lnTo>
                        <a:pt x="14" y="6"/>
                      </a:lnTo>
                      <a:lnTo>
                        <a:pt x="14" y="6"/>
                      </a:lnTo>
                      <a:lnTo>
                        <a:pt x="14" y="4"/>
                      </a:lnTo>
                      <a:lnTo>
                        <a:pt x="15" y="4"/>
                      </a:lnTo>
                      <a:lnTo>
                        <a:pt x="15" y="4"/>
                      </a:lnTo>
                      <a:lnTo>
                        <a:pt x="15" y="2"/>
                      </a:lnTo>
                      <a:lnTo>
                        <a:pt x="15" y="2"/>
                      </a:lnTo>
                      <a:lnTo>
                        <a:pt x="15" y="2"/>
                      </a:lnTo>
                      <a:lnTo>
                        <a:pt x="15"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19" name="Freeform 198">
                  <a:extLst>
                    <a:ext uri="{FF2B5EF4-FFF2-40B4-BE49-F238E27FC236}">
                      <a16:creationId xmlns:a16="http://schemas.microsoft.com/office/drawing/2014/main" id="{CBEC5991-04D2-4F4D-8797-30626A9F653E}"/>
                    </a:ext>
                  </a:extLst>
                </p:cNvPr>
                <p:cNvSpPr>
                  <a:spLocks/>
                </p:cNvSpPr>
                <p:nvPr/>
              </p:nvSpPr>
              <p:spPr bwMode="auto">
                <a:xfrm>
                  <a:off x="13309741" y="5603876"/>
                  <a:ext cx="146050" cy="158750"/>
                </a:xfrm>
                <a:custGeom>
                  <a:avLst/>
                  <a:gdLst>
                    <a:gd name="T0" fmla="*/ 17 w 92"/>
                    <a:gd name="T1" fmla="*/ 4 h 100"/>
                    <a:gd name="T2" fmla="*/ 23 w 92"/>
                    <a:gd name="T3" fmla="*/ 2 h 100"/>
                    <a:gd name="T4" fmla="*/ 25 w 92"/>
                    <a:gd name="T5" fmla="*/ 0 h 100"/>
                    <a:gd name="T6" fmla="*/ 31 w 92"/>
                    <a:gd name="T7" fmla="*/ 2 h 100"/>
                    <a:gd name="T8" fmla="*/ 35 w 92"/>
                    <a:gd name="T9" fmla="*/ 6 h 100"/>
                    <a:gd name="T10" fmla="*/ 38 w 92"/>
                    <a:gd name="T11" fmla="*/ 10 h 100"/>
                    <a:gd name="T12" fmla="*/ 40 w 92"/>
                    <a:gd name="T13" fmla="*/ 12 h 100"/>
                    <a:gd name="T14" fmla="*/ 44 w 92"/>
                    <a:gd name="T15" fmla="*/ 17 h 100"/>
                    <a:gd name="T16" fmla="*/ 46 w 92"/>
                    <a:gd name="T17" fmla="*/ 19 h 100"/>
                    <a:gd name="T18" fmla="*/ 50 w 92"/>
                    <a:gd name="T19" fmla="*/ 16 h 100"/>
                    <a:gd name="T20" fmla="*/ 54 w 92"/>
                    <a:gd name="T21" fmla="*/ 19 h 100"/>
                    <a:gd name="T22" fmla="*/ 56 w 92"/>
                    <a:gd name="T23" fmla="*/ 23 h 100"/>
                    <a:gd name="T24" fmla="*/ 59 w 92"/>
                    <a:gd name="T25" fmla="*/ 25 h 100"/>
                    <a:gd name="T26" fmla="*/ 65 w 92"/>
                    <a:gd name="T27" fmla="*/ 27 h 100"/>
                    <a:gd name="T28" fmla="*/ 69 w 92"/>
                    <a:gd name="T29" fmla="*/ 29 h 100"/>
                    <a:gd name="T30" fmla="*/ 73 w 92"/>
                    <a:gd name="T31" fmla="*/ 33 h 100"/>
                    <a:gd name="T32" fmla="*/ 77 w 92"/>
                    <a:gd name="T33" fmla="*/ 37 h 100"/>
                    <a:gd name="T34" fmla="*/ 80 w 92"/>
                    <a:gd name="T35" fmla="*/ 39 h 100"/>
                    <a:gd name="T36" fmla="*/ 82 w 92"/>
                    <a:gd name="T37" fmla="*/ 42 h 100"/>
                    <a:gd name="T38" fmla="*/ 84 w 92"/>
                    <a:gd name="T39" fmla="*/ 48 h 100"/>
                    <a:gd name="T40" fmla="*/ 90 w 92"/>
                    <a:gd name="T41" fmla="*/ 50 h 100"/>
                    <a:gd name="T42" fmla="*/ 92 w 92"/>
                    <a:gd name="T43" fmla="*/ 54 h 100"/>
                    <a:gd name="T44" fmla="*/ 88 w 92"/>
                    <a:gd name="T45" fmla="*/ 58 h 100"/>
                    <a:gd name="T46" fmla="*/ 84 w 92"/>
                    <a:gd name="T47" fmla="*/ 61 h 100"/>
                    <a:gd name="T48" fmla="*/ 84 w 92"/>
                    <a:gd name="T49" fmla="*/ 67 h 100"/>
                    <a:gd name="T50" fmla="*/ 86 w 92"/>
                    <a:gd name="T51" fmla="*/ 73 h 100"/>
                    <a:gd name="T52" fmla="*/ 88 w 92"/>
                    <a:gd name="T53" fmla="*/ 75 h 100"/>
                    <a:gd name="T54" fmla="*/ 86 w 92"/>
                    <a:gd name="T55" fmla="*/ 81 h 100"/>
                    <a:gd name="T56" fmla="*/ 84 w 92"/>
                    <a:gd name="T57" fmla="*/ 84 h 100"/>
                    <a:gd name="T58" fmla="*/ 80 w 92"/>
                    <a:gd name="T59" fmla="*/ 90 h 100"/>
                    <a:gd name="T60" fmla="*/ 77 w 92"/>
                    <a:gd name="T61" fmla="*/ 92 h 100"/>
                    <a:gd name="T62" fmla="*/ 73 w 92"/>
                    <a:gd name="T63" fmla="*/ 96 h 100"/>
                    <a:gd name="T64" fmla="*/ 67 w 92"/>
                    <a:gd name="T65" fmla="*/ 98 h 100"/>
                    <a:gd name="T66" fmla="*/ 63 w 92"/>
                    <a:gd name="T67" fmla="*/ 100 h 100"/>
                    <a:gd name="T68" fmla="*/ 59 w 92"/>
                    <a:gd name="T69" fmla="*/ 98 h 100"/>
                    <a:gd name="T70" fmla="*/ 54 w 92"/>
                    <a:gd name="T71" fmla="*/ 98 h 100"/>
                    <a:gd name="T72" fmla="*/ 48 w 92"/>
                    <a:gd name="T73" fmla="*/ 96 h 100"/>
                    <a:gd name="T74" fmla="*/ 44 w 92"/>
                    <a:gd name="T75" fmla="*/ 98 h 100"/>
                    <a:gd name="T76" fmla="*/ 38 w 92"/>
                    <a:gd name="T77" fmla="*/ 98 h 100"/>
                    <a:gd name="T78" fmla="*/ 35 w 92"/>
                    <a:gd name="T79" fmla="*/ 96 h 100"/>
                    <a:gd name="T80" fmla="*/ 29 w 92"/>
                    <a:gd name="T81" fmla="*/ 94 h 100"/>
                    <a:gd name="T82" fmla="*/ 25 w 92"/>
                    <a:gd name="T83" fmla="*/ 92 h 100"/>
                    <a:gd name="T84" fmla="*/ 21 w 92"/>
                    <a:gd name="T85" fmla="*/ 90 h 100"/>
                    <a:gd name="T86" fmla="*/ 15 w 92"/>
                    <a:gd name="T87" fmla="*/ 90 h 100"/>
                    <a:gd name="T88" fmla="*/ 10 w 92"/>
                    <a:gd name="T89" fmla="*/ 90 h 100"/>
                    <a:gd name="T90" fmla="*/ 8 w 92"/>
                    <a:gd name="T91" fmla="*/ 84 h 100"/>
                    <a:gd name="T92" fmla="*/ 4 w 92"/>
                    <a:gd name="T93" fmla="*/ 83 h 100"/>
                    <a:gd name="T94" fmla="*/ 2 w 92"/>
                    <a:gd name="T95" fmla="*/ 77 h 100"/>
                    <a:gd name="T96" fmla="*/ 0 w 92"/>
                    <a:gd name="T97" fmla="*/ 71 h 100"/>
                    <a:gd name="T98" fmla="*/ 2 w 92"/>
                    <a:gd name="T99" fmla="*/ 67 h 100"/>
                    <a:gd name="T100" fmla="*/ 4 w 92"/>
                    <a:gd name="T101" fmla="*/ 61 h 100"/>
                    <a:gd name="T102" fmla="*/ 6 w 92"/>
                    <a:gd name="T103" fmla="*/ 58 h 100"/>
                    <a:gd name="T104" fmla="*/ 6 w 92"/>
                    <a:gd name="T105" fmla="*/ 50 h 100"/>
                    <a:gd name="T106" fmla="*/ 6 w 92"/>
                    <a:gd name="T107" fmla="*/ 46 h 100"/>
                    <a:gd name="T108" fmla="*/ 6 w 92"/>
                    <a:gd name="T109" fmla="*/ 40 h 100"/>
                    <a:gd name="T110" fmla="*/ 6 w 92"/>
                    <a:gd name="T111" fmla="*/ 35 h 100"/>
                    <a:gd name="T112" fmla="*/ 8 w 92"/>
                    <a:gd name="T113" fmla="*/ 33 h 100"/>
                    <a:gd name="T114" fmla="*/ 8 w 92"/>
                    <a:gd name="T115" fmla="*/ 27 h 100"/>
                    <a:gd name="T116" fmla="*/ 10 w 92"/>
                    <a:gd name="T117" fmla="*/ 23 h 100"/>
                    <a:gd name="T118" fmla="*/ 12 w 92"/>
                    <a:gd name="T119" fmla="*/ 17 h 100"/>
                    <a:gd name="T120" fmla="*/ 12 w 92"/>
                    <a:gd name="T121" fmla="*/ 12 h 100"/>
                    <a:gd name="T122" fmla="*/ 14 w 92"/>
                    <a:gd name="T123" fmla="*/ 8 h 100"/>
                    <a:gd name="T124" fmla="*/ 15 w 92"/>
                    <a:gd name="T125"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2" h="100">
                      <a:moveTo>
                        <a:pt x="15" y="2"/>
                      </a:moveTo>
                      <a:lnTo>
                        <a:pt x="15" y="2"/>
                      </a:lnTo>
                      <a:lnTo>
                        <a:pt x="17" y="2"/>
                      </a:lnTo>
                      <a:lnTo>
                        <a:pt x="17" y="2"/>
                      </a:lnTo>
                      <a:lnTo>
                        <a:pt x="17" y="4"/>
                      </a:lnTo>
                      <a:lnTo>
                        <a:pt x="17" y="4"/>
                      </a:lnTo>
                      <a:lnTo>
                        <a:pt x="17" y="2"/>
                      </a:lnTo>
                      <a:lnTo>
                        <a:pt x="17" y="2"/>
                      </a:lnTo>
                      <a:lnTo>
                        <a:pt x="17" y="4"/>
                      </a:lnTo>
                      <a:lnTo>
                        <a:pt x="19" y="4"/>
                      </a:lnTo>
                      <a:lnTo>
                        <a:pt x="19" y="4"/>
                      </a:lnTo>
                      <a:lnTo>
                        <a:pt x="19" y="4"/>
                      </a:lnTo>
                      <a:lnTo>
                        <a:pt x="19" y="2"/>
                      </a:lnTo>
                      <a:lnTo>
                        <a:pt x="21" y="2"/>
                      </a:lnTo>
                      <a:lnTo>
                        <a:pt x="21" y="4"/>
                      </a:lnTo>
                      <a:lnTo>
                        <a:pt x="21" y="4"/>
                      </a:lnTo>
                      <a:lnTo>
                        <a:pt x="23" y="4"/>
                      </a:lnTo>
                      <a:lnTo>
                        <a:pt x="23" y="2"/>
                      </a:lnTo>
                      <a:lnTo>
                        <a:pt x="23" y="2"/>
                      </a:lnTo>
                      <a:lnTo>
                        <a:pt x="23" y="2"/>
                      </a:lnTo>
                      <a:lnTo>
                        <a:pt x="23" y="2"/>
                      </a:lnTo>
                      <a:lnTo>
                        <a:pt x="23" y="2"/>
                      </a:lnTo>
                      <a:lnTo>
                        <a:pt x="23" y="0"/>
                      </a:lnTo>
                      <a:lnTo>
                        <a:pt x="25" y="0"/>
                      </a:lnTo>
                      <a:lnTo>
                        <a:pt x="25" y="0"/>
                      </a:lnTo>
                      <a:lnTo>
                        <a:pt x="25" y="0"/>
                      </a:lnTo>
                      <a:lnTo>
                        <a:pt x="25" y="0"/>
                      </a:lnTo>
                      <a:lnTo>
                        <a:pt x="27" y="0"/>
                      </a:lnTo>
                      <a:lnTo>
                        <a:pt x="27" y="0"/>
                      </a:lnTo>
                      <a:lnTo>
                        <a:pt x="29" y="0"/>
                      </a:lnTo>
                      <a:lnTo>
                        <a:pt x="29" y="0"/>
                      </a:lnTo>
                      <a:lnTo>
                        <a:pt x="29" y="0"/>
                      </a:lnTo>
                      <a:lnTo>
                        <a:pt x="29" y="0"/>
                      </a:lnTo>
                      <a:lnTo>
                        <a:pt x="29" y="2"/>
                      </a:lnTo>
                      <a:lnTo>
                        <a:pt x="31" y="2"/>
                      </a:lnTo>
                      <a:lnTo>
                        <a:pt x="31" y="2"/>
                      </a:lnTo>
                      <a:lnTo>
                        <a:pt x="31" y="2"/>
                      </a:lnTo>
                      <a:lnTo>
                        <a:pt x="33" y="2"/>
                      </a:lnTo>
                      <a:lnTo>
                        <a:pt x="33" y="2"/>
                      </a:lnTo>
                      <a:lnTo>
                        <a:pt x="33" y="2"/>
                      </a:lnTo>
                      <a:lnTo>
                        <a:pt x="33" y="4"/>
                      </a:lnTo>
                      <a:lnTo>
                        <a:pt x="33" y="4"/>
                      </a:lnTo>
                      <a:lnTo>
                        <a:pt x="35" y="4"/>
                      </a:lnTo>
                      <a:lnTo>
                        <a:pt x="35" y="4"/>
                      </a:lnTo>
                      <a:lnTo>
                        <a:pt x="35" y="6"/>
                      </a:lnTo>
                      <a:lnTo>
                        <a:pt x="35" y="6"/>
                      </a:lnTo>
                      <a:lnTo>
                        <a:pt x="35" y="6"/>
                      </a:lnTo>
                      <a:lnTo>
                        <a:pt x="35" y="6"/>
                      </a:lnTo>
                      <a:lnTo>
                        <a:pt x="36" y="6"/>
                      </a:lnTo>
                      <a:lnTo>
                        <a:pt x="36" y="8"/>
                      </a:lnTo>
                      <a:lnTo>
                        <a:pt x="36" y="8"/>
                      </a:lnTo>
                      <a:lnTo>
                        <a:pt x="36" y="8"/>
                      </a:lnTo>
                      <a:lnTo>
                        <a:pt x="38" y="8"/>
                      </a:lnTo>
                      <a:lnTo>
                        <a:pt x="38" y="10"/>
                      </a:lnTo>
                      <a:lnTo>
                        <a:pt x="38" y="10"/>
                      </a:lnTo>
                      <a:lnTo>
                        <a:pt x="38" y="10"/>
                      </a:lnTo>
                      <a:lnTo>
                        <a:pt x="38" y="10"/>
                      </a:lnTo>
                      <a:lnTo>
                        <a:pt x="40" y="10"/>
                      </a:lnTo>
                      <a:lnTo>
                        <a:pt x="40" y="10"/>
                      </a:lnTo>
                      <a:lnTo>
                        <a:pt x="40" y="10"/>
                      </a:lnTo>
                      <a:lnTo>
                        <a:pt x="40" y="12"/>
                      </a:lnTo>
                      <a:lnTo>
                        <a:pt x="40" y="12"/>
                      </a:lnTo>
                      <a:lnTo>
                        <a:pt x="40" y="12"/>
                      </a:lnTo>
                      <a:lnTo>
                        <a:pt x="40" y="14"/>
                      </a:lnTo>
                      <a:lnTo>
                        <a:pt x="42" y="14"/>
                      </a:lnTo>
                      <a:lnTo>
                        <a:pt x="42" y="14"/>
                      </a:lnTo>
                      <a:lnTo>
                        <a:pt x="42" y="14"/>
                      </a:lnTo>
                      <a:lnTo>
                        <a:pt x="44" y="14"/>
                      </a:lnTo>
                      <a:lnTo>
                        <a:pt x="44" y="16"/>
                      </a:lnTo>
                      <a:lnTo>
                        <a:pt x="44" y="16"/>
                      </a:lnTo>
                      <a:lnTo>
                        <a:pt x="44" y="17"/>
                      </a:lnTo>
                      <a:lnTo>
                        <a:pt x="44" y="17"/>
                      </a:lnTo>
                      <a:lnTo>
                        <a:pt x="44" y="19"/>
                      </a:lnTo>
                      <a:lnTo>
                        <a:pt x="44" y="19"/>
                      </a:lnTo>
                      <a:lnTo>
                        <a:pt x="44" y="19"/>
                      </a:lnTo>
                      <a:lnTo>
                        <a:pt x="44" y="19"/>
                      </a:lnTo>
                      <a:lnTo>
                        <a:pt x="44" y="19"/>
                      </a:lnTo>
                      <a:lnTo>
                        <a:pt x="46" y="19"/>
                      </a:lnTo>
                      <a:lnTo>
                        <a:pt x="46" y="19"/>
                      </a:lnTo>
                      <a:lnTo>
                        <a:pt x="46" y="19"/>
                      </a:lnTo>
                      <a:lnTo>
                        <a:pt x="46" y="19"/>
                      </a:lnTo>
                      <a:lnTo>
                        <a:pt x="46" y="19"/>
                      </a:lnTo>
                      <a:lnTo>
                        <a:pt x="48" y="19"/>
                      </a:lnTo>
                      <a:lnTo>
                        <a:pt x="48" y="19"/>
                      </a:lnTo>
                      <a:lnTo>
                        <a:pt x="48" y="17"/>
                      </a:lnTo>
                      <a:lnTo>
                        <a:pt x="50" y="17"/>
                      </a:lnTo>
                      <a:lnTo>
                        <a:pt x="50" y="17"/>
                      </a:lnTo>
                      <a:lnTo>
                        <a:pt x="50" y="17"/>
                      </a:lnTo>
                      <a:lnTo>
                        <a:pt x="50" y="16"/>
                      </a:lnTo>
                      <a:lnTo>
                        <a:pt x="50" y="16"/>
                      </a:lnTo>
                      <a:lnTo>
                        <a:pt x="50" y="16"/>
                      </a:lnTo>
                      <a:lnTo>
                        <a:pt x="50" y="16"/>
                      </a:lnTo>
                      <a:lnTo>
                        <a:pt x="52" y="16"/>
                      </a:lnTo>
                      <a:lnTo>
                        <a:pt x="52" y="17"/>
                      </a:lnTo>
                      <a:lnTo>
                        <a:pt x="52" y="17"/>
                      </a:lnTo>
                      <a:lnTo>
                        <a:pt x="52" y="17"/>
                      </a:lnTo>
                      <a:lnTo>
                        <a:pt x="52" y="17"/>
                      </a:lnTo>
                      <a:lnTo>
                        <a:pt x="52" y="19"/>
                      </a:lnTo>
                      <a:lnTo>
                        <a:pt x="54" y="19"/>
                      </a:lnTo>
                      <a:lnTo>
                        <a:pt x="54" y="19"/>
                      </a:lnTo>
                      <a:lnTo>
                        <a:pt x="54" y="19"/>
                      </a:lnTo>
                      <a:lnTo>
                        <a:pt x="54" y="19"/>
                      </a:lnTo>
                      <a:lnTo>
                        <a:pt x="56" y="19"/>
                      </a:lnTo>
                      <a:lnTo>
                        <a:pt x="56" y="21"/>
                      </a:lnTo>
                      <a:lnTo>
                        <a:pt x="56" y="21"/>
                      </a:lnTo>
                      <a:lnTo>
                        <a:pt x="56" y="21"/>
                      </a:lnTo>
                      <a:lnTo>
                        <a:pt x="56" y="23"/>
                      </a:lnTo>
                      <a:lnTo>
                        <a:pt x="56" y="23"/>
                      </a:lnTo>
                      <a:lnTo>
                        <a:pt x="56" y="23"/>
                      </a:lnTo>
                      <a:lnTo>
                        <a:pt x="58" y="23"/>
                      </a:lnTo>
                      <a:lnTo>
                        <a:pt x="58" y="25"/>
                      </a:lnTo>
                      <a:lnTo>
                        <a:pt x="58" y="25"/>
                      </a:lnTo>
                      <a:lnTo>
                        <a:pt x="58" y="25"/>
                      </a:lnTo>
                      <a:lnTo>
                        <a:pt x="58" y="25"/>
                      </a:lnTo>
                      <a:lnTo>
                        <a:pt x="59" y="25"/>
                      </a:lnTo>
                      <a:lnTo>
                        <a:pt x="59" y="25"/>
                      </a:lnTo>
                      <a:lnTo>
                        <a:pt x="59" y="25"/>
                      </a:lnTo>
                      <a:lnTo>
                        <a:pt x="61" y="25"/>
                      </a:lnTo>
                      <a:lnTo>
                        <a:pt x="61" y="25"/>
                      </a:lnTo>
                      <a:lnTo>
                        <a:pt x="61" y="25"/>
                      </a:lnTo>
                      <a:lnTo>
                        <a:pt x="61" y="27"/>
                      </a:lnTo>
                      <a:lnTo>
                        <a:pt x="61" y="27"/>
                      </a:lnTo>
                      <a:lnTo>
                        <a:pt x="63" y="27"/>
                      </a:lnTo>
                      <a:lnTo>
                        <a:pt x="63" y="27"/>
                      </a:lnTo>
                      <a:lnTo>
                        <a:pt x="63" y="27"/>
                      </a:lnTo>
                      <a:lnTo>
                        <a:pt x="65" y="27"/>
                      </a:lnTo>
                      <a:lnTo>
                        <a:pt x="65" y="27"/>
                      </a:lnTo>
                      <a:lnTo>
                        <a:pt x="65" y="27"/>
                      </a:lnTo>
                      <a:lnTo>
                        <a:pt x="65" y="27"/>
                      </a:lnTo>
                      <a:lnTo>
                        <a:pt x="67" y="27"/>
                      </a:lnTo>
                      <a:lnTo>
                        <a:pt x="67" y="27"/>
                      </a:lnTo>
                      <a:lnTo>
                        <a:pt x="67" y="27"/>
                      </a:lnTo>
                      <a:lnTo>
                        <a:pt x="67" y="29"/>
                      </a:lnTo>
                      <a:lnTo>
                        <a:pt x="69" y="29"/>
                      </a:lnTo>
                      <a:lnTo>
                        <a:pt x="69" y="29"/>
                      </a:lnTo>
                      <a:lnTo>
                        <a:pt x="69" y="29"/>
                      </a:lnTo>
                      <a:lnTo>
                        <a:pt x="71" y="29"/>
                      </a:lnTo>
                      <a:lnTo>
                        <a:pt x="71" y="31"/>
                      </a:lnTo>
                      <a:lnTo>
                        <a:pt x="71" y="31"/>
                      </a:lnTo>
                      <a:lnTo>
                        <a:pt x="71" y="31"/>
                      </a:lnTo>
                      <a:lnTo>
                        <a:pt x="71" y="33"/>
                      </a:lnTo>
                      <a:lnTo>
                        <a:pt x="71" y="33"/>
                      </a:lnTo>
                      <a:lnTo>
                        <a:pt x="71" y="33"/>
                      </a:lnTo>
                      <a:lnTo>
                        <a:pt x="73" y="33"/>
                      </a:lnTo>
                      <a:lnTo>
                        <a:pt x="73" y="35"/>
                      </a:lnTo>
                      <a:lnTo>
                        <a:pt x="73" y="35"/>
                      </a:lnTo>
                      <a:lnTo>
                        <a:pt x="73" y="35"/>
                      </a:lnTo>
                      <a:lnTo>
                        <a:pt x="73" y="35"/>
                      </a:lnTo>
                      <a:lnTo>
                        <a:pt x="73" y="35"/>
                      </a:lnTo>
                      <a:lnTo>
                        <a:pt x="75" y="35"/>
                      </a:lnTo>
                      <a:lnTo>
                        <a:pt x="75" y="35"/>
                      </a:lnTo>
                      <a:lnTo>
                        <a:pt x="75" y="37"/>
                      </a:lnTo>
                      <a:lnTo>
                        <a:pt x="77" y="37"/>
                      </a:lnTo>
                      <a:lnTo>
                        <a:pt x="77" y="37"/>
                      </a:lnTo>
                      <a:lnTo>
                        <a:pt x="77" y="37"/>
                      </a:lnTo>
                      <a:lnTo>
                        <a:pt x="77" y="37"/>
                      </a:lnTo>
                      <a:lnTo>
                        <a:pt x="79" y="37"/>
                      </a:lnTo>
                      <a:lnTo>
                        <a:pt x="79" y="37"/>
                      </a:lnTo>
                      <a:lnTo>
                        <a:pt x="79" y="39"/>
                      </a:lnTo>
                      <a:lnTo>
                        <a:pt x="79" y="39"/>
                      </a:lnTo>
                      <a:lnTo>
                        <a:pt x="80" y="39"/>
                      </a:lnTo>
                      <a:lnTo>
                        <a:pt x="80" y="39"/>
                      </a:lnTo>
                      <a:lnTo>
                        <a:pt x="80" y="39"/>
                      </a:lnTo>
                      <a:lnTo>
                        <a:pt x="80" y="40"/>
                      </a:lnTo>
                      <a:lnTo>
                        <a:pt x="82" y="40"/>
                      </a:lnTo>
                      <a:lnTo>
                        <a:pt x="82" y="40"/>
                      </a:lnTo>
                      <a:lnTo>
                        <a:pt x="82" y="40"/>
                      </a:lnTo>
                      <a:lnTo>
                        <a:pt x="82" y="42"/>
                      </a:lnTo>
                      <a:lnTo>
                        <a:pt x="82" y="42"/>
                      </a:lnTo>
                      <a:lnTo>
                        <a:pt x="82" y="42"/>
                      </a:lnTo>
                      <a:lnTo>
                        <a:pt x="82" y="42"/>
                      </a:lnTo>
                      <a:lnTo>
                        <a:pt x="84" y="42"/>
                      </a:lnTo>
                      <a:lnTo>
                        <a:pt x="84" y="44"/>
                      </a:lnTo>
                      <a:lnTo>
                        <a:pt x="84" y="44"/>
                      </a:lnTo>
                      <a:lnTo>
                        <a:pt x="84" y="46"/>
                      </a:lnTo>
                      <a:lnTo>
                        <a:pt x="84" y="46"/>
                      </a:lnTo>
                      <a:lnTo>
                        <a:pt x="84" y="46"/>
                      </a:lnTo>
                      <a:lnTo>
                        <a:pt x="84" y="48"/>
                      </a:lnTo>
                      <a:lnTo>
                        <a:pt x="84" y="48"/>
                      </a:lnTo>
                      <a:lnTo>
                        <a:pt x="84" y="48"/>
                      </a:lnTo>
                      <a:lnTo>
                        <a:pt x="86" y="48"/>
                      </a:lnTo>
                      <a:lnTo>
                        <a:pt x="86" y="50"/>
                      </a:lnTo>
                      <a:lnTo>
                        <a:pt x="86" y="50"/>
                      </a:lnTo>
                      <a:lnTo>
                        <a:pt x="88" y="50"/>
                      </a:lnTo>
                      <a:lnTo>
                        <a:pt x="88" y="50"/>
                      </a:lnTo>
                      <a:lnTo>
                        <a:pt x="88" y="50"/>
                      </a:lnTo>
                      <a:lnTo>
                        <a:pt x="88" y="50"/>
                      </a:lnTo>
                      <a:lnTo>
                        <a:pt x="88" y="50"/>
                      </a:lnTo>
                      <a:lnTo>
                        <a:pt x="90" y="50"/>
                      </a:lnTo>
                      <a:lnTo>
                        <a:pt x="90" y="50"/>
                      </a:lnTo>
                      <a:lnTo>
                        <a:pt x="90" y="52"/>
                      </a:lnTo>
                      <a:lnTo>
                        <a:pt x="92" y="52"/>
                      </a:lnTo>
                      <a:lnTo>
                        <a:pt x="92" y="52"/>
                      </a:lnTo>
                      <a:lnTo>
                        <a:pt x="92" y="52"/>
                      </a:lnTo>
                      <a:lnTo>
                        <a:pt x="92" y="52"/>
                      </a:lnTo>
                      <a:lnTo>
                        <a:pt x="92" y="54"/>
                      </a:lnTo>
                      <a:lnTo>
                        <a:pt x="92" y="54"/>
                      </a:lnTo>
                      <a:lnTo>
                        <a:pt x="92" y="54"/>
                      </a:lnTo>
                      <a:lnTo>
                        <a:pt x="92" y="54"/>
                      </a:lnTo>
                      <a:lnTo>
                        <a:pt x="90" y="54"/>
                      </a:lnTo>
                      <a:lnTo>
                        <a:pt x="90" y="56"/>
                      </a:lnTo>
                      <a:lnTo>
                        <a:pt x="90" y="56"/>
                      </a:lnTo>
                      <a:lnTo>
                        <a:pt x="90" y="56"/>
                      </a:lnTo>
                      <a:lnTo>
                        <a:pt x="90" y="58"/>
                      </a:lnTo>
                      <a:lnTo>
                        <a:pt x="90" y="58"/>
                      </a:lnTo>
                      <a:lnTo>
                        <a:pt x="88" y="58"/>
                      </a:lnTo>
                      <a:lnTo>
                        <a:pt x="88" y="58"/>
                      </a:lnTo>
                      <a:lnTo>
                        <a:pt x="88" y="58"/>
                      </a:lnTo>
                      <a:lnTo>
                        <a:pt x="86" y="58"/>
                      </a:lnTo>
                      <a:lnTo>
                        <a:pt x="86" y="58"/>
                      </a:lnTo>
                      <a:lnTo>
                        <a:pt x="86" y="60"/>
                      </a:lnTo>
                      <a:lnTo>
                        <a:pt x="86" y="60"/>
                      </a:lnTo>
                      <a:lnTo>
                        <a:pt x="84" y="60"/>
                      </a:lnTo>
                      <a:lnTo>
                        <a:pt x="84" y="60"/>
                      </a:lnTo>
                      <a:lnTo>
                        <a:pt x="84" y="61"/>
                      </a:lnTo>
                      <a:lnTo>
                        <a:pt x="84" y="61"/>
                      </a:lnTo>
                      <a:lnTo>
                        <a:pt x="84" y="61"/>
                      </a:lnTo>
                      <a:lnTo>
                        <a:pt x="84" y="63"/>
                      </a:lnTo>
                      <a:lnTo>
                        <a:pt x="84" y="63"/>
                      </a:lnTo>
                      <a:lnTo>
                        <a:pt x="84" y="63"/>
                      </a:lnTo>
                      <a:lnTo>
                        <a:pt x="84" y="63"/>
                      </a:lnTo>
                      <a:lnTo>
                        <a:pt x="84" y="65"/>
                      </a:lnTo>
                      <a:lnTo>
                        <a:pt x="84" y="65"/>
                      </a:lnTo>
                      <a:lnTo>
                        <a:pt x="84" y="65"/>
                      </a:lnTo>
                      <a:lnTo>
                        <a:pt x="84" y="67"/>
                      </a:lnTo>
                      <a:lnTo>
                        <a:pt x="84" y="67"/>
                      </a:lnTo>
                      <a:lnTo>
                        <a:pt x="84" y="67"/>
                      </a:lnTo>
                      <a:lnTo>
                        <a:pt x="84" y="69"/>
                      </a:lnTo>
                      <a:lnTo>
                        <a:pt x="86" y="69"/>
                      </a:lnTo>
                      <a:lnTo>
                        <a:pt x="86" y="69"/>
                      </a:lnTo>
                      <a:lnTo>
                        <a:pt x="86" y="71"/>
                      </a:lnTo>
                      <a:lnTo>
                        <a:pt x="86" y="71"/>
                      </a:lnTo>
                      <a:lnTo>
                        <a:pt x="86" y="73"/>
                      </a:lnTo>
                      <a:lnTo>
                        <a:pt x="86" y="73"/>
                      </a:lnTo>
                      <a:lnTo>
                        <a:pt x="86" y="73"/>
                      </a:lnTo>
                      <a:lnTo>
                        <a:pt x="86" y="75"/>
                      </a:lnTo>
                      <a:lnTo>
                        <a:pt x="88" y="75"/>
                      </a:lnTo>
                      <a:lnTo>
                        <a:pt x="88" y="75"/>
                      </a:lnTo>
                      <a:lnTo>
                        <a:pt x="88" y="75"/>
                      </a:lnTo>
                      <a:lnTo>
                        <a:pt x="88" y="75"/>
                      </a:lnTo>
                      <a:lnTo>
                        <a:pt x="90" y="75"/>
                      </a:lnTo>
                      <a:lnTo>
                        <a:pt x="90" y="75"/>
                      </a:lnTo>
                      <a:lnTo>
                        <a:pt x="88" y="75"/>
                      </a:lnTo>
                      <a:lnTo>
                        <a:pt x="88" y="75"/>
                      </a:lnTo>
                      <a:lnTo>
                        <a:pt x="88" y="77"/>
                      </a:lnTo>
                      <a:lnTo>
                        <a:pt x="88" y="77"/>
                      </a:lnTo>
                      <a:lnTo>
                        <a:pt x="88" y="77"/>
                      </a:lnTo>
                      <a:lnTo>
                        <a:pt x="88" y="79"/>
                      </a:lnTo>
                      <a:lnTo>
                        <a:pt x="88" y="79"/>
                      </a:lnTo>
                      <a:lnTo>
                        <a:pt x="86" y="79"/>
                      </a:lnTo>
                      <a:lnTo>
                        <a:pt x="86" y="81"/>
                      </a:lnTo>
                      <a:lnTo>
                        <a:pt x="86" y="81"/>
                      </a:lnTo>
                      <a:lnTo>
                        <a:pt x="86" y="83"/>
                      </a:lnTo>
                      <a:lnTo>
                        <a:pt x="86" y="83"/>
                      </a:lnTo>
                      <a:lnTo>
                        <a:pt x="86" y="83"/>
                      </a:lnTo>
                      <a:lnTo>
                        <a:pt x="84" y="83"/>
                      </a:lnTo>
                      <a:lnTo>
                        <a:pt x="84" y="83"/>
                      </a:lnTo>
                      <a:lnTo>
                        <a:pt x="84" y="83"/>
                      </a:lnTo>
                      <a:lnTo>
                        <a:pt x="84" y="84"/>
                      </a:lnTo>
                      <a:lnTo>
                        <a:pt x="84" y="84"/>
                      </a:lnTo>
                      <a:lnTo>
                        <a:pt x="84" y="84"/>
                      </a:lnTo>
                      <a:lnTo>
                        <a:pt x="82" y="84"/>
                      </a:lnTo>
                      <a:lnTo>
                        <a:pt x="82" y="86"/>
                      </a:lnTo>
                      <a:lnTo>
                        <a:pt x="82" y="86"/>
                      </a:lnTo>
                      <a:lnTo>
                        <a:pt x="82" y="86"/>
                      </a:lnTo>
                      <a:lnTo>
                        <a:pt x="82" y="88"/>
                      </a:lnTo>
                      <a:lnTo>
                        <a:pt x="82" y="88"/>
                      </a:lnTo>
                      <a:lnTo>
                        <a:pt x="82" y="88"/>
                      </a:lnTo>
                      <a:lnTo>
                        <a:pt x="82" y="90"/>
                      </a:lnTo>
                      <a:lnTo>
                        <a:pt x="80" y="90"/>
                      </a:lnTo>
                      <a:lnTo>
                        <a:pt x="80" y="90"/>
                      </a:lnTo>
                      <a:lnTo>
                        <a:pt x="80" y="90"/>
                      </a:lnTo>
                      <a:lnTo>
                        <a:pt x="79" y="90"/>
                      </a:lnTo>
                      <a:lnTo>
                        <a:pt x="79" y="90"/>
                      </a:lnTo>
                      <a:lnTo>
                        <a:pt x="79" y="90"/>
                      </a:lnTo>
                      <a:lnTo>
                        <a:pt x="79" y="90"/>
                      </a:lnTo>
                      <a:lnTo>
                        <a:pt x="79" y="92"/>
                      </a:lnTo>
                      <a:lnTo>
                        <a:pt x="77" y="92"/>
                      </a:lnTo>
                      <a:lnTo>
                        <a:pt x="77" y="92"/>
                      </a:lnTo>
                      <a:lnTo>
                        <a:pt x="77" y="92"/>
                      </a:lnTo>
                      <a:lnTo>
                        <a:pt x="77" y="92"/>
                      </a:lnTo>
                      <a:lnTo>
                        <a:pt x="77" y="94"/>
                      </a:lnTo>
                      <a:lnTo>
                        <a:pt x="77" y="94"/>
                      </a:lnTo>
                      <a:lnTo>
                        <a:pt x="75" y="94"/>
                      </a:lnTo>
                      <a:lnTo>
                        <a:pt x="75" y="94"/>
                      </a:lnTo>
                      <a:lnTo>
                        <a:pt x="73" y="94"/>
                      </a:lnTo>
                      <a:lnTo>
                        <a:pt x="73" y="96"/>
                      </a:lnTo>
                      <a:lnTo>
                        <a:pt x="73" y="96"/>
                      </a:lnTo>
                      <a:lnTo>
                        <a:pt x="73" y="96"/>
                      </a:lnTo>
                      <a:lnTo>
                        <a:pt x="71" y="96"/>
                      </a:lnTo>
                      <a:lnTo>
                        <a:pt x="71" y="96"/>
                      </a:lnTo>
                      <a:lnTo>
                        <a:pt x="71" y="96"/>
                      </a:lnTo>
                      <a:lnTo>
                        <a:pt x="71" y="96"/>
                      </a:lnTo>
                      <a:lnTo>
                        <a:pt x="71" y="98"/>
                      </a:lnTo>
                      <a:lnTo>
                        <a:pt x="69" y="98"/>
                      </a:lnTo>
                      <a:lnTo>
                        <a:pt x="69" y="98"/>
                      </a:lnTo>
                      <a:lnTo>
                        <a:pt x="67" y="98"/>
                      </a:lnTo>
                      <a:lnTo>
                        <a:pt x="67" y="98"/>
                      </a:lnTo>
                      <a:lnTo>
                        <a:pt x="67" y="98"/>
                      </a:lnTo>
                      <a:lnTo>
                        <a:pt x="67" y="98"/>
                      </a:lnTo>
                      <a:lnTo>
                        <a:pt x="65" y="98"/>
                      </a:lnTo>
                      <a:lnTo>
                        <a:pt x="65" y="98"/>
                      </a:lnTo>
                      <a:lnTo>
                        <a:pt x="65" y="98"/>
                      </a:lnTo>
                      <a:lnTo>
                        <a:pt x="65" y="98"/>
                      </a:lnTo>
                      <a:lnTo>
                        <a:pt x="65" y="100"/>
                      </a:lnTo>
                      <a:lnTo>
                        <a:pt x="63" y="100"/>
                      </a:lnTo>
                      <a:lnTo>
                        <a:pt x="63" y="100"/>
                      </a:lnTo>
                      <a:lnTo>
                        <a:pt x="63" y="100"/>
                      </a:lnTo>
                      <a:lnTo>
                        <a:pt x="61" y="100"/>
                      </a:lnTo>
                      <a:lnTo>
                        <a:pt x="61" y="100"/>
                      </a:lnTo>
                      <a:lnTo>
                        <a:pt x="61" y="100"/>
                      </a:lnTo>
                      <a:lnTo>
                        <a:pt x="61" y="100"/>
                      </a:lnTo>
                      <a:lnTo>
                        <a:pt x="59" y="100"/>
                      </a:lnTo>
                      <a:lnTo>
                        <a:pt x="59" y="100"/>
                      </a:lnTo>
                      <a:lnTo>
                        <a:pt x="59" y="98"/>
                      </a:lnTo>
                      <a:lnTo>
                        <a:pt x="58" y="98"/>
                      </a:lnTo>
                      <a:lnTo>
                        <a:pt x="58" y="98"/>
                      </a:lnTo>
                      <a:lnTo>
                        <a:pt x="58" y="98"/>
                      </a:lnTo>
                      <a:lnTo>
                        <a:pt x="56" y="98"/>
                      </a:lnTo>
                      <a:lnTo>
                        <a:pt x="56" y="98"/>
                      </a:lnTo>
                      <a:lnTo>
                        <a:pt x="56" y="98"/>
                      </a:lnTo>
                      <a:lnTo>
                        <a:pt x="56" y="98"/>
                      </a:lnTo>
                      <a:lnTo>
                        <a:pt x="56" y="98"/>
                      </a:lnTo>
                      <a:lnTo>
                        <a:pt x="54" y="98"/>
                      </a:lnTo>
                      <a:lnTo>
                        <a:pt x="54" y="98"/>
                      </a:lnTo>
                      <a:lnTo>
                        <a:pt x="52" y="98"/>
                      </a:lnTo>
                      <a:lnTo>
                        <a:pt x="52" y="98"/>
                      </a:lnTo>
                      <a:lnTo>
                        <a:pt x="52" y="98"/>
                      </a:lnTo>
                      <a:lnTo>
                        <a:pt x="50" y="98"/>
                      </a:lnTo>
                      <a:lnTo>
                        <a:pt x="50" y="96"/>
                      </a:lnTo>
                      <a:lnTo>
                        <a:pt x="50" y="96"/>
                      </a:lnTo>
                      <a:lnTo>
                        <a:pt x="50" y="96"/>
                      </a:lnTo>
                      <a:lnTo>
                        <a:pt x="48" y="96"/>
                      </a:lnTo>
                      <a:lnTo>
                        <a:pt x="48" y="96"/>
                      </a:lnTo>
                      <a:lnTo>
                        <a:pt x="46" y="96"/>
                      </a:lnTo>
                      <a:lnTo>
                        <a:pt x="46" y="98"/>
                      </a:lnTo>
                      <a:lnTo>
                        <a:pt x="46" y="98"/>
                      </a:lnTo>
                      <a:lnTo>
                        <a:pt x="46" y="98"/>
                      </a:lnTo>
                      <a:lnTo>
                        <a:pt x="44" y="98"/>
                      </a:lnTo>
                      <a:lnTo>
                        <a:pt x="44" y="98"/>
                      </a:lnTo>
                      <a:lnTo>
                        <a:pt x="44" y="98"/>
                      </a:lnTo>
                      <a:lnTo>
                        <a:pt x="44" y="98"/>
                      </a:lnTo>
                      <a:lnTo>
                        <a:pt x="44" y="98"/>
                      </a:lnTo>
                      <a:lnTo>
                        <a:pt x="42" y="98"/>
                      </a:lnTo>
                      <a:lnTo>
                        <a:pt x="42" y="98"/>
                      </a:lnTo>
                      <a:lnTo>
                        <a:pt x="40" y="98"/>
                      </a:lnTo>
                      <a:lnTo>
                        <a:pt x="40" y="100"/>
                      </a:lnTo>
                      <a:lnTo>
                        <a:pt x="40" y="100"/>
                      </a:lnTo>
                      <a:lnTo>
                        <a:pt x="40" y="100"/>
                      </a:lnTo>
                      <a:lnTo>
                        <a:pt x="38" y="100"/>
                      </a:lnTo>
                      <a:lnTo>
                        <a:pt x="38" y="98"/>
                      </a:lnTo>
                      <a:lnTo>
                        <a:pt x="38" y="98"/>
                      </a:lnTo>
                      <a:lnTo>
                        <a:pt x="38" y="98"/>
                      </a:lnTo>
                      <a:lnTo>
                        <a:pt x="36" y="98"/>
                      </a:lnTo>
                      <a:lnTo>
                        <a:pt x="36" y="98"/>
                      </a:lnTo>
                      <a:lnTo>
                        <a:pt x="36" y="98"/>
                      </a:lnTo>
                      <a:lnTo>
                        <a:pt x="35" y="98"/>
                      </a:lnTo>
                      <a:lnTo>
                        <a:pt x="35" y="98"/>
                      </a:lnTo>
                      <a:lnTo>
                        <a:pt x="35" y="96"/>
                      </a:lnTo>
                      <a:lnTo>
                        <a:pt x="35" y="96"/>
                      </a:lnTo>
                      <a:lnTo>
                        <a:pt x="35" y="96"/>
                      </a:lnTo>
                      <a:lnTo>
                        <a:pt x="33" y="96"/>
                      </a:lnTo>
                      <a:lnTo>
                        <a:pt x="33" y="96"/>
                      </a:lnTo>
                      <a:lnTo>
                        <a:pt x="33" y="96"/>
                      </a:lnTo>
                      <a:lnTo>
                        <a:pt x="33" y="96"/>
                      </a:lnTo>
                      <a:lnTo>
                        <a:pt x="31" y="96"/>
                      </a:lnTo>
                      <a:lnTo>
                        <a:pt x="31" y="96"/>
                      </a:lnTo>
                      <a:lnTo>
                        <a:pt x="31" y="94"/>
                      </a:lnTo>
                      <a:lnTo>
                        <a:pt x="29" y="94"/>
                      </a:lnTo>
                      <a:lnTo>
                        <a:pt x="29" y="94"/>
                      </a:lnTo>
                      <a:lnTo>
                        <a:pt x="29" y="94"/>
                      </a:lnTo>
                      <a:lnTo>
                        <a:pt x="27" y="94"/>
                      </a:lnTo>
                      <a:lnTo>
                        <a:pt x="27" y="94"/>
                      </a:lnTo>
                      <a:lnTo>
                        <a:pt x="27" y="94"/>
                      </a:lnTo>
                      <a:lnTo>
                        <a:pt x="27" y="92"/>
                      </a:lnTo>
                      <a:lnTo>
                        <a:pt x="25" y="92"/>
                      </a:lnTo>
                      <a:lnTo>
                        <a:pt x="25" y="92"/>
                      </a:lnTo>
                      <a:lnTo>
                        <a:pt x="25" y="92"/>
                      </a:lnTo>
                      <a:lnTo>
                        <a:pt x="25" y="92"/>
                      </a:lnTo>
                      <a:lnTo>
                        <a:pt x="25" y="90"/>
                      </a:lnTo>
                      <a:lnTo>
                        <a:pt x="25" y="90"/>
                      </a:lnTo>
                      <a:lnTo>
                        <a:pt x="23" y="90"/>
                      </a:lnTo>
                      <a:lnTo>
                        <a:pt x="23" y="90"/>
                      </a:lnTo>
                      <a:lnTo>
                        <a:pt x="23" y="90"/>
                      </a:lnTo>
                      <a:lnTo>
                        <a:pt x="23" y="90"/>
                      </a:lnTo>
                      <a:lnTo>
                        <a:pt x="21" y="90"/>
                      </a:lnTo>
                      <a:lnTo>
                        <a:pt x="21" y="90"/>
                      </a:lnTo>
                      <a:lnTo>
                        <a:pt x="19" y="90"/>
                      </a:lnTo>
                      <a:lnTo>
                        <a:pt x="19" y="90"/>
                      </a:lnTo>
                      <a:lnTo>
                        <a:pt x="19" y="90"/>
                      </a:lnTo>
                      <a:lnTo>
                        <a:pt x="17" y="90"/>
                      </a:lnTo>
                      <a:lnTo>
                        <a:pt x="17" y="90"/>
                      </a:lnTo>
                      <a:lnTo>
                        <a:pt x="17" y="90"/>
                      </a:lnTo>
                      <a:lnTo>
                        <a:pt x="17" y="90"/>
                      </a:lnTo>
                      <a:lnTo>
                        <a:pt x="15" y="90"/>
                      </a:lnTo>
                      <a:lnTo>
                        <a:pt x="15" y="90"/>
                      </a:lnTo>
                      <a:lnTo>
                        <a:pt x="15" y="90"/>
                      </a:lnTo>
                      <a:lnTo>
                        <a:pt x="15" y="90"/>
                      </a:lnTo>
                      <a:lnTo>
                        <a:pt x="14" y="90"/>
                      </a:lnTo>
                      <a:lnTo>
                        <a:pt x="14" y="90"/>
                      </a:lnTo>
                      <a:lnTo>
                        <a:pt x="14" y="90"/>
                      </a:lnTo>
                      <a:lnTo>
                        <a:pt x="12" y="90"/>
                      </a:lnTo>
                      <a:lnTo>
                        <a:pt x="12" y="90"/>
                      </a:lnTo>
                      <a:lnTo>
                        <a:pt x="12" y="90"/>
                      </a:lnTo>
                      <a:lnTo>
                        <a:pt x="10" y="90"/>
                      </a:lnTo>
                      <a:lnTo>
                        <a:pt x="10" y="90"/>
                      </a:lnTo>
                      <a:lnTo>
                        <a:pt x="10" y="88"/>
                      </a:lnTo>
                      <a:lnTo>
                        <a:pt x="10" y="88"/>
                      </a:lnTo>
                      <a:lnTo>
                        <a:pt x="10" y="88"/>
                      </a:lnTo>
                      <a:lnTo>
                        <a:pt x="10" y="86"/>
                      </a:lnTo>
                      <a:lnTo>
                        <a:pt x="8" y="86"/>
                      </a:lnTo>
                      <a:lnTo>
                        <a:pt x="8" y="86"/>
                      </a:lnTo>
                      <a:lnTo>
                        <a:pt x="8" y="86"/>
                      </a:lnTo>
                      <a:lnTo>
                        <a:pt x="8" y="84"/>
                      </a:lnTo>
                      <a:lnTo>
                        <a:pt x="8" y="84"/>
                      </a:lnTo>
                      <a:lnTo>
                        <a:pt x="8" y="84"/>
                      </a:lnTo>
                      <a:lnTo>
                        <a:pt x="6" y="84"/>
                      </a:lnTo>
                      <a:lnTo>
                        <a:pt x="6" y="84"/>
                      </a:lnTo>
                      <a:lnTo>
                        <a:pt x="6" y="84"/>
                      </a:lnTo>
                      <a:lnTo>
                        <a:pt x="6" y="83"/>
                      </a:lnTo>
                      <a:lnTo>
                        <a:pt x="4" y="83"/>
                      </a:lnTo>
                      <a:lnTo>
                        <a:pt x="4" y="83"/>
                      </a:lnTo>
                      <a:lnTo>
                        <a:pt x="4" y="83"/>
                      </a:lnTo>
                      <a:lnTo>
                        <a:pt x="4" y="83"/>
                      </a:lnTo>
                      <a:lnTo>
                        <a:pt x="4" y="81"/>
                      </a:lnTo>
                      <a:lnTo>
                        <a:pt x="2" y="81"/>
                      </a:lnTo>
                      <a:lnTo>
                        <a:pt x="2" y="81"/>
                      </a:lnTo>
                      <a:lnTo>
                        <a:pt x="2" y="79"/>
                      </a:lnTo>
                      <a:lnTo>
                        <a:pt x="2" y="79"/>
                      </a:lnTo>
                      <a:lnTo>
                        <a:pt x="2" y="79"/>
                      </a:lnTo>
                      <a:lnTo>
                        <a:pt x="2" y="79"/>
                      </a:lnTo>
                      <a:lnTo>
                        <a:pt x="2" y="77"/>
                      </a:lnTo>
                      <a:lnTo>
                        <a:pt x="0" y="77"/>
                      </a:lnTo>
                      <a:lnTo>
                        <a:pt x="0" y="77"/>
                      </a:lnTo>
                      <a:lnTo>
                        <a:pt x="0" y="75"/>
                      </a:lnTo>
                      <a:lnTo>
                        <a:pt x="0" y="75"/>
                      </a:lnTo>
                      <a:lnTo>
                        <a:pt x="0" y="75"/>
                      </a:lnTo>
                      <a:lnTo>
                        <a:pt x="0" y="73"/>
                      </a:lnTo>
                      <a:lnTo>
                        <a:pt x="0" y="73"/>
                      </a:lnTo>
                      <a:lnTo>
                        <a:pt x="0" y="71"/>
                      </a:lnTo>
                      <a:lnTo>
                        <a:pt x="0" y="71"/>
                      </a:lnTo>
                      <a:lnTo>
                        <a:pt x="0" y="69"/>
                      </a:lnTo>
                      <a:lnTo>
                        <a:pt x="2" y="69"/>
                      </a:lnTo>
                      <a:lnTo>
                        <a:pt x="2" y="69"/>
                      </a:lnTo>
                      <a:lnTo>
                        <a:pt x="0" y="69"/>
                      </a:lnTo>
                      <a:lnTo>
                        <a:pt x="0" y="67"/>
                      </a:lnTo>
                      <a:lnTo>
                        <a:pt x="0" y="67"/>
                      </a:lnTo>
                      <a:lnTo>
                        <a:pt x="2" y="67"/>
                      </a:lnTo>
                      <a:lnTo>
                        <a:pt x="2" y="67"/>
                      </a:lnTo>
                      <a:lnTo>
                        <a:pt x="2" y="67"/>
                      </a:lnTo>
                      <a:lnTo>
                        <a:pt x="2" y="65"/>
                      </a:lnTo>
                      <a:lnTo>
                        <a:pt x="2" y="65"/>
                      </a:lnTo>
                      <a:lnTo>
                        <a:pt x="2" y="63"/>
                      </a:lnTo>
                      <a:lnTo>
                        <a:pt x="2" y="63"/>
                      </a:lnTo>
                      <a:lnTo>
                        <a:pt x="2" y="61"/>
                      </a:lnTo>
                      <a:lnTo>
                        <a:pt x="2" y="61"/>
                      </a:lnTo>
                      <a:lnTo>
                        <a:pt x="2" y="61"/>
                      </a:lnTo>
                      <a:lnTo>
                        <a:pt x="4" y="61"/>
                      </a:lnTo>
                      <a:lnTo>
                        <a:pt x="4" y="61"/>
                      </a:lnTo>
                      <a:lnTo>
                        <a:pt x="4" y="61"/>
                      </a:lnTo>
                      <a:lnTo>
                        <a:pt x="6" y="61"/>
                      </a:lnTo>
                      <a:lnTo>
                        <a:pt x="6" y="61"/>
                      </a:lnTo>
                      <a:lnTo>
                        <a:pt x="6" y="61"/>
                      </a:lnTo>
                      <a:lnTo>
                        <a:pt x="6" y="61"/>
                      </a:lnTo>
                      <a:lnTo>
                        <a:pt x="6" y="60"/>
                      </a:lnTo>
                      <a:lnTo>
                        <a:pt x="6" y="60"/>
                      </a:lnTo>
                      <a:lnTo>
                        <a:pt x="6" y="58"/>
                      </a:lnTo>
                      <a:lnTo>
                        <a:pt x="6" y="58"/>
                      </a:lnTo>
                      <a:lnTo>
                        <a:pt x="6" y="58"/>
                      </a:lnTo>
                      <a:lnTo>
                        <a:pt x="6" y="56"/>
                      </a:lnTo>
                      <a:lnTo>
                        <a:pt x="6" y="56"/>
                      </a:lnTo>
                      <a:lnTo>
                        <a:pt x="6" y="54"/>
                      </a:lnTo>
                      <a:lnTo>
                        <a:pt x="6" y="54"/>
                      </a:lnTo>
                      <a:lnTo>
                        <a:pt x="6" y="52"/>
                      </a:lnTo>
                      <a:lnTo>
                        <a:pt x="6" y="52"/>
                      </a:lnTo>
                      <a:lnTo>
                        <a:pt x="6" y="52"/>
                      </a:lnTo>
                      <a:lnTo>
                        <a:pt x="6" y="50"/>
                      </a:lnTo>
                      <a:lnTo>
                        <a:pt x="6" y="50"/>
                      </a:lnTo>
                      <a:lnTo>
                        <a:pt x="6" y="50"/>
                      </a:lnTo>
                      <a:lnTo>
                        <a:pt x="6" y="50"/>
                      </a:lnTo>
                      <a:lnTo>
                        <a:pt x="6" y="48"/>
                      </a:lnTo>
                      <a:lnTo>
                        <a:pt x="6" y="48"/>
                      </a:lnTo>
                      <a:lnTo>
                        <a:pt x="6" y="48"/>
                      </a:lnTo>
                      <a:lnTo>
                        <a:pt x="6" y="46"/>
                      </a:lnTo>
                      <a:lnTo>
                        <a:pt x="6" y="46"/>
                      </a:lnTo>
                      <a:lnTo>
                        <a:pt x="6" y="46"/>
                      </a:lnTo>
                      <a:lnTo>
                        <a:pt x="8" y="46"/>
                      </a:lnTo>
                      <a:lnTo>
                        <a:pt x="8" y="44"/>
                      </a:lnTo>
                      <a:lnTo>
                        <a:pt x="8" y="44"/>
                      </a:lnTo>
                      <a:lnTo>
                        <a:pt x="6" y="44"/>
                      </a:lnTo>
                      <a:lnTo>
                        <a:pt x="6" y="42"/>
                      </a:lnTo>
                      <a:lnTo>
                        <a:pt x="6" y="42"/>
                      </a:lnTo>
                      <a:lnTo>
                        <a:pt x="6" y="42"/>
                      </a:lnTo>
                      <a:lnTo>
                        <a:pt x="6" y="42"/>
                      </a:lnTo>
                      <a:lnTo>
                        <a:pt x="6" y="40"/>
                      </a:lnTo>
                      <a:lnTo>
                        <a:pt x="6" y="40"/>
                      </a:lnTo>
                      <a:lnTo>
                        <a:pt x="6" y="40"/>
                      </a:lnTo>
                      <a:lnTo>
                        <a:pt x="6" y="39"/>
                      </a:lnTo>
                      <a:lnTo>
                        <a:pt x="6" y="39"/>
                      </a:lnTo>
                      <a:lnTo>
                        <a:pt x="6" y="39"/>
                      </a:lnTo>
                      <a:lnTo>
                        <a:pt x="6" y="37"/>
                      </a:lnTo>
                      <a:lnTo>
                        <a:pt x="6" y="37"/>
                      </a:lnTo>
                      <a:lnTo>
                        <a:pt x="6" y="37"/>
                      </a:lnTo>
                      <a:lnTo>
                        <a:pt x="6" y="35"/>
                      </a:lnTo>
                      <a:lnTo>
                        <a:pt x="6" y="35"/>
                      </a:lnTo>
                      <a:lnTo>
                        <a:pt x="6" y="35"/>
                      </a:lnTo>
                      <a:lnTo>
                        <a:pt x="8" y="35"/>
                      </a:lnTo>
                      <a:lnTo>
                        <a:pt x="8" y="35"/>
                      </a:lnTo>
                      <a:lnTo>
                        <a:pt x="8" y="35"/>
                      </a:lnTo>
                      <a:lnTo>
                        <a:pt x="8" y="35"/>
                      </a:lnTo>
                      <a:lnTo>
                        <a:pt x="8" y="33"/>
                      </a:lnTo>
                      <a:lnTo>
                        <a:pt x="8" y="33"/>
                      </a:lnTo>
                      <a:lnTo>
                        <a:pt x="8" y="33"/>
                      </a:lnTo>
                      <a:lnTo>
                        <a:pt x="8" y="31"/>
                      </a:lnTo>
                      <a:lnTo>
                        <a:pt x="8" y="31"/>
                      </a:lnTo>
                      <a:lnTo>
                        <a:pt x="8" y="29"/>
                      </a:lnTo>
                      <a:lnTo>
                        <a:pt x="8" y="29"/>
                      </a:lnTo>
                      <a:lnTo>
                        <a:pt x="8" y="29"/>
                      </a:lnTo>
                      <a:lnTo>
                        <a:pt x="8" y="29"/>
                      </a:lnTo>
                      <a:lnTo>
                        <a:pt x="8" y="27"/>
                      </a:lnTo>
                      <a:lnTo>
                        <a:pt x="8" y="27"/>
                      </a:lnTo>
                      <a:lnTo>
                        <a:pt x="8" y="27"/>
                      </a:lnTo>
                      <a:lnTo>
                        <a:pt x="8" y="27"/>
                      </a:lnTo>
                      <a:lnTo>
                        <a:pt x="8" y="27"/>
                      </a:lnTo>
                      <a:lnTo>
                        <a:pt x="8" y="25"/>
                      </a:lnTo>
                      <a:lnTo>
                        <a:pt x="10" y="25"/>
                      </a:lnTo>
                      <a:lnTo>
                        <a:pt x="10" y="25"/>
                      </a:lnTo>
                      <a:lnTo>
                        <a:pt x="10" y="25"/>
                      </a:lnTo>
                      <a:lnTo>
                        <a:pt x="10" y="23"/>
                      </a:lnTo>
                      <a:lnTo>
                        <a:pt x="10" y="23"/>
                      </a:lnTo>
                      <a:lnTo>
                        <a:pt x="10" y="23"/>
                      </a:lnTo>
                      <a:lnTo>
                        <a:pt x="10" y="23"/>
                      </a:lnTo>
                      <a:lnTo>
                        <a:pt x="10" y="21"/>
                      </a:lnTo>
                      <a:lnTo>
                        <a:pt x="10" y="21"/>
                      </a:lnTo>
                      <a:lnTo>
                        <a:pt x="12" y="21"/>
                      </a:lnTo>
                      <a:lnTo>
                        <a:pt x="12" y="19"/>
                      </a:lnTo>
                      <a:lnTo>
                        <a:pt x="12" y="19"/>
                      </a:lnTo>
                      <a:lnTo>
                        <a:pt x="12" y="19"/>
                      </a:lnTo>
                      <a:lnTo>
                        <a:pt x="12" y="17"/>
                      </a:lnTo>
                      <a:lnTo>
                        <a:pt x="12" y="17"/>
                      </a:lnTo>
                      <a:lnTo>
                        <a:pt x="12" y="17"/>
                      </a:lnTo>
                      <a:lnTo>
                        <a:pt x="12" y="16"/>
                      </a:lnTo>
                      <a:lnTo>
                        <a:pt x="12" y="16"/>
                      </a:lnTo>
                      <a:lnTo>
                        <a:pt x="12" y="16"/>
                      </a:lnTo>
                      <a:lnTo>
                        <a:pt x="12" y="14"/>
                      </a:lnTo>
                      <a:lnTo>
                        <a:pt x="12" y="14"/>
                      </a:lnTo>
                      <a:lnTo>
                        <a:pt x="12" y="12"/>
                      </a:lnTo>
                      <a:lnTo>
                        <a:pt x="12" y="12"/>
                      </a:lnTo>
                      <a:lnTo>
                        <a:pt x="12" y="12"/>
                      </a:lnTo>
                      <a:lnTo>
                        <a:pt x="12" y="10"/>
                      </a:lnTo>
                      <a:lnTo>
                        <a:pt x="12" y="10"/>
                      </a:lnTo>
                      <a:lnTo>
                        <a:pt x="12" y="10"/>
                      </a:lnTo>
                      <a:lnTo>
                        <a:pt x="12" y="10"/>
                      </a:lnTo>
                      <a:lnTo>
                        <a:pt x="12" y="8"/>
                      </a:lnTo>
                      <a:lnTo>
                        <a:pt x="12" y="8"/>
                      </a:lnTo>
                      <a:lnTo>
                        <a:pt x="12" y="8"/>
                      </a:lnTo>
                      <a:lnTo>
                        <a:pt x="12" y="8"/>
                      </a:lnTo>
                      <a:lnTo>
                        <a:pt x="14" y="8"/>
                      </a:lnTo>
                      <a:lnTo>
                        <a:pt x="14" y="6"/>
                      </a:lnTo>
                      <a:lnTo>
                        <a:pt x="14" y="6"/>
                      </a:lnTo>
                      <a:lnTo>
                        <a:pt x="14" y="6"/>
                      </a:lnTo>
                      <a:lnTo>
                        <a:pt x="14" y="6"/>
                      </a:lnTo>
                      <a:lnTo>
                        <a:pt x="14" y="4"/>
                      </a:lnTo>
                      <a:lnTo>
                        <a:pt x="15" y="4"/>
                      </a:lnTo>
                      <a:lnTo>
                        <a:pt x="15" y="4"/>
                      </a:lnTo>
                      <a:lnTo>
                        <a:pt x="15" y="2"/>
                      </a:lnTo>
                      <a:lnTo>
                        <a:pt x="15" y="2"/>
                      </a:lnTo>
                      <a:lnTo>
                        <a:pt x="15" y="2"/>
                      </a:lnTo>
                      <a:lnTo>
                        <a:pt x="15"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20" name="Freeform 199">
                  <a:extLst>
                    <a:ext uri="{FF2B5EF4-FFF2-40B4-BE49-F238E27FC236}">
                      <a16:creationId xmlns:a16="http://schemas.microsoft.com/office/drawing/2014/main" id="{266A6633-CBFF-4B02-82D4-929F636DFC17}"/>
                    </a:ext>
                  </a:extLst>
                </p:cNvPr>
                <p:cNvSpPr>
                  <a:spLocks/>
                </p:cNvSpPr>
                <p:nvPr/>
              </p:nvSpPr>
              <p:spPr bwMode="auto">
                <a:xfrm>
                  <a:off x="15533828" y="2916239"/>
                  <a:ext cx="498475" cy="260350"/>
                </a:xfrm>
                <a:custGeom>
                  <a:avLst/>
                  <a:gdLst>
                    <a:gd name="T0" fmla="*/ 138 w 314"/>
                    <a:gd name="T1" fmla="*/ 122 h 164"/>
                    <a:gd name="T2" fmla="*/ 128 w 314"/>
                    <a:gd name="T3" fmla="*/ 109 h 164"/>
                    <a:gd name="T4" fmla="*/ 120 w 314"/>
                    <a:gd name="T5" fmla="*/ 99 h 164"/>
                    <a:gd name="T6" fmla="*/ 115 w 314"/>
                    <a:gd name="T7" fmla="*/ 88 h 164"/>
                    <a:gd name="T8" fmla="*/ 101 w 314"/>
                    <a:gd name="T9" fmla="*/ 82 h 164"/>
                    <a:gd name="T10" fmla="*/ 86 w 314"/>
                    <a:gd name="T11" fmla="*/ 80 h 164"/>
                    <a:gd name="T12" fmla="*/ 71 w 314"/>
                    <a:gd name="T13" fmla="*/ 86 h 164"/>
                    <a:gd name="T14" fmla="*/ 53 w 314"/>
                    <a:gd name="T15" fmla="*/ 92 h 164"/>
                    <a:gd name="T16" fmla="*/ 38 w 314"/>
                    <a:gd name="T17" fmla="*/ 92 h 164"/>
                    <a:gd name="T18" fmla="*/ 19 w 314"/>
                    <a:gd name="T19" fmla="*/ 88 h 164"/>
                    <a:gd name="T20" fmla="*/ 6 w 314"/>
                    <a:gd name="T21" fmla="*/ 84 h 164"/>
                    <a:gd name="T22" fmla="*/ 6 w 314"/>
                    <a:gd name="T23" fmla="*/ 69 h 164"/>
                    <a:gd name="T24" fmla="*/ 9 w 314"/>
                    <a:gd name="T25" fmla="*/ 59 h 164"/>
                    <a:gd name="T26" fmla="*/ 21 w 314"/>
                    <a:gd name="T27" fmla="*/ 44 h 164"/>
                    <a:gd name="T28" fmla="*/ 30 w 314"/>
                    <a:gd name="T29" fmla="*/ 32 h 164"/>
                    <a:gd name="T30" fmla="*/ 27 w 314"/>
                    <a:gd name="T31" fmla="*/ 19 h 164"/>
                    <a:gd name="T32" fmla="*/ 38 w 314"/>
                    <a:gd name="T33" fmla="*/ 11 h 164"/>
                    <a:gd name="T34" fmla="*/ 59 w 314"/>
                    <a:gd name="T35" fmla="*/ 9 h 164"/>
                    <a:gd name="T36" fmla="*/ 80 w 314"/>
                    <a:gd name="T37" fmla="*/ 11 h 164"/>
                    <a:gd name="T38" fmla="*/ 95 w 314"/>
                    <a:gd name="T39" fmla="*/ 17 h 164"/>
                    <a:gd name="T40" fmla="*/ 109 w 314"/>
                    <a:gd name="T41" fmla="*/ 17 h 164"/>
                    <a:gd name="T42" fmla="*/ 124 w 314"/>
                    <a:gd name="T43" fmla="*/ 19 h 164"/>
                    <a:gd name="T44" fmla="*/ 141 w 314"/>
                    <a:gd name="T45" fmla="*/ 19 h 164"/>
                    <a:gd name="T46" fmla="*/ 147 w 314"/>
                    <a:gd name="T47" fmla="*/ 11 h 164"/>
                    <a:gd name="T48" fmla="*/ 162 w 314"/>
                    <a:gd name="T49" fmla="*/ 5 h 164"/>
                    <a:gd name="T50" fmla="*/ 182 w 314"/>
                    <a:gd name="T51" fmla="*/ 2 h 164"/>
                    <a:gd name="T52" fmla="*/ 201 w 314"/>
                    <a:gd name="T53" fmla="*/ 0 h 164"/>
                    <a:gd name="T54" fmla="*/ 212 w 314"/>
                    <a:gd name="T55" fmla="*/ 13 h 164"/>
                    <a:gd name="T56" fmla="*/ 214 w 314"/>
                    <a:gd name="T57" fmla="*/ 23 h 164"/>
                    <a:gd name="T58" fmla="*/ 229 w 314"/>
                    <a:gd name="T59" fmla="*/ 28 h 164"/>
                    <a:gd name="T60" fmla="*/ 235 w 314"/>
                    <a:gd name="T61" fmla="*/ 42 h 164"/>
                    <a:gd name="T62" fmla="*/ 252 w 314"/>
                    <a:gd name="T63" fmla="*/ 42 h 164"/>
                    <a:gd name="T64" fmla="*/ 270 w 314"/>
                    <a:gd name="T65" fmla="*/ 46 h 164"/>
                    <a:gd name="T66" fmla="*/ 283 w 314"/>
                    <a:gd name="T67" fmla="*/ 50 h 164"/>
                    <a:gd name="T68" fmla="*/ 300 w 314"/>
                    <a:gd name="T69" fmla="*/ 53 h 164"/>
                    <a:gd name="T70" fmla="*/ 312 w 314"/>
                    <a:gd name="T71" fmla="*/ 61 h 164"/>
                    <a:gd name="T72" fmla="*/ 308 w 314"/>
                    <a:gd name="T73" fmla="*/ 71 h 164"/>
                    <a:gd name="T74" fmla="*/ 308 w 314"/>
                    <a:gd name="T75" fmla="*/ 82 h 164"/>
                    <a:gd name="T76" fmla="*/ 302 w 314"/>
                    <a:gd name="T77" fmla="*/ 94 h 164"/>
                    <a:gd name="T78" fmla="*/ 285 w 314"/>
                    <a:gd name="T79" fmla="*/ 97 h 164"/>
                    <a:gd name="T80" fmla="*/ 275 w 314"/>
                    <a:gd name="T81" fmla="*/ 109 h 164"/>
                    <a:gd name="T82" fmla="*/ 260 w 314"/>
                    <a:gd name="T83" fmla="*/ 113 h 164"/>
                    <a:gd name="T84" fmla="*/ 247 w 314"/>
                    <a:gd name="T85" fmla="*/ 118 h 164"/>
                    <a:gd name="T86" fmla="*/ 233 w 314"/>
                    <a:gd name="T87" fmla="*/ 122 h 164"/>
                    <a:gd name="T88" fmla="*/ 226 w 314"/>
                    <a:gd name="T89" fmla="*/ 128 h 164"/>
                    <a:gd name="T90" fmla="*/ 222 w 314"/>
                    <a:gd name="T91" fmla="*/ 134 h 164"/>
                    <a:gd name="T92" fmla="*/ 235 w 314"/>
                    <a:gd name="T93" fmla="*/ 143 h 164"/>
                    <a:gd name="T94" fmla="*/ 252 w 314"/>
                    <a:gd name="T95" fmla="*/ 143 h 164"/>
                    <a:gd name="T96" fmla="*/ 239 w 314"/>
                    <a:gd name="T97" fmla="*/ 151 h 164"/>
                    <a:gd name="T98" fmla="*/ 224 w 314"/>
                    <a:gd name="T99" fmla="*/ 155 h 164"/>
                    <a:gd name="T100" fmla="*/ 206 w 314"/>
                    <a:gd name="T101" fmla="*/ 164 h 164"/>
                    <a:gd name="T102" fmla="*/ 197 w 314"/>
                    <a:gd name="T103" fmla="*/ 155 h 164"/>
                    <a:gd name="T104" fmla="*/ 183 w 314"/>
                    <a:gd name="T105" fmla="*/ 145 h 164"/>
                    <a:gd name="T106" fmla="*/ 189 w 314"/>
                    <a:gd name="T107" fmla="*/ 136 h 164"/>
                    <a:gd name="T108" fmla="*/ 193 w 314"/>
                    <a:gd name="T109" fmla="*/ 130 h 164"/>
                    <a:gd name="T110" fmla="*/ 176 w 314"/>
                    <a:gd name="T111" fmla="*/ 130 h 164"/>
                    <a:gd name="T112" fmla="*/ 164 w 314"/>
                    <a:gd name="T113" fmla="*/ 124 h 164"/>
                    <a:gd name="T114" fmla="*/ 151 w 314"/>
                    <a:gd name="T115" fmla="*/ 120 h 164"/>
                    <a:gd name="T116" fmla="*/ 139 w 314"/>
                    <a:gd name="T117" fmla="*/ 134 h 164"/>
                    <a:gd name="T118" fmla="*/ 130 w 314"/>
                    <a:gd name="T119" fmla="*/ 145 h 164"/>
                    <a:gd name="T120" fmla="*/ 115 w 314"/>
                    <a:gd name="T121" fmla="*/ 145 h 164"/>
                    <a:gd name="T122" fmla="*/ 109 w 314"/>
                    <a:gd name="T123" fmla="*/ 138 h 164"/>
                    <a:gd name="T124" fmla="*/ 118 w 314"/>
                    <a:gd name="T125" fmla="*/ 12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64">
                      <a:moveTo>
                        <a:pt x="122" y="122"/>
                      </a:moveTo>
                      <a:lnTo>
                        <a:pt x="124" y="122"/>
                      </a:lnTo>
                      <a:lnTo>
                        <a:pt x="124" y="122"/>
                      </a:lnTo>
                      <a:lnTo>
                        <a:pt x="124" y="122"/>
                      </a:lnTo>
                      <a:lnTo>
                        <a:pt x="124" y="120"/>
                      </a:lnTo>
                      <a:lnTo>
                        <a:pt x="124" y="120"/>
                      </a:lnTo>
                      <a:lnTo>
                        <a:pt x="124" y="122"/>
                      </a:lnTo>
                      <a:lnTo>
                        <a:pt x="126" y="122"/>
                      </a:lnTo>
                      <a:lnTo>
                        <a:pt x="126" y="120"/>
                      </a:lnTo>
                      <a:lnTo>
                        <a:pt x="126" y="120"/>
                      </a:lnTo>
                      <a:lnTo>
                        <a:pt x="126" y="122"/>
                      </a:lnTo>
                      <a:lnTo>
                        <a:pt x="128" y="122"/>
                      </a:lnTo>
                      <a:lnTo>
                        <a:pt x="128" y="122"/>
                      </a:lnTo>
                      <a:lnTo>
                        <a:pt x="128" y="122"/>
                      </a:lnTo>
                      <a:lnTo>
                        <a:pt x="128" y="122"/>
                      </a:lnTo>
                      <a:lnTo>
                        <a:pt x="128" y="122"/>
                      </a:lnTo>
                      <a:lnTo>
                        <a:pt x="130" y="122"/>
                      </a:lnTo>
                      <a:lnTo>
                        <a:pt x="130" y="122"/>
                      </a:lnTo>
                      <a:lnTo>
                        <a:pt x="130" y="122"/>
                      </a:lnTo>
                      <a:lnTo>
                        <a:pt x="130" y="122"/>
                      </a:lnTo>
                      <a:lnTo>
                        <a:pt x="130" y="122"/>
                      </a:lnTo>
                      <a:lnTo>
                        <a:pt x="132" y="122"/>
                      </a:lnTo>
                      <a:lnTo>
                        <a:pt x="132" y="122"/>
                      </a:lnTo>
                      <a:lnTo>
                        <a:pt x="132" y="122"/>
                      </a:lnTo>
                      <a:lnTo>
                        <a:pt x="134" y="122"/>
                      </a:lnTo>
                      <a:lnTo>
                        <a:pt x="134" y="122"/>
                      </a:lnTo>
                      <a:lnTo>
                        <a:pt x="134" y="122"/>
                      </a:lnTo>
                      <a:lnTo>
                        <a:pt x="134" y="122"/>
                      </a:lnTo>
                      <a:lnTo>
                        <a:pt x="134" y="122"/>
                      </a:lnTo>
                      <a:lnTo>
                        <a:pt x="136" y="122"/>
                      </a:lnTo>
                      <a:lnTo>
                        <a:pt x="136" y="122"/>
                      </a:lnTo>
                      <a:lnTo>
                        <a:pt x="136" y="122"/>
                      </a:lnTo>
                      <a:lnTo>
                        <a:pt x="136" y="122"/>
                      </a:lnTo>
                      <a:lnTo>
                        <a:pt x="138" y="122"/>
                      </a:lnTo>
                      <a:lnTo>
                        <a:pt x="138" y="122"/>
                      </a:lnTo>
                      <a:lnTo>
                        <a:pt x="139" y="122"/>
                      </a:lnTo>
                      <a:lnTo>
                        <a:pt x="139" y="122"/>
                      </a:lnTo>
                      <a:lnTo>
                        <a:pt x="138" y="122"/>
                      </a:lnTo>
                      <a:lnTo>
                        <a:pt x="138" y="122"/>
                      </a:lnTo>
                      <a:lnTo>
                        <a:pt x="138" y="122"/>
                      </a:lnTo>
                      <a:lnTo>
                        <a:pt x="136" y="122"/>
                      </a:lnTo>
                      <a:lnTo>
                        <a:pt x="136" y="120"/>
                      </a:lnTo>
                      <a:lnTo>
                        <a:pt x="136" y="120"/>
                      </a:lnTo>
                      <a:lnTo>
                        <a:pt x="136" y="120"/>
                      </a:lnTo>
                      <a:lnTo>
                        <a:pt x="134" y="120"/>
                      </a:lnTo>
                      <a:lnTo>
                        <a:pt x="134" y="120"/>
                      </a:lnTo>
                      <a:lnTo>
                        <a:pt x="134" y="118"/>
                      </a:lnTo>
                      <a:lnTo>
                        <a:pt x="136" y="118"/>
                      </a:lnTo>
                      <a:lnTo>
                        <a:pt x="136" y="118"/>
                      </a:lnTo>
                      <a:lnTo>
                        <a:pt x="136" y="117"/>
                      </a:lnTo>
                      <a:lnTo>
                        <a:pt x="136" y="117"/>
                      </a:lnTo>
                      <a:lnTo>
                        <a:pt x="136" y="115"/>
                      </a:lnTo>
                      <a:lnTo>
                        <a:pt x="136" y="115"/>
                      </a:lnTo>
                      <a:lnTo>
                        <a:pt x="136" y="115"/>
                      </a:lnTo>
                      <a:lnTo>
                        <a:pt x="134" y="115"/>
                      </a:lnTo>
                      <a:lnTo>
                        <a:pt x="134" y="115"/>
                      </a:lnTo>
                      <a:lnTo>
                        <a:pt x="134" y="113"/>
                      </a:lnTo>
                      <a:lnTo>
                        <a:pt x="134" y="113"/>
                      </a:lnTo>
                      <a:lnTo>
                        <a:pt x="132" y="113"/>
                      </a:lnTo>
                      <a:lnTo>
                        <a:pt x="132" y="113"/>
                      </a:lnTo>
                      <a:lnTo>
                        <a:pt x="132" y="113"/>
                      </a:lnTo>
                      <a:lnTo>
                        <a:pt x="130" y="113"/>
                      </a:lnTo>
                      <a:lnTo>
                        <a:pt x="130" y="113"/>
                      </a:lnTo>
                      <a:lnTo>
                        <a:pt x="130" y="111"/>
                      </a:lnTo>
                      <a:lnTo>
                        <a:pt x="130" y="111"/>
                      </a:lnTo>
                      <a:lnTo>
                        <a:pt x="128" y="111"/>
                      </a:lnTo>
                      <a:lnTo>
                        <a:pt x="128" y="111"/>
                      </a:lnTo>
                      <a:lnTo>
                        <a:pt x="128" y="109"/>
                      </a:lnTo>
                      <a:lnTo>
                        <a:pt x="130" y="109"/>
                      </a:lnTo>
                      <a:lnTo>
                        <a:pt x="130" y="109"/>
                      </a:lnTo>
                      <a:lnTo>
                        <a:pt x="128" y="109"/>
                      </a:lnTo>
                      <a:lnTo>
                        <a:pt x="128" y="109"/>
                      </a:lnTo>
                      <a:lnTo>
                        <a:pt x="128" y="109"/>
                      </a:lnTo>
                      <a:lnTo>
                        <a:pt x="128" y="107"/>
                      </a:lnTo>
                      <a:lnTo>
                        <a:pt x="128" y="107"/>
                      </a:lnTo>
                      <a:lnTo>
                        <a:pt x="128" y="107"/>
                      </a:lnTo>
                      <a:lnTo>
                        <a:pt x="128" y="107"/>
                      </a:lnTo>
                      <a:lnTo>
                        <a:pt x="128" y="107"/>
                      </a:lnTo>
                      <a:lnTo>
                        <a:pt x="128" y="105"/>
                      </a:lnTo>
                      <a:lnTo>
                        <a:pt x="128" y="105"/>
                      </a:lnTo>
                      <a:lnTo>
                        <a:pt x="128" y="103"/>
                      </a:lnTo>
                      <a:lnTo>
                        <a:pt x="128" y="103"/>
                      </a:lnTo>
                      <a:lnTo>
                        <a:pt x="128" y="103"/>
                      </a:lnTo>
                      <a:lnTo>
                        <a:pt x="128" y="103"/>
                      </a:lnTo>
                      <a:lnTo>
                        <a:pt x="128" y="103"/>
                      </a:lnTo>
                      <a:lnTo>
                        <a:pt x="128" y="105"/>
                      </a:lnTo>
                      <a:lnTo>
                        <a:pt x="126" y="105"/>
                      </a:lnTo>
                      <a:lnTo>
                        <a:pt x="126" y="105"/>
                      </a:lnTo>
                      <a:lnTo>
                        <a:pt x="126" y="103"/>
                      </a:lnTo>
                      <a:lnTo>
                        <a:pt x="124" y="103"/>
                      </a:lnTo>
                      <a:lnTo>
                        <a:pt x="124" y="103"/>
                      </a:lnTo>
                      <a:lnTo>
                        <a:pt x="124" y="103"/>
                      </a:lnTo>
                      <a:lnTo>
                        <a:pt x="124" y="101"/>
                      </a:lnTo>
                      <a:lnTo>
                        <a:pt x="124" y="101"/>
                      </a:lnTo>
                      <a:lnTo>
                        <a:pt x="122" y="101"/>
                      </a:lnTo>
                      <a:lnTo>
                        <a:pt x="122" y="101"/>
                      </a:lnTo>
                      <a:lnTo>
                        <a:pt x="120" y="101"/>
                      </a:lnTo>
                      <a:lnTo>
                        <a:pt x="120" y="101"/>
                      </a:lnTo>
                      <a:lnTo>
                        <a:pt x="122" y="101"/>
                      </a:lnTo>
                      <a:lnTo>
                        <a:pt x="122" y="99"/>
                      </a:lnTo>
                      <a:lnTo>
                        <a:pt x="120" y="99"/>
                      </a:lnTo>
                      <a:lnTo>
                        <a:pt x="120" y="99"/>
                      </a:lnTo>
                      <a:lnTo>
                        <a:pt x="120" y="99"/>
                      </a:lnTo>
                      <a:lnTo>
                        <a:pt x="120" y="99"/>
                      </a:lnTo>
                      <a:lnTo>
                        <a:pt x="122" y="99"/>
                      </a:lnTo>
                      <a:lnTo>
                        <a:pt x="122" y="97"/>
                      </a:lnTo>
                      <a:lnTo>
                        <a:pt x="122" y="97"/>
                      </a:lnTo>
                      <a:lnTo>
                        <a:pt x="122" y="97"/>
                      </a:lnTo>
                      <a:lnTo>
                        <a:pt x="122" y="95"/>
                      </a:lnTo>
                      <a:lnTo>
                        <a:pt x="122" y="95"/>
                      </a:lnTo>
                      <a:lnTo>
                        <a:pt x="122" y="95"/>
                      </a:lnTo>
                      <a:lnTo>
                        <a:pt x="124" y="95"/>
                      </a:lnTo>
                      <a:lnTo>
                        <a:pt x="124" y="94"/>
                      </a:lnTo>
                      <a:lnTo>
                        <a:pt x="122" y="94"/>
                      </a:lnTo>
                      <a:lnTo>
                        <a:pt x="122" y="94"/>
                      </a:lnTo>
                      <a:lnTo>
                        <a:pt x="122" y="94"/>
                      </a:lnTo>
                      <a:lnTo>
                        <a:pt x="122" y="94"/>
                      </a:lnTo>
                      <a:lnTo>
                        <a:pt x="122" y="92"/>
                      </a:lnTo>
                      <a:lnTo>
                        <a:pt x="122" y="92"/>
                      </a:lnTo>
                      <a:lnTo>
                        <a:pt x="122" y="92"/>
                      </a:lnTo>
                      <a:lnTo>
                        <a:pt x="122" y="90"/>
                      </a:lnTo>
                      <a:lnTo>
                        <a:pt x="120" y="90"/>
                      </a:lnTo>
                      <a:lnTo>
                        <a:pt x="120" y="90"/>
                      </a:lnTo>
                      <a:lnTo>
                        <a:pt x="120" y="90"/>
                      </a:lnTo>
                      <a:lnTo>
                        <a:pt x="120" y="90"/>
                      </a:lnTo>
                      <a:lnTo>
                        <a:pt x="120" y="90"/>
                      </a:lnTo>
                      <a:lnTo>
                        <a:pt x="118" y="90"/>
                      </a:lnTo>
                      <a:lnTo>
                        <a:pt x="118" y="90"/>
                      </a:lnTo>
                      <a:lnTo>
                        <a:pt x="118" y="90"/>
                      </a:lnTo>
                      <a:lnTo>
                        <a:pt x="117" y="90"/>
                      </a:lnTo>
                      <a:lnTo>
                        <a:pt x="117" y="90"/>
                      </a:lnTo>
                      <a:lnTo>
                        <a:pt x="117" y="90"/>
                      </a:lnTo>
                      <a:lnTo>
                        <a:pt x="117" y="90"/>
                      </a:lnTo>
                      <a:lnTo>
                        <a:pt x="115" y="90"/>
                      </a:lnTo>
                      <a:lnTo>
                        <a:pt x="115" y="88"/>
                      </a:lnTo>
                      <a:lnTo>
                        <a:pt x="115" y="88"/>
                      </a:lnTo>
                      <a:lnTo>
                        <a:pt x="115" y="88"/>
                      </a:lnTo>
                      <a:lnTo>
                        <a:pt x="115" y="88"/>
                      </a:lnTo>
                      <a:lnTo>
                        <a:pt x="113" y="88"/>
                      </a:lnTo>
                      <a:lnTo>
                        <a:pt x="113" y="88"/>
                      </a:lnTo>
                      <a:lnTo>
                        <a:pt x="113" y="86"/>
                      </a:lnTo>
                      <a:lnTo>
                        <a:pt x="113" y="86"/>
                      </a:lnTo>
                      <a:lnTo>
                        <a:pt x="111" y="86"/>
                      </a:lnTo>
                      <a:lnTo>
                        <a:pt x="111" y="86"/>
                      </a:lnTo>
                      <a:lnTo>
                        <a:pt x="109" y="86"/>
                      </a:lnTo>
                      <a:lnTo>
                        <a:pt x="109" y="88"/>
                      </a:lnTo>
                      <a:lnTo>
                        <a:pt x="109" y="88"/>
                      </a:lnTo>
                      <a:lnTo>
                        <a:pt x="109" y="88"/>
                      </a:lnTo>
                      <a:lnTo>
                        <a:pt x="109" y="88"/>
                      </a:lnTo>
                      <a:lnTo>
                        <a:pt x="109" y="88"/>
                      </a:lnTo>
                      <a:lnTo>
                        <a:pt x="109" y="86"/>
                      </a:lnTo>
                      <a:lnTo>
                        <a:pt x="107" y="86"/>
                      </a:lnTo>
                      <a:lnTo>
                        <a:pt x="107" y="86"/>
                      </a:lnTo>
                      <a:lnTo>
                        <a:pt x="107" y="86"/>
                      </a:lnTo>
                      <a:lnTo>
                        <a:pt x="107" y="86"/>
                      </a:lnTo>
                      <a:lnTo>
                        <a:pt x="107" y="84"/>
                      </a:lnTo>
                      <a:lnTo>
                        <a:pt x="107" y="84"/>
                      </a:lnTo>
                      <a:lnTo>
                        <a:pt x="107" y="84"/>
                      </a:lnTo>
                      <a:lnTo>
                        <a:pt x="105" y="84"/>
                      </a:lnTo>
                      <a:lnTo>
                        <a:pt x="105" y="86"/>
                      </a:lnTo>
                      <a:lnTo>
                        <a:pt x="105" y="86"/>
                      </a:lnTo>
                      <a:lnTo>
                        <a:pt x="105" y="84"/>
                      </a:lnTo>
                      <a:lnTo>
                        <a:pt x="103" y="84"/>
                      </a:lnTo>
                      <a:lnTo>
                        <a:pt x="103" y="84"/>
                      </a:lnTo>
                      <a:lnTo>
                        <a:pt x="103" y="84"/>
                      </a:lnTo>
                      <a:lnTo>
                        <a:pt x="103" y="84"/>
                      </a:lnTo>
                      <a:lnTo>
                        <a:pt x="103" y="82"/>
                      </a:lnTo>
                      <a:lnTo>
                        <a:pt x="101" y="82"/>
                      </a:lnTo>
                      <a:lnTo>
                        <a:pt x="101" y="82"/>
                      </a:lnTo>
                      <a:lnTo>
                        <a:pt x="101" y="82"/>
                      </a:lnTo>
                      <a:lnTo>
                        <a:pt x="99" y="82"/>
                      </a:lnTo>
                      <a:lnTo>
                        <a:pt x="99" y="82"/>
                      </a:lnTo>
                      <a:lnTo>
                        <a:pt x="99" y="82"/>
                      </a:lnTo>
                      <a:lnTo>
                        <a:pt x="99" y="82"/>
                      </a:lnTo>
                      <a:lnTo>
                        <a:pt x="97" y="82"/>
                      </a:lnTo>
                      <a:lnTo>
                        <a:pt x="97" y="80"/>
                      </a:lnTo>
                      <a:lnTo>
                        <a:pt x="97" y="80"/>
                      </a:lnTo>
                      <a:lnTo>
                        <a:pt x="97" y="80"/>
                      </a:lnTo>
                      <a:lnTo>
                        <a:pt x="95" y="80"/>
                      </a:lnTo>
                      <a:lnTo>
                        <a:pt x="95" y="80"/>
                      </a:lnTo>
                      <a:lnTo>
                        <a:pt x="95" y="80"/>
                      </a:lnTo>
                      <a:lnTo>
                        <a:pt x="95" y="80"/>
                      </a:lnTo>
                      <a:lnTo>
                        <a:pt x="94" y="80"/>
                      </a:lnTo>
                      <a:lnTo>
                        <a:pt x="94" y="80"/>
                      </a:lnTo>
                      <a:lnTo>
                        <a:pt x="94" y="80"/>
                      </a:lnTo>
                      <a:lnTo>
                        <a:pt x="92" y="80"/>
                      </a:lnTo>
                      <a:lnTo>
                        <a:pt x="92" y="80"/>
                      </a:lnTo>
                      <a:lnTo>
                        <a:pt x="92" y="82"/>
                      </a:lnTo>
                      <a:lnTo>
                        <a:pt x="92" y="82"/>
                      </a:lnTo>
                      <a:lnTo>
                        <a:pt x="92" y="80"/>
                      </a:lnTo>
                      <a:lnTo>
                        <a:pt x="90" y="80"/>
                      </a:lnTo>
                      <a:lnTo>
                        <a:pt x="90" y="80"/>
                      </a:lnTo>
                      <a:lnTo>
                        <a:pt x="88" y="80"/>
                      </a:lnTo>
                      <a:lnTo>
                        <a:pt x="88" y="82"/>
                      </a:lnTo>
                      <a:lnTo>
                        <a:pt x="88" y="82"/>
                      </a:lnTo>
                      <a:lnTo>
                        <a:pt x="88" y="82"/>
                      </a:lnTo>
                      <a:lnTo>
                        <a:pt x="88" y="82"/>
                      </a:lnTo>
                      <a:lnTo>
                        <a:pt x="88" y="82"/>
                      </a:lnTo>
                      <a:lnTo>
                        <a:pt x="86" y="82"/>
                      </a:lnTo>
                      <a:lnTo>
                        <a:pt x="86" y="82"/>
                      </a:lnTo>
                      <a:lnTo>
                        <a:pt x="86" y="82"/>
                      </a:lnTo>
                      <a:lnTo>
                        <a:pt x="86" y="82"/>
                      </a:lnTo>
                      <a:lnTo>
                        <a:pt x="86" y="82"/>
                      </a:lnTo>
                      <a:lnTo>
                        <a:pt x="86" y="80"/>
                      </a:lnTo>
                      <a:lnTo>
                        <a:pt x="84" y="80"/>
                      </a:lnTo>
                      <a:lnTo>
                        <a:pt x="84" y="82"/>
                      </a:lnTo>
                      <a:lnTo>
                        <a:pt x="84" y="82"/>
                      </a:lnTo>
                      <a:lnTo>
                        <a:pt x="84" y="82"/>
                      </a:lnTo>
                      <a:lnTo>
                        <a:pt x="82" y="82"/>
                      </a:lnTo>
                      <a:lnTo>
                        <a:pt x="82" y="82"/>
                      </a:lnTo>
                      <a:lnTo>
                        <a:pt x="82" y="82"/>
                      </a:lnTo>
                      <a:lnTo>
                        <a:pt x="82" y="82"/>
                      </a:lnTo>
                      <a:lnTo>
                        <a:pt x="80" y="82"/>
                      </a:lnTo>
                      <a:lnTo>
                        <a:pt x="80" y="82"/>
                      </a:lnTo>
                      <a:lnTo>
                        <a:pt x="80" y="82"/>
                      </a:lnTo>
                      <a:lnTo>
                        <a:pt x="80" y="82"/>
                      </a:lnTo>
                      <a:lnTo>
                        <a:pt x="80" y="82"/>
                      </a:lnTo>
                      <a:lnTo>
                        <a:pt x="80" y="82"/>
                      </a:lnTo>
                      <a:lnTo>
                        <a:pt x="80" y="82"/>
                      </a:lnTo>
                      <a:lnTo>
                        <a:pt x="80" y="84"/>
                      </a:lnTo>
                      <a:lnTo>
                        <a:pt x="80" y="84"/>
                      </a:lnTo>
                      <a:lnTo>
                        <a:pt x="80" y="82"/>
                      </a:lnTo>
                      <a:lnTo>
                        <a:pt x="80" y="82"/>
                      </a:lnTo>
                      <a:lnTo>
                        <a:pt x="78" y="82"/>
                      </a:lnTo>
                      <a:lnTo>
                        <a:pt x="78" y="82"/>
                      </a:lnTo>
                      <a:lnTo>
                        <a:pt x="78" y="84"/>
                      </a:lnTo>
                      <a:lnTo>
                        <a:pt x="76" y="84"/>
                      </a:lnTo>
                      <a:lnTo>
                        <a:pt x="76" y="84"/>
                      </a:lnTo>
                      <a:lnTo>
                        <a:pt x="76" y="84"/>
                      </a:lnTo>
                      <a:lnTo>
                        <a:pt x="76" y="84"/>
                      </a:lnTo>
                      <a:lnTo>
                        <a:pt x="74" y="84"/>
                      </a:lnTo>
                      <a:lnTo>
                        <a:pt x="74" y="86"/>
                      </a:lnTo>
                      <a:lnTo>
                        <a:pt x="74" y="86"/>
                      </a:lnTo>
                      <a:lnTo>
                        <a:pt x="74" y="86"/>
                      </a:lnTo>
                      <a:lnTo>
                        <a:pt x="73" y="86"/>
                      </a:lnTo>
                      <a:lnTo>
                        <a:pt x="73" y="86"/>
                      </a:lnTo>
                      <a:lnTo>
                        <a:pt x="73" y="86"/>
                      </a:lnTo>
                      <a:lnTo>
                        <a:pt x="71" y="86"/>
                      </a:lnTo>
                      <a:lnTo>
                        <a:pt x="71" y="88"/>
                      </a:lnTo>
                      <a:lnTo>
                        <a:pt x="71" y="88"/>
                      </a:lnTo>
                      <a:lnTo>
                        <a:pt x="71" y="88"/>
                      </a:lnTo>
                      <a:lnTo>
                        <a:pt x="71" y="90"/>
                      </a:lnTo>
                      <a:lnTo>
                        <a:pt x="71" y="90"/>
                      </a:lnTo>
                      <a:lnTo>
                        <a:pt x="71" y="90"/>
                      </a:lnTo>
                      <a:lnTo>
                        <a:pt x="69" y="90"/>
                      </a:lnTo>
                      <a:lnTo>
                        <a:pt x="69" y="90"/>
                      </a:lnTo>
                      <a:lnTo>
                        <a:pt x="69" y="90"/>
                      </a:lnTo>
                      <a:lnTo>
                        <a:pt x="69" y="90"/>
                      </a:lnTo>
                      <a:lnTo>
                        <a:pt x="69" y="90"/>
                      </a:lnTo>
                      <a:lnTo>
                        <a:pt x="67" y="90"/>
                      </a:lnTo>
                      <a:lnTo>
                        <a:pt x="67" y="90"/>
                      </a:lnTo>
                      <a:lnTo>
                        <a:pt x="67" y="90"/>
                      </a:lnTo>
                      <a:lnTo>
                        <a:pt x="65" y="90"/>
                      </a:lnTo>
                      <a:lnTo>
                        <a:pt x="65" y="90"/>
                      </a:lnTo>
                      <a:lnTo>
                        <a:pt x="65" y="90"/>
                      </a:lnTo>
                      <a:lnTo>
                        <a:pt x="63" y="90"/>
                      </a:lnTo>
                      <a:lnTo>
                        <a:pt x="63" y="90"/>
                      </a:lnTo>
                      <a:lnTo>
                        <a:pt x="63" y="92"/>
                      </a:lnTo>
                      <a:lnTo>
                        <a:pt x="61" y="92"/>
                      </a:lnTo>
                      <a:lnTo>
                        <a:pt x="61" y="92"/>
                      </a:lnTo>
                      <a:lnTo>
                        <a:pt x="61" y="92"/>
                      </a:lnTo>
                      <a:lnTo>
                        <a:pt x="61" y="90"/>
                      </a:lnTo>
                      <a:lnTo>
                        <a:pt x="59" y="90"/>
                      </a:lnTo>
                      <a:lnTo>
                        <a:pt x="59" y="92"/>
                      </a:lnTo>
                      <a:lnTo>
                        <a:pt x="59" y="92"/>
                      </a:lnTo>
                      <a:lnTo>
                        <a:pt x="59" y="92"/>
                      </a:lnTo>
                      <a:lnTo>
                        <a:pt x="57" y="92"/>
                      </a:lnTo>
                      <a:lnTo>
                        <a:pt x="57" y="92"/>
                      </a:lnTo>
                      <a:lnTo>
                        <a:pt x="55" y="92"/>
                      </a:lnTo>
                      <a:lnTo>
                        <a:pt x="55" y="92"/>
                      </a:lnTo>
                      <a:lnTo>
                        <a:pt x="55" y="92"/>
                      </a:lnTo>
                      <a:lnTo>
                        <a:pt x="53" y="92"/>
                      </a:lnTo>
                      <a:lnTo>
                        <a:pt x="53" y="92"/>
                      </a:lnTo>
                      <a:lnTo>
                        <a:pt x="53" y="92"/>
                      </a:lnTo>
                      <a:lnTo>
                        <a:pt x="53" y="94"/>
                      </a:lnTo>
                      <a:lnTo>
                        <a:pt x="53" y="94"/>
                      </a:lnTo>
                      <a:lnTo>
                        <a:pt x="53" y="94"/>
                      </a:lnTo>
                      <a:lnTo>
                        <a:pt x="51" y="94"/>
                      </a:lnTo>
                      <a:lnTo>
                        <a:pt x="51" y="95"/>
                      </a:lnTo>
                      <a:lnTo>
                        <a:pt x="51" y="95"/>
                      </a:lnTo>
                      <a:lnTo>
                        <a:pt x="50" y="95"/>
                      </a:lnTo>
                      <a:lnTo>
                        <a:pt x="50" y="95"/>
                      </a:lnTo>
                      <a:lnTo>
                        <a:pt x="50" y="95"/>
                      </a:lnTo>
                      <a:lnTo>
                        <a:pt x="50" y="95"/>
                      </a:lnTo>
                      <a:lnTo>
                        <a:pt x="48" y="95"/>
                      </a:lnTo>
                      <a:lnTo>
                        <a:pt x="48" y="95"/>
                      </a:lnTo>
                      <a:lnTo>
                        <a:pt x="48" y="95"/>
                      </a:lnTo>
                      <a:lnTo>
                        <a:pt x="48" y="95"/>
                      </a:lnTo>
                      <a:lnTo>
                        <a:pt x="48" y="94"/>
                      </a:lnTo>
                      <a:lnTo>
                        <a:pt x="46" y="94"/>
                      </a:lnTo>
                      <a:lnTo>
                        <a:pt x="46" y="94"/>
                      </a:lnTo>
                      <a:lnTo>
                        <a:pt x="46" y="94"/>
                      </a:lnTo>
                      <a:lnTo>
                        <a:pt x="44" y="94"/>
                      </a:lnTo>
                      <a:lnTo>
                        <a:pt x="44" y="94"/>
                      </a:lnTo>
                      <a:lnTo>
                        <a:pt x="44" y="92"/>
                      </a:lnTo>
                      <a:lnTo>
                        <a:pt x="44" y="92"/>
                      </a:lnTo>
                      <a:lnTo>
                        <a:pt x="44" y="92"/>
                      </a:lnTo>
                      <a:lnTo>
                        <a:pt x="42" y="92"/>
                      </a:lnTo>
                      <a:lnTo>
                        <a:pt x="42" y="90"/>
                      </a:lnTo>
                      <a:lnTo>
                        <a:pt x="42" y="90"/>
                      </a:lnTo>
                      <a:lnTo>
                        <a:pt x="42" y="90"/>
                      </a:lnTo>
                      <a:lnTo>
                        <a:pt x="40" y="90"/>
                      </a:lnTo>
                      <a:lnTo>
                        <a:pt x="40" y="90"/>
                      </a:lnTo>
                      <a:lnTo>
                        <a:pt x="38" y="90"/>
                      </a:lnTo>
                      <a:lnTo>
                        <a:pt x="38" y="92"/>
                      </a:lnTo>
                      <a:lnTo>
                        <a:pt x="38" y="92"/>
                      </a:lnTo>
                      <a:lnTo>
                        <a:pt x="38" y="92"/>
                      </a:lnTo>
                      <a:lnTo>
                        <a:pt x="36" y="92"/>
                      </a:lnTo>
                      <a:lnTo>
                        <a:pt x="36" y="92"/>
                      </a:lnTo>
                      <a:lnTo>
                        <a:pt x="36" y="92"/>
                      </a:lnTo>
                      <a:lnTo>
                        <a:pt x="34" y="92"/>
                      </a:lnTo>
                      <a:lnTo>
                        <a:pt x="34" y="92"/>
                      </a:lnTo>
                      <a:lnTo>
                        <a:pt x="34" y="92"/>
                      </a:lnTo>
                      <a:lnTo>
                        <a:pt x="34" y="92"/>
                      </a:lnTo>
                      <a:lnTo>
                        <a:pt x="32" y="92"/>
                      </a:lnTo>
                      <a:lnTo>
                        <a:pt x="32" y="90"/>
                      </a:lnTo>
                      <a:lnTo>
                        <a:pt x="32" y="90"/>
                      </a:lnTo>
                      <a:lnTo>
                        <a:pt x="32" y="90"/>
                      </a:lnTo>
                      <a:lnTo>
                        <a:pt x="30" y="90"/>
                      </a:lnTo>
                      <a:lnTo>
                        <a:pt x="30" y="90"/>
                      </a:lnTo>
                      <a:lnTo>
                        <a:pt x="29" y="90"/>
                      </a:lnTo>
                      <a:lnTo>
                        <a:pt x="29" y="90"/>
                      </a:lnTo>
                      <a:lnTo>
                        <a:pt x="29" y="90"/>
                      </a:lnTo>
                      <a:lnTo>
                        <a:pt x="29" y="90"/>
                      </a:lnTo>
                      <a:lnTo>
                        <a:pt x="27" y="90"/>
                      </a:lnTo>
                      <a:lnTo>
                        <a:pt x="27" y="90"/>
                      </a:lnTo>
                      <a:lnTo>
                        <a:pt x="27" y="90"/>
                      </a:lnTo>
                      <a:lnTo>
                        <a:pt x="25" y="90"/>
                      </a:lnTo>
                      <a:lnTo>
                        <a:pt x="25" y="90"/>
                      </a:lnTo>
                      <a:lnTo>
                        <a:pt x="23" y="90"/>
                      </a:lnTo>
                      <a:lnTo>
                        <a:pt x="23" y="90"/>
                      </a:lnTo>
                      <a:lnTo>
                        <a:pt x="23" y="90"/>
                      </a:lnTo>
                      <a:lnTo>
                        <a:pt x="23" y="90"/>
                      </a:lnTo>
                      <a:lnTo>
                        <a:pt x="21" y="90"/>
                      </a:lnTo>
                      <a:lnTo>
                        <a:pt x="21" y="90"/>
                      </a:lnTo>
                      <a:lnTo>
                        <a:pt x="21" y="90"/>
                      </a:lnTo>
                      <a:lnTo>
                        <a:pt x="21" y="90"/>
                      </a:lnTo>
                      <a:lnTo>
                        <a:pt x="21" y="90"/>
                      </a:lnTo>
                      <a:lnTo>
                        <a:pt x="19" y="90"/>
                      </a:lnTo>
                      <a:lnTo>
                        <a:pt x="19" y="88"/>
                      </a:lnTo>
                      <a:lnTo>
                        <a:pt x="19" y="88"/>
                      </a:lnTo>
                      <a:lnTo>
                        <a:pt x="17" y="88"/>
                      </a:lnTo>
                      <a:lnTo>
                        <a:pt x="17" y="88"/>
                      </a:lnTo>
                      <a:lnTo>
                        <a:pt x="17" y="88"/>
                      </a:lnTo>
                      <a:lnTo>
                        <a:pt x="17" y="88"/>
                      </a:lnTo>
                      <a:lnTo>
                        <a:pt x="17" y="88"/>
                      </a:lnTo>
                      <a:lnTo>
                        <a:pt x="15" y="88"/>
                      </a:lnTo>
                      <a:lnTo>
                        <a:pt x="15" y="90"/>
                      </a:lnTo>
                      <a:lnTo>
                        <a:pt x="15" y="90"/>
                      </a:lnTo>
                      <a:lnTo>
                        <a:pt x="15" y="90"/>
                      </a:lnTo>
                      <a:lnTo>
                        <a:pt x="15" y="90"/>
                      </a:lnTo>
                      <a:lnTo>
                        <a:pt x="13" y="90"/>
                      </a:lnTo>
                      <a:lnTo>
                        <a:pt x="13" y="90"/>
                      </a:lnTo>
                      <a:lnTo>
                        <a:pt x="13" y="90"/>
                      </a:lnTo>
                      <a:lnTo>
                        <a:pt x="11" y="90"/>
                      </a:lnTo>
                      <a:lnTo>
                        <a:pt x="11" y="90"/>
                      </a:lnTo>
                      <a:lnTo>
                        <a:pt x="11" y="90"/>
                      </a:lnTo>
                      <a:lnTo>
                        <a:pt x="11" y="88"/>
                      </a:lnTo>
                      <a:lnTo>
                        <a:pt x="11" y="88"/>
                      </a:lnTo>
                      <a:lnTo>
                        <a:pt x="11" y="88"/>
                      </a:lnTo>
                      <a:lnTo>
                        <a:pt x="11" y="88"/>
                      </a:lnTo>
                      <a:lnTo>
                        <a:pt x="9" y="88"/>
                      </a:lnTo>
                      <a:lnTo>
                        <a:pt x="9" y="88"/>
                      </a:lnTo>
                      <a:lnTo>
                        <a:pt x="9" y="88"/>
                      </a:lnTo>
                      <a:lnTo>
                        <a:pt x="9" y="88"/>
                      </a:lnTo>
                      <a:lnTo>
                        <a:pt x="7" y="88"/>
                      </a:lnTo>
                      <a:lnTo>
                        <a:pt x="7" y="88"/>
                      </a:lnTo>
                      <a:lnTo>
                        <a:pt x="7" y="88"/>
                      </a:lnTo>
                      <a:lnTo>
                        <a:pt x="7" y="86"/>
                      </a:lnTo>
                      <a:lnTo>
                        <a:pt x="6" y="86"/>
                      </a:lnTo>
                      <a:lnTo>
                        <a:pt x="6" y="86"/>
                      </a:lnTo>
                      <a:lnTo>
                        <a:pt x="6" y="86"/>
                      </a:lnTo>
                      <a:lnTo>
                        <a:pt x="6" y="84"/>
                      </a:lnTo>
                      <a:lnTo>
                        <a:pt x="6" y="84"/>
                      </a:lnTo>
                      <a:lnTo>
                        <a:pt x="4" y="84"/>
                      </a:lnTo>
                      <a:lnTo>
                        <a:pt x="4" y="84"/>
                      </a:lnTo>
                      <a:lnTo>
                        <a:pt x="2" y="84"/>
                      </a:lnTo>
                      <a:lnTo>
                        <a:pt x="2" y="84"/>
                      </a:lnTo>
                      <a:lnTo>
                        <a:pt x="2" y="82"/>
                      </a:lnTo>
                      <a:lnTo>
                        <a:pt x="2" y="82"/>
                      </a:lnTo>
                      <a:lnTo>
                        <a:pt x="2" y="82"/>
                      </a:lnTo>
                      <a:lnTo>
                        <a:pt x="2" y="82"/>
                      </a:lnTo>
                      <a:lnTo>
                        <a:pt x="2" y="82"/>
                      </a:lnTo>
                      <a:lnTo>
                        <a:pt x="0" y="82"/>
                      </a:lnTo>
                      <a:lnTo>
                        <a:pt x="0" y="82"/>
                      </a:lnTo>
                      <a:lnTo>
                        <a:pt x="0" y="82"/>
                      </a:lnTo>
                      <a:lnTo>
                        <a:pt x="0" y="80"/>
                      </a:lnTo>
                      <a:lnTo>
                        <a:pt x="0" y="80"/>
                      </a:lnTo>
                      <a:lnTo>
                        <a:pt x="0" y="80"/>
                      </a:lnTo>
                      <a:lnTo>
                        <a:pt x="0" y="78"/>
                      </a:lnTo>
                      <a:lnTo>
                        <a:pt x="0" y="78"/>
                      </a:lnTo>
                      <a:lnTo>
                        <a:pt x="0" y="78"/>
                      </a:lnTo>
                      <a:lnTo>
                        <a:pt x="0" y="76"/>
                      </a:lnTo>
                      <a:lnTo>
                        <a:pt x="2" y="76"/>
                      </a:lnTo>
                      <a:lnTo>
                        <a:pt x="2" y="76"/>
                      </a:lnTo>
                      <a:lnTo>
                        <a:pt x="2" y="76"/>
                      </a:lnTo>
                      <a:lnTo>
                        <a:pt x="2" y="76"/>
                      </a:lnTo>
                      <a:lnTo>
                        <a:pt x="2" y="74"/>
                      </a:lnTo>
                      <a:lnTo>
                        <a:pt x="4" y="74"/>
                      </a:lnTo>
                      <a:lnTo>
                        <a:pt x="4" y="74"/>
                      </a:lnTo>
                      <a:lnTo>
                        <a:pt x="4" y="74"/>
                      </a:lnTo>
                      <a:lnTo>
                        <a:pt x="4" y="72"/>
                      </a:lnTo>
                      <a:lnTo>
                        <a:pt x="4" y="72"/>
                      </a:lnTo>
                      <a:lnTo>
                        <a:pt x="4" y="72"/>
                      </a:lnTo>
                      <a:lnTo>
                        <a:pt x="4" y="71"/>
                      </a:lnTo>
                      <a:lnTo>
                        <a:pt x="4" y="71"/>
                      </a:lnTo>
                      <a:lnTo>
                        <a:pt x="6" y="71"/>
                      </a:lnTo>
                      <a:lnTo>
                        <a:pt x="6" y="69"/>
                      </a:lnTo>
                      <a:lnTo>
                        <a:pt x="6" y="69"/>
                      </a:lnTo>
                      <a:lnTo>
                        <a:pt x="6" y="69"/>
                      </a:lnTo>
                      <a:lnTo>
                        <a:pt x="6" y="69"/>
                      </a:lnTo>
                      <a:lnTo>
                        <a:pt x="6" y="67"/>
                      </a:lnTo>
                      <a:lnTo>
                        <a:pt x="7" y="67"/>
                      </a:lnTo>
                      <a:lnTo>
                        <a:pt x="7" y="67"/>
                      </a:lnTo>
                      <a:lnTo>
                        <a:pt x="7" y="69"/>
                      </a:lnTo>
                      <a:lnTo>
                        <a:pt x="9" y="69"/>
                      </a:lnTo>
                      <a:lnTo>
                        <a:pt x="9" y="69"/>
                      </a:lnTo>
                      <a:lnTo>
                        <a:pt x="9" y="69"/>
                      </a:lnTo>
                      <a:lnTo>
                        <a:pt x="11" y="69"/>
                      </a:lnTo>
                      <a:lnTo>
                        <a:pt x="11" y="69"/>
                      </a:lnTo>
                      <a:lnTo>
                        <a:pt x="11" y="69"/>
                      </a:lnTo>
                      <a:lnTo>
                        <a:pt x="11" y="69"/>
                      </a:lnTo>
                      <a:lnTo>
                        <a:pt x="11" y="69"/>
                      </a:lnTo>
                      <a:lnTo>
                        <a:pt x="11" y="67"/>
                      </a:lnTo>
                      <a:lnTo>
                        <a:pt x="11" y="67"/>
                      </a:lnTo>
                      <a:lnTo>
                        <a:pt x="11" y="67"/>
                      </a:lnTo>
                      <a:lnTo>
                        <a:pt x="11" y="67"/>
                      </a:lnTo>
                      <a:lnTo>
                        <a:pt x="11" y="67"/>
                      </a:lnTo>
                      <a:lnTo>
                        <a:pt x="9" y="67"/>
                      </a:lnTo>
                      <a:lnTo>
                        <a:pt x="9" y="67"/>
                      </a:lnTo>
                      <a:lnTo>
                        <a:pt x="9" y="65"/>
                      </a:lnTo>
                      <a:lnTo>
                        <a:pt x="9" y="65"/>
                      </a:lnTo>
                      <a:lnTo>
                        <a:pt x="9" y="65"/>
                      </a:lnTo>
                      <a:lnTo>
                        <a:pt x="9" y="63"/>
                      </a:lnTo>
                      <a:lnTo>
                        <a:pt x="9" y="63"/>
                      </a:lnTo>
                      <a:lnTo>
                        <a:pt x="9" y="61"/>
                      </a:lnTo>
                      <a:lnTo>
                        <a:pt x="9" y="61"/>
                      </a:lnTo>
                      <a:lnTo>
                        <a:pt x="9" y="61"/>
                      </a:lnTo>
                      <a:lnTo>
                        <a:pt x="9" y="59"/>
                      </a:lnTo>
                      <a:lnTo>
                        <a:pt x="9" y="59"/>
                      </a:lnTo>
                      <a:lnTo>
                        <a:pt x="9" y="59"/>
                      </a:lnTo>
                      <a:lnTo>
                        <a:pt x="9" y="59"/>
                      </a:lnTo>
                      <a:lnTo>
                        <a:pt x="9" y="57"/>
                      </a:lnTo>
                      <a:lnTo>
                        <a:pt x="9" y="57"/>
                      </a:lnTo>
                      <a:lnTo>
                        <a:pt x="9" y="57"/>
                      </a:lnTo>
                      <a:lnTo>
                        <a:pt x="9" y="57"/>
                      </a:lnTo>
                      <a:lnTo>
                        <a:pt x="9" y="55"/>
                      </a:lnTo>
                      <a:lnTo>
                        <a:pt x="11" y="55"/>
                      </a:lnTo>
                      <a:lnTo>
                        <a:pt x="11" y="55"/>
                      </a:lnTo>
                      <a:lnTo>
                        <a:pt x="11" y="55"/>
                      </a:lnTo>
                      <a:lnTo>
                        <a:pt x="11" y="55"/>
                      </a:lnTo>
                      <a:lnTo>
                        <a:pt x="11" y="53"/>
                      </a:lnTo>
                      <a:lnTo>
                        <a:pt x="13" y="53"/>
                      </a:lnTo>
                      <a:lnTo>
                        <a:pt x="13" y="53"/>
                      </a:lnTo>
                      <a:lnTo>
                        <a:pt x="13" y="53"/>
                      </a:lnTo>
                      <a:lnTo>
                        <a:pt x="13" y="51"/>
                      </a:lnTo>
                      <a:lnTo>
                        <a:pt x="15" y="51"/>
                      </a:lnTo>
                      <a:lnTo>
                        <a:pt x="15" y="51"/>
                      </a:lnTo>
                      <a:lnTo>
                        <a:pt x="15" y="51"/>
                      </a:lnTo>
                      <a:lnTo>
                        <a:pt x="15" y="50"/>
                      </a:lnTo>
                      <a:lnTo>
                        <a:pt x="15" y="50"/>
                      </a:lnTo>
                      <a:lnTo>
                        <a:pt x="15" y="50"/>
                      </a:lnTo>
                      <a:lnTo>
                        <a:pt x="17" y="50"/>
                      </a:lnTo>
                      <a:lnTo>
                        <a:pt x="17" y="50"/>
                      </a:lnTo>
                      <a:lnTo>
                        <a:pt x="17" y="50"/>
                      </a:lnTo>
                      <a:lnTo>
                        <a:pt x="17" y="50"/>
                      </a:lnTo>
                      <a:lnTo>
                        <a:pt x="17" y="48"/>
                      </a:lnTo>
                      <a:lnTo>
                        <a:pt x="19" y="48"/>
                      </a:lnTo>
                      <a:lnTo>
                        <a:pt x="19" y="48"/>
                      </a:lnTo>
                      <a:lnTo>
                        <a:pt x="19" y="48"/>
                      </a:lnTo>
                      <a:lnTo>
                        <a:pt x="19" y="46"/>
                      </a:lnTo>
                      <a:lnTo>
                        <a:pt x="21" y="46"/>
                      </a:lnTo>
                      <a:lnTo>
                        <a:pt x="21" y="46"/>
                      </a:lnTo>
                      <a:lnTo>
                        <a:pt x="21" y="46"/>
                      </a:lnTo>
                      <a:lnTo>
                        <a:pt x="21" y="46"/>
                      </a:lnTo>
                      <a:lnTo>
                        <a:pt x="21" y="44"/>
                      </a:lnTo>
                      <a:lnTo>
                        <a:pt x="23" y="44"/>
                      </a:lnTo>
                      <a:lnTo>
                        <a:pt x="23" y="44"/>
                      </a:lnTo>
                      <a:lnTo>
                        <a:pt x="23" y="44"/>
                      </a:lnTo>
                      <a:lnTo>
                        <a:pt x="23" y="44"/>
                      </a:lnTo>
                      <a:lnTo>
                        <a:pt x="25" y="44"/>
                      </a:lnTo>
                      <a:lnTo>
                        <a:pt x="25" y="42"/>
                      </a:lnTo>
                      <a:lnTo>
                        <a:pt x="25" y="42"/>
                      </a:lnTo>
                      <a:lnTo>
                        <a:pt x="25" y="42"/>
                      </a:lnTo>
                      <a:lnTo>
                        <a:pt x="27" y="42"/>
                      </a:lnTo>
                      <a:lnTo>
                        <a:pt x="27" y="42"/>
                      </a:lnTo>
                      <a:lnTo>
                        <a:pt x="27" y="42"/>
                      </a:lnTo>
                      <a:lnTo>
                        <a:pt x="27" y="42"/>
                      </a:lnTo>
                      <a:lnTo>
                        <a:pt x="27" y="40"/>
                      </a:lnTo>
                      <a:lnTo>
                        <a:pt x="29" y="40"/>
                      </a:lnTo>
                      <a:lnTo>
                        <a:pt x="29" y="40"/>
                      </a:lnTo>
                      <a:lnTo>
                        <a:pt x="29" y="40"/>
                      </a:lnTo>
                      <a:lnTo>
                        <a:pt x="30" y="40"/>
                      </a:lnTo>
                      <a:lnTo>
                        <a:pt x="30" y="40"/>
                      </a:lnTo>
                      <a:lnTo>
                        <a:pt x="32" y="40"/>
                      </a:lnTo>
                      <a:lnTo>
                        <a:pt x="32" y="40"/>
                      </a:lnTo>
                      <a:lnTo>
                        <a:pt x="32" y="40"/>
                      </a:lnTo>
                      <a:lnTo>
                        <a:pt x="32" y="38"/>
                      </a:lnTo>
                      <a:lnTo>
                        <a:pt x="32" y="38"/>
                      </a:lnTo>
                      <a:lnTo>
                        <a:pt x="32" y="38"/>
                      </a:lnTo>
                      <a:lnTo>
                        <a:pt x="32" y="36"/>
                      </a:lnTo>
                      <a:lnTo>
                        <a:pt x="32" y="36"/>
                      </a:lnTo>
                      <a:lnTo>
                        <a:pt x="32" y="34"/>
                      </a:lnTo>
                      <a:lnTo>
                        <a:pt x="32" y="34"/>
                      </a:lnTo>
                      <a:lnTo>
                        <a:pt x="32" y="34"/>
                      </a:lnTo>
                      <a:lnTo>
                        <a:pt x="32" y="34"/>
                      </a:lnTo>
                      <a:lnTo>
                        <a:pt x="32" y="34"/>
                      </a:lnTo>
                      <a:lnTo>
                        <a:pt x="32" y="32"/>
                      </a:lnTo>
                      <a:lnTo>
                        <a:pt x="30" y="32"/>
                      </a:lnTo>
                      <a:lnTo>
                        <a:pt x="30" y="32"/>
                      </a:lnTo>
                      <a:lnTo>
                        <a:pt x="32" y="32"/>
                      </a:lnTo>
                      <a:lnTo>
                        <a:pt x="32" y="32"/>
                      </a:lnTo>
                      <a:lnTo>
                        <a:pt x="32" y="32"/>
                      </a:lnTo>
                      <a:lnTo>
                        <a:pt x="34" y="32"/>
                      </a:lnTo>
                      <a:lnTo>
                        <a:pt x="34" y="30"/>
                      </a:lnTo>
                      <a:lnTo>
                        <a:pt x="32" y="30"/>
                      </a:lnTo>
                      <a:lnTo>
                        <a:pt x="32" y="30"/>
                      </a:lnTo>
                      <a:lnTo>
                        <a:pt x="32" y="30"/>
                      </a:lnTo>
                      <a:lnTo>
                        <a:pt x="32" y="30"/>
                      </a:lnTo>
                      <a:lnTo>
                        <a:pt x="32" y="28"/>
                      </a:lnTo>
                      <a:lnTo>
                        <a:pt x="30" y="28"/>
                      </a:lnTo>
                      <a:lnTo>
                        <a:pt x="30" y="28"/>
                      </a:lnTo>
                      <a:lnTo>
                        <a:pt x="30" y="28"/>
                      </a:lnTo>
                      <a:lnTo>
                        <a:pt x="30" y="27"/>
                      </a:lnTo>
                      <a:lnTo>
                        <a:pt x="30" y="27"/>
                      </a:lnTo>
                      <a:lnTo>
                        <a:pt x="29" y="27"/>
                      </a:lnTo>
                      <a:lnTo>
                        <a:pt x="29" y="27"/>
                      </a:lnTo>
                      <a:lnTo>
                        <a:pt x="29" y="25"/>
                      </a:lnTo>
                      <a:lnTo>
                        <a:pt x="29" y="25"/>
                      </a:lnTo>
                      <a:lnTo>
                        <a:pt x="29" y="25"/>
                      </a:lnTo>
                      <a:lnTo>
                        <a:pt x="29" y="25"/>
                      </a:lnTo>
                      <a:lnTo>
                        <a:pt x="27" y="25"/>
                      </a:lnTo>
                      <a:lnTo>
                        <a:pt x="27" y="23"/>
                      </a:lnTo>
                      <a:lnTo>
                        <a:pt x="27" y="23"/>
                      </a:lnTo>
                      <a:lnTo>
                        <a:pt x="27" y="23"/>
                      </a:lnTo>
                      <a:lnTo>
                        <a:pt x="27" y="23"/>
                      </a:lnTo>
                      <a:lnTo>
                        <a:pt x="25" y="23"/>
                      </a:lnTo>
                      <a:lnTo>
                        <a:pt x="25" y="21"/>
                      </a:lnTo>
                      <a:lnTo>
                        <a:pt x="27" y="21"/>
                      </a:lnTo>
                      <a:lnTo>
                        <a:pt x="27" y="21"/>
                      </a:lnTo>
                      <a:lnTo>
                        <a:pt x="27" y="21"/>
                      </a:lnTo>
                      <a:lnTo>
                        <a:pt x="27" y="19"/>
                      </a:lnTo>
                      <a:lnTo>
                        <a:pt x="27" y="19"/>
                      </a:lnTo>
                      <a:lnTo>
                        <a:pt x="27" y="19"/>
                      </a:lnTo>
                      <a:lnTo>
                        <a:pt x="27" y="19"/>
                      </a:lnTo>
                      <a:lnTo>
                        <a:pt x="27" y="17"/>
                      </a:lnTo>
                      <a:lnTo>
                        <a:pt x="27" y="17"/>
                      </a:lnTo>
                      <a:lnTo>
                        <a:pt x="25" y="17"/>
                      </a:lnTo>
                      <a:lnTo>
                        <a:pt x="25" y="15"/>
                      </a:lnTo>
                      <a:lnTo>
                        <a:pt x="27" y="15"/>
                      </a:lnTo>
                      <a:lnTo>
                        <a:pt x="27" y="15"/>
                      </a:lnTo>
                      <a:lnTo>
                        <a:pt x="27" y="15"/>
                      </a:lnTo>
                      <a:lnTo>
                        <a:pt x="27" y="15"/>
                      </a:lnTo>
                      <a:lnTo>
                        <a:pt x="29" y="15"/>
                      </a:lnTo>
                      <a:lnTo>
                        <a:pt x="29" y="15"/>
                      </a:lnTo>
                      <a:lnTo>
                        <a:pt x="29" y="15"/>
                      </a:lnTo>
                      <a:lnTo>
                        <a:pt x="29" y="15"/>
                      </a:lnTo>
                      <a:lnTo>
                        <a:pt x="30" y="15"/>
                      </a:lnTo>
                      <a:lnTo>
                        <a:pt x="30" y="17"/>
                      </a:lnTo>
                      <a:lnTo>
                        <a:pt x="30" y="17"/>
                      </a:lnTo>
                      <a:lnTo>
                        <a:pt x="32" y="17"/>
                      </a:lnTo>
                      <a:lnTo>
                        <a:pt x="32" y="17"/>
                      </a:lnTo>
                      <a:lnTo>
                        <a:pt x="32" y="17"/>
                      </a:lnTo>
                      <a:lnTo>
                        <a:pt x="32" y="15"/>
                      </a:lnTo>
                      <a:lnTo>
                        <a:pt x="34" y="15"/>
                      </a:lnTo>
                      <a:lnTo>
                        <a:pt x="34" y="15"/>
                      </a:lnTo>
                      <a:lnTo>
                        <a:pt x="34" y="15"/>
                      </a:lnTo>
                      <a:lnTo>
                        <a:pt x="34" y="15"/>
                      </a:lnTo>
                      <a:lnTo>
                        <a:pt x="34" y="13"/>
                      </a:lnTo>
                      <a:lnTo>
                        <a:pt x="36" y="13"/>
                      </a:lnTo>
                      <a:lnTo>
                        <a:pt x="36" y="13"/>
                      </a:lnTo>
                      <a:lnTo>
                        <a:pt x="36" y="13"/>
                      </a:lnTo>
                      <a:lnTo>
                        <a:pt x="36" y="11"/>
                      </a:lnTo>
                      <a:lnTo>
                        <a:pt x="38" y="11"/>
                      </a:lnTo>
                      <a:lnTo>
                        <a:pt x="38" y="11"/>
                      </a:lnTo>
                      <a:lnTo>
                        <a:pt x="38" y="11"/>
                      </a:lnTo>
                      <a:lnTo>
                        <a:pt x="38" y="11"/>
                      </a:lnTo>
                      <a:lnTo>
                        <a:pt x="38" y="11"/>
                      </a:lnTo>
                      <a:lnTo>
                        <a:pt x="40" y="11"/>
                      </a:lnTo>
                      <a:lnTo>
                        <a:pt x="40" y="11"/>
                      </a:lnTo>
                      <a:lnTo>
                        <a:pt x="42" y="11"/>
                      </a:lnTo>
                      <a:lnTo>
                        <a:pt x="42" y="11"/>
                      </a:lnTo>
                      <a:lnTo>
                        <a:pt x="42" y="11"/>
                      </a:lnTo>
                      <a:lnTo>
                        <a:pt x="44" y="11"/>
                      </a:lnTo>
                      <a:lnTo>
                        <a:pt x="44" y="11"/>
                      </a:lnTo>
                      <a:lnTo>
                        <a:pt x="44" y="11"/>
                      </a:lnTo>
                      <a:lnTo>
                        <a:pt x="46" y="11"/>
                      </a:lnTo>
                      <a:lnTo>
                        <a:pt x="46" y="9"/>
                      </a:lnTo>
                      <a:lnTo>
                        <a:pt x="46" y="9"/>
                      </a:lnTo>
                      <a:lnTo>
                        <a:pt x="46" y="11"/>
                      </a:lnTo>
                      <a:lnTo>
                        <a:pt x="48" y="11"/>
                      </a:lnTo>
                      <a:lnTo>
                        <a:pt x="48" y="9"/>
                      </a:lnTo>
                      <a:lnTo>
                        <a:pt x="48" y="9"/>
                      </a:lnTo>
                      <a:lnTo>
                        <a:pt x="48" y="11"/>
                      </a:lnTo>
                      <a:lnTo>
                        <a:pt x="48" y="11"/>
                      </a:lnTo>
                      <a:lnTo>
                        <a:pt x="50" y="11"/>
                      </a:lnTo>
                      <a:lnTo>
                        <a:pt x="50" y="9"/>
                      </a:lnTo>
                      <a:lnTo>
                        <a:pt x="50" y="9"/>
                      </a:lnTo>
                      <a:lnTo>
                        <a:pt x="50" y="9"/>
                      </a:lnTo>
                      <a:lnTo>
                        <a:pt x="50" y="9"/>
                      </a:lnTo>
                      <a:lnTo>
                        <a:pt x="51" y="9"/>
                      </a:lnTo>
                      <a:lnTo>
                        <a:pt x="51" y="9"/>
                      </a:lnTo>
                      <a:lnTo>
                        <a:pt x="53" y="9"/>
                      </a:lnTo>
                      <a:lnTo>
                        <a:pt x="53" y="9"/>
                      </a:lnTo>
                      <a:lnTo>
                        <a:pt x="53" y="9"/>
                      </a:lnTo>
                      <a:lnTo>
                        <a:pt x="55" y="9"/>
                      </a:lnTo>
                      <a:lnTo>
                        <a:pt x="55" y="9"/>
                      </a:lnTo>
                      <a:lnTo>
                        <a:pt x="55" y="9"/>
                      </a:lnTo>
                      <a:lnTo>
                        <a:pt x="55" y="9"/>
                      </a:lnTo>
                      <a:lnTo>
                        <a:pt x="57" y="9"/>
                      </a:lnTo>
                      <a:lnTo>
                        <a:pt x="57" y="9"/>
                      </a:lnTo>
                      <a:lnTo>
                        <a:pt x="59" y="9"/>
                      </a:lnTo>
                      <a:lnTo>
                        <a:pt x="59" y="9"/>
                      </a:lnTo>
                      <a:lnTo>
                        <a:pt x="59" y="9"/>
                      </a:lnTo>
                      <a:lnTo>
                        <a:pt x="61" y="9"/>
                      </a:lnTo>
                      <a:lnTo>
                        <a:pt x="61" y="9"/>
                      </a:lnTo>
                      <a:lnTo>
                        <a:pt x="61" y="9"/>
                      </a:lnTo>
                      <a:lnTo>
                        <a:pt x="63" y="9"/>
                      </a:lnTo>
                      <a:lnTo>
                        <a:pt x="63" y="9"/>
                      </a:lnTo>
                      <a:lnTo>
                        <a:pt x="65" y="9"/>
                      </a:lnTo>
                      <a:lnTo>
                        <a:pt x="65" y="9"/>
                      </a:lnTo>
                      <a:lnTo>
                        <a:pt x="65" y="9"/>
                      </a:lnTo>
                      <a:lnTo>
                        <a:pt x="67" y="9"/>
                      </a:lnTo>
                      <a:lnTo>
                        <a:pt x="67" y="9"/>
                      </a:lnTo>
                      <a:lnTo>
                        <a:pt x="69" y="9"/>
                      </a:lnTo>
                      <a:lnTo>
                        <a:pt x="69" y="9"/>
                      </a:lnTo>
                      <a:lnTo>
                        <a:pt x="69" y="11"/>
                      </a:lnTo>
                      <a:lnTo>
                        <a:pt x="69" y="11"/>
                      </a:lnTo>
                      <a:lnTo>
                        <a:pt x="71" y="11"/>
                      </a:lnTo>
                      <a:lnTo>
                        <a:pt x="71" y="11"/>
                      </a:lnTo>
                      <a:lnTo>
                        <a:pt x="71" y="11"/>
                      </a:lnTo>
                      <a:lnTo>
                        <a:pt x="73" y="11"/>
                      </a:lnTo>
                      <a:lnTo>
                        <a:pt x="73" y="11"/>
                      </a:lnTo>
                      <a:lnTo>
                        <a:pt x="73" y="11"/>
                      </a:lnTo>
                      <a:lnTo>
                        <a:pt x="74" y="11"/>
                      </a:lnTo>
                      <a:lnTo>
                        <a:pt x="74" y="11"/>
                      </a:lnTo>
                      <a:lnTo>
                        <a:pt x="74" y="11"/>
                      </a:lnTo>
                      <a:lnTo>
                        <a:pt x="74" y="11"/>
                      </a:lnTo>
                      <a:lnTo>
                        <a:pt x="76" y="11"/>
                      </a:lnTo>
                      <a:lnTo>
                        <a:pt x="76" y="11"/>
                      </a:lnTo>
                      <a:lnTo>
                        <a:pt x="76" y="11"/>
                      </a:lnTo>
                      <a:lnTo>
                        <a:pt x="76" y="11"/>
                      </a:lnTo>
                      <a:lnTo>
                        <a:pt x="76" y="11"/>
                      </a:lnTo>
                      <a:lnTo>
                        <a:pt x="78" y="11"/>
                      </a:lnTo>
                      <a:lnTo>
                        <a:pt x="78" y="11"/>
                      </a:lnTo>
                      <a:lnTo>
                        <a:pt x="80" y="11"/>
                      </a:lnTo>
                      <a:lnTo>
                        <a:pt x="80" y="11"/>
                      </a:lnTo>
                      <a:lnTo>
                        <a:pt x="80" y="13"/>
                      </a:lnTo>
                      <a:lnTo>
                        <a:pt x="80" y="13"/>
                      </a:lnTo>
                      <a:lnTo>
                        <a:pt x="82" y="13"/>
                      </a:lnTo>
                      <a:lnTo>
                        <a:pt x="82" y="13"/>
                      </a:lnTo>
                      <a:lnTo>
                        <a:pt x="82" y="13"/>
                      </a:lnTo>
                      <a:lnTo>
                        <a:pt x="84" y="13"/>
                      </a:lnTo>
                      <a:lnTo>
                        <a:pt x="84" y="13"/>
                      </a:lnTo>
                      <a:lnTo>
                        <a:pt x="86" y="13"/>
                      </a:lnTo>
                      <a:lnTo>
                        <a:pt x="86" y="13"/>
                      </a:lnTo>
                      <a:lnTo>
                        <a:pt x="86" y="13"/>
                      </a:lnTo>
                      <a:lnTo>
                        <a:pt x="88" y="13"/>
                      </a:lnTo>
                      <a:lnTo>
                        <a:pt x="88" y="13"/>
                      </a:lnTo>
                      <a:lnTo>
                        <a:pt x="88" y="15"/>
                      </a:lnTo>
                      <a:lnTo>
                        <a:pt x="88" y="15"/>
                      </a:lnTo>
                      <a:lnTo>
                        <a:pt x="88" y="15"/>
                      </a:lnTo>
                      <a:lnTo>
                        <a:pt x="88" y="17"/>
                      </a:lnTo>
                      <a:lnTo>
                        <a:pt x="88" y="17"/>
                      </a:lnTo>
                      <a:lnTo>
                        <a:pt x="90" y="17"/>
                      </a:lnTo>
                      <a:lnTo>
                        <a:pt x="90" y="17"/>
                      </a:lnTo>
                      <a:lnTo>
                        <a:pt x="92" y="17"/>
                      </a:lnTo>
                      <a:lnTo>
                        <a:pt x="92" y="15"/>
                      </a:lnTo>
                      <a:lnTo>
                        <a:pt x="92" y="15"/>
                      </a:lnTo>
                      <a:lnTo>
                        <a:pt x="92" y="17"/>
                      </a:lnTo>
                      <a:lnTo>
                        <a:pt x="92" y="17"/>
                      </a:lnTo>
                      <a:lnTo>
                        <a:pt x="92" y="15"/>
                      </a:lnTo>
                      <a:lnTo>
                        <a:pt x="94" y="15"/>
                      </a:lnTo>
                      <a:lnTo>
                        <a:pt x="94" y="15"/>
                      </a:lnTo>
                      <a:lnTo>
                        <a:pt x="94" y="17"/>
                      </a:lnTo>
                      <a:lnTo>
                        <a:pt x="95" y="17"/>
                      </a:lnTo>
                      <a:lnTo>
                        <a:pt x="95" y="17"/>
                      </a:lnTo>
                      <a:lnTo>
                        <a:pt x="95" y="17"/>
                      </a:lnTo>
                      <a:lnTo>
                        <a:pt x="95" y="17"/>
                      </a:lnTo>
                      <a:lnTo>
                        <a:pt x="95" y="17"/>
                      </a:lnTo>
                      <a:lnTo>
                        <a:pt x="95" y="19"/>
                      </a:lnTo>
                      <a:lnTo>
                        <a:pt x="95" y="19"/>
                      </a:lnTo>
                      <a:lnTo>
                        <a:pt x="95" y="19"/>
                      </a:lnTo>
                      <a:lnTo>
                        <a:pt x="97" y="19"/>
                      </a:lnTo>
                      <a:lnTo>
                        <a:pt x="97" y="19"/>
                      </a:lnTo>
                      <a:lnTo>
                        <a:pt x="97" y="19"/>
                      </a:lnTo>
                      <a:lnTo>
                        <a:pt x="97" y="17"/>
                      </a:lnTo>
                      <a:lnTo>
                        <a:pt x="97" y="17"/>
                      </a:lnTo>
                      <a:lnTo>
                        <a:pt x="97" y="17"/>
                      </a:lnTo>
                      <a:lnTo>
                        <a:pt x="97" y="15"/>
                      </a:lnTo>
                      <a:lnTo>
                        <a:pt x="99" y="15"/>
                      </a:lnTo>
                      <a:lnTo>
                        <a:pt x="99" y="15"/>
                      </a:lnTo>
                      <a:lnTo>
                        <a:pt x="99" y="17"/>
                      </a:lnTo>
                      <a:lnTo>
                        <a:pt x="101" y="17"/>
                      </a:lnTo>
                      <a:lnTo>
                        <a:pt x="101" y="17"/>
                      </a:lnTo>
                      <a:lnTo>
                        <a:pt x="101" y="17"/>
                      </a:lnTo>
                      <a:lnTo>
                        <a:pt x="101" y="17"/>
                      </a:lnTo>
                      <a:lnTo>
                        <a:pt x="103" y="17"/>
                      </a:lnTo>
                      <a:lnTo>
                        <a:pt x="103" y="17"/>
                      </a:lnTo>
                      <a:lnTo>
                        <a:pt x="103" y="17"/>
                      </a:lnTo>
                      <a:lnTo>
                        <a:pt x="103" y="17"/>
                      </a:lnTo>
                      <a:lnTo>
                        <a:pt x="103" y="15"/>
                      </a:lnTo>
                      <a:lnTo>
                        <a:pt x="105" y="15"/>
                      </a:lnTo>
                      <a:lnTo>
                        <a:pt x="105" y="15"/>
                      </a:lnTo>
                      <a:lnTo>
                        <a:pt x="105" y="15"/>
                      </a:lnTo>
                      <a:lnTo>
                        <a:pt x="105" y="15"/>
                      </a:lnTo>
                      <a:lnTo>
                        <a:pt x="107" y="15"/>
                      </a:lnTo>
                      <a:lnTo>
                        <a:pt x="107" y="17"/>
                      </a:lnTo>
                      <a:lnTo>
                        <a:pt x="107" y="17"/>
                      </a:lnTo>
                      <a:lnTo>
                        <a:pt x="107" y="17"/>
                      </a:lnTo>
                      <a:lnTo>
                        <a:pt x="107" y="17"/>
                      </a:lnTo>
                      <a:lnTo>
                        <a:pt x="109" y="17"/>
                      </a:lnTo>
                      <a:lnTo>
                        <a:pt x="109" y="17"/>
                      </a:lnTo>
                      <a:lnTo>
                        <a:pt x="109" y="17"/>
                      </a:lnTo>
                      <a:lnTo>
                        <a:pt x="109" y="17"/>
                      </a:lnTo>
                      <a:lnTo>
                        <a:pt x="111" y="17"/>
                      </a:lnTo>
                      <a:lnTo>
                        <a:pt x="111" y="17"/>
                      </a:lnTo>
                      <a:lnTo>
                        <a:pt x="111" y="17"/>
                      </a:lnTo>
                      <a:lnTo>
                        <a:pt x="113" y="17"/>
                      </a:lnTo>
                      <a:lnTo>
                        <a:pt x="113" y="19"/>
                      </a:lnTo>
                      <a:lnTo>
                        <a:pt x="113" y="19"/>
                      </a:lnTo>
                      <a:lnTo>
                        <a:pt x="113" y="19"/>
                      </a:lnTo>
                      <a:lnTo>
                        <a:pt x="113" y="19"/>
                      </a:lnTo>
                      <a:lnTo>
                        <a:pt x="113" y="19"/>
                      </a:lnTo>
                      <a:lnTo>
                        <a:pt x="115" y="19"/>
                      </a:lnTo>
                      <a:lnTo>
                        <a:pt x="115" y="19"/>
                      </a:lnTo>
                      <a:lnTo>
                        <a:pt x="115" y="19"/>
                      </a:lnTo>
                      <a:lnTo>
                        <a:pt x="115" y="19"/>
                      </a:lnTo>
                      <a:lnTo>
                        <a:pt x="115" y="17"/>
                      </a:lnTo>
                      <a:lnTo>
                        <a:pt x="115" y="17"/>
                      </a:lnTo>
                      <a:lnTo>
                        <a:pt x="117" y="17"/>
                      </a:lnTo>
                      <a:lnTo>
                        <a:pt x="117" y="17"/>
                      </a:lnTo>
                      <a:lnTo>
                        <a:pt x="117" y="17"/>
                      </a:lnTo>
                      <a:lnTo>
                        <a:pt x="118" y="17"/>
                      </a:lnTo>
                      <a:lnTo>
                        <a:pt x="118" y="17"/>
                      </a:lnTo>
                      <a:lnTo>
                        <a:pt x="118" y="17"/>
                      </a:lnTo>
                      <a:lnTo>
                        <a:pt x="118" y="15"/>
                      </a:lnTo>
                      <a:lnTo>
                        <a:pt x="120" y="15"/>
                      </a:lnTo>
                      <a:lnTo>
                        <a:pt x="120" y="15"/>
                      </a:lnTo>
                      <a:lnTo>
                        <a:pt x="120" y="15"/>
                      </a:lnTo>
                      <a:lnTo>
                        <a:pt x="120" y="17"/>
                      </a:lnTo>
                      <a:lnTo>
                        <a:pt x="122" y="17"/>
                      </a:lnTo>
                      <a:lnTo>
                        <a:pt x="122" y="17"/>
                      </a:lnTo>
                      <a:lnTo>
                        <a:pt x="122" y="17"/>
                      </a:lnTo>
                      <a:lnTo>
                        <a:pt x="122" y="19"/>
                      </a:lnTo>
                      <a:lnTo>
                        <a:pt x="122" y="19"/>
                      </a:lnTo>
                      <a:lnTo>
                        <a:pt x="124" y="19"/>
                      </a:lnTo>
                      <a:lnTo>
                        <a:pt x="124" y="19"/>
                      </a:lnTo>
                      <a:lnTo>
                        <a:pt x="124" y="21"/>
                      </a:lnTo>
                      <a:lnTo>
                        <a:pt x="124" y="21"/>
                      </a:lnTo>
                      <a:lnTo>
                        <a:pt x="124" y="21"/>
                      </a:lnTo>
                      <a:lnTo>
                        <a:pt x="124" y="19"/>
                      </a:lnTo>
                      <a:lnTo>
                        <a:pt x="126" y="19"/>
                      </a:lnTo>
                      <a:lnTo>
                        <a:pt x="126" y="19"/>
                      </a:lnTo>
                      <a:lnTo>
                        <a:pt x="126" y="21"/>
                      </a:lnTo>
                      <a:lnTo>
                        <a:pt x="128" y="21"/>
                      </a:lnTo>
                      <a:lnTo>
                        <a:pt x="128" y="19"/>
                      </a:lnTo>
                      <a:lnTo>
                        <a:pt x="128" y="19"/>
                      </a:lnTo>
                      <a:lnTo>
                        <a:pt x="128" y="19"/>
                      </a:lnTo>
                      <a:lnTo>
                        <a:pt x="128" y="19"/>
                      </a:lnTo>
                      <a:lnTo>
                        <a:pt x="130" y="19"/>
                      </a:lnTo>
                      <a:lnTo>
                        <a:pt x="130" y="19"/>
                      </a:lnTo>
                      <a:lnTo>
                        <a:pt x="130" y="19"/>
                      </a:lnTo>
                      <a:lnTo>
                        <a:pt x="130" y="19"/>
                      </a:lnTo>
                      <a:lnTo>
                        <a:pt x="132" y="19"/>
                      </a:lnTo>
                      <a:lnTo>
                        <a:pt x="132" y="19"/>
                      </a:lnTo>
                      <a:lnTo>
                        <a:pt x="132" y="19"/>
                      </a:lnTo>
                      <a:lnTo>
                        <a:pt x="134" y="19"/>
                      </a:lnTo>
                      <a:lnTo>
                        <a:pt x="134" y="19"/>
                      </a:lnTo>
                      <a:lnTo>
                        <a:pt x="134" y="19"/>
                      </a:lnTo>
                      <a:lnTo>
                        <a:pt x="136" y="19"/>
                      </a:lnTo>
                      <a:lnTo>
                        <a:pt x="136" y="19"/>
                      </a:lnTo>
                      <a:lnTo>
                        <a:pt x="136" y="19"/>
                      </a:lnTo>
                      <a:lnTo>
                        <a:pt x="136" y="19"/>
                      </a:lnTo>
                      <a:lnTo>
                        <a:pt x="138" y="19"/>
                      </a:lnTo>
                      <a:lnTo>
                        <a:pt x="138" y="19"/>
                      </a:lnTo>
                      <a:lnTo>
                        <a:pt x="139" y="19"/>
                      </a:lnTo>
                      <a:lnTo>
                        <a:pt x="139" y="19"/>
                      </a:lnTo>
                      <a:lnTo>
                        <a:pt x="139" y="19"/>
                      </a:lnTo>
                      <a:lnTo>
                        <a:pt x="141" y="19"/>
                      </a:lnTo>
                      <a:lnTo>
                        <a:pt x="141" y="19"/>
                      </a:lnTo>
                      <a:lnTo>
                        <a:pt x="141" y="19"/>
                      </a:lnTo>
                      <a:lnTo>
                        <a:pt x="141" y="19"/>
                      </a:lnTo>
                      <a:lnTo>
                        <a:pt x="141" y="21"/>
                      </a:lnTo>
                      <a:lnTo>
                        <a:pt x="141" y="21"/>
                      </a:lnTo>
                      <a:lnTo>
                        <a:pt x="141" y="21"/>
                      </a:lnTo>
                      <a:lnTo>
                        <a:pt x="143" y="21"/>
                      </a:lnTo>
                      <a:lnTo>
                        <a:pt x="143" y="21"/>
                      </a:lnTo>
                      <a:lnTo>
                        <a:pt x="143" y="23"/>
                      </a:lnTo>
                      <a:lnTo>
                        <a:pt x="145" y="23"/>
                      </a:lnTo>
                      <a:lnTo>
                        <a:pt x="145" y="23"/>
                      </a:lnTo>
                      <a:lnTo>
                        <a:pt x="145" y="23"/>
                      </a:lnTo>
                      <a:lnTo>
                        <a:pt x="147" y="23"/>
                      </a:lnTo>
                      <a:lnTo>
                        <a:pt x="147" y="21"/>
                      </a:lnTo>
                      <a:lnTo>
                        <a:pt x="147" y="21"/>
                      </a:lnTo>
                      <a:lnTo>
                        <a:pt x="147" y="21"/>
                      </a:lnTo>
                      <a:lnTo>
                        <a:pt x="147" y="21"/>
                      </a:lnTo>
                      <a:lnTo>
                        <a:pt x="147" y="19"/>
                      </a:lnTo>
                      <a:lnTo>
                        <a:pt x="145" y="19"/>
                      </a:lnTo>
                      <a:lnTo>
                        <a:pt x="145" y="19"/>
                      </a:lnTo>
                      <a:lnTo>
                        <a:pt x="147" y="19"/>
                      </a:lnTo>
                      <a:lnTo>
                        <a:pt x="147" y="19"/>
                      </a:lnTo>
                      <a:lnTo>
                        <a:pt x="145" y="19"/>
                      </a:lnTo>
                      <a:lnTo>
                        <a:pt x="145" y="17"/>
                      </a:lnTo>
                      <a:lnTo>
                        <a:pt x="145" y="17"/>
                      </a:lnTo>
                      <a:lnTo>
                        <a:pt x="145" y="17"/>
                      </a:lnTo>
                      <a:lnTo>
                        <a:pt x="145" y="15"/>
                      </a:lnTo>
                      <a:lnTo>
                        <a:pt x="145" y="15"/>
                      </a:lnTo>
                      <a:lnTo>
                        <a:pt x="145" y="13"/>
                      </a:lnTo>
                      <a:lnTo>
                        <a:pt x="145" y="13"/>
                      </a:lnTo>
                      <a:lnTo>
                        <a:pt x="147" y="13"/>
                      </a:lnTo>
                      <a:lnTo>
                        <a:pt x="147" y="13"/>
                      </a:lnTo>
                      <a:lnTo>
                        <a:pt x="147" y="11"/>
                      </a:lnTo>
                      <a:lnTo>
                        <a:pt x="147" y="11"/>
                      </a:lnTo>
                      <a:lnTo>
                        <a:pt x="147" y="11"/>
                      </a:lnTo>
                      <a:lnTo>
                        <a:pt x="147" y="11"/>
                      </a:lnTo>
                      <a:lnTo>
                        <a:pt x="147" y="11"/>
                      </a:lnTo>
                      <a:lnTo>
                        <a:pt x="149" y="11"/>
                      </a:lnTo>
                      <a:lnTo>
                        <a:pt x="149" y="9"/>
                      </a:lnTo>
                      <a:lnTo>
                        <a:pt x="149" y="9"/>
                      </a:lnTo>
                      <a:lnTo>
                        <a:pt x="149" y="9"/>
                      </a:lnTo>
                      <a:lnTo>
                        <a:pt x="151" y="9"/>
                      </a:lnTo>
                      <a:lnTo>
                        <a:pt x="151" y="7"/>
                      </a:lnTo>
                      <a:lnTo>
                        <a:pt x="151" y="7"/>
                      </a:lnTo>
                      <a:lnTo>
                        <a:pt x="151" y="7"/>
                      </a:lnTo>
                      <a:lnTo>
                        <a:pt x="153" y="7"/>
                      </a:lnTo>
                      <a:lnTo>
                        <a:pt x="153" y="7"/>
                      </a:lnTo>
                      <a:lnTo>
                        <a:pt x="153" y="7"/>
                      </a:lnTo>
                      <a:lnTo>
                        <a:pt x="153" y="5"/>
                      </a:lnTo>
                      <a:lnTo>
                        <a:pt x="155" y="5"/>
                      </a:lnTo>
                      <a:lnTo>
                        <a:pt x="155" y="5"/>
                      </a:lnTo>
                      <a:lnTo>
                        <a:pt x="155" y="5"/>
                      </a:lnTo>
                      <a:lnTo>
                        <a:pt x="155" y="5"/>
                      </a:lnTo>
                      <a:lnTo>
                        <a:pt x="157" y="5"/>
                      </a:lnTo>
                      <a:lnTo>
                        <a:pt x="157" y="5"/>
                      </a:lnTo>
                      <a:lnTo>
                        <a:pt x="157" y="5"/>
                      </a:lnTo>
                      <a:lnTo>
                        <a:pt x="157" y="5"/>
                      </a:lnTo>
                      <a:lnTo>
                        <a:pt x="157" y="7"/>
                      </a:lnTo>
                      <a:lnTo>
                        <a:pt x="159" y="7"/>
                      </a:lnTo>
                      <a:lnTo>
                        <a:pt x="159" y="7"/>
                      </a:lnTo>
                      <a:lnTo>
                        <a:pt x="159" y="5"/>
                      </a:lnTo>
                      <a:lnTo>
                        <a:pt x="159" y="5"/>
                      </a:lnTo>
                      <a:lnTo>
                        <a:pt x="161" y="5"/>
                      </a:lnTo>
                      <a:lnTo>
                        <a:pt x="161" y="5"/>
                      </a:lnTo>
                      <a:lnTo>
                        <a:pt x="161" y="4"/>
                      </a:lnTo>
                      <a:lnTo>
                        <a:pt x="161" y="4"/>
                      </a:lnTo>
                      <a:lnTo>
                        <a:pt x="161" y="5"/>
                      </a:lnTo>
                      <a:lnTo>
                        <a:pt x="162" y="5"/>
                      </a:lnTo>
                      <a:lnTo>
                        <a:pt x="162" y="5"/>
                      </a:lnTo>
                      <a:lnTo>
                        <a:pt x="162" y="5"/>
                      </a:lnTo>
                      <a:lnTo>
                        <a:pt x="164" y="5"/>
                      </a:lnTo>
                      <a:lnTo>
                        <a:pt x="164" y="5"/>
                      </a:lnTo>
                      <a:lnTo>
                        <a:pt x="166" y="5"/>
                      </a:lnTo>
                      <a:lnTo>
                        <a:pt x="166" y="5"/>
                      </a:lnTo>
                      <a:lnTo>
                        <a:pt x="166" y="5"/>
                      </a:lnTo>
                      <a:lnTo>
                        <a:pt x="168" y="5"/>
                      </a:lnTo>
                      <a:lnTo>
                        <a:pt x="168" y="5"/>
                      </a:lnTo>
                      <a:lnTo>
                        <a:pt x="168" y="5"/>
                      </a:lnTo>
                      <a:lnTo>
                        <a:pt x="168" y="5"/>
                      </a:lnTo>
                      <a:lnTo>
                        <a:pt x="170" y="5"/>
                      </a:lnTo>
                      <a:lnTo>
                        <a:pt x="170" y="7"/>
                      </a:lnTo>
                      <a:lnTo>
                        <a:pt x="170" y="7"/>
                      </a:lnTo>
                      <a:lnTo>
                        <a:pt x="172" y="7"/>
                      </a:lnTo>
                      <a:lnTo>
                        <a:pt x="172" y="7"/>
                      </a:lnTo>
                      <a:lnTo>
                        <a:pt x="172" y="7"/>
                      </a:lnTo>
                      <a:lnTo>
                        <a:pt x="172" y="5"/>
                      </a:lnTo>
                      <a:lnTo>
                        <a:pt x="174" y="5"/>
                      </a:lnTo>
                      <a:lnTo>
                        <a:pt x="174" y="5"/>
                      </a:lnTo>
                      <a:lnTo>
                        <a:pt x="174" y="5"/>
                      </a:lnTo>
                      <a:lnTo>
                        <a:pt x="176" y="5"/>
                      </a:lnTo>
                      <a:lnTo>
                        <a:pt x="176" y="5"/>
                      </a:lnTo>
                      <a:lnTo>
                        <a:pt x="176" y="5"/>
                      </a:lnTo>
                      <a:lnTo>
                        <a:pt x="176" y="4"/>
                      </a:lnTo>
                      <a:lnTo>
                        <a:pt x="176" y="4"/>
                      </a:lnTo>
                      <a:lnTo>
                        <a:pt x="176" y="2"/>
                      </a:lnTo>
                      <a:lnTo>
                        <a:pt x="178" y="2"/>
                      </a:lnTo>
                      <a:lnTo>
                        <a:pt x="178" y="2"/>
                      </a:lnTo>
                      <a:lnTo>
                        <a:pt x="178" y="2"/>
                      </a:lnTo>
                      <a:lnTo>
                        <a:pt x="178" y="2"/>
                      </a:lnTo>
                      <a:lnTo>
                        <a:pt x="178" y="2"/>
                      </a:lnTo>
                      <a:lnTo>
                        <a:pt x="180" y="2"/>
                      </a:lnTo>
                      <a:lnTo>
                        <a:pt x="180" y="2"/>
                      </a:lnTo>
                      <a:lnTo>
                        <a:pt x="182" y="2"/>
                      </a:lnTo>
                      <a:lnTo>
                        <a:pt x="182" y="2"/>
                      </a:lnTo>
                      <a:lnTo>
                        <a:pt x="182" y="2"/>
                      </a:lnTo>
                      <a:lnTo>
                        <a:pt x="182" y="2"/>
                      </a:lnTo>
                      <a:lnTo>
                        <a:pt x="183" y="2"/>
                      </a:lnTo>
                      <a:lnTo>
                        <a:pt x="183" y="2"/>
                      </a:lnTo>
                      <a:lnTo>
                        <a:pt x="183" y="2"/>
                      </a:lnTo>
                      <a:lnTo>
                        <a:pt x="185" y="2"/>
                      </a:lnTo>
                      <a:lnTo>
                        <a:pt x="185" y="2"/>
                      </a:lnTo>
                      <a:lnTo>
                        <a:pt x="185" y="2"/>
                      </a:lnTo>
                      <a:lnTo>
                        <a:pt x="187" y="2"/>
                      </a:lnTo>
                      <a:lnTo>
                        <a:pt x="187" y="2"/>
                      </a:lnTo>
                      <a:lnTo>
                        <a:pt x="187" y="2"/>
                      </a:lnTo>
                      <a:lnTo>
                        <a:pt x="187" y="2"/>
                      </a:lnTo>
                      <a:lnTo>
                        <a:pt x="187" y="2"/>
                      </a:lnTo>
                      <a:lnTo>
                        <a:pt x="189" y="2"/>
                      </a:lnTo>
                      <a:lnTo>
                        <a:pt x="189" y="2"/>
                      </a:lnTo>
                      <a:lnTo>
                        <a:pt x="189" y="2"/>
                      </a:lnTo>
                      <a:lnTo>
                        <a:pt x="189" y="0"/>
                      </a:lnTo>
                      <a:lnTo>
                        <a:pt x="191" y="0"/>
                      </a:lnTo>
                      <a:lnTo>
                        <a:pt x="191" y="0"/>
                      </a:lnTo>
                      <a:lnTo>
                        <a:pt x="193" y="0"/>
                      </a:lnTo>
                      <a:lnTo>
                        <a:pt x="193" y="0"/>
                      </a:lnTo>
                      <a:lnTo>
                        <a:pt x="193" y="0"/>
                      </a:lnTo>
                      <a:lnTo>
                        <a:pt x="195" y="0"/>
                      </a:lnTo>
                      <a:lnTo>
                        <a:pt x="195" y="0"/>
                      </a:lnTo>
                      <a:lnTo>
                        <a:pt x="195" y="0"/>
                      </a:lnTo>
                      <a:lnTo>
                        <a:pt x="197" y="0"/>
                      </a:lnTo>
                      <a:lnTo>
                        <a:pt x="197" y="2"/>
                      </a:lnTo>
                      <a:lnTo>
                        <a:pt x="197" y="2"/>
                      </a:lnTo>
                      <a:lnTo>
                        <a:pt x="199" y="2"/>
                      </a:lnTo>
                      <a:lnTo>
                        <a:pt x="199" y="2"/>
                      </a:lnTo>
                      <a:lnTo>
                        <a:pt x="199" y="0"/>
                      </a:lnTo>
                      <a:lnTo>
                        <a:pt x="199" y="0"/>
                      </a:lnTo>
                      <a:lnTo>
                        <a:pt x="201" y="0"/>
                      </a:lnTo>
                      <a:lnTo>
                        <a:pt x="201" y="0"/>
                      </a:lnTo>
                      <a:lnTo>
                        <a:pt x="201" y="0"/>
                      </a:lnTo>
                      <a:lnTo>
                        <a:pt x="203" y="0"/>
                      </a:lnTo>
                      <a:lnTo>
                        <a:pt x="203" y="2"/>
                      </a:lnTo>
                      <a:lnTo>
                        <a:pt x="203" y="2"/>
                      </a:lnTo>
                      <a:lnTo>
                        <a:pt x="205" y="2"/>
                      </a:lnTo>
                      <a:lnTo>
                        <a:pt x="205" y="2"/>
                      </a:lnTo>
                      <a:lnTo>
                        <a:pt x="205" y="2"/>
                      </a:lnTo>
                      <a:lnTo>
                        <a:pt x="205" y="2"/>
                      </a:lnTo>
                      <a:lnTo>
                        <a:pt x="205" y="2"/>
                      </a:lnTo>
                      <a:lnTo>
                        <a:pt x="205" y="4"/>
                      </a:lnTo>
                      <a:lnTo>
                        <a:pt x="206" y="4"/>
                      </a:lnTo>
                      <a:lnTo>
                        <a:pt x="206" y="4"/>
                      </a:lnTo>
                      <a:lnTo>
                        <a:pt x="206" y="4"/>
                      </a:lnTo>
                      <a:lnTo>
                        <a:pt x="206" y="4"/>
                      </a:lnTo>
                      <a:lnTo>
                        <a:pt x="206" y="5"/>
                      </a:lnTo>
                      <a:lnTo>
                        <a:pt x="206" y="5"/>
                      </a:lnTo>
                      <a:lnTo>
                        <a:pt x="206" y="5"/>
                      </a:lnTo>
                      <a:lnTo>
                        <a:pt x="206" y="7"/>
                      </a:lnTo>
                      <a:lnTo>
                        <a:pt x="206" y="7"/>
                      </a:lnTo>
                      <a:lnTo>
                        <a:pt x="206" y="7"/>
                      </a:lnTo>
                      <a:lnTo>
                        <a:pt x="208" y="7"/>
                      </a:lnTo>
                      <a:lnTo>
                        <a:pt x="208" y="9"/>
                      </a:lnTo>
                      <a:lnTo>
                        <a:pt x="208" y="9"/>
                      </a:lnTo>
                      <a:lnTo>
                        <a:pt x="208" y="9"/>
                      </a:lnTo>
                      <a:lnTo>
                        <a:pt x="210" y="9"/>
                      </a:lnTo>
                      <a:lnTo>
                        <a:pt x="210" y="11"/>
                      </a:lnTo>
                      <a:lnTo>
                        <a:pt x="210" y="11"/>
                      </a:lnTo>
                      <a:lnTo>
                        <a:pt x="210" y="11"/>
                      </a:lnTo>
                      <a:lnTo>
                        <a:pt x="212" y="11"/>
                      </a:lnTo>
                      <a:lnTo>
                        <a:pt x="212" y="11"/>
                      </a:lnTo>
                      <a:lnTo>
                        <a:pt x="212" y="11"/>
                      </a:lnTo>
                      <a:lnTo>
                        <a:pt x="212" y="11"/>
                      </a:lnTo>
                      <a:lnTo>
                        <a:pt x="212" y="13"/>
                      </a:lnTo>
                      <a:lnTo>
                        <a:pt x="212" y="13"/>
                      </a:lnTo>
                      <a:lnTo>
                        <a:pt x="212" y="13"/>
                      </a:lnTo>
                      <a:lnTo>
                        <a:pt x="210" y="13"/>
                      </a:lnTo>
                      <a:lnTo>
                        <a:pt x="210" y="13"/>
                      </a:lnTo>
                      <a:lnTo>
                        <a:pt x="210" y="13"/>
                      </a:lnTo>
                      <a:lnTo>
                        <a:pt x="208" y="13"/>
                      </a:lnTo>
                      <a:lnTo>
                        <a:pt x="208" y="13"/>
                      </a:lnTo>
                      <a:lnTo>
                        <a:pt x="206" y="13"/>
                      </a:lnTo>
                      <a:lnTo>
                        <a:pt x="206" y="15"/>
                      </a:lnTo>
                      <a:lnTo>
                        <a:pt x="208" y="15"/>
                      </a:lnTo>
                      <a:lnTo>
                        <a:pt x="208" y="15"/>
                      </a:lnTo>
                      <a:lnTo>
                        <a:pt x="208" y="15"/>
                      </a:lnTo>
                      <a:lnTo>
                        <a:pt x="208" y="17"/>
                      </a:lnTo>
                      <a:lnTo>
                        <a:pt x="210" y="17"/>
                      </a:lnTo>
                      <a:lnTo>
                        <a:pt x="210" y="17"/>
                      </a:lnTo>
                      <a:lnTo>
                        <a:pt x="210" y="17"/>
                      </a:lnTo>
                      <a:lnTo>
                        <a:pt x="210" y="19"/>
                      </a:lnTo>
                      <a:lnTo>
                        <a:pt x="210" y="19"/>
                      </a:lnTo>
                      <a:lnTo>
                        <a:pt x="210" y="19"/>
                      </a:lnTo>
                      <a:lnTo>
                        <a:pt x="210" y="19"/>
                      </a:lnTo>
                      <a:lnTo>
                        <a:pt x="210" y="21"/>
                      </a:lnTo>
                      <a:lnTo>
                        <a:pt x="210" y="21"/>
                      </a:lnTo>
                      <a:lnTo>
                        <a:pt x="210" y="21"/>
                      </a:lnTo>
                      <a:lnTo>
                        <a:pt x="210" y="21"/>
                      </a:lnTo>
                      <a:lnTo>
                        <a:pt x="210" y="21"/>
                      </a:lnTo>
                      <a:lnTo>
                        <a:pt x="210" y="21"/>
                      </a:lnTo>
                      <a:lnTo>
                        <a:pt x="210" y="23"/>
                      </a:lnTo>
                      <a:lnTo>
                        <a:pt x="210" y="23"/>
                      </a:lnTo>
                      <a:lnTo>
                        <a:pt x="210" y="23"/>
                      </a:lnTo>
                      <a:lnTo>
                        <a:pt x="210" y="23"/>
                      </a:lnTo>
                      <a:lnTo>
                        <a:pt x="212" y="23"/>
                      </a:lnTo>
                      <a:lnTo>
                        <a:pt x="212" y="23"/>
                      </a:lnTo>
                      <a:lnTo>
                        <a:pt x="212" y="23"/>
                      </a:lnTo>
                      <a:lnTo>
                        <a:pt x="212" y="23"/>
                      </a:lnTo>
                      <a:lnTo>
                        <a:pt x="214" y="23"/>
                      </a:lnTo>
                      <a:lnTo>
                        <a:pt x="214" y="23"/>
                      </a:lnTo>
                      <a:lnTo>
                        <a:pt x="214" y="23"/>
                      </a:lnTo>
                      <a:lnTo>
                        <a:pt x="216" y="23"/>
                      </a:lnTo>
                      <a:lnTo>
                        <a:pt x="216" y="23"/>
                      </a:lnTo>
                      <a:lnTo>
                        <a:pt x="216" y="23"/>
                      </a:lnTo>
                      <a:lnTo>
                        <a:pt x="216" y="25"/>
                      </a:lnTo>
                      <a:lnTo>
                        <a:pt x="216" y="25"/>
                      </a:lnTo>
                      <a:lnTo>
                        <a:pt x="218" y="25"/>
                      </a:lnTo>
                      <a:lnTo>
                        <a:pt x="218" y="25"/>
                      </a:lnTo>
                      <a:lnTo>
                        <a:pt x="220" y="25"/>
                      </a:lnTo>
                      <a:lnTo>
                        <a:pt x="220" y="25"/>
                      </a:lnTo>
                      <a:lnTo>
                        <a:pt x="220" y="25"/>
                      </a:lnTo>
                      <a:lnTo>
                        <a:pt x="220" y="25"/>
                      </a:lnTo>
                      <a:lnTo>
                        <a:pt x="222" y="25"/>
                      </a:lnTo>
                      <a:lnTo>
                        <a:pt x="222" y="25"/>
                      </a:lnTo>
                      <a:lnTo>
                        <a:pt x="222" y="25"/>
                      </a:lnTo>
                      <a:lnTo>
                        <a:pt x="224" y="25"/>
                      </a:lnTo>
                      <a:lnTo>
                        <a:pt x="224" y="25"/>
                      </a:lnTo>
                      <a:lnTo>
                        <a:pt x="224" y="23"/>
                      </a:lnTo>
                      <a:lnTo>
                        <a:pt x="226" y="23"/>
                      </a:lnTo>
                      <a:lnTo>
                        <a:pt x="226" y="25"/>
                      </a:lnTo>
                      <a:lnTo>
                        <a:pt x="226" y="25"/>
                      </a:lnTo>
                      <a:lnTo>
                        <a:pt x="226" y="27"/>
                      </a:lnTo>
                      <a:lnTo>
                        <a:pt x="226" y="27"/>
                      </a:lnTo>
                      <a:lnTo>
                        <a:pt x="226" y="27"/>
                      </a:lnTo>
                      <a:lnTo>
                        <a:pt x="226" y="27"/>
                      </a:lnTo>
                      <a:lnTo>
                        <a:pt x="226" y="27"/>
                      </a:lnTo>
                      <a:lnTo>
                        <a:pt x="228" y="27"/>
                      </a:lnTo>
                      <a:lnTo>
                        <a:pt x="228" y="27"/>
                      </a:lnTo>
                      <a:lnTo>
                        <a:pt x="228" y="27"/>
                      </a:lnTo>
                      <a:lnTo>
                        <a:pt x="228" y="27"/>
                      </a:lnTo>
                      <a:lnTo>
                        <a:pt x="229" y="27"/>
                      </a:lnTo>
                      <a:lnTo>
                        <a:pt x="229" y="27"/>
                      </a:lnTo>
                      <a:lnTo>
                        <a:pt x="229" y="28"/>
                      </a:lnTo>
                      <a:lnTo>
                        <a:pt x="228" y="28"/>
                      </a:lnTo>
                      <a:lnTo>
                        <a:pt x="228" y="28"/>
                      </a:lnTo>
                      <a:lnTo>
                        <a:pt x="228" y="30"/>
                      </a:lnTo>
                      <a:lnTo>
                        <a:pt x="229" y="30"/>
                      </a:lnTo>
                      <a:lnTo>
                        <a:pt x="229" y="30"/>
                      </a:lnTo>
                      <a:lnTo>
                        <a:pt x="229" y="30"/>
                      </a:lnTo>
                      <a:lnTo>
                        <a:pt x="229" y="32"/>
                      </a:lnTo>
                      <a:lnTo>
                        <a:pt x="229" y="32"/>
                      </a:lnTo>
                      <a:lnTo>
                        <a:pt x="231" y="32"/>
                      </a:lnTo>
                      <a:lnTo>
                        <a:pt x="231" y="32"/>
                      </a:lnTo>
                      <a:lnTo>
                        <a:pt x="231" y="34"/>
                      </a:lnTo>
                      <a:lnTo>
                        <a:pt x="231" y="34"/>
                      </a:lnTo>
                      <a:lnTo>
                        <a:pt x="231" y="34"/>
                      </a:lnTo>
                      <a:lnTo>
                        <a:pt x="231" y="34"/>
                      </a:lnTo>
                      <a:lnTo>
                        <a:pt x="231" y="34"/>
                      </a:lnTo>
                      <a:lnTo>
                        <a:pt x="231" y="34"/>
                      </a:lnTo>
                      <a:lnTo>
                        <a:pt x="229" y="34"/>
                      </a:lnTo>
                      <a:lnTo>
                        <a:pt x="229" y="36"/>
                      </a:lnTo>
                      <a:lnTo>
                        <a:pt x="229" y="36"/>
                      </a:lnTo>
                      <a:lnTo>
                        <a:pt x="229" y="38"/>
                      </a:lnTo>
                      <a:lnTo>
                        <a:pt x="231" y="38"/>
                      </a:lnTo>
                      <a:lnTo>
                        <a:pt x="231" y="38"/>
                      </a:lnTo>
                      <a:lnTo>
                        <a:pt x="231" y="38"/>
                      </a:lnTo>
                      <a:lnTo>
                        <a:pt x="231" y="40"/>
                      </a:lnTo>
                      <a:lnTo>
                        <a:pt x="231" y="40"/>
                      </a:lnTo>
                      <a:lnTo>
                        <a:pt x="233" y="40"/>
                      </a:lnTo>
                      <a:lnTo>
                        <a:pt x="233" y="40"/>
                      </a:lnTo>
                      <a:lnTo>
                        <a:pt x="233" y="42"/>
                      </a:lnTo>
                      <a:lnTo>
                        <a:pt x="233" y="42"/>
                      </a:lnTo>
                      <a:lnTo>
                        <a:pt x="233" y="42"/>
                      </a:lnTo>
                      <a:lnTo>
                        <a:pt x="233" y="42"/>
                      </a:lnTo>
                      <a:lnTo>
                        <a:pt x="235" y="42"/>
                      </a:lnTo>
                      <a:lnTo>
                        <a:pt x="235" y="42"/>
                      </a:lnTo>
                      <a:lnTo>
                        <a:pt x="235" y="42"/>
                      </a:lnTo>
                      <a:lnTo>
                        <a:pt x="237" y="42"/>
                      </a:lnTo>
                      <a:lnTo>
                        <a:pt x="237" y="40"/>
                      </a:lnTo>
                      <a:lnTo>
                        <a:pt x="237" y="40"/>
                      </a:lnTo>
                      <a:lnTo>
                        <a:pt x="237" y="40"/>
                      </a:lnTo>
                      <a:lnTo>
                        <a:pt x="239" y="40"/>
                      </a:lnTo>
                      <a:lnTo>
                        <a:pt x="239" y="40"/>
                      </a:lnTo>
                      <a:lnTo>
                        <a:pt x="239" y="40"/>
                      </a:lnTo>
                      <a:lnTo>
                        <a:pt x="241" y="40"/>
                      </a:lnTo>
                      <a:lnTo>
                        <a:pt x="241" y="40"/>
                      </a:lnTo>
                      <a:lnTo>
                        <a:pt x="241" y="40"/>
                      </a:lnTo>
                      <a:lnTo>
                        <a:pt x="241" y="40"/>
                      </a:lnTo>
                      <a:lnTo>
                        <a:pt x="243" y="40"/>
                      </a:lnTo>
                      <a:lnTo>
                        <a:pt x="243" y="40"/>
                      </a:lnTo>
                      <a:lnTo>
                        <a:pt x="243" y="42"/>
                      </a:lnTo>
                      <a:lnTo>
                        <a:pt x="243" y="42"/>
                      </a:lnTo>
                      <a:lnTo>
                        <a:pt x="245" y="42"/>
                      </a:lnTo>
                      <a:lnTo>
                        <a:pt x="245" y="42"/>
                      </a:lnTo>
                      <a:lnTo>
                        <a:pt x="245" y="42"/>
                      </a:lnTo>
                      <a:lnTo>
                        <a:pt x="245" y="42"/>
                      </a:lnTo>
                      <a:lnTo>
                        <a:pt x="247" y="42"/>
                      </a:lnTo>
                      <a:lnTo>
                        <a:pt x="247" y="42"/>
                      </a:lnTo>
                      <a:lnTo>
                        <a:pt x="247" y="42"/>
                      </a:lnTo>
                      <a:lnTo>
                        <a:pt x="249" y="42"/>
                      </a:lnTo>
                      <a:lnTo>
                        <a:pt x="249" y="42"/>
                      </a:lnTo>
                      <a:lnTo>
                        <a:pt x="249" y="42"/>
                      </a:lnTo>
                      <a:lnTo>
                        <a:pt x="250" y="42"/>
                      </a:lnTo>
                      <a:lnTo>
                        <a:pt x="250" y="44"/>
                      </a:lnTo>
                      <a:lnTo>
                        <a:pt x="250" y="44"/>
                      </a:lnTo>
                      <a:lnTo>
                        <a:pt x="250" y="44"/>
                      </a:lnTo>
                      <a:lnTo>
                        <a:pt x="252" y="44"/>
                      </a:lnTo>
                      <a:lnTo>
                        <a:pt x="252" y="44"/>
                      </a:lnTo>
                      <a:lnTo>
                        <a:pt x="252" y="44"/>
                      </a:lnTo>
                      <a:lnTo>
                        <a:pt x="252" y="42"/>
                      </a:lnTo>
                      <a:lnTo>
                        <a:pt x="252" y="42"/>
                      </a:lnTo>
                      <a:lnTo>
                        <a:pt x="254" y="42"/>
                      </a:lnTo>
                      <a:lnTo>
                        <a:pt x="254" y="42"/>
                      </a:lnTo>
                      <a:lnTo>
                        <a:pt x="254" y="42"/>
                      </a:lnTo>
                      <a:lnTo>
                        <a:pt x="254" y="42"/>
                      </a:lnTo>
                      <a:lnTo>
                        <a:pt x="256" y="42"/>
                      </a:lnTo>
                      <a:lnTo>
                        <a:pt x="256" y="42"/>
                      </a:lnTo>
                      <a:lnTo>
                        <a:pt x="258" y="42"/>
                      </a:lnTo>
                      <a:lnTo>
                        <a:pt x="258" y="42"/>
                      </a:lnTo>
                      <a:lnTo>
                        <a:pt x="258" y="42"/>
                      </a:lnTo>
                      <a:lnTo>
                        <a:pt x="260" y="42"/>
                      </a:lnTo>
                      <a:lnTo>
                        <a:pt x="260" y="42"/>
                      </a:lnTo>
                      <a:lnTo>
                        <a:pt x="260" y="42"/>
                      </a:lnTo>
                      <a:lnTo>
                        <a:pt x="260" y="42"/>
                      </a:lnTo>
                      <a:lnTo>
                        <a:pt x="262" y="42"/>
                      </a:lnTo>
                      <a:lnTo>
                        <a:pt x="262" y="42"/>
                      </a:lnTo>
                      <a:lnTo>
                        <a:pt x="262" y="40"/>
                      </a:lnTo>
                      <a:lnTo>
                        <a:pt x="264" y="40"/>
                      </a:lnTo>
                      <a:lnTo>
                        <a:pt x="264" y="40"/>
                      </a:lnTo>
                      <a:lnTo>
                        <a:pt x="264" y="40"/>
                      </a:lnTo>
                      <a:lnTo>
                        <a:pt x="264" y="40"/>
                      </a:lnTo>
                      <a:lnTo>
                        <a:pt x="266" y="40"/>
                      </a:lnTo>
                      <a:lnTo>
                        <a:pt x="266" y="40"/>
                      </a:lnTo>
                      <a:lnTo>
                        <a:pt x="266" y="42"/>
                      </a:lnTo>
                      <a:lnTo>
                        <a:pt x="266" y="42"/>
                      </a:lnTo>
                      <a:lnTo>
                        <a:pt x="266" y="42"/>
                      </a:lnTo>
                      <a:lnTo>
                        <a:pt x="268" y="42"/>
                      </a:lnTo>
                      <a:lnTo>
                        <a:pt x="268" y="42"/>
                      </a:lnTo>
                      <a:lnTo>
                        <a:pt x="268" y="42"/>
                      </a:lnTo>
                      <a:lnTo>
                        <a:pt x="268" y="42"/>
                      </a:lnTo>
                      <a:lnTo>
                        <a:pt x="268" y="44"/>
                      </a:lnTo>
                      <a:lnTo>
                        <a:pt x="268" y="44"/>
                      </a:lnTo>
                      <a:lnTo>
                        <a:pt x="268" y="46"/>
                      </a:lnTo>
                      <a:lnTo>
                        <a:pt x="270" y="46"/>
                      </a:lnTo>
                      <a:lnTo>
                        <a:pt x="270" y="46"/>
                      </a:lnTo>
                      <a:lnTo>
                        <a:pt x="270" y="46"/>
                      </a:lnTo>
                      <a:lnTo>
                        <a:pt x="270" y="46"/>
                      </a:lnTo>
                      <a:lnTo>
                        <a:pt x="270" y="48"/>
                      </a:lnTo>
                      <a:lnTo>
                        <a:pt x="272" y="48"/>
                      </a:lnTo>
                      <a:lnTo>
                        <a:pt x="272" y="48"/>
                      </a:lnTo>
                      <a:lnTo>
                        <a:pt x="272" y="48"/>
                      </a:lnTo>
                      <a:lnTo>
                        <a:pt x="273" y="48"/>
                      </a:lnTo>
                      <a:lnTo>
                        <a:pt x="273" y="48"/>
                      </a:lnTo>
                      <a:lnTo>
                        <a:pt x="273" y="48"/>
                      </a:lnTo>
                      <a:lnTo>
                        <a:pt x="273" y="50"/>
                      </a:lnTo>
                      <a:lnTo>
                        <a:pt x="275" y="50"/>
                      </a:lnTo>
                      <a:lnTo>
                        <a:pt x="275" y="50"/>
                      </a:lnTo>
                      <a:lnTo>
                        <a:pt x="275" y="50"/>
                      </a:lnTo>
                      <a:lnTo>
                        <a:pt x="275" y="50"/>
                      </a:lnTo>
                      <a:lnTo>
                        <a:pt x="275" y="50"/>
                      </a:lnTo>
                      <a:lnTo>
                        <a:pt x="275" y="50"/>
                      </a:lnTo>
                      <a:lnTo>
                        <a:pt x="277" y="50"/>
                      </a:lnTo>
                      <a:lnTo>
                        <a:pt x="277" y="50"/>
                      </a:lnTo>
                      <a:lnTo>
                        <a:pt x="277" y="50"/>
                      </a:lnTo>
                      <a:lnTo>
                        <a:pt x="277" y="50"/>
                      </a:lnTo>
                      <a:lnTo>
                        <a:pt x="279" y="50"/>
                      </a:lnTo>
                      <a:lnTo>
                        <a:pt x="279" y="50"/>
                      </a:lnTo>
                      <a:lnTo>
                        <a:pt x="279" y="48"/>
                      </a:lnTo>
                      <a:lnTo>
                        <a:pt x="279" y="48"/>
                      </a:lnTo>
                      <a:lnTo>
                        <a:pt x="279" y="48"/>
                      </a:lnTo>
                      <a:lnTo>
                        <a:pt x="279" y="48"/>
                      </a:lnTo>
                      <a:lnTo>
                        <a:pt x="281" y="48"/>
                      </a:lnTo>
                      <a:lnTo>
                        <a:pt x="281" y="48"/>
                      </a:lnTo>
                      <a:lnTo>
                        <a:pt x="281" y="48"/>
                      </a:lnTo>
                      <a:lnTo>
                        <a:pt x="281" y="50"/>
                      </a:lnTo>
                      <a:lnTo>
                        <a:pt x="281" y="50"/>
                      </a:lnTo>
                      <a:lnTo>
                        <a:pt x="283" y="50"/>
                      </a:lnTo>
                      <a:lnTo>
                        <a:pt x="283" y="50"/>
                      </a:lnTo>
                      <a:lnTo>
                        <a:pt x="283" y="50"/>
                      </a:lnTo>
                      <a:lnTo>
                        <a:pt x="285" y="50"/>
                      </a:lnTo>
                      <a:lnTo>
                        <a:pt x="285" y="50"/>
                      </a:lnTo>
                      <a:lnTo>
                        <a:pt x="285" y="50"/>
                      </a:lnTo>
                      <a:lnTo>
                        <a:pt x="287" y="50"/>
                      </a:lnTo>
                      <a:lnTo>
                        <a:pt x="287" y="50"/>
                      </a:lnTo>
                      <a:lnTo>
                        <a:pt x="287" y="50"/>
                      </a:lnTo>
                      <a:lnTo>
                        <a:pt x="287" y="50"/>
                      </a:lnTo>
                      <a:lnTo>
                        <a:pt x="287" y="50"/>
                      </a:lnTo>
                      <a:lnTo>
                        <a:pt x="287" y="50"/>
                      </a:lnTo>
                      <a:lnTo>
                        <a:pt x="287" y="51"/>
                      </a:lnTo>
                      <a:lnTo>
                        <a:pt x="289" y="51"/>
                      </a:lnTo>
                      <a:lnTo>
                        <a:pt x="289" y="51"/>
                      </a:lnTo>
                      <a:lnTo>
                        <a:pt x="291" y="51"/>
                      </a:lnTo>
                      <a:lnTo>
                        <a:pt x="291" y="51"/>
                      </a:lnTo>
                      <a:lnTo>
                        <a:pt x="291" y="51"/>
                      </a:lnTo>
                      <a:lnTo>
                        <a:pt x="291" y="53"/>
                      </a:lnTo>
                      <a:lnTo>
                        <a:pt x="291" y="53"/>
                      </a:lnTo>
                      <a:lnTo>
                        <a:pt x="293" y="53"/>
                      </a:lnTo>
                      <a:lnTo>
                        <a:pt x="293" y="51"/>
                      </a:lnTo>
                      <a:lnTo>
                        <a:pt x="293" y="51"/>
                      </a:lnTo>
                      <a:lnTo>
                        <a:pt x="293" y="51"/>
                      </a:lnTo>
                      <a:lnTo>
                        <a:pt x="294" y="51"/>
                      </a:lnTo>
                      <a:lnTo>
                        <a:pt x="294" y="51"/>
                      </a:lnTo>
                      <a:lnTo>
                        <a:pt x="294" y="51"/>
                      </a:lnTo>
                      <a:lnTo>
                        <a:pt x="296" y="51"/>
                      </a:lnTo>
                      <a:lnTo>
                        <a:pt x="296" y="51"/>
                      </a:lnTo>
                      <a:lnTo>
                        <a:pt x="296" y="51"/>
                      </a:lnTo>
                      <a:lnTo>
                        <a:pt x="296" y="53"/>
                      </a:lnTo>
                      <a:lnTo>
                        <a:pt x="296" y="53"/>
                      </a:lnTo>
                      <a:lnTo>
                        <a:pt x="296" y="53"/>
                      </a:lnTo>
                      <a:lnTo>
                        <a:pt x="298" y="53"/>
                      </a:lnTo>
                      <a:lnTo>
                        <a:pt x="298" y="53"/>
                      </a:lnTo>
                      <a:lnTo>
                        <a:pt x="300" y="53"/>
                      </a:lnTo>
                      <a:lnTo>
                        <a:pt x="300" y="53"/>
                      </a:lnTo>
                      <a:lnTo>
                        <a:pt x="300" y="53"/>
                      </a:lnTo>
                      <a:lnTo>
                        <a:pt x="302" y="53"/>
                      </a:lnTo>
                      <a:lnTo>
                        <a:pt x="302" y="53"/>
                      </a:lnTo>
                      <a:lnTo>
                        <a:pt x="302" y="55"/>
                      </a:lnTo>
                      <a:lnTo>
                        <a:pt x="302" y="55"/>
                      </a:lnTo>
                      <a:lnTo>
                        <a:pt x="302" y="55"/>
                      </a:lnTo>
                      <a:lnTo>
                        <a:pt x="302" y="57"/>
                      </a:lnTo>
                      <a:lnTo>
                        <a:pt x="304" y="57"/>
                      </a:lnTo>
                      <a:lnTo>
                        <a:pt x="304" y="57"/>
                      </a:lnTo>
                      <a:lnTo>
                        <a:pt x="306" y="57"/>
                      </a:lnTo>
                      <a:lnTo>
                        <a:pt x="306" y="57"/>
                      </a:lnTo>
                      <a:lnTo>
                        <a:pt x="306" y="57"/>
                      </a:lnTo>
                      <a:lnTo>
                        <a:pt x="306" y="57"/>
                      </a:lnTo>
                      <a:lnTo>
                        <a:pt x="308" y="57"/>
                      </a:lnTo>
                      <a:lnTo>
                        <a:pt x="308" y="59"/>
                      </a:lnTo>
                      <a:lnTo>
                        <a:pt x="308" y="59"/>
                      </a:lnTo>
                      <a:lnTo>
                        <a:pt x="308" y="57"/>
                      </a:lnTo>
                      <a:lnTo>
                        <a:pt x="308" y="57"/>
                      </a:lnTo>
                      <a:lnTo>
                        <a:pt x="310" y="57"/>
                      </a:lnTo>
                      <a:lnTo>
                        <a:pt x="310" y="57"/>
                      </a:lnTo>
                      <a:lnTo>
                        <a:pt x="310" y="57"/>
                      </a:lnTo>
                      <a:lnTo>
                        <a:pt x="312" y="57"/>
                      </a:lnTo>
                      <a:lnTo>
                        <a:pt x="312" y="57"/>
                      </a:lnTo>
                      <a:lnTo>
                        <a:pt x="312" y="57"/>
                      </a:lnTo>
                      <a:lnTo>
                        <a:pt x="312" y="57"/>
                      </a:lnTo>
                      <a:lnTo>
                        <a:pt x="312" y="59"/>
                      </a:lnTo>
                      <a:lnTo>
                        <a:pt x="312" y="59"/>
                      </a:lnTo>
                      <a:lnTo>
                        <a:pt x="312" y="59"/>
                      </a:lnTo>
                      <a:lnTo>
                        <a:pt x="310" y="59"/>
                      </a:lnTo>
                      <a:lnTo>
                        <a:pt x="310" y="59"/>
                      </a:lnTo>
                      <a:lnTo>
                        <a:pt x="310" y="59"/>
                      </a:lnTo>
                      <a:lnTo>
                        <a:pt x="312" y="59"/>
                      </a:lnTo>
                      <a:lnTo>
                        <a:pt x="312" y="61"/>
                      </a:lnTo>
                      <a:lnTo>
                        <a:pt x="312" y="61"/>
                      </a:lnTo>
                      <a:lnTo>
                        <a:pt x="312" y="61"/>
                      </a:lnTo>
                      <a:lnTo>
                        <a:pt x="312" y="61"/>
                      </a:lnTo>
                      <a:lnTo>
                        <a:pt x="312" y="63"/>
                      </a:lnTo>
                      <a:lnTo>
                        <a:pt x="314" y="63"/>
                      </a:lnTo>
                      <a:lnTo>
                        <a:pt x="314" y="63"/>
                      </a:lnTo>
                      <a:lnTo>
                        <a:pt x="314" y="65"/>
                      </a:lnTo>
                      <a:lnTo>
                        <a:pt x="312" y="65"/>
                      </a:lnTo>
                      <a:lnTo>
                        <a:pt x="312" y="65"/>
                      </a:lnTo>
                      <a:lnTo>
                        <a:pt x="312" y="65"/>
                      </a:lnTo>
                      <a:lnTo>
                        <a:pt x="312" y="65"/>
                      </a:lnTo>
                      <a:lnTo>
                        <a:pt x="312" y="67"/>
                      </a:lnTo>
                      <a:lnTo>
                        <a:pt x="310" y="67"/>
                      </a:lnTo>
                      <a:lnTo>
                        <a:pt x="310" y="67"/>
                      </a:lnTo>
                      <a:lnTo>
                        <a:pt x="310" y="67"/>
                      </a:lnTo>
                      <a:lnTo>
                        <a:pt x="308" y="67"/>
                      </a:lnTo>
                      <a:lnTo>
                        <a:pt x="308" y="67"/>
                      </a:lnTo>
                      <a:lnTo>
                        <a:pt x="308" y="67"/>
                      </a:lnTo>
                      <a:lnTo>
                        <a:pt x="308" y="69"/>
                      </a:lnTo>
                      <a:lnTo>
                        <a:pt x="308" y="69"/>
                      </a:lnTo>
                      <a:lnTo>
                        <a:pt x="306" y="69"/>
                      </a:lnTo>
                      <a:lnTo>
                        <a:pt x="306" y="69"/>
                      </a:lnTo>
                      <a:lnTo>
                        <a:pt x="306" y="69"/>
                      </a:lnTo>
                      <a:lnTo>
                        <a:pt x="304" y="69"/>
                      </a:lnTo>
                      <a:lnTo>
                        <a:pt x="304" y="69"/>
                      </a:lnTo>
                      <a:lnTo>
                        <a:pt x="304" y="69"/>
                      </a:lnTo>
                      <a:lnTo>
                        <a:pt x="304" y="69"/>
                      </a:lnTo>
                      <a:lnTo>
                        <a:pt x="306" y="69"/>
                      </a:lnTo>
                      <a:lnTo>
                        <a:pt x="306" y="71"/>
                      </a:lnTo>
                      <a:lnTo>
                        <a:pt x="306" y="71"/>
                      </a:lnTo>
                      <a:lnTo>
                        <a:pt x="306" y="71"/>
                      </a:lnTo>
                      <a:lnTo>
                        <a:pt x="306" y="72"/>
                      </a:lnTo>
                      <a:lnTo>
                        <a:pt x="306" y="72"/>
                      </a:lnTo>
                      <a:lnTo>
                        <a:pt x="308" y="72"/>
                      </a:lnTo>
                      <a:lnTo>
                        <a:pt x="308" y="71"/>
                      </a:lnTo>
                      <a:lnTo>
                        <a:pt x="308" y="71"/>
                      </a:lnTo>
                      <a:lnTo>
                        <a:pt x="308" y="72"/>
                      </a:lnTo>
                      <a:lnTo>
                        <a:pt x="308" y="72"/>
                      </a:lnTo>
                      <a:lnTo>
                        <a:pt x="310" y="72"/>
                      </a:lnTo>
                      <a:lnTo>
                        <a:pt x="310" y="71"/>
                      </a:lnTo>
                      <a:lnTo>
                        <a:pt x="310" y="71"/>
                      </a:lnTo>
                      <a:lnTo>
                        <a:pt x="310" y="72"/>
                      </a:lnTo>
                      <a:lnTo>
                        <a:pt x="310" y="72"/>
                      </a:lnTo>
                      <a:lnTo>
                        <a:pt x="310" y="72"/>
                      </a:lnTo>
                      <a:lnTo>
                        <a:pt x="310" y="74"/>
                      </a:lnTo>
                      <a:lnTo>
                        <a:pt x="308" y="74"/>
                      </a:lnTo>
                      <a:lnTo>
                        <a:pt x="308" y="74"/>
                      </a:lnTo>
                      <a:lnTo>
                        <a:pt x="308" y="74"/>
                      </a:lnTo>
                      <a:lnTo>
                        <a:pt x="308" y="72"/>
                      </a:lnTo>
                      <a:lnTo>
                        <a:pt x="306" y="72"/>
                      </a:lnTo>
                      <a:lnTo>
                        <a:pt x="306" y="72"/>
                      </a:lnTo>
                      <a:lnTo>
                        <a:pt x="306" y="74"/>
                      </a:lnTo>
                      <a:lnTo>
                        <a:pt x="306" y="74"/>
                      </a:lnTo>
                      <a:lnTo>
                        <a:pt x="306" y="74"/>
                      </a:lnTo>
                      <a:lnTo>
                        <a:pt x="304" y="74"/>
                      </a:lnTo>
                      <a:lnTo>
                        <a:pt x="304" y="74"/>
                      </a:lnTo>
                      <a:lnTo>
                        <a:pt x="304" y="76"/>
                      </a:lnTo>
                      <a:lnTo>
                        <a:pt x="304" y="76"/>
                      </a:lnTo>
                      <a:lnTo>
                        <a:pt x="304" y="76"/>
                      </a:lnTo>
                      <a:lnTo>
                        <a:pt x="304" y="78"/>
                      </a:lnTo>
                      <a:lnTo>
                        <a:pt x="304" y="78"/>
                      </a:lnTo>
                      <a:lnTo>
                        <a:pt x="306" y="78"/>
                      </a:lnTo>
                      <a:lnTo>
                        <a:pt x="306" y="78"/>
                      </a:lnTo>
                      <a:lnTo>
                        <a:pt x="306" y="78"/>
                      </a:lnTo>
                      <a:lnTo>
                        <a:pt x="306" y="78"/>
                      </a:lnTo>
                      <a:lnTo>
                        <a:pt x="306" y="80"/>
                      </a:lnTo>
                      <a:lnTo>
                        <a:pt x="306" y="80"/>
                      </a:lnTo>
                      <a:lnTo>
                        <a:pt x="308" y="80"/>
                      </a:lnTo>
                      <a:lnTo>
                        <a:pt x="308" y="82"/>
                      </a:lnTo>
                      <a:lnTo>
                        <a:pt x="308" y="82"/>
                      </a:lnTo>
                      <a:lnTo>
                        <a:pt x="308" y="82"/>
                      </a:lnTo>
                      <a:lnTo>
                        <a:pt x="308" y="82"/>
                      </a:lnTo>
                      <a:lnTo>
                        <a:pt x="308" y="82"/>
                      </a:lnTo>
                      <a:lnTo>
                        <a:pt x="306" y="82"/>
                      </a:lnTo>
                      <a:lnTo>
                        <a:pt x="306" y="84"/>
                      </a:lnTo>
                      <a:lnTo>
                        <a:pt x="308" y="84"/>
                      </a:lnTo>
                      <a:lnTo>
                        <a:pt x="308" y="84"/>
                      </a:lnTo>
                      <a:lnTo>
                        <a:pt x="308" y="84"/>
                      </a:lnTo>
                      <a:lnTo>
                        <a:pt x="310" y="84"/>
                      </a:lnTo>
                      <a:lnTo>
                        <a:pt x="310" y="84"/>
                      </a:lnTo>
                      <a:lnTo>
                        <a:pt x="310" y="86"/>
                      </a:lnTo>
                      <a:lnTo>
                        <a:pt x="308" y="86"/>
                      </a:lnTo>
                      <a:lnTo>
                        <a:pt x="308" y="86"/>
                      </a:lnTo>
                      <a:lnTo>
                        <a:pt x="308" y="86"/>
                      </a:lnTo>
                      <a:lnTo>
                        <a:pt x="308" y="86"/>
                      </a:lnTo>
                      <a:lnTo>
                        <a:pt x="308" y="88"/>
                      </a:lnTo>
                      <a:lnTo>
                        <a:pt x="308" y="88"/>
                      </a:lnTo>
                      <a:lnTo>
                        <a:pt x="306" y="88"/>
                      </a:lnTo>
                      <a:lnTo>
                        <a:pt x="306" y="90"/>
                      </a:lnTo>
                      <a:lnTo>
                        <a:pt x="306" y="90"/>
                      </a:lnTo>
                      <a:lnTo>
                        <a:pt x="306" y="90"/>
                      </a:lnTo>
                      <a:lnTo>
                        <a:pt x="306" y="90"/>
                      </a:lnTo>
                      <a:lnTo>
                        <a:pt x="306" y="90"/>
                      </a:lnTo>
                      <a:lnTo>
                        <a:pt x="306" y="90"/>
                      </a:lnTo>
                      <a:lnTo>
                        <a:pt x="306" y="92"/>
                      </a:lnTo>
                      <a:lnTo>
                        <a:pt x="306" y="92"/>
                      </a:lnTo>
                      <a:lnTo>
                        <a:pt x="306" y="92"/>
                      </a:lnTo>
                      <a:lnTo>
                        <a:pt x="306" y="94"/>
                      </a:lnTo>
                      <a:lnTo>
                        <a:pt x="304" y="94"/>
                      </a:lnTo>
                      <a:lnTo>
                        <a:pt x="304" y="94"/>
                      </a:lnTo>
                      <a:lnTo>
                        <a:pt x="302" y="94"/>
                      </a:lnTo>
                      <a:lnTo>
                        <a:pt x="302" y="94"/>
                      </a:lnTo>
                      <a:lnTo>
                        <a:pt x="302" y="94"/>
                      </a:lnTo>
                      <a:lnTo>
                        <a:pt x="300" y="94"/>
                      </a:lnTo>
                      <a:lnTo>
                        <a:pt x="300" y="94"/>
                      </a:lnTo>
                      <a:lnTo>
                        <a:pt x="300" y="94"/>
                      </a:lnTo>
                      <a:lnTo>
                        <a:pt x="298" y="94"/>
                      </a:lnTo>
                      <a:lnTo>
                        <a:pt x="298" y="92"/>
                      </a:lnTo>
                      <a:lnTo>
                        <a:pt x="298" y="92"/>
                      </a:lnTo>
                      <a:lnTo>
                        <a:pt x="296" y="92"/>
                      </a:lnTo>
                      <a:lnTo>
                        <a:pt x="296" y="92"/>
                      </a:lnTo>
                      <a:lnTo>
                        <a:pt x="296" y="94"/>
                      </a:lnTo>
                      <a:lnTo>
                        <a:pt x="296" y="94"/>
                      </a:lnTo>
                      <a:lnTo>
                        <a:pt x="294" y="94"/>
                      </a:lnTo>
                      <a:lnTo>
                        <a:pt x="294" y="94"/>
                      </a:lnTo>
                      <a:lnTo>
                        <a:pt x="293" y="94"/>
                      </a:lnTo>
                      <a:lnTo>
                        <a:pt x="293" y="92"/>
                      </a:lnTo>
                      <a:lnTo>
                        <a:pt x="293" y="92"/>
                      </a:lnTo>
                      <a:lnTo>
                        <a:pt x="293" y="92"/>
                      </a:lnTo>
                      <a:lnTo>
                        <a:pt x="291" y="92"/>
                      </a:lnTo>
                      <a:lnTo>
                        <a:pt x="291" y="92"/>
                      </a:lnTo>
                      <a:lnTo>
                        <a:pt x="291" y="92"/>
                      </a:lnTo>
                      <a:lnTo>
                        <a:pt x="291" y="94"/>
                      </a:lnTo>
                      <a:lnTo>
                        <a:pt x="289" y="94"/>
                      </a:lnTo>
                      <a:lnTo>
                        <a:pt x="289" y="94"/>
                      </a:lnTo>
                      <a:lnTo>
                        <a:pt x="289" y="94"/>
                      </a:lnTo>
                      <a:lnTo>
                        <a:pt x="289" y="95"/>
                      </a:lnTo>
                      <a:lnTo>
                        <a:pt x="289" y="95"/>
                      </a:lnTo>
                      <a:lnTo>
                        <a:pt x="287" y="95"/>
                      </a:lnTo>
                      <a:lnTo>
                        <a:pt x="287" y="97"/>
                      </a:lnTo>
                      <a:lnTo>
                        <a:pt x="287" y="97"/>
                      </a:lnTo>
                      <a:lnTo>
                        <a:pt x="287" y="95"/>
                      </a:lnTo>
                      <a:lnTo>
                        <a:pt x="287" y="95"/>
                      </a:lnTo>
                      <a:lnTo>
                        <a:pt x="287" y="97"/>
                      </a:lnTo>
                      <a:lnTo>
                        <a:pt x="285" y="97"/>
                      </a:lnTo>
                      <a:lnTo>
                        <a:pt x="285" y="97"/>
                      </a:lnTo>
                      <a:lnTo>
                        <a:pt x="285" y="97"/>
                      </a:lnTo>
                      <a:lnTo>
                        <a:pt x="285" y="97"/>
                      </a:lnTo>
                      <a:lnTo>
                        <a:pt x="283" y="97"/>
                      </a:lnTo>
                      <a:lnTo>
                        <a:pt x="283" y="97"/>
                      </a:lnTo>
                      <a:lnTo>
                        <a:pt x="281" y="97"/>
                      </a:lnTo>
                      <a:lnTo>
                        <a:pt x="281" y="97"/>
                      </a:lnTo>
                      <a:lnTo>
                        <a:pt x="281" y="97"/>
                      </a:lnTo>
                      <a:lnTo>
                        <a:pt x="281" y="97"/>
                      </a:lnTo>
                      <a:lnTo>
                        <a:pt x="281" y="99"/>
                      </a:lnTo>
                      <a:lnTo>
                        <a:pt x="279" y="99"/>
                      </a:lnTo>
                      <a:lnTo>
                        <a:pt x="279" y="99"/>
                      </a:lnTo>
                      <a:lnTo>
                        <a:pt x="279" y="101"/>
                      </a:lnTo>
                      <a:lnTo>
                        <a:pt x="279" y="101"/>
                      </a:lnTo>
                      <a:lnTo>
                        <a:pt x="279" y="103"/>
                      </a:lnTo>
                      <a:lnTo>
                        <a:pt x="279" y="103"/>
                      </a:lnTo>
                      <a:lnTo>
                        <a:pt x="279" y="103"/>
                      </a:lnTo>
                      <a:lnTo>
                        <a:pt x="279" y="105"/>
                      </a:lnTo>
                      <a:lnTo>
                        <a:pt x="279" y="105"/>
                      </a:lnTo>
                      <a:lnTo>
                        <a:pt x="281" y="105"/>
                      </a:lnTo>
                      <a:lnTo>
                        <a:pt x="281" y="105"/>
                      </a:lnTo>
                      <a:lnTo>
                        <a:pt x="279" y="105"/>
                      </a:lnTo>
                      <a:lnTo>
                        <a:pt x="279" y="105"/>
                      </a:lnTo>
                      <a:lnTo>
                        <a:pt x="279" y="107"/>
                      </a:lnTo>
                      <a:lnTo>
                        <a:pt x="279" y="107"/>
                      </a:lnTo>
                      <a:lnTo>
                        <a:pt x="279" y="107"/>
                      </a:lnTo>
                      <a:lnTo>
                        <a:pt x="279" y="109"/>
                      </a:lnTo>
                      <a:lnTo>
                        <a:pt x="279" y="109"/>
                      </a:lnTo>
                      <a:lnTo>
                        <a:pt x="279" y="109"/>
                      </a:lnTo>
                      <a:lnTo>
                        <a:pt x="277" y="109"/>
                      </a:lnTo>
                      <a:lnTo>
                        <a:pt x="277" y="111"/>
                      </a:lnTo>
                      <a:lnTo>
                        <a:pt x="277" y="111"/>
                      </a:lnTo>
                      <a:lnTo>
                        <a:pt x="275" y="111"/>
                      </a:lnTo>
                      <a:lnTo>
                        <a:pt x="275" y="109"/>
                      </a:lnTo>
                      <a:lnTo>
                        <a:pt x="275" y="109"/>
                      </a:lnTo>
                      <a:lnTo>
                        <a:pt x="275" y="109"/>
                      </a:lnTo>
                      <a:lnTo>
                        <a:pt x="275" y="109"/>
                      </a:lnTo>
                      <a:lnTo>
                        <a:pt x="273" y="109"/>
                      </a:lnTo>
                      <a:lnTo>
                        <a:pt x="273" y="109"/>
                      </a:lnTo>
                      <a:lnTo>
                        <a:pt x="273" y="109"/>
                      </a:lnTo>
                      <a:lnTo>
                        <a:pt x="272" y="109"/>
                      </a:lnTo>
                      <a:lnTo>
                        <a:pt x="272" y="109"/>
                      </a:lnTo>
                      <a:lnTo>
                        <a:pt x="270" y="109"/>
                      </a:lnTo>
                      <a:lnTo>
                        <a:pt x="270" y="109"/>
                      </a:lnTo>
                      <a:lnTo>
                        <a:pt x="270" y="109"/>
                      </a:lnTo>
                      <a:lnTo>
                        <a:pt x="270" y="109"/>
                      </a:lnTo>
                      <a:lnTo>
                        <a:pt x="270" y="109"/>
                      </a:lnTo>
                      <a:lnTo>
                        <a:pt x="268" y="109"/>
                      </a:lnTo>
                      <a:lnTo>
                        <a:pt x="268" y="109"/>
                      </a:lnTo>
                      <a:lnTo>
                        <a:pt x="268" y="109"/>
                      </a:lnTo>
                      <a:lnTo>
                        <a:pt x="268" y="109"/>
                      </a:lnTo>
                      <a:lnTo>
                        <a:pt x="268" y="111"/>
                      </a:lnTo>
                      <a:lnTo>
                        <a:pt x="266" y="111"/>
                      </a:lnTo>
                      <a:lnTo>
                        <a:pt x="266" y="111"/>
                      </a:lnTo>
                      <a:lnTo>
                        <a:pt x="266" y="111"/>
                      </a:lnTo>
                      <a:lnTo>
                        <a:pt x="264" y="111"/>
                      </a:lnTo>
                      <a:lnTo>
                        <a:pt x="264" y="113"/>
                      </a:lnTo>
                      <a:lnTo>
                        <a:pt x="264" y="113"/>
                      </a:lnTo>
                      <a:lnTo>
                        <a:pt x="264" y="113"/>
                      </a:lnTo>
                      <a:lnTo>
                        <a:pt x="264" y="113"/>
                      </a:lnTo>
                      <a:lnTo>
                        <a:pt x="264" y="115"/>
                      </a:lnTo>
                      <a:lnTo>
                        <a:pt x="262" y="115"/>
                      </a:lnTo>
                      <a:lnTo>
                        <a:pt x="262" y="115"/>
                      </a:lnTo>
                      <a:lnTo>
                        <a:pt x="262" y="113"/>
                      </a:lnTo>
                      <a:lnTo>
                        <a:pt x="262" y="113"/>
                      </a:lnTo>
                      <a:lnTo>
                        <a:pt x="262" y="113"/>
                      </a:lnTo>
                      <a:lnTo>
                        <a:pt x="262" y="113"/>
                      </a:lnTo>
                      <a:lnTo>
                        <a:pt x="260" y="113"/>
                      </a:lnTo>
                      <a:lnTo>
                        <a:pt x="260" y="113"/>
                      </a:lnTo>
                      <a:lnTo>
                        <a:pt x="260" y="113"/>
                      </a:lnTo>
                      <a:lnTo>
                        <a:pt x="260" y="113"/>
                      </a:lnTo>
                      <a:lnTo>
                        <a:pt x="258" y="113"/>
                      </a:lnTo>
                      <a:lnTo>
                        <a:pt x="258" y="113"/>
                      </a:lnTo>
                      <a:lnTo>
                        <a:pt x="258" y="115"/>
                      </a:lnTo>
                      <a:lnTo>
                        <a:pt x="258" y="115"/>
                      </a:lnTo>
                      <a:lnTo>
                        <a:pt x="256" y="115"/>
                      </a:lnTo>
                      <a:lnTo>
                        <a:pt x="256" y="115"/>
                      </a:lnTo>
                      <a:lnTo>
                        <a:pt x="256" y="115"/>
                      </a:lnTo>
                      <a:lnTo>
                        <a:pt x="256" y="115"/>
                      </a:lnTo>
                      <a:lnTo>
                        <a:pt x="254" y="115"/>
                      </a:lnTo>
                      <a:lnTo>
                        <a:pt x="254" y="117"/>
                      </a:lnTo>
                      <a:lnTo>
                        <a:pt x="254" y="117"/>
                      </a:lnTo>
                      <a:lnTo>
                        <a:pt x="254" y="117"/>
                      </a:lnTo>
                      <a:lnTo>
                        <a:pt x="254" y="118"/>
                      </a:lnTo>
                      <a:lnTo>
                        <a:pt x="254" y="118"/>
                      </a:lnTo>
                      <a:lnTo>
                        <a:pt x="252" y="118"/>
                      </a:lnTo>
                      <a:lnTo>
                        <a:pt x="252" y="118"/>
                      </a:lnTo>
                      <a:lnTo>
                        <a:pt x="252" y="117"/>
                      </a:lnTo>
                      <a:lnTo>
                        <a:pt x="252" y="117"/>
                      </a:lnTo>
                      <a:lnTo>
                        <a:pt x="252" y="117"/>
                      </a:lnTo>
                      <a:lnTo>
                        <a:pt x="252" y="115"/>
                      </a:lnTo>
                      <a:lnTo>
                        <a:pt x="252" y="115"/>
                      </a:lnTo>
                      <a:lnTo>
                        <a:pt x="252" y="115"/>
                      </a:lnTo>
                      <a:lnTo>
                        <a:pt x="250" y="115"/>
                      </a:lnTo>
                      <a:lnTo>
                        <a:pt x="250" y="115"/>
                      </a:lnTo>
                      <a:lnTo>
                        <a:pt x="249" y="115"/>
                      </a:lnTo>
                      <a:lnTo>
                        <a:pt x="249" y="117"/>
                      </a:lnTo>
                      <a:lnTo>
                        <a:pt x="249" y="117"/>
                      </a:lnTo>
                      <a:lnTo>
                        <a:pt x="249" y="117"/>
                      </a:lnTo>
                      <a:lnTo>
                        <a:pt x="247" y="117"/>
                      </a:lnTo>
                      <a:lnTo>
                        <a:pt x="247" y="117"/>
                      </a:lnTo>
                      <a:lnTo>
                        <a:pt x="247" y="117"/>
                      </a:lnTo>
                      <a:lnTo>
                        <a:pt x="247" y="117"/>
                      </a:lnTo>
                      <a:lnTo>
                        <a:pt x="247" y="118"/>
                      </a:lnTo>
                      <a:lnTo>
                        <a:pt x="247" y="118"/>
                      </a:lnTo>
                      <a:lnTo>
                        <a:pt x="245" y="118"/>
                      </a:lnTo>
                      <a:lnTo>
                        <a:pt x="245" y="120"/>
                      </a:lnTo>
                      <a:lnTo>
                        <a:pt x="245" y="120"/>
                      </a:lnTo>
                      <a:lnTo>
                        <a:pt x="245" y="120"/>
                      </a:lnTo>
                      <a:lnTo>
                        <a:pt x="243" y="120"/>
                      </a:lnTo>
                      <a:lnTo>
                        <a:pt x="243" y="122"/>
                      </a:lnTo>
                      <a:lnTo>
                        <a:pt x="243" y="122"/>
                      </a:lnTo>
                      <a:lnTo>
                        <a:pt x="243" y="122"/>
                      </a:lnTo>
                      <a:lnTo>
                        <a:pt x="241" y="122"/>
                      </a:lnTo>
                      <a:lnTo>
                        <a:pt x="241" y="120"/>
                      </a:lnTo>
                      <a:lnTo>
                        <a:pt x="243" y="120"/>
                      </a:lnTo>
                      <a:lnTo>
                        <a:pt x="243" y="120"/>
                      </a:lnTo>
                      <a:lnTo>
                        <a:pt x="243" y="120"/>
                      </a:lnTo>
                      <a:lnTo>
                        <a:pt x="243" y="118"/>
                      </a:lnTo>
                      <a:lnTo>
                        <a:pt x="243" y="118"/>
                      </a:lnTo>
                      <a:lnTo>
                        <a:pt x="243" y="118"/>
                      </a:lnTo>
                      <a:lnTo>
                        <a:pt x="243" y="118"/>
                      </a:lnTo>
                      <a:lnTo>
                        <a:pt x="243" y="118"/>
                      </a:lnTo>
                      <a:lnTo>
                        <a:pt x="241" y="118"/>
                      </a:lnTo>
                      <a:lnTo>
                        <a:pt x="241" y="118"/>
                      </a:lnTo>
                      <a:lnTo>
                        <a:pt x="241" y="118"/>
                      </a:lnTo>
                      <a:lnTo>
                        <a:pt x="239" y="118"/>
                      </a:lnTo>
                      <a:lnTo>
                        <a:pt x="239" y="118"/>
                      </a:lnTo>
                      <a:lnTo>
                        <a:pt x="237" y="118"/>
                      </a:lnTo>
                      <a:lnTo>
                        <a:pt x="237" y="118"/>
                      </a:lnTo>
                      <a:lnTo>
                        <a:pt x="237" y="118"/>
                      </a:lnTo>
                      <a:lnTo>
                        <a:pt x="237" y="118"/>
                      </a:lnTo>
                      <a:lnTo>
                        <a:pt x="235" y="118"/>
                      </a:lnTo>
                      <a:lnTo>
                        <a:pt x="235" y="120"/>
                      </a:lnTo>
                      <a:lnTo>
                        <a:pt x="235" y="120"/>
                      </a:lnTo>
                      <a:lnTo>
                        <a:pt x="235" y="120"/>
                      </a:lnTo>
                      <a:lnTo>
                        <a:pt x="233" y="120"/>
                      </a:lnTo>
                      <a:lnTo>
                        <a:pt x="233" y="122"/>
                      </a:lnTo>
                      <a:lnTo>
                        <a:pt x="233" y="122"/>
                      </a:lnTo>
                      <a:lnTo>
                        <a:pt x="233" y="122"/>
                      </a:lnTo>
                      <a:lnTo>
                        <a:pt x="231" y="122"/>
                      </a:lnTo>
                      <a:lnTo>
                        <a:pt x="231" y="122"/>
                      </a:lnTo>
                      <a:lnTo>
                        <a:pt x="231" y="122"/>
                      </a:lnTo>
                      <a:lnTo>
                        <a:pt x="231" y="122"/>
                      </a:lnTo>
                      <a:lnTo>
                        <a:pt x="231" y="122"/>
                      </a:lnTo>
                      <a:lnTo>
                        <a:pt x="229" y="122"/>
                      </a:lnTo>
                      <a:lnTo>
                        <a:pt x="229" y="124"/>
                      </a:lnTo>
                      <a:lnTo>
                        <a:pt x="229" y="124"/>
                      </a:lnTo>
                      <a:lnTo>
                        <a:pt x="229" y="124"/>
                      </a:lnTo>
                      <a:lnTo>
                        <a:pt x="228" y="124"/>
                      </a:lnTo>
                      <a:lnTo>
                        <a:pt x="228" y="126"/>
                      </a:lnTo>
                      <a:lnTo>
                        <a:pt x="228" y="126"/>
                      </a:lnTo>
                      <a:lnTo>
                        <a:pt x="228" y="126"/>
                      </a:lnTo>
                      <a:lnTo>
                        <a:pt x="228" y="126"/>
                      </a:lnTo>
                      <a:lnTo>
                        <a:pt x="228" y="128"/>
                      </a:lnTo>
                      <a:lnTo>
                        <a:pt x="228" y="128"/>
                      </a:lnTo>
                      <a:lnTo>
                        <a:pt x="226" y="128"/>
                      </a:lnTo>
                      <a:lnTo>
                        <a:pt x="226" y="128"/>
                      </a:lnTo>
                      <a:lnTo>
                        <a:pt x="226" y="130"/>
                      </a:lnTo>
                      <a:lnTo>
                        <a:pt x="226" y="130"/>
                      </a:lnTo>
                      <a:lnTo>
                        <a:pt x="224" y="130"/>
                      </a:lnTo>
                      <a:lnTo>
                        <a:pt x="224" y="130"/>
                      </a:lnTo>
                      <a:lnTo>
                        <a:pt x="224" y="130"/>
                      </a:lnTo>
                      <a:lnTo>
                        <a:pt x="222" y="130"/>
                      </a:lnTo>
                      <a:lnTo>
                        <a:pt x="222" y="130"/>
                      </a:lnTo>
                      <a:lnTo>
                        <a:pt x="222" y="130"/>
                      </a:lnTo>
                      <a:lnTo>
                        <a:pt x="222" y="128"/>
                      </a:lnTo>
                      <a:lnTo>
                        <a:pt x="222" y="128"/>
                      </a:lnTo>
                      <a:lnTo>
                        <a:pt x="222" y="128"/>
                      </a:lnTo>
                      <a:lnTo>
                        <a:pt x="224" y="128"/>
                      </a:lnTo>
                      <a:lnTo>
                        <a:pt x="224" y="128"/>
                      </a:lnTo>
                      <a:lnTo>
                        <a:pt x="226" y="128"/>
                      </a:lnTo>
                      <a:lnTo>
                        <a:pt x="226" y="128"/>
                      </a:lnTo>
                      <a:lnTo>
                        <a:pt x="226" y="126"/>
                      </a:lnTo>
                      <a:lnTo>
                        <a:pt x="226" y="126"/>
                      </a:lnTo>
                      <a:lnTo>
                        <a:pt x="226" y="126"/>
                      </a:lnTo>
                      <a:lnTo>
                        <a:pt x="228" y="126"/>
                      </a:lnTo>
                      <a:lnTo>
                        <a:pt x="228" y="124"/>
                      </a:lnTo>
                      <a:lnTo>
                        <a:pt x="228" y="124"/>
                      </a:lnTo>
                      <a:lnTo>
                        <a:pt x="228" y="124"/>
                      </a:lnTo>
                      <a:lnTo>
                        <a:pt x="228" y="124"/>
                      </a:lnTo>
                      <a:lnTo>
                        <a:pt x="228" y="122"/>
                      </a:lnTo>
                      <a:lnTo>
                        <a:pt x="226" y="122"/>
                      </a:lnTo>
                      <a:lnTo>
                        <a:pt x="226" y="124"/>
                      </a:lnTo>
                      <a:lnTo>
                        <a:pt x="226" y="124"/>
                      </a:lnTo>
                      <a:lnTo>
                        <a:pt x="226" y="124"/>
                      </a:lnTo>
                      <a:lnTo>
                        <a:pt x="226" y="124"/>
                      </a:lnTo>
                      <a:lnTo>
                        <a:pt x="226" y="126"/>
                      </a:lnTo>
                      <a:lnTo>
                        <a:pt x="224" y="126"/>
                      </a:lnTo>
                      <a:lnTo>
                        <a:pt x="224" y="126"/>
                      </a:lnTo>
                      <a:lnTo>
                        <a:pt x="224" y="126"/>
                      </a:lnTo>
                      <a:lnTo>
                        <a:pt x="222" y="126"/>
                      </a:lnTo>
                      <a:lnTo>
                        <a:pt x="222" y="126"/>
                      </a:lnTo>
                      <a:lnTo>
                        <a:pt x="222" y="126"/>
                      </a:lnTo>
                      <a:lnTo>
                        <a:pt x="220" y="126"/>
                      </a:lnTo>
                      <a:lnTo>
                        <a:pt x="220" y="128"/>
                      </a:lnTo>
                      <a:lnTo>
                        <a:pt x="220" y="128"/>
                      </a:lnTo>
                      <a:lnTo>
                        <a:pt x="220" y="130"/>
                      </a:lnTo>
                      <a:lnTo>
                        <a:pt x="220" y="130"/>
                      </a:lnTo>
                      <a:lnTo>
                        <a:pt x="220" y="130"/>
                      </a:lnTo>
                      <a:lnTo>
                        <a:pt x="220" y="132"/>
                      </a:lnTo>
                      <a:lnTo>
                        <a:pt x="222" y="132"/>
                      </a:lnTo>
                      <a:lnTo>
                        <a:pt x="222" y="132"/>
                      </a:lnTo>
                      <a:lnTo>
                        <a:pt x="222" y="134"/>
                      </a:lnTo>
                      <a:lnTo>
                        <a:pt x="222" y="134"/>
                      </a:lnTo>
                      <a:lnTo>
                        <a:pt x="222" y="134"/>
                      </a:lnTo>
                      <a:lnTo>
                        <a:pt x="222" y="134"/>
                      </a:lnTo>
                      <a:lnTo>
                        <a:pt x="222" y="136"/>
                      </a:lnTo>
                      <a:lnTo>
                        <a:pt x="222" y="136"/>
                      </a:lnTo>
                      <a:lnTo>
                        <a:pt x="224" y="136"/>
                      </a:lnTo>
                      <a:lnTo>
                        <a:pt x="224" y="138"/>
                      </a:lnTo>
                      <a:lnTo>
                        <a:pt x="224" y="138"/>
                      </a:lnTo>
                      <a:lnTo>
                        <a:pt x="224" y="138"/>
                      </a:lnTo>
                      <a:lnTo>
                        <a:pt x="224" y="138"/>
                      </a:lnTo>
                      <a:lnTo>
                        <a:pt x="226" y="138"/>
                      </a:lnTo>
                      <a:lnTo>
                        <a:pt x="226" y="140"/>
                      </a:lnTo>
                      <a:lnTo>
                        <a:pt x="226" y="140"/>
                      </a:lnTo>
                      <a:lnTo>
                        <a:pt x="226" y="140"/>
                      </a:lnTo>
                      <a:lnTo>
                        <a:pt x="226" y="140"/>
                      </a:lnTo>
                      <a:lnTo>
                        <a:pt x="228" y="140"/>
                      </a:lnTo>
                      <a:lnTo>
                        <a:pt x="228" y="141"/>
                      </a:lnTo>
                      <a:lnTo>
                        <a:pt x="228" y="141"/>
                      </a:lnTo>
                      <a:lnTo>
                        <a:pt x="228" y="141"/>
                      </a:lnTo>
                      <a:lnTo>
                        <a:pt x="228" y="141"/>
                      </a:lnTo>
                      <a:lnTo>
                        <a:pt x="228" y="143"/>
                      </a:lnTo>
                      <a:lnTo>
                        <a:pt x="229" y="143"/>
                      </a:lnTo>
                      <a:lnTo>
                        <a:pt x="229" y="143"/>
                      </a:lnTo>
                      <a:lnTo>
                        <a:pt x="229" y="143"/>
                      </a:lnTo>
                      <a:lnTo>
                        <a:pt x="229" y="145"/>
                      </a:lnTo>
                      <a:lnTo>
                        <a:pt x="231" y="145"/>
                      </a:lnTo>
                      <a:lnTo>
                        <a:pt x="231" y="145"/>
                      </a:lnTo>
                      <a:lnTo>
                        <a:pt x="231" y="145"/>
                      </a:lnTo>
                      <a:lnTo>
                        <a:pt x="231" y="145"/>
                      </a:lnTo>
                      <a:lnTo>
                        <a:pt x="231" y="145"/>
                      </a:lnTo>
                      <a:lnTo>
                        <a:pt x="233" y="145"/>
                      </a:lnTo>
                      <a:lnTo>
                        <a:pt x="233" y="145"/>
                      </a:lnTo>
                      <a:lnTo>
                        <a:pt x="233" y="145"/>
                      </a:lnTo>
                      <a:lnTo>
                        <a:pt x="235" y="145"/>
                      </a:lnTo>
                      <a:lnTo>
                        <a:pt x="235" y="143"/>
                      </a:lnTo>
                      <a:lnTo>
                        <a:pt x="235" y="143"/>
                      </a:lnTo>
                      <a:lnTo>
                        <a:pt x="235" y="143"/>
                      </a:lnTo>
                      <a:lnTo>
                        <a:pt x="237" y="143"/>
                      </a:lnTo>
                      <a:lnTo>
                        <a:pt x="237" y="141"/>
                      </a:lnTo>
                      <a:lnTo>
                        <a:pt x="237" y="141"/>
                      </a:lnTo>
                      <a:lnTo>
                        <a:pt x="237" y="141"/>
                      </a:lnTo>
                      <a:lnTo>
                        <a:pt x="237" y="141"/>
                      </a:lnTo>
                      <a:lnTo>
                        <a:pt x="237" y="141"/>
                      </a:lnTo>
                      <a:lnTo>
                        <a:pt x="237" y="143"/>
                      </a:lnTo>
                      <a:lnTo>
                        <a:pt x="239" y="143"/>
                      </a:lnTo>
                      <a:lnTo>
                        <a:pt x="239" y="143"/>
                      </a:lnTo>
                      <a:lnTo>
                        <a:pt x="239" y="143"/>
                      </a:lnTo>
                      <a:lnTo>
                        <a:pt x="241" y="143"/>
                      </a:lnTo>
                      <a:lnTo>
                        <a:pt x="241" y="143"/>
                      </a:lnTo>
                      <a:lnTo>
                        <a:pt x="241" y="143"/>
                      </a:lnTo>
                      <a:lnTo>
                        <a:pt x="241" y="141"/>
                      </a:lnTo>
                      <a:lnTo>
                        <a:pt x="241" y="141"/>
                      </a:lnTo>
                      <a:lnTo>
                        <a:pt x="243" y="141"/>
                      </a:lnTo>
                      <a:lnTo>
                        <a:pt x="243" y="141"/>
                      </a:lnTo>
                      <a:lnTo>
                        <a:pt x="243" y="141"/>
                      </a:lnTo>
                      <a:lnTo>
                        <a:pt x="243" y="141"/>
                      </a:lnTo>
                      <a:lnTo>
                        <a:pt x="245" y="141"/>
                      </a:lnTo>
                      <a:lnTo>
                        <a:pt x="245" y="141"/>
                      </a:lnTo>
                      <a:lnTo>
                        <a:pt x="247" y="141"/>
                      </a:lnTo>
                      <a:lnTo>
                        <a:pt x="247" y="141"/>
                      </a:lnTo>
                      <a:lnTo>
                        <a:pt x="247" y="141"/>
                      </a:lnTo>
                      <a:lnTo>
                        <a:pt x="247" y="141"/>
                      </a:lnTo>
                      <a:lnTo>
                        <a:pt x="249" y="141"/>
                      </a:lnTo>
                      <a:lnTo>
                        <a:pt x="249" y="141"/>
                      </a:lnTo>
                      <a:lnTo>
                        <a:pt x="249" y="141"/>
                      </a:lnTo>
                      <a:lnTo>
                        <a:pt x="250" y="141"/>
                      </a:lnTo>
                      <a:lnTo>
                        <a:pt x="250" y="141"/>
                      </a:lnTo>
                      <a:lnTo>
                        <a:pt x="250" y="143"/>
                      </a:lnTo>
                      <a:lnTo>
                        <a:pt x="252" y="143"/>
                      </a:lnTo>
                      <a:lnTo>
                        <a:pt x="252" y="143"/>
                      </a:lnTo>
                      <a:lnTo>
                        <a:pt x="252" y="145"/>
                      </a:lnTo>
                      <a:lnTo>
                        <a:pt x="250" y="145"/>
                      </a:lnTo>
                      <a:lnTo>
                        <a:pt x="250" y="145"/>
                      </a:lnTo>
                      <a:lnTo>
                        <a:pt x="250" y="145"/>
                      </a:lnTo>
                      <a:lnTo>
                        <a:pt x="250" y="145"/>
                      </a:lnTo>
                      <a:lnTo>
                        <a:pt x="250" y="147"/>
                      </a:lnTo>
                      <a:lnTo>
                        <a:pt x="249" y="147"/>
                      </a:lnTo>
                      <a:lnTo>
                        <a:pt x="249" y="145"/>
                      </a:lnTo>
                      <a:lnTo>
                        <a:pt x="249" y="145"/>
                      </a:lnTo>
                      <a:lnTo>
                        <a:pt x="249" y="145"/>
                      </a:lnTo>
                      <a:lnTo>
                        <a:pt x="249" y="145"/>
                      </a:lnTo>
                      <a:lnTo>
                        <a:pt x="249" y="145"/>
                      </a:lnTo>
                      <a:lnTo>
                        <a:pt x="249" y="147"/>
                      </a:lnTo>
                      <a:lnTo>
                        <a:pt x="247" y="147"/>
                      </a:lnTo>
                      <a:lnTo>
                        <a:pt x="247" y="147"/>
                      </a:lnTo>
                      <a:lnTo>
                        <a:pt x="249" y="147"/>
                      </a:lnTo>
                      <a:lnTo>
                        <a:pt x="249" y="149"/>
                      </a:lnTo>
                      <a:lnTo>
                        <a:pt x="249" y="149"/>
                      </a:lnTo>
                      <a:lnTo>
                        <a:pt x="249" y="151"/>
                      </a:lnTo>
                      <a:lnTo>
                        <a:pt x="247" y="151"/>
                      </a:lnTo>
                      <a:lnTo>
                        <a:pt x="247" y="151"/>
                      </a:lnTo>
                      <a:lnTo>
                        <a:pt x="247" y="151"/>
                      </a:lnTo>
                      <a:lnTo>
                        <a:pt x="245" y="151"/>
                      </a:lnTo>
                      <a:lnTo>
                        <a:pt x="245" y="151"/>
                      </a:lnTo>
                      <a:lnTo>
                        <a:pt x="245" y="151"/>
                      </a:lnTo>
                      <a:lnTo>
                        <a:pt x="243" y="151"/>
                      </a:lnTo>
                      <a:lnTo>
                        <a:pt x="243" y="151"/>
                      </a:lnTo>
                      <a:lnTo>
                        <a:pt x="243" y="151"/>
                      </a:lnTo>
                      <a:lnTo>
                        <a:pt x="241" y="151"/>
                      </a:lnTo>
                      <a:lnTo>
                        <a:pt x="241" y="151"/>
                      </a:lnTo>
                      <a:lnTo>
                        <a:pt x="241" y="151"/>
                      </a:lnTo>
                      <a:lnTo>
                        <a:pt x="241" y="151"/>
                      </a:lnTo>
                      <a:lnTo>
                        <a:pt x="241" y="151"/>
                      </a:lnTo>
                      <a:lnTo>
                        <a:pt x="239" y="151"/>
                      </a:lnTo>
                      <a:lnTo>
                        <a:pt x="239" y="151"/>
                      </a:lnTo>
                      <a:lnTo>
                        <a:pt x="237" y="151"/>
                      </a:lnTo>
                      <a:lnTo>
                        <a:pt x="237" y="153"/>
                      </a:lnTo>
                      <a:lnTo>
                        <a:pt x="237" y="153"/>
                      </a:lnTo>
                      <a:lnTo>
                        <a:pt x="237" y="151"/>
                      </a:lnTo>
                      <a:lnTo>
                        <a:pt x="237" y="151"/>
                      </a:lnTo>
                      <a:lnTo>
                        <a:pt x="237" y="151"/>
                      </a:lnTo>
                      <a:lnTo>
                        <a:pt x="235" y="151"/>
                      </a:lnTo>
                      <a:lnTo>
                        <a:pt x="235" y="151"/>
                      </a:lnTo>
                      <a:lnTo>
                        <a:pt x="235" y="149"/>
                      </a:lnTo>
                      <a:lnTo>
                        <a:pt x="233" y="149"/>
                      </a:lnTo>
                      <a:lnTo>
                        <a:pt x="233" y="149"/>
                      </a:lnTo>
                      <a:lnTo>
                        <a:pt x="233" y="149"/>
                      </a:lnTo>
                      <a:lnTo>
                        <a:pt x="231" y="149"/>
                      </a:lnTo>
                      <a:lnTo>
                        <a:pt x="231" y="149"/>
                      </a:lnTo>
                      <a:lnTo>
                        <a:pt x="231" y="149"/>
                      </a:lnTo>
                      <a:lnTo>
                        <a:pt x="231" y="151"/>
                      </a:lnTo>
                      <a:lnTo>
                        <a:pt x="231" y="151"/>
                      </a:lnTo>
                      <a:lnTo>
                        <a:pt x="229" y="151"/>
                      </a:lnTo>
                      <a:lnTo>
                        <a:pt x="229" y="153"/>
                      </a:lnTo>
                      <a:lnTo>
                        <a:pt x="229" y="153"/>
                      </a:lnTo>
                      <a:lnTo>
                        <a:pt x="229" y="153"/>
                      </a:lnTo>
                      <a:lnTo>
                        <a:pt x="228" y="153"/>
                      </a:lnTo>
                      <a:lnTo>
                        <a:pt x="228" y="153"/>
                      </a:lnTo>
                      <a:lnTo>
                        <a:pt x="228" y="153"/>
                      </a:lnTo>
                      <a:lnTo>
                        <a:pt x="228" y="153"/>
                      </a:lnTo>
                      <a:lnTo>
                        <a:pt x="228" y="153"/>
                      </a:lnTo>
                      <a:lnTo>
                        <a:pt x="228" y="155"/>
                      </a:lnTo>
                      <a:lnTo>
                        <a:pt x="226" y="155"/>
                      </a:lnTo>
                      <a:lnTo>
                        <a:pt x="226" y="155"/>
                      </a:lnTo>
                      <a:lnTo>
                        <a:pt x="226" y="155"/>
                      </a:lnTo>
                      <a:lnTo>
                        <a:pt x="226" y="155"/>
                      </a:lnTo>
                      <a:lnTo>
                        <a:pt x="226" y="155"/>
                      </a:lnTo>
                      <a:lnTo>
                        <a:pt x="224" y="155"/>
                      </a:lnTo>
                      <a:lnTo>
                        <a:pt x="224" y="155"/>
                      </a:lnTo>
                      <a:lnTo>
                        <a:pt x="222" y="155"/>
                      </a:lnTo>
                      <a:lnTo>
                        <a:pt x="222" y="155"/>
                      </a:lnTo>
                      <a:lnTo>
                        <a:pt x="222" y="155"/>
                      </a:lnTo>
                      <a:lnTo>
                        <a:pt x="220" y="155"/>
                      </a:lnTo>
                      <a:lnTo>
                        <a:pt x="220" y="155"/>
                      </a:lnTo>
                      <a:lnTo>
                        <a:pt x="220" y="155"/>
                      </a:lnTo>
                      <a:lnTo>
                        <a:pt x="218" y="155"/>
                      </a:lnTo>
                      <a:lnTo>
                        <a:pt x="218" y="155"/>
                      </a:lnTo>
                      <a:lnTo>
                        <a:pt x="218" y="157"/>
                      </a:lnTo>
                      <a:lnTo>
                        <a:pt x="216" y="157"/>
                      </a:lnTo>
                      <a:lnTo>
                        <a:pt x="216" y="157"/>
                      </a:lnTo>
                      <a:lnTo>
                        <a:pt x="216" y="157"/>
                      </a:lnTo>
                      <a:lnTo>
                        <a:pt x="216" y="157"/>
                      </a:lnTo>
                      <a:lnTo>
                        <a:pt x="214" y="157"/>
                      </a:lnTo>
                      <a:lnTo>
                        <a:pt x="214" y="157"/>
                      </a:lnTo>
                      <a:lnTo>
                        <a:pt x="214" y="157"/>
                      </a:lnTo>
                      <a:lnTo>
                        <a:pt x="214" y="159"/>
                      </a:lnTo>
                      <a:lnTo>
                        <a:pt x="212" y="159"/>
                      </a:lnTo>
                      <a:lnTo>
                        <a:pt x="212" y="159"/>
                      </a:lnTo>
                      <a:lnTo>
                        <a:pt x="212" y="161"/>
                      </a:lnTo>
                      <a:lnTo>
                        <a:pt x="212" y="161"/>
                      </a:lnTo>
                      <a:lnTo>
                        <a:pt x="212" y="161"/>
                      </a:lnTo>
                      <a:lnTo>
                        <a:pt x="210" y="161"/>
                      </a:lnTo>
                      <a:lnTo>
                        <a:pt x="210" y="161"/>
                      </a:lnTo>
                      <a:lnTo>
                        <a:pt x="210" y="163"/>
                      </a:lnTo>
                      <a:lnTo>
                        <a:pt x="210" y="163"/>
                      </a:lnTo>
                      <a:lnTo>
                        <a:pt x="208" y="163"/>
                      </a:lnTo>
                      <a:lnTo>
                        <a:pt x="208" y="163"/>
                      </a:lnTo>
                      <a:lnTo>
                        <a:pt x="208" y="163"/>
                      </a:lnTo>
                      <a:lnTo>
                        <a:pt x="208" y="163"/>
                      </a:lnTo>
                      <a:lnTo>
                        <a:pt x="206" y="163"/>
                      </a:lnTo>
                      <a:lnTo>
                        <a:pt x="206" y="163"/>
                      </a:lnTo>
                      <a:lnTo>
                        <a:pt x="206" y="164"/>
                      </a:lnTo>
                      <a:lnTo>
                        <a:pt x="206" y="164"/>
                      </a:lnTo>
                      <a:lnTo>
                        <a:pt x="205" y="164"/>
                      </a:lnTo>
                      <a:lnTo>
                        <a:pt x="205" y="164"/>
                      </a:lnTo>
                      <a:lnTo>
                        <a:pt x="205" y="164"/>
                      </a:lnTo>
                      <a:lnTo>
                        <a:pt x="203" y="164"/>
                      </a:lnTo>
                      <a:lnTo>
                        <a:pt x="203" y="164"/>
                      </a:lnTo>
                      <a:lnTo>
                        <a:pt x="201" y="164"/>
                      </a:lnTo>
                      <a:lnTo>
                        <a:pt x="201" y="164"/>
                      </a:lnTo>
                      <a:lnTo>
                        <a:pt x="201" y="164"/>
                      </a:lnTo>
                      <a:lnTo>
                        <a:pt x="201" y="163"/>
                      </a:lnTo>
                      <a:lnTo>
                        <a:pt x="199" y="163"/>
                      </a:lnTo>
                      <a:lnTo>
                        <a:pt x="199" y="163"/>
                      </a:lnTo>
                      <a:lnTo>
                        <a:pt x="199" y="163"/>
                      </a:lnTo>
                      <a:lnTo>
                        <a:pt x="199" y="163"/>
                      </a:lnTo>
                      <a:lnTo>
                        <a:pt x="197" y="163"/>
                      </a:lnTo>
                      <a:lnTo>
                        <a:pt x="197" y="163"/>
                      </a:lnTo>
                      <a:lnTo>
                        <a:pt x="197" y="163"/>
                      </a:lnTo>
                      <a:lnTo>
                        <a:pt x="195" y="163"/>
                      </a:lnTo>
                      <a:lnTo>
                        <a:pt x="195" y="163"/>
                      </a:lnTo>
                      <a:lnTo>
                        <a:pt x="195" y="161"/>
                      </a:lnTo>
                      <a:lnTo>
                        <a:pt x="195" y="161"/>
                      </a:lnTo>
                      <a:lnTo>
                        <a:pt x="195" y="161"/>
                      </a:lnTo>
                      <a:lnTo>
                        <a:pt x="195" y="159"/>
                      </a:lnTo>
                      <a:lnTo>
                        <a:pt x="195" y="159"/>
                      </a:lnTo>
                      <a:lnTo>
                        <a:pt x="195" y="159"/>
                      </a:lnTo>
                      <a:lnTo>
                        <a:pt x="197" y="159"/>
                      </a:lnTo>
                      <a:lnTo>
                        <a:pt x="197" y="159"/>
                      </a:lnTo>
                      <a:lnTo>
                        <a:pt x="197" y="159"/>
                      </a:lnTo>
                      <a:lnTo>
                        <a:pt x="197" y="157"/>
                      </a:lnTo>
                      <a:lnTo>
                        <a:pt x="197" y="157"/>
                      </a:lnTo>
                      <a:lnTo>
                        <a:pt x="197" y="157"/>
                      </a:lnTo>
                      <a:lnTo>
                        <a:pt x="197" y="155"/>
                      </a:lnTo>
                      <a:lnTo>
                        <a:pt x="197" y="155"/>
                      </a:lnTo>
                      <a:lnTo>
                        <a:pt x="197" y="155"/>
                      </a:lnTo>
                      <a:lnTo>
                        <a:pt x="197" y="155"/>
                      </a:lnTo>
                      <a:lnTo>
                        <a:pt x="199" y="155"/>
                      </a:lnTo>
                      <a:lnTo>
                        <a:pt x="199" y="153"/>
                      </a:lnTo>
                      <a:lnTo>
                        <a:pt x="199" y="153"/>
                      </a:lnTo>
                      <a:lnTo>
                        <a:pt x="199" y="151"/>
                      </a:lnTo>
                      <a:lnTo>
                        <a:pt x="199" y="151"/>
                      </a:lnTo>
                      <a:lnTo>
                        <a:pt x="197" y="151"/>
                      </a:lnTo>
                      <a:lnTo>
                        <a:pt x="197" y="149"/>
                      </a:lnTo>
                      <a:lnTo>
                        <a:pt x="197" y="149"/>
                      </a:lnTo>
                      <a:lnTo>
                        <a:pt x="197" y="149"/>
                      </a:lnTo>
                      <a:lnTo>
                        <a:pt x="195" y="149"/>
                      </a:lnTo>
                      <a:lnTo>
                        <a:pt x="195" y="147"/>
                      </a:lnTo>
                      <a:lnTo>
                        <a:pt x="195" y="147"/>
                      </a:lnTo>
                      <a:lnTo>
                        <a:pt x="195" y="147"/>
                      </a:lnTo>
                      <a:lnTo>
                        <a:pt x="193" y="147"/>
                      </a:lnTo>
                      <a:lnTo>
                        <a:pt x="193" y="149"/>
                      </a:lnTo>
                      <a:lnTo>
                        <a:pt x="193" y="149"/>
                      </a:lnTo>
                      <a:lnTo>
                        <a:pt x="193" y="149"/>
                      </a:lnTo>
                      <a:lnTo>
                        <a:pt x="191" y="149"/>
                      </a:lnTo>
                      <a:lnTo>
                        <a:pt x="191" y="147"/>
                      </a:lnTo>
                      <a:lnTo>
                        <a:pt x="191" y="147"/>
                      </a:lnTo>
                      <a:lnTo>
                        <a:pt x="189" y="147"/>
                      </a:lnTo>
                      <a:lnTo>
                        <a:pt x="189" y="147"/>
                      </a:lnTo>
                      <a:lnTo>
                        <a:pt x="189" y="147"/>
                      </a:lnTo>
                      <a:lnTo>
                        <a:pt x="189" y="145"/>
                      </a:lnTo>
                      <a:lnTo>
                        <a:pt x="189" y="145"/>
                      </a:lnTo>
                      <a:lnTo>
                        <a:pt x="189" y="145"/>
                      </a:lnTo>
                      <a:lnTo>
                        <a:pt x="187" y="145"/>
                      </a:lnTo>
                      <a:lnTo>
                        <a:pt x="187" y="145"/>
                      </a:lnTo>
                      <a:lnTo>
                        <a:pt x="187" y="145"/>
                      </a:lnTo>
                      <a:lnTo>
                        <a:pt x="187" y="145"/>
                      </a:lnTo>
                      <a:lnTo>
                        <a:pt x="185" y="145"/>
                      </a:lnTo>
                      <a:lnTo>
                        <a:pt x="185" y="145"/>
                      </a:lnTo>
                      <a:lnTo>
                        <a:pt x="183" y="145"/>
                      </a:lnTo>
                      <a:lnTo>
                        <a:pt x="183" y="145"/>
                      </a:lnTo>
                      <a:lnTo>
                        <a:pt x="183" y="145"/>
                      </a:lnTo>
                      <a:lnTo>
                        <a:pt x="183" y="145"/>
                      </a:lnTo>
                      <a:lnTo>
                        <a:pt x="182" y="145"/>
                      </a:lnTo>
                      <a:lnTo>
                        <a:pt x="182" y="145"/>
                      </a:lnTo>
                      <a:lnTo>
                        <a:pt x="182" y="145"/>
                      </a:lnTo>
                      <a:lnTo>
                        <a:pt x="182" y="145"/>
                      </a:lnTo>
                      <a:lnTo>
                        <a:pt x="180" y="145"/>
                      </a:lnTo>
                      <a:lnTo>
                        <a:pt x="180" y="145"/>
                      </a:lnTo>
                      <a:lnTo>
                        <a:pt x="178" y="145"/>
                      </a:lnTo>
                      <a:lnTo>
                        <a:pt x="178" y="143"/>
                      </a:lnTo>
                      <a:lnTo>
                        <a:pt x="178" y="143"/>
                      </a:lnTo>
                      <a:lnTo>
                        <a:pt x="178" y="141"/>
                      </a:lnTo>
                      <a:lnTo>
                        <a:pt x="180" y="141"/>
                      </a:lnTo>
                      <a:lnTo>
                        <a:pt x="180" y="141"/>
                      </a:lnTo>
                      <a:lnTo>
                        <a:pt x="180" y="141"/>
                      </a:lnTo>
                      <a:lnTo>
                        <a:pt x="182" y="141"/>
                      </a:lnTo>
                      <a:lnTo>
                        <a:pt x="182" y="141"/>
                      </a:lnTo>
                      <a:lnTo>
                        <a:pt x="182" y="140"/>
                      </a:lnTo>
                      <a:lnTo>
                        <a:pt x="182" y="140"/>
                      </a:lnTo>
                      <a:lnTo>
                        <a:pt x="183" y="140"/>
                      </a:lnTo>
                      <a:lnTo>
                        <a:pt x="183" y="140"/>
                      </a:lnTo>
                      <a:lnTo>
                        <a:pt x="183" y="140"/>
                      </a:lnTo>
                      <a:lnTo>
                        <a:pt x="183" y="140"/>
                      </a:lnTo>
                      <a:lnTo>
                        <a:pt x="183" y="138"/>
                      </a:lnTo>
                      <a:lnTo>
                        <a:pt x="185" y="138"/>
                      </a:lnTo>
                      <a:lnTo>
                        <a:pt x="185" y="138"/>
                      </a:lnTo>
                      <a:lnTo>
                        <a:pt x="185" y="138"/>
                      </a:lnTo>
                      <a:lnTo>
                        <a:pt x="187" y="138"/>
                      </a:lnTo>
                      <a:lnTo>
                        <a:pt x="187" y="138"/>
                      </a:lnTo>
                      <a:lnTo>
                        <a:pt x="187" y="138"/>
                      </a:lnTo>
                      <a:lnTo>
                        <a:pt x="187" y="138"/>
                      </a:lnTo>
                      <a:lnTo>
                        <a:pt x="189" y="138"/>
                      </a:lnTo>
                      <a:lnTo>
                        <a:pt x="189" y="136"/>
                      </a:lnTo>
                      <a:lnTo>
                        <a:pt x="189" y="136"/>
                      </a:lnTo>
                      <a:lnTo>
                        <a:pt x="189" y="136"/>
                      </a:lnTo>
                      <a:lnTo>
                        <a:pt x="189" y="136"/>
                      </a:lnTo>
                      <a:lnTo>
                        <a:pt x="191" y="136"/>
                      </a:lnTo>
                      <a:lnTo>
                        <a:pt x="191" y="134"/>
                      </a:lnTo>
                      <a:lnTo>
                        <a:pt x="191" y="134"/>
                      </a:lnTo>
                      <a:lnTo>
                        <a:pt x="191" y="136"/>
                      </a:lnTo>
                      <a:lnTo>
                        <a:pt x="193" y="136"/>
                      </a:lnTo>
                      <a:lnTo>
                        <a:pt x="193" y="136"/>
                      </a:lnTo>
                      <a:lnTo>
                        <a:pt x="193" y="136"/>
                      </a:lnTo>
                      <a:lnTo>
                        <a:pt x="193" y="134"/>
                      </a:lnTo>
                      <a:lnTo>
                        <a:pt x="195" y="134"/>
                      </a:lnTo>
                      <a:lnTo>
                        <a:pt x="195" y="134"/>
                      </a:lnTo>
                      <a:lnTo>
                        <a:pt x="195" y="134"/>
                      </a:lnTo>
                      <a:lnTo>
                        <a:pt x="195" y="134"/>
                      </a:lnTo>
                      <a:lnTo>
                        <a:pt x="197" y="134"/>
                      </a:lnTo>
                      <a:lnTo>
                        <a:pt x="197" y="132"/>
                      </a:lnTo>
                      <a:lnTo>
                        <a:pt x="197" y="132"/>
                      </a:lnTo>
                      <a:lnTo>
                        <a:pt x="199" y="132"/>
                      </a:lnTo>
                      <a:lnTo>
                        <a:pt x="199" y="132"/>
                      </a:lnTo>
                      <a:lnTo>
                        <a:pt x="199" y="132"/>
                      </a:lnTo>
                      <a:lnTo>
                        <a:pt x="199" y="130"/>
                      </a:lnTo>
                      <a:lnTo>
                        <a:pt x="199" y="130"/>
                      </a:lnTo>
                      <a:lnTo>
                        <a:pt x="199" y="130"/>
                      </a:lnTo>
                      <a:lnTo>
                        <a:pt x="197" y="130"/>
                      </a:lnTo>
                      <a:lnTo>
                        <a:pt x="197" y="130"/>
                      </a:lnTo>
                      <a:lnTo>
                        <a:pt x="197" y="130"/>
                      </a:lnTo>
                      <a:lnTo>
                        <a:pt x="195" y="130"/>
                      </a:lnTo>
                      <a:lnTo>
                        <a:pt x="195" y="130"/>
                      </a:lnTo>
                      <a:lnTo>
                        <a:pt x="195" y="130"/>
                      </a:lnTo>
                      <a:lnTo>
                        <a:pt x="195" y="130"/>
                      </a:lnTo>
                      <a:lnTo>
                        <a:pt x="193" y="130"/>
                      </a:lnTo>
                      <a:lnTo>
                        <a:pt x="193" y="130"/>
                      </a:lnTo>
                      <a:lnTo>
                        <a:pt x="193" y="130"/>
                      </a:lnTo>
                      <a:lnTo>
                        <a:pt x="193" y="130"/>
                      </a:lnTo>
                      <a:lnTo>
                        <a:pt x="191" y="130"/>
                      </a:lnTo>
                      <a:lnTo>
                        <a:pt x="191" y="130"/>
                      </a:lnTo>
                      <a:lnTo>
                        <a:pt x="191" y="128"/>
                      </a:lnTo>
                      <a:lnTo>
                        <a:pt x="189" y="128"/>
                      </a:lnTo>
                      <a:lnTo>
                        <a:pt x="189" y="128"/>
                      </a:lnTo>
                      <a:lnTo>
                        <a:pt x="189" y="128"/>
                      </a:lnTo>
                      <a:lnTo>
                        <a:pt x="189" y="130"/>
                      </a:lnTo>
                      <a:lnTo>
                        <a:pt x="187" y="130"/>
                      </a:lnTo>
                      <a:lnTo>
                        <a:pt x="187" y="130"/>
                      </a:lnTo>
                      <a:lnTo>
                        <a:pt x="189" y="130"/>
                      </a:lnTo>
                      <a:lnTo>
                        <a:pt x="189" y="130"/>
                      </a:lnTo>
                      <a:lnTo>
                        <a:pt x="189" y="130"/>
                      </a:lnTo>
                      <a:lnTo>
                        <a:pt x="189" y="130"/>
                      </a:lnTo>
                      <a:lnTo>
                        <a:pt x="187" y="130"/>
                      </a:lnTo>
                      <a:lnTo>
                        <a:pt x="187" y="130"/>
                      </a:lnTo>
                      <a:lnTo>
                        <a:pt x="187" y="130"/>
                      </a:lnTo>
                      <a:lnTo>
                        <a:pt x="185" y="130"/>
                      </a:lnTo>
                      <a:lnTo>
                        <a:pt x="185" y="130"/>
                      </a:lnTo>
                      <a:lnTo>
                        <a:pt x="183" y="130"/>
                      </a:lnTo>
                      <a:lnTo>
                        <a:pt x="183" y="130"/>
                      </a:lnTo>
                      <a:lnTo>
                        <a:pt x="183" y="130"/>
                      </a:lnTo>
                      <a:lnTo>
                        <a:pt x="183" y="130"/>
                      </a:lnTo>
                      <a:lnTo>
                        <a:pt x="182" y="130"/>
                      </a:lnTo>
                      <a:lnTo>
                        <a:pt x="182" y="130"/>
                      </a:lnTo>
                      <a:lnTo>
                        <a:pt x="182" y="130"/>
                      </a:lnTo>
                      <a:lnTo>
                        <a:pt x="180" y="130"/>
                      </a:lnTo>
                      <a:lnTo>
                        <a:pt x="180" y="130"/>
                      </a:lnTo>
                      <a:lnTo>
                        <a:pt x="178" y="130"/>
                      </a:lnTo>
                      <a:lnTo>
                        <a:pt x="178" y="130"/>
                      </a:lnTo>
                      <a:lnTo>
                        <a:pt x="178" y="130"/>
                      </a:lnTo>
                      <a:lnTo>
                        <a:pt x="178" y="130"/>
                      </a:lnTo>
                      <a:lnTo>
                        <a:pt x="176" y="130"/>
                      </a:lnTo>
                      <a:lnTo>
                        <a:pt x="176" y="130"/>
                      </a:lnTo>
                      <a:lnTo>
                        <a:pt x="174" y="130"/>
                      </a:lnTo>
                      <a:lnTo>
                        <a:pt x="174" y="128"/>
                      </a:lnTo>
                      <a:lnTo>
                        <a:pt x="174" y="128"/>
                      </a:lnTo>
                      <a:lnTo>
                        <a:pt x="174" y="128"/>
                      </a:lnTo>
                      <a:lnTo>
                        <a:pt x="172" y="128"/>
                      </a:lnTo>
                      <a:lnTo>
                        <a:pt x="172" y="128"/>
                      </a:lnTo>
                      <a:lnTo>
                        <a:pt x="172" y="128"/>
                      </a:lnTo>
                      <a:lnTo>
                        <a:pt x="172" y="128"/>
                      </a:lnTo>
                      <a:lnTo>
                        <a:pt x="170" y="128"/>
                      </a:lnTo>
                      <a:lnTo>
                        <a:pt x="170" y="128"/>
                      </a:lnTo>
                      <a:lnTo>
                        <a:pt x="168" y="128"/>
                      </a:lnTo>
                      <a:lnTo>
                        <a:pt x="168" y="128"/>
                      </a:lnTo>
                      <a:lnTo>
                        <a:pt x="168" y="128"/>
                      </a:lnTo>
                      <a:lnTo>
                        <a:pt x="166" y="128"/>
                      </a:lnTo>
                      <a:lnTo>
                        <a:pt x="166" y="126"/>
                      </a:lnTo>
                      <a:lnTo>
                        <a:pt x="166" y="126"/>
                      </a:lnTo>
                      <a:lnTo>
                        <a:pt x="166" y="126"/>
                      </a:lnTo>
                      <a:lnTo>
                        <a:pt x="164" y="126"/>
                      </a:lnTo>
                      <a:lnTo>
                        <a:pt x="164" y="126"/>
                      </a:lnTo>
                      <a:lnTo>
                        <a:pt x="162" y="126"/>
                      </a:lnTo>
                      <a:lnTo>
                        <a:pt x="162" y="126"/>
                      </a:lnTo>
                      <a:lnTo>
                        <a:pt x="162" y="126"/>
                      </a:lnTo>
                      <a:lnTo>
                        <a:pt x="162" y="126"/>
                      </a:lnTo>
                      <a:lnTo>
                        <a:pt x="162" y="124"/>
                      </a:lnTo>
                      <a:lnTo>
                        <a:pt x="162" y="124"/>
                      </a:lnTo>
                      <a:lnTo>
                        <a:pt x="162" y="122"/>
                      </a:lnTo>
                      <a:lnTo>
                        <a:pt x="162" y="122"/>
                      </a:lnTo>
                      <a:lnTo>
                        <a:pt x="162" y="122"/>
                      </a:lnTo>
                      <a:lnTo>
                        <a:pt x="162" y="122"/>
                      </a:lnTo>
                      <a:lnTo>
                        <a:pt x="162" y="124"/>
                      </a:lnTo>
                      <a:lnTo>
                        <a:pt x="162" y="124"/>
                      </a:lnTo>
                      <a:lnTo>
                        <a:pt x="162" y="124"/>
                      </a:lnTo>
                      <a:lnTo>
                        <a:pt x="164" y="124"/>
                      </a:lnTo>
                      <a:lnTo>
                        <a:pt x="164" y="124"/>
                      </a:lnTo>
                      <a:lnTo>
                        <a:pt x="166" y="124"/>
                      </a:lnTo>
                      <a:lnTo>
                        <a:pt x="166" y="124"/>
                      </a:lnTo>
                      <a:lnTo>
                        <a:pt x="166" y="124"/>
                      </a:lnTo>
                      <a:lnTo>
                        <a:pt x="166" y="122"/>
                      </a:lnTo>
                      <a:lnTo>
                        <a:pt x="166" y="122"/>
                      </a:lnTo>
                      <a:lnTo>
                        <a:pt x="166" y="122"/>
                      </a:lnTo>
                      <a:lnTo>
                        <a:pt x="164" y="122"/>
                      </a:lnTo>
                      <a:lnTo>
                        <a:pt x="164" y="122"/>
                      </a:lnTo>
                      <a:lnTo>
                        <a:pt x="164" y="122"/>
                      </a:lnTo>
                      <a:lnTo>
                        <a:pt x="162" y="122"/>
                      </a:lnTo>
                      <a:lnTo>
                        <a:pt x="162" y="120"/>
                      </a:lnTo>
                      <a:lnTo>
                        <a:pt x="162" y="120"/>
                      </a:lnTo>
                      <a:lnTo>
                        <a:pt x="162" y="120"/>
                      </a:lnTo>
                      <a:lnTo>
                        <a:pt x="162" y="120"/>
                      </a:lnTo>
                      <a:lnTo>
                        <a:pt x="162" y="118"/>
                      </a:lnTo>
                      <a:lnTo>
                        <a:pt x="162" y="118"/>
                      </a:lnTo>
                      <a:lnTo>
                        <a:pt x="161" y="118"/>
                      </a:lnTo>
                      <a:lnTo>
                        <a:pt x="161" y="118"/>
                      </a:lnTo>
                      <a:lnTo>
                        <a:pt x="161" y="118"/>
                      </a:lnTo>
                      <a:lnTo>
                        <a:pt x="161" y="118"/>
                      </a:lnTo>
                      <a:lnTo>
                        <a:pt x="159" y="118"/>
                      </a:lnTo>
                      <a:lnTo>
                        <a:pt x="159" y="118"/>
                      </a:lnTo>
                      <a:lnTo>
                        <a:pt x="157" y="118"/>
                      </a:lnTo>
                      <a:lnTo>
                        <a:pt x="157" y="118"/>
                      </a:lnTo>
                      <a:lnTo>
                        <a:pt x="157" y="118"/>
                      </a:lnTo>
                      <a:lnTo>
                        <a:pt x="157" y="118"/>
                      </a:lnTo>
                      <a:lnTo>
                        <a:pt x="157" y="118"/>
                      </a:lnTo>
                      <a:lnTo>
                        <a:pt x="155" y="118"/>
                      </a:lnTo>
                      <a:lnTo>
                        <a:pt x="155" y="118"/>
                      </a:lnTo>
                      <a:lnTo>
                        <a:pt x="155" y="118"/>
                      </a:lnTo>
                      <a:lnTo>
                        <a:pt x="153" y="118"/>
                      </a:lnTo>
                      <a:lnTo>
                        <a:pt x="153" y="118"/>
                      </a:lnTo>
                      <a:lnTo>
                        <a:pt x="153" y="120"/>
                      </a:lnTo>
                      <a:lnTo>
                        <a:pt x="151" y="120"/>
                      </a:lnTo>
                      <a:lnTo>
                        <a:pt x="151" y="120"/>
                      </a:lnTo>
                      <a:lnTo>
                        <a:pt x="151" y="120"/>
                      </a:lnTo>
                      <a:lnTo>
                        <a:pt x="149" y="120"/>
                      </a:lnTo>
                      <a:lnTo>
                        <a:pt x="149" y="120"/>
                      </a:lnTo>
                      <a:lnTo>
                        <a:pt x="149" y="122"/>
                      </a:lnTo>
                      <a:lnTo>
                        <a:pt x="149" y="122"/>
                      </a:lnTo>
                      <a:lnTo>
                        <a:pt x="149" y="122"/>
                      </a:lnTo>
                      <a:lnTo>
                        <a:pt x="149" y="122"/>
                      </a:lnTo>
                      <a:lnTo>
                        <a:pt x="149" y="124"/>
                      </a:lnTo>
                      <a:lnTo>
                        <a:pt x="147" y="124"/>
                      </a:lnTo>
                      <a:lnTo>
                        <a:pt x="147" y="124"/>
                      </a:lnTo>
                      <a:lnTo>
                        <a:pt x="147" y="124"/>
                      </a:lnTo>
                      <a:lnTo>
                        <a:pt x="147" y="126"/>
                      </a:lnTo>
                      <a:lnTo>
                        <a:pt x="147" y="126"/>
                      </a:lnTo>
                      <a:lnTo>
                        <a:pt x="147" y="126"/>
                      </a:lnTo>
                      <a:lnTo>
                        <a:pt x="147" y="128"/>
                      </a:lnTo>
                      <a:lnTo>
                        <a:pt x="145" y="128"/>
                      </a:lnTo>
                      <a:lnTo>
                        <a:pt x="145" y="128"/>
                      </a:lnTo>
                      <a:lnTo>
                        <a:pt x="145" y="128"/>
                      </a:lnTo>
                      <a:lnTo>
                        <a:pt x="145" y="130"/>
                      </a:lnTo>
                      <a:lnTo>
                        <a:pt x="145" y="130"/>
                      </a:lnTo>
                      <a:lnTo>
                        <a:pt x="145" y="130"/>
                      </a:lnTo>
                      <a:lnTo>
                        <a:pt x="143" y="130"/>
                      </a:lnTo>
                      <a:lnTo>
                        <a:pt x="143" y="130"/>
                      </a:lnTo>
                      <a:lnTo>
                        <a:pt x="143" y="130"/>
                      </a:lnTo>
                      <a:lnTo>
                        <a:pt x="141" y="130"/>
                      </a:lnTo>
                      <a:lnTo>
                        <a:pt x="141" y="132"/>
                      </a:lnTo>
                      <a:lnTo>
                        <a:pt x="141" y="132"/>
                      </a:lnTo>
                      <a:lnTo>
                        <a:pt x="141" y="132"/>
                      </a:lnTo>
                      <a:lnTo>
                        <a:pt x="141" y="132"/>
                      </a:lnTo>
                      <a:lnTo>
                        <a:pt x="141" y="134"/>
                      </a:lnTo>
                      <a:lnTo>
                        <a:pt x="139" y="134"/>
                      </a:lnTo>
                      <a:lnTo>
                        <a:pt x="139" y="134"/>
                      </a:lnTo>
                      <a:lnTo>
                        <a:pt x="139" y="134"/>
                      </a:lnTo>
                      <a:lnTo>
                        <a:pt x="139" y="134"/>
                      </a:lnTo>
                      <a:lnTo>
                        <a:pt x="139" y="136"/>
                      </a:lnTo>
                      <a:lnTo>
                        <a:pt x="138" y="136"/>
                      </a:lnTo>
                      <a:lnTo>
                        <a:pt x="138" y="136"/>
                      </a:lnTo>
                      <a:lnTo>
                        <a:pt x="138" y="136"/>
                      </a:lnTo>
                      <a:lnTo>
                        <a:pt x="136" y="136"/>
                      </a:lnTo>
                      <a:lnTo>
                        <a:pt x="136" y="138"/>
                      </a:lnTo>
                      <a:lnTo>
                        <a:pt x="136" y="138"/>
                      </a:lnTo>
                      <a:lnTo>
                        <a:pt x="136" y="138"/>
                      </a:lnTo>
                      <a:lnTo>
                        <a:pt x="136" y="138"/>
                      </a:lnTo>
                      <a:lnTo>
                        <a:pt x="134" y="138"/>
                      </a:lnTo>
                      <a:lnTo>
                        <a:pt x="134" y="138"/>
                      </a:lnTo>
                      <a:lnTo>
                        <a:pt x="134" y="138"/>
                      </a:lnTo>
                      <a:lnTo>
                        <a:pt x="134" y="138"/>
                      </a:lnTo>
                      <a:lnTo>
                        <a:pt x="134" y="140"/>
                      </a:lnTo>
                      <a:lnTo>
                        <a:pt x="132" y="140"/>
                      </a:lnTo>
                      <a:lnTo>
                        <a:pt x="132" y="140"/>
                      </a:lnTo>
                      <a:lnTo>
                        <a:pt x="132" y="140"/>
                      </a:lnTo>
                      <a:lnTo>
                        <a:pt x="130" y="140"/>
                      </a:lnTo>
                      <a:lnTo>
                        <a:pt x="130" y="141"/>
                      </a:lnTo>
                      <a:lnTo>
                        <a:pt x="132" y="141"/>
                      </a:lnTo>
                      <a:lnTo>
                        <a:pt x="132" y="141"/>
                      </a:lnTo>
                      <a:lnTo>
                        <a:pt x="132" y="141"/>
                      </a:lnTo>
                      <a:lnTo>
                        <a:pt x="132" y="143"/>
                      </a:lnTo>
                      <a:lnTo>
                        <a:pt x="132" y="143"/>
                      </a:lnTo>
                      <a:lnTo>
                        <a:pt x="132" y="145"/>
                      </a:lnTo>
                      <a:lnTo>
                        <a:pt x="132" y="145"/>
                      </a:lnTo>
                      <a:lnTo>
                        <a:pt x="132" y="145"/>
                      </a:lnTo>
                      <a:lnTo>
                        <a:pt x="132" y="145"/>
                      </a:lnTo>
                      <a:lnTo>
                        <a:pt x="132" y="147"/>
                      </a:lnTo>
                      <a:lnTo>
                        <a:pt x="130" y="147"/>
                      </a:lnTo>
                      <a:lnTo>
                        <a:pt x="130" y="147"/>
                      </a:lnTo>
                      <a:lnTo>
                        <a:pt x="130" y="145"/>
                      </a:lnTo>
                      <a:lnTo>
                        <a:pt x="130" y="145"/>
                      </a:lnTo>
                      <a:lnTo>
                        <a:pt x="130" y="145"/>
                      </a:lnTo>
                      <a:lnTo>
                        <a:pt x="130" y="145"/>
                      </a:lnTo>
                      <a:lnTo>
                        <a:pt x="130" y="145"/>
                      </a:lnTo>
                      <a:lnTo>
                        <a:pt x="130" y="145"/>
                      </a:lnTo>
                      <a:lnTo>
                        <a:pt x="130" y="143"/>
                      </a:lnTo>
                      <a:lnTo>
                        <a:pt x="128" y="143"/>
                      </a:lnTo>
                      <a:lnTo>
                        <a:pt x="128" y="143"/>
                      </a:lnTo>
                      <a:lnTo>
                        <a:pt x="128" y="143"/>
                      </a:lnTo>
                      <a:lnTo>
                        <a:pt x="128" y="143"/>
                      </a:lnTo>
                      <a:lnTo>
                        <a:pt x="126" y="143"/>
                      </a:lnTo>
                      <a:lnTo>
                        <a:pt x="126" y="143"/>
                      </a:lnTo>
                      <a:lnTo>
                        <a:pt x="124" y="143"/>
                      </a:lnTo>
                      <a:lnTo>
                        <a:pt x="124" y="141"/>
                      </a:lnTo>
                      <a:lnTo>
                        <a:pt x="124" y="141"/>
                      </a:lnTo>
                      <a:lnTo>
                        <a:pt x="124" y="143"/>
                      </a:lnTo>
                      <a:lnTo>
                        <a:pt x="124" y="143"/>
                      </a:lnTo>
                      <a:lnTo>
                        <a:pt x="122" y="143"/>
                      </a:lnTo>
                      <a:lnTo>
                        <a:pt x="122" y="143"/>
                      </a:lnTo>
                      <a:lnTo>
                        <a:pt x="122" y="143"/>
                      </a:lnTo>
                      <a:lnTo>
                        <a:pt x="120" y="143"/>
                      </a:lnTo>
                      <a:lnTo>
                        <a:pt x="120" y="143"/>
                      </a:lnTo>
                      <a:lnTo>
                        <a:pt x="120" y="143"/>
                      </a:lnTo>
                      <a:lnTo>
                        <a:pt x="120" y="145"/>
                      </a:lnTo>
                      <a:lnTo>
                        <a:pt x="118" y="145"/>
                      </a:lnTo>
                      <a:lnTo>
                        <a:pt x="118" y="145"/>
                      </a:lnTo>
                      <a:lnTo>
                        <a:pt x="118" y="145"/>
                      </a:lnTo>
                      <a:lnTo>
                        <a:pt x="118" y="145"/>
                      </a:lnTo>
                      <a:lnTo>
                        <a:pt x="117" y="145"/>
                      </a:lnTo>
                      <a:lnTo>
                        <a:pt x="117" y="145"/>
                      </a:lnTo>
                      <a:lnTo>
                        <a:pt x="115" y="145"/>
                      </a:lnTo>
                      <a:lnTo>
                        <a:pt x="115" y="145"/>
                      </a:lnTo>
                      <a:lnTo>
                        <a:pt x="115" y="145"/>
                      </a:lnTo>
                      <a:lnTo>
                        <a:pt x="115" y="145"/>
                      </a:lnTo>
                      <a:lnTo>
                        <a:pt x="115" y="145"/>
                      </a:lnTo>
                      <a:lnTo>
                        <a:pt x="115" y="145"/>
                      </a:lnTo>
                      <a:lnTo>
                        <a:pt x="113" y="145"/>
                      </a:lnTo>
                      <a:lnTo>
                        <a:pt x="113" y="145"/>
                      </a:lnTo>
                      <a:lnTo>
                        <a:pt x="113" y="145"/>
                      </a:lnTo>
                      <a:lnTo>
                        <a:pt x="111" y="145"/>
                      </a:lnTo>
                      <a:lnTo>
                        <a:pt x="111" y="145"/>
                      </a:lnTo>
                      <a:lnTo>
                        <a:pt x="109" y="145"/>
                      </a:lnTo>
                      <a:lnTo>
                        <a:pt x="109" y="145"/>
                      </a:lnTo>
                      <a:lnTo>
                        <a:pt x="109" y="145"/>
                      </a:lnTo>
                      <a:lnTo>
                        <a:pt x="109" y="145"/>
                      </a:lnTo>
                      <a:lnTo>
                        <a:pt x="107" y="145"/>
                      </a:lnTo>
                      <a:lnTo>
                        <a:pt x="107" y="145"/>
                      </a:lnTo>
                      <a:lnTo>
                        <a:pt x="107" y="145"/>
                      </a:lnTo>
                      <a:lnTo>
                        <a:pt x="107" y="143"/>
                      </a:lnTo>
                      <a:lnTo>
                        <a:pt x="107" y="143"/>
                      </a:lnTo>
                      <a:lnTo>
                        <a:pt x="107" y="143"/>
                      </a:lnTo>
                      <a:lnTo>
                        <a:pt x="107" y="141"/>
                      </a:lnTo>
                      <a:lnTo>
                        <a:pt x="105" y="141"/>
                      </a:lnTo>
                      <a:lnTo>
                        <a:pt x="105" y="141"/>
                      </a:lnTo>
                      <a:lnTo>
                        <a:pt x="107" y="141"/>
                      </a:lnTo>
                      <a:lnTo>
                        <a:pt x="107" y="140"/>
                      </a:lnTo>
                      <a:lnTo>
                        <a:pt x="107" y="140"/>
                      </a:lnTo>
                      <a:lnTo>
                        <a:pt x="107" y="140"/>
                      </a:lnTo>
                      <a:lnTo>
                        <a:pt x="107" y="141"/>
                      </a:lnTo>
                      <a:lnTo>
                        <a:pt x="109" y="141"/>
                      </a:lnTo>
                      <a:lnTo>
                        <a:pt x="109" y="141"/>
                      </a:lnTo>
                      <a:lnTo>
                        <a:pt x="109" y="141"/>
                      </a:lnTo>
                      <a:lnTo>
                        <a:pt x="109" y="140"/>
                      </a:lnTo>
                      <a:lnTo>
                        <a:pt x="109" y="140"/>
                      </a:lnTo>
                      <a:lnTo>
                        <a:pt x="111" y="140"/>
                      </a:lnTo>
                      <a:lnTo>
                        <a:pt x="111" y="138"/>
                      </a:lnTo>
                      <a:lnTo>
                        <a:pt x="109" y="138"/>
                      </a:lnTo>
                      <a:lnTo>
                        <a:pt x="109" y="138"/>
                      </a:lnTo>
                      <a:lnTo>
                        <a:pt x="109" y="138"/>
                      </a:lnTo>
                      <a:lnTo>
                        <a:pt x="111" y="138"/>
                      </a:lnTo>
                      <a:lnTo>
                        <a:pt x="111" y="138"/>
                      </a:lnTo>
                      <a:lnTo>
                        <a:pt x="111" y="136"/>
                      </a:lnTo>
                      <a:lnTo>
                        <a:pt x="113" y="136"/>
                      </a:lnTo>
                      <a:lnTo>
                        <a:pt x="113" y="136"/>
                      </a:lnTo>
                      <a:lnTo>
                        <a:pt x="113" y="136"/>
                      </a:lnTo>
                      <a:lnTo>
                        <a:pt x="113" y="136"/>
                      </a:lnTo>
                      <a:lnTo>
                        <a:pt x="113" y="134"/>
                      </a:lnTo>
                      <a:lnTo>
                        <a:pt x="115" y="134"/>
                      </a:lnTo>
                      <a:lnTo>
                        <a:pt x="115" y="134"/>
                      </a:lnTo>
                      <a:lnTo>
                        <a:pt x="115" y="134"/>
                      </a:lnTo>
                      <a:lnTo>
                        <a:pt x="115" y="134"/>
                      </a:lnTo>
                      <a:lnTo>
                        <a:pt x="115" y="132"/>
                      </a:lnTo>
                      <a:lnTo>
                        <a:pt x="115" y="132"/>
                      </a:lnTo>
                      <a:lnTo>
                        <a:pt x="115" y="132"/>
                      </a:lnTo>
                      <a:lnTo>
                        <a:pt x="115" y="132"/>
                      </a:lnTo>
                      <a:lnTo>
                        <a:pt x="115" y="130"/>
                      </a:lnTo>
                      <a:lnTo>
                        <a:pt x="117" y="130"/>
                      </a:lnTo>
                      <a:lnTo>
                        <a:pt x="117" y="130"/>
                      </a:lnTo>
                      <a:lnTo>
                        <a:pt x="118" y="130"/>
                      </a:lnTo>
                      <a:lnTo>
                        <a:pt x="118" y="130"/>
                      </a:lnTo>
                      <a:lnTo>
                        <a:pt x="118" y="130"/>
                      </a:lnTo>
                      <a:lnTo>
                        <a:pt x="118" y="130"/>
                      </a:lnTo>
                      <a:lnTo>
                        <a:pt x="118" y="130"/>
                      </a:lnTo>
                      <a:lnTo>
                        <a:pt x="118" y="128"/>
                      </a:lnTo>
                      <a:lnTo>
                        <a:pt x="118" y="128"/>
                      </a:lnTo>
                      <a:lnTo>
                        <a:pt x="118" y="128"/>
                      </a:lnTo>
                      <a:lnTo>
                        <a:pt x="118" y="128"/>
                      </a:lnTo>
                      <a:lnTo>
                        <a:pt x="118" y="126"/>
                      </a:lnTo>
                      <a:lnTo>
                        <a:pt x="118" y="126"/>
                      </a:lnTo>
                      <a:lnTo>
                        <a:pt x="118" y="126"/>
                      </a:lnTo>
                      <a:lnTo>
                        <a:pt x="118" y="126"/>
                      </a:lnTo>
                      <a:lnTo>
                        <a:pt x="118" y="124"/>
                      </a:lnTo>
                      <a:lnTo>
                        <a:pt x="118" y="124"/>
                      </a:lnTo>
                      <a:lnTo>
                        <a:pt x="118" y="122"/>
                      </a:lnTo>
                      <a:lnTo>
                        <a:pt x="118" y="122"/>
                      </a:lnTo>
                      <a:lnTo>
                        <a:pt x="118" y="122"/>
                      </a:lnTo>
                      <a:lnTo>
                        <a:pt x="118" y="122"/>
                      </a:lnTo>
                      <a:lnTo>
                        <a:pt x="118" y="120"/>
                      </a:lnTo>
                      <a:lnTo>
                        <a:pt x="118" y="120"/>
                      </a:lnTo>
                      <a:lnTo>
                        <a:pt x="120" y="120"/>
                      </a:lnTo>
                      <a:lnTo>
                        <a:pt x="120" y="120"/>
                      </a:lnTo>
                      <a:lnTo>
                        <a:pt x="120" y="120"/>
                      </a:lnTo>
                      <a:lnTo>
                        <a:pt x="120" y="120"/>
                      </a:lnTo>
                      <a:lnTo>
                        <a:pt x="122" y="120"/>
                      </a:lnTo>
                      <a:lnTo>
                        <a:pt x="122" y="120"/>
                      </a:lnTo>
                      <a:lnTo>
                        <a:pt x="122" y="120"/>
                      </a:lnTo>
                      <a:lnTo>
                        <a:pt x="122" y="122"/>
                      </a:lnTo>
                      <a:lnTo>
                        <a:pt x="122" y="12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21" name="Freeform 200">
                  <a:extLst>
                    <a:ext uri="{FF2B5EF4-FFF2-40B4-BE49-F238E27FC236}">
                      <a16:creationId xmlns:a16="http://schemas.microsoft.com/office/drawing/2014/main" id="{B04D8B37-9FE7-4945-ACA4-36D0A6305F3E}"/>
                    </a:ext>
                  </a:extLst>
                </p:cNvPr>
                <p:cNvSpPr>
                  <a:spLocks/>
                </p:cNvSpPr>
                <p:nvPr/>
              </p:nvSpPr>
              <p:spPr bwMode="auto">
                <a:xfrm>
                  <a:off x="15533828" y="2916239"/>
                  <a:ext cx="498475" cy="260350"/>
                </a:xfrm>
                <a:custGeom>
                  <a:avLst/>
                  <a:gdLst>
                    <a:gd name="T0" fmla="*/ 138 w 314"/>
                    <a:gd name="T1" fmla="*/ 122 h 164"/>
                    <a:gd name="T2" fmla="*/ 128 w 314"/>
                    <a:gd name="T3" fmla="*/ 109 h 164"/>
                    <a:gd name="T4" fmla="*/ 120 w 314"/>
                    <a:gd name="T5" fmla="*/ 99 h 164"/>
                    <a:gd name="T6" fmla="*/ 115 w 314"/>
                    <a:gd name="T7" fmla="*/ 88 h 164"/>
                    <a:gd name="T8" fmla="*/ 101 w 314"/>
                    <a:gd name="T9" fmla="*/ 82 h 164"/>
                    <a:gd name="T10" fmla="*/ 86 w 314"/>
                    <a:gd name="T11" fmla="*/ 80 h 164"/>
                    <a:gd name="T12" fmla="*/ 71 w 314"/>
                    <a:gd name="T13" fmla="*/ 86 h 164"/>
                    <a:gd name="T14" fmla="*/ 53 w 314"/>
                    <a:gd name="T15" fmla="*/ 92 h 164"/>
                    <a:gd name="T16" fmla="*/ 38 w 314"/>
                    <a:gd name="T17" fmla="*/ 92 h 164"/>
                    <a:gd name="T18" fmla="*/ 19 w 314"/>
                    <a:gd name="T19" fmla="*/ 88 h 164"/>
                    <a:gd name="T20" fmla="*/ 6 w 314"/>
                    <a:gd name="T21" fmla="*/ 84 h 164"/>
                    <a:gd name="T22" fmla="*/ 6 w 314"/>
                    <a:gd name="T23" fmla="*/ 69 h 164"/>
                    <a:gd name="T24" fmla="*/ 9 w 314"/>
                    <a:gd name="T25" fmla="*/ 59 h 164"/>
                    <a:gd name="T26" fmla="*/ 21 w 314"/>
                    <a:gd name="T27" fmla="*/ 44 h 164"/>
                    <a:gd name="T28" fmla="*/ 30 w 314"/>
                    <a:gd name="T29" fmla="*/ 32 h 164"/>
                    <a:gd name="T30" fmla="*/ 27 w 314"/>
                    <a:gd name="T31" fmla="*/ 19 h 164"/>
                    <a:gd name="T32" fmla="*/ 38 w 314"/>
                    <a:gd name="T33" fmla="*/ 11 h 164"/>
                    <a:gd name="T34" fmla="*/ 59 w 314"/>
                    <a:gd name="T35" fmla="*/ 9 h 164"/>
                    <a:gd name="T36" fmla="*/ 80 w 314"/>
                    <a:gd name="T37" fmla="*/ 11 h 164"/>
                    <a:gd name="T38" fmla="*/ 95 w 314"/>
                    <a:gd name="T39" fmla="*/ 17 h 164"/>
                    <a:gd name="T40" fmla="*/ 109 w 314"/>
                    <a:gd name="T41" fmla="*/ 17 h 164"/>
                    <a:gd name="T42" fmla="*/ 124 w 314"/>
                    <a:gd name="T43" fmla="*/ 19 h 164"/>
                    <a:gd name="T44" fmla="*/ 141 w 314"/>
                    <a:gd name="T45" fmla="*/ 19 h 164"/>
                    <a:gd name="T46" fmla="*/ 147 w 314"/>
                    <a:gd name="T47" fmla="*/ 11 h 164"/>
                    <a:gd name="T48" fmla="*/ 162 w 314"/>
                    <a:gd name="T49" fmla="*/ 5 h 164"/>
                    <a:gd name="T50" fmla="*/ 182 w 314"/>
                    <a:gd name="T51" fmla="*/ 2 h 164"/>
                    <a:gd name="T52" fmla="*/ 201 w 314"/>
                    <a:gd name="T53" fmla="*/ 0 h 164"/>
                    <a:gd name="T54" fmla="*/ 212 w 314"/>
                    <a:gd name="T55" fmla="*/ 13 h 164"/>
                    <a:gd name="T56" fmla="*/ 214 w 314"/>
                    <a:gd name="T57" fmla="*/ 23 h 164"/>
                    <a:gd name="T58" fmla="*/ 229 w 314"/>
                    <a:gd name="T59" fmla="*/ 28 h 164"/>
                    <a:gd name="T60" fmla="*/ 235 w 314"/>
                    <a:gd name="T61" fmla="*/ 42 h 164"/>
                    <a:gd name="T62" fmla="*/ 252 w 314"/>
                    <a:gd name="T63" fmla="*/ 42 h 164"/>
                    <a:gd name="T64" fmla="*/ 270 w 314"/>
                    <a:gd name="T65" fmla="*/ 46 h 164"/>
                    <a:gd name="T66" fmla="*/ 283 w 314"/>
                    <a:gd name="T67" fmla="*/ 50 h 164"/>
                    <a:gd name="T68" fmla="*/ 300 w 314"/>
                    <a:gd name="T69" fmla="*/ 53 h 164"/>
                    <a:gd name="T70" fmla="*/ 312 w 314"/>
                    <a:gd name="T71" fmla="*/ 61 h 164"/>
                    <a:gd name="T72" fmla="*/ 308 w 314"/>
                    <a:gd name="T73" fmla="*/ 71 h 164"/>
                    <a:gd name="T74" fmla="*/ 308 w 314"/>
                    <a:gd name="T75" fmla="*/ 82 h 164"/>
                    <a:gd name="T76" fmla="*/ 302 w 314"/>
                    <a:gd name="T77" fmla="*/ 94 h 164"/>
                    <a:gd name="T78" fmla="*/ 285 w 314"/>
                    <a:gd name="T79" fmla="*/ 97 h 164"/>
                    <a:gd name="T80" fmla="*/ 275 w 314"/>
                    <a:gd name="T81" fmla="*/ 109 h 164"/>
                    <a:gd name="T82" fmla="*/ 260 w 314"/>
                    <a:gd name="T83" fmla="*/ 113 h 164"/>
                    <a:gd name="T84" fmla="*/ 247 w 314"/>
                    <a:gd name="T85" fmla="*/ 118 h 164"/>
                    <a:gd name="T86" fmla="*/ 233 w 314"/>
                    <a:gd name="T87" fmla="*/ 122 h 164"/>
                    <a:gd name="T88" fmla="*/ 226 w 314"/>
                    <a:gd name="T89" fmla="*/ 128 h 164"/>
                    <a:gd name="T90" fmla="*/ 222 w 314"/>
                    <a:gd name="T91" fmla="*/ 134 h 164"/>
                    <a:gd name="T92" fmla="*/ 235 w 314"/>
                    <a:gd name="T93" fmla="*/ 143 h 164"/>
                    <a:gd name="T94" fmla="*/ 252 w 314"/>
                    <a:gd name="T95" fmla="*/ 143 h 164"/>
                    <a:gd name="T96" fmla="*/ 239 w 314"/>
                    <a:gd name="T97" fmla="*/ 151 h 164"/>
                    <a:gd name="T98" fmla="*/ 224 w 314"/>
                    <a:gd name="T99" fmla="*/ 155 h 164"/>
                    <a:gd name="T100" fmla="*/ 206 w 314"/>
                    <a:gd name="T101" fmla="*/ 164 h 164"/>
                    <a:gd name="T102" fmla="*/ 197 w 314"/>
                    <a:gd name="T103" fmla="*/ 155 h 164"/>
                    <a:gd name="T104" fmla="*/ 183 w 314"/>
                    <a:gd name="T105" fmla="*/ 145 h 164"/>
                    <a:gd name="T106" fmla="*/ 189 w 314"/>
                    <a:gd name="T107" fmla="*/ 136 h 164"/>
                    <a:gd name="T108" fmla="*/ 193 w 314"/>
                    <a:gd name="T109" fmla="*/ 130 h 164"/>
                    <a:gd name="T110" fmla="*/ 176 w 314"/>
                    <a:gd name="T111" fmla="*/ 130 h 164"/>
                    <a:gd name="T112" fmla="*/ 164 w 314"/>
                    <a:gd name="T113" fmla="*/ 124 h 164"/>
                    <a:gd name="T114" fmla="*/ 151 w 314"/>
                    <a:gd name="T115" fmla="*/ 120 h 164"/>
                    <a:gd name="T116" fmla="*/ 139 w 314"/>
                    <a:gd name="T117" fmla="*/ 134 h 164"/>
                    <a:gd name="T118" fmla="*/ 130 w 314"/>
                    <a:gd name="T119" fmla="*/ 145 h 164"/>
                    <a:gd name="T120" fmla="*/ 115 w 314"/>
                    <a:gd name="T121" fmla="*/ 145 h 164"/>
                    <a:gd name="T122" fmla="*/ 109 w 314"/>
                    <a:gd name="T123" fmla="*/ 138 h 164"/>
                    <a:gd name="T124" fmla="*/ 118 w 314"/>
                    <a:gd name="T125" fmla="*/ 12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164">
                      <a:moveTo>
                        <a:pt x="122" y="122"/>
                      </a:moveTo>
                      <a:lnTo>
                        <a:pt x="124" y="122"/>
                      </a:lnTo>
                      <a:lnTo>
                        <a:pt x="124" y="122"/>
                      </a:lnTo>
                      <a:lnTo>
                        <a:pt x="124" y="122"/>
                      </a:lnTo>
                      <a:lnTo>
                        <a:pt x="124" y="120"/>
                      </a:lnTo>
                      <a:lnTo>
                        <a:pt x="124" y="120"/>
                      </a:lnTo>
                      <a:lnTo>
                        <a:pt x="124" y="122"/>
                      </a:lnTo>
                      <a:lnTo>
                        <a:pt x="126" y="122"/>
                      </a:lnTo>
                      <a:lnTo>
                        <a:pt x="126" y="120"/>
                      </a:lnTo>
                      <a:lnTo>
                        <a:pt x="126" y="120"/>
                      </a:lnTo>
                      <a:lnTo>
                        <a:pt x="126" y="122"/>
                      </a:lnTo>
                      <a:lnTo>
                        <a:pt x="128" y="122"/>
                      </a:lnTo>
                      <a:lnTo>
                        <a:pt x="128" y="122"/>
                      </a:lnTo>
                      <a:lnTo>
                        <a:pt x="128" y="122"/>
                      </a:lnTo>
                      <a:lnTo>
                        <a:pt x="128" y="122"/>
                      </a:lnTo>
                      <a:lnTo>
                        <a:pt x="128" y="122"/>
                      </a:lnTo>
                      <a:lnTo>
                        <a:pt x="130" y="122"/>
                      </a:lnTo>
                      <a:lnTo>
                        <a:pt x="130" y="122"/>
                      </a:lnTo>
                      <a:lnTo>
                        <a:pt x="130" y="122"/>
                      </a:lnTo>
                      <a:lnTo>
                        <a:pt x="130" y="122"/>
                      </a:lnTo>
                      <a:lnTo>
                        <a:pt x="130" y="122"/>
                      </a:lnTo>
                      <a:lnTo>
                        <a:pt x="132" y="122"/>
                      </a:lnTo>
                      <a:lnTo>
                        <a:pt x="132" y="122"/>
                      </a:lnTo>
                      <a:lnTo>
                        <a:pt x="132" y="122"/>
                      </a:lnTo>
                      <a:lnTo>
                        <a:pt x="134" y="122"/>
                      </a:lnTo>
                      <a:lnTo>
                        <a:pt x="134" y="122"/>
                      </a:lnTo>
                      <a:lnTo>
                        <a:pt x="134" y="122"/>
                      </a:lnTo>
                      <a:lnTo>
                        <a:pt x="134" y="122"/>
                      </a:lnTo>
                      <a:lnTo>
                        <a:pt x="134" y="122"/>
                      </a:lnTo>
                      <a:lnTo>
                        <a:pt x="136" y="122"/>
                      </a:lnTo>
                      <a:lnTo>
                        <a:pt x="136" y="122"/>
                      </a:lnTo>
                      <a:lnTo>
                        <a:pt x="136" y="122"/>
                      </a:lnTo>
                      <a:lnTo>
                        <a:pt x="136" y="122"/>
                      </a:lnTo>
                      <a:lnTo>
                        <a:pt x="138" y="122"/>
                      </a:lnTo>
                      <a:lnTo>
                        <a:pt x="138" y="122"/>
                      </a:lnTo>
                      <a:lnTo>
                        <a:pt x="139" y="122"/>
                      </a:lnTo>
                      <a:lnTo>
                        <a:pt x="139" y="122"/>
                      </a:lnTo>
                      <a:lnTo>
                        <a:pt x="138" y="122"/>
                      </a:lnTo>
                      <a:lnTo>
                        <a:pt x="138" y="122"/>
                      </a:lnTo>
                      <a:lnTo>
                        <a:pt x="138" y="122"/>
                      </a:lnTo>
                      <a:lnTo>
                        <a:pt x="136" y="122"/>
                      </a:lnTo>
                      <a:lnTo>
                        <a:pt x="136" y="120"/>
                      </a:lnTo>
                      <a:lnTo>
                        <a:pt x="136" y="120"/>
                      </a:lnTo>
                      <a:lnTo>
                        <a:pt x="136" y="120"/>
                      </a:lnTo>
                      <a:lnTo>
                        <a:pt x="134" y="120"/>
                      </a:lnTo>
                      <a:lnTo>
                        <a:pt x="134" y="120"/>
                      </a:lnTo>
                      <a:lnTo>
                        <a:pt x="134" y="118"/>
                      </a:lnTo>
                      <a:lnTo>
                        <a:pt x="136" y="118"/>
                      </a:lnTo>
                      <a:lnTo>
                        <a:pt x="136" y="118"/>
                      </a:lnTo>
                      <a:lnTo>
                        <a:pt x="136" y="117"/>
                      </a:lnTo>
                      <a:lnTo>
                        <a:pt x="136" y="117"/>
                      </a:lnTo>
                      <a:lnTo>
                        <a:pt x="136" y="115"/>
                      </a:lnTo>
                      <a:lnTo>
                        <a:pt x="136" y="115"/>
                      </a:lnTo>
                      <a:lnTo>
                        <a:pt x="136" y="115"/>
                      </a:lnTo>
                      <a:lnTo>
                        <a:pt x="134" y="115"/>
                      </a:lnTo>
                      <a:lnTo>
                        <a:pt x="134" y="115"/>
                      </a:lnTo>
                      <a:lnTo>
                        <a:pt x="134" y="113"/>
                      </a:lnTo>
                      <a:lnTo>
                        <a:pt x="134" y="113"/>
                      </a:lnTo>
                      <a:lnTo>
                        <a:pt x="132" y="113"/>
                      </a:lnTo>
                      <a:lnTo>
                        <a:pt x="132" y="113"/>
                      </a:lnTo>
                      <a:lnTo>
                        <a:pt x="132" y="113"/>
                      </a:lnTo>
                      <a:lnTo>
                        <a:pt x="130" y="113"/>
                      </a:lnTo>
                      <a:lnTo>
                        <a:pt x="130" y="113"/>
                      </a:lnTo>
                      <a:lnTo>
                        <a:pt x="130" y="111"/>
                      </a:lnTo>
                      <a:lnTo>
                        <a:pt x="130" y="111"/>
                      </a:lnTo>
                      <a:lnTo>
                        <a:pt x="128" y="111"/>
                      </a:lnTo>
                      <a:lnTo>
                        <a:pt x="128" y="111"/>
                      </a:lnTo>
                      <a:lnTo>
                        <a:pt x="128" y="109"/>
                      </a:lnTo>
                      <a:lnTo>
                        <a:pt x="130" y="109"/>
                      </a:lnTo>
                      <a:lnTo>
                        <a:pt x="130" y="109"/>
                      </a:lnTo>
                      <a:lnTo>
                        <a:pt x="128" y="109"/>
                      </a:lnTo>
                      <a:lnTo>
                        <a:pt x="128" y="109"/>
                      </a:lnTo>
                      <a:lnTo>
                        <a:pt x="128" y="109"/>
                      </a:lnTo>
                      <a:lnTo>
                        <a:pt x="128" y="107"/>
                      </a:lnTo>
                      <a:lnTo>
                        <a:pt x="128" y="107"/>
                      </a:lnTo>
                      <a:lnTo>
                        <a:pt x="128" y="107"/>
                      </a:lnTo>
                      <a:lnTo>
                        <a:pt x="128" y="107"/>
                      </a:lnTo>
                      <a:lnTo>
                        <a:pt x="128" y="107"/>
                      </a:lnTo>
                      <a:lnTo>
                        <a:pt x="128" y="105"/>
                      </a:lnTo>
                      <a:lnTo>
                        <a:pt x="128" y="105"/>
                      </a:lnTo>
                      <a:lnTo>
                        <a:pt x="128" y="103"/>
                      </a:lnTo>
                      <a:lnTo>
                        <a:pt x="128" y="103"/>
                      </a:lnTo>
                      <a:lnTo>
                        <a:pt x="128" y="103"/>
                      </a:lnTo>
                      <a:lnTo>
                        <a:pt x="128" y="103"/>
                      </a:lnTo>
                      <a:lnTo>
                        <a:pt x="128" y="103"/>
                      </a:lnTo>
                      <a:lnTo>
                        <a:pt x="128" y="105"/>
                      </a:lnTo>
                      <a:lnTo>
                        <a:pt x="126" y="105"/>
                      </a:lnTo>
                      <a:lnTo>
                        <a:pt x="126" y="105"/>
                      </a:lnTo>
                      <a:lnTo>
                        <a:pt x="126" y="103"/>
                      </a:lnTo>
                      <a:lnTo>
                        <a:pt x="124" y="103"/>
                      </a:lnTo>
                      <a:lnTo>
                        <a:pt x="124" y="103"/>
                      </a:lnTo>
                      <a:lnTo>
                        <a:pt x="124" y="103"/>
                      </a:lnTo>
                      <a:lnTo>
                        <a:pt x="124" y="101"/>
                      </a:lnTo>
                      <a:lnTo>
                        <a:pt x="124" y="101"/>
                      </a:lnTo>
                      <a:lnTo>
                        <a:pt x="122" y="101"/>
                      </a:lnTo>
                      <a:lnTo>
                        <a:pt x="122" y="101"/>
                      </a:lnTo>
                      <a:lnTo>
                        <a:pt x="120" y="101"/>
                      </a:lnTo>
                      <a:lnTo>
                        <a:pt x="120" y="101"/>
                      </a:lnTo>
                      <a:lnTo>
                        <a:pt x="122" y="101"/>
                      </a:lnTo>
                      <a:lnTo>
                        <a:pt x="122" y="99"/>
                      </a:lnTo>
                      <a:lnTo>
                        <a:pt x="120" y="99"/>
                      </a:lnTo>
                      <a:lnTo>
                        <a:pt x="120" y="99"/>
                      </a:lnTo>
                      <a:lnTo>
                        <a:pt x="120" y="99"/>
                      </a:lnTo>
                      <a:lnTo>
                        <a:pt x="120" y="99"/>
                      </a:lnTo>
                      <a:lnTo>
                        <a:pt x="122" y="99"/>
                      </a:lnTo>
                      <a:lnTo>
                        <a:pt x="122" y="97"/>
                      </a:lnTo>
                      <a:lnTo>
                        <a:pt x="122" y="97"/>
                      </a:lnTo>
                      <a:lnTo>
                        <a:pt x="122" y="97"/>
                      </a:lnTo>
                      <a:lnTo>
                        <a:pt x="122" y="95"/>
                      </a:lnTo>
                      <a:lnTo>
                        <a:pt x="122" y="95"/>
                      </a:lnTo>
                      <a:lnTo>
                        <a:pt x="122" y="95"/>
                      </a:lnTo>
                      <a:lnTo>
                        <a:pt x="124" y="95"/>
                      </a:lnTo>
                      <a:lnTo>
                        <a:pt x="124" y="94"/>
                      </a:lnTo>
                      <a:lnTo>
                        <a:pt x="122" y="94"/>
                      </a:lnTo>
                      <a:lnTo>
                        <a:pt x="122" y="94"/>
                      </a:lnTo>
                      <a:lnTo>
                        <a:pt x="122" y="94"/>
                      </a:lnTo>
                      <a:lnTo>
                        <a:pt x="122" y="94"/>
                      </a:lnTo>
                      <a:lnTo>
                        <a:pt x="122" y="92"/>
                      </a:lnTo>
                      <a:lnTo>
                        <a:pt x="122" y="92"/>
                      </a:lnTo>
                      <a:lnTo>
                        <a:pt x="122" y="92"/>
                      </a:lnTo>
                      <a:lnTo>
                        <a:pt x="122" y="90"/>
                      </a:lnTo>
                      <a:lnTo>
                        <a:pt x="120" y="90"/>
                      </a:lnTo>
                      <a:lnTo>
                        <a:pt x="120" y="90"/>
                      </a:lnTo>
                      <a:lnTo>
                        <a:pt x="120" y="90"/>
                      </a:lnTo>
                      <a:lnTo>
                        <a:pt x="120" y="90"/>
                      </a:lnTo>
                      <a:lnTo>
                        <a:pt x="120" y="90"/>
                      </a:lnTo>
                      <a:lnTo>
                        <a:pt x="118" y="90"/>
                      </a:lnTo>
                      <a:lnTo>
                        <a:pt x="118" y="90"/>
                      </a:lnTo>
                      <a:lnTo>
                        <a:pt x="118" y="90"/>
                      </a:lnTo>
                      <a:lnTo>
                        <a:pt x="117" y="90"/>
                      </a:lnTo>
                      <a:lnTo>
                        <a:pt x="117" y="90"/>
                      </a:lnTo>
                      <a:lnTo>
                        <a:pt x="117" y="90"/>
                      </a:lnTo>
                      <a:lnTo>
                        <a:pt x="117" y="90"/>
                      </a:lnTo>
                      <a:lnTo>
                        <a:pt x="115" y="90"/>
                      </a:lnTo>
                      <a:lnTo>
                        <a:pt x="115" y="88"/>
                      </a:lnTo>
                      <a:lnTo>
                        <a:pt x="115" y="88"/>
                      </a:lnTo>
                      <a:lnTo>
                        <a:pt x="115" y="88"/>
                      </a:lnTo>
                      <a:lnTo>
                        <a:pt x="115" y="88"/>
                      </a:lnTo>
                      <a:lnTo>
                        <a:pt x="113" y="88"/>
                      </a:lnTo>
                      <a:lnTo>
                        <a:pt x="113" y="88"/>
                      </a:lnTo>
                      <a:lnTo>
                        <a:pt x="113" y="86"/>
                      </a:lnTo>
                      <a:lnTo>
                        <a:pt x="113" y="86"/>
                      </a:lnTo>
                      <a:lnTo>
                        <a:pt x="111" y="86"/>
                      </a:lnTo>
                      <a:lnTo>
                        <a:pt x="111" y="86"/>
                      </a:lnTo>
                      <a:lnTo>
                        <a:pt x="109" y="86"/>
                      </a:lnTo>
                      <a:lnTo>
                        <a:pt x="109" y="88"/>
                      </a:lnTo>
                      <a:lnTo>
                        <a:pt x="109" y="88"/>
                      </a:lnTo>
                      <a:lnTo>
                        <a:pt x="109" y="88"/>
                      </a:lnTo>
                      <a:lnTo>
                        <a:pt x="109" y="88"/>
                      </a:lnTo>
                      <a:lnTo>
                        <a:pt x="109" y="88"/>
                      </a:lnTo>
                      <a:lnTo>
                        <a:pt x="109" y="86"/>
                      </a:lnTo>
                      <a:lnTo>
                        <a:pt x="107" y="86"/>
                      </a:lnTo>
                      <a:lnTo>
                        <a:pt x="107" y="86"/>
                      </a:lnTo>
                      <a:lnTo>
                        <a:pt x="107" y="86"/>
                      </a:lnTo>
                      <a:lnTo>
                        <a:pt x="107" y="86"/>
                      </a:lnTo>
                      <a:lnTo>
                        <a:pt x="107" y="84"/>
                      </a:lnTo>
                      <a:lnTo>
                        <a:pt x="107" y="84"/>
                      </a:lnTo>
                      <a:lnTo>
                        <a:pt x="107" y="84"/>
                      </a:lnTo>
                      <a:lnTo>
                        <a:pt x="105" y="84"/>
                      </a:lnTo>
                      <a:lnTo>
                        <a:pt x="105" y="86"/>
                      </a:lnTo>
                      <a:lnTo>
                        <a:pt x="105" y="86"/>
                      </a:lnTo>
                      <a:lnTo>
                        <a:pt x="105" y="84"/>
                      </a:lnTo>
                      <a:lnTo>
                        <a:pt x="103" y="84"/>
                      </a:lnTo>
                      <a:lnTo>
                        <a:pt x="103" y="84"/>
                      </a:lnTo>
                      <a:lnTo>
                        <a:pt x="103" y="84"/>
                      </a:lnTo>
                      <a:lnTo>
                        <a:pt x="103" y="84"/>
                      </a:lnTo>
                      <a:lnTo>
                        <a:pt x="103" y="82"/>
                      </a:lnTo>
                      <a:lnTo>
                        <a:pt x="101" y="82"/>
                      </a:lnTo>
                      <a:lnTo>
                        <a:pt x="101" y="82"/>
                      </a:lnTo>
                      <a:lnTo>
                        <a:pt x="101" y="82"/>
                      </a:lnTo>
                      <a:lnTo>
                        <a:pt x="99" y="82"/>
                      </a:lnTo>
                      <a:lnTo>
                        <a:pt x="99" y="82"/>
                      </a:lnTo>
                      <a:lnTo>
                        <a:pt x="99" y="82"/>
                      </a:lnTo>
                      <a:lnTo>
                        <a:pt x="99" y="82"/>
                      </a:lnTo>
                      <a:lnTo>
                        <a:pt x="97" y="82"/>
                      </a:lnTo>
                      <a:lnTo>
                        <a:pt x="97" y="80"/>
                      </a:lnTo>
                      <a:lnTo>
                        <a:pt x="97" y="80"/>
                      </a:lnTo>
                      <a:lnTo>
                        <a:pt x="97" y="80"/>
                      </a:lnTo>
                      <a:lnTo>
                        <a:pt x="95" y="80"/>
                      </a:lnTo>
                      <a:lnTo>
                        <a:pt x="95" y="80"/>
                      </a:lnTo>
                      <a:lnTo>
                        <a:pt x="95" y="80"/>
                      </a:lnTo>
                      <a:lnTo>
                        <a:pt x="95" y="80"/>
                      </a:lnTo>
                      <a:lnTo>
                        <a:pt x="94" y="80"/>
                      </a:lnTo>
                      <a:lnTo>
                        <a:pt x="94" y="80"/>
                      </a:lnTo>
                      <a:lnTo>
                        <a:pt x="94" y="80"/>
                      </a:lnTo>
                      <a:lnTo>
                        <a:pt x="92" y="80"/>
                      </a:lnTo>
                      <a:lnTo>
                        <a:pt x="92" y="80"/>
                      </a:lnTo>
                      <a:lnTo>
                        <a:pt x="92" y="82"/>
                      </a:lnTo>
                      <a:lnTo>
                        <a:pt x="92" y="82"/>
                      </a:lnTo>
                      <a:lnTo>
                        <a:pt x="92" y="80"/>
                      </a:lnTo>
                      <a:lnTo>
                        <a:pt x="90" y="80"/>
                      </a:lnTo>
                      <a:lnTo>
                        <a:pt x="90" y="80"/>
                      </a:lnTo>
                      <a:lnTo>
                        <a:pt x="88" y="80"/>
                      </a:lnTo>
                      <a:lnTo>
                        <a:pt x="88" y="82"/>
                      </a:lnTo>
                      <a:lnTo>
                        <a:pt x="88" y="82"/>
                      </a:lnTo>
                      <a:lnTo>
                        <a:pt x="88" y="82"/>
                      </a:lnTo>
                      <a:lnTo>
                        <a:pt x="88" y="82"/>
                      </a:lnTo>
                      <a:lnTo>
                        <a:pt x="88" y="82"/>
                      </a:lnTo>
                      <a:lnTo>
                        <a:pt x="86" y="82"/>
                      </a:lnTo>
                      <a:lnTo>
                        <a:pt x="86" y="82"/>
                      </a:lnTo>
                      <a:lnTo>
                        <a:pt x="86" y="82"/>
                      </a:lnTo>
                      <a:lnTo>
                        <a:pt x="86" y="82"/>
                      </a:lnTo>
                      <a:lnTo>
                        <a:pt x="86" y="82"/>
                      </a:lnTo>
                      <a:lnTo>
                        <a:pt x="86" y="80"/>
                      </a:lnTo>
                      <a:lnTo>
                        <a:pt x="84" y="80"/>
                      </a:lnTo>
                      <a:lnTo>
                        <a:pt x="84" y="82"/>
                      </a:lnTo>
                      <a:lnTo>
                        <a:pt x="84" y="82"/>
                      </a:lnTo>
                      <a:lnTo>
                        <a:pt x="84" y="82"/>
                      </a:lnTo>
                      <a:lnTo>
                        <a:pt x="82" y="82"/>
                      </a:lnTo>
                      <a:lnTo>
                        <a:pt x="82" y="82"/>
                      </a:lnTo>
                      <a:lnTo>
                        <a:pt x="82" y="82"/>
                      </a:lnTo>
                      <a:lnTo>
                        <a:pt x="82" y="82"/>
                      </a:lnTo>
                      <a:lnTo>
                        <a:pt x="80" y="82"/>
                      </a:lnTo>
                      <a:lnTo>
                        <a:pt x="80" y="82"/>
                      </a:lnTo>
                      <a:lnTo>
                        <a:pt x="80" y="82"/>
                      </a:lnTo>
                      <a:lnTo>
                        <a:pt x="80" y="82"/>
                      </a:lnTo>
                      <a:lnTo>
                        <a:pt x="80" y="82"/>
                      </a:lnTo>
                      <a:lnTo>
                        <a:pt x="80" y="82"/>
                      </a:lnTo>
                      <a:lnTo>
                        <a:pt x="80" y="82"/>
                      </a:lnTo>
                      <a:lnTo>
                        <a:pt x="80" y="84"/>
                      </a:lnTo>
                      <a:lnTo>
                        <a:pt x="80" y="84"/>
                      </a:lnTo>
                      <a:lnTo>
                        <a:pt x="80" y="82"/>
                      </a:lnTo>
                      <a:lnTo>
                        <a:pt x="80" y="82"/>
                      </a:lnTo>
                      <a:lnTo>
                        <a:pt x="78" y="82"/>
                      </a:lnTo>
                      <a:lnTo>
                        <a:pt x="78" y="82"/>
                      </a:lnTo>
                      <a:lnTo>
                        <a:pt x="78" y="84"/>
                      </a:lnTo>
                      <a:lnTo>
                        <a:pt x="76" y="84"/>
                      </a:lnTo>
                      <a:lnTo>
                        <a:pt x="76" y="84"/>
                      </a:lnTo>
                      <a:lnTo>
                        <a:pt x="76" y="84"/>
                      </a:lnTo>
                      <a:lnTo>
                        <a:pt x="76" y="84"/>
                      </a:lnTo>
                      <a:lnTo>
                        <a:pt x="74" y="84"/>
                      </a:lnTo>
                      <a:lnTo>
                        <a:pt x="74" y="86"/>
                      </a:lnTo>
                      <a:lnTo>
                        <a:pt x="74" y="86"/>
                      </a:lnTo>
                      <a:lnTo>
                        <a:pt x="74" y="86"/>
                      </a:lnTo>
                      <a:lnTo>
                        <a:pt x="73" y="86"/>
                      </a:lnTo>
                      <a:lnTo>
                        <a:pt x="73" y="86"/>
                      </a:lnTo>
                      <a:lnTo>
                        <a:pt x="73" y="86"/>
                      </a:lnTo>
                      <a:lnTo>
                        <a:pt x="71" y="86"/>
                      </a:lnTo>
                      <a:lnTo>
                        <a:pt x="71" y="88"/>
                      </a:lnTo>
                      <a:lnTo>
                        <a:pt x="71" y="88"/>
                      </a:lnTo>
                      <a:lnTo>
                        <a:pt x="71" y="88"/>
                      </a:lnTo>
                      <a:lnTo>
                        <a:pt x="71" y="90"/>
                      </a:lnTo>
                      <a:lnTo>
                        <a:pt x="71" y="90"/>
                      </a:lnTo>
                      <a:lnTo>
                        <a:pt x="71" y="90"/>
                      </a:lnTo>
                      <a:lnTo>
                        <a:pt x="69" y="90"/>
                      </a:lnTo>
                      <a:lnTo>
                        <a:pt x="69" y="90"/>
                      </a:lnTo>
                      <a:lnTo>
                        <a:pt x="69" y="90"/>
                      </a:lnTo>
                      <a:lnTo>
                        <a:pt x="69" y="90"/>
                      </a:lnTo>
                      <a:lnTo>
                        <a:pt x="69" y="90"/>
                      </a:lnTo>
                      <a:lnTo>
                        <a:pt x="67" y="90"/>
                      </a:lnTo>
                      <a:lnTo>
                        <a:pt x="67" y="90"/>
                      </a:lnTo>
                      <a:lnTo>
                        <a:pt x="67" y="90"/>
                      </a:lnTo>
                      <a:lnTo>
                        <a:pt x="65" y="90"/>
                      </a:lnTo>
                      <a:lnTo>
                        <a:pt x="65" y="90"/>
                      </a:lnTo>
                      <a:lnTo>
                        <a:pt x="65" y="90"/>
                      </a:lnTo>
                      <a:lnTo>
                        <a:pt x="63" y="90"/>
                      </a:lnTo>
                      <a:lnTo>
                        <a:pt x="63" y="90"/>
                      </a:lnTo>
                      <a:lnTo>
                        <a:pt x="63" y="92"/>
                      </a:lnTo>
                      <a:lnTo>
                        <a:pt x="61" y="92"/>
                      </a:lnTo>
                      <a:lnTo>
                        <a:pt x="61" y="92"/>
                      </a:lnTo>
                      <a:lnTo>
                        <a:pt x="61" y="92"/>
                      </a:lnTo>
                      <a:lnTo>
                        <a:pt x="61" y="90"/>
                      </a:lnTo>
                      <a:lnTo>
                        <a:pt x="59" y="90"/>
                      </a:lnTo>
                      <a:lnTo>
                        <a:pt x="59" y="92"/>
                      </a:lnTo>
                      <a:lnTo>
                        <a:pt x="59" y="92"/>
                      </a:lnTo>
                      <a:lnTo>
                        <a:pt x="59" y="92"/>
                      </a:lnTo>
                      <a:lnTo>
                        <a:pt x="57" y="92"/>
                      </a:lnTo>
                      <a:lnTo>
                        <a:pt x="57" y="92"/>
                      </a:lnTo>
                      <a:lnTo>
                        <a:pt x="55" y="92"/>
                      </a:lnTo>
                      <a:lnTo>
                        <a:pt x="55" y="92"/>
                      </a:lnTo>
                      <a:lnTo>
                        <a:pt x="55" y="92"/>
                      </a:lnTo>
                      <a:lnTo>
                        <a:pt x="53" y="92"/>
                      </a:lnTo>
                      <a:lnTo>
                        <a:pt x="53" y="92"/>
                      </a:lnTo>
                      <a:lnTo>
                        <a:pt x="53" y="92"/>
                      </a:lnTo>
                      <a:lnTo>
                        <a:pt x="53" y="94"/>
                      </a:lnTo>
                      <a:lnTo>
                        <a:pt x="53" y="94"/>
                      </a:lnTo>
                      <a:lnTo>
                        <a:pt x="53" y="94"/>
                      </a:lnTo>
                      <a:lnTo>
                        <a:pt x="51" y="94"/>
                      </a:lnTo>
                      <a:lnTo>
                        <a:pt x="51" y="95"/>
                      </a:lnTo>
                      <a:lnTo>
                        <a:pt x="51" y="95"/>
                      </a:lnTo>
                      <a:lnTo>
                        <a:pt x="50" y="95"/>
                      </a:lnTo>
                      <a:lnTo>
                        <a:pt x="50" y="95"/>
                      </a:lnTo>
                      <a:lnTo>
                        <a:pt x="50" y="95"/>
                      </a:lnTo>
                      <a:lnTo>
                        <a:pt x="50" y="95"/>
                      </a:lnTo>
                      <a:lnTo>
                        <a:pt x="48" y="95"/>
                      </a:lnTo>
                      <a:lnTo>
                        <a:pt x="48" y="95"/>
                      </a:lnTo>
                      <a:lnTo>
                        <a:pt x="48" y="95"/>
                      </a:lnTo>
                      <a:lnTo>
                        <a:pt x="48" y="95"/>
                      </a:lnTo>
                      <a:lnTo>
                        <a:pt x="48" y="94"/>
                      </a:lnTo>
                      <a:lnTo>
                        <a:pt x="46" y="94"/>
                      </a:lnTo>
                      <a:lnTo>
                        <a:pt x="46" y="94"/>
                      </a:lnTo>
                      <a:lnTo>
                        <a:pt x="46" y="94"/>
                      </a:lnTo>
                      <a:lnTo>
                        <a:pt x="44" y="94"/>
                      </a:lnTo>
                      <a:lnTo>
                        <a:pt x="44" y="94"/>
                      </a:lnTo>
                      <a:lnTo>
                        <a:pt x="44" y="92"/>
                      </a:lnTo>
                      <a:lnTo>
                        <a:pt x="44" y="92"/>
                      </a:lnTo>
                      <a:lnTo>
                        <a:pt x="44" y="92"/>
                      </a:lnTo>
                      <a:lnTo>
                        <a:pt x="42" y="92"/>
                      </a:lnTo>
                      <a:lnTo>
                        <a:pt x="42" y="90"/>
                      </a:lnTo>
                      <a:lnTo>
                        <a:pt x="42" y="90"/>
                      </a:lnTo>
                      <a:lnTo>
                        <a:pt x="42" y="90"/>
                      </a:lnTo>
                      <a:lnTo>
                        <a:pt x="40" y="90"/>
                      </a:lnTo>
                      <a:lnTo>
                        <a:pt x="40" y="90"/>
                      </a:lnTo>
                      <a:lnTo>
                        <a:pt x="38" y="90"/>
                      </a:lnTo>
                      <a:lnTo>
                        <a:pt x="38" y="92"/>
                      </a:lnTo>
                      <a:lnTo>
                        <a:pt x="38" y="92"/>
                      </a:lnTo>
                      <a:lnTo>
                        <a:pt x="38" y="92"/>
                      </a:lnTo>
                      <a:lnTo>
                        <a:pt x="36" y="92"/>
                      </a:lnTo>
                      <a:lnTo>
                        <a:pt x="36" y="92"/>
                      </a:lnTo>
                      <a:lnTo>
                        <a:pt x="36" y="92"/>
                      </a:lnTo>
                      <a:lnTo>
                        <a:pt x="34" y="92"/>
                      </a:lnTo>
                      <a:lnTo>
                        <a:pt x="34" y="92"/>
                      </a:lnTo>
                      <a:lnTo>
                        <a:pt x="34" y="92"/>
                      </a:lnTo>
                      <a:lnTo>
                        <a:pt x="34" y="92"/>
                      </a:lnTo>
                      <a:lnTo>
                        <a:pt x="32" y="92"/>
                      </a:lnTo>
                      <a:lnTo>
                        <a:pt x="32" y="90"/>
                      </a:lnTo>
                      <a:lnTo>
                        <a:pt x="32" y="90"/>
                      </a:lnTo>
                      <a:lnTo>
                        <a:pt x="32" y="90"/>
                      </a:lnTo>
                      <a:lnTo>
                        <a:pt x="30" y="90"/>
                      </a:lnTo>
                      <a:lnTo>
                        <a:pt x="30" y="90"/>
                      </a:lnTo>
                      <a:lnTo>
                        <a:pt x="29" y="90"/>
                      </a:lnTo>
                      <a:lnTo>
                        <a:pt x="29" y="90"/>
                      </a:lnTo>
                      <a:lnTo>
                        <a:pt x="29" y="90"/>
                      </a:lnTo>
                      <a:lnTo>
                        <a:pt x="29" y="90"/>
                      </a:lnTo>
                      <a:lnTo>
                        <a:pt x="27" y="90"/>
                      </a:lnTo>
                      <a:lnTo>
                        <a:pt x="27" y="90"/>
                      </a:lnTo>
                      <a:lnTo>
                        <a:pt x="27" y="90"/>
                      </a:lnTo>
                      <a:lnTo>
                        <a:pt x="25" y="90"/>
                      </a:lnTo>
                      <a:lnTo>
                        <a:pt x="25" y="90"/>
                      </a:lnTo>
                      <a:lnTo>
                        <a:pt x="23" y="90"/>
                      </a:lnTo>
                      <a:lnTo>
                        <a:pt x="23" y="90"/>
                      </a:lnTo>
                      <a:lnTo>
                        <a:pt x="23" y="90"/>
                      </a:lnTo>
                      <a:lnTo>
                        <a:pt x="23" y="90"/>
                      </a:lnTo>
                      <a:lnTo>
                        <a:pt x="21" y="90"/>
                      </a:lnTo>
                      <a:lnTo>
                        <a:pt x="21" y="90"/>
                      </a:lnTo>
                      <a:lnTo>
                        <a:pt x="21" y="90"/>
                      </a:lnTo>
                      <a:lnTo>
                        <a:pt x="21" y="90"/>
                      </a:lnTo>
                      <a:lnTo>
                        <a:pt x="21" y="90"/>
                      </a:lnTo>
                      <a:lnTo>
                        <a:pt x="19" y="90"/>
                      </a:lnTo>
                      <a:lnTo>
                        <a:pt x="19" y="88"/>
                      </a:lnTo>
                      <a:lnTo>
                        <a:pt x="19" y="88"/>
                      </a:lnTo>
                      <a:lnTo>
                        <a:pt x="17" y="88"/>
                      </a:lnTo>
                      <a:lnTo>
                        <a:pt x="17" y="88"/>
                      </a:lnTo>
                      <a:lnTo>
                        <a:pt x="17" y="88"/>
                      </a:lnTo>
                      <a:lnTo>
                        <a:pt x="17" y="88"/>
                      </a:lnTo>
                      <a:lnTo>
                        <a:pt x="17" y="88"/>
                      </a:lnTo>
                      <a:lnTo>
                        <a:pt x="15" y="88"/>
                      </a:lnTo>
                      <a:lnTo>
                        <a:pt x="15" y="90"/>
                      </a:lnTo>
                      <a:lnTo>
                        <a:pt x="15" y="90"/>
                      </a:lnTo>
                      <a:lnTo>
                        <a:pt x="15" y="90"/>
                      </a:lnTo>
                      <a:lnTo>
                        <a:pt x="15" y="90"/>
                      </a:lnTo>
                      <a:lnTo>
                        <a:pt x="13" y="90"/>
                      </a:lnTo>
                      <a:lnTo>
                        <a:pt x="13" y="90"/>
                      </a:lnTo>
                      <a:lnTo>
                        <a:pt x="13" y="90"/>
                      </a:lnTo>
                      <a:lnTo>
                        <a:pt x="11" y="90"/>
                      </a:lnTo>
                      <a:lnTo>
                        <a:pt x="11" y="90"/>
                      </a:lnTo>
                      <a:lnTo>
                        <a:pt x="11" y="90"/>
                      </a:lnTo>
                      <a:lnTo>
                        <a:pt x="11" y="88"/>
                      </a:lnTo>
                      <a:lnTo>
                        <a:pt x="11" y="88"/>
                      </a:lnTo>
                      <a:lnTo>
                        <a:pt x="11" y="88"/>
                      </a:lnTo>
                      <a:lnTo>
                        <a:pt x="11" y="88"/>
                      </a:lnTo>
                      <a:lnTo>
                        <a:pt x="9" y="88"/>
                      </a:lnTo>
                      <a:lnTo>
                        <a:pt x="9" y="88"/>
                      </a:lnTo>
                      <a:lnTo>
                        <a:pt x="9" y="88"/>
                      </a:lnTo>
                      <a:lnTo>
                        <a:pt x="9" y="88"/>
                      </a:lnTo>
                      <a:lnTo>
                        <a:pt x="7" y="88"/>
                      </a:lnTo>
                      <a:lnTo>
                        <a:pt x="7" y="88"/>
                      </a:lnTo>
                      <a:lnTo>
                        <a:pt x="7" y="88"/>
                      </a:lnTo>
                      <a:lnTo>
                        <a:pt x="7" y="86"/>
                      </a:lnTo>
                      <a:lnTo>
                        <a:pt x="6" y="86"/>
                      </a:lnTo>
                      <a:lnTo>
                        <a:pt x="6" y="86"/>
                      </a:lnTo>
                      <a:lnTo>
                        <a:pt x="6" y="86"/>
                      </a:lnTo>
                      <a:lnTo>
                        <a:pt x="6" y="84"/>
                      </a:lnTo>
                      <a:lnTo>
                        <a:pt x="6" y="84"/>
                      </a:lnTo>
                      <a:lnTo>
                        <a:pt x="4" y="84"/>
                      </a:lnTo>
                      <a:lnTo>
                        <a:pt x="4" y="84"/>
                      </a:lnTo>
                      <a:lnTo>
                        <a:pt x="2" y="84"/>
                      </a:lnTo>
                      <a:lnTo>
                        <a:pt x="2" y="84"/>
                      </a:lnTo>
                      <a:lnTo>
                        <a:pt x="2" y="82"/>
                      </a:lnTo>
                      <a:lnTo>
                        <a:pt x="2" y="82"/>
                      </a:lnTo>
                      <a:lnTo>
                        <a:pt x="2" y="82"/>
                      </a:lnTo>
                      <a:lnTo>
                        <a:pt x="2" y="82"/>
                      </a:lnTo>
                      <a:lnTo>
                        <a:pt x="2" y="82"/>
                      </a:lnTo>
                      <a:lnTo>
                        <a:pt x="0" y="82"/>
                      </a:lnTo>
                      <a:lnTo>
                        <a:pt x="0" y="82"/>
                      </a:lnTo>
                      <a:lnTo>
                        <a:pt x="0" y="82"/>
                      </a:lnTo>
                      <a:lnTo>
                        <a:pt x="0" y="80"/>
                      </a:lnTo>
                      <a:lnTo>
                        <a:pt x="0" y="80"/>
                      </a:lnTo>
                      <a:lnTo>
                        <a:pt x="0" y="80"/>
                      </a:lnTo>
                      <a:lnTo>
                        <a:pt x="0" y="78"/>
                      </a:lnTo>
                      <a:lnTo>
                        <a:pt x="0" y="78"/>
                      </a:lnTo>
                      <a:lnTo>
                        <a:pt x="0" y="78"/>
                      </a:lnTo>
                      <a:lnTo>
                        <a:pt x="0" y="76"/>
                      </a:lnTo>
                      <a:lnTo>
                        <a:pt x="2" y="76"/>
                      </a:lnTo>
                      <a:lnTo>
                        <a:pt x="2" y="76"/>
                      </a:lnTo>
                      <a:lnTo>
                        <a:pt x="2" y="76"/>
                      </a:lnTo>
                      <a:lnTo>
                        <a:pt x="2" y="76"/>
                      </a:lnTo>
                      <a:lnTo>
                        <a:pt x="2" y="74"/>
                      </a:lnTo>
                      <a:lnTo>
                        <a:pt x="4" y="74"/>
                      </a:lnTo>
                      <a:lnTo>
                        <a:pt x="4" y="74"/>
                      </a:lnTo>
                      <a:lnTo>
                        <a:pt x="4" y="74"/>
                      </a:lnTo>
                      <a:lnTo>
                        <a:pt x="4" y="72"/>
                      </a:lnTo>
                      <a:lnTo>
                        <a:pt x="4" y="72"/>
                      </a:lnTo>
                      <a:lnTo>
                        <a:pt x="4" y="72"/>
                      </a:lnTo>
                      <a:lnTo>
                        <a:pt x="4" y="71"/>
                      </a:lnTo>
                      <a:lnTo>
                        <a:pt x="4" y="71"/>
                      </a:lnTo>
                      <a:lnTo>
                        <a:pt x="6" y="71"/>
                      </a:lnTo>
                      <a:lnTo>
                        <a:pt x="6" y="69"/>
                      </a:lnTo>
                      <a:lnTo>
                        <a:pt x="6" y="69"/>
                      </a:lnTo>
                      <a:lnTo>
                        <a:pt x="6" y="69"/>
                      </a:lnTo>
                      <a:lnTo>
                        <a:pt x="6" y="69"/>
                      </a:lnTo>
                      <a:lnTo>
                        <a:pt x="6" y="67"/>
                      </a:lnTo>
                      <a:lnTo>
                        <a:pt x="7" y="67"/>
                      </a:lnTo>
                      <a:lnTo>
                        <a:pt x="7" y="67"/>
                      </a:lnTo>
                      <a:lnTo>
                        <a:pt x="7" y="69"/>
                      </a:lnTo>
                      <a:lnTo>
                        <a:pt x="9" y="69"/>
                      </a:lnTo>
                      <a:lnTo>
                        <a:pt x="9" y="69"/>
                      </a:lnTo>
                      <a:lnTo>
                        <a:pt x="9" y="69"/>
                      </a:lnTo>
                      <a:lnTo>
                        <a:pt x="11" y="69"/>
                      </a:lnTo>
                      <a:lnTo>
                        <a:pt x="11" y="69"/>
                      </a:lnTo>
                      <a:lnTo>
                        <a:pt x="11" y="69"/>
                      </a:lnTo>
                      <a:lnTo>
                        <a:pt x="11" y="69"/>
                      </a:lnTo>
                      <a:lnTo>
                        <a:pt x="11" y="69"/>
                      </a:lnTo>
                      <a:lnTo>
                        <a:pt x="11" y="67"/>
                      </a:lnTo>
                      <a:lnTo>
                        <a:pt x="11" y="67"/>
                      </a:lnTo>
                      <a:lnTo>
                        <a:pt x="11" y="67"/>
                      </a:lnTo>
                      <a:lnTo>
                        <a:pt x="11" y="67"/>
                      </a:lnTo>
                      <a:lnTo>
                        <a:pt x="11" y="67"/>
                      </a:lnTo>
                      <a:lnTo>
                        <a:pt x="9" y="67"/>
                      </a:lnTo>
                      <a:lnTo>
                        <a:pt x="9" y="67"/>
                      </a:lnTo>
                      <a:lnTo>
                        <a:pt x="9" y="65"/>
                      </a:lnTo>
                      <a:lnTo>
                        <a:pt x="9" y="65"/>
                      </a:lnTo>
                      <a:lnTo>
                        <a:pt x="9" y="65"/>
                      </a:lnTo>
                      <a:lnTo>
                        <a:pt x="9" y="63"/>
                      </a:lnTo>
                      <a:lnTo>
                        <a:pt x="9" y="63"/>
                      </a:lnTo>
                      <a:lnTo>
                        <a:pt x="9" y="61"/>
                      </a:lnTo>
                      <a:lnTo>
                        <a:pt x="9" y="61"/>
                      </a:lnTo>
                      <a:lnTo>
                        <a:pt x="9" y="61"/>
                      </a:lnTo>
                      <a:lnTo>
                        <a:pt x="9" y="59"/>
                      </a:lnTo>
                      <a:lnTo>
                        <a:pt x="9" y="59"/>
                      </a:lnTo>
                      <a:lnTo>
                        <a:pt x="9" y="59"/>
                      </a:lnTo>
                      <a:lnTo>
                        <a:pt x="9" y="59"/>
                      </a:lnTo>
                      <a:lnTo>
                        <a:pt x="9" y="57"/>
                      </a:lnTo>
                      <a:lnTo>
                        <a:pt x="9" y="57"/>
                      </a:lnTo>
                      <a:lnTo>
                        <a:pt x="9" y="57"/>
                      </a:lnTo>
                      <a:lnTo>
                        <a:pt x="9" y="57"/>
                      </a:lnTo>
                      <a:lnTo>
                        <a:pt x="9" y="55"/>
                      </a:lnTo>
                      <a:lnTo>
                        <a:pt x="11" y="55"/>
                      </a:lnTo>
                      <a:lnTo>
                        <a:pt x="11" y="55"/>
                      </a:lnTo>
                      <a:lnTo>
                        <a:pt x="11" y="55"/>
                      </a:lnTo>
                      <a:lnTo>
                        <a:pt x="11" y="55"/>
                      </a:lnTo>
                      <a:lnTo>
                        <a:pt x="11" y="53"/>
                      </a:lnTo>
                      <a:lnTo>
                        <a:pt x="13" y="53"/>
                      </a:lnTo>
                      <a:lnTo>
                        <a:pt x="13" y="53"/>
                      </a:lnTo>
                      <a:lnTo>
                        <a:pt x="13" y="53"/>
                      </a:lnTo>
                      <a:lnTo>
                        <a:pt x="13" y="51"/>
                      </a:lnTo>
                      <a:lnTo>
                        <a:pt x="15" y="51"/>
                      </a:lnTo>
                      <a:lnTo>
                        <a:pt x="15" y="51"/>
                      </a:lnTo>
                      <a:lnTo>
                        <a:pt x="15" y="51"/>
                      </a:lnTo>
                      <a:lnTo>
                        <a:pt x="15" y="50"/>
                      </a:lnTo>
                      <a:lnTo>
                        <a:pt x="15" y="50"/>
                      </a:lnTo>
                      <a:lnTo>
                        <a:pt x="15" y="50"/>
                      </a:lnTo>
                      <a:lnTo>
                        <a:pt x="17" y="50"/>
                      </a:lnTo>
                      <a:lnTo>
                        <a:pt x="17" y="50"/>
                      </a:lnTo>
                      <a:lnTo>
                        <a:pt x="17" y="50"/>
                      </a:lnTo>
                      <a:lnTo>
                        <a:pt x="17" y="50"/>
                      </a:lnTo>
                      <a:lnTo>
                        <a:pt x="17" y="48"/>
                      </a:lnTo>
                      <a:lnTo>
                        <a:pt x="19" y="48"/>
                      </a:lnTo>
                      <a:lnTo>
                        <a:pt x="19" y="48"/>
                      </a:lnTo>
                      <a:lnTo>
                        <a:pt x="19" y="48"/>
                      </a:lnTo>
                      <a:lnTo>
                        <a:pt x="19" y="46"/>
                      </a:lnTo>
                      <a:lnTo>
                        <a:pt x="21" y="46"/>
                      </a:lnTo>
                      <a:lnTo>
                        <a:pt x="21" y="46"/>
                      </a:lnTo>
                      <a:lnTo>
                        <a:pt x="21" y="46"/>
                      </a:lnTo>
                      <a:lnTo>
                        <a:pt x="21" y="46"/>
                      </a:lnTo>
                      <a:lnTo>
                        <a:pt x="21" y="44"/>
                      </a:lnTo>
                      <a:lnTo>
                        <a:pt x="23" y="44"/>
                      </a:lnTo>
                      <a:lnTo>
                        <a:pt x="23" y="44"/>
                      </a:lnTo>
                      <a:lnTo>
                        <a:pt x="23" y="44"/>
                      </a:lnTo>
                      <a:lnTo>
                        <a:pt x="23" y="44"/>
                      </a:lnTo>
                      <a:lnTo>
                        <a:pt x="25" y="44"/>
                      </a:lnTo>
                      <a:lnTo>
                        <a:pt x="25" y="42"/>
                      </a:lnTo>
                      <a:lnTo>
                        <a:pt x="25" y="42"/>
                      </a:lnTo>
                      <a:lnTo>
                        <a:pt x="25" y="42"/>
                      </a:lnTo>
                      <a:lnTo>
                        <a:pt x="27" y="42"/>
                      </a:lnTo>
                      <a:lnTo>
                        <a:pt x="27" y="42"/>
                      </a:lnTo>
                      <a:lnTo>
                        <a:pt x="27" y="42"/>
                      </a:lnTo>
                      <a:lnTo>
                        <a:pt x="27" y="42"/>
                      </a:lnTo>
                      <a:lnTo>
                        <a:pt x="27" y="40"/>
                      </a:lnTo>
                      <a:lnTo>
                        <a:pt x="29" y="40"/>
                      </a:lnTo>
                      <a:lnTo>
                        <a:pt x="29" y="40"/>
                      </a:lnTo>
                      <a:lnTo>
                        <a:pt x="29" y="40"/>
                      </a:lnTo>
                      <a:lnTo>
                        <a:pt x="30" y="40"/>
                      </a:lnTo>
                      <a:lnTo>
                        <a:pt x="30" y="40"/>
                      </a:lnTo>
                      <a:lnTo>
                        <a:pt x="32" y="40"/>
                      </a:lnTo>
                      <a:lnTo>
                        <a:pt x="32" y="40"/>
                      </a:lnTo>
                      <a:lnTo>
                        <a:pt x="32" y="40"/>
                      </a:lnTo>
                      <a:lnTo>
                        <a:pt x="32" y="38"/>
                      </a:lnTo>
                      <a:lnTo>
                        <a:pt x="32" y="38"/>
                      </a:lnTo>
                      <a:lnTo>
                        <a:pt x="32" y="38"/>
                      </a:lnTo>
                      <a:lnTo>
                        <a:pt x="32" y="36"/>
                      </a:lnTo>
                      <a:lnTo>
                        <a:pt x="32" y="36"/>
                      </a:lnTo>
                      <a:lnTo>
                        <a:pt x="32" y="34"/>
                      </a:lnTo>
                      <a:lnTo>
                        <a:pt x="32" y="34"/>
                      </a:lnTo>
                      <a:lnTo>
                        <a:pt x="32" y="34"/>
                      </a:lnTo>
                      <a:lnTo>
                        <a:pt x="32" y="34"/>
                      </a:lnTo>
                      <a:lnTo>
                        <a:pt x="32" y="34"/>
                      </a:lnTo>
                      <a:lnTo>
                        <a:pt x="32" y="32"/>
                      </a:lnTo>
                      <a:lnTo>
                        <a:pt x="30" y="32"/>
                      </a:lnTo>
                      <a:lnTo>
                        <a:pt x="30" y="32"/>
                      </a:lnTo>
                      <a:lnTo>
                        <a:pt x="32" y="32"/>
                      </a:lnTo>
                      <a:lnTo>
                        <a:pt x="32" y="32"/>
                      </a:lnTo>
                      <a:lnTo>
                        <a:pt x="32" y="32"/>
                      </a:lnTo>
                      <a:lnTo>
                        <a:pt x="34" y="32"/>
                      </a:lnTo>
                      <a:lnTo>
                        <a:pt x="34" y="30"/>
                      </a:lnTo>
                      <a:lnTo>
                        <a:pt x="32" y="30"/>
                      </a:lnTo>
                      <a:lnTo>
                        <a:pt x="32" y="30"/>
                      </a:lnTo>
                      <a:lnTo>
                        <a:pt x="32" y="30"/>
                      </a:lnTo>
                      <a:lnTo>
                        <a:pt x="32" y="30"/>
                      </a:lnTo>
                      <a:lnTo>
                        <a:pt x="32" y="28"/>
                      </a:lnTo>
                      <a:lnTo>
                        <a:pt x="30" y="28"/>
                      </a:lnTo>
                      <a:lnTo>
                        <a:pt x="30" y="28"/>
                      </a:lnTo>
                      <a:lnTo>
                        <a:pt x="30" y="28"/>
                      </a:lnTo>
                      <a:lnTo>
                        <a:pt x="30" y="27"/>
                      </a:lnTo>
                      <a:lnTo>
                        <a:pt x="30" y="27"/>
                      </a:lnTo>
                      <a:lnTo>
                        <a:pt x="29" y="27"/>
                      </a:lnTo>
                      <a:lnTo>
                        <a:pt x="29" y="27"/>
                      </a:lnTo>
                      <a:lnTo>
                        <a:pt x="29" y="25"/>
                      </a:lnTo>
                      <a:lnTo>
                        <a:pt x="29" y="25"/>
                      </a:lnTo>
                      <a:lnTo>
                        <a:pt x="29" y="25"/>
                      </a:lnTo>
                      <a:lnTo>
                        <a:pt x="29" y="25"/>
                      </a:lnTo>
                      <a:lnTo>
                        <a:pt x="27" y="25"/>
                      </a:lnTo>
                      <a:lnTo>
                        <a:pt x="27" y="23"/>
                      </a:lnTo>
                      <a:lnTo>
                        <a:pt x="27" y="23"/>
                      </a:lnTo>
                      <a:lnTo>
                        <a:pt x="27" y="23"/>
                      </a:lnTo>
                      <a:lnTo>
                        <a:pt x="27" y="23"/>
                      </a:lnTo>
                      <a:lnTo>
                        <a:pt x="25" y="23"/>
                      </a:lnTo>
                      <a:lnTo>
                        <a:pt x="25" y="21"/>
                      </a:lnTo>
                      <a:lnTo>
                        <a:pt x="27" y="21"/>
                      </a:lnTo>
                      <a:lnTo>
                        <a:pt x="27" y="21"/>
                      </a:lnTo>
                      <a:lnTo>
                        <a:pt x="27" y="21"/>
                      </a:lnTo>
                      <a:lnTo>
                        <a:pt x="27" y="19"/>
                      </a:lnTo>
                      <a:lnTo>
                        <a:pt x="27" y="19"/>
                      </a:lnTo>
                      <a:lnTo>
                        <a:pt x="27" y="19"/>
                      </a:lnTo>
                      <a:lnTo>
                        <a:pt x="27" y="19"/>
                      </a:lnTo>
                      <a:lnTo>
                        <a:pt x="27" y="17"/>
                      </a:lnTo>
                      <a:lnTo>
                        <a:pt x="27" y="17"/>
                      </a:lnTo>
                      <a:lnTo>
                        <a:pt x="25" y="17"/>
                      </a:lnTo>
                      <a:lnTo>
                        <a:pt x="25" y="15"/>
                      </a:lnTo>
                      <a:lnTo>
                        <a:pt x="27" y="15"/>
                      </a:lnTo>
                      <a:lnTo>
                        <a:pt x="27" y="15"/>
                      </a:lnTo>
                      <a:lnTo>
                        <a:pt x="27" y="15"/>
                      </a:lnTo>
                      <a:lnTo>
                        <a:pt x="27" y="15"/>
                      </a:lnTo>
                      <a:lnTo>
                        <a:pt x="29" y="15"/>
                      </a:lnTo>
                      <a:lnTo>
                        <a:pt x="29" y="15"/>
                      </a:lnTo>
                      <a:lnTo>
                        <a:pt x="29" y="15"/>
                      </a:lnTo>
                      <a:lnTo>
                        <a:pt x="29" y="15"/>
                      </a:lnTo>
                      <a:lnTo>
                        <a:pt x="30" y="15"/>
                      </a:lnTo>
                      <a:lnTo>
                        <a:pt x="30" y="17"/>
                      </a:lnTo>
                      <a:lnTo>
                        <a:pt x="30" y="17"/>
                      </a:lnTo>
                      <a:lnTo>
                        <a:pt x="32" y="17"/>
                      </a:lnTo>
                      <a:lnTo>
                        <a:pt x="32" y="17"/>
                      </a:lnTo>
                      <a:lnTo>
                        <a:pt x="32" y="17"/>
                      </a:lnTo>
                      <a:lnTo>
                        <a:pt x="32" y="15"/>
                      </a:lnTo>
                      <a:lnTo>
                        <a:pt x="34" y="15"/>
                      </a:lnTo>
                      <a:lnTo>
                        <a:pt x="34" y="15"/>
                      </a:lnTo>
                      <a:lnTo>
                        <a:pt x="34" y="15"/>
                      </a:lnTo>
                      <a:lnTo>
                        <a:pt x="34" y="15"/>
                      </a:lnTo>
                      <a:lnTo>
                        <a:pt x="34" y="13"/>
                      </a:lnTo>
                      <a:lnTo>
                        <a:pt x="36" y="13"/>
                      </a:lnTo>
                      <a:lnTo>
                        <a:pt x="36" y="13"/>
                      </a:lnTo>
                      <a:lnTo>
                        <a:pt x="36" y="13"/>
                      </a:lnTo>
                      <a:lnTo>
                        <a:pt x="36" y="11"/>
                      </a:lnTo>
                      <a:lnTo>
                        <a:pt x="38" y="11"/>
                      </a:lnTo>
                      <a:lnTo>
                        <a:pt x="38" y="11"/>
                      </a:lnTo>
                      <a:lnTo>
                        <a:pt x="38" y="11"/>
                      </a:lnTo>
                      <a:lnTo>
                        <a:pt x="38" y="11"/>
                      </a:lnTo>
                      <a:lnTo>
                        <a:pt x="38" y="11"/>
                      </a:lnTo>
                      <a:lnTo>
                        <a:pt x="40" y="11"/>
                      </a:lnTo>
                      <a:lnTo>
                        <a:pt x="40" y="11"/>
                      </a:lnTo>
                      <a:lnTo>
                        <a:pt x="42" y="11"/>
                      </a:lnTo>
                      <a:lnTo>
                        <a:pt x="42" y="11"/>
                      </a:lnTo>
                      <a:lnTo>
                        <a:pt x="42" y="11"/>
                      </a:lnTo>
                      <a:lnTo>
                        <a:pt x="44" y="11"/>
                      </a:lnTo>
                      <a:lnTo>
                        <a:pt x="44" y="11"/>
                      </a:lnTo>
                      <a:lnTo>
                        <a:pt x="44" y="11"/>
                      </a:lnTo>
                      <a:lnTo>
                        <a:pt x="46" y="11"/>
                      </a:lnTo>
                      <a:lnTo>
                        <a:pt x="46" y="9"/>
                      </a:lnTo>
                      <a:lnTo>
                        <a:pt x="46" y="9"/>
                      </a:lnTo>
                      <a:lnTo>
                        <a:pt x="46" y="11"/>
                      </a:lnTo>
                      <a:lnTo>
                        <a:pt x="48" y="11"/>
                      </a:lnTo>
                      <a:lnTo>
                        <a:pt x="48" y="9"/>
                      </a:lnTo>
                      <a:lnTo>
                        <a:pt x="48" y="9"/>
                      </a:lnTo>
                      <a:lnTo>
                        <a:pt x="48" y="11"/>
                      </a:lnTo>
                      <a:lnTo>
                        <a:pt x="48" y="11"/>
                      </a:lnTo>
                      <a:lnTo>
                        <a:pt x="50" y="11"/>
                      </a:lnTo>
                      <a:lnTo>
                        <a:pt x="50" y="9"/>
                      </a:lnTo>
                      <a:lnTo>
                        <a:pt x="50" y="9"/>
                      </a:lnTo>
                      <a:lnTo>
                        <a:pt x="50" y="9"/>
                      </a:lnTo>
                      <a:lnTo>
                        <a:pt x="50" y="9"/>
                      </a:lnTo>
                      <a:lnTo>
                        <a:pt x="51" y="9"/>
                      </a:lnTo>
                      <a:lnTo>
                        <a:pt x="51" y="9"/>
                      </a:lnTo>
                      <a:lnTo>
                        <a:pt x="53" y="9"/>
                      </a:lnTo>
                      <a:lnTo>
                        <a:pt x="53" y="9"/>
                      </a:lnTo>
                      <a:lnTo>
                        <a:pt x="53" y="9"/>
                      </a:lnTo>
                      <a:lnTo>
                        <a:pt x="55" y="9"/>
                      </a:lnTo>
                      <a:lnTo>
                        <a:pt x="55" y="9"/>
                      </a:lnTo>
                      <a:lnTo>
                        <a:pt x="55" y="9"/>
                      </a:lnTo>
                      <a:lnTo>
                        <a:pt x="55" y="9"/>
                      </a:lnTo>
                      <a:lnTo>
                        <a:pt x="57" y="9"/>
                      </a:lnTo>
                      <a:lnTo>
                        <a:pt x="57" y="9"/>
                      </a:lnTo>
                      <a:lnTo>
                        <a:pt x="59" y="9"/>
                      </a:lnTo>
                      <a:lnTo>
                        <a:pt x="59" y="9"/>
                      </a:lnTo>
                      <a:lnTo>
                        <a:pt x="59" y="9"/>
                      </a:lnTo>
                      <a:lnTo>
                        <a:pt x="61" y="9"/>
                      </a:lnTo>
                      <a:lnTo>
                        <a:pt x="61" y="9"/>
                      </a:lnTo>
                      <a:lnTo>
                        <a:pt x="61" y="9"/>
                      </a:lnTo>
                      <a:lnTo>
                        <a:pt x="63" y="9"/>
                      </a:lnTo>
                      <a:lnTo>
                        <a:pt x="63" y="9"/>
                      </a:lnTo>
                      <a:lnTo>
                        <a:pt x="65" y="9"/>
                      </a:lnTo>
                      <a:lnTo>
                        <a:pt x="65" y="9"/>
                      </a:lnTo>
                      <a:lnTo>
                        <a:pt x="65" y="9"/>
                      </a:lnTo>
                      <a:lnTo>
                        <a:pt x="67" y="9"/>
                      </a:lnTo>
                      <a:lnTo>
                        <a:pt x="67" y="9"/>
                      </a:lnTo>
                      <a:lnTo>
                        <a:pt x="69" y="9"/>
                      </a:lnTo>
                      <a:lnTo>
                        <a:pt x="69" y="9"/>
                      </a:lnTo>
                      <a:lnTo>
                        <a:pt x="69" y="11"/>
                      </a:lnTo>
                      <a:lnTo>
                        <a:pt x="69" y="11"/>
                      </a:lnTo>
                      <a:lnTo>
                        <a:pt x="71" y="11"/>
                      </a:lnTo>
                      <a:lnTo>
                        <a:pt x="71" y="11"/>
                      </a:lnTo>
                      <a:lnTo>
                        <a:pt x="71" y="11"/>
                      </a:lnTo>
                      <a:lnTo>
                        <a:pt x="73" y="11"/>
                      </a:lnTo>
                      <a:lnTo>
                        <a:pt x="73" y="11"/>
                      </a:lnTo>
                      <a:lnTo>
                        <a:pt x="73" y="11"/>
                      </a:lnTo>
                      <a:lnTo>
                        <a:pt x="74" y="11"/>
                      </a:lnTo>
                      <a:lnTo>
                        <a:pt x="74" y="11"/>
                      </a:lnTo>
                      <a:lnTo>
                        <a:pt x="74" y="11"/>
                      </a:lnTo>
                      <a:lnTo>
                        <a:pt x="74" y="11"/>
                      </a:lnTo>
                      <a:lnTo>
                        <a:pt x="76" y="11"/>
                      </a:lnTo>
                      <a:lnTo>
                        <a:pt x="76" y="11"/>
                      </a:lnTo>
                      <a:lnTo>
                        <a:pt x="76" y="11"/>
                      </a:lnTo>
                      <a:lnTo>
                        <a:pt x="76" y="11"/>
                      </a:lnTo>
                      <a:lnTo>
                        <a:pt x="76" y="11"/>
                      </a:lnTo>
                      <a:lnTo>
                        <a:pt x="78" y="11"/>
                      </a:lnTo>
                      <a:lnTo>
                        <a:pt x="78" y="11"/>
                      </a:lnTo>
                      <a:lnTo>
                        <a:pt x="80" y="11"/>
                      </a:lnTo>
                      <a:lnTo>
                        <a:pt x="80" y="11"/>
                      </a:lnTo>
                      <a:lnTo>
                        <a:pt x="80" y="13"/>
                      </a:lnTo>
                      <a:lnTo>
                        <a:pt x="80" y="13"/>
                      </a:lnTo>
                      <a:lnTo>
                        <a:pt x="82" y="13"/>
                      </a:lnTo>
                      <a:lnTo>
                        <a:pt x="82" y="13"/>
                      </a:lnTo>
                      <a:lnTo>
                        <a:pt x="82" y="13"/>
                      </a:lnTo>
                      <a:lnTo>
                        <a:pt x="84" y="13"/>
                      </a:lnTo>
                      <a:lnTo>
                        <a:pt x="84" y="13"/>
                      </a:lnTo>
                      <a:lnTo>
                        <a:pt x="86" y="13"/>
                      </a:lnTo>
                      <a:lnTo>
                        <a:pt x="86" y="13"/>
                      </a:lnTo>
                      <a:lnTo>
                        <a:pt x="86" y="13"/>
                      </a:lnTo>
                      <a:lnTo>
                        <a:pt x="88" y="13"/>
                      </a:lnTo>
                      <a:lnTo>
                        <a:pt x="88" y="13"/>
                      </a:lnTo>
                      <a:lnTo>
                        <a:pt x="88" y="15"/>
                      </a:lnTo>
                      <a:lnTo>
                        <a:pt x="88" y="15"/>
                      </a:lnTo>
                      <a:lnTo>
                        <a:pt x="88" y="15"/>
                      </a:lnTo>
                      <a:lnTo>
                        <a:pt x="88" y="17"/>
                      </a:lnTo>
                      <a:lnTo>
                        <a:pt x="88" y="17"/>
                      </a:lnTo>
                      <a:lnTo>
                        <a:pt x="90" y="17"/>
                      </a:lnTo>
                      <a:lnTo>
                        <a:pt x="90" y="17"/>
                      </a:lnTo>
                      <a:lnTo>
                        <a:pt x="92" y="17"/>
                      </a:lnTo>
                      <a:lnTo>
                        <a:pt x="92" y="15"/>
                      </a:lnTo>
                      <a:lnTo>
                        <a:pt x="92" y="15"/>
                      </a:lnTo>
                      <a:lnTo>
                        <a:pt x="92" y="17"/>
                      </a:lnTo>
                      <a:lnTo>
                        <a:pt x="92" y="17"/>
                      </a:lnTo>
                      <a:lnTo>
                        <a:pt x="92" y="15"/>
                      </a:lnTo>
                      <a:lnTo>
                        <a:pt x="94" y="15"/>
                      </a:lnTo>
                      <a:lnTo>
                        <a:pt x="94" y="15"/>
                      </a:lnTo>
                      <a:lnTo>
                        <a:pt x="94" y="17"/>
                      </a:lnTo>
                      <a:lnTo>
                        <a:pt x="95" y="17"/>
                      </a:lnTo>
                      <a:lnTo>
                        <a:pt x="95" y="17"/>
                      </a:lnTo>
                      <a:lnTo>
                        <a:pt x="95" y="17"/>
                      </a:lnTo>
                      <a:lnTo>
                        <a:pt x="95" y="17"/>
                      </a:lnTo>
                      <a:lnTo>
                        <a:pt x="95" y="17"/>
                      </a:lnTo>
                      <a:lnTo>
                        <a:pt x="95" y="19"/>
                      </a:lnTo>
                      <a:lnTo>
                        <a:pt x="95" y="19"/>
                      </a:lnTo>
                      <a:lnTo>
                        <a:pt x="95" y="19"/>
                      </a:lnTo>
                      <a:lnTo>
                        <a:pt x="97" y="19"/>
                      </a:lnTo>
                      <a:lnTo>
                        <a:pt x="97" y="19"/>
                      </a:lnTo>
                      <a:lnTo>
                        <a:pt x="97" y="19"/>
                      </a:lnTo>
                      <a:lnTo>
                        <a:pt x="97" y="17"/>
                      </a:lnTo>
                      <a:lnTo>
                        <a:pt x="97" y="17"/>
                      </a:lnTo>
                      <a:lnTo>
                        <a:pt x="97" y="17"/>
                      </a:lnTo>
                      <a:lnTo>
                        <a:pt x="97" y="15"/>
                      </a:lnTo>
                      <a:lnTo>
                        <a:pt x="99" y="15"/>
                      </a:lnTo>
                      <a:lnTo>
                        <a:pt x="99" y="15"/>
                      </a:lnTo>
                      <a:lnTo>
                        <a:pt x="99" y="17"/>
                      </a:lnTo>
                      <a:lnTo>
                        <a:pt x="101" y="17"/>
                      </a:lnTo>
                      <a:lnTo>
                        <a:pt x="101" y="17"/>
                      </a:lnTo>
                      <a:lnTo>
                        <a:pt x="101" y="17"/>
                      </a:lnTo>
                      <a:lnTo>
                        <a:pt x="101" y="17"/>
                      </a:lnTo>
                      <a:lnTo>
                        <a:pt x="103" y="17"/>
                      </a:lnTo>
                      <a:lnTo>
                        <a:pt x="103" y="17"/>
                      </a:lnTo>
                      <a:lnTo>
                        <a:pt x="103" y="17"/>
                      </a:lnTo>
                      <a:lnTo>
                        <a:pt x="103" y="17"/>
                      </a:lnTo>
                      <a:lnTo>
                        <a:pt x="103" y="15"/>
                      </a:lnTo>
                      <a:lnTo>
                        <a:pt x="105" y="15"/>
                      </a:lnTo>
                      <a:lnTo>
                        <a:pt x="105" y="15"/>
                      </a:lnTo>
                      <a:lnTo>
                        <a:pt x="105" y="15"/>
                      </a:lnTo>
                      <a:lnTo>
                        <a:pt x="105" y="15"/>
                      </a:lnTo>
                      <a:lnTo>
                        <a:pt x="107" y="15"/>
                      </a:lnTo>
                      <a:lnTo>
                        <a:pt x="107" y="17"/>
                      </a:lnTo>
                      <a:lnTo>
                        <a:pt x="107" y="17"/>
                      </a:lnTo>
                      <a:lnTo>
                        <a:pt x="107" y="17"/>
                      </a:lnTo>
                      <a:lnTo>
                        <a:pt x="107" y="17"/>
                      </a:lnTo>
                      <a:lnTo>
                        <a:pt x="109" y="17"/>
                      </a:lnTo>
                      <a:lnTo>
                        <a:pt x="109" y="17"/>
                      </a:lnTo>
                      <a:lnTo>
                        <a:pt x="109" y="17"/>
                      </a:lnTo>
                      <a:lnTo>
                        <a:pt x="109" y="17"/>
                      </a:lnTo>
                      <a:lnTo>
                        <a:pt x="111" y="17"/>
                      </a:lnTo>
                      <a:lnTo>
                        <a:pt x="111" y="17"/>
                      </a:lnTo>
                      <a:lnTo>
                        <a:pt x="111" y="17"/>
                      </a:lnTo>
                      <a:lnTo>
                        <a:pt x="113" y="17"/>
                      </a:lnTo>
                      <a:lnTo>
                        <a:pt x="113" y="19"/>
                      </a:lnTo>
                      <a:lnTo>
                        <a:pt x="113" y="19"/>
                      </a:lnTo>
                      <a:lnTo>
                        <a:pt x="113" y="19"/>
                      </a:lnTo>
                      <a:lnTo>
                        <a:pt x="113" y="19"/>
                      </a:lnTo>
                      <a:lnTo>
                        <a:pt x="113" y="19"/>
                      </a:lnTo>
                      <a:lnTo>
                        <a:pt x="115" y="19"/>
                      </a:lnTo>
                      <a:lnTo>
                        <a:pt x="115" y="19"/>
                      </a:lnTo>
                      <a:lnTo>
                        <a:pt x="115" y="19"/>
                      </a:lnTo>
                      <a:lnTo>
                        <a:pt x="115" y="19"/>
                      </a:lnTo>
                      <a:lnTo>
                        <a:pt x="115" y="17"/>
                      </a:lnTo>
                      <a:lnTo>
                        <a:pt x="115" y="17"/>
                      </a:lnTo>
                      <a:lnTo>
                        <a:pt x="117" y="17"/>
                      </a:lnTo>
                      <a:lnTo>
                        <a:pt x="117" y="17"/>
                      </a:lnTo>
                      <a:lnTo>
                        <a:pt x="117" y="17"/>
                      </a:lnTo>
                      <a:lnTo>
                        <a:pt x="118" y="17"/>
                      </a:lnTo>
                      <a:lnTo>
                        <a:pt x="118" y="17"/>
                      </a:lnTo>
                      <a:lnTo>
                        <a:pt x="118" y="17"/>
                      </a:lnTo>
                      <a:lnTo>
                        <a:pt x="118" y="15"/>
                      </a:lnTo>
                      <a:lnTo>
                        <a:pt x="120" y="15"/>
                      </a:lnTo>
                      <a:lnTo>
                        <a:pt x="120" y="15"/>
                      </a:lnTo>
                      <a:lnTo>
                        <a:pt x="120" y="15"/>
                      </a:lnTo>
                      <a:lnTo>
                        <a:pt x="120" y="17"/>
                      </a:lnTo>
                      <a:lnTo>
                        <a:pt x="122" y="17"/>
                      </a:lnTo>
                      <a:lnTo>
                        <a:pt x="122" y="17"/>
                      </a:lnTo>
                      <a:lnTo>
                        <a:pt x="122" y="17"/>
                      </a:lnTo>
                      <a:lnTo>
                        <a:pt x="122" y="19"/>
                      </a:lnTo>
                      <a:lnTo>
                        <a:pt x="122" y="19"/>
                      </a:lnTo>
                      <a:lnTo>
                        <a:pt x="124" y="19"/>
                      </a:lnTo>
                      <a:lnTo>
                        <a:pt x="124" y="19"/>
                      </a:lnTo>
                      <a:lnTo>
                        <a:pt x="124" y="21"/>
                      </a:lnTo>
                      <a:lnTo>
                        <a:pt x="124" y="21"/>
                      </a:lnTo>
                      <a:lnTo>
                        <a:pt x="124" y="21"/>
                      </a:lnTo>
                      <a:lnTo>
                        <a:pt x="124" y="19"/>
                      </a:lnTo>
                      <a:lnTo>
                        <a:pt x="126" y="19"/>
                      </a:lnTo>
                      <a:lnTo>
                        <a:pt x="126" y="19"/>
                      </a:lnTo>
                      <a:lnTo>
                        <a:pt x="126" y="21"/>
                      </a:lnTo>
                      <a:lnTo>
                        <a:pt x="128" y="21"/>
                      </a:lnTo>
                      <a:lnTo>
                        <a:pt x="128" y="19"/>
                      </a:lnTo>
                      <a:lnTo>
                        <a:pt x="128" y="19"/>
                      </a:lnTo>
                      <a:lnTo>
                        <a:pt x="128" y="19"/>
                      </a:lnTo>
                      <a:lnTo>
                        <a:pt x="128" y="19"/>
                      </a:lnTo>
                      <a:lnTo>
                        <a:pt x="130" y="19"/>
                      </a:lnTo>
                      <a:lnTo>
                        <a:pt x="130" y="19"/>
                      </a:lnTo>
                      <a:lnTo>
                        <a:pt x="130" y="19"/>
                      </a:lnTo>
                      <a:lnTo>
                        <a:pt x="130" y="19"/>
                      </a:lnTo>
                      <a:lnTo>
                        <a:pt x="132" y="19"/>
                      </a:lnTo>
                      <a:lnTo>
                        <a:pt x="132" y="19"/>
                      </a:lnTo>
                      <a:lnTo>
                        <a:pt x="132" y="19"/>
                      </a:lnTo>
                      <a:lnTo>
                        <a:pt x="134" y="19"/>
                      </a:lnTo>
                      <a:lnTo>
                        <a:pt x="134" y="19"/>
                      </a:lnTo>
                      <a:lnTo>
                        <a:pt x="134" y="19"/>
                      </a:lnTo>
                      <a:lnTo>
                        <a:pt x="136" y="19"/>
                      </a:lnTo>
                      <a:lnTo>
                        <a:pt x="136" y="19"/>
                      </a:lnTo>
                      <a:lnTo>
                        <a:pt x="136" y="19"/>
                      </a:lnTo>
                      <a:lnTo>
                        <a:pt x="136" y="19"/>
                      </a:lnTo>
                      <a:lnTo>
                        <a:pt x="138" y="19"/>
                      </a:lnTo>
                      <a:lnTo>
                        <a:pt x="138" y="19"/>
                      </a:lnTo>
                      <a:lnTo>
                        <a:pt x="139" y="19"/>
                      </a:lnTo>
                      <a:lnTo>
                        <a:pt x="139" y="19"/>
                      </a:lnTo>
                      <a:lnTo>
                        <a:pt x="139" y="19"/>
                      </a:lnTo>
                      <a:lnTo>
                        <a:pt x="141" y="19"/>
                      </a:lnTo>
                      <a:lnTo>
                        <a:pt x="141" y="19"/>
                      </a:lnTo>
                      <a:lnTo>
                        <a:pt x="141" y="19"/>
                      </a:lnTo>
                      <a:lnTo>
                        <a:pt x="141" y="19"/>
                      </a:lnTo>
                      <a:lnTo>
                        <a:pt x="141" y="21"/>
                      </a:lnTo>
                      <a:lnTo>
                        <a:pt x="141" y="21"/>
                      </a:lnTo>
                      <a:lnTo>
                        <a:pt x="141" y="21"/>
                      </a:lnTo>
                      <a:lnTo>
                        <a:pt x="143" y="21"/>
                      </a:lnTo>
                      <a:lnTo>
                        <a:pt x="143" y="21"/>
                      </a:lnTo>
                      <a:lnTo>
                        <a:pt x="143" y="23"/>
                      </a:lnTo>
                      <a:lnTo>
                        <a:pt x="145" y="23"/>
                      </a:lnTo>
                      <a:lnTo>
                        <a:pt x="145" y="23"/>
                      </a:lnTo>
                      <a:lnTo>
                        <a:pt x="145" y="23"/>
                      </a:lnTo>
                      <a:lnTo>
                        <a:pt x="147" y="23"/>
                      </a:lnTo>
                      <a:lnTo>
                        <a:pt x="147" y="21"/>
                      </a:lnTo>
                      <a:lnTo>
                        <a:pt x="147" y="21"/>
                      </a:lnTo>
                      <a:lnTo>
                        <a:pt x="147" y="21"/>
                      </a:lnTo>
                      <a:lnTo>
                        <a:pt x="147" y="21"/>
                      </a:lnTo>
                      <a:lnTo>
                        <a:pt x="147" y="19"/>
                      </a:lnTo>
                      <a:lnTo>
                        <a:pt x="145" y="19"/>
                      </a:lnTo>
                      <a:lnTo>
                        <a:pt x="145" y="19"/>
                      </a:lnTo>
                      <a:lnTo>
                        <a:pt x="147" y="19"/>
                      </a:lnTo>
                      <a:lnTo>
                        <a:pt x="147" y="19"/>
                      </a:lnTo>
                      <a:lnTo>
                        <a:pt x="145" y="19"/>
                      </a:lnTo>
                      <a:lnTo>
                        <a:pt x="145" y="17"/>
                      </a:lnTo>
                      <a:lnTo>
                        <a:pt x="145" y="17"/>
                      </a:lnTo>
                      <a:lnTo>
                        <a:pt x="145" y="17"/>
                      </a:lnTo>
                      <a:lnTo>
                        <a:pt x="145" y="15"/>
                      </a:lnTo>
                      <a:lnTo>
                        <a:pt x="145" y="15"/>
                      </a:lnTo>
                      <a:lnTo>
                        <a:pt x="145" y="13"/>
                      </a:lnTo>
                      <a:lnTo>
                        <a:pt x="145" y="13"/>
                      </a:lnTo>
                      <a:lnTo>
                        <a:pt x="147" y="13"/>
                      </a:lnTo>
                      <a:lnTo>
                        <a:pt x="147" y="13"/>
                      </a:lnTo>
                      <a:lnTo>
                        <a:pt x="147" y="11"/>
                      </a:lnTo>
                      <a:lnTo>
                        <a:pt x="147" y="11"/>
                      </a:lnTo>
                      <a:lnTo>
                        <a:pt x="147" y="11"/>
                      </a:lnTo>
                      <a:lnTo>
                        <a:pt x="147" y="11"/>
                      </a:lnTo>
                      <a:lnTo>
                        <a:pt x="147" y="11"/>
                      </a:lnTo>
                      <a:lnTo>
                        <a:pt x="149" y="11"/>
                      </a:lnTo>
                      <a:lnTo>
                        <a:pt x="149" y="9"/>
                      </a:lnTo>
                      <a:lnTo>
                        <a:pt x="149" y="9"/>
                      </a:lnTo>
                      <a:lnTo>
                        <a:pt x="149" y="9"/>
                      </a:lnTo>
                      <a:lnTo>
                        <a:pt x="151" y="9"/>
                      </a:lnTo>
                      <a:lnTo>
                        <a:pt x="151" y="7"/>
                      </a:lnTo>
                      <a:lnTo>
                        <a:pt x="151" y="7"/>
                      </a:lnTo>
                      <a:lnTo>
                        <a:pt x="151" y="7"/>
                      </a:lnTo>
                      <a:lnTo>
                        <a:pt x="153" y="7"/>
                      </a:lnTo>
                      <a:lnTo>
                        <a:pt x="153" y="7"/>
                      </a:lnTo>
                      <a:lnTo>
                        <a:pt x="153" y="7"/>
                      </a:lnTo>
                      <a:lnTo>
                        <a:pt x="153" y="5"/>
                      </a:lnTo>
                      <a:lnTo>
                        <a:pt x="155" y="5"/>
                      </a:lnTo>
                      <a:lnTo>
                        <a:pt x="155" y="5"/>
                      </a:lnTo>
                      <a:lnTo>
                        <a:pt x="155" y="5"/>
                      </a:lnTo>
                      <a:lnTo>
                        <a:pt x="155" y="5"/>
                      </a:lnTo>
                      <a:lnTo>
                        <a:pt x="157" y="5"/>
                      </a:lnTo>
                      <a:lnTo>
                        <a:pt x="157" y="5"/>
                      </a:lnTo>
                      <a:lnTo>
                        <a:pt x="157" y="5"/>
                      </a:lnTo>
                      <a:lnTo>
                        <a:pt x="157" y="5"/>
                      </a:lnTo>
                      <a:lnTo>
                        <a:pt x="157" y="7"/>
                      </a:lnTo>
                      <a:lnTo>
                        <a:pt x="159" y="7"/>
                      </a:lnTo>
                      <a:lnTo>
                        <a:pt x="159" y="7"/>
                      </a:lnTo>
                      <a:lnTo>
                        <a:pt x="159" y="5"/>
                      </a:lnTo>
                      <a:lnTo>
                        <a:pt x="159" y="5"/>
                      </a:lnTo>
                      <a:lnTo>
                        <a:pt x="161" y="5"/>
                      </a:lnTo>
                      <a:lnTo>
                        <a:pt x="161" y="5"/>
                      </a:lnTo>
                      <a:lnTo>
                        <a:pt x="161" y="4"/>
                      </a:lnTo>
                      <a:lnTo>
                        <a:pt x="161" y="4"/>
                      </a:lnTo>
                      <a:lnTo>
                        <a:pt x="161" y="5"/>
                      </a:lnTo>
                      <a:lnTo>
                        <a:pt x="162" y="5"/>
                      </a:lnTo>
                      <a:lnTo>
                        <a:pt x="162" y="5"/>
                      </a:lnTo>
                      <a:lnTo>
                        <a:pt x="162" y="5"/>
                      </a:lnTo>
                      <a:lnTo>
                        <a:pt x="164" y="5"/>
                      </a:lnTo>
                      <a:lnTo>
                        <a:pt x="164" y="5"/>
                      </a:lnTo>
                      <a:lnTo>
                        <a:pt x="166" y="5"/>
                      </a:lnTo>
                      <a:lnTo>
                        <a:pt x="166" y="5"/>
                      </a:lnTo>
                      <a:lnTo>
                        <a:pt x="166" y="5"/>
                      </a:lnTo>
                      <a:lnTo>
                        <a:pt x="168" y="5"/>
                      </a:lnTo>
                      <a:lnTo>
                        <a:pt x="168" y="5"/>
                      </a:lnTo>
                      <a:lnTo>
                        <a:pt x="168" y="5"/>
                      </a:lnTo>
                      <a:lnTo>
                        <a:pt x="168" y="5"/>
                      </a:lnTo>
                      <a:lnTo>
                        <a:pt x="170" y="5"/>
                      </a:lnTo>
                      <a:lnTo>
                        <a:pt x="170" y="7"/>
                      </a:lnTo>
                      <a:lnTo>
                        <a:pt x="170" y="7"/>
                      </a:lnTo>
                      <a:lnTo>
                        <a:pt x="172" y="7"/>
                      </a:lnTo>
                      <a:lnTo>
                        <a:pt x="172" y="7"/>
                      </a:lnTo>
                      <a:lnTo>
                        <a:pt x="172" y="7"/>
                      </a:lnTo>
                      <a:lnTo>
                        <a:pt x="172" y="5"/>
                      </a:lnTo>
                      <a:lnTo>
                        <a:pt x="174" y="5"/>
                      </a:lnTo>
                      <a:lnTo>
                        <a:pt x="174" y="5"/>
                      </a:lnTo>
                      <a:lnTo>
                        <a:pt x="174" y="5"/>
                      </a:lnTo>
                      <a:lnTo>
                        <a:pt x="176" y="5"/>
                      </a:lnTo>
                      <a:lnTo>
                        <a:pt x="176" y="5"/>
                      </a:lnTo>
                      <a:lnTo>
                        <a:pt x="176" y="5"/>
                      </a:lnTo>
                      <a:lnTo>
                        <a:pt x="176" y="4"/>
                      </a:lnTo>
                      <a:lnTo>
                        <a:pt x="176" y="4"/>
                      </a:lnTo>
                      <a:lnTo>
                        <a:pt x="176" y="2"/>
                      </a:lnTo>
                      <a:lnTo>
                        <a:pt x="178" y="2"/>
                      </a:lnTo>
                      <a:lnTo>
                        <a:pt x="178" y="2"/>
                      </a:lnTo>
                      <a:lnTo>
                        <a:pt x="178" y="2"/>
                      </a:lnTo>
                      <a:lnTo>
                        <a:pt x="178" y="2"/>
                      </a:lnTo>
                      <a:lnTo>
                        <a:pt x="178" y="2"/>
                      </a:lnTo>
                      <a:lnTo>
                        <a:pt x="180" y="2"/>
                      </a:lnTo>
                      <a:lnTo>
                        <a:pt x="180" y="2"/>
                      </a:lnTo>
                      <a:lnTo>
                        <a:pt x="182" y="2"/>
                      </a:lnTo>
                      <a:lnTo>
                        <a:pt x="182" y="2"/>
                      </a:lnTo>
                      <a:lnTo>
                        <a:pt x="182" y="2"/>
                      </a:lnTo>
                      <a:lnTo>
                        <a:pt x="182" y="2"/>
                      </a:lnTo>
                      <a:lnTo>
                        <a:pt x="183" y="2"/>
                      </a:lnTo>
                      <a:lnTo>
                        <a:pt x="183" y="2"/>
                      </a:lnTo>
                      <a:lnTo>
                        <a:pt x="183" y="2"/>
                      </a:lnTo>
                      <a:lnTo>
                        <a:pt x="185" y="2"/>
                      </a:lnTo>
                      <a:lnTo>
                        <a:pt x="185" y="2"/>
                      </a:lnTo>
                      <a:lnTo>
                        <a:pt x="185" y="2"/>
                      </a:lnTo>
                      <a:lnTo>
                        <a:pt x="187" y="2"/>
                      </a:lnTo>
                      <a:lnTo>
                        <a:pt x="187" y="2"/>
                      </a:lnTo>
                      <a:lnTo>
                        <a:pt x="187" y="2"/>
                      </a:lnTo>
                      <a:lnTo>
                        <a:pt x="187" y="2"/>
                      </a:lnTo>
                      <a:lnTo>
                        <a:pt x="187" y="2"/>
                      </a:lnTo>
                      <a:lnTo>
                        <a:pt x="189" y="2"/>
                      </a:lnTo>
                      <a:lnTo>
                        <a:pt x="189" y="2"/>
                      </a:lnTo>
                      <a:lnTo>
                        <a:pt x="189" y="2"/>
                      </a:lnTo>
                      <a:lnTo>
                        <a:pt x="189" y="0"/>
                      </a:lnTo>
                      <a:lnTo>
                        <a:pt x="191" y="0"/>
                      </a:lnTo>
                      <a:lnTo>
                        <a:pt x="191" y="0"/>
                      </a:lnTo>
                      <a:lnTo>
                        <a:pt x="193" y="0"/>
                      </a:lnTo>
                      <a:lnTo>
                        <a:pt x="193" y="0"/>
                      </a:lnTo>
                      <a:lnTo>
                        <a:pt x="193" y="0"/>
                      </a:lnTo>
                      <a:lnTo>
                        <a:pt x="195" y="0"/>
                      </a:lnTo>
                      <a:lnTo>
                        <a:pt x="195" y="0"/>
                      </a:lnTo>
                      <a:lnTo>
                        <a:pt x="195" y="0"/>
                      </a:lnTo>
                      <a:lnTo>
                        <a:pt x="197" y="0"/>
                      </a:lnTo>
                      <a:lnTo>
                        <a:pt x="197" y="2"/>
                      </a:lnTo>
                      <a:lnTo>
                        <a:pt x="197" y="2"/>
                      </a:lnTo>
                      <a:lnTo>
                        <a:pt x="199" y="2"/>
                      </a:lnTo>
                      <a:lnTo>
                        <a:pt x="199" y="2"/>
                      </a:lnTo>
                      <a:lnTo>
                        <a:pt x="199" y="0"/>
                      </a:lnTo>
                      <a:lnTo>
                        <a:pt x="199" y="0"/>
                      </a:lnTo>
                      <a:lnTo>
                        <a:pt x="201" y="0"/>
                      </a:lnTo>
                      <a:lnTo>
                        <a:pt x="201" y="0"/>
                      </a:lnTo>
                      <a:lnTo>
                        <a:pt x="201" y="0"/>
                      </a:lnTo>
                      <a:lnTo>
                        <a:pt x="203" y="0"/>
                      </a:lnTo>
                      <a:lnTo>
                        <a:pt x="203" y="2"/>
                      </a:lnTo>
                      <a:lnTo>
                        <a:pt x="203" y="2"/>
                      </a:lnTo>
                      <a:lnTo>
                        <a:pt x="205" y="2"/>
                      </a:lnTo>
                      <a:lnTo>
                        <a:pt x="205" y="2"/>
                      </a:lnTo>
                      <a:lnTo>
                        <a:pt x="205" y="2"/>
                      </a:lnTo>
                      <a:lnTo>
                        <a:pt x="205" y="2"/>
                      </a:lnTo>
                      <a:lnTo>
                        <a:pt x="205" y="2"/>
                      </a:lnTo>
                      <a:lnTo>
                        <a:pt x="205" y="4"/>
                      </a:lnTo>
                      <a:lnTo>
                        <a:pt x="206" y="4"/>
                      </a:lnTo>
                      <a:lnTo>
                        <a:pt x="206" y="4"/>
                      </a:lnTo>
                      <a:lnTo>
                        <a:pt x="206" y="4"/>
                      </a:lnTo>
                      <a:lnTo>
                        <a:pt x="206" y="4"/>
                      </a:lnTo>
                      <a:lnTo>
                        <a:pt x="206" y="5"/>
                      </a:lnTo>
                      <a:lnTo>
                        <a:pt x="206" y="5"/>
                      </a:lnTo>
                      <a:lnTo>
                        <a:pt x="206" y="5"/>
                      </a:lnTo>
                      <a:lnTo>
                        <a:pt x="206" y="7"/>
                      </a:lnTo>
                      <a:lnTo>
                        <a:pt x="206" y="7"/>
                      </a:lnTo>
                      <a:lnTo>
                        <a:pt x="206" y="7"/>
                      </a:lnTo>
                      <a:lnTo>
                        <a:pt x="208" y="7"/>
                      </a:lnTo>
                      <a:lnTo>
                        <a:pt x="208" y="9"/>
                      </a:lnTo>
                      <a:lnTo>
                        <a:pt x="208" y="9"/>
                      </a:lnTo>
                      <a:lnTo>
                        <a:pt x="208" y="9"/>
                      </a:lnTo>
                      <a:lnTo>
                        <a:pt x="210" y="9"/>
                      </a:lnTo>
                      <a:lnTo>
                        <a:pt x="210" y="11"/>
                      </a:lnTo>
                      <a:lnTo>
                        <a:pt x="210" y="11"/>
                      </a:lnTo>
                      <a:lnTo>
                        <a:pt x="210" y="11"/>
                      </a:lnTo>
                      <a:lnTo>
                        <a:pt x="212" y="11"/>
                      </a:lnTo>
                      <a:lnTo>
                        <a:pt x="212" y="11"/>
                      </a:lnTo>
                      <a:lnTo>
                        <a:pt x="212" y="11"/>
                      </a:lnTo>
                      <a:lnTo>
                        <a:pt x="212" y="11"/>
                      </a:lnTo>
                      <a:lnTo>
                        <a:pt x="212" y="13"/>
                      </a:lnTo>
                      <a:lnTo>
                        <a:pt x="212" y="13"/>
                      </a:lnTo>
                      <a:lnTo>
                        <a:pt x="212" y="13"/>
                      </a:lnTo>
                      <a:lnTo>
                        <a:pt x="210" y="13"/>
                      </a:lnTo>
                      <a:lnTo>
                        <a:pt x="210" y="13"/>
                      </a:lnTo>
                      <a:lnTo>
                        <a:pt x="210" y="13"/>
                      </a:lnTo>
                      <a:lnTo>
                        <a:pt x="208" y="13"/>
                      </a:lnTo>
                      <a:lnTo>
                        <a:pt x="208" y="13"/>
                      </a:lnTo>
                      <a:lnTo>
                        <a:pt x="206" y="13"/>
                      </a:lnTo>
                      <a:lnTo>
                        <a:pt x="206" y="15"/>
                      </a:lnTo>
                      <a:lnTo>
                        <a:pt x="208" y="15"/>
                      </a:lnTo>
                      <a:lnTo>
                        <a:pt x="208" y="15"/>
                      </a:lnTo>
                      <a:lnTo>
                        <a:pt x="208" y="15"/>
                      </a:lnTo>
                      <a:lnTo>
                        <a:pt x="208" y="17"/>
                      </a:lnTo>
                      <a:lnTo>
                        <a:pt x="210" y="17"/>
                      </a:lnTo>
                      <a:lnTo>
                        <a:pt x="210" y="17"/>
                      </a:lnTo>
                      <a:lnTo>
                        <a:pt x="210" y="17"/>
                      </a:lnTo>
                      <a:lnTo>
                        <a:pt x="210" y="19"/>
                      </a:lnTo>
                      <a:lnTo>
                        <a:pt x="210" y="19"/>
                      </a:lnTo>
                      <a:lnTo>
                        <a:pt x="210" y="19"/>
                      </a:lnTo>
                      <a:lnTo>
                        <a:pt x="210" y="19"/>
                      </a:lnTo>
                      <a:lnTo>
                        <a:pt x="210" y="21"/>
                      </a:lnTo>
                      <a:lnTo>
                        <a:pt x="210" y="21"/>
                      </a:lnTo>
                      <a:lnTo>
                        <a:pt x="210" y="21"/>
                      </a:lnTo>
                      <a:lnTo>
                        <a:pt x="210" y="21"/>
                      </a:lnTo>
                      <a:lnTo>
                        <a:pt x="210" y="21"/>
                      </a:lnTo>
                      <a:lnTo>
                        <a:pt x="210" y="21"/>
                      </a:lnTo>
                      <a:lnTo>
                        <a:pt x="210" y="23"/>
                      </a:lnTo>
                      <a:lnTo>
                        <a:pt x="210" y="23"/>
                      </a:lnTo>
                      <a:lnTo>
                        <a:pt x="210" y="23"/>
                      </a:lnTo>
                      <a:lnTo>
                        <a:pt x="210" y="23"/>
                      </a:lnTo>
                      <a:lnTo>
                        <a:pt x="212" y="23"/>
                      </a:lnTo>
                      <a:lnTo>
                        <a:pt x="212" y="23"/>
                      </a:lnTo>
                      <a:lnTo>
                        <a:pt x="212" y="23"/>
                      </a:lnTo>
                      <a:lnTo>
                        <a:pt x="212" y="23"/>
                      </a:lnTo>
                      <a:lnTo>
                        <a:pt x="214" y="23"/>
                      </a:lnTo>
                      <a:lnTo>
                        <a:pt x="214" y="23"/>
                      </a:lnTo>
                      <a:lnTo>
                        <a:pt x="214" y="23"/>
                      </a:lnTo>
                      <a:lnTo>
                        <a:pt x="216" y="23"/>
                      </a:lnTo>
                      <a:lnTo>
                        <a:pt x="216" y="23"/>
                      </a:lnTo>
                      <a:lnTo>
                        <a:pt x="216" y="23"/>
                      </a:lnTo>
                      <a:lnTo>
                        <a:pt x="216" y="25"/>
                      </a:lnTo>
                      <a:lnTo>
                        <a:pt x="216" y="25"/>
                      </a:lnTo>
                      <a:lnTo>
                        <a:pt x="218" y="25"/>
                      </a:lnTo>
                      <a:lnTo>
                        <a:pt x="218" y="25"/>
                      </a:lnTo>
                      <a:lnTo>
                        <a:pt x="220" y="25"/>
                      </a:lnTo>
                      <a:lnTo>
                        <a:pt x="220" y="25"/>
                      </a:lnTo>
                      <a:lnTo>
                        <a:pt x="220" y="25"/>
                      </a:lnTo>
                      <a:lnTo>
                        <a:pt x="220" y="25"/>
                      </a:lnTo>
                      <a:lnTo>
                        <a:pt x="222" y="25"/>
                      </a:lnTo>
                      <a:lnTo>
                        <a:pt x="222" y="25"/>
                      </a:lnTo>
                      <a:lnTo>
                        <a:pt x="222" y="25"/>
                      </a:lnTo>
                      <a:lnTo>
                        <a:pt x="224" y="25"/>
                      </a:lnTo>
                      <a:lnTo>
                        <a:pt x="224" y="25"/>
                      </a:lnTo>
                      <a:lnTo>
                        <a:pt x="224" y="23"/>
                      </a:lnTo>
                      <a:lnTo>
                        <a:pt x="226" y="23"/>
                      </a:lnTo>
                      <a:lnTo>
                        <a:pt x="226" y="25"/>
                      </a:lnTo>
                      <a:lnTo>
                        <a:pt x="226" y="25"/>
                      </a:lnTo>
                      <a:lnTo>
                        <a:pt x="226" y="27"/>
                      </a:lnTo>
                      <a:lnTo>
                        <a:pt x="226" y="27"/>
                      </a:lnTo>
                      <a:lnTo>
                        <a:pt x="226" y="27"/>
                      </a:lnTo>
                      <a:lnTo>
                        <a:pt x="226" y="27"/>
                      </a:lnTo>
                      <a:lnTo>
                        <a:pt x="226" y="27"/>
                      </a:lnTo>
                      <a:lnTo>
                        <a:pt x="228" y="27"/>
                      </a:lnTo>
                      <a:lnTo>
                        <a:pt x="228" y="27"/>
                      </a:lnTo>
                      <a:lnTo>
                        <a:pt x="228" y="27"/>
                      </a:lnTo>
                      <a:lnTo>
                        <a:pt x="228" y="27"/>
                      </a:lnTo>
                      <a:lnTo>
                        <a:pt x="229" y="27"/>
                      </a:lnTo>
                      <a:lnTo>
                        <a:pt x="229" y="27"/>
                      </a:lnTo>
                      <a:lnTo>
                        <a:pt x="229" y="28"/>
                      </a:lnTo>
                      <a:lnTo>
                        <a:pt x="228" y="28"/>
                      </a:lnTo>
                      <a:lnTo>
                        <a:pt x="228" y="28"/>
                      </a:lnTo>
                      <a:lnTo>
                        <a:pt x="228" y="30"/>
                      </a:lnTo>
                      <a:lnTo>
                        <a:pt x="229" y="30"/>
                      </a:lnTo>
                      <a:lnTo>
                        <a:pt x="229" y="30"/>
                      </a:lnTo>
                      <a:lnTo>
                        <a:pt x="229" y="30"/>
                      </a:lnTo>
                      <a:lnTo>
                        <a:pt x="229" y="32"/>
                      </a:lnTo>
                      <a:lnTo>
                        <a:pt x="229" y="32"/>
                      </a:lnTo>
                      <a:lnTo>
                        <a:pt x="231" y="32"/>
                      </a:lnTo>
                      <a:lnTo>
                        <a:pt x="231" y="32"/>
                      </a:lnTo>
                      <a:lnTo>
                        <a:pt x="231" y="34"/>
                      </a:lnTo>
                      <a:lnTo>
                        <a:pt x="231" y="34"/>
                      </a:lnTo>
                      <a:lnTo>
                        <a:pt x="231" y="34"/>
                      </a:lnTo>
                      <a:lnTo>
                        <a:pt x="231" y="34"/>
                      </a:lnTo>
                      <a:lnTo>
                        <a:pt x="231" y="34"/>
                      </a:lnTo>
                      <a:lnTo>
                        <a:pt x="231" y="34"/>
                      </a:lnTo>
                      <a:lnTo>
                        <a:pt x="229" y="34"/>
                      </a:lnTo>
                      <a:lnTo>
                        <a:pt x="229" y="36"/>
                      </a:lnTo>
                      <a:lnTo>
                        <a:pt x="229" y="36"/>
                      </a:lnTo>
                      <a:lnTo>
                        <a:pt x="229" y="38"/>
                      </a:lnTo>
                      <a:lnTo>
                        <a:pt x="231" y="38"/>
                      </a:lnTo>
                      <a:lnTo>
                        <a:pt x="231" y="38"/>
                      </a:lnTo>
                      <a:lnTo>
                        <a:pt x="231" y="38"/>
                      </a:lnTo>
                      <a:lnTo>
                        <a:pt x="231" y="40"/>
                      </a:lnTo>
                      <a:lnTo>
                        <a:pt x="231" y="40"/>
                      </a:lnTo>
                      <a:lnTo>
                        <a:pt x="233" y="40"/>
                      </a:lnTo>
                      <a:lnTo>
                        <a:pt x="233" y="40"/>
                      </a:lnTo>
                      <a:lnTo>
                        <a:pt x="233" y="42"/>
                      </a:lnTo>
                      <a:lnTo>
                        <a:pt x="233" y="42"/>
                      </a:lnTo>
                      <a:lnTo>
                        <a:pt x="233" y="42"/>
                      </a:lnTo>
                      <a:lnTo>
                        <a:pt x="233" y="42"/>
                      </a:lnTo>
                      <a:lnTo>
                        <a:pt x="235" y="42"/>
                      </a:lnTo>
                      <a:lnTo>
                        <a:pt x="235" y="42"/>
                      </a:lnTo>
                      <a:lnTo>
                        <a:pt x="235" y="42"/>
                      </a:lnTo>
                      <a:lnTo>
                        <a:pt x="237" y="42"/>
                      </a:lnTo>
                      <a:lnTo>
                        <a:pt x="237" y="40"/>
                      </a:lnTo>
                      <a:lnTo>
                        <a:pt x="237" y="40"/>
                      </a:lnTo>
                      <a:lnTo>
                        <a:pt x="237" y="40"/>
                      </a:lnTo>
                      <a:lnTo>
                        <a:pt x="239" y="40"/>
                      </a:lnTo>
                      <a:lnTo>
                        <a:pt x="239" y="40"/>
                      </a:lnTo>
                      <a:lnTo>
                        <a:pt x="239" y="40"/>
                      </a:lnTo>
                      <a:lnTo>
                        <a:pt x="241" y="40"/>
                      </a:lnTo>
                      <a:lnTo>
                        <a:pt x="241" y="40"/>
                      </a:lnTo>
                      <a:lnTo>
                        <a:pt x="241" y="40"/>
                      </a:lnTo>
                      <a:lnTo>
                        <a:pt x="241" y="40"/>
                      </a:lnTo>
                      <a:lnTo>
                        <a:pt x="243" y="40"/>
                      </a:lnTo>
                      <a:lnTo>
                        <a:pt x="243" y="40"/>
                      </a:lnTo>
                      <a:lnTo>
                        <a:pt x="243" y="42"/>
                      </a:lnTo>
                      <a:lnTo>
                        <a:pt x="243" y="42"/>
                      </a:lnTo>
                      <a:lnTo>
                        <a:pt x="245" y="42"/>
                      </a:lnTo>
                      <a:lnTo>
                        <a:pt x="245" y="42"/>
                      </a:lnTo>
                      <a:lnTo>
                        <a:pt x="245" y="42"/>
                      </a:lnTo>
                      <a:lnTo>
                        <a:pt x="245" y="42"/>
                      </a:lnTo>
                      <a:lnTo>
                        <a:pt x="247" y="42"/>
                      </a:lnTo>
                      <a:lnTo>
                        <a:pt x="247" y="42"/>
                      </a:lnTo>
                      <a:lnTo>
                        <a:pt x="247" y="42"/>
                      </a:lnTo>
                      <a:lnTo>
                        <a:pt x="249" y="42"/>
                      </a:lnTo>
                      <a:lnTo>
                        <a:pt x="249" y="42"/>
                      </a:lnTo>
                      <a:lnTo>
                        <a:pt x="249" y="42"/>
                      </a:lnTo>
                      <a:lnTo>
                        <a:pt x="250" y="42"/>
                      </a:lnTo>
                      <a:lnTo>
                        <a:pt x="250" y="44"/>
                      </a:lnTo>
                      <a:lnTo>
                        <a:pt x="250" y="44"/>
                      </a:lnTo>
                      <a:lnTo>
                        <a:pt x="250" y="44"/>
                      </a:lnTo>
                      <a:lnTo>
                        <a:pt x="252" y="44"/>
                      </a:lnTo>
                      <a:lnTo>
                        <a:pt x="252" y="44"/>
                      </a:lnTo>
                      <a:lnTo>
                        <a:pt x="252" y="44"/>
                      </a:lnTo>
                      <a:lnTo>
                        <a:pt x="252" y="42"/>
                      </a:lnTo>
                      <a:lnTo>
                        <a:pt x="252" y="42"/>
                      </a:lnTo>
                      <a:lnTo>
                        <a:pt x="254" y="42"/>
                      </a:lnTo>
                      <a:lnTo>
                        <a:pt x="254" y="42"/>
                      </a:lnTo>
                      <a:lnTo>
                        <a:pt x="254" y="42"/>
                      </a:lnTo>
                      <a:lnTo>
                        <a:pt x="254" y="42"/>
                      </a:lnTo>
                      <a:lnTo>
                        <a:pt x="256" y="42"/>
                      </a:lnTo>
                      <a:lnTo>
                        <a:pt x="256" y="42"/>
                      </a:lnTo>
                      <a:lnTo>
                        <a:pt x="258" y="42"/>
                      </a:lnTo>
                      <a:lnTo>
                        <a:pt x="258" y="42"/>
                      </a:lnTo>
                      <a:lnTo>
                        <a:pt x="258" y="42"/>
                      </a:lnTo>
                      <a:lnTo>
                        <a:pt x="260" y="42"/>
                      </a:lnTo>
                      <a:lnTo>
                        <a:pt x="260" y="42"/>
                      </a:lnTo>
                      <a:lnTo>
                        <a:pt x="260" y="42"/>
                      </a:lnTo>
                      <a:lnTo>
                        <a:pt x="260" y="42"/>
                      </a:lnTo>
                      <a:lnTo>
                        <a:pt x="262" y="42"/>
                      </a:lnTo>
                      <a:lnTo>
                        <a:pt x="262" y="42"/>
                      </a:lnTo>
                      <a:lnTo>
                        <a:pt x="262" y="40"/>
                      </a:lnTo>
                      <a:lnTo>
                        <a:pt x="264" y="40"/>
                      </a:lnTo>
                      <a:lnTo>
                        <a:pt x="264" y="40"/>
                      </a:lnTo>
                      <a:lnTo>
                        <a:pt x="264" y="40"/>
                      </a:lnTo>
                      <a:lnTo>
                        <a:pt x="264" y="40"/>
                      </a:lnTo>
                      <a:lnTo>
                        <a:pt x="266" y="40"/>
                      </a:lnTo>
                      <a:lnTo>
                        <a:pt x="266" y="40"/>
                      </a:lnTo>
                      <a:lnTo>
                        <a:pt x="266" y="42"/>
                      </a:lnTo>
                      <a:lnTo>
                        <a:pt x="266" y="42"/>
                      </a:lnTo>
                      <a:lnTo>
                        <a:pt x="266" y="42"/>
                      </a:lnTo>
                      <a:lnTo>
                        <a:pt x="268" y="42"/>
                      </a:lnTo>
                      <a:lnTo>
                        <a:pt x="268" y="42"/>
                      </a:lnTo>
                      <a:lnTo>
                        <a:pt x="268" y="42"/>
                      </a:lnTo>
                      <a:lnTo>
                        <a:pt x="268" y="42"/>
                      </a:lnTo>
                      <a:lnTo>
                        <a:pt x="268" y="44"/>
                      </a:lnTo>
                      <a:lnTo>
                        <a:pt x="268" y="44"/>
                      </a:lnTo>
                      <a:lnTo>
                        <a:pt x="268" y="46"/>
                      </a:lnTo>
                      <a:lnTo>
                        <a:pt x="270" y="46"/>
                      </a:lnTo>
                      <a:lnTo>
                        <a:pt x="270" y="46"/>
                      </a:lnTo>
                      <a:lnTo>
                        <a:pt x="270" y="46"/>
                      </a:lnTo>
                      <a:lnTo>
                        <a:pt x="270" y="46"/>
                      </a:lnTo>
                      <a:lnTo>
                        <a:pt x="270" y="48"/>
                      </a:lnTo>
                      <a:lnTo>
                        <a:pt x="272" y="48"/>
                      </a:lnTo>
                      <a:lnTo>
                        <a:pt x="272" y="48"/>
                      </a:lnTo>
                      <a:lnTo>
                        <a:pt x="272" y="48"/>
                      </a:lnTo>
                      <a:lnTo>
                        <a:pt x="273" y="48"/>
                      </a:lnTo>
                      <a:lnTo>
                        <a:pt x="273" y="48"/>
                      </a:lnTo>
                      <a:lnTo>
                        <a:pt x="273" y="48"/>
                      </a:lnTo>
                      <a:lnTo>
                        <a:pt x="273" y="50"/>
                      </a:lnTo>
                      <a:lnTo>
                        <a:pt x="275" y="50"/>
                      </a:lnTo>
                      <a:lnTo>
                        <a:pt x="275" y="50"/>
                      </a:lnTo>
                      <a:lnTo>
                        <a:pt x="275" y="50"/>
                      </a:lnTo>
                      <a:lnTo>
                        <a:pt x="275" y="50"/>
                      </a:lnTo>
                      <a:lnTo>
                        <a:pt x="275" y="50"/>
                      </a:lnTo>
                      <a:lnTo>
                        <a:pt x="275" y="50"/>
                      </a:lnTo>
                      <a:lnTo>
                        <a:pt x="277" y="50"/>
                      </a:lnTo>
                      <a:lnTo>
                        <a:pt x="277" y="50"/>
                      </a:lnTo>
                      <a:lnTo>
                        <a:pt x="277" y="50"/>
                      </a:lnTo>
                      <a:lnTo>
                        <a:pt x="277" y="50"/>
                      </a:lnTo>
                      <a:lnTo>
                        <a:pt x="279" y="50"/>
                      </a:lnTo>
                      <a:lnTo>
                        <a:pt x="279" y="50"/>
                      </a:lnTo>
                      <a:lnTo>
                        <a:pt x="279" y="48"/>
                      </a:lnTo>
                      <a:lnTo>
                        <a:pt x="279" y="48"/>
                      </a:lnTo>
                      <a:lnTo>
                        <a:pt x="279" y="48"/>
                      </a:lnTo>
                      <a:lnTo>
                        <a:pt x="279" y="48"/>
                      </a:lnTo>
                      <a:lnTo>
                        <a:pt x="281" y="48"/>
                      </a:lnTo>
                      <a:lnTo>
                        <a:pt x="281" y="48"/>
                      </a:lnTo>
                      <a:lnTo>
                        <a:pt x="281" y="48"/>
                      </a:lnTo>
                      <a:lnTo>
                        <a:pt x="281" y="50"/>
                      </a:lnTo>
                      <a:lnTo>
                        <a:pt x="281" y="50"/>
                      </a:lnTo>
                      <a:lnTo>
                        <a:pt x="283" y="50"/>
                      </a:lnTo>
                      <a:lnTo>
                        <a:pt x="283" y="50"/>
                      </a:lnTo>
                      <a:lnTo>
                        <a:pt x="283" y="50"/>
                      </a:lnTo>
                      <a:lnTo>
                        <a:pt x="285" y="50"/>
                      </a:lnTo>
                      <a:lnTo>
                        <a:pt x="285" y="50"/>
                      </a:lnTo>
                      <a:lnTo>
                        <a:pt x="285" y="50"/>
                      </a:lnTo>
                      <a:lnTo>
                        <a:pt x="287" y="50"/>
                      </a:lnTo>
                      <a:lnTo>
                        <a:pt x="287" y="50"/>
                      </a:lnTo>
                      <a:lnTo>
                        <a:pt x="287" y="50"/>
                      </a:lnTo>
                      <a:lnTo>
                        <a:pt x="287" y="50"/>
                      </a:lnTo>
                      <a:lnTo>
                        <a:pt x="287" y="50"/>
                      </a:lnTo>
                      <a:lnTo>
                        <a:pt x="287" y="50"/>
                      </a:lnTo>
                      <a:lnTo>
                        <a:pt x="287" y="51"/>
                      </a:lnTo>
                      <a:lnTo>
                        <a:pt x="289" y="51"/>
                      </a:lnTo>
                      <a:lnTo>
                        <a:pt x="289" y="51"/>
                      </a:lnTo>
                      <a:lnTo>
                        <a:pt x="291" y="51"/>
                      </a:lnTo>
                      <a:lnTo>
                        <a:pt x="291" y="51"/>
                      </a:lnTo>
                      <a:lnTo>
                        <a:pt x="291" y="51"/>
                      </a:lnTo>
                      <a:lnTo>
                        <a:pt x="291" y="53"/>
                      </a:lnTo>
                      <a:lnTo>
                        <a:pt x="291" y="53"/>
                      </a:lnTo>
                      <a:lnTo>
                        <a:pt x="293" y="53"/>
                      </a:lnTo>
                      <a:lnTo>
                        <a:pt x="293" y="51"/>
                      </a:lnTo>
                      <a:lnTo>
                        <a:pt x="293" y="51"/>
                      </a:lnTo>
                      <a:lnTo>
                        <a:pt x="293" y="51"/>
                      </a:lnTo>
                      <a:lnTo>
                        <a:pt x="294" y="51"/>
                      </a:lnTo>
                      <a:lnTo>
                        <a:pt x="294" y="51"/>
                      </a:lnTo>
                      <a:lnTo>
                        <a:pt x="294" y="51"/>
                      </a:lnTo>
                      <a:lnTo>
                        <a:pt x="296" y="51"/>
                      </a:lnTo>
                      <a:lnTo>
                        <a:pt x="296" y="51"/>
                      </a:lnTo>
                      <a:lnTo>
                        <a:pt x="296" y="51"/>
                      </a:lnTo>
                      <a:lnTo>
                        <a:pt x="296" y="53"/>
                      </a:lnTo>
                      <a:lnTo>
                        <a:pt x="296" y="53"/>
                      </a:lnTo>
                      <a:lnTo>
                        <a:pt x="296" y="53"/>
                      </a:lnTo>
                      <a:lnTo>
                        <a:pt x="298" y="53"/>
                      </a:lnTo>
                      <a:lnTo>
                        <a:pt x="298" y="53"/>
                      </a:lnTo>
                      <a:lnTo>
                        <a:pt x="300" y="53"/>
                      </a:lnTo>
                      <a:lnTo>
                        <a:pt x="300" y="53"/>
                      </a:lnTo>
                      <a:lnTo>
                        <a:pt x="300" y="53"/>
                      </a:lnTo>
                      <a:lnTo>
                        <a:pt x="302" y="53"/>
                      </a:lnTo>
                      <a:lnTo>
                        <a:pt x="302" y="53"/>
                      </a:lnTo>
                      <a:lnTo>
                        <a:pt x="302" y="55"/>
                      </a:lnTo>
                      <a:lnTo>
                        <a:pt x="302" y="55"/>
                      </a:lnTo>
                      <a:lnTo>
                        <a:pt x="302" y="55"/>
                      </a:lnTo>
                      <a:lnTo>
                        <a:pt x="302" y="57"/>
                      </a:lnTo>
                      <a:lnTo>
                        <a:pt x="304" y="57"/>
                      </a:lnTo>
                      <a:lnTo>
                        <a:pt x="304" y="57"/>
                      </a:lnTo>
                      <a:lnTo>
                        <a:pt x="306" y="57"/>
                      </a:lnTo>
                      <a:lnTo>
                        <a:pt x="306" y="57"/>
                      </a:lnTo>
                      <a:lnTo>
                        <a:pt x="306" y="57"/>
                      </a:lnTo>
                      <a:lnTo>
                        <a:pt x="306" y="57"/>
                      </a:lnTo>
                      <a:lnTo>
                        <a:pt x="308" y="57"/>
                      </a:lnTo>
                      <a:lnTo>
                        <a:pt x="308" y="59"/>
                      </a:lnTo>
                      <a:lnTo>
                        <a:pt x="308" y="59"/>
                      </a:lnTo>
                      <a:lnTo>
                        <a:pt x="308" y="57"/>
                      </a:lnTo>
                      <a:lnTo>
                        <a:pt x="308" y="57"/>
                      </a:lnTo>
                      <a:lnTo>
                        <a:pt x="310" y="57"/>
                      </a:lnTo>
                      <a:lnTo>
                        <a:pt x="310" y="57"/>
                      </a:lnTo>
                      <a:lnTo>
                        <a:pt x="310" y="57"/>
                      </a:lnTo>
                      <a:lnTo>
                        <a:pt x="312" y="57"/>
                      </a:lnTo>
                      <a:lnTo>
                        <a:pt x="312" y="57"/>
                      </a:lnTo>
                      <a:lnTo>
                        <a:pt x="312" y="57"/>
                      </a:lnTo>
                      <a:lnTo>
                        <a:pt x="312" y="57"/>
                      </a:lnTo>
                      <a:lnTo>
                        <a:pt x="312" y="59"/>
                      </a:lnTo>
                      <a:lnTo>
                        <a:pt x="312" y="59"/>
                      </a:lnTo>
                      <a:lnTo>
                        <a:pt x="312" y="59"/>
                      </a:lnTo>
                      <a:lnTo>
                        <a:pt x="310" y="59"/>
                      </a:lnTo>
                      <a:lnTo>
                        <a:pt x="310" y="59"/>
                      </a:lnTo>
                      <a:lnTo>
                        <a:pt x="310" y="59"/>
                      </a:lnTo>
                      <a:lnTo>
                        <a:pt x="312" y="59"/>
                      </a:lnTo>
                      <a:lnTo>
                        <a:pt x="312" y="61"/>
                      </a:lnTo>
                      <a:lnTo>
                        <a:pt x="312" y="61"/>
                      </a:lnTo>
                      <a:lnTo>
                        <a:pt x="312" y="61"/>
                      </a:lnTo>
                      <a:lnTo>
                        <a:pt x="312" y="61"/>
                      </a:lnTo>
                      <a:lnTo>
                        <a:pt x="312" y="63"/>
                      </a:lnTo>
                      <a:lnTo>
                        <a:pt x="314" y="63"/>
                      </a:lnTo>
                      <a:lnTo>
                        <a:pt x="314" y="63"/>
                      </a:lnTo>
                      <a:lnTo>
                        <a:pt x="314" y="65"/>
                      </a:lnTo>
                      <a:lnTo>
                        <a:pt x="312" y="65"/>
                      </a:lnTo>
                      <a:lnTo>
                        <a:pt x="312" y="65"/>
                      </a:lnTo>
                      <a:lnTo>
                        <a:pt x="312" y="65"/>
                      </a:lnTo>
                      <a:lnTo>
                        <a:pt x="312" y="65"/>
                      </a:lnTo>
                      <a:lnTo>
                        <a:pt x="312" y="67"/>
                      </a:lnTo>
                      <a:lnTo>
                        <a:pt x="310" y="67"/>
                      </a:lnTo>
                      <a:lnTo>
                        <a:pt x="310" y="67"/>
                      </a:lnTo>
                      <a:lnTo>
                        <a:pt x="310" y="67"/>
                      </a:lnTo>
                      <a:lnTo>
                        <a:pt x="308" y="67"/>
                      </a:lnTo>
                      <a:lnTo>
                        <a:pt x="308" y="67"/>
                      </a:lnTo>
                      <a:lnTo>
                        <a:pt x="308" y="67"/>
                      </a:lnTo>
                      <a:lnTo>
                        <a:pt x="308" y="69"/>
                      </a:lnTo>
                      <a:lnTo>
                        <a:pt x="308" y="69"/>
                      </a:lnTo>
                      <a:lnTo>
                        <a:pt x="306" y="69"/>
                      </a:lnTo>
                      <a:lnTo>
                        <a:pt x="306" y="69"/>
                      </a:lnTo>
                      <a:lnTo>
                        <a:pt x="306" y="69"/>
                      </a:lnTo>
                      <a:lnTo>
                        <a:pt x="304" y="69"/>
                      </a:lnTo>
                      <a:lnTo>
                        <a:pt x="304" y="69"/>
                      </a:lnTo>
                      <a:lnTo>
                        <a:pt x="304" y="69"/>
                      </a:lnTo>
                      <a:lnTo>
                        <a:pt x="304" y="69"/>
                      </a:lnTo>
                      <a:lnTo>
                        <a:pt x="306" y="69"/>
                      </a:lnTo>
                      <a:lnTo>
                        <a:pt x="306" y="71"/>
                      </a:lnTo>
                      <a:lnTo>
                        <a:pt x="306" y="71"/>
                      </a:lnTo>
                      <a:lnTo>
                        <a:pt x="306" y="71"/>
                      </a:lnTo>
                      <a:lnTo>
                        <a:pt x="306" y="72"/>
                      </a:lnTo>
                      <a:lnTo>
                        <a:pt x="306" y="72"/>
                      </a:lnTo>
                      <a:lnTo>
                        <a:pt x="308" y="72"/>
                      </a:lnTo>
                      <a:lnTo>
                        <a:pt x="308" y="71"/>
                      </a:lnTo>
                      <a:lnTo>
                        <a:pt x="308" y="71"/>
                      </a:lnTo>
                      <a:lnTo>
                        <a:pt x="308" y="72"/>
                      </a:lnTo>
                      <a:lnTo>
                        <a:pt x="308" y="72"/>
                      </a:lnTo>
                      <a:lnTo>
                        <a:pt x="310" y="72"/>
                      </a:lnTo>
                      <a:lnTo>
                        <a:pt x="310" y="71"/>
                      </a:lnTo>
                      <a:lnTo>
                        <a:pt x="310" y="71"/>
                      </a:lnTo>
                      <a:lnTo>
                        <a:pt x="310" y="72"/>
                      </a:lnTo>
                      <a:lnTo>
                        <a:pt x="310" y="72"/>
                      </a:lnTo>
                      <a:lnTo>
                        <a:pt x="310" y="72"/>
                      </a:lnTo>
                      <a:lnTo>
                        <a:pt x="310" y="74"/>
                      </a:lnTo>
                      <a:lnTo>
                        <a:pt x="308" y="74"/>
                      </a:lnTo>
                      <a:lnTo>
                        <a:pt x="308" y="74"/>
                      </a:lnTo>
                      <a:lnTo>
                        <a:pt x="308" y="74"/>
                      </a:lnTo>
                      <a:lnTo>
                        <a:pt x="308" y="72"/>
                      </a:lnTo>
                      <a:lnTo>
                        <a:pt x="306" y="72"/>
                      </a:lnTo>
                      <a:lnTo>
                        <a:pt x="306" y="72"/>
                      </a:lnTo>
                      <a:lnTo>
                        <a:pt x="306" y="74"/>
                      </a:lnTo>
                      <a:lnTo>
                        <a:pt x="306" y="74"/>
                      </a:lnTo>
                      <a:lnTo>
                        <a:pt x="306" y="74"/>
                      </a:lnTo>
                      <a:lnTo>
                        <a:pt x="304" y="74"/>
                      </a:lnTo>
                      <a:lnTo>
                        <a:pt x="304" y="74"/>
                      </a:lnTo>
                      <a:lnTo>
                        <a:pt x="304" y="76"/>
                      </a:lnTo>
                      <a:lnTo>
                        <a:pt x="304" y="76"/>
                      </a:lnTo>
                      <a:lnTo>
                        <a:pt x="304" y="76"/>
                      </a:lnTo>
                      <a:lnTo>
                        <a:pt x="304" y="78"/>
                      </a:lnTo>
                      <a:lnTo>
                        <a:pt x="304" y="78"/>
                      </a:lnTo>
                      <a:lnTo>
                        <a:pt x="306" y="78"/>
                      </a:lnTo>
                      <a:lnTo>
                        <a:pt x="306" y="78"/>
                      </a:lnTo>
                      <a:lnTo>
                        <a:pt x="306" y="78"/>
                      </a:lnTo>
                      <a:lnTo>
                        <a:pt x="306" y="78"/>
                      </a:lnTo>
                      <a:lnTo>
                        <a:pt x="306" y="80"/>
                      </a:lnTo>
                      <a:lnTo>
                        <a:pt x="306" y="80"/>
                      </a:lnTo>
                      <a:lnTo>
                        <a:pt x="308" y="80"/>
                      </a:lnTo>
                      <a:lnTo>
                        <a:pt x="308" y="82"/>
                      </a:lnTo>
                      <a:lnTo>
                        <a:pt x="308" y="82"/>
                      </a:lnTo>
                      <a:lnTo>
                        <a:pt x="308" y="82"/>
                      </a:lnTo>
                      <a:lnTo>
                        <a:pt x="308" y="82"/>
                      </a:lnTo>
                      <a:lnTo>
                        <a:pt x="308" y="82"/>
                      </a:lnTo>
                      <a:lnTo>
                        <a:pt x="306" y="82"/>
                      </a:lnTo>
                      <a:lnTo>
                        <a:pt x="306" y="84"/>
                      </a:lnTo>
                      <a:lnTo>
                        <a:pt x="308" y="84"/>
                      </a:lnTo>
                      <a:lnTo>
                        <a:pt x="308" y="84"/>
                      </a:lnTo>
                      <a:lnTo>
                        <a:pt x="308" y="84"/>
                      </a:lnTo>
                      <a:lnTo>
                        <a:pt x="310" y="84"/>
                      </a:lnTo>
                      <a:lnTo>
                        <a:pt x="310" y="84"/>
                      </a:lnTo>
                      <a:lnTo>
                        <a:pt x="310" y="86"/>
                      </a:lnTo>
                      <a:lnTo>
                        <a:pt x="308" y="86"/>
                      </a:lnTo>
                      <a:lnTo>
                        <a:pt x="308" y="86"/>
                      </a:lnTo>
                      <a:lnTo>
                        <a:pt x="308" y="86"/>
                      </a:lnTo>
                      <a:lnTo>
                        <a:pt x="308" y="86"/>
                      </a:lnTo>
                      <a:lnTo>
                        <a:pt x="308" y="88"/>
                      </a:lnTo>
                      <a:lnTo>
                        <a:pt x="308" y="88"/>
                      </a:lnTo>
                      <a:lnTo>
                        <a:pt x="306" y="88"/>
                      </a:lnTo>
                      <a:lnTo>
                        <a:pt x="306" y="90"/>
                      </a:lnTo>
                      <a:lnTo>
                        <a:pt x="306" y="90"/>
                      </a:lnTo>
                      <a:lnTo>
                        <a:pt x="306" y="90"/>
                      </a:lnTo>
                      <a:lnTo>
                        <a:pt x="306" y="90"/>
                      </a:lnTo>
                      <a:lnTo>
                        <a:pt x="306" y="90"/>
                      </a:lnTo>
                      <a:lnTo>
                        <a:pt x="306" y="90"/>
                      </a:lnTo>
                      <a:lnTo>
                        <a:pt x="306" y="92"/>
                      </a:lnTo>
                      <a:lnTo>
                        <a:pt x="306" y="92"/>
                      </a:lnTo>
                      <a:lnTo>
                        <a:pt x="306" y="92"/>
                      </a:lnTo>
                      <a:lnTo>
                        <a:pt x="306" y="94"/>
                      </a:lnTo>
                      <a:lnTo>
                        <a:pt x="304" y="94"/>
                      </a:lnTo>
                      <a:lnTo>
                        <a:pt x="304" y="94"/>
                      </a:lnTo>
                      <a:lnTo>
                        <a:pt x="302" y="94"/>
                      </a:lnTo>
                      <a:lnTo>
                        <a:pt x="302" y="94"/>
                      </a:lnTo>
                      <a:lnTo>
                        <a:pt x="302" y="94"/>
                      </a:lnTo>
                      <a:lnTo>
                        <a:pt x="300" y="94"/>
                      </a:lnTo>
                      <a:lnTo>
                        <a:pt x="300" y="94"/>
                      </a:lnTo>
                      <a:lnTo>
                        <a:pt x="300" y="94"/>
                      </a:lnTo>
                      <a:lnTo>
                        <a:pt x="298" y="94"/>
                      </a:lnTo>
                      <a:lnTo>
                        <a:pt x="298" y="92"/>
                      </a:lnTo>
                      <a:lnTo>
                        <a:pt x="298" y="92"/>
                      </a:lnTo>
                      <a:lnTo>
                        <a:pt x="296" y="92"/>
                      </a:lnTo>
                      <a:lnTo>
                        <a:pt x="296" y="92"/>
                      </a:lnTo>
                      <a:lnTo>
                        <a:pt x="296" y="94"/>
                      </a:lnTo>
                      <a:lnTo>
                        <a:pt x="296" y="94"/>
                      </a:lnTo>
                      <a:lnTo>
                        <a:pt x="294" y="94"/>
                      </a:lnTo>
                      <a:lnTo>
                        <a:pt x="294" y="94"/>
                      </a:lnTo>
                      <a:lnTo>
                        <a:pt x="293" y="94"/>
                      </a:lnTo>
                      <a:lnTo>
                        <a:pt x="293" y="92"/>
                      </a:lnTo>
                      <a:lnTo>
                        <a:pt x="293" y="92"/>
                      </a:lnTo>
                      <a:lnTo>
                        <a:pt x="293" y="92"/>
                      </a:lnTo>
                      <a:lnTo>
                        <a:pt x="291" y="92"/>
                      </a:lnTo>
                      <a:lnTo>
                        <a:pt x="291" y="92"/>
                      </a:lnTo>
                      <a:lnTo>
                        <a:pt x="291" y="92"/>
                      </a:lnTo>
                      <a:lnTo>
                        <a:pt x="291" y="94"/>
                      </a:lnTo>
                      <a:lnTo>
                        <a:pt x="289" y="94"/>
                      </a:lnTo>
                      <a:lnTo>
                        <a:pt x="289" y="94"/>
                      </a:lnTo>
                      <a:lnTo>
                        <a:pt x="289" y="94"/>
                      </a:lnTo>
                      <a:lnTo>
                        <a:pt x="289" y="95"/>
                      </a:lnTo>
                      <a:lnTo>
                        <a:pt x="289" y="95"/>
                      </a:lnTo>
                      <a:lnTo>
                        <a:pt x="287" y="95"/>
                      </a:lnTo>
                      <a:lnTo>
                        <a:pt x="287" y="97"/>
                      </a:lnTo>
                      <a:lnTo>
                        <a:pt x="287" y="97"/>
                      </a:lnTo>
                      <a:lnTo>
                        <a:pt x="287" y="95"/>
                      </a:lnTo>
                      <a:lnTo>
                        <a:pt x="287" y="95"/>
                      </a:lnTo>
                      <a:lnTo>
                        <a:pt x="287" y="97"/>
                      </a:lnTo>
                      <a:lnTo>
                        <a:pt x="285" y="97"/>
                      </a:lnTo>
                      <a:lnTo>
                        <a:pt x="285" y="97"/>
                      </a:lnTo>
                      <a:lnTo>
                        <a:pt x="285" y="97"/>
                      </a:lnTo>
                      <a:lnTo>
                        <a:pt x="285" y="97"/>
                      </a:lnTo>
                      <a:lnTo>
                        <a:pt x="283" y="97"/>
                      </a:lnTo>
                      <a:lnTo>
                        <a:pt x="283" y="97"/>
                      </a:lnTo>
                      <a:lnTo>
                        <a:pt x="281" y="97"/>
                      </a:lnTo>
                      <a:lnTo>
                        <a:pt x="281" y="97"/>
                      </a:lnTo>
                      <a:lnTo>
                        <a:pt x="281" y="97"/>
                      </a:lnTo>
                      <a:lnTo>
                        <a:pt x="281" y="97"/>
                      </a:lnTo>
                      <a:lnTo>
                        <a:pt x="281" y="99"/>
                      </a:lnTo>
                      <a:lnTo>
                        <a:pt x="279" y="99"/>
                      </a:lnTo>
                      <a:lnTo>
                        <a:pt x="279" y="99"/>
                      </a:lnTo>
                      <a:lnTo>
                        <a:pt x="279" y="101"/>
                      </a:lnTo>
                      <a:lnTo>
                        <a:pt x="279" y="101"/>
                      </a:lnTo>
                      <a:lnTo>
                        <a:pt x="279" y="103"/>
                      </a:lnTo>
                      <a:lnTo>
                        <a:pt x="279" y="103"/>
                      </a:lnTo>
                      <a:lnTo>
                        <a:pt x="279" y="103"/>
                      </a:lnTo>
                      <a:lnTo>
                        <a:pt x="279" y="105"/>
                      </a:lnTo>
                      <a:lnTo>
                        <a:pt x="279" y="105"/>
                      </a:lnTo>
                      <a:lnTo>
                        <a:pt x="281" y="105"/>
                      </a:lnTo>
                      <a:lnTo>
                        <a:pt x="281" y="105"/>
                      </a:lnTo>
                      <a:lnTo>
                        <a:pt x="279" y="105"/>
                      </a:lnTo>
                      <a:lnTo>
                        <a:pt x="279" y="105"/>
                      </a:lnTo>
                      <a:lnTo>
                        <a:pt x="279" y="107"/>
                      </a:lnTo>
                      <a:lnTo>
                        <a:pt x="279" y="107"/>
                      </a:lnTo>
                      <a:lnTo>
                        <a:pt x="279" y="107"/>
                      </a:lnTo>
                      <a:lnTo>
                        <a:pt x="279" y="109"/>
                      </a:lnTo>
                      <a:lnTo>
                        <a:pt x="279" y="109"/>
                      </a:lnTo>
                      <a:lnTo>
                        <a:pt x="279" y="109"/>
                      </a:lnTo>
                      <a:lnTo>
                        <a:pt x="277" y="109"/>
                      </a:lnTo>
                      <a:lnTo>
                        <a:pt x="277" y="111"/>
                      </a:lnTo>
                      <a:lnTo>
                        <a:pt x="277" y="111"/>
                      </a:lnTo>
                      <a:lnTo>
                        <a:pt x="275" y="111"/>
                      </a:lnTo>
                      <a:lnTo>
                        <a:pt x="275" y="109"/>
                      </a:lnTo>
                      <a:lnTo>
                        <a:pt x="275" y="109"/>
                      </a:lnTo>
                      <a:lnTo>
                        <a:pt x="275" y="109"/>
                      </a:lnTo>
                      <a:lnTo>
                        <a:pt x="275" y="109"/>
                      </a:lnTo>
                      <a:lnTo>
                        <a:pt x="273" y="109"/>
                      </a:lnTo>
                      <a:lnTo>
                        <a:pt x="273" y="109"/>
                      </a:lnTo>
                      <a:lnTo>
                        <a:pt x="273" y="109"/>
                      </a:lnTo>
                      <a:lnTo>
                        <a:pt x="272" y="109"/>
                      </a:lnTo>
                      <a:lnTo>
                        <a:pt x="272" y="109"/>
                      </a:lnTo>
                      <a:lnTo>
                        <a:pt x="270" y="109"/>
                      </a:lnTo>
                      <a:lnTo>
                        <a:pt x="270" y="109"/>
                      </a:lnTo>
                      <a:lnTo>
                        <a:pt x="270" y="109"/>
                      </a:lnTo>
                      <a:lnTo>
                        <a:pt x="270" y="109"/>
                      </a:lnTo>
                      <a:lnTo>
                        <a:pt x="270" y="109"/>
                      </a:lnTo>
                      <a:lnTo>
                        <a:pt x="268" y="109"/>
                      </a:lnTo>
                      <a:lnTo>
                        <a:pt x="268" y="109"/>
                      </a:lnTo>
                      <a:lnTo>
                        <a:pt x="268" y="109"/>
                      </a:lnTo>
                      <a:lnTo>
                        <a:pt x="268" y="109"/>
                      </a:lnTo>
                      <a:lnTo>
                        <a:pt x="268" y="111"/>
                      </a:lnTo>
                      <a:lnTo>
                        <a:pt x="266" y="111"/>
                      </a:lnTo>
                      <a:lnTo>
                        <a:pt x="266" y="111"/>
                      </a:lnTo>
                      <a:lnTo>
                        <a:pt x="266" y="111"/>
                      </a:lnTo>
                      <a:lnTo>
                        <a:pt x="264" y="111"/>
                      </a:lnTo>
                      <a:lnTo>
                        <a:pt x="264" y="113"/>
                      </a:lnTo>
                      <a:lnTo>
                        <a:pt x="264" y="113"/>
                      </a:lnTo>
                      <a:lnTo>
                        <a:pt x="264" y="113"/>
                      </a:lnTo>
                      <a:lnTo>
                        <a:pt x="264" y="113"/>
                      </a:lnTo>
                      <a:lnTo>
                        <a:pt x="264" y="115"/>
                      </a:lnTo>
                      <a:lnTo>
                        <a:pt x="262" y="115"/>
                      </a:lnTo>
                      <a:lnTo>
                        <a:pt x="262" y="115"/>
                      </a:lnTo>
                      <a:lnTo>
                        <a:pt x="262" y="113"/>
                      </a:lnTo>
                      <a:lnTo>
                        <a:pt x="262" y="113"/>
                      </a:lnTo>
                      <a:lnTo>
                        <a:pt x="262" y="113"/>
                      </a:lnTo>
                      <a:lnTo>
                        <a:pt x="262" y="113"/>
                      </a:lnTo>
                      <a:lnTo>
                        <a:pt x="260" y="113"/>
                      </a:lnTo>
                      <a:lnTo>
                        <a:pt x="260" y="113"/>
                      </a:lnTo>
                      <a:lnTo>
                        <a:pt x="260" y="113"/>
                      </a:lnTo>
                      <a:lnTo>
                        <a:pt x="260" y="113"/>
                      </a:lnTo>
                      <a:lnTo>
                        <a:pt x="258" y="113"/>
                      </a:lnTo>
                      <a:lnTo>
                        <a:pt x="258" y="113"/>
                      </a:lnTo>
                      <a:lnTo>
                        <a:pt x="258" y="115"/>
                      </a:lnTo>
                      <a:lnTo>
                        <a:pt x="258" y="115"/>
                      </a:lnTo>
                      <a:lnTo>
                        <a:pt x="256" y="115"/>
                      </a:lnTo>
                      <a:lnTo>
                        <a:pt x="256" y="115"/>
                      </a:lnTo>
                      <a:lnTo>
                        <a:pt x="256" y="115"/>
                      </a:lnTo>
                      <a:lnTo>
                        <a:pt x="256" y="115"/>
                      </a:lnTo>
                      <a:lnTo>
                        <a:pt x="254" y="115"/>
                      </a:lnTo>
                      <a:lnTo>
                        <a:pt x="254" y="117"/>
                      </a:lnTo>
                      <a:lnTo>
                        <a:pt x="254" y="117"/>
                      </a:lnTo>
                      <a:lnTo>
                        <a:pt x="254" y="117"/>
                      </a:lnTo>
                      <a:lnTo>
                        <a:pt x="254" y="118"/>
                      </a:lnTo>
                      <a:lnTo>
                        <a:pt x="254" y="118"/>
                      </a:lnTo>
                      <a:lnTo>
                        <a:pt x="252" y="118"/>
                      </a:lnTo>
                      <a:lnTo>
                        <a:pt x="252" y="118"/>
                      </a:lnTo>
                      <a:lnTo>
                        <a:pt x="252" y="117"/>
                      </a:lnTo>
                      <a:lnTo>
                        <a:pt x="252" y="117"/>
                      </a:lnTo>
                      <a:lnTo>
                        <a:pt x="252" y="117"/>
                      </a:lnTo>
                      <a:lnTo>
                        <a:pt x="252" y="115"/>
                      </a:lnTo>
                      <a:lnTo>
                        <a:pt x="252" y="115"/>
                      </a:lnTo>
                      <a:lnTo>
                        <a:pt x="252" y="115"/>
                      </a:lnTo>
                      <a:lnTo>
                        <a:pt x="250" y="115"/>
                      </a:lnTo>
                      <a:lnTo>
                        <a:pt x="250" y="115"/>
                      </a:lnTo>
                      <a:lnTo>
                        <a:pt x="249" y="115"/>
                      </a:lnTo>
                      <a:lnTo>
                        <a:pt x="249" y="117"/>
                      </a:lnTo>
                      <a:lnTo>
                        <a:pt x="249" y="117"/>
                      </a:lnTo>
                      <a:lnTo>
                        <a:pt x="249" y="117"/>
                      </a:lnTo>
                      <a:lnTo>
                        <a:pt x="247" y="117"/>
                      </a:lnTo>
                      <a:lnTo>
                        <a:pt x="247" y="117"/>
                      </a:lnTo>
                      <a:lnTo>
                        <a:pt x="247" y="117"/>
                      </a:lnTo>
                      <a:lnTo>
                        <a:pt x="247" y="117"/>
                      </a:lnTo>
                      <a:lnTo>
                        <a:pt x="247" y="118"/>
                      </a:lnTo>
                      <a:lnTo>
                        <a:pt x="247" y="118"/>
                      </a:lnTo>
                      <a:lnTo>
                        <a:pt x="245" y="118"/>
                      </a:lnTo>
                      <a:lnTo>
                        <a:pt x="245" y="120"/>
                      </a:lnTo>
                      <a:lnTo>
                        <a:pt x="245" y="120"/>
                      </a:lnTo>
                      <a:lnTo>
                        <a:pt x="245" y="120"/>
                      </a:lnTo>
                      <a:lnTo>
                        <a:pt x="243" y="120"/>
                      </a:lnTo>
                      <a:lnTo>
                        <a:pt x="243" y="122"/>
                      </a:lnTo>
                      <a:lnTo>
                        <a:pt x="243" y="122"/>
                      </a:lnTo>
                      <a:lnTo>
                        <a:pt x="243" y="122"/>
                      </a:lnTo>
                      <a:lnTo>
                        <a:pt x="241" y="122"/>
                      </a:lnTo>
                      <a:lnTo>
                        <a:pt x="241" y="120"/>
                      </a:lnTo>
                      <a:lnTo>
                        <a:pt x="243" y="120"/>
                      </a:lnTo>
                      <a:lnTo>
                        <a:pt x="243" y="120"/>
                      </a:lnTo>
                      <a:lnTo>
                        <a:pt x="243" y="120"/>
                      </a:lnTo>
                      <a:lnTo>
                        <a:pt x="243" y="118"/>
                      </a:lnTo>
                      <a:lnTo>
                        <a:pt x="243" y="118"/>
                      </a:lnTo>
                      <a:lnTo>
                        <a:pt x="243" y="118"/>
                      </a:lnTo>
                      <a:lnTo>
                        <a:pt x="243" y="118"/>
                      </a:lnTo>
                      <a:lnTo>
                        <a:pt x="243" y="118"/>
                      </a:lnTo>
                      <a:lnTo>
                        <a:pt x="241" y="118"/>
                      </a:lnTo>
                      <a:lnTo>
                        <a:pt x="241" y="118"/>
                      </a:lnTo>
                      <a:lnTo>
                        <a:pt x="241" y="118"/>
                      </a:lnTo>
                      <a:lnTo>
                        <a:pt x="239" y="118"/>
                      </a:lnTo>
                      <a:lnTo>
                        <a:pt x="239" y="118"/>
                      </a:lnTo>
                      <a:lnTo>
                        <a:pt x="237" y="118"/>
                      </a:lnTo>
                      <a:lnTo>
                        <a:pt x="237" y="118"/>
                      </a:lnTo>
                      <a:lnTo>
                        <a:pt x="237" y="118"/>
                      </a:lnTo>
                      <a:lnTo>
                        <a:pt x="237" y="118"/>
                      </a:lnTo>
                      <a:lnTo>
                        <a:pt x="235" y="118"/>
                      </a:lnTo>
                      <a:lnTo>
                        <a:pt x="235" y="120"/>
                      </a:lnTo>
                      <a:lnTo>
                        <a:pt x="235" y="120"/>
                      </a:lnTo>
                      <a:lnTo>
                        <a:pt x="235" y="120"/>
                      </a:lnTo>
                      <a:lnTo>
                        <a:pt x="233" y="120"/>
                      </a:lnTo>
                      <a:lnTo>
                        <a:pt x="233" y="122"/>
                      </a:lnTo>
                      <a:lnTo>
                        <a:pt x="233" y="122"/>
                      </a:lnTo>
                      <a:lnTo>
                        <a:pt x="233" y="122"/>
                      </a:lnTo>
                      <a:lnTo>
                        <a:pt x="231" y="122"/>
                      </a:lnTo>
                      <a:lnTo>
                        <a:pt x="231" y="122"/>
                      </a:lnTo>
                      <a:lnTo>
                        <a:pt x="231" y="122"/>
                      </a:lnTo>
                      <a:lnTo>
                        <a:pt x="231" y="122"/>
                      </a:lnTo>
                      <a:lnTo>
                        <a:pt x="231" y="122"/>
                      </a:lnTo>
                      <a:lnTo>
                        <a:pt x="229" y="122"/>
                      </a:lnTo>
                      <a:lnTo>
                        <a:pt x="229" y="124"/>
                      </a:lnTo>
                      <a:lnTo>
                        <a:pt x="229" y="124"/>
                      </a:lnTo>
                      <a:lnTo>
                        <a:pt x="229" y="124"/>
                      </a:lnTo>
                      <a:lnTo>
                        <a:pt x="228" y="124"/>
                      </a:lnTo>
                      <a:lnTo>
                        <a:pt x="228" y="126"/>
                      </a:lnTo>
                      <a:lnTo>
                        <a:pt x="228" y="126"/>
                      </a:lnTo>
                      <a:lnTo>
                        <a:pt x="228" y="126"/>
                      </a:lnTo>
                      <a:lnTo>
                        <a:pt x="228" y="126"/>
                      </a:lnTo>
                      <a:lnTo>
                        <a:pt x="228" y="128"/>
                      </a:lnTo>
                      <a:lnTo>
                        <a:pt x="228" y="128"/>
                      </a:lnTo>
                      <a:lnTo>
                        <a:pt x="226" y="128"/>
                      </a:lnTo>
                      <a:lnTo>
                        <a:pt x="226" y="128"/>
                      </a:lnTo>
                      <a:lnTo>
                        <a:pt x="226" y="130"/>
                      </a:lnTo>
                      <a:lnTo>
                        <a:pt x="226" y="130"/>
                      </a:lnTo>
                      <a:lnTo>
                        <a:pt x="224" y="130"/>
                      </a:lnTo>
                      <a:lnTo>
                        <a:pt x="224" y="130"/>
                      </a:lnTo>
                      <a:lnTo>
                        <a:pt x="224" y="130"/>
                      </a:lnTo>
                      <a:lnTo>
                        <a:pt x="222" y="130"/>
                      </a:lnTo>
                      <a:lnTo>
                        <a:pt x="222" y="130"/>
                      </a:lnTo>
                      <a:lnTo>
                        <a:pt x="222" y="130"/>
                      </a:lnTo>
                      <a:lnTo>
                        <a:pt x="222" y="128"/>
                      </a:lnTo>
                      <a:lnTo>
                        <a:pt x="222" y="128"/>
                      </a:lnTo>
                      <a:lnTo>
                        <a:pt x="222" y="128"/>
                      </a:lnTo>
                      <a:lnTo>
                        <a:pt x="224" y="128"/>
                      </a:lnTo>
                      <a:lnTo>
                        <a:pt x="224" y="128"/>
                      </a:lnTo>
                      <a:lnTo>
                        <a:pt x="226" y="128"/>
                      </a:lnTo>
                      <a:lnTo>
                        <a:pt x="226" y="128"/>
                      </a:lnTo>
                      <a:lnTo>
                        <a:pt x="226" y="126"/>
                      </a:lnTo>
                      <a:lnTo>
                        <a:pt x="226" y="126"/>
                      </a:lnTo>
                      <a:lnTo>
                        <a:pt x="226" y="126"/>
                      </a:lnTo>
                      <a:lnTo>
                        <a:pt x="228" y="126"/>
                      </a:lnTo>
                      <a:lnTo>
                        <a:pt x="228" y="124"/>
                      </a:lnTo>
                      <a:lnTo>
                        <a:pt x="228" y="124"/>
                      </a:lnTo>
                      <a:lnTo>
                        <a:pt x="228" y="124"/>
                      </a:lnTo>
                      <a:lnTo>
                        <a:pt x="228" y="124"/>
                      </a:lnTo>
                      <a:lnTo>
                        <a:pt x="228" y="122"/>
                      </a:lnTo>
                      <a:lnTo>
                        <a:pt x="226" y="122"/>
                      </a:lnTo>
                      <a:lnTo>
                        <a:pt x="226" y="124"/>
                      </a:lnTo>
                      <a:lnTo>
                        <a:pt x="226" y="124"/>
                      </a:lnTo>
                      <a:lnTo>
                        <a:pt x="226" y="124"/>
                      </a:lnTo>
                      <a:lnTo>
                        <a:pt x="226" y="124"/>
                      </a:lnTo>
                      <a:lnTo>
                        <a:pt x="226" y="126"/>
                      </a:lnTo>
                      <a:lnTo>
                        <a:pt x="224" y="126"/>
                      </a:lnTo>
                      <a:lnTo>
                        <a:pt x="224" y="126"/>
                      </a:lnTo>
                      <a:lnTo>
                        <a:pt x="224" y="126"/>
                      </a:lnTo>
                      <a:lnTo>
                        <a:pt x="222" y="126"/>
                      </a:lnTo>
                      <a:lnTo>
                        <a:pt x="222" y="126"/>
                      </a:lnTo>
                      <a:lnTo>
                        <a:pt x="222" y="126"/>
                      </a:lnTo>
                      <a:lnTo>
                        <a:pt x="220" y="126"/>
                      </a:lnTo>
                      <a:lnTo>
                        <a:pt x="220" y="128"/>
                      </a:lnTo>
                      <a:lnTo>
                        <a:pt x="220" y="128"/>
                      </a:lnTo>
                      <a:lnTo>
                        <a:pt x="220" y="130"/>
                      </a:lnTo>
                      <a:lnTo>
                        <a:pt x="220" y="130"/>
                      </a:lnTo>
                      <a:lnTo>
                        <a:pt x="220" y="130"/>
                      </a:lnTo>
                      <a:lnTo>
                        <a:pt x="220" y="132"/>
                      </a:lnTo>
                      <a:lnTo>
                        <a:pt x="222" y="132"/>
                      </a:lnTo>
                      <a:lnTo>
                        <a:pt x="222" y="132"/>
                      </a:lnTo>
                      <a:lnTo>
                        <a:pt x="222" y="134"/>
                      </a:lnTo>
                      <a:lnTo>
                        <a:pt x="222" y="134"/>
                      </a:lnTo>
                      <a:lnTo>
                        <a:pt x="222" y="134"/>
                      </a:lnTo>
                      <a:lnTo>
                        <a:pt x="222" y="134"/>
                      </a:lnTo>
                      <a:lnTo>
                        <a:pt x="222" y="136"/>
                      </a:lnTo>
                      <a:lnTo>
                        <a:pt x="222" y="136"/>
                      </a:lnTo>
                      <a:lnTo>
                        <a:pt x="224" y="136"/>
                      </a:lnTo>
                      <a:lnTo>
                        <a:pt x="224" y="138"/>
                      </a:lnTo>
                      <a:lnTo>
                        <a:pt x="224" y="138"/>
                      </a:lnTo>
                      <a:lnTo>
                        <a:pt x="224" y="138"/>
                      </a:lnTo>
                      <a:lnTo>
                        <a:pt x="224" y="138"/>
                      </a:lnTo>
                      <a:lnTo>
                        <a:pt x="226" y="138"/>
                      </a:lnTo>
                      <a:lnTo>
                        <a:pt x="226" y="140"/>
                      </a:lnTo>
                      <a:lnTo>
                        <a:pt x="226" y="140"/>
                      </a:lnTo>
                      <a:lnTo>
                        <a:pt x="226" y="140"/>
                      </a:lnTo>
                      <a:lnTo>
                        <a:pt x="226" y="140"/>
                      </a:lnTo>
                      <a:lnTo>
                        <a:pt x="228" y="140"/>
                      </a:lnTo>
                      <a:lnTo>
                        <a:pt x="228" y="141"/>
                      </a:lnTo>
                      <a:lnTo>
                        <a:pt x="228" y="141"/>
                      </a:lnTo>
                      <a:lnTo>
                        <a:pt x="228" y="141"/>
                      </a:lnTo>
                      <a:lnTo>
                        <a:pt x="228" y="141"/>
                      </a:lnTo>
                      <a:lnTo>
                        <a:pt x="228" y="143"/>
                      </a:lnTo>
                      <a:lnTo>
                        <a:pt x="229" y="143"/>
                      </a:lnTo>
                      <a:lnTo>
                        <a:pt x="229" y="143"/>
                      </a:lnTo>
                      <a:lnTo>
                        <a:pt x="229" y="143"/>
                      </a:lnTo>
                      <a:lnTo>
                        <a:pt x="229" y="145"/>
                      </a:lnTo>
                      <a:lnTo>
                        <a:pt x="231" y="145"/>
                      </a:lnTo>
                      <a:lnTo>
                        <a:pt x="231" y="145"/>
                      </a:lnTo>
                      <a:lnTo>
                        <a:pt x="231" y="145"/>
                      </a:lnTo>
                      <a:lnTo>
                        <a:pt x="231" y="145"/>
                      </a:lnTo>
                      <a:lnTo>
                        <a:pt x="231" y="145"/>
                      </a:lnTo>
                      <a:lnTo>
                        <a:pt x="233" y="145"/>
                      </a:lnTo>
                      <a:lnTo>
                        <a:pt x="233" y="145"/>
                      </a:lnTo>
                      <a:lnTo>
                        <a:pt x="233" y="145"/>
                      </a:lnTo>
                      <a:lnTo>
                        <a:pt x="235" y="145"/>
                      </a:lnTo>
                      <a:lnTo>
                        <a:pt x="235" y="143"/>
                      </a:lnTo>
                      <a:lnTo>
                        <a:pt x="235" y="143"/>
                      </a:lnTo>
                      <a:lnTo>
                        <a:pt x="235" y="143"/>
                      </a:lnTo>
                      <a:lnTo>
                        <a:pt x="237" y="143"/>
                      </a:lnTo>
                      <a:lnTo>
                        <a:pt x="237" y="141"/>
                      </a:lnTo>
                      <a:lnTo>
                        <a:pt x="237" y="141"/>
                      </a:lnTo>
                      <a:lnTo>
                        <a:pt x="237" y="141"/>
                      </a:lnTo>
                      <a:lnTo>
                        <a:pt x="237" y="141"/>
                      </a:lnTo>
                      <a:lnTo>
                        <a:pt x="237" y="141"/>
                      </a:lnTo>
                      <a:lnTo>
                        <a:pt x="237" y="143"/>
                      </a:lnTo>
                      <a:lnTo>
                        <a:pt x="239" y="143"/>
                      </a:lnTo>
                      <a:lnTo>
                        <a:pt x="239" y="143"/>
                      </a:lnTo>
                      <a:lnTo>
                        <a:pt x="239" y="143"/>
                      </a:lnTo>
                      <a:lnTo>
                        <a:pt x="241" y="143"/>
                      </a:lnTo>
                      <a:lnTo>
                        <a:pt x="241" y="143"/>
                      </a:lnTo>
                      <a:lnTo>
                        <a:pt x="241" y="143"/>
                      </a:lnTo>
                      <a:lnTo>
                        <a:pt x="241" y="141"/>
                      </a:lnTo>
                      <a:lnTo>
                        <a:pt x="241" y="141"/>
                      </a:lnTo>
                      <a:lnTo>
                        <a:pt x="243" y="141"/>
                      </a:lnTo>
                      <a:lnTo>
                        <a:pt x="243" y="141"/>
                      </a:lnTo>
                      <a:lnTo>
                        <a:pt x="243" y="141"/>
                      </a:lnTo>
                      <a:lnTo>
                        <a:pt x="243" y="141"/>
                      </a:lnTo>
                      <a:lnTo>
                        <a:pt x="245" y="141"/>
                      </a:lnTo>
                      <a:lnTo>
                        <a:pt x="245" y="141"/>
                      </a:lnTo>
                      <a:lnTo>
                        <a:pt x="247" y="141"/>
                      </a:lnTo>
                      <a:lnTo>
                        <a:pt x="247" y="141"/>
                      </a:lnTo>
                      <a:lnTo>
                        <a:pt x="247" y="141"/>
                      </a:lnTo>
                      <a:lnTo>
                        <a:pt x="247" y="141"/>
                      </a:lnTo>
                      <a:lnTo>
                        <a:pt x="249" y="141"/>
                      </a:lnTo>
                      <a:lnTo>
                        <a:pt x="249" y="141"/>
                      </a:lnTo>
                      <a:lnTo>
                        <a:pt x="249" y="141"/>
                      </a:lnTo>
                      <a:lnTo>
                        <a:pt x="250" y="141"/>
                      </a:lnTo>
                      <a:lnTo>
                        <a:pt x="250" y="141"/>
                      </a:lnTo>
                      <a:lnTo>
                        <a:pt x="250" y="143"/>
                      </a:lnTo>
                      <a:lnTo>
                        <a:pt x="252" y="143"/>
                      </a:lnTo>
                      <a:lnTo>
                        <a:pt x="252" y="143"/>
                      </a:lnTo>
                      <a:lnTo>
                        <a:pt x="252" y="145"/>
                      </a:lnTo>
                      <a:lnTo>
                        <a:pt x="250" y="145"/>
                      </a:lnTo>
                      <a:lnTo>
                        <a:pt x="250" y="145"/>
                      </a:lnTo>
                      <a:lnTo>
                        <a:pt x="250" y="145"/>
                      </a:lnTo>
                      <a:lnTo>
                        <a:pt x="250" y="145"/>
                      </a:lnTo>
                      <a:lnTo>
                        <a:pt x="250" y="147"/>
                      </a:lnTo>
                      <a:lnTo>
                        <a:pt x="249" y="147"/>
                      </a:lnTo>
                      <a:lnTo>
                        <a:pt x="249" y="145"/>
                      </a:lnTo>
                      <a:lnTo>
                        <a:pt x="249" y="145"/>
                      </a:lnTo>
                      <a:lnTo>
                        <a:pt x="249" y="145"/>
                      </a:lnTo>
                      <a:lnTo>
                        <a:pt x="249" y="145"/>
                      </a:lnTo>
                      <a:lnTo>
                        <a:pt x="249" y="145"/>
                      </a:lnTo>
                      <a:lnTo>
                        <a:pt x="249" y="147"/>
                      </a:lnTo>
                      <a:lnTo>
                        <a:pt x="247" y="147"/>
                      </a:lnTo>
                      <a:lnTo>
                        <a:pt x="247" y="147"/>
                      </a:lnTo>
                      <a:lnTo>
                        <a:pt x="249" y="147"/>
                      </a:lnTo>
                      <a:lnTo>
                        <a:pt x="249" y="149"/>
                      </a:lnTo>
                      <a:lnTo>
                        <a:pt x="249" y="149"/>
                      </a:lnTo>
                      <a:lnTo>
                        <a:pt x="249" y="151"/>
                      </a:lnTo>
                      <a:lnTo>
                        <a:pt x="247" y="151"/>
                      </a:lnTo>
                      <a:lnTo>
                        <a:pt x="247" y="151"/>
                      </a:lnTo>
                      <a:lnTo>
                        <a:pt x="247" y="151"/>
                      </a:lnTo>
                      <a:lnTo>
                        <a:pt x="245" y="151"/>
                      </a:lnTo>
                      <a:lnTo>
                        <a:pt x="245" y="151"/>
                      </a:lnTo>
                      <a:lnTo>
                        <a:pt x="245" y="151"/>
                      </a:lnTo>
                      <a:lnTo>
                        <a:pt x="243" y="151"/>
                      </a:lnTo>
                      <a:lnTo>
                        <a:pt x="243" y="151"/>
                      </a:lnTo>
                      <a:lnTo>
                        <a:pt x="243" y="151"/>
                      </a:lnTo>
                      <a:lnTo>
                        <a:pt x="241" y="151"/>
                      </a:lnTo>
                      <a:lnTo>
                        <a:pt x="241" y="151"/>
                      </a:lnTo>
                      <a:lnTo>
                        <a:pt x="241" y="151"/>
                      </a:lnTo>
                      <a:lnTo>
                        <a:pt x="241" y="151"/>
                      </a:lnTo>
                      <a:lnTo>
                        <a:pt x="241" y="151"/>
                      </a:lnTo>
                      <a:lnTo>
                        <a:pt x="239" y="151"/>
                      </a:lnTo>
                      <a:lnTo>
                        <a:pt x="239" y="151"/>
                      </a:lnTo>
                      <a:lnTo>
                        <a:pt x="237" y="151"/>
                      </a:lnTo>
                      <a:lnTo>
                        <a:pt x="237" y="153"/>
                      </a:lnTo>
                      <a:lnTo>
                        <a:pt x="237" y="153"/>
                      </a:lnTo>
                      <a:lnTo>
                        <a:pt x="237" y="151"/>
                      </a:lnTo>
                      <a:lnTo>
                        <a:pt x="237" y="151"/>
                      </a:lnTo>
                      <a:lnTo>
                        <a:pt x="237" y="151"/>
                      </a:lnTo>
                      <a:lnTo>
                        <a:pt x="235" y="151"/>
                      </a:lnTo>
                      <a:lnTo>
                        <a:pt x="235" y="151"/>
                      </a:lnTo>
                      <a:lnTo>
                        <a:pt x="235" y="149"/>
                      </a:lnTo>
                      <a:lnTo>
                        <a:pt x="233" y="149"/>
                      </a:lnTo>
                      <a:lnTo>
                        <a:pt x="233" y="149"/>
                      </a:lnTo>
                      <a:lnTo>
                        <a:pt x="233" y="149"/>
                      </a:lnTo>
                      <a:lnTo>
                        <a:pt x="231" y="149"/>
                      </a:lnTo>
                      <a:lnTo>
                        <a:pt x="231" y="149"/>
                      </a:lnTo>
                      <a:lnTo>
                        <a:pt x="231" y="149"/>
                      </a:lnTo>
                      <a:lnTo>
                        <a:pt x="231" y="151"/>
                      </a:lnTo>
                      <a:lnTo>
                        <a:pt x="231" y="151"/>
                      </a:lnTo>
                      <a:lnTo>
                        <a:pt x="229" y="151"/>
                      </a:lnTo>
                      <a:lnTo>
                        <a:pt x="229" y="153"/>
                      </a:lnTo>
                      <a:lnTo>
                        <a:pt x="229" y="153"/>
                      </a:lnTo>
                      <a:lnTo>
                        <a:pt x="229" y="153"/>
                      </a:lnTo>
                      <a:lnTo>
                        <a:pt x="228" y="153"/>
                      </a:lnTo>
                      <a:lnTo>
                        <a:pt x="228" y="153"/>
                      </a:lnTo>
                      <a:lnTo>
                        <a:pt x="228" y="153"/>
                      </a:lnTo>
                      <a:lnTo>
                        <a:pt x="228" y="153"/>
                      </a:lnTo>
                      <a:lnTo>
                        <a:pt x="228" y="153"/>
                      </a:lnTo>
                      <a:lnTo>
                        <a:pt x="228" y="155"/>
                      </a:lnTo>
                      <a:lnTo>
                        <a:pt x="226" y="155"/>
                      </a:lnTo>
                      <a:lnTo>
                        <a:pt x="226" y="155"/>
                      </a:lnTo>
                      <a:lnTo>
                        <a:pt x="226" y="155"/>
                      </a:lnTo>
                      <a:lnTo>
                        <a:pt x="226" y="155"/>
                      </a:lnTo>
                      <a:lnTo>
                        <a:pt x="226" y="155"/>
                      </a:lnTo>
                      <a:lnTo>
                        <a:pt x="224" y="155"/>
                      </a:lnTo>
                      <a:lnTo>
                        <a:pt x="224" y="155"/>
                      </a:lnTo>
                      <a:lnTo>
                        <a:pt x="222" y="155"/>
                      </a:lnTo>
                      <a:lnTo>
                        <a:pt x="222" y="155"/>
                      </a:lnTo>
                      <a:lnTo>
                        <a:pt x="222" y="155"/>
                      </a:lnTo>
                      <a:lnTo>
                        <a:pt x="220" y="155"/>
                      </a:lnTo>
                      <a:lnTo>
                        <a:pt x="220" y="155"/>
                      </a:lnTo>
                      <a:lnTo>
                        <a:pt x="220" y="155"/>
                      </a:lnTo>
                      <a:lnTo>
                        <a:pt x="218" y="155"/>
                      </a:lnTo>
                      <a:lnTo>
                        <a:pt x="218" y="155"/>
                      </a:lnTo>
                      <a:lnTo>
                        <a:pt x="218" y="157"/>
                      </a:lnTo>
                      <a:lnTo>
                        <a:pt x="216" y="157"/>
                      </a:lnTo>
                      <a:lnTo>
                        <a:pt x="216" y="157"/>
                      </a:lnTo>
                      <a:lnTo>
                        <a:pt x="216" y="157"/>
                      </a:lnTo>
                      <a:lnTo>
                        <a:pt x="216" y="157"/>
                      </a:lnTo>
                      <a:lnTo>
                        <a:pt x="214" y="157"/>
                      </a:lnTo>
                      <a:lnTo>
                        <a:pt x="214" y="157"/>
                      </a:lnTo>
                      <a:lnTo>
                        <a:pt x="214" y="157"/>
                      </a:lnTo>
                      <a:lnTo>
                        <a:pt x="214" y="159"/>
                      </a:lnTo>
                      <a:lnTo>
                        <a:pt x="212" y="159"/>
                      </a:lnTo>
                      <a:lnTo>
                        <a:pt x="212" y="159"/>
                      </a:lnTo>
                      <a:lnTo>
                        <a:pt x="212" y="161"/>
                      </a:lnTo>
                      <a:lnTo>
                        <a:pt x="212" y="161"/>
                      </a:lnTo>
                      <a:lnTo>
                        <a:pt x="212" y="161"/>
                      </a:lnTo>
                      <a:lnTo>
                        <a:pt x="210" y="161"/>
                      </a:lnTo>
                      <a:lnTo>
                        <a:pt x="210" y="161"/>
                      </a:lnTo>
                      <a:lnTo>
                        <a:pt x="210" y="163"/>
                      </a:lnTo>
                      <a:lnTo>
                        <a:pt x="210" y="163"/>
                      </a:lnTo>
                      <a:lnTo>
                        <a:pt x="208" y="163"/>
                      </a:lnTo>
                      <a:lnTo>
                        <a:pt x="208" y="163"/>
                      </a:lnTo>
                      <a:lnTo>
                        <a:pt x="208" y="163"/>
                      </a:lnTo>
                      <a:lnTo>
                        <a:pt x="208" y="163"/>
                      </a:lnTo>
                      <a:lnTo>
                        <a:pt x="206" y="163"/>
                      </a:lnTo>
                      <a:lnTo>
                        <a:pt x="206" y="163"/>
                      </a:lnTo>
                      <a:lnTo>
                        <a:pt x="206" y="164"/>
                      </a:lnTo>
                      <a:lnTo>
                        <a:pt x="206" y="164"/>
                      </a:lnTo>
                      <a:lnTo>
                        <a:pt x="205" y="164"/>
                      </a:lnTo>
                      <a:lnTo>
                        <a:pt x="205" y="164"/>
                      </a:lnTo>
                      <a:lnTo>
                        <a:pt x="205" y="164"/>
                      </a:lnTo>
                      <a:lnTo>
                        <a:pt x="203" y="164"/>
                      </a:lnTo>
                      <a:lnTo>
                        <a:pt x="203" y="164"/>
                      </a:lnTo>
                      <a:lnTo>
                        <a:pt x="201" y="164"/>
                      </a:lnTo>
                      <a:lnTo>
                        <a:pt x="201" y="164"/>
                      </a:lnTo>
                      <a:lnTo>
                        <a:pt x="201" y="164"/>
                      </a:lnTo>
                      <a:lnTo>
                        <a:pt x="201" y="163"/>
                      </a:lnTo>
                      <a:lnTo>
                        <a:pt x="199" y="163"/>
                      </a:lnTo>
                      <a:lnTo>
                        <a:pt x="199" y="163"/>
                      </a:lnTo>
                      <a:lnTo>
                        <a:pt x="199" y="163"/>
                      </a:lnTo>
                      <a:lnTo>
                        <a:pt x="199" y="163"/>
                      </a:lnTo>
                      <a:lnTo>
                        <a:pt x="197" y="163"/>
                      </a:lnTo>
                      <a:lnTo>
                        <a:pt x="197" y="163"/>
                      </a:lnTo>
                      <a:lnTo>
                        <a:pt x="197" y="163"/>
                      </a:lnTo>
                      <a:lnTo>
                        <a:pt x="195" y="163"/>
                      </a:lnTo>
                      <a:lnTo>
                        <a:pt x="195" y="163"/>
                      </a:lnTo>
                      <a:lnTo>
                        <a:pt x="195" y="161"/>
                      </a:lnTo>
                      <a:lnTo>
                        <a:pt x="195" y="161"/>
                      </a:lnTo>
                      <a:lnTo>
                        <a:pt x="195" y="161"/>
                      </a:lnTo>
                      <a:lnTo>
                        <a:pt x="195" y="159"/>
                      </a:lnTo>
                      <a:lnTo>
                        <a:pt x="195" y="159"/>
                      </a:lnTo>
                      <a:lnTo>
                        <a:pt x="195" y="159"/>
                      </a:lnTo>
                      <a:lnTo>
                        <a:pt x="197" y="159"/>
                      </a:lnTo>
                      <a:lnTo>
                        <a:pt x="197" y="159"/>
                      </a:lnTo>
                      <a:lnTo>
                        <a:pt x="197" y="159"/>
                      </a:lnTo>
                      <a:lnTo>
                        <a:pt x="197" y="157"/>
                      </a:lnTo>
                      <a:lnTo>
                        <a:pt x="197" y="157"/>
                      </a:lnTo>
                      <a:lnTo>
                        <a:pt x="197" y="157"/>
                      </a:lnTo>
                      <a:lnTo>
                        <a:pt x="197" y="155"/>
                      </a:lnTo>
                      <a:lnTo>
                        <a:pt x="197" y="155"/>
                      </a:lnTo>
                      <a:lnTo>
                        <a:pt x="197" y="155"/>
                      </a:lnTo>
                      <a:lnTo>
                        <a:pt x="197" y="155"/>
                      </a:lnTo>
                      <a:lnTo>
                        <a:pt x="199" y="155"/>
                      </a:lnTo>
                      <a:lnTo>
                        <a:pt x="199" y="153"/>
                      </a:lnTo>
                      <a:lnTo>
                        <a:pt x="199" y="153"/>
                      </a:lnTo>
                      <a:lnTo>
                        <a:pt x="199" y="151"/>
                      </a:lnTo>
                      <a:lnTo>
                        <a:pt x="199" y="151"/>
                      </a:lnTo>
                      <a:lnTo>
                        <a:pt x="197" y="151"/>
                      </a:lnTo>
                      <a:lnTo>
                        <a:pt x="197" y="149"/>
                      </a:lnTo>
                      <a:lnTo>
                        <a:pt x="197" y="149"/>
                      </a:lnTo>
                      <a:lnTo>
                        <a:pt x="197" y="149"/>
                      </a:lnTo>
                      <a:lnTo>
                        <a:pt x="195" y="149"/>
                      </a:lnTo>
                      <a:lnTo>
                        <a:pt x="195" y="147"/>
                      </a:lnTo>
                      <a:lnTo>
                        <a:pt x="195" y="147"/>
                      </a:lnTo>
                      <a:lnTo>
                        <a:pt x="195" y="147"/>
                      </a:lnTo>
                      <a:lnTo>
                        <a:pt x="193" y="147"/>
                      </a:lnTo>
                      <a:lnTo>
                        <a:pt x="193" y="149"/>
                      </a:lnTo>
                      <a:lnTo>
                        <a:pt x="193" y="149"/>
                      </a:lnTo>
                      <a:lnTo>
                        <a:pt x="193" y="149"/>
                      </a:lnTo>
                      <a:lnTo>
                        <a:pt x="191" y="149"/>
                      </a:lnTo>
                      <a:lnTo>
                        <a:pt x="191" y="147"/>
                      </a:lnTo>
                      <a:lnTo>
                        <a:pt x="191" y="147"/>
                      </a:lnTo>
                      <a:lnTo>
                        <a:pt x="189" y="147"/>
                      </a:lnTo>
                      <a:lnTo>
                        <a:pt x="189" y="147"/>
                      </a:lnTo>
                      <a:lnTo>
                        <a:pt x="189" y="147"/>
                      </a:lnTo>
                      <a:lnTo>
                        <a:pt x="189" y="145"/>
                      </a:lnTo>
                      <a:lnTo>
                        <a:pt x="189" y="145"/>
                      </a:lnTo>
                      <a:lnTo>
                        <a:pt x="189" y="145"/>
                      </a:lnTo>
                      <a:lnTo>
                        <a:pt x="187" y="145"/>
                      </a:lnTo>
                      <a:lnTo>
                        <a:pt x="187" y="145"/>
                      </a:lnTo>
                      <a:lnTo>
                        <a:pt x="187" y="145"/>
                      </a:lnTo>
                      <a:lnTo>
                        <a:pt x="187" y="145"/>
                      </a:lnTo>
                      <a:lnTo>
                        <a:pt x="185" y="145"/>
                      </a:lnTo>
                      <a:lnTo>
                        <a:pt x="185" y="145"/>
                      </a:lnTo>
                      <a:lnTo>
                        <a:pt x="183" y="145"/>
                      </a:lnTo>
                      <a:lnTo>
                        <a:pt x="183" y="145"/>
                      </a:lnTo>
                      <a:lnTo>
                        <a:pt x="183" y="145"/>
                      </a:lnTo>
                      <a:lnTo>
                        <a:pt x="183" y="145"/>
                      </a:lnTo>
                      <a:lnTo>
                        <a:pt x="182" y="145"/>
                      </a:lnTo>
                      <a:lnTo>
                        <a:pt x="182" y="145"/>
                      </a:lnTo>
                      <a:lnTo>
                        <a:pt x="182" y="145"/>
                      </a:lnTo>
                      <a:lnTo>
                        <a:pt x="182" y="145"/>
                      </a:lnTo>
                      <a:lnTo>
                        <a:pt x="180" y="145"/>
                      </a:lnTo>
                      <a:lnTo>
                        <a:pt x="180" y="145"/>
                      </a:lnTo>
                      <a:lnTo>
                        <a:pt x="178" y="145"/>
                      </a:lnTo>
                      <a:lnTo>
                        <a:pt x="178" y="143"/>
                      </a:lnTo>
                      <a:lnTo>
                        <a:pt x="178" y="143"/>
                      </a:lnTo>
                      <a:lnTo>
                        <a:pt x="178" y="141"/>
                      </a:lnTo>
                      <a:lnTo>
                        <a:pt x="180" y="141"/>
                      </a:lnTo>
                      <a:lnTo>
                        <a:pt x="180" y="141"/>
                      </a:lnTo>
                      <a:lnTo>
                        <a:pt x="180" y="141"/>
                      </a:lnTo>
                      <a:lnTo>
                        <a:pt x="182" y="141"/>
                      </a:lnTo>
                      <a:lnTo>
                        <a:pt x="182" y="141"/>
                      </a:lnTo>
                      <a:lnTo>
                        <a:pt x="182" y="140"/>
                      </a:lnTo>
                      <a:lnTo>
                        <a:pt x="182" y="140"/>
                      </a:lnTo>
                      <a:lnTo>
                        <a:pt x="183" y="140"/>
                      </a:lnTo>
                      <a:lnTo>
                        <a:pt x="183" y="140"/>
                      </a:lnTo>
                      <a:lnTo>
                        <a:pt x="183" y="140"/>
                      </a:lnTo>
                      <a:lnTo>
                        <a:pt x="183" y="140"/>
                      </a:lnTo>
                      <a:lnTo>
                        <a:pt x="183" y="138"/>
                      </a:lnTo>
                      <a:lnTo>
                        <a:pt x="185" y="138"/>
                      </a:lnTo>
                      <a:lnTo>
                        <a:pt x="185" y="138"/>
                      </a:lnTo>
                      <a:lnTo>
                        <a:pt x="185" y="138"/>
                      </a:lnTo>
                      <a:lnTo>
                        <a:pt x="187" y="138"/>
                      </a:lnTo>
                      <a:lnTo>
                        <a:pt x="187" y="138"/>
                      </a:lnTo>
                      <a:lnTo>
                        <a:pt x="187" y="138"/>
                      </a:lnTo>
                      <a:lnTo>
                        <a:pt x="187" y="138"/>
                      </a:lnTo>
                      <a:lnTo>
                        <a:pt x="189" y="138"/>
                      </a:lnTo>
                      <a:lnTo>
                        <a:pt x="189" y="136"/>
                      </a:lnTo>
                      <a:lnTo>
                        <a:pt x="189" y="136"/>
                      </a:lnTo>
                      <a:lnTo>
                        <a:pt x="189" y="136"/>
                      </a:lnTo>
                      <a:lnTo>
                        <a:pt x="189" y="136"/>
                      </a:lnTo>
                      <a:lnTo>
                        <a:pt x="191" y="136"/>
                      </a:lnTo>
                      <a:lnTo>
                        <a:pt x="191" y="134"/>
                      </a:lnTo>
                      <a:lnTo>
                        <a:pt x="191" y="134"/>
                      </a:lnTo>
                      <a:lnTo>
                        <a:pt x="191" y="136"/>
                      </a:lnTo>
                      <a:lnTo>
                        <a:pt x="193" y="136"/>
                      </a:lnTo>
                      <a:lnTo>
                        <a:pt x="193" y="136"/>
                      </a:lnTo>
                      <a:lnTo>
                        <a:pt x="193" y="136"/>
                      </a:lnTo>
                      <a:lnTo>
                        <a:pt x="193" y="134"/>
                      </a:lnTo>
                      <a:lnTo>
                        <a:pt x="195" y="134"/>
                      </a:lnTo>
                      <a:lnTo>
                        <a:pt x="195" y="134"/>
                      </a:lnTo>
                      <a:lnTo>
                        <a:pt x="195" y="134"/>
                      </a:lnTo>
                      <a:lnTo>
                        <a:pt x="195" y="134"/>
                      </a:lnTo>
                      <a:lnTo>
                        <a:pt x="197" y="134"/>
                      </a:lnTo>
                      <a:lnTo>
                        <a:pt x="197" y="132"/>
                      </a:lnTo>
                      <a:lnTo>
                        <a:pt x="197" y="132"/>
                      </a:lnTo>
                      <a:lnTo>
                        <a:pt x="199" y="132"/>
                      </a:lnTo>
                      <a:lnTo>
                        <a:pt x="199" y="132"/>
                      </a:lnTo>
                      <a:lnTo>
                        <a:pt x="199" y="132"/>
                      </a:lnTo>
                      <a:lnTo>
                        <a:pt x="199" y="130"/>
                      </a:lnTo>
                      <a:lnTo>
                        <a:pt x="199" y="130"/>
                      </a:lnTo>
                      <a:lnTo>
                        <a:pt x="199" y="130"/>
                      </a:lnTo>
                      <a:lnTo>
                        <a:pt x="197" y="130"/>
                      </a:lnTo>
                      <a:lnTo>
                        <a:pt x="197" y="130"/>
                      </a:lnTo>
                      <a:lnTo>
                        <a:pt x="197" y="130"/>
                      </a:lnTo>
                      <a:lnTo>
                        <a:pt x="195" y="130"/>
                      </a:lnTo>
                      <a:lnTo>
                        <a:pt x="195" y="130"/>
                      </a:lnTo>
                      <a:lnTo>
                        <a:pt x="195" y="130"/>
                      </a:lnTo>
                      <a:lnTo>
                        <a:pt x="195" y="130"/>
                      </a:lnTo>
                      <a:lnTo>
                        <a:pt x="193" y="130"/>
                      </a:lnTo>
                      <a:lnTo>
                        <a:pt x="193" y="130"/>
                      </a:lnTo>
                      <a:lnTo>
                        <a:pt x="193" y="130"/>
                      </a:lnTo>
                      <a:lnTo>
                        <a:pt x="193" y="130"/>
                      </a:lnTo>
                      <a:lnTo>
                        <a:pt x="191" y="130"/>
                      </a:lnTo>
                      <a:lnTo>
                        <a:pt x="191" y="130"/>
                      </a:lnTo>
                      <a:lnTo>
                        <a:pt x="191" y="128"/>
                      </a:lnTo>
                      <a:lnTo>
                        <a:pt x="189" y="128"/>
                      </a:lnTo>
                      <a:lnTo>
                        <a:pt x="189" y="128"/>
                      </a:lnTo>
                      <a:lnTo>
                        <a:pt x="189" y="128"/>
                      </a:lnTo>
                      <a:lnTo>
                        <a:pt x="189" y="130"/>
                      </a:lnTo>
                      <a:lnTo>
                        <a:pt x="187" y="130"/>
                      </a:lnTo>
                      <a:lnTo>
                        <a:pt x="187" y="130"/>
                      </a:lnTo>
                      <a:lnTo>
                        <a:pt x="189" y="130"/>
                      </a:lnTo>
                      <a:lnTo>
                        <a:pt x="189" y="130"/>
                      </a:lnTo>
                      <a:lnTo>
                        <a:pt x="189" y="130"/>
                      </a:lnTo>
                      <a:lnTo>
                        <a:pt x="189" y="130"/>
                      </a:lnTo>
                      <a:lnTo>
                        <a:pt x="187" y="130"/>
                      </a:lnTo>
                      <a:lnTo>
                        <a:pt x="187" y="130"/>
                      </a:lnTo>
                      <a:lnTo>
                        <a:pt x="187" y="130"/>
                      </a:lnTo>
                      <a:lnTo>
                        <a:pt x="185" y="130"/>
                      </a:lnTo>
                      <a:lnTo>
                        <a:pt x="185" y="130"/>
                      </a:lnTo>
                      <a:lnTo>
                        <a:pt x="183" y="130"/>
                      </a:lnTo>
                      <a:lnTo>
                        <a:pt x="183" y="130"/>
                      </a:lnTo>
                      <a:lnTo>
                        <a:pt x="183" y="130"/>
                      </a:lnTo>
                      <a:lnTo>
                        <a:pt x="183" y="130"/>
                      </a:lnTo>
                      <a:lnTo>
                        <a:pt x="182" y="130"/>
                      </a:lnTo>
                      <a:lnTo>
                        <a:pt x="182" y="130"/>
                      </a:lnTo>
                      <a:lnTo>
                        <a:pt x="182" y="130"/>
                      </a:lnTo>
                      <a:lnTo>
                        <a:pt x="180" y="130"/>
                      </a:lnTo>
                      <a:lnTo>
                        <a:pt x="180" y="130"/>
                      </a:lnTo>
                      <a:lnTo>
                        <a:pt x="178" y="130"/>
                      </a:lnTo>
                      <a:lnTo>
                        <a:pt x="178" y="130"/>
                      </a:lnTo>
                      <a:lnTo>
                        <a:pt x="178" y="130"/>
                      </a:lnTo>
                      <a:lnTo>
                        <a:pt x="178" y="130"/>
                      </a:lnTo>
                      <a:lnTo>
                        <a:pt x="176" y="130"/>
                      </a:lnTo>
                      <a:lnTo>
                        <a:pt x="176" y="130"/>
                      </a:lnTo>
                      <a:lnTo>
                        <a:pt x="174" y="130"/>
                      </a:lnTo>
                      <a:lnTo>
                        <a:pt x="174" y="128"/>
                      </a:lnTo>
                      <a:lnTo>
                        <a:pt x="174" y="128"/>
                      </a:lnTo>
                      <a:lnTo>
                        <a:pt x="174" y="128"/>
                      </a:lnTo>
                      <a:lnTo>
                        <a:pt x="172" y="128"/>
                      </a:lnTo>
                      <a:lnTo>
                        <a:pt x="172" y="128"/>
                      </a:lnTo>
                      <a:lnTo>
                        <a:pt x="172" y="128"/>
                      </a:lnTo>
                      <a:lnTo>
                        <a:pt x="172" y="128"/>
                      </a:lnTo>
                      <a:lnTo>
                        <a:pt x="170" y="128"/>
                      </a:lnTo>
                      <a:lnTo>
                        <a:pt x="170" y="128"/>
                      </a:lnTo>
                      <a:lnTo>
                        <a:pt x="168" y="128"/>
                      </a:lnTo>
                      <a:lnTo>
                        <a:pt x="168" y="128"/>
                      </a:lnTo>
                      <a:lnTo>
                        <a:pt x="168" y="128"/>
                      </a:lnTo>
                      <a:lnTo>
                        <a:pt x="166" y="128"/>
                      </a:lnTo>
                      <a:lnTo>
                        <a:pt x="166" y="126"/>
                      </a:lnTo>
                      <a:lnTo>
                        <a:pt x="166" y="126"/>
                      </a:lnTo>
                      <a:lnTo>
                        <a:pt x="166" y="126"/>
                      </a:lnTo>
                      <a:lnTo>
                        <a:pt x="164" y="126"/>
                      </a:lnTo>
                      <a:lnTo>
                        <a:pt x="164" y="126"/>
                      </a:lnTo>
                      <a:lnTo>
                        <a:pt x="162" y="126"/>
                      </a:lnTo>
                      <a:lnTo>
                        <a:pt x="162" y="126"/>
                      </a:lnTo>
                      <a:lnTo>
                        <a:pt x="162" y="126"/>
                      </a:lnTo>
                      <a:lnTo>
                        <a:pt x="162" y="126"/>
                      </a:lnTo>
                      <a:lnTo>
                        <a:pt x="162" y="124"/>
                      </a:lnTo>
                      <a:lnTo>
                        <a:pt x="162" y="124"/>
                      </a:lnTo>
                      <a:lnTo>
                        <a:pt x="162" y="122"/>
                      </a:lnTo>
                      <a:lnTo>
                        <a:pt x="162" y="122"/>
                      </a:lnTo>
                      <a:lnTo>
                        <a:pt x="162" y="122"/>
                      </a:lnTo>
                      <a:lnTo>
                        <a:pt x="162" y="122"/>
                      </a:lnTo>
                      <a:lnTo>
                        <a:pt x="162" y="124"/>
                      </a:lnTo>
                      <a:lnTo>
                        <a:pt x="162" y="124"/>
                      </a:lnTo>
                      <a:lnTo>
                        <a:pt x="162" y="124"/>
                      </a:lnTo>
                      <a:lnTo>
                        <a:pt x="164" y="124"/>
                      </a:lnTo>
                      <a:lnTo>
                        <a:pt x="164" y="124"/>
                      </a:lnTo>
                      <a:lnTo>
                        <a:pt x="166" y="124"/>
                      </a:lnTo>
                      <a:lnTo>
                        <a:pt x="166" y="124"/>
                      </a:lnTo>
                      <a:lnTo>
                        <a:pt x="166" y="124"/>
                      </a:lnTo>
                      <a:lnTo>
                        <a:pt x="166" y="122"/>
                      </a:lnTo>
                      <a:lnTo>
                        <a:pt x="166" y="122"/>
                      </a:lnTo>
                      <a:lnTo>
                        <a:pt x="166" y="122"/>
                      </a:lnTo>
                      <a:lnTo>
                        <a:pt x="164" y="122"/>
                      </a:lnTo>
                      <a:lnTo>
                        <a:pt x="164" y="122"/>
                      </a:lnTo>
                      <a:lnTo>
                        <a:pt x="164" y="122"/>
                      </a:lnTo>
                      <a:lnTo>
                        <a:pt x="162" y="122"/>
                      </a:lnTo>
                      <a:lnTo>
                        <a:pt x="162" y="120"/>
                      </a:lnTo>
                      <a:lnTo>
                        <a:pt x="162" y="120"/>
                      </a:lnTo>
                      <a:lnTo>
                        <a:pt x="162" y="120"/>
                      </a:lnTo>
                      <a:lnTo>
                        <a:pt x="162" y="120"/>
                      </a:lnTo>
                      <a:lnTo>
                        <a:pt x="162" y="118"/>
                      </a:lnTo>
                      <a:lnTo>
                        <a:pt x="162" y="118"/>
                      </a:lnTo>
                      <a:lnTo>
                        <a:pt x="161" y="118"/>
                      </a:lnTo>
                      <a:lnTo>
                        <a:pt x="161" y="118"/>
                      </a:lnTo>
                      <a:lnTo>
                        <a:pt x="161" y="118"/>
                      </a:lnTo>
                      <a:lnTo>
                        <a:pt x="161" y="118"/>
                      </a:lnTo>
                      <a:lnTo>
                        <a:pt x="159" y="118"/>
                      </a:lnTo>
                      <a:lnTo>
                        <a:pt x="159" y="118"/>
                      </a:lnTo>
                      <a:lnTo>
                        <a:pt x="157" y="118"/>
                      </a:lnTo>
                      <a:lnTo>
                        <a:pt x="157" y="118"/>
                      </a:lnTo>
                      <a:lnTo>
                        <a:pt x="157" y="118"/>
                      </a:lnTo>
                      <a:lnTo>
                        <a:pt x="157" y="118"/>
                      </a:lnTo>
                      <a:lnTo>
                        <a:pt x="157" y="118"/>
                      </a:lnTo>
                      <a:lnTo>
                        <a:pt x="155" y="118"/>
                      </a:lnTo>
                      <a:lnTo>
                        <a:pt x="155" y="118"/>
                      </a:lnTo>
                      <a:lnTo>
                        <a:pt x="155" y="118"/>
                      </a:lnTo>
                      <a:lnTo>
                        <a:pt x="153" y="118"/>
                      </a:lnTo>
                      <a:lnTo>
                        <a:pt x="153" y="118"/>
                      </a:lnTo>
                      <a:lnTo>
                        <a:pt x="153" y="120"/>
                      </a:lnTo>
                      <a:lnTo>
                        <a:pt x="151" y="120"/>
                      </a:lnTo>
                      <a:lnTo>
                        <a:pt x="151" y="120"/>
                      </a:lnTo>
                      <a:lnTo>
                        <a:pt x="151" y="120"/>
                      </a:lnTo>
                      <a:lnTo>
                        <a:pt x="149" y="120"/>
                      </a:lnTo>
                      <a:lnTo>
                        <a:pt x="149" y="120"/>
                      </a:lnTo>
                      <a:lnTo>
                        <a:pt x="149" y="122"/>
                      </a:lnTo>
                      <a:lnTo>
                        <a:pt x="149" y="122"/>
                      </a:lnTo>
                      <a:lnTo>
                        <a:pt x="149" y="122"/>
                      </a:lnTo>
                      <a:lnTo>
                        <a:pt x="149" y="122"/>
                      </a:lnTo>
                      <a:lnTo>
                        <a:pt x="149" y="124"/>
                      </a:lnTo>
                      <a:lnTo>
                        <a:pt x="147" y="124"/>
                      </a:lnTo>
                      <a:lnTo>
                        <a:pt x="147" y="124"/>
                      </a:lnTo>
                      <a:lnTo>
                        <a:pt x="147" y="124"/>
                      </a:lnTo>
                      <a:lnTo>
                        <a:pt x="147" y="126"/>
                      </a:lnTo>
                      <a:lnTo>
                        <a:pt x="147" y="126"/>
                      </a:lnTo>
                      <a:lnTo>
                        <a:pt x="147" y="126"/>
                      </a:lnTo>
                      <a:lnTo>
                        <a:pt x="147" y="128"/>
                      </a:lnTo>
                      <a:lnTo>
                        <a:pt x="145" y="128"/>
                      </a:lnTo>
                      <a:lnTo>
                        <a:pt x="145" y="128"/>
                      </a:lnTo>
                      <a:lnTo>
                        <a:pt x="145" y="128"/>
                      </a:lnTo>
                      <a:lnTo>
                        <a:pt x="145" y="130"/>
                      </a:lnTo>
                      <a:lnTo>
                        <a:pt x="145" y="130"/>
                      </a:lnTo>
                      <a:lnTo>
                        <a:pt x="145" y="130"/>
                      </a:lnTo>
                      <a:lnTo>
                        <a:pt x="143" y="130"/>
                      </a:lnTo>
                      <a:lnTo>
                        <a:pt x="143" y="130"/>
                      </a:lnTo>
                      <a:lnTo>
                        <a:pt x="143" y="130"/>
                      </a:lnTo>
                      <a:lnTo>
                        <a:pt x="141" y="130"/>
                      </a:lnTo>
                      <a:lnTo>
                        <a:pt x="141" y="132"/>
                      </a:lnTo>
                      <a:lnTo>
                        <a:pt x="141" y="132"/>
                      </a:lnTo>
                      <a:lnTo>
                        <a:pt x="141" y="132"/>
                      </a:lnTo>
                      <a:lnTo>
                        <a:pt x="141" y="132"/>
                      </a:lnTo>
                      <a:lnTo>
                        <a:pt x="141" y="134"/>
                      </a:lnTo>
                      <a:lnTo>
                        <a:pt x="139" y="134"/>
                      </a:lnTo>
                      <a:lnTo>
                        <a:pt x="139" y="134"/>
                      </a:lnTo>
                      <a:lnTo>
                        <a:pt x="139" y="134"/>
                      </a:lnTo>
                      <a:lnTo>
                        <a:pt x="139" y="134"/>
                      </a:lnTo>
                      <a:lnTo>
                        <a:pt x="139" y="136"/>
                      </a:lnTo>
                      <a:lnTo>
                        <a:pt x="138" y="136"/>
                      </a:lnTo>
                      <a:lnTo>
                        <a:pt x="138" y="136"/>
                      </a:lnTo>
                      <a:lnTo>
                        <a:pt x="138" y="136"/>
                      </a:lnTo>
                      <a:lnTo>
                        <a:pt x="136" y="136"/>
                      </a:lnTo>
                      <a:lnTo>
                        <a:pt x="136" y="138"/>
                      </a:lnTo>
                      <a:lnTo>
                        <a:pt x="136" y="138"/>
                      </a:lnTo>
                      <a:lnTo>
                        <a:pt x="136" y="138"/>
                      </a:lnTo>
                      <a:lnTo>
                        <a:pt x="136" y="138"/>
                      </a:lnTo>
                      <a:lnTo>
                        <a:pt x="134" y="138"/>
                      </a:lnTo>
                      <a:lnTo>
                        <a:pt x="134" y="138"/>
                      </a:lnTo>
                      <a:lnTo>
                        <a:pt x="134" y="138"/>
                      </a:lnTo>
                      <a:lnTo>
                        <a:pt x="134" y="138"/>
                      </a:lnTo>
                      <a:lnTo>
                        <a:pt x="134" y="140"/>
                      </a:lnTo>
                      <a:lnTo>
                        <a:pt x="132" y="140"/>
                      </a:lnTo>
                      <a:lnTo>
                        <a:pt x="132" y="140"/>
                      </a:lnTo>
                      <a:lnTo>
                        <a:pt x="132" y="140"/>
                      </a:lnTo>
                      <a:lnTo>
                        <a:pt x="130" y="140"/>
                      </a:lnTo>
                      <a:lnTo>
                        <a:pt x="130" y="141"/>
                      </a:lnTo>
                      <a:lnTo>
                        <a:pt x="132" y="141"/>
                      </a:lnTo>
                      <a:lnTo>
                        <a:pt x="132" y="141"/>
                      </a:lnTo>
                      <a:lnTo>
                        <a:pt x="132" y="141"/>
                      </a:lnTo>
                      <a:lnTo>
                        <a:pt x="132" y="143"/>
                      </a:lnTo>
                      <a:lnTo>
                        <a:pt x="132" y="143"/>
                      </a:lnTo>
                      <a:lnTo>
                        <a:pt x="132" y="145"/>
                      </a:lnTo>
                      <a:lnTo>
                        <a:pt x="132" y="145"/>
                      </a:lnTo>
                      <a:lnTo>
                        <a:pt x="132" y="145"/>
                      </a:lnTo>
                      <a:lnTo>
                        <a:pt x="132" y="145"/>
                      </a:lnTo>
                      <a:lnTo>
                        <a:pt x="132" y="147"/>
                      </a:lnTo>
                      <a:lnTo>
                        <a:pt x="130" y="147"/>
                      </a:lnTo>
                      <a:lnTo>
                        <a:pt x="130" y="147"/>
                      </a:lnTo>
                      <a:lnTo>
                        <a:pt x="130" y="145"/>
                      </a:lnTo>
                      <a:lnTo>
                        <a:pt x="130" y="145"/>
                      </a:lnTo>
                      <a:lnTo>
                        <a:pt x="130" y="145"/>
                      </a:lnTo>
                      <a:lnTo>
                        <a:pt x="130" y="145"/>
                      </a:lnTo>
                      <a:lnTo>
                        <a:pt x="130" y="145"/>
                      </a:lnTo>
                      <a:lnTo>
                        <a:pt x="130" y="145"/>
                      </a:lnTo>
                      <a:lnTo>
                        <a:pt x="130" y="143"/>
                      </a:lnTo>
                      <a:lnTo>
                        <a:pt x="128" y="143"/>
                      </a:lnTo>
                      <a:lnTo>
                        <a:pt x="128" y="143"/>
                      </a:lnTo>
                      <a:lnTo>
                        <a:pt x="128" y="143"/>
                      </a:lnTo>
                      <a:lnTo>
                        <a:pt x="128" y="143"/>
                      </a:lnTo>
                      <a:lnTo>
                        <a:pt x="126" y="143"/>
                      </a:lnTo>
                      <a:lnTo>
                        <a:pt x="126" y="143"/>
                      </a:lnTo>
                      <a:lnTo>
                        <a:pt x="124" y="143"/>
                      </a:lnTo>
                      <a:lnTo>
                        <a:pt x="124" y="141"/>
                      </a:lnTo>
                      <a:lnTo>
                        <a:pt x="124" y="141"/>
                      </a:lnTo>
                      <a:lnTo>
                        <a:pt x="124" y="143"/>
                      </a:lnTo>
                      <a:lnTo>
                        <a:pt x="124" y="143"/>
                      </a:lnTo>
                      <a:lnTo>
                        <a:pt x="122" y="143"/>
                      </a:lnTo>
                      <a:lnTo>
                        <a:pt x="122" y="143"/>
                      </a:lnTo>
                      <a:lnTo>
                        <a:pt x="122" y="143"/>
                      </a:lnTo>
                      <a:lnTo>
                        <a:pt x="120" y="143"/>
                      </a:lnTo>
                      <a:lnTo>
                        <a:pt x="120" y="143"/>
                      </a:lnTo>
                      <a:lnTo>
                        <a:pt x="120" y="143"/>
                      </a:lnTo>
                      <a:lnTo>
                        <a:pt x="120" y="145"/>
                      </a:lnTo>
                      <a:lnTo>
                        <a:pt x="118" y="145"/>
                      </a:lnTo>
                      <a:lnTo>
                        <a:pt x="118" y="145"/>
                      </a:lnTo>
                      <a:lnTo>
                        <a:pt x="118" y="145"/>
                      </a:lnTo>
                      <a:lnTo>
                        <a:pt x="118" y="145"/>
                      </a:lnTo>
                      <a:lnTo>
                        <a:pt x="117" y="145"/>
                      </a:lnTo>
                      <a:lnTo>
                        <a:pt x="117" y="145"/>
                      </a:lnTo>
                      <a:lnTo>
                        <a:pt x="115" y="145"/>
                      </a:lnTo>
                      <a:lnTo>
                        <a:pt x="115" y="145"/>
                      </a:lnTo>
                      <a:lnTo>
                        <a:pt x="115" y="145"/>
                      </a:lnTo>
                      <a:lnTo>
                        <a:pt x="115" y="145"/>
                      </a:lnTo>
                      <a:lnTo>
                        <a:pt x="115" y="145"/>
                      </a:lnTo>
                      <a:lnTo>
                        <a:pt x="115" y="145"/>
                      </a:lnTo>
                      <a:lnTo>
                        <a:pt x="113" y="145"/>
                      </a:lnTo>
                      <a:lnTo>
                        <a:pt x="113" y="145"/>
                      </a:lnTo>
                      <a:lnTo>
                        <a:pt x="113" y="145"/>
                      </a:lnTo>
                      <a:lnTo>
                        <a:pt x="111" y="145"/>
                      </a:lnTo>
                      <a:lnTo>
                        <a:pt x="111" y="145"/>
                      </a:lnTo>
                      <a:lnTo>
                        <a:pt x="109" y="145"/>
                      </a:lnTo>
                      <a:lnTo>
                        <a:pt x="109" y="145"/>
                      </a:lnTo>
                      <a:lnTo>
                        <a:pt x="109" y="145"/>
                      </a:lnTo>
                      <a:lnTo>
                        <a:pt x="109" y="145"/>
                      </a:lnTo>
                      <a:lnTo>
                        <a:pt x="107" y="145"/>
                      </a:lnTo>
                      <a:lnTo>
                        <a:pt x="107" y="145"/>
                      </a:lnTo>
                      <a:lnTo>
                        <a:pt x="107" y="145"/>
                      </a:lnTo>
                      <a:lnTo>
                        <a:pt x="107" y="143"/>
                      </a:lnTo>
                      <a:lnTo>
                        <a:pt x="107" y="143"/>
                      </a:lnTo>
                      <a:lnTo>
                        <a:pt x="107" y="143"/>
                      </a:lnTo>
                      <a:lnTo>
                        <a:pt x="107" y="141"/>
                      </a:lnTo>
                      <a:lnTo>
                        <a:pt x="105" y="141"/>
                      </a:lnTo>
                      <a:lnTo>
                        <a:pt x="105" y="141"/>
                      </a:lnTo>
                      <a:lnTo>
                        <a:pt x="107" y="141"/>
                      </a:lnTo>
                      <a:lnTo>
                        <a:pt x="107" y="140"/>
                      </a:lnTo>
                      <a:lnTo>
                        <a:pt x="107" y="140"/>
                      </a:lnTo>
                      <a:lnTo>
                        <a:pt x="107" y="140"/>
                      </a:lnTo>
                      <a:lnTo>
                        <a:pt x="107" y="141"/>
                      </a:lnTo>
                      <a:lnTo>
                        <a:pt x="109" y="141"/>
                      </a:lnTo>
                      <a:lnTo>
                        <a:pt x="109" y="141"/>
                      </a:lnTo>
                      <a:lnTo>
                        <a:pt x="109" y="141"/>
                      </a:lnTo>
                      <a:lnTo>
                        <a:pt x="109" y="140"/>
                      </a:lnTo>
                      <a:lnTo>
                        <a:pt x="109" y="140"/>
                      </a:lnTo>
                      <a:lnTo>
                        <a:pt x="111" y="140"/>
                      </a:lnTo>
                      <a:lnTo>
                        <a:pt x="111" y="138"/>
                      </a:lnTo>
                      <a:lnTo>
                        <a:pt x="109" y="138"/>
                      </a:lnTo>
                      <a:lnTo>
                        <a:pt x="109" y="138"/>
                      </a:lnTo>
                      <a:lnTo>
                        <a:pt x="109" y="138"/>
                      </a:lnTo>
                      <a:lnTo>
                        <a:pt x="111" y="138"/>
                      </a:lnTo>
                      <a:lnTo>
                        <a:pt x="111" y="138"/>
                      </a:lnTo>
                      <a:lnTo>
                        <a:pt x="111" y="136"/>
                      </a:lnTo>
                      <a:lnTo>
                        <a:pt x="113" y="136"/>
                      </a:lnTo>
                      <a:lnTo>
                        <a:pt x="113" y="136"/>
                      </a:lnTo>
                      <a:lnTo>
                        <a:pt x="113" y="136"/>
                      </a:lnTo>
                      <a:lnTo>
                        <a:pt x="113" y="136"/>
                      </a:lnTo>
                      <a:lnTo>
                        <a:pt x="113" y="134"/>
                      </a:lnTo>
                      <a:lnTo>
                        <a:pt x="115" y="134"/>
                      </a:lnTo>
                      <a:lnTo>
                        <a:pt x="115" y="134"/>
                      </a:lnTo>
                      <a:lnTo>
                        <a:pt x="115" y="134"/>
                      </a:lnTo>
                      <a:lnTo>
                        <a:pt x="115" y="134"/>
                      </a:lnTo>
                      <a:lnTo>
                        <a:pt x="115" y="132"/>
                      </a:lnTo>
                      <a:lnTo>
                        <a:pt x="115" y="132"/>
                      </a:lnTo>
                      <a:lnTo>
                        <a:pt x="115" y="132"/>
                      </a:lnTo>
                      <a:lnTo>
                        <a:pt x="115" y="132"/>
                      </a:lnTo>
                      <a:lnTo>
                        <a:pt x="115" y="130"/>
                      </a:lnTo>
                      <a:lnTo>
                        <a:pt x="117" y="130"/>
                      </a:lnTo>
                      <a:lnTo>
                        <a:pt x="117" y="130"/>
                      </a:lnTo>
                      <a:lnTo>
                        <a:pt x="118" y="130"/>
                      </a:lnTo>
                      <a:lnTo>
                        <a:pt x="118" y="130"/>
                      </a:lnTo>
                      <a:lnTo>
                        <a:pt x="118" y="130"/>
                      </a:lnTo>
                      <a:lnTo>
                        <a:pt x="118" y="130"/>
                      </a:lnTo>
                      <a:lnTo>
                        <a:pt x="118" y="130"/>
                      </a:lnTo>
                      <a:lnTo>
                        <a:pt x="118" y="128"/>
                      </a:lnTo>
                      <a:lnTo>
                        <a:pt x="118" y="128"/>
                      </a:lnTo>
                      <a:lnTo>
                        <a:pt x="118" y="128"/>
                      </a:lnTo>
                      <a:lnTo>
                        <a:pt x="118" y="128"/>
                      </a:lnTo>
                      <a:lnTo>
                        <a:pt x="118" y="126"/>
                      </a:lnTo>
                      <a:lnTo>
                        <a:pt x="118" y="126"/>
                      </a:lnTo>
                      <a:lnTo>
                        <a:pt x="118" y="126"/>
                      </a:lnTo>
                      <a:lnTo>
                        <a:pt x="118" y="126"/>
                      </a:lnTo>
                      <a:lnTo>
                        <a:pt x="118" y="124"/>
                      </a:lnTo>
                      <a:lnTo>
                        <a:pt x="118" y="124"/>
                      </a:lnTo>
                      <a:lnTo>
                        <a:pt x="118" y="122"/>
                      </a:lnTo>
                      <a:lnTo>
                        <a:pt x="118" y="122"/>
                      </a:lnTo>
                      <a:lnTo>
                        <a:pt x="118" y="122"/>
                      </a:lnTo>
                      <a:lnTo>
                        <a:pt x="118" y="122"/>
                      </a:lnTo>
                      <a:lnTo>
                        <a:pt x="118" y="120"/>
                      </a:lnTo>
                      <a:lnTo>
                        <a:pt x="118" y="120"/>
                      </a:lnTo>
                      <a:lnTo>
                        <a:pt x="120" y="120"/>
                      </a:lnTo>
                      <a:lnTo>
                        <a:pt x="120" y="120"/>
                      </a:lnTo>
                      <a:lnTo>
                        <a:pt x="120" y="120"/>
                      </a:lnTo>
                      <a:lnTo>
                        <a:pt x="120" y="120"/>
                      </a:lnTo>
                      <a:lnTo>
                        <a:pt x="122" y="120"/>
                      </a:lnTo>
                      <a:lnTo>
                        <a:pt x="122" y="120"/>
                      </a:lnTo>
                      <a:lnTo>
                        <a:pt x="122" y="120"/>
                      </a:lnTo>
                      <a:lnTo>
                        <a:pt x="122" y="122"/>
                      </a:lnTo>
                      <a:lnTo>
                        <a:pt x="122" y="12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22" name="Rectangle 201">
                  <a:extLst>
                    <a:ext uri="{FF2B5EF4-FFF2-40B4-BE49-F238E27FC236}">
                      <a16:creationId xmlns:a16="http://schemas.microsoft.com/office/drawing/2014/main" id="{1B8EC505-8F1E-4B81-A705-C7E8234513AA}"/>
                    </a:ext>
                  </a:extLst>
                </p:cNvPr>
                <p:cNvSpPr>
                  <a:spLocks noChangeArrowheads="1"/>
                </p:cNvSpPr>
                <p:nvPr/>
              </p:nvSpPr>
              <p:spPr bwMode="auto">
                <a:xfrm>
                  <a:off x="15727503" y="3109914"/>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23" name="Rectangle 202">
                  <a:extLst>
                    <a:ext uri="{FF2B5EF4-FFF2-40B4-BE49-F238E27FC236}">
                      <a16:creationId xmlns:a16="http://schemas.microsoft.com/office/drawing/2014/main" id="{CDEC4BCC-1DE3-417E-84EE-511053175701}"/>
                    </a:ext>
                  </a:extLst>
                </p:cNvPr>
                <p:cNvSpPr>
                  <a:spLocks noChangeArrowheads="1"/>
                </p:cNvSpPr>
                <p:nvPr/>
              </p:nvSpPr>
              <p:spPr bwMode="auto">
                <a:xfrm>
                  <a:off x="15727503" y="3109914"/>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24" name="Freeform 203">
                  <a:extLst>
                    <a:ext uri="{FF2B5EF4-FFF2-40B4-BE49-F238E27FC236}">
                      <a16:creationId xmlns:a16="http://schemas.microsoft.com/office/drawing/2014/main" id="{FE7E1418-EE59-4562-9EF0-08DB38920E04}"/>
                    </a:ext>
                  </a:extLst>
                </p:cNvPr>
                <p:cNvSpPr>
                  <a:spLocks/>
                </p:cNvSpPr>
                <p:nvPr/>
              </p:nvSpPr>
              <p:spPr bwMode="auto">
                <a:xfrm>
                  <a:off x="15819578" y="4630739"/>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25" name="Freeform 204">
                  <a:extLst>
                    <a:ext uri="{FF2B5EF4-FFF2-40B4-BE49-F238E27FC236}">
                      <a16:creationId xmlns:a16="http://schemas.microsoft.com/office/drawing/2014/main" id="{2C3BE5C1-AD17-43D4-BD95-D54E3E6AAE03}"/>
                    </a:ext>
                  </a:extLst>
                </p:cNvPr>
                <p:cNvSpPr>
                  <a:spLocks/>
                </p:cNvSpPr>
                <p:nvPr/>
              </p:nvSpPr>
              <p:spPr bwMode="auto">
                <a:xfrm>
                  <a:off x="15819578" y="4630739"/>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nvGrpSpPr>
                <p:cNvPr id="4826" name="Group 406">
                  <a:extLst>
                    <a:ext uri="{FF2B5EF4-FFF2-40B4-BE49-F238E27FC236}">
                      <a16:creationId xmlns:a16="http://schemas.microsoft.com/office/drawing/2014/main" id="{8C677246-8320-4235-AEDD-6AFA4D640018}"/>
                    </a:ext>
                  </a:extLst>
                </p:cNvPr>
                <p:cNvGrpSpPr>
                  <a:grpSpLocks/>
                </p:cNvGrpSpPr>
                <p:nvPr/>
              </p:nvGrpSpPr>
              <p:grpSpPr bwMode="auto">
                <a:xfrm>
                  <a:off x="12438203" y="1997076"/>
                  <a:ext cx="5995988" cy="3516313"/>
                  <a:chOff x="9086" y="1258"/>
                  <a:chExt cx="3777" cy="2215"/>
                </a:xfrm>
                <a:solidFill>
                  <a:srgbClr val="919194"/>
                </a:solidFill>
              </p:grpSpPr>
              <p:sp>
                <p:nvSpPr>
                  <p:cNvPr id="6655" name="Freeform 206">
                    <a:extLst>
                      <a:ext uri="{FF2B5EF4-FFF2-40B4-BE49-F238E27FC236}">
                        <a16:creationId xmlns:a16="http://schemas.microsoft.com/office/drawing/2014/main" id="{A2BD99C1-C82C-4A7E-B3E3-E6B6FEFA3A60}"/>
                      </a:ext>
                    </a:extLst>
                  </p:cNvPr>
                  <p:cNvSpPr>
                    <a:spLocks/>
                  </p:cNvSpPr>
                  <p:nvPr/>
                </p:nvSpPr>
                <p:spPr bwMode="auto">
                  <a:xfrm>
                    <a:off x="11218" y="2917"/>
                    <a:ext cx="1" cy="2"/>
                  </a:xfrm>
                  <a:custGeom>
                    <a:avLst/>
                    <a:gdLst>
                      <a:gd name="T0" fmla="*/ 1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0"/>
                        </a:lnTo>
                        <a:lnTo>
                          <a:pt x="1" y="0"/>
                        </a:lnTo>
                        <a:lnTo>
                          <a:pt x="1" y="0"/>
                        </a:lnTo>
                        <a:lnTo>
                          <a:pt x="1" y="2"/>
                        </a:lnTo>
                        <a:lnTo>
                          <a:pt x="1"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56" name="Freeform 207">
                    <a:extLst>
                      <a:ext uri="{FF2B5EF4-FFF2-40B4-BE49-F238E27FC236}">
                        <a16:creationId xmlns:a16="http://schemas.microsoft.com/office/drawing/2014/main" id="{6335989F-EC55-43C3-8F92-8AE5BBE3C549}"/>
                      </a:ext>
                    </a:extLst>
                  </p:cNvPr>
                  <p:cNvSpPr>
                    <a:spLocks/>
                  </p:cNvSpPr>
                  <p:nvPr/>
                </p:nvSpPr>
                <p:spPr bwMode="auto">
                  <a:xfrm>
                    <a:off x="11218" y="2917"/>
                    <a:ext cx="1" cy="2"/>
                  </a:xfrm>
                  <a:custGeom>
                    <a:avLst/>
                    <a:gdLst>
                      <a:gd name="T0" fmla="*/ 1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0"/>
                        </a:lnTo>
                        <a:lnTo>
                          <a:pt x="1" y="0"/>
                        </a:lnTo>
                        <a:lnTo>
                          <a:pt x="1" y="0"/>
                        </a:lnTo>
                        <a:lnTo>
                          <a:pt x="1" y="2"/>
                        </a:lnTo>
                        <a:lnTo>
                          <a:pt x="1"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57" name="Freeform 208">
                    <a:extLst>
                      <a:ext uri="{FF2B5EF4-FFF2-40B4-BE49-F238E27FC236}">
                        <a16:creationId xmlns:a16="http://schemas.microsoft.com/office/drawing/2014/main" id="{F777B778-DD8D-496D-8BDF-822B888C1A3A}"/>
                      </a:ext>
                    </a:extLst>
                  </p:cNvPr>
                  <p:cNvSpPr>
                    <a:spLocks/>
                  </p:cNvSpPr>
                  <p:nvPr/>
                </p:nvSpPr>
                <p:spPr bwMode="auto">
                  <a:xfrm>
                    <a:off x="11225" y="2911"/>
                    <a:ext cx="2" cy="2"/>
                  </a:xfrm>
                  <a:custGeom>
                    <a:avLst/>
                    <a:gdLst>
                      <a:gd name="T0" fmla="*/ 2 w 2"/>
                      <a:gd name="T1" fmla="*/ 2 h 2"/>
                      <a:gd name="T2" fmla="*/ 2 w 2"/>
                      <a:gd name="T3" fmla="*/ 2 h 2"/>
                      <a:gd name="T4" fmla="*/ 2 w 2"/>
                      <a:gd name="T5" fmla="*/ 2 h 2"/>
                      <a:gd name="T6" fmla="*/ 0 w 2"/>
                      <a:gd name="T7" fmla="*/ 2 h 2"/>
                      <a:gd name="T8" fmla="*/ 0 w 2"/>
                      <a:gd name="T9" fmla="*/ 2 h 2"/>
                      <a:gd name="T10" fmla="*/ 0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2" y="2"/>
                        </a:lnTo>
                        <a:lnTo>
                          <a:pt x="0" y="2"/>
                        </a:lnTo>
                        <a:lnTo>
                          <a:pt x="0" y="2"/>
                        </a:lnTo>
                        <a:lnTo>
                          <a:pt x="0"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58" name="Freeform 209">
                    <a:extLst>
                      <a:ext uri="{FF2B5EF4-FFF2-40B4-BE49-F238E27FC236}">
                        <a16:creationId xmlns:a16="http://schemas.microsoft.com/office/drawing/2014/main" id="{C7282AE0-A473-479F-A96E-8FDB76B2E804}"/>
                      </a:ext>
                    </a:extLst>
                  </p:cNvPr>
                  <p:cNvSpPr>
                    <a:spLocks/>
                  </p:cNvSpPr>
                  <p:nvPr/>
                </p:nvSpPr>
                <p:spPr bwMode="auto">
                  <a:xfrm>
                    <a:off x="11225" y="2911"/>
                    <a:ext cx="2" cy="2"/>
                  </a:xfrm>
                  <a:custGeom>
                    <a:avLst/>
                    <a:gdLst>
                      <a:gd name="T0" fmla="*/ 2 w 2"/>
                      <a:gd name="T1" fmla="*/ 2 h 2"/>
                      <a:gd name="T2" fmla="*/ 2 w 2"/>
                      <a:gd name="T3" fmla="*/ 2 h 2"/>
                      <a:gd name="T4" fmla="*/ 2 w 2"/>
                      <a:gd name="T5" fmla="*/ 2 h 2"/>
                      <a:gd name="T6" fmla="*/ 0 w 2"/>
                      <a:gd name="T7" fmla="*/ 2 h 2"/>
                      <a:gd name="T8" fmla="*/ 0 w 2"/>
                      <a:gd name="T9" fmla="*/ 2 h 2"/>
                      <a:gd name="T10" fmla="*/ 0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2" y="2"/>
                        </a:lnTo>
                        <a:lnTo>
                          <a:pt x="0" y="2"/>
                        </a:lnTo>
                        <a:lnTo>
                          <a:pt x="0" y="2"/>
                        </a:lnTo>
                        <a:lnTo>
                          <a:pt x="0"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59" name="Freeform 210">
                    <a:extLst>
                      <a:ext uri="{FF2B5EF4-FFF2-40B4-BE49-F238E27FC236}">
                        <a16:creationId xmlns:a16="http://schemas.microsoft.com/office/drawing/2014/main" id="{66665694-8A05-497F-8934-778774D07422}"/>
                      </a:ext>
                    </a:extLst>
                  </p:cNvPr>
                  <p:cNvSpPr>
                    <a:spLocks/>
                  </p:cNvSpPr>
                  <p:nvPr/>
                </p:nvSpPr>
                <p:spPr bwMode="auto">
                  <a:xfrm>
                    <a:off x="11235" y="2911"/>
                    <a:ext cx="2" cy="2"/>
                  </a:xfrm>
                  <a:custGeom>
                    <a:avLst/>
                    <a:gdLst>
                      <a:gd name="T0" fmla="*/ 2 w 2"/>
                      <a:gd name="T1" fmla="*/ 2 h 2"/>
                      <a:gd name="T2" fmla="*/ 0 w 2"/>
                      <a:gd name="T3" fmla="*/ 2 h 2"/>
                      <a:gd name="T4" fmla="*/ 0 w 2"/>
                      <a:gd name="T5" fmla="*/ 2 h 2"/>
                      <a:gd name="T6" fmla="*/ 0 w 2"/>
                      <a:gd name="T7" fmla="*/ 0 h 2"/>
                      <a:gd name="T8" fmla="*/ 0 w 2"/>
                      <a:gd name="T9" fmla="*/ 0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0" y="0"/>
                        </a:lnTo>
                        <a:lnTo>
                          <a:pt x="0" y="0"/>
                        </a:lnTo>
                        <a:lnTo>
                          <a:pt x="0"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0" name="Freeform 211">
                    <a:extLst>
                      <a:ext uri="{FF2B5EF4-FFF2-40B4-BE49-F238E27FC236}">
                        <a16:creationId xmlns:a16="http://schemas.microsoft.com/office/drawing/2014/main" id="{5BCF76AD-A898-42E7-B936-24317E820BFE}"/>
                      </a:ext>
                    </a:extLst>
                  </p:cNvPr>
                  <p:cNvSpPr>
                    <a:spLocks/>
                  </p:cNvSpPr>
                  <p:nvPr/>
                </p:nvSpPr>
                <p:spPr bwMode="auto">
                  <a:xfrm>
                    <a:off x="11235" y="2911"/>
                    <a:ext cx="2" cy="2"/>
                  </a:xfrm>
                  <a:custGeom>
                    <a:avLst/>
                    <a:gdLst>
                      <a:gd name="T0" fmla="*/ 2 w 2"/>
                      <a:gd name="T1" fmla="*/ 2 h 2"/>
                      <a:gd name="T2" fmla="*/ 0 w 2"/>
                      <a:gd name="T3" fmla="*/ 2 h 2"/>
                      <a:gd name="T4" fmla="*/ 0 w 2"/>
                      <a:gd name="T5" fmla="*/ 2 h 2"/>
                      <a:gd name="T6" fmla="*/ 0 w 2"/>
                      <a:gd name="T7" fmla="*/ 0 h 2"/>
                      <a:gd name="T8" fmla="*/ 0 w 2"/>
                      <a:gd name="T9" fmla="*/ 0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0" y="0"/>
                        </a:lnTo>
                        <a:lnTo>
                          <a:pt x="0" y="0"/>
                        </a:lnTo>
                        <a:lnTo>
                          <a:pt x="0"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1" name="Freeform 212">
                    <a:extLst>
                      <a:ext uri="{FF2B5EF4-FFF2-40B4-BE49-F238E27FC236}">
                        <a16:creationId xmlns:a16="http://schemas.microsoft.com/office/drawing/2014/main" id="{28DD6538-4574-47C5-8164-A560E4C64987}"/>
                      </a:ext>
                    </a:extLst>
                  </p:cNvPr>
                  <p:cNvSpPr>
                    <a:spLocks/>
                  </p:cNvSpPr>
                  <p:nvPr/>
                </p:nvSpPr>
                <p:spPr bwMode="auto">
                  <a:xfrm>
                    <a:off x="11239" y="2915"/>
                    <a:ext cx="2" cy="2"/>
                  </a:xfrm>
                  <a:custGeom>
                    <a:avLst/>
                    <a:gdLst>
                      <a:gd name="T0" fmla="*/ 2 w 2"/>
                      <a:gd name="T1" fmla="*/ 0 h 2"/>
                      <a:gd name="T2" fmla="*/ 2 w 2"/>
                      <a:gd name="T3" fmla="*/ 2 h 2"/>
                      <a:gd name="T4" fmla="*/ 2 w 2"/>
                      <a:gd name="T5" fmla="*/ 2 h 2"/>
                      <a:gd name="T6" fmla="*/ 0 w 2"/>
                      <a:gd name="T7" fmla="*/ 2 h 2"/>
                      <a:gd name="T8" fmla="*/ 0 w 2"/>
                      <a:gd name="T9" fmla="*/ 0 h 2"/>
                      <a:gd name="T10" fmla="*/ 0 w 2"/>
                      <a:gd name="T11" fmla="*/ 0 h 2"/>
                      <a:gd name="T12" fmla="*/ 0 w 2"/>
                      <a:gd name="T13" fmla="*/ 0 h 2"/>
                      <a:gd name="T14" fmla="*/ 0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0" y="2"/>
                        </a:lnTo>
                        <a:lnTo>
                          <a:pt x="0" y="0"/>
                        </a:lnTo>
                        <a:lnTo>
                          <a:pt x="0"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2" name="Freeform 213">
                    <a:extLst>
                      <a:ext uri="{FF2B5EF4-FFF2-40B4-BE49-F238E27FC236}">
                        <a16:creationId xmlns:a16="http://schemas.microsoft.com/office/drawing/2014/main" id="{DB10EED3-F20A-4802-9B26-8B7F8DBF16B3}"/>
                      </a:ext>
                    </a:extLst>
                  </p:cNvPr>
                  <p:cNvSpPr>
                    <a:spLocks/>
                  </p:cNvSpPr>
                  <p:nvPr/>
                </p:nvSpPr>
                <p:spPr bwMode="auto">
                  <a:xfrm>
                    <a:off x="11239" y="2915"/>
                    <a:ext cx="2" cy="2"/>
                  </a:xfrm>
                  <a:custGeom>
                    <a:avLst/>
                    <a:gdLst>
                      <a:gd name="T0" fmla="*/ 2 w 2"/>
                      <a:gd name="T1" fmla="*/ 0 h 2"/>
                      <a:gd name="T2" fmla="*/ 2 w 2"/>
                      <a:gd name="T3" fmla="*/ 2 h 2"/>
                      <a:gd name="T4" fmla="*/ 2 w 2"/>
                      <a:gd name="T5" fmla="*/ 2 h 2"/>
                      <a:gd name="T6" fmla="*/ 0 w 2"/>
                      <a:gd name="T7" fmla="*/ 2 h 2"/>
                      <a:gd name="T8" fmla="*/ 0 w 2"/>
                      <a:gd name="T9" fmla="*/ 0 h 2"/>
                      <a:gd name="T10" fmla="*/ 0 w 2"/>
                      <a:gd name="T11" fmla="*/ 0 h 2"/>
                      <a:gd name="T12" fmla="*/ 0 w 2"/>
                      <a:gd name="T13" fmla="*/ 0 h 2"/>
                      <a:gd name="T14" fmla="*/ 0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0" y="2"/>
                        </a:lnTo>
                        <a:lnTo>
                          <a:pt x="0" y="0"/>
                        </a:lnTo>
                        <a:lnTo>
                          <a:pt x="0"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3" name="Freeform 214">
                    <a:extLst>
                      <a:ext uri="{FF2B5EF4-FFF2-40B4-BE49-F238E27FC236}">
                        <a16:creationId xmlns:a16="http://schemas.microsoft.com/office/drawing/2014/main" id="{0788AE6C-9F6B-4363-92C4-30811A889C57}"/>
                      </a:ext>
                    </a:extLst>
                  </p:cNvPr>
                  <p:cNvSpPr>
                    <a:spLocks/>
                  </p:cNvSpPr>
                  <p:nvPr/>
                </p:nvSpPr>
                <p:spPr bwMode="auto">
                  <a:xfrm>
                    <a:off x="11235" y="2913"/>
                    <a:ext cx="2" cy="2"/>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2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2"/>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4" name="Freeform 215">
                    <a:extLst>
                      <a:ext uri="{FF2B5EF4-FFF2-40B4-BE49-F238E27FC236}">
                        <a16:creationId xmlns:a16="http://schemas.microsoft.com/office/drawing/2014/main" id="{64C0CEEC-5723-480D-81C3-ACC3720B2C46}"/>
                      </a:ext>
                    </a:extLst>
                  </p:cNvPr>
                  <p:cNvSpPr>
                    <a:spLocks/>
                  </p:cNvSpPr>
                  <p:nvPr/>
                </p:nvSpPr>
                <p:spPr bwMode="auto">
                  <a:xfrm>
                    <a:off x="11235" y="2913"/>
                    <a:ext cx="2" cy="2"/>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2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2"/>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5" name="Freeform 216">
                    <a:extLst>
                      <a:ext uri="{FF2B5EF4-FFF2-40B4-BE49-F238E27FC236}">
                        <a16:creationId xmlns:a16="http://schemas.microsoft.com/office/drawing/2014/main" id="{CEE99BC1-B6C7-4D9D-ABF8-62A737935117}"/>
                      </a:ext>
                    </a:extLst>
                  </p:cNvPr>
                  <p:cNvSpPr>
                    <a:spLocks/>
                  </p:cNvSpPr>
                  <p:nvPr/>
                </p:nvSpPr>
                <p:spPr bwMode="auto">
                  <a:xfrm>
                    <a:off x="11227" y="2913"/>
                    <a:ext cx="2" cy="2"/>
                  </a:xfrm>
                  <a:custGeom>
                    <a:avLst/>
                    <a:gdLst>
                      <a:gd name="T0" fmla="*/ 0 w 2"/>
                      <a:gd name="T1" fmla="*/ 0 h 2"/>
                      <a:gd name="T2" fmla="*/ 2 w 2"/>
                      <a:gd name="T3" fmla="*/ 0 h 2"/>
                      <a:gd name="T4" fmla="*/ 2 w 2"/>
                      <a:gd name="T5" fmla="*/ 0 h 2"/>
                      <a:gd name="T6" fmla="*/ 2 w 2"/>
                      <a:gd name="T7" fmla="*/ 0 h 2"/>
                      <a:gd name="T8" fmla="*/ 2 w 2"/>
                      <a:gd name="T9" fmla="*/ 2 h 2"/>
                      <a:gd name="T10" fmla="*/ 2 w 2"/>
                      <a:gd name="T11" fmla="*/ 2 h 2"/>
                      <a:gd name="T12" fmla="*/ 2 w 2"/>
                      <a:gd name="T13" fmla="*/ 2 h 2"/>
                      <a:gd name="T14" fmla="*/ 0 w 2"/>
                      <a:gd name="T15" fmla="*/ 2 h 2"/>
                      <a:gd name="T16" fmla="*/ 0 w 2"/>
                      <a:gd name="T17" fmla="*/ 2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2" y="0"/>
                        </a:lnTo>
                        <a:lnTo>
                          <a:pt x="2" y="0"/>
                        </a:lnTo>
                        <a:lnTo>
                          <a:pt x="2" y="0"/>
                        </a:lnTo>
                        <a:lnTo>
                          <a:pt x="2" y="2"/>
                        </a:lnTo>
                        <a:lnTo>
                          <a:pt x="2" y="2"/>
                        </a:lnTo>
                        <a:lnTo>
                          <a:pt x="2" y="2"/>
                        </a:lnTo>
                        <a:lnTo>
                          <a:pt x="0" y="2"/>
                        </a:lnTo>
                        <a:lnTo>
                          <a:pt x="0" y="2"/>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6" name="Freeform 217">
                    <a:extLst>
                      <a:ext uri="{FF2B5EF4-FFF2-40B4-BE49-F238E27FC236}">
                        <a16:creationId xmlns:a16="http://schemas.microsoft.com/office/drawing/2014/main" id="{29958D26-64EE-416E-9862-D3E53AD2A351}"/>
                      </a:ext>
                    </a:extLst>
                  </p:cNvPr>
                  <p:cNvSpPr>
                    <a:spLocks/>
                  </p:cNvSpPr>
                  <p:nvPr/>
                </p:nvSpPr>
                <p:spPr bwMode="auto">
                  <a:xfrm>
                    <a:off x="11227" y="2913"/>
                    <a:ext cx="2" cy="2"/>
                  </a:xfrm>
                  <a:custGeom>
                    <a:avLst/>
                    <a:gdLst>
                      <a:gd name="T0" fmla="*/ 0 w 2"/>
                      <a:gd name="T1" fmla="*/ 0 h 2"/>
                      <a:gd name="T2" fmla="*/ 2 w 2"/>
                      <a:gd name="T3" fmla="*/ 0 h 2"/>
                      <a:gd name="T4" fmla="*/ 2 w 2"/>
                      <a:gd name="T5" fmla="*/ 0 h 2"/>
                      <a:gd name="T6" fmla="*/ 2 w 2"/>
                      <a:gd name="T7" fmla="*/ 0 h 2"/>
                      <a:gd name="T8" fmla="*/ 2 w 2"/>
                      <a:gd name="T9" fmla="*/ 2 h 2"/>
                      <a:gd name="T10" fmla="*/ 2 w 2"/>
                      <a:gd name="T11" fmla="*/ 2 h 2"/>
                      <a:gd name="T12" fmla="*/ 2 w 2"/>
                      <a:gd name="T13" fmla="*/ 2 h 2"/>
                      <a:gd name="T14" fmla="*/ 0 w 2"/>
                      <a:gd name="T15" fmla="*/ 2 h 2"/>
                      <a:gd name="T16" fmla="*/ 0 w 2"/>
                      <a:gd name="T17" fmla="*/ 2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2" y="0"/>
                        </a:lnTo>
                        <a:lnTo>
                          <a:pt x="2" y="0"/>
                        </a:lnTo>
                        <a:lnTo>
                          <a:pt x="2" y="0"/>
                        </a:lnTo>
                        <a:lnTo>
                          <a:pt x="2" y="2"/>
                        </a:lnTo>
                        <a:lnTo>
                          <a:pt x="2" y="2"/>
                        </a:lnTo>
                        <a:lnTo>
                          <a:pt x="2" y="2"/>
                        </a:lnTo>
                        <a:lnTo>
                          <a:pt x="0" y="2"/>
                        </a:lnTo>
                        <a:lnTo>
                          <a:pt x="0" y="2"/>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7" name="Freeform 218">
                    <a:extLst>
                      <a:ext uri="{FF2B5EF4-FFF2-40B4-BE49-F238E27FC236}">
                        <a16:creationId xmlns:a16="http://schemas.microsoft.com/office/drawing/2014/main" id="{0C0D04C3-3115-4E71-92E7-DCAC29A8D381}"/>
                      </a:ext>
                    </a:extLst>
                  </p:cNvPr>
                  <p:cNvSpPr>
                    <a:spLocks/>
                  </p:cNvSpPr>
                  <p:nvPr/>
                </p:nvSpPr>
                <p:spPr bwMode="auto">
                  <a:xfrm>
                    <a:off x="11164" y="2825"/>
                    <a:ext cx="96" cy="117"/>
                  </a:xfrm>
                  <a:custGeom>
                    <a:avLst/>
                    <a:gdLst>
                      <a:gd name="T0" fmla="*/ 69 w 96"/>
                      <a:gd name="T1" fmla="*/ 85 h 117"/>
                      <a:gd name="T2" fmla="*/ 63 w 96"/>
                      <a:gd name="T3" fmla="*/ 86 h 117"/>
                      <a:gd name="T4" fmla="*/ 57 w 96"/>
                      <a:gd name="T5" fmla="*/ 86 h 117"/>
                      <a:gd name="T6" fmla="*/ 57 w 96"/>
                      <a:gd name="T7" fmla="*/ 90 h 117"/>
                      <a:gd name="T8" fmla="*/ 54 w 96"/>
                      <a:gd name="T9" fmla="*/ 88 h 117"/>
                      <a:gd name="T10" fmla="*/ 54 w 96"/>
                      <a:gd name="T11" fmla="*/ 86 h 117"/>
                      <a:gd name="T12" fmla="*/ 46 w 96"/>
                      <a:gd name="T13" fmla="*/ 88 h 117"/>
                      <a:gd name="T14" fmla="*/ 44 w 96"/>
                      <a:gd name="T15" fmla="*/ 92 h 117"/>
                      <a:gd name="T16" fmla="*/ 46 w 96"/>
                      <a:gd name="T17" fmla="*/ 90 h 117"/>
                      <a:gd name="T18" fmla="*/ 54 w 96"/>
                      <a:gd name="T19" fmla="*/ 92 h 117"/>
                      <a:gd name="T20" fmla="*/ 50 w 96"/>
                      <a:gd name="T21" fmla="*/ 96 h 117"/>
                      <a:gd name="T22" fmla="*/ 50 w 96"/>
                      <a:gd name="T23" fmla="*/ 100 h 117"/>
                      <a:gd name="T24" fmla="*/ 46 w 96"/>
                      <a:gd name="T25" fmla="*/ 100 h 117"/>
                      <a:gd name="T26" fmla="*/ 44 w 96"/>
                      <a:gd name="T27" fmla="*/ 94 h 117"/>
                      <a:gd name="T28" fmla="*/ 38 w 96"/>
                      <a:gd name="T29" fmla="*/ 100 h 117"/>
                      <a:gd name="T30" fmla="*/ 38 w 96"/>
                      <a:gd name="T31" fmla="*/ 104 h 117"/>
                      <a:gd name="T32" fmla="*/ 33 w 96"/>
                      <a:gd name="T33" fmla="*/ 107 h 117"/>
                      <a:gd name="T34" fmla="*/ 25 w 96"/>
                      <a:gd name="T35" fmla="*/ 107 h 117"/>
                      <a:gd name="T36" fmla="*/ 17 w 96"/>
                      <a:gd name="T37" fmla="*/ 109 h 117"/>
                      <a:gd name="T38" fmla="*/ 11 w 96"/>
                      <a:gd name="T39" fmla="*/ 111 h 117"/>
                      <a:gd name="T40" fmla="*/ 8 w 96"/>
                      <a:gd name="T41" fmla="*/ 117 h 117"/>
                      <a:gd name="T42" fmla="*/ 2 w 96"/>
                      <a:gd name="T43" fmla="*/ 115 h 117"/>
                      <a:gd name="T44" fmla="*/ 0 w 96"/>
                      <a:gd name="T45" fmla="*/ 109 h 117"/>
                      <a:gd name="T46" fmla="*/ 2 w 96"/>
                      <a:gd name="T47" fmla="*/ 100 h 117"/>
                      <a:gd name="T48" fmla="*/ 4 w 96"/>
                      <a:gd name="T49" fmla="*/ 94 h 117"/>
                      <a:gd name="T50" fmla="*/ 2 w 96"/>
                      <a:gd name="T51" fmla="*/ 88 h 117"/>
                      <a:gd name="T52" fmla="*/ 6 w 96"/>
                      <a:gd name="T53" fmla="*/ 83 h 117"/>
                      <a:gd name="T54" fmla="*/ 8 w 96"/>
                      <a:gd name="T55" fmla="*/ 75 h 117"/>
                      <a:gd name="T56" fmla="*/ 11 w 96"/>
                      <a:gd name="T57" fmla="*/ 69 h 117"/>
                      <a:gd name="T58" fmla="*/ 13 w 96"/>
                      <a:gd name="T59" fmla="*/ 62 h 117"/>
                      <a:gd name="T60" fmla="*/ 17 w 96"/>
                      <a:gd name="T61" fmla="*/ 60 h 117"/>
                      <a:gd name="T62" fmla="*/ 19 w 96"/>
                      <a:gd name="T63" fmla="*/ 52 h 117"/>
                      <a:gd name="T64" fmla="*/ 25 w 96"/>
                      <a:gd name="T65" fmla="*/ 48 h 117"/>
                      <a:gd name="T66" fmla="*/ 29 w 96"/>
                      <a:gd name="T67" fmla="*/ 44 h 117"/>
                      <a:gd name="T68" fmla="*/ 27 w 96"/>
                      <a:gd name="T69" fmla="*/ 39 h 117"/>
                      <a:gd name="T70" fmla="*/ 21 w 96"/>
                      <a:gd name="T71" fmla="*/ 37 h 117"/>
                      <a:gd name="T72" fmla="*/ 23 w 96"/>
                      <a:gd name="T73" fmla="*/ 29 h 117"/>
                      <a:gd name="T74" fmla="*/ 21 w 96"/>
                      <a:gd name="T75" fmla="*/ 21 h 117"/>
                      <a:gd name="T76" fmla="*/ 23 w 96"/>
                      <a:gd name="T77" fmla="*/ 16 h 117"/>
                      <a:gd name="T78" fmla="*/ 27 w 96"/>
                      <a:gd name="T79" fmla="*/ 10 h 117"/>
                      <a:gd name="T80" fmla="*/ 33 w 96"/>
                      <a:gd name="T81" fmla="*/ 12 h 117"/>
                      <a:gd name="T82" fmla="*/ 38 w 96"/>
                      <a:gd name="T83" fmla="*/ 8 h 117"/>
                      <a:gd name="T84" fmla="*/ 44 w 96"/>
                      <a:gd name="T85" fmla="*/ 14 h 117"/>
                      <a:gd name="T86" fmla="*/ 48 w 96"/>
                      <a:gd name="T87" fmla="*/ 12 h 117"/>
                      <a:gd name="T88" fmla="*/ 55 w 96"/>
                      <a:gd name="T89" fmla="*/ 10 h 117"/>
                      <a:gd name="T90" fmla="*/ 61 w 96"/>
                      <a:gd name="T91" fmla="*/ 8 h 117"/>
                      <a:gd name="T92" fmla="*/ 69 w 96"/>
                      <a:gd name="T93" fmla="*/ 10 h 117"/>
                      <a:gd name="T94" fmla="*/ 73 w 96"/>
                      <a:gd name="T95" fmla="*/ 4 h 117"/>
                      <a:gd name="T96" fmla="*/ 78 w 96"/>
                      <a:gd name="T97" fmla="*/ 2 h 117"/>
                      <a:gd name="T98" fmla="*/ 80 w 96"/>
                      <a:gd name="T99" fmla="*/ 8 h 117"/>
                      <a:gd name="T100" fmla="*/ 84 w 96"/>
                      <a:gd name="T101" fmla="*/ 12 h 117"/>
                      <a:gd name="T102" fmla="*/ 84 w 96"/>
                      <a:gd name="T103" fmla="*/ 19 h 117"/>
                      <a:gd name="T104" fmla="*/ 88 w 96"/>
                      <a:gd name="T105" fmla="*/ 27 h 117"/>
                      <a:gd name="T106" fmla="*/ 92 w 96"/>
                      <a:gd name="T107" fmla="*/ 33 h 117"/>
                      <a:gd name="T108" fmla="*/ 94 w 96"/>
                      <a:gd name="T109" fmla="*/ 39 h 117"/>
                      <a:gd name="T110" fmla="*/ 94 w 96"/>
                      <a:gd name="T111" fmla="*/ 46 h 117"/>
                      <a:gd name="T112" fmla="*/ 94 w 96"/>
                      <a:gd name="T113" fmla="*/ 54 h 117"/>
                      <a:gd name="T114" fmla="*/ 92 w 96"/>
                      <a:gd name="T115" fmla="*/ 62 h 117"/>
                      <a:gd name="T116" fmla="*/ 86 w 96"/>
                      <a:gd name="T117" fmla="*/ 65 h 117"/>
                      <a:gd name="T118" fmla="*/ 82 w 96"/>
                      <a:gd name="T119" fmla="*/ 71 h 117"/>
                      <a:gd name="T120" fmla="*/ 78 w 96"/>
                      <a:gd name="T121" fmla="*/ 77 h 117"/>
                      <a:gd name="T122" fmla="*/ 77 w 96"/>
                      <a:gd name="T123" fmla="*/ 83 h 117"/>
                      <a:gd name="T124" fmla="*/ 73 w 96"/>
                      <a:gd name="T125" fmla="*/ 8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17">
                        <a:moveTo>
                          <a:pt x="71" y="86"/>
                        </a:moveTo>
                        <a:lnTo>
                          <a:pt x="71" y="86"/>
                        </a:lnTo>
                        <a:lnTo>
                          <a:pt x="71" y="85"/>
                        </a:lnTo>
                        <a:lnTo>
                          <a:pt x="69" y="85"/>
                        </a:lnTo>
                        <a:lnTo>
                          <a:pt x="69" y="85"/>
                        </a:lnTo>
                        <a:lnTo>
                          <a:pt x="69" y="86"/>
                        </a:lnTo>
                        <a:lnTo>
                          <a:pt x="69" y="86"/>
                        </a:lnTo>
                        <a:lnTo>
                          <a:pt x="67" y="86"/>
                        </a:lnTo>
                        <a:lnTo>
                          <a:pt x="67" y="86"/>
                        </a:lnTo>
                        <a:lnTo>
                          <a:pt x="67" y="85"/>
                        </a:lnTo>
                        <a:lnTo>
                          <a:pt x="67" y="85"/>
                        </a:lnTo>
                        <a:lnTo>
                          <a:pt x="69" y="85"/>
                        </a:lnTo>
                        <a:lnTo>
                          <a:pt x="69" y="85"/>
                        </a:lnTo>
                        <a:lnTo>
                          <a:pt x="67" y="85"/>
                        </a:lnTo>
                        <a:lnTo>
                          <a:pt x="67" y="85"/>
                        </a:lnTo>
                        <a:lnTo>
                          <a:pt x="67" y="85"/>
                        </a:lnTo>
                        <a:lnTo>
                          <a:pt x="67" y="85"/>
                        </a:lnTo>
                        <a:lnTo>
                          <a:pt x="67" y="85"/>
                        </a:lnTo>
                        <a:lnTo>
                          <a:pt x="65" y="85"/>
                        </a:lnTo>
                        <a:lnTo>
                          <a:pt x="65" y="86"/>
                        </a:lnTo>
                        <a:lnTo>
                          <a:pt x="65" y="86"/>
                        </a:lnTo>
                        <a:lnTo>
                          <a:pt x="65" y="86"/>
                        </a:lnTo>
                        <a:lnTo>
                          <a:pt x="65" y="86"/>
                        </a:lnTo>
                        <a:lnTo>
                          <a:pt x="63" y="86"/>
                        </a:lnTo>
                        <a:lnTo>
                          <a:pt x="63" y="86"/>
                        </a:lnTo>
                        <a:lnTo>
                          <a:pt x="63" y="85"/>
                        </a:lnTo>
                        <a:lnTo>
                          <a:pt x="63" y="85"/>
                        </a:lnTo>
                        <a:lnTo>
                          <a:pt x="61" y="85"/>
                        </a:lnTo>
                        <a:lnTo>
                          <a:pt x="61" y="86"/>
                        </a:lnTo>
                        <a:lnTo>
                          <a:pt x="61" y="86"/>
                        </a:lnTo>
                        <a:lnTo>
                          <a:pt x="61" y="86"/>
                        </a:lnTo>
                        <a:lnTo>
                          <a:pt x="59" y="86"/>
                        </a:lnTo>
                        <a:lnTo>
                          <a:pt x="59" y="86"/>
                        </a:lnTo>
                        <a:lnTo>
                          <a:pt x="59" y="86"/>
                        </a:lnTo>
                        <a:lnTo>
                          <a:pt x="59" y="86"/>
                        </a:lnTo>
                        <a:lnTo>
                          <a:pt x="57" y="86"/>
                        </a:lnTo>
                        <a:lnTo>
                          <a:pt x="57" y="86"/>
                        </a:lnTo>
                        <a:lnTo>
                          <a:pt x="57" y="85"/>
                        </a:lnTo>
                        <a:lnTo>
                          <a:pt x="57" y="85"/>
                        </a:lnTo>
                        <a:lnTo>
                          <a:pt x="57" y="85"/>
                        </a:lnTo>
                        <a:lnTo>
                          <a:pt x="57" y="85"/>
                        </a:lnTo>
                        <a:lnTo>
                          <a:pt x="57" y="86"/>
                        </a:lnTo>
                        <a:lnTo>
                          <a:pt x="57" y="86"/>
                        </a:lnTo>
                        <a:lnTo>
                          <a:pt x="57" y="88"/>
                        </a:lnTo>
                        <a:lnTo>
                          <a:pt x="57" y="88"/>
                        </a:lnTo>
                        <a:lnTo>
                          <a:pt x="57" y="88"/>
                        </a:lnTo>
                        <a:lnTo>
                          <a:pt x="57" y="88"/>
                        </a:lnTo>
                        <a:lnTo>
                          <a:pt x="57" y="90"/>
                        </a:lnTo>
                        <a:lnTo>
                          <a:pt x="55" y="90"/>
                        </a:lnTo>
                        <a:lnTo>
                          <a:pt x="55" y="90"/>
                        </a:lnTo>
                        <a:lnTo>
                          <a:pt x="55" y="90"/>
                        </a:lnTo>
                        <a:lnTo>
                          <a:pt x="55" y="90"/>
                        </a:lnTo>
                        <a:lnTo>
                          <a:pt x="55" y="90"/>
                        </a:lnTo>
                        <a:lnTo>
                          <a:pt x="54" y="90"/>
                        </a:lnTo>
                        <a:lnTo>
                          <a:pt x="54" y="90"/>
                        </a:lnTo>
                        <a:lnTo>
                          <a:pt x="54" y="90"/>
                        </a:lnTo>
                        <a:lnTo>
                          <a:pt x="52" y="90"/>
                        </a:lnTo>
                        <a:lnTo>
                          <a:pt x="52" y="88"/>
                        </a:lnTo>
                        <a:lnTo>
                          <a:pt x="52" y="88"/>
                        </a:lnTo>
                        <a:lnTo>
                          <a:pt x="54" y="88"/>
                        </a:lnTo>
                        <a:lnTo>
                          <a:pt x="54" y="88"/>
                        </a:lnTo>
                        <a:lnTo>
                          <a:pt x="54" y="86"/>
                        </a:lnTo>
                        <a:lnTo>
                          <a:pt x="54" y="86"/>
                        </a:lnTo>
                        <a:lnTo>
                          <a:pt x="55" y="86"/>
                        </a:lnTo>
                        <a:lnTo>
                          <a:pt x="55" y="86"/>
                        </a:lnTo>
                        <a:lnTo>
                          <a:pt x="55" y="86"/>
                        </a:lnTo>
                        <a:lnTo>
                          <a:pt x="55" y="86"/>
                        </a:lnTo>
                        <a:lnTo>
                          <a:pt x="55" y="85"/>
                        </a:lnTo>
                        <a:lnTo>
                          <a:pt x="54" y="85"/>
                        </a:lnTo>
                        <a:lnTo>
                          <a:pt x="54" y="85"/>
                        </a:lnTo>
                        <a:lnTo>
                          <a:pt x="54" y="85"/>
                        </a:lnTo>
                        <a:lnTo>
                          <a:pt x="54" y="86"/>
                        </a:lnTo>
                        <a:lnTo>
                          <a:pt x="54" y="86"/>
                        </a:lnTo>
                        <a:lnTo>
                          <a:pt x="52" y="86"/>
                        </a:lnTo>
                        <a:lnTo>
                          <a:pt x="52" y="86"/>
                        </a:lnTo>
                        <a:lnTo>
                          <a:pt x="52" y="86"/>
                        </a:lnTo>
                        <a:lnTo>
                          <a:pt x="52" y="86"/>
                        </a:lnTo>
                        <a:lnTo>
                          <a:pt x="50" y="86"/>
                        </a:lnTo>
                        <a:lnTo>
                          <a:pt x="50" y="88"/>
                        </a:lnTo>
                        <a:lnTo>
                          <a:pt x="50" y="88"/>
                        </a:lnTo>
                        <a:lnTo>
                          <a:pt x="50" y="88"/>
                        </a:lnTo>
                        <a:lnTo>
                          <a:pt x="48" y="88"/>
                        </a:lnTo>
                        <a:lnTo>
                          <a:pt x="48" y="88"/>
                        </a:lnTo>
                        <a:lnTo>
                          <a:pt x="46" y="88"/>
                        </a:lnTo>
                        <a:lnTo>
                          <a:pt x="46" y="88"/>
                        </a:lnTo>
                        <a:lnTo>
                          <a:pt x="46" y="88"/>
                        </a:lnTo>
                        <a:lnTo>
                          <a:pt x="46" y="88"/>
                        </a:lnTo>
                        <a:lnTo>
                          <a:pt x="44" y="88"/>
                        </a:lnTo>
                        <a:lnTo>
                          <a:pt x="44" y="88"/>
                        </a:lnTo>
                        <a:lnTo>
                          <a:pt x="44" y="90"/>
                        </a:lnTo>
                        <a:lnTo>
                          <a:pt x="44" y="90"/>
                        </a:lnTo>
                        <a:lnTo>
                          <a:pt x="42" y="90"/>
                        </a:lnTo>
                        <a:lnTo>
                          <a:pt x="42" y="90"/>
                        </a:lnTo>
                        <a:lnTo>
                          <a:pt x="42" y="92"/>
                        </a:lnTo>
                        <a:lnTo>
                          <a:pt x="44" y="92"/>
                        </a:lnTo>
                        <a:lnTo>
                          <a:pt x="44" y="92"/>
                        </a:lnTo>
                        <a:lnTo>
                          <a:pt x="44" y="92"/>
                        </a:lnTo>
                        <a:lnTo>
                          <a:pt x="46" y="92"/>
                        </a:lnTo>
                        <a:lnTo>
                          <a:pt x="46" y="92"/>
                        </a:lnTo>
                        <a:lnTo>
                          <a:pt x="46" y="92"/>
                        </a:lnTo>
                        <a:lnTo>
                          <a:pt x="46" y="92"/>
                        </a:lnTo>
                        <a:lnTo>
                          <a:pt x="46" y="92"/>
                        </a:lnTo>
                        <a:lnTo>
                          <a:pt x="46" y="92"/>
                        </a:lnTo>
                        <a:lnTo>
                          <a:pt x="48" y="92"/>
                        </a:lnTo>
                        <a:lnTo>
                          <a:pt x="48" y="92"/>
                        </a:lnTo>
                        <a:lnTo>
                          <a:pt x="46" y="92"/>
                        </a:lnTo>
                        <a:lnTo>
                          <a:pt x="46" y="90"/>
                        </a:lnTo>
                        <a:lnTo>
                          <a:pt x="46" y="90"/>
                        </a:lnTo>
                        <a:lnTo>
                          <a:pt x="48" y="90"/>
                        </a:lnTo>
                        <a:lnTo>
                          <a:pt x="48" y="90"/>
                        </a:lnTo>
                        <a:lnTo>
                          <a:pt x="48" y="90"/>
                        </a:lnTo>
                        <a:lnTo>
                          <a:pt x="50" y="90"/>
                        </a:lnTo>
                        <a:lnTo>
                          <a:pt x="50" y="92"/>
                        </a:lnTo>
                        <a:lnTo>
                          <a:pt x="50" y="92"/>
                        </a:lnTo>
                        <a:lnTo>
                          <a:pt x="50" y="92"/>
                        </a:lnTo>
                        <a:lnTo>
                          <a:pt x="50" y="92"/>
                        </a:lnTo>
                        <a:lnTo>
                          <a:pt x="50" y="92"/>
                        </a:lnTo>
                        <a:lnTo>
                          <a:pt x="52" y="92"/>
                        </a:lnTo>
                        <a:lnTo>
                          <a:pt x="52" y="92"/>
                        </a:lnTo>
                        <a:lnTo>
                          <a:pt x="54" y="92"/>
                        </a:lnTo>
                        <a:lnTo>
                          <a:pt x="54" y="92"/>
                        </a:lnTo>
                        <a:lnTo>
                          <a:pt x="54" y="94"/>
                        </a:lnTo>
                        <a:lnTo>
                          <a:pt x="54" y="94"/>
                        </a:lnTo>
                        <a:lnTo>
                          <a:pt x="54" y="94"/>
                        </a:lnTo>
                        <a:lnTo>
                          <a:pt x="54" y="96"/>
                        </a:lnTo>
                        <a:lnTo>
                          <a:pt x="52" y="96"/>
                        </a:lnTo>
                        <a:lnTo>
                          <a:pt x="52" y="96"/>
                        </a:lnTo>
                        <a:lnTo>
                          <a:pt x="52" y="98"/>
                        </a:lnTo>
                        <a:lnTo>
                          <a:pt x="52" y="98"/>
                        </a:lnTo>
                        <a:lnTo>
                          <a:pt x="50" y="98"/>
                        </a:lnTo>
                        <a:lnTo>
                          <a:pt x="50" y="98"/>
                        </a:lnTo>
                        <a:lnTo>
                          <a:pt x="50" y="96"/>
                        </a:lnTo>
                        <a:lnTo>
                          <a:pt x="50" y="96"/>
                        </a:lnTo>
                        <a:lnTo>
                          <a:pt x="50" y="98"/>
                        </a:lnTo>
                        <a:lnTo>
                          <a:pt x="48" y="98"/>
                        </a:lnTo>
                        <a:lnTo>
                          <a:pt x="48" y="98"/>
                        </a:lnTo>
                        <a:lnTo>
                          <a:pt x="48" y="98"/>
                        </a:lnTo>
                        <a:lnTo>
                          <a:pt x="46" y="98"/>
                        </a:lnTo>
                        <a:lnTo>
                          <a:pt x="46" y="100"/>
                        </a:lnTo>
                        <a:lnTo>
                          <a:pt x="48" y="100"/>
                        </a:lnTo>
                        <a:lnTo>
                          <a:pt x="48" y="100"/>
                        </a:lnTo>
                        <a:lnTo>
                          <a:pt x="50" y="100"/>
                        </a:lnTo>
                        <a:lnTo>
                          <a:pt x="50" y="100"/>
                        </a:lnTo>
                        <a:lnTo>
                          <a:pt x="50" y="100"/>
                        </a:lnTo>
                        <a:lnTo>
                          <a:pt x="50" y="102"/>
                        </a:lnTo>
                        <a:lnTo>
                          <a:pt x="48" y="102"/>
                        </a:lnTo>
                        <a:lnTo>
                          <a:pt x="48" y="102"/>
                        </a:lnTo>
                        <a:lnTo>
                          <a:pt x="48" y="102"/>
                        </a:lnTo>
                        <a:lnTo>
                          <a:pt x="46" y="102"/>
                        </a:lnTo>
                        <a:lnTo>
                          <a:pt x="46" y="102"/>
                        </a:lnTo>
                        <a:lnTo>
                          <a:pt x="48" y="102"/>
                        </a:lnTo>
                        <a:lnTo>
                          <a:pt x="48" y="100"/>
                        </a:lnTo>
                        <a:lnTo>
                          <a:pt x="48" y="100"/>
                        </a:lnTo>
                        <a:lnTo>
                          <a:pt x="46" y="100"/>
                        </a:lnTo>
                        <a:lnTo>
                          <a:pt x="46" y="100"/>
                        </a:lnTo>
                        <a:lnTo>
                          <a:pt x="46" y="100"/>
                        </a:lnTo>
                        <a:lnTo>
                          <a:pt x="46" y="100"/>
                        </a:lnTo>
                        <a:lnTo>
                          <a:pt x="44" y="100"/>
                        </a:lnTo>
                        <a:lnTo>
                          <a:pt x="44" y="98"/>
                        </a:lnTo>
                        <a:lnTo>
                          <a:pt x="44" y="98"/>
                        </a:lnTo>
                        <a:lnTo>
                          <a:pt x="44" y="96"/>
                        </a:lnTo>
                        <a:lnTo>
                          <a:pt x="44" y="96"/>
                        </a:lnTo>
                        <a:lnTo>
                          <a:pt x="44" y="94"/>
                        </a:lnTo>
                        <a:lnTo>
                          <a:pt x="46" y="94"/>
                        </a:lnTo>
                        <a:lnTo>
                          <a:pt x="46" y="94"/>
                        </a:lnTo>
                        <a:lnTo>
                          <a:pt x="44" y="94"/>
                        </a:lnTo>
                        <a:lnTo>
                          <a:pt x="44" y="94"/>
                        </a:lnTo>
                        <a:lnTo>
                          <a:pt x="44" y="94"/>
                        </a:lnTo>
                        <a:lnTo>
                          <a:pt x="42" y="94"/>
                        </a:lnTo>
                        <a:lnTo>
                          <a:pt x="42" y="94"/>
                        </a:lnTo>
                        <a:lnTo>
                          <a:pt x="42" y="96"/>
                        </a:lnTo>
                        <a:lnTo>
                          <a:pt x="42" y="96"/>
                        </a:lnTo>
                        <a:lnTo>
                          <a:pt x="42" y="96"/>
                        </a:lnTo>
                        <a:lnTo>
                          <a:pt x="40" y="96"/>
                        </a:lnTo>
                        <a:lnTo>
                          <a:pt x="40" y="98"/>
                        </a:lnTo>
                        <a:lnTo>
                          <a:pt x="40" y="98"/>
                        </a:lnTo>
                        <a:lnTo>
                          <a:pt x="40" y="98"/>
                        </a:lnTo>
                        <a:lnTo>
                          <a:pt x="40" y="98"/>
                        </a:lnTo>
                        <a:lnTo>
                          <a:pt x="40" y="100"/>
                        </a:lnTo>
                        <a:lnTo>
                          <a:pt x="38" y="100"/>
                        </a:lnTo>
                        <a:lnTo>
                          <a:pt x="38" y="100"/>
                        </a:lnTo>
                        <a:lnTo>
                          <a:pt x="40" y="100"/>
                        </a:lnTo>
                        <a:lnTo>
                          <a:pt x="40" y="100"/>
                        </a:lnTo>
                        <a:lnTo>
                          <a:pt x="38" y="100"/>
                        </a:lnTo>
                        <a:lnTo>
                          <a:pt x="38" y="102"/>
                        </a:lnTo>
                        <a:lnTo>
                          <a:pt x="38" y="102"/>
                        </a:lnTo>
                        <a:lnTo>
                          <a:pt x="38" y="102"/>
                        </a:lnTo>
                        <a:lnTo>
                          <a:pt x="38" y="104"/>
                        </a:lnTo>
                        <a:lnTo>
                          <a:pt x="38" y="104"/>
                        </a:lnTo>
                        <a:lnTo>
                          <a:pt x="38" y="104"/>
                        </a:lnTo>
                        <a:lnTo>
                          <a:pt x="38" y="104"/>
                        </a:lnTo>
                        <a:lnTo>
                          <a:pt x="38" y="104"/>
                        </a:lnTo>
                        <a:lnTo>
                          <a:pt x="38" y="106"/>
                        </a:lnTo>
                        <a:lnTo>
                          <a:pt x="38" y="106"/>
                        </a:lnTo>
                        <a:lnTo>
                          <a:pt x="38" y="107"/>
                        </a:lnTo>
                        <a:lnTo>
                          <a:pt x="38" y="107"/>
                        </a:lnTo>
                        <a:lnTo>
                          <a:pt x="38" y="107"/>
                        </a:lnTo>
                        <a:lnTo>
                          <a:pt x="38" y="107"/>
                        </a:lnTo>
                        <a:lnTo>
                          <a:pt x="36" y="107"/>
                        </a:lnTo>
                        <a:lnTo>
                          <a:pt x="36" y="107"/>
                        </a:lnTo>
                        <a:lnTo>
                          <a:pt x="34" y="107"/>
                        </a:lnTo>
                        <a:lnTo>
                          <a:pt x="34" y="107"/>
                        </a:lnTo>
                        <a:lnTo>
                          <a:pt x="34" y="107"/>
                        </a:lnTo>
                        <a:lnTo>
                          <a:pt x="33" y="107"/>
                        </a:lnTo>
                        <a:lnTo>
                          <a:pt x="33" y="107"/>
                        </a:lnTo>
                        <a:lnTo>
                          <a:pt x="33" y="107"/>
                        </a:lnTo>
                        <a:lnTo>
                          <a:pt x="31" y="107"/>
                        </a:lnTo>
                        <a:lnTo>
                          <a:pt x="31" y="107"/>
                        </a:lnTo>
                        <a:lnTo>
                          <a:pt x="29" y="107"/>
                        </a:lnTo>
                        <a:lnTo>
                          <a:pt x="29" y="107"/>
                        </a:lnTo>
                        <a:lnTo>
                          <a:pt x="29" y="107"/>
                        </a:lnTo>
                        <a:lnTo>
                          <a:pt x="27" y="107"/>
                        </a:lnTo>
                        <a:lnTo>
                          <a:pt x="27" y="107"/>
                        </a:lnTo>
                        <a:lnTo>
                          <a:pt x="27" y="107"/>
                        </a:lnTo>
                        <a:lnTo>
                          <a:pt x="25" y="107"/>
                        </a:lnTo>
                        <a:lnTo>
                          <a:pt x="25" y="107"/>
                        </a:lnTo>
                        <a:lnTo>
                          <a:pt x="23" y="107"/>
                        </a:lnTo>
                        <a:lnTo>
                          <a:pt x="23" y="107"/>
                        </a:lnTo>
                        <a:lnTo>
                          <a:pt x="23" y="107"/>
                        </a:lnTo>
                        <a:lnTo>
                          <a:pt x="21" y="107"/>
                        </a:lnTo>
                        <a:lnTo>
                          <a:pt x="21" y="107"/>
                        </a:lnTo>
                        <a:lnTo>
                          <a:pt x="19" y="107"/>
                        </a:lnTo>
                        <a:lnTo>
                          <a:pt x="19" y="109"/>
                        </a:lnTo>
                        <a:lnTo>
                          <a:pt x="19" y="109"/>
                        </a:lnTo>
                        <a:lnTo>
                          <a:pt x="19" y="109"/>
                        </a:lnTo>
                        <a:lnTo>
                          <a:pt x="19" y="109"/>
                        </a:lnTo>
                        <a:lnTo>
                          <a:pt x="17" y="109"/>
                        </a:lnTo>
                        <a:lnTo>
                          <a:pt x="17" y="109"/>
                        </a:lnTo>
                        <a:lnTo>
                          <a:pt x="17" y="109"/>
                        </a:lnTo>
                        <a:lnTo>
                          <a:pt x="15" y="109"/>
                        </a:lnTo>
                        <a:lnTo>
                          <a:pt x="15" y="109"/>
                        </a:lnTo>
                        <a:lnTo>
                          <a:pt x="15" y="109"/>
                        </a:lnTo>
                        <a:lnTo>
                          <a:pt x="15" y="109"/>
                        </a:lnTo>
                        <a:lnTo>
                          <a:pt x="13" y="109"/>
                        </a:lnTo>
                        <a:lnTo>
                          <a:pt x="13" y="109"/>
                        </a:lnTo>
                        <a:lnTo>
                          <a:pt x="13" y="109"/>
                        </a:lnTo>
                        <a:lnTo>
                          <a:pt x="13" y="109"/>
                        </a:lnTo>
                        <a:lnTo>
                          <a:pt x="13" y="111"/>
                        </a:lnTo>
                        <a:lnTo>
                          <a:pt x="13" y="111"/>
                        </a:lnTo>
                        <a:lnTo>
                          <a:pt x="11" y="111"/>
                        </a:lnTo>
                        <a:lnTo>
                          <a:pt x="11" y="113"/>
                        </a:lnTo>
                        <a:lnTo>
                          <a:pt x="11" y="113"/>
                        </a:lnTo>
                        <a:lnTo>
                          <a:pt x="11" y="113"/>
                        </a:lnTo>
                        <a:lnTo>
                          <a:pt x="11" y="113"/>
                        </a:lnTo>
                        <a:lnTo>
                          <a:pt x="11" y="115"/>
                        </a:lnTo>
                        <a:lnTo>
                          <a:pt x="11" y="115"/>
                        </a:lnTo>
                        <a:lnTo>
                          <a:pt x="10" y="115"/>
                        </a:lnTo>
                        <a:lnTo>
                          <a:pt x="10" y="115"/>
                        </a:lnTo>
                        <a:lnTo>
                          <a:pt x="10" y="117"/>
                        </a:lnTo>
                        <a:lnTo>
                          <a:pt x="8" y="117"/>
                        </a:lnTo>
                        <a:lnTo>
                          <a:pt x="8" y="117"/>
                        </a:lnTo>
                        <a:lnTo>
                          <a:pt x="8" y="117"/>
                        </a:lnTo>
                        <a:lnTo>
                          <a:pt x="8" y="117"/>
                        </a:lnTo>
                        <a:lnTo>
                          <a:pt x="6" y="117"/>
                        </a:lnTo>
                        <a:lnTo>
                          <a:pt x="6" y="117"/>
                        </a:lnTo>
                        <a:lnTo>
                          <a:pt x="6" y="117"/>
                        </a:lnTo>
                        <a:lnTo>
                          <a:pt x="6" y="115"/>
                        </a:lnTo>
                        <a:lnTo>
                          <a:pt x="6" y="115"/>
                        </a:lnTo>
                        <a:lnTo>
                          <a:pt x="6" y="115"/>
                        </a:lnTo>
                        <a:lnTo>
                          <a:pt x="4" y="115"/>
                        </a:lnTo>
                        <a:lnTo>
                          <a:pt x="4" y="115"/>
                        </a:lnTo>
                        <a:lnTo>
                          <a:pt x="4" y="115"/>
                        </a:lnTo>
                        <a:lnTo>
                          <a:pt x="4" y="115"/>
                        </a:lnTo>
                        <a:lnTo>
                          <a:pt x="2" y="115"/>
                        </a:lnTo>
                        <a:lnTo>
                          <a:pt x="2" y="115"/>
                        </a:lnTo>
                        <a:lnTo>
                          <a:pt x="2" y="115"/>
                        </a:lnTo>
                        <a:lnTo>
                          <a:pt x="2" y="115"/>
                        </a:lnTo>
                        <a:lnTo>
                          <a:pt x="0" y="115"/>
                        </a:lnTo>
                        <a:lnTo>
                          <a:pt x="0" y="115"/>
                        </a:lnTo>
                        <a:lnTo>
                          <a:pt x="0" y="113"/>
                        </a:lnTo>
                        <a:lnTo>
                          <a:pt x="0" y="113"/>
                        </a:lnTo>
                        <a:lnTo>
                          <a:pt x="0" y="111"/>
                        </a:lnTo>
                        <a:lnTo>
                          <a:pt x="0" y="111"/>
                        </a:lnTo>
                        <a:lnTo>
                          <a:pt x="0" y="109"/>
                        </a:lnTo>
                        <a:lnTo>
                          <a:pt x="0" y="109"/>
                        </a:lnTo>
                        <a:lnTo>
                          <a:pt x="0" y="109"/>
                        </a:lnTo>
                        <a:lnTo>
                          <a:pt x="0" y="107"/>
                        </a:lnTo>
                        <a:lnTo>
                          <a:pt x="0" y="107"/>
                        </a:lnTo>
                        <a:lnTo>
                          <a:pt x="0" y="106"/>
                        </a:lnTo>
                        <a:lnTo>
                          <a:pt x="2" y="106"/>
                        </a:lnTo>
                        <a:lnTo>
                          <a:pt x="2" y="106"/>
                        </a:lnTo>
                        <a:lnTo>
                          <a:pt x="2" y="104"/>
                        </a:lnTo>
                        <a:lnTo>
                          <a:pt x="2" y="104"/>
                        </a:lnTo>
                        <a:lnTo>
                          <a:pt x="2" y="102"/>
                        </a:lnTo>
                        <a:lnTo>
                          <a:pt x="2" y="102"/>
                        </a:lnTo>
                        <a:lnTo>
                          <a:pt x="2" y="100"/>
                        </a:lnTo>
                        <a:lnTo>
                          <a:pt x="2" y="100"/>
                        </a:lnTo>
                        <a:lnTo>
                          <a:pt x="2" y="100"/>
                        </a:lnTo>
                        <a:lnTo>
                          <a:pt x="2" y="100"/>
                        </a:lnTo>
                        <a:lnTo>
                          <a:pt x="2" y="98"/>
                        </a:lnTo>
                        <a:lnTo>
                          <a:pt x="2" y="98"/>
                        </a:lnTo>
                        <a:lnTo>
                          <a:pt x="2" y="96"/>
                        </a:lnTo>
                        <a:lnTo>
                          <a:pt x="2" y="96"/>
                        </a:lnTo>
                        <a:lnTo>
                          <a:pt x="2" y="96"/>
                        </a:lnTo>
                        <a:lnTo>
                          <a:pt x="2" y="96"/>
                        </a:lnTo>
                        <a:lnTo>
                          <a:pt x="2" y="96"/>
                        </a:lnTo>
                        <a:lnTo>
                          <a:pt x="2" y="94"/>
                        </a:lnTo>
                        <a:lnTo>
                          <a:pt x="4" y="94"/>
                        </a:lnTo>
                        <a:lnTo>
                          <a:pt x="4" y="94"/>
                        </a:lnTo>
                        <a:lnTo>
                          <a:pt x="4" y="94"/>
                        </a:lnTo>
                        <a:lnTo>
                          <a:pt x="6" y="94"/>
                        </a:lnTo>
                        <a:lnTo>
                          <a:pt x="6" y="92"/>
                        </a:lnTo>
                        <a:lnTo>
                          <a:pt x="6" y="92"/>
                        </a:lnTo>
                        <a:lnTo>
                          <a:pt x="6" y="92"/>
                        </a:lnTo>
                        <a:lnTo>
                          <a:pt x="6" y="92"/>
                        </a:lnTo>
                        <a:lnTo>
                          <a:pt x="6" y="92"/>
                        </a:lnTo>
                        <a:lnTo>
                          <a:pt x="4" y="92"/>
                        </a:lnTo>
                        <a:lnTo>
                          <a:pt x="4" y="90"/>
                        </a:lnTo>
                        <a:lnTo>
                          <a:pt x="4" y="90"/>
                        </a:lnTo>
                        <a:lnTo>
                          <a:pt x="4" y="90"/>
                        </a:lnTo>
                        <a:lnTo>
                          <a:pt x="4" y="88"/>
                        </a:lnTo>
                        <a:lnTo>
                          <a:pt x="2" y="88"/>
                        </a:lnTo>
                        <a:lnTo>
                          <a:pt x="2" y="88"/>
                        </a:lnTo>
                        <a:lnTo>
                          <a:pt x="4" y="88"/>
                        </a:lnTo>
                        <a:lnTo>
                          <a:pt x="4" y="86"/>
                        </a:lnTo>
                        <a:lnTo>
                          <a:pt x="2" y="86"/>
                        </a:lnTo>
                        <a:lnTo>
                          <a:pt x="2" y="86"/>
                        </a:lnTo>
                        <a:lnTo>
                          <a:pt x="2" y="85"/>
                        </a:lnTo>
                        <a:lnTo>
                          <a:pt x="4" y="85"/>
                        </a:lnTo>
                        <a:lnTo>
                          <a:pt x="4" y="85"/>
                        </a:lnTo>
                        <a:lnTo>
                          <a:pt x="4" y="85"/>
                        </a:lnTo>
                        <a:lnTo>
                          <a:pt x="4" y="85"/>
                        </a:lnTo>
                        <a:lnTo>
                          <a:pt x="6" y="85"/>
                        </a:lnTo>
                        <a:lnTo>
                          <a:pt x="6" y="83"/>
                        </a:lnTo>
                        <a:lnTo>
                          <a:pt x="6" y="83"/>
                        </a:lnTo>
                        <a:lnTo>
                          <a:pt x="6" y="81"/>
                        </a:lnTo>
                        <a:lnTo>
                          <a:pt x="6" y="81"/>
                        </a:lnTo>
                        <a:lnTo>
                          <a:pt x="6" y="81"/>
                        </a:lnTo>
                        <a:lnTo>
                          <a:pt x="6" y="79"/>
                        </a:lnTo>
                        <a:lnTo>
                          <a:pt x="6" y="79"/>
                        </a:lnTo>
                        <a:lnTo>
                          <a:pt x="6" y="79"/>
                        </a:lnTo>
                        <a:lnTo>
                          <a:pt x="6" y="77"/>
                        </a:lnTo>
                        <a:lnTo>
                          <a:pt x="8" y="77"/>
                        </a:lnTo>
                        <a:lnTo>
                          <a:pt x="8" y="77"/>
                        </a:lnTo>
                        <a:lnTo>
                          <a:pt x="8" y="77"/>
                        </a:lnTo>
                        <a:lnTo>
                          <a:pt x="8" y="75"/>
                        </a:lnTo>
                        <a:lnTo>
                          <a:pt x="8" y="75"/>
                        </a:lnTo>
                        <a:lnTo>
                          <a:pt x="8" y="73"/>
                        </a:lnTo>
                        <a:lnTo>
                          <a:pt x="8" y="73"/>
                        </a:lnTo>
                        <a:lnTo>
                          <a:pt x="8" y="71"/>
                        </a:lnTo>
                        <a:lnTo>
                          <a:pt x="8" y="71"/>
                        </a:lnTo>
                        <a:lnTo>
                          <a:pt x="8" y="69"/>
                        </a:lnTo>
                        <a:lnTo>
                          <a:pt x="8" y="69"/>
                        </a:lnTo>
                        <a:lnTo>
                          <a:pt x="8" y="69"/>
                        </a:lnTo>
                        <a:lnTo>
                          <a:pt x="8" y="69"/>
                        </a:lnTo>
                        <a:lnTo>
                          <a:pt x="10" y="69"/>
                        </a:lnTo>
                        <a:lnTo>
                          <a:pt x="10" y="69"/>
                        </a:lnTo>
                        <a:lnTo>
                          <a:pt x="11" y="69"/>
                        </a:lnTo>
                        <a:lnTo>
                          <a:pt x="11" y="69"/>
                        </a:lnTo>
                        <a:lnTo>
                          <a:pt x="11" y="67"/>
                        </a:lnTo>
                        <a:lnTo>
                          <a:pt x="11" y="67"/>
                        </a:lnTo>
                        <a:lnTo>
                          <a:pt x="11" y="67"/>
                        </a:lnTo>
                        <a:lnTo>
                          <a:pt x="11" y="65"/>
                        </a:lnTo>
                        <a:lnTo>
                          <a:pt x="11" y="65"/>
                        </a:lnTo>
                        <a:lnTo>
                          <a:pt x="11" y="65"/>
                        </a:lnTo>
                        <a:lnTo>
                          <a:pt x="11" y="63"/>
                        </a:lnTo>
                        <a:lnTo>
                          <a:pt x="13" y="63"/>
                        </a:lnTo>
                        <a:lnTo>
                          <a:pt x="13" y="63"/>
                        </a:lnTo>
                        <a:lnTo>
                          <a:pt x="13" y="63"/>
                        </a:lnTo>
                        <a:lnTo>
                          <a:pt x="13" y="62"/>
                        </a:lnTo>
                        <a:lnTo>
                          <a:pt x="13" y="62"/>
                        </a:lnTo>
                        <a:lnTo>
                          <a:pt x="15" y="62"/>
                        </a:lnTo>
                        <a:lnTo>
                          <a:pt x="15" y="62"/>
                        </a:lnTo>
                        <a:lnTo>
                          <a:pt x="17" y="62"/>
                        </a:lnTo>
                        <a:lnTo>
                          <a:pt x="17" y="62"/>
                        </a:lnTo>
                        <a:lnTo>
                          <a:pt x="17" y="62"/>
                        </a:lnTo>
                        <a:lnTo>
                          <a:pt x="15" y="62"/>
                        </a:lnTo>
                        <a:lnTo>
                          <a:pt x="15" y="62"/>
                        </a:lnTo>
                        <a:lnTo>
                          <a:pt x="15" y="60"/>
                        </a:lnTo>
                        <a:lnTo>
                          <a:pt x="15" y="60"/>
                        </a:lnTo>
                        <a:lnTo>
                          <a:pt x="15" y="60"/>
                        </a:lnTo>
                        <a:lnTo>
                          <a:pt x="17" y="60"/>
                        </a:lnTo>
                        <a:lnTo>
                          <a:pt x="17" y="58"/>
                        </a:lnTo>
                        <a:lnTo>
                          <a:pt x="17" y="58"/>
                        </a:lnTo>
                        <a:lnTo>
                          <a:pt x="17" y="56"/>
                        </a:lnTo>
                        <a:lnTo>
                          <a:pt x="17" y="56"/>
                        </a:lnTo>
                        <a:lnTo>
                          <a:pt x="17" y="56"/>
                        </a:lnTo>
                        <a:lnTo>
                          <a:pt x="17" y="56"/>
                        </a:lnTo>
                        <a:lnTo>
                          <a:pt x="19" y="56"/>
                        </a:lnTo>
                        <a:lnTo>
                          <a:pt x="19" y="54"/>
                        </a:lnTo>
                        <a:lnTo>
                          <a:pt x="19" y="54"/>
                        </a:lnTo>
                        <a:lnTo>
                          <a:pt x="19" y="54"/>
                        </a:lnTo>
                        <a:lnTo>
                          <a:pt x="19" y="52"/>
                        </a:lnTo>
                        <a:lnTo>
                          <a:pt x="19" y="52"/>
                        </a:lnTo>
                        <a:lnTo>
                          <a:pt x="21" y="52"/>
                        </a:lnTo>
                        <a:lnTo>
                          <a:pt x="21" y="52"/>
                        </a:lnTo>
                        <a:lnTo>
                          <a:pt x="21" y="52"/>
                        </a:lnTo>
                        <a:lnTo>
                          <a:pt x="21" y="52"/>
                        </a:lnTo>
                        <a:lnTo>
                          <a:pt x="23" y="52"/>
                        </a:lnTo>
                        <a:lnTo>
                          <a:pt x="23" y="50"/>
                        </a:lnTo>
                        <a:lnTo>
                          <a:pt x="23" y="50"/>
                        </a:lnTo>
                        <a:lnTo>
                          <a:pt x="23" y="50"/>
                        </a:lnTo>
                        <a:lnTo>
                          <a:pt x="23" y="50"/>
                        </a:lnTo>
                        <a:lnTo>
                          <a:pt x="23" y="48"/>
                        </a:lnTo>
                        <a:lnTo>
                          <a:pt x="25" y="48"/>
                        </a:lnTo>
                        <a:lnTo>
                          <a:pt x="25" y="48"/>
                        </a:lnTo>
                        <a:lnTo>
                          <a:pt x="25" y="48"/>
                        </a:lnTo>
                        <a:lnTo>
                          <a:pt x="27" y="48"/>
                        </a:lnTo>
                        <a:lnTo>
                          <a:pt x="27" y="46"/>
                        </a:lnTo>
                        <a:lnTo>
                          <a:pt x="27" y="46"/>
                        </a:lnTo>
                        <a:lnTo>
                          <a:pt x="27" y="46"/>
                        </a:lnTo>
                        <a:lnTo>
                          <a:pt x="27" y="46"/>
                        </a:lnTo>
                        <a:lnTo>
                          <a:pt x="29" y="46"/>
                        </a:lnTo>
                        <a:lnTo>
                          <a:pt x="29" y="44"/>
                        </a:lnTo>
                        <a:lnTo>
                          <a:pt x="29" y="44"/>
                        </a:lnTo>
                        <a:lnTo>
                          <a:pt x="29" y="44"/>
                        </a:lnTo>
                        <a:lnTo>
                          <a:pt x="29" y="44"/>
                        </a:lnTo>
                        <a:lnTo>
                          <a:pt x="29" y="44"/>
                        </a:lnTo>
                        <a:lnTo>
                          <a:pt x="31" y="44"/>
                        </a:lnTo>
                        <a:lnTo>
                          <a:pt x="31" y="42"/>
                        </a:lnTo>
                        <a:lnTo>
                          <a:pt x="29" y="42"/>
                        </a:lnTo>
                        <a:lnTo>
                          <a:pt x="29" y="42"/>
                        </a:lnTo>
                        <a:lnTo>
                          <a:pt x="29" y="42"/>
                        </a:lnTo>
                        <a:lnTo>
                          <a:pt x="29" y="40"/>
                        </a:lnTo>
                        <a:lnTo>
                          <a:pt x="29" y="40"/>
                        </a:lnTo>
                        <a:lnTo>
                          <a:pt x="29" y="40"/>
                        </a:lnTo>
                        <a:lnTo>
                          <a:pt x="27" y="40"/>
                        </a:lnTo>
                        <a:lnTo>
                          <a:pt x="27" y="40"/>
                        </a:lnTo>
                        <a:lnTo>
                          <a:pt x="27" y="39"/>
                        </a:lnTo>
                        <a:lnTo>
                          <a:pt x="27" y="39"/>
                        </a:lnTo>
                        <a:lnTo>
                          <a:pt x="27" y="39"/>
                        </a:lnTo>
                        <a:lnTo>
                          <a:pt x="25" y="39"/>
                        </a:lnTo>
                        <a:lnTo>
                          <a:pt x="25" y="37"/>
                        </a:lnTo>
                        <a:lnTo>
                          <a:pt x="25" y="37"/>
                        </a:lnTo>
                        <a:lnTo>
                          <a:pt x="25" y="39"/>
                        </a:lnTo>
                        <a:lnTo>
                          <a:pt x="23" y="39"/>
                        </a:lnTo>
                        <a:lnTo>
                          <a:pt x="23" y="39"/>
                        </a:lnTo>
                        <a:lnTo>
                          <a:pt x="23" y="39"/>
                        </a:lnTo>
                        <a:lnTo>
                          <a:pt x="23" y="39"/>
                        </a:lnTo>
                        <a:lnTo>
                          <a:pt x="23" y="39"/>
                        </a:lnTo>
                        <a:lnTo>
                          <a:pt x="23" y="37"/>
                        </a:lnTo>
                        <a:lnTo>
                          <a:pt x="21" y="37"/>
                        </a:lnTo>
                        <a:lnTo>
                          <a:pt x="21" y="37"/>
                        </a:lnTo>
                        <a:lnTo>
                          <a:pt x="21" y="37"/>
                        </a:lnTo>
                        <a:lnTo>
                          <a:pt x="21" y="37"/>
                        </a:lnTo>
                        <a:lnTo>
                          <a:pt x="21" y="35"/>
                        </a:lnTo>
                        <a:lnTo>
                          <a:pt x="21" y="35"/>
                        </a:lnTo>
                        <a:lnTo>
                          <a:pt x="21" y="33"/>
                        </a:lnTo>
                        <a:lnTo>
                          <a:pt x="21" y="33"/>
                        </a:lnTo>
                        <a:lnTo>
                          <a:pt x="21" y="33"/>
                        </a:lnTo>
                        <a:lnTo>
                          <a:pt x="21" y="31"/>
                        </a:lnTo>
                        <a:lnTo>
                          <a:pt x="23" y="31"/>
                        </a:lnTo>
                        <a:lnTo>
                          <a:pt x="23" y="31"/>
                        </a:lnTo>
                        <a:lnTo>
                          <a:pt x="23" y="29"/>
                        </a:lnTo>
                        <a:lnTo>
                          <a:pt x="23" y="29"/>
                        </a:lnTo>
                        <a:lnTo>
                          <a:pt x="23" y="29"/>
                        </a:lnTo>
                        <a:lnTo>
                          <a:pt x="23" y="29"/>
                        </a:lnTo>
                        <a:lnTo>
                          <a:pt x="23" y="27"/>
                        </a:lnTo>
                        <a:lnTo>
                          <a:pt x="23" y="27"/>
                        </a:lnTo>
                        <a:lnTo>
                          <a:pt x="23" y="27"/>
                        </a:lnTo>
                        <a:lnTo>
                          <a:pt x="23" y="25"/>
                        </a:lnTo>
                        <a:lnTo>
                          <a:pt x="21" y="25"/>
                        </a:lnTo>
                        <a:lnTo>
                          <a:pt x="21" y="25"/>
                        </a:lnTo>
                        <a:lnTo>
                          <a:pt x="21" y="23"/>
                        </a:lnTo>
                        <a:lnTo>
                          <a:pt x="21" y="23"/>
                        </a:lnTo>
                        <a:lnTo>
                          <a:pt x="21" y="21"/>
                        </a:lnTo>
                        <a:lnTo>
                          <a:pt x="21" y="21"/>
                        </a:lnTo>
                        <a:lnTo>
                          <a:pt x="23" y="21"/>
                        </a:lnTo>
                        <a:lnTo>
                          <a:pt x="23" y="21"/>
                        </a:lnTo>
                        <a:lnTo>
                          <a:pt x="23" y="19"/>
                        </a:lnTo>
                        <a:lnTo>
                          <a:pt x="23" y="19"/>
                        </a:lnTo>
                        <a:lnTo>
                          <a:pt x="23" y="19"/>
                        </a:lnTo>
                        <a:lnTo>
                          <a:pt x="23" y="19"/>
                        </a:lnTo>
                        <a:lnTo>
                          <a:pt x="23" y="17"/>
                        </a:lnTo>
                        <a:lnTo>
                          <a:pt x="23" y="17"/>
                        </a:lnTo>
                        <a:lnTo>
                          <a:pt x="23" y="16"/>
                        </a:lnTo>
                        <a:lnTo>
                          <a:pt x="23" y="16"/>
                        </a:lnTo>
                        <a:lnTo>
                          <a:pt x="23" y="16"/>
                        </a:lnTo>
                        <a:lnTo>
                          <a:pt x="23" y="14"/>
                        </a:lnTo>
                        <a:lnTo>
                          <a:pt x="23" y="14"/>
                        </a:lnTo>
                        <a:lnTo>
                          <a:pt x="23" y="14"/>
                        </a:lnTo>
                        <a:lnTo>
                          <a:pt x="23" y="14"/>
                        </a:lnTo>
                        <a:lnTo>
                          <a:pt x="25" y="14"/>
                        </a:lnTo>
                        <a:lnTo>
                          <a:pt x="25" y="12"/>
                        </a:lnTo>
                        <a:lnTo>
                          <a:pt x="25" y="12"/>
                        </a:lnTo>
                        <a:lnTo>
                          <a:pt x="25" y="12"/>
                        </a:lnTo>
                        <a:lnTo>
                          <a:pt x="27" y="12"/>
                        </a:lnTo>
                        <a:lnTo>
                          <a:pt x="27" y="10"/>
                        </a:lnTo>
                        <a:lnTo>
                          <a:pt x="27" y="10"/>
                        </a:lnTo>
                        <a:lnTo>
                          <a:pt x="27" y="10"/>
                        </a:lnTo>
                        <a:lnTo>
                          <a:pt x="27" y="10"/>
                        </a:lnTo>
                        <a:lnTo>
                          <a:pt x="29" y="10"/>
                        </a:lnTo>
                        <a:lnTo>
                          <a:pt x="29" y="10"/>
                        </a:lnTo>
                        <a:lnTo>
                          <a:pt x="29" y="10"/>
                        </a:lnTo>
                        <a:lnTo>
                          <a:pt x="31" y="10"/>
                        </a:lnTo>
                        <a:lnTo>
                          <a:pt x="31" y="10"/>
                        </a:lnTo>
                        <a:lnTo>
                          <a:pt x="31" y="10"/>
                        </a:lnTo>
                        <a:lnTo>
                          <a:pt x="33" y="10"/>
                        </a:lnTo>
                        <a:lnTo>
                          <a:pt x="33" y="10"/>
                        </a:lnTo>
                        <a:lnTo>
                          <a:pt x="33" y="12"/>
                        </a:lnTo>
                        <a:lnTo>
                          <a:pt x="33" y="12"/>
                        </a:lnTo>
                        <a:lnTo>
                          <a:pt x="33" y="12"/>
                        </a:lnTo>
                        <a:lnTo>
                          <a:pt x="34" y="12"/>
                        </a:lnTo>
                        <a:lnTo>
                          <a:pt x="34" y="12"/>
                        </a:lnTo>
                        <a:lnTo>
                          <a:pt x="34" y="12"/>
                        </a:lnTo>
                        <a:lnTo>
                          <a:pt x="34" y="12"/>
                        </a:lnTo>
                        <a:lnTo>
                          <a:pt x="36" y="12"/>
                        </a:lnTo>
                        <a:lnTo>
                          <a:pt x="36" y="12"/>
                        </a:lnTo>
                        <a:lnTo>
                          <a:pt x="38" y="12"/>
                        </a:lnTo>
                        <a:lnTo>
                          <a:pt x="38" y="10"/>
                        </a:lnTo>
                        <a:lnTo>
                          <a:pt x="38" y="10"/>
                        </a:lnTo>
                        <a:lnTo>
                          <a:pt x="38" y="10"/>
                        </a:lnTo>
                        <a:lnTo>
                          <a:pt x="38" y="10"/>
                        </a:lnTo>
                        <a:lnTo>
                          <a:pt x="38" y="8"/>
                        </a:lnTo>
                        <a:lnTo>
                          <a:pt x="40" y="8"/>
                        </a:lnTo>
                        <a:lnTo>
                          <a:pt x="40" y="10"/>
                        </a:lnTo>
                        <a:lnTo>
                          <a:pt x="40" y="10"/>
                        </a:lnTo>
                        <a:lnTo>
                          <a:pt x="40" y="10"/>
                        </a:lnTo>
                        <a:lnTo>
                          <a:pt x="40" y="10"/>
                        </a:lnTo>
                        <a:lnTo>
                          <a:pt x="40" y="12"/>
                        </a:lnTo>
                        <a:lnTo>
                          <a:pt x="40" y="12"/>
                        </a:lnTo>
                        <a:lnTo>
                          <a:pt x="42" y="12"/>
                        </a:lnTo>
                        <a:lnTo>
                          <a:pt x="42" y="14"/>
                        </a:lnTo>
                        <a:lnTo>
                          <a:pt x="42" y="14"/>
                        </a:lnTo>
                        <a:lnTo>
                          <a:pt x="42" y="14"/>
                        </a:lnTo>
                        <a:lnTo>
                          <a:pt x="44" y="14"/>
                        </a:lnTo>
                        <a:lnTo>
                          <a:pt x="44" y="14"/>
                        </a:lnTo>
                        <a:lnTo>
                          <a:pt x="44" y="14"/>
                        </a:lnTo>
                        <a:lnTo>
                          <a:pt x="44" y="14"/>
                        </a:lnTo>
                        <a:lnTo>
                          <a:pt x="46" y="14"/>
                        </a:lnTo>
                        <a:lnTo>
                          <a:pt x="46" y="14"/>
                        </a:lnTo>
                        <a:lnTo>
                          <a:pt x="46" y="14"/>
                        </a:lnTo>
                        <a:lnTo>
                          <a:pt x="46" y="14"/>
                        </a:lnTo>
                        <a:lnTo>
                          <a:pt x="46" y="14"/>
                        </a:lnTo>
                        <a:lnTo>
                          <a:pt x="46" y="12"/>
                        </a:lnTo>
                        <a:lnTo>
                          <a:pt x="48" y="12"/>
                        </a:lnTo>
                        <a:lnTo>
                          <a:pt x="48" y="12"/>
                        </a:lnTo>
                        <a:lnTo>
                          <a:pt x="48" y="12"/>
                        </a:lnTo>
                        <a:lnTo>
                          <a:pt x="50" y="12"/>
                        </a:lnTo>
                        <a:lnTo>
                          <a:pt x="50" y="10"/>
                        </a:lnTo>
                        <a:lnTo>
                          <a:pt x="50" y="10"/>
                        </a:lnTo>
                        <a:lnTo>
                          <a:pt x="50" y="10"/>
                        </a:lnTo>
                        <a:lnTo>
                          <a:pt x="52" y="10"/>
                        </a:lnTo>
                        <a:lnTo>
                          <a:pt x="52" y="10"/>
                        </a:lnTo>
                        <a:lnTo>
                          <a:pt x="54" y="10"/>
                        </a:lnTo>
                        <a:lnTo>
                          <a:pt x="54" y="10"/>
                        </a:lnTo>
                        <a:lnTo>
                          <a:pt x="54" y="10"/>
                        </a:lnTo>
                        <a:lnTo>
                          <a:pt x="55" y="10"/>
                        </a:lnTo>
                        <a:lnTo>
                          <a:pt x="55" y="10"/>
                        </a:lnTo>
                        <a:lnTo>
                          <a:pt x="55" y="10"/>
                        </a:lnTo>
                        <a:lnTo>
                          <a:pt x="55" y="10"/>
                        </a:lnTo>
                        <a:lnTo>
                          <a:pt x="57" y="10"/>
                        </a:lnTo>
                        <a:lnTo>
                          <a:pt x="57" y="10"/>
                        </a:lnTo>
                        <a:lnTo>
                          <a:pt x="57" y="8"/>
                        </a:lnTo>
                        <a:lnTo>
                          <a:pt x="59" y="8"/>
                        </a:lnTo>
                        <a:lnTo>
                          <a:pt x="59" y="8"/>
                        </a:lnTo>
                        <a:lnTo>
                          <a:pt x="59" y="8"/>
                        </a:lnTo>
                        <a:lnTo>
                          <a:pt x="59" y="8"/>
                        </a:lnTo>
                        <a:lnTo>
                          <a:pt x="61" y="8"/>
                        </a:lnTo>
                        <a:lnTo>
                          <a:pt x="61" y="8"/>
                        </a:lnTo>
                        <a:lnTo>
                          <a:pt x="61" y="8"/>
                        </a:lnTo>
                        <a:lnTo>
                          <a:pt x="61" y="8"/>
                        </a:lnTo>
                        <a:lnTo>
                          <a:pt x="61" y="10"/>
                        </a:lnTo>
                        <a:lnTo>
                          <a:pt x="63" y="10"/>
                        </a:lnTo>
                        <a:lnTo>
                          <a:pt x="63" y="10"/>
                        </a:lnTo>
                        <a:lnTo>
                          <a:pt x="65" y="10"/>
                        </a:lnTo>
                        <a:lnTo>
                          <a:pt x="65" y="10"/>
                        </a:lnTo>
                        <a:lnTo>
                          <a:pt x="65" y="10"/>
                        </a:lnTo>
                        <a:lnTo>
                          <a:pt x="65" y="10"/>
                        </a:lnTo>
                        <a:lnTo>
                          <a:pt x="67" y="10"/>
                        </a:lnTo>
                        <a:lnTo>
                          <a:pt x="67" y="10"/>
                        </a:lnTo>
                        <a:lnTo>
                          <a:pt x="67" y="10"/>
                        </a:lnTo>
                        <a:lnTo>
                          <a:pt x="69" y="10"/>
                        </a:lnTo>
                        <a:lnTo>
                          <a:pt x="69" y="10"/>
                        </a:lnTo>
                        <a:lnTo>
                          <a:pt x="69" y="10"/>
                        </a:lnTo>
                        <a:lnTo>
                          <a:pt x="71" y="10"/>
                        </a:lnTo>
                        <a:lnTo>
                          <a:pt x="71" y="8"/>
                        </a:lnTo>
                        <a:lnTo>
                          <a:pt x="71" y="8"/>
                        </a:lnTo>
                        <a:lnTo>
                          <a:pt x="71" y="8"/>
                        </a:lnTo>
                        <a:lnTo>
                          <a:pt x="71" y="8"/>
                        </a:lnTo>
                        <a:lnTo>
                          <a:pt x="71" y="6"/>
                        </a:lnTo>
                        <a:lnTo>
                          <a:pt x="73" y="6"/>
                        </a:lnTo>
                        <a:lnTo>
                          <a:pt x="73" y="6"/>
                        </a:lnTo>
                        <a:lnTo>
                          <a:pt x="73" y="6"/>
                        </a:lnTo>
                        <a:lnTo>
                          <a:pt x="73" y="4"/>
                        </a:lnTo>
                        <a:lnTo>
                          <a:pt x="73" y="4"/>
                        </a:lnTo>
                        <a:lnTo>
                          <a:pt x="73" y="4"/>
                        </a:lnTo>
                        <a:lnTo>
                          <a:pt x="75" y="4"/>
                        </a:lnTo>
                        <a:lnTo>
                          <a:pt x="75" y="4"/>
                        </a:lnTo>
                        <a:lnTo>
                          <a:pt x="75" y="4"/>
                        </a:lnTo>
                        <a:lnTo>
                          <a:pt x="75" y="2"/>
                        </a:lnTo>
                        <a:lnTo>
                          <a:pt x="77" y="2"/>
                        </a:lnTo>
                        <a:lnTo>
                          <a:pt x="77" y="2"/>
                        </a:lnTo>
                        <a:lnTo>
                          <a:pt x="77" y="2"/>
                        </a:lnTo>
                        <a:lnTo>
                          <a:pt x="77" y="0"/>
                        </a:lnTo>
                        <a:lnTo>
                          <a:pt x="77" y="0"/>
                        </a:lnTo>
                        <a:lnTo>
                          <a:pt x="78" y="0"/>
                        </a:lnTo>
                        <a:lnTo>
                          <a:pt x="78" y="2"/>
                        </a:lnTo>
                        <a:lnTo>
                          <a:pt x="78" y="2"/>
                        </a:lnTo>
                        <a:lnTo>
                          <a:pt x="78" y="4"/>
                        </a:lnTo>
                        <a:lnTo>
                          <a:pt x="78" y="4"/>
                        </a:lnTo>
                        <a:lnTo>
                          <a:pt x="78" y="4"/>
                        </a:lnTo>
                        <a:lnTo>
                          <a:pt x="78" y="4"/>
                        </a:lnTo>
                        <a:lnTo>
                          <a:pt x="78" y="6"/>
                        </a:lnTo>
                        <a:lnTo>
                          <a:pt x="78" y="6"/>
                        </a:lnTo>
                        <a:lnTo>
                          <a:pt x="78" y="6"/>
                        </a:lnTo>
                        <a:lnTo>
                          <a:pt x="78" y="8"/>
                        </a:lnTo>
                        <a:lnTo>
                          <a:pt x="80" y="8"/>
                        </a:lnTo>
                        <a:lnTo>
                          <a:pt x="80" y="8"/>
                        </a:lnTo>
                        <a:lnTo>
                          <a:pt x="80" y="8"/>
                        </a:lnTo>
                        <a:lnTo>
                          <a:pt x="80" y="8"/>
                        </a:lnTo>
                        <a:lnTo>
                          <a:pt x="80" y="10"/>
                        </a:lnTo>
                        <a:lnTo>
                          <a:pt x="80" y="10"/>
                        </a:lnTo>
                        <a:lnTo>
                          <a:pt x="82" y="10"/>
                        </a:lnTo>
                        <a:lnTo>
                          <a:pt x="82" y="10"/>
                        </a:lnTo>
                        <a:lnTo>
                          <a:pt x="82" y="10"/>
                        </a:lnTo>
                        <a:lnTo>
                          <a:pt x="82" y="12"/>
                        </a:lnTo>
                        <a:lnTo>
                          <a:pt x="82" y="12"/>
                        </a:lnTo>
                        <a:lnTo>
                          <a:pt x="82" y="10"/>
                        </a:lnTo>
                        <a:lnTo>
                          <a:pt x="84" y="10"/>
                        </a:lnTo>
                        <a:lnTo>
                          <a:pt x="84" y="12"/>
                        </a:lnTo>
                        <a:lnTo>
                          <a:pt x="84" y="12"/>
                        </a:lnTo>
                        <a:lnTo>
                          <a:pt x="84" y="12"/>
                        </a:lnTo>
                        <a:lnTo>
                          <a:pt x="86" y="12"/>
                        </a:lnTo>
                        <a:lnTo>
                          <a:pt x="86" y="14"/>
                        </a:lnTo>
                        <a:lnTo>
                          <a:pt x="86" y="14"/>
                        </a:lnTo>
                        <a:lnTo>
                          <a:pt x="86" y="14"/>
                        </a:lnTo>
                        <a:lnTo>
                          <a:pt x="86" y="16"/>
                        </a:lnTo>
                        <a:lnTo>
                          <a:pt x="84" y="16"/>
                        </a:lnTo>
                        <a:lnTo>
                          <a:pt x="84" y="16"/>
                        </a:lnTo>
                        <a:lnTo>
                          <a:pt x="84" y="17"/>
                        </a:lnTo>
                        <a:lnTo>
                          <a:pt x="84" y="17"/>
                        </a:lnTo>
                        <a:lnTo>
                          <a:pt x="84" y="19"/>
                        </a:lnTo>
                        <a:lnTo>
                          <a:pt x="84" y="19"/>
                        </a:lnTo>
                        <a:lnTo>
                          <a:pt x="86" y="19"/>
                        </a:lnTo>
                        <a:lnTo>
                          <a:pt x="86" y="21"/>
                        </a:lnTo>
                        <a:lnTo>
                          <a:pt x="86" y="21"/>
                        </a:lnTo>
                        <a:lnTo>
                          <a:pt x="86" y="21"/>
                        </a:lnTo>
                        <a:lnTo>
                          <a:pt x="86" y="21"/>
                        </a:lnTo>
                        <a:lnTo>
                          <a:pt x="86" y="23"/>
                        </a:lnTo>
                        <a:lnTo>
                          <a:pt x="86" y="23"/>
                        </a:lnTo>
                        <a:lnTo>
                          <a:pt x="86" y="23"/>
                        </a:lnTo>
                        <a:lnTo>
                          <a:pt x="88" y="23"/>
                        </a:lnTo>
                        <a:lnTo>
                          <a:pt x="88" y="25"/>
                        </a:lnTo>
                        <a:lnTo>
                          <a:pt x="88" y="25"/>
                        </a:lnTo>
                        <a:lnTo>
                          <a:pt x="88" y="27"/>
                        </a:lnTo>
                        <a:lnTo>
                          <a:pt x="88" y="27"/>
                        </a:lnTo>
                        <a:lnTo>
                          <a:pt x="88" y="27"/>
                        </a:lnTo>
                        <a:lnTo>
                          <a:pt x="88" y="29"/>
                        </a:lnTo>
                        <a:lnTo>
                          <a:pt x="88" y="29"/>
                        </a:lnTo>
                        <a:lnTo>
                          <a:pt x="90" y="29"/>
                        </a:lnTo>
                        <a:lnTo>
                          <a:pt x="90" y="29"/>
                        </a:lnTo>
                        <a:lnTo>
                          <a:pt x="90" y="29"/>
                        </a:lnTo>
                        <a:lnTo>
                          <a:pt x="90" y="29"/>
                        </a:lnTo>
                        <a:lnTo>
                          <a:pt x="92" y="29"/>
                        </a:lnTo>
                        <a:lnTo>
                          <a:pt x="92" y="31"/>
                        </a:lnTo>
                        <a:lnTo>
                          <a:pt x="92" y="31"/>
                        </a:lnTo>
                        <a:lnTo>
                          <a:pt x="92" y="33"/>
                        </a:lnTo>
                        <a:lnTo>
                          <a:pt x="92" y="33"/>
                        </a:lnTo>
                        <a:lnTo>
                          <a:pt x="92" y="33"/>
                        </a:lnTo>
                        <a:lnTo>
                          <a:pt x="92" y="35"/>
                        </a:lnTo>
                        <a:lnTo>
                          <a:pt x="92" y="35"/>
                        </a:lnTo>
                        <a:lnTo>
                          <a:pt x="92" y="35"/>
                        </a:lnTo>
                        <a:lnTo>
                          <a:pt x="94" y="35"/>
                        </a:lnTo>
                        <a:lnTo>
                          <a:pt x="94" y="37"/>
                        </a:lnTo>
                        <a:lnTo>
                          <a:pt x="94" y="37"/>
                        </a:lnTo>
                        <a:lnTo>
                          <a:pt x="94" y="37"/>
                        </a:lnTo>
                        <a:lnTo>
                          <a:pt x="94" y="37"/>
                        </a:lnTo>
                        <a:lnTo>
                          <a:pt x="94" y="37"/>
                        </a:lnTo>
                        <a:lnTo>
                          <a:pt x="94" y="39"/>
                        </a:lnTo>
                        <a:lnTo>
                          <a:pt x="94" y="39"/>
                        </a:lnTo>
                        <a:lnTo>
                          <a:pt x="94" y="40"/>
                        </a:lnTo>
                        <a:lnTo>
                          <a:pt x="94" y="40"/>
                        </a:lnTo>
                        <a:lnTo>
                          <a:pt x="94" y="40"/>
                        </a:lnTo>
                        <a:lnTo>
                          <a:pt x="94" y="42"/>
                        </a:lnTo>
                        <a:lnTo>
                          <a:pt x="94" y="42"/>
                        </a:lnTo>
                        <a:lnTo>
                          <a:pt x="94" y="44"/>
                        </a:lnTo>
                        <a:lnTo>
                          <a:pt x="94" y="44"/>
                        </a:lnTo>
                        <a:lnTo>
                          <a:pt x="94" y="44"/>
                        </a:lnTo>
                        <a:lnTo>
                          <a:pt x="94" y="44"/>
                        </a:lnTo>
                        <a:lnTo>
                          <a:pt x="94" y="46"/>
                        </a:lnTo>
                        <a:lnTo>
                          <a:pt x="94" y="46"/>
                        </a:lnTo>
                        <a:lnTo>
                          <a:pt x="96" y="46"/>
                        </a:lnTo>
                        <a:lnTo>
                          <a:pt x="96" y="48"/>
                        </a:lnTo>
                        <a:lnTo>
                          <a:pt x="96" y="48"/>
                        </a:lnTo>
                        <a:lnTo>
                          <a:pt x="96" y="50"/>
                        </a:lnTo>
                        <a:lnTo>
                          <a:pt x="94" y="50"/>
                        </a:lnTo>
                        <a:lnTo>
                          <a:pt x="94" y="50"/>
                        </a:lnTo>
                        <a:lnTo>
                          <a:pt x="94" y="52"/>
                        </a:lnTo>
                        <a:lnTo>
                          <a:pt x="94" y="52"/>
                        </a:lnTo>
                        <a:lnTo>
                          <a:pt x="94" y="52"/>
                        </a:lnTo>
                        <a:lnTo>
                          <a:pt x="94" y="54"/>
                        </a:lnTo>
                        <a:lnTo>
                          <a:pt x="94" y="54"/>
                        </a:lnTo>
                        <a:lnTo>
                          <a:pt x="94" y="54"/>
                        </a:lnTo>
                        <a:lnTo>
                          <a:pt x="94" y="54"/>
                        </a:lnTo>
                        <a:lnTo>
                          <a:pt x="94" y="56"/>
                        </a:lnTo>
                        <a:lnTo>
                          <a:pt x="92" y="56"/>
                        </a:lnTo>
                        <a:lnTo>
                          <a:pt x="92" y="56"/>
                        </a:lnTo>
                        <a:lnTo>
                          <a:pt x="92" y="56"/>
                        </a:lnTo>
                        <a:lnTo>
                          <a:pt x="92" y="58"/>
                        </a:lnTo>
                        <a:lnTo>
                          <a:pt x="92" y="58"/>
                        </a:lnTo>
                        <a:lnTo>
                          <a:pt x="92" y="58"/>
                        </a:lnTo>
                        <a:lnTo>
                          <a:pt x="92" y="60"/>
                        </a:lnTo>
                        <a:lnTo>
                          <a:pt x="92" y="60"/>
                        </a:lnTo>
                        <a:lnTo>
                          <a:pt x="92" y="60"/>
                        </a:lnTo>
                        <a:lnTo>
                          <a:pt x="92" y="62"/>
                        </a:lnTo>
                        <a:lnTo>
                          <a:pt x="92" y="62"/>
                        </a:lnTo>
                        <a:lnTo>
                          <a:pt x="92" y="62"/>
                        </a:lnTo>
                        <a:lnTo>
                          <a:pt x="92" y="62"/>
                        </a:lnTo>
                        <a:lnTo>
                          <a:pt x="90" y="62"/>
                        </a:lnTo>
                        <a:lnTo>
                          <a:pt x="90" y="62"/>
                        </a:lnTo>
                        <a:lnTo>
                          <a:pt x="88" y="62"/>
                        </a:lnTo>
                        <a:lnTo>
                          <a:pt x="88" y="63"/>
                        </a:lnTo>
                        <a:lnTo>
                          <a:pt x="88" y="63"/>
                        </a:lnTo>
                        <a:lnTo>
                          <a:pt x="88" y="63"/>
                        </a:lnTo>
                        <a:lnTo>
                          <a:pt x="88" y="63"/>
                        </a:lnTo>
                        <a:lnTo>
                          <a:pt x="86" y="63"/>
                        </a:lnTo>
                        <a:lnTo>
                          <a:pt x="86" y="65"/>
                        </a:lnTo>
                        <a:lnTo>
                          <a:pt x="86" y="65"/>
                        </a:lnTo>
                        <a:lnTo>
                          <a:pt x="86" y="65"/>
                        </a:lnTo>
                        <a:lnTo>
                          <a:pt x="86" y="67"/>
                        </a:lnTo>
                        <a:lnTo>
                          <a:pt x="86" y="67"/>
                        </a:lnTo>
                        <a:lnTo>
                          <a:pt x="86" y="67"/>
                        </a:lnTo>
                        <a:lnTo>
                          <a:pt x="86" y="69"/>
                        </a:lnTo>
                        <a:lnTo>
                          <a:pt x="86" y="69"/>
                        </a:lnTo>
                        <a:lnTo>
                          <a:pt x="84" y="69"/>
                        </a:lnTo>
                        <a:lnTo>
                          <a:pt x="84" y="69"/>
                        </a:lnTo>
                        <a:lnTo>
                          <a:pt x="84" y="71"/>
                        </a:lnTo>
                        <a:lnTo>
                          <a:pt x="84" y="71"/>
                        </a:lnTo>
                        <a:lnTo>
                          <a:pt x="82" y="71"/>
                        </a:lnTo>
                        <a:lnTo>
                          <a:pt x="82" y="71"/>
                        </a:lnTo>
                        <a:lnTo>
                          <a:pt x="82" y="73"/>
                        </a:lnTo>
                        <a:lnTo>
                          <a:pt x="82" y="73"/>
                        </a:lnTo>
                        <a:lnTo>
                          <a:pt x="82" y="73"/>
                        </a:lnTo>
                        <a:lnTo>
                          <a:pt x="82" y="73"/>
                        </a:lnTo>
                        <a:lnTo>
                          <a:pt x="82" y="75"/>
                        </a:lnTo>
                        <a:lnTo>
                          <a:pt x="80" y="75"/>
                        </a:lnTo>
                        <a:lnTo>
                          <a:pt x="80" y="75"/>
                        </a:lnTo>
                        <a:lnTo>
                          <a:pt x="80" y="75"/>
                        </a:lnTo>
                        <a:lnTo>
                          <a:pt x="78" y="75"/>
                        </a:lnTo>
                        <a:lnTo>
                          <a:pt x="78" y="77"/>
                        </a:lnTo>
                        <a:lnTo>
                          <a:pt x="78" y="77"/>
                        </a:lnTo>
                        <a:lnTo>
                          <a:pt x="78" y="77"/>
                        </a:lnTo>
                        <a:lnTo>
                          <a:pt x="78" y="77"/>
                        </a:lnTo>
                        <a:lnTo>
                          <a:pt x="78" y="79"/>
                        </a:lnTo>
                        <a:lnTo>
                          <a:pt x="78" y="79"/>
                        </a:lnTo>
                        <a:lnTo>
                          <a:pt x="78" y="79"/>
                        </a:lnTo>
                        <a:lnTo>
                          <a:pt x="78" y="79"/>
                        </a:lnTo>
                        <a:lnTo>
                          <a:pt x="78" y="81"/>
                        </a:lnTo>
                        <a:lnTo>
                          <a:pt x="78" y="81"/>
                        </a:lnTo>
                        <a:lnTo>
                          <a:pt x="78" y="81"/>
                        </a:lnTo>
                        <a:lnTo>
                          <a:pt x="78" y="83"/>
                        </a:lnTo>
                        <a:lnTo>
                          <a:pt x="77" y="83"/>
                        </a:lnTo>
                        <a:lnTo>
                          <a:pt x="77" y="83"/>
                        </a:lnTo>
                        <a:lnTo>
                          <a:pt x="77" y="83"/>
                        </a:lnTo>
                        <a:lnTo>
                          <a:pt x="77" y="85"/>
                        </a:lnTo>
                        <a:lnTo>
                          <a:pt x="77" y="85"/>
                        </a:lnTo>
                        <a:lnTo>
                          <a:pt x="77" y="85"/>
                        </a:lnTo>
                        <a:lnTo>
                          <a:pt x="77" y="85"/>
                        </a:lnTo>
                        <a:lnTo>
                          <a:pt x="77" y="86"/>
                        </a:lnTo>
                        <a:lnTo>
                          <a:pt x="75" y="86"/>
                        </a:lnTo>
                        <a:lnTo>
                          <a:pt x="75" y="86"/>
                        </a:lnTo>
                        <a:lnTo>
                          <a:pt x="73" y="86"/>
                        </a:lnTo>
                        <a:lnTo>
                          <a:pt x="73" y="86"/>
                        </a:lnTo>
                        <a:lnTo>
                          <a:pt x="73" y="85"/>
                        </a:lnTo>
                        <a:lnTo>
                          <a:pt x="73" y="85"/>
                        </a:lnTo>
                        <a:lnTo>
                          <a:pt x="73" y="85"/>
                        </a:lnTo>
                        <a:lnTo>
                          <a:pt x="73" y="85"/>
                        </a:lnTo>
                        <a:lnTo>
                          <a:pt x="71" y="85"/>
                        </a:lnTo>
                        <a:lnTo>
                          <a:pt x="71" y="83"/>
                        </a:lnTo>
                        <a:lnTo>
                          <a:pt x="71" y="83"/>
                        </a:lnTo>
                        <a:lnTo>
                          <a:pt x="71" y="85"/>
                        </a:lnTo>
                        <a:lnTo>
                          <a:pt x="71" y="85"/>
                        </a:lnTo>
                        <a:lnTo>
                          <a:pt x="71" y="85"/>
                        </a:lnTo>
                        <a:lnTo>
                          <a:pt x="71" y="8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8" name="Freeform 219">
                    <a:extLst>
                      <a:ext uri="{FF2B5EF4-FFF2-40B4-BE49-F238E27FC236}">
                        <a16:creationId xmlns:a16="http://schemas.microsoft.com/office/drawing/2014/main" id="{8116F85D-1514-4169-B8B1-E6D8E726D1D9}"/>
                      </a:ext>
                    </a:extLst>
                  </p:cNvPr>
                  <p:cNvSpPr>
                    <a:spLocks/>
                  </p:cNvSpPr>
                  <p:nvPr/>
                </p:nvSpPr>
                <p:spPr bwMode="auto">
                  <a:xfrm>
                    <a:off x="11164" y="2825"/>
                    <a:ext cx="96" cy="117"/>
                  </a:xfrm>
                  <a:custGeom>
                    <a:avLst/>
                    <a:gdLst>
                      <a:gd name="T0" fmla="*/ 69 w 96"/>
                      <a:gd name="T1" fmla="*/ 85 h 117"/>
                      <a:gd name="T2" fmla="*/ 63 w 96"/>
                      <a:gd name="T3" fmla="*/ 86 h 117"/>
                      <a:gd name="T4" fmla="*/ 57 w 96"/>
                      <a:gd name="T5" fmla="*/ 86 h 117"/>
                      <a:gd name="T6" fmla="*/ 57 w 96"/>
                      <a:gd name="T7" fmla="*/ 90 h 117"/>
                      <a:gd name="T8" fmla="*/ 54 w 96"/>
                      <a:gd name="T9" fmla="*/ 88 h 117"/>
                      <a:gd name="T10" fmla="*/ 54 w 96"/>
                      <a:gd name="T11" fmla="*/ 86 h 117"/>
                      <a:gd name="T12" fmla="*/ 46 w 96"/>
                      <a:gd name="T13" fmla="*/ 88 h 117"/>
                      <a:gd name="T14" fmla="*/ 44 w 96"/>
                      <a:gd name="T15" fmla="*/ 92 h 117"/>
                      <a:gd name="T16" fmla="*/ 46 w 96"/>
                      <a:gd name="T17" fmla="*/ 90 h 117"/>
                      <a:gd name="T18" fmla="*/ 54 w 96"/>
                      <a:gd name="T19" fmla="*/ 92 h 117"/>
                      <a:gd name="T20" fmla="*/ 50 w 96"/>
                      <a:gd name="T21" fmla="*/ 96 h 117"/>
                      <a:gd name="T22" fmla="*/ 50 w 96"/>
                      <a:gd name="T23" fmla="*/ 100 h 117"/>
                      <a:gd name="T24" fmla="*/ 46 w 96"/>
                      <a:gd name="T25" fmla="*/ 100 h 117"/>
                      <a:gd name="T26" fmla="*/ 44 w 96"/>
                      <a:gd name="T27" fmla="*/ 94 h 117"/>
                      <a:gd name="T28" fmla="*/ 38 w 96"/>
                      <a:gd name="T29" fmla="*/ 100 h 117"/>
                      <a:gd name="T30" fmla="*/ 38 w 96"/>
                      <a:gd name="T31" fmla="*/ 104 h 117"/>
                      <a:gd name="T32" fmla="*/ 33 w 96"/>
                      <a:gd name="T33" fmla="*/ 107 h 117"/>
                      <a:gd name="T34" fmla="*/ 25 w 96"/>
                      <a:gd name="T35" fmla="*/ 107 h 117"/>
                      <a:gd name="T36" fmla="*/ 17 w 96"/>
                      <a:gd name="T37" fmla="*/ 109 h 117"/>
                      <a:gd name="T38" fmla="*/ 11 w 96"/>
                      <a:gd name="T39" fmla="*/ 111 h 117"/>
                      <a:gd name="T40" fmla="*/ 8 w 96"/>
                      <a:gd name="T41" fmla="*/ 117 h 117"/>
                      <a:gd name="T42" fmla="*/ 2 w 96"/>
                      <a:gd name="T43" fmla="*/ 115 h 117"/>
                      <a:gd name="T44" fmla="*/ 0 w 96"/>
                      <a:gd name="T45" fmla="*/ 109 h 117"/>
                      <a:gd name="T46" fmla="*/ 2 w 96"/>
                      <a:gd name="T47" fmla="*/ 100 h 117"/>
                      <a:gd name="T48" fmla="*/ 4 w 96"/>
                      <a:gd name="T49" fmla="*/ 94 h 117"/>
                      <a:gd name="T50" fmla="*/ 2 w 96"/>
                      <a:gd name="T51" fmla="*/ 88 h 117"/>
                      <a:gd name="T52" fmla="*/ 6 w 96"/>
                      <a:gd name="T53" fmla="*/ 83 h 117"/>
                      <a:gd name="T54" fmla="*/ 8 w 96"/>
                      <a:gd name="T55" fmla="*/ 75 h 117"/>
                      <a:gd name="T56" fmla="*/ 11 w 96"/>
                      <a:gd name="T57" fmla="*/ 69 h 117"/>
                      <a:gd name="T58" fmla="*/ 13 w 96"/>
                      <a:gd name="T59" fmla="*/ 62 h 117"/>
                      <a:gd name="T60" fmla="*/ 17 w 96"/>
                      <a:gd name="T61" fmla="*/ 60 h 117"/>
                      <a:gd name="T62" fmla="*/ 19 w 96"/>
                      <a:gd name="T63" fmla="*/ 52 h 117"/>
                      <a:gd name="T64" fmla="*/ 25 w 96"/>
                      <a:gd name="T65" fmla="*/ 48 h 117"/>
                      <a:gd name="T66" fmla="*/ 29 w 96"/>
                      <a:gd name="T67" fmla="*/ 44 h 117"/>
                      <a:gd name="T68" fmla="*/ 27 w 96"/>
                      <a:gd name="T69" fmla="*/ 39 h 117"/>
                      <a:gd name="T70" fmla="*/ 21 w 96"/>
                      <a:gd name="T71" fmla="*/ 37 h 117"/>
                      <a:gd name="T72" fmla="*/ 23 w 96"/>
                      <a:gd name="T73" fmla="*/ 29 h 117"/>
                      <a:gd name="T74" fmla="*/ 21 w 96"/>
                      <a:gd name="T75" fmla="*/ 21 h 117"/>
                      <a:gd name="T76" fmla="*/ 23 w 96"/>
                      <a:gd name="T77" fmla="*/ 16 h 117"/>
                      <a:gd name="T78" fmla="*/ 27 w 96"/>
                      <a:gd name="T79" fmla="*/ 10 h 117"/>
                      <a:gd name="T80" fmla="*/ 33 w 96"/>
                      <a:gd name="T81" fmla="*/ 12 h 117"/>
                      <a:gd name="T82" fmla="*/ 38 w 96"/>
                      <a:gd name="T83" fmla="*/ 8 h 117"/>
                      <a:gd name="T84" fmla="*/ 44 w 96"/>
                      <a:gd name="T85" fmla="*/ 14 h 117"/>
                      <a:gd name="T86" fmla="*/ 48 w 96"/>
                      <a:gd name="T87" fmla="*/ 12 h 117"/>
                      <a:gd name="T88" fmla="*/ 55 w 96"/>
                      <a:gd name="T89" fmla="*/ 10 h 117"/>
                      <a:gd name="T90" fmla="*/ 61 w 96"/>
                      <a:gd name="T91" fmla="*/ 8 h 117"/>
                      <a:gd name="T92" fmla="*/ 69 w 96"/>
                      <a:gd name="T93" fmla="*/ 10 h 117"/>
                      <a:gd name="T94" fmla="*/ 73 w 96"/>
                      <a:gd name="T95" fmla="*/ 4 h 117"/>
                      <a:gd name="T96" fmla="*/ 78 w 96"/>
                      <a:gd name="T97" fmla="*/ 2 h 117"/>
                      <a:gd name="T98" fmla="*/ 80 w 96"/>
                      <a:gd name="T99" fmla="*/ 8 h 117"/>
                      <a:gd name="T100" fmla="*/ 84 w 96"/>
                      <a:gd name="T101" fmla="*/ 12 h 117"/>
                      <a:gd name="T102" fmla="*/ 84 w 96"/>
                      <a:gd name="T103" fmla="*/ 19 h 117"/>
                      <a:gd name="T104" fmla="*/ 88 w 96"/>
                      <a:gd name="T105" fmla="*/ 27 h 117"/>
                      <a:gd name="T106" fmla="*/ 92 w 96"/>
                      <a:gd name="T107" fmla="*/ 33 h 117"/>
                      <a:gd name="T108" fmla="*/ 94 w 96"/>
                      <a:gd name="T109" fmla="*/ 39 h 117"/>
                      <a:gd name="T110" fmla="*/ 94 w 96"/>
                      <a:gd name="T111" fmla="*/ 46 h 117"/>
                      <a:gd name="T112" fmla="*/ 94 w 96"/>
                      <a:gd name="T113" fmla="*/ 54 h 117"/>
                      <a:gd name="T114" fmla="*/ 92 w 96"/>
                      <a:gd name="T115" fmla="*/ 62 h 117"/>
                      <a:gd name="T116" fmla="*/ 86 w 96"/>
                      <a:gd name="T117" fmla="*/ 65 h 117"/>
                      <a:gd name="T118" fmla="*/ 82 w 96"/>
                      <a:gd name="T119" fmla="*/ 71 h 117"/>
                      <a:gd name="T120" fmla="*/ 78 w 96"/>
                      <a:gd name="T121" fmla="*/ 77 h 117"/>
                      <a:gd name="T122" fmla="*/ 77 w 96"/>
                      <a:gd name="T123" fmla="*/ 83 h 117"/>
                      <a:gd name="T124" fmla="*/ 73 w 96"/>
                      <a:gd name="T125" fmla="*/ 8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117">
                        <a:moveTo>
                          <a:pt x="71" y="86"/>
                        </a:moveTo>
                        <a:lnTo>
                          <a:pt x="71" y="86"/>
                        </a:lnTo>
                        <a:lnTo>
                          <a:pt x="71" y="85"/>
                        </a:lnTo>
                        <a:lnTo>
                          <a:pt x="69" y="85"/>
                        </a:lnTo>
                        <a:lnTo>
                          <a:pt x="69" y="85"/>
                        </a:lnTo>
                        <a:lnTo>
                          <a:pt x="69" y="86"/>
                        </a:lnTo>
                        <a:lnTo>
                          <a:pt x="69" y="86"/>
                        </a:lnTo>
                        <a:lnTo>
                          <a:pt x="67" y="86"/>
                        </a:lnTo>
                        <a:lnTo>
                          <a:pt x="67" y="86"/>
                        </a:lnTo>
                        <a:lnTo>
                          <a:pt x="67" y="85"/>
                        </a:lnTo>
                        <a:lnTo>
                          <a:pt x="67" y="85"/>
                        </a:lnTo>
                        <a:lnTo>
                          <a:pt x="69" y="85"/>
                        </a:lnTo>
                        <a:lnTo>
                          <a:pt x="69" y="85"/>
                        </a:lnTo>
                        <a:lnTo>
                          <a:pt x="67" y="85"/>
                        </a:lnTo>
                        <a:lnTo>
                          <a:pt x="67" y="85"/>
                        </a:lnTo>
                        <a:lnTo>
                          <a:pt x="67" y="85"/>
                        </a:lnTo>
                        <a:lnTo>
                          <a:pt x="67" y="85"/>
                        </a:lnTo>
                        <a:lnTo>
                          <a:pt x="67" y="85"/>
                        </a:lnTo>
                        <a:lnTo>
                          <a:pt x="65" y="85"/>
                        </a:lnTo>
                        <a:lnTo>
                          <a:pt x="65" y="86"/>
                        </a:lnTo>
                        <a:lnTo>
                          <a:pt x="65" y="86"/>
                        </a:lnTo>
                        <a:lnTo>
                          <a:pt x="65" y="86"/>
                        </a:lnTo>
                        <a:lnTo>
                          <a:pt x="65" y="86"/>
                        </a:lnTo>
                        <a:lnTo>
                          <a:pt x="63" y="86"/>
                        </a:lnTo>
                        <a:lnTo>
                          <a:pt x="63" y="86"/>
                        </a:lnTo>
                        <a:lnTo>
                          <a:pt x="63" y="85"/>
                        </a:lnTo>
                        <a:lnTo>
                          <a:pt x="63" y="85"/>
                        </a:lnTo>
                        <a:lnTo>
                          <a:pt x="61" y="85"/>
                        </a:lnTo>
                        <a:lnTo>
                          <a:pt x="61" y="86"/>
                        </a:lnTo>
                        <a:lnTo>
                          <a:pt x="61" y="86"/>
                        </a:lnTo>
                        <a:lnTo>
                          <a:pt x="61" y="86"/>
                        </a:lnTo>
                        <a:lnTo>
                          <a:pt x="59" y="86"/>
                        </a:lnTo>
                        <a:lnTo>
                          <a:pt x="59" y="86"/>
                        </a:lnTo>
                        <a:lnTo>
                          <a:pt x="59" y="86"/>
                        </a:lnTo>
                        <a:lnTo>
                          <a:pt x="59" y="86"/>
                        </a:lnTo>
                        <a:lnTo>
                          <a:pt x="57" y="86"/>
                        </a:lnTo>
                        <a:lnTo>
                          <a:pt x="57" y="86"/>
                        </a:lnTo>
                        <a:lnTo>
                          <a:pt x="57" y="85"/>
                        </a:lnTo>
                        <a:lnTo>
                          <a:pt x="57" y="85"/>
                        </a:lnTo>
                        <a:lnTo>
                          <a:pt x="57" y="85"/>
                        </a:lnTo>
                        <a:lnTo>
                          <a:pt x="57" y="85"/>
                        </a:lnTo>
                        <a:lnTo>
                          <a:pt x="57" y="86"/>
                        </a:lnTo>
                        <a:lnTo>
                          <a:pt x="57" y="86"/>
                        </a:lnTo>
                        <a:lnTo>
                          <a:pt x="57" y="88"/>
                        </a:lnTo>
                        <a:lnTo>
                          <a:pt x="57" y="88"/>
                        </a:lnTo>
                        <a:lnTo>
                          <a:pt x="57" y="88"/>
                        </a:lnTo>
                        <a:lnTo>
                          <a:pt x="57" y="88"/>
                        </a:lnTo>
                        <a:lnTo>
                          <a:pt x="57" y="90"/>
                        </a:lnTo>
                        <a:lnTo>
                          <a:pt x="55" y="90"/>
                        </a:lnTo>
                        <a:lnTo>
                          <a:pt x="55" y="90"/>
                        </a:lnTo>
                        <a:lnTo>
                          <a:pt x="55" y="90"/>
                        </a:lnTo>
                        <a:lnTo>
                          <a:pt x="55" y="90"/>
                        </a:lnTo>
                        <a:lnTo>
                          <a:pt x="55" y="90"/>
                        </a:lnTo>
                        <a:lnTo>
                          <a:pt x="54" y="90"/>
                        </a:lnTo>
                        <a:lnTo>
                          <a:pt x="54" y="90"/>
                        </a:lnTo>
                        <a:lnTo>
                          <a:pt x="54" y="90"/>
                        </a:lnTo>
                        <a:lnTo>
                          <a:pt x="52" y="90"/>
                        </a:lnTo>
                        <a:lnTo>
                          <a:pt x="52" y="88"/>
                        </a:lnTo>
                        <a:lnTo>
                          <a:pt x="52" y="88"/>
                        </a:lnTo>
                        <a:lnTo>
                          <a:pt x="54" y="88"/>
                        </a:lnTo>
                        <a:lnTo>
                          <a:pt x="54" y="88"/>
                        </a:lnTo>
                        <a:lnTo>
                          <a:pt x="54" y="86"/>
                        </a:lnTo>
                        <a:lnTo>
                          <a:pt x="54" y="86"/>
                        </a:lnTo>
                        <a:lnTo>
                          <a:pt x="55" y="86"/>
                        </a:lnTo>
                        <a:lnTo>
                          <a:pt x="55" y="86"/>
                        </a:lnTo>
                        <a:lnTo>
                          <a:pt x="55" y="86"/>
                        </a:lnTo>
                        <a:lnTo>
                          <a:pt x="55" y="86"/>
                        </a:lnTo>
                        <a:lnTo>
                          <a:pt x="55" y="85"/>
                        </a:lnTo>
                        <a:lnTo>
                          <a:pt x="54" y="85"/>
                        </a:lnTo>
                        <a:lnTo>
                          <a:pt x="54" y="85"/>
                        </a:lnTo>
                        <a:lnTo>
                          <a:pt x="54" y="85"/>
                        </a:lnTo>
                        <a:lnTo>
                          <a:pt x="54" y="86"/>
                        </a:lnTo>
                        <a:lnTo>
                          <a:pt x="54" y="86"/>
                        </a:lnTo>
                        <a:lnTo>
                          <a:pt x="52" y="86"/>
                        </a:lnTo>
                        <a:lnTo>
                          <a:pt x="52" y="86"/>
                        </a:lnTo>
                        <a:lnTo>
                          <a:pt x="52" y="86"/>
                        </a:lnTo>
                        <a:lnTo>
                          <a:pt x="52" y="86"/>
                        </a:lnTo>
                        <a:lnTo>
                          <a:pt x="50" y="86"/>
                        </a:lnTo>
                        <a:lnTo>
                          <a:pt x="50" y="88"/>
                        </a:lnTo>
                        <a:lnTo>
                          <a:pt x="50" y="88"/>
                        </a:lnTo>
                        <a:lnTo>
                          <a:pt x="50" y="88"/>
                        </a:lnTo>
                        <a:lnTo>
                          <a:pt x="48" y="88"/>
                        </a:lnTo>
                        <a:lnTo>
                          <a:pt x="48" y="88"/>
                        </a:lnTo>
                        <a:lnTo>
                          <a:pt x="46" y="88"/>
                        </a:lnTo>
                        <a:lnTo>
                          <a:pt x="46" y="88"/>
                        </a:lnTo>
                        <a:lnTo>
                          <a:pt x="46" y="88"/>
                        </a:lnTo>
                        <a:lnTo>
                          <a:pt x="46" y="88"/>
                        </a:lnTo>
                        <a:lnTo>
                          <a:pt x="44" y="88"/>
                        </a:lnTo>
                        <a:lnTo>
                          <a:pt x="44" y="88"/>
                        </a:lnTo>
                        <a:lnTo>
                          <a:pt x="44" y="90"/>
                        </a:lnTo>
                        <a:lnTo>
                          <a:pt x="44" y="90"/>
                        </a:lnTo>
                        <a:lnTo>
                          <a:pt x="42" y="90"/>
                        </a:lnTo>
                        <a:lnTo>
                          <a:pt x="42" y="90"/>
                        </a:lnTo>
                        <a:lnTo>
                          <a:pt x="42" y="92"/>
                        </a:lnTo>
                        <a:lnTo>
                          <a:pt x="44" y="92"/>
                        </a:lnTo>
                        <a:lnTo>
                          <a:pt x="44" y="92"/>
                        </a:lnTo>
                        <a:lnTo>
                          <a:pt x="44" y="92"/>
                        </a:lnTo>
                        <a:lnTo>
                          <a:pt x="46" y="92"/>
                        </a:lnTo>
                        <a:lnTo>
                          <a:pt x="46" y="92"/>
                        </a:lnTo>
                        <a:lnTo>
                          <a:pt x="46" y="92"/>
                        </a:lnTo>
                        <a:lnTo>
                          <a:pt x="46" y="92"/>
                        </a:lnTo>
                        <a:lnTo>
                          <a:pt x="46" y="92"/>
                        </a:lnTo>
                        <a:lnTo>
                          <a:pt x="46" y="92"/>
                        </a:lnTo>
                        <a:lnTo>
                          <a:pt x="48" y="92"/>
                        </a:lnTo>
                        <a:lnTo>
                          <a:pt x="48" y="92"/>
                        </a:lnTo>
                        <a:lnTo>
                          <a:pt x="46" y="92"/>
                        </a:lnTo>
                        <a:lnTo>
                          <a:pt x="46" y="90"/>
                        </a:lnTo>
                        <a:lnTo>
                          <a:pt x="46" y="90"/>
                        </a:lnTo>
                        <a:lnTo>
                          <a:pt x="48" y="90"/>
                        </a:lnTo>
                        <a:lnTo>
                          <a:pt x="48" y="90"/>
                        </a:lnTo>
                        <a:lnTo>
                          <a:pt x="48" y="90"/>
                        </a:lnTo>
                        <a:lnTo>
                          <a:pt x="50" y="90"/>
                        </a:lnTo>
                        <a:lnTo>
                          <a:pt x="50" y="92"/>
                        </a:lnTo>
                        <a:lnTo>
                          <a:pt x="50" y="92"/>
                        </a:lnTo>
                        <a:lnTo>
                          <a:pt x="50" y="92"/>
                        </a:lnTo>
                        <a:lnTo>
                          <a:pt x="50" y="92"/>
                        </a:lnTo>
                        <a:lnTo>
                          <a:pt x="50" y="92"/>
                        </a:lnTo>
                        <a:lnTo>
                          <a:pt x="52" y="92"/>
                        </a:lnTo>
                        <a:lnTo>
                          <a:pt x="52" y="92"/>
                        </a:lnTo>
                        <a:lnTo>
                          <a:pt x="54" y="92"/>
                        </a:lnTo>
                        <a:lnTo>
                          <a:pt x="54" y="92"/>
                        </a:lnTo>
                        <a:lnTo>
                          <a:pt x="54" y="94"/>
                        </a:lnTo>
                        <a:lnTo>
                          <a:pt x="54" y="94"/>
                        </a:lnTo>
                        <a:lnTo>
                          <a:pt x="54" y="94"/>
                        </a:lnTo>
                        <a:lnTo>
                          <a:pt x="54" y="96"/>
                        </a:lnTo>
                        <a:lnTo>
                          <a:pt x="52" y="96"/>
                        </a:lnTo>
                        <a:lnTo>
                          <a:pt x="52" y="96"/>
                        </a:lnTo>
                        <a:lnTo>
                          <a:pt x="52" y="98"/>
                        </a:lnTo>
                        <a:lnTo>
                          <a:pt x="52" y="98"/>
                        </a:lnTo>
                        <a:lnTo>
                          <a:pt x="50" y="98"/>
                        </a:lnTo>
                        <a:lnTo>
                          <a:pt x="50" y="98"/>
                        </a:lnTo>
                        <a:lnTo>
                          <a:pt x="50" y="96"/>
                        </a:lnTo>
                        <a:lnTo>
                          <a:pt x="50" y="96"/>
                        </a:lnTo>
                        <a:lnTo>
                          <a:pt x="50" y="98"/>
                        </a:lnTo>
                        <a:lnTo>
                          <a:pt x="48" y="98"/>
                        </a:lnTo>
                        <a:lnTo>
                          <a:pt x="48" y="98"/>
                        </a:lnTo>
                        <a:lnTo>
                          <a:pt x="48" y="98"/>
                        </a:lnTo>
                        <a:lnTo>
                          <a:pt x="46" y="98"/>
                        </a:lnTo>
                        <a:lnTo>
                          <a:pt x="46" y="100"/>
                        </a:lnTo>
                        <a:lnTo>
                          <a:pt x="48" y="100"/>
                        </a:lnTo>
                        <a:lnTo>
                          <a:pt x="48" y="100"/>
                        </a:lnTo>
                        <a:lnTo>
                          <a:pt x="50" y="100"/>
                        </a:lnTo>
                        <a:lnTo>
                          <a:pt x="50" y="100"/>
                        </a:lnTo>
                        <a:lnTo>
                          <a:pt x="50" y="100"/>
                        </a:lnTo>
                        <a:lnTo>
                          <a:pt x="50" y="102"/>
                        </a:lnTo>
                        <a:lnTo>
                          <a:pt x="48" y="102"/>
                        </a:lnTo>
                        <a:lnTo>
                          <a:pt x="48" y="102"/>
                        </a:lnTo>
                        <a:lnTo>
                          <a:pt x="48" y="102"/>
                        </a:lnTo>
                        <a:lnTo>
                          <a:pt x="46" y="102"/>
                        </a:lnTo>
                        <a:lnTo>
                          <a:pt x="46" y="102"/>
                        </a:lnTo>
                        <a:lnTo>
                          <a:pt x="48" y="102"/>
                        </a:lnTo>
                        <a:lnTo>
                          <a:pt x="48" y="100"/>
                        </a:lnTo>
                        <a:lnTo>
                          <a:pt x="48" y="100"/>
                        </a:lnTo>
                        <a:lnTo>
                          <a:pt x="46" y="100"/>
                        </a:lnTo>
                        <a:lnTo>
                          <a:pt x="46" y="100"/>
                        </a:lnTo>
                        <a:lnTo>
                          <a:pt x="46" y="100"/>
                        </a:lnTo>
                        <a:lnTo>
                          <a:pt x="46" y="100"/>
                        </a:lnTo>
                        <a:lnTo>
                          <a:pt x="44" y="100"/>
                        </a:lnTo>
                        <a:lnTo>
                          <a:pt x="44" y="98"/>
                        </a:lnTo>
                        <a:lnTo>
                          <a:pt x="44" y="98"/>
                        </a:lnTo>
                        <a:lnTo>
                          <a:pt x="44" y="96"/>
                        </a:lnTo>
                        <a:lnTo>
                          <a:pt x="44" y="96"/>
                        </a:lnTo>
                        <a:lnTo>
                          <a:pt x="44" y="94"/>
                        </a:lnTo>
                        <a:lnTo>
                          <a:pt x="46" y="94"/>
                        </a:lnTo>
                        <a:lnTo>
                          <a:pt x="46" y="94"/>
                        </a:lnTo>
                        <a:lnTo>
                          <a:pt x="44" y="94"/>
                        </a:lnTo>
                        <a:lnTo>
                          <a:pt x="44" y="94"/>
                        </a:lnTo>
                        <a:lnTo>
                          <a:pt x="44" y="94"/>
                        </a:lnTo>
                        <a:lnTo>
                          <a:pt x="42" y="94"/>
                        </a:lnTo>
                        <a:lnTo>
                          <a:pt x="42" y="94"/>
                        </a:lnTo>
                        <a:lnTo>
                          <a:pt x="42" y="96"/>
                        </a:lnTo>
                        <a:lnTo>
                          <a:pt x="42" y="96"/>
                        </a:lnTo>
                        <a:lnTo>
                          <a:pt x="42" y="96"/>
                        </a:lnTo>
                        <a:lnTo>
                          <a:pt x="40" y="96"/>
                        </a:lnTo>
                        <a:lnTo>
                          <a:pt x="40" y="98"/>
                        </a:lnTo>
                        <a:lnTo>
                          <a:pt x="40" y="98"/>
                        </a:lnTo>
                        <a:lnTo>
                          <a:pt x="40" y="98"/>
                        </a:lnTo>
                        <a:lnTo>
                          <a:pt x="40" y="98"/>
                        </a:lnTo>
                        <a:lnTo>
                          <a:pt x="40" y="100"/>
                        </a:lnTo>
                        <a:lnTo>
                          <a:pt x="38" y="100"/>
                        </a:lnTo>
                        <a:lnTo>
                          <a:pt x="38" y="100"/>
                        </a:lnTo>
                        <a:lnTo>
                          <a:pt x="40" y="100"/>
                        </a:lnTo>
                        <a:lnTo>
                          <a:pt x="40" y="100"/>
                        </a:lnTo>
                        <a:lnTo>
                          <a:pt x="38" y="100"/>
                        </a:lnTo>
                        <a:lnTo>
                          <a:pt x="38" y="102"/>
                        </a:lnTo>
                        <a:lnTo>
                          <a:pt x="38" y="102"/>
                        </a:lnTo>
                        <a:lnTo>
                          <a:pt x="38" y="102"/>
                        </a:lnTo>
                        <a:lnTo>
                          <a:pt x="38" y="104"/>
                        </a:lnTo>
                        <a:lnTo>
                          <a:pt x="38" y="104"/>
                        </a:lnTo>
                        <a:lnTo>
                          <a:pt x="38" y="104"/>
                        </a:lnTo>
                        <a:lnTo>
                          <a:pt x="38" y="104"/>
                        </a:lnTo>
                        <a:lnTo>
                          <a:pt x="38" y="104"/>
                        </a:lnTo>
                        <a:lnTo>
                          <a:pt x="38" y="106"/>
                        </a:lnTo>
                        <a:lnTo>
                          <a:pt x="38" y="106"/>
                        </a:lnTo>
                        <a:lnTo>
                          <a:pt x="38" y="107"/>
                        </a:lnTo>
                        <a:lnTo>
                          <a:pt x="38" y="107"/>
                        </a:lnTo>
                        <a:lnTo>
                          <a:pt x="38" y="107"/>
                        </a:lnTo>
                        <a:lnTo>
                          <a:pt x="38" y="107"/>
                        </a:lnTo>
                        <a:lnTo>
                          <a:pt x="36" y="107"/>
                        </a:lnTo>
                        <a:lnTo>
                          <a:pt x="36" y="107"/>
                        </a:lnTo>
                        <a:lnTo>
                          <a:pt x="34" y="107"/>
                        </a:lnTo>
                        <a:lnTo>
                          <a:pt x="34" y="107"/>
                        </a:lnTo>
                        <a:lnTo>
                          <a:pt x="34" y="107"/>
                        </a:lnTo>
                        <a:lnTo>
                          <a:pt x="33" y="107"/>
                        </a:lnTo>
                        <a:lnTo>
                          <a:pt x="33" y="107"/>
                        </a:lnTo>
                        <a:lnTo>
                          <a:pt x="33" y="107"/>
                        </a:lnTo>
                        <a:lnTo>
                          <a:pt x="31" y="107"/>
                        </a:lnTo>
                        <a:lnTo>
                          <a:pt x="31" y="107"/>
                        </a:lnTo>
                        <a:lnTo>
                          <a:pt x="29" y="107"/>
                        </a:lnTo>
                        <a:lnTo>
                          <a:pt x="29" y="107"/>
                        </a:lnTo>
                        <a:lnTo>
                          <a:pt x="29" y="107"/>
                        </a:lnTo>
                        <a:lnTo>
                          <a:pt x="27" y="107"/>
                        </a:lnTo>
                        <a:lnTo>
                          <a:pt x="27" y="107"/>
                        </a:lnTo>
                        <a:lnTo>
                          <a:pt x="27" y="107"/>
                        </a:lnTo>
                        <a:lnTo>
                          <a:pt x="25" y="107"/>
                        </a:lnTo>
                        <a:lnTo>
                          <a:pt x="25" y="107"/>
                        </a:lnTo>
                        <a:lnTo>
                          <a:pt x="23" y="107"/>
                        </a:lnTo>
                        <a:lnTo>
                          <a:pt x="23" y="107"/>
                        </a:lnTo>
                        <a:lnTo>
                          <a:pt x="23" y="107"/>
                        </a:lnTo>
                        <a:lnTo>
                          <a:pt x="21" y="107"/>
                        </a:lnTo>
                        <a:lnTo>
                          <a:pt x="21" y="107"/>
                        </a:lnTo>
                        <a:lnTo>
                          <a:pt x="19" y="107"/>
                        </a:lnTo>
                        <a:lnTo>
                          <a:pt x="19" y="109"/>
                        </a:lnTo>
                        <a:lnTo>
                          <a:pt x="19" y="109"/>
                        </a:lnTo>
                        <a:lnTo>
                          <a:pt x="19" y="109"/>
                        </a:lnTo>
                        <a:lnTo>
                          <a:pt x="19" y="109"/>
                        </a:lnTo>
                        <a:lnTo>
                          <a:pt x="17" y="109"/>
                        </a:lnTo>
                        <a:lnTo>
                          <a:pt x="17" y="109"/>
                        </a:lnTo>
                        <a:lnTo>
                          <a:pt x="17" y="109"/>
                        </a:lnTo>
                        <a:lnTo>
                          <a:pt x="15" y="109"/>
                        </a:lnTo>
                        <a:lnTo>
                          <a:pt x="15" y="109"/>
                        </a:lnTo>
                        <a:lnTo>
                          <a:pt x="15" y="109"/>
                        </a:lnTo>
                        <a:lnTo>
                          <a:pt x="15" y="109"/>
                        </a:lnTo>
                        <a:lnTo>
                          <a:pt x="13" y="109"/>
                        </a:lnTo>
                        <a:lnTo>
                          <a:pt x="13" y="109"/>
                        </a:lnTo>
                        <a:lnTo>
                          <a:pt x="13" y="109"/>
                        </a:lnTo>
                        <a:lnTo>
                          <a:pt x="13" y="109"/>
                        </a:lnTo>
                        <a:lnTo>
                          <a:pt x="13" y="111"/>
                        </a:lnTo>
                        <a:lnTo>
                          <a:pt x="13" y="111"/>
                        </a:lnTo>
                        <a:lnTo>
                          <a:pt x="11" y="111"/>
                        </a:lnTo>
                        <a:lnTo>
                          <a:pt x="11" y="113"/>
                        </a:lnTo>
                        <a:lnTo>
                          <a:pt x="11" y="113"/>
                        </a:lnTo>
                        <a:lnTo>
                          <a:pt x="11" y="113"/>
                        </a:lnTo>
                        <a:lnTo>
                          <a:pt x="11" y="113"/>
                        </a:lnTo>
                        <a:lnTo>
                          <a:pt x="11" y="115"/>
                        </a:lnTo>
                        <a:lnTo>
                          <a:pt x="11" y="115"/>
                        </a:lnTo>
                        <a:lnTo>
                          <a:pt x="10" y="115"/>
                        </a:lnTo>
                        <a:lnTo>
                          <a:pt x="10" y="115"/>
                        </a:lnTo>
                        <a:lnTo>
                          <a:pt x="10" y="117"/>
                        </a:lnTo>
                        <a:lnTo>
                          <a:pt x="8" y="117"/>
                        </a:lnTo>
                        <a:lnTo>
                          <a:pt x="8" y="117"/>
                        </a:lnTo>
                        <a:lnTo>
                          <a:pt x="8" y="117"/>
                        </a:lnTo>
                        <a:lnTo>
                          <a:pt x="8" y="117"/>
                        </a:lnTo>
                        <a:lnTo>
                          <a:pt x="6" y="117"/>
                        </a:lnTo>
                        <a:lnTo>
                          <a:pt x="6" y="117"/>
                        </a:lnTo>
                        <a:lnTo>
                          <a:pt x="6" y="117"/>
                        </a:lnTo>
                        <a:lnTo>
                          <a:pt x="6" y="115"/>
                        </a:lnTo>
                        <a:lnTo>
                          <a:pt x="6" y="115"/>
                        </a:lnTo>
                        <a:lnTo>
                          <a:pt x="6" y="115"/>
                        </a:lnTo>
                        <a:lnTo>
                          <a:pt x="4" y="115"/>
                        </a:lnTo>
                        <a:lnTo>
                          <a:pt x="4" y="115"/>
                        </a:lnTo>
                        <a:lnTo>
                          <a:pt x="4" y="115"/>
                        </a:lnTo>
                        <a:lnTo>
                          <a:pt x="4" y="115"/>
                        </a:lnTo>
                        <a:lnTo>
                          <a:pt x="2" y="115"/>
                        </a:lnTo>
                        <a:lnTo>
                          <a:pt x="2" y="115"/>
                        </a:lnTo>
                        <a:lnTo>
                          <a:pt x="2" y="115"/>
                        </a:lnTo>
                        <a:lnTo>
                          <a:pt x="2" y="115"/>
                        </a:lnTo>
                        <a:lnTo>
                          <a:pt x="0" y="115"/>
                        </a:lnTo>
                        <a:lnTo>
                          <a:pt x="0" y="115"/>
                        </a:lnTo>
                        <a:lnTo>
                          <a:pt x="0" y="113"/>
                        </a:lnTo>
                        <a:lnTo>
                          <a:pt x="0" y="113"/>
                        </a:lnTo>
                        <a:lnTo>
                          <a:pt x="0" y="111"/>
                        </a:lnTo>
                        <a:lnTo>
                          <a:pt x="0" y="111"/>
                        </a:lnTo>
                        <a:lnTo>
                          <a:pt x="0" y="109"/>
                        </a:lnTo>
                        <a:lnTo>
                          <a:pt x="0" y="109"/>
                        </a:lnTo>
                        <a:lnTo>
                          <a:pt x="0" y="109"/>
                        </a:lnTo>
                        <a:lnTo>
                          <a:pt x="0" y="107"/>
                        </a:lnTo>
                        <a:lnTo>
                          <a:pt x="0" y="107"/>
                        </a:lnTo>
                        <a:lnTo>
                          <a:pt x="0" y="106"/>
                        </a:lnTo>
                        <a:lnTo>
                          <a:pt x="2" y="106"/>
                        </a:lnTo>
                        <a:lnTo>
                          <a:pt x="2" y="106"/>
                        </a:lnTo>
                        <a:lnTo>
                          <a:pt x="2" y="104"/>
                        </a:lnTo>
                        <a:lnTo>
                          <a:pt x="2" y="104"/>
                        </a:lnTo>
                        <a:lnTo>
                          <a:pt x="2" y="102"/>
                        </a:lnTo>
                        <a:lnTo>
                          <a:pt x="2" y="102"/>
                        </a:lnTo>
                        <a:lnTo>
                          <a:pt x="2" y="100"/>
                        </a:lnTo>
                        <a:lnTo>
                          <a:pt x="2" y="100"/>
                        </a:lnTo>
                        <a:lnTo>
                          <a:pt x="2" y="100"/>
                        </a:lnTo>
                        <a:lnTo>
                          <a:pt x="2" y="100"/>
                        </a:lnTo>
                        <a:lnTo>
                          <a:pt x="2" y="98"/>
                        </a:lnTo>
                        <a:lnTo>
                          <a:pt x="2" y="98"/>
                        </a:lnTo>
                        <a:lnTo>
                          <a:pt x="2" y="96"/>
                        </a:lnTo>
                        <a:lnTo>
                          <a:pt x="2" y="96"/>
                        </a:lnTo>
                        <a:lnTo>
                          <a:pt x="2" y="96"/>
                        </a:lnTo>
                        <a:lnTo>
                          <a:pt x="2" y="96"/>
                        </a:lnTo>
                        <a:lnTo>
                          <a:pt x="2" y="96"/>
                        </a:lnTo>
                        <a:lnTo>
                          <a:pt x="2" y="94"/>
                        </a:lnTo>
                        <a:lnTo>
                          <a:pt x="4" y="94"/>
                        </a:lnTo>
                        <a:lnTo>
                          <a:pt x="4" y="94"/>
                        </a:lnTo>
                        <a:lnTo>
                          <a:pt x="4" y="94"/>
                        </a:lnTo>
                        <a:lnTo>
                          <a:pt x="6" y="94"/>
                        </a:lnTo>
                        <a:lnTo>
                          <a:pt x="6" y="92"/>
                        </a:lnTo>
                        <a:lnTo>
                          <a:pt x="6" y="92"/>
                        </a:lnTo>
                        <a:lnTo>
                          <a:pt x="6" y="92"/>
                        </a:lnTo>
                        <a:lnTo>
                          <a:pt x="6" y="92"/>
                        </a:lnTo>
                        <a:lnTo>
                          <a:pt x="6" y="92"/>
                        </a:lnTo>
                        <a:lnTo>
                          <a:pt x="4" y="92"/>
                        </a:lnTo>
                        <a:lnTo>
                          <a:pt x="4" y="90"/>
                        </a:lnTo>
                        <a:lnTo>
                          <a:pt x="4" y="90"/>
                        </a:lnTo>
                        <a:lnTo>
                          <a:pt x="4" y="90"/>
                        </a:lnTo>
                        <a:lnTo>
                          <a:pt x="4" y="88"/>
                        </a:lnTo>
                        <a:lnTo>
                          <a:pt x="2" y="88"/>
                        </a:lnTo>
                        <a:lnTo>
                          <a:pt x="2" y="88"/>
                        </a:lnTo>
                        <a:lnTo>
                          <a:pt x="4" y="88"/>
                        </a:lnTo>
                        <a:lnTo>
                          <a:pt x="4" y="86"/>
                        </a:lnTo>
                        <a:lnTo>
                          <a:pt x="2" y="86"/>
                        </a:lnTo>
                        <a:lnTo>
                          <a:pt x="2" y="86"/>
                        </a:lnTo>
                        <a:lnTo>
                          <a:pt x="2" y="85"/>
                        </a:lnTo>
                        <a:lnTo>
                          <a:pt x="4" y="85"/>
                        </a:lnTo>
                        <a:lnTo>
                          <a:pt x="4" y="85"/>
                        </a:lnTo>
                        <a:lnTo>
                          <a:pt x="4" y="85"/>
                        </a:lnTo>
                        <a:lnTo>
                          <a:pt x="4" y="85"/>
                        </a:lnTo>
                        <a:lnTo>
                          <a:pt x="6" y="85"/>
                        </a:lnTo>
                        <a:lnTo>
                          <a:pt x="6" y="83"/>
                        </a:lnTo>
                        <a:lnTo>
                          <a:pt x="6" y="83"/>
                        </a:lnTo>
                        <a:lnTo>
                          <a:pt x="6" y="81"/>
                        </a:lnTo>
                        <a:lnTo>
                          <a:pt x="6" y="81"/>
                        </a:lnTo>
                        <a:lnTo>
                          <a:pt x="6" y="81"/>
                        </a:lnTo>
                        <a:lnTo>
                          <a:pt x="6" y="79"/>
                        </a:lnTo>
                        <a:lnTo>
                          <a:pt x="6" y="79"/>
                        </a:lnTo>
                        <a:lnTo>
                          <a:pt x="6" y="79"/>
                        </a:lnTo>
                        <a:lnTo>
                          <a:pt x="6" y="77"/>
                        </a:lnTo>
                        <a:lnTo>
                          <a:pt x="8" y="77"/>
                        </a:lnTo>
                        <a:lnTo>
                          <a:pt x="8" y="77"/>
                        </a:lnTo>
                        <a:lnTo>
                          <a:pt x="8" y="77"/>
                        </a:lnTo>
                        <a:lnTo>
                          <a:pt x="8" y="75"/>
                        </a:lnTo>
                        <a:lnTo>
                          <a:pt x="8" y="75"/>
                        </a:lnTo>
                        <a:lnTo>
                          <a:pt x="8" y="73"/>
                        </a:lnTo>
                        <a:lnTo>
                          <a:pt x="8" y="73"/>
                        </a:lnTo>
                        <a:lnTo>
                          <a:pt x="8" y="71"/>
                        </a:lnTo>
                        <a:lnTo>
                          <a:pt x="8" y="71"/>
                        </a:lnTo>
                        <a:lnTo>
                          <a:pt x="8" y="69"/>
                        </a:lnTo>
                        <a:lnTo>
                          <a:pt x="8" y="69"/>
                        </a:lnTo>
                        <a:lnTo>
                          <a:pt x="8" y="69"/>
                        </a:lnTo>
                        <a:lnTo>
                          <a:pt x="8" y="69"/>
                        </a:lnTo>
                        <a:lnTo>
                          <a:pt x="10" y="69"/>
                        </a:lnTo>
                        <a:lnTo>
                          <a:pt x="10" y="69"/>
                        </a:lnTo>
                        <a:lnTo>
                          <a:pt x="11" y="69"/>
                        </a:lnTo>
                        <a:lnTo>
                          <a:pt x="11" y="69"/>
                        </a:lnTo>
                        <a:lnTo>
                          <a:pt x="11" y="67"/>
                        </a:lnTo>
                        <a:lnTo>
                          <a:pt x="11" y="67"/>
                        </a:lnTo>
                        <a:lnTo>
                          <a:pt x="11" y="67"/>
                        </a:lnTo>
                        <a:lnTo>
                          <a:pt x="11" y="65"/>
                        </a:lnTo>
                        <a:lnTo>
                          <a:pt x="11" y="65"/>
                        </a:lnTo>
                        <a:lnTo>
                          <a:pt x="11" y="65"/>
                        </a:lnTo>
                        <a:lnTo>
                          <a:pt x="11" y="63"/>
                        </a:lnTo>
                        <a:lnTo>
                          <a:pt x="13" y="63"/>
                        </a:lnTo>
                        <a:lnTo>
                          <a:pt x="13" y="63"/>
                        </a:lnTo>
                        <a:lnTo>
                          <a:pt x="13" y="63"/>
                        </a:lnTo>
                        <a:lnTo>
                          <a:pt x="13" y="62"/>
                        </a:lnTo>
                        <a:lnTo>
                          <a:pt x="13" y="62"/>
                        </a:lnTo>
                        <a:lnTo>
                          <a:pt x="15" y="62"/>
                        </a:lnTo>
                        <a:lnTo>
                          <a:pt x="15" y="62"/>
                        </a:lnTo>
                        <a:lnTo>
                          <a:pt x="17" y="62"/>
                        </a:lnTo>
                        <a:lnTo>
                          <a:pt x="17" y="62"/>
                        </a:lnTo>
                        <a:lnTo>
                          <a:pt x="17" y="62"/>
                        </a:lnTo>
                        <a:lnTo>
                          <a:pt x="15" y="62"/>
                        </a:lnTo>
                        <a:lnTo>
                          <a:pt x="15" y="62"/>
                        </a:lnTo>
                        <a:lnTo>
                          <a:pt x="15" y="60"/>
                        </a:lnTo>
                        <a:lnTo>
                          <a:pt x="15" y="60"/>
                        </a:lnTo>
                        <a:lnTo>
                          <a:pt x="15" y="60"/>
                        </a:lnTo>
                        <a:lnTo>
                          <a:pt x="17" y="60"/>
                        </a:lnTo>
                        <a:lnTo>
                          <a:pt x="17" y="58"/>
                        </a:lnTo>
                        <a:lnTo>
                          <a:pt x="17" y="58"/>
                        </a:lnTo>
                        <a:lnTo>
                          <a:pt x="17" y="56"/>
                        </a:lnTo>
                        <a:lnTo>
                          <a:pt x="17" y="56"/>
                        </a:lnTo>
                        <a:lnTo>
                          <a:pt x="17" y="56"/>
                        </a:lnTo>
                        <a:lnTo>
                          <a:pt x="17" y="56"/>
                        </a:lnTo>
                        <a:lnTo>
                          <a:pt x="19" y="56"/>
                        </a:lnTo>
                        <a:lnTo>
                          <a:pt x="19" y="54"/>
                        </a:lnTo>
                        <a:lnTo>
                          <a:pt x="19" y="54"/>
                        </a:lnTo>
                        <a:lnTo>
                          <a:pt x="19" y="54"/>
                        </a:lnTo>
                        <a:lnTo>
                          <a:pt x="19" y="52"/>
                        </a:lnTo>
                        <a:lnTo>
                          <a:pt x="19" y="52"/>
                        </a:lnTo>
                        <a:lnTo>
                          <a:pt x="21" y="52"/>
                        </a:lnTo>
                        <a:lnTo>
                          <a:pt x="21" y="52"/>
                        </a:lnTo>
                        <a:lnTo>
                          <a:pt x="21" y="52"/>
                        </a:lnTo>
                        <a:lnTo>
                          <a:pt x="21" y="52"/>
                        </a:lnTo>
                        <a:lnTo>
                          <a:pt x="23" y="52"/>
                        </a:lnTo>
                        <a:lnTo>
                          <a:pt x="23" y="50"/>
                        </a:lnTo>
                        <a:lnTo>
                          <a:pt x="23" y="50"/>
                        </a:lnTo>
                        <a:lnTo>
                          <a:pt x="23" y="50"/>
                        </a:lnTo>
                        <a:lnTo>
                          <a:pt x="23" y="50"/>
                        </a:lnTo>
                        <a:lnTo>
                          <a:pt x="23" y="48"/>
                        </a:lnTo>
                        <a:lnTo>
                          <a:pt x="25" y="48"/>
                        </a:lnTo>
                        <a:lnTo>
                          <a:pt x="25" y="48"/>
                        </a:lnTo>
                        <a:lnTo>
                          <a:pt x="25" y="48"/>
                        </a:lnTo>
                        <a:lnTo>
                          <a:pt x="27" y="48"/>
                        </a:lnTo>
                        <a:lnTo>
                          <a:pt x="27" y="46"/>
                        </a:lnTo>
                        <a:lnTo>
                          <a:pt x="27" y="46"/>
                        </a:lnTo>
                        <a:lnTo>
                          <a:pt x="27" y="46"/>
                        </a:lnTo>
                        <a:lnTo>
                          <a:pt x="27" y="46"/>
                        </a:lnTo>
                        <a:lnTo>
                          <a:pt x="29" y="46"/>
                        </a:lnTo>
                        <a:lnTo>
                          <a:pt x="29" y="44"/>
                        </a:lnTo>
                        <a:lnTo>
                          <a:pt x="29" y="44"/>
                        </a:lnTo>
                        <a:lnTo>
                          <a:pt x="29" y="44"/>
                        </a:lnTo>
                        <a:lnTo>
                          <a:pt x="29" y="44"/>
                        </a:lnTo>
                        <a:lnTo>
                          <a:pt x="29" y="44"/>
                        </a:lnTo>
                        <a:lnTo>
                          <a:pt x="31" y="44"/>
                        </a:lnTo>
                        <a:lnTo>
                          <a:pt x="31" y="42"/>
                        </a:lnTo>
                        <a:lnTo>
                          <a:pt x="29" y="42"/>
                        </a:lnTo>
                        <a:lnTo>
                          <a:pt x="29" y="42"/>
                        </a:lnTo>
                        <a:lnTo>
                          <a:pt x="29" y="42"/>
                        </a:lnTo>
                        <a:lnTo>
                          <a:pt x="29" y="40"/>
                        </a:lnTo>
                        <a:lnTo>
                          <a:pt x="29" y="40"/>
                        </a:lnTo>
                        <a:lnTo>
                          <a:pt x="29" y="40"/>
                        </a:lnTo>
                        <a:lnTo>
                          <a:pt x="27" y="40"/>
                        </a:lnTo>
                        <a:lnTo>
                          <a:pt x="27" y="40"/>
                        </a:lnTo>
                        <a:lnTo>
                          <a:pt x="27" y="39"/>
                        </a:lnTo>
                        <a:lnTo>
                          <a:pt x="27" y="39"/>
                        </a:lnTo>
                        <a:lnTo>
                          <a:pt x="27" y="39"/>
                        </a:lnTo>
                        <a:lnTo>
                          <a:pt x="25" y="39"/>
                        </a:lnTo>
                        <a:lnTo>
                          <a:pt x="25" y="37"/>
                        </a:lnTo>
                        <a:lnTo>
                          <a:pt x="25" y="37"/>
                        </a:lnTo>
                        <a:lnTo>
                          <a:pt x="25" y="39"/>
                        </a:lnTo>
                        <a:lnTo>
                          <a:pt x="23" y="39"/>
                        </a:lnTo>
                        <a:lnTo>
                          <a:pt x="23" y="39"/>
                        </a:lnTo>
                        <a:lnTo>
                          <a:pt x="23" y="39"/>
                        </a:lnTo>
                        <a:lnTo>
                          <a:pt x="23" y="39"/>
                        </a:lnTo>
                        <a:lnTo>
                          <a:pt x="23" y="39"/>
                        </a:lnTo>
                        <a:lnTo>
                          <a:pt x="23" y="37"/>
                        </a:lnTo>
                        <a:lnTo>
                          <a:pt x="21" y="37"/>
                        </a:lnTo>
                        <a:lnTo>
                          <a:pt x="21" y="37"/>
                        </a:lnTo>
                        <a:lnTo>
                          <a:pt x="21" y="37"/>
                        </a:lnTo>
                        <a:lnTo>
                          <a:pt x="21" y="37"/>
                        </a:lnTo>
                        <a:lnTo>
                          <a:pt x="21" y="35"/>
                        </a:lnTo>
                        <a:lnTo>
                          <a:pt x="21" y="35"/>
                        </a:lnTo>
                        <a:lnTo>
                          <a:pt x="21" y="33"/>
                        </a:lnTo>
                        <a:lnTo>
                          <a:pt x="21" y="33"/>
                        </a:lnTo>
                        <a:lnTo>
                          <a:pt x="21" y="33"/>
                        </a:lnTo>
                        <a:lnTo>
                          <a:pt x="21" y="31"/>
                        </a:lnTo>
                        <a:lnTo>
                          <a:pt x="23" y="31"/>
                        </a:lnTo>
                        <a:lnTo>
                          <a:pt x="23" y="31"/>
                        </a:lnTo>
                        <a:lnTo>
                          <a:pt x="23" y="29"/>
                        </a:lnTo>
                        <a:lnTo>
                          <a:pt x="23" y="29"/>
                        </a:lnTo>
                        <a:lnTo>
                          <a:pt x="23" y="29"/>
                        </a:lnTo>
                        <a:lnTo>
                          <a:pt x="23" y="29"/>
                        </a:lnTo>
                        <a:lnTo>
                          <a:pt x="23" y="27"/>
                        </a:lnTo>
                        <a:lnTo>
                          <a:pt x="23" y="27"/>
                        </a:lnTo>
                        <a:lnTo>
                          <a:pt x="23" y="27"/>
                        </a:lnTo>
                        <a:lnTo>
                          <a:pt x="23" y="25"/>
                        </a:lnTo>
                        <a:lnTo>
                          <a:pt x="21" y="25"/>
                        </a:lnTo>
                        <a:lnTo>
                          <a:pt x="21" y="25"/>
                        </a:lnTo>
                        <a:lnTo>
                          <a:pt x="21" y="23"/>
                        </a:lnTo>
                        <a:lnTo>
                          <a:pt x="21" y="23"/>
                        </a:lnTo>
                        <a:lnTo>
                          <a:pt x="21" y="21"/>
                        </a:lnTo>
                        <a:lnTo>
                          <a:pt x="21" y="21"/>
                        </a:lnTo>
                        <a:lnTo>
                          <a:pt x="23" y="21"/>
                        </a:lnTo>
                        <a:lnTo>
                          <a:pt x="23" y="21"/>
                        </a:lnTo>
                        <a:lnTo>
                          <a:pt x="23" y="19"/>
                        </a:lnTo>
                        <a:lnTo>
                          <a:pt x="23" y="19"/>
                        </a:lnTo>
                        <a:lnTo>
                          <a:pt x="23" y="19"/>
                        </a:lnTo>
                        <a:lnTo>
                          <a:pt x="23" y="19"/>
                        </a:lnTo>
                        <a:lnTo>
                          <a:pt x="23" y="17"/>
                        </a:lnTo>
                        <a:lnTo>
                          <a:pt x="23" y="17"/>
                        </a:lnTo>
                        <a:lnTo>
                          <a:pt x="23" y="16"/>
                        </a:lnTo>
                        <a:lnTo>
                          <a:pt x="23" y="16"/>
                        </a:lnTo>
                        <a:lnTo>
                          <a:pt x="23" y="16"/>
                        </a:lnTo>
                        <a:lnTo>
                          <a:pt x="23" y="14"/>
                        </a:lnTo>
                        <a:lnTo>
                          <a:pt x="23" y="14"/>
                        </a:lnTo>
                        <a:lnTo>
                          <a:pt x="23" y="14"/>
                        </a:lnTo>
                        <a:lnTo>
                          <a:pt x="23" y="14"/>
                        </a:lnTo>
                        <a:lnTo>
                          <a:pt x="25" y="14"/>
                        </a:lnTo>
                        <a:lnTo>
                          <a:pt x="25" y="12"/>
                        </a:lnTo>
                        <a:lnTo>
                          <a:pt x="25" y="12"/>
                        </a:lnTo>
                        <a:lnTo>
                          <a:pt x="25" y="12"/>
                        </a:lnTo>
                        <a:lnTo>
                          <a:pt x="27" y="12"/>
                        </a:lnTo>
                        <a:lnTo>
                          <a:pt x="27" y="10"/>
                        </a:lnTo>
                        <a:lnTo>
                          <a:pt x="27" y="10"/>
                        </a:lnTo>
                        <a:lnTo>
                          <a:pt x="27" y="10"/>
                        </a:lnTo>
                        <a:lnTo>
                          <a:pt x="27" y="10"/>
                        </a:lnTo>
                        <a:lnTo>
                          <a:pt x="29" y="10"/>
                        </a:lnTo>
                        <a:lnTo>
                          <a:pt x="29" y="10"/>
                        </a:lnTo>
                        <a:lnTo>
                          <a:pt x="29" y="10"/>
                        </a:lnTo>
                        <a:lnTo>
                          <a:pt x="31" y="10"/>
                        </a:lnTo>
                        <a:lnTo>
                          <a:pt x="31" y="10"/>
                        </a:lnTo>
                        <a:lnTo>
                          <a:pt x="31" y="10"/>
                        </a:lnTo>
                        <a:lnTo>
                          <a:pt x="33" y="10"/>
                        </a:lnTo>
                        <a:lnTo>
                          <a:pt x="33" y="10"/>
                        </a:lnTo>
                        <a:lnTo>
                          <a:pt x="33" y="12"/>
                        </a:lnTo>
                        <a:lnTo>
                          <a:pt x="33" y="12"/>
                        </a:lnTo>
                        <a:lnTo>
                          <a:pt x="33" y="12"/>
                        </a:lnTo>
                        <a:lnTo>
                          <a:pt x="34" y="12"/>
                        </a:lnTo>
                        <a:lnTo>
                          <a:pt x="34" y="12"/>
                        </a:lnTo>
                        <a:lnTo>
                          <a:pt x="34" y="12"/>
                        </a:lnTo>
                        <a:lnTo>
                          <a:pt x="34" y="12"/>
                        </a:lnTo>
                        <a:lnTo>
                          <a:pt x="36" y="12"/>
                        </a:lnTo>
                        <a:lnTo>
                          <a:pt x="36" y="12"/>
                        </a:lnTo>
                        <a:lnTo>
                          <a:pt x="38" y="12"/>
                        </a:lnTo>
                        <a:lnTo>
                          <a:pt x="38" y="10"/>
                        </a:lnTo>
                        <a:lnTo>
                          <a:pt x="38" y="10"/>
                        </a:lnTo>
                        <a:lnTo>
                          <a:pt x="38" y="10"/>
                        </a:lnTo>
                        <a:lnTo>
                          <a:pt x="38" y="10"/>
                        </a:lnTo>
                        <a:lnTo>
                          <a:pt x="38" y="8"/>
                        </a:lnTo>
                        <a:lnTo>
                          <a:pt x="40" y="8"/>
                        </a:lnTo>
                        <a:lnTo>
                          <a:pt x="40" y="10"/>
                        </a:lnTo>
                        <a:lnTo>
                          <a:pt x="40" y="10"/>
                        </a:lnTo>
                        <a:lnTo>
                          <a:pt x="40" y="10"/>
                        </a:lnTo>
                        <a:lnTo>
                          <a:pt x="40" y="10"/>
                        </a:lnTo>
                        <a:lnTo>
                          <a:pt x="40" y="12"/>
                        </a:lnTo>
                        <a:lnTo>
                          <a:pt x="40" y="12"/>
                        </a:lnTo>
                        <a:lnTo>
                          <a:pt x="42" y="12"/>
                        </a:lnTo>
                        <a:lnTo>
                          <a:pt x="42" y="14"/>
                        </a:lnTo>
                        <a:lnTo>
                          <a:pt x="42" y="14"/>
                        </a:lnTo>
                        <a:lnTo>
                          <a:pt x="42" y="14"/>
                        </a:lnTo>
                        <a:lnTo>
                          <a:pt x="44" y="14"/>
                        </a:lnTo>
                        <a:lnTo>
                          <a:pt x="44" y="14"/>
                        </a:lnTo>
                        <a:lnTo>
                          <a:pt x="44" y="14"/>
                        </a:lnTo>
                        <a:lnTo>
                          <a:pt x="44" y="14"/>
                        </a:lnTo>
                        <a:lnTo>
                          <a:pt x="46" y="14"/>
                        </a:lnTo>
                        <a:lnTo>
                          <a:pt x="46" y="14"/>
                        </a:lnTo>
                        <a:lnTo>
                          <a:pt x="46" y="14"/>
                        </a:lnTo>
                        <a:lnTo>
                          <a:pt x="46" y="14"/>
                        </a:lnTo>
                        <a:lnTo>
                          <a:pt x="46" y="14"/>
                        </a:lnTo>
                        <a:lnTo>
                          <a:pt x="46" y="12"/>
                        </a:lnTo>
                        <a:lnTo>
                          <a:pt x="48" y="12"/>
                        </a:lnTo>
                        <a:lnTo>
                          <a:pt x="48" y="12"/>
                        </a:lnTo>
                        <a:lnTo>
                          <a:pt x="48" y="12"/>
                        </a:lnTo>
                        <a:lnTo>
                          <a:pt x="50" y="12"/>
                        </a:lnTo>
                        <a:lnTo>
                          <a:pt x="50" y="10"/>
                        </a:lnTo>
                        <a:lnTo>
                          <a:pt x="50" y="10"/>
                        </a:lnTo>
                        <a:lnTo>
                          <a:pt x="50" y="10"/>
                        </a:lnTo>
                        <a:lnTo>
                          <a:pt x="52" y="10"/>
                        </a:lnTo>
                        <a:lnTo>
                          <a:pt x="52" y="10"/>
                        </a:lnTo>
                        <a:lnTo>
                          <a:pt x="54" y="10"/>
                        </a:lnTo>
                        <a:lnTo>
                          <a:pt x="54" y="10"/>
                        </a:lnTo>
                        <a:lnTo>
                          <a:pt x="54" y="10"/>
                        </a:lnTo>
                        <a:lnTo>
                          <a:pt x="55" y="10"/>
                        </a:lnTo>
                        <a:lnTo>
                          <a:pt x="55" y="10"/>
                        </a:lnTo>
                        <a:lnTo>
                          <a:pt x="55" y="10"/>
                        </a:lnTo>
                        <a:lnTo>
                          <a:pt x="55" y="10"/>
                        </a:lnTo>
                        <a:lnTo>
                          <a:pt x="57" y="10"/>
                        </a:lnTo>
                        <a:lnTo>
                          <a:pt x="57" y="10"/>
                        </a:lnTo>
                        <a:lnTo>
                          <a:pt x="57" y="8"/>
                        </a:lnTo>
                        <a:lnTo>
                          <a:pt x="59" y="8"/>
                        </a:lnTo>
                        <a:lnTo>
                          <a:pt x="59" y="8"/>
                        </a:lnTo>
                        <a:lnTo>
                          <a:pt x="59" y="8"/>
                        </a:lnTo>
                        <a:lnTo>
                          <a:pt x="59" y="8"/>
                        </a:lnTo>
                        <a:lnTo>
                          <a:pt x="61" y="8"/>
                        </a:lnTo>
                        <a:lnTo>
                          <a:pt x="61" y="8"/>
                        </a:lnTo>
                        <a:lnTo>
                          <a:pt x="61" y="8"/>
                        </a:lnTo>
                        <a:lnTo>
                          <a:pt x="61" y="8"/>
                        </a:lnTo>
                        <a:lnTo>
                          <a:pt x="61" y="10"/>
                        </a:lnTo>
                        <a:lnTo>
                          <a:pt x="63" y="10"/>
                        </a:lnTo>
                        <a:lnTo>
                          <a:pt x="63" y="10"/>
                        </a:lnTo>
                        <a:lnTo>
                          <a:pt x="65" y="10"/>
                        </a:lnTo>
                        <a:lnTo>
                          <a:pt x="65" y="10"/>
                        </a:lnTo>
                        <a:lnTo>
                          <a:pt x="65" y="10"/>
                        </a:lnTo>
                        <a:lnTo>
                          <a:pt x="65" y="10"/>
                        </a:lnTo>
                        <a:lnTo>
                          <a:pt x="67" y="10"/>
                        </a:lnTo>
                        <a:lnTo>
                          <a:pt x="67" y="10"/>
                        </a:lnTo>
                        <a:lnTo>
                          <a:pt x="67" y="10"/>
                        </a:lnTo>
                        <a:lnTo>
                          <a:pt x="69" y="10"/>
                        </a:lnTo>
                        <a:lnTo>
                          <a:pt x="69" y="10"/>
                        </a:lnTo>
                        <a:lnTo>
                          <a:pt x="69" y="10"/>
                        </a:lnTo>
                        <a:lnTo>
                          <a:pt x="71" y="10"/>
                        </a:lnTo>
                        <a:lnTo>
                          <a:pt x="71" y="8"/>
                        </a:lnTo>
                        <a:lnTo>
                          <a:pt x="71" y="8"/>
                        </a:lnTo>
                        <a:lnTo>
                          <a:pt x="71" y="8"/>
                        </a:lnTo>
                        <a:lnTo>
                          <a:pt x="71" y="8"/>
                        </a:lnTo>
                        <a:lnTo>
                          <a:pt x="71" y="6"/>
                        </a:lnTo>
                        <a:lnTo>
                          <a:pt x="73" y="6"/>
                        </a:lnTo>
                        <a:lnTo>
                          <a:pt x="73" y="6"/>
                        </a:lnTo>
                        <a:lnTo>
                          <a:pt x="73" y="6"/>
                        </a:lnTo>
                        <a:lnTo>
                          <a:pt x="73" y="4"/>
                        </a:lnTo>
                        <a:lnTo>
                          <a:pt x="73" y="4"/>
                        </a:lnTo>
                        <a:lnTo>
                          <a:pt x="73" y="4"/>
                        </a:lnTo>
                        <a:lnTo>
                          <a:pt x="75" y="4"/>
                        </a:lnTo>
                        <a:lnTo>
                          <a:pt x="75" y="4"/>
                        </a:lnTo>
                        <a:lnTo>
                          <a:pt x="75" y="4"/>
                        </a:lnTo>
                        <a:lnTo>
                          <a:pt x="75" y="2"/>
                        </a:lnTo>
                        <a:lnTo>
                          <a:pt x="77" y="2"/>
                        </a:lnTo>
                        <a:lnTo>
                          <a:pt x="77" y="2"/>
                        </a:lnTo>
                        <a:lnTo>
                          <a:pt x="77" y="2"/>
                        </a:lnTo>
                        <a:lnTo>
                          <a:pt x="77" y="0"/>
                        </a:lnTo>
                        <a:lnTo>
                          <a:pt x="77" y="0"/>
                        </a:lnTo>
                        <a:lnTo>
                          <a:pt x="78" y="0"/>
                        </a:lnTo>
                        <a:lnTo>
                          <a:pt x="78" y="2"/>
                        </a:lnTo>
                        <a:lnTo>
                          <a:pt x="78" y="2"/>
                        </a:lnTo>
                        <a:lnTo>
                          <a:pt x="78" y="4"/>
                        </a:lnTo>
                        <a:lnTo>
                          <a:pt x="78" y="4"/>
                        </a:lnTo>
                        <a:lnTo>
                          <a:pt x="78" y="4"/>
                        </a:lnTo>
                        <a:lnTo>
                          <a:pt x="78" y="4"/>
                        </a:lnTo>
                        <a:lnTo>
                          <a:pt x="78" y="6"/>
                        </a:lnTo>
                        <a:lnTo>
                          <a:pt x="78" y="6"/>
                        </a:lnTo>
                        <a:lnTo>
                          <a:pt x="78" y="6"/>
                        </a:lnTo>
                        <a:lnTo>
                          <a:pt x="78" y="8"/>
                        </a:lnTo>
                        <a:lnTo>
                          <a:pt x="80" y="8"/>
                        </a:lnTo>
                        <a:lnTo>
                          <a:pt x="80" y="8"/>
                        </a:lnTo>
                        <a:lnTo>
                          <a:pt x="80" y="8"/>
                        </a:lnTo>
                        <a:lnTo>
                          <a:pt x="80" y="8"/>
                        </a:lnTo>
                        <a:lnTo>
                          <a:pt x="80" y="10"/>
                        </a:lnTo>
                        <a:lnTo>
                          <a:pt x="80" y="10"/>
                        </a:lnTo>
                        <a:lnTo>
                          <a:pt x="82" y="10"/>
                        </a:lnTo>
                        <a:lnTo>
                          <a:pt x="82" y="10"/>
                        </a:lnTo>
                        <a:lnTo>
                          <a:pt x="82" y="10"/>
                        </a:lnTo>
                        <a:lnTo>
                          <a:pt x="82" y="12"/>
                        </a:lnTo>
                        <a:lnTo>
                          <a:pt x="82" y="12"/>
                        </a:lnTo>
                        <a:lnTo>
                          <a:pt x="82" y="10"/>
                        </a:lnTo>
                        <a:lnTo>
                          <a:pt x="84" y="10"/>
                        </a:lnTo>
                        <a:lnTo>
                          <a:pt x="84" y="12"/>
                        </a:lnTo>
                        <a:lnTo>
                          <a:pt x="84" y="12"/>
                        </a:lnTo>
                        <a:lnTo>
                          <a:pt x="84" y="12"/>
                        </a:lnTo>
                        <a:lnTo>
                          <a:pt x="86" y="12"/>
                        </a:lnTo>
                        <a:lnTo>
                          <a:pt x="86" y="14"/>
                        </a:lnTo>
                        <a:lnTo>
                          <a:pt x="86" y="14"/>
                        </a:lnTo>
                        <a:lnTo>
                          <a:pt x="86" y="14"/>
                        </a:lnTo>
                        <a:lnTo>
                          <a:pt x="86" y="16"/>
                        </a:lnTo>
                        <a:lnTo>
                          <a:pt x="84" y="16"/>
                        </a:lnTo>
                        <a:lnTo>
                          <a:pt x="84" y="16"/>
                        </a:lnTo>
                        <a:lnTo>
                          <a:pt x="84" y="17"/>
                        </a:lnTo>
                        <a:lnTo>
                          <a:pt x="84" y="17"/>
                        </a:lnTo>
                        <a:lnTo>
                          <a:pt x="84" y="19"/>
                        </a:lnTo>
                        <a:lnTo>
                          <a:pt x="84" y="19"/>
                        </a:lnTo>
                        <a:lnTo>
                          <a:pt x="86" y="19"/>
                        </a:lnTo>
                        <a:lnTo>
                          <a:pt x="86" y="21"/>
                        </a:lnTo>
                        <a:lnTo>
                          <a:pt x="86" y="21"/>
                        </a:lnTo>
                        <a:lnTo>
                          <a:pt x="86" y="21"/>
                        </a:lnTo>
                        <a:lnTo>
                          <a:pt x="86" y="21"/>
                        </a:lnTo>
                        <a:lnTo>
                          <a:pt x="86" y="23"/>
                        </a:lnTo>
                        <a:lnTo>
                          <a:pt x="86" y="23"/>
                        </a:lnTo>
                        <a:lnTo>
                          <a:pt x="86" y="23"/>
                        </a:lnTo>
                        <a:lnTo>
                          <a:pt x="88" y="23"/>
                        </a:lnTo>
                        <a:lnTo>
                          <a:pt x="88" y="25"/>
                        </a:lnTo>
                        <a:lnTo>
                          <a:pt x="88" y="25"/>
                        </a:lnTo>
                        <a:lnTo>
                          <a:pt x="88" y="27"/>
                        </a:lnTo>
                        <a:lnTo>
                          <a:pt x="88" y="27"/>
                        </a:lnTo>
                        <a:lnTo>
                          <a:pt x="88" y="27"/>
                        </a:lnTo>
                        <a:lnTo>
                          <a:pt x="88" y="29"/>
                        </a:lnTo>
                        <a:lnTo>
                          <a:pt x="88" y="29"/>
                        </a:lnTo>
                        <a:lnTo>
                          <a:pt x="90" y="29"/>
                        </a:lnTo>
                        <a:lnTo>
                          <a:pt x="90" y="29"/>
                        </a:lnTo>
                        <a:lnTo>
                          <a:pt x="90" y="29"/>
                        </a:lnTo>
                        <a:lnTo>
                          <a:pt x="90" y="29"/>
                        </a:lnTo>
                        <a:lnTo>
                          <a:pt x="92" y="29"/>
                        </a:lnTo>
                        <a:lnTo>
                          <a:pt x="92" y="31"/>
                        </a:lnTo>
                        <a:lnTo>
                          <a:pt x="92" y="31"/>
                        </a:lnTo>
                        <a:lnTo>
                          <a:pt x="92" y="33"/>
                        </a:lnTo>
                        <a:lnTo>
                          <a:pt x="92" y="33"/>
                        </a:lnTo>
                        <a:lnTo>
                          <a:pt x="92" y="33"/>
                        </a:lnTo>
                        <a:lnTo>
                          <a:pt x="92" y="35"/>
                        </a:lnTo>
                        <a:lnTo>
                          <a:pt x="92" y="35"/>
                        </a:lnTo>
                        <a:lnTo>
                          <a:pt x="92" y="35"/>
                        </a:lnTo>
                        <a:lnTo>
                          <a:pt x="94" y="35"/>
                        </a:lnTo>
                        <a:lnTo>
                          <a:pt x="94" y="37"/>
                        </a:lnTo>
                        <a:lnTo>
                          <a:pt x="94" y="37"/>
                        </a:lnTo>
                        <a:lnTo>
                          <a:pt x="94" y="37"/>
                        </a:lnTo>
                        <a:lnTo>
                          <a:pt x="94" y="37"/>
                        </a:lnTo>
                        <a:lnTo>
                          <a:pt x="94" y="37"/>
                        </a:lnTo>
                        <a:lnTo>
                          <a:pt x="94" y="39"/>
                        </a:lnTo>
                        <a:lnTo>
                          <a:pt x="94" y="39"/>
                        </a:lnTo>
                        <a:lnTo>
                          <a:pt x="94" y="40"/>
                        </a:lnTo>
                        <a:lnTo>
                          <a:pt x="94" y="40"/>
                        </a:lnTo>
                        <a:lnTo>
                          <a:pt x="94" y="40"/>
                        </a:lnTo>
                        <a:lnTo>
                          <a:pt x="94" y="42"/>
                        </a:lnTo>
                        <a:lnTo>
                          <a:pt x="94" y="42"/>
                        </a:lnTo>
                        <a:lnTo>
                          <a:pt x="94" y="44"/>
                        </a:lnTo>
                        <a:lnTo>
                          <a:pt x="94" y="44"/>
                        </a:lnTo>
                        <a:lnTo>
                          <a:pt x="94" y="44"/>
                        </a:lnTo>
                        <a:lnTo>
                          <a:pt x="94" y="44"/>
                        </a:lnTo>
                        <a:lnTo>
                          <a:pt x="94" y="46"/>
                        </a:lnTo>
                        <a:lnTo>
                          <a:pt x="94" y="46"/>
                        </a:lnTo>
                        <a:lnTo>
                          <a:pt x="96" y="46"/>
                        </a:lnTo>
                        <a:lnTo>
                          <a:pt x="96" y="48"/>
                        </a:lnTo>
                        <a:lnTo>
                          <a:pt x="96" y="48"/>
                        </a:lnTo>
                        <a:lnTo>
                          <a:pt x="96" y="50"/>
                        </a:lnTo>
                        <a:lnTo>
                          <a:pt x="94" y="50"/>
                        </a:lnTo>
                        <a:lnTo>
                          <a:pt x="94" y="50"/>
                        </a:lnTo>
                        <a:lnTo>
                          <a:pt x="94" y="52"/>
                        </a:lnTo>
                        <a:lnTo>
                          <a:pt x="94" y="52"/>
                        </a:lnTo>
                        <a:lnTo>
                          <a:pt x="94" y="52"/>
                        </a:lnTo>
                        <a:lnTo>
                          <a:pt x="94" y="54"/>
                        </a:lnTo>
                        <a:lnTo>
                          <a:pt x="94" y="54"/>
                        </a:lnTo>
                        <a:lnTo>
                          <a:pt x="94" y="54"/>
                        </a:lnTo>
                        <a:lnTo>
                          <a:pt x="94" y="54"/>
                        </a:lnTo>
                        <a:lnTo>
                          <a:pt x="94" y="56"/>
                        </a:lnTo>
                        <a:lnTo>
                          <a:pt x="92" y="56"/>
                        </a:lnTo>
                        <a:lnTo>
                          <a:pt x="92" y="56"/>
                        </a:lnTo>
                        <a:lnTo>
                          <a:pt x="92" y="56"/>
                        </a:lnTo>
                        <a:lnTo>
                          <a:pt x="92" y="58"/>
                        </a:lnTo>
                        <a:lnTo>
                          <a:pt x="92" y="58"/>
                        </a:lnTo>
                        <a:lnTo>
                          <a:pt x="92" y="58"/>
                        </a:lnTo>
                        <a:lnTo>
                          <a:pt x="92" y="60"/>
                        </a:lnTo>
                        <a:lnTo>
                          <a:pt x="92" y="60"/>
                        </a:lnTo>
                        <a:lnTo>
                          <a:pt x="92" y="60"/>
                        </a:lnTo>
                        <a:lnTo>
                          <a:pt x="92" y="62"/>
                        </a:lnTo>
                        <a:lnTo>
                          <a:pt x="92" y="62"/>
                        </a:lnTo>
                        <a:lnTo>
                          <a:pt x="92" y="62"/>
                        </a:lnTo>
                        <a:lnTo>
                          <a:pt x="92" y="62"/>
                        </a:lnTo>
                        <a:lnTo>
                          <a:pt x="90" y="62"/>
                        </a:lnTo>
                        <a:lnTo>
                          <a:pt x="90" y="62"/>
                        </a:lnTo>
                        <a:lnTo>
                          <a:pt x="88" y="62"/>
                        </a:lnTo>
                        <a:lnTo>
                          <a:pt x="88" y="63"/>
                        </a:lnTo>
                        <a:lnTo>
                          <a:pt x="88" y="63"/>
                        </a:lnTo>
                        <a:lnTo>
                          <a:pt x="88" y="63"/>
                        </a:lnTo>
                        <a:lnTo>
                          <a:pt x="88" y="63"/>
                        </a:lnTo>
                        <a:lnTo>
                          <a:pt x="86" y="63"/>
                        </a:lnTo>
                        <a:lnTo>
                          <a:pt x="86" y="65"/>
                        </a:lnTo>
                        <a:lnTo>
                          <a:pt x="86" y="65"/>
                        </a:lnTo>
                        <a:lnTo>
                          <a:pt x="86" y="65"/>
                        </a:lnTo>
                        <a:lnTo>
                          <a:pt x="86" y="67"/>
                        </a:lnTo>
                        <a:lnTo>
                          <a:pt x="86" y="67"/>
                        </a:lnTo>
                        <a:lnTo>
                          <a:pt x="86" y="67"/>
                        </a:lnTo>
                        <a:lnTo>
                          <a:pt x="86" y="69"/>
                        </a:lnTo>
                        <a:lnTo>
                          <a:pt x="86" y="69"/>
                        </a:lnTo>
                        <a:lnTo>
                          <a:pt x="84" y="69"/>
                        </a:lnTo>
                        <a:lnTo>
                          <a:pt x="84" y="69"/>
                        </a:lnTo>
                        <a:lnTo>
                          <a:pt x="84" y="71"/>
                        </a:lnTo>
                        <a:lnTo>
                          <a:pt x="84" y="71"/>
                        </a:lnTo>
                        <a:lnTo>
                          <a:pt x="82" y="71"/>
                        </a:lnTo>
                        <a:lnTo>
                          <a:pt x="82" y="71"/>
                        </a:lnTo>
                        <a:lnTo>
                          <a:pt x="82" y="73"/>
                        </a:lnTo>
                        <a:lnTo>
                          <a:pt x="82" y="73"/>
                        </a:lnTo>
                        <a:lnTo>
                          <a:pt x="82" y="73"/>
                        </a:lnTo>
                        <a:lnTo>
                          <a:pt x="82" y="73"/>
                        </a:lnTo>
                        <a:lnTo>
                          <a:pt x="82" y="75"/>
                        </a:lnTo>
                        <a:lnTo>
                          <a:pt x="80" y="75"/>
                        </a:lnTo>
                        <a:lnTo>
                          <a:pt x="80" y="75"/>
                        </a:lnTo>
                        <a:lnTo>
                          <a:pt x="80" y="75"/>
                        </a:lnTo>
                        <a:lnTo>
                          <a:pt x="78" y="75"/>
                        </a:lnTo>
                        <a:lnTo>
                          <a:pt x="78" y="77"/>
                        </a:lnTo>
                        <a:lnTo>
                          <a:pt x="78" y="77"/>
                        </a:lnTo>
                        <a:lnTo>
                          <a:pt x="78" y="77"/>
                        </a:lnTo>
                        <a:lnTo>
                          <a:pt x="78" y="77"/>
                        </a:lnTo>
                        <a:lnTo>
                          <a:pt x="78" y="79"/>
                        </a:lnTo>
                        <a:lnTo>
                          <a:pt x="78" y="79"/>
                        </a:lnTo>
                        <a:lnTo>
                          <a:pt x="78" y="79"/>
                        </a:lnTo>
                        <a:lnTo>
                          <a:pt x="78" y="79"/>
                        </a:lnTo>
                        <a:lnTo>
                          <a:pt x="78" y="81"/>
                        </a:lnTo>
                        <a:lnTo>
                          <a:pt x="78" y="81"/>
                        </a:lnTo>
                        <a:lnTo>
                          <a:pt x="78" y="81"/>
                        </a:lnTo>
                        <a:lnTo>
                          <a:pt x="78" y="83"/>
                        </a:lnTo>
                        <a:lnTo>
                          <a:pt x="77" y="83"/>
                        </a:lnTo>
                        <a:lnTo>
                          <a:pt x="77" y="83"/>
                        </a:lnTo>
                        <a:lnTo>
                          <a:pt x="77" y="83"/>
                        </a:lnTo>
                        <a:lnTo>
                          <a:pt x="77" y="85"/>
                        </a:lnTo>
                        <a:lnTo>
                          <a:pt x="77" y="85"/>
                        </a:lnTo>
                        <a:lnTo>
                          <a:pt x="77" y="85"/>
                        </a:lnTo>
                        <a:lnTo>
                          <a:pt x="77" y="85"/>
                        </a:lnTo>
                        <a:lnTo>
                          <a:pt x="77" y="86"/>
                        </a:lnTo>
                        <a:lnTo>
                          <a:pt x="75" y="86"/>
                        </a:lnTo>
                        <a:lnTo>
                          <a:pt x="75" y="86"/>
                        </a:lnTo>
                        <a:lnTo>
                          <a:pt x="73" y="86"/>
                        </a:lnTo>
                        <a:lnTo>
                          <a:pt x="73" y="86"/>
                        </a:lnTo>
                        <a:lnTo>
                          <a:pt x="73" y="85"/>
                        </a:lnTo>
                        <a:lnTo>
                          <a:pt x="73" y="85"/>
                        </a:lnTo>
                        <a:lnTo>
                          <a:pt x="73" y="85"/>
                        </a:lnTo>
                        <a:lnTo>
                          <a:pt x="73" y="85"/>
                        </a:lnTo>
                        <a:lnTo>
                          <a:pt x="71" y="85"/>
                        </a:lnTo>
                        <a:lnTo>
                          <a:pt x="71" y="83"/>
                        </a:lnTo>
                        <a:lnTo>
                          <a:pt x="71" y="83"/>
                        </a:lnTo>
                        <a:lnTo>
                          <a:pt x="71" y="85"/>
                        </a:lnTo>
                        <a:lnTo>
                          <a:pt x="71" y="85"/>
                        </a:lnTo>
                        <a:lnTo>
                          <a:pt x="71" y="85"/>
                        </a:lnTo>
                        <a:lnTo>
                          <a:pt x="71" y="8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69" name="Rectangle 220">
                    <a:extLst>
                      <a:ext uri="{FF2B5EF4-FFF2-40B4-BE49-F238E27FC236}">
                        <a16:creationId xmlns:a16="http://schemas.microsoft.com/office/drawing/2014/main" id="{CB19E0B9-06E2-478E-AA7E-5181F4027D83}"/>
                      </a:ext>
                    </a:extLst>
                  </p:cNvPr>
                  <p:cNvSpPr>
                    <a:spLocks noChangeArrowheads="1"/>
                  </p:cNvSpPr>
                  <p:nvPr/>
                </p:nvSpPr>
                <p:spPr bwMode="auto">
                  <a:xfrm>
                    <a:off x="11344" y="3053"/>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0" name="Rectangle 221">
                    <a:extLst>
                      <a:ext uri="{FF2B5EF4-FFF2-40B4-BE49-F238E27FC236}">
                        <a16:creationId xmlns:a16="http://schemas.microsoft.com/office/drawing/2014/main" id="{1A604C8D-32E9-4C56-817D-B06E412A0545}"/>
                      </a:ext>
                    </a:extLst>
                  </p:cNvPr>
                  <p:cNvSpPr>
                    <a:spLocks noChangeArrowheads="1"/>
                  </p:cNvSpPr>
                  <p:nvPr/>
                </p:nvSpPr>
                <p:spPr bwMode="auto">
                  <a:xfrm>
                    <a:off x="11344" y="3053"/>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1" name="Rectangle 222">
                    <a:extLst>
                      <a:ext uri="{FF2B5EF4-FFF2-40B4-BE49-F238E27FC236}">
                        <a16:creationId xmlns:a16="http://schemas.microsoft.com/office/drawing/2014/main" id="{B5DC7D26-AEBB-494D-AA8E-45FD9AE9E1BF}"/>
                      </a:ext>
                    </a:extLst>
                  </p:cNvPr>
                  <p:cNvSpPr>
                    <a:spLocks noChangeArrowheads="1"/>
                  </p:cNvSpPr>
                  <p:nvPr/>
                </p:nvSpPr>
                <p:spPr bwMode="auto">
                  <a:xfrm>
                    <a:off x="11340" y="3078"/>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2" name="Rectangle 223">
                    <a:extLst>
                      <a:ext uri="{FF2B5EF4-FFF2-40B4-BE49-F238E27FC236}">
                        <a16:creationId xmlns:a16="http://schemas.microsoft.com/office/drawing/2014/main" id="{3F18B8C9-E5DD-445C-A2BA-B6383D07E7E9}"/>
                      </a:ext>
                    </a:extLst>
                  </p:cNvPr>
                  <p:cNvSpPr>
                    <a:spLocks noChangeArrowheads="1"/>
                  </p:cNvSpPr>
                  <p:nvPr/>
                </p:nvSpPr>
                <p:spPr bwMode="auto">
                  <a:xfrm>
                    <a:off x="11340" y="3078"/>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3" name="Rectangle 224">
                    <a:extLst>
                      <a:ext uri="{FF2B5EF4-FFF2-40B4-BE49-F238E27FC236}">
                        <a16:creationId xmlns:a16="http://schemas.microsoft.com/office/drawing/2014/main" id="{89A16C86-76B1-4A56-AD3A-C7673913889C}"/>
                      </a:ext>
                    </a:extLst>
                  </p:cNvPr>
                  <p:cNvSpPr>
                    <a:spLocks noChangeArrowheads="1"/>
                  </p:cNvSpPr>
                  <p:nvPr/>
                </p:nvSpPr>
                <p:spPr bwMode="auto">
                  <a:xfrm>
                    <a:off x="11338" y="308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4" name="Rectangle 225">
                    <a:extLst>
                      <a:ext uri="{FF2B5EF4-FFF2-40B4-BE49-F238E27FC236}">
                        <a16:creationId xmlns:a16="http://schemas.microsoft.com/office/drawing/2014/main" id="{A1583B40-235D-49AD-A0B6-8A468D6BBCD4}"/>
                      </a:ext>
                    </a:extLst>
                  </p:cNvPr>
                  <p:cNvSpPr>
                    <a:spLocks noChangeArrowheads="1"/>
                  </p:cNvSpPr>
                  <p:nvPr/>
                </p:nvSpPr>
                <p:spPr bwMode="auto">
                  <a:xfrm>
                    <a:off x="11338" y="308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5" name="Rectangle 226">
                    <a:extLst>
                      <a:ext uri="{FF2B5EF4-FFF2-40B4-BE49-F238E27FC236}">
                        <a16:creationId xmlns:a16="http://schemas.microsoft.com/office/drawing/2014/main" id="{BCF0DA4B-0903-4A5D-8F23-5B9C11DC2892}"/>
                      </a:ext>
                    </a:extLst>
                  </p:cNvPr>
                  <p:cNvSpPr>
                    <a:spLocks noChangeArrowheads="1"/>
                  </p:cNvSpPr>
                  <p:nvPr/>
                </p:nvSpPr>
                <p:spPr bwMode="auto">
                  <a:xfrm>
                    <a:off x="11336" y="3074"/>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6" name="Rectangle 227">
                    <a:extLst>
                      <a:ext uri="{FF2B5EF4-FFF2-40B4-BE49-F238E27FC236}">
                        <a16:creationId xmlns:a16="http://schemas.microsoft.com/office/drawing/2014/main" id="{708FDCB5-7639-449F-8FA9-AE101BB0C516}"/>
                      </a:ext>
                    </a:extLst>
                  </p:cNvPr>
                  <p:cNvSpPr>
                    <a:spLocks noChangeArrowheads="1"/>
                  </p:cNvSpPr>
                  <p:nvPr/>
                </p:nvSpPr>
                <p:spPr bwMode="auto">
                  <a:xfrm>
                    <a:off x="11336" y="3074"/>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7" name="Freeform 228">
                    <a:extLst>
                      <a:ext uri="{FF2B5EF4-FFF2-40B4-BE49-F238E27FC236}">
                        <a16:creationId xmlns:a16="http://schemas.microsoft.com/office/drawing/2014/main" id="{B9EAACEE-BDB2-4E6D-AB6B-E854B5F3F6BD}"/>
                      </a:ext>
                    </a:extLst>
                  </p:cNvPr>
                  <p:cNvSpPr>
                    <a:spLocks/>
                  </p:cNvSpPr>
                  <p:nvPr/>
                </p:nvSpPr>
                <p:spPr bwMode="auto">
                  <a:xfrm>
                    <a:off x="11336" y="309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8" name="Freeform 229">
                    <a:extLst>
                      <a:ext uri="{FF2B5EF4-FFF2-40B4-BE49-F238E27FC236}">
                        <a16:creationId xmlns:a16="http://schemas.microsoft.com/office/drawing/2014/main" id="{D173176A-F334-4473-BF6C-6ECF2374D374}"/>
                      </a:ext>
                    </a:extLst>
                  </p:cNvPr>
                  <p:cNvSpPr>
                    <a:spLocks/>
                  </p:cNvSpPr>
                  <p:nvPr/>
                </p:nvSpPr>
                <p:spPr bwMode="auto">
                  <a:xfrm>
                    <a:off x="11336" y="3090"/>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79" name="Freeform 230">
                    <a:extLst>
                      <a:ext uri="{FF2B5EF4-FFF2-40B4-BE49-F238E27FC236}">
                        <a16:creationId xmlns:a16="http://schemas.microsoft.com/office/drawing/2014/main" id="{798A4C82-D799-4704-BCC3-7BCD7A2B844E}"/>
                      </a:ext>
                    </a:extLst>
                  </p:cNvPr>
                  <p:cNvSpPr>
                    <a:spLocks/>
                  </p:cNvSpPr>
                  <p:nvPr/>
                </p:nvSpPr>
                <p:spPr bwMode="auto">
                  <a:xfrm>
                    <a:off x="11202" y="2955"/>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0" name="Freeform 231">
                    <a:extLst>
                      <a:ext uri="{FF2B5EF4-FFF2-40B4-BE49-F238E27FC236}">
                        <a16:creationId xmlns:a16="http://schemas.microsoft.com/office/drawing/2014/main" id="{3A9788D9-4EF4-4660-A078-1145644835A6}"/>
                      </a:ext>
                    </a:extLst>
                  </p:cNvPr>
                  <p:cNvSpPr>
                    <a:spLocks/>
                  </p:cNvSpPr>
                  <p:nvPr/>
                </p:nvSpPr>
                <p:spPr bwMode="auto">
                  <a:xfrm>
                    <a:off x="11202" y="2955"/>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1" name="Freeform 232">
                    <a:extLst>
                      <a:ext uri="{FF2B5EF4-FFF2-40B4-BE49-F238E27FC236}">
                        <a16:creationId xmlns:a16="http://schemas.microsoft.com/office/drawing/2014/main" id="{38693701-6C56-4AEE-AFC6-EB5A19207406}"/>
                      </a:ext>
                    </a:extLst>
                  </p:cNvPr>
                  <p:cNvSpPr>
                    <a:spLocks/>
                  </p:cNvSpPr>
                  <p:nvPr/>
                </p:nvSpPr>
                <p:spPr bwMode="auto">
                  <a:xfrm>
                    <a:off x="11336" y="3086"/>
                    <a:ext cx="2" cy="2"/>
                  </a:xfrm>
                  <a:custGeom>
                    <a:avLst/>
                    <a:gdLst>
                      <a:gd name="T0" fmla="*/ 2 w 2"/>
                      <a:gd name="T1" fmla="*/ 2 h 2"/>
                      <a:gd name="T2" fmla="*/ 2 w 2"/>
                      <a:gd name="T3" fmla="*/ 2 h 2"/>
                      <a:gd name="T4" fmla="*/ 0 w 2"/>
                      <a:gd name="T5" fmla="*/ 2 h 2"/>
                      <a:gd name="T6" fmla="*/ 0 w 2"/>
                      <a:gd name="T7" fmla="*/ 2 h 2"/>
                      <a:gd name="T8" fmla="*/ 0 w 2"/>
                      <a:gd name="T9" fmla="*/ 2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2"/>
                        </a:lnTo>
                        <a:lnTo>
                          <a:pt x="0" y="2"/>
                        </a:lnTo>
                        <a:lnTo>
                          <a:pt x="0" y="0"/>
                        </a:lnTo>
                        <a:lnTo>
                          <a:pt x="0"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2" name="Freeform 233">
                    <a:extLst>
                      <a:ext uri="{FF2B5EF4-FFF2-40B4-BE49-F238E27FC236}">
                        <a16:creationId xmlns:a16="http://schemas.microsoft.com/office/drawing/2014/main" id="{A6D4493F-9FB6-433D-A7EF-5361D2B34065}"/>
                      </a:ext>
                    </a:extLst>
                  </p:cNvPr>
                  <p:cNvSpPr>
                    <a:spLocks/>
                  </p:cNvSpPr>
                  <p:nvPr/>
                </p:nvSpPr>
                <p:spPr bwMode="auto">
                  <a:xfrm>
                    <a:off x="11336" y="3086"/>
                    <a:ext cx="2" cy="2"/>
                  </a:xfrm>
                  <a:custGeom>
                    <a:avLst/>
                    <a:gdLst>
                      <a:gd name="T0" fmla="*/ 2 w 2"/>
                      <a:gd name="T1" fmla="*/ 2 h 2"/>
                      <a:gd name="T2" fmla="*/ 2 w 2"/>
                      <a:gd name="T3" fmla="*/ 2 h 2"/>
                      <a:gd name="T4" fmla="*/ 0 w 2"/>
                      <a:gd name="T5" fmla="*/ 2 h 2"/>
                      <a:gd name="T6" fmla="*/ 0 w 2"/>
                      <a:gd name="T7" fmla="*/ 2 h 2"/>
                      <a:gd name="T8" fmla="*/ 0 w 2"/>
                      <a:gd name="T9" fmla="*/ 2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2"/>
                        </a:lnTo>
                        <a:lnTo>
                          <a:pt x="0" y="2"/>
                        </a:lnTo>
                        <a:lnTo>
                          <a:pt x="0" y="0"/>
                        </a:lnTo>
                        <a:lnTo>
                          <a:pt x="0"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3" name="Freeform 234">
                    <a:extLst>
                      <a:ext uri="{FF2B5EF4-FFF2-40B4-BE49-F238E27FC236}">
                        <a16:creationId xmlns:a16="http://schemas.microsoft.com/office/drawing/2014/main" id="{BDAA57E3-2D05-452D-B339-5C49195BD047}"/>
                      </a:ext>
                    </a:extLst>
                  </p:cNvPr>
                  <p:cNvSpPr>
                    <a:spLocks/>
                  </p:cNvSpPr>
                  <p:nvPr/>
                </p:nvSpPr>
                <p:spPr bwMode="auto">
                  <a:xfrm>
                    <a:off x="11204" y="2944"/>
                    <a:ext cx="0" cy="2"/>
                  </a:xfrm>
                  <a:custGeom>
                    <a:avLst/>
                    <a:gdLst>
                      <a:gd name="T0" fmla="*/ 2 h 2"/>
                      <a:gd name="T1" fmla="*/ 2 h 2"/>
                      <a:gd name="T2" fmla="*/ 2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0"/>
                        </a:lnTo>
                        <a:lnTo>
                          <a:pt x="0" y="0"/>
                        </a:lnTo>
                        <a:lnTo>
                          <a:pt x="0" y="0"/>
                        </a:lnTo>
                        <a:lnTo>
                          <a:pt x="0"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4" name="Freeform 235">
                    <a:extLst>
                      <a:ext uri="{FF2B5EF4-FFF2-40B4-BE49-F238E27FC236}">
                        <a16:creationId xmlns:a16="http://schemas.microsoft.com/office/drawing/2014/main" id="{632910C4-6D3C-4C93-8F4D-93EB57FEA268}"/>
                      </a:ext>
                    </a:extLst>
                  </p:cNvPr>
                  <p:cNvSpPr>
                    <a:spLocks/>
                  </p:cNvSpPr>
                  <p:nvPr/>
                </p:nvSpPr>
                <p:spPr bwMode="auto">
                  <a:xfrm>
                    <a:off x="11204" y="2944"/>
                    <a:ext cx="0" cy="2"/>
                  </a:xfrm>
                  <a:custGeom>
                    <a:avLst/>
                    <a:gdLst>
                      <a:gd name="T0" fmla="*/ 2 h 2"/>
                      <a:gd name="T1" fmla="*/ 2 h 2"/>
                      <a:gd name="T2" fmla="*/ 2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0"/>
                        </a:lnTo>
                        <a:lnTo>
                          <a:pt x="0" y="0"/>
                        </a:lnTo>
                        <a:lnTo>
                          <a:pt x="0" y="0"/>
                        </a:lnTo>
                        <a:lnTo>
                          <a:pt x="0"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5" name="Freeform 236">
                    <a:extLst>
                      <a:ext uri="{FF2B5EF4-FFF2-40B4-BE49-F238E27FC236}">
                        <a16:creationId xmlns:a16="http://schemas.microsoft.com/office/drawing/2014/main" id="{2C0DF4B8-AECC-4DB6-8E31-2132E8D3BBD5}"/>
                      </a:ext>
                    </a:extLst>
                  </p:cNvPr>
                  <p:cNvSpPr>
                    <a:spLocks/>
                  </p:cNvSpPr>
                  <p:nvPr/>
                </p:nvSpPr>
                <p:spPr bwMode="auto">
                  <a:xfrm>
                    <a:off x="11223" y="2948"/>
                    <a:ext cx="2" cy="2"/>
                  </a:xfrm>
                  <a:custGeom>
                    <a:avLst/>
                    <a:gdLst>
                      <a:gd name="T0" fmla="*/ 0 w 2"/>
                      <a:gd name="T1" fmla="*/ 2 h 2"/>
                      <a:gd name="T2" fmla="*/ 0 w 2"/>
                      <a:gd name="T3" fmla="*/ 2 h 2"/>
                      <a:gd name="T4" fmla="*/ 0 w 2"/>
                      <a:gd name="T5" fmla="*/ 2 h 2"/>
                      <a:gd name="T6" fmla="*/ 0 w 2"/>
                      <a:gd name="T7" fmla="*/ 2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2"/>
                        </a:lnTo>
                        <a:lnTo>
                          <a:pt x="0" y="0"/>
                        </a:lnTo>
                        <a:lnTo>
                          <a:pt x="2" y="0"/>
                        </a:lnTo>
                        <a:lnTo>
                          <a:pt x="2" y="0"/>
                        </a:lnTo>
                        <a:lnTo>
                          <a:pt x="2" y="2"/>
                        </a:lnTo>
                        <a:lnTo>
                          <a:pt x="2" y="2"/>
                        </a:lnTo>
                        <a:lnTo>
                          <a:pt x="2" y="2"/>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6" name="Freeform 237">
                    <a:extLst>
                      <a:ext uri="{FF2B5EF4-FFF2-40B4-BE49-F238E27FC236}">
                        <a16:creationId xmlns:a16="http://schemas.microsoft.com/office/drawing/2014/main" id="{DCE56572-07E8-4233-9DD5-3A59FA581192}"/>
                      </a:ext>
                    </a:extLst>
                  </p:cNvPr>
                  <p:cNvSpPr>
                    <a:spLocks/>
                  </p:cNvSpPr>
                  <p:nvPr/>
                </p:nvSpPr>
                <p:spPr bwMode="auto">
                  <a:xfrm>
                    <a:off x="11223" y="2948"/>
                    <a:ext cx="2" cy="2"/>
                  </a:xfrm>
                  <a:custGeom>
                    <a:avLst/>
                    <a:gdLst>
                      <a:gd name="T0" fmla="*/ 0 w 2"/>
                      <a:gd name="T1" fmla="*/ 2 h 2"/>
                      <a:gd name="T2" fmla="*/ 0 w 2"/>
                      <a:gd name="T3" fmla="*/ 2 h 2"/>
                      <a:gd name="T4" fmla="*/ 0 w 2"/>
                      <a:gd name="T5" fmla="*/ 2 h 2"/>
                      <a:gd name="T6" fmla="*/ 0 w 2"/>
                      <a:gd name="T7" fmla="*/ 2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2"/>
                        </a:lnTo>
                        <a:lnTo>
                          <a:pt x="0" y="0"/>
                        </a:lnTo>
                        <a:lnTo>
                          <a:pt x="2" y="0"/>
                        </a:lnTo>
                        <a:lnTo>
                          <a:pt x="2" y="0"/>
                        </a:lnTo>
                        <a:lnTo>
                          <a:pt x="2" y="2"/>
                        </a:lnTo>
                        <a:lnTo>
                          <a:pt x="2" y="2"/>
                        </a:lnTo>
                        <a:lnTo>
                          <a:pt x="2" y="2"/>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7" name="Freeform 238">
                    <a:extLst>
                      <a:ext uri="{FF2B5EF4-FFF2-40B4-BE49-F238E27FC236}">
                        <a16:creationId xmlns:a16="http://schemas.microsoft.com/office/drawing/2014/main" id="{364D1596-2E4C-45F7-B3AF-5EE95A92BBC1}"/>
                      </a:ext>
                    </a:extLst>
                  </p:cNvPr>
                  <p:cNvSpPr>
                    <a:spLocks/>
                  </p:cNvSpPr>
                  <p:nvPr/>
                </p:nvSpPr>
                <p:spPr bwMode="auto">
                  <a:xfrm>
                    <a:off x="11338" y="3069"/>
                    <a:ext cx="6" cy="9"/>
                  </a:xfrm>
                  <a:custGeom>
                    <a:avLst/>
                    <a:gdLst>
                      <a:gd name="T0" fmla="*/ 4 w 6"/>
                      <a:gd name="T1" fmla="*/ 9 h 9"/>
                      <a:gd name="T2" fmla="*/ 4 w 6"/>
                      <a:gd name="T3" fmla="*/ 7 h 9"/>
                      <a:gd name="T4" fmla="*/ 2 w 6"/>
                      <a:gd name="T5" fmla="*/ 7 h 9"/>
                      <a:gd name="T6" fmla="*/ 2 w 6"/>
                      <a:gd name="T7" fmla="*/ 7 h 9"/>
                      <a:gd name="T8" fmla="*/ 0 w 6"/>
                      <a:gd name="T9" fmla="*/ 7 h 9"/>
                      <a:gd name="T10" fmla="*/ 0 w 6"/>
                      <a:gd name="T11" fmla="*/ 7 h 9"/>
                      <a:gd name="T12" fmla="*/ 0 w 6"/>
                      <a:gd name="T13" fmla="*/ 7 h 9"/>
                      <a:gd name="T14" fmla="*/ 0 w 6"/>
                      <a:gd name="T15" fmla="*/ 5 h 9"/>
                      <a:gd name="T16" fmla="*/ 0 w 6"/>
                      <a:gd name="T17" fmla="*/ 5 h 9"/>
                      <a:gd name="T18" fmla="*/ 0 w 6"/>
                      <a:gd name="T19" fmla="*/ 5 h 9"/>
                      <a:gd name="T20" fmla="*/ 2 w 6"/>
                      <a:gd name="T21" fmla="*/ 5 h 9"/>
                      <a:gd name="T22" fmla="*/ 2 w 6"/>
                      <a:gd name="T23" fmla="*/ 3 h 9"/>
                      <a:gd name="T24" fmla="*/ 2 w 6"/>
                      <a:gd name="T25" fmla="*/ 3 h 9"/>
                      <a:gd name="T26" fmla="*/ 2 w 6"/>
                      <a:gd name="T27" fmla="*/ 3 h 9"/>
                      <a:gd name="T28" fmla="*/ 4 w 6"/>
                      <a:gd name="T29" fmla="*/ 3 h 9"/>
                      <a:gd name="T30" fmla="*/ 4 w 6"/>
                      <a:gd name="T31" fmla="*/ 1 h 9"/>
                      <a:gd name="T32" fmla="*/ 4 w 6"/>
                      <a:gd name="T33" fmla="*/ 1 h 9"/>
                      <a:gd name="T34" fmla="*/ 4 w 6"/>
                      <a:gd name="T35" fmla="*/ 1 h 9"/>
                      <a:gd name="T36" fmla="*/ 4 w 6"/>
                      <a:gd name="T37" fmla="*/ 1 h 9"/>
                      <a:gd name="T38" fmla="*/ 4 w 6"/>
                      <a:gd name="T39" fmla="*/ 0 h 9"/>
                      <a:gd name="T40" fmla="*/ 6 w 6"/>
                      <a:gd name="T41" fmla="*/ 0 h 9"/>
                      <a:gd name="T42" fmla="*/ 6 w 6"/>
                      <a:gd name="T43" fmla="*/ 0 h 9"/>
                      <a:gd name="T44" fmla="*/ 6 w 6"/>
                      <a:gd name="T45" fmla="*/ 0 h 9"/>
                      <a:gd name="T46" fmla="*/ 6 w 6"/>
                      <a:gd name="T47" fmla="*/ 0 h 9"/>
                      <a:gd name="T48" fmla="*/ 6 w 6"/>
                      <a:gd name="T49" fmla="*/ 1 h 9"/>
                      <a:gd name="T50" fmla="*/ 6 w 6"/>
                      <a:gd name="T51" fmla="*/ 1 h 9"/>
                      <a:gd name="T52" fmla="*/ 6 w 6"/>
                      <a:gd name="T53" fmla="*/ 3 h 9"/>
                      <a:gd name="T54" fmla="*/ 6 w 6"/>
                      <a:gd name="T55" fmla="*/ 3 h 9"/>
                      <a:gd name="T56" fmla="*/ 6 w 6"/>
                      <a:gd name="T57" fmla="*/ 3 h 9"/>
                      <a:gd name="T58" fmla="*/ 6 w 6"/>
                      <a:gd name="T59" fmla="*/ 5 h 9"/>
                      <a:gd name="T60" fmla="*/ 6 w 6"/>
                      <a:gd name="T61" fmla="*/ 5 h 9"/>
                      <a:gd name="T62" fmla="*/ 4 w 6"/>
                      <a:gd name="T63" fmla="*/ 5 h 9"/>
                      <a:gd name="T64" fmla="*/ 4 w 6"/>
                      <a:gd name="T65" fmla="*/ 7 h 9"/>
                      <a:gd name="T66" fmla="*/ 4 w 6"/>
                      <a:gd name="T67" fmla="*/ 7 h 9"/>
                      <a:gd name="T68" fmla="*/ 4 w 6"/>
                      <a:gd name="T69" fmla="*/ 9 h 9"/>
                      <a:gd name="T70" fmla="*/ 4 w 6"/>
                      <a:gd name="T71" fmla="*/ 9 h 9"/>
                      <a:gd name="T72" fmla="*/ 4 w 6"/>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9">
                        <a:moveTo>
                          <a:pt x="4" y="9"/>
                        </a:moveTo>
                        <a:lnTo>
                          <a:pt x="4" y="7"/>
                        </a:lnTo>
                        <a:lnTo>
                          <a:pt x="2" y="7"/>
                        </a:lnTo>
                        <a:lnTo>
                          <a:pt x="2" y="7"/>
                        </a:lnTo>
                        <a:lnTo>
                          <a:pt x="0" y="7"/>
                        </a:lnTo>
                        <a:lnTo>
                          <a:pt x="0" y="7"/>
                        </a:lnTo>
                        <a:lnTo>
                          <a:pt x="0" y="7"/>
                        </a:lnTo>
                        <a:lnTo>
                          <a:pt x="0" y="5"/>
                        </a:lnTo>
                        <a:lnTo>
                          <a:pt x="0" y="5"/>
                        </a:lnTo>
                        <a:lnTo>
                          <a:pt x="0" y="5"/>
                        </a:lnTo>
                        <a:lnTo>
                          <a:pt x="2" y="5"/>
                        </a:lnTo>
                        <a:lnTo>
                          <a:pt x="2" y="3"/>
                        </a:lnTo>
                        <a:lnTo>
                          <a:pt x="2" y="3"/>
                        </a:lnTo>
                        <a:lnTo>
                          <a:pt x="2" y="3"/>
                        </a:lnTo>
                        <a:lnTo>
                          <a:pt x="4" y="3"/>
                        </a:lnTo>
                        <a:lnTo>
                          <a:pt x="4" y="1"/>
                        </a:lnTo>
                        <a:lnTo>
                          <a:pt x="4" y="1"/>
                        </a:lnTo>
                        <a:lnTo>
                          <a:pt x="4" y="1"/>
                        </a:lnTo>
                        <a:lnTo>
                          <a:pt x="4" y="1"/>
                        </a:lnTo>
                        <a:lnTo>
                          <a:pt x="4" y="0"/>
                        </a:lnTo>
                        <a:lnTo>
                          <a:pt x="6" y="0"/>
                        </a:lnTo>
                        <a:lnTo>
                          <a:pt x="6" y="0"/>
                        </a:lnTo>
                        <a:lnTo>
                          <a:pt x="6" y="0"/>
                        </a:lnTo>
                        <a:lnTo>
                          <a:pt x="6" y="0"/>
                        </a:lnTo>
                        <a:lnTo>
                          <a:pt x="6" y="1"/>
                        </a:lnTo>
                        <a:lnTo>
                          <a:pt x="6" y="1"/>
                        </a:lnTo>
                        <a:lnTo>
                          <a:pt x="6" y="3"/>
                        </a:lnTo>
                        <a:lnTo>
                          <a:pt x="6" y="3"/>
                        </a:lnTo>
                        <a:lnTo>
                          <a:pt x="6" y="3"/>
                        </a:lnTo>
                        <a:lnTo>
                          <a:pt x="6" y="5"/>
                        </a:lnTo>
                        <a:lnTo>
                          <a:pt x="6" y="5"/>
                        </a:lnTo>
                        <a:lnTo>
                          <a:pt x="4" y="5"/>
                        </a:lnTo>
                        <a:lnTo>
                          <a:pt x="4" y="7"/>
                        </a:lnTo>
                        <a:lnTo>
                          <a:pt x="4" y="7"/>
                        </a:lnTo>
                        <a:lnTo>
                          <a:pt x="4" y="9"/>
                        </a:lnTo>
                        <a:lnTo>
                          <a:pt x="4" y="9"/>
                        </a:lnTo>
                        <a:lnTo>
                          <a:pt x="4" y="9"/>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8" name="Freeform 239">
                    <a:extLst>
                      <a:ext uri="{FF2B5EF4-FFF2-40B4-BE49-F238E27FC236}">
                        <a16:creationId xmlns:a16="http://schemas.microsoft.com/office/drawing/2014/main" id="{1FDA57B0-BE7F-4FD5-97FC-35FBF1FBD0C9}"/>
                      </a:ext>
                    </a:extLst>
                  </p:cNvPr>
                  <p:cNvSpPr>
                    <a:spLocks/>
                  </p:cNvSpPr>
                  <p:nvPr/>
                </p:nvSpPr>
                <p:spPr bwMode="auto">
                  <a:xfrm>
                    <a:off x="11338" y="3069"/>
                    <a:ext cx="6" cy="9"/>
                  </a:xfrm>
                  <a:custGeom>
                    <a:avLst/>
                    <a:gdLst>
                      <a:gd name="T0" fmla="*/ 4 w 6"/>
                      <a:gd name="T1" fmla="*/ 9 h 9"/>
                      <a:gd name="T2" fmla="*/ 4 w 6"/>
                      <a:gd name="T3" fmla="*/ 7 h 9"/>
                      <a:gd name="T4" fmla="*/ 2 w 6"/>
                      <a:gd name="T5" fmla="*/ 7 h 9"/>
                      <a:gd name="T6" fmla="*/ 2 w 6"/>
                      <a:gd name="T7" fmla="*/ 7 h 9"/>
                      <a:gd name="T8" fmla="*/ 0 w 6"/>
                      <a:gd name="T9" fmla="*/ 7 h 9"/>
                      <a:gd name="T10" fmla="*/ 0 w 6"/>
                      <a:gd name="T11" fmla="*/ 7 h 9"/>
                      <a:gd name="T12" fmla="*/ 0 w 6"/>
                      <a:gd name="T13" fmla="*/ 7 h 9"/>
                      <a:gd name="T14" fmla="*/ 0 w 6"/>
                      <a:gd name="T15" fmla="*/ 5 h 9"/>
                      <a:gd name="T16" fmla="*/ 0 w 6"/>
                      <a:gd name="T17" fmla="*/ 5 h 9"/>
                      <a:gd name="T18" fmla="*/ 0 w 6"/>
                      <a:gd name="T19" fmla="*/ 5 h 9"/>
                      <a:gd name="T20" fmla="*/ 2 w 6"/>
                      <a:gd name="T21" fmla="*/ 5 h 9"/>
                      <a:gd name="T22" fmla="*/ 2 w 6"/>
                      <a:gd name="T23" fmla="*/ 3 h 9"/>
                      <a:gd name="T24" fmla="*/ 2 w 6"/>
                      <a:gd name="T25" fmla="*/ 3 h 9"/>
                      <a:gd name="T26" fmla="*/ 2 w 6"/>
                      <a:gd name="T27" fmla="*/ 3 h 9"/>
                      <a:gd name="T28" fmla="*/ 4 w 6"/>
                      <a:gd name="T29" fmla="*/ 3 h 9"/>
                      <a:gd name="T30" fmla="*/ 4 w 6"/>
                      <a:gd name="T31" fmla="*/ 1 h 9"/>
                      <a:gd name="T32" fmla="*/ 4 w 6"/>
                      <a:gd name="T33" fmla="*/ 1 h 9"/>
                      <a:gd name="T34" fmla="*/ 4 w 6"/>
                      <a:gd name="T35" fmla="*/ 1 h 9"/>
                      <a:gd name="T36" fmla="*/ 4 w 6"/>
                      <a:gd name="T37" fmla="*/ 1 h 9"/>
                      <a:gd name="T38" fmla="*/ 4 w 6"/>
                      <a:gd name="T39" fmla="*/ 0 h 9"/>
                      <a:gd name="T40" fmla="*/ 6 w 6"/>
                      <a:gd name="T41" fmla="*/ 0 h 9"/>
                      <a:gd name="T42" fmla="*/ 6 w 6"/>
                      <a:gd name="T43" fmla="*/ 0 h 9"/>
                      <a:gd name="T44" fmla="*/ 6 w 6"/>
                      <a:gd name="T45" fmla="*/ 0 h 9"/>
                      <a:gd name="T46" fmla="*/ 6 w 6"/>
                      <a:gd name="T47" fmla="*/ 0 h 9"/>
                      <a:gd name="T48" fmla="*/ 6 w 6"/>
                      <a:gd name="T49" fmla="*/ 1 h 9"/>
                      <a:gd name="T50" fmla="*/ 6 w 6"/>
                      <a:gd name="T51" fmla="*/ 1 h 9"/>
                      <a:gd name="T52" fmla="*/ 6 w 6"/>
                      <a:gd name="T53" fmla="*/ 3 h 9"/>
                      <a:gd name="T54" fmla="*/ 6 w 6"/>
                      <a:gd name="T55" fmla="*/ 3 h 9"/>
                      <a:gd name="T56" fmla="*/ 6 w 6"/>
                      <a:gd name="T57" fmla="*/ 3 h 9"/>
                      <a:gd name="T58" fmla="*/ 6 w 6"/>
                      <a:gd name="T59" fmla="*/ 5 h 9"/>
                      <a:gd name="T60" fmla="*/ 6 w 6"/>
                      <a:gd name="T61" fmla="*/ 5 h 9"/>
                      <a:gd name="T62" fmla="*/ 4 w 6"/>
                      <a:gd name="T63" fmla="*/ 5 h 9"/>
                      <a:gd name="T64" fmla="*/ 4 w 6"/>
                      <a:gd name="T65" fmla="*/ 7 h 9"/>
                      <a:gd name="T66" fmla="*/ 4 w 6"/>
                      <a:gd name="T67" fmla="*/ 7 h 9"/>
                      <a:gd name="T68" fmla="*/ 4 w 6"/>
                      <a:gd name="T69" fmla="*/ 9 h 9"/>
                      <a:gd name="T70" fmla="*/ 4 w 6"/>
                      <a:gd name="T71" fmla="*/ 9 h 9"/>
                      <a:gd name="T72" fmla="*/ 4 w 6"/>
                      <a:gd name="T7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 h="9">
                        <a:moveTo>
                          <a:pt x="4" y="9"/>
                        </a:moveTo>
                        <a:lnTo>
                          <a:pt x="4" y="7"/>
                        </a:lnTo>
                        <a:lnTo>
                          <a:pt x="2" y="7"/>
                        </a:lnTo>
                        <a:lnTo>
                          <a:pt x="2" y="7"/>
                        </a:lnTo>
                        <a:lnTo>
                          <a:pt x="0" y="7"/>
                        </a:lnTo>
                        <a:lnTo>
                          <a:pt x="0" y="7"/>
                        </a:lnTo>
                        <a:lnTo>
                          <a:pt x="0" y="7"/>
                        </a:lnTo>
                        <a:lnTo>
                          <a:pt x="0" y="5"/>
                        </a:lnTo>
                        <a:lnTo>
                          <a:pt x="0" y="5"/>
                        </a:lnTo>
                        <a:lnTo>
                          <a:pt x="0" y="5"/>
                        </a:lnTo>
                        <a:lnTo>
                          <a:pt x="2" y="5"/>
                        </a:lnTo>
                        <a:lnTo>
                          <a:pt x="2" y="3"/>
                        </a:lnTo>
                        <a:lnTo>
                          <a:pt x="2" y="3"/>
                        </a:lnTo>
                        <a:lnTo>
                          <a:pt x="2" y="3"/>
                        </a:lnTo>
                        <a:lnTo>
                          <a:pt x="4" y="3"/>
                        </a:lnTo>
                        <a:lnTo>
                          <a:pt x="4" y="1"/>
                        </a:lnTo>
                        <a:lnTo>
                          <a:pt x="4" y="1"/>
                        </a:lnTo>
                        <a:lnTo>
                          <a:pt x="4" y="1"/>
                        </a:lnTo>
                        <a:lnTo>
                          <a:pt x="4" y="1"/>
                        </a:lnTo>
                        <a:lnTo>
                          <a:pt x="4" y="0"/>
                        </a:lnTo>
                        <a:lnTo>
                          <a:pt x="6" y="0"/>
                        </a:lnTo>
                        <a:lnTo>
                          <a:pt x="6" y="0"/>
                        </a:lnTo>
                        <a:lnTo>
                          <a:pt x="6" y="0"/>
                        </a:lnTo>
                        <a:lnTo>
                          <a:pt x="6" y="0"/>
                        </a:lnTo>
                        <a:lnTo>
                          <a:pt x="6" y="1"/>
                        </a:lnTo>
                        <a:lnTo>
                          <a:pt x="6" y="1"/>
                        </a:lnTo>
                        <a:lnTo>
                          <a:pt x="6" y="3"/>
                        </a:lnTo>
                        <a:lnTo>
                          <a:pt x="6" y="3"/>
                        </a:lnTo>
                        <a:lnTo>
                          <a:pt x="6" y="3"/>
                        </a:lnTo>
                        <a:lnTo>
                          <a:pt x="6" y="5"/>
                        </a:lnTo>
                        <a:lnTo>
                          <a:pt x="6" y="5"/>
                        </a:lnTo>
                        <a:lnTo>
                          <a:pt x="4" y="5"/>
                        </a:lnTo>
                        <a:lnTo>
                          <a:pt x="4" y="7"/>
                        </a:lnTo>
                        <a:lnTo>
                          <a:pt x="4" y="7"/>
                        </a:lnTo>
                        <a:lnTo>
                          <a:pt x="4" y="9"/>
                        </a:lnTo>
                        <a:lnTo>
                          <a:pt x="4" y="9"/>
                        </a:lnTo>
                        <a:lnTo>
                          <a:pt x="4" y="9"/>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89" name="Freeform 240">
                    <a:extLst>
                      <a:ext uri="{FF2B5EF4-FFF2-40B4-BE49-F238E27FC236}">
                        <a16:creationId xmlns:a16="http://schemas.microsoft.com/office/drawing/2014/main" id="{E5512323-5D0F-416F-BF74-67F1B02FD055}"/>
                      </a:ext>
                    </a:extLst>
                  </p:cNvPr>
                  <p:cNvSpPr>
                    <a:spLocks/>
                  </p:cNvSpPr>
                  <p:nvPr/>
                </p:nvSpPr>
                <p:spPr bwMode="auto">
                  <a:xfrm>
                    <a:off x="11338" y="3011"/>
                    <a:ext cx="6" cy="13"/>
                  </a:xfrm>
                  <a:custGeom>
                    <a:avLst/>
                    <a:gdLst>
                      <a:gd name="T0" fmla="*/ 2 w 6"/>
                      <a:gd name="T1" fmla="*/ 0 h 13"/>
                      <a:gd name="T2" fmla="*/ 2 w 6"/>
                      <a:gd name="T3" fmla="*/ 2 h 13"/>
                      <a:gd name="T4" fmla="*/ 4 w 6"/>
                      <a:gd name="T5" fmla="*/ 2 h 13"/>
                      <a:gd name="T6" fmla="*/ 4 w 6"/>
                      <a:gd name="T7" fmla="*/ 2 h 13"/>
                      <a:gd name="T8" fmla="*/ 4 w 6"/>
                      <a:gd name="T9" fmla="*/ 2 h 13"/>
                      <a:gd name="T10" fmla="*/ 4 w 6"/>
                      <a:gd name="T11" fmla="*/ 2 h 13"/>
                      <a:gd name="T12" fmla="*/ 4 w 6"/>
                      <a:gd name="T13" fmla="*/ 2 h 13"/>
                      <a:gd name="T14" fmla="*/ 6 w 6"/>
                      <a:gd name="T15" fmla="*/ 2 h 13"/>
                      <a:gd name="T16" fmla="*/ 6 w 6"/>
                      <a:gd name="T17" fmla="*/ 2 h 13"/>
                      <a:gd name="T18" fmla="*/ 6 w 6"/>
                      <a:gd name="T19" fmla="*/ 2 h 13"/>
                      <a:gd name="T20" fmla="*/ 6 w 6"/>
                      <a:gd name="T21" fmla="*/ 2 h 13"/>
                      <a:gd name="T22" fmla="*/ 6 w 6"/>
                      <a:gd name="T23" fmla="*/ 4 h 13"/>
                      <a:gd name="T24" fmla="*/ 6 w 6"/>
                      <a:gd name="T25" fmla="*/ 4 h 13"/>
                      <a:gd name="T26" fmla="*/ 6 w 6"/>
                      <a:gd name="T27" fmla="*/ 4 h 13"/>
                      <a:gd name="T28" fmla="*/ 6 w 6"/>
                      <a:gd name="T29" fmla="*/ 6 h 13"/>
                      <a:gd name="T30" fmla="*/ 6 w 6"/>
                      <a:gd name="T31" fmla="*/ 6 h 13"/>
                      <a:gd name="T32" fmla="*/ 6 w 6"/>
                      <a:gd name="T33" fmla="*/ 8 h 13"/>
                      <a:gd name="T34" fmla="*/ 6 w 6"/>
                      <a:gd name="T35" fmla="*/ 8 h 13"/>
                      <a:gd name="T36" fmla="*/ 6 w 6"/>
                      <a:gd name="T37" fmla="*/ 10 h 13"/>
                      <a:gd name="T38" fmla="*/ 6 w 6"/>
                      <a:gd name="T39" fmla="*/ 10 h 13"/>
                      <a:gd name="T40" fmla="*/ 6 w 6"/>
                      <a:gd name="T41" fmla="*/ 10 h 13"/>
                      <a:gd name="T42" fmla="*/ 4 w 6"/>
                      <a:gd name="T43" fmla="*/ 10 h 13"/>
                      <a:gd name="T44" fmla="*/ 4 w 6"/>
                      <a:gd name="T45" fmla="*/ 12 h 13"/>
                      <a:gd name="T46" fmla="*/ 4 w 6"/>
                      <a:gd name="T47" fmla="*/ 12 h 13"/>
                      <a:gd name="T48" fmla="*/ 4 w 6"/>
                      <a:gd name="T49" fmla="*/ 12 h 13"/>
                      <a:gd name="T50" fmla="*/ 4 w 6"/>
                      <a:gd name="T51" fmla="*/ 13 h 13"/>
                      <a:gd name="T52" fmla="*/ 4 w 6"/>
                      <a:gd name="T53" fmla="*/ 13 h 13"/>
                      <a:gd name="T54" fmla="*/ 4 w 6"/>
                      <a:gd name="T55" fmla="*/ 13 h 13"/>
                      <a:gd name="T56" fmla="*/ 2 w 6"/>
                      <a:gd name="T57" fmla="*/ 13 h 13"/>
                      <a:gd name="T58" fmla="*/ 2 w 6"/>
                      <a:gd name="T59" fmla="*/ 13 h 13"/>
                      <a:gd name="T60" fmla="*/ 0 w 6"/>
                      <a:gd name="T61" fmla="*/ 13 h 13"/>
                      <a:gd name="T62" fmla="*/ 0 w 6"/>
                      <a:gd name="T63" fmla="*/ 13 h 13"/>
                      <a:gd name="T64" fmla="*/ 0 w 6"/>
                      <a:gd name="T65" fmla="*/ 13 h 13"/>
                      <a:gd name="T66" fmla="*/ 0 w 6"/>
                      <a:gd name="T67" fmla="*/ 12 h 13"/>
                      <a:gd name="T68" fmla="*/ 0 w 6"/>
                      <a:gd name="T69" fmla="*/ 12 h 13"/>
                      <a:gd name="T70" fmla="*/ 0 w 6"/>
                      <a:gd name="T71" fmla="*/ 12 h 13"/>
                      <a:gd name="T72" fmla="*/ 0 w 6"/>
                      <a:gd name="T73" fmla="*/ 12 h 13"/>
                      <a:gd name="T74" fmla="*/ 0 w 6"/>
                      <a:gd name="T75" fmla="*/ 10 h 13"/>
                      <a:gd name="T76" fmla="*/ 0 w 6"/>
                      <a:gd name="T77" fmla="*/ 10 h 13"/>
                      <a:gd name="T78" fmla="*/ 0 w 6"/>
                      <a:gd name="T79" fmla="*/ 10 h 13"/>
                      <a:gd name="T80" fmla="*/ 0 w 6"/>
                      <a:gd name="T81" fmla="*/ 10 h 13"/>
                      <a:gd name="T82" fmla="*/ 0 w 6"/>
                      <a:gd name="T83" fmla="*/ 8 h 13"/>
                      <a:gd name="T84" fmla="*/ 0 w 6"/>
                      <a:gd name="T85" fmla="*/ 8 h 13"/>
                      <a:gd name="T86" fmla="*/ 0 w 6"/>
                      <a:gd name="T87" fmla="*/ 8 h 13"/>
                      <a:gd name="T88" fmla="*/ 0 w 6"/>
                      <a:gd name="T89" fmla="*/ 6 h 13"/>
                      <a:gd name="T90" fmla="*/ 0 w 6"/>
                      <a:gd name="T91" fmla="*/ 6 h 13"/>
                      <a:gd name="T92" fmla="*/ 0 w 6"/>
                      <a:gd name="T93" fmla="*/ 6 h 13"/>
                      <a:gd name="T94" fmla="*/ 0 w 6"/>
                      <a:gd name="T95" fmla="*/ 4 h 13"/>
                      <a:gd name="T96" fmla="*/ 0 w 6"/>
                      <a:gd name="T97" fmla="*/ 4 h 13"/>
                      <a:gd name="T98" fmla="*/ 0 w 6"/>
                      <a:gd name="T99" fmla="*/ 2 h 13"/>
                      <a:gd name="T100" fmla="*/ 2 w 6"/>
                      <a:gd name="T101" fmla="*/ 2 h 13"/>
                      <a:gd name="T102" fmla="*/ 2 w 6"/>
                      <a:gd name="T103" fmla="*/ 2 h 13"/>
                      <a:gd name="T104" fmla="*/ 2 w 6"/>
                      <a:gd name="T105" fmla="*/ 2 h 13"/>
                      <a:gd name="T106" fmla="*/ 2 w 6"/>
                      <a:gd name="T107" fmla="*/ 0 h 13"/>
                      <a:gd name="T108" fmla="*/ 2 w 6"/>
                      <a:gd name="T10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13">
                        <a:moveTo>
                          <a:pt x="2" y="0"/>
                        </a:moveTo>
                        <a:lnTo>
                          <a:pt x="2" y="2"/>
                        </a:lnTo>
                        <a:lnTo>
                          <a:pt x="4" y="2"/>
                        </a:lnTo>
                        <a:lnTo>
                          <a:pt x="4" y="2"/>
                        </a:lnTo>
                        <a:lnTo>
                          <a:pt x="4" y="2"/>
                        </a:lnTo>
                        <a:lnTo>
                          <a:pt x="4" y="2"/>
                        </a:lnTo>
                        <a:lnTo>
                          <a:pt x="4" y="2"/>
                        </a:lnTo>
                        <a:lnTo>
                          <a:pt x="6" y="2"/>
                        </a:lnTo>
                        <a:lnTo>
                          <a:pt x="6" y="2"/>
                        </a:lnTo>
                        <a:lnTo>
                          <a:pt x="6" y="2"/>
                        </a:lnTo>
                        <a:lnTo>
                          <a:pt x="6" y="2"/>
                        </a:lnTo>
                        <a:lnTo>
                          <a:pt x="6" y="4"/>
                        </a:lnTo>
                        <a:lnTo>
                          <a:pt x="6" y="4"/>
                        </a:lnTo>
                        <a:lnTo>
                          <a:pt x="6" y="4"/>
                        </a:lnTo>
                        <a:lnTo>
                          <a:pt x="6" y="6"/>
                        </a:lnTo>
                        <a:lnTo>
                          <a:pt x="6" y="6"/>
                        </a:lnTo>
                        <a:lnTo>
                          <a:pt x="6" y="8"/>
                        </a:lnTo>
                        <a:lnTo>
                          <a:pt x="6" y="8"/>
                        </a:lnTo>
                        <a:lnTo>
                          <a:pt x="6" y="10"/>
                        </a:lnTo>
                        <a:lnTo>
                          <a:pt x="6" y="10"/>
                        </a:lnTo>
                        <a:lnTo>
                          <a:pt x="6" y="10"/>
                        </a:lnTo>
                        <a:lnTo>
                          <a:pt x="4" y="10"/>
                        </a:lnTo>
                        <a:lnTo>
                          <a:pt x="4" y="12"/>
                        </a:lnTo>
                        <a:lnTo>
                          <a:pt x="4" y="12"/>
                        </a:lnTo>
                        <a:lnTo>
                          <a:pt x="4" y="12"/>
                        </a:lnTo>
                        <a:lnTo>
                          <a:pt x="4" y="13"/>
                        </a:lnTo>
                        <a:lnTo>
                          <a:pt x="4" y="13"/>
                        </a:lnTo>
                        <a:lnTo>
                          <a:pt x="4" y="13"/>
                        </a:lnTo>
                        <a:lnTo>
                          <a:pt x="2" y="13"/>
                        </a:lnTo>
                        <a:lnTo>
                          <a:pt x="2" y="13"/>
                        </a:lnTo>
                        <a:lnTo>
                          <a:pt x="0" y="13"/>
                        </a:lnTo>
                        <a:lnTo>
                          <a:pt x="0" y="13"/>
                        </a:lnTo>
                        <a:lnTo>
                          <a:pt x="0" y="13"/>
                        </a:lnTo>
                        <a:lnTo>
                          <a:pt x="0" y="12"/>
                        </a:lnTo>
                        <a:lnTo>
                          <a:pt x="0" y="12"/>
                        </a:lnTo>
                        <a:lnTo>
                          <a:pt x="0" y="12"/>
                        </a:lnTo>
                        <a:lnTo>
                          <a:pt x="0" y="12"/>
                        </a:lnTo>
                        <a:lnTo>
                          <a:pt x="0" y="10"/>
                        </a:lnTo>
                        <a:lnTo>
                          <a:pt x="0" y="10"/>
                        </a:lnTo>
                        <a:lnTo>
                          <a:pt x="0" y="10"/>
                        </a:lnTo>
                        <a:lnTo>
                          <a:pt x="0" y="10"/>
                        </a:lnTo>
                        <a:lnTo>
                          <a:pt x="0" y="8"/>
                        </a:lnTo>
                        <a:lnTo>
                          <a:pt x="0" y="8"/>
                        </a:lnTo>
                        <a:lnTo>
                          <a:pt x="0" y="8"/>
                        </a:lnTo>
                        <a:lnTo>
                          <a:pt x="0" y="6"/>
                        </a:lnTo>
                        <a:lnTo>
                          <a:pt x="0" y="6"/>
                        </a:lnTo>
                        <a:lnTo>
                          <a:pt x="0" y="6"/>
                        </a:lnTo>
                        <a:lnTo>
                          <a:pt x="0" y="4"/>
                        </a:lnTo>
                        <a:lnTo>
                          <a:pt x="0" y="4"/>
                        </a:lnTo>
                        <a:lnTo>
                          <a:pt x="0" y="2"/>
                        </a:lnTo>
                        <a:lnTo>
                          <a:pt x="2" y="2"/>
                        </a:lnTo>
                        <a:lnTo>
                          <a:pt x="2" y="2"/>
                        </a:lnTo>
                        <a:lnTo>
                          <a:pt x="2" y="2"/>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0" name="Freeform 241">
                    <a:extLst>
                      <a:ext uri="{FF2B5EF4-FFF2-40B4-BE49-F238E27FC236}">
                        <a16:creationId xmlns:a16="http://schemas.microsoft.com/office/drawing/2014/main" id="{E834B312-E4DC-4320-A772-83628104D579}"/>
                      </a:ext>
                    </a:extLst>
                  </p:cNvPr>
                  <p:cNvSpPr>
                    <a:spLocks/>
                  </p:cNvSpPr>
                  <p:nvPr/>
                </p:nvSpPr>
                <p:spPr bwMode="auto">
                  <a:xfrm>
                    <a:off x="11338" y="3011"/>
                    <a:ext cx="6" cy="13"/>
                  </a:xfrm>
                  <a:custGeom>
                    <a:avLst/>
                    <a:gdLst>
                      <a:gd name="T0" fmla="*/ 2 w 6"/>
                      <a:gd name="T1" fmla="*/ 0 h 13"/>
                      <a:gd name="T2" fmla="*/ 2 w 6"/>
                      <a:gd name="T3" fmla="*/ 2 h 13"/>
                      <a:gd name="T4" fmla="*/ 4 w 6"/>
                      <a:gd name="T5" fmla="*/ 2 h 13"/>
                      <a:gd name="T6" fmla="*/ 4 w 6"/>
                      <a:gd name="T7" fmla="*/ 2 h 13"/>
                      <a:gd name="T8" fmla="*/ 4 w 6"/>
                      <a:gd name="T9" fmla="*/ 2 h 13"/>
                      <a:gd name="T10" fmla="*/ 4 w 6"/>
                      <a:gd name="T11" fmla="*/ 2 h 13"/>
                      <a:gd name="T12" fmla="*/ 4 w 6"/>
                      <a:gd name="T13" fmla="*/ 2 h 13"/>
                      <a:gd name="T14" fmla="*/ 6 w 6"/>
                      <a:gd name="T15" fmla="*/ 2 h 13"/>
                      <a:gd name="T16" fmla="*/ 6 w 6"/>
                      <a:gd name="T17" fmla="*/ 2 h 13"/>
                      <a:gd name="T18" fmla="*/ 6 w 6"/>
                      <a:gd name="T19" fmla="*/ 2 h 13"/>
                      <a:gd name="T20" fmla="*/ 6 w 6"/>
                      <a:gd name="T21" fmla="*/ 2 h 13"/>
                      <a:gd name="T22" fmla="*/ 6 w 6"/>
                      <a:gd name="T23" fmla="*/ 4 h 13"/>
                      <a:gd name="T24" fmla="*/ 6 w 6"/>
                      <a:gd name="T25" fmla="*/ 4 h 13"/>
                      <a:gd name="T26" fmla="*/ 6 w 6"/>
                      <a:gd name="T27" fmla="*/ 4 h 13"/>
                      <a:gd name="T28" fmla="*/ 6 w 6"/>
                      <a:gd name="T29" fmla="*/ 6 h 13"/>
                      <a:gd name="T30" fmla="*/ 6 w 6"/>
                      <a:gd name="T31" fmla="*/ 6 h 13"/>
                      <a:gd name="T32" fmla="*/ 6 w 6"/>
                      <a:gd name="T33" fmla="*/ 8 h 13"/>
                      <a:gd name="T34" fmla="*/ 6 w 6"/>
                      <a:gd name="T35" fmla="*/ 8 h 13"/>
                      <a:gd name="T36" fmla="*/ 6 w 6"/>
                      <a:gd name="T37" fmla="*/ 10 h 13"/>
                      <a:gd name="T38" fmla="*/ 6 w 6"/>
                      <a:gd name="T39" fmla="*/ 10 h 13"/>
                      <a:gd name="T40" fmla="*/ 6 w 6"/>
                      <a:gd name="T41" fmla="*/ 10 h 13"/>
                      <a:gd name="T42" fmla="*/ 4 w 6"/>
                      <a:gd name="T43" fmla="*/ 10 h 13"/>
                      <a:gd name="T44" fmla="*/ 4 w 6"/>
                      <a:gd name="T45" fmla="*/ 12 h 13"/>
                      <a:gd name="T46" fmla="*/ 4 w 6"/>
                      <a:gd name="T47" fmla="*/ 12 h 13"/>
                      <a:gd name="T48" fmla="*/ 4 w 6"/>
                      <a:gd name="T49" fmla="*/ 12 h 13"/>
                      <a:gd name="T50" fmla="*/ 4 w 6"/>
                      <a:gd name="T51" fmla="*/ 13 h 13"/>
                      <a:gd name="T52" fmla="*/ 4 w 6"/>
                      <a:gd name="T53" fmla="*/ 13 h 13"/>
                      <a:gd name="T54" fmla="*/ 4 w 6"/>
                      <a:gd name="T55" fmla="*/ 13 h 13"/>
                      <a:gd name="T56" fmla="*/ 2 w 6"/>
                      <a:gd name="T57" fmla="*/ 13 h 13"/>
                      <a:gd name="T58" fmla="*/ 2 w 6"/>
                      <a:gd name="T59" fmla="*/ 13 h 13"/>
                      <a:gd name="T60" fmla="*/ 0 w 6"/>
                      <a:gd name="T61" fmla="*/ 13 h 13"/>
                      <a:gd name="T62" fmla="*/ 0 w 6"/>
                      <a:gd name="T63" fmla="*/ 13 h 13"/>
                      <a:gd name="T64" fmla="*/ 0 w 6"/>
                      <a:gd name="T65" fmla="*/ 13 h 13"/>
                      <a:gd name="T66" fmla="*/ 0 w 6"/>
                      <a:gd name="T67" fmla="*/ 12 h 13"/>
                      <a:gd name="T68" fmla="*/ 0 w 6"/>
                      <a:gd name="T69" fmla="*/ 12 h 13"/>
                      <a:gd name="T70" fmla="*/ 0 w 6"/>
                      <a:gd name="T71" fmla="*/ 12 h 13"/>
                      <a:gd name="T72" fmla="*/ 0 w 6"/>
                      <a:gd name="T73" fmla="*/ 12 h 13"/>
                      <a:gd name="T74" fmla="*/ 0 w 6"/>
                      <a:gd name="T75" fmla="*/ 10 h 13"/>
                      <a:gd name="T76" fmla="*/ 0 w 6"/>
                      <a:gd name="T77" fmla="*/ 10 h 13"/>
                      <a:gd name="T78" fmla="*/ 0 w 6"/>
                      <a:gd name="T79" fmla="*/ 10 h 13"/>
                      <a:gd name="T80" fmla="*/ 0 w 6"/>
                      <a:gd name="T81" fmla="*/ 10 h 13"/>
                      <a:gd name="T82" fmla="*/ 0 w 6"/>
                      <a:gd name="T83" fmla="*/ 8 h 13"/>
                      <a:gd name="T84" fmla="*/ 0 w 6"/>
                      <a:gd name="T85" fmla="*/ 8 h 13"/>
                      <a:gd name="T86" fmla="*/ 0 w 6"/>
                      <a:gd name="T87" fmla="*/ 8 h 13"/>
                      <a:gd name="T88" fmla="*/ 0 w 6"/>
                      <a:gd name="T89" fmla="*/ 6 h 13"/>
                      <a:gd name="T90" fmla="*/ 0 w 6"/>
                      <a:gd name="T91" fmla="*/ 6 h 13"/>
                      <a:gd name="T92" fmla="*/ 0 w 6"/>
                      <a:gd name="T93" fmla="*/ 6 h 13"/>
                      <a:gd name="T94" fmla="*/ 0 w 6"/>
                      <a:gd name="T95" fmla="*/ 4 h 13"/>
                      <a:gd name="T96" fmla="*/ 0 w 6"/>
                      <a:gd name="T97" fmla="*/ 4 h 13"/>
                      <a:gd name="T98" fmla="*/ 0 w 6"/>
                      <a:gd name="T99" fmla="*/ 2 h 13"/>
                      <a:gd name="T100" fmla="*/ 2 w 6"/>
                      <a:gd name="T101" fmla="*/ 2 h 13"/>
                      <a:gd name="T102" fmla="*/ 2 w 6"/>
                      <a:gd name="T103" fmla="*/ 2 h 13"/>
                      <a:gd name="T104" fmla="*/ 2 w 6"/>
                      <a:gd name="T105" fmla="*/ 2 h 13"/>
                      <a:gd name="T106" fmla="*/ 2 w 6"/>
                      <a:gd name="T107" fmla="*/ 0 h 13"/>
                      <a:gd name="T108" fmla="*/ 2 w 6"/>
                      <a:gd name="T10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 h="13">
                        <a:moveTo>
                          <a:pt x="2" y="0"/>
                        </a:moveTo>
                        <a:lnTo>
                          <a:pt x="2" y="2"/>
                        </a:lnTo>
                        <a:lnTo>
                          <a:pt x="4" y="2"/>
                        </a:lnTo>
                        <a:lnTo>
                          <a:pt x="4" y="2"/>
                        </a:lnTo>
                        <a:lnTo>
                          <a:pt x="4" y="2"/>
                        </a:lnTo>
                        <a:lnTo>
                          <a:pt x="4" y="2"/>
                        </a:lnTo>
                        <a:lnTo>
                          <a:pt x="4" y="2"/>
                        </a:lnTo>
                        <a:lnTo>
                          <a:pt x="6" y="2"/>
                        </a:lnTo>
                        <a:lnTo>
                          <a:pt x="6" y="2"/>
                        </a:lnTo>
                        <a:lnTo>
                          <a:pt x="6" y="2"/>
                        </a:lnTo>
                        <a:lnTo>
                          <a:pt x="6" y="2"/>
                        </a:lnTo>
                        <a:lnTo>
                          <a:pt x="6" y="4"/>
                        </a:lnTo>
                        <a:lnTo>
                          <a:pt x="6" y="4"/>
                        </a:lnTo>
                        <a:lnTo>
                          <a:pt x="6" y="4"/>
                        </a:lnTo>
                        <a:lnTo>
                          <a:pt x="6" y="6"/>
                        </a:lnTo>
                        <a:lnTo>
                          <a:pt x="6" y="6"/>
                        </a:lnTo>
                        <a:lnTo>
                          <a:pt x="6" y="8"/>
                        </a:lnTo>
                        <a:lnTo>
                          <a:pt x="6" y="8"/>
                        </a:lnTo>
                        <a:lnTo>
                          <a:pt x="6" y="10"/>
                        </a:lnTo>
                        <a:lnTo>
                          <a:pt x="6" y="10"/>
                        </a:lnTo>
                        <a:lnTo>
                          <a:pt x="6" y="10"/>
                        </a:lnTo>
                        <a:lnTo>
                          <a:pt x="4" y="10"/>
                        </a:lnTo>
                        <a:lnTo>
                          <a:pt x="4" y="12"/>
                        </a:lnTo>
                        <a:lnTo>
                          <a:pt x="4" y="12"/>
                        </a:lnTo>
                        <a:lnTo>
                          <a:pt x="4" y="12"/>
                        </a:lnTo>
                        <a:lnTo>
                          <a:pt x="4" y="13"/>
                        </a:lnTo>
                        <a:lnTo>
                          <a:pt x="4" y="13"/>
                        </a:lnTo>
                        <a:lnTo>
                          <a:pt x="4" y="13"/>
                        </a:lnTo>
                        <a:lnTo>
                          <a:pt x="2" y="13"/>
                        </a:lnTo>
                        <a:lnTo>
                          <a:pt x="2" y="13"/>
                        </a:lnTo>
                        <a:lnTo>
                          <a:pt x="0" y="13"/>
                        </a:lnTo>
                        <a:lnTo>
                          <a:pt x="0" y="13"/>
                        </a:lnTo>
                        <a:lnTo>
                          <a:pt x="0" y="13"/>
                        </a:lnTo>
                        <a:lnTo>
                          <a:pt x="0" y="12"/>
                        </a:lnTo>
                        <a:lnTo>
                          <a:pt x="0" y="12"/>
                        </a:lnTo>
                        <a:lnTo>
                          <a:pt x="0" y="12"/>
                        </a:lnTo>
                        <a:lnTo>
                          <a:pt x="0" y="12"/>
                        </a:lnTo>
                        <a:lnTo>
                          <a:pt x="0" y="10"/>
                        </a:lnTo>
                        <a:lnTo>
                          <a:pt x="0" y="10"/>
                        </a:lnTo>
                        <a:lnTo>
                          <a:pt x="0" y="10"/>
                        </a:lnTo>
                        <a:lnTo>
                          <a:pt x="0" y="10"/>
                        </a:lnTo>
                        <a:lnTo>
                          <a:pt x="0" y="8"/>
                        </a:lnTo>
                        <a:lnTo>
                          <a:pt x="0" y="8"/>
                        </a:lnTo>
                        <a:lnTo>
                          <a:pt x="0" y="8"/>
                        </a:lnTo>
                        <a:lnTo>
                          <a:pt x="0" y="6"/>
                        </a:lnTo>
                        <a:lnTo>
                          <a:pt x="0" y="6"/>
                        </a:lnTo>
                        <a:lnTo>
                          <a:pt x="0" y="6"/>
                        </a:lnTo>
                        <a:lnTo>
                          <a:pt x="0" y="4"/>
                        </a:lnTo>
                        <a:lnTo>
                          <a:pt x="0" y="4"/>
                        </a:lnTo>
                        <a:lnTo>
                          <a:pt x="0" y="2"/>
                        </a:lnTo>
                        <a:lnTo>
                          <a:pt x="2" y="2"/>
                        </a:lnTo>
                        <a:lnTo>
                          <a:pt x="2" y="2"/>
                        </a:lnTo>
                        <a:lnTo>
                          <a:pt x="2" y="2"/>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1" name="Freeform 242">
                    <a:extLst>
                      <a:ext uri="{FF2B5EF4-FFF2-40B4-BE49-F238E27FC236}">
                        <a16:creationId xmlns:a16="http://schemas.microsoft.com/office/drawing/2014/main" id="{8881D15A-64C6-4188-B96B-ACFDECD8600C}"/>
                      </a:ext>
                    </a:extLst>
                  </p:cNvPr>
                  <p:cNvSpPr>
                    <a:spLocks/>
                  </p:cNvSpPr>
                  <p:nvPr/>
                </p:nvSpPr>
                <p:spPr bwMode="auto">
                  <a:xfrm>
                    <a:off x="11330" y="3030"/>
                    <a:ext cx="8" cy="16"/>
                  </a:xfrm>
                  <a:custGeom>
                    <a:avLst/>
                    <a:gdLst>
                      <a:gd name="T0" fmla="*/ 4 w 8"/>
                      <a:gd name="T1" fmla="*/ 2 h 16"/>
                      <a:gd name="T2" fmla="*/ 4 w 8"/>
                      <a:gd name="T3" fmla="*/ 4 h 16"/>
                      <a:gd name="T4" fmla="*/ 6 w 8"/>
                      <a:gd name="T5" fmla="*/ 4 h 16"/>
                      <a:gd name="T6" fmla="*/ 6 w 8"/>
                      <a:gd name="T7" fmla="*/ 6 h 16"/>
                      <a:gd name="T8" fmla="*/ 6 w 8"/>
                      <a:gd name="T9" fmla="*/ 8 h 16"/>
                      <a:gd name="T10" fmla="*/ 6 w 8"/>
                      <a:gd name="T11" fmla="*/ 8 h 16"/>
                      <a:gd name="T12" fmla="*/ 8 w 8"/>
                      <a:gd name="T13" fmla="*/ 8 h 16"/>
                      <a:gd name="T14" fmla="*/ 8 w 8"/>
                      <a:gd name="T15" fmla="*/ 10 h 16"/>
                      <a:gd name="T16" fmla="*/ 8 w 8"/>
                      <a:gd name="T17" fmla="*/ 12 h 16"/>
                      <a:gd name="T18" fmla="*/ 8 w 8"/>
                      <a:gd name="T19" fmla="*/ 14 h 16"/>
                      <a:gd name="T20" fmla="*/ 8 w 8"/>
                      <a:gd name="T21" fmla="*/ 16 h 16"/>
                      <a:gd name="T22" fmla="*/ 8 w 8"/>
                      <a:gd name="T23" fmla="*/ 16 h 16"/>
                      <a:gd name="T24" fmla="*/ 6 w 8"/>
                      <a:gd name="T25" fmla="*/ 16 h 16"/>
                      <a:gd name="T26" fmla="*/ 6 w 8"/>
                      <a:gd name="T27" fmla="*/ 16 h 16"/>
                      <a:gd name="T28" fmla="*/ 4 w 8"/>
                      <a:gd name="T29" fmla="*/ 14 h 16"/>
                      <a:gd name="T30" fmla="*/ 4 w 8"/>
                      <a:gd name="T31" fmla="*/ 16 h 16"/>
                      <a:gd name="T32" fmla="*/ 2 w 8"/>
                      <a:gd name="T33" fmla="*/ 14 h 16"/>
                      <a:gd name="T34" fmla="*/ 2 w 8"/>
                      <a:gd name="T35" fmla="*/ 14 h 16"/>
                      <a:gd name="T36" fmla="*/ 2 w 8"/>
                      <a:gd name="T37" fmla="*/ 12 h 16"/>
                      <a:gd name="T38" fmla="*/ 0 w 8"/>
                      <a:gd name="T39" fmla="*/ 12 h 16"/>
                      <a:gd name="T40" fmla="*/ 0 w 8"/>
                      <a:gd name="T41" fmla="*/ 10 h 16"/>
                      <a:gd name="T42" fmla="*/ 0 w 8"/>
                      <a:gd name="T43" fmla="*/ 8 h 16"/>
                      <a:gd name="T44" fmla="*/ 2 w 8"/>
                      <a:gd name="T45" fmla="*/ 8 h 16"/>
                      <a:gd name="T46" fmla="*/ 0 w 8"/>
                      <a:gd name="T47" fmla="*/ 6 h 16"/>
                      <a:gd name="T48" fmla="*/ 0 w 8"/>
                      <a:gd name="T49" fmla="*/ 4 h 16"/>
                      <a:gd name="T50" fmla="*/ 0 w 8"/>
                      <a:gd name="T51" fmla="*/ 2 h 16"/>
                      <a:gd name="T52" fmla="*/ 2 w 8"/>
                      <a:gd name="T53" fmla="*/ 2 h 16"/>
                      <a:gd name="T54" fmla="*/ 2 w 8"/>
                      <a:gd name="T55" fmla="*/ 0 h 16"/>
                      <a:gd name="T56" fmla="*/ 2 w 8"/>
                      <a:gd name="T57" fmla="*/ 0 h 16"/>
                      <a:gd name="T58" fmla="*/ 2 w 8"/>
                      <a:gd name="T59" fmla="*/ 0 h 16"/>
                      <a:gd name="T60" fmla="*/ 4 w 8"/>
                      <a:gd name="T61" fmla="*/ 0 h 16"/>
                      <a:gd name="T62" fmla="*/ 4 w 8"/>
                      <a:gd name="T6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16">
                        <a:moveTo>
                          <a:pt x="4" y="0"/>
                        </a:moveTo>
                        <a:lnTo>
                          <a:pt x="4" y="2"/>
                        </a:lnTo>
                        <a:lnTo>
                          <a:pt x="4" y="2"/>
                        </a:lnTo>
                        <a:lnTo>
                          <a:pt x="4" y="4"/>
                        </a:lnTo>
                        <a:lnTo>
                          <a:pt x="4" y="4"/>
                        </a:lnTo>
                        <a:lnTo>
                          <a:pt x="6" y="4"/>
                        </a:lnTo>
                        <a:lnTo>
                          <a:pt x="6" y="6"/>
                        </a:lnTo>
                        <a:lnTo>
                          <a:pt x="6" y="6"/>
                        </a:lnTo>
                        <a:lnTo>
                          <a:pt x="6" y="6"/>
                        </a:lnTo>
                        <a:lnTo>
                          <a:pt x="6" y="8"/>
                        </a:lnTo>
                        <a:lnTo>
                          <a:pt x="6" y="8"/>
                        </a:lnTo>
                        <a:lnTo>
                          <a:pt x="6" y="8"/>
                        </a:lnTo>
                        <a:lnTo>
                          <a:pt x="8" y="8"/>
                        </a:lnTo>
                        <a:lnTo>
                          <a:pt x="8" y="8"/>
                        </a:lnTo>
                        <a:lnTo>
                          <a:pt x="8" y="10"/>
                        </a:lnTo>
                        <a:lnTo>
                          <a:pt x="8" y="10"/>
                        </a:lnTo>
                        <a:lnTo>
                          <a:pt x="8" y="12"/>
                        </a:lnTo>
                        <a:lnTo>
                          <a:pt x="8" y="12"/>
                        </a:lnTo>
                        <a:lnTo>
                          <a:pt x="8" y="12"/>
                        </a:lnTo>
                        <a:lnTo>
                          <a:pt x="8" y="14"/>
                        </a:lnTo>
                        <a:lnTo>
                          <a:pt x="8" y="14"/>
                        </a:lnTo>
                        <a:lnTo>
                          <a:pt x="8" y="16"/>
                        </a:lnTo>
                        <a:lnTo>
                          <a:pt x="8" y="16"/>
                        </a:lnTo>
                        <a:lnTo>
                          <a:pt x="8" y="16"/>
                        </a:lnTo>
                        <a:lnTo>
                          <a:pt x="6" y="16"/>
                        </a:lnTo>
                        <a:lnTo>
                          <a:pt x="6" y="16"/>
                        </a:lnTo>
                        <a:lnTo>
                          <a:pt x="6" y="16"/>
                        </a:lnTo>
                        <a:lnTo>
                          <a:pt x="6" y="16"/>
                        </a:lnTo>
                        <a:lnTo>
                          <a:pt x="6" y="14"/>
                        </a:lnTo>
                        <a:lnTo>
                          <a:pt x="4" y="14"/>
                        </a:lnTo>
                        <a:lnTo>
                          <a:pt x="4" y="16"/>
                        </a:lnTo>
                        <a:lnTo>
                          <a:pt x="4" y="16"/>
                        </a:lnTo>
                        <a:lnTo>
                          <a:pt x="2" y="16"/>
                        </a:lnTo>
                        <a:lnTo>
                          <a:pt x="2" y="14"/>
                        </a:lnTo>
                        <a:lnTo>
                          <a:pt x="2" y="14"/>
                        </a:lnTo>
                        <a:lnTo>
                          <a:pt x="2" y="14"/>
                        </a:lnTo>
                        <a:lnTo>
                          <a:pt x="2" y="12"/>
                        </a:lnTo>
                        <a:lnTo>
                          <a:pt x="2" y="12"/>
                        </a:lnTo>
                        <a:lnTo>
                          <a:pt x="2" y="12"/>
                        </a:lnTo>
                        <a:lnTo>
                          <a:pt x="0" y="12"/>
                        </a:lnTo>
                        <a:lnTo>
                          <a:pt x="0" y="10"/>
                        </a:lnTo>
                        <a:lnTo>
                          <a:pt x="0" y="10"/>
                        </a:lnTo>
                        <a:lnTo>
                          <a:pt x="0" y="8"/>
                        </a:lnTo>
                        <a:lnTo>
                          <a:pt x="0" y="8"/>
                        </a:lnTo>
                        <a:lnTo>
                          <a:pt x="2" y="8"/>
                        </a:lnTo>
                        <a:lnTo>
                          <a:pt x="2" y="8"/>
                        </a:lnTo>
                        <a:lnTo>
                          <a:pt x="0" y="8"/>
                        </a:lnTo>
                        <a:lnTo>
                          <a:pt x="0" y="6"/>
                        </a:lnTo>
                        <a:lnTo>
                          <a:pt x="0" y="6"/>
                        </a:lnTo>
                        <a:lnTo>
                          <a:pt x="0" y="4"/>
                        </a:lnTo>
                        <a:lnTo>
                          <a:pt x="0" y="4"/>
                        </a:lnTo>
                        <a:lnTo>
                          <a:pt x="0" y="2"/>
                        </a:lnTo>
                        <a:lnTo>
                          <a:pt x="2" y="2"/>
                        </a:lnTo>
                        <a:lnTo>
                          <a:pt x="2" y="2"/>
                        </a:lnTo>
                        <a:lnTo>
                          <a:pt x="2" y="0"/>
                        </a:lnTo>
                        <a:lnTo>
                          <a:pt x="2" y="0"/>
                        </a:lnTo>
                        <a:lnTo>
                          <a:pt x="2" y="0"/>
                        </a:lnTo>
                        <a:lnTo>
                          <a:pt x="2" y="0"/>
                        </a:lnTo>
                        <a:lnTo>
                          <a:pt x="2" y="0"/>
                        </a:lnTo>
                        <a:lnTo>
                          <a:pt x="2" y="0"/>
                        </a:lnTo>
                        <a:lnTo>
                          <a:pt x="2" y="0"/>
                        </a:lnTo>
                        <a:lnTo>
                          <a:pt x="4" y="0"/>
                        </a:lnTo>
                        <a:lnTo>
                          <a:pt x="4"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2" name="Freeform 243">
                    <a:extLst>
                      <a:ext uri="{FF2B5EF4-FFF2-40B4-BE49-F238E27FC236}">
                        <a16:creationId xmlns:a16="http://schemas.microsoft.com/office/drawing/2014/main" id="{E870BB34-F614-4DAD-AC88-DA0414196373}"/>
                      </a:ext>
                    </a:extLst>
                  </p:cNvPr>
                  <p:cNvSpPr>
                    <a:spLocks/>
                  </p:cNvSpPr>
                  <p:nvPr/>
                </p:nvSpPr>
                <p:spPr bwMode="auto">
                  <a:xfrm>
                    <a:off x="11330" y="3030"/>
                    <a:ext cx="8" cy="16"/>
                  </a:xfrm>
                  <a:custGeom>
                    <a:avLst/>
                    <a:gdLst>
                      <a:gd name="T0" fmla="*/ 4 w 8"/>
                      <a:gd name="T1" fmla="*/ 2 h 16"/>
                      <a:gd name="T2" fmla="*/ 4 w 8"/>
                      <a:gd name="T3" fmla="*/ 4 h 16"/>
                      <a:gd name="T4" fmla="*/ 6 w 8"/>
                      <a:gd name="T5" fmla="*/ 4 h 16"/>
                      <a:gd name="T6" fmla="*/ 6 w 8"/>
                      <a:gd name="T7" fmla="*/ 6 h 16"/>
                      <a:gd name="T8" fmla="*/ 6 w 8"/>
                      <a:gd name="T9" fmla="*/ 8 h 16"/>
                      <a:gd name="T10" fmla="*/ 6 w 8"/>
                      <a:gd name="T11" fmla="*/ 8 h 16"/>
                      <a:gd name="T12" fmla="*/ 8 w 8"/>
                      <a:gd name="T13" fmla="*/ 8 h 16"/>
                      <a:gd name="T14" fmla="*/ 8 w 8"/>
                      <a:gd name="T15" fmla="*/ 10 h 16"/>
                      <a:gd name="T16" fmla="*/ 8 w 8"/>
                      <a:gd name="T17" fmla="*/ 12 h 16"/>
                      <a:gd name="T18" fmla="*/ 8 w 8"/>
                      <a:gd name="T19" fmla="*/ 14 h 16"/>
                      <a:gd name="T20" fmla="*/ 8 w 8"/>
                      <a:gd name="T21" fmla="*/ 16 h 16"/>
                      <a:gd name="T22" fmla="*/ 8 w 8"/>
                      <a:gd name="T23" fmla="*/ 16 h 16"/>
                      <a:gd name="T24" fmla="*/ 6 w 8"/>
                      <a:gd name="T25" fmla="*/ 16 h 16"/>
                      <a:gd name="T26" fmla="*/ 6 w 8"/>
                      <a:gd name="T27" fmla="*/ 16 h 16"/>
                      <a:gd name="T28" fmla="*/ 4 w 8"/>
                      <a:gd name="T29" fmla="*/ 14 h 16"/>
                      <a:gd name="T30" fmla="*/ 4 w 8"/>
                      <a:gd name="T31" fmla="*/ 16 h 16"/>
                      <a:gd name="T32" fmla="*/ 2 w 8"/>
                      <a:gd name="T33" fmla="*/ 14 h 16"/>
                      <a:gd name="T34" fmla="*/ 2 w 8"/>
                      <a:gd name="T35" fmla="*/ 14 h 16"/>
                      <a:gd name="T36" fmla="*/ 2 w 8"/>
                      <a:gd name="T37" fmla="*/ 12 h 16"/>
                      <a:gd name="T38" fmla="*/ 0 w 8"/>
                      <a:gd name="T39" fmla="*/ 12 h 16"/>
                      <a:gd name="T40" fmla="*/ 0 w 8"/>
                      <a:gd name="T41" fmla="*/ 10 h 16"/>
                      <a:gd name="T42" fmla="*/ 0 w 8"/>
                      <a:gd name="T43" fmla="*/ 8 h 16"/>
                      <a:gd name="T44" fmla="*/ 2 w 8"/>
                      <a:gd name="T45" fmla="*/ 8 h 16"/>
                      <a:gd name="T46" fmla="*/ 0 w 8"/>
                      <a:gd name="T47" fmla="*/ 6 h 16"/>
                      <a:gd name="T48" fmla="*/ 0 w 8"/>
                      <a:gd name="T49" fmla="*/ 4 h 16"/>
                      <a:gd name="T50" fmla="*/ 0 w 8"/>
                      <a:gd name="T51" fmla="*/ 2 h 16"/>
                      <a:gd name="T52" fmla="*/ 2 w 8"/>
                      <a:gd name="T53" fmla="*/ 2 h 16"/>
                      <a:gd name="T54" fmla="*/ 2 w 8"/>
                      <a:gd name="T55" fmla="*/ 0 h 16"/>
                      <a:gd name="T56" fmla="*/ 2 w 8"/>
                      <a:gd name="T57" fmla="*/ 0 h 16"/>
                      <a:gd name="T58" fmla="*/ 2 w 8"/>
                      <a:gd name="T59" fmla="*/ 0 h 16"/>
                      <a:gd name="T60" fmla="*/ 4 w 8"/>
                      <a:gd name="T61" fmla="*/ 0 h 16"/>
                      <a:gd name="T62" fmla="*/ 4 w 8"/>
                      <a:gd name="T6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 h="16">
                        <a:moveTo>
                          <a:pt x="4" y="0"/>
                        </a:moveTo>
                        <a:lnTo>
                          <a:pt x="4" y="2"/>
                        </a:lnTo>
                        <a:lnTo>
                          <a:pt x="4" y="2"/>
                        </a:lnTo>
                        <a:lnTo>
                          <a:pt x="4" y="4"/>
                        </a:lnTo>
                        <a:lnTo>
                          <a:pt x="4" y="4"/>
                        </a:lnTo>
                        <a:lnTo>
                          <a:pt x="6" y="4"/>
                        </a:lnTo>
                        <a:lnTo>
                          <a:pt x="6" y="6"/>
                        </a:lnTo>
                        <a:lnTo>
                          <a:pt x="6" y="6"/>
                        </a:lnTo>
                        <a:lnTo>
                          <a:pt x="6" y="6"/>
                        </a:lnTo>
                        <a:lnTo>
                          <a:pt x="6" y="8"/>
                        </a:lnTo>
                        <a:lnTo>
                          <a:pt x="6" y="8"/>
                        </a:lnTo>
                        <a:lnTo>
                          <a:pt x="6" y="8"/>
                        </a:lnTo>
                        <a:lnTo>
                          <a:pt x="8" y="8"/>
                        </a:lnTo>
                        <a:lnTo>
                          <a:pt x="8" y="8"/>
                        </a:lnTo>
                        <a:lnTo>
                          <a:pt x="8" y="10"/>
                        </a:lnTo>
                        <a:lnTo>
                          <a:pt x="8" y="10"/>
                        </a:lnTo>
                        <a:lnTo>
                          <a:pt x="8" y="12"/>
                        </a:lnTo>
                        <a:lnTo>
                          <a:pt x="8" y="12"/>
                        </a:lnTo>
                        <a:lnTo>
                          <a:pt x="8" y="12"/>
                        </a:lnTo>
                        <a:lnTo>
                          <a:pt x="8" y="14"/>
                        </a:lnTo>
                        <a:lnTo>
                          <a:pt x="8" y="14"/>
                        </a:lnTo>
                        <a:lnTo>
                          <a:pt x="8" y="16"/>
                        </a:lnTo>
                        <a:lnTo>
                          <a:pt x="8" y="16"/>
                        </a:lnTo>
                        <a:lnTo>
                          <a:pt x="8" y="16"/>
                        </a:lnTo>
                        <a:lnTo>
                          <a:pt x="6" y="16"/>
                        </a:lnTo>
                        <a:lnTo>
                          <a:pt x="6" y="16"/>
                        </a:lnTo>
                        <a:lnTo>
                          <a:pt x="6" y="16"/>
                        </a:lnTo>
                        <a:lnTo>
                          <a:pt x="6" y="16"/>
                        </a:lnTo>
                        <a:lnTo>
                          <a:pt x="6" y="14"/>
                        </a:lnTo>
                        <a:lnTo>
                          <a:pt x="4" y="14"/>
                        </a:lnTo>
                        <a:lnTo>
                          <a:pt x="4" y="16"/>
                        </a:lnTo>
                        <a:lnTo>
                          <a:pt x="4" y="16"/>
                        </a:lnTo>
                        <a:lnTo>
                          <a:pt x="2" y="16"/>
                        </a:lnTo>
                        <a:lnTo>
                          <a:pt x="2" y="14"/>
                        </a:lnTo>
                        <a:lnTo>
                          <a:pt x="2" y="14"/>
                        </a:lnTo>
                        <a:lnTo>
                          <a:pt x="2" y="14"/>
                        </a:lnTo>
                        <a:lnTo>
                          <a:pt x="2" y="12"/>
                        </a:lnTo>
                        <a:lnTo>
                          <a:pt x="2" y="12"/>
                        </a:lnTo>
                        <a:lnTo>
                          <a:pt x="2" y="12"/>
                        </a:lnTo>
                        <a:lnTo>
                          <a:pt x="0" y="12"/>
                        </a:lnTo>
                        <a:lnTo>
                          <a:pt x="0" y="10"/>
                        </a:lnTo>
                        <a:lnTo>
                          <a:pt x="0" y="10"/>
                        </a:lnTo>
                        <a:lnTo>
                          <a:pt x="0" y="8"/>
                        </a:lnTo>
                        <a:lnTo>
                          <a:pt x="0" y="8"/>
                        </a:lnTo>
                        <a:lnTo>
                          <a:pt x="2" y="8"/>
                        </a:lnTo>
                        <a:lnTo>
                          <a:pt x="2" y="8"/>
                        </a:lnTo>
                        <a:lnTo>
                          <a:pt x="0" y="8"/>
                        </a:lnTo>
                        <a:lnTo>
                          <a:pt x="0" y="6"/>
                        </a:lnTo>
                        <a:lnTo>
                          <a:pt x="0" y="6"/>
                        </a:lnTo>
                        <a:lnTo>
                          <a:pt x="0" y="4"/>
                        </a:lnTo>
                        <a:lnTo>
                          <a:pt x="0" y="4"/>
                        </a:lnTo>
                        <a:lnTo>
                          <a:pt x="0" y="2"/>
                        </a:lnTo>
                        <a:lnTo>
                          <a:pt x="2" y="2"/>
                        </a:lnTo>
                        <a:lnTo>
                          <a:pt x="2" y="2"/>
                        </a:lnTo>
                        <a:lnTo>
                          <a:pt x="2" y="0"/>
                        </a:lnTo>
                        <a:lnTo>
                          <a:pt x="2" y="0"/>
                        </a:lnTo>
                        <a:lnTo>
                          <a:pt x="2" y="0"/>
                        </a:lnTo>
                        <a:lnTo>
                          <a:pt x="2" y="0"/>
                        </a:lnTo>
                        <a:lnTo>
                          <a:pt x="2" y="0"/>
                        </a:lnTo>
                        <a:lnTo>
                          <a:pt x="2" y="0"/>
                        </a:lnTo>
                        <a:lnTo>
                          <a:pt x="2" y="0"/>
                        </a:lnTo>
                        <a:lnTo>
                          <a:pt x="4" y="0"/>
                        </a:lnTo>
                        <a:lnTo>
                          <a:pt x="4"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3" name="Freeform 244">
                    <a:extLst>
                      <a:ext uri="{FF2B5EF4-FFF2-40B4-BE49-F238E27FC236}">
                        <a16:creationId xmlns:a16="http://schemas.microsoft.com/office/drawing/2014/main" id="{F2B09950-F508-4F7E-907B-DEB7472DF987}"/>
                      </a:ext>
                    </a:extLst>
                  </p:cNvPr>
                  <p:cNvSpPr>
                    <a:spLocks/>
                  </p:cNvSpPr>
                  <p:nvPr/>
                </p:nvSpPr>
                <p:spPr bwMode="auto">
                  <a:xfrm>
                    <a:off x="11164" y="2932"/>
                    <a:ext cx="189" cy="221"/>
                  </a:xfrm>
                  <a:custGeom>
                    <a:avLst/>
                    <a:gdLst>
                      <a:gd name="T0" fmla="*/ 67 w 189"/>
                      <a:gd name="T1" fmla="*/ 18 h 221"/>
                      <a:gd name="T2" fmla="*/ 71 w 189"/>
                      <a:gd name="T3" fmla="*/ 10 h 221"/>
                      <a:gd name="T4" fmla="*/ 78 w 189"/>
                      <a:gd name="T5" fmla="*/ 2 h 221"/>
                      <a:gd name="T6" fmla="*/ 88 w 189"/>
                      <a:gd name="T7" fmla="*/ 8 h 221"/>
                      <a:gd name="T8" fmla="*/ 100 w 189"/>
                      <a:gd name="T9" fmla="*/ 14 h 221"/>
                      <a:gd name="T10" fmla="*/ 109 w 189"/>
                      <a:gd name="T11" fmla="*/ 22 h 221"/>
                      <a:gd name="T12" fmla="*/ 121 w 189"/>
                      <a:gd name="T13" fmla="*/ 29 h 221"/>
                      <a:gd name="T14" fmla="*/ 130 w 189"/>
                      <a:gd name="T15" fmla="*/ 35 h 221"/>
                      <a:gd name="T16" fmla="*/ 142 w 189"/>
                      <a:gd name="T17" fmla="*/ 43 h 221"/>
                      <a:gd name="T18" fmla="*/ 144 w 189"/>
                      <a:gd name="T19" fmla="*/ 56 h 221"/>
                      <a:gd name="T20" fmla="*/ 153 w 189"/>
                      <a:gd name="T21" fmla="*/ 64 h 221"/>
                      <a:gd name="T22" fmla="*/ 163 w 189"/>
                      <a:gd name="T23" fmla="*/ 71 h 221"/>
                      <a:gd name="T24" fmla="*/ 166 w 189"/>
                      <a:gd name="T25" fmla="*/ 83 h 221"/>
                      <a:gd name="T26" fmla="*/ 165 w 189"/>
                      <a:gd name="T27" fmla="*/ 94 h 221"/>
                      <a:gd name="T28" fmla="*/ 163 w 189"/>
                      <a:gd name="T29" fmla="*/ 108 h 221"/>
                      <a:gd name="T30" fmla="*/ 168 w 189"/>
                      <a:gd name="T31" fmla="*/ 119 h 221"/>
                      <a:gd name="T32" fmla="*/ 172 w 189"/>
                      <a:gd name="T33" fmla="*/ 129 h 221"/>
                      <a:gd name="T34" fmla="*/ 172 w 189"/>
                      <a:gd name="T35" fmla="*/ 140 h 221"/>
                      <a:gd name="T36" fmla="*/ 170 w 189"/>
                      <a:gd name="T37" fmla="*/ 156 h 221"/>
                      <a:gd name="T38" fmla="*/ 176 w 189"/>
                      <a:gd name="T39" fmla="*/ 167 h 221"/>
                      <a:gd name="T40" fmla="*/ 178 w 189"/>
                      <a:gd name="T41" fmla="*/ 184 h 221"/>
                      <a:gd name="T42" fmla="*/ 188 w 189"/>
                      <a:gd name="T43" fmla="*/ 190 h 221"/>
                      <a:gd name="T44" fmla="*/ 184 w 189"/>
                      <a:gd name="T45" fmla="*/ 200 h 221"/>
                      <a:gd name="T46" fmla="*/ 172 w 189"/>
                      <a:gd name="T47" fmla="*/ 207 h 221"/>
                      <a:gd name="T48" fmla="*/ 159 w 189"/>
                      <a:gd name="T49" fmla="*/ 211 h 221"/>
                      <a:gd name="T50" fmla="*/ 149 w 189"/>
                      <a:gd name="T51" fmla="*/ 211 h 221"/>
                      <a:gd name="T52" fmla="*/ 140 w 189"/>
                      <a:gd name="T53" fmla="*/ 219 h 221"/>
                      <a:gd name="T54" fmla="*/ 128 w 189"/>
                      <a:gd name="T55" fmla="*/ 219 h 221"/>
                      <a:gd name="T56" fmla="*/ 119 w 189"/>
                      <a:gd name="T57" fmla="*/ 221 h 221"/>
                      <a:gd name="T58" fmla="*/ 107 w 189"/>
                      <a:gd name="T59" fmla="*/ 215 h 221"/>
                      <a:gd name="T60" fmla="*/ 94 w 189"/>
                      <a:gd name="T61" fmla="*/ 217 h 221"/>
                      <a:gd name="T62" fmla="*/ 88 w 189"/>
                      <a:gd name="T63" fmla="*/ 207 h 221"/>
                      <a:gd name="T64" fmla="*/ 86 w 189"/>
                      <a:gd name="T65" fmla="*/ 192 h 221"/>
                      <a:gd name="T66" fmla="*/ 80 w 189"/>
                      <a:gd name="T67" fmla="*/ 179 h 221"/>
                      <a:gd name="T68" fmla="*/ 73 w 189"/>
                      <a:gd name="T69" fmla="*/ 177 h 221"/>
                      <a:gd name="T70" fmla="*/ 61 w 189"/>
                      <a:gd name="T71" fmla="*/ 175 h 221"/>
                      <a:gd name="T72" fmla="*/ 52 w 189"/>
                      <a:gd name="T73" fmla="*/ 169 h 221"/>
                      <a:gd name="T74" fmla="*/ 40 w 189"/>
                      <a:gd name="T75" fmla="*/ 163 h 221"/>
                      <a:gd name="T76" fmla="*/ 31 w 189"/>
                      <a:gd name="T77" fmla="*/ 158 h 221"/>
                      <a:gd name="T78" fmla="*/ 23 w 189"/>
                      <a:gd name="T79" fmla="*/ 146 h 221"/>
                      <a:gd name="T80" fmla="*/ 17 w 189"/>
                      <a:gd name="T81" fmla="*/ 133 h 221"/>
                      <a:gd name="T82" fmla="*/ 15 w 189"/>
                      <a:gd name="T83" fmla="*/ 121 h 221"/>
                      <a:gd name="T84" fmla="*/ 8 w 189"/>
                      <a:gd name="T85" fmla="*/ 114 h 221"/>
                      <a:gd name="T86" fmla="*/ 4 w 189"/>
                      <a:gd name="T87" fmla="*/ 102 h 221"/>
                      <a:gd name="T88" fmla="*/ 2 w 189"/>
                      <a:gd name="T89" fmla="*/ 91 h 221"/>
                      <a:gd name="T90" fmla="*/ 0 w 189"/>
                      <a:gd name="T91" fmla="*/ 77 h 221"/>
                      <a:gd name="T92" fmla="*/ 8 w 189"/>
                      <a:gd name="T93" fmla="*/ 66 h 221"/>
                      <a:gd name="T94" fmla="*/ 15 w 189"/>
                      <a:gd name="T95" fmla="*/ 56 h 221"/>
                      <a:gd name="T96" fmla="*/ 23 w 189"/>
                      <a:gd name="T97" fmla="*/ 46 h 221"/>
                      <a:gd name="T98" fmla="*/ 15 w 189"/>
                      <a:gd name="T99" fmla="*/ 39 h 221"/>
                      <a:gd name="T100" fmla="*/ 19 w 189"/>
                      <a:gd name="T101" fmla="*/ 29 h 221"/>
                      <a:gd name="T102" fmla="*/ 23 w 189"/>
                      <a:gd name="T103" fmla="*/ 16 h 221"/>
                      <a:gd name="T104" fmla="*/ 15 w 189"/>
                      <a:gd name="T105" fmla="*/ 2 h 221"/>
                      <a:gd name="T106" fmla="*/ 31 w 189"/>
                      <a:gd name="T107" fmla="*/ 0 h 221"/>
                      <a:gd name="T108" fmla="*/ 40 w 189"/>
                      <a:gd name="T109" fmla="*/ 8 h 221"/>
                      <a:gd name="T110" fmla="*/ 36 w 189"/>
                      <a:gd name="T111" fmla="*/ 22 h 221"/>
                      <a:gd name="T112" fmla="*/ 42 w 189"/>
                      <a:gd name="T113" fmla="*/ 25 h 221"/>
                      <a:gd name="T114" fmla="*/ 50 w 189"/>
                      <a:gd name="T115" fmla="*/ 25 h 221"/>
                      <a:gd name="T116" fmla="*/ 55 w 189"/>
                      <a:gd name="T117" fmla="*/ 31 h 221"/>
                      <a:gd name="T118" fmla="*/ 67 w 189"/>
                      <a:gd name="T119" fmla="*/ 31 h 221"/>
                      <a:gd name="T120" fmla="*/ 71 w 189"/>
                      <a:gd name="T121" fmla="*/ 25 h 221"/>
                      <a:gd name="T122" fmla="*/ 63 w 189"/>
                      <a:gd name="T123" fmla="*/ 25 h 221"/>
                      <a:gd name="T124" fmla="*/ 59 w 189"/>
                      <a:gd name="T125" fmla="*/ 1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 h="221">
                        <a:moveTo>
                          <a:pt x="59" y="18"/>
                        </a:moveTo>
                        <a:lnTo>
                          <a:pt x="59" y="20"/>
                        </a:lnTo>
                        <a:lnTo>
                          <a:pt x="59" y="20"/>
                        </a:lnTo>
                        <a:lnTo>
                          <a:pt x="59" y="20"/>
                        </a:lnTo>
                        <a:lnTo>
                          <a:pt x="61" y="20"/>
                        </a:lnTo>
                        <a:lnTo>
                          <a:pt x="61" y="20"/>
                        </a:lnTo>
                        <a:lnTo>
                          <a:pt x="61" y="20"/>
                        </a:lnTo>
                        <a:lnTo>
                          <a:pt x="61" y="22"/>
                        </a:lnTo>
                        <a:lnTo>
                          <a:pt x="61" y="22"/>
                        </a:lnTo>
                        <a:lnTo>
                          <a:pt x="63" y="22"/>
                        </a:lnTo>
                        <a:lnTo>
                          <a:pt x="63" y="23"/>
                        </a:lnTo>
                        <a:lnTo>
                          <a:pt x="63" y="23"/>
                        </a:lnTo>
                        <a:lnTo>
                          <a:pt x="63" y="22"/>
                        </a:lnTo>
                        <a:lnTo>
                          <a:pt x="63" y="22"/>
                        </a:lnTo>
                        <a:lnTo>
                          <a:pt x="65" y="22"/>
                        </a:lnTo>
                        <a:lnTo>
                          <a:pt x="65" y="20"/>
                        </a:lnTo>
                        <a:lnTo>
                          <a:pt x="65" y="20"/>
                        </a:lnTo>
                        <a:lnTo>
                          <a:pt x="65" y="20"/>
                        </a:lnTo>
                        <a:lnTo>
                          <a:pt x="65" y="18"/>
                        </a:lnTo>
                        <a:lnTo>
                          <a:pt x="65" y="18"/>
                        </a:lnTo>
                        <a:lnTo>
                          <a:pt x="65" y="18"/>
                        </a:lnTo>
                        <a:lnTo>
                          <a:pt x="65" y="18"/>
                        </a:lnTo>
                        <a:lnTo>
                          <a:pt x="67" y="18"/>
                        </a:lnTo>
                        <a:lnTo>
                          <a:pt x="67" y="16"/>
                        </a:lnTo>
                        <a:lnTo>
                          <a:pt x="67" y="16"/>
                        </a:lnTo>
                        <a:lnTo>
                          <a:pt x="67" y="16"/>
                        </a:lnTo>
                        <a:lnTo>
                          <a:pt x="67" y="18"/>
                        </a:lnTo>
                        <a:lnTo>
                          <a:pt x="67" y="18"/>
                        </a:lnTo>
                        <a:lnTo>
                          <a:pt x="69" y="18"/>
                        </a:lnTo>
                        <a:lnTo>
                          <a:pt x="69" y="18"/>
                        </a:lnTo>
                        <a:lnTo>
                          <a:pt x="69" y="18"/>
                        </a:lnTo>
                        <a:lnTo>
                          <a:pt x="69" y="16"/>
                        </a:lnTo>
                        <a:lnTo>
                          <a:pt x="69" y="16"/>
                        </a:lnTo>
                        <a:lnTo>
                          <a:pt x="69" y="14"/>
                        </a:lnTo>
                        <a:lnTo>
                          <a:pt x="71" y="14"/>
                        </a:lnTo>
                        <a:lnTo>
                          <a:pt x="71" y="14"/>
                        </a:lnTo>
                        <a:lnTo>
                          <a:pt x="71" y="14"/>
                        </a:lnTo>
                        <a:lnTo>
                          <a:pt x="71" y="14"/>
                        </a:lnTo>
                        <a:lnTo>
                          <a:pt x="71" y="12"/>
                        </a:lnTo>
                        <a:lnTo>
                          <a:pt x="71" y="12"/>
                        </a:lnTo>
                        <a:lnTo>
                          <a:pt x="71" y="12"/>
                        </a:lnTo>
                        <a:lnTo>
                          <a:pt x="71" y="12"/>
                        </a:lnTo>
                        <a:lnTo>
                          <a:pt x="71" y="12"/>
                        </a:lnTo>
                        <a:lnTo>
                          <a:pt x="71" y="12"/>
                        </a:lnTo>
                        <a:lnTo>
                          <a:pt x="71" y="10"/>
                        </a:lnTo>
                        <a:lnTo>
                          <a:pt x="71" y="10"/>
                        </a:lnTo>
                        <a:lnTo>
                          <a:pt x="71" y="10"/>
                        </a:lnTo>
                        <a:lnTo>
                          <a:pt x="71" y="10"/>
                        </a:lnTo>
                        <a:lnTo>
                          <a:pt x="73" y="10"/>
                        </a:lnTo>
                        <a:lnTo>
                          <a:pt x="73" y="10"/>
                        </a:lnTo>
                        <a:lnTo>
                          <a:pt x="73" y="10"/>
                        </a:lnTo>
                        <a:lnTo>
                          <a:pt x="73" y="10"/>
                        </a:lnTo>
                        <a:lnTo>
                          <a:pt x="73" y="10"/>
                        </a:lnTo>
                        <a:lnTo>
                          <a:pt x="73" y="8"/>
                        </a:lnTo>
                        <a:lnTo>
                          <a:pt x="73" y="8"/>
                        </a:lnTo>
                        <a:lnTo>
                          <a:pt x="73" y="8"/>
                        </a:lnTo>
                        <a:lnTo>
                          <a:pt x="73" y="6"/>
                        </a:lnTo>
                        <a:lnTo>
                          <a:pt x="75" y="6"/>
                        </a:lnTo>
                        <a:lnTo>
                          <a:pt x="75" y="6"/>
                        </a:lnTo>
                        <a:lnTo>
                          <a:pt x="75" y="4"/>
                        </a:lnTo>
                        <a:lnTo>
                          <a:pt x="75" y="4"/>
                        </a:lnTo>
                        <a:lnTo>
                          <a:pt x="75" y="4"/>
                        </a:lnTo>
                        <a:lnTo>
                          <a:pt x="77" y="4"/>
                        </a:lnTo>
                        <a:lnTo>
                          <a:pt x="77" y="4"/>
                        </a:lnTo>
                        <a:lnTo>
                          <a:pt x="77" y="2"/>
                        </a:lnTo>
                        <a:lnTo>
                          <a:pt x="77" y="2"/>
                        </a:lnTo>
                        <a:lnTo>
                          <a:pt x="77" y="2"/>
                        </a:lnTo>
                        <a:lnTo>
                          <a:pt x="77" y="2"/>
                        </a:lnTo>
                        <a:lnTo>
                          <a:pt x="78" y="2"/>
                        </a:lnTo>
                        <a:lnTo>
                          <a:pt x="78" y="2"/>
                        </a:lnTo>
                        <a:lnTo>
                          <a:pt x="78" y="0"/>
                        </a:lnTo>
                        <a:lnTo>
                          <a:pt x="78" y="0"/>
                        </a:lnTo>
                        <a:lnTo>
                          <a:pt x="78" y="2"/>
                        </a:lnTo>
                        <a:lnTo>
                          <a:pt x="80" y="2"/>
                        </a:lnTo>
                        <a:lnTo>
                          <a:pt x="80" y="2"/>
                        </a:lnTo>
                        <a:lnTo>
                          <a:pt x="80" y="2"/>
                        </a:lnTo>
                        <a:lnTo>
                          <a:pt x="82" y="2"/>
                        </a:lnTo>
                        <a:lnTo>
                          <a:pt x="82" y="2"/>
                        </a:lnTo>
                        <a:lnTo>
                          <a:pt x="82" y="2"/>
                        </a:lnTo>
                        <a:lnTo>
                          <a:pt x="82" y="2"/>
                        </a:lnTo>
                        <a:lnTo>
                          <a:pt x="82" y="4"/>
                        </a:lnTo>
                        <a:lnTo>
                          <a:pt x="84" y="4"/>
                        </a:lnTo>
                        <a:lnTo>
                          <a:pt x="84" y="4"/>
                        </a:lnTo>
                        <a:lnTo>
                          <a:pt x="84" y="4"/>
                        </a:lnTo>
                        <a:lnTo>
                          <a:pt x="86" y="4"/>
                        </a:lnTo>
                        <a:lnTo>
                          <a:pt x="86" y="6"/>
                        </a:lnTo>
                        <a:lnTo>
                          <a:pt x="86" y="6"/>
                        </a:lnTo>
                        <a:lnTo>
                          <a:pt x="86" y="6"/>
                        </a:lnTo>
                        <a:lnTo>
                          <a:pt x="86" y="6"/>
                        </a:lnTo>
                        <a:lnTo>
                          <a:pt x="88" y="6"/>
                        </a:lnTo>
                        <a:lnTo>
                          <a:pt x="88" y="6"/>
                        </a:lnTo>
                        <a:lnTo>
                          <a:pt x="88" y="8"/>
                        </a:lnTo>
                        <a:lnTo>
                          <a:pt x="88" y="8"/>
                        </a:lnTo>
                        <a:lnTo>
                          <a:pt x="88" y="8"/>
                        </a:lnTo>
                        <a:lnTo>
                          <a:pt x="90" y="8"/>
                        </a:lnTo>
                        <a:lnTo>
                          <a:pt x="90" y="8"/>
                        </a:lnTo>
                        <a:lnTo>
                          <a:pt x="90" y="10"/>
                        </a:lnTo>
                        <a:lnTo>
                          <a:pt x="92" y="10"/>
                        </a:lnTo>
                        <a:lnTo>
                          <a:pt x="92" y="10"/>
                        </a:lnTo>
                        <a:lnTo>
                          <a:pt x="92" y="10"/>
                        </a:lnTo>
                        <a:lnTo>
                          <a:pt x="92" y="10"/>
                        </a:lnTo>
                        <a:lnTo>
                          <a:pt x="94" y="10"/>
                        </a:lnTo>
                        <a:lnTo>
                          <a:pt x="94" y="10"/>
                        </a:lnTo>
                        <a:lnTo>
                          <a:pt x="94" y="10"/>
                        </a:lnTo>
                        <a:lnTo>
                          <a:pt x="94" y="12"/>
                        </a:lnTo>
                        <a:lnTo>
                          <a:pt x="94" y="12"/>
                        </a:lnTo>
                        <a:lnTo>
                          <a:pt x="96" y="12"/>
                        </a:lnTo>
                        <a:lnTo>
                          <a:pt x="96" y="12"/>
                        </a:lnTo>
                        <a:lnTo>
                          <a:pt x="96" y="12"/>
                        </a:lnTo>
                        <a:lnTo>
                          <a:pt x="98" y="12"/>
                        </a:lnTo>
                        <a:lnTo>
                          <a:pt x="98" y="14"/>
                        </a:lnTo>
                        <a:lnTo>
                          <a:pt x="98" y="14"/>
                        </a:lnTo>
                        <a:lnTo>
                          <a:pt x="98" y="14"/>
                        </a:lnTo>
                        <a:lnTo>
                          <a:pt x="98" y="14"/>
                        </a:lnTo>
                        <a:lnTo>
                          <a:pt x="100" y="14"/>
                        </a:lnTo>
                        <a:lnTo>
                          <a:pt x="100" y="14"/>
                        </a:lnTo>
                        <a:lnTo>
                          <a:pt x="100" y="16"/>
                        </a:lnTo>
                        <a:lnTo>
                          <a:pt x="100" y="16"/>
                        </a:lnTo>
                        <a:lnTo>
                          <a:pt x="100" y="16"/>
                        </a:lnTo>
                        <a:lnTo>
                          <a:pt x="101" y="16"/>
                        </a:lnTo>
                        <a:lnTo>
                          <a:pt x="101" y="16"/>
                        </a:lnTo>
                        <a:lnTo>
                          <a:pt x="101" y="18"/>
                        </a:lnTo>
                        <a:lnTo>
                          <a:pt x="103" y="18"/>
                        </a:lnTo>
                        <a:lnTo>
                          <a:pt x="103" y="18"/>
                        </a:lnTo>
                        <a:lnTo>
                          <a:pt x="103" y="18"/>
                        </a:lnTo>
                        <a:lnTo>
                          <a:pt x="103" y="18"/>
                        </a:lnTo>
                        <a:lnTo>
                          <a:pt x="105" y="18"/>
                        </a:lnTo>
                        <a:lnTo>
                          <a:pt x="105" y="18"/>
                        </a:lnTo>
                        <a:lnTo>
                          <a:pt x="105" y="18"/>
                        </a:lnTo>
                        <a:lnTo>
                          <a:pt x="105" y="20"/>
                        </a:lnTo>
                        <a:lnTo>
                          <a:pt x="105" y="20"/>
                        </a:lnTo>
                        <a:lnTo>
                          <a:pt x="107" y="20"/>
                        </a:lnTo>
                        <a:lnTo>
                          <a:pt x="107" y="20"/>
                        </a:lnTo>
                        <a:lnTo>
                          <a:pt x="107" y="20"/>
                        </a:lnTo>
                        <a:lnTo>
                          <a:pt x="109" y="20"/>
                        </a:lnTo>
                        <a:lnTo>
                          <a:pt x="109" y="22"/>
                        </a:lnTo>
                        <a:lnTo>
                          <a:pt x="109" y="22"/>
                        </a:lnTo>
                        <a:lnTo>
                          <a:pt x="109" y="22"/>
                        </a:lnTo>
                        <a:lnTo>
                          <a:pt x="109" y="22"/>
                        </a:lnTo>
                        <a:lnTo>
                          <a:pt x="111" y="22"/>
                        </a:lnTo>
                        <a:lnTo>
                          <a:pt x="111" y="22"/>
                        </a:lnTo>
                        <a:lnTo>
                          <a:pt x="111" y="23"/>
                        </a:lnTo>
                        <a:lnTo>
                          <a:pt x="113" y="23"/>
                        </a:lnTo>
                        <a:lnTo>
                          <a:pt x="113" y="23"/>
                        </a:lnTo>
                        <a:lnTo>
                          <a:pt x="113" y="23"/>
                        </a:lnTo>
                        <a:lnTo>
                          <a:pt x="113" y="23"/>
                        </a:lnTo>
                        <a:lnTo>
                          <a:pt x="113" y="25"/>
                        </a:lnTo>
                        <a:lnTo>
                          <a:pt x="115" y="25"/>
                        </a:lnTo>
                        <a:lnTo>
                          <a:pt x="115" y="25"/>
                        </a:lnTo>
                        <a:lnTo>
                          <a:pt x="115" y="25"/>
                        </a:lnTo>
                        <a:lnTo>
                          <a:pt x="115" y="25"/>
                        </a:lnTo>
                        <a:lnTo>
                          <a:pt x="117" y="25"/>
                        </a:lnTo>
                        <a:lnTo>
                          <a:pt x="117" y="25"/>
                        </a:lnTo>
                        <a:lnTo>
                          <a:pt x="117" y="25"/>
                        </a:lnTo>
                        <a:lnTo>
                          <a:pt x="117" y="27"/>
                        </a:lnTo>
                        <a:lnTo>
                          <a:pt x="119" y="27"/>
                        </a:lnTo>
                        <a:lnTo>
                          <a:pt x="119" y="27"/>
                        </a:lnTo>
                        <a:lnTo>
                          <a:pt x="119" y="27"/>
                        </a:lnTo>
                        <a:lnTo>
                          <a:pt x="119" y="27"/>
                        </a:lnTo>
                        <a:lnTo>
                          <a:pt x="121" y="27"/>
                        </a:lnTo>
                        <a:lnTo>
                          <a:pt x="121" y="29"/>
                        </a:lnTo>
                        <a:lnTo>
                          <a:pt x="121" y="29"/>
                        </a:lnTo>
                        <a:lnTo>
                          <a:pt x="121" y="29"/>
                        </a:lnTo>
                        <a:lnTo>
                          <a:pt x="121" y="29"/>
                        </a:lnTo>
                        <a:lnTo>
                          <a:pt x="122" y="29"/>
                        </a:lnTo>
                        <a:lnTo>
                          <a:pt x="122" y="29"/>
                        </a:lnTo>
                        <a:lnTo>
                          <a:pt x="122" y="31"/>
                        </a:lnTo>
                        <a:lnTo>
                          <a:pt x="124" y="31"/>
                        </a:lnTo>
                        <a:lnTo>
                          <a:pt x="124" y="31"/>
                        </a:lnTo>
                        <a:lnTo>
                          <a:pt x="124" y="31"/>
                        </a:lnTo>
                        <a:lnTo>
                          <a:pt x="124" y="31"/>
                        </a:lnTo>
                        <a:lnTo>
                          <a:pt x="124" y="33"/>
                        </a:lnTo>
                        <a:lnTo>
                          <a:pt x="126" y="33"/>
                        </a:lnTo>
                        <a:lnTo>
                          <a:pt x="126" y="33"/>
                        </a:lnTo>
                        <a:lnTo>
                          <a:pt x="126" y="33"/>
                        </a:lnTo>
                        <a:lnTo>
                          <a:pt x="126" y="33"/>
                        </a:lnTo>
                        <a:lnTo>
                          <a:pt x="128" y="33"/>
                        </a:lnTo>
                        <a:lnTo>
                          <a:pt x="128" y="33"/>
                        </a:lnTo>
                        <a:lnTo>
                          <a:pt x="128" y="33"/>
                        </a:lnTo>
                        <a:lnTo>
                          <a:pt x="128" y="35"/>
                        </a:lnTo>
                        <a:lnTo>
                          <a:pt x="130" y="35"/>
                        </a:lnTo>
                        <a:lnTo>
                          <a:pt x="130" y="35"/>
                        </a:lnTo>
                        <a:lnTo>
                          <a:pt x="130" y="35"/>
                        </a:lnTo>
                        <a:lnTo>
                          <a:pt x="130" y="35"/>
                        </a:lnTo>
                        <a:lnTo>
                          <a:pt x="132" y="35"/>
                        </a:lnTo>
                        <a:lnTo>
                          <a:pt x="132" y="37"/>
                        </a:lnTo>
                        <a:lnTo>
                          <a:pt x="132" y="37"/>
                        </a:lnTo>
                        <a:lnTo>
                          <a:pt x="132" y="37"/>
                        </a:lnTo>
                        <a:lnTo>
                          <a:pt x="132" y="37"/>
                        </a:lnTo>
                        <a:lnTo>
                          <a:pt x="134" y="37"/>
                        </a:lnTo>
                        <a:lnTo>
                          <a:pt x="134" y="37"/>
                        </a:lnTo>
                        <a:lnTo>
                          <a:pt x="134" y="39"/>
                        </a:lnTo>
                        <a:lnTo>
                          <a:pt x="136" y="39"/>
                        </a:lnTo>
                        <a:lnTo>
                          <a:pt x="136" y="39"/>
                        </a:lnTo>
                        <a:lnTo>
                          <a:pt x="136" y="39"/>
                        </a:lnTo>
                        <a:lnTo>
                          <a:pt x="136" y="39"/>
                        </a:lnTo>
                        <a:lnTo>
                          <a:pt x="136" y="41"/>
                        </a:lnTo>
                        <a:lnTo>
                          <a:pt x="138" y="41"/>
                        </a:lnTo>
                        <a:lnTo>
                          <a:pt x="138" y="41"/>
                        </a:lnTo>
                        <a:lnTo>
                          <a:pt x="138" y="41"/>
                        </a:lnTo>
                        <a:lnTo>
                          <a:pt x="140" y="41"/>
                        </a:lnTo>
                        <a:lnTo>
                          <a:pt x="140" y="41"/>
                        </a:lnTo>
                        <a:lnTo>
                          <a:pt x="140" y="41"/>
                        </a:lnTo>
                        <a:lnTo>
                          <a:pt x="140" y="41"/>
                        </a:lnTo>
                        <a:lnTo>
                          <a:pt x="140" y="43"/>
                        </a:lnTo>
                        <a:lnTo>
                          <a:pt x="142" y="43"/>
                        </a:lnTo>
                        <a:lnTo>
                          <a:pt x="142" y="43"/>
                        </a:lnTo>
                        <a:lnTo>
                          <a:pt x="142" y="45"/>
                        </a:lnTo>
                        <a:lnTo>
                          <a:pt x="142" y="45"/>
                        </a:lnTo>
                        <a:lnTo>
                          <a:pt x="142" y="45"/>
                        </a:lnTo>
                        <a:lnTo>
                          <a:pt x="142" y="46"/>
                        </a:lnTo>
                        <a:lnTo>
                          <a:pt x="142" y="46"/>
                        </a:lnTo>
                        <a:lnTo>
                          <a:pt x="142" y="48"/>
                        </a:lnTo>
                        <a:lnTo>
                          <a:pt x="142" y="48"/>
                        </a:lnTo>
                        <a:lnTo>
                          <a:pt x="142" y="48"/>
                        </a:lnTo>
                        <a:lnTo>
                          <a:pt x="142" y="50"/>
                        </a:lnTo>
                        <a:lnTo>
                          <a:pt x="140" y="50"/>
                        </a:lnTo>
                        <a:lnTo>
                          <a:pt x="140" y="50"/>
                        </a:lnTo>
                        <a:lnTo>
                          <a:pt x="140" y="50"/>
                        </a:lnTo>
                        <a:lnTo>
                          <a:pt x="140" y="50"/>
                        </a:lnTo>
                        <a:lnTo>
                          <a:pt x="140" y="50"/>
                        </a:lnTo>
                        <a:lnTo>
                          <a:pt x="140" y="52"/>
                        </a:lnTo>
                        <a:lnTo>
                          <a:pt x="142" y="52"/>
                        </a:lnTo>
                        <a:lnTo>
                          <a:pt x="142" y="52"/>
                        </a:lnTo>
                        <a:lnTo>
                          <a:pt x="142" y="52"/>
                        </a:lnTo>
                        <a:lnTo>
                          <a:pt x="142" y="52"/>
                        </a:lnTo>
                        <a:lnTo>
                          <a:pt x="142" y="54"/>
                        </a:lnTo>
                        <a:lnTo>
                          <a:pt x="144" y="54"/>
                        </a:lnTo>
                        <a:lnTo>
                          <a:pt x="144" y="54"/>
                        </a:lnTo>
                        <a:lnTo>
                          <a:pt x="144" y="56"/>
                        </a:lnTo>
                        <a:lnTo>
                          <a:pt x="144" y="56"/>
                        </a:lnTo>
                        <a:lnTo>
                          <a:pt x="144" y="56"/>
                        </a:lnTo>
                        <a:lnTo>
                          <a:pt x="145" y="56"/>
                        </a:lnTo>
                        <a:lnTo>
                          <a:pt x="145" y="58"/>
                        </a:lnTo>
                        <a:lnTo>
                          <a:pt x="145" y="58"/>
                        </a:lnTo>
                        <a:lnTo>
                          <a:pt x="145" y="58"/>
                        </a:lnTo>
                        <a:lnTo>
                          <a:pt x="145" y="58"/>
                        </a:lnTo>
                        <a:lnTo>
                          <a:pt x="147" y="58"/>
                        </a:lnTo>
                        <a:lnTo>
                          <a:pt x="147" y="58"/>
                        </a:lnTo>
                        <a:lnTo>
                          <a:pt x="147" y="58"/>
                        </a:lnTo>
                        <a:lnTo>
                          <a:pt x="147" y="60"/>
                        </a:lnTo>
                        <a:lnTo>
                          <a:pt x="147" y="60"/>
                        </a:lnTo>
                        <a:lnTo>
                          <a:pt x="147" y="60"/>
                        </a:lnTo>
                        <a:lnTo>
                          <a:pt x="149" y="60"/>
                        </a:lnTo>
                        <a:lnTo>
                          <a:pt x="149" y="60"/>
                        </a:lnTo>
                        <a:lnTo>
                          <a:pt x="149" y="62"/>
                        </a:lnTo>
                        <a:lnTo>
                          <a:pt x="151" y="62"/>
                        </a:lnTo>
                        <a:lnTo>
                          <a:pt x="151" y="62"/>
                        </a:lnTo>
                        <a:lnTo>
                          <a:pt x="151" y="62"/>
                        </a:lnTo>
                        <a:lnTo>
                          <a:pt x="151" y="62"/>
                        </a:lnTo>
                        <a:lnTo>
                          <a:pt x="151" y="64"/>
                        </a:lnTo>
                        <a:lnTo>
                          <a:pt x="153" y="64"/>
                        </a:lnTo>
                        <a:lnTo>
                          <a:pt x="153" y="64"/>
                        </a:lnTo>
                        <a:lnTo>
                          <a:pt x="153" y="64"/>
                        </a:lnTo>
                        <a:lnTo>
                          <a:pt x="153" y="66"/>
                        </a:lnTo>
                        <a:lnTo>
                          <a:pt x="153" y="66"/>
                        </a:lnTo>
                        <a:lnTo>
                          <a:pt x="155" y="66"/>
                        </a:lnTo>
                        <a:lnTo>
                          <a:pt x="155" y="66"/>
                        </a:lnTo>
                        <a:lnTo>
                          <a:pt x="155" y="66"/>
                        </a:lnTo>
                        <a:lnTo>
                          <a:pt x="155" y="66"/>
                        </a:lnTo>
                        <a:lnTo>
                          <a:pt x="157" y="66"/>
                        </a:lnTo>
                        <a:lnTo>
                          <a:pt x="157" y="66"/>
                        </a:lnTo>
                        <a:lnTo>
                          <a:pt x="157" y="68"/>
                        </a:lnTo>
                        <a:lnTo>
                          <a:pt x="157" y="68"/>
                        </a:lnTo>
                        <a:lnTo>
                          <a:pt x="157" y="68"/>
                        </a:lnTo>
                        <a:lnTo>
                          <a:pt x="159" y="68"/>
                        </a:lnTo>
                        <a:lnTo>
                          <a:pt x="159" y="68"/>
                        </a:lnTo>
                        <a:lnTo>
                          <a:pt x="159" y="69"/>
                        </a:lnTo>
                        <a:lnTo>
                          <a:pt x="159" y="69"/>
                        </a:lnTo>
                        <a:lnTo>
                          <a:pt x="159" y="69"/>
                        </a:lnTo>
                        <a:lnTo>
                          <a:pt x="161" y="69"/>
                        </a:lnTo>
                        <a:lnTo>
                          <a:pt x="161" y="69"/>
                        </a:lnTo>
                        <a:lnTo>
                          <a:pt x="161" y="71"/>
                        </a:lnTo>
                        <a:lnTo>
                          <a:pt x="163" y="71"/>
                        </a:lnTo>
                        <a:lnTo>
                          <a:pt x="163" y="71"/>
                        </a:lnTo>
                        <a:lnTo>
                          <a:pt x="163" y="71"/>
                        </a:lnTo>
                        <a:lnTo>
                          <a:pt x="163" y="71"/>
                        </a:lnTo>
                        <a:lnTo>
                          <a:pt x="163" y="73"/>
                        </a:lnTo>
                        <a:lnTo>
                          <a:pt x="165" y="73"/>
                        </a:lnTo>
                        <a:lnTo>
                          <a:pt x="165" y="73"/>
                        </a:lnTo>
                        <a:lnTo>
                          <a:pt x="165" y="73"/>
                        </a:lnTo>
                        <a:lnTo>
                          <a:pt x="165" y="73"/>
                        </a:lnTo>
                        <a:lnTo>
                          <a:pt x="165" y="73"/>
                        </a:lnTo>
                        <a:lnTo>
                          <a:pt x="166" y="73"/>
                        </a:lnTo>
                        <a:lnTo>
                          <a:pt x="166" y="75"/>
                        </a:lnTo>
                        <a:lnTo>
                          <a:pt x="166" y="75"/>
                        </a:lnTo>
                        <a:lnTo>
                          <a:pt x="166" y="75"/>
                        </a:lnTo>
                        <a:lnTo>
                          <a:pt x="168" y="75"/>
                        </a:lnTo>
                        <a:lnTo>
                          <a:pt x="168" y="75"/>
                        </a:lnTo>
                        <a:lnTo>
                          <a:pt x="168" y="77"/>
                        </a:lnTo>
                        <a:lnTo>
                          <a:pt x="168" y="77"/>
                        </a:lnTo>
                        <a:lnTo>
                          <a:pt x="168" y="79"/>
                        </a:lnTo>
                        <a:lnTo>
                          <a:pt x="168" y="79"/>
                        </a:lnTo>
                        <a:lnTo>
                          <a:pt x="168" y="81"/>
                        </a:lnTo>
                        <a:lnTo>
                          <a:pt x="168" y="81"/>
                        </a:lnTo>
                        <a:lnTo>
                          <a:pt x="168" y="81"/>
                        </a:lnTo>
                        <a:lnTo>
                          <a:pt x="168" y="81"/>
                        </a:lnTo>
                        <a:lnTo>
                          <a:pt x="166" y="81"/>
                        </a:lnTo>
                        <a:lnTo>
                          <a:pt x="166" y="83"/>
                        </a:lnTo>
                        <a:lnTo>
                          <a:pt x="168" y="83"/>
                        </a:lnTo>
                        <a:lnTo>
                          <a:pt x="168" y="83"/>
                        </a:lnTo>
                        <a:lnTo>
                          <a:pt x="166" y="83"/>
                        </a:lnTo>
                        <a:lnTo>
                          <a:pt x="166" y="85"/>
                        </a:lnTo>
                        <a:lnTo>
                          <a:pt x="168" y="85"/>
                        </a:lnTo>
                        <a:lnTo>
                          <a:pt x="168" y="85"/>
                        </a:lnTo>
                        <a:lnTo>
                          <a:pt x="166" y="85"/>
                        </a:lnTo>
                        <a:lnTo>
                          <a:pt x="166" y="85"/>
                        </a:lnTo>
                        <a:lnTo>
                          <a:pt x="166" y="87"/>
                        </a:lnTo>
                        <a:lnTo>
                          <a:pt x="166" y="87"/>
                        </a:lnTo>
                        <a:lnTo>
                          <a:pt x="166" y="87"/>
                        </a:lnTo>
                        <a:lnTo>
                          <a:pt x="166" y="87"/>
                        </a:lnTo>
                        <a:lnTo>
                          <a:pt x="166" y="89"/>
                        </a:lnTo>
                        <a:lnTo>
                          <a:pt x="166" y="89"/>
                        </a:lnTo>
                        <a:lnTo>
                          <a:pt x="165" y="89"/>
                        </a:lnTo>
                        <a:lnTo>
                          <a:pt x="165" y="89"/>
                        </a:lnTo>
                        <a:lnTo>
                          <a:pt x="165" y="91"/>
                        </a:lnTo>
                        <a:lnTo>
                          <a:pt x="165" y="91"/>
                        </a:lnTo>
                        <a:lnTo>
                          <a:pt x="165" y="91"/>
                        </a:lnTo>
                        <a:lnTo>
                          <a:pt x="165" y="92"/>
                        </a:lnTo>
                        <a:lnTo>
                          <a:pt x="165" y="92"/>
                        </a:lnTo>
                        <a:lnTo>
                          <a:pt x="165" y="92"/>
                        </a:lnTo>
                        <a:lnTo>
                          <a:pt x="165" y="94"/>
                        </a:lnTo>
                        <a:lnTo>
                          <a:pt x="165" y="94"/>
                        </a:lnTo>
                        <a:lnTo>
                          <a:pt x="163" y="94"/>
                        </a:lnTo>
                        <a:lnTo>
                          <a:pt x="163" y="96"/>
                        </a:lnTo>
                        <a:lnTo>
                          <a:pt x="163" y="96"/>
                        </a:lnTo>
                        <a:lnTo>
                          <a:pt x="163" y="96"/>
                        </a:lnTo>
                        <a:lnTo>
                          <a:pt x="163" y="98"/>
                        </a:lnTo>
                        <a:lnTo>
                          <a:pt x="163" y="98"/>
                        </a:lnTo>
                        <a:lnTo>
                          <a:pt x="163" y="98"/>
                        </a:lnTo>
                        <a:lnTo>
                          <a:pt x="163" y="98"/>
                        </a:lnTo>
                        <a:lnTo>
                          <a:pt x="163" y="100"/>
                        </a:lnTo>
                        <a:lnTo>
                          <a:pt x="161" y="100"/>
                        </a:lnTo>
                        <a:lnTo>
                          <a:pt x="161" y="100"/>
                        </a:lnTo>
                        <a:lnTo>
                          <a:pt x="161" y="102"/>
                        </a:lnTo>
                        <a:lnTo>
                          <a:pt x="161" y="102"/>
                        </a:lnTo>
                        <a:lnTo>
                          <a:pt x="161" y="104"/>
                        </a:lnTo>
                        <a:lnTo>
                          <a:pt x="161" y="104"/>
                        </a:lnTo>
                        <a:lnTo>
                          <a:pt x="161" y="104"/>
                        </a:lnTo>
                        <a:lnTo>
                          <a:pt x="161" y="104"/>
                        </a:lnTo>
                        <a:lnTo>
                          <a:pt x="161" y="106"/>
                        </a:lnTo>
                        <a:lnTo>
                          <a:pt x="161" y="106"/>
                        </a:lnTo>
                        <a:lnTo>
                          <a:pt x="163" y="106"/>
                        </a:lnTo>
                        <a:lnTo>
                          <a:pt x="163" y="106"/>
                        </a:lnTo>
                        <a:lnTo>
                          <a:pt x="163" y="108"/>
                        </a:lnTo>
                        <a:lnTo>
                          <a:pt x="163" y="108"/>
                        </a:lnTo>
                        <a:lnTo>
                          <a:pt x="163" y="110"/>
                        </a:lnTo>
                        <a:lnTo>
                          <a:pt x="163" y="110"/>
                        </a:lnTo>
                        <a:lnTo>
                          <a:pt x="163" y="112"/>
                        </a:lnTo>
                        <a:lnTo>
                          <a:pt x="163" y="112"/>
                        </a:lnTo>
                        <a:lnTo>
                          <a:pt x="163" y="112"/>
                        </a:lnTo>
                        <a:lnTo>
                          <a:pt x="163" y="112"/>
                        </a:lnTo>
                        <a:lnTo>
                          <a:pt x="165" y="112"/>
                        </a:lnTo>
                        <a:lnTo>
                          <a:pt x="165" y="112"/>
                        </a:lnTo>
                        <a:lnTo>
                          <a:pt x="165" y="114"/>
                        </a:lnTo>
                        <a:lnTo>
                          <a:pt x="165" y="114"/>
                        </a:lnTo>
                        <a:lnTo>
                          <a:pt x="165" y="114"/>
                        </a:lnTo>
                        <a:lnTo>
                          <a:pt x="166" y="114"/>
                        </a:lnTo>
                        <a:lnTo>
                          <a:pt x="166" y="114"/>
                        </a:lnTo>
                        <a:lnTo>
                          <a:pt x="166" y="114"/>
                        </a:lnTo>
                        <a:lnTo>
                          <a:pt x="166" y="115"/>
                        </a:lnTo>
                        <a:lnTo>
                          <a:pt x="168" y="115"/>
                        </a:lnTo>
                        <a:lnTo>
                          <a:pt x="168" y="115"/>
                        </a:lnTo>
                        <a:lnTo>
                          <a:pt x="168" y="115"/>
                        </a:lnTo>
                        <a:lnTo>
                          <a:pt x="168" y="115"/>
                        </a:lnTo>
                        <a:lnTo>
                          <a:pt x="168" y="117"/>
                        </a:lnTo>
                        <a:lnTo>
                          <a:pt x="168" y="117"/>
                        </a:lnTo>
                        <a:lnTo>
                          <a:pt x="168" y="119"/>
                        </a:lnTo>
                        <a:lnTo>
                          <a:pt x="168" y="119"/>
                        </a:lnTo>
                        <a:lnTo>
                          <a:pt x="170" y="119"/>
                        </a:lnTo>
                        <a:lnTo>
                          <a:pt x="170" y="119"/>
                        </a:lnTo>
                        <a:lnTo>
                          <a:pt x="170" y="121"/>
                        </a:lnTo>
                        <a:lnTo>
                          <a:pt x="172" y="121"/>
                        </a:lnTo>
                        <a:lnTo>
                          <a:pt x="172" y="121"/>
                        </a:lnTo>
                        <a:lnTo>
                          <a:pt x="172" y="121"/>
                        </a:lnTo>
                        <a:lnTo>
                          <a:pt x="172" y="121"/>
                        </a:lnTo>
                        <a:lnTo>
                          <a:pt x="172" y="121"/>
                        </a:lnTo>
                        <a:lnTo>
                          <a:pt x="174" y="121"/>
                        </a:lnTo>
                        <a:lnTo>
                          <a:pt x="174" y="123"/>
                        </a:lnTo>
                        <a:lnTo>
                          <a:pt x="174" y="123"/>
                        </a:lnTo>
                        <a:lnTo>
                          <a:pt x="174" y="123"/>
                        </a:lnTo>
                        <a:lnTo>
                          <a:pt x="174" y="125"/>
                        </a:lnTo>
                        <a:lnTo>
                          <a:pt x="174" y="125"/>
                        </a:lnTo>
                        <a:lnTo>
                          <a:pt x="174" y="127"/>
                        </a:lnTo>
                        <a:lnTo>
                          <a:pt x="174" y="127"/>
                        </a:lnTo>
                        <a:lnTo>
                          <a:pt x="174" y="127"/>
                        </a:lnTo>
                        <a:lnTo>
                          <a:pt x="174" y="129"/>
                        </a:lnTo>
                        <a:lnTo>
                          <a:pt x="172" y="129"/>
                        </a:lnTo>
                        <a:lnTo>
                          <a:pt x="172" y="129"/>
                        </a:lnTo>
                        <a:lnTo>
                          <a:pt x="172" y="129"/>
                        </a:lnTo>
                        <a:lnTo>
                          <a:pt x="172" y="129"/>
                        </a:lnTo>
                        <a:lnTo>
                          <a:pt x="172" y="129"/>
                        </a:lnTo>
                        <a:lnTo>
                          <a:pt x="172" y="131"/>
                        </a:lnTo>
                        <a:lnTo>
                          <a:pt x="170" y="131"/>
                        </a:lnTo>
                        <a:lnTo>
                          <a:pt x="170" y="131"/>
                        </a:lnTo>
                        <a:lnTo>
                          <a:pt x="172" y="131"/>
                        </a:lnTo>
                        <a:lnTo>
                          <a:pt x="172" y="131"/>
                        </a:lnTo>
                        <a:lnTo>
                          <a:pt x="172" y="133"/>
                        </a:lnTo>
                        <a:lnTo>
                          <a:pt x="172" y="133"/>
                        </a:lnTo>
                        <a:lnTo>
                          <a:pt x="172" y="133"/>
                        </a:lnTo>
                        <a:lnTo>
                          <a:pt x="170" y="133"/>
                        </a:lnTo>
                        <a:lnTo>
                          <a:pt x="170" y="133"/>
                        </a:lnTo>
                        <a:lnTo>
                          <a:pt x="170" y="135"/>
                        </a:lnTo>
                        <a:lnTo>
                          <a:pt x="170" y="135"/>
                        </a:lnTo>
                        <a:lnTo>
                          <a:pt x="168" y="135"/>
                        </a:lnTo>
                        <a:lnTo>
                          <a:pt x="168" y="137"/>
                        </a:lnTo>
                        <a:lnTo>
                          <a:pt x="168" y="137"/>
                        </a:lnTo>
                        <a:lnTo>
                          <a:pt x="170" y="137"/>
                        </a:lnTo>
                        <a:lnTo>
                          <a:pt x="170" y="137"/>
                        </a:lnTo>
                        <a:lnTo>
                          <a:pt x="170" y="138"/>
                        </a:lnTo>
                        <a:lnTo>
                          <a:pt x="170" y="138"/>
                        </a:lnTo>
                        <a:lnTo>
                          <a:pt x="170" y="138"/>
                        </a:lnTo>
                        <a:lnTo>
                          <a:pt x="172" y="138"/>
                        </a:lnTo>
                        <a:lnTo>
                          <a:pt x="172" y="140"/>
                        </a:lnTo>
                        <a:lnTo>
                          <a:pt x="172" y="140"/>
                        </a:lnTo>
                        <a:lnTo>
                          <a:pt x="172" y="140"/>
                        </a:lnTo>
                        <a:lnTo>
                          <a:pt x="172" y="142"/>
                        </a:lnTo>
                        <a:lnTo>
                          <a:pt x="172" y="142"/>
                        </a:lnTo>
                        <a:lnTo>
                          <a:pt x="172" y="144"/>
                        </a:lnTo>
                        <a:lnTo>
                          <a:pt x="172" y="144"/>
                        </a:lnTo>
                        <a:lnTo>
                          <a:pt x="172" y="146"/>
                        </a:lnTo>
                        <a:lnTo>
                          <a:pt x="172" y="146"/>
                        </a:lnTo>
                        <a:lnTo>
                          <a:pt x="172" y="146"/>
                        </a:lnTo>
                        <a:lnTo>
                          <a:pt x="172" y="146"/>
                        </a:lnTo>
                        <a:lnTo>
                          <a:pt x="172" y="148"/>
                        </a:lnTo>
                        <a:lnTo>
                          <a:pt x="170" y="148"/>
                        </a:lnTo>
                        <a:lnTo>
                          <a:pt x="170" y="148"/>
                        </a:lnTo>
                        <a:lnTo>
                          <a:pt x="170" y="150"/>
                        </a:lnTo>
                        <a:lnTo>
                          <a:pt x="170" y="150"/>
                        </a:lnTo>
                        <a:lnTo>
                          <a:pt x="170" y="152"/>
                        </a:lnTo>
                        <a:lnTo>
                          <a:pt x="170" y="152"/>
                        </a:lnTo>
                        <a:lnTo>
                          <a:pt x="170" y="152"/>
                        </a:lnTo>
                        <a:lnTo>
                          <a:pt x="170" y="154"/>
                        </a:lnTo>
                        <a:lnTo>
                          <a:pt x="170" y="154"/>
                        </a:lnTo>
                        <a:lnTo>
                          <a:pt x="170" y="154"/>
                        </a:lnTo>
                        <a:lnTo>
                          <a:pt x="170" y="156"/>
                        </a:lnTo>
                        <a:lnTo>
                          <a:pt x="170" y="156"/>
                        </a:lnTo>
                        <a:lnTo>
                          <a:pt x="170" y="156"/>
                        </a:lnTo>
                        <a:lnTo>
                          <a:pt x="170" y="158"/>
                        </a:lnTo>
                        <a:lnTo>
                          <a:pt x="170" y="158"/>
                        </a:lnTo>
                        <a:lnTo>
                          <a:pt x="170" y="159"/>
                        </a:lnTo>
                        <a:lnTo>
                          <a:pt x="172" y="159"/>
                        </a:lnTo>
                        <a:lnTo>
                          <a:pt x="172" y="159"/>
                        </a:lnTo>
                        <a:lnTo>
                          <a:pt x="172" y="159"/>
                        </a:lnTo>
                        <a:lnTo>
                          <a:pt x="172" y="161"/>
                        </a:lnTo>
                        <a:lnTo>
                          <a:pt x="172" y="161"/>
                        </a:lnTo>
                        <a:lnTo>
                          <a:pt x="172" y="161"/>
                        </a:lnTo>
                        <a:lnTo>
                          <a:pt x="174" y="161"/>
                        </a:lnTo>
                        <a:lnTo>
                          <a:pt x="174" y="161"/>
                        </a:lnTo>
                        <a:lnTo>
                          <a:pt x="174" y="161"/>
                        </a:lnTo>
                        <a:lnTo>
                          <a:pt x="174" y="163"/>
                        </a:lnTo>
                        <a:lnTo>
                          <a:pt x="174" y="163"/>
                        </a:lnTo>
                        <a:lnTo>
                          <a:pt x="174" y="163"/>
                        </a:lnTo>
                        <a:lnTo>
                          <a:pt x="174" y="165"/>
                        </a:lnTo>
                        <a:lnTo>
                          <a:pt x="174" y="165"/>
                        </a:lnTo>
                        <a:lnTo>
                          <a:pt x="174" y="165"/>
                        </a:lnTo>
                        <a:lnTo>
                          <a:pt x="174" y="165"/>
                        </a:lnTo>
                        <a:lnTo>
                          <a:pt x="174" y="167"/>
                        </a:lnTo>
                        <a:lnTo>
                          <a:pt x="174" y="167"/>
                        </a:lnTo>
                        <a:lnTo>
                          <a:pt x="176" y="167"/>
                        </a:lnTo>
                        <a:lnTo>
                          <a:pt x="176" y="169"/>
                        </a:lnTo>
                        <a:lnTo>
                          <a:pt x="176" y="169"/>
                        </a:lnTo>
                        <a:lnTo>
                          <a:pt x="176" y="169"/>
                        </a:lnTo>
                        <a:lnTo>
                          <a:pt x="176" y="171"/>
                        </a:lnTo>
                        <a:lnTo>
                          <a:pt x="176" y="171"/>
                        </a:lnTo>
                        <a:lnTo>
                          <a:pt x="176" y="173"/>
                        </a:lnTo>
                        <a:lnTo>
                          <a:pt x="176" y="173"/>
                        </a:lnTo>
                        <a:lnTo>
                          <a:pt x="176" y="175"/>
                        </a:lnTo>
                        <a:lnTo>
                          <a:pt x="176" y="175"/>
                        </a:lnTo>
                        <a:lnTo>
                          <a:pt x="176" y="175"/>
                        </a:lnTo>
                        <a:lnTo>
                          <a:pt x="176" y="177"/>
                        </a:lnTo>
                        <a:lnTo>
                          <a:pt x="178" y="177"/>
                        </a:lnTo>
                        <a:lnTo>
                          <a:pt x="178" y="177"/>
                        </a:lnTo>
                        <a:lnTo>
                          <a:pt x="178" y="177"/>
                        </a:lnTo>
                        <a:lnTo>
                          <a:pt x="178" y="179"/>
                        </a:lnTo>
                        <a:lnTo>
                          <a:pt x="178" y="179"/>
                        </a:lnTo>
                        <a:lnTo>
                          <a:pt x="178" y="181"/>
                        </a:lnTo>
                        <a:lnTo>
                          <a:pt x="178" y="181"/>
                        </a:lnTo>
                        <a:lnTo>
                          <a:pt x="178" y="181"/>
                        </a:lnTo>
                        <a:lnTo>
                          <a:pt x="178" y="181"/>
                        </a:lnTo>
                        <a:lnTo>
                          <a:pt x="178" y="182"/>
                        </a:lnTo>
                        <a:lnTo>
                          <a:pt x="178" y="182"/>
                        </a:lnTo>
                        <a:lnTo>
                          <a:pt x="178" y="184"/>
                        </a:lnTo>
                        <a:lnTo>
                          <a:pt x="178" y="184"/>
                        </a:lnTo>
                        <a:lnTo>
                          <a:pt x="178" y="184"/>
                        </a:lnTo>
                        <a:lnTo>
                          <a:pt x="178" y="184"/>
                        </a:lnTo>
                        <a:lnTo>
                          <a:pt x="178" y="184"/>
                        </a:lnTo>
                        <a:lnTo>
                          <a:pt x="180" y="184"/>
                        </a:lnTo>
                        <a:lnTo>
                          <a:pt x="180" y="184"/>
                        </a:lnTo>
                        <a:lnTo>
                          <a:pt x="180" y="186"/>
                        </a:lnTo>
                        <a:lnTo>
                          <a:pt x="180" y="186"/>
                        </a:lnTo>
                        <a:lnTo>
                          <a:pt x="180" y="186"/>
                        </a:lnTo>
                        <a:lnTo>
                          <a:pt x="182" y="186"/>
                        </a:lnTo>
                        <a:lnTo>
                          <a:pt x="182" y="188"/>
                        </a:lnTo>
                        <a:lnTo>
                          <a:pt x="182" y="188"/>
                        </a:lnTo>
                        <a:lnTo>
                          <a:pt x="184" y="188"/>
                        </a:lnTo>
                        <a:lnTo>
                          <a:pt x="184" y="188"/>
                        </a:lnTo>
                        <a:lnTo>
                          <a:pt x="184" y="188"/>
                        </a:lnTo>
                        <a:lnTo>
                          <a:pt x="184" y="188"/>
                        </a:lnTo>
                        <a:lnTo>
                          <a:pt x="184" y="190"/>
                        </a:lnTo>
                        <a:lnTo>
                          <a:pt x="186" y="190"/>
                        </a:lnTo>
                        <a:lnTo>
                          <a:pt x="186" y="190"/>
                        </a:lnTo>
                        <a:lnTo>
                          <a:pt x="186" y="190"/>
                        </a:lnTo>
                        <a:lnTo>
                          <a:pt x="186" y="190"/>
                        </a:lnTo>
                        <a:lnTo>
                          <a:pt x="186" y="190"/>
                        </a:lnTo>
                        <a:lnTo>
                          <a:pt x="188" y="190"/>
                        </a:lnTo>
                        <a:lnTo>
                          <a:pt x="188" y="190"/>
                        </a:lnTo>
                        <a:lnTo>
                          <a:pt x="188" y="190"/>
                        </a:lnTo>
                        <a:lnTo>
                          <a:pt x="189" y="190"/>
                        </a:lnTo>
                        <a:lnTo>
                          <a:pt x="189" y="192"/>
                        </a:lnTo>
                        <a:lnTo>
                          <a:pt x="189" y="192"/>
                        </a:lnTo>
                        <a:lnTo>
                          <a:pt x="189" y="192"/>
                        </a:lnTo>
                        <a:lnTo>
                          <a:pt x="189" y="194"/>
                        </a:lnTo>
                        <a:lnTo>
                          <a:pt x="189" y="194"/>
                        </a:lnTo>
                        <a:lnTo>
                          <a:pt x="189" y="194"/>
                        </a:lnTo>
                        <a:lnTo>
                          <a:pt x="189" y="194"/>
                        </a:lnTo>
                        <a:lnTo>
                          <a:pt x="189" y="196"/>
                        </a:lnTo>
                        <a:lnTo>
                          <a:pt x="188" y="196"/>
                        </a:lnTo>
                        <a:lnTo>
                          <a:pt x="188" y="196"/>
                        </a:lnTo>
                        <a:lnTo>
                          <a:pt x="188" y="198"/>
                        </a:lnTo>
                        <a:lnTo>
                          <a:pt x="188" y="198"/>
                        </a:lnTo>
                        <a:lnTo>
                          <a:pt x="186" y="198"/>
                        </a:lnTo>
                        <a:lnTo>
                          <a:pt x="186" y="198"/>
                        </a:lnTo>
                        <a:lnTo>
                          <a:pt x="186" y="198"/>
                        </a:lnTo>
                        <a:lnTo>
                          <a:pt x="186" y="198"/>
                        </a:lnTo>
                        <a:lnTo>
                          <a:pt x="186" y="200"/>
                        </a:lnTo>
                        <a:lnTo>
                          <a:pt x="184" y="200"/>
                        </a:lnTo>
                        <a:lnTo>
                          <a:pt x="184" y="200"/>
                        </a:lnTo>
                        <a:lnTo>
                          <a:pt x="184" y="200"/>
                        </a:lnTo>
                        <a:lnTo>
                          <a:pt x="184" y="200"/>
                        </a:lnTo>
                        <a:lnTo>
                          <a:pt x="184" y="202"/>
                        </a:lnTo>
                        <a:lnTo>
                          <a:pt x="182" y="202"/>
                        </a:lnTo>
                        <a:lnTo>
                          <a:pt x="182" y="202"/>
                        </a:lnTo>
                        <a:lnTo>
                          <a:pt x="182" y="202"/>
                        </a:lnTo>
                        <a:lnTo>
                          <a:pt x="182" y="202"/>
                        </a:lnTo>
                        <a:lnTo>
                          <a:pt x="180" y="202"/>
                        </a:lnTo>
                        <a:lnTo>
                          <a:pt x="180" y="202"/>
                        </a:lnTo>
                        <a:lnTo>
                          <a:pt x="180" y="202"/>
                        </a:lnTo>
                        <a:lnTo>
                          <a:pt x="180" y="204"/>
                        </a:lnTo>
                        <a:lnTo>
                          <a:pt x="178" y="204"/>
                        </a:lnTo>
                        <a:lnTo>
                          <a:pt x="178" y="204"/>
                        </a:lnTo>
                        <a:lnTo>
                          <a:pt x="178" y="204"/>
                        </a:lnTo>
                        <a:lnTo>
                          <a:pt x="178" y="204"/>
                        </a:lnTo>
                        <a:lnTo>
                          <a:pt x="176" y="204"/>
                        </a:lnTo>
                        <a:lnTo>
                          <a:pt x="176" y="205"/>
                        </a:lnTo>
                        <a:lnTo>
                          <a:pt x="176" y="205"/>
                        </a:lnTo>
                        <a:lnTo>
                          <a:pt x="174" y="205"/>
                        </a:lnTo>
                        <a:lnTo>
                          <a:pt x="174" y="205"/>
                        </a:lnTo>
                        <a:lnTo>
                          <a:pt x="174" y="205"/>
                        </a:lnTo>
                        <a:lnTo>
                          <a:pt x="174" y="205"/>
                        </a:lnTo>
                        <a:lnTo>
                          <a:pt x="172" y="205"/>
                        </a:lnTo>
                        <a:lnTo>
                          <a:pt x="172" y="207"/>
                        </a:lnTo>
                        <a:lnTo>
                          <a:pt x="172" y="207"/>
                        </a:lnTo>
                        <a:lnTo>
                          <a:pt x="172" y="207"/>
                        </a:lnTo>
                        <a:lnTo>
                          <a:pt x="172" y="207"/>
                        </a:lnTo>
                        <a:lnTo>
                          <a:pt x="170" y="207"/>
                        </a:lnTo>
                        <a:lnTo>
                          <a:pt x="170" y="207"/>
                        </a:lnTo>
                        <a:lnTo>
                          <a:pt x="170" y="209"/>
                        </a:lnTo>
                        <a:lnTo>
                          <a:pt x="168" y="209"/>
                        </a:lnTo>
                        <a:lnTo>
                          <a:pt x="168" y="209"/>
                        </a:lnTo>
                        <a:lnTo>
                          <a:pt x="168" y="209"/>
                        </a:lnTo>
                        <a:lnTo>
                          <a:pt x="168" y="209"/>
                        </a:lnTo>
                        <a:lnTo>
                          <a:pt x="166" y="209"/>
                        </a:lnTo>
                        <a:lnTo>
                          <a:pt x="166" y="209"/>
                        </a:lnTo>
                        <a:lnTo>
                          <a:pt x="165" y="209"/>
                        </a:lnTo>
                        <a:lnTo>
                          <a:pt x="165" y="209"/>
                        </a:lnTo>
                        <a:lnTo>
                          <a:pt x="165" y="209"/>
                        </a:lnTo>
                        <a:lnTo>
                          <a:pt x="163" y="209"/>
                        </a:lnTo>
                        <a:lnTo>
                          <a:pt x="163" y="209"/>
                        </a:lnTo>
                        <a:lnTo>
                          <a:pt x="163" y="209"/>
                        </a:lnTo>
                        <a:lnTo>
                          <a:pt x="163" y="209"/>
                        </a:lnTo>
                        <a:lnTo>
                          <a:pt x="161" y="209"/>
                        </a:lnTo>
                        <a:lnTo>
                          <a:pt x="161" y="211"/>
                        </a:lnTo>
                        <a:lnTo>
                          <a:pt x="161" y="211"/>
                        </a:lnTo>
                        <a:lnTo>
                          <a:pt x="159" y="211"/>
                        </a:lnTo>
                        <a:lnTo>
                          <a:pt x="159" y="211"/>
                        </a:lnTo>
                        <a:lnTo>
                          <a:pt x="159" y="211"/>
                        </a:lnTo>
                        <a:lnTo>
                          <a:pt x="159" y="211"/>
                        </a:lnTo>
                        <a:lnTo>
                          <a:pt x="157" y="211"/>
                        </a:lnTo>
                        <a:lnTo>
                          <a:pt x="157" y="213"/>
                        </a:lnTo>
                        <a:lnTo>
                          <a:pt x="157" y="213"/>
                        </a:lnTo>
                        <a:lnTo>
                          <a:pt x="157" y="213"/>
                        </a:lnTo>
                        <a:lnTo>
                          <a:pt x="157" y="213"/>
                        </a:lnTo>
                        <a:lnTo>
                          <a:pt x="155" y="213"/>
                        </a:lnTo>
                        <a:lnTo>
                          <a:pt x="155" y="215"/>
                        </a:lnTo>
                        <a:lnTo>
                          <a:pt x="155" y="215"/>
                        </a:lnTo>
                        <a:lnTo>
                          <a:pt x="153" y="215"/>
                        </a:lnTo>
                        <a:lnTo>
                          <a:pt x="153" y="213"/>
                        </a:lnTo>
                        <a:lnTo>
                          <a:pt x="153" y="213"/>
                        </a:lnTo>
                        <a:lnTo>
                          <a:pt x="153" y="213"/>
                        </a:lnTo>
                        <a:lnTo>
                          <a:pt x="153" y="213"/>
                        </a:lnTo>
                        <a:lnTo>
                          <a:pt x="151" y="213"/>
                        </a:lnTo>
                        <a:lnTo>
                          <a:pt x="151" y="211"/>
                        </a:lnTo>
                        <a:lnTo>
                          <a:pt x="151" y="211"/>
                        </a:lnTo>
                        <a:lnTo>
                          <a:pt x="151" y="211"/>
                        </a:lnTo>
                        <a:lnTo>
                          <a:pt x="149" y="211"/>
                        </a:lnTo>
                        <a:lnTo>
                          <a:pt x="149" y="211"/>
                        </a:lnTo>
                        <a:lnTo>
                          <a:pt x="149" y="211"/>
                        </a:lnTo>
                        <a:lnTo>
                          <a:pt x="147" y="211"/>
                        </a:lnTo>
                        <a:lnTo>
                          <a:pt x="147" y="211"/>
                        </a:lnTo>
                        <a:lnTo>
                          <a:pt x="147" y="211"/>
                        </a:lnTo>
                        <a:lnTo>
                          <a:pt x="147" y="211"/>
                        </a:lnTo>
                        <a:lnTo>
                          <a:pt x="145" y="211"/>
                        </a:lnTo>
                        <a:lnTo>
                          <a:pt x="145" y="211"/>
                        </a:lnTo>
                        <a:lnTo>
                          <a:pt x="145" y="213"/>
                        </a:lnTo>
                        <a:lnTo>
                          <a:pt x="145" y="213"/>
                        </a:lnTo>
                        <a:lnTo>
                          <a:pt x="145" y="213"/>
                        </a:lnTo>
                        <a:lnTo>
                          <a:pt x="144" y="213"/>
                        </a:lnTo>
                        <a:lnTo>
                          <a:pt x="144" y="215"/>
                        </a:lnTo>
                        <a:lnTo>
                          <a:pt x="144" y="215"/>
                        </a:lnTo>
                        <a:lnTo>
                          <a:pt x="144" y="217"/>
                        </a:lnTo>
                        <a:lnTo>
                          <a:pt x="144" y="217"/>
                        </a:lnTo>
                        <a:lnTo>
                          <a:pt x="144" y="217"/>
                        </a:lnTo>
                        <a:lnTo>
                          <a:pt x="144" y="217"/>
                        </a:lnTo>
                        <a:lnTo>
                          <a:pt x="142" y="217"/>
                        </a:lnTo>
                        <a:lnTo>
                          <a:pt x="142" y="217"/>
                        </a:lnTo>
                        <a:lnTo>
                          <a:pt x="142" y="219"/>
                        </a:lnTo>
                        <a:lnTo>
                          <a:pt x="142" y="219"/>
                        </a:lnTo>
                        <a:lnTo>
                          <a:pt x="142" y="219"/>
                        </a:lnTo>
                        <a:lnTo>
                          <a:pt x="140" y="219"/>
                        </a:lnTo>
                        <a:lnTo>
                          <a:pt x="140" y="219"/>
                        </a:lnTo>
                        <a:lnTo>
                          <a:pt x="140" y="219"/>
                        </a:lnTo>
                        <a:lnTo>
                          <a:pt x="138" y="219"/>
                        </a:lnTo>
                        <a:lnTo>
                          <a:pt x="138" y="221"/>
                        </a:lnTo>
                        <a:lnTo>
                          <a:pt x="138" y="221"/>
                        </a:lnTo>
                        <a:lnTo>
                          <a:pt x="138" y="221"/>
                        </a:lnTo>
                        <a:lnTo>
                          <a:pt x="136" y="221"/>
                        </a:lnTo>
                        <a:lnTo>
                          <a:pt x="136" y="221"/>
                        </a:lnTo>
                        <a:lnTo>
                          <a:pt x="136" y="221"/>
                        </a:lnTo>
                        <a:lnTo>
                          <a:pt x="136" y="221"/>
                        </a:lnTo>
                        <a:lnTo>
                          <a:pt x="134" y="221"/>
                        </a:lnTo>
                        <a:lnTo>
                          <a:pt x="134" y="221"/>
                        </a:lnTo>
                        <a:lnTo>
                          <a:pt x="132" y="221"/>
                        </a:lnTo>
                        <a:lnTo>
                          <a:pt x="132" y="221"/>
                        </a:lnTo>
                        <a:lnTo>
                          <a:pt x="132" y="221"/>
                        </a:lnTo>
                        <a:lnTo>
                          <a:pt x="132" y="219"/>
                        </a:lnTo>
                        <a:lnTo>
                          <a:pt x="130" y="219"/>
                        </a:lnTo>
                        <a:lnTo>
                          <a:pt x="130" y="219"/>
                        </a:lnTo>
                        <a:lnTo>
                          <a:pt x="130" y="219"/>
                        </a:lnTo>
                        <a:lnTo>
                          <a:pt x="130" y="217"/>
                        </a:lnTo>
                        <a:lnTo>
                          <a:pt x="130" y="217"/>
                        </a:lnTo>
                        <a:lnTo>
                          <a:pt x="128" y="217"/>
                        </a:lnTo>
                        <a:lnTo>
                          <a:pt x="128" y="217"/>
                        </a:lnTo>
                        <a:lnTo>
                          <a:pt x="128" y="219"/>
                        </a:lnTo>
                        <a:lnTo>
                          <a:pt x="126" y="219"/>
                        </a:lnTo>
                        <a:lnTo>
                          <a:pt x="126" y="217"/>
                        </a:lnTo>
                        <a:lnTo>
                          <a:pt x="126" y="217"/>
                        </a:lnTo>
                        <a:lnTo>
                          <a:pt x="126" y="217"/>
                        </a:lnTo>
                        <a:lnTo>
                          <a:pt x="126" y="219"/>
                        </a:lnTo>
                        <a:lnTo>
                          <a:pt x="124" y="219"/>
                        </a:lnTo>
                        <a:lnTo>
                          <a:pt x="124" y="219"/>
                        </a:lnTo>
                        <a:lnTo>
                          <a:pt x="124" y="219"/>
                        </a:lnTo>
                        <a:lnTo>
                          <a:pt x="124" y="221"/>
                        </a:lnTo>
                        <a:lnTo>
                          <a:pt x="124" y="221"/>
                        </a:lnTo>
                        <a:lnTo>
                          <a:pt x="122" y="221"/>
                        </a:lnTo>
                        <a:lnTo>
                          <a:pt x="122" y="221"/>
                        </a:lnTo>
                        <a:lnTo>
                          <a:pt x="122" y="221"/>
                        </a:lnTo>
                        <a:lnTo>
                          <a:pt x="121" y="221"/>
                        </a:lnTo>
                        <a:lnTo>
                          <a:pt x="121" y="221"/>
                        </a:lnTo>
                        <a:lnTo>
                          <a:pt x="121" y="221"/>
                        </a:lnTo>
                        <a:lnTo>
                          <a:pt x="121" y="219"/>
                        </a:lnTo>
                        <a:lnTo>
                          <a:pt x="121" y="219"/>
                        </a:lnTo>
                        <a:lnTo>
                          <a:pt x="121" y="221"/>
                        </a:lnTo>
                        <a:lnTo>
                          <a:pt x="119" y="221"/>
                        </a:lnTo>
                        <a:lnTo>
                          <a:pt x="119" y="219"/>
                        </a:lnTo>
                        <a:lnTo>
                          <a:pt x="119" y="219"/>
                        </a:lnTo>
                        <a:lnTo>
                          <a:pt x="119" y="221"/>
                        </a:lnTo>
                        <a:lnTo>
                          <a:pt x="119" y="221"/>
                        </a:lnTo>
                        <a:lnTo>
                          <a:pt x="117" y="221"/>
                        </a:lnTo>
                        <a:lnTo>
                          <a:pt x="117" y="221"/>
                        </a:lnTo>
                        <a:lnTo>
                          <a:pt x="115" y="221"/>
                        </a:lnTo>
                        <a:lnTo>
                          <a:pt x="115" y="221"/>
                        </a:lnTo>
                        <a:lnTo>
                          <a:pt x="115" y="219"/>
                        </a:lnTo>
                        <a:lnTo>
                          <a:pt x="115" y="219"/>
                        </a:lnTo>
                        <a:lnTo>
                          <a:pt x="115" y="217"/>
                        </a:lnTo>
                        <a:lnTo>
                          <a:pt x="115" y="217"/>
                        </a:lnTo>
                        <a:lnTo>
                          <a:pt x="115" y="217"/>
                        </a:lnTo>
                        <a:lnTo>
                          <a:pt x="113" y="217"/>
                        </a:lnTo>
                        <a:lnTo>
                          <a:pt x="113" y="217"/>
                        </a:lnTo>
                        <a:lnTo>
                          <a:pt x="113" y="217"/>
                        </a:lnTo>
                        <a:lnTo>
                          <a:pt x="113" y="217"/>
                        </a:lnTo>
                        <a:lnTo>
                          <a:pt x="111" y="217"/>
                        </a:lnTo>
                        <a:lnTo>
                          <a:pt x="111" y="215"/>
                        </a:lnTo>
                        <a:lnTo>
                          <a:pt x="111" y="215"/>
                        </a:lnTo>
                        <a:lnTo>
                          <a:pt x="111" y="215"/>
                        </a:lnTo>
                        <a:lnTo>
                          <a:pt x="109" y="215"/>
                        </a:lnTo>
                        <a:lnTo>
                          <a:pt x="109" y="215"/>
                        </a:lnTo>
                        <a:lnTo>
                          <a:pt x="109" y="215"/>
                        </a:lnTo>
                        <a:lnTo>
                          <a:pt x="109" y="215"/>
                        </a:lnTo>
                        <a:lnTo>
                          <a:pt x="107" y="215"/>
                        </a:lnTo>
                        <a:lnTo>
                          <a:pt x="107" y="215"/>
                        </a:lnTo>
                        <a:lnTo>
                          <a:pt x="107" y="217"/>
                        </a:lnTo>
                        <a:lnTo>
                          <a:pt x="107" y="217"/>
                        </a:lnTo>
                        <a:lnTo>
                          <a:pt x="105" y="217"/>
                        </a:lnTo>
                        <a:lnTo>
                          <a:pt x="105" y="217"/>
                        </a:lnTo>
                        <a:lnTo>
                          <a:pt x="105" y="217"/>
                        </a:lnTo>
                        <a:lnTo>
                          <a:pt x="105" y="217"/>
                        </a:lnTo>
                        <a:lnTo>
                          <a:pt x="103" y="217"/>
                        </a:lnTo>
                        <a:lnTo>
                          <a:pt x="103" y="217"/>
                        </a:lnTo>
                        <a:lnTo>
                          <a:pt x="103" y="217"/>
                        </a:lnTo>
                        <a:lnTo>
                          <a:pt x="101" y="217"/>
                        </a:lnTo>
                        <a:lnTo>
                          <a:pt x="101" y="217"/>
                        </a:lnTo>
                        <a:lnTo>
                          <a:pt x="100" y="217"/>
                        </a:lnTo>
                        <a:lnTo>
                          <a:pt x="100" y="217"/>
                        </a:lnTo>
                        <a:lnTo>
                          <a:pt x="100" y="217"/>
                        </a:lnTo>
                        <a:lnTo>
                          <a:pt x="100" y="217"/>
                        </a:lnTo>
                        <a:lnTo>
                          <a:pt x="98" y="217"/>
                        </a:lnTo>
                        <a:lnTo>
                          <a:pt x="98" y="217"/>
                        </a:lnTo>
                        <a:lnTo>
                          <a:pt x="98" y="217"/>
                        </a:lnTo>
                        <a:lnTo>
                          <a:pt x="98" y="217"/>
                        </a:lnTo>
                        <a:lnTo>
                          <a:pt x="96" y="217"/>
                        </a:lnTo>
                        <a:lnTo>
                          <a:pt x="96" y="217"/>
                        </a:lnTo>
                        <a:lnTo>
                          <a:pt x="94" y="217"/>
                        </a:lnTo>
                        <a:lnTo>
                          <a:pt x="94" y="217"/>
                        </a:lnTo>
                        <a:lnTo>
                          <a:pt x="94" y="217"/>
                        </a:lnTo>
                        <a:lnTo>
                          <a:pt x="94" y="217"/>
                        </a:lnTo>
                        <a:lnTo>
                          <a:pt x="94" y="217"/>
                        </a:lnTo>
                        <a:lnTo>
                          <a:pt x="94" y="215"/>
                        </a:lnTo>
                        <a:lnTo>
                          <a:pt x="94" y="215"/>
                        </a:lnTo>
                        <a:lnTo>
                          <a:pt x="92" y="215"/>
                        </a:lnTo>
                        <a:lnTo>
                          <a:pt x="92" y="213"/>
                        </a:lnTo>
                        <a:lnTo>
                          <a:pt x="92" y="213"/>
                        </a:lnTo>
                        <a:lnTo>
                          <a:pt x="92" y="213"/>
                        </a:lnTo>
                        <a:lnTo>
                          <a:pt x="92" y="213"/>
                        </a:lnTo>
                        <a:lnTo>
                          <a:pt x="90" y="213"/>
                        </a:lnTo>
                        <a:lnTo>
                          <a:pt x="90" y="211"/>
                        </a:lnTo>
                        <a:lnTo>
                          <a:pt x="90" y="211"/>
                        </a:lnTo>
                        <a:lnTo>
                          <a:pt x="90" y="211"/>
                        </a:lnTo>
                        <a:lnTo>
                          <a:pt x="90" y="209"/>
                        </a:lnTo>
                        <a:lnTo>
                          <a:pt x="88" y="209"/>
                        </a:lnTo>
                        <a:lnTo>
                          <a:pt x="88" y="209"/>
                        </a:lnTo>
                        <a:lnTo>
                          <a:pt x="88" y="209"/>
                        </a:lnTo>
                        <a:lnTo>
                          <a:pt x="88" y="209"/>
                        </a:lnTo>
                        <a:lnTo>
                          <a:pt x="88" y="207"/>
                        </a:lnTo>
                        <a:lnTo>
                          <a:pt x="88" y="207"/>
                        </a:lnTo>
                        <a:lnTo>
                          <a:pt x="88" y="207"/>
                        </a:lnTo>
                        <a:lnTo>
                          <a:pt x="88" y="205"/>
                        </a:lnTo>
                        <a:lnTo>
                          <a:pt x="88" y="205"/>
                        </a:lnTo>
                        <a:lnTo>
                          <a:pt x="88" y="204"/>
                        </a:lnTo>
                        <a:lnTo>
                          <a:pt x="88" y="204"/>
                        </a:lnTo>
                        <a:lnTo>
                          <a:pt x="88" y="204"/>
                        </a:lnTo>
                        <a:lnTo>
                          <a:pt x="88" y="202"/>
                        </a:lnTo>
                        <a:lnTo>
                          <a:pt x="88" y="202"/>
                        </a:lnTo>
                        <a:lnTo>
                          <a:pt x="88" y="202"/>
                        </a:lnTo>
                        <a:lnTo>
                          <a:pt x="88" y="202"/>
                        </a:lnTo>
                        <a:lnTo>
                          <a:pt x="88" y="200"/>
                        </a:lnTo>
                        <a:lnTo>
                          <a:pt x="88" y="200"/>
                        </a:lnTo>
                        <a:lnTo>
                          <a:pt x="88" y="198"/>
                        </a:lnTo>
                        <a:lnTo>
                          <a:pt x="88" y="198"/>
                        </a:lnTo>
                        <a:lnTo>
                          <a:pt x="86" y="198"/>
                        </a:lnTo>
                        <a:lnTo>
                          <a:pt x="86" y="196"/>
                        </a:lnTo>
                        <a:lnTo>
                          <a:pt x="86" y="196"/>
                        </a:lnTo>
                        <a:lnTo>
                          <a:pt x="86" y="194"/>
                        </a:lnTo>
                        <a:lnTo>
                          <a:pt x="86" y="194"/>
                        </a:lnTo>
                        <a:lnTo>
                          <a:pt x="86" y="194"/>
                        </a:lnTo>
                        <a:lnTo>
                          <a:pt x="86" y="194"/>
                        </a:lnTo>
                        <a:lnTo>
                          <a:pt x="86" y="194"/>
                        </a:lnTo>
                        <a:lnTo>
                          <a:pt x="86" y="192"/>
                        </a:lnTo>
                        <a:lnTo>
                          <a:pt x="86" y="192"/>
                        </a:lnTo>
                        <a:lnTo>
                          <a:pt x="86" y="190"/>
                        </a:lnTo>
                        <a:lnTo>
                          <a:pt x="86" y="190"/>
                        </a:lnTo>
                        <a:lnTo>
                          <a:pt x="86" y="188"/>
                        </a:lnTo>
                        <a:lnTo>
                          <a:pt x="86" y="188"/>
                        </a:lnTo>
                        <a:lnTo>
                          <a:pt x="86" y="188"/>
                        </a:lnTo>
                        <a:lnTo>
                          <a:pt x="86" y="186"/>
                        </a:lnTo>
                        <a:lnTo>
                          <a:pt x="86" y="186"/>
                        </a:lnTo>
                        <a:lnTo>
                          <a:pt x="86" y="184"/>
                        </a:lnTo>
                        <a:lnTo>
                          <a:pt x="86" y="184"/>
                        </a:lnTo>
                        <a:lnTo>
                          <a:pt x="86" y="184"/>
                        </a:lnTo>
                        <a:lnTo>
                          <a:pt x="84" y="184"/>
                        </a:lnTo>
                        <a:lnTo>
                          <a:pt x="84" y="184"/>
                        </a:lnTo>
                        <a:lnTo>
                          <a:pt x="84" y="184"/>
                        </a:lnTo>
                        <a:lnTo>
                          <a:pt x="84" y="182"/>
                        </a:lnTo>
                        <a:lnTo>
                          <a:pt x="82" y="182"/>
                        </a:lnTo>
                        <a:lnTo>
                          <a:pt x="82" y="182"/>
                        </a:lnTo>
                        <a:lnTo>
                          <a:pt x="82" y="181"/>
                        </a:lnTo>
                        <a:lnTo>
                          <a:pt x="82" y="181"/>
                        </a:lnTo>
                        <a:lnTo>
                          <a:pt x="82" y="181"/>
                        </a:lnTo>
                        <a:lnTo>
                          <a:pt x="82" y="181"/>
                        </a:lnTo>
                        <a:lnTo>
                          <a:pt x="82" y="179"/>
                        </a:lnTo>
                        <a:lnTo>
                          <a:pt x="80" y="179"/>
                        </a:lnTo>
                        <a:lnTo>
                          <a:pt x="80" y="179"/>
                        </a:lnTo>
                        <a:lnTo>
                          <a:pt x="80" y="179"/>
                        </a:lnTo>
                        <a:lnTo>
                          <a:pt x="80" y="177"/>
                        </a:lnTo>
                        <a:lnTo>
                          <a:pt x="78" y="177"/>
                        </a:lnTo>
                        <a:lnTo>
                          <a:pt x="78" y="177"/>
                        </a:lnTo>
                        <a:lnTo>
                          <a:pt x="78" y="177"/>
                        </a:lnTo>
                        <a:lnTo>
                          <a:pt x="78" y="177"/>
                        </a:lnTo>
                        <a:lnTo>
                          <a:pt x="78" y="177"/>
                        </a:lnTo>
                        <a:lnTo>
                          <a:pt x="77" y="177"/>
                        </a:lnTo>
                        <a:lnTo>
                          <a:pt x="77" y="177"/>
                        </a:lnTo>
                        <a:lnTo>
                          <a:pt x="77" y="177"/>
                        </a:lnTo>
                        <a:lnTo>
                          <a:pt x="77" y="177"/>
                        </a:lnTo>
                        <a:lnTo>
                          <a:pt x="77" y="177"/>
                        </a:lnTo>
                        <a:lnTo>
                          <a:pt x="77" y="179"/>
                        </a:lnTo>
                        <a:lnTo>
                          <a:pt x="77" y="179"/>
                        </a:lnTo>
                        <a:lnTo>
                          <a:pt x="77" y="179"/>
                        </a:lnTo>
                        <a:lnTo>
                          <a:pt x="77" y="179"/>
                        </a:lnTo>
                        <a:lnTo>
                          <a:pt x="77" y="179"/>
                        </a:lnTo>
                        <a:lnTo>
                          <a:pt x="75" y="179"/>
                        </a:lnTo>
                        <a:lnTo>
                          <a:pt x="75" y="179"/>
                        </a:lnTo>
                        <a:lnTo>
                          <a:pt x="75" y="177"/>
                        </a:lnTo>
                        <a:lnTo>
                          <a:pt x="73" y="177"/>
                        </a:lnTo>
                        <a:lnTo>
                          <a:pt x="73" y="177"/>
                        </a:lnTo>
                        <a:lnTo>
                          <a:pt x="73" y="177"/>
                        </a:lnTo>
                        <a:lnTo>
                          <a:pt x="73" y="177"/>
                        </a:lnTo>
                        <a:lnTo>
                          <a:pt x="73" y="177"/>
                        </a:lnTo>
                        <a:lnTo>
                          <a:pt x="71" y="177"/>
                        </a:lnTo>
                        <a:lnTo>
                          <a:pt x="71" y="177"/>
                        </a:lnTo>
                        <a:lnTo>
                          <a:pt x="71" y="177"/>
                        </a:lnTo>
                        <a:lnTo>
                          <a:pt x="71" y="177"/>
                        </a:lnTo>
                        <a:lnTo>
                          <a:pt x="69" y="177"/>
                        </a:lnTo>
                        <a:lnTo>
                          <a:pt x="69" y="177"/>
                        </a:lnTo>
                        <a:lnTo>
                          <a:pt x="69" y="177"/>
                        </a:lnTo>
                        <a:lnTo>
                          <a:pt x="67" y="177"/>
                        </a:lnTo>
                        <a:lnTo>
                          <a:pt x="67" y="177"/>
                        </a:lnTo>
                        <a:lnTo>
                          <a:pt x="67" y="177"/>
                        </a:lnTo>
                        <a:lnTo>
                          <a:pt x="67" y="177"/>
                        </a:lnTo>
                        <a:lnTo>
                          <a:pt x="67" y="177"/>
                        </a:lnTo>
                        <a:lnTo>
                          <a:pt x="67" y="175"/>
                        </a:lnTo>
                        <a:lnTo>
                          <a:pt x="65" y="175"/>
                        </a:lnTo>
                        <a:lnTo>
                          <a:pt x="65" y="175"/>
                        </a:lnTo>
                        <a:lnTo>
                          <a:pt x="65" y="175"/>
                        </a:lnTo>
                        <a:lnTo>
                          <a:pt x="63" y="175"/>
                        </a:lnTo>
                        <a:lnTo>
                          <a:pt x="63" y="175"/>
                        </a:lnTo>
                        <a:lnTo>
                          <a:pt x="61" y="175"/>
                        </a:lnTo>
                        <a:lnTo>
                          <a:pt x="61" y="175"/>
                        </a:lnTo>
                        <a:lnTo>
                          <a:pt x="61" y="175"/>
                        </a:lnTo>
                        <a:lnTo>
                          <a:pt x="61" y="173"/>
                        </a:lnTo>
                        <a:lnTo>
                          <a:pt x="61" y="173"/>
                        </a:lnTo>
                        <a:lnTo>
                          <a:pt x="61" y="173"/>
                        </a:lnTo>
                        <a:lnTo>
                          <a:pt x="59" y="173"/>
                        </a:lnTo>
                        <a:lnTo>
                          <a:pt x="59" y="173"/>
                        </a:lnTo>
                        <a:lnTo>
                          <a:pt x="59" y="173"/>
                        </a:lnTo>
                        <a:lnTo>
                          <a:pt x="59" y="173"/>
                        </a:lnTo>
                        <a:lnTo>
                          <a:pt x="59" y="173"/>
                        </a:lnTo>
                        <a:lnTo>
                          <a:pt x="57" y="173"/>
                        </a:lnTo>
                        <a:lnTo>
                          <a:pt x="57" y="173"/>
                        </a:lnTo>
                        <a:lnTo>
                          <a:pt x="57" y="171"/>
                        </a:lnTo>
                        <a:lnTo>
                          <a:pt x="55" y="171"/>
                        </a:lnTo>
                        <a:lnTo>
                          <a:pt x="55" y="171"/>
                        </a:lnTo>
                        <a:lnTo>
                          <a:pt x="55" y="171"/>
                        </a:lnTo>
                        <a:lnTo>
                          <a:pt x="55" y="171"/>
                        </a:lnTo>
                        <a:lnTo>
                          <a:pt x="54" y="171"/>
                        </a:lnTo>
                        <a:lnTo>
                          <a:pt x="54" y="169"/>
                        </a:lnTo>
                        <a:lnTo>
                          <a:pt x="54" y="169"/>
                        </a:lnTo>
                        <a:lnTo>
                          <a:pt x="54" y="169"/>
                        </a:lnTo>
                        <a:lnTo>
                          <a:pt x="52" y="169"/>
                        </a:lnTo>
                        <a:lnTo>
                          <a:pt x="52" y="169"/>
                        </a:lnTo>
                        <a:lnTo>
                          <a:pt x="52" y="169"/>
                        </a:lnTo>
                        <a:lnTo>
                          <a:pt x="52" y="169"/>
                        </a:lnTo>
                        <a:lnTo>
                          <a:pt x="50" y="169"/>
                        </a:lnTo>
                        <a:lnTo>
                          <a:pt x="50" y="167"/>
                        </a:lnTo>
                        <a:lnTo>
                          <a:pt x="50" y="167"/>
                        </a:lnTo>
                        <a:lnTo>
                          <a:pt x="50" y="167"/>
                        </a:lnTo>
                        <a:lnTo>
                          <a:pt x="48" y="167"/>
                        </a:lnTo>
                        <a:lnTo>
                          <a:pt x="48" y="167"/>
                        </a:lnTo>
                        <a:lnTo>
                          <a:pt x="46" y="167"/>
                        </a:lnTo>
                        <a:lnTo>
                          <a:pt x="46" y="167"/>
                        </a:lnTo>
                        <a:lnTo>
                          <a:pt x="46" y="167"/>
                        </a:lnTo>
                        <a:lnTo>
                          <a:pt x="46" y="167"/>
                        </a:lnTo>
                        <a:lnTo>
                          <a:pt x="44" y="167"/>
                        </a:lnTo>
                        <a:lnTo>
                          <a:pt x="44" y="165"/>
                        </a:lnTo>
                        <a:lnTo>
                          <a:pt x="44" y="165"/>
                        </a:lnTo>
                        <a:lnTo>
                          <a:pt x="44" y="165"/>
                        </a:lnTo>
                        <a:lnTo>
                          <a:pt x="44" y="167"/>
                        </a:lnTo>
                        <a:lnTo>
                          <a:pt x="42" y="167"/>
                        </a:lnTo>
                        <a:lnTo>
                          <a:pt x="42" y="167"/>
                        </a:lnTo>
                        <a:lnTo>
                          <a:pt x="42" y="165"/>
                        </a:lnTo>
                        <a:lnTo>
                          <a:pt x="42" y="165"/>
                        </a:lnTo>
                        <a:lnTo>
                          <a:pt x="40" y="165"/>
                        </a:lnTo>
                        <a:lnTo>
                          <a:pt x="40" y="163"/>
                        </a:lnTo>
                        <a:lnTo>
                          <a:pt x="40" y="163"/>
                        </a:lnTo>
                        <a:lnTo>
                          <a:pt x="40" y="163"/>
                        </a:lnTo>
                        <a:lnTo>
                          <a:pt x="40" y="163"/>
                        </a:lnTo>
                        <a:lnTo>
                          <a:pt x="40" y="161"/>
                        </a:lnTo>
                        <a:lnTo>
                          <a:pt x="38" y="161"/>
                        </a:lnTo>
                        <a:lnTo>
                          <a:pt x="38" y="163"/>
                        </a:lnTo>
                        <a:lnTo>
                          <a:pt x="38" y="163"/>
                        </a:lnTo>
                        <a:lnTo>
                          <a:pt x="38" y="163"/>
                        </a:lnTo>
                        <a:lnTo>
                          <a:pt x="36" y="163"/>
                        </a:lnTo>
                        <a:lnTo>
                          <a:pt x="36" y="161"/>
                        </a:lnTo>
                        <a:lnTo>
                          <a:pt x="36" y="161"/>
                        </a:lnTo>
                        <a:lnTo>
                          <a:pt x="36" y="161"/>
                        </a:lnTo>
                        <a:lnTo>
                          <a:pt x="34" y="161"/>
                        </a:lnTo>
                        <a:lnTo>
                          <a:pt x="34" y="161"/>
                        </a:lnTo>
                        <a:lnTo>
                          <a:pt x="34" y="159"/>
                        </a:lnTo>
                        <a:lnTo>
                          <a:pt x="34" y="159"/>
                        </a:lnTo>
                        <a:lnTo>
                          <a:pt x="34" y="159"/>
                        </a:lnTo>
                        <a:lnTo>
                          <a:pt x="34" y="158"/>
                        </a:lnTo>
                        <a:lnTo>
                          <a:pt x="34" y="158"/>
                        </a:lnTo>
                        <a:lnTo>
                          <a:pt x="33" y="158"/>
                        </a:lnTo>
                        <a:lnTo>
                          <a:pt x="33" y="158"/>
                        </a:lnTo>
                        <a:lnTo>
                          <a:pt x="33" y="158"/>
                        </a:lnTo>
                        <a:lnTo>
                          <a:pt x="33" y="158"/>
                        </a:lnTo>
                        <a:lnTo>
                          <a:pt x="31" y="158"/>
                        </a:lnTo>
                        <a:lnTo>
                          <a:pt x="31" y="158"/>
                        </a:lnTo>
                        <a:lnTo>
                          <a:pt x="29" y="158"/>
                        </a:lnTo>
                        <a:lnTo>
                          <a:pt x="29" y="156"/>
                        </a:lnTo>
                        <a:lnTo>
                          <a:pt x="29" y="156"/>
                        </a:lnTo>
                        <a:lnTo>
                          <a:pt x="29" y="156"/>
                        </a:lnTo>
                        <a:lnTo>
                          <a:pt x="27" y="156"/>
                        </a:lnTo>
                        <a:lnTo>
                          <a:pt x="27" y="156"/>
                        </a:lnTo>
                        <a:lnTo>
                          <a:pt x="27" y="154"/>
                        </a:lnTo>
                        <a:lnTo>
                          <a:pt x="27" y="154"/>
                        </a:lnTo>
                        <a:lnTo>
                          <a:pt x="27" y="154"/>
                        </a:lnTo>
                        <a:lnTo>
                          <a:pt x="27" y="154"/>
                        </a:lnTo>
                        <a:lnTo>
                          <a:pt x="27" y="152"/>
                        </a:lnTo>
                        <a:lnTo>
                          <a:pt x="27" y="152"/>
                        </a:lnTo>
                        <a:lnTo>
                          <a:pt x="25" y="152"/>
                        </a:lnTo>
                        <a:lnTo>
                          <a:pt x="25" y="152"/>
                        </a:lnTo>
                        <a:lnTo>
                          <a:pt x="25" y="150"/>
                        </a:lnTo>
                        <a:lnTo>
                          <a:pt x="25" y="150"/>
                        </a:lnTo>
                        <a:lnTo>
                          <a:pt x="25" y="150"/>
                        </a:lnTo>
                        <a:lnTo>
                          <a:pt x="23" y="150"/>
                        </a:lnTo>
                        <a:lnTo>
                          <a:pt x="23" y="148"/>
                        </a:lnTo>
                        <a:lnTo>
                          <a:pt x="23" y="148"/>
                        </a:lnTo>
                        <a:lnTo>
                          <a:pt x="23" y="146"/>
                        </a:lnTo>
                        <a:lnTo>
                          <a:pt x="23" y="146"/>
                        </a:lnTo>
                        <a:lnTo>
                          <a:pt x="23" y="146"/>
                        </a:lnTo>
                        <a:lnTo>
                          <a:pt x="23" y="146"/>
                        </a:lnTo>
                        <a:lnTo>
                          <a:pt x="23" y="144"/>
                        </a:lnTo>
                        <a:lnTo>
                          <a:pt x="23" y="144"/>
                        </a:lnTo>
                        <a:lnTo>
                          <a:pt x="23" y="144"/>
                        </a:lnTo>
                        <a:lnTo>
                          <a:pt x="21" y="144"/>
                        </a:lnTo>
                        <a:lnTo>
                          <a:pt x="21" y="142"/>
                        </a:lnTo>
                        <a:lnTo>
                          <a:pt x="21" y="142"/>
                        </a:lnTo>
                        <a:lnTo>
                          <a:pt x="21" y="142"/>
                        </a:lnTo>
                        <a:lnTo>
                          <a:pt x="21" y="140"/>
                        </a:lnTo>
                        <a:lnTo>
                          <a:pt x="21" y="140"/>
                        </a:lnTo>
                        <a:lnTo>
                          <a:pt x="21" y="138"/>
                        </a:lnTo>
                        <a:lnTo>
                          <a:pt x="19" y="138"/>
                        </a:lnTo>
                        <a:lnTo>
                          <a:pt x="19" y="138"/>
                        </a:lnTo>
                        <a:lnTo>
                          <a:pt x="19" y="138"/>
                        </a:lnTo>
                        <a:lnTo>
                          <a:pt x="19" y="137"/>
                        </a:lnTo>
                        <a:lnTo>
                          <a:pt x="19" y="137"/>
                        </a:lnTo>
                        <a:lnTo>
                          <a:pt x="19" y="137"/>
                        </a:lnTo>
                        <a:lnTo>
                          <a:pt x="17" y="137"/>
                        </a:lnTo>
                        <a:lnTo>
                          <a:pt x="17" y="137"/>
                        </a:lnTo>
                        <a:lnTo>
                          <a:pt x="17" y="135"/>
                        </a:lnTo>
                        <a:lnTo>
                          <a:pt x="17" y="135"/>
                        </a:lnTo>
                        <a:lnTo>
                          <a:pt x="17" y="135"/>
                        </a:lnTo>
                        <a:lnTo>
                          <a:pt x="17" y="133"/>
                        </a:lnTo>
                        <a:lnTo>
                          <a:pt x="17" y="133"/>
                        </a:lnTo>
                        <a:lnTo>
                          <a:pt x="17" y="133"/>
                        </a:lnTo>
                        <a:lnTo>
                          <a:pt x="17" y="133"/>
                        </a:lnTo>
                        <a:lnTo>
                          <a:pt x="17" y="131"/>
                        </a:lnTo>
                        <a:lnTo>
                          <a:pt x="17" y="131"/>
                        </a:lnTo>
                        <a:lnTo>
                          <a:pt x="17" y="131"/>
                        </a:lnTo>
                        <a:lnTo>
                          <a:pt x="17" y="131"/>
                        </a:lnTo>
                        <a:lnTo>
                          <a:pt x="17" y="129"/>
                        </a:lnTo>
                        <a:lnTo>
                          <a:pt x="17" y="129"/>
                        </a:lnTo>
                        <a:lnTo>
                          <a:pt x="17" y="129"/>
                        </a:lnTo>
                        <a:lnTo>
                          <a:pt x="17" y="129"/>
                        </a:lnTo>
                        <a:lnTo>
                          <a:pt x="17" y="127"/>
                        </a:lnTo>
                        <a:lnTo>
                          <a:pt x="15" y="127"/>
                        </a:lnTo>
                        <a:lnTo>
                          <a:pt x="15" y="127"/>
                        </a:lnTo>
                        <a:lnTo>
                          <a:pt x="15" y="125"/>
                        </a:lnTo>
                        <a:lnTo>
                          <a:pt x="17" y="125"/>
                        </a:lnTo>
                        <a:lnTo>
                          <a:pt x="17" y="125"/>
                        </a:lnTo>
                        <a:lnTo>
                          <a:pt x="17" y="125"/>
                        </a:lnTo>
                        <a:lnTo>
                          <a:pt x="17" y="123"/>
                        </a:lnTo>
                        <a:lnTo>
                          <a:pt x="17" y="123"/>
                        </a:lnTo>
                        <a:lnTo>
                          <a:pt x="17" y="123"/>
                        </a:lnTo>
                        <a:lnTo>
                          <a:pt x="15" y="123"/>
                        </a:lnTo>
                        <a:lnTo>
                          <a:pt x="15" y="121"/>
                        </a:lnTo>
                        <a:lnTo>
                          <a:pt x="15" y="121"/>
                        </a:lnTo>
                        <a:lnTo>
                          <a:pt x="15" y="121"/>
                        </a:lnTo>
                        <a:lnTo>
                          <a:pt x="15" y="121"/>
                        </a:lnTo>
                        <a:lnTo>
                          <a:pt x="13" y="121"/>
                        </a:lnTo>
                        <a:lnTo>
                          <a:pt x="13" y="119"/>
                        </a:lnTo>
                        <a:lnTo>
                          <a:pt x="13" y="119"/>
                        </a:lnTo>
                        <a:lnTo>
                          <a:pt x="13" y="119"/>
                        </a:lnTo>
                        <a:lnTo>
                          <a:pt x="13" y="117"/>
                        </a:lnTo>
                        <a:lnTo>
                          <a:pt x="13" y="117"/>
                        </a:lnTo>
                        <a:lnTo>
                          <a:pt x="13" y="117"/>
                        </a:lnTo>
                        <a:lnTo>
                          <a:pt x="13" y="115"/>
                        </a:lnTo>
                        <a:lnTo>
                          <a:pt x="11" y="115"/>
                        </a:lnTo>
                        <a:lnTo>
                          <a:pt x="11" y="115"/>
                        </a:lnTo>
                        <a:lnTo>
                          <a:pt x="11" y="115"/>
                        </a:lnTo>
                        <a:lnTo>
                          <a:pt x="11" y="114"/>
                        </a:lnTo>
                        <a:lnTo>
                          <a:pt x="11" y="114"/>
                        </a:lnTo>
                        <a:lnTo>
                          <a:pt x="11" y="114"/>
                        </a:lnTo>
                        <a:lnTo>
                          <a:pt x="10" y="114"/>
                        </a:lnTo>
                        <a:lnTo>
                          <a:pt x="10" y="114"/>
                        </a:lnTo>
                        <a:lnTo>
                          <a:pt x="10" y="114"/>
                        </a:lnTo>
                        <a:lnTo>
                          <a:pt x="10" y="114"/>
                        </a:lnTo>
                        <a:lnTo>
                          <a:pt x="8" y="114"/>
                        </a:lnTo>
                        <a:lnTo>
                          <a:pt x="8" y="114"/>
                        </a:lnTo>
                        <a:lnTo>
                          <a:pt x="8" y="114"/>
                        </a:lnTo>
                        <a:lnTo>
                          <a:pt x="8" y="114"/>
                        </a:lnTo>
                        <a:lnTo>
                          <a:pt x="6" y="114"/>
                        </a:lnTo>
                        <a:lnTo>
                          <a:pt x="6" y="114"/>
                        </a:lnTo>
                        <a:lnTo>
                          <a:pt x="6" y="114"/>
                        </a:lnTo>
                        <a:lnTo>
                          <a:pt x="6" y="114"/>
                        </a:lnTo>
                        <a:lnTo>
                          <a:pt x="6" y="114"/>
                        </a:lnTo>
                        <a:lnTo>
                          <a:pt x="6" y="112"/>
                        </a:lnTo>
                        <a:lnTo>
                          <a:pt x="4" y="112"/>
                        </a:lnTo>
                        <a:lnTo>
                          <a:pt x="4" y="112"/>
                        </a:lnTo>
                        <a:lnTo>
                          <a:pt x="4" y="110"/>
                        </a:lnTo>
                        <a:lnTo>
                          <a:pt x="4" y="110"/>
                        </a:lnTo>
                        <a:lnTo>
                          <a:pt x="4" y="110"/>
                        </a:lnTo>
                        <a:lnTo>
                          <a:pt x="2" y="110"/>
                        </a:lnTo>
                        <a:lnTo>
                          <a:pt x="2" y="108"/>
                        </a:lnTo>
                        <a:lnTo>
                          <a:pt x="2" y="108"/>
                        </a:lnTo>
                        <a:lnTo>
                          <a:pt x="2" y="106"/>
                        </a:lnTo>
                        <a:lnTo>
                          <a:pt x="2" y="106"/>
                        </a:lnTo>
                        <a:lnTo>
                          <a:pt x="2" y="106"/>
                        </a:lnTo>
                        <a:lnTo>
                          <a:pt x="2" y="104"/>
                        </a:lnTo>
                        <a:lnTo>
                          <a:pt x="2" y="104"/>
                        </a:lnTo>
                        <a:lnTo>
                          <a:pt x="4" y="104"/>
                        </a:lnTo>
                        <a:lnTo>
                          <a:pt x="4" y="102"/>
                        </a:lnTo>
                        <a:lnTo>
                          <a:pt x="4" y="102"/>
                        </a:lnTo>
                        <a:lnTo>
                          <a:pt x="6" y="102"/>
                        </a:lnTo>
                        <a:lnTo>
                          <a:pt x="6" y="102"/>
                        </a:lnTo>
                        <a:lnTo>
                          <a:pt x="6" y="102"/>
                        </a:lnTo>
                        <a:lnTo>
                          <a:pt x="6" y="102"/>
                        </a:lnTo>
                        <a:lnTo>
                          <a:pt x="6" y="100"/>
                        </a:lnTo>
                        <a:lnTo>
                          <a:pt x="6" y="100"/>
                        </a:lnTo>
                        <a:lnTo>
                          <a:pt x="6" y="98"/>
                        </a:lnTo>
                        <a:lnTo>
                          <a:pt x="6" y="98"/>
                        </a:lnTo>
                        <a:lnTo>
                          <a:pt x="6" y="98"/>
                        </a:lnTo>
                        <a:lnTo>
                          <a:pt x="6" y="98"/>
                        </a:lnTo>
                        <a:lnTo>
                          <a:pt x="6" y="96"/>
                        </a:lnTo>
                        <a:lnTo>
                          <a:pt x="6" y="96"/>
                        </a:lnTo>
                        <a:lnTo>
                          <a:pt x="6" y="96"/>
                        </a:lnTo>
                        <a:lnTo>
                          <a:pt x="6" y="94"/>
                        </a:lnTo>
                        <a:lnTo>
                          <a:pt x="4" y="94"/>
                        </a:lnTo>
                        <a:lnTo>
                          <a:pt x="4" y="94"/>
                        </a:lnTo>
                        <a:lnTo>
                          <a:pt x="4" y="94"/>
                        </a:lnTo>
                        <a:lnTo>
                          <a:pt x="4" y="92"/>
                        </a:lnTo>
                        <a:lnTo>
                          <a:pt x="2" y="92"/>
                        </a:lnTo>
                        <a:lnTo>
                          <a:pt x="2" y="92"/>
                        </a:lnTo>
                        <a:lnTo>
                          <a:pt x="2" y="91"/>
                        </a:lnTo>
                        <a:lnTo>
                          <a:pt x="2" y="91"/>
                        </a:lnTo>
                        <a:lnTo>
                          <a:pt x="4" y="91"/>
                        </a:lnTo>
                        <a:lnTo>
                          <a:pt x="4" y="89"/>
                        </a:lnTo>
                        <a:lnTo>
                          <a:pt x="4" y="89"/>
                        </a:lnTo>
                        <a:lnTo>
                          <a:pt x="4" y="89"/>
                        </a:lnTo>
                        <a:lnTo>
                          <a:pt x="4" y="89"/>
                        </a:lnTo>
                        <a:lnTo>
                          <a:pt x="4" y="87"/>
                        </a:lnTo>
                        <a:lnTo>
                          <a:pt x="4" y="87"/>
                        </a:lnTo>
                        <a:lnTo>
                          <a:pt x="4" y="85"/>
                        </a:lnTo>
                        <a:lnTo>
                          <a:pt x="4" y="85"/>
                        </a:lnTo>
                        <a:lnTo>
                          <a:pt x="4" y="85"/>
                        </a:lnTo>
                        <a:lnTo>
                          <a:pt x="4" y="83"/>
                        </a:lnTo>
                        <a:lnTo>
                          <a:pt x="4" y="83"/>
                        </a:lnTo>
                        <a:lnTo>
                          <a:pt x="2" y="83"/>
                        </a:lnTo>
                        <a:lnTo>
                          <a:pt x="2" y="83"/>
                        </a:lnTo>
                        <a:lnTo>
                          <a:pt x="2" y="81"/>
                        </a:lnTo>
                        <a:lnTo>
                          <a:pt x="2" y="81"/>
                        </a:lnTo>
                        <a:lnTo>
                          <a:pt x="0" y="81"/>
                        </a:lnTo>
                        <a:lnTo>
                          <a:pt x="0" y="81"/>
                        </a:lnTo>
                        <a:lnTo>
                          <a:pt x="0" y="81"/>
                        </a:lnTo>
                        <a:lnTo>
                          <a:pt x="0" y="79"/>
                        </a:lnTo>
                        <a:lnTo>
                          <a:pt x="0" y="79"/>
                        </a:lnTo>
                        <a:lnTo>
                          <a:pt x="0" y="77"/>
                        </a:lnTo>
                        <a:lnTo>
                          <a:pt x="0" y="77"/>
                        </a:lnTo>
                        <a:lnTo>
                          <a:pt x="0" y="75"/>
                        </a:lnTo>
                        <a:lnTo>
                          <a:pt x="0" y="75"/>
                        </a:lnTo>
                        <a:lnTo>
                          <a:pt x="2" y="75"/>
                        </a:lnTo>
                        <a:lnTo>
                          <a:pt x="2" y="73"/>
                        </a:lnTo>
                        <a:lnTo>
                          <a:pt x="2" y="73"/>
                        </a:lnTo>
                        <a:lnTo>
                          <a:pt x="2" y="73"/>
                        </a:lnTo>
                        <a:lnTo>
                          <a:pt x="2" y="71"/>
                        </a:lnTo>
                        <a:lnTo>
                          <a:pt x="2" y="71"/>
                        </a:lnTo>
                        <a:lnTo>
                          <a:pt x="2" y="71"/>
                        </a:lnTo>
                        <a:lnTo>
                          <a:pt x="4" y="71"/>
                        </a:lnTo>
                        <a:lnTo>
                          <a:pt x="4" y="71"/>
                        </a:lnTo>
                        <a:lnTo>
                          <a:pt x="4" y="71"/>
                        </a:lnTo>
                        <a:lnTo>
                          <a:pt x="4" y="69"/>
                        </a:lnTo>
                        <a:lnTo>
                          <a:pt x="6" y="69"/>
                        </a:lnTo>
                        <a:lnTo>
                          <a:pt x="6" y="69"/>
                        </a:lnTo>
                        <a:lnTo>
                          <a:pt x="6" y="69"/>
                        </a:lnTo>
                        <a:lnTo>
                          <a:pt x="6" y="69"/>
                        </a:lnTo>
                        <a:lnTo>
                          <a:pt x="8" y="69"/>
                        </a:lnTo>
                        <a:lnTo>
                          <a:pt x="8" y="68"/>
                        </a:lnTo>
                        <a:lnTo>
                          <a:pt x="8" y="68"/>
                        </a:lnTo>
                        <a:lnTo>
                          <a:pt x="8" y="68"/>
                        </a:lnTo>
                        <a:lnTo>
                          <a:pt x="8" y="68"/>
                        </a:lnTo>
                        <a:lnTo>
                          <a:pt x="8" y="66"/>
                        </a:lnTo>
                        <a:lnTo>
                          <a:pt x="10" y="66"/>
                        </a:lnTo>
                        <a:lnTo>
                          <a:pt x="10" y="66"/>
                        </a:lnTo>
                        <a:lnTo>
                          <a:pt x="10" y="66"/>
                        </a:lnTo>
                        <a:lnTo>
                          <a:pt x="10" y="66"/>
                        </a:lnTo>
                        <a:lnTo>
                          <a:pt x="11" y="66"/>
                        </a:lnTo>
                        <a:lnTo>
                          <a:pt x="11" y="64"/>
                        </a:lnTo>
                        <a:lnTo>
                          <a:pt x="11" y="64"/>
                        </a:lnTo>
                        <a:lnTo>
                          <a:pt x="11" y="64"/>
                        </a:lnTo>
                        <a:lnTo>
                          <a:pt x="11" y="62"/>
                        </a:lnTo>
                        <a:lnTo>
                          <a:pt x="11" y="62"/>
                        </a:lnTo>
                        <a:lnTo>
                          <a:pt x="11" y="62"/>
                        </a:lnTo>
                        <a:lnTo>
                          <a:pt x="11" y="60"/>
                        </a:lnTo>
                        <a:lnTo>
                          <a:pt x="11" y="60"/>
                        </a:lnTo>
                        <a:lnTo>
                          <a:pt x="13" y="60"/>
                        </a:lnTo>
                        <a:lnTo>
                          <a:pt x="13" y="58"/>
                        </a:lnTo>
                        <a:lnTo>
                          <a:pt x="13" y="58"/>
                        </a:lnTo>
                        <a:lnTo>
                          <a:pt x="13" y="58"/>
                        </a:lnTo>
                        <a:lnTo>
                          <a:pt x="13" y="58"/>
                        </a:lnTo>
                        <a:lnTo>
                          <a:pt x="15" y="58"/>
                        </a:lnTo>
                        <a:lnTo>
                          <a:pt x="15" y="58"/>
                        </a:lnTo>
                        <a:lnTo>
                          <a:pt x="13" y="58"/>
                        </a:lnTo>
                        <a:lnTo>
                          <a:pt x="13" y="56"/>
                        </a:lnTo>
                        <a:lnTo>
                          <a:pt x="15" y="56"/>
                        </a:lnTo>
                        <a:lnTo>
                          <a:pt x="15" y="56"/>
                        </a:lnTo>
                        <a:lnTo>
                          <a:pt x="15" y="54"/>
                        </a:lnTo>
                        <a:lnTo>
                          <a:pt x="15" y="54"/>
                        </a:lnTo>
                        <a:lnTo>
                          <a:pt x="15" y="54"/>
                        </a:lnTo>
                        <a:lnTo>
                          <a:pt x="15" y="52"/>
                        </a:lnTo>
                        <a:lnTo>
                          <a:pt x="17" y="52"/>
                        </a:lnTo>
                        <a:lnTo>
                          <a:pt x="17" y="52"/>
                        </a:lnTo>
                        <a:lnTo>
                          <a:pt x="17" y="52"/>
                        </a:lnTo>
                        <a:lnTo>
                          <a:pt x="17" y="52"/>
                        </a:lnTo>
                        <a:lnTo>
                          <a:pt x="17" y="50"/>
                        </a:lnTo>
                        <a:lnTo>
                          <a:pt x="19" y="50"/>
                        </a:lnTo>
                        <a:lnTo>
                          <a:pt x="19" y="50"/>
                        </a:lnTo>
                        <a:lnTo>
                          <a:pt x="19" y="50"/>
                        </a:lnTo>
                        <a:lnTo>
                          <a:pt x="19" y="50"/>
                        </a:lnTo>
                        <a:lnTo>
                          <a:pt x="19" y="50"/>
                        </a:lnTo>
                        <a:lnTo>
                          <a:pt x="19" y="48"/>
                        </a:lnTo>
                        <a:lnTo>
                          <a:pt x="19" y="48"/>
                        </a:lnTo>
                        <a:lnTo>
                          <a:pt x="19" y="48"/>
                        </a:lnTo>
                        <a:lnTo>
                          <a:pt x="19" y="48"/>
                        </a:lnTo>
                        <a:lnTo>
                          <a:pt x="21" y="48"/>
                        </a:lnTo>
                        <a:lnTo>
                          <a:pt x="21" y="48"/>
                        </a:lnTo>
                        <a:lnTo>
                          <a:pt x="21" y="46"/>
                        </a:lnTo>
                        <a:lnTo>
                          <a:pt x="23" y="46"/>
                        </a:lnTo>
                        <a:lnTo>
                          <a:pt x="23" y="46"/>
                        </a:lnTo>
                        <a:lnTo>
                          <a:pt x="23" y="45"/>
                        </a:lnTo>
                        <a:lnTo>
                          <a:pt x="23" y="45"/>
                        </a:lnTo>
                        <a:lnTo>
                          <a:pt x="23" y="43"/>
                        </a:lnTo>
                        <a:lnTo>
                          <a:pt x="21" y="43"/>
                        </a:lnTo>
                        <a:lnTo>
                          <a:pt x="21" y="43"/>
                        </a:lnTo>
                        <a:lnTo>
                          <a:pt x="23" y="43"/>
                        </a:lnTo>
                        <a:lnTo>
                          <a:pt x="23" y="41"/>
                        </a:lnTo>
                        <a:lnTo>
                          <a:pt x="21" y="41"/>
                        </a:lnTo>
                        <a:lnTo>
                          <a:pt x="21" y="41"/>
                        </a:lnTo>
                        <a:lnTo>
                          <a:pt x="19" y="41"/>
                        </a:lnTo>
                        <a:lnTo>
                          <a:pt x="19" y="41"/>
                        </a:lnTo>
                        <a:lnTo>
                          <a:pt x="19" y="41"/>
                        </a:lnTo>
                        <a:lnTo>
                          <a:pt x="19" y="41"/>
                        </a:lnTo>
                        <a:lnTo>
                          <a:pt x="19" y="41"/>
                        </a:lnTo>
                        <a:lnTo>
                          <a:pt x="17" y="41"/>
                        </a:lnTo>
                        <a:lnTo>
                          <a:pt x="17" y="41"/>
                        </a:lnTo>
                        <a:lnTo>
                          <a:pt x="17" y="41"/>
                        </a:lnTo>
                        <a:lnTo>
                          <a:pt x="17" y="41"/>
                        </a:lnTo>
                        <a:lnTo>
                          <a:pt x="15" y="41"/>
                        </a:lnTo>
                        <a:lnTo>
                          <a:pt x="15" y="41"/>
                        </a:lnTo>
                        <a:lnTo>
                          <a:pt x="15" y="39"/>
                        </a:lnTo>
                        <a:lnTo>
                          <a:pt x="15" y="39"/>
                        </a:lnTo>
                        <a:lnTo>
                          <a:pt x="15" y="39"/>
                        </a:lnTo>
                        <a:lnTo>
                          <a:pt x="15" y="37"/>
                        </a:lnTo>
                        <a:lnTo>
                          <a:pt x="15" y="37"/>
                        </a:lnTo>
                        <a:lnTo>
                          <a:pt x="15" y="37"/>
                        </a:lnTo>
                        <a:lnTo>
                          <a:pt x="15" y="35"/>
                        </a:lnTo>
                        <a:lnTo>
                          <a:pt x="17" y="35"/>
                        </a:lnTo>
                        <a:lnTo>
                          <a:pt x="17" y="35"/>
                        </a:lnTo>
                        <a:lnTo>
                          <a:pt x="15" y="35"/>
                        </a:lnTo>
                        <a:lnTo>
                          <a:pt x="15" y="35"/>
                        </a:lnTo>
                        <a:lnTo>
                          <a:pt x="15" y="33"/>
                        </a:lnTo>
                        <a:lnTo>
                          <a:pt x="15" y="33"/>
                        </a:lnTo>
                        <a:lnTo>
                          <a:pt x="15" y="33"/>
                        </a:lnTo>
                        <a:lnTo>
                          <a:pt x="15" y="33"/>
                        </a:lnTo>
                        <a:lnTo>
                          <a:pt x="17" y="33"/>
                        </a:lnTo>
                        <a:lnTo>
                          <a:pt x="17" y="31"/>
                        </a:lnTo>
                        <a:lnTo>
                          <a:pt x="17" y="31"/>
                        </a:lnTo>
                        <a:lnTo>
                          <a:pt x="17" y="31"/>
                        </a:lnTo>
                        <a:lnTo>
                          <a:pt x="17" y="29"/>
                        </a:lnTo>
                        <a:lnTo>
                          <a:pt x="17" y="29"/>
                        </a:lnTo>
                        <a:lnTo>
                          <a:pt x="19" y="29"/>
                        </a:lnTo>
                        <a:lnTo>
                          <a:pt x="19" y="29"/>
                        </a:lnTo>
                        <a:lnTo>
                          <a:pt x="19" y="29"/>
                        </a:lnTo>
                        <a:lnTo>
                          <a:pt x="19" y="29"/>
                        </a:lnTo>
                        <a:lnTo>
                          <a:pt x="21" y="29"/>
                        </a:lnTo>
                        <a:lnTo>
                          <a:pt x="21" y="29"/>
                        </a:lnTo>
                        <a:lnTo>
                          <a:pt x="23" y="29"/>
                        </a:lnTo>
                        <a:lnTo>
                          <a:pt x="23" y="27"/>
                        </a:lnTo>
                        <a:lnTo>
                          <a:pt x="23" y="27"/>
                        </a:lnTo>
                        <a:lnTo>
                          <a:pt x="23" y="25"/>
                        </a:lnTo>
                        <a:lnTo>
                          <a:pt x="23" y="25"/>
                        </a:lnTo>
                        <a:lnTo>
                          <a:pt x="23" y="25"/>
                        </a:lnTo>
                        <a:lnTo>
                          <a:pt x="23" y="25"/>
                        </a:lnTo>
                        <a:lnTo>
                          <a:pt x="23" y="23"/>
                        </a:lnTo>
                        <a:lnTo>
                          <a:pt x="23" y="23"/>
                        </a:lnTo>
                        <a:lnTo>
                          <a:pt x="23" y="22"/>
                        </a:lnTo>
                        <a:lnTo>
                          <a:pt x="23" y="22"/>
                        </a:lnTo>
                        <a:lnTo>
                          <a:pt x="23" y="22"/>
                        </a:lnTo>
                        <a:lnTo>
                          <a:pt x="23" y="20"/>
                        </a:lnTo>
                        <a:lnTo>
                          <a:pt x="21" y="20"/>
                        </a:lnTo>
                        <a:lnTo>
                          <a:pt x="21" y="20"/>
                        </a:lnTo>
                        <a:lnTo>
                          <a:pt x="23" y="20"/>
                        </a:lnTo>
                        <a:lnTo>
                          <a:pt x="23" y="18"/>
                        </a:lnTo>
                        <a:lnTo>
                          <a:pt x="23" y="18"/>
                        </a:lnTo>
                        <a:lnTo>
                          <a:pt x="23" y="18"/>
                        </a:lnTo>
                        <a:lnTo>
                          <a:pt x="23" y="16"/>
                        </a:lnTo>
                        <a:lnTo>
                          <a:pt x="23" y="16"/>
                        </a:lnTo>
                        <a:lnTo>
                          <a:pt x="23" y="14"/>
                        </a:lnTo>
                        <a:lnTo>
                          <a:pt x="23" y="14"/>
                        </a:lnTo>
                        <a:lnTo>
                          <a:pt x="21" y="14"/>
                        </a:lnTo>
                        <a:lnTo>
                          <a:pt x="21" y="12"/>
                        </a:lnTo>
                        <a:lnTo>
                          <a:pt x="21" y="12"/>
                        </a:lnTo>
                        <a:lnTo>
                          <a:pt x="21" y="12"/>
                        </a:lnTo>
                        <a:lnTo>
                          <a:pt x="21" y="10"/>
                        </a:lnTo>
                        <a:lnTo>
                          <a:pt x="21" y="10"/>
                        </a:lnTo>
                        <a:lnTo>
                          <a:pt x="19" y="10"/>
                        </a:lnTo>
                        <a:lnTo>
                          <a:pt x="19" y="10"/>
                        </a:lnTo>
                        <a:lnTo>
                          <a:pt x="19" y="10"/>
                        </a:lnTo>
                        <a:lnTo>
                          <a:pt x="19" y="8"/>
                        </a:lnTo>
                        <a:lnTo>
                          <a:pt x="19" y="8"/>
                        </a:lnTo>
                        <a:lnTo>
                          <a:pt x="17" y="8"/>
                        </a:lnTo>
                        <a:lnTo>
                          <a:pt x="17" y="8"/>
                        </a:lnTo>
                        <a:lnTo>
                          <a:pt x="17" y="8"/>
                        </a:lnTo>
                        <a:lnTo>
                          <a:pt x="17" y="6"/>
                        </a:lnTo>
                        <a:lnTo>
                          <a:pt x="17" y="6"/>
                        </a:lnTo>
                        <a:lnTo>
                          <a:pt x="17" y="4"/>
                        </a:lnTo>
                        <a:lnTo>
                          <a:pt x="17" y="4"/>
                        </a:lnTo>
                        <a:lnTo>
                          <a:pt x="17" y="4"/>
                        </a:lnTo>
                        <a:lnTo>
                          <a:pt x="15" y="4"/>
                        </a:lnTo>
                        <a:lnTo>
                          <a:pt x="15" y="2"/>
                        </a:lnTo>
                        <a:lnTo>
                          <a:pt x="15" y="2"/>
                        </a:lnTo>
                        <a:lnTo>
                          <a:pt x="17" y="2"/>
                        </a:lnTo>
                        <a:lnTo>
                          <a:pt x="17" y="2"/>
                        </a:lnTo>
                        <a:lnTo>
                          <a:pt x="17" y="2"/>
                        </a:lnTo>
                        <a:lnTo>
                          <a:pt x="19" y="2"/>
                        </a:lnTo>
                        <a:lnTo>
                          <a:pt x="19" y="2"/>
                        </a:lnTo>
                        <a:lnTo>
                          <a:pt x="19" y="2"/>
                        </a:lnTo>
                        <a:lnTo>
                          <a:pt x="19" y="2"/>
                        </a:lnTo>
                        <a:lnTo>
                          <a:pt x="19" y="0"/>
                        </a:lnTo>
                        <a:lnTo>
                          <a:pt x="21" y="0"/>
                        </a:lnTo>
                        <a:lnTo>
                          <a:pt x="21" y="0"/>
                        </a:lnTo>
                        <a:lnTo>
                          <a:pt x="23" y="0"/>
                        </a:lnTo>
                        <a:lnTo>
                          <a:pt x="23" y="0"/>
                        </a:lnTo>
                        <a:lnTo>
                          <a:pt x="23" y="0"/>
                        </a:lnTo>
                        <a:lnTo>
                          <a:pt x="25" y="0"/>
                        </a:lnTo>
                        <a:lnTo>
                          <a:pt x="25" y="0"/>
                        </a:lnTo>
                        <a:lnTo>
                          <a:pt x="27" y="0"/>
                        </a:lnTo>
                        <a:lnTo>
                          <a:pt x="27" y="0"/>
                        </a:lnTo>
                        <a:lnTo>
                          <a:pt x="27" y="0"/>
                        </a:lnTo>
                        <a:lnTo>
                          <a:pt x="29" y="0"/>
                        </a:lnTo>
                        <a:lnTo>
                          <a:pt x="29" y="0"/>
                        </a:lnTo>
                        <a:lnTo>
                          <a:pt x="29" y="0"/>
                        </a:lnTo>
                        <a:lnTo>
                          <a:pt x="31" y="0"/>
                        </a:lnTo>
                        <a:lnTo>
                          <a:pt x="31" y="0"/>
                        </a:lnTo>
                        <a:lnTo>
                          <a:pt x="33" y="0"/>
                        </a:lnTo>
                        <a:lnTo>
                          <a:pt x="33" y="0"/>
                        </a:lnTo>
                        <a:lnTo>
                          <a:pt x="33" y="0"/>
                        </a:lnTo>
                        <a:lnTo>
                          <a:pt x="34" y="0"/>
                        </a:lnTo>
                        <a:lnTo>
                          <a:pt x="34" y="0"/>
                        </a:lnTo>
                        <a:lnTo>
                          <a:pt x="34" y="0"/>
                        </a:lnTo>
                        <a:lnTo>
                          <a:pt x="36" y="0"/>
                        </a:lnTo>
                        <a:lnTo>
                          <a:pt x="36" y="0"/>
                        </a:lnTo>
                        <a:lnTo>
                          <a:pt x="38" y="0"/>
                        </a:lnTo>
                        <a:lnTo>
                          <a:pt x="38" y="0"/>
                        </a:lnTo>
                        <a:lnTo>
                          <a:pt x="38" y="0"/>
                        </a:lnTo>
                        <a:lnTo>
                          <a:pt x="40" y="0"/>
                        </a:lnTo>
                        <a:lnTo>
                          <a:pt x="40" y="0"/>
                        </a:lnTo>
                        <a:lnTo>
                          <a:pt x="40" y="2"/>
                        </a:lnTo>
                        <a:lnTo>
                          <a:pt x="40" y="2"/>
                        </a:lnTo>
                        <a:lnTo>
                          <a:pt x="40" y="2"/>
                        </a:lnTo>
                        <a:lnTo>
                          <a:pt x="40" y="4"/>
                        </a:lnTo>
                        <a:lnTo>
                          <a:pt x="40" y="4"/>
                        </a:lnTo>
                        <a:lnTo>
                          <a:pt x="40" y="6"/>
                        </a:lnTo>
                        <a:lnTo>
                          <a:pt x="40" y="6"/>
                        </a:lnTo>
                        <a:lnTo>
                          <a:pt x="40" y="6"/>
                        </a:lnTo>
                        <a:lnTo>
                          <a:pt x="40" y="8"/>
                        </a:lnTo>
                        <a:lnTo>
                          <a:pt x="40" y="8"/>
                        </a:lnTo>
                        <a:lnTo>
                          <a:pt x="38" y="8"/>
                        </a:lnTo>
                        <a:lnTo>
                          <a:pt x="38" y="10"/>
                        </a:lnTo>
                        <a:lnTo>
                          <a:pt x="40" y="10"/>
                        </a:lnTo>
                        <a:lnTo>
                          <a:pt x="40" y="10"/>
                        </a:lnTo>
                        <a:lnTo>
                          <a:pt x="38" y="10"/>
                        </a:lnTo>
                        <a:lnTo>
                          <a:pt x="38" y="10"/>
                        </a:lnTo>
                        <a:lnTo>
                          <a:pt x="38" y="10"/>
                        </a:lnTo>
                        <a:lnTo>
                          <a:pt x="38" y="12"/>
                        </a:lnTo>
                        <a:lnTo>
                          <a:pt x="38" y="12"/>
                        </a:lnTo>
                        <a:lnTo>
                          <a:pt x="38" y="14"/>
                        </a:lnTo>
                        <a:lnTo>
                          <a:pt x="38" y="14"/>
                        </a:lnTo>
                        <a:lnTo>
                          <a:pt x="38" y="14"/>
                        </a:lnTo>
                        <a:lnTo>
                          <a:pt x="38" y="16"/>
                        </a:lnTo>
                        <a:lnTo>
                          <a:pt x="38" y="16"/>
                        </a:lnTo>
                        <a:lnTo>
                          <a:pt x="38" y="18"/>
                        </a:lnTo>
                        <a:lnTo>
                          <a:pt x="38" y="18"/>
                        </a:lnTo>
                        <a:lnTo>
                          <a:pt x="38" y="18"/>
                        </a:lnTo>
                        <a:lnTo>
                          <a:pt x="36" y="18"/>
                        </a:lnTo>
                        <a:lnTo>
                          <a:pt x="36" y="20"/>
                        </a:lnTo>
                        <a:lnTo>
                          <a:pt x="36" y="20"/>
                        </a:lnTo>
                        <a:lnTo>
                          <a:pt x="36" y="20"/>
                        </a:lnTo>
                        <a:lnTo>
                          <a:pt x="36" y="22"/>
                        </a:lnTo>
                        <a:lnTo>
                          <a:pt x="36" y="22"/>
                        </a:lnTo>
                        <a:lnTo>
                          <a:pt x="38" y="22"/>
                        </a:lnTo>
                        <a:lnTo>
                          <a:pt x="38" y="22"/>
                        </a:lnTo>
                        <a:lnTo>
                          <a:pt x="38" y="23"/>
                        </a:lnTo>
                        <a:lnTo>
                          <a:pt x="38" y="23"/>
                        </a:lnTo>
                        <a:lnTo>
                          <a:pt x="36" y="23"/>
                        </a:lnTo>
                        <a:lnTo>
                          <a:pt x="36" y="25"/>
                        </a:lnTo>
                        <a:lnTo>
                          <a:pt x="36" y="25"/>
                        </a:lnTo>
                        <a:lnTo>
                          <a:pt x="36" y="25"/>
                        </a:lnTo>
                        <a:lnTo>
                          <a:pt x="36" y="27"/>
                        </a:lnTo>
                        <a:lnTo>
                          <a:pt x="38" y="27"/>
                        </a:lnTo>
                        <a:lnTo>
                          <a:pt x="38" y="27"/>
                        </a:lnTo>
                        <a:lnTo>
                          <a:pt x="38" y="25"/>
                        </a:lnTo>
                        <a:lnTo>
                          <a:pt x="38" y="25"/>
                        </a:lnTo>
                        <a:lnTo>
                          <a:pt x="38" y="25"/>
                        </a:lnTo>
                        <a:lnTo>
                          <a:pt x="40" y="25"/>
                        </a:lnTo>
                        <a:lnTo>
                          <a:pt x="40" y="25"/>
                        </a:lnTo>
                        <a:lnTo>
                          <a:pt x="40" y="27"/>
                        </a:lnTo>
                        <a:lnTo>
                          <a:pt x="40" y="27"/>
                        </a:lnTo>
                        <a:lnTo>
                          <a:pt x="40" y="27"/>
                        </a:lnTo>
                        <a:lnTo>
                          <a:pt x="40" y="25"/>
                        </a:lnTo>
                        <a:lnTo>
                          <a:pt x="42" y="25"/>
                        </a:lnTo>
                        <a:lnTo>
                          <a:pt x="42" y="25"/>
                        </a:lnTo>
                        <a:lnTo>
                          <a:pt x="42" y="25"/>
                        </a:lnTo>
                        <a:lnTo>
                          <a:pt x="44" y="25"/>
                        </a:lnTo>
                        <a:lnTo>
                          <a:pt x="44" y="25"/>
                        </a:lnTo>
                        <a:lnTo>
                          <a:pt x="44" y="25"/>
                        </a:lnTo>
                        <a:lnTo>
                          <a:pt x="44" y="27"/>
                        </a:lnTo>
                        <a:lnTo>
                          <a:pt x="44" y="27"/>
                        </a:lnTo>
                        <a:lnTo>
                          <a:pt x="44" y="27"/>
                        </a:lnTo>
                        <a:lnTo>
                          <a:pt x="44" y="27"/>
                        </a:lnTo>
                        <a:lnTo>
                          <a:pt x="44" y="27"/>
                        </a:lnTo>
                        <a:lnTo>
                          <a:pt x="44" y="29"/>
                        </a:lnTo>
                        <a:lnTo>
                          <a:pt x="46" y="29"/>
                        </a:lnTo>
                        <a:lnTo>
                          <a:pt x="46" y="27"/>
                        </a:lnTo>
                        <a:lnTo>
                          <a:pt x="46" y="27"/>
                        </a:lnTo>
                        <a:lnTo>
                          <a:pt x="46" y="25"/>
                        </a:lnTo>
                        <a:lnTo>
                          <a:pt x="46" y="25"/>
                        </a:lnTo>
                        <a:lnTo>
                          <a:pt x="46" y="25"/>
                        </a:lnTo>
                        <a:lnTo>
                          <a:pt x="48" y="25"/>
                        </a:lnTo>
                        <a:lnTo>
                          <a:pt x="48" y="25"/>
                        </a:lnTo>
                        <a:lnTo>
                          <a:pt x="48" y="27"/>
                        </a:lnTo>
                        <a:lnTo>
                          <a:pt x="50" y="27"/>
                        </a:lnTo>
                        <a:lnTo>
                          <a:pt x="50" y="27"/>
                        </a:lnTo>
                        <a:lnTo>
                          <a:pt x="50" y="25"/>
                        </a:lnTo>
                        <a:lnTo>
                          <a:pt x="50" y="25"/>
                        </a:lnTo>
                        <a:lnTo>
                          <a:pt x="52" y="25"/>
                        </a:lnTo>
                        <a:lnTo>
                          <a:pt x="52" y="25"/>
                        </a:lnTo>
                        <a:lnTo>
                          <a:pt x="52" y="25"/>
                        </a:lnTo>
                        <a:lnTo>
                          <a:pt x="52" y="25"/>
                        </a:lnTo>
                        <a:lnTo>
                          <a:pt x="52" y="27"/>
                        </a:lnTo>
                        <a:lnTo>
                          <a:pt x="52" y="27"/>
                        </a:lnTo>
                        <a:lnTo>
                          <a:pt x="52" y="29"/>
                        </a:lnTo>
                        <a:lnTo>
                          <a:pt x="52" y="29"/>
                        </a:lnTo>
                        <a:lnTo>
                          <a:pt x="52" y="31"/>
                        </a:lnTo>
                        <a:lnTo>
                          <a:pt x="52" y="31"/>
                        </a:lnTo>
                        <a:lnTo>
                          <a:pt x="54" y="31"/>
                        </a:lnTo>
                        <a:lnTo>
                          <a:pt x="54" y="31"/>
                        </a:lnTo>
                        <a:lnTo>
                          <a:pt x="54" y="31"/>
                        </a:lnTo>
                        <a:lnTo>
                          <a:pt x="54" y="29"/>
                        </a:lnTo>
                        <a:lnTo>
                          <a:pt x="54" y="29"/>
                        </a:lnTo>
                        <a:lnTo>
                          <a:pt x="54" y="29"/>
                        </a:lnTo>
                        <a:lnTo>
                          <a:pt x="54" y="29"/>
                        </a:lnTo>
                        <a:lnTo>
                          <a:pt x="55" y="29"/>
                        </a:lnTo>
                        <a:lnTo>
                          <a:pt x="55" y="31"/>
                        </a:lnTo>
                        <a:lnTo>
                          <a:pt x="55" y="31"/>
                        </a:lnTo>
                        <a:lnTo>
                          <a:pt x="55" y="31"/>
                        </a:lnTo>
                        <a:lnTo>
                          <a:pt x="55" y="31"/>
                        </a:lnTo>
                        <a:lnTo>
                          <a:pt x="55" y="31"/>
                        </a:lnTo>
                        <a:lnTo>
                          <a:pt x="57" y="31"/>
                        </a:lnTo>
                        <a:lnTo>
                          <a:pt x="57" y="31"/>
                        </a:lnTo>
                        <a:lnTo>
                          <a:pt x="57" y="29"/>
                        </a:lnTo>
                        <a:lnTo>
                          <a:pt x="59" y="29"/>
                        </a:lnTo>
                        <a:lnTo>
                          <a:pt x="59" y="29"/>
                        </a:lnTo>
                        <a:lnTo>
                          <a:pt x="59" y="29"/>
                        </a:lnTo>
                        <a:lnTo>
                          <a:pt x="59" y="27"/>
                        </a:lnTo>
                        <a:lnTo>
                          <a:pt x="59" y="27"/>
                        </a:lnTo>
                        <a:lnTo>
                          <a:pt x="61" y="27"/>
                        </a:lnTo>
                        <a:lnTo>
                          <a:pt x="61" y="29"/>
                        </a:lnTo>
                        <a:lnTo>
                          <a:pt x="61" y="29"/>
                        </a:lnTo>
                        <a:lnTo>
                          <a:pt x="61" y="29"/>
                        </a:lnTo>
                        <a:lnTo>
                          <a:pt x="63" y="29"/>
                        </a:lnTo>
                        <a:lnTo>
                          <a:pt x="63" y="29"/>
                        </a:lnTo>
                        <a:lnTo>
                          <a:pt x="63" y="31"/>
                        </a:lnTo>
                        <a:lnTo>
                          <a:pt x="63" y="31"/>
                        </a:lnTo>
                        <a:lnTo>
                          <a:pt x="63" y="31"/>
                        </a:lnTo>
                        <a:lnTo>
                          <a:pt x="65" y="31"/>
                        </a:lnTo>
                        <a:lnTo>
                          <a:pt x="65" y="31"/>
                        </a:lnTo>
                        <a:lnTo>
                          <a:pt x="65" y="31"/>
                        </a:lnTo>
                        <a:lnTo>
                          <a:pt x="65" y="31"/>
                        </a:lnTo>
                        <a:lnTo>
                          <a:pt x="67" y="31"/>
                        </a:lnTo>
                        <a:lnTo>
                          <a:pt x="67" y="31"/>
                        </a:lnTo>
                        <a:lnTo>
                          <a:pt x="67" y="29"/>
                        </a:lnTo>
                        <a:lnTo>
                          <a:pt x="67" y="29"/>
                        </a:lnTo>
                        <a:lnTo>
                          <a:pt x="69" y="29"/>
                        </a:lnTo>
                        <a:lnTo>
                          <a:pt x="69" y="29"/>
                        </a:lnTo>
                        <a:lnTo>
                          <a:pt x="69" y="27"/>
                        </a:lnTo>
                        <a:lnTo>
                          <a:pt x="69" y="27"/>
                        </a:lnTo>
                        <a:lnTo>
                          <a:pt x="71" y="27"/>
                        </a:lnTo>
                        <a:lnTo>
                          <a:pt x="71" y="27"/>
                        </a:lnTo>
                        <a:lnTo>
                          <a:pt x="71" y="27"/>
                        </a:lnTo>
                        <a:lnTo>
                          <a:pt x="71" y="27"/>
                        </a:lnTo>
                        <a:lnTo>
                          <a:pt x="71" y="25"/>
                        </a:lnTo>
                        <a:lnTo>
                          <a:pt x="73" y="25"/>
                        </a:lnTo>
                        <a:lnTo>
                          <a:pt x="73" y="25"/>
                        </a:lnTo>
                        <a:lnTo>
                          <a:pt x="73" y="25"/>
                        </a:lnTo>
                        <a:lnTo>
                          <a:pt x="73" y="25"/>
                        </a:lnTo>
                        <a:lnTo>
                          <a:pt x="73" y="25"/>
                        </a:lnTo>
                        <a:lnTo>
                          <a:pt x="73" y="23"/>
                        </a:lnTo>
                        <a:lnTo>
                          <a:pt x="73" y="23"/>
                        </a:lnTo>
                        <a:lnTo>
                          <a:pt x="73" y="23"/>
                        </a:lnTo>
                        <a:lnTo>
                          <a:pt x="73" y="23"/>
                        </a:lnTo>
                        <a:lnTo>
                          <a:pt x="73" y="23"/>
                        </a:lnTo>
                        <a:lnTo>
                          <a:pt x="73" y="25"/>
                        </a:lnTo>
                        <a:lnTo>
                          <a:pt x="71" y="25"/>
                        </a:lnTo>
                        <a:lnTo>
                          <a:pt x="71" y="25"/>
                        </a:lnTo>
                        <a:lnTo>
                          <a:pt x="71" y="25"/>
                        </a:lnTo>
                        <a:lnTo>
                          <a:pt x="71" y="25"/>
                        </a:lnTo>
                        <a:lnTo>
                          <a:pt x="69" y="25"/>
                        </a:lnTo>
                        <a:lnTo>
                          <a:pt x="69" y="25"/>
                        </a:lnTo>
                        <a:lnTo>
                          <a:pt x="69" y="25"/>
                        </a:lnTo>
                        <a:lnTo>
                          <a:pt x="67" y="25"/>
                        </a:lnTo>
                        <a:lnTo>
                          <a:pt x="67" y="25"/>
                        </a:lnTo>
                        <a:lnTo>
                          <a:pt x="67" y="25"/>
                        </a:lnTo>
                        <a:lnTo>
                          <a:pt x="65" y="25"/>
                        </a:lnTo>
                        <a:lnTo>
                          <a:pt x="65" y="25"/>
                        </a:lnTo>
                        <a:lnTo>
                          <a:pt x="65" y="25"/>
                        </a:lnTo>
                        <a:lnTo>
                          <a:pt x="65" y="25"/>
                        </a:lnTo>
                        <a:lnTo>
                          <a:pt x="65" y="25"/>
                        </a:lnTo>
                        <a:lnTo>
                          <a:pt x="65" y="25"/>
                        </a:lnTo>
                        <a:lnTo>
                          <a:pt x="65" y="25"/>
                        </a:lnTo>
                        <a:lnTo>
                          <a:pt x="65" y="25"/>
                        </a:lnTo>
                        <a:lnTo>
                          <a:pt x="65" y="23"/>
                        </a:lnTo>
                        <a:lnTo>
                          <a:pt x="65" y="23"/>
                        </a:lnTo>
                        <a:lnTo>
                          <a:pt x="63" y="23"/>
                        </a:lnTo>
                        <a:lnTo>
                          <a:pt x="63" y="25"/>
                        </a:lnTo>
                        <a:lnTo>
                          <a:pt x="63" y="25"/>
                        </a:lnTo>
                        <a:lnTo>
                          <a:pt x="63" y="25"/>
                        </a:lnTo>
                        <a:lnTo>
                          <a:pt x="61" y="25"/>
                        </a:lnTo>
                        <a:lnTo>
                          <a:pt x="61" y="25"/>
                        </a:lnTo>
                        <a:lnTo>
                          <a:pt x="61" y="25"/>
                        </a:lnTo>
                        <a:lnTo>
                          <a:pt x="61" y="25"/>
                        </a:lnTo>
                        <a:lnTo>
                          <a:pt x="61" y="23"/>
                        </a:lnTo>
                        <a:lnTo>
                          <a:pt x="59" y="23"/>
                        </a:lnTo>
                        <a:lnTo>
                          <a:pt x="59" y="23"/>
                        </a:lnTo>
                        <a:lnTo>
                          <a:pt x="59" y="23"/>
                        </a:lnTo>
                        <a:lnTo>
                          <a:pt x="59" y="25"/>
                        </a:lnTo>
                        <a:lnTo>
                          <a:pt x="57" y="25"/>
                        </a:lnTo>
                        <a:lnTo>
                          <a:pt x="57" y="23"/>
                        </a:lnTo>
                        <a:lnTo>
                          <a:pt x="57" y="23"/>
                        </a:lnTo>
                        <a:lnTo>
                          <a:pt x="57" y="23"/>
                        </a:lnTo>
                        <a:lnTo>
                          <a:pt x="57" y="22"/>
                        </a:lnTo>
                        <a:lnTo>
                          <a:pt x="57" y="22"/>
                        </a:lnTo>
                        <a:lnTo>
                          <a:pt x="57" y="20"/>
                        </a:lnTo>
                        <a:lnTo>
                          <a:pt x="55" y="20"/>
                        </a:lnTo>
                        <a:lnTo>
                          <a:pt x="55" y="20"/>
                        </a:lnTo>
                        <a:lnTo>
                          <a:pt x="57" y="20"/>
                        </a:lnTo>
                        <a:lnTo>
                          <a:pt x="57" y="20"/>
                        </a:lnTo>
                        <a:lnTo>
                          <a:pt x="57" y="18"/>
                        </a:lnTo>
                        <a:lnTo>
                          <a:pt x="59" y="18"/>
                        </a:lnTo>
                        <a:lnTo>
                          <a:pt x="59" y="18"/>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4" name="Freeform 245">
                    <a:extLst>
                      <a:ext uri="{FF2B5EF4-FFF2-40B4-BE49-F238E27FC236}">
                        <a16:creationId xmlns:a16="http://schemas.microsoft.com/office/drawing/2014/main" id="{412F13FE-CB62-42B0-AD06-3B51E9E14276}"/>
                      </a:ext>
                    </a:extLst>
                  </p:cNvPr>
                  <p:cNvSpPr>
                    <a:spLocks/>
                  </p:cNvSpPr>
                  <p:nvPr/>
                </p:nvSpPr>
                <p:spPr bwMode="auto">
                  <a:xfrm>
                    <a:off x="11164" y="2932"/>
                    <a:ext cx="189" cy="221"/>
                  </a:xfrm>
                  <a:custGeom>
                    <a:avLst/>
                    <a:gdLst>
                      <a:gd name="T0" fmla="*/ 67 w 189"/>
                      <a:gd name="T1" fmla="*/ 18 h 221"/>
                      <a:gd name="T2" fmla="*/ 71 w 189"/>
                      <a:gd name="T3" fmla="*/ 10 h 221"/>
                      <a:gd name="T4" fmla="*/ 78 w 189"/>
                      <a:gd name="T5" fmla="*/ 2 h 221"/>
                      <a:gd name="T6" fmla="*/ 88 w 189"/>
                      <a:gd name="T7" fmla="*/ 8 h 221"/>
                      <a:gd name="T8" fmla="*/ 100 w 189"/>
                      <a:gd name="T9" fmla="*/ 14 h 221"/>
                      <a:gd name="T10" fmla="*/ 109 w 189"/>
                      <a:gd name="T11" fmla="*/ 22 h 221"/>
                      <a:gd name="T12" fmla="*/ 121 w 189"/>
                      <a:gd name="T13" fmla="*/ 29 h 221"/>
                      <a:gd name="T14" fmla="*/ 130 w 189"/>
                      <a:gd name="T15" fmla="*/ 35 h 221"/>
                      <a:gd name="T16" fmla="*/ 142 w 189"/>
                      <a:gd name="T17" fmla="*/ 43 h 221"/>
                      <a:gd name="T18" fmla="*/ 144 w 189"/>
                      <a:gd name="T19" fmla="*/ 56 h 221"/>
                      <a:gd name="T20" fmla="*/ 153 w 189"/>
                      <a:gd name="T21" fmla="*/ 64 h 221"/>
                      <a:gd name="T22" fmla="*/ 163 w 189"/>
                      <a:gd name="T23" fmla="*/ 71 h 221"/>
                      <a:gd name="T24" fmla="*/ 166 w 189"/>
                      <a:gd name="T25" fmla="*/ 83 h 221"/>
                      <a:gd name="T26" fmla="*/ 165 w 189"/>
                      <a:gd name="T27" fmla="*/ 94 h 221"/>
                      <a:gd name="T28" fmla="*/ 163 w 189"/>
                      <a:gd name="T29" fmla="*/ 108 h 221"/>
                      <a:gd name="T30" fmla="*/ 168 w 189"/>
                      <a:gd name="T31" fmla="*/ 119 h 221"/>
                      <a:gd name="T32" fmla="*/ 172 w 189"/>
                      <a:gd name="T33" fmla="*/ 129 h 221"/>
                      <a:gd name="T34" fmla="*/ 172 w 189"/>
                      <a:gd name="T35" fmla="*/ 140 h 221"/>
                      <a:gd name="T36" fmla="*/ 170 w 189"/>
                      <a:gd name="T37" fmla="*/ 156 h 221"/>
                      <a:gd name="T38" fmla="*/ 176 w 189"/>
                      <a:gd name="T39" fmla="*/ 167 h 221"/>
                      <a:gd name="T40" fmla="*/ 178 w 189"/>
                      <a:gd name="T41" fmla="*/ 184 h 221"/>
                      <a:gd name="T42" fmla="*/ 188 w 189"/>
                      <a:gd name="T43" fmla="*/ 190 h 221"/>
                      <a:gd name="T44" fmla="*/ 184 w 189"/>
                      <a:gd name="T45" fmla="*/ 200 h 221"/>
                      <a:gd name="T46" fmla="*/ 172 w 189"/>
                      <a:gd name="T47" fmla="*/ 207 h 221"/>
                      <a:gd name="T48" fmla="*/ 159 w 189"/>
                      <a:gd name="T49" fmla="*/ 211 h 221"/>
                      <a:gd name="T50" fmla="*/ 149 w 189"/>
                      <a:gd name="T51" fmla="*/ 211 h 221"/>
                      <a:gd name="T52" fmla="*/ 140 w 189"/>
                      <a:gd name="T53" fmla="*/ 219 h 221"/>
                      <a:gd name="T54" fmla="*/ 128 w 189"/>
                      <a:gd name="T55" fmla="*/ 219 h 221"/>
                      <a:gd name="T56" fmla="*/ 119 w 189"/>
                      <a:gd name="T57" fmla="*/ 221 h 221"/>
                      <a:gd name="T58" fmla="*/ 107 w 189"/>
                      <a:gd name="T59" fmla="*/ 215 h 221"/>
                      <a:gd name="T60" fmla="*/ 94 w 189"/>
                      <a:gd name="T61" fmla="*/ 217 h 221"/>
                      <a:gd name="T62" fmla="*/ 88 w 189"/>
                      <a:gd name="T63" fmla="*/ 207 h 221"/>
                      <a:gd name="T64" fmla="*/ 86 w 189"/>
                      <a:gd name="T65" fmla="*/ 192 h 221"/>
                      <a:gd name="T66" fmla="*/ 80 w 189"/>
                      <a:gd name="T67" fmla="*/ 179 h 221"/>
                      <a:gd name="T68" fmla="*/ 73 w 189"/>
                      <a:gd name="T69" fmla="*/ 177 h 221"/>
                      <a:gd name="T70" fmla="*/ 61 w 189"/>
                      <a:gd name="T71" fmla="*/ 175 h 221"/>
                      <a:gd name="T72" fmla="*/ 52 w 189"/>
                      <a:gd name="T73" fmla="*/ 169 h 221"/>
                      <a:gd name="T74" fmla="*/ 40 w 189"/>
                      <a:gd name="T75" fmla="*/ 163 h 221"/>
                      <a:gd name="T76" fmla="*/ 31 w 189"/>
                      <a:gd name="T77" fmla="*/ 158 h 221"/>
                      <a:gd name="T78" fmla="*/ 23 w 189"/>
                      <a:gd name="T79" fmla="*/ 146 h 221"/>
                      <a:gd name="T80" fmla="*/ 17 w 189"/>
                      <a:gd name="T81" fmla="*/ 133 h 221"/>
                      <a:gd name="T82" fmla="*/ 15 w 189"/>
                      <a:gd name="T83" fmla="*/ 121 h 221"/>
                      <a:gd name="T84" fmla="*/ 8 w 189"/>
                      <a:gd name="T85" fmla="*/ 114 h 221"/>
                      <a:gd name="T86" fmla="*/ 4 w 189"/>
                      <a:gd name="T87" fmla="*/ 102 h 221"/>
                      <a:gd name="T88" fmla="*/ 2 w 189"/>
                      <a:gd name="T89" fmla="*/ 91 h 221"/>
                      <a:gd name="T90" fmla="*/ 0 w 189"/>
                      <a:gd name="T91" fmla="*/ 77 h 221"/>
                      <a:gd name="T92" fmla="*/ 8 w 189"/>
                      <a:gd name="T93" fmla="*/ 66 h 221"/>
                      <a:gd name="T94" fmla="*/ 15 w 189"/>
                      <a:gd name="T95" fmla="*/ 56 h 221"/>
                      <a:gd name="T96" fmla="*/ 23 w 189"/>
                      <a:gd name="T97" fmla="*/ 46 h 221"/>
                      <a:gd name="T98" fmla="*/ 15 w 189"/>
                      <a:gd name="T99" fmla="*/ 39 h 221"/>
                      <a:gd name="T100" fmla="*/ 19 w 189"/>
                      <a:gd name="T101" fmla="*/ 29 h 221"/>
                      <a:gd name="T102" fmla="*/ 23 w 189"/>
                      <a:gd name="T103" fmla="*/ 16 h 221"/>
                      <a:gd name="T104" fmla="*/ 15 w 189"/>
                      <a:gd name="T105" fmla="*/ 2 h 221"/>
                      <a:gd name="T106" fmla="*/ 31 w 189"/>
                      <a:gd name="T107" fmla="*/ 0 h 221"/>
                      <a:gd name="T108" fmla="*/ 40 w 189"/>
                      <a:gd name="T109" fmla="*/ 8 h 221"/>
                      <a:gd name="T110" fmla="*/ 36 w 189"/>
                      <a:gd name="T111" fmla="*/ 22 h 221"/>
                      <a:gd name="T112" fmla="*/ 42 w 189"/>
                      <a:gd name="T113" fmla="*/ 25 h 221"/>
                      <a:gd name="T114" fmla="*/ 50 w 189"/>
                      <a:gd name="T115" fmla="*/ 25 h 221"/>
                      <a:gd name="T116" fmla="*/ 55 w 189"/>
                      <a:gd name="T117" fmla="*/ 31 h 221"/>
                      <a:gd name="T118" fmla="*/ 67 w 189"/>
                      <a:gd name="T119" fmla="*/ 31 h 221"/>
                      <a:gd name="T120" fmla="*/ 71 w 189"/>
                      <a:gd name="T121" fmla="*/ 25 h 221"/>
                      <a:gd name="T122" fmla="*/ 63 w 189"/>
                      <a:gd name="T123" fmla="*/ 25 h 221"/>
                      <a:gd name="T124" fmla="*/ 59 w 189"/>
                      <a:gd name="T125" fmla="*/ 18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9" h="221">
                        <a:moveTo>
                          <a:pt x="59" y="18"/>
                        </a:moveTo>
                        <a:lnTo>
                          <a:pt x="59" y="20"/>
                        </a:lnTo>
                        <a:lnTo>
                          <a:pt x="59" y="20"/>
                        </a:lnTo>
                        <a:lnTo>
                          <a:pt x="59" y="20"/>
                        </a:lnTo>
                        <a:lnTo>
                          <a:pt x="61" y="20"/>
                        </a:lnTo>
                        <a:lnTo>
                          <a:pt x="61" y="20"/>
                        </a:lnTo>
                        <a:lnTo>
                          <a:pt x="61" y="20"/>
                        </a:lnTo>
                        <a:lnTo>
                          <a:pt x="61" y="22"/>
                        </a:lnTo>
                        <a:lnTo>
                          <a:pt x="61" y="22"/>
                        </a:lnTo>
                        <a:lnTo>
                          <a:pt x="63" y="22"/>
                        </a:lnTo>
                        <a:lnTo>
                          <a:pt x="63" y="23"/>
                        </a:lnTo>
                        <a:lnTo>
                          <a:pt x="63" y="23"/>
                        </a:lnTo>
                        <a:lnTo>
                          <a:pt x="63" y="22"/>
                        </a:lnTo>
                        <a:lnTo>
                          <a:pt x="63" y="22"/>
                        </a:lnTo>
                        <a:lnTo>
                          <a:pt x="65" y="22"/>
                        </a:lnTo>
                        <a:lnTo>
                          <a:pt x="65" y="20"/>
                        </a:lnTo>
                        <a:lnTo>
                          <a:pt x="65" y="20"/>
                        </a:lnTo>
                        <a:lnTo>
                          <a:pt x="65" y="20"/>
                        </a:lnTo>
                        <a:lnTo>
                          <a:pt x="65" y="18"/>
                        </a:lnTo>
                        <a:lnTo>
                          <a:pt x="65" y="18"/>
                        </a:lnTo>
                        <a:lnTo>
                          <a:pt x="65" y="18"/>
                        </a:lnTo>
                        <a:lnTo>
                          <a:pt x="65" y="18"/>
                        </a:lnTo>
                        <a:lnTo>
                          <a:pt x="67" y="18"/>
                        </a:lnTo>
                        <a:lnTo>
                          <a:pt x="67" y="16"/>
                        </a:lnTo>
                        <a:lnTo>
                          <a:pt x="67" y="16"/>
                        </a:lnTo>
                        <a:lnTo>
                          <a:pt x="67" y="16"/>
                        </a:lnTo>
                        <a:lnTo>
                          <a:pt x="67" y="18"/>
                        </a:lnTo>
                        <a:lnTo>
                          <a:pt x="67" y="18"/>
                        </a:lnTo>
                        <a:lnTo>
                          <a:pt x="69" y="18"/>
                        </a:lnTo>
                        <a:lnTo>
                          <a:pt x="69" y="18"/>
                        </a:lnTo>
                        <a:lnTo>
                          <a:pt x="69" y="18"/>
                        </a:lnTo>
                        <a:lnTo>
                          <a:pt x="69" y="16"/>
                        </a:lnTo>
                        <a:lnTo>
                          <a:pt x="69" y="16"/>
                        </a:lnTo>
                        <a:lnTo>
                          <a:pt x="69" y="14"/>
                        </a:lnTo>
                        <a:lnTo>
                          <a:pt x="71" y="14"/>
                        </a:lnTo>
                        <a:lnTo>
                          <a:pt x="71" y="14"/>
                        </a:lnTo>
                        <a:lnTo>
                          <a:pt x="71" y="14"/>
                        </a:lnTo>
                        <a:lnTo>
                          <a:pt x="71" y="14"/>
                        </a:lnTo>
                        <a:lnTo>
                          <a:pt x="71" y="12"/>
                        </a:lnTo>
                        <a:lnTo>
                          <a:pt x="71" y="12"/>
                        </a:lnTo>
                        <a:lnTo>
                          <a:pt x="71" y="12"/>
                        </a:lnTo>
                        <a:lnTo>
                          <a:pt x="71" y="12"/>
                        </a:lnTo>
                        <a:lnTo>
                          <a:pt x="71" y="12"/>
                        </a:lnTo>
                        <a:lnTo>
                          <a:pt x="71" y="12"/>
                        </a:lnTo>
                        <a:lnTo>
                          <a:pt x="71" y="10"/>
                        </a:lnTo>
                        <a:lnTo>
                          <a:pt x="71" y="10"/>
                        </a:lnTo>
                        <a:lnTo>
                          <a:pt x="71" y="10"/>
                        </a:lnTo>
                        <a:lnTo>
                          <a:pt x="71" y="10"/>
                        </a:lnTo>
                        <a:lnTo>
                          <a:pt x="73" y="10"/>
                        </a:lnTo>
                        <a:lnTo>
                          <a:pt x="73" y="10"/>
                        </a:lnTo>
                        <a:lnTo>
                          <a:pt x="73" y="10"/>
                        </a:lnTo>
                        <a:lnTo>
                          <a:pt x="73" y="10"/>
                        </a:lnTo>
                        <a:lnTo>
                          <a:pt x="73" y="10"/>
                        </a:lnTo>
                        <a:lnTo>
                          <a:pt x="73" y="8"/>
                        </a:lnTo>
                        <a:lnTo>
                          <a:pt x="73" y="8"/>
                        </a:lnTo>
                        <a:lnTo>
                          <a:pt x="73" y="8"/>
                        </a:lnTo>
                        <a:lnTo>
                          <a:pt x="73" y="6"/>
                        </a:lnTo>
                        <a:lnTo>
                          <a:pt x="75" y="6"/>
                        </a:lnTo>
                        <a:lnTo>
                          <a:pt x="75" y="6"/>
                        </a:lnTo>
                        <a:lnTo>
                          <a:pt x="75" y="4"/>
                        </a:lnTo>
                        <a:lnTo>
                          <a:pt x="75" y="4"/>
                        </a:lnTo>
                        <a:lnTo>
                          <a:pt x="75" y="4"/>
                        </a:lnTo>
                        <a:lnTo>
                          <a:pt x="77" y="4"/>
                        </a:lnTo>
                        <a:lnTo>
                          <a:pt x="77" y="4"/>
                        </a:lnTo>
                        <a:lnTo>
                          <a:pt x="77" y="2"/>
                        </a:lnTo>
                        <a:lnTo>
                          <a:pt x="77" y="2"/>
                        </a:lnTo>
                        <a:lnTo>
                          <a:pt x="77" y="2"/>
                        </a:lnTo>
                        <a:lnTo>
                          <a:pt x="77" y="2"/>
                        </a:lnTo>
                        <a:lnTo>
                          <a:pt x="78" y="2"/>
                        </a:lnTo>
                        <a:lnTo>
                          <a:pt x="78" y="2"/>
                        </a:lnTo>
                        <a:lnTo>
                          <a:pt x="78" y="0"/>
                        </a:lnTo>
                        <a:lnTo>
                          <a:pt x="78" y="0"/>
                        </a:lnTo>
                        <a:lnTo>
                          <a:pt x="78" y="2"/>
                        </a:lnTo>
                        <a:lnTo>
                          <a:pt x="80" y="2"/>
                        </a:lnTo>
                        <a:lnTo>
                          <a:pt x="80" y="2"/>
                        </a:lnTo>
                        <a:lnTo>
                          <a:pt x="80" y="2"/>
                        </a:lnTo>
                        <a:lnTo>
                          <a:pt x="82" y="2"/>
                        </a:lnTo>
                        <a:lnTo>
                          <a:pt x="82" y="2"/>
                        </a:lnTo>
                        <a:lnTo>
                          <a:pt x="82" y="2"/>
                        </a:lnTo>
                        <a:lnTo>
                          <a:pt x="82" y="2"/>
                        </a:lnTo>
                        <a:lnTo>
                          <a:pt x="82" y="4"/>
                        </a:lnTo>
                        <a:lnTo>
                          <a:pt x="84" y="4"/>
                        </a:lnTo>
                        <a:lnTo>
                          <a:pt x="84" y="4"/>
                        </a:lnTo>
                        <a:lnTo>
                          <a:pt x="84" y="4"/>
                        </a:lnTo>
                        <a:lnTo>
                          <a:pt x="86" y="4"/>
                        </a:lnTo>
                        <a:lnTo>
                          <a:pt x="86" y="6"/>
                        </a:lnTo>
                        <a:lnTo>
                          <a:pt x="86" y="6"/>
                        </a:lnTo>
                        <a:lnTo>
                          <a:pt x="86" y="6"/>
                        </a:lnTo>
                        <a:lnTo>
                          <a:pt x="86" y="6"/>
                        </a:lnTo>
                        <a:lnTo>
                          <a:pt x="88" y="6"/>
                        </a:lnTo>
                        <a:lnTo>
                          <a:pt x="88" y="6"/>
                        </a:lnTo>
                        <a:lnTo>
                          <a:pt x="88" y="8"/>
                        </a:lnTo>
                        <a:lnTo>
                          <a:pt x="88" y="8"/>
                        </a:lnTo>
                        <a:lnTo>
                          <a:pt x="88" y="8"/>
                        </a:lnTo>
                        <a:lnTo>
                          <a:pt x="90" y="8"/>
                        </a:lnTo>
                        <a:lnTo>
                          <a:pt x="90" y="8"/>
                        </a:lnTo>
                        <a:lnTo>
                          <a:pt x="90" y="10"/>
                        </a:lnTo>
                        <a:lnTo>
                          <a:pt x="92" y="10"/>
                        </a:lnTo>
                        <a:lnTo>
                          <a:pt x="92" y="10"/>
                        </a:lnTo>
                        <a:lnTo>
                          <a:pt x="92" y="10"/>
                        </a:lnTo>
                        <a:lnTo>
                          <a:pt x="92" y="10"/>
                        </a:lnTo>
                        <a:lnTo>
                          <a:pt x="94" y="10"/>
                        </a:lnTo>
                        <a:lnTo>
                          <a:pt x="94" y="10"/>
                        </a:lnTo>
                        <a:lnTo>
                          <a:pt x="94" y="10"/>
                        </a:lnTo>
                        <a:lnTo>
                          <a:pt x="94" y="12"/>
                        </a:lnTo>
                        <a:lnTo>
                          <a:pt x="94" y="12"/>
                        </a:lnTo>
                        <a:lnTo>
                          <a:pt x="96" y="12"/>
                        </a:lnTo>
                        <a:lnTo>
                          <a:pt x="96" y="12"/>
                        </a:lnTo>
                        <a:lnTo>
                          <a:pt x="96" y="12"/>
                        </a:lnTo>
                        <a:lnTo>
                          <a:pt x="98" y="12"/>
                        </a:lnTo>
                        <a:lnTo>
                          <a:pt x="98" y="14"/>
                        </a:lnTo>
                        <a:lnTo>
                          <a:pt x="98" y="14"/>
                        </a:lnTo>
                        <a:lnTo>
                          <a:pt x="98" y="14"/>
                        </a:lnTo>
                        <a:lnTo>
                          <a:pt x="98" y="14"/>
                        </a:lnTo>
                        <a:lnTo>
                          <a:pt x="100" y="14"/>
                        </a:lnTo>
                        <a:lnTo>
                          <a:pt x="100" y="14"/>
                        </a:lnTo>
                        <a:lnTo>
                          <a:pt x="100" y="16"/>
                        </a:lnTo>
                        <a:lnTo>
                          <a:pt x="100" y="16"/>
                        </a:lnTo>
                        <a:lnTo>
                          <a:pt x="100" y="16"/>
                        </a:lnTo>
                        <a:lnTo>
                          <a:pt x="101" y="16"/>
                        </a:lnTo>
                        <a:lnTo>
                          <a:pt x="101" y="16"/>
                        </a:lnTo>
                        <a:lnTo>
                          <a:pt x="101" y="18"/>
                        </a:lnTo>
                        <a:lnTo>
                          <a:pt x="103" y="18"/>
                        </a:lnTo>
                        <a:lnTo>
                          <a:pt x="103" y="18"/>
                        </a:lnTo>
                        <a:lnTo>
                          <a:pt x="103" y="18"/>
                        </a:lnTo>
                        <a:lnTo>
                          <a:pt x="103" y="18"/>
                        </a:lnTo>
                        <a:lnTo>
                          <a:pt x="105" y="18"/>
                        </a:lnTo>
                        <a:lnTo>
                          <a:pt x="105" y="18"/>
                        </a:lnTo>
                        <a:lnTo>
                          <a:pt x="105" y="18"/>
                        </a:lnTo>
                        <a:lnTo>
                          <a:pt x="105" y="20"/>
                        </a:lnTo>
                        <a:lnTo>
                          <a:pt x="105" y="20"/>
                        </a:lnTo>
                        <a:lnTo>
                          <a:pt x="107" y="20"/>
                        </a:lnTo>
                        <a:lnTo>
                          <a:pt x="107" y="20"/>
                        </a:lnTo>
                        <a:lnTo>
                          <a:pt x="107" y="20"/>
                        </a:lnTo>
                        <a:lnTo>
                          <a:pt x="109" y="20"/>
                        </a:lnTo>
                        <a:lnTo>
                          <a:pt x="109" y="22"/>
                        </a:lnTo>
                        <a:lnTo>
                          <a:pt x="109" y="22"/>
                        </a:lnTo>
                        <a:lnTo>
                          <a:pt x="109" y="22"/>
                        </a:lnTo>
                        <a:lnTo>
                          <a:pt x="109" y="22"/>
                        </a:lnTo>
                        <a:lnTo>
                          <a:pt x="111" y="22"/>
                        </a:lnTo>
                        <a:lnTo>
                          <a:pt x="111" y="22"/>
                        </a:lnTo>
                        <a:lnTo>
                          <a:pt x="111" y="23"/>
                        </a:lnTo>
                        <a:lnTo>
                          <a:pt x="113" y="23"/>
                        </a:lnTo>
                        <a:lnTo>
                          <a:pt x="113" y="23"/>
                        </a:lnTo>
                        <a:lnTo>
                          <a:pt x="113" y="23"/>
                        </a:lnTo>
                        <a:lnTo>
                          <a:pt x="113" y="23"/>
                        </a:lnTo>
                        <a:lnTo>
                          <a:pt x="113" y="25"/>
                        </a:lnTo>
                        <a:lnTo>
                          <a:pt x="115" y="25"/>
                        </a:lnTo>
                        <a:lnTo>
                          <a:pt x="115" y="25"/>
                        </a:lnTo>
                        <a:lnTo>
                          <a:pt x="115" y="25"/>
                        </a:lnTo>
                        <a:lnTo>
                          <a:pt x="115" y="25"/>
                        </a:lnTo>
                        <a:lnTo>
                          <a:pt x="117" y="25"/>
                        </a:lnTo>
                        <a:lnTo>
                          <a:pt x="117" y="25"/>
                        </a:lnTo>
                        <a:lnTo>
                          <a:pt x="117" y="25"/>
                        </a:lnTo>
                        <a:lnTo>
                          <a:pt x="117" y="27"/>
                        </a:lnTo>
                        <a:lnTo>
                          <a:pt x="119" y="27"/>
                        </a:lnTo>
                        <a:lnTo>
                          <a:pt x="119" y="27"/>
                        </a:lnTo>
                        <a:lnTo>
                          <a:pt x="119" y="27"/>
                        </a:lnTo>
                        <a:lnTo>
                          <a:pt x="119" y="27"/>
                        </a:lnTo>
                        <a:lnTo>
                          <a:pt x="121" y="27"/>
                        </a:lnTo>
                        <a:lnTo>
                          <a:pt x="121" y="29"/>
                        </a:lnTo>
                        <a:lnTo>
                          <a:pt x="121" y="29"/>
                        </a:lnTo>
                        <a:lnTo>
                          <a:pt x="121" y="29"/>
                        </a:lnTo>
                        <a:lnTo>
                          <a:pt x="121" y="29"/>
                        </a:lnTo>
                        <a:lnTo>
                          <a:pt x="122" y="29"/>
                        </a:lnTo>
                        <a:lnTo>
                          <a:pt x="122" y="29"/>
                        </a:lnTo>
                        <a:lnTo>
                          <a:pt x="122" y="31"/>
                        </a:lnTo>
                        <a:lnTo>
                          <a:pt x="124" y="31"/>
                        </a:lnTo>
                        <a:lnTo>
                          <a:pt x="124" y="31"/>
                        </a:lnTo>
                        <a:lnTo>
                          <a:pt x="124" y="31"/>
                        </a:lnTo>
                        <a:lnTo>
                          <a:pt x="124" y="31"/>
                        </a:lnTo>
                        <a:lnTo>
                          <a:pt x="124" y="33"/>
                        </a:lnTo>
                        <a:lnTo>
                          <a:pt x="126" y="33"/>
                        </a:lnTo>
                        <a:lnTo>
                          <a:pt x="126" y="33"/>
                        </a:lnTo>
                        <a:lnTo>
                          <a:pt x="126" y="33"/>
                        </a:lnTo>
                        <a:lnTo>
                          <a:pt x="126" y="33"/>
                        </a:lnTo>
                        <a:lnTo>
                          <a:pt x="128" y="33"/>
                        </a:lnTo>
                        <a:lnTo>
                          <a:pt x="128" y="33"/>
                        </a:lnTo>
                        <a:lnTo>
                          <a:pt x="128" y="33"/>
                        </a:lnTo>
                        <a:lnTo>
                          <a:pt x="128" y="35"/>
                        </a:lnTo>
                        <a:lnTo>
                          <a:pt x="130" y="35"/>
                        </a:lnTo>
                        <a:lnTo>
                          <a:pt x="130" y="35"/>
                        </a:lnTo>
                        <a:lnTo>
                          <a:pt x="130" y="35"/>
                        </a:lnTo>
                        <a:lnTo>
                          <a:pt x="130" y="35"/>
                        </a:lnTo>
                        <a:lnTo>
                          <a:pt x="132" y="35"/>
                        </a:lnTo>
                        <a:lnTo>
                          <a:pt x="132" y="37"/>
                        </a:lnTo>
                        <a:lnTo>
                          <a:pt x="132" y="37"/>
                        </a:lnTo>
                        <a:lnTo>
                          <a:pt x="132" y="37"/>
                        </a:lnTo>
                        <a:lnTo>
                          <a:pt x="132" y="37"/>
                        </a:lnTo>
                        <a:lnTo>
                          <a:pt x="134" y="37"/>
                        </a:lnTo>
                        <a:lnTo>
                          <a:pt x="134" y="37"/>
                        </a:lnTo>
                        <a:lnTo>
                          <a:pt x="134" y="39"/>
                        </a:lnTo>
                        <a:lnTo>
                          <a:pt x="136" y="39"/>
                        </a:lnTo>
                        <a:lnTo>
                          <a:pt x="136" y="39"/>
                        </a:lnTo>
                        <a:lnTo>
                          <a:pt x="136" y="39"/>
                        </a:lnTo>
                        <a:lnTo>
                          <a:pt x="136" y="39"/>
                        </a:lnTo>
                        <a:lnTo>
                          <a:pt x="136" y="41"/>
                        </a:lnTo>
                        <a:lnTo>
                          <a:pt x="138" y="41"/>
                        </a:lnTo>
                        <a:lnTo>
                          <a:pt x="138" y="41"/>
                        </a:lnTo>
                        <a:lnTo>
                          <a:pt x="138" y="41"/>
                        </a:lnTo>
                        <a:lnTo>
                          <a:pt x="140" y="41"/>
                        </a:lnTo>
                        <a:lnTo>
                          <a:pt x="140" y="41"/>
                        </a:lnTo>
                        <a:lnTo>
                          <a:pt x="140" y="41"/>
                        </a:lnTo>
                        <a:lnTo>
                          <a:pt x="140" y="41"/>
                        </a:lnTo>
                        <a:lnTo>
                          <a:pt x="140" y="43"/>
                        </a:lnTo>
                        <a:lnTo>
                          <a:pt x="142" y="43"/>
                        </a:lnTo>
                        <a:lnTo>
                          <a:pt x="142" y="43"/>
                        </a:lnTo>
                        <a:lnTo>
                          <a:pt x="142" y="45"/>
                        </a:lnTo>
                        <a:lnTo>
                          <a:pt x="142" y="45"/>
                        </a:lnTo>
                        <a:lnTo>
                          <a:pt x="142" y="45"/>
                        </a:lnTo>
                        <a:lnTo>
                          <a:pt x="142" y="46"/>
                        </a:lnTo>
                        <a:lnTo>
                          <a:pt x="142" y="46"/>
                        </a:lnTo>
                        <a:lnTo>
                          <a:pt x="142" y="48"/>
                        </a:lnTo>
                        <a:lnTo>
                          <a:pt x="142" y="48"/>
                        </a:lnTo>
                        <a:lnTo>
                          <a:pt x="142" y="48"/>
                        </a:lnTo>
                        <a:lnTo>
                          <a:pt x="142" y="50"/>
                        </a:lnTo>
                        <a:lnTo>
                          <a:pt x="140" y="50"/>
                        </a:lnTo>
                        <a:lnTo>
                          <a:pt x="140" y="50"/>
                        </a:lnTo>
                        <a:lnTo>
                          <a:pt x="140" y="50"/>
                        </a:lnTo>
                        <a:lnTo>
                          <a:pt x="140" y="50"/>
                        </a:lnTo>
                        <a:lnTo>
                          <a:pt x="140" y="50"/>
                        </a:lnTo>
                        <a:lnTo>
                          <a:pt x="140" y="52"/>
                        </a:lnTo>
                        <a:lnTo>
                          <a:pt x="142" y="52"/>
                        </a:lnTo>
                        <a:lnTo>
                          <a:pt x="142" y="52"/>
                        </a:lnTo>
                        <a:lnTo>
                          <a:pt x="142" y="52"/>
                        </a:lnTo>
                        <a:lnTo>
                          <a:pt x="142" y="52"/>
                        </a:lnTo>
                        <a:lnTo>
                          <a:pt x="142" y="54"/>
                        </a:lnTo>
                        <a:lnTo>
                          <a:pt x="144" y="54"/>
                        </a:lnTo>
                        <a:lnTo>
                          <a:pt x="144" y="54"/>
                        </a:lnTo>
                        <a:lnTo>
                          <a:pt x="144" y="56"/>
                        </a:lnTo>
                        <a:lnTo>
                          <a:pt x="144" y="56"/>
                        </a:lnTo>
                        <a:lnTo>
                          <a:pt x="144" y="56"/>
                        </a:lnTo>
                        <a:lnTo>
                          <a:pt x="145" y="56"/>
                        </a:lnTo>
                        <a:lnTo>
                          <a:pt x="145" y="58"/>
                        </a:lnTo>
                        <a:lnTo>
                          <a:pt x="145" y="58"/>
                        </a:lnTo>
                        <a:lnTo>
                          <a:pt x="145" y="58"/>
                        </a:lnTo>
                        <a:lnTo>
                          <a:pt x="145" y="58"/>
                        </a:lnTo>
                        <a:lnTo>
                          <a:pt x="147" y="58"/>
                        </a:lnTo>
                        <a:lnTo>
                          <a:pt x="147" y="58"/>
                        </a:lnTo>
                        <a:lnTo>
                          <a:pt x="147" y="58"/>
                        </a:lnTo>
                        <a:lnTo>
                          <a:pt x="147" y="60"/>
                        </a:lnTo>
                        <a:lnTo>
                          <a:pt x="147" y="60"/>
                        </a:lnTo>
                        <a:lnTo>
                          <a:pt x="147" y="60"/>
                        </a:lnTo>
                        <a:lnTo>
                          <a:pt x="149" y="60"/>
                        </a:lnTo>
                        <a:lnTo>
                          <a:pt x="149" y="60"/>
                        </a:lnTo>
                        <a:lnTo>
                          <a:pt x="149" y="62"/>
                        </a:lnTo>
                        <a:lnTo>
                          <a:pt x="151" y="62"/>
                        </a:lnTo>
                        <a:lnTo>
                          <a:pt x="151" y="62"/>
                        </a:lnTo>
                        <a:lnTo>
                          <a:pt x="151" y="62"/>
                        </a:lnTo>
                        <a:lnTo>
                          <a:pt x="151" y="62"/>
                        </a:lnTo>
                        <a:lnTo>
                          <a:pt x="151" y="64"/>
                        </a:lnTo>
                        <a:lnTo>
                          <a:pt x="153" y="64"/>
                        </a:lnTo>
                        <a:lnTo>
                          <a:pt x="153" y="64"/>
                        </a:lnTo>
                        <a:lnTo>
                          <a:pt x="153" y="64"/>
                        </a:lnTo>
                        <a:lnTo>
                          <a:pt x="153" y="66"/>
                        </a:lnTo>
                        <a:lnTo>
                          <a:pt x="153" y="66"/>
                        </a:lnTo>
                        <a:lnTo>
                          <a:pt x="155" y="66"/>
                        </a:lnTo>
                        <a:lnTo>
                          <a:pt x="155" y="66"/>
                        </a:lnTo>
                        <a:lnTo>
                          <a:pt x="155" y="66"/>
                        </a:lnTo>
                        <a:lnTo>
                          <a:pt x="155" y="66"/>
                        </a:lnTo>
                        <a:lnTo>
                          <a:pt x="157" y="66"/>
                        </a:lnTo>
                        <a:lnTo>
                          <a:pt x="157" y="66"/>
                        </a:lnTo>
                        <a:lnTo>
                          <a:pt x="157" y="68"/>
                        </a:lnTo>
                        <a:lnTo>
                          <a:pt x="157" y="68"/>
                        </a:lnTo>
                        <a:lnTo>
                          <a:pt x="157" y="68"/>
                        </a:lnTo>
                        <a:lnTo>
                          <a:pt x="159" y="68"/>
                        </a:lnTo>
                        <a:lnTo>
                          <a:pt x="159" y="68"/>
                        </a:lnTo>
                        <a:lnTo>
                          <a:pt x="159" y="69"/>
                        </a:lnTo>
                        <a:lnTo>
                          <a:pt x="159" y="69"/>
                        </a:lnTo>
                        <a:lnTo>
                          <a:pt x="159" y="69"/>
                        </a:lnTo>
                        <a:lnTo>
                          <a:pt x="161" y="69"/>
                        </a:lnTo>
                        <a:lnTo>
                          <a:pt x="161" y="69"/>
                        </a:lnTo>
                        <a:lnTo>
                          <a:pt x="161" y="71"/>
                        </a:lnTo>
                        <a:lnTo>
                          <a:pt x="163" y="71"/>
                        </a:lnTo>
                        <a:lnTo>
                          <a:pt x="163" y="71"/>
                        </a:lnTo>
                        <a:lnTo>
                          <a:pt x="163" y="71"/>
                        </a:lnTo>
                        <a:lnTo>
                          <a:pt x="163" y="71"/>
                        </a:lnTo>
                        <a:lnTo>
                          <a:pt x="163" y="73"/>
                        </a:lnTo>
                        <a:lnTo>
                          <a:pt x="165" y="73"/>
                        </a:lnTo>
                        <a:lnTo>
                          <a:pt x="165" y="73"/>
                        </a:lnTo>
                        <a:lnTo>
                          <a:pt x="165" y="73"/>
                        </a:lnTo>
                        <a:lnTo>
                          <a:pt x="165" y="73"/>
                        </a:lnTo>
                        <a:lnTo>
                          <a:pt x="165" y="73"/>
                        </a:lnTo>
                        <a:lnTo>
                          <a:pt x="166" y="73"/>
                        </a:lnTo>
                        <a:lnTo>
                          <a:pt x="166" y="75"/>
                        </a:lnTo>
                        <a:lnTo>
                          <a:pt x="166" y="75"/>
                        </a:lnTo>
                        <a:lnTo>
                          <a:pt x="166" y="75"/>
                        </a:lnTo>
                        <a:lnTo>
                          <a:pt x="168" y="75"/>
                        </a:lnTo>
                        <a:lnTo>
                          <a:pt x="168" y="75"/>
                        </a:lnTo>
                        <a:lnTo>
                          <a:pt x="168" y="77"/>
                        </a:lnTo>
                        <a:lnTo>
                          <a:pt x="168" y="77"/>
                        </a:lnTo>
                        <a:lnTo>
                          <a:pt x="168" y="79"/>
                        </a:lnTo>
                        <a:lnTo>
                          <a:pt x="168" y="79"/>
                        </a:lnTo>
                        <a:lnTo>
                          <a:pt x="168" y="81"/>
                        </a:lnTo>
                        <a:lnTo>
                          <a:pt x="168" y="81"/>
                        </a:lnTo>
                        <a:lnTo>
                          <a:pt x="168" y="81"/>
                        </a:lnTo>
                        <a:lnTo>
                          <a:pt x="168" y="81"/>
                        </a:lnTo>
                        <a:lnTo>
                          <a:pt x="166" y="81"/>
                        </a:lnTo>
                        <a:lnTo>
                          <a:pt x="166" y="83"/>
                        </a:lnTo>
                        <a:lnTo>
                          <a:pt x="168" y="83"/>
                        </a:lnTo>
                        <a:lnTo>
                          <a:pt x="168" y="83"/>
                        </a:lnTo>
                        <a:lnTo>
                          <a:pt x="166" y="83"/>
                        </a:lnTo>
                        <a:lnTo>
                          <a:pt x="166" y="85"/>
                        </a:lnTo>
                        <a:lnTo>
                          <a:pt x="168" y="85"/>
                        </a:lnTo>
                        <a:lnTo>
                          <a:pt x="168" y="85"/>
                        </a:lnTo>
                        <a:lnTo>
                          <a:pt x="166" y="85"/>
                        </a:lnTo>
                        <a:lnTo>
                          <a:pt x="166" y="85"/>
                        </a:lnTo>
                        <a:lnTo>
                          <a:pt x="166" y="87"/>
                        </a:lnTo>
                        <a:lnTo>
                          <a:pt x="166" y="87"/>
                        </a:lnTo>
                        <a:lnTo>
                          <a:pt x="166" y="87"/>
                        </a:lnTo>
                        <a:lnTo>
                          <a:pt x="166" y="87"/>
                        </a:lnTo>
                        <a:lnTo>
                          <a:pt x="166" y="89"/>
                        </a:lnTo>
                        <a:lnTo>
                          <a:pt x="166" y="89"/>
                        </a:lnTo>
                        <a:lnTo>
                          <a:pt x="165" y="89"/>
                        </a:lnTo>
                        <a:lnTo>
                          <a:pt x="165" y="89"/>
                        </a:lnTo>
                        <a:lnTo>
                          <a:pt x="165" y="91"/>
                        </a:lnTo>
                        <a:lnTo>
                          <a:pt x="165" y="91"/>
                        </a:lnTo>
                        <a:lnTo>
                          <a:pt x="165" y="91"/>
                        </a:lnTo>
                        <a:lnTo>
                          <a:pt x="165" y="92"/>
                        </a:lnTo>
                        <a:lnTo>
                          <a:pt x="165" y="92"/>
                        </a:lnTo>
                        <a:lnTo>
                          <a:pt x="165" y="92"/>
                        </a:lnTo>
                        <a:lnTo>
                          <a:pt x="165" y="94"/>
                        </a:lnTo>
                        <a:lnTo>
                          <a:pt x="165" y="94"/>
                        </a:lnTo>
                        <a:lnTo>
                          <a:pt x="163" y="94"/>
                        </a:lnTo>
                        <a:lnTo>
                          <a:pt x="163" y="96"/>
                        </a:lnTo>
                        <a:lnTo>
                          <a:pt x="163" y="96"/>
                        </a:lnTo>
                        <a:lnTo>
                          <a:pt x="163" y="96"/>
                        </a:lnTo>
                        <a:lnTo>
                          <a:pt x="163" y="98"/>
                        </a:lnTo>
                        <a:lnTo>
                          <a:pt x="163" y="98"/>
                        </a:lnTo>
                        <a:lnTo>
                          <a:pt x="163" y="98"/>
                        </a:lnTo>
                        <a:lnTo>
                          <a:pt x="163" y="98"/>
                        </a:lnTo>
                        <a:lnTo>
                          <a:pt x="163" y="100"/>
                        </a:lnTo>
                        <a:lnTo>
                          <a:pt x="161" y="100"/>
                        </a:lnTo>
                        <a:lnTo>
                          <a:pt x="161" y="100"/>
                        </a:lnTo>
                        <a:lnTo>
                          <a:pt x="161" y="102"/>
                        </a:lnTo>
                        <a:lnTo>
                          <a:pt x="161" y="102"/>
                        </a:lnTo>
                        <a:lnTo>
                          <a:pt x="161" y="104"/>
                        </a:lnTo>
                        <a:lnTo>
                          <a:pt x="161" y="104"/>
                        </a:lnTo>
                        <a:lnTo>
                          <a:pt x="161" y="104"/>
                        </a:lnTo>
                        <a:lnTo>
                          <a:pt x="161" y="104"/>
                        </a:lnTo>
                        <a:lnTo>
                          <a:pt x="161" y="106"/>
                        </a:lnTo>
                        <a:lnTo>
                          <a:pt x="161" y="106"/>
                        </a:lnTo>
                        <a:lnTo>
                          <a:pt x="163" y="106"/>
                        </a:lnTo>
                        <a:lnTo>
                          <a:pt x="163" y="106"/>
                        </a:lnTo>
                        <a:lnTo>
                          <a:pt x="163" y="108"/>
                        </a:lnTo>
                        <a:lnTo>
                          <a:pt x="163" y="108"/>
                        </a:lnTo>
                        <a:lnTo>
                          <a:pt x="163" y="110"/>
                        </a:lnTo>
                        <a:lnTo>
                          <a:pt x="163" y="110"/>
                        </a:lnTo>
                        <a:lnTo>
                          <a:pt x="163" y="112"/>
                        </a:lnTo>
                        <a:lnTo>
                          <a:pt x="163" y="112"/>
                        </a:lnTo>
                        <a:lnTo>
                          <a:pt x="163" y="112"/>
                        </a:lnTo>
                        <a:lnTo>
                          <a:pt x="163" y="112"/>
                        </a:lnTo>
                        <a:lnTo>
                          <a:pt x="165" y="112"/>
                        </a:lnTo>
                        <a:lnTo>
                          <a:pt x="165" y="112"/>
                        </a:lnTo>
                        <a:lnTo>
                          <a:pt x="165" y="114"/>
                        </a:lnTo>
                        <a:lnTo>
                          <a:pt x="165" y="114"/>
                        </a:lnTo>
                        <a:lnTo>
                          <a:pt x="165" y="114"/>
                        </a:lnTo>
                        <a:lnTo>
                          <a:pt x="166" y="114"/>
                        </a:lnTo>
                        <a:lnTo>
                          <a:pt x="166" y="114"/>
                        </a:lnTo>
                        <a:lnTo>
                          <a:pt x="166" y="114"/>
                        </a:lnTo>
                        <a:lnTo>
                          <a:pt x="166" y="115"/>
                        </a:lnTo>
                        <a:lnTo>
                          <a:pt x="168" y="115"/>
                        </a:lnTo>
                        <a:lnTo>
                          <a:pt x="168" y="115"/>
                        </a:lnTo>
                        <a:lnTo>
                          <a:pt x="168" y="115"/>
                        </a:lnTo>
                        <a:lnTo>
                          <a:pt x="168" y="115"/>
                        </a:lnTo>
                        <a:lnTo>
                          <a:pt x="168" y="117"/>
                        </a:lnTo>
                        <a:lnTo>
                          <a:pt x="168" y="117"/>
                        </a:lnTo>
                        <a:lnTo>
                          <a:pt x="168" y="119"/>
                        </a:lnTo>
                        <a:lnTo>
                          <a:pt x="168" y="119"/>
                        </a:lnTo>
                        <a:lnTo>
                          <a:pt x="170" y="119"/>
                        </a:lnTo>
                        <a:lnTo>
                          <a:pt x="170" y="119"/>
                        </a:lnTo>
                        <a:lnTo>
                          <a:pt x="170" y="121"/>
                        </a:lnTo>
                        <a:lnTo>
                          <a:pt x="172" y="121"/>
                        </a:lnTo>
                        <a:lnTo>
                          <a:pt x="172" y="121"/>
                        </a:lnTo>
                        <a:lnTo>
                          <a:pt x="172" y="121"/>
                        </a:lnTo>
                        <a:lnTo>
                          <a:pt x="172" y="121"/>
                        </a:lnTo>
                        <a:lnTo>
                          <a:pt x="172" y="121"/>
                        </a:lnTo>
                        <a:lnTo>
                          <a:pt x="174" y="121"/>
                        </a:lnTo>
                        <a:lnTo>
                          <a:pt x="174" y="123"/>
                        </a:lnTo>
                        <a:lnTo>
                          <a:pt x="174" y="123"/>
                        </a:lnTo>
                        <a:lnTo>
                          <a:pt x="174" y="123"/>
                        </a:lnTo>
                        <a:lnTo>
                          <a:pt x="174" y="125"/>
                        </a:lnTo>
                        <a:lnTo>
                          <a:pt x="174" y="125"/>
                        </a:lnTo>
                        <a:lnTo>
                          <a:pt x="174" y="127"/>
                        </a:lnTo>
                        <a:lnTo>
                          <a:pt x="174" y="127"/>
                        </a:lnTo>
                        <a:lnTo>
                          <a:pt x="174" y="127"/>
                        </a:lnTo>
                        <a:lnTo>
                          <a:pt x="174" y="129"/>
                        </a:lnTo>
                        <a:lnTo>
                          <a:pt x="172" y="129"/>
                        </a:lnTo>
                        <a:lnTo>
                          <a:pt x="172" y="129"/>
                        </a:lnTo>
                        <a:lnTo>
                          <a:pt x="172" y="129"/>
                        </a:lnTo>
                        <a:lnTo>
                          <a:pt x="172" y="129"/>
                        </a:lnTo>
                        <a:lnTo>
                          <a:pt x="172" y="129"/>
                        </a:lnTo>
                        <a:lnTo>
                          <a:pt x="172" y="131"/>
                        </a:lnTo>
                        <a:lnTo>
                          <a:pt x="170" y="131"/>
                        </a:lnTo>
                        <a:lnTo>
                          <a:pt x="170" y="131"/>
                        </a:lnTo>
                        <a:lnTo>
                          <a:pt x="172" y="131"/>
                        </a:lnTo>
                        <a:lnTo>
                          <a:pt x="172" y="131"/>
                        </a:lnTo>
                        <a:lnTo>
                          <a:pt x="172" y="133"/>
                        </a:lnTo>
                        <a:lnTo>
                          <a:pt x="172" y="133"/>
                        </a:lnTo>
                        <a:lnTo>
                          <a:pt x="172" y="133"/>
                        </a:lnTo>
                        <a:lnTo>
                          <a:pt x="170" y="133"/>
                        </a:lnTo>
                        <a:lnTo>
                          <a:pt x="170" y="133"/>
                        </a:lnTo>
                        <a:lnTo>
                          <a:pt x="170" y="135"/>
                        </a:lnTo>
                        <a:lnTo>
                          <a:pt x="170" y="135"/>
                        </a:lnTo>
                        <a:lnTo>
                          <a:pt x="168" y="135"/>
                        </a:lnTo>
                        <a:lnTo>
                          <a:pt x="168" y="137"/>
                        </a:lnTo>
                        <a:lnTo>
                          <a:pt x="168" y="137"/>
                        </a:lnTo>
                        <a:lnTo>
                          <a:pt x="170" y="137"/>
                        </a:lnTo>
                        <a:lnTo>
                          <a:pt x="170" y="137"/>
                        </a:lnTo>
                        <a:lnTo>
                          <a:pt x="170" y="138"/>
                        </a:lnTo>
                        <a:lnTo>
                          <a:pt x="170" y="138"/>
                        </a:lnTo>
                        <a:lnTo>
                          <a:pt x="170" y="138"/>
                        </a:lnTo>
                        <a:lnTo>
                          <a:pt x="172" y="138"/>
                        </a:lnTo>
                        <a:lnTo>
                          <a:pt x="172" y="140"/>
                        </a:lnTo>
                        <a:lnTo>
                          <a:pt x="172" y="140"/>
                        </a:lnTo>
                        <a:lnTo>
                          <a:pt x="172" y="140"/>
                        </a:lnTo>
                        <a:lnTo>
                          <a:pt x="172" y="142"/>
                        </a:lnTo>
                        <a:lnTo>
                          <a:pt x="172" y="142"/>
                        </a:lnTo>
                        <a:lnTo>
                          <a:pt x="172" y="144"/>
                        </a:lnTo>
                        <a:lnTo>
                          <a:pt x="172" y="144"/>
                        </a:lnTo>
                        <a:lnTo>
                          <a:pt x="172" y="146"/>
                        </a:lnTo>
                        <a:lnTo>
                          <a:pt x="172" y="146"/>
                        </a:lnTo>
                        <a:lnTo>
                          <a:pt x="172" y="146"/>
                        </a:lnTo>
                        <a:lnTo>
                          <a:pt x="172" y="146"/>
                        </a:lnTo>
                        <a:lnTo>
                          <a:pt x="172" y="148"/>
                        </a:lnTo>
                        <a:lnTo>
                          <a:pt x="170" y="148"/>
                        </a:lnTo>
                        <a:lnTo>
                          <a:pt x="170" y="148"/>
                        </a:lnTo>
                        <a:lnTo>
                          <a:pt x="170" y="150"/>
                        </a:lnTo>
                        <a:lnTo>
                          <a:pt x="170" y="150"/>
                        </a:lnTo>
                        <a:lnTo>
                          <a:pt x="170" y="152"/>
                        </a:lnTo>
                        <a:lnTo>
                          <a:pt x="170" y="152"/>
                        </a:lnTo>
                        <a:lnTo>
                          <a:pt x="170" y="152"/>
                        </a:lnTo>
                        <a:lnTo>
                          <a:pt x="170" y="154"/>
                        </a:lnTo>
                        <a:lnTo>
                          <a:pt x="170" y="154"/>
                        </a:lnTo>
                        <a:lnTo>
                          <a:pt x="170" y="154"/>
                        </a:lnTo>
                        <a:lnTo>
                          <a:pt x="170" y="156"/>
                        </a:lnTo>
                        <a:lnTo>
                          <a:pt x="170" y="156"/>
                        </a:lnTo>
                        <a:lnTo>
                          <a:pt x="170" y="156"/>
                        </a:lnTo>
                        <a:lnTo>
                          <a:pt x="170" y="158"/>
                        </a:lnTo>
                        <a:lnTo>
                          <a:pt x="170" y="158"/>
                        </a:lnTo>
                        <a:lnTo>
                          <a:pt x="170" y="159"/>
                        </a:lnTo>
                        <a:lnTo>
                          <a:pt x="172" y="159"/>
                        </a:lnTo>
                        <a:lnTo>
                          <a:pt x="172" y="159"/>
                        </a:lnTo>
                        <a:lnTo>
                          <a:pt x="172" y="159"/>
                        </a:lnTo>
                        <a:lnTo>
                          <a:pt x="172" y="161"/>
                        </a:lnTo>
                        <a:lnTo>
                          <a:pt x="172" y="161"/>
                        </a:lnTo>
                        <a:lnTo>
                          <a:pt x="172" y="161"/>
                        </a:lnTo>
                        <a:lnTo>
                          <a:pt x="174" y="161"/>
                        </a:lnTo>
                        <a:lnTo>
                          <a:pt x="174" y="161"/>
                        </a:lnTo>
                        <a:lnTo>
                          <a:pt x="174" y="161"/>
                        </a:lnTo>
                        <a:lnTo>
                          <a:pt x="174" y="163"/>
                        </a:lnTo>
                        <a:lnTo>
                          <a:pt x="174" y="163"/>
                        </a:lnTo>
                        <a:lnTo>
                          <a:pt x="174" y="163"/>
                        </a:lnTo>
                        <a:lnTo>
                          <a:pt x="174" y="165"/>
                        </a:lnTo>
                        <a:lnTo>
                          <a:pt x="174" y="165"/>
                        </a:lnTo>
                        <a:lnTo>
                          <a:pt x="174" y="165"/>
                        </a:lnTo>
                        <a:lnTo>
                          <a:pt x="174" y="165"/>
                        </a:lnTo>
                        <a:lnTo>
                          <a:pt x="174" y="167"/>
                        </a:lnTo>
                        <a:lnTo>
                          <a:pt x="174" y="167"/>
                        </a:lnTo>
                        <a:lnTo>
                          <a:pt x="176" y="167"/>
                        </a:lnTo>
                        <a:lnTo>
                          <a:pt x="176" y="169"/>
                        </a:lnTo>
                        <a:lnTo>
                          <a:pt x="176" y="169"/>
                        </a:lnTo>
                        <a:lnTo>
                          <a:pt x="176" y="169"/>
                        </a:lnTo>
                        <a:lnTo>
                          <a:pt x="176" y="171"/>
                        </a:lnTo>
                        <a:lnTo>
                          <a:pt x="176" y="171"/>
                        </a:lnTo>
                        <a:lnTo>
                          <a:pt x="176" y="173"/>
                        </a:lnTo>
                        <a:lnTo>
                          <a:pt x="176" y="173"/>
                        </a:lnTo>
                        <a:lnTo>
                          <a:pt x="176" y="175"/>
                        </a:lnTo>
                        <a:lnTo>
                          <a:pt x="176" y="175"/>
                        </a:lnTo>
                        <a:lnTo>
                          <a:pt x="176" y="175"/>
                        </a:lnTo>
                        <a:lnTo>
                          <a:pt x="176" y="177"/>
                        </a:lnTo>
                        <a:lnTo>
                          <a:pt x="178" y="177"/>
                        </a:lnTo>
                        <a:lnTo>
                          <a:pt x="178" y="177"/>
                        </a:lnTo>
                        <a:lnTo>
                          <a:pt x="178" y="177"/>
                        </a:lnTo>
                        <a:lnTo>
                          <a:pt x="178" y="179"/>
                        </a:lnTo>
                        <a:lnTo>
                          <a:pt x="178" y="179"/>
                        </a:lnTo>
                        <a:lnTo>
                          <a:pt x="178" y="181"/>
                        </a:lnTo>
                        <a:lnTo>
                          <a:pt x="178" y="181"/>
                        </a:lnTo>
                        <a:lnTo>
                          <a:pt x="178" y="181"/>
                        </a:lnTo>
                        <a:lnTo>
                          <a:pt x="178" y="181"/>
                        </a:lnTo>
                        <a:lnTo>
                          <a:pt x="178" y="182"/>
                        </a:lnTo>
                        <a:lnTo>
                          <a:pt x="178" y="182"/>
                        </a:lnTo>
                        <a:lnTo>
                          <a:pt x="178" y="184"/>
                        </a:lnTo>
                        <a:lnTo>
                          <a:pt x="178" y="184"/>
                        </a:lnTo>
                        <a:lnTo>
                          <a:pt x="178" y="184"/>
                        </a:lnTo>
                        <a:lnTo>
                          <a:pt x="178" y="184"/>
                        </a:lnTo>
                        <a:lnTo>
                          <a:pt x="178" y="184"/>
                        </a:lnTo>
                        <a:lnTo>
                          <a:pt x="180" y="184"/>
                        </a:lnTo>
                        <a:lnTo>
                          <a:pt x="180" y="184"/>
                        </a:lnTo>
                        <a:lnTo>
                          <a:pt x="180" y="186"/>
                        </a:lnTo>
                        <a:lnTo>
                          <a:pt x="180" y="186"/>
                        </a:lnTo>
                        <a:lnTo>
                          <a:pt x="180" y="186"/>
                        </a:lnTo>
                        <a:lnTo>
                          <a:pt x="182" y="186"/>
                        </a:lnTo>
                        <a:lnTo>
                          <a:pt x="182" y="188"/>
                        </a:lnTo>
                        <a:lnTo>
                          <a:pt x="182" y="188"/>
                        </a:lnTo>
                        <a:lnTo>
                          <a:pt x="184" y="188"/>
                        </a:lnTo>
                        <a:lnTo>
                          <a:pt x="184" y="188"/>
                        </a:lnTo>
                        <a:lnTo>
                          <a:pt x="184" y="188"/>
                        </a:lnTo>
                        <a:lnTo>
                          <a:pt x="184" y="188"/>
                        </a:lnTo>
                        <a:lnTo>
                          <a:pt x="184" y="190"/>
                        </a:lnTo>
                        <a:lnTo>
                          <a:pt x="186" y="190"/>
                        </a:lnTo>
                        <a:lnTo>
                          <a:pt x="186" y="190"/>
                        </a:lnTo>
                        <a:lnTo>
                          <a:pt x="186" y="190"/>
                        </a:lnTo>
                        <a:lnTo>
                          <a:pt x="186" y="190"/>
                        </a:lnTo>
                        <a:lnTo>
                          <a:pt x="186" y="190"/>
                        </a:lnTo>
                        <a:lnTo>
                          <a:pt x="188" y="190"/>
                        </a:lnTo>
                        <a:lnTo>
                          <a:pt x="188" y="190"/>
                        </a:lnTo>
                        <a:lnTo>
                          <a:pt x="188" y="190"/>
                        </a:lnTo>
                        <a:lnTo>
                          <a:pt x="189" y="190"/>
                        </a:lnTo>
                        <a:lnTo>
                          <a:pt x="189" y="192"/>
                        </a:lnTo>
                        <a:lnTo>
                          <a:pt x="189" y="192"/>
                        </a:lnTo>
                        <a:lnTo>
                          <a:pt x="189" y="192"/>
                        </a:lnTo>
                        <a:lnTo>
                          <a:pt x="189" y="194"/>
                        </a:lnTo>
                        <a:lnTo>
                          <a:pt x="189" y="194"/>
                        </a:lnTo>
                        <a:lnTo>
                          <a:pt x="189" y="194"/>
                        </a:lnTo>
                        <a:lnTo>
                          <a:pt x="189" y="194"/>
                        </a:lnTo>
                        <a:lnTo>
                          <a:pt x="189" y="196"/>
                        </a:lnTo>
                        <a:lnTo>
                          <a:pt x="188" y="196"/>
                        </a:lnTo>
                        <a:lnTo>
                          <a:pt x="188" y="196"/>
                        </a:lnTo>
                        <a:lnTo>
                          <a:pt x="188" y="198"/>
                        </a:lnTo>
                        <a:lnTo>
                          <a:pt x="188" y="198"/>
                        </a:lnTo>
                        <a:lnTo>
                          <a:pt x="186" y="198"/>
                        </a:lnTo>
                        <a:lnTo>
                          <a:pt x="186" y="198"/>
                        </a:lnTo>
                        <a:lnTo>
                          <a:pt x="186" y="198"/>
                        </a:lnTo>
                        <a:lnTo>
                          <a:pt x="186" y="198"/>
                        </a:lnTo>
                        <a:lnTo>
                          <a:pt x="186" y="200"/>
                        </a:lnTo>
                        <a:lnTo>
                          <a:pt x="184" y="200"/>
                        </a:lnTo>
                        <a:lnTo>
                          <a:pt x="184" y="200"/>
                        </a:lnTo>
                        <a:lnTo>
                          <a:pt x="184" y="200"/>
                        </a:lnTo>
                        <a:lnTo>
                          <a:pt x="184" y="200"/>
                        </a:lnTo>
                        <a:lnTo>
                          <a:pt x="184" y="202"/>
                        </a:lnTo>
                        <a:lnTo>
                          <a:pt x="182" y="202"/>
                        </a:lnTo>
                        <a:lnTo>
                          <a:pt x="182" y="202"/>
                        </a:lnTo>
                        <a:lnTo>
                          <a:pt x="182" y="202"/>
                        </a:lnTo>
                        <a:lnTo>
                          <a:pt x="182" y="202"/>
                        </a:lnTo>
                        <a:lnTo>
                          <a:pt x="180" y="202"/>
                        </a:lnTo>
                        <a:lnTo>
                          <a:pt x="180" y="202"/>
                        </a:lnTo>
                        <a:lnTo>
                          <a:pt x="180" y="202"/>
                        </a:lnTo>
                        <a:lnTo>
                          <a:pt x="180" y="204"/>
                        </a:lnTo>
                        <a:lnTo>
                          <a:pt x="178" y="204"/>
                        </a:lnTo>
                        <a:lnTo>
                          <a:pt x="178" y="204"/>
                        </a:lnTo>
                        <a:lnTo>
                          <a:pt x="178" y="204"/>
                        </a:lnTo>
                        <a:lnTo>
                          <a:pt x="178" y="204"/>
                        </a:lnTo>
                        <a:lnTo>
                          <a:pt x="176" y="204"/>
                        </a:lnTo>
                        <a:lnTo>
                          <a:pt x="176" y="205"/>
                        </a:lnTo>
                        <a:lnTo>
                          <a:pt x="176" y="205"/>
                        </a:lnTo>
                        <a:lnTo>
                          <a:pt x="174" y="205"/>
                        </a:lnTo>
                        <a:lnTo>
                          <a:pt x="174" y="205"/>
                        </a:lnTo>
                        <a:lnTo>
                          <a:pt x="174" y="205"/>
                        </a:lnTo>
                        <a:lnTo>
                          <a:pt x="174" y="205"/>
                        </a:lnTo>
                        <a:lnTo>
                          <a:pt x="172" y="205"/>
                        </a:lnTo>
                        <a:lnTo>
                          <a:pt x="172" y="207"/>
                        </a:lnTo>
                        <a:lnTo>
                          <a:pt x="172" y="207"/>
                        </a:lnTo>
                        <a:lnTo>
                          <a:pt x="172" y="207"/>
                        </a:lnTo>
                        <a:lnTo>
                          <a:pt x="172" y="207"/>
                        </a:lnTo>
                        <a:lnTo>
                          <a:pt x="170" y="207"/>
                        </a:lnTo>
                        <a:lnTo>
                          <a:pt x="170" y="207"/>
                        </a:lnTo>
                        <a:lnTo>
                          <a:pt x="170" y="209"/>
                        </a:lnTo>
                        <a:lnTo>
                          <a:pt x="168" y="209"/>
                        </a:lnTo>
                        <a:lnTo>
                          <a:pt x="168" y="209"/>
                        </a:lnTo>
                        <a:lnTo>
                          <a:pt x="168" y="209"/>
                        </a:lnTo>
                        <a:lnTo>
                          <a:pt x="168" y="209"/>
                        </a:lnTo>
                        <a:lnTo>
                          <a:pt x="166" y="209"/>
                        </a:lnTo>
                        <a:lnTo>
                          <a:pt x="166" y="209"/>
                        </a:lnTo>
                        <a:lnTo>
                          <a:pt x="165" y="209"/>
                        </a:lnTo>
                        <a:lnTo>
                          <a:pt x="165" y="209"/>
                        </a:lnTo>
                        <a:lnTo>
                          <a:pt x="165" y="209"/>
                        </a:lnTo>
                        <a:lnTo>
                          <a:pt x="163" y="209"/>
                        </a:lnTo>
                        <a:lnTo>
                          <a:pt x="163" y="209"/>
                        </a:lnTo>
                        <a:lnTo>
                          <a:pt x="163" y="209"/>
                        </a:lnTo>
                        <a:lnTo>
                          <a:pt x="163" y="209"/>
                        </a:lnTo>
                        <a:lnTo>
                          <a:pt x="161" y="209"/>
                        </a:lnTo>
                        <a:lnTo>
                          <a:pt x="161" y="211"/>
                        </a:lnTo>
                        <a:lnTo>
                          <a:pt x="161" y="211"/>
                        </a:lnTo>
                        <a:lnTo>
                          <a:pt x="159" y="211"/>
                        </a:lnTo>
                        <a:lnTo>
                          <a:pt x="159" y="211"/>
                        </a:lnTo>
                        <a:lnTo>
                          <a:pt x="159" y="211"/>
                        </a:lnTo>
                        <a:lnTo>
                          <a:pt x="159" y="211"/>
                        </a:lnTo>
                        <a:lnTo>
                          <a:pt x="157" y="211"/>
                        </a:lnTo>
                        <a:lnTo>
                          <a:pt x="157" y="213"/>
                        </a:lnTo>
                        <a:lnTo>
                          <a:pt x="157" y="213"/>
                        </a:lnTo>
                        <a:lnTo>
                          <a:pt x="157" y="213"/>
                        </a:lnTo>
                        <a:lnTo>
                          <a:pt x="157" y="213"/>
                        </a:lnTo>
                        <a:lnTo>
                          <a:pt x="155" y="213"/>
                        </a:lnTo>
                        <a:lnTo>
                          <a:pt x="155" y="215"/>
                        </a:lnTo>
                        <a:lnTo>
                          <a:pt x="155" y="215"/>
                        </a:lnTo>
                        <a:lnTo>
                          <a:pt x="153" y="215"/>
                        </a:lnTo>
                        <a:lnTo>
                          <a:pt x="153" y="213"/>
                        </a:lnTo>
                        <a:lnTo>
                          <a:pt x="153" y="213"/>
                        </a:lnTo>
                        <a:lnTo>
                          <a:pt x="153" y="213"/>
                        </a:lnTo>
                        <a:lnTo>
                          <a:pt x="153" y="213"/>
                        </a:lnTo>
                        <a:lnTo>
                          <a:pt x="151" y="213"/>
                        </a:lnTo>
                        <a:lnTo>
                          <a:pt x="151" y="211"/>
                        </a:lnTo>
                        <a:lnTo>
                          <a:pt x="151" y="211"/>
                        </a:lnTo>
                        <a:lnTo>
                          <a:pt x="151" y="211"/>
                        </a:lnTo>
                        <a:lnTo>
                          <a:pt x="149" y="211"/>
                        </a:lnTo>
                        <a:lnTo>
                          <a:pt x="149" y="211"/>
                        </a:lnTo>
                        <a:lnTo>
                          <a:pt x="149" y="211"/>
                        </a:lnTo>
                        <a:lnTo>
                          <a:pt x="147" y="211"/>
                        </a:lnTo>
                        <a:lnTo>
                          <a:pt x="147" y="211"/>
                        </a:lnTo>
                        <a:lnTo>
                          <a:pt x="147" y="211"/>
                        </a:lnTo>
                        <a:lnTo>
                          <a:pt x="147" y="211"/>
                        </a:lnTo>
                        <a:lnTo>
                          <a:pt x="145" y="211"/>
                        </a:lnTo>
                        <a:lnTo>
                          <a:pt x="145" y="211"/>
                        </a:lnTo>
                        <a:lnTo>
                          <a:pt x="145" y="213"/>
                        </a:lnTo>
                        <a:lnTo>
                          <a:pt x="145" y="213"/>
                        </a:lnTo>
                        <a:lnTo>
                          <a:pt x="145" y="213"/>
                        </a:lnTo>
                        <a:lnTo>
                          <a:pt x="144" y="213"/>
                        </a:lnTo>
                        <a:lnTo>
                          <a:pt x="144" y="215"/>
                        </a:lnTo>
                        <a:lnTo>
                          <a:pt x="144" y="215"/>
                        </a:lnTo>
                        <a:lnTo>
                          <a:pt x="144" y="217"/>
                        </a:lnTo>
                        <a:lnTo>
                          <a:pt x="144" y="217"/>
                        </a:lnTo>
                        <a:lnTo>
                          <a:pt x="144" y="217"/>
                        </a:lnTo>
                        <a:lnTo>
                          <a:pt x="144" y="217"/>
                        </a:lnTo>
                        <a:lnTo>
                          <a:pt x="142" y="217"/>
                        </a:lnTo>
                        <a:lnTo>
                          <a:pt x="142" y="217"/>
                        </a:lnTo>
                        <a:lnTo>
                          <a:pt x="142" y="219"/>
                        </a:lnTo>
                        <a:lnTo>
                          <a:pt x="142" y="219"/>
                        </a:lnTo>
                        <a:lnTo>
                          <a:pt x="142" y="219"/>
                        </a:lnTo>
                        <a:lnTo>
                          <a:pt x="140" y="219"/>
                        </a:lnTo>
                        <a:lnTo>
                          <a:pt x="140" y="219"/>
                        </a:lnTo>
                        <a:lnTo>
                          <a:pt x="140" y="219"/>
                        </a:lnTo>
                        <a:lnTo>
                          <a:pt x="138" y="219"/>
                        </a:lnTo>
                        <a:lnTo>
                          <a:pt x="138" y="221"/>
                        </a:lnTo>
                        <a:lnTo>
                          <a:pt x="138" y="221"/>
                        </a:lnTo>
                        <a:lnTo>
                          <a:pt x="138" y="221"/>
                        </a:lnTo>
                        <a:lnTo>
                          <a:pt x="136" y="221"/>
                        </a:lnTo>
                        <a:lnTo>
                          <a:pt x="136" y="221"/>
                        </a:lnTo>
                        <a:lnTo>
                          <a:pt x="136" y="221"/>
                        </a:lnTo>
                        <a:lnTo>
                          <a:pt x="136" y="221"/>
                        </a:lnTo>
                        <a:lnTo>
                          <a:pt x="134" y="221"/>
                        </a:lnTo>
                        <a:lnTo>
                          <a:pt x="134" y="221"/>
                        </a:lnTo>
                        <a:lnTo>
                          <a:pt x="132" y="221"/>
                        </a:lnTo>
                        <a:lnTo>
                          <a:pt x="132" y="221"/>
                        </a:lnTo>
                        <a:lnTo>
                          <a:pt x="132" y="221"/>
                        </a:lnTo>
                        <a:lnTo>
                          <a:pt x="132" y="219"/>
                        </a:lnTo>
                        <a:lnTo>
                          <a:pt x="130" y="219"/>
                        </a:lnTo>
                        <a:lnTo>
                          <a:pt x="130" y="219"/>
                        </a:lnTo>
                        <a:lnTo>
                          <a:pt x="130" y="219"/>
                        </a:lnTo>
                        <a:lnTo>
                          <a:pt x="130" y="217"/>
                        </a:lnTo>
                        <a:lnTo>
                          <a:pt x="130" y="217"/>
                        </a:lnTo>
                        <a:lnTo>
                          <a:pt x="128" y="217"/>
                        </a:lnTo>
                        <a:lnTo>
                          <a:pt x="128" y="217"/>
                        </a:lnTo>
                        <a:lnTo>
                          <a:pt x="128" y="219"/>
                        </a:lnTo>
                        <a:lnTo>
                          <a:pt x="126" y="219"/>
                        </a:lnTo>
                        <a:lnTo>
                          <a:pt x="126" y="217"/>
                        </a:lnTo>
                        <a:lnTo>
                          <a:pt x="126" y="217"/>
                        </a:lnTo>
                        <a:lnTo>
                          <a:pt x="126" y="217"/>
                        </a:lnTo>
                        <a:lnTo>
                          <a:pt x="126" y="219"/>
                        </a:lnTo>
                        <a:lnTo>
                          <a:pt x="124" y="219"/>
                        </a:lnTo>
                        <a:lnTo>
                          <a:pt x="124" y="219"/>
                        </a:lnTo>
                        <a:lnTo>
                          <a:pt x="124" y="219"/>
                        </a:lnTo>
                        <a:lnTo>
                          <a:pt x="124" y="221"/>
                        </a:lnTo>
                        <a:lnTo>
                          <a:pt x="124" y="221"/>
                        </a:lnTo>
                        <a:lnTo>
                          <a:pt x="122" y="221"/>
                        </a:lnTo>
                        <a:lnTo>
                          <a:pt x="122" y="221"/>
                        </a:lnTo>
                        <a:lnTo>
                          <a:pt x="122" y="221"/>
                        </a:lnTo>
                        <a:lnTo>
                          <a:pt x="121" y="221"/>
                        </a:lnTo>
                        <a:lnTo>
                          <a:pt x="121" y="221"/>
                        </a:lnTo>
                        <a:lnTo>
                          <a:pt x="121" y="221"/>
                        </a:lnTo>
                        <a:lnTo>
                          <a:pt x="121" y="219"/>
                        </a:lnTo>
                        <a:lnTo>
                          <a:pt x="121" y="219"/>
                        </a:lnTo>
                        <a:lnTo>
                          <a:pt x="121" y="221"/>
                        </a:lnTo>
                        <a:lnTo>
                          <a:pt x="119" y="221"/>
                        </a:lnTo>
                        <a:lnTo>
                          <a:pt x="119" y="219"/>
                        </a:lnTo>
                        <a:lnTo>
                          <a:pt x="119" y="219"/>
                        </a:lnTo>
                        <a:lnTo>
                          <a:pt x="119" y="221"/>
                        </a:lnTo>
                        <a:lnTo>
                          <a:pt x="119" y="221"/>
                        </a:lnTo>
                        <a:lnTo>
                          <a:pt x="117" y="221"/>
                        </a:lnTo>
                        <a:lnTo>
                          <a:pt x="117" y="221"/>
                        </a:lnTo>
                        <a:lnTo>
                          <a:pt x="115" y="221"/>
                        </a:lnTo>
                        <a:lnTo>
                          <a:pt x="115" y="221"/>
                        </a:lnTo>
                        <a:lnTo>
                          <a:pt x="115" y="219"/>
                        </a:lnTo>
                        <a:lnTo>
                          <a:pt x="115" y="219"/>
                        </a:lnTo>
                        <a:lnTo>
                          <a:pt x="115" y="217"/>
                        </a:lnTo>
                        <a:lnTo>
                          <a:pt x="115" y="217"/>
                        </a:lnTo>
                        <a:lnTo>
                          <a:pt x="115" y="217"/>
                        </a:lnTo>
                        <a:lnTo>
                          <a:pt x="113" y="217"/>
                        </a:lnTo>
                        <a:lnTo>
                          <a:pt x="113" y="217"/>
                        </a:lnTo>
                        <a:lnTo>
                          <a:pt x="113" y="217"/>
                        </a:lnTo>
                        <a:lnTo>
                          <a:pt x="113" y="217"/>
                        </a:lnTo>
                        <a:lnTo>
                          <a:pt x="111" y="217"/>
                        </a:lnTo>
                        <a:lnTo>
                          <a:pt x="111" y="215"/>
                        </a:lnTo>
                        <a:lnTo>
                          <a:pt x="111" y="215"/>
                        </a:lnTo>
                        <a:lnTo>
                          <a:pt x="111" y="215"/>
                        </a:lnTo>
                        <a:lnTo>
                          <a:pt x="109" y="215"/>
                        </a:lnTo>
                        <a:lnTo>
                          <a:pt x="109" y="215"/>
                        </a:lnTo>
                        <a:lnTo>
                          <a:pt x="109" y="215"/>
                        </a:lnTo>
                        <a:lnTo>
                          <a:pt x="109" y="215"/>
                        </a:lnTo>
                        <a:lnTo>
                          <a:pt x="107" y="215"/>
                        </a:lnTo>
                        <a:lnTo>
                          <a:pt x="107" y="215"/>
                        </a:lnTo>
                        <a:lnTo>
                          <a:pt x="107" y="217"/>
                        </a:lnTo>
                        <a:lnTo>
                          <a:pt x="107" y="217"/>
                        </a:lnTo>
                        <a:lnTo>
                          <a:pt x="105" y="217"/>
                        </a:lnTo>
                        <a:lnTo>
                          <a:pt x="105" y="217"/>
                        </a:lnTo>
                        <a:lnTo>
                          <a:pt x="105" y="217"/>
                        </a:lnTo>
                        <a:lnTo>
                          <a:pt x="105" y="217"/>
                        </a:lnTo>
                        <a:lnTo>
                          <a:pt x="103" y="217"/>
                        </a:lnTo>
                        <a:lnTo>
                          <a:pt x="103" y="217"/>
                        </a:lnTo>
                        <a:lnTo>
                          <a:pt x="103" y="217"/>
                        </a:lnTo>
                        <a:lnTo>
                          <a:pt x="101" y="217"/>
                        </a:lnTo>
                        <a:lnTo>
                          <a:pt x="101" y="217"/>
                        </a:lnTo>
                        <a:lnTo>
                          <a:pt x="100" y="217"/>
                        </a:lnTo>
                        <a:lnTo>
                          <a:pt x="100" y="217"/>
                        </a:lnTo>
                        <a:lnTo>
                          <a:pt x="100" y="217"/>
                        </a:lnTo>
                        <a:lnTo>
                          <a:pt x="100" y="217"/>
                        </a:lnTo>
                        <a:lnTo>
                          <a:pt x="98" y="217"/>
                        </a:lnTo>
                        <a:lnTo>
                          <a:pt x="98" y="217"/>
                        </a:lnTo>
                        <a:lnTo>
                          <a:pt x="98" y="217"/>
                        </a:lnTo>
                        <a:lnTo>
                          <a:pt x="98" y="217"/>
                        </a:lnTo>
                        <a:lnTo>
                          <a:pt x="96" y="217"/>
                        </a:lnTo>
                        <a:lnTo>
                          <a:pt x="96" y="217"/>
                        </a:lnTo>
                        <a:lnTo>
                          <a:pt x="94" y="217"/>
                        </a:lnTo>
                        <a:lnTo>
                          <a:pt x="94" y="217"/>
                        </a:lnTo>
                        <a:lnTo>
                          <a:pt x="94" y="217"/>
                        </a:lnTo>
                        <a:lnTo>
                          <a:pt x="94" y="217"/>
                        </a:lnTo>
                        <a:lnTo>
                          <a:pt x="94" y="217"/>
                        </a:lnTo>
                        <a:lnTo>
                          <a:pt x="94" y="215"/>
                        </a:lnTo>
                        <a:lnTo>
                          <a:pt x="94" y="215"/>
                        </a:lnTo>
                        <a:lnTo>
                          <a:pt x="92" y="215"/>
                        </a:lnTo>
                        <a:lnTo>
                          <a:pt x="92" y="213"/>
                        </a:lnTo>
                        <a:lnTo>
                          <a:pt x="92" y="213"/>
                        </a:lnTo>
                        <a:lnTo>
                          <a:pt x="92" y="213"/>
                        </a:lnTo>
                        <a:lnTo>
                          <a:pt x="92" y="213"/>
                        </a:lnTo>
                        <a:lnTo>
                          <a:pt x="90" y="213"/>
                        </a:lnTo>
                        <a:lnTo>
                          <a:pt x="90" y="211"/>
                        </a:lnTo>
                        <a:lnTo>
                          <a:pt x="90" y="211"/>
                        </a:lnTo>
                        <a:lnTo>
                          <a:pt x="90" y="211"/>
                        </a:lnTo>
                        <a:lnTo>
                          <a:pt x="90" y="209"/>
                        </a:lnTo>
                        <a:lnTo>
                          <a:pt x="88" y="209"/>
                        </a:lnTo>
                        <a:lnTo>
                          <a:pt x="88" y="209"/>
                        </a:lnTo>
                        <a:lnTo>
                          <a:pt x="88" y="209"/>
                        </a:lnTo>
                        <a:lnTo>
                          <a:pt x="88" y="209"/>
                        </a:lnTo>
                        <a:lnTo>
                          <a:pt x="88" y="207"/>
                        </a:lnTo>
                        <a:lnTo>
                          <a:pt x="88" y="207"/>
                        </a:lnTo>
                        <a:lnTo>
                          <a:pt x="88" y="207"/>
                        </a:lnTo>
                        <a:lnTo>
                          <a:pt x="88" y="205"/>
                        </a:lnTo>
                        <a:lnTo>
                          <a:pt x="88" y="205"/>
                        </a:lnTo>
                        <a:lnTo>
                          <a:pt x="88" y="204"/>
                        </a:lnTo>
                        <a:lnTo>
                          <a:pt x="88" y="204"/>
                        </a:lnTo>
                        <a:lnTo>
                          <a:pt x="88" y="204"/>
                        </a:lnTo>
                        <a:lnTo>
                          <a:pt x="88" y="202"/>
                        </a:lnTo>
                        <a:lnTo>
                          <a:pt x="88" y="202"/>
                        </a:lnTo>
                        <a:lnTo>
                          <a:pt x="88" y="202"/>
                        </a:lnTo>
                        <a:lnTo>
                          <a:pt x="88" y="202"/>
                        </a:lnTo>
                        <a:lnTo>
                          <a:pt x="88" y="200"/>
                        </a:lnTo>
                        <a:lnTo>
                          <a:pt x="88" y="200"/>
                        </a:lnTo>
                        <a:lnTo>
                          <a:pt x="88" y="198"/>
                        </a:lnTo>
                        <a:lnTo>
                          <a:pt x="88" y="198"/>
                        </a:lnTo>
                        <a:lnTo>
                          <a:pt x="86" y="198"/>
                        </a:lnTo>
                        <a:lnTo>
                          <a:pt x="86" y="196"/>
                        </a:lnTo>
                        <a:lnTo>
                          <a:pt x="86" y="196"/>
                        </a:lnTo>
                        <a:lnTo>
                          <a:pt x="86" y="194"/>
                        </a:lnTo>
                        <a:lnTo>
                          <a:pt x="86" y="194"/>
                        </a:lnTo>
                        <a:lnTo>
                          <a:pt x="86" y="194"/>
                        </a:lnTo>
                        <a:lnTo>
                          <a:pt x="86" y="194"/>
                        </a:lnTo>
                        <a:lnTo>
                          <a:pt x="86" y="194"/>
                        </a:lnTo>
                        <a:lnTo>
                          <a:pt x="86" y="192"/>
                        </a:lnTo>
                        <a:lnTo>
                          <a:pt x="86" y="192"/>
                        </a:lnTo>
                        <a:lnTo>
                          <a:pt x="86" y="190"/>
                        </a:lnTo>
                        <a:lnTo>
                          <a:pt x="86" y="190"/>
                        </a:lnTo>
                        <a:lnTo>
                          <a:pt x="86" y="188"/>
                        </a:lnTo>
                        <a:lnTo>
                          <a:pt x="86" y="188"/>
                        </a:lnTo>
                        <a:lnTo>
                          <a:pt x="86" y="188"/>
                        </a:lnTo>
                        <a:lnTo>
                          <a:pt x="86" y="186"/>
                        </a:lnTo>
                        <a:lnTo>
                          <a:pt x="86" y="186"/>
                        </a:lnTo>
                        <a:lnTo>
                          <a:pt x="86" y="184"/>
                        </a:lnTo>
                        <a:lnTo>
                          <a:pt x="86" y="184"/>
                        </a:lnTo>
                        <a:lnTo>
                          <a:pt x="86" y="184"/>
                        </a:lnTo>
                        <a:lnTo>
                          <a:pt x="84" y="184"/>
                        </a:lnTo>
                        <a:lnTo>
                          <a:pt x="84" y="184"/>
                        </a:lnTo>
                        <a:lnTo>
                          <a:pt x="84" y="184"/>
                        </a:lnTo>
                        <a:lnTo>
                          <a:pt x="84" y="182"/>
                        </a:lnTo>
                        <a:lnTo>
                          <a:pt x="82" y="182"/>
                        </a:lnTo>
                        <a:lnTo>
                          <a:pt x="82" y="182"/>
                        </a:lnTo>
                        <a:lnTo>
                          <a:pt x="82" y="181"/>
                        </a:lnTo>
                        <a:lnTo>
                          <a:pt x="82" y="181"/>
                        </a:lnTo>
                        <a:lnTo>
                          <a:pt x="82" y="181"/>
                        </a:lnTo>
                        <a:lnTo>
                          <a:pt x="82" y="181"/>
                        </a:lnTo>
                        <a:lnTo>
                          <a:pt x="82" y="179"/>
                        </a:lnTo>
                        <a:lnTo>
                          <a:pt x="80" y="179"/>
                        </a:lnTo>
                        <a:lnTo>
                          <a:pt x="80" y="179"/>
                        </a:lnTo>
                        <a:lnTo>
                          <a:pt x="80" y="179"/>
                        </a:lnTo>
                        <a:lnTo>
                          <a:pt x="80" y="177"/>
                        </a:lnTo>
                        <a:lnTo>
                          <a:pt x="78" y="177"/>
                        </a:lnTo>
                        <a:lnTo>
                          <a:pt x="78" y="177"/>
                        </a:lnTo>
                        <a:lnTo>
                          <a:pt x="78" y="177"/>
                        </a:lnTo>
                        <a:lnTo>
                          <a:pt x="78" y="177"/>
                        </a:lnTo>
                        <a:lnTo>
                          <a:pt x="78" y="177"/>
                        </a:lnTo>
                        <a:lnTo>
                          <a:pt x="77" y="177"/>
                        </a:lnTo>
                        <a:lnTo>
                          <a:pt x="77" y="177"/>
                        </a:lnTo>
                        <a:lnTo>
                          <a:pt x="77" y="177"/>
                        </a:lnTo>
                        <a:lnTo>
                          <a:pt x="77" y="177"/>
                        </a:lnTo>
                        <a:lnTo>
                          <a:pt x="77" y="177"/>
                        </a:lnTo>
                        <a:lnTo>
                          <a:pt x="77" y="179"/>
                        </a:lnTo>
                        <a:lnTo>
                          <a:pt x="77" y="179"/>
                        </a:lnTo>
                        <a:lnTo>
                          <a:pt x="77" y="179"/>
                        </a:lnTo>
                        <a:lnTo>
                          <a:pt x="77" y="179"/>
                        </a:lnTo>
                        <a:lnTo>
                          <a:pt x="77" y="179"/>
                        </a:lnTo>
                        <a:lnTo>
                          <a:pt x="75" y="179"/>
                        </a:lnTo>
                        <a:lnTo>
                          <a:pt x="75" y="179"/>
                        </a:lnTo>
                        <a:lnTo>
                          <a:pt x="75" y="177"/>
                        </a:lnTo>
                        <a:lnTo>
                          <a:pt x="73" y="177"/>
                        </a:lnTo>
                        <a:lnTo>
                          <a:pt x="73" y="177"/>
                        </a:lnTo>
                        <a:lnTo>
                          <a:pt x="73" y="177"/>
                        </a:lnTo>
                        <a:lnTo>
                          <a:pt x="73" y="177"/>
                        </a:lnTo>
                        <a:lnTo>
                          <a:pt x="73" y="177"/>
                        </a:lnTo>
                        <a:lnTo>
                          <a:pt x="71" y="177"/>
                        </a:lnTo>
                        <a:lnTo>
                          <a:pt x="71" y="177"/>
                        </a:lnTo>
                        <a:lnTo>
                          <a:pt x="71" y="177"/>
                        </a:lnTo>
                        <a:lnTo>
                          <a:pt x="71" y="177"/>
                        </a:lnTo>
                        <a:lnTo>
                          <a:pt x="69" y="177"/>
                        </a:lnTo>
                        <a:lnTo>
                          <a:pt x="69" y="177"/>
                        </a:lnTo>
                        <a:lnTo>
                          <a:pt x="69" y="177"/>
                        </a:lnTo>
                        <a:lnTo>
                          <a:pt x="67" y="177"/>
                        </a:lnTo>
                        <a:lnTo>
                          <a:pt x="67" y="177"/>
                        </a:lnTo>
                        <a:lnTo>
                          <a:pt x="67" y="177"/>
                        </a:lnTo>
                        <a:lnTo>
                          <a:pt x="67" y="177"/>
                        </a:lnTo>
                        <a:lnTo>
                          <a:pt x="67" y="177"/>
                        </a:lnTo>
                        <a:lnTo>
                          <a:pt x="67" y="175"/>
                        </a:lnTo>
                        <a:lnTo>
                          <a:pt x="65" y="175"/>
                        </a:lnTo>
                        <a:lnTo>
                          <a:pt x="65" y="175"/>
                        </a:lnTo>
                        <a:lnTo>
                          <a:pt x="65" y="175"/>
                        </a:lnTo>
                        <a:lnTo>
                          <a:pt x="63" y="175"/>
                        </a:lnTo>
                        <a:lnTo>
                          <a:pt x="63" y="175"/>
                        </a:lnTo>
                        <a:lnTo>
                          <a:pt x="61" y="175"/>
                        </a:lnTo>
                        <a:lnTo>
                          <a:pt x="61" y="175"/>
                        </a:lnTo>
                        <a:lnTo>
                          <a:pt x="61" y="175"/>
                        </a:lnTo>
                        <a:lnTo>
                          <a:pt x="61" y="173"/>
                        </a:lnTo>
                        <a:lnTo>
                          <a:pt x="61" y="173"/>
                        </a:lnTo>
                        <a:lnTo>
                          <a:pt x="61" y="173"/>
                        </a:lnTo>
                        <a:lnTo>
                          <a:pt x="59" y="173"/>
                        </a:lnTo>
                        <a:lnTo>
                          <a:pt x="59" y="173"/>
                        </a:lnTo>
                        <a:lnTo>
                          <a:pt x="59" y="173"/>
                        </a:lnTo>
                        <a:lnTo>
                          <a:pt x="59" y="173"/>
                        </a:lnTo>
                        <a:lnTo>
                          <a:pt x="59" y="173"/>
                        </a:lnTo>
                        <a:lnTo>
                          <a:pt x="57" y="173"/>
                        </a:lnTo>
                        <a:lnTo>
                          <a:pt x="57" y="173"/>
                        </a:lnTo>
                        <a:lnTo>
                          <a:pt x="57" y="171"/>
                        </a:lnTo>
                        <a:lnTo>
                          <a:pt x="55" y="171"/>
                        </a:lnTo>
                        <a:lnTo>
                          <a:pt x="55" y="171"/>
                        </a:lnTo>
                        <a:lnTo>
                          <a:pt x="55" y="171"/>
                        </a:lnTo>
                        <a:lnTo>
                          <a:pt x="55" y="171"/>
                        </a:lnTo>
                        <a:lnTo>
                          <a:pt x="54" y="171"/>
                        </a:lnTo>
                        <a:lnTo>
                          <a:pt x="54" y="169"/>
                        </a:lnTo>
                        <a:lnTo>
                          <a:pt x="54" y="169"/>
                        </a:lnTo>
                        <a:lnTo>
                          <a:pt x="54" y="169"/>
                        </a:lnTo>
                        <a:lnTo>
                          <a:pt x="52" y="169"/>
                        </a:lnTo>
                        <a:lnTo>
                          <a:pt x="52" y="169"/>
                        </a:lnTo>
                        <a:lnTo>
                          <a:pt x="52" y="169"/>
                        </a:lnTo>
                        <a:lnTo>
                          <a:pt x="52" y="169"/>
                        </a:lnTo>
                        <a:lnTo>
                          <a:pt x="50" y="169"/>
                        </a:lnTo>
                        <a:lnTo>
                          <a:pt x="50" y="167"/>
                        </a:lnTo>
                        <a:lnTo>
                          <a:pt x="50" y="167"/>
                        </a:lnTo>
                        <a:lnTo>
                          <a:pt x="50" y="167"/>
                        </a:lnTo>
                        <a:lnTo>
                          <a:pt x="48" y="167"/>
                        </a:lnTo>
                        <a:lnTo>
                          <a:pt x="48" y="167"/>
                        </a:lnTo>
                        <a:lnTo>
                          <a:pt x="46" y="167"/>
                        </a:lnTo>
                        <a:lnTo>
                          <a:pt x="46" y="167"/>
                        </a:lnTo>
                        <a:lnTo>
                          <a:pt x="46" y="167"/>
                        </a:lnTo>
                        <a:lnTo>
                          <a:pt x="46" y="167"/>
                        </a:lnTo>
                        <a:lnTo>
                          <a:pt x="44" y="167"/>
                        </a:lnTo>
                        <a:lnTo>
                          <a:pt x="44" y="165"/>
                        </a:lnTo>
                        <a:lnTo>
                          <a:pt x="44" y="165"/>
                        </a:lnTo>
                        <a:lnTo>
                          <a:pt x="44" y="165"/>
                        </a:lnTo>
                        <a:lnTo>
                          <a:pt x="44" y="167"/>
                        </a:lnTo>
                        <a:lnTo>
                          <a:pt x="42" y="167"/>
                        </a:lnTo>
                        <a:lnTo>
                          <a:pt x="42" y="167"/>
                        </a:lnTo>
                        <a:lnTo>
                          <a:pt x="42" y="165"/>
                        </a:lnTo>
                        <a:lnTo>
                          <a:pt x="42" y="165"/>
                        </a:lnTo>
                        <a:lnTo>
                          <a:pt x="40" y="165"/>
                        </a:lnTo>
                        <a:lnTo>
                          <a:pt x="40" y="163"/>
                        </a:lnTo>
                        <a:lnTo>
                          <a:pt x="40" y="163"/>
                        </a:lnTo>
                        <a:lnTo>
                          <a:pt x="40" y="163"/>
                        </a:lnTo>
                        <a:lnTo>
                          <a:pt x="40" y="163"/>
                        </a:lnTo>
                        <a:lnTo>
                          <a:pt x="40" y="161"/>
                        </a:lnTo>
                        <a:lnTo>
                          <a:pt x="38" y="161"/>
                        </a:lnTo>
                        <a:lnTo>
                          <a:pt x="38" y="163"/>
                        </a:lnTo>
                        <a:lnTo>
                          <a:pt x="38" y="163"/>
                        </a:lnTo>
                        <a:lnTo>
                          <a:pt x="38" y="163"/>
                        </a:lnTo>
                        <a:lnTo>
                          <a:pt x="36" y="163"/>
                        </a:lnTo>
                        <a:lnTo>
                          <a:pt x="36" y="161"/>
                        </a:lnTo>
                        <a:lnTo>
                          <a:pt x="36" y="161"/>
                        </a:lnTo>
                        <a:lnTo>
                          <a:pt x="36" y="161"/>
                        </a:lnTo>
                        <a:lnTo>
                          <a:pt x="34" y="161"/>
                        </a:lnTo>
                        <a:lnTo>
                          <a:pt x="34" y="161"/>
                        </a:lnTo>
                        <a:lnTo>
                          <a:pt x="34" y="159"/>
                        </a:lnTo>
                        <a:lnTo>
                          <a:pt x="34" y="159"/>
                        </a:lnTo>
                        <a:lnTo>
                          <a:pt x="34" y="159"/>
                        </a:lnTo>
                        <a:lnTo>
                          <a:pt x="34" y="158"/>
                        </a:lnTo>
                        <a:lnTo>
                          <a:pt x="34" y="158"/>
                        </a:lnTo>
                        <a:lnTo>
                          <a:pt x="33" y="158"/>
                        </a:lnTo>
                        <a:lnTo>
                          <a:pt x="33" y="158"/>
                        </a:lnTo>
                        <a:lnTo>
                          <a:pt x="33" y="158"/>
                        </a:lnTo>
                        <a:lnTo>
                          <a:pt x="33" y="158"/>
                        </a:lnTo>
                        <a:lnTo>
                          <a:pt x="31" y="158"/>
                        </a:lnTo>
                        <a:lnTo>
                          <a:pt x="31" y="158"/>
                        </a:lnTo>
                        <a:lnTo>
                          <a:pt x="29" y="158"/>
                        </a:lnTo>
                        <a:lnTo>
                          <a:pt x="29" y="156"/>
                        </a:lnTo>
                        <a:lnTo>
                          <a:pt x="29" y="156"/>
                        </a:lnTo>
                        <a:lnTo>
                          <a:pt x="29" y="156"/>
                        </a:lnTo>
                        <a:lnTo>
                          <a:pt x="27" y="156"/>
                        </a:lnTo>
                        <a:lnTo>
                          <a:pt x="27" y="156"/>
                        </a:lnTo>
                        <a:lnTo>
                          <a:pt x="27" y="154"/>
                        </a:lnTo>
                        <a:lnTo>
                          <a:pt x="27" y="154"/>
                        </a:lnTo>
                        <a:lnTo>
                          <a:pt x="27" y="154"/>
                        </a:lnTo>
                        <a:lnTo>
                          <a:pt x="27" y="154"/>
                        </a:lnTo>
                        <a:lnTo>
                          <a:pt x="27" y="152"/>
                        </a:lnTo>
                        <a:lnTo>
                          <a:pt x="27" y="152"/>
                        </a:lnTo>
                        <a:lnTo>
                          <a:pt x="25" y="152"/>
                        </a:lnTo>
                        <a:lnTo>
                          <a:pt x="25" y="152"/>
                        </a:lnTo>
                        <a:lnTo>
                          <a:pt x="25" y="150"/>
                        </a:lnTo>
                        <a:lnTo>
                          <a:pt x="25" y="150"/>
                        </a:lnTo>
                        <a:lnTo>
                          <a:pt x="25" y="150"/>
                        </a:lnTo>
                        <a:lnTo>
                          <a:pt x="23" y="150"/>
                        </a:lnTo>
                        <a:lnTo>
                          <a:pt x="23" y="148"/>
                        </a:lnTo>
                        <a:lnTo>
                          <a:pt x="23" y="148"/>
                        </a:lnTo>
                        <a:lnTo>
                          <a:pt x="23" y="146"/>
                        </a:lnTo>
                        <a:lnTo>
                          <a:pt x="23" y="146"/>
                        </a:lnTo>
                        <a:lnTo>
                          <a:pt x="23" y="146"/>
                        </a:lnTo>
                        <a:lnTo>
                          <a:pt x="23" y="146"/>
                        </a:lnTo>
                        <a:lnTo>
                          <a:pt x="23" y="144"/>
                        </a:lnTo>
                        <a:lnTo>
                          <a:pt x="23" y="144"/>
                        </a:lnTo>
                        <a:lnTo>
                          <a:pt x="23" y="144"/>
                        </a:lnTo>
                        <a:lnTo>
                          <a:pt x="21" y="144"/>
                        </a:lnTo>
                        <a:lnTo>
                          <a:pt x="21" y="142"/>
                        </a:lnTo>
                        <a:lnTo>
                          <a:pt x="21" y="142"/>
                        </a:lnTo>
                        <a:lnTo>
                          <a:pt x="21" y="142"/>
                        </a:lnTo>
                        <a:lnTo>
                          <a:pt x="21" y="140"/>
                        </a:lnTo>
                        <a:lnTo>
                          <a:pt x="21" y="140"/>
                        </a:lnTo>
                        <a:lnTo>
                          <a:pt x="21" y="138"/>
                        </a:lnTo>
                        <a:lnTo>
                          <a:pt x="19" y="138"/>
                        </a:lnTo>
                        <a:lnTo>
                          <a:pt x="19" y="138"/>
                        </a:lnTo>
                        <a:lnTo>
                          <a:pt x="19" y="138"/>
                        </a:lnTo>
                        <a:lnTo>
                          <a:pt x="19" y="137"/>
                        </a:lnTo>
                        <a:lnTo>
                          <a:pt x="19" y="137"/>
                        </a:lnTo>
                        <a:lnTo>
                          <a:pt x="19" y="137"/>
                        </a:lnTo>
                        <a:lnTo>
                          <a:pt x="17" y="137"/>
                        </a:lnTo>
                        <a:lnTo>
                          <a:pt x="17" y="137"/>
                        </a:lnTo>
                        <a:lnTo>
                          <a:pt x="17" y="135"/>
                        </a:lnTo>
                        <a:lnTo>
                          <a:pt x="17" y="135"/>
                        </a:lnTo>
                        <a:lnTo>
                          <a:pt x="17" y="135"/>
                        </a:lnTo>
                        <a:lnTo>
                          <a:pt x="17" y="133"/>
                        </a:lnTo>
                        <a:lnTo>
                          <a:pt x="17" y="133"/>
                        </a:lnTo>
                        <a:lnTo>
                          <a:pt x="17" y="133"/>
                        </a:lnTo>
                        <a:lnTo>
                          <a:pt x="17" y="133"/>
                        </a:lnTo>
                        <a:lnTo>
                          <a:pt x="17" y="131"/>
                        </a:lnTo>
                        <a:lnTo>
                          <a:pt x="17" y="131"/>
                        </a:lnTo>
                        <a:lnTo>
                          <a:pt x="17" y="131"/>
                        </a:lnTo>
                        <a:lnTo>
                          <a:pt x="17" y="131"/>
                        </a:lnTo>
                        <a:lnTo>
                          <a:pt x="17" y="129"/>
                        </a:lnTo>
                        <a:lnTo>
                          <a:pt x="17" y="129"/>
                        </a:lnTo>
                        <a:lnTo>
                          <a:pt x="17" y="129"/>
                        </a:lnTo>
                        <a:lnTo>
                          <a:pt x="17" y="129"/>
                        </a:lnTo>
                        <a:lnTo>
                          <a:pt x="17" y="127"/>
                        </a:lnTo>
                        <a:lnTo>
                          <a:pt x="15" y="127"/>
                        </a:lnTo>
                        <a:lnTo>
                          <a:pt x="15" y="127"/>
                        </a:lnTo>
                        <a:lnTo>
                          <a:pt x="15" y="125"/>
                        </a:lnTo>
                        <a:lnTo>
                          <a:pt x="17" y="125"/>
                        </a:lnTo>
                        <a:lnTo>
                          <a:pt x="17" y="125"/>
                        </a:lnTo>
                        <a:lnTo>
                          <a:pt x="17" y="125"/>
                        </a:lnTo>
                        <a:lnTo>
                          <a:pt x="17" y="123"/>
                        </a:lnTo>
                        <a:lnTo>
                          <a:pt x="17" y="123"/>
                        </a:lnTo>
                        <a:lnTo>
                          <a:pt x="17" y="123"/>
                        </a:lnTo>
                        <a:lnTo>
                          <a:pt x="15" y="123"/>
                        </a:lnTo>
                        <a:lnTo>
                          <a:pt x="15" y="121"/>
                        </a:lnTo>
                        <a:lnTo>
                          <a:pt x="15" y="121"/>
                        </a:lnTo>
                        <a:lnTo>
                          <a:pt x="15" y="121"/>
                        </a:lnTo>
                        <a:lnTo>
                          <a:pt x="15" y="121"/>
                        </a:lnTo>
                        <a:lnTo>
                          <a:pt x="13" y="121"/>
                        </a:lnTo>
                        <a:lnTo>
                          <a:pt x="13" y="119"/>
                        </a:lnTo>
                        <a:lnTo>
                          <a:pt x="13" y="119"/>
                        </a:lnTo>
                        <a:lnTo>
                          <a:pt x="13" y="119"/>
                        </a:lnTo>
                        <a:lnTo>
                          <a:pt x="13" y="117"/>
                        </a:lnTo>
                        <a:lnTo>
                          <a:pt x="13" y="117"/>
                        </a:lnTo>
                        <a:lnTo>
                          <a:pt x="13" y="117"/>
                        </a:lnTo>
                        <a:lnTo>
                          <a:pt x="13" y="115"/>
                        </a:lnTo>
                        <a:lnTo>
                          <a:pt x="11" y="115"/>
                        </a:lnTo>
                        <a:lnTo>
                          <a:pt x="11" y="115"/>
                        </a:lnTo>
                        <a:lnTo>
                          <a:pt x="11" y="115"/>
                        </a:lnTo>
                        <a:lnTo>
                          <a:pt x="11" y="114"/>
                        </a:lnTo>
                        <a:lnTo>
                          <a:pt x="11" y="114"/>
                        </a:lnTo>
                        <a:lnTo>
                          <a:pt x="11" y="114"/>
                        </a:lnTo>
                        <a:lnTo>
                          <a:pt x="10" y="114"/>
                        </a:lnTo>
                        <a:lnTo>
                          <a:pt x="10" y="114"/>
                        </a:lnTo>
                        <a:lnTo>
                          <a:pt x="10" y="114"/>
                        </a:lnTo>
                        <a:lnTo>
                          <a:pt x="10" y="114"/>
                        </a:lnTo>
                        <a:lnTo>
                          <a:pt x="8" y="114"/>
                        </a:lnTo>
                        <a:lnTo>
                          <a:pt x="8" y="114"/>
                        </a:lnTo>
                        <a:lnTo>
                          <a:pt x="8" y="114"/>
                        </a:lnTo>
                        <a:lnTo>
                          <a:pt x="8" y="114"/>
                        </a:lnTo>
                        <a:lnTo>
                          <a:pt x="6" y="114"/>
                        </a:lnTo>
                        <a:lnTo>
                          <a:pt x="6" y="114"/>
                        </a:lnTo>
                        <a:lnTo>
                          <a:pt x="6" y="114"/>
                        </a:lnTo>
                        <a:lnTo>
                          <a:pt x="6" y="114"/>
                        </a:lnTo>
                        <a:lnTo>
                          <a:pt x="6" y="114"/>
                        </a:lnTo>
                        <a:lnTo>
                          <a:pt x="6" y="112"/>
                        </a:lnTo>
                        <a:lnTo>
                          <a:pt x="4" y="112"/>
                        </a:lnTo>
                        <a:lnTo>
                          <a:pt x="4" y="112"/>
                        </a:lnTo>
                        <a:lnTo>
                          <a:pt x="4" y="110"/>
                        </a:lnTo>
                        <a:lnTo>
                          <a:pt x="4" y="110"/>
                        </a:lnTo>
                        <a:lnTo>
                          <a:pt x="4" y="110"/>
                        </a:lnTo>
                        <a:lnTo>
                          <a:pt x="2" y="110"/>
                        </a:lnTo>
                        <a:lnTo>
                          <a:pt x="2" y="108"/>
                        </a:lnTo>
                        <a:lnTo>
                          <a:pt x="2" y="108"/>
                        </a:lnTo>
                        <a:lnTo>
                          <a:pt x="2" y="106"/>
                        </a:lnTo>
                        <a:lnTo>
                          <a:pt x="2" y="106"/>
                        </a:lnTo>
                        <a:lnTo>
                          <a:pt x="2" y="106"/>
                        </a:lnTo>
                        <a:lnTo>
                          <a:pt x="2" y="104"/>
                        </a:lnTo>
                        <a:lnTo>
                          <a:pt x="2" y="104"/>
                        </a:lnTo>
                        <a:lnTo>
                          <a:pt x="4" y="104"/>
                        </a:lnTo>
                        <a:lnTo>
                          <a:pt x="4" y="102"/>
                        </a:lnTo>
                        <a:lnTo>
                          <a:pt x="4" y="102"/>
                        </a:lnTo>
                        <a:lnTo>
                          <a:pt x="6" y="102"/>
                        </a:lnTo>
                        <a:lnTo>
                          <a:pt x="6" y="102"/>
                        </a:lnTo>
                        <a:lnTo>
                          <a:pt x="6" y="102"/>
                        </a:lnTo>
                        <a:lnTo>
                          <a:pt x="6" y="102"/>
                        </a:lnTo>
                        <a:lnTo>
                          <a:pt x="6" y="100"/>
                        </a:lnTo>
                        <a:lnTo>
                          <a:pt x="6" y="100"/>
                        </a:lnTo>
                        <a:lnTo>
                          <a:pt x="6" y="98"/>
                        </a:lnTo>
                        <a:lnTo>
                          <a:pt x="6" y="98"/>
                        </a:lnTo>
                        <a:lnTo>
                          <a:pt x="6" y="98"/>
                        </a:lnTo>
                        <a:lnTo>
                          <a:pt x="6" y="98"/>
                        </a:lnTo>
                        <a:lnTo>
                          <a:pt x="6" y="96"/>
                        </a:lnTo>
                        <a:lnTo>
                          <a:pt x="6" y="96"/>
                        </a:lnTo>
                        <a:lnTo>
                          <a:pt x="6" y="96"/>
                        </a:lnTo>
                        <a:lnTo>
                          <a:pt x="6" y="94"/>
                        </a:lnTo>
                        <a:lnTo>
                          <a:pt x="4" y="94"/>
                        </a:lnTo>
                        <a:lnTo>
                          <a:pt x="4" y="94"/>
                        </a:lnTo>
                        <a:lnTo>
                          <a:pt x="4" y="94"/>
                        </a:lnTo>
                        <a:lnTo>
                          <a:pt x="4" y="92"/>
                        </a:lnTo>
                        <a:lnTo>
                          <a:pt x="2" y="92"/>
                        </a:lnTo>
                        <a:lnTo>
                          <a:pt x="2" y="92"/>
                        </a:lnTo>
                        <a:lnTo>
                          <a:pt x="2" y="91"/>
                        </a:lnTo>
                        <a:lnTo>
                          <a:pt x="2" y="91"/>
                        </a:lnTo>
                        <a:lnTo>
                          <a:pt x="4" y="91"/>
                        </a:lnTo>
                        <a:lnTo>
                          <a:pt x="4" y="89"/>
                        </a:lnTo>
                        <a:lnTo>
                          <a:pt x="4" y="89"/>
                        </a:lnTo>
                        <a:lnTo>
                          <a:pt x="4" y="89"/>
                        </a:lnTo>
                        <a:lnTo>
                          <a:pt x="4" y="89"/>
                        </a:lnTo>
                        <a:lnTo>
                          <a:pt x="4" y="87"/>
                        </a:lnTo>
                        <a:lnTo>
                          <a:pt x="4" y="87"/>
                        </a:lnTo>
                        <a:lnTo>
                          <a:pt x="4" y="85"/>
                        </a:lnTo>
                        <a:lnTo>
                          <a:pt x="4" y="85"/>
                        </a:lnTo>
                        <a:lnTo>
                          <a:pt x="4" y="85"/>
                        </a:lnTo>
                        <a:lnTo>
                          <a:pt x="4" y="83"/>
                        </a:lnTo>
                        <a:lnTo>
                          <a:pt x="4" y="83"/>
                        </a:lnTo>
                        <a:lnTo>
                          <a:pt x="2" y="83"/>
                        </a:lnTo>
                        <a:lnTo>
                          <a:pt x="2" y="83"/>
                        </a:lnTo>
                        <a:lnTo>
                          <a:pt x="2" y="81"/>
                        </a:lnTo>
                        <a:lnTo>
                          <a:pt x="2" y="81"/>
                        </a:lnTo>
                        <a:lnTo>
                          <a:pt x="0" y="81"/>
                        </a:lnTo>
                        <a:lnTo>
                          <a:pt x="0" y="81"/>
                        </a:lnTo>
                        <a:lnTo>
                          <a:pt x="0" y="81"/>
                        </a:lnTo>
                        <a:lnTo>
                          <a:pt x="0" y="79"/>
                        </a:lnTo>
                        <a:lnTo>
                          <a:pt x="0" y="79"/>
                        </a:lnTo>
                        <a:lnTo>
                          <a:pt x="0" y="77"/>
                        </a:lnTo>
                        <a:lnTo>
                          <a:pt x="0" y="77"/>
                        </a:lnTo>
                        <a:lnTo>
                          <a:pt x="0" y="75"/>
                        </a:lnTo>
                        <a:lnTo>
                          <a:pt x="0" y="75"/>
                        </a:lnTo>
                        <a:lnTo>
                          <a:pt x="2" y="75"/>
                        </a:lnTo>
                        <a:lnTo>
                          <a:pt x="2" y="73"/>
                        </a:lnTo>
                        <a:lnTo>
                          <a:pt x="2" y="73"/>
                        </a:lnTo>
                        <a:lnTo>
                          <a:pt x="2" y="73"/>
                        </a:lnTo>
                        <a:lnTo>
                          <a:pt x="2" y="71"/>
                        </a:lnTo>
                        <a:lnTo>
                          <a:pt x="2" y="71"/>
                        </a:lnTo>
                        <a:lnTo>
                          <a:pt x="2" y="71"/>
                        </a:lnTo>
                        <a:lnTo>
                          <a:pt x="4" y="71"/>
                        </a:lnTo>
                        <a:lnTo>
                          <a:pt x="4" y="71"/>
                        </a:lnTo>
                        <a:lnTo>
                          <a:pt x="4" y="71"/>
                        </a:lnTo>
                        <a:lnTo>
                          <a:pt x="4" y="69"/>
                        </a:lnTo>
                        <a:lnTo>
                          <a:pt x="6" y="69"/>
                        </a:lnTo>
                        <a:lnTo>
                          <a:pt x="6" y="69"/>
                        </a:lnTo>
                        <a:lnTo>
                          <a:pt x="6" y="69"/>
                        </a:lnTo>
                        <a:lnTo>
                          <a:pt x="6" y="69"/>
                        </a:lnTo>
                        <a:lnTo>
                          <a:pt x="8" y="69"/>
                        </a:lnTo>
                        <a:lnTo>
                          <a:pt x="8" y="68"/>
                        </a:lnTo>
                        <a:lnTo>
                          <a:pt x="8" y="68"/>
                        </a:lnTo>
                        <a:lnTo>
                          <a:pt x="8" y="68"/>
                        </a:lnTo>
                        <a:lnTo>
                          <a:pt x="8" y="68"/>
                        </a:lnTo>
                        <a:lnTo>
                          <a:pt x="8" y="66"/>
                        </a:lnTo>
                        <a:lnTo>
                          <a:pt x="10" y="66"/>
                        </a:lnTo>
                        <a:lnTo>
                          <a:pt x="10" y="66"/>
                        </a:lnTo>
                        <a:lnTo>
                          <a:pt x="10" y="66"/>
                        </a:lnTo>
                        <a:lnTo>
                          <a:pt x="10" y="66"/>
                        </a:lnTo>
                        <a:lnTo>
                          <a:pt x="11" y="66"/>
                        </a:lnTo>
                        <a:lnTo>
                          <a:pt x="11" y="64"/>
                        </a:lnTo>
                        <a:lnTo>
                          <a:pt x="11" y="64"/>
                        </a:lnTo>
                        <a:lnTo>
                          <a:pt x="11" y="64"/>
                        </a:lnTo>
                        <a:lnTo>
                          <a:pt x="11" y="62"/>
                        </a:lnTo>
                        <a:lnTo>
                          <a:pt x="11" y="62"/>
                        </a:lnTo>
                        <a:lnTo>
                          <a:pt x="11" y="62"/>
                        </a:lnTo>
                        <a:lnTo>
                          <a:pt x="11" y="60"/>
                        </a:lnTo>
                        <a:lnTo>
                          <a:pt x="11" y="60"/>
                        </a:lnTo>
                        <a:lnTo>
                          <a:pt x="13" y="60"/>
                        </a:lnTo>
                        <a:lnTo>
                          <a:pt x="13" y="58"/>
                        </a:lnTo>
                        <a:lnTo>
                          <a:pt x="13" y="58"/>
                        </a:lnTo>
                        <a:lnTo>
                          <a:pt x="13" y="58"/>
                        </a:lnTo>
                        <a:lnTo>
                          <a:pt x="13" y="58"/>
                        </a:lnTo>
                        <a:lnTo>
                          <a:pt x="15" y="58"/>
                        </a:lnTo>
                        <a:lnTo>
                          <a:pt x="15" y="58"/>
                        </a:lnTo>
                        <a:lnTo>
                          <a:pt x="13" y="58"/>
                        </a:lnTo>
                        <a:lnTo>
                          <a:pt x="13" y="56"/>
                        </a:lnTo>
                        <a:lnTo>
                          <a:pt x="15" y="56"/>
                        </a:lnTo>
                        <a:lnTo>
                          <a:pt x="15" y="56"/>
                        </a:lnTo>
                        <a:lnTo>
                          <a:pt x="15" y="54"/>
                        </a:lnTo>
                        <a:lnTo>
                          <a:pt x="15" y="54"/>
                        </a:lnTo>
                        <a:lnTo>
                          <a:pt x="15" y="54"/>
                        </a:lnTo>
                        <a:lnTo>
                          <a:pt x="15" y="52"/>
                        </a:lnTo>
                        <a:lnTo>
                          <a:pt x="17" y="52"/>
                        </a:lnTo>
                        <a:lnTo>
                          <a:pt x="17" y="52"/>
                        </a:lnTo>
                        <a:lnTo>
                          <a:pt x="17" y="52"/>
                        </a:lnTo>
                        <a:lnTo>
                          <a:pt x="17" y="52"/>
                        </a:lnTo>
                        <a:lnTo>
                          <a:pt x="17" y="50"/>
                        </a:lnTo>
                        <a:lnTo>
                          <a:pt x="19" y="50"/>
                        </a:lnTo>
                        <a:lnTo>
                          <a:pt x="19" y="50"/>
                        </a:lnTo>
                        <a:lnTo>
                          <a:pt x="19" y="50"/>
                        </a:lnTo>
                        <a:lnTo>
                          <a:pt x="19" y="50"/>
                        </a:lnTo>
                        <a:lnTo>
                          <a:pt x="19" y="50"/>
                        </a:lnTo>
                        <a:lnTo>
                          <a:pt x="19" y="48"/>
                        </a:lnTo>
                        <a:lnTo>
                          <a:pt x="19" y="48"/>
                        </a:lnTo>
                        <a:lnTo>
                          <a:pt x="19" y="48"/>
                        </a:lnTo>
                        <a:lnTo>
                          <a:pt x="19" y="48"/>
                        </a:lnTo>
                        <a:lnTo>
                          <a:pt x="21" y="48"/>
                        </a:lnTo>
                        <a:lnTo>
                          <a:pt x="21" y="48"/>
                        </a:lnTo>
                        <a:lnTo>
                          <a:pt x="21" y="46"/>
                        </a:lnTo>
                        <a:lnTo>
                          <a:pt x="23" y="46"/>
                        </a:lnTo>
                        <a:lnTo>
                          <a:pt x="23" y="46"/>
                        </a:lnTo>
                        <a:lnTo>
                          <a:pt x="23" y="45"/>
                        </a:lnTo>
                        <a:lnTo>
                          <a:pt x="23" y="45"/>
                        </a:lnTo>
                        <a:lnTo>
                          <a:pt x="23" y="43"/>
                        </a:lnTo>
                        <a:lnTo>
                          <a:pt x="21" y="43"/>
                        </a:lnTo>
                        <a:lnTo>
                          <a:pt x="21" y="43"/>
                        </a:lnTo>
                        <a:lnTo>
                          <a:pt x="23" y="43"/>
                        </a:lnTo>
                        <a:lnTo>
                          <a:pt x="23" y="41"/>
                        </a:lnTo>
                        <a:lnTo>
                          <a:pt x="21" y="41"/>
                        </a:lnTo>
                        <a:lnTo>
                          <a:pt x="21" y="41"/>
                        </a:lnTo>
                        <a:lnTo>
                          <a:pt x="19" y="41"/>
                        </a:lnTo>
                        <a:lnTo>
                          <a:pt x="19" y="41"/>
                        </a:lnTo>
                        <a:lnTo>
                          <a:pt x="19" y="41"/>
                        </a:lnTo>
                        <a:lnTo>
                          <a:pt x="19" y="41"/>
                        </a:lnTo>
                        <a:lnTo>
                          <a:pt x="19" y="41"/>
                        </a:lnTo>
                        <a:lnTo>
                          <a:pt x="17" y="41"/>
                        </a:lnTo>
                        <a:lnTo>
                          <a:pt x="17" y="41"/>
                        </a:lnTo>
                        <a:lnTo>
                          <a:pt x="17" y="41"/>
                        </a:lnTo>
                        <a:lnTo>
                          <a:pt x="17" y="41"/>
                        </a:lnTo>
                        <a:lnTo>
                          <a:pt x="15" y="41"/>
                        </a:lnTo>
                        <a:lnTo>
                          <a:pt x="15" y="41"/>
                        </a:lnTo>
                        <a:lnTo>
                          <a:pt x="15" y="39"/>
                        </a:lnTo>
                        <a:lnTo>
                          <a:pt x="15" y="39"/>
                        </a:lnTo>
                        <a:lnTo>
                          <a:pt x="15" y="39"/>
                        </a:lnTo>
                        <a:lnTo>
                          <a:pt x="15" y="37"/>
                        </a:lnTo>
                        <a:lnTo>
                          <a:pt x="15" y="37"/>
                        </a:lnTo>
                        <a:lnTo>
                          <a:pt x="15" y="37"/>
                        </a:lnTo>
                        <a:lnTo>
                          <a:pt x="15" y="35"/>
                        </a:lnTo>
                        <a:lnTo>
                          <a:pt x="17" y="35"/>
                        </a:lnTo>
                        <a:lnTo>
                          <a:pt x="17" y="35"/>
                        </a:lnTo>
                        <a:lnTo>
                          <a:pt x="15" y="35"/>
                        </a:lnTo>
                        <a:lnTo>
                          <a:pt x="15" y="35"/>
                        </a:lnTo>
                        <a:lnTo>
                          <a:pt x="15" y="33"/>
                        </a:lnTo>
                        <a:lnTo>
                          <a:pt x="15" y="33"/>
                        </a:lnTo>
                        <a:lnTo>
                          <a:pt x="15" y="33"/>
                        </a:lnTo>
                        <a:lnTo>
                          <a:pt x="15" y="33"/>
                        </a:lnTo>
                        <a:lnTo>
                          <a:pt x="17" y="33"/>
                        </a:lnTo>
                        <a:lnTo>
                          <a:pt x="17" y="31"/>
                        </a:lnTo>
                        <a:lnTo>
                          <a:pt x="17" y="31"/>
                        </a:lnTo>
                        <a:lnTo>
                          <a:pt x="17" y="31"/>
                        </a:lnTo>
                        <a:lnTo>
                          <a:pt x="17" y="29"/>
                        </a:lnTo>
                        <a:lnTo>
                          <a:pt x="17" y="29"/>
                        </a:lnTo>
                        <a:lnTo>
                          <a:pt x="19" y="29"/>
                        </a:lnTo>
                        <a:lnTo>
                          <a:pt x="19" y="29"/>
                        </a:lnTo>
                        <a:lnTo>
                          <a:pt x="19" y="29"/>
                        </a:lnTo>
                        <a:lnTo>
                          <a:pt x="19" y="29"/>
                        </a:lnTo>
                        <a:lnTo>
                          <a:pt x="21" y="29"/>
                        </a:lnTo>
                        <a:lnTo>
                          <a:pt x="21" y="29"/>
                        </a:lnTo>
                        <a:lnTo>
                          <a:pt x="23" y="29"/>
                        </a:lnTo>
                        <a:lnTo>
                          <a:pt x="23" y="27"/>
                        </a:lnTo>
                        <a:lnTo>
                          <a:pt x="23" y="27"/>
                        </a:lnTo>
                        <a:lnTo>
                          <a:pt x="23" y="25"/>
                        </a:lnTo>
                        <a:lnTo>
                          <a:pt x="23" y="25"/>
                        </a:lnTo>
                        <a:lnTo>
                          <a:pt x="23" y="25"/>
                        </a:lnTo>
                        <a:lnTo>
                          <a:pt x="23" y="25"/>
                        </a:lnTo>
                        <a:lnTo>
                          <a:pt x="23" y="23"/>
                        </a:lnTo>
                        <a:lnTo>
                          <a:pt x="23" y="23"/>
                        </a:lnTo>
                        <a:lnTo>
                          <a:pt x="23" y="22"/>
                        </a:lnTo>
                        <a:lnTo>
                          <a:pt x="23" y="22"/>
                        </a:lnTo>
                        <a:lnTo>
                          <a:pt x="23" y="22"/>
                        </a:lnTo>
                        <a:lnTo>
                          <a:pt x="23" y="20"/>
                        </a:lnTo>
                        <a:lnTo>
                          <a:pt x="21" y="20"/>
                        </a:lnTo>
                        <a:lnTo>
                          <a:pt x="21" y="20"/>
                        </a:lnTo>
                        <a:lnTo>
                          <a:pt x="23" y="20"/>
                        </a:lnTo>
                        <a:lnTo>
                          <a:pt x="23" y="18"/>
                        </a:lnTo>
                        <a:lnTo>
                          <a:pt x="23" y="18"/>
                        </a:lnTo>
                        <a:lnTo>
                          <a:pt x="23" y="18"/>
                        </a:lnTo>
                        <a:lnTo>
                          <a:pt x="23" y="16"/>
                        </a:lnTo>
                        <a:lnTo>
                          <a:pt x="23" y="16"/>
                        </a:lnTo>
                        <a:lnTo>
                          <a:pt x="23" y="14"/>
                        </a:lnTo>
                        <a:lnTo>
                          <a:pt x="23" y="14"/>
                        </a:lnTo>
                        <a:lnTo>
                          <a:pt x="21" y="14"/>
                        </a:lnTo>
                        <a:lnTo>
                          <a:pt x="21" y="12"/>
                        </a:lnTo>
                        <a:lnTo>
                          <a:pt x="21" y="12"/>
                        </a:lnTo>
                        <a:lnTo>
                          <a:pt x="21" y="12"/>
                        </a:lnTo>
                        <a:lnTo>
                          <a:pt x="21" y="10"/>
                        </a:lnTo>
                        <a:lnTo>
                          <a:pt x="21" y="10"/>
                        </a:lnTo>
                        <a:lnTo>
                          <a:pt x="19" y="10"/>
                        </a:lnTo>
                        <a:lnTo>
                          <a:pt x="19" y="10"/>
                        </a:lnTo>
                        <a:lnTo>
                          <a:pt x="19" y="10"/>
                        </a:lnTo>
                        <a:lnTo>
                          <a:pt x="19" y="8"/>
                        </a:lnTo>
                        <a:lnTo>
                          <a:pt x="19" y="8"/>
                        </a:lnTo>
                        <a:lnTo>
                          <a:pt x="17" y="8"/>
                        </a:lnTo>
                        <a:lnTo>
                          <a:pt x="17" y="8"/>
                        </a:lnTo>
                        <a:lnTo>
                          <a:pt x="17" y="8"/>
                        </a:lnTo>
                        <a:lnTo>
                          <a:pt x="17" y="6"/>
                        </a:lnTo>
                        <a:lnTo>
                          <a:pt x="17" y="6"/>
                        </a:lnTo>
                        <a:lnTo>
                          <a:pt x="17" y="4"/>
                        </a:lnTo>
                        <a:lnTo>
                          <a:pt x="17" y="4"/>
                        </a:lnTo>
                        <a:lnTo>
                          <a:pt x="17" y="4"/>
                        </a:lnTo>
                        <a:lnTo>
                          <a:pt x="15" y="4"/>
                        </a:lnTo>
                        <a:lnTo>
                          <a:pt x="15" y="2"/>
                        </a:lnTo>
                        <a:lnTo>
                          <a:pt x="15" y="2"/>
                        </a:lnTo>
                        <a:lnTo>
                          <a:pt x="17" y="2"/>
                        </a:lnTo>
                        <a:lnTo>
                          <a:pt x="17" y="2"/>
                        </a:lnTo>
                        <a:lnTo>
                          <a:pt x="17" y="2"/>
                        </a:lnTo>
                        <a:lnTo>
                          <a:pt x="19" y="2"/>
                        </a:lnTo>
                        <a:lnTo>
                          <a:pt x="19" y="2"/>
                        </a:lnTo>
                        <a:lnTo>
                          <a:pt x="19" y="2"/>
                        </a:lnTo>
                        <a:lnTo>
                          <a:pt x="19" y="2"/>
                        </a:lnTo>
                        <a:lnTo>
                          <a:pt x="19" y="0"/>
                        </a:lnTo>
                        <a:lnTo>
                          <a:pt x="21" y="0"/>
                        </a:lnTo>
                        <a:lnTo>
                          <a:pt x="21" y="0"/>
                        </a:lnTo>
                        <a:lnTo>
                          <a:pt x="23" y="0"/>
                        </a:lnTo>
                        <a:lnTo>
                          <a:pt x="23" y="0"/>
                        </a:lnTo>
                        <a:lnTo>
                          <a:pt x="23" y="0"/>
                        </a:lnTo>
                        <a:lnTo>
                          <a:pt x="25" y="0"/>
                        </a:lnTo>
                        <a:lnTo>
                          <a:pt x="25" y="0"/>
                        </a:lnTo>
                        <a:lnTo>
                          <a:pt x="27" y="0"/>
                        </a:lnTo>
                        <a:lnTo>
                          <a:pt x="27" y="0"/>
                        </a:lnTo>
                        <a:lnTo>
                          <a:pt x="27" y="0"/>
                        </a:lnTo>
                        <a:lnTo>
                          <a:pt x="29" y="0"/>
                        </a:lnTo>
                        <a:lnTo>
                          <a:pt x="29" y="0"/>
                        </a:lnTo>
                        <a:lnTo>
                          <a:pt x="29" y="0"/>
                        </a:lnTo>
                        <a:lnTo>
                          <a:pt x="31" y="0"/>
                        </a:lnTo>
                        <a:lnTo>
                          <a:pt x="31" y="0"/>
                        </a:lnTo>
                        <a:lnTo>
                          <a:pt x="33" y="0"/>
                        </a:lnTo>
                        <a:lnTo>
                          <a:pt x="33" y="0"/>
                        </a:lnTo>
                        <a:lnTo>
                          <a:pt x="33" y="0"/>
                        </a:lnTo>
                        <a:lnTo>
                          <a:pt x="34" y="0"/>
                        </a:lnTo>
                        <a:lnTo>
                          <a:pt x="34" y="0"/>
                        </a:lnTo>
                        <a:lnTo>
                          <a:pt x="34" y="0"/>
                        </a:lnTo>
                        <a:lnTo>
                          <a:pt x="36" y="0"/>
                        </a:lnTo>
                        <a:lnTo>
                          <a:pt x="36" y="0"/>
                        </a:lnTo>
                        <a:lnTo>
                          <a:pt x="38" y="0"/>
                        </a:lnTo>
                        <a:lnTo>
                          <a:pt x="38" y="0"/>
                        </a:lnTo>
                        <a:lnTo>
                          <a:pt x="38" y="0"/>
                        </a:lnTo>
                        <a:lnTo>
                          <a:pt x="40" y="0"/>
                        </a:lnTo>
                        <a:lnTo>
                          <a:pt x="40" y="0"/>
                        </a:lnTo>
                        <a:lnTo>
                          <a:pt x="40" y="2"/>
                        </a:lnTo>
                        <a:lnTo>
                          <a:pt x="40" y="2"/>
                        </a:lnTo>
                        <a:lnTo>
                          <a:pt x="40" y="2"/>
                        </a:lnTo>
                        <a:lnTo>
                          <a:pt x="40" y="4"/>
                        </a:lnTo>
                        <a:lnTo>
                          <a:pt x="40" y="4"/>
                        </a:lnTo>
                        <a:lnTo>
                          <a:pt x="40" y="6"/>
                        </a:lnTo>
                        <a:lnTo>
                          <a:pt x="40" y="6"/>
                        </a:lnTo>
                        <a:lnTo>
                          <a:pt x="40" y="6"/>
                        </a:lnTo>
                        <a:lnTo>
                          <a:pt x="40" y="8"/>
                        </a:lnTo>
                        <a:lnTo>
                          <a:pt x="40" y="8"/>
                        </a:lnTo>
                        <a:lnTo>
                          <a:pt x="38" y="8"/>
                        </a:lnTo>
                        <a:lnTo>
                          <a:pt x="38" y="10"/>
                        </a:lnTo>
                        <a:lnTo>
                          <a:pt x="40" y="10"/>
                        </a:lnTo>
                        <a:lnTo>
                          <a:pt x="40" y="10"/>
                        </a:lnTo>
                        <a:lnTo>
                          <a:pt x="38" y="10"/>
                        </a:lnTo>
                        <a:lnTo>
                          <a:pt x="38" y="10"/>
                        </a:lnTo>
                        <a:lnTo>
                          <a:pt x="38" y="10"/>
                        </a:lnTo>
                        <a:lnTo>
                          <a:pt x="38" y="12"/>
                        </a:lnTo>
                        <a:lnTo>
                          <a:pt x="38" y="12"/>
                        </a:lnTo>
                        <a:lnTo>
                          <a:pt x="38" y="14"/>
                        </a:lnTo>
                        <a:lnTo>
                          <a:pt x="38" y="14"/>
                        </a:lnTo>
                        <a:lnTo>
                          <a:pt x="38" y="14"/>
                        </a:lnTo>
                        <a:lnTo>
                          <a:pt x="38" y="16"/>
                        </a:lnTo>
                        <a:lnTo>
                          <a:pt x="38" y="16"/>
                        </a:lnTo>
                        <a:lnTo>
                          <a:pt x="38" y="18"/>
                        </a:lnTo>
                        <a:lnTo>
                          <a:pt x="38" y="18"/>
                        </a:lnTo>
                        <a:lnTo>
                          <a:pt x="38" y="18"/>
                        </a:lnTo>
                        <a:lnTo>
                          <a:pt x="36" y="18"/>
                        </a:lnTo>
                        <a:lnTo>
                          <a:pt x="36" y="20"/>
                        </a:lnTo>
                        <a:lnTo>
                          <a:pt x="36" y="20"/>
                        </a:lnTo>
                        <a:lnTo>
                          <a:pt x="36" y="20"/>
                        </a:lnTo>
                        <a:lnTo>
                          <a:pt x="36" y="22"/>
                        </a:lnTo>
                        <a:lnTo>
                          <a:pt x="36" y="22"/>
                        </a:lnTo>
                        <a:lnTo>
                          <a:pt x="38" y="22"/>
                        </a:lnTo>
                        <a:lnTo>
                          <a:pt x="38" y="22"/>
                        </a:lnTo>
                        <a:lnTo>
                          <a:pt x="38" y="23"/>
                        </a:lnTo>
                        <a:lnTo>
                          <a:pt x="38" y="23"/>
                        </a:lnTo>
                        <a:lnTo>
                          <a:pt x="36" y="23"/>
                        </a:lnTo>
                        <a:lnTo>
                          <a:pt x="36" y="25"/>
                        </a:lnTo>
                        <a:lnTo>
                          <a:pt x="36" y="25"/>
                        </a:lnTo>
                        <a:lnTo>
                          <a:pt x="36" y="25"/>
                        </a:lnTo>
                        <a:lnTo>
                          <a:pt x="36" y="27"/>
                        </a:lnTo>
                        <a:lnTo>
                          <a:pt x="38" y="27"/>
                        </a:lnTo>
                        <a:lnTo>
                          <a:pt x="38" y="27"/>
                        </a:lnTo>
                        <a:lnTo>
                          <a:pt x="38" y="25"/>
                        </a:lnTo>
                        <a:lnTo>
                          <a:pt x="38" y="25"/>
                        </a:lnTo>
                        <a:lnTo>
                          <a:pt x="38" y="25"/>
                        </a:lnTo>
                        <a:lnTo>
                          <a:pt x="40" y="25"/>
                        </a:lnTo>
                        <a:lnTo>
                          <a:pt x="40" y="25"/>
                        </a:lnTo>
                        <a:lnTo>
                          <a:pt x="40" y="27"/>
                        </a:lnTo>
                        <a:lnTo>
                          <a:pt x="40" y="27"/>
                        </a:lnTo>
                        <a:lnTo>
                          <a:pt x="40" y="27"/>
                        </a:lnTo>
                        <a:lnTo>
                          <a:pt x="40" y="25"/>
                        </a:lnTo>
                        <a:lnTo>
                          <a:pt x="42" y="25"/>
                        </a:lnTo>
                        <a:lnTo>
                          <a:pt x="42" y="25"/>
                        </a:lnTo>
                        <a:lnTo>
                          <a:pt x="42" y="25"/>
                        </a:lnTo>
                        <a:lnTo>
                          <a:pt x="44" y="25"/>
                        </a:lnTo>
                        <a:lnTo>
                          <a:pt x="44" y="25"/>
                        </a:lnTo>
                        <a:lnTo>
                          <a:pt x="44" y="25"/>
                        </a:lnTo>
                        <a:lnTo>
                          <a:pt x="44" y="27"/>
                        </a:lnTo>
                        <a:lnTo>
                          <a:pt x="44" y="27"/>
                        </a:lnTo>
                        <a:lnTo>
                          <a:pt x="44" y="27"/>
                        </a:lnTo>
                        <a:lnTo>
                          <a:pt x="44" y="27"/>
                        </a:lnTo>
                        <a:lnTo>
                          <a:pt x="44" y="27"/>
                        </a:lnTo>
                        <a:lnTo>
                          <a:pt x="44" y="29"/>
                        </a:lnTo>
                        <a:lnTo>
                          <a:pt x="46" y="29"/>
                        </a:lnTo>
                        <a:lnTo>
                          <a:pt x="46" y="27"/>
                        </a:lnTo>
                        <a:lnTo>
                          <a:pt x="46" y="27"/>
                        </a:lnTo>
                        <a:lnTo>
                          <a:pt x="46" y="25"/>
                        </a:lnTo>
                        <a:lnTo>
                          <a:pt x="46" y="25"/>
                        </a:lnTo>
                        <a:lnTo>
                          <a:pt x="46" y="25"/>
                        </a:lnTo>
                        <a:lnTo>
                          <a:pt x="48" y="25"/>
                        </a:lnTo>
                        <a:lnTo>
                          <a:pt x="48" y="25"/>
                        </a:lnTo>
                        <a:lnTo>
                          <a:pt x="48" y="27"/>
                        </a:lnTo>
                        <a:lnTo>
                          <a:pt x="50" y="27"/>
                        </a:lnTo>
                        <a:lnTo>
                          <a:pt x="50" y="27"/>
                        </a:lnTo>
                        <a:lnTo>
                          <a:pt x="50" y="25"/>
                        </a:lnTo>
                        <a:lnTo>
                          <a:pt x="50" y="25"/>
                        </a:lnTo>
                        <a:lnTo>
                          <a:pt x="52" y="25"/>
                        </a:lnTo>
                        <a:lnTo>
                          <a:pt x="52" y="25"/>
                        </a:lnTo>
                        <a:lnTo>
                          <a:pt x="52" y="25"/>
                        </a:lnTo>
                        <a:lnTo>
                          <a:pt x="52" y="25"/>
                        </a:lnTo>
                        <a:lnTo>
                          <a:pt x="52" y="27"/>
                        </a:lnTo>
                        <a:lnTo>
                          <a:pt x="52" y="27"/>
                        </a:lnTo>
                        <a:lnTo>
                          <a:pt x="52" y="29"/>
                        </a:lnTo>
                        <a:lnTo>
                          <a:pt x="52" y="29"/>
                        </a:lnTo>
                        <a:lnTo>
                          <a:pt x="52" y="31"/>
                        </a:lnTo>
                        <a:lnTo>
                          <a:pt x="52" y="31"/>
                        </a:lnTo>
                        <a:lnTo>
                          <a:pt x="54" y="31"/>
                        </a:lnTo>
                        <a:lnTo>
                          <a:pt x="54" y="31"/>
                        </a:lnTo>
                        <a:lnTo>
                          <a:pt x="54" y="31"/>
                        </a:lnTo>
                        <a:lnTo>
                          <a:pt x="54" y="29"/>
                        </a:lnTo>
                        <a:lnTo>
                          <a:pt x="54" y="29"/>
                        </a:lnTo>
                        <a:lnTo>
                          <a:pt x="54" y="29"/>
                        </a:lnTo>
                        <a:lnTo>
                          <a:pt x="54" y="29"/>
                        </a:lnTo>
                        <a:lnTo>
                          <a:pt x="55" y="29"/>
                        </a:lnTo>
                        <a:lnTo>
                          <a:pt x="55" y="31"/>
                        </a:lnTo>
                        <a:lnTo>
                          <a:pt x="55" y="31"/>
                        </a:lnTo>
                        <a:lnTo>
                          <a:pt x="55" y="31"/>
                        </a:lnTo>
                        <a:lnTo>
                          <a:pt x="55" y="31"/>
                        </a:lnTo>
                        <a:lnTo>
                          <a:pt x="55" y="31"/>
                        </a:lnTo>
                        <a:lnTo>
                          <a:pt x="57" y="31"/>
                        </a:lnTo>
                        <a:lnTo>
                          <a:pt x="57" y="31"/>
                        </a:lnTo>
                        <a:lnTo>
                          <a:pt x="57" y="29"/>
                        </a:lnTo>
                        <a:lnTo>
                          <a:pt x="59" y="29"/>
                        </a:lnTo>
                        <a:lnTo>
                          <a:pt x="59" y="29"/>
                        </a:lnTo>
                        <a:lnTo>
                          <a:pt x="59" y="29"/>
                        </a:lnTo>
                        <a:lnTo>
                          <a:pt x="59" y="27"/>
                        </a:lnTo>
                        <a:lnTo>
                          <a:pt x="59" y="27"/>
                        </a:lnTo>
                        <a:lnTo>
                          <a:pt x="61" y="27"/>
                        </a:lnTo>
                        <a:lnTo>
                          <a:pt x="61" y="29"/>
                        </a:lnTo>
                        <a:lnTo>
                          <a:pt x="61" y="29"/>
                        </a:lnTo>
                        <a:lnTo>
                          <a:pt x="61" y="29"/>
                        </a:lnTo>
                        <a:lnTo>
                          <a:pt x="63" y="29"/>
                        </a:lnTo>
                        <a:lnTo>
                          <a:pt x="63" y="29"/>
                        </a:lnTo>
                        <a:lnTo>
                          <a:pt x="63" y="31"/>
                        </a:lnTo>
                        <a:lnTo>
                          <a:pt x="63" y="31"/>
                        </a:lnTo>
                        <a:lnTo>
                          <a:pt x="63" y="31"/>
                        </a:lnTo>
                        <a:lnTo>
                          <a:pt x="65" y="31"/>
                        </a:lnTo>
                        <a:lnTo>
                          <a:pt x="65" y="31"/>
                        </a:lnTo>
                        <a:lnTo>
                          <a:pt x="65" y="31"/>
                        </a:lnTo>
                        <a:lnTo>
                          <a:pt x="65" y="31"/>
                        </a:lnTo>
                        <a:lnTo>
                          <a:pt x="67" y="31"/>
                        </a:lnTo>
                        <a:lnTo>
                          <a:pt x="67" y="31"/>
                        </a:lnTo>
                        <a:lnTo>
                          <a:pt x="67" y="29"/>
                        </a:lnTo>
                        <a:lnTo>
                          <a:pt x="67" y="29"/>
                        </a:lnTo>
                        <a:lnTo>
                          <a:pt x="69" y="29"/>
                        </a:lnTo>
                        <a:lnTo>
                          <a:pt x="69" y="29"/>
                        </a:lnTo>
                        <a:lnTo>
                          <a:pt x="69" y="27"/>
                        </a:lnTo>
                        <a:lnTo>
                          <a:pt x="69" y="27"/>
                        </a:lnTo>
                        <a:lnTo>
                          <a:pt x="71" y="27"/>
                        </a:lnTo>
                        <a:lnTo>
                          <a:pt x="71" y="27"/>
                        </a:lnTo>
                        <a:lnTo>
                          <a:pt x="71" y="27"/>
                        </a:lnTo>
                        <a:lnTo>
                          <a:pt x="71" y="27"/>
                        </a:lnTo>
                        <a:lnTo>
                          <a:pt x="71" y="25"/>
                        </a:lnTo>
                        <a:lnTo>
                          <a:pt x="73" y="25"/>
                        </a:lnTo>
                        <a:lnTo>
                          <a:pt x="73" y="25"/>
                        </a:lnTo>
                        <a:lnTo>
                          <a:pt x="73" y="25"/>
                        </a:lnTo>
                        <a:lnTo>
                          <a:pt x="73" y="25"/>
                        </a:lnTo>
                        <a:lnTo>
                          <a:pt x="73" y="25"/>
                        </a:lnTo>
                        <a:lnTo>
                          <a:pt x="73" y="23"/>
                        </a:lnTo>
                        <a:lnTo>
                          <a:pt x="73" y="23"/>
                        </a:lnTo>
                        <a:lnTo>
                          <a:pt x="73" y="23"/>
                        </a:lnTo>
                        <a:lnTo>
                          <a:pt x="73" y="23"/>
                        </a:lnTo>
                        <a:lnTo>
                          <a:pt x="73" y="23"/>
                        </a:lnTo>
                        <a:lnTo>
                          <a:pt x="73" y="25"/>
                        </a:lnTo>
                        <a:lnTo>
                          <a:pt x="71" y="25"/>
                        </a:lnTo>
                        <a:lnTo>
                          <a:pt x="71" y="25"/>
                        </a:lnTo>
                        <a:lnTo>
                          <a:pt x="71" y="25"/>
                        </a:lnTo>
                        <a:lnTo>
                          <a:pt x="71" y="25"/>
                        </a:lnTo>
                        <a:lnTo>
                          <a:pt x="69" y="25"/>
                        </a:lnTo>
                        <a:lnTo>
                          <a:pt x="69" y="25"/>
                        </a:lnTo>
                        <a:lnTo>
                          <a:pt x="69" y="25"/>
                        </a:lnTo>
                        <a:lnTo>
                          <a:pt x="67" y="25"/>
                        </a:lnTo>
                        <a:lnTo>
                          <a:pt x="67" y="25"/>
                        </a:lnTo>
                        <a:lnTo>
                          <a:pt x="67" y="25"/>
                        </a:lnTo>
                        <a:lnTo>
                          <a:pt x="65" y="25"/>
                        </a:lnTo>
                        <a:lnTo>
                          <a:pt x="65" y="25"/>
                        </a:lnTo>
                        <a:lnTo>
                          <a:pt x="65" y="25"/>
                        </a:lnTo>
                        <a:lnTo>
                          <a:pt x="65" y="25"/>
                        </a:lnTo>
                        <a:lnTo>
                          <a:pt x="65" y="25"/>
                        </a:lnTo>
                        <a:lnTo>
                          <a:pt x="65" y="25"/>
                        </a:lnTo>
                        <a:lnTo>
                          <a:pt x="65" y="25"/>
                        </a:lnTo>
                        <a:lnTo>
                          <a:pt x="65" y="25"/>
                        </a:lnTo>
                        <a:lnTo>
                          <a:pt x="65" y="23"/>
                        </a:lnTo>
                        <a:lnTo>
                          <a:pt x="65" y="23"/>
                        </a:lnTo>
                        <a:lnTo>
                          <a:pt x="63" y="23"/>
                        </a:lnTo>
                        <a:lnTo>
                          <a:pt x="63" y="25"/>
                        </a:lnTo>
                        <a:lnTo>
                          <a:pt x="63" y="25"/>
                        </a:lnTo>
                        <a:lnTo>
                          <a:pt x="63" y="25"/>
                        </a:lnTo>
                        <a:lnTo>
                          <a:pt x="61" y="25"/>
                        </a:lnTo>
                        <a:lnTo>
                          <a:pt x="61" y="25"/>
                        </a:lnTo>
                        <a:lnTo>
                          <a:pt x="61" y="25"/>
                        </a:lnTo>
                        <a:lnTo>
                          <a:pt x="61" y="25"/>
                        </a:lnTo>
                        <a:lnTo>
                          <a:pt x="61" y="23"/>
                        </a:lnTo>
                        <a:lnTo>
                          <a:pt x="59" y="23"/>
                        </a:lnTo>
                        <a:lnTo>
                          <a:pt x="59" y="23"/>
                        </a:lnTo>
                        <a:lnTo>
                          <a:pt x="59" y="23"/>
                        </a:lnTo>
                        <a:lnTo>
                          <a:pt x="59" y="25"/>
                        </a:lnTo>
                        <a:lnTo>
                          <a:pt x="57" y="25"/>
                        </a:lnTo>
                        <a:lnTo>
                          <a:pt x="57" y="23"/>
                        </a:lnTo>
                        <a:lnTo>
                          <a:pt x="57" y="23"/>
                        </a:lnTo>
                        <a:lnTo>
                          <a:pt x="57" y="23"/>
                        </a:lnTo>
                        <a:lnTo>
                          <a:pt x="57" y="22"/>
                        </a:lnTo>
                        <a:lnTo>
                          <a:pt x="57" y="22"/>
                        </a:lnTo>
                        <a:lnTo>
                          <a:pt x="57" y="20"/>
                        </a:lnTo>
                        <a:lnTo>
                          <a:pt x="55" y="20"/>
                        </a:lnTo>
                        <a:lnTo>
                          <a:pt x="55" y="20"/>
                        </a:lnTo>
                        <a:lnTo>
                          <a:pt x="57" y="20"/>
                        </a:lnTo>
                        <a:lnTo>
                          <a:pt x="57" y="20"/>
                        </a:lnTo>
                        <a:lnTo>
                          <a:pt x="57" y="18"/>
                        </a:lnTo>
                        <a:lnTo>
                          <a:pt x="59" y="18"/>
                        </a:lnTo>
                        <a:lnTo>
                          <a:pt x="59" y="18"/>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5" name="Freeform 246">
                    <a:extLst>
                      <a:ext uri="{FF2B5EF4-FFF2-40B4-BE49-F238E27FC236}">
                        <a16:creationId xmlns:a16="http://schemas.microsoft.com/office/drawing/2014/main" id="{4835BA5A-21B3-4187-A61F-7C471CECCEEB}"/>
                      </a:ext>
                    </a:extLst>
                  </p:cNvPr>
                  <p:cNvSpPr>
                    <a:spLocks/>
                  </p:cNvSpPr>
                  <p:nvPr/>
                </p:nvSpPr>
                <p:spPr bwMode="auto">
                  <a:xfrm>
                    <a:off x="12735" y="2392"/>
                    <a:ext cx="34" cy="71"/>
                  </a:xfrm>
                  <a:custGeom>
                    <a:avLst/>
                    <a:gdLst>
                      <a:gd name="T0" fmla="*/ 31 w 34"/>
                      <a:gd name="T1" fmla="*/ 12 h 71"/>
                      <a:gd name="T2" fmla="*/ 33 w 34"/>
                      <a:gd name="T3" fmla="*/ 14 h 71"/>
                      <a:gd name="T4" fmla="*/ 33 w 34"/>
                      <a:gd name="T5" fmla="*/ 17 h 71"/>
                      <a:gd name="T6" fmla="*/ 31 w 34"/>
                      <a:gd name="T7" fmla="*/ 19 h 71"/>
                      <a:gd name="T8" fmla="*/ 31 w 34"/>
                      <a:gd name="T9" fmla="*/ 23 h 71"/>
                      <a:gd name="T10" fmla="*/ 29 w 34"/>
                      <a:gd name="T11" fmla="*/ 25 h 71"/>
                      <a:gd name="T12" fmla="*/ 29 w 34"/>
                      <a:gd name="T13" fmla="*/ 29 h 71"/>
                      <a:gd name="T14" fmla="*/ 27 w 34"/>
                      <a:gd name="T15" fmla="*/ 31 h 71"/>
                      <a:gd name="T16" fmla="*/ 27 w 34"/>
                      <a:gd name="T17" fmla="*/ 35 h 71"/>
                      <a:gd name="T18" fmla="*/ 27 w 34"/>
                      <a:gd name="T19" fmla="*/ 39 h 71"/>
                      <a:gd name="T20" fmla="*/ 25 w 34"/>
                      <a:gd name="T21" fmla="*/ 42 h 71"/>
                      <a:gd name="T22" fmla="*/ 25 w 34"/>
                      <a:gd name="T23" fmla="*/ 44 h 71"/>
                      <a:gd name="T24" fmla="*/ 23 w 34"/>
                      <a:gd name="T25" fmla="*/ 48 h 71"/>
                      <a:gd name="T26" fmla="*/ 23 w 34"/>
                      <a:gd name="T27" fmla="*/ 50 h 71"/>
                      <a:gd name="T28" fmla="*/ 21 w 34"/>
                      <a:gd name="T29" fmla="*/ 54 h 71"/>
                      <a:gd name="T30" fmla="*/ 19 w 34"/>
                      <a:gd name="T31" fmla="*/ 54 h 71"/>
                      <a:gd name="T32" fmla="*/ 17 w 34"/>
                      <a:gd name="T33" fmla="*/ 58 h 71"/>
                      <a:gd name="T34" fmla="*/ 17 w 34"/>
                      <a:gd name="T35" fmla="*/ 62 h 71"/>
                      <a:gd name="T36" fmla="*/ 15 w 34"/>
                      <a:gd name="T37" fmla="*/ 63 h 71"/>
                      <a:gd name="T38" fmla="*/ 15 w 34"/>
                      <a:gd name="T39" fmla="*/ 69 h 71"/>
                      <a:gd name="T40" fmla="*/ 13 w 34"/>
                      <a:gd name="T41" fmla="*/ 71 h 71"/>
                      <a:gd name="T42" fmla="*/ 11 w 34"/>
                      <a:gd name="T43" fmla="*/ 71 h 71"/>
                      <a:gd name="T44" fmla="*/ 11 w 34"/>
                      <a:gd name="T45" fmla="*/ 65 h 71"/>
                      <a:gd name="T46" fmla="*/ 11 w 34"/>
                      <a:gd name="T47" fmla="*/ 62 h 71"/>
                      <a:gd name="T48" fmla="*/ 8 w 34"/>
                      <a:gd name="T49" fmla="*/ 62 h 71"/>
                      <a:gd name="T50" fmla="*/ 6 w 34"/>
                      <a:gd name="T51" fmla="*/ 60 h 71"/>
                      <a:gd name="T52" fmla="*/ 4 w 34"/>
                      <a:gd name="T53" fmla="*/ 58 h 71"/>
                      <a:gd name="T54" fmla="*/ 4 w 34"/>
                      <a:gd name="T55" fmla="*/ 54 h 71"/>
                      <a:gd name="T56" fmla="*/ 2 w 34"/>
                      <a:gd name="T57" fmla="*/ 50 h 71"/>
                      <a:gd name="T58" fmla="*/ 2 w 34"/>
                      <a:gd name="T59" fmla="*/ 48 h 71"/>
                      <a:gd name="T60" fmla="*/ 0 w 34"/>
                      <a:gd name="T61" fmla="*/ 46 h 71"/>
                      <a:gd name="T62" fmla="*/ 0 w 34"/>
                      <a:gd name="T63" fmla="*/ 42 h 71"/>
                      <a:gd name="T64" fmla="*/ 2 w 34"/>
                      <a:gd name="T65" fmla="*/ 39 h 71"/>
                      <a:gd name="T66" fmla="*/ 2 w 34"/>
                      <a:gd name="T67" fmla="*/ 37 h 71"/>
                      <a:gd name="T68" fmla="*/ 2 w 34"/>
                      <a:gd name="T69" fmla="*/ 33 h 71"/>
                      <a:gd name="T70" fmla="*/ 4 w 34"/>
                      <a:gd name="T71" fmla="*/ 31 h 71"/>
                      <a:gd name="T72" fmla="*/ 6 w 34"/>
                      <a:gd name="T73" fmla="*/ 27 h 71"/>
                      <a:gd name="T74" fmla="*/ 8 w 34"/>
                      <a:gd name="T75" fmla="*/ 25 h 71"/>
                      <a:gd name="T76" fmla="*/ 8 w 34"/>
                      <a:gd name="T77" fmla="*/ 23 h 71"/>
                      <a:gd name="T78" fmla="*/ 10 w 34"/>
                      <a:gd name="T79" fmla="*/ 19 h 71"/>
                      <a:gd name="T80" fmla="*/ 11 w 34"/>
                      <a:gd name="T81" fmla="*/ 17 h 71"/>
                      <a:gd name="T82" fmla="*/ 11 w 34"/>
                      <a:gd name="T83" fmla="*/ 14 h 71"/>
                      <a:gd name="T84" fmla="*/ 13 w 34"/>
                      <a:gd name="T85" fmla="*/ 14 h 71"/>
                      <a:gd name="T86" fmla="*/ 15 w 34"/>
                      <a:gd name="T87" fmla="*/ 10 h 71"/>
                      <a:gd name="T88" fmla="*/ 17 w 34"/>
                      <a:gd name="T89" fmla="*/ 6 h 71"/>
                      <a:gd name="T90" fmla="*/ 19 w 34"/>
                      <a:gd name="T91" fmla="*/ 6 h 71"/>
                      <a:gd name="T92" fmla="*/ 21 w 34"/>
                      <a:gd name="T93" fmla="*/ 4 h 71"/>
                      <a:gd name="T94" fmla="*/ 23 w 34"/>
                      <a:gd name="T95" fmla="*/ 2 h 71"/>
                      <a:gd name="T96" fmla="*/ 25 w 34"/>
                      <a:gd name="T97" fmla="*/ 0 h 71"/>
                      <a:gd name="T98" fmla="*/ 29 w 34"/>
                      <a:gd name="T99" fmla="*/ 0 h 71"/>
                      <a:gd name="T100" fmla="*/ 31 w 34"/>
                      <a:gd name="T101" fmla="*/ 2 h 71"/>
                      <a:gd name="T102" fmla="*/ 33 w 34"/>
                      <a:gd name="T103" fmla="*/ 4 h 71"/>
                      <a:gd name="T104" fmla="*/ 34 w 34"/>
                      <a:gd name="T105" fmla="*/ 6 h 71"/>
                      <a:gd name="T106" fmla="*/ 34 w 34"/>
                      <a:gd name="T107" fmla="*/ 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71">
                        <a:moveTo>
                          <a:pt x="33" y="10"/>
                        </a:moveTo>
                        <a:lnTo>
                          <a:pt x="33" y="10"/>
                        </a:lnTo>
                        <a:lnTo>
                          <a:pt x="33" y="10"/>
                        </a:lnTo>
                        <a:lnTo>
                          <a:pt x="31" y="10"/>
                        </a:lnTo>
                        <a:lnTo>
                          <a:pt x="31" y="12"/>
                        </a:lnTo>
                        <a:lnTo>
                          <a:pt x="31" y="12"/>
                        </a:lnTo>
                        <a:lnTo>
                          <a:pt x="31" y="14"/>
                        </a:lnTo>
                        <a:lnTo>
                          <a:pt x="33" y="14"/>
                        </a:lnTo>
                        <a:lnTo>
                          <a:pt x="33" y="14"/>
                        </a:lnTo>
                        <a:lnTo>
                          <a:pt x="33" y="14"/>
                        </a:lnTo>
                        <a:lnTo>
                          <a:pt x="33" y="14"/>
                        </a:lnTo>
                        <a:lnTo>
                          <a:pt x="33" y="16"/>
                        </a:lnTo>
                        <a:lnTo>
                          <a:pt x="33" y="16"/>
                        </a:lnTo>
                        <a:lnTo>
                          <a:pt x="33" y="16"/>
                        </a:lnTo>
                        <a:lnTo>
                          <a:pt x="33" y="17"/>
                        </a:lnTo>
                        <a:lnTo>
                          <a:pt x="33" y="17"/>
                        </a:lnTo>
                        <a:lnTo>
                          <a:pt x="31" y="17"/>
                        </a:lnTo>
                        <a:lnTo>
                          <a:pt x="31" y="19"/>
                        </a:lnTo>
                        <a:lnTo>
                          <a:pt x="31" y="19"/>
                        </a:lnTo>
                        <a:lnTo>
                          <a:pt x="31" y="19"/>
                        </a:lnTo>
                        <a:lnTo>
                          <a:pt x="31" y="21"/>
                        </a:lnTo>
                        <a:lnTo>
                          <a:pt x="31" y="21"/>
                        </a:lnTo>
                        <a:lnTo>
                          <a:pt x="31" y="21"/>
                        </a:lnTo>
                        <a:lnTo>
                          <a:pt x="31" y="23"/>
                        </a:lnTo>
                        <a:lnTo>
                          <a:pt x="31" y="23"/>
                        </a:lnTo>
                        <a:lnTo>
                          <a:pt x="29" y="23"/>
                        </a:lnTo>
                        <a:lnTo>
                          <a:pt x="29" y="23"/>
                        </a:lnTo>
                        <a:lnTo>
                          <a:pt x="29" y="23"/>
                        </a:lnTo>
                        <a:lnTo>
                          <a:pt x="29" y="25"/>
                        </a:lnTo>
                        <a:lnTo>
                          <a:pt x="29" y="25"/>
                        </a:lnTo>
                        <a:lnTo>
                          <a:pt x="29" y="25"/>
                        </a:lnTo>
                        <a:lnTo>
                          <a:pt x="29" y="27"/>
                        </a:lnTo>
                        <a:lnTo>
                          <a:pt x="29" y="27"/>
                        </a:lnTo>
                        <a:lnTo>
                          <a:pt x="29" y="27"/>
                        </a:lnTo>
                        <a:lnTo>
                          <a:pt x="29" y="29"/>
                        </a:lnTo>
                        <a:lnTo>
                          <a:pt x="29" y="29"/>
                        </a:lnTo>
                        <a:lnTo>
                          <a:pt x="29" y="29"/>
                        </a:lnTo>
                        <a:lnTo>
                          <a:pt x="29" y="31"/>
                        </a:lnTo>
                        <a:lnTo>
                          <a:pt x="29" y="31"/>
                        </a:lnTo>
                        <a:lnTo>
                          <a:pt x="27" y="31"/>
                        </a:lnTo>
                        <a:lnTo>
                          <a:pt x="27" y="31"/>
                        </a:lnTo>
                        <a:lnTo>
                          <a:pt x="27" y="33"/>
                        </a:lnTo>
                        <a:lnTo>
                          <a:pt x="27" y="33"/>
                        </a:lnTo>
                        <a:lnTo>
                          <a:pt x="27" y="35"/>
                        </a:lnTo>
                        <a:lnTo>
                          <a:pt x="27" y="35"/>
                        </a:lnTo>
                        <a:lnTo>
                          <a:pt x="27" y="35"/>
                        </a:lnTo>
                        <a:lnTo>
                          <a:pt x="27" y="37"/>
                        </a:lnTo>
                        <a:lnTo>
                          <a:pt x="27" y="37"/>
                        </a:lnTo>
                        <a:lnTo>
                          <a:pt x="27" y="39"/>
                        </a:lnTo>
                        <a:lnTo>
                          <a:pt x="27" y="39"/>
                        </a:lnTo>
                        <a:lnTo>
                          <a:pt x="25" y="39"/>
                        </a:lnTo>
                        <a:lnTo>
                          <a:pt x="25" y="39"/>
                        </a:lnTo>
                        <a:lnTo>
                          <a:pt x="25" y="40"/>
                        </a:lnTo>
                        <a:lnTo>
                          <a:pt x="25" y="40"/>
                        </a:lnTo>
                        <a:lnTo>
                          <a:pt x="25" y="42"/>
                        </a:lnTo>
                        <a:lnTo>
                          <a:pt x="25" y="42"/>
                        </a:lnTo>
                        <a:lnTo>
                          <a:pt x="25" y="42"/>
                        </a:lnTo>
                        <a:lnTo>
                          <a:pt x="25" y="42"/>
                        </a:lnTo>
                        <a:lnTo>
                          <a:pt x="25" y="44"/>
                        </a:lnTo>
                        <a:lnTo>
                          <a:pt x="25" y="44"/>
                        </a:lnTo>
                        <a:lnTo>
                          <a:pt x="25" y="46"/>
                        </a:lnTo>
                        <a:lnTo>
                          <a:pt x="25" y="46"/>
                        </a:lnTo>
                        <a:lnTo>
                          <a:pt x="23" y="46"/>
                        </a:lnTo>
                        <a:lnTo>
                          <a:pt x="23" y="46"/>
                        </a:lnTo>
                        <a:lnTo>
                          <a:pt x="23" y="48"/>
                        </a:lnTo>
                        <a:lnTo>
                          <a:pt x="23" y="48"/>
                        </a:lnTo>
                        <a:lnTo>
                          <a:pt x="23" y="48"/>
                        </a:lnTo>
                        <a:lnTo>
                          <a:pt x="23" y="50"/>
                        </a:lnTo>
                        <a:lnTo>
                          <a:pt x="23" y="50"/>
                        </a:lnTo>
                        <a:lnTo>
                          <a:pt x="23" y="50"/>
                        </a:lnTo>
                        <a:lnTo>
                          <a:pt x="21" y="50"/>
                        </a:lnTo>
                        <a:lnTo>
                          <a:pt x="21" y="52"/>
                        </a:lnTo>
                        <a:lnTo>
                          <a:pt x="21" y="52"/>
                        </a:lnTo>
                        <a:lnTo>
                          <a:pt x="21" y="52"/>
                        </a:lnTo>
                        <a:lnTo>
                          <a:pt x="21" y="54"/>
                        </a:lnTo>
                        <a:lnTo>
                          <a:pt x="19" y="54"/>
                        </a:lnTo>
                        <a:lnTo>
                          <a:pt x="19" y="54"/>
                        </a:lnTo>
                        <a:lnTo>
                          <a:pt x="19" y="54"/>
                        </a:lnTo>
                        <a:lnTo>
                          <a:pt x="19" y="54"/>
                        </a:lnTo>
                        <a:lnTo>
                          <a:pt x="19" y="54"/>
                        </a:lnTo>
                        <a:lnTo>
                          <a:pt x="17" y="54"/>
                        </a:lnTo>
                        <a:lnTo>
                          <a:pt x="17" y="56"/>
                        </a:lnTo>
                        <a:lnTo>
                          <a:pt x="17" y="56"/>
                        </a:lnTo>
                        <a:lnTo>
                          <a:pt x="17" y="56"/>
                        </a:lnTo>
                        <a:lnTo>
                          <a:pt x="17" y="58"/>
                        </a:lnTo>
                        <a:lnTo>
                          <a:pt x="17" y="58"/>
                        </a:lnTo>
                        <a:lnTo>
                          <a:pt x="17" y="58"/>
                        </a:lnTo>
                        <a:lnTo>
                          <a:pt x="17" y="60"/>
                        </a:lnTo>
                        <a:lnTo>
                          <a:pt x="17" y="60"/>
                        </a:lnTo>
                        <a:lnTo>
                          <a:pt x="17" y="62"/>
                        </a:lnTo>
                        <a:lnTo>
                          <a:pt x="15" y="62"/>
                        </a:lnTo>
                        <a:lnTo>
                          <a:pt x="15" y="62"/>
                        </a:lnTo>
                        <a:lnTo>
                          <a:pt x="15" y="62"/>
                        </a:lnTo>
                        <a:lnTo>
                          <a:pt x="15" y="63"/>
                        </a:lnTo>
                        <a:lnTo>
                          <a:pt x="15" y="63"/>
                        </a:lnTo>
                        <a:lnTo>
                          <a:pt x="15" y="65"/>
                        </a:lnTo>
                        <a:lnTo>
                          <a:pt x="15" y="65"/>
                        </a:lnTo>
                        <a:lnTo>
                          <a:pt x="15" y="67"/>
                        </a:lnTo>
                        <a:lnTo>
                          <a:pt x="15" y="67"/>
                        </a:lnTo>
                        <a:lnTo>
                          <a:pt x="15" y="69"/>
                        </a:lnTo>
                        <a:lnTo>
                          <a:pt x="15" y="69"/>
                        </a:lnTo>
                        <a:lnTo>
                          <a:pt x="15" y="69"/>
                        </a:lnTo>
                        <a:lnTo>
                          <a:pt x="15" y="71"/>
                        </a:lnTo>
                        <a:lnTo>
                          <a:pt x="15" y="71"/>
                        </a:lnTo>
                        <a:lnTo>
                          <a:pt x="13" y="71"/>
                        </a:lnTo>
                        <a:lnTo>
                          <a:pt x="13" y="71"/>
                        </a:lnTo>
                        <a:lnTo>
                          <a:pt x="13" y="71"/>
                        </a:lnTo>
                        <a:lnTo>
                          <a:pt x="13" y="71"/>
                        </a:lnTo>
                        <a:lnTo>
                          <a:pt x="11" y="71"/>
                        </a:lnTo>
                        <a:lnTo>
                          <a:pt x="11" y="71"/>
                        </a:lnTo>
                        <a:lnTo>
                          <a:pt x="11" y="69"/>
                        </a:lnTo>
                        <a:lnTo>
                          <a:pt x="11" y="69"/>
                        </a:lnTo>
                        <a:lnTo>
                          <a:pt x="11" y="67"/>
                        </a:lnTo>
                        <a:lnTo>
                          <a:pt x="11" y="67"/>
                        </a:lnTo>
                        <a:lnTo>
                          <a:pt x="11" y="65"/>
                        </a:lnTo>
                        <a:lnTo>
                          <a:pt x="11" y="65"/>
                        </a:lnTo>
                        <a:lnTo>
                          <a:pt x="11" y="63"/>
                        </a:lnTo>
                        <a:lnTo>
                          <a:pt x="11" y="63"/>
                        </a:lnTo>
                        <a:lnTo>
                          <a:pt x="11" y="63"/>
                        </a:lnTo>
                        <a:lnTo>
                          <a:pt x="11" y="62"/>
                        </a:lnTo>
                        <a:lnTo>
                          <a:pt x="10" y="62"/>
                        </a:lnTo>
                        <a:lnTo>
                          <a:pt x="10" y="62"/>
                        </a:lnTo>
                        <a:lnTo>
                          <a:pt x="10" y="62"/>
                        </a:lnTo>
                        <a:lnTo>
                          <a:pt x="10" y="62"/>
                        </a:lnTo>
                        <a:lnTo>
                          <a:pt x="8" y="62"/>
                        </a:lnTo>
                        <a:lnTo>
                          <a:pt x="8" y="60"/>
                        </a:lnTo>
                        <a:lnTo>
                          <a:pt x="8" y="60"/>
                        </a:lnTo>
                        <a:lnTo>
                          <a:pt x="8" y="60"/>
                        </a:lnTo>
                        <a:lnTo>
                          <a:pt x="8" y="60"/>
                        </a:lnTo>
                        <a:lnTo>
                          <a:pt x="6" y="60"/>
                        </a:lnTo>
                        <a:lnTo>
                          <a:pt x="6" y="60"/>
                        </a:lnTo>
                        <a:lnTo>
                          <a:pt x="6" y="58"/>
                        </a:lnTo>
                        <a:lnTo>
                          <a:pt x="6" y="58"/>
                        </a:lnTo>
                        <a:lnTo>
                          <a:pt x="6" y="58"/>
                        </a:lnTo>
                        <a:lnTo>
                          <a:pt x="4" y="58"/>
                        </a:lnTo>
                        <a:lnTo>
                          <a:pt x="4" y="56"/>
                        </a:lnTo>
                        <a:lnTo>
                          <a:pt x="4" y="56"/>
                        </a:lnTo>
                        <a:lnTo>
                          <a:pt x="4" y="56"/>
                        </a:lnTo>
                        <a:lnTo>
                          <a:pt x="4" y="54"/>
                        </a:lnTo>
                        <a:lnTo>
                          <a:pt x="4" y="54"/>
                        </a:lnTo>
                        <a:lnTo>
                          <a:pt x="4" y="54"/>
                        </a:lnTo>
                        <a:lnTo>
                          <a:pt x="4" y="52"/>
                        </a:lnTo>
                        <a:lnTo>
                          <a:pt x="2" y="52"/>
                        </a:lnTo>
                        <a:lnTo>
                          <a:pt x="2" y="52"/>
                        </a:lnTo>
                        <a:lnTo>
                          <a:pt x="2" y="50"/>
                        </a:lnTo>
                        <a:lnTo>
                          <a:pt x="2" y="50"/>
                        </a:lnTo>
                        <a:lnTo>
                          <a:pt x="2" y="50"/>
                        </a:lnTo>
                        <a:lnTo>
                          <a:pt x="2" y="48"/>
                        </a:lnTo>
                        <a:lnTo>
                          <a:pt x="2" y="48"/>
                        </a:lnTo>
                        <a:lnTo>
                          <a:pt x="2" y="48"/>
                        </a:lnTo>
                        <a:lnTo>
                          <a:pt x="0" y="48"/>
                        </a:lnTo>
                        <a:lnTo>
                          <a:pt x="0" y="46"/>
                        </a:lnTo>
                        <a:lnTo>
                          <a:pt x="0" y="46"/>
                        </a:lnTo>
                        <a:lnTo>
                          <a:pt x="0" y="46"/>
                        </a:lnTo>
                        <a:lnTo>
                          <a:pt x="0" y="46"/>
                        </a:lnTo>
                        <a:lnTo>
                          <a:pt x="0" y="46"/>
                        </a:lnTo>
                        <a:lnTo>
                          <a:pt x="0" y="44"/>
                        </a:lnTo>
                        <a:lnTo>
                          <a:pt x="0" y="44"/>
                        </a:lnTo>
                        <a:lnTo>
                          <a:pt x="0" y="42"/>
                        </a:lnTo>
                        <a:lnTo>
                          <a:pt x="0" y="42"/>
                        </a:lnTo>
                        <a:lnTo>
                          <a:pt x="2" y="42"/>
                        </a:lnTo>
                        <a:lnTo>
                          <a:pt x="2" y="40"/>
                        </a:lnTo>
                        <a:lnTo>
                          <a:pt x="2" y="40"/>
                        </a:lnTo>
                        <a:lnTo>
                          <a:pt x="2" y="40"/>
                        </a:lnTo>
                        <a:lnTo>
                          <a:pt x="2" y="39"/>
                        </a:lnTo>
                        <a:lnTo>
                          <a:pt x="2" y="39"/>
                        </a:lnTo>
                        <a:lnTo>
                          <a:pt x="2" y="39"/>
                        </a:lnTo>
                        <a:lnTo>
                          <a:pt x="2" y="37"/>
                        </a:lnTo>
                        <a:lnTo>
                          <a:pt x="2" y="37"/>
                        </a:lnTo>
                        <a:lnTo>
                          <a:pt x="2" y="37"/>
                        </a:lnTo>
                        <a:lnTo>
                          <a:pt x="2" y="35"/>
                        </a:lnTo>
                        <a:lnTo>
                          <a:pt x="2" y="35"/>
                        </a:lnTo>
                        <a:lnTo>
                          <a:pt x="2" y="35"/>
                        </a:lnTo>
                        <a:lnTo>
                          <a:pt x="2" y="33"/>
                        </a:lnTo>
                        <a:lnTo>
                          <a:pt x="2" y="33"/>
                        </a:lnTo>
                        <a:lnTo>
                          <a:pt x="2" y="33"/>
                        </a:lnTo>
                        <a:lnTo>
                          <a:pt x="2" y="31"/>
                        </a:lnTo>
                        <a:lnTo>
                          <a:pt x="4" y="31"/>
                        </a:lnTo>
                        <a:lnTo>
                          <a:pt x="4" y="31"/>
                        </a:lnTo>
                        <a:lnTo>
                          <a:pt x="4" y="31"/>
                        </a:lnTo>
                        <a:lnTo>
                          <a:pt x="4" y="31"/>
                        </a:lnTo>
                        <a:lnTo>
                          <a:pt x="4" y="29"/>
                        </a:lnTo>
                        <a:lnTo>
                          <a:pt x="6" y="29"/>
                        </a:lnTo>
                        <a:lnTo>
                          <a:pt x="6" y="29"/>
                        </a:lnTo>
                        <a:lnTo>
                          <a:pt x="6" y="27"/>
                        </a:lnTo>
                        <a:lnTo>
                          <a:pt x="6" y="27"/>
                        </a:lnTo>
                        <a:lnTo>
                          <a:pt x="6" y="27"/>
                        </a:lnTo>
                        <a:lnTo>
                          <a:pt x="6" y="27"/>
                        </a:lnTo>
                        <a:lnTo>
                          <a:pt x="6" y="25"/>
                        </a:lnTo>
                        <a:lnTo>
                          <a:pt x="8" y="25"/>
                        </a:lnTo>
                        <a:lnTo>
                          <a:pt x="8" y="25"/>
                        </a:lnTo>
                        <a:lnTo>
                          <a:pt x="8" y="23"/>
                        </a:lnTo>
                        <a:lnTo>
                          <a:pt x="8" y="23"/>
                        </a:lnTo>
                        <a:lnTo>
                          <a:pt x="8" y="23"/>
                        </a:lnTo>
                        <a:lnTo>
                          <a:pt x="8" y="23"/>
                        </a:lnTo>
                        <a:lnTo>
                          <a:pt x="8" y="23"/>
                        </a:lnTo>
                        <a:lnTo>
                          <a:pt x="8" y="21"/>
                        </a:lnTo>
                        <a:lnTo>
                          <a:pt x="8" y="21"/>
                        </a:lnTo>
                        <a:lnTo>
                          <a:pt x="10" y="21"/>
                        </a:lnTo>
                        <a:lnTo>
                          <a:pt x="10" y="19"/>
                        </a:lnTo>
                        <a:lnTo>
                          <a:pt x="10" y="19"/>
                        </a:lnTo>
                        <a:lnTo>
                          <a:pt x="10" y="19"/>
                        </a:lnTo>
                        <a:lnTo>
                          <a:pt x="10" y="17"/>
                        </a:lnTo>
                        <a:lnTo>
                          <a:pt x="11" y="17"/>
                        </a:lnTo>
                        <a:lnTo>
                          <a:pt x="11" y="17"/>
                        </a:lnTo>
                        <a:lnTo>
                          <a:pt x="11" y="17"/>
                        </a:lnTo>
                        <a:lnTo>
                          <a:pt x="11" y="16"/>
                        </a:lnTo>
                        <a:lnTo>
                          <a:pt x="11" y="16"/>
                        </a:lnTo>
                        <a:lnTo>
                          <a:pt x="11" y="14"/>
                        </a:lnTo>
                        <a:lnTo>
                          <a:pt x="11" y="14"/>
                        </a:lnTo>
                        <a:lnTo>
                          <a:pt x="13" y="14"/>
                        </a:lnTo>
                        <a:lnTo>
                          <a:pt x="13" y="14"/>
                        </a:lnTo>
                        <a:lnTo>
                          <a:pt x="13" y="14"/>
                        </a:lnTo>
                        <a:lnTo>
                          <a:pt x="13" y="14"/>
                        </a:lnTo>
                        <a:lnTo>
                          <a:pt x="13" y="14"/>
                        </a:lnTo>
                        <a:lnTo>
                          <a:pt x="13" y="12"/>
                        </a:lnTo>
                        <a:lnTo>
                          <a:pt x="15" y="12"/>
                        </a:lnTo>
                        <a:lnTo>
                          <a:pt x="15" y="12"/>
                        </a:lnTo>
                        <a:lnTo>
                          <a:pt x="15" y="10"/>
                        </a:lnTo>
                        <a:lnTo>
                          <a:pt x="15" y="10"/>
                        </a:lnTo>
                        <a:lnTo>
                          <a:pt x="15" y="10"/>
                        </a:lnTo>
                        <a:lnTo>
                          <a:pt x="15" y="8"/>
                        </a:lnTo>
                        <a:lnTo>
                          <a:pt x="17" y="8"/>
                        </a:lnTo>
                        <a:lnTo>
                          <a:pt x="17" y="8"/>
                        </a:lnTo>
                        <a:lnTo>
                          <a:pt x="17" y="6"/>
                        </a:lnTo>
                        <a:lnTo>
                          <a:pt x="17" y="6"/>
                        </a:lnTo>
                        <a:lnTo>
                          <a:pt x="17" y="6"/>
                        </a:lnTo>
                        <a:lnTo>
                          <a:pt x="17" y="6"/>
                        </a:lnTo>
                        <a:lnTo>
                          <a:pt x="17" y="6"/>
                        </a:lnTo>
                        <a:lnTo>
                          <a:pt x="19" y="6"/>
                        </a:lnTo>
                        <a:lnTo>
                          <a:pt x="19" y="6"/>
                        </a:lnTo>
                        <a:lnTo>
                          <a:pt x="19" y="4"/>
                        </a:lnTo>
                        <a:lnTo>
                          <a:pt x="19" y="4"/>
                        </a:lnTo>
                        <a:lnTo>
                          <a:pt x="21" y="4"/>
                        </a:lnTo>
                        <a:lnTo>
                          <a:pt x="21" y="4"/>
                        </a:lnTo>
                        <a:lnTo>
                          <a:pt x="23" y="4"/>
                        </a:lnTo>
                        <a:lnTo>
                          <a:pt x="23" y="4"/>
                        </a:lnTo>
                        <a:lnTo>
                          <a:pt x="23" y="4"/>
                        </a:lnTo>
                        <a:lnTo>
                          <a:pt x="23" y="4"/>
                        </a:lnTo>
                        <a:lnTo>
                          <a:pt x="23" y="2"/>
                        </a:lnTo>
                        <a:lnTo>
                          <a:pt x="25" y="2"/>
                        </a:lnTo>
                        <a:lnTo>
                          <a:pt x="25" y="2"/>
                        </a:lnTo>
                        <a:lnTo>
                          <a:pt x="25" y="0"/>
                        </a:lnTo>
                        <a:lnTo>
                          <a:pt x="25" y="0"/>
                        </a:lnTo>
                        <a:lnTo>
                          <a:pt x="25" y="0"/>
                        </a:lnTo>
                        <a:lnTo>
                          <a:pt x="25" y="0"/>
                        </a:lnTo>
                        <a:lnTo>
                          <a:pt x="27" y="0"/>
                        </a:lnTo>
                        <a:lnTo>
                          <a:pt x="27" y="0"/>
                        </a:lnTo>
                        <a:lnTo>
                          <a:pt x="29" y="0"/>
                        </a:lnTo>
                        <a:lnTo>
                          <a:pt x="29" y="0"/>
                        </a:lnTo>
                        <a:lnTo>
                          <a:pt x="29" y="0"/>
                        </a:lnTo>
                        <a:lnTo>
                          <a:pt x="29" y="2"/>
                        </a:lnTo>
                        <a:lnTo>
                          <a:pt x="29" y="2"/>
                        </a:lnTo>
                        <a:lnTo>
                          <a:pt x="29" y="2"/>
                        </a:lnTo>
                        <a:lnTo>
                          <a:pt x="31" y="2"/>
                        </a:lnTo>
                        <a:lnTo>
                          <a:pt x="31" y="4"/>
                        </a:lnTo>
                        <a:lnTo>
                          <a:pt x="31" y="4"/>
                        </a:lnTo>
                        <a:lnTo>
                          <a:pt x="31" y="4"/>
                        </a:lnTo>
                        <a:lnTo>
                          <a:pt x="33" y="4"/>
                        </a:lnTo>
                        <a:lnTo>
                          <a:pt x="33" y="4"/>
                        </a:lnTo>
                        <a:lnTo>
                          <a:pt x="33" y="4"/>
                        </a:lnTo>
                        <a:lnTo>
                          <a:pt x="34" y="4"/>
                        </a:lnTo>
                        <a:lnTo>
                          <a:pt x="34" y="6"/>
                        </a:lnTo>
                        <a:lnTo>
                          <a:pt x="34" y="6"/>
                        </a:lnTo>
                        <a:lnTo>
                          <a:pt x="34" y="6"/>
                        </a:lnTo>
                        <a:lnTo>
                          <a:pt x="34" y="6"/>
                        </a:lnTo>
                        <a:lnTo>
                          <a:pt x="34" y="6"/>
                        </a:lnTo>
                        <a:lnTo>
                          <a:pt x="34" y="6"/>
                        </a:lnTo>
                        <a:lnTo>
                          <a:pt x="34" y="8"/>
                        </a:lnTo>
                        <a:lnTo>
                          <a:pt x="34" y="8"/>
                        </a:lnTo>
                        <a:lnTo>
                          <a:pt x="33" y="8"/>
                        </a:lnTo>
                        <a:lnTo>
                          <a:pt x="33" y="8"/>
                        </a:lnTo>
                        <a:lnTo>
                          <a:pt x="33" y="1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6" name="Freeform 247">
                    <a:extLst>
                      <a:ext uri="{FF2B5EF4-FFF2-40B4-BE49-F238E27FC236}">
                        <a16:creationId xmlns:a16="http://schemas.microsoft.com/office/drawing/2014/main" id="{A6A066EC-1F9A-4134-BA7F-96D3BF733F2B}"/>
                      </a:ext>
                    </a:extLst>
                  </p:cNvPr>
                  <p:cNvSpPr>
                    <a:spLocks/>
                  </p:cNvSpPr>
                  <p:nvPr/>
                </p:nvSpPr>
                <p:spPr bwMode="auto">
                  <a:xfrm>
                    <a:off x="12735" y="2392"/>
                    <a:ext cx="34" cy="71"/>
                  </a:xfrm>
                  <a:custGeom>
                    <a:avLst/>
                    <a:gdLst>
                      <a:gd name="T0" fmla="*/ 31 w 34"/>
                      <a:gd name="T1" fmla="*/ 12 h 71"/>
                      <a:gd name="T2" fmla="*/ 33 w 34"/>
                      <a:gd name="T3" fmla="*/ 14 h 71"/>
                      <a:gd name="T4" fmla="*/ 33 w 34"/>
                      <a:gd name="T5" fmla="*/ 17 h 71"/>
                      <a:gd name="T6" fmla="*/ 31 w 34"/>
                      <a:gd name="T7" fmla="*/ 19 h 71"/>
                      <a:gd name="T8" fmla="*/ 31 w 34"/>
                      <a:gd name="T9" fmla="*/ 23 h 71"/>
                      <a:gd name="T10" fmla="*/ 29 w 34"/>
                      <a:gd name="T11" fmla="*/ 25 h 71"/>
                      <a:gd name="T12" fmla="*/ 29 w 34"/>
                      <a:gd name="T13" fmla="*/ 29 h 71"/>
                      <a:gd name="T14" fmla="*/ 27 w 34"/>
                      <a:gd name="T15" fmla="*/ 31 h 71"/>
                      <a:gd name="T16" fmla="*/ 27 w 34"/>
                      <a:gd name="T17" fmla="*/ 35 h 71"/>
                      <a:gd name="T18" fmla="*/ 27 w 34"/>
                      <a:gd name="T19" fmla="*/ 39 h 71"/>
                      <a:gd name="T20" fmla="*/ 25 w 34"/>
                      <a:gd name="T21" fmla="*/ 42 h 71"/>
                      <a:gd name="T22" fmla="*/ 25 w 34"/>
                      <a:gd name="T23" fmla="*/ 44 h 71"/>
                      <a:gd name="T24" fmla="*/ 23 w 34"/>
                      <a:gd name="T25" fmla="*/ 48 h 71"/>
                      <a:gd name="T26" fmla="*/ 23 w 34"/>
                      <a:gd name="T27" fmla="*/ 50 h 71"/>
                      <a:gd name="T28" fmla="*/ 21 w 34"/>
                      <a:gd name="T29" fmla="*/ 54 h 71"/>
                      <a:gd name="T30" fmla="*/ 19 w 34"/>
                      <a:gd name="T31" fmla="*/ 54 h 71"/>
                      <a:gd name="T32" fmla="*/ 17 w 34"/>
                      <a:gd name="T33" fmla="*/ 58 h 71"/>
                      <a:gd name="T34" fmla="*/ 17 w 34"/>
                      <a:gd name="T35" fmla="*/ 62 h 71"/>
                      <a:gd name="T36" fmla="*/ 15 w 34"/>
                      <a:gd name="T37" fmla="*/ 63 h 71"/>
                      <a:gd name="T38" fmla="*/ 15 w 34"/>
                      <a:gd name="T39" fmla="*/ 69 h 71"/>
                      <a:gd name="T40" fmla="*/ 13 w 34"/>
                      <a:gd name="T41" fmla="*/ 71 h 71"/>
                      <a:gd name="T42" fmla="*/ 11 w 34"/>
                      <a:gd name="T43" fmla="*/ 71 h 71"/>
                      <a:gd name="T44" fmla="*/ 11 w 34"/>
                      <a:gd name="T45" fmla="*/ 65 h 71"/>
                      <a:gd name="T46" fmla="*/ 11 w 34"/>
                      <a:gd name="T47" fmla="*/ 62 h 71"/>
                      <a:gd name="T48" fmla="*/ 8 w 34"/>
                      <a:gd name="T49" fmla="*/ 62 h 71"/>
                      <a:gd name="T50" fmla="*/ 6 w 34"/>
                      <a:gd name="T51" fmla="*/ 60 h 71"/>
                      <a:gd name="T52" fmla="*/ 4 w 34"/>
                      <a:gd name="T53" fmla="*/ 58 h 71"/>
                      <a:gd name="T54" fmla="*/ 4 w 34"/>
                      <a:gd name="T55" fmla="*/ 54 h 71"/>
                      <a:gd name="T56" fmla="*/ 2 w 34"/>
                      <a:gd name="T57" fmla="*/ 50 h 71"/>
                      <a:gd name="T58" fmla="*/ 2 w 34"/>
                      <a:gd name="T59" fmla="*/ 48 h 71"/>
                      <a:gd name="T60" fmla="*/ 0 w 34"/>
                      <a:gd name="T61" fmla="*/ 46 h 71"/>
                      <a:gd name="T62" fmla="*/ 0 w 34"/>
                      <a:gd name="T63" fmla="*/ 42 h 71"/>
                      <a:gd name="T64" fmla="*/ 2 w 34"/>
                      <a:gd name="T65" fmla="*/ 39 h 71"/>
                      <a:gd name="T66" fmla="*/ 2 w 34"/>
                      <a:gd name="T67" fmla="*/ 37 h 71"/>
                      <a:gd name="T68" fmla="*/ 2 w 34"/>
                      <a:gd name="T69" fmla="*/ 33 h 71"/>
                      <a:gd name="T70" fmla="*/ 4 w 34"/>
                      <a:gd name="T71" fmla="*/ 31 h 71"/>
                      <a:gd name="T72" fmla="*/ 6 w 34"/>
                      <a:gd name="T73" fmla="*/ 27 h 71"/>
                      <a:gd name="T74" fmla="*/ 8 w 34"/>
                      <a:gd name="T75" fmla="*/ 25 h 71"/>
                      <a:gd name="T76" fmla="*/ 8 w 34"/>
                      <a:gd name="T77" fmla="*/ 23 h 71"/>
                      <a:gd name="T78" fmla="*/ 10 w 34"/>
                      <a:gd name="T79" fmla="*/ 19 h 71"/>
                      <a:gd name="T80" fmla="*/ 11 w 34"/>
                      <a:gd name="T81" fmla="*/ 17 h 71"/>
                      <a:gd name="T82" fmla="*/ 11 w 34"/>
                      <a:gd name="T83" fmla="*/ 14 h 71"/>
                      <a:gd name="T84" fmla="*/ 13 w 34"/>
                      <a:gd name="T85" fmla="*/ 14 h 71"/>
                      <a:gd name="T86" fmla="*/ 15 w 34"/>
                      <a:gd name="T87" fmla="*/ 10 h 71"/>
                      <a:gd name="T88" fmla="*/ 17 w 34"/>
                      <a:gd name="T89" fmla="*/ 6 h 71"/>
                      <a:gd name="T90" fmla="*/ 19 w 34"/>
                      <a:gd name="T91" fmla="*/ 6 h 71"/>
                      <a:gd name="T92" fmla="*/ 21 w 34"/>
                      <a:gd name="T93" fmla="*/ 4 h 71"/>
                      <a:gd name="T94" fmla="*/ 23 w 34"/>
                      <a:gd name="T95" fmla="*/ 2 h 71"/>
                      <a:gd name="T96" fmla="*/ 25 w 34"/>
                      <a:gd name="T97" fmla="*/ 0 h 71"/>
                      <a:gd name="T98" fmla="*/ 29 w 34"/>
                      <a:gd name="T99" fmla="*/ 0 h 71"/>
                      <a:gd name="T100" fmla="*/ 31 w 34"/>
                      <a:gd name="T101" fmla="*/ 2 h 71"/>
                      <a:gd name="T102" fmla="*/ 33 w 34"/>
                      <a:gd name="T103" fmla="*/ 4 h 71"/>
                      <a:gd name="T104" fmla="*/ 34 w 34"/>
                      <a:gd name="T105" fmla="*/ 6 h 71"/>
                      <a:gd name="T106" fmla="*/ 34 w 34"/>
                      <a:gd name="T107" fmla="*/ 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 h="71">
                        <a:moveTo>
                          <a:pt x="33" y="10"/>
                        </a:moveTo>
                        <a:lnTo>
                          <a:pt x="33" y="10"/>
                        </a:lnTo>
                        <a:lnTo>
                          <a:pt x="33" y="10"/>
                        </a:lnTo>
                        <a:lnTo>
                          <a:pt x="31" y="10"/>
                        </a:lnTo>
                        <a:lnTo>
                          <a:pt x="31" y="12"/>
                        </a:lnTo>
                        <a:lnTo>
                          <a:pt x="31" y="12"/>
                        </a:lnTo>
                        <a:lnTo>
                          <a:pt x="31" y="14"/>
                        </a:lnTo>
                        <a:lnTo>
                          <a:pt x="33" y="14"/>
                        </a:lnTo>
                        <a:lnTo>
                          <a:pt x="33" y="14"/>
                        </a:lnTo>
                        <a:lnTo>
                          <a:pt x="33" y="14"/>
                        </a:lnTo>
                        <a:lnTo>
                          <a:pt x="33" y="14"/>
                        </a:lnTo>
                        <a:lnTo>
                          <a:pt x="33" y="16"/>
                        </a:lnTo>
                        <a:lnTo>
                          <a:pt x="33" y="16"/>
                        </a:lnTo>
                        <a:lnTo>
                          <a:pt x="33" y="16"/>
                        </a:lnTo>
                        <a:lnTo>
                          <a:pt x="33" y="17"/>
                        </a:lnTo>
                        <a:lnTo>
                          <a:pt x="33" y="17"/>
                        </a:lnTo>
                        <a:lnTo>
                          <a:pt x="31" y="17"/>
                        </a:lnTo>
                        <a:lnTo>
                          <a:pt x="31" y="19"/>
                        </a:lnTo>
                        <a:lnTo>
                          <a:pt x="31" y="19"/>
                        </a:lnTo>
                        <a:lnTo>
                          <a:pt x="31" y="19"/>
                        </a:lnTo>
                        <a:lnTo>
                          <a:pt x="31" y="21"/>
                        </a:lnTo>
                        <a:lnTo>
                          <a:pt x="31" y="21"/>
                        </a:lnTo>
                        <a:lnTo>
                          <a:pt x="31" y="21"/>
                        </a:lnTo>
                        <a:lnTo>
                          <a:pt x="31" y="23"/>
                        </a:lnTo>
                        <a:lnTo>
                          <a:pt x="31" y="23"/>
                        </a:lnTo>
                        <a:lnTo>
                          <a:pt x="29" y="23"/>
                        </a:lnTo>
                        <a:lnTo>
                          <a:pt x="29" y="23"/>
                        </a:lnTo>
                        <a:lnTo>
                          <a:pt x="29" y="23"/>
                        </a:lnTo>
                        <a:lnTo>
                          <a:pt x="29" y="25"/>
                        </a:lnTo>
                        <a:lnTo>
                          <a:pt x="29" y="25"/>
                        </a:lnTo>
                        <a:lnTo>
                          <a:pt x="29" y="25"/>
                        </a:lnTo>
                        <a:lnTo>
                          <a:pt x="29" y="27"/>
                        </a:lnTo>
                        <a:lnTo>
                          <a:pt x="29" y="27"/>
                        </a:lnTo>
                        <a:lnTo>
                          <a:pt x="29" y="27"/>
                        </a:lnTo>
                        <a:lnTo>
                          <a:pt x="29" y="29"/>
                        </a:lnTo>
                        <a:lnTo>
                          <a:pt x="29" y="29"/>
                        </a:lnTo>
                        <a:lnTo>
                          <a:pt x="29" y="29"/>
                        </a:lnTo>
                        <a:lnTo>
                          <a:pt x="29" y="31"/>
                        </a:lnTo>
                        <a:lnTo>
                          <a:pt x="29" y="31"/>
                        </a:lnTo>
                        <a:lnTo>
                          <a:pt x="27" y="31"/>
                        </a:lnTo>
                        <a:lnTo>
                          <a:pt x="27" y="31"/>
                        </a:lnTo>
                        <a:lnTo>
                          <a:pt x="27" y="33"/>
                        </a:lnTo>
                        <a:lnTo>
                          <a:pt x="27" y="33"/>
                        </a:lnTo>
                        <a:lnTo>
                          <a:pt x="27" y="35"/>
                        </a:lnTo>
                        <a:lnTo>
                          <a:pt x="27" y="35"/>
                        </a:lnTo>
                        <a:lnTo>
                          <a:pt x="27" y="35"/>
                        </a:lnTo>
                        <a:lnTo>
                          <a:pt x="27" y="37"/>
                        </a:lnTo>
                        <a:lnTo>
                          <a:pt x="27" y="37"/>
                        </a:lnTo>
                        <a:lnTo>
                          <a:pt x="27" y="39"/>
                        </a:lnTo>
                        <a:lnTo>
                          <a:pt x="27" y="39"/>
                        </a:lnTo>
                        <a:lnTo>
                          <a:pt x="25" y="39"/>
                        </a:lnTo>
                        <a:lnTo>
                          <a:pt x="25" y="39"/>
                        </a:lnTo>
                        <a:lnTo>
                          <a:pt x="25" y="40"/>
                        </a:lnTo>
                        <a:lnTo>
                          <a:pt x="25" y="40"/>
                        </a:lnTo>
                        <a:lnTo>
                          <a:pt x="25" y="42"/>
                        </a:lnTo>
                        <a:lnTo>
                          <a:pt x="25" y="42"/>
                        </a:lnTo>
                        <a:lnTo>
                          <a:pt x="25" y="42"/>
                        </a:lnTo>
                        <a:lnTo>
                          <a:pt x="25" y="42"/>
                        </a:lnTo>
                        <a:lnTo>
                          <a:pt x="25" y="44"/>
                        </a:lnTo>
                        <a:lnTo>
                          <a:pt x="25" y="44"/>
                        </a:lnTo>
                        <a:lnTo>
                          <a:pt x="25" y="46"/>
                        </a:lnTo>
                        <a:lnTo>
                          <a:pt x="25" y="46"/>
                        </a:lnTo>
                        <a:lnTo>
                          <a:pt x="23" y="46"/>
                        </a:lnTo>
                        <a:lnTo>
                          <a:pt x="23" y="46"/>
                        </a:lnTo>
                        <a:lnTo>
                          <a:pt x="23" y="48"/>
                        </a:lnTo>
                        <a:lnTo>
                          <a:pt x="23" y="48"/>
                        </a:lnTo>
                        <a:lnTo>
                          <a:pt x="23" y="48"/>
                        </a:lnTo>
                        <a:lnTo>
                          <a:pt x="23" y="50"/>
                        </a:lnTo>
                        <a:lnTo>
                          <a:pt x="23" y="50"/>
                        </a:lnTo>
                        <a:lnTo>
                          <a:pt x="23" y="50"/>
                        </a:lnTo>
                        <a:lnTo>
                          <a:pt x="21" y="50"/>
                        </a:lnTo>
                        <a:lnTo>
                          <a:pt x="21" y="52"/>
                        </a:lnTo>
                        <a:lnTo>
                          <a:pt x="21" y="52"/>
                        </a:lnTo>
                        <a:lnTo>
                          <a:pt x="21" y="52"/>
                        </a:lnTo>
                        <a:lnTo>
                          <a:pt x="21" y="54"/>
                        </a:lnTo>
                        <a:lnTo>
                          <a:pt x="19" y="54"/>
                        </a:lnTo>
                        <a:lnTo>
                          <a:pt x="19" y="54"/>
                        </a:lnTo>
                        <a:lnTo>
                          <a:pt x="19" y="54"/>
                        </a:lnTo>
                        <a:lnTo>
                          <a:pt x="19" y="54"/>
                        </a:lnTo>
                        <a:lnTo>
                          <a:pt x="19" y="54"/>
                        </a:lnTo>
                        <a:lnTo>
                          <a:pt x="17" y="54"/>
                        </a:lnTo>
                        <a:lnTo>
                          <a:pt x="17" y="56"/>
                        </a:lnTo>
                        <a:lnTo>
                          <a:pt x="17" y="56"/>
                        </a:lnTo>
                        <a:lnTo>
                          <a:pt x="17" y="56"/>
                        </a:lnTo>
                        <a:lnTo>
                          <a:pt x="17" y="58"/>
                        </a:lnTo>
                        <a:lnTo>
                          <a:pt x="17" y="58"/>
                        </a:lnTo>
                        <a:lnTo>
                          <a:pt x="17" y="58"/>
                        </a:lnTo>
                        <a:lnTo>
                          <a:pt x="17" y="60"/>
                        </a:lnTo>
                        <a:lnTo>
                          <a:pt x="17" y="60"/>
                        </a:lnTo>
                        <a:lnTo>
                          <a:pt x="17" y="62"/>
                        </a:lnTo>
                        <a:lnTo>
                          <a:pt x="15" y="62"/>
                        </a:lnTo>
                        <a:lnTo>
                          <a:pt x="15" y="62"/>
                        </a:lnTo>
                        <a:lnTo>
                          <a:pt x="15" y="62"/>
                        </a:lnTo>
                        <a:lnTo>
                          <a:pt x="15" y="63"/>
                        </a:lnTo>
                        <a:lnTo>
                          <a:pt x="15" y="63"/>
                        </a:lnTo>
                        <a:lnTo>
                          <a:pt x="15" y="65"/>
                        </a:lnTo>
                        <a:lnTo>
                          <a:pt x="15" y="65"/>
                        </a:lnTo>
                        <a:lnTo>
                          <a:pt x="15" y="67"/>
                        </a:lnTo>
                        <a:lnTo>
                          <a:pt x="15" y="67"/>
                        </a:lnTo>
                        <a:lnTo>
                          <a:pt x="15" y="69"/>
                        </a:lnTo>
                        <a:lnTo>
                          <a:pt x="15" y="69"/>
                        </a:lnTo>
                        <a:lnTo>
                          <a:pt x="15" y="69"/>
                        </a:lnTo>
                        <a:lnTo>
                          <a:pt x="15" y="71"/>
                        </a:lnTo>
                        <a:lnTo>
                          <a:pt x="15" y="71"/>
                        </a:lnTo>
                        <a:lnTo>
                          <a:pt x="13" y="71"/>
                        </a:lnTo>
                        <a:lnTo>
                          <a:pt x="13" y="71"/>
                        </a:lnTo>
                        <a:lnTo>
                          <a:pt x="13" y="71"/>
                        </a:lnTo>
                        <a:lnTo>
                          <a:pt x="13" y="71"/>
                        </a:lnTo>
                        <a:lnTo>
                          <a:pt x="11" y="71"/>
                        </a:lnTo>
                        <a:lnTo>
                          <a:pt x="11" y="71"/>
                        </a:lnTo>
                        <a:lnTo>
                          <a:pt x="11" y="69"/>
                        </a:lnTo>
                        <a:lnTo>
                          <a:pt x="11" y="69"/>
                        </a:lnTo>
                        <a:lnTo>
                          <a:pt x="11" y="67"/>
                        </a:lnTo>
                        <a:lnTo>
                          <a:pt x="11" y="67"/>
                        </a:lnTo>
                        <a:lnTo>
                          <a:pt x="11" y="65"/>
                        </a:lnTo>
                        <a:lnTo>
                          <a:pt x="11" y="65"/>
                        </a:lnTo>
                        <a:lnTo>
                          <a:pt x="11" y="63"/>
                        </a:lnTo>
                        <a:lnTo>
                          <a:pt x="11" y="63"/>
                        </a:lnTo>
                        <a:lnTo>
                          <a:pt x="11" y="63"/>
                        </a:lnTo>
                        <a:lnTo>
                          <a:pt x="11" y="62"/>
                        </a:lnTo>
                        <a:lnTo>
                          <a:pt x="10" y="62"/>
                        </a:lnTo>
                        <a:lnTo>
                          <a:pt x="10" y="62"/>
                        </a:lnTo>
                        <a:lnTo>
                          <a:pt x="10" y="62"/>
                        </a:lnTo>
                        <a:lnTo>
                          <a:pt x="10" y="62"/>
                        </a:lnTo>
                        <a:lnTo>
                          <a:pt x="8" y="62"/>
                        </a:lnTo>
                        <a:lnTo>
                          <a:pt x="8" y="60"/>
                        </a:lnTo>
                        <a:lnTo>
                          <a:pt x="8" y="60"/>
                        </a:lnTo>
                        <a:lnTo>
                          <a:pt x="8" y="60"/>
                        </a:lnTo>
                        <a:lnTo>
                          <a:pt x="8" y="60"/>
                        </a:lnTo>
                        <a:lnTo>
                          <a:pt x="6" y="60"/>
                        </a:lnTo>
                        <a:lnTo>
                          <a:pt x="6" y="60"/>
                        </a:lnTo>
                        <a:lnTo>
                          <a:pt x="6" y="58"/>
                        </a:lnTo>
                        <a:lnTo>
                          <a:pt x="6" y="58"/>
                        </a:lnTo>
                        <a:lnTo>
                          <a:pt x="6" y="58"/>
                        </a:lnTo>
                        <a:lnTo>
                          <a:pt x="4" y="58"/>
                        </a:lnTo>
                        <a:lnTo>
                          <a:pt x="4" y="56"/>
                        </a:lnTo>
                        <a:lnTo>
                          <a:pt x="4" y="56"/>
                        </a:lnTo>
                        <a:lnTo>
                          <a:pt x="4" y="56"/>
                        </a:lnTo>
                        <a:lnTo>
                          <a:pt x="4" y="54"/>
                        </a:lnTo>
                        <a:lnTo>
                          <a:pt x="4" y="54"/>
                        </a:lnTo>
                        <a:lnTo>
                          <a:pt x="4" y="54"/>
                        </a:lnTo>
                        <a:lnTo>
                          <a:pt x="4" y="52"/>
                        </a:lnTo>
                        <a:lnTo>
                          <a:pt x="2" y="52"/>
                        </a:lnTo>
                        <a:lnTo>
                          <a:pt x="2" y="52"/>
                        </a:lnTo>
                        <a:lnTo>
                          <a:pt x="2" y="50"/>
                        </a:lnTo>
                        <a:lnTo>
                          <a:pt x="2" y="50"/>
                        </a:lnTo>
                        <a:lnTo>
                          <a:pt x="2" y="50"/>
                        </a:lnTo>
                        <a:lnTo>
                          <a:pt x="2" y="48"/>
                        </a:lnTo>
                        <a:lnTo>
                          <a:pt x="2" y="48"/>
                        </a:lnTo>
                        <a:lnTo>
                          <a:pt x="2" y="48"/>
                        </a:lnTo>
                        <a:lnTo>
                          <a:pt x="0" y="48"/>
                        </a:lnTo>
                        <a:lnTo>
                          <a:pt x="0" y="46"/>
                        </a:lnTo>
                        <a:lnTo>
                          <a:pt x="0" y="46"/>
                        </a:lnTo>
                        <a:lnTo>
                          <a:pt x="0" y="46"/>
                        </a:lnTo>
                        <a:lnTo>
                          <a:pt x="0" y="46"/>
                        </a:lnTo>
                        <a:lnTo>
                          <a:pt x="0" y="46"/>
                        </a:lnTo>
                        <a:lnTo>
                          <a:pt x="0" y="44"/>
                        </a:lnTo>
                        <a:lnTo>
                          <a:pt x="0" y="44"/>
                        </a:lnTo>
                        <a:lnTo>
                          <a:pt x="0" y="42"/>
                        </a:lnTo>
                        <a:lnTo>
                          <a:pt x="0" y="42"/>
                        </a:lnTo>
                        <a:lnTo>
                          <a:pt x="2" y="42"/>
                        </a:lnTo>
                        <a:lnTo>
                          <a:pt x="2" y="40"/>
                        </a:lnTo>
                        <a:lnTo>
                          <a:pt x="2" y="40"/>
                        </a:lnTo>
                        <a:lnTo>
                          <a:pt x="2" y="40"/>
                        </a:lnTo>
                        <a:lnTo>
                          <a:pt x="2" y="39"/>
                        </a:lnTo>
                        <a:lnTo>
                          <a:pt x="2" y="39"/>
                        </a:lnTo>
                        <a:lnTo>
                          <a:pt x="2" y="39"/>
                        </a:lnTo>
                        <a:lnTo>
                          <a:pt x="2" y="37"/>
                        </a:lnTo>
                        <a:lnTo>
                          <a:pt x="2" y="37"/>
                        </a:lnTo>
                        <a:lnTo>
                          <a:pt x="2" y="37"/>
                        </a:lnTo>
                        <a:lnTo>
                          <a:pt x="2" y="35"/>
                        </a:lnTo>
                        <a:lnTo>
                          <a:pt x="2" y="35"/>
                        </a:lnTo>
                        <a:lnTo>
                          <a:pt x="2" y="35"/>
                        </a:lnTo>
                        <a:lnTo>
                          <a:pt x="2" y="33"/>
                        </a:lnTo>
                        <a:lnTo>
                          <a:pt x="2" y="33"/>
                        </a:lnTo>
                        <a:lnTo>
                          <a:pt x="2" y="33"/>
                        </a:lnTo>
                        <a:lnTo>
                          <a:pt x="2" y="31"/>
                        </a:lnTo>
                        <a:lnTo>
                          <a:pt x="4" y="31"/>
                        </a:lnTo>
                        <a:lnTo>
                          <a:pt x="4" y="31"/>
                        </a:lnTo>
                        <a:lnTo>
                          <a:pt x="4" y="31"/>
                        </a:lnTo>
                        <a:lnTo>
                          <a:pt x="4" y="31"/>
                        </a:lnTo>
                        <a:lnTo>
                          <a:pt x="4" y="29"/>
                        </a:lnTo>
                        <a:lnTo>
                          <a:pt x="6" y="29"/>
                        </a:lnTo>
                        <a:lnTo>
                          <a:pt x="6" y="29"/>
                        </a:lnTo>
                        <a:lnTo>
                          <a:pt x="6" y="27"/>
                        </a:lnTo>
                        <a:lnTo>
                          <a:pt x="6" y="27"/>
                        </a:lnTo>
                        <a:lnTo>
                          <a:pt x="6" y="27"/>
                        </a:lnTo>
                        <a:lnTo>
                          <a:pt x="6" y="27"/>
                        </a:lnTo>
                        <a:lnTo>
                          <a:pt x="6" y="25"/>
                        </a:lnTo>
                        <a:lnTo>
                          <a:pt x="8" y="25"/>
                        </a:lnTo>
                        <a:lnTo>
                          <a:pt x="8" y="25"/>
                        </a:lnTo>
                        <a:lnTo>
                          <a:pt x="8" y="23"/>
                        </a:lnTo>
                        <a:lnTo>
                          <a:pt x="8" y="23"/>
                        </a:lnTo>
                        <a:lnTo>
                          <a:pt x="8" y="23"/>
                        </a:lnTo>
                        <a:lnTo>
                          <a:pt x="8" y="23"/>
                        </a:lnTo>
                        <a:lnTo>
                          <a:pt x="8" y="23"/>
                        </a:lnTo>
                        <a:lnTo>
                          <a:pt x="8" y="21"/>
                        </a:lnTo>
                        <a:lnTo>
                          <a:pt x="8" y="21"/>
                        </a:lnTo>
                        <a:lnTo>
                          <a:pt x="10" y="21"/>
                        </a:lnTo>
                        <a:lnTo>
                          <a:pt x="10" y="19"/>
                        </a:lnTo>
                        <a:lnTo>
                          <a:pt x="10" y="19"/>
                        </a:lnTo>
                        <a:lnTo>
                          <a:pt x="10" y="19"/>
                        </a:lnTo>
                        <a:lnTo>
                          <a:pt x="10" y="17"/>
                        </a:lnTo>
                        <a:lnTo>
                          <a:pt x="11" y="17"/>
                        </a:lnTo>
                        <a:lnTo>
                          <a:pt x="11" y="17"/>
                        </a:lnTo>
                        <a:lnTo>
                          <a:pt x="11" y="17"/>
                        </a:lnTo>
                        <a:lnTo>
                          <a:pt x="11" y="16"/>
                        </a:lnTo>
                        <a:lnTo>
                          <a:pt x="11" y="16"/>
                        </a:lnTo>
                        <a:lnTo>
                          <a:pt x="11" y="14"/>
                        </a:lnTo>
                        <a:lnTo>
                          <a:pt x="11" y="14"/>
                        </a:lnTo>
                        <a:lnTo>
                          <a:pt x="13" y="14"/>
                        </a:lnTo>
                        <a:lnTo>
                          <a:pt x="13" y="14"/>
                        </a:lnTo>
                        <a:lnTo>
                          <a:pt x="13" y="14"/>
                        </a:lnTo>
                        <a:lnTo>
                          <a:pt x="13" y="14"/>
                        </a:lnTo>
                        <a:lnTo>
                          <a:pt x="13" y="14"/>
                        </a:lnTo>
                        <a:lnTo>
                          <a:pt x="13" y="12"/>
                        </a:lnTo>
                        <a:lnTo>
                          <a:pt x="15" y="12"/>
                        </a:lnTo>
                        <a:lnTo>
                          <a:pt x="15" y="12"/>
                        </a:lnTo>
                        <a:lnTo>
                          <a:pt x="15" y="10"/>
                        </a:lnTo>
                        <a:lnTo>
                          <a:pt x="15" y="10"/>
                        </a:lnTo>
                        <a:lnTo>
                          <a:pt x="15" y="10"/>
                        </a:lnTo>
                        <a:lnTo>
                          <a:pt x="15" y="8"/>
                        </a:lnTo>
                        <a:lnTo>
                          <a:pt x="17" y="8"/>
                        </a:lnTo>
                        <a:lnTo>
                          <a:pt x="17" y="8"/>
                        </a:lnTo>
                        <a:lnTo>
                          <a:pt x="17" y="6"/>
                        </a:lnTo>
                        <a:lnTo>
                          <a:pt x="17" y="6"/>
                        </a:lnTo>
                        <a:lnTo>
                          <a:pt x="17" y="6"/>
                        </a:lnTo>
                        <a:lnTo>
                          <a:pt x="17" y="6"/>
                        </a:lnTo>
                        <a:lnTo>
                          <a:pt x="17" y="6"/>
                        </a:lnTo>
                        <a:lnTo>
                          <a:pt x="19" y="6"/>
                        </a:lnTo>
                        <a:lnTo>
                          <a:pt x="19" y="6"/>
                        </a:lnTo>
                        <a:lnTo>
                          <a:pt x="19" y="4"/>
                        </a:lnTo>
                        <a:lnTo>
                          <a:pt x="19" y="4"/>
                        </a:lnTo>
                        <a:lnTo>
                          <a:pt x="21" y="4"/>
                        </a:lnTo>
                        <a:lnTo>
                          <a:pt x="21" y="4"/>
                        </a:lnTo>
                        <a:lnTo>
                          <a:pt x="23" y="4"/>
                        </a:lnTo>
                        <a:lnTo>
                          <a:pt x="23" y="4"/>
                        </a:lnTo>
                        <a:lnTo>
                          <a:pt x="23" y="4"/>
                        </a:lnTo>
                        <a:lnTo>
                          <a:pt x="23" y="4"/>
                        </a:lnTo>
                        <a:lnTo>
                          <a:pt x="23" y="2"/>
                        </a:lnTo>
                        <a:lnTo>
                          <a:pt x="25" y="2"/>
                        </a:lnTo>
                        <a:lnTo>
                          <a:pt x="25" y="2"/>
                        </a:lnTo>
                        <a:lnTo>
                          <a:pt x="25" y="0"/>
                        </a:lnTo>
                        <a:lnTo>
                          <a:pt x="25" y="0"/>
                        </a:lnTo>
                        <a:lnTo>
                          <a:pt x="25" y="0"/>
                        </a:lnTo>
                        <a:lnTo>
                          <a:pt x="25" y="0"/>
                        </a:lnTo>
                        <a:lnTo>
                          <a:pt x="27" y="0"/>
                        </a:lnTo>
                        <a:lnTo>
                          <a:pt x="27" y="0"/>
                        </a:lnTo>
                        <a:lnTo>
                          <a:pt x="29" y="0"/>
                        </a:lnTo>
                        <a:lnTo>
                          <a:pt x="29" y="0"/>
                        </a:lnTo>
                        <a:lnTo>
                          <a:pt x="29" y="0"/>
                        </a:lnTo>
                        <a:lnTo>
                          <a:pt x="29" y="2"/>
                        </a:lnTo>
                        <a:lnTo>
                          <a:pt x="29" y="2"/>
                        </a:lnTo>
                        <a:lnTo>
                          <a:pt x="29" y="2"/>
                        </a:lnTo>
                        <a:lnTo>
                          <a:pt x="31" y="2"/>
                        </a:lnTo>
                        <a:lnTo>
                          <a:pt x="31" y="4"/>
                        </a:lnTo>
                        <a:lnTo>
                          <a:pt x="31" y="4"/>
                        </a:lnTo>
                        <a:lnTo>
                          <a:pt x="31" y="4"/>
                        </a:lnTo>
                        <a:lnTo>
                          <a:pt x="33" y="4"/>
                        </a:lnTo>
                        <a:lnTo>
                          <a:pt x="33" y="4"/>
                        </a:lnTo>
                        <a:lnTo>
                          <a:pt x="33" y="4"/>
                        </a:lnTo>
                        <a:lnTo>
                          <a:pt x="34" y="4"/>
                        </a:lnTo>
                        <a:lnTo>
                          <a:pt x="34" y="6"/>
                        </a:lnTo>
                        <a:lnTo>
                          <a:pt x="34" y="6"/>
                        </a:lnTo>
                        <a:lnTo>
                          <a:pt x="34" y="6"/>
                        </a:lnTo>
                        <a:lnTo>
                          <a:pt x="34" y="6"/>
                        </a:lnTo>
                        <a:lnTo>
                          <a:pt x="34" y="6"/>
                        </a:lnTo>
                        <a:lnTo>
                          <a:pt x="34" y="6"/>
                        </a:lnTo>
                        <a:lnTo>
                          <a:pt x="34" y="8"/>
                        </a:lnTo>
                        <a:lnTo>
                          <a:pt x="34" y="8"/>
                        </a:lnTo>
                        <a:lnTo>
                          <a:pt x="33" y="8"/>
                        </a:lnTo>
                        <a:lnTo>
                          <a:pt x="33" y="8"/>
                        </a:lnTo>
                        <a:lnTo>
                          <a:pt x="33" y="10"/>
                        </a:lnTo>
                      </a:path>
                    </a:pathLst>
                  </a:custGeom>
                  <a:solidFill>
                    <a:srgbClr val="FF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7" name="Rectangle 248">
                    <a:extLst>
                      <a:ext uri="{FF2B5EF4-FFF2-40B4-BE49-F238E27FC236}">
                        <a16:creationId xmlns:a16="http://schemas.microsoft.com/office/drawing/2014/main" id="{62F57F88-4D64-470A-82E5-BC30BDA42C0D}"/>
                      </a:ext>
                    </a:extLst>
                  </p:cNvPr>
                  <p:cNvSpPr>
                    <a:spLocks noChangeArrowheads="1"/>
                  </p:cNvSpPr>
                  <p:nvPr/>
                </p:nvSpPr>
                <p:spPr bwMode="auto">
                  <a:xfrm>
                    <a:off x="11428" y="2097"/>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8" name="Rectangle 249">
                    <a:extLst>
                      <a:ext uri="{FF2B5EF4-FFF2-40B4-BE49-F238E27FC236}">
                        <a16:creationId xmlns:a16="http://schemas.microsoft.com/office/drawing/2014/main" id="{19D8588B-0F9D-4EC2-ABDC-6180FD812650}"/>
                      </a:ext>
                    </a:extLst>
                  </p:cNvPr>
                  <p:cNvSpPr>
                    <a:spLocks noChangeArrowheads="1"/>
                  </p:cNvSpPr>
                  <p:nvPr/>
                </p:nvSpPr>
                <p:spPr bwMode="auto">
                  <a:xfrm>
                    <a:off x="11428" y="2097"/>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99" name="Rectangle 250">
                    <a:extLst>
                      <a:ext uri="{FF2B5EF4-FFF2-40B4-BE49-F238E27FC236}">
                        <a16:creationId xmlns:a16="http://schemas.microsoft.com/office/drawing/2014/main" id="{18579FF2-7C3C-4AA8-8E3C-5DBC2A6FD5C1}"/>
                      </a:ext>
                    </a:extLst>
                  </p:cNvPr>
                  <p:cNvSpPr>
                    <a:spLocks noChangeArrowheads="1"/>
                  </p:cNvSpPr>
                  <p:nvPr/>
                </p:nvSpPr>
                <p:spPr bwMode="auto">
                  <a:xfrm>
                    <a:off x="11103" y="2091"/>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0" name="Rectangle 251">
                    <a:extLst>
                      <a:ext uri="{FF2B5EF4-FFF2-40B4-BE49-F238E27FC236}">
                        <a16:creationId xmlns:a16="http://schemas.microsoft.com/office/drawing/2014/main" id="{2BE42075-E57A-4AC4-8672-D85A461514B4}"/>
                      </a:ext>
                    </a:extLst>
                  </p:cNvPr>
                  <p:cNvSpPr>
                    <a:spLocks noChangeArrowheads="1"/>
                  </p:cNvSpPr>
                  <p:nvPr/>
                </p:nvSpPr>
                <p:spPr bwMode="auto">
                  <a:xfrm>
                    <a:off x="11103" y="2091"/>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1" name="Rectangle 252">
                    <a:extLst>
                      <a:ext uri="{FF2B5EF4-FFF2-40B4-BE49-F238E27FC236}">
                        <a16:creationId xmlns:a16="http://schemas.microsoft.com/office/drawing/2014/main" id="{B94D82F9-4A44-4224-A25D-347D8AD0C337}"/>
                      </a:ext>
                    </a:extLst>
                  </p:cNvPr>
                  <p:cNvSpPr>
                    <a:spLocks noChangeArrowheads="1"/>
                  </p:cNvSpPr>
                  <p:nvPr/>
                </p:nvSpPr>
                <p:spPr bwMode="auto">
                  <a:xfrm>
                    <a:off x="11428" y="2097"/>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2" name="Rectangle 253">
                    <a:extLst>
                      <a:ext uri="{FF2B5EF4-FFF2-40B4-BE49-F238E27FC236}">
                        <a16:creationId xmlns:a16="http://schemas.microsoft.com/office/drawing/2014/main" id="{C32E1F41-0104-4A95-A80E-7C043AD089FE}"/>
                      </a:ext>
                    </a:extLst>
                  </p:cNvPr>
                  <p:cNvSpPr>
                    <a:spLocks noChangeArrowheads="1"/>
                  </p:cNvSpPr>
                  <p:nvPr/>
                </p:nvSpPr>
                <p:spPr bwMode="auto">
                  <a:xfrm>
                    <a:off x="11428" y="2097"/>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3" name="Freeform 254">
                    <a:extLst>
                      <a:ext uri="{FF2B5EF4-FFF2-40B4-BE49-F238E27FC236}">
                        <a16:creationId xmlns:a16="http://schemas.microsoft.com/office/drawing/2014/main" id="{EF26861E-5F1B-4BA3-B4B9-4DAB585D77B2}"/>
                      </a:ext>
                    </a:extLst>
                  </p:cNvPr>
                  <p:cNvSpPr>
                    <a:spLocks/>
                  </p:cNvSpPr>
                  <p:nvPr/>
                </p:nvSpPr>
                <p:spPr bwMode="auto">
                  <a:xfrm>
                    <a:off x="11101" y="2093"/>
                    <a:ext cx="4" cy="2"/>
                  </a:xfrm>
                  <a:custGeom>
                    <a:avLst/>
                    <a:gdLst>
                      <a:gd name="T0" fmla="*/ 4 w 4"/>
                      <a:gd name="T1" fmla="*/ 2 h 2"/>
                      <a:gd name="T2" fmla="*/ 4 w 4"/>
                      <a:gd name="T3" fmla="*/ 2 h 2"/>
                      <a:gd name="T4" fmla="*/ 2 w 4"/>
                      <a:gd name="T5" fmla="*/ 2 h 2"/>
                      <a:gd name="T6" fmla="*/ 2 w 4"/>
                      <a:gd name="T7" fmla="*/ 2 h 2"/>
                      <a:gd name="T8" fmla="*/ 2 w 4"/>
                      <a:gd name="T9" fmla="*/ 2 h 2"/>
                      <a:gd name="T10" fmla="*/ 0 w 4"/>
                      <a:gd name="T11" fmla="*/ 2 h 2"/>
                      <a:gd name="T12" fmla="*/ 0 w 4"/>
                      <a:gd name="T13" fmla="*/ 2 h 2"/>
                      <a:gd name="T14" fmla="*/ 0 w 4"/>
                      <a:gd name="T15" fmla="*/ 0 h 2"/>
                      <a:gd name="T16" fmla="*/ 2 w 4"/>
                      <a:gd name="T17" fmla="*/ 0 h 2"/>
                      <a:gd name="T18" fmla="*/ 2 w 4"/>
                      <a:gd name="T19" fmla="*/ 0 h 2"/>
                      <a:gd name="T20" fmla="*/ 4 w 4"/>
                      <a:gd name="T21" fmla="*/ 0 h 2"/>
                      <a:gd name="T22" fmla="*/ 4 w 4"/>
                      <a:gd name="T23" fmla="*/ 2 h 2"/>
                      <a:gd name="T24" fmla="*/ 4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4" y="2"/>
                        </a:moveTo>
                        <a:lnTo>
                          <a:pt x="4" y="2"/>
                        </a:lnTo>
                        <a:lnTo>
                          <a:pt x="2" y="2"/>
                        </a:lnTo>
                        <a:lnTo>
                          <a:pt x="2" y="2"/>
                        </a:lnTo>
                        <a:lnTo>
                          <a:pt x="2" y="2"/>
                        </a:lnTo>
                        <a:lnTo>
                          <a:pt x="0" y="2"/>
                        </a:lnTo>
                        <a:lnTo>
                          <a:pt x="0" y="2"/>
                        </a:lnTo>
                        <a:lnTo>
                          <a:pt x="0" y="0"/>
                        </a:lnTo>
                        <a:lnTo>
                          <a:pt x="2" y="0"/>
                        </a:lnTo>
                        <a:lnTo>
                          <a:pt x="2" y="0"/>
                        </a:lnTo>
                        <a:lnTo>
                          <a:pt x="4" y="0"/>
                        </a:lnTo>
                        <a:lnTo>
                          <a:pt x="4" y="2"/>
                        </a:lnTo>
                        <a:lnTo>
                          <a:pt x="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4" name="Freeform 255">
                    <a:extLst>
                      <a:ext uri="{FF2B5EF4-FFF2-40B4-BE49-F238E27FC236}">
                        <a16:creationId xmlns:a16="http://schemas.microsoft.com/office/drawing/2014/main" id="{78DEC860-F635-498F-B3E5-06853712F714}"/>
                      </a:ext>
                    </a:extLst>
                  </p:cNvPr>
                  <p:cNvSpPr>
                    <a:spLocks/>
                  </p:cNvSpPr>
                  <p:nvPr/>
                </p:nvSpPr>
                <p:spPr bwMode="auto">
                  <a:xfrm>
                    <a:off x="11101" y="2093"/>
                    <a:ext cx="4" cy="2"/>
                  </a:xfrm>
                  <a:custGeom>
                    <a:avLst/>
                    <a:gdLst>
                      <a:gd name="T0" fmla="*/ 4 w 4"/>
                      <a:gd name="T1" fmla="*/ 2 h 2"/>
                      <a:gd name="T2" fmla="*/ 4 w 4"/>
                      <a:gd name="T3" fmla="*/ 2 h 2"/>
                      <a:gd name="T4" fmla="*/ 2 w 4"/>
                      <a:gd name="T5" fmla="*/ 2 h 2"/>
                      <a:gd name="T6" fmla="*/ 2 w 4"/>
                      <a:gd name="T7" fmla="*/ 2 h 2"/>
                      <a:gd name="T8" fmla="*/ 2 w 4"/>
                      <a:gd name="T9" fmla="*/ 2 h 2"/>
                      <a:gd name="T10" fmla="*/ 0 w 4"/>
                      <a:gd name="T11" fmla="*/ 2 h 2"/>
                      <a:gd name="T12" fmla="*/ 0 w 4"/>
                      <a:gd name="T13" fmla="*/ 2 h 2"/>
                      <a:gd name="T14" fmla="*/ 0 w 4"/>
                      <a:gd name="T15" fmla="*/ 0 h 2"/>
                      <a:gd name="T16" fmla="*/ 2 w 4"/>
                      <a:gd name="T17" fmla="*/ 0 h 2"/>
                      <a:gd name="T18" fmla="*/ 2 w 4"/>
                      <a:gd name="T19" fmla="*/ 0 h 2"/>
                      <a:gd name="T20" fmla="*/ 4 w 4"/>
                      <a:gd name="T21" fmla="*/ 0 h 2"/>
                      <a:gd name="T22" fmla="*/ 4 w 4"/>
                      <a:gd name="T23" fmla="*/ 2 h 2"/>
                      <a:gd name="T24" fmla="*/ 4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4" y="2"/>
                        </a:moveTo>
                        <a:lnTo>
                          <a:pt x="4" y="2"/>
                        </a:lnTo>
                        <a:lnTo>
                          <a:pt x="2" y="2"/>
                        </a:lnTo>
                        <a:lnTo>
                          <a:pt x="2" y="2"/>
                        </a:lnTo>
                        <a:lnTo>
                          <a:pt x="2" y="2"/>
                        </a:lnTo>
                        <a:lnTo>
                          <a:pt x="0" y="2"/>
                        </a:lnTo>
                        <a:lnTo>
                          <a:pt x="0" y="2"/>
                        </a:lnTo>
                        <a:lnTo>
                          <a:pt x="0" y="0"/>
                        </a:lnTo>
                        <a:lnTo>
                          <a:pt x="2" y="0"/>
                        </a:lnTo>
                        <a:lnTo>
                          <a:pt x="2" y="0"/>
                        </a:lnTo>
                        <a:lnTo>
                          <a:pt x="4" y="0"/>
                        </a:lnTo>
                        <a:lnTo>
                          <a:pt x="4" y="2"/>
                        </a:lnTo>
                        <a:lnTo>
                          <a:pt x="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5" name="Freeform 256">
                    <a:extLst>
                      <a:ext uri="{FF2B5EF4-FFF2-40B4-BE49-F238E27FC236}">
                        <a16:creationId xmlns:a16="http://schemas.microsoft.com/office/drawing/2014/main" id="{F8DA5CE9-300A-47CC-8BDB-F575B30A2C57}"/>
                      </a:ext>
                    </a:extLst>
                  </p:cNvPr>
                  <p:cNvSpPr>
                    <a:spLocks/>
                  </p:cNvSpPr>
                  <p:nvPr/>
                </p:nvSpPr>
                <p:spPr bwMode="auto">
                  <a:xfrm>
                    <a:off x="11103" y="2047"/>
                    <a:ext cx="327" cy="129"/>
                  </a:xfrm>
                  <a:custGeom>
                    <a:avLst/>
                    <a:gdLst>
                      <a:gd name="T0" fmla="*/ 314 w 327"/>
                      <a:gd name="T1" fmla="*/ 56 h 129"/>
                      <a:gd name="T2" fmla="*/ 317 w 327"/>
                      <a:gd name="T3" fmla="*/ 71 h 129"/>
                      <a:gd name="T4" fmla="*/ 317 w 327"/>
                      <a:gd name="T5" fmla="*/ 89 h 129"/>
                      <a:gd name="T6" fmla="*/ 327 w 327"/>
                      <a:gd name="T7" fmla="*/ 98 h 129"/>
                      <a:gd name="T8" fmla="*/ 315 w 327"/>
                      <a:gd name="T9" fmla="*/ 102 h 129"/>
                      <a:gd name="T10" fmla="*/ 304 w 327"/>
                      <a:gd name="T11" fmla="*/ 100 h 129"/>
                      <a:gd name="T12" fmla="*/ 289 w 327"/>
                      <a:gd name="T13" fmla="*/ 100 h 129"/>
                      <a:gd name="T14" fmla="*/ 275 w 327"/>
                      <a:gd name="T15" fmla="*/ 104 h 129"/>
                      <a:gd name="T16" fmla="*/ 256 w 327"/>
                      <a:gd name="T17" fmla="*/ 104 h 129"/>
                      <a:gd name="T18" fmla="*/ 239 w 327"/>
                      <a:gd name="T19" fmla="*/ 112 h 129"/>
                      <a:gd name="T20" fmla="*/ 220 w 327"/>
                      <a:gd name="T21" fmla="*/ 112 h 129"/>
                      <a:gd name="T22" fmla="*/ 205 w 327"/>
                      <a:gd name="T23" fmla="*/ 112 h 129"/>
                      <a:gd name="T24" fmla="*/ 189 w 327"/>
                      <a:gd name="T25" fmla="*/ 110 h 129"/>
                      <a:gd name="T26" fmla="*/ 185 w 327"/>
                      <a:gd name="T27" fmla="*/ 121 h 129"/>
                      <a:gd name="T28" fmla="*/ 174 w 327"/>
                      <a:gd name="T29" fmla="*/ 127 h 129"/>
                      <a:gd name="T30" fmla="*/ 174 w 327"/>
                      <a:gd name="T31" fmla="*/ 115 h 129"/>
                      <a:gd name="T32" fmla="*/ 166 w 327"/>
                      <a:gd name="T33" fmla="*/ 112 h 129"/>
                      <a:gd name="T34" fmla="*/ 153 w 327"/>
                      <a:gd name="T35" fmla="*/ 112 h 129"/>
                      <a:gd name="T36" fmla="*/ 139 w 327"/>
                      <a:gd name="T37" fmla="*/ 119 h 129"/>
                      <a:gd name="T38" fmla="*/ 126 w 327"/>
                      <a:gd name="T39" fmla="*/ 123 h 129"/>
                      <a:gd name="T40" fmla="*/ 111 w 327"/>
                      <a:gd name="T41" fmla="*/ 123 h 129"/>
                      <a:gd name="T42" fmla="*/ 97 w 327"/>
                      <a:gd name="T43" fmla="*/ 113 h 129"/>
                      <a:gd name="T44" fmla="*/ 80 w 327"/>
                      <a:gd name="T45" fmla="*/ 110 h 129"/>
                      <a:gd name="T46" fmla="*/ 74 w 327"/>
                      <a:gd name="T47" fmla="*/ 121 h 129"/>
                      <a:gd name="T48" fmla="*/ 61 w 327"/>
                      <a:gd name="T49" fmla="*/ 123 h 129"/>
                      <a:gd name="T50" fmla="*/ 51 w 327"/>
                      <a:gd name="T51" fmla="*/ 112 h 129"/>
                      <a:gd name="T52" fmla="*/ 40 w 327"/>
                      <a:gd name="T53" fmla="*/ 112 h 129"/>
                      <a:gd name="T54" fmla="*/ 28 w 327"/>
                      <a:gd name="T55" fmla="*/ 113 h 129"/>
                      <a:gd name="T56" fmla="*/ 30 w 327"/>
                      <a:gd name="T57" fmla="*/ 110 h 129"/>
                      <a:gd name="T58" fmla="*/ 25 w 327"/>
                      <a:gd name="T59" fmla="*/ 106 h 129"/>
                      <a:gd name="T60" fmla="*/ 21 w 327"/>
                      <a:gd name="T61" fmla="*/ 98 h 129"/>
                      <a:gd name="T62" fmla="*/ 21 w 327"/>
                      <a:gd name="T63" fmla="*/ 87 h 129"/>
                      <a:gd name="T64" fmla="*/ 9 w 327"/>
                      <a:gd name="T65" fmla="*/ 83 h 129"/>
                      <a:gd name="T66" fmla="*/ 7 w 327"/>
                      <a:gd name="T67" fmla="*/ 71 h 129"/>
                      <a:gd name="T68" fmla="*/ 15 w 327"/>
                      <a:gd name="T69" fmla="*/ 67 h 129"/>
                      <a:gd name="T70" fmla="*/ 11 w 327"/>
                      <a:gd name="T71" fmla="*/ 56 h 129"/>
                      <a:gd name="T72" fmla="*/ 2 w 327"/>
                      <a:gd name="T73" fmla="*/ 56 h 129"/>
                      <a:gd name="T74" fmla="*/ 4 w 327"/>
                      <a:gd name="T75" fmla="*/ 39 h 129"/>
                      <a:gd name="T76" fmla="*/ 7 w 327"/>
                      <a:gd name="T77" fmla="*/ 31 h 129"/>
                      <a:gd name="T78" fmla="*/ 6 w 327"/>
                      <a:gd name="T79" fmla="*/ 23 h 129"/>
                      <a:gd name="T80" fmla="*/ 6 w 327"/>
                      <a:gd name="T81" fmla="*/ 8 h 129"/>
                      <a:gd name="T82" fmla="*/ 19 w 327"/>
                      <a:gd name="T83" fmla="*/ 0 h 129"/>
                      <a:gd name="T84" fmla="*/ 34 w 327"/>
                      <a:gd name="T85" fmla="*/ 2 h 129"/>
                      <a:gd name="T86" fmla="*/ 42 w 327"/>
                      <a:gd name="T87" fmla="*/ 16 h 129"/>
                      <a:gd name="T88" fmla="*/ 61 w 327"/>
                      <a:gd name="T89" fmla="*/ 20 h 129"/>
                      <a:gd name="T90" fmla="*/ 78 w 327"/>
                      <a:gd name="T91" fmla="*/ 20 h 129"/>
                      <a:gd name="T92" fmla="*/ 94 w 327"/>
                      <a:gd name="T93" fmla="*/ 16 h 129"/>
                      <a:gd name="T94" fmla="*/ 109 w 327"/>
                      <a:gd name="T95" fmla="*/ 8 h 129"/>
                      <a:gd name="T96" fmla="*/ 126 w 327"/>
                      <a:gd name="T97" fmla="*/ 2 h 129"/>
                      <a:gd name="T98" fmla="*/ 145 w 327"/>
                      <a:gd name="T99" fmla="*/ 2 h 129"/>
                      <a:gd name="T100" fmla="*/ 159 w 327"/>
                      <a:gd name="T101" fmla="*/ 2 h 129"/>
                      <a:gd name="T102" fmla="*/ 172 w 327"/>
                      <a:gd name="T103" fmla="*/ 8 h 129"/>
                      <a:gd name="T104" fmla="*/ 183 w 327"/>
                      <a:gd name="T105" fmla="*/ 16 h 129"/>
                      <a:gd name="T106" fmla="*/ 199 w 327"/>
                      <a:gd name="T107" fmla="*/ 21 h 129"/>
                      <a:gd name="T108" fmla="*/ 214 w 327"/>
                      <a:gd name="T109" fmla="*/ 25 h 129"/>
                      <a:gd name="T110" fmla="*/ 229 w 327"/>
                      <a:gd name="T111" fmla="*/ 21 h 129"/>
                      <a:gd name="T112" fmla="*/ 245 w 327"/>
                      <a:gd name="T113" fmla="*/ 25 h 129"/>
                      <a:gd name="T114" fmla="*/ 262 w 327"/>
                      <a:gd name="T115" fmla="*/ 18 h 129"/>
                      <a:gd name="T116" fmla="*/ 275 w 327"/>
                      <a:gd name="T117" fmla="*/ 14 h 129"/>
                      <a:gd name="T118" fmla="*/ 293 w 327"/>
                      <a:gd name="T119" fmla="*/ 14 h 129"/>
                      <a:gd name="T120" fmla="*/ 304 w 327"/>
                      <a:gd name="T121" fmla="*/ 23 h 129"/>
                      <a:gd name="T122" fmla="*/ 304 w 327"/>
                      <a:gd name="T123" fmla="*/ 37 h 129"/>
                      <a:gd name="T124" fmla="*/ 319 w 327"/>
                      <a:gd name="T1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 h="129">
                        <a:moveTo>
                          <a:pt x="325" y="50"/>
                        </a:moveTo>
                        <a:lnTo>
                          <a:pt x="325" y="50"/>
                        </a:lnTo>
                        <a:lnTo>
                          <a:pt x="323" y="50"/>
                        </a:lnTo>
                        <a:lnTo>
                          <a:pt x="323" y="48"/>
                        </a:lnTo>
                        <a:lnTo>
                          <a:pt x="323" y="48"/>
                        </a:lnTo>
                        <a:lnTo>
                          <a:pt x="321" y="48"/>
                        </a:lnTo>
                        <a:lnTo>
                          <a:pt x="321" y="48"/>
                        </a:lnTo>
                        <a:lnTo>
                          <a:pt x="321" y="50"/>
                        </a:lnTo>
                        <a:lnTo>
                          <a:pt x="321" y="50"/>
                        </a:lnTo>
                        <a:lnTo>
                          <a:pt x="321" y="50"/>
                        </a:lnTo>
                        <a:lnTo>
                          <a:pt x="321" y="52"/>
                        </a:lnTo>
                        <a:lnTo>
                          <a:pt x="319" y="52"/>
                        </a:lnTo>
                        <a:lnTo>
                          <a:pt x="319" y="52"/>
                        </a:lnTo>
                        <a:lnTo>
                          <a:pt x="319" y="54"/>
                        </a:lnTo>
                        <a:lnTo>
                          <a:pt x="319" y="54"/>
                        </a:lnTo>
                        <a:lnTo>
                          <a:pt x="319" y="56"/>
                        </a:lnTo>
                        <a:lnTo>
                          <a:pt x="319" y="56"/>
                        </a:lnTo>
                        <a:lnTo>
                          <a:pt x="319" y="56"/>
                        </a:lnTo>
                        <a:lnTo>
                          <a:pt x="319" y="56"/>
                        </a:lnTo>
                        <a:lnTo>
                          <a:pt x="319" y="56"/>
                        </a:lnTo>
                        <a:lnTo>
                          <a:pt x="317" y="56"/>
                        </a:lnTo>
                        <a:lnTo>
                          <a:pt x="317" y="56"/>
                        </a:lnTo>
                        <a:lnTo>
                          <a:pt x="315" y="56"/>
                        </a:lnTo>
                        <a:lnTo>
                          <a:pt x="315" y="56"/>
                        </a:lnTo>
                        <a:lnTo>
                          <a:pt x="315" y="56"/>
                        </a:lnTo>
                        <a:lnTo>
                          <a:pt x="315" y="56"/>
                        </a:lnTo>
                        <a:lnTo>
                          <a:pt x="315" y="56"/>
                        </a:lnTo>
                        <a:lnTo>
                          <a:pt x="314" y="56"/>
                        </a:lnTo>
                        <a:lnTo>
                          <a:pt x="314" y="56"/>
                        </a:lnTo>
                        <a:lnTo>
                          <a:pt x="314" y="56"/>
                        </a:lnTo>
                        <a:lnTo>
                          <a:pt x="314" y="56"/>
                        </a:lnTo>
                        <a:lnTo>
                          <a:pt x="312" y="56"/>
                        </a:lnTo>
                        <a:lnTo>
                          <a:pt x="312" y="58"/>
                        </a:lnTo>
                        <a:lnTo>
                          <a:pt x="314" y="58"/>
                        </a:lnTo>
                        <a:lnTo>
                          <a:pt x="314" y="58"/>
                        </a:lnTo>
                        <a:lnTo>
                          <a:pt x="314" y="58"/>
                        </a:lnTo>
                        <a:lnTo>
                          <a:pt x="314" y="60"/>
                        </a:lnTo>
                        <a:lnTo>
                          <a:pt x="314" y="60"/>
                        </a:lnTo>
                        <a:lnTo>
                          <a:pt x="314" y="62"/>
                        </a:lnTo>
                        <a:lnTo>
                          <a:pt x="315" y="62"/>
                        </a:lnTo>
                        <a:lnTo>
                          <a:pt x="315" y="62"/>
                        </a:lnTo>
                        <a:lnTo>
                          <a:pt x="315" y="62"/>
                        </a:lnTo>
                        <a:lnTo>
                          <a:pt x="315" y="62"/>
                        </a:lnTo>
                        <a:lnTo>
                          <a:pt x="315" y="64"/>
                        </a:lnTo>
                        <a:lnTo>
                          <a:pt x="315" y="64"/>
                        </a:lnTo>
                        <a:lnTo>
                          <a:pt x="315" y="64"/>
                        </a:lnTo>
                        <a:lnTo>
                          <a:pt x="315" y="64"/>
                        </a:lnTo>
                        <a:lnTo>
                          <a:pt x="315" y="66"/>
                        </a:lnTo>
                        <a:lnTo>
                          <a:pt x="315" y="66"/>
                        </a:lnTo>
                        <a:lnTo>
                          <a:pt x="315" y="67"/>
                        </a:lnTo>
                        <a:lnTo>
                          <a:pt x="315" y="67"/>
                        </a:lnTo>
                        <a:lnTo>
                          <a:pt x="317" y="67"/>
                        </a:lnTo>
                        <a:lnTo>
                          <a:pt x="317" y="67"/>
                        </a:lnTo>
                        <a:lnTo>
                          <a:pt x="317" y="67"/>
                        </a:lnTo>
                        <a:lnTo>
                          <a:pt x="317" y="69"/>
                        </a:lnTo>
                        <a:lnTo>
                          <a:pt x="317" y="69"/>
                        </a:lnTo>
                        <a:lnTo>
                          <a:pt x="317" y="69"/>
                        </a:lnTo>
                        <a:lnTo>
                          <a:pt x="317" y="71"/>
                        </a:lnTo>
                        <a:lnTo>
                          <a:pt x="317" y="71"/>
                        </a:lnTo>
                        <a:lnTo>
                          <a:pt x="317" y="71"/>
                        </a:lnTo>
                        <a:lnTo>
                          <a:pt x="317" y="71"/>
                        </a:lnTo>
                        <a:lnTo>
                          <a:pt x="317" y="73"/>
                        </a:lnTo>
                        <a:lnTo>
                          <a:pt x="317" y="73"/>
                        </a:lnTo>
                        <a:lnTo>
                          <a:pt x="317" y="75"/>
                        </a:lnTo>
                        <a:lnTo>
                          <a:pt x="317" y="75"/>
                        </a:lnTo>
                        <a:lnTo>
                          <a:pt x="317" y="77"/>
                        </a:lnTo>
                        <a:lnTo>
                          <a:pt x="317" y="77"/>
                        </a:lnTo>
                        <a:lnTo>
                          <a:pt x="319" y="77"/>
                        </a:lnTo>
                        <a:lnTo>
                          <a:pt x="319" y="77"/>
                        </a:lnTo>
                        <a:lnTo>
                          <a:pt x="319" y="77"/>
                        </a:lnTo>
                        <a:lnTo>
                          <a:pt x="321" y="77"/>
                        </a:lnTo>
                        <a:lnTo>
                          <a:pt x="321" y="79"/>
                        </a:lnTo>
                        <a:lnTo>
                          <a:pt x="321" y="79"/>
                        </a:lnTo>
                        <a:lnTo>
                          <a:pt x="319" y="79"/>
                        </a:lnTo>
                        <a:lnTo>
                          <a:pt x="319" y="79"/>
                        </a:lnTo>
                        <a:lnTo>
                          <a:pt x="319" y="79"/>
                        </a:lnTo>
                        <a:lnTo>
                          <a:pt x="319" y="81"/>
                        </a:lnTo>
                        <a:lnTo>
                          <a:pt x="319" y="81"/>
                        </a:lnTo>
                        <a:lnTo>
                          <a:pt x="319" y="83"/>
                        </a:lnTo>
                        <a:lnTo>
                          <a:pt x="319" y="83"/>
                        </a:lnTo>
                        <a:lnTo>
                          <a:pt x="319" y="83"/>
                        </a:lnTo>
                        <a:lnTo>
                          <a:pt x="317" y="83"/>
                        </a:lnTo>
                        <a:lnTo>
                          <a:pt x="317" y="85"/>
                        </a:lnTo>
                        <a:lnTo>
                          <a:pt x="317" y="85"/>
                        </a:lnTo>
                        <a:lnTo>
                          <a:pt x="317" y="85"/>
                        </a:lnTo>
                        <a:lnTo>
                          <a:pt x="317" y="87"/>
                        </a:lnTo>
                        <a:lnTo>
                          <a:pt x="315" y="87"/>
                        </a:lnTo>
                        <a:lnTo>
                          <a:pt x="315" y="87"/>
                        </a:lnTo>
                        <a:lnTo>
                          <a:pt x="315" y="89"/>
                        </a:lnTo>
                        <a:lnTo>
                          <a:pt x="317" y="89"/>
                        </a:lnTo>
                        <a:lnTo>
                          <a:pt x="317" y="89"/>
                        </a:lnTo>
                        <a:lnTo>
                          <a:pt x="319" y="89"/>
                        </a:lnTo>
                        <a:lnTo>
                          <a:pt x="319" y="89"/>
                        </a:lnTo>
                        <a:lnTo>
                          <a:pt x="319" y="89"/>
                        </a:lnTo>
                        <a:lnTo>
                          <a:pt x="319" y="89"/>
                        </a:lnTo>
                        <a:lnTo>
                          <a:pt x="319" y="89"/>
                        </a:lnTo>
                        <a:lnTo>
                          <a:pt x="319" y="90"/>
                        </a:lnTo>
                        <a:lnTo>
                          <a:pt x="321" y="90"/>
                        </a:lnTo>
                        <a:lnTo>
                          <a:pt x="321" y="89"/>
                        </a:lnTo>
                        <a:lnTo>
                          <a:pt x="321" y="89"/>
                        </a:lnTo>
                        <a:lnTo>
                          <a:pt x="321" y="89"/>
                        </a:lnTo>
                        <a:lnTo>
                          <a:pt x="321" y="90"/>
                        </a:lnTo>
                        <a:lnTo>
                          <a:pt x="323" y="90"/>
                        </a:lnTo>
                        <a:lnTo>
                          <a:pt x="323" y="90"/>
                        </a:lnTo>
                        <a:lnTo>
                          <a:pt x="323" y="92"/>
                        </a:lnTo>
                        <a:lnTo>
                          <a:pt x="321" y="92"/>
                        </a:lnTo>
                        <a:lnTo>
                          <a:pt x="321" y="92"/>
                        </a:lnTo>
                        <a:lnTo>
                          <a:pt x="323" y="92"/>
                        </a:lnTo>
                        <a:lnTo>
                          <a:pt x="323" y="94"/>
                        </a:lnTo>
                        <a:lnTo>
                          <a:pt x="323" y="94"/>
                        </a:lnTo>
                        <a:lnTo>
                          <a:pt x="323" y="96"/>
                        </a:lnTo>
                        <a:lnTo>
                          <a:pt x="323" y="96"/>
                        </a:lnTo>
                        <a:lnTo>
                          <a:pt x="323" y="96"/>
                        </a:lnTo>
                        <a:lnTo>
                          <a:pt x="323" y="96"/>
                        </a:lnTo>
                        <a:lnTo>
                          <a:pt x="323" y="98"/>
                        </a:lnTo>
                        <a:lnTo>
                          <a:pt x="325" y="98"/>
                        </a:lnTo>
                        <a:lnTo>
                          <a:pt x="325" y="98"/>
                        </a:lnTo>
                        <a:lnTo>
                          <a:pt x="325" y="98"/>
                        </a:lnTo>
                        <a:lnTo>
                          <a:pt x="325" y="98"/>
                        </a:lnTo>
                        <a:lnTo>
                          <a:pt x="327" y="98"/>
                        </a:lnTo>
                        <a:lnTo>
                          <a:pt x="327" y="100"/>
                        </a:lnTo>
                        <a:lnTo>
                          <a:pt x="327" y="100"/>
                        </a:lnTo>
                        <a:lnTo>
                          <a:pt x="325" y="100"/>
                        </a:lnTo>
                        <a:lnTo>
                          <a:pt x="325" y="102"/>
                        </a:lnTo>
                        <a:lnTo>
                          <a:pt x="325" y="102"/>
                        </a:lnTo>
                        <a:lnTo>
                          <a:pt x="325" y="102"/>
                        </a:lnTo>
                        <a:lnTo>
                          <a:pt x="325" y="102"/>
                        </a:lnTo>
                        <a:lnTo>
                          <a:pt x="323" y="102"/>
                        </a:lnTo>
                        <a:lnTo>
                          <a:pt x="323" y="102"/>
                        </a:lnTo>
                        <a:lnTo>
                          <a:pt x="321" y="102"/>
                        </a:lnTo>
                        <a:lnTo>
                          <a:pt x="321" y="104"/>
                        </a:lnTo>
                        <a:lnTo>
                          <a:pt x="321" y="104"/>
                        </a:lnTo>
                        <a:lnTo>
                          <a:pt x="321" y="104"/>
                        </a:lnTo>
                        <a:lnTo>
                          <a:pt x="321" y="104"/>
                        </a:lnTo>
                        <a:lnTo>
                          <a:pt x="319" y="104"/>
                        </a:lnTo>
                        <a:lnTo>
                          <a:pt x="319" y="104"/>
                        </a:lnTo>
                        <a:lnTo>
                          <a:pt x="319" y="104"/>
                        </a:lnTo>
                        <a:lnTo>
                          <a:pt x="319" y="104"/>
                        </a:lnTo>
                        <a:lnTo>
                          <a:pt x="319" y="106"/>
                        </a:lnTo>
                        <a:lnTo>
                          <a:pt x="317" y="106"/>
                        </a:lnTo>
                        <a:lnTo>
                          <a:pt x="317" y="106"/>
                        </a:lnTo>
                        <a:lnTo>
                          <a:pt x="317" y="106"/>
                        </a:lnTo>
                        <a:lnTo>
                          <a:pt x="317" y="106"/>
                        </a:lnTo>
                        <a:lnTo>
                          <a:pt x="315" y="106"/>
                        </a:lnTo>
                        <a:lnTo>
                          <a:pt x="315" y="104"/>
                        </a:lnTo>
                        <a:lnTo>
                          <a:pt x="315" y="104"/>
                        </a:lnTo>
                        <a:lnTo>
                          <a:pt x="315" y="104"/>
                        </a:lnTo>
                        <a:lnTo>
                          <a:pt x="315" y="104"/>
                        </a:lnTo>
                        <a:lnTo>
                          <a:pt x="315" y="104"/>
                        </a:lnTo>
                        <a:lnTo>
                          <a:pt x="315" y="102"/>
                        </a:lnTo>
                        <a:lnTo>
                          <a:pt x="317" y="102"/>
                        </a:lnTo>
                        <a:lnTo>
                          <a:pt x="317" y="102"/>
                        </a:lnTo>
                        <a:lnTo>
                          <a:pt x="317" y="100"/>
                        </a:lnTo>
                        <a:lnTo>
                          <a:pt x="315" y="100"/>
                        </a:lnTo>
                        <a:lnTo>
                          <a:pt x="315" y="100"/>
                        </a:lnTo>
                        <a:lnTo>
                          <a:pt x="315" y="100"/>
                        </a:lnTo>
                        <a:lnTo>
                          <a:pt x="315" y="100"/>
                        </a:lnTo>
                        <a:lnTo>
                          <a:pt x="314" y="100"/>
                        </a:lnTo>
                        <a:lnTo>
                          <a:pt x="314" y="98"/>
                        </a:lnTo>
                        <a:lnTo>
                          <a:pt x="314" y="98"/>
                        </a:lnTo>
                        <a:lnTo>
                          <a:pt x="312" y="98"/>
                        </a:lnTo>
                        <a:lnTo>
                          <a:pt x="312" y="98"/>
                        </a:lnTo>
                        <a:lnTo>
                          <a:pt x="312" y="100"/>
                        </a:lnTo>
                        <a:lnTo>
                          <a:pt x="312" y="100"/>
                        </a:lnTo>
                        <a:lnTo>
                          <a:pt x="312" y="100"/>
                        </a:lnTo>
                        <a:lnTo>
                          <a:pt x="310" y="100"/>
                        </a:lnTo>
                        <a:lnTo>
                          <a:pt x="310" y="102"/>
                        </a:lnTo>
                        <a:lnTo>
                          <a:pt x="310" y="102"/>
                        </a:lnTo>
                        <a:lnTo>
                          <a:pt x="310" y="102"/>
                        </a:lnTo>
                        <a:lnTo>
                          <a:pt x="308" y="102"/>
                        </a:lnTo>
                        <a:lnTo>
                          <a:pt x="308" y="100"/>
                        </a:lnTo>
                        <a:lnTo>
                          <a:pt x="308" y="100"/>
                        </a:lnTo>
                        <a:lnTo>
                          <a:pt x="306" y="100"/>
                        </a:lnTo>
                        <a:lnTo>
                          <a:pt x="306" y="102"/>
                        </a:lnTo>
                        <a:lnTo>
                          <a:pt x="306" y="102"/>
                        </a:lnTo>
                        <a:lnTo>
                          <a:pt x="306" y="102"/>
                        </a:lnTo>
                        <a:lnTo>
                          <a:pt x="306" y="100"/>
                        </a:lnTo>
                        <a:lnTo>
                          <a:pt x="304" y="100"/>
                        </a:lnTo>
                        <a:lnTo>
                          <a:pt x="304" y="100"/>
                        </a:lnTo>
                        <a:lnTo>
                          <a:pt x="304" y="100"/>
                        </a:lnTo>
                        <a:lnTo>
                          <a:pt x="302" y="100"/>
                        </a:lnTo>
                        <a:lnTo>
                          <a:pt x="302" y="100"/>
                        </a:lnTo>
                        <a:lnTo>
                          <a:pt x="302" y="100"/>
                        </a:lnTo>
                        <a:lnTo>
                          <a:pt x="300" y="100"/>
                        </a:lnTo>
                        <a:lnTo>
                          <a:pt x="300" y="98"/>
                        </a:lnTo>
                        <a:lnTo>
                          <a:pt x="300" y="98"/>
                        </a:lnTo>
                        <a:lnTo>
                          <a:pt x="300" y="100"/>
                        </a:lnTo>
                        <a:lnTo>
                          <a:pt x="300" y="100"/>
                        </a:lnTo>
                        <a:lnTo>
                          <a:pt x="300" y="98"/>
                        </a:lnTo>
                        <a:lnTo>
                          <a:pt x="298" y="98"/>
                        </a:lnTo>
                        <a:lnTo>
                          <a:pt x="298" y="98"/>
                        </a:lnTo>
                        <a:lnTo>
                          <a:pt x="298" y="98"/>
                        </a:lnTo>
                        <a:lnTo>
                          <a:pt x="298" y="98"/>
                        </a:lnTo>
                        <a:lnTo>
                          <a:pt x="296" y="98"/>
                        </a:lnTo>
                        <a:lnTo>
                          <a:pt x="296" y="98"/>
                        </a:lnTo>
                        <a:lnTo>
                          <a:pt x="294" y="98"/>
                        </a:lnTo>
                        <a:lnTo>
                          <a:pt x="294" y="98"/>
                        </a:lnTo>
                        <a:lnTo>
                          <a:pt x="294" y="98"/>
                        </a:lnTo>
                        <a:lnTo>
                          <a:pt x="294" y="98"/>
                        </a:lnTo>
                        <a:lnTo>
                          <a:pt x="293" y="98"/>
                        </a:lnTo>
                        <a:lnTo>
                          <a:pt x="293" y="98"/>
                        </a:lnTo>
                        <a:lnTo>
                          <a:pt x="293" y="98"/>
                        </a:lnTo>
                        <a:lnTo>
                          <a:pt x="293" y="98"/>
                        </a:lnTo>
                        <a:lnTo>
                          <a:pt x="291" y="98"/>
                        </a:lnTo>
                        <a:lnTo>
                          <a:pt x="291" y="98"/>
                        </a:lnTo>
                        <a:lnTo>
                          <a:pt x="291" y="98"/>
                        </a:lnTo>
                        <a:lnTo>
                          <a:pt x="289" y="98"/>
                        </a:lnTo>
                        <a:lnTo>
                          <a:pt x="289" y="100"/>
                        </a:lnTo>
                        <a:lnTo>
                          <a:pt x="289" y="100"/>
                        </a:lnTo>
                        <a:lnTo>
                          <a:pt x="289" y="100"/>
                        </a:lnTo>
                        <a:lnTo>
                          <a:pt x="289" y="102"/>
                        </a:lnTo>
                        <a:lnTo>
                          <a:pt x="289" y="102"/>
                        </a:lnTo>
                        <a:lnTo>
                          <a:pt x="289" y="102"/>
                        </a:lnTo>
                        <a:lnTo>
                          <a:pt x="287" y="102"/>
                        </a:lnTo>
                        <a:lnTo>
                          <a:pt x="287" y="102"/>
                        </a:lnTo>
                        <a:lnTo>
                          <a:pt x="287" y="104"/>
                        </a:lnTo>
                        <a:lnTo>
                          <a:pt x="287" y="104"/>
                        </a:lnTo>
                        <a:lnTo>
                          <a:pt x="285" y="104"/>
                        </a:lnTo>
                        <a:lnTo>
                          <a:pt x="285" y="104"/>
                        </a:lnTo>
                        <a:lnTo>
                          <a:pt x="283" y="104"/>
                        </a:lnTo>
                        <a:lnTo>
                          <a:pt x="283" y="104"/>
                        </a:lnTo>
                        <a:lnTo>
                          <a:pt x="283" y="102"/>
                        </a:lnTo>
                        <a:lnTo>
                          <a:pt x="283" y="102"/>
                        </a:lnTo>
                        <a:lnTo>
                          <a:pt x="283" y="100"/>
                        </a:lnTo>
                        <a:lnTo>
                          <a:pt x="283" y="100"/>
                        </a:lnTo>
                        <a:lnTo>
                          <a:pt x="283" y="100"/>
                        </a:lnTo>
                        <a:lnTo>
                          <a:pt x="281" y="100"/>
                        </a:lnTo>
                        <a:lnTo>
                          <a:pt x="281" y="100"/>
                        </a:lnTo>
                        <a:lnTo>
                          <a:pt x="279" y="100"/>
                        </a:lnTo>
                        <a:lnTo>
                          <a:pt x="279" y="100"/>
                        </a:lnTo>
                        <a:lnTo>
                          <a:pt x="279" y="100"/>
                        </a:lnTo>
                        <a:lnTo>
                          <a:pt x="279" y="102"/>
                        </a:lnTo>
                        <a:lnTo>
                          <a:pt x="279" y="102"/>
                        </a:lnTo>
                        <a:lnTo>
                          <a:pt x="277" y="102"/>
                        </a:lnTo>
                        <a:lnTo>
                          <a:pt x="277" y="102"/>
                        </a:lnTo>
                        <a:lnTo>
                          <a:pt x="277" y="102"/>
                        </a:lnTo>
                        <a:lnTo>
                          <a:pt x="277" y="102"/>
                        </a:lnTo>
                        <a:lnTo>
                          <a:pt x="275" y="102"/>
                        </a:lnTo>
                        <a:lnTo>
                          <a:pt x="275" y="104"/>
                        </a:lnTo>
                        <a:lnTo>
                          <a:pt x="275" y="104"/>
                        </a:lnTo>
                        <a:lnTo>
                          <a:pt x="273" y="104"/>
                        </a:lnTo>
                        <a:lnTo>
                          <a:pt x="273" y="104"/>
                        </a:lnTo>
                        <a:lnTo>
                          <a:pt x="273" y="104"/>
                        </a:lnTo>
                        <a:lnTo>
                          <a:pt x="271" y="104"/>
                        </a:lnTo>
                        <a:lnTo>
                          <a:pt x="271" y="104"/>
                        </a:lnTo>
                        <a:lnTo>
                          <a:pt x="271" y="104"/>
                        </a:lnTo>
                        <a:lnTo>
                          <a:pt x="271" y="104"/>
                        </a:lnTo>
                        <a:lnTo>
                          <a:pt x="270" y="104"/>
                        </a:lnTo>
                        <a:lnTo>
                          <a:pt x="270" y="104"/>
                        </a:lnTo>
                        <a:lnTo>
                          <a:pt x="268" y="104"/>
                        </a:lnTo>
                        <a:lnTo>
                          <a:pt x="268" y="104"/>
                        </a:lnTo>
                        <a:lnTo>
                          <a:pt x="268" y="104"/>
                        </a:lnTo>
                        <a:lnTo>
                          <a:pt x="266" y="104"/>
                        </a:lnTo>
                        <a:lnTo>
                          <a:pt x="266" y="104"/>
                        </a:lnTo>
                        <a:lnTo>
                          <a:pt x="266" y="104"/>
                        </a:lnTo>
                        <a:lnTo>
                          <a:pt x="264" y="104"/>
                        </a:lnTo>
                        <a:lnTo>
                          <a:pt x="264" y="104"/>
                        </a:lnTo>
                        <a:lnTo>
                          <a:pt x="262" y="104"/>
                        </a:lnTo>
                        <a:lnTo>
                          <a:pt x="262" y="104"/>
                        </a:lnTo>
                        <a:lnTo>
                          <a:pt x="262" y="104"/>
                        </a:lnTo>
                        <a:lnTo>
                          <a:pt x="262" y="104"/>
                        </a:lnTo>
                        <a:lnTo>
                          <a:pt x="260" y="104"/>
                        </a:lnTo>
                        <a:lnTo>
                          <a:pt x="260" y="104"/>
                        </a:lnTo>
                        <a:lnTo>
                          <a:pt x="260" y="104"/>
                        </a:lnTo>
                        <a:lnTo>
                          <a:pt x="258" y="104"/>
                        </a:lnTo>
                        <a:lnTo>
                          <a:pt x="258" y="104"/>
                        </a:lnTo>
                        <a:lnTo>
                          <a:pt x="256" y="104"/>
                        </a:lnTo>
                        <a:lnTo>
                          <a:pt x="256" y="104"/>
                        </a:lnTo>
                        <a:lnTo>
                          <a:pt x="256" y="104"/>
                        </a:lnTo>
                        <a:lnTo>
                          <a:pt x="256" y="104"/>
                        </a:lnTo>
                        <a:lnTo>
                          <a:pt x="254" y="104"/>
                        </a:lnTo>
                        <a:lnTo>
                          <a:pt x="254" y="104"/>
                        </a:lnTo>
                        <a:lnTo>
                          <a:pt x="252" y="104"/>
                        </a:lnTo>
                        <a:lnTo>
                          <a:pt x="252" y="104"/>
                        </a:lnTo>
                        <a:lnTo>
                          <a:pt x="252" y="104"/>
                        </a:lnTo>
                        <a:lnTo>
                          <a:pt x="252" y="104"/>
                        </a:lnTo>
                        <a:lnTo>
                          <a:pt x="250" y="104"/>
                        </a:lnTo>
                        <a:lnTo>
                          <a:pt x="250" y="106"/>
                        </a:lnTo>
                        <a:lnTo>
                          <a:pt x="250" y="106"/>
                        </a:lnTo>
                        <a:lnTo>
                          <a:pt x="250" y="106"/>
                        </a:lnTo>
                        <a:lnTo>
                          <a:pt x="249" y="106"/>
                        </a:lnTo>
                        <a:lnTo>
                          <a:pt x="249" y="106"/>
                        </a:lnTo>
                        <a:lnTo>
                          <a:pt x="249" y="106"/>
                        </a:lnTo>
                        <a:lnTo>
                          <a:pt x="247" y="106"/>
                        </a:lnTo>
                        <a:lnTo>
                          <a:pt x="247" y="108"/>
                        </a:lnTo>
                        <a:lnTo>
                          <a:pt x="247" y="108"/>
                        </a:lnTo>
                        <a:lnTo>
                          <a:pt x="247" y="108"/>
                        </a:lnTo>
                        <a:lnTo>
                          <a:pt x="247" y="108"/>
                        </a:lnTo>
                        <a:lnTo>
                          <a:pt x="245" y="108"/>
                        </a:lnTo>
                        <a:lnTo>
                          <a:pt x="245" y="108"/>
                        </a:lnTo>
                        <a:lnTo>
                          <a:pt x="245" y="108"/>
                        </a:lnTo>
                        <a:lnTo>
                          <a:pt x="245" y="110"/>
                        </a:lnTo>
                        <a:lnTo>
                          <a:pt x="243" y="110"/>
                        </a:lnTo>
                        <a:lnTo>
                          <a:pt x="243" y="110"/>
                        </a:lnTo>
                        <a:lnTo>
                          <a:pt x="243" y="110"/>
                        </a:lnTo>
                        <a:lnTo>
                          <a:pt x="241" y="110"/>
                        </a:lnTo>
                        <a:lnTo>
                          <a:pt x="241" y="110"/>
                        </a:lnTo>
                        <a:lnTo>
                          <a:pt x="241" y="110"/>
                        </a:lnTo>
                        <a:lnTo>
                          <a:pt x="241" y="112"/>
                        </a:lnTo>
                        <a:lnTo>
                          <a:pt x="239" y="112"/>
                        </a:lnTo>
                        <a:lnTo>
                          <a:pt x="239" y="112"/>
                        </a:lnTo>
                        <a:lnTo>
                          <a:pt x="239" y="112"/>
                        </a:lnTo>
                        <a:lnTo>
                          <a:pt x="237" y="112"/>
                        </a:lnTo>
                        <a:lnTo>
                          <a:pt x="237" y="112"/>
                        </a:lnTo>
                        <a:lnTo>
                          <a:pt x="237" y="112"/>
                        </a:lnTo>
                        <a:lnTo>
                          <a:pt x="235" y="112"/>
                        </a:lnTo>
                        <a:lnTo>
                          <a:pt x="235" y="112"/>
                        </a:lnTo>
                        <a:lnTo>
                          <a:pt x="235" y="112"/>
                        </a:lnTo>
                        <a:lnTo>
                          <a:pt x="233" y="112"/>
                        </a:lnTo>
                        <a:lnTo>
                          <a:pt x="233" y="112"/>
                        </a:lnTo>
                        <a:lnTo>
                          <a:pt x="233" y="112"/>
                        </a:lnTo>
                        <a:lnTo>
                          <a:pt x="231" y="112"/>
                        </a:lnTo>
                        <a:lnTo>
                          <a:pt x="231" y="112"/>
                        </a:lnTo>
                        <a:lnTo>
                          <a:pt x="231" y="112"/>
                        </a:lnTo>
                        <a:lnTo>
                          <a:pt x="229" y="112"/>
                        </a:lnTo>
                        <a:lnTo>
                          <a:pt x="229" y="112"/>
                        </a:lnTo>
                        <a:lnTo>
                          <a:pt x="229" y="112"/>
                        </a:lnTo>
                        <a:lnTo>
                          <a:pt x="227" y="112"/>
                        </a:lnTo>
                        <a:lnTo>
                          <a:pt x="227" y="112"/>
                        </a:lnTo>
                        <a:lnTo>
                          <a:pt x="227" y="112"/>
                        </a:lnTo>
                        <a:lnTo>
                          <a:pt x="226" y="112"/>
                        </a:lnTo>
                        <a:lnTo>
                          <a:pt x="226" y="112"/>
                        </a:lnTo>
                        <a:lnTo>
                          <a:pt x="226" y="112"/>
                        </a:lnTo>
                        <a:lnTo>
                          <a:pt x="224" y="112"/>
                        </a:lnTo>
                        <a:lnTo>
                          <a:pt x="224" y="112"/>
                        </a:lnTo>
                        <a:lnTo>
                          <a:pt x="224" y="112"/>
                        </a:lnTo>
                        <a:lnTo>
                          <a:pt x="222" y="112"/>
                        </a:lnTo>
                        <a:lnTo>
                          <a:pt x="222" y="112"/>
                        </a:lnTo>
                        <a:lnTo>
                          <a:pt x="220" y="112"/>
                        </a:lnTo>
                        <a:lnTo>
                          <a:pt x="220" y="112"/>
                        </a:lnTo>
                        <a:lnTo>
                          <a:pt x="220" y="112"/>
                        </a:lnTo>
                        <a:lnTo>
                          <a:pt x="220" y="112"/>
                        </a:lnTo>
                        <a:lnTo>
                          <a:pt x="218" y="112"/>
                        </a:lnTo>
                        <a:lnTo>
                          <a:pt x="218" y="110"/>
                        </a:lnTo>
                        <a:lnTo>
                          <a:pt x="218" y="110"/>
                        </a:lnTo>
                        <a:lnTo>
                          <a:pt x="218" y="110"/>
                        </a:lnTo>
                        <a:lnTo>
                          <a:pt x="218" y="110"/>
                        </a:lnTo>
                        <a:lnTo>
                          <a:pt x="216" y="110"/>
                        </a:lnTo>
                        <a:lnTo>
                          <a:pt x="216" y="108"/>
                        </a:lnTo>
                        <a:lnTo>
                          <a:pt x="216" y="108"/>
                        </a:lnTo>
                        <a:lnTo>
                          <a:pt x="214" y="108"/>
                        </a:lnTo>
                        <a:lnTo>
                          <a:pt x="214" y="108"/>
                        </a:lnTo>
                        <a:lnTo>
                          <a:pt x="214" y="108"/>
                        </a:lnTo>
                        <a:lnTo>
                          <a:pt x="214" y="108"/>
                        </a:lnTo>
                        <a:lnTo>
                          <a:pt x="212" y="108"/>
                        </a:lnTo>
                        <a:lnTo>
                          <a:pt x="212" y="108"/>
                        </a:lnTo>
                        <a:lnTo>
                          <a:pt x="212" y="108"/>
                        </a:lnTo>
                        <a:lnTo>
                          <a:pt x="210" y="108"/>
                        </a:lnTo>
                        <a:lnTo>
                          <a:pt x="210" y="108"/>
                        </a:lnTo>
                        <a:lnTo>
                          <a:pt x="210" y="108"/>
                        </a:lnTo>
                        <a:lnTo>
                          <a:pt x="208" y="108"/>
                        </a:lnTo>
                        <a:lnTo>
                          <a:pt x="208" y="110"/>
                        </a:lnTo>
                        <a:lnTo>
                          <a:pt x="208" y="110"/>
                        </a:lnTo>
                        <a:lnTo>
                          <a:pt x="208" y="110"/>
                        </a:lnTo>
                        <a:lnTo>
                          <a:pt x="206" y="110"/>
                        </a:lnTo>
                        <a:lnTo>
                          <a:pt x="206" y="110"/>
                        </a:lnTo>
                        <a:lnTo>
                          <a:pt x="206" y="110"/>
                        </a:lnTo>
                        <a:lnTo>
                          <a:pt x="206" y="110"/>
                        </a:lnTo>
                        <a:lnTo>
                          <a:pt x="205" y="110"/>
                        </a:lnTo>
                        <a:lnTo>
                          <a:pt x="205" y="112"/>
                        </a:lnTo>
                        <a:lnTo>
                          <a:pt x="205" y="112"/>
                        </a:lnTo>
                        <a:lnTo>
                          <a:pt x="203" y="112"/>
                        </a:lnTo>
                        <a:lnTo>
                          <a:pt x="203" y="112"/>
                        </a:lnTo>
                        <a:lnTo>
                          <a:pt x="203" y="112"/>
                        </a:lnTo>
                        <a:lnTo>
                          <a:pt x="203" y="112"/>
                        </a:lnTo>
                        <a:lnTo>
                          <a:pt x="201" y="112"/>
                        </a:lnTo>
                        <a:lnTo>
                          <a:pt x="201" y="112"/>
                        </a:lnTo>
                        <a:lnTo>
                          <a:pt x="201" y="112"/>
                        </a:lnTo>
                        <a:lnTo>
                          <a:pt x="201" y="112"/>
                        </a:lnTo>
                        <a:lnTo>
                          <a:pt x="199" y="112"/>
                        </a:lnTo>
                        <a:lnTo>
                          <a:pt x="199" y="113"/>
                        </a:lnTo>
                        <a:lnTo>
                          <a:pt x="199" y="113"/>
                        </a:lnTo>
                        <a:lnTo>
                          <a:pt x="197" y="113"/>
                        </a:lnTo>
                        <a:lnTo>
                          <a:pt x="197" y="112"/>
                        </a:lnTo>
                        <a:lnTo>
                          <a:pt x="197" y="112"/>
                        </a:lnTo>
                        <a:lnTo>
                          <a:pt x="197" y="112"/>
                        </a:lnTo>
                        <a:lnTo>
                          <a:pt x="195" y="112"/>
                        </a:lnTo>
                        <a:lnTo>
                          <a:pt x="195" y="112"/>
                        </a:lnTo>
                        <a:lnTo>
                          <a:pt x="193" y="112"/>
                        </a:lnTo>
                        <a:lnTo>
                          <a:pt x="193" y="112"/>
                        </a:lnTo>
                        <a:lnTo>
                          <a:pt x="193" y="112"/>
                        </a:lnTo>
                        <a:lnTo>
                          <a:pt x="193" y="113"/>
                        </a:lnTo>
                        <a:lnTo>
                          <a:pt x="191" y="113"/>
                        </a:lnTo>
                        <a:lnTo>
                          <a:pt x="191" y="113"/>
                        </a:lnTo>
                        <a:lnTo>
                          <a:pt x="191" y="112"/>
                        </a:lnTo>
                        <a:lnTo>
                          <a:pt x="191" y="112"/>
                        </a:lnTo>
                        <a:lnTo>
                          <a:pt x="191" y="112"/>
                        </a:lnTo>
                        <a:lnTo>
                          <a:pt x="191" y="112"/>
                        </a:lnTo>
                        <a:lnTo>
                          <a:pt x="189" y="112"/>
                        </a:lnTo>
                        <a:lnTo>
                          <a:pt x="189" y="110"/>
                        </a:lnTo>
                        <a:lnTo>
                          <a:pt x="189" y="110"/>
                        </a:lnTo>
                        <a:lnTo>
                          <a:pt x="187" y="110"/>
                        </a:lnTo>
                        <a:lnTo>
                          <a:pt x="187" y="110"/>
                        </a:lnTo>
                        <a:lnTo>
                          <a:pt x="187" y="110"/>
                        </a:lnTo>
                        <a:lnTo>
                          <a:pt x="185" y="110"/>
                        </a:lnTo>
                        <a:lnTo>
                          <a:pt x="185" y="110"/>
                        </a:lnTo>
                        <a:lnTo>
                          <a:pt x="185" y="110"/>
                        </a:lnTo>
                        <a:lnTo>
                          <a:pt x="185" y="110"/>
                        </a:lnTo>
                        <a:lnTo>
                          <a:pt x="185" y="110"/>
                        </a:lnTo>
                        <a:lnTo>
                          <a:pt x="183" y="110"/>
                        </a:lnTo>
                        <a:lnTo>
                          <a:pt x="183" y="112"/>
                        </a:lnTo>
                        <a:lnTo>
                          <a:pt x="183" y="112"/>
                        </a:lnTo>
                        <a:lnTo>
                          <a:pt x="183" y="112"/>
                        </a:lnTo>
                        <a:lnTo>
                          <a:pt x="183" y="112"/>
                        </a:lnTo>
                        <a:lnTo>
                          <a:pt x="183" y="113"/>
                        </a:lnTo>
                        <a:lnTo>
                          <a:pt x="183" y="113"/>
                        </a:lnTo>
                        <a:lnTo>
                          <a:pt x="183" y="115"/>
                        </a:lnTo>
                        <a:lnTo>
                          <a:pt x="183" y="115"/>
                        </a:lnTo>
                        <a:lnTo>
                          <a:pt x="182" y="115"/>
                        </a:lnTo>
                        <a:lnTo>
                          <a:pt x="182" y="117"/>
                        </a:lnTo>
                        <a:lnTo>
                          <a:pt x="183" y="117"/>
                        </a:lnTo>
                        <a:lnTo>
                          <a:pt x="183" y="117"/>
                        </a:lnTo>
                        <a:lnTo>
                          <a:pt x="183" y="119"/>
                        </a:lnTo>
                        <a:lnTo>
                          <a:pt x="183" y="119"/>
                        </a:lnTo>
                        <a:lnTo>
                          <a:pt x="183" y="119"/>
                        </a:lnTo>
                        <a:lnTo>
                          <a:pt x="185" y="119"/>
                        </a:lnTo>
                        <a:lnTo>
                          <a:pt x="185" y="119"/>
                        </a:lnTo>
                        <a:lnTo>
                          <a:pt x="185" y="119"/>
                        </a:lnTo>
                        <a:lnTo>
                          <a:pt x="185" y="121"/>
                        </a:lnTo>
                        <a:lnTo>
                          <a:pt x="185" y="121"/>
                        </a:lnTo>
                        <a:lnTo>
                          <a:pt x="185" y="121"/>
                        </a:lnTo>
                        <a:lnTo>
                          <a:pt x="183" y="121"/>
                        </a:lnTo>
                        <a:lnTo>
                          <a:pt x="183" y="121"/>
                        </a:lnTo>
                        <a:lnTo>
                          <a:pt x="183" y="121"/>
                        </a:lnTo>
                        <a:lnTo>
                          <a:pt x="182" y="121"/>
                        </a:lnTo>
                        <a:lnTo>
                          <a:pt x="182" y="121"/>
                        </a:lnTo>
                        <a:lnTo>
                          <a:pt x="182" y="121"/>
                        </a:lnTo>
                        <a:lnTo>
                          <a:pt x="182" y="121"/>
                        </a:lnTo>
                        <a:lnTo>
                          <a:pt x="180" y="121"/>
                        </a:lnTo>
                        <a:lnTo>
                          <a:pt x="180" y="121"/>
                        </a:lnTo>
                        <a:lnTo>
                          <a:pt x="180" y="123"/>
                        </a:lnTo>
                        <a:lnTo>
                          <a:pt x="180" y="123"/>
                        </a:lnTo>
                        <a:lnTo>
                          <a:pt x="180" y="125"/>
                        </a:lnTo>
                        <a:lnTo>
                          <a:pt x="180" y="125"/>
                        </a:lnTo>
                        <a:lnTo>
                          <a:pt x="180" y="127"/>
                        </a:lnTo>
                        <a:lnTo>
                          <a:pt x="180" y="127"/>
                        </a:lnTo>
                        <a:lnTo>
                          <a:pt x="178" y="127"/>
                        </a:lnTo>
                        <a:lnTo>
                          <a:pt x="178" y="127"/>
                        </a:lnTo>
                        <a:lnTo>
                          <a:pt x="178" y="127"/>
                        </a:lnTo>
                        <a:lnTo>
                          <a:pt x="176" y="127"/>
                        </a:lnTo>
                        <a:lnTo>
                          <a:pt x="176" y="127"/>
                        </a:lnTo>
                        <a:lnTo>
                          <a:pt x="176" y="127"/>
                        </a:lnTo>
                        <a:lnTo>
                          <a:pt x="176" y="129"/>
                        </a:lnTo>
                        <a:lnTo>
                          <a:pt x="176" y="129"/>
                        </a:lnTo>
                        <a:lnTo>
                          <a:pt x="176" y="129"/>
                        </a:lnTo>
                        <a:lnTo>
                          <a:pt x="176" y="129"/>
                        </a:lnTo>
                        <a:lnTo>
                          <a:pt x="174" y="129"/>
                        </a:lnTo>
                        <a:lnTo>
                          <a:pt x="174" y="129"/>
                        </a:lnTo>
                        <a:lnTo>
                          <a:pt x="174" y="127"/>
                        </a:lnTo>
                        <a:lnTo>
                          <a:pt x="174" y="127"/>
                        </a:lnTo>
                        <a:lnTo>
                          <a:pt x="172" y="127"/>
                        </a:lnTo>
                        <a:lnTo>
                          <a:pt x="172" y="127"/>
                        </a:lnTo>
                        <a:lnTo>
                          <a:pt x="172" y="127"/>
                        </a:lnTo>
                        <a:lnTo>
                          <a:pt x="172" y="127"/>
                        </a:lnTo>
                        <a:lnTo>
                          <a:pt x="172" y="127"/>
                        </a:lnTo>
                        <a:lnTo>
                          <a:pt x="172" y="125"/>
                        </a:lnTo>
                        <a:lnTo>
                          <a:pt x="172" y="125"/>
                        </a:lnTo>
                        <a:lnTo>
                          <a:pt x="172" y="125"/>
                        </a:lnTo>
                        <a:lnTo>
                          <a:pt x="172" y="123"/>
                        </a:lnTo>
                        <a:lnTo>
                          <a:pt x="170" y="123"/>
                        </a:lnTo>
                        <a:lnTo>
                          <a:pt x="170" y="123"/>
                        </a:lnTo>
                        <a:lnTo>
                          <a:pt x="170" y="123"/>
                        </a:lnTo>
                        <a:lnTo>
                          <a:pt x="170" y="121"/>
                        </a:lnTo>
                        <a:lnTo>
                          <a:pt x="170" y="121"/>
                        </a:lnTo>
                        <a:lnTo>
                          <a:pt x="170" y="121"/>
                        </a:lnTo>
                        <a:lnTo>
                          <a:pt x="170" y="119"/>
                        </a:lnTo>
                        <a:lnTo>
                          <a:pt x="168" y="119"/>
                        </a:lnTo>
                        <a:lnTo>
                          <a:pt x="168" y="119"/>
                        </a:lnTo>
                        <a:lnTo>
                          <a:pt x="170" y="119"/>
                        </a:lnTo>
                        <a:lnTo>
                          <a:pt x="170" y="119"/>
                        </a:lnTo>
                        <a:lnTo>
                          <a:pt x="170" y="119"/>
                        </a:lnTo>
                        <a:lnTo>
                          <a:pt x="170" y="117"/>
                        </a:lnTo>
                        <a:lnTo>
                          <a:pt x="170" y="117"/>
                        </a:lnTo>
                        <a:lnTo>
                          <a:pt x="170" y="117"/>
                        </a:lnTo>
                        <a:lnTo>
                          <a:pt x="172" y="117"/>
                        </a:lnTo>
                        <a:lnTo>
                          <a:pt x="172" y="115"/>
                        </a:lnTo>
                        <a:lnTo>
                          <a:pt x="172" y="115"/>
                        </a:lnTo>
                        <a:lnTo>
                          <a:pt x="174" y="115"/>
                        </a:lnTo>
                        <a:lnTo>
                          <a:pt x="174" y="115"/>
                        </a:lnTo>
                        <a:lnTo>
                          <a:pt x="174" y="115"/>
                        </a:lnTo>
                        <a:lnTo>
                          <a:pt x="174" y="113"/>
                        </a:lnTo>
                        <a:lnTo>
                          <a:pt x="174" y="113"/>
                        </a:lnTo>
                        <a:lnTo>
                          <a:pt x="176" y="113"/>
                        </a:lnTo>
                        <a:lnTo>
                          <a:pt x="176" y="113"/>
                        </a:lnTo>
                        <a:lnTo>
                          <a:pt x="176" y="113"/>
                        </a:lnTo>
                        <a:lnTo>
                          <a:pt x="176" y="112"/>
                        </a:lnTo>
                        <a:lnTo>
                          <a:pt x="176" y="112"/>
                        </a:lnTo>
                        <a:lnTo>
                          <a:pt x="176" y="112"/>
                        </a:lnTo>
                        <a:lnTo>
                          <a:pt x="176" y="110"/>
                        </a:lnTo>
                        <a:lnTo>
                          <a:pt x="176" y="110"/>
                        </a:lnTo>
                        <a:lnTo>
                          <a:pt x="176" y="110"/>
                        </a:lnTo>
                        <a:lnTo>
                          <a:pt x="176" y="108"/>
                        </a:lnTo>
                        <a:lnTo>
                          <a:pt x="174" y="108"/>
                        </a:lnTo>
                        <a:lnTo>
                          <a:pt x="174" y="108"/>
                        </a:lnTo>
                        <a:lnTo>
                          <a:pt x="174" y="108"/>
                        </a:lnTo>
                        <a:lnTo>
                          <a:pt x="174" y="108"/>
                        </a:lnTo>
                        <a:lnTo>
                          <a:pt x="174" y="108"/>
                        </a:lnTo>
                        <a:lnTo>
                          <a:pt x="172" y="108"/>
                        </a:lnTo>
                        <a:lnTo>
                          <a:pt x="172" y="110"/>
                        </a:lnTo>
                        <a:lnTo>
                          <a:pt x="172" y="110"/>
                        </a:lnTo>
                        <a:lnTo>
                          <a:pt x="172" y="110"/>
                        </a:lnTo>
                        <a:lnTo>
                          <a:pt x="170" y="110"/>
                        </a:lnTo>
                        <a:lnTo>
                          <a:pt x="170" y="110"/>
                        </a:lnTo>
                        <a:lnTo>
                          <a:pt x="170" y="112"/>
                        </a:lnTo>
                        <a:lnTo>
                          <a:pt x="170" y="112"/>
                        </a:lnTo>
                        <a:lnTo>
                          <a:pt x="168" y="112"/>
                        </a:lnTo>
                        <a:lnTo>
                          <a:pt x="168" y="112"/>
                        </a:lnTo>
                        <a:lnTo>
                          <a:pt x="168" y="112"/>
                        </a:lnTo>
                        <a:lnTo>
                          <a:pt x="168" y="112"/>
                        </a:lnTo>
                        <a:lnTo>
                          <a:pt x="166" y="112"/>
                        </a:lnTo>
                        <a:lnTo>
                          <a:pt x="166" y="113"/>
                        </a:lnTo>
                        <a:lnTo>
                          <a:pt x="166" y="113"/>
                        </a:lnTo>
                        <a:lnTo>
                          <a:pt x="166" y="113"/>
                        </a:lnTo>
                        <a:lnTo>
                          <a:pt x="166" y="115"/>
                        </a:lnTo>
                        <a:lnTo>
                          <a:pt x="166" y="115"/>
                        </a:lnTo>
                        <a:lnTo>
                          <a:pt x="164" y="115"/>
                        </a:lnTo>
                        <a:lnTo>
                          <a:pt x="164" y="115"/>
                        </a:lnTo>
                        <a:lnTo>
                          <a:pt x="164" y="113"/>
                        </a:lnTo>
                        <a:lnTo>
                          <a:pt x="164" y="113"/>
                        </a:lnTo>
                        <a:lnTo>
                          <a:pt x="164" y="115"/>
                        </a:lnTo>
                        <a:lnTo>
                          <a:pt x="162" y="115"/>
                        </a:lnTo>
                        <a:lnTo>
                          <a:pt x="162" y="115"/>
                        </a:lnTo>
                        <a:lnTo>
                          <a:pt x="161" y="115"/>
                        </a:lnTo>
                        <a:lnTo>
                          <a:pt x="161" y="115"/>
                        </a:lnTo>
                        <a:lnTo>
                          <a:pt x="161" y="115"/>
                        </a:lnTo>
                        <a:lnTo>
                          <a:pt x="161" y="113"/>
                        </a:lnTo>
                        <a:lnTo>
                          <a:pt x="159" y="113"/>
                        </a:lnTo>
                        <a:lnTo>
                          <a:pt x="159" y="113"/>
                        </a:lnTo>
                        <a:lnTo>
                          <a:pt x="159" y="113"/>
                        </a:lnTo>
                        <a:lnTo>
                          <a:pt x="159" y="113"/>
                        </a:lnTo>
                        <a:lnTo>
                          <a:pt x="157" y="113"/>
                        </a:lnTo>
                        <a:lnTo>
                          <a:pt x="157" y="112"/>
                        </a:lnTo>
                        <a:lnTo>
                          <a:pt x="157" y="112"/>
                        </a:lnTo>
                        <a:lnTo>
                          <a:pt x="155" y="112"/>
                        </a:lnTo>
                        <a:lnTo>
                          <a:pt x="155" y="112"/>
                        </a:lnTo>
                        <a:lnTo>
                          <a:pt x="155" y="112"/>
                        </a:lnTo>
                        <a:lnTo>
                          <a:pt x="155" y="112"/>
                        </a:lnTo>
                        <a:lnTo>
                          <a:pt x="153" y="112"/>
                        </a:lnTo>
                        <a:lnTo>
                          <a:pt x="153" y="112"/>
                        </a:lnTo>
                        <a:lnTo>
                          <a:pt x="153" y="112"/>
                        </a:lnTo>
                        <a:lnTo>
                          <a:pt x="153" y="110"/>
                        </a:lnTo>
                        <a:lnTo>
                          <a:pt x="153" y="110"/>
                        </a:lnTo>
                        <a:lnTo>
                          <a:pt x="151" y="110"/>
                        </a:lnTo>
                        <a:lnTo>
                          <a:pt x="151" y="110"/>
                        </a:lnTo>
                        <a:lnTo>
                          <a:pt x="149" y="110"/>
                        </a:lnTo>
                        <a:lnTo>
                          <a:pt x="149" y="112"/>
                        </a:lnTo>
                        <a:lnTo>
                          <a:pt x="149" y="112"/>
                        </a:lnTo>
                        <a:lnTo>
                          <a:pt x="149" y="112"/>
                        </a:lnTo>
                        <a:lnTo>
                          <a:pt x="149" y="112"/>
                        </a:lnTo>
                        <a:lnTo>
                          <a:pt x="147" y="112"/>
                        </a:lnTo>
                        <a:lnTo>
                          <a:pt x="147" y="112"/>
                        </a:lnTo>
                        <a:lnTo>
                          <a:pt x="147" y="112"/>
                        </a:lnTo>
                        <a:lnTo>
                          <a:pt x="147" y="112"/>
                        </a:lnTo>
                        <a:lnTo>
                          <a:pt x="147" y="113"/>
                        </a:lnTo>
                        <a:lnTo>
                          <a:pt x="145" y="113"/>
                        </a:lnTo>
                        <a:lnTo>
                          <a:pt x="145" y="113"/>
                        </a:lnTo>
                        <a:lnTo>
                          <a:pt x="145" y="113"/>
                        </a:lnTo>
                        <a:lnTo>
                          <a:pt x="143" y="113"/>
                        </a:lnTo>
                        <a:lnTo>
                          <a:pt x="143" y="113"/>
                        </a:lnTo>
                        <a:lnTo>
                          <a:pt x="143" y="115"/>
                        </a:lnTo>
                        <a:lnTo>
                          <a:pt x="143" y="115"/>
                        </a:lnTo>
                        <a:lnTo>
                          <a:pt x="143" y="115"/>
                        </a:lnTo>
                        <a:lnTo>
                          <a:pt x="141" y="115"/>
                        </a:lnTo>
                        <a:lnTo>
                          <a:pt x="141" y="117"/>
                        </a:lnTo>
                        <a:lnTo>
                          <a:pt x="141" y="117"/>
                        </a:lnTo>
                        <a:lnTo>
                          <a:pt x="141" y="117"/>
                        </a:lnTo>
                        <a:lnTo>
                          <a:pt x="139" y="117"/>
                        </a:lnTo>
                        <a:lnTo>
                          <a:pt x="139" y="119"/>
                        </a:lnTo>
                        <a:lnTo>
                          <a:pt x="139" y="119"/>
                        </a:lnTo>
                        <a:lnTo>
                          <a:pt x="139" y="119"/>
                        </a:lnTo>
                        <a:lnTo>
                          <a:pt x="139" y="119"/>
                        </a:lnTo>
                        <a:lnTo>
                          <a:pt x="139" y="119"/>
                        </a:lnTo>
                        <a:lnTo>
                          <a:pt x="139" y="121"/>
                        </a:lnTo>
                        <a:lnTo>
                          <a:pt x="138" y="121"/>
                        </a:lnTo>
                        <a:lnTo>
                          <a:pt x="138" y="121"/>
                        </a:lnTo>
                        <a:lnTo>
                          <a:pt x="138" y="121"/>
                        </a:lnTo>
                        <a:lnTo>
                          <a:pt x="138" y="121"/>
                        </a:lnTo>
                        <a:lnTo>
                          <a:pt x="138" y="121"/>
                        </a:lnTo>
                        <a:lnTo>
                          <a:pt x="138" y="119"/>
                        </a:lnTo>
                        <a:lnTo>
                          <a:pt x="136" y="119"/>
                        </a:lnTo>
                        <a:lnTo>
                          <a:pt x="136" y="121"/>
                        </a:lnTo>
                        <a:lnTo>
                          <a:pt x="136" y="121"/>
                        </a:lnTo>
                        <a:lnTo>
                          <a:pt x="136" y="121"/>
                        </a:lnTo>
                        <a:lnTo>
                          <a:pt x="134" y="121"/>
                        </a:lnTo>
                        <a:lnTo>
                          <a:pt x="134" y="123"/>
                        </a:lnTo>
                        <a:lnTo>
                          <a:pt x="134" y="123"/>
                        </a:lnTo>
                        <a:lnTo>
                          <a:pt x="134" y="123"/>
                        </a:lnTo>
                        <a:lnTo>
                          <a:pt x="134" y="123"/>
                        </a:lnTo>
                        <a:lnTo>
                          <a:pt x="132" y="123"/>
                        </a:lnTo>
                        <a:lnTo>
                          <a:pt x="132" y="123"/>
                        </a:lnTo>
                        <a:lnTo>
                          <a:pt x="132" y="123"/>
                        </a:lnTo>
                        <a:lnTo>
                          <a:pt x="132" y="125"/>
                        </a:lnTo>
                        <a:lnTo>
                          <a:pt x="130" y="125"/>
                        </a:lnTo>
                        <a:lnTo>
                          <a:pt x="130" y="123"/>
                        </a:lnTo>
                        <a:lnTo>
                          <a:pt x="130" y="123"/>
                        </a:lnTo>
                        <a:lnTo>
                          <a:pt x="128" y="123"/>
                        </a:lnTo>
                        <a:lnTo>
                          <a:pt x="128" y="123"/>
                        </a:lnTo>
                        <a:lnTo>
                          <a:pt x="128" y="123"/>
                        </a:lnTo>
                        <a:lnTo>
                          <a:pt x="126" y="123"/>
                        </a:lnTo>
                        <a:lnTo>
                          <a:pt x="126" y="123"/>
                        </a:lnTo>
                        <a:lnTo>
                          <a:pt x="126" y="123"/>
                        </a:lnTo>
                        <a:lnTo>
                          <a:pt x="124" y="123"/>
                        </a:lnTo>
                        <a:lnTo>
                          <a:pt x="124" y="123"/>
                        </a:lnTo>
                        <a:lnTo>
                          <a:pt x="124" y="125"/>
                        </a:lnTo>
                        <a:lnTo>
                          <a:pt x="122" y="125"/>
                        </a:lnTo>
                        <a:lnTo>
                          <a:pt x="122" y="125"/>
                        </a:lnTo>
                        <a:lnTo>
                          <a:pt x="122" y="125"/>
                        </a:lnTo>
                        <a:lnTo>
                          <a:pt x="122" y="125"/>
                        </a:lnTo>
                        <a:lnTo>
                          <a:pt x="122" y="125"/>
                        </a:lnTo>
                        <a:lnTo>
                          <a:pt x="120" y="125"/>
                        </a:lnTo>
                        <a:lnTo>
                          <a:pt x="120" y="125"/>
                        </a:lnTo>
                        <a:lnTo>
                          <a:pt x="120" y="125"/>
                        </a:lnTo>
                        <a:lnTo>
                          <a:pt x="120" y="125"/>
                        </a:lnTo>
                        <a:lnTo>
                          <a:pt x="118" y="125"/>
                        </a:lnTo>
                        <a:lnTo>
                          <a:pt x="118" y="127"/>
                        </a:lnTo>
                        <a:lnTo>
                          <a:pt x="118" y="127"/>
                        </a:lnTo>
                        <a:lnTo>
                          <a:pt x="116" y="127"/>
                        </a:lnTo>
                        <a:lnTo>
                          <a:pt x="116" y="127"/>
                        </a:lnTo>
                        <a:lnTo>
                          <a:pt x="116" y="127"/>
                        </a:lnTo>
                        <a:lnTo>
                          <a:pt x="115" y="127"/>
                        </a:lnTo>
                        <a:lnTo>
                          <a:pt x="115" y="125"/>
                        </a:lnTo>
                        <a:lnTo>
                          <a:pt x="115" y="125"/>
                        </a:lnTo>
                        <a:lnTo>
                          <a:pt x="115" y="125"/>
                        </a:lnTo>
                        <a:lnTo>
                          <a:pt x="115" y="125"/>
                        </a:lnTo>
                        <a:lnTo>
                          <a:pt x="113" y="125"/>
                        </a:lnTo>
                        <a:lnTo>
                          <a:pt x="113" y="125"/>
                        </a:lnTo>
                        <a:lnTo>
                          <a:pt x="111" y="125"/>
                        </a:lnTo>
                        <a:lnTo>
                          <a:pt x="111" y="123"/>
                        </a:lnTo>
                        <a:lnTo>
                          <a:pt x="111" y="123"/>
                        </a:lnTo>
                        <a:lnTo>
                          <a:pt x="111" y="123"/>
                        </a:lnTo>
                        <a:lnTo>
                          <a:pt x="111" y="123"/>
                        </a:lnTo>
                        <a:lnTo>
                          <a:pt x="109" y="123"/>
                        </a:lnTo>
                        <a:lnTo>
                          <a:pt x="109" y="121"/>
                        </a:lnTo>
                        <a:lnTo>
                          <a:pt x="109" y="121"/>
                        </a:lnTo>
                        <a:lnTo>
                          <a:pt x="107" y="121"/>
                        </a:lnTo>
                        <a:lnTo>
                          <a:pt x="107" y="121"/>
                        </a:lnTo>
                        <a:lnTo>
                          <a:pt x="107" y="119"/>
                        </a:lnTo>
                        <a:lnTo>
                          <a:pt x="107" y="119"/>
                        </a:lnTo>
                        <a:lnTo>
                          <a:pt x="107" y="119"/>
                        </a:lnTo>
                        <a:lnTo>
                          <a:pt x="107" y="119"/>
                        </a:lnTo>
                        <a:lnTo>
                          <a:pt x="107" y="119"/>
                        </a:lnTo>
                        <a:lnTo>
                          <a:pt x="107" y="117"/>
                        </a:lnTo>
                        <a:lnTo>
                          <a:pt x="105" y="117"/>
                        </a:lnTo>
                        <a:lnTo>
                          <a:pt x="105" y="117"/>
                        </a:lnTo>
                        <a:lnTo>
                          <a:pt x="105" y="117"/>
                        </a:lnTo>
                        <a:lnTo>
                          <a:pt x="105" y="115"/>
                        </a:lnTo>
                        <a:lnTo>
                          <a:pt x="105" y="115"/>
                        </a:lnTo>
                        <a:lnTo>
                          <a:pt x="103" y="115"/>
                        </a:lnTo>
                        <a:lnTo>
                          <a:pt x="103" y="115"/>
                        </a:lnTo>
                        <a:lnTo>
                          <a:pt x="103" y="115"/>
                        </a:lnTo>
                        <a:lnTo>
                          <a:pt x="101" y="115"/>
                        </a:lnTo>
                        <a:lnTo>
                          <a:pt x="101" y="115"/>
                        </a:lnTo>
                        <a:lnTo>
                          <a:pt x="101" y="113"/>
                        </a:lnTo>
                        <a:lnTo>
                          <a:pt x="101" y="113"/>
                        </a:lnTo>
                        <a:lnTo>
                          <a:pt x="99" y="113"/>
                        </a:lnTo>
                        <a:lnTo>
                          <a:pt x="99" y="113"/>
                        </a:lnTo>
                        <a:lnTo>
                          <a:pt x="99" y="113"/>
                        </a:lnTo>
                        <a:lnTo>
                          <a:pt x="99" y="113"/>
                        </a:lnTo>
                        <a:lnTo>
                          <a:pt x="97" y="113"/>
                        </a:lnTo>
                        <a:lnTo>
                          <a:pt x="97" y="113"/>
                        </a:lnTo>
                        <a:lnTo>
                          <a:pt x="97" y="112"/>
                        </a:lnTo>
                        <a:lnTo>
                          <a:pt x="95" y="112"/>
                        </a:lnTo>
                        <a:lnTo>
                          <a:pt x="95" y="112"/>
                        </a:lnTo>
                        <a:lnTo>
                          <a:pt x="95" y="112"/>
                        </a:lnTo>
                        <a:lnTo>
                          <a:pt x="95" y="112"/>
                        </a:lnTo>
                        <a:lnTo>
                          <a:pt x="94" y="112"/>
                        </a:lnTo>
                        <a:lnTo>
                          <a:pt x="94" y="112"/>
                        </a:lnTo>
                        <a:lnTo>
                          <a:pt x="94" y="112"/>
                        </a:lnTo>
                        <a:lnTo>
                          <a:pt x="94" y="112"/>
                        </a:lnTo>
                        <a:lnTo>
                          <a:pt x="94" y="110"/>
                        </a:lnTo>
                        <a:lnTo>
                          <a:pt x="92" y="110"/>
                        </a:lnTo>
                        <a:lnTo>
                          <a:pt x="92" y="110"/>
                        </a:lnTo>
                        <a:lnTo>
                          <a:pt x="90" y="110"/>
                        </a:lnTo>
                        <a:lnTo>
                          <a:pt x="90" y="110"/>
                        </a:lnTo>
                        <a:lnTo>
                          <a:pt x="90" y="110"/>
                        </a:lnTo>
                        <a:lnTo>
                          <a:pt x="88" y="110"/>
                        </a:lnTo>
                        <a:lnTo>
                          <a:pt x="88" y="110"/>
                        </a:lnTo>
                        <a:lnTo>
                          <a:pt x="88" y="110"/>
                        </a:lnTo>
                        <a:lnTo>
                          <a:pt x="88" y="110"/>
                        </a:lnTo>
                        <a:lnTo>
                          <a:pt x="86" y="110"/>
                        </a:lnTo>
                        <a:lnTo>
                          <a:pt x="86" y="110"/>
                        </a:lnTo>
                        <a:lnTo>
                          <a:pt x="84" y="110"/>
                        </a:lnTo>
                        <a:lnTo>
                          <a:pt x="84" y="110"/>
                        </a:lnTo>
                        <a:lnTo>
                          <a:pt x="84" y="110"/>
                        </a:lnTo>
                        <a:lnTo>
                          <a:pt x="82" y="110"/>
                        </a:lnTo>
                        <a:lnTo>
                          <a:pt x="82" y="110"/>
                        </a:lnTo>
                        <a:lnTo>
                          <a:pt x="80" y="110"/>
                        </a:lnTo>
                        <a:lnTo>
                          <a:pt x="80" y="108"/>
                        </a:lnTo>
                        <a:lnTo>
                          <a:pt x="80" y="108"/>
                        </a:lnTo>
                        <a:lnTo>
                          <a:pt x="80" y="110"/>
                        </a:lnTo>
                        <a:lnTo>
                          <a:pt x="80" y="110"/>
                        </a:lnTo>
                        <a:lnTo>
                          <a:pt x="80" y="110"/>
                        </a:lnTo>
                        <a:lnTo>
                          <a:pt x="78" y="110"/>
                        </a:lnTo>
                        <a:lnTo>
                          <a:pt x="78" y="112"/>
                        </a:lnTo>
                        <a:lnTo>
                          <a:pt x="78" y="112"/>
                        </a:lnTo>
                        <a:lnTo>
                          <a:pt x="78" y="112"/>
                        </a:lnTo>
                        <a:lnTo>
                          <a:pt x="78" y="113"/>
                        </a:lnTo>
                        <a:lnTo>
                          <a:pt x="80" y="113"/>
                        </a:lnTo>
                        <a:lnTo>
                          <a:pt x="80" y="113"/>
                        </a:lnTo>
                        <a:lnTo>
                          <a:pt x="80" y="115"/>
                        </a:lnTo>
                        <a:lnTo>
                          <a:pt x="78" y="115"/>
                        </a:lnTo>
                        <a:lnTo>
                          <a:pt x="78" y="115"/>
                        </a:lnTo>
                        <a:lnTo>
                          <a:pt x="78" y="115"/>
                        </a:lnTo>
                        <a:lnTo>
                          <a:pt x="78" y="117"/>
                        </a:lnTo>
                        <a:lnTo>
                          <a:pt x="78" y="117"/>
                        </a:lnTo>
                        <a:lnTo>
                          <a:pt x="78" y="119"/>
                        </a:lnTo>
                        <a:lnTo>
                          <a:pt x="78" y="119"/>
                        </a:lnTo>
                        <a:lnTo>
                          <a:pt x="78" y="119"/>
                        </a:lnTo>
                        <a:lnTo>
                          <a:pt x="78" y="119"/>
                        </a:lnTo>
                        <a:lnTo>
                          <a:pt x="78" y="121"/>
                        </a:lnTo>
                        <a:lnTo>
                          <a:pt x="78" y="121"/>
                        </a:lnTo>
                        <a:lnTo>
                          <a:pt x="76" y="121"/>
                        </a:lnTo>
                        <a:lnTo>
                          <a:pt x="76" y="123"/>
                        </a:lnTo>
                        <a:lnTo>
                          <a:pt x="76" y="123"/>
                        </a:lnTo>
                        <a:lnTo>
                          <a:pt x="76" y="123"/>
                        </a:lnTo>
                        <a:lnTo>
                          <a:pt x="74" y="123"/>
                        </a:lnTo>
                        <a:lnTo>
                          <a:pt x="74" y="123"/>
                        </a:lnTo>
                        <a:lnTo>
                          <a:pt x="74" y="121"/>
                        </a:lnTo>
                        <a:lnTo>
                          <a:pt x="74" y="121"/>
                        </a:lnTo>
                        <a:lnTo>
                          <a:pt x="74" y="121"/>
                        </a:lnTo>
                        <a:lnTo>
                          <a:pt x="74" y="121"/>
                        </a:lnTo>
                        <a:lnTo>
                          <a:pt x="74" y="119"/>
                        </a:lnTo>
                        <a:lnTo>
                          <a:pt x="72" y="119"/>
                        </a:lnTo>
                        <a:lnTo>
                          <a:pt x="72" y="119"/>
                        </a:lnTo>
                        <a:lnTo>
                          <a:pt x="72" y="119"/>
                        </a:lnTo>
                        <a:lnTo>
                          <a:pt x="72" y="121"/>
                        </a:lnTo>
                        <a:lnTo>
                          <a:pt x="72" y="121"/>
                        </a:lnTo>
                        <a:lnTo>
                          <a:pt x="71" y="121"/>
                        </a:lnTo>
                        <a:lnTo>
                          <a:pt x="71" y="121"/>
                        </a:lnTo>
                        <a:lnTo>
                          <a:pt x="69" y="121"/>
                        </a:lnTo>
                        <a:lnTo>
                          <a:pt x="69" y="121"/>
                        </a:lnTo>
                        <a:lnTo>
                          <a:pt x="69" y="123"/>
                        </a:lnTo>
                        <a:lnTo>
                          <a:pt x="69" y="123"/>
                        </a:lnTo>
                        <a:lnTo>
                          <a:pt x="69" y="121"/>
                        </a:lnTo>
                        <a:lnTo>
                          <a:pt x="67" y="121"/>
                        </a:lnTo>
                        <a:lnTo>
                          <a:pt x="67" y="123"/>
                        </a:lnTo>
                        <a:lnTo>
                          <a:pt x="67" y="123"/>
                        </a:lnTo>
                        <a:lnTo>
                          <a:pt x="67" y="123"/>
                        </a:lnTo>
                        <a:lnTo>
                          <a:pt x="67" y="123"/>
                        </a:lnTo>
                        <a:lnTo>
                          <a:pt x="65" y="123"/>
                        </a:lnTo>
                        <a:lnTo>
                          <a:pt x="65" y="125"/>
                        </a:lnTo>
                        <a:lnTo>
                          <a:pt x="65" y="125"/>
                        </a:lnTo>
                        <a:lnTo>
                          <a:pt x="63" y="125"/>
                        </a:lnTo>
                        <a:lnTo>
                          <a:pt x="63" y="125"/>
                        </a:lnTo>
                        <a:lnTo>
                          <a:pt x="63" y="125"/>
                        </a:lnTo>
                        <a:lnTo>
                          <a:pt x="63" y="123"/>
                        </a:lnTo>
                        <a:lnTo>
                          <a:pt x="63" y="123"/>
                        </a:lnTo>
                        <a:lnTo>
                          <a:pt x="61" y="123"/>
                        </a:lnTo>
                        <a:lnTo>
                          <a:pt x="61" y="123"/>
                        </a:lnTo>
                        <a:lnTo>
                          <a:pt x="61" y="123"/>
                        </a:lnTo>
                        <a:lnTo>
                          <a:pt x="61" y="121"/>
                        </a:lnTo>
                        <a:lnTo>
                          <a:pt x="59" y="121"/>
                        </a:lnTo>
                        <a:lnTo>
                          <a:pt x="59" y="121"/>
                        </a:lnTo>
                        <a:lnTo>
                          <a:pt x="57" y="121"/>
                        </a:lnTo>
                        <a:lnTo>
                          <a:pt x="57" y="123"/>
                        </a:lnTo>
                        <a:lnTo>
                          <a:pt x="57" y="123"/>
                        </a:lnTo>
                        <a:lnTo>
                          <a:pt x="57" y="121"/>
                        </a:lnTo>
                        <a:lnTo>
                          <a:pt x="57" y="121"/>
                        </a:lnTo>
                        <a:lnTo>
                          <a:pt x="57" y="121"/>
                        </a:lnTo>
                        <a:lnTo>
                          <a:pt x="55" y="121"/>
                        </a:lnTo>
                        <a:lnTo>
                          <a:pt x="55" y="119"/>
                        </a:lnTo>
                        <a:lnTo>
                          <a:pt x="55" y="119"/>
                        </a:lnTo>
                        <a:lnTo>
                          <a:pt x="55" y="119"/>
                        </a:lnTo>
                        <a:lnTo>
                          <a:pt x="53" y="119"/>
                        </a:lnTo>
                        <a:lnTo>
                          <a:pt x="53" y="119"/>
                        </a:lnTo>
                        <a:lnTo>
                          <a:pt x="53" y="119"/>
                        </a:lnTo>
                        <a:lnTo>
                          <a:pt x="53" y="119"/>
                        </a:lnTo>
                        <a:lnTo>
                          <a:pt x="53" y="117"/>
                        </a:lnTo>
                        <a:lnTo>
                          <a:pt x="53" y="117"/>
                        </a:lnTo>
                        <a:lnTo>
                          <a:pt x="53" y="115"/>
                        </a:lnTo>
                        <a:lnTo>
                          <a:pt x="51" y="115"/>
                        </a:lnTo>
                        <a:lnTo>
                          <a:pt x="51" y="115"/>
                        </a:lnTo>
                        <a:lnTo>
                          <a:pt x="51" y="115"/>
                        </a:lnTo>
                        <a:lnTo>
                          <a:pt x="51" y="113"/>
                        </a:lnTo>
                        <a:lnTo>
                          <a:pt x="51" y="113"/>
                        </a:lnTo>
                        <a:lnTo>
                          <a:pt x="51" y="113"/>
                        </a:lnTo>
                        <a:lnTo>
                          <a:pt x="51" y="112"/>
                        </a:lnTo>
                        <a:lnTo>
                          <a:pt x="51" y="112"/>
                        </a:lnTo>
                        <a:lnTo>
                          <a:pt x="51" y="112"/>
                        </a:lnTo>
                        <a:lnTo>
                          <a:pt x="51" y="112"/>
                        </a:lnTo>
                        <a:lnTo>
                          <a:pt x="51" y="112"/>
                        </a:lnTo>
                        <a:lnTo>
                          <a:pt x="51" y="113"/>
                        </a:lnTo>
                        <a:lnTo>
                          <a:pt x="50" y="113"/>
                        </a:lnTo>
                        <a:lnTo>
                          <a:pt x="50" y="113"/>
                        </a:lnTo>
                        <a:lnTo>
                          <a:pt x="50" y="113"/>
                        </a:lnTo>
                        <a:lnTo>
                          <a:pt x="48" y="113"/>
                        </a:lnTo>
                        <a:lnTo>
                          <a:pt x="48" y="113"/>
                        </a:lnTo>
                        <a:lnTo>
                          <a:pt x="48" y="113"/>
                        </a:lnTo>
                        <a:lnTo>
                          <a:pt x="48" y="112"/>
                        </a:lnTo>
                        <a:lnTo>
                          <a:pt x="48" y="112"/>
                        </a:lnTo>
                        <a:lnTo>
                          <a:pt x="46" y="112"/>
                        </a:lnTo>
                        <a:lnTo>
                          <a:pt x="46" y="112"/>
                        </a:lnTo>
                        <a:lnTo>
                          <a:pt x="46" y="112"/>
                        </a:lnTo>
                        <a:lnTo>
                          <a:pt x="44" y="112"/>
                        </a:lnTo>
                        <a:lnTo>
                          <a:pt x="44" y="112"/>
                        </a:lnTo>
                        <a:lnTo>
                          <a:pt x="44" y="112"/>
                        </a:lnTo>
                        <a:lnTo>
                          <a:pt x="44" y="110"/>
                        </a:lnTo>
                        <a:lnTo>
                          <a:pt x="44" y="110"/>
                        </a:lnTo>
                        <a:lnTo>
                          <a:pt x="44" y="112"/>
                        </a:lnTo>
                        <a:lnTo>
                          <a:pt x="42" y="112"/>
                        </a:lnTo>
                        <a:lnTo>
                          <a:pt x="42" y="110"/>
                        </a:lnTo>
                        <a:lnTo>
                          <a:pt x="42" y="110"/>
                        </a:lnTo>
                        <a:lnTo>
                          <a:pt x="42" y="112"/>
                        </a:lnTo>
                        <a:lnTo>
                          <a:pt x="42" y="112"/>
                        </a:lnTo>
                        <a:lnTo>
                          <a:pt x="40" y="112"/>
                        </a:lnTo>
                        <a:lnTo>
                          <a:pt x="40" y="110"/>
                        </a:lnTo>
                        <a:lnTo>
                          <a:pt x="40" y="110"/>
                        </a:lnTo>
                        <a:lnTo>
                          <a:pt x="40" y="112"/>
                        </a:lnTo>
                        <a:lnTo>
                          <a:pt x="40" y="112"/>
                        </a:lnTo>
                        <a:lnTo>
                          <a:pt x="40" y="112"/>
                        </a:lnTo>
                        <a:lnTo>
                          <a:pt x="38" y="112"/>
                        </a:lnTo>
                        <a:lnTo>
                          <a:pt x="38" y="112"/>
                        </a:lnTo>
                        <a:lnTo>
                          <a:pt x="38" y="112"/>
                        </a:lnTo>
                        <a:lnTo>
                          <a:pt x="36" y="112"/>
                        </a:lnTo>
                        <a:lnTo>
                          <a:pt x="36" y="113"/>
                        </a:lnTo>
                        <a:lnTo>
                          <a:pt x="36" y="113"/>
                        </a:lnTo>
                        <a:lnTo>
                          <a:pt x="36" y="113"/>
                        </a:lnTo>
                        <a:lnTo>
                          <a:pt x="36" y="113"/>
                        </a:lnTo>
                        <a:lnTo>
                          <a:pt x="36" y="115"/>
                        </a:lnTo>
                        <a:lnTo>
                          <a:pt x="34" y="115"/>
                        </a:lnTo>
                        <a:lnTo>
                          <a:pt x="34" y="115"/>
                        </a:lnTo>
                        <a:lnTo>
                          <a:pt x="34" y="115"/>
                        </a:lnTo>
                        <a:lnTo>
                          <a:pt x="34" y="113"/>
                        </a:lnTo>
                        <a:lnTo>
                          <a:pt x="34" y="113"/>
                        </a:lnTo>
                        <a:lnTo>
                          <a:pt x="34" y="113"/>
                        </a:lnTo>
                        <a:lnTo>
                          <a:pt x="34" y="113"/>
                        </a:lnTo>
                        <a:lnTo>
                          <a:pt x="34" y="112"/>
                        </a:lnTo>
                        <a:lnTo>
                          <a:pt x="34" y="112"/>
                        </a:lnTo>
                        <a:lnTo>
                          <a:pt x="34" y="112"/>
                        </a:lnTo>
                        <a:lnTo>
                          <a:pt x="34" y="112"/>
                        </a:lnTo>
                        <a:lnTo>
                          <a:pt x="32" y="112"/>
                        </a:lnTo>
                        <a:lnTo>
                          <a:pt x="32" y="112"/>
                        </a:lnTo>
                        <a:lnTo>
                          <a:pt x="30" y="112"/>
                        </a:lnTo>
                        <a:lnTo>
                          <a:pt x="30" y="112"/>
                        </a:lnTo>
                        <a:lnTo>
                          <a:pt x="30" y="112"/>
                        </a:lnTo>
                        <a:lnTo>
                          <a:pt x="30" y="112"/>
                        </a:lnTo>
                        <a:lnTo>
                          <a:pt x="30" y="112"/>
                        </a:lnTo>
                        <a:lnTo>
                          <a:pt x="28" y="112"/>
                        </a:lnTo>
                        <a:lnTo>
                          <a:pt x="28" y="112"/>
                        </a:lnTo>
                        <a:lnTo>
                          <a:pt x="28" y="113"/>
                        </a:lnTo>
                        <a:lnTo>
                          <a:pt x="28" y="113"/>
                        </a:lnTo>
                        <a:lnTo>
                          <a:pt x="28" y="113"/>
                        </a:lnTo>
                        <a:lnTo>
                          <a:pt x="28" y="112"/>
                        </a:lnTo>
                        <a:lnTo>
                          <a:pt x="27" y="112"/>
                        </a:lnTo>
                        <a:lnTo>
                          <a:pt x="27" y="112"/>
                        </a:lnTo>
                        <a:lnTo>
                          <a:pt x="27" y="113"/>
                        </a:lnTo>
                        <a:lnTo>
                          <a:pt x="25" y="113"/>
                        </a:lnTo>
                        <a:lnTo>
                          <a:pt x="25" y="113"/>
                        </a:lnTo>
                        <a:lnTo>
                          <a:pt x="25" y="113"/>
                        </a:lnTo>
                        <a:lnTo>
                          <a:pt x="23" y="113"/>
                        </a:lnTo>
                        <a:lnTo>
                          <a:pt x="23" y="112"/>
                        </a:lnTo>
                        <a:lnTo>
                          <a:pt x="23" y="112"/>
                        </a:lnTo>
                        <a:lnTo>
                          <a:pt x="23" y="112"/>
                        </a:lnTo>
                        <a:lnTo>
                          <a:pt x="23" y="112"/>
                        </a:lnTo>
                        <a:lnTo>
                          <a:pt x="23" y="112"/>
                        </a:lnTo>
                        <a:lnTo>
                          <a:pt x="25" y="112"/>
                        </a:lnTo>
                        <a:lnTo>
                          <a:pt x="25" y="110"/>
                        </a:lnTo>
                        <a:lnTo>
                          <a:pt x="25" y="110"/>
                        </a:lnTo>
                        <a:lnTo>
                          <a:pt x="25" y="110"/>
                        </a:lnTo>
                        <a:lnTo>
                          <a:pt x="27" y="110"/>
                        </a:lnTo>
                        <a:lnTo>
                          <a:pt x="27" y="110"/>
                        </a:lnTo>
                        <a:lnTo>
                          <a:pt x="28" y="110"/>
                        </a:lnTo>
                        <a:lnTo>
                          <a:pt x="28" y="110"/>
                        </a:lnTo>
                        <a:lnTo>
                          <a:pt x="28" y="110"/>
                        </a:lnTo>
                        <a:lnTo>
                          <a:pt x="28" y="110"/>
                        </a:lnTo>
                        <a:lnTo>
                          <a:pt x="28" y="110"/>
                        </a:lnTo>
                        <a:lnTo>
                          <a:pt x="30" y="110"/>
                        </a:lnTo>
                        <a:lnTo>
                          <a:pt x="30" y="110"/>
                        </a:lnTo>
                        <a:lnTo>
                          <a:pt x="30" y="110"/>
                        </a:lnTo>
                        <a:lnTo>
                          <a:pt x="30" y="110"/>
                        </a:lnTo>
                        <a:lnTo>
                          <a:pt x="32" y="110"/>
                        </a:lnTo>
                        <a:lnTo>
                          <a:pt x="32" y="110"/>
                        </a:lnTo>
                        <a:lnTo>
                          <a:pt x="34" y="110"/>
                        </a:lnTo>
                        <a:lnTo>
                          <a:pt x="34" y="110"/>
                        </a:lnTo>
                        <a:lnTo>
                          <a:pt x="34" y="108"/>
                        </a:lnTo>
                        <a:lnTo>
                          <a:pt x="34" y="108"/>
                        </a:lnTo>
                        <a:lnTo>
                          <a:pt x="34" y="106"/>
                        </a:lnTo>
                        <a:lnTo>
                          <a:pt x="34" y="106"/>
                        </a:lnTo>
                        <a:lnTo>
                          <a:pt x="36" y="106"/>
                        </a:lnTo>
                        <a:lnTo>
                          <a:pt x="36" y="106"/>
                        </a:lnTo>
                        <a:lnTo>
                          <a:pt x="36" y="106"/>
                        </a:lnTo>
                        <a:lnTo>
                          <a:pt x="36" y="106"/>
                        </a:lnTo>
                        <a:lnTo>
                          <a:pt x="36" y="106"/>
                        </a:lnTo>
                        <a:lnTo>
                          <a:pt x="36" y="106"/>
                        </a:lnTo>
                        <a:lnTo>
                          <a:pt x="34" y="106"/>
                        </a:lnTo>
                        <a:lnTo>
                          <a:pt x="34" y="106"/>
                        </a:lnTo>
                        <a:lnTo>
                          <a:pt x="34" y="106"/>
                        </a:lnTo>
                        <a:lnTo>
                          <a:pt x="32" y="106"/>
                        </a:lnTo>
                        <a:lnTo>
                          <a:pt x="32" y="106"/>
                        </a:lnTo>
                        <a:lnTo>
                          <a:pt x="30" y="106"/>
                        </a:lnTo>
                        <a:lnTo>
                          <a:pt x="30" y="106"/>
                        </a:lnTo>
                        <a:lnTo>
                          <a:pt x="30" y="106"/>
                        </a:lnTo>
                        <a:lnTo>
                          <a:pt x="30" y="106"/>
                        </a:lnTo>
                        <a:lnTo>
                          <a:pt x="28" y="106"/>
                        </a:lnTo>
                        <a:lnTo>
                          <a:pt x="28" y="106"/>
                        </a:lnTo>
                        <a:lnTo>
                          <a:pt x="28" y="106"/>
                        </a:lnTo>
                        <a:lnTo>
                          <a:pt x="27" y="106"/>
                        </a:lnTo>
                        <a:lnTo>
                          <a:pt x="27" y="106"/>
                        </a:lnTo>
                        <a:lnTo>
                          <a:pt x="25" y="106"/>
                        </a:lnTo>
                        <a:lnTo>
                          <a:pt x="25" y="106"/>
                        </a:lnTo>
                        <a:lnTo>
                          <a:pt x="25" y="106"/>
                        </a:lnTo>
                        <a:lnTo>
                          <a:pt x="23" y="106"/>
                        </a:lnTo>
                        <a:lnTo>
                          <a:pt x="23" y="106"/>
                        </a:lnTo>
                        <a:lnTo>
                          <a:pt x="21" y="106"/>
                        </a:lnTo>
                        <a:lnTo>
                          <a:pt x="21" y="106"/>
                        </a:lnTo>
                        <a:lnTo>
                          <a:pt x="21" y="106"/>
                        </a:lnTo>
                        <a:lnTo>
                          <a:pt x="21" y="106"/>
                        </a:lnTo>
                        <a:lnTo>
                          <a:pt x="21" y="104"/>
                        </a:lnTo>
                        <a:lnTo>
                          <a:pt x="21" y="104"/>
                        </a:lnTo>
                        <a:lnTo>
                          <a:pt x="21" y="104"/>
                        </a:lnTo>
                        <a:lnTo>
                          <a:pt x="21" y="104"/>
                        </a:lnTo>
                        <a:lnTo>
                          <a:pt x="21" y="102"/>
                        </a:lnTo>
                        <a:lnTo>
                          <a:pt x="21" y="102"/>
                        </a:lnTo>
                        <a:lnTo>
                          <a:pt x="23" y="102"/>
                        </a:lnTo>
                        <a:lnTo>
                          <a:pt x="23" y="102"/>
                        </a:lnTo>
                        <a:lnTo>
                          <a:pt x="23" y="102"/>
                        </a:lnTo>
                        <a:lnTo>
                          <a:pt x="25" y="102"/>
                        </a:lnTo>
                        <a:lnTo>
                          <a:pt x="25" y="102"/>
                        </a:lnTo>
                        <a:lnTo>
                          <a:pt x="25" y="102"/>
                        </a:lnTo>
                        <a:lnTo>
                          <a:pt x="25" y="102"/>
                        </a:lnTo>
                        <a:lnTo>
                          <a:pt x="25" y="102"/>
                        </a:lnTo>
                        <a:lnTo>
                          <a:pt x="25" y="102"/>
                        </a:lnTo>
                        <a:lnTo>
                          <a:pt x="25" y="100"/>
                        </a:lnTo>
                        <a:lnTo>
                          <a:pt x="25" y="100"/>
                        </a:lnTo>
                        <a:lnTo>
                          <a:pt x="25" y="100"/>
                        </a:lnTo>
                        <a:lnTo>
                          <a:pt x="23" y="100"/>
                        </a:lnTo>
                        <a:lnTo>
                          <a:pt x="23" y="98"/>
                        </a:lnTo>
                        <a:lnTo>
                          <a:pt x="23" y="98"/>
                        </a:lnTo>
                        <a:lnTo>
                          <a:pt x="21" y="98"/>
                        </a:lnTo>
                        <a:lnTo>
                          <a:pt x="21" y="98"/>
                        </a:lnTo>
                        <a:lnTo>
                          <a:pt x="21" y="98"/>
                        </a:lnTo>
                        <a:lnTo>
                          <a:pt x="19" y="98"/>
                        </a:lnTo>
                        <a:lnTo>
                          <a:pt x="19" y="98"/>
                        </a:lnTo>
                        <a:lnTo>
                          <a:pt x="19" y="96"/>
                        </a:lnTo>
                        <a:lnTo>
                          <a:pt x="21" y="96"/>
                        </a:lnTo>
                        <a:lnTo>
                          <a:pt x="21" y="96"/>
                        </a:lnTo>
                        <a:lnTo>
                          <a:pt x="19" y="96"/>
                        </a:lnTo>
                        <a:lnTo>
                          <a:pt x="19" y="96"/>
                        </a:lnTo>
                        <a:lnTo>
                          <a:pt x="19" y="94"/>
                        </a:lnTo>
                        <a:lnTo>
                          <a:pt x="19" y="94"/>
                        </a:lnTo>
                        <a:lnTo>
                          <a:pt x="19" y="94"/>
                        </a:lnTo>
                        <a:lnTo>
                          <a:pt x="19" y="92"/>
                        </a:lnTo>
                        <a:lnTo>
                          <a:pt x="19" y="92"/>
                        </a:lnTo>
                        <a:lnTo>
                          <a:pt x="17" y="92"/>
                        </a:lnTo>
                        <a:lnTo>
                          <a:pt x="17" y="92"/>
                        </a:lnTo>
                        <a:lnTo>
                          <a:pt x="17" y="92"/>
                        </a:lnTo>
                        <a:lnTo>
                          <a:pt x="17" y="90"/>
                        </a:lnTo>
                        <a:lnTo>
                          <a:pt x="17" y="90"/>
                        </a:lnTo>
                        <a:lnTo>
                          <a:pt x="19" y="90"/>
                        </a:lnTo>
                        <a:lnTo>
                          <a:pt x="19" y="90"/>
                        </a:lnTo>
                        <a:lnTo>
                          <a:pt x="19" y="90"/>
                        </a:lnTo>
                        <a:lnTo>
                          <a:pt x="19" y="90"/>
                        </a:lnTo>
                        <a:lnTo>
                          <a:pt x="21" y="90"/>
                        </a:lnTo>
                        <a:lnTo>
                          <a:pt x="21" y="90"/>
                        </a:lnTo>
                        <a:lnTo>
                          <a:pt x="21" y="89"/>
                        </a:lnTo>
                        <a:lnTo>
                          <a:pt x="21" y="89"/>
                        </a:lnTo>
                        <a:lnTo>
                          <a:pt x="21" y="89"/>
                        </a:lnTo>
                        <a:lnTo>
                          <a:pt x="21" y="89"/>
                        </a:lnTo>
                        <a:lnTo>
                          <a:pt x="21" y="89"/>
                        </a:lnTo>
                        <a:lnTo>
                          <a:pt x="21" y="87"/>
                        </a:lnTo>
                        <a:lnTo>
                          <a:pt x="21" y="87"/>
                        </a:lnTo>
                        <a:lnTo>
                          <a:pt x="21" y="87"/>
                        </a:lnTo>
                        <a:lnTo>
                          <a:pt x="19" y="87"/>
                        </a:lnTo>
                        <a:lnTo>
                          <a:pt x="19" y="87"/>
                        </a:lnTo>
                        <a:lnTo>
                          <a:pt x="19" y="87"/>
                        </a:lnTo>
                        <a:lnTo>
                          <a:pt x="19" y="85"/>
                        </a:lnTo>
                        <a:lnTo>
                          <a:pt x="17" y="85"/>
                        </a:lnTo>
                        <a:lnTo>
                          <a:pt x="17" y="85"/>
                        </a:lnTo>
                        <a:lnTo>
                          <a:pt x="17" y="85"/>
                        </a:lnTo>
                        <a:lnTo>
                          <a:pt x="15" y="85"/>
                        </a:lnTo>
                        <a:lnTo>
                          <a:pt x="15" y="85"/>
                        </a:lnTo>
                        <a:lnTo>
                          <a:pt x="15" y="85"/>
                        </a:lnTo>
                        <a:lnTo>
                          <a:pt x="15" y="85"/>
                        </a:lnTo>
                        <a:lnTo>
                          <a:pt x="13" y="85"/>
                        </a:lnTo>
                        <a:lnTo>
                          <a:pt x="13" y="85"/>
                        </a:lnTo>
                        <a:lnTo>
                          <a:pt x="13" y="83"/>
                        </a:lnTo>
                        <a:lnTo>
                          <a:pt x="13" y="83"/>
                        </a:lnTo>
                        <a:lnTo>
                          <a:pt x="13" y="83"/>
                        </a:lnTo>
                        <a:lnTo>
                          <a:pt x="13" y="81"/>
                        </a:lnTo>
                        <a:lnTo>
                          <a:pt x="13" y="81"/>
                        </a:lnTo>
                        <a:lnTo>
                          <a:pt x="13" y="81"/>
                        </a:lnTo>
                        <a:lnTo>
                          <a:pt x="11" y="81"/>
                        </a:lnTo>
                        <a:lnTo>
                          <a:pt x="11" y="81"/>
                        </a:lnTo>
                        <a:lnTo>
                          <a:pt x="11" y="81"/>
                        </a:lnTo>
                        <a:lnTo>
                          <a:pt x="11" y="83"/>
                        </a:lnTo>
                        <a:lnTo>
                          <a:pt x="9" y="83"/>
                        </a:lnTo>
                        <a:lnTo>
                          <a:pt x="9" y="83"/>
                        </a:lnTo>
                        <a:lnTo>
                          <a:pt x="9" y="83"/>
                        </a:lnTo>
                        <a:lnTo>
                          <a:pt x="9" y="83"/>
                        </a:lnTo>
                        <a:lnTo>
                          <a:pt x="9" y="83"/>
                        </a:lnTo>
                        <a:lnTo>
                          <a:pt x="7" y="83"/>
                        </a:lnTo>
                        <a:lnTo>
                          <a:pt x="7" y="81"/>
                        </a:lnTo>
                        <a:lnTo>
                          <a:pt x="7" y="81"/>
                        </a:lnTo>
                        <a:lnTo>
                          <a:pt x="7" y="81"/>
                        </a:lnTo>
                        <a:lnTo>
                          <a:pt x="7" y="81"/>
                        </a:lnTo>
                        <a:lnTo>
                          <a:pt x="6" y="81"/>
                        </a:lnTo>
                        <a:lnTo>
                          <a:pt x="6" y="81"/>
                        </a:lnTo>
                        <a:lnTo>
                          <a:pt x="4" y="81"/>
                        </a:lnTo>
                        <a:lnTo>
                          <a:pt x="4" y="79"/>
                        </a:lnTo>
                        <a:lnTo>
                          <a:pt x="4" y="79"/>
                        </a:lnTo>
                        <a:lnTo>
                          <a:pt x="4" y="79"/>
                        </a:lnTo>
                        <a:lnTo>
                          <a:pt x="4" y="79"/>
                        </a:lnTo>
                        <a:lnTo>
                          <a:pt x="4" y="79"/>
                        </a:lnTo>
                        <a:lnTo>
                          <a:pt x="4" y="79"/>
                        </a:lnTo>
                        <a:lnTo>
                          <a:pt x="4" y="77"/>
                        </a:lnTo>
                        <a:lnTo>
                          <a:pt x="4" y="77"/>
                        </a:lnTo>
                        <a:lnTo>
                          <a:pt x="4" y="77"/>
                        </a:lnTo>
                        <a:lnTo>
                          <a:pt x="4" y="75"/>
                        </a:lnTo>
                        <a:lnTo>
                          <a:pt x="6" y="75"/>
                        </a:lnTo>
                        <a:lnTo>
                          <a:pt x="6" y="75"/>
                        </a:lnTo>
                        <a:lnTo>
                          <a:pt x="6" y="73"/>
                        </a:lnTo>
                        <a:lnTo>
                          <a:pt x="6" y="73"/>
                        </a:lnTo>
                        <a:lnTo>
                          <a:pt x="6" y="71"/>
                        </a:lnTo>
                        <a:lnTo>
                          <a:pt x="6" y="71"/>
                        </a:lnTo>
                        <a:lnTo>
                          <a:pt x="6" y="71"/>
                        </a:lnTo>
                        <a:lnTo>
                          <a:pt x="6" y="71"/>
                        </a:lnTo>
                        <a:lnTo>
                          <a:pt x="7" y="71"/>
                        </a:lnTo>
                        <a:lnTo>
                          <a:pt x="7" y="71"/>
                        </a:lnTo>
                        <a:lnTo>
                          <a:pt x="7" y="71"/>
                        </a:lnTo>
                        <a:lnTo>
                          <a:pt x="7" y="71"/>
                        </a:lnTo>
                        <a:lnTo>
                          <a:pt x="9" y="71"/>
                        </a:lnTo>
                        <a:lnTo>
                          <a:pt x="9" y="71"/>
                        </a:lnTo>
                        <a:lnTo>
                          <a:pt x="9" y="71"/>
                        </a:lnTo>
                        <a:lnTo>
                          <a:pt x="9" y="73"/>
                        </a:lnTo>
                        <a:lnTo>
                          <a:pt x="9" y="73"/>
                        </a:lnTo>
                        <a:lnTo>
                          <a:pt x="9" y="73"/>
                        </a:lnTo>
                        <a:lnTo>
                          <a:pt x="11" y="73"/>
                        </a:lnTo>
                        <a:lnTo>
                          <a:pt x="11" y="73"/>
                        </a:lnTo>
                        <a:lnTo>
                          <a:pt x="11" y="73"/>
                        </a:lnTo>
                        <a:lnTo>
                          <a:pt x="13" y="73"/>
                        </a:lnTo>
                        <a:lnTo>
                          <a:pt x="13" y="71"/>
                        </a:lnTo>
                        <a:lnTo>
                          <a:pt x="11" y="71"/>
                        </a:lnTo>
                        <a:lnTo>
                          <a:pt x="11" y="71"/>
                        </a:lnTo>
                        <a:lnTo>
                          <a:pt x="11" y="71"/>
                        </a:lnTo>
                        <a:lnTo>
                          <a:pt x="11" y="71"/>
                        </a:lnTo>
                        <a:lnTo>
                          <a:pt x="11" y="71"/>
                        </a:lnTo>
                        <a:lnTo>
                          <a:pt x="11" y="69"/>
                        </a:lnTo>
                        <a:lnTo>
                          <a:pt x="13" y="69"/>
                        </a:lnTo>
                        <a:lnTo>
                          <a:pt x="13" y="69"/>
                        </a:lnTo>
                        <a:lnTo>
                          <a:pt x="13" y="69"/>
                        </a:lnTo>
                        <a:lnTo>
                          <a:pt x="13" y="69"/>
                        </a:lnTo>
                        <a:lnTo>
                          <a:pt x="15" y="69"/>
                        </a:lnTo>
                        <a:lnTo>
                          <a:pt x="15" y="67"/>
                        </a:lnTo>
                        <a:lnTo>
                          <a:pt x="15" y="67"/>
                        </a:lnTo>
                        <a:lnTo>
                          <a:pt x="15" y="67"/>
                        </a:lnTo>
                        <a:lnTo>
                          <a:pt x="15" y="67"/>
                        </a:lnTo>
                        <a:lnTo>
                          <a:pt x="15" y="66"/>
                        </a:lnTo>
                        <a:lnTo>
                          <a:pt x="15" y="66"/>
                        </a:lnTo>
                        <a:lnTo>
                          <a:pt x="15" y="66"/>
                        </a:lnTo>
                        <a:lnTo>
                          <a:pt x="15" y="67"/>
                        </a:lnTo>
                        <a:lnTo>
                          <a:pt x="13" y="67"/>
                        </a:lnTo>
                        <a:lnTo>
                          <a:pt x="13" y="67"/>
                        </a:lnTo>
                        <a:lnTo>
                          <a:pt x="13" y="66"/>
                        </a:lnTo>
                        <a:lnTo>
                          <a:pt x="13" y="66"/>
                        </a:lnTo>
                        <a:lnTo>
                          <a:pt x="13" y="64"/>
                        </a:lnTo>
                        <a:lnTo>
                          <a:pt x="13" y="64"/>
                        </a:lnTo>
                        <a:lnTo>
                          <a:pt x="13" y="64"/>
                        </a:lnTo>
                        <a:lnTo>
                          <a:pt x="13" y="64"/>
                        </a:lnTo>
                        <a:lnTo>
                          <a:pt x="13" y="62"/>
                        </a:lnTo>
                        <a:lnTo>
                          <a:pt x="13" y="62"/>
                        </a:lnTo>
                        <a:lnTo>
                          <a:pt x="13" y="62"/>
                        </a:lnTo>
                        <a:lnTo>
                          <a:pt x="13" y="62"/>
                        </a:lnTo>
                        <a:lnTo>
                          <a:pt x="11" y="62"/>
                        </a:lnTo>
                        <a:lnTo>
                          <a:pt x="11" y="60"/>
                        </a:lnTo>
                        <a:lnTo>
                          <a:pt x="11" y="60"/>
                        </a:lnTo>
                        <a:lnTo>
                          <a:pt x="11" y="60"/>
                        </a:lnTo>
                        <a:lnTo>
                          <a:pt x="9" y="60"/>
                        </a:lnTo>
                        <a:lnTo>
                          <a:pt x="9" y="60"/>
                        </a:lnTo>
                        <a:lnTo>
                          <a:pt x="9" y="60"/>
                        </a:lnTo>
                        <a:lnTo>
                          <a:pt x="9" y="58"/>
                        </a:lnTo>
                        <a:lnTo>
                          <a:pt x="9" y="58"/>
                        </a:lnTo>
                        <a:lnTo>
                          <a:pt x="9" y="58"/>
                        </a:lnTo>
                        <a:lnTo>
                          <a:pt x="9" y="56"/>
                        </a:lnTo>
                        <a:lnTo>
                          <a:pt x="9" y="56"/>
                        </a:lnTo>
                        <a:lnTo>
                          <a:pt x="9" y="56"/>
                        </a:lnTo>
                        <a:lnTo>
                          <a:pt x="9" y="56"/>
                        </a:lnTo>
                        <a:lnTo>
                          <a:pt x="9" y="56"/>
                        </a:lnTo>
                        <a:lnTo>
                          <a:pt x="11" y="56"/>
                        </a:lnTo>
                        <a:lnTo>
                          <a:pt x="11" y="56"/>
                        </a:lnTo>
                        <a:lnTo>
                          <a:pt x="11" y="56"/>
                        </a:lnTo>
                        <a:lnTo>
                          <a:pt x="13" y="56"/>
                        </a:lnTo>
                        <a:lnTo>
                          <a:pt x="13" y="56"/>
                        </a:lnTo>
                        <a:lnTo>
                          <a:pt x="13" y="56"/>
                        </a:lnTo>
                        <a:lnTo>
                          <a:pt x="13" y="56"/>
                        </a:lnTo>
                        <a:lnTo>
                          <a:pt x="13" y="56"/>
                        </a:lnTo>
                        <a:lnTo>
                          <a:pt x="13" y="54"/>
                        </a:lnTo>
                        <a:lnTo>
                          <a:pt x="15" y="54"/>
                        </a:lnTo>
                        <a:lnTo>
                          <a:pt x="15" y="54"/>
                        </a:lnTo>
                        <a:lnTo>
                          <a:pt x="15" y="54"/>
                        </a:lnTo>
                        <a:lnTo>
                          <a:pt x="15" y="54"/>
                        </a:lnTo>
                        <a:lnTo>
                          <a:pt x="13" y="54"/>
                        </a:lnTo>
                        <a:lnTo>
                          <a:pt x="13" y="54"/>
                        </a:lnTo>
                        <a:lnTo>
                          <a:pt x="13" y="54"/>
                        </a:lnTo>
                        <a:lnTo>
                          <a:pt x="11" y="54"/>
                        </a:lnTo>
                        <a:lnTo>
                          <a:pt x="11" y="54"/>
                        </a:lnTo>
                        <a:lnTo>
                          <a:pt x="9" y="54"/>
                        </a:lnTo>
                        <a:lnTo>
                          <a:pt x="9" y="54"/>
                        </a:lnTo>
                        <a:lnTo>
                          <a:pt x="9" y="54"/>
                        </a:lnTo>
                        <a:lnTo>
                          <a:pt x="9" y="54"/>
                        </a:lnTo>
                        <a:lnTo>
                          <a:pt x="7" y="54"/>
                        </a:lnTo>
                        <a:lnTo>
                          <a:pt x="7" y="54"/>
                        </a:lnTo>
                        <a:lnTo>
                          <a:pt x="7" y="54"/>
                        </a:lnTo>
                        <a:lnTo>
                          <a:pt x="7" y="56"/>
                        </a:lnTo>
                        <a:lnTo>
                          <a:pt x="6" y="56"/>
                        </a:lnTo>
                        <a:lnTo>
                          <a:pt x="6" y="56"/>
                        </a:lnTo>
                        <a:lnTo>
                          <a:pt x="4" y="56"/>
                        </a:lnTo>
                        <a:lnTo>
                          <a:pt x="4" y="56"/>
                        </a:lnTo>
                        <a:lnTo>
                          <a:pt x="4" y="56"/>
                        </a:lnTo>
                        <a:lnTo>
                          <a:pt x="2" y="56"/>
                        </a:lnTo>
                        <a:lnTo>
                          <a:pt x="2" y="56"/>
                        </a:lnTo>
                        <a:lnTo>
                          <a:pt x="2" y="56"/>
                        </a:lnTo>
                        <a:lnTo>
                          <a:pt x="2" y="56"/>
                        </a:lnTo>
                        <a:lnTo>
                          <a:pt x="2" y="56"/>
                        </a:lnTo>
                        <a:lnTo>
                          <a:pt x="0" y="56"/>
                        </a:lnTo>
                        <a:lnTo>
                          <a:pt x="0" y="54"/>
                        </a:lnTo>
                        <a:lnTo>
                          <a:pt x="0" y="54"/>
                        </a:lnTo>
                        <a:lnTo>
                          <a:pt x="2" y="54"/>
                        </a:lnTo>
                        <a:lnTo>
                          <a:pt x="2" y="52"/>
                        </a:lnTo>
                        <a:lnTo>
                          <a:pt x="2" y="52"/>
                        </a:lnTo>
                        <a:lnTo>
                          <a:pt x="2" y="52"/>
                        </a:lnTo>
                        <a:lnTo>
                          <a:pt x="2" y="50"/>
                        </a:lnTo>
                        <a:lnTo>
                          <a:pt x="2" y="50"/>
                        </a:lnTo>
                        <a:lnTo>
                          <a:pt x="2" y="48"/>
                        </a:lnTo>
                        <a:lnTo>
                          <a:pt x="2" y="48"/>
                        </a:lnTo>
                        <a:lnTo>
                          <a:pt x="2" y="48"/>
                        </a:lnTo>
                        <a:lnTo>
                          <a:pt x="2" y="46"/>
                        </a:lnTo>
                        <a:lnTo>
                          <a:pt x="2" y="46"/>
                        </a:lnTo>
                        <a:lnTo>
                          <a:pt x="2" y="44"/>
                        </a:lnTo>
                        <a:lnTo>
                          <a:pt x="2" y="44"/>
                        </a:lnTo>
                        <a:lnTo>
                          <a:pt x="2" y="44"/>
                        </a:lnTo>
                        <a:lnTo>
                          <a:pt x="2" y="43"/>
                        </a:lnTo>
                        <a:lnTo>
                          <a:pt x="2" y="43"/>
                        </a:lnTo>
                        <a:lnTo>
                          <a:pt x="2" y="41"/>
                        </a:lnTo>
                        <a:lnTo>
                          <a:pt x="4" y="41"/>
                        </a:lnTo>
                        <a:lnTo>
                          <a:pt x="4" y="41"/>
                        </a:lnTo>
                        <a:lnTo>
                          <a:pt x="4" y="41"/>
                        </a:lnTo>
                        <a:lnTo>
                          <a:pt x="4" y="41"/>
                        </a:lnTo>
                        <a:lnTo>
                          <a:pt x="4" y="39"/>
                        </a:lnTo>
                        <a:lnTo>
                          <a:pt x="4" y="39"/>
                        </a:lnTo>
                        <a:lnTo>
                          <a:pt x="4" y="39"/>
                        </a:lnTo>
                        <a:lnTo>
                          <a:pt x="4" y="37"/>
                        </a:lnTo>
                        <a:lnTo>
                          <a:pt x="4" y="37"/>
                        </a:lnTo>
                        <a:lnTo>
                          <a:pt x="4" y="37"/>
                        </a:lnTo>
                        <a:lnTo>
                          <a:pt x="4" y="37"/>
                        </a:lnTo>
                        <a:lnTo>
                          <a:pt x="4" y="35"/>
                        </a:lnTo>
                        <a:lnTo>
                          <a:pt x="6" y="35"/>
                        </a:lnTo>
                        <a:lnTo>
                          <a:pt x="6" y="35"/>
                        </a:lnTo>
                        <a:lnTo>
                          <a:pt x="6" y="35"/>
                        </a:lnTo>
                        <a:lnTo>
                          <a:pt x="7" y="35"/>
                        </a:lnTo>
                        <a:lnTo>
                          <a:pt x="7" y="35"/>
                        </a:lnTo>
                        <a:lnTo>
                          <a:pt x="7" y="35"/>
                        </a:lnTo>
                        <a:lnTo>
                          <a:pt x="7" y="33"/>
                        </a:lnTo>
                        <a:lnTo>
                          <a:pt x="9" y="33"/>
                        </a:lnTo>
                        <a:lnTo>
                          <a:pt x="9" y="33"/>
                        </a:lnTo>
                        <a:lnTo>
                          <a:pt x="9" y="33"/>
                        </a:lnTo>
                        <a:lnTo>
                          <a:pt x="9" y="33"/>
                        </a:lnTo>
                        <a:lnTo>
                          <a:pt x="11" y="33"/>
                        </a:lnTo>
                        <a:lnTo>
                          <a:pt x="11" y="33"/>
                        </a:lnTo>
                        <a:lnTo>
                          <a:pt x="11" y="31"/>
                        </a:lnTo>
                        <a:lnTo>
                          <a:pt x="13" y="31"/>
                        </a:lnTo>
                        <a:lnTo>
                          <a:pt x="13" y="31"/>
                        </a:lnTo>
                        <a:lnTo>
                          <a:pt x="13" y="31"/>
                        </a:lnTo>
                        <a:lnTo>
                          <a:pt x="13" y="31"/>
                        </a:lnTo>
                        <a:lnTo>
                          <a:pt x="11" y="31"/>
                        </a:lnTo>
                        <a:lnTo>
                          <a:pt x="11" y="31"/>
                        </a:lnTo>
                        <a:lnTo>
                          <a:pt x="9" y="31"/>
                        </a:lnTo>
                        <a:lnTo>
                          <a:pt x="9" y="31"/>
                        </a:lnTo>
                        <a:lnTo>
                          <a:pt x="9" y="31"/>
                        </a:lnTo>
                        <a:lnTo>
                          <a:pt x="9" y="31"/>
                        </a:lnTo>
                        <a:lnTo>
                          <a:pt x="7" y="31"/>
                        </a:lnTo>
                        <a:lnTo>
                          <a:pt x="7" y="31"/>
                        </a:lnTo>
                        <a:lnTo>
                          <a:pt x="7" y="31"/>
                        </a:lnTo>
                        <a:lnTo>
                          <a:pt x="6" y="31"/>
                        </a:lnTo>
                        <a:lnTo>
                          <a:pt x="6" y="31"/>
                        </a:lnTo>
                        <a:lnTo>
                          <a:pt x="4" y="31"/>
                        </a:lnTo>
                        <a:lnTo>
                          <a:pt x="4" y="31"/>
                        </a:lnTo>
                        <a:lnTo>
                          <a:pt x="4" y="31"/>
                        </a:lnTo>
                        <a:lnTo>
                          <a:pt x="2" y="31"/>
                        </a:lnTo>
                        <a:lnTo>
                          <a:pt x="2" y="31"/>
                        </a:lnTo>
                        <a:lnTo>
                          <a:pt x="2" y="31"/>
                        </a:lnTo>
                        <a:lnTo>
                          <a:pt x="0" y="31"/>
                        </a:lnTo>
                        <a:lnTo>
                          <a:pt x="0" y="31"/>
                        </a:lnTo>
                        <a:lnTo>
                          <a:pt x="0" y="31"/>
                        </a:lnTo>
                        <a:lnTo>
                          <a:pt x="0" y="29"/>
                        </a:lnTo>
                        <a:lnTo>
                          <a:pt x="2" y="29"/>
                        </a:lnTo>
                        <a:lnTo>
                          <a:pt x="2" y="29"/>
                        </a:lnTo>
                        <a:lnTo>
                          <a:pt x="2" y="29"/>
                        </a:lnTo>
                        <a:lnTo>
                          <a:pt x="2" y="27"/>
                        </a:lnTo>
                        <a:lnTo>
                          <a:pt x="2" y="27"/>
                        </a:lnTo>
                        <a:lnTo>
                          <a:pt x="2" y="27"/>
                        </a:lnTo>
                        <a:lnTo>
                          <a:pt x="4" y="27"/>
                        </a:lnTo>
                        <a:lnTo>
                          <a:pt x="4" y="25"/>
                        </a:lnTo>
                        <a:lnTo>
                          <a:pt x="4" y="25"/>
                        </a:lnTo>
                        <a:lnTo>
                          <a:pt x="4" y="25"/>
                        </a:lnTo>
                        <a:lnTo>
                          <a:pt x="4" y="25"/>
                        </a:lnTo>
                        <a:lnTo>
                          <a:pt x="6" y="25"/>
                        </a:lnTo>
                        <a:lnTo>
                          <a:pt x="6" y="23"/>
                        </a:lnTo>
                        <a:lnTo>
                          <a:pt x="6" y="23"/>
                        </a:lnTo>
                        <a:lnTo>
                          <a:pt x="6" y="23"/>
                        </a:lnTo>
                        <a:lnTo>
                          <a:pt x="6" y="23"/>
                        </a:lnTo>
                        <a:lnTo>
                          <a:pt x="6" y="23"/>
                        </a:lnTo>
                        <a:lnTo>
                          <a:pt x="6" y="21"/>
                        </a:lnTo>
                        <a:lnTo>
                          <a:pt x="6" y="21"/>
                        </a:lnTo>
                        <a:lnTo>
                          <a:pt x="6" y="20"/>
                        </a:lnTo>
                        <a:lnTo>
                          <a:pt x="6" y="20"/>
                        </a:lnTo>
                        <a:lnTo>
                          <a:pt x="6" y="18"/>
                        </a:lnTo>
                        <a:lnTo>
                          <a:pt x="6" y="18"/>
                        </a:lnTo>
                        <a:lnTo>
                          <a:pt x="7" y="18"/>
                        </a:lnTo>
                        <a:lnTo>
                          <a:pt x="7" y="18"/>
                        </a:lnTo>
                        <a:lnTo>
                          <a:pt x="7" y="18"/>
                        </a:lnTo>
                        <a:lnTo>
                          <a:pt x="7" y="18"/>
                        </a:lnTo>
                        <a:lnTo>
                          <a:pt x="7" y="16"/>
                        </a:lnTo>
                        <a:lnTo>
                          <a:pt x="9" y="16"/>
                        </a:lnTo>
                        <a:lnTo>
                          <a:pt x="9" y="16"/>
                        </a:lnTo>
                        <a:lnTo>
                          <a:pt x="9" y="16"/>
                        </a:lnTo>
                        <a:lnTo>
                          <a:pt x="9" y="16"/>
                        </a:lnTo>
                        <a:lnTo>
                          <a:pt x="9" y="16"/>
                        </a:lnTo>
                        <a:lnTo>
                          <a:pt x="9" y="14"/>
                        </a:lnTo>
                        <a:lnTo>
                          <a:pt x="9" y="14"/>
                        </a:lnTo>
                        <a:lnTo>
                          <a:pt x="9" y="14"/>
                        </a:lnTo>
                        <a:lnTo>
                          <a:pt x="9" y="12"/>
                        </a:lnTo>
                        <a:lnTo>
                          <a:pt x="9" y="12"/>
                        </a:lnTo>
                        <a:lnTo>
                          <a:pt x="9" y="10"/>
                        </a:lnTo>
                        <a:lnTo>
                          <a:pt x="9" y="10"/>
                        </a:lnTo>
                        <a:lnTo>
                          <a:pt x="7" y="10"/>
                        </a:lnTo>
                        <a:lnTo>
                          <a:pt x="7" y="10"/>
                        </a:lnTo>
                        <a:lnTo>
                          <a:pt x="7" y="10"/>
                        </a:lnTo>
                        <a:lnTo>
                          <a:pt x="7" y="10"/>
                        </a:lnTo>
                        <a:lnTo>
                          <a:pt x="7" y="8"/>
                        </a:lnTo>
                        <a:lnTo>
                          <a:pt x="6" y="8"/>
                        </a:lnTo>
                        <a:lnTo>
                          <a:pt x="6" y="8"/>
                        </a:lnTo>
                        <a:lnTo>
                          <a:pt x="6" y="8"/>
                        </a:lnTo>
                        <a:lnTo>
                          <a:pt x="6" y="8"/>
                        </a:lnTo>
                        <a:lnTo>
                          <a:pt x="6" y="8"/>
                        </a:lnTo>
                        <a:lnTo>
                          <a:pt x="6" y="6"/>
                        </a:lnTo>
                        <a:lnTo>
                          <a:pt x="7" y="6"/>
                        </a:lnTo>
                        <a:lnTo>
                          <a:pt x="7" y="6"/>
                        </a:lnTo>
                        <a:lnTo>
                          <a:pt x="7" y="6"/>
                        </a:lnTo>
                        <a:lnTo>
                          <a:pt x="9" y="6"/>
                        </a:lnTo>
                        <a:lnTo>
                          <a:pt x="9" y="6"/>
                        </a:lnTo>
                        <a:lnTo>
                          <a:pt x="9" y="6"/>
                        </a:lnTo>
                        <a:lnTo>
                          <a:pt x="9" y="4"/>
                        </a:lnTo>
                        <a:lnTo>
                          <a:pt x="9" y="4"/>
                        </a:lnTo>
                        <a:lnTo>
                          <a:pt x="9" y="4"/>
                        </a:lnTo>
                        <a:lnTo>
                          <a:pt x="11" y="4"/>
                        </a:lnTo>
                        <a:lnTo>
                          <a:pt x="11" y="4"/>
                        </a:lnTo>
                        <a:lnTo>
                          <a:pt x="13" y="4"/>
                        </a:lnTo>
                        <a:lnTo>
                          <a:pt x="13" y="4"/>
                        </a:lnTo>
                        <a:lnTo>
                          <a:pt x="13" y="2"/>
                        </a:lnTo>
                        <a:lnTo>
                          <a:pt x="13" y="2"/>
                        </a:lnTo>
                        <a:lnTo>
                          <a:pt x="15" y="2"/>
                        </a:lnTo>
                        <a:lnTo>
                          <a:pt x="15" y="2"/>
                        </a:lnTo>
                        <a:lnTo>
                          <a:pt x="15" y="2"/>
                        </a:lnTo>
                        <a:lnTo>
                          <a:pt x="17" y="2"/>
                        </a:lnTo>
                        <a:lnTo>
                          <a:pt x="17" y="2"/>
                        </a:lnTo>
                        <a:lnTo>
                          <a:pt x="17" y="2"/>
                        </a:lnTo>
                        <a:lnTo>
                          <a:pt x="17" y="0"/>
                        </a:lnTo>
                        <a:lnTo>
                          <a:pt x="19" y="0"/>
                        </a:lnTo>
                        <a:lnTo>
                          <a:pt x="19" y="0"/>
                        </a:lnTo>
                        <a:lnTo>
                          <a:pt x="19" y="0"/>
                        </a:lnTo>
                        <a:lnTo>
                          <a:pt x="21" y="0"/>
                        </a:lnTo>
                        <a:lnTo>
                          <a:pt x="21" y="0"/>
                        </a:lnTo>
                        <a:lnTo>
                          <a:pt x="21" y="0"/>
                        </a:lnTo>
                        <a:lnTo>
                          <a:pt x="21" y="0"/>
                        </a:lnTo>
                        <a:lnTo>
                          <a:pt x="21" y="0"/>
                        </a:lnTo>
                        <a:lnTo>
                          <a:pt x="23" y="0"/>
                        </a:lnTo>
                        <a:lnTo>
                          <a:pt x="23" y="0"/>
                        </a:lnTo>
                        <a:lnTo>
                          <a:pt x="23" y="2"/>
                        </a:lnTo>
                        <a:lnTo>
                          <a:pt x="25" y="2"/>
                        </a:lnTo>
                        <a:lnTo>
                          <a:pt x="25" y="2"/>
                        </a:lnTo>
                        <a:lnTo>
                          <a:pt x="25" y="2"/>
                        </a:lnTo>
                        <a:lnTo>
                          <a:pt x="25" y="4"/>
                        </a:lnTo>
                        <a:lnTo>
                          <a:pt x="25" y="4"/>
                        </a:lnTo>
                        <a:lnTo>
                          <a:pt x="27" y="4"/>
                        </a:lnTo>
                        <a:lnTo>
                          <a:pt x="27" y="4"/>
                        </a:lnTo>
                        <a:lnTo>
                          <a:pt x="27" y="4"/>
                        </a:lnTo>
                        <a:lnTo>
                          <a:pt x="27" y="4"/>
                        </a:lnTo>
                        <a:lnTo>
                          <a:pt x="28" y="4"/>
                        </a:lnTo>
                        <a:lnTo>
                          <a:pt x="28" y="4"/>
                        </a:lnTo>
                        <a:lnTo>
                          <a:pt x="28" y="4"/>
                        </a:lnTo>
                        <a:lnTo>
                          <a:pt x="28" y="2"/>
                        </a:lnTo>
                        <a:lnTo>
                          <a:pt x="30" y="2"/>
                        </a:lnTo>
                        <a:lnTo>
                          <a:pt x="30" y="4"/>
                        </a:lnTo>
                        <a:lnTo>
                          <a:pt x="30" y="4"/>
                        </a:lnTo>
                        <a:lnTo>
                          <a:pt x="30" y="4"/>
                        </a:lnTo>
                        <a:lnTo>
                          <a:pt x="30" y="2"/>
                        </a:lnTo>
                        <a:lnTo>
                          <a:pt x="32" y="2"/>
                        </a:lnTo>
                        <a:lnTo>
                          <a:pt x="32" y="2"/>
                        </a:lnTo>
                        <a:lnTo>
                          <a:pt x="34" y="2"/>
                        </a:lnTo>
                        <a:lnTo>
                          <a:pt x="34" y="2"/>
                        </a:lnTo>
                        <a:lnTo>
                          <a:pt x="34" y="2"/>
                        </a:lnTo>
                        <a:lnTo>
                          <a:pt x="36" y="2"/>
                        </a:lnTo>
                        <a:lnTo>
                          <a:pt x="36" y="4"/>
                        </a:lnTo>
                        <a:lnTo>
                          <a:pt x="36" y="4"/>
                        </a:lnTo>
                        <a:lnTo>
                          <a:pt x="36" y="6"/>
                        </a:lnTo>
                        <a:lnTo>
                          <a:pt x="34" y="6"/>
                        </a:lnTo>
                        <a:lnTo>
                          <a:pt x="34" y="6"/>
                        </a:lnTo>
                        <a:lnTo>
                          <a:pt x="34" y="6"/>
                        </a:lnTo>
                        <a:lnTo>
                          <a:pt x="34" y="6"/>
                        </a:lnTo>
                        <a:lnTo>
                          <a:pt x="34" y="8"/>
                        </a:lnTo>
                        <a:lnTo>
                          <a:pt x="36" y="8"/>
                        </a:lnTo>
                        <a:lnTo>
                          <a:pt x="36" y="8"/>
                        </a:lnTo>
                        <a:lnTo>
                          <a:pt x="36" y="8"/>
                        </a:lnTo>
                        <a:lnTo>
                          <a:pt x="36" y="8"/>
                        </a:lnTo>
                        <a:lnTo>
                          <a:pt x="36" y="10"/>
                        </a:lnTo>
                        <a:lnTo>
                          <a:pt x="36" y="10"/>
                        </a:lnTo>
                        <a:lnTo>
                          <a:pt x="36" y="10"/>
                        </a:lnTo>
                        <a:lnTo>
                          <a:pt x="38" y="10"/>
                        </a:lnTo>
                        <a:lnTo>
                          <a:pt x="38" y="12"/>
                        </a:lnTo>
                        <a:lnTo>
                          <a:pt x="38" y="12"/>
                        </a:lnTo>
                        <a:lnTo>
                          <a:pt x="38" y="12"/>
                        </a:lnTo>
                        <a:lnTo>
                          <a:pt x="40" y="12"/>
                        </a:lnTo>
                        <a:lnTo>
                          <a:pt x="40" y="12"/>
                        </a:lnTo>
                        <a:lnTo>
                          <a:pt x="40" y="14"/>
                        </a:lnTo>
                        <a:lnTo>
                          <a:pt x="40" y="14"/>
                        </a:lnTo>
                        <a:lnTo>
                          <a:pt x="42" y="14"/>
                        </a:lnTo>
                        <a:lnTo>
                          <a:pt x="42" y="14"/>
                        </a:lnTo>
                        <a:lnTo>
                          <a:pt x="42" y="14"/>
                        </a:lnTo>
                        <a:lnTo>
                          <a:pt x="42" y="14"/>
                        </a:lnTo>
                        <a:lnTo>
                          <a:pt x="42" y="16"/>
                        </a:lnTo>
                        <a:lnTo>
                          <a:pt x="44" y="16"/>
                        </a:lnTo>
                        <a:lnTo>
                          <a:pt x="44" y="16"/>
                        </a:lnTo>
                        <a:lnTo>
                          <a:pt x="46" y="16"/>
                        </a:lnTo>
                        <a:lnTo>
                          <a:pt x="46" y="16"/>
                        </a:lnTo>
                        <a:lnTo>
                          <a:pt x="46" y="16"/>
                        </a:lnTo>
                        <a:lnTo>
                          <a:pt x="46" y="16"/>
                        </a:lnTo>
                        <a:lnTo>
                          <a:pt x="48" y="16"/>
                        </a:lnTo>
                        <a:lnTo>
                          <a:pt x="48" y="16"/>
                        </a:lnTo>
                        <a:lnTo>
                          <a:pt x="48" y="16"/>
                        </a:lnTo>
                        <a:lnTo>
                          <a:pt x="48" y="16"/>
                        </a:lnTo>
                        <a:lnTo>
                          <a:pt x="50" y="16"/>
                        </a:lnTo>
                        <a:lnTo>
                          <a:pt x="50" y="18"/>
                        </a:lnTo>
                        <a:lnTo>
                          <a:pt x="50" y="18"/>
                        </a:lnTo>
                        <a:lnTo>
                          <a:pt x="51" y="18"/>
                        </a:lnTo>
                        <a:lnTo>
                          <a:pt x="51" y="18"/>
                        </a:lnTo>
                        <a:lnTo>
                          <a:pt x="51" y="18"/>
                        </a:lnTo>
                        <a:lnTo>
                          <a:pt x="53" y="18"/>
                        </a:lnTo>
                        <a:lnTo>
                          <a:pt x="53" y="18"/>
                        </a:lnTo>
                        <a:lnTo>
                          <a:pt x="53" y="18"/>
                        </a:lnTo>
                        <a:lnTo>
                          <a:pt x="53" y="18"/>
                        </a:lnTo>
                        <a:lnTo>
                          <a:pt x="55" y="18"/>
                        </a:lnTo>
                        <a:lnTo>
                          <a:pt x="55" y="18"/>
                        </a:lnTo>
                        <a:lnTo>
                          <a:pt x="57" y="18"/>
                        </a:lnTo>
                        <a:lnTo>
                          <a:pt x="57" y="18"/>
                        </a:lnTo>
                        <a:lnTo>
                          <a:pt x="57" y="18"/>
                        </a:lnTo>
                        <a:lnTo>
                          <a:pt x="59" y="18"/>
                        </a:lnTo>
                        <a:lnTo>
                          <a:pt x="59" y="18"/>
                        </a:lnTo>
                        <a:lnTo>
                          <a:pt x="59" y="20"/>
                        </a:lnTo>
                        <a:lnTo>
                          <a:pt x="61" y="20"/>
                        </a:lnTo>
                        <a:lnTo>
                          <a:pt x="61" y="20"/>
                        </a:lnTo>
                        <a:lnTo>
                          <a:pt x="61" y="20"/>
                        </a:lnTo>
                        <a:lnTo>
                          <a:pt x="63" y="20"/>
                        </a:lnTo>
                        <a:lnTo>
                          <a:pt x="63" y="20"/>
                        </a:lnTo>
                        <a:lnTo>
                          <a:pt x="63" y="20"/>
                        </a:lnTo>
                        <a:lnTo>
                          <a:pt x="65" y="20"/>
                        </a:lnTo>
                        <a:lnTo>
                          <a:pt x="65" y="20"/>
                        </a:lnTo>
                        <a:lnTo>
                          <a:pt x="65" y="20"/>
                        </a:lnTo>
                        <a:lnTo>
                          <a:pt x="67" y="20"/>
                        </a:lnTo>
                        <a:lnTo>
                          <a:pt x="67" y="20"/>
                        </a:lnTo>
                        <a:lnTo>
                          <a:pt x="67" y="20"/>
                        </a:lnTo>
                        <a:lnTo>
                          <a:pt x="69" y="20"/>
                        </a:lnTo>
                        <a:lnTo>
                          <a:pt x="69" y="20"/>
                        </a:lnTo>
                        <a:lnTo>
                          <a:pt x="69" y="20"/>
                        </a:lnTo>
                        <a:lnTo>
                          <a:pt x="71" y="20"/>
                        </a:lnTo>
                        <a:lnTo>
                          <a:pt x="71" y="20"/>
                        </a:lnTo>
                        <a:lnTo>
                          <a:pt x="72" y="20"/>
                        </a:lnTo>
                        <a:lnTo>
                          <a:pt x="72" y="20"/>
                        </a:lnTo>
                        <a:lnTo>
                          <a:pt x="72" y="20"/>
                        </a:lnTo>
                        <a:lnTo>
                          <a:pt x="72" y="20"/>
                        </a:lnTo>
                        <a:lnTo>
                          <a:pt x="72" y="18"/>
                        </a:lnTo>
                        <a:lnTo>
                          <a:pt x="74" y="18"/>
                        </a:lnTo>
                        <a:lnTo>
                          <a:pt x="74" y="18"/>
                        </a:lnTo>
                        <a:lnTo>
                          <a:pt x="74" y="20"/>
                        </a:lnTo>
                        <a:lnTo>
                          <a:pt x="74" y="20"/>
                        </a:lnTo>
                        <a:lnTo>
                          <a:pt x="76" y="20"/>
                        </a:lnTo>
                        <a:lnTo>
                          <a:pt x="76" y="20"/>
                        </a:lnTo>
                        <a:lnTo>
                          <a:pt x="76" y="20"/>
                        </a:lnTo>
                        <a:lnTo>
                          <a:pt x="78" y="20"/>
                        </a:lnTo>
                        <a:lnTo>
                          <a:pt x="78" y="20"/>
                        </a:lnTo>
                        <a:lnTo>
                          <a:pt x="78" y="20"/>
                        </a:lnTo>
                        <a:lnTo>
                          <a:pt x="80" y="20"/>
                        </a:lnTo>
                        <a:lnTo>
                          <a:pt x="80" y="20"/>
                        </a:lnTo>
                        <a:lnTo>
                          <a:pt x="80" y="20"/>
                        </a:lnTo>
                        <a:lnTo>
                          <a:pt x="80" y="21"/>
                        </a:lnTo>
                        <a:lnTo>
                          <a:pt x="82" y="21"/>
                        </a:lnTo>
                        <a:lnTo>
                          <a:pt x="82" y="21"/>
                        </a:lnTo>
                        <a:lnTo>
                          <a:pt x="84" y="21"/>
                        </a:lnTo>
                        <a:lnTo>
                          <a:pt x="84" y="21"/>
                        </a:lnTo>
                        <a:lnTo>
                          <a:pt x="84" y="21"/>
                        </a:lnTo>
                        <a:lnTo>
                          <a:pt x="84" y="21"/>
                        </a:lnTo>
                        <a:lnTo>
                          <a:pt x="86" y="21"/>
                        </a:lnTo>
                        <a:lnTo>
                          <a:pt x="86" y="21"/>
                        </a:lnTo>
                        <a:lnTo>
                          <a:pt x="88" y="21"/>
                        </a:lnTo>
                        <a:lnTo>
                          <a:pt x="88" y="21"/>
                        </a:lnTo>
                        <a:lnTo>
                          <a:pt x="88" y="21"/>
                        </a:lnTo>
                        <a:lnTo>
                          <a:pt x="88" y="21"/>
                        </a:lnTo>
                        <a:lnTo>
                          <a:pt x="90" y="21"/>
                        </a:lnTo>
                        <a:lnTo>
                          <a:pt x="90" y="21"/>
                        </a:lnTo>
                        <a:lnTo>
                          <a:pt x="90" y="21"/>
                        </a:lnTo>
                        <a:lnTo>
                          <a:pt x="92" y="21"/>
                        </a:lnTo>
                        <a:lnTo>
                          <a:pt x="92" y="20"/>
                        </a:lnTo>
                        <a:lnTo>
                          <a:pt x="92" y="20"/>
                        </a:lnTo>
                        <a:lnTo>
                          <a:pt x="92" y="20"/>
                        </a:lnTo>
                        <a:lnTo>
                          <a:pt x="94" y="20"/>
                        </a:lnTo>
                        <a:lnTo>
                          <a:pt x="94" y="18"/>
                        </a:lnTo>
                        <a:lnTo>
                          <a:pt x="94" y="18"/>
                        </a:lnTo>
                        <a:lnTo>
                          <a:pt x="94" y="16"/>
                        </a:lnTo>
                        <a:lnTo>
                          <a:pt x="94" y="16"/>
                        </a:lnTo>
                        <a:lnTo>
                          <a:pt x="94" y="16"/>
                        </a:lnTo>
                        <a:lnTo>
                          <a:pt x="94" y="16"/>
                        </a:lnTo>
                        <a:lnTo>
                          <a:pt x="95" y="16"/>
                        </a:lnTo>
                        <a:lnTo>
                          <a:pt x="95" y="16"/>
                        </a:lnTo>
                        <a:lnTo>
                          <a:pt x="95" y="16"/>
                        </a:lnTo>
                        <a:lnTo>
                          <a:pt x="95" y="16"/>
                        </a:lnTo>
                        <a:lnTo>
                          <a:pt x="97" y="16"/>
                        </a:lnTo>
                        <a:lnTo>
                          <a:pt x="97" y="16"/>
                        </a:lnTo>
                        <a:lnTo>
                          <a:pt x="97" y="14"/>
                        </a:lnTo>
                        <a:lnTo>
                          <a:pt x="99" y="14"/>
                        </a:lnTo>
                        <a:lnTo>
                          <a:pt x="99" y="14"/>
                        </a:lnTo>
                        <a:lnTo>
                          <a:pt x="99" y="14"/>
                        </a:lnTo>
                        <a:lnTo>
                          <a:pt x="99" y="14"/>
                        </a:lnTo>
                        <a:lnTo>
                          <a:pt x="101" y="14"/>
                        </a:lnTo>
                        <a:lnTo>
                          <a:pt x="101" y="12"/>
                        </a:lnTo>
                        <a:lnTo>
                          <a:pt x="101" y="12"/>
                        </a:lnTo>
                        <a:lnTo>
                          <a:pt x="101" y="12"/>
                        </a:lnTo>
                        <a:lnTo>
                          <a:pt x="101" y="12"/>
                        </a:lnTo>
                        <a:lnTo>
                          <a:pt x="103" y="12"/>
                        </a:lnTo>
                        <a:lnTo>
                          <a:pt x="103" y="12"/>
                        </a:lnTo>
                        <a:lnTo>
                          <a:pt x="105" y="12"/>
                        </a:lnTo>
                        <a:lnTo>
                          <a:pt x="105" y="10"/>
                        </a:lnTo>
                        <a:lnTo>
                          <a:pt x="105" y="10"/>
                        </a:lnTo>
                        <a:lnTo>
                          <a:pt x="105" y="10"/>
                        </a:lnTo>
                        <a:lnTo>
                          <a:pt x="107" y="10"/>
                        </a:lnTo>
                        <a:lnTo>
                          <a:pt x="107" y="10"/>
                        </a:lnTo>
                        <a:lnTo>
                          <a:pt x="107" y="10"/>
                        </a:lnTo>
                        <a:lnTo>
                          <a:pt x="107" y="8"/>
                        </a:lnTo>
                        <a:lnTo>
                          <a:pt x="107" y="8"/>
                        </a:lnTo>
                        <a:lnTo>
                          <a:pt x="107" y="8"/>
                        </a:lnTo>
                        <a:lnTo>
                          <a:pt x="109" y="8"/>
                        </a:lnTo>
                        <a:lnTo>
                          <a:pt x="109" y="8"/>
                        </a:lnTo>
                        <a:lnTo>
                          <a:pt x="109" y="8"/>
                        </a:lnTo>
                        <a:lnTo>
                          <a:pt x="111" y="8"/>
                        </a:lnTo>
                        <a:lnTo>
                          <a:pt x="111" y="8"/>
                        </a:lnTo>
                        <a:lnTo>
                          <a:pt x="111" y="8"/>
                        </a:lnTo>
                        <a:lnTo>
                          <a:pt x="111" y="6"/>
                        </a:lnTo>
                        <a:lnTo>
                          <a:pt x="113" y="6"/>
                        </a:lnTo>
                        <a:lnTo>
                          <a:pt x="113" y="6"/>
                        </a:lnTo>
                        <a:lnTo>
                          <a:pt x="115" y="6"/>
                        </a:lnTo>
                        <a:lnTo>
                          <a:pt x="115" y="6"/>
                        </a:lnTo>
                        <a:lnTo>
                          <a:pt x="115" y="6"/>
                        </a:lnTo>
                        <a:lnTo>
                          <a:pt x="115" y="6"/>
                        </a:lnTo>
                        <a:lnTo>
                          <a:pt x="116" y="6"/>
                        </a:lnTo>
                        <a:lnTo>
                          <a:pt x="116" y="6"/>
                        </a:lnTo>
                        <a:lnTo>
                          <a:pt x="116" y="6"/>
                        </a:lnTo>
                        <a:lnTo>
                          <a:pt x="118" y="6"/>
                        </a:lnTo>
                        <a:lnTo>
                          <a:pt x="118" y="6"/>
                        </a:lnTo>
                        <a:lnTo>
                          <a:pt x="118" y="4"/>
                        </a:lnTo>
                        <a:lnTo>
                          <a:pt x="120" y="4"/>
                        </a:lnTo>
                        <a:lnTo>
                          <a:pt x="120" y="4"/>
                        </a:lnTo>
                        <a:lnTo>
                          <a:pt x="120" y="4"/>
                        </a:lnTo>
                        <a:lnTo>
                          <a:pt x="120" y="4"/>
                        </a:lnTo>
                        <a:lnTo>
                          <a:pt x="122" y="4"/>
                        </a:lnTo>
                        <a:lnTo>
                          <a:pt x="122" y="4"/>
                        </a:lnTo>
                        <a:lnTo>
                          <a:pt x="122" y="4"/>
                        </a:lnTo>
                        <a:lnTo>
                          <a:pt x="122" y="2"/>
                        </a:lnTo>
                        <a:lnTo>
                          <a:pt x="124" y="2"/>
                        </a:lnTo>
                        <a:lnTo>
                          <a:pt x="124" y="2"/>
                        </a:lnTo>
                        <a:lnTo>
                          <a:pt x="126" y="2"/>
                        </a:lnTo>
                        <a:lnTo>
                          <a:pt x="126" y="2"/>
                        </a:lnTo>
                        <a:lnTo>
                          <a:pt x="126" y="2"/>
                        </a:lnTo>
                        <a:lnTo>
                          <a:pt x="126" y="2"/>
                        </a:lnTo>
                        <a:lnTo>
                          <a:pt x="128" y="2"/>
                        </a:lnTo>
                        <a:lnTo>
                          <a:pt x="128" y="2"/>
                        </a:lnTo>
                        <a:lnTo>
                          <a:pt x="128" y="2"/>
                        </a:lnTo>
                        <a:lnTo>
                          <a:pt x="130" y="2"/>
                        </a:lnTo>
                        <a:lnTo>
                          <a:pt x="130" y="2"/>
                        </a:lnTo>
                        <a:lnTo>
                          <a:pt x="132" y="2"/>
                        </a:lnTo>
                        <a:lnTo>
                          <a:pt x="132" y="2"/>
                        </a:lnTo>
                        <a:lnTo>
                          <a:pt x="132" y="2"/>
                        </a:lnTo>
                        <a:lnTo>
                          <a:pt x="132" y="2"/>
                        </a:lnTo>
                        <a:lnTo>
                          <a:pt x="134" y="2"/>
                        </a:lnTo>
                        <a:lnTo>
                          <a:pt x="134" y="2"/>
                        </a:lnTo>
                        <a:lnTo>
                          <a:pt x="134" y="2"/>
                        </a:lnTo>
                        <a:lnTo>
                          <a:pt x="136" y="2"/>
                        </a:lnTo>
                        <a:lnTo>
                          <a:pt x="136" y="2"/>
                        </a:lnTo>
                        <a:lnTo>
                          <a:pt x="138" y="2"/>
                        </a:lnTo>
                        <a:lnTo>
                          <a:pt x="138" y="2"/>
                        </a:lnTo>
                        <a:lnTo>
                          <a:pt x="138" y="2"/>
                        </a:lnTo>
                        <a:lnTo>
                          <a:pt x="139" y="2"/>
                        </a:lnTo>
                        <a:lnTo>
                          <a:pt x="139" y="2"/>
                        </a:lnTo>
                        <a:lnTo>
                          <a:pt x="139" y="2"/>
                        </a:lnTo>
                        <a:lnTo>
                          <a:pt x="141" y="2"/>
                        </a:lnTo>
                        <a:lnTo>
                          <a:pt x="141" y="2"/>
                        </a:lnTo>
                        <a:lnTo>
                          <a:pt x="143" y="2"/>
                        </a:lnTo>
                        <a:lnTo>
                          <a:pt x="143" y="4"/>
                        </a:lnTo>
                        <a:lnTo>
                          <a:pt x="143" y="4"/>
                        </a:lnTo>
                        <a:lnTo>
                          <a:pt x="143" y="4"/>
                        </a:lnTo>
                        <a:lnTo>
                          <a:pt x="145" y="4"/>
                        </a:lnTo>
                        <a:lnTo>
                          <a:pt x="145" y="2"/>
                        </a:lnTo>
                        <a:lnTo>
                          <a:pt x="145" y="2"/>
                        </a:lnTo>
                        <a:lnTo>
                          <a:pt x="147" y="2"/>
                        </a:lnTo>
                        <a:lnTo>
                          <a:pt x="147" y="2"/>
                        </a:lnTo>
                        <a:lnTo>
                          <a:pt x="147" y="2"/>
                        </a:lnTo>
                        <a:lnTo>
                          <a:pt x="147" y="4"/>
                        </a:lnTo>
                        <a:lnTo>
                          <a:pt x="149" y="4"/>
                        </a:lnTo>
                        <a:lnTo>
                          <a:pt x="149" y="4"/>
                        </a:lnTo>
                        <a:lnTo>
                          <a:pt x="149" y="4"/>
                        </a:lnTo>
                        <a:lnTo>
                          <a:pt x="151" y="4"/>
                        </a:lnTo>
                        <a:lnTo>
                          <a:pt x="151" y="4"/>
                        </a:lnTo>
                        <a:lnTo>
                          <a:pt x="151" y="2"/>
                        </a:lnTo>
                        <a:lnTo>
                          <a:pt x="153" y="2"/>
                        </a:lnTo>
                        <a:lnTo>
                          <a:pt x="153" y="2"/>
                        </a:lnTo>
                        <a:lnTo>
                          <a:pt x="153" y="2"/>
                        </a:lnTo>
                        <a:lnTo>
                          <a:pt x="153" y="2"/>
                        </a:lnTo>
                        <a:lnTo>
                          <a:pt x="155" y="2"/>
                        </a:lnTo>
                        <a:lnTo>
                          <a:pt x="155" y="0"/>
                        </a:lnTo>
                        <a:lnTo>
                          <a:pt x="155" y="0"/>
                        </a:lnTo>
                        <a:lnTo>
                          <a:pt x="155" y="0"/>
                        </a:lnTo>
                        <a:lnTo>
                          <a:pt x="155" y="0"/>
                        </a:lnTo>
                        <a:lnTo>
                          <a:pt x="157" y="0"/>
                        </a:lnTo>
                        <a:lnTo>
                          <a:pt x="157" y="0"/>
                        </a:lnTo>
                        <a:lnTo>
                          <a:pt x="157" y="0"/>
                        </a:lnTo>
                        <a:lnTo>
                          <a:pt x="157" y="2"/>
                        </a:lnTo>
                        <a:lnTo>
                          <a:pt x="159" y="2"/>
                        </a:lnTo>
                        <a:lnTo>
                          <a:pt x="159" y="2"/>
                        </a:lnTo>
                        <a:lnTo>
                          <a:pt x="159" y="2"/>
                        </a:lnTo>
                        <a:lnTo>
                          <a:pt x="161" y="2"/>
                        </a:lnTo>
                        <a:lnTo>
                          <a:pt x="161" y="2"/>
                        </a:lnTo>
                        <a:lnTo>
                          <a:pt x="159" y="2"/>
                        </a:lnTo>
                        <a:lnTo>
                          <a:pt x="159" y="2"/>
                        </a:lnTo>
                        <a:lnTo>
                          <a:pt x="159" y="2"/>
                        </a:lnTo>
                        <a:lnTo>
                          <a:pt x="159" y="4"/>
                        </a:lnTo>
                        <a:lnTo>
                          <a:pt x="159" y="4"/>
                        </a:lnTo>
                        <a:lnTo>
                          <a:pt x="159" y="4"/>
                        </a:lnTo>
                        <a:lnTo>
                          <a:pt x="159" y="6"/>
                        </a:lnTo>
                        <a:lnTo>
                          <a:pt x="159" y="6"/>
                        </a:lnTo>
                        <a:lnTo>
                          <a:pt x="159" y="6"/>
                        </a:lnTo>
                        <a:lnTo>
                          <a:pt x="161" y="6"/>
                        </a:lnTo>
                        <a:lnTo>
                          <a:pt x="161" y="8"/>
                        </a:lnTo>
                        <a:lnTo>
                          <a:pt x="161" y="8"/>
                        </a:lnTo>
                        <a:lnTo>
                          <a:pt x="161" y="8"/>
                        </a:lnTo>
                        <a:lnTo>
                          <a:pt x="161" y="8"/>
                        </a:lnTo>
                        <a:lnTo>
                          <a:pt x="161" y="8"/>
                        </a:lnTo>
                        <a:lnTo>
                          <a:pt x="162" y="8"/>
                        </a:lnTo>
                        <a:lnTo>
                          <a:pt x="162" y="8"/>
                        </a:lnTo>
                        <a:lnTo>
                          <a:pt x="164" y="8"/>
                        </a:lnTo>
                        <a:lnTo>
                          <a:pt x="164" y="10"/>
                        </a:lnTo>
                        <a:lnTo>
                          <a:pt x="164" y="10"/>
                        </a:lnTo>
                        <a:lnTo>
                          <a:pt x="164" y="10"/>
                        </a:lnTo>
                        <a:lnTo>
                          <a:pt x="166" y="10"/>
                        </a:lnTo>
                        <a:lnTo>
                          <a:pt x="166" y="10"/>
                        </a:lnTo>
                        <a:lnTo>
                          <a:pt x="166" y="10"/>
                        </a:lnTo>
                        <a:lnTo>
                          <a:pt x="168" y="10"/>
                        </a:lnTo>
                        <a:lnTo>
                          <a:pt x="168" y="10"/>
                        </a:lnTo>
                        <a:lnTo>
                          <a:pt x="168" y="8"/>
                        </a:lnTo>
                        <a:lnTo>
                          <a:pt x="170" y="8"/>
                        </a:lnTo>
                        <a:lnTo>
                          <a:pt x="170" y="8"/>
                        </a:lnTo>
                        <a:lnTo>
                          <a:pt x="170" y="8"/>
                        </a:lnTo>
                        <a:lnTo>
                          <a:pt x="170" y="8"/>
                        </a:lnTo>
                        <a:lnTo>
                          <a:pt x="172" y="8"/>
                        </a:lnTo>
                        <a:lnTo>
                          <a:pt x="172" y="8"/>
                        </a:lnTo>
                        <a:lnTo>
                          <a:pt x="174" y="8"/>
                        </a:lnTo>
                        <a:lnTo>
                          <a:pt x="174" y="8"/>
                        </a:lnTo>
                        <a:lnTo>
                          <a:pt x="174" y="8"/>
                        </a:lnTo>
                        <a:lnTo>
                          <a:pt x="174" y="8"/>
                        </a:lnTo>
                        <a:lnTo>
                          <a:pt x="176" y="8"/>
                        </a:lnTo>
                        <a:lnTo>
                          <a:pt x="176" y="10"/>
                        </a:lnTo>
                        <a:lnTo>
                          <a:pt x="176" y="10"/>
                        </a:lnTo>
                        <a:lnTo>
                          <a:pt x="176" y="10"/>
                        </a:lnTo>
                        <a:lnTo>
                          <a:pt x="176" y="12"/>
                        </a:lnTo>
                        <a:lnTo>
                          <a:pt x="176" y="12"/>
                        </a:lnTo>
                        <a:lnTo>
                          <a:pt x="176" y="14"/>
                        </a:lnTo>
                        <a:lnTo>
                          <a:pt x="176" y="14"/>
                        </a:lnTo>
                        <a:lnTo>
                          <a:pt x="176" y="14"/>
                        </a:lnTo>
                        <a:lnTo>
                          <a:pt x="176" y="16"/>
                        </a:lnTo>
                        <a:lnTo>
                          <a:pt x="178" y="16"/>
                        </a:lnTo>
                        <a:lnTo>
                          <a:pt x="178" y="16"/>
                        </a:lnTo>
                        <a:lnTo>
                          <a:pt x="178" y="16"/>
                        </a:lnTo>
                        <a:lnTo>
                          <a:pt x="178" y="16"/>
                        </a:lnTo>
                        <a:lnTo>
                          <a:pt x="180" y="16"/>
                        </a:lnTo>
                        <a:lnTo>
                          <a:pt x="180" y="16"/>
                        </a:lnTo>
                        <a:lnTo>
                          <a:pt x="180" y="18"/>
                        </a:lnTo>
                        <a:lnTo>
                          <a:pt x="180" y="18"/>
                        </a:lnTo>
                        <a:lnTo>
                          <a:pt x="180" y="18"/>
                        </a:lnTo>
                        <a:lnTo>
                          <a:pt x="182" y="18"/>
                        </a:lnTo>
                        <a:lnTo>
                          <a:pt x="182" y="18"/>
                        </a:lnTo>
                        <a:lnTo>
                          <a:pt x="182" y="18"/>
                        </a:lnTo>
                        <a:lnTo>
                          <a:pt x="182" y="18"/>
                        </a:lnTo>
                        <a:lnTo>
                          <a:pt x="182" y="16"/>
                        </a:lnTo>
                        <a:lnTo>
                          <a:pt x="183" y="16"/>
                        </a:lnTo>
                        <a:lnTo>
                          <a:pt x="183" y="16"/>
                        </a:lnTo>
                        <a:lnTo>
                          <a:pt x="183" y="16"/>
                        </a:lnTo>
                        <a:lnTo>
                          <a:pt x="185" y="16"/>
                        </a:lnTo>
                        <a:lnTo>
                          <a:pt x="185" y="16"/>
                        </a:lnTo>
                        <a:lnTo>
                          <a:pt x="185" y="16"/>
                        </a:lnTo>
                        <a:lnTo>
                          <a:pt x="187" y="16"/>
                        </a:lnTo>
                        <a:lnTo>
                          <a:pt x="187" y="16"/>
                        </a:lnTo>
                        <a:lnTo>
                          <a:pt x="187" y="16"/>
                        </a:lnTo>
                        <a:lnTo>
                          <a:pt x="189" y="16"/>
                        </a:lnTo>
                        <a:lnTo>
                          <a:pt x="189" y="16"/>
                        </a:lnTo>
                        <a:lnTo>
                          <a:pt x="189" y="16"/>
                        </a:lnTo>
                        <a:lnTo>
                          <a:pt x="191" y="16"/>
                        </a:lnTo>
                        <a:lnTo>
                          <a:pt x="191" y="18"/>
                        </a:lnTo>
                        <a:lnTo>
                          <a:pt x="191" y="18"/>
                        </a:lnTo>
                        <a:lnTo>
                          <a:pt x="191" y="18"/>
                        </a:lnTo>
                        <a:lnTo>
                          <a:pt x="191" y="20"/>
                        </a:lnTo>
                        <a:lnTo>
                          <a:pt x="191" y="20"/>
                        </a:lnTo>
                        <a:lnTo>
                          <a:pt x="191" y="20"/>
                        </a:lnTo>
                        <a:lnTo>
                          <a:pt x="193" y="20"/>
                        </a:lnTo>
                        <a:lnTo>
                          <a:pt x="193" y="20"/>
                        </a:lnTo>
                        <a:lnTo>
                          <a:pt x="193" y="20"/>
                        </a:lnTo>
                        <a:lnTo>
                          <a:pt x="195" y="20"/>
                        </a:lnTo>
                        <a:lnTo>
                          <a:pt x="195" y="20"/>
                        </a:lnTo>
                        <a:lnTo>
                          <a:pt x="197" y="20"/>
                        </a:lnTo>
                        <a:lnTo>
                          <a:pt x="197" y="21"/>
                        </a:lnTo>
                        <a:lnTo>
                          <a:pt x="197" y="21"/>
                        </a:lnTo>
                        <a:lnTo>
                          <a:pt x="197" y="21"/>
                        </a:lnTo>
                        <a:lnTo>
                          <a:pt x="199" y="21"/>
                        </a:lnTo>
                        <a:lnTo>
                          <a:pt x="199" y="21"/>
                        </a:lnTo>
                        <a:lnTo>
                          <a:pt x="199" y="21"/>
                        </a:lnTo>
                        <a:lnTo>
                          <a:pt x="199" y="23"/>
                        </a:lnTo>
                        <a:lnTo>
                          <a:pt x="201" y="23"/>
                        </a:lnTo>
                        <a:lnTo>
                          <a:pt x="201" y="23"/>
                        </a:lnTo>
                        <a:lnTo>
                          <a:pt x="201" y="21"/>
                        </a:lnTo>
                        <a:lnTo>
                          <a:pt x="201" y="21"/>
                        </a:lnTo>
                        <a:lnTo>
                          <a:pt x="201" y="21"/>
                        </a:lnTo>
                        <a:lnTo>
                          <a:pt x="203" y="21"/>
                        </a:lnTo>
                        <a:lnTo>
                          <a:pt x="203" y="20"/>
                        </a:lnTo>
                        <a:lnTo>
                          <a:pt x="203" y="20"/>
                        </a:lnTo>
                        <a:lnTo>
                          <a:pt x="203" y="21"/>
                        </a:lnTo>
                        <a:lnTo>
                          <a:pt x="203" y="21"/>
                        </a:lnTo>
                        <a:lnTo>
                          <a:pt x="205" y="21"/>
                        </a:lnTo>
                        <a:lnTo>
                          <a:pt x="205" y="21"/>
                        </a:lnTo>
                        <a:lnTo>
                          <a:pt x="205" y="21"/>
                        </a:lnTo>
                        <a:lnTo>
                          <a:pt x="205" y="23"/>
                        </a:lnTo>
                        <a:lnTo>
                          <a:pt x="206" y="23"/>
                        </a:lnTo>
                        <a:lnTo>
                          <a:pt x="206" y="23"/>
                        </a:lnTo>
                        <a:lnTo>
                          <a:pt x="206" y="23"/>
                        </a:lnTo>
                        <a:lnTo>
                          <a:pt x="206" y="23"/>
                        </a:lnTo>
                        <a:lnTo>
                          <a:pt x="208" y="23"/>
                        </a:lnTo>
                        <a:lnTo>
                          <a:pt x="208" y="23"/>
                        </a:lnTo>
                        <a:lnTo>
                          <a:pt x="208" y="23"/>
                        </a:lnTo>
                        <a:lnTo>
                          <a:pt x="210" y="23"/>
                        </a:lnTo>
                        <a:lnTo>
                          <a:pt x="210" y="23"/>
                        </a:lnTo>
                        <a:lnTo>
                          <a:pt x="210" y="23"/>
                        </a:lnTo>
                        <a:lnTo>
                          <a:pt x="212" y="23"/>
                        </a:lnTo>
                        <a:lnTo>
                          <a:pt x="212" y="23"/>
                        </a:lnTo>
                        <a:lnTo>
                          <a:pt x="212" y="23"/>
                        </a:lnTo>
                        <a:lnTo>
                          <a:pt x="214" y="23"/>
                        </a:lnTo>
                        <a:lnTo>
                          <a:pt x="214" y="25"/>
                        </a:lnTo>
                        <a:lnTo>
                          <a:pt x="214" y="25"/>
                        </a:lnTo>
                        <a:lnTo>
                          <a:pt x="214" y="23"/>
                        </a:lnTo>
                        <a:lnTo>
                          <a:pt x="214" y="23"/>
                        </a:lnTo>
                        <a:lnTo>
                          <a:pt x="214" y="25"/>
                        </a:lnTo>
                        <a:lnTo>
                          <a:pt x="216" y="25"/>
                        </a:lnTo>
                        <a:lnTo>
                          <a:pt x="216" y="23"/>
                        </a:lnTo>
                        <a:lnTo>
                          <a:pt x="216" y="23"/>
                        </a:lnTo>
                        <a:lnTo>
                          <a:pt x="218" y="23"/>
                        </a:lnTo>
                        <a:lnTo>
                          <a:pt x="218" y="23"/>
                        </a:lnTo>
                        <a:lnTo>
                          <a:pt x="218" y="23"/>
                        </a:lnTo>
                        <a:lnTo>
                          <a:pt x="218" y="23"/>
                        </a:lnTo>
                        <a:lnTo>
                          <a:pt x="220" y="23"/>
                        </a:lnTo>
                        <a:lnTo>
                          <a:pt x="220" y="23"/>
                        </a:lnTo>
                        <a:lnTo>
                          <a:pt x="220" y="23"/>
                        </a:lnTo>
                        <a:lnTo>
                          <a:pt x="220" y="23"/>
                        </a:lnTo>
                        <a:lnTo>
                          <a:pt x="220" y="23"/>
                        </a:lnTo>
                        <a:lnTo>
                          <a:pt x="222" y="23"/>
                        </a:lnTo>
                        <a:lnTo>
                          <a:pt x="222" y="23"/>
                        </a:lnTo>
                        <a:lnTo>
                          <a:pt x="222" y="23"/>
                        </a:lnTo>
                        <a:lnTo>
                          <a:pt x="224" y="23"/>
                        </a:lnTo>
                        <a:lnTo>
                          <a:pt x="224" y="23"/>
                        </a:lnTo>
                        <a:lnTo>
                          <a:pt x="224" y="23"/>
                        </a:lnTo>
                        <a:lnTo>
                          <a:pt x="226" y="23"/>
                        </a:lnTo>
                        <a:lnTo>
                          <a:pt x="226" y="23"/>
                        </a:lnTo>
                        <a:lnTo>
                          <a:pt x="226" y="21"/>
                        </a:lnTo>
                        <a:lnTo>
                          <a:pt x="226" y="21"/>
                        </a:lnTo>
                        <a:lnTo>
                          <a:pt x="227" y="21"/>
                        </a:lnTo>
                        <a:lnTo>
                          <a:pt x="227" y="21"/>
                        </a:lnTo>
                        <a:lnTo>
                          <a:pt x="229" y="21"/>
                        </a:lnTo>
                        <a:lnTo>
                          <a:pt x="229" y="21"/>
                        </a:lnTo>
                        <a:lnTo>
                          <a:pt x="229" y="21"/>
                        </a:lnTo>
                        <a:lnTo>
                          <a:pt x="231" y="21"/>
                        </a:lnTo>
                        <a:lnTo>
                          <a:pt x="231" y="21"/>
                        </a:lnTo>
                        <a:lnTo>
                          <a:pt x="231" y="21"/>
                        </a:lnTo>
                        <a:lnTo>
                          <a:pt x="233" y="21"/>
                        </a:lnTo>
                        <a:lnTo>
                          <a:pt x="233" y="21"/>
                        </a:lnTo>
                        <a:lnTo>
                          <a:pt x="233" y="21"/>
                        </a:lnTo>
                        <a:lnTo>
                          <a:pt x="233" y="21"/>
                        </a:lnTo>
                        <a:lnTo>
                          <a:pt x="235" y="21"/>
                        </a:lnTo>
                        <a:lnTo>
                          <a:pt x="235" y="21"/>
                        </a:lnTo>
                        <a:lnTo>
                          <a:pt x="235" y="23"/>
                        </a:lnTo>
                        <a:lnTo>
                          <a:pt x="235" y="23"/>
                        </a:lnTo>
                        <a:lnTo>
                          <a:pt x="237" y="23"/>
                        </a:lnTo>
                        <a:lnTo>
                          <a:pt x="237" y="23"/>
                        </a:lnTo>
                        <a:lnTo>
                          <a:pt x="239" y="23"/>
                        </a:lnTo>
                        <a:lnTo>
                          <a:pt x="239" y="23"/>
                        </a:lnTo>
                        <a:lnTo>
                          <a:pt x="239" y="23"/>
                        </a:lnTo>
                        <a:lnTo>
                          <a:pt x="239" y="23"/>
                        </a:lnTo>
                        <a:lnTo>
                          <a:pt x="241" y="23"/>
                        </a:lnTo>
                        <a:lnTo>
                          <a:pt x="241" y="23"/>
                        </a:lnTo>
                        <a:lnTo>
                          <a:pt x="241" y="23"/>
                        </a:lnTo>
                        <a:lnTo>
                          <a:pt x="241" y="23"/>
                        </a:lnTo>
                        <a:lnTo>
                          <a:pt x="241" y="23"/>
                        </a:lnTo>
                        <a:lnTo>
                          <a:pt x="243" y="23"/>
                        </a:lnTo>
                        <a:lnTo>
                          <a:pt x="243" y="23"/>
                        </a:lnTo>
                        <a:lnTo>
                          <a:pt x="243" y="23"/>
                        </a:lnTo>
                        <a:lnTo>
                          <a:pt x="245" y="23"/>
                        </a:lnTo>
                        <a:lnTo>
                          <a:pt x="245" y="23"/>
                        </a:lnTo>
                        <a:lnTo>
                          <a:pt x="245" y="25"/>
                        </a:lnTo>
                        <a:lnTo>
                          <a:pt x="245" y="25"/>
                        </a:lnTo>
                        <a:lnTo>
                          <a:pt x="245" y="23"/>
                        </a:lnTo>
                        <a:lnTo>
                          <a:pt x="247" y="23"/>
                        </a:lnTo>
                        <a:lnTo>
                          <a:pt x="247" y="23"/>
                        </a:lnTo>
                        <a:lnTo>
                          <a:pt x="247" y="23"/>
                        </a:lnTo>
                        <a:lnTo>
                          <a:pt x="247" y="23"/>
                        </a:lnTo>
                        <a:lnTo>
                          <a:pt x="249" y="23"/>
                        </a:lnTo>
                        <a:lnTo>
                          <a:pt x="249" y="23"/>
                        </a:lnTo>
                        <a:lnTo>
                          <a:pt x="249" y="23"/>
                        </a:lnTo>
                        <a:lnTo>
                          <a:pt x="250" y="23"/>
                        </a:lnTo>
                        <a:lnTo>
                          <a:pt x="250" y="23"/>
                        </a:lnTo>
                        <a:lnTo>
                          <a:pt x="250" y="23"/>
                        </a:lnTo>
                        <a:lnTo>
                          <a:pt x="252" y="23"/>
                        </a:lnTo>
                        <a:lnTo>
                          <a:pt x="252" y="21"/>
                        </a:lnTo>
                        <a:lnTo>
                          <a:pt x="252" y="21"/>
                        </a:lnTo>
                        <a:lnTo>
                          <a:pt x="252" y="21"/>
                        </a:lnTo>
                        <a:lnTo>
                          <a:pt x="254" y="21"/>
                        </a:lnTo>
                        <a:lnTo>
                          <a:pt x="254" y="21"/>
                        </a:lnTo>
                        <a:lnTo>
                          <a:pt x="254" y="21"/>
                        </a:lnTo>
                        <a:lnTo>
                          <a:pt x="256" y="21"/>
                        </a:lnTo>
                        <a:lnTo>
                          <a:pt x="256" y="20"/>
                        </a:lnTo>
                        <a:lnTo>
                          <a:pt x="256" y="20"/>
                        </a:lnTo>
                        <a:lnTo>
                          <a:pt x="256" y="20"/>
                        </a:lnTo>
                        <a:lnTo>
                          <a:pt x="256" y="20"/>
                        </a:lnTo>
                        <a:lnTo>
                          <a:pt x="258" y="20"/>
                        </a:lnTo>
                        <a:lnTo>
                          <a:pt x="258" y="20"/>
                        </a:lnTo>
                        <a:lnTo>
                          <a:pt x="260" y="20"/>
                        </a:lnTo>
                        <a:lnTo>
                          <a:pt x="260" y="20"/>
                        </a:lnTo>
                        <a:lnTo>
                          <a:pt x="260" y="18"/>
                        </a:lnTo>
                        <a:lnTo>
                          <a:pt x="260" y="18"/>
                        </a:lnTo>
                        <a:lnTo>
                          <a:pt x="262" y="18"/>
                        </a:lnTo>
                        <a:lnTo>
                          <a:pt x="262" y="18"/>
                        </a:lnTo>
                        <a:lnTo>
                          <a:pt x="262" y="18"/>
                        </a:lnTo>
                        <a:lnTo>
                          <a:pt x="262" y="18"/>
                        </a:lnTo>
                        <a:lnTo>
                          <a:pt x="262" y="16"/>
                        </a:lnTo>
                        <a:lnTo>
                          <a:pt x="264" y="16"/>
                        </a:lnTo>
                        <a:lnTo>
                          <a:pt x="264" y="16"/>
                        </a:lnTo>
                        <a:lnTo>
                          <a:pt x="264" y="16"/>
                        </a:lnTo>
                        <a:lnTo>
                          <a:pt x="266" y="16"/>
                        </a:lnTo>
                        <a:lnTo>
                          <a:pt x="266" y="16"/>
                        </a:lnTo>
                        <a:lnTo>
                          <a:pt x="266" y="16"/>
                        </a:lnTo>
                        <a:lnTo>
                          <a:pt x="266" y="16"/>
                        </a:lnTo>
                        <a:lnTo>
                          <a:pt x="268" y="16"/>
                        </a:lnTo>
                        <a:lnTo>
                          <a:pt x="268" y="14"/>
                        </a:lnTo>
                        <a:lnTo>
                          <a:pt x="268" y="14"/>
                        </a:lnTo>
                        <a:lnTo>
                          <a:pt x="268" y="14"/>
                        </a:lnTo>
                        <a:lnTo>
                          <a:pt x="268" y="14"/>
                        </a:lnTo>
                        <a:lnTo>
                          <a:pt x="268" y="12"/>
                        </a:lnTo>
                        <a:lnTo>
                          <a:pt x="270" y="12"/>
                        </a:lnTo>
                        <a:lnTo>
                          <a:pt x="270" y="12"/>
                        </a:lnTo>
                        <a:lnTo>
                          <a:pt x="270" y="14"/>
                        </a:lnTo>
                        <a:lnTo>
                          <a:pt x="271" y="14"/>
                        </a:lnTo>
                        <a:lnTo>
                          <a:pt x="271" y="14"/>
                        </a:lnTo>
                        <a:lnTo>
                          <a:pt x="271" y="14"/>
                        </a:lnTo>
                        <a:lnTo>
                          <a:pt x="271" y="14"/>
                        </a:lnTo>
                        <a:lnTo>
                          <a:pt x="273" y="14"/>
                        </a:lnTo>
                        <a:lnTo>
                          <a:pt x="273" y="14"/>
                        </a:lnTo>
                        <a:lnTo>
                          <a:pt x="273" y="14"/>
                        </a:lnTo>
                        <a:lnTo>
                          <a:pt x="275" y="14"/>
                        </a:lnTo>
                        <a:lnTo>
                          <a:pt x="275" y="14"/>
                        </a:lnTo>
                        <a:lnTo>
                          <a:pt x="275" y="14"/>
                        </a:lnTo>
                        <a:lnTo>
                          <a:pt x="277" y="14"/>
                        </a:lnTo>
                        <a:lnTo>
                          <a:pt x="277" y="14"/>
                        </a:lnTo>
                        <a:lnTo>
                          <a:pt x="277" y="14"/>
                        </a:lnTo>
                        <a:lnTo>
                          <a:pt x="279" y="14"/>
                        </a:lnTo>
                        <a:lnTo>
                          <a:pt x="279" y="14"/>
                        </a:lnTo>
                        <a:lnTo>
                          <a:pt x="279" y="14"/>
                        </a:lnTo>
                        <a:lnTo>
                          <a:pt x="281" y="14"/>
                        </a:lnTo>
                        <a:lnTo>
                          <a:pt x="281" y="14"/>
                        </a:lnTo>
                        <a:lnTo>
                          <a:pt x="283" y="14"/>
                        </a:lnTo>
                        <a:lnTo>
                          <a:pt x="283" y="14"/>
                        </a:lnTo>
                        <a:lnTo>
                          <a:pt x="283" y="14"/>
                        </a:lnTo>
                        <a:lnTo>
                          <a:pt x="283" y="14"/>
                        </a:lnTo>
                        <a:lnTo>
                          <a:pt x="285" y="14"/>
                        </a:lnTo>
                        <a:lnTo>
                          <a:pt x="285" y="14"/>
                        </a:lnTo>
                        <a:lnTo>
                          <a:pt x="287" y="14"/>
                        </a:lnTo>
                        <a:lnTo>
                          <a:pt x="287" y="14"/>
                        </a:lnTo>
                        <a:lnTo>
                          <a:pt x="287" y="14"/>
                        </a:lnTo>
                        <a:lnTo>
                          <a:pt x="287" y="14"/>
                        </a:lnTo>
                        <a:lnTo>
                          <a:pt x="287" y="12"/>
                        </a:lnTo>
                        <a:lnTo>
                          <a:pt x="287" y="12"/>
                        </a:lnTo>
                        <a:lnTo>
                          <a:pt x="289" y="12"/>
                        </a:lnTo>
                        <a:lnTo>
                          <a:pt x="289" y="12"/>
                        </a:lnTo>
                        <a:lnTo>
                          <a:pt x="289" y="12"/>
                        </a:lnTo>
                        <a:lnTo>
                          <a:pt x="291" y="12"/>
                        </a:lnTo>
                        <a:lnTo>
                          <a:pt x="291" y="12"/>
                        </a:lnTo>
                        <a:lnTo>
                          <a:pt x="293" y="12"/>
                        </a:lnTo>
                        <a:lnTo>
                          <a:pt x="293" y="12"/>
                        </a:lnTo>
                        <a:lnTo>
                          <a:pt x="291" y="12"/>
                        </a:lnTo>
                        <a:lnTo>
                          <a:pt x="291" y="14"/>
                        </a:lnTo>
                        <a:lnTo>
                          <a:pt x="293" y="14"/>
                        </a:lnTo>
                        <a:lnTo>
                          <a:pt x="293" y="14"/>
                        </a:lnTo>
                        <a:lnTo>
                          <a:pt x="293" y="14"/>
                        </a:lnTo>
                        <a:lnTo>
                          <a:pt x="293" y="14"/>
                        </a:lnTo>
                        <a:lnTo>
                          <a:pt x="294" y="14"/>
                        </a:lnTo>
                        <a:lnTo>
                          <a:pt x="294" y="16"/>
                        </a:lnTo>
                        <a:lnTo>
                          <a:pt x="294" y="16"/>
                        </a:lnTo>
                        <a:lnTo>
                          <a:pt x="294" y="16"/>
                        </a:lnTo>
                        <a:lnTo>
                          <a:pt x="294" y="16"/>
                        </a:lnTo>
                        <a:lnTo>
                          <a:pt x="296" y="16"/>
                        </a:lnTo>
                        <a:lnTo>
                          <a:pt x="296" y="16"/>
                        </a:lnTo>
                        <a:lnTo>
                          <a:pt x="296" y="16"/>
                        </a:lnTo>
                        <a:lnTo>
                          <a:pt x="298" y="16"/>
                        </a:lnTo>
                        <a:lnTo>
                          <a:pt x="298" y="18"/>
                        </a:lnTo>
                        <a:lnTo>
                          <a:pt x="298" y="18"/>
                        </a:lnTo>
                        <a:lnTo>
                          <a:pt x="298" y="18"/>
                        </a:lnTo>
                        <a:lnTo>
                          <a:pt x="298" y="20"/>
                        </a:lnTo>
                        <a:lnTo>
                          <a:pt x="298" y="20"/>
                        </a:lnTo>
                        <a:lnTo>
                          <a:pt x="298" y="20"/>
                        </a:lnTo>
                        <a:lnTo>
                          <a:pt x="300" y="20"/>
                        </a:lnTo>
                        <a:lnTo>
                          <a:pt x="300" y="20"/>
                        </a:lnTo>
                        <a:lnTo>
                          <a:pt x="300" y="20"/>
                        </a:lnTo>
                        <a:lnTo>
                          <a:pt x="300" y="20"/>
                        </a:lnTo>
                        <a:lnTo>
                          <a:pt x="302" y="20"/>
                        </a:lnTo>
                        <a:lnTo>
                          <a:pt x="302" y="20"/>
                        </a:lnTo>
                        <a:lnTo>
                          <a:pt x="302" y="20"/>
                        </a:lnTo>
                        <a:lnTo>
                          <a:pt x="302" y="21"/>
                        </a:lnTo>
                        <a:lnTo>
                          <a:pt x="302" y="21"/>
                        </a:lnTo>
                        <a:lnTo>
                          <a:pt x="302" y="23"/>
                        </a:lnTo>
                        <a:lnTo>
                          <a:pt x="304" y="23"/>
                        </a:lnTo>
                        <a:lnTo>
                          <a:pt x="304" y="23"/>
                        </a:lnTo>
                        <a:lnTo>
                          <a:pt x="304" y="23"/>
                        </a:lnTo>
                        <a:lnTo>
                          <a:pt x="304" y="23"/>
                        </a:lnTo>
                        <a:lnTo>
                          <a:pt x="306" y="23"/>
                        </a:lnTo>
                        <a:lnTo>
                          <a:pt x="306" y="23"/>
                        </a:lnTo>
                        <a:lnTo>
                          <a:pt x="306" y="23"/>
                        </a:lnTo>
                        <a:lnTo>
                          <a:pt x="306" y="25"/>
                        </a:lnTo>
                        <a:lnTo>
                          <a:pt x="306" y="25"/>
                        </a:lnTo>
                        <a:lnTo>
                          <a:pt x="306" y="27"/>
                        </a:lnTo>
                        <a:lnTo>
                          <a:pt x="306" y="27"/>
                        </a:lnTo>
                        <a:lnTo>
                          <a:pt x="306" y="27"/>
                        </a:lnTo>
                        <a:lnTo>
                          <a:pt x="308" y="27"/>
                        </a:lnTo>
                        <a:lnTo>
                          <a:pt x="308" y="29"/>
                        </a:lnTo>
                        <a:lnTo>
                          <a:pt x="308" y="29"/>
                        </a:lnTo>
                        <a:lnTo>
                          <a:pt x="308" y="31"/>
                        </a:lnTo>
                        <a:lnTo>
                          <a:pt x="306" y="31"/>
                        </a:lnTo>
                        <a:lnTo>
                          <a:pt x="306" y="31"/>
                        </a:lnTo>
                        <a:lnTo>
                          <a:pt x="306" y="31"/>
                        </a:lnTo>
                        <a:lnTo>
                          <a:pt x="306" y="31"/>
                        </a:lnTo>
                        <a:lnTo>
                          <a:pt x="306" y="33"/>
                        </a:lnTo>
                        <a:lnTo>
                          <a:pt x="306" y="33"/>
                        </a:lnTo>
                        <a:lnTo>
                          <a:pt x="306" y="33"/>
                        </a:lnTo>
                        <a:lnTo>
                          <a:pt x="304" y="33"/>
                        </a:lnTo>
                        <a:lnTo>
                          <a:pt x="304" y="33"/>
                        </a:lnTo>
                        <a:lnTo>
                          <a:pt x="304" y="35"/>
                        </a:lnTo>
                        <a:lnTo>
                          <a:pt x="304" y="35"/>
                        </a:lnTo>
                        <a:lnTo>
                          <a:pt x="304" y="35"/>
                        </a:lnTo>
                        <a:lnTo>
                          <a:pt x="306" y="35"/>
                        </a:lnTo>
                        <a:lnTo>
                          <a:pt x="306" y="37"/>
                        </a:lnTo>
                        <a:lnTo>
                          <a:pt x="304" y="37"/>
                        </a:lnTo>
                        <a:lnTo>
                          <a:pt x="304" y="37"/>
                        </a:lnTo>
                        <a:lnTo>
                          <a:pt x="306" y="37"/>
                        </a:lnTo>
                        <a:lnTo>
                          <a:pt x="306" y="39"/>
                        </a:lnTo>
                        <a:lnTo>
                          <a:pt x="306" y="39"/>
                        </a:lnTo>
                        <a:lnTo>
                          <a:pt x="306" y="39"/>
                        </a:lnTo>
                        <a:lnTo>
                          <a:pt x="306" y="41"/>
                        </a:lnTo>
                        <a:lnTo>
                          <a:pt x="306" y="41"/>
                        </a:lnTo>
                        <a:lnTo>
                          <a:pt x="306" y="41"/>
                        </a:lnTo>
                        <a:lnTo>
                          <a:pt x="306" y="41"/>
                        </a:lnTo>
                        <a:lnTo>
                          <a:pt x="306" y="41"/>
                        </a:lnTo>
                        <a:lnTo>
                          <a:pt x="306" y="43"/>
                        </a:lnTo>
                        <a:lnTo>
                          <a:pt x="306" y="43"/>
                        </a:lnTo>
                        <a:lnTo>
                          <a:pt x="308" y="43"/>
                        </a:lnTo>
                        <a:lnTo>
                          <a:pt x="308" y="43"/>
                        </a:lnTo>
                        <a:lnTo>
                          <a:pt x="308" y="43"/>
                        </a:lnTo>
                        <a:lnTo>
                          <a:pt x="310" y="43"/>
                        </a:lnTo>
                        <a:lnTo>
                          <a:pt x="310" y="43"/>
                        </a:lnTo>
                        <a:lnTo>
                          <a:pt x="310" y="43"/>
                        </a:lnTo>
                        <a:lnTo>
                          <a:pt x="310" y="44"/>
                        </a:lnTo>
                        <a:lnTo>
                          <a:pt x="312" y="44"/>
                        </a:lnTo>
                        <a:lnTo>
                          <a:pt x="312" y="43"/>
                        </a:lnTo>
                        <a:lnTo>
                          <a:pt x="312" y="43"/>
                        </a:lnTo>
                        <a:lnTo>
                          <a:pt x="312" y="43"/>
                        </a:lnTo>
                        <a:lnTo>
                          <a:pt x="314" y="43"/>
                        </a:lnTo>
                        <a:lnTo>
                          <a:pt x="314" y="43"/>
                        </a:lnTo>
                        <a:lnTo>
                          <a:pt x="315" y="43"/>
                        </a:lnTo>
                        <a:lnTo>
                          <a:pt x="315" y="43"/>
                        </a:lnTo>
                        <a:lnTo>
                          <a:pt x="315" y="43"/>
                        </a:lnTo>
                        <a:lnTo>
                          <a:pt x="317" y="43"/>
                        </a:lnTo>
                        <a:lnTo>
                          <a:pt x="317" y="43"/>
                        </a:lnTo>
                        <a:lnTo>
                          <a:pt x="319" y="43"/>
                        </a:lnTo>
                        <a:lnTo>
                          <a:pt x="319" y="44"/>
                        </a:lnTo>
                        <a:lnTo>
                          <a:pt x="319" y="44"/>
                        </a:lnTo>
                        <a:lnTo>
                          <a:pt x="319" y="44"/>
                        </a:lnTo>
                        <a:lnTo>
                          <a:pt x="319" y="44"/>
                        </a:lnTo>
                        <a:lnTo>
                          <a:pt x="321" y="44"/>
                        </a:lnTo>
                        <a:lnTo>
                          <a:pt x="321" y="46"/>
                        </a:lnTo>
                        <a:lnTo>
                          <a:pt x="321" y="46"/>
                        </a:lnTo>
                        <a:lnTo>
                          <a:pt x="321" y="46"/>
                        </a:lnTo>
                        <a:lnTo>
                          <a:pt x="321" y="46"/>
                        </a:lnTo>
                        <a:lnTo>
                          <a:pt x="321" y="48"/>
                        </a:lnTo>
                        <a:lnTo>
                          <a:pt x="323" y="48"/>
                        </a:lnTo>
                        <a:lnTo>
                          <a:pt x="323" y="48"/>
                        </a:lnTo>
                        <a:lnTo>
                          <a:pt x="323" y="48"/>
                        </a:lnTo>
                        <a:lnTo>
                          <a:pt x="325" y="48"/>
                        </a:lnTo>
                        <a:lnTo>
                          <a:pt x="325" y="48"/>
                        </a:lnTo>
                        <a:lnTo>
                          <a:pt x="325" y="48"/>
                        </a:lnTo>
                        <a:lnTo>
                          <a:pt x="325" y="5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6" name="Freeform 257">
                    <a:extLst>
                      <a:ext uri="{FF2B5EF4-FFF2-40B4-BE49-F238E27FC236}">
                        <a16:creationId xmlns:a16="http://schemas.microsoft.com/office/drawing/2014/main" id="{647F22B4-B4AC-4B68-9E3D-324DC2CA404C}"/>
                      </a:ext>
                    </a:extLst>
                  </p:cNvPr>
                  <p:cNvSpPr>
                    <a:spLocks/>
                  </p:cNvSpPr>
                  <p:nvPr/>
                </p:nvSpPr>
                <p:spPr bwMode="auto">
                  <a:xfrm>
                    <a:off x="11103" y="2047"/>
                    <a:ext cx="327" cy="129"/>
                  </a:xfrm>
                  <a:custGeom>
                    <a:avLst/>
                    <a:gdLst>
                      <a:gd name="T0" fmla="*/ 314 w 327"/>
                      <a:gd name="T1" fmla="*/ 56 h 129"/>
                      <a:gd name="T2" fmla="*/ 317 w 327"/>
                      <a:gd name="T3" fmla="*/ 71 h 129"/>
                      <a:gd name="T4" fmla="*/ 317 w 327"/>
                      <a:gd name="T5" fmla="*/ 89 h 129"/>
                      <a:gd name="T6" fmla="*/ 327 w 327"/>
                      <a:gd name="T7" fmla="*/ 98 h 129"/>
                      <a:gd name="T8" fmla="*/ 315 w 327"/>
                      <a:gd name="T9" fmla="*/ 102 h 129"/>
                      <a:gd name="T10" fmla="*/ 304 w 327"/>
                      <a:gd name="T11" fmla="*/ 100 h 129"/>
                      <a:gd name="T12" fmla="*/ 289 w 327"/>
                      <a:gd name="T13" fmla="*/ 100 h 129"/>
                      <a:gd name="T14" fmla="*/ 275 w 327"/>
                      <a:gd name="T15" fmla="*/ 104 h 129"/>
                      <a:gd name="T16" fmla="*/ 256 w 327"/>
                      <a:gd name="T17" fmla="*/ 104 h 129"/>
                      <a:gd name="T18" fmla="*/ 239 w 327"/>
                      <a:gd name="T19" fmla="*/ 112 h 129"/>
                      <a:gd name="T20" fmla="*/ 220 w 327"/>
                      <a:gd name="T21" fmla="*/ 112 h 129"/>
                      <a:gd name="T22" fmla="*/ 205 w 327"/>
                      <a:gd name="T23" fmla="*/ 112 h 129"/>
                      <a:gd name="T24" fmla="*/ 189 w 327"/>
                      <a:gd name="T25" fmla="*/ 110 h 129"/>
                      <a:gd name="T26" fmla="*/ 185 w 327"/>
                      <a:gd name="T27" fmla="*/ 121 h 129"/>
                      <a:gd name="T28" fmla="*/ 174 w 327"/>
                      <a:gd name="T29" fmla="*/ 127 h 129"/>
                      <a:gd name="T30" fmla="*/ 174 w 327"/>
                      <a:gd name="T31" fmla="*/ 115 h 129"/>
                      <a:gd name="T32" fmla="*/ 166 w 327"/>
                      <a:gd name="T33" fmla="*/ 112 h 129"/>
                      <a:gd name="T34" fmla="*/ 153 w 327"/>
                      <a:gd name="T35" fmla="*/ 112 h 129"/>
                      <a:gd name="T36" fmla="*/ 139 w 327"/>
                      <a:gd name="T37" fmla="*/ 119 h 129"/>
                      <a:gd name="T38" fmla="*/ 126 w 327"/>
                      <a:gd name="T39" fmla="*/ 123 h 129"/>
                      <a:gd name="T40" fmla="*/ 111 w 327"/>
                      <a:gd name="T41" fmla="*/ 123 h 129"/>
                      <a:gd name="T42" fmla="*/ 97 w 327"/>
                      <a:gd name="T43" fmla="*/ 113 h 129"/>
                      <a:gd name="T44" fmla="*/ 80 w 327"/>
                      <a:gd name="T45" fmla="*/ 110 h 129"/>
                      <a:gd name="T46" fmla="*/ 74 w 327"/>
                      <a:gd name="T47" fmla="*/ 121 h 129"/>
                      <a:gd name="T48" fmla="*/ 61 w 327"/>
                      <a:gd name="T49" fmla="*/ 123 h 129"/>
                      <a:gd name="T50" fmla="*/ 51 w 327"/>
                      <a:gd name="T51" fmla="*/ 112 h 129"/>
                      <a:gd name="T52" fmla="*/ 40 w 327"/>
                      <a:gd name="T53" fmla="*/ 112 h 129"/>
                      <a:gd name="T54" fmla="*/ 28 w 327"/>
                      <a:gd name="T55" fmla="*/ 113 h 129"/>
                      <a:gd name="T56" fmla="*/ 30 w 327"/>
                      <a:gd name="T57" fmla="*/ 110 h 129"/>
                      <a:gd name="T58" fmla="*/ 25 w 327"/>
                      <a:gd name="T59" fmla="*/ 106 h 129"/>
                      <a:gd name="T60" fmla="*/ 21 w 327"/>
                      <a:gd name="T61" fmla="*/ 98 h 129"/>
                      <a:gd name="T62" fmla="*/ 21 w 327"/>
                      <a:gd name="T63" fmla="*/ 87 h 129"/>
                      <a:gd name="T64" fmla="*/ 9 w 327"/>
                      <a:gd name="T65" fmla="*/ 83 h 129"/>
                      <a:gd name="T66" fmla="*/ 7 w 327"/>
                      <a:gd name="T67" fmla="*/ 71 h 129"/>
                      <a:gd name="T68" fmla="*/ 15 w 327"/>
                      <a:gd name="T69" fmla="*/ 67 h 129"/>
                      <a:gd name="T70" fmla="*/ 11 w 327"/>
                      <a:gd name="T71" fmla="*/ 56 h 129"/>
                      <a:gd name="T72" fmla="*/ 2 w 327"/>
                      <a:gd name="T73" fmla="*/ 56 h 129"/>
                      <a:gd name="T74" fmla="*/ 4 w 327"/>
                      <a:gd name="T75" fmla="*/ 39 h 129"/>
                      <a:gd name="T76" fmla="*/ 7 w 327"/>
                      <a:gd name="T77" fmla="*/ 31 h 129"/>
                      <a:gd name="T78" fmla="*/ 6 w 327"/>
                      <a:gd name="T79" fmla="*/ 23 h 129"/>
                      <a:gd name="T80" fmla="*/ 6 w 327"/>
                      <a:gd name="T81" fmla="*/ 8 h 129"/>
                      <a:gd name="T82" fmla="*/ 19 w 327"/>
                      <a:gd name="T83" fmla="*/ 0 h 129"/>
                      <a:gd name="T84" fmla="*/ 34 w 327"/>
                      <a:gd name="T85" fmla="*/ 2 h 129"/>
                      <a:gd name="T86" fmla="*/ 42 w 327"/>
                      <a:gd name="T87" fmla="*/ 16 h 129"/>
                      <a:gd name="T88" fmla="*/ 61 w 327"/>
                      <a:gd name="T89" fmla="*/ 20 h 129"/>
                      <a:gd name="T90" fmla="*/ 78 w 327"/>
                      <a:gd name="T91" fmla="*/ 20 h 129"/>
                      <a:gd name="T92" fmla="*/ 94 w 327"/>
                      <a:gd name="T93" fmla="*/ 16 h 129"/>
                      <a:gd name="T94" fmla="*/ 109 w 327"/>
                      <a:gd name="T95" fmla="*/ 8 h 129"/>
                      <a:gd name="T96" fmla="*/ 126 w 327"/>
                      <a:gd name="T97" fmla="*/ 2 h 129"/>
                      <a:gd name="T98" fmla="*/ 145 w 327"/>
                      <a:gd name="T99" fmla="*/ 2 h 129"/>
                      <a:gd name="T100" fmla="*/ 159 w 327"/>
                      <a:gd name="T101" fmla="*/ 2 h 129"/>
                      <a:gd name="T102" fmla="*/ 172 w 327"/>
                      <a:gd name="T103" fmla="*/ 8 h 129"/>
                      <a:gd name="T104" fmla="*/ 183 w 327"/>
                      <a:gd name="T105" fmla="*/ 16 h 129"/>
                      <a:gd name="T106" fmla="*/ 199 w 327"/>
                      <a:gd name="T107" fmla="*/ 21 h 129"/>
                      <a:gd name="T108" fmla="*/ 214 w 327"/>
                      <a:gd name="T109" fmla="*/ 25 h 129"/>
                      <a:gd name="T110" fmla="*/ 229 w 327"/>
                      <a:gd name="T111" fmla="*/ 21 h 129"/>
                      <a:gd name="T112" fmla="*/ 245 w 327"/>
                      <a:gd name="T113" fmla="*/ 25 h 129"/>
                      <a:gd name="T114" fmla="*/ 262 w 327"/>
                      <a:gd name="T115" fmla="*/ 18 h 129"/>
                      <a:gd name="T116" fmla="*/ 275 w 327"/>
                      <a:gd name="T117" fmla="*/ 14 h 129"/>
                      <a:gd name="T118" fmla="*/ 293 w 327"/>
                      <a:gd name="T119" fmla="*/ 14 h 129"/>
                      <a:gd name="T120" fmla="*/ 304 w 327"/>
                      <a:gd name="T121" fmla="*/ 23 h 129"/>
                      <a:gd name="T122" fmla="*/ 304 w 327"/>
                      <a:gd name="T123" fmla="*/ 37 h 129"/>
                      <a:gd name="T124" fmla="*/ 319 w 327"/>
                      <a:gd name="T125" fmla="*/ 4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 h="129">
                        <a:moveTo>
                          <a:pt x="325" y="50"/>
                        </a:moveTo>
                        <a:lnTo>
                          <a:pt x="325" y="50"/>
                        </a:lnTo>
                        <a:lnTo>
                          <a:pt x="323" y="50"/>
                        </a:lnTo>
                        <a:lnTo>
                          <a:pt x="323" y="48"/>
                        </a:lnTo>
                        <a:lnTo>
                          <a:pt x="323" y="48"/>
                        </a:lnTo>
                        <a:lnTo>
                          <a:pt x="321" y="48"/>
                        </a:lnTo>
                        <a:lnTo>
                          <a:pt x="321" y="48"/>
                        </a:lnTo>
                        <a:lnTo>
                          <a:pt x="321" y="50"/>
                        </a:lnTo>
                        <a:lnTo>
                          <a:pt x="321" y="50"/>
                        </a:lnTo>
                        <a:lnTo>
                          <a:pt x="321" y="50"/>
                        </a:lnTo>
                        <a:lnTo>
                          <a:pt x="321" y="52"/>
                        </a:lnTo>
                        <a:lnTo>
                          <a:pt x="319" y="52"/>
                        </a:lnTo>
                        <a:lnTo>
                          <a:pt x="319" y="52"/>
                        </a:lnTo>
                        <a:lnTo>
                          <a:pt x="319" y="54"/>
                        </a:lnTo>
                        <a:lnTo>
                          <a:pt x="319" y="54"/>
                        </a:lnTo>
                        <a:lnTo>
                          <a:pt x="319" y="56"/>
                        </a:lnTo>
                        <a:lnTo>
                          <a:pt x="319" y="56"/>
                        </a:lnTo>
                        <a:lnTo>
                          <a:pt x="319" y="56"/>
                        </a:lnTo>
                        <a:lnTo>
                          <a:pt x="319" y="56"/>
                        </a:lnTo>
                        <a:lnTo>
                          <a:pt x="319" y="56"/>
                        </a:lnTo>
                        <a:lnTo>
                          <a:pt x="317" y="56"/>
                        </a:lnTo>
                        <a:lnTo>
                          <a:pt x="317" y="56"/>
                        </a:lnTo>
                        <a:lnTo>
                          <a:pt x="315" y="56"/>
                        </a:lnTo>
                        <a:lnTo>
                          <a:pt x="315" y="56"/>
                        </a:lnTo>
                        <a:lnTo>
                          <a:pt x="315" y="56"/>
                        </a:lnTo>
                        <a:lnTo>
                          <a:pt x="315" y="56"/>
                        </a:lnTo>
                        <a:lnTo>
                          <a:pt x="315" y="56"/>
                        </a:lnTo>
                        <a:lnTo>
                          <a:pt x="314" y="56"/>
                        </a:lnTo>
                        <a:lnTo>
                          <a:pt x="314" y="56"/>
                        </a:lnTo>
                        <a:lnTo>
                          <a:pt x="314" y="56"/>
                        </a:lnTo>
                        <a:lnTo>
                          <a:pt x="314" y="56"/>
                        </a:lnTo>
                        <a:lnTo>
                          <a:pt x="312" y="56"/>
                        </a:lnTo>
                        <a:lnTo>
                          <a:pt x="312" y="58"/>
                        </a:lnTo>
                        <a:lnTo>
                          <a:pt x="314" y="58"/>
                        </a:lnTo>
                        <a:lnTo>
                          <a:pt x="314" y="58"/>
                        </a:lnTo>
                        <a:lnTo>
                          <a:pt x="314" y="58"/>
                        </a:lnTo>
                        <a:lnTo>
                          <a:pt x="314" y="60"/>
                        </a:lnTo>
                        <a:lnTo>
                          <a:pt x="314" y="60"/>
                        </a:lnTo>
                        <a:lnTo>
                          <a:pt x="314" y="62"/>
                        </a:lnTo>
                        <a:lnTo>
                          <a:pt x="315" y="62"/>
                        </a:lnTo>
                        <a:lnTo>
                          <a:pt x="315" y="62"/>
                        </a:lnTo>
                        <a:lnTo>
                          <a:pt x="315" y="62"/>
                        </a:lnTo>
                        <a:lnTo>
                          <a:pt x="315" y="62"/>
                        </a:lnTo>
                        <a:lnTo>
                          <a:pt x="315" y="64"/>
                        </a:lnTo>
                        <a:lnTo>
                          <a:pt x="315" y="64"/>
                        </a:lnTo>
                        <a:lnTo>
                          <a:pt x="315" y="64"/>
                        </a:lnTo>
                        <a:lnTo>
                          <a:pt x="315" y="64"/>
                        </a:lnTo>
                        <a:lnTo>
                          <a:pt x="315" y="66"/>
                        </a:lnTo>
                        <a:lnTo>
                          <a:pt x="315" y="66"/>
                        </a:lnTo>
                        <a:lnTo>
                          <a:pt x="315" y="67"/>
                        </a:lnTo>
                        <a:lnTo>
                          <a:pt x="315" y="67"/>
                        </a:lnTo>
                        <a:lnTo>
                          <a:pt x="317" y="67"/>
                        </a:lnTo>
                        <a:lnTo>
                          <a:pt x="317" y="67"/>
                        </a:lnTo>
                        <a:lnTo>
                          <a:pt x="317" y="67"/>
                        </a:lnTo>
                        <a:lnTo>
                          <a:pt x="317" y="69"/>
                        </a:lnTo>
                        <a:lnTo>
                          <a:pt x="317" y="69"/>
                        </a:lnTo>
                        <a:lnTo>
                          <a:pt x="317" y="69"/>
                        </a:lnTo>
                        <a:lnTo>
                          <a:pt x="317" y="71"/>
                        </a:lnTo>
                        <a:lnTo>
                          <a:pt x="317" y="71"/>
                        </a:lnTo>
                        <a:lnTo>
                          <a:pt x="317" y="71"/>
                        </a:lnTo>
                        <a:lnTo>
                          <a:pt x="317" y="71"/>
                        </a:lnTo>
                        <a:lnTo>
                          <a:pt x="317" y="73"/>
                        </a:lnTo>
                        <a:lnTo>
                          <a:pt x="317" y="73"/>
                        </a:lnTo>
                        <a:lnTo>
                          <a:pt x="317" y="75"/>
                        </a:lnTo>
                        <a:lnTo>
                          <a:pt x="317" y="75"/>
                        </a:lnTo>
                        <a:lnTo>
                          <a:pt x="317" y="77"/>
                        </a:lnTo>
                        <a:lnTo>
                          <a:pt x="317" y="77"/>
                        </a:lnTo>
                        <a:lnTo>
                          <a:pt x="319" y="77"/>
                        </a:lnTo>
                        <a:lnTo>
                          <a:pt x="319" y="77"/>
                        </a:lnTo>
                        <a:lnTo>
                          <a:pt x="319" y="77"/>
                        </a:lnTo>
                        <a:lnTo>
                          <a:pt x="321" y="77"/>
                        </a:lnTo>
                        <a:lnTo>
                          <a:pt x="321" y="79"/>
                        </a:lnTo>
                        <a:lnTo>
                          <a:pt x="321" y="79"/>
                        </a:lnTo>
                        <a:lnTo>
                          <a:pt x="319" y="79"/>
                        </a:lnTo>
                        <a:lnTo>
                          <a:pt x="319" y="79"/>
                        </a:lnTo>
                        <a:lnTo>
                          <a:pt x="319" y="79"/>
                        </a:lnTo>
                        <a:lnTo>
                          <a:pt x="319" y="81"/>
                        </a:lnTo>
                        <a:lnTo>
                          <a:pt x="319" y="81"/>
                        </a:lnTo>
                        <a:lnTo>
                          <a:pt x="319" y="83"/>
                        </a:lnTo>
                        <a:lnTo>
                          <a:pt x="319" y="83"/>
                        </a:lnTo>
                        <a:lnTo>
                          <a:pt x="319" y="83"/>
                        </a:lnTo>
                        <a:lnTo>
                          <a:pt x="317" y="83"/>
                        </a:lnTo>
                        <a:lnTo>
                          <a:pt x="317" y="85"/>
                        </a:lnTo>
                        <a:lnTo>
                          <a:pt x="317" y="85"/>
                        </a:lnTo>
                        <a:lnTo>
                          <a:pt x="317" y="85"/>
                        </a:lnTo>
                        <a:lnTo>
                          <a:pt x="317" y="87"/>
                        </a:lnTo>
                        <a:lnTo>
                          <a:pt x="315" y="87"/>
                        </a:lnTo>
                        <a:lnTo>
                          <a:pt x="315" y="87"/>
                        </a:lnTo>
                        <a:lnTo>
                          <a:pt x="315" y="89"/>
                        </a:lnTo>
                        <a:lnTo>
                          <a:pt x="317" y="89"/>
                        </a:lnTo>
                        <a:lnTo>
                          <a:pt x="317" y="89"/>
                        </a:lnTo>
                        <a:lnTo>
                          <a:pt x="319" y="89"/>
                        </a:lnTo>
                        <a:lnTo>
                          <a:pt x="319" y="89"/>
                        </a:lnTo>
                        <a:lnTo>
                          <a:pt x="319" y="89"/>
                        </a:lnTo>
                        <a:lnTo>
                          <a:pt x="319" y="89"/>
                        </a:lnTo>
                        <a:lnTo>
                          <a:pt x="319" y="89"/>
                        </a:lnTo>
                        <a:lnTo>
                          <a:pt x="319" y="90"/>
                        </a:lnTo>
                        <a:lnTo>
                          <a:pt x="321" y="90"/>
                        </a:lnTo>
                        <a:lnTo>
                          <a:pt x="321" y="89"/>
                        </a:lnTo>
                        <a:lnTo>
                          <a:pt x="321" y="89"/>
                        </a:lnTo>
                        <a:lnTo>
                          <a:pt x="321" y="89"/>
                        </a:lnTo>
                        <a:lnTo>
                          <a:pt x="321" y="90"/>
                        </a:lnTo>
                        <a:lnTo>
                          <a:pt x="323" y="90"/>
                        </a:lnTo>
                        <a:lnTo>
                          <a:pt x="323" y="90"/>
                        </a:lnTo>
                        <a:lnTo>
                          <a:pt x="323" y="92"/>
                        </a:lnTo>
                        <a:lnTo>
                          <a:pt x="321" y="92"/>
                        </a:lnTo>
                        <a:lnTo>
                          <a:pt x="321" y="92"/>
                        </a:lnTo>
                        <a:lnTo>
                          <a:pt x="323" y="92"/>
                        </a:lnTo>
                        <a:lnTo>
                          <a:pt x="323" y="94"/>
                        </a:lnTo>
                        <a:lnTo>
                          <a:pt x="323" y="94"/>
                        </a:lnTo>
                        <a:lnTo>
                          <a:pt x="323" y="96"/>
                        </a:lnTo>
                        <a:lnTo>
                          <a:pt x="323" y="96"/>
                        </a:lnTo>
                        <a:lnTo>
                          <a:pt x="323" y="96"/>
                        </a:lnTo>
                        <a:lnTo>
                          <a:pt x="323" y="96"/>
                        </a:lnTo>
                        <a:lnTo>
                          <a:pt x="323" y="98"/>
                        </a:lnTo>
                        <a:lnTo>
                          <a:pt x="325" y="98"/>
                        </a:lnTo>
                        <a:lnTo>
                          <a:pt x="325" y="98"/>
                        </a:lnTo>
                        <a:lnTo>
                          <a:pt x="325" y="98"/>
                        </a:lnTo>
                        <a:lnTo>
                          <a:pt x="325" y="98"/>
                        </a:lnTo>
                        <a:lnTo>
                          <a:pt x="327" y="98"/>
                        </a:lnTo>
                        <a:lnTo>
                          <a:pt x="327" y="100"/>
                        </a:lnTo>
                        <a:lnTo>
                          <a:pt x="327" y="100"/>
                        </a:lnTo>
                        <a:lnTo>
                          <a:pt x="325" y="100"/>
                        </a:lnTo>
                        <a:lnTo>
                          <a:pt x="325" y="102"/>
                        </a:lnTo>
                        <a:lnTo>
                          <a:pt x="325" y="102"/>
                        </a:lnTo>
                        <a:lnTo>
                          <a:pt x="325" y="102"/>
                        </a:lnTo>
                        <a:lnTo>
                          <a:pt x="325" y="102"/>
                        </a:lnTo>
                        <a:lnTo>
                          <a:pt x="323" y="102"/>
                        </a:lnTo>
                        <a:lnTo>
                          <a:pt x="323" y="102"/>
                        </a:lnTo>
                        <a:lnTo>
                          <a:pt x="321" y="102"/>
                        </a:lnTo>
                        <a:lnTo>
                          <a:pt x="321" y="104"/>
                        </a:lnTo>
                        <a:lnTo>
                          <a:pt x="321" y="104"/>
                        </a:lnTo>
                        <a:lnTo>
                          <a:pt x="321" y="104"/>
                        </a:lnTo>
                        <a:lnTo>
                          <a:pt x="321" y="104"/>
                        </a:lnTo>
                        <a:lnTo>
                          <a:pt x="319" y="104"/>
                        </a:lnTo>
                        <a:lnTo>
                          <a:pt x="319" y="104"/>
                        </a:lnTo>
                        <a:lnTo>
                          <a:pt x="319" y="104"/>
                        </a:lnTo>
                        <a:lnTo>
                          <a:pt x="319" y="104"/>
                        </a:lnTo>
                        <a:lnTo>
                          <a:pt x="319" y="106"/>
                        </a:lnTo>
                        <a:lnTo>
                          <a:pt x="317" y="106"/>
                        </a:lnTo>
                        <a:lnTo>
                          <a:pt x="317" y="106"/>
                        </a:lnTo>
                        <a:lnTo>
                          <a:pt x="317" y="106"/>
                        </a:lnTo>
                        <a:lnTo>
                          <a:pt x="317" y="106"/>
                        </a:lnTo>
                        <a:lnTo>
                          <a:pt x="315" y="106"/>
                        </a:lnTo>
                        <a:lnTo>
                          <a:pt x="315" y="104"/>
                        </a:lnTo>
                        <a:lnTo>
                          <a:pt x="315" y="104"/>
                        </a:lnTo>
                        <a:lnTo>
                          <a:pt x="315" y="104"/>
                        </a:lnTo>
                        <a:lnTo>
                          <a:pt x="315" y="104"/>
                        </a:lnTo>
                        <a:lnTo>
                          <a:pt x="315" y="104"/>
                        </a:lnTo>
                        <a:lnTo>
                          <a:pt x="315" y="102"/>
                        </a:lnTo>
                        <a:lnTo>
                          <a:pt x="317" y="102"/>
                        </a:lnTo>
                        <a:lnTo>
                          <a:pt x="317" y="102"/>
                        </a:lnTo>
                        <a:lnTo>
                          <a:pt x="317" y="100"/>
                        </a:lnTo>
                        <a:lnTo>
                          <a:pt x="315" y="100"/>
                        </a:lnTo>
                        <a:lnTo>
                          <a:pt x="315" y="100"/>
                        </a:lnTo>
                        <a:lnTo>
                          <a:pt x="315" y="100"/>
                        </a:lnTo>
                        <a:lnTo>
                          <a:pt x="315" y="100"/>
                        </a:lnTo>
                        <a:lnTo>
                          <a:pt x="314" y="100"/>
                        </a:lnTo>
                        <a:lnTo>
                          <a:pt x="314" y="98"/>
                        </a:lnTo>
                        <a:lnTo>
                          <a:pt x="314" y="98"/>
                        </a:lnTo>
                        <a:lnTo>
                          <a:pt x="312" y="98"/>
                        </a:lnTo>
                        <a:lnTo>
                          <a:pt x="312" y="98"/>
                        </a:lnTo>
                        <a:lnTo>
                          <a:pt x="312" y="100"/>
                        </a:lnTo>
                        <a:lnTo>
                          <a:pt x="312" y="100"/>
                        </a:lnTo>
                        <a:lnTo>
                          <a:pt x="312" y="100"/>
                        </a:lnTo>
                        <a:lnTo>
                          <a:pt x="310" y="100"/>
                        </a:lnTo>
                        <a:lnTo>
                          <a:pt x="310" y="102"/>
                        </a:lnTo>
                        <a:lnTo>
                          <a:pt x="310" y="102"/>
                        </a:lnTo>
                        <a:lnTo>
                          <a:pt x="310" y="102"/>
                        </a:lnTo>
                        <a:lnTo>
                          <a:pt x="308" y="102"/>
                        </a:lnTo>
                        <a:lnTo>
                          <a:pt x="308" y="100"/>
                        </a:lnTo>
                        <a:lnTo>
                          <a:pt x="308" y="100"/>
                        </a:lnTo>
                        <a:lnTo>
                          <a:pt x="306" y="100"/>
                        </a:lnTo>
                        <a:lnTo>
                          <a:pt x="306" y="102"/>
                        </a:lnTo>
                        <a:lnTo>
                          <a:pt x="306" y="102"/>
                        </a:lnTo>
                        <a:lnTo>
                          <a:pt x="306" y="102"/>
                        </a:lnTo>
                        <a:lnTo>
                          <a:pt x="306" y="100"/>
                        </a:lnTo>
                        <a:lnTo>
                          <a:pt x="304" y="100"/>
                        </a:lnTo>
                        <a:lnTo>
                          <a:pt x="304" y="100"/>
                        </a:lnTo>
                        <a:lnTo>
                          <a:pt x="304" y="100"/>
                        </a:lnTo>
                        <a:lnTo>
                          <a:pt x="302" y="100"/>
                        </a:lnTo>
                        <a:lnTo>
                          <a:pt x="302" y="100"/>
                        </a:lnTo>
                        <a:lnTo>
                          <a:pt x="302" y="100"/>
                        </a:lnTo>
                        <a:lnTo>
                          <a:pt x="300" y="100"/>
                        </a:lnTo>
                        <a:lnTo>
                          <a:pt x="300" y="98"/>
                        </a:lnTo>
                        <a:lnTo>
                          <a:pt x="300" y="98"/>
                        </a:lnTo>
                        <a:lnTo>
                          <a:pt x="300" y="100"/>
                        </a:lnTo>
                        <a:lnTo>
                          <a:pt x="300" y="100"/>
                        </a:lnTo>
                        <a:lnTo>
                          <a:pt x="300" y="98"/>
                        </a:lnTo>
                        <a:lnTo>
                          <a:pt x="298" y="98"/>
                        </a:lnTo>
                        <a:lnTo>
                          <a:pt x="298" y="98"/>
                        </a:lnTo>
                        <a:lnTo>
                          <a:pt x="298" y="98"/>
                        </a:lnTo>
                        <a:lnTo>
                          <a:pt x="298" y="98"/>
                        </a:lnTo>
                        <a:lnTo>
                          <a:pt x="296" y="98"/>
                        </a:lnTo>
                        <a:lnTo>
                          <a:pt x="296" y="98"/>
                        </a:lnTo>
                        <a:lnTo>
                          <a:pt x="294" y="98"/>
                        </a:lnTo>
                        <a:lnTo>
                          <a:pt x="294" y="98"/>
                        </a:lnTo>
                        <a:lnTo>
                          <a:pt x="294" y="98"/>
                        </a:lnTo>
                        <a:lnTo>
                          <a:pt x="294" y="98"/>
                        </a:lnTo>
                        <a:lnTo>
                          <a:pt x="293" y="98"/>
                        </a:lnTo>
                        <a:lnTo>
                          <a:pt x="293" y="98"/>
                        </a:lnTo>
                        <a:lnTo>
                          <a:pt x="293" y="98"/>
                        </a:lnTo>
                        <a:lnTo>
                          <a:pt x="293" y="98"/>
                        </a:lnTo>
                        <a:lnTo>
                          <a:pt x="291" y="98"/>
                        </a:lnTo>
                        <a:lnTo>
                          <a:pt x="291" y="98"/>
                        </a:lnTo>
                        <a:lnTo>
                          <a:pt x="291" y="98"/>
                        </a:lnTo>
                        <a:lnTo>
                          <a:pt x="289" y="98"/>
                        </a:lnTo>
                        <a:lnTo>
                          <a:pt x="289" y="100"/>
                        </a:lnTo>
                        <a:lnTo>
                          <a:pt x="289" y="100"/>
                        </a:lnTo>
                        <a:lnTo>
                          <a:pt x="289" y="100"/>
                        </a:lnTo>
                        <a:lnTo>
                          <a:pt x="289" y="102"/>
                        </a:lnTo>
                        <a:lnTo>
                          <a:pt x="289" y="102"/>
                        </a:lnTo>
                        <a:lnTo>
                          <a:pt x="289" y="102"/>
                        </a:lnTo>
                        <a:lnTo>
                          <a:pt x="287" y="102"/>
                        </a:lnTo>
                        <a:lnTo>
                          <a:pt x="287" y="102"/>
                        </a:lnTo>
                        <a:lnTo>
                          <a:pt x="287" y="104"/>
                        </a:lnTo>
                        <a:lnTo>
                          <a:pt x="287" y="104"/>
                        </a:lnTo>
                        <a:lnTo>
                          <a:pt x="285" y="104"/>
                        </a:lnTo>
                        <a:lnTo>
                          <a:pt x="285" y="104"/>
                        </a:lnTo>
                        <a:lnTo>
                          <a:pt x="283" y="104"/>
                        </a:lnTo>
                        <a:lnTo>
                          <a:pt x="283" y="104"/>
                        </a:lnTo>
                        <a:lnTo>
                          <a:pt x="283" y="102"/>
                        </a:lnTo>
                        <a:lnTo>
                          <a:pt x="283" y="102"/>
                        </a:lnTo>
                        <a:lnTo>
                          <a:pt x="283" y="100"/>
                        </a:lnTo>
                        <a:lnTo>
                          <a:pt x="283" y="100"/>
                        </a:lnTo>
                        <a:lnTo>
                          <a:pt x="283" y="100"/>
                        </a:lnTo>
                        <a:lnTo>
                          <a:pt x="281" y="100"/>
                        </a:lnTo>
                        <a:lnTo>
                          <a:pt x="281" y="100"/>
                        </a:lnTo>
                        <a:lnTo>
                          <a:pt x="279" y="100"/>
                        </a:lnTo>
                        <a:lnTo>
                          <a:pt x="279" y="100"/>
                        </a:lnTo>
                        <a:lnTo>
                          <a:pt x="279" y="100"/>
                        </a:lnTo>
                        <a:lnTo>
                          <a:pt x="279" y="102"/>
                        </a:lnTo>
                        <a:lnTo>
                          <a:pt x="279" y="102"/>
                        </a:lnTo>
                        <a:lnTo>
                          <a:pt x="277" y="102"/>
                        </a:lnTo>
                        <a:lnTo>
                          <a:pt x="277" y="102"/>
                        </a:lnTo>
                        <a:lnTo>
                          <a:pt x="277" y="102"/>
                        </a:lnTo>
                        <a:lnTo>
                          <a:pt x="277" y="102"/>
                        </a:lnTo>
                        <a:lnTo>
                          <a:pt x="275" y="102"/>
                        </a:lnTo>
                        <a:lnTo>
                          <a:pt x="275" y="104"/>
                        </a:lnTo>
                        <a:lnTo>
                          <a:pt x="275" y="104"/>
                        </a:lnTo>
                        <a:lnTo>
                          <a:pt x="273" y="104"/>
                        </a:lnTo>
                        <a:lnTo>
                          <a:pt x="273" y="104"/>
                        </a:lnTo>
                        <a:lnTo>
                          <a:pt x="273" y="104"/>
                        </a:lnTo>
                        <a:lnTo>
                          <a:pt x="271" y="104"/>
                        </a:lnTo>
                        <a:lnTo>
                          <a:pt x="271" y="104"/>
                        </a:lnTo>
                        <a:lnTo>
                          <a:pt x="271" y="104"/>
                        </a:lnTo>
                        <a:lnTo>
                          <a:pt x="271" y="104"/>
                        </a:lnTo>
                        <a:lnTo>
                          <a:pt x="270" y="104"/>
                        </a:lnTo>
                        <a:lnTo>
                          <a:pt x="270" y="104"/>
                        </a:lnTo>
                        <a:lnTo>
                          <a:pt x="268" y="104"/>
                        </a:lnTo>
                        <a:lnTo>
                          <a:pt x="268" y="104"/>
                        </a:lnTo>
                        <a:lnTo>
                          <a:pt x="268" y="104"/>
                        </a:lnTo>
                        <a:lnTo>
                          <a:pt x="266" y="104"/>
                        </a:lnTo>
                        <a:lnTo>
                          <a:pt x="266" y="104"/>
                        </a:lnTo>
                        <a:lnTo>
                          <a:pt x="266" y="104"/>
                        </a:lnTo>
                        <a:lnTo>
                          <a:pt x="264" y="104"/>
                        </a:lnTo>
                        <a:lnTo>
                          <a:pt x="264" y="104"/>
                        </a:lnTo>
                        <a:lnTo>
                          <a:pt x="262" y="104"/>
                        </a:lnTo>
                        <a:lnTo>
                          <a:pt x="262" y="104"/>
                        </a:lnTo>
                        <a:lnTo>
                          <a:pt x="262" y="104"/>
                        </a:lnTo>
                        <a:lnTo>
                          <a:pt x="262" y="104"/>
                        </a:lnTo>
                        <a:lnTo>
                          <a:pt x="260" y="104"/>
                        </a:lnTo>
                        <a:lnTo>
                          <a:pt x="260" y="104"/>
                        </a:lnTo>
                        <a:lnTo>
                          <a:pt x="260" y="104"/>
                        </a:lnTo>
                        <a:lnTo>
                          <a:pt x="258" y="104"/>
                        </a:lnTo>
                        <a:lnTo>
                          <a:pt x="258" y="104"/>
                        </a:lnTo>
                        <a:lnTo>
                          <a:pt x="256" y="104"/>
                        </a:lnTo>
                        <a:lnTo>
                          <a:pt x="256" y="104"/>
                        </a:lnTo>
                        <a:lnTo>
                          <a:pt x="256" y="104"/>
                        </a:lnTo>
                        <a:lnTo>
                          <a:pt x="256" y="104"/>
                        </a:lnTo>
                        <a:lnTo>
                          <a:pt x="254" y="104"/>
                        </a:lnTo>
                        <a:lnTo>
                          <a:pt x="254" y="104"/>
                        </a:lnTo>
                        <a:lnTo>
                          <a:pt x="252" y="104"/>
                        </a:lnTo>
                        <a:lnTo>
                          <a:pt x="252" y="104"/>
                        </a:lnTo>
                        <a:lnTo>
                          <a:pt x="252" y="104"/>
                        </a:lnTo>
                        <a:lnTo>
                          <a:pt x="252" y="104"/>
                        </a:lnTo>
                        <a:lnTo>
                          <a:pt x="250" y="104"/>
                        </a:lnTo>
                        <a:lnTo>
                          <a:pt x="250" y="106"/>
                        </a:lnTo>
                        <a:lnTo>
                          <a:pt x="250" y="106"/>
                        </a:lnTo>
                        <a:lnTo>
                          <a:pt x="250" y="106"/>
                        </a:lnTo>
                        <a:lnTo>
                          <a:pt x="249" y="106"/>
                        </a:lnTo>
                        <a:lnTo>
                          <a:pt x="249" y="106"/>
                        </a:lnTo>
                        <a:lnTo>
                          <a:pt x="249" y="106"/>
                        </a:lnTo>
                        <a:lnTo>
                          <a:pt x="247" y="106"/>
                        </a:lnTo>
                        <a:lnTo>
                          <a:pt x="247" y="108"/>
                        </a:lnTo>
                        <a:lnTo>
                          <a:pt x="247" y="108"/>
                        </a:lnTo>
                        <a:lnTo>
                          <a:pt x="247" y="108"/>
                        </a:lnTo>
                        <a:lnTo>
                          <a:pt x="247" y="108"/>
                        </a:lnTo>
                        <a:lnTo>
                          <a:pt x="245" y="108"/>
                        </a:lnTo>
                        <a:lnTo>
                          <a:pt x="245" y="108"/>
                        </a:lnTo>
                        <a:lnTo>
                          <a:pt x="245" y="108"/>
                        </a:lnTo>
                        <a:lnTo>
                          <a:pt x="245" y="110"/>
                        </a:lnTo>
                        <a:lnTo>
                          <a:pt x="243" y="110"/>
                        </a:lnTo>
                        <a:lnTo>
                          <a:pt x="243" y="110"/>
                        </a:lnTo>
                        <a:lnTo>
                          <a:pt x="243" y="110"/>
                        </a:lnTo>
                        <a:lnTo>
                          <a:pt x="241" y="110"/>
                        </a:lnTo>
                        <a:lnTo>
                          <a:pt x="241" y="110"/>
                        </a:lnTo>
                        <a:lnTo>
                          <a:pt x="241" y="110"/>
                        </a:lnTo>
                        <a:lnTo>
                          <a:pt x="241" y="112"/>
                        </a:lnTo>
                        <a:lnTo>
                          <a:pt x="239" y="112"/>
                        </a:lnTo>
                        <a:lnTo>
                          <a:pt x="239" y="112"/>
                        </a:lnTo>
                        <a:lnTo>
                          <a:pt x="239" y="112"/>
                        </a:lnTo>
                        <a:lnTo>
                          <a:pt x="237" y="112"/>
                        </a:lnTo>
                        <a:lnTo>
                          <a:pt x="237" y="112"/>
                        </a:lnTo>
                        <a:lnTo>
                          <a:pt x="237" y="112"/>
                        </a:lnTo>
                        <a:lnTo>
                          <a:pt x="235" y="112"/>
                        </a:lnTo>
                        <a:lnTo>
                          <a:pt x="235" y="112"/>
                        </a:lnTo>
                        <a:lnTo>
                          <a:pt x="235" y="112"/>
                        </a:lnTo>
                        <a:lnTo>
                          <a:pt x="233" y="112"/>
                        </a:lnTo>
                        <a:lnTo>
                          <a:pt x="233" y="112"/>
                        </a:lnTo>
                        <a:lnTo>
                          <a:pt x="233" y="112"/>
                        </a:lnTo>
                        <a:lnTo>
                          <a:pt x="231" y="112"/>
                        </a:lnTo>
                        <a:lnTo>
                          <a:pt x="231" y="112"/>
                        </a:lnTo>
                        <a:lnTo>
                          <a:pt x="231" y="112"/>
                        </a:lnTo>
                        <a:lnTo>
                          <a:pt x="229" y="112"/>
                        </a:lnTo>
                        <a:lnTo>
                          <a:pt x="229" y="112"/>
                        </a:lnTo>
                        <a:lnTo>
                          <a:pt x="229" y="112"/>
                        </a:lnTo>
                        <a:lnTo>
                          <a:pt x="227" y="112"/>
                        </a:lnTo>
                        <a:lnTo>
                          <a:pt x="227" y="112"/>
                        </a:lnTo>
                        <a:lnTo>
                          <a:pt x="227" y="112"/>
                        </a:lnTo>
                        <a:lnTo>
                          <a:pt x="226" y="112"/>
                        </a:lnTo>
                        <a:lnTo>
                          <a:pt x="226" y="112"/>
                        </a:lnTo>
                        <a:lnTo>
                          <a:pt x="226" y="112"/>
                        </a:lnTo>
                        <a:lnTo>
                          <a:pt x="224" y="112"/>
                        </a:lnTo>
                        <a:lnTo>
                          <a:pt x="224" y="112"/>
                        </a:lnTo>
                        <a:lnTo>
                          <a:pt x="224" y="112"/>
                        </a:lnTo>
                        <a:lnTo>
                          <a:pt x="222" y="112"/>
                        </a:lnTo>
                        <a:lnTo>
                          <a:pt x="222" y="112"/>
                        </a:lnTo>
                        <a:lnTo>
                          <a:pt x="220" y="112"/>
                        </a:lnTo>
                        <a:lnTo>
                          <a:pt x="220" y="112"/>
                        </a:lnTo>
                        <a:lnTo>
                          <a:pt x="220" y="112"/>
                        </a:lnTo>
                        <a:lnTo>
                          <a:pt x="220" y="112"/>
                        </a:lnTo>
                        <a:lnTo>
                          <a:pt x="218" y="112"/>
                        </a:lnTo>
                        <a:lnTo>
                          <a:pt x="218" y="110"/>
                        </a:lnTo>
                        <a:lnTo>
                          <a:pt x="218" y="110"/>
                        </a:lnTo>
                        <a:lnTo>
                          <a:pt x="218" y="110"/>
                        </a:lnTo>
                        <a:lnTo>
                          <a:pt x="218" y="110"/>
                        </a:lnTo>
                        <a:lnTo>
                          <a:pt x="216" y="110"/>
                        </a:lnTo>
                        <a:lnTo>
                          <a:pt x="216" y="108"/>
                        </a:lnTo>
                        <a:lnTo>
                          <a:pt x="216" y="108"/>
                        </a:lnTo>
                        <a:lnTo>
                          <a:pt x="214" y="108"/>
                        </a:lnTo>
                        <a:lnTo>
                          <a:pt x="214" y="108"/>
                        </a:lnTo>
                        <a:lnTo>
                          <a:pt x="214" y="108"/>
                        </a:lnTo>
                        <a:lnTo>
                          <a:pt x="214" y="108"/>
                        </a:lnTo>
                        <a:lnTo>
                          <a:pt x="212" y="108"/>
                        </a:lnTo>
                        <a:lnTo>
                          <a:pt x="212" y="108"/>
                        </a:lnTo>
                        <a:lnTo>
                          <a:pt x="212" y="108"/>
                        </a:lnTo>
                        <a:lnTo>
                          <a:pt x="210" y="108"/>
                        </a:lnTo>
                        <a:lnTo>
                          <a:pt x="210" y="108"/>
                        </a:lnTo>
                        <a:lnTo>
                          <a:pt x="210" y="108"/>
                        </a:lnTo>
                        <a:lnTo>
                          <a:pt x="208" y="108"/>
                        </a:lnTo>
                        <a:lnTo>
                          <a:pt x="208" y="110"/>
                        </a:lnTo>
                        <a:lnTo>
                          <a:pt x="208" y="110"/>
                        </a:lnTo>
                        <a:lnTo>
                          <a:pt x="208" y="110"/>
                        </a:lnTo>
                        <a:lnTo>
                          <a:pt x="206" y="110"/>
                        </a:lnTo>
                        <a:lnTo>
                          <a:pt x="206" y="110"/>
                        </a:lnTo>
                        <a:lnTo>
                          <a:pt x="206" y="110"/>
                        </a:lnTo>
                        <a:lnTo>
                          <a:pt x="206" y="110"/>
                        </a:lnTo>
                        <a:lnTo>
                          <a:pt x="205" y="110"/>
                        </a:lnTo>
                        <a:lnTo>
                          <a:pt x="205" y="112"/>
                        </a:lnTo>
                        <a:lnTo>
                          <a:pt x="205" y="112"/>
                        </a:lnTo>
                        <a:lnTo>
                          <a:pt x="203" y="112"/>
                        </a:lnTo>
                        <a:lnTo>
                          <a:pt x="203" y="112"/>
                        </a:lnTo>
                        <a:lnTo>
                          <a:pt x="203" y="112"/>
                        </a:lnTo>
                        <a:lnTo>
                          <a:pt x="203" y="112"/>
                        </a:lnTo>
                        <a:lnTo>
                          <a:pt x="201" y="112"/>
                        </a:lnTo>
                        <a:lnTo>
                          <a:pt x="201" y="112"/>
                        </a:lnTo>
                        <a:lnTo>
                          <a:pt x="201" y="112"/>
                        </a:lnTo>
                        <a:lnTo>
                          <a:pt x="201" y="112"/>
                        </a:lnTo>
                        <a:lnTo>
                          <a:pt x="199" y="112"/>
                        </a:lnTo>
                        <a:lnTo>
                          <a:pt x="199" y="113"/>
                        </a:lnTo>
                        <a:lnTo>
                          <a:pt x="199" y="113"/>
                        </a:lnTo>
                        <a:lnTo>
                          <a:pt x="197" y="113"/>
                        </a:lnTo>
                        <a:lnTo>
                          <a:pt x="197" y="112"/>
                        </a:lnTo>
                        <a:lnTo>
                          <a:pt x="197" y="112"/>
                        </a:lnTo>
                        <a:lnTo>
                          <a:pt x="197" y="112"/>
                        </a:lnTo>
                        <a:lnTo>
                          <a:pt x="195" y="112"/>
                        </a:lnTo>
                        <a:lnTo>
                          <a:pt x="195" y="112"/>
                        </a:lnTo>
                        <a:lnTo>
                          <a:pt x="193" y="112"/>
                        </a:lnTo>
                        <a:lnTo>
                          <a:pt x="193" y="112"/>
                        </a:lnTo>
                        <a:lnTo>
                          <a:pt x="193" y="112"/>
                        </a:lnTo>
                        <a:lnTo>
                          <a:pt x="193" y="113"/>
                        </a:lnTo>
                        <a:lnTo>
                          <a:pt x="191" y="113"/>
                        </a:lnTo>
                        <a:lnTo>
                          <a:pt x="191" y="113"/>
                        </a:lnTo>
                        <a:lnTo>
                          <a:pt x="191" y="112"/>
                        </a:lnTo>
                        <a:lnTo>
                          <a:pt x="191" y="112"/>
                        </a:lnTo>
                        <a:lnTo>
                          <a:pt x="191" y="112"/>
                        </a:lnTo>
                        <a:lnTo>
                          <a:pt x="191" y="112"/>
                        </a:lnTo>
                        <a:lnTo>
                          <a:pt x="189" y="112"/>
                        </a:lnTo>
                        <a:lnTo>
                          <a:pt x="189" y="110"/>
                        </a:lnTo>
                        <a:lnTo>
                          <a:pt x="189" y="110"/>
                        </a:lnTo>
                        <a:lnTo>
                          <a:pt x="187" y="110"/>
                        </a:lnTo>
                        <a:lnTo>
                          <a:pt x="187" y="110"/>
                        </a:lnTo>
                        <a:lnTo>
                          <a:pt x="187" y="110"/>
                        </a:lnTo>
                        <a:lnTo>
                          <a:pt x="185" y="110"/>
                        </a:lnTo>
                        <a:lnTo>
                          <a:pt x="185" y="110"/>
                        </a:lnTo>
                        <a:lnTo>
                          <a:pt x="185" y="110"/>
                        </a:lnTo>
                        <a:lnTo>
                          <a:pt x="185" y="110"/>
                        </a:lnTo>
                        <a:lnTo>
                          <a:pt x="185" y="110"/>
                        </a:lnTo>
                        <a:lnTo>
                          <a:pt x="183" y="110"/>
                        </a:lnTo>
                        <a:lnTo>
                          <a:pt x="183" y="112"/>
                        </a:lnTo>
                        <a:lnTo>
                          <a:pt x="183" y="112"/>
                        </a:lnTo>
                        <a:lnTo>
                          <a:pt x="183" y="112"/>
                        </a:lnTo>
                        <a:lnTo>
                          <a:pt x="183" y="112"/>
                        </a:lnTo>
                        <a:lnTo>
                          <a:pt x="183" y="113"/>
                        </a:lnTo>
                        <a:lnTo>
                          <a:pt x="183" y="113"/>
                        </a:lnTo>
                        <a:lnTo>
                          <a:pt x="183" y="115"/>
                        </a:lnTo>
                        <a:lnTo>
                          <a:pt x="183" y="115"/>
                        </a:lnTo>
                        <a:lnTo>
                          <a:pt x="182" y="115"/>
                        </a:lnTo>
                        <a:lnTo>
                          <a:pt x="182" y="117"/>
                        </a:lnTo>
                        <a:lnTo>
                          <a:pt x="183" y="117"/>
                        </a:lnTo>
                        <a:lnTo>
                          <a:pt x="183" y="117"/>
                        </a:lnTo>
                        <a:lnTo>
                          <a:pt x="183" y="119"/>
                        </a:lnTo>
                        <a:lnTo>
                          <a:pt x="183" y="119"/>
                        </a:lnTo>
                        <a:lnTo>
                          <a:pt x="183" y="119"/>
                        </a:lnTo>
                        <a:lnTo>
                          <a:pt x="185" y="119"/>
                        </a:lnTo>
                        <a:lnTo>
                          <a:pt x="185" y="119"/>
                        </a:lnTo>
                        <a:lnTo>
                          <a:pt x="185" y="119"/>
                        </a:lnTo>
                        <a:lnTo>
                          <a:pt x="185" y="121"/>
                        </a:lnTo>
                        <a:lnTo>
                          <a:pt x="185" y="121"/>
                        </a:lnTo>
                        <a:lnTo>
                          <a:pt x="185" y="121"/>
                        </a:lnTo>
                        <a:lnTo>
                          <a:pt x="183" y="121"/>
                        </a:lnTo>
                        <a:lnTo>
                          <a:pt x="183" y="121"/>
                        </a:lnTo>
                        <a:lnTo>
                          <a:pt x="183" y="121"/>
                        </a:lnTo>
                        <a:lnTo>
                          <a:pt x="182" y="121"/>
                        </a:lnTo>
                        <a:lnTo>
                          <a:pt x="182" y="121"/>
                        </a:lnTo>
                        <a:lnTo>
                          <a:pt x="182" y="121"/>
                        </a:lnTo>
                        <a:lnTo>
                          <a:pt x="182" y="121"/>
                        </a:lnTo>
                        <a:lnTo>
                          <a:pt x="180" y="121"/>
                        </a:lnTo>
                        <a:lnTo>
                          <a:pt x="180" y="121"/>
                        </a:lnTo>
                        <a:lnTo>
                          <a:pt x="180" y="123"/>
                        </a:lnTo>
                        <a:lnTo>
                          <a:pt x="180" y="123"/>
                        </a:lnTo>
                        <a:lnTo>
                          <a:pt x="180" y="125"/>
                        </a:lnTo>
                        <a:lnTo>
                          <a:pt x="180" y="125"/>
                        </a:lnTo>
                        <a:lnTo>
                          <a:pt x="180" y="127"/>
                        </a:lnTo>
                        <a:lnTo>
                          <a:pt x="180" y="127"/>
                        </a:lnTo>
                        <a:lnTo>
                          <a:pt x="178" y="127"/>
                        </a:lnTo>
                        <a:lnTo>
                          <a:pt x="178" y="127"/>
                        </a:lnTo>
                        <a:lnTo>
                          <a:pt x="178" y="127"/>
                        </a:lnTo>
                        <a:lnTo>
                          <a:pt x="176" y="127"/>
                        </a:lnTo>
                        <a:lnTo>
                          <a:pt x="176" y="127"/>
                        </a:lnTo>
                        <a:lnTo>
                          <a:pt x="176" y="127"/>
                        </a:lnTo>
                        <a:lnTo>
                          <a:pt x="176" y="129"/>
                        </a:lnTo>
                        <a:lnTo>
                          <a:pt x="176" y="129"/>
                        </a:lnTo>
                        <a:lnTo>
                          <a:pt x="176" y="129"/>
                        </a:lnTo>
                        <a:lnTo>
                          <a:pt x="176" y="129"/>
                        </a:lnTo>
                        <a:lnTo>
                          <a:pt x="174" y="129"/>
                        </a:lnTo>
                        <a:lnTo>
                          <a:pt x="174" y="129"/>
                        </a:lnTo>
                        <a:lnTo>
                          <a:pt x="174" y="127"/>
                        </a:lnTo>
                        <a:lnTo>
                          <a:pt x="174" y="127"/>
                        </a:lnTo>
                        <a:lnTo>
                          <a:pt x="172" y="127"/>
                        </a:lnTo>
                        <a:lnTo>
                          <a:pt x="172" y="127"/>
                        </a:lnTo>
                        <a:lnTo>
                          <a:pt x="172" y="127"/>
                        </a:lnTo>
                        <a:lnTo>
                          <a:pt x="172" y="127"/>
                        </a:lnTo>
                        <a:lnTo>
                          <a:pt x="172" y="127"/>
                        </a:lnTo>
                        <a:lnTo>
                          <a:pt x="172" y="125"/>
                        </a:lnTo>
                        <a:lnTo>
                          <a:pt x="172" y="125"/>
                        </a:lnTo>
                        <a:lnTo>
                          <a:pt x="172" y="125"/>
                        </a:lnTo>
                        <a:lnTo>
                          <a:pt x="172" y="123"/>
                        </a:lnTo>
                        <a:lnTo>
                          <a:pt x="170" y="123"/>
                        </a:lnTo>
                        <a:lnTo>
                          <a:pt x="170" y="123"/>
                        </a:lnTo>
                        <a:lnTo>
                          <a:pt x="170" y="123"/>
                        </a:lnTo>
                        <a:lnTo>
                          <a:pt x="170" y="121"/>
                        </a:lnTo>
                        <a:lnTo>
                          <a:pt x="170" y="121"/>
                        </a:lnTo>
                        <a:lnTo>
                          <a:pt x="170" y="121"/>
                        </a:lnTo>
                        <a:lnTo>
                          <a:pt x="170" y="119"/>
                        </a:lnTo>
                        <a:lnTo>
                          <a:pt x="168" y="119"/>
                        </a:lnTo>
                        <a:lnTo>
                          <a:pt x="168" y="119"/>
                        </a:lnTo>
                        <a:lnTo>
                          <a:pt x="170" y="119"/>
                        </a:lnTo>
                        <a:lnTo>
                          <a:pt x="170" y="119"/>
                        </a:lnTo>
                        <a:lnTo>
                          <a:pt x="170" y="119"/>
                        </a:lnTo>
                        <a:lnTo>
                          <a:pt x="170" y="117"/>
                        </a:lnTo>
                        <a:lnTo>
                          <a:pt x="170" y="117"/>
                        </a:lnTo>
                        <a:lnTo>
                          <a:pt x="170" y="117"/>
                        </a:lnTo>
                        <a:lnTo>
                          <a:pt x="172" y="117"/>
                        </a:lnTo>
                        <a:lnTo>
                          <a:pt x="172" y="115"/>
                        </a:lnTo>
                        <a:lnTo>
                          <a:pt x="172" y="115"/>
                        </a:lnTo>
                        <a:lnTo>
                          <a:pt x="174" y="115"/>
                        </a:lnTo>
                        <a:lnTo>
                          <a:pt x="174" y="115"/>
                        </a:lnTo>
                        <a:lnTo>
                          <a:pt x="174" y="115"/>
                        </a:lnTo>
                        <a:lnTo>
                          <a:pt x="174" y="113"/>
                        </a:lnTo>
                        <a:lnTo>
                          <a:pt x="174" y="113"/>
                        </a:lnTo>
                        <a:lnTo>
                          <a:pt x="176" y="113"/>
                        </a:lnTo>
                        <a:lnTo>
                          <a:pt x="176" y="113"/>
                        </a:lnTo>
                        <a:lnTo>
                          <a:pt x="176" y="113"/>
                        </a:lnTo>
                        <a:lnTo>
                          <a:pt x="176" y="112"/>
                        </a:lnTo>
                        <a:lnTo>
                          <a:pt x="176" y="112"/>
                        </a:lnTo>
                        <a:lnTo>
                          <a:pt x="176" y="112"/>
                        </a:lnTo>
                        <a:lnTo>
                          <a:pt x="176" y="110"/>
                        </a:lnTo>
                        <a:lnTo>
                          <a:pt x="176" y="110"/>
                        </a:lnTo>
                        <a:lnTo>
                          <a:pt x="176" y="110"/>
                        </a:lnTo>
                        <a:lnTo>
                          <a:pt x="176" y="108"/>
                        </a:lnTo>
                        <a:lnTo>
                          <a:pt x="174" y="108"/>
                        </a:lnTo>
                        <a:lnTo>
                          <a:pt x="174" y="108"/>
                        </a:lnTo>
                        <a:lnTo>
                          <a:pt x="174" y="108"/>
                        </a:lnTo>
                        <a:lnTo>
                          <a:pt x="174" y="108"/>
                        </a:lnTo>
                        <a:lnTo>
                          <a:pt x="174" y="108"/>
                        </a:lnTo>
                        <a:lnTo>
                          <a:pt x="172" y="108"/>
                        </a:lnTo>
                        <a:lnTo>
                          <a:pt x="172" y="110"/>
                        </a:lnTo>
                        <a:lnTo>
                          <a:pt x="172" y="110"/>
                        </a:lnTo>
                        <a:lnTo>
                          <a:pt x="172" y="110"/>
                        </a:lnTo>
                        <a:lnTo>
                          <a:pt x="170" y="110"/>
                        </a:lnTo>
                        <a:lnTo>
                          <a:pt x="170" y="110"/>
                        </a:lnTo>
                        <a:lnTo>
                          <a:pt x="170" y="112"/>
                        </a:lnTo>
                        <a:lnTo>
                          <a:pt x="170" y="112"/>
                        </a:lnTo>
                        <a:lnTo>
                          <a:pt x="168" y="112"/>
                        </a:lnTo>
                        <a:lnTo>
                          <a:pt x="168" y="112"/>
                        </a:lnTo>
                        <a:lnTo>
                          <a:pt x="168" y="112"/>
                        </a:lnTo>
                        <a:lnTo>
                          <a:pt x="168" y="112"/>
                        </a:lnTo>
                        <a:lnTo>
                          <a:pt x="166" y="112"/>
                        </a:lnTo>
                        <a:lnTo>
                          <a:pt x="166" y="113"/>
                        </a:lnTo>
                        <a:lnTo>
                          <a:pt x="166" y="113"/>
                        </a:lnTo>
                        <a:lnTo>
                          <a:pt x="166" y="113"/>
                        </a:lnTo>
                        <a:lnTo>
                          <a:pt x="166" y="115"/>
                        </a:lnTo>
                        <a:lnTo>
                          <a:pt x="166" y="115"/>
                        </a:lnTo>
                        <a:lnTo>
                          <a:pt x="164" y="115"/>
                        </a:lnTo>
                        <a:lnTo>
                          <a:pt x="164" y="115"/>
                        </a:lnTo>
                        <a:lnTo>
                          <a:pt x="164" y="113"/>
                        </a:lnTo>
                        <a:lnTo>
                          <a:pt x="164" y="113"/>
                        </a:lnTo>
                        <a:lnTo>
                          <a:pt x="164" y="115"/>
                        </a:lnTo>
                        <a:lnTo>
                          <a:pt x="162" y="115"/>
                        </a:lnTo>
                        <a:lnTo>
                          <a:pt x="162" y="115"/>
                        </a:lnTo>
                        <a:lnTo>
                          <a:pt x="161" y="115"/>
                        </a:lnTo>
                        <a:lnTo>
                          <a:pt x="161" y="115"/>
                        </a:lnTo>
                        <a:lnTo>
                          <a:pt x="161" y="115"/>
                        </a:lnTo>
                        <a:lnTo>
                          <a:pt x="161" y="113"/>
                        </a:lnTo>
                        <a:lnTo>
                          <a:pt x="159" y="113"/>
                        </a:lnTo>
                        <a:lnTo>
                          <a:pt x="159" y="113"/>
                        </a:lnTo>
                        <a:lnTo>
                          <a:pt x="159" y="113"/>
                        </a:lnTo>
                        <a:lnTo>
                          <a:pt x="159" y="113"/>
                        </a:lnTo>
                        <a:lnTo>
                          <a:pt x="157" y="113"/>
                        </a:lnTo>
                        <a:lnTo>
                          <a:pt x="157" y="112"/>
                        </a:lnTo>
                        <a:lnTo>
                          <a:pt x="157" y="112"/>
                        </a:lnTo>
                        <a:lnTo>
                          <a:pt x="155" y="112"/>
                        </a:lnTo>
                        <a:lnTo>
                          <a:pt x="155" y="112"/>
                        </a:lnTo>
                        <a:lnTo>
                          <a:pt x="155" y="112"/>
                        </a:lnTo>
                        <a:lnTo>
                          <a:pt x="155" y="112"/>
                        </a:lnTo>
                        <a:lnTo>
                          <a:pt x="153" y="112"/>
                        </a:lnTo>
                        <a:lnTo>
                          <a:pt x="153" y="112"/>
                        </a:lnTo>
                        <a:lnTo>
                          <a:pt x="153" y="112"/>
                        </a:lnTo>
                        <a:lnTo>
                          <a:pt x="153" y="110"/>
                        </a:lnTo>
                        <a:lnTo>
                          <a:pt x="153" y="110"/>
                        </a:lnTo>
                        <a:lnTo>
                          <a:pt x="151" y="110"/>
                        </a:lnTo>
                        <a:lnTo>
                          <a:pt x="151" y="110"/>
                        </a:lnTo>
                        <a:lnTo>
                          <a:pt x="149" y="110"/>
                        </a:lnTo>
                        <a:lnTo>
                          <a:pt x="149" y="112"/>
                        </a:lnTo>
                        <a:lnTo>
                          <a:pt x="149" y="112"/>
                        </a:lnTo>
                        <a:lnTo>
                          <a:pt x="149" y="112"/>
                        </a:lnTo>
                        <a:lnTo>
                          <a:pt x="149" y="112"/>
                        </a:lnTo>
                        <a:lnTo>
                          <a:pt x="147" y="112"/>
                        </a:lnTo>
                        <a:lnTo>
                          <a:pt x="147" y="112"/>
                        </a:lnTo>
                        <a:lnTo>
                          <a:pt x="147" y="112"/>
                        </a:lnTo>
                        <a:lnTo>
                          <a:pt x="147" y="112"/>
                        </a:lnTo>
                        <a:lnTo>
                          <a:pt x="147" y="113"/>
                        </a:lnTo>
                        <a:lnTo>
                          <a:pt x="145" y="113"/>
                        </a:lnTo>
                        <a:lnTo>
                          <a:pt x="145" y="113"/>
                        </a:lnTo>
                        <a:lnTo>
                          <a:pt x="145" y="113"/>
                        </a:lnTo>
                        <a:lnTo>
                          <a:pt x="143" y="113"/>
                        </a:lnTo>
                        <a:lnTo>
                          <a:pt x="143" y="113"/>
                        </a:lnTo>
                        <a:lnTo>
                          <a:pt x="143" y="115"/>
                        </a:lnTo>
                        <a:lnTo>
                          <a:pt x="143" y="115"/>
                        </a:lnTo>
                        <a:lnTo>
                          <a:pt x="143" y="115"/>
                        </a:lnTo>
                        <a:lnTo>
                          <a:pt x="141" y="115"/>
                        </a:lnTo>
                        <a:lnTo>
                          <a:pt x="141" y="117"/>
                        </a:lnTo>
                        <a:lnTo>
                          <a:pt x="141" y="117"/>
                        </a:lnTo>
                        <a:lnTo>
                          <a:pt x="141" y="117"/>
                        </a:lnTo>
                        <a:lnTo>
                          <a:pt x="139" y="117"/>
                        </a:lnTo>
                        <a:lnTo>
                          <a:pt x="139" y="119"/>
                        </a:lnTo>
                        <a:lnTo>
                          <a:pt x="139" y="119"/>
                        </a:lnTo>
                        <a:lnTo>
                          <a:pt x="139" y="119"/>
                        </a:lnTo>
                        <a:lnTo>
                          <a:pt x="139" y="119"/>
                        </a:lnTo>
                        <a:lnTo>
                          <a:pt x="139" y="119"/>
                        </a:lnTo>
                        <a:lnTo>
                          <a:pt x="139" y="121"/>
                        </a:lnTo>
                        <a:lnTo>
                          <a:pt x="138" y="121"/>
                        </a:lnTo>
                        <a:lnTo>
                          <a:pt x="138" y="121"/>
                        </a:lnTo>
                        <a:lnTo>
                          <a:pt x="138" y="121"/>
                        </a:lnTo>
                        <a:lnTo>
                          <a:pt x="138" y="121"/>
                        </a:lnTo>
                        <a:lnTo>
                          <a:pt x="138" y="121"/>
                        </a:lnTo>
                        <a:lnTo>
                          <a:pt x="138" y="119"/>
                        </a:lnTo>
                        <a:lnTo>
                          <a:pt x="136" y="119"/>
                        </a:lnTo>
                        <a:lnTo>
                          <a:pt x="136" y="121"/>
                        </a:lnTo>
                        <a:lnTo>
                          <a:pt x="136" y="121"/>
                        </a:lnTo>
                        <a:lnTo>
                          <a:pt x="136" y="121"/>
                        </a:lnTo>
                        <a:lnTo>
                          <a:pt x="134" y="121"/>
                        </a:lnTo>
                        <a:lnTo>
                          <a:pt x="134" y="123"/>
                        </a:lnTo>
                        <a:lnTo>
                          <a:pt x="134" y="123"/>
                        </a:lnTo>
                        <a:lnTo>
                          <a:pt x="134" y="123"/>
                        </a:lnTo>
                        <a:lnTo>
                          <a:pt x="134" y="123"/>
                        </a:lnTo>
                        <a:lnTo>
                          <a:pt x="132" y="123"/>
                        </a:lnTo>
                        <a:lnTo>
                          <a:pt x="132" y="123"/>
                        </a:lnTo>
                        <a:lnTo>
                          <a:pt x="132" y="123"/>
                        </a:lnTo>
                        <a:lnTo>
                          <a:pt x="132" y="125"/>
                        </a:lnTo>
                        <a:lnTo>
                          <a:pt x="130" y="125"/>
                        </a:lnTo>
                        <a:lnTo>
                          <a:pt x="130" y="123"/>
                        </a:lnTo>
                        <a:lnTo>
                          <a:pt x="130" y="123"/>
                        </a:lnTo>
                        <a:lnTo>
                          <a:pt x="128" y="123"/>
                        </a:lnTo>
                        <a:lnTo>
                          <a:pt x="128" y="123"/>
                        </a:lnTo>
                        <a:lnTo>
                          <a:pt x="128" y="123"/>
                        </a:lnTo>
                        <a:lnTo>
                          <a:pt x="126" y="123"/>
                        </a:lnTo>
                        <a:lnTo>
                          <a:pt x="126" y="123"/>
                        </a:lnTo>
                        <a:lnTo>
                          <a:pt x="126" y="123"/>
                        </a:lnTo>
                        <a:lnTo>
                          <a:pt x="124" y="123"/>
                        </a:lnTo>
                        <a:lnTo>
                          <a:pt x="124" y="123"/>
                        </a:lnTo>
                        <a:lnTo>
                          <a:pt x="124" y="125"/>
                        </a:lnTo>
                        <a:lnTo>
                          <a:pt x="122" y="125"/>
                        </a:lnTo>
                        <a:lnTo>
                          <a:pt x="122" y="125"/>
                        </a:lnTo>
                        <a:lnTo>
                          <a:pt x="122" y="125"/>
                        </a:lnTo>
                        <a:lnTo>
                          <a:pt x="122" y="125"/>
                        </a:lnTo>
                        <a:lnTo>
                          <a:pt x="122" y="125"/>
                        </a:lnTo>
                        <a:lnTo>
                          <a:pt x="120" y="125"/>
                        </a:lnTo>
                        <a:lnTo>
                          <a:pt x="120" y="125"/>
                        </a:lnTo>
                        <a:lnTo>
                          <a:pt x="120" y="125"/>
                        </a:lnTo>
                        <a:lnTo>
                          <a:pt x="120" y="125"/>
                        </a:lnTo>
                        <a:lnTo>
                          <a:pt x="118" y="125"/>
                        </a:lnTo>
                        <a:lnTo>
                          <a:pt x="118" y="127"/>
                        </a:lnTo>
                        <a:lnTo>
                          <a:pt x="118" y="127"/>
                        </a:lnTo>
                        <a:lnTo>
                          <a:pt x="116" y="127"/>
                        </a:lnTo>
                        <a:lnTo>
                          <a:pt x="116" y="127"/>
                        </a:lnTo>
                        <a:lnTo>
                          <a:pt x="116" y="127"/>
                        </a:lnTo>
                        <a:lnTo>
                          <a:pt x="115" y="127"/>
                        </a:lnTo>
                        <a:lnTo>
                          <a:pt x="115" y="125"/>
                        </a:lnTo>
                        <a:lnTo>
                          <a:pt x="115" y="125"/>
                        </a:lnTo>
                        <a:lnTo>
                          <a:pt x="115" y="125"/>
                        </a:lnTo>
                        <a:lnTo>
                          <a:pt x="115" y="125"/>
                        </a:lnTo>
                        <a:lnTo>
                          <a:pt x="113" y="125"/>
                        </a:lnTo>
                        <a:lnTo>
                          <a:pt x="113" y="125"/>
                        </a:lnTo>
                        <a:lnTo>
                          <a:pt x="111" y="125"/>
                        </a:lnTo>
                        <a:lnTo>
                          <a:pt x="111" y="123"/>
                        </a:lnTo>
                        <a:lnTo>
                          <a:pt x="111" y="123"/>
                        </a:lnTo>
                        <a:lnTo>
                          <a:pt x="111" y="123"/>
                        </a:lnTo>
                        <a:lnTo>
                          <a:pt x="111" y="123"/>
                        </a:lnTo>
                        <a:lnTo>
                          <a:pt x="109" y="123"/>
                        </a:lnTo>
                        <a:lnTo>
                          <a:pt x="109" y="121"/>
                        </a:lnTo>
                        <a:lnTo>
                          <a:pt x="109" y="121"/>
                        </a:lnTo>
                        <a:lnTo>
                          <a:pt x="107" y="121"/>
                        </a:lnTo>
                        <a:lnTo>
                          <a:pt x="107" y="121"/>
                        </a:lnTo>
                        <a:lnTo>
                          <a:pt x="107" y="119"/>
                        </a:lnTo>
                        <a:lnTo>
                          <a:pt x="107" y="119"/>
                        </a:lnTo>
                        <a:lnTo>
                          <a:pt x="107" y="119"/>
                        </a:lnTo>
                        <a:lnTo>
                          <a:pt x="107" y="119"/>
                        </a:lnTo>
                        <a:lnTo>
                          <a:pt x="107" y="119"/>
                        </a:lnTo>
                        <a:lnTo>
                          <a:pt x="107" y="117"/>
                        </a:lnTo>
                        <a:lnTo>
                          <a:pt x="105" y="117"/>
                        </a:lnTo>
                        <a:lnTo>
                          <a:pt x="105" y="117"/>
                        </a:lnTo>
                        <a:lnTo>
                          <a:pt x="105" y="117"/>
                        </a:lnTo>
                        <a:lnTo>
                          <a:pt x="105" y="115"/>
                        </a:lnTo>
                        <a:lnTo>
                          <a:pt x="105" y="115"/>
                        </a:lnTo>
                        <a:lnTo>
                          <a:pt x="103" y="115"/>
                        </a:lnTo>
                        <a:lnTo>
                          <a:pt x="103" y="115"/>
                        </a:lnTo>
                        <a:lnTo>
                          <a:pt x="103" y="115"/>
                        </a:lnTo>
                        <a:lnTo>
                          <a:pt x="101" y="115"/>
                        </a:lnTo>
                        <a:lnTo>
                          <a:pt x="101" y="115"/>
                        </a:lnTo>
                        <a:lnTo>
                          <a:pt x="101" y="113"/>
                        </a:lnTo>
                        <a:lnTo>
                          <a:pt x="101" y="113"/>
                        </a:lnTo>
                        <a:lnTo>
                          <a:pt x="99" y="113"/>
                        </a:lnTo>
                        <a:lnTo>
                          <a:pt x="99" y="113"/>
                        </a:lnTo>
                        <a:lnTo>
                          <a:pt x="99" y="113"/>
                        </a:lnTo>
                        <a:lnTo>
                          <a:pt x="99" y="113"/>
                        </a:lnTo>
                        <a:lnTo>
                          <a:pt x="97" y="113"/>
                        </a:lnTo>
                        <a:lnTo>
                          <a:pt x="97" y="113"/>
                        </a:lnTo>
                        <a:lnTo>
                          <a:pt x="97" y="112"/>
                        </a:lnTo>
                        <a:lnTo>
                          <a:pt x="95" y="112"/>
                        </a:lnTo>
                        <a:lnTo>
                          <a:pt x="95" y="112"/>
                        </a:lnTo>
                        <a:lnTo>
                          <a:pt x="95" y="112"/>
                        </a:lnTo>
                        <a:lnTo>
                          <a:pt x="95" y="112"/>
                        </a:lnTo>
                        <a:lnTo>
                          <a:pt x="94" y="112"/>
                        </a:lnTo>
                        <a:lnTo>
                          <a:pt x="94" y="112"/>
                        </a:lnTo>
                        <a:lnTo>
                          <a:pt x="94" y="112"/>
                        </a:lnTo>
                        <a:lnTo>
                          <a:pt x="94" y="112"/>
                        </a:lnTo>
                        <a:lnTo>
                          <a:pt x="94" y="110"/>
                        </a:lnTo>
                        <a:lnTo>
                          <a:pt x="92" y="110"/>
                        </a:lnTo>
                        <a:lnTo>
                          <a:pt x="92" y="110"/>
                        </a:lnTo>
                        <a:lnTo>
                          <a:pt x="90" y="110"/>
                        </a:lnTo>
                        <a:lnTo>
                          <a:pt x="90" y="110"/>
                        </a:lnTo>
                        <a:lnTo>
                          <a:pt x="90" y="110"/>
                        </a:lnTo>
                        <a:lnTo>
                          <a:pt x="88" y="110"/>
                        </a:lnTo>
                        <a:lnTo>
                          <a:pt x="88" y="110"/>
                        </a:lnTo>
                        <a:lnTo>
                          <a:pt x="88" y="110"/>
                        </a:lnTo>
                        <a:lnTo>
                          <a:pt x="88" y="110"/>
                        </a:lnTo>
                        <a:lnTo>
                          <a:pt x="86" y="110"/>
                        </a:lnTo>
                        <a:lnTo>
                          <a:pt x="86" y="110"/>
                        </a:lnTo>
                        <a:lnTo>
                          <a:pt x="84" y="110"/>
                        </a:lnTo>
                        <a:lnTo>
                          <a:pt x="84" y="110"/>
                        </a:lnTo>
                        <a:lnTo>
                          <a:pt x="84" y="110"/>
                        </a:lnTo>
                        <a:lnTo>
                          <a:pt x="82" y="110"/>
                        </a:lnTo>
                        <a:lnTo>
                          <a:pt x="82" y="110"/>
                        </a:lnTo>
                        <a:lnTo>
                          <a:pt x="80" y="110"/>
                        </a:lnTo>
                        <a:lnTo>
                          <a:pt x="80" y="108"/>
                        </a:lnTo>
                        <a:lnTo>
                          <a:pt x="80" y="108"/>
                        </a:lnTo>
                        <a:lnTo>
                          <a:pt x="80" y="110"/>
                        </a:lnTo>
                        <a:lnTo>
                          <a:pt x="80" y="110"/>
                        </a:lnTo>
                        <a:lnTo>
                          <a:pt x="80" y="110"/>
                        </a:lnTo>
                        <a:lnTo>
                          <a:pt x="78" y="110"/>
                        </a:lnTo>
                        <a:lnTo>
                          <a:pt x="78" y="112"/>
                        </a:lnTo>
                        <a:lnTo>
                          <a:pt x="78" y="112"/>
                        </a:lnTo>
                        <a:lnTo>
                          <a:pt x="78" y="112"/>
                        </a:lnTo>
                        <a:lnTo>
                          <a:pt x="78" y="113"/>
                        </a:lnTo>
                        <a:lnTo>
                          <a:pt x="80" y="113"/>
                        </a:lnTo>
                        <a:lnTo>
                          <a:pt x="80" y="113"/>
                        </a:lnTo>
                        <a:lnTo>
                          <a:pt x="80" y="115"/>
                        </a:lnTo>
                        <a:lnTo>
                          <a:pt x="78" y="115"/>
                        </a:lnTo>
                        <a:lnTo>
                          <a:pt x="78" y="115"/>
                        </a:lnTo>
                        <a:lnTo>
                          <a:pt x="78" y="115"/>
                        </a:lnTo>
                        <a:lnTo>
                          <a:pt x="78" y="117"/>
                        </a:lnTo>
                        <a:lnTo>
                          <a:pt x="78" y="117"/>
                        </a:lnTo>
                        <a:lnTo>
                          <a:pt x="78" y="119"/>
                        </a:lnTo>
                        <a:lnTo>
                          <a:pt x="78" y="119"/>
                        </a:lnTo>
                        <a:lnTo>
                          <a:pt x="78" y="119"/>
                        </a:lnTo>
                        <a:lnTo>
                          <a:pt x="78" y="119"/>
                        </a:lnTo>
                        <a:lnTo>
                          <a:pt x="78" y="121"/>
                        </a:lnTo>
                        <a:lnTo>
                          <a:pt x="78" y="121"/>
                        </a:lnTo>
                        <a:lnTo>
                          <a:pt x="76" y="121"/>
                        </a:lnTo>
                        <a:lnTo>
                          <a:pt x="76" y="123"/>
                        </a:lnTo>
                        <a:lnTo>
                          <a:pt x="76" y="123"/>
                        </a:lnTo>
                        <a:lnTo>
                          <a:pt x="76" y="123"/>
                        </a:lnTo>
                        <a:lnTo>
                          <a:pt x="74" y="123"/>
                        </a:lnTo>
                        <a:lnTo>
                          <a:pt x="74" y="123"/>
                        </a:lnTo>
                        <a:lnTo>
                          <a:pt x="74" y="121"/>
                        </a:lnTo>
                        <a:lnTo>
                          <a:pt x="74" y="121"/>
                        </a:lnTo>
                        <a:lnTo>
                          <a:pt x="74" y="121"/>
                        </a:lnTo>
                        <a:lnTo>
                          <a:pt x="74" y="121"/>
                        </a:lnTo>
                        <a:lnTo>
                          <a:pt x="74" y="119"/>
                        </a:lnTo>
                        <a:lnTo>
                          <a:pt x="72" y="119"/>
                        </a:lnTo>
                        <a:lnTo>
                          <a:pt x="72" y="119"/>
                        </a:lnTo>
                        <a:lnTo>
                          <a:pt x="72" y="119"/>
                        </a:lnTo>
                        <a:lnTo>
                          <a:pt x="72" y="121"/>
                        </a:lnTo>
                        <a:lnTo>
                          <a:pt x="72" y="121"/>
                        </a:lnTo>
                        <a:lnTo>
                          <a:pt x="71" y="121"/>
                        </a:lnTo>
                        <a:lnTo>
                          <a:pt x="71" y="121"/>
                        </a:lnTo>
                        <a:lnTo>
                          <a:pt x="69" y="121"/>
                        </a:lnTo>
                        <a:lnTo>
                          <a:pt x="69" y="121"/>
                        </a:lnTo>
                        <a:lnTo>
                          <a:pt x="69" y="123"/>
                        </a:lnTo>
                        <a:lnTo>
                          <a:pt x="69" y="123"/>
                        </a:lnTo>
                        <a:lnTo>
                          <a:pt x="69" y="121"/>
                        </a:lnTo>
                        <a:lnTo>
                          <a:pt x="67" y="121"/>
                        </a:lnTo>
                        <a:lnTo>
                          <a:pt x="67" y="123"/>
                        </a:lnTo>
                        <a:lnTo>
                          <a:pt x="67" y="123"/>
                        </a:lnTo>
                        <a:lnTo>
                          <a:pt x="67" y="123"/>
                        </a:lnTo>
                        <a:lnTo>
                          <a:pt x="67" y="123"/>
                        </a:lnTo>
                        <a:lnTo>
                          <a:pt x="65" y="123"/>
                        </a:lnTo>
                        <a:lnTo>
                          <a:pt x="65" y="125"/>
                        </a:lnTo>
                        <a:lnTo>
                          <a:pt x="65" y="125"/>
                        </a:lnTo>
                        <a:lnTo>
                          <a:pt x="63" y="125"/>
                        </a:lnTo>
                        <a:lnTo>
                          <a:pt x="63" y="125"/>
                        </a:lnTo>
                        <a:lnTo>
                          <a:pt x="63" y="125"/>
                        </a:lnTo>
                        <a:lnTo>
                          <a:pt x="63" y="123"/>
                        </a:lnTo>
                        <a:lnTo>
                          <a:pt x="63" y="123"/>
                        </a:lnTo>
                        <a:lnTo>
                          <a:pt x="61" y="123"/>
                        </a:lnTo>
                        <a:lnTo>
                          <a:pt x="61" y="123"/>
                        </a:lnTo>
                        <a:lnTo>
                          <a:pt x="61" y="123"/>
                        </a:lnTo>
                        <a:lnTo>
                          <a:pt x="61" y="121"/>
                        </a:lnTo>
                        <a:lnTo>
                          <a:pt x="59" y="121"/>
                        </a:lnTo>
                        <a:lnTo>
                          <a:pt x="59" y="121"/>
                        </a:lnTo>
                        <a:lnTo>
                          <a:pt x="57" y="121"/>
                        </a:lnTo>
                        <a:lnTo>
                          <a:pt x="57" y="123"/>
                        </a:lnTo>
                        <a:lnTo>
                          <a:pt x="57" y="123"/>
                        </a:lnTo>
                        <a:lnTo>
                          <a:pt x="57" y="121"/>
                        </a:lnTo>
                        <a:lnTo>
                          <a:pt x="57" y="121"/>
                        </a:lnTo>
                        <a:lnTo>
                          <a:pt x="57" y="121"/>
                        </a:lnTo>
                        <a:lnTo>
                          <a:pt x="55" y="121"/>
                        </a:lnTo>
                        <a:lnTo>
                          <a:pt x="55" y="119"/>
                        </a:lnTo>
                        <a:lnTo>
                          <a:pt x="55" y="119"/>
                        </a:lnTo>
                        <a:lnTo>
                          <a:pt x="55" y="119"/>
                        </a:lnTo>
                        <a:lnTo>
                          <a:pt x="53" y="119"/>
                        </a:lnTo>
                        <a:lnTo>
                          <a:pt x="53" y="119"/>
                        </a:lnTo>
                        <a:lnTo>
                          <a:pt x="53" y="119"/>
                        </a:lnTo>
                        <a:lnTo>
                          <a:pt x="53" y="119"/>
                        </a:lnTo>
                        <a:lnTo>
                          <a:pt x="53" y="117"/>
                        </a:lnTo>
                        <a:lnTo>
                          <a:pt x="53" y="117"/>
                        </a:lnTo>
                        <a:lnTo>
                          <a:pt x="53" y="115"/>
                        </a:lnTo>
                        <a:lnTo>
                          <a:pt x="51" y="115"/>
                        </a:lnTo>
                        <a:lnTo>
                          <a:pt x="51" y="115"/>
                        </a:lnTo>
                        <a:lnTo>
                          <a:pt x="51" y="115"/>
                        </a:lnTo>
                        <a:lnTo>
                          <a:pt x="51" y="113"/>
                        </a:lnTo>
                        <a:lnTo>
                          <a:pt x="51" y="113"/>
                        </a:lnTo>
                        <a:lnTo>
                          <a:pt x="51" y="113"/>
                        </a:lnTo>
                        <a:lnTo>
                          <a:pt x="51" y="112"/>
                        </a:lnTo>
                        <a:lnTo>
                          <a:pt x="51" y="112"/>
                        </a:lnTo>
                        <a:lnTo>
                          <a:pt x="51" y="112"/>
                        </a:lnTo>
                        <a:lnTo>
                          <a:pt x="51" y="112"/>
                        </a:lnTo>
                        <a:lnTo>
                          <a:pt x="51" y="112"/>
                        </a:lnTo>
                        <a:lnTo>
                          <a:pt x="51" y="113"/>
                        </a:lnTo>
                        <a:lnTo>
                          <a:pt x="50" y="113"/>
                        </a:lnTo>
                        <a:lnTo>
                          <a:pt x="50" y="113"/>
                        </a:lnTo>
                        <a:lnTo>
                          <a:pt x="50" y="113"/>
                        </a:lnTo>
                        <a:lnTo>
                          <a:pt x="48" y="113"/>
                        </a:lnTo>
                        <a:lnTo>
                          <a:pt x="48" y="113"/>
                        </a:lnTo>
                        <a:lnTo>
                          <a:pt x="48" y="113"/>
                        </a:lnTo>
                        <a:lnTo>
                          <a:pt x="48" y="112"/>
                        </a:lnTo>
                        <a:lnTo>
                          <a:pt x="48" y="112"/>
                        </a:lnTo>
                        <a:lnTo>
                          <a:pt x="46" y="112"/>
                        </a:lnTo>
                        <a:lnTo>
                          <a:pt x="46" y="112"/>
                        </a:lnTo>
                        <a:lnTo>
                          <a:pt x="46" y="112"/>
                        </a:lnTo>
                        <a:lnTo>
                          <a:pt x="44" y="112"/>
                        </a:lnTo>
                        <a:lnTo>
                          <a:pt x="44" y="112"/>
                        </a:lnTo>
                        <a:lnTo>
                          <a:pt x="44" y="112"/>
                        </a:lnTo>
                        <a:lnTo>
                          <a:pt x="44" y="110"/>
                        </a:lnTo>
                        <a:lnTo>
                          <a:pt x="44" y="110"/>
                        </a:lnTo>
                        <a:lnTo>
                          <a:pt x="44" y="112"/>
                        </a:lnTo>
                        <a:lnTo>
                          <a:pt x="42" y="112"/>
                        </a:lnTo>
                        <a:lnTo>
                          <a:pt x="42" y="110"/>
                        </a:lnTo>
                        <a:lnTo>
                          <a:pt x="42" y="110"/>
                        </a:lnTo>
                        <a:lnTo>
                          <a:pt x="42" y="112"/>
                        </a:lnTo>
                        <a:lnTo>
                          <a:pt x="42" y="112"/>
                        </a:lnTo>
                        <a:lnTo>
                          <a:pt x="40" y="112"/>
                        </a:lnTo>
                        <a:lnTo>
                          <a:pt x="40" y="110"/>
                        </a:lnTo>
                        <a:lnTo>
                          <a:pt x="40" y="110"/>
                        </a:lnTo>
                        <a:lnTo>
                          <a:pt x="40" y="112"/>
                        </a:lnTo>
                        <a:lnTo>
                          <a:pt x="40" y="112"/>
                        </a:lnTo>
                        <a:lnTo>
                          <a:pt x="40" y="112"/>
                        </a:lnTo>
                        <a:lnTo>
                          <a:pt x="38" y="112"/>
                        </a:lnTo>
                        <a:lnTo>
                          <a:pt x="38" y="112"/>
                        </a:lnTo>
                        <a:lnTo>
                          <a:pt x="38" y="112"/>
                        </a:lnTo>
                        <a:lnTo>
                          <a:pt x="36" y="112"/>
                        </a:lnTo>
                        <a:lnTo>
                          <a:pt x="36" y="113"/>
                        </a:lnTo>
                        <a:lnTo>
                          <a:pt x="36" y="113"/>
                        </a:lnTo>
                        <a:lnTo>
                          <a:pt x="36" y="113"/>
                        </a:lnTo>
                        <a:lnTo>
                          <a:pt x="36" y="113"/>
                        </a:lnTo>
                        <a:lnTo>
                          <a:pt x="36" y="115"/>
                        </a:lnTo>
                        <a:lnTo>
                          <a:pt x="34" y="115"/>
                        </a:lnTo>
                        <a:lnTo>
                          <a:pt x="34" y="115"/>
                        </a:lnTo>
                        <a:lnTo>
                          <a:pt x="34" y="115"/>
                        </a:lnTo>
                        <a:lnTo>
                          <a:pt x="34" y="113"/>
                        </a:lnTo>
                        <a:lnTo>
                          <a:pt x="34" y="113"/>
                        </a:lnTo>
                        <a:lnTo>
                          <a:pt x="34" y="113"/>
                        </a:lnTo>
                        <a:lnTo>
                          <a:pt x="34" y="113"/>
                        </a:lnTo>
                        <a:lnTo>
                          <a:pt x="34" y="112"/>
                        </a:lnTo>
                        <a:lnTo>
                          <a:pt x="34" y="112"/>
                        </a:lnTo>
                        <a:lnTo>
                          <a:pt x="34" y="112"/>
                        </a:lnTo>
                        <a:lnTo>
                          <a:pt x="34" y="112"/>
                        </a:lnTo>
                        <a:lnTo>
                          <a:pt x="32" y="112"/>
                        </a:lnTo>
                        <a:lnTo>
                          <a:pt x="32" y="112"/>
                        </a:lnTo>
                        <a:lnTo>
                          <a:pt x="30" y="112"/>
                        </a:lnTo>
                        <a:lnTo>
                          <a:pt x="30" y="112"/>
                        </a:lnTo>
                        <a:lnTo>
                          <a:pt x="30" y="112"/>
                        </a:lnTo>
                        <a:lnTo>
                          <a:pt x="30" y="112"/>
                        </a:lnTo>
                        <a:lnTo>
                          <a:pt x="30" y="112"/>
                        </a:lnTo>
                        <a:lnTo>
                          <a:pt x="28" y="112"/>
                        </a:lnTo>
                        <a:lnTo>
                          <a:pt x="28" y="112"/>
                        </a:lnTo>
                        <a:lnTo>
                          <a:pt x="28" y="113"/>
                        </a:lnTo>
                        <a:lnTo>
                          <a:pt x="28" y="113"/>
                        </a:lnTo>
                        <a:lnTo>
                          <a:pt x="28" y="113"/>
                        </a:lnTo>
                        <a:lnTo>
                          <a:pt x="28" y="112"/>
                        </a:lnTo>
                        <a:lnTo>
                          <a:pt x="27" y="112"/>
                        </a:lnTo>
                        <a:lnTo>
                          <a:pt x="27" y="112"/>
                        </a:lnTo>
                        <a:lnTo>
                          <a:pt x="27" y="113"/>
                        </a:lnTo>
                        <a:lnTo>
                          <a:pt x="25" y="113"/>
                        </a:lnTo>
                        <a:lnTo>
                          <a:pt x="25" y="113"/>
                        </a:lnTo>
                        <a:lnTo>
                          <a:pt x="25" y="113"/>
                        </a:lnTo>
                        <a:lnTo>
                          <a:pt x="23" y="113"/>
                        </a:lnTo>
                        <a:lnTo>
                          <a:pt x="23" y="112"/>
                        </a:lnTo>
                        <a:lnTo>
                          <a:pt x="23" y="112"/>
                        </a:lnTo>
                        <a:lnTo>
                          <a:pt x="23" y="112"/>
                        </a:lnTo>
                        <a:lnTo>
                          <a:pt x="23" y="112"/>
                        </a:lnTo>
                        <a:lnTo>
                          <a:pt x="23" y="112"/>
                        </a:lnTo>
                        <a:lnTo>
                          <a:pt x="25" y="112"/>
                        </a:lnTo>
                        <a:lnTo>
                          <a:pt x="25" y="110"/>
                        </a:lnTo>
                        <a:lnTo>
                          <a:pt x="25" y="110"/>
                        </a:lnTo>
                        <a:lnTo>
                          <a:pt x="25" y="110"/>
                        </a:lnTo>
                        <a:lnTo>
                          <a:pt x="27" y="110"/>
                        </a:lnTo>
                        <a:lnTo>
                          <a:pt x="27" y="110"/>
                        </a:lnTo>
                        <a:lnTo>
                          <a:pt x="28" y="110"/>
                        </a:lnTo>
                        <a:lnTo>
                          <a:pt x="28" y="110"/>
                        </a:lnTo>
                        <a:lnTo>
                          <a:pt x="28" y="110"/>
                        </a:lnTo>
                        <a:lnTo>
                          <a:pt x="28" y="110"/>
                        </a:lnTo>
                        <a:lnTo>
                          <a:pt x="28" y="110"/>
                        </a:lnTo>
                        <a:lnTo>
                          <a:pt x="30" y="110"/>
                        </a:lnTo>
                        <a:lnTo>
                          <a:pt x="30" y="110"/>
                        </a:lnTo>
                        <a:lnTo>
                          <a:pt x="30" y="110"/>
                        </a:lnTo>
                        <a:lnTo>
                          <a:pt x="30" y="110"/>
                        </a:lnTo>
                        <a:lnTo>
                          <a:pt x="32" y="110"/>
                        </a:lnTo>
                        <a:lnTo>
                          <a:pt x="32" y="110"/>
                        </a:lnTo>
                        <a:lnTo>
                          <a:pt x="34" y="110"/>
                        </a:lnTo>
                        <a:lnTo>
                          <a:pt x="34" y="110"/>
                        </a:lnTo>
                        <a:lnTo>
                          <a:pt x="34" y="108"/>
                        </a:lnTo>
                        <a:lnTo>
                          <a:pt x="34" y="108"/>
                        </a:lnTo>
                        <a:lnTo>
                          <a:pt x="34" y="106"/>
                        </a:lnTo>
                        <a:lnTo>
                          <a:pt x="34" y="106"/>
                        </a:lnTo>
                        <a:lnTo>
                          <a:pt x="36" y="106"/>
                        </a:lnTo>
                        <a:lnTo>
                          <a:pt x="36" y="106"/>
                        </a:lnTo>
                        <a:lnTo>
                          <a:pt x="36" y="106"/>
                        </a:lnTo>
                        <a:lnTo>
                          <a:pt x="36" y="106"/>
                        </a:lnTo>
                        <a:lnTo>
                          <a:pt x="36" y="106"/>
                        </a:lnTo>
                        <a:lnTo>
                          <a:pt x="36" y="106"/>
                        </a:lnTo>
                        <a:lnTo>
                          <a:pt x="34" y="106"/>
                        </a:lnTo>
                        <a:lnTo>
                          <a:pt x="34" y="106"/>
                        </a:lnTo>
                        <a:lnTo>
                          <a:pt x="34" y="106"/>
                        </a:lnTo>
                        <a:lnTo>
                          <a:pt x="32" y="106"/>
                        </a:lnTo>
                        <a:lnTo>
                          <a:pt x="32" y="106"/>
                        </a:lnTo>
                        <a:lnTo>
                          <a:pt x="30" y="106"/>
                        </a:lnTo>
                        <a:lnTo>
                          <a:pt x="30" y="106"/>
                        </a:lnTo>
                        <a:lnTo>
                          <a:pt x="30" y="106"/>
                        </a:lnTo>
                        <a:lnTo>
                          <a:pt x="30" y="106"/>
                        </a:lnTo>
                        <a:lnTo>
                          <a:pt x="28" y="106"/>
                        </a:lnTo>
                        <a:lnTo>
                          <a:pt x="28" y="106"/>
                        </a:lnTo>
                        <a:lnTo>
                          <a:pt x="28" y="106"/>
                        </a:lnTo>
                        <a:lnTo>
                          <a:pt x="27" y="106"/>
                        </a:lnTo>
                        <a:lnTo>
                          <a:pt x="27" y="106"/>
                        </a:lnTo>
                        <a:lnTo>
                          <a:pt x="25" y="106"/>
                        </a:lnTo>
                        <a:lnTo>
                          <a:pt x="25" y="106"/>
                        </a:lnTo>
                        <a:lnTo>
                          <a:pt x="25" y="106"/>
                        </a:lnTo>
                        <a:lnTo>
                          <a:pt x="23" y="106"/>
                        </a:lnTo>
                        <a:lnTo>
                          <a:pt x="23" y="106"/>
                        </a:lnTo>
                        <a:lnTo>
                          <a:pt x="21" y="106"/>
                        </a:lnTo>
                        <a:lnTo>
                          <a:pt x="21" y="106"/>
                        </a:lnTo>
                        <a:lnTo>
                          <a:pt x="21" y="106"/>
                        </a:lnTo>
                        <a:lnTo>
                          <a:pt x="21" y="106"/>
                        </a:lnTo>
                        <a:lnTo>
                          <a:pt x="21" y="104"/>
                        </a:lnTo>
                        <a:lnTo>
                          <a:pt x="21" y="104"/>
                        </a:lnTo>
                        <a:lnTo>
                          <a:pt x="21" y="104"/>
                        </a:lnTo>
                        <a:lnTo>
                          <a:pt x="21" y="104"/>
                        </a:lnTo>
                        <a:lnTo>
                          <a:pt x="21" y="102"/>
                        </a:lnTo>
                        <a:lnTo>
                          <a:pt x="21" y="102"/>
                        </a:lnTo>
                        <a:lnTo>
                          <a:pt x="23" y="102"/>
                        </a:lnTo>
                        <a:lnTo>
                          <a:pt x="23" y="102"/>
                        </a:lnTo>
                        <a:lnTo>
                          <a:pt x="23" y="102"/>
                        </a:lnTo>
                        <a:lnTo>
                          <a:pt x="25" y="102"/>
                        </a:lnTo>
                        <a:lnTo>
                          <a:pt x="25" y="102"/>
                        </a:lnTo>
                        <a:lnTo>
                          <a:pt x="25" y="102"/>
                        </a:lnTo>
                        <a:lnTo>
                          <a:pt x="25" y="102"/>
                        </a:lnTo>
                        <a:lnTo>
                          <a:pt x="25" y="102"/>
                        </a:lnTo>
                        <a:lnTo>
                          <a:pt x="25" y="102"/>
                        </a:lnTo>
                        <a:lnTo>
                          <a:pt x="25" y="100"/>
                        </a:lnTo>
                        <a:lnTo>
                          <a:pt x="25" y="100"/>
                        </a:lnTo>
                        <a:lnTo>
                          <a:pt x="25" y="100"/>
                        </a:lnTo>
                        <a:lnTo>
                          <a:pt x="23" y="100"/>
                        </a:lnTo>
                        <a:lnTo>
                          <a:pt x="23" y="98"/>
                        </a:lnTo>
                        <a:lnTo>
                          <a:pt x="23" y="98"/>
                        </a:lnTo>
                        <a:lnTo>
                          <a:pt x="21" y="98"/>
                        </a:lnTo>
                        <a:lnTo>
                          <a:pt x="21" y="98"/>
                        </a:lnTo>
                        <a:lnTo>
                          <a:pt x="21" y="98"/>
                        </a:lnTo>
                        <a:lnTo>
                          <a:pt x="19" y="98"/>
                        </a:lnTo>
                        <a:lnTo>
                          <a:pt x="19" y="98"/>
                        </a:lnTo>
                        <a:lnTo>
                          <a:pt x="19" y="96"/>
                        </a:lnTo>
                        <a:lnTo>
                          <a:pt x="21" y="96"/>
                        </a:lnTo>
                        <a:lnTo>
                          <a:pt x="21" y="96"/>
                        </a:lnTo>
                        <a:lnTo>
                          <a:pt x="19" y="96"/>
                        </a:lnTo>
                        <a:lnTo>
                          <a:pt x="19" y="96"/>
                        </a:lnTo>
                        <a:lnTo>
                          <a:pt x="19" y="94"/>
                        </a:lnTo>
                        <a:lnTo>
                          <a:pt x="19" y="94"/>
                        </a:lnTo>
                        <a:lnTo>
                          <a:pt x="19" y="94"/>
                        </a:lnTo>
                        <a:lnTo>
                          <a:pt x="19" y="92"/>
                        </a:lnTo>
                        <a:lnTo>
                          <a:pt x="19" y="92"/>
                        </a:lnTo>
                        <a:lnTo>
                          <a:pt x="17" y="92"/>
                        </a:lnTo>
                        <a:lnTo>
                          <a:pt x="17" y="92"/>
                        </a:lnTo>
                        <a:lnTo>
                          <a:pt x="17" y="92"/>
                        </a:lnTo>
                        <a:lnTo>
                          <a:pt x="17" y="90"/>
                        </a:lnTo>
                        <a:lnTo>
                          <a:pt x="17" y="90"/>
                        </a:lnTo>
                        <a:lnTo>
                          <a:pt x="19" y="90"/>
                        </a:lnTo>
                        <a:lnTo>
                          <a:pt x="19" y="90"/>
                        </a:lnTo>
                        <a:lnTo>
                          <a:pt x="19" y="90"/>
                        </a:lnTo>
                        <a:lnTo>
                          <a:pt x="19" y="90"/>
                        </a:lnTo>
                        <a:lnTo>
                          <a:pt x="21" y="90"/>
                        </a:lnTo>
                        <a:lnTo>
                          <a:pt x="21" y="90"/>
                        </a:lnTo>
                        <a:lnTo>
                          <a:pt x="21" y="89"/>
                        </a:lnTo>
                        <a:lnTo>
                          <a:pt x="21" y="89"/>
                        </a:lnTo>
                        <a:lnTo>
                          <a:pt x="21" y="89"/>
                        </a:lnTo>
                        <a:lnTo>
                          <a:pt x="21" y="89"/>
                        </a:lnTo>
                        <a:lnTo>
                          <a:pt x="21" y="89"/>
                        </a:lnTo>
                        <a:lnTo>
                          <a:pt x="21" y="87"/>
                        </a:lnTo>
                        <a:lnTo>
                          <a:pt x="21" y="87"/>
                        </a:lnTo>
                        <a:lnTo>
                          <a:pt x="21" y="87"/>
                        </a:lnTo>
                        <a:lnTo>
                          <a:pt x="19" y="87"/>
                        </a:lnTo>
                        <a:lnTo>
                          <a:pt x="19" y="87"/>
                        </a:lnTo>
                        <a:lnTo>
                          <a:pt x="19" y="87"/>
                        </a:lnTo>
                        <a:lnTo>
                          <a:pt x="19" y="85"/>
                        </a:lnTo>
                        <a:lnTo>
                          <a:pt x="17" y="85"/>
                        </a:lnTo>
                        <a:lnTo>
                          <a:pt x="17" y="85"/>
                        </a:lnTo>
                        <a:lnTo>
                          <a:pt x="17" y="85"/>
                        </a:lnTo>
                        <a:lnTo>
                          <a:pt x="15" y="85"/>
                        </a:lnTo>
                        <a:lnTo>
                          <a:pt x="15" y="85"/>
                        </a:lnTo>
                        <a:lnTo>
                          <a:pt x="15" y="85"/>
                        </a:lnTo>
                        <a:lnTo>
                          <a:pt x="15" y="85"/>
                        </a:lnTo>
                        <a:lnTo>
                          <a:pt x="13" y="85"/>
                        </a:lnTo>
                        <a:lnTo>
                          <a:pt x="13" y="85"/>
                        </a:lnTo>
                        <a:lnTo>
                          <a:pt x="13" y="83"/>
                        </a:lnTo>
                        <a:lnTo>
                          <a:pt x="13" y="83"/>
                        </a:lnTo>
                        <a:lnTo>
                          <a:pt x="13" y="83"/>
                        </a:lnTo>
                        <a:lnTo>
                          <a:pt x="13" y="81"/>
                        </a:lnTo>
                        <a:lnTo>
                          <a:pt x="13" y="81"/>
                        </a:lnTo>
                        <a:lnTo>
                          <a:pt x="13" y="81"/>
                        </a:lnTo>
                        <a:lnTo>
                          <a:pt x="11" y="81"/>
                        </a:lnTo>
                        <a:lnTo>
                          <a:pt x="11" y="81"/>
                        </a:lnTo>
                        <a:lnTo>
                          <a:pt x="11" y="81"/>
                        </a:lnTo>
                        <a:lnTo>
                          <a:pt x="11" y="83"/>
                        </a:lnTo>
                        <a:lnTo>
                          <a:pt x="9" y="83"/>
                        </a:lnTo>
                        <a:lnTo>
                          <a:pt x="9" y="83"/>
                        </a:lnTo>
                        <a:lnTo>
                          <a:pt x="9" y="83"/>
                        </a:lnTo>
                        <a:lnTo>
                          <a:pt x="9" y="83"/>
                        </a:lnTo>
                        <a:lnTo>
                          <a:pt x="9" y="83"/>
                        </a:lnTo>
                        <a:lnTo>
                          <a:pt x="7" y="83"/>
                        </a:lnTo>
                        <a:lnTo>
                          <a:pt x="7" y="81"/>
                        </a:lnTo>
                        <a:lnTo>
                          <a:pt x="7" y="81"/>
                        </a:lnTo>
                        <a:lnTo>
                          <a:pt x="7" y="81"/>
                        </a:lnTo>
                        <a:lnTo>
                          <a:pt x="7" y="81"/>
                        </a:lnTo>
                        <a:lnTo>
                          <a:pt x="6" y="81"/>
                        </a:lnTo>
                        <a:lnTo>
                          <a:pt x="6" y="81"/>
                        </a:lnTo>
                        <a:lnTo>
                          <a:pt x="4" y="81"/>
                        </a:lnTo>
                        <a:lnTo>
                          <a:pt x="4" y="79"/>
                        </a:lnTo>
                        <a:lnTo>
                          <a:pt x="4" y="79"/>
                        </a:lnTo>
                        <a:lnTo>
                          <a:pt x="4" y="79"/>
                        </a:lnTo>
                        <a:lnTo>
                          <a:pt x="4" y="79"/>
                        </a:lnTo>
                        <a:lnTo>
                          <a:pt x="4" y="79"/>
                        </a:lnTo>
                        <a:lnTo>
                          <a:pt x="4" y="79"/>
                        </a:lnTo>
                        <a:lnTo>
                          <a:pt x="4" y="77"/>
                        </a:lnTo>
                        <a:lnTo>
                          <a:pt x="4" y="77"/>
                        </a:lnTo>
                        <a:lnTo>
                          <a:pt x="4" y="77"/>
                        </a:lnTo>
                        <a:lnTo>
                          <a:pt x="4" y="75"/>
                        </a:lnTo>
                        <a:lnTo>
                          <a:pt x="6" y="75"/>
                        </a:lnTo>
                        <a:lnTo>
                          <a:pt x="6" y="75"/>
                        </a:lnTo>
                        <a:lnTo>
                          <a:pt x="6" y="73"/>
                        </a:lnTo>
                        <a:lnTo>
                          <a:pt x="6" y="73"/>
                        </a:lnTo>
                        <a:lnTo>
                          <a:pt x="6" y="71"/>
                        </a:lnTo>
                        <a:lnTo>
                          <a:pt x="6" y="71"/>
                        </a:lnTo>
                        <a:lnTo>
                          <a:pt x="6" y="71"/>
                        </a:lnTo>
                        <a:lnTo>
                          <a:pt x="6" y="71"/>
                        </a:lnTo>
                        <a:lnTo>
                          <a:pt x="7" y="71"/>
                        </a:lnTo>
                        <a:lnTo>
                          <a:pt x="7" y="71"/>
                        </a:lnTo>
                        <a:lnTo>
                          <a:pt x="7" y="71"/>
                        </a:lnTo>
                        <a:lnTo>
                          <a:pt x="7" y="71"/>
                        </a:lnTo>
                        <a:lnTo>
                          <a:pt x="9" y="71"/>
                        </a:lnTo>
                        <a:lnTo>
                          <a:pt x="9" y="71"/>
                        </a:lnTo>
                        <a:lnTo>
                          <a:pt x="9" y="71"/>
                        </a:lnTo>
                        <a:lnTo>
                          <a:pt x="9" y="73"/>
                        </a:lnTo>
                        <a:lnTo>
                          <a:pt x="9" y="73"/>
                        </a:lnTo>
                        <a:lnTo>
                          <a:pt x="9" y="73"/>
                        </a:lnTo>
                        <a:lnTo>
                          <a:pt x="11" y="73"/>
                        </a:lnTo>
                        <a:lnTo>
                          <a:pt x="11" y="73"/>
                        </a:lnTo>
                        <a:lnTo>
                          <a:pt x="11" y="73"/>
                        </a:lnTo>
                        <a:lnTo>
                          <a:pt x="13" y="73"/>
                        </a:lnTo>
                        <a:lnTo>
                          <a:pt x="13" y="71"/>
                        </a:lnTo>
                        <a:lnTo>
                          <a:pt x="11" y="71"/>
                        </a:lnTo>
                        <a:lnTo>
                          <a:pt x="11" y="71"/>
                        </a:lnTo>
                        <a:lnTo>
                          <a:pt x="11" y="71"/>
                        </a:lnTo>
                        <a:lnTo>
                          <a:pt x="11" y="71"/>
                        </a:lnTo>
                        <a:lnTo>
                          <a:pt x="11" y="71"/>
                        </a:lnTo>
                        <a:lnTo>
                          <a:pt x="11" y="69"/>
                        </a:lnTo>
                        <a:lnTo>
                          <a:pt x="13" y="69"/>
                        </a:lnTo>
                        <a:lnTo>
                          <a:pt x="13" y="69"/>
                        </a:lnTo>
                        <a:lnTo>
                          <a:pt x="13" y="69"/>
                        </a:lnTo>
                        <a:lnTo>
                          <a:pt x="13" y="69"/>
                        </a:lnTo>
                        <a:lnTo>
                          <a:pt x="15" y="69"/>
                        </a:lnTo>
                        <a:lnTo>
                          <a:pt x="15" y="67"/>
                        </a:lnTo>
                        <a:lnTo>
                          <a:pt x="15" y="67"/>
                        </a:lnTo>
                        <a:lnTo>
                          <a:pt x="15" y="67"/>
                        </a:lnTo>
                        <a:lnTo>
                          <a:pt x="15" y="67"/>
                        </a:lnTo>
                        <a:lnTo>
                          <a:pt x="15" y="66"/>
                        </a:lnTo>
                        <a:lnTo>
                          <a:pt x="15" y="66"/>
                        </a:lnTo>
                        <a:lnTo>
                          <a:pt x="15" y="66"/>
                        </a:lnTo>
                        <a:lnTo>
                          <a:pt x="15" y="67"/>
                        </a:lnTo>
                        <a:lnTo>
                          <a:pt x="13" y="67"/>
                        </a:lnTo>
                        <a:lnTo>
                          <a:pt x="13" y="67"/>
                        </a:lnTo>
                        <a:lnTo>
                          <a:pt x="13" y="66"/>
                        </a:lnTo>
                        <a:lnTo>
                          <a:pt x="13" y="66"/>
                        </a:lnTo>
                        <a:lnTo>
                          <a:pt x="13" y="64"/>
                        </a:lnTo>
                        <a:lnTo>
                          <a:pt x="13" y="64"/>
                        </a:lnTo>
                        <a:lnTo>
                          <a:pt x="13" y="64"/>
                        </a:lnTo>
                        <a:lnTo>
                          <a:pt x="13" y="64"/>
                        </a:lnTo>
                        <a:lnTo>
                          <a:pt x="13" y="62"/>
                        </a:lnTo>
                        <a:lnTo>
                          <a:pt x="13" y="62"/>
                        </a:lnTo>
                        <a:lnTo>
                          <a:pt x="13" y="62"/>
                        </a:lnTo>
                        <a:lnTo>
                          <a:pt x="13" y="62"/>
                        </a:lnTo>
                        <a:lnTo>
                          <a:pt x="11" y="62"/>
                        </a:lnTo>
                        <a:lnTo>
                          <a:pt x="11" y="60"/>
                        </a:lnTo>
                        <a:lnTo>
                          <a:pt x="11" y="60"/>
                        </a:lnTo>
                        <a:lnTo>
                          <a:pt x="11" y="60"/>
                        </a:lnTo>
                        <a:lnTo>
                          <a:pt x="9" y="60"/>
                        </a:lnTo>
                        <a:lnTo>
                          <a:pt x="9" y="60"/>
                        </a:lnTo>
                        <a:lnTo>
                          <a:pt x="9" y="60"/>
                        </a:lnTo>
                        <a:lnTo>
                          <a:pt x="9" y="58"/>
                        </a:lnTo>
                        <a:lnTo>
                          <a:pt x="9" y="58"/>
                        </a:lnTo>
                        <a:lnTo>
                          <a:pt x="9" y="58"/>
                        </a:lnTo>
                        <a:lnTo>
                          <a:pt x="9" y="56"/>
                        </a:lnTo>
                        <a:lnTo>
                          <a:pt x="9" y="56"/>
                        </a:lnTo>
                        <a:lnTo>
                          <a:pt x="9" y="56"/>
                        </a:lnTo>
                        <a:lnTo>
                          <a:pt x="9" y="56"/>
                        </a:lnTo>
                        <a:lnTo>
                          <a:pt x="9" y="56"/>
                        </a:lnTo>
                        <a:lnTo>
                          <a:pt x="11" y="56"/>
                        </a:lnTo>
                        <a:lnTo>
                          <a:pt x="11" y="56"/>
                        </a:lnTo>
                        <a:lnTo>
                          <a:pt x="11" y="56"/>
                        </a:lnTo>
                        <a:lnTo>
                          <a:pt x="13" y="56"/>
                        </a:lnTo>
                        <a:lnTo>
                          <a:pt x="13" y="56"/>
                        </a:lnTo>
                        <a:lnTo>
                          <a:pt x="13" y="56"/>
                        </a:lnTo>
                        <a:lnTo>
                          <a:pt x="13" y="56"/>
                        </a:lnTo>
                        <a:lnTo>
                          <a:pt x="13" y="56"/>
                        </a:lnTo>
                        <a:lnTo>
                          <a:pt x="13" y="54"/>
                        </a:lnTo>
                        <a:lnTo>
                          <a:pt x="15" y="54"/>
                        </a:lnTo>
                        <a:lnTo>
                          <a:pt x="15" y="54"/>
                        </a:lnTo>
                        <a:lnTo>
                          <a:pt x="15" y="54"/>
                        </a:lnTo>
                        <a:lnTo>
                          <a:pt x="15" y="54"/>
                        </a:lnTo>
                        <a:lnTo>
                          <a:pt x="13" y="54"/>
                        </a:lnTo>
                        <a:lnTo>
                          <a:pt x="13" y="54"/>
                        </a:lnTo>
                        <a:lnTo>
                          <a:pt x="13" y="54"/>
                        </a:lnTo>
                        <a:lnTo>
                          <a:pt x="11" y="54"/>
                        </a:lnTo>
                        <a:lnTo>
                          <a:pt x="11" y="54"/>
                        </a:lnTo>
                        <a:lnTo>
                          <a:pt x="9" y="54"/>
                        </a:lnTo>
                        <a:lnTo>
                          <a:pt x="9" y="54"/>
                        </a:lnTo>
                        <a:lnTo>
                          <a:pt x="9" y="54"/>
                        </a:lnTo>
                        <a:lnTo>
                          <a:pt x="9" y="54"/>
                        </a:lnTo>
                        <a:lnTo>
                          <a:pt x="7" y="54"/>
                        </a:lnTo>
                        <a:lnTo>
                          <a:pt x="7" y="54"/>
                        </a:lnTo>
                        <a:lnTo>
                          <a:pt x="7" y="54"/>
                        </a:lnTo>
                        <a:lnTo>
                          <a:pt x="7" y="56"/>
                        </a:lnTo>
                        <a:lnTo>
                          <a:pt x="6" y="56"/>
                        </a:lnTo>
                        <a:lnTo>
                          <a:pt x="6" y="56"/>
                        </a:lnTo>
                        <a:lnTo>
                          <a:pt x="4" y="56"/>
                        </a:lnTo>
                        <a:lnTo>
                          <a:pt x="4" y="56"/>
                        </a:lnTo>
                        <a:lnTo>
                          <a:pt x="4" y="56"/>
                        </a:lnTo>
                        <a:lnTo>
                          <a:pt x="2" y="56"/>
                        </a:lnTo>
                        <a:lnTo>
                          <a:pt x="2" y="56"/>
                        </a:lnTo>
                        <a:lnTo>
                          <a:pt x="2" y="56"/>
                        </a:lnTo>
                        <a:lnTo>
                          <a:pt x="2" y="56"/>
                        </a:lnTo>
                        <a:lnTo>
                          <a:pt x="2" y="56"/>
                        </a:lnTo>
                        <a:lnTo>
                          <a:pt x="0" y="56"/>
                        </a:lnTo>
                        <a:lnTo>
                          <a:pt x="0" y="54"/>
                        </a:lnTo>
                        <a:lnTo>
                          <a:pt x="0" y="54"/>
                        </a:lnTo>
                        <a:lnTo>
                          <a:pt x="2" y="54"/>
                        </a:lnTo>
                        <a:lnTo>
                          <a:pt x="2" y="52"/>
                        </a:lnTo>
                        <a:lnTo>
                          <a:pt x="2" y="52"/>
                        </a:lnTo>
                        <a:lnTo>
                          <a:pt x="2" y="52"/>
                        </a:lnTo>
                        <a:lnTo>
                          <a:pt x="2" y="50"/>
                        </a:lnTo>
                        <a:lnTo>
                          <a:pt x="2" y="50"/>
                        </a:lnTo>
                        <a:lnTo>
                          <a:pt x="2" y="48"/>
                        </a:lnTo>
                        <a:lnTo>
                          <a:pt x="2" y="48"/>
                        </a:lnTo>
                        <a:lnTo>
                          <a:pt x="2" y="48"/>
                        </a:lnTo>
                        <a:lnTo>
                          <a:pt x="2" y="46"/>
                        </a:lnTo>
                        <a:lnTo>
                          <a:pt x="2" y="46"/>
                        </a:lnTo>
                        <a:lnTo>
                          <a:pt x="2" y="44"/>
                        </a:lnTo>
                        <a:lnTo>
                          <a:pt x="2" y="44"/>
                        </a:lnTo>
                        <a:lnTo>
                          <a:pt x="2" y="44"/>
                        </a:lnTo>
                        <a:lnTo>
                          <a:pt x="2" y="43"/>
                        </a:lnTo>
                        <a:lnTo>
                          <a:pt x="2" y="43"/>
                        </a:lnTo>
                        <a:lnTo>
                          <a:pt x="2" y="41"/>
                        </a:lnTo>
                        <a:lnTo>
                          <a:pt x="4" y="41"/>
                        </a:lnTo>
                        <a:lnTo>
                          <a:pt x="4" y="41"/>
                        </a:lnTo>
                        <a:lnTo>
                          <a:pt x="4" y="41"/>
                        </a:lnTo>
                        <a:lnTo>
                          <a:pt x="4" y="41"/>
                        </a:lnTo>
                        <a:lnTo>
                          <a:pt x="4" y="39"/>
                        </a:lnTo>
                        <a:lnTo>
                          <a:pt x="4" y="39"/>
                        </a:lnTo>
                        <a:lnTo>
                          <a:pt x="4" y="39"/>
                        </a:lnTo>
                        <a:lnTo>
                          <a:pt x="4" y="37"/>
                        </a:lnTo>
                        <a:lnTo>
                          <a:pt x="4" y="37"/>
                        </a:lnTo>
                        <a:lnTo>
                          <a:pt x="4" y="37"/>
                        </a:lnTo>
                        <a:lnTo>
                          <a:pt x="4" y="37"/>
                        </a:lnTo>
                        <a:lnTo>
                          <a:pt x="4" y="35"/>
                        </a:lnTo>
                        <a:lnTo>
                          <a:pt x="6" y="35"/>
                        </a:lnTo>
                        <a:lnTo>
                          <a:pt x="6" y="35"/>
                        </a:lnTo>
                        <a:lnTo>
                          <a:pt x="6" y="35"/>
                        </a:lnTo>
                        <a:lnTo>
                          <a:pt x="7" y="35"/>
                        </a:lnTo>
                        <a:lnTo>
                          <a:pt x="7" y="35"/>
                        </a:lnTo>
                        <a:lnTo>
                          <a:pt x="7" y="35"/>
                        </a:lnTo>
                        <a:lnTo>
                          <a:pt x="7" y="33"/>
                        </a:lnTo>
                        <a:lnTo>
                          <a:pt x="9" y="33"/>
                        </a:lnTo>
                        <a:lnTo>
                          <a:pt x="9" y="33"/>
                        </a:lnTo>
                        <a:lnTo>
                          <a:pt x="9" y="33"/>
                        </a:lnTo>
                        <a:lnTo>
                          <a:pt x="9" y="33"/>
                        </a:lnTo>
                        <a:lnTo>
                          <a:pt x="11" y="33"/>
                        </a:lnTo>
                        <a:lnTo>
                          <a:pt x="11" y="33"/>
                        </a:lnTo>
                        <a:lnTo>
                          <a:pt x="11" y="31"/>
                        </a:lnTo>
                        <a:lnTo>
                          <a:pt x="13" y="31"/>
                        </a:lnTo>
                        <a:lnTo>
                          <a:pt x="13" y="31"/>
                        </a:lnTo>
                        <a:lnTo>
                          <a:pt x="13" y="31"/>
                        </a:lnTo>
                        <a:lnTo>
                          <a:pt x="13" y="31"/>
                        </a:lnTo>
                        <a:lnTo>
                          <a:pt x="11" y="31"/>
                        </a:lnTo>
                        <a:lnTo>
                          <a:pt x="11" y="31"/>
                        </a:lnTo>
                        <a:lnTo>
                          <a:pt x="9" y="31"/>
                        </a:lnTo>
                        <a:lnTo>
                          <a:pt x="9" y="31"/>
                        </a:lnTo>
                        <a:lnTo>
                          <a:pt x="9" y="31"/>
                        </a:lnTo>
                        <a:lnTo>
                          <a:pt x="9" y="31"/>
                        </a:lnTo>
                        <a:lnTo>
                          <a:pt x="7" y="31"/>
                        </a:lnTo>
                        <a:lnTo>
                          <a:pt x="7" y="31"/>
                        </a:lnTo>
                        <a:lnTo>
                          <a:pt x="7" y="31"/>
                        </a:lnTo>
                        <a:lnTo>
                          <a:pt x="6" y="31"/>
                        </a:lnTo>
                        <a:lnTo>
                          <a:pt x="6" y="31"/>
                        </a:lnTo>
                        <a:lnTo>
                          <a:pt x="4" y="31"/>
                        </a:lnTo>
                        <a:lnTo>
                          <a:pt x="4" y="31"/>
                        </a:lnTo>
                        <a:lnTo>
                          <a:pt x="4" y="31"/>
                        </a:lnTo>
                        <a:lnTo>
                          <a:pt x="2" y="31"/>
                        </a:lnTo>
                        <a:lnTo>
                          <a:pt x="2" y="31"/>
                        </a:lnTo>
                        <a:lnTo>
                          <a:pt x="2" y="31"/>
                        </a:lnTo>
                        <a:lnTo>
                          <a:pt x="0" y="31"/>
                        </a:lnTo>
                        <a:lnTo>
                          <a:pt x="0" y="31"/>
                        </a:lnTo>
                        <a:lnTo>
                          <a:pt x="0" y="31"/>
                        </a:lnTo>
                        <a:lnTo>
                          <a:pt x="0" y="29"/>
                        </a:lnTo>
                        <a:lnTo>
                          <a:pt x="2" y="29"/>
                        </a:lnTo>
                        <a:lnTo>
                          <a:pt x="2" y="29"/>
                        </a:lnTo>
                        <a:lnTo>
                          <a:pt x="2" y="29"/>
                        </a:lnTo>
                        <a:lnTo>
                          <a:pt x="2" y="27"/>
                        </a:lnTo>
                        <a:lnTo>
                          <a:pt x="2" y="27"/>
                        </a:lnTo>
                        <a:lnTo>
                          <a:pt x="2" y="27"/>
                        </a:lnTo>
                        <a:lnTo>
                          <a:pt x="4" y="27"/>
                        </a:lnTo>
                        <a:lnTo>
                          <a:pt x="4" y="25"/>
                        </a:lnTo>
                        <a:lnTo>
                          <a:pt x="4" y="25"/>
                        </a:lnTo>
                        <a:lnTo>
                          <a:pt x="4" y="25"/>
                        </a:lnTo>
                        <a:lnTo>
                          <a:pt x="4" y="25"/>
                        </a:lnTo>
                        <a:lnTo>
                          <a:pt x="6" y="25"/>
                        </a:lnTo>
                        <a:lnTo>
                          <a:pt x="6" y="23"/>
                        </a:lnTo>
                        <a:lnTo>
                          <a:pt x="6" y="23"/>
                        </a:lnTo>
                        <a:lnTo>
                          <a:pt x="6" y="23"/>
                        </a:lnTo>
                        <a:lnTo>
                          <a:pt x="6" y="23"/>
                        </a:lnTo>
                        <a:lnTo>
                          <a:pt x="6" y="23"/>
                        </a:lnTo>
                        <a:lnTo>
                          <a:pt x="6" y="21"/>
                        </a:lnTo>
                        <a:lnTo>
                          <a:pt x="6" y="21"/>
                        </a:lnTo>
                        <a:lnTo>
                          <a:pt x="6" y="20"/>
                        </a:lnTo>
                        <a:lnTo>
                          <a:pt x="6" y="20"/>
                        </a:lnTo>
                        <a:lnTo>
                          <a:pt x="6" y="18"/>
                        </a:lnTo>
                        <a:lnTo>
                          <a:pt x="6" y="18"/>
                        </a:lnTo>
                        <a:lnTo>
                          <a:pt x="7" y="18"/>
                        </a:lnTo>
                        <a:lnTo>
                          <a:pt x="7" y="18"/>
                        </a:lnTo>
                        <a:lnTo>
                          <a:pt x="7" y="18"/>
                        </a:lnTo>
                        <a:lnTo>
                          <a:pt x="7" y="18"/>
                        </a:lnTo>
                        <a:lnTo>
                          <a:pt x="7" y="16"/>
                        </a:lnTo>
                        <a:lnTo>
                          <a:pt x="9" y="16"/>
                        </a:lnTo>
                        <a:lnTo>
                          <a:pt x="9" y="16"/>
                        </a:lnTo>
                        <a:lnTo>
                          <a:pt x="9" y="16"/>
                        </a:lnTo>
                        <a:lnTo>
                          <a:pt x="9" y="16"/>
                        </a:lnTo>
                        <a:lnTo>
                          <a:pt x="9" y="16"/>
                        </a:lnTo>
                        <a:lnTo>
                          <a:pt x="9" y="14"/>
                        </a:lnTo>
                        <a:lnTo>
                          <a:pt x="9" y="14"/>
                        </a:lnTo>
                        <a:lnTo>
                          <a:pt x="9" y="14"/>
                        </a:lnTo>
                        <a:lnTo>
                          <a:pt x="9" y="12"/>
                        </a:lnTo>
                        <a:lnTo>
                          <a:pt x="9" y="12"/>
                        </a:lnTo>
                        <a:lnTo>
                          <a:pt x="9" y="10"/>
                        </a:lnTo>
                        <a:lnTo>
                          <a:pt x="9" y="10"/>
                        </a:lnTo>
                        <a:lnTo>
                          <a:pt x="7" y="10"/>
                        </a:lnTo>
                        <a:lnTo>
                          <a:pt x="7" y="10"/>
                        </a:lnTo>
                        <a:lnTo>
                          <a:pt x="7" y="10"/>
                        </a:lnTo>
                        <a:lnTo>
                          <a:pt x="7" y="10"/>
                        </a:lnTo>
                        <a:lnTo>
                          <a:pt x="7" y="8"/>
                        </a:lnTo>
                        <a:lnTo>
                          <a:pt x="6" y="8"/>
                        </a:lnTo>
                        <a:lnTo>
                          <a:pt x="6" y="8"/>
                        </a:lnTo>
                        <a:lnTo>
                          <a:pt x="6" y="8"/>
                        </a:lnTo>
                        <a:lnTo>
                          <a:pt x="6" y="8"/>
                        </a:lnTo>
                        <a:lnTo>
                          <a:pt x="6" y="8"/>
                        </a:lnTo>
                        <a:lnTo>
                          <a:pt x="6" y="6"/>
                        </a:lnTo>
                        <a:lnTo>
                          <a:pt x="7" y="6"/>
                        </a:lnTo>
                        <a:lnTo>
                          <a:pt x="7" y="6"/>
                        </a:lnTo>
                        <a:lnTo>
                          <a:pt x="7" y="6"/>
                        </a:lnTo>
                        <a:lnTo>
                          <a:pt x="9" y="6"/>
                        </a:lnTo>
                        <a:lnTo>
                          <a:pt x="9" y="6"/>
                        </a:lnTo>
                        <a:lnTo>
                          <a:pt x="9" y="6"/>
                        </a:lnTo>
                        <a:lnTo>
                          <a:pt x="9" y="4"/>
                        </a:lnTo>
                        <a:lnTo>
                          <a:pt x="9" y="4"/>
                        </a:lnTo>
                        <a:lnTo>
                          <a:pt x="9" y="4"/>
                        </a:lnTo>
                        <a:lnTo>
                          <a:pt x="11" y="4"/>
                        </a:lnTo>
                        <a:lnTo>
                          <a:pt x="11" y="4"/>
                        </a:lnTo>
                        <a:lnTo>
                          <a:pt x="13" y="4"/>
                        </a:lnTo>
                        <a:lnTo>
                          <a:pt x="13" y="4"/>
                        </a:lnTo>
                        <a:lnTo>
                          <a:pt x="13" y="2"/>
                        </a:lnTo>
                        <a:lnTo>
                          <a:pt x="13" y="2"/>
                        </a:lnTo>
                        <a:lnTo>
                          <a:pt x="15" y="2"/>
                        </a:lnTo>
                        <a:lnTo>
                          <a:pt x="15" y="2"/>
                        </a:lnTo>
                        <a:lnTo>
                          <a:pt x="15" y="2"/>
                        </a:lnTo>
                        <a:lnTo>
                          <a:pt x="17" y="2"/>
                        </a:lnTo>
                        <a:lnTo>
                          <a:pt x="17" y="2"/>
                        </a:lnTo>
                        <a:lnTo>
                          <a:pt x="17" y="2"/>
                        </a:lnTo>
                        <a:lnTo>
                          <a:pt x="17" y="0"/>
                        </a:lnTo>
                        <a:lnTo>
                          <a:pt x="19" y="0"/>
                        </a:lnTo>
                        <a:lnTo>
                          <a:pt x="19" y="0"/>
                        </a:lnTo>
                        <a:lnTo>
                          <a:pt x="19" y="0"/>
                        </a:lnTo>
                        <a:lnTo>
                          <a:pt x="21" y="0"/>
                        </a:lnTo>
                        <a:lnTo>
                          <a:pt x="21" y="0"/>
                        </a:lnTo>
                        <a:lnTo>
                          <a:pt x="21" y="0"/>
                        </a:lnTo>
                        <a:lnTo>
                          <a:pt x="21" y="0"/>
                        </a:lnTo>
                        <a:lnTo>
                          <a:pt x="21" y="0"/>
                        </a:lnTo>
                        <a:lnTo>
                          <a:pt x="23" y="0"/>
                        </a:lnTo>
                        <a:lnTo>
                          <a:pt x="23" y="0"/>
                        </a:lnTo>
                        <a:lnTo>
                          <a:pt x="23" y="2"/>
                        </a:lnTo>
                        <a:lnTo>
                          <a:pt x="25" y="2"/>
                        </a:lnTo>
                        <a:lnTo>
                          <a:pt x="25" y="2"/>
                        </a:lnTo>
                        <a:lnTo>
                          <a:pt x="25" y="2"/>
                        </a:lnTo>
                        <a:lnTo>
                          <a:pt x="25" y="4"/>
                        </a:lnTo>
                        <a:lnTo>
                          <a:pt x="25" y="4"/>
                        </a:lnTo>
                        <a:lnTo>
                          <a:pt x="27" y="4"/>
                        </a:lnTo>
                        <a:lnTo>
                          <a:pt x="27" y="4"/>
                        </a:lnTo>
                        <a:lnTo>
                          <a:pt x="27" y="4"/>
                        </a:lnTo>
                        <a:lnTo>
                          <a:pt x="27" y="4"/>
                        </a:lnTo>
                        <a:lnTo>
                          <a:pt x="28" y="4"/>
                        </a:lnTo>
                        <a:lnTo>
                          <a:pt x="28" y="4"/>
                        </a:lnTo>
                        <a:lnTo>
                          <a:pt x="28" y="4"/>
                        </a:lnTo>
                        <a:lnTo>
                          <a:pt x="28" y="2"/>
                        </a:lnTo>
                        <a:lnTo>
                          <a:pt x="30" y="2"/>
                        </a:lnTo>
                        <a:lnTo>
                          <a:pt x="30" y="4"/>
                        </a:lnTo>
                        <a:lnTo>
                          <a:pt x="30" y="4"/>
                        </a:lnTo>
                        <a:lnTo>
                          <a:pt x="30" y="4"/>
                        </a:lnTo>
                        <a:lnTo>
                          <a:pt x="30" y="2"/>
                        </a:lnTo>
                        <a:lnTo>
                          <a:pt x="32" y="2"/>
                        </a:lnTo>
                        <a:lnTo>
                          <a:pt x="32" y="2"/>
                        </a:lnTo>
                        <a:lnTo>
                          <a:pt x="34" y="2"/>
                        </a:lnTo>
                        <a:lnTo>
                          <a:pt x="34" y="2"/>
                        </a:lnTo>
                        <a:lnTo>
                          <a:pt x="34" y="2"/>
                        </a:lnTo>
                        <a:lnTo>
                          <a:pt x="36" y="2"/>
                        </a:lnTo>
                        <a:lnTo>
                          <a:pt x="36" y="4"/>
                        </a:lnTo>
                        <a:lnTo>
                          <a:pt x="36" y="4"/>
                        </a:lnTo>
                        <a:lnTo>
                          <a:pt x="36" y="6"/>
                        </a:lnTo>
                        <a:lnTo>
                          <a:pt x="34" y="6"/>
                        </a:lnTo>
                        <a:lnTo>
                          <a:pt x="34" y="6"/>
                        </a:lnTo>
                        <a:lnTo>
                          <a:pt x="34" y="6"/>
                        </a:lnTo>
                        <a:lnTo>
                          <a:pt x="34" y="6"/>
                        </a:lnTo>
                        <a:lnTo>
                          <a:pt x="34" y="8"/>
                        </a:lnTo>
                        <a:lnTo>
                          <a:pt x="36" y="8"/>
                        </a:lnTo>
                        <a:lnTo>
                          <a:pt x="36" y="8"/>
                        </a:lnTo>
                        <a:lnTo>
                          <a:pt x="36" y="8"/>
                        </a:lnTo>
                        <a:lnTo>
                          <a:pt x="36" y="8"/>
                        </a:lnTo>
                        <a:lnTo>
                          <a:pt x="36" y="10"/>
                        </a:lnTo>
                        <a:lnTo>
                          <a:pt x="36" y="10"/>
                        </a:lnTo>
                        <a:lnTo>
                          <a:pt x="36" y="10"/>
                        </a:lnTo>
                        <a:lnTo>
                          <a:pt x="38" y="10"/>
                        </a:lnTo>
                        <a:lnTo>
                          <a:pt x="38" y="12"/>
                        </a:lnTo>
                        <a:lnTo>
                          <a:pt x="38" y="12"/>
                        </a:lnTo>
                        <a:lnTo>
                          <a:pt x="38" y="12"/>
                        </a:lnTo>
                        <a:lnTo>
                          <a:pt x="40" y="12"/>
                        </a:lnTo>
                        <a:lnTo>
                          <a:pt x="40" y="12"/>
                        </a:lnTo>
                        <a:lnTo>
                          <a:pt x="40" y="14"/>
                        </a:lnTo>
                        <a:lnTo>
                          <a:pt x="40" y="14"/>
                        </a:lnTo>
                        <a:lnTo>
                          <a:pt x="42" y="14"/>
                        </a:lnTo>
                        <a:lnTo>
                          <a:pt x="42" y="14"/>
                        </a:lnTo>
                        <a:lnTo>
                          <a:pt x="42" y="14"/>
                        </a:lnTo>
                        <a:lnTo>
                          <a:pt x="42" y="14"/>
                        </a:lnTo>
                        <a:lnTo>
                          <a:pt x="42" y="16"/>
                        </a:lnTo>
                        <a:lnTo>
                          <a:pt x="44" y="16"/>
                        </a:lnTo>
                        <a:lnTo>
                          <a:pt x="44" y="16"/>
                        </a:lnTo>
                        <a:lnTo>
                          <a:pt x="46" y="16"/>
                        </a:lnTo>
                        <a:lnTo>
                          <a:pt x="46" y="16"/>
                        </a:lnTo>
                        <a:lnTo>
                          <a:pt x="46" y="16"/>
                        </a:lnTo>
                        <a:lnTo>
                          <a:pt x="46" y="16"/>
                        </a:lnTo>
                        <a:lnTo>
                          <a:pt x="48" y="16"/>
                        </a:lnTo>
                        <a:lnTo>
                          <a:pt x="48" y="16"/>
                        </a:lnTo>
                        <a:lnTo>
                          <a:pt x="48" y="16"/>
                        </a:lnTo>
                        <a:lnTo>
                          <a:pt x="48" y="16"/>
                        </a:lnTo>
                        <a:lnTo>
                          <a:pt x="50" y="16"/>
                        </a:lnTo>
                        <a:lnTo>
                          <a:pt x="50" y="18"/>
                        </a:lnTo>
                        <a:lnTo>
                          <a:pt x="50" y="18"/>
                        </a:lnTo>
                        <a:lnTo>
                          <a:pt x="51" y="18"/>
                        </a:lnTo>
                        <a:lnTo>
                          <a:pt x="51" y="18"/>
                        </a:lnTo>
                        <a:lnTo>
                          <a:pt x="51" y="18"/>
                        </a:lnTo>
                        <a:lnTo>
                          <a:pt x="53" y="18"/>
                        </a:lnTo>
                        <a:lnTo>
                          <a:pt x="53" y="18"/>
                        </a:lnTo>
                        <a:lnTo>
                          <a:pt x="53" y="18"/>
                        </a:lnTo>
                        <a:lnTo>
                          <a:pt x="53" y="18"/>
                        </a:lnTo>
                        <a:lnTo>
                          <a:pt x="55" y="18"/>
                        </a:lnTo>
                        <a:lnTo>
                          <a:pt x="55" y="18"/>
                        </a:lnTo>
                        <a:lnTo>
                          <a:pt x="57" y="18"/>
                        </a:lnTo>
                        <a:lnTo>
                          <a:pt x="57" y="18"/>
                        </a:lnTo>
                        <a:lnTo>
                          <a:pt x="57" y="18"/>
                        </a:lnTo>
                        <a:lnTo>
                          <a:pt x="59" y="18"/>
                        </a:lnTo>
                        <a:lnTo>
                          <a:pt x="59" y="18"/>
                        </a:lnTo>
                        <a:lnTo>
                          <a:pt x="59" y="20"/>
                        </a:lnTo>
                        <a:lnTo>
                          <a:pt x="61" y="20"/>
                        </a:lnTo>
                        <a:lnTo>
                          <a:pt x="61" y="20"/>
                        </a:lnTo>
                        <a:lnTo>
                          <a:pt x="61" y="20"/>
                        </a:lnTo>
                        <a:lnTo>
                          <a:pt x="63" y="20"/>
                        </a:lnTo>
                        <a:lnTo>
                          <a:pt x="63" y="20"/>
                        </a:lnTo>
                        <a:lnTo>
                          <a:pt x="63" y="20"/>
                        </a:lnTo>
                        <a:lnTo>
                          <a:pt x="65" y="20"/>
                        </a:lnTo>
                        <a:lnTo>
                          <a:pt x="65" y="20"/>
                        </a:lnTo>
                        <a:lnTo>
                          <a:pt x="65" y="20"/>
                        </a:lnTo>
                        <a:lnTo>
                          <a:pt x="67" y="20"/>
                        </a:lnTo>
                        <a:lnTo>
                          <a:pt x="67" y="20"/>
                        </a:lnTo>
                        <a:lnTo>
                          <a:pt x="67" y="20"/>
                        </a:lnTo>
                        <a:lnTo>
                          <a:pt x="69" y="20"/>
                        </a:lnTo>
                        <a:lnTo>
                          <a:pt x="69" y="20"/>
                        </a:lnTo>
                        <a:lnTo>
                          <a:pt x="69" y="20"/>
                        </a:lnTo>
                        <a:lnTo>
                          <a:pt x="71" y="20"/>
                        </a:lnTo>
                        <a:lnTo>
                          <a:pt x="71" y="20"/>
                        </a:lnTo>
                        <a:lnTo>
                          <a:pt x="72" y="20"/>
                        </a:lnTo>
                        <a:lnTo>
                          <a:pt x="72" y="20"/>
                        </a:lnTo>
                        <a:lnTo>
                          <a:pt x="72" y="20"/>
                        </a:lnTo>
                        <a:lnTo>
                          <a:pt x="72" y="20"/>
                        </a:lnTo>
                        <a:lnTo>
                          <a:pt x="72" y="18"/>
                        </a:lnTo>
                        <a:lnTo>
                          <a:pt x="74" y="18"/>
                        </a:lnTo>
                        <a:lnTo>
                          <a:pt x="74" y="18"/>
                        </a:lnTo>
                        <a:lnTo>
                          <a:pt x="74" y="20"/>
                        </a:lnTo>
                        <a:lnTo>
                          <a:pt x="74" y="20"/>
                        </a:lnTo>
                        <a:lnTo>
                          <a:pt x="76" y="20"/>
                        </a:lnTo>
                        <a:lnTo>
                          <a:pt x="76" y="20"/>
                        </a:lnTo>
                        <a:lnTo>
                          <a:pt x="76" y="20"/>
                        </a:lnTo>
                        <a:lnTo>
                          <a:pt x="78" y="20"/>
                        </a:lnTo>
                        <a:lnTo>
                          <a:pt x="78" y="20"/>
                        </a:lnTo>
                        <a:lnTo>
                          <a:pt x="78" y="20"/>
                        </a:lnTo>
                        <a:lnTo>
                          <a:pt x="80" y="20"/>
                        </a:lnTo>
                        <a:lnTo>
                          <a:pt x="80" y="20"/>
                        </a:lnTo>
                        <a:lnTo>
                          <a:pt x="80" y="20"/>
                        </a:lnTo>
                        <a:lnTo>
                          <a:pt x="80" y="21"/>
                        </a:lnTo>
                        <a:lnTo>
                          <a:pt x="82" y="21"/>
                        </a:lnTo>
                        <a:lnTo>
                          <a:pt x="82" y="21"/>
                        </a:lnTo>
                        <a:lnTo>
                          <a:pt x="84" y="21"/>
                        </a:lnTo>
                        <a:lnTo>
                          <a:pt x="84" y="21"/>
                        </a:lnTo>
                        <a:lnTo>
                          <a:pt x="84" y="21"/>
                        </a:lnTo>
                        <a:lnTo>
                          <a:pt x="84" y="21"/>
                        </a:lnTo>
                        <a:lnTo>
                          <a:pt x="86" y="21"/>
                        </a:lnTo>
                        <a:lnTo>
                          <a:pt x="86" y="21"/>
                        </a:lnTo>
                        <a:lnTo>
                          <a:pt x="88" y="21"/>
                        </a:lnTo>
                        <a:lnTo>
                          <a:pt x="88" y="21"/>
                        </a:lnTo>
                        <a:lnTo>
                          <a:pt x="88" y="21"/>
                        </a:lnTo>
                        <a:lnTo>
                          <a:pt x="88" y="21"/>
                        </a:lnTo>
                        <a:lnTo>
                          <a:pt x="90" y="21"/>
                        </a:lnTo>
                        <a:lnTo>
                          <a:pt x="90" y="21"/>
                        </a:lnTo>
                        <a:lnTo>
                          <a:pt x="90" y="21"/>
                        </a:lnTo>
                        <a:lnTo>
                          <a:pt x="92" y="21"/>
                        </a:lnTo>
                        <a:lnTo>
                          <a:pt x="92" y="20"/>
                        </a:lnTo>
                        <a:lnTo>
                          <a:pt x="92" y="20"/>
                        </a:lnTo>
                        <a:lnTo>
                          <a:pt x="92" y="20"/>
                        </a:lnTo>
                        <a:lnTo>
                          <a:pt x="94" y="20"/>
                        </a:lnTo>
                        <a:lnTo>
                          <a:pt x="94" y="18"/>
                        </a:lnTo>
                        <a:lnTo>
                          <a:pt x="94" y="18"/>
                        </a:lnTo>
                        <a:lnTo>
                          <a:pt x="94" y="16"/>
                        </a:lnTo>
                        <a:lnTo>
                          <a:pt x="94" y="16"/>
                        </a:lnTo>
                        <a:lnTo>
                          <a:pt x="94" y="16"/>
                        </a:lnTo>
                        <a:lnTo>
                          <a:pt x="94" y="16"/>
                        </a:lnTo>
                        <a:lnTo>
                          <a:pt x="95" y="16"/>
                        </a:lnTo>
                        <a:lnTo>
                          <a:pt x="95" y="16"/>
                        </a:lnTo>
                        <a:lnTo>
                          <a:pt x="95" y="16"/>
                        </a:lnTo>
                        <a:lnTo>
                          <a:pt x="95" y="16"/>
                        </a:lnTo>
                        <a:lnTo>
                          <a:pt x="97" y="16"/>
                        </a:lnTo>
                        <a:lnTo>
                          <a:pt x="97" y="16"/>
                        </a:lnTo>
                        <a:lnTo>
                          <a:pt x="97" y="14"/>
                        </a:lnTo>
                        <a:lnTo>
                          <a:pt x="99" y="14"/>
                        </a:lnTo>
                        <a:lnTo>
                          <a:pt x="99" y="14"/>
                        </a:lnTo>
                        <a:lnTo>
                          <a:pt x="99" y="14"/>
                        </a:lnTo>
                        <a:lnTo>
                          <a:pt x="99" y="14"/>
                        </a:lnTo>
                        <a:lnTo>
                          <a:pt x="101" y="14"/>
                        </a:lnTo>
                        <a:lnTo>
                          <a:pt x="101" y="12"/>
                        </a:lnTo>
                        <a:lnTo>
                          <a:pt x="101" y="12"/>
                        </a:lnTo>
                        <a:lnTo>
                          <a:pt x="101" y="12"/>
                        </a:lnTo>
                        <a:lnTo>
                          <a:pt x="101" y="12"/>
                        </a:lnTo>
                        <a:lnTo>
                          <a:pt x="103" y="12"/>
                        </a:lnTo>
                        <a:lnTo>
                          <a:pt x="103" y="12"/>
                        </a:lnTo>
                        <a:lnTo>
                          <a:pt x="105" y="12"/>
                        </a:lnTo>
                        <a:lnTo>
                          <a:pt x="105" y="10"/>
                        </a:lnTo>
                        <a:lnTo>
                          <a:pt x="105" y="10"/>
                        </a:lnTo>
                        <a:lnTo>
                          <a:pt x="105" y="10"/>
                        </a:lnTo>
                        <a:lnTo>
                          <a:pt x="107" y="10"/>
                        </a:lnTo>
                        <a:lnTo>
                          <a:pt x="107" y="10"/>
                        </a:lnTo>
                        <a:lnTo>
                          <a:pt x="107" y="10"/>
                        </a:lnTo>
                        <a:lnTo>
                          <a:pt x="107" y="8"/>
                        </a:lnTo>
                        <a:lnTo>
                          <a:pt x="107" y="8"/>
                        </a:lnTo>
                        <a:lnTo>
                          <a:pt x="107" y="8"/>
                        </a:lnTo>
                        <a:lnTo>
                          <a:pt x="109" y="8"/>
                        </a:lnTo>
                        <a:lnTo>
                          <a:pt x="109" y="8"/>
                        </a:lnTo>
                        <a:lnTo>
                          <a:pt x="109" y="8"/>
                        </a:lnTo>
                        <a:lnTo>
                          <a:pt x="111" y="8"/>
                        </a:lnTo>
                        <a:lnTo>
                          <a:pt x="111" y="8"/>
                        </a:lnTo>
                        <a:lnTo>
                          <a:pt x="111" y="8"/>
                        </a:lnTo>
                        <a:lnTo>
                          <a:pt x="111" y="6"/>
                        </a:lnTo>
                        <a:lnTo>
                          <a:pt x="113" y="6"/>
                        </a:lnTo>
                        <a:lnTo>
                          <a:pt x="113" y="6"/>
                        </a:lnTo>
                        <a:lnTo>
                          <a:pt x="115" y="6"/>
                        </a:lnTo>
                        <a:lnTo>
                          <a:pt x="115" y="6"/>
                        </a:lnTo>
                        <a:lnTo>
                          <a:pt x="115" y="6"/>
                        </a:lnTo>
                        <a:lnTo>
                          <a:pt x="115" y="6"/>
                        </a:lnTo>
                        <a:lnTo>
                          <a:pt x="116" y="6"/>
                        </a:lnTo>
                        <a:lnTo>
                          <a:pt x="116" y="6"/>
                        </a:lnTo>
                        <a:lnTo>
                          <a:pt x="116" y="6"/>
                        </a:lnTo>
                        <a:lnTo>
                          <a:pt x="118" y="6"/>
                        </a:lnTo>
                        <a:lnTo>
                          <a:pt x="118" y="6"/>
                        </a:lnTo>
                        <a:lnTo>
                          <a:pt x="118" y="4"/>
                        </a:lnTo>
                        <a:lnTo>
                          <a:pt x="120" y="4"/>
                        </a:lnTo>
                        <a:lnTo>
                          <a:pt x="120" y="4"/>
                        </a:lnTo>
                        <a:lnTo>
                          <a:pt x="120" y="4"/>
                        </a:lnTo>
                        <a:lnTo>
                          <a:pt x="120" y="4"/>
                        </a:lnTo>
                        <a:lnTo>
                          <a:pt x="122" y="4"/>
                        </a:lnTo>
                        <a:lnTo>
                          <a:pt x="122" y="4"/>
                        </a:lnTo>
                        <a:lnTo>
                          <a:pt x="122" y="4"/>
                        </a:lnTo>
                        <a:lnTo>
                          <a:pt x="122" y="2"/>
                        </a:lnTo>
                        <a:lnTo>
                          <a:pt x="124" y="2"/>
                        </a:lnTo>
                        <a:lnTo>
                          <a:pt x="124" y="2"/>
                        </a:lnTo>
                        <a:lnTo>
                          <a:pt x="126" y="2"/>
                        </a:lnTo>
                        <a:lnTo>
                          <a:pt x="126" y="2"/>
                        </a:lnTo>
                        <a:lnTo>
                          <a:pt x="126" y="2"/>
                        </a:lnTo>
                        <a:lnTo>
                          <a:pt x="126" y="2"/>
                        </a:lnTo>
                        <a:lnTo>
                          <a:pt x="128" y="2"/>
                        </a:lnTo>
                        <a:lnTo>
                          <a:pt x="128" y="2"/>
                        </a:lnTo>
                        <a:lnTo>
                          <a:pt x="128" y="2"/>
                        </a:lnTo>
                        <a:lnTo>
                          <a:pt x="130" y="2"/>
                        </a:lnTo>
                        <a:lnTo>
                          <a:pt x="130" y="2"/>
                        </a:lnTo>
                        <a:lnTo>
                          <a:pt x="132" y="2"/>
                        </a:lnTo>
                        <a:lnTo>
                          <a:pt x="132" y="2"/>
                        </a:lnTo>
                        <a:lnTo>
                          <a:pt x="132" y="2"/>
                        </a:lnTo>
                        <a:lnTo>
                          <a:pt x="132" y="2"/>
                        </a:lnTo>
                        <a:lnTo>
                          <a:pt x="134" y="2"/>
                        </a:lnTo>
                        <a:lnTo>
                          <a:pt x="134" y="2"/>
                        </a:lnTo>
                        <a:lnTo>
                          <a:pt x="134" y="2"/>
                        </a:lnTo>
                        <a:lnTo>
                          <a:pt x="136" y="2"/>
                        </a:lnTo>
                        <a:lnTo>
                          <a:pt x="136" y="2"/>
                        </a:lnTo>
                        <a:lnTo>
                          <a:pt x="138" y="2"/>
                        </a:lnTo>
                        <a:lnTo>
                          <a:pt x="138" y="2"/>
                        </a:lnTo>
                        <a:lnTo>
                          <a:pt x="138" y="2"/>
                        </a:lnTo>
                        <a:lnTo>
                          <a:pt x="139" y="2"/>
                        </a:lnTo>
                        <a:lnTo>
                          <a:pt x="139" y="2"/>
                        </a:lnTo>
                        <a:lnTo>
                          <a:pt x="139" y="2"/>
                        </a:lnTo>
                        <a:lnTo>
                          <a:pt x="141" y="2"/>
                        </a:lnTo>
                        <a:lnTo>
                          <a:pt x="141" y="2"/>
                        </a:lnTo>
                        <a:lnTo>
                          <a:pt x="143" y="2"/>
                        </a:lnTo>
                        <a:lnTo>
                          <a:pt x="143" y="4"/>
                        </a:lnTo>
                        <a:lnTo>
                          <a:pt x="143" y="4"/>
                        </a:lnTo>
                        <a:lnTo>
                          <a:pt x="143" y="4"/>
                        </a:lnTo>
                        <a:lnTo>
                          <a:pt x="145" y="4"/>
                        </a:lnTo>
                        <a:lnTo>
                          <a:pt x="145" y="2"/>
                        </a:lnTo>
                        <a:lnTo>
                          <a:pt x="145" y="2"/>
                        </a:lnTo>
                        <a:lnTo>
                          <a:pt x="147" y="2"/>
                        </a:lnTo>
                        <a:lnTo>
                          <a:pt x="147" y="2"/>
                        </a:lnTo>
                        <a:lnTo>
                          <a:pt x="147" y="2"/>
                        </a:lnTo>
                        <a:lnTo>
                          <a:pt x="147" y="4"/>
                        </a:lnTo>
                        <a:lnTo>
                          <a:pt x="149" y="4"/>
                        </a:lnTo>
                        <a:lnTo>
                          <a:pt x="149" y="4"/>
                        </a:lnTo>
                        <a:lnTo>
                          <a:pt x="149" y="4"/>
                        </a:lnTo>
                        <a:lnTo>
                          <a:pt x="151" y="4"/>
                        </a:lnTo>
                        <a:lnTo>
                          <a:pt x="151" y="4"/>
                        </a:lnTo>
                        <a:lnTo>
                          <a:pt x="151" y="2"/>
                        </a:lnTo>
                        <a:lnTo>
                          <a:pt x="153" y="2"/>
                        </a:lnTo>
                        <a:lnTo>
                          <a:pt x="153" y="2"/>
                        </a:lnTo>
                        <a:lnTo>
                          <a:pt x="153" y="2"/>
                        </a:lnTo>
                        <a:lnTo>
                          <a:pt x="153" y="2"/>
                        </a:lnTo>
                        <a:lnTo>
                          <a:pt x="155" y="2"/>
                        </a:lnTo>
                        <a:lnTo>
                          <a:pt x="155" y="0"/>
                        </a:lnTo>
                        <a:lnTo>
                          <a:pt x="155" y="0"/>
                        </a:lnTo>
                        <a:lnTo>
                          <a:pt x="155" y="0"/>
                        </a:lnTo>
                        <a:lnTo>
                          <a:pt x="155" y="0"/>
                        </a:lnTo>
                        <a:lnTo>
                          <a:pt x="157" y="0"/>
                        </a:lnTo>
                        <a:lnTo>
                          <a:pt x="157" y="0"/>
                        </a:lnTo>
                        <a:lnTo>
                          <a:pt x="157" y="0"/>
                        </a:lnTo>
                        <a:lnTo>
                          <a:pt x="157" y="2"/>
                        </a:lnTo>
                        <a:lnTo>
                          <a:pt x="159" y="2"/>
                        </a:lnTo>
                        <a:lnTo>
                          <a:pt x="159" y="2"/>
                        </a:lnTo>
                        <a:lnTo>
                          <a:pt x="159" y="2"/>
                        </a:lnTo>
                        <a:lnTo>
                          <a:pt x="161" y="2"/>
                        </a:lnTo>
                        <a:lnTo>
                          <a:pt x="161" y="2"/>
                        </a:lnTo>
                        <a:lnTo>
                          <a:pt x="159" y="2"/>
                        </a:lnTo>
                        <a:lnTo>
                          <a:pt x="159" y="2"/>
                        </a:lnTo>
                        <a:lnTo>
                          <a:pt x="159" y="2"/>
                        </a:lnTo>
                        <a:lnTo>
                          <a:pt x="159" y="4"/>
                        </a:lnTo>
                        <a:lnTo>
                          <a:pt x="159" y="4"/>
                        </a:lnTo>
                        <a:lnTo>
                          <a:pt x="159" y="4"/>
                        </a:lnTo>
                        <a:lnTo>
                          <a:pt x="159" y="6"/>
                        </a:lnTo>
                        <a:lnTo>
                          <a:pt x="159" y="6"/>
                        </a:lnTo>
                        <a:lnTo>
                          <a:pt x="159" y="6"/>
                        </a:lnTo>
                        <a:lnTo>
                          <a:pt x="161" y="6"/>
                        </a:lnTo>
                        <a:lnTo>
                          <a:pt x="161" y="8"/>
                        </a:lnTo>
                        <a:lnTo>
                          <a:pt x="161" y="8"/>
                        </a:lnTo>
                        <a:lnTo>
                          <a:pt x="161" y="8"/>
                        </a:lnTo>
                        <a:lnTo>
                          <a:pt x="161" y="8"/>
                        </a:lnTo>
                        <a:lnTo>
                          <a:pt x="161" y="8"/>
                        </a:lnTo>
                        <a:lnTo>
                          <a:pt x="162" y="8"/>
                        </a:lnTo>
                        <a:lnTo>
                          <a:pt x="162" y="8"/>
                        </a:lnTo>
                        <a:lnTo>
                          <a:pt x="164" y="8"/>
                        </a:lnTo>
                        <a:lnTo>
                          <a:pt x="164" y="10"/>
                        </a:lnTo>
                        <a:lnTo>
                          <a:pt x="164" y="10"/>
                        </a:lnTo>
                        <a:lnTo>
                          <a:pt x="164" y="10"/>
                        </a:lnTo>
                        <a:lnTo>
                          <a:pt x="166" y="10"/>
                        </a:lnTo>
                        <a:lnTo>
                          <a:pt x="166" y="10"/>
                        </a:lnTo>
                        <a:lnTo>
                          <a:pt x="166" y="10"/>
                        </a:lnTo>
                        <a:lnTo>
                          <a:pt x="168" y="10"/>
                        </a:lnTo>
                        <a:lnTo>
                          <a:pt x="168" y="10"/>
                        </a:lnTo>
                        <a:lnTo>
                          <a:pt x="168" y="8"/>
                        </a:lnTo>
                        <a:lnTo>
                          <a:pt x="170" y="8"/>
                        </a:lnTo>
                        <a:lnTo>
                          <a:pt x="170" y="8"/>
                        </a:lnTo>
                        <a:lnTo>
                          <a:pt x="170" y="8"/>
                        </a:lnTo>
                        <a:lnTo>
                          <a:pt x="170" y="8"/>
                        </a:lnTo>
                        <a:lnTo>
                          <a:pt x="172" y="8"/>
                        </a:lnTo>
                        <a:lnTo>
                          <a:pt x="172" y="8"/>
                        </a:lnTo>
                        <a:lnTo>
                          <a:pt x="174" y="8"/>
                        </a:lnTo>
                        <a:lnTo>
                          <a:pt x="174" y="8"/>
                        </a:lnTo>
                        <a:lnTo>
                          <a:pt x="174" y="8"/>
                        </a:lnTo>
                        <a:lnTo>
                          <a:pt x="174" y="8"/>
                        </a:lnTo>
                        <a:lnTo>
                          <a:pt x="176" y="8"/>
                        </a:lnTo>
                        <a:lnTo>
                          <a:pt x="176" y="10"/>
                        </a:lnTo>
                        <a:lnTo>
                          <a:pt x="176" y="10"/>
                        </a:lnTo>
                        <a:lnTo>
                          <a:pt x="176" y="10"/>
                        </a:lnTo>
                        <a:lnTo>
                          <a:pt x="176" y="12"/>
                        </a:lnTo>
                        <a:lnTo>
                          <a:pt x="176" y="12"/>
                        </a:lnTo>
                        <a:lnTo>
                          <a:pt x="176" y="14"/>
                        </a:lnTo>
                        <a:lnTo>
                          <a:pt x="176" y="14"/>
                        </a:lnTo>
                        <a:lnTo>
                          <a:pt x="176" y="14"/>
                        </a:lnTo>
                        <a:lnTo>
                          <a:pt x="176" y="16"/>
                        </a:lnTo>
                        <a:lnTo>
                          <a:pt x="178" y="16"/>
                        </a:lnTo>
                        <a:lnTo>
                          <a:pt x="178" y="16"/>
                        </a:lnTo>
                        <a:lnTo>
                          <a:pt x="178" y="16"/>
                        </a:lnTo>
                        <a:lnTo>
                          <a:pt x="178" y="16"/>
                        </a:lnTo>
                        <a:lnTo>
                          <a:pt x="180" y="16"/>
                        </a:lnTo>
                        <a:lnTo>
                          <a:pt x="180" y="16"/>
                        </a:lnTo>
                        <a:lnTo>
                          <a:pt x="180" y="18"/>
                        </a:lnTo>
                        <a:lnTo>
                          <a:pt x="180" y="18"/>
                        </a:lnTo>
                        <a:lnTo>
                          <a:pt x="180" y="18"/>
                        </a:lnTo>
                        <a:lnTo>
                          <a:pt x="182" y="18"/>
                        </a:lnTo>
                        <a:lnTo>
                          <a:pt x="182" y="18"/>
                        </a:lnTo>
                        <a:lnTo>
                          <a:pt x="182" y="18"/>
                        </a:lnTo>
                        <a:lnTo>
                          <a:pt x="182" y="18"/>
                        </a:lnTo>
                        <a:lnTo>
                          <a:pt x="182" y="16"/>
                        </a:lnTo>
                        <a:lnTo>
                          <a:pt x="183" y="16"/>
                        </a:lnTo>
                        <a:lnTo>
                          <a:pt x="183" y="16"/>
                        </a:lnTo>
                        <a:lnTo>
                          <a:pt x="183" y="16"/>
                        </a:lnTo>
                        <a:lnTo>
                          <a:pt x="185" y="16"/>
                        </a:lnTo>
                        <a:lnTo>
                          <a:pt x="185" y="16"/>
                        </a:lnTo>
                        <a:lnTo>
                          <a:pt x="185" y="16"/>
                        </a:lnTo>
                        <a:lnTo>
                          <a:pt x="187" y="16"/>
                        </a:lnTo>
                        <a:lnTo>
                          <a:pt x="187" y="16"/>
                        </a:lnTo>
                        <a:lnTo>
                          <a:pt x="187" y="16"/>
                        </a:lnTo>
                        <a:lnTo>
                          <a:pt x="189" y="16"/>
                        </a:lnTo>
                        <a:lnTo>
                          <a:pt x="189" y="16"/>
                        </a:lnTo>
                        <a:lnTo>
                          <a:pt x="189" y="16"/>
                        </a:lnTo>
                        <a:lnTo>
                          <a:pt x="191" y="16"/>
                        </a:lnTo>
                        <a:lnTo>
                          <a:pt x="191" y="18"/>
                        </a:lnTo>
                        <a:lnTo>
                          <a:pt x="191" y="18"/>
                        </a:lnTo>
                        <a:lnTo>
                          <a:pt x="191" y="18"/>
                        </a:lnTo>
                        <a:lnTo>
                          <a:pt x="191" y="20"/>
                        </a:lnTo>
                        <a:lnTo>
                          <a:pt x="191" y="20"/>
                        </a:lnTo>
                        <a:lnTo>
                          <a:pt x="191" y="20"/>
                        </a:lnTo>
                        <a:lnTo>
                          <a:pt x="193" y="20"/>
                        </a:lnTo>
                        <a:lnTo>
                          <a:pt x="193" y="20"/>
                        </a:lnTo>
                        <a:lnTo>
                          <a:pt x="193" y="20"/>
                        </a:lnTo>
                        <a:lnTo>
                          <a:pt x="195" y="20"/>
                        </a:lnTo>
                        <a:lnTo>
                          <a:pt x="195" y="20"/>
                        </a:lnTo>
                        <a:lnTo>
                          <a:pt x="197" y="20"/>
                        </a:lnTo>
                        <a:lnTo>
                          <a:pt x="197" y="21"/>
                        </a:lnTo>
                        <a:lnTo>
                          <a:pt x="197" y="21"/>
                        </a:lnTo>
                        <a:lnTo>
                          <a:pt x="197" y="21"/>
                        </a:lnTo>
                        <a:lnTo>
                          <a:pt x="199" y="21"/>
                        </a:lnTo>
                        <a:lnTo>
                          <a:pt x="199" y="21"/>
                        </a:lnTo>
                        <a:lnTo>
                          <a:pt x="199" y="21"/>
                        </a:lnTo>
                        <a:lnTo>
                          <a:pt x="199" y="23"/>
                        </a:lnTo>
                        <a:lnTo>
                          <a:pt x="201" y="23"/>
                        </a:lnTo>
                        <a:lnTo>
                          <a:pt x="201" y="23"/>
                        </a:lnTo>
                        <a:lnTo>
                          <a:pt x="201" y="21"/>
                        </a:lnTo>
                        <a:lnTo>
                          <a:pt x="201" y="21"/>
                        </a:lnTo>
                        <a:lnTo>
                          <a:pt x="201" y="21"/>
                        </a:lnTo>
                        <a:lnTo>
                          <a:pt x="203" y="21"/>
                        </a:lnTo>
                        <a:lnTo>
                          <a:pt x="203" y="20"/>
                        </a:lnTo>
                        <a:lnTo>
                          <a:pt x="203" y="20"/>
                        </a:lnTo>
                        <a:lnTo>
                          <a:pt x="203" y="21"/>
                        </a:lnTo>
                        <a:lnTo>
                          <a:pt x="203" y="21"/>
                        </a:lnTo>
                        <a:lnTo>
                          <a:pt x="205" y="21"/>
                        </a:lnTo>
                        <a:lnTo>
                          <a:pt x="205" y="21"/>
                        </a:lnTo>
                        <a:lnTo>
                          <a:pt x="205" y="21"/>
                        </a:lnTo>
                        <a:lnTo>
                          <a:pt x="205" y="23"/>
                        </a:lnTo>
                        <a:lnTo>
                          <a:pt x="206" y="23"/>
                        </a:lnTo>
                        <a:lnTo>
                          <a:pt x="206" y="23"/>
                        </a:lnTo>
                        <a:lnTo>
                          <a:pt x="206" y="23"/>
                        </a:lnTo>
                        <a:lnTo>
                          <a:pt x="206" y="23"/>
                        </a:lnTo>
                        <a:lnTo>
                          <a:pt x="208" y="23"/>
                        </a:lnTo>
                        <a:lnTo>
                          <a:pt x="208" y="23"/>
                        </a:lnTo>
                        <a:lnTo>
                          <a:pt x="208" y="23"/>
                        </a:lnTo>
                        <a:lnTo>
                          <a:pt x="210" y="23"/>
                        </a:lnTo>
                        <a:lnTo>
                          <a:pt x="210" y="23"/>
                        </a:lnTo>
                        <a:lnTo>
                          <a:pt x="210" y="23"/>
                        </a:lnTo>
                        <a:lnTo>
                          <a:pt x="212" y="23"/>
                        </a:lnTo>
                        <a:lnTo>
                          <a:pt x="212" y="23"/>
                        </a:lnTo>
                        <a:lnTo>
                          <a:pt x="212" y="23"/>
                        </a:lnTo>
                        <a:lnTo>
                          <a:pt x="214" y="23"/>
                        </a:lnTo>
                        <a:lnTo>
                          <a:pt x="214" y="25"/>
                        </a:lnTo>
                        <a:lnTo>
                          <a:pt x="214" y="25"/>
                        </a:lnTo>
                        <a:lnTo>
                          <a:pt x="214" y="23"/>
                        </a:lnTo>
                        <a:lnTo>
                          <a:pt x="214" y="23"/>
                        </a:lnTo>
                        <a:lnTo>
                          <a:pt x="214" y="25"/>
                        </a:lnTo>
                        <a:lnTo>
                          <a:pt x="216" y="25"/>
                        </a:lnTo>
                        <a:lnTo>
                          <a:pt x="216" y="23"/>
                        </a:lnTo>
                        <a:lnTo>
                          <a:pt x="216" y="23"/>
                        </a:lnTo>
                        <a:lnTo>
                          <a:pt x="218" y="23"/>
                        </a:lnTo>
                        <a:lnTo>
                          <a:pt x="218" y="23"/>
                        </a:lnTo>
                        <a:lnTo>
                          <a:pt x="218" y="23"/>
                        </a:lnTo>
                        <a:lnTo>
                          <a:pt x="218" y="23"/>
                        </a:lnTo>
                        <a:lnTo>
                          <a:pt x="220" y="23"/>
                        </a:lnTo>
                        <a:lnTo>
                          <a:pt x="220" y="23"/>
                        </a:lnTo>
                        <a:lnTo>
                          <a:pt x="220" y="23"/>
                        </a:lnTo>
                        <a:lnTo>
                          <a:pt x="220" y="23"/>
                        </a:lnTo>
                        <a:lnTo>
                          <a:pt x="220" y="23"/>
                        </a:lnTo>
                        <a:lnTo>
                          <a:pt x="222" y="23"/>
                        </a:lnTo>
                        <a:lnTo>
                          <a:pt x="222" y="23"/>
                        </a:lnTo>
                        <a:lnTo>
                          <a:pt x="222" y="23"/>
                        </a:lnTo>
                        <a:lnTo>
                          <a:pt x="224" y="23"/>
                        </a:lnTo>
                        <a:lnTo>
                          <a:pt x="224" y="23"/>
                        </a:lnTo>
                        <a:lnTo>
                          <a:pt x="224" y="23"/>
                        </a:lnTo>
                        <a:lnTo>
                          <a:pt x="226" y="23"/>
                        </a:lnTo>
                        <a:lnTo>
                          <a:pt x="226" y="23"/>
                        </a:lnTo>
                        <a:lnTo>
                          <a:pt x="226" y="21"/>
                        </a:lnTo>
                        <a:lnTo>
                          <a:pt x="226" y="21"/>
                        </a:lnTo>
                        <a:lnTo>
                          <a:pt x="227" y="21"/>
                        </a:lnTo>
                        <a:lnTo>
                          <a:pt x="227" y="21"/>
                        </a:lnTo>
                        <a:lnTo>
                          <a:pt x="229" y="21"/>
                        </a:lnTo>
                        <a:lnTo>
                          <a:pt x="229" y="21"/>
                        </a:lnTo>
                        <a:lnTo>
                          <a:pt x="229" y="21"/>
                        </a:lnTo>
                        <a:lnTo>
                          <a:pt x="231" y="21"/>
                        </a:lnTo>
                        <a:lnTo>
                          <a:pt x="231" y="21"/>
                        </a:lnTo>
                        <a:lnTo>
                          <a:pt x="231" y="21"/>
                        </a:lnTo>
                        <a:lnTo>
                          <a:pt x="233" y="21"/>
                        </a:lnTo>
                        <a:lnTo>
                          <a:pt x="233" y="21"/>
                        </a:lnTo>
                        <a:lnTo>
                          <a:pt x="233" y="21"/>
                        </a:lnTo>
                        <a:lnTo>
                          <a:pt x="233" y="21"/>
                        </a:lnTo>
                        <a:lnTo>
                          <a:pt x="235" y="21"/>
                        </a:lnTo>
                        <a:lnTo>
                          <a:pt x="235" y="21"/>
                        </a:lnTo>
                        <a:lnTo>
                          <a:pt x="235" y="23"/>
                        </a:lnTo>
                        <a:lnTo>
                          <a:pt x="235" y="23"/>
                        </a:lnTo>
                        <a:lnTo>
                          <a:pt x="237" y="23"/>
                        </a:lnTo>
                        <a:lnTo>
                          <a:pt x="237" y="23"/>
                        </a:lnTo>
                        <a:lnTo>
                          <a:pt x="239" y="23"/>
                        </a:lnTo>
                        <a:lnTo>
                          <a:pt x="239" y="23"/>
                        </a:lnTo>
                        <a:lnTo>
                          <a:pt x="239" y="23"/>
                        </a:lnTo>
                        <a:lnTo>
                          <a:pt x="239" y="23"/>
                        </a:lnTo>
                        <a:lnTo>
                          <a:pt x="241" y="23"/>
                        </a:lnTo>
                        <a:lnTo>
                          <a:pt x="241" y="23"/>
                        </a:lnTo>
                        <a:lnTo>
                          <a:pt x="241" y="23"/>
                        </a:lnTo>
                        <a:lnTo>
                          <a:pt x="241" y="23"/>
                        </a:lnTo>
                        <a:lnTo>
                          <a:pt x="241" y="23"/>
                        </a:lnTo>
                        <a:lnTo>
                          <a:pt x="243" y="23"/>
                        </a:lnTo>
                        <a:lnTo>
                          <a:pt x="243" y="23"/>
                        </a:lnTo>
                        <a:lnTo>
                          <a:pt x="243" y="23"/>
                        </a:lnTo>
                        <a:lnTo>
                          <a:pt x="245" y="23"/>
                        </a:lnTo>
                        <a:lnTo>
                          <a:pt x="245" y="23"/>
                        </a:lnTo>
                        <a:lnTo>
                          <a:pt x="245" y="25"/>
                        </a:lnTo>
                        <a:lnTo>
                          <a:pt x="245" y="25"/>
                        </a:lnTo>
                        <a:lnTo>
                          <a:pt x="245" y="23"/>
                        </a:lnTo>
                        <a:lnTo>
                          <a:pt x="247" y="23"/>
                        </a:lnTo>
                        <a:lnTo>
                          <a:pt x="247" y="23"/>
                        </a:lnTo>
                        <a:lnTo>
                          <a:pt x="247" y="23"/>
                        </a:lnTo>
                        <a:lnTo>
                          <a:pt x="247" y="23"/>
                        </a:lnTo>
                        <a:lnTo>
                          <a:pt x="249" y="23"/>
                        </a:lnTo>
                        <a:lnTo>
                          <a:pt x="249" y="23"/>
                        </a:lnTo>
                        <a:lnTo>
                          <a:pt x="249" y="23"/>
                        </a:lnTo>
                        <a:lnTo>
                          <a:pt x="250" y="23"/>
                        </a:lnTo>
                        <a:lnTo>
                          <a:pt x="250" y="23"/>
                        </a:lnTo>
                        <a:lnTo>
                          <a:pt x="250" y="23"/>
                        </a:lnTo>
                        <a:lnTo>
                          <a:pt x="252" y="23"/>
                        </a:lnTo>
                        <a:lnTo>
                          <a:pt x="252" y="21"/>
                        </a:lnTo>
                        <a:lnTo>
                          <a:pt x="252" y="21"/>
                        </a:lnTo>
                        <a:lnTo>
                          <a:pt x="252" y="21"/>
                        </a:lnTo>
                        <a:lnTo>
                          <a:pt x="254" y="21"/>
                        </a:lnTo>
                        <a:lnTo>
                          <a:pt x="254" y="21"/>
                        </a:lnTo>
                        <a:lnTo>
                          <a:pt x="254" y="21"/>
                        </a:lnTo>
                        <a:lnTo>
                          <a:pt x="256" y="21"/>
                        </a:lnTo>
                        <a:lnTo>
                          <a:pt x="256" y="20"/>
                        </a:lnTo>
                        <a:lnTo>
                          <a:pt x="256" y="20"/>
                        </a:lnTo>
                        <a:lnTo>
                          <a:pt x="256" y="20"/>
                        </a:lnTo>
                        <a:lnTo>
                          <a:pt x="256" y="20"/>
                        </a:lnTo>
                        <a:lnTo>
                          <a:pt x="258" y="20"/>
                        </a:lnTo>
                        <a:lnTo>
                          <a:pt x="258" y="20"/>
                        </a:lnTo>
                        <a:lnTo>
                          <a:pt x="260" y="20"/>
                        </a:lnTo>
                        <a:lnTo>
                          <a:pt x="260" y="20"/>
                        </a:lnTo>
                        <a:lnTo>
                          <a:pt x="260" y="18"/>
                        </a:lnTo>
                        <a:lnTo>
                          <a:pt x="260" y="18"/>
                        </a:lnTo>
                        <a:lnTo>
                          <a:pt x="262" y="18"/>
                        </a:lnTo>
                        <a:lnTo>
                          <a:pt x="262" y="18"/>
                        </a:lnTo>
                        <a:lnTo>
                          <a:pt x="262" y="18"/>
                        </a:lnTo>
                        <a:lnTo>
                          <a:pt x="262" y="18"/>
                        </a:lnTo>
                        <a:lnTo>
                          <a:pt x="262" y="16"/>
                        </a:lnTo>
                        <a:lnTo>
                          <a:pt x="264" y="16"/>
                        </a:lnTo>
                        <a:lnTo>
                          <a:pt x="264" y="16"/>
                        </a:lnTo>
                        <a:lnTo>
                          <a:pt x="264" y="16"/>
                        </a:lnTo>
                        <a:lnTo>
                          <a:pt x="266" y="16"/>
                        </a:lnTo>
                        <a:lnTo>
                          <a:pt x="266" y="16"/>
                        </a:lnTo>
                        <a:lnTo>
                          <a:pt x="266" y="16"/>
                        </a:lnTo>
                        <a:lnTo>
                          <a:pt x="266" y="16"/>
                        </a:lnTo>
                        <a:lnTo>
                          <a:pt x="268" y="16"/>
                        </a:lnTo>
                        <a:lnTo>
                          <a:pt x="268" y="14"/>
                        </a:lnTo>
                        <a:lnTo>
                          <a:pt x="268" y="14"/>
                        </a:lnTo>
                        <a:lnTo>
                          <a:pt x="268" y="14"/>
                        </a:lnTo>
                        <a:lnTo>
                          <a:pt x="268" y="14"/>
                        </a:lnTo>
                        <a:lnTo>
                          <a:pt x="268" y="12"/>
                        </a:lnTo>
                        <a:lnTo>
                          <a:pt x="270" y="12"/>
                        </a:lnTo>
                        <a:lnTo>
                          <a:pt x="270" y="12"/>
                        </a:lnTo>
                        <a:lnTo>
                          <a:pt x="270" y="14"/>
                        </a:lnTo>
                        <a:lnTo>
                          <a:pt x="271" y="14"/>
                        </a:lnTo>
                        <a:lnTo>
                          <a:pt x="271" y="14"/>
                        </a:lnTo>
                        <a:lnTo>
                          <a:pt x="271" y="14"/>
                        </a:lnTo>
                        <a:lnTo>
                          <a:pt x="271" y="14"/>
                        </a:lnTo>
                        <a:lnTo>
                          <a:pt x="273" y="14"/>
                        </a:lnTo>
                        <a:lnTo>
                          <a:pt x="273" y="14"/>
                        </a:lnTo>
                        <a:lnTo>
                          <a:pt x="273" y="14"/>
                        </a:lnTo>
                        <a:lnTo>
                          <a:pt x="275" y="14"/>
                        </a:lnTo>
                        <a:lnTo>
                          <a:pt x="275" y="14"/>
                        </a:lnTo>
                        <a:lnTo>
                          <a:pt x="275" y="14"/>
                        </a:lnTo>
                        <a:lnTo>
                          <a:pt x="277" y="14"/>
                        </a:lnTo>
                        <a:lnTo>
                          <a:pt x="277" y="14"/>
                        </a:lnTo>
                        <a:lnTo>
                          <a:pt x="277" y="14"/>
                        </a:lnTo>
                        <a:lnTo>
                          <a:pt x="279" y="14"/>
                        </a:lnTo>
                        <a:lnTo>
                          <a:pt x="279" y="14"/>
                        </a:lnTo>
                        <a:lnTo>
                          <a:pt x="279" y="14"/>
                        </a:lnTo>
                        <a:lnTo>
                          <a:pt x="281" y="14"/>
                        </a:lnTo>
                        <a:lnTo>
                          <a:pt x="281" y="14"/>
                        </a:lnTo>
                        <a:lnTo>
                          <a:pt x="283" y="14"/>
                        </a:lnTo>
                        <a:lnTo>
                          <a:pt x="283" y="14"/>
                        </a:lnTo>
                        <a:lnTo>
                          <a:pt x="283" y="14"/>
                        </a:lnTo>
                        <a:lnTo>
                          <a:pt x="283" y="14"/>
                        </a:lnTo>
                        <a:lnTo>
                          <a:pt x="285" y="14"/>
                        </a:lnTo>
                        <a:lnTo>
                          <a:pt x="285" y="14"/>
                        </a:lnTo>
                        <a:lnTo>
                          <a:pt x="287" y="14"/>
                        </a:lnTo>
                        <a:lnTo>
                          <a:pt x="287" y="14"/>
                        </a:lnTo>
                        <a:lnTo>
                          <a:pt x="287" y="14"/>
                        </a:lnTo>
                        <a:lnTo>
                          <a:pt x="287" y="14"/>
                        </a:lnTo>
                        <a:lnTo>
                          <a:pt x="287" y="12"/>
                        </a:lnTo>
                        <a:lnTo>
                          <a:pt x="287" y="12"/>
                        </a:lnTo>
                        <a:lnTo>
                          <a:pt x="289" y="12"/>
                        </a:lnTo>
                        <a:lnTo>
                          <a:pt x="289" y="12"/>
                        </a:lnTo>
                        <a:lnTo>
                          <a:pt x="289" y="12"/>
                        </a:lnTo>
                        <a:lnTo>
                          <a:pt x="291" y="12"/>
                        </a:lnTo>
                        <a:lnTo>
                          <a:pt x="291" y="12"/>
                        </a:lnTo>
                        <a:lnTo>
                          <a:pt x="293" y="12"/>
                        </a:lnTo>
                        <a:lnTo>
                          <a:pt x="293" y="12"/>
                        </a:lnTo>
                        <a:lnTo>
                          <a:pt x="291" y="12"/>
                        </a:lnTo>
                        <a:lnTo>
                          <a:pt x="291" y="14"/>
                        </a:lnTo>
                        <a:lnTo>
                          <a:pt x="293" y="14"/>
                        </a:lnTo>
                        <a:lnTo>
                          <a:pt x="293" y="14"/>
                        </a:lnTo>
                        <a:lnTo>
                          <a:pt x="293" y="14"/>
                        </a:lnTo>
                        <a:lnTo>
                          <a:pt x="293" y="14"/>
                        </a:lnTo>
                        <a:lnTo>
                          <a:pt x="294" y="14"/>
                        </a:lnTo>
                        <a:lnTo>
                          <a:pt x="294" y="16"/>
                        </a:lnTo>
                        <a:lnTo>
                          <a:pt x="294" y="16"/>
                        </a:lnTo>
                        <a:lnTo>
                          <a:pt x="294" y="16"/>
                        </a:lnTo>
                        <a:lnTo>
                          <a:pt x="294" y="16"/>
                        </a:lnTo>
                        <a:lnTo>
                          <a:pt x="296" y="16"/>
                        </a:lnTo>
                        <a:lnTo>
                          <a:pt x="296" y="16"/>
                        </a:lnTo>
                        <a:lnTo>
                          <a:pt x="296" y="16"/>
                        </a:lnTo>
                        <a:lnTo>
                          <a:pt x="298" y="16"/>
                        </a:lnTo>
                        <a:lnTo>
                          <a:pt x="298" y="18"/>
                        </a:lnTo>
                        <a:lnTo>
                          <a:pt x="298" y="18"/>
                        </a:lnTo>
                        <a:lnTo>
                          <a:pt x="298" y="18"/>
                        </a:lnTo>
                        <a:lnTo>
                          <a:pt x="298" y="20"/>
                        </a:lnTo>
                        <a:lnTo>
                          <a:pt x="298" y="20"/>
                        </a:lnTo>
                        <a:lnTo>
                          <a:pt x="298" y="20"/>
                        </a:lnTo>
                        <a:lnTo>
                          <a:pt x="300" y="20"/>
                        </a:lnTo>
                        <a:lnTo>
                          <a:pt x="300" y="20"/>
                        </a:lnTo>
                        <a:lnTo>
                          <a:pt x="300" y="20"/>
                        </a:lnTo>
                        <a:lnTo>
                          <a:pt x="300" y="20"/>
                        </a:lnTo>
                        <a:lnTo>
                          <a:pt x="302" y="20"/>
                        </a:lnTo>
                        <a:lnTo>
                          <a:pt x="302" y="20"/>
                        </a:lnTo>
                        <a:lnTo>
                          <a:pt x="302" y="20"/>
                        </a:lnTo>
                        <a:lnTo>
                          <a:pt x="302" y="21"/>
                        </a:lnTo>
                        <a:lnTo>
                          <a:pt x="302" y="21"/>
                        </a:lnTo>
                        <a:lnTo>
                          <a:pt x="302" y="23"/>
                        </a:lnTo>
                        <a:lnTo>
                          <a:pt x="304" y="23"/>
                        </a:lnTo>
                        <a:lnTo>
                          <a:pt x="304" y="23"/>
                        </a:lnTo>
                        <a:lnTo>
                          <a:pt x="304" y="23"/>
                        </a:lnTo>
                        <a:lnTo>
                          <a:pt x="304" y="23"/>
                        </a:lnTo>
                        <a:lnTo>
                          <a:pt x="306" y="23"/>
                        </a:lnTo>
                        <a:lnTo>
                          <a:pt x="306" y="23"/>
                        </a:lnTo>
                        <a:lnTo>
                          <a:pt x="306" y="23"/>
                        </a:lnTo>
                        <a:lnTo>
                          <a:pt x="306" y="25"/>
                        </a:lnTo>
                        <a:lnTo>
                          <a:pt x="306" y="25"/>
                        </a:lnTo>
                        <a:lnTo>
                          <a:pt x="306" y="27"/>
                        </a:lnTo>
                        <a:lnTo>
                          <a:pt x="306" y="27"/>
                        </a:lnTo>
                        <a:lnTo>
                          <a:pt x="306" y="27"/>
                        </a:lnTo>
                        <a:lnTo>
                          <a:pt x="308" y="27"/>
                        </a:lnTo>
                        <a:lnTo>
                          <a:pt x="308" y="29"/>
                        </a:lnTo>
                        <a:lnTo>
                          <a:pt x="308" y="29"/>
                        </a:lnTo>
                        <a:lnTo>
                          <a:pt x="308" y="31"/>
                        </a:lnTo>
                        <a:lnTo>
                          <a:pt x="306" y="31"/>
                        </a:lnTo>
                        <a:lnTo>
                          <a:pt x="306" y="31"/>
                        </a:lnTo>
                        <a:lnTo>
                          <a:pt x="306" y="31"/>
                        </a:lnTo>
                        <a:lnTo>
                          <a:pt x="306" y="31"/>
                        </a:lnTo>
                        <a:lnTo>
                          <a:pt x="306" y="33"/>
                        </a:lnTo>
                        <a:lnTo>
                          <a:pt x="306" y="33"/>
                        </a:lnTo>
                        <a:lnTo>
                          <a:pt x="306" y="33"/>
                        </a:lnTo>
                        <a:lnTo>
                          <a:pt x="304" y="33"/>
                        </a:lnTo>
                        <a:lnTo>
                          <a:pt x="304" y="33"/>
                        </a:lnTo>
                        <a:lnTo>
                          <a:pt x="304" y="35"/>
                        </a:lnTo>
                        <a:lnTo>
                          <a:pt x="304" y="35"/>
                        </a:lnTo>
                        <a:lnTo>
                          <a:pt x="304" y="35"/>
                        </a:lnTo>
                        <a:lnTo>
                          <a:pt x="306" y="35"/>
                        </a:lnTo>
                        <a:lnTo>
                          <a:pt x="306" y="37"/>
                        </a:lnTo>
                        <a:lnTo>
                          <a:pt x="304" y="37"/>
                        </a:lnTo>
                        <a:lnTo>
                          <a:pt x="304" y="37"/>
                        </a:lnTo>
                        <a:lnTo>
                          <a:pt x="306" y="37"/>
                        </a:lnTo>
                        <a:lnTo>
                          <a:pt x="306" y="39"/>
                        </a:lnTo>
                        <a:lnTo>
                          <a:pt x="306" y="39"/>
                        </a:lnTo>
                        <a:lnTo>
                          <a:pt x="306" y="39"/>
                        </a:lnTo>
                        <a:lnTo>
                          <a:pt x="306" y="41"/>
                        </a:lnTo>
                        <a:lnTo>
                          <a:pt x="306" y="41"/>
                        </a:lnTo>
                        <a:lnTo>
                          <a:pt x="306" y="41"/>
                        </a:lnTo>
                        <a:lnTo>
                          <a:pt x="306" y="41"/>
                        </a:lnTo>
                        <a:lnTo>
                          <a:pt x="306" y="41"/>
                        </a:lnTo>
                        <a:lnTo>
                          <a:pt x="306" y="43"/>
                        </a:lnTo>
                        <a:lnTo>
                          <a:pt x="306" y="43"/>
                        </a:lnTo>
                        <a:lnTo>
                          <a:pt x="308" y="43"/>
                        </a:lnTo>
                        <a:lnTo>
                          <a:pt x="308" y="43"/>
                        </a:lnTo>
                        <a:lnTo>
                          <a:pt x="308" y="43"/>
                        </a:lnTo>
                        <a:lnTo>
                          <a:pt x="310" y="43"/>
                        </a:lnTo>
                        <a:lnTo>
                          <a:pt x="310" y="43"/>
                        </a:lnTo>
                        <a:lnTo>
                          <a:pt x="310" y="43"/>
                        </a:lnTo>
                        <a:lnTo>
                          <a:pt x="310" y="44"/>
                        </a:lnTo>
                        <a:lnTo>
                          <a:pt x="312" y="44"/>
                        </a:lnTo>
                        <a:lnTo>
                          <a:pt x="312" y="43"/>
                        </a:lnTo>
                        <a:lnTo>
                          <a:pt x="312" y="43"/>
                        </a:lnTo>
                        <a:lnTo>
                          <a:pt x="312" y="43"/>
                        </a:lnTo>
                        <a:lnTo>
                          <a:pt x="314" y="43"/>
                        </a:lnTo>
                        <a:lnTo>
                          <a:pt x="314" y="43"/>
                        </a:lnTo>
                        <a:lnTo>
                          <a:pt x="315" y="43"/>
                        </a:lnTo>
                        <a:lnTo>
                          <a:pt x="315" y="43"/>
                        </a:lnTo>
                        <a:lnTo>
                          <a:pt x="315" y="43"/>
                        </a:lnTo>
                        <a:lnTo>
                          <a:pt x="317" y="43"/>
                        </a:lnTo>
                        <a:lnTo>
                          <a:pt x="317" y="43"/>
                        </a:lnTo>
                        <a:lnTo>
                          <a:pt x="319" y="43"/>
                        </a:lnTo>
                        <a:lnTo>
                          <a:pt x="319" y="44"/>
                        </a:lnTo>
                        <a:lnTo>
                          <a:pt x="319" y="44"/>
                        </a:lnTo>
                        <a:lnTo>
                          <a:pt x="319" y="44"/>
                        </a:lnTo>
                        <a:lnTo>
                          <a:pt x="319" y="44"/>
                        </a:lnTo>
                        <a:lnTo>
                          <a:pt x="321" y="44"/>
                        </a:lnTo>
                        <a:lnTo>
                          <a:pt x="321" y="46"/>
                        </a:lnTo>
                        <a:lnTo>
                          <a:pt x="321" y="46"/>
                        </a:lnTo>
                        <a:lnTo>
                          <a:pt x="321" y="46"/>
                        </a:lnTo>
                        <a:lnTo>
                          <a:pt x="321" y="46"/>
                        </a:lnTo>
                        <a:lnTo>
                          <a:pt x="321" y="48"/>
                        </a:lnTo>
                        <a:lnTo>
                          <a:pt x="323" y="48"/>
                        </a:lnTo>
                        <a:lnTo>
                          <a:pt x="323" y="48"/>
                        </a:lnTo>
                        <a:lnTo>
                          <a:pt x="323" y="48"/>
                        </a:lnTo>
                        <a:lnTo>
                          <a:pt x="325" y="48"/>
                        </a:lnTo>
                        <a:lnTo>
                          <a:pt x="325" y="48"/>
                        </a:lnTo>
                        <a:lnTo>
                          <a:pt x="325" y="48"/>
                        </a:lnTo>
                        <a:lnTo>
                          <a:pt x="325" y="5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7" name="Freeform 258">
                    <a:extLst>
                      <a:ext uri="{FF2B5EF4-FFF2-40B4-BE49-F238E27FC236}">
                        <a16:creationId xmlns:a16="http://schemas.microsoft.com/office/drawing/2014/main" id="{B69DE3F6-0AA5-45E5-A455-C8D386FE5FA4}"/>
                      </a:ext>
                    </a:extLst>
                  </p:cNvPr>
                  <p:cNvSpPr>
                    <a:spLocks/>
                  </p:cNvSpPr>
                  <p:nvPr/>
                </p:nvSpPr>
                <p:spPr bwMode="auto">
                  <a:xfrm>
                    <a:off x="10841" y="2197"/>
                    <a:ext cx="7" cy="6"/>
                  </a:xfrm>
                  <a:custGeom>
                    <a:avLst/>
                    <a:gdLst>
                      <a:gd name="T0" fmla="*/ 5 w 7"/>
                      <a:gd name="T1" fmla="*/ 0 h 6"/>
                      <a:gd name="T2" fmla="*/ 5 w 7"/>
                      <a:gd name="T3" fmla="*/ 0 h 6"/>
                      <a:gd name="T4" fmla="*/ 7 w 7"/>
                      <a:gd name="T5" fmla="*/ 0 h 6"/>
                      <a:gd name="T6" fmla="*/ 7 w 7"/>
                      <a:gd name="T7" fmla="*/ 2 h 6"/>
                      <a:gd name="T8" fmla="*/ 7 w 7"/>
                      <a:gd name="T9" fmla="*/ 2 h 6"/>
                      <a:gd name="T10" fmla="*/ 7 w 7"/>
                      <a:gd name="T11" fmla="*/ 2 h 6"/>
                      <a:gd name="T12" fmla="*/ 5 w 7"/>
                      <a:gd name="T13" fmla="*/ 2 h 6"/>
                      <a:gd name="T14" fmla="*/ 5 w 7"/>
                      <a:gd name="T15" fmla="*/ 2 h 6"/>
                      <a:gd name="T16" fmla="*/ 5 w 7"/>
                      <a:gd name="T17" fmla="*/ 2 h 6"/>
                      <a:gd name="T18" fmla="*/ 5 w 7"/>
                      <a:gd name="T19" fmla="*/ 4 h 6"/>
                      <a:gd name="T20" fmla="*/ 3 w 7"/>
                      <a:gd name="T21" fmla="*/ 4 h 6"/>
                      <a:gd name="T22" fmla="*/ 3 w 7"/>
                      <a:gd name="T23" fmla="*/ 4 h 6"/>
                      <a:gd name="T24" fmla="*/ 3 w 7"/>
                      <a:gd name="T25" fmla="*/ 4 h 6"/>
                      <a:gd name="T26" fmla="*/ 2 w 7"/>
                      <a:gd name="T27" fmla="*/ 4 h 6"/>
                      <a:gd name="T28" fmla="*/ 2 w 7"/>
                      <a:gd name="T29" fmla="*/ 6 h 6"/>
                      <a:gd name="T30" fmla="*/ 2 w 7"/>
                      <a:gd name="T31" fmla="*/ 6 h 6"/>
                      <a:gd name="T32" fmla="*/ 2 w 7"/>
                      <a:gd name="T33" fmla="*/ 4 h 6"/>
                      <a:gd name="T34" fmla="*/ 2 w 7"/>
                      <a:gd name="T35" fmla="*/ 4 h 6"/>
                      <a:gd name="T36" fmla="*/ 0 w 7"/>
                      <a:gd name="T37" fmla="*/ 4 h 6"/>
                      <a:gd name="T38" fmla="*/ 0 w 7"/>
                      <a:gd name="T39" fmla="*/ 4 h 6"/>
                      <a:gd name="T40" fmla="*/ 0 w 7"/>
                      <a:gd name="T41" fmla="*/ 2 h 6"/>
                      <a:gd name="T42" fmla="*/ 2 w 7"/>
                      <a:gd name="T43" fmla="*/ 2 h 6"/>
                      <a:gd name="T44" fmla="*/ 2 w 7"/>
                      <a:gd name="T45" fmla="*/ 2 h 6"/>
                      <a:gd name="T46" fmla="*/ 2 w 7"/>
                      <a:gd name="T47" fmla="*/ 2 h 6"/>
                      <a:gd name="T48" fmla="*/ 3 w 7"/>
                      <a:gd name="T49" fmla="*/ 2 h 6"/>
                      <a:gd name="T50" fmla="*/ 3 w 7"/>
                      <a:gd name="T51" fmla="*/ 2 h 6"/>
                      <a:gd name="T52" fmla="*/ 3 w 7"/>
                      <a:gd name="T53" fmla="*/ 2 h 6"/>
                      <a:gd name="T54" fmla="*/ 3 w 7"/>
                      <a:gd name="T55" fmla="*/ 2 h 6"/>
                      <a:gd name="T56" fmla="*/ 5 w 7"/>
                      <a:gd name="T57" fmla="*/ 2 h 6"/>
                      <a:gd name="T58" fmla="*/ 5 w 7"/>
                      <a:gd name="T59" fmla="*/ 0 h 6"/>
                      <a:gd name="T60" fmla="*/ 5 w 7"/>
                      <a:gd name="T61" fmla="*/ 0 h 6"/>
                      <a:gd name="T62" fmla="*/ 5 w 7"/>
                      <a:gd name="T63" fmla="*/ 0 h 6"/>
                      <a:gd name="T64" fmla="*/ 5 w 7"/>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6">
                        <a:moveTo>
                          <a:pt x="5" y="0"/>
                        </a:moveTo>
                        <a:lnTo>
                          <a:pt x="5" y="0"/>
                        </a:lnTo>
                        <a:lnTo>
                          <a:pt x="7" y="0"/>
                        </a:lnTo>
                        <a:lnTo>
                          <a:pt x="7" y="2"/>
                        </a:lnTo>
                        <a:lnTo>
                          <a:pt x="7" y="2"/>
                        </a:lnTo>
                        <a:lnTo>
                          <a:pt x="7" y="2"/>
                        </a:lnTo>
                        <a:lnTo>
                          <a:pt x="5" y="2"/>
                        </a:lnTo>
                        <a:lnTo>
                          <a:pt x="5" y="2"/>
                        </a:lnTo>
                        <a:lnTo>
                          <a:pt x="5" y="2"/>
                        </a:lnTo>
                        <a:lnTo>
                          <a:pt x="5" y="4"/>
                        </a:lnTo>
                        <a:lnTo>
                          <a:pt x="3" y="4"/>
                        </a:lnTo>
                        <a:lnTo>
                          <a:pt x="3" y="4"/>
                        </a:lnTo>
                        <a:lnTo>
                          <a:pt x="3" y="4"/>
                        </a:lnTo>
                        <a:lnTo>
                          <a:pt x="2" y="4"/>
                        </a:lnTo>
                        <a:lnTo>
                          <a:pt x="2" y="6"/>
                        </a:lnTo>
                        <a:lnTo>
                          <a:pt x="2" y="6"/>
                        </a:lnTo>
                        <a:lnTo>
                          <a:pt x="2" y="4"/>
                        </a:lnTo>
                        <a:lnTo>
                          <a:pt x="2" y="4"/>
                        </a:lnTo>
                        <a:lnTo>
                          <a:pt x="0" y="4"/>
                        </a:lnTo>
                        <a:lnTo>
                          <a:pt x="0" y="4"/>
                        </a:lnTo>
                        <a:lnTo>
                          <a:pt x="0" y="2"/>
                        </a:lnTo>
                        <a:lnTo>
                          <a:pt x="2" y="2"/>
                        </a:lnTo>
                        <a:lnTo>
                          <a:pt x="2" y="2"/>
                        </a:lnTo>
                        <a:lnTo>
                          <a:pt x="2" y="2"/>
                        </a:lnTo>
                        <a:lnTo>
                          <a:pt x="3" y="2"/>
                        </a:lnTo>
                        <a:lnTo>
                          <a:pt x="3" y="2"/>
                        </a:lnTo>
                        <a:lnTo>
                          <a:pt x="3" y="2"/>
                        </a:lnTo>
                        <a:lnTo>
                          <a:pt x="3" y="2"/>
                        </a:lnTo>
                        <a:lnTo>
                          <a:pt x="5" y="2"/>
                        </a:lnTo>
                        <a:lnTo>
                          <a:pt x="5" y="0"/>
                        </a:lnTo>
                        <a:lnTo>
                          <a:pt x="5" y="0"/>
                        </a:lnTo>
                        <a:lnTo>
                          <a:pt x="5" y="0"/>
                        </a:lnTo>
                        <a:lnTo>
                          <a:pt x="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8" name="Freeform 259">
                    <a:extLst>
                      <a:ext uri="{FF2B5EF4-FFF2-40B4-BE49-F238E27FC236}">
                        <a16:creationId xmlns:a16="http://schemas.microsoft.com/office/drawing/2014/main" id="{239AAC18-8E20-46BB-BC42-D24A70114B2F}"/>
                      </a:ext>
                    </a:extLst>
                  </p:cNvPr>
                  <p:cNvSpPr>
                    <a:spLocks/>
                  </p:cNvSpPr>
                  <p:nvPr/>
                </p:nvSpPr>
                <p:spPr bwMode="auto">
                  <a:xfrm>
                    <a:off x="10841" y="2197"/>
                    <a:ext cx="7" cy="6"/>
                  </a:xfrm>
                  <a:custGeom>
                    <a:avLst/>
                    <a:gdLst>
                      <a:gd name="T0" fmla="*/ 5 w 7"/>
                      <a:gd name="T1" fmla="*/ 0 h 6"/>
                      <a:gd name="T2" fmla="*/ 5 w 7"/>
                      <a:gd name="T3" fmla="*/ 0 h 6"/>
                      <a:gd name="T4" fmla="*/ 7 w 7"/>
                      <a:gd name="T5" fmla="*/ 0 h 6"/>
                      <a:gd name="T6" fmla="*/ 7 w 7"/>
                      <a:gd name="T7" fmla="*/ 2 h 6"/>
                      <a:gd name="T8" fmla="*/ 7 w 7"/>
                      <a:gd name="T9" fmla="*/ 2 h 6"/>
                      <a:gd name="T10" fmla="*/ 7 w 7"/>
                      <a:gd name="T11" fmla="*/ 2 h 6"/>
                      <a:gd name="T12" fmla="*/ 5 w 7"/>
                      <a:gd name="T13" fmla="*/ 2 h 6"/>
                      <a:gd name="T14" fmla="*/ 5 w 7"/>
                      <a:gd name="T15" fmla="*/ 2 h 6"/>
                      <a:gd name="T16" fmla="*/ 5 w 7"/>
                      <a:gd name="T17" fmla="*/ 2 h 6"/>
                      <a:gd name="T18" fmla="*/ 5 w 7"/>
                      <a:gd name="T19" fmla="*/ 4 h 6"/>
                      <a:gd name="T20" fmla="*/ 3 w 7"/>
                      <a:gd name="T21" fmla="*/ 4 h 6"/>
                      <a:gd name="T22" fmla="*/ 3 w 7"/>
                      <a:gd name="T23" fmla="*/ 4 h 6"/>
                      <a:gd name="T24" fmla="*/ 3 w 7"/>
                      <a:gd name="T25" fmla="*/ 4 h 6"/>
                      <a:gd name="T26" fmla="*/ 2 w 7"/>
                      <a:gd name="T27" fmla="*/ 4 h 6"/>
                      <a:gd name="T28" fmla="*/ 2 w 7"/>
                      <a:gd name="T29" fmla="*/ 6 h 6"/>
                      <a:gd name="T30" fmla="*/ 2 w 7"/>
                      <a:gd name="T31" fmla="*/ 6 h 6"/>
                      <a:gd name="T32" fmla="*/ 2 w 7"/>
                      <a:gd name="T33" fmla="*/ 4 h 6"/>
                      <a:gd name="T34" fmla="*/ 2 w 7"/>
                      <a:gd name="T35" fmla="*/ 4 h 6"/>
                      <a:gd name="T36" fmla="*/ 0 w 7"/>
                      <a:gd name="T37" fmla="*/ 4 h 6"/>
                      <a:gd name="T38" fmla="*/ 0 w 7"/>
                      <a:gd name="T39" fmla="*/ 4 h 6"/>
                      <a:gd name="T40" fmla="*/ 0 w 7"/>
                      <a:gd name="T41" fmla="*/ 2 h 6"/>
                      <a:gd name="T42" fmla="*/ 2 w 7"/>
                      <a:gd name="T43" fmla="*/ 2 h 6"/>
                      <a:gd name="T44" fmla="*/ 2 w 7"/>
                      <a:gd name="T45" fmla="*/ 2 h 6"/>
                      <a:gd name="T46" fmla="*/ 2 w 7"/>
                      <a:gd name="T47" fmla="*/ 2 h 6"/>
                      <a:gd name="T48" fmla="*/ 3 w 7"/>
                      <a:gd name="T49" fmla="*/ 2 h 6"/>
                      <a:gd name="T50" fmla="*/ 3 w 7"/>
                      <a:gd name="T51" fmla="*/ 2 h 6"/>
                      <a:gd name="T52" fmla="*/ 3 w 7"/>
                      <a:gd name="T53" fmla="*/ 2 h 6"/>
                      <a:gd name="T54" fmla="*/ 3 w 7"/>
                      <a:gd name="T55" fmla="*/ 2 h 6"/>
                      <a:gd name="T56" fmla="*/ 5 w 7"/>
                      <a:gd name="T57" fmla="*/ 2 h 6"/>
                      <a:gd name="T58" fmla="*/ 5 w 7"/>
                      <a:gd name="T59" fmla="*/ 0 h 6"/>
                      <a:gd name="T60" fmla="*/ 5 w 7"/>
                      <a:gd name="T61" fmla="*/ 0 h 6"/>
                      <a:gd name="T62" fmla="*/ 5 w 7"/>
                      <a:gd name="T63" fmla="*/ 0 h 6"/>
                      <a:gd name="T64" fmla="*/ 5 w 7"/>
                      <a:gd name="T6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6">
                        <a:moveTo>
                          <a:pt x="5" y="0"/>
                        </a:moveTo>
                        <a:lnTo>
                          <a:pt x="5" y="0"/>
                        </a:lnTo>
                        <a:lnTo>
                          <a:pt x="7" y="0"/>
                        </a:lnTo>
                        <a:lnTo>
                          <a:pt x="7" y="2"/>
                        </a:lnTo>
                        <a:lnTo>
                          <a:pt x="7" y="2"/>
                        </a:lnTo>
                        <a:lnTo>
                          <a:pt x="7" y="2"/>
                        </a:lnTo>
                        <a:lnTo>
                          <a:pt x="5" y="2"/>
                        </a:lnTo>
                        <a:lnTo>
                          <a:pt x="5" y="2"/>
                        </a:lnTo>
                        <a:lnTo>
                          <a:pt x="5" y="2"/>
                        </a:lnTo>
                        <a:lnTo>
                          <a:pt x="5" y="4"/>
                        </a:lnTo>
                        <a:lnTo>
                          <a:pt x="3" y="4"/>
                        </a:lnTo>
                        <a:lnTo>
                          <a:pt x="3" y="4"/>
                        </a:lnTo>
                        <a:lnTo>
                          <a:pt x="3" y="4"/>
                        </a:lnTo>
                        <a:lnTo>
                          <a:pt x="2" y="4"/>
                        </a:lnTo>
                        <a:lnTo>
                          <a:pt x="2" y="6"/>
                        </a:lnTo>
                        <a:lnTo>
                          <a:pt x="2" y="6"/>
                        </a:lnTo>
                        <a:lnTo>
                          <a:pt x="2" y="4"/>
                        </a:lnTo>
                        <a:lnTo>
                          <a:pt x="2" y="4"/>
                        </a:lnTo>
                        <a:lnTo>
                          <a:pt x="0" y="4"/>
                        </a:lnTo>
                        <a:lnTo>
                          <a:pt x="0" y="4"/>
                        </a:lnTo>
                        <a:lnTo>
                          <a:pt x="0" y="2"/>
                        </a:lnTo>
                        <a:lnTo>
                          <a:pt x="2" y="2"/>
                        </a:lnTo>
                        <a:lnTo>
                          <a:pt x="2" y="2"/>
                        </a:lnTo>
                        <a:lnTo>
                          <a:pt x="2" y="2"/>
                        </a:lnTo>
                        <a:lnTo>
                          <a:pt x="3" y="2"/>
                        </a:lnTo>
                        <a:lnTo>
                          <a:pt x="3" y="2"/>
                        </a:lnTo>
                        <a:lnTo>
                          <a:pt x="3" y="2"/>
                        </a:lnTo>
                        <a:lnTo>
                          <a:pt x="3" y="2"/>
                        </a:lnTo>
                        <a:lnTo>
                          <a:pt x="5" y="2"/>
                        </a:lnTo>
                        <a:lnTo>
                          <a:pt x="5" y="0"/>
                        </a:lnTo>
                        <a:lnTo>
                          <a:pt x="5" y="0"/>
                        </a:lnTo>
                        <a:lnTo>
                          <a:pt x="5" y="0"/>
                        </a:lnTo>
                        <a:lnTo>
                          <a:pt x="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09" name="Freeform 260">
                    <a:extLst>
                      <a:ext uri="{FF2B5EF4-FFF2-40B4-BE49-F238E27FC236}">
                        <a16:creationId xmlns:a16="http://schemas.microsoft.com/office/drawing/2014/main" id="{CADA0E46-6245-436D-B80F-FB2663916065}"/>
                      </a:ext>
                    </a:extLst>
                  </p:cNvPr>
                  <p:cNvSpPr>
                    <a:spLocks/>
                  </p:cNvSpPr>
                  <p:nvPr/>
                </p:nvSpPr>
                <p:spPr bwMode="auto">
                  <a:xfrm>
                    <a:off x="10781" y="2145"/>
                    <a:ext cx="71" cy="146"/>
                  </a:xfrm>
                  <a:custGeom>
                    <a:avLst/>
                    <a:gdLst>
                      <a:gd name="T0" fmla="*/ 46 w 71"/>
                      <a:gd name="T1" fmla="*/ 2 h 146"/>
                      <a:gd name="T2" fmla="*/ 48 w 71"/>
                      <a:gd name="T3" fmla="*/ 8 h 146"/>
                      <a:gd name="T4" fmla="*/ 52 w 71"/>
                      <a:gd name="T5" fmla="*/ 14 h 146"/>
                      <a:gd name="T6" fmla="*/ 56 w 71"/>
                      <a:gd name="T7" fmla="*/ 8 h 146"/>
                      <a:gd name="T8" fmla="*/ 62 w 71"/>
                      <a:gd name="T9" fmla="*/ 6 h 146"/>
                      <a:gd name="T10" fmla="*/ 62 w 71"/>
                      <a:gd name="T11" fmla="*/ 12 h 146"/>
                      <a:gd name="T12" fmla="*/ 58 w 71"/>
                      <a:gd name="T13" fmla="*/ 17 h 146"/>
                      <a:gd name="T14" fmla="*/ 52 w 71"/>
                      <a:gd name="T15" fmla="*/ 21 h 146"/>
                      <a:gd name="T16" fmla="*/ 54 w 71"/>
                      <a:gd name="T17" fmla="*/ 29 h 146"/>
                      <a:gd name="T18" fmla="*/ 58 w 71"/>
                      <a:gd name="T19" fmla="*/ 33 h 146"/>
                      <a:gd name="T20" fmla="*/ 62 w 71"/>
                      <a:gd name="T21" fmla="*/ 38 h 146"/>
                      <a:gd name="T22" fmla="*/ 63 w 71"/>
                      <a:gd name="T23" fmla="*/ 44 h 146"/>
                      <a:gd name="T24" fmla="*/ 60 w 71"/>
                      <a:gd name="T25" fmla="*/ 50 h 146"/>
                      <a:gd name="T26" fmla="*/ 56 w 71"/>
                      <a:gd name="T27" fmla="*/ 56 h 146"/>
                      <a:gd name="T28" fmla="*/ 50 w 71"/>
                      <a:gd name="T29" fmla="*/ 60 h 146"/>
                      <a:gd name="T30" fmla="*/ 46 w 71"/>
                      <a:gd name="T31" fmla="*/ 63 h 146"/>
                      <a:gd name="T32" fmla="*/ 46 w 71"/>
                      <a:gd name="T33" fmla="*/ 71 h 146"/>
                      <a:gd name="T34" fmla="*/ 50 w 71"/>
                      <a:gd name="T35" fmla="*/ 75 h 146"/>
                      <a:gd name="T36" fmla="*/ 56 w 71"/>
                      <a:gd name="T37" fmla="*/ 73 h 146"/>
                      <a:gd name="T38" fmla="*/ 62 w 71"/>
                      <a:gd name="T39" fmla="*/ 71 h 146"/>
                      <a:gd name="T40" fmla="*/ 63 w 71"/>
                      <a:gd name="T41" fmla="*/ 77 h 146"/>
                      <a:gd name="T42" fmla="*/ 65 w 71"/>
                      <a:gd name="T43" fmla="*/ 83 h 146"/>
                      <a:gd name="T44" fmla="*/ 71 w 71"/>
                      <a:gd name="T45" fmla="*/ 86 h 146"/>
                      <a:gd name="T46" fmla="*/ 69 w 71"/>
                      <a:gd name="T47" fmla="*/ 96 h 146"/>
                      <a:gd name="T48" fmla="*/ 69 w 71"/>
                      <a:gd name="T49" fmla="*/ 102 h 146"/>
                      <a:gd name="T50" fmla="*/ 63 w 71"/>
                      <a:gd name="T51" fmla="*/ 105 h 146"/>
                      <a:gd name="T52" fmla="*/ 58 w 71"/>
                      <a:gd name="T53" fmla="*/ 109 h 146"/>
                      <a:gd name="T54" fmla="*/ 54 w 71"/>
                      <a:gd name="T55" fmla="*/ 115 h 146"/>
                      <a:gd name="T56" fmla="*/ 48 w 71"/>
                      <a:gd name="T57" fmla="*/ 117 h 146"/>
                      <a:gd name="T58" fmla="*/ 46 w 71"/>
                      <a:gd name="T59" fmla="*/ 125 h 146"/>
                      <a:gd name="T60" fmla="*/ 48 w 71"/>
                      <a:gd name="T61" fmla="*/ 132 h 146"/>
                      <a:gd name="T62" fmla="*/ 46 w 71"/>
                      <a:gd name="T63" fmla="*/ 140 h 146"/>
                      <a:gd name="T64" fmla="*/ 40 w 71"/>
                      <a:gd name="T65" fmla="*/ 144 h 146"/>
                      <a:gd name="T66" fmla="*/ 35 w 71"/>
                      <a:gd name="T67" fmla="*/ 144 h 146"/>
                      <a:gd name="T68" fmla="*/ 35 w 71"/>
                      <a:gd name="T69" fmla="*/ 136 h 146"/>
                      <a:gd name="T70" fmla="*/ 31 w 71"/>
                      <a:gd name="T71" fmla="*/ 128 h 146"/>
                      <a:gd name="T72" fmla="*/ 31 w 71"/>
                      <a:gd name="T73" fmla="*/ 119 h 146"/>
                      <a:gd name="T74" fmla="*/ 29 w 71"/>
                      <a:gd name="T75" fmla="*/ 111 h 146"/>
                      <a:gd name="T76" fmla="*/ 25 w 71"/>
                      <a:gd name="T77" fmla="*/ 105 h 146"/>
                      <a:gd name="T78" fmla="*/ 19 w 71"/>
                      <a:gd name="T79" fmla="*/ 102 h 146"/>
                      <a:gd name="T80" fmla="*/ 14 w 71"/>
                      <a:gd name="T81" fmla="*/ 98 h 146"/>
                      <a:gd name="T82" fmla="*/ 12 w 71"/>
                      <a:gd name="T83" fmla="*/ 90 h 146"/>
                      <a:gd name="T84" fmla="*/ 6 w 71"/>
                      <a:gd name="T85" fmla="*/ 86 h 146"/>
                      <a:gd name="T86" fmla="*/ 4 w 71"/>
                      <a:gd name="T87" fmla="*/ 79 h 146"/>
                      <a:gd name="T88" fmla="*/ 0 w 71"/>
                      <a:gd name="T89" fmla="*/ 73 h 146"/>
                      <a:gd name="T90" fmla="*/ 2 w 71"/>
                      <a:gd name="T91" fmla="*/ 65 h 146"/>
                      <a:gd name="T92" fmla="*/ 8 w 71"/>
                      <a:gd name="T93" fmla="*/ 61 h 146"/>
                      <a:gd name="T94" fmla="*/ 14 w 71"/>
                      <a:gd name="T95" fmla="*/ 56 h 146"/>
                      <a:gd name="T96" fmla="*/ 14 w 71"/>
                      <a:gd name="T97" fmla="*/ 50 h 146"/>
                      <a:gd name="T98" fmla="*/ 16 w 71"/>
                      <a:gd name="T99" fmla="*/ 44 h 146"/>
                      <a:gd name="T100" fmla="*/ 14 w 71"/>
                      <a:gd name="T101" fmla="*/ 37 h 146"/>
                      <a:gd name="T102" fmla="*/ 14 w 71"/>
                      <a:gd name="T103" fmla="*/ 29 h 146"/>
                      <a:gd name="T104" fmla="*/ 16 w 71"/>
                      <a:gd name="T105" fmla="*/ 21 h 146"/>
                      <a:gd name="T106" fmla="*/ 14 w 71"/>
                      <a:gd name="T107" fmla="*/ 17 h 146"/>
                      <a:gd name="T108" fmla="*/ 18 w 71"/>
                      <a:gd name="T109" fmla="*/ 14 h 146"/>
                      <a:gd name="T110" fmla="*/ 19 w 71"/>
                      <a:gd name="T111" fmla="*/ 8 h 146"/>
                      <a:gd name="T112" fmla="*/ 25 w 71"/>
                      <a:gd name="T113" fmla="*/ 6 h 146"/>
                      <a:gd name="T114" fmla="*/ 31 w 71"/>
                      <a:gd name="T115" fmla="*/ 2 h 146"/>
                      <a:gd name="T116" fmla="*/ 39 w 71"/>
                      <a:gd name="T1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 h="146">
                        <a:moveTo>
                          <a:pt x="40" y="0"/>
                        </a:moveTo>
                        <a:lnTo>
                          <a:pt x="40" y="0"/>
                        </a:lnTo>
                        <a:lnTo>
                          <a:pt x="42" y="0"/>
                        </a:lnTo>
                        <a:lnTo>
                          <a:pt x="42" y="2"/>
                        </a:lnTo>
                        <a:lnTo>
                          <a:pt x="42" y="2"/>
                        </a:lnTo>
                        <a:lnTo>
                          <a:pt x="44" y="2"/>
                        </a:lnTo>
                        <a:lnTo>
                          <a:pt x="44" y="2"/>
                        </a:lnTo>
                        <a:lnTo>
                          <a:pt x="44" y="2"/>
                        </a:lnTo>
                        <a:lnTo>
                          <a:pt x="46" y="2"/>
                        </a:lnTo>
                        <a:lnTo>
                          <a:pt x="46" y="2"/>
                        </a:lnTo>
                        <a:lnTo>
                          <a:pt x="46" y="2"/>
                        </a:lnTo>
                        <a:lnTo>
                          <a:pt x="46" y="2"/>
                        </a:lnTo>
                        <a:lnTo>
                          <a:pt x="46" y="4"/>
                        </a:lnTo>
                        <a:lnTo>
                          <a:pt x="48" y="4"/>
                        </a:lnTo>
                        <a:lnTo>
                          <a:pt x="48" y="4"/>
                        </a:lnTo>
                        <a:lnTo>
                          <a:pt x="48" y="4"/>
                        </a:lnTo>
                        <a:lnTo>
                          <a:pt x="48" y="4"/>
                        </a:lnTo>
                        <a:lnTo>
                          <a:pt x="48" y="6"/>
                        </a:lnTo>
                        <a:lnTo>
                          <a:pt x="48" y="6"/>
                        </a:lnTo>
                        <a:lnTo>
                          <a:pt x="46" y="6"/>
                        </a:lnTo>
                        <a:lnTo>
                          <a:pt x="46" y="6"/>
                        </a:lnTo>
                        <a:lnTo>
                          <a:pt x="46" y="8"/>
                        </a:lnTo>
                        <a:lnTo>
                          <a:pt x="48" y="8"/>
                        </a:lnTo>
                        <a:lnTo>
                          <a:pt x="48" y="8"/>
                        </a:lnTo>
                        <a:lnTo>
                          <a:pt x="48" y="8"/>
                        </a:lnTo>
                        <a:lnTo>
                          <a:pt x="50" y="8"/>
                        </a:lnTo>
                        <a:lnTo>
                          <a:pt x="50" y="10"/>
                        </a:lnTo>
                        <a:lnTo>
                          <a:pt x="50" y="10"/>
                        </a:lnTo>
                        <a:lnTo>
                          <a:pt x="50" y="10"/>
                        </a:lnTo>
                        <a:lnTo>
                          <a:pt x="50" y="12"/>
                        </a:lnTo>
                        <a:lnTo>
                          <a:pt x="50" y="12"/>
                        </a:lnTo>
                        <a:lnTo>
                          <a:pt x="50" y="12"/>
                        </a:lnTo>
                        <a:lnTo>
                          <a:pt x="50" y="14"/>
                        </a:lnTo>
                        <a:lnTo>
                          <a:pt x="50" y="14"/>
                        </a:lnTo>
                        <a:lnTo>
                          <a:pt x="50" y="14"/>
                        </a:lnTo>
                        <a:lnTo>
                          <a:pt x="52" y="14"/>
                        </a:lnTo>
                        <a:lnTo>
                          <a:pt x="52" y="14"/>
                        </a:lnTo>
                        <a:lnTo>
                          <a:pt x="52" y="12"/>
                        </a:lnTo>
                        <a:lnTo>
                          <a:pt x="52" y="12"/>
                        </a:lnTo>
                        <a:lnTo>
                          <a:pt x="52" y="12"/>
                        </a:lnTo>
                        <a:lnTo>
                          <a:pt x="52" y="10"/>
                        </a:lnTo>
                        <a:lnTo>
                          <a:pt x="54" y="10"/>
                        </a:lnTo>
                        <a:lnTo>
                          <a:pt x="54" y="10"/>
                        </a:lnTo>
                        <a:lnTo>
                          <a:pt x="54" y="10"/>
                        </a:lnTo>
                        <a:lnTo>
                          <a:pt x="56" y="10"/>
                        </a:lnTo>
                        <a:lnTo>
                          <a:pt x="56" y="10"/>
                        </a:lnTo>
                        <a:lnTo>
                          <a:pt x="56" y="10"/>
                        </a:lnTo>
                        <a:lnTo>
                          <a:pt x="56" y="8"/>
                        </a:lnTo>
                        <a:lnTo>
                          <a:pt x="58" y="8"/>
                        </a:lnTo>
                        <a:lnTo>
                          <a:pt x="58" y="8"/>
                        </a:lnTo>
                        <a:lnTo>
                          <a:pt x="58" y="8"/>
                        </a:lnTo>
                        <a:lnTo>
                          <a:pt x="58" y="8"/>
                        </a:lnTo>
                        <a:lnTo>
                          <a:pt x="58" y="6"/>
                        </a:lnTo>
                        <a:lnTo>
                          <a:pt x="58" y="6"/>
                        </a:lnTo>
                        <a:lnTo>
                          <a:pt x="60" y="6"/>
                        </a:lnTo>
                        <a:lnTo>
                          <a:pt x="60" y="6"/>
                        </a:lnTo>
                        <a:lnTo>
                          <a:pt x="62" y="6"/>
                        </a:lnTo>
                        <a:lnTo>
                          <a:pt x="62" y="6"/>
                        </a:lnTo>
                        <a:lnTo>
                          <a:pt x="62" y="6"/>
                        </a:lnTo>
                        <a:lnTo>
                          <a:pt x="62" y="6"/>
                        </a:lnTo>
                        <a:lnTo>
                          <a:pt x="62" y="6"/>
                        </a:lnTo>
                        <a:lnTo>
                          <a:pt x="62" y="6"/>
                        </a:lnTo>
                        <a:lnTo>
                          <a:pt x="62" y="8"/>
                        </a:lnTo>
                        <a:lnTo>
                          <a:pt x="63" y="8"/>
                        </a:lnTo>
                        <a:lnTo>
                          <a:pt x="63" y="8"/>
                        </a:lnTo>
                        <a:lnTo>
                          <a:pt x="63" y="10"/>
                        </a:lnTo>
                        <a:lnTo>
                          <a:pt x="63" y="10"/>
                        </a:lnTo>
                        <a:lnTo>
                          <a:pt x="63" y="10"/>
                        </a:lnTo>
                        <a:lnTo>
                          <a:pt x="63" y="12"/>
                        </a:lnTo>
                        <a:lnTo>
                          <a:pt x="63" y="12"/>
                        </a:lnTo>
                        <a:lnTo>
                          <a:pt x="63" y="12"/>
                        </a:lnTo>
                        <a:lnTo>
                          <a:pt x="62" y="12"/>
                        </a:lnTo>
                        <a:lnTo>
                          <a:pt x="62" y="12"/>
                        </a:lnTo>
                        <a:lnTo>
                          <a:pt x="62" y="14"/>
                        </a:lnTo>
                        <a:lnTo>
                          <a:pt x="62" y="14"/>
                        </a:lnTo>
                        <a:lnTo>
                          <a:pt x="62" y="14"/>
                        </a:lnTo>
                        <a:lnTo>
                          <a:pt x="62" y="14"/>
                        </a:lnTo>
                        <a:lnTo>
                          <a:pt x="60" y="14"/>
                        </a:lnTo>
                        <a:lnTo>
                          <a:pt x="60" y="15"/>
                        </a:lnTo>
                        <a:lnTo>
                          <a:pt x="60" y="15"/>
                        </a:lnTo>
                        <a:lnTo>
                          <a:pt x="60" y="15"/>
                        </a:lnTo>
                        <a:lnTo>
                          <a:pt x="60" y="17"/>
                        </a:lnTo>
                        <a:lnTo>
                          <a:pt x="58" y="17"/>
                        </a:lnTo>
                        <a:lnTo>
                          <a:pt x="58" y="17"/>
                        </a:lnTo>
                        <a:lnTo>
                          <a:pt x="58" y="19"/>
                        </a:lnTo>
                        <a:lnTo>
                          <a:pt x="58" y="19"/>
                        </a:lnTo>
                        <a:lnTo>
                          <a:pt x="58" y="19"/>
                        </a:lnTo>
                        <a:lnTo>
                          <a:pt x="58" y="19"/>
                        </a:lnTo>
                        <a:lnTo>
                          <a:pt x="56" y="19"/>
                        </a:lnTo>
                        <a:lnTo>
                          <a:pt x="56" y="19"/>
                        </a:lnTo>
                        <a:lnTo>
                          <a:pt x="56" y="21"/>
                        </a:lnTo>
                        <a:lnTo>
                          <a:pt x="56" y="21"/>
                        </a:lnTo>
                        <a:lnTo>
                          <a:pt x="54" y="21"/>
                        </a:lnTo>
                        <a:lnTo>
                          <a:pt x="54" y="21"/>
                        </a:lnTo>
                        <a:lnTo>
                          <a:pt x="54" y="21"/>
                        </a:lnTo>
                        <a:lnTo>
                          <a:pt x="52" y="21"/>
                        </a:lnTo>
                        <a:lnTo>
                          <a:pt x="52" y="21"/>
                        </a:lnTo>
                        <a:lnTo>
                          <a:pt x="52" y="21"/>
                        </a:lnTo>
                        <a:lnTo>
                          <a:pt x="52" y="23"/>
                        </a:lnTo>
                        <a:lnTo>
                          <a:pt x="52" y="23"/>
                        </a:lnTo>
                        <a:lnTo>
                          <a:pt x="52" y="25"/>
                        </a:lnTo>
                        <a:lnTo>
                          <a:pt x="52" y="25"/>
                        </a:lnTo>
                        <a:lnTo>
                          <a:pt x="52" y="27"/>
                        </a:lnTo>
                        <a:lnTo>
                          <a:pt x="52" y="27"/>
                        </a:lnTo>
                        <a:lnTo>
                          <a:pt x="52" y="27"/>
                        </a:lnTo>
                        <a:lnTo>
                          <a:pt x="52" y="29"/>
                        </a:lnTo>
                        <a:lnTo>
                          <a:pt x="54" y="29"/>
                        </a:lnTo>
                        <a:lnTo>
                          <a:pt x="54" y="29"/>
                        </a:lnTo>
                        <a:lnTo>
                          <a:pt x="54" y="29"/>
                        </a:lnTo>
                        <a:lnTo>
                          <a:pt x="54" y="29"/>
                        </a:lnTo>
                        <a:lnTo>
                          <a:pt x="54" y="31"/>
                        </a:lnTo>
                        <a:lnTo>
                          <a:pt x="56" y="31"/>
                        </a:lnTo>
                        <a:lnTo>
                          <a:pt x="56" y="31"/>
                        </a:lnTo>
                        <a:lnTo>
                          <a:pt x="56" y="31"/>
                        </a:lnTo>
                        <a:lnTo>
                          <a:pt x="56" y="33"/>
                        </a:lnTo>
                        <a:lnTo>
                          <a:pt x="56" y="33"/>
                        </a:lnTo>
                        <a:lnTo>
                          <a:pt x="58" y="33"/>
                        </a:lnTo>
                        <a:lnTo>
                          <a:pt x="58" y="33"/>
                        </a:lnTo>
                        <a:lnTo>
                          <a:pt x="58" y="33"/>
                        </a:lnTo>
                        <a:lnTo>
                          <a:pt x="58" y="33"/>
                        </a:lnTo>
                        <a:lnTo>
                          <a:pt x="58" y="33"/>
                        </a:lnTo>
                        <a:lnTo>
                          <a:pt x="58" y="35"/>
                        </a:lnTo>
                        <a:lnTo>
                          <a:pt x="58" y="35"/>
                        </a:lnTo>
                        <a:lnTo>
                          <a:pt x="60" y="35"/>
                        </a:lnTo>
                        <a:lnTo>
                          <a:pt x="60" y="35"/>
                        </a:lnTo>
                        <a:lnTo>
                          <a:pt x="60" y="35"/>
                        </a:lnTo>
                        <a:lnTo>
                          <a:pt x="62" y="35"/>
                        </a:lnTo>
                        <a:lnTo>
                          <a:pt x="62" y="35"/>
                        </a:lnTo>
                        <a:lnTo>
                          <a:pt x="62" y="35"/>
                        </a:lnTo>
                        <a:lnTo>
                          <a:pt x="62" y="37"/>
                        </a:lnTo>
                        <a:lnTo>
                          <a:pt x="62" y="37"/>
                        </a:lnTo>
                        <a:lnTo>
                          <a:pt x="62" y="38"/>
                        </a:lnTo>
                        <a:lnTo>
                          <a:pt x="63" y="38"/>
                        </a:lnTo>
                        <a:lnTo>
                          <a:pt x="63" y="38"/>
                        </a:lnTo>
                        <a:lnTo>
                          <a:pt x="62" y="38"/>
                        </a:lnTo>
                        <a:lnTo>
                          <a:pt x="62" y="38"/>
                        </a:lnTo>
                        <a:lnTo>
                          <a:pt x="62" y="40"/>
                        </a:lnTo>
                        <a:lnTo>
                          <a:pt x="62" y="40"/>
                        </a:lnTo>
                        <a:lnTo>
                          <a:pt x="62" y="42"/>
                        </a:lnTo>
                        <a:lnTo>
                          <a:pt x="63" y="42"/>
                        </a:lnTo>
                        <a:lnTo>
                          <a:pt x="63" y="42"/>
                        </a:lnTo>
                        <a:lnTo>
                          <a:pt x="63" y="42"/>
                        </a:lnTo>
                        <a:lnTo>
                          <a:pt x="63" y="44"/>
                        </a:lnTo>
                        <a:lnTo>
                          <a:pt x="63" y="44"/>
                        </a:lnTo>
                        <a:lnTo>
                          <a:pt x="63" y="44"/>
                        </a:lnTo>
                        <a:lnTo>
                          <a:pt x="63" y="46"/>
                        </a:lnTo>
                        <a:lnTo>
                          <a:pt x="63" y="46"/>
                        </a:lnTo>
                        <a:lnTo>
                          <a:pt x="62" y="46"/>
                        </a:lnTo>
                        <a:lnTo>
                          <a:pt x="62" y="46"/>
                        </a:lnTo>
                        <a:lnTo>
                          <a:pt x="62" y="46"/>
                        </a:lnTo>
                        <a:lnTo>
                          <a:pt x="62" y="48"/>
                        </a:lnTo>
                        <a:lnTo>
                          <a:pt x="62" y="48"/>
                        </a:lnTo>
                        <a:lnTo>
                          <a:pt x="62" y="48"/>
                        </a:lnTo>
                        <a:lnTo>
                          <a:pt x="62" y="50"/>
                        </a:lnTo>
                        <a:lnTo>
                          <a:pt x="60" y="50"/>
                        </a:lnTo>
                        <a:lnTo>
                          <a:pt x="60" y="50"/>
                        </a:lnTo>
                        <a:lnTo>
                          <a:pt x="60" y="52"/>
                        </a:lnTo>
                        <a:lnTo>
                          <a:pt x="60" y="52"/>
                        </a:lnTo>
                        <a:lnTo>
                          <a:pt x="60" y="52"/>
                        </a:lnTo>
                        <a:lnTo>
                          <a:pt x="60" y="54"/>
                        </a:lnTo>
                        <a:lnTo>
                          <a:pt x="58" y="54"/>
                        </a:lnTo>
                        <a:lnTo>
                          <a:pt x="58" y="54"/>
                        </a:lnTo>
                        <a:lnTo>
                          <a:pt x="58" y="54"/>
                        </a:lnTo>
                        <a:lnTo>
                          <a:pt x="58" y="54"/>
                        </a:lnTo>
                        <a:lnTo>
                          <a:pt x="58" y="54"/>
                        </a:lnTo>
                        <a:lnTo>
                          <a:pt x="58" y="56"/>
                        </a:lnTo>
                        <a:lnTo>
                          <a:pt x="56" y="56"/>
                        </a:lnTo>
                        <a:lnTo>
                          <a:pt x="56" y="56"/>
                        </a:lnTo>
                        <a:lnTo>
                          <a:pt x="56" y="56"/>
                        </a:lnTo>
                        <a:lnTo>
                          <a:pt x="56" y="56"/>
                        </a:lnTo>
                        <a:lnTo>
                          <a:pt x="56" y="58"/>
                        </a:lnTo>
                        <a:lnTo>
                          <a:pt x="54" y="58"/>
                        </a:lnTo>
                        <a:lnTo>
                          <a:pt x="54" y="58"/>
                        </a:lnTo>
                        <a:lnTo>
                          <a:pt x="54" y="60"/>
                        </a:lnTo>
                        <a:lnTo>
                          <a:pt x="54" y="60"/>
                        </a:lnTo>
                        <a:lnTo>
                          <a:pt x="52" y="60"/>
                        </a:lnTo>
                        <a:lnTo>
                          <a:pt x="52" y="60"/>
                        </a:lnTo>
                        <a:lnTo>
                          <a:pt x="52" y="60"/>
                        </a:lnTo>
                        <a:lnTo>
                          <a:pt x="52" y="60"/>
                        </a:lnTo>
                        <a:lnTo>
                          <a:pt x="50" y="60"/>
                        </a:lnTo>
                        <a:lnTo>
                          <a:pt x="50" y="61"/>
                        </a:lnTo>
                        <a:lnTo>
                          <a:pt x="50" y="61"/>
                        </a:lnTo>
                        <a:lnTo>
                          <a:pt x="50" y="61"/>
                        </a:lnTo>
                        <a:lnTo>
                          <a:pt x="50" y="61"/>
                        </a:lnTo>
                        <a:lnTo>
                          <a:pt x="48" y="61"/>
                        </a:lnTo>
                        <a:lnTo>
                          <a:pt x="48" y="61"/>
                        </a:lnTo>
                        <a:lnTo>
                          <a:pt x="48" y="61"/>
                        </a:lnTo>
                        <a:lnTo>
                          <a:pt x="46" y="61"/>
                        </a:lnTo>
                        <a:lnTo>
                          <a:pt x="46" y="63"/>
                        </a:lnTo>
                        <a:lnTo>
                          <a:pt x="46" y="63"/>
                        </a:lnTo>
                        <a:lnTo>
                          <a:pt x="46" y="63"/>
                        </a:lnTo>
                        <a:lnTo>
                          <a:pt x="46" y="63"/>
                        </a:lnTo>
                        <a:lnTo>
                          <a:pt x="44" y="63"/>
                        </a:lnTo>
                        <a:lnTo>
                          <a:pt x="44" y="65"/>
                        </a:lnTo>
                        <a:lnTo>
                          <a:pt x="44" y="65"/>
                        </a:lnTo>
                        <a:lnTo>
                          <a:pt x="44" y="65"/>
                        </a:lnTo>
                        <a:lnTo>
                          <a:pt x="44" y="67"/>
                        </a:lnTo>
                        <a:lnTo>
                          <a:pt x="44" y="67"/>
                        </a:lnTo>
                        <a:lnTo>
                          <a:pt x="44" y="67"/>
                        </a:lnTo>
                        <a:lnTo>
                          <a:pt x="44" y="69"/>
                        </a:lnTo>
                        <a:lnTo>
                          <a:pt x="44" y="69"/>
                        </a:lnTo>
                        <a:lnTo>
                          <a:pt x="44" y="69"/>
                        </a:lnTo>
                        <a:lnTo>
                          <a:pt x="46" y="69"/>
                        </a:lnTo>
                        <a:lnTo>
                          <a:pt x="46" y="71"/>
                        </a:lnTo>
                        <a:lnTo>
                          <a:pt x="46" y="71"/>
                        </a:lnTo>
                        <a:lnTo>
                          <a:pt x="46" y="71"/>
                        </a:lnTo>
                        <a:lnTo>
                          <a:pt x="46" y="71"/>
                        </a:lnTo>
                        <a:lnTo>
                          <a:pt x="46" y="73"/>
                        </a:lnTo>
                        <a:lnTo>
                          <a:pt x="48" y="73"/>
                        </a:lnTo>
                        <a:lnTo>
                          <a:pt x="48" y="73"/>
                        </a:lnTo>
                        <a:lnTo>
                          <a:pt x="48" y="73"/>
                        </a:lnTo>
                        <a:lnTo>
                          <a:pt x="48" y="75"/>
                        </a:lnTo>
                        <a:lnTo>
                          <a:pt x="50" y="75"/>
                        </a:lnTo>
                        <a:lnTo>
                          <a:pt x="50" y="75"/>
                        </a:lnTo>
                        <a:lnTo>
                          <a:pt x="50" y="75"/>
                        </a:lnTo>
                        <a:lnTo>
                          <a:pt x="50" y="75"/>
                        </a:lnTo>
                        <a:lnTo>
                          <a:pt x="52" y="75"/>
                        </a:lnTo>
                        <a:lnTo>
                          <a:pt x="52" y="77"/>
                        </a:lnTo>
                        <a:lnTo>
                          <a:pt x="52" y="77"/>
                        </a:lnTo>
                        <a:lnTo>
                          <a:pt x="52" y="77"/>
                        </a:lnTo>
                        <a:lnTo>
                          <a:pt x="54" y="77"/>
                        </a:lnTo>
                        <a:lnTo>
                          <a:pt x="54" y="75"/>
                        </a:lnTo>
                        <a:lnTo>
                          <a:pt x="54" y="75"/>
                        </a:lnTo>
                        <a:lnTo>
                          <a:pt x="56" y="75"/>
                        </a:lnTo>
                        <a:lnTo>
                          <a:pt x="56" y="75"/>
                        </a:lnTo>
                        <a:lnTo>
                          <a:pt x="56" y="75"/>
                        </a:lnTo>
                        <a:lnTo>
                          <a:pt x="56" y="73"/>
                        </a:lnTo>
                        <a:lnTo>
                          <a:pt x="56" y="73"/>
                        </a:lnTo>
                        <a:lnTo>
                          <a:pt x="56" y="71"/>
                        </a:lnTo>
                        <a:lnTo>
                          <a:pt x="56" y="71"/>
                        </a:lnTo>
                        <a:lnTo>
                          <a:pt x="56" y="71"/>
                        </a:lnTo>
                        <a:lnTo>
                          <a:pt x="58" y="71"/>
                        </a:lnTo>
                        <a:lnTo>
                          <a:pt x="58" y="71"/>
                        </a:lnTo>
                        <a:lnTo>
                          <a:pt x="58" y="71"/>
                        </a:lnTo>
                        <a:lnTo>
                          <a:pt x="60" y="71"/>
                        </a:lnTo>
                        <a:lnTo>
                          <a:pt x="60" y="71"/>
                        </a:lnTo>
                        <a:lnTo>
                          <a:pt x="62" y="71"/>
                        </a:lnTo>
                        <a:lnTo>
                          <a:pt x="62" y="71"/>
                        </a:lnTo>
                        <a:lnTo>
                          <a:pt x="62" y="71"/>
                        </a:lnTo>
                        <a:lnTo>
                          <a:pt x="62" y="71"/>
                        </a:lnTo>
                        <a:lnTo>
                          <a:pt x="62" y="73"/>
                        </a:lnTo>
                        <a:lnTo>
                          <a:pt x="62" y="73"/>
                        </a:lnTo>
                        <a:lnTo>
                          <a:pt x="62" y="75"/>
                        </a:lnTo>
                        <a:lnTo>
                          <a:pt x="62" y="75"/>
                        </a:lnTo>
                        <a:lnTo>
                          <a:pt x="62" y="75"/>
                        </a:lnTo>
                        <a:lnTo>
                          <a:pt x="62" y="75"/>
                        </a:lnTo>
                        <a:lnTo>
                          <a:pt x="62" y="77"/>
                        </a:lnTo>
                        <a:lnTo>
                          <a:pt x="62" y="77"/>
                        </a:lnTo>
                        <a:lnTo>
                          <a:pt x="62" y="77"/>
                        </a:lnTo>
                        <a:lnTo>
                          <a:pt x="62" y="77"/>
                        </a:lnTo>
                        <a:lnTo>
                          <a:pt x="63" y="77"/>
                        </a:lnTo>
                        <a:lnTo>
                          <a:pt x="63" y="77"/>
                        </a:lnTo>
                        <a:lnTo>
                          <a:pt x="63" y="79"/>
                        </a:lnTo>
                        <a:lnTo>
                          <a:pt x="63" y="79"/>
                        </a:lnTo>
                        <a:lnTo>
                          <a:pt x="63" y="79"/>
                        </a:lnTo>
                        <a:lnTo>
                          <a:pt x="63" y="81"/>
                        </a:lnTo>
                        <a:lnTo>
                          <a:pt x="63" y="81"/>
                        </a:lnTo>
                        <a:lnTo>
                          <a:pt x="63" y="81"/>
                        </a:lnTo>
                        <a:lnTo>
                          <a:pt x="63" y="81"/>
                        </a:lnTo>
                        <a:lnTo>
                          <a:pt x="63" y="83"/>
                        </a:lnTo>
                        <a:lnTo>
                          <a:pt x="65" y="83"/>
                        </a:lnTo>
                        <a:lnTo>
                          <a:pt x="65" y="83"/>
                        </a:lnTo>
                        <a:lnTo>
                          <a:pt x="65" y="83"/>
                        </a:lnTo>
                        <a:lnTo>
                          <a:pt x="65" y="83"/>
                        </a:lnTo>
                        <a:lnTo>
                          <a:pt x="65" y="84"/>
                        </a:lnTo>
                        <a:lnTo>
                          <a:pt x="67" y="84"/>
                        </a:lnTo>
                        <a:lnTo>
                          <a:pt x="67" y="84"/>
                        </a:lnTo>
                        <a:lnTo>
                          <a:pt x="67" y="84"/>
                        </a:lnTo>
                        <a:lnTo>
                          <a:pt x="67" y="84"/>
                        </a:lnTo>
                        <a:lnTo>
                          <a:pt x="69" y="84"/>
                        </a:lnTo>
                        <a:lnTo>
                          <a:pt x="69" y="86"/>
                        </a:lnTo>
                        <a:lnTo>
                          <a:pt x="69" y="86"/>
                        </a:lnTo>
                        <a:lnTo>
                          <a:pt x="71" y="86"/>
                        </a:lnTo>
                        <a:lnTo>
                          <a:pt x="71" y="86"/>
                        </a:lnTo>
                        <a:lnTo>
                          <a:pt x="71" y="86"/>
                        </a:lnTo>
                        <a:lnTo>
                          <a:pt x="71" y="86"/>
                        </a:lnTo>
                        <a:lnTo>
                          <a:pt x="71" y="86"/>
                        </a:lnTo>
                        <a:lnTo>
                          <a:pt x="71" y="88"/>
                        </a:lnTo>
                        <a:lnTo>
                          <a:pt x="71" y="88"/>
                        </a:lnTo>
                        <a:lnTo>
                          <a:pt x="71" y="90"/>
                        </a:lnTo>
                        <a:lnTo>
                          <a:pt x="71" y="90"/>
                        </a:lnTo>
                        <a:lnTo>
                          <a:pt x="69" y="90"/>
                        </a:lnTo>
                        <a:lnTo>
                          <a:pt x="69" y="92"/>
                        </a:lnTo>
                        <a:lnTo>
                          <a:pt x="69" y="92"/>
                        </a:lnTo>
                        <a:lnTo>
                          <a:pt x="69" y="94"/>
                        </a:lnTo>
                        <a:lnTo>
                          <a:pt x="69" y="94"/>
                        </a:lnTo>
                        <a:lnTo>
                          <a:pt x="69" y="94"/>
                        </a:lnTo>
                        <a:lnTo>
                          <a:pt x="69" y="96"/>
                        </a:lnTo>
                        <a:lnTo>
                          <a:pt x="69" y="96"/>
                        </a:lnTo>
                        <a:lnTo>
                          <a:pt x="69" y="98"/>
                        </a:lnTo>
                        <a:lnTo>
                          <a:pt x="71" y="98"/>
                        </a:lnTo>
                        <a:lnTo>
                          <a:pt x="71" y="98"/>
                        </a:lnTo>
                        <a:lnTo>
                          <a:pt x="71" y="98"/>
                        </a:lnTo>
                        <a:lnTo>
                          <a:pt x="71" y="100"/>
                        </a:lnTo>
                        <a:lnTo>
                          <a:pt x="71" y="100"/>
                        </a:lnTo>
                        <a:lnTo>
                          <a:pt x="71" y="102"/>
                        </a:lnTo>
                        <a:lnTo>
                          <a:pt x="71" y="102"/>
                        </a:lnTo>
                        <a:lnTo>
                          <a:pt x="71" y="102"/>
                        </a:lnTo>
                        <a:lnTo>
                          <a:pt x="69" y="102"/>
                        </a:lnTo>
                        <a:lnTo>
                          <a:pt x="69" y="102"/>
                        </a:lnTo>
                        <a:lnTo>
                          <a:pt x="69" y="102"/>
                        </a:lnTo>
                        <a:lnTo>
                          <a:pt x="67" y="102"/>
                        </a:lnTo>
                        <a:lnTo>
                          <a:pt x="67" y="104"/>
                        </a:lnTo>
                        <a:lnTo>
                          <a:pt x="67" y="104"/>
                        </a:lnTo>
                        <a:lnTo>
                          <a:pt x="67" y="104"/>
                        </a:lnTo>
                        <a:lnTo>
                          <a:pt x="67" y="104"/>
                        </a:lnTo>
                        <a:lnTo>
                          <a:pt x="65" y="104"/>
                        </a:lnTo>
                        <a:lnTo>
                          <a:pt x="65" y="104"/>
                        </a:lnTo>
                        <a:lnTo>
                          <a:pt x="65" y="104"/>
                        </a:lnTo>
                        <a:lnTo>
                          <a:pt x="65" y="105"/>
                        </a:lnTo>
                        <a:lnTo>
                          <a:pt x="63" y="105"/>
                        </a:lnTo>
                        <a:lnTo>
                          <a:pt x="63" y="105"/>
                        </a:lnTo>
                        <a:lnTo>
                          <a:pt x="62" y="105"/>
                        </a:lnTo>
                        <a:lnTo>
                          <a:pt x="62" y="105"/>
                        </a:lnTo>
                        <a:lnTo>
                          <a:pt x="62" y="105"/>
                        </a:lnTo>
                        <a:lnTo>
                          <a:pt x="62" y="105"/>
                        </a:lnTo>
                        <a:lnTo>
                          <a:pt x="62" y="107"/>
                        </a:lnTo>
                        <a:lnTo>
                          <a:pt x="60" y="107"/>
                        </a:lnTo>
                        <a:lnTo>
                          <a:pt x="60" y="107"/>
                        </a:lnTo>
                        <a:lnTo>
                          <a:pt x="60" y="107"/>
                        </a:lnTo>
                        <a:lnTo>
                          <a:pt x="58" y="107"/>
                        </a:lnTo>
                        <a:lnTo>
                          <a:pt x="58" y="109"/>
                        </a:lnTo>
                        <a:lnTo>
                          <a:pt x="58" y="109"/>
                        </a:lnTo>
                        <a:lnTo>
                          <a:pt x="58" y="109"/>
                        </a:lnTo>
                        <a:lnTo>
                          <a:pt x="58" y="109"/>
                        </a:lnTo>
                        <a:lnTo>
                          <a:pt x="58" y="109"/>
                        </a:lnTo>
                        <a:lnTo>
                          <a:pt x="56" y="109"/>
                        </a:lnTo>
                        <a:lnTo>
                          <a:pt x="56" y="109"/>
                        </a:lnTo>
                        <a:lnTo>
                          <a:pt x="56" y="109"/>
                        </a:lnTo>
                        <a:lnTo>
                          <a:pt x="56" y="111"/>
                        </a:lnTo>
                        <a:lnTo>
                          <a:pt x="54" y="111"/>
                        </a:lnTo>
                        <a:lnTo>
                          <a:pt x="54" y="111"/>
                        </a:lnTo>
                        <a:lnTo>
                          <a:pt x="54" y="113"/>
                        </a:lnTo>
                        <a:lnTo>
                          <a:pt x="54" y="113"/>
                        </a:lnTo>
                        <a:lnTo>
                          <a:pt x="54" y="113"/>
                        </a:lnTo>
                        <a:lnTo>
                          <a:pt x="54" y="115"/>
                        </a:lnTo>
                        <a:lnTo>
                          <a:pt x="52" y="115"/>
                        </a:lnTo>
                        <a:lnTo>
                          <a:pt x="52" y="115"/>
                        </a:lnTo>
                        <a:lnTo>
                          <a:pt x="52" y="115"/>
                        </a:lnTo>
                        <a:lnTo>
                          <a:pt x="52" y="115"/>
                        </a:lnTo>
                        <a:lnTo>
                          <a:pt x="50" y="115"/>
                        </a:lnTo>
                        <a:lnTo>
                          <a:pt x="50" y="115"/>
                        </a:lnTo>
                        <a:lnTo>
                          <a:pt x="50" y="117"/>
                        </a:lnTo>
                        <a:lnTo>
                          <a:pt x="50" y="117"/>
                        </a:lnTo>
                        <a:lnTo>
                          <a:pt x="48" y="117"/>
                        </a:lnTo>
                        <a:lnTo>
                          <a:pt x="48" y="117"/>
                        </a:lnTo>
                        <a:lnTo>
                          <a:pt x="48" y="117"/>
                        </a:lnTo>
                        <a:lnTo>
                          <a:pt x="48" y="117"/>
                        </a:lnTo>
                        <a:lnTo>
                          <a:pt x="48" y="119"/>
                        </a:lnTo>
                        <a:lnTo>
                          <a:pt x="46" y="119"/>
                        </a:lnTo>
                        <a:lnTo>
                          <a:pt x="46" y="119"/>
                        </a:lnTo>
                        <a:lnTo>
                          <a:pt x="46" y="119"/>
                        </a:lnTo>
                        <a:lnTo>
                          <a:pt x="46" y="121"/>
                        </a:lnTo>
                        <a:lnTo>
                          <a:pt x="46" y="121"/>
                        </a:lnTo>
                        <a:lnTo>
                          <a:pt x="46" y="121"/>
                        </a:lnTo>
                        <a:lnTo>
                          <a:pt x="46" y="123"/>
                        </a:lnTo>
                        <a:lnTo>
                          <a:pt x="46" y="123"/>
                        </a:lnTo>
                        <a:lnTo>
                          <a:pt x="46" y="123"/>
                        </a:lnTo>
                        <a:lnTo>
                          <a:pt x="46" y="125"/>
                        </a:lnTo>
                        <a:lnTo>
                          <a:pt x="46" y="125"/>
                        </a:lnTo>
                        <a:lnTo>
                          <a:pt x="46" y="125"/>
                        </a:lnTo>
                        <a:lnTo>
                          <a:pt x="46" y="127"/>
                        </a:lnTo>
                        <a:lnTo>
                          <a:pt x="46" y="127"/>
                        </a:lnTo>
                        <a:lnTo>
                          <a:pt x="48" y="127"/>
                        </a:lnTo>
                        <a:lnTo>
                          <a:pt x="48" y="127"/>
                        </a:lnTo>
                        <a:lnTo>
                          <a:pt x="48" y="128"/>
                        </a:lnTo>
                        <a:lnTo>
                          <a:pt x="48" y="128"/>
                        </a:lnTo>
                        <a:lnTo>
                          <a:pt x="48" y="128"/>
                        </a:lnTo>
                        <a:lnTo>
                          <a:pt x="48" y="130"/>
                        </a:lnTo>
                        <a:lnTo>
                          <a:pt x="48" y="130"/>
                        </a:lnTo>
                        <a:lnTo>
                          <a:pt x="48" y="132"/>
                        </a:lnTo>
                        <a:lnTo>
                          <a:pt x="48" y="132"/>
                        </a:lnTo>
                        <a:lnTo>
                          <a:pt x="48" y="134"/>
                        </a:lnTo>
                        <a:lnTo>
                          <a:pt x="48" y="134"/>
                        </a:lnTo>
                        <a:lnTo>
                          <a:pt x="48" y="134"/>
                        </a:lnTo>
                        <a:lnTo>
                          <a:pt x="48" y="134"/>
                        </a:lnTo>
                        <a:lnTo>
                          <a:pt x="48" y="136"/>
                        </a:lnTo>
                        <a:lnTo>
                          <a:pt x="46" y="136"/>
                        </a:lnTo>
                        <a:lnTo>
                          <a:pt x="46" y="136"/>
                        </a:lnTo>
                        <a:lnTo>
                          <a:pt x="46" y="136"/>
                        </a:lnTo>
                        <a:lnTo>
                          <a:pt x="46" y="138"/>
                        </a:lnTo>
                        <a:lnTo>
                          <a:pt x="46" y="138"/>
                        </a:lnTo>
                        <a:lnTo>
                          <a:pt x="46" y="138"/>
                        </a:lnTo>
                        <a:lnTo>
                          <a:pt x="46" y="140"/>
                        </a:lnTo>
                        <a:lnTo>
                          <a:pt x="44" y="140"/>
                        </a:lnTo>
                        <a:lnTo>
                          <a:pt x="44" y="140"/>
                        </a:lnTo>
                        <a:lnTo>
                          <a:pt x="44" y="140"/>
                        </a:lnTo>
                        <a:lnTo>
                          <a:pt x="44" y="142"/>
                        </a:lnTo>
                        <a:lnTo>
                          <a:pt x="44" y="142"/>
                        </a:lnTo>
                        <a:lnTo>
                          <a:pt x="44" y="142"/>
                        </a:lnTo>
                        <a:lnTo>
                          <a:pt x="42" y="142"/>
                        </a:lnTo>
                        <a:lnTo>
                          <a:pt x="42" y="142"/>
                        </a:lnTo>
                        <a:lnTo>
                          <a:pt x="42" y="144"/>
                        </a:lnTo>
                        <a:lnTo>
                          <a:pt x="42" y="144"/>
                        </a:lnTo>
                        <a:lnTo>
                          <a:pt x="42" y="144"/>
                        </a:lnTo>
                        <a:lnTo>
                          <a:pt x="40" y="144"/>
                        </a:lnTo>
                        <a:lnTo>
                          <a:pt x="40" y="144"/>
                        </a:lnTo>
                        <a:lnTo>
                          <a:pt x="40" y="144"/>
                        </a:lnTo>
                        <a:lnTo>
                          <a:pt x="39" y="144"/>
                        </a:lnTo>
                        <a:lnTo>
                          <a:pt x="39" y="146"/>
                        </a:lnTo>
                        <a:lnTo>
                          <a:pt x="39" y="146"/>
                        </a:lnTo>
                        <a:lnTo>
                          <a:pt x="39" y="146"/>
                        </a:lnTo>
                        <a:lnTo>
                          <a:pt x="39" y="146"/>
                        </a:lnTo>
                        <a:lnTo>
                          <a:pt x="37" y="146"/>
                        </a:lnTo>
                        <a:lnTo>
                          <a:pt x="37" y="146"/>
                        </a:lnTo>
                        <a:lnTo>
                          <a:pt x="37" y="146"/>
                        </a:lnTo>
                        <a:lnTo>
                          <a:pt x="35" y="146"/>
                        </a:lnTo>
                        <a:lnTo>
                          <a:pt x="35" y="144"/>
                        </a:lnTo>
                        <a:lnTo>
                          <a:pt x="35" y="144"/>
                        </a:lnTo>
                        <a:lnTo>
                          <a:pt x="35" y="142"/>
                        </a:lnTo>
                        <a:lnTo>
                          <a:pt x="35" y="142"/>
                        </a:lnTo>
                        <a:lnTo>
                          <a:pt x="35" y="142"/>
                        </a:lnTo>
                        <a:lnTo>
                          <a:pt x="35" y="142"/>
                        </a:lnTo>
                        <a:lnTo>
                          <a:pt x="35" y="140"/>
                        </a:lnTo>
                        <a:lnTo>
                          <a:pt x="35" y="140"/>
                        </a:lnTo>
                        <a:lnTo>
                          <a:pt x="35" y="140"/>
                        </a:lnTo>
                        <a:lnTo>
                          <a:pt x="35" y="138"/>
                        </a:lnTo>
                        <a:lnTo>
                          <a:pt x="35" y="138"/>
                        </a:lnTo>
                        <a:lnTo>
                          <a:pt x="35" y="136"/>
                        </a:lnTo>
                        <a:lnTo>
                          <a:pt x="35" y="136"/>
                        </a:lnTo>
                        <a:lnTo>
                          <a:pt x="33" y="136"/>
                        </a:lnTo>
                        <a:lnTo>
                          <a:pt x="33" y="134"/>
                        </a:lnTo>
                        <a:lnTo>
                          <a:pt x="33" y="134"/>
                        </a:lnTo>
                        <a:lnTo>
                          <a:pt x="33" y="134"/>
                        </a:lnTo>
                        <a:lnTo>
                          <a:pt x="33" y="132"/>
                        </a:lnTo>
                        <a:lnTo>
                          <a:pt x="33" y="132"/>
                        </a:lnTo>
                        <a:lnTo>
                          <a:pt x="33" y="132"/>
                        </a:lnTo>
                        <a:lnTo>
                          <a:pt x="33" y="130"/>
                        </a:lnTo>
                        <a:lnTo>
                          <a:pt x="33" y="130"/>
                        </a:lnTo>
                        <a:lnTo>
                          <a:pt x="33" y="128"/>
                        </a:lnTo>
                        <a:lnTo>
                          <a:pt x="31" y="128"/>
                        </a:lnTo>
                        <a:lnTo>
                          <a:pt x="31" y="128"/>
                        </a:lnTo>
                        <a:lnTo>
                          <a:pt x="31" y="127"/>
                        </a:lnTo>
                        <a:lnTo>
                          <a:pt x="31" y="127"/>
                        </a:lnTo>
                        <a:lnTo>
                          <a:pt x="31" y="127"/>
                        </a:lnTo>
                        <a:lnTo>
                          <a:pt x="31" y="127"/>
                        </a:lnTo>
                        <a:lnTo>
                          <a:pt x="31" y="125"/>
                        </a:lnTo>
                        <a:lnTo>
                          <a:pt x="31" y="125"/>
                        </a:lnTo>
                        <a:lnTo>
                          <a:pt x="31" y="123"/>
                        </a:lnTo>
                        <a:lnTo>
                          <a:pt x="31" y="123"/>
                        </a:lnTo>
                        <a:lnTo>
                          <a:pt x="31" y="123"/>
                        </a:lnTo>
                        <a:lnTo>
                          <a:pt x="31" y="121"/>
                        </a:lnTo>
                        <a:lnTo>
                          <a:pt x="31" y="121"/>
                        </a:lnTo>
                        <a:lnTo>
                          <a:pt x="31" y="119"/>
                        </a:lnTo>
                        <a:lnTo>
                          <a:pt x="29" y="119"/>
                        </a:lnTo>
                        <a:lnTo>
                          <a:pt x="29" y="119"/>
                        </a:lnTo>
                        <a:lnTo>
                          <a:pt x="29" y="117"/>
                        </a:lnTo>
                        <a:lnTo>
                          <a:pt x="29" y="117"/>
                        </a:lnTo>
                        <a:lnTo>
                          <a:pt x="29" y="117"/>
                        </a:lnTo>
                        <a:lnTo>
                          <a:pt x="29" y="117"/>
                        </a:lnTo>
                        <a:lnTo>
                          <a:pt x="29" y="115"/>
                        </a:lnTo>
                        <a:lnTo>
                          <a:pt x="29" y="115"/>
                        </a:lnTo>
                        <a:lnTo>
                          <a:pt x="29" y="113"/>
                        </a:lnTo>
                        <a:lnTo>
                          <a:pt x="29" y="113"/>
                        </a:lnTo>
                        <a:lnTo>
                          <a:pt x="29" y="113"/>
                        </a:lnTo>
                        <a:lnTo>
                          <a:pt x="29" y="111"/>
                        </a:lnTo>
                        <a:lnTo>
                          <a:pt x="29" y="111"/>
                        </a:lnTo>
                        <a:lnTo>
                          <a:pt x="29" y="109"/>
                        </a:lnTo>
                        <a:lnTo>
                          <a:pt x="29" y="109"/>
                        </a:lnTo>
                        <a:lnTo>
                          <a:pt x="27" y="109"/>
                        </a:lnTo>
                        <a:lnTo>
                          <a:pt x="27" y="109"/>
                        </a:lnTo>
                        <a:lnTo>
                          <a:pt x="27" y="109"/>
                        </a:lnTo>
                        <a:lnTo>
                          <a:pt x="27" y="107"/>
                        </a:lnTo>
                        <a:lnTo>
                          <a:pt x="25" y="107"/>
                        </a:lnTo>
                        <a:lnTo>
                          <a:pt x="25" y="107"/>
                        </a:lnTo>
                        <a:lnTo>
                          <a:pt x="25" y="107"/>
                        </a:lnTo>
                        <a:lnTo>
                          <a:pt x="25" y="107"/>
                        </a:lnTo>
                        <a:lnTo>
                          <a:pt x="25" y="105"/>
                        </a:lnTo>
                        <a:lnTo>
                          <a:pt x="23" y="105"/>
                        </a:lnTo>
                        <a:lnTo>
                          <a:pt x="23" y="105"/>
                        </a:lnTo>
                        <a:lnTo>
                          <a:pt x="23" y="105"/>
                        </a:lnTo>
                        <a:lnTo>
                          <a:pt x="23" y="105"/>
                        </a:lnTo>
                        <a:lnTo>
                          <a:pt x="23" y="104"/>
                        </a:lnTo>
                        <a:lnTo>
                          <a:pt x="21" y="104"/>
                        </a:lnTo>
                        <a:lnTo>
                          <a:pt x="21" y="104"/>
                        </a:lnTo>
                        <a:lnTo>
                          <a:pt x="21" y="104"/>
                        </a:lnTo>
                        <a:lnTo>
                          <a:pt x="19" y="104"/>
                        </a:lnTo>
                        <a:lnTo>
                          <a:pt x="19" y="104"/>
                        </a:lnTo>
                        <a:lnTo>
                          <a:pt x="19" y="102"/>
                        </a:lnTo>
                        <a:lnTo>
                          <a:pt x="19" y="102"/>
                        </a:lnTo>
                        <a:lnTo>
                          <a:pt x="18" y="102"/>
                        </a:lnTo>
                        <a:lnTo>
                          <a:pt x="18" y="102"/>
                        </a:lnTo>
                        <a:lnTo>
                          <a:pt x="18" y="102"/>
                        </a:lnTo>
                        <a:lnTo>
                          <a:pt x="18" y="102"/>
                        </a:lnTo>
                        <a:lnTo>
                          <a:pt x="18" y="102"/>
                        </a:lnTo>
                        <a:lnTo>
                          <a:pt x="16" y="102"/>
                        </a:lnTo>
                        <a:lnTo>
                          <a:pt x="16" y="100"/>
                        </a:lnTo>
                        <a:lnTo>
                          <a:pt x="16" y="100"/>
                        </a:lnTo>
                        <a:lnTo>
                          <a:pt x="16" y="100"/>
                        </a:lnTo>
                        <a:lnTo>
                          <a:pt x="14" y="100"/>
                        </a:lnTo>
                        <a:lnTo>
                          <a:pt x="14" y="98"/>
                        </a:lnTo>
                        <a:lnTo>
                          <a:pt x="14" y="98"/>
                        </a:lnTo>
                        <a:lnTo>
                          <a:pt x="14" y="96"/>
                        </a:lnTo>
                        <a:lnTo>
                          <a:pt x="14" y="96"/>
                        </a:lnTo>
                        <a:lnTo>
                          <a:pt x="14" y="94"/>
                        </a:lnTo>
                        <a:lnTo>
                          <a:pt x="14" y="94"/>
                        </a:lnTo>
                        <a:lnTo>
                          <a:pt x="14" y="94"/>
                        </a:lnTo>
                        <a:lnTo>
                          <a:pt x="14" y="94"/>
                        </a:lnTo>
                        <a:lnTo>
                          <a:pt x="14" y="92"/>
                        </a:lnTo>
                        <a:lnTo>
                          <a:pt x="14" y="92"/>
                        </a:lnTo>
                        <a:lnTo>
                          <a:pt x="14" y="92"/>
                        </a:lnTo>
                        <a:lnTo>
                          <a:pt x="14" y="90"/>
                        </a:lnTo>
                        <a:lnTo>
                          <a:pt x="12" y="90"/>
                        </a:lnTo>
                        <a:lnTo>
                          <a:pt x="12" y="90"/>
                        </a:lnTo>
                        <a:lnTo>
                          <a:pt x="12" y="90"/>
                        </a:lnTo>
                        <a:lnTo>
                          <a:pt x="12" y="88"/>
                        </a:lnTo>
                        <a:lnTo>
                          <a:pt x="12" y="88"/>
                        </a:lnTo>
                        <a:lnTo>
                          <a:pt x="12" y="88"/>
                        </a:lnTo>
                        <a:lnTo>
                          <a:pt x="10" y="88"/>
                        </a:lnTo>
                        <a:lnTo>
                          <a:pt x="10" y="88"/>
                        </a:lnTo>
                        <a:lnTo>
                          <a:pt x="10" y="86"/>
                        </a:lnTo>
                        <a:lnTo>
                          <a:pt x="8" y="86"/>
                        </a:lnTo>
                        <a:lnTo>
                          <a:pt x="8" y="86"/>
                        </a:lnTo>
                        <a:lnTo>
                          <a:pt x="8" y="86"/>
                        </a:lnTo>
                        <a:lnTo>
                          <a:pt x="8" y="86"/>
                        </a:lnTo>
                        <a:lnTo>
                          <a:pt x="6" y="86"/>
                        </a:lnTo>
                        <a:lnTo>
                          <a:pt x="6" y="86"/>
                        </a:lnTo>
                        <a:lnTo>
                          <a:pt x="6" y="86"/>
                        </a:lnTo>
                        <a:lnTo>
                          <a:pt x="6" y="86"/>
                        </a:lnTo>
                        <a:lnTo>
                          <a:pt x="4" y="86"/>
                        </a:lnTo>
                        <a:lnTo>
                          <a:pt x="4" y="84"/>
                        </a:lnTo>
                        <a:lnTo>
                          <a:pt x="4" y="84"/>
                        </a:lnTo>
                        <a:lnTo>
                          <a:pt x="4" y="83"/>
                        </a:lnTo>
                        <a:lnTo>
                          <a:pt x="4" y="83"/>
                        </a:lnTo>
                        <a:lnTo>
                          <a:pt x="4" y="81"/>
                        </a:lnTo>
                        <a:lnTo>
                          <a:pt x="4" y="81"/>
                        </a:lnTo>
                        <a:lnTo>
                          <a:pt x="4" y="81"/>
                        </a:lnTo>
                        <a:lnTo>
                          <a:pt x="4" y="79"/>
                        </a:lnTo>
                        <a:lnTo>
                          <a:pt x="2" y="79"/>
                        </a:lnTo>
                        <a:lnTo>
                          <a:pt x="2" y="79"/>
                        </a:lnTo>
                        <a:lnTo>
                          <a:pt x="2" y="79"/>
                        </a:lnTo>
                        <a:lnTo>
                          <a:pt x="2" y="77"/>
                        </a:lnTo>
                        <a:lnTo>
                          <a:pt x="2" y="77"/>
                        </a:lnTo>
                        <a:lnTo>
                          <a:pt x="2" y="77"/>
                        </a:lnTo>
                        <a:lnTo>
                          <a:pt x="2" y="77"/>
                        </a:lnTo>
                        <a:lnTo>
                          <a:pt x="2" y="75"/>
                        </a:lnTo>
                        <a:lnTo>
                          <a:pt x="2" y="75"/>
                        </a:lnTo>
                        <a:lnTo>
                          <a:pt x="2" y="73"/>
                        </a:lnTo>
                        <a:lnTo>
                          <a:pt x="0" y="73"/>
                        </a:lnTo>
                        <a:lnTo>
                          <a:pt x="0" y="73"/>
                        </a:lnTo>
                        <a:lnTo>
                          <a:pt x="0" y="71"/>
                        </a:lnTo>
                        <a:lnTo>
                          <a:pt x="0" y="71"/>
                        </a:lnTo>
                        <a:lnTo>
                          <a:pt x="0" y="69"/>
                        </a:lnTo>
                        <a:lnTo>
                          <a:pt x="0" y="69"/>
                        </a:lnTo>
                        <a:lnTo>
                          <a:pt x="0" y="69"/>
                        </a:lnTo>
                        <a:lnTo>
                          <a:pt x="0" y="67"/>
                        </a:lnTo>
                        <a:lnTo>
                          <a:pt x="2" y="67"/>
                        </a:lnTo>
                        <a:lnTo>
                          <a:pt x="2" y="67"/>
                        </a:lnTo>
                        <a:lnTo>
                          <a:pt x="2" y="67"/>
                        </a:lnTo>
                        <a:lnTo>
                          <a:pt x="2" y="65"/>
                        </a:lnTo>
                        <a:lnTo>
                          <a:pt x="2" y="65"/>
                        </a:lnTo>
                        <a:lnTo>
                          <a:pt x="2" y="65"/>
                        </a:lnTo>
                        <a:lnTo>
                          <a:pt x="4" y="65"/>
                        </a:lnTo>
                        <a:lnTo>
                          <a:pt x="4" y="65"/>
                        </a:lnTo>
                        <a:lnTo>
                          <a:pt x="6" y="65"/>
                        </a:lnTo>
                        <a:lnTo>
                          <a:pt x="6" y="63"/>
                        </a:lnTo>
                        <a:lnTo>
                          <a:pt x="6" y="63"/>
                        </a:lnTo>
                        <a:lnTo>
                          <a:pt x="6" y="63"/>
                        </a:lnTo>
                        <a:lnTo>
                          <a:pt x="6" y="61"/>
                        </a:lnTo>
                        <a:lnTo>
                          <a:pt x="6" y="61"/>
                        </a:lnTo>
                        <a:lnTo>
                          <a:pt x="6" y="61"/>
                        </a:lnTo>
                        <a:lnTo>
                          <a:pt x="6" y="61"/>
                        </a:lnTo>
                        <a:lnTo>
                          <a:pt x="8" y="61"/>
                        </a:lnTo>
                        <a:lnTo>
                          <a:pt x="8" y="61"/>
                        </a:lnTo>
                        <a:lnTo>
                          <a:pt x="8" y="60"/>
                        </a:lnTo>
                        <a:lnTo>
                          <a:pt x="8" y="60"/>
                        </a:lnTo>
                        <a:lnTo>
                          <a:pt x="10" y="60"/>
                        </a:lnTo>
                        <a:lnTo>
                          <a:pt x="10" y="60"/>
                        </a:lnTo>
                        <a:lnTo>
                          <a:pt x="10" y="60"/>
                        </a:lnTo>
                        <a:lnTo>
                          <a:pt x="12" y="60"/>
                        </a:lnTo>
                        <a:lnTo>
                          <a:pt x="12" y="58"/>
                        </a:lnTo>
                        <a:lnTo>
                          <a:pt x="12" y="58"/>
                        </a:lnTo>
                        <a:lnTo>
                          <a:pt x="12" y="58"/>
                        </a:lnTo>
                        <a:lnTo>
                          <a:pt x="12" y="58"/>
                        </a:lnTo>
                        <a:lnTo>
                          <a:pt x="12" y="56"/>
                        </a:lnTo>
                        <a:lnTo>
                          <a:pt x="14" y="56"/>
                        </a:lnTo>
                        <a:lnTo>
                          <a:pt x="14" y="56"/>
                        </a:lnTo>
                        <a:lnTo>
                          <a:pt x="14" y="54"/>
                        </a:lnTo>
                        <a:lnTo>
                          <a:pt x="14" y="54"/>
                        </a:lnTo>
                        <a:lnTo>
                          <a:pt x="14" y="54"/>
                        </a:lnTo>
                        <a:lnTo>
                          <a:pt x="14" y="54"/>
                        </a:lnTo>
                        <a:lnTo>
                          <a:pt x="14" y="52"/>
                        </a:lnTo>
                        <a:lnTo>
                          <a:pt x="14" y="52"/>
                        </a:lnTo>
                        <a:lnTo>
                          <a:pt x="14" y="52"/>
                        </a:lnTo>
                        <a:lnTo>
                          <a:pt x="14" y="50"/>
                        </a:lnTo>
                        <a:lnTo>
                          <a:pt x="14" y="50"/>
                        </a:lnTo>
                        <a:lnTo>
                          <a:pt x="14" y="50"/>
                        </a:lnTo>
                        <a:lnTo>
                          <a:pt x="14" y="50"/>
                        </a:lnTo>
                        <a:lnTo>
                          <a:pt x="14" y="48"/>
                        </a:lnTo>
                        <a:lnTo>
                          <a:pt x="14" y="48"/>
                        </a:lnTo>
                        <a:lnTo>
                          <a:pt x="14" y="46"/>
                        </a:lnTo>
                        <a:lnTo>
                          <a:pt x="16" y="46"/>
                        </a:lnTo>
                        <a:lnTo>
                          <a:pt x="16" y="46"/>
                        </a:lnTo>
                        <a:lnTo>
                          <a:pt x="16" y="46"/>
                        </a:lnTo>
                        <a:lnTo>
                          <a:pt x="16" y="46"/>
                        </a:lnTo>
                        <a:lnTo>
                          <a:pt x="16" y="44"/>
                        </a:lnTo>
                        <a:lnTo>
                          <a:pt x="18" y="44"/>
                        </a:lnTo>
                        <a:lnTo>
                          <a:pt x="18" y="44"/>
                        </a:lnTo>
                        <a:lnTo>
                          <a:pt x="16" y="44"/>
                        </a:lnTo>
                        <a:lnTo>
                          <a:pt x="16" y="44"/>
                        </a:lnTo>
                        <a:lnTo>
                          <a:pt x="16" y="42"/>
                        </a:lnTo>
                        <a:lnTo>
                          <a:pt x="14" y="42"/>
                        </a:lnTo>
                        <a:lnTo>
                          <a:pt x="14" y="42"/>
                        </a:lnTo>
                        <a:lnTo>
                          <a:pt x="14" y="40"/>
                        </a:lnTo>
                        <a:lnTo>
                          <a:pt x="14" y="40"/>
                        </a:lnTo>
                        <a:lnTo>
                          <a:pt x="14" y="38"/>
                        </a:lnTo>
                        <a:lnTo>
                          <a:pt x="16" y="38"/>
                        </a:lnTo>
                        <a:lnTo>
                          <a:pt x="16" y="38"/>
                        </a:lnTo>
                        <a:lnTo>
                          <a:pt x="16" y="38"/>
                        </a:lnTo>
                        <a:lnTo>
                          <a:pt x="16" y="37"/>
                        </a:lnTo>
                        <a:lnTo>
                          <a:pt x="14" y="37"/>
                        </a:lnTo>
                        <a:lnTo>
                          <a:pt x="14" y="37"/>
                        </a:lnTo>
                        <a:lnTo>
                          <a:pt x="16" y="37"/>
                        </a:lnTo>
                        <a:lnTo>
                          <a:pt x="16" y="35"/>
                        </a:lnTo>
                        <a:lnTo>
                          <a:pt x="14" y="35"/>
                        </a:lnTo>
                        <a:lnTo>
                          <a:pt x="14" y="35"/>
                        </a:lnTo>
                        <a:lnTo>
                          <a:pt x="14" y="35"/>
                        </a:lnTo>
                        <a:lnTo>
                          <a:pt x="14" y="33"/>
                        </a:lnTo>
                        <a:lnTo>
                          <a:pt x="14" y="33"/>
                        </a:lnTo>
                        <a:lnTo>
                          <a:pt x="14" y="33"/>
                        </a:lnTo>
                        <a:lnTo>
                          <a:pt x="14" y="31"/>
                        </a:lnTo>
                        <a:lnTo>
                          <a:pt x="14" y="31"/>
                        </a:lnTo>
                        <a:lnTo>
                          <a:pt x="14" y="31"/>
                        </a:lnTo>
                        <a:lnTo>
                          <a:pt x="14" y="29"/>
                        </a:lnTo>
                        <a:lnTo>
                          <a:pt x="14" y="29"/>
                        </a:lnTo>
                        <a:lnTo>
                          <a:pt x="14" y="29"/>
                        </a:lnTo>
                        <a:lnTo>
                          <a:pt x="14" y="27"/>
                        </a:lnTo>
                        <a:lnTo>
                          <a:pt x="14" y="27"/>
                        </a:lnTo>
                        <a:lnTo>
                          <a:pt x="14" y="27"/>
                        </a:lnTo>
                        <a:lnTo>
                          <a:pt x="14" y="25"/>
                        </a:lnTo>
                        <a:lnTo>
                          <a:pt x="14" y="25"/>
                        </a:lnTo>
                        <a:lnTo>
                          <a:pt x="14" y="23"/>
                        </a:lnTo>
                        <a:lnTo>
                          <a:pt x="14" y="23"/>
                        </a:lnTo>
                        <a:lnTo>
                          <a:pt x="14" y="21"/>
                        </a:lnTo>
                        <a:lnTo>
                          <a:pt x="16" y="21"/>
                        </a:lnTo>
                        <a:lnTo>
                          <a:pt x="16" y="21"/>
                        </a:lnTo>
                        <a:lnTo>
                          <a:pt x="16" y="21"/>
                        </a:lnTo>
                        <a:lnTo>
                          <a:pt x="16" y="19"/>
                        </a:lnTo>
                        <a:lnTo>
                          <a:pt x="16" y="19"/>
                        </a:lnTo>
                        <a:lnTo>
                          <a:pt x="14" y="19"/>
                        </a:lnTo>
                        <a:lnTo>
                          <a:pt x="14" y="19"/>
                        </a:lnTo>
                        <a:lnTo>
                          <a:pt x="14" y="19"/>
                        </a:lnTo>
                        <a:lnTo>
                          <a:pt x="12" y="19"/>
                        </a:lnTo>
                        <a:lnTo>
                          <a:pt x="12" y="19"/>
                        </a:lnTo>
                        <a:lnTo>
                          <a:pt x="12" y="17"/>
                        </a:lnTo>
                        <a:lnTo>
                          <a:pt x="12" y="17"/>
                        </a:lnTo>
                        <a:lnTo>
                          <a:pt x="12" y="17"/>
                        </a:lnTo>
                        <a:lnTo>
                          <a:pt x="14" y="17"/>
                        </a:lnTo>
                        <a:lnTo>
                          <a:pt x="14" y="17"/>
                        </a:lnTo>
                        <a:lnTo>
                          <a:pt x="14" y="17"/>
                        </a:lnTo>
                        <a:lnTo>
                          <a:pt x="14" y="15"/>
                        </a:lnTo>
                        <a:lnTo>
                          <a:pt x="16" y="15"/>
                        </a:lnTo>
                        <a:lnTo>
                          <a:pt x="16" y="15"/>
                        </a:lnTo>
                        <a:lnTo>
                          <a:pt x="16" y="15"/>
                        </a:lnTo>
                        <a:lnTo>
                          <a:pt x="18" y="15"/>
                        </a:lnTo>
                        <a:lnTo>
                          <a:pt x="18" y="14"/>
                        </a:lnTo>
                        <a:lnTo>
                          <a:pt x="18" y="14"/>
                        </a:lnTo>
                        <a:lnTo>
                          <a:pt x="18" y="14"/>
                        </a:lnTo>
                        <a:lnTo>
                          <a:pt x="18" y="14"/>
                        </a:lnTo>
                        <a:lnTo>
                          <a:pt x="18" y="14"/>
                        </a:lnTo>
                        <a:lnTo>
                          <a:pt x="18" y="12"/>
                        </a:lnTo>
                        <a:lnTo>
                          <a:pt x="18" y="12"/>
                        </a:lnTo>
                        <a:lnTo>
                          <a:pt x="18" y="12"/>
                        </a:lnTo>
                        <a:lnTo>
                          <a:pt x="19" y="12"/>
                        </a:lnTo>
                        <a:lnTo>
                          <a:pt x="19" y="12"/>
                        </a:lnTo>
                        <a:lnTo>
                          <a:pt x="19" y="12"/>
                        </a:lnTo>
                        <a:lnTo>
                          <a:pt x="19" y="12"/>
                        </a:lnTo>
                        <a:lnTo>
                          <a:pt x="19" y="10"/>
                        </a:lnTo>
                        <a:lnTo>
                          <a:pt x="19" y="10"/>
                        </a:lnTo>
                        <a:lnTo>
                          <a:pt x="19" y="10"/>
                        </a:lnTo>
                        <a:lnTo>
                          <a:pt x="19" y="8"/>
                        </a:lnTo>
                        <a:lnTo>
                          <a:pt x="19" y="8"/>
                        </a:lnTo>
                        <a:lnTo>
                          <a:pt x="19" y="8"/>
                        </a:lnTo>
                        <a:lnTo>
                          <a:pt x="21" y="8"/>
                        </a:lnTo>
                        <a:lnTo>
                          <a:pt x="21" y="8"/>
                        </a:lnTo>
                        <a:lnTo>
                          <a:pt x="23" y="8"/>
                        </a:lnTo>
                        <a:lnTo>
                          <a:pt x="23" y="8"/>
                        </a:lnTo>
                        <a:lnTo>
                          <a:pt x="23" y="6"/>
                        </a:lnTo>
                        <a:lnTo>
                          <a:pt x="23" y="6"/>
                        </a:lnTo>
                        <a:lnTo>
                          <a:pt x="25" y="6"/>
                        </a:lnTo>
                        <a:lnTo>
                          <a:pt x="25" y="6"/>
                        </a:lnTo>
                        <a:lnTo>
                          <a:pt x="25" y="6"/>
                        </a:lnTo>
                        <a:lnTo>
                          <a:pt x="25" y="6"/>
                        </a:lnTo>
                        <a:lnTo>
                          <a:pt x="25" y="6"/>
                        </a:lnTo>
                        <a:lnTo>
                          <a:pt x="25" y="4"/>
                        </a:lnTo>
                        <a:lnTo>
                          <a:pt x="27" y="4"/>
                        </a:lnTo>
                        <a:lnTo>
                          <a:pt x="27" y="4"/>
                        </a:lnTo>
                        <a:lnTo>
                          <a:pt x="27" y="4"/>
                        </a:lnTo>
                        <a:lnTo>
                          <a:pt x="29" y="4"/>
                        </a:lnTo>
                        <a:lnTo>
                          <a:pt x="29" y="4"/>
                        </a:lnTo>
                        <a:lnTo>
                          <a:pt x="29" y="2"/>
                        </a:lnTo>
                        <a:lnTo>
                          <a:pt x="29" y="2"/>
                        </a:lnTo>
                        <a:lnTo>
                          <a:pt x="31" y="2"/>
                        </a:lnTo>
                        <a:lnTo>
                          <a:pt x="31" y="2"/>
                        </a:lnTo>
                        <a:lnTo>
                          <a:pt x="31" y="2"/>
                        </a:lnTo>
                        <a:lnTo>
                          <a:pt x="31" y="2"/>
                        </a:lnTo>
                        <a:lnTo>
                          <a:pt x="33" y="2"/>
                        </a:lnTo>
                        <a:lnTo>
                          <a:pt x="33" y="2"/>
                        </a:lnTo>
                        <a:lnTo>
                          <a:pt x="35" y="2"/>
                        </a:lnTo>
                        <a:lnTo>
                          <a:pt x="35" y="2"/>
                        </a:lnTo>
                        <a:lnTo>
                          <a:pt x="35" y="0"/>
                        </a:lnTo>
                        <a:lnTo>
                          <a:pt x="35" y="0"/>
                        </a:lnTo>
                        <a:lnTo>
                          <a:pt x="37" y="0"/>
                        </a:lnTo>
                        <a:lnTo>
                          <a:pt x="37" y="0"/>
                        </a:lnTo>
                        <a:lnTo>
                          <a:pt x="37" y="0"/>
                        </a:lnTo>
                        <a:lnTo>
                          <a:pt x="39" y="0"/>
                        </a:lnTo>
                        <a:lnTo>
                          <a:pt x="39" y="0"/>
                        </a:lnTo>
                        <a:lnTo>
                          <a:pt x="39" y="0"/>
                        </a:lnTo>
                        <a:lnTo>
                          <a:pt x="40" y="0"/>
                        </a:lnTo>
                        <a:lnTo>
                          <a:pt x="40" y="0"/>
                        </a:lnTo>
                        <a:lnTo>
                          <a:pt x="4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0" name="Freeform 261">
                    <a:extLst>
                      <a:ext uri="{FF2B5EF4-FFF2-40B4-BE49-F238E27FC236}">
                        <a16:creationId xmlns:a16="http://schemas.microsoft.com/office/drawing/2014/main" id="{BAF7AB18-D1F7-4FFD-812C-6A9B88E4C7F1}"/>
                      </a:ext>
                    </a:extLst>
                  </p:cNvPr>
                  <p:cNvSpPr>
                    <a:spLocks/>
                  </p:cNvSpPr>
                  <p:nvPr/>
                </p:nvSpPr>
                <p:spPr bwMode="auto">
                  <a:xfrm>
                    <a:off x="10781" y="2145"/>
                    <a:ext cx="71" cy="146"/>
                  </a:xfrm>
                  <a:custGeom>
                    <a:avLst/>
                    <a:gdLst>
                      <a:gd name="T0" fmla="*/ 46 w 71"/>
                      <a:gd name="T1" fmla="*/ 2 h 146"/>
                      <a:gd name="T2" fmla="*/ 48 w 71"/>
                      <a:gd name="T3" fmla="*/ 8 h 146"/>
                      <a:gd name="T4" fmla="*/ 52 w 71"/>
                      <a:gd name="T5" fmla="*/ 14 h 146"/>
                      <a:gd name="T6" fmla="*/ 56 w 71"/>
                      <a:gd name="T7" fmla="*/ 8 h 146"/>
                      <a:gd name="T8" fmla="*/ 62 w 71"/>
                      <a:gd name="T9" fmla="*/ 6 h 146"/>
                      <a:gd name="T10" fmla="*/ 62 w 71"/>
                      <a:gd name="T11" fmla="*/ 12 h 146"/>
                      <a:gd name="T12" fmla="*/ 58 w 71"/>
                      <a:gd name="T13" fmla="*/ 17 h 146"/>
                      <a:gd name="T14" fmla="*/ 52 w 71"/>
                      <a:gd name="T15" fmla="*/ 21 h 146"/>
                      <a:gd name="T16" fmla="*/ 54 w 71"/>
                      <a:gd name="T17" fmla="*/ 29 h 146"/>
                      <a:gd name="T18" fmla="*/ 58 w 71"/>
                      <a:gd name="T19" fmla="*/ 33 h 146"/>
                      <a:gd name="T20" fmla="*/ 62 w 71"/>
                      <a:gd name="T21" fmla="*/ 38 h 146"/>
                      <a:gd name="T22" fmla="*/ 63 w 71"/>
                      <a:gd name="T23" fmla="*/ 44 h 146"/>
                      <a:gd name="T24" fmla="*/ 60 w 71"/>
                      <a:gd name="T25" fmla="*/ 50 h 146"/>
                      <a:gd name="T26" fmla="*/ 56 w 71"/>
                      <a:gd name="T27" fmla="*/ 56 h 146"/>
                      <a:gd name="T28" fmla="*/ 50 w 71"/>
                      <a:gd name="T29" fmla="*/ 60 h 146"/>
                      <a:gd name="T30" fmla="*/ 46 w 71"/>
                      <a:gd name="T31" fmla="*/ 63 h 146"/>
                      <a:gd name="T32" fmla="*/ 46 w 71"/>
                      <a:gd name="T33" fmla="*/ 71 h 146"/>
                      <a:gd name="T34" fmla="*/ 50 w 71"/>
                      <a:gd name="T35" fmla="*/ 75 h 146"/>
                      <a:gd name="T36" fmla="*/ 56 w 71"/>
                      <a:gd name="T37" fmla="*/ 73 h 146"/>
                      <a:gd name="T38" fmla="*/ 62 w 71"/>
                      <a:gd name="T39" fmla="*/ 71 h 146"/>
                      <a:gd name="T40" fmla="*/ 63 w 71"/>
                      <a:gd name="T41" fmla="*/ 77 h 146"/>
                      <a:gd name="T42" fmla="*/ 65 w 71"/>
                      <a:gd name="T43" fmla="*/ 83 h 146"/>
                      <a:gd name="T44" fmla="*/ 71 w 71"/>
                      <a:gd name="T45" fmla="*/ 86 h 146"/>
                      <a:gd name="T46" fmla="*/ 69 w 71"/>
                      <a:gd name="T47" fmla="*/ 96 h 146"/>
                      <a:gd name="T48" fmla="*/ 69 w 71"/>
                      <a:gd name="T49" fmla="*/ 102 h 146"/>
                      <a:gd name="T50" fmla="*/ 63 w 71"/>
                      <a:gd name="T51" fmla="*/ 105 h 146"/>
                      <a:gd name="T52" fmla="*/ 58 w 71"/>
                      <a:gd name="T53" fmla="*/ 109 h 146"/>
                      <a:gd name="T54" fmla="*/ 54 w 71"/>
                      <a:gd name="T55" fmla="*/ 115 h 146"/>
                      <a:gd name="T56" fmla="*/ 48 w 71"/>
                      <a:gd name="T57" fmla="*/ 117 h 146"/>
                      <a:gd name="T58" fmla="*/ 46 w 71"/>
                      <a:gd name="T59" fmla="*/ 125 h 146"/>
                      <a:gd name="T60" fmla="*/ 48 w 71"/>
                      <a:gd name="T61" fmla="*/ 132 h 146"/>
                      <a:gd name="T62" fmla="*/ 46 w 71"/>
                      <a:gd name="T63" fmla="*/ 140 h 146"/>
                      <a:gd name="T64" fmla="*/ 40 w 71"/>
                      <a:gd name="T65" fmla="*/ 144 h 146"/>
                      <a:gd name="T66" fmla="*/ 35 w 71"/>
                      <a:gd name="T67" fmla="*/ 144 h 146"/>
                      <a:gd name="T68" fmla="*/ 35 w 71"/>
                      <a:gd name="T69" fmla="*/ 136 h 146"/>
                      <a:gd name="T70" fmla="*/ 31 w 71"/>
                      <a:gd name="T71" fmla="*/ 128 h 146"/>
                      <a:gd name="T72" fmla="*/ 31 w 71"/>
                      <a:gd name="T73" fmla="*/ 119 h 146"/>
                      <a:gd name="T74" fmla="*/ 29 w 71"/>
                      <a:gd name="T75" fmla="*/ 111 h 146"/>
                      <a:gd name="T76" fmla="*/ 25 w 71"/>
                      <a:gd name="T77" fmla="*/ 105 h 146"/>
                      <a:gd name="T78" fmla="*/ 19 w 71"/>
                      <a:gd name="T79" fmla="*/ 102 h 146"/>
                      <a:gd name="T80" fmla="*/ 14 w 71"/>
                      <a:gd name="T81" fmla="*/ 98 h 146"/>
                      <a:gd name="T82" fmla="*/ 12 w 71"/>
                      <a:gd name="T83" fmla="*/ 90 h 146"/>
                      <a:gd name="T84" fmla="*/ 6 w 71"/>
                      <a:gd name="T85" fmla="*/ 86 h 146"/>
                      <a:gd name="T86" fmla="*/ 4 w 71"/>
                      <a:gd name="T87" fmla="*/ 79 h 146"/>
                      <a:gd name="T88" fmla="*/ 0 w 71"/>
                      <a:gd name="T89" fmla="*/ 73 h 146"/>
                      <a:gd name="T90" fmla="*/ 2 w 71"/>
                      <a:gd name="T91" fmla="*/ 65 h 146"/>
                      <a:gd name="T92" fmla="*/ 8 w 71"/>
                      <a:gd name="T93" fmla="*/ 61 h 146"/>
                      <a:gd name="T94" fmla="*/ 14 w 71"/>
                      <a:gd name="T95" fmla="*/ 56 h 146"/>
                      <a:gd name="T96" fmla="*/ 14 w 71"/>
                      <a:gd name="T97" fmla="*/ 50 h 146"/>
                      <a:gd name="T98" fmla="*/ 16 w 71"/>
                      <a:gd name="T99" fmla="*/ 44 h 146"/>
                      <a:gd name="T100" fmla="*/ 14 w 71"/>
                      <a:gd name="T101" fmla="*/ 37 h 146"/>
                      <a:gd name="T102" fmla="*/ 14 w 71"/>
                      <a:gd name="T103" fmla="*/ 29 h 146"/>
                      <a:gd name="T104" fmla="*/ 16 w 71"/>
                      <a:gd name="T105" fmla="*/ 21 h 146"/>
                      <a:gd name="T106" fmla="*/ 14 w 71"/>
                      <a:gd name="T107" fmla="*/ 17 h 146"/>
                      <a:gd name="T108" fmla="*/ 18 w 71"/>
                      <a:gd name="T109" fmla="*/ 14 h 146"/>
                      <a:gd name="T110" fmla="*/ 19 w 71"/>
                      <a:gd name="T111" fmla="*/ 8 h 146"/>
                      <a:gd name="T112" fmla="*/ 25 w 71"/>
                      <a:gd name="T113" fmla="*/ 6 h 146"/>
                      <a:gd name="T114" fmla="*/ 31 w 71"/>
                      <a:gd name="T115" fmla="*/ 2 h 146"/>
                      <a:gd name="T116" fmla="*/ 39 w 71"/>
                      <a:gd name="T1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1" h="146">
                        <a:moveTo>
                          <a:pt x="40" y="0"/>
                        </a:moveTo>
                        <a:lnTo>
                          <a:pt x="40" y="0"/>
                        </a:lnTo>
                        <a:lnTo>
                          <a:pt x="42" y="0"/>
                        </a:lnTo>
                        <a:lnTo>
                          <a:pt x="42" y="2"/>
                        </a:lnTo>
                        <a:lnTo>
                          <a:pt x="42" y="2"/>
                        </a:lnTo>
                        <a:lnTo>
                          <a:pt x="44" y="2"/>
                        </a:lnTo>
                        <a:lnTo>
                          <a:pt x="44" y="2"/>
                        </a:lnTo>
                        <a:lnTo>
                          <a:pt x="44" y="2"/>
                        </a:lnTo>
                        <a:lnTo>
                          <a:pt x="46" y="2"/>
                        </a:lnTo>
                        <a:lnTo>
                          <a:pt x="46" y="2"/>
                        </a:lnTo>
                        <a:lnTo>
                          <a:pt x="46" y="2"/>
                        </a:lnTo>
                        <a:lnTo>
                          <a:pt x="46" y="2"/>
                        </a:lnTo>
                        <a:lnTo>
                          <a:pt x="46" y="4"/>
                        </a:lnTo>
                        <a:lnTo>
                          <a:pt x="48" y="4"/>
                        </a:lnTo>
                        <a:lnTo>
                          <a:pt x="48" y="4"/>
                        </a:lnTo>
                        <a:lnTo>
                          <a:pt x="48" y="4"/>
                        </a:lnTo>
                        <a:lnTo>
                          <a:pt x="48" y="4"/>
                        </a:lnTo>
                        <a:lnTo>
                          <a:pt x="48" y="6"/>
                        </a:lnTo>
                        <a:lnTo>
                          <a:pt x="48" y="6"/>
                        </a:lnTo>
                        <a:lnTo>
                          <a:pt x="46" y="6"/>
                        </a:lnTo>
                        <a:lnTo>
                          <a:pt x="46" y="6"/>
                        </a:lnTo>
                        <a:lnTo>
                          <a:pt x="46" y="8"/>
                        </a:lnTo>
                        <a:lnTo>
                          <a:pt x="48" y="8"/>
                        </a:lnTo>
                        <a:lnTo>
                          <a:pt x="48" y="8"/>
                        </a:lnTo>
                        <a:lnTo>
                          <a:pt x="48" y="8"/>
                        </a:lnTo>
                        <a:lnTo>
                          <a:pt x="50" y="8"/>
                        </a:lnTo>
                        <a:lnTo>
                          <a:pt x="50" y="10"/>
                        </a:lnTo>
                        <a:lnTo>
                          <a:pt x="50" y="10"/>
                        </a:lnTo>
                        <a:lnTo>
                          <a:pt x="50" y="10"/>
                        </a:lnTo>
                        <a:lnTo>
                          <a:pt x="50" y="12"/>
                        </a:lnTo>
                        <a:lnTo>
                          <a:pt x="50" y="12"/>
                        </a:lnTo>
                        <a:lnTo>
                          <a:pt x="50" y="12"/>
                        </a:lnTo>
                        <a:lnTo>
                          <a:pt x="50" y="14"/>
                        </a:lnTo>
                        <a:lnTo>
                          <a:pt x="50" y="14"/>
                        </a:lnTo>
                        <a:lnTo>
                          <a:pt x="50" y="14"/>
                        </a:lnTo>
                        <a:lnTo>
                          <a:pt x="52" y="14"/>
                        </a:lnTo>
                        <a:lnTo>
                          <a:pt x="52" y="14"/>
                        </a:lnTo>
                        <a:lnTo>
                          <a:pt x="52" y="12"/>
                        </a:lnTo>
                        <a:lnTo>
                          <a:pt x="52" y="12"/>
                        </a:lnTo>
                        <a:lnTo>
                          <a:pt x="52" y="12"/>
                        </a:lnTo>
                        <a:lnTo>
                          <a:pt x="52" y="10"/>
                        </a:lnTo>
                        <a:lnTo>
                          <a:pt x="54" y="10"/>
                        </a:lnTo>
                        <a:lnTo>
                          <a:pt x="54" y="10"/>
                        </a:lnTo>
                        <a:lnTo>
                          <a:pt x="54" y="10"/>
                        </a:lnTo>
                        <a:lnTo>
                          <a:pt x="56" y="10"/>
                        </a:lnTo>
                        <a:lnTo>
                          <a:pt x="56" y="10"/>
                        </a:lnTo>
                        <a:lnTo>
                          <a:pt x="56" y="10"/>
                        </a:lnTo>
                        <a:lnTo>
                          <a:pt x="56" y="8"/>
                        </a:lnTo>
                        <a:lnTo>
                          <a:pt x="58" y="8"/>
                        </a:lnTo>
                        <a:lnTo>
                          <a:pt x="58" y="8"/>
                        </a:lnTo>
                        <a:lnTo>
                          <a:pt x="58" y="8"/>
                        </a:lnTo>
                        <a:lnTo>
                          <a:pt x="58" y="8"/>
                        </a:lnTo>
                        <a:lnTo>
                          <a:pt x="58" y="6"/>
                        </a:lnTo>
                        <a:lnTo>
                          <a:pt x="58" y="6"/>
                        </a:lnTo>
                        <a:lnTo>
                          <a:pt x="60" y="6"/>
                        </a:lnTo>
                        <a:lnTo>
                          <a:pt x="60" y="6"/>
                        </a:lnTo>
                        <a:lnTo>
                          <a:pt x="62" y="6"/>
                        </a:lnTo>
                        <a:lnTo>
                          <a:pt x="62" y="6"/>
                        </a:lnTo>
                        <a:lnTo>
                          <a:pt x="62" y="6"/>
                        </a:lnTo>
                        <a:lnTo>
                          <a:pt x="62" y="6"/>
                        </a:lnTo>
                        <a:lnTo>
                          <a:pt x="62" y="6"/>
                        </a:lnTo>
                        <a:lnTo>
                          <a:pt x="62" y="6"/>
                        </a:lnTo>
                        <a:lnTo>
                          <a:pt x="62" y="8"/>
                        </a:lnTo>
                        <a:lnTo>
                          <a:pt x="63" y="8"/>
                        </a:lnTo>
                        <a:lnTo>
                          <a:pt x="63" y="8"/>
                        </a:lnTo>
                        <a:lnTo>
                          <a:pt x="63" y="10"/>
                        </a:lnTo>
                        <a:lnTo>
                          <a:pt x="63" y="10"/>
                        </a:lnTo>
                        <a:lnTo>
                          <a:pt x="63" y="10"/>
                        </a:lnTo>
                        <a:lnTo>
                          <a:pt x="63" y="12"/>
                        </a:lnTo>
                        <a:lnTo>
                          <a:pt x="63" y="12"/>
                        </a:lnTo>
                        <a:lnTo>
                          <a:pt x="63" y="12"/>
                        </a:lnTo>
                        <a:lnTo>
                          <a:pt x="62" y="12"/>
                        </a:lnTo>
                        <a:lnTo>
                          <a:pt x="62" y="12"/>
                        </a:lnTo>
                        <a:lnTo>
                          <a:pt x="62" y="14"/>
                        </a:lnTo>
                        <a:lnTo>
                          <a:pt x="62" y="14"/>
                        </a:lnTo>
                        <a:lnTo>
                          <a:pt x="62" y="14"/>
                        </a:lnTo>
                        <a:lnTo>
                          <a:pt x="62" y="14"/>
                        </a:lnTo>
                        <a:lnTo>
                          <a:pt x="60" y="14"/>
                        </a:lnTo>
                        <a:lnTo>
                          <a:pt x="60" y="15"/>
                        </a:lnTo>
                        <a:lnTo>
                          <a:pt x="60" y="15"/>
                        </a:lnTo>
                        <a:lnTo>
                          <a:pt x="60" y="15"/>
                        </a:lnTo>
                        <a:lnTo>
                          <a:pt x="60" y="17"/>
                        </a:lnTo>
                        <a:lnTo>
                          <a:pt x="58" y="17"/>
                        </a:lnTo>
                        <a:lnTo>
                          <a:pt x="58" y="17"/>
                        </a:lnTo>
                        <a:lnTo>
                          <a:pt x="58" y="19"/>
                        </a:lnTo>
                        <a:lnTo>
                          <a:pt x="58" y="19"/>
                        </a:lnTo>
                        <a:lnTo>
                          <a:pt x="58" y="19"/>
                        </a:lnTo>
                        <a:lnTo>
                          <a:pt x="58" y="19"/>
                        </a:lnTo>
                        <a:lnTo>
                          <a:pt x="56" y="19"/>
                        </a:lnTo>
                        <a:lnTo>
                          <a:pt x="56" y="19"/>
                        </a:lnTo>
                        <a:lnTo>
                          <a:pt x="56" y="21"/>
                        </a:lnTo>
                        <a:lnTo>
                          <a:pt x="56" y="21"/>
                        </a:lnTo>
                        <a:lnTo>
                          <a:pt x="54" y="21"/>
                        </a:lnTo>
                        <a:lnTo>
                          <a:pt x="54" y="21"/>
                        </a:lnTo>
                        <a:lnTo>
                          <a:pt x="54" y="21"/>
                        </a:lnTo>
                        <a:lnTo>
                          <a:pt x="52" y="21"/>
                        </a:lnTo>
                        <a:lnTo>
                          <a:pt x="52" y="21"/>
                        </a:lnTo>
                        <a:lnTo>
                          <a:pt x="52" y="21"/>
                        </a:lnTo>
                        <a:lnTo>
                          <a:pt x="52" y="23"/>
                        </a:lnTo>
                        <a:lnTo>
                          <a:pt x="52" y="23"/>
                        </a:lnTo>
                        <a:lnTo>
                          <a:pt x="52" y="25"/>
                        </a:lnTo>
                        <a:lnTo>
                          <a:pt x="52" y="25"/>
                        </a:lnTo>
                        <a:lnTo>
                          <a:pt x="52" y="27"/>
                        </a:lnTo>
                        <a:lnTo>
                          <a:pt x="52" y="27"/>
                        </a:lnTo>
                        <a:lnTo>
                          <a:pt x="52" y="27"/>
                        </a:lnTo>
                        <a:lnTo>
                          <a:pt x="52" y="29"/>
                        </a:lnTo>
                        <a:lnTo>
                          <a:pt x="54" y="29"/>
                        </a:lnTo>
                        <a:lnTo>
                          <a:pt x="54" y="29"/>
                        </a:lnTo>
                        <a:lnTo>
                          <a:pt x="54" y="29"/>
                        </a:lnTo>
                        <a:lnTo>
                          <a:pt x="54" y="29"/>
                        </a:lnTo>
                        <a:lnTo>
                          <a:pt x="54" y="31"/>
                        </a:lnTo>
                        <a:lnTo>
                          <a:pt x="56" y="31"/>
                        </a:lnTo>
                        <a:lnTo>
                          <a:pt x="56" y="31"/>
                        </a:lnTo>
                        <a:lnTo>
                          <a:pt x="56" y="31"/>
                        </a:lnTo>
                        <a:lnTo>
                          <a:pt x="56" y="33"/>
                        </a:lnTo>
                        <a:lnTo>
                          <a:pt x="56" y="33"/>
                        </a:lnTo>
                        <a:lnTo>
                          <a:pt x="58" y="33"/>
                        </a:lnTo>
                        <a:lnTo>
                          <a:pt x="58" y="33"/>
                        </a:lnTo>
                        <a:lnTo>
                          <a:pt x="58" y="33"/>
                        </a:lnTo>
                        <a:lnTo>
                          <a:pt x="58" y="33"/>
                        </a:lnTo>
                        <a:lnTo>
                          <a:pt x="58" y="33"/>
                        </a:lnTo>
                        <a:lnTo>
                          <a:pt x="58" y="35"/>
                        </a:lnTo>
                        <a:lnTo>
                          <a:pt x="58" y="35"/>
                        </a:lnTo>
                        <a:lnTo>
                          <a:pt x="60" y="35"/>
                        </a:lnTo>
                        <a:lnTo>
                          <a:pt x="60" y="35"/>
                        </a:lnTo>
                        <a:lnTo>
                          <a:pt x="60" y="35"/>
                        </a:lnTo>
                        <a:lnTo>
                          <a:pt x="62" y="35"/>
                        </a:lnTo>
                        <a:lnTo>
                          <a:pt x="62" y="35"/>
                        </a:lnTo>
                        <a:lnTo>
                          <a:pt x="62" y="35"/>
                        </a:lnTo>
                        <a:lnTo>
                          <a:pt x="62" y="37"/>
                        </a:lnTo>
                        <a:lnTo>
                          <a:pt x="62" y="37"/>
                        </a:lnTo>
                        <a:lnTo>
                          <a:pt x="62" y="38"/>
                        </a:lnTo>
                        <a:lnTo>
                          <a:pt x="63" y="38"/>
                        </a:lnTo>
                        <a:lnTo>
                          <a:pt x="63" y="38"/>
                        </a:lnTo>
                        <a:lnTo>
                          <a:pt x="62" y="38"/>
                        </a:lnTo>
                        <a:lnTo>
                          <a:pt x="62" y="38"/>
                        </a:lnTo>
                        <a:lnTo>
                          <a:pt x="62" y="40"/>
                        </a:lnTo>
                        <a:lnTo>
                          <a:pt x="62" y="40"/>
                        </a:lnTo>
                        <a:lnTo>
                          <a:pt x="62" y="42"/>
                        </a:lnTo>
                        <a:lnTo>
                          <a:pt x="63" y="42"/>
                        </a:lnTo>
                        <a:lnTo>
                          <a:pt x="63" y="42"/>
                        </a:lnTo>
                        <a:lnTo>
                          <a:pt x="63" y="42"/>
                        </a:lnTo>
                        <a:lnTo>
                          <a:pt x="63" y="44"/>
                        </a:lnTo>
                        <a:lnTo>
                          <a:pt x="63" y="44"/>
                        </a:lnTo>
                        <a:lnTo>
                          <a:pt x="63" y="44"/>
                        </a:lnTo>
                        <a:lnTo>
                          <a:pt x="63" y="46"/>
                        </a:lnTo>
                        <a:lnTo>
                          <a:pt x="63" y="46"/>
                        </a:lnTo>
                        <a:lnTo>
                          <a:pt x="62" y="46"/>
                        </a:lnTo>
                        <a:lnTo>
                          <a:pt x="62" y="46"/>
                        </a:lnTo>
                        <a:lnTo>
                          <a:pt x="62" y="46"/>
                        </a:lnTo>
                        <a:lnTo>
                          <a:pt x="62" y="48"/>
                        </a:lnTo>
                        <a:lnTo>
                          <a:pt x="62" y="48"/>
                        </a:lnTo>
                        <a:lnTo>
                          <a:pt x="62" y="48"/>
                        </a:lnTo>
                        <a:lnTo>
                          <a:pt x="62" y="50"/>
                        </a:lnTo>
                        <a:lnTo>
                          <a:pt x="60" y="50"/>
                        </a:lnTo>
                        <a:lnTo>
                          <a:pt x="60" y="50"/>
                        </a:lnTo>
                        <a:lnTo>
                          <a:pt x="60" y="52"/>
                        </a:lnTo>
                        <a:lnTo>
                          <a:pt x="60" y="52"/>
                        </a:lnTo>
                        <a:lnTo>
                          <a:pt x="60" y="52"/>
                        </a:lnTo>
                        <a:lnTo>
                          <a:pt x="60" y="54"/>
                        </a:lnTo>
                        <a:lnTo>
                          <a:pt x="58" y="54"/>
                        </a:lnTo>
                        <a:lnTo>
                          <a:pt x="58" y="54"/>
                        </a:lnTo>
                        <a:lnTo>
                          <a:pt x="58" y="54"/>
                        </a:lnTo>
                        <a:lnTo>
                          <a:pt x="58" y="54"/>
                        </a:lnTo>
                        <a:lnTo>
                          <a:pt x="58" y="54"/>
                        </a:lnTo>
                        <a:lnTo>
                          <a:pt x="58" y="56"/>
                        </a:lnTo>
                        <a:lnTo>
                          <a:pt x="56" y="56"/>
                        </a:lnTo>
                        <a:lnTo>
                          <a:pt x="56" y="56"/>
                        </a:lnTo>
                        <a:lnTo>
                          <a:pt x="56" y="56"/>
                        </a:lnTo>
                        <a:lnTo>
                          <a:pt x="56" y="56"/>
                        </a:lnTo>
                        <a:lnTo>
                          <a:pt x="56" y="58"/>
                        </a:lnTo>
                        <a:lnTo>
                          <a:pt x="54" y="58"/>
                        </a:lnTo>
                        <a:lnTo>
                          <a:pt x="54" y="58"/>
                        </a:lnTo>
                        <a:lnTo>
                          <a:pt x="54" y="60"/>
                        </a:lnTo>
                        <a:lnTo>
                          <a:pt x="54" y="60"/>
                        </a:lnTo>
                        <a:lnTo>
                          <a:pt x="52" y="60"/>
                        </a:lnTo>
                        <a:lnTo>
                          <a:pt x="52" y="60"/>
                        </a:lnTo>
                        <a:lnTo>
                          <a:pt x="52" y="60"/>
                        </a:lnTo>
                        <a:lnTo>
                          <a:pt x="52" y="60"/>
                        </a:lnTo>
                        <a:lnTo>
                          <a:pt x="50" y="60"/>
                        </a:lnTo>
                        <a:lnTo>
                          <a:pt x="50" y="61"/>
                        </a:lnTo>
                        <a:lnTo>
                          <a:pt x="50" y="61"/>
                        </a:lnTo>
                        <a:lnTo>
                          <a:pt x="50" y="61"/>
                        </a:lnTo>
                        <a:lnTo>
                          <a:pt x="50" y="61"/>
                        </a:lnTo>
                        <a:lnTo>
                          <a:pt x="48" y="61"/>
                        </a:lnTo>
                        <a:lnTo>
                          <a:pt x="48" y="61"/>
                        </a:lnTo>
                        <a:lnTo>
                          <a:pt x="48" y="61"/>
                        </a:lnTo>
                        <a:lnTo>
                          <a:pt x="46" y="61"/>
                        </a:lnTo>
                        <a:lnTo>
                          <a:pt x="46" y="63"/>
                        </a:lnTo>
                        <a:lnTo>
                          <a:pt x="46" y="63"/>
                        </a:lnTo>
                        <a:lnTo>
                          <a:pt x="46" y="63"/>
                        </a:lnTo>
                        <a:lnTo>
                          <a:pt x="46" y="63"/>
                        </a:lnTo>
                        <a:lnTo>
                          <a:pt x="44" y="63"/>
                        </a:lnTo>
                        <a:lnTo>
                          <a:pt x="44" y="65"/>
                        </a:lnTo>
                        <a:lnTo>
                          <a:pt x="44" y="65"/>
                        </a:lnTo>
                        <a:lnTo>
                          <a:pt x="44" y="65"/>
                        </a:lnTo>
                        <a:lnTo>
                          <a:pt x="44" y="67"/>
                        </a:lnTo>
                        <a:lnTo>
                          <a:pt x="44" y="67"/>
                        </a:lnTo>
                        <a:lnTo>
                          <a:pt x="44" y="67"/>
                        </a:lnTo>
                        <a:lnTo>
                          <a:pt x="44" y="69"/>
                        </a:lnTo>
                        <a:lnTo>
                          <a:pt x="44" y="69"/>
                        </a:lnTo>
                        <a:lnTo>
                          <a:pt x="44" y="69"/>
                        </a:lnTo>
                        <a:lnTo>
                          <a:pt x="46" y="69"/>
                        </a:lnTo>
                        <a:lnTo>
                          <a:pt x="46" y="71"/>
                        </a:lnTo>
                        <a:lnTo>
                          <a:pt x="46" y="71"/>
                        </a:lnTo>
                        <a:lnTo>
                          <a:pt x="46" y="71"/>
                        </a:lnTo>
                        <a:lnTo>
                          <a:pt x="46" y="71"/>
                        </a:lnTo>
                        <a:lnTo>
                          <a:pt x="46" y="73"/>
                        </a:lnTo>
                        <a:lnTo>
                          <a:pt x="48" y="73"/>
                        </a:lnTo>
                        <a:lnTo>
                          <a:pt x="48" y="73"/>
                        </a:lnTo>
                        <a:lnTo>
                          <a:pt x="48" y="73"/>
                        </a:lnTo>
                        <a:lnTo>
                          <a:pt x="48" y="75"/>
                        </a:lnTo>
                        <a:lnTo>
                          <a:pt x="50" y="75"/>
                        </a:lnTo>
                        <a:lnTo>
                          <a:pt x="50" y="75"/>
                        </a:lnTo>
                        <a:lnTo>
                          <a:pt x="50" y="75"/>
                        </a:lnTo>
                        <a:lnTo>
                          <a:pt x="50" y="75"/>
                        </a:lnTo>
                        <a:lnTo>
                          <a:pt x="52" y="75"/>
                        </a:lnTo>
                        <a:lnTo>
                          <a:pt x="52" y="77"/>
                        </a:lnTo>
                        <a:lnTo>
                          <a:pt x="52" y="77"/>
                        </a:lnTo>
                        <a:lnTo>
                          <a:pt x="52" y="77"/>
                        </a:lnTo>
                        <a:lnTo>
                          <a:pt x="54" y="77"/>
                        </a:lnTo>
                        <a:lnTo>
                          <a:pt x="54" y="75"/>
                        </a:lnTo>
                        <a:lnTo>
                          <a:pt x="54" y="75"/>
                        </a:lnTo>
                        <a:lnTo>
                          <a:pt x="56" y="75"/>
                        </a:lnTo>
                        <a:lnTo>
                          <a:pt x="56" y="75"/>
                        </a:lnTo>
                        <a:lnTo>
                          <a:pt x="56" y="75"/>
                        </a:lnTo>
                        <a:lnTo>
                          <a:pt x="56" y="73"/>
                        </a:lnTo>
                        <a:lnTo>
                          <a:pt x="56" y="73"/>
                        </a:lnTo>
                        <a:lnTo>
                          <a:pt x="56" y="71"/>
                        </a:lnTo>
                        <a:lnTo>
                          <a:pt x="56" y="71"/>
                        </a:lnTo>
                        <a:lnTo>
                          <a:pt x="56" y="71"/>
                        </a:lnTo>
                        <a:lnTo>
                          <a:pt x="58" y="71"/>
                        </a:lnTo>
                        <a:lnTo>
                          <a:pt x="58" y="71"/>
                        </a:lnTo>
                        <a:lnTo>
                          <a:pt x="58" y="71"/>
                        </a:lnTo>
                        <a:lnTo>
                          <a:pt x="60" y="71"/>
                        </a:lnTo>
                        <a:lnTo>
                          <a:pt x="60" y="71"/>
                        </a:lnTo>
                        <a:lnTo>
                          <a:pt x="62" y="71"/>
                        </a:lnTo>
                        <a:lnTo>
                          <a:pt x="62" y="71"/>
                        </a:lnTo>
                        <a:lnTo>
                          <a:pt x="62" y="71"/>
                        </a:lnTo>
                        <a:lnTo>
                          <a:pt x="62" y="71"/>
                        </a:lnTo>
                        <a:lnTo>
                          <a:pt x="62" y="73"/>
                        </a:lnTo>
                        <a:lnTo>
                          <a:pt x="62" y="73"/>
                        </a:lnTo>
                        <a:lnTo>
                          <a:pt x="62" y="75"/>
                        </a:lnTo>
                        <a:lnTo>
                          <a:pt x="62" y="75"/>
                        </a:lnTo>
                        <a:lnTo>
                          <a:pt x="62" y="75"/>
                        </a:lnTo>
                        <a:lnTo>
                          <a:pt x="62" y="75"/>
                        </a:lnTo>
                        <a:lnTo>
                          <a:pt x="62" y="77"/>
                        </a:lnTo>
                        <a:lnTo>
                          <a:pt x="62" y="77"/>
                        </a:lnTo>
                        <a:lnTo>
                          <a:pt x="62" y="77"/>
                        </a:lnTo>
                        <a:lnTo>
                          <a:pt x="62" y="77"/>
                        </a:lnTo>
                        <a:lnTo>
                          <a:pt x="63" y="77"/>
                        </a:lnTo>
                        <a:lnTo>
                          <a:pt x="63" y="77"/>
                        </a:lnTo>
                        <a:lnTo>
                          <a:pt x="63" y="79"/>
                        </a:lnTo>
                        <a:lnTo>
                          <a:pt x="63" y="79"/>
                        </a:lnTo>
                        <a:lnTo>
                          <a:pt x="63" y="79"/>
                        </a:lnTo>
                        <a:lnTo>
                          <a:pt x="63" y="81"/>
                        </a:lnTo>
                        <a:lnTo>
                          <a:pt x="63" y="81"/>
                        </a:lnTo>
                        <a:lnTo>
                          <a:pt x="63" y="81"/>
                        </a:lnTo>
                        <a:lnTo>
                          <a:pt x="63" y="81"/>
                        </a:lnTo>
                        <a:lnTo>
                          <a:pt x="63" y="83"/>
                        </a:lnTo>
                        <a:lnTo>
                          <a:pt x="65" y="83"/>
                        </a:lnTo>
                        <a:lnTo>
                          <a:pt x="65" y="83"/>
                        </a:lnTo>
                        <a:lnTo>
                          <a:pt x="65" y="83"/>
                        </a:lnTo>
                        <a:lnTo>
                          <a:pt x="65" y="83"/>
                        </a:lnTo>
                        <a:lnTo>
                          <a:pt x="65" y="84"/>
                        </a:lnTo>
                        <a:lnTo>
                          <a:pt x="67" y="84"/>
                        </a:lnTo>
                        <a:lnTo>
                          <a:pt x="67" y="84"/>
                        </a:lnTo>
                        <a:lnTo>
                          <a:pt x="67" y="84"/>
                        </a:lnTo>
                        <a:lnTo>
                          <a:pt x="67" y="84"/>
                        </a:lnTo>
                        <a:lnTo>
                          <a:pt x="69" y="84"/>
                        </a:lnTo>
                        <a:lnTo>
                          <a:pt x="69" y="86"/>
                        </a:lnTo>
                        <a:lnTo>
                          <a:pt x="69" y="86"/>
                        </a:lnTo>
                        <a:lnTo>
                          <a:pt x="71" y="86"/>
                        </a:lnTo>
                        <a:lnTo>
                          <a:pt x="71" y="86"/>
                        </a:lnTo>
                        <a:lnTo>
                          <a:pt x="71" y="86"/>
                        </a:lnTo>
                        <a:lnTo>
                          <a:pt x="71" y="86"/>
                        </a:lnTo>
                        <a:lnTo>
                          <a:pt x="71" y="86"/>
                        </a:lnTo>
                        <a:lnTo>
                          <a:pt x="71" y="88"/>
                        </a:lnTo>
                        <a:lnTo>
                          <a:pt x="71" y="88"/>
                        </a:lnTo>
                        <a:lnTo>
                          <a:pt x="71" y="90"/>
                        </a:lnTo>
                        <a:lnTo>
                          <a:pt x="71" y="90"/>
                        </a:lnTo>
                        <a:lnTo>
                          <a:pt x="69" y="90"/>
                        </a:lnTo>
                        <a:lnTo>
                          <a:pt x="69" y="92"/>
                        </a:lnTo>
                        <a:lnTo>
                          <a:pt x="69" y="92"/>
                        </a:lnTo>
                        <a:lnTo>
                          <a:pt x="69" y="94"/>
                        </a:lnTo>
                        <a:lnTo>
                          <a:pt x="69" y="94"/>
                        </a:lnTo>
                        <a:lnTo>
                          <a:pt x="69" y="94"/>
                        </a:lnTo>
                        <a:lnTo>
                          <a:pt x="69" y="96"/>
                        </a:lnTo>
                        <a:lnTo>
                          <a:pt x="69" y="96"/>
                        </a:lnTo>
                        <a:lnTo>
                          <a:pt x="69" y="98"/>
                        </a:lnTo>
                        <a:lnTo>
                          <a:pt x="71" y="98"/>
                        </a:lnTo>
                        <a:lnTo>
                          <a:pt x="71" y="98"/>
                        </a:lnTo>
                        <a:lnTo>
                          <a:pt x="71" y="98"/>
                        </a:lnTo>
                        <a:lnTo>
                          <a:pt x="71" y="100"/>
                        </a:lnTo>
                        <a:lnTo>
                          <a:pt x="71" y="100"/>
                        </a:lnTo>
                        <a:lnTo>
                          <a:pt x="71" y="102"/>
                        </a:lnTo>
                        <a:lnTo>
                          <a:pt x="71" y="102"/>
                        </a:lnTo>
                        <a:lnTo>
                          <a:pt x="71" y="102"/>
                        </a:lnTo>
                        <a:lnTo>
                          <a:pt x="69" y="102"/>
                        </a:lnTo>
                        <a:lnTo>
                          <a:pt x="69" y="102"/>
                        </a:lnTo>
                        <a:lnTo>
                          <a:pt x="69" y="102"/>
                        </a:lnTo>
                        <a:lnTo>
                          <a:pt x="67" y="102"/>
                        </a:lnTo>
                        <a:lnTo>
                          <a:pt x="67" y="104"/>
                        </a:lnTo>
                        <a:lnTo>
                          <a:pt x="67" y="104"/>
                        </a:lnTo>
                        <a:lnTo>
                          <a:pt x="67" y="104"/>
                        </a:lnTo>
                        <a:lnTo>
                          <a:pt x="67" y="104"/>
                        </a:lnTo>
                        <a:lnTo>
                          <a:pt x="65" y="104"/>
                        </a:lnTo>
                        <a:lnTo>
                          <a:pt x="65" y="104"/>
                        </a:lnTo>
                        <a:lnTo>
                          <a:pt x="65" y="104"/>
                        </a:lnTo>
                        <a:lnTo>
                          <a:pt x="65" y="105"/>
                        </a:lnTo>
                        <a:lnTo>
                          <a:pt x="63" y="105"/>
                        </a:lnTo>
                        <a:lnTo>
                          <a:pt x="63" y="105"/>
                        </a:lnTo>
                        <a:lnTo>
                          <a:pt x="62" y="105"/>
                        </a:lnTo>
                        <a:lnTo>
                          <a:pt x="62" y="105"/>
                        </a:lnTo>
                        <a:lnTo>
                          <a:pt x="62" y="105"/>
                        </a:lnTo>
                        <a:lnTo>
                          <a:pt x="62" y="105"/>
                        </a:lnTo>
                        <a:lnTo>
                          <a:pt x="62" y="107"/>
                        </a:lnTo>
                        <a:lnTo>
                          <a:pt x="60" y="107"/>
                        </a:lnTo>
                        <a:lnTo>
                          <a:pt x="60" y="107"/>
                        </a:lnTo>
                        <a:lnTo>
                          <a:pt x="60" y="107"/>
                        </a:lnTo>
                        <a:lnTo>
                          <a:pt x="58" y="107"/>
                        </a:lnTo>
                        <a:lnTo>
                          <a:pt x="58" y="109"/>
                        </a:lnTo>
                        <a:lnTo>
                          <a:pt x="58" y="109"/>
                        </a:lnTo>
                        <a:lnTo>
                          <a:pt x="58" y="109"/>
                        </a:lnTo>
                        <a:lnTo>
                          <a:pt x="58" y="109"/>
                        </a:lnTo>
                        <a:lnTo>
                          <a:pt x="58" y="109"/>
                        </a:lnTo>
                        <a:lnTo>
                          <a:pt x="56" y="109"/>
                        </a:lnTo>
                        <a:lnTo>
                          <a:pt x="56" y="109"/>
                        </a:lnTo>
                        <a:lnTo>
                          <a:pt x="56" y="109"/>
                        </a:lnTo>
                        <a:lnTo>
                          <a:pt x="56" y="111"/>
                        </a:lnTo>
                        <a:lnTo>
                          <a:pt x="54" y="111"/>
                        </a:lnTo>
                        <a:lnTo>
                          <a:pt x="54" y="111"/>
                        </a:lnTo>
                        <a:lnTo>
                          <a:pt x="54" y="113"/>
                        </a:lnTo>
                        <a:lnTo>
                          <a:pt x="54" y="113"/>
                        </a:lnTo>
                        <a:lnTo>
                          <a:pt x="54" y="113"/>
                        </a:lnTo>
                        <a:lnTo>
                          <a:pt x="54" y="115"/>
                        </a:lnTo>
                        <a:lnTo>
                          <a:pt x="52" y="115"/>
                        </a:lnTo>
                        <a:lnTo>
                          <a:pt x="52" y="115"/>
                        </a:lnTo>
                        <a:lnTo>
                          <a:pt x="52" y="115"/>
                        </a:lnTo>
                        <a:lnTo>
                          <a:pt x="52" y="115"/>
                        </a:lnTo>
                        <a:lnTo>
                          <a:pt x="50" y="115"/>
                        </a:lnTo>
                        <a:lnTo>
                          <a:pt x="50" y="115"/>
                        </a:lnTo>
                        <a:lnTo>
                          <a:pt x="50" y="117"/>
                        </a:lnTo>
                        <a:lnTo>
                          <a:pt x="50" y="117"/>
                        </a:lnTo>
                        <a:lnTo>
                          <a:pt x="48" y="117"/>
                        </a:lnTo>
                        <a:lnTo>
                          <a:pt x="48" y="117"/>
                        </a:lnTo>
                        <a:lnTo>
                          <a:pt x="48" y="117"/>
                        </a:lnTo>
                        <a:lnTo>
                          <a:pt x="48" y="117"/>
                        </a:lnTo>
                        <a:lnTo>
                          <a:pt x="48" y="119"/>
                        </a:lnTo>
                        <a:lnTo>
                          <a:pt x="46" y="119"/>
                        </a:lnTo>
                        <a:lnTo>
                          <a:pt x="46" y="119"/>
                        </a:lnTo>
                        <a:lnTo>
                          <a:pt x="46" y="119"/>
                        </a:lnTo>
                        <a:lnTo>
                          <a:pt x="46" y="121"/>
                        </a:lnTo>
                        <a:lnTo>
                          <a:pt x="46" y="121"/>
                        </a:lnTo>
                        <a:lnTo>
                          <a:pt x="46" y="121"/>
                        </a:lnTo>
                        <a:lnTo>
                          <a:pt x="46" y="123"/>
                        </a:lnTo>
                        <a:lnTo>
                          <a:pt x="46" y="123"/>
                        </a:lnTo>
                        <a:lnTo>
                          <a:pt x="46" y="123"/>
                        </a:lnTo>
                        <a:lnTo>
                          <a:pt x="46" y="125"/>
                        </a:lnTo>
                        <a:lnTo>
                          <a:pt x="46" y="125"/>
                        </a:lnTo>
                        <a:lnTo>
                          <a:pt x="46" y="125"/>
                        </a:lnTo>
                        <a:lnTo>
                          <a:pt x="46" y="127"/>
                        </a:lnTo>
                        <a:lnTo>
                          <a:pt x="46" y="127"/>
                        </a:lnTo>
                        <a:lnTo>
                          <a:pt x="48" y="127"/>
                        </a:lnTo>
                        <a:lnTo>
                          <a:pt x="48" y="127"/>
                        </a:lnTo>
                        <a:lnTo>
                          <a:pt x="48" y="128"/>
                        </a:lnTo>
                        <a:lnTo>
                          <a:pt x="48" y="128"/>
                        </a:lnTo>
                        <a:lnTo>
                          <a:pt x="48" y="128"/>
                        </a:lnTo>
                        <a:lnTo>
                          <a:pt x="48" y="130"/>
                        </a:lnTo>
                        <a:lnTo>
                          <a:pt x="48" y="130"/>
                        </a:lnTo>
                        <a:lnTo>
                          <a:pt x="48" y="132"/>
                        </a:lnTo>
                        <a:lnTo>
                          <a:pt x="48" y="132"/>
                        </a:lnTo>
                        <a:lnTo>
                          <a:pt x="48" y="134"/>
                        </a:lnTo>
                        <a:lnTo>
                          <a:pt x="48" y="134"/>
                        </a:lnTo>
                        <a:lnTo>
                          <a:pt x="48" y="134"/>
                        </a:lnTo>
                        <a:lnTo>
                          <a:pt x="48" y="134"/>
                        </a:lnTo>
                        <a:lnTo>
                          <a:pt x="48" y="136"/>
                        </a:lnTo>
                        <a:lnTo>
                          <a:pt x="46" y="136"/>
                        </a:lnTo>
                        <a:lnTo>
                          <a:pt x="46" y="136"/>
                        </a:lnTo>
                        <a:lnTo>
                          <a:pt x="46" y="136"/>
                        </a:lnTo>
                        <a:lnTo>
                          <a:pt x="46" y="138"/>
                        </a:lnTo>
                        <a:lnTo>
                          <a:pt x="46" y="138"/>
                        </a:lnTo>
                        <a:lnTo>
                          <a:pt x="46" y="138"/>
                        </a:lnTo>
                        <a:lnTo>
                          <a:pt x="46" y="140"/>
                        </a:lnTo>
                        <a:lnTo>
                          <a:pt x="44" y="140"/>
                        </a:lnTo>
                        <a:lnTo>
                          <a:pt x="44" y="140"/>
                        </a:lnTo>
                        <a:lnTo>
                          <a:pt x="44" y="140"/>
                        </a:lnTo>
                        <a:lnTo>
                          <a:pt x="44" y="142"/>
                        </a:lnTo>
                        <a:lnTo>
                          <a:pt x="44" y="142"/>
                        </a:lnTo>
                        <a:lnTo>
                          <a:pt x="44" y="142"/>
                        </a:lnTo>
                        <a:lnTo>
                          <a:pt x="42" y="142"/>
                        </a:lnTo>
                        <a:lnTo>
                          <a:pt x="42" y="142"/>
                        </a:lnTo>
                        <a:lnTo>
                          <a:pt x="42" y="144"/>
                        </a:lnTo>
                        <a:lnTo>
                          <a:pt x="42" y="144"/>
                        </a:lnTo>
                        <a:lnTo>
                          <a:pt x="42" y="144"/>
                        </a:lnTo>
                        <a:lnTo>
                          <a:pt x="40" y="144"/>
                        </a:lnTo>
                        <a:lnTo>
                          <a:pt x="40" y="144"/>
                        </a:lnTo>
                        <a:lnTo>
                          <a:pt x="40" y="144"/>
                        </a:lnTo>
                        <a:lnTo>
                          <a:pt x="39" y="144"/>
                        </a:lnTo>
                        <a:lnTo>
                          <a:pt x="39" y="146"/>
                        </a:lnTo>
                        <a:lnTo>
                          <a:pt x="39" y="146"/>
                        </a:lnTo>
                        <a:lnTo>
                          <a:pt x="39" y="146"/>
                        </a:lnTo>
                        <a:lnTo>
                          <a:pt x="39" y="146"/>
                        </a:lnTo>
                        <a:lnTo>
                          <a:pt x="37" y="146"/>
                        </a:lnTo>
                        <a:lnTo>
                          <a:pt x="37" y="146"/>
                        </a:lnTo>
                        <a:lnTo>
                          <a:pt x="37" y="146"/>
                        </a:lnTo>
                        <a:lnTo>
                          <a:pt x="35" y="146"/>
                        </a:lnTo>
                        <a:lnTo>
                          <a:pt x="35" y="144"/>
                        </a:lnTo>
                        <a:lnTo>
                          <a:pt x="35" y="144"/>
                        </a:lnTo>
                        <a:lnTo>
                          <a:pt x="35" y="142"/>
                        </a:lnTo>
                        <a:lnTo>
                          <a:pt x="35" y="142"/>
                        </a:lnTo>
                        <a:lnTo>
                          <a:pt x="35" y="142"/>
                        </a:lnTo>
                        <a:lnTo>
                          <a:pt x="35" y="142"/>
                        </a:lnTo>
                        <a:lnTo>
                          <a:pt x="35" y="140"/>
                        </a:lnTo>
                        <a:lnTo>
                          <a:pt x="35" y="140"/>
                        </a:lnTo>
                        <a:lnTo>
                          <a:pt x="35" y="140"/>
                        </a:lnTo>
                        <a:lnTo>
                          <a:pt x="35" y="138"/>
                        </a:lnTo>
                        <a:lnTo>
                          <a:pt x="35" y="138"/>
                        </a:lnTo>
                        <a:lnTo>
                          <a:pt x="35" y="136"/>
                        </a:lnTo>
                        <a:lnTo>
                          <a:pt x="35" y="136"/>
                        </a:lnTo>
                        <a:lnTo>
                          <a:pt x="33" y="136"/>
                        </a:lnTo>
                        <a:lnTo>
                          <a:pt x="33" y="134"/>
                        </a:lnTo>
                        <a:lnTo>
                          <a:pt x="33" y="134"/>
                        </a:lnTo>
                        <a:lnTo>
                          <a:pt x="33" y="134"/>
                        </a:lnTo>
                        <a:lnTo>
                          <a:pt x="33" y="132"/>
                        </a:lnTo>
                        <a:lnTo>
                          <a:pt x="33" y="132"/>
                        </a:lnTo>
                        <a:lnTo>
                          <a:pt x="33" y="132"/>
                        </a:lnTo>
                        <a:lnTo>
                          <a:pt x="33" y="130"/>
                        </a:lnTo>
                        <a:lnTo>
                          <a:pt x="33" y="130"/>
                        </a:lnTo>
                        <a:lnTo>
                          <a:pt x="33" y="128"/>
                        </a:lnTo>
                        <a:lnTo>
                          <a:pt x="31" y="128"/>
                        </a:lnTo>
                        <a:lnTo>
                          <a:pt x="31" y="128"/>
                        </a:lnTo>
                        <a:lnTo>
                          <a:pt x="31" y="127"/>
                        </a:lnTo>
                        <a:lnTo>
                          <a:pt x="31" y="127"/>
                        </a:lnTo>
                        <a:lnTo>
                          <a:pt x="31" y="127"/>
                        </a:lnTo>
                        <a:lnTo>
                          <a:pt x="31" y="127"/>
                        </a:lnTo>
                        <a:lnTo>
                          <a:pt x="31" y="125"/>
                        </a:lnTo>
                        <a:lnTo>
                          <a:pt x="31" y="125"/>
                        </a:lnTo>
                        <a:lnTo>
                          <a:pt x="31" y="123"/>
                        </a:lnTo>
                        <a:lnTo>
                          <a:pt x="31" y="123"/>
                        </a:lnTo>
                        <a:lnTo>
                          <a:pt x="31" y="123"/>
                        </a:lnTo>
                        <a:lnTo>
                          <a:pt x="31" y="121"/>
                        </a:lnTo>
                        <a:lnTo>
                          <a:pt x="31" y="121"/>
                        </a:lnTo>
                        <a:lnTo>
                          <a:pt x="31" y="119"/>
                        </a:lnTo>
                        <a:lnTo>
                          <a:pt x="29" y="119"/>
                        </a:lnTo>
                        <a:lnTo>
                          <a:pt x="29" y="119"/>
                        </a:lnTo>
                        <a:lnTo>
                          <a:pt x="29" y="117"/>
                        </a:lnTo>
                        <a:lnTo>
                          <a:pt x="29" y="117"/>
                        </a:lnTo>
                        <a:lnTo>
                          <a:pt x="29" y="117"/>
                        </a:lnTo>
                        <a:lnTo>
                          <a:pt x="29" y="117"/>
                        </a:lnTo>
                        <a:lnTo>
                          <a:pt x="29" y="115"/>
                        </a:lnTo>
                        <a:lnTo>
                          <a:pt x="29" y="115"/>
                        </a:lnTo>
                        <a:lnTo>
                          <a:pt x="29" y="113"/>
                        </a:lnTo>
                        <a:lnTo>
                          <a:pt x="29" y="113"/>
                        </a:lnTo>
                        <a:lnTo>
                          <a:pt x="29" y="113"/>
                        </a:lnTo>
                        <a:lnTo>
                          <a:pt x="29" y="111"/>
                        </a:lnTo>
                        <a:lnTo>
                          <a:pt x="29" y="111"/>
                        </a:lnTo>
                        <a:lnTo>
                          <a:pt x="29" y="109"/>
                        </a:lnTo>
                        <a:lnTo>
                          <a:pt x="29" y="109"/>
                        </a:lnTo>
                        <a:lnTo>
                          <a:pt x="27" y="109"/>
                        </a:lnTo>
                        <a:lnTo>
                          <a:pt x="27" y="109"/>
                        </a:lnTo>
                        <a:lnTo>
                          <a:pt x="27" y="109"/>
                        </a:lnTo>
                        <a:lnTo>
                          <a:pt x="27" y="107"/>
                        </a:lnTo>
                        <a:lnTo>
                          <a:pt x="25" y="107"/>
                        </a:lnTo>
                        <a:lnTo>
                          <a:pt x="25" y="107"/>
                        </a:lnTo>
                        <a:lnTo>
                          <a:pt x="25" y="107"/>
                        </a:lnTo>
                        <a:lnTo>
                          <a:pt x="25" y="107"/>
                        </a:lnTo>
                        <a:lnTo>
                          <a:pt x="25" y="105"/>
                        </a:lnTo>
                        <a:lnTo>
                          <a:pt x="23" y="105"/>
                        </a:lnTo>
                        <a:lnTo>
                          <a:pt x="23" y="105"/>
                        </a:lnTo>
                        <a:lnTo>
                          <a:pt x="23" y="105"/>
                        </a:lnTo>
                        <a:lnTo>
                          <a:pt x="23" y="105"/>
                        </a:lnTo>
                        <a:lnTo>
                          <a:pt x="23" y="104"/>
                        </a:lnTo>
                        <a:lnTo>
                          <a:pt x="21" y="104"/>
                        </a:lnTo>
                        <a:lnTo>
                          <a:pt x="21" y="104"/>
                        </a:lnTo>
                        <a:lnTo>
                          <a:pt x="21" y="104"/>
                        </a:lnTo>
                        <a:lnTo>
                          <a:pt x="19" y="104"/>
                        </a:lnTo>
                        <a:lnTo>
                          <a:pt x="19" y="104"/>
                        </a:lnTo>
                        <a:lnTo>
                          <a:pt x="19" y="102"/>
                        </a:lnTo>
                        <a:lnTo>
                          <a:pt x="19" y="102"/>
                        </a:lnTo>
                        <a:lnTo>
                          <a:pt x="18" y="102"/>
                        </a:lnTo>
                        <a:lnTo>
                          <a:pt x="18" y="102"/>
                        </a:lnTo>
                        <a:lnTo>
                          <a:pt x="18" y="102"/>
                        </a:lnTo>
                        <a:lnTo>
                          <a:pt x="18" y="102"/>
                        </a:lnTo>
                        <a:lnTo>
                          <a:pt x="18" y="102"/>
                        </a:lnTo>
                        <a:lnTo>
                          <a:pt x="16" y="102"/>
                        </a:lnTo>
                        <a:lnTo>
                          <a:pt x="16" y="100"/>
                        </a:lnTo>
                        <a:lnTo>
                          <a:pt x="16" y="100"/>
                        </a:lnTo>
                        <a:lnTo>
                          <a:pt x="16" y="100"/>
                        </a:lnTo>
                        <a:lnTo>
                          <a:pt x="14" y="100"/>
                        </a:lnTo>
                        <a:lnTo>
                          <a:pt x="14" y="98"/>
                        </a:lnTo>
                        <a:lnTo>
                          <a:pt x="14" y="98"/>
                        </a:lnTo>
                        <a:lnTo>
                          <a:pt x="14" y="96"/>
                        </a:lnTo>
                        <a:lnTo>
                          <a:pt x="14" y="96"/>
                        </a:lnTo>
                        <a:lnTo>
                          <a:pt x="14" y="94"/>
                        </a:lnTo>
                        <a:lnTo>
                          <a:pt x="14" y="94"/>
                        </a:lnTo>
                        <a:lnTo>
                          <a:pt x="14" y="94"/>
                        </a:lnTo>
                        <a:lnTo>
                          <a:pt x="14" y="94"/>
                        </a:lnTo>
                        <a:lnTo>
                          <a:pt x="14" y="92"/>
                        </a:lnTo>
                        <a:lnTo>
                          <a:pt x="14" y="92"/>
                        </a:lnTo>
                        <a:lnTo>
                          <a:pt x="14" y="92"/>
                        </a:lnTo>
                        <a:lnTo>
                          <a:pt x="14" y="90"/>
                        </a:lnTo>
                        <a:lnTo>
                          <a:pt x="12" y="90"/>
                        </a:lnTo>
                        <a:lnTo>
                          <a:pt x="12" y="90"/>
                        </a:lnTo>
                        <a:lnTo>
                          <a:pt x="12" y="90"/>
                        </a:lnTo>
                        <a:lnTo>
                          <a:pt x="12" y="88"/>
                        </a:lnTo>
                        <a:lnTo>
                          <a:pt x="12" y="88"/>
                        </a:lnTo>
                        <a:lnTo>
                          <a:pt x="12" y="88"/>
                        </a:lnTo>
                        <a:lnTo>
                          <a:pt x="10" y="88"/>
                        </a:lnTo>
                        <a:lnTo>
                          <a:pt x="10" y="88"/>
                        </a:lnTo>
                        <a:lnTo>
                          <a:pt x="10" y="86"/>
                        </a:lnTo>
                        <a:lnTo>
                          <a:pt x="8" y="86"/>
                        </a:lnTo>
                        <a:lnTo>
                          <a:pt x="8" y="86"/>
                        </a:lnTo>
                        <a:lnTo>
                          <a:pt x="8" y="86"/>
                        </a:lnTo>
                        <a:lnTo>
                          <a:pt x="8" y="86"/>
                        </a:lnTo>
                        <a:lnTo>
                          <a:pt x="6" y="86"/>
                        </a:lnTo>
                        <a:lnTo>
                          <a:pt x="6" y="86"/>
                        </a:lnTo>
                        <a:lnTo>
                          <a:pt x="6" y="86"/>
                        </a:lnTo>
                        <a:lnTo>
                          <a:pt x="6" y="86"/>
                        </a:lnTo>
                        <a:lnTo>
                          <a:pt x="4" y="86"/>
                        </a:lnTo>
                        <a:lnTo>
                          <a:pt x="4" y="84"/>
                        </a:lnTo>
                        <a:lnTo>
                          <a:pt x="4" y="84"/>
                        </a:lnTo>
                        <a:lnTo>
                          <a:pt x="4" y="83"/>
                        </a:lnTo>
                        <a:lnTo>
                          <a:pt x="4" y="83"/>
                        </a:lnTo>
                        <a:lnTo>
                          <a:pt x="4" y="81"/>
                        </a:lnTo>
                        <a:lnTo>
                          <a:pt x="4" y="81"/>
                        </a:lnTo>
                        <a:lnTo>
                          <a:pt x="4" y="81"/>
                        </a:lnTo>
                        <a:lnTo>
                          <a:pt x="4" y="79"/>
                        </a:lnTo>
                        <a:lnTo>
                          <a:pt x="2" y="79"/>
                        </a:lnTo>
                        <a:lnTo>
                          <a:pt x="2" y="79"/>
                        </a:lnTo>
                        <a:lnTo>
                          <a:pt x="2" y="79"/>
                        </a:lnTo>
                        <a:lnTo>
                          <a:pt x="2" y="77"/>
                        </a:lnTo>
                        <a:lnTo>
                          <a:pt x="2" y="77"/>
                        </a:lnTo>
                        <a:lnTo>
                          <a:pt x="2" y="77"/>
                        </a:lnTo>
                        <a:lnTo>
                          <a:pt x="2" y="77"/>
                        </a:lnTo>
                        <a:lnTo>
                          <a:pt x="2" y="75"/>
                        </a:lnTo>
                        <a:lnTo>
                          <a:pt x="2" y="75"/>
                        </a:lnTo>
                        <a:lnTo>
                          <a:pt x="2" y="73"/>
                        </a:lnTo>
                        <a:lnTo>
                          <a:pt x="0" y="73"/>
                        </a:lnTo>
                        <a:lnTo>
                          <a:pt x="0" y="73"/>
                        </a:lnTo>
                        <a:lnTo>
                          <a:pt x="0" y="71"/>
                        </a:lnTo>
                        <a:lnTo>
                          <a:pt x="0" y="71"/>
                        </a:lnTo>
                        <a:lnTo>
                          <a:pt x="0" y="69"/>
                        </a:lnTo>
                        <a:lnTo>
                          <a:pt x="0" y="69"/>
                        </a:lnTo>
                        <a:lnTo>
                          <a:pt x="0" y="69"/>
                        </a:lnTo>
                        <a:lnTo>
                          <a:pt x="0" y="67"/>
                        </a:lnTo>
                        <a:lnTo>
                          <a:pt x="2" y="67"/>
                        </a:lnTo>
                        <a:lnTo>
                          <a:pt x="2" y="67"/>
                        </a:lnTo>
                        <a:lnTo>
                          <a:pt x="2" y="67"/>
                        </a:lnTo>
                        <a:lnTo>
                          <a:pt x="2" y="65"/>
                        </a:lnTo>
                        <a:lnTo>
                          <a:pt x="2" y="65"/>
                        </a:lnTo>
                        <a:lnTo>
                          <a:pt x="2" y="65"/>
                        </a:lnTo>
                        <a:lnTo>
                          <a:pt x="4" y="65"/>
                        </a:lnTo>
                        <a:lnTo>
                          <a:pt x="4" y="65"/>
                        </a:lnTo>
                        <a:lnTo>
                          <a:pt x="6" y="65"/>
                        </a:lnTo>
                        <a:lnTo>
                          <a:pt x="6" y="63"/>
                        </a:lnTo>
                        <a:lnTo>
                          <a:pt x="6" y="63"/>
                        </a:lnTo>
                        <a:lnTo>
                          <a:pt x="6" y="63"/>
                        </a:lnTo>
                        <a:lnTo>
                          <a:pt x="6" y="61"/>
                        </a:lnTo>
                        <a:lnTo>
                          <a:pt x="6" y="61"/>
                        </a:lnTo>
                        <a:lnTo>
                          <a:pt x="6" y="61"/>
                        </a:lnTo>
                        <a:lnTo>
                          <a:pt x="6" y="61"/>
                        </a:lnTo>
                        <a:lnTo>
                          <a:pt x="8" y="61"/>
                        </a:lnTo>
                        <a:lnTo>
                          <a:pt x="8" y="61"/>
                        </a:lnTo>
                        <a:lnTo>
                          <a:pt x="8" y="60"/>
                        </a:lnTo>
                        <a:lnTo>
                          <a:pt x="8" y="60"/>
                        </a:lnTo>
                        <a:lnTo>
                          <a:pt x="10" y="60"/>
                        </a:lnTo>
                        <a:lnTo>
                          <a:pt x="10" y="60"/>
                        </a:lnTo>
                        <a:lnTo>
                          <a:pt x="10" y="60"/>
                        </a:lnTo>
                        <a:lnTo>
                          <a:pt x="12" y="60"/>
                        </a:lnTo>
                        <a:lnTo>
                          <a:pt x="12" y="58"/>
                        </a:lnTo>
                        <a:lnTo>
                          <a:pt x="12" y="58"/>
                        </a:lnTo>
                        <a:lnTo>
                          <a:pt x="12" y="58"/>
                        </a:lnTo>
                        <a:lnTo>
                          <a:pt x="12" y="58"/>
                        </a:lnTo>
                        <a:lnTo>
                          <a:pt x="12" y="56"/>
                        </a:lnTo>
                        <a:lnTo>
                          <a:pt x="14" y="56"/>
                        </a:lnTo>
                        <a:lnTo>
                          <a:pt x="14" y="56"/>
                        </a:lnTo>
                        <a:lnTo>
                          <a:pt x="14" y="54"/>
                        </a:lnTo>
                        <a:lnTo>
                          <a:pt x="14" y="54"/>
                        </a:lnTo>
                        <a:lnTo>
                          <a:pt x="14" y="54"/>
                        </a:lnTo>
                        <a:lnTo>
                          <a:pt x="14" y="54"/>
                        </a:lnTo>
                        <a:lnTo>
                          <a:pt x="14" y="52"/>
                        </a:lnTo>
                        <a:lnTo>
                          <a:pt x="14" y="52"/>
                        </a:lnTo>
                        <a:lnTo>
                          <a:pt x="14" y="52"/>
                        </a:lnTo>
                        <a:lnTo>
                          <a:pt x="14" y="50"/>
                        </a:lnTo>
                        <a:lnTo>
                          <a:pt x="14" y="50"/>
                        </a:lnTo>
                        <a:lnTo>
                          <a:pt x="14" y="50"/>
                        </a:lnTo>
                        <a:lnTo>
                          <a:pt x="14" y="50"/>
                        </a:lnTo>
                        <a:lnTo>
                          <a:pt x="14" y="48"/>
                        </a:lnTo>
                        <a:lnTo>
                          <a:pt x="14" y="48"/>
                        </a:lnTo>
                        <a:lnTo>
                          <a:pt x="14" y="46"/>
                        </a:lnTo>
                        <a:lnTo>
                          <a:pt x="16" y="46"/>
                        </a:lnTo>
                        <a:lnTo>
                          <a:pt x="16" y="46"/>
                        </a:lnTo>
                        <a:lnTo>
                          <a:pt x="16" y="46"/>
                        </a:lnTo>
                        <a:lnTo>
                          <a:pt x="16" y="46"/>
                        </a:lnTo>
                        <a:lnTo>
                          <a:pt x="16" y="44"/>
                        </a:lnTo>
                        <a:lnTo>
                          <a:pt x="18" y="44"/>
                        </a:lnTo>
                        <a:lnTo>
                          <a:pt x="18" y="44"/>
                        </a:lnTo>
                        <a:lnTo>
                          <a:pt x="16" y="44"/>
                        </a:lnTo>
                        <a:lnTo>
                          <a:pt x="16" y="44"/>
                        </a:lnTo>
                        <a:lnTo>
                          <a:pt x="16" y="42"/>
                        </a:lnTo>
                        <a:lnTo>
                          <a:pt x="14" y="42"/>
                        </a:lnTo>
                        <a:lnTo>
                          <a:pt x="14" y="42"/>
                        </a:lnTo>
                        <a:lnTo>
                          <a:pt x="14" y="40"/>
                        </a:lnTo>
                        <a:lnTo>
                          <a:pt x="14" y="40"/>
                        </a:lnTo>
                        <a:lnTo>
                          <a:pt x="14" y="38"/>
                        </a:lnTo>
                        <a:lnTo>
                          <a:pt x="16" y="38"/>
                        </a:lnTo>
                        <a:lnTo>
                          <a:pt x="16" y="38"/>
                        </a:lnTo>
                        <a:lnTo>
                          <a:pt x="16" y="38"/>
                        </a:lnTo>
                        <a:lnTo>
                          <a:pt x="16" y="37"/>
                        </a:lnTo>
                        <a:lnTo>
                          <a:pt x="14" y="37"/>
                        </a:lnTo>
                        <a:lnTo>
                          <a:pt x="14" y="37"/>
                        </a:lnTo>
                        <a:lnTo>
                          <a:pt x="16" y="37"/>
                        </a:lnTo>
                        <a:lnTo>
                          <a:pt x="16" y="35"/>
                        </a:lnTo>
                        <a:lnTo>
                          <a:pt x="14" y="35"/>
                        </a:lnTo>
                        <a:lnTo>
                          <a:pt x="14" y="35"/>
                        </a:lnTo>
                        <a:lnTo>
                          <a:pt x="14" y="35"/>
                        </a:lnTo>
                        <a:lnTo>
                          <a:pt x="14" y="33"/>
                        </a:lnTo>
                        <a:lnTo>
                          <a:pt x="14" y="33"/>
                        </a:lnTo>
                        <a:lnTo>
                          <a:pt x="14" y="33"/>
                        </a:lnTo>
                        <a:lnTo>
                          <a:pt x="14" y="31"/>
                        </a:lnTo>
                        <a:lnTo>
                          <a:pt x="14" y="31"/>
                        </a:lnTo>
                        <a:lnTo>
                          <a:pt x="14" y="31"/>
                        </a:lnTo>
                        <a:lnTo>
                          <a:pt x="14" y="29"/>
                        </a:lnTo>
                        <a:lnTo>
                          <a:pt x="14" y="29"/>
                        </a:lnTo>
                        <a:lnTo>
                          <a:pt x="14" y="29"/>
                        </a:lnTo>
                        <a:lnTo>
                          <a:pt x="14" y="27"/>
                        </a:lnTo>
                        <a:lnTo>
                          <a:pt x="14" y="27"/>
                        </a:lnTo>
                        <a:lnTo>
                          <a:pt x="14" y="27"/>
                        </a:lnTo>
                        <a:lnTo>
                          <a:pt x="14" y="25"/>
                        </a:lnTo>
                        <a:lnTo>
                          <a:pt x="14" y="25"/>
                        </a:lnTo>
                        <a:lnTo>
                          <a:pt x="14" y="23"/>
                        </a:lnTo>
                        <a:lnTo>
                          <a:pt x="14" y="23"/>
                        </a:lnTo>
                        <a:lnTo>
                          <a:pt x="14" y="21"/>
                        </a:lnTo>
                        <a:lnTo>
                          <a:pt x="16" y="21"/>
                        </a:lnTo>
                        <a:lnTo>
                          <a:pt x="16" y="21"/>
                        </a:lnTo>
                        <a:lnTo>
                          <a:pt x="16" y="21"/>
                        </a:lnTo>
                        <a:lnTo>
                          <a:pt x="16" y="19"/>
                        </a:lnTo>
                        <a:lnTo>
                          <a:pt x="16" y="19"/>
                        </a:lnTo>
                        <a:lnTo>
                          <a:pt x="14" y="19"/>
                        </a:lnTo>
                        <a:lnTo>
                          <a:pt x="14" y="19"/>
                        </a:lnTo>
                        <a:lnTo>
                          <a:pt x="14" y="19"/>
                        </a:lnTo>
                        <a:lnTo>
                          <a:pt x="12" y="19"/>
                        </a:lnTo>
                        <a:lnTo>
                          <a:pt x="12" y="19"/>
                        </a:lnTo>
                        <a:lnTo>
                          <a:pt x="12" y="17"/>
                        </a:lnTo>
                        <a:lnTo>
                          <a:pt x="12" y="17"/>
                        </a:lnTo>
                        <a:lnTo>
                          <a:pt x="12" y="17"/>
                        </a:lnTo>
                        <a:lnTo>
                          <a:pt x="14" y="17"/>
                        </a:lnTo>
                        <a:lnTo>
                          <a:pt x="14" y="17"/>
                        </a:lnTo>
                        <a:lnTo>
                          <a:pt x="14" y="17"/>
                        </a:lnTo>
                        <a:lnTo>
                          <a:pt x="14" y="15"/>
                        </a:lnTo>
                        <a:lnTo>
                          <a:pt x="16" y="15"/>
                        </a:lnTo>
                        <a:lnTo>
                          <a:pt x="16" y="15"/>
                        </a:lnTo>
                        <a:lnTo>
                          <a:pt x="16" y="15"/>
                        </a:lnTo>
                        <a:lnTo>
                          <a:pt x="18" y="15"/>
                        </a:lnTo>
                        <a:lnTo>
                          <a:pt x="18" y="14"/>
                        </a:lnTo>
                        <a:lnTo>
                          <a:pt x="18" y="14"/>
                        </a:lnTo>
                        <a:lnTo>
                          <a:pt x="18" y="14"/>
                        </a:lnTo>
                        <a:lnTo>
                          <a:pt x="18" y="14"/>
                        </a:lnTo>
                        <a:lnTo>
                          <a:pt x="18" y="14"/>
                        </a:lnTo>
                        <a:lnTo>
                          <a:pt x="18" y="12"/>
                        </a:lnTo>
                        <a:lnTo>
                          <a:pt x="18" y="12"/>
                        </a:lnTo>
                        <a:lnTo>
                          <a:pt x="18" y="12"/>
                        </a:lnTo>
                        <a:lnTo>
                          <a:pt x="19" y="12"/>
                        </a:lnTo>
                        <a:lnTo>
                          <a:pt x="19" y="12"/>
                        </a:lnTo>
                        <a:lnTo>
                          <a:pt x="19" y="12"/>
                        </a:lnTo>
                        <a:lnTo>
                          <a:pt x="19" y="12"/>
                        </a:lnTo>
                        <a:lnTo>
                          <a:pt x="19" y="10"/>
                        </a:lnTo>
                        <a:lnTo>
                          <a:pt x="19" y="10"/>
                        </a:lnTo>
                        <a:lnTo>
                          <a:pt x="19" y="10"/>
                        </a:lnTo>
                        <a:lnTo>
                          <a:pt x="19" y="8"/>
                        </a:lnTo>
                        <a:lnTo>
                          <a:pt x="19" y="8"/>
                        </a:lnTo>
                        <a:lnTo>
                          <a:pt x="19" y="8"/>
                        </a:lnTo>
                        <a:lnTo>
                          <a:pt x="21" y="8"/>
                        </a:lnTo>
                        <a:lnTo>
                          <a:pt x="21" y="8"/>
                        </a:lnTo>
                        <a:lnTo>
                          <a:pt x="23" y="8"/>
                        </a:lnTo>
                        <a:lnTo>
                          <a:pt x="23" y="8"/>
                        </a:lnTo>
                        <a:lnTo>
                          <a:pt x="23" y="6"/>
                        </a:lnTo>
                        <a:lnTo>
                          <a:pt x="23" y="6"/>
                        </a:lnTo>
                        <a:lnTo>
                          <a:pt x="25" y="6"/>
                        </a:lnTo>
                        <a:lnTo>
                          <a:pt x="25" y="6"/>
                        </a:lnTo>
                        <a:lnTo>
                          <a:pt x="25" y="6"/>
                        </a:lnTo>
                        <a:lnTo>
                          <a:pt x="25" y="6"/>
                        </a:lnTo>
                        <a:lnTo>
                          <a:pt x="25" y="6"/>
                        </a:lnTo>
                        <a:lnTo>
                          <a:pt x="25" y="4"/>
                        </a:lnTo>
                        <a:lnTo>
                          <a:pt x="27" y="4"/>
                        </a:lnTo>
                        <a:lnTo>
                          <a:pt x="27" y="4"/>
                        </a:lnTo>
                        <a:lnTo>
                          <a:pt x="27" y="4"/>
                        </a:lnTo>
                        <a:lnTo>
                          <a:pt x="29" y="4"/>
                        </a:lnTo>
                        <a:lnTo>
                          <a:pt x="29" y="4"/>
                        </a:lnTo>
                        <a:lnTo>
                          <a:pt x="29" y="2"/>
                        </a:lnTo>
                        <a:lnTo>
                          <a:pt x="29" y="2"/>
                        </a:lnTo>
                        <a:lnTo>
                          <a:pt x="31" y="2"/>
                        </a:lnTo>
                        <a:lnTo>
                          <a:pt x="31" y="2"/>
                        </a:lnTo>
                        <a:lnTo>
                          <a:pt x="31" y="2"/>
                        </a:lnTo>
                        <a:lnTo>
                          <a:pt x="31" y="2"/>
                        </a:lnTo>
                        <a:lnTo>
                          <a:pt x="33" y="2"/>
                        </a:lnTo>
                        <a:lnTo>
                          <a:pt x="33" y="2"/>
                        </a:lnTo>
                        <a:lnTo>
                          <a:pt x="35" y="2"/>
                        </a:lnTo>
                        <a:lnTo>
                          <a:pt x="35" y="2"/>
                        </a:lnTo>
                        <a:lnTo>
                          <a:pt x="35" y="0"/>
                        </a:lnTo>
                        <a:lnTo>
                          <a:pt x="35" y="0"/>
                        </a:lnTo>
                        <a:lnTo>
                          <a:pt x="37" y="0"/>
                        </a:lnTo>
                        <a:lnTo>
                          <a:pt x="37" y="0"/>
                        </a:lnTo>
                        <a:lnTo>
                          <a:pt x="37" y="0"/>
                        </a:lnTo>
                        <a:lnTo>
                          <a:pt x="39" y="0"/>
                        </a:lnTo>
                        <a:lnTo>
                          <a:pt x="39" y="0"/>
                        </a:lnTo>
                        <a:lnTo>
                          <a:pt x="39" y="0"/>
                        </a:lnTo>
                        <a:lnTo>
                          <a:pt x="40" y="0"/>
                        </a:lnTo>
                        <a:lnTo>
                          <a:pt x="40" y="0"/>
                        </a:lnTo>
                        <a:lnTo>
                          <a:pt x="4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1" name="Freeform 262">
                    <a:extLst>
                      <a:ext uri="{FF2B5EF4-FFF2-40B4-BE49-F238E27FC236}">
                        <a16:creationId xmlns:a16="http://schemas.microsoft.com/office/drawing/2014/main" id="{D2EF913E-49AE-414D-9911-6F0283EA37AC}"/>
                      </a:ext>
                    </a:extLst>
                  </p:cNvPr>
                  <p:cNvSpPr>
                    <a:spLocks/>
                  </p:cNvSpPr>
                  <p:nvPr/>
                </p:nvSpPr>
                <p:spPr bwMode="auto">
                  <a:xfrm>
                    <a:off x="9574" y="2689"/>
                    <a:ext cx="19" cy="17"/>
                  </a:xfrm>
                  <a:custGeom>
                    <a:avLst/>
                    <a:gdLst>
                      <a:gd name="T0" fmla="*/ 17 w 19"/>
                      <a:gd name="T1" fmla="*/ 4 h 17"/>
                      <a:gd name="T2" fmla="*/ 17 w 19"/>
                      <a:gd name="T3" fmla="*/ 6 h 17"/>
                      <a:gd name="T4" fmla="*/ 17 w 19"/>
                      <a:gd name="T5" fmla="*/ 8 h 17"/>
                      <a:gd name="T6" fmla="*/ 17 w 19"/>
                      <a:gd name="T7" fmla="*/ 10 h 17"/>
                      <a:gd name="T8" fmla="*/ 19 w 19"/>
                      <a:gd name="T9" fmla="*/ 12 h 17"/>
                      <a:gd name="T10" fmla="*/ 19 w 19"/>
                      <a:gd name="T11" fmla="*/ 14 h 17"/>
                      <a:gd name="T12" fmla="*/ 19 w 19"/>
                      <a:gd name="T13" fmla="*/ 14 h 17"/>
                      <a:gd name="T14" fmla="*/ 17 w 19"/>
                      <a:gd name="T15" fmla="*/ 16 h 17"/>
                      <a:gd name="T16" fmla="*/ 17 w 19"/>
                      <a:gd name="T17" fmla="*/ 16 h 17"/>
                      <a:gd name="T18" fmla="*/ 15 w 19"/>
                      <a:gd name="T19" fmla="*/ 16 h 17"/>
                      <a:gd name="T20" fmla="*/ 15 w 19"/>
                      <a:gd name="T21" fmla="*/ 17 h 17"/>
                      <a:gd name="T22" fmla="*/ 13 w 19"/>
                      <a:gd name="T23" fmla="*/ 17 h 17"/>
                      <a:gd name="T24" fmla="*/ 11 w 19"/>
                      <a:gd name="T25" fmla="*/ 17 h 17"/>
                      <a:gd name="T26" fmla="*/ 9 w 19"/>
                      <a:gd name="T27" fmla="*/ 17 h 17"/>
                      <a:gd name="T28" fmla="*/ 9 w 19"/>
                      <a:gd name="T29" fmla="*/ 17 h 17"/>
                      <a:gd name="T30" fmla="*/ 8 w 19"/>
                      <a:gd name="T31" fmla="*/ 17 h 17"/>
                      <a:gd name="T32" fmla="*/ 6 w 19"/>
                      <a:gd name="T33" fmla="*/ 17 h 17"/>
                      <a:gd name="T34" fmla="*/ 4 w 19"/>
                      <a:gd name="T35" fmla="*/ 17 h 17"/>
                      <a:gd name="T36" fmla="*/ 4 w 19"/>
                      <a:gd name="T37" fmla="*/ 17 h 17"/>
                      <a:gd name="T38" fmla="*/ 2 w 19"/>
                      <a:gd name="T39" fmla="*/ 17 h 17"/>
                      <a:gd name="T40" fmla="*/ 0 w 19"/>
                      <a:gd name="T41" fmla="*/ 17 h 17"/>
                      <a:gd name="T42" fmla="*/ 0 w 19"/>
                      <a:gd name="T43" fmla="*/ 16 h 17"/>
                      <a:gd name="T44" fmla="*/ 2 w 19"/>
                      <a:gd name="T45" fmla="*/ 16 h 17"/>
                      <a:gd name="T46" fmla="*/ 4 w 19"/>
                      <a:gd name="T47" fmla="*/ 16 h 17"/>
                      <a:gd name="T48" fmla="*/ 4 w 19"/>
                      <a:gd name="T49" fmla="*/ 14 h 17"/>
                      <a:gd name="T50" fmla="*/ 6 w 19"/>
                      <a:gd name="T51" fmla="*/ 14 h 17"/>
                      <a:gd name="T52" fmla="*/ 6 w 19"/>
                      <a:gd name="T53" fmla="*/ 14 h 17"/>
                      <a:gd name="T54" fmla="*/ 8 w 19"/>
                      <a:gd name="T55" fmla="*/ 14 h 17"/>
                      <a:gd name="T56" fmla="*/ 8 w 19"/>
                      <a:gd name="T57" fmla="*/ 14 h 17"/>
                      <a:gd name="T58" fmla="*/ 9 w 19"/>
                      <a:gd name="T59" fmla="*/ 12 h 17"/>
                      <a:gd name="T60" fmla="*/ 9 w 19"/>
                      <a:gd name="T61" fmla="*/ 10 h 17"/>
                      <a:gd name="T62" fmla="*/ 9 w 19"/>
                      <a:gd name="T63" fmla="*/ 8 h 17"/>
                      <a:gd name="T64" fmla="*/ 9 w 19"/>
                      <a:gd name="T65" fmla="*/ 6 h 17"/>
                      <a:gd name="T66" fmla="*/ 8 w 19"/>
                      <a:gd name="T67" fmla="*/ 6 h 17"/>
                      <a:gd name="T68" fmla="*/ 8 w 19"/>
                      <a:gd name="T69" fmla="*/ 4 h 17"/>
                      <a:gd name="T70" fmla="*/ 8 w 19"/>
                      <a:gd name="T71" fmla="*/ 4 h 17"/>
                      <a:gd name="T72" fmla="*/ 6 w 19"/>
                      <a:gd name="T73" fmla="*/ 4 h 17"/>
                      <a:gd name="T74" fmla="*/ 6 w 19"/>
                      <a:gd name="T75" fmla="*/ 4 h 17"/>
                      <a:gd name="T76" fmla="*/ 4 w 19"/>
                      <a:gd name="T77" fmla="*/ 4 h 17"/>
                      <a:gd name="T78" fmla="*/ 4 w 19"/>
                      <a:gd name="T79" fmla="*/ 4 h 17"/>
                      <a:gd name="T80" fmla="*/ 6 w 19"/>
                      <a:gd name="T81" fmla="*/ 4 h 17"/>
                      <a:gd name="T82" fmla="*/ 8 w 19"/>
                      <a:gd name="T83" fmla="*/ 2 h 17"/>
                      <a:gd name="T84" fmla="*/ 8 w 19"/>
                      <a:gd name="T85" fmla="*/ 2 h 17"/>
                      <a:gd name="T86" fmla="*/ 9 w 19"/>
                      <a:gd name="T87" fmla="*/ 2 h 17"/>
                      <a:gd name="T88" fmla="*/ 9 w 19"/>
                      <a:gd name="T89" fmla="*/ 2 h 17"/>
                      <a:gd name="T90" fmla="*/ 11 w 19"/>
                      <a:gd name="T91" fmla="*/ 0 h 17"/>
                      <a:gd name="T92" fmla="*/ 13 w 19"/>
                      <a:gd name="T93" fmla="*/ 0 h 17"/>
                      <a:gd name="T94" fmla="*/ 13 w 19"/>
                      <a:gd name="T95" fmla="*/ 0 h 17"/>
                      <a:gd name="T96" fmla="*/ 15 w 19"/>
                      <a:gd name="T97" fmla="*/ 0 h 17"/>
                      <a:gd name="T98" fmla="*/ 15 w 19"/>
                      <a:gd name="T99" fmla="*/ 0 h 17"/>
                      <a:gd name="T100" fmla="*/ 17 w 19"/>
                      <a:gd name="T101" fmla="*/ 0 h 17"/>
                      <a:gd name="T102" fmla="*/ 19 w 19"/>
                      <a:gd name="T103" fmla="*/ 0 h 17"/>
                      <a:gd name="T104" fmla="*/ 19 w 19"/>
                      <a:gd name="T105" fmla="*/ 0 h 17"/>
                      <a:gd name="T106" fmla="*/ 19 w 19"/>
                      <a:gd name="T107" fmla="*/ 2 h 17"/>
                      <a:gd name="T108" fmla="*/ 19 w 19"/>
                      <a:gd name="T109" fmla="*/ 4 h 17"/>
                      <a:gd name="T110" fmla="*/ 19 w 19"/>
                      <a:gd name="T111"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 h="17">
                        <a:moveTo>
                          <a:pt x="17" y="4"/>
                        </a:moveTo>
                        <a:lnTo>
                          <a:pt x="17" y="4"/>
                        </a:lnTo>
                        <a:lnTo>
                          <a:pt x="17" y="6"/>
                        </a:lnTo>
                        <a:lnTo>
                          <a:pt x="17" y="6"/>
                        </a:lnTo>
                        <a:lnTo>
                          <a:pt x="17" y="8"/>
                        </a:lnTo>
                        <a:lnTo>
                          <a:pt x="17" y="8"/>
                        </a:lnTo>
                        <a:lnTo>
                          <a:pt x="17" y="10"/>
                        </a:lnTo>
                        <a:lnTo>
                          <a:pt x="17" y="10"/>
                        </a:lnTo>
                        <a:lnTo>
                          <a:pt x="19" y="10"/>
                        </a:lnTo>
                        <a:lnTo>
                          <a:pt x="19" y="12"/>
                        </a:lnTo>
                        <a:lnTo>
                          <a:pt x="19" y="12"/>
                        </a:lnTo>
                        <a:lnTo>
                          <a:pt x="19" y="14"/>
                        </a:lnTo>
                        <a:lnTo>
                          <a:pt x="19" y="14"/>
                        </a:lnTo>
                        <a:lnTo>
                          <a:pt x="19" y="14"/>
                        </a:lnTo>
                        <a:lnTo>
                          <a:pt x="19" y="16"/>
                        </a:lnTo>
                        <a:lnTo>
                          <a:pt x="17" y="16"/>
                        </a:lnTo>
                        <a:lnTo>
                          <a:pt x="17" y="16"/>
                        </a:lnTo>
                        <a:lnTo>
                          <a:pt x="17" y="16"/>
                        </a:lnTo>
                        <a:lnTo>
                          <a:pt x="15" y="16"/>
                        </a:lnTo>
                        <a:lnTo>
                          <a:pt x="15" y="16"/>
                        </a:lnTo>
                        <a:lnTo>
                          <a:pt x="15" y="17"/>
                        </a:lnTo>
                        <a:lnTo>
                          <a:pt x="15" y="17"/>
                        </a:lnTo>
                        <a:lnTo>
                          <a:pt x="13" y="17"/>
                        </a:lnTo>
                        <a:lnTo>
                          <a:pt x="13" y="17"/>
                        </a:lnTo>
                        <a:lnTo>
                          <a:pt x="13" y="17"/>
                        </a:lnTo>
                        <a:lnTo>
                          <a:pt x="11" y="17"/>
                        </a:lnTo>
                        <a:lnTo>
                          <a:pt x="11" y="17"/>
                        </a:lnTo>
                        <a:lnTo>
                          <a:pt x="9" y="17"/>
                        </a:lnTo>
                        <a:lnTo>
                          <a:pt x="9" y="17"/>
                        </a:lnTo>
                        <a:lnTo>
                          <a:pt x="9" y="17"/>
                        </a:lnTo>
                        <a:lnTo>
                          <a:pt x="8" y="17"/>
                        </a:lnTo>
                        <a:lnTo>
                          <a:pt x="8" y="17"/>
                        </a:lnTo>
                        <a:lnTo>
                          <a:pt x="8" y="17"/>
                        </a:lnTo>
                        <a:lnTo>
                          <a:pt x="6" y="17"/>
                        </a:lnTo>
                        <a:lnTo>
                          <a:pt x="6" y="17"/>
                        </a:lnTo>
                        <a:lnTo>
                          <a:pt x="4" y="17"/>
                        </a:lnTo>
                        <a:lnTo>
                          <a:pt x="4" y="17"/>
                        </a:lnTo>
                        <a:lnTo>
                          <a:pt x="4" y="17"/>
                        </a:lnTo>
                        <a:lnTo>
                          <a:pt x="2" y="17"/>
                        </a:lnTo>
                        <a:lnTo>
                          <a:pt x="2" y="17"/>
                        </a:lnTo>
                        <a:lnTo>
                          <a:pt x="2" y="17"/>
                        </a:lnTo>
                        <a:lnTo>
                          <a:pt x="0" y="17"/>
                        </a:lnTo>
                        <a:lnTo>
                          <a:pt x="0" y="17"/>
                        </a:lnTo>
                        <a:lnTo>
                          <a:pt x="0" y="16"/>
                        </a:lnTo>
                        <a:lnTo>
                          <a:pt x="2" y="16"/>
                        </a:lnTo>
                        <a:lnTo>
                          <a:pt x="2" y="16"/>
                        </a:lnTo>
                        <a:lnTo>
                          <a:pt x="2" y="16"/>
                        </a:lnTo>
                        <a:lnTo>
                          <a:pt x="4" y="16"/>
                        </a:lnTo>
                        <a:lnTo>
                          <a:pt x="4" y="14"/>
                        </a:lnTo>
                        <a:lnTo>
                          <a:pt x="4" y="14"/>
                        </a:lnTo>
                        <a:lnTo>
                          <a:pt x="4" y="14"/>
                        </a:lnTo>
                        <a:lnTo>
                          <a:pt x="6" y="14"/>
                        </a:lnTo>
                        <a:lnTo>
                          <a:pt x="6" y="14"/>
                        </a:lnTo>
                        <a:lnTo>
                          <a:pt x="6" y="14"/>
                        </a:lnTo>
                        <a:lnTo>
                          <a:pt x="6" y="14"/>
                        </a:lnTo>
                        <a:lnTo>
                          <a:pt x="8" y="14"/>
                        </a:lnTo>
                        <a:lnTo>
                          <a:pt x="8" y="14"/>
                        </a:lnTo>
                        <a:lnTo>
                          <a:pt x="8" y="14"/>
                        </a:lnTo>
                        <a:lnTo>
                          <a:pt x="9" y="14"/>
                        </a:lnTo>
                        <a:lnTo>
                          <a:pt x="9" y="12"/>
                        </a:lnTo>
                        <a:lnTo>
                          <a:pt x="9" y="12"/>
                        </a:lnTo>
                        <a:lnTo>
                          <a:pt x="9" y="10"/>
                        </a:lnTo>
                        <a:lnTo>
                          <a:pt x="9" y="10"/>
                        </a:lnTo>
                        <a:lnTo>
                          <a:pt x="9" y="8"/>
                        </a:lnTo>
                        <a:lnTo>
                          <a:pt x="9" y="8"/>
                        </a:lnTo>
                        <a:lnTo>
                          <a:pt x="9" y="6"/>
                        </a:lnTo>
                        <a:lnTo>
                          <a:pt x="9" y="6"/>
                        </a:lnTo>
                        <a:lnTo>
                          <a:pt x="8" y="6"/>
                        </a:lnTo>
                        <a:lnTo>
                          <a:pt x="8" y="4"/>
                        </a:lnTo>
                        <a:lnTo>
                          <a:pt x="8" y="4"/>
                        </a:lnTo>
                        <a:lnTo>
                          <a:pt x="8" y="4"/>
                        </a:lnTo>
                        <a:lnTo>
                          <a:pt x="8" y="4"/>
                        </a:lnTo>
                        <a:lnTo>
                          <a:pt x="8" y="4"/>
                        </a:lnTo>
                        <a:lnTo>
                          <a:pt x="6" y="4"/>
                        </a:lnTo>
                        <a:lnTo>
                          <a:pt x="6" y="4"/>
                        </a:lnTo>
                        <a:lnTo>
                          <a:pt x="6" y="4"/>
                        </a:lnTo>
                        <a:lnTo>
                          <a:pt x="4" y="4"/>
                        </a:lnTo>
                        <a:lnTo>
                          <a:pt x="4" y="4"/>
                        </a:lnTo>
                        <a:lnTo>
                          <a:pt x="4" y="4"/>
                        </a:lnTo>
                        <a:lnTo>
                          <a:pt x="4" y="4"/>
                        </a:lnTo>
                        <a:lnTo>
                          <a:pt x="6" y="4"/>
                        </a:lnTo>
                        <a:lnTo>
                          <a:pt x="6" y="4"/>
                        </a:lnTo>
                        <a:lnTo>
                          <a:pt x="6" y="2"/>
                        </a:lnTo>
                        <a:lnTo>
                          <a:pt x="8" y="2"/>
                        </a:lnTo>
                        <a:lnTo>
                          <a:pt x="8" y="2"/>
                        </a:lnTo>
                        <a:lnTo>
                          <a:pt x="8" y="2"/>
                        </a:lnTo>
                        <a:lnTo>
                          <a:pt x="8" y="2"/>
                        </a:lnTo>
                        <a:lnTo>
                          <a:pt x="9" y="2"/>
                        </a:lnTo>
                        <a:lnTo>
                          <a:pt x="9" y="2"/>
                        </a:lnTo>
                        <a:lnTo>
                          <a:pt x="9" y="2"/>
                        </a:lnTo>
                        <a:lnTo>
                          <a:pt x="11" y="2"/>
                        </a:lnTo>
                        <a:lnTo>
                          <a:pt x="11" y="0"/>
                        </a:lnTo>
                        <a:lnTo>
                          <a:pt x="11" y="0"/>
                        </a:lnTo>
                        <a:lnTo>
                          <a:pt x="13" y="0"/>
                        </a:lnTo>
                        <a:lnTo>
                          <a:pt x="13" y="0"/>
                        </a:lnTo>
                        <a:lnTo>
                          <a:pt x="13" y="0"/>
                        </a:lnTo>
                        <a:lnTo>
                          <a:pt x="15" y="0"/>
                        </a:lnTo>
                        <a:lnTo>
                          <a:pt x="15" y="0"/>
                        </a:lnTo>
                        <a:lnTo>
                          <a:pt x="15" y="0"/>
                        </a:lnTo>
                        <a:lnTo>
                          <a:pt x="15" y="0"/>
                        </a:lnTo>
                        <a:lnTo>
                          <a:pt x="17" y="0"/>
                        </a:lnTo>
                        <a:lnTo>
                          <a:pt x="17" y="0"/>
                        </a:lnTo>
                        <a:lnTo>
                          <a:pt x="19" y="0"/>
                        </a:lnTo>
                        <a:lnTo>
                          <a:pt x="19" y="0"/>
                        </a:lnTo>
                        <a:lnTo>
                          <a:pt x="19" y="0"/>
                        </a:lnTo>
                        <a:lnTo>
                          <a:pt x="19" y="0"/>
                        </a:lnTo>
                        <a:lnTo>
                          <a:pt x="19" y="2"/>
                        </a:lnTo>
                        <a:lnTo>
                          <a:pt x="19" y="2"/>
                        </a:lnTo>
                        <a:lnTo>
                          <a:pt x="19" y="2"/>
                        </a:lnTo>
                        <a:lnTo>
                          <a:pt x="19" y="4"/>
                        </a:lnTo>
                        <a:lnTo>
                          <a:pt x="19" y="4"/>
                        </a:lnTo>
                        <a:lnTo>
                          <a:pt x="19" y="4"/>
                        </a:lnTo>
                        <a:lnTo>
                          <a:pt x="17"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2" name="Freeform 263">
                    <a:extLst>
                      <a:ext uri="{FF2B5EF4-FFF2-40B4-BE49-F238E27FC236}">
                        <a16:creationId xmlns:a16="http://schemas.microsoft.com/office/drawing/2014/main" id="{BCC780F6-3132-471A-BF79-B552194D3222}"/>
                      </a:ext>
                    </a:extLst>
                  </p:cNvPr>
                  <p:cNvSpPr>
                    <a:spLocks/>
                  </p:cNvSpPr>
                  <p:nvPr/>
                </p:nvSpPr>
                <p:spPr bwMode="auto">
                  <a:xfrm>
                    <a:off x="9574" y="2689"/>
                    <a:ext cx="19" cy="17"/>
                  </a:xfrm>
                  <a:custGeom>
                    <a:avLst/>
                    <a:gdLst>
                      <a:gd name="T0" fmla="*/ 17 w 19"/>
                      <a:gd name="T1" fmla="*/ 4 h 17"/>
                      <a:gd name="T2" fmla="*/ 17 w 19"/>
                      <a:gd name="T3" fmla="*/ 6 h 17"/>
                      <a:gd name="T4" fmla="*/ 17 w 19"/>
                      <a:gd name="T5" fmla="*/ 8 h 17"/>
                      <a:gd name="T6" fmla="*/ 17 w 19"/>
                      <a:gd name="T7" fmla="*/ 10 h 17"/>
                      <a:gd name="T8" fmla="*/ 19 w 19"/>
                      <a:gd name="T9" fmla="*/ 12 h 17"/>
                      <a:gd name="T10" fmla="*/ 19 w 19"/>
                      <a:gd name="T11" fmla="*/ 14 h 17"/>
                      <a:gd name="T12" fmla="*/ 19 w 19"/>
                      <a:gd name="T13" fmla="*/ 14 h 17"/>
                      <a:gd name="T14" fmla="*/ 17 w 19"/>
                      <a:gd name="T15" fmla="*/ 16 h 17"/>
                      <a:gd name="T16" fmla="*/ 17 w 19"/>
                      <a:gd name="T17" fmla="*/ 16 h 17"/>
                      <a:gd name="T18" fmla="*/ 15 w 19"/>
                      <a:gd name="T19" fmla="*/ 16 h 17"/>
                      <a:gd name="T20" fmla="*/ 15 w 19"/>
                      <a:gd name="T21" fmla="*/ 17 h 17"/>
                      <a:gd name="T22" fmla="*/ 13 w 19"/>
                      <a:gd name="T23" fmla="*/ 17 h 17"/>
                      <a:gd name="T24" fmla="*/ 11 w 19"/>
                      <a:gd name="T25" fmla="*/ 17 h 17"/>
                      <a:gd name="T26" fmla="*/ 9 w 19"/>
                      <a:gd name="T27" fmla="*/ 17 h 17"/>
                      <a:gd name="T28" fmla="*/ 9 w 19"/>
                      <a:gd name="T29" fmla="*/ 17 h 17"/>
                      <a:gd name="T30" fmla="*/ 8 w 19"/>
                      <a:gd name="T31" fmla="*/ 17 h 17"/>
                      <a:gd name="T32" fmla="*/ 6 w 19"/>
                      <a:gd name="T33" fmla="*/ 17 h 17"/>
                      <a:gd name="T34" fmla="*/ 4 w 19"/>
                      <a:gd name="T35" fmla="*/ 17 h 17"/>
                      <a:gd name="T36" fmla="*/ 4 w 19"/>
                      <a:gd name="T37" fmla="*/ 17 h 17"/>
                      <a:gd name="T38" fmla="*/ 2 w 19"/>
                      <a:gd name="T39" fmla="*/ 17 h 17"/>
                      <a:gd name="T40" fmla="*/ 0 w 19"/>
                      <a:gd name="T41" fmla="*/ 17 h 17"/>
                      <a:gd name="T42" fmla="*/ 0 w 19"/>
                      <a:gd name="T43" fmla="*/ 16 h 17"/>
                      <a:gd name="T44" fmla="*/ 2 w 19"/>
                      <a:gd name="T45" fmla="*/ 16 h 17"/>
                      <a:gd name="T46" fmla="*/ 4 w 19"/>
                      <a:gd name="T47" fmla="*/ 16 h 17"/>
                      <a:gd name="T48" fmla="*/ 4 w 19"/>
                      <a:gd name="T49" fmla="*/ 14 h 17"/>
                      <a:gd name="T50" fmla="*/ 6 w 19"/>
                      <a:gd name="T51" fmla="*/ 14 h 17"/>
                      <a:gd name="T52" fmla="*/ 6 w 19"/>
                      <a:gd name="T53" fmla="*/ 14 h 17"/>
                      <a:gd name="T54" fmla="*/ 8 w 19"/>
                      <a:gd name="T55" fmla="*/ 14 h 17"/>
                      <a:gd name="T56" fmla="*/ 8 w 19"/>
                      <a:gd name="T57" fmla="*/ 14 h 17"/>
                      <a:gd name="T58" fmla="*/ 9 w 19"/>
                      <a:gd name="T59" fmla="*/ 12 h 17"/>
                      <a:gd name="T60" fmla="*/ 9 w 19"/>
                      <a:gd name="T61" fmla="*/ 10 h 17"/>
                      <a:gd name="T62" fmla="*/ 9 w 19"/>
                      <a:gd name="T63" fmla="*/ 8 h 17"/>
                      <a:gd name="T64" fmla="*/ 9 w 19"/>
                      <a:gd name="T65" fmla="*/ 6 h 17"/>
                      <a:gd name="T66" fmla="*/ 8 w 19"/>
                      <a:gd name="T67" fmla="*/ 6 h 17"/>
                      <a:gd name="T68" fmla="*/ 8 w 19"/>
                      <a:gd name="T69" fmla="*/ 4 h 17"/>
                      <a:gd name="T70" fmla="*/ 8 w 19"/>
                      <a:gd name="T71" fmla="*/ 4 h 17"/>
                      <a:gd name="T72" fmla="*/ 6 w 19"/>
                      <a:gd name="T73" fmla="*/ 4 h 17"/>
                      <a:gd name="T74" fmla="*/ 6 w 19"/>
                      <a:gd name="T75" fmla="*/ 4 h 17"/>
                      <a:gd name="T76" fmla="*/ 4 w 19"/>
                      <a:gd name="T77" fmla="*/ 4 h 17"/>
                      <a:gd name="T78" fmla="*/ 4 w 19"/>
                      <a:gd name="T79" fmla="*/ 4 h 17"/>
                      <a:gd name="T80" fmla="*/ 6 w 19"/>
                      <a:gd name="T81" fmla="*/ 4 h 17"/>
                      <a:gd name="T82" fmla="*/ 8 w 19"/>
                      <a:gd name="T83" fmla="*/ 2 h 17"/>
                      <a:gd name="T84" fmla="*/ 8 w 19"/>
                      <a:gd name="T85" fmla="*/ 2 h 17"/>
                      <a:gd name="T86" fmla="*/ 9 w 19"/>
                      <a:gd name="T87" fmla="*/ 2 h 17"/>
                      <a:gd name="T88" fmla="*/ 9 w 19"/>
                      <a:gd name="T89" fmla="*/ 2 h 17"/>
                      <a:gd name="T90" fmla="*/ 11 w 19"/>
                      <a:gd name="T91" fmla="*/ 0 h 17"/>
                      <a:gd name="T92" fmla="*/ 13 w 19"/>
                      <a:gd name="T93" fmla="*/ 0 h 17"/>
                      <a:gd name="T94" fmla="*/ 13 w 19"/>
                      <a:gd name="T95" fmla="*/ 0 h 17"/>
                      <a:gd name="T96" fmla="*/ 15 w 19"/>
                      <a:gd name="T97" fmla="*/ 0 h 17"/>
                      <a:gd name="T98" fmla="*/ 15 w 19"/>
                      <a:gd name="T99" fmla="*/ 0 h 17"/>
                      <a:gd name="T100" fmla="*/ 17 w 19"/>
                      <a:gd name="T101" fmla="*/ 0 h 17"/>
                      <a:gd name="T102" fmla="*/ 19 w 19"/>
                      <a:gd name="T103" fmla="*/ 0 h 17"/>
                      <a:gd name="T104" fmla="*/ 19 w 19"/>
                      <a:gd name="T105" fmla="*/ 0 h 17"/>
                      <a:gd name="T106" fmla="*/ 19 w 19"/>
                      <a:gd name="T107" fmla="*/ 2 h 17"/>
                      <a:gd name="T108" fmla="*/ 19 w 19"/>
                      <a:gd name="T109" fmla="*/ 4 h 17"/>
                      <a:gd name="T110" fmla="*/ 19 w 19"/>
                      <a:gd name="T111"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 h="17">
                        <a:moveTo>
                          <a:pt x="17" y="4"/>
                        </a:moveTo>
                        <a:lnTo>
                          <a:pt x="17" y="4"/>
                        </a:lnTo>
                        <a:lnTo>
                          <a:pt x="17" y="6"/>
                        </a:lnTo>
                        <a:lnTo>
                          <a:pt x="17" y="6"/>
                        </a:lnTo>
                        <a:lnTo>
                          <a:pt x="17" y="8"/>
                        </a:lnTo>
                        <a:lnTo>
                          <a:pt x="17" y="8"/>
                        </a:lnTo>
                        <a:lnTo>
                          <a:pt x="17" y="10"/>
                        </a:lnTo>
                        <a:lnTo>
                          <a:pt x="17" y="10"/>
                        </a:lnTo>
                        <a:lnTo>
                          <a:pt x="19" y="10"/>
                        </a:lnTo>
                        <a:lnTo>
                          <a:pt x="19" y="12"/>
                        </a:lnTo>
                        <a:lnTo>
                          <a:pt x="19" y="12"/>
                        </a:lnTo>
                        <a:lnTo>
                          <a:pt x="19" y="14"/>
                        </a:lnTo>
                        <a:lnTo>
                          <a:pt x="19" y="14"/>
                        </a:lnTo>
                        <a:lnTo>
                          <a:pt x="19" y="14"/>
                        </a:lnTo>
                        <a:lnTo>
                          <a:pt x="19" y="16"/>
                        </a:lnTo>
                        <a:lnTo>
                          <a:pt x="17" y="16"/>
                        </a:lnTo>
                        <a:lnTo>
                          <a:pt x="17" y="16"/>
                        </a:lnTo>
                        <a:lnTo>
                          <a:pt x="17" y="16"/>
                        </a:lnTo>
                        <a:lnTo>
                          <a:pt x="15" y="16"/>
                        </a:lnTo>
                        <a:lnTo>
                          <a:pt x="15" y="16"/>
                        </a:lnTo>
                        <a:lnTo>
                          <a:pt x="15" y="17"/>
                        </a:lnTo>
                        <a:lnTo>
                          <a:pt x="15" y="17"/>
                        </a:lnTo>
                        <a:lnTo>
                          <a:pt x="13" y="17"/>
                        </a:lnTo>
                        <a:lnTo>
                          <a:pt x="13" y="17"/>
                        </a:lnTo>
                        <a:lnTo>
                          <a:pt x="13" y="17"/>
                        </a:lnTo>
                        <a:lnTo>
                          <a:pt x="11" y="17"/>
                        </a:lnTo>
                        <a:lnTo>
                          <a:pt x="11" y="17"/>
                        </a:lnTo>
                        <a:lnTo>
                          <a:pt x="9" y="17"/>
                        </a:lnTo>
                        <a:lnTo>
                          <a:pt x="9" y="17"/>
                        </a:lnTo>
                        <a:lnTo>
                          <a:pt x="9" y="17"/>
                        </a:lnTo>
                        <a:lnTo>
                          <a:pt x="8" y="17"/>
                        </a:lnTo>
                        <a:lnTo>
                          <a:pt x="8" y="17"/>
                        </a:lnTo>
                        <a:lnTo>
                          <a:pt x="8" y="17"/>
                        </a:lnTo>
                        <a:lnTo>
                          <a:pt x="6" y="17"/>
                        </a:lnTo>
                        <a:lnTo>
                          <a:pt x="6" y="17"/>
                        </a:lnTo>
                        <a:lnTo>
                          <a:pt x="4" y="17"/>
                        </a:lnTo>
                        <a:lnTo>
                          <a:pt x="4" y="17"/>
                        </a:lnTo>
                        <a:lnTo>
                          <a:pt x="4" y="17"/>
                        </a:lnTo>
                        <a:lnTo>
                          <a:pt x="2" y="17"/>
                        </a:lnTo>
                        <a:lnTo>
                          <a:pt x="2" y="17"/>
                        </a:lnTo>
                        <a:lnTo>
                          <a:pt x="2" y="17"/>
                        </a:lnTo>
                        <a:lnTo>
                          <a:pt x="0" y="17"/>
                        </a:lnTo>
                        <a:lnTo>
                          <a:pt x="0" y="17"/>
                        </a:lnTo>
                        <a:lnTo>
                          <a:pt x="0" y="16"/>
                        </a:lnTo>
                        <a:lnTo>
                          <a:pt x="2" y="16"/>
                        </a:lnTo>
                        <a:lnTo>
                          <a:pt x="2" y="16"/>
                        </a:lnTo>
                        <a:lnTo>
                          <a:pt x="2" y="16"/>
                        </a:lnTo>
                        <a:lnTo>
                          <a:pt x="4" y="16"/>
                        </a:lnTo>
                        <a:lnTo>
                          <a:pt x="4" y="14"/>
                        </a:lnTo>
                        <a:lnTo>
                          <a:pt x="4" y="14"/>
                        </a:lnTo>
                        <a:lnTo>
                          <a:pt x="4" y="14"/>
                        </a:lnTo>
                        <a:lnTo>
                          <a:pt x="6" y="14"/>
                        </a:lnTo>
                        <a:lnTo>
                          <a:pt x="6" y="14"/>
                        </a:lnTo>
                        <a:lnTo>
                          <a:pt x="6" y="14"/>
                        </a:lnTo>
                        <a:lnTo>
                          <a:pt x="6" y="14"/>
                        </a:lnTo>
                        <a:lnTo>
                          <a:pt x="8" y="14"/>
                        </a:lnTo>
                        <a:lnTo>
                          <a:pt x="8" y="14"/>
                        </a:lnTo>
                        <a:lnTo>
                          <a:pt x="8" y="14"/>
                        </a:lnTo>
                        <a:lnTo>
                          <a:pt x="9" y="14"/>
                        </a:lnTo>
                        <a:lnTo>
                          <a:pt x="9" y="12"/>
                        </a:lnTo>
                        <a:lnTo>
                          <a:pt x="9" y="12"/>
                        </a:lnTo>
                        <a:lnTo>
                          <a:pt x="9" y="10"/>
                        </a:lnTo>
                        <a:lnTo>
                          <a:pt x="9" y="10"/>
                        </a:lnTo>
                        <a:lnTo>
                          <a:pt x="9" y="8"/>
                        </a:lnTo>
                        <a:lnTo>
                          <a:pt x="9" y="8"/>
                        </a:lnTo>
                        <a:lnTo>
                          <a:pt x="9" y="6"/>
                        </a:lnTo>
                        <a:lnTo>
                          <a:pt x="9" y="6"/>
                        </a:lnTo>
                        <a:lnTo>
                          <a:pt x="8" y="6"/>
                        </a:lnTo>
                        <a:lnTo>
                          <a:pt x="8" y="4"/>
                        </a:lnTo>
                        <a:lnTo>
                          <a:pt x="8" y="4"/>
                        </a:lnTo>
                        <a:lnTo>
                          <a:pt x="8" y="4"/>
                        </a:lnTo>
                        <a:lnTo>
                          <a:pt x="8" y="4"/>
                        </a:lnTo>
                        <a:lnTo>
                          <a:pt x="8" y="4"/>
                        </a:lnTo>
                        <a:lnTo>
                          <a:pt x="6" y="4"/>
                        </a:lnTo>
                        <a:lnTo>
                          <a:pt x="6" y="4"/>
                        </a:lnTo>
                        <a:lnTo>
                          <a:pt x="6" y="4"/>
                        </a:lnTo>
                        <a:lnTo>
                          <a:pt x="4" y="4"/>
                        </a:lnTo>
                        <a:lnTo>
                          <a:pt x="4" y="4"/>
                        </a:lnTo>
                        <a:lnTo>
                          <a:pt x="4" y="4"/>
                        </a:lnTo>
                        <a:lnTo>
                          <a:pt x="4" y="4"/>
                        </a:lnTo>
                        <a:lnTo>
                          <a:pt x="6" y="4"/>
                        </a:lnTo>
                        <a:lnTo>
                          <a:pt x="6" y="4"/>
                        </a:lnTo>
                        <a:lnTo>
                          <a:pt x="6" y="2"/>
                        </a:lnTo>
                        <a:lnTo>
                          <a:pt x="8" y="2"/>
                        </a:lnTo>
                        <a:lnTo>
                          <a:pt x="8" y="2"/>
                        </a:lnTo>
                        <a:lnTo>
                          <a:pt x="8" y="2"/>
                        </a:lnTo>
                        <a:lnTo>
                          <a:pt x="8" y="2"/>
                        </a:lnTo>
                        <a:lnTo>
                          <a:pt x="9" y="2"/>
                        </a:lnTo>
                        <a:lnTo>
                          <a:pt x="9" y="2"/>
                        </a:lnTo>
                        <a:lnTo>
                          <a:pt x="9" y="2"/>
                        </a:lnTo>
                        <a:lnTo>
                          <a:pt x="11" y="2"/>
                        </a:lnTo>
                        <a:lnTo>
                          <a:pt x="11" y="0"/>
                        </a:lnTo>
                        <a:lnTo>
                          <a:pt x="11" y="0"/>
                        </a:lnTo>
                        <a:lnTo>
                          <a:pt x="13" y="0"/>
                        </a:lnTo>
                        <a:lnTo>
                          <a:pt x="13" y="0"/>
                        </a:lnTo>
                        <a:lnTo>
                          <a:pt x="13" y="0"/>
                        </a:lnTo>
                        <a:lnTo>
                          <a:pt x="15" y="0"/>
                        </a:lnTo>
                        <a:lnTo>
                          <a:pt x="15" y="0"/>
                        </a:lnTo>
                        <a:lnTo>
                          <a:pt x="15" y="0"/>
                        </a:lnTo>
                        <a:lnTo>
                          <a:pt x="15" y="0"/>
                        </a:lnTo>
                        <a:lnTo>
                          <a:pt x="17" y="0"/>
                        </a:lnTo>
                        <a:lnTo>
                          <a:pt x="17" y="0"/>
                        </a:lnTo>
                        <a:lnTo>
                          <a:pt x="19" y="0"/>
                        </a:lnTo>
                        <a:lnTo>
                          <a:pt x="19" y="0"/>
                        </a:lnTo>
                        <a:lnTo>
                          <a:pt x="19" y="0"/>
                        </a:lnTo>
                        <a:lnTo>
                          <a:pt x="19" y="0"/>
                        </a:lnTo>
                        <a:lnTo>
                          <a:pt x="19" y="2"/>
                        </a:lnTo>
                        <a:lnTo>
                          <a:pt x="19" y="2"/>
                        </a:lnTo>
                        <a:lnTo>
                          <a:pt x="19" y="2"/>
                        </a:lnTo>
                        <a:lnTo>
                          <a:pt x="19" y="4"/>
                        </a:lnTo>
                        <a:lnTo>
                          <a:pt x="19" y="4"/>
                        </a:lnTo>
                        <a:lnTo>
                          <a:pt x="19" y="4"/>
                        </a:lnTo>
                        <a:lnTo>
                          <a:pt x="17"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3" name="Freeform 264">
                    <a:extLst>
                      <a:ext uri="{FF2B5EF4-FFF2-40B4-BE49-F238E27FC236}">
                        <a16:creationId xmlns:a16="http://schemas.microsoft.com/office/drawing/2014/main" id="{6547BD0E-EA6D-46BE-8E0A-C3842242E321}"/>
                      </a:ext>
                    </a:extLst>
                  </p:cNvPr>
                  <p:cNvSpPr>
                    <a:spLocks/>
                  </p:cNvSpPr>
                  <p:nvPr/>
                </p:nvSpPr>
                <p:spPr bwMode="auto">
                  <a:xfrm>
                    <a:off x="12819" y="3082"/>
                    <a:ext cx="44" cy="25"/>
                  </a:xfrm>
                  <a:custGeom>
                    <a:avLst/>
                    <a:gdLst>
                      <a:gd name="T0" fmla="*/ 40 w 44"/>
                      <a:gd name="T1" fmla="*/ 2 h 25"/>
                      <a:gd name="T2" fmla="*/ 42 w 44"/>
                      <a:gd name="T3" fmla="*/ 2 h 25"/>
                      <a:gd name="T4" fmla="*/ 44 w 44"/>
                      <a:gd name="T5" fmla="*/ 4 h 25"/>
                      <a:gd name="T6" fmla="*/ 42 w 44"/>
                      <a:gd name="T7" fmla="*/ 4 h 25"/>
                      <a:gd name="T8" fmla="*/ 40 w 44"/>
                      <a:gd name="T9" fmla="*/ 6 h 25"/>
                      <a:gd name="T10" fmla="*/ 38 w 44"/>
                      <a:gd name="T11" fmla="*/ 8 h 25"/>
                      <a:gd name="T12" fmla="*/ 37 w 44"/>
                      <a:gd name="T13" fmla="*/ 9 h 25"/>
                      <a:gd name="T14" fmla="*/ 35 w 44"/>
                      <a:gd name="T15" fmla="*/ 9 h 25"/>
                      <a:gd name="T16" fmla="*/ 33 w 44"/>
                      <a:gd name="T17" fmla="*/ 11 h 25"/>
                      <a:gd name="T18" fmla="*/ 31 w 44"/>
                      <a:gd name="T19" fmla="*/ 11 h 25"/>
                      <a:gd name="T20" fmla="*/ 29 w 44"/>
                      <a:gd name="T21" fmla="*/ 13 h 25"/>
                      <a:gd name="T22" fmla="*/ 27 w 44"/>
                      <a:gd name="T23" fmla="*/ 13 h 25"/>
                      <a:gd name="T24" fmla="*/ 25 w 44"/>
                      <a:gd name="T25" fmla="*/ 15 h 25"/>
                      <a:gd name="T26" fmla="*/ 23 w 44"/>
                      <a:gd name="T27" fmla="*/ 15 h 25"/>
                      <a:gd name="T28" fmla="*/ 21 w 44"/>
                      <a:gd name="T29" fmla="*/ 17 h 25"/>
                      <a:gd name="T30" fmla="*/ 19 w 44"/>
                      <a:gd name="T31" fmla="*/ 19 h 25"/>
                      <a:gd name="T32" fmla="*/ 15 w 44"/>
                      <a:gd name="T33" fmla="*/ 19 h 25"/>
                      <a:gd name="T34" fmla="*/ 15 w 44"/>
                      <a:gd name="T35" fmla="*/ 19 h 25"/>
                      <a:gd name="T36" fmla="*/ 14 w 44"/>
                      <a:gd name="T37" fmla="*/ 19 h 25"/>
                      <a:gd name="T38" fmla="*/ 12 w 44"/>
                      <a:gd name="T39" fmla="*/ 21 h 25"/>
                      <a:gd name="T40" fmla="*/ 10 w 44"/>
                      <a:gd name="T41" fmla="*/ 21 h 25"/>
                      <a:gd name="T42" fmla="*/ 8 w 44"/>
                      <a:gd name="T43" fmla="*/ 23 h 25"/>
                      <a:gd name="T44" fmla="*/ 6 w 44"/>
                      <a:gd name="T45" fmla="*/ 25 h 25"/>
                      <a:gd name="T46" fmla="*/ 4 w 44"/>
                      <a:gd name="T47" fmla="*/ 23 h 25"/>
                      <a:gd name="T48" fmla="*/ 2 w 44"/>
                      <a:gd name="T49" fmla="*/ 21 h 25"/>
                      <a:gd name="T50" fmla="*/ 4 w 44"/>
                      <a:gd name="T51" fmla="*/ 19 h 25"/>
                      <a:gd name="T52" fmla="*/ 4 w 44"/>
                      <a:gd name="T53" fmla="*/ 19 h 25"/>
                      <a:gd name="T54" fmla="*/ 6 w 44"/>
                      <a:gd name="T55" fmla="*/ 15 h 25"/>
                      <a:gd name="T56" fmla="*/ 4 w 44"/>
                      <a:gd name="T57" fmla="*/ 15 h 25"/>
                      <a:gd name="T58" fmla="*/ 2 w 44"/>
                      <a:gd name="T59" fmla="*/ 17 h 25"/>
                      <a:gd name="T60" fmla="*/ 0 w 44"/>
                      <a:gd name="T61" fmla="*/ 13 h 25"/>
                      <a:gd name="T62" fmla="*/ 2 w 44"/>
                      <a:gd name="T63" fmla="*/ 11 h 25"/>
                      <a:gd name="T64" fmla="*/ 4 w 44"/>
                      <a:gd name="T65" fmla="*/ 11 h 25"/>
                      <a:gd name="T66" fmla="*/ 4 w 44"/>
                      <a:gd name="T67" fmla="*/ 8 h 25"/>
                      <a:gd name="T68" fmla="*/ 6 w 44"/>
                      <a:gd name="T69" fmla="*/ 6 h 25"/>
                      <a:gd name="T70" fmla="*/ 8 w 44"/>
                      <a:gd name="T71" fmla="*/ 6 h 25"/>
                      <a:gd name="T72" fmla="*/ 12 w 44"/>
                      <a:gd name="T73" fmla="*/ 6 h 25"/>
                      <a:gd name="T74" fmla="*/ 14 w 44"/>
                      <a:gd name="T75" fmla="*/ 4 h 25"/>
                      <a:gd name="T76" fmla="*/ 15 w 44"/>
                      <a:gd name="T77" fmla="*/ 4 h 25"/>
                      <a:gd name="T78" fmla="*/ 19 w 44"/>
                      <a:gd name="T79" fmla="*/ 4 h 25"/>
                      <a:gd name="T80" fmla="*/ 21 w 44"/>
                      <a:gd name="T81" fmla="*/ 4 h 25"/>
                      <a:gd name="T82" fmla="*/ 23 w 44"/>
                      <a:gd name="T83" fmla="*/ 4 h 25"/>
                      <a:gd name="T84" fmla="*/ 25 w 44"/>
                      <a:gd name="T85" fmla="*/ 4 h 25"/>
                      <a:gd name="T86" fmla="*/ 27 w 44"/>
                      <a:gd name="T87" fmla="*/ 4 h 25"/>
                      <a:gd name="T88" fmla="*/ 31 w 44"/>
                      <a:gd name="T89" fmla="*/ 4 h 25"/>
                      <a:gd name="T90" fmla="*/ 33 w 44"/>
                      <a:gd name="T91" fmla="*/ 4 h 25"/>
                      <a:gd name="T92" fmla="*/ 35 w 44"/>
                      <a:gd name="T93" fmla="*/ 2 h 25"/>
                      <a:gd name="T94" fmla="*/ 37 w 44"/>
                      <a:gd name="T9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5">
                        <a:moveTo>
                          <a:pt x="38" y="0"/>
                        </a:moveTo>
                        <a:lnTo>
                          <a:pt x="38" y="2"/>
                        </a:lnTo>
                        <a:lnTo>
                          <a:pt x="38" y="2"/>
                        </a:lnTo>
                        <a:lnTo>
                          <a:pt x="40" y="2"/>
                        </a:lnTo>
                        <a:lnTo>
                          <a:pt x="40" y="2"/>
                        </a:lnTo>
                        <a:lnTo>
                          <a:pt x="40" y="2"/>
                        </a:lnTo>
                        <a:lnTo>
                          <a:pt x="42" y="2"/>
                        </a:lnTo>
                        <a:lnTo>
                          <a:pt x="42" y="2"/>
                        </a:lnTo>
                        <a:lnTo>
                          <a:pt x="42" y="2"/>
                        </a:lnTo>
                        <a:lnTo>
                          <a:pt x="42" y="2"/>
                        </a:lnTo>
                        <a:lnTo>
                          <a:pt x="42" y="4"/>
                        </a:lnTo>
                        <a:lnTo>
                          <a:pt x="44" y="4"/>
                        </a:lnTo>
                        <a:lnTo>
                          <a:pt x="44" y="4"/>
                        </a:lnTo>
                        <a:lnTo>
                          <a:pt x="42" y="4"/>
                        </a:lnTo>
                        <a:lnTo>
                          <a:pt x="42" y="4"/>
                        </a:lnTo>
                        <a:lnTo>
                          <a:pt x="42" y="4"/>
                        </a:lnTo>
                        <a:lnTo>
                          <a:pt x="42" y="4"/>
                        </a:lnTo>
                        <a:lnTo>
                          <a:pt x="42" y="6"/>
                        </a:lnTo>
                        <a:lnTo>
                          <a:pt x="40" y="6"/>
                        </a:lnTo>
                        <a:lnTo>
                          <a:pt x="40" y="6"/>
                        </a:lnTo>
                        <a:lnTo>
                          <a:pt x="40" y="6"/>
                        </a:lnTo>
                        <a:lnTo>
                          <a:pt x="40" y="6"/>
                        </a:lnTo>
                        <a:lnTo>
                          <a:pt x="40" y="8"/>
                        </a:lnTo>
                        <a:lnTo>
                          <a:pt x="38" y="8"/>
                        </a:lnTo>
                        <a:lnTo>
                          <a:pt x="38" y="8"/>
                        </a:lnTo>
                        <a:lnTo>
                          <a:pt x="38" y="9"/>
                        </a:lnTo>
                        <a:lnTo>
                          <a:pt x="38" y="9"/>
                        </a:lnTo>
                        <a:lnTo>
                          <a:pt x="37" y="9"/>
                        </a:lnTo>
                        <a:lnTo>
                          <a:pt x="37" y="9"/>
                        </a:lnTo>
                        <a:lnTo>
                          <a:pt x="37" y="9"/>
                        </a:lnTo>
                        <a:lnTo>
                          <a:pt x="37" y="9"/>
                        </a:lnTo>
                        <a:lnTo>
                          <a:pt x="35" y="9"/>
                        </a:lnTo>
                        <a:lnTo>
                          <a:pt x="35" y="11"/>
                        </a:lnTo>
                        <a:lnTo>
                          <a:pt x="35" y="11"/>
                        </a:lnTo>
                        <a:lnTo>
                          <a:pt x="33" y="11"/>
                        </a:lnTo>
                        <a:lnTo>
                          <a:pt x="33" y="11"/>
                        </a:lnTo>
                        <a:lnTo>
                          <a:pt x="33" y="11"/>
                        </a:lnTo>
                        <a:lnTo>
                          <a:pt x="31" y="11"/>
                        </a:lnTo>
                        <a:lnTo>
                          <a:pt x="31" y="11"/>
                        </a:lnTo>
                        <a:lnTo>
                          <a:pt x="31" y="11"/>
                        </a:lnTo>
                        <a:lnTo>
                          <a:pt x="31" y="11"/>
                        </a:lnTo>
                        <a:lnTo>
                          <a:pt x="31" y="11"/>
                        </a:lnTo>
                        <a:lnTo>
                          <a:pt x="29" y="11"/>
                        </a:lnTo>
                        <a:lnTo>
                          <a:pt x="29" y="13"/>
                        </a:lnTo>
                        <a:lnTo>
                          <a:pt x="29" y="13"/>
                        </a:lnTo>
                        <a:lnTo>
                          <a:pt x="29" y="13"/>
                        </a:lnTo>
                        <a:lnTo>
                          <a:pt x="27" y="13"/>
                        </a:lnTo>
                        <a:lnTo>
                          <a:pt x="27" y="13"/>
                        </a:lnTo>
                        <a:lnTo>
                          <a:pt x="27" y="13"/>
                        </a:lnTo>
                        <a:lnTo>
                          <a:pt x="27" y="15"/>
                        </a:lnTo>
                        <a:lnTo>
                          <a:pt x="25" y="15"/>
                        </a:lnTo>
                        <a:lnTo>
                          <a:pt x="25" y="15"/>
                        </a:lnTo>
                        <a:lnTo>
                          <a:pt x="25" y="15"/>
                        </a:lnTo>
                        <a:lnTo>
                          <a:pt x="23" y="15"/>
                        </a:lnTo>
                        <a:lnTo>
                          <a:pt x="23" y="15"/>
                        </a:lnTo>
                        <a:lnTo>
                          <a:pt x="23" y="15"/>
                        </a:lnTo>
                        <a:lnTo>
                          <a:pt x="21" y="15"/>
                        </a:lnTo>
                        <a:lnTo>
                          <a:pt x="21" y="17"/>
                        </a:lnTo>
                        <a:lnTo>
                          <a:pt x="21" y="17"/>
                        </a:lnTo>
                        <a:lnTo>
                          <a:pt x="21" y="17"/>
                        </a:lnTo>
                        <a:lnTo>
                          <a:pt x="21" y="17"/>
                        </a:lnTo>
                        <a:lnTo>
                          <a:pt x="19" y="17"/>
                        </a:lnTo>
                        <a:lnTo>
                          <a:pt x="19" y="19"/>
                        </a:lnTo>
                        <a:lnTo>
                          <a:pt x="19" y="19"/>
                        </a:lnTo>
                        <a:lnTo>
                          <a:pt x="19" y="19"/>
                        </a:lnTo>
                        <a:lnTo>
                          <a:pt x="17" y="19"/>
                        </a:lnTo>
                        <a:lnTo>
                          <a:pt x="17" y="19"/>
                        </a:lnTo>
                        <a:lnTo>
                          <a:pt x="15" y="19"/>
                        </a:lnTo>
                        <a:lnTo>
                          <a:pt x="15" y="19"/>
                        </a:lnTo>
                        <a:lnTo>
                          <a:pt x="15" y="19"/>
                        </a:lnTo>
                        <a:lnTo>
                          <a:pt x="15" y="19"/>
                        </a:lnTo>
                        <a:lnTo>
                          <a:pt x="15" y="19"/>
                        </a:lnTo>
                        <a:lnTo>
                          <a:pt x="14" y="19"/>
                        </a:lnTo>
                        <a:lnTo>
                          <a:pt x="14" y="19"/>
                        </a:lnTo>
                        <a:lnTo>
                          <a:pt x="14" y="19"/>
                        </a:lnTo>
                        <a:lnTo>
                          <a:pt x="14" y="19"/>
                        </a:lnTo>
                        <a:lnTo>
                          <a:pt x="14" y="19"/>
                        </a:lnTo>
                        <a:lnTo>
                          <a:pt x="12" y="19"/>
                        </a:lnTo>
                        <a:lnTo>
                          <a:pt x="12" y="19"/>
                        </a:lnTo>
                        <a:lnTo>
                          <a:pt x="12" y="21"/>
                        </a:lnTo>
                        <a:lnTo>
                          <a:pt x="10" y="21"/>
                        </a:lnTo>
                        <a:lnTo>
                          <a:pt x="10" y="21"/>
                        </a:lnTo>
                        <a:lnTo>
                          <a:pt x="10" y="21"/>
                        </a:lnTo>
                        <a:lnTo>
                          <a:pt x="10" y="21"/>
                        </a:lnTo>
                        <a:lnTo>
                          <a:pt x="8" y="21"/>
                        </a:lnTo>
                        <a:lnTo>
                          <a:pt x="8" y="23"/>
                        </a:lnTo>
                        <a:lnTo>
                          <a:pt x="8" y="23"/>
                        </a:lnTo>
                        <a:lnTo>
                          <a:pt x="8" y="23"/>
                        </a:lnTo>
                        <a:lnTo>
                          <a:pt x="8" y="23"/>
                        </a:lnTo>
                        <a:lnTo>
                          <a:pt x="8" y="25"/>
                        </a:lnTo>
                        <a:lnTo>
                          <a:pt x="6" y="25"/>
                        </a:lnTo>
                        <a:lnTo>
                          <a:pt x="6" y="25"/>
                        </a:lnTo>
                        <a:lnTo>
                          <a:pt x="4" y="25"/>
                        </a:lnTo>
                        <a:lnTo>
                          <a:pt x="4" y="25"/>
                        </a:lnTo>
                        <a:lnTo>
                          <a:pt x="4" y="23"/>
                        </a:lnTo>
                        <a:lnTo>
                          <a:pt x="4" y="23"/>
                        </a:lnTo>
                        <a:lnTo>
                          <a:pt x="4" y="23"/>
                        </a:lnTo>
                        <a:lnTo>
                          <a:pt x="4" y="21"/>
                        </a:lnTo>
                        <a:lnTo>
                          <a:pt x="2" y="21"/>
                        </a:lnTo>
                        <a:lnTo>
                          <a:pt x="2" y="21"/>
                        </a:lnTo>
                        <a:lnTo>
                          <a:pt x="2" y="19"/>
                        </a:lnTo>
                        <a:lnTo>
                          <a:pt x="2" y="19"/>
                        </a:lnTo>
                        <a:lnTo>
                          <a:pt x="2" y="19"/>
                        </a:lnTo>
                        <a:lnTo>
                          <a:pt x="4" y="19"/>
                        </a:lnTo>
                        <a:lnTo>
                          <a:pt x="4" y="19"/>
                        </a:lnTo>
                        <a:lnTo>
                          <a:pt x="4" y="19"/>
                        </a:lnTo>
                        <a:lnTo>
                          <a:pt x="4" y="19"/>
                        </a:lnTo>
                        <a:lnTo>
                          <a:pt x="4" y="19"/>
                        </a:lnTo>
                        <a:lnTo>
                          <a:pt x="6" y="19"/>
                        </a:lnTo>
                        <a:lnTo>
                          <a:pt x="6" y="17"/>
                        </a:lnTo>
                        <a:lnTo>
                          <a:pt x="6" y="17"/>
                        </a:lnTo>
                        <a:lnTo>
                          <a:pt x="6" y="15"/>
                        </a:lnTo>
                        <a:lnTo>
                          <a:pt x="6" y="15"/>
                        </a:lnTo>
                        <a:lnTo>
                          <a:pt x="4" y="15"/>
                        </a:lnTo>
                        <a:lnTo>
                          <a:pt x="4" y="15"/>
                        </a:lnTo>
                        <a:lnTo>
                          <a:pt x="4" y="15"/>
                        </a:lnTo>
                        <a:lnTo>
                          <a:pt x="4" y="15"/>
                        </a:lnTo>
                        <a:lnTo>
                          <a:pt x="2" y="15"/>
                        </a:lnTo>
                        <a:lnTo>
                          <a:pt x="2" y="17"/>
                        </a:lnTo>
                        <a:lnTo>
                          <a:pt x="2" y="17"/>
                        </a:lnTo>
                        <a:lnTo>
                          <a:pt x="2" y="15"/>
                        </a:lnTo>
                        <a:lnTo>
                          <a:pt x="0" y="15"/>
                        </a:lnTo>
                        <a:lnTo>
                          <a:pt x="0" y="15"/>
                        </a:lnTo>
                        <a:lnTo>
                          <a:pt x="0" y="13"/>
                        </a:lnTo>
                        <a:lnTo>
                          <a:pt x="2" y="13"/>
                        </a:lnTo>
                        <a:lnTo>
                          <a:pt x="2" y="13"/>
                        </a:lnTo>
                        <a:lnTo>
                          <a:pt x="2" y="11"/>
                        </a:lnTo>
                        <a:lnTo>
                          <a:pt x="2" y="11"/>
                        </a:lnTo>
                        <a:lnTo>
                          <a:pt x="2" y="11"/>
                        </a:lnTo>
                        <a:lnTo>
                          <a:pt x="4" y="11"/>
                        </a:lnTo>
                        <a:lnTo>
                          <a:pt x="4" y="11"/>
                        </a:lnTo>
                        <a:lnTo>
                          <a:pt x="4" y="11"/>
                        </a:lnTo>
                        <a:lnTo>
                          <a:pt x="4" y="9"/>
                        </a:lnTo>
                        <a:lnTo>
                          <a:pt x="4" y="9"/>
                        </a:lnTo>
                        <a:lnTo>
                          <a:pt x="4" y="8"/>
                        </a:lnTo>
                        <a:lnTo>
                          <a:pt x="4" y="8"/>
                        </a:lnTo>
                        <a:lnTo>
                          <a:pt x="4" y="8"/>
                        </a:lnTo>
                        <a:lnTo>
                          <a:pt x="6" y="8"/>
                        </a:lnTo>
                        <a:lnTo>
                          <a:pt x="6" y="6"/>
                        </a:lnTo>
                        <a:lnTo>
                          <a:pt x="6" y="6"/>
                        </a:lnTo>
                        <a:lnTo>
                          <a:pt x="8" y="6"/>
                        </a:lnTo>
                        <a:lnTo>
                          <a:pt x="8" y="6"/>
                        </a:lnTo>
                        <a:lnTo>
                          <a:pt x="8" y="6"/>
                        </a:lnTo>
                        <a:lnTo>
                          <a:pt x="8" y="6"/>
                        </a:lnTo>
                        <a:lnTo>
                          <a:pt x="10" y="6"/>
                        </a:lnTo>
                        <a:lnTo>
                          <a:pt x="10" y="6"/>
                        </a:lnTo>
                        <a:lnTo>
                          <a:pt x="10" y="6"/>
                        </a:lnTo>
                        <a:lnTo>
                          <a:pt x="12" y="6"/>
                        </a:lnTo>
                        <a:lnTo>
                          <a:pt x="12" y="6"/>
                        </a:lnTo>
                        <a:lnTo>
                          <a:pt x="14" y="6"/>
                        </a:lnTo>
                        <a:lnTo>
                          <a:pt x="14" y="4"/>
                        </a:lnTo>
                        <a:lnTo>
                          <a:pt x="14" y="4"/>
                        </a:lnTo>
                        <a:lnTo>
                          <a:pt x="14" y="4"/>
                        </a:lnTo>
                        <a:lnTo>
                          <a:pt x="15" y="4"/>
                        </a:lnTo>
                        <a:lnTo>
                          <a:pt x="15" y="4"/>
                        </a:lnTo>
                        <a:lnTo>
                          <a:pt x="15" y="4"/>
                        </a:lnTo>
                        <a:lnTo>
                          <a:pt x="15" y="4"/>
                        </a:lnTo>
                        <a:lnTo>
                          <a:pt x="17" y="4"/>
                        </a:lnTo>
                        <a:lnTo>
                          <a:pt x="17" y="4"/>
                        </a:lnTo>
                        <a:lnTo>
                          <a:pt x="19" y="4"/>
                        </a:lnTo>
                        <a:lnTo>
                          <a:pt x="19" y="4"/>
                        </a:lnTo>
                        <a:lnTo>
                          <a:pt x="19" y="4"/>
                        </a:lnTo>
                        <a:lnTo>
                          <a:pt x="19" y="4"/>
                        </a:lnTo>
                        <a:lnTo>
                          <a:pt x="21" y="4"/>
                        </a:lnTo>
                        <a:lnTo>
                          <a:pt x="21" y="4"/>
                        </a:lnTo>
                        <a:lnTo>
                          <a:pt x="21" y="4"/>
                        </a:lnTo>
                        <a:lnTo>
                          <a:pt x="23" y="4"/>
                        </a:lnTo>
                        <a:lnTo>
                          <a:pt x="23" y="4"/>
                        </a:lnTo>
                        <a:lnTo>
                          <a:pt x="23" y="4"/>
                        </a:lnTo>
                        <a:lnTo>
                          <a:pt x="25" y="4"/>
                        </a:lnTo>
                        <a:lnTo>
                          <a:pt x="25" y="4"/>
                        </a:lnTo>
                        <a:lnTo>
                          <a:pt x="25" y="4"/>
                        </a:lnTo>
                        <a:lnTo>
                          <a:pt x="25" y="4"/>
                        </a:lnTo>
                        <a:lnTo>
                          <a:pt x="27" y="4"/>
                        </a:lnTo>
                        <a:lnTo>
                          <a:pt x="27" y="4"/>
                        </a:lnTo>
                        <a:lnTo>
                          <a:pt x="27" y="4"/>
                        </a:lnTo>
                        <a:lnTo>
                          <a:pt x="29" y="4"/>
                        </a:lnTo>
                        <a:lnTo>
                          <a:pt x="29" y="4"/>
                        </a:lnTo>
                        <a:lnTo>
                          <a:pt x="29" y="4"/>
                        </a:lnTo>
                        <a:lnTo>
                          <a:pt x="31" y="4"/>
                        </a:lnTo>
                        <a:lnTo>
                          <a:pt x="31" y="4"/>
                        </a:lnTo>
                        <a:lnTo>
                          <a:pt x="31" y="4"/>
                        </a:lnTo>
                        <a:lnTo>
                          <a:pt x="31" y="4"/>
                        </a:lnTo>
                        <a:lnTo>
                          <a:pt x="33" y="4"/>
                        </a:lnTo>
                        <a:lnTo>
                          <a:pt x="33" y="2"/>
                        </a:lnTo>
                        <a:lnTo>
                          <a:pt x="33" y="2"/>
                        </a:lnTo>
                        <a:lnTo>
                          <a:pt x="33" y="2"/>
                        </a:lnTo>
                        <a:lnTo>
                          <a:pt x="35" y="2"/>
                        </a:lnTo>
                        <a:lnTo>
                          <a:pt x="35" y="2"/>
                        </a:lnTo>
                        <a:lnTo>
                          <a:pt x="35" y="2"/>
                        </a:lnTo>
                        <a:lnTo>
                          <a:pt x="37" y="2"/>
                        </a:lnTo>
                        <a:lnTo>
                          <a:pt x="37" y="0"/>
                        </a:lnTo>
                        <a:lnTo>
                          <a:pt x="37" y="0"/>
                        </a:lnTo>
                        <a:lnTo>
                          <a:pt x="37" y="0"/>
                        </a:lnTo>
                        <a:lnTo>
                          <a:pt x="3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4" name="Freeform 265">
                    <a:extLst>
                      <a:ext uri="{FF2B5EF4-FFF2-40B4-BE49-F238E27FC236}">
                        <a16:creationId xmlns:a16="http://schemas.microsoft.com/office/drawing/2014/main" id="{955F5C81-FE2E-45BB-81AE-9C9173BD066C}"/>
                      </a:ext>
                    </a:extLst>
                  </p:cNvPr>
                  <p:cNvSpPr>
                    <a:spLocks/>
                  </p:cNvSpPr>
                  <p:nvPr/>
                </p:nvSpPr>
                <p:spPr bwMode="auto">
                  <a:xfrm>
                    <a:off x="12819" y="3082"/>
                    <a:ext cx="44" cy="25"/>
                  </a:xfrm>
                  <a:custGeom>
                    <a:avLst/>
                    <a:gdLst>
                      <a:gd name="T0" fmla="*/ 40 w 44"/>
                      <a:gd name="T1" fmla="*/ 2 h 25"/>
                      <a:gd name="T2" fmla="*/ 42 w 44"/>
                      <a:gd name="T3" fmla="*/ 2 h 25"/>
                      <a:gd name="T4" fmla="*/ 44 w 44"/>
                      <a:gd name="T5" fmla="*/ 4 h 25"/>
                      <a:gd name="T6" fmla="*/ 42 w 44"/>
                      <a:gd name="T7" fmla="*/ 4 h 25"/>
                      <a:gd name="T8" fmla="*/ 40 w 44"/>
                      <a:gd name="T9" fmla="*/ 6 h 25"/>
                      <a:gd name="T10" fmla="*/ 38 w 44"/>
                      <a:gd name="T11" fmla="*/ 8 h 25"/>
                      <a:gd name="T12" fmla="*/ 37 w 44"/>
                      <a:gd name="T13" fmla="*/ 9 h 25"/>
                      <a:gd name="T14" fmla="*/ 35 w 44"/>
                      <a:gd name="T15" fmla="*/ 9 h 25"/>
                      <a:gd name="T16" fmla="*/ 33 w 44"/>
                      <a:gd name="T17" fmla="*/ 11 h 25"/>
                      <a:gd name="T18" fmla="*/ 31 w 44"/>
                      <a:gd name="T19" fmla="*/ 11 h 25"/>
                      <a:gd name="T20" fmla="*/ 29 w 44"/>
                      <a:gd name="T21" fmla="*/ 13 h 25"/>
                      <a:gd name="T22" fmla="*/ 27 w 44"/>
                      <a:gd name="T23" fmla="*/ 13 h 25"/>
                      <a:gd name="T24" fmla="*/ 25 w 44"/>
                      <a:gd name="T25" fmla="*/ 15 h 25"/>
                      <a:gd name="T26" fmla="*/ 23 w 44"/>
                      <a:gd name="T27" fmla="*/ 15 h 25"/>
                      <a:gd name="T28" fmla="*/ 21 w 44"/>
                      <a:gd name="T29" fmla="*/ 17 h 25"/>
                      <a:gd name="T30" fmla="*/ 19 w 44"/>
                      <a:gd name="T31" fmla="*/ 19 h 25"/>
                      <a:gd name="T32" fmla="*/ 15 w 44"/>
                      <a:gd name="T33" fmla="*/ 19 h 25"/>
                      <a:gd name="T34" fmla="*/ 15 w 44"/>
                      <a:gd name="T35" fmla="*/ 19 h 25"/>
                      <a:gd name="T36" fmla="*/ 14 w 44"/>
                      <a:gd name="T37" fmla="*/ 19 h 25"/>
                      <a:gd name="T38" fmla="*/ 12 w 44"/>
                      <a:gd name="T39" fmla="*/ 21 h 25"/>
                      <a:gd name="T40" fmla="*/ 10 w 44"/>
                      <a:gd name="T41" fmla="*/ 21 h 25"/>
                      <a:gd name="T42" fmla="*/ 8 w 44"/>
                      <a:gd name="T43" fmla="*/ 23 h 25"/>
                      <a:gd name="T44" fmla="*/ 6 w 44"/>
                      <a:gd name="T45" fmla="*/ 25 h 25"/>
                      <a:gd name="T46" fmla="*/ 4 w 44"/>
                      <a:gd name="T47" fmla="*/ 23 h 25"/>
                      <a:gd name="T48" fmla="*/ 2 w 44"/>
                      <a:gd name="T49" fmla="*/ 21 h 25"/>
                      <a:gd name="T50" fmla="*/ 4 w 44"/>
                      <a:gd name="T51" fmla="*/ 19 h 25"/>
                      <a:gd name="T52" fmla="*/ 4 w 44"/>
                      <a:gd name="T53" fmla="*/ 19 h 25"/>
                      <a:gd name="T54" fmla="*/ 6 w 44"/>
                      <a:gd name="T55" fmla="*/ 15 h 25"/>
                      <a:gd name="T56" fmla="*/ 4 w 44"/>
                      <a:gd name="T57" fmla="*/ 15 h 25"/>
                      <a:gd name="T58" fmla="*/ 2 w 44"/>
                      <a:gd name="T59" fmla="*/ 17 h 25"/>
                      <a:gd name="T60" fmla="*/ 0 w 44"/>
                      <a:gd name="T61" fmla="*/ 13 h 25"/>
                      <a:gd name="T62" fmla="*/ 2 w 44"/>
                      <a:gd name="T63" fmla="*/ 11 h 25"/>
                      <a:gd name="T64" fmla="*/ 4 w 44"/>
                      <a:gd name="T65" fmla="*/ 11 h 25"/>
                      <a:gd name="T66" fmla="*/ 4 w 44"/>
                      <a:gd name="T67" fmla="*/ 8 h 25"/>
                      <a:gd name="T68" fmla="*/ 6 w 44"/>
                      <a:gd name="T69" fmla="*/ 6 h 25"/>
                      <a:gd name="T70" fmla="*/ 8 w 44"/>
                      <a:gd name="T71" fmla="*/ 6 h 25"/>
                      <a:gd name="T72" fmla="*/ 12 w 44"/>
                      <a:gd name="T73" fmla="*/ 6 h 25"/>
                      <a:gd name="T74" fmla="*/ 14 w 44"/>
                      <a:gd name="T75" fmla="*/ 4 h 25"/>
                      <a:gd name="T76" fmla="*/ 15 w 44"/>
                      <a:gd name="T77" fmla="*/ 4 h 25"/>
                      <a:gd name="T78" fmla="*/ 19 w 44"/>
                      <a:gd name="T79" fmla="*/ 4 h 25"/>
                      <a:gd name="T80" fmla="*/ 21 w 44"/>
                      <a:gd name="T81" fmla="*/ 4 h 25"/>
                      <a:gd name="T82" fmla="*/ 23 w 44"/>
                      <a:gd name="T83" fmla="*/ 4 h 25"/>
                      <a:gd name="T84" fmla="*/ 25 w 44"/>
                      <a:gd name="T85" fmla="*/ 4 h 25"/>
                      <a:gd name="T86" fmla="*/ 27 w 44"/>
                      <a:gd name="T87" fmla="*/ 4 h 25"/>
                      <a:gd name="T88" fmla="*/ 31 w 44"/>
                      <a:gd name="T89" fmla="*/ 4 h 25"/>
                      <a:gd name="T90" fmla="*/ 33 w 44"/>
                      <a:gd name="T91" fmla="*/ 4 h 25"/>
                      <a:gd name="T92" fmla="*/ 35 w 44"/>
                      <a:gd name="T93" fmla="*/ 2 h 25"/>
                      <a:gd name="T94" fmla="*/ 37 w 44"/>
                      <a:gd name="T9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5">
                        <a:moveTo>
                          <a:pt x="38" y="0"/>
                        </a:moveTo>
                        <a:lnTo>
                          <a:pt x="38" y="2"/>
                        </a:lnTo>
                        <a:lnTo>
                          <a:pt x="38" y="2"/>
                        </a:lnTo>
                        <a:lnTo>
                          <a:pt x="40" y="2"/>
                        </a:lnTo>
                        <a:lnTo>
                          <a:pt x="40" y="2"/>
                        </a:lnTo>
                        <a:lnTo>
                          <a:pt x="40" y="2"/>
                        </a:lnTo>
                        <a:lnTo>
                          <a:pt x="42" y="2"/>
                        </a:lnTo>
                        <a:lnTo>
                          <a:pt x="42" y="2"/>
                        </a:lnTo>
                        <a:lnTo>
                          <a:pt x="42" y="2"/>
                        </a:lnTo>
                        <a:lnTo>
                          <a:pt x="42" y="2"/>
                        </a:lnTo>
                        <a:lnTo>
                          <a:pt x="42" y="4"/>
                        </a:lnTo>
                        <a:lnTo>
                          <a:pt x="44" y="4"/>
                        </a:lnTo>
                        <a:lnTo>
                          <a:pt x="44" y="4"/>
                        </a:lnTo>
                        <a:lnTo>
                          <a:pt x="42" y="4"/>
                        </a:lnTo>
                        <a:lnTo>
                          <a:pt x="42" y="4"/>
                        </a:lnTo>
                        <a:lnTo>
                          <a:pt x="42" y="4"/>
                        </a:lnTo>
                        <a:lnTo>
                          <a:pt x="42" y="4"/>
                        </a:lnTo>
                        <a:lnTo>
                          <a:pt x="42" y="6"/>
                        </a:lnTo>
                        <a:lnTo>
                          <a:pt x="40" y="6"/>
                        </a:lnTo>
                        <a:lnTo>
                          <a:pt x="40" y="6"/>
                        </a:lnTo>
                        <a:lnTo>
                          <a:pt x="40" y="6"/>
                        </a:lnTo>
                        <a:lnTo>
                          <a:pt x="40" y="6"/>
                        </a:lnTo>
                        <a:lnTo>
                          <a:pt x="40" y="8"/>
                        </a:lnTo>
                        <a:lnTo>
                          <a:pt x="38" y="8"/>
                        </a:lnTo>
                        <a:lnTo>
                          <a:pt x="38" y="8"/>
                        </a:lnTo>
                        <a:lnTo>
                          <a:pt x="38" y="9"/>
                        </a:lnTo>
                        <a:lnTo>
                          <a:pt x="38" y="9"/>
                        </a:lnTo>
                        <a:lnTo>
                          <a:pt x="37" y="9"/>
                        </a:lnTo>
                        <a:lnTo>
                          <a:pt x="37" y="9"/>
                        </a:lnTo>
                        <a:lnTo>
                          <a:pt x="37" y="9"/>
                        </a:lnTo>
                        <a:lnTo>
                          <a:pt x="37" y="9"/>
                        </a:lnTo>
                        <a:lnTo>
                          <a:pt x="35" y="9"/>
                        </a:lnTo>
                        <a:lnTo>
                          <a:pt x="35" y="11"/>
                        </a:lnTo>
                        <a:lnTo>
                          <a:pt x="35" y="11"/>
                        </a:lnTo>
                        <a:lnTo>
                          <a:pt x="33" y="11"/>
                        </a:lnTo>
                        <a:lnTo>
                          <a:pt x="33" y="11"/>
                        </a:lnTo>
                        <a:lnTo>
                          <a:pt x="33" y="11"/>
                        </a:lnTo>
                        <a:lnTo>
                          <a:pt x="31" y="11"/>
                        </a:lnTo>
                        <a:lnTo>
                          <a:pt x="31" y="11"/>
                        </a:lnTo>
                        <a:lnTo>
                          <a:pt x="31" y="11"/>
                        </a:lnTo>
                        <a:lnTo>
                          <a:pt x="31" y="11"/>
                        </a:lnTo>
                        <a:lnTo>
                          <a:pt x="31" y="11"/>
                        </a:lnTo>
                        <a:lnTo>
                          <a:pt x="29" y="11"/>
                        </a:lnTo>
                        <a:lnTo>
                          <a:pt x="29" y="13"/>
                        </a:lnTo>
                        <a:lnTo>
                          <a:pt x="29" y="13"/>
                        </a:lnTo>
                        <a:lnTo>
                          <a:pt x="29" y="13"/>
                        </a:lnTo>
                        <a:lnTo>
                          <a:pt x="27" y="13"/>
                        </a:lnTo>
                        <a:lnTo>
                          <a:pt x="27" y="13"/>
                        </a:lnTo>
                        <a:lnTo>
                          <a:pt x="27" y="13"/>
                        </a:lnTo>
                        <a:lnTo>
                          <a:pt x="27" y="15"/>
                        </a:lnTo>
                        <a:lnTo>
                          <a:pt x="25" y="15"/>
                        </a:lnTo>
                        <a:lnTo>
                          <a:pt x="25" y="15"/>
                        </a:lnTo>
                        <a:lnTo>
                          <a:pt x="25" y="15"/>
                        </a:lnTo>
                        <a:lnTo>
                          <a:pt x="23" y="15"/>
                        </a:lnTo>
                        <a:lnTo>
                          <a:pt x="23" y="15"/>
                        </a:lnTo>
                        <a:lnTo>
                          <a:pt x="23" y="15"/>
                        </a:lnTo>
                        <a:lnTo>
                          <a:pt x="21" y="15"/>
                        </a:lnTo>
                        <a:lnTo>
                          <a:pt x="21" y="17"/>
                        </a:lnTo>
                        <a:lnTo>
                          <a:pt x="21" y="17"/>
                        </a:lnTo>
                        <a:lnTo>
                          <a:pt x="21" y="17"/>
                        </a:lnTo>
                        <a:lnTo>
                          <a:pt x="21" y="17"/>
                        </a:lnTo>
                        <a:lnTo>
                          <a:pt x="19" y="17"/>
                        </a:lnTo>
                        <a:lnTo>
                          <a:pt x="19" y="19"/>
                        </a:lnTo>
                        <a:lnTo>
                          <a:pt x="19" y="19"/>
                        </a:lnTo>
                        <a:lnTo>
                          <a:pt x="19" y="19"/>
                        </a:lnTo>
                        <a:lnTo>
                          <a:pt x="17" y="19"/>
                        </a:lnTo>
                        <a:lnTo>
                          <a:pt x="17" y="19"/>
                        </a:lnTo>
                        <a:lnTo>
                          <a:pt x="15" y="19"/>
                        </a:lnTo>
                        <a:lnTo>
                          <a:pt x="15" y="19"/>
                        </a:lnTo>
                        <a:lnTo>
                          <a:pt x="15" y="19"/>
                        </a:lnTo>
                        <a:lnTo>
                          <a:pt x="15" y="19"/>
                        </a:lnTo>
                        <a:lnTo>
                          <a:pt x="15" y="19"/>
                        </a:lnTo>
                        <a:lnTo>
                          <a:pt x="14" y="19"/>
                        </a:lnTo>
                        <a:lnTo>
                          <a:pt x="14" y="19"/>
                        </a:lnTo>
                        <a:lnTo>
                          <a:pt x="14" y="19"/>
                        </a:lnTo>
                        <a:lnTo>
                          <a:pt x="14" y="19"/>
                        </a:lnTo>
                        <a:lnTo>
                          <a:pt x="14" y="19"/>
                        </a:lnTo>
                        <a:lnTo>
                          <a:pt x="12" y="19"/>
                        </a:lnTo>
                        <a:lnTo>
                          <a:pt x="12" y="19"/>
                        </a:lnTo>
                        <a:lnTo>
                          <a:pt x="12" y="21"/>
                        </a:lnTo>
                        <a:lnTo>
                          <a:pt x="10" y="21"/>
                        </a:lnTo>
                        <a:lnTo>
                          <a:pt x="10" y="21"/>
                        </a:lnTo>
                        <a:lnTo>
                          <a:pt x="10" y="21"/>
                        </a:lnTo>
                        <a:lnTo>
                          <a:pt x="10" y="21"/>
                        </a:lnTo>
                        <a:lnTo>
                          <a:pt x="8" y="21"/>
                        </a:lnTo>
                        <a:lnTo>
                          <a:pt x="8" y="23"/>
                        </a:lnTo>
                        <a:lnTo>
                          <a:pt x="8" y="23"/>
                        </a:lnTo>
                        <a:lnTo>
                          <a:pt x="8" y="23"/>
                        </a:lnTo>
                        <a:lnTo>
                          <a:pt x="8" y="23"/>
                        </a:lnTo>
                        <a:lnTo>
                          <a:pt x="8" y="25"/>
                        </a:lnTo>
                        <a:lnTo>
                          <a:pt x="6" y="25"/>
                        </a:lnTo>
                        <a:lnTo>
                          <a:pt x="6" y="25"/>
                        </a:lnTo>
                        <a:lnTo>
                          <a:pt x="4" y="25"/>
                        </a:lnTo>
                        <a:lnTo>
                          <a:pt x="4" y="25"/>
                        </a:lnTo>
                        <a:lnTo>
                          <a:pt x="4" y="23"/>
                        </a:lnTo>
                        <a:lnTo>
                          <a:pt x="4" y="23"/>
                        </a:lnTo>
                        <a:lnTo>
                          <a:pt x="4" y="23"/>
                        </a:lnTo>
                        <a:lnTo>
                          <a:pt x="4" y="21"/>
                        </a:lnTo>
                        <a:lnTo>
                          <a:pt x="2" y="21"/>
                        </a:lnTo>
                        <a:lnTo>
                          <a:pt x="2" y="21"/>
                        </a:lnTo>
                        <a:lnTo>
                          <a:pt x="2" y="19"/>
                        </a:lnTo>
                        <a:lnTo>
                          <a:pt x="2" y="19"/>
                        </a:lnTo>
                        <a:lnTo>
                          <a:pt x="2" y="19"/>
                        </a:lnTo>
                        <a:lnTo>
                          <a:pt x="4" y="19"/>
                        </a:lnTo>
                        <a:lnTo>
                          <a:pt x="4" y="19"/>
                        </a:lnTo>
                        <a:lnTo>
                          <a:pt x="4" y="19"/>
                        </a:lnTo>
                        <a:lnTo>
                          <a:pt x="4" y="19"/>
                        </a:lnTo>
                        <a:lnTo>
                          <a:pt x="4" y="19"/>
                        </a:lnTo>
                        <a:lnTo>
                          <a:pt x="6" y="19"/>
                        </a:lnTo>
                        <a:lnTo>
                          <a:pt x="6" y="17"/>
                        </a:lnTo>
                        <a:lnTo>
                          <a:pt x="6" y="17"/>
                        </a:lnTo>
                        <a:lnTo>
                          <a:pt x="6" y="15"/>
                        </a:lnTo>
                        <a:lnTo>
                          <a:pt x="6" y="15"/>
                        </a:lnTo>
                        <a:lnTo>
                          <a:pt x="4" y="15"/>
                        </a:lnTo>
                        <a:lnTo>
                          <a:pt x="4" y="15"/>
                        </a:lnTo>
                        <a:lnTo>
                          <a:pt x="4" y="15"/>
                        </a:lnTo>
                        <a:lnTo>
                          <a:pt x="4" y="15"/>
                        </a:lnTo>
                        <a:lnTo>
                          <a:pt x="2" y="15"/>
                        </a:lnTo>
                        <a:lnTo>
                          <a:pt x="2" y="17"/>
                        </a:lnTo>
                        <a:lnTo>
                          <a:pt x="2" y="17"/>
                        </a:lnTo>
                        <a:lnTo>
                          <a:pt x="2" y="15"/>
                        </a:lnTo>
                        <a:lnTo>
                          <a:pt x="0" y="15"/>
                        </a:lnTo>
                        <a:lnTo>
                          <a:pt x="0" y="15"/>
                        </a:lnTo>
                        <a:lnTo>
                          <a:pt x="0" y="13"/>
                        </a:lnTo>
                        <a:lnTo>
                          <a:pt x="2" y="13"/>
                        </a:lnTo>
                        <a:lnTo>
                          <a:pt x="2" y="13"/>
                        </a:lnTo>
                        <a:lnTo>
                          <a:pt x="2" y="11"/>
                        </a:lnTo>
                        <a:lnTo>
                          <a:pt x="2" y="11"/>
                        </a:lnTo>
                        <a:lnTo>
                          <a:pt x="2" y="11"/>
                        </a:lnTo>
                        <a:lnTo>
                          <a:pt x="4" y="11"/>
                        </a:lnTo>
                        <a:lnTo>
                          <a:pt x="4" y="11"/>
                        </a:lnTo>
                        <a:lnTo>
                          <a:pt x="4" y="11"/>
                        </a:lnTo>
                        <a:lnTo>
                          <a:pt x="4" y="9"/>
                        </a:lnTo>
                        <a:lnTo>
                          <a:pt x="4" y="9"/>
                        </a:lnTo>
                        <a:lnTo>
                          <a:pt x="4" y="8"/>
                        </a:lnTo>
                        <a:lnTo>
                          <a:pt x="4" y="8"/>
                        </a:lnTo>
                        <a:lnTo>
                          <a:pt x="4" y="8"/>
                        </a:lnTo>
                        <a:lnTo>
                          <a:pt x="6" y="8"/>
                        </a:lnTo>
                        <a:lnTo>
                          <a:pt x="6" y="6"/>
                        </a:lnTo>
                        <a:lnTo>
                          <a:pt x="6" y="6"/>
                        </a:lnTo>
                        <a:lnTo>
                          <a:pt x="8" y="6"/>
                        </a:lnTo>
                        <a:lnTo>
                          <a:pt x="8" y="6"/>
                        </a:lnTo>
                        <a:lnTo>
                          <a:pt x="8" y="6"/>
                        </a:lnTo>
                        <a:lnTo>
                          <a:pt x="8" y="6"/>
                        </a:lnTo>
                        <a:lnTo>
                          <a:pt x="10" y="6"/>
                        </a:lnTo>
                        <a:lnTo>
                          <a:pt x="10" y="6"/>
                        </a:lnTo>
                        <a:lnTo>
                          <a:pt x="10" y="6"/>
                        </a:lnTo>
                        <a:lnTo>
                          <a:pt x="12" y="6"/>
                        </a:lnTo>
                        <a:lnTo>
                          <a:pt x="12" y="6"/>
                        </a:lnTo>
                        <a:lnTo>
                          <a:pt x="14" y="6"/>
                        </a:lnTo>
                        <a:lnTo>
                          <a:pt x="14" y="4"/>
                        </a:lnTo>
                        <a:lnTo>
                          <a:pt x="14" y="4"/>
                        </a:lnTo>
                        <a:lnTo>
                          <a:pt x="14" y="4"/>
                        </a:lnTo>
                        <a:lnTo>
                          <a:pt x="15" y="4"/>
                        </a:lnTo>
                        <a:lnTo>
                          <a:pt x="15" y="4"/>
                        </a:lnTo>
                        <a:lnTo>
                          <a:pt x="15" y="4"/>
                        </a:lnTo>
                        <a:lnTo>
                          <a:pt x="15" y="4"/>
                        </a:lnTo>
                        <a:lnTo>
                          <a:pt x="17" y="4"/>
                        </a:lnTo>
                        <a:lnTo>
                          <a:pt x="17" y="4"/>
                        </a:lnTo>
                        <a:lnTo>
                          <a:pt x="19" y="4"/>
                        </a:lnTo>
                        <a:lnTo>
                          <a:pt x="19" y="4"/>
                        </a:lnTo>
                        <a:lnTo>
                          <a:pt x="19" y="4"/>
                        </a:lnTo>
                        <a:lnTo>
                          <a:pt x="19" y="4"/>
                        </a:lnTo>
                        <a:lnTo>
                          <a:pt x="21" y="4"/>
                        </a:lnTo>
                        <a:lnTo>
                          <a:pt x="21" y="4"/>
                        </a:lnTo>
                        <a:lnTo>
                          <a:pt x="21" y="4"/>
                        </a:lnTo>
                        <a:lnTo>
                          <a:pt x="23" y="4"/>
                        </a:lnTo>
                        <a:lnTo>
                          <a:pt x="23" y="4"/>
                        </a:lnTo>
                        <a:lnTo>
                          <a:pt x="23" y="4"/>
                        </a:lnTo>
                        <a:lnTo>
                          <a:pt x="25" y="4"/>
                        </a:lnTo>
                        <a:lnTo>
                          <a:pt x="25" y="4"/>
                        </a:lnTo>
                        <a:lnTo>
                          <a:pt x="25" y="4"/>
                        </a:lnTo>
                        <a:lnTo>
                          <a:pt x="25" y="4"/>
                        </a:lnTo>
                        <a:lnTo>
                          <a:pt x="27" y="4"/>
                        </a:lnTo>
                        <a:lnTo>
                          <a:pt x="27" y="4"/>
                        </a:lnTo>
                        <a:lnTo>
                          <a:pt x="27" y="4"/>
                        </a:lnTo>
                        <a:lnTo>
                          <a:pt x="29" y="4"/>
                        </a:lnTo>
                        <a:lnTo>
                          <a:pt x="29" y="4"/>
                        </a:lnTo>
                        <a:lnTo>
                          <a:pt x="29" y="4"/>
                        </a:lnTo>
                        <a:lnTo>
                          <a:pt x="31" y="4"/>
                        </a:lnTo>
                        <a:lnTo>
                          <a:pt x="31" y="4"/>
                        </a:lnTo>
                        <a:lnTo>
                          <a:pt x="31" y="4"/>
                        </a:lnTo>
                        <a:lnTo>
                          <a:pt x="31" y="4"/>
                        </a:lnTo>
                        <a:lnTo>
                          <a:pt x="33" y="4"/>
                        </a:lnTo>
                        <a:lnTo>
                          <a:pt x="33" y="2"/>
                        </a:lnTo>
                        <a:lnTo>
                          <a:pt x="33" y="2"/>
                        </a:lnTo>
                        <a:lnTo>
                          <a:pt x="33" y="2"/>
                        </a:lnTo>
                        <a:lnTo>
                          <a:pt x="35" y="2"/>
                        </a:lnTo>
                        <a:lnTo>
                          <a:pt x="35" y="2"/>
                        </a:lnTo>
                        <a:lnTo>
                          <a:pt x="35" y="2"/>
                        </a:lnTo>
                        <a:lnTo>
                          <a:pt x="37" y="2"/>
                        </a:lnTo>
                        <a:lnTo>
                          <a:pt x="37" y="0"/>
                        </a:lnTo>
                        <a:lnTo>
                          <a:pt x="37" y="0"/>
                        </a:lnTo>
                        <a:lnTo>
                          <a:pt x="37" y="0"/>
                        </a:lnTo>
                        <a:lnTo>
                          <a:pt x="3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5" name="Freeform 266">
                    <a:extLst>
                      <a:ext uri="{FF2B5EF4-FFF2-40B4-BE49-F238E27FC236}">
                        <a16:creationId xmlns:a16="http://schemas.microsoft.com/office/drawing/2014/main" id="{4302E716-A761-4B15-8E54-9D657DCABF62}"/>
                      </a:ext>
                    </a:extLst>
                  </p:cNvPr>
                  <p:cNvSpPr>
                    <a:spLocks/>
                  </p:cNvSpPr>
                  <p:nvPr/>
                </p:nvSpPr>
                <p:spPr bwMode="auto">
                  <a:xfrm>
                    <a:off x="11572" y="2109"/>
                    <a:ext cx="1" cy="9"/>
                  </a:xfrm>
                  <a:custGeom>
                    <a:avLst/>
                    <a:gdLst>
                      <a:gd name="T0" fmla="*/ 1 w 1"/>
                      <a:gd name="T1" fmla="*/ 5 h 9"/>
                      <a:gd name="T2" fmla="*/ 1 w 1"/>
                      <a:gd name="T3" fmla="*/ 5 h 9"/>
                      <a:gd name="T4" fmla="*/ 1 w 1"/>
                      <a:gd name="T5" fmla="*/ 7 h 9"/>
                      <a:gd name="T6" fmla="*/ 1 w 1"/>
                      <a:gd name="T7" fmla="*/ 7 h 9"/>
                      <a:gd name="T8" fmla="*/ 1 w 1"/>
                      <a:gd name="T9" fmla="*/ 9 h 9"/>
                      <a:gd name="T10" fmla="*/ 0 w 1"/>
                      <a:gd name="T11" fmla="*/ 9 h 9"/>
                      <a:gd name="T12" fmla="*/ 0 w 1"/>
                      <a:gd name="T13" fmla="*/ 7 h 9"/>
                      <a:gd name="T14" fmla="*/ 0 w 1"/>
                      <a:gd name="T15" fmla="*/ 7 h 9"/>
                      <a:gd name="T16" fmla="*/ 0 w 1"/>
                      <a:gd name="T17" fmla="*/ 5 h 9"/>
                      <a:gd name="T18" fmla="*/ 0 w 1"/>
                      <a:gd name="T19" fmla="*/ 5 h 9"/>
                      <a:gd name="T20" fmla="*/ 0 w 1"/>
                      <a:gd name="T21" fmla="*/ 5 h 9"/>
                      <a:gd name="T22" fmla="*/ 0 w 1"/>
                      <a:gd name="T23" fmla="*/ 4 h 9"/>
                      <a:gd name="T24" fmla="*/ 0 w 1"/>
                      <a:gd name="T25" fmla="*/ 4 h 9"/>
                      <a:gd name="T26" fmla="*/ 0 w 1"/>
                      <a:gd name="T27" fmla="*/ 2 h 9"/>
                      <a:gd name="T28" fmla="*/ 0 w 1"/>
                      <a:gd name="T29" fmla="*/ 2 h 9"/>
                      <a:gd name="T30" fmla="*/ 0 w 1"/>
                      <a:gd name="T31" fmla="*/ 2 h 9"/>
                      <a:gd name="T32" fmla="*/ 0 w 1"/>
                      <a:gd name="T33" fmla="*/ 2 h 9"/>
                      <a:gd name="T34" fmla="*/ 0 w 1"/>
                      <a:gd name="T35" fmla="*/ 0 h 9"/>
                      <a:gd name="T36" fmla="*/ 1 w 1"/>
                      <a:gd name="T37" fmla="*/ 0 h 9"/>
                      <a:gd name="T38" fmla="*/ 1 w 1"/>
                      <a:gd name="T39" fmla="*/ 0 h 9"/>
                      <a:gd name="T40" fmla="*/ 1 w 1"/>
                      <a:gd name="T41" fmla="*/ 2 h 9"/>
                      <a:gd name="T42" fmla="*/ 1 w 1"/>
                      <a:gd name="T43" fmla="*/ 2 h 9"/>
                      <a:gd name="T44" fmla="*/ 1 w 1"/>
                      <a:gd name="T45" fmla="*/ 2 h 9"/>
                      <a:gd name="T46" fmla="*/ 1 w 1"/>
                      <a:gd name="T47" fmla="*/ 2 h 9"/>
                      <a:gd name="T48" fmla="*/ 1 w 1"/>
                      <a:gd name="T49" fmla="*/ 4 h 9"/>
                      <a:gd name="T50" fmla="*/ 1 w 1"/>
                      <a:gd name="T51" fmla="*/ 4 h 9"/>
                      <a:gd name="T52" fmla="*/ 1 w 1"/>
                      <a:gd name="T5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9">
                        <a:moveTo>
                          <a:pt x="1" y="5"/>
                        </a:moveTo>
                        <a:lnTo>
                          <a:pt x="1" y="5"/>
                        </a:lnTo>
                        <a:lnTo>
                          <a:pt x="1" y="7"/>
                        </a:lnTo>
                        <a:lnTo>
                          <a:pt x="1" y="7"/>
                        </a:lnTo>
                        <a:lnTo>
                          <a:pt x="1" y="9"/>
                        </a:lnTo>
                        <a:lnTo>
                          <a:pt x="0" y="9"/>
                        </a:lnTo>
                        <a:lnTo>
                          <a:pt x="0" y="7"/>
                        </a:lnTo>
                        <a:lnTo>
                          <a:pt x="0" y="7"/>
                        </a:lnTo>
                        <a:lnTo>
                          <a:pt x="0" y="5"/>
                        </a:lnTo>
                        <a:lnTo>
                          <a:pt x="0" y="5"/>
                        </a:lnTo>
                        <a:lnTo>
                          <a:pt x="0" y="5"/>
                        </a:lnTo>
                        <a:lnTo>
                          <a:pt x="0" y="4"/>
                        </a:lnTo>
                        <a:lnTo>
                          <a:pt x="0" y="4"/>
                        </a:lnTo>
                        <a:lnTo>
                          <a:pt x="0" y="2"/>
                        </a:lnTo>
                        <a:lnTo>
                          <a:pt x="0" y="2"/>
                        </a:lnTo>
                        <a:lnTo>
                          <a:pt x="0" y="2"/>
                        </a:lnTo>
                        <a:lnTo>
                          <a:pt x="0" y="2"/>
                        </a:lnTo>
                        <a:lnTo>
                          <a:pt x="0" y="0"/>
                        </a:lnTo>
                        <a:lnTo>
                          <a:pt x="1" y="0"/>
                        </a:lnTo>
                        <a:lnTo>
                          <a:pt x="1" y="0"/>
                        </a:lnTo>
                        <a:lnTo>
                          <a:pt x="1" y="2"/>
                        </a:lnTo>
                        <a:lnTo>
                          <a:pt x="1" y="2"/>
                        </a:lnTo>
                        <a:lnTo>
                          <a:pt x="1" y="2"/>
                        </a:lnTo>
                        <a:lnTo>
                          <a:pt x="1" y="2"/>
                        </a:lnTo>
                        <a:lnTo>
                          <a:pt x="1" y="4"/>
                        </a:lnTo>
                        <a:lnTo>
                          <a:pt x="1" y="4"/>
                        </a:lnTo>
                        <a:lnTo>
                          <a:pt x="1" y="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6" name="Freeform 267">
                    <a:extLst>
                      <a:ext uri="{FF2B5EF4-FFF2-40B4-BE49-F238E27FC236}">
                        <a16:creationId xmlns:a16="http://schemas.microsoft.com/office/drawing/2014/main" id="{1312F826-0CCB-4BE9-BEAB-B27BD0CA8EC5}"/>
                      </a:ext>
                    </a:extLst>
                  </p:cNvPr>
                  <p:cNvSpPr>
                    <a:spLocks/>
                  </p:cNvSpPr>
                  <p:nvPr/>
                </p:nvSpPr>
                <p:spPr bwMode="auto">
                  <a:xfrm>
                    <a:off x="11572" y="2109"/>
                    <a:ext cx="1" cy="9"/>
                  </a:xfrm>
                  <a:custGeom>
                    <a:avLst/>
                    <a:gdLst>
                      <a:gd name="T0" fmla="*/ 1 w 1"/>
                      <a:gd name="T1" fmla="*/ 5 h 9"/>
                      <a:gd name="T2" fmla="*/ 1 w 1"/>
                      <a:gd name="T3" fmla="*/ 5 h 9"/>
                      <a:gd name="T4" fmla="*/ 1 w 1"/>
                      <a:gd name="T5" fmla="*/ 7 h 9"/>
                      <a:gd name="T6" fmla="*/ 1 w 1"/>
                      <a:gd name="T7" fmla="*/ 7 h 9"/>
                      <a:gd name="T8" fmla="*/ 1 w 1"/>
                      <a:gd name="T9" fmla="*/ 9 h 9"/>
                      <a:gd name="T10" fmla="*/ 0 w 1"/>
                      <a:gd name="T11" fmla="*/ 9 h 9"/>
                      <a:gd name="T12" fmla="*/ 0 w 1"/>
                      <a:gd name="T13" fmla="*/ 7 h 9"/>
                      <a:gd name="T14" fmla="*/ 0 w 1"/>
                      <a:gd name="T15" fmla="*/ 7 h 9"/>
                      <a:gd name="T16" fmla="*/ 0 w 1"/>
                      <a:gd name="T17" fmla="*/ 5 h 9"/>
                      <a:gd name="T18" fmla="*/ 0 w 1"/>
                      <a:gd name="T19" fmla="*/ 5 h 9"/>
                      <a:gd name="T20" fmla="*/ 0 w 1"/>
                      <a:gd name="T21" fmla="*/ 5 h 9"/>
                      <a:gd name="T22" fmla="*/ 0 w 1"/>
                      <a:gd name="T23" fmla="*/ 4 h 9"/>
                      <a:gd name="T24" fmla="*/ 0 w 1"/>
                      <a:gd name="T25" fmla="*/ 4 h 9"/>
                      <a:gd name="T26" fmla="*/ 0 w 1"/>
                      <a:gd name="T27" fmla="*/ 2 h 9"/>
                      <a:gd name="T28" fmla="*/ 0 w 1"/>
                      <a:gd name="T29" fmla="*/ 2 h 9"/>
                      <a:gd name="T30" fmla="*/ 0 w 1"/>
                      <a:gd name="T31" fmla="*/ 2 h 9"/>
                      <a:gd name="T32" fmla="*/ 0 w 1"/>
                      <a:gd name="T33" fmla="*/ 2 h 9"/>
                      <a:gd name="T34" fmla="*/ 0 w 1"/>
                      <a:gd name="T35" fmla="*/ 0 h 9"/>
                      <a:gd name="T36" fmla="*/ 1 w 1"/>
                      <a:gd name="T37" fmla="*/ 0 h 9"/>
                      <a:gd name="T38" fmla="*/ 1 w 1"/>
                      <a:gd name="T39" fmla="*/ 0 h 9"/>
                      <a:gd name="T40" fmla="*/ 1 w 1"/>
                      <a:gd name="T41" fmla="*/ 2 h 9"/>
                      <a:gd name="T42" fmla="*/ 1 w 1"/>
                      <a:gd name="T43" fmla="*/ 2 h 9"/>
                      <a:gd name="T44" fmla="*/ 1 w 1"/>
                      <a:gd name="T45" fmla="*/ 2 h 9"/>
                      <a:gd name="T46" fmla="*/ 1 w 1"/>
                      <a:gd name="T47" fmla="*/ 2 h 9"/>
                      <a:gd name="T48" fmla="*/ 1 w 1"/>
                      <a:gd name="T49" fmla="*/ 4 h 9"/>
                      <a:gd name="T50" fmla="*/ 1 w 1"/>
                      <a:gd name="T51" fmla="*/ 4 h 9"/>
                      <a:gd name="T52" fmla="*/ 1 w 1"/>
                      <a:gd name="T5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 h="9">
                        <a:moveTo>
                          <a:pt x="1" y="5"/>
                        </a:moveTo>
                        <a:lnTo>
                          <a:pt x="1" y="5"/>
                        </a:lnTo>
                        <a:lnTo>
                          <a:pt x="1" y="7"/>
                        </a:lnTo>
                        <a:lnTo>
                          <a:pt x="1" y="7"/>
                        </a:lnTo>
                        <a:lnTo>
                          <a:pt x="1" y="9"/>
                        </a:lnTo>
                        <a:lnTo>
                          <a:pt x="0" y="9"/>
                        </a:lnTo>
                        <a:lnTo>
                          <a:pt x="0" y="7"/>
                        </a:lnTo>
                        <a:lnTo>
                          <a:pt x="0" y="7"/>
                        </a:lnTo>
                        <a:lnTo>
                          <a:pt x="0" y="5"/>
                        </a:lnTo>
                        <a:lnTo>
                          <a:pt x="0" y="5"/>
                        </a:lnTo>
                        <a:lnTo>
                          <a:pt x="0" y="5"/>
                        </a:lnTo>
                        <a:lnTo>
                          <a:pt x="0" y="4"/>
                        </a:lnTo>
                        <a:lnTo>
                          <a:pt x="0" y="4"/>
                        </a:lnTo>
                        <a:lnTo>
                          <a:pt x="0" y="2"/>
                        </a:lnTo>
                        <a:lnTo>
                          <a:pt x="0" y="2"/>
                        </a:lnTo>
                        <a:lnTo>
                          <a:pt x="0" y="2"/>
                        </a:lnTo>
                        <a:lnTo>
                          <a:pt x="0" y="2"/>
                        </a:lnTo>
                        <a:lnTo>
                          <a:pt x="0" y="0"/>
                        </a:lnTo>
                        <a:lnTo>
                          <a:pt x="1" y="0"/>
                        </a:lnTo>
                        <a:lnTo>
                          <a:pt x="1" y="0"/>
                        </a:lnTo>
                        <a:lnTo>
                          <a:pt x="1" y="2"/>
                        </a:lnTo>
                        <a:lnTo>
                          <a:pt x="1" y="2"/>
                        </a:lnTo>
                        <a:lnTo>
                          <a:pt x="1" y="2"/>
                        </a:lnTo>
                        <a:lnTo>
                          <a:pt x="1" y="2"/>
                        </a:lnTo>
                        <a:lnTo>
                          <a:pt x="1" y="4"/>
                        </a:lnTo>
                        <a:lnTo>
                          <a:pt x="1" y="4"/>
                        </a:lnTo>
                        <a:lnTo>
                          <a:pt x="1" y="5"/>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7" name="Freeform 268">
                    <a:extLst>
                      <a:ext uri="{FF2B5EF4-FFF2-40B4-BE49-F238E27FC236}">
                        <a16:creationId xmlns:a16="http://schemas.microsoft.com/office/drawing/2014/main" id="{C64F47BA-FE15-493B-982A-C3381824FFDE}"/>
                      </a:ext>
                    </a:extLst>
                  </p:cNvPr>
                  <p:cNvSpPr>
                    <a:spLocks/>
                  </p:cNvSpPr>
                  <p:nvPr/>
                </p:nvSpPr>
                <p:spPr bwMode="auto">
                  <a:xfrm>
                    <a:off x="11562" y="2034"/>
                    <a:ext cx="247" cy="157"/>
                  </a:xfrm>
                  <a:custGeom>
                    <a:avLst/>
                    <a:gdLst>
                      <a:gd name="T0" fmla="*/ 107 w 247"/>
                      <a:gd name="T1" fmla="*/ 2 h 157"/>
                      <a:gd name="T2" fmla="*/ 115 w 247"/>
                      <a:gd name="T3" fmla="*/ 6 h 157"/>
                      <a:gd name="T4" fmla="*/ 126 w 247"/>
                      <a:gd name="T5" fmla="*/ 10 h 157"/>
                      <a:gd name="T6" fmla="*/ 132 w 247"/>
                      <a:gd name="T7" fmla="*/ 17 h 157"/>
                      <a:gd name="T8" fmla="*/ 134 w 247"/>
                      <a:gd name="T9" fmla="*/ 25 h 157"/>
                      <a:gd name="T10" fmla="*/ 140 w 247"/>
                      <a:gd name="T11" fmla="*/ 33 h 157"/>
                      <a:gd name="T12" fmla="*/ 153 w 247"/>
                      <a:gd name="T13" fmla="*/ 33 h 157"/>
                      <a:gd name="T14" fmla="*/ 163 w 247"/>
                      <a:gd name="T15" fmla="*/ 34 h 157"/>
                      <a:gd name="T16" fmla="*/ 168 w 247"/>
                      <a:gd name="T17" fmla="*/ 46 h 157"/>
                      <a:gd name="T18" fmla="*/ 174 w 247"/>
                      <a:gd name="T19" fmla="*/ 59 h 157"/>
                      <a:gd name="T20" fmla="*/ 186 w 247"/>
                      <a:gd name="T21" fmla="*/ 65 h 157"/>
                      <a:gd name="T22" fmla="*/ 195 w 247"/>
                      <a:gd name="T23" fmla="*/ 73 h 157"/>
                      <a:gd name="T24" fmla="*/ 205 w 247"/>
                      <a:gd name="T25" fmla="*/ 79 h 157"/>
                      <a:gd name="T26" fmla="*/ 214 w 247"/>
                      <a:gd name="T27" fmla="*/ 84 h 157"/>
                      <a:gd name="T28" fmla="*/ 224 w 247"/>
                      <a:gd name="T29" fmla="*/ 92 h 157"/>
                      <a:gd name="T30" fmla="*/ 237 w 247"/>
                      <a:gd name="T31" fmla="*/ 94 h 157"/>
                      <a:gd name="T32" fmla="*/ 245 w 247"/>
                      <a:gd name="T33" fmla="*/ 102 h 157"/>
                      <a:gd name="T34" fmla="*/ 243 w 247"/>
                      <a:gd name="T35" fmla="*/ 111 h 157"/>
                      <a:gd name="T36" fmla="*/ 230 w 247"/>
                      <a:gd name="T37" fmla="*/ 107 h 157"/>
                      <a:gd name="T38" fmla="*/ 218 w 247"/>
                      <a:gd name="T39" fmla="*/ 113 h 157"/>
                      <a:gd name="T40" fmla="*/ 212 w 247"/>
                      <a:gd name="T41" fmla="*/ 123 h 157"/>
                      <a:gd name="T42" fmla="*/ 207 w 247"/>
                      <a:gd name="T43" fmla="*/ 134 h 157"/>
                      <a:gd name="T44" fmla="*/ 195 w 247"/>
                      <a:gd name="T45" fmla="*/ 140 h 157"/>
                      <a:gd name="T46" fmla="*/ 186 w 247"/>
                      <a:gd name="T47" fmla="*/ 144 h 157"/>
                      <a:gd name="T48" fmla="*/ 180 w 247"/>
                      <a:gd name="T49" fmla="*/ 151 h 157"/>
                      <a:gd name="T50" fmla="*/ 170 w 247"/>
                      <a:gd name="T51" fmla="*/ 155 h 157"/>
                      <a:gd name="T52" fmla="*/ 159 w 247"/>
                      <a:gd name="T53" fmla="*/ 151 h 157"/>
                      <a:gd name="T54" fmla="*/ 153 w 247"/>
                      <a:gd name="T55" fmla="*/ 142 h 157"/>
                      <a:gd name="T56" fmla="*/ 151 w 247"/>
                      <a:gd name="T57" fmla="*/ 130 h 157"/>
                      <a:gd name="T58" fmla="*/ 142 w 247"/>
                      <a:gd name="T59" fmla="*/ 126 h 157"/>
                      <a:gd name="T60" fmla="*/ 132 w 247"/>
                      <a:gd name="T61" fmla="*/ 119 h 157"/>
                      <a:gd name="T62" fmla="*/ 121 w 247"/>
                      <a:gd name="T63" fmla="*/ 113 h 157"/>
                      <a:gd name="T64" fmla="*/ 111 w 247"/>
                      <a:gd name="T65" fmla="*/ 105 h 157"/>
                      <a:gd name="T66" fmla="*/ 100 w 247"/>
                      <a:gd name="T67" fmla="*/ 105 h 157"/>
                      <a:gd name="T68" fmla="*/ 88 w 247"/>
                      <a:gd name="T69" fmla="*/ 100 h 157"/>
                      <a:gd name="T70" fmla="*/ 80 w 247"/>
                      <a:gd name="T71" fmla="*/ 94 h 157"/>
                      <a:gd name="T72" fmla="*/ 67 w 247"/>
                      <a:gd name="T73" fmla="*/ 94 h 157"/>
                      <a:gd name="T74" fmla="*/ 56 w 247"/>
                      <a:gd name="T75" fmla="*/ 96 h 157"/>
                      <a:gd name="T76" fmla="*/ 44 w 247"/>
                      <a:gd name="T77" fmla="*/ 102 h 157"/>
                      <a:gd name="T78" fmla="*/ 36 w 247"/>
                      <a:gd name="T79" fmla="*/ 109 h 157"/>
                      <a:gd name="T80" fmla="*/ 25 w 247"/>
                      <a:gd name="T81" fmla="*/ 111 h 157"/>
                      <a:gd name="T82" fmla="*/ 23 w 247"/>
                      <a:gd name="T83" fmla="*/ 94 h 157"/>
                      <a:gd name="T84" fmla="*/ 25 w 247"/>
                      <a:gd name="T85" fmla="*/ 80 h 157"/>
                      <a:gd name="T86" fmla="*/ 17 w 247"/>
                      <a:gd name="T87" fmla="*/ 71 h 157"/>
                      <a:gd name="T88" fmla="*/ 11 w 247"/>
                      <a:gd name="T89" fmla="*/ 67 h 157"/>
                      <a:gd name="T90" fmla="*/ 17 w 247"/>
                      <a:gd name="T91" fmla="*/ 63 h 157"/>
                      <a:gd name="T92" fmla="*/ 10 w 247"/>
                      <a:gd name="T93" fmla="*/ 57 h 157"/>
                      <a:gd name="T94" fmla="*/ 10 w 247"/>
                      <a:gd name="T95" fmla="*/ 61 h 157"/>
                      <a:gd name="T96" fmla="*/ 4 w 247"/>
                      <a:gd name="T97" fmla="*/ 52 h 157"/>
                      <a:gd name="T98" fmla="*/ 8 w 247"/>
                      <a:gd name="T99" fmla="*/ 38 h 157"/>
                      <a:gd name="T100" fmla="*/ 2 w 247"/>
                      <a:gd name="T101" fmla="*/ 27 h 157"/>
                      <a:gd name="T102" fmla="*/ 4 w 247"/>
                      <a:gd name="T103" fmla="*/ 17 h 157"/>
                      <a:gd name="T104" fmla="*/ 13 w 247"/>
                      <a:gd name="T105" fmla="*/ 12 h 157"/>
                      <a:gd name="T106" fmla="*/ 29 w 247"/>
                      <a:gd name="T107" fmla="*/ 10 h 157"/>
                      <a:gd name="T108" fmla="*/ 40 w 247"/>
                      <a:gd name="T109" fmla="*/ 13 h 157"/>
                      <a:gd name="T110" fmla="*/ 46 w 247"/>
                      <a:gd name="T111" fmla="*/ 25 h 157"/>
                      <a:gd name="T112" fmla="*/ 56 w 247"/>
                      <a:gd name="T113" fmla="*/ 31 h 157"/>
                      <a:gd name="T114" fmla="*/ 71 w 247"/>
                      <a:gd name="T115" fmla="*/ 31 h 157"/>
                      <a:gd name="T116" fmla="*/ 78 w 247"/>
                      <a:gd name="T117" fmla="*/ 27 h 157"/>
                      <a:gd name="T118" fmla="*/ 84 w 247"/>
                      <a:gd name="T119" fmla="*/ 17 h 157"/>
                      <a:gd name="T120" fmla="*/ 94 w 247"/>
                      <a:gd name="T121" fmla="*/ 1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57">
                        <a:moveTo>
                          <a:pt x="101" y="6"/>
                        </a:moveTo>
                        <a:lnTo>
                          <a:pt x="101" y="6"/>
                        </a:lnTo>
                        <a:lnTo>
                          <a:pt x="101" y="6"/>
                        </a:lnTo>
                        <a:lnTo>
                          <a:pt x="101" y="6"/>
                        </a:lnTo>
                        <a:lnTo>
                          <a:pt x="100" y="6"/>
                        </a:lnTo>
                        <a:lnTo>
                          <a:pt x="100" y="4"/>
                        </a:lnTo>
                        <a:lnTo>
                          <a:pt x="100" y="4"/>
                        </a:lnTo>
                        <a:lnTo>
                          <a:pt x="100" y="4"/>
                        </a:lnTo>
                        <a:lnTo>
                          <a:pt x="100" y="4"/>
                        </a:lnTo>
                        <a:lnTo>
                          <a:pt x="100" y="2"/>
                        </a:lnTo>
                        <a:lnTo>
                          <a:pt x="100" y="2"/>
                        </a:lnTo>
                        <a:lnTo>
                          <a:pt x="100" y="2"/>
                        </a:lnTo>
                        <a:lnTo>
                          <a:pt x="101" y="2"/>
                        </a:lnTo>
                        <a:lnTo>
                          <a:pt x="101" y="2"/>
                        </a:lnTo>
                        <a:lnTo>
                          <a:pt x="103" y="2"/>
                        </a:lnTo>
                        <a:lnTo>
                          <a:pt x="103" y="2"/>
                        </a:lnTo>
                        <a:lnTo>
                          <a:pt x="103" y="2"/>
                        </a:lnTo>
                        <a:lnTo>
                          <a:pt x="105" y="2"/>
                        </a:lnTo>
                        <a:lnTo>
                          <a:pt x="105" y="2"/>
                        </a:lnTo>
                        <a:lnTo>
                          <a:pt x="105" y="2"/>
                        </a:lnTo>
                        <a:lnTo>
                          <a:pt x="105" y="2"/>
                        </a:lnTo>
                        <a:lnTo>
                          <a:pt x="107" y="2"/>
                        </a:lnTo>
                        <a:lnTo>
                          <a:pt x="107" y="0"/>
                        </a:lnTo>
                        <a:lnTo>
                          <a:pt x="107" y="0"/>
                        </a:lnTo>
                        <a:lnTo>
                          <a:pt x="107" y="0"/>
                        </a:lnTo>
                        <a:lnTo>
                          <a:pt x="107" y="0"/>
                        </a:lnTo>
                        <a:lnTo>
                          <a:pt x="109" y="0"/>
                        </a:lnTo>
                        <a:lnTo>
                          <a:pt x="109" y="2"/>
                        </a:lnTo>
                        <a:lnTo>
                          <a:pt x="109" y="2"/>
                        </a:lnTo>
                        <a:lnTo>
                          <a:pt x="109" y="2"/>
                        </a:lnTo>
                        <a:lnTo>
                          <a:pt x="109" y="2"/>
                        </a:lnTo>
                        <a:lnTo>
                          <a:pt x="109" y="4"/>
                        </a:lnTo>
                        <a:lnTo>
                          <a:pt x="111" y="4"/>
                        </a:lnTo>
                        <a:lnTo>
                          <a:pt x="111" y="4"/>
                        </a:lnTo>
                        <a:lnTo>
                          <a:pt x="111" y="4"/>
                        </a:lnTo>
                        <a:lnTo>
                          <a:pt x="111" y="4"/>
                        </a:lnTo>
                        <a:lnTo>
                          <a:pt x="111" y="6"/>
                        </a:lnTo>
                        <a:lnTo>
                          <a:pt x="113" y="6"/>
                        </a:lnTo>
                        <a:lnTo>
                          <a:pt x="113" y="6"/>
                        </a:lnTo>
                        <a:lnTo>
                          <a:pt x="113" y="6"/>
                        </a:lnTo>
                        <a:lnTo>
                          <a:pt x="115" y="6"/>
                        </a:lnTo>
                        <a:lnTo>
                          <a:pt x="115" y="6"/>
                        </a:lnTo>
                        <a:lnTo>
                          <a:pt x="115" y="6"/>
                        </a:lnTo>
                        <a:lnTo>
                          <a:pt x="115" y="6"/>
                        </a:lnTo>
                        <a:lnTo>
                          <a:pt x="117" y="6"/>
                        </a:lnTo>
                        <a:lnTo>
                          <a:pt x="117" y="6"/>
                        </a:lnTo>
                        <a:lnTo>
                          <a:pt x="117" y="6"/>
                        </a:lnTo>
                        <a:lnTo>
                          <a:pt x="119" y="6"/>
                        </a:lnTo>
                        <a:lnTo>
                          <a:pt x="119" y="6"/>
                        </a:lnTo>
                        <a:lnTo>
                          <a:pt x="119" y="6"/>
                        </a:lnTo>
                        <a:lnTo>
                          <a:pt x="119" y="8"/>
                        </a:lnTo>
                        <a:lnTo>
                          <a:pt x="119" y="8"/>
                        </a:lnTo>
                        <a:lnTo>
                          <a:pt x="119" y="8"/>
                        </a:lnTo>
                        <a:lnTo>
                          <a:pt x="119" y="10"/>
                        </a:lnTo>
                        <a:lnTo>
                          <a:pt x="121" y="10"/>
                        </a:lnTo>
                        <a:lnTo>
                          <a:pt x="121" y="10"/>
                        </a:lnTo>
                        <a:lnTo>
                          <a:pt x="121" y="10"/>
                        </a:lnTo>
                        <a:lnTo>
                          <a:pt x="121" y="10"/>
                        </a:lnTo>
                        <a:lnTo>
                          <a:pt x="122" y="10"/>
                        </a:lnTo>
                        <a:lnTo>
                          <a:pt x="122" y="10"/>
                        </a:lnTo>
                        <a:lnTo>
                          <a:pt x="124" y="10"/>
                        </a:lnTo>
                        <a:lnTo>
                          <a:pt x="124" y="10"/>
                        </a:lnTo>
                        <a:lnTo>
                          <a:pt x="124" y="10"/>
                        </a:lnTo>
                        <a:lnTo>
                          <a:pt x="126" y="10"/>
                        </a:lnTo>
                        <a:lnTo>
                          <a:pt x="126" y="10"/>
                        </a:lnTo>
                        <a:lnTo>
                          <a:pt x="126" y="10"/>
                        </a:lnTo>
                        <a:lnTo>
                          <a:pt x="128" y="10"/>
                        </a:lnTo>
                        <a:lnTo>
                          <a:pt x="128" y="10"/>
                        </a:lnTo>
                        <a:lnTo>
                          <a:pt x="130" y="10"/>
                        </a:lnTo>
                        <a:lnTo>
                          <a:pt x="130" y="12"/>
                        </a:lnTo>
                        <a:lnTo>
                          <a:pt x="130" y="12"/>
                        </a:lnTo>
                        <a:lnTo>
                          <a:pt x="130" y="12"/>
                        </a:lnTo>
                        <a:lnTo>
                          <a:pt x="130" y="12"/>
                        </a:lnTo>
                        <a:lnTo>
                          <a:pt x="132" y="12"/>
                        </a:lnTo>
                        <a:lnTo>
                          <a:pt x="132" y="13"/>
                        </a:lnTo>
                        <a:lnTo>
                          <a:pt x="130" y="13"/>
                        </a:lnTo>
                        <a:lnTo>
                          <a:pt x="130" y="13"/>
                        </a:lnTo>
                        <a:lnTo>
                          <a:pt x="130" y="13"/>
                        </a:lnTo>
                        <a:lnTo>
                          <a:pt x="130" y="15"/>
                        </a:lnTo>
                        <a:lnTo>
                          <a:pt x="132" y="15"/>
                        </a:lnTo>
                        <a:lnTo>
                          <a:pt x="132" y="15"/>
                        </a:lnTo>
                        <a:lnTo>
                          <a:pt x="130" y="15"/>
                        </a:lnTo>
                        <a:lnTo>
                          <a:pt x="130" y="15"/>
                        </a:lnTo>
                        <a:lnTo>
                          <a:pt x="130" y="17"/>
                        </a:lnTo>
                        <a:lnTo>
                          <a:pt x="130" y="17"/>
                        </a:lnTo>
                        <a:lnTo>
                          <a:pt x="132" y="17"/>
                        </a:lnTo>
                        <a:lnTo>
                          <a:pt x="132" y="17"/>
                        </a:lnTo>
                        <a:lnTo>
                          <a:pt x="132" y="17"/>
                        </a:lnTo>
                        <a:lnTo>
                          <a:pt x="132" y="17"/>
                        </a:lnTo>
                        <a:lnTo>
                          <a:pt x="132" y="19"/>
                        </a:lnTo>
                        <a:lnTo>
                          <a:pt x="134" y="19"/>
                        </a:lnTo>
                        <a:lnTo>
                          <a:pt x="134" y="19"/>
                        </a:lnTo>
                        <a:lnTo>
                          <a:pt x="134" y="19"/>
                        </a:lnTo>
                        <a:lnTo>
                          <a:pt x="136" y="19"/>
                        </a:lnTo>
                        <a:lnTo>
                          <a:pt x="136" y="21"/>
                        </a:lnTo>
                        <a:lnTo>
                          <a:pt x="136" y="21"/>
                        </a:lnTo>
                        <a:lnTo>
                          <a:pt x="136" y="21"/>
                        </a:lnTo>
                        <a:lnTo>
                          <a:pt x="136" y="21"/>
                        </a:lnTo>
                        <a:lnTo>
                          <a:pt x="134" y="21"/>
                        </a:lnTo>
                        <a:lnTo>
                          <a:pt x="134" y="21"/>
                        </a:lnTo>
                        <a:lnTo>
                          <a:pt x="134" y="21"/>
                        </a:lnTo>
                        <a:lnTo>
                          <a:pt x="132" y="21"/>
                        </a:lnTo>
                        <a:lnTo>
                          <a:pt x="132" y="21"/>
                        </a:lnTo>
                        <a:lnTo>
                          <a:pt x="132" y="21"/>
                        </a:lnTo>
                        <a:lnTo>
                          <a:pt x="132" y="21"/>
                        </a:lnTo>
                        <a:lnTo>
                          <a:pt x="132" y="23"/>
                        </a:lnTo>
                        <a:lnTo>
                          <a:pt x="132" y="23"/>
                        </a:lnTo>
                        <a:lnTo>
                          <a:pt x="132" y="23"/>
                        </a:lnTo>
                        <a:lnTo>
                          <a:pt x="134" y="23"/>
                        </a:lnTo>
                        <a:lnTo>
                          <a:pt x="134" y="25"/>
                        </a:lnTo>
                        <a:lnTo>
                          <a:pt x="132" y="25"/>
                        </a:lnTo>
                        <a:lnTo>
                          <a:pt x="132" y="25"/>
                        </a:lnTo>
                        <a:lnTo>
                          <a:pt x="132" y="25"/>
                        </a:lnTo>
                        <a:lnTo>
                          <a:pt x="132" y="27"/>
                        </a:lnTo>
                        <a:lnTo>
                          <a:pt x="132" y="27"/>
                        </a:lnTo>
                        <a:lnTo>
                          <a:pt x="132" y="29"/>
                        </a:lnTo>
                        <a:lnTo>
                          <a:pt x="132" y="29"/>
                        </a:lnTo>
                        <a:lnTo>
                          <a:pt x="132" y="29"/>
                        </a:lnTo>
                        <a:lnTo>
                          <a:pt x="134" y="29"/>
                        </a:lnTo>
                        <a:lnTo>
                          <a:pt x="134" y="29"/>
                        </a:lnTo>
                        <a:lnTo>
                          <a:pt x="134" y="29"/>
                        </a:lnTo>
                        <a:lnTo>
                          <a:pt x="136" y="29"/>
                        </a:lnTo>
                        <a:lnTo>
                          <a:pt x="136" y="29"/>
                        </a:lnTo>
                        <a:lnTo>
                          <a:pt x="136" y="31"/>
                        </a:lnTo>
                        <a:lnTo>
                          <a:pt x="136" y="31"/>
                        </a:lnTo>
                        <a:lnTo>
                          <a:pt x="138" y="31"/>
                        </a:lnTo>
                        <a:lnTo>
                          <a:pt x="138" y="31"/>
                        </a:lnTo>
                        <a:lnTo>
                          <a:pt x="138" y="31"/>
                        </a:lnTo>
                        <a:lnTo>
                          <a:pt x="138" y="31"/>
                        </a:lnTo>
                        <a:lnTo>
                          <a:pt x="138" y="33"/>
                        </a:lnTo>
                        <a:lnTo>
                          <a:pt x="140" y="33"/>
                        </a:lnTo>
                        <a:lnTo>
                          <a:pt x="140" y="33"/>
                        </a:lnTo>
                        <a:lnTo>
                          <a:pt x="142" y="33"/>
                        </a:lnTo>
                        <a:lnTo>
                          <a:pt x="142" y="33"/>
                        </a:lnTo>
                        <a:lnTo>
                          <a:pt x="142" y="33"/>
                        </a:lnTo>
                        <a:lnTo>
                          <a:pt x="144" y="33"/>
                        </a:lnTo>
                        <a:lnTo>
                          <a:pt x="144" y="33"/>
                        </a:lnTo>
                        <a:lnTo>
                          <a:pt x="145" y="33"/>
                        </a:lnTo>
                        <a:lnTo>
                          <a:pt x="145" y="31"/>
                        </a:lnTo>
                        <a:lnTo>
                          <a:pt x="145" y="31"/>
                        </a:lnTo>
                        <a:lnTo>
                          <a:pt x="145" y="31"/>
                        </a:lnTo>
                        <a:lnTo>
                          <a:pt x="147" y="31"/>
                        </a:lnTo>
                        <a:lnTo>
                          <a:pt x="147" y="31"/>
                        </a:lnTo>
                        <a:lnTo>
                          <a:pt x="147" y="31"/>
                        </a:lnTo>
                        <a:lnTo>
                          <a:pt x="149" y="31"/>
                        </a:lnTo>
                        <a:lnTo>
                          <a:pt x="149" y="33"/>
                        </a:lnTo>
                        <a:lnTo>
                          <a:pt x="149" y="33"/>
                        </a:lnTo>
                        <a:lnTo>
                          <a:pt x="151" y="33"/>
                        </a:lnTo>
                        <a:lnTo>
                          <a:pt x="151" y="33"/>
                        </a:lnTo>
                        <a:lnTo>
                          <a:pt x="151" y="33"/>
                        </a:lnTo>
                        <a:lnTo>
                          <a:pt x="151" y="33"/>
                        </a:lnTo>
                        <a:lnTo>
                          <a:pt x="153" y="33"/>
                        </a:lnTo>
                        <a:lnTo>
                          <a:pt x="153" y="33"/>
                        </a:lnTo>
                        <a:lnTo>
                          <a:pt x="153" y="33"/>
                        </a:lnTo>
                        <a:lnTo>
                          <a:pt x="155" y="33"/>
                        </a:lnTo>
                        <a:lnTo>
                          <a:pt x="155" y="33"/>
                        </a:lnTo>
                        <a:lnTo>
                          <a:pt x="155" y="33"/>
                        </a:lnTo>
                        <a:lnTo>
                          <a:pt x="155" y="31"/>
                        </a:lnTo>
                        <a:lnTo>
                          <a:pt x="155" y="31"/>
                        </a:lnTo>
                        <a:lnTo>
                          <a:pt x="157" y="31"/>
                        </a:lnTo>
                        <a:lnTo>
                          <a:pt x="157" y="31"/>
                        </a:lnTo>
                        <a:lnTo>
                          <a:pt x="157" y="31"/>
                        </a:lnTo>
                        <a:lnTo>
                          <a:pt x="157" y="31"/>
                        </a:lnTo>
                        <a:lnTo>
                          <a:pt x="159" y="31"/>
                        </a:lnTo>
                        <a:lnTo>
                          <a:pt x="159" y="31"/>
                        </a:lnTo>
                        <a:lnTo>
                          <a:pt x="159" y="31"/>
                        </a:lnTo>
                        <a:lnTo>
                          <a:pt x="159" y="31"/>
                        </a:lnTo>
                        <a:lnTo>
                          <a:pt x="159" y="31"/>
                        </a:lnTo>
                        <a:lnTo>
                          <a:pt x="159" y="33"/>
                        </a:lnTo>
                        <a:lnTo>
                          <a:pt x="161" y="33"/>
                        </a:lnTo>
                        <a:lnTo>
                          <a:pt x="161" y="33"/>
                        </a:lnTo>
                        <a:lnTo>
                          <a:pt x="161" y="33"/>
                        </a:lnTo>
                        <a:lnTo>
                          <a:pt x="163" y="33"/>
                        </a:lnTo>
                        <a:lnTo>
                          <a:pt x="163" y="33"/>
                        </a:lnTo>
                        <a:lnTo>
                          <a:pt x="163" y="34"/>
                        </a:lnTo>
                        <a:lnTo>
                          <a:pt x="163" y="34"/>
                        </a:lnTo>
                        <a:lnTo>
                          <a:pt x="163" y="34"/>
                        </a:lnTo>
                        <a:lnTo>
                          <a:pt x="165" y="34"/>
                        </a:lnTo>
                        <a:lnTo>
                          <a:pt x="165" y="36"/>
                        </a:lnTo>
                        <a:lnTo>
                          <a:pt x="165" y="36"/>
                        </a:lnTo>
                        <a:lnTo>
                          <a:pt x="165" y="36"/>
                        </a:lnTo>
                        <a:lnTo>
                          <a:pt x="165" y="36"/>
                        </a:lnTo>
                        <a:lnTo>
                          <a:pt x="165" y="36"/>
                        </a:lnTo>
                        <a:lnTo>
                          <a:pt x="165" y="38"/>
                        </a:lnTo>
                        <a:lnTo>
                          <a:pt x="165" y="38"/>
                        </a:lnTo>
                        <a:lnTo>
                          <a:pt x="165" y="40"/>
                        </a:lnTo>
                        <a:lnTo>
                          <a:pt x="165" y="40"/>
                        </a:lnTo>
                        <a:lnTo>
                          <a:pt x="166" y="40"/>
                        </a:lnTo>
                        <a:lnTo>
                          <a:pt x="166" y="42"/>
                        </a:lnTo>
                        <a:lnTo>
                          <a:pt x="166" y="42"/>
                        </a:lnTo>
                        <a:lnTo>
                          <a:pt x="166" y="42"/>
                        </a:lnTo>
                        <a:lnTo>
                          <a:pt x="166" y="44"/>
                        </a:lnTo>
                        <a:lnTo>
                          <a:pt x="166" y="44"/>
                        </a:lnTo>
                        <a:lnTo>
                          <a:pt x="168" y="44"/>
                        </a:lnTo>
                        <a:lnTo>
                          <a:pt x="168" y="44"/>
                        </a:lnTo>
                        <a:lnTo>
                          <a:pt x="168" y="46"/>
                        </a:lnTo>
                        <a:lnTo>
                          <a:pt x="168" y="46"/>
                        </a:lnTo>
                        <a:lnTo>
                          <a:pt x="168" y="46"/>
                        </a:lnTo>
                        <a:lnTo>
                          <a:pt x="168" y="46"/>
                        </a:lnTo>
                        <a:lnTo>
                          <a:pt x="170" y="46"/>
                        </a:lnTo>
                        <a:lnTo>
                          <a:pt x="170" y="48"/>
                        </a:lnTo>
                        <a:lnTo>
                          <a:pt x="170" y="48"/>
                        </a:lnTo>
                        <a:lnTo>
                          <a:pt x="170" y="48"/>
                        </a:lnTo>
                        <a:lnTo>
                          <a:pt x="170" y="48"/>
                        </a:lnTo>
                        <a:lnTo>
                          <a:pt x="170" y="50"/>
                        </a:lnTo>
                        <a:lnTo>
                          <a:pt x="172" y="50"/>
                        </a:lnTo>
                        <a:lnTo>
                          <a:pt x="172" y="50"/>
                        </a:lnTo>
                        <a:lnTo>
                          <a:pt x="172" y="52"/>
                        </a:lnTo>
                        <a:lnTo>
                          <a:pt x="172" y="52"/>
                        </a:lnTo>
                        <a:lnTo>
                          <a:pt x="172" y="54"/>
                        </a:lnTo>
                        <a:lnTo>
                          <a:pt x="172" y="54"/>
                        </a:lnTo>
                        <a:lnTo>
                          <a:pt x="172" y="54"/>
                        </a:lnTo>
                        <a:lnTo>
                          <a:pt x="172" y="54"/>
                        </a:lnTo>
                        <a:lnTo>
                          <a:pt x="172" y="56"/>
                        </a:lnTo>
                        <a:lnTo>
                          <a:pt x="172" y="56"/>
                        </a:lnTo>
                        <a:lnTo>
                          <a:pt x="172" y="57"/>
                        </a:lnTo>
                        <a:lnTo>
                          <a:pt x="174" y="57"/>
                        </a:lnTo>
                        <a:lnTo>
                          <a:pt x="174" y="57"/>
                        </a:lnTo>
                        <a:lnTo>
                          <a:pt x="174" y="57"/>
                        </a:lnTo>
                        <a:lnTo>
                          <a:pt x="174" y="59"/>
                        </a:lnTo>
                        <a:lnTo>
                          <a:pt x="174" y="59"/>
                        </a:lnTo>
                        <a:lnTo>
                          <a:pt x="176" y="59"/>
                        </a:lnTo>
                        <a:lnTo>
                          <a:pt x="176" y="59"/>
                        </a:lnTo>
                        <a:lnTo>
                          <a:pt x="176" y="59"/>
                        </a:lnTo>
                        <a:lnTo>
                          <a:pt x="178" y="59"/>
                        </a:lnTo>
                        <a:lnTo>
                          <a:pt x="178" y="61"/>
                        </a:lnTo>
                        <a:lnTo>
                          <a:pt x="178" y="61"/>
                        </a:lnTo>
                        <a:lnTo>
                          <a:pt x="178" y="61"/>
                        </a:lnTo>
                        <a:lnTo>
                          <a:pt x="178" y="61"/>
                        </a:lnTo>
                        <a:lnTo>
                          <a:pt x="180" y="61"/>
                        </a:lnTo>
                        <a:lnTo>
                          <a:pt x="180" y="61"/>
                        </a:lnTo>
                        <a:lnTo>
                          <a:pt x="180" y="61"/>
                        </a:lnTo>
                        <a:lnTo>
                          <a:pt x="180" y="61"/>
                        </a:lnTo>
                        <a:lnTo>
                          <a:pt x="180" y="63"/>
                        </a:lnTo>
                        <a:lnTo>
                          <a:pt x="182" y="63"/>
                        </a:lnTo>
                        <a:lnTo>
                          <a:pt x="182" y="63"/>
                        </a:lnTo>
                        <a:lnTo>
                          <a:pt x="182" y="63"/>
                        </a:lnTo>
                        <a:lnTo>
                          <a:pt x="184" y="63"/>
                        </a:lnTo>
                        <a:lnTo>
                          <a:pt x="184" y="63"/>
                        </a:lnTo>
                        <a:lnTo>
                          <a:pt x="184" y="65"/>
                        </a:lnTo>
                        <a:lnTo>
                          <a:pt x="184" y="65"/>
                        </a:lnTo>
                        <a:lnTo>
                          <a:pt x="186" y="65"/>
                        </a:lnTo>
                        <a:lnTo>
                          <a:pt x="186" y="65"/>
                        </a:lnTo>
                        <a:lnTo>
                          <a:pt x="186" y="65"/>
                        </a:lnTo>
                        <a:lnTo>
                          <a:pt x="186" y="65"/>
                        </a:lnTo>
                        <a:lnTo>
                          <a:pt x="186" y="67"/>
                        </a:lnTo>
                        <a:lnTo>
                          <a:pt x="188" y="67"/>
                        </a:lnTo>
                        <a:lnTo>
                          <a:pt x="188" y="67"/>
                        </a:lnTo>
                        <a:lnTo>
                          <a:pt x="188" y="67"/>
                        </a:lnTo>
                        <a:lnTo>
                          <a:pt x="189" y="67"/>
                        </a:lnTo>
                        <a:lnTo>
                          <a:pt x="189" y="69"/>
                        </a:lnTo>
                        <a:lnTo>
                          <a:pt x="189" y="69"/>
                        </a:lnTo>
                        <a:lnTo>
                          <a:pt x="189" y="69"/>
                        </a:lnTo>
                        <a:lnTo>
                          <a:pt x="191" y="69"/>
                        </a:lnTo>
                        <a:lnTo>
                          <a:pt x="191" y="69"/>
                        </a:lnTo>
                        <a:lnTo>
                          <a:pt x="191" y="69"/>
                        </a:lnTo>
                        <a:lnTo>
                          <a:pt x="191" y="69"/>
                        </a:lnTo>
                        <a:lnTo>
                          <a:pt x="191" y="69"/>
                        </a:lnTo>
                        <a:lnTo>
                          <a:pt x="193" y="69"/>
                        </a:lnTo>
                        <a:lnTo>
                          <a:pt x="193" y="71"/>
                        </a:lnTo>
                        <a:lnTo>
                          <a:pt x="193" y="71"/>
                        </a:lnTo>
                        <a:lnTo>
                          <a:pt x="193" y="71"/>
                        </a:lnTo>
                        <a:lnTo>
                          <a:pt x="195" y="71"/>
                        </a:lnTo>
                        <a:lnTo>
                          <a:pt x="195" y="73"/>
                        </a:lnTo>
                        <a:lnTo>
                          <a:pt x="195" y="73"/>
                        </a:lnTo>
                        <a:lnTo>
                          <a:pt x="195" y="73"/>
                        </a:lnTo>
                        <a:lnTo>
                          <a:pt x="195" y="73"/>
                        </a:lnTo>
                        <a:lnTo>
                          <a:pt x="197" y="73"/>
                        </a:lnTo>
                        <a:lnTo>
                          <a:pt x="197" y="75"/>
                        </a:lnTo>
                        <a:lnTo>
                          <a:pt x="197" y="75"/>
                        </a:lnTo>
                        <a:lnTo>
                          <a:pt x="197" y="75"/>
                        </a:lnTo>
                        <a:lnTo>
                          <a:pt x="197" y="75"/>
                        </a:lnTo>
                        <a:lnTo>
                          <a:pt x="199" y="75"/>
                        </a:lnTo>
                        <a:lnTo>
                          <a:pt x="199" y="77"/>
                        </a:lnTo>
                        <a:lnTo>
                          <a:pt x="199" y="77"/>
                        </a:lnTo>
                        <a:lnTo>
                          <a:pt x="201" y="77"/>
                        </a:lnTo>
                        <a:lnTo>
                          <a:pt x="201" y="77"/>
                        </a:lnTo>
                        <a:lnTo>
                          <a:pt x="201" y="77"/>
                        </a:lnTo>
                        <a:lnTo>
                          <a:pt x="201" y="77"/>
                        </a:lnTo>
                        <a:lnTo>
                          <a:pt x="201" y="77"/>
                        </a:lnTo>
                        <a:lnTo>
                          <a:pt x="203" y="77"/>
                        </a:lnTo>
                        <a:lnTo>
                          <a:pt x="203" y="79"/>
                        </a:lnTo>
                        <a:lnTo>
                          <a:pt x="203" y="79"/>
                        </a:lnTo>
                        <a:lnTo>
                          <a:pt x="205" y="79"/>
                        </a:lnTo>
                        <a:lnTo>
                          <a:pt x="205" y="79"/>
                        </a:lnTo>
                        <a:lnTo>
                          <a:pt x="205" y="79"/>
                        </a:lnTo>
                        <a:lnTo>
                          <a:pt x="205" y="77"/>
                        </a:lnTo>
                        <a:lnTo>
                          <a:pt x="207" y="77"/>
                        </a:lnTo>
                        <a:lnTo>
                          <a:pt x="207" y="79"/>
                        </a:lnTo>
                        <a:lnTo>
                          <a:pt x="207" y="79"/>
                        </a:lnTo>
                        <a:lnTo>
                          <a:pt x="207" y="79"/>
                        </a:lnTo>
                        <a:lnTo>
                          <a:pt x="207" y="79"/>
                        </a:lnTo>
                        <a:lnTo>
                          <a:pt x="209" y="79"/>
                        </a:lnTo>
                        <a:lnTo>
                          <a:pt x="209" y="80"/>
                        </a:lnTo>
                        <a:lnTo>
                          <a:pt x="209" y="80"/>
                        </a:lnTo>
                        <a:lnTo>
                          <a:pt x="209" y="80"/>
                        </a:lnTo>
                        <a:lnTo>
                          <a:pt x="210" y="80"/>
                        </a:lnTo>
                        <a:lnTo>
                          <a:pt x="210" y="80"/>
                        </a:lnTo>
                        <a:lnTo>
                          <a:pt x="210" y="82"/>
                        </a:lnTo>
                        <a:lnTo>
                          <a:pt x="210" y="82"/>
                        </a:lnTo>
                        <a:lnTo>
                          <a:pt x="212" y="82"/>
                        </a:lnTo>
                        <a:lnTo>
                          <a:pt x="212" y="82"/>
                        </a:lnTo>
                        <a:lnTo>
                          <a:pt x="212" y="82"/>
                        </a:lnTo>
                        <a:lnTo>
                          <a:pt x="212" y="82"/>
                        </a:lnTo>
                        <a:lnTo>
                          <a:pt x="212" y="84"/>
                        </a:lnTo>
                        <a:lnTo>
                          <a:pt x="214" y="84"/>
                        </a:lnTo>
                        <a:lnTo>
                          <a:pt x="214" y="84"/>
                        </a:lnTo>
                        <a:lnTo>
                          <a:pt x="214" y="84"/>
                        </a:lnTo>
                        <a:lnTo>
                          <a:pt x="216" y="84"/>
                        </a:lnTo>
                        <a:lnTo>
                          <a:pt x="216" y="84"/>
                        </a:lnTo>
                        <a:lnTo>
                          <a:pt x="216" y="84"/>
                        </a:lnTo>
                        <a:lnTo>
                          <a:pt x="216" y="84"/>
                        </a:lnTo>
                        <a:lnTo>
                          <a:pt x="218" y="84"/>
                        </a:lnTo>
                        <a:lnTo>
                          <a:pt x="218" y="84"/>
                        </a:lnTo>
                        <a:lnTo>
                          <a:pt x="218" y="86"/>
                        </a:lnTo>
                        <a:lnTo>
                          <a:pt x="218" y="86"/>
                        </a:lnTo>
                        <a:lnTo>
                          <a:pt x="218" y="86"/>
                        </a:lnTo>
                        <a:lnTo>
                          <a:pt x="220" y="86"/>
                        </a:lnTo>
                        <a:lnTo>
                          <a:pt x="220" y="86"/>
                        </a:lnTo>
                        <a:lnTo>
                          <a:pt x="220" y="88"/>
                        </a:lnTo>
                        <a:lnTo>
                          <a:pt x="222" y="88"/>
                        </a:lnTo>
                        <a:lnTo>
                          <a:pt x="222" y="88"/>
                        </a:lnTo>
                        <a:lnTo>
                          <a:pt x="222" y="88"/>
                        </a:lnTo>
                        <a:lnTo>
                          <a:pt x="222" y="90"/>
                        </a:lnTo>
                        <a:lnTo>
                          <a:pt x="222" y="90"/>
                        </a:lnTo>
                        <a:lnTo>
                          <a:pt x="224" y="90"/>
                        </a:lnTo>
                        <a:lnTo>
                          <a:pt x="224" y="90"/>
                        </a:lnTo>
                        <a:lnTo>
                          <a:pt x="224" y="90"/>
                        </a:lnTo>
                        <a:lnTo>
                          <a:pt x="224" y="90"/>
                        </a:lnTo>
                        <a:lnTo>
                          <a:pt x="224" y="92"/>
                        </a:lnTo>
                        <a:lnTo>
                          <a:pt x="226" y="92"/>
                        </a:lnTo>
                        <a:lnTo>
                          <a:pt x="226" y="92"/>
                        </a:lnTo>
                        <a:lnTo>
                          <a:pt x="226" y="92"/>
                        </a:lnTo>
                        <a:lnTo>
                          <a:pt x="228" y="92"/>
                        </a:lnTo>
                        <a:lnTo>
                          <a:pt x="228" y="92"/>
                        </a:lnTo>
                        <a:lnTo>
                          <a:pt x="228" y="92"/>
                        </a:lnTo>
                        <a:lnTo>
                          <a:pt x="228" y="92"/>
                        </a:lnTo>
                        <a:lnTo>
                          <a:pt x="230" y="92"/>
                        </a:lnTo>
                        <a:lnTo>
                          <a:pt x="230" y="92"/>
                        </a:lnTo>
                        <a:lnTo>
                          <a:pt x="232" y="92"/>
                        </a:lnTo>
                        <a:lnTo>
                          <a:pt x="232" y="92"/>
                        </a:lnTo>
                        <a:lnTo>
                          <a:pt x="232" y="92"/>
                        </a:lnTo>
                        <a:lnTo>
                          <a:pt x="233" y="92"/>
                        </a:lnTo>
                        <a:lnTo>
                          <a:pt x="233" y="92"/>
                        </a:lnTo>
                        <a:lnTo>
                          <a:pt x="233" y="92"/>
                        </a:lnTo>
                        <a:lnTo>
                          <a:pt x="233" y="92"/>
                        </a:lnTo>
                        <a:lnTo>
                          <a:pt x="233" y="92"/>
                        </a:lnTo>
                        <a:lnTo>
                          <a:pt x="235" y="92"/>
                        </a:lnTo>
                        <a:lnTo>
                          <a:pt x="235" y="94"/>
                        </a:lnTo>
                        <a:lnTo>
                          <a:pt x="235" y="94"/>
                        </a:lnTo>
                        <a:lnTo>
                          <a:pt x="237" y="94"/>
                        </a:lnTo>
                        <a:lnTo>
                          <a:pt x="237" y="94"/>
                        </a:lnTo>
                        <a:lnTo>
                          <a:pt x="237" y="94"/>
                        </a:lnTo>
                        <a:lnTo>
                          <a:pt x="237" y="94"/>
                        </a:lnTo>
                        <a:lnTo>
                          <a:pt x="239" y="94"/>
                        </a:lnTo>
                        <a:lnTo>
                          <a:pt x="239" y="94"/>
                        </a:lnTo>
                        <a:lnTo>
                          <a:pt x="239" y="96"/>
                        </a:lnTo>
                        <a:lnTo>
                          <a:pt x="239" y="96"/>
                        </a:lnTo>
                        <a:lnTo>
                          <a:pt x="239" y="96"/>
                        </a:lnTo>
                        <a:lnTo>
                          <a:pt x="241" y="96"/>
                        </a:lnTo>
                        <a:lnTo>
                          <a:pt x="241" y="98"/>
                        </a:lnTo>
                        <a:lnTo>
                          <a:pt x="241" y="98"/>
                        </a:lnTo>
                        <a:lnTo>
                          <a:pt x="243" y="98"/>
                        </a:lnTo>
                        <a:lnTo>
                          <a:pt x="243" y="98"/>
                        </a:lnTo>
                        <a:lnTo>
                          <a:pt x="243" y="98"/>
                        </a:lnTo>
                        <a:lnTo>
                          <a:pt x="245" y="98"/>
                        </a:lnTo>
                        <a:lnTo>
                          <a:pt x="245" y="98"/>
                        </a:lnTo>
                        <a:lnTo>
                          <a:pt x="245" y="98"/>
                        </a:lnTo>
                        <a:lnTo>
                          <a:pt x="245" y="98"/>
                        </a:lnTo>
                        <a:lnTo>
                          <a:pt x="247" y="98"/>
                        </a:lnTo>
                        <a:lnTo>
                          <a:pt x="247" y="100"/>
                        </a:lnTo>
                        <a:lnTo>
                          <a:pt x="247" y="100"/>
                        </a:lnTo>
                        <a:lnTo>
                          <a:pt x="245" y="100"/>
                        </a:lnTo>
                        <a:lnTo>
                          <a:pt x="245" y="102"/>
                        </a:lnTo>
                        <a:lnTo>
                          <a:pt x="245" y="102"/>
                        </a:lnTo>
                        <a:lnTo>
                          <a:pt x="245" y="102"/>
                        </a:lnTo>
                        <a:lnTo>
                          <a:pt x="245" y="102"/>
                        </a:lnTo>
                        <a:lnTo>
                          <a:pt x="245" y="102"/>
                        </a:lnTo>
                        <a:lnTo>
                          <a:pt x="245" y="103"/>
                        </a:lnTo>
                        <a:lnTo>
                          <a:pt x="245" y="103"/>
                        </a:lnTo>
                        <a:lnTo>
                          <a:pt x="245" y="105"/>
                        </a:lnTo>
                        <a:lnTo>
                          <a:pt x="245" y="105"/>
                        </a:lnTo>
                        <a:lnTo>
                          <a:pt x="245" y="107"/>
                        </a:lnTo>
                        <a:lnTo>
                          <a:pt x="245" y="107"/>
                        </a:lnTo>
                        <a:lnTo>
                          <a:pt x="245" y="107"/>
                        </a:lnTo>
                        <a:lnTo>
                          <a:pt x="245" y="109"/>
                        </a:lnTo>
                        <a:lnTo>
                          <a:pt x="245" y="109"/>
                        </a:lnTo>
                        <a:lnTo>
                          <a:pt x="245" y="109"/>
                        </a:lnTo>
                        <a:lnTo>
                          <a:pt x="245" y="109"/>
                        </a:lnTo>
                        <a:lnTo>
                          <a:pt x="245" y="109"/>
                        </a:lnTo>
                        <a:lnTo>
                          <a:pt x="245" y="109"/>
                        </a:lnTo>
                        <a:lnTo>
                          <a:pt x="245" y="111"/>
                        </a:lnTo>
                        <a:lnTo>
                          <a:pt x="245" y="111"/>
                        </a:lnTo>
                        <a:lnTo>
                          <a:pt x="243" y="111"/>
                        </a:lnTo>
                        <a:lnTo>
                          <a:pt x="243" y="111"/>
                        </a:lnTo>
                        <a:lnTo>
                          <a:pt x="243" y="111"/>
                        </a:lnTo>
                        <a:lnTo>
                          <a:pt x="241" y="111"/>
                        </a:lnTo>
                        <a:lnTo>
                          <a:pt x="241" y="111"/>
                        </a:lnTo>
                        <a:lnTo>
                          <a:pt x="239" y="111"/>
                        </a:lnTo>
                        <a:lnTo>
                          <a:pt x="239" y="111"/>
                        </a:lnTo>
                        <a:lnTo>
                          <a:pt x="239" y="111"/>
                        </a:lnTo>
                        <a:lnTo>
                          <a:pt x="239" y="111"/>
                        </a:lnTo>
                        <a:lnTo>
                          <a:pt x="237" y="111"/>
                        </a:lnTo>
                        <a:lnTo>
                          <a:pt x="237" y="111"/>
                        </a:lnTo>
                        <a:lnTo>
                          <a:pt x="237" y="109"/>
                        </a:lnTo>
                        <a:lnTo>
                          <a:pt x="237" y="109"/>
                        </a:lnTo>
                        <a:lnTo>
                          <a:pt x="237" y="109"/>
                        </a:lnTo>
                        <a:lnTo>
                          <a:pt x="235" y="109"/>
                        </a:lnTo>
                        <a:lnTo>
                          <a:pt x="235" y="109"/>
                        </a:lnTo>
                        <a:lnTo>
                          <a:pt x="233" y="109"/>
                        </a:lnTo>
                        <a:lnTo>
                          <a:pt x="233" y="109"/>
                        </a:lnTo>
                        <a:lnTo>
                          <a:pt x="233" y="109"/>
                        </a:lnTo>
                        <a:lnTo>
                          <a:pt x="233" y="109"/>
                        </a:lnTo>
                        <a:lnTo>
                          <a:pt x="232" y="109"/>
                        </a:lnTo>
                        <a:lnTo>
                          <a:pt x="232" y="109"/>
                        </a:lnTo>
                        <a:lnTo>
                          <a:pt x="232" y="107"/>
                        </a:lnTo>
                        <a:lnTo>
                          <a:pt x="232" y="107"/>
                        </a:lnTo>
                        <a:lnTo>
                          <a:pt x="230" y="107"/>
                        </a:lnTo>
                        <a:lnTo>
                          <a:pt x="230" y="109"/>
                        </a:lnTo>
                        <a:lnTo>
                          <a:pt x="230" y="109"/>
                        </a:lnTo>
                        <a:lnTo>
                          <a:pt x="230" y="109"/>
                        </a:lnTo>
                        <a:lnTo>
                          <a:pt x="230" y="109"/>
                        </a:lnTo>
                        <a:lnTo>
                          <a:pt x="228" y="109"/>
                        </a:lnTo>
                        <a:lnTo>
                          <a:pt x="228" y="111"/>
                        </a:lnTo>
                        <a:lnTo>
                          <a:pt x="228" y="111"/>
                        </a:lnTo>
                        <a:lnTo>
                          <a:pt x="228" y="113"/>
                        </a:lnTo>
                        <a:lnTo>
                          <a:pt x="228" y="113"/>
                        </a:lnTo>
                        <a:lnTo>
                          <a:pt x="228" y="113"/>
                        </a:lnTo>
                        <a:lnTo>
                          <a:pt x="228" y="113"/>
                        </a:lnTo>
                        <a:lnTo>
                          <a:pt x="226" y="113"/>
                        </a:lnTo>
                        <a:lnTo>
                          <a:pt x="226" y="113"/>
                        </a:lnTo>
                        <a:lnTo>
                          <a:pt x="224" y="113"/>
                        </a:lnTo>
                        <a:lnTo>
                          <a:pt x="224" y="113"/>
                        </a:lnTo>
                        <a:lnTo>
                          <a:pt x="224" y="113"/>
                        </a:lnTo>
                        <a:lnTo>
                          <a:pt x="222" y="113"/>
                        </a:lnTo>
                        <a:lnTo>
                          <a:pt x="222" y="113"/>
                        </a:lnTo>
                        <a:lnTo>
                          <a:pt x="222" y="113"/>
                        </a:lnTo>
                        <a:lnTo>
                          <a:pt x="220" y="113"/>
                        </a:lnTo>
                        <a:lnTo>
                          <a:pt x="220" y="113"/>
                        </a:lnTo>
                        <a:lnTo>
                          <a:pt x="218" y="113"/>
                        </a:lnTo>
                        <a:lnTo>
                          <a:pt x="218" y="115"/>
                        </a:lnTo>
                        <a:lnTo>
                          <a:pt x="218" y="115"/>
                        </a:lnTo>
                        <a:lnTo>
                          <a:pt x="218" y="115"/>
                        </a:lnTo>
                        <a:lnTo>
                          <a:pt x="216" y="115"/>
                        </a:lnTo>
                        <a:lnTo>
                          <a:pt x="216" y="115"/>
                        </a:lnTo>
                        <a:lnTo>
                          <a:pt x="216" y="115"/>
                        </a:lnTo>
                        <a:lnTo>
                          <a:pt x="216" y="115"/>
                        </a:lnTo>
                        <a:lnTo>
                          <a:pt x="214" y="115"/>
                        </a:lnTo>
                        <a:lnTo>
                          <a:pt x="214" y="117"/>
                        </a:lnTo>
                        <a:lnTo>
                          <a:pt x="214" y="117"/>
                        </a:lnTo>
                        <a:lnTo>
                          <a:pt x="212" y="117"/>
                        </a:lnTo>
                        <a:lnTo>
                          <a:pt x="212" y="117"/>
                        </a:lnTo>
                        <a:lnTo>
                          <a:pt x="212" y="117"/>
                        </a:lnTo>
                        <a:lnTo>
                          <a:pt x="214" y="117"/>
                        </a:lnTo>
                        <a:lnTo>
                          <a:pt x="214" y="119"/>
                        </a:lnTo>
                        <a:lnTo>
                          <a:pt x="214" y="119"/>
                        </a:lnTo>
                        <a:lnTo>
                          <a:pt x="214" y="121"/>
                        </a:lnTo>
                        <a:lnTo>
                          <a:pt x="212" y="121"/>
                        </a:lnTo>
                        <a:lnTo>
                          <a:pt x="212" y="121"/>
                        </a:lnTo>
                        <a:lnTo>
                          <a:pt x="212" y="123"/>
                        </a:lnTo>
                        <a:lnTo>
                          <a:pt x="212" y="123"/>
                        </a:lnTo>
                        <a:lnTo>
                          <a:pt x="212" y="123"/>
                        </a:lnTo>
                        <a:lnTo>
                          <a:pt x="212" y="123"/>
                        </a:lnTo>
                        <a:lnTo>
                          <a:pt x="212" y="125"/>
                        </a:lnTo>
                        <a:lnTo>
                          <a:pt x="212" y="125"/>
                        </a:lnTo>
                        <a:lnTo>
                          <a:pt x="210" y="125"/>
                        </a:lnTo>
                        <a:lnTo>
                          <a:pt x="210" y="125"/>
                        </a:lnTo>
                        <a:lnTo>
                          <a:pt x="210" y="126"/>
                        </a:lnTo>
                        <a:lnTo>
                          <a:pt x="210" y="126"/>
                        </a:lnTo>
                        <a:lnTo>
                          <a:pt x="210" y="128"/>
                        </a:lnTo>
                        <a:lnTo>
                          <a:pt x="210" y="128"/>
                        </a:lnTo>
                        <a:lnTo>
                          <a:pt x="210" y="130"/>
                        </a:lnTo>
                        <a:lnTo>
                          <a:pt x="210" y="130"/>
                        </a:lnTo>
                        <a:lnTo>
                          <a:pt x="210" y="130"/>
                        </a:lnTo>
                        <a:lnTo>
                          <a:pt x="210" y="132"/>
                        </a:lnTo>
                        <a:lnTo>
                          <a:pt x="210" y="132"/>
                        </a:lnTo>
                        <a:lnTo>
                          <a:pt x="210" y="132"/>
                        </a:lnTo>
                        <a:lnTo>
                          <a:pt x="210" y="132"/>
                        </a:lnTo>
                        <a:lnTo>
                          <a:pt x="209" y="132"/>
                        </a:lnTo>
                        <a:lnTo>
                          <a:pt x="209" y="132"/>
                        </a:lnTo>
                        <a:lnTo>
                          <a:pt x="209" y="134"/>
                        </a:lnTo>
                        <a:lnTo>
                          <a:pt x="207" y="134"/>
                        </a:lnTo>
                        <a:lnTo>
                          <a:pt x="207" y="134"/>
                        </a:lnTo>
                        <a:lnTo>
                          <a:pt x="207" y="134"/>
                        </a:lnTo>
                        <a:lnTo>
                          <a:pt x="207" y="134"/>
                        </a:lnTo>
                        <a:lnTo>
                          <a:pt x="205" y="134"/>
                        </a:lnTo>
                        <a:lnTo>
                          <a:pt x="205" y="136"/>
                        </a:lnTo>
                        <a:lnTo>
                          <a:pt x="205" y="136"/>
                        </a:lnTo>
                        <a:lnTo>
                          <a:pt x="205" y="136"/>
                        </a:lnTo>
                        <a:lnTo>
                          <a:pt x="203" y="136"/>
                        </a:lnTo>
                        <a:lnTo>
                          <a:pt x="203" y="136"/>
                        </a:lnTo>
                        <a:lnTo>
                          <a:pt x="203" y="136"/>
                        </a:lnTo>
                        <a:lnTo>
                          <a:pt x="201" y="136"/>
                        </a:lnTo>
                        <a:lnTo>
                          <a:pt x="201" y="138"/>
                        </a:lnTo>
                        <a:lnTo>
                          <a:pt x="201" y="138"/>
                        </a:lnTo>
                        <a:lnTo>
                          <a:pt x="201" y="140"/>
                        </a:lnTo>
                        <a:lnTo>
                          <a:pt x="201" y="140"/>
                        </a:lnTo>
                        <a:lnTo>
                          <a:pt x="201" y="138"/>
                        </a:lnTo>
                        <a:lnTo>
                          <a:pt x="201" y="138"/>
                        </a:lnTo>
                        <a:lnTo>
                          <a:pt x="199" y="138"/>
                        </a:lnTo>
                        <a:lnTo>
                          <a:pt x="199" y="138"/>
                        </a:lnTo>
                        <a:lnTo>
                          <a:pt x="197" y="138"/>
                        </a:lnTo>
                        <a:lnTo>
                          <a:pt x="197" y="138"/>
                        </a:lnTo>
                        <a:lnTo>
                          <a:pt x="197" y="140"/>
                        </a:lnTo>
                        <a:lnTo>
                          <a:pt x="197" y="140"/>
                        </a:lnTo>
                        <a:lnTo>
                          <a:pt x="195" y="140"/>
                        </a:lnTo>
                        <a:lnTo>
                          <a:pt x="195" y="140"/>
                        </a:lnTo>
                        <a:lnTo>
                          <a:pt x="195" y="140"/>
                        </a:lnTo>
                        <a:lnTo>
                          <a:pt x="195" y="140"/>
                        </a:lnTo>
                        <a:lnTo>
                          <a:pt x="193" y="140"/>
                        </a:lnTo>
                        <a:lnTo>
                          <a:pt x="193" y="140"/>
                        </a:lnTo>
                        <a:lnTo>
                          <a:pt x="191" y="140"/>
                        </a:lnTo>
                        <a:lnTo>
                          <a:pt x="191" y="140"/>
                        </a:lnTo>
                        <a:lnTo>
                          <a:pt x="191" y="140"/>
                        </a:lnTo>
                        <a:lnTo>
                          <a:pt x="191" y="140"/>
                        </a:lnTo>
                        <a:lnTo>
                          <a:pt x="191" y="142"/>
                        </a:lnTo>
                        <a:lnTo>
                          <a:pt x="189" y="142"/>
                        </a:lnTo>
                        <a:lnTo>
                          <a:pt x="189" y="142"/>
                        </a:lnTo>
                        <a:lnTo>
                          <a:pt x="189" y="142"/>
                        </a:lnTo>
                        <a:lnTo>
                          <a:pt x="188" y="142"/>
                        </a:lnTo>
                        <a:lnTo>
                          <a:pt x="188" y="142"/>
                        </a:lnTo>
                        <a:lnTo>
                          <a:pt x="186" y="142"/>
                        </a:lnTo>
                        <a:lnTo>
                          <a:pt x="186" y="142"/>
                        </a:lnTo>
                        <a:lnTo>
                          <a:pt x="186" y="142"/>
                        </a:lnTo>
                        <a:lnTo>
                          <a:pt x="186" y="142"/>
                        </a:lnTo>
                        <a:lnTo>
                          <a:pt x="186" y="144"/>
                        </a:lnTo>
                        <a:lnTo>
                          <a:pt x="186" y="144"/>
                        </a:lnTo>
                        <a:lnTo>
                          <a:pt x="186" y="144"/>
                        </a:lnTo>
                        <a:lnTo>
                          <a:pt x="186" y="144"/>
                        </a:lnTo>
                        <a:lnTo>
                          <a:pt x="186" y="146"/>
                        </a:lnTo>
                        <a:lnTo>
                          <a:pt x="188" y="146"/>
                        </a:lnTo>
                        <a:lnTo>
                          <a:pt x="188" y="146"/>
                        </a:lnTo>
                        <a:lnTo>
                          <a:pt x="186" y="146"/>
                        </a:lnTo>
                        <a:lnTo>
                          <a:pt x="186" y="146"/>
                        </a:lnTo>
                        <a:lnTo>
                          <a:pt x="186" y="146"/>
                        </a:lnTo>
                        <a:lnTo>
                          <a:pt x="186" y="148"/>
                        </a:lnTo>
                        <a:lnTo>
                          <a:pt x="184" y="148"/>
                        </a:lnTo>
                        <a:lnTo>
                          <a:pt x="184" y="148"/>
                        </a:lnTo>
                        <a:lnTo>
                          <a:pt x="186" y="148"/>
                        </a:lnTo>
                        <a:lnTo>
                          <a:pt x="186" y="149"/>
                        </a:lnTo>
                        <a:lnTo>
                          <a:pt x="186" y="149"/>
                        </a:lnTo>
                        <a:lnTo>
                          <a:pt x="186" y="149"/>
                        </a:lnTo>
                        <a:lnTo>
                          <a:pt x="184" y="149"/>
                        </a:lnTo>
                        <a:lnTo>
                          <a:pt x="184" y="151"/>
                        </a:lnTo>
                        <a:lnTo>
                          <a:pt x="184" y="151"/>
                        </a:lnTo>
                        <a:lnTo>
                          <a:pt x="184" y="151"/>
                        </a:lnTo>
                        <a:lnTo>
                          <a:pt x="182" y="151"/>
                        </a:lnTo>
                        <a:lnTo>
                          <a:pt x="182" y="151"/>
                        </a:lnTo>
                        <a:lnTo>
                          <a:pt x="182" y="151"/>
                        </a:lnTo>
                        <a:lnTo>
                          <a:pt x="180" y="151"/>
                        </a:lnTo>
                        <a:lnTo>
                          <a:pt x="180" y="153"/>
                        </a:lnTo>
                        <a:lnTo>
                          <a:pt x="180" y="153"/>
                        </a:lnTo>
                        <a:lnTo>
                          <a:pt x="180" y="153"/>
                        </a:lnTo>
                        <a:lnTo>
                          <a:pt x="180" y="153"/>
                        </a:lnTo>
                        <a:lnTo>
                          <a:pt x="178" y="153"/>
                        </a:lnTo>
                        <a:lnTo>
                          <a:pt x="178" y="155"/>
                        </a:lnTo>
                        <a:lnTo>
                          <a:pt x="178" y="155"/>
                        </a:lnTo>
                        <a:lnTo>
                          <a:pt x="178" y="155"/>
                        </a:lnTo>
                        <a:lnTo>
                          <a:pt x="176" y="155"/>
                        </a:lnTo>
                        <a:lnTo>
                          <a:pt x="176" y="155"/>
                        </a:lnTo>
                        <a:lnTo>
                          <a:pt x="174" y="155"/>
                        </a:lnTo>
                        <a:lnTo>
                          <a:pt x="174" y="155"/>
                        </a:lnTo>
                        <a:lnTo>
                          <a:pt x="174" y="153"/>
                        </a:lnTo>
                        <a:lnTo>
                          <a:pt x="174" y="153"/>
                        </a:lnTo>
                        <a:lnTo>
                          <a:pt x="174" y="155"/>
                        </a:lnTo>
                        <a:lnTo>
                          <a:pt x="172" y="155"/>
                        </a:lnTo>
                        <a:lnTo>
                          <a:pt x="172" y="155"/>
                        </a:lnTo>
                        <a:lnTo>
                          <a:pt x="172" y="155"/>
                        </a:lnTo>
                        <a:lnTo>
                          <a:pt x="172" y="157"/>
                        </a:lnTo>
                        <a:lnTo>
                          <a:pt x="170" y="157"/>
                        </a:lnTo>
                        <a:lnTo>
                          <a:pt x="170" y="157"/>
                        </a:lnTo>
                        <a:lnTo>
                          <a:pt x="170" y="155"/>
                        </a:lnTo>
                        <a:lnTo>
                          <a:pt x="170" y="155"/>
                        </a:lnTo>
                        <a:lnTo>
                          <a:pt x="170" y="153"/>
                        </a:lnTo>
                        <a:lnTo>
                          <a:pt x="170" y="153"/>
                        </a:lnTo>
                        <a:lnTo>
                          <a:pt x="170" y="153"/>
                        </a:lnTo>
                        <a:lnTo>
                          <a:pt x="168" y="153"/>
                        </a:lnTo>
                        <a:lnTo>
                          <a:pt x="168" y="153"/>
                        </a:lnTo>
                        <a:lnTo>
                          <a:pt x="168" y="153"/>
                        </a:lnTo>
                        <a:lnTo>
                          <a:pt x="168" y="151"/>
                        </a:lnTo>
                        <a:lnTo>
                          <a:pt x="166" y="151"/>
                        </a:lnTo>
                        <a:lnTo>
                          <a:pt x="166" y="151"/>
                        </a:lnTo>
                        <a:lnTo>
                          <a:pt x="166" y="151"/>
                        </a:lnTo>
                        <a:lnTo>
                          <a:pt x="166" y="149"/>
                        </a:lnTo>
                        <a:lnTo>
                          <a:pt x="165" y="149"/>
                        </a:lnTo>
                        <a:lnTo>
                          <a:pt x="165" y="149"/>
                        </a:lnTo>
                        <a:lnTo>
                          <a:pt x="165" y="149"/>
                        </a:lnTo>
                        <a:lnTo>
                          <a:pt x="163" y="149"/>
                        </a:lnTo>
                        <a:lnTo>
                          <a:pt x="163" y="151"/>
                        </a:lnTo>
                        <a:lnTo>
                          <a:pt x="163" y="151"/>
                        </a:lnTo>
                        <a:lnTo>
                          <a:pt x="163" y="151"/>
                        </a:lnTo>
                        <a:lnTo>
                          <a:pt x="161" y="151"/>
                        </a:lnTo>
                        <a:lnTo>
                          <a:pt x="161" y="151"/>
                        </a:lnTo>
                        <a:lnTo>
                          <a:pt x="159" y="151"/>
                        </a:lnTo>
                        <a:lnTo>
                          <a:pt x="159" y="151"/>
                        </a:lnTo>
                        <a:lnTo>
                          <a:pt x="159" y="151"/>
                        </a:lnTo>
                        <a:lnTo>
                          <a:pt x="159" y="149"/>
                        </a:lnTo>
                        <a:lnTo>
                          <a:pt x="157" y="149"/>
                        </a:lnTo>
                        <a:lnTo>
                          <a:pt x="157" y="149"/>
                        </a:lnTo>
                        <a:lnTo>
                          <a:pt x="157" y="149"/>
                        </a:lnTo>
                        <a:lnTo>
                          <a:pt x="157" y="149"/>
                        </a:lnTo>
                        <a:lnTo>
                          <a:pt x="157" y="149"/>
                        </a:lnTo>
                        <a:lnTo>
                          <a:pt x="155" y="149"/>
                        </a:lnTo>
                        <a:lnTo>
                          <a:pt x="155" y="148"/>
                        </a:lnTo>
                        <a:lnTo>
                          <a:pt x="155" y="148"/>
                        </a:lnTo>
                        <a:lnTo>
                          <a:pt x="155" y="148"/>
                        </a:lnTo>
                        <a:lnTo>
                          <a:pt x="153" y="148"/>
                        </a:lnTo>
                        <a:lnTo>
                          <a:pt x="153" y="148"/>
                        </a:lnTo>
                        <a:lnTo>
                          <a:pt x="153" y="148"/>
                        </a:lnTo>
                        <a:lnTo>
                          <a:pt x="153" y="146"/>
                        </a:lnTo>
                        <a:lnTo>
                          <a:pt x="151" y="146"/>
                        </a:lnTo>
                        <a:lnTo>
                          <a:pt x="151" y="146"/>
                        </a:lnTo>
                        <a:lnTo>
                          <a:pt x="153" y="146"/>
                        </a:lnTo>
                        <a:lnTo>
                          <a:pt x="153" y="144"/>
                        </a:lnTo>
                        <a:lnTo>
                          <a:pt x="153" y="144"/>
                        </a:lnTo>
                        <a:lnTo>
                          <a:pt x="153" y="142"/>
                        </a:lnTo>
                        <a:lnTo>
                          <a:pt x="153" y="142"/>
                        </a:lnTo>
                        <a:lnTo>
                          <a:pt x="153" y="140"/>
                        </a:lnTo>
                        <a:lnTo>
                          <a:pt x="151" y="140"/>
                        </a:lnTo>
                        <a:lnTo>
                          <a:pt x="151" y="140"/>
                        </a:lnTo>
                        <a:lnTo>
                          <a:pt x="151" y="140"/>
                        </a:lnTo>
                        <a:lnTo>
                          <a:pt x="151" y="140"/>
                        </a:lnTo>
                        <a:lnTo>
                          <a:pt x="151" y="140"/>
                        </a:lnTo>
                        <a:lnTo>
                          <a:pt x="151" y="140"/>
                        </a:lnTo>
                        <a:lnTo>
                          <a:pt x="151" y="138"/>
                        </a:lnTo>
                        <a:lnTo>
                          <a:pt x="151" y="138"/>
                        </a:lnTo>
                        <a:lnTo>
                          <a:pt x="151" y="138"/>
                        </a:lnTo>
                        <a:lnTo>
                          <a:pt x="151" y="136"/>
                        </a:lnTo>
                        <a:lnTo>
                          <a:pt x="153" y="136"/>
                        </a:lnTo>
                        <a:lnTo>
                          <a:pt x="153" y="136"/>
                        </a:lnTo>
                        <a:lnTo>
                          <a:pt x="151" y="136"/>
                        </a:lnTo>
                        <a:lnTo>
                          <a:pt x="151" y="134"/>
                        </a:lnTo>
                        <a:lnTo>
                          <a:pt x="151" y="134"/>
                        </a:lnTo>
                        <a:lnTo>
                          <a:pt x="151" y="132"/>
                        </a:lnTo>
                        <a:lnTo>
                          <a:pt x="151" y="132"/>
                        </a:lnTo>
                        <a:lnTo>
                          <a:pt x="151" y="132"/>
                        </a:lnTo>
                        <a:lnTo>
                          <a:pt x="151" y="132"/>
                        </a:lnTo>
                        <a:lnTo>
                          <a:pt x="151" y="130"/>
                        </a:lnTo>
                        <a:lnTo>
                          <a:pt x="151" y="130"/>
                        </a:lnTo>
                        <a:lnTo>
                          <a:pt x="151" y="128"/>
                        </a:lnTo>
                        <a:lnTo>
                          <a:pt x="151" y="128"/>
                        </a:lnTo>
                        <a:lnTo>
                          <a:pt x="151" y="128"/>
                        </a:lnTo>
                        <a:lnTo>
                          <a:pt x="151" y="126"/>
                        </a:lnTo>
                        <a:lnTo>
                          <a:pt x="151" y="126"/>
                        </a:lnTo>
                        <a:lnTo>
                          <a:pt x="151" y="126"/>
                        </a:lnTo>
                        <a:lnTo>
                          <a:pt x="151" y="125"/>
                        </a:lnTo>
                        <a:lnTo>
                          <a:pt x="151" y="125"/>
                        </a:lnTo>
                        <a:lnTo>
                          <a:pt x="149" y="125"/>
                        </a:lnTo>
                        <a:lnTo>
                          <a:pt x="149" y="125"/>
                        </a:lnTo>
                        <a:lnTo>
                          <a:pt x="147" y="125"/>
                        </a:lnTo>
                        <a:lnTo>
                          <a:pt x="147" y="125"/>
                        </a:lnTo>
                        <a:lnTo>
                          <a:pt x="147" y="125"/>
                        </a:lnTo>
                        <a:lnTo>
                          <a:pt x="145" y="125"/>
                        </a:lnTo>
                        <a:lnTo>
                          <a:pt x="145" y="126"/>
                        </a:lnTo>
                        <a:lnTo>
                          <a:pt x="145" y="126"/>
                        </a:lnTo>
                        <a:lnTo>
                          <a:pt x="145" y="126"/>
                        </a:lnTo>
                        <a:lnTo>
                          <a:pt x="144" y="126"/>
                        </a:lnTo>
                        <a:lnTo>
                          <a:pt x="144" y="126"/>
                        </a:lnTo>
                        <a:lnTo>
                          <a:pt x="142" y="126"/>
                        </a:lnTo>
                        <a:lnTo>
                          <a:pt x="142" y="126"/>
                        </a:lnTo>
                        <a:lnTo>
                          <a:pt x="142" y="126"/>
                        </a:lnTo>
                        <a:lnTo>
                          <a:pt x="140" y="126"/>
                        </a:lnTo>
                        <a:lnTo>
                          <a:pt x="140" y="126"/>
                        </a:lnTo>
                        <a:lnTo>
                          <a:pt x="138" y="126"/>
                        </a:lnTo>
                        <a:lnTo>
                          <a:pt x="138" y="126"/>
                        </a:lnTo>
                        <a:lnTo>
                          <a:pt x="138" y="126"/>
                        </a:lnTo>
                        <a:lnTo>
                          <a:pt x="136" y="126"/>
                        </a:lnTo>
                        <a:lnTo>
                          <a:pt x="136" y="125"/>
                        </a:lnTo>
                        <a:lnTo>
                          <a:pt x="136" y="125"/>
                        </a:lnTo>
                        <a:lnTo>
                          <a:pt x="136" y="125"/>
                        </a:lnTo>
                        <a:lnTo>
                          <a:pt x="136" y="125"/>
                        </a:lnTo>
                        <a:lnTo>
                          <a:pt x="136" y="125"/>
                        </a:lnTo>
                        <a:lnTo>
                          <a:pt x="136" y="123"/>
                        </a:lnTo>
                        <a:lnTo>
                          <a:pt x="134" y="123"/>
                        </a:lnTo>
                        <a:lnTo>
                          <a:pt x="134" y="123"/>
                        </a:lnTo>
                        <a:lnTo>
                          <a:pt x="134" y="123"/>
                        </a:lnTo>
                        <a:lnTo>
                          <a:pt x="134" y="121"/>
                        </a:lnTo>
                        <a:lnTo>
                          <a:pt x="132" y="121"/>
                        </a:lnTo>
                        <a:lnTo>
                          <a:pt x="132" y="121"/>
                        </a:lnTo>
                        <a:lnTo>
                          <a:pt x="132" y="121"/>
                        </a:lnTo>
                        <a:lnTo>
                          <a:pt x="132" y="119"/>
                        </a:lnTo>
                        <a:lnTo>
                          <a:pt x="132" y="119"/>
                        </a:lnTo>
                        <a:lnTo>
                          <a:pt x="132" y="119"/>
                        </a:lnTo>
                        <a:lnTo>
                          <a:pt x="132" y="117"/>
                        </a:lnTo>
                        <a:lnTo>
                          <a:pt x="130" y="117"/>
                        </a:lnTo>
                        <a:lnTo>
                          <a:pt x="130" y="117"/>
                        </a:lnTo>
                        <a:lnTo>
                          <a:pt x="130" y="117"/>
                        </a:lnTo>
                        <a:lnTo>
                          <a:pt x="128" y="117"/>
                        </a:lnTo>
                        <a:lnTo>
                          <a:pt x="128" y="117"/>
                        </a:lnTo>
                        <a:lnTo>
                          <a:pt x="128" y="117"/>
                        </a:lnTo>
                        <a:lnTo>
                          <a:pt x="126" y="117"/>
                        </a:lnTo>
                        <a:lnTo>
                          <a:pt x="126" y="117"/>
                        </a:lnTo>
                        <a:lnTo>
                          <a:pt x="126" y="117"/>
                        </a:lnTo>
                        <a:lnTo>
                          <a:pt x="126" y="117"/>
                        </a:lnTo>
                        <a:lnTo>
                          <a:pt x="124" y="117"/>
                        </a:lnTo>
                        <a:lnTo>
                          <a:pt x="124" y="117"/>
                        </a:lnTo>
                        <a:lnTo>
                          <a:pt x="124" y="117"/>
                        </a:lnTo>
                        <a:lnTo>
                          <a:pt x="122" y="117"/>
                        </a:lnTo>
                        <a:lnTo>
                          <a:pt x="122" y="115"/>
                        </a:lnTo>
                        <a:lnTo>
                          <a:pt x="122" y="115"/>
                        </a:lnTo>
                        <a:lnTo>
                          <a:pt x="122" y="115"/>
                        </a:lnTo>
                        <a:lnTo>
                          <a:pt x="122" y="113"/>
                        </a:lnTo>
                        <a:lnTo>
                          <a:pt x="121" y="113"/>
                        </a:lnTo>
                        <a:lnTo>
                          <a:pt x="121" y="113"/>
                        </a:lnTo>
                        <a:lnTo>
                          <a:pt x="121" y="113"/>
                        </a:lnTo>
                        <a:lnTo>
                          <a:pt x="121" y="111"/>
                        </a:lnTo>
                        <a:lnTo>
                          <a:pt x="121" y="111"/>
                        </a:lnTo>
                        <a:lnTo>
                          <a:pt x="121" y="111"/>
                        </a:lnTo>
                        <a:lnTo>
                          <a:pt x="121" y="109"/>
                        </a:lnTo>
                        <a:lnTo>
                          <a:pt x="121" y="109"/>
                        </a:lnTo>
                        <a:lnTo>
                          <a:pt x="121" y="109"/>
                        </a:lnTo>
                        <a:lnTo>
                          <a:pt x="119" y="109"/>
                        </a:lnTo>
                        <a:lnTo>
                          <a:pt x="119" y="109"/>
                        </a:lnTo>
                        <a:lnTo>
                          <a:pt x="119" y="109"/>
                        </a:lnTo>
                        <a:lnTo>
                          <a:pt x="117" y="109"/>
                        </a:lnTo>
                        <a:lnTo>
                          <a:pt x="117" y="107"/>
                        </a:lnTo>
                        <a:lnTo>
                          <a:pt x="117" y="107"/>
                        </a:lnTo>
                        <a:lnTo>
                          <a:pt x="115" y="107"/>
                        </a:lnTo>
                        <a:lnTo>
                          <a:pt x="115" y="107"/>
                        </a:lnTo>
                        <a:lnTo>
                          <a:pt x="115" y="107"/>
                        </a:lnTo>
                        <a:lnTo>
                          <a:pt x="115" y="105"/>
                        </a:lnTo>
                        <a:lnTo>
                          <a:pt x="115" y="105"/>
                        </a:lnTo>
                        <a:lnTo>
                          <a:pt x="113" y="105"/>
                        </a:lnTo>
                        <a:lnTo>
                          <a:pt x="113" y="105"/>
                        </a:lnTo>
                        <a:lnTo>
                          <a:pt x="113" y="105"/>
                        </a:lnTo>
                        <a:lnTo>
                          <a:pt x="111" y="105"/>
                        </a:lnTo>
                        <a:lnTo>
                          <a:pt x="111" y="105"/>
                        </a:lnTo>
                        <a:lnTo>
                          <a:pt x="111" y="105"/>
                        </a:lnTo>
                        <a:lnTo>
                          <a:pt x="109" y="105"/>
                        </a:lnTo>
                        <a:lnTo>
                          <a:pt x="109" y="105"/>
                        </a:lnTo>
                        <a:lnTo>
                          <a:pt x="109" y="105"/>
                        </a:lnTo>
                        <a:lnTo>
                          <a:pt x="109" y="105"/>
                        </a:lnTo>
                        <a:lnTo>
                          <a:pt x="107" y="105"/>
                        </a:lnTo>
                        <a:lnTo>
                          <a:pt x="107" y="105"/>
                        </a:lnTo>
                        <a:lnTo>
                          <a:pt x="107" y="105"/>
                        </a:lnTo>
                        <a:lnTo>
                          <a:pt x="105" y="105"/>
                        </a:lnTo>
                        <a:lnTo>
                          <a:pt x="105" y="103"/>
                        </a:lnTo>
                        <a:lnTo>
                          <a:pt x="105" y="103"/>
                        </a:lnTo>
                        <a:lnTo>
                          <a:pt x="105" y="105"/>
                        </a:lnTo>
                        <a:lnTo>
                          <a:pt x="105" y="105"/>
                        </a:lnTo>
                        <a:lnTo>
                          <a:pt x="105" y="105"/>
                        </a:lnTo>
                        <a:lnTo>
                          <a:pt x="103" y="105"/>
                        </a:lnTo>
                        <a:lnTo>
                          <a:pt x="103" y="105"/>
                        </a:lnTo>
                        <a:lnTo>
                          <a:pt x="103" y="105"/>
                        </a:lnTo>
                        <a:lnTo>
                          <a:pt x="103" y="105"/>
                        </a:lnTo>
                        <a:lnTo>
                          <a:pt x="101" y="105"/>
                        </a:lnTo>
                        <a:lnTo>
                          <a:pt x="101" y="105"/>
                        </a:lnTo>
                        <a:lnTo>
                          <a:pt x="100" y="105"/>
                        </a:lnTo>
                        <a:lnTo>
                          <a:pt x="100" y="103"/>
                        </a:lnTo>
                        <a:lnTo>
                          <a:pt x="100" y="103"/>
                        </a:lnTo>
                        <a:lnTo>
                          <a:pt x="100" y="103"/>
                        </a:lnTo>
                        <a:lnTo>
                          <a:pt x="100" y="102"/>
                        </a:lnTo>
                        <a:lnTo>
                          <a:pt x="100" y="102"/>
                        </a:lnTo>
                        <a:lnTo>
                          <a:pt x="98" y="102"/>
                        </a:lnTo>
                        <a:lnTo>
                          <a:pt x="98" y="102"/>
                        </a:lnTo>
                        <a:lnTo>
                          <a:pt x="98" y="102"/>
                        </a:lnTo>
                        <a:lnTo>
                          <a:pt x="96" y="102"/>
                        </a:lnTo>
                        <a:lnTo>
                          <a:pt x="96" y="102"/>
                        </a:lnTo>
                        <a:lnTo>
                          <a:pt x="96" y="102"/>
                        </a:lnTo>
                        <a:lnTo>
                          <a:pt x="94" y="102"/>
                        </a:lnTo>
                        <a:lnTo>
                          <a:pt x="94" y="102"/>
                        </a:lnTo>
                        <a:lnTo>
                          <a:pt x="94" y="102"/>
                        </a:lnTo>
                        <a:lnTo>
                          <a:pt x="94" y="102"/>
                        </a:lnTo>
                        <a:lnTo>
                          <a:pt x="92" y="102"/>
                        </a:lnTo>
                        <a:lnTo>
                          <a:pt x="92" y="102"/>
                        </a:lnTo>
                        <a:lnTo>
                          <a:pt x="92" y="100"/>
                        </a:lnTo>
                        <a:lnTo>
                          <a:pt x="92" y="100"/>
                        </a:lnTo>
                        <a:lnTo>
                          <a:pt x="90" y="100"/>
                        </a:lnTo>
                        <a:lnTo>
                          <a:pt x="90" y="100"/>
                        </a:lnTo>
                        <a:lnTo>
                          <a:pt x="88" y="100"/>
                        </a:lnTo>
                        <a:lnTo>
                          <a:pt x="88" y="100"/>
                        </a:lnTo>
                        <a:lnTo>
                          <a:pt x="88" y="100"/>
                        </a:lnTo>
                        <a:lnTo>
                          <a:pt x="86" y="100"/>
                        </a:lnTo>
                        <a:lnTo>
                          <a:pt x="86" y="100"/>
                        </a:lnTo>
                        <a:lnTo>
                          <a:pt x="86" y="100"/>
                        </a:lnTo>
                        <a:lnTo>
                          <a:pt x="84" y="100"/>
                        </a:lnTo>
                        <a:lnTo>
                          <a:pt x="84" y="98"/>
                        </a:lnTo>
                        <a:lnTo>
                          <a:pt x="84" y="98"/>
                        </a:lnTo>
                        <a:lnTo>
                          <a:pt x="84" y="96"/>
                        </a:lnTo>
                        <a:lnTo>
                          <a:pt x="84" y="96"/>
                        </a:lnTo>
                        <a:lnTo>
                          <a:pt x="84" y="96"/>
                        </a:lnTo>
                        <a:lnTo>
                          <a:pt x="84" y="96"/>
                        </a:lnTo>
                        <a:lnTo>
                          <a:pt x="84" y="94"/>
                        </a:lnTo>
                        <a:lnTo>
                          <a:pt x="84" y="94"/>
                        </a:lnTo>
                        <a:lnTo>
                          <a:pt x="82" y="94"/>
                        </a:lnTo>
                        <a:lnTo>
                          <a:pt x="82" y="92"/>
                        </a:lnTo>
                        <a:lnTo>
                          <a:pt x="82" y="92"/>
                        </a:lnTo>
                        <a:lnTo>
                          <a:pt x="82" y="92"/>
                        </a:lnTo>
                        <a:lnTo>
                          <a:pt x="80" y="92"/>
                        </a:lnTo>
                        <a:lnTo>
                          <a:pt x="80" y="94"/>
                        </a:lnTo>
                        <a:lnTo>
                          <a:pt x="80" y="94"/>
                        </a:lnTo>
                        <a:lnTo>
                          <a:pt x="80" y="94"/>
                        </a:lnTo>
                        <a:lnTo>
                          <a:pt x="78" y="94"/>
                        </a:lnTo>
                        <a:lnTo>
                          <a:pt x="78" y="94"/>
                        </a:lnTo>
                        <a:lnTo>
                          <a:pt x="78" y="94"/>
                        </a:lnTo>
                        <a:lnTo>
                          <a:pt x="78" y="94"/>
                        </a:lnTo>
                        <a:lnTo>
                          <a:pt x="77" y="94"/>
                        </a:lnTo>
                        <a:lnTo>
                          <a:pt x="77" y="94"/>
                        </a:lnTo>
                        <a:lnTo>
                          <a:pt x="77" y="94"/>
                        </a:lnTo>
                        <a:lnTo>
                          <a:pt x="77" y="92"/>
                        </a:lnTo>
                        <a:lnTo>
                          <a:pt x="75" y="92"/>
                        </a:lnTo>
                        <a:lnTo>
                          <a:pt x="75" y="92"/>
                        </a:lnTo>
                        <a:lnTo>
                          <a:pt x="73" y="92"/>
                        </a:lnTo>
                        <a:lnTo>
                          <a:pt x="73" y="92"/>
                        </a:lnTo>
                        <a:lnTo>
                          <a:pt x="73" y="92"/>
                        </a:lnTo>
                        <a:lnTo>
                          <a:pt x="71" y="92"/>
                        </a:lnTo>
                        <a:lnTo>
                          <a:pt x="71" y="92"/>
                        </a:lnTo>
                        <a:lnTo>
                          <a:pt x="71" y="92"/>
                        </a:lnTo>
                        <a:lnTo>
                          <a:pt x="69" y="92"/>
                        </a:lnTo>
                        <a:lnTo>
                          <a:pt x="69" y="92"/>
                        </a:lnTo>
                        <a:lnTo>
                          <a:pt x="69" y="94"/>
                        </a:lnTo>
                        <a:lnTo>
                          <a:pt x="67" y="94"/>
                        </a:lnTo>
                        <a:lnTo>
                          <a:pt x="67" y="94"/>
                        </a:lnTo>
                        <a:lnTo>
                          <a:pt x="67" y="94"/>
                        </a:lnTo>
                        <a:lnTo>
                          <a:pt x="67" y="96"/>
                        </a:lnTo>
                        <a:lnTo>
                          <a:pt x="67" y="96"/>
                        </a:lnTo>
                        <a:lnTo>
                          <a:pt x="67" y="96"/>
                        </a:lnTo>
                        <a:lnTo>
                          <a:pt x="65" y="96"/>
                        </a:lnTo>
                        <a:lnTo>
                          <a:pt x="65" y="98"/>
                        </a:lnTo>
                        <a:lnTo>
                          <a:pt x="65" y="98"/>
                        </a:lnTo>
                        <a:lnTo>
                          <a:pt x="65" y="96"/>
                        </a:lnTo>
                        <a:lnTo>
                          <a:pt x="65" y="96"/>
                        </a:lnTo>
                        <a:lnTo>
                          <a:pt x="63" y="96"/>
                        </a:lnTo>
                        <a:lnTo>
                          <a:pt x="63" y="96"/>
                        </a:lnTo>
                        <a:lnTo>
                          <a:pt x="61" y="96"/>
                        </a:lnTo>
                        <a:lnTo>
                          <a:pt x="61" y="96"/>
                        </a:lnTo>
                        <a:lnTo>
                          <a:pt x="61" y="96"/>
                        </a:lnTo>
                        <a:lnTo>
                          <a:pt x="59" y="96"/>
                        </a:lnTo>
                        <a:lnTo>
                          <a:pt x="59" y="96"/>
                        </a:lnTo>
                        <a:lnTo>
                          <a:pt x="59" y="96"/>
                        </a:lnTo>
                        <a:lnTo>
                          <a:pt x="59" y="96"/>
                        </a:lnTo>
                        <a:lnTo>
                          <a:pt x="57" y="96"/>
                        </a:lnTo>
                        <a:lnTo>
                          <a:pt x="57" y="96"/>
                        </a:lnTo>
                        <a:lnTo>
                          <a:pt x="56" y="96"/>
                        </a:lnTo>
                        <a:lnTo>
                          <a:pt x="56" y="96"/>
                        </a:lnTo>
                        <a:lnTo>
                          <a:pt x="56" y="96"/>
                        </a:lnTo>
                        <a:lnTo>
                          <a:pt x="56" y="96"/>
                        </a:lnTo>
                        <a:lnTo>
                          <a:pt x="54" y="96"/>
                        </a:lnTo>
                        <a:lnTo>
                          <a:pt x="54" y="96"/>
                        </a:lnTo>
                        <a:lnTo>
                          <a:pt x="52" y="96"/>
                        </a:lnTo>
                        <a:lnTo>
                          <a:pt x="52" y="96"/>
                        </a:lnTo>
                        <a:lnTo>
                          <a:pt x="52" y="98"/>
                        </a:lnTo>
                        <a:lnTo>
                          <a:pt x="52" y="98"/>
                        </a:lnTo>
                        <a:lnTo>
                          <a:pt x="50" y="98"/>
                        </a:lnTo>
                        <a:lnTo>
                          <a:pt x="50" y="98"/>
                        </a:lnTo>
                        <a:lnTo>
                          <a:pt x="50" y="98"/>
                        </a:lnTo>
                        <a:lnTo>
                          <a:pt x="50" y="98"/>
                        </a:lnTo>
                        <a:lnTo>
                          <a:pt x="48" y="98"/>
                        </a:lnTo>
                        <a:lnTo>
                          <a:pt x="48" y="100"/>
                        </a:lnTo>
                        <a:lnTo>
                          <a:pt x="48" y="100"/>
                        </a:lnTo>
                        <a:lnTo>
                          <a:pt x="46" y="100"/>
                        </a:lnTo>
                        <a:lnTo>
                          <a:pt x="46" y="100"/>
                        </a:lnTo>
                        <a:lnTo>
                          <a:pt x="46" y="100"/>
                        </a:lnTo>
                        <a:lnTo>
                          <a:pt x="46" y="100"/>
                        </a:lnTo>
                        <a:lnTo>
                          <a:pt x="44" y="100"/>
                        </a:lnTo>
                        <a:lnTo>
                          <a:pt x="44" y="102"/>
                        </a:lnTo>
                        <a:lnTo>
                          <a:pt x="44" y="102"/>
                        </a:lnTo>
                        <a:lnTo>
                          <a:pt x="44" y="102"/>
                        </a:lnTo>
                        <a:lnTo>
                          <a:pt x="44" y="102"/>
                        </a:lnTo>
                        <a:lnTo>
                          <a:pt x="44" y="102"/>
                        </a:lnTo>
                        <a:lnTo>
                          <a:pt x="42" y="102"/>
                        </a:lnTo>
                        <a:lnTo>
                          <a:pt x="42" y="102"/>
                        </a:lnTo>
                        <a:lnTo>
                          <a:pt x="42" y="103"/>
                        </a:lnTo>
                        <a:lnTo>
                          <a:pt x="40" y="103"/>
                        </a:lnTo>
                        <a:lnTo>
                          <a:pt x="40" y="103"/>
                        </a:lnTo>
                        <a:lnTo>
                          <a:pt x="40" y="103"/>
                        </a:lnTo>
                        <a:lnTo>
                          <a:pt x="40" y="105"/>
                        </a:lnTo>
                        <a:lnTo>
                          <a:pt x="40" y="105"/>
                        </a:lnTo>
                        <a:lnTo>
                          <a:pt x="40" y="107"/>
                        </a:lnTo>
                        <a:lnTo>
                          <a:pt x="40" y="107"/>
                        </a:lnTo>
                        <a:lnTo>
                          <a:pt x="40" y="109"/>
                        </a:lnTo>
                        <a:lnTo>
                          <a:pt x="40" y="109"/>
                        </a:lnTo>
                        <a:lnTo>
                          <a:pt x="40" y="109"/>
                        </a:lnTo>
                        <a:lnTo>
                          <a:pt x="38" y="109"/>
                        </a:lnTo>
                        <a:lnTo>
                          <a:pt x="38" y="109"/>
                        </a:lnTo>
                        <a:lnTo>
                          <a:pt x="38" y="109"/>
                        </a:lnTo>
                        <a:lnTo>
                          <a:pt x="38" y="109"/>
                        </a:lnTo>
                        <a:lnTo>
                          <a:pt x="38" y="109"/>
                        </a:lnTo>
                        <a:lnTo>
                          <a:pt x="36" y="109"/>
                        </a:lnTo>
                        <a:lnTo>
                          <a:pt x="36" y="109"/>
                        </a:lnTo>
                        <a:lnTo>
                          <a:pt x="36" y="109"/>
                        </a:lnTo>
                        <a:lnTo>
                          <a:pt x="34" y="109"/>
                        </a:lnTo>
                        <a:lnTo>
                          <a:pt x="34" y="109"/>
                        </a:lnTo>
                        <a:lnTo>
                          <a:pt x="34" y="111"/>
                        </a:lnTo>
                        <a:lnTo>
                          <a:pt x="34" y="111"/>
                        </a:lnTo>
                        <a:lnTo>
                          <a:pt x="33" y="111"/>
                        </a:lnTo>
                        <a:lnTo>
                          <a:pt x="33" y="111"/>
                        </a:lnTo>
                        <a:lnTo>
                          <a:pt x="33" y="111"/>
                        </a:lnTo>
                        <a:lnTo>
                          <a:pt x="33" y="111"/>
                        </a:lnTo>
                        <a:lnTo>
                          <a:pt x="31" y="111"/>
                        </a:lnTo>
                        <a:lnTo>
                          <a:pt x="31" y="113"/>
                        </a:lnTo>
                        <a:lnTo>
                          <a:pt x="31" y="113"/>
                        </a:lnTo>
                        <a:lnTo>
                          <a:pt x="31" y="111"/>
                        </a:lnTo>
                        <a:lnTo>
                          <a:pt x="29" y="111"/>
                        </a:lnTo>
                        <a:lnTo>
                          <a:pt x="29" y="111"/>
                        </a:lnTo>
                        <a:lnTo>
                          <a:pt x="29" y="111"/>
                        </a:lnTo>
                        <a:lnTo>
                          <a:pt x="27" y="111"/>
                        </a:lnTo>
                        <a:lnTo>
                          <a:pt x="27" y="111"/>
                        </a:lnTo>
                        <a:lnTo>
                          <a:pt x="25" y="111"/>
                        </a:lnTo>
                        <a:lnTo>
                          <a:pt x="25" y="111"/>
                        </a:lnTo>
                        <a:lnTo>
                          <a:pt x="25" y="111"/>
                        </a:lnTo>
                        <a:lnTo>
                          <a:pt x="25" y="111"/>
                        </a:lnTo>
                        <a:lnTo>
                          <a:pt x="25" y="109"/>
                        </a:lnTo>
                        <a:lnTo>
                          <a:pt x="25" y="109"/>
                        </a:lnTo>
                        <a:lnTo>
                          <a:pt x="25" y="109"/>
                        </a:lnTo>
                        <a:lnTo>
                          <a:pt x="23" y="109"/>
                        </a:lnTo>
                        <a:lnTo>
                          <a:pt x="23" y="107"/>
                        </a:lnTo>
                        <a:lnTo>
                          <a:pt x="23" y="107"/>
                        </a:lnTo>
                        <a:lnTo>
                          <a:pt x="23" y="105"/>
                        </a:lnTo>
                        <a:lnTo>
                          <a:pt x="23" y="105"/>
                        </a:lnTo>
                        <a:lnTo>
                          <a:pt x="23" y="105"/>
                        </a:lnTo>
                        <a:lnTo>
                          <a:pt x="23" y="103"/>
                        </a:lnTo>
                        <a:lnTo>
                          <a:pt x="23" y="103"/>
                        </a:lnTo>
                        <a:lnTo>
                          <a:pt x="23" y="102"/>
                        </a:lnTo>
                        <a:lnTo>
                          <a:pt x="23" y="102"/>
                        </a:lnTo>
                        <a:lnTo>
                          <a:pt x="23" y="102"/>
                        </a:lnTo>
                        <a:lnTo>
                          <a:pt x="23" y="100"/>
                        </a:lnTo>
                        <a:lnTo>
                          <a:pt x="23" y="100"/>
                        </a:lnTo>
                        <a:lnTo>
                          <a:pt x="23" y="98"/>
                        </a:lnTo>
                        <a:lnTo>
                          <a:pt x="23" y="98"/>
                        </a:lnTo>
                        <a:lnTo>
                          <a:pt x="23" y="96"/>
                        </a:lnTo>
                        <a:lnTo>
                          <a:pt x="23" y="96"/>
                        </a:lnTo>
                        <a:lnTo>
                          <a:pt x="23" y="96"/>
                        </a:lnTo>
                        <a:lnTo>
                          <a:pt x="23" y="94"/>
                        </a:lnTo>
                        <a:lnTo>
                          <a:pt x="23" y="94"/>
                        </a:lnTo>
                        <a:lnTo>
                          <a:pt x="23" y="92"/>
                        </a:lnTo>
                        <a:lnTo>
                          <a:pt x="23" y="92"/>
                        </a:lnTo>
                        <a:lnTo>
                          <a:pt x="23" y="92"/>
                        </a:lnTo>
                        <a:lnTo>
                          <a:pt x="23" y="90"/>
                        </a:lnTo>
                        <a:lnTo>
                          <a:pt x="23" y="90"/>
                        </a:lnTo>
                        <a:lnTo>
                          <a:pt x="23" y="88"/>
                        </a:lnTo>
                        <a:lnTo>
                          <a:pt x="23" y="88"/>
                        </a:lnTo>
                        <a:lnTo>
                          <a:pt x="23" y="88"/>
                        </a:lnTo>
                        <a:lnTo>
                          <a:pt x="23" y="86"/>
                        </a:lnTo>
                        <a:lnTo>
                          <a:pt x="23" y="86"/>
                        </a:lnTo>
                        <a:lnTo>
                          <a:pt x="23" y="86"/>
                        </a:lnTo>
                        <a:lnTo>
                          <a:pt x="23" y="84"/>
                        </a:lnTo>
                        <a:lnTo>
                          <a:pt x="23" y="84"/>
                        </a:lnTo>
                        <a:lnTo>
                          <a:pt x="23" y="84"/>
                        </a:lnTo>
                        <a:lnTo>
                          <a:pt x="25" y="84"/>
                        </a:lnTo>
                        <a:lnTo>
                          <a:pt x="25" y="82"/>
                        </a:lnTo>
                        <a:lnTo>
                          <a:pt x="25" y="82"/>
                        </a:lnTo>
                        <a:lnTo>
                          <a:pt x="25" y="82"/>
                        </a:lnTo>
                        <a:lnTo>
                          <a:pt x="25" y="80"/>
                        </a:lnTo>
                        <a:lnTo>
                          <a:pt x="25" y="80"/>
                        </a:lnTo>
                        <a:lnTo>
                          <a:pt x="25" y="80"/>
                        </a:lnTo>
                        <a:lnTo>
                          <a:pt x="25" y="79"/>
                        </a:lnTo>
                        <a:lnTo>
                          <a:pt x="25" y="79"/>
                        </a:lnTo>
                        <a:lnTo>
                          <a:pt x="25" y="79"/>
                        </a:lnTo>
                        <a:lnTo>
                          <a:pt x="25" y="79"/>
                        </a:lnTo>
                        <a:lnTo>
                          <a:pt x="25" y="77"/>
                        </a:lnTo>
                        <a:lnTo>
                          <a:pt x="23" y="77"/>
                        </a:lnTo>
                        <a:lnTo>
                          <a:pt x="23" y="77"/>
                        </a:lnTo>
                        <a:lnTo>
                          <a:pt x="23" y="77"/>
                        </a:lnTo>
                        <a:lnTo>
                          <a:pt x="21" y="77"/>
                        </a:lnTo>
                        <a:lnTo>
                          <a:pt x="21" y="77"/>
                        </a:lnTo>
                        <a:lnTo>
                          <a:pt x="21" y="77"/>
                        </a:lnTo>
                        <a:lnTo>
                          <a:pt x="21" y="77"/>
                        </a:lnTo>
                        <a:lnTo>
                          <a:pt x="19" y="77"/>
                        </a:lnTo>
                        <a:lnTo>
                          <a:pt x="19" y="75"/>
                        </a:lnTo>
                        <a:lnTo>
                          <a:pt x="19" y="75"/>
                        </a:lnTo>
                        <a:lnTo>
                          <a:pt x="19" y="75"/>
                        </a:lnTo>
                        <a:lnTo>
                          <a:pt x="19" y="75"/>
                        </a:lnTo>
                        <a:lnTo>
                          <a:pt x="19" y="73"/>
                        </a:lnTo>
                        <a:lnTo>
                          <a:pt x="19" y="73"/>
                        </a:lnTo>
                        <a:lnTo>
                          <a:pt x="17" y="73"/>
                        </a:lnTo>
                        <a:lnTo>
                          <a:pt x="17" y="71"/>
                        </a:lnTo>
                        <a:lnTo>
                          <a:pt x="17" y="71"/>
                        </a:lnTo>
                        <a:lnTo>
                          <a:pt x="17" y="71"/>
                        </a:lnTo>
                        <a:lnTo>
                          <a:pt x="17" y="71"/>
                        </a:lnTo>
                        <a:lnTo>
                          <a:pt x="15" y="71"/>
                        </a:lnTo>
                        <a:lnTo>
                          <a:pt x="15" y="71"/>
                        </a:lnTo>
                        <a:lnTo>
                          <a:pt x="13" y="71"/>
                        </a:lnTo>
                        <a:lnTo>
                          <a:pt x="13" y="71"/>
                        </a:lnTo>
                        <a:lnTo>
                          <a:pt x="13" y="71"/>
                        </a:lnTo>
                        <a:lnTo>
                          <a:pt x="13" y="71"/>
                        </a:lnTo>
                        <a:lnTo>
                          <a:pt x="13" y="73"/>
                        </a:lnTo>
                        <a:lnTo>
                          <a:pt x="13" y="73"/>
                        </a:lnTo>
                        <a:lnTo>
                          <a:pt x="11" y="73"/>
                        </a:lnTo>
                        <a:lnTo>
                          <a:pt x="11" y="73"/>
                        </a:lnTo>
                        <a:lnTo>
                          <a:pt x="11" y="73"/>
                        </a:lnTo>
                        <a:lnTo>
                          <a:pt x="11" y="71"/>
                        </a:lnTo>
                        <a:lnTo>
                          <a:pt x="11" y="71"/>
                        </a:lnTo>
                        <a:lnTo>
                          <a:pt x="11" y="69"/>
                        </a:lnTo>
                        <a:lnTo>
                          <a:pt x="11" y="69"/>
                        </a:lnTo>
                        <a:lnTo>
                          <a:pt x="11" y="69"/>
                        </a:lnTo>
                        <a:lnTo>
                          <a:pt x="11" y="69"/>
                        </a:lnTo>
                        <a:lnTo>
                          <a:pt x="11" y="67"/>
                        </a:lnTo>
                        <a:lnTo>
                          <a:pt x="11" y="67"/>
                        </a:lnTo>
                        <a:lnTo>
                          <a:pt x="11" y="67"/>
                        </a:lnTo>
                        <a:lnTo>
                          <a:pt x="11" y="67"/>
                        </a:lnTo>
                        <a:lnTo>
                          <a:pt x="11" y="65"/>
                        </a:lnTo>
                        <a:lnTo>
                          <a:pt x="13" y="65"/>
                        </a:lnTo>
                        <a:lnTo>
                          <a:pt x="13" y="65"/>
                        </a:lnTo>
                        <a:lnTo>
                          <a:pt x="13" y="63"/>
                        </a:lnTo>
                        <a:lnTo>
                          <a:pt x="13" y="63"/>
                        </a:lnTo>
                        <a:lnTo>
                          <a:pt x="13" y="63"/>
                        </a:lnTo>
                        <a:lnTo>
                          <a:pt x="13" y="63"/>
                        </a:lnTo>
                        <a:lnTo>
                          <a:pt x="15" y="63"/>
                        </a:lnTo>
                        <a:lnTo>
                          <a:pt x="15" y="63"/>
                        </a:lnTo>
                        <a:lnTo>
                          <a:pt x="15" y="63"/>
                        </a:lnTo>
                        <a:lnTo>
                          <a:pt x="15" y="63"/>
                        </a:lnTo>
                        <a:lnTo>
                          <a:pt x="15" y="65"/>
                        </a:lnTo>
                        <a:lnTo>
                          <a:pt x="13" y="65"/>
                        </a:lnTo>
                        <a:lnTo>
                          <a:pt x="13" y="65"/>
                        </a:lnTo>
                        <a:lnTo>
                          <a:pt x="15" y="65"/>
                        </a:lnTo>
                        <a:lnTo>
                          <a:pt x="15" y="65"/>
                        </a:lnTo>
                        <a:lnTo>
                          <a:pt x="17" y="65"/>
                        </a:lnTo>
                        <a:lnTo>
                          <a:pt x="17" y="65"/>
                        </a:lnTo>
                        <a:lnTo>
                          <a:pt x="17" y="65"/>
                        </a:lnTo>
                        <a:lnTo>
                          <a:pt x="17" y="63"/>
                        </a:lnTo>
                        <a:lnTo>
                          <a:pt x="17" y="63"/>
                        </a:lnTo>
                        <a:lnTo>
                          <a:pt x="17" y="63"/>
                        </a:lnTo>
                        <a:lnTo>
                          <a:pt x="17" y="61"/>
                        </a:lnTo>
                        <a:lnTo>
                          <a:pt x="15" y="61"/>
                        </a:lnTo>
                        <a:lnTo>
                          <a:pt x="15" y="61"/>
                        </a:lnTo>
                        <a:lnTo>
                          <a:pt x="15" y="61"/>
                        </a:lnTo>
                        <a:lnTo>
                          <a:pt x="17" y="61"/>
                        </a:lnTo>
                        <a:lnTo>
                          <a:pt x="17" y="59"/>
                        </a:lnTo>
                        <a:lnTo>
                          <a:pt x="17" y="59"/>
                        </a:lnTo>
                        <a:lnTo>
                          <a:pt x="17" y="57"/>
                        </a:lnTo>
                        <a:lnTo>
                          <a:pt x="15" y="57"/>
                        </a:lnTo>
                        <a:lnTo>
                          <a:pt x="15" y="57"/>
                        </a:lnTo>
                        <a:lnTo>
                          <a:pt x="15" y="59"/>
                        </a:lnTo>
                        <a:lnTo>
                          <a:pt x="13" y="59"/>
                        </a:lnTo>
                        <a:lnTo>
                          <a:pt x="13" y="59"/>
                        </a:lnTo>
                        <a:lnTo>
                          <a:pt x="13" y="57"/>
                        </a:lnTo>
                        <a:lnTo>
                          <a:pt x="13" y="57"/>
                        </a:lnTo>
                        <a:lnTo>
                          <a:pt x="11" y="57"/>
                        </a:lnTo>
                        <a:lnTo>
                          <a:pt x="11" y="57"/>
                        </a:lnTo>
                        <a:lnTo>
                          <a:pt x="11" y="57"/>
                        </a:lnTo>
                        <a:lnTo>
                          <a:pt x="10" y="57"/>
                        </a:lnTo>
                        <a:lnTo>
                          <a:pt x="10" y="57"/>
                        </a:lnTo>
                        <a:lnTo>
                          <a:pt x="10" y="57"/>
                        </a:lnTo>
                        <a:lnTo>
                          <a:pt x="8" y="57"/>
                        </a:lnTo>
                        <a:lnTo>
                          <a:pt x="8" y="57"/>
                        </a:lnTo>
                        <a:lnTo>
                          <a:pt x="8" y="57"/>
                        </a:lnTo>
                        <a:lnTo>
                          <a:pt x="8" y="57"/>
                        </a:lnTo>
                        <a:lnTo>
                          <a:pt x="8" y="59"/>
                        </a:lnTo>
                        <a:lnTo>
                          <a:pt x="8" y="59"/>
                        </a:lnTo>
                        <a:lnTo>
                          <a:pt x="10" y="59"/>
                        </a:lnTo>
                        <a:lnTo>
                          <a:pt x="10" y="61"/>
                        </a:lnTo>
                        <a:lnTo>
                          <a:pt x="10" y="61"/>
                        </a:lnTo>
                        <a:lnTo>
                          <a:pt x="10" y="61"/>
                        </a:lnTo>
                        <a:lnTo>
                          <a:pt x="11" y="61"/>
                        </a:lnTo>
                        <a:lnTo>
                          <a:pt x="11" y="61"/>
                        </a:lnTo>
                        <a:lnTo>
                          <a:pt x="11" y="61"/>
                        </a:lnTo>
                        <a:lnTo>
                          <a:pt x="11" y="63"/>
                        </a:lnTo>
                        <a:lnTo>
                          <a:pt x="11" y="63"/>
                        </a:lnTo>
                        <a:lnTo>
                          <a:pt x="11" y="63"/>
                        </a:lnTo>
                        <a:lnTo>
                          <a:pt x="11" y="63"/>
                        </a:lnTo>
                        <a:lnTo>
                          <a:pt x="11" y="63"/>
                        </a:lnTo>
                        <a:lnTo>
                          <a:pt x="11" y="63"/>
                        </a:lnTo>
                        <a:lnTo>
                          <a:pt x="10" y="63"/>
                        </a:lnTo>
                        <a:lnTo>
                          <a:pt x="10" y="61"/>
                        </a:lnTo>
                        <a:lnTo>
                          <a:pt x="10" y="61"/>
                        </a:lnTo>
                        <a:lnTo>
                          <a:pt x="8" y="61"/>
                        </a:lnTo>
                        <a:lnTo>
                          <a:pt x="8" y="61"/>
                        </a:lnTo>
                        <a:lnTo>
                          <a:pt x="8" y="61"/>
                        </a:lnTo>
                        <a:lnTo>
                          <a:pt x="8" y="61"/>
                        </a:lnTo>
                        <a:lnTo>
                          <a:pt x="8" y="61"/>
                        </a:lnTo>
                        <a:lnTo>
                          <a:pt x="8" y="59"/>
                        </a:lnTo>
                        <a:lnTo>
                          <a:pt x="8" y="59"/>
                        </a:lnTo>
                        <a:lnTo>
                          <a:pt x="6" y="59"/>
                        </a:lnTo>
                        <a:lnTo>
                          <a:pt x="6" y="57"/>
                        </a:lnTo>
                        <a:lnTo>
                          <a:pt x="6" y="57"/>
                        </a:lnTo>
                        <a:lnTo>
                          <a:pt x="6" y="57"/>
                        </a:lnTo>
                        <a:lnTo>
                          <a:pt x="6" y="57"/>
                        </a:lnTo>
                        <a:lnTo>
                          <a:pt x="6" y="56"/>
                        </a:lnTo>
                        <a:lnTo>
                          <a:pt x="4" y="56"/>
                        </a:lnTo>
                        <a:lnTo>
                          <a:pt x="4" y="56"/>
                        </a:lnTo>
                        <a:lnTo>
                          <a:pt x="4" y="54"/>
                        </a:lnTo>
                        <a:lnTo>
                          <a:pt x="6" y="54"/>
                        </a:lnTo>
                        <a:lnTo>
                          <a:pt x="6" y="54"/>
                        </a:lnTo>
                        <a:lnTo>
                          <a:pt x="4" y="54"/>
                        </a:lnTo>
                        <a:lnTo>
                          <a:pt x="4" y="54"/>
                        </a:lnTo>
                        <a:lnTo>
                          <a:pt x="4" y="52"/>
                        </a:lnTo>
                        <a:lnTo>
                          <a:pt x="4" y="52"/>
                        </a:lnTo>
                        <a:lnTo>
                          <a:pt x="4" y="52"/>
                        </a:lnTo>
                        <a:lnTo>
                          <a:pt x="4" y="50"/>
                        </a:lnTo>
                        <a:lnTo>
                          <a:pt x="4" y="50"/>
                        </a:lnTo>
                        <a:lnTo>
                          <a:pt x="4" y="50"/>
                        </a:lnTo>
                        <a:lnTo>
                          <a:pt x="4" y="48"/>
                        </a:lnTo>
                        <a:lnTo>
                          <a:pt x="4" y="48"/>
                        </a:lnTo>
                        <a:lnTo>
                          <a:pt x="4" y="46"/>
                        </a:lnTo>
                        <a:lnTo>
                          <a:pt x="4" y="46"/>
                        </a:lnTo>
                        <a:lnTo>
                          <a:pt x="6" y="46"/>
                        </a:lnTo>
                        <a:lnTo>
                          <a:pt x="6" y="44"/>
                        </a:lnTo>
                        <a:lnTo>
                          <a:pt x="6" y="44"/>
                        </a:lnTo>
                        <a:lnTo>
                          <a:pt x="6" y="44"/>
                        </a:lnTo>
                        <a:lnTo>
                          <a:pt x="6" y="44"/>
                        </a:lnTo>
                        <a:lnTo>
                          <a:pt x="6" y="44"/>
                        </a:lnTo>
                        <a:lnTo>
                          <a:pt x="6" y="42"/>
                        </a:lnTo>
                        <a:lnTo>
                          <a:pt x="6" y="42"/>
                        </a:lnTo>
                        <a:lnTo>
                          <a:pt x="6" y="42"/>
                        </a:lnTo>
                        <a:lnTo>
                          <a:pt x="6" y="42"/>
                        </a:lnTo>
                        <a:lnTo>
                          <a:pt x="6" y="40"/>
                        </a:lnTo>
                        <a:lnTo>
                          <a:pt x="8" y="40"/>
                        </a:lnTo>
                        <a:lnTo>
                          <a:pt x="8" y="40"/>
                        </a:lnTo>
                        <a:lnTo>
                          <a:pt x="8" y="38"/>
                        </a:lnTo>
                        <a:lnTo>
                          <a:pt x="8" y="38"/>
                        </a:lnTo>
                        <a:lnTo>
                          <a:pt x="8" y="38"/>
                        </a:lnTo>
                        <a:lnTo>
                          <a:pt x="8" y="36"/>
                        </a:lnTo>
                        <a:lnTo>
                          <a:pt x="8" y="36"/>
                        </a:lnTo>
                        <a:lnTo>
                          <a:pt x="8" y="36"/>
                        </a:lnTo>
                        <a:lnTo>
                          <a:pt x="8" y="36"/>
                        </a:lnTo>
                        <a:lnTo>
                          <a:pt x="6" y="36"/>
                        </a:lnTo>
                        <a:lnTo>
                          <a:pt x="6" y="34"/>
                        </a:lnTo>
                        <a:lnTo>
                          <a:pt x="6" y="34"/>
                        </a:lnTo>
                        <a:lnTo>
                          <a:pt x="6" y="33"/>
                        </a:lnTo>
                        <a:lnTo>
                          <a:pt x="6" y="33"/>
                        </a:lnTo>
                        <a:lnTo>
                          <a:pt x="6" y="33"/>
                        </a:lnTo>
                        <a:lnTo>
                          <a:pt x="6" y="31"/>
                        </a:lnTo>
                        <a:lnTo>
                          <a:pt x="6" y="31"/>
                        </a:lnTo>
                        <a:lnTo>
                          <a:pt x="6" y="29"/>
                        </a:lnTo>
                        <a:lnTo>
                          <a:pt x="6" y="29"/>
                        </a:lnTo>
                        <a:lnTo>
                          <a:pt x="6" y="29"/>
                        </a:lnTo>
                        <a:lnTo>
                          <a:pt x="4" y="29"/>
                        </a:lnTo>
                        <a:lnTo>
                          <a:pt x="4" y="29"/>
                        </a:lnTo>
                        <a:lnTo>
                          <a:pt x="4" y="29"/>
                        </a:lnTo>
                        <a:lnTo>
                          <a:pt x="4" y="27"/>
                        </a:lnTo>
                        <a:lnTo>
                          <a:pt x="2" y="27"/>
                        </a:lnTo>
                        <a:lnTo>
                          <a:pt x="2" y="27"/>
                        </a:lnTo>
                        <a:lnTo>
                          <a:pt x="2" y="27"/>
                        </a:lnTo>
                        <a:lnTo>
                          <a:pt x="2" y="27"/>
                        </a:lnTo>
                        <a:lnTo>
                          <a:pt x="2" y="25"/>
                        </a:lnTo>
                        <a:lnTo>
                          <a:pt x="2" y="25"/>
                        </a:lnTo>
                        <a:lnTo>
                          <a:pt x="2" y="23"/>
                        </a:lnTo>
                        <a:lnTo>
                          <a:pt x="2" y="23"/>
                        </a:lnTo>
                        <a:lnTo>
                          <a:pt x="2" y="23"/>
                        </a:lnTo>
                        <a:lnTo>
                          <a:pt x="2" y="23"/>
                        </a:lnTo>
                        <a:lnTo>
                          <a:pt x="0" y="23"/>
                        </a:lnTo>
                        <a:lnTo>
                          <a:pt x="0" y="21"/>
                        </a:lnTo>
                        <a:lnTo>
                          <a:pt x="0" y="21"/>
                        </a:lnTo>
                        <a:lnTo>
                          <a:pt x="0" y="21"/>
                        </a:lnTo>
                        <a:lnTo>
                          <a:pt x="0" y="21"/>
                        </a:lnTo>
                        <a:lnTo>
                          <a:pt x="0" y="21"/>
                        </a:lnTo>
                        <a:lnTo>
                          <a:pt x="0" y="19"/>
                        </a:lnTo>
                        <a:lnTo>
                          <a:pt x="2" y="19"/>
                        </a:lnTo>
                        <a:lnTo>
                          <a:pt x="2" y="19"/>
                        </a:lnTo>
                        <a:lnTo>
                          <a:pt x="2" y="19"/>
                        </a:lnTo>
                        <a:lnTo>
                          <a:pt x="2" y="19"/>
                        </a:lnTo>
                        <a:lnTo>
                          <a:pt x="4" y="19"/>
                        </a:lnTo>
                        <a:lnTo>
                          <a:pt x="4" y="17"/>
                        </a:lnTo>
                        <a:lnTo>
                          <a:pt x="4" y="17"/>
                        </a:lnTo>
                        <a:lnTo>
                          <a:pt x="4" y="17"/>
                        </a:lnTo>
                        <a:lnTo>
                          <a:pt x="6" y="17"/>
                        </a:lnTo>
                        <a:lnTo>
                          <a:pt x="6" y="17"/>
                        </a:lnTo>
                        <a:lnTo>
                          <a:pt x="6" y="15"/>
                        </a:lnTo>
                        <a:lnTo>
                          <a:pt x="6" y="15"/>
                        </a:lnTo>
                        <a:lnTo>
                          <a:pt x="6" y="15"/>
                        </a:lnTo>
                        <a:lnTo>
                          <a:pt x="8" y="15"/>
                        </a:lnTo>
                        <a:lnTo>
                          <a:pt x="8" y="15"/>
                        </a:lnTo>
                        <a:lnTo>
                          <a:pt x="8" y="13"/>
                        </a:lnTo>
                        <a:lnTo>
                          <a:pt x="8" y="13"/>
                        </a:lnTo>
                        <a:lnTo>
                          <a:pt x="8" y="13"/>
                        </a:lnTo>
                        <a:lnTo>
                          <a:pt x="10" y="13"/>
                        </a:lnTo>
                        <a:lnTo>
                          <a:pt x="10" y="13"/>
                        </a:lnTo>
                        <a:lnTo>
                          <a:pt x="10" y="13"/>
                        </a:lnTo>
                        <a:lnTo>
                          <a:pt x="11" y="13"/>
                        </a:lnTo>
                        <a:lnTo>
                          <a:pt x="11" y="13"/>
                        </a:lnTo>
                        <a:lnTo>
                          <a:pt x="11" y="13"/>
                        </a:lnTo>
                        <a:lnTo>
                          <a:pt x="13" y="13"/>
                        </a:lnTo>
                        <a:lnTo>
                          <a:pt x="13" y="12"/>
                        </a:lnTo>
                        <a:lnTo>
                          <a:pt x="13" y="12"/>
                        </a:lnTo>
                        <a:lnTo>
                          <a:pt x="13" y="12"/>
                        </a:lnTo>
                        <a:lnTo>
                          <a:pt x="15" y="12"/>
                        </a:lnTo>
                        <a:lnTo>
                          <a:pt x="15" y="12"/>
                        </a:lnTo>
                        <a:lnTo>
                          <a:pt x="15" y="12"/>
                        </a:lnTo>
                        <a:lnTo>
                          <a:pt x="17" y="12"/>
                        </a:lnTo>
                        <a:lnTo>
                          <a:pt x="17" y="12"/>
                        </a:lnTo>
                        <a:lnTo>
                          <a:pt x="17" y="10"/>
                        </a:lnTo>
                        <a:lnTo>
                          <a:pt x="17" y="10"/>
                        </a:lnTo>
                        <a:lnTo>
                          <a:pt x="19" y="10"/>
                        </a:lnTo>
                        <a:lnTo>
                          <a:pt x="19" y="10"/>
                        </a:lnTo>
                        <a:lnTo>
                          <a:pt x="19" y="10"/>
                        </a:lnTo>
                        <a:lnTo>
                          <a:pt x="21" y="10"/>
                        </a:lnTo>
                        <a:lnTo>
                          <a:pt x="21" y="10"/>
                        </a:lnTo>
                        <a:lnTo>
                          <a:pt x="23" y="10"/>
                        </a:lnTo>
                        <a:lnTo>
                          <a:pt x="23" y="10"/>
                        </a:lnTo>
                        <a:lnTo>
                          <a:pt x="23" y="10"/>
                        </a:lnTo>
                        <a:lnTo>
                          <a:pt x="23" y="10"/>
                        </a:lnTo>
                        <a:lnTo>
                          <a:pt x="25" y="10"/>
                        </a:lnTo>
                        <a:lnTo>
                          <a:pt x="25" y="10"/>
                        </a:lnTo>
                        <a:lnTo>
                          <a:pt x="25" y="10"/>
                        </a:lnTo>
                        <a:lnTo>
                          <a:pt x="27" y="10"/>
                        </a:lnTo>
                        <a:lnTo>
                          <a:pt x="27" y="10"/>
                        </a:lnTo>
                        <a:lnTo>
                          <a:pt x="29" y="10"/>
                        </a:lnTo>
                        <a:lnTo>
                          <a:pt x="29" y="10"/>
                        </a:lnTo>
                        <a:lnTo>
                          <a:pt x="29" y="10"/>
                        </a:lnTo>
                        <a:lnTo>
                          <a:pt x="31" y="10"/>
                        </a:lnTo>
                        <a:lnTo>
                          <a:pt x="31" y="10"/>
                        </a:lnTo>
                        <a:lnTo>
                          <a:pt x="33" y="10"/>
                        </a:lnTo>
                        <a:lnTo>
                          <a:pt x="33" y="10"/>
                        </a:lnTo>
                        <a:lnTo>
                          <a:pt x="33" y="10"/>
                        </a:lnTo>
                        <a:lnTo>
                          <a:pt x="33" y="10"/>
                        </a:lnTo>
                        <a:lnTo>
                          <a:pt x="33" y="12"/>
                        </a:lnTo>
                        <a:lnTo>
                          <a:pt x="34" y="12"/>
                        </a:lnTo>
                        <a:lnTo>
                          <a:pt x="34" y="12"/>
                        </a:lnTo>
                        <a:lnTo>
                          <a:pt x="34" y="12"/>
                        </a:lnTo>
                        <a:lnTo>
                          <a:pt x="34" y="12"/>
                        </a:lnTo>
                        <a:lnTo>
                          <a:pt x="34" y="13"/>
                        </a:lnTo>
                        <a:lnTo>
                          <a:pt x="36" y="13"/>
                        </a:lnTo>
                        <a:lnTo>
                          <a:pt x="36" y="13"/>
                        </a:lnTo>
                        <a:lnTo>
                          <a:pt x="36" y="13"/>
                        </a:lnTo>
                        <a:lnTo>
                          <a:pt x="38" y="13"/>
                        </a:lnTo>
                        <a:lnTo>
                          <a:pt x="38" y="13"/>
                        </a:lnTo>
                        <a:lnTo>
                          <a:pt x="38" y="13"/>
                        </a:lnTo>
                        <a:lnTo>
                          <a:pt x="38" y="13"/>
                        </a:lnTo>
                        <a:lnTo>
                          <a:pt x="40" y="13"/>
                        </a:lnTo>
                        <a:lnTo>
                          <a:pt x="40" y="15"/>
                        </a:lnTo>
                        <a:lnTo>
                          <a:pt x="40" y="15"/>
                        </a:lnTo>
                        <a:lnTo>
                          <a:pt x="40" y="15"/>
                        </a:lnTo>
                        <a:lnTo>
                          <a:pt x="40" y="15"/>
                        </a:lnTo>
                        <a:lnTo>
                          <a:pt x="42" y="15"/>
                        </a:lnTo>
                        <a:lnTo>
                          <a:pt x="42" y="17"/>
                        </a:lnTo>
                        <a:lnTo>
                          <a:pt x="42" y="17"/>
                        </a:lnTo>
                        <a:lnTo>
                          <a:pt x="42" y="17"/>
                        </a:lnTo>
                        <a:lnTo>
                          <a:pt x="44" y="17"/>
                        </a:lnTo>
                        <a:lnTo>
                          <a:pt x="44" y="19"/>
                        </a:lnTo>
                        <a:lnTo>
                          <a:pt x="44" y="19"/>
                        </a:lnTo>
                        <a:lnTo>
                          <a:pt x="44" y="21"/>
                        </a:lnTo>
                        <a:lnTo>
                          <a:pt x="44" y="21"/>
                        </a:lnTo>
                        <a:lnTo>
                          <a:pt x="44" y="21"/>
                        </a:lnTo>
                        <a:lnTo>
                          <a:pt x="44" y="21"/>
                        </a:lnTo>
                        <a:lnTo>
                          <a:pt x="44" y="21"/>
                        </a:lnTo>
                        <a:lnTo>
                          <a:pt x="46" y="21"/>
                        </a:lnTo>
                        <a:lnTo>
                          <a:pt x="46" y="23"/>
                        </a:lnTo>
                        <a:lnTo>
                          <a:pt x="46" y="23"/>
                        </a:lnTo>
                        <a:lnTo>
                          <a:pt x="46" y="23"/>
                        </a:lnTo>
                        <a:lnTo>
                          <a:pt x="46" y="25"/>
                        </a:lnTo>
                        <a:lnTo>
                          <a:pt x="46" y="25"/>
                        </a:lnTo>
                        <a:lnTo>
                          <a:pt x="46" y="25"/>
                        </a:lnTo>
                        <a:lnTo>
                          <a:pt x="48" y="25"/>
                        </a:lnTo>
                        <a:lnTo>
                          <a:pt x="48" y="27"/>
                        </a:lnTo>
                        <a:lnTo>
                          <a:pt x="48" y="27"/>
                        </a:lnTo>
                        <a:lnTo>
                          <a:pt x="48" y="27"/>
                        </a:lnTo>
                        <a:lnTo>
                          <a:pt x="48" y="29"/>
                        </a:lnTo>
                        <a:lnTo>
                          <a:pt x="50" y="29"/>
                        </a:lnTo>
                        <a:lnTo>
                          <a:pt x="50" y="29"/>
                        </a:lnTo>
                        <a:lnTo>
                          <a:pt x="50" y="29"/>
                        </a:lnTo>
                        <a:lnTo>
                          <a:pt x="50" y="29"/>
                        </a:lnTo>
                        <a:lnTo>
                          <a:pt x="50" y="29"/>
                        </a:lnTo>
                        <a:lnTo>
                          <a:pt x="52" y="29"/>
                        </a:lnTo>
                        <a:lnTo>
                          <a:pt x="52" y="31"/>
                        </a:lnTo>
                        <a:lnTo>
                          <a:pt x="52" y="31"/>
                        </a:lnTo>
                        <a:lnTo>
                          <a:pt x="52" y="31"/>
                        </a:lnTo>
                        <a:lnTo>
                          <a:pt x="52" y="31"/>
                        </a:lnTo>
                        <a:lnTo>
                          <a:pt x="54" y="31"/>
                        </a:lnTo>
                        <a:lnTo>
                          <a:pt x="54" y="31"/>
                        </a:lnTo>
                        <a:lnTo>
                          <a:pt x="56" y="31"/>
                        </a:lnTo>
                        <a:lnTo>
                          <a:pt x="56" y="31"/>
                        </a:lnTo>
                        <a:lnTo>
                          <a:pt x="56" y="31"/>
                        </a:lnTo>
                        <a:lnTo>
                          <a:pt x="56" y="31"/>
                        </a:lnTo>
                        <a:lnTo>
                          <a:pt x="57" y="31"/>
                        </a:lnTo>
                        <a:lnTo>
                          <a:pt x="57" y="31"/>
                        </a:lnTo>
                        <a:lnTo>
                          <a:pt x="59" y="31"/>
                        </a:lnTo>
                        <a:lnTo>
                          <a:pt x="59" y="31"/>
                        </a:lnTo>
                        <a:lnTo>
                          <a:pt x="59" y="29"/>
                        </a:lnTo>
                        <a:lnTo>
                          <a:pt x="59" y="29"/>
                        </a:lnTo>
                        <a:lnTo>
                          <a:pt x="61" y="29"/>
                        </a:lnTo>
                        <a:lnTo>
                          <a:pt x="61" y="29"/>
                        </a:lnTo>
                        <a:lnTo>
                          <a:pt x="61" y="29"/>
                        </a:lnTo>
                        <a:lnTo>
                          <a:pt x="63" y="29"/>
                        </a:lnTo>
                        <a:lnTo>
                          <a:pt x="63" y="29"/>
                        </a:lnTo>
                        <a:lnTo>
                          <a:pt x="65" y="29"/>
                        </a:lnTo>
                        <a:lnTo>
                          <a:pt x="65" y="31"/>
                        </a:lnTo>
                        <a:lnTo>
                          <a:pt x="65" y="31"/>
                        </a:lnTo>
                        <a:lnTo>
                          <a:pt x="65" y="31"/>
                        </a:lnTo>
                        <a:lnTo>
                          <a:pt x="67" y="31"/>
                        </a:lnTo>
                        <a:lnTo>
                          <a:pt x="67" y="31"/>
                        </a:lnTo>
                        <a:lnTo>
                          <a:pt x="67" y="31"/>
                        </a:lnTo>
                        <a:lnTo>
                          <a:pt x="69" y="31"/>
                        </a:lnTo>
                        <a:lnTo>
                          <a:pt x="69" y="31"/>
                        </a:lnTo>
                        <a:lnTo>
                          <a:pt x="71" y="31"/>
                        </a:lnTo>
                        <a:lnTo>
                          <a:pt x="71" y="31"/>
                        </a:lnTo>
                        <a:lnTo>
                          <a:pt x="71" y="31"/>
                        </a:lnTo>
                        <a:lnTo>
                          <a:pt x="73" y="31"/>
                        </a:lnTo>
                        <a:lnTo>
                          <a:pt x="73" y="31"/>
                        </a:lnTo>
                        <a:lnTo>
                          <a:pt x="73" y="31"/>
                        </a:lnTo>
                        <a:lnTo>
                          <a:pt x="75" y="31"/>
                        </a:lnTo>
                        <a:lnTo>
                          <a:pt x="75" y="31"/>
                        </a:lnTo>
                        <a:lnTo>
                          <a:pt x="77" y="31"/>
                        </a:lnTo>
                        <a:lnTo>
                          <a:pt x="77" y="31"/>
                        </a:lnTo>
                        <a:lnTo>
                          <a:pt x="77" y="31"/>
                        </a:lnTo>
                        <a:lnTo>
                          <a:pt x="77" y="31"/>
                        </a:lnTo>
                        <a:lnTo>
                          <a:pt x="78" y="31"/>
                        </a:lnTo>
                        <a:lnTo>
                          <a:pt x="78" y="31"/>
                        </a:lnTo>
                        <a:lnTo>
                          <a:pt x="78" y="31"/>
                        </a:lnTo>
                        <a:lnTo>
                          <a:pt x="78" y="31"/>
                        </a:lnTo>
                        <a:lnTo>
                          <a:pt x="80" y="31"/>
                        </a:lnTo>
                        <a:lnTo>
                          <a:pt x="80" y="29"/>
                        </a:lnTo>
                        <a:lnTo>
                          <a:pt x="80" y="29"/>
                        </a:lnTo>
                        <a:lnTo>
                          <a:pt x="80" y="29"/>
                        </a:lnTo>
                        <a:lnTo>
                          <a:pt x="80" y="29"/>
                        </a:lnTo>
                        <a:lnTo>
                          <a:pt x="80" y="29"/>
                        </a:lnTo>
                        <a:lnTo>
                          <a:pt x="78" y="29"/>
                        </a:lnTo>
                        <a:lnTo>
                          <a:pt x="78" y="27"/>
                        </a:lnTo>
                        <a:lnTo>
                          <a:pt x="78" y="27"/>
                        </a:lnTo>
                        <a:lnTo>
                          <a:pt x="78" y="25"/>
                        </a:lnTo>
                        <a:lnTo>
                          <a:pt x="78" y="25"/>
                        </a:lnTo>
                        <a:lnTo>
                          <a:pt x="78" y="25"/>
                        </a:lnTo>
                        <a:lnTo>
                          <a:pt x="78" y="23"/>
                        </a:lnTo>
                        <a:lnTo>
                          <a:pt x="78" y="23"/>
                        </a:lnTo>
                        <a:lnTo>
                          <a:pt x="78" y="23"/>
                        </a:lnTo>
                        <a:lnTo>
                          <a:pt x="78" y="21"/>
                        </a:lnTo>
                        <a:lnTo>
                          <a:pt x="78" y="21"/>
                        </a:lnTo>
                        <a:lnTo>
                          <a:pt x="78" y="21"/>
                        </a:lnTo>
                        <a:lnTo>
                          <a:pt x="78" y="19"/>
                        </a:lnTo>
                        <a:lnTo>
                          <a:pt x="78" y="19"/>
                        </a:lnTo>
                        <a:lnTo>
                          <a:pt x="78" y="19"/>
                        </a:lnTo>
                        <a:lnTo>
                          <a:pt x="78" y="17"/>
                        </a:lnTo>
                        <a:lnTo>
                          <a:pt x="78" y="17"/>
                        </a:lnTo>
                        <a:lnTo>
                          <a:pt x="80" y="17"/>
                        </a:lnTo>
                        <a:lnTo>
                          <a:pt x="80" y="17"/>
                        </a:lnTo>
                        <a:lnTo>
                          <a:pt x="82" y="17"/>
                        </a:lnTo>
                        <a:lnTo>
                          <a:pt x="82" y="17"/>
                        </a:lnTo>
                        <a:lnTo>
                          <a:pt x="82" y="17"/>
                        </a:lnTo>
                        <a:lnTo>
                          <a:pt x="84" y="17"/>
                        </a:lnTo>
                        <a:lnTo>
                          <a:pt x="84" y="17"/>
                        </a:lnTo>
                        <a:lnTo>
                          <a:pt x="84" y="17"/>
                        </a:lnTo>
                        <a:lnTo>
                          <a:pt x="84" y="17"/>
                        </a:lnTo>
                        <a:lnTo>
                          <a:pt x="84" y="15"/>
                        </a:lnTo>
                        <a:lnTo>
                          <a:pt x="84" y="15"/>
                        </a:lnTo>
                        <a:lnTo>
                          <a:pt x="84" y="13"/>
                        </a:lnTo>
                        <a:lnTo>
                          <a:pt x="86" y="13"/>
                        </a:lnTo>
                        <a:lnTo>
                          <a:pt x="86" y="13"/>
                        </a:lnTo>
                        <a:lnTo>
                          <a:pt x="86" y="13"/>
                        </a:lnTo>
                        <a:lnTo>
                          <a:pt x="88" y="13"/>
                        </a:lnTo>
                        <a:lnTo>
                          <a:pt x="88" y="13"/>
                        </a:lnTo>
                        <a:lnTo>
                          <a:pt x="88" y="13"/>
                        </a:lnTo>
                        <a:lnTo>
                          <a:pt x="88" y="13"/>
                        </a:lnTo>
                        <a:lnTo>
                          <a:pt x="90" y="13"/>
                        </a:lnTo>
                        <a:lnTo>
                          <a:pt x="90" y="13"/>
                        </a:lnTo>
                        <a:lnTo>
                          <a:pt x="92" y="13"/>
                        </a:lnTo>
                        <a:lnTo>
                          <a:pt x="92" y="13"/>
                        </a:lnTo>
                        <a:lnTo>
                          <a:pt x="92" y="13"/>
                        </a:lnTo>
                        <a:lnTo>
                          <a:pt x="94" y="13"/>
                        </a:lnTo>
                        <a:lnTo>
                          <a:pt x="94" y="12"/>
                        </a:lnTo>
                        <a:lnTo>
                          <a:pt x="94" y="12"/>
                        </a:lnTo>
                        <a:lnTo>
                          <a:pt x="94" y="12"/>
                        </a:lnTo>
                        <a:lnTo>
                          <a:pt x="94" y="12"/>
                        </a:lnTo>
                        <a:lnTo>
                          <a:pt x="94" y="10"/>
                        </a:lnTo>
                        <a:lnTo>
                          <a:pt x="94" y="10"/>
                        </a:lnTo>
                        <a:lnTo>
                          <a:pt x="96" y="10"/>
                        </a:lnTo>
                        <a:lnTo>
                          <a:pt x="96" y="8"/>
                        </a:lnTo>
                        <a:lnTo>
                          <a:pt x="94" y="8"/>
                        </a:lnTo>
                        <a:lnTo>
                          <a:pt x="94" y="8"/>
                        </a:lnTo>
                        <a:lnTo>
                          <a:pt x="94" y="6"/>
                        </a:lnTo>
                        <a:lnTo>
                          <a:pt x="96" y="6"/>
                        </a:lnTo>
                        <a:lnTo>
                          <a:pt x="96" y="6"/>
                        </a:lnTo>
                        <a:lnTo>
                          <a:pt x="96" y="6"/>
                        </a:lnTo>
                        <a:lnTo>
                          <a:pt x="98" y="6"/>
                        </a:lnTo>
                        <a:lnTo>
                          <a:pt x="98" y="6"/>
                        </a:lnTo>
                        <a:lnTo>
                          <a:pt x="98" y="6"/>
                        </a:lnTo>
                        <a:lnTo>
                          <a:pt x="98" y="6"/>
                        </a:lnTo>
                        <a:lnTo>
                          <a:pt x="100" y="6"/>
                        </a:lnTo>
                        <a:lnTo>
                          <a:pt x="100" y="6"/>
                        </a:lnTo>
                        <a:lnTo>
                          <a:pt x="100" y="6"/>
                        </a:lnTo>
                        <a:lnTo>
                          <a:pt x="101" y="6"/>
                        </a:lnTo>
                        <a:lnTo>
                          <a:pt x="101" y="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8" name="Freeform 269">
                    <a:extLst>
                      <a:ext uri="{FF2B5EF4-FFF2-40B4-BE49-F238E27FC236}">
                        <a16:creationId xmlns:a16="http://schemas.microsoft.com/office/drawing/2014/main" id="{90A0D527-773E-4EE3-8BF4-887A5F5A6250}"/>
                      </a:ext>
                    </a:extLst>
                  </p:cNvPr>
                  <p:cNvSpPr>
                    <a:spLocks/>
                  </p:cNvSpPr>
                  <p:nvPr/>
                </p:nvSpPr>
                <p:spPr bwMode="auto">
                  <a:xfrm>
                    <a:off x="11562" y="2034"/>
                    <a:ext cx="247" cy="157"/>
                  </a:xfrm>
                  <a:custGeom>
                    <a:avLst/>
                    <a:gdLst>
                      <a:gd name="T0" fmla="*/ 107 w 247"/>
                      <a:gd name="T1" fmla="*/ 2 h 157"/>
                      <a:gd name="T2" fmla="*/ 115 w 247"/>
                      <a:gd name="T3" fmla="*/ 6 h 157"/>
                      <a:gd name="T4" fmla="*/ 126 w 247"/>
                      <a:gd name="T5" fmla="*/ 10 h 157"/>
                      <a:gd name="T6" fmla="*/ 132 w 247"/>
                      <a:gd name="T7" fmla="*/ 17 h 157"/>
                      <a:gd name="T8" fmla="*/ 134 w 247"/>
                      <a:gd name="T9" fmla="*/ 25 h 157"/>
                      <a:gd name="T10" fmla="*/ 140 w 247"/>
                      <a:gd name="T11" fmla="*/ 33 h 157"/>
                      <a:gd name="T12" fmla="*/ 153 w 247"/>
                      <a:gd name="T13" fmla="*/ 33 h 157"/>
                      <a:gd name="T14" fmla="*/ 163 w 247"/>
                      <a:gd name="T15" fmla="*/ 34 h 157"/>
                      <a:gd name="T16" fmla="*/ 168 w 247"/>
                      <a:gd name="T17" fmla="*/ 46 h 157"/>
                      <a:gd name="T18" fmla="*/ 174 w 247"/>
                      <a:gd name="T19" fmla="*/ 59 h 157"/>
                      <a:gd name="T20" fmla="*/ 186 w 247"/>
                      <a:gd name="T21" fmla="*/ 65 h 157"/>
                      <a:gd name="T22" fmla="*/ 195 w 247"/>
                      <a:gd name="T23" fmla="*/ 73 h 157"/>
                      <a:gd name="T24" fmla="*/ 205 w 247"/>
                      <a:gd name="T25" fmla="*/ 79 h 157"/>
                      <a:gd name="T26" fmla="*/ 214 w 247"/>
                      <a:gd name="T27" fmla="*/ 84 h 157"/>
                      <a:gd name="T28" fmla="*/ 224 w 247"/>
                      <a:gd name="T29" fmla="*/ 92 h 157"/>
                      <a:gd name="T30" fmla="*/ 237 w 247"/>
                      <a:gd name="T31" fmla="*/ 94 h 157"/>
                      <a:gd name="T32" fmla="*/ 245 w 247"/>
                      <a:gd name="T33" fmla="*/ 102 h 157"/>
                      <a:gd name="T34" fmla="*/ 243 w 247"/>
                      <a:gd name="T35" fmla="*/ 111 h 157"/>
                      <a:gd name="T36" fmla="*/ 230 w 247"/>
                      <a:gd name="T37" fmla="*/ 107 h 157"/>
                      <a:gd name="T38" fmla="*/ 218 w 247"/>
                      <a:gd name="T39" fmla="*/ 113 h 157"/>
                      <a:gd name="T40" fmla="*/ 212 w 247"/>
                      <a:gd name="T41" fmla="*/ 123 h 157"/>
                      <a:gd name="T42" fmla="*/ 207 w 247"/>
                      <a:gd name="T43" fmla="*/ 134 h 157"/>
                      <a:gd name="T44" fmla="*/ 195 w 247"/>
                      <a:gd name="T45" fmla="*/ 140 h 157"/>
                      <a:gd name="T46" fmla="*/ 186 w 247"/>
                      <a:gd name="T47" fmla="*/ 144 h 157"/>
                      <a:gd name="T48" fmla="*/ 180 w 247"/>
                      <a:gd name="T49" fmla="*/ 151 h 157"/>
                      <a:gd name="T50" fmla="*/ 170 w 247"/>
                      <a:gd name="T51" fmla="*/ 155 h 157"/>
                      <a:gd name="T52" fmla="*/ 159 w 247"/>
                      <a:gd name="T53" fmla="*/ 151 h 157"/>
                      <a:gd name="T54" fmla="*/ 153 w 247"/>
                      <a:gd name="T55" fmla="*/ 142 h 157"/>
                      <a:gd name="T56" fmla="*/ 151 w 247"/>
                      <a:gd name="T57" fmla="*/ 130 h 157"/>
                      <a:gd name="T58" fmla="*/ 142 w 247"/>
                      <a:gd name="T59" fmla="*/ 126 h 157"/>
                      <a:gd name="T60" fmla="*/ 132 w 247"/>
                      <a:gd name="T61" fmla="*/ 119 h 157"/>
                      <a:gd name="T62" fmla="*/ 121 w 247"/>
                      <a:gd name="T63" fmla="*/ 113 h 157"/>
                      <a:gd name="T64" fmla="*/ 111 w 247"/>
                      <a:gd name="T65" fmla="*/ 105 h 157"/>
                      <a:gd name="T66" fmla="*/ 100 w 247"/>
                      <a:gd name="T67" fmla="*/ 105 h 157"/>
                      <a:gd name="T68" fmla="*/ 88 w 247"/>
                      <a:gd name="T69" fmla="*/ 100 h 157"/>
                      <a:gd name="T70" fmla="*/ 80 w 247"/>
                      <a:gd name="T71" fmla="*/ 94 h 157"/>
                      <a:gd name="T72" fmla="*/ 67 w 247"/>
                      <a:gd name="T73" fmla="*/ 94 h 157"/>
                      <a:gd name="T74" fmla="*/ 56 w 247"/>
                      <a:gd name="T75" fmla="*/ 96 h 157"/>
                      <a:gd name="T76" fmla="*/ 44 w 247"/>
                      <a:gd name="T77" fmla="*/ 102 h 157"/>
                      <a:gd name="T78" fmla="*/ 36 w 247"/>
                      <a:gd name="T79" fmla="*/ 109 h 157"/>
                      <a:gd name="T80" fmla="*/ 25 w 247"/>
                      <a:gd name="T81" fmla="*/ 111 h 157"/>
                      <a:gd name="T82" fmla="*/ 23 w 247"/>
                      <a:gd name="T83" fmla="*/ 94 h 157"/>
                      <a:gd name="T84" fmla="*/ 25 w 247"/>
                      <a:gd name="T85" fmla="*/ 80 h 157"/>
                      <a:gd name="T86" fmla="*/ 17 w 247"/>
                      <a:gd name="T87" fmla="*/ 71 h 157"/>
                      <a:gd name="T88" fmla="*/ 11 w 247"/>
                      <a:gd name="T89" fmla="*/ 67 h 157"/>
                      <a:gd name="T90" fmla="*/ 17 w 247"/>
                      <a:gd name="T91" fmla="*/ 63 h 157"/>
                      <a:gd name="T92" fmla="*/ 10 w 247"/>
                      <a:gd name="T93" fmla="*/ 57 h 157"/>
                      <a:gd name="T94" fmla="*/ 10 w 247"/>
                      <a:gd name="T95" fmla="*/ 61 h 157"/>
                      <a:gd name="T96" fmla="*/ 4 w 247"/>
                      <a:gd name="T97" fmla="*/ 52 h 157"/>
                      <a:gd name="T98" fmla="*/ 8 w 247"/>
                      <a:gd name="T99" fmla="*/ 38 h 157"/>
                      <a:gd name="T100" fmla="*/ 2 w 247"/>
                      <a:gd name="T101" fmla="*/ 27 h 157"/>
                      <a:gd name="T102" fmla="*/ 4 w 247"/>
                      <a:gd name="T103" fmla="*/ 17 h 157"/>
                      <a:gd name="T104" fmla="*/ 13 w 247"/>
                      <a:gd name="T105" fmla="*/ 12 h 157"/>
                      <a:gd name="T106" fmla="*/ 29 w 247"/>
                      <a:gd name="T107" fmla="*/ 10 h 157"/>
                      <a:gd name="T108" fmla="*/ 40 w 247"/>
                      <a:gd name="T109" fmla="*/ 13 h 157"/>
                      <a:gd name="T110" fmla="*/ 46 w 247"/>
                      <a:gd name="T111" fmla="*/ 25 h 157"/>
                      <a:gd name="T112" fmla="*/ 56 w 247"/>
                      <a:gd name="T113" fmla="*/ 31 h 157"/>
                      <a:gd name="T114" fmla="*/ 71 w 247"/>
                      <a:gd name="T115" fmla="*/ 31 h 157"/>
                      <a:gd name="T116" fmla="*/ 78 w 247"/>
                      <a:gd name="T117" fmla="*/ 27 h 157"/>
                      <a:gd name="T118" fmla="*/ 84 w 247"/>
                      <a:gd name="T119" fmla="*/ 17 h 157"/>
                      <a:gd name="T120" fmla="*/ 94 w 247"/>
                      <a:gd name="T121" fmla="*/ 1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7" h="157">
                        <a:moveTo>
                          <a:pt x="101" y="6"/>
                        </a:moveTo>
                        <a:lnTo>
                          <a:pt x="101" y="6"/>
                        </a:lnTo>
                        <a:lnTo>
                          <a:pt x="101" y="6"/>
                        </a:lnTo>
                        <a:lnTo>
                          <a:pt x="101" y="6"/>
                        </a:lnTo>
                        <a:lnTo>
                          <a:pt x="100" y="6"/>
                        </a:lnTo>
                        <a:lnTo>
                          <a:pt x="100" y="4"/>
                        </a:lnTo>
                        <a:lnTo>
                          <a:pt x="100" y="4"/>
                        </a:lnTo>
                        <a:lnTo>
                          <a:pt x="100" y="4"/>
                        </a:lnTo>
                        <a:lnTo>
                          <a:pt x="100" y="4"/>
                        </a:lnTo>
                        <a:lnTo>
                          <a:pt x="100" y="2"/>
                        </a:lnTo>
                        <a:lnTo>
                          <a:pt x="100" y="2"/>
                        </a:lnTo>
                        <a:lnTo>
                          <a:pt x="100" y="2"/>
                        </a:lnTo>
                        <a:lnTo>
                          <a:pt x="101" y="2"/>
                        </a:lnTo>
                        <a:lnTo>
                          <a:pt x="101" y="2"/>
                        </a:lnTo>
                        <a:lnTo>
                          <a:pt x="103" y="2"/>
                        </a:lnTo>
                        <a:lnTo>
                          <a:pt x="103" y="2"/>
                        </a:lnTo>
                        <a:lnTo>
                          <a:pt x="103" y="2"/>
                        </a:lnTo>
                        <a:lnTo>
                          <a:pt x="105" y="2"/>
                        </a:lnTo>
                        <a:lnTo>
                          <a:pt x="105" y="2"/>
                        </a:lnTo>
                        <a:lnTo>
                          <a:pt x="105" y="2"/>
                        </a:lnTo>
                        <a:lnTo>
                          <a:pt x="105" y="2"/>
                        </a:lnTo>
                        <a:lnTo>
                          <a:pt x="107" y="2"/>
                        </a:lnTo>
                        <a:lnTo>
                          <a:pt x="107" y="0"/>
                        </a:lnTo>
                        <a:lnTo>
                          <a:pt x="107" y="0"/>
                        </a:lnTo>
                        <a:lnTo>
                          <a:pt x="107" y="0"/>
                        </a:lnTo>
                        <a:lnTo>
                          <a:pt x="107" y="0"/>
                        </a:lnTo>
                        <a:lnTo>
                          <a:pt x="109" y="0"/>
                        </a:lnTo>
                        <a:lnTo>
                          <a:pt x="109" y="2"/>
                        </a:lnTo>
                        <a:lnTo>
                          <a:pt x="109" y="2"/>
                        </a:lnTo>
                        <a:lnTo>
                          <a:pt x="109" y="2"/>
                        </a:lnTo>
                        <a:lnTo>
                          <a:pt x="109" y="2"/>
                        </a:lnTo>
                        <a:lnTo>
                          <a:pt x="109" y="4"/>
                        </a:lnTo>
                        <a:lnTo>
                          <a:pt x="111" y="4"/>
                        </a:lnTo>
                        <a:lnTo>
                          <a:pt x="111" y="4"/>
                        </a:lnTo>
                        <a:lnTo>
                          <a:pt x="111" y="4"/>
                        </a:lnTo>
                        <a:lnTo>
                          <a:pt x="111" y="4"/>
                        </a:lnTo>
                        <a:lnTo>
                          <a:pt x="111" y="6"/>
                        </a:lnTo>
                        <a:lnTo>
                          <a:pt x="113" y="6"/>
                        </a:lnTo>
                        <a:lnTo>
                          <a:pt x="113" y="6"/>
                        </a:lnTo>
                        <a:lnTo>
                          <a:pt x="113" y="6"/>
                        </a:lnTo>
                        <a:lnTo>
                          <a:pt x="115" y="6"/>
                        </a:lnTo>
                        <a:lnTo>
                          <a:pt x="115" y="6"/>
                        </a:lnTo>
                        <a:lnTo>
                          <a:pt x="115" y="6"/>
                        </a:lnTo>
                        <a:lnTo>
                          <a:pt x="115" y="6"/>
                        </a:lnTo>
                        <a:lnTo>
                          <a:pt x="117" y="6"/>
                        </a:lnTo>
                        <a:lnTo>
                          <a:pt x="117" y="6"/>
                        </a:lnTo>
                        <a:lnTo>
                          <a:pt x="117" y="6"/>
                        </a:lnTo>
                        <a:lnTo>
                          <a:pt x="119" y="6"/>
                        </a:lnTo>
                        <a:lnTo>
                          <a:pt x="119" y="6"/>
                        </a:lnTo>
                        <a:lnTo>
                          <a:pt x="119" y="6"/>
                        </a:lnTo>
                        <a:lnTo>
                          <a:pt x="119" y="8"/>
                        </a:lnTo>
                        <a:lnTo>
                          <a:pt x="119" y="8"/>
                        </a:lnTo>
                        <a:lnTo>
                          <a:pt x="119" y="8"/>
                        </a:lnTo>
                        <a:lnTo>
                          <a:pt x="119" y="10"/>
                        </a:lnTo>
                        <a:lnTo>
                          <a:pt x="121" y="10"/>
                        </a:lnTo>
                        <a:lnTo>
                          <a:pt x="121" y="10"/>
                        </a:lnTo>
                        <a:lnTo>
                          <a:pt x="121" y="10"/>
                        </a:lnTo>
                        <a:lnTo>
                          <a:pt x="121" y="10"/>
                        </a:lnTo>
                        <a:lnTo>
                          <a:pt x="122" y="10"/>
                        </a:lnTo>
                        <a:lnTo>
                          <a:pt x="122" y="10"/>
                        </a:lnTo>
                        <a:lnTo>
                          <a:pt x="124" y="10"/>
                        </a:lnTo>
                        <a:lnTo>
                          <a:pt x="124" y="10"/>
                        </a:lnTo>
                        <a:lnTo>
                          <a:pt x="124" y="10"/>
                        </a:lnTo>
                        <a:lnTo>
                          <a:pt x="126" y="10"/>
                        </a:lnTo>
                        <a:lnTo>
                          <a:pt x="126" y="10"/>
                        </a:lnTo>
                        <a:lnTo>
                          <a:pt x="126" y="10"/>
                        </a:lnTo>
                        <a:lnTo>
                          <a:pt x="128" y="10"/>
                        </a:lnTo>
                        <a:lnTo>
                          <a:pt x="128" y="10"/>
                        </a:lnTo>
                        <a:lnTo>
                          <a:pt x="130" y="10"/>
                        </a:lnTo>
                        <a:lnTo>
                          <a:pt x="130" y="12"/>
                        </a:lnTo>
                        <a:lnTo>
                          <a:pt x="130" y="12"/>
                        </a:lnTo>
                        <a:lnTo>
                          <a:pt x="130" y="12"/>
                        </a:lnTo>
                        <a:lnTo>
                          <a:pt x="130" y="12"/>
                        </a:lnTo>
                        <a:lnTo>
                          <a:pt x="132" y="12"/>
                        </a:lnTo>
                        <a:lnTo>
                          <a:pt x="132" y="13"/>
                        </a:lnTo>
                        <a:lnTo>
                          <a:pt x="130" y="13"/>
                        </a:lnTo>
                        <a:lnTo>
                          <a:pt x="130" y="13"/>
                        </a:lnTo>
                        <a:lnTo>
                          <a:pt x="130" y="13"/>
                        </a:lnTo>
                        <a:lnTo>
                          <a:pt x="130" y="15"/>
                        </a:lnTo>
                        <a:lnTo>
                          <a:pt x="132" y="15"/>
                        </a:lnTo>
                        <a:lnTo>
                          <a:pt x="132" y="15"/>
                        </a:lnTo>
                        <a:lnTo>
                          <a:pt x="130" y="15"/>
                        </a:lnTo>
                        <a:lnTo>
                          <a:pt x="130" y="15"/>
                        </a:lnTo>
                        <a:lnTo>
                          <a:pt x="130" y="17"/>
                        </a:lnTo>
                        <a:lnTo>
                          <a:pt x="130" y="17"/>
                        </a:lnTo>
                        <a:lnTo>
                          <a:pt x="132" y="17"/>
                        </a:lnTo>
                        <a:lnTo>
                          <a:pt x="132" y="17"/>
                        </a:lnTo>
                        <a:lnTo>
                          <a:pt x="132" y="17"/>
                        </a:lnTo>
                        <a:lnTo>
                          <a:pt x="132" y="17"/>
                        </a:lnTo>
                        <a:lnTo>
                          <a:pt x="132" y="19"/>
                        </a:lnTo>
                        <a:lnTo>
                          <a:pt x="134" y="19"/>
                        </a:lnTo>
                        <a:lnTo>
                          <a:pt x="134" y="19"/>
                        </a:lnTo>
                        <a:lnTo>
                          <a:pt x="134" y="19"/>
                        </a:lnTo>
                        <a:lnTo>
                          <a:pt x="136" y="19"/>
                        </a:lnTo>
                        <a:lnTo>
                          <a:pt x="136" y="21"/>
                        </a:lnTo>
                        <a:lnTo>
                          <a:pt x="136" y="21"/>
                        </a:lnTo>
                        <a:lnTo>
                          <a:pt x="136" y="21"/>
                        </a:lnTo>
                        <a:lnTo>
                          <a:pt x="136" y="21"/>
                        </a:lnTo>
                        <a:lnTo>
                          <a:pt x="134" y="21"/>
                        </a:lnTo>
                        <a:lnTo>
                          <a:pt x="134" y="21"/>
                        </a:lnTo>
                        <a:lnTo>
                          <a:pt x="134" y="21"/>
                        </a:lnTo>
                        <a:lnTo>
                          <a:pt x="132" y="21"/>
                        </a:lnTo>
                        <a:lnTo>
                          <a:pt x="132" y="21"/>
                        </a:lnTo>
                        <a:lnTo>
                          <a:pt x="132" y="21"/>
                        </a:lnTo>
                        <a:lnTo>
                          <a:pt x="132" y="21"/>
                        </a:lnTo>
                        <a:lnTo>
                          <a:pt x="132" y="23"/>
                        </a:lnTo>
                        <a:lnTo>
                          <a:pt x="132" y="23"/>
                        </a:lnTo>
                        <a:lnTo>
                          <a:pt x="132" y="23"/>
                        </a:lnTo>
                        <a:lnTo>
                          <a:pt x="134" y="23"/>
                        </a:lnTo>
                        <a:lnTo>
                          <a:pt x="134" y="25"/>
                        </a:lnTo>
                        <a:lnTo>
                          <a:pt x="132" y="25"/>
                        </a:lnTo>
                        <a:lnTo>
                          <a:pt x="132" y="25"/>
                        </a:lnTo>
                        <a:lnTo>
                          <a:pt x="132" y="25"/>
                        </a:lnTo>
                        <a:lnTo>
                          <a:pt x="132" y="27"/>
                        </a:lnTo>
                        <a:lnTo>
                          <a:pt x="132" y="27"/>
                        </a:lnTo>
                        <a:lnTo>
                          <a:pt x="132" y="29"/>
                        </a:lnTo>
                        <a:lnTo>
                          <a:pt x="132" y="29"/>
                        </a:lnTo>
                        <a:lnTo>
                          <a:pt x="132" y="29"/>
                        </a:lnTo>
                        <a:lnTo>
                          <a:pt x="134" y="29"/>
                        </a:lnTo>
                        <a:lnTo>
                          <a:pt x="134" y="29"/>
                        </a:lnTo>
                        <a:lnTo>
                          <a:pt x="134" y="29"/>
                        </a:lnTo>
                        <a:lnTo>
                          <a:pt x="136" y="29"/>
                        </a:lnTo>
                        <a:lnTo>
                          <a:pt x="136" y="29"/>
                        </a:lnTo>
                        <a:lnTo>
                          <a:pt x="136" y="31"/>
                        </a:lnTo>
                        <a:lnTo>
                          <a:pt x="136" y="31"/>
                        </a:lnTo>
                        <a:lnTo>
                          <a:pt x="138" y="31"/>
                        </a:lnTo>
                        <a:lnTo>
                          <a:pt x="138" y="31"/>
                        </a:lnTo>
                        <a:lnTo>
                          <a:pt x="138" y="31"/>
                        </a:lnTo>
                        <a:lnTo>
                          <a:pt x="138" y="31"/>
                        </a:lnTo>
                        <a:lnTo>
                          <a:pt x="138" y="33"/>
                        </a:lnTo>
                        <a:lnTo>
                          <a:pt x="140" y="33"/>
                        </a:lnTo>
                        <a:lnTo>
                          <a:pt x="140" y="33"/>
                        </a:lnTo>
                        <a:lnTo>
                          <a:pt x="142" y="33"/>
                        </a:lnTo>
                        <a:lnTo>
                          <a:pt x="142" y="33"/>
                        </a:lnTo>
                        <a:lnTo>
                          <a:pt x="142" y="33"/>
                        </a:lnTo>
                        <a:lnTo>
                          <a:pt x="144" y="33"/>
                        </a:lnTo>
                        <a:lnTo>
                          <a:pt x="144" y="33"/>
                        </a:lnTo>
                        <a:lnTo>
                          <a:pt x="145" y="33"/>
                        </a:lnTo>
                        <a:lnTo>
                          <a:pt x="145" y="31"/>
                        </a:lnTo>
                        <a:lnTo>
                          <a:pt x="145" y="31"/>
                        </a:lnTo>
                        <a:lnTo>
                          <a:pt x="145" y="31"/>
                        </a:lnTo>
                        <a:lnTo>
                          <a:pt x="147" y="31"/>
                        </a:lnTo>
                        <a:lnTo>
                          <a:pt x="147" y="31"/>
                        </a:lnTo>
                        <a:lnTo>
                          <a:pt x="147" y="31"/>
                        </a:lnTo>
                        <a:lnTo>
                          <a:pt x="149" y="31"/>
                        </a:lnTo>
                        <a:lnTo>
                          <a:pt x="149" y="33"/>
                        </a:lnTo>
                        <a:lnTo>
                          <a:pt x="149" y="33"/>
                        </a:lnTo>
                        <a:lnTo>
                          <a:pt x="151" y="33"/>
                        </a:lnTo>
                        <a:lnTo>
                          <a:pt x="151" y="33"/>
                        </a:lnTo>
                        <a:lnTo>
                          <a:pt x="151" y="33"/>
                        </a:lnTo>
                        <a:lnTo>
                          <a:pt x="151" y="33"/>
                        </a:lnTo>
                        <a:lnTo>
                          <a:pt x="153" y="33"/>
                        </a:lnTo>
                        <a:lnTo>
                          <a:pt x="153" y="33"/>
                        </a:lnTo>
                        <a:lnTo>
                          <a:pt x="153" y="33"/>
                        </a:lnTo>
                        <a:lnTo>
                          <a:pt x="155" y="33"/>
                        </a:lnTo>
                        <a:lnTo>
                          <a:pt x="155" y="33"/>
                        </a:lnTo>
                        <a:lnTo>
                          <a:pt x="155" y="33"/>
                        </a:lnTo>
                        <a:lnTo>
                          <a:pt x="155" y="31"/>
                        </a:lnTo>
                        <a:lnTo>
                          <a:pt x="155" y="31"/>
                        </a:lnTo>
                        <a:lnTo>
                          <a:pt x="157" y="31"/>
                        </a:lnTo>
                        <a:lnTo>
                          <a:pt x="157" y="31"/>
                        </a:lnTo>
                        <a:lnTo>
                          <a:pt x="157" y="31"/>
                        </a:lnTo>
                        <a:lnTo>
                          <a:pt x="157" y="31"/>
                        </a:lnTo>
                        <a:lnTo>
                          <a:pt x="159" y="31"/>
                        </a:lnTo>
                        <a:lnTo>
                          <a:pt x="159" y="31"/>
                        </a:lnTo>
                        <a:lnTo>
                          <a:pt x="159" y="31"/>
                        </a:lnTo>
                        <a:lnTo>
                          <a:pt x="159" y="31"/>
                        </a:lnTo>
                        <a:lnTo>
                          <a:pt x="159" y="31"/>
                        </a:lnTo>
                        <a:lnTo>
                          <a:pt x="159" y="33"/>
                        </a:lnTo>
                        <a:lnTo>
                          <a:pt x="161" y="33"/>
                        </a:lnTo>
                        <a:lnTo>
                          <a:pt x="161" y="33"/>
                        </a:lnTo>
                        <a:lnTo>
                          <a:pt x="161" y="33"/>
                        </a:lnTo>
                        <a:lnTo>
                          <a:pt x="163" y="33"/>
                        </a:lnTo>
                        <a:lnTo>
                          <a:pt x="163" y="33"/>
                        </a:lnTo>
                        <a:lnTo>
                          <a:pt x="163" y="34"/>
                        </a:lnTo>
                        <a:lnTo>
                          <a:pt x="163" y="34"/>
                        </a:lnTo>
                        <a:lnTo>
                          <a:pt x="163" y="34"/>
                        </a:lnTo>
                        <a:lnTo>
                          <a:pt x="165" y="34"/>
                        </a:lnTo>
                        <a:lnTo>
                          <a:pt x="165" y="36"/>
                        </a:lnTo>
                        <a:lnTo>
                          <a:pt x="165" y="36"/>
                        </a:lnTo>
                        <a:lnTo>
                          <a:pt x="165" y="36"/>
                        </a:lnTo>
                        <a:lnTo>
                          <a:pt x="165" y="36"/>
                        </a:lnTo>
                        <a:lnTo>
                          <a:pt x="165" y="36"/>
                        </a:lnTo>
                        <a:lnTo>
                          <a:pt x="165" y="38"/>
                        </a:lnTo>
                        <a:lnTo>
                          <a:pt x="165" y="38"/>
                        </a:lnTo>
                        <a:lnTo>
                          <a:pt x="165" y="40"/>
                        </a:lnTo>
                        <a:lnTo>
                          <a:pt x="165" y="40"/>
                        </a:lnTo>
                        <a:lnTo>
                          <a:pt x="166" y="40"/>
                        </a:lnTo>
                        <a:lnTo>
                          <a:pt x="166" y="42"/>
                        </a:lnTo>
                        <a:lnTo>
                          <a:pt x="166" y="42"/>
                        </a:lnTo>
                        <a:lnTo>
                          <a:pt x="166" y="42"/>
                        </a:lnTo>
                        <a:lnTo>
                          <a:pt x="166" y="44"/>
                        </a:lnTo>
                        <a:lnTo>
                          <a:pt x="166" y="44"/>
                        </a:lnTo>
                        <a:lnTo>
                          <a:pt x="168" y="44"/>
                        </a:lnTo>
                        <a:lnTo>
                          <a:pt x="168" y="44"/>
                        </a:lnTo>
                        <a:lnTo>
                          <a:pt x="168" y="46"/>
                        </a:lnTo>
                        <a:lnTo>
                          <a:pt x="168" y="46"/>
                        </a:lnTo>
                        <a:lnTo>
                          <a:pt x="168" y="46"/>
                        </a:lnTo>
                        <a:lnTo>
                          <a:pt x="168" y="46"/>
                        </a:lnTo>
                        <a:lnTo>
                          <a:pt x="170" y="46"/>
                        </a:lnTo>
                        <a:lnTo>
                          <a:pt x="170" y="48"/>
                        </a:lnTo>
                        <a:lnTo>
                          <a:pt x="170" y="48"/>
                        </a:lnTo>
                        <a:lnTo>
                          <a:pt x="170" y="48"/>
                        </a:lnTo>
                        <a:lnTo>
                          <a:pt x="170" y="48"/>
                        </a:lnTo>
                        <a:lnTo>
                          <a:pt x="170" y="50"/>
                        </a:lnTo>
                        <a:lnTo>
                          <a:pt x="172" y="50"/>
                        </a:lnTo>
                        <a:lnTo>
                          <a:pt x="172" y="50"/>
                        </a:lnTo>
                        <a:lnTo>
                          <a:pt x="172" y="52"/>
                        </a:lnTo>
                        <a:lnTo>
                          <a:pt x="172" y="52"/>
                        </a:lnTo>
                        <a:lnTo>
                          <a:pt x="172" y="54"/>
                        </a:lnTo>
                        <a:lnTo>
                          <a:pt x="172" y="54"/>
                        </a:lnTo>
                        <a:lnTo>
                          <a:pt x="172" y="54"/>
                        </a:lnTo>
                        <a:lnTo>
                          <a:pt x="172" y="54"/>
                        </a:lnTo>
                        <a:lnTo>
                          <a:pt x="172" y="56"/>
                        </a:lnTo>
                        <a:lnTo>
                          <a:pt x="172" y="56"/>
                        </a:lnTo>
                        <a:lnTo>
                          <a:pt x="172" y="57"/>
                        </a:lnTo>
                        <a:lnTo>
                          <a:pt x="174" y="57"/>
                        </a:lnTo>
                        <a:lnTo>
                          <a:pt x="174" y="57"/>
                        </a:lnTo>
                        <a:lnTo>
                          <a:pt x="174" y="57"/>
                        </a:lnTo>
                        <a:lnTo>
                          <a:pt x="174" y="59"/>
                        </a:lnTo>
                        <a:lnTo>
                          <a:pt x="174" y="59"/>
                        </a:lnTo>
                        <a:lnTo>
                          <a:pt x="176" y="59"/>
                        </a:lnTo>
                        <a:lnTo>
                          <a:pt x="176" y="59"/>
                        </a:lnTo>
                        <a:lnTo>
                          <a:pt x="176" y="59"/>
                        </a:lnTo>
                        <a:lnTo>
                          <a:pt x="178" y="59"/>
                        </a:lnTo>
                        <a:lnTo>
                          <a:pt x="178" y="61"/>
                        </a:lnTo>
                        <a:lnTo>
                          <a:pt x="178" y="61"/>
                        </a:lnTo>
                        <a:lnTo>
                          <a:pt x="178" y="61"/>
                        </a:lnTo>
                        <a:lnTo>
                          <a:pt x="178" y="61"/>
                        </a:lnTo>
                        <a:lnTo>
                          <a:pt x="180" y="61"/>
                        </a:lnTo>
                        <a:lnTo>
                          <a:pt x="180" y="61"/>
                        </a:lnTo>
                        <a:lnTo>
                          <a:pt x="180" y="61"/>
                        </a:lnTo>
                        <a:lnTo>
                          <a:pt x="180" y="61"/>
                        </a:lnTo>
                        <a:lnTo>
                          <a:pt x="180" y="63"/>
                        </a:lnTo>
                        <a:lnTo>
                          <a:pt x="182" y="63"/>
                        </a:lnTo>
                        <a:lnTo>
                          <a:pt x="182" y="63"/>
                        </a:lnTo>
                        <a:lnTo>
                          <a:pt x="182" y="63"/>
                        </a:lnTo>
                        <a:lnTo>
                          <a:pt x="184" y="63"/>
                        </a:lnTo>
                        <a:lnTo>
                          <a:pt x="184" y="63"/>
                        </a:lnTo>
                        <a:lnTo>
                          <a:pt x="184" y="65"/>
                        </a:lnTo>
                        <a:lnTo>
                          <a:pt x="184" y="65"/>
                        </a:lnTo>
                        <a:lnTo>
                          <a:pt x="186" y="65"/>
                        </a:lnTo>
                        <a:lnTo>
                          <a:pt x="186" y="65"/>
                        </a:lnTo>
                        <a:lnTo>
                          <a:pt x="186" y="65"/>
                        </a:lnTo>
                        <a:lnTo>
                          <a:pt x="186" y="65"/>
                        </a:lnTo>
                        <a:lnTo>
                          <a:pt x="186" y="67"/>
                        </a:lnTo>
                        <a:lnTo>
                          <a:pt x="188" y="67"/>
                        </a:lnTo>
                        <a:lnTo>
                          <a:pt x="188" y="67"/>
                        </a:lnTo>
                        <a:lnTo>
                          <a:pt x="188" y="67"/>
                        </a:lnTo>
                        <a:lnTo>
                          <a:pt x="189" y="67"/>
                        </a:lnTo>
                        <a:lnTo>
                          <a:pt x="189" y="69"/>
                        </a:lnTo>
                        <a:lnTo>
                          <a:pt x="189" y="69"/>
                        </a:lnTo>
                        <a:lnTo>
                          <a:pt x="189" y="69"/>
                        </a:lnTo>
                        <a:lnTo>
                          <a:pt x="191" y="69"/>
                        </a:lnTo>
                        <a:lnTo>
                          <a:pt x="191" y="69"/>
                        </a:lnTo>
                        <a:lnTo>
                          <a:pt x="191" y="69"/>
                        </a:lnTo>
                        <a:lnTo>
                          <a:pt x="191" y="69"/>
                        </a:lnTo>
                        <a:lnTo>
                          <a:pt x="191" y="69"/>
                        </a:lnTo>
                        <a:lnTo>
                          <a:pt x="193" y="69"/>
                        </a:lnTo>
                        <a:lnTo>
                          <a:pt x="193" y="71"/>
                        </a:lnTo>
                        <a:lnTo>
                          <a:pt x="193" y="71"/>
                        </a:lnTo>
                        <a:lnTo>
                          <a:pt x="193" y="71"/>
                        </a:lnTo>
                        <a:lnTo>
                          <a:pt x="195" y="71"/>
                        </a:lnTo>
                        <a:lnTo>
                          <a:pt x="195" y="73"/>
                        </a:lnTo>
                        <a:lnTo>
                          <a:pt x="195" y="73"/>
                        </a:lnTo>
                        <a:lnTo>
                          <a:pt x="195" y="73"/>
                        </a:lnTo>
                        <a:lnTo>
                          <a:pt x="195" y="73"/>
                        </a:lnTo>
                        <a:lnTo>
                          <a:pt x="197" y="73"/>
                        </a:lnTo>
                        <a:lnTo>
                          <a:pt x="197" y="75"/>
                        </a:lnTo>
                        <a:lnTo>
                          <a:pt x="197" y="75"/>
                        </a:lnTo>
                        <a:lnTo>
                          <a:pt x="197" y="75"/>
                        </a:lnTo>
                        <a:lnTo>
                          <a:pt x="197" y="75"/>
                        </a:lnTo>
                        <a:lnTo>
                          <a:pt x="199" y="75"/>
                        </a:lnTo>
                        <a:lnTo>
                          <a:pt x="199" y="77"/>
                        </a:lnTo>
                        <a:lnTo>
                          <a:pt x="199" y="77"/>
                        </a:lnTo>
                        <a:lnTo>
                          <a:pt x="201" y="77"/>
                        </a:lnTo>
                        <a:lnTo>
                          <a:pt x="201" y="77"/>
                        </a:lnTo>
                        <a:lnTo>
                          <a:pt x="201" y="77"/>
                        </a:lnTo>
                        <a:lnTo>
                          <a:pt x="201" y="77"/>
                        </a:lnTo>
                        <a:lnTo>
                          <a:pt x="201" y="77"/>
                        </a:lnTo>
                        <a:lnTo>
                          <a:pt x="203" y="77"/>
                        </a:lnTo>
                        <a:lnTo>
                          <a:pt x="203" y="79"/>
                        </a:lnTo>
                        <a:lnTo>
                          <a:pt x="203" y="79"/>
                        </a:lnTo>
                        <a:lnTo>
                          <a:pt x="205" y="79"/>
                        </a:lnTo>
                        <a:lnTo>
                          <a:pt x="205" y="79"/>
                        </a:lnTo>
                        <a:lnTo>
                          <a:pt x="205" y="79"/>
                        </a:lnTo>
                        <a:lnTo>
                          <a:pt x="205" y="77"/>
                        </a:lnTo>
                        <a:lnTo>
                          <a:pt x="207" y="77"/>
                        </a:lnTo>
                        <a:lnTo>
                          <a:pt x="207" y="79"/>
                        </a:lnTo>
                        <a:lnTo>
                          <a:pt x="207" y="79"/>
                        </a:lnTo>
                        <a:lnTo>
                          <a:pt x="207" y="79"/>
                        </a:lnTo>
                        <a:lnTo>
                          <a:pt x="207" y="79"/>
                        </a:lnTo>
                        <a:lnTo>
                          <a:pt x="209" y="79"/>
                        </a:lnTo>
                        <a:lnTo>
                          <a:pt x="209" y="80"/>
                        </a:lnTo>
                        <a:lnTo>
                          <a:pt x="209" y="80"/>
                        </a:lnTo>
                        <a:lnTo>
                          <a:pt x="209" y="80"/>
                        </a:lnTo>
                        <a:lnTo>
                          <a:pt x="210" y="80"/>
                        </a:lnTo>
                        <a:lnTo>
                          <a:pt x="210" y="80"/>
                        </a:lnTo>
                        <a:lnTo>
                          <a:pt x="210" y="82"/>
                        </a:lnTo>
                        <a:lnTo>
                          <a:pt x="210" y="82"/>
                        </a:lnTo>
                        <a:lnTo>
                          <a:pt x="212" y="82"/>
                        </a:lnTo>
                        <a:lnTo>
                          <a:pt x="212" y="82"/>
                        </a:lnTo>
                        <a:lnTo>
                          <a:pt x="212" y="82"/>
                        </a:lnTo>
                        <a:lnTo>
                          <a:pt x="212" y="82"/>
                        </a:lnTo>
                        <a:lnTo>
                          <a:pt x="212" y="84"/>
                        </a:lnTo>
                        <a:lnTo>
                          <a:pt x="214" y="84"/>
                        </a:lnTo>
                        <a:lnTo>
                          <a:pt x="214" y="84"/>
                        </a:lnTo>
                        <a:lnTo>
                          <a:pt x="214" y="84"/>
                        </a:lnTo>
                        <a:lnTo>
                          <a:pt x="216" y="84"/>
                        </a:lnTo>
                        <a:lnTo>
                          <a:pt x="216" y="84"/>
                        </a:lnTo>
                        <a:lnTo>
                          <a:pt x="216" y="84"/>
                        </a:lnTo>
                        <a:lnTo>
                          <a:pt x="216" y="84"/>
                        </a:lnTo>
                        <a:lnTo>
                          <a:pt x="218" y="84"/>
                        </a:lnTo>
                        <a:lnTo>
                          <a:pt x="218" y="84"/>
                        </a:lnTo>
                        <a:lnTo>
                          <a:pt x="218" y="86"/>
                        </a:lnTo>
                        <a:lnTo>
                          <a:pt x="218" y="86"/>
                        </a:lnTo>
                        <a:lnTo>
                          <a:pt x="218" y="86"/>
                        </a:lnTo>
                        <a:lnTo>
                          <a:pt x="220" y="86"/>
                        </a:lnTo>
                        <a:lnTo>
                          <a:pt x="220" y="86"/>
                        </a:lnTo>
                        <a:lnTo>
                          <a:pt x="220" y="88"/>
                        </a:lnTo>
                        <a:lnTo>
                          <a:pt x="222" y="88"/>
                        </a:lnTo>
                        <a:lnTo>
                          <a:pt x="222" y="88"/>
                        </a:lnTo>
                        <a:lnTo>
                          <a:pt x="222" y="88"/>
                        </a:lnTo>
                        <a:lnTo>
                          <a:pt x="222" y="90"/>
                        </a:lnTo>
                        <a:lnTo>
                          <a:pt x="222" y="90"/>
                        </a:lnTo>
                        <a:lnTo>
                          <a:pt x="224" y="90"/>
                        </a:lnTo>
                        <a:lnTo>
                          <a:pt x="224" y="90"/>
                        </a:lnTo>
                        <a:lnTo>
                          <a:pt x="224" y="90"/>
                        </a:lnTo>
                        <a:lnTo>
                          <a:pt x="224" y="90"/>
                        </a:lnTo>
                        <a:lnTo>
                          <a:pt x="224" y="92"/>
                        </a:lnTo>
                        <a:lnTo>
                          <a:pt x="226" y="92"/>
                        </a:lnTo>
                        <a:lnTo>
                          <a:pt x="226" y="92"/>
                        </a:lnTo>
                        <a:lnTo>
                          <a:pt x="226" y="92"/>
                        </a:lnTo>
                        <a:lnTo>
                          <a:pt x="228" y="92"/>
                        </a:lnTo>
                        <a:lnTo>
                          <a:pt x="228" y="92"/>
                        </a:lnTo>
                        <a:lnTo>
                          <a:pt x="228" y="92"/>
                        </a:lnTo>
                        <a:lnTo>
                          <a:pt x="228" y="92"/>
                        </a:lnTo>
                        <a:lnTo>
                          <a:pt x="230" y="92"/>
                        </a:lnTo>
                        <a:lnTo>
                          <a:pt x="230" y="92"/>
                        </a:lnTo>
                        <a:lnTo>
                          <a:pt x="232" y="92"/>
                        </a:lnTo>
                        <a:lnTo>
                          <a:pt x="232" y="92"/>
                        </a:lnTo>
                        <a:lnTo>
                          <a:pt x="232" y="92"/>
                        </a:lnTo>
                        <a:lnTo>
                          <a:pt x="233" y="92"/>
                        </a:lnTo>
                        <a:lnTo>
                          <a:pt x="233" y="92"/>
                        </a:lnTo>
                        <a:lnTo>
                          <a:pt x="233" y="92"/>
                        </a:lnTo>
                        <a:lnTo>
                          <a:pt x="233" y="92"/>
                        </a:lnTo>
                        <a:lnTo>
                          <a:pt x="233" y="92"/>
                        </a:lnTo>
                        <a:lnTo>
                          <a:pt x="235" y="92"/>
                        </a:lnTo>
                        <a:lnTo>
                          <a:pt x="235" y="94"/>
                        </a:lnTo>
                        <a:lnTo>
                          <a:pt x="235" y="94"/>
                        </a:lnTo>
                        <a:lnTo>
                          <a:pt x="237" y="94"/>
                        </a:lnTo>
                        <a:lnTo>
                          <a:pt x="237" y="94"/>
                        </a:lnTo>
                        <a:lnTo>
                          <a:pt x="237" y="94"/>
                        </a:lnTo>
                        <a:lnTo>
                          <a:pt x="237" y="94"/>
                        </a:lnTo>
                        <a:lnTo>
                          <a:pt x="239" y="94"/>
                        </a:lnTo>
                        <a:lnTo>
                          <a:pt x="239" y="94"/>
                        </a:lnTo>
                        <a:lnTo>
                          <a:pt x="239" y="96"/>
                        </a:lnTo>
                        <a:lnTo>
                          <a:pt x="239" y="96"/>
                        </a:lnTo>
                        <a:lnTo>
                          <a:pt x="239" y="96"/>
                        </a:lnTo>
                        <a:lnTo>
                          <a:pt x="241" y="96"/>
                        </a:lnTo>
                        <a:lnTo>
                          <a:pt x="241" y="98"/>
                        </a:lnTo>
                        <a:lnTo>
                          <a:pt x="241" y="98"/>
                        </a:lnTo>
                        <a:lnTo>
                          <a:pt x="243" y="98"/>
                        </a:lnTo>
                        <a:lnTo>
                          <a:pt x="243" y="98"/>
                        </a:lnTo>
                        <a:lnTo>
                          <a:pt x="243" y="98"/>
                        </a:lnTo>
                        <a:lnTo>
                          <a:pt x="245" y="98"/>
                        </a:lnTo>
                        <a:lnTo>
                          <a:pt x="245" y="98"/>
                        </a:lnTo>
                        <a:lnTo>
                          <a:pt x="245" y="98"/>
                        </a:lnTo>
                        <a:lnTo>
                          <a:pt x="245" y="98"/>
                        </a:lnTo>
                        <a:lnTo>
                          <a:pt x="247" y="98"/>
                        </a:lnTo>
                        <a:lnTo>
                          <a:pt x="247" y="100"/>
                        </a:lnTo>
                        <a:lnTo>
                          <a:pt x="247" y="100"/>
                        </a:lnTo>
                        <a:lnTo>
                          <a:pt x="245" y="100"/>
                        </a:lnTo>
                        <a:lnTo>
                          <a:pt x="245" y="102"/>
                        </a:lnTo>
                        <a:lnTo>
                          <a:pt x="245" y="102"/>
                        </a:lnTo>
                        <a:lnTo>
                          <a:pt x="245" y="102"/>
                        </a:lnTo>
                        <a:lnTo>
                          <a:pt x="245" y="102"/>
                        </a:lnTo>
                        <a:lnTo>
                          <a:pt x="245" y="102"/>
                        </a:lnTo>
                        <a:lnTo>
                          <a:pt x="245" y="103"/>
                        </a:lnTo>
                        <a:lnTo>
                          <a:pt x="245" y="103"/>
                        </a:lnTo>
                        <a:lnTo>
                          <a:pt x="245" y="105"/>
                        </a:lnTo>
                        <a:lnTo>
                          <a:pt x="245" y="105"/>
                        </a:lnTo>
                        <a:lnTo>
                          <a:pt x="245" y="107"/>
                        </a:lnTo>
                        <a:lnTo>
                          <a:pt x="245" y="107"/>
                        </a:lnTo>
                        <a:lnTo>
                          <a:pt x="245" y="107"/>
                        </a:lnTo>
                        <a:lnTo>
                          <a:pt x="245" y="109"/>
                        </a:lnTo>
                        <a:lnTo>
                          <a:pt x="245" y="109"/>
                        </a:lnTo>
                        <a:lnTo>
                          <a:pt x="245" y="109"/>
                        </a:lnTo>
                        <a:lnTo>
                          <a:pt x="245" y="109"/>
                        </a:lnTo>
                        <a:lnTo>
                          <a:pt x="245" y="109"/>
                        </a:lnTo>
                        <a:lnTo>
                          <a:pt x="245" y="109"/>
                        </a:lnTo>
                        <a:lnTo>
                          <a:pt x="245" y="111"/>
                        </a:lnTo>
                        <a:lnTo>
                          <a:pt x="245" y="111"/>
                        </a:lnTo>
                        <a:lnTo>
                          <a:pt x="243" y="111"/>
                        </a:lnTo>
                        <a:lnTo>
                          <a:pt x="243" y="111"/>
                        </a:lnTo>
                        <a:lnTo>
                          <a:pt x="243" y="111"/>
                        </a:lnTo>
                        <a:lnTo>
                          <a:pt x="241" y="111"/>
                        </a:lnTo>
                        <a:lnTo>
                          <a:pt x="241" y="111"/>
                        </a:lnTo>
                        <a:lnTo>
                          <a:pt x="239" y="111"/>
                        </a:lnTo>
                        <a:lnTo>
                          <a:pt x="239" y="111"/>
                        </a:lnTo>
                        <a:lnTo>
                          <a:pt x="239" y="111"/>
                        </a:lnTo>
                        <a:lnTo>
                          <a:pt x="239" y="111"/>
                        </a:lnTo>
                        <a:lnTo>
                          <a:pt x="237" y="111"/>
                        </a:lnTo>
                        <a:lnTo>
                          <a:pt x="237" y="111"/>
                        </a:lnTo>
                        <a:lnTo>
                          <a:pt x="237" y="109"/>
                        </a:lnTo>
                        <a:lnTo>
                          <a:pt x="237" y="109"/>
                        </a:lnTo>
                        <a:lnTo>
                          <a:pt x="237" y="109"/>
                        </a:lnTo>
                        <a:lnTo>
                          <a:pt x="235" y="109"/>
                        </a:lnTo>
                        <a:lnTo>
                          <a:pt x="235" y="109"/>
                        </a:lnTo>
                        <a:lnTo>
                          <a:pt x="233" y="109"/>
                        </a:lnTo>
                        <a:lnTo>
                          <a:pt x="233" y="109"/>
                        </a:lnTo>
                        <a:lnTo>
                          <a:pt x="233" y="109"/>
                        </a:lnTo>
                        <a:lnTo>
                          <a:pt x="233" y="109"/>
                        </a:lnTo>
                        <a:lnTo>
                          <a:pt x="232" y="109"/>
                        </a:lnTo>
                        <a:lnTo>
                          <a:pt x="232" y="109"/>
                        </a:lnTo>
                        <a:lnTo>
                          <a:pt x="232" y="107"/>
                        </a:lnTo>
                        <a:lnTo>
                          <a:pt x="232" y="107"/>
                        </a:lnTo>
                        <a:lnTo>
                          <a:pt x="230" y="107"/>
                        </a:lnTo>
                        <a:lnTo>
                          <a:pt x="230" y="109"/>
                        </a:lnTo>
                        <a:lnTo>
                          <a:pt x="230" y="109"/>
                        </a:lnTo>
                        <a:lnTo>
                          <a:pt x="230" y="109"/>
                        </a:lnTo>
                        <a:lnTo>
                          <a:pt x="230" y="109"/>
                        </a:lnTo>
                        <a:lnTo>
                          <a:pt x="228" y="109"/>
                        </a:lnTo>
                        <a:lnTo>
                          <a:pt x="228" y="111"/>
                        </a:lnTo>
                        <a:lnTo>
                          <a:pt x="228" y="111"/>
                        </a:lnTo>
                        <a:lnTo>
                          <a:pt x="228" y="113"/>
                        </a:lnTo>
                        <a:lnTo>
                          <a:pt x="228" y="113"/>
                        </a:lnTo>
                        <a:lnTo>
                          <a:pt x="228" y="113"/>
                        </a:lnTo>
                        <a:lnTo>
                          <a:pt x="228" y="113"/>
                        </a:lnTo>
                        <a:lnTo>
                          <a:pt x="226" y="113"/>
                        </a:lnTo>
                        <a:lnTo>
                          <a:pt x="226" y="113"/>
                        </a:lnTo>
                        <a:lnTo>
                          <a:pt x="224" y="113"/>
                        </a:lnTo>
                        <a:lnTo>
                          <a:pt x="224" y="113"/>
                        </a:lnTo>
                        <a:lnTo>
                          <a:pt x="224" y="113"/>
                        </a:lnTo>
                        <a:lnTo>
                          <a:pt x="222" y="113"/>
                        </a:lnTo>
                        <a:lnTo>
                          <a:pt x="222" y="113"/>
                        </a:lnTo>
                        <a:lnTo>
                          <a:pt x="222" y="113"/>
                        </a:lnTo>
                        <a:lnTo>
                          <a:pt x="220" y="113"/>
                        </a:lnTo>
                        <a:lnTo>
                          <a:pt x="220" y="113"/>
                        </a:lnTo>
                        <a:lnTo>
                          <a:pt x="218" y="113"/>
                        </a:lnTo>
                        <a:lnTo>
                          <a:pt x="218" y="115"/>
                        </a:lnTo>
                        <a:lnTo>
                          <a:pt x="218" y="115"/>
                        </a:lnTo>
                        <a:lnTo>
                          <a:pt x="218" y="115"/>
                        </a:lnTo>
                        <a:lnTo>
                          <a:pt x="216" y="115"/>
                        </a:lnTo>
                        <a:lnTo>
                          <a:pt x="216" y="115"/>
                        </a:lnTo>
                        <a:lnTo>
                          <a:pt x="216" y="115"/>
                        </a:lnTo>
                        <a:lnTo>
                          <a:pt x="216" y="115"/>
                        </a:lnTo>
                        <a:lnTo>
                          <a:pt x="214" y="115"/>
                        </a:lnTo>
                        <a:lnTo>
                          <a:pt x="214" y="117"/>
                        </a:lnTo>
                        <a:lnTo>
                          <a:pt x="214" y="117"/>
                        </a:lnTo>
                        <a:lnTo>
                          <a:pt x="212" y="117"/>
                        </a:lnTo>
                        <a:lnTo>
                          <a:pt x="212" y="117"/>
                        </a:lnTo>
                        <a:lnTo>
                          <a:pt x="212" y="117"/>
                        </a:lnTo>
                        <a:lnTo>
                          <a:pt x="214" y="117"/>
                        </a:lnTo>
                        <a:lnTo>
                          <a:pt x="214" y="119"/>
                        </a:lnTo>
                        <a:lnTo>
                          <a:pt x="214" y="119"/>
                        </a:lnTo>
                        <a:lnTo>
                          <a:pt x="214" y="121"/>
                        </a:lnTo>
                        <a:lnTo>
                          <a:pt x="212" y="121"/>
                        </a:lnTo>
                        <a:lnTo>
                          <a:pt x="212" y="121"/>
                        </a:lnTo>
                        <a:lnTo>
                          <a:pt x="212" y="123"/>
                        </a:lnTo>
                        <a:lnTo>
                          <a:pt x="212" y="123"/>
                        </a:lnTo>
                        <a:lnTo>
                          <a:pt x="212" y="123"/>
                        </a:lnTo>
                        <a:lnTo>
                          <a:pt x="212" y="123"/>
                        </a:lnTo>
                        <a:lnTo>
                          <a:pt x="212" y="125"/>
                        </a:lnTo>
                        <a:lnTo>
                          <a:pt x="212" y="125"/>
                        </a:lnTo>
                        <a:lnTo>
                          <a:pt x="210" y="125"/>
                        </a:lnTo>
                        <a:lnTo>
                          <a:pt x="210" y="125"/>
                        </a:lnTo>
                        <a:lnTo>
                          <a:pt x="210" y="126"/>
                        </a:lnTo>
                        <a:lnTo>
                          <a:pt x="210" y="126"/>
                        </a:lnTo>
                        <a:lnTo>
                          <a:pt x="210" y="128"/>
                        </a:lnTo>
                        <a:lnTo>
                          <a:pt x="210" y="128"/>
                        </a:lnTo>
                        <a:lnTo>
                          <a:pt x="210" y="130"/>
                        </a:lnTo>
                        <a:lnTo>
                          <a:pt x="210" y="130"/>
                        </a:lnTo>
                        <a:lnTo>
                          <a:pt x="210" y="130"/>
                        </a:lnTo>
                        <a:lnTo>
                          <a:pt x="210" y="132"/>
                        </a:lnTo>
                        <a:lnTo>
                          <a:pt x="210" y="132"/>
                        </a:lnTo>
                        <a:lnTo>
                          <a:pt x="210" y="132"/>
                        </a:lnTo>
                        <a:lnTo>
                          <a:pt x="210" y="132"/>
                        </a:lnTo>
                        <a:lnTo>
                          <a:pt x="209" y="132"/>
                        </a:lnTo>
                        <a:lnTo>
                          <a:pt x="209" y="132"/>
                        </a:lnTo>
                        <a:lnTo>
                          <a:pt x="209" y="134"/>
                        </a:lnTo>
                        <a:lnTo>
                          <a:pt x="207" y="134"/>
                        </a:lnTo>
                        <a:lnTo>
                          <a:pt x="207" y="134"/>
                        </a:lnTo>
                        <a:lnTo>
                          <a:pt x="207" y="134"/>
                        </a:lnTo>
                        <a:lnTo>
                          <a:pt x="207" y="134"/>
                        </a:lnTo>
                        <a:lnTo>
                          <a:pt x="205" y="134"/>
                        </a:lnTo>
                        <a:lnTo>
                          <a:pt x="205" y="136"/>
                        </a:lnTo>
                        <a:lnTo>
                          <a:pt x="205" y="136"/>
                        </a:lnTo>
                        <a:lnTo>
                          <a:pt x="205" y="136"/>
                        </a:lnTo>
                        <a:lnTo>
                          <a:pt x="203" y="136"/>
                        </a:lnTo>
                        <a:lnTo>
                          <a:pt x="203" y="136"/>
                        </a:lnTo>
                        <a:lnTo>
                          <a:pt x="203" y="136"/>
                        </a:lnTo>
                        <a:lnTo>
                          <a:pt x="201" y="136"/>
                        </a:lnTo>
                        <a:lnTo>
                          <a:pt x="201" y="138"/>
                        </a:lnTo>
                        <a:lnTo>
                          <a:pt x="201" y="138"/>
                        </a:lnTo>
                        <a:lnTo>
                          <a:pt x="201" y="140"/>
                        </a:lnTo>
                        <a:lnTo>
                          <a:pt x="201" y="140"/>
                        </a:lnTo>
                        <a:lnTo>
                          <a:pt x="201" y="138"/>
                        </a:lnTo>
                        <a:lnTo>
                          <a:pt x="201" y="138"/>
                        </a:lnTo>
                        <a:lnTo>
                          <a:pt x="199" y="138"/>
                        </a:lnTo>
                        <a:lnTo>
                          <a:pt x="199" y="138"/>
                        </a:lnTo>
                        <a:lnTo>
                          <a:pt x="197" y="138"/>
                        </a:lnTo>
                        <a:lnTo>
                          <a:pt x="197" y="138"/>
                        </a:lnTo>
                        <a:lnTo>
                          <a:pt x="197" y="140"/>
                        </a:lnTo>
                        <a:lnTo>
                          <a:pt x="197" y="140"/>
                        </a:lnTo>
                        <a:lnTo>
                          <a:pt x="195" y="140"/>
                        </a:lnTo>
                        <a:lnTo>
                          <a:pt x="195" y="140"/>
                        </a:lnTo>
                        <a:lnTo>
                          <a:pt x="195" y="140"/>
                        </a:lnTo>
                        <a:lnTo>
                          <a:pt x="195" y="140"/>
                        </a:lnTo>
                        <a:lnTo>
                          <a:pt x="193" y="140"/>
                        </a:lnTo>
                        <a:lnTo>
                          <a:pt x="193" y="140"/>
                        </a:lnTo>
                        <a:lnTo>
                          <a:pt x="191" y="140"/>
                        </a:lnTo>
                        <a:lnTo>
                          <a:pt x="191" y="140"/>
                        </a:lnTo>
                        <a:lnTo>
                          <a:pt x="191" y="140"/>
                        </a:lnTo>
                        <a:lnTo>
                          <a:pt x="191" y="140"/>
                        </a:lnTo>
                        <a:lnTo>
                          <a:pt x="191" y="142"/>
                        </a:lnTo>
                        <a:lnTo>
                          <a:pt x="189" y="142"/>
                        </a:lnTo>
                        <a:lnTo>
                          <a:pt x="189" y="142"/>
                        </a:lnTo>
                        <a:lnTo>
                          <a:pt x="189" y="142"/>
                        </a:lnTo>
                        <a:lnTo>
                          <a:pt x="188" y="142"/>
                        </a:lnTo>
                        <a:lnTo>
                          <a:pt x="188" y="142"/>
                        </a:lnTo>
                        <a:lnTo>
                          <a:pt x="186" y="142"/>
                        </a:lnTo>
                        <a:lnTo>
                          <a:pt x="186" y="142"/>
                        </a:lnTo>
                        <a:lnTo>
                          <a:pt x="186" y="142"/>
                        </a:lnTo>
                        <a:lnTo>
                          <a:pt x="186" y="142"/>
                        </a:lnTo>
                        <a:lnTo>
                          <a:pt x="186" y="144"/>
                        </a:lnTo>
                        <a:lnTo>
                          <a:pt x="186" y="144"/>
                        </a:lnTo>
                        <a:lnTo>
                          <a:pt x="186" y="144"/>
                        </a:lnTo>
                        <a:lnTo>
                          <a:pt x="186" y="144"/>
                        </a:lnTo>
                        <a:lnTo>
                          <a:pt x="186" y="146"/>
                        </a:lnTo>
                        <a:lnTo>
                          <a:pt x="188" y="146"/>
                        </a:lnTo>
                        <a:lnTo>
                          <a:pt x="188" y="146"/>
                        </a:lnTo>
                        <a:lnTo>
                          <a:pt x="186" y="146"/>
                        </a:lnTo>
                        <a:lnTo>
                          <a:pt x="186" y="146"/>
                        </a:lnTo>
                        <a:lnTo>
                          <a:pt x="186" y="146"/>
                        </a:lnTo>
                        <a:lnTo>
                          <a:pt x="186" y="148"/>
                        </a:lnTo>
                        <a:lnTo>
                          <a:pt x="184" y="148"/>
                        </a:lnTo>
                        <a:lnTo>
                          <a:pt x="184" y="148"/>
                        </a:lnTo>
                        <a:lnTo>
                          <a:pt x="186" y="148"/>
                        </a:lnTo>
                        <a:lnTo>
                          <a:pt x="186" y="149"/>
                        </a:lnTo>
                        <a:lnTo>
                          <a:pt x="186" y="149"/>
                        </a:lnTo>
                        <a:lnTo>
                          <a:pt x="186" y="149"/>
                        </a:lnTo>
                        <a:lnTo>
                          <a:pt x="184" y="149"/>
                        </a:lnTo>
                        <a:lnTo>
                          <a:pt x="184" y="151"/>
                        </a:lnTo>
                        <a:lnTo>
                          <a:pt x="184" y="151"/>
                        </a:lnTo>
                        <a:lnTo>
                          <a:pt x="184" y="151"/>
                        </a:lnTo>
                        <a:lnTo>
                          <a:pt x="182" y="151"/>
                        </a:lnTo>
                        <a:lnTo>
                          <a:pt x="182" y="151"/>
                        </a:lnTo>
                        <a:lnTo>
                          <a:pt x="182" y="151"/>
                        </a:lnTo>
                        <a:lnTo>
                          <a:pt x="180" y="151"/>
                        </a:lnTo>
                        <a:lnTo>
                          <a:pt x="180" y="153"/>
                        </a:lnTo>
                        <a:lnTo>
                          <a:pt x="180" y="153"/>
                        </a:lnTo>
                        <a:lnTo>
                          <a:pt x="180" y="153"/>
                        </a:lnTo>
                        <a:lnTo>
                          <a:pt x="180" y="153"/>
                        </a:lnTo>
                        <a:lnTo>
                          <a:pt x="178" y="153"/>
                        </a:lnTo>
                        <a:lnTo>
                          <a:pt x="178" y="155"/>
                        </a:lnTo>
                        <a:lnTo>
                          <a:pt x="178" y="155"/>
                        </a:lnTo>
                        <a:lnTo>
                          <a:pt x="178" y="155"/>
                        </a:lnTo>
                        <a:lnTo>
                          <a:pt x="176" y="155"/>
                        </a:lnTo>
                        <a:lnTo>
                          <a:pt x="176" y="155"/>
                        </a:lnTo>
                        <a:lnTo>
                          <a:pt x="174" y="155"/>
                        </a:lnTo>
                        <a:lnTo>
                          <a:pt x="174" y="155"/>
                        </a:lnTo>
                        <a:lnTo>
                          <a:pt x="174" y="153"/>
                        </a:lnTo>
                        <a:lnTo>
                          <a:pt x="174" y="153"/>
                        </a:lnTo>
                        <a:lnTo>
                          <a:pt x="174" y="155"/>
                        </a:lnTo>
                        <a:lnTo>
                          <a:pt x="172" y="155"/>
                        </a:lnTo>
                        <a:lnTo>
                          <a:pt x="172" y="155"/>
                        </a:lnTo>
                        <a:lnTo>
                          <a:pt x="172" y="155"/>
                        </a:lnTo>
                        <a:lnTo>
                          <a:pt x="172" y="157"/>
                        </a:lnTo>
                        <a:lnTo>
                          <a:pt x="170" y="157"/>
                        </a:lnTo>
                        <a:lnTo>
                          <a:pt x="170" y="157"/>
                        </a:lnTo>
                        <a:lnTo>
                          <a:pt x="170" y="155"/>
                        </a:lnTo>
                        <a:lnTo>
                          <a:pt x="170" y="155"/>
                        </a:lnTo>
                        <a:lnTo>
                          <a:pt x="170" y="153"/>
                        </a:lnTo>
                        <a:lnTo>
                          <a:pt x="170" y="153"/>
                        </a:lnTo>
                        <a:lnTo>
                          <a:pt x="170" y="153"/>
                        </a:lnTo>
                        <a:lnTo>
                          <a:pt x="168" y="153"/>
                        </a:lnTo>
                        <a:lnTo>
                          <a:pt x="168" y="153"/>
                        </a:lnTo>
                        <a:lnTo>
                          <a:pt x="168" y="153"/>
                        </a:lnTo>
                        <a:lnTo>
                          <a:pt x="168" y="151"/>
                        </a:lnTo>
                        <a:lnTo>
                          <a:pt x="166" y="151"/>
                        </a:lnTo>
                        <a:lnTo>
                          <a:pt x="166" y="151"/>
                        </a:lnTo>
                        <a:lnTo>
                          <a:pt x="166" y="151"/>
                        </a:lnTo>
                        <a:lnTo>
                          <a:pt x="166" y="149"/>
                        </a:lnTo>
                        <a:lnTo>
                          <a:pt x="165" y="149"/>
                        </a:lnTo>
                        <a:lnTo>
                          <a:pt x="165" y="149"/>
                        </a:lnTo>
                        <a:lnTo>
                          <a:pt x="165" y="149"/>
                        </a:lnTo>
                        <a:lnTo>
                          <a:pt x="163" y="149"/>
                        </a:lnTo>
                        <a:lnTo>
                          <a:pt x="163" y="151"/>
                        </a:lnTo>
                        <a:lnTo>
                          <a:pt x="163" y="151"/>
                        </a:lnTo>
                        <a:lnTo>
                          <a:pt x="163" y="151"/>
                        </a:lnTo>
                        <a:lnTo>
                          <a:pt x="161" y="151"/>
                        </a:lnTo>
                        <a:lnTo>
                          <a:pt x="161" y="151"/>
                        </a:lnTo>
                        <a:lnTo>
                          <a:pt x="159" y="151"/>
                        </a:lnTo>
                        <a:lnTo>
                          <a:pt x="159" y="151"/>
                        </a:lnTo>
                        <a:lnTo>
                          <a:pt x="159" y="151"/>
                        </a:lnTo>
                        <a:lnTo>
                          <a:pt x="159" y="149"/>
                        </a:lnTo>
                        <a:lnTo>
                          <a:pt x="157" y="149"/>
                        </a:lnTo>
                        <a:lnTo>
                          <a:pt x="157" y="149"/>
                        </a:lnTo>
                        <a:lnTo>
                          <a:pt x="157" y="149"/>
                        </a:lnTo>
                        <a:lnTo>
                          <a:pt x="157" y="149"/>
                        </a:lnTo>
                        <a:lnTo>
                          <a:pt x="157" y="149"/>
                        </a:lnTo>
                        <a:lnTo>
                          <a:pt x="155" y="149"/>
                        </a:lnTo>
                        <a:lnTo>
                          <a:pt x="155" y="148"/>
                        </a:lnTo>
                        <a:lnTo>
                          <a:pt x="155" y="148"/>
                        </a:lnTo>
                        <a:lnTo>
                          <a:pt x="155" y="148"/>
                        </a:lnTo>
                        <a:lnTo>
                          <a:pt x="153" y="148"/>
                        </a:lnTo>
                        <a:lnTo>
                          <a:pt x="153" y="148"/>
                        </a:lnTo>
                        <a:lnTo>
                          <a:pt x="153" y="148"/>
                        </a:lnTo>
                        <a:lnTo>
                          <a:pt x="153" y="146"/>
                        </a:lnTo>
                        <a:lnTo>
                          <a:pt x="151" y="146"/>
                        </a:lnTo>
                        <a:lnTo>
                          <a:pt x="151" y="146"/>
                        </a:lnTo>
                        <a:lnTo>
                          <a:pt x="153" y="146"/>
                        </a:lnTo>
                        <a:lnTo>
                          <a:pt x="153" y="144"/>
                        </a:lnTo>
                        <a:lnTo>
                          <a:pt x="153" y="144"/>
                        </a:lnTo>
                        <a:lnTo>
                          <a:pt x="153" y="142"/>
                        </a:lnTo>
                        <a:lnTo>
                          <a:pt x="153" y="142"/>
                        </a:lnTo>
                        <a:lnTo>
                          <a:pt x="153" y="140"/>
                        </a:lnTo>
                        <a:lnTo>
                          <a:pt x="151" y="140"/>
                        </a:lnTo>
                        <a:lnTo>
                          <a:pt x="151" y="140"/>
                        </a:lnTo>
                        <a:lnTo>
                          <a:pt x="151" y="140"/>
                        </a:lnTo>
                        <a:lnTo>
                          <a:pt x="151" y="140"/>
                        </a:lnTo>
                        <a:lnTo>
                          <a:pt x="151" y="140"/>
                        </a:lnTo>
                        <a:lnTo>
                          <a:pt x="151" y="140"/>
                        </a:lnTo>
                        <a:lnTo>
                          <a:pt x="151" y="138"/>
                        </a:lnTo>
                        <a:lnTo>
                          <a:pt x="151" y="138"/>
                        </a:lnTo>
                        <a:lnTo>
                          <a:pt x="151" y="138"/>
                        </a:lnTo>
                        <a:lnTo>
                          <a:pt x="151" y="136"/>
                        </a:lnTo>
                        <a:lnTo>
                          <a:pt x="153" y="136"/>
                        </a:lnTo>
                        <a:lnTo>
                          <a:pt x="153" y="136"/>
                        </a:lnTo>
                        <a:lnTo>
                          <a:pt x="151" y="136"/>
                        </a:lnTo>
                        <a:lnTo>
                          <a:pt x="151" y="134"/>
                        </a:lnTo>
                        <a:lnTo>
                          <a:pt x="151" y="134"/>
                        </a:lnTo>
                        <a:lnTo>
                          <a:pt x="151" y="132"/>
                        </a:lnTo>
                        <a:lnTo>
                          <a:pt x="151" y="132"/>
                        </a:lnTo>
                        <a:lnTo>
                          <a:pt x="151" y="132"/>
                        </a:lnTo>
                        <a:lnTo>
                          <a:pt x="151" y="132"/>
                        </a:lnTo>
                        <a:lnTo>
                          <a:pt x="151" y="130"/>
                        </a:lnTo>
                        <a:lnTo>
                          <a:pt x="151" y="130"/>
                        </a:lnTo>
                        <a:lnTo>
                          <a:pt x="151" y="128"/>
                        </a:lnTo>
                        <a:lnTo>
                          <a:pt x="151" y="128"/>
                        </a:lnTo>
                        <a:lnTo>
                          <a:pt x="151" y="128"/>
                        </a:lnTo>
                        <a:lnTo>
                          <a:pt x="151" y="126"/>
                        </a:lnTo>
                        <a:lnTo>
                          <a:pt x="151" y="126"/>
                        </a:lnTo>
                        <a:lnTo>
                          <a:pt x="151" y="126"/>
                        </a:lnTo>
                        <a:lnTo>
                          <a:pt x="151" y="125"/>
                        </a:lnTo>
                        <a:lnTo>
                          <a:pt x="151" y="125"/>
                        </a:lnTo>
                        <a:lnTo>
                          <a:pt x="149" y="125"/>
                        </a:lnTo>
                        <a:lnTo>
                          <a:pt x="149" y="125"/>
                        </a:lnTo>
                        <a:lnTo>
                          <a:pt x="147" y="125"/>
                        </a:lnTo>
                        <a:lnTo>
                          <a:pt x="147" y="125"/>
                        </a:lnTo>
                        <a:lnTo>
                          <a:pt x="147" y="125"/>
                        </a:lnTo>
                        <a:lnTo>
                          <a:pt x="145" y="125"/>
                        </a:lnTo>
                        <a:lnTo>
                          <a:pt x="145" y="126"/>
                        </a:lnTo>
                        <a:lnTo>
                          <a:pt x="145" y="126"/>
                        </a:lnTo>
                        <a:lnTo>
                          <a:pt x="145" y="126"/>
                        </a:lnTo>
                        <a:lnTo>
                          <a:pt x="144" y="126"/>
                        </a:lnTo>
                        <a:lnTo>
                          <a:pt x="144" y="126"/>
                        </a:lnTo>
                        <a:lnTo>
                          <a:pt x="142" y="126"/>
                        </a:lnTo>
                        <a:lnTo>
                          <a:pt x="142" y="126"/>
                        </a:lnTo>
                        <a:lnTo>
                          <a:pt x="142" y="126"/>
                        </a:lnTo>
                        <a:lnTo>
                          <a:pt x="140" y="126"/>
                        </a:lnTo>
                        <a:lnTo>
                          <a:pt x="140" y="126"/>
                        </a:lnTo>
                        <a:lnTo>
                          <a:pt x="138" y="126"/>
                        </a:lnTo>
                        <a:lnTo>
                          <a:pt x="138" y="126"/>
                        </a:lnTo>
                        <a:lnTo>
                          <a:pt x="138" y="126"/>
                        </a:lnTo>
                        <a:lnTo>
                          <a:pt x="136" y="126"/>
                        </a:lnTo>
                        <a:lnTo>
                          <a:pt x="136" y="125"/>
                        </a:lnTo>
                        <a:lnTo>
                          <a:pt x="136" y="125"/>
                        </a:lnTo>
                        <a:lnTo>
                          <a:pt x="136" y="125"/>
                        </a:lnTo>
                        <a:lnTo>
                          <a:pt x="136" y="125"/>
                        </a:lnTo>
                        <a:lnTo>
                          <a:pt x="136" y="125"/>
                        </a:lnTo>
                        <a:lnTo>
                          <a:pt x="136" y="123"/>
                        </a:lnTo>
                        <a:lnTo>
                          <a:pt x="134" y="123"/>
                        </a:lnTo>
                        <a:lnTo>
                          <a:pt x="134" y="123"/>
                        </a:lnTo>
                        <a:lnTo>
                          <a:pt x="134" y="123"/>
                        </a:lnTo>
                        <a:lnTo>
                          <a:pt x="134" y="121"/>
                        </a:lnTo>
                        <a:lnTo>
                          <a:pt x="132" y="121"/>
                        </a:lnTo>
                        <a:lnTo>
                          <a:pt x="132" y="121"/>
                        </a:lnTo>
                        <a:lnTo>
                          <a:pt x="132" y="121"/>
                        </a:lnTo>
                        <a:lnTo>
                          <a:pt x="132" y="119"/>
                        </a:lnTo>
                        <a:lnTo>
                          <a:pt x="132" y="119"/>
                        </a:lnTo>
                        <a:lnTo>
                          <a:pt x="132" y="119"/>
                        </a:lnTo>
                        <a:lnTo>
                          <a:pt x="132" y="117"/>
                        </a:lnTo>
                        <a:lnTo>
                          <a:pt x="130" y="117"/>
                        </a:lnTo>
                        <a:lnTo>
                          <a:pt x="130" y="117"/>
                        </a:lnTo>
                        <a:lnTo>
                          <a:pt x="130" y="117"/>
                        </a:lnTo>
                        <a:lnTo>
                          <a:pt x="128" y="117"/>
                        </a:lnTo>
                        <a:lnTo>
                          <a:pt x="128" y="117"/>
                        </a:lnTo>
                        <a:lnTo>
                          <a:pt x="128" y="117"/>
                        </a:lnTo>
                        <a:lnTo>
                          <a:pt x="126" y="117"/>
                        </a:lnTo>
                        <a:lnTo>
                          <a:pt x="126" y="117"/>
                        </a:lnTo>
                        <a:lnTo>
                          <a:pt x="126" y="117"/>
                        </a:lnTo>
                        <a:lnTo>
                          <a:pt x="126" y="117"/>
                        </a:lnTo>
                        <a:lnTo>
                          <a:pt x="124" y="117"/>
                        </a:lnTo>
                        <a:lnTo>
                          <a:pt x="124" y="117"/>
                        </a:lnTo>
                        <a:lnTo>
                          <a:pt x="124" y="117"/>
                        </a:lnTo>
                        <a:lnTo>
                          <a:pt x="122" y="117"/>
                        </a:lnTo>
                        <a:lnTo>
                          <a:pt x="122" y="115"/>
                        </a:lnTo>
                        <a:lnTo>
                          <a:pt x="122" y="115"/>
                        </a:lnTo>
                        <a:lnTo>
                          <a:pt x="122" y="115"/>
                        </a:lnTo>
                        <a:lnTo>
                          <a:pt x="122" y="113"/>
                        </a:lnTo>
                        <a:lnTo>
                          <a:pt x="121" y="113"/>
                        </a:lnTo>
                        <a:lnTo>
                          <a:pt x="121" y="113"/>
                        </a:lnTo>
                        <a:lnTo>
                          <a:pt x="121" y="113"/>
                        </a:lnTo>
                        <a:lnTo>
                          <a:pt x="121" y="111"/>
                        </a:lnTo>
                        <a:lnTo>
                          <a:pt x="121" y="111"/>
                        </a:lnTo>
                        <a:lnTo>
                          <a:pt x="121" y="111"/>
                        </a:lnTo>
                        <a:lnTo>
                          <a:pt x="121" y="109"/>
                        </a:lnTo>
                        <a:lnTo>
                          <a:pt x="121" y="109"/>
                        </a:lnTo>
                        <a:lnTo>
                          <a:pt x="121" y="109"/>
                        </a:lnTo>
                        <a:lnTo>
                          <a:pt x="119" y="109"/>
                        </a:lnTo>
                        <a:lnTo>
                          <a:pt x="119" y="109"/>
                        </a:lnTo>
                        <a:lnTo>
                          <a:pt x="119" y="109"/>
                        </a:lnTo>
                        <a:lnTo>
                          <a:pt x="117" y="109"/>
                        </a:lnTo>
                        <a:lnTo>
                          <a:pt x="117" y="107"/>
                        </a:lnTo>
                        <a:lnTo>
                          <a:pt x="117" y="107"/>
                        </a:lnTo>
                        <a:lnTo>
                          <a:pt x="115" y="107"/>
                        </a:lnTo>
                        <a:lnTo>
                          <a:pt x="115" y="107"/>
                        </a:lnTo>
                        <a:lnTo>
                          <a:pt x="115" y="107"/>
                        </a:lnTo>
                        <a:lnTo>
                          <a:pt x="115" y="105"/>
                        </a:lnTo>
                        <a:lnTo>
                          <a:pt x="115" y="105"/>
                        </a:lnTo>
                        <a:lnTo>
                          <a:pt x="113" y="105"/>
                        </a:lnTo>
                        <a:lnTo>
                          <a:pt x="113" y="105"/>
                        </a:lnTo>
                        <a:lnTo>
                          <a:pt x="113" y="105"/>
                        </a:lnTo>
                        <a:lnTo>
                          <a:pt x="111" y="105"/>
                        </a:lnTo>
                        <a:lnTo>
                          <a:pt x="111" y="105"/>
                        </a:lnTo>
                        <a:lnTo>
                          <a:pt x="111" y="105"/>
                        </a:lnTo>
                        <a:lnTo>
                          <a:pt x="109" y="105"/>
                        </a:lnTo>
                        <a:lnTo>
                          <a:pt x="109" y="105"/>
                        </a:lnTo>
                        <a:lnTo>
                          <a:pt x="109" y="105"/>
                        </a:lnTo>
                        <a:lnTo>
                          <a:pt x="109" y="105"/>
                        </a:lnTo>
                        <a:lnTo>
                          <a:pt x="107" y="105"/>
                        </a:lnTo>
                        <a:lnTo>
                          <a:pt x="107" y="105"/>
                        </a:lnTo>
                        <a:lnTo>
                          <a:pt x="107" y="105"/>
                        </a:lnTo>
                        <a:lnTo>
                          <a:pt x="105" y="105"/>
                        </a:lnTo>
                        <a:lnTo>
                          <a:pt x="105" y="103"/>
                        </a:lnTo>
                        <a:lnTo>
                          <a:pt x="105" y="103"/>
                        </a:lnTo>
                        <a:lnTo>
                          <a:pt x="105" y="105"/>
                        </a:lnTo>
                        <a:lnTo>
                          <a:pt x="105" y="105"/>
                        </a:lnTo>
                        <a:lnTo>
                          <a:pt x="105" y="105"/>
                        </a:lnTo>
                        <a:lnTo>
                          <a:pt x="103" y="105"/>
                        </a:lnTo>
                        <a:lnTo>
                          <a:pt x="103" y="105"/>
                        </a:lnTo>
                        <a:lnTo>
                          <a:pt x="103" y="105"/>
                        </a:lnTo>
                        <a:lnTo>
                          <a:pt x="103" y="105"/>
                        </a:lnTo>
                        <a:lnTo>
                          <a:pt x="101" y="105"/>
                        </a:lnTo>
                        <a:lnTo>
                          <a:pt x="101" y="105"/>
                        </a:lnTo>
                        <a:lnTo>
                          <a:pt x="100" y="105"/>
                        </a:lnTo>
                        <a:lnTo>
                          <a:pt x="100" y="103"/>
                        </a:lnTo>
                        <a:lnTo>
                          <a:pt x="100" y="103"/>
                        </a:lnTo>
                        <a:lnTo>
                          <a:pt x="100" y="103"/>
                        </a:lnTo>
                        <a:lnTo>
                          <a:pt x="100" y="102"/>
                        </a:lnTo>
                        <a:lnTo>
                          <a:pt x="100" y="102"/>
                        </a:lnTo>
                        <a:lnTo>
                          <a:pt x="98" y="102"/>
                        </a:lnTo>
                        <a:lnTo>
                          <a:pt x="98" y="102"/>
                        </a:lnTo>
                        <a:lnTo>
                          <a:pt x="98" y="102"/>
                        </a:lnTo>
                        <a:lnTo>
                          <a:pt x="96" y="102"/>
                        </a:lnTo>
                        <a:lnTo>
                          <a:pt x="96" y="102"/>
                        </a:lnTo>
                        <a:lnTo>
                          <a:pt x="96" y="102"/>
                        </a:lnTo>
                        <a:lnTo>
                          <a:pt x="94" y="102"/>
                        </a:lnTo>
                        <a:lnTo>
                          <a:pt x="94" y="102"/>
                        </a:lnTo>
                        <a:lnTo>
                          <a:pt x="94" y="102"/>
                        </a:lnTo>
                        <a:lnTo>
                          <a:pt x="94" y="102"/>
                        </a:lnTo>
                        <a:lnTo>
                          <a:pt x="92" y="102"/>
                        </a:lnTo>
                        <a:lnTo>
                          <a:pt x="92" y="102"/>
                        </a:lnTo>
                        <a:lnTo>
                          <a:pt x="92" y="100"/>
                        </a:lnTo>
                        <a:lnTo>
                          <a:pt x="92" y="100"/>
                        </a:lnTo>
                        <a:lnTo>
                          <a:pt x="90" y="100"/>
                        </a:lnTo>
                        <a:lnTo>
                          <a:pt x="90" y="100"/>
                        </a:lnTo>
                        <a:lnTo>
                          <a:pt x="88" y="100"/>
                        </a:lnTo>
                        <a:lnTo>
                          <a:pt x="88" y="100"/>
                        </a:lnTo>
                        <a:lnTo>
                          <a:pt x="88" y="100"/>
                        </a:lnTo>
                        <a:lnTo>
                          <a:pt x="86" y="100"/>
                        </a:lnTo>
                        <a:lnTo>
                          <a:pt x="86" y="100"/>
                        </a:lnTo>
                        <a:lnTo>
                          <a:pt x="86" y="100"/>
                        </a:lnTo>
                        <a:lnTo>
                          <a:pt x="84" y="100"/>
                        </a:lnTo>
                        <a:lnTo>
                          <a:pt x="84" y="98"/>
                        </a:lnTo>
                        <a:lnTo>
                          <a:pt x="84" y="98"/>
                        </a:lnTo>
                        <a:lnTo>
                          <a:pt x="84" y="96"/>
                        </a:lnTo>
                        <a:lnTo>
                          <a:pt x="84" y="96"/>
                        </a:lnTo>
                        <a:lnTo>
                          <a:pt x="84" y="96"/>
                        </a:lnTo>
                        <a:lnTo>
                          <a:pt x="84" y="96"/>
                        </a:lnTo>
                        <a:lnTo>
                          <a:pt x="84" y="94"/>
                        </a:lnTo>
                        <a:lnTo>
                          <a:pt x="84" y="94"/>
                        </a:lnTo>
                        <a:lnTo>
                          <a:pt x="82" y="94"/>
                        </a:lnTo>
                        <a:lnTo>
                          <a:pt x="82" y="92"/>
                        </a:lnTo>
                        <a:lnTo>
                          <a:pt x="82" y="92"/>
                        </a:lnTo>
                        <a:lnTo>
                          <a:pt x="82" y="92"/>
                        </a:lnTo>
                        <a:lnTo>
                          <a:pt x="80" y="92"/>
                        </a:lnTo>
                        <a:lnTo>
                          <a:pt x="80" y="94"/>
                        </a:lnTo>
                        <a:lnTo>
                          <a:pt x="80" y="94"/>
                        </a:lnTo>
                        <a:lnTo>
                          <a:pt x="80" y="94"/>
                        </a:lnTo>
                        <a:lnTo>
                          <a:pt x="78" y="94"/>
                        </a:lnTo>
                        <a:lnTo>
                          <a:pt x="78" y="94"/>
                        </a:lnTo>
                        <a:lnTo>
                          <a:pt x="78" y="94"/>
                        </a:lnTo>
                        <a:lnTo>
                          <a:pt x="78" y="94"/>
                        </a:lnTo>
                        <a:lnTo>
                          <a:pt x="77" y="94"/>
                        </a:lnTo>
                        <a:lnTo>
                          <a:pt x="77" y="94"/>
                        </a:lnTo>
                        <a:lnTo>
                          <a:pt x="77" y="94"/>
                        </a:lnTo>
                        <a:lnTo>
                          <a:pt x="77" y="92"/>
                        </a:lnTo>
                        <a:lnTo>
                          <a:pt x="75" y="92"/>
                        </a:lnTo>
                        <a:lnTo>
                          <a:pt x="75" y="92"/>
                        </a:lnTo>
                        <a:lnTo>
                          <a:pt x="73" y="92"/>
                        </a:lnTo>
                        <a:lnTo>
                          <a:pt x="73" y="92"/>
                        </a:lnTo>
                        <a:lnTo>
                          <a:pt x="73" y="92"/>
                        </a:lnTo>
                        <a:lnTo>
                          <a:pt x="71" y="92"/>
                        </a:lnTo>
                        <a:lnTo>
                          <a:pt x="71" y="92"/>
                        </a:lnTo>
                        <a:lnTo>
                          <a:pt x="71" y="92"/>
                        </a:lnTo>
                        <a:lnTo>
                          <a:pt x="69" y="92"/>
                        </a:lnTo>
                        <a:lnTo>
                          <a:pt x="69" y="92"/>
                        </a:lnTo>
                        <a:lnTo>
                          <a:pt x="69" y="94"/>
                        </a:lnTo>
                        <a:lnTo>
                          <a:pt x="67" y="94"/>
                        </a:lnTo>
                        <a:lnTo>
                          <a:pt x="67" y="94"/>
                        </a:lnTo>
                        <a:lnTo>
                          <a:pt x="67" y="94"/>
                        </a:lnTo>
                        <a:lnTo>
                          <a:pt x="67" y="96"/>
                        </a:lnTo>
                        <a:lnTo>
                          <a:pt x="67" y="96"/>
                        </a:lnTo>
                        <a:lnTo>
                          <a:pt x="67" y="96"/>
                        </a:lnTo>
                        <a:lnTo>
                          <a:pt x="65" y="96"/>
                        </a:lnTo>
                        <a:lnTo>
                          <a:pt x="65" y="98"/>
                        </a:lnTo>
                        <a:lnTo>
                          <a:pt x="65" y="98"/>
                        </a:lnTo>
                        <a:lnTo>
                          <a:pt x="65" y="96"/>
                        </a:lnTo>
                        <a:lnTo>
                          <a:pt x="65" y="96"/>
                        </a:lnTo>
                        <a:lnTo>
                          <a:pt x="63" y="96"/>
                        </a:lnTo>
                        <a:lnTo>
                          <a:pt x="63" y="96"/>
                        </a:lnTo>
                        <a:lnTo>
                          <a:pt x="61" y="96"/>
                        </a:lnTo>
                        <a:lnTo>
                          <a:pt x="61" y="96"/>
                        </a:lnTo>
                        <a:lnTo>
                          <a:pt x="61" y="96"/>
                        </a:lnTo>
                        <a:lnTo>
                          <a:pt x="59" y="96"/>
                        </a:lnTo>
                        <a:lnTo>
                          <a:pt x="59" y="96"/>
                        </a:lnTo>
                        <a:lnTo>
                          <a:pt x="59" y="96"/>
                        </a:lnTo>
                        <a:lnTo>
                          <a:pt x="59" y="96"/>
                        </a:lnTo>
                        <a:lnTo>
                          <a:pt x="57" y="96"/>
                        </a:lnTo>
                        <a:lnTo>
                          <a:pt x="57" y="96"/>
                        </a:lnTo>
                        <a:lnTo>
                          <a:pt x="56" y="96"/>
                        </a:lnTo>
                        <a:lnTo>
                          <a:pt x="56" y="96"/>
                        </a:lnTo>
                        <a:lnTo>
                          <a:pt x="56" y="96"/>
                        </a:lnTo>
                        <a:lnTo>
                          <a:pt x="56" y="96"/>
                        </a:lnTo>
                        <a:lnTo>
                          <a:pt x="54" y="96"/>
                        </a:lnTo>
                        <a:lnTo>
                          <a:pt x="54" y="96"/>
                        </a:lnTo>
                        <a:lnTo>
                          <a:pt x="52" y="96"/>
                        </a:lnTo>
                        <a:lnTo>
                          <a:pt x="52" y="96"/>
                        </a:lnTo>
                        <a:lnTo>
                          <a:pt x="52" y="98"/>
                        </a:lnTo>
                        <a:lnTo>
                          <a:pt x="52" y="98"/>
                        </a:lnTo>
                        <a:lnTo>
                          <a:pt x="50" y="98"/>
                        </a:lnTo>
                        <a:lnTo>
                          <a:pt x="50" y="98"/>
                        </a:lnTo>
                        <a:lnTo>
                          <a:pt x="50" y="98"/>
                        </a:lnTo>
                        <a:lnTo>
                          <a:pt x="50" y="98"/>
                        </a:lnTo>
                        <a:lnTo>
                          <a:pt x="48" y="98"/>
                        </a:lnTo>
                        <a:lnTo>
                          <a:pt x="48" y="100"/>
                        </a:lnTo>
                        <a:lnTo>
                          <a:pt x="48" y="100"/>
                        </a:lnTo>
                        <a:lnTo>
                          <a:pt x="46" y="100"/>
                        </a:lnTo>
                        <a:lnTo>
                          <a:pt x="46" y="100"/>
                        </a:lnTo>
                        <a:lnTo>
                          <a:pt x="46" y="100"/>
                        </a:lnTo>
                        <a:lnTo>
                          <a:pt x="46" y="100"/>
                        </a:lnTo>
                        <a:lnTo>
                          <a:pt x="44" y="100"/>
                        </a:lnTo>
                        <a:lnTo>
                          <a:pt x="44" y="102"/>
                        </a:lnTo>
                        <a:lnTo>
                          <a:pt x="44" y="102"/>
                        </a:lnTo>
                        <a:lnTo>
                          <a:pt x="44" y="102"/>
                        </a:lnTo>
                        <a:lnTo>
                          <a:pt x="44" y="102"/>
                        </a:lnTo>
                        <a:lnTo>
                          <a:pt x="44" y="102"/>
                        </a:lnTo>
                        <a:lnTo>
                          <a:pt x="42" y="102"/>
                        </a:lnTo>
                        <a:lnTo>
                          <a:pt x="42" y="102"/>
                        </a:lnTo>
                        <a:lnTo>
                          <a:pt x="42" y="103"/>
                        </a:lnTo>
                        <a:lnTo>
                          <a:pt x="40" y="103"/>
                        </a:lnTo>
                        <a:lnTo>
                          <a:pt x="40" y="103"/>
                        </a:lnTo>
                        <a:lnTo>
                          <a:pt x="40" y="103"/>
                        </a:lnTo>
                        <a:lnTo>
                          <a:pt x="40" y="105"/>
                        </a:lnTo>
                        <a:lnTo>
                          <a:pt x="40" y="105"/>
                        </a:lnTo>
                        <a:lnTo>
                          <a:pt x="40" y="107"/>
                        </a:lnTo>
                        <a:lnTo>
                          <a:pt x="40" y="107"/>
                        </a:lnTo>
                        <a:lnTo>
                          <a:pt x="40" y="109"/>
                        </a:lnTo>
                        <a:lnTo>
                          <a:pt x="40" y="109"/>
                        </a:lnTo>
                        <a:lnTo>
                          <a:pt x="40" y="109"/>
                        </a:lnTo>
                        <a:lnTo>
                          <a:pt x="38" y="109"/>
                        </a:lnTo>
                        <a:lnTo>
                          <a:pt x="38" y="109"/>
                        </a:lnTo>
                        <a:lnTo>
                          <a:pt x="38" y="109"/>
                        </a:lnTo>
                        <a:lnTo>
                          <a:pt x="38" y="109"/>
                        </a:lnTo>
                        <a:lnTo>
                          <a:pt x="38" y="109"/>
                        </a:lnTo>
                        <a:lnTo>
                          <a:pt x="36" y="109"/>
                        </a:lnTo>
                        <a:lnTo>
                          <a:pt x="36" y="109"/>
                        </a:lnTo>
                        <a:lnTo>
                          <a:pt x="36" y="109"/>
                        </a:lnTo>
                        <a:lnTo>
                          <a:pt x="34" y="109"/>
                        </a:lnTo>
                        <a:lnTo>
                          <a:pt x="34" y="109"/>
                        </a:lnTo>
                        <a:lnTo>
                          <a:pt x="34" y="111"/>
                        </a:lnTo>
                        <a:lnTo>
                          <a:pt x="34" y="111"/>
                        </a:lnTo>
                        <a:lnTo>
                          <a:pt x="33" y="111"/>
                        </a:lnTo>
                        <a:lnTo>
                          <a:pt x="33" y="111"/>
                        </a:lnTo>
                        <a:lnTo>
                          <a:pt x="33" y="111"/>
                        </a:lnTo>
                        <a:lnTo>
                          <a:pt x="33" y="111"/>
                        </a:lnTo>
                        <a:lnTo>
                          <a:pt x="31" y="111"/>
                        </a:lnTo>
                        <a:lnTo>
                          <a:pt x="31" y="113"/>
                        </a:lnTo>
                        <a:lnTo>
                          <a:pt x="31" y="113"/>
                        </a:lnTo>
                        <a:lnTo>
                          <a:pt x="31" y="111"/>
                        </a:lnTo>
                        <a:lnTo>
                          <a:pt x="29" y="111"/>
                        </a:lnTo>
                        <a:lnTo>
                          <a:pt x="29" y="111"/>
                        </a:lnTo>
                        <a:lnTo>
                          <a:pt x="29" y="111"/>
                        </a:lnTo>
                        <a:lnTo>
                          <a:pt x="27" y="111"/>
                        </a:lnTo>
                        <a:lnTo>
                          <a:pt x="27" y="111"/>
                        </a:lnTo>
                        <a:lnTo>
                          <a:pt x="25" y="111"/>
                        </a:lnTo>
                        <a:lnTo>
                          <a:pt x="25" y="111"/>
                        </a:lnTo>
                        <a:lnTo>
                          <a:pt x="25" y="111"/>
                        </a:lnTo>
                        <a:lnTo>
                          <a:pt x="25" y="111"/>
                        </a:lnTo>
                        <a:lnTo>
                          <a:pt x="25" y="109"/>
                        </a:lnTo>
                        <a:lnTo>
                          <a:pt x="25" y="109"/>
                        </a:lnTo>
                        <a:lnTo>
                          <a:pt x="25" y="109"/>
                        </a:lnTo>
                        <a:lnTo>
                          <a:pt x="23" y="109"/>
                        </a:lnTo>
                        <a:lnTo>
                          <a:pt x="23" y="107"/>
                        </a:lnTo>
                        <a:lnTo>
                          <a:pt x="23" y="107"/>
                        </a:lnTo>
                        <a:lnTo>
                          <a:pt x="23" y="105"/>
                        </a:lnTo>
                        <a:lnTo>
                          <a:pt x="23" y="105"/>
                        </a:lnTo>
                        <a:lnTo>
                          <a:pt x="23" y="105"/>
                        </a:lnTo>
                        <a:lnTo>
                          <a:pt x="23" y="103"/>
                        </a:lnTo>
                        <a:lnTo>
                          <a:pt x="23" y="103"/>
                        </a:lnTo>
                        <a:lnTo>
                          <a:pt x="23" y="102"/>
                        </a:lnTo>
                        <a:lnTo>
                          <a:pt x="23" y="102"/>
                        </a:lnTo>
                        <a:lnTo>
                          <a:pt x="23" y="102"/>
                        </a:lnTo>
                        <a:lnTo>
                          <a:pt x="23" y="100"/>
                        </a:lnTo>
                        <a:lnTo>
                          <a:pt x="23" y="100"/>
                        </a:lnTo>
                        <a:lnTo>
                          <a:pt x="23" y="98"/>
                        </a:lnTo>
                        <a:lnTo>
                          <a:pt x="23" y="98"/>
                        </a:lnTo>
                        <a:lnTo>
                          <a:pt x="23" y="96"/>
                        </a:lnTo>
                        <a:lnTo>
                          <a:pt x="23" y="96"/>
                        </a:lnTo>
                        <a:lnTo>
                          <a:pt x="23" y="96"/>
                        </a:lnTo>
                        <a:lnTo>
                          <a:pt x="23" y="94"/>
                        </a:lnTo>
                        <a:lnTo>
                          <a:pt x="23" y="94"/>
                        </a:lnTo>
                        <a:lnTo>
                          <a:pt x="23" y="92"/>
                        </a:lnTo>
                        <a:lnTo>
                          <a:pt x="23" y="92"/>
                        </a:lnTo>
                        <a:lnTo>
                          <a:pt x="23" y="92"/>
                        </a:lnTo>
                        <a:lnTo>
                          <a:pt x="23" y="90"/>
                        </a:lnTo>
                        <a:lnTo>
                          <a:pt x="23" y="90"/>
                        </a:lnTo>
                        <a:lnTo>
                          <a:pt x="23" y="88"/>
                        </a:lnTo>
                        <a:lnTo>
                          <a:pt x="23" y="88"/>
                        </a:lnTo>
                        <a:lnTo>
                          <a:pt x="23" y="88"/>
                        </a:lnTo>
                        <a:lnTo>
                          <a:pt x="23" y="86"/>
                        </a:lnTo>
                        <a:lnTo>
                          <a:pt x="23" y="86"/>
                        </a:lnTo>
                        <a:lnTo>
                          <a:pt x="23" y="86"/>
                        </a:lnTo>
                        <a:lnTo>
                          <a:pt x="23" y="84"/>
                        </a:lnTo>
                        <a:lnTo>
                          <a:pt x="23" y="84"/>
                        </a:lnTo>
                        <a:lnTo>
                          <a:pt x="23" y="84"/>
                        </a:lnTo>
                        <a:lnTo>
                          <a:pt x="25" y="84"/>
                        </a:lnTo>
                        <a:lnTo>
                          <a:pt x="25" y="82"/>
                        </a:lnTo>
                        <a:lnTo>
                          <a:pt x="25" y="82"/>
                        </a:lnTo>
                        <a:lnTo>
                          <a:pt x="25" y="82"/>
                        </a:lnTo>
                        <a:lnTo>
                          <a:pt x="25" y="80"/>
                        </a:lnTo>
                        <a:lnTo>
                          <a:pt x="25" y="80"/>
                        </a:lnTo>
                        <a:lnTo>
                          <a:pt x="25" y="80"/>
                        </a:lnTo>
                        <a:lnTo>
                          <a:pt x="25" y="79"/>
                        </a:lnTo>
                        <a:lnTo>
                          <a:pt x="25" y="79"/>
                        </a:lnTo>
                        <a:lnTo>
                          <a:pt x="25" y="79"/>
                        </a:lnTo>
                        <a:lnTo>
                          <a:pt x="25" y="79"/>
                        </a:lnTo>
                        <a:lnTo>
                          <a:pt x="25" y="77"/>
                        </a:lnTo>
                        <a:lnTo>
                          <a:pt x="23" y="77"/>
                        </a:lnTo>
                        <a:lnTo>
                          <a:pt x="23" y="77"/>
                        </a:lnTo>
                        <a:lnTo>
                          <a:pt x="23" y="77"/>
                        </a:lnTo>
                        <a:lnTo>
                          <a:pt x="21" y="77"/>
                        </a:lnTo>
                        <a:lnTo>
                          <a:pt x="21" y="77"/>
                        </a:lnTo>
                        <a:lnTo>
                          <a:pt x="21" y="77"/>
                        </a:lnTo>
                        <a:lnTo>
                          <a:pt x="21" y="77"/>
                        </a:lnTo>
                        <a:lnTo>
                          <a:pt x="19" y="77"/>
                        </a:lnTo>
                        <a:lnTo>
                          <a:pt x="19" y="75"/>
                        </a:lnTo>
                        <a:lnTo>
                          <a:pt x="19" y="75"/>
                        </a:lnTo>
                        <a:lnTo>
                          <a:pt x="19" y="75"/>
                        </a:lnTo>
                        <a:lnTo>
                          <a:pt x="19" y="75"/>
                        </a:lnTo>
                        <a:lnTo>
                          <a:pt x="19" y="73"/>
                        </a:lnTo>
                        <a:lnTo>
                          <a:pt x="19" y="73"/>
                        </a:lnTo>
                        <a:lnTo>
                          <a:pt x="17" y="73"/>
                        </a:lnTo>
                        <a:lnTo>
                          <a:pt x="17" y="71"/>
                        </a:lnTo>
                        <a:lnTo>
                          <a:pt x="17" y="71"/>
                        </a:lnTo>
                        <a:lnTo>
                          <a:pt x="17" y="71"/>
                        </a:lnTo>
                        <a:lnTo>
                          <a:pt x="17" y="71"/>
                        </a:lnTo>
                        <a:lnTo>
                          <a:pt x="15" y="71"/>
                        </a:lnTo>
                        <a:lnTo>
                          <a:pt x="15" y="71"/>
                        </a:lnTo>
                        <a:lnTo>
                          <a:pt x="13" y="71"/>
                        </a:lnTo>
                        <a:lnTo>
                          <a:pt x="13" y="71"/>
                        </a:lnTo>
                        <a:lnTo>
                          <a:pt x="13" y="71"/>
                        </a:lnTo>
                        <a:lnTo>
                          <a:pt x="13" y="71"/>
                        </a:lnTo>
                        <a:lnTo>
                          <a:pt x="13" y="73"/>
                        </a:lnTo>
                        <a:lnTo>
                          <a:pt x="13" y="73"/>
                        </a:lnTo>
                        <a:lnTo>
                          <a:pt x="11" y="73"/>
                        </a:lnTo>
                        <a:lnTo>
                          <a:pt x="11" y="73"/>
                        </a:lnTo>
                        <a:lnTo>
                          <a:pt x="11" y="73"/>
                        </a:lnTo>
                        <a:lnTo>
                          <a:pt x="11" y="71"/>
                        </a:lnTo>
                        <a:lnTo>
                          <a:pt x="11" y="71"/>
                        </a:lnTo>
                        <a:lnTo>
                          <a:pt x="11" y="69"/>
                        </a:lnTo>
                        <a:lnTo>
                          <a:pt x="11" y="69"/>
                        </a:lnTo>
                        <a:lnTo>
                          <a:pt x="11" y="69"/>
                        </a:lnTo>
                        <a:lnTo>
                          <a:pt x="11" y="69"/>
                        </a:lnTo>
                        <a:lnTo>
                          <a:pt x="11" y="67"/>
                        </a:lnTo>
                        <a:lnTo>
                          <a:pt x="11" y="67"/>
                        </a:lnTo>
                        <a:lnTo>
                          <a:pt x="11" y="67"/>
                        </a:lnTo>
                        <a:lnTo>
                          <a:pt x="11" y="67"/>
                        </a:lnTo>
                        <a:lnTo>
                          <a:pt x="11" y="65"/>
                        </a:lnTo>
                        <a:lnTo>
                          <a:pt x="13" y="65"/>
                        </a:lnTo>
                        <a:lnTo>
                          <a:pt x="13" y="65"/>
                        </a:lnTo>
                        <a:lnTo>
                          <a:pt x="13" y="63"/>
                        </a:lnTo>
                        <a:lnTo>
                          <a:pt x="13" y="63"/>
                        </a:lnTo>
                        <a:lnTo>
                          <a:pt x="13" y="63"/>
                        </a:lnTo>
                        <a:lnTo>
                          <a:pt x="13" y="63"/>
                        </a:lnTo>
                        <a:lnTo>
                          <a:pt x="15" y="63"/>
                        </a:lnTo>
                        <a:lnTo>
                          <a:pt x="15" y="63"/>
                        </a:lnTo>
                        <a:lnTo>
                          <a:pt x="15" y="63"/>
                        </a:lnTo>
                        <a:lnTo>
                          <a:pt x="15" y="63"/>
                        </a:lnTo>
                        <a:lnTo>
                          <a:pt x="15" y="65"/>
                        </a:lnTo>
                        <a:lnTo>
                          <a:pt x="13" y="65"/>
                        </a:lnTo>
                        <a:lnTo>
                          <a:pt x="13" y="65"/>
                        </a:lnTo>
                        <a:lnTo>
                          <a:pt x="15" y="65"/>
                        </a:lnTo>
                        <a:lnTo>
                          <a:pt x="15" y="65"/>
                        </a:lnTo>
                        <a:lnTo>
                          <a:pt x="17" y="65"/>
                        </a:lnTo>
                        <a:lnTo>
                          <a:pt x="17" y="65"/>
                        </a:lnTo>
                        <a:lnTo>
                          <a:pt x="17" y="65"/>
                        </a:lnTo>
                        <a:lnTo>
                          <a:pt x="17" y="63"/>
                        </a:lnTo>
                        <a:lnTo>
                          <a:pt x="17" y="63"/>
                        </a:lnTo>
                        <a:lnTo>
                          <a:pt x="17" y="63"/>
                        </a:lnTo>
                        <a:lnTo>
                          <a:pt x="17" y="61"/>
                        </a:lnTo>
                        <a:lnTo>
                          <a:pt x="15" y="61"/>
                        </a:lnTo>
                        <a:lnTo>
                          <a:pt x="15" y="61"/>
                        </a:lnTo>
                        <a:lnTo>
                          <a:pt x="15" y="61"/>
                        </a:lnTo>
                        <a:lnTo>
                          <a:pt x="17" y="61"/>
                        </a:lnTo>
                        <a:lnTo>
                          <a:pt x="17" y="59"/>
                        </a:lnTo>
                        <a:lnTo>
                          <a:pt x="17" y="59"/>
                        </a:lnTo>
                        <a:lnTo>
                          <a:pt x="17" y="57"/>
                        </a:lnTo>
                        <a:lnTo>
                          <a:pt x="15" y="57"/>
                        </a:lnTo>
                        <a:lnTo>
                          <a:pt x="15" y="57"/>
                        </a:lnTo>
                        <a:lnTo>
                          <a:pt x="15" y="59"/>
                        </a:lnTo>
                        <a:lnTo>
                          <a:pt x="13" y="59"/>
                        </a:lnTo>
                        <a:lnTo>
                          <a:pt x="13" y="59"/>
                        </a:lnTo>
                        <a:lnTo>
                          <a:pt x="13" y="57"/>
                        </a:lnTo>
                        <a:lnTo>
                          <a:pt x="13" y="57"/>
                        </a:lnTo>
                        <a:lnTo>
                          <a:pt x="11" y="57"/>
                        </a:lnTo>
                        <a:lnTo>
                          <a:pt x="11" y="57"/>
                        </a:lnTo>
                        <a:lnTo>
                          <a:pt x="11" y="57"/>
                        </a:lnTo>
                        <a:lnTo>
                          <a:pt x="10" y="57"/>
                        </a:lnTo>
                        <a:lnTo>
                          <a:pt x="10" y="57"/>
                        </a:lnTo>
                        <a:lnTo>
                          <a:pt x="10" y="57"/>
                        </a:lnTo>
                        <a:lnTo>
                          <a:pt x="8" y="57"/>
                        </a:lnTo>
                        <a:lnTo>
                          <a:pt x="8" y="57"/>
                        </a:lnTo>
                        <a:lnTo>
                          <a:pt x="8" y="57"/>
                        </a:lnTo>
                        <a:lnTo>
                          <a:pt x="8" y="57"/>
                        </a:lnTo>
                        <a:lnTo>
                          <a:pt x="8" y="59"/>
                        </a:lnTo>
                        <a:lnTo>
                          <a:pt x="8" y="59"/>
                        </a:lnTo>
                        <a:lnTo>
                          <a:pt x="10" y="59"/>
                        </a:lnTo>
                        <a:lnTo>
                          <a:pt x="10" y="61"/>
                        </a:lnTo>
                        <a:lnTo>
                          <a:pt x="10" y="61"/>
                        </a:lnTo>
                        <a:lnTo>
                          <a:pt x="10" y="61"/>
                        </a:lnTo>
                        <a:lnTo>
                          <a:pt x="11" y="61"/>
                        </a:lnTo>
                        <a:lnTo>
                          <a:pt x="11" y="61"/>
                        </a:lnTo>
                        <a:lnTo>
                          <a:pt x="11" y="61"/>
                        </a:lnTo>
                        <a:lnTo>
                          <a:pt x="11" y="63"/>
                        </a:lnTo>
                        <a:lnTo>
                          <a:pt x="11" y="63"/>
                        </a:lnTo>
                        <a:lnTo>
                          <a:pt x="11" y="63"/>
                        </a:lnTo>
                        <a:lnTo>
                          <a:pt x="11" y="63"/>
                        </a:lnTo>
                        <a:lnTo>
                          <a:pt x="11" y="63"/>
                        </a:lnTo>
                        <a:lnTo>
                          <a:pt x="11" y="63"/>
                        </a:lnTo>
                        <a:lnTo>
                          <a:pt x="10" y="63"/>
                        </a:lnTo>
                        <a:lnTo>
                          <a:pt x="10" y="61"/>
                        </a:lnTo>
                        <a:lnTo>
                          <a:pt x="10" y="61"/>
                        </a:lnTo>
                        <a:lnTo>
                          <a:pt x="8" y="61"/>
                        </a:lnTo>
                        <a:lnTo>
                          <a:pt x="8" y="61"/>
                        </a:lnTo>
                        <a:lnTo>
                          <a:pt x="8" y="61"/>
                        </a:lnTo>
                        <a:lnTo>
                          <a:pt x="8" y="61"/>
                        </a:lnTo>
                        <a:lnTo>
                          <a:pt x="8" y="61"/>
                        </a:lnTo>
                        <a:lnTo>
                          <a:pt x="8" y="59"/>
                        </a:lnTo>
                        <a:lnTo>
                          <a:pt x="8" y="59"/>
                        </a:lnTo>
                        <a:lnTo>
                          <a:pt x="6" y="59"/>
                        </a:lnTo>
                        <a:lnTo>
                          <a:pt x="6" y="57"/>
                        </a:lnTo>
                        <a:lnTo>
                          <a:pt x="6" y="57"/>
                        </a:lnTo>
                        <a:lnTo>
                          <a:pt x="6" y="57"/>
                        </a:lnTo>
                        <a:lnTo>
                          <a:pt x="6" y="57"/>
                        </a:lnTo>
                        <a:lnTo>
                          <a:pt x="6" y="56"/>
                        </a:lnTo>
                        <a:lnTo>
                          <a:pt x="4" y="56"/>
                        </a:lnTo>
                        <a:lnTo>
                          <a:pt x="4" y="56"/>
                        </a:lnTo>
                        <a:lnTo>
                          <a:pt x="4" y="54"/>
                        </a:lnTo>
                        <a:lnTo>
                          <a:pt x="6" y="54"/>
                        </a:lnTo>
                        <a:lnTo>
                          <a:pt x="6" y="54"/>
                        </a:lnTo>
                        <a:lnTo>
                          <a:pt x="4" y="54"/>
                        </a:lnTo>
                        <a:lnTo>
                          <a:pt x="4" y="54"/>
                        </a:lnTo>
                        <a:lnTo>
                          <a:pt x="4" y="52"/>
                        </a:lnTo>
                        <a:lnTo>
                          <a:pt x="4" y="52"/>
                        </a:lnTo>
                        <a:lnTo>
                          <a:pt x="4" y="52"/>
                        </a:lnTo>
                        <a:lnTo>
                          <a:pt x="4" y="50"/>
                        </a:lnTo>
                        <a:lnTo>
                          <a:pt x="4" y="50"/>
                        </a:lnTo>
                        <a:lnTo>
                          <a:pt x="4" y="50"/>
                        </a:lnTo>
                        <a:lnTo>
                          <a:pt x="4" y="48"/>
                        </a:lnTo>
                        <a:lnTo>
                          <a:pt x="4" y="48"/>
                        </a:lnTo>
                        <a:lnTo>
                          <a:pt x="4" y="46"/>
                        </a:lnTo>
                        <a:lnTo>
                          <a:pt x="4" y="46"/>
                        </a:lnTo>
                        <a:lnTo>
                          <a:pt x="6" y="46"/>
                        </a:lnTo>
                        <a:lnTo>
                          <a:pt x="6" y="44"/>
                        </a:lnTo>
                        <a:lnTo>
                          <a:pt x="6" y="44"/>
                        </a:lnTo>
                        <a:lnTo>
                          <a:pt x="6" y="44"/>
                        </a:lnTo>
                        <a:lnTo>
                          <a:pt x="6" y="44"/>
                        </a:lnTo>
                        <a:lnTo>
                          <a:pt x="6" y="44"/>
                        </a:lnTo>
                        <a:lnTo>
                          <a:pt x="6" y="42"/>
                        </a:lnTo>
                        <a:lnTo>
                          <a:pt x="6" y="42"/>
                        </a:lnTo>
                        <a:lnTo>
                          <a:pt x="6" y="42"/>
                        </a:lnTo>
                        <a:lnTo>
                          <a:pt x="6" y="42"/>
                        </a:lnTo>
                        <a:lnTo>
                          <a:pt x="6" y="40"/>
                        </a:lnTo>
                        <a:lnTo>
                          <a:pt x="8" y="40"/>
                        </a:lnTo>
                        <a:lnTo>
                          <a:pt x="8" y="40"/>
                        </a:lnTo>
                        <a:lnTo>
                          <a:pt x="8" y="38"/>
                        </a:lnTo>
                        <a:lnTo>
                          <a:pt x="8" y="38"/>
                        </a:lnTo>
                        <a:lnTo>
                          <a:pt x="8" y="38"/>
                        </a:lnTo>
                        <a:lnTo>
                          <a:pt x="8" y="36"/>
                        </a:lnTo>
                        <a:lnTo>
                          <a:pt x="8" y="36"/>
                        </a:lnTo>
                        <a:lnTo>
                          <a:pt x="8" y="36"/>
                        </a:lnTo>
                        <a:lnTo>
                          <a:pt x="8" y="36"/>
                        </a:lnTo>
                        <a:lnTo>
                          <a:pt x="6" y="36"/>
                        </a:lnTo>
                        <a:lnTo>
                          <a:pt x="6" y="34"/>
                        </a:lnTo>
                        <a:lnTo>
                          <a:pt x="6" y="34"/>
                        </a:lnTo>
                        <a:lnTo>
                          <a:pt x="6" y="33"/>
                        </a:lnTo>
                        <a:lnTo>
                          <a:pt x="6" y="33"/>
                        </a:lnTo>
                        <a:lnTo>
                          <a:pt x="6" y="33"/>
                        </a:lnTo>
                        <a:lnTo>
                          <a:pt x="6" y="31"/>
                        </a:lnTo>
                        <a:lnTo>
                          <a:pt x="6" y="31"/>
                        </a:lnTo>
                        <a:lnTo>
                          <a:pt x="6" y="29"/>
                        </a:lnTo>
                        <a:lnTo>
                          <a:pt x="6" y="29"/>
                        </a:lnTo>
                        <a:lnTo>
                          <a:pt x="6" y="29"/>
                        </a:lnTo>
                        <a:lnTo>
                          <a:pt x="4" y="29"/>
                        </a:lnTo>
                        <a:lnTo>
                          <a:pt x="4" y="29"/>
                        </a:lnTo>
                        <a:lnTo>
                          <a:pt x="4" y="29"/>
                        </a:lnTo>
                        <a:lnTo>
                          <a:pt x="4" y="27"/>
                        </a:lnTo>
                        <a:lnTo>
                          <a:pt x="2" y="27"/>
                        </a:lnTo>
                        <a:lnTo>
                          <a:pt x="2" y="27"/>
                        </a:lnTo>
                        <a:lnTo>
                          <a:pt x="2" y="27"/>
                        </a:lnTo>
                        <a:lnTo>
                          <a:pt x="2" y="27"/>
                        </a:lnTo>
                        <a:lnTo>
                          <a:pt x="2" y="25"/>
                        </a:lnTo>
                        <a:lnTo>
                          <a:pt x="2" y="25"/>
                        </a:lnTo>
                        <a:lnTo>
                          <a:pt x="2" y="23"/>
                        </a:lnTo>
                        <a:lnTo>
                          <a:pt x="2" y="23"/>
                        </a:lnTo>
                        <a:lnTo>
                          <a:pt x="2" y="23"/>
                        </a:lnTo>
                        <a:lnTo>
                          <a:pt x="2" y="23"/>
                        </a:lnTo>
                        <a:lnTo>
                          <a:pt x="0" y="23"/>
                        </a:lnTo>
                        <a:lnTo>
                          <a:pt x="0" y="21"/>
                        </a:lnTo>
                        <a:lnTo>
                          <a:pt x="0" y="21"/>
                        </a:lnTo>
                        <a:lnTo>
                          <a:pt x="0" y="21"/>
                        </a:lnTo>
                        <a:lnTo>
                          <a:pt x="0" y="21"/>
                        </a:lnTo>
                        <a:lnTo>
                          <a:pt x="0" y="21"/>
                        </a:lnTo>
                        <a:lnTo>
                          <a:pt x="0" y="19"/>
                        </a:lnTo>
                        <a:lnTo>
                          <a:pt x="2" y="19"/>
                        </a:lnTo>
                        <a:lnTo>
                          <a:pt x="2" y="19"/>
                        </a:lnTo>
                        <a:lnTo>
                          <a:pt x="2" y="19"/>
                        </a:lnTo>
                        <a:lnTo>
                          <a:pt x="2" y="19"/>
                        </a:lnTo>
                        <a:lnTo>
                          <a:pt x="4" y="19"/>
                        </a:lnTo>
                        <a:lnTo>
                          <a:pt x="4" y="17"/>
                        </a:lnTo>
                        <a:lnTo>
                          <a:pt x="4" y="17"/>
                        </a:lnTo>
                        <a:lnTo>
                          <a:pt x="4" y="17"/>
                        </a:lnTo>
                        <a:lnTo>
                          <a:pt x="6" y="17"/>
                        </a:lnTo>
                        <a:lnTo>
                          <a:pt x="6" y="17"/>
                        </a:lnTo>
                        <a:lnTo>
                          <a:pt x="6" y="15"/>
                        </a:lnTo>
                        <a:lnTo>
                          <a:pt x="6" y="15"/>
                        </a:lnTo>
                        <a:lnTo>
                          <a:pt x="6" y="15"/>
                        </a:lnTo>
                        <a:lnTo>
                          <a:pt x="8" y="15"/>
                        </a:lnTo>
                        <a:lnTo>
                          <a:pt x="8" y="15"/>
                        </a:lnTo>
                        <a:lnTo>
                          <a:pt x="8" y="13"/>
                        </a:lnTo>
                        <a:lnTo>
                          <a:pt x="8" y="13"/>
                        </a:lnTo>
                        <a:lnTo>
                          <a:pt x="8" y="13"/>
                        </a:lnTo>
                        <a:lnTo>
                          <a:pt x="10" y="13"/>
                        </a:lnTo>
                        <a:lnTo>
                          <a:pt x="10" y="13"/>
                        </a:lnTo>
                        <a:lnTo>
                          <a:pt x="10" y="13"/>
                        </a:lnTo>
                        <a:lnTo>
                          <a:pt x="11" y="13"/>
                        </a:lnTo>
                        <a:lnTo>
                          <a:pt x="11" y="13"/>
                        </a:lnTo>
                        <a:lnTo>
                          <a:pt x="11" y="13"/>
                        </a:lnTo>
                        <a:lnTo>
                          <a:pt x="13" y="13"/>
                        </a:lnTo>
                        <a:lnTo>
                          <a:pt x="13" y="12"/>
                        </a:lnTo>
                        <a:lnTo>
                          <a:pt x="13" y="12"/>
                        </a:lnTo>
                        <a:lnTo>
                          <a:pt x="13" y="12"/>
                        </a:lnTo>
                        <a:lnTo>
                          <a:pt x="15" y="12"/>
                        </a:lnTo>
                        <a:lnTo>
                          <a:pt x="15" y="12"/>
                        </a:lnTo>
                        <a:lnTo>
                          <a:pt x="15" y="12"/>
                        </a:lnTo>
                        <a:lnTo>
                          <a:pt x="17" y="12"/>
                        </a:lnTo>
                        <a:lnTo>
                          <a:pt x="17" y="12"/>
                        </a:lnTo>
                        <a:lnTo>
                          <a:pt x="17" y="10"/>
                        </a:lnTo>
                        <a:lnTo>
                          <a:pt x="17" y="10"/>
                        </a:lnTo>
                        <a:lnTo>
                          <a:pt x="19" y="10"/>
                        </a:lnTo>
                        <a:lnTo>
                          <a:pt x="19" y="10"/>
                        </a:lnTo>
                        <a:lnTo>
                          <a:pt x="19" y="10"/>
                        </a:lnTo>
                        <a:lnTo>
                          <a:pt x="21" y="10"/>
                        </a:lnTo>
                        <a:lnTo>
                          <a:pt x="21" y="10"/>
                        </a:lnTo>
                        <a:lnTo>
                          <a:pt x="23" y="10"/>
                        </a:lnTo>
                        <a:lnTo>
                          <a:pt x="23" y="10"/>
                        </a:lnTo>
                        <a:lnTo>
                          <a:pt x="23" y="10"/>
                        </a:lnTo>
                        <a:lnTo>
                          <a:pt x="23" y="10"/>
                        </a:lnTo>
                        <a:lnTo>
                          <a:pt x="25" y="10"/>
                        </a:lnTo>
                        <a:lnTo>
                          <a:pt x="25" y="10"/>
                        </a:lnTo>
                        <a:lnTo>
                          <a:pt x="25" y="10"/>
                        </a:lnTo>
                        <a:lnTo>
                          <a:pt x="27" y="10"/>
                        </a:lnTo>
                        <a:lnTo>
                          <a:pt x="27" y="10"/>
                        </a:lnTo>
                        <a:lnTo>
                          <a:pt x="29" y="10"/>
                        </a:lnTo>
                        <a:lnTo>
                          <a:pt x="29" y="10"/>
                        </a:lnTo>
                        <a:lnTo>
                          <a:pt x="29" y="10"/>
                        </a:lnTo>
                        <a:lnTo>
                          <a:pt x="31" y="10"/>
                        </a:lnTo>
                        <a:lnTo>
                          <a:pt x="31" y="10"/>
                        </a:lnTo>
                        <a:lnTo>
                          <a:pt x="33" y="10"/>
                        </a:lnTo>
                        <a:lnTo>
                          <a:pt x="33" y="10"/>
                        </a:lnTo>
                        <a:lnTo>
                          <a:pt x="33" y="10"/>
                        </a:lnTo>
                        <a:lnTo>
                          <a:pt x="33" y="10"/>
                        </a:lnTo>
                        <a:lnTo>
                          <a:pt x="33" y="12"/>
                        </a:lnTo>
                        <a:lnTo>
                          <a:pt x="34" y="12"/>
                        </a:lnTo>
                        <a:lnTo>
                          <a:pt x="34" y="12"/>
                        </a:lnTo>
                        <a:lnTo>
                          <a:pt x="34" y="12"/>
                        </a:lnTo>
                        <a:lnTo>
                          <a:pt x="34" y="12"/>
                        </a:lnTo>
                        <a:lnTo>
                          <a:pt x="34" y="13"/>
                        </a:lnTo>
                        <a:lnTo>
                          <a:pt x="36" y="13"/>
                        </a:lnTo>
                        <a:lnTo>
                          <a:pt x="36" y="13"/>
                        </a:lnTo>
                        <a:lnTo>
                          <a:pt x="36" y="13"/>
                        </a:lnTo>
                        <a:lnTo>
                          <a:pt x="38" y="13"/>
                        </a:lnTo>
                        <a:lnTo>
                          <a:pt x="38" y="13"/>
                        </a:lnTo>
                        <a:lnTo>
                          <a:pt x="38" y="13"/>
                        </a:lnTo>
                        <a:lnTo>
                          <a:pt x="38" y="13"/>
                        </a:lnTo>
                        <a:lnTo>
                          <a:pt x="40" y="13"/>
                        </a:lnTo>
                        <a:lnTo>
                          <a:pt x="40" y="15"/>
                        </a:lnTo>
                        <a:lnTo>
                          <a:pt x="40" y="15"/>
                        </a:lnTo>
                        <a:lnTo>
                          <a:pt x="40" y="15"/>
                        </a:lnTo>
                        <a:lnTo>
                          <a:pt x="40" y="15"/>
                        </a:lnTo>
                        <a:lnTo>
                          <a:pt x="42" y="15"/>
                        </a:lnTo>
                        <a:lnTo>
                          <a:pt x="42" y="17"/>
                        </a:lnTo>
                        <a:lnTo>
                          <a:pt x="42" y="17"/>
                        </a:lnTo>
                        <a:lnTo>
                          <a:pt x="42" y="17"/>
                        </a:lnTo>
                        <a:lnTo>
                          <a:pt x="44" y="17"/>
                        </a:lnTo>
                        <a:lnTo>
                          <a:pt x="44" y="19"/>
                        </a:lnTo>
                        <a:lnTo>
                          <a:pt x="44" y="19"/>
                        </a:lnTo>
                        <a:lnTo>
                          <a:pt x="44" y="21"/>
                        </a:lnTo>
                        <a:lnTo>
                          <a:pt x="44" y="21"/>
                        </a:lnTo>
                        <a:lnTo>
                          <a:pt x="44" y="21"/>
                        </a:lnTo>
                        <a:lnTo>
                          <a:pt x="44" y="21"/>
                        </a:lnTo>
                        <a:lnTo>
                          <a:pt x="44" y="21"/>
                        </a:lnTo>
                        <a:lnTo>
                          <a:pt x="46" y="21"/>
                        </a:lnTo>
                        <a:lnTo>
                          <a:pt x="46" y="23"/>
                        </a:lnTo>
                        <a:lnTo>
                          <a:pt x="46" y="23"/>
                        </a:lnTo>
                        <a:lnTo>
                          <a:pt x="46" y="23"/>
                        </a:lnTo>
                        <a:lnTo>
                          <a:pt x="46" y="25"/>
                        </a:lnTo>
                        <a:lnTo>
                          <a:pt x="46" y="25"/>
                        </a:lnTo>
                        <a:lnTo>
                          <a:pt x="46" y="25"/>
                        </a:lnTo>
                        <a:lnTo>
                          <a:pt x="48" y="25"/>
                        </a:lnTo>
                        <a:lnTo>
                          <a:pt x="48" y="27"/>
                        </a:lnTo>
                        <a:lnTo>
                          <a:pt x="48" y="27"/>
                        </a:lnTo>
                        <a:lnTo>
                          <a:pt x="48" y="27"/>
                        </a:lnTo>
                        <a:lnTo>
                          <a:pt x="48" y="29"/>
                        </a:lnTo>
                        <a:lnTo>
                          <a:pt x="50" y="29"/>
                        </a:lnTo>
                        <a:lnTo>
                          <a:pt x="50" y="29"/>
                        </a:lnTo>
                        <a:lnTo>
                          <a:pt x="50" y="29"/>
                        </a:lnTo>
                        <a:lnTo>
                          <a:pt x="50" y="29"/>
                        </a:lnTo>
                        <a:lnTo>
                          <a:pt x="50" y="29"/>
                        </a:lnTo>
                        <a:lnTo>
                          <a:pt x="52" y="29"/>
                        </a:lnTo>
                        <a:lnTo>
                          <a:pt x="52" y="31"/>
                        </a:lnTo>
                        <a:lnTo>
                          <a:pt x="52" y="31"/>
                        </a:lnTo>
                        <a:lnTo>
                          <a:pt x="52" y="31"/>
                        </a:lnTo>
                        <a:lnTo>
                          <a:pt x="52" y="31"/>
                        </a:lnTo>
                        <a:lnTo>
                          <a:pt x="54" y="31"/>
                        </a:lnTo>
                        <a:lnTo>
                          <a:pt x="54" y="31"/>
                        </a:lnTo>
                        <a:lnTo>
                          <a:pt x="56" y="31"/>
                        </a:lnTo>
                        <a:lnTo>
                          <a:pt x="56" y="31"/>
                        </a:lnTo>
                        <a:lnTo>
                          <a:pt x="56" y="31"/>
                        </a:lnTo>
                        <a:lnTo>
                          <a:pt x="56" y="31"/>
                        </a:lnTo>
                        <a:lnTo>
                          <a:pt x="57" y="31"/>
                        </a:lnTo>
                        <a:lnTo>
                          <a:pt x="57" y="31"/>
                        </a:lnTo>
                        <a:lnTo>
                          <a:pt x="59" y="31"/>
                        </a:lnTo>
                        <a:lnTo>
                          <a:pt x="59" y="31"/>
                        </a:lnTo>
                        <a:lnTo>
                          <a:pt x="59" y="29"/>
                        </a:lnTo>
                        <a:lnTo>
                          <a:pt x="59" y="29"/>
                        </a:lnTo>
                        <a:lnTo>
                          <a:pt x="61" y="29"/>
                        </a:lnTo>
                        <a:lnTo>
                          <a:pt x="61" y="29"/>
                        </a:lnTo>
                        <a:lnTo>
                          <a:pt x="61" y="29"/>
                        </a:lnTo>
                        <a:lnTo>
                          <a:pt x="63" y="29"/>
                        </a:lnTo>
                        <a:lnTo>
                          <a:pt x="63" y="29"/>
                        </a:lnTo>
                        <a:lnTo>
                          <a:pt x="65" y="29"/>
                        </a:lnTo>
                        <a:lnTo>
                          <a:pt x="65" y="31"/>
                        </a:lnTo>
                        <a:lnTo>
                          <a:pt x="65" y="31"/>
                        </a:lnTo>
                        <a:lnTo>
                          <a:pt x="65" y="31"/>
                        </a:lnTo>
                        <a:lnTo>
                          <a:pt x="67" y="31"/>
                        </a:lnTo>
                        <a:lnTo>
                          <a:pt x="67" y="31"/>
                        </a:lnTo>
                        <a:lnTo>
                          <a:pt x="67" y="31"/>
                        </a:lnTo>
                        <a:lnTo>
                          <a:pt x="69" y="31"/>
                        </a:lnTo>
                        <a:lnTo>
                          <a:pt x="69" y="31"/>
                        </a:lnTo>
                        <a:lnTo>
                          <a:pt x="71" y="31"/>
                        </a:lnTo>
                        <a:lnTo>
                          <a:pt x="71" y="31"/>
                        </a:lnTo>
                        <a:lnTo>
                          <a:pt x="71" y="31"/>
                        </a:lnTo>
                        <a:lnTo>
                          <a:pt x="73" y="31"/>
                        </a:lnTo>
                        <a:lnTo>
                          <a:pt x="73" y="31"/>
                        </a:lnTo>
                        <a:lnTo>
                          <a:pt x="73" y="31"/>
                        </a:lnTo>
                        <a:lnTo>
                          <a:pt x="75" y="31"/>
                        </a:lnTo>
                        <a:lnTo>
                          <a:pt x="75" y="31"/>
                        </a:lnTo>
                        <a:lnTo>
                          <a:pt x="77" y="31"/>
                        </a:lnTo>
                        <a:lnTo>
                          <a:pt x="77" y="31"/>
                        </a:lnTo>
                        <a:lnTo>
                          <a:pt x="77" y="31"/>
                        </a:lnTo>
                        <a:lnTo>
                          <a:pt x="77" y="31"/>
                        </a:lnTo>
                        <a:lnTo>
                          <a:pt x="78" y="31"/>
                        </a:lnTo>
                        <a:lnTo>
                          <a:pt x="78" y="31"/>
                        </a:lnTo>
                        <a:lnTo>
                          <a:pt x="78" y="31"/>
                        </a:lnTo>
                        <a:lnTo>
                          <a:pt x="78" y="31"/>
                        </a:lnTo>
                        <a:lnTo>
                          <a:pt x="80" y="31"/>
                        </a:lnTo>
                        <a:lnTo>
                          <a:pt x="80" y="29"/>
                        </a:lnTo>
                        <a:lnTo>
                          <a:pt x="80" y="29"/>
                        </a:lnTo>
                        <a:lnTo>
                          <a:pt x="80" y="29"/>
                        </a:lnTo>
                        <a:lnTo>
                          <a:pt x="80" y="29"/>
                        </a:lnTo>
                        <a:lnTo>
                          <a:pt x="80" y="29"/>
                        </a:lnTo>
                        <a:lnTo>
                          <a:pt x="78" y="29"/>
                        </a:lnTo>
                        <a:lnTo>
                          <a:pt x="78" y="27"/>
                        </a:lnTo>
                        <a:lnTo>
                          <a:pt x="78" y="27"/>
                        </a:lnTo>
                        <a:lnTo>
                          <a:pt x="78" y="25"/>
                        </a:lnTo>
                        <a:lnTo>
                          <a:pt x="78" y="25"/>
                        </a:lnTo>
                        <a:lnTo>
                          <a:pt x="78" y="25"/>
                        </a:lnTo>
                        <a:lnTo>
                          <a:pt x="78" y="23"/>
                        </a:lnTo>
                        <a:lnTo>
                          <a:pt x="78" y="23"/>
                        </a:lnTo>
                        <a:lnTo>
                          <a:pt x="78" y="23"/>
                        </a:lnTo>
                        <a:lnTo>
                          <a:pt x="78" y="21"/>
                        </a:lnTo>
                        <a:lnTo>
                          <a:pt x="78" y="21"/>
                        </a:lnTo>
                        <a:lnTo>
                          <a:pt x="78" y="21"/>
                        </a:lnTo>
                        <a:lnTo>
                          <a:pt x="78" y="19"/>
                        </a:lnTo>
                        <a:lnTo>
                          <a:pt x="78" y="19"/>
                        </a:lnTo>
                        <a:lnTo>
                          <a:pt x="78" y="19"/>
                        </a:lnTo>
                        <a:lnTo>
                          <a:pt x="78" y="17"/>
                        </a:lnTo>
                        <a:lnTo>
                          <a:pt x="78" y="17"/>
                        </a:lnTo>
                        <a:lnTo>
                          <a:pt x="80" y="17"/>
                        </a:lnTo>
                        <a:lnTo>
                          <a:pt x="80" y="17"/>
                        </a:lnTo>
                        <a:lnTo>
                          <a:pt x="82" y="17"/>
                        </a:lnTo>
                        <a:lnTo>
                          <a:pt x="82" y="17"/>
                        </a:lnTo>
                        <a:lnTo>
                          <a:pt x="82" y="17"/>
                        </a:lnTo>
                        <a:lnTo>
                          <a:pt x="84" y="17"/>
                        </a:lnTo>
                        <a:lnTo>
                          <a:pt x="84" y="17"/>
                        </a:lnTo>
                        <a:lnTo>
                          <a:pt x="84" y="17"/>
                        </a:lnTo>
                        <a:lnTo>
                          <a:pt x="84" y="17"/>
                        </a:lnTo>
                        <a:lnTo>
                          <a:pt x="84" y="15"/>
                        </a:lnTo>
                        <a:lnTo>
                          <a:pt x="84" y="15"/>
                        </a:lnTo>
                        <a:lnTo>
                          <a:pt x="84" y="13"/>
                        </a:lnTo>
                        <a:lnTo>
                          <a:pt x="86" y="13"/>
                        </a:lnTo>
                        <a:lnTo>
                          <a:pt x="86" y="13"/>
                        </a:lnTo>
                        <a:lnTo>
                          <a:pt x="86" y="13"/>
                        </a:lnTo>
                        <a:lnTo>
                          <a:pt x="88" y="13"/>
                        </a:lnTo>
                        <a:lnTo>
                          <a:pt x="88" y="13"/>
                        </a:lnTo>
                        <a:lnTo>
                          <a:pt x="88" y="13"/>
                        </a:lnTo>
                        <a:lnTo>
                          <a:pt x="88" y="13"/>
                        </a:lnTo>
                        <a:lnTo>
                          <a:pt x="90" y="13"/>
                        </a:lnTo>
                        <a:lnTo>
                          <a:pt x="90" y="13"/>
                        </a:lnTo>
                        <a:lnTo>
                          <a:pt x="92" y="13"/>
                        </a:lnTo>
                        <a:lnTo>
                          <a:pt x="92" y="13"/>
                        </a:lnTo>
                        <a:lnTo>
                          <a:pt x="92" y="13"/>
                        </a:lnTo>
                        <a:lnTo>
                          <a:pt x="94" y="13"/>
                        </a:lnTo>
                        <a:lnTo>
                          <a:pt x="94" y="12"/>
                        </a:lnTo>
                        <a:lnTo>
                          <a:pt x="94" y="12"/>
                        </a:lnTo>
                        <a:lnTo>
                          <a:pt x="94" y="12"/>
                        </a:lnTo>
                        <a:lnTo>
                          <a:pt x="94" y="12"/>
                        </a:lnTo>
                        <a:lnTo>
                          <a:pt x="94" y="10"/>
                        </a:lnTo>
                        <a:lnTo>
                          <a:pt x="94" y="10"/>
                        </a:lnTo>
                        <a:lnTo>
                          <a:pt x="96" y="10"/>
                        </a:lnTo>
                        <a:lnTo>
                          <a:pt x="96" y="8"/>
                        </a:lnTo>
                        <a:lnTo>
                          <a:pt x="94" y="8"/>
                        </a:lnTo>
                        <a:lnTo>
                          <a:pt x="94" y="8"/>
                        </a:lnTo>
                        <a:lnTo>
                          <a:pt x="94" y="6"/>
                        </a:lnTo>
                        <a:lnTo>
                          <a:pt x="96" y="6"/>
                        </a:lnTo>
                        <a:lnTo>
                          <a:pt x="96" y="6"/>
                        </a:lnTo>
                        <a:lnTo>
                          <a:pt x="96" y="6"/>
                        </a:lnTo>
                        <a:lnTo>
                          <a:pt x="98" y="6"/>
                        </a:lnTo>
                        <a:lnTo>
                          <a:pt x="98" y="6"/>
                        </a:lnTo>
                        <a:lnTo>
                          <a:pt x="98" y="6"/>
                        </a:lnTo>
                        <a:lnTo>
                          <a:pt x="98" y="6"/>
                        </a:lnTo>
                        <a:lnTo>
                          <a:pt x="100" y="6"/>
                        </a:lnTo>
                        <a:lnTo>
                          <a:pt x="100" y="6"/>
                        </a:lnTo>
                        <a:lnTo>
                          <a:pt x="100" y="6"/>
                        </a:lnTo>
                        <a:lnTo>
                          <a:pt x="101" y="6"/>
                        </a:lnTo>
                        <a:lnTo>
                          <a:pt x="101" y="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19" name="Rectangle 270">
                    <a:extLst>
                      <a:ext uri="{FF2B5EF4-FFF2-40B4-BE49-F238E27FC236}">
                        <a16:creationId xmlns:a16="http://schemas.microsoft.com/office/drawing/2014/main" id="{801B6E28-2AB9-41A3-8D3A-B53FD12CEF14}"/>
                      </a:ext>
                    </a:extLst>
                  </p:cNvPr>
                  <p:cNvSpPr>
                    <a:spLocks noChangeArrowheads="1"/>
                  </p:cNvSpPr>
                  <p:nvPr/>
                </p:nvSpPr>
                <p:spPr bwMode="auto">
                  <a:xfrm>
                    <a:off x="11663" y="204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0" name="Rectangle 271">
                    <a:extLst>
                      <a:ext uri="{FF2B5EF4-FFF2-40B4-BE49-F238E27FC236}">
                        <a16:creationId xmlns:a16="http://schemas.microsoft.com/office/drawing/2014/main" id="{1AEADC05-E7A2-4459-8DBD-F8A1E98723DB}"/>
                      </a:ext>
                    </a:extLst>
                  </p:cNvPr>
                  <p:cNvSpPr>
                    <a:spLocks noChangeArrowheads="1"/>
                  </p:cNvSpPr>
                  <p:nvPr/>
                </p:nvSpPr>
                <p:spPr bwMode="auto">
                  <a:xfrm>
                    <a:off x="11663" y="204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1" name="Freeform 272">
                    <a:extLst>
                      <a:ext uri="{FF2B5EF4-FFF2-40B4-BE49-F238E27FC236}">
                        <a16:creationId xmlns:a16="http://schemas.microsoft.com/office/drawing/2014/main" id="{FEBC2190-67DF-4341-86FA-4257C3E263BA}"/>
                      </a:ext>
                    </a:extLst>
                  </p:cNvPr>
                  <p:cNvSpPr>
                    <a:spLocks/>
                  </p:cNvSpPr>
                  <p:nvPr/>
                </p:nvSpPr>
                <p:spPr bwMode="auto">
                  <a:xfrm>
                    <a:off x="11665" y="2042"/>
                    <a:ext cx="2" cy="2"/>
                  </a:xfrm>
                  <a:custGeom>
                    <a:avLst/>
                    <a:gdLst>
                      <a:gd name="T0" fmla="*/ 0 w 2"/>
                      <a:gd name="T1" fmla="*/ 0 h 2"/>
                      <a:gd name="T2" fmla="*/ 0 w 2"/>
                      <a:gd name="T3" fmla="*/ 2 h 2"/>
                      <a:gd name="T4" fmla="*/ 0 w 2"/>
                      <a:gd name="T5" fmla="*/ 2 h 2"/>
                      <a:gd name="T6" fmla="*/ 0 w 2"/>
                      <a:gd name="T7" fmla="*/ 2 h 2"/>
                      <a:gd name="T8" fmla="*/ 2 w 2"/>
                      <a:gd name="T9" fmla="*/ 2 h 2"/>
                      <a:gd name="T10" fmla="*/ 2 w 2"/>
                      <a:gd name="T11" fmla="*/ 2 h 2"/>
                      <a:gd name="T12" fmla="*/ 0 w 2"/>
                      <a:gd name="T13" fmla="*/ 2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2"/>
                        </a:lnTo>
                        <a:lnTo>
                          <a:pt x="0" y="2"/>
                        </a:lnTo>
                        <a:lnTo>
                          <a:pt x="0" y="2"/>
                        </a:lnTo>
                        <a:lnTo>
                          <a:pt x="2" y="2"/>
                        </a:lnTo>
                        <a:lnTo>
                          <a:pt x="2" y="2"/>
                        </a:lnTo>
                        <a:lnTo>
                          <a:pt x="0" y="2"/>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2" name="Freeform 273">
                    <a:extLst>
                      <a:ext uri="{FF2B5EF4-FFF2-40B4-BE49-F238E27FC236}">
                        <a16:creationId xmlns:a16="http://schemas.microsoft.com/office/drawing/2014/main" id="{6505898F-3B64-4314-B24F-EEDCB99524D5}"/>
                      </a:ext>
                    </a:extLst>
                  </p:cNvPr>
                  <p:cNvSpPr>
                    <a:spLocks/>
                  </p:cNvSpPr>
                  <p:nvPr/>
                </p:nvSpPr>
                <p:spPr bwMode="auto">
                  <a:xfrm>
                    <a:off x="11665" y="2042"/>
                    <a:ext cx="2" cy="2"/>
                  </a:xfrm>
                  <a:custGeom>
                    <a:avLst/>
                    <a:gdLst>
                      <a:gd name="T0" fmla="*/ 0 w 2"/>
                      <a:gd name="T1" fmla="*/ 0 h 2"/>
                      <a:gd name="T2" fmla="*/ 0 w 2"/>
                      <a:gd name="T3" fmla="*/ 2 h 2"/>
                      <a:gd name="T4" fmla="*/ 0 w 2"/>
                      <a:gd name="T5" fmla="*/ 2 h 2"/>
                      <a:gd name="T6" fmla="*/ 0 w 2"/>
                      <a:gd name="T7" fmla="*/ 2 h 2"/>
                      <a:gd name="T8" fmla="*/ 2 w 2"/>
                      <a:gd name="T9" fmla="*/ 2 h 2"/>
                      <a:gd name="T10" fmla="*/ 2 w 2"/>
                      <a:gd name="T11" fmla="*/ 2 h 2"/>
                      <a:gd name="T12" fmla="*/ 0 w 2"/>
                      <a:gd name="T13" fmla="*/ 2 h 2"/>
                      <a:gd name="T14" fmla="*/ 0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2"/>
                        </a:lnTo>
                        <a:lnTo>
                          <a:pt x="0" y="2"/>
                        </a:lnTo>
                        <a:lnTo>
                          <a:pt x="0" y="2"/>
                        </a:lnTo>
                        <a:lnTo>
                          <a:pt x="2" y="2"/>
                        </a:lnTo>
                        <a:lnTo>
                          <a:pt x="2" y="2"/>
                        </a:lnTo>
                        <a:lnTo>
                          <a:pt x="0" y="2"/>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3" name="Rectangle 274">
                    <a:extLst>
                      <a:ext uri="{FF2B5EF4-FFF2-40B4-BE49-F238E27FC236}">
                        <a16:creationId xmlns:a16="http://schemas.microsoft.com/office/drawing/2014/main" id="{233698AB-187C-4632-99AB-0213B27F2328}"/>
                      </a:ext>
                    </a:extLst>
                  </p:cNvPr>
                  <p:cNvSpPr>
                    <a:spLocks noChangeArrowheads="1"/>
                  </p:cNvSpPr>
                  <p:nvPr/>
                </p:nvSpPr>
                <p:spPr bwMode="auto">
                  <a:xfrm>
                    <a:off x="11845" y="2091"/>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4" name="Rectangle 275">
                    <a:extLst>
                      <a:ext uri="{FF2B5EF4-FFF2-40B4-BE49-F238E27FC236}">
                        <a16:creationId xmlns:a16="http://schemas.microsoft.com/office/drawing/2014/main" id="{0F55CBA3-267F-46ED-94EE-160E05FAB750}"/>
                      </a:ext>
                    </a:extLst>
                  </p:cNvPr>
                  <p:cNvSpPr>
                    <a:spLocks noChangeArrowheads="1"/>
                  </p:cNvSpPr>
                  <p:nvPr/>
                </p:nvSpPr>
                <p:spPr bwMode="auto">
                  <a:xfrm>
                    <a:off x="11845" y="2091"/>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5" name="Rectangle 276">
                    <a:extLst>
                      <a:ext uri="{FF2B5EF4-FFF2-40B4-BE49-F238E27FC236}">
                        <a16:creationId xmlns:a16="http://schemas.microsoft.com/office/drawing/2014/main" id="{5A4153EE-DB4D-4702-8395-18C00FC3ACF3}"/>
                      </a:ext>
                    </a:extLst>
                  </p:cNvPr>
                  <p:cNvSpPr>
                    <a:spLocks noChangeArrowheads="1"/>
                  </p:cNvSpPr>
                  <p:nvPr/>
                </p:nvSpPr>
                <p:spPr bwMode="auto">
                  <a:xfrm>
                    <a:off x="11845" y="2090"/>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6" name="Rectangle 277">
                    <a:extLst>
                      <a:ext uri="{FF2B5EF4-FFF2-40B4-BE49-F238E27FC236}">
                        <a16:creationId xmlns:a16="http://schemas.microsoft.com/office/drawing/2014/main" id="{5B610804-9EB4-4DD2-90C2-BFA3D4B475ED}"/>
                      </a:ext>
                    </a:extLst>
                  </p:cNvPr>
                  <p:cNvSpPr>
                    <a:spLocks noChangeArrowheads="1"/>
                  </p:cNvSpPr>
                  <p:nvPr/>
                </p:nvSpPr>
                <p:spPr bwMode="auto">
                  <a:xfrm>
                    <a:off x="11845" y="2090"/>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7" name="Freeform 278">
                    <a:extLst>
                      <a:ext uri="{FF2B5EF4-FFF2-40B4-BE49-F238E27FC236}">
                        <a16:creationId xmlns:a16="http://schemas.microsoft.com/office/drawing/2014/main" id="{5101C32A-BF34-4CFE-A6F2-4D7E0FAF331B}"/>
                      </a:ext>
                    </a:extLst>
                  </p:cNvPr>
                  <p:cNvSpPr>
                    <a:spLocks/>
                  </p:cNvSpPr>
                  <p:nvPr/>
                </p:nvSpPr>
                <p:spPr bwMode="auto">
                  <a:xfrm>
                    <a:off x="11820" y="2070"/>
                    <a:ext cx="136" cy="89"/>
                  </a:xfrm>
                  <a:custGeom>
                    <a:avLst/>
                    <a:gdLst>
                      <a:gd name="T0" fmla="*/ 25 w 136"/>
                      <a:gd name="T1" fmla="*/ 18 h 89"/>
                      <a:gd name="T2" fmla="*/ 27 w 136"/>
                      <a:gd name="T3" fmla="*/ 18 h 89"/>
                      <a:gd name="T4" fmla="*/ 35 w 136"/>
                      <a:gd name="T5" fmla="*/ 14 h 89"/>
                      <a:gd name="T6" fmla="*/ 35 w 136"/>
                      <a:gd name="T7" fmla="*/ 4 h 89"/>
                      <a:gd name="T8" fmla="*/ 44 w 136"/>
                      <a:gd name="T9" fmla="*/ 6 h 89"/>
                      <a:gd name="T10" fmla="*/ 52 w 136"/>
                      <a:gd name="T11" fmla="*/ 2 h 89"/>
                      <a:gd name="T12" fmla="*/ 60 w 136"/>
                      <a:gd name="T13" fmla="*/ 4 h 89"/>
                      <a:gd name="T14" fmla="*/ 56 w 136"/>
                      <a:gd name="T15" fmla="*/ 10 h 89"/>
                      <a:gd name="T16" fmla="*/ 56 w 136"/>
                      <a:gd name="T17" fmla="*/ 16 h 89"/>
                      <a:gd name="T18" fmla="*/ 62 w 136"/>
                      <a:gd name="T19" fmla="*/ 18 h 89"/>
                      <a:gd name="T20" fmla="*/ 56 w 136"/>
                      <a:gd name="T21" fmla="*/ 21 h 89"/>
                      <a:gd name="T22" fmla="*/ 48 w 136"/>
                      <a:gd name="T23" fmla="*/ 18 h 89"/>
                      <a:gd name="T24" fmla="*/ 39 w 136"/>
                      <a:gd name="T25" fmla="*/ 18 h 89"/>
                      <a:gd name="T26" fmla="*/ 35 w 136"/>
                      <a:gd name="T27" fmla="*/ 23 h 89"/>
                      <a:gd name="T28" fmla="*/ 39 w 136"/>
                      <a:gd name="T29" fmla="*/ 31 h 89"/>
                      <a:gd name="T30" fmla="*/ 48 w 136"/>
                      <a:gd name="T31" fmla="*/ 29 h 89"/>
                      <a:gd name="T32" fmla="*/ 58 w 136"/>
                      <a:gd name="T33" fmla="*/ 29 h 89"/>
                      <a:gd name="T34" fmla="*/ 65 w 136"/>
                      <a:gd name="T35" fmla="*/ 33 h 89"/>
                      <a:gd name="T36" fmla="*/ 73 w 136"/>
                      <a:gd name="T37" fmla="*/ 31 h 89"/>
                      <a:gd name="T38" fmla="*/ 79 w 136"/>
                      <a:gd name="T39" fmla="*/ 35 h 89"/>
                      <a:gd name="T40" fmla="*/ 85 w 136"/>
                      <a:gd name="T41" fmla="*/ 37 h 89"/>
                      <a:gd name="T42" fmla="*/ 94 w 136"/>
                      <a:gd name="T43" fmla="*/ 33 h 89"/>
                      <a:gd name="T44" fmla="*/ 104 w 136"/>
                      <a:gd name="T45" fmla="*/ 33 h 89"/>
                      <a:gd name="T46" fmla="*/ 109 w 136"/>
                      <a:gd name="T47" fmla="*/ 35 h 89"/>
                      <a:gd name="T48" fmla="*/ 111 w 136"/>
                      <a:gd name="T49" fmla="*/ 43 h 89"/>
                      <a:gd name="T50" fmla="*/ 115 w 136"/>
                      <a:gd name="T51" fmla="*/ 50 h 89"/>
                      <a:gd name="T52" fmla="*/ 125 w 136"/>
                      <a:gd name="T53" fmla="*/ 48 h 89"/>
                      <a:gd name="T54" fmla="*/ 130 w 136"/>
                      <a:gd name="T55" fmla="*/ 54 h 89"/>
                      <a:gd name="T56" fmla="*/ 132 w 136"/>
                      <a:gd name="T57" fmla="*/ 66 h 89"/>
                      <a:gd name="T58" fmla="*/ 136 w 136"/>
                      <a:gd name="T59" fmla="*/ 73 h 89"/>
                      <a:gd name="T60" fmla="*/ 129 w 136"/>
                      <a:gd name="T61" fmla="*/ 75 h 89"/>
                      <a:gd name="T62" fmla="*/ 119 w 136"/>
                      <a:gd name="T63" fmla="*/ 75 h 89"/>
                      <a:gd name="T64" fmla="*/ 109 w 136"/>
                      <a:gd name="T65" fmla="*/ 77 h 89"/>
                      <a:gd name="T66" fmla="*/ 106 w 136"/>
                      <a:gd name="T67" fmla="*/ 73 h 89"/>
                      <a:gd name="T68" fmla="*/ 96 w 136"/>
                      <a:gd name="T69" fmla="*/ 77 h 89"/>
                      <a:gd name="T70" fmla="*/ 88 w 136"/>
                      <a:gd name="T71" fmla="*/ 83 h 89"/>
                      <a:gd name="T72" fmla="*/ 81 w 136"/>
                      <a:gd name="T73" fmla="*/ 89 h 89"/>
                      <a:gd name="T74" fmla="*/ 73 w 136"/>
                      <a:gd name="T75" fmla="*/ 85 h 89"/>
                      <a:gd name="T76" fmla="*/ 73 w 136"/>
                      <a:gd name="T77" fmla="*/ 75 h 89"/>
                      <a:gd name="T78" fmla="*/ 73 w 136"/>
                      <a:gd name="T79" fmla="*/ 64 h 89"/>
                      <a:gd name="T80" fmla="*/ 69 w 136"/>
                      <a:gd name="T81" fmla="*/ 60 h 89"/>
                      <a:gd name="T82" fmla="*/ 65 w 136"/>
                      <a:gd name="T83" fmla="*/ 52 h 89"/>
                      <a:gd name="T84" fmla="*/ 56 w 136"/>
                      <a:gd name="T85" fmla="*/ 56 h 89"/>
                      <a:gd name="T86" fmla="*/ 50 w 136"/>
                      <a:gd name="T87" fmla="*/ 64 h 89"/>
                      <a:gd name="T88" fmla="*/ 50 w 136"/>
                      <a:gd name="T89" fmla="*/ 71 h 89"/>
                      <a:gd name="T90" fmla="*/ 39 w 136"/>
                      <a:gd name="T91" fmla="*/ 71 h 89"/>
                      <a:gd name="T92" fmla="*/ 35 w 136"/>
                      <a:gd name="T93" fmla="*/ 79 h 89"/>
                      <a:gd name="T94" fmla="*/ 27 w 136"/>
                      <a:gd name="T95" fmla="*/ 75 h 89"/>
                      <a:gd name="T96" fmla="*/ 19 w 136"/>
                      <a:gd name="T97" fmla="*/ 79 h 89"/>
                      <a:gd name="T98" fmla="*/ 12 w 136"/>
                      <a:gd name="T99" fmla="*/ 85 h 89"/>
                      <a:gd name="T100" fmla="*/ 8 w 136"/>
                      <a:gd name="T101" fmla="*/ 75 h 89"/>
                      <a:gd name="T102" fmla="*/ 14 w 136"/>
                      <a:gd name="T103" fmla="*/ 66 h 89"/>
                      <a:gd name="T104" fmla="*/ 19 w 136"/>
                      <a:gd name="T105" fmla="*/ 58 h 89"/>
                      <a:gd name="T106" fmla="*/ 14 w 136"/>
                      <a:gd name="T107" fmla="*/ 50 h 89"/>
                      <a:gd name="T108" fmla="*/ 14 w 136"/>
                      <a:gd name="T109" fmla="*/ 41 h 89"/>
                      <a:gd name="T110" fmla="*/ 6 w 136"/>
                      <a:gd name="T111" fmla="*/ 41 h 89"/>
                      <a:gd name="T112" fmla="*/ 2 w 136"/>
                      <a:gd name="T113" fmla="*/ 35 h 89"/>
                      <a:gd name="T114" fmla="*/ 6 w 136"/>
                      <a:gd name="T115" fmla="*/ 29 h 89"/>
                      <a:gd name="T116" fmla="*/ 14 w 136"/>
                      <a:gd name="T117" fmla="*/ 31 h 89"/>
                      <a:gd name="T118" fmla="*/ 21 w 136"/>
                      <a:gd name="T119" fmla="*/ 25 h 89"/>
                      <a:gd name="T120" fmla="*/ 25 w 136"/>
                      <a:gd name="T121" fmla="*/ 2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9">
                        <a:moveTo>
                          <a:pt x="25" y="21"/>
                        </a:moveTo>
                        <a:lnTo>
                          <a:pt x="25" y="21"/>
                        </a:lnTo>
                        <a:lnTo>
                          <a:pt x="25" y="20"/>
                        </a:lnTo>
                        <a:lnTo>
                          <a:pt x="27" y="20"/>
                        </a:lnTo>
                        <a:lnTo>
                          <a:pt x="27" y="20"/>
                        </a:lnTo>
                        <a:lnTo>
                          <a:pt x="27" y="20"/>
                        </a:lnTo>
                        <a:lnTo>
                          <a:pt x="29" y="20"/>
                        </a:lnTo>
                        <a:lnTo>
                          <a:pt x="29" y="20"/>
                        </a:lnTo>
                        <a:lnTo>
                          <a:pt x="29" y="18"/>
                        </a:lnTo>
                        <a:lnTo>
                          <a:pt x="29" y="18"/>
                        </a:lnTo>
                        <a:lnTo>
                          <a:pt x="29" y="18"/>
                        </a:lnTo>
                        <a:lnTo>
                          <a:pt x="27" y="18"/>
                        </a:lnTo>
                        <a:lnTo>
                          <a:pt x="27" y="18"/>
                        </a:lnTo>
                        <a:lnTo>
                          <a:pt x="27" y="18"/>
                        </a:lnTo>
                        <a:lnTo>
                          <a:pt x="25" y="18"/>
                        </a:lnTo>
                        <a:lnTo>
                          <a:pt x="25" y="18"/>
                        </a:lnTo>
                        <a:lnTo>
                          <a:pt x="25" y="18"/>
                        </a:lnTo>
                        <a:lnTo>
                          <a:pt x="23" y="18"/>
                        </a:lnTo>
                        <a:lnTo>
                          <a:pt x="23" y="20"/>
                        </a:lnTo>
                        <a:lnTo>
                          <a:pt x="23" y="20"/>
                        </a:lnTo>
                        <a:lnTo>
                          <a:pt x="23" y="20"/>
                        </a:lnTo>
                        <a:lnTo>
                          <a:pt x="21" y="20"/>
                        </a:lnTo>
                        <a:lnTo>
                          <a:pt x="21" y="18"/>
                        </a:lnTo>
                        <a:lnTo>
                          <a:pt x="21" y="18"/>
                        </a:lnTo>
                        <a:lnTo>
                          <a:pt x="21" y="18"/>
                        </a:lnTo>
                        <a:lnTo>
                          <a:pt x="21" y="18"/>
                        </a:lnTo>
                        <a:lnTo>
                          <a:pt x="23" y="18"/>
                        </a:lnTo>
                        <a:lnTo>
                          <a:pt x="23" y="18"/>
                        </a:lnTo>
                        <a:lnTo>
                          <a:pt x="23" y="18"/>
                        </a:lnTo>
                        <a:lnTo>
                          <a:pt x="25" y="18"/>
                        </a:lnTo>
                        <a:lnTo>
                          <a:pt x="25" y="18"/>
                        </a:lnTo>
                        <a:lnTo>
                          <a:pt x="25" y="18"/>
                        </a:lnTo>
                        <a:lnTo>
                          <a:pt x="25" y="18"/>
                        </a:lnTo>
                        <a:lnTo>
                          <a:pt x="27" y="18"/>
                        </a:lnTo>
                        <a:lnTo>
                          <a:pt x="27" y="18"/>
                        </a:lnTo>
                        <a:lnTo>
                          <a:pt x="29" y="18"/>
                        </a:lnTo>
                        <a:lnTo>
                          <a:pt x="29" y="18"/>
                        </a:lnTo>
                        <a:lnTo>
                          <a:pt x="29" y="18"/>
                        </a:lnTo>
                        <a:lnTo>
                          <a:pt x="31" y="18"/>
                        </a:lnTo>
                        <a:lnTo>
                          <a:pt x="31" y="18"/>
                        </a:lnTo>
                        <a:lnTo>
                          <a:pt x="33" y="18"/>
                        </a:lnTo>
                        <a:lnTo>
                          <a:pt x="33" y="18"/>
                        </a:lnTo>
                        <a:lnTo>
                          <a:pt x="33" y="18"/>
                        </a:lnTo>
                        <a:lnTo>
                          <a:pt x="35" y="18"/>
                        </a:lnTo>
                        <a:lnTo>
                          <a:pt x="35" y="16"/>
                        </a:lnTo>
                        <a:lnTo>
                          <a:pt x="33" y="16"/>
                        </a:lnTo>
                        <a:lnTo>
                          <a:pt x="33" y="16"/>
                        </a:lnTo>
                        <a:lnTo>
                          <a:pt x="35" y="16"/>
                        </a:lnTo>
                        <a:lnTo>
                          <a:pt x="35" y="16"/>
                        </a:lnTo>
                        <a:lnTo>
                          <a:pt x="35" y="14"/>
                        </a:lnTo>
                        <a:lnTo>
                          <a:pt x="35" y="14"/>
                        </a:lnTo>
                        <a:lnTo>
                          <a:pt x="35" y="14"/>
                        </a:lnTo>
                        <a:lnTo>
                          <a:pt x="35" y="12"/>
                        </a:lnTo>
                        <a:lnTo>
                          <a:pt x="35" y="12"/>
                        </a:lnTo>
                        <a:lnTo>
                          <a:pt x="33" y="12"/>
                        </a:lnTo>
                        <a:lnTo>
                          <a:pt x="33" y="10"/>
                        </a:lnTo>
                        <a:lnTo>
                          <a:pt x="33" y="10"/>
                        </a:lnTo>
                        <a:lnTo>
                          <a:pt x="33" y="8"/>
                        </a:lnTo>
                        <a:lnTo>
                          <a:pt x="35" y="8"/>
                        </a:lnTo>
                        <a:lnTo>
                          <a:pt x="35" y="8"/>
                        </a:lnTo>
                        <a:lnTo>
                          <a:pt x="35" y="8"/>
                        </a:lnTo>
                        <a:lnTo>
                          <a:pt x="35" y="8"/>
                        </a:lnTo>
                        <a:lnTo>
                          <a:pt x="35" y="8"/>
                        </a:lnTo>
                        <a:lnTo>
                          <a:pt x="35" y="8"/>
                        </a:lnTo>
                        <a:lnTo>
                          <a:pt x="35" y="6"/>
                        </a:lnTo>
                        <a:lnTo>
                          <a:pt x="35" y="6"/>
                        </a:lnTo>
                        <a:lnTo>
                          <a:pt x="35" y="6"/>
                        </a:lnTo>
                        <a:lnTo>
                          <a:pt x="35" y="4"/>
                        </a:lnTo>
                        <a:lnTo>
                          <a:pt x="37" y="4"/>
                        </a:lnTo>
                        <a:lnTo>
                          <a:pt x="37" y="4"/>
                        </a:lnTo>
                        <a:lnTo>
                          <a:pt x="39" y="4"/>
                        </a:lnTo>
                        <a:lnTo>
                          <a:pt x="39" y="6"/>
                        </a:lnTo>
                        <a:lnTo>
                          <a:pt x="39" y="6"/>
                        </a:lnTo>
                        <a:lnTo>
                          <a:pt x="39" y="6"/>
                        </a:lnTo>
                        <a:lnTo>
                          <a:pt x="39" y="6"/>
                        </a:lnTo>
                        <a:lnTo>
                          <a:pt x="39" y="8"/>
                        </a:lnTo>
                        <a:lnTo>
                          <a:pt x="41" y="8"/>
                        </a:lnTo>
                        <a:lnTo>
                          <a:pt x="41" y="8"/>
                        </a:lnTo>
                        <a:lnTo>
                          <a:pt x="41" y="8"/>
                        </a:lnTo>
                        <a:lnTo>
                          <a:pt x="41" y="8"/>
                        </a:lnTo>
                        <a:lnTo>
                          <a:pt x="42" y="8"/>
                        </a:lnTo>
                        <a:lnTo>
                          <a:pt x="42" y="8"/>
                        </a:lnTo>
                        <a:lnTo>
                          <a:pt x="42" y="8"/>
                        </a:lnTo>
                        <a:lnTo>
                          <a:pt x="42" y="6"/>
                        </a:lnTo>
                        <a:lnTo>
                          <a:pt x="44" y="6"/>
                        </a:lnTo>
                        <a:lnTo>
                          <a:pt x="44" y="6"/>
                        </a:lnTo>
                        <a:lnTo>
                          <a:pt x="44" y="6"/>
                        </a:lnTo>
                        <a:lnTo>
                          <a:pt x="46" y="6"/>
                        </a:lnTo>
                        <a:lnTo>
                          <a:pt x="46" y="6"/>
                        </a:lnTo>
                        <a:lnTo>
                          <a:pt x="46" y="6"/>
                        </a:lnTo>
                        <a:lnTo>
                          <a:pt x="46" y="6"/>
                        </a:lnTo>
                        <a:lnTo>
                          <a:pt x="48" y="6"/>
                        </a:lnTo>
                        <a:lnTo>
                          <a:pt x="48" y="4"/>
                        </a:lnTo>
                        <a:lnTo>
                          <a:pt x="48" y="4"/>
                        </a:lnTo>
                        <a:lnTo>
                          <a:pt x="48" y="4"/>
                        </a:lnTo>
                        <a:lnTo>
                          <a:pt x="50" y="4"/>
                        </a:lnTo>
                        <a:lnTo>
                          <a:pt x="50" y="4"/>
                        </a:lnTo>
                        <a:lnTo>
                          <a:pt x="50" y="4"/>
                        </a:lnTo>
                        <a:lnTo>
                          <a:pt x="50" y="2"/>
                        </a:lnTo>
                        <a:lnTo>
                          <a:pt x="52" y="2"/>
                        </a:lnTo>
                        <a:lnTo>
                          <a:pt x="52" y="2"/>
                        </a:lnTo>
                        <a:lnTo>
                          <a:pt x="52" y="2"/>
                        </a:lnTo>
                        <a:lnTo>
                          <a:pt x="52" y="2"/>
                        </a:lnTo>
                        <a:lnTo>
                          <a:pt x="52" y="0"/>
                        </a:lnTo>
                        <a:lnTo>
                          <a:pt x="54" y="0"/>
                        </a:lnTo>
                        <a:lnTo>
                          <a:pt x="54" y="0"/>
                        </a:lnTo>
                        <a:lnTo>
                          <a:pt x="54" y="0"/>
                        </a:lnTo>
                        <a:lnTo>
                          <a:pt x="54" y="0"/>
                        </a:lnTo>
                        <a:lnTo>
                          <a:pt x="56" y="0"/>
                        </a:lnTo>
                        <a:lnTo>
                          <a:pt x="56" y="0"/>
                        </a:lnTo>
                        <a:lnTo>
                          <a:pt x="56" y="0"/>
                        </a:lnTo>
                        <a:lnTo>
                          <a:pt x="56" y="0"/>
                        </a:lnTo>
                        <a:lnTo>
                          <a:pt x="56" y="0"/>
                        </a:lnTo>
                        <a:lnTo>
                          <a:pt x="56" y="2"/>
                        </a:lnTo>
                        <a:lnTo>
                          <a:pt x="58" y="2"/>
                        </a:lnTo>
                        <a:lnTo>
                          <a:pt x="58" y="2"/>
                        </a:lnTo>
                        <a:lnTo>
                          <a:pt x="58" y="2"/>
                        </a:lnTo>
                        <a:lnTo>
                          <a:pt x="58" y="4"/>
                        </a:lnTo>
                        <a:lnTo>
                          <a:pt x="60" y="4"/>
                        </a:lnTo>
                        <a:lnTo>
                          <a:pt x="60" y="4"/>
                        </a:lnTo>
                        <a:lnTo>
                          <a:pt x="58" y="4"/>
                        </a:lnTo>
                        <a:lnTo>
                          <a:pt x="58" y="6"/>
                        </a:lnTo>
                        <a:lnTo>
                          <a:pt x="60" y="6"/>
                        </a:lnTo>
                        <a:lnTo>
                          <a:pt x="60" y="6"/>
                        </a:lnTo>
                        <a:lnTo>
                          <a:pt x="60" y="6"/>
                        </a:lnTo>
                        <a:lnTo>
                          <a:pt x="60" y="6"/>
                        </a:lnTo>
                        <a:lnTo>
                          <a:pt x="60" y="6"/>
                        </a:lnTo>
                        <a:lnTo>
                          <a:pt x="60" y="8"/>
                        </a:lnTo>
                        <a:lnTo>
                          <a:pt x="60" y="8"/>
                        </a:lnTo>
                        <a:lnTo>
                          <a:pt x="58" y="8"/>
                        </a:lnTo>
                        <a:lnTo>
                          <a:pt x="58" y="8"/>
                        </a:lnTo>
                        <a:lnTo>
                          <a:pt x="58" y="8"/>
                        </a:lnTo>
                        <a:lnTo>
                          <a:pt x="58" y="8"/>
                        </a:lnTo>
                        <a:lnTo>
                          <a:pt x="56" y="8"/>
                        </a:lnTo>
                        <a:lnTo>
                          <a:pt x="56" y="10"/>
                        </a:lnTo>
                        <a:lnTo>
                          <a:pt x="56" y="10"/>
                        </a:lnTo>
                        <a:lnTo>
                          <a:pt x="56" y="10"/>
                        </a:lnTo>
                        <a:lnTo>
                          <a:pt x="56" y="10"/>
                        </a:lnTo>
                        <a:lnTo>
                          <a:pt x="54" y="10"/>
                        </a:lnTo>
                        <a:lnTo>
                          <a:pt x="54" y="10"/>
                        </a:lnTo>
                        <a:lnTo>
                          <a:pt x="52" y="10"/>
                        </a:lnTo>
                        <a:lnTo>
                          <a:pt x="52" y="12"/>
                        </a:lnTo>
                        <a:lnTo>
                          <a:pt x="52" y="12"/>
                        </a:lnTo>
                        <a:lnTo>
                          <a:pt x="52" y="12"/>
                        </a:lnTo>
                        <a:lnTo>
                          <a:pt x="52" y="12"/>
                        </a:lnTo>
                        <a:lnTo>
                          <a:pt x="52" y="14"/>
                        </a:lnTo>
                        <a:lnTo>
                          <a:pt x="54" y="14"/>
                        </a:lnTo>
                        <a:lnTo>
                          <a:pt x="54" y="14"/>
                        </a:lnTo>
                        <a:lnTo>
                          <a:pt x="56" y="14"/>
                        </a:lnTo>
                        <a:lnTo>
                          <a:pt x="56" y="14"/>
                        </a:lnTo>
                        <a:lnTo>
                          <a:pt x="56" y="14"/>
                        </a:lnTo>
                        <a:lnTo>
                          <a:pt x="56" y="14"/>
                        </a:lnTo>
                        <a:lnTo>
                          <a:pt x="56" y="16"/>
                        </a:lnTo>
                        <a:lnTo>
                          <a:pt x="56" y="16"/>
                        </a:lnTo>
                        <a:lnTo>
                          <a:pt x="56" y="18"/>
                        </a:lnTo>
                        <a:lnTo>
                          <a:pt x="58" y="18"/>
                        </a:lnTo>
                        <a:lnTo>
                          <a:pt x="58" y="18"/>
                        </a:lnTo>
                        <a:lnTo>
                          <a:pt x="58" y="18"/>
                        </a:lnTo>
                        <a:lnTo>
                          <a:pt x="60" y="18"/>
                        </a:lnTo>
                        <a:lnTo>
                          <a:pt x="60" y="18"/>
                        </a:lnTo>
                        <a:lnTo>
                          <a:pt x="60" y="18"/>
                        </a:lnTo>
                        <a:lnTo>
                          <a:pt x="60" y="18"/>
                        </a:lnTo>
                        <a:lnTo>
                          <a:pt x="62" y="18"/>
                        </a:lnTo>
                        <a:lnTo>
                          <a:pt x="62" y="18"/>
                        </a:lnTo>
                        <a:lnTo>
                          <a:pt x="62" y="18"/>
                        </a:lnTo>
                        <a:lnTo>
                          <a:pt x="63" y="18"/>
                        </a:lnTo>
                        <a:lnTo>
                          <a:pt x="63" y="18"/>
                        </a:lnTo>
                        <a:lnTo>
                          <a:pt x="62" y="18"/>
                        </a:lnTo>
                        <a:lnTo>
                          <a:pt x="62" y="18"/>
                        </a:lnTo>
                        <a:lnTo>
                          <a:pt x="62" y="18"/>
                        </a:lnTo>
                        <a:lnTo>
                          <a:pt x="62" y="18"/>
                        </a:lnTo>
                        <a:lnTo>
                          <a:pt x="60" y="18"/>
                        </a:lnTo>
                        <a:lnTo>
                          <a:pt x="60" y="20"/>
                        </a:lnTo>
                        <a:lnTo>
                          <a:pt x="60" y="20"/>
                        </a:lnTo>
                        <a:lnTo>
                          <a:pt x="60" y="20"/>
                        </a:lnTo>
                        <a:lnTo>
                          <a:pt x="58" y="20"/>
                        </a:lnTo>
                        <a:lnTo>
                          <a:pt x="58" y="20"/>
                        </a:lnTo>
                        <a:lnTo>
                          <a:pt x="58" y="21"/>
                        </a:lnTo>
                        <a:lnTo>
                          <a:pt x="58" y="21"/>
                        </a:lnTo>
                        <a:lnTo>
                          <a:pt x="58" y="21"/>
                        </a:lnTo>
                        <a:lnTo>
                          <a:pt x="56" y="21"/>
                        </a:lnTo>
                        <a:lnTo>
                          <a:pt x="56" y="21"/>
                        </a:lnTo>
                        <a:lnTo>
                          <a:pt x="56" y="23"/>
                        </a:lnTo>
                        <a:lnTo>
                          <a:pt x="56" y="23"/>
                        </a:lnTo>
                        <a:lnTo>
                          <a:pt x="54" y="23"/>
                        </a:lnTo>
                        <a:lnTo>
                          <a:pt x="54" y="21"/>
                        </a:lnTo>
                        <a:lnTo>
                          <a:pt x="56" y="21"/>
                        </a:lnTo>
                        <a:lnTo>
                          <a:pt x="56" y="21"/>
                        </a:lnTo>
                        <a:lnTo>
                          <a:pt x="56" y="21"/>
                        </a:lnTo>
                        <a:lnTo>
                          <a:pt x="56" y="20"/>
                        </a:lnTo>
                        <a:lnTo>
                          <a:pt x="56" y="20"/>
                        </a:lnTo>
                        <a:lnTo>
                          <a:pt x="54" y="20"/>
                        </a:lnTo>
                        <a:lnTo>
                          <a:pt x="54" y="20"/>
                        </a:lnTo>
                        <a:lnTo>
                          <a:pt x="54" y="20"/>
                        </a:lnTo>
                        <a:lnTo>
                          <a:pt x="52" y="20"/>
                        </a:lnTo>
                        <a:lnTo>
                          <a:pt x="52" y="20"/>
                        </a:lnTo>
                        <a:lnTo>
                          <a:pt x="52" y="18"/>
                        </a:lnTo>
                        <a:lnTo>
                          <a:pt x="52" y="18"/>
                        </a:lnTo>
                        <a:lnTo>
                          <a:pt x="50" y="18"/>
                        </a:lnTo>
                        <a:lnTo>
                          <a:pt x="50" y="18"/>
                        </a:lnTo>
                        <a:lnTo>
                          <a:pt x="50" y="18"/>
                        </a:lnTo>
                        <a:lnTo>
                          <a:pt x="50" y="18"/>
                        </a:lnTo>
                        <a:lnTo>
                          <a:pt x="48" y="18"/>
                        </a:lnTo>
                        <a:lnTo>
                          <a:pt x="48" y="18"/>
                        </a:lnTo>
                        <a:lnTo>
                          <a:pt x="48" y="18"/>
                        </a:lnTo>
                        <a:lnTo>
                          <a:pt x="46" y="18"/>
                        </a:lnTo>
                        <a:lnTo>
                          <a:pt x="46" y="16"/>
                        </a:lnTo>
                        <a:lnTo>
                          <a:pt x="46" y="16"/>
                        </a:lnTo>
                        <a:lnTo>
                          <a:pt x="46" y="18"/>
                        </a:lnTo>
                        <a:lnTo>
                          <a:pt x="46" y="18"/>
                        </a:lnTo>
                        <a:lnTo>
                          <a:pt x="44" y="18"/>
                        </a:lnTo>
                        <a:lnTo>
                          <a:pt x="44" y="18"/>
                        </a:lnTo>
                        <a:lnTo>
                          <a:pt x="44" y="18"/>
                        </a:lnTo>
                        <a:lnTo>
                          <a:pt x="44" y="18"/>
                        </a:lnTo>
                        <a:lnTo>
                          <a:pt x="42" y="18"/>
                        </a:lnTo>
                        <a:lnTo>
                          <a:pt x="42" y="18"/>
                        </a:lnTo>
                        <a:lnTo>
                          <a:pt x="42" y="18"/>
                        </a:lnTo>
                        <a:lnTo>
                          <a:pt x="41" y="18"/>
                        </a:lnTo>
                        <a:lnTo>
                          <a:pt x="41" y="18"/>
                        </a:lnTo>
                        <a:lnTo>
                          <a:pt x="41" y="18"/>
                        </a:lnTo>
                        <a:lnTo>
                          <a:pt x="39" y="18"/>
                        </a:lnTo>
                        <a:lnTo>
                          <a:pt x="39" y="20"/>
                        </a:lnTo>
                        <a:lnTo>
                          <a:pt x="39" y="20"/>
                        </a:lnTo>
                        <a:lnTo>
                          <a:pt x="39" y="20"/>
                        </a:lnTo>
                        <a:lnTo>
                          <a:pt x="39" y="20"/>
                        </a:lnTo>
                        <a:lnTo>
                          <a:pt x="39" y="21"/>
                        </a:lnTo>
                        <a:lnTo>
                          <a:pt x="39" y="21"/>
                        </a:lnTo>
                        <a:lnTo>
                          <a:pt x="39" y="21"/>
                        </a:lnTo>
                        <a:lnTo>
                          <a:pt x="39" y="23"/>
                        </a:lnTo>
                        <a:lnTo>
                          <a:pt x="39" y="23"/>
                        </a:lnTo>
                        <a:lnTo>
                          <a:pt x="37" y="23"/>
                        </a:lnTo>
                        <a:lnTo>
                          <a:pt x="37" y="23"/>
                        </a:lnTo>
                        <a:lnTo>
                          <a:pt x="37" y="21"/>
                        </a:lnTo>
                        <a:lnTo>
                          <a:pt x="35" y="21"/>
                        </a:lnTo>
                        <a:lnTo>
                          <a:pt x="35" y="21"/>
                        </a:lnTo>
                        <a:lnTo>
                          <a:pt x="35" y="21"/>
                        </a:lnTo>
                        <a:lnTo>
                          <a:pt x="35" y="21"/>
                        </a:lnTo>
                        <a:lnTo>
                          <a:pt x="35" y="23"/>
                        </a:lnTo>
                        <a:lnTo>
                          <a:pt x="35" y="23"/>
                        </a:lnTo>
                        <a:lnTo>
                          <a:pt x="35" y="23"/>
                        </a:lnTo>
                        <a:lnTo>
                          <a:pt x="35" y="25"/>
                        </a:lnTo>
                        <a:lnTo>
                          <a:pt x="35" y="25"/>
                        </a:lnTo>
                        <a:lnTo>
                          <a:pt x="35" y="25"/>
                        </a:lnTo>
                        <a:lnTo>
                          <a:pt x="35" y="27"/>
                        </a:lnTo>
                        <a:lnTo>
                          <a:pt x="35" y="27"/>
                        </a:lnTo>
                        <a:lnTo>
                          <a:pt x="35" y="27"/>
                        </a:lnTo>
                        <a:lnTo>
                          <a:pt x="35" y="29"/>
                        </a:lnTo>
                        <a:lnTo>
                          <a:pt x="35" y="29"/>
                        </a:lnTo>
                        <a:lnTo>
                          <a:pt x="35" y="31"/>
                        </a:lnTo>
                        <a:lnTo>
                          <a:pt x="35" y="31"/>
                        </a:lnTo>
                        <a:lnTo>
                          <a:pt x="37" y="31"/>
                        </a:lnTo>
                        <a:lnTo>
                          <a:pt x="37" y="31"/>
                        </a:lnTo>
                        <a:lnTo>
                          <a:pt x="39" y="31"/>
                        </a:lnTo>
                        <a:lnTo>
                          <a:pt x="39" y="31"/>
                        </a:lnTo>
                        <a:lnTo>
                          <a:pt x="39" y="31"/>
                        </a:lnTo>
                        <a:lnTo>
                          <a:pt x="39" y="29"/>
                        </a:lnTo>
                        <a:lnTo>
                          <a:pt x="41" y="29"/>
                        </a:lnTo>
                        <a:lnTo>
                          <a:pt x="41" y="29"/>
                        </a:lnTo>
                        <a:lnTo>
                          <a:pt x="41" y="29"/>
                        </a:lnTo>
                        <a:lnTo>
                          <a:pt x="42" y="29"/>
                        </a:lnTo>
                        <a:lnTo>
                          <a:pt x="42" y="29"/>
                        </a:lnTo>
                        <a:lnTo>
                          <a:pt x="44" y="29"/>
                        </a:lnTo>
                        <a:lnTo>
                          <a:pt x="44" y="31"/>
                        </a:lnTo>
                        <a:lnTo>
                          <a:pt x="44" y="31"/>
                        </a:lnTo>
                        <a:lnTo>
                          <a:pt x="44" y="31"/>
                        </a:lnTo>
                        <a:lnTo>
                          <a:pt x="44" y="29"/>
                        </a:lnTo>
                        <a:lnTo>
                          <a:pt x="46" y="29"/>
                        </a:lnTo>
                        <a:lnTo>
                          <a:pt x="46" y="31"/>
                        </a:lnTo>
                        <a:lnTo>
                          <a:pt x="46" y="31"/>
                        </a:lnTo>
                        <a:lnTo>
                          <a:pt x="46" y="31"/>
                        </a:lnTo>
                        <a:lnTo>
                          <a:pt x="48" y="31"/>
                        </a:lnTo>
                        <a:lnTo>
                          <a:pt x="48" y="29"/>
                        </a:lnTo>
                        <a:lnTo>
                          <a:pt x="48" y="29"/>
                        </a:lnTo>
                        <a:lnTo>
                          <a:pt x="50" y="29"/>
                        </a:lnTo>
                        <a:lnTo>
                          <a:pt x="50" y="29"/>
                        </a:lnTo>
                        <a:lnTo>
                          <a:pt x="50" y="29"/>
                        </a:lnTo>
                        <a:lnTo>
                          <a:pt x="50" y="31"/>
                        </a:lnTo>
                        <a:lnTo>
                          <a:pt x="52" y="31"/>
                        </a:lnTo>
                        <a:lnTo>
                          <a:pt x="52" y="31"/>
                        </a:lnTo>
                        <a:lnTo>
                          <a:pt x="52" y="29"/>
                        </a:lnTo>
                        <a:lnTo>
                          <a:pt x="52" y="29"/>
                        </a:lnTo>
                        <a:lnTo>
                          <a:pt x="54" y="29"/>
                        </a:lnTo>
                        <a:lnTo>
                          <a:pt x="54" y="29"/>
                        </a:lnTo>
                        <a:lnTo>
                          <a:pt x="56" y="29"/>
                        </a:lnTo>
                        <a:lnTo>
                          <a:pt x="56" y="29"/>
                        </a:lnTo>
                        <a:lnTo>
                          <a:pt x="56" y="29"/>
                        </a:lnTo>
                        <a:lnTo>
                          <a:pt x="56" y="29"/>
                        </a:lnTo>
                        <a:lnTo>
                          <a:pt x="56" y="29"/>
                        </a:lnTo>
                        <a:lnTo>
                          <a:pt x="58" y="29"/>
                        </a:lnTo>
                        <a:lnTo>
                          <a:pt x="58" y="29"/>
                        </a:lnTo>
                        <a:lnTo>
                          <a:pt x="58" y="31"/>
                        </a:lnTo>
                        <a:lnTo>
                          <a:pt x="58" y="31"/>
                        </a:lnTo>
                        <a:lnTo>
                          <a:pt x="60" y="31"/>
                        </a:lnTo>
                        <a:lnTo>
                          <a:pt x="60" y="31"/>
                        </a:lnTo>
                        <a:lnTo>
                          <a:pt x="60" y="33"/>
                        </a:lnTo>
                        <a:lnTo>
                          <a:pt x="60" y="33"/>
                        </a:lnTo>
                        <a:lnTo>
                          <a:pt x="60" y="33"/>
                        </a:lnTo>
                        <a:lnTo>
                          <a:pt x="60" y="33"/>
                        </a:lnTo>
                        <a:lnTo>
                          <a:pt x="62" y="33"/>
                        </a:lnTo>
                        <a:lnTo>
                          <a:pt x="62" y="33"/>
                        </a:lnTo>
                        <a:lnTo>
                          <a:pt x="62" y="33"/>
                        </a:lnTo>
                        <a:lnTo>
                          <a:pt x="63" y="33"/>
                        </a:lnTo>
                        <a:lnTo>
                          <a:pt x="63" y="33"/>
                        </a:lnTo>
                        <a:lnTo>
                          <a:pt x="63" y="33"/>
                        </a:lnTo>
                        <a:lnTo>
                          <a:pt x="65" y="33"/>
                        </a:lnTo>
                        <a:lnTo>
                          <a:pt x="65" y="33"/>
                        </a:lnTo>
                        <a:lnTo>
                          <a:pt x="65" y="33"/>
                        </a:lnTo>
                        <a:lnTo>
                          <a:pt x="65" y="31"/>
                        </a:lnTo>
                        <a:lnTo>
                          <a:pt x="65" y="31"/>
                        </a:lnTo>
                        <a:lnTo>
                          <a:pt x="67" y="31"/>
                        </a:lnTo>
                        <a:lnTo>
                          <a:pt x="67" y="31"/>
                        </a:lnTo>
                        <a:lnTo>
                          <a:pt x="67" y="31"/>
                        </a:lnTo>
                        <a:lnTo>
                          <a:pt x="67" y="31"/>
                        </a:lnTo>
                        <a:lnTo>
                          <a:pt x="69" y="31"/>
                        </a:lnTo>
                        <a:lnTo>
                          <a:pt x="69" y="31"/>
                        </a:lnTo>
                        <a:lnTo>
                          <a:pt x="69" y="29"/>
                        </a:lnTo>
                        <a:lnTo>
                          <a:pt x="71" y="29"/>
                        </a:lnTo>
                        <a:lnTo>
                          <a:pt x="71" y="29"/>
                        </a:lnTo>
                        <a:lnTo>
                          <a:pt x="71" y="29"/>
                        </a:lnTo>
                        <a:lnTo>
                          <a:pt x="73" y="29"/>
                        </a:lnTo>
                        <a:lnTo>
                          <a:pt x="73" y="29"/>
                        </a:lnTo>
                        <a:lnTo>
                          <a:pt x="73" y="31"/>
                        </a:lnTo>
                        <a:lnTo>
                          <a:pt x="73" y="31"/>
                        </a:lnTo>
                        <a:lnTo>
                          <a:pt x="73" y="33"/>
                        </a:lnTo>
                        <a:lnTo>
                          <a:pt x="73" y="33"/>
                        </a:lnTo>
                        <a:lnTo>
                          <a:pt x="75" y="33"/>
                        </a:lnTo>
                        <a:lnTo>
                          <a:pt x="75" y="33"/>
                        </a:lnTo>
                        <a:lnTo>
                          <a:pt x="77" y="33"/>
                        </a:lnTo>
                        <a:lnTo>
                          <a:pt x="77" y="33"/>
                        </a:lnTo>
                        <a:lnTo>
                          <a:pt x="77" y="33"/>
                        </a:lnTo>
                        <a:lnTo>
                          <a:pt x="77" y="33"/>
                        </a:lnTo>
                        <a:lnTo>
                          <a:pt x="77" y="33"/>
                        </a:lnTo>
                        <a:lnTo>
                          <a:pt x="77" y="33"/>
                        </a:lnTo>
                        <a:lnTo>
                          <a:pt x="77" y="35"/>
                        </a:lnTo>
                        <a:lnTo>
                          <a:pt x="77" y="35"/>
                        </a:lnTo>
                        <a:lnTo>
                          <a:pt x="77" y="35"/>
                        </a:lnTo>
                        <a:lnTo>
                          <a:pt x="77" y="37"/>
                        </a:lnTo>
                        <a:lnTo>
                          <a:pt x="79" y="37"/>
                        </a:lnTo>
                        <a:lnTo>
                          <a:pt x="79" y="35"/>
                        </a:lnTo>
                        <a:lnTo>
                          <a:pt x="79" y="35"/>
                        </a:lnTo>
                        <a:lnTo>
                          <a:pt x="79" y="35"/>
                        </a:lnTo>
                        <a:lnTo>
                          <a:pt x="81" y="35"/>
                        </a:lnTo>
                        <a:lnTo>
                          <a:pt x="81" y="35"/>
                        </a:lnTo>
                        <a:lnTo>
                          <a:pt x="81" y="35"/>
                        </a:lnTo>
                        <a:lnTo>
                          <a:pt x="81" y="33"/>
                        </a:lnTo>
                        <a:lnTo>
                          <a:pt x="83" y="33"/>
                        </a:lnTo>
                        <a:lnTo>
                          <a:pt x="83" y="35"/>
                        </a:lnTo>
                        <a:lnTo>
                          <a:pt x="83" y="35"/>
                        </a:lnTo>
                        <a:lnTo>
                          <a:pt x="83" y="35"/>
                        </a:lnTo>
                        <a:lnTo>
                          <a:pt x="83" y="35"/>
                        </a:lnTo>
                        <a:lnTo>
                          <a:pt x="83" y="37"/>
                        </a:lnTo>
                        <a:lnTo>
                          <a:pt x="85" y="37"/>
                        </a:lnTo>
                        <a:lnTo>
                          <a:pt x="85" y="37"/>
                        </a:lnTo>
                        <a:lnTo>
                          <a:pt x="85" y="37"/>
                        </a:lnTo>
                        <a:lnTo>
                          <a:pt x="85" y="39"/>
                        </a:lnTo>
                        <a:lnTo>
                          <a:pt x="85" y="39"/>
                        </a:lnTo>
                        <a:lnTo>
                          <a:pt x="85" y="37"/>
                        </a:lnTo>
                        <a:lnTo>
                          <a:pt x="86" y="37"/>
                        </a:lnTo>
                        <a:lnTo>
                          <a:pt x="86" y="37"/>
                        </a:lnTo>
                        <a:lnTo>
                          <a:pt x="86" y="35"/>
                        </a:lnTo>
                        <a:lnTo>
                          <a:pt x="86" y="35"/>
                        </a:lnTo>
                        <a:lnTo>
                          <a:pt x="86" y="35"/>
                        </a:lnTo>
                        <a:lnTo>
                          <a:pt x="88" y="35"/>
                        </a:lnTo>
                        <a:lnTo>
                          <a:pt x="88" y="35"/>
                        </a:lnTo>
                        <a:lnTo>
                          <a:pt x="88" y="35"/>
                        </a:lnTo>
                        <a:lnTo>
                          <a:pt x="88" y="33"/>
                        </a:lnTo>
                        <a:lnTo>
                          <a:pt x="90" y="33"/>
                        </a:lnTo>
                        <a:lnTo>
                          <a:pt x="90" y="33"/>
                        </a:lnTo>
                        <a:lnTo>
                          <a:pt x="90" y="35"/>
                        </a:lnTo>
                        <a:lnTo>
                          <a:pt x="92" y="35"/>
                        </a:lnTo>
                        <a:lnTo>
                          <a:pt x="92" y="33"/>
                        </a:lnTo>
                        <a:lnTo>
                          <a:pt x="92" y="33"/>
                        </a:lnTo>
                        <a:lnTo>
                          <a:pt x="92" y="33"/>
                        </a:lnTo>
                        <a:lnTo>
                          <a:pt x="94" y="33"/>
                        </a:lnTo>
                        <a:lnTo>
                          <a:pt x="94" y="33"/>
                        </a:lnTo>
                        <a:lnTo>
                          <a:pt x="94" y="35"/>
                        </a:lnTo>
                        <a:lnTo>
                          <a:pt x="94" y="35"/>
                        </a:lnTo>
                        <a:lnTo>
                          <a:pt x="96" y="35"/>
                        </a:lnTo>
                        <a:lnTo>
                          <a:pt x="96" y="35"/>
                        </a:lnTo>
                        <a:lnTo>
                          <a:pt x="96" y="35"/>
                        </a:lnTo>
                        <a:lnTo>
                          <a:pt x="98" y="35"/>
                        </a:lnTo>
                        <a:lnTo>
                          <a:pt x="98" y="35"/>
                        </a:lnTo>
                        <a:lnTo>
                          <a:pt x="98" y="35"/>
                        </a:lnTo>
                        <a:lnTo>
                          <a:pt x="98" y="35"/>
                        </a:lnTo>
                        <a:lnTo>
                          <a:pt x="100" y="35"/>
                        </a:lnTo>
                        <a:lnTo>
                          <a:pt x="100" y="35"/>
                        </a:lnTo>
                        <a:lnTo>
                          <a:pt x="100" y="33"/>
                        </a:lnTo>
                        <a:lnTo>
                          <a:pt x="100" y="33"/>
                        </a:lnTo>
                        <a:lnTo>
                          <a:pt x="102" y="33"/>
                        </a:lnTo>
                        <a:lnTo>
                          <a:pt x="102" y="33"/>
                        </a:lnTo>
                        <a:lnTo>
                          <a:pt x="104" y="33"/>
                        </a:lnTo>
                        <a:lnTo>
                          <a:pt x="104" y="33"/>
                        </a:lnTo>
                        <a:lnTo>
                          <a:pt x="104" y="33"/>
                        </a:lnTo>
                        <a:lnTo>
                          <a:pt x="104" y="33"/>
                        </a:lnTo>
                        <a:lnTo>
                          <a:pt x="106" y="33"/>
                        </a:lnTo>
                        <a:lnTo>
                          <a:pt x="106" y="33"/>
                        </a:lnTo>
                        <a:lnTo>
                          <a:pt x="106" y="33"/>
                        </a:lnTo>
                        <a:lnTo>
                          <a:pt x="106" y="33"/>
                        </a:lnTo>
                        <a:lnTo>
                          <a:pt x="107" y="33"/>
                        </a:lnTo>
                        <a:lnTo>
                          <a:pt x="107" y="33"/>
                        </a:lnTo>
                        <a:lnTo>
                          <a:pt x="109" y="33"/>
                        </a:lnTo>
                        <a:lnTo>
                          <a:pt x="109" y="33"/>
                        </a:lnTo>
                        <a:lnTo>
                          <a:pt x="109" y="33"/>
                        </a:lnTo>
                        <a:lnTo>
                          <a:pt x="109" y="33"/>
                        </a:lnTo>
                        <a:lnTo>
                          <a:pt x="109" y="33"/>
                        </a:lnTo>
                        <a:lnTo>
                          <a:pt x="109" y="35"/>
                        </a:lnTo>
                        <a:lnTo>
                          <a:pt x="109" y="35"/>
                        </a:lnTo>
                        <a:lnTo>
                          <a:pt x="109" y="35"/>
                        </a:lnTo>
                        <a:lnTo>
                          <a:pt x="109" y="35"/>
                        </a:lnTo>
                        <a:lnTo>
                          <a:pt x="109" y="37"/>
                        </a:lnTo>
                        <a:lnTo>
                          <a:pt x="109" y="37"/>
                        </a:lnTo>
                        <a:lnTo>
                          <a:pt x="109" y="37"/>
                        </a:lnTo>
                        <a:lnTo>
                          <a:pt x="109" y="37"/>
                        </a:lnTo>
                        <a:lnTo>
                          <a:pt x="109" y="39"/>
                        </a:lnTo>
                        <a:lnTo>
                          <a:pt x="111" y="39"/>
                        </a:lnTo>
                        <a:lnTo>
                          <a:pt x="111" y="39"/>
                        </a:lnTo>
                        <a:lnTo>
                          <a:pt x="111" y="41"/>
                        </a:lnTo>
                        <a:lnTo>
                          <a:pt x="111" y="41"/>
                        </a:lnTo>
                        <a:lnTo>
                          <a:pt x="111" y="41"/>
                        </a:lnTo>
                        <a:lnTo>
                          <a:pt x="111" y="41"/>
                        </a:lnTo>
                        <a:lnTo>
                          <a:pt x="113" y="41"/>
                        </a:lnTo>
                        <a:lnTo>
                          <a:pt x="113" y="41"/>
                        </a:lnTo>
                        <a:lnTo>
                          <a:pt x="113" y="43"/>
                        </a:lnTo>
                        <a:lnTo>
                          <a:pt x="113" y="43"/>
                        </a:lnTo>
                        <a:lnTo>
                          <a:pt x="111" y="43"/>
                        </a:lnTo>
                        <a:lnTo>
                          <a:pt x="111" y="43"/>
                        </a:lnTo>
                        <a:lnTo>
                          <a:pt x="111" y="43"/>
                        </a:lnTo>
                        <a:lnTo>
                          <a:pt x="111" y="44"/>
                        </a:lnTo>
                        <a:lnTo>
                          <a:pt x="111" y="44"/>
                        </a:lnTo>
                        <a:lnTo>
                          <a:pt x="111" y="44"/>
                        </a:lnTo>
                        <a:lnTo>
                          <a:pt x="111" y="46"/>
                        </a:lnTo>
                        <a:lnTo>
                          <a:pt x="111" y="46"/>
                        </a:lnTo>
                        <a:lnTo>
                          <a:pt x="111" y="48"/>
                        </a:lnTo>
                        <a:lnTo>
                          <a:pt x="111" y="48"/>
                        </a:lnTo>
                        <a:lnTo>
                          <a:pt x="111" y="48"/>
                        </a:lnTo>
                        <a:lnTo>
                          <a:pt x="111" y="48"/>
                        </a:lnTo>
                        <a:lnTo>
                          <a:pt x="111" y="50"/>
                        </a:lnTo>
                        <a:lnTo>
                          <a:pt x="113" y="50"/>
                        </a:lnTo>
                        <a:lnTo>
                          <a:pt x="113" y="50"/>
                        </a:lnTo>
                        <a:lnTo>
                          <a:pt x="115" y="50"/>
                        </a:lnTo>
                        <a:lnTo>
                          <a:pt x="115" y="50"/>
                        </a:lnTo>
                        <a:lnTo>
                          <a:pt x="115" y="50"/>
                        </a:lnTo>
                        <a:lnTo>
                          <a:pt x="115" y="50"/>
                        </a:lnTo>
                        <a:lnTo>
                          <a:pt x="117" y="50"/>
                        </a:lnTo>
                        <a:lnTo>
                          <a:pt x="117" y="50"/>
                        </a:lnTo>
                        <a:lnTo>
                          <a:pt x="117" y="50"/>
                        </a:lnTo>
                        <a:lnTo>
                          <a:pt x="117" y="48"/>
                        </a:lnTo>
                        <a:lnTo>
                          <a:pt x="119" y="48"/>
                        </a:lnTo>
                        <a:lnTo>
                          <a:pt x="119" y="48"/>
                        </a:lnTo>
                        <a:lnTo>
                          <a:pt x="119" y="48"/>
                        </a:lnTo>
                        <a:lnTo>
                          <a:pt x="119" y="48"/>
                        </a:lnTo>
                        <a:lnTo>
                          <a:pt x="121" y="48"/>
                        </a:lnTo>
                        <a:lnTo>
                          <a:pt x="121" y="48"/>
                        </a:lnTo>
                        <a:lnTo>
                          <a:pt x="121" y="48"/>
                        </a:lnTo>
                        <a:lnTo>
                          <a:pt x="123" y="48"/>
                        </a:lnTo>
                        <a:lnTo>
                          <a:pt x="123" y="48"/>
                        </a:lnTo>
                        <a:lnTo>
                          <a:pt x="123" y="48"/>
                        </a:lnTo>
                        <a:lnTo>
                          <a:pt x="125" y="48"/>
                        </a:lnTo>
                        <a:lnTo>
                          <a:pt x="125" y="48"/>
                        </a:lnTo>
                        <a:lnTo>
                          <a:pt x="125" y="48"/>
                        </a:lnTo>
                        <a:lnTo>
                          <a:pt x="125" y="50"/>
                        </a:lnTo>
                        <a:lnTo>
                          <a:pt x="127" y="50"/>
                        </a:lnTo>
                        <a:lnTo>
                          <a:pt x="127" y="50"/>
                        </a:lnTo>
                        <a:lnTo>
                          <a:pt x="127" y="50"/>
                        </a:lnTo>
                        <a:lnTo>
                          <a:pt x="127" y="50"/>
                        </a:lnTo>
                        <a:lnTo>
                          <a:pt x="129" y="50"/>
                        </a:lnTo>
                        <a:lnTo>
                          <a:pt x="129" y="50"/>
                        </a:lnTo>
                        <a:lnTo>
                          <a:pt x="130" y="50"/>
                        </a:lnTo>
                        <a:lnTo>
                          <a:pt x="130" y="52"/>
                        </a:lnTo>
                        <a:lnTo>
                          <a:pt x="130" y="52"/>
                        </a:lnTo>
                        <a:lnTo>
                          <a:pt x="130" y="52"/>
                        </a:lnTo>
                        <a:lnTo>
                          <a:pt x="130" y="52"/>
                        </a:lnTo>
                        <a:lnTo>
                          <a:pt x="130" y="54"/>
                        </a:lnTo>
                        <a:lnTo>
                          <a:pt x="130" y="54"/>
                        </a:lnTo>
                        <a:lnTo>
                          <a:pt x="130" y="54"/>
                        </a:lnTo>
                        <a:lnTo>
                          <a:pt x="130" y="54"/>
                        </a:lnTo>
                        <a:lnTo>
                          <a:pt x="130" y="56"/>
                        </a:lnTo>
                        <a:lnTo>
                          <a:pt x="130" y="56"/>
                        </a:lnTo>
                        <a:lnTo>
                          <a:pt x="130" y="56"/>
                        </a:lnTo>
                        <a:lnTo>
                          <a:pt x="130" y="58"/>
                        </a:lnTo>
                        <a:lnTo>
                          <a:pt x="130" y="58"/>
                        </a:lnTo>
                        <a:lnTo>
                          <a:pt x="130" y="60"/>
                        </a:lnTo>
                        <a:lnTo>
                          <a:pt x="130" y="60"/>
                        </a:lnTo>
                        <a:lnTo>
                          <a:pt x="130" y="60"/>
                        </a:lnTo>
                        <a:lnTo>
                          <a:pt x="130" y="62"/>
                        </a:lnTo>
                        <a:lnTo>
                          <a:pt x="130" y="62"/>
                        </a:lnTo>
                        <a:lnTo>
                          <a:pt x="132" y="62"/>
                        </a:lnTo>
                        <a:lnTo>
                          <a:pt x="132" y="62"/>
                        </a:lnTo>
                        <a:lnTo>
                          <a:pt x="132" y="64"/>
                        </a:lnTo>
                        <a:lnTo>
                          <a:pt x="132" y="64"/>
                        </a:lnTo>
                        <a:lnTo>
                          <a:pt x="132" y="66"/>
                        </a:lnTo>
                        <a:lnTo>
                          <a:pt x="132" y="66"/>
                        </a:lnTo>
                        <a:lnTo>
                          <a:pt x="132" y="66"/>
                        </a:lnTo>
                        <a:lnTo>
                          <a:pt x="132" y="66"/>
                        </a:lnTo>
                        <a:lnTo>
                          <a:pt x="132" y="66"/>
                        </a:lnTo>
                        <a:lnTo>
                          <a:pt x="132" y="67"/>
                        </a:lnTo>
                        <a:lnTo>
                          <a:pt x="132" y="67"/>
                        </a:lnTo>
                        <a:lnTo>
                          <a:pt x="132" y="67"/>
                        </a:lnTo>
                        <a:lnTo>
                          <a:pt x="132" y="67"/>
                        </a:lnTo>
                        <a:lnTo>
                          <a:pt x="132" y="69"/>
                        </a:lnTo>
                        <a:lnTo>
                          <a:pt x="132" y="69"/>
                        </a:lnTo>
                        <a:lnTo>
                          <a:pt x="132" y="71"/>
                        </a:lnTo>
                        <a:lnTo>
                          <a:pt x="132" y="71"/>
                        </a:lnTo>
                        <a:lnTo>
                          <a:pt x="132" y="71"/>
                        </a:lnTo>
                        <a:lnTo>
                          <a:pt x="132" y="71"/>
                        </a:lnTo>
                        <a:lnTo>
                          <a:pt x="134" y="71"/>
                        </a:lnTo>
                        <a:lnTo>
                          <a:pt x="134" y="73"/>
                        </a:lnTo>
                        <a:lnTo>
                          <a:pt x="134" y="73"/>
                        </a:lnTo>
                        <a:lnTo>
                          <a:pt x="134" y="73"/>
                        </a:lnTo>
                        <a:lnTo>
                          <a:pt x="136" y="73"/>
                        </a:lnTo>
                        <a:lnTo>
                          <a:pt x="136" y="73"/>
                        </a:lnTo>
                        <a:lnTo>
                          <a:pt x="136" y="75"/>
                        </a:lnTo>
                        <a:lnTo>
                          <a:pt x="136" y="75"/>
                        </a:lnTo>
                        <a:lnTo>
                          <a:pt x="134" y="75"/>
                        </a:lnTo>
                        <a:lnTo>
                          <a:pt x="134" y="75"/>
                        </a:lnTo>
                        <a:lnTo>
                          <a:pt x="134" y="77"/>
                        </a:lnTo>
                        <a:lnTo>
                          <a:pt x="132" y="77"/>
                        </a:lnTo>
                        <a:lnTo>
                          <a:pt x="132" y="77"/>
                        </a:lnTo>
                        <a:lnTo>
                          <a:pt x="132" y="77"/>
                        </a:lnTo>
                        <a:lnTo>
                          <a:pt x="132" y="77"/>
                        </a:lnTo>
                        <a:lnTo>
                          <a:pt x="130" y="77"/>
                        </a:lnTo>
                        <a:lnTo>
                          <a:pt x="130" y="77"/>
                        </a:lnTo>
                        <a:lnTo>
                          <a:pt x="130" y="77"/>
                        </a:lnTo>
                        <a:lnTo>
                          <a:pt x="130" y="75"/>
                        </a:lnTo>
                        <a:lnTo>
                          <a:pt x="130" y="75"/>
                        </a:lnTo>
                        <a:lnTo>
                          <a:pt x="130" y="75"/>
                        </a:lnTo>
                        <a:lnTo>
                          <a:pt x="129" y="75"/>
                        </a:lnTo>
                        <a:lnTo>
                          <a:pt x="129" y="75"/>
                        </a:lnTo>
                        <a:lnTo>
                          <a:pt x="127" y="75"/>
                        </a:lnTo>
                        <a:lnTo>
                          <a:pt x="127" y="75"/>
                        </a:lnTo>
                        <a:lnTo>
                          <a:pt x="127" y="75"/>
                        </a:lnTo>
                        <a:lnTo>
                          <a:pt x="125" y="75"/>
                        </a:lnTo>
                        <a:lnTo>
                          <a:pt x="125" y="73"/>
                        </a:lnTo>
                        <a:lnTo>
                          <a:pt x="125" y="73"/>
                        </a:lnTo>
                        <a:lnTo>
                          <a:pt x="125" y="73"/>
                        </a:lnTo>
                        <a:lnTo>
                          <a:pt x="125" y="75"/>
                        </a:lnTo>
                        <a:lnTo>
                          <a:pt x="123" y="75"/>
                        </a:lnTo>
                        <a:lnTo>
                          <a:pt x="123" y="75"/>
                        </a:lnTo>
                        <a:lnTo>
                          <a:pt x="123" y="73"/>
                        </a:lnTo>
                        <a:lnTo>
                          <a:pt x="121" y="73"/>
                        </a:lnTo>
                        <a:lnTo>
                          <a:pt x="121" y="73"/>
                        </a:lnTo>
                        <a:lnTo>
                          <a:pt x="121" y="73"/>
                        </a:lnTo>
                        <a:lnTo>
                          <a:pt x="121" y="75"/>
                        </a:lnTo>
                        <a:lnTo>
                          <a:pt x="119" y="75"/>
                        </a:lnTo>
                        <a:lnTo>
                          <a:pt x="119" y="75"/>
                        </a:lnTo>
                        <a:lnTo>
                          <a:pt x="119" y="75"/>
                        </a:lnTo>
                        <a:lnTo>
                          <a:pt x="119" y="75"/>
                        </a:lnTo>
                        <a:lnTo>
                          <a:pt x="117" y="75"/>
                        </a:lnTo>
                        <a:lnTo>
                          <a:pt x="117" y="77"/>
                        </a:lnTo>
                        <a:lnTo>
                          <a:pt x="117" y="77"/>
                        </a:lnTo>
                        <a:lnTo>
                          <a:pt x="115" y="77"/>
                        </a:lnTo>
                        <a:lnTo>
                          <a:pt x="115" y="77"/>
                        </a:lnTo>
                        <a:lnTo>
                          <a:pt x="115" y="77"/>
                        </a:lnTo>
                        <a:lnTo>
                          <a:pt x="115" y="77"/>
                        </a:lnTo>
                        <a:lnTo>
                          <a:pt x="113" y="77"/>
                        </a:lnTo>
                        <a:lnTo>
                          <a:pt x="113" y="77"/>
                        </a:lnTo>
                        <a:lnTo>
                          <a:pt x="111" y="77"/>
                        </a:lnTo>
                        <a:lnTo>
                          <a:pt x="111" y="77"/>
                        </a:lnTo>
                        <a:lnTo>
                          <a:pt x="111" y="77"/>
                        </a:lnTo>
                        <a:lnTo>
                          <a:pt x="109" y="77"/>
                        </a:lnTo>
                        <a:lnTo>
                          <a:pt x="109" y="77"/>
                        </a:lnTo>
                        <a:lnTo>
                          <a:pt x="109" y="77"/>
                        </a:lnTo>
                        <a:lnTo>
                          <a:pt x="109" y="77"/>
                        </a:lnTo>
                        <a:lnTo>
                          <a:pt x="111" y="77"/>
                        </a:lnTo>
                        <a:lnTo>
                          <a:pt x="111" y="75"/>
                        </a:lnTo>
                        <a:lnTo>
                          <a:pt x="111" y="75"/>
                        </a:lnTo>
                        <a:lnTo>
                          <a:pt x="111" y="75"/>
                        </a:lnTo>
                        <a:lnTo>
                          <a:pt x="111" y="73"/>
                        </a:lnTo>
                        <a:lnTo>
                          <a:pt x="111" y="73"/>
                        </a:lnTo>
                        <a:lnTo>
                          <a:pt x="109" y="73"/>
                        </a:lnTo>
                        <a:lnTo>
                          <a:pt x="109" y="73"/>
                        </a:lnTo>
                        <a:lnTo>
                          <a:pt x="109" y="73"/>
                        </a:lnTo>
                        <a:lnTo>
                          <a:pt x="109" y="73"/>
                        </a:lnTo>
                        <a:lnTo>
                          <a:pt x="107" y="73"/>
                        </a:lnTo>
                        <a:lnTo>
                          <a:pt x="107" y="73"/>
                        </a:lnTo>
                        <a:lnTo>
                          <a:pt x="106" y="73"/>
                        </a:lnTo>
                        <a:lnTo>
                          <a:pt x="106" y="73"/>
                        </a:lnTo>
                        <a:lnTo>
                          <a:pt x="106" y="73"/>
                        </a:lnTo>
                        <a:lnTo>
                          <a:pt x="104" y="73"/>
                        </a:lnTo>
                        <a:lnTo>
                          <a:pt x="104" y="73"/>
                        </a:lnTo>
                        <a:lnTo>
                          <a:pt x="104" y="73"/>
                        </a:lnTo>
                        <a:lnTo>
                          <a:pt x="104" y="73"/>
                        </a:lnTo>
                        <a:lnTo>
                          <a:pt x="102" y="73"/>
                        </a:lnTo>
                        <a:lnTo>
                          <a:pt x="102" y="73"/>
                        </a:lnTo>
                        <a:lnTo>
                          <a:pt x="100" y="73"/>
                        </a:lnTo>
                        <a:lnTo>
                          <a:pt x="100" y="75"/>
                        </a:lnTo>
                        <a:lnTo>
                          <a:pt x="100" y="75"/>
                        </a:lnTo>
                        <a:lnTo>
                          <a:pt x="100" y="75"/>
                        </a:lnTo>
                        <a:lnTo>
                          <a:pt x="100" y="75"/>
                        </a:lnTo>
                        <a:lnTo>
                          <a:pt x="100" y="77"/>
                        </a:lnTo>
                        <a:lnTo>
                          <a:pt x="98" y="77"/>
                        </a:lnTo>
                        <a:lnTo>
                          <a:pt x="98" y="77"/>
                        </a:lnTo>
                        <a:lnTo>
                          <a:pt x="98" y="77"/>
                        </a:lnTo>
                        <a:lnTo>
                          <a:pt x="98" y="77"/>
                        </a:lnTo>
                        <a:lnTo>
                          <a:pt x="96" y="77"/>
                        </a:lnTo>
                        <a:lnTo>
                          <a:pt x="96" y="77"/>
                        </a:lnTo>
                        <a:lnTo>
                          <a:pt x="96" y="79"/>
                        </a:lnTo>
                        <a:lnTo>
                          <a:pt x="94" y="79"/>
                        </a:lnTo>
                        <a:lnTo>
                          <a:pt x="94" y="79"/>
                        </a:lnTo>
                        <a:lnTo>
                          <a:pt x="94" y="79"/>
                        </a:lnTo>
                        <a:lnTo>
                          <a:pt x="94" y="81"/>
                        </a:lnTo>
                        <a:lnTo>
                          <a:pt x="94" y="81"/>
                        </a:lnTo>
                        <a:lnTo>
                          <a:pt x="94" y="81"/>
                        </a:lnTo>
                        <a:lnTo>
                          <a:pt x="94" y="81"/>
                        </a:lnTo>
                        <a:lnTo>
                          <a:pt x="92" y="81"/>
                        </a:lnTo>
                        <a:lnTo>
                          <a:pt x="92" y="81"/>
                        </a:lnTo>
                        <a:lnTo>
                          <a:pt x="92" y="81"/>
                        </a:lnTo>
                        <a:lnTo>
                          <a:pt x="92" y="83"/>
                        </a:lnTo>
                        <a:lnTo>
                          <a:pt x="90" y="83"/>
                        </a:lnTo>
                        <a:lnTo>
                          <a:pt x="90" y="83"/>
                        </a:lnTo>
                        <a:lnTo>
                          <a:pt x="88" y="83"/>
                        </a:lnTo>
                        <a:lnTo>
                          <a:pt x="88" y="83"/>
                        </a:lnTo>
                        <a:lnTo>
                          <a:pt x="88" y="83"/>
                        </a:lnTo>
                        <a:lnTo>
                          <a:pt x="86" y="83"/>
                        </a:lnTo>
                        <a:lnTo>
                          <a:pt x="86" y="83"/>
                        </a:lnTo>
                        <a:lnTo>
                          <a:pt x="86" y="83"/>
                        </a:lnTo>
                        <a:lnTo>
                          <a:pt x="85" y="83"/>
                        </a:lnTo>
                        <a:lnTo>
                          <a:pt x="85" y="85"/>
                        </a:lnTo>
                        <a:lnTo>
                          <a:pt x="85" y="85"/>
                        </a:lnTo>
                        <a:lnTo>
                          <a:pt x="85" y="85"/>
                        </a:lnTo>
                        <a:lnTo>
                          <a:pt x="85" y="85"/>
                        </a:lnTo>
                        <a:lnTo>
                          <a:pt x="83" y="85"/>
                        </a:lnTo>
                        <a:lnTo>
                          <a:pt x="83" y="87"/>
                        </a:lnTo>
                        <a:lnTo>
                          <a:pt x="83" y="87"/>
                        </a:lnTo>
                        <a:lnTo>
                          <a:pt x="83" y="87"/>
                        </a:lnTo>
                        <a:lnTo>
                          <a:pt x="81" y="87"/>
                        </a:lnTo>
                        <a:lnTo>
                          <a:pt x="81" y="87"/>
                        </a:lnTo>
                        <a:lnTo>
                          <a:pt x="81" y="87"/>
                        </a:lnTo>
                        <a:lnTo>
                          <a:pt x="81" y="89"/>
                        </a:lnTo>
                        <a:lnTo>
                          <a:pt x="79" y="89"/>
                        </a:lnTo>
                        <a:lnTo>
                          <a:pt x="79" y="89"/>
                        </a:lnTo>
                        <a:lnTo>
                          <a:pt x="79" y="89"/>
                        </a:lnTo>
                        <a:lnTo>
                          <a:pt x="79" y="89"/>
                        </a:lnTo>
                        <a:lnTo>
                          <a:pt x="79" y="89"/>
                        </a:lnTo>
                        <a:lnTo>
                          <a:pt x="77" y="89"/>
                        </a:lnTo>
                        <a:lnTo>
                          <a:pt x="77" y="89"/>
                        </a:lnTo>
                        <a:lnTo>
                          <a:pt x="77" y="89"/>
                        </a:lnTo>
                        <a:lnTo>
                          <a:pt x="75" y="89"/>
                        </a:lnTo>
                        <a:lnTo>
                          <a:pt x="75" y="89"/>
                        </a:lnTo>
                        <a:lnTo>
                          <a:pt x="75" y="89"/>
                        </a:lnTo>
                        <a:lnTo>
                          <a:pt x="73" y="89"/>
                        </a:lnTo>
                        <a:lnTo>
                          <a:pt x="73" y="89"/>
                        </a:lnTo>
                        <a:lnTo>
                          <a:pt x="73" y="89"/>
                        </a:lnTo>
                        <a:lnTo>
                          <a:pt x="73" y="87"/>
                        </a:lnTo>
                        <a:lnTo>
                          <a:pt x="73" y="87"/>
                        </a:lnTo>
                        <a:lnTo>
                          <a:pt x="73" y="85"/>
                        </a:lnTo>
                        <a:lnTo>
                          <a:pt x="73" y="85"/>
                        </a:lnTo>
                        <a:lnTo>
                          <a:pt x="73" y="85"/>
                        </a:lnTo>
                        <a:lnTo>
                          <a:pt x="71" y="85"/>
                        </a:lnTo>
                        <a:lnTo>
                          <a:pt x="71" y="83"/>
                        </a:lnTo>
                        <a:lnTo>
                          <a:pt x="71" y="83"/>
                        </a:lnTo>
                        <a:lnTo>
                          <a:pt x="71" y="81"/>
                        </a:lnTo>
                        <a:lnTo>
                          <a:pt x="71" y="81"/>
                        </a:lnTo>
                        <a:lnTo>
                          <a:pt x="71" y="81"/>
                        </a:lnTo>
                        <a:lnTo>
                          <a:pt x="71" y="81"/>
                        </a:lnTo>
                        <a:lnTo>
                          <a:pt x="71" y="81"/>
                        </a:lnTo>
                        <a:lnTo>
                          <a:pt x="71" y="79"/>
                        </a:lnTo>
                        <a:lnTo>
                          <a:pt x="71" y="79"/>
                        </a:lnTo>
                        <a:lnTo>
                          <a:pt x="71" y="77"/>
                        </a:lnTo>
                        <a:lnTo>
                          <a:pt x="73" y="77"/>
                        </a:lnTo>
                        <a:lnTo>
                          <a:pt x="73" y="77"/>
                        </a:lnTo>
                        <a:lnTo>
                          <a:pt x="73" y="75"/>
                        </a:lnTo>
                        <a:lnTo>
                          <a:pt x="73" y="75"/>
                        </a:lnTo>
                        <a:lnTo>
                          <a:pt x="73" y="73"/>
                        </a:lnTo>
                        <a:lnTo>
                          <a:pt x="73" y="73"/>
                        </a:lnTo>
                        <a:lnTo>
                          <a:pt x="73" y="73"/>
                        </a:lnTo>
                        <a:lnTo>
                          <a:pt x="73" y="71"/>
                        </a:lnTo>
                        <a:lnTo>
                          <a:pt x="73" y="71"/>
                        </a:lnTo>
                        <a:lnTo>
                          <a:pt x="73" y="69"/>
                        </a:lnTo>
                        <a:lnTo>
                          <a:pt x="73" y="69"/>
                        </a:lnTo>
                        <a:lnTo>
                          <a:pt x="73" y="69"/>
                        </a:lnTo>
                        <a:lnTo>
                          <a:pt x="73" y="67"/>
                        </a:lnTo>
                        <a:lnTo>
                          <a:pt x="73" y="67"/>
                        </a:lnTo>
                        <a:lnTo>
                          <a:pt x="73" y="66"/>
                        </a:lnTo>
                        <a:lnTo>
                          <a:pt x="73" y="66"/>
                        </a:lnTo>
                        <a:lnTo>
                          <a:pt x="73" y="66"/>
                        </a:lnTo>
                        <a:lnTo>
                          <a:pt x="73" y="66"/>
                        </a:lnTo>
                        <a:lnTo>
                          <a:pt x="73" y="64"/>
                        </a:lnTo>
                        <a:lnTo>
                          <a:pt x="73" y="64"/>
                        </a:lnTo>
                        <a:lnTo>
                          <a:pt x="73" y="64"/>
                        </a:lnTo>
                        <a:lnTo>
                          <a:pt x="73" y="64"/>
                        </a:lnTo>
                        <a:lnTo>
                          <a:pt x="73" y="64"/>
                        </a:lnTo>
                        <a:lnTo>
                          <a:pt x="71" y="64"/>
                        </a:lnTo>
                        <a:lnTo>
                          <a:pt x="71" y="64"/>
                        </a:lnTo>
                        <a:lnTo>
                          <a:pt x="71" y="64"/>
                        </a:lnTo>
                        <a:lnTo>
                          <a:pt x="71" y="66"/>
                        </a:lnTo>
                        <a:lnTo>
                          <a:pt x="69" y="66"/>
                        </a:lnTo>
                        <a:lnTo>
                          <a:pt x="69" y="64"/>
                        </a:lnTo>
                        <a:lnTo>
                          <a:pt x="69" y="64"/>
                        </a:lnTo>
                        <a:lnTo>
                          <a:pt x="67" y="64"/>
                        </a:lnTo>
                        <a:lnTo>
                          <a:pt x="67" y="64"/>
                        </a:lnTo>
                        <a:lnTo>
                          <a:pt x="67" y="62"/>
                        </a:lnTo>
                        <a:lnTo>
                          <a:pt x="69" y="62"/>
                        </a:lnTo>
                        <a:lnTo>
                          <a:pt x="69" y="62"/>
                        </a:lnTo>
                        <a:lnTo>
                          <a:pt x="69" y="60"/>
                        </a:lnTo>
                        <a:lnTo>
                          <a:pt x="69" y="60"/>
                        </a:lnTo>
                        <a:lnTo>
                          <a:pt x="69" y="60"/>
                        </a:lnTo>
                        <a:lnTo>
                          <a:pt x="69" y="58"/>
                        </a:lnTo>
                        <a:lnTo>
                          <a:pt x="71" y="58"/>
                        </a:lnTo>
                        <a:lnTo>
                          <a:pt x="71" y="58"/>
                        </a:lnTo>
                        <a:lnTo>
                          <a:pt x="71" y="56"/>
                        </a:lnTo>
                        <a:lnTo>
                          <a:pt x="69" y="56"/>
                        </a:lnTo>
                        <a:lnTo>
                          <a:pt x="69" y="56"/>
                        </a:lnTo>
                        <a:lnTo>
                          <a:pt x="69" y="56"/>
                        </a:lnTo>
                        <a:lnTo>
                          <a:pt x="67" y="56"/>
                        </a:lnTo>
                        <a:lnTo>
                          <a:pt x="67" y="56"/>
                        </a:lnTo>
                        <a:lnTo>
                          <a:pt x="67" y="56"/>
                        </a:lnTo>
                        <a:lnTo>
                          <a:pt x="67" y="56"/>
                        </a:lnTo>
                        <a:lnTo>
                          <a:pt x="67" y="54"/>
                        </a:lnTo>
                        <a:lnTo>
                          <a:pt x="65" y="54"/>
                        </a:lnTo>
                        <a:lnTo>
                          <a:pt x="65" y="54"/>
                        </a:lnTo>
                        <a:lnTo>
                          <a:pt x="65" y="54"/>
                        </a:lnTo>
                        <a:lnTo>
                          <a:pt x="65" y="54"/>
                        </a:lnTo>
                        <a:lnTo>
                          <a:pt x="65" y="52"/>
                        </a:lnTo>
                        <a:lnTo>
                          <a:pt x="63" y="52"/>
                        </a:lnTo>
                        <a:lnTo>
                          <a:pt x="63" y="52"/>
                        </a:lnTo>
                        <a:lnTo>
                          <a:pt x="63" y="54"/>
                        </a:lnTo>
                        <a:lnTo>
                          <a:pt x="62" y="54"/>
                        </a:lnTo>
                        <a:lnTo>
                          <a:pt x="62" y="52"/>
                        </a:lnTo>
                        <a:lnTo>
                          <a:pt x="62" y="52"/>
                        </a:lnTo>
                        <a:lnTo>
                          <a:pt x="62" y="52"/>
                        </a:lnTo>
                        <a:lnTo>
                          <a:pt x="60" y="52"/>
                        </a:lnTo>
                        <a:lnTo>
                          <a:pt x="60" y="52"/>
                        </a:lnTo>
                        <a:lnTo>
                          <a:pt x="60" y="54"/>
                        </a:lnTo>
                        <a:lnTo>
                          <a:pt x="60" y="54"/>
                        </a:lnTo>
                        <a:lnTo>
                          <a:pt x="58" y="54"/>
                        </a:lnTo>
                        <a:lnTo>
                          <a:pt x="58" y="54"/>
                        </a:lnTo>
                        <a:lnTo>
                          <a:pt x="58" y="56"/>
                        </a:lnTo>
                        <a:lnTo>
                          <a:pt x="58" y="56"/>
                        </a:lnTo>
                        <a:lnTo>
                          <a:pt x="58" y="56"/>
                        </a:lnTo>
                        <a:lnTo>
                          <a:pt x="56" y="56"/>
                        </a:lnTo>
                        <a:lnTo>
                          <a:pt x="56" y="56"/>
                        </a:lnTo>
                        <a:lnTo>
                          <a:pt x="56" y="56"/>
                        </a:lnTo>
                        <a:lnTo>
                          <a:pt x="56" y="58"/>
                        </a:lnTo>
                        <a:lnTo>
                          <a:pt x="56" y="58"/>
                        </a:lnTo>
                        <a:lnTo>
                          <a:pt x="56" y="58"/>
                        </a:lnTo>
                        <a:lnTo>
                          <a:pt x="56" y="60"/>
                        </a:lnTo>
                        <a:lnTo>
                          <a:pt x="54" y="60"/>
                        </a:lnTo>
                        <a:lnTo>
                          <a:pt x="54" y="60"/>
                        </a:lnTo>
                        <a:lnTo>
                          <a:pt x="54" y="60"/>
                        </a:lnTo>
                        <a:lnTo>
                          <a:pt x="52" y="60"/>
                        </a:lnTo>
                        <a:lnTo>
                          <a:pt x="52" y="62"/>
                        </a:lnTo>
                        <a:lnTo>
                          <a:pt x="52" y="62"/>
                        </a:lnTo>
                        <a:lnTo>
                          <a:pt x="52" y="62"/>
                        </a:lnTo>
                        <a:lnTo>
                          <a:pt x="52" y="62"/>
                        </a:lnTo>
                        <a:lnTo>
                          <a:pt x="52" y="64"/>
                        </a:lnTo>
                        <a:lnTo>
                          <a:pt x="50" y="64"/>
                        </a:lnTo>
                        <a:lnTo>
                          <a:pt x="50" y="64"/>
                        </a:lnTo>
                        <a:lnTo>
                          <a:pt x="50" y="64"/>
                        </a:lnTo>
                        <a:lnTo>
                          <a:pt x="50" y="64"/>
                        </a:lnTo>
                        <a:lnTo>
                          <a:pt x="50" y="66"/>
                        </a:lnTo>
                        <a:lnTo>
                          <a:pt x="50" y="66"/>
                        </a:lnTo>
                        <a:lnTo>
                          <a:pt x="50" y="66"/>
                        </a:lnTo>
                        <a:lnTo>
                          <a:pt x="50" y="66"/>
                        </a:lnTo>
                        <a:lnTo>
                          <a:pt x="52" y="66"/>
                        </a:lnTo>
                        <a:lnTo>
                          <a:pt x="52" y="66"/>
                        </a:lnTo>
                        <a:lnTo>
                          <a:pt x="52" y="67"/>
                        </a:lnTo>
                        <a:lnTo>
                          <a:pt x="52" y="67"/>
                        </a:lnTo>
                        <a:lnTo>
                          <a:pt x="52" y="69"/>
                        </a:lnTo>
                        <a:lnTo>
                          <a:pt x="52" y="69"/>
                        </a:lnTo>
                        <a:lnTo>
                          <a:pt x="50" y="69"/>
                        </a:lnTo>
                        <a:lnTo>
                          <a:pt x="50" y="71"/>
                        </a:lnTo>
                        <a:lnTo>
                          <a:pt x="50" y="71"/>
                        </a:lnTo>
                        <a:lnTo>
                          <a:pt x="50" y="71"/>
                        </a:lnTo>
                        <a:lnTo>
                          <a:pt x="50" y="71"/>
                        </a:lnTo>
                        <a:lnTo>
                          <a:pt x="48" y="71"/>
                        </a:lnTo>
                        <a:lnTo>
                          <a:pt x="48" y="71"/>
                        </a:lnTo>
                        <a:lnTo>
                          <a:pt x="46" y="71"/>
                        </a:lnTo>
                        <a:lnTo>
                          <a:pt x="46" y="71"/>
                        </a:lnTo>
                        <a:lnTo>
                          <a:pt x="46" y="71"/>
                        </a:lnTo>
                        <a:lnTo>
                          <a:pt x="46" y="71"/>
                        </a:lnTo>
                        <a:lnTo>
                          <a:pt x="44" y="71"/>
                        </a:lnTo>
                        <a:lnTo>
                          <a:pt x="44" y="69"/>
                        </a:lnTo>
                        <a:lnTo>
                          <a:pt x="44" y="69"/>
                        </a:lnTo>
                        <a:lnTo>
                          <a:pt x="44" y="71"/>
                        </a:lnTo>
                        <a:lnTo>
                          <a:pt x="44" y="71"/>
                        </a:lnTo>
                        <a:lnTo>
                          <a:pt x="42" y="71"/>
                        </a:lnTo>
                        <a:lnTo>
                          <a:pt x="42" y="71"/>
                        </a:lnTo>
                        <a:lnTo>
                          <a:pt x="41" y="71"/>
                        </a:lnTo>
                        <a:lnTo>
                          <a:pt x="41" y="71"/>
                        </a:lnTo>
                        <a:lnTo>
                          <a:pt x="41" y="71"/>
                        </a:lnTo>
                        <a:lnTo>
                          <a:pt x="39" y="71"/>
                        </a:lnTo>
                        <a:lnTo>
                          <a:pt x="39" y="71"/>
                        </a:lnTo>
                        <a:lnTo>
                          <a:pt x="39" y="71"/>
                        </a:lnTo>
                        <a:lnTo>
                          <a:pt x="39" y="71"/>
                        </a:lnTo>
                        <a:lnTo>
                          <a:pt x="37" y="71"/>
                        </a:lnTo>
                        <a:lnTo>
                          <a:pt x="37" y="73"/>
                        </a:lnTo>
                        <a:lnTo>
                          <a:pt x="37" y="73"/>
                        </a:lnTo>
                        <a:lnTo>
                          <a:pt x="37" y="73"/>
                        </a:lnTo>
                        <a:lnTo>
                          <a:pt x="35" y="73"/>
                        </a:lnTo>
                        <a:lnTo>
                          <a:pt x="35" y="73"/>
                        </a:lnTo>
                        <a:lnTo>
                          <a:pt x="35" y="75"/>
                        </a:lnTo>
                        <a:lnTo>
                          <a:pt x="35" y="75"/>
                        </a:lnTo>
                        <a:lnTo>
                          <a:pt x="35" y="77"/>
                        </a:lnTo>
                        <a:lnTo>
                          <a:pt x="37" y="77"/>
                        </a:lnTo>
                        <a:lnTo>
                          <a:pt x="37" y="77"/>
                        </a:lnTo>
                        <a:lnTo>
                          <a:pt x="37" y="79"/>
                        </a:lnTo>
                        <a:lnTo>
                          <a:pt x="37" y="79"/>
                        </a:lnTo>
                        <a:lnTo>
                          <a:pt x="35" y="79"/>
                        </a:lnTo>
                        <a:lnTo>
                          <a:pt x="35" y="79"/>
                        </a:lnTo>
                        <a:lnTo>
                          <a:pt x="35" y="81"/>
                        </a:lnTo>
                        <a:lnTo>
                          <a:pt x="35" y="81"/>
                        </a:lnTo>
                        <a:lnTo>
                          <a:pt x="33" y="81"/>
                        </a:lnTo>
                        <a:lnTo>
                          <a:pt x="33" y="81"/>
                        </a:lnTo>
                        <a:lnTo>
                          <a:pt x="33" y="81"/>
                        </a:lnTo>
                        <a:lnTo>
                          <a:pt x="33" y="79"/>
                        </a:lnTo>
                        <a:lnTo>
                          <a:pt x="31" y="79"/>
                        </a:lnTo>
                        <a:lnTo>
                          <a:pt x="31" y="79"/>
                        </a:lnTo>
                        <a:lnTo>
                          <a:pt x="31" y="79"/>
                        </a:lnTo>
                        <a:lnTo>
                          <a:pt x="31" y="77"/>
                        </a:lnTo>
                        <a:lnTo>
                          <a:pt x="29" y="77"/>
                        </a:lnTo>
                        <a:lnTo>
                          <a:pt x="29" y="77"/>
                        </a:lnTo>
                        <a:lnTo>
                          <a:pt x="29" y="77"/>
                        </a:lnTo>
                        <a:lnTo>
                          <a:pt x="29" y="75"/>
                        </a:lnTo>
                        <a:lnTo>
                          <a:pt x="29" y="75"/>
                        </a:lnTo>
                        <a:lnTo>
                          <a:pt x="27" y="75"/>
                        </a:lnTo>
                        <a:lnTo>
                          <a:pt x="27" y="77"/>
                        </a:lnTo>
                        <a:lnTo>
                          <a:pt x="27" y="77"/>
                        </a:lnTo>
                        <a:lnTo>
                          <a:pt x="25" y="77"/>
                        </a:lnTo>
                        <a:lnTo>
                          <a:pt x="25" y="77"/>
                        </a:lnTo>
                        <a:lnTo>
                          <a:pt x="25" y="77"/>
                        </a:lnTo>
                        <a:lnTo>
                          <a:pt x="25" y="77"/>
                        </a:lnTo>
                        <a:lnTo>
                          <a:pt x="25" y="77"/>
                        </a:lnTo>
                        <a:lnTo>
                          <a:pt x="23" y="77"/>
                        </a:lnTo>
                        <a:lnTo>
                          <a:pt x="23" y="77"/>
                        </a:lnTo>
                        <a:lnTo>
                          <a:pt x="23" y="77"/>
                        </a:lnTo>
                        <a:lnTo>
                          <a:pt x="23" y="79"/>
                        </a:lnTo>
                        <a:lnTo>
                          <a:pt x="23" y="79"/>
                        </a:lnTo>
                        <a:lnTo>
                          <a:pt x="21" y="79"/>
                        </a:lnTo>
                        <a:lnTo>
                          <a:pt x="21" y="79"/>
                        </a:lnTo>
                        <a:lnTo>
                          <a:pt x="21" y="79"/>
                        </a:lnTo>
                        <a:lnTo>
                          <a:pt x="19" y="79"/>
                        </a:lnTo>
                        <a:lnTo>
                          <a:pt x="19" y="79"/>
                        </a:lnTo>
                        <a:lnTo>
                          <a:pt x="19" y="81"/>
                        </a:lnTo>
                        <a:lnTo>
                          <a:pt x="19" y="81"/>
                        </a:lnTo>
                        <a:lnTo>
                          <a:pt x="18" y="81"/>
                        </a:lnTo>
                        <a:lnTo>
                          <a:pt x="18" y="81"/>
                        </a:lnTo>
                        <a:lnTo>
                          <a:pt x="18" y="81"/>
                        </a:lnTo>
                        <a:lnTo>
                          <a:pt x="18" y="81"/>
                        </a:lnTo>
                        <a:lnTo>
                          <a:pt x="18" y="81"/>
                        </a:lnTo>
                        <a:lnTo>
                          <a:pt x="18" y="83"/>
                        </a:lnTo>
                        <a:lnTo>
                          <a:pt x="16" y="83"/>
                        </a:lnTo>
                        <a:lnTo>
                          <a:pt x="16" y="83"/>
                        </a:lnTo>
                        <a:lnTo>
                          <a:pt x="14" y="83"/>
                        </a:lnTo>
                        <a:lnTo>
                          <a:pt x="14" y="83"/>
                        </a:lnTo>
                        <a:lnTo>
                          <a:pt x="14" y="83"/>
                        </a:lnTo>
                        <a:lnTo>
                          <a:pt x="14" y="83"/>
                        </a:lnTo>
                        <a:lnTo>
                          <a:pt x="12" y="83"/>
                        </a:lnTo>
                        <a:lnTo>
                          <a:pt x="12" y="85"/>
                        </a:lnTo>
                        <a:lnTo>
                          <a:pt x="12" y="85"/>
                        </a:lnTo>
                        <a:lnTo>
                          <a:pt x="12" y="83"/>
                        </a:lnTo>
                        <a:lnTo>
                          <a:pt x="12" y="83"/>
                        </a:lnTo>
                        <a:lnTo>
                          <a:pt x="12" y="83"/>
                        </a:lnTo>
                        <a:lnTo>
                          <a:pt x="10" y="83"/>
                        </a:lnTo>
                        <a:lnTo>
                          <a:pt x="10" y="81"/>
                        </a:lnTo>
                        <a:lnTo>
                          <a:pt x="10" y="81"/>
                        </a:lnTo>
                        <a:lnTo>
                          <a:pt x="10" y="81"/>
                        </a:lnTo>
                        <a:lnTo>
                          <a:pt x="8" y="81"/>
                        </a:lnTo>
                        <a:lnTo>
                          <a:pt x="8" y="81"/>
                        </a:lnTo>
                        <a:lnTo>
                          <a:pt x="8" y="81"/>
                        </a:lnTo>
                        <a:lnTo>
                          <a:pt x="8" y="79"/>
                        </a:lnTo>
                        <a:lnTo>
                          <a:pt x="8" y="79"/>
                        </a:lnTo>
                        <a:lnTo>
                          <a:pt x="8" y="79"/>
                        </a:lnTo>
                        <a:lnTo>
                          <a:pt x="8" y="77"/>
                        </a:lnTo>
                        <a:lnTo>
                          <a:pt x="8" y="77"/>
                        </a:lnTo>
                        <a:lnTo>
                          <a:pt x="8" y="75"/>
                        </a:lnTo>
                        <a:lnTo>
                          <a:pt x="8" y="75"/>
                        </a:lnTo>
                        <a:lnTo>
                          <a:pt x="8" y="73"/>
                        </a:lnTo>
                        <a:lnTo>
                          <a:pt x="8" y="73"/>
                        </a:lnTo>
                        <a:lnTo>
                          <a:pt x="8" y="73"/>
                        </a:lnTo>
                        <a:lnTo>
                          <a:pt x="8" y="71"/>
                        </a:lnTo>
                        <a:lnTo>
                          <a:pt x="10" y="71"/>
                        </a:lnTo>
                        <a:lnTo>
                          <a:pt x="10" y="71"/>
                        </a:lnTo>
                        <a:lnTo>
                          <a:pt x="10" y="71"/>
                        </a:lnTo>
                        <a:lnTo>
                          <a:pt x="10" y="69"/>
                        </a:lnTo>
                        <a:lnTo>
                          <a:pt x="12" y="69"/>
                        </a:lnTo>
                        <a:lnTo>
                          <a:pt x="12" y="69"/>
                        </a:lnTo>
                        <a:lnTo>
                          <a:pt x="12" y="69"/>
                        </a:lnTo>
                        <a:lnTo>
                          <a:pt x="12" y="67"/>
                        </a:lnTo>
                        <a:lnTo>
                          <a:pt x="12" y="67"/>
                        </a:lnTo>
                        <a:lnTo>
                          <a:pt x="12" y="67"/>
                        </a:lnTo>
                        <a:lnTo>
                          <a:pt x="14" y="67"/>
                        </a:lnTo>
                        <a:lnTo>
                          <a:pt x="14" y="66"/>
                        </a:lnTo>
                        <a:lnTo>
                          <a:pt x="14" y="66"/>
                        </a:lnTo>
                        <a:lnTo>
                          <a:pt x="14" y="66"/>
                        </a:lnTo>
                        <a:lnTo>
                          <a:pt x="14" y="66"/>
                        </a:lnTo>
                        <a:lnTo>
                          <a:pt x="14" y="66"/>
                        </a:lnTo>
                        <a:lnTo>
                          <a:pt x="16" y="66"/>
                        </a:lnTo>
                        <a:lnTo>
                          <a:pt x="16" y="66"/>
                        </a:lnTo>
                        <a:lnTo>
                          <a:pt x="16" y="64"/>
                        </a:lnTo>
                        <a:lnTo>
                          <a:pt x="18" y="64"/>
                        </a:lnTo>
                        <a:lnTo>
                          <a:pt x="18" y="64"/>
                        </a:lnTo>
                        <a:lnTo>
                          <a:pt x="18" y="62"/>
                        </a:lnTo>
                        <a:lnTo>
                          <a:pt x="18" y="62"/>
                        </a:lnTo>
                        <a:lnTo>
                          <a:pt x="18" y="62"/>
                        </a:lnTo>
                        <a:lnTo>
                          <a:pt x="18" y="60"/>
                        </a:lnTo>
                        <a:lnTo>
                          <a:pt x="18" y="60"/>
                        </a:lnTo>
                        <a:lnTo>
                          <a:pt x="18" y="60"/>
                        </a:lnTo>
                        <a:lnTo>
                          <a:pt x="18" y="58"/>
                        </a:lnTo>
                        <a:lnTo>
                          <a:pt x="19" y="58"/>
                        </a:lnTo>
                        <a:lnTo>
                          <a:pt x="19" y="58"/>
                        </a:lnTo>
                        <a:lnTo>
                          <a:pt x="18" y="58"/>
                        </a:lnTo>
                        <a:lnTo>
                          <a:pt x="18" y="56"/>
                        </a:lnTo>
                        <a:lnTo>
                          <a:pt x="18" y="56"/>
                        </a:lnTo>
                        <a:lnTo>
                          <a:pt x="18" y="56"/>
                        </a:lnTo>
                        <a:lnTo>
                          <a:pt x="18" y="56"/>
                        </a:lnTo>
                        <a:lnTo>
                          <a:pt x="18" y="56"/>
                        </a:lnTo>
                        <a:lnTo>
                          <a:pt x="16" y="56"/>
                        </a:lnTo>
                        <a:lnTo>
                          <a:pt x="16" y="54"/>
                        </a:lnTo>
                        <a:lnTo>
                          <a:pt x="16" y="54"/>
                        </a:lnTo>
                        <a:lnTo>
                          <a:pt x="16" y="54"/>
                        </a:lnTo>
                        <a:lnTo>
                          <a:pt x="14" y="54"/>
                        </a:lnTo>
                        <a:lnTo>
                          <a:pt x="14" y="54"/>
                        </a:lnTo>
                        <a:lnTo>
                          <a:pt x="14" y="52"/>
                        </a:lnTo>
                        <a:lnTo>
                          <a:pt x="14" y="52"/>
                        </a:lnTo>
                        <a:lnTo>
                          <a:pt x="14" y="52"/>
                        </a:lnTo>
                        <a:lnTo>
                          <a:pt x="14" y="50"/>
                        </a:lnTo>
                        <a:lnTo>
                          <a:pt x="14" y="50"/>
                        </a:lnTo>
                        <a:lnTo>
                          <a:pt x="14" y="48"/>
                        </a:lnTo>
                        <a:lnTo>
                          <a:pt x="14" y="48"/>
                        </a:lnTo>
                        <a:lnTo>
                          <a:pt x="14" y="48"/>
                        </a:lnTo>
                        <a:lnTo>
                          <a:pt x="14" y="48"/>
                        </a:lnTo>
                        <a:lnTo>
                          <a:pt x="14" y="46"/>
                        </a:lnTo>
                        <a:lnTo>
                          <a:pt x="14" y="46"/>
                        </a:lnTo>
                        <a:lnTo>
                          <a:pt x="14" y="46"/>
                        </a:lnTo>
                        <a:lnTo>
                          <a:pt x="14" y="44"/>
                        </a:lnTo>
                        <a:lnTo>
                          <a:pt x="14" y="44"/>
                        </a:lnTo>
                        <a:lnTo>
                          <a:pt x="14" y="44"/>
                        </a:lnTo>
                        <a:lnTo>
                          <a:pt x="14" y="44"/>
                        </a:lnTo>
                        <a:lnTo>
                          <a:pt x="16" y="44"/>
                        </a:lnTo>
                        <a:lnTo>
                          <a:pt x="16" y="43"/>
                        </a:lnTo>
                        <a:lnTo>
                          <a:pt x="14" y="43"/>
                        </a:lnTo>
                        <a:lnTo>
                          <a:pt x="14" y="43"/>
                        </a:lnTo>
                        <a:lnTo>
                          <a:pt x="14" y="43"/>
                        </a:lnTo>
                        <a:lnTo>
                          <a:pt x="14" y="41"/>
                        </a:lnTo>
                        <a:lnTo>
                          <a:pt x="14" y="41"/>
                        </a:lnTo>
                        <a:lnTo>
                          <a:pt x="14" y="41"/>
                        </a:lnTo>
                        <a:lnTo>
                          <a:pt x="12" y="41"/>
                        </a:lnTo>
                        <a:lnTo>
                          <a:pt x="12" y="41"/>
                        </a:lnTo>
                        <a:lnTo>
                          <a:pt x="12" y="41"/>
                        </a:lnTo>
                        <a:lnTo>
                          <a:pt x="12" y="41"/>
                        </a:lnTo>
                        <a:lnTo>
                          <a:pt x="12" y="41"/>
                        </a:lnTo>
                        <a:lnTo>
                          <a:pt x="10" y="41"/>
                        </a:lnTo>
                        <a:lnTo>
                          <a:pt x="10" y="41"/>
                        </a:lnTo>
                        <a:lnTo>
                          <a:pt x="10" y="41"/>
                        </a:lnTo>
                        <a:lnTo>
                          <a:pt x="8" y="41"/>
                        </a:lnTo>
                        <a:lnTo>
                          <a:pt x="8" y="41"/>
                        </a:lnTo>
                        <a:lnTo>
                          <a:pt x="8" y="41"/>
                        </a:lnTo>
                        <a:lnTo>
                          <a:pt x="8" y="41"/>
                        </a:lnTo>
                        <a:lnTo>
                          <a:pt x="8" y="41"/>
                        </a:lnTo>
                        <a:lnTo>
                          <a:pt x="6" y="41"/>
                        </a:lnTo>
                        <a:lnTo>
                          <a:pt x="6" y="41"/>
                        </a:lnTo>
                        <a:lnTo>
                          <a:pt x="6" y="41"/>
                        </a:lnTo>
                        <a:lnTo>
                          <a:pt x="6" y="41"/>
                        </a:lnTo>
                        <a:lnTo>
                          <a:pt x="6" y="39"/>
                        </a:lnTo>
                        <a:lnTo>
                          <a:pt x="6" y="39"/>
                        </a:lnTo>
                        <a:lnTo>
                          <a:pt x="6" y="39"/>
                        </a:lnTo>
                        <a:lnTo>
                          <a:pt x="4" y="39"/>
                        </a:lnTo>
                        <a:lnTo>
                          <a:pt x="4" y="39"/>
                        </a:lnTo>
                        <a:lnTo>
                          <a:pt x="4" y="37"/>
                        </a:lnTo>
                        <a:lnTo>
                          <a:pt x="2" y="37"/>
                        </a:lnTo>
                        <a:lnTo>
                          <a:pt x="2" y="37"/>
                        </a:lnTo>
                        <a:lnTo>
                          <a:pt x="2" y="37"/>
                        </a:lnTo>
                        <a:lnTo>
                          <a:pt x="2" y="37"/>
                        </a:lnTo>
                        <a:lnTo>
                          <a:pt x="0" y="37"/>
                        </a:lnTo>
                        <a:lnTo>
                          <a:pt x="0" y="35"/>
                        </a:lnTo>
                        <a:lnTo>
                          <a:pt x="2" y="35"/>
                        </a:lnTo>
                        <a:lnTo>
                          <a:pt x="2" y="35"/>
                        </a:lnTo>
                        <a:lnTo>
                          <a:pt x="2" y="35"/>
                        </a:lnTo>
                        <a:lnTo>
                          <a:pt x="2" y="35"/>
                        </a:lnTo>
                        <a:lnTo>
                          <a:pt x="2" y="33"/>
                        </a:lnTo>
                        <a:lnTo>
                          <a:pt x="2" y="33"/>
                        </a:lnTo>
                        <a:lnTo>
                          <a:pt x="2" y="33"/>
                        </a:lnTo>
                        <a:lnTo>
                          <a:pt x="2" y="33"/>
                        </a:lnTo>
                        <a:lnTo>
                          <a:pt x="2" y="31"/>
                        </a:lnTo>
                        <a:lnTo>
                          <a:pt x="2" y="31"/>
                        </a:lnTo>
                        <a:lnTo>
                          <a:pt x="2" y="31"/>
                        </a:lnTo>
                        <a:lnTo>
                          <a:pt x="2" y="31"/>
                        </a:lnTo>
                        <a:lnTo>
                          <a:pt x="2" y="31"/>
                        </a:lnTo>
                        <a:lnTo>
                          <a:pt x="2" y="29"/>
                        </a:lnTo>
                        <a:lnTo>
                          <a:pt x="4" y="29"/>
                        </a:lnTo>
                        <a:lnTo>
                          <a:pt x="4" y="29"/>
                        </a:lnTo>
                        <a:lnTo>
                          <a:pt x="6" y="29"/>
                        </a:lnTo>
                        <a:lnTo>
                          <a:pt x="6" y="29"/>
                        </a:lnTo>
                        <a:lnTo>
                          <a:pt x="6" y="29"/>
                        </a:lnTo>
                        <a:lnTo>
                          <a:pt x="6" y="29"/>
                        </a:lnTo>
                        <a:lnTo>
                          <a:pt x="6" y="27"/>
                        </a:lnTo>
                        <a:lnTo>
                          <a:pt x="8" y="27"/>
                        </a:lnTo>
                        <a:lnTo>
                          <a:pt x="8" y="29"/>
                        </a:lnTo>
                        <a:lnTo>
                          <a:pt x="8" y="29"/>
                        </a:lnTo>
                        <a:lnTo>
                          <a:pt x="8" y="27"/>
                        </a:lnTo>
                        <a:lnTo>
                          <a:pt x="8" y="27"/>
                        </a:lnTo>
                        <a:lnTo>
                          <a:pt x="8" y="29"/>
                        </a:lnTo>
                        <a:lnTo>
                          <a:pt x="10" y="29"/>
                        </a:lnTo>
                        <a:lnTo>
                          <a:pt x="10" y="29"/>
                        </a:lnTo>
                        <a:lnTo>
                          <a:pt x="10" y="29"/>
                        </a:lnTo>
                        <a:lnTo>
                          <a:pt x="12" y="29"/>
                        </a:lnTo>
                        <a:lnTo>
                          <a:pt x="12" y="29"/>
                        </a:lnTo>
                        <a:lnTo>
                          <a:pt x="12" y="29"/>
                        </a:lnTo>
                        <a:lnTo>
                          <a:pt x="14" y="29"/>
                        </a:lnTo>
                        <a:lnTo>
                          <a:pt x="14" y="29"/>
                        </a:lnTo>
                        <a:lnTo>
                          <a:pt x="14" y="29"/>
                        </a:lnTo>
                        <a:lnTo>
                          <a:pt x="14" y="31"/>
                        </a:lnTo>
                        <a:lnTo>
                          <a:pt x="16" y="31"/>
                        </a:lnTo>
                        <a:lnTo>
                          <a:pt x="16" y="31"/>
                        </a:lnTo>
                        <a:lnTo>
                          <a:pt x="18" y="31"/>
                        </a:lnTo>
                        <a:lnTo>
                          <a:pt x="18" y="31"/>
                        </a:lnTo>
                        <a:lnTo>
                          <a:pt x="18" y="31"/>
                        </a:lnTo>
                        <a:lnTo>
                          <a:pt x="19" y="31"/>
                        </a:lnTo>
                        <a:lnTo>
                          <a:pt x="19" y="31"/>
                        </a:lnTo>
                        <a:lnTo>
                          <a:pt x="19" y="31"/>
                        </a:lnTo>
                        <a:lnTo>
                          <a:pt x="21" y="31"/>
                        </a:lnTo>
                        <a:lnTo>
                          <a:pt x="21" y="29"/>
                        </a:lnTo>
                        <a:lnTo>
                          <a:pt x="21" y="29"/>
                        </a:lnTo>
                        <a:lnTo>
                          <a:pt x="21" y="29"/>
                        </a:lnTo>
                        <a:lnTo>
                          <a:pt x="23" y="29"/>
                        </a:lnTo>
                        <a:lnTo>
                          <a:pt x="23" y="27"/>
                        </a:lnTo>
                        <a:lnTo>
                          <a:pt x="23" y="27"/>
                        </a:lnTo>
                        <a:lnTo>
                          <a:pt x="21" y="27"/>
                        </a:lnTo>
                        <a:lnTo>
                          <a:pt x="21" y="25"/>
                        </a:lnTo>
                        <a:lnTo>
                          <a:pt x="23" y="25"/>
                        </a:lnTo>
                        <a:lnTo>
                          <a:pt x="23" y="25"/>
                        </a:lnTo>
                        <a:lnTo>
                          <a:pt x="23" y="25"/>
                        </a:lnTo>
                        <a:lnTo>
                          <a:pt x="23" y="25"/>
                        </a:lnTo>
                        <a:lnTo>
                          <a:pt x="23" y="23"/>
                        </a:lnTo>
                        <a:lnTo>
                          <a:pt x="23" y="23"/>
                        </a:lnTo>
                        <a:lnTo>
                          <a:pt x="25" y="23"/>
                        </a:lnTo>
                        <a:lnTo>
                          <a:pt x="25" y="25"/>
                        </a:lnTo>
                        <a:lnTo>
                          <a:pt x="25" y="25"/>
                        </a:lnTo>
                        <a:lnTo>
                          <a:pt x="25" y="23"/>
                        </a:lnTo>
                        <a:lnTo>
                          <a:pt x="25" y="23"/>
                        </a:lnTo>
                        <a:lnTo>
                          <a:pt x="27" y="23"/>
                        </a:lnTo>
                        <a:lnTo>
                          <a:pt x="27" y="23"/>
                        </a:lnTo>
                        <a:lnTo>
                          <a:pt x="27" y="23"/>
                        </a:lnTo>
                        <a:lnTo>
                          <a:pt x="27" y="23"/>
                        </a:lnTo>
                        <a:lnTo>
                          <a:pt x="27" y="21"/>
                        </a:lnTo>
                        <a:lnTo>
                          <a:pt x="25" y="2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8" name="Freeform 279">
                    <a:extLst>
                      <a:ext uri="{FF2B5EF4-FFF2-40B4-BE49-F238E27FC236}">
                        <a16:creationId xmlns:a16="http://schemas.microsoft.com/office/drawing/2014/main" id="{605853C2-CE31-4DB6-8E7A-A973E98320E1}"/>
                      </a:ext>
                    </a:extLst>
                  </p:cNvPr>
                  <p:cNvSpPr>
                    <a:spLocks/>
                  </p:cNvSpPr>
                  <p:nvPr/>
                </p:nvSpPr>
                <p:spPr bwMode="auto">
                  <a:xfrm>
                    <a:off x="11820" y="2070"/>
                    <a:ext cx="136" cy="89"/>
                  </a:xfrm>
                  <a:custGeom>
                    <a:avLst/>
                    <a:gdLst>
                      <a:gd name="T0" fmla="*/ 25 w 136"/>
                      <a:gd name="T1" fmla="*/ 18 h 89"/>
                      <a:gd name="T2" fmla="*/ 27 w 136"/>
                      <a:gd name="T3" fmla="*/ 18 h 89"/>
                      <a:gd name="T4" fmla="*/ 35 w 136"/>
                      <a:gd name="T5" fmla="*/ 14 h 89"/>
                      <a:gd name="T6" fmla="*/ 35 w 136"/>
                      <a:gd name="T7" fmla="*/ 4 h 89"/>
                      <a:gd name="T8" fmla="*/ 44 w 136"/>
                      <a:gd name="T9" fmla="*/ 6 h 89"/>
                      <a:gd name="T10" fmla="*/ 52 w 136"/>
                      <a:gd name="T11" fmla="*/ 2 h 89"/>
                      <a:gd name="T12" fmla="*/ 60 w 136"/>
                      <a:gd name="T13" fmla="*/ 4 h 89"/>
                      <a:gd name="T14" fmla="*/ 56 w 136"/>
                      <a:gd name="T15" fmla="*/ 10 h 89"/>
                      <a:gd name="T16" fmla="*/ 56 w 136"/>
                      <a:gd name="T17" fmla="*/ 16 h 89"/>
                      <a:gd name="T18" fmla="*/ 62 w 136"/>
                      <a:gd name="T19" fmla="*/ 18 h 89"/>
                      <a:gd name="T20" fmla="*/ 56 w 136"/>
                      <a:gd name="T21" fmla="*/ 21 h 89"/>
                      <a:gd name="T22" fmla="*/ 48 w 136"/>
                      <a:gd name="T23" fmla="*/ 18 h 89"/>
                      <a:gd name="T24" fmla="*/ 39 w 136"/>
                      <a:gd name="T25" fmla="*/ 18 h 89"/>
                      <a:gd name="T26" fmla="*/ 35 w 136"/>
                      <a:gd name="T27" fmla="*/ 23 h 89"/>
                      <a:gd name="T28" fmla="*/ 39 w 136"/>
                      <a:gd name="T29" fmla="*/ 31 h 89"/>
                      <a:gd name="T30" fmla="*/ 48 w 136"/>
                      <a:gd name="T31" fmla="*/ 29 h 89"/>
                      <a:gd name="T32" fmla="*/ 58 w 136"/>
                      <a:gd name="T33" fmla="*/ 29 h 89"/>
                      <a:gd name="T34" fmla="*/ 65 w 136"/>
                      <a:gd name="T35" fmla="*/ 33 h 89"/>
                      <a:gd name="T36" fmla="*/ 73 w 136"/>
                      <a:gd name="T37" fmla="*/ 31 h 89"/>
                      <a:gd name="T38" fmla="*/ 79 w 136"/>
                      <a:gd name="T39" fmla="*/ 35 h 89"/>
                      <a:gd name="T40" fmla="*/ 85 w 136"/>
                      <a:gd name="T41" fmla="*/ 37 h 89"/>
                      <a:gd name="T42" fmla="*/ 94 w 136"/>
                      <a:gd name="T43" fmla="*/ 33 h 89"/>
                      <a:gd name="T44" fmla="*/ 104 w 136"/>
                      <a:gd name="T45" fmla="*/ 33 h 89"/>
                      <a:gd name="T46" fmla="*/ 109 w 136"/>
                      <a:gd name="T47" fmla="*/ 35 h 89"/>
                      <a:gd name="T48" fmla="*/ 111 w 136"/>
                      <a:gd name="T49" fmla="*/ 43 h 89"/>
                      <a:gd name="T50" fmla="*/ 115 w 136"/>
                      <a:gd name="T51" fmla="*/ 50 h 89"/>
                      <a:gd name="T52" fmla="*/ 125 w 136"/>
                      <a:gd name="T53" fmla="*/ 48 h 89"/>
                      <a:gd name="T54" fmla="*/ 130 w 136"/>
                      <a:gd name="T55" fmla="*/ 54 h 89"/>
                      <a:gd name="T56" fmla="*/ 132 w 136"/>
                      <a:gd name="T57" fmla="*/ 66 h 89"/>
                      <a:gd name="T58" fmla="*/ 136 w 136"/>
                      <a:gd name="T59" fmla="*/ 73 h 89"/>
                      <a:gd name="T60" fmla="*/ 129 w 136"/>
                      <a:gd name="T61" fmla="*/ 75 h 89"/>
                      <a:gd name="T62" fmla="*/ 119 w 136"/>
                      <a:gd name="T63" fmla="*/ 75 h 89"/>
                      <a:gd name="T64" fmla="*/ 109 w 136"/>
                      <a:gd name="T65" fmla="*/ 77 h 89"/>
                      <a:gd name="T66" fmla="*/ 106 w 136"/>
                      <a:gd name="T67" fmla="*/ 73 h 89"/>
                      <a:gd name="T68" fmla="*/ 96 w 136"/>
                      <a:gd name="T69" fmla="*/ 77 h 89"/>
                      <a:gd name="T70" fmla="*/ 88 w 136"/>
                      <a:gd name="T71" fmla="*/ 83 h 89"/>
                      <a:gd name="T72" fmla="*/ 81 w 136"/>
                      <a:gd name="T73" fmla="*/ 89 h 89"/>
                      <a:gd name="T74" fmla="*/ 73 w 136"/>
                      <a:gd name="T75" fmla="*/ 85 h 89"/>
                      <a:gd name="T76" fmla="*/ 73 w 136"/>
                      <a:gd name="T77" fmla="*/ 75 h 89"/>
                      <a:gd name="T78" fmla="*/ 73 w 136"/>
                      <a:gd name="T79" fmla="*/ 64 h 89"/>
                      <a:gd name="T80" fmla="*/ 69 w 136"/>
                      <a:gd name="T81" fmla="*/ 60 h 89"/>
                      <a:gd name="T82" fmla="*/ 65 w 136"/>
                      <a:gd name="T83" fmla="*/ 52 h 89"/>
                      <a:gd name="T84" fmla="*/ 56 w 136"/>
                      <a:gd name="T85" fmla="*/ 56 h 89"/>
                      <a:gd name="T86" fmla="*/ 50 w 136"/>
                      <a:gd name="T87" fmla="*/ 64 h 89"/>
                      <a:gd name="T88" fmla="*/ 50 w 136"/>
                      <a:gd name="T89" fmla="*/ 71 h 89"/>
                      <a:gd name="T90" fmla="*/ 39 w 136"/>
                      <a:gd name="T91" fmla="*/ 71 h 89"/>
                      <a:gd name="T92" fmla="*/ 35 w 136"/>
                      <a:gd name="T93" fmla="*/ 79 h 89"/>
                      <a:gd name="T94" fmla="*/ 27 w 136"/>
                      <a:gd name="T95" fmla="*/ 75 h 89"/>
                      <a:gd name="T96" fmla="*/ 19 w 136"/>
                      <a:gd name="T97" fmla="*/ 79 h 89"/>
                      <a:gd name="T98" fmla="*/ 12 w 136"/>
                      <a:gd name="T99" fmla="*/ 85 h 89"/>
                      <a:gd name="T100" fmla="*/ 8 w 136"/>
                      <a:gd name="T101" fmla="*/ 75 h 89"/>
                      <a:gd name="T102" fmla="*/ 14 w 136"/>
                      <a:gd name="T103" fmla="*/ 66 h 89"/>
                      <a:gd name="T104" fmla="*/ 19 w 136"/>
                      <a:gd name="T105" fmla="*/ 58 h 89"/>
                      <a:gd name="T106" fmla="*/ 14 w 136"/>
                      <a:gd name="T107" fmla="*/ 50 h 89"/>
                      <a:gd name="T108" fmla="*/ 14 w 136"/>
                      <a:gd name="T109" fmla="*/ 41 h 89"/>
                      <a:gd name="T110" fmla="*/ 6 w 136"/>
                      <a:gd name="T111" fmla="*/ 41 h 89"/>
                      <a:gd name="T112" fmla="*/ 2 w 136"/>
                      <a:gd name="T113" fmla="*/ 35 h 89"/>
                      <a:gd name="T114" fmla="*/ 6 w 136"/>
                      <a:gd name="T115" fmla="*/ 29 h 89"/>
                      <a:gd name="T116" fmla="*/ 14 w 136"/>
                      <a:gd name="T117" fmla="*/ 31 h 89"/>
                      <a:gd name="T118" fmla="*/ 21 w 136"/>
                      <a:gd name="T119" fmla="*/ 25 h 89"/>
                      <a:gd name="T120" fmla="*/ 25 w 136"/>
                      <a:gd name="T121" fmla="*/ 21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89">
                        <a:moveTo>
                          <a:pt x="25" y="21"/>
                        </a:moveTo>
                        <a:lnTo>
                          <a:pt x="25" y="21"/>
                        </a:lnTo>
                        <a:lnTo>
                          <a:pt x="25" y="20"/>
                        </a:lnTo>
                        <a:lnTo>
                          <a:pt x="27" y="20"/>
                        </a:lnTo>
                        <a:lnTo>
                          <a:pt x="27" y="20"/>
                        </a:lnTo>
                        <a:lnTo>
                          <a:pt x="27" y="20"/>
                        </a:lnTo>
                        <a:lnTo>
                          <a:pt x="29" y="20"/>
                        </a:lnTo>
                        <a:lnTo>
                          <a:pt x="29" y="20"/>
                        </a:lnTo>
                        <a:lnTo>
                          <a:pt x="29" y="18"/>
                        </a:lnTo>
                        <a:lnTo>
                          <a:pt x="29" y="18"/>
                        </a:lnTo>
                        <a:lnTo>
                          <a:pt x="29" y="18"/>
                        </a:lnTo>
                        <a:lnTo>
                          <a:pt x="27" y="18"/>
                        </a:lnTo>
                        <a:lnTo>
                          <a:pt x="27" y="18"/>
                        </a:lnTo>
                        <a:lnTo>
                          <a:pt x="27" y="18"/>
                        </a:lnTo>
                        <a:lnTo>
                          <a:pt x="25" y="18"/>
                        </a:lnTo>
                        <a:lnTo>
                          <a:pt x="25" y="18"/>
                        </a:lnTo>
                        <a:lnTo>
                          <a:pt x="25" y="18"/>
                        </a:lnTo>
                        <a:lnTo>
                          <a:pt x="23" y="18"/>
                        </a:lnTo>
                        <a:lnTo>
                          <a:pt x="23" y="20"/>
                        </a:lnTo>
                        <a:lnTo>
                          <a:pt x="23" y="20"/>
                        </a:lnTo>
                        <a:lnTo>
                          <a:pt x="23" y="20"/>
                        </a:lnTo>
                        <a:lnTo>
                          <a:pt x="21" y="20"/>
                        </a:lnTo>
                        <a:lnTo>
                          <a:pt x="21" y="18"/>
                        </a:lnTo>
                        <a:lnTo>
                          <a:pt x="21" y="18"/>
                        </a:lnTo>
                        <a:lnTo>
                          <a:pt x="21" y="18"/>
                        </a:lnTo>
                        <a:lnTo>
                          <a:pt x="21" y="18"/>
                        </a:lnTo>
                        <a:lnTo>
                          <a:pt x="23" y="18"/>
                        </a:lnTo>
                        <a:lnTo>
                          <a:pt x="23" y="18"/>
                        </a:lnTo>
                        <a:lnTo>
                          <a:pt x="23" y="18"/>
                        </a:lnTo>
                        <a:lnTo>
                          <a:pt x="25" y="18"/>
                        </a:lnTo>
                        <a:lnTo>
                          <a:pt x="25" y="18"/>
                        </a:lnTo>
                        <a:lnTo>
                          <a:pt x="25" y="18"/>
                        </a:lnTo>
                        <a:lnTo>
                          <a:pt x="25" y="18"/>
                        </a:lnTo>
                        <a:lnTo>
                          <a:pt x="27" y="18"/>
                        </a:lnTo>
                        <a:lnTo>
                          <a:pt x="27" y="18"/>
                        </a:lnTo>
                        <a:lnTo>
                          <a:pt x="29" y="18"/>
                        </a:lnTo>
                        <a:lnTo>
                          <a:pt x="29" y="18"/>
                        </a:lnTo>
                        <a:lnTo>
                          <a:pt x="29" y="18"/>
                        </a:lnTo>
                        <a:lnTo>
                          <a:pt x="31" y="18"/>
                        </a:lnTo>
                        <a:lnTo>
                          <a:pt x="31" y="18"/>
                        </a:lnTo>
                        <a:lnTo>
                          <a:pt x="33" y="18"/>
                        </a:lnTo>
                        <a:lnTo>
                          <a:pt x="33" y="18"/>
                        </a:lnTo>
                        <a:lnTo>
                          <a:pt x="33" y="18"/>
                        </a:lnTo>
                        <a:lnTo>
                          <a:pt x="35" y="18"/>
                        </a:lnTo>
                        <a:lnTo>
                          <a:pt x="35" y="16"/>
                        </a:lnTo>
                        <a:lnTo>
                          <a:pt x="33" y="16"/>
                        </a:lnTo>
                        <a:lnTo>
                          <a:pt x="33" y="16"/>
                        </a:lnTo>
                        <a:lnTo>
                          <a:pt x="35" y="16"/>
                        </a:lnTo>
                        <a:lnTo>
                          <a:pt x="35" y="16"/>
                        </a:lnTo>
                        <a:lnTo>
                          <a:pt x="35" y="14"/>
                        </a:lnTo>
                        <a:lnTo>
                          <a:pt x="35" y="14"/>
                        </a:lnTo>
                        <a:lnTo>
                          <a:pt x="35" y="14"/>
                        </a:lnTo>
                        <a:lnTo>
                          <a:pt x="35" y="12"/>
                        </a:lnTo>
                        <a:lnTo>
                          <a:pt x="35" y="12"/>
                        </a:lnTo>
                        <a:lnTo>
                          <a:pt x="33" y="12"/>
                        </a:lnTo>
                        <a:lnTo>
                          <a:pt x="33" y="10"/>
                        </a:lnTo>
                        <a:lnTo>
                          <a:pt x="33" y="10"/>
                        </a:lnTo>
                        <a:lnTo>
                          <a:pt x="33" y="8"/>
                        </a:lnTo>
                        <a:lnTo>
                          <a:pt x="35" y="8"/>
                        </a:lnTo>
                        <a:lnTo>
                          <a:pt x="35" y="8"/>
                        </a:lnTo>
                        <a:lnTo>
                          <a:pt x="35" y="8"/>
                        </a:lnTo>
                        <a:lnTo>
                          <a:pt x="35" y="8"/>
                        </a:lnTo>
                        <a:lnTo>
                          <a:pt x="35" y="8"/>
                        </a:lnTo>
                        <a:lnTo>
                          <a:pt x="35" y="8"/>
                        </a:lnTo>
                        <a:lnTo>
                          <a:pt x="35" y="6"/>
                        </a:lnTo>
                        <a:lnTo>
                          <a:pt x="35" y="6"/>
                        </a:lnTo>
                        <a:lnTo>
                          <a:pt x="35" y="6"/>
                        </a:lnTo>
                        <a:lnTo>
                          <a:pt x="35" y="4"/>
                        </a:lnTo>
                        <a:lnTo>
                          <a:pt x="37" y="4"/>
                        </a:lnTo>
                        <a:lnTo>
                          <a:pt x="37" y="4"/>
                        </a:lnTo>
                        <a:lnTo>
                          <a:pt x="39" y="4"/>
                        </a:lnTo>
                        <a:lnTo>
                          <a:pt x="39" y="6"/>
                        </a:lnTo>
                        <a:lnTo>
                          <a:pt x="39" y="6"/>
                        </a:lnTo>
                        <a:lnTo>
                          <a:pt x="39" y="6"/>
                        </a:lnTo>
                        <a:lnTo>
                          <a:pt x="39" y="6"/>
                        </a:lnTo>
                        <a:lnTo>
                          <a:pt x="39" y="8"/>
                        </a:lnTo>
                        <a:lnTo>
                          <a:pt x="41" y="8"/>
                        </a:lnTo>
                        <a:lnTo>
                          <a:pt x="41" y="8"/>
                        </a:lnTo>
                        <a:lnTo>
                          <a:pt x="41" y="8"/>
                        </a:lnTo>
                        <a:lnTo>
                          <a:pt x="41" y="8"/>
                        </a:lnTo>
                        <a:lnTo>
                          <a:pt x="42" y="8"/>
                        </a:lnTo>
                        <a:lnTo>
                          <a:pt x="42" y="8"/>
                        </a:lnTo>
                        <a:lnTo>
                          <a:pt x="42" y="8"/>
                        </a:lnTo>
                        <a:lnTo>
                          <a:pt x="42" y="6"/>
                        </a:lnTo>
                        <a:lnTo>
                          <a:pt x="44" y="6"/>
                        </a:lnTo>
                        <a:lnTo>
                          <a:pt x="44" y="6"/>
                        </a:lnTo>
                        <a:lnTo>
                          <a:pt x="44" y="6"/>
                        </a:lnTo>
                        <a:lnTo>
                          <a:pt x="46" y="6"/>
                        </a:lnTo>
                        <a:lnTo>
                          <a:pt x="46" y="6"/>
                        </a:lnTo>
                        <a:lnTo>
                          <a:pt x="46" y="6"/>
                        </a:lnTo>
                        <a:lnTo>
                          <a:pt x="46" y="6"/>
                        </a:lnTo>
                        <a:lnTo>
                          <a:pt x="48" y="6"/>
                        </a:lnTo>
                        <a:lnTo>
                          <a:pt x="48" y="4"/>
                        </a:lnTo>
                        <a:lnTo>
                          <a:pt x="48" y="4"/>
                        </a:lnTo>
                        <a:lnTo>
                          <a:pt x="48" y="4"/>
                        </a:lnTo>
                        <a:lnTo>
                          <a:pt x="50" y="4"/>
                        </a:lnTo>
                        <a:lnTo>
                          <a:pt x="50" y="4"/>
                        </a:lnTo>
                        <a:lnTo>
                          <a:pt x="50" y="4"/>
                        </a:lnTo>
                        <a:lnTo>
                          <a:pt x="50" y="2"/>
                        </a:lnTo>
                        <a:lnTo>
                          <a:pt x="52" y="2"/>
                        </a:lnTo>
                        <a:lnTo>
                          <a:pt x="52" y="2"/>
                        </a:lnTo>
                        <a:lnTo>
                          <a:pt x="52" y="2"/>
                        </a:lnTo>
                        <a:lnTo>
                          <a:pt x="52" y="2"/>
                        </a:lnTo>
                        <a:lnTo>
                          <a:pt x="52" y="0"/>
                        </a:lnTo>
                        <a:lnTo>
                          <a:pt x="54" y="0"/>
                        </a:lnTo>
                        <a:lnTo>
                          <a:pt x="54" y="0"/>
                        </a:lnTo>
                        <a:lnTo>
                          <a:pt x="54" y="0"/>
                        </a:lnTo>
                        <a:lnTo>
                          <a:pt x="54" y="0"/>
                        </a:lnTo>
                        <a:lnTo>
                          <a:pt x="56" y="0"/>
                        </a:lnTo>
                        <a:lnTo>
                          <a:pt x="56" y="0"/>
                        </a:lnTo>
                        <a:lnTo>
                          <a:pt x="56" y="0"/>
                        </a:lnTo>
                        <a:lnTo>
                          <a:pt x="56" y="0"/>
                        </a:lnTo>
                        <a:lnTo>
                          <a:pt x="56" y="0"/>
                        </a:lnTo>
                        <a:lnTo>
                          <a:pt x="56" y="2"/>
                        </a:lnTo>
                        <a:lnTo>
                          <a:pt x="58" y="2"/>
                        </a:lnTo>
                        <a:lnTo>
                          <a:pt x="58" y="2"/>
                        </a:lnTo>
                        <a:lnTo>
                          <a:pt x="58" y="2"/>
                        </a:lnTo>
                        <a:lnTo>
                          <a:pt x="58" y="4"/>
                        </a:lnTo>
                        <a:lnTo>
                          <a:pt x="60" y="4"/>
                        </a:lnTo>
                        <a:lnTo>
                          <a:pt x="60" y="4"/>
                        </a:lnTo>
                        <a:lnTo>
                          <a:pt x="58" y="4"/>
                        </a:lnTo>
                        <a:lnTo>
                          <a:pt x="58" y="6"/>
                        </a:lnTo>
                        <a:lnTo>
                          <a:pt x="60" y="6"/>
                        </a:lnTo>
                        <a:lnTo>
                          <a:pt x="60" y="6"/>
                        </a:lnTo>
                        <a:lnTo>
                          <a:pt x="60" y="6"/>
                        </a:lnTo>
                        <a:lnTo>
                          <a:pt x="60" y="6"/>
                        </a:lnTo>
                        <a:lnTo>
                          <a:pt x="60" y="6"/>
                        </a:lnTo>
                        <a:lnTo>
                          <a:pt x="60" y="8"/>
                        </a:lnTo>
                        <a:lnTo>
                          <a:pt x="60" y="8"/>
                        </a:lnTo>
                        <a:lnTo>
                          <a:pt x="58" y="8"/>
                        </a:lnTo>
                        <a:lnTo>
                          <a:pt x="58" y="8"/>
                        </a:lnTo>
                        <a:lnTo>
                          <a:pt x="58" y="8"/>
                        </a:lnTo>
                        <a:lnTo>
                          <a:pt x="58" y="8"/>
                        </a:lnTo>
                        <a:lnTo>
                          <a:pt x="56" y="8"/>
                        </a:lnTo>
                        <a:lnTo>
                          <a:pt x="56" y="10"/>
                        </a:lnTo>
                        <a:lnTo>
                          <a:pt x="56" y="10"/>
                        </a:lnTo>
                        <a:lnTo>
                          <a:pt x="56" y="10"/>
                        </a:lnTo>
                        <a:lnTo>
                          <a:pt x="56" y="10"/>
                        </a:lnTo>
                        <a:lnTo>
                          <a:pt x="54" y="10"/>
                        </a:lnTo>
                        <a:lnTo>
                          <a:pt x="54" y="10"/>
                        </a:lnTo>
                        <a:lnTo>
                          <a:pt x="52" y="10"/>
                        </a:lnTo>
                        <a:lnTo>
                          <a:pt x="52" y="12"/>
                        </a:lnTo>
                        <a:lnTo>
                          <a:pt x="52" y="12"/>
                        </a:lnTo>
                        <a:lnTo>
                          <a:pt x="52" y="12"/>
                        </a:lnTo>
                        <a:lnTo>
                          <a:pt x="52" y="12"/>
                        </a:lnTo>
                        <a:lnTo>
                          <a:pt x="52" y="14"/>
                        </a:lnTo>
                        <a:lnTo>
                          <a:pt x="54" y="14"/>
                        </a:lnTo>
                        <a:lnTo>
                          <a:pt x="54" y="14"/>
                        </a:lnTo>
                        <a:lnTo>
                          <a:pt x="56" y="14"/>
                        </a:lnTo>
                        <a:lnTo>
                          <a:pt x="56" y="14"/>
                        </a:lnTo>
                        <a:lnTo>
                          <a:pt x="56" y="14"/>
                        </a:lnTo>
                        <a:lnTo>
                          <a:pt x="56" y="14"/>
                        </a:lnTo>
                        <a:lnTo>
                          <a:pt x="56" y="16"/>
                        </a:lnTo>
                        <a:lnTo>
                          <a:pt x="56" y="16"/>
                        </a:lnTo>
                        <a:lnTo>
                          <a:pt x="56" y="18"/>
                        </a:lnTo>
                        <a:lnTo>
                          <a:pt x="58" y="18"/>
                        </a:lnTo>
                        <a:lnTo>
                          <a:pt x="58" y="18"/>
                        </a:lnTo>
                        <a:lnTo>
                          <a:pt x="58" y="18"/>
                        </a:lnTo>
                        <a:lnTo>
                          <a:pt x="60" y="18"/>
                        </a:lnTo>
                        <a:lnTo>
                          <a:pt x="60" y="18"/>
                        </a:lnTo>
                        <a:lnTo>
                          <a:pt x="60" y="18"/>
                        </a:lnTo>
                        <a:lnTo>
                          <a:pt x="60" y="18"/>
                        </a:lnTo>
                        <a:lnTo>
                          <a:pt x="62" y="18"/>
                        </a:lnTo>
                        <a:lnTo>
                          <a:pt x="62" y="18"/>
                        </a:lnTo>
                        <a:lnTo>
                          <a:pt x="62" y="18"/>
                        </a:lnTo>
                        <a:lnTo>
                          <a:pt x="63" y="18"/>
                        </a:lnTo>
                        <a:lnTo>
                          <a:pt x="63" y="18"/>
                        </a:lnTo>
                        <a:lnTo>
                          <a:pt x="62" y="18"/>
                        </a:lnTo>
                        <a:lnTo>
                          <a:pt x="62" y="18"/>
                        </a:lnTo>
                        <a:lnTo>
                          <a:pt x="62" y="18"/>
                        </a:lnTo>
                        <a:lnTo>
                          <a:pt x="62" y="18"/>
                        </a:lnTo>
                        <a:lnTo>
                          <a:pt x="60" y="18"/>
                        </a:lnTo>
                        <a:lnTo>
                          <a:pt x="60" y="20"/>
                        </a:lnTo>
                        <a:lnTo>
                          <a:pt x="60" y="20"/>
                        </a:lnTo>
                        <a:lnTo>
                          <a:pt x="60" y="20"/>
                        </a:lnTo>
                        <a:lnTo>
                          <a:pt x="58" y="20"/>
                        </a:lnTo>
                        <a:lnTo>
                          <a:pt x="58" y="20"/>
                        </a:lnTo>
                        <a:lnTo>
                          <a:pt x="58" y="21"/>
                        </a:lnTo>
                        <a:lnTo>
                          <a:pt x="58" y="21"/>
                        </a:lnTo>
                        <a:lnTo>
                          <a:pt x="58" y="21"/>
                        </a:lnTo>
                        <a:lnTo>
                          <a:pt x="56" y="21"/>
                        </a:lnTo>
                        <a:lnTo>
                          <a:pt x="56" y="21"/>
                        </a:lnTo>
                        <a:lnTo>
                          <a:pt x="56" y="23"/>
                        </a:lnTo>
                        <a:lnTo>
                          <a:pt x="56" y="23"/>
                        </a:lnTo>
                        <a:lnTo>
                          <a:pt x="54" y="23"/>
                        </a:lnTo>
                        <a:lnTo>
                          <a:pt x="54" y="21"/>
                        </a:lnTo>
                        <a:lnTo>
                          <a:pt x="56" y="21"/>
                        </a:lnTo>
                        <a:lnTo>
                          <a:pt x="56" y="21"/>
                        </a:lnTo>
                        <a:lnTo>
                          <a:pt x="56" y="21"/>
                        </a:lnTo>
                        <a:lnTo>
                          <a:pt x="56" y="20"/>
                        </a:lnTo>
                        <a:lnTo>
                          <a:pt x="56" y="20"/>
                        </a:lnTo>
                        <a:lnTo>
                          <a:pt x="54" y="20"/>
                        </a:lnTo>
                        <a:lnTo>
                          <a:pt x="54" y="20"/>
                        </a:lnTo>
                        <a:lnTo>
                          <a:pt x="54" y="20"/>
                        </a:lnTo>
                        <a:lnTo>
                          <a:pt x="52" y="20"/>
                        </a:lnTo>
                        <a:lnTo>
                          <a:pt x="52" y="20"/>
                        </a:lnTo>
                        <a:lnTo>
                          <a:pt x="52" y="18"/>
                        </a:lnTo>
                        <a:lnTo>
                          <a:pt x="52" y="18"/>
                        </a:lnTo>
                        <a:lnTo>
                          <a:pt x="50" y="18"/>
                        </a:lnTo>
                        <a:lnTo>
                          <a:pt x="50" y="18"/>
                        </a:lnTo>
                        <a:lnTo>
                          <a:pt x="50" y="18"/>
                        </a:lnTo>
                        <a:lnTo>
                          <a:pt x="50" y="18"/>
                        </a:lnTo>
                        <a:lnTo>
                          <a:pt x="48" y="18"/>
                        </a:lnTo>
                        <a:lnTo>
                          <a:pt x="48" y="18"/>
                        </a:lnTo>
                        <a:lnTo>
                          <a:pt x="48" y="18"/>
                        </a:lnTo>
                        <a:lnTo>
                          <a:pt x="46" y="18"/>
                        </a:lnTo>
                        <a:lnTo>
                          <a:pt x="46" y="16"/>
                        </a:lnTo>
                        <a:lnTo>
                          <a:pt x="46" y="16"/>
                        </a:lnTo>
                        <a:lnTo>
                          <a:pt x="46" y="18"/>
                        </a:lnTo>
                        <a:lnTo>
                          <a:pt x="46" y="18"/>
                        </a:lnTo>
                        <a:lnTo>
                          <a:pt x="44" y="18"/>
                        </a:lnTo>
                        <a:lnTo>
                          <a:pt x="44" y="18"/>
                        </a:lnTo>
                        <a:lnTo>
                          <a:pt x="44" y="18"/>
                        </a:lnTo>
                        <a:lnTo>
                          <a:pt x="44" y="18"/>
                        </a:lnTo>
                        <a:lnTo>
                          <a:pt x="42" y="18"/>
                        </a:lnTo>
                        <a:lnTo>
                          <a:pt x="42" y="18"/>
                        </a:lnTo>
                        <a:lnTo>
                          <a:pt x="42" y="18"/>
                        </a:lnTo>
                        <a:lnTo>
                          <a:pt x="41" y="18"/>
                        </a:lnTo>
                        <a:lnTo>
                          <a:pt x="41" y="18"/>
                        </a:lnTo>
                        <a:lnTo>
                          <a:pt x="41" y="18"/>
                        </a:lnTo>
                        <a:lnTo>
                          <a:pt x="39" y="18"/>
                        </a:lnTo>
                        <a:lnTo>
                          <a:pt x="39" y="20"/>
                        </a:lnTo>
                        <a:lnTo>
                          <a:pt x="39" y="20"/>
                        </a:lnTo>
                        <a:lnTo>
                          <a:pt x="39" y="20"/>
                        </a:lnTo>
                        <a:lnTo>
                          <a:pt x="39" y="20"/>
                        </a:lnTo>
                        <a:lnTo>
                          <a:pt x="39" y="21"/>
                        </a:lnTo>
                        <a:lnTo>
                          <a:pt x="39" y="21"/>
                        </a:lnTo>
                        <a:lnTo>
                          <a:pt x="39" y="21"/>
                        </a:lnTo>
                        <a:lnTo>
                          <a:pt x="39" y="23"/>
                        </a:lnTo>
                        <a:lnTo>
                          <a:pt x="39" y="23"/>
                        </a:lnTo>
                        <a:lnTo>
                          <a:pt x="37" y="23"/>
                        </a:lnTo>
                        <a:lnTo>
                          <a:pt x="37" y="23"/>
                        </a:lnTo>
                        <a:lnTo>
                          <a:pt x="37" y="21"/>
                        </a:lnTo>
                        <a:lnTo>
                          <a:pt x="35" y="21"/>
                        </a:lnTo>
                        <a:lnTo>
                          <a:pt x="35" y="21"/>
                        </a:lnTo>
                        <a:lnTo>
                          <a:pt x="35" y="21"/>
                        </a:lnTo>
                        <a:lnTo>
                          <a:pt x="35" y="21"/>
                        </a:lnTo>
                        <a:lnTo>
                          <a:pt x="35" y="23"/>
                        </a:lnTo>
                        <a:lnTo>
                          <a:pt x="35" y="23"/>
                        </a:lnTo>
                        <a:lnTo>
                          <a:pt x="35" y="23"/>
                        </a:lnTo>
                        <a:lnTo>
                          <a:pt x="35" y="25"/>
                        </a:lnTo>
                        <a:lnTo>
                          <a:pt x="35" y="25"/>
                        </a:lnTo>
                        <a:lnTo>
                          <a:pt x="35" y="25"/>
                        </a:lnTo>
                        <a:lnTo>
                          <a:pt x="35" y="27"/>
                        </a:lnTo>
                        <a:lnTo>
                          <a:pt x="35" y="27"/>
                        </a:lnTo>
                        <a:lnTo>
                          <a:pt x="35" y="27"/>
                        </a:lnTo>
                        <a:lnTo>
                          <a:pt x="35" y="29"/>
                        </a:lnTo>
                        <a:lnTo>
                          <a:pt x="35" y="29"/>
                        </a:lnTo>
                        <a:lnTo>
                          <a:pt x="35" y="31"/>
                        </a:lnTo>
                        <a:lnTo>
                          <a:pt x="35" y="31"/>
                        </a:lnTo>
                        <a:lnTo>
                          <a:pt x="37" y="31"/>
                        </a:lnTo>
                        <a:lnTo>
                          <a:pt x="37" y="31"/>
                        </a:lnTo>
                        <a:lnTo>
                          <a:pt x="39" y="31"/>
                        </a:lnTo>
                        <a:lnTo>
                          <a:pt x="39" y="31"/>
                        </a:lnTo>
                        <a:lnTo>
                          <a:pt x="39" y="31"/>
                        </a:lnTo>
                        <a:lnTo>
                          <a:pt x="39" y="29"/>
                        </a:lnTo>
                        <a:lnTo>
                          <a:pt x="41" y="29"/>
                        </a:lnTo>
                        <a:lnTo>
                          <a:pt x="41" y="29"/>
                        </a:lnTo>
                        <a:lnTo>
                          <a:pt x="41" y="29"/>
                        </a:lnTo>
                        <a:lnTo>
                          <a:pt x="42" y="29"/>
                        </a:lnTo>
                        <a:lnTo>
                          <a:pt x="42" y="29"/>
                        </a:lnTo>
                        <a:lnTo>
                          <a:pt x="44" y="29"/>
                        </a:lnTo>
                        <a:lnTo>
                          <a:pt x="44" y="31"/>
                        </a:lnTo>
                        <a:lnTo>
                          <a:pt x="44" y="31"/>
                        </a:lnTo>
                        <a:lnTo>
                          <a:pt x="44" y="31"/>
                        </a:lnTo>
                        <a:lnTo>
                          <a:pt x="44" y="29"/>
                        </a:lnTo>
                        <a:lnTo>
                          <a:pt x="46" y="29"/>
                        </a:lnTo>
                        <a:lnTo>
                          <a:pt x="46" y="31"/>
                        </a:lnTo>
                        <a:lnTo>
                          <a:pt x="46" y="31"/>
                        </a:lnTo>
                        <a:lnTo>
                          <a:pt x="46" y="31"/>
                        </a:lnTo>
                        <a:lnTo>
                          <a:pt x="48" y="31"/>
                        </a:lnTo>
                        <a:lnTo>
                          <a:pt x="48" y="29"/>
                        </a:lnTo>
                        <a:lnTo>
                          <a:pt x="48" y="29"/>
                        </a:lnTo>
                        <a:lnTo>
                          <a:pt x="50" y="29"/>
                        </a:lnTo>
                        <a:lnTo>
                          <a:pt x="50" y="29"/>
                        </a:lnTo>
                        <a:lnTo>
                          <a:pt x="50" y="29"/>
                        </a:lnTo>
                        <a:lnTo>
                          <a:pt x="50" y="31"/>
                        </a:lnTo>
                        <a:lnTo>
                          <a:pt x="52" y="31"/>
                        </a:lnTo>
                        <a:lnTo>
                          <a:pt x="52" y="31"/>
                        </a:lnTo>
                        <a:lnTo>
                          <a:pt x="52" y="29"/>
                        </a:lnTo>
                        <a:lnTo>
                          <a:pt x="52" y="29"/>
                        </a:lnTo>
                        <a:lnTo>
                          <a:pt x="54" y="29"/>
                        </a:lnTo>
                        <a:lnTo>
                          <a:pt x="54" y="29"/>
                        </a:lnTo>
                        <a:lnTo>
                          <a:pt x="56" y="29"/>
                        </a:lnTo>
                        <a:lnTo>
                          <a:pt x="56" y="29"/>
                        </a:lnTo>
                        <a:lnTo>
                          <a:pt x="56" y="29"/>
                        </a:lnTo>
                        <a:lnTo>
                          <a:pt x="56" y="29"/>
                        </a:lnTo>
                        <a:lnTo>
                          <a:pt x="56" y="29"/>
                        </a:lnTo>
                        <a:lnTo>
                          <a:pt x="58" y="29"/>
                        </a:lnTo>
                        <a:lnTo>
                          <a:pt x="58" y="29"/>
                        </a:lnTo>
                        <a:lnTo>
                          <a:pt x="58" y="31"/>
                        </a:lnTo>
                        <a:lnTo>
                          <a:pt x="58" y="31"/>
                        </a:lnTo>
                        <a:lnTo>
                          <a:pt x="60" y="31"/>
                        </a:lnTo>
                        <a:lnTo>
                          <a:pt x="60" y="31"/>
                        </a:lnTo>
                        <a:lnTo>
                          <a:pt x="60" y="33"/>
                        </a:lnTo>
                        <a:lnTo>
                          <a:pt x="60" y="33"/>
                        </a:lnTo>
                        <a:lnTo>
                          <a:pt x="60" y="33"/>
                        </a:lnTo>
                        <a:lnTo>
                          <a:pt x="60" y="33"/>
                        </a:lnTo>
                        <a:lnTo>
                          <a:pt x="62" y="33"/>
                        </a:lnTo>
                        <a:lnTo>
                          <a:pt x="62" y="33"/>
                        </a:lnTo>
                        <a:lnTo>
                          <a:pt x="62" y="33"/>
                        </a:lnTo>
                        <a:lnTo>
                          <a:pt x="63" y="33"/>
                        </a:lnTo>
                        <a:lnTo>
                          <a:pt x="63" y="33"/>
                        </a:lnTo>
                        <a:lnTo>
                          <a:pt x="63" y="33"/>
                        </a:lnTo>
                        <a:lnTo>
                          <a:pt x="65" y="33"/>
                        </a:lnTo>
                        <a:lnTo>
                          <a:pt x="65" y="33"/>
                        </a:lnTo>
                        <a:lnTo>
                          <a:pt x="65" y="33"/>
                        </a:lnTo>
                        <a:lnTo>
                          <a:pt x="65" y="31"/>
                        </a:lnTo>
                        <a:lnTo>
                          <a:pt x="65" y="31"/>
                        </a:lnTo>
                        <a:lnTo>
                          <a:pt x="67" y="31"/>
                        </a:lnTo>
                        <a:lnTo>
                          <a:pt x="67" y="31"/>
                        </a:lnTo>
                        <a:lnTo>
                          <a:pt x="67" y="31"/>
                        </a:lnTo>
                        <a:lnTo>
                          <a:pt x="67" y="31"/>
                        </a:lnTo>
                        <a:lnTo>
                          <a:pt x="69" y="31"/>
                        </a:lnTo>
                        <a:lnTo>
                          <a:pt x="69" y="31"/>
                        </a:lnTo>
                        <a:lnTo>
                          <a:pt x="69" y="29"/>
                        </a:lnTo>
                        <a:lnTo>
                          <a:pt x="71" y="29"/>
                        </a:lnTo>
                        <a:lnTo>
                          <a:pt x="71" y="29"/>
                        </a:lnTo>
                        <a:lnTo>
                          <a:pt x="71" y="29"/>
                        </a:lnTo>
                        <a:lnTo>
                          <a:pt x="73" y="29"/>
                        </a:lnTo>
                        <a:lnTo>
                          <a:pt x="73" y="29"/>
                        </a:lnTo>
                        <a:lnTo>
                          <a:pt x="73" y="31"/>
                        </a:lnTo>
                        <a:lnTo>
                          <a:pt x="73" y="31"/>
                        </a:lnTo>
                        <a:lnTo>
                          <a:pt x="73" y="33"/>
                        </a:lnTo>
                        <a:lnTo>
                          <a:pt x="73" y="33"/>
                        </a:lnTo>
                        <a:lnTo>
                          <a:pt x="75" y="33"/>
                        </a:lnTo>
                        <a:lnTo>
                          <a:pt x="75" y="33"/>
                        </a:lnTo>
                        <a:lnTo>
                          <a:pt x="77" y="33"/>
                        </a:lnTo>
                        <a:lnTo>
                          <a:pt x="77" y="33"/>
                        </a:lnTo>
                        <a:lnTo>
                          <a:pt x="77" y="33"/>
                        </a:lnTo>
                        <a:lnTo>
                          <a:pt x="77" y="33"/>
                        </a:lnTo>
                        <a:lnTo>
                          <a:pt x="77" y="33"/>
                        </a:lnTo>
                        <a:lnTo>
                          <a:pt x="77" y="33"/>
                        </a:lnTo>
                        <a:lnTo>
                          <a:pt x="77" y="35"/>
                        </a:lnTo>
                        <a:lnTo>
                          <a:pt x="77" y="35"/>
                        </a:lnTo>
                        <a:lnTo>
                          <a:pt x="77" y="35"/>
                        </a:lnTo>
                        <a:lnTo>
                          <a:pt x="77" y="37"/>
                        </a:lnTo>
                        <a:lnTo>
                          <a:pt x="79" y="37"/>
                        </a:lnTo>
                        <a:lnTo>
                          <a:pt x="79" y="35"/>
                        </a:lnTo>
                        <a:lnTo>
                          <a:pt x="79" y="35"/>
                        </a:lnTo>
                        <a:lnTo>
                          <a:pt x="79" y="35"/>
                        </a:lnTo>
                        <a:lnTo>
                          <a:pt x="81" y="35"/>
                        </a:lnTo>
                        <a:lnTo>
                          <a:pt x="81" y="35"/>
                        </a:lnTo>
                        <a:lnTo>
                          <a:pt x="81" y="35"/>
                        </a:lnTo>
                        <a:lnTo>
                          <a:pt x="81" y="33"/>
                        </a:lnTo>
                        <a:lnTo>
                          <a:pt x="83" y="33"/>
                        </a:lnTo>
                        <a:lnTo>
                          <a:pt x="83" y="35"/>
                        </a:lnTo>
                        <a:lnTo>
                          <a:pt x="83" y="35"/>
                        </a:lnTo>
                        <a:lnTo>
                          <a:pt x="83" y="35"/>
                        </a:lnTo>
                        <a:lnTo>
                          <a:pt x="83" y="35"/>
                        </a:lnTo>
                        <a:lnTo>
                          <a:pt x="83" y="37"/>
                        </a:lnTo>
                        <a:lnTo>
                          <a:pt x="85" y="37"/>
                        </a:lnTo>
                        <a:lnTo>
                          <a:pt x="85" y="37"/>
                        </a:lnTo>
                        <a:lnTo>
                          <a:pt x="85" y="37"/>
                        </a:lnTo>
                        <a:lnTo>
                          <a:pt x="85" y="39"/>
                        </a:lnTo>
                        <a:lnTo>
                          <a:pt x="85" y="39"/>
                        </a:lnTo>
                        <a:lnTo>
                          <a:pt x="85" y="37"/>
                        </a:lnTo>
                        <a:lnTo>
                          <a:pt x="86" y="37"/>
                        </a:lnTo>
                        <a:lnTo>
                          <a:pt x="86" y="37"/>
                        </a:lnTo>
                        <a:lnTo>
                          <a:pt x="86" y="35"/>
                        </a:lnTo>
                        <a:lnTo>
                          <a:pt x="86" y="35"/>
                        </a:lnTo>
                        <a:lnTo>
                          <a:pt x="86" y="35"/>
                        </a:lnTo>
                        <a:lnTo>
                          <a:pt x="88" y="35"/>
                        </a:lnTo>
                        <a:lnTo>
                          <a:pt x="88" y="35"/>
                        </a:lnTo>
                        <a:lnTo>
                          <a:pt x="88" y="35"/>
                        </a:lnTo>
                        <a:lnTo>
                          <a:pt x="88" y="33"/>
                        </a:lnTo>
                        <a:lnTo>
                          <a:pt x="90" y="33"/>
                        </a:lnTo>
                        <a:lnTo>
                          <a:pt x="90" y="33"/>
                        </a:lnTo>
                        <a:lnTo>
                          <a:pt x="90" y="35"/>
                        </a:lnTo>
                        <a:lnTo>
                          <a:pt x="92" y="35"/>
                        </a:lnTo>
                        <a:lnTo>
                          <a:pt x="92" y="33"/>
                        </a:lnTo>
                        <a:lnTo>
                          <a:pt x="92" y="33"/>
                        </a:lnTo>
                        <a:lnTo>
                          <a:pt x="92" y="33"/>
                        </a:lnTo>
                        <a:lnTo>
                          <a:pt x="94" y="33"/>
                        </a:lnTo>
                        <a:lnTo>
                          <a:pt x="94" y="33"/>
                        </a:lnTo>
                        <a:lnTo>
                          <a:pt x="94" y="35"/>
                        </a:lnTo>
                        <a:lnTo>
                          <a:pt x="94" y="35"/>
                        </a:lnTo>
                        <a:lnTo>
                          <a:pt x="96" y="35"/>
                        </a:lnTo>
                        <a:lnTo>
                          <a:pt x="96" y="35"/>
                        </a:lnTo>
                        <a:lnTo>
                          <a:pt x="96" y="35"/>
                        </a:lnTo>
                        <a:lnTo>
                          <a:pt x="98" y="35"/>
                        </a:lnTo>
                        <a:lnTo>
                          <a:pt x="98" y="35"/>
                        </a:lnTo>
                        <a:lnTo>
                          <a:pt x="98" y="35"/>
                        </a:lnTo>
                        <a:lnTo>
                          <a:pt x="98" y="35"/>
                        </a:lnTo>
                        <a:lnTo>
                          <a:pt x="100" y="35"/>
                        </a:lnTo>
                        <a:lnTo>
                          <a:pt x="100" y="35"/>
                        </a:lnTo>
                        <a:lnTo>
                          <a:pt x="100" y="33"/>
                        </a:lnTo>
                        <a:lnTo>
                          <a:pt x="100" y="33"/>
                        </a:lnTo>
                        <a:lnTo>
                          <a:pt x="102" y="33"/>
                        </a:lnTo>
                        <a:lnTo>
                          <a:pt x="102" y="33"/>
                        </a:lnTo>
                        <a:lnTo>
                          <a:pt x="104" y="33"/>
                        </a:lnTo>
                        <a:lnTo>
                          <a:pt x="104" y="33"/>
                        </a:lnTo>
                        <a:lnTo>
                          <a:pt x="104" y="33"/>
                        </a:lnTo>
                        <a:lnTo>
                          <a:pt x="104" y="33"/>
                        </a:lnTo>
                        <a:lnTo>
                          <a:pt x="106" y="33"/>
                        </a:lnTo>
                        <a:lnTo>
                          <a:pt x="106" y="33"/>
                        </a:lnTo>
                        <a:lnTo>
                          <a:pt x="106" y="33"/>
                        </a:lnTo>
                        <a:lnTo>
                          <a:pt x="106" y="33"/>
                        </a:lnTo>
                        <a:lnTo>
                          <a:pt x="107" y="33"/>
                        </a:lnTo>
                        <a:lnTo>
                          <a:pt x="107" y="33"/>
                        </a:lnTo>
                        <a:lnTo>
                          <a:pt x="109" y="33"/>
                        </a:lnTo>
                        <a:lnTo>
                          <a:pt x="109" y="33"/>
                        </a:lnTo>
                        <a:lnTo>
                          <a:pt x="109" y="33"/>
                        </a:lnTo>
                        <a:lnTo>
                          <a:pt x="109" y="33"/>
                        </a:lnTo>
                        <a:lnTo>
                          <a:pt x="109" y="33"/>
                        </a:lnTo>
                        <a:lnTo>
                          <a:pt x="109" y="35"/>
                        </a:lnTo>
                        <a:lnTo>
                          <a:pt x="109" y="35"/>
                        </a:lnTo>
                        <a:lnTo>
                          <a:pt x="109" y="35"/>
                        </a:lnTo>
                        <a:lnTo>
                          <a:pt x="109" y="35"/>
                        </a:lnTo>
                        <a:lnTo>
                          <a:pt x="109" y="37"/>
                        </a:lnTo>
                        <a:lnTo>
                          <a:pt x="109" y="37"/>
                        </a:lnTo>
                        <a:lnTo>
                          <a:pt x="109" y="37"/>
                        </a:lnTo>
                        <a:lnTo>
                          <a:pt x="109" y="37"/>
                        </a:lnTo>
                        <a:lnTo>
                          <a:pt x="109" y="39"/>
                        </a:lnTo>
                        <a:lnTo>
                          <a:pt x="111" y="39"/>
                        </a:lnTo>
                        <a:lnTo>
                          <a:pt x="111" y="39"/>
                        </a:lnTo>
                        <a:lnTo>
                          <a:pt x="111" y="41"/>
                        </a:lnTo>
                        <a:lnTo>
                          <a:pt x="111" y="41"/>
                        </a:lnTo>
                        <a:lnTo>
                          <a:pt x="111" y="41"/>
                        </a:lnTo>
                        <a:lnTo>
                          <a:pt x="111" y="41"/>
                        </a:lnTo>
                        <a:lnTo>
                          <a:pt x="113" y="41"/>
                        </a:lnTo>
                        <a:lnTo>
                          <a:pt x="113" y="41"/>
                        </a:lnTo>
                        <a:lnTo>
                          <a:pt x="113" y="43"/>
                        </a:lnTo>
                        <a:lnTo>
                          <a:pt x="113" y="43"/>
                        </a:lnTo>
                        <a:lnTo>
                          <a:pt x="111" y="43"/>
                        </a:lnTo>
                        <a:lnTo>
                          <a:pt x="111" y="43"/>
                        </a:lnTo>
                        <a:lnTo>
                          <a:pt x="111" y="43"/>
                        </a:lnTo>
                        <a:lnTo>
                          <a:pt x="111" y="44"/>
                        </a:lnTo>
                        <a:lnTo>
                          <a:pt x="111" y="44"/>
                        </a:lnTo>
                        <a:lnTo>
                          <a:pt x="111" y="44"/>
                        </a:lnTo>
                        <a:lnTo>
                          <a:pt x="111" y="46"/>
                        </a:lnTo>
                        <a:lnTo>
                          <a:pt x="111" y="46"/>
                        </a:lnTo>
                        <a:lnTo>
                          <a:pt x="111" y="48"/>
                        </a:lnTo>
                        <a:lnTo>
                          <a:pt x="111" y="48"/>
                        </a:lnTo>
                        <a:lnTo>
                          <a:pt x="111" y="48"/>
                        </a:lnTo>
                        <a:lnTo>
                          <a:pt x="111" y="48"/>
                        </a:lnTo>
                        <a:lnTo>
                          <a:pt x="111" y="50"/>
                        </a:lnTo>
                        <a:lnTo>
                          <a:pt x="113" y="50"/>
                        </a:lnTo>
                        <a:lnTo>
                          <a:pt x="113" y="50"/>
                        </a:lnTo>
                        <a:lnTo>
                          <a:pt x="115" y="50"/>
                        </a:lnTo>
                        <a:lnTo>
                          <a:pt x="115" y="50"/>
                        </a:lnTo>
                        <a:lnTo>
                          <a:pt x="115" y="50"/>
                        </a:lnTo>
                        <a:lnTo>
                          <a:pt x="115" y="50"/>
                        </a:lnTo>
                        <a:lnTo>
                          <a:pt x="117" y="50"/>
                        </a:lnTo>
                        <a:lnTo>
                          <a:pt x="117" y="50"/>
                        </a:lnTo>
                        <a:lnTo>
                          <a:pt x="117" y="50"/>
                        </a:lnTo>
                        <a:lnTo>
                          <a:pt x="117" y="48"/>
                        </a:lnTo>
                        <a:lnTo>
                          <a:pt x="119" y="48"/>
                        </a:lnTo>
                        <a:lnTo>
                          <a:pt x="119" y="48"/>
                        </a:lnTo>
                        <a:lnTo>
                          <a:pt x="119" y="48"/>
                        </a:lnTo>
                        <a:lnTo>
                          <a:pt x="119" y="48"/>
                        </a:lnTo>
                        <a:lnTo>
                          <a:pt x="121" y="48"/>
                        </a:lnTo>
                        <a:lnTo>
                          <a:pt x="121" y="48"/>
                        </a:lnTo>
                        <a:lnTo>
                          <a:pt x="121" y="48"/>
                        </a:lnTo>
                        <a:lnTo>
                          <a:pt x="123" y="48"/>
                        </a:lnTo>
                        <a:lnTo>
                          <a:pt x="123" y="48"/>
                        </a:lnTo>
                        <a:lnTo>
                          <a:pt x="123" y="48"/>
                        </a:lnTo>
                        <a:lnTo>
                          <a:pt x="125" y="48"/>
                        </a:lnTo>
                        <a:lnTo>
                          <a:pt x="125" y="48"/>
                        </a:lnTo>
                        <a:lnTo>
                          <a:pt x="125" y="48"/>
                        </a:lnTo>
                        <a:lnTo>
                          <a:pt x="125" y="50"/>
                        </a:lnTo>
                        <a:lnTo>
                          <a:pt x="127" y="50"/>
                        </a:lnTo>
                        <a:lnTo>
                          <a:pt x="127" y="50"/>
                        </a:lnTo>
                        <a:lnTo>
                          <a:pt x="127" y="50"/>
                        </a:lnTo>
                        <a:lnTo>
                          <a:pt x="127" y="50"/>
                        </a:lnTo>
                        <a:lnTo>
                          <a:pt x="129" y="50"/>
                        </a:lnTo>
                        <a:lnTo>
                          <a:pt x="129" y="50"/>
                        </a:lnTo>
                        <a:lnTo>
                          <a:pt x="130" y="50"/>
                        </a:lnTo>
                        <a:lnTo>
                          <a:pt x="130" y="52"/>
                        </a:lnTo>
                        <a:lnTo>
                          <a:pt x="130" y="52"/>
                        </a:lnTo>
                        <a:lnTo>
                          <a:pt x="130" y="52"/>
                        </a:lnTo>
                        <a:lnTo>
                          <a:pt x="130" y="52"/>
                        </a:lnTo>
                        <a:lnTo>
                          <a:pt x="130" y="54"/>
                        </a:lnTo>
                        <a:lnTo>
                          <a:pt x="130" y="54"/>
                        </a:lnTo>
                        <a:lnTo>
                          <a:pt x="130" y="54"/>
                        </a:lnTo>
                        <a:lnTo>
                          <a:pt x="130" y="54"/>
                        </a:lnTo>
                        <a:lnTo>
                          <a:pt x="130" y="56"/>
                        </a:lnTo>
                        <a:lnTo>
                          <a:pt x="130" y="56"/>
                        </a:lnTo>
                        <a:lnTo>
                          <a:pt x="130" y="56"/>
                        </a:lnTo>
                        <a:lnTo>
                          <a:pt x="130" y="58"/>
                        </a:lnTo>
                        <a:lnTo>
                          <a:pt x="130" y="58"/>
                        </a:lnTo>
                        <a:lnTo>
                          <a:pt x="130" y="60"/>
                        </a:lnTo>
                        <a:lnTo>
                          <a:pt x="130" y="60"/>
                        </a:lnTo>
                        <a:lnTo>
                          <a:pt x="130" y="60"/>
                        </a:lnTo>
                        <a:lnTo>
                          <a:pt x="130" y="62"/>
                        </a:lnTo>
                        <a:lnTo>
                          <a:pt x="130" y="62"/>
                        </a:lnTo>
                        <a:lnTo>
                          <a:pt x="132" y="62"/>
                        </a:lnTo>
                        <a:lnTo>
                          <a:pt x="132" y="62"/>
                        </a:lnTo>
                        <a:lnTo>
                          <a:pt x="132" y="64"/>
                        </a:lnTo>
                        <a:lnTo>
                          <a:pt x="132" y="64"/>
                        </a:lnTo>
                        <a:lnTo>
                          <a:pt x="132" y="66"/>
                        </a:lnTo>
                        <a:lnTo>
                          <a:pt x="132" y="66"/>
                        </a:lnTo>
                        <a:lnTo>
                          <a:pt x="132" y="66"/>
                        </a:lnTo>
                        <a:lnTo>
                          <a:pt x="132" y="66"/>
                        </a:lnTo>
                        <a:lnTo>
                          <a:pt x="132" y="66"/>
                        </a:lnTo>
                        <a:lnTo>
                          <a:pt x="132" y="67"/>
                        </a:lnTo>
                        <a:lnTo>
                          <a:pt x="132" y="67"/>
                        </a:lnTo>
                        <a:lnTo>
                          <a:pt x="132" y="67"/>
                        </a:lnTo>
                        <a:lnTo>
                          <a:pt x="132" y="67"/>
                        </a:lnTo>
                        <a:lnTo>
                          <a:pt x="132" y="69"/>
                        </a:lnTo>
                        <a:lnTo>
                          <a:pt x="132" y="69"/>
                        </a:lnTo>
                        <a:lnTo>
                          <a:pt x="132" y="71"/>
                        </a:lnTo>
                        <a:lnTo>
                          <a:pt x="132" y="71"/>
                        </a:lnTo>
                        <a:lnTo>
                          <a:pt x="132" y="71"/>
                        </a:lnTo>
                        <a:lnTo>
                          <a:pt x="132" y="71"/>
                        </a:lnTo>
                        <a:lnTo>
                          <a:pt x="134" y="71"/>
                        </a:lnTo>
                        <a:lnTo>
                          <a:pt x="134" y="73"/>
                        </a:lnTo>
                        <a:lnTo>
                          <a:pt x="134" y="73"/>
                        </a:lnTo>
                        <a:lnTo>
                          <a:pt x="134" y="73"/>
                        </a:lnTo>
                        <a:lnTo>
                          <a:pt x="136" y="73"/>
                        </a:lnTo>
                        <a:lnTo>
                          <a:pt x="136" y="73"/>
                        </a:lnTo>
                        <a:lnTo>
                          <a:pt x="136" y="75"/>
                        </a:lnTo>
                        <a:lnTo>
                          <a:pt x="136" y="75"/>
                        </a:lnTo>
                        <a:lnTo>
                          <a:pt x="134" y="75"/>
                        </a:lnTo>
                        <a:lnTo>
                          <a:pt x="134" y="75"/>
                        </a:lnTo>
                        <a:lnTo>
                          <a:pt x="134" y="77"/>
                        </a:lnTo>
                        <a:lnTo>
                          <a:pt x="132" y="77"/>
                        </a:lnTo>
                        <a:lnTo>
                          <a:pt x="132" y="77"/>
                        </a:lnTo>
                        <a:lnTo>
                          <a:pt x="132" y="77"/>
                        </a:lnTo>
                        <a:lnTo>
                          <a:pt x="132" y="77"/>
                        </a:lnTo>
                        <a:lnTo>
                          <a:pt x="130" y="77"/>
                        </a:lnTo>
                        <a:lnTo>
                          <a:pt x="130" y="77"/>
                        </a:lnTo>
                        <a:lnTo>
                          <a:pt x="130" y="77"/>
                        </a:lnTo>
                        <a:lnTo>
                          <a:pt x="130" y="75"/>
                        </a:lnTo>
                        <a:lnTo>
                          <a:pt x="130" y="75"/>
                        </a:lnTo>
                        <a:lnTo>
                          <a:pt x="130" y="75"/>
                        </a:lnTo>
                        <a:lnTo>
                          <a:pt x="129" y="75"/>
                        </a:lnTo>
                        <a:lnTo>
                          <a:pt x="129" y="75"/>
                        </a:lnTo>
                        <a:lnTo>
                          <a:pt x="127" y="75"/>
                        </a:lnTo>
                        <a:lnTo>
                          <a:pt x="127" y="75"/>
                        </a:lnTo>
                        <a:lnTo>
                          <a:pt x="127" y="75"/>
                        </a:lnTo>
                        <a:lnTo>
                          <a:pt x="125" y="75"/>
                        </a:lnTo>
                        <a:lnTo>
                          <a:pt x="125" y="73"/>
                        </a:lnTo>
                        <a:lnTo>
                          <a:pt x="125" y="73"/>
                        </a:lnTo>
                        <a:lnTo>
                          <a:pt x="125" y="73"/>
                        </a:lnTo>
                        <a:lnTo>
                          <a:pt x="125" y="75"/>
                        </a:lnTo>
                        <a:lnTo>
                          <a:pt x="123" y="75"/>
                        </a:lnTo>
                        <a:lnTo>
                          <a:pt x="123" y="75"/>
                        </a:lnTo>
                        <a:lnTo>
                          <a:pt x="123" y="73"/>
                        </a:lnTo>
                        <a:lnTo>
                          <a:pt x="121" y="73"/>
                        </a:lnTo>
                        <a:lnTo>
                          <a:pt x="121" y="73"/>
                        </a:lnTo>
                        <a:lnTo>
                          <a:pt x="121" y="73"/>
                        </a:lnTo>
                        <a:lnTo>
                          <a:pt x="121" y="75"/>
                        </a:lnTo>
                        <a:lnTo>
                          <a:pt x="119" y="75"/>
                        </a:lnTo>
                        <a:lnTo>
                          <a:pt x="119" y="75"/>
                        </a:lnTo>
                        <a:lnTo>
                          <a:pt x="119" y="75"/>
                        </a:lnTo>
                        <a:lnTo>
                          <a:pt x="119" y="75"/>
                        </a:lnTo>
                        <a:lnTo>
                          <a:pt x="117" y="75"/>
                        </a:lnTo>
                        <a:lnTo>
                          <a:pt x="117" y="77"/>
                        </a:lnTo>
                        <a:lnTo>
                          <a:pt x="117" y="77"/>
                        </a:lnTo>
                        <a:lnTo>
                          <a:pt x="115" y="77"/>
                        </a:lnTo>
                        <a:lnTo>
                          <a:pt x="115" y="77"/>
                        </a:lnTo>
                        <a:lnTo>
                          <a:pt x="115" y="77"/>
                        </a:lnTo>
                        <a:lnTo>
                          <a:pt x="115" y="77"/>
                        </a:lnTo>
                        <a:lnTo>
                          <a:pt x="113" y="77"/>
                        </a:lnTo>
                        <a:lnTo>
                          <a:pt x="113" y="77"/>
                        </a:lnTo>
                        <a:lnTo>
                          <a:pt x="111" y="77"/>
                        </a:lnTo>
                        <a:lnTo>
                          <a:pt x="111" y="77"/>
                        </a:lnTo>
                        <a:lnTo>
                          <a:pt x="111" y="77"/>
                        </a:lnTo>
                        <a:lnTo>
                          <a:pt x="109" y="77"/>
                        </a:lnTo>
                        <a:lnTo>
                          <a:pt x="109" y="77"/>
                        </a:lnTo>
                        <a:lnTo>
                          <a:pt x="109" y="77"/>
                        </a:lnTo>
                        <a:lnTo>
                          <a:pt x="109" y="77"/>
                        </a:lnTo>
                        <a:lnTo>
                          <a:pt x="111" y="77"/>
                        </a:lnTo>
                        <a:lnTo>
                          <a:pt x="111" y="75"/>
                        </a:lnTo>
                        <a:lnTo>
                          <a:pt x="111" y="75"/>
                        </a:lnTo>
                        <a:lnTo>
                          <a:pt x="111" y="75"/>
                        </a:lnTo>
                        <a:lnTo>
                          <a:pt x="111" y="73"/>
                        </a:lnTo>
                        <a:lnTo>
                          <a:pt x="111" y="73"/>
                        </a:lnTo>
                        <a:lnTo>
                          <a:pt x="109" y="73"/>
                        </a:lnTo>
                        <a:lnTo>
                          <a:pt x="109" y="73"/>
                        </a:lnTo>
                        <a:lnTo>
                          <a:pt x="109" y="73"/>
                        </a:lnTo>
                        <a:lnTo>
                          <a:pt x="109" y="73"/>
                        </a:lnTo>
                        <a:lnTo>
                          <a:pt x="107" y="73"/>
                        </a:lnTo>
                        <a:lnTo>
                          <a:pt x="107" y="73"/>
                        </a:lnTo>
                        <a:lnTo>
                          <a:pt x="106" y="73"/>
                        </a:lnTo>
                        <a:lnTo>
                          <a:pt x="106" y="73"/>
                        </a:lnTo>
                        <a:lnTo>
                          <a:pt x="106" y="73"/>
                        </a:lnTo>
                        <a:lnTo>
                          <a:pt x="104" y="73"/>
                        </a:lnTo>
                        <a:lnTo>
                          <a:pt x="104" y="73"/>
                        </a:lnTo>
                        <a:lnTo>
                          <a:pt x="104" y="73"/>
                        </a:lnTo>
                        <a:lnTo>
                          <a:pt x="104" y="73"/>
                        </a:lnTo>
                        <a:lnTo>
                          <a:pt x="102" y="73"/>
                        </a:lnTo>
                        <a:lnTo>
                          <a:pt x="102" y="73"/>
                        </a:lnTo>
                        <a:lnTo>
                          <a:pt x="100" y="73"/>
                        </a:lnTo>
                        <a:lnTo>
                          <a:pt x="100" y="75"/>
                        </a:lnTo>
                        <a:lnTo>
                          <a:pt x="100" y="75"/>
                        </a:lnTo>
                        <a:lnTo>
                          <a:pt x="100" y="75"/>
                        </a:lnTo>
                        <a:lnTo>
                          <a:pt x="100" y="75"/>
                        </a:lnTo>
                        <a:lnTo>
                          <a:pt x="100" y="77"/>
                        </a:lnTo>
                        <a:lnTo>
                          <a:pt x="98" y="77"/>
                        </a:lnTo>
                        <a:lnTo>
                          <a:pt x="98" y="77"/>
                        </a:lnTo>
                        <a:lnTo>
                          <a:pt x="98" y="77"/>
                        </a:lnTo>
                        <a:lnTo>
                          <a:pt x="98" y="77"/>
                        </a:lnTo>
                        <a:lnTo>
                          <a:pt x="96" y="77"/>
                        </a:lnTo>
                        <a:lnTo>
                          <a:pt x="96" y="77"/>
                        </a:lnTo>
                        <a:lnTo>
                          <a:pt x="96" y="79"/>
                        </a:lnTo>
                        <a:lnTo>
                          <a:pt x="94" y="79"/>
                        </a:lnTo>
                        <a:lnTo>
                          <a:pt x="94" y="79"/>
                        </a:lnTo>
                        <a:lnTo>
                          <a:pt x="94" y="79"/>
                        </a:lnTo>
                        <a:lnTo>
                          <a:pt x="94" y="81"/>
                        </a:lnTo>
                        <a:lnTo>
                          <a:pt x="94" y="81"/>
                        </a:lnTo>
                        <a:lnTo>
                          <a:pt x="94" y="81"/>
                        </a:lnTo>
                        <a:lnTo>
                          <a:pt x="94" y="81"/>
                        </a:lnTo>
                        <a:lnTo>
                          <a:pt x="92" y="81"/>
                        </a:lnTo>
                        <a:lnTo>
                          <a:pt x="92" y="81"/>
                        </a:lnTo>
                        <a:lnTo>
                          <a:pt x="92" y="81"/>
                        </a:lnTo>
                        <a:lnTo>
                          <a:pt x="92" y="83"/>
                        </a:lnTo>
                        <a:lnTo>
                          <a:pt x="90" y="83"/>
                        </a:lnTo>
                        <a:lnTo>
                          <a:pt x="90" y="83"/>
                        </a:lnTo>
                        <a:lnTo>
                          <a:pt x="88" y="83"/>
                        </a:lnTo>
                        <a:lnTo>
                          <a:pt x="88" y="83"/>
                        </a:lnTo>
                        <a:lnTo>
                          <a:pt x="88" y="83"/>
                        </a:lnTo>
                        <a:lnTo>
                          <a:pt x="86" y="83"/>
                        </a:lnTo>
                        <a:lnTo>
                          <a:pt x="86" y="83"/>
                        </a:lnTo>
                        <a:lnTo>
                          <a:pt x="86" y="83"/>
                        </a:lnTo>
                        <a:lnTo>
                          <a:pt x="85" y="83"/>
                        </a:lnTo>
                        <a:lnTo>
                          <a:pt x="85" y="85"/>
                        </a:lnTo>
                        <a:lnTo>
                          <a:pt x="85" y="85"/>
                        </a:lnTo>
                        <a:lnTo>
                          <a:pt x="85" y="85"/>
                        </a:lnTo>
                        <a:lnTo>
                          <a:pt x="85" y="85"/>
                        </a:lnTo>
                        <a:lnTo>
                          <a:pt x="83" y="85"/>
                        </a:lnTo>
                        <a:lnTo>
                          <a:pt x="83" y="87"/>
                        </a:lnTo>
                        <a:lnTo>
                          <a:pt x="83" y="87"/>
                        </a:lnTo>
                        <a:lnTo>
                          <a:pt x="83" y="87"/>
                        </a:lnTo>
                        <a:lnTo>
                          <a:pt x="81" y="87"/>
                        </a:lnTo>
                        <a:lnTo>
                          <a:pt x="81" y="87"/>
                        </a:lnTo>
                        <a:lnTo>
                          <a:pt x="81" y="87"/>
                        </a:lnTo>
                        <a:lnTo>
                          <a:pt x="81" y="89"/>
                        </a:lnTo>
                        <a:lnTo>
                          <a:pt x="79" y="89"/>
                        </a:lnTo>
                        <a:lnTo>
                          <a:pt x="79" y="89"/>
                        </a:lnTo>
                        <a:lnTo>
                          <a:pt x="79" y="89"/>
                        </a:lnTo>
                        <a:lnTo>
                          <a:pt x="79" y="89"/>
                        </a:lnTo>
                        <a:lnTo>
                          <a:pt x="79" y="89"/>
                        </a:lnTo>
                        <a:lnTo>
                          <a:pt x="77" y="89"/>
                        </a:lnTo>
                        <a:lnTo>
                          <a:pt x="77" y="89"/>
                        </a:lnTo>
                        <a:lnTo>
                          <a:pt x="77" y="89"/>
                        </a:lnTo>
                        <a:lnTo>
                          <a:pt x="75" y="89"/>
                        </a:lnTo>
                        <a:lnTo>
                          <a:pt x="75" y="89"/>
                        </a:lnTo>
                        <a:lnTo>
                          <a:pt x="75" y="89"/>
                        </a:lnTo>
                        <a:lnTo>
                          <a:pt x="73" y="89"/>
                        </a:lnTo>
                        <a:lnTo>
                          <a:pt x="73" y="89"/>
                        </a:lnTo>
                        <a:lnTo>
                          <a:pt x="73" y="89"/>
                        </a:lnTo>
                        <a:lnTo>
                          <a:pt x="73" y="87"/>
                        </a:lnTo>
                        <a:lnTo>
                          <a:pt x="73" y="87"/>
                        </a:lnTo>
                        <a:lnTo>
                          <a:pt x="73" y="85"/>
                        </a:lnTo>
                        <a:lnTo>
                          <a:pt x="73" y="85"/>
                        </a:lnTo>
                        <a:lnTo>
                          <a:pt x="73" y="85"/>
                        </a:lnTo>
                        <a:lnTo>
                          <a:pt x="71" y="85"/>
                        </a:lnTo>
                        <a:lnTo>
                          <a:pt x="71" y="83"/>
                        </a:lnTo>
                        <a:lnTo>
                          <a:pt x="71" y="83"/>
                        </a:lnTo>
                        <a:lnTo>
                          <a:pt x="71" y="81"/>
                        </a:lnTo>
                        <a:lnTo>
                          <a:pt x="71" y="81"/>
                        </a:lnTo>
                        <a:lnTo>
                          <a:pt x="71" y="81"/>
                        </a:lnTo>
                        <a:lnTo>
                          <a:pt x="71" y="81"/>
                        </a:lnTo>
                        <a:lnTo>
                          <a:pt x="71" y="81"/>
                        </a:lnTo>
                        <a:lnTo>
                          <a:pt x="71" y="79"/>
                        </a:lnTo>
                        <a:lnTo>
                          <a:pt x="71" y="79"/>
                        </a:lnTo>
                        <a:lnTo>
                          <a:pt x="71" y="77"/>
                        </a:lnTo>
                        <a:lnTo>
                          <a:pt x="73" y="77"/>
                        </a:lnTo>
                        <a:lnTo>
                          <a:pt x="73" y="77"/>
                        </a:lnTo>
                        <a:lnTo>
                          <a:pt x="73" y="75"/>
                        </a:lnTo>
                        <a:lnTo>
                          <a:pt x="73" y="75"/>
                        </a:lnTo>
                        <a:lnTo>
                          <a:pt x="73" y="73"/>
                        </a:lnTo>
                        <a:lnTo>
                          <a:pt x="73" y="73"/>
                        </a:lnTo>
                        <a:lnTo>
                          <a:pt x="73" y="73"/>
                        </a:lnTo>
                        <a:lnTo>
                          <a:pt x="73" y="71"/>
                        </a:lnTo>
                        <a:lnTo>
                          <a:pt x="73" y="71"/>
                        </a:lnTo>
                        <a:lnTo>
                          <a:pt x="73" y="69"/>
                        </a:lnTo>
                        <a:lnTo>
                          <a:pt x="73" y="69"/>
                        </a:lnTo>
                        <a:lnTo>
                          <a:pt x="73" y="69"/>
                        </a:lnTo>
                        <a:lnTo>
                          <a:pt x="73" y="67"/>
                        </a:lnTo>
                        <a:lnTo>
                          <a:pt x="73" y="67"/>
                        </a:lnTo>
                        <a:lnTo>
                          <a:pt x="73" y="66"/>
                        </a:lnTo>
                        <a:lnTo>
                          <a:pt x="73" y="66"/>
                        </a:lnTo>
                        <a:lnTo>
                          <a:pt x="73" y="66"/>
                        </a:lnTo>
                        <a:lnTo>
                          <a:pt x="73" y="66"/>
                        </a:lnTo>
                        <a:lnTo>
                          <a:pt x="73" y="64"/>
                        </a:lnTo>
                        <a:lnTo>
                          <a:pt x="73" y="64"/>
                        </a:lnTo>
                        <a:lnTo>
                          <a:pt x="73" y="64"/>
                        </a:lnTo>
                        <a:lnTo>
                          <a:pt x="73" y="64"/>
                        </a:lnTo>
                        <a:lnTo>
                          <a:pt x="73" y="64"/>
                        </a:lnTo>
                        <a:lnTo>
                          <a:pt x="71" y="64"/>
                        </a:lnTo>
                        <a:lnTo>
                          <a:pt x="71" y="64"/>
                        </a:lnTo>
                        <a:lnTo>
                          <a:pt x="71" y="64"/>
                        </a:lnTo>
                        <a:lnTo>
                          <a:pt x="71" y="66"/>
                        </a:lnTo>
                        <a:lnTo>
                          <a:pt x="69" y="66"/>
                        </a:lnTo>
                        <a:lnTo>
                          <a:pt x="69" y="64"/>
                        </a:lnTo>
                        <a:lnTo>
                          <a:pt x="69" y="64"/>
                        </a:lnTo>
                        <a:lnTo>
                          <a:pt x="67" y="64"/>
                        </a:lnTo>
                        <a:lnTo>
                          <a:pt x="67" y="64"/>
                        </a:lnTo>
                        <a:lnTo>
                          <a:pt x="67" y="62"/>
                        </a:lnTo>
                        <a:lnTo>
                          <a:pt x="69" y="62"/>
                        </a:lnTo>
                        <a:lnTo>
                          <a:pt x="69" y="62"/>
                        </a:lnTo>
                        <a:lnTo>
                          <a:pt x="69" y="60"/>
                        </a:lnTo>
                        <a:lnTo>
                          <a:pt x="69" y="60"/>
                        </a:lnTo>
                        <a:lnTo>
                          <a:pt x="69" y="60"/>
                        </a:lnTo>
                        <a:lnTo>
                          <a:pt x="69" y="58"/>
                        </a:lnTo>
                        <a:lnTo>
                          <a:pt x="71" y="58"/>
                        </a:lnTo>
                        <a:lnTo>
                          <a:pt x="71" y="58"/>
                        </a:lnTo>
                        <a:lnTo>
                          <a:pt x="71" y="56"/>
                        </a:lnTo>
                        <a:lnTo>
                          <a:pt x="69" y="56"/>
                        </a:lnTo>
                        <a:lnTo>
                          <a:pt x="69" y="56"/>
                        </a:lnTo>
                        <a:lnTo>
                          <a:pt x="69" y="56"/>
                        </a:lnTo>
                        <a:lnTo>
                          <a:pt x="67" y="56"/>
                        </a:lnTo>
                        <a:lnTo>
                          <a:pt x="67" y="56"/>
                        </a:lnTo>
                        <a:lnTo>
                          <a:pt x="67" y="56"/>
                        </a:lnTo>
                        <a:lnTo>
                          <a:pt x="67" y="56"/>
                        </a:lnTo>
                        <a:lnTo>
                          <a:pt x="67" y="54"/>
                        </a:lnTo>
                        <a:lnTo>
                          <a:pt x="65" y="54"/>
                        </a:lnTo>
                        <a:lnTo>
                          <a:pt x="65" y="54"/>
                        </a:lnTo>
                        <a:lnTo>
                          <a:pt x="65" y="54"/>
                        </a:lnTo>
                        <a:lnTo>
                          <a:pt x="65" y="54"/>
                        </a:lnTo>
                        <a:lnTo>
                          <a:pt x="65" y="52"/>
                        </a:lnTo>
                        <a:lnTo>
                          <a:pt x="63" y="52"/>
                        </a:lnTo>
                        <a:lnTo>
                          <a:pt x="63" y="52"/>
                        </a:lnTo>
                        <a:lnTo>
                          <a:pt x="63" y="54"/>
                        </a:lnTo>
                        <a:lnTo>
                          <a:pt x="62" y="54"/>
                        </a:lnTo>
                        <a:lnTo>
                          <a:pt x="62" y="52"/>
                        </a:lnTo>
                        <a:lnTo>
                          <a:pt x="62" y="52"/>
                        </a:lnTo>
                        <a:lnTo>
                          <a:pt x="62" y="52"/>
                        </a:lnTo>
                        <a:lnTo>
                          <a:pt x="60" y="52"/>
                        </a:lnTo>
                        <a:lnTo>
                          <a:pt x="60" y="52"/>
                        </a:lnTo>
                        <a:lnTo>
                          <a:pt x="60" y="54"/>
                        </a:lnTo>
                        <a:lnTo>
                          <a:pt x="60" y="54"/>
                        </a:lnTo>
                        <a:lnTo>
                          <a:pt x="58" y="54"/>
                        </a:lnTo>
                        <a:lnTo>
                          <a:pt x="58" y="54"/>
                        </a:lnTo>
                        <a:lnTo>
                          <a:pt x="58" y="56"/>
                        </a:lnTo>
                        <a:lnTo>
                          <a:pt x="58" y="56"/>
                        </a:lnTo>
                        <a:lnTo>
                          <a:pt x="58" y="56"/>
                        </a:lnTo>
                        <a:lnTo>
                          <a:pt x="56" y="56"/>
                        </a:lnTo>
                        <a:lnTo>
                          <a:pt x="56" y="56"/>
                        </a:lnTo>
                        <a:lnTo>
                          <a:pt x="56" y="56"/>
                        </a:lnTo>
                        <a:lnTo>
                          <a:pt x="56" y="58"/>
                        </a:lnTo>
                        <a:lnTo>
                          <a:pt x="56" y="58"/>
                        </a:lnTo>
                        <a:lnTo>
                          <a:pt x="56" y="58"/>
                        </a:lnTo>
                        <a:lnTo>
                          <a:pt x="56" y="60"/>
                        </a:lnTo>
                        <a:lnTo>
                          <a:pt x="54" y="60"/>
                        </a:lnTo>
                        <a:lnTo>
                          <a:pt x="54" y="60"/>
                        </a:lnTo>
                        <a:lnTo>
                          <a:pt x="54" y="60"/>
                        </a:lnTo>
                        <a:lnTo>
                          <a:pt x="52" y="60"/>
                        </a:lnTo>
                        <a:lnTo>
                          <a:pt x="52" y="62"/>
                        </a:lnTo>
                        <a:lnTo>
                          <a:pt x="52" y="62"/>
                        </a:lnTo>
                        <a:lnTo>
                          <a:pt x="52" y="62"/>
                        </a:lnTo>
                        <a:lnTo>
                          <a:pt x="52" y="62"/>
                        </a:lnTo>
                        <a:lnTo>
                          <a:pt x="52" y="64"/>
                        </a:lnTo>
                        <a:lnTo>
                          <a:pt x="50" y="64"/>
                        </a:lnTo>
                        <a:lnTo>
                          <a:pt x="50" y="64"/>
                        </a:lnTo>
                        <a:lnTo>
                          <a:pt x="50" y="64"/>
                        </a:lnTo>
                        <a:lnTo>
                          <a:pt x="50" y="64"/>
                        </a:lnTo>
                        <a:lnTo>
                          <a:pt x="50" y="66"/>
                        </a:lnTo>
                        <a:lnTo>
                          <a:pt x="50" y="66"/>
                        </a:lnTo>
                        <a:lnTo>
                          <a:pt x="50" y="66"/>
                        </a:lnTo>
                        <a:lnTo>
                          <a:pt x="50" y="66"/>
                        </a:lnTo>
                        <a:lnTo>
                          <a:pt x="52" y="66"/>
                        </a:lnTo>
                        <a:lnTo>
                          <a:pt x="52" y="66"/>
                        </a:lnTo>
                        <a:lnTo>
                          <a:pt x="52" y="67"/>
                        </a:lnTo>
                        <a:lnTo>
                          <a:pt x="52" y="67"/>
                        </a:lnTo>
                        <a:lnTo>
                          <a:pt x="52" y="69"/>
                        </a:lnTo>
                        <a:lnTo>
                          <a:pt x="52" y="69"/>
                        </a:lnTo>
                        <a:lnTo>
                          <a:pt x="50" y="69"/>
                        </a:lnTo>
                        <a:lnTo>
                          <a:pt x="50" y="71"/>
                        </a:lnTo>
                        <a:lnTo>
                          <a:pt x="50" y="71"/>
                        </a:lnTo>
                        <a:lnTo>
                          <a:pt x="50" y="71"/>
                        </a:lnTo>
                        <a:lnTo>
                          <a:pt x="50" y="71"/>
                        </a:lnTo>
                        <a:lnTo>
                          <a:pt x="48" y="71"/>
                        </a:lnTo>
                        <a:lnTo>
                          <a:pt x="48" y="71"/>
                        </a:lnTo>
                        <a:lnTo>
                          <a:pt x="46" y="71"/>
                        </a:lnTo>
                        <a:lnTo>
                          <a:pt x="46" y="71"/>
                        </a:lnTo>
                        <a:lnTo>
                          <a:pt x="46" y="71"/>
                        </a:lnTo>
                        <a:lnTo>
                          <a:pt x="46" y="71"/>
                        </a:lnTo>
                        <a:lnTo>
                          <a:pt x="44" y="71"/>
                        </a:lnTo>
                        <a:lnTo>
                          <a:pt x="44" y="69"/>
                        </a:lnTo>
                        <a:lnTo>
                          <a:pt x="44" y="69"/>
                        </a:lnTo>
                        <a:lnTo>
                          <a:pt x="44" y="71"/>
                        </a:lnTo>
                        <a:lnTo>
                          <a:pt x="44" y="71"/>
                        </a:lnTo>
                        <a:lnTo>
                          <a:pt x="42" y="71"/>
                        </a:lnTo>
                        <a:lnTo>
                          <a:pt x="42" y="71"/>
                        </a:lnTo>
                        <a:lnTo>
                          <a:pt x="41" y="71"/>
                        </a:lnTo>
                        <a:lnTo>
                          <a:pt x="41" y="71"/>
                        </a:lnTo>
                        <a:lnTo>
                          <a:pt x="41" y="71"/>
                        </a:lnTo>
                        <a:lnTo>
                          <a:pt x="39" y="71"/>
                        </a:lnTo>
                        <a:lnTo>
                          <a:pt x="39" y="71"/>
                        </a:lnTo>
                        <a:lnTo>
                          <a:pt x="39" y="71"/>
                        </a:lnTo>
                        <a:lnTo>
                          <a:pt x="39" y="71"/>
                        </a:lnTo>
                        <a:lnTo>
                          <a:pt x="37" y="71"/>
                        </a:lnTo>
                        <a:lnTo>
                          <a:pt x="37" y="73"/>
                        </a:lnTo>
                        <a:lnTo>
                          <a:pt x="37" y="73"/>
                        </a:lnTo>
                        <a:lnTo>
                          <a:pt x="37" y="73"/>
                        </a:lnTo>
                        <a:lnTo>
                          <a:pt x="35" y="73"/>
                        </a:lnTo>
                        <a:lnTo>
                          <a:pt x="35" y="73"/>
                        </a:lnTo>
                        <a:lnTo>
                          <a:pt x="35" y="75"/>
                        </a:lnTo>
                        <a:lnTo>
                          <a:pt x="35" y="75"/>
                        </a:lnTo>
                        <a:lnTo>
                          <a:pt x="35" y="77"/>
                        </a:lnTo>
                        <a:lnTo>
                          <a:pt x="37" y="77"/>
                        </a:lnTo>
                        <a:lnTo>
                          <a:pt x="37" y="77"/>
                        </a:lnTo>
                        <a:lnTo>
                          <a:pt x="37" y="79"/>
                        </a:lnTo>
                        <a:lnTo>
                          <a:pt x="37" y="79"/>
                        </a:lnTo>
                        <a:lnTo>
                          <a:pt x="35" y="79"/>
                        </a:lnTo>
                        <a:lnTo>
                          <a:pt x="35" y="79"/>
                        </a:lnTo>
                        <a:lnTo>
                          <a:pt x="35" y="81"/>
                        </a:lnTo>
                        <a:lnTo>
                          <a:pt x="35" y="81"/>
                        </a:lnTo>
                        <a:lnTo>
                          <a:pt x="33" y="81"/>
                        </a:lnTo>
                        <a:lnTo>
                          <a:pt x="33" y="81"/>
                        </a:lnTo>
                        <a:lnTo>
                          <a:pt x="33" y="81"/>
                        </a:lnTo>
                        <a:lnTo>
                          <a:pt x="33" y="79"/>
                        </a:lnTo>
                        <a:lnTo>
                          <a:pt x="31" y="79"/>
                        </a:lnTo>
                        <a:lnTo>
                          <a:pt x="31" y="79"/>
                        </a:lnTo>
                        <a:lnTo>
                          <a:pt x="31" y="79"/>
                        </a:lnTo>
                        <a:lnTo>
                          <a:pt x="31" y="77"/>
                        </a:lnTo>
                        <a:lnTo>
                          <a:pt x="29" y="77"/>
                        </a:lnTo>
                        <a:lnTo>
                          <a:pt x="29" y="77"/>
                        </a:lnTo>
                        <a:lnTo>
                          <a:pt x="29" y="77"/>
                        </a:lnTo>
                        <a:lnTo>
                          <a:pt x="29" y="75"/>
                        </a:lnTo>
                        <a:lnTo>
                          <a:pt x="29" y="75"/>
                        </a:lnTo>
                        <a:lnTo>
                          <a:pt x="27" y="75"/>
                        </a:lnTo>
                        <a:lnTo>
                          <a:pt x="27" y="77"/>
                        </a:lnTo>
                        <a:lnTo>
                          <a:pt x="27" y="77"/>
                        </a:lnTo>
                        <a:lnTo>
                          <a:pt x="25" y="77"/>
                        </a:lnTo>
                        <a:lnTo>
                          <a:pt x="25" y="77"/>
                        </a:lnTo>
                        <a:lnTo>
                          <a:pt x="25" y="77"/>
                        </a:lnTo>
                        <a:lnTo>
                          <a:pt x="25" y="77"/>
                        </a:lnTo>
                        <a:lnTo>
                          <a:pt x="25" y="77"/>
                        </a:lnTo>
                        <a:lnTo>
                          <a:pt x="23" y="77"/>
                        </a:lnTo>
                        <a:lnTo>
                          <a:pt x="23" y="77"/>
                        </a:lnTo>
                        <a:lnTo>
                          <a:pt x="23" y="77"/>
                        </a:lnTo>
                        <a:lnTo>
                          <a:pt x="23" y="79"/>
                        </a:lnTo>
                        <a:lnTo>
                          <a:pt x="23" y="79"/>
                        </a:lnTo>
                        <a:lnTo>
                          <a:pt x="21" y="79"/>
                        </a:lnTo>
                        <a:lnTo>
                          <a:pt x="21" y="79"/>
                        </a:lnTo>
                        <a:lnTo>
                          <a:pt x="21" y="79"/>
                        </a:lnTo>
                        <a:lnTo>
                          <a:pt x="19" y="79"/>
                        </a:lnTo>
                        <a:lnTo>
                          <a:pt x="19" y="79"/>
                        </a:lnTo>
                        <a:lnTo>
                          <a:pt x="19" y="81"/>
                        </a:lnTo>
                        <a:lnTo>
                          <a:pt x="19" y="81"/>
                        </a:lnTo>
                        <a:lnTo>
                          <a:pt x="18" y="81"/>
                        </a:lnTo>
                        <a:lnTo>
                          <a:pt x="18" y="81"/>
                        </a:lnTo>
                        <a:lnTo>
                          <a:pt x="18" y="81"/>
                        </a:lnTo>
                        <a:lnTo>
                          <a:pt x="18" y="81"/>
                        </a:lnTo>
                        <a:lnTo>
                          <a:pt x="18" y="81"/>
                        </a:lnTo>
                        <a:lnTo>
                          <a:pt x="18" y="83"/>
                        </a:lnTo>
                        <a:lnTo>
                          <a:pt x="16" y="83"/>
                        </a:lnTo>
                        <a:lnTo>
                          <a:pt x="16" y="83"/>
                        </a:lnTo>
                        <a:lnTo>
                          <a:pt x="14" y="83"/>
                        </a:lnTo>
                        <a:lnTo>
                          <a:pt x="14" y="83"/>
                        </a:lnTo>
                        <a:lnTo>
                          <a:pt x="14" y="83"/>
                        </a:lnTo>
                        <a:lnTo>
                          <a:pt x="14" y="83"/>
                        </a:lnTo>
                        <a:lnTo>
                          <a:pt x="12" y="83"/>
                        </a:lnTo>
                        <a:lnTo>
                          <a:pt x="12" y="85"/>
                        </a:lnTo>
                        <a:lnTo>
                          <a:pt x="12" y="85"/>
                        </a:lnTo>
                        <a:lnTo>
                          <a:pt x="12" y="83"/>
                        </a:lnTo>
                        <a:lnTo>
                          <a:pt x="12" y="83"/>
                        </a:lnTo>
                        <a:lnTo>
                          <a:pt x="12" y="83"/>
                        </a:lnTo>
                        <a:lnTo>
                          <a:pt x="10" y="83"/>
                        </a:lnTo>
                        <a:lnTo>
                          <a:pt x="10" y="81"/>
                        </a:lnTo>
                        <a:lnTo>
                          <a:pt x="10" y="81"/>
                        </a:lnTo>
                        <a:lnTo>
                          <a:pt x="10" y="81"/>
                        </a:lnTo>
                        <a:lnTo>
                          <a:pt x="8" y="81"/>
                        </a:lnTo>
                        <a:lnTo>
                          <a:pt x="8" y="81"/>
                        </a:lnTo>
                        <a:lnTo>
                          <a:pt x="8" y="81"/>
                        </a:lnTo>
                        <a:lnTo>
                          <a:pt x="8" y="79"/>
                        </a:lnTo>
                        <a:lnTo>
                          <a:pt x="8" y="79"/>
                        </a:lnTo>
                        <a:lnTo>
                          <a:pt x="8" y="79"/>
                        </a:lnTo>
                        <a:lnTo>
                          <a:pt x="8" y="77"/>
                        </a:lnTo>
                        <a:lnTo>
                          <a:pt x="8" y="77"/>
                        </a:lnTo>
                        <a:lnTo>
                          <a:pt x="8" y="75"/>
                        </a:lnTo>
                        <a:lnTo>
                          <a:pt x="8" y="75"/>
                        </a:lnTo>
                        <a:lnTo>
                          <a:pt x="8" y="73"/>
                        </a:lnTo>
                        <a:lnTo>
                          <a:pt x="8" y="73"/>
                        </a:lnTo>
                        <a:lnTo>
                          <a:pt x="8" y="73"/>
                        </a:lnTo>
                        <a:lnTo>
                          <a:pt x="8" y="71"/>
                        </a:lnTo>
                        <a:lnTo>
                          <a:pt x="10" y="71"/>
                        </a:lnTo>
                        <a:lnTo>
                          <a:pt x="10" y="71"/>
                        </a:lnTo>
                        <a:lnTo>
                          <a:pt x="10" y="71"/>
                        </a:lnTo>
                        <a:lnTo>
                          <a:pt x="10" y="69"/>
                        </a:lnTo>
                        <a:lnTo>
                          <a:pt x="12" y="69"/>
                        </a:lnTo>
                        <a:lnTo>
                          <a:pt x="12" y="69"/>
                        </a:lnTo>
                        <a:lnTo>
                          <a:pt x="12" y="69"/>
                        </a:lnTo>
                        <a:lnTo>
                          <a:pt x="12" y="67"/>
                        </a:lnTo>
                        <a:lnTo>
                          <a:pt x="12" y="67"/>
                        </a:lnTo>
                        <a:lnTo>
                          <a:pt x="12" y="67"/>
                        </a:lnTo>
                        <a:lnTo>
                          <a:pt x="14" y="67"/>
                        </a:lnTo>
                        <a:lnTo>
                          <a:pt x="14" y="66"/>
                        </a:lnTo>
                        <a:lnTo>
                          <a:pt x="14" y="66"/>
                        </a:lnTo>
                        <a:lnTo>
                          <a:pt x="14" y="66"/>
                        </a:lnTo>
                        <a:lnTo>
                          <a:pt x="14" y="66"/>
                        </a:lnTo>
                        <a:lnTo>
                          <a:pt x="14" y="66"/>
                        </a:lnTo>
                        <a:lnTo>
                          <a:pt x="16" y="66"/>
                        </a:lnTo>
                        <a:lnTo>
                          <a:pt x="16" y="66"/>
                        </a:lnTo>
                        <a:lnTo>
                          <a:pt x="16" y="64"/>
                        </a:lnTo>
                        <a:lnTo>
                          <a:pt x="18" y="64"/>
                        </a:lnTo>
                        <a:lnTo>
                          <a:pt x="18" y="64"/>
                        </a:lnTo>
                        <a:lnTo>
                          <a:pt x="18" y="62"/>
                        </a:lnTo>
                        <a:lnTo>
                          <a:pt x="18" y="62"/>
                        </a:lnTo>
                        <a:lnTo>
                          <a:pt x="18" y="62"/>
                        </a:lnTo>
                        <a:lnTo>
                          <a:pt x="18" y="60"/>
                        </a:lnTo>
                        <a:lnTo>
                          <a:pt x="18" y="60"/>
                        </a:lnTo>
                        <a:lnTo>
                          <a:pt x="18" y="60"/>
                        </a:lnTo>
                        <a:lnTo>
                          <a:pt x="18" y="58"/>
                        </a:lnTo>
                        <a:lnTo>
                          <a:pt x="19" y="58"/>
                        </a:lnTo>
                        <a:lnTo>
                          <a:pt x="19" y="58"/>
                        </a:lnTo>
                        <a:lnTo>
                          <a:pt x="18" y="58"/>
                        </a:lnTo>
                        <a:lnTo>
                          <a:pt x="18" y="56"/>
                        </a:lnTo>
                        <a:lnTo>
                          <a:pt x="18" y="56"/>
                        </a:lnTo>
                        <a:lnTo>
                          <a:pt x="18" y="56"/>
                        </a:lnTo>
                        <a:lnTo>
                          <a:pt x="18" y="56"/>
                        </a:lnTo>
                        <a:lnTo>
                          <a:pt x="18" y="56"/>
                        </a:lnTo>
                        <a:lnTo>
                          <a:pt x="16" y="56"/>
                        </a:lnTo>
                        <a:lnTo>
                          <a:pt x="16" y="54"/>
                        </a:lnTo>
                        <a:lnTo>
                          <a:pt x="16" y="54"/>
                        </a:lnTo>
                        <a:lnTo>
                          <a:pt x="16" y="54"/>
                        </a:lnTo>
                        <a:lnTo>
                          <a:pt x="14" y="54"/>
                        </a:lnTo>
                        <a:lnTo>
                          <a:pt x="14" y="54"/>
                        </a:lnTo>
                        <a:lnTo>
                          <a:pt x="14" y="52"/>
                        </a:lnTo>
                        <a:lnTo>
                          <a:pt x="14" y="52"/>
                        </a:lnTo>
                        <a:lnTo>
                          <a:pt x="14" y="52"/>
                        </a:lnTo>
                        <a:lnTo>
                          <a:pt x="14" y="50"/>
                        </a:lnTo>
                        <a:lnTo>
                          <a:pt x="14" y="50"/>
                        </a:lnTo>
                        <a:lnTo>
                          <a:pt x="14" y="48"/>
                        </a:lnTo>
                        <a:lnTo>
                          <a:pt x="14" y="48"/>
                        </a:lnTo>
                        <a:lnTo>
                          <a:pt x="14" y="48"/>
                        </a:lnTo>
                        <a:lnTo>
                          <a:pt x="14" y="48"/>
                        </a:lnTo>
                        <a:lnTo>
                          <a:pt x="14" y="46"/>
                        </a:lnTo>
                        <a:lnTo>
                          <a:pt x="14" y="46"/>
                        </a:lnTo>
                        <a:lnTo>
                          <a:pt x="14" y="46"/>
                        </a:lnTo>
                        <a:lnTo>
                          <a:pt x="14" y="44"/>
                        </a:lnTo>
                        <a:lnTo>
                          <a:pt x="14" y="44"/>
                        </a:lnTo>
                        <a:lnTo>
                          <a:pt x="14" y="44"/>
                        </a:lnTo>
                        <a:lnTo>
                          <a:pt x="14" y="44"/>
                        </a:lnTo>
                        <a:lnTo>
                          <a:pt x="16" y="44"/>
                        </a:lnTo>
                        <a:lnTo>
                          <a:pt x="16" y="43"/>
                        </a:lnTo>
                        <a:lnTo>
                          <a:pt x="14" y="43"/>
                        </a:lnTo>
                        <a:lnTo>
                          <a:pt x="14" y="43"/>
                        </a:lnTo>
                        <a:lnTo>
                          <a:pt x="14" y="43"/>
                        </a:lnTo>
                        <a:lnTo>
                          <a:pt x="14" y="41"/>
                        </a:lnTo>
                        <a:lnTo>
                          <a:pt x="14" y="41"/>
                        </a:lnTo>
                        <a:lnTo>
                          <a:pt x="14" y="41"/>
                        </a:lnTo>
                        <a:lnTo>
                          <a:pt x="12" y="41"/>
                        </a:lnTo>
                        <a:lnTo>
                          <a:pt x="12" y="41"/>
                        </a:lnTo>
                        <a:lnTo>
                          <a:pt x="12" y="41"/>
                        </a:lnTo>
                        <a:lnTo>
                          <a:pt x="12" y="41"/>
                        </a:lnTo>
                        <a:lnTo>
                          <a:pt x="12" y="41"/>
                        </a:lnTo>
                        <a:lnTo>
                          <a:pt x="10" y="41"/>
                        </a:lnTo>
                        <a:lnTo>
                          <a:pt x="10" y="41"/>
                        </a:lnTo>
                        <a:lnTo>
                          <a:pt x="10" y="41"/>
                        </a:lnTo>
                        <a:lnTo>
                          <a:pt x="8" y="41"/>
                        </a:lnTo>
                        <a:lnTo>
                          <a:pt x="8" y="41"/>
                        </a:lnTo>
                        <a:lnTo>
                          <a:pt x="8" y="41"/>
                        </a:lnTo>
                        <a:lnTo>
                          <a:pt x="8" y="41"/>
                        </a:lnTo>
                        <a:lnTo>
                          <a:pt x="8" y="41"/>
                        </a:lnTo>
                        <a:lnTo>
                          <a:pt x="6" y="41"/>
                        </a:lnTo>
                        <a:lnTo>
                          <a:pt x="6" y="41"/>
                        </a:lnTo>
                        <a:lnTo>
                          <a:pt x="6" y="41"/>
                        </a:lnTo>
                        <a:lnTo>
                          <a:pt x="6" y="41"/>
                        </a:lnTo>
                        <a:lnTo>
                          <a:pt x="6" y="39"/>
                        </a:lnTo>
                        <a:lnTo>
                          <a:pt x="6" y="39"/>
                        </a:lnTo>
                        <a:lnTo>
                          <a:pt x="6" y="39"/>
                        </a:lnTo>
                        <a:lnTo>
                          <a:pt x="4" y="39"/>
                        </a:lnTo>
                        <a:lnTo>
                          <a:pt x="4" y="39"/>
                        </a:lnTo>
                        <a:lnTo>
                          <a:pt x="4" y="37"/>
                        </a:lnTo>
                        <a:lnTo>
                          <a:pt x="2" y="37"/>
                        </a:lnTo>
                        <a:lnTo>
                          <a:pt x="2" y="37"/>
                        </a:lnTo>
                        <a:lnTo>
                          <a:pt x="2" y="37"/>
                        </a:lnTo>
                        <a:lnTo>
                          <a:pt x="2" y="37"/>
                        </a:lnTo>
                        <a:lnTo>
                          <a:pt x="0" y="37"/>
                        </a:lnTo>
                        <a:lnTo>
                          <a:pt x="0" y="35"/>
                        </a:lnTo>
                        <a:lnTo>
                          <a:pt x="2" y="35"/>
                        </a:lnTo>
                        <a:lnTo>
                          <a:pt x="2" y="35"/>
                        </a:lnTo>
                        <a:lnTo>
                          <a:pt x="2" y="35"/>
                        </a:lnTo>
                        <a:lnTo>
                          <a:pt x="2" y="35"/>
                        </a:lnTo>
                        <a:lnTo>
                          <a:pt x="2" y="33"/>
                        </a:lnTo>
                        <a:lnTo>
                          <a:pt x="2" y="33"/>
                        </a:lnTo>
                        <a:lnTo>
                          <a:pt x="2" y="33"/>
                        </a:lnTo>
                        <a:lnTo>
                          <a:pt x="2" y="33"/>
                        </a:lnTo>
                        <a:lnTo>
                          <a:pt x="2" y="31"/>
                        </a:lnTo>
                        <a:lnTo>
                          <a:pt x="2" y="31"/>
                        </a:lnTo>
                        <a:lnTo>
                          <a:pt x="2" y="31"/>
                        </a:lnTo>
                        <a:lnTo>
                          <a:pt x="2" y="31"/>
                        </a:lnTo>
                        <a:lnTo>
                          <a:pt x="2" y="31"/>
                        </a:lnTo>
                        <a:lnTo>
                          <a:pt x="2" y="29"/>
                        </a:lnTo>
                        <a:lnTo>
                          <a:pt x="4" y="29"/>
                        </a:lnTo>
                        <a:lnTo>
                          <a:pt x="4" y="29"/>
                        </a:lnTo>
                        <a:lnTo>
                          <a:pt x="6" y="29"/>
                        </a:lnTo>
                        <a:lnTo>
                          <a:pt x="6" y="29"/>
                        </a:lnTo>
                        <a:lnTo>
                          <a:pt x="6" y="29"/>
                        </a:lnTo>
                        <a:lnTo>
                          <a:pt x="6" y="29"/>
                        </a:lnTo>
                        <a:lnTo>
                          <a:pt x="6" y="27"/>
                        </a:lnTo>
                        <a:lnTo>
                          <a:pt x="8" y="27"/>
                        </a:lnTo>
                        <a:lnTo>
                          <a:pt x="8" y="29"/>
                        </a:lnTo>
                        <a:lnTo>
                          <a:pt x="8" y="29"/>
                        </a:lnTo>
                        <a:lnTo>
                          <a:pt x="8" y="27"/>
                        </a:lnTo>
                        <a:lnTo>
                          <a:pt x="8" y="27"/>
                        </a:lnTo>
                        <a:lnTo>
                          <a:pt x="8" y="29"/>
                        </a:lnTo>
                        <a:lnTo>
                          <a:pt x="10" y="29"/>
                        </a:lnTo>
                        <a:lnTo>
                          <a:pt x="10" y="29"/>
                        </a:lnTo>
                        <a:lnTo>
                          <a:pt x="10" y="29"/>
                        </a:lnTo>
                        <a:lnTo>
                          <a:pt x="12" y="29"/>
                        </a:lnTo>
                        <a:lnTo>
                          <a:pt x="12" y="29"/>
                        </a:lnTo>
                        <a:lnTo>
                          <a:pt x="12" y="29"/>
                        </a:lnTo>
                        <a:lnTo>
                          <a:pt x="14" y="29"/>
                        </a:lnTo>
                        <a:lnTo>
                          <a:pt x="14" y="29"/>
                        </a:lnTo>
                        <a:lnTo>
                          <a:pt x="14" y="29"/>
                        </a:lnTo>
                        <a:lnTo>
                          <a:pt x="14" y="31"/>
                        </a:lnTo>
                        <a:lnTo>
                          <a:pt x="16" y="31"/>
                        </a:lnTo>
                        <a:lnTo>
                          <a:pt x="16" y="31"/>
                        </a:lnTo>
                        <a:lnTo>
                          <a:pt x="18" y="31"/>
                        </a:lnTo>
                        <a:lnTo>
                          <a:pt x="18" y="31"/>
                        </a:lnTo>
                        <a:lnTo>
                          <a:pt x="18" y="31"/>
                        </a:lnTo>
                        <a:lnTo>
                          <a:pt x="19" y="31"/>
                        </a:lnTo>
                        <a:lnTo>
                          <a:pt x="19" y="31"/>
                        </a:lnTo>
                        <a:lnTo>
                          <a:pt x="19" y="31"/>
                        </a:lnTo>
                        <a:lnTo>
                          <a:pt x="21" y="31"/>
                        </a:lnTo>
                        <a:lnTo>
                          <a:pt x="21" y="29"/>
                        </a:lnTo>
                        <a:lnTo>
                          <a:pt x="21" y="29"/>
                        </a:lnTo>
                        <a:lnTo>
                          <a:pt x="21" y="29"/>
                        </a:lnTo>
                        <a:lnTo>
                          <a:pt x="23" y="29"/>
                        </a:lnTo>
                        <a:lnTo>
                          <a:pt x="23" y="27"/>
                        </a:lnTo>
                        <a:lnTo>
                          <a:pt x="23" y="27"/>
                        </a:lnTo>
                        <a:lnTo>
                          <a:pt x="21" y="27"/>
                        </a:lnTo>
                        <a:lnTo>
                          <a:pt x="21" y="25"/>
                        </a:lnTo>
                        <a:lnTo>
                          <a:pt x="23" y="25"/>
                        </a:lnTo>
                        <a:lnTo>
                          <a:pt x="23" y="25"/>
                        </a:lnTo>
                        <a:lnTo>
                          <a:pt x="23" y="25"/>
                        </a:lnTo>
                        <a:lnTo>
                          <a:pt x="23" y="25"/>
                        </a:lnTo>
                        <a:lnTo>
                          <a:pt x="23" y="23"/>
                        </a:lnTo>
                        <a:lnTo>
                          <a:pt x="23" y="23"/>
                        </a:lnTo>
                        <a:lnTo>
                          <a:pt x="25" y="23"/>
                        </a:lnTo>
                        <a:lnTo>
                          <a:pt x="25" y="25"/>
                        </a:lnTo>
                        <a:lnTo>
                          <a:pt x="25" y="25"/>
                        </a:lnTo>
                        <a:lnTo>
                          <a:pt x="25" y="23"/>
                        </a:lnTo>
                        <a:lnTo>
                          <a:pt x="25" y="23"/>
                        </a:lnTo>
                        <a:lnTo>
                          <a:pt x="27" y="23"/>
                        </a:lnTo>
                        <a:lnTo>
                          <a:pt x="27" y="23"/>
                        </a:lnTo>
                        <a:lnTo>
                          <a:pt x="27" y="23"/>
                        </a:lnTo>
                        <a:lnTo>
                          <a:pt x="27" y="23"/>
                        </a:lnTo>
                        <a:lnTo>
                          <a:pt x="27" y="21"/>
                        </a:lnTo>
                        <a:lnTo>
                          <a:pt x="25" y="2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29" name="Freeform 280">
                    <a:extLst>
                      <a:ext uri="{FF2B5EF4-FFF2-40B4-BE49-F238E27FC236}">
                        <a16:creationId xmlns:a16="http://schemas.microsoft.com/office/drawing/2014/main" id="{0C29C088-4D59-4256-92BE-329E21F45A9E}"/>
                      </a:ext>
                    </a:extLst>
                  </p:cNvPr>
                  <p:cNvSpPr>
                    <a:spLocks/>
                  </p:cNvSpPr>
                  <p:nvPr/>
                </p:nvSpPr>
                <p:spPr bwMode="auto">
                  <a:xfrm>
                    <a:off x="12343" y="2492"/>
                    <a:ext cx="141" cy="304"/>
                  </a:xfrm>
                  <a:custGeom>
                    <a:avLst/>
                    <a:gdLst>
                      <a:gd name="T0" fmla="*/ 88 w 141"/>
                      <a:gd name="T1" fmla="*/ 174 h 304"/>
                      <a:gd name="T2" fmla="*/ 78 w 141"/>
                      <a:gd name="T3" fmla="*/ 163 h 304"/>
                      <a:gd name="T4" fmla="*/ 65 w 141"/>
                      <a:gd name="T5" fmla="*/ 161 h 304"/>
                      <a:gd name="T6" fmla="*/ 59 w 141"/>
                      <a:gd name="T7" fmla="*/ 155 h 304"/>
                      <a:gd name="T8" fmla="*/ 57 w 141"/>
                      <a:gd name="T9" fmla="*/ 144 h 304"/>
                      <a:gd name="T10" fmla="*/ 46 w 141"/>
                      <a:gd name="T11" fmla="*/ 151 h 304"/>
                      <a:gd name="T12" fmla="*/ 44 w 141"/>
                      <a:gd name="T13" fmla="*/ 172 h 304"/>
                      <a:gd name="T14" fmla="*/ 38 w 141"/>
                      <a:gd name="T15" fmla="*/ 188 h 304"/>
                      <a:gd name="T16" fmla="*/ 32 w 141"/>
                      <a:gd name="T17" fmla="*/ 205 h 304"/>
                      <a:gd name="T18" fmla="*/ 30 w 141"/>
                      <a:gd name="T19" fmla="*/ 218 h 304"/>
                      <a:gd name="T20" fmla="*/ 36 w 141"/>
                      <a:gd name="T21" fmla="*/ 230 h 304"/>
                      <a:gd name="T22" fmla="*/ 40 w 141"/>
                      <a:gd name="T23" fmla="*/ 228 h 304"/>
                      <a:gd name="T24" fmla="*/ 46 w 141"/>
                      <a:gd name="T25" fmla="*/ 222 h 304"/>
                      <a:gd name="T26" fmla="*/ 44 w 141"/>
                      <a:gd name="T27" fmla="*/ 241 h 304"/>
                      <a:gd name="T28" fmla="*/ 49 w 141"/>
                      <a:gd name="T29" fmla="*/ 257 h 304"/>
                      <a:gd name="T30" fmla="*/ 57 w 141"/>
                      <a:gd name="T31" fmla="*/ 274 h 304"/>
                      <a:gd name="T32" fmla="*/ 72 w 141"/>
                      <a:gd name="T33" fmla="*/ 280 h 304"/>
                      <a:gd name="T34" fmla="*/ 80 w 141"/>
                      <a:gd name="T35" fmla="*/ 295 h 304"/>
                      <a:gd name="T36" fmla="*/ 69 w 141"/>
                      <a:gd name="T37" fmla="*/ 299 h 304"/>
                      <a:gd name="T38" fmla="*/ 63 w 141"/>
                      <a:gd name="T39" fmla="*/ 295 h 304"/>
                      <a:gd name="T40" fmla="*/ 51 w 141"/>
                      <a:gd name="T41" fmla="*/ 287 h 304"/>
                      <a:gd name="T42" fmla="*/ 42 w 141"/>
                      <a:gd name="T43" fmla="*/ 283 h 304"/>
                      <a:gd name="T44" fmla="*/ 34 w 141"/>
                      <a:gd name="T45" fmla="*/ 272 h 304"/>
                      <a:gd name="T46" fmla="*/ 32 w 141"/>
                      <a:gd name="T47" fmla="*/ 266 h 304"/>
                      <a:gd name="T48" fmla="*/ 25 w 141"/>
                      <a:gd name="T49" fmla="*/ 257 h 304"/>
                      <a:gd name="T50" fmla="*/ 15 w 141"/>
                      <a:gd name="T51" fmla="*/ 262 h 304"/>
                      <a:gd name="T52" fmla="*/ 13 w 141"/>
                      <a:gd name="T53" fmla="*/ 241 h 304"/>
                      <a:gd name="T54" fmla="*/ 17 w 141"/>
                      <a:gd name="T55" fmla="*/ 224 h 304"/>
                      <a:gd name="T56" fmla="*/ 23 w 141"/>
                      <a:gd name="T57" fmla="*/ 209 h 304"/>
                      <a:gd name="T58" fmla="*/ 30 w 141"/>
                      <a:gd name="T59" fmla="*/ 193 h 304"/>
                      <a:gd name="T60" fmla="*/ 38 w 141"/>
                      <a:gd name="T61" fmla="*/ 178 h 304"/>
                      <a:gd name="T62" fmla="*/ 32 w 141"/>
                      <a:gd name="T63" fmla="*/ 161 h 304"/>
                      <a:gd name="T64" fmla="*/ 30 w 141"/>
                      <a:gd name="T65" fmla="*/ 142 h 304"/>
                      <a:gd name="T66" fmla="*/ 21 w 141"/>
                      <a:gd name="T67" fmla="*/ 126 h 304"/>
                      <a:gd name="T68" fmla="*/ 13 w 141"/>
                      <a:gd name="T69" fmla="*/ 107 h 304"/>
                      <a:gd name="T70" fmla="*/ 21 w 141"/>
                      <a:gd name="T71" fmla="*/ 96 h 304"/>
                      <a:gd name="T72" fmla="*/ 23 w 141"/>
                      <a:gd name="T73" fmla="*/ 84 h 304"/>
                      <a:gd name="T74" fmla="*/ 17 w 141"/>
                      <a:gd name="T75" fmla="*/ 71 h 304"/>
                      <a:gd name="T76" fmla="*/ 7 w 141"/>
                      <a:gd name="T77" fmla="*/ 57 h 304"/>
                      <a:gd name="T78" fmla="*/ 2 w 141"/>
                      <a:gd name="T79" fmla="*/ 44 h 304"/>
                      <a:gd name="T80" fmla="*/ 5 w 141"/>
                      <a:gd name="T81" fmla="*/ 31 h 304"/>
                      <a:gd name="T82" fmla="*/ 11 w 141"/>
                      <a:gd name="T83" fmla="*/ 15 h 304"/>
                      <a:gd name="T84" fmla="*/ 27 w 141"/>
                      <a:gd name="T85" fmla="*/ 13 h 304"/>
                      <a:gd name="T86" fmla="*/ 34 w 141"/>
                      <a:gd name="T87" fmla="*/ 2 h 304"/>
                      <a:gd name="T88" fmla="*/ 49 w 141"/>
                      <a:gd name="T89" fmla="*/ 2 h 304"/>
                      <a:gd name="T90" fmla="*/ 53 w 141"/>
                      <a:gd name="T91" fmla="*/ 17 h 304"/>
                      <a:gd name="T92" fmla="*/ 67 w 141"/>
                      <a:gd name="T93" fmla="*/ 19 h 304"/>
                      <a:gd name="T94" fmla="*/ 65 w 141"/>
                      <a:gd name="T95" fmla="*/ 38 h 304"/>
                      <a:gd name="T96" fmla="*/ 61 w 141"/>
                      <a:gd name="T97" fmla="*/ 55 h 304"/>
                      <a:gd name="T98" fmla="*/ 72 w 141"/>
                      <a:gd name="T99" fmla="*/ 54 h 304"/>
                      <a:gd name="T100" fmla="*/ 86 w 141"/>
                      <a:gd name="T101" fmla="*/ 50 h 304"/>
                      <a:gd name="T102" fmla="*/ 97 w 141"/>
                      <a:gd name="T103" fmla="*/ 48 h 304"/>
                      <a:gd name="T104" fmla="*/ 111 w 141"/>
                      <a:gd name="T105" fmla="*/ 44 h 304"/>
                      <a:gd name="T106" fmla="*/ 120 w 141"/>
                      <a:gd name="T107" fmla="*/ 57 h 304"/>
                      <a:gd name="T108" fmla="*/ 126 w 141"/>
                      <a:gd name="T109" fmla="*/ 73 h 304"/>
                      <a:gd name="T110" fmla="*/ 134 w 141"/>
                      <a:gd name="T111" fmla="*/ 90 h 304"/>
                      <a:gd name="T112" fmla="*/ 141 w 141"/>
                      <a:gd name="T113" fmla="*/ 105 h 304"/>
                      <a:gd name="T114" fmla="*/ 141 w 141"/>
                      <a:gd name="T115" fmla="*/ 117 h 304"/>
                      <a:gd name="T116" fmla="*/ 130 w 141"/>
                      <a:gd name="T117" fmla="*/ 124 h 304"/>
                      <a:gd name="T118" fmla="*/ 113 w 141"/>
                      <a:gd name="T119" fmla="*/ 126 h 304"/>
                      <a:gd name="T120" fmla="*/ 95 w 141"/>
                      <a:gd name="T121" fmla="*/ 128 h 304"/>
                      <a:gd name="T122" fmla="*/ 86 w 141"/>
                      <a:gd name="T123" fmla="*/ 142 h 304"/>
                      <a:gd name="T124" fmla="*/ 90 w 141"/>
                      <a:gd name="T125" fmla="*/ 16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304">
                        <a:moveTo>
                          <a:pt x="93" y="178"/>
                        </a:moveTo>
                        <a:lnTo>
                          <a:pt x="93" y="178"/>
                        </a:lnTo>
                        <a:lnTo>
                          <a:pt x="93" y="176"/>
                        </a:lnTo>
                        <a:lnTo>
                          <a:pt x="92" y="176"/>
                        </a:lnTo>
                        <a:lnTo>
                          <a:pt x="92" y="176"/>
                        </a:lnTo>
                        <a:lnTo>
                          <a:pt x="92" y="174"/>
                        </a:lnTo>
                        <a:lnTo>
                          <a:pt x="92" y="174"/>
                        </a:lnTo>
                        <a:lnTo>
                          <a:pt x="92" y="172"/>
                        </a:lnTo>
                        <a:lnTo>
                          <a:pt x="92" y="172"/>
                        </a:lnTo>
                        <a:lnTo>
                          <a:pt x="92" y="172"/>
                        </a:lnTo>
                        <a:lnTo>
                          <a:pt x="92" y="172"/>
                        </a:lnTo>
                        <a:lnTo>
                          <a:pt x="90" y="172"/>
                        </a:lnTo>
                        <a:lnTo>
                          <a:pt x="90" y="170"/>
                        </a:lnTo>
                        <a:lnTo>
                          <a:pt x="90" y="170"/>
                        </a:lnTo>
                        <a:lnTo>
                          <a:pt x="90" y="172"/>
                        </a:lnTo>
                        <a:lnTo>
                          <a:pt x="90" y="172"/>
                        </a:lnTo>
                        <a:lnTo>
                          <a:pt x="88" y="172"/>
                        </a:lnTo>
                        <a:lnTo>
                          <a:pt x="88" y="172"/>
                        </a:lnTo>
                        <a:lnTo>
                          <a:pt x="88" y="172"/>
                        </a:lnTo>
                        <a:lnTo>
                          <a:pt x="88" y="170"/>
                        </a:lnTo>
                        <a:lnTo>
                          <a:pt x="88" y="170"/>
                        </a:lnTo>
                        <a:lnTo>
                          <a:pt x="86" y="170"/>
                        </a:lnTo>
                        <a:lnTo>
                          <a:pt x="86" y="170"/>
                        </a:lnTo>
                        <a:lnTo>
                          <a:pt x="86" y="172"/>
                        </a:lnTo>
                        <a:lnTo>
                          <a:pt x="86" y="172"/>
                        </a:lnTo>
                        <a:lnTo>
                          <a:pt x="86" y="172"/>
                        </a:lnTo>
                        <a:lnTo>
                          <a:pt x="88" y="172"/>
                        </a:lnTo>
                        <a:lnTo>
                          <a:pt x="88" y="174"/>
                        </a:lnTo>
                        <a:lnTo>
                          <a:pt x="88" y="174"/>
                        </a:lnTo>
                        <a:lnTo>
                          <a:pt x="88" y="174"/>
                        </a:lnTo>
                        <a:lnTo>
                          <a:pt x="88" y="174"/>
                        </a:lnTo>
                        <a:lnTo>
                          <a:pt x="88" y="176"/>
                        </a:lnTo>
                        <a:lnTo>
                          <a:pt x="88" y="176"/>
                        </a:lnTo>
                        <a:lnTo>
                          <a:pt x="88" y="176"/>
                        </a:lnTo>
                        <a:lnTo>
                          <a:pt x="88" y="176"/>
                        </a:lnTo>
                        <a:lnTo>
                          <a:pt x="86" y="176"/>
                        </a:lnTo>
                        <a:lnTo>
                          <a:pt x="86" y="176"/>
                        </a:lnTo>
                        <a:lnTo>
                          <a:pt x="86" y="176"/>
                        </a:lnTo>
                        <a:lnTo>
                          <a:pt x="86" y="176"/>
                        </a:lnTo>
                        <a:lnTo>
                          <a:pt x="84" y="176"/>
                        </a:lnTo>
                        <a:lnTo>
                          <a:pt x="84" y="174"/>
                        </a:lnTo>
                        <a:lnTo>
                          <a:pt x="84" y="174"/>
                        </a:lnTo>
                        <a:lnTo>
                          <a:pt x="84" y="174"/>
                        </a:lnTo>
                        <a:lnTo>
                          <a:pt x="84" y="172"/>
                        </a:lnTo>
                        <a:lnTo>
                          <a:pt x="84" y="172"/>
                        </a:lnTo>
                        <a:lnTo>
                          <a:pt x="84" y="170"/>
                        </a:lnTo>
                        <a:lnTo>
                          <a:pt x="84" y="170"/>
                        </a:lnTo>
                        <a:lnTo>
                          <a:pt x="84" y="170"/>
                        </a:lnTo>
                        <a:lnTo>
                          <a:pt x="84" y="168"/>
                        </a:lnTo>
                        <a:lnTo>
                          <a:pt x="82" y="168"/>
                        </a:lnTo>
                        <a:lnTo>
                          <a:pt x="82" y="168"/>
                        </a:lnTo>
                        <a:lnTo>
                          <a:pt x="82" y="167"/>
                        </a:lnTo>
                        <a:lnTo>
                          <a:pt x="82" y="167"/>
                        </a:lnTo>
                        <a:lnTo>
                          <a:pt x="82" y="167"/>
                        </a:lnTo>
                        <a:lnTo>
                          <a:pt x="82" y="167"/>
                        </a:lnTo>
                        <a:lnTo>
                          <a:pt x="80" y="167"/>
                        </a:lnTo>
                        <a:lnTo>
                          <a:pt x="80" y="165"/>
                        </a:lnTo>
                        <a:lnTo>
                          <a:pt x="80" y="165"/>
                        </a:lnTo>
                        <a:lnTo>
                          <a:pt x="80" y="165"/>
                        </a:lnTo>
                        <a:lnTo>
                          <a:pt x="80" y="165"/>
                        </a:lnTo>
                        <a:lnTo>
                          <a:pt x="80" y="163"/>
                        </a:lnTo>
                        <a:lnTo>
                          <a:pt x="78" y="163"/>
                        </a:lnTo>
                        <a:lnTo>
                          <a:pt x="78" y="163"/>
                        </a:lnTo>
                        <a:lnTo>
                          <a:pt x="78" y="163"/>
                        </a:lnTo>
                        <a:lnTo>
                          <a:pt x="76" y="163"/>
                        </a:lnTo>
                        <a:lnTo>
                          <a:pt x="76" y="163"/>
                        </a:lnTo>
                        <a:lnTo>
                          <a:pt x="76" y="163"/>
                        </a:lnTo>
                        <a:lnTo>
                          <a:pt x="76" y="161"/>
                        </a:lnTo>
                        <a:lnTo>
                          <a:pt x="76" y="161"/>
                        </a:lnTo>
                        <a:lnTo>
                          <a:pt x="76" y="161"/>
                        </a:lnTo>
                        <a:lnTo>
                          <a:pt x="74" y="161"/>
                        </a:lnTo>
                        <a:lnTo>
                          <a:pt x="74" y="161"/>
                        </a:lnTo>
                        <a:lnTo>
                          <a:pt x="72" y="161"/>
                        </a:lnTo>
                        <a:lnTo>
                          <a:pt x="72" y="161"/>
                        </a:lnTo>
                        <a:lnTo>
                          <a:pt x="72" y="161"/>
                        </a:lnTo>
                        <a:lnTo>
                          <a:pt x="72" y="161"/>
                        </a:lnTo>
                        <a:lnTo>
                          <a:pt x="71" y="161"/>
                        </a:lnTo>
                        <a:lnTo>
                          <a:pt x="71" y="161"/>
                        </a:lnTo>
                        <a:lnTo>
                          <a:pt x="71" y="161"/>
                        </a:lnTo>
                        <a:lnTo>
                          <a:pt x="71" y="163"/>
                        </a:lnTo>
                        <a:lnTo>
                          <a:pt x="71" y="163"/>
                        </a:lnTo>
                        <a:lnTo>
                          <a:pt x="71" y="163"/>
                        </a:lnTo>
                        <a:lnTo>
                          <a:pt x="71" y="163"/>
                        </a:lnTo>
                        <a:lnTo>
                          <a:pt x="71" y="163"/>
                        </a:lnTo>
                        <a:lnTo>
                          <a:pt x="69" y="163"/>
                        </a:lnTo>
                        <a:lnTo>
                          <a:pt x="69" y="163"/>
                        </a:lnTo>
                        <a:lnTo>
                          <a:pt x="69" y="163"/>
                        </a:lnTo>
                        <a:lnTo>
                          <a:pt x="69" y="163"/>
                        </a:lnTo>
                        <a:lnTo>
                          <a:pt x="67" y="163"/>
                        </a:lnTo>
                        <a:lnTo>
                          <a:pt x="67" y="161"/>
                        </a:lnTo>
                        <a:lnTo>
                          <a:pt x="67" y="161"/>
                        </a:lnTo>
                        <a:lnTo>
                          <a:pt x="67" y="161"/>
                        </a:lnTo>
                        <a:lnTo>
                          <a:pt x="65" y="161"/>
                        </a:lnTo>
                        <a:lnTo>
                          <a:pt x="65" y="161"/>
                        </a:lnTo>
                        <a:lnTo>
                          <a:pt x="65" y="161"/>
                        </a:lnTo>
                        <a:lnTo>
                          <a:pt x="65" y="161"/>
                        </a:lnTo>
                        <a:lnTo>
                          <a:pt x="63" y="161"/>
                        </a:lnTo>
                        <a:lnTo>
                          <a:pt x="63" y="161"/>
                        </a:lnTo>
                        <a:lnTo>
                          <a:pt x="63" y="161"/>
                        </a:lnTo>
                        <a:lnTo>
                          <a:pt x="61" y="161"/>
                        </a:lnTo>
                        <a:lnTo>
                          <a:pt x="61" y="163"/>
                        </a:lnTo>
                        <a:lnTo>
                          <a:pt x="61" y="163"/>
                        </a:lnTo>
                        <a:lnTo>
                          <a:pt x="61" y="163"/>
                        </a:lnTo>
                        <a:lnTo>
                          <a:pt x="61" y="163"/>
                        </a:lnTo>
                        <a:lnTo>
                          <a:pt x="61" y="163"/>
                        </a:lnTo>
                        <a:lnTo>
                          <a:pt x="61" y="163"/>
                        </a:lnTo>
                        <a:lnTo>
                          <a:pt x="61" y="163"/>
                        </a:lnTo>
                        <a:lnTo>
                          <a:pt x="61" y="161"/>
                        </a:lnTo>
                        <a:lnTo>
                          <a:pt x="59" y="161"/>
                        </a:lnTo>
                        <a:lnTo>
                          <a:pt x="59" y="161"/>
                        </a:lnTo>
                        <a:lnTo>
                          <a:pt x="59" y="161"/>
                        </a:lnTo>
                        <a:lnTo>
                          <a:pt x="59" y="161"/>
                        </a:lnTo>
                        <a:lnTo>
                          <a:pt x="57" y="161"/>
                        </a:lnTo>
                        <a:lnTo>
                          <a:pt x="57" y="159"/>
                        </a:lnTo>
                        <a:lnTo>
                          <a:pt x="57" y="159"/>
                        </a:lnTo>
                        <a:lnTo>
                          <a:pt x="59" y="159"/>
                        </a:lnTo>
                        <a:lnTo>
                          <a:pt x="59" y="159"/>
                        </a:lnTo>
                        <a:lnTo>
                          <a:pt x="59" y="157"/>
                        </a:lnTo>
                        <a:lnTo>
                          <a:pt x="59" y="157"/>
                        </a:lnTo>
                        <a:lnTo>
                          <a:pt x="59" y="157"/>
                        </a:lnTo>
                        <a:lnTo>
                          <a:pt x="59" y="155"/>
                        </a:lnTo>
                        <a:lnTo>
                          <a:pt x="59" y="155"/>
                        </a:lnTo>
                        <a:lnTo>
                          <a:pt x="59" y="155"/>
                        </a:lnTo>
                        <a:lnTo>
                          <a:pt x="59" y="155"/>
                        </a:lnTo>
                        <a:lnTo>
                          <a:pt x="59" y="155"/>
                        </a:lnTo>
                        <a:lnTo>
                          <a:pt x="57" y="155"/>
                        </a:lnTo>
                        <a:lnTo>
                          <a:pt x="57" y="155"/>
                        </a:lnTo>
                        <a:lnTo>
                          <a:pt x="57" y="153"/>
                        </a:lnTo>
                        <a:lnTo>
                          <a:pt x="59" y="153"/>
                        </a:lnTo>
                        <a:lnTo>
                          <a:pt x="59" y="153"/>
                        </a:lnTo>
                        <a:lnTo>
                          <a:pt x="59" y="153"/>
                        </a:lnTo>
                        <a:lnTo>
                          <a:pt x="59" y="153"/>
                        </a:lnTo>
                        <a:lnTo>
                          <a:pt x="61" y="153"/>
                        </a:lnTo>
                        <a:lnTo>
                          <a:pt x="61" y="153"/>
                        </a:lnTo>
                        <a:lnTo>
                          <a:pt x="59" y="153"/>
                        </a:lnTo>
                        <a:lnTo>
                          <a:pt x="59" y="151"/>
                        </a:lnTo>
                        <a:lnTo>
                          <a:pt x="59" y="151"/>
                        </a:lnTo>
                        <a:lnTo>
                          <a:pt x="59" y="149"/>
                        </a:lnTo>
                        <a:lnTo>
                          <a:pt x="61" y="149"/>
                        </a:lnTo>
                        <a:lnTo>
                          <a:pt x="61" y="149"/>
                        </a:lnTo>
                        <a:lnTo>
                          <a:pt x="61" y="147"/>
                        </a:lnTo>
                        <a:lnTo>
                          <a:pt x="59" y="147"/>
                        </a:lnTo>
                        <a:lnTo>
                          <a:pt x="59" y="147"/>
                        </a:lnTo>
                        <a:lnTo>
                          <a:pt x="59" y="145"/>
                        </a:lnTo>
                        <a:lnTo>
                          <a:pt x="61" y="145"/>
                        </a:lnTo>
                        <a:lnTo>
                          <a:pt x="61" y="145"/>
                        </a:lnTo>
                        <a:lnTo>
                          <a:pt x="61" y="145"/>
                        </a:lnTo>
                        <a:lnTo>
                          <a:pt x="61" y="145"/>
                        </a:lnTo>
                        <a:lnTo>
                          <a:pt x="61" y="144"/>
                        </a:lnTo>
                        <a:lnTo>
                          <a:pt x="61" y="144"/>
                        </a:lnTo>
                        <a:lnTo>
                          <a:pt x="59" y="144"/>
                        </a:lnTo>
                        <a:lnTo>
                          <a:pt x="59" y="144"/>
                        </a:lnTo>
                        <a:lnTo>
                          <a:pt x="59" y="144"/>
                        </a:lnTo>
                        <a:lnTo>
                          <a:pt x="57" y="144"/>
                        </a:lnTo>
                        <a:lnTo>
                          <a:pt x="57" y="144"/>
                        </a:lnTo>
                        <a:lnTo>
                          <a:pt x="55" y="144"/>
                        </a:lnTo>
                        <a:lnTo>
                          <a:pt x="55" y="144"/>
                        </a:lnTo>
                        <a:lnTo>
                          <a:pt x="55" y="144"/>
                        </a:lnTo>
                        <a:lnTo>
                          <a:pt x="55" y="144"/>
                        </a:lnTo>
                        <a:lnTo>
                          <a:pt x="53" y="144"/>
                        </a:lnTo>
                        <a:lnTo>
                          <a:pt x="53" y="144"/>
                        </a:lnTo>
                        <a:lnTo>
                          <a:pt x="53" y="144"/>
                        </a:lnTo>
                        <a:lnTo>
                          <a:pt x="53" y="144"/>
                        </a:lnTo>
                        <a:lnTo>
                          <a:pt x="51" y="144"/>
                        </a:lnTo>
                        <a:lnTo>
                          <a:pt x="51" y="144"/>
                        </a:lnTo>
                        <a:lnTo>
                          <a:pt x="49" y="144"/>
                        </a:lnTo>
                        <a:lnTo>
                          <a:pt x="49" y="144"/>
                        </a:lnTo>
                        <a:lnTo>
                          <a:pt x="49" y="144"/>
                        </a:lnTo>
                        <a:lnTo>
                          <a:pt x="48" y="144"/>
                        </a:lnTo>
                        <a:lnTo>
                          <a:pt x="48" y="145"/>
                        </a:lnTo>
                        <a:lnTo>
                          <a:pt x="48" y="145"/>
                        </a:lnTo>
                        <a:lnTo>
                          <a:pt x="46" y="145"/>
                        </a:lnTo>
                        <a:lnTo>
                          <a:pt x="46" y="145"/>
                        </a:lnTo>
                        <a:lnTo>
                          <a:pt x="46" y="145"/>
                        </a:lnTo>
                        <a:lnTo>
                          <a:pt x="46" y="145"/>
                        </a:lnTo>
                        <a:lnTo>
                          <a:pt x="46" y="145"/>
                        </a:lnTo>
                        <a:lnTo>
                          <a:pt x="44" y="145"/>
                        </a:lnTo>
                        <a:lnTo>
                          <a:pt x="44" y="147"/>
                        </a:lnTo>
                        <a:lnTo>
                          <a:pt x="44" y="147"/>
                        </a:lnTo>
                        <a:lnTo>
                          <a:pt x="46" y="147"/>
                        </a:lnTo>
                        <a:lnTo>
                          <a:pt x="46" y="149"/>
                        </a:lnTo>
                        <a:lnTo>
                          <a:pt x="46" y="149"/>
                        </a:lnTo>
                        <a:lnTo>
                          <a:pt x="46" y="149"/>
                        </a:lnTo>
                        <a:lnTo>
                          <a:pt x="46" y="151"/>
                        </a:lnTo>
                        <a:lnTo>
                          <a:pt x="46" y="151"/>
                        </a:lnTo>
                        <a:lnTo>
                          <a:pt x="46" y="151"/>
                        </a:lnTo>
                        <a:lnTo>
                          <a:pt x="46" y="153"/>
                        </a:lnTo>
                        <a:lnTo>
                          <a:pt x="46" y="153"/>
                        </a:lnTo>
                        <a:lnTo>
                          <a:pt x="46" y="153"/>
                        </a:lnTo>
                        <a:lnTo>
                          <a:pt x="46" y="153"/>
                        </a:lnTo>
                        <a:lnTo>
                          <a:pt x="46" y="153"/>
                        </a:lnTo>
                        <a:lnTo>
                          <a:pt x="46" y="155"/>
                        </a:lnTo>
                        <a:lnTo>
                          <a:pt x="46" y="155"/>
                        </a:lnTo>
                        <a:lnTo>
                          <a:pt x="46" y="157"/>
                        </a:lnTo>
                        <a:lnTo>
                          <a:pt x="44" y="157"/>
                        </a:lnTo>
                        <a:lnTo>
                          <a:pt x="44" y="157"/>
                        </a:lnTo>
                        <a:lnTo>
                          <a:pt x="44" y="159"/>
                        </a:lnTo>
                        <a:lnTo>
                          <a:pt x="44" y="159"/>
                        </a:lnTo>
                        <a:lnTo>
                          <a:pt x="44" y="161"/>
                        </a:lnTo>
                        <a:lnTo>
                          <a:pt x="44" y="161"/>
                        </a:lnTo>
                        <a:lnTo>
                          <a:pt x="44" y="161"/>
                        </a:lnTo>
                        <a:lnTo>
                          <a:pt x="44" y="163"/>
                        </a:lnTo>
                        <a:lnTo>
                          <a:pt x="44" y="163"/>
                        </a:lnTo>
                        <a:lnTo>
                          <a:pt x="44" y="163"/>
                        </a:lnTo>
                        <a:lnTo>
                          <a:pt x="44" y="163"/>
                        </a:lnTo>
                        <a:lnTo>
                          <a:pt x="44" y="165"/>
                        </a:lnTo>
                        <a:lnTo>
                          <a:pt x="44" y="165"/>
                        </a:lnTo>
                        <a:lnTo>
                          <a:pt x="44" y="167"/>
                        </a:lnTo>
                        <a:lnTo>
                          <a:pt x="44" y="167"/>
                        </a:lnTo>
                        <a:lnTo>
                          <a:pt x="44" y="168"/>
                        </a:lnTo>
                        <a:lnTo>
                          <a:pt x="44" y="168"/>
                        </a:lnTo>
                        <a:lnTo>
                          <a:pt x="46" y="168"/>
                        </a:lnTo>
                        <a:lnTo>
                          <a:pt x="46" y="170"/>
                        </a:lnTo>
                        <a:lnTo>
                          <a:pt x="46" y="170"/>
                        </a:lnTo>
                        <a:lnTo>
                          <a:pt x="44" y="170"/>
                        </a:lnTo>
                        <a:lnTo>
                          <a:pt x="44" y="170"/>
                        </a:lnTo>
                        <a:lnTo>
                          <a:pt x="44" y="172"/>
                        </a:lnTo>
                        <a:lnTo>
                          <a:pt x="44" y="172"/>
                        </a:lnTo>
                        <a:lnTo>
                          <a:pt x="44" y="172"/>
                        </a:lnTo>
                        <a:lnTo>
                          <a:pt x="44" y="172"/>
                        </a:lnTo>
                        <a:lnTo>
                          <a:pt x="44" y="174"/>
                        </a:lnTo>
                        <a:lnTo>
                          <a:pt x="42" y="174"/>
                        </a:lnTo>
                        <a:lnTo>
                          <a:pt x="42" y="174"/>
                        </a:lnTo>
                        <a:lnTo>
                          <a:pt x="42" y="176"/>
                        </a:lnTo>
                        <a:lnTo>
                          <a:pt x="42" y="176"/>
                        </a:lnTo>
                        <a:lnTo>
                          <a:pt x="42" y="176"/>
                        </a:lnTo>
                        <a:lnTo>
                          <a:pt x="42" y="176"/>
                        </a:lnTo>
                        <a:lnTo>
                          <a:pt x="42" y="178"/>
                        </a:lnTo>
                        <a:lnTo>
                          <a:pt x="42" y="178"/>
                        </a:lnTo>
                        <a:lnTo>
                          <a:pt x="42" y="178"/>
                        </a:lnTo>
                        <a:lnTo>
                          <a:pt x="42" y="178"/>
                        </a:lnTo>
                        <a:lnTo>
                          <a:pt x="42" y="180"/>
                        </a:lnTo>
                        <a:lnTo>
                          <a:pt x="40" y="180"/>
                        </a:lnTo>
                        <a:lnTo>
                          <a:pt x="40" y="180"/>
                        </a:lnTo>
                        <a:lnTo>
                          <a:pt x="40" y="180"/>
                        </a:lnTo>
                        <a:lnTo>
                          <a:pt x="40" y="182"/>
                        </a:lnTo>
                        <a:lnTo>
                          <a:pt x="40" y="182"/>
                        </a:lnTo>
                        <a:lnTo>
                          <a:pt x="40" y="182"/>
                        </a:lnTo>
                        <a:lnTo>
                          <a:pt x="40" y="184"/>
                        </a:lnTo>
                        <a:lnTo>
                          <a:pt x="38" y="184"/>
                        </a:lnTo>
                        <a:lnTo>
                          <a:pt x="38" y="184"/>
                        </a:lnTo>
                        <a:lnTo>
                          <a:pt x="38" y="186"/>
                        </a:lnTo>
                        <a:lnTo>
                          <a:pt x="38" y="186"/>
                        </a:lnTo>
                        <a:lnTo>
                          <a:pt x="38" y="186"/>
                        </a:lnTo>
                        <a:lnTo>
                          <a:pt x="38" y="186"/>
                        </a:lnTo>
                        <a:lnTo>
                          <a:pt x="38" y="188"/>
                        </a:lnTo>
                        <a:lnTo>
                          <a:pt x="38" y="188"/>
                        </a:lnTo>
                        <a:lnTo>
                          <a:pt x="38" y="188"/>
                        </a:lnTo>
                        <a:lnTo>
                          <a:pt x="38" y="190"/>
                        </a:lnTo>
                        <a:lnTo>
                          <a:pt x="38" y="190"/>
                        </a:lnTo>
                        <a:lnTo>
                          <a:pt x="38" y="191"/>
                        </a:lnTo>
                        <a:lnTo>
                          <a:pt x="36" y="191"/>
                        </a:lnTo>
                        <a:lnTo>
                          <a:pt x="36" y="191"/>
                        </a:lnTo>
                        <a:lnTo>
                          <a:pt x="36" y="191"/>
                        </a:lnTo>
                        <a:lnTo>
                          <a:pt x="36" y="193"/>
                        </a:lnTo>
                        <a:lnTo>
                          <a:pt x="36" y="193"/>
                        </a:lnTo>
                        <a:lnTo>
                          <a:pt x="38" y="193"/>
                        </a:lnTo>
                        <a:lnTo>
                          <a:pt x="38" y="193"/>
                        </a:lnTo>
                        <a:lnTo>
                          <a:pt x="36" y="193"/>
                        </a:lnTo>
                        <a:lnTo>
                          <a:pt x="36" y="193"/>
                        </a:lnTo>
                        <a:lnTo>
                          <a:pt x="36" y="195"/>
                        </a:lnTo>
                        <a:lnTo>
                          <a:pt x="36" y="195"/>
                        </a:lnTo>
                        <a:lnTo>
                          <a:pt x="36" y="197"/>
                        </a:lnTo>
                        <a:lnTo>
                          <a:pt x="36" y="197"/>
                        </a:lnTo>
                        <a:lnTo>
                          <a:pt x="36" y="197"/>
                        </a:lnTo>
                        <a:lnTo>
                          <a:pt x="34" y="197"/>
                        </a:lnTo>
                        <a:lnTo>
                          <a:pt x="34" y="199"/>
                        </a:lnTo>
                        <a:lnTo>
                          <a:pt x="34" y="199"/>
                        </a:lnTo>
                        <a:lnTo>
                          <a:pt x="34" y="199"/>
                        </a:lnTo>
                        <a:lnTo>
                          <a:pt x="34" y="201"/>
                        </a:lnTo>
                        <a:lnTo>
                          <a:pt x="34" y="201"/>
                        </a:lnTo>
                        <a:lnTo>
                          <a:pt x="34" y="201"/>
                        </a:lnTo>
                        <a:lnTo>
                          <a:pt x="32" y="201"/>
                        </a:lnTo>
                        <a:lnTo>
                          <a:pt x="32" y="201"/>
                        </a:lnTo>
                        <a:lnTo>
                          <a:pt x="32" y="203"/>
                        </a:lnTo>
                        <a:lnTo>
                          <a:pt x="32" y="203"/>
                        </a:lnTo>
                        <a:lnTo>
                          <a:pt x="32" y="203"/>
                        </a:lnTo>
                        <a:lnTo>
                          <a:pt x="32" y="205"/>
                        </a:lnTo>
                        <a:lnTo>
                          <a:pt x="32" y="205"/>
                        </a:lnTo>
                        <a:lnTo>
                          <a:pt x="32" y="205"/>
                        </a:lnTo>
                        <a:lnTo>
                          <a:pt x="32" y="207"/>
                        </a:lnTo>
                        <a:lnTo>
                          <a:pt x="32" y="207"/>
                        </a:lnTo>
                        <a:lnTo>
                          <a:pt x="32" y="207"/>
                        </a:lnTo>
                        <a:lnTo>
                          <a:pt x="32" y="209"/>
                        </a:lnTo>
                        <a:lnTo>
                          <a:pt x="32" y="209"/>
                        </a:lnTo>
                        <a:lnTo>
                          <a:pt x="30" y="209"/>
                        </a:lnTo>
                        <a:lnTo>
                          <a:pt x="30" y="209"/>
                        </a:lnTo>
                        <a:lnTo>
                          <a:pt x="30" y="209"/>
                        </a:lnTo>
                        <a:lnTo>
                          <a:pt x="30" y="209"/>
                        </a:lnTo>
                        <a:lnTo>
                          <a:pt x="32" y="209"/>
                        </a:lnTo>
                        <a:lnTo>
                          <a:pt x="32" y="209"/>
                        </a:lnTo>
                        <a:lnTo>
                          <a:pt x="32" y="211"/>
                        </a:lnTo>
                        <a:lnTo>
                          <a:pt x="32" y="211"/>
                        </a:lnTo>
                        <a:lnTo>
                          <a:pt x="32" y="211"/>
                        </a:lnTo>
                        <a:lnTo>
                          <a:pt x="32" y="211"/>
                        </a:lnTo>
                        <a:lnTo>
                          <a:pt x="30" y="211"/>
                        </a:lnTo>
                        <a:lnTo>
                          <a:pt x="30" y="213"/>
                        </a:lnTo>
                        <a:lnTo>
                          <a:pt x="30" y="213"/>
                        </a:lnTo>
                        <a:lnTo>
                          <a:pt x="30" y="213"/>
                        </a:lnTo>
                        <a:lnTo>
                          <a:pt x="30" y="213"/>
                        </a:lnTo>
                        <a:lnTo>
                          <a:pt x="30" y="214"/>
                        </a:lnTo>
                        <a:lnTo>
                          <a:pt x="30" y="214"/>
                        </a:lnTo>
                        <a:lnTo>
                          <a:pt x="30" y="214"/>
                        </a:lnTo>
                        <a:lnTo>
                          <a:pt x="30" y="216"/>
                        </a:lnTo>
                        <a:lnTo>
                          <a:pt x="30" y="216"/>
                        </a:lnTo>
                        <a:lnTo>
                          <a:pt x="30" y="218"/>
                        </a:lnTo>
                        <a:lnTo>
                          <a:pt x="30" y="218"/>
                        </a:lnTo>
                        <a:lnTo>
                          <a:pt x="30" y="218"/>
                        </a:lnTo>
                        <a:lnTo>
                          <a:pt x="30" y="218"/>
                        </a:lnTo>
                        <a:lnTo>
                          <a:pt x="30" y="218"/>
                        </a:lnTo>
                        <a:lnTo>
                          <a:pt x="30" y="220"/>
                        </a:lnTo>
                        <a:lnTo>
                          <a:pt x="30" y="220"/>
                        </a:lnTo>
                        <a:lnTo>
                          <a:pt x="30" y="220"/>
                        </a:lnTo>
                        <a:lnTo>
                          <a:pt x="30" y="222"/>
                        </a:lnTo>
                        <a:lnTo>
                          <a:pt x="30" y="222"/>
                        </a:lnTo>
                        <a:lnTo>
                          <a:pt x="32" y="222"/>
                        </a:lnTo>
                        <a:lnTo>
                          <a:pt x="32" y="224"/>
                        </a:lnTo>
                        <a:lnTo>
                          <a:pt x="32" y="224"/>
                        </a:lnTo>
                        <a:lnTo>
                          <a:pt x="32" y="226"/>
                        </a:lnTo>
                        <a:lnTo>
                          <a:pt x="32" y="226"/>
                        </a:lnTo>
                        <a:lnTo>
                          <a:pt x="32" y="226"/>
                        </a:lnTo>
                        <a:lnTo>
                          <a:pt x="32" y="226"/>
                        </a:lnTo>
                        <a:lnTo>
                          <a:pt x="32" y="226"/>
                        </a:lnTo>
                        <a:lnTo>
                          <a:pt x="32" y="228"/>
                        </a:lnTo>
                        <a:lnTo>
                          <a:pt x="32" y="228"/>
                        </a:lnTo>
                        <a:lnTo>
                          <a:pt x="32" y="230"/>
                        </a:lnTo>
                        <a:lnTo>
                          <a:pt x="32" y="230"/>
                        </a:lnTo>
                        <a:lnTo>
                          <a:pt x="32" y="228"/>
                        </a:lnTo>
                        <a:lnTo>
                          <a:pt x="32" y="228"/>
                        </a:lnTo>
                        <a:lnTo>
                          <a:pt x="32" y="230"/>
                        </a:lnTo>
                        <a:lnTo>
                          <a:pt x="32" y="230"/>
                        </a:lnTo>
                        <a:lnTo>
                          <a:pt x="32" y="230"/>
                        </a:lnTo>
                        <a:lnTo>
                          <a:pt x="32" y="230"/>
                        </a:lnTo>
                        <a:lnTo>
                          <a:pt x="34" y="230"/>
                        </a:lnTo>
                        <a:lnTo>
                          <a:pt x="34" y="232"/>
                        </a:lnTo>
                        <a:lnTo>
                          <a:pt x="34" y="232"/>
                        </a:lnTo>
                        <a:lnTo>
                          <a:pt x="34" y="232"/>
                        </a:lnTo>
                        <a:lnTo>
                          <a:pt x="34" y="230"/>
                        </a:lnTo>
                        <a:lnTo>
                          <a:pt x="36" y="230"/>
                        </a:lnTo>
                        <a:lnTo>
                          <a:pt x="36" y="230"/>
                        </a:lnTo>
                        <a:lnTo>
                          <a:pt x="36" y="230"/>
                        </a:lnTo>
                        <a:lnTo>
                          <a:pt x="38" y="230"/>
                        </a:lnTo>
                        <a:lnTo>
                          <a:pt x="38" y="230"/>
                        </a:lnTo>
                        <a:lnTo>
                          <a:pt x="38" y="228"/>
                        </a:lnTo>
                        <a:lnTo>
                          <a:pt x="38" y="228"/>
                        </a:lnTo>
                        <a:lnTo>
                          <a:pt x="38" y="228"/>
                        </a:lnTo>
                        <a:lnTo>
                          <a:pt x="38" y="228"/>
                        </a:lnTo>
                        <a:lnTo>
                          <a:pt x="38" y="226"/>
                        </a:lnTo>
                        <a:lnTo>
                          <a:pt x="38" y="226"/>
                        </a:lnTo>
                        <a:lnTo>
                          <a:pt x="38" y="226"/>
                        </a:lnTo>
                        <a:lnTo>
                          <a:pt x="38" y="226"/>
                        </a:lnTo>
                        <a:lnTo>
                          <a:pt x="38" y="226"/>
                        </a:lnTo>
                        <a:lnTo>
                          <a:pt x="38" y="224"/>
                        </a:lnTo>
                        <a:lnTo>
                          <a:pt x="38" y="224"/>
                        </a:lnTo>
                        <a:lnTo>
                          <a:pt x="38" y="224"/>
                        </a:lnTo>
                        <a:lnTo>
                          <a:pt x="38" y="222"/>
                        </a:lnTo>
                        <a:lnTo>
                          <a:pt x="38" y="222"/>
                        </a:lnTo>
                        <a:lnTo>
                          <a:pt x="38" y="222"/>
                        </a:lnTo>
                        <a:lnTo>
                          <a:pt x="38" y="222"/>
                        </a:lnTo>
                        <a:lnTo>
                          <a:pt x="38" y="220"/>
                        </a:lnTo>
                        <a:lnTo>
                          <a:pt x="40" y="220"/>
                        </a:lnTo>
                        <a:lnTo>
                          <a:pt x="40" y="222"/>
                        </a:lnTo>
                        <a:lnTo>
                          <a:pt x="40" y="222"/>
                        </a:lnTo>
                        <a:lnTo>
                          <a:pt x="40" y="222"/>
                        </a:lnTo>
                        <a:lnTo>
                          <a:pt x="40" y="224"/>
                        </a:lnTo>
                        <a:lnTo>
                          <a:pt x="40" y="224"/>
                        </a:lnTo>
                        <a:lnTo>
                          <a:pt x="40" y="226"/>
                        </a:lnTo>
                        <a:lnTo>
                          <a:pt x="40" y="226"/>
                        </a:lnTo>
                        <a:lnTo>
                          <a:pt x="40" y="226"/>
                        </a:lnTo>
                        <a:lnTo>
                          <a:pt x="40" y="226"/>
                        </a:lnTo>
                        <a:lnTo>
                          <a:pt x="40" y="228"/>
                        </a:lnTo>
                        <a:lnTo>
                          <a:pt x="40" y="228"/>
                        </a:lnTo>
                        <a:lnTo>
                          <a:pt x="40" y="228"/>
                        </a:lnTo>
                        <a:lnTo>
                          <a:pt x="40" y="228"/>
                        </a:lnTo>
                        <a:lnTo>
                          <a:pt x="42" y="228"/>
                        </a:lnTo>
                        <a:lnTo>
                          <a:pt x="42" y="228"/>
                        </a:lnTo>
                        <a:lnTo>
                          <a:pt x="44" y="228"/>
                        </a:lnTo>
                        <a:lnTo>
                          <a:pt x="44" y="228"/>
                        </a:lnTo>
                        <a:lnTo>
                          <a:pt x="44" y="226"/>
                        </a:lnTo>
                        <a:lnTo>
                          <a:pt x="44" y="226"/>
                        </a:lnTo>
                        <a:lnTo>
                          <a:pt x="44" y="226"/>
                        </a:lnTo>
                        <a:lnTo>
                          <a:pt x="44" y="224"/>
                        </a:lnTo>
                        <a:lnTo>
                          <a:pt x="44" y="224"/>
                        </a:lnTo>
                        <a:lnTo>
                          <a:pt x="44" y="224"/>
                        </a:lnTo>
                        <a:lnTo>
                          <a:pt x="44" y="222"/>
                        </a:lnTo>
                        <a:lnTo>
                          <a:pt x="44" y="222"/>
                        </a:lnTo>
                        <a:lnTo>
                          <a:pt x="44" y="224"/>
                        </a:lnTo>
                        <a:lnTo>
                          <a:pt x="46" y="224"/>
                        </a:lnTo>
                        <a:lnTo>
                          <a:pt x="46" y="222"/>
                        </a:lnTo>
                        <a:lnTo>
                          <a:pt x="46" y="222"/>
                        </a:lnTo>
                        <a:lnTo>
                          <a:pt x="44" y="222"/>
                        </a:lnTo>
                        <a:lnTo>
                          <a:pt x="44" y="222"/>
                        </a:lnTo>
                        <a:lnTo>
                          <a:pt x="44" y="220"/>
                        </a:lnTo>
                        <a:lnTo>
                          <a:pt x="44" y="220"/>
                        </a:lnTo>
                        <a:lnTo>
                          <a:pt x="44" y="218"/>
                        </a:lnTo>
                        <a:lnTo>
                          <a:pt x="44" y="218"/>
                        </a:lnTo>
                        <a:lnTo>
                          <a:pt x="44" y="218"/>
                        </a:lnTo>
                        <a:lnTo>
                          <a:pt x="46" y="218"/>
                        </a:lnTo>
                        <a:lnTo>
                          <a:pt x="46" y="218"/>
                        </a:lnTo>
                        <a:lnTo>
                          <a:pt x="46" y="218"/>
                        </a:lnTo>
                        <a:lnTo>
                          <a:pt x="46" y="220"/>
                        </a:lnTo>
                        <a:lnTo>
                          <a:pt x="46" y="220"/>
                        </a:lnTo>
                        <a:lnTo>
                          <a:pt x="46" y="222"/>
                        </a:lnTo>
                        <a:lnTo>
                          <a:pt x="46" y="222"/>
                        </a:lnTo>
                        <a:lnTo>
                          <a:pt x="46" y="224"/>
                        </a:lnTo>
                        <a:lnTo>
                          <a:pt x="46" y="224"/>
                        </a:lnTo>
                        <a:lnTo>
                          <a:pt x="46" y="224"/>
                        </a:lnTo>
                        <a:lnTo>
                          <a:pt x="46" y="224"/>
                        </a:lnTo>
                        <a:lnTo>
                          <a:pt x="46" y="226"/>
                        </a:lnTo>
                        <a:lnTo>
                          <a:pt x="46" y="226"/>
                        </a:lnTo>
                        <a:lnTo>
                          <a:pt x="46" y="226"/>
                        </a:lnTo>
                        <a:lnTo>
                          <a:pt x="46" y="226"/>
                        </a:lnTo>
                        <a:lnTo>
                          <a:pt x="44" y="226"/>
                        </a:lnTo>
                        <a:lnTo>
                          <a:pt x="44" y="228"/>
                        </a:lnTo>
                        <a:lnTo>
                          <a:pt x="44" y="228"/>
                        </a:lnTo>
                        <a:lnTo>
                          <a:pt x="44" y="230"/>
                        </a:lnTo>
                        <a:lnTo>
                          <a:pt x="44" y="230"/>
                        </a:lnTo>
                        <a:lnTo>
                          <a:pt x="44" y="230"/>
                        </a:lnTo>
                        <a:lnTo>
                          <a:pt x="42" y="230"/>
                        </a:lnTo>
                        <a:lnTo>
                          <a:pt x="42" y="230"/>
                        </a:lnTo>
                        <a:lnTo>
                          <a:pt x="44" y="230"/>
                        </a:lnTo>
                        <a:lnTo>
                          <a:pt x="44" y="232"/>
                        </a:lnTo>
                        <a:lnTo>
                          <a:pt x="44" y="232"/>
                        </a:lnTo>
                        <a:lnTo>
                          <a:pt x="44" y="234"/>
                        </a:lnTo>
                        <a:lnTo>
                          <a:pt x="44" y="234"/>
                        </a:lnTo>
                        <a:lnTo>
                          <a:pt x="44" y="234"/>
                        </a:lnTo>
                        <a:lnTo>
                          <a:pt x="44" y="234"/>
                        </a:lnTo>
                        <a:lnTo>
                          <a:pt x="44" y="236"/>
                        </a:lnTo>
                        <a:lnTo>
                          <a:pt x="44" y="236"/>
                        </a:lnTo>
                        <a:lnTo>
                          <a:pt x="44" y="237"/>
                        </a:lnTo>
                        <a:lnTo>
                          <a:pt x="44" y="237"/>
                        </a:lnTo>
                        <a:lnTo>
                          <a:pt x="44" y="239"/>
                        </a:lnTo>
                        <a:lnTo>
                          <a:pt x="44" y="239"/>
                        </a:lnTo>
                        <a:lnTo>
                          <a:pt x="44" y="241"/>
                        </a:lnTo>
                        <a:lnTo>
                          <a:pt x="44" y="241"/>
                        </a:lnTo>
                        <a:lnTo>
                          <a:pt x="44" y="241"/>
                        </a:lnTo>
                        <a:lnTo>
                          <a:pt x="44" y="243"/>
                        </a:lnTo>
                        <a:lnTo>
                          <a:pt x="44" y="243"/>
                        </a:lnTo>
                        <a:lnTo>
                          <a:pt x="44" y="243"/>
                        </a:lnTo>
                        <a:lnTo>
                          <a:pt x="46" y="243"/>
                        </a:lnTo>
                        <a:lnTo>
                          <a:pt x="46" y="245"/>
                        </a:lnTo>
                        <a:lnTo>
                          <a:pt x="46" y="245"/>
                        </a:lnTo>
                        <a:lnTo>
                          <a:pt x="46" y="245"/>
                        </a:lnTo>
                        <a:lnTo>
                          <a:pt x="46" y="247"/>
                        </a:lnTo>
                        <a:lnTo>
                          <a:pt x="46" y="247"/>
                        </a:lnTo>
                        <a:lnTo>
                          <a:pt x="46" y="245"/>
                        </a:lnTo>
                        <a:lnTo>
                          <a:pt x="46" y="245"/>
                        </a:lnTo>
                        <a:lnTo>
                          <a:pt x="48" y="245"/>
                        </a:lnTo>
                        <a:lnTo>
                          <a:pt x="48" y="245"/>
                        </a:lnTo>
                        <a:lnTo>
                          <a:pt x="48" y="245"/>
                        </a:lnTo>
                        <a:lnTo>
                          <a:pt x="48" y="247"/>
                        </a:lnTo>
                        <a:lnTo>
                          <a:pt x="49" y="247"/>
                        </a:lnTo>
                        <a:lnTo>
                          <a:pt x="49" y="247"/>
                        </a:lnTo>
                        <a:lnTo>
                          <a:pt x="49" y="249"/>
                        </a:lnTo>
                        <a:lnTo>
                          <a:pt x="49" y="249"/>
                        </a:lnTo>
                        <a:lnTo>
                          <a:pt x="49" y="249"/>
                        </a:lnTo>
                        <a:lnTo>
                          <a:pt x="49" y="249"/>
                        </a:lnTo>
                        <a:lnTo>
                          <a:pt x="49" y="251"/>
                        </a:lnTo>
                        <a:lnTo>
                          <a:pt x="49" y="251"/>
                        </a:lnTo>
                        <a:lnTo>
                          <a:pt x="49" y="251"/>
                        </a:lnTo>
                        <a:lnTo>
                          <a:pt x="49" y="253"/>
                        </a:lnTo>
                        <a:lnTo>
                          <a:pt x="49" y="253"/>
                        </a:lnTo>
                        <a:lnTo>
                          <a:pt x="49" y="255"/>
                        </a:lnTo>
                        <a:lnTo>
                          <a:pt x="49" y="255"/>
                        </a:lnTo>
                        <a:lnTo>
                          <a:pt x="49" y="257"/>
                        </a:lnTo>
                        <a:lnTo>
                          <a:pt x="51" y="257"/>
                        </a:lnTo>
                        <a:lnTo>
                          <a:pt x="51" y="257"/>
                        </a:lnTo>
                        <a:lnTo>
                          <a:pt x="51" y="258"/>
                        </a:lnTo>
                        <a:lnTo>
                          <a:pt x="51" y="258"/>
                        </a:lnTo>
                        <a:lnTo>
                          <a:pt x="51" y="258"/>
                        </a:lnTo>
                        <a:lnTo>
                          <a:pt x="51" y="260"/>
                        </a:lnTo>
                        <a:lnTo>
                          <a:pt x="51" y="260"/>
                        </a:lnTo>
                        <a:lnTo>
                          <a:pt x="51" y="260"/>
                        </a:lnTo>
                        <a:lnTo>
                          <a:pt x="51" y="262"/>
                        </a:lnTo>
                        <a:lnTo>
                          <a:pt x="51" y="262"/>
                        </a:lnTo>
                        <a:lnTo>
                          <a:pt x="51" y="264"/>
                        </a:lnTo>
                        <a:lnTo>
                          <a:pt x="53" y="264"/>
                        </a:lnTo>
                        <a:lnTo>
                          <a:pt x="53" y="264"/>
                        </a:lnTo>
                        <a:lnTo>
                          <a:pt x="53" y="266"/>
                        </a:lnTo>
                        <a:lnTo>
                          <a:pt x="53" y="266"/>
                        </a:lnTo>
                        <a:lnTo>
                          <a:pt x="53" y="266"/>
                        </a:lnTo>
                        <a:lnTo>
                          <a:pt x="53" y="266"/>
                        </a:lnTo>
                        <a:lnTo>
                          <a:pt x="53" y="268"/>
                        </a:lnTo>
                        <a:lnTo>
                          <a:pt x="53" y="268"/>
                        </a:lnTo>
                        <a:lnTo>
                          <a:pt x="53" y="268"/>
                        </a:lnTo>
                        <a:lnTo>
                          <a:pt x="53" y="270"/>
                        </a:lnTo>
                        <a:lnTo>
                          <a:pt x="53" y="270"/>
                        </a:lnTo>
                        <a:lnTo>
                          <a:pt x="55" y="270"/>
                        </a:lnTo>
                        <a:lnTo>
                          <a:pt x="55" y="272"/>
                        </a:lnTo>
                        <a:lnTo>
                          <a:pt x="55" y="272"/>
                        </a:lnTo>
                        <a:lnTo>
                          <a:pt x="55" y="272"/>
                        </a:lnTo>
                        <a:lnTo>
                          <a:pt x="55" y="272"/>
                        </a:lnTo>
                        <a:lnTo>
                          <a:pt x="55" y="274"/>
                        </a:lnTo>
                        <a:lnTo>
                          <a:pt x="55" y="274"/>
                        </a:lnTo>
                        <a:lnTo>
                          <a:pt x="57" y="274"/>
                        </a:lnTo>
                        <a:lnTo>
                          <a:pt x="57" y="274"/>
                        </a:lnTo>
                        <a:lnTo>
                          <a:pt x="57" y="274"/>
                        </a:lnTo>
                        <a:lnTo>
                          <a:pt x="57" y="276"/>
                        </a:lnTo>
                        <a:lnTo>
                          <a:pt x="59" y="276"/>
                        </a:lnTo>
                        <a:lnTo>
                          <a:pt x="59" y="276"/>
                        </a:lnTo>
                        <a:lnTo>
                          <a:pt x="59" y="276"/>
                        </a:lnTo>
                        <a:lnTo>
                          <a:pt x="59" y="278"/>
                        </a:lnTo>
                        <a:lnTo>
                          <a:pt x="59" y="278"/>
                        </a:lnTo>
                        <a:lnTo>
                          <a:pt x="61" y="278"/>
                        </a:lnTo>
                        <a:lnTo>
                          <a:pt x="61" y="278"/>
                        </a:lnTo>
                        <a:lnTo>
                          <a:pt x="61" y="278"/>
                        </a:lnTo>
                        <a:lnTo>
                          <a:pt x="61" y="278"/>
                        </a:lnTo>
                        <a:lnTo>
                          <a:pt x="61" y="280"/>
                        </a:lnTo>
                        <a:lnTo>
                          <a:pt x="63" y="280"/>
                        </a:lnTo>
                        <a:lnTo>
                          <a:pt x="63" y="280"/>
                        </a:lnTo>
                        <a:lnTo>
                          <a:pt x="65" y="280"/>
                        </a:lnTo>
                        <a:lnTo>
                          <a:pt x="65" y="280"/>
                        </a:lnTo>
                        <a:lnTo>
                          <a:pt x="65" y="280"/>
                        </a:lnTo>
                        <a:lnTo>
                          <a:pt x="65" y="278"/>
                        </a:lnTo>
                        <a:lnTo>
                          <a:pt x="65" y="278"/>
                        </a:lnTo>
                        <a:lnTo>
                          <a:pt x="67" y="278"/>
                        </a:lnTo>
                        <a:lnTo>
                          <a:pt x="67" y="278"/>
                        </a:lnTo>
                        <a:lnTo>
                          <a:pt x="67" y="278"/>
                        </a:lnTo>
                        <a:lnTo>
                          <a:pt x="69" y="278"/>
                        </a:lnTo>
                        <a:lnTo>
                          <a:pt x="69" y="278"/>
                        </a:lnTo>
                        <a:lnTo>
                          <a:pt x="69" y="278"/>
                        </a:lnTo>
                        <a:lnTo>
                          <a:pt x="71" y="278"/>
                        </a:lnTo>
                        <a:lnTo>
                          <a:pt x="71" y="278"/>
                        </a:lnTo>
                        <a:lnTo>
                          <a:pt x="71" y="280"/>
                        </a:lnTo>
                        <a:lnTo>
                          <a:pt x="71" y="280"/>
                        </a:lnTo>
                        <a:lnTo>
                          <a:pt x="72" y="280"/>
                        </a:lnTo>
                        <a:lnTo>
                          <a:pt x="72" y="280"/>
                        </a:lnTo>
                        <a:lnTo>
                          <a:pt x="72" y="280"/>
                        </a:lnTo>
                        <a:lnTo>
                          <a:pt x="72" y="281"/>
                        </a:lnTo>
                        <a:lnTo>
                          <a:pt x="72" y="281"/>
                        </a:lnTo>
                        <a:lnTo>
                          <a:pt x="72" y="281"/>
                        </a:lnTo>
                        <a:lnTo>
                          <a:pt x="72" y="281"/>
                        </a:lnTo>
                        <a:lnTo>
                          <a:pt x="74" y="281"/>
                        </a:lnTo>
                        <a:lnTo>
                          <a:pt x="74" y="283"/>
                        </a:lnTo>
                        <a:lnTo>
                          <a:pt x="74" y="283"/>
                        </a:lnTo>
                        <a:lnTo>
                          <a:pt x="74" y="283"/>
                        </a:lnTo>
                        <a:lnTo>
                          <a:pt x="74" y="285"/>
                        </a:lnTo>
                        <a:lnTo>
                          <a:pt x="76" y="285"/>
                        </a:lnTo>
                        <a:lnTo>
                          <a:pt x="76" y="285"/>
                        </a:lnTo>
                        <a:lnTo>
                          <a:pt x="76" y="287"/>
                        </a:lnTo>
                        <a:lnTo>
                          <a:pt x="76" y="287"/>
                        </a:lnTo>
                        <a:lnTo>
                          <a:pt x="76" y="287"/>
                        </a:lnTo>
                        <a:lnTo>
                          <a:pt x="76" y="287"/>
                        </a:lnTo>
                        <a:lnTo>
                          <a:pt x="78" y="287"/>
                        </a:lnTo>
                        <a:lnTo>
                          <a:pt x="78" y="289"/>
                        </a:lnTo>
                        <a:lnTo>
                          <a:pt x="78" y="289"/>
                        </a:lnTo>
                        <a:lnTo>
                          <a:pt x="78" y="289"/>
                        </a:lnTo>
                        <a:lnTo>
                          <a:pt x="80" y="289"/>
                        </a:lnTo>
                        <a:lnTo>
                          <a:pt x="80" y="289"/>
                        </a:lnTo>
                        <a:lnTo>
                          <a:pt x="80" y="289"/>
                        </a:lnTo>
                        <a:lnTo>
                          <a:pt x="80" y="291"/>
                        </a:lnTo>
                        <a:lnTo>
                          <a:pt x="80" y="291"/>
                        </a:lnTo>
                        <a:lnTo>
                          <a:pt x="82" y="291"/>
                        </a:lnTo>
                        <a:lnTo>
                          <a:pt x="82" y="291"/>
                        </a:lnTo>
                        <a:lnTo>
                          <a:pt x="80" y="291"/>
                        </a:lnTo>
                        <a:lnTo>
                          <a:pt x="80" y="293"/>
                        </a:lnTo>
                        <a:lnTo>
                          <a:pt x="80" y="293"/>
                        </a:lnTo>
                        <a:lnTo>
                          <a:pt x="80" y="295"/>
                        </a:lnTo>
                        <a:lnTo>
                          <a:pt x="80" y="295"/>
                        </a:lnTo>
                        <a:lnTo>
                          <a:pt x="80" y="295"/>
                        </a:lnTo>
                        <a:lnTo>
                          <a:pt x="80" y="295"/>
                        </a:lnTo>
                        <a:lnTo>
                          <a:pt x="80" y="297"/>
                        </a:lnTo>
                        <a:lnTo>
                          <a:pt x="78" y="297"/>
                        </a:lnTo>
                        <a:lnTo>
                          <a:pt x="78" y="297"/>
                        </a:lnTo>
                        <a:lnTo>
                          <a:pt x="78" y="297"/>
                        </a:lnTo>
                        <a:lnTo>
                          <a:pt x="78" y="297"/>
                        </a:lnTo>
                        <a:lnTo>
                          <a:pt x="78" y="299"/>
                        </a:lnTo>
                        <a:lnTo>
                          <a:pt x="78" y="299"/>
                        </a:lnTo>
                        <a:lnTo>
                          <a:pt x="78" y="301"/>
                        </a:lnTo>
                        <a:lnTo>
                          <a:pt x="76" y="301"/>
                        </a:lnTo>
                        <a:lnTo>
                          <a:pt x="76" y="301"/>
                        </a:lnTo>
                        <a:lnTo>
                          <a:pt x="76" y="301"/>
                        </a:lnTo>
                        <a:lnTo>
                          <a:pt x="76" y="303"/>
                        </a:lnTo>
                        <a:lnTo>
                          <a:pt x="76" y="303"/>
                        </a:lnTo>
                        <a:lnTo>
                          <a:pt x="76" y="301"/>
                        </a:lnTo>
                        <a:lnTo>
                          <a:pt x="74" y="301"/>
                        </a:lnTo>
                        <a:lnTo>
                          <a:pt x="74" y="301"/>
                        </a:lnTo>
                        <a:lnTo>
                          <a:pt x="72" y="301"/>
                        </a:lnTo>
                        <a:lnTo>
                          <a:pt x="72" y="301"/>
                        </a:lnTo>
                        <a:lnTo>
                          <a:pt x="72" y="299"/>
                        </a:lnTo>
                        <a:lnTo>
                          <a:pt x="72" y="299"/>
                        </a:lnTo>
                        <a:lnTo>
                          <a:pt x="72" y="299"/>
                        </a:lnTo>
                        <a:lnTo>
                          <a:pt x="72" y="299"/>
                        </a:lnTo>
                        <a:lnTo>
                          <a:pt x="71" y="299"/>
                        </a:lnTo>
                        <a:lnTo>
                          <a:pt x="71" y="299"/>
                        </a:lnTo>
                        <a:lnTo>
                          <a:pt x="71" y="299"/>
                        </a:lnTo>
                        <a:lnTo>
                          <a:pt x="71" y="299"/>
                        </a:lnTo>
                        <a:lnTo>
                          <a:pt x="69" y="299"/>
                        </a:lnTo>
                        <a:lnTo>
                          <a:pt x="69" y="299"/>
                        </a:lnTo>
                        <a:lnTo>
                          <a:pt x="69" y="301"/>
                        </a:lnTo>
                        <a:lnTo>
                          <a:pt x="67" y="301"/>
                        </a:lnTo>
                        <a:lnTo>
                          <a:pt x="67" y="301"/>
                        </a:lnTo>
                        <a:lnTo>
                          <a:pt x="67" y="301"/>
                        </a:lnTo>
                        <a:lnTo>
                          <a:pt x="67" y="301"/>
                        </a:lnTo>
                        <a:lnTo>
                          <a:pt x="67" y="303"/>
                        </a:lnTo>
                        <a:lnTo>
                          <a:pt x="67" y="303"/>
                        </a:lnTo>
                        <a:lnTo>
                          <a:pt x="67" y="304"/>
                        </a:lnTo>
                        <a:lnTo>
                          <a:pt x="65" y="304"/>
                        </a:lnTo>
                        <a:lnTo>
                          <a:pt x="65" y="304"/>
                        </a:lnTo>
                        <a:lnTo>
                          <a:pt x="65" y="304"/>
                        </a:lnTo>
                        <a:lnTo>
                          <a:pt x="65" y="304"/>
                        </a:lnTo>
                        <a:lnTo>
                          <a:pt x="65" y="304"/>
                        </a:lnTo>
                        <a:lnTo>
                          <a:pt x="63" y="304"/>
                        </a:lnTo>
                        <a:lnTo>
                          <a:pt x="63" y="303"/>
                        </a:lnTo>
                        <a:lnTo>
                          <a:pt x="63" y="303"/>
                        </a:lnTo>
                        <a:lnTo>
                          <a:pt x="63" y="303"/>
                        </a:lnTo>
                        <a:lnTo>
                          <a:pt x="61" y="303"/>
                        </a:lnTo>
                        <a:lnTo>
                          <a:pt x="61" y="301"/>
                        </a:lnTo>
                        <a:lnTo>
                          <a:pt x="61" y="301"/>
                        </a:lnTo>
                        <a:lnTo>
                          <a:pt x="61" y="299"/>
                        </a:lnTo>
                        <a:lnTo>
                          <a:pt x="63" y="299"/>
                        </a:lnTo>
                        <a:lnTo>
                          <a:pt x="63" y="299"/>
                        </a:lnTo>
                        <a:lnTo>
                          <a:pt x="63" y="299"/>
                        </a:lnTo>
                        <a:lnTo>
                          <a:pt x="63" y="297"/>
                        </a:lnTo>
                        <a:lnTo>
                          <a:pt x="65" y="297"/>
                        </a:lnTo>
                        <a:lnTo>
                          <a:pt x="65" y="297"/>
                        </a:lnTo>
                        <a:lnTo>
                          <a:pt x="65" y="297"/>
                        </a:lnTo>
                        <a:lnTo>
                          <a:pt x="65" y="295"/>
                        </a:lnTo>
                        <a:lnTo>
                          <a:pt x="65" y="295"/>
                        </a:lnTo>
                        <a:lnTo>
                          <a:pt x="63" y="295"/>
                        </a:lnTo>
                        <a:lnTo>
                          <a:pt x="63" y="293"/>
                        </a:lnTo>
                        <a:lnTo>
                          <a:pt x="65" y="293"/>
                        </a:lnTo>
                        <a:lnTo>
                          <a:pt x="65" y="293"/>
                        </a:lnTo>
                        <a:lnTo>
                          <a:pt x="65" y="291"/>
                        </a:lnTo>
                        <a:lnTo>
                          <a:pt x="63" y="291"/>
                        </a:lnTo>
                        <a:lnTo>
                          <a:pt x="63" y="291"/>
                        </a:lnTo>
                        <a:lnTo>
                          <a:pt x="61" y="291"/>
                        </a:lnTo>
                        <a:lnTo>
                          <a:pt x="61" y="291"/>
                        </a:lnTo>
                        <a:lnTo>
                          <a:pt x="61" y="291"/>
                        </a:lnTo>
                        <a:lnTo>
                          <a:pt x="61" y="291"/>
                        </a:lnTo>
                        <a:lnTo>
                          <a:pt x="61" y="291"/>
                        </a:lnTo>
                        <a:lnTo>
                          <a:pt x="59" y="291"/>
                        </a:lnTo>
                        <a:lnTo>
                          <a:pt x="59" y="291"/>
                        </a:lnTo>
                        <a:lnTo>
                          <a:pt x="59" y="291"/>
                        </a:lnTo>
                        <a:lnTo>
                          <a:pt x="59" y="289"/>
                        </a:lnTo>
                        <a:lnTo>
                          <a:pt x="59" y="289"/>
                        </a:lnTo>
                        <a:lnTo>
                          <a:pt x="59" y="289"/>
                        </a:lnTo>
                        <a:lnTo>
                          <a:pt x="59" y="289"/>
                        </a:lnTo>
                        <a:lnTo>
                          <a:pt x="59" y="287"/>
                        </a:lnTo>
                        <a:lnTo>
                          <a:pt x="57" y="287"/>
                        </a:lnTo>
                        <a:lnTo>
                          <a:pt x="57" y="287"/>
                        </a:lnTo>
                        <a:lnTo>
                          <a:pt x="57" y="287"/>
                        </a:lnTo>
                        <a:lnTo>
                          <a:pt x="57" y="287"/>
                        </a:lnTo>
                        <a:lnTo>
                          <a:pt x="55" y="287"/>
                        </a:lnTo>
                        <a:lnTo>
                          <a:pt x="55" y="287"/>
                        </a:lnTo>
                        <a:lnTo>
                          <a:pt x="55" y="287"/>
                        </a:lnTo>
                        <a:lnTo>
                          <a:pt x="55" y="287"/>
                        </a:lnTo>
                        <a:lnTo>
                          <a:pt x="53" y="287"/>
                        </a:lnTo>
                        <a:lnTo>
                          <a:pt x="53" y="287"/>
                        </a:lnTo>
                        <a:lnTo>
                          <a:pt x="53" y="287"/>
                        </a:lnTo>
                        <a:lnTo>
                          <a:pt x="51" y="287"/>
                        </a:lnTo>
                        <a:lnTo>
                          <a:pt x="51" y="285"/>
                        </a:lnTo>
                        <a:lnTo>
                          <a:pt x="51" y="285"/>
                        </a:lnTo>
                        <a:lnTo>
                          <a:pt x="49" y="285"/>
                        </a:lnTo>
                        <a:lnTo>
                          <a:pt x="49" y="285"/>
                        </a:lnTo>
                        <a:lnTo>
                          <a:pt x="49" y="283"/>
                        </a:lnTo>
                        <a:lnTo>
                          <a:pt x="49" y="283"/>
                        </a:lnTo>
                        <a:lnTo>
                          <a:pt x="49" y="283"/>
                        </a:lnTo>
                        <a:lnTo>
                          <a:pt x="49" y="281"/>
                        </a:lnTo>
                        <a:lnTo>
                          <a:pt x="49" y="281"/>
                        </a:lnTo>
                        <a:lnTo>
                          <a:pt x="48" y="281"/>
                        </a:lnTo>
                        <a:lnTo>
                          <a:pt x="48" y="281"/>
                        </a:lnTo>
                        <a:lnTo>
                          <a:pt x="48" y="283"/>
                        </a:lnTo>
                        <a:lnTo>
                          <a:pt x="48" y="283"/>
                        </a:lnTo>
                        <a:lnTo>
                          <a:pt x="48" y="285"/>
                        </a:lnTo>
                        <a:lnTo>
                          <a:pt x="48" y="285"/>
                        </a:lnTo>
                        <a:lnTo>
                          <a:pt x="48" y="287"/>
                        </a:lnTo>
                        <a:lnTo>
                          <a:pt x="48" y="287"/>
                        </a:lnTo>
                        <a:lnTo>
                          <a:pt x="46" y="287"/>
                        </a:lnTo>
                        <a:lnTo>
                          <a:pt x="46" y="289"/>
                        </a:lnTo>
                        <a:lnTo>
                          <a:pt x="46" y="289"/>
                        </a:lnTo>
                        <a:lnTo>
                          <a:pt x="46" y="289"/>
                        </a:lnTo>
                        <a:lnTo>
                          <a:pt x="46" y="287"/>
                        </a:lnTo>
                        <a:lnTo>
                          <a:pt x="46" y="287"/>
                        </a:lnTo>
                        <a:lnTo>
                          <a:pt x="44" y="287"/>
                        </a:lnTo>
                        <a:lnTo>
                          <a:pt x="44" y="285"/>
                        </a:lnTo>
                        <a:lnTo>
                          <a:pt x="44" y="285"/>
                        </a:lnTo>
                        <a:lnTo>
                          <a:pt x="44" y="285"/>
                        </a:lnTo>
                        <a:lnTo>
                          <a:pt x="44" y="285"/>
                        </a:lnTo>
                        <a:lnTo>
                          <a:pt x="44" y="283"/>
                        </a:lnTo>
                        <a:lnTo>
                          <a:pt x="44" y="283"/>
                        </a:lnTo>
                        <a:lnTo>
                          <a:pt x="42" y="283"/>
                        </a:lnTo>
                        <a:lnTo>
                          <a:pt x="42" y="283"/>
                        </a:lnTo>
                        <a:lnTo>
                          <a:pt x="42" y="283"/>
                        </a:lnTo>
                        <a:lnTo>
                          <a:pt x="42" y="283"/>
                        </a:lnTo>
                        <a:lnTo>
                          <a:pt x="42" y="281"/>
                        </a:lnTo>
                        <a:lnTo>
                          <a:pt x="40" y="281"/>
                        </a:lnTo>
                        <a:lnTo>
                          <a:pt x="40" y="281"/>
                        </a:lnTo>
                        <a:lnTo>
                          <a:pt x="40" y="281"/>
                        </a:lnTo>
                        <a:lnTo>
                          <a:pt x="40" y="281"/>
                        </a:lnTo>
                        <a:lnTo>
                          <a:pt x="40" y="281"/>
                        </a:lnTo>
                        <a:lnTo>
                          <a:pt x="38" y="281"/>
                        </a:lnTo>
                        <a:lnTo>
                          <a:pt x="38" y="280"/>
                        </a:lnTo>
                        <a:lnTo>
                          <a:pt x="38" y="280"/>
                        </a:lnTo>
                        <a:lnTo>
                          <a:pt x="38" y="278"/>
                        </a:lnTo>
                        <a:lnTo>
                          <a:pt x="38" y="278"/>
                        </a:lnTo>
                        <a:lnTo>
                          <a:pt x="38" y="276"/>
                        </a:lnTo>
                        <a:lnTo>
                          <a:pt x="38" y="276"/>
                        </a:lnTo>
                        <a:lnTo>
                          <a:pt x="38" y="274"/>
                        </a:lnTo>
                        <a:lnTo>
                          <a:pt x="38" y="274"/>
                        </a:lnTo>
                        <a:lnTo>
                          <a:pt x="38" y="274"/>
                        </a:lnTo>
                        <a:lnTo>
                          <a:pt x="38" y="274"/>
                        </a:lnTo>
                        <a:lnTo>
                          <a:pt x="38" y="276"/>
                        </a:lnTo>
                        <a:lnTo>
                          <a:pt x="38" y="276"/>
                        </a:lnTo>
                        <a:lnTo>
                          <a:pt x="38" y="274"/>
                        </a:lnTo>
                        <a:lnTo>
                          <a:pt x="36" y="274"/>
                        </a:lnTo>
                        <a:lnTo>
                          <a:pt x="36" y="274"/>
                        </a:lnTo>
                        <a:lnTo>
                          <a:pt x="36" y="274"/>
                        </a:lnTo>
                        <a:lnTo>
                          <a:pt x="36" y="272"/>
                        </a:lnTo>
                        <a:lnTo>
                          <a:pt x="36" y="272"/>
                        </a:lnTo>
                        <a:lnTo>
                          <a:pt x="36" y="272"/>
                        </a:lnTo>
                        <a:lnTo>
                          <a:pt x="34" y="272"/>
                        </a:lnTo>
                        <a:lnTo>
                          <a:pt x="34" y="272"/>
                        </a:lnTo>
                        <a:lnTo>
                          <a:pt x="34" y="272"/>
                        </a:lnTo>
                        <a:lnTo>
                          <a:pt x="34" y="274"/>
                        </a:lnTo>
                        <a:lnTo>
                          <a:pt x="34" y="274"/>
                        </a:lnTo>
                        <a:lnTo>
                          <a:pt x="34" y="272"/>
                        </a:lnTo>
                        <a:lnTo>
                          <a:pt x="32" y="272"/>
                        </a:lnTo>
                        <a:lnTo>
                          <a:pt x="32" y="272"/>
                        </a:lnTo>
                        <a:lnTo>
                          <a:pt x="32" y="270"/>
                        </a:lnTo>
                        <a:lnTo>
                          <a:pt x="34" y="270"/>
                        </a:lnTo>
                        <a:lnTo>
                          <a:pt x="34" y="270"/>
                        </a:lnTo>
                        <a:lnTo>
                          <a:pt x="32" y="270"/>
                        </a:lnTo>
                        <a:lnTo>
                          <a:pt x="32" y="270"/>
                        </a:lnTo>
                        <a:lnTo>
                          <a:pt x="32" y="270"/>
                        </a:lnTo>
                        <a:lnTo>
                          <a:pt x="32" y="270"/>
                        </a:lnTo>
                        <a:lnTo>
                          <a:pt x="30" y="270"/>
                        </a:lnTo>
                        <a:lnTo>
                          <a:pt x="30" y="270"/>
                        </a:lnTo>
                        <a:lnTo>
                          <a:pt x="32" y="270"/>
                        </a:lnTo>
                        <a:lnTo>
                          <a:pt x="32" y="268"/>
                        </a:lnTo>
                        <a:lnTo>
                          <a:pt x="30" y="268"/>
                        </a:lnTo>
                        <a:lnTo>
                          <a:pt x="30" y="268"/>
                        </a:lnTo>
                        <a:lnTo>
                          <a:pt x="30" y="268"/>
                        </a:lnTo>
                        <a:lnTo>
                          <a:pt x="30" y="266"/>
                        </a:lnTo>
                        <a:lnTo>
                          <a:pt x="30" y="266"/>
                        </a:lnTo>
                        <a:lnTo>
                          <a:pt x="32" y="266"/>
                        </a:lnTo>
                        <a:lnTo>
                          <a:pt x="32" y="268"/>
                        </a:lnTo>
                        <a:lnTo>
                          <a:pt x="32" y="268"/>
                        </a:lnTo>
                        <a:lnTo>
                          <a:pt x="32" y="268"/>
                        </a:lnTo>
                        <a:lnTo>
                          <a:pt x="32" y="266"/>
                        </a:lnTo>
                        <a:lnTo>
                          <a:pt x="32" y="266"/>
                        </a:lnTo>
                        <a:lnTo>
                          <a:pt x="32" y="266"/>
                        </a:lnTo>
                        <a:lnTo>
                          <a:pt x="32" y="266"/>
                        </a:lnTo>
                        <a:lnTo>
                          <a:pt x="32" y="266"/>
                        </a:lnTo>
                        <a:lnTo>
                          <a:pt x="32" y="264"/>
                        </a:lnTo>
                        <a:lnTo>
                          <a:pt x="30" y="264"/>
                        </a:lnTo>
                        <a:lnTo>
                          <a:pt x="30" y="264"/>
                        </a:lnTo>
                        <a:lnTo>
                          <a:pt x="30" y="264"/>
                        </a:lnTo>
                        <a:lnTo>
                          <a:pt x="30" y="264"/>
                        </a:lnTo>
                        <a:lnTo>
                          <a:pt x="30" y="266"/>
                        </a:lnTo>
                        <a:lnTo>
                          <a:pt x="30" y="266"/>
                        </a:lnTo>
                        <a:lnTo>
                          <a:pt x="28" y="266"/>
                        </a:lnTo>
                        <a:lnTo>
                          <a:pt x="28" y="266"/>
                        </a:lnTo>
                        <a:lnTo>
                          <a:pt x="28" y="266"/>
                        </a:lnTo>
                        <a:lnTo>
                          <a:pt x="28" y="266"/>
                        </a:lnTo>
                        <a:lnTo>
                          <a:pt x="28" y="266"/>
                        </a:lnTo>
                        <a:lnTo>
                          <a:pt x="28" y="266"/>
                        </a:lnTo>
                        <a:lnTo>
                          <a:pt x="27" y="266"/>
                        </a:lnTo>
                        <a:lnTo>
                          <a:pt x="27" y="264"/>
                        </a:lnTo>
                        <a:lnTo>
                          <a:pt x="27" y="264"/>
                        </a:lnTo>
                        <a:lnTo>
                          <a:pt x="27" y="262"/>
                        </a:lnTo>
                        <a:lnTo>
                          <a:pt x="27" y="262"/>
                        </a:lnTo>
                        <a:lnTo>
                          <a:pt x="27" y="260"/>
                        </a:lnTo>
                        <a:lnTo>
                          <a:pt x="27" y="260"/>
                        </a:lnTo>
                        <a:lnTo>
                          <a:pt x="27" y="260"/>
                        </a:lnTo>
                        <a:lnTo>
                          <a:pt x="27" y="260"/>
                        </a:lnTo>
                        <a:lnTo>
                          <a:pt x="27" y="258"/>
                        </a:lnTo>
                        <a:lnTo>
                          <a:pt x="27" y="258"/>
                        </a:lnTo>
                        <a:lnTo>
                          <a:pt x="27" y="258"/>
                        </a:lnTo>
                        <a:lnTo>
                          <a:pt x="27" y="258"/>
                        </a:lnTo>
                        <a:lnTo>
                          <a:pt x="27" y="258"/>
                        </a:lnTo>
                        <a:lnTo>
                          <a:pt x="27" y="257"/>
                        </a:lnTo>
                        <a:lnTo>
                          <a:pt x="27" y="257"/>
                        </a:lnTo>
                        <a:lnTo>
                          <a:pt x="25" y="257"/>
                        </a:lnTo>
                        <a:lnTo>
                          <a:pt x="25" y="257"/>
                        </a:lnTo>
                        <a:lnTo>
                          <a:pt x="23" y="257"/>
                        </a:lnTo>
                        <a:lnTo>
                          <a:pt x="23" y="257"/>
                        </a:lnTo>
                        <a:lnTo>
                          <a:pt x="23" y="255"/>
                        </a:lnTo>
                        <a:lnTo>
                          <a:pt x="23" y="255"/>
                        </a:lnTo>
                        <a:lnTo>
                          <a:pt x="21" y="255"/>
                        </a:lnTo>
                        <a:lnTo>
                          <a:pt x="21" y="255"/>
                        </a:lnTo>
                        <a:lnTo>
                          <a:pt x="21" y="255"/>
                        </a:lnTo>
                        <a:lnTo>
                          <a:pt x="21" y="255"/>
                        </a:lnTo>
                        <a:lnTo>
                          <a:pt x="21" y="257"/>
                        </a:lnTo>
                        <a:lnTo>
                          <a:pt x="21" y="257"/>
                        </a:lnTo>
                        <a:lnTo>
                          <a:pt x="21" y="258"/>
                        </a:lnTo>
                        <a:lnTo>
                          <a:pt x="21" y="258"/>
                        </a:lnTo>
                        <a:lnTo>
                          <a:pt x="19" y="258"/>
                        </a:lnTo>
                        <a:lnTo>
                          <a:pt x="19" y="258"/>
                        </a:lnTo>
                        <a:lnTo>
                          <a:pt x="19" y="258"/>
                        </a:lnTo>
                        <a:lnTo>
                          <a:pt x="19" y="257"/>
                        </a:lnTo>
                        <a:lnTo>
                          <a:pt x="19" y="257"/>
                        </a:lnTo>
                        <a:lnTo>
                          <a:pt x="19" y="255"/>
                        </a:lnTo>
                        <a:lnTo>
                          <a:pt x="19" y="255"/>
                        </a:lnTo>
                        <a:lnTo>
                          <a:pt x="19" y="257"/>
                        </a:lnTo>
                        <a:lnTo>
                          <a:pt x="17" y="257"/>
                        </a:lnTo>
                        <a:lnTo>
                          <a:pt x="17" y="257"/>
                        </a:lnTo>
                        <a:lnTo>
                          <a:pt x="17" y="258"/>
                        </a:lnTo>
                        <a:lnTo>
                          <a:pt x="17" y="258"/>
                        </a:lnTo>
                        <a:lnTo>
                          <a:pt x="17" y="258"/>
                        </a:lnTo>
                        <a:lnTo>
                          <a:pt x="17" y="258"/>
                        </a:lnTo>
                        <a:lnTo>
                          <a:pt x="17" y="260"/>
                        </a:lnTo>
                        <a:lnTo>
                          <a:pt x="17" y="260"/>
                        </a:lnTo>
                        <a:lnTo>
                          <a:pt x="17" y="262"/>
                        </a:lnTo>
                        <a:lnTo>
                          <a:pt x="17" y="262"/>
                        </a:lnTo>
                        <a:lnTo>
                          <a:pt x="15" y="262"/>
                        </a:lnTo>
                        <a:lnTo>
                          <a:pt x="15" y="260"/>
                        </a:lnTo>
                        <a:lnTo>
                          <a:pt x="15" y="260"/>
                        </a:lnTo>
                        <a:lnTo>
                          <a:pt x="13" y="260"/>
                        </a:lnTo>
                        <a:lnTo>
                          <a:pt x="13" y="260"/>
                        </a:lnTo>
                        <a:lnTo>
                          <a:pt x="13" y="258"/>
                        </a:lnTo>
                        <a:lnTo>
                          <a:pt x="13" y="258"/>
                        </a:lnTo>
                        <a:lnTo>
                          <a:pt x="13" y="258"/>
                        </a:lnTo>
                        <a:lnTo>
                          <a:pt x="13" y="257"/>
                        </a:lnTo>
                        <a:lnTo>
                          <a:pt x="13" y="257"/>
                        </a:lnTo>
                        <a:lnTo>
                          <a:pt x="13" y="255"/>
                        </a:lnTo>
                        <a:lnTo>
                          <a:pt x="13" y="255"/>
                        </a:lnTo>
                        <a:lnTo>
                          <a:pt x="13" y="253"/>
                        </a:lnTo>
                        <a:lnTo>
                          <a:pt x="15" y="253"/>
                        </a:lnTo>
                        <a:lnTo>
                          <a:pt x="15" y="253"/>
                        </a:lnTo>
                        <a:lnTo>
                          <a:pt x="13" y="253"/>
                        </a:lnTo>
                        <a:lnTo>
                          <a:pt x="13" y="251"/>
                        </a:lnTo>
                        <a:lnTo>
                          <a:pt x="13" y="251"/>
                        </a:lnTo>
                        <a:lnTo>
                          <a:pt x="13" y="249"/>
                        </a:lnTo>
                        <a:lnTo>
                          <a:pt x="13" y="249"/>
                        </a:lnTo>
                        <a:lnTo>
                          <a:pt x="13" y="249"/>
                        </a:lnTo>
                        <a:lnTo>
                          <a:pt x="13" y="249"/>
                        </a:lnTo>
                        <a:lnTo>
                          <a:pt x="13" y="247"/>
                        </a:lnTo>
                        <a:lnTo>
                          <a:pt x="13" y="247"/>
                        </a:lnTo>
                        <a:lnTo>
                          <a:pt x="13" y="245"/>
                        </a:lnTo>
                        <a:lnTo>
                          <a:pt x="13" y="245"/>
                        </a:lnTo>
                        <a:lnTo>
                          <a:pt x="13" y="245"/>
                        </a:lnTo>
                        <a:lnTo>
                          <a:pt x="13" y="243"/>
                        </a:lnTo>
                        <a:lnTo>
                          <a:pt x="13" y="243"/>
                        </a:lnTo>
                        <a:lnTo>
                          <a:pt x="13" y="243"/>
                        </a:lnTo>
                        <a:lnTo>
                          <a:pt x="13" y="241"/>
                        </a:lnTo>
                        <a:lnTo>
                          <a:pt x="13" y="241"/>
                        </a:lnTo>
                        <a:lnTo>
                          <a:pt x="13" y="241"/>
                        </a:lnTo>
                        <a:lnTo>
                          <a:pt x="13" y="241"/>
                        </a:lnTo>
                        <a:lnTo>
                          <a:pt x="13" y="239"/>
                        </a:lnTo>
                        <a:lnTo>
                          <a:pt x="13" y="239"/>
                        </a:lnTo>
                        <a:lnTo>
                          <a:pt x="13" y="237"/>
                        </a:lnTo>
                        <a:lnTo>
                          <a:pt x="13" y="237"/>
                        </a:lnTo>
                        <a:lnTo>
                          <a:pt x="13" y="236"/>
                        </a:lnTo>
                        <a:lnTo>
                          <a:pt x="13" y="236"/>
                        </a:lnTo>
                        <a:lnTo>
                          <a:pt x="13" y="236"/>
                        </a:lnTo>
                        <a:lnTo>
                          <a:pt x="13" y="234"/>
                        </a:lnTo>
                        <a:lnTo>
                          <a:pt x="13" y="234"/>
                        </a:lnTo>
                        <a:lnTo>
                          <a:pt x="13" y="234"/>
                        </a:lnTo>
                        <a:lnTo>
                          <a:pt x="13" y="234"/>
                        </a:lnTo>
                        <a:lnTo>
                          <a:pt x="13" y="232"/>
                        </a:lnTo>
                        <a:lnTo>
                          <a:pt x="13" y="232"/>
                        </a:lnTo>
                        <a:lnTo>
                          <a:pt x="13" y="230"/>
                        </a:lnTo>
                        <a:lnTo>
                          <a:pt x="15" y="230"/>
                        </a:lnTo>
                        <a:lnTo>
                          <a:pt x="15" y="230"/>
                        </a:lnTo>
                        <a:lnTo>
                          <a:pt x="15" y="230"/>
                        </a:lnTo>
                        <a:lnTo>
                          <a:pt x="17" y="230"/>
                        </a:lnTo>
                        <a:lnTo>
                          <a:pt x="17" y="228"/>
                        </a:lnTo>
                        <a:lnTo>
                          <a:pt x="17" y="228"/>
                        </a:lnTo>
                        <a:lnTo>
                          <a:pt x="17" y="226"/>
                        </a:lnTo>
                        <a:lnTo>
                          <a:pt x="17" y="226"/>
                        </a:lnTo>
                        <a:lnTo>
                          <a:pt x="17" y="226"/>
                        </a:lnTo>
                        <a:lnTo>
                          <a:pt x="17" y="226"/>
                        </a:lnTo>
                        <a:lnTo>
                          <a:pt x="15" y="226"/>
                        </a:lnTo>
                        <a:lnTo>
                          <a:pt x="15" y="226"/>
                        </a:lnTo>
                        <a:lnTo>
                          <a:pt x="15" y="224"/>
                        </a:lnTo>
                        <a:lnTo>
                          <a:pt x="17" y="224"/>
                        </a:lnTo>
                        <a:lnTo>
                          <a:pt x="17" y="224"/>
                        </a:lnTo>
                        <a:lnTo>
                          <a:pt x="17" y="224"/>
                        </a:lnTo>
                        <a:lnTo>
                          <a:pt x="17" y="224"/>
                        </a:lnTo>
                        <a:lnTo>
                          <a:pt x="17" y="222"/>
                        </a:lnTo>
                        <a:lnTo>
                          <a:pt x="17" y="222"/>
                        </a:lnTo>
                        <a:lnTo>
                          <a:pt x="17" y="220"/>
                        </a:lnTo>
                        <a:lnTo>
                          <a:pt x="17" y="220"/>
                        </a:lnTo>
                        <a:lnTo>
                          <a:pt x="17" y="222"/>
                        </a:lnTo>
                        <a:lnTo>
                          <a:pt x="17" y="222"/>
                        </a:lnTo>
                        <a:lnTo>
                          <a:pt x="17" y="220"/>
                        </a:lnTo>
                        <a:lnTo>
                          <a:pt x="17" y="220"/>
                        </a:lnTo>
                        <a:lnTo>
                          <a:pt x="17" y="218"/>
                        </a:lnTo>
                        <a:lnTo>
                          <a:pt x="17" y="218"/>
                        </a:lnTo>
                        <a:lnTo>
                          <a:pt x="17" y="218"/>
                        </a:lnTo>
                        <a:lnTo>
                          <a:pt x="17" y="218"/>
                        </a:lnTo>
                        <a:lnTo>
                          <a:pt x="17" y="218"/>
                        </a:lnTo>
                        <a:lnTo>
                          <a:pt x="17" y="216"/>
                        </a:lnTo>
                        <a:lnTo>
                          <a:pt x="19" y="216"/>
                        </a:lnTo>
                        <a:lnTo>
                          <a:pt x="19" y="216"/>
                        </a:lnTo>
                        <a:lnTo>
                          <a:pt x="19" y="216"/>
                        </a:lnTo>
                        <a:lnTo>
                          <a:pt x="19" y="216"/>
                        </a:lnTo>
                        <a:lnTo>
                          <a:pt x="19" y="214"/>
                        </a:lnTo>
                        <a:lnTo>
                          <a:pt x="19" y="214"/>
                        </a:lnTo>
                        <a:lnTo>
                          <a:pt x="21" y="214"/>
                        </a:lnTo>
                        <a:lnTo>
                          <a:pt x="21" y="213"/>
                        </a:lnTo>
                        <a:lnTo>
                          <a:pt x="21" y="213"/>
                        </a:lnTo>
                        <a:lnTo>
                          <a:pt x="21" y="213"/>
                        </a:lnTo>
                        <a:lnTo>
                          <a:pt x="21" y="211"/>
                        </a:lnTo>
                        <a:lnTo>
                          <a:pt x="23" y="211"/>
                        </a:lnTo>
                        <a:lnTo>
                          <a:pt x="23" y="211"/>
                        </a:lnTo>
                        <a:lnTo>
                          <a:pt x="23" y="211"/>
                        </a:lnTo>
                        <a:lnTo>
                          <a:pt x="23" y="209"/>
                        </a:lnTo>
                        <a:lnTo>
                          <a:pt x="23" y="209"/>
                        </a:lnTo>
                        <a:lnTo>
                          <a:pt x="23" y="209"/>
                        </a:lnTo>
                        <a:lnTo>
                          <a:pt x="23" y="207"/>
                        </a:lnTo>
                        <a:lnTo>
                          <a:pt x="23" y="207"/>
                        </a:lnTo>
                        <a:lnTo>
                          <a:pt x="23" y="207"/>
                        </a:lnTo>
                        <a:lnTo>
                          <a:pt x="23" y="205"/>
                        </a:lnTo>
                        <a:lnTo>
                          <a:pt x="23" y="205"/>
                        </a:lnTo>
                        <a:lnTo>
                          <a:pt x="25" y="205"/>
                        </a:lnTo>
                        <a:lnTo>
                          <a:pt x="25" y="203"/>
                        </a:lnTo>
                        <a:lnTo>
                          <a:pt x="23" y="203"/>
                        </a:lnTo>
                        <a:lnTo>
                          <a:pt x="23" y="203"/>
                        </a:lnTo>
                        <a:lnTo>
                          <a:pt x="23" y="201"/>
                        </a:lnTo>
                        <a:lnTo>
                          <a:pt x="23" y="201"/>
                        </a:lnTo>
                        <a:lnTo>
                          <a:pt x="23" y="201"/>
                        </a:lnTo>
                        <a:lnTo>
                          <a:pt x="25" y="201"/>
                        </a:lnTo>
                        <a:lnTo>
                          <a:pt x="25" y="199"/>
                        </a:lnTo>
                        <a:lnTo>
                          <a:pt x="25" y="199"/>
                        </a:lnTo>
                        <a:lnTo>
                          <a:pt x="25" y="199"/>
                        </a:lnTo>
                        <a:lnTo>
                          <a:pt x="27" y="199"/>
                        </a:lnTo>
                        <a:lnTo>
                          <a:pt x="27" y="197"/>
                        </a:lnTo>
                        <a:lnTo>
                          <a:pt x="27" y="197"/>
                        </a:lnTo>
                        <a:lnTo>
                          <a:pt x="27" y="197"/>
                        </a:lnTo>
                        <a:lnTo>
                          <a:pt x="27" y="197"/>
                        </a:lnTo>
                        <a:lnTo>
                          <a:pt x="27" y="195"/>
                        </a:lnTo>
                        <a:lnTo>
                          <a:pt x="27" y="195"/>
                        </a:lnTo>
                        <a:lnTo>
                          <a:pt x="28" y="195"/>
                        </a:lnTo>
                        <a:lnTo>
                          <a:pt x="28" y="195"/>
                        </a:lnTo>
                        <a:lnTo>
                          <a:pt x="28" y="193"/>
                        </a:lnTo>
                        <a:lnTo>
                          <a:pt x="28" y="193"/>
                        </a:lnTo>
                        <a:lnTo>
                          <a:pt x="28" y="193"/>
                        </a:lnTo>
                        <a:lnTo>
                          <a:pt x="30" y="193"/>
                        </a:lnTo>
                        <a:lnTo>
                          <a:pt x="30" y="193"/>
                        </a:lnTo>
                        <a:lnTo>
                          <a:pt x="30" y="193"/>
                        </a:lnTo>
                        <a:lnTo>
                          <a:pt x="30" y="191"/>
                        </a:lnTo>
                        <a:lnTo>
                          <a:pt x="32" y="191"/>
                        </a:lnTo>
                        <a:lnTo>
                          <a:pt x="32" y="191"/>
                        </a:lnTo>
                        <a:lnTo>
                          <a:pt x="32" y="190"/>
                        </a:lnTo>
                        <a:lnTo>
                          <a:pt x="32" y="190"/>
                        </a:lnTo>
                        <a:lnTo>
                          <a:pt x="32" y="190"/>
                        </a:lnTo>
                        <a:lnTo>
                          <a:pt x="32" y="190"/>
                        </a:lnTo>
                        <a:lnTo>
                          <a:pt x="32" y="188"/>
                        </a:lnTo>
                        <a:lnTo>
                          <a:pt x="32" y="188"/>
                        </a:lnTo>
                        <a:lnTo>
                          <a:pt x="34" y="188"/>
                        </a:lnTo>
                        <a:lnTo>
                          <a:pt x="34" y="186"/>
                        </a:lnTo>
                        <a:lnTo>
                          <a:pt x="34" y="186"/>
                        </a:lnTo>
                        <a:lnTo>
                          <a:pt x="34" y="186"/>
                        </a:lnTo>
                        <a:lnTo>
                          <a:pt x="34" y="186"/>
                        </a:lnTo>
                        <a:lnTo>
                          <a:pt x="34" y="184"/>
                        </a:lnTo>
                        <a:lnTo>
                          <a:pt x="34" y="184"/>
                        </a:lnTo>
                        <a:lnTo>
                          <a:pt x="34" y="184"/>
                        </a:lnTo>
                        <a:lnTo>
                          <a:pt x="34" y="182"/>
                        </a:lnTo>
                        <a:lnTo>
                          <a:pt x="34" y="182"/>
                        </a:lnTo>
                        <a:lnTo>
                          <a:pt x="36" y="182"/>
                        </a:lnTo>
                        <a:lnTo>
                          <a:pt x="36" y="182"/>
                        </a:lnTo>
                        <a:lnTo>
                          <a:pt x="38" y="182"/>
                        </a:lnTo>
                        <a:lnTo>
                          <a:pt x="38" y="180"/>
                        </a:lnTo>
                        <a:lnTo>
                          <a:pt x="38" y="180"/>
                        </a:lnTo>
                        <a:lnTo>
                          <a:pt x="38" y="180"/>
                        </a:lnTo>
                        <a:lnTo>
                          <a:pt x="38" y="178"/>
                        </a:lnTo>
                        <a:lnTo>
                          <a:pt x="38" y="178"/>
                        </a:lnTo>
                        <a:lnTo>
                          <a:pt x="38" y="178"/>
                        </a:lnTo>
                        <a:lnTo>
                          <a:pt x="38" y="178"/>
                        </a:lnTo>
                        <a:lnTo>
                          <a:pt x="38" y="178"/>
                        </a:lnTo>
                        <a:lnTo>
                          <a:pt x="38" y="176"/>
                        </a:lnTo>
                        <a:lnTo>
                          <a:pt x="38" y="176"/>
                        </a:lnTo>
                        <a:lnTo>
                          <a:pt x="38" y="176"/>
                        </a:lnTo>
                        <a:lnTo>
                          <a:pt x="38" y="174"/>
                        </a:lnTo>
                        <a:lnTo>
                          <a:pt x="38" y="174"/>
                        </a:lnTo>
                        <a:lnTo>
                          <a:pt x="36" y="174"/>
                        </a:lnTo>
                        <a:lnTo>
                          <a:pt x="36" y="172"/>
                        </a:lnTo>
                        <a:lnTo>
                          <a:pt x="36" y="172"/>
                        </a:lnTo>
                        <a:lnTo>
                          <a:pt x="38" y="172"/>
                        </a:lnTo>
                        <a:lnTo>
                          <a:pt x="38" y="170"/>
                        </a:lnTo>
                        <a:lnTo>
                          <a:pt x="36" y="170"/>
                        </a:lnTo>
                        <a:lnTo>
                          <a:pt x="36" y="170"/>
                        </a:lnTo>
                        <a:lnTo>
                          <a:pt x="36" y="170"/>
                        </a:lnTo>
                        <a:lnTo>
                          <a:pt x="36" y="170"/>
                        </a:lnTo>
                        <a:lnTo>
                          <a:pt x="36" y="168"/>
                        </a:lnTo>
                        <a:lnTo>
                          <a:pt x="36" y="168"/>
                        </a:lnTo>
                        <a:lnTo>
                          <a:pt x="34" y="168"/>
                        </a:lnTo>
                        <a:lnTo>
                          <a:pt x="34" y="167"/>
                        </a:lnTo>
                        <a:lnTo>
                          <a:pt x="34" y="167"/>
                        </a:lnTo>
                        <a:lnTo>
                          <a:pt x="34" y="165"/>
                        </a:lnTo>
                        <a:lnTo>
                          <a:pt x="34" y="165"/>
                        </a:lnTo>
                        <a:lnTo>
                          <a:pt x="34" y="165"/>
                        </a:lnTo>
                        <a:lnTo>
                          <a:pt x="34" y="163"/>
                        </a:lnTo>
                        <a:lnTo>
                          <a:pt x="34" y="163"/>
                        </a:lnTo>
                        <a:lnTo>
                          <a:pt x="34" y="163"/>
                        </a:lnTo>
                        <a:lnTo>
                          <a:pt x="34" y="163"/>
                        </a:lnTo>
                        <a:lnTo>
                          <a:pt x="34" y="163"/>
                        </a:lnTo>
                        <a:lnTo>
                          <a:pt x="34" y="161"/>
                        </a:lnTo>
                        <a:lnTo>
                          <a:pt x="34" y="161"/>
                        </a:lnTo>
                        <a:lnTo>
                          <a:pt x="32" y="161"/>
                        </a:lnTo>
                        <a:lnTo>
                          <a:pt x="32" y="161"/>
                        </a:lnTo>
                        <a:lnTo>
                          <a:pt x="32" y="161"/>
                        </a:lnTo>
                        <a:lnTo>
                          <a:pt x="32" y="159"/>
                        </a:lnTo>
                        <a:lnTo>
                          <a:pt x="32" y="159"/>
                        </a:lnTo>
                        <a:lnTo>
                          <a:pt x="32" y="159"/>
                        </a:lnTo>
                        <a:lnTo>
                          <a:pt x="32" y="157"/>
                        </a:lnTo>
                        <a:lnTo>
                          <a:pt x="30" y="157"/>
                        </a:lnTo>
                        <a:lnTo>
                          <a:pt x="30" y="157"/>
                        </a:lnTo>
                        <a:lnTo>
                          <a:pt x="30" y="155"/>
                        </a:lnTo>
                        <a:lnTo>
                          <a:pt x="30" y="155"/>
                        </a:lnTo>
                        <a:lnTo>
                          <a:pt x="30" y="153"/>
                        </a:lnTo>
                        <a:lnTo>
                          <a:pt x="30" y="153"/>
                        </a:lnTo>
                        <a:lnTo>
                          <a:pt x="30" y="153"/>
                        </a:lnTo>
                        <a:lnTo>
                          <a:pt x="30" y="153"/>
                        </a:lnTo>
                        <a:lnTo>
                          <a:pt x="28" y="153"/>
                        </a:lnTo>
                        <a:lnTo>
                          <a:pt x="28" y="151"/>
                        </a:lnTo>
                        <a:lnTo>
                          <a:pt x="28" y="151"/>
                        </a:lnTo>
                        <a:lnTo>
                          <a:pt x="28" y="149"/>
                        </a:lnTo>
                        <a:lnTo>
                          <a:pt x="28" y="149"/>
                        </a:lnTo>
                        <a:lnTo>
                          <a:pt x="30" y="149"/>
                        </a:lnTo>
                        <a:lnTo>
                          <a:pt x="30" y="149"/>
                        </a:lnTo>
                        <a:lnTo>
                          <a:pt x="30" y="147"/>
                        </a:lnTo>
                        <a:lnTo>
                          <a:pt x="30" y="147"/>
                        </a:lnTo>
                        <a:lnTo>
                          <a:pt x="30" y="145"/>
                        </a:lnTo>
                        <a:lnTo>
                          <a:pt x="30" y="145"/>
                        </a:lnTo>
                        <a:lnTo>
                          <a:pt x="30" y="145"/>
                        </a:lnTo>
                        <a:lnTo>
                          <a:pt x="30" y="144"/>
                        </a:lnTo>
                        <a:lnTo>
                          <a:pt x="30" y="144"/>
                        </a:lnTo>
                        <a:lnTo>
                          <a:pt x="30" y="142"/>
                        </a:lnTo>
                        <a:lnTo>
                          <a:pt x="30" y="142"/>
                        </a:lnTo>
                        <a:lnTo>
                          <a:pt x="30" y="142"/>
                        </a:lnTo>
                        <a:lnTo>
                          <a:pt x="30" y="140"/>
                        </a:lnTo>
                        <a:lnTo>
                          <a:pt x="30" y="140"/>
                        </a:lnTo>
                        <a:lnTo>
                          <a:pt x="30" y="138"/>
                        </a:lnTo>
                        <a:lnTo>
                          <a:pt x="30" y="138"/>
                        </a:lnTo>
                        <a:lnTo>
                          <a:pt x="28" y="138"/>
                        </a:lnTo>
                        <a:lnTo>
                          <a:pt x="28" y="138"/>
                        </a:lnTo>
                        <a:lnTo>
                          <a:pt x="28" y="136"/>
                        </a:lnTo>
                        <a:lnTo>
                          <a:pt x="28" y="136"/>
                        </a:lnTo>
                        <a:lnTo>
                          <a:pt x="28" y="136"/>
                        </a:lnTo>
                        <a:lnTo>
                          <a:pt x="28" y="134"/>
                        </a:lnTo>
                        <a:lnTo>
                          <a:pt x="28" y="134"/>
                        </a:lnTo>
                        <a:lnTo>
                          <a:pt x="28" y="134"/>
                        </a:lnTo>
                        <a:lnTo>
                          <a:pt x="27" y="134"/>
                        </a:lnTo>
                        <a:lnTo>
                          <a:pt x="27" y="132"/>
                        </a:lnTo>
                        <a:lnTo>
                          <a:pt x="27" y="132"/>
                        </a:lnTo>
                        <a:lnTo>
                          <a:pt x="27" y="132"/>
                        </a:lnTo>
                        <a:lnTo>
                          <a:pt x="27" y="130"/>
                        </a:lnTo>
                        <a:lnTo>
                          <a:pt x="27" y="130"/>
                        </a:lnTo>
                        <a:lnTo>
                          <a:pt x="27" y="130"/>
                        </a:lnTo>
                        <a:lnTo>
                          <a:pt x="25" y="130"/>
                        </a:lnTo>
                        <a:lnTo>
                          <a:pt x="25" y="130"/>
                        </a:lnTo>
                        <a:lnTo>
                          <a:pt x="25" y="130"/>
                        </a:lnTo>
                        <a:lnTo>
                          <a:pt x="23" y="130"/>
                        </a:lnTo>
                        <a:lnTo>
                          <a:pt x="23" y="128"/>
                        </a:lnTo>
                        <a:lnTo>
                          <a:pt x="23" y="128"/>
                        </a:lnTo>
                        <a:lnTo>
                          <a:pt x="23" y="128"/>
                        </a:lnTo>
                        <a:lnTo>
                          <a:pt x="23" y="128"/>
                        </a:lnTo>
                        <a:lnTo>
                          <a:pt x="23" y="126"/>
                        </a:lnTo>
                        <a:lnTo>
                          <a:pt x="21" y="126"/>
                        </a:lnTo>
                        <a:lnTo>
                          <a:pt x="21" y="126"/>
                        </a:lnTo>
                        <a:lnTo>
                          <a:pt x="21" y="126"/>
                        </a:lnTo>
                        <a:lnTo>
                          <a:pt x="19" y="126"/>
                        </a:lnTo>
                        <a:lnTo>
                          <a:pt x="19" y="124"/>
                        </a:lnTo>
                        <a:lnTo>
                          <a:pt x="19" y="124"/>
                        </a:lnTo>
                        <a:lnTo>
                          <a:pt x="19" y="124"/>
                        </a:lnTo>
                        <a:lnTo>
                          <a:pt x="19" y="122"/>
                        </a:lnTo>
                        <a:lnTo>
                          <a:pt x="19" y="122"/>
                        </a:lnTo>
                        <a:lnTo>
                          <a:pt x="19" y="122"/>
                        </a:lnTo>
                        <a:lnTo>
                          <a:pt x="19" y="122"/>
                        </a:lnTo>
                        <a:lnTo>
                          <a:pt x="17" y="122"/>
                        </a:lnTo>
                        <a:lnTo>
                          <a:pt x="17" y="121"/>
                        </a:lnTo>
                        <a:lnTo>
                          <a:pt x="17" y="121"/>
                        </a:lnTo>
                        <a:lnTo>
                          <a:pt x="17" y="121"/>
                        </a:lnTo>
                        <a:lnTo>
                          <a:pt x="17" y="119"/>
                        </a:lnTo>
                        <a:lnTo>
                          <a:pt x="17" y="119"/>
                        </a:lnTo>
                        <a:lnTo>
                          <a:pt x="17" y="119"/>
                        </a:lnTo>
                        <a:lnTo>
                          <a:pt x="15" y="119"/>
                        </a:lnTo>
                        <a:lnTo>
                          <a:pt x="15" y="117"/>
                        </a:lnTo>
                        <a:lnTo>
                          <a:pt x="15" y="117"/>
                        </a:lnTo>
                        <a:lnTo>
                          <a:pt x="15" y="117"/>
                        </a:lnTo>
                        <a:lnTo>
                          <a:pt x="13" y="117"/>
                        </a:lnTo>
                        <a:lnTo>
                          <a:pt x="13" y="115"/>
                        </a:lnTo>
                        <a:lnTo>
                          <a:pt x="13" y="115"/>
                        </a:lnTo>
                        <a:lnTo>
                          <a:pt x="13" y="115"/>
                        </a:lnTo>
                        <a:lnTo>
                          <a:pt x="13" y="113"/>
                        </a:lnTo>
                        <a:lnTo>
                          <a:pt x="13" y="113"/>
                        </a:lnTo>
                        <a:lnTo>
                          <a:pt x="13" y="113"/>
                        </a:lnTo>
                        <a:lnTo>
                          <a:pt x="13" y="111"/>
                        </a:lnTo>
                        <a:lnTo>
                          <a:pt x="13" y="111"/>
                        </a:lnTo>
                        <a:lnTo>
                          <a:pt x="13" y="109"/>
                        </a:lnTo>
                        <a:lnTo>
                          <a:pt x="13" y="109"/>
                        </a:lnTo>
                        <a:lnTo>
                          <a:pt x="13" y="107"/>
                        </a:lnTo>
                        <a:lnTo>
                          <a:pt x="13" y="107"/>
                        </a:lnTo>
                        <a:lnTo>
                          <a:pt x="13" y="107"/>
                        </a:lnTo>
                        <a:lnTo>
                          <a:pt x="15" y="107"/>
                        </a:lnTo>
                        <a:lnTo>
                          <a:pt x="15" y="105"/>
                        </a:lnTo>
                        <a:lnTo>
                          <a:pt x="15" y="105"/>
                        </a:lnTo>
                        <a:lnTo>
                          <a:pt x="17" y="105"/>
                        </a:lnTo>
                        <a:lnTo>
                          <a:pt x="17" y="107"/>
                        </a:lnTo>
                        <a:lnTo>
                          <a:pt x="17" y="107"/>
                        </a:lnTo>
                        <a:lnTo>
                          <a:pt x="17" y="105"/>
                        </a:lnTo>
                        <a:lnTo>
                          <a:pt x="17" y="105"/>
                        </a:lnTo>
                        <a:lnTo>
                          <a:pt x="17" y="105"/>
                        </a:lnTo>
                        <a:lnTo>
                          <a:pt x="17" y="105"/>
                        </a:lnTo>
                        <a:lnTo>
                          <a:pt x="19" y="105"/>
                        </a:lnTo>
                        <a:lnTo>
                          <a:pt x="19" y="105"/>
                        </a:lnTo>
                        <a:lnTo>
                          <a:pt x="19" y="105"/>
                        </a:lnTo>
                        <a:lnTo>
                          <a:pt x="19" y="105"/>
                        </a:lnTo>
                        <a:lnTo>
                          <a:pt x="19" y="105"/>
                        </a:lnTo>
                        <a:lnTo>
                          <a:pt x="19" y="103"/>
                        </a:lnTo>
                        <a:lnTo>
                          <a:pt x="19" y="103"/>
                        </a:lnTo>
                        <a:lnTo>
                          <a:pt x="19" y="101"/>
                        </a:lnTo>
                        <a:lnTo>
                          <a:pt x="19" y="101"/>
                        </a:lnTo>
                        <a:lnTo>
                          <a:pt x="19" y="99"/>
                        </a:lnTo>
                        <a:lnTo>
                          <a:pt x="19" y="99"/>
                        </a:lnTo>
                        <a:lnTo>
                          <a:pt x="19" y="98"/>
                        </a:lnTo>
                        <a:lnTo>
                          <a:pt x="19" y="98"/>
                        </a:lnTo>
                        <a:lnTo>
                          <a:pt x="19" y="98"/>
                        </a:lnTo>
                        <a:lnTo>
                          <a:pt x="19" y="98"/>
                        </a:lnTo>
                        <a:lnTo>
                          <a:pt x="19" y="98"/>
                        </a:lnTo>
                        <a:lnTo>
                          <a:pt x="19" y="96"/>
                        </a:lnTo>
                        <a:lnTo>
                          <a:pt x="19" y="96"/>
                        </a:lnTo>
                        <a:lnTo>
                          <a:pt x="21" y="96"/>
                        </a:lnTo>
                        <a:lnTo>
                          <a:pt x="21" y="94"/>
                        </a:lnTo>
                        <a:lnTo>
                          <a:pt x="19" y="94"/>
                        </a:lnTo>
                        <a:lnTo>
                          <a:pt x="19" y="94"/>
                        </a:lnTo>
                        <a:lnTo>
                          <a:pt x="19" y="92"/>
                        </a:lnTo>
                        <a:lnTo>
                          <a:pt x="21" y="92"/>
                        </a:lnTo>
                        <a:lnTo>
                          <a:pt x="21" y="92"/>
                        </a:lnTo>
                        <a:lnTo>
                          <a:pt x="19" y="92"/>
                        </a:lnTo>
                        <a:lnTo>
                          <a:pt x="19" y="90"/>
                        </a:lnTo>
                        <a:lnTo>
                          <a:pt x="21" y="90"/>
                        </a:lnTo>
                        <a:lnTo>
                          <a:pt x="21" y="90"/>
                        </a:lnTo>
                        <a:lnTo>
                          <a:pt x="21" y="90"/>
                        </a:lnTo>
                        <a:lnTo>
                          <a:pt x="21" y="90"/>
                        </a:lnTo>
                        <a:lnTo>
                          <a:pt x="23" y="90"/>
                        </a:lnTo>
                        <a:lnTo>
                          <a:pt x="23" y="90"/>
                        </a:lnTo>
                        <a:lnTo>
                          <a:pt x="23" y="90"/>
                        </a:lnTo>
                        <a:lnTo>
                          <a:pt x="25" y="90"/>
                        </a:lnTo>
                        <a:lnTo>
                          <a:pt x="25" y="88"/>
                        </a:lnTo>
                        <a:lnTo>
                          <a:pt x="25" y="88"/>
                        </a:lnTo>
                        <a:lnTo>
                          <a:pt x="25" y="88"/>
                        </a:lnTo>
                        <a:lnTo>
                          <a:pt x="25" y="86"/>
                        </a:lnTo>
                        <a:lnTo>
                          <a:pt x="27" y="86"/>
                        </a:lnTo>
                        <a:lnTo>
                          <a:pt x="27" y="86"/>
                        </a:lnTo>
                        <a:lnTo>
                          <a:pt x="27" y="84"/>
                        </a:lnTo>
                        <a:lnTo>
                          <a:pt x="27" y="84"/>
                        </a:lnTo>
                        <a:lnTo>
                          <a:pt x="27" y="82"/>
                        </a:lnTo>
                        <a:lnTo>
                          <a:pt x="25" y="82"/>
                        </a:lnTo>
                        <a:lnTo>
                          <a:pt x="25" y="82"/>
                        </a:lnTo>
                        <a:lnTo>
                          <a:pt x="25" y="84"/>
                        </a:lnTo>
                        <a:lnTo>
                          <a:pt x="23" y="84"/>
                        </a:lnTo>
                        <a:lnTo>
                          <a:pt x="23" y="84"/>
                        </a:lnTo>
                        <a:lnTo>
                          <a:pt x="23" y="84"/>
                        </a:lnTo>
                        <a:lnTo>
                          <a:pt x="23" y="86"/>
                        </a:lnTo>
                        <a:lnTo>
                          <a:pt x="23" y="86"/>
                        </a:lnTo>
                        <a:lnTo>
                          <a:pt x="21" y="86"/>
                        </a:lnTo>
                        <a:lnTo>
                          <a:pt x="21" y="84"/>
                        </a:lnTo>
                        <a:lnTo>
                          <a:pt x="21" y="84"/>
                        </a:lnTo>
                        <a:lnTo>
                          <a:pt x="21" y="82"/>
                        </a:lnTo>
                        <a:lnTo>
                          <a:pt x="21" y="82"/>
                        </a:lnTo>
                        <a:lnTo>
                          <a:pt x="21" y="82"/>
                        </a:lnTo>
                        <a:lnTo>
                          <a:pt x="21" y="82"/>
                        </a:lnTo>
                        <a:lnTo>
                          <a:pt x="21" y="80"/>
                        </a:lnTo>
                        <a:lnTo>
                          <a:pt x="19" y="80"/>
                        </a:lnTo>
                        <a:lnTo>
                          <a:pt x="19" y="80"/>
                        </a:lnTo>
                        <a:lnTo>
                          <a:pt x="19" y="78"/>
                        </a:lnTo>
                        <a:lnTo>
                          <a:pt x="19" y="78"/>
                        </a:lnTo>
                        <a:lnTo>
                          <a:pt x="19" y="78"/>
                        </a:lnTo>
                        <a:lnTo>
                          <a:pt x="19" y="78"/>
                        </a:lnTo>
                        <a:lnTo>
                          <a:pt x="19" y="77"/>
                        </a:lnTo>
                        <a:lnTo>
                          <a:pt x="17" y="77"/>
                        </a:lnTo>
                        <a:lnTo>
                          <a:pt x="17" y="77"/>
                        </a:lnTo>
                        <a:lnTo>
                          <a:pt x="19" y="77"/>
                        </a:lnTo>
                        <a:lnTo>
                          <a:pt x="19" y="75"/>
                        </a:lnTo>
                        <a:lnTo>
                          <a:pt x="19" y="75"/>
                        </a:lnTo>
                        <a:lnTo>
                          <a:pt x="19" y="75"/>
                        </a:lnTo>
                        <a:lnTo>
                          <a:pt x="19" y="75"/>
                        </a:lnTo>
                        <a:lnTo>
                          <a:pt x="19" y="75"/>
                        </a:lnTo>
                        <a:lnTo>
                          <a:pt x="19" y="75"/>
                        </a:lnTo>
                        <a:lnTo>
                          <a:pt x="19" y="73"/>
                        </a:lnTo>
                        <a:lnTo>
                          <a:pt x="19" y="73"/>
                        </a:lnTo>
                        <a:lnTo>
                          <a:pt x="19" y="73"/>
                        </a:lnTo>
                        <a:lnTo>
                          <a:pt x="17" y="73"/>
                        </a:lnTo>
                        <a:lnTo>
                          <a:pt x="17" y="71"/>
                        </a:lnTo>
                        <a:lnTo>
                          <a:pt x="17" y="71"/>
                        </a:lnTo>
                        <a:lnTo>
                          <a:pt x="17" y="71"/>
                        </a:lnTo>
                        <a:lnTo>
                          <a:pt x="17" y="71"/>
                        </a:lnTo>
                        <a:lnTo>
                          <a:pt x="15" y="71"/>
                        </a:lnTo>
                        <a:lnTo>
                          <a:pt x="15" y="69"/>
                        </a:lnTo>
                        <a:lnTo>
                          <a:pt x="15" y="69"/>
                        </a:lnTo>
                        <a:lnTo>
                          <a:pt x="15" y="69"/>
                        </a:lnTo>
                        <a:lnTo>
                          <a:pt x="15" y="67"/>
                        </a:lnTo>
                        <a:lnTo>
                          <a:pt x="13" y="67"/>
                        </a:lnTo>
                        <a:lnTo>
                          <a:pt x="13" y="67"/>
                        </a:lnTo>
                        <a:lnTo>
                          <a:pt x="13" y="67"/>
                        </a:lnTo>
                        <a:lnTo>
                          <a:pt x="13" y="67"/>
                        </a:lnTo>
                        <a:lnTo>
                          <a:pt x="13" y="67"/>
                        </a:lnTo>
                        <a:lnTo>
                          <a:pt x="13" y="65"/>
                        </a:lnTo>
                        <a:lnTo>
                          <a:pt x="11" y="65"/>
                        </a:lnTo>
                        <a:lnTo>
                          <a:pt x="11" y="65"/>
                        </a:lnTo>
                        <a:lnTo>
                          <a:pt x="11" y="63"/>
                        </a:lnTo>
                        <a:lnTo>
                          <a:pt x="11" y="63"/>
                        </a:lnTo>
                        <a:lnTo>
                          <a:pt x="11" y="63"/>
                        </a:lnTo>
                        <a:lnTo>
                          <a:pt x="11" y="63"/>
                        </a:lnTo>
                        <a:lnTo>
                          <a:pt x="11" y="61"/>
                        </a:lnTo>
                        <a:lnTo>
                          <a:pt x="9" y="61"/>
                        </a:lnTo>
                        <a:lnTo>
                          <a:pt x="9" y="61"/>
                        </a:lnTo>
                        <a:lnTo>
                          <a:pt x="9" y="61"/>
                        </a:lnTo>
                        <a:lnTo>
                          <a:pt x="9" y="59"/>
                        </a:lnTo>
                        <a:lnTo>
                          <a:pt x="7" y="59"/>
                        </a:lnTo>
                        <a:lnTo>
                          <a:pt x="7" y="59"/>
                        </a:lnTo>
                        <a:lnTo>
                          <a:pt x="7" y="59"/>
                        </a:lnTo>
                        <a:lnTo>
                          <a:pt x="7" y="57"/>
                        </a:lnTo>
                        <a:lnTo>
                          <a:pt x="7" y="57"/>
                        </a:lnTo>
                        <a:lnTo>
                          <a:pt x="7" y="57"/>
                        </a:lnTo>
                        <a:lnTo>
                          <a:pt x="5" y="57"/>
                        </a:lnTo>
                        <a:lnTo>
                          <a:pt x="5" y="57"/>
                        </a:lnTo>
                        <a:lnTo>
                          <a:pt x="5" y="55"/>
                        </a:lnTo>
                        <a:lnTo>
                          <a:pt x="5" y="55"/>
                        </a:lnTo>
                        <a:lnTo>
                          <a:pt x="5" y="55"/>
                        </a:lnTo>
                        <a:lnTo>
                          <a:pt x="5" y="55"/>
                        </a:lnTo>
                        <a:lnTo>
                          <a:pt x="5" y="54"/>
                        </a:lnTo>
                        <a:lnTo>
                          <a:pt x="4" y="54"/>
                        </a:lnTo>
                        <a:lnTo>
                          <a:pt x="4" y="54"/>
                        </a:lnTo>
                        <a:lnTo>
                          <a:pt x="4" y="52"/>
                        </a:lnTo>
                        <a:lnTo>
                          <a:pt x="5" y="52"/>
                        </a:lnTo>
                        <a:lnTo>
                          <a:pt x="5" y="52"/>
                        </a:lnTo>
                        <a:lnTo>
                          <a:pt x="5" y="52"/>
                        </a:lnTo>
                        <a:lnTo>
                          <a:pt x="5" y="50"/>
                        </a:lnTo>
                        <a:lnTo>
                          <a:pt x="5" y="50"/>
                        </a:lnTo>
                        <a:lnTo>
                          <a:pt x="5" y="50"/>
                        </a:lnTo>
                        <a:lnTo>
                          <a:pt x="5" y="50"/>
                        </a:lnTo>
                        <a:lnTo>
                          <a:pt x="5" y="48"/>
                        </a:lnTo>
                        <a:lnTo>
                          <a:pt x="4" y="48"/>
                        </a:lnTo>
                        <a:lnTo>
                          <a:pt x="4" y="48"/>
                        </a:lnTo>
                        <a:lnTo>
                          <a:pt x="4" y="46"/>
                        </a:lnTo>
                        <a:lnTo>
                          <a:pt x="4" y="46"/>
                        </a:lnTo>
                        <a:lnTo>
                          <a:pt x="4" y="46"/>
                        </a:lnTo>
                        <a:lnTo>
                          <a:pt x="4" y="44"/>
                        </a:lnTo>
                        <a:lnTo>
                          <a:pt x="4" y="44"/>
                        </a:lnTo>
                        <a:lnTo>
                          <a:pt x="2" y="44"/>
                        </a:lnTo>
                        <a:lnTo>
                          <a:pt x="2" y="44"/>
                        </a:lnTo>
                        <a:lnTo>
                          <a:pt x="2" y="44"/>
                        </a:lnTo>
                        <a:lnTo>
                          <a:pt x="2" y="46"/>
                        </a:lnTo>
                        <a:lnTo>
                          <a:pt x="2" y="46"/>
                        </a:lnTo>
                        <a:lnTo>
                          <a:pt x="2" y="44"/>
                        </a:lnTo>
                        <a:lnTo>
                          <a:pt x="0" y="44"/>
                        </a:lnTo>
                        <a:lnTo>
                          <a:pt x="0" y="44"/>
                        </a:lnTo>
                        <a:lnTo>
                          <a:pt x="0" y="42"/>
                        </a:lnTo>
                        <a:lnTo>
                          <a:pt x="0" y="42"/>
                        </a:lnTo>
                        <a:lnTo>
                          <a:pt x="0" y="42"/>
                        </a:lnTo>
                        <a:lnTo>
                          <a:pt x="0" y="42"/>
                        </a:lnTo>
                        <a:lnTo>
                          <a:pt x="0" y="40"/>
                        </a:lnTo>
                        <a:lnTo>
                          <a:pt x="0" y="40"/>
                        </a:lnTo>
                        <a:lnTo>
                          <a:pt x="2" y="40"/>
                        </a:lnTo>
                        <a:lnTo>
                          <a:pt x="2" y="40"/>
                        </a:lnTo>
                        <a:lnTo>
                          <a:pt x="2" y="40"/>
                        </a:lnTo>
                        <a:lnTo>
                          <a:pt x="2" y="40"/>
                        </a:lnTo>
                        <a:lnTo>
                          <a:pt x="4" y="40"/>
                        </a:lnTo>
                        <a:lnTo>
                          <a:pt x="4" y="38"/>
                        </a:lnTo>
                        <a:lnTo>
                          <a:pt x="4" y="38"/>
                        </a:lnTo>
                        <a:lnTo>
                          <a:pt x="5" y="38"/>
                        </a:lnTo>
                        <a:lnTo>
                          <a:pt x="5" y="38"/>
                        </a:lnTo>
                        <a:lnTo>
                          <a:pt x="5" y="38"/>
                        </a:lnTo>
                        <a:lnTo>
                          <a:pt x="5" y="38"/>
                        </a:lnTo>
                        <a:lnTo>
                          <a:pt x="5" y="38"/>
                        </a:lnTo>
                        <a:lnTo>
                          <a:pt x="5" y="36"/>
                        </a:lnTo>
                        <a:lnTo>
                          <a:pt x="5" y="36"/>
                        </a:lnTo>
                        <a:lnTo>
                          <a:pt x="5" y="34"/>
                        </a:lnTo>
                        <a:lnTo>
                          <a:pt x="5" y="34"/>
                        </a:lnTo>
                        <a:lnTo>
                          <a:pt x="5" y="34"/>
                        </a:lnTo>
                        <a:lnTo>
                          <a:pt x="5" y="32"/>
                        </a:lnTo>
                        <a:lnTo>
                          <a:pt x="5" y="32"/>
                        </a:lnTo>
                        <a:lnTo>
                          <a:pt x="5" y="32"/>
                        </a:lnTo>
                        <a:lnTo>
                          <a:pt x="4" y="32"/>
                        </a:lnTo>
                        <a:lnTo>
                          <a:pt x="4" y="31"/>
                        </a:lnTo>
                        <a:lnTo>
                          <a:pt x="5" y="31"/>
                        </a:lnTo>
                        <a:lnTo>
                          <a:pt x="5" y="31"/>
                        </a:lnTo>
                        <a:lnTo>
                          <a:pt x="5" y="31"/>
                        </a:lnTo>
                        <a:lnTo>
                          <a:pt x="5" y="29"/>
                        </a:lnTo>
                        <a:lnTo>
                          <a:pt x="5" y="29"/>
                        </a:lnTo>
                        <a:lnTo>
                          <a:pt x="5" y="29"/>
                        </a:lnTo>
                        <a:lnTo>
                          <a:pt x="7" y="29"/>
                        </a:lnTo>
                        <a:lnTo>
                          <a:pt x="7" y="27"/>
                        </a:lnTo>
                        <a:lnTo>
                          <a:pt x="7" y="27"/>
                        </a:lnTo>
                        <a:lnTo>
                          <a:pt x="7" y="27"/>
                        </a:lnTo>
                        <a:lnTo>
                          <a:pt x="7" y="25"/>
                        </a:lnTo>
                        <a:lnTo>
                          <a:pt x="5" y="25"/>
                        </a:lnTo>
                        <a:lnTo>
                          <a:pt x="5" y="25"/>
                        </a:lnTo>
                        <a:lnTo>
                          <a:pt x="7" y="25"/>
                        </a:lnTo>
                        <a:lnTo>
                          <a:pt x="7" y="23"/>
                        </a:lnTo>
                        <a:lnTo>
                          <a:pt x="5" y="23"/>
                        </a:lnTo>
                        <a:lnTo>
                          <a:pt x="5" y="23"/>
                        </a:lnTo>
                        <a:lnTo>
                          <a:pt x="5" y="21"/>
                        </a:lnTo>
                        <a:lnTo>
                          <a:pt x="7" y="21"/>
                        </a:lnTo>
                        <a:lnTo>
                          <a:pt x="7" y="21"/>
                        </a:lnTo>
                        <a:lnTo>
                          <a:pt x="7" y="21"/>
                        </a:lnTo>
                        <a:lnTo>
                          <a:pt x="7" y="19"/>
                        </a:lnTo>
                        <a:lnTo>
                          <a:pt x="7" y="19"/>
                        </a:lnTo>
                        <a:lnTo>
                          <a:pt x="7" y="19"/>
                        </a:lnTo>
                        <a:lnTo>
                          <a:pt x="7" y="19"/>
                        </a:lnTo>
                        <a:lnTo>
                          <a:pt x="9" y="19"/>
                        </a:lnTo>
                        <a:lnTo>
                          <a:pt x="9" y="17"/>
                        </a:lnTo>
                        <a:lnTo>
                          <a:pt x="9" y="17"/>
                        </a:lnTo>
                        <a:lnTo>
                          <a:pt x="11" y="17"/>
                        </a:lnTo>
                        <a:lnTo>
                          <a:pt x="11" y="17"/>
                        </a:lnTo>
                        <a:lnTo>
                          <a:pt x="11" y="15"/>
                        </a:lnTo>
                        <a:lnTo>
                          <a:pt x="11" y="15"/>
                        </a:lnTo>
                        <a:lnTo>
                          <a:pt x="11" y="13"/>
                        </a:lnTo>
                        <a:lnTo>
                          <a:pt x="11" y="13"/>
                        </a:lnTo>
                        <a:lnTo>
                          <a:pt x="11" y="13"/>
                        </a:lnTo>
                        <a:lnTo>
                          <a:pt x="13" y="13"/>
                        </a:lnTo>
                        <a:lnTo>
                          <a:pt x="13" y="15"/>
                        </a:lnTo>
                        <a:lnTo>
                          <a:pt x="13" y="15"/>
                        </a:lnTo>
                        <a:lnTo>
                          <a:pt x="13" y="15"/>
                        </a:lnTo>
                        <a:lnTo>
                          <a:pt x="13" y="15"/>
                        </a:lnTo>
                        <a:lnTo>
                          <a:pt x="13" y="17"/>
                        </a:lnTo>
                        <a:lnTo>
                          <a:pt x="15" y="17"/>
                        </a:lnTo>
                        <a:lnTo>
                          <a:pt x="15" y="15"/>
                        </a:lnTo>
                        <a:lnTo>
                          <a:pt x="15" y="15"/>
                        </a:lnTo>
                        <a:lnTo>
                          <a:pt x="17" y="15"/>
                        </a:lnTo>
                        <a:lnTo>
                          <a:pt x="17" y="15"/>
                        </a:lnTo>
                        <a:lnTo>
                          <a:pt x="17" y="15"/>
                        </a:lnTo>
                        <a:lnTo>
                          <a:pt x="19" y="15"/>
                        </a:lnTo>
                        <a:lnTo>
                          <a:pt x="19" y="15"/>
                        </a:lnTo>
                        <a:lnTo>
                          <a:pt x="19" y="15"/>
                        </a:lnTo>
                        <a:lnTo>
                          <a:pt x="21" y="15"/>
                        </a:lnTo>
                        <a:lnTo>
                          <a:pt x="21" y="15"/>
                        </a:lnTo>
                        <a:lnTo>
                          <a:pt x="21" y="15"/>
                        </a:lnTo>
                        <a:lnTo>
                          <a:pt x="23" y="15"/>
                        </a:lnTo>
                        <a:lnTo>
                          <a:pt x="23" y="15"/>
                        </a:lnTo>
                        <a:lnTo>
                          <a:pt x="23" y="15"/>
                        </a:lnTo>
                        <a:lnTo>
                          <a:pt x="23" y="13"/>
                        </a:lnTo>
                        <a:lnTo>
                          <a:pt x="25" y="13"/>
                        </a:lnTo>
                        <a:lnTo>
                          <a:pt x="25" y="13"/>
                        </a:lnTo>
                        <a:lnTo>
                          <a:pt x="27" y="13"/>
                        </a:lnTo>
                        <a:lnTo>
                          <a:pt x="27" y="15"/>
                        </a:lnTo>
                        <a:lnTo>
                          <a:pt x="27" y="15"/>
                        </a:lnTo>
                        <a:lnTo>
                          <a:pt x="27" y="13"/>
                        </a:lnTo>
                        <a:lnTo>
                          <a:pt x="27" y="13"/>
                        </a:lnTo>
                        <a:lnTo>
                          <a:pt x="27" y="13"/>
                        </a:lnTo>
                        <a:lnTo>
                          <a:pt x="28" y="13"/>
                        </a:lnTo>
                        <a:lnTo>
                          <a:pt x="28" y="11"/>
                        </a:lnTo>
                        <a:lnTo>
                          <a:pt x="28" y="11"/>
                        </a:lnTo>
                        <a:lnTo>
                          <a:pt x="28" y="9"/>
                        </a:lnTo>
                        <a:lnTo>
                          <a:pt x="28" y="9"/>
                        </a:lnTo>
                        <a:lnTo>
                          <a:pt x="28" y="9"/>
                        </a:lnTo>
                        <a:lnTo>
                          <a:pt x="28" y="9"/>
                        </a:lnTo>
                        <a:lnTo>
                          <a:pt x="28" y="8"/>
                        </a:lnTo>
                        <a:lnTo>
                          <a:pt x="28" y="8"/>
                        </a:lnTo>
                        <a:lnTo>
                          <a:pt x="28" y="8"/>
                        </a:lnTo>
                        <a:lnTo>
                          <a:pt x="30" y="8"/>
                        </a:lnTo>
                        <a:lnTo>
                          <a:pt x="30" y="8"/>
                        </a:lnTo>
                        <a:lnTo>
                          <a:pt x="32" y="8"/>
                        </a:lnTo>
                        <a:lnTo>
                          <a:pt x="32" y="8"/>
                        </a:lnTo>
                        <a:lnTo>
                          <a:pt x="32" y="8"/>
                        </a:lnTo>
                        <a:lnTo>
                          <a:pt x="32" y="8"/>
                        </a:lnTo>
                        <a:lnTo>
                          <a:pt x="34" y="8"/>
                        </a:lnTo>
                        <a:lnTo>
                          <a:pt x="34" y="8"/>
                        </a:lnTo>
                        <a:lnTo>
                          <a:pt x="34" y="8"/>
                        </a:lnTo>
                        <a:lnTo>
                          <a:pt x="34" y="8"/>
                        </a:lnTo>
                        <a:lnTo>
                          <a:pt x="36" y="8"/>
                        </a:lnTo>
                        <a:lnTo>
                          <a:pt x="36" y="8"/>
                        </a:lnTo>
                        <a:lnTo>
                          <a:pt x="36" y="6"/>
                        </a:lnTo>
                        <a:lnTo>
                          <a:pt x="36" y="6"/>
                        </a:lnTo>
                        <a:lnTo>
                          <a:pt x="36" y="4"/>
                        </a:lnTo>
                        <a:lnTo>
                          <a:pt x="36" y="4"/>
                        </a:lnTo>
                        <a:lnTo>
                          <a:pt x="36" y="4"/>
                        </a:lnTo>
                        <a:lnTo>
                          <a:pt x="36" y="2"/>
                        </a:lnTo>
                        <a:lnTo>
                          <a:pt x="34" y="2"/>
                        </a:lnTo>
                        <a:lnTo>
                          <a:pt x="34" y="2"/>
                        </a:lnTo>
                        <a:lnTo>
                          <a:pt x="36" y="2"/>
                        </a:lnTo>
                        <a:lnTo>
                          <a:pt x="36" y="2"/>
                        </a:lnTo>
                        <a:lnTo>
                          <a:pt x="36" y="2"/>
                        </a:lnTo>
                        <a:lnTo>
                          <a:pt x="38" y="2"/>
                        </a:lnTo>
                        <a:lnTo>
                          <a:pt x="38" y="2"/>
                        </a:lnTo>
                        <a:lnTo>
                          <a:pt x="38" y="2"/>
                        </a:lnTo>
                        <a:lnTo>
                          <a:pt x="40" y="2"/>
                        </a:lnTo>
                        <a:lnTo>
                          <a:pt x="40" y="2"/>
                        </a:lnTo>
                        <a:lnTo>
                          <a:pt x="40" y="2"/>
                        </a:lnTo>
                        <a:lnTo>
                          <a:pt x="42" y="2"/>
                        </a:lnTo>
                        <a:lnTo>
                          <a:pt x="42" y="2"/>
                        </a:lnTo>
                        <a:lnTo>
                          <a:pt x="42" y="2"/>
                        </a:lnTo>
                        <a:lnTo>
                          <a:pt x="42" y="2"/>
                        </a:lnTo>
                        <a:lnTo>
                          <a:pt x="42" y="0"/>
                        </a:lnTo>
                        <a:lnTo>
                          <a:pt x="44" y="0"/>
                        </a:lnTo>
                        <a:lnTo>
                          <a:pt x="44" y="0"/>
                        </a:lnTo>
                        <a:lnTo>
                          <a:pt x="44" y="0"/>
                        </a:lnTo>
                        <a:lnTo>
                          <a:pt x="44" y="2"/>
                        </a:lnTo>
                        <a:lnTo>
                          <a:pt x="46" y="2"/>
                        </a:lnTo>
                        <a:lnTo>
                          <a:pt x="46" y="2"/>
                        </a:lnTo>
                        <a:lnTo>
                          <a:pt x="46" y="2"/>
                        </a:lnTo>
                        <a:lnTo>
                          <a:pt x="46" y="2"/>
                        </a:lnTo>
                        <a:lnTo>
                          <a:pt x="46" y="4"/>
                        </a:lnTo>
                        <a:lnTo>
                          <a:pt x="46" y="4"/>
                        </a:lnTo>
                        <a:lnTo>
                          <a:pt x="46" y="4"/>
                        </a:lnTo>
                        <a:lnTo>
                          <a:pt x="48" y="4"/>
                        </a:lnTo>
                        <a:lnTo>
                          <a:pt x="48" y="4"/>
                        </a:lnTo>
                        <a:lnTo>
                          <a:pt x="48" y="4"/>
                        </a:lnTo>
                        <a:lnTo>
                          <a:pt x="48" y="2"/>
                        </a:lnTo>
                        <a:lnTo>
                          <a:pt x="49" y="2"/>
                        </a:lnTo>
                        <a:lnTo>
                          <a:pt x="49" y="2"/>
                        </a:lnTo>
                        <a:lnTo>
                          <a:pt x="49" y="2"/>
                        </a:lnTo>
                        <a:lnTo>
                          <a:pt x="49" y="2"/>
                        </a:lnTo>
                        <a:lnTo>
                          <a:pt x="51" y="2"/>
                        </a:lnTo>
                        <a:lnTo>
                          <a:pt x="51" y="2"/>
                        </a:lnTo>
                        <a:lnTo>
                          <a:pt x="51" y="4"/>
                        </a:lnTo>
                        <a:lnTo>
                          <a:pt x="51" y="4"/>
                        </a:lnTo>
                        <a:lnTo>
                          <a:pt x="51" y="4"/>
                        </a:lnTo>
                        <a:lnTo>
                          <a:pt x="53" y="4"/>
                        </a:lnTo>
                        <a:lnTo>
                          <a:pt x="53" y="6"/>
                        </a:lnTo>
                        <a:lnTo>
                          <a:pt x="53" y="6"/>
                        </a:lnTo>
                        <a:lnTo>
                          <a:pt x="53" y="6"/>
                        </a:lnTo>
                        <a:lnTo>
                          <a:pt x="53" y="6"/>
                        </a:lnTo>
                        <a:lnTo>
                          <a:pt x="55" y="6"/>
                        </a:lnTo>
                        <a:lnTo>
                          <a:pt x="55" y="8"/>
                        </a:lnTo>
                        <a:lnTo>
                          <a:pt x="55" y="8"/>
                        </a:lnTo>
                        <a:lnTo>
                          <a:pt x="53" y="8"/>
                        </a:lnTo>
                        <a:lnTo>
                          <a:pt x="53" y="9"/>
                        </a:lnTo>
                        <a:lnTo>
                          <a:pt x="53" y="9"/>
                        </a:lnTo>
                        <a:lnTo>
                          <a:pt x="53" y="9"/>
                        </a:lnTo>
                        <a:lnTo>
                          <a:pt x="53" y="11"/>
                        </a:lnTo>
                        <a:lnTo>
                          <a:pt x="53" y="11"/>
                        </a:lnTo>
                        <a:lnTo>
                          <a:pt x="53" y="11"/>
                        </a:lnTo>
                        <a:lnTo>
                          <a:pt x="53" y="11"/>
                        </a:lnTo>
                        <a:lnTo>
                          <a:pt x="53" y="13"/>
                        </a:lnTo>
                        <a:lnTo>
                          <a:pt x="53" y="13"/>
                        </a:lnTo>
                        <a:lnTo>
                          <a:pt x="51" y="13"/>
                        </a:lnTo>
                        <a:lnTo>
                          <a:pt x="51" y="15"/>
                        </a:lnTo>
                        <a:lnTo>
                          <a:pt x="51" y="15"/>
                        </a:lnTo>
                        <a:lnTo>
                          <a:pt x="53" y="15"/>
                        </a:lnTo>
                        <a:lnTo>
                          <a:pt x="53" y="17"/>
                        </a:lnTo>
                        <a:lnTo>
                          <a:pt x="53" y="17"/>
                        </a:lnTo>
                        <a:lnTo>
                          <a:pt x="53" y="17"/>
                        </a:lnTo>
                        <a:lnTo>
                          <a:pt x="53" y="19"/>
                        </a:lnTo>
                        <a:lnTo>
                          <a:pt x="53" y="19"/>
                        </a:lnTo>
                        <a:lnTo>
                          <a:pt x="53" y="19"/>
                        </a:lnTo>
                        <a:lnTo>
                          <a:pt x="53" y="19"/>
                        </a:lnTo>
                        <a:lnTo>
                          <a:pt x="55" y="19"/>
                        </a:lnTo>
                        <a:lnTo>
                          <a:pt x="55" y="19"/>
                        </a:lnTo>
                        <a:lnTo>
                          <a:pt x="55" y="19"/>
                        </a:lnTo>
                        <a:lnTo>
                          <a:pt x="55" y="19"/>
                        </a:lnTo>
                        <a:lnTo>
                          <a:pt x="57" y="19"/>
                        </a:lnTo>
                        <a:lnTo>
                          <a:pt x="57" y="19"/>
                        </a:lnTo>
                        <a:lnTo>
                          <a:pt x="57" y="19"/>
                        </a:lnTo>
                        <a:lnTo>
                          <a:pt x="59" y="19"/>
                        </a:lnTo>
                        <a:lnTo>
                          <a:pt x="59" y="19"/>
                        </a:lnTo>
                        <a:lnTo>
                          <a:pt x="59" y="19"/>
                        </a:lnTo>
                        <a:lnTo>
                          <a:pt x="59" y="19"/>
                        </a:lnTo>
                        <a:lnTo>
                          <a:pt x="59" y="19"/>
                        </a:lnTo>
                        <a:lnTo>
                          <a:pt x="59" y="17"/>
                        </a:lnTo>
                        <a:lnTo>
                          <a:pt x="61" y="17"/>
                        </a:lnTo>
                        <a:lnTo>
                          <a:pt x="61" y="17"/>
                        </a:lnTo>
                        <a:lnTo>
                          <a:pt x="61" y="17"/>
                        </a:lnTo>
                        <a:lnTo>
                          <a:pt x="63" y="17"/>
                        </a:lnTo>
                        <a:lnTo>
                          <a:pt x="63" y="17"/>
                        </a:lnTo>
                        <a:lnTo>
                          <a:pt x="63" y="19"/>
                        </a:lnTo>
                        <a:lnTo>
                          <a:pt x="65" y="19"/>
                        </a:lnTo>
                        <a:lnTo>
                          <a:pt x="65" y="19"/>
                        </a:lnTo>
                        <a:lnTo>
                          <a:pt x="65" y="19"/>
                        </a:lnTo>
                        <a:lnTo>
                          <a:pt x="67" y="19"/>
                        </a:lnTo>
                        <a:lnTo>
                          <a:pt x="67" y="19"/>
                        </a:lnTo>
                        <a:lnTo>
                          <a:pt x="67" y="19"/>
                        </a:lnTo>
                        <a:lnTo>
                          <a:pt x="67" y="19"/>
                        </a:lnTo>
                        <a:lnTo>
                          <a:pt x="67" y="19"/>
                        </a:lnTo>
                        <a:lnTo>
                          <a:pt x="67" y="21"/>
                        </a:lnTo>
                        <a:lnTo>
                          <a:pt x="65" y="21"/>
                        </a:lnTo>
                        <a:lnTo>
                          <a:pt x="65" y="21"/>
                        </a:lnTo>
                        <a:lnTo>
                          <a:pt x="65" y="23"/>
                        </a:lnTo>
                        <a:lnTo>
                          <a:pt x="65" y="23"/>
                        </a:lnTo>
                        <a:lnTo>
                          <a:pt x="67" y="23"/>
                        </a:lnTo>
                        <a:lnTo>
                          <a:pt x="67" y="25"/>
                        </a:lnTo>
                        <a:lnTo>
                          <a:pt x="67" y="25"/>
                        </a:lnTo>
                        <a:lnTo>
                          <a:pt x="67" y="27"/>
                        </a:lnTo>
                        <a:lnTo>
                          <a:pt x="67" y="27"/>
                        </a:lnTo>
                        <a:lnTo>
                          <a:pt x="67" y="27"/>
                        </a:lnTo>
                        <a:lnTo>
                          <a:pt x="67" y="27"/>
                        </a:lnTo>
                        <a:lnTo>
                          <a:pt x="67" y="29"/>
                        </a:lnTo>
                        <a:lnTo>
                          <a:pt x="67" y="29"/>
                        </a:lnTo>
                        <a:lnTo>
                          <a:pt x="67" y="29"/>
                        </a:lnTo>
                        <a:lnTo>
                          <a:pt x="67" y="31"/>
                        </a:lnTo>
                        <a:lnTo>
                          <a:pt x="67" y="31"/>
                        </a:lnTo>
                        <a:lnTo>
                          <a:pt x="67" y="31"/>
                        </a:lnTo>
                        <a:lnTo>
                          <a:pt x="67" y="32"/>
                        </a:lnTo>
                        <a:lnTo>
                          <a:pt x="67" y="32"/>
                        </a:lnTo>
                        <a:lnTo>
                          <a:pt x="67" y="32"/>
                        </a:lnTo>
                        <a:lnTo>
                          <a:pt x="67" y="34"/>
                        </a:lnTo>
                        <a:lnTo>
                          <a:pt x="67" y="34"/>
                        </a:lnTo>
                        <a:lnTo>
                          <a:pt x="67" y="34"/>
                        </a:lnTo>
                        <a:lnTo>
                          <a:pt x="67" y="36"/>
                        </a:lnTo>
                        <a:lnTo>
                          <a:pt x="67" y="36"/>
                        </a:lnTo>
                        <a:lnTo>
                          <a:pt x="67" y="38"/>
                        </a:lnTo>
                        <a:lnTo>
                          <a:pt x="65" y="38"/>
                        </a:lnTo>
                        <a:lnTo>
                          <a:pt x="65" y="38"/>
                        </a:lnTo>
                        <a:lnTo>
                          <a:pt x="65" y="38"/>
                        </a:lnTo>
                        <a:lnTo>
                          <a:pt x="65" y="40"/>
                        </a:lnTo>
                        <a:lnTo>
                          <a:pt x="65" y="40"/>
                        </a:lnTo>
                        <a:lnTo>
                          <a:pt x="65" y="40"/>
                        </a:lnTo>
                        <a:lnTo>
                          <a:pt x="63" y="40"/>
                        </a:lnTo>
                        <a:lnTo>
                          <a:pt x="63" y="42"/>
                        </a:lnTo>
                        <a:lnTo>
                          <a:pt x="63" y="42"/>
                        </a:lnTo>
                        <a:lnTo>
                          <a:pt x="63" y="42"/>
                        </a:lnTo>
                        <a:lnTo>
                          <a:pt x="63" y="42"/>
                        </a:lnTo>
                        <a:lnTo>
                          <a:pt x="63" y="42"/>
                        </a:lnTo>
                        <a:lnTo>
                          <a:pt x="65" y="42"/>
                        </a:lnTo>
                        <a:lnTo>
                          <a:pt x="65" y="42"/>
                        </a:lnTo>
                        <a:lnTo>
                          <a:pt x="65" y="44"/>
                        </a:lnTo>
                        <a:lnTo>
                          <a:pt x="65" y="44"/>
                        </a:lnTo>
                        <a:lnTo>
                          <a:pt x="65" y="46"/>
                        </a:lnTo>
                        <a:lnTo>
                          <a:pt x="65" y="46"/>
                        </a:lnTo>
                        <a:lnTo>
                          <a:pt x="65" y="48"/>
                        </a:lnTo>
                        <a:lnTo>
                          <a:pt x="65" y="48"/>
                        </a:lnTo>
                        <a:lnTo>
                          <a:pt x="65" y="50"/>
                        </a:lnTo>
                        <a:lnTo>
                          <a:pt x="65" y="50"/>
                        </a:lnTo>
                        <a:lnTo>
                          <a:pt x="65" y="50"/>
                        </a:lnTo>
                        <a:lnTo>
                          <a:pt x="65" y="50"/>
                        </a:lnTo>
                        <a:lnTo>
                          <a:pt x="65" y="52"/>
                        </a:lnTo>
                        <a:lnTo>
                          <a:pt x="63" y="52"/>
                        </a:lnTo>
                        <a:lnTo>
                          <a:pt x="63" y="52"/>
                        </a:lnTo>
                        <a:lnTo>
                          <a:pt x="63" y="52"/>
                        </a:lnTo>
                        <a:lnTo>
                          <a:pt x="63" y="54"/>
                        </a:lnTo>
                        <a:lnTo>
                          <a:pt x="63" y="54"/>
                        </a:lnTo>
                        <a:lnTo>
                          <a:pt x="61" y="54"/>
                        </a:lnTo>
                        <a:lnTo>
                          <a:pt x="61" y="55"/>
                        </a:lnTo>
                        <a:lnTo>
                          <a:pt x="61" y="55"/>
                        </a:lnTo>
                        <a:lnTo>
                          <a:pt x="61" y="57"/>
                        </a:lnTo>
                        <a:lnTo>
                          <a:pt x="61" y="57"/>
                        </a:lnTo>
                        <a:lnTo>
                          <a:pt x="61" y="57"/>
                        </a:lnTo>
                        <a:lnTo>
                          <a:pt x="61" y="59"/>
                        </a:lnTo>
                        <a:lnTo>
                          <a:pt x="61" y="59"/>
                        </a:lnTo>
                        <a:lnTo>
                          <a:pt x="63" y="59"/>
                        </a:lnTo>
                        <a:lnTo>
                          <a:pt x="63" y="59"/>
                        </a:lnTo>
                        <a:lnTo>
                          <a:pt x="63" y="61"/>
                        </a:lnTo>
                        <a:lnTo>
                          <a:pt x="65" y="61"/>
                        </a:lnTo>
                        <a:lnTo>
                          <a:pt x="65" y="61"/>
                        </a:lnTo>
                        <a:lnTo>
                          <a:pt x="65" y="61"/>
                        </a:lnTo>
                        <a:lnTo>
                          <a:pt x="65" y="61"/>
                        </a:lnTo>
                        <a:lnTo>
                          <a:pt x="65" y="61"/>
                        </a:lnTo>
                        <a:lnTo>
                          <a:pt x="65" y="59"/>
                        </a:lnTo>
                        <a:lnTo>
                          <a:pt x="67" y="59"/>
                        </a:lnTo>
                        <a:lnTo>
                          <a:pt x="67" y="59"/>
                        </a:lnTo>
                        <a:lnTo>
                          <a:pt x="67" y="59"/>
                        </a:lnTo>
                        <a:lnTo>
                          <a:pt x="67" y="57"/>
                        </a:lnTo>
                        <a:lnTo>
                          <a:pt x="67" y="57"/>
                        </a:lnTo>
                        <a:lnTo>
                          <a:pt x="67" y="57"/>
                        </a:lnTo>
                        <a:lnTo>
                          <a:pt x="69" y="57"/>
                        </a:lnTo>
                        <a:lnTo>
                          <a:pt x="69" y="57"/>
                        </a:lnTo>
                        <a:lnTo>
                          <a:pt x="69" y="57"/>
                        </a:lnTo>
                        <a:lnTo>
                          <a:pt x="71" y="57"/>
                        </a:lnTo>
                        <a:lnTo>
                          <a:pt x="71" y="55"/>
                        </a:lnTo>
                        <a:lnTo>
                          <a:pt x="71" y="55"/>
                        </a:lnTo>
                        <a:lnTo>
                          <a:pt x="71" y="55"/>
                        </a:lnTo>
                        <a:lnTo>
                          <a:pt x="71" y="55"/>
                        </a:lnTo>
                        <a:lnTo>
                          <a:pt x="72" y="55"/>
                        </a:lnTo>
                        <a:lnTo>
                          <a:pt x="72" y="54"/>
                        </a:lnTo>
                        <a:lnTo>
                          <a:pt x="72" y="54"/>
                        </a:lnTo>
                        <a:lnTo>
                          <a:pt x="72" y="54"/>
                        </a:lnTo>
                        <a:lnTo>
                          <a:pt x="72" y="54"/>
                        </a:lnTo>
                        <a:lnTo>
                          <a:pt x="72" y="52"/>
                        </a:lnTo>
                        <a:lnTo>
                          <a:pt x="74" y="52"/>
                        </a:lnTo>
                        <a:lnTo>
                          <a:pt x="74" y="52"/>
                        </a:lnTo>
                        <a:lnTo>
                          <a:pt x="74" y="52"/>
                        </a:lnTo>
                        <a:lnTo>
                          <a:pt x="74" y="50"/>
                        </a:lnTo>
                        <a:lnTo>
                          <a:pt x="74" y="50"/>
                        </a:lnTo>
                        <a:lnTo>
                          <a:pt x="76" y="50"/>
                        </a:lnTo>
                        <a:lnTo>
                          <a:pt x="76" y="50"/>
                        </a:lnTo>
                        <a:lnTo>
                          <a:pt x="76" y="50"/>
                        </a:lnTo>
                        <a:lnTo>
                          <a:pt x="78" y="50"/>
                        </a:lnTo>
                        <a:lnTo>
                          <a:pt x="78" y="50"/>
                        </a:lnTo>
                        <a:lnTo>
                          <a:pt x="78" y="50"/>
                        </a:lnTo>
                        <a:lnTo>
                          <a:pt x="78" y="48"/>
                        </a:lnTo>
                        <a:lnTo>
                          <a:pt x="80" y="48"/>
                        </a:lnTo>
                        <a:lnTo>
                          <a:pt x="80" y="48"/>
                        </a:lnTo>
                        <a:lnTo>
                          <a:pt x="80" y="48"/>
                        </a:lnTo>
                        <a:lnTo>
                          <a:pt x="80" y="46"/>
                        </a:lnTo>
                        <a:lnTo>
                          <a:pt x="80" y="46"/>
                        </a:lnTo>
                        <a:lnTo>
                          <a:pt x="82" y="46"/>
                        </a:lnTo>
                        <a:lnTo>
                          <a:pt x="82" y="46"/>
                        </a:lnTo>
                        <a:lnTo>
                          <a:pt x="82" y="48"/>
                        </a:lnTo>
                        <a:lnTo>
                          <a:pt x="82" y="48"/>
                        </a:lnTo>
                        <a:lnTo>
                          <a:pt x="82" y="48"/>
                        </a:lnTo>
                        <a:lnTo>
                          <a:pt x="84" y="48"/>
                        </a:lnTo>
                        <a:lnTo>
                          <a:pt x="84" y="50"/>
                        </a:lnTo>
                        <a:lnTo>
                          <a:pt x="84" y="50"/>
                        </a:lnTo>
                        <a:lnTo>
                          <a:pt x="84" y="50"/>
                        </a:lnTo>
                        <a:lnTo>
                          <a:pt x="86" y="50"/>
                        </a:lnTo>
                        <a:lnTo>
                          <a:pt x="86" y="50"/>
                        </a:lnTo>
                        <a:lnTo>
                          <a:pt x="86" y="50"/>
                        </a:lnTo>
                        <a:lnTo>
                          <a:pt x="86" y="50"/>
                        </a:lnTo>
                        <a:lnTo>
                          <a:pt x="88" y="50"/>
                        </a:lnTo>
                        <a:lnTo>
                          <a:pt x="88" y="52"/>
                        </a:lnTo>
                        <a:lnTo>
                          <a:pt x="88" y="52"/>
                        </a:lnTo>
                        <a:lnTo>
                          <a:pt x="88" y="52"/>
                        </a:lnTo>
                        <a:lnTo>
                          <a:pt x="90" y="52"/>
                        </a:lnTo>
                        <a:lnTo>
                          <a:pt x="90" y="52"/>
                        </a:lnTo>
                        <a:lnTo>
                          <a:pt x="90" y="52"/>
                        </a:lnTo>
                        <a:lnTo>
                          <a:pt x="90" y="54"/>
                        </a:lnTo>
                        <a:lnTo>
                          <a:pt x="90" y="54"/>
                        </a:lnTo>
                        <a:lnTo>
                          <a:pt x="90" y="54"/>
                        </a:lnTo>
                        <a:lnTo>
                          <a:pt x="90" y="54"/>
                        </a:lnTo>
                        <a:lnTo>
                          <a:pt x="92" y="54"/>
                        </a:lnTo>
                        <a:lnTo>
                          <a:pt x="92" y="54"/>
                        </a:lnTo>
                        <a:lnTo>
                          <a:pt x="92" y="54"/>
                        </a:lnTo>
                        <a:lnTo>
                          <a:pt x="92" y="54"/>
                        </a:lnTo>
                        <a:lnTo>
                          <a:pt x="92" y="52"/>
                        </a:lnTo>
                        <a:lnTo>
                          <a:pt x="93" y="52"/>
                        </a:lnTo>
                        <a:lnTo>
                          <a:pt x="93" y="52"/>
                        </a:lnTo>
                        <a:lnTo>
                          <a:pt x="93" y="52"/>
                        </a:lnTo>
                        <a:lnTo>
                          <a:pt x="93" y="52"/>
                        </a:lnTo>
                        <a:lnTo>
                          <a:pt x="93" y="50"/>
                        </a:lnTo>
                        <a:lnTo>
                          <a:pt x="95" y="50"/>
                        </a:lnTo>
                        <a:lnTo>
                          <a:pt x="95" y="50"/>
                        </a:lnTo>
                        <a:lnTo>
                          <a:pt x="97" y="50"/>
                        </a:lnTo>
                        <a:lnTo>
                          <a:pt x="97" y="50"/>
                        </a:lnTo>
                        <a:lnTo>
                          <a:pt x="97" y="50"/>
                        </a:lnTo>
                        <a:lnTo>
                          <a:pt x="97" y="50"/>
                        </a:lnTo>
                        <a:lnTo>
                          <a:pt x="97" y="50"/>
                        </a:lnTo>
                        <a:lnTo>
                          <a:pt x="97" y="48"/>
                        </a:lnTo>
                        <a:lnTo>
                          <a:pt x="99" y="48"/>
                        </a:lnTo>
                        <a:lnTo>
                          <a:pt x="99" y="48"/>
                        </a:lnTo>
                        <a:lnTo>
                          <a:pt x="99" y="48"/>
                        </a:lnTo>
                        <a:lnTo>
                          <a:pt x="99" y="46"/>
                        </a:lnTo>
                        <a:lnTo>
                          <a:pt x="99" y="46"/>
                        </a:lnTo>
                        <a:lnTo>
                          <a:pt x="99" y="46"/>
                        </a:lnTo>
                        <a:lnTo>
                          <a:pt x="99" y="44"/>
                        </a:lnTo>
                        <a:lnTo>
                          <a:pt x="101" y="44"/>
                        </a:lnTo>
                        <a:lnTo>
                          <a:pt x="101" y="44"/>
                        </a:lnTo>
                        <a:lnTo>
                          <a:pt x="101" y="44"/>
                        </a:lnTo>
                        <a:lnTo>
                          <a:pt x="101" y="44"/>
                        </a:lnTo>
                        <a:lnTo>
                          <a:pt x="101" y="42"/>
                        </a:lnTo>
                        <a:lnTo>
                          <a:pt x="101" y="42"/>
                        </a:lnTo>
                        <a:lnTo>
                          <a:pt x="101" y="42"/>
                        </a:lnTo>
                        <a:lnTo>
                          <a:pt x="103" y="42"/>
                        </a:lnTo>
                        <a:lnTo>
                          <a:pt x="103" y="42"/>
                        </a:lnTo>
                        <a:lnTo>
                          <a:pt x="103" y="42"/>
                        </a:lnTo>
                        <a:lnTo>
                          <a:pt x="103" y="42"/>
                        </a:lnTo>
                        <a:lnTo>
                          <a:pt x="105" y="42"/>
                        </a:lnTo>
                        <a:lnTo>
                          <a:pt x="105" y="42"/>
                        </a:lnTo>
                        <a:lnTo>
                          <a:pt x="105" y="42"/>
                        </a:lnTo>
                        <a:lnTo>
                          <a:pt x="105" y="42"/>
                        </a:lnTo>
                        <a:lnTo>
                          <a:pt x="107" y="42"/>
                        </a:lnTo>
                        <a:lnTo>
                          <a:pt x="107" y="42"/>
                        </a:lnTo>
                        <a:lnTo>
                          <a:pt x="107" y="42"/>
                        </a:lnTo>
                        <a:lnTo>
                          <a:pt x="109" y="42"/>
                        </a:lnTo>
                        <a:lnTo>
                          <a:pt x="109" y="42"/>
                        </a:lnTo>
                        <a:lnTo>
                          <a:pt x="109" y="44"/>
                        </a:lnTo>
                        <a:lnTo>
                          <a:pt x="109" y="44"/>
                        </a:lnTo>
                        <a:lnTo>
                          <a:pt x="111" y="44"/>
                        </a:lnTo>
                        <a:lnTo>
                          <a:pt x="111" y="44"/>
                        </a:lnTo>
                        <a:lnTo>
                          <a:pt x="111" y="44"/>
                        </a:lnTo>
                        <a:lnTo>
                          <a:pt x="113" y="44"/>
                        </a:lnTo>
                        <a:lnTo>
                          <a:pt x="113" y="44"/>
                        </a:lnTo>
                        <a:lnTo>
                          <a:pt x="113" y="44"/>
                        </a:lnTo>
                        <a:lnTo>
                          <a:pt x="113" y="44"/>
                        </a:lnTo>
                        <a:lnTo>
                          <a:pt x="115" y="44"/>
                        </a:lnTo>
                        <a:lnTo>
                          <a:pt x="115" y="44"/>
                        </a:lnTo>
                        <a:lnTo>
                          <a:pt x="115" y="44"/>
                        </a:lnTo>
                        <a:lnTo>
                          <a:pt x="115" y="46"/>
                        </a:lnTo>
                        <a:lnTo>
                          <a:pt x="115" y="46"/>
                        </a:lnTo>
                        <a:lnTo>
                          <a:pt x="115" y="46"/>
                        </a:lnTo>
                        <a:lnTo>
                          <a:pt x="115" y="48"/>
                        </a:lnTo>
                        <a:lnTo>
                          <a:pt x="115" y="48"/>
                        </a:lnTo>
                        <a:lnTo>
                          <a:pt x="116" y="48"/>
                        </a:lnTo>
                        <a:lnTo>
                          <a:pt x="116" y="50"/>
                        </a:lnTo>
                        <a:lnTo>
                          <a:pt x="116" y="50"/>
                        </a:lnTo>
                        <a:lnTo>
                          <a:pt x="116" y="50"/>
                        </a:lnTo>
                        <a:lnTo>
                          <a:pt x="118" y="50"/>
                        </a:lnTo>
                        <a:lnTo>
                          <a:pt x="118" y="50"/>
                        </a:lnTo>
                        <a:lnTo>
                          <a:pt x="118" y="52"/>
                        </a:lnTo>
                        <a:lnTo>
                          <a:pt x="118" y="52"/>
                        </a:lnTo>
                        <a:lnTo>
                          <a:pt x="118" y="52"/>
                        </a:lnTo>
                        <a:lnTo>
                          <a:pt x="118" y="54"/>
                        </a:lnTo>
                        <a:lnTo>
                          <a:pt x="118" y="54"/>
                        </a:lnTo>
                        <a:lnTo>
                          <a:pt x="118" y="54"/>
                        </a:lnTo>
                        <a:lnTo>
                          <a:pt x="120" y="54"/>
                        </a:lnTo>
                        <a:lnTo>
                          <a:pt x="120" y="54"/>
                        </a:lnTo>
                        <a:lnTo>
                          <a:pt x="120" y="55"/>
                        </a:lnTo>
                        <a:lnTo>
                          <a:pt x="120" y="55"/>
                        </a:lnTo>
                        <a:lnTo>
                          <a:pt x="120" y="55"/>
                        </a:lnTo>
                        <a:lnTo>
                          <a:pt x="120" y="57"/>
                        </a:lnTo>
                        <a:lnTo>
                          <a:pt x="122" y="57"/>
                        </a:lnTo>
                        <a:lnTo>
                          <a:pt x="122" y="57"/>
                        </a:lnTo>
                        <a:lnTo>
                          <a:pt x="122" y="57"/>
                        </a:lnTo>
                        <a:lnTo>
                          <a:pt x="122" y="57"/>
                        </a:lnTo>
                        <a:lnTo>
                          <a:pt x="124" y="57"/>
                        </a:lnTo>
                        <a:lnTo>
                          <a:pt x="124" y="57"/>
                        </a:lnTo>
                        <a:lnTo>
                          <a:pt x="124" y="59"/>
                        </a:lnTo>
                        <a:lnTo>
                          <a:pt x="124" y="59"/>
                        </a:lnTo>
                        <a:lnTo>
                          <a:pt x="126" y="59"/>
                        </a:lnTo>
                        <a:lnTo>
                          <a:pt x="126" y="59"/>
                        </a:lnTo>
                        <a:lnTo>
                          <a:pt x="126" y="59"/>
                        </a:lnTo>
                        <a:lnTo>
                          <a:pt x="126" y="61"/>
                        </a:lnTo>
                        <a:lnTo>
                          <a:pt x="126" y="61"/>
                        </a:lnTo>
                        <a:lnTo>
                          <a:pt x="126" y="61"/>
                        </a:lnTo>
                        <a:lnTo>
                          <a:pt x="128" y="61"/>
                        </a:lnTo>
                        <a:lnTo>
                          <a:pt x="128" y="63"/>
                        </a:lnTo>
                        <a:lnTo>
                          <a:pt x="128" y="63"/>
                        </a:lnTo>
                        <a:lnTo>
                          <a:pt x="128" y="65"/>
                        </a:lnTo>
                        <a:lnTo>
                          <a:pt x="128" y="65"/>
                        </a:lnTo>
                        <a:lnTo>
                          <a:pt x="128" y="65"/>
                        </a:lnTo>
                        <a:lnTo>
                          <a:pt x="128" y="67"/>
                        </a:lnTo>
                        <a:lnTo>
                          <a:pt x="128" y="67"/>
                        </a:lnTo>
                        <a:lnTo>
                          <a:pt x="128" y="67"/>
                        </a:lnTo>
                        <a:lnTo>
                          <a:pt x="128" y="67"/>
                        </a:lnTo>
                        <a:lnTo>
                          <a:pt x="128" y="69"/>
                        </a:lnTo>
                        <a:lnTo>
                          <a:pt x="128" y="69"/>
                        </a:lnTo>
                        <a:lnTo>
                          <a:pt x="126" y="69"/>
                        </a:lnTo>
                        <a:lnTo>
                          <a:pt x="126" y="71"/>
                        </a:lnTo>
                        <a:lnTo>
                          <a:pt x="126" y="71"/>
                        </a:lnTo>
                        <a:lnTo>
                          <a:pt x="126" y="73"/>
                        </a:lnTo>
                        <a:lnTo>
                          <a:pt x="126" y="73"/>
                        </a:lnTo>
                        <a:lnTo>
                          <a:pt x="126" y="75"/>
                        </a:lnTo>
                        <a:lnTo>
                          <a:pt x="126" y="75"/>
                        </a:lnTo>
                        <a:lnTo>
                          <a:pt x="126" y="75"/>
                        </a:lnTo>
                        <a:lnTo>
                          <a:pt x="126" y="77"/>
                        </a:lnTo>
                        <a:lnTo>
                          <a:pt x="128" y="77"/>
                        </a:lnTo>
                        <a:lnTo>
                          <a:pt x="128" y="77"/>
                        </a:lnTo>
                        <a:lnTo>
                          <a:pt x="126" y="77"/>
                        </a:lnTo>
                        <a:lnTo>
                          <a:pt x="126" y="78"/>
                        </a:lnTo>
                        <a:lnTo>
                          <a:pt x="126" y="78"/>
                        </a:lnTo>
                        <a:lnTo>
                          <a:pt x="126" y="80"/>
                        </a:lnTo>
                        <a:lnTo>
                          <a:pt x="126" y="80"/>
                        </a:lnTo>
                        <a:lnTo>
                          <a:pt x="126" y="82"/>
                        </a:lnTo>
                        <a:lnTo>
                          <a:pt x="128" y="82"/>
                        </a:lnTo>
                        <a:lnTo>
                          <a:pt x="128" y="82"/>
                        </a:lnTo>
                        <a:lnTo>
                          <a:pt x="128" y="82"/>
                        </a:lnTo>
                        <a:lnTo>
                          <a:pt x="130" y="82"/>
                        </a:lnTo>
                        <a:lnTo>
                          <a:pt x="130" y="82"/>
                        </a:lnTo>
                        <a:lnTo>
                          <a:pt x="130" y="84"/>
                        </a:lnTo>
                        <a:lnTo>
                          <a:pt x="130" y="84"/>
                        </a:lnTo>
                        <a:lnTo>
                          <a:pt x="130" y="84"/>
                        </a:lnTo>
                        <a:lnTo>
                          <a:pt x="130" y="84"/>
                        </a:lnTo>
                        <a:lnTo>
                          <a:pt x="130" y="86"/>
                        </a:lnTo>
                        <a:lnTo>
                          <a:pt x="132" y="86"/>
                        </a:lnTo>
                        <a:lnTo>
                          <a:pt x="132" y="86"/>
                        </a:lnTo>
                        <a:lnTo>
                          <a:pt x="132" y="88"/>
                        </a:lnTo>
                        <a:lnTo>
                          <a:pt x="132" y="88"/>
                        </a:lnTo>
                        <a:lnTo>
                          <a:pt x="132" y="88"/>
                        </a:lnTo>
                        <a:lnTo>
                          <a:pt x="132" y="90"/>
                        </a:lnTo>
                        <a:lnTo>
                          <a:pt x="132" y="90"/>
                        </a:lnTo>
                        <a:lnTo>
                          <a:pt x="132" y="90"/>
                        </a:lnTo>
                        <a:lnTo>
                          <a:pt x="134" y="90"/>
                        </a:lnTo>
                        <a:lnTo>
                          <a:pt x="134" y="90"/>
                        </a:lnTo>
                        <a:lnTo>
                          <a:pt x="134" y="90"/>
                        </a:lnTo>
                        <a:lnTo>
                          <a:pt x="136" y="90"/>
                        </a:lnTo>
                        <a:lnTo>
                          <a:pt x="136" y="90"/>
                        </a:lnTo>
                        <a:lnTo>
                          <a:pt x="136" y="90"/>
                        </a:lnTo>
                        <a:lnTo>
                          <a:pt x="137" y="90"/>
                        </a:lnTo>
                        <a:lnTo>
                          <a:pt x="137" y="90"/>
                        </a:lnTo>
                        <a:lnTo>
                          <a:pt x="137" y="92"/>
                        </a:lnTo>
                        <a:lnTo>
                          <a:pt x="137" y="92"/>
                        </a:lnTo>
                        <a:lnTo>
                          <a:pt x="137" y="94"/>
                        </a:lnTo>
                        <a:lnTo>
                          <a:pt x="137" y="94"/>
                        </a:lnTo>
                        <a:lnTo>
                          <a:pt x="137" y="96"/>
                        </a:lnTo>
                        <a:lnTo>
                          <a:pt x="137" y="96"/>
                        </a:lnTo>
                        <a:lnTo>
                          <a:pt x="139" y="96"/>
                        </a:lnTo>
                        <a:lnTo>
                          <a:pt x="139" y="98"/>
                        </a:lnTo>
                        <a:lnTo>
                          <a:pt x="139" y="98"/>
                        </a:lnTo>
                        <a:lnTo>
                          <a:pt x="139" y="98"/>
                        </a:lnTo>
                        <a:lnTo>
                          <a:pt x="141" y="98"/>
                        </a:lnTo>
                        <a:lnTo>
                          <a:pt x="141" y="98"/>
                        </a:lnTo>
                        <a:lnTo>
                          <a:pt x="141" y="98"/>
                        </a:lnTo>
                        <a:lnTo>
                          <a:pt x="141" y="98"/>
                        </a:lnTo>
                        <a:lnTo>
                          <a:pt x="141" y="98"/>
                        </a:lnTo>
                        <a:lnTo>
                          <a:pt x="141" y="99"/>
                        </a:lnTo>
                        <a:lnTo>
                          <a:pt x="141" y="99"/>
                        </a:lnTo>
                        <a:lnTo>
                          <a:pt x="141" y="101"/>
                        </a:lnTo>
                        <a:lnTo>
                          <a:pt x="141" y="101"/>
                        </a:lnTo>
                        <a:lnTo>
                          <a:pt x="141" y="101"/>
                        </a:lnTo>
                        <a:lnTo>
                          <a:pt x="141" y="103"/>
                        </a:lnTo>
                        <a:lnTo>
                          <a:pt x="141" y="103"/>
                        </a:lnTo>
                        <a:lnTo>
                          <a:pt x="141" y="105"/>
                        </a:lnTo>
                        <a:lnTo>
                          <a:pt x="141" y="105"/>
                        </a:lnTo>
                        <a:lnTo>
                          <a:pt x="139" y="105"/>
                        </a:lnTo>
                        <a:lnTo>
                          <a:pt x="139" y="105"/>
                        </a:lnTo>
                        <a:lnTo>
                          <a:pt x="139" y="105"/>
                        </a:lnTo>
                        <a:lnTo>
                          <a:pt x="139" y="105"/>
                        </a:lnTo>
                        <a:lnTo>
                          <a:pt x="141" y="105"/>
                        </a:lnTo>
                        <a:lnTo>
                          <a:pt x="141" y="105"/>
                        </a:lnTo>
                        <a:lnTo>
                          <a:pt x="141" y="105"/>
                        </a:lnTo>
                        <a:lnTo>
                          <a:pt x="141" y="107"/>
                        </a:lnTo>
                        <a:lnTo>
                          <a:pt x="141" y="107"/>
                        </a:lnTo>
                        <a:lnTo>
                          <a:pt x="141" y="107"/>
                        </a:lnTo>
                        <a:lnTo>
                          <a:pt x="139" y="107"/>
                        </a:lnTo>
                        <a:lnTo>
                          <a:pt x="139" y="109"/>
                        </a:lnTo>
                        <a:lnTo>
                          <a:pt x="139" y="109"/>
                        </a:lnTo>
                        <a:lnTo>
                          <a:pt x="139" y="109"/>
                        </a:lnTo>
                        <a:lnTo>
                          <a:pt x="139" y="111"/>
                        </a:lnTo>
                        <a:lnTo>
                          <a:pt x="139" y="111"/>
                        </a:lnTo>
                        <a:lnTo>
                          <a:pt x="141" y="111"/>
                        </a:lnTo>
                        <a:lnTo>
                          <a:pt x="141" y="111"/>
                        </a:lnTo>
                        <a:lnTo>
                          <a:pt x="141" y="111"/>
                        </a:lnTo>
                        <a:lnTo>
                          <a:pt x="141" y="113"/>
                        </a:lnTo>
                        <a:lnTo>
                          <a:pt x="141" y="113"/>
                        </a:lnTo>
                        <a:lnTo>
                          <a:pt x="141" y="113"/>
                        </a:lnTo>
                        <a:lnTo>
                          <a:pt x="141" y="113"/>
                        </a:lnTo>
                        <a:lnTo>
                          <a:pt x="141" y="115"/>
                        </a:lnTo>
                        <a:lnTo>
                          <a:pt x="141" y="115"/>
                        </a:lnTo>
                        <a:lnTo>
                          <a:pt x="141" y="115"/>
                        </a:lnTo>
                        <a:lnTo>
                          <a:pt x="141" y="115"/>
                        </a:lnTo>
                        <a:lnTo>
                          <a:pt x="141" y="117"/>
                        </a:lnTo>
                        <a:lnTo>
                          <a:pt x="139" y="117"/>
                        </a:lnTo>
                        <a:lnTo>
                          <a:pt x="139" y="117"/>
                        </a:lnTo>
                        <a:lnTo>
                          <a:pt x="141" y="117"/>
                        </a:lnTo>
                        <a:lnTo>
                          <a:pt x="141" y="119"/>
                        </a:lnTo>
                        <a:lnTo>
                          <a:pt x="141" y="119"/>
                        </a:lnTo>
                        <a:lnTo>
                          <a:pt x="141" y="121"/>
                        </a:lnTo>
                        <a:lnTo>
                          <a:pt x="141" y="121"/>
                        </a:lnTo>
                        <a:lnTo>
                          <a:pt x="141" y="122"/>
                        </a:lnTo>
                        <a:lnTo>
                          <a:pt x="139" y="122"/>
                        </a:lnTo>
                        <a:lnTo>
                          <a:pt x="139" y="122"/>
                        </a:lnTo>
                        <a:lnTo>
                          <a:pt x="139" y="122"/>
                        </a:lnTo>
                        <a:lnTo>
                          <a:pt x="139" y="122"/>
                        </a:lnTo>
                        <a:lnTo>
                          <a:pt x="139" y="124"/>
                        </a:lnTo>
                        <a:lnTo>
                          <a:pt x="139" y="124"/>
                        </a:lnTo>
                        <a:lnTo>
                          <a:pt x="137" y="124"/>
                        </a:lnTo>
                        <a:lnTo>
                          <a:pt x="137" y="124"/>
                        </a:lnTo>
                        <a:lnTo>
                          <a:pt x="137" y="124"/>
                        </a:lnTo>
                        <a:lnTo>
                          <a:pt x="136" y="124"/>
                        </a:lnTo>
                        <a:lnTo>
                          <a:pt x="136" y="126"/>
                        </a:lnTo>
                        <a:lnTo>
                          <a:pt x="136" y="126"/>
                        </a:lnTo>
                        <a:lnTo>
                          <a:pt x="136" y="126"/>
                        </a:lnTo>
                        <a:lnTo>
                          <a:pt x="134" y="126"/>
                        </a:lnTo>
                        <a:lnTo>
                          <a:pt x="134" y="126"/>
                        </a:lnTo>
                        <a:lnTo>
                          <a:pt x="134" y="128"/>
                        </a:lnTo>
                        <a:lnTo>
                          <a:pt x="134" y="128"/>
                        </a:lnTo>
                        <a:lnTo>
                          <a:pt x="134" y="128"/>
                        </a:lnTo>
                        <a:lnTo>
                          <a:pt x="132" y="128"/>
                        </a:lnTo>
                        <a:lnTo>
                          <a:pt x="132" y="128"/>
                        </a:lnTo>
                        <a:lnTo>
                          <a:pt x="132" y="128"/>
                        </a:lnTo>
                        <a:lnTo>
                          <a:pt x="132" y="128"/>
                        </a:lnTo>
                        <a:lnTo>
                          <a:pt x="132" y="126"/>
                        </a:lnTo>
                        <a:lnTo>
                          <a:pt x="132" y="126"/>
                        </a:lnTo>
                        <a:lnTo>
                          <a:pt x="132" y="124"/>
                        </a:lnTo>
                        <a:lnTo>
                          <a:pt x="130" y="124"/>
                        </a:lnTo>
                        <a:lnTo>
                          <a:pt x="130" y="124"/>
                        </a:lnTo>
                        <a:lnTo>
                          <a:pt x="130" y="124"/>
                        </a:lnTo>
                        <a:lnTo>
                          <a:pt x="130" y="124"/>
                        </a:lnTo>
                        <a:lnTo>
                          <a:pt x="128" y="124"/>
                        </a:lnTo>
                        <a:lnTo>
                          <a:pt x="128" y="124"/>
                        </a:lnTo>
                        <a:lnTo>
                          <a:pt x="126" y="124"/>
                        </a:lnTo>
                        <a:lnTo>
                          <a:pt x="126" y="124"/>
                        </a:lnTo>
                        <a:lnTo>
                          <a:pt x="126" y="124"/>
                        </a:lnTo>
                        <a:lnTo>
                          <a:pt x="124" y="124"/>
                        </a:lnTo>
                        <a:lnTo>
                          <a:pt x="124" y="124"/>
                        </a:lnTo>
                        <a:lnTo>
                          <a:pt x="124" y="124"/>
                        </a:lnTo>
                        <a:lnTo>
                          <a:pt x="124" y="126"/>
                        </a:lnTo>
                        <a:lnTo>
                          <a:pt x="124" y="126"/>
                        </a:lnTo>
                        <a:lnTo>
                          <a:pt x="124" y="124"/>
                        </a:lnTo>
                        <a:lnTo>
                          <a:pt x="122" y="124"/>
                        </a:lnTo>
                        <a:lnTo>
                          <a:pt x="122" y="126"/>
                        </a:lnTo>
                        <a:lnTo>
                          <a:pt x="122" y="126"/>
                        </a:lnTo>
                        <a:lnTo>
                          <a:pt x="122" y="124"/>
                        </a:lnTo>
                        <a:lnTo>
                          <a:pt x="120" y="124"/>
                        </a:lnTo>
                        <a:lnTo>
                          <a:pt x="120" y="124"/>
                        </a:lnTo>
                        <a:lnTo>
                          <a:pt x="120" y="124"/>
                        </a:lnTo>
                        <a:lnTo>
                          <a:pt x="118" y="124"/>
                        </a:lnTo>
                        <a:lnTo>
                          <a:pt x="118" y="124"/>
                        </a:lnTo>
                        <a:lnTo>
                          <a:pt x="118" y="124"/>
                        </a:lnTo>
                        <a:lnTo>
                          <a:pt x="116" y="124"/>
                        </a:lnTo>
                        <a:lnTo>
                          <a:pt x="116" y="124"/>
                        </a:lnTo>
                        <a:lnTo>
                          <a:pt x="115" y="124"/>
                        </a:lnTo>
                        <a:lnTo>
                          <a:pt x="115" y="126"/>
                        </a:lnTo>
                        <a:lnTo>
                          <a:pt x="115" y="126"/>
                        </a:lnTo>
                        <a:lnTo>
                          <a:pt x="115" y="126"/>
                        </a:lnTo>
                        <a:lnTo>
                          <a:pt x="113" y="126"/>
                        </a:lnTo>
                        <a:lnTo>
                          <a:pt x="113" y="126"/>
                        </a:lnTo>
                        <a:lnTo>
                          <a:pt x="113" y="126"/>
                        </a:lnTo>
                        <a:lnTo>
                          <a:pt x="113" y="124"/>
                        </a:lnTo>
                        <a:lnTo>
                          <a:pt x="111" y="124"/>
                        </a:lnTo>
                        <a:lnTo>
                          <a:pt x="111" y="124"/>
                        </a:lnTo>
                        <a:lnTo>
                          <a:pt x="109" y="124"/>
                        </a:lnTo>
                        <a:lnTo>
                          <a:pt x="109" y="124"/>
                        </a:lnTo>
                        <a:lnTo>
                          <a:pt x="109" y="124"/>
                        </a:lnTo>
                        <a:lnTo>
                          <a:pt x="109" y="124"/>
                        </a:lnTo>
                        <a:lnTo>
                          <a:pt x="107" y="124"/>
                        </a:lnTo>
                        <a:lnTo>
                          <a:pt x="107" y="124"/>
                        </a:lnTo>
                        <a:lnTo>
                          <a:pt x="105" y="124"/>
                        </a:lnTo>
                        <a:lnTo>
                          <a:pt x="105" y="124"/>
                        </a:lnTo>
                        <a:lnTo>
                          <a:pt x="105" y="124"/>
                        </a:lnTo>
                        <a:lnTo>
                          <a:pt x="105" y="124"/>
                        </a:lnTo>
                        <a:lnTo>
                          <a:pt x="103" y="124"/>
                        </a:lnTo>
                        <a:lnTo>
                          <a:pt x="103" y="124"/>
                        </a:lnTo>
                        <a:lnTo>
                          <a:pt x="103" y="126"/>
                        </a:lnTo>
                        <a:lnTo>
                          <a:pt x="103" y="126"/>
                        </a:lnTo>
                        <a:lnTo>
                          <a:pt x="101" y="126"/>
                        </a:lnTo>
                        <a:lnTo>
                          <a:pt x="101" y="126"/>
                        </a:lnTo>
                        <a:lnTo>
                          <a:pt x="99" y="126"/>
                        </a:lnTo>
                        <a:lnTo>
                          <a:pt x="99" y="126"/>
                        </a:lnTo>
                        <a:lnTo>
                          <a:pt x="99" y="126"/>
                        </a:lnTo>
                        <a:lnTo>
                          <a:pt x="99" y="126"/>
                        </a:lnTo>
                        <a:lnTo>
                          <a:pt x="97" y="126"/>
                        </a:lnTo>
                        <a:lnTo>
                          <a:pt x="97" y="126"/>
                        </a:lnTo>
                        <a:lnTo>
                          <a:pt x="97" y="128"/>
                        </a:lnTo>
                        <a:lnTo>
                          <a:pt x="97" y="128"/>
                        </a:lnTo>
                        <a:lnTo>
                          <a:pt x="97" y="128"/>
                        </a:lnTo>
                        <a:lnTo>
                          <a:pt x="95" y="128"/>
                        </a:lnTo>
                        <a:lnTo>
                          <a:pt x="95" y="130"/>
                        </a:lnTo>
                        <a:lnTo>
                          <a:pt x="95" y="130"/>
                        </a:lnTo>
                        <a:lnTo>
                          <a:pt x="95" y="130"/>
                        </a:lnTo>
                        <a:lnTo>
                          <a:pt x="95" y="130"/>
                        </a:lnTo>
                        <a:lnTo>
                          <a:pt x="95" y="132"/>
                        </a:lnTo>
                        <a:lnTo>
                          <a:pt x="95" y="132"/>
                        </a:lnTo>
                        <a:lnTo>
                          <a:pt x="93" y="132"/>
                        </a:lnTo>
                        <a:lnTo>
                          <a:pt x="93" y="132"/>
                        </a:lnTo>
                        <a:lnTo>
                          <a:pt x="93" y="134"/>
                        </a:lnTo>
                        <a:lnTo>
                          <a:pt x="93" y="134"/>
                        </a:lnTo>
                        <a:lnTo>
                          <a:pt x="93" y="134"/>
                        </a:lnTo>
                        <a:lnTo>
                          <a:pt x="93" y="136"/>
                        </a:lnTo>
                        <a:lnTo>
                          <a:pt x="92" y="136"/>
                        </a:lnTo>
                        <a:lnTo>
                          <a:pt x="92" y="136"/>
                        </a:lnTo>
                        <a:lnTo>
                          <a:pt x="92" y="138"/>
                        </a:lnTo>
                        <a:lnTo>
                          <a:pt x="92" y="138"/>
                        </a:lnTo>
                        <a:lnTo>
                          <a:pt x="92" y="138"/>
                        </a:lnTo>
                        <a:lnTo>
                          <a:pt x="92" y="138"/>
                        </a:lnTo>
                        <a:lnTo>
                          <a:pt x="92" y="138"/>
                        </a:lnTo>
                        <a:lnTo>
                          <a:pt x="90" y="138"/>
                        </a:lnTo>
                        <a:lnTo>
                          <a:pt x="90" y="138"/>
                        </a:lnTo>
                        <a:lnTo>
                          <a:pt x="90" y="140"/>
                        </a:lnTo>
                        <a:lnTo>
                          <a:pt x="90" y="140"/>
                        </a:lnTo>
                        <a:lnTo>
                          <a:pt x="90" y="142"/>
                        </a:lnTo>
                        <a:lnTo>
                          <a:pt x="88" y="142"/>
                        </a:lnTo>
                        <a:lnTo>
                          <a:pt x="88" y="142"/>
                        </a:lnTo>
                        <a:lnTo>
                          <a:pt x="88" y="142"/>
                        </a:lnTo>
                        <a:lnTo>
                          <a:pt x="88" y="142"/>
                        </a:lnTo>
                        <a:lnTo>
                          <a:pt x="86" y="142"/>
                        </a:lnTo>
                        <a:lnTo>
                          <a:pt x="86" y="142"/>
                        </a:lnTo>
                        <a:lnTo>
                          <a:pt x="86" y="142"/>
                        </a:lnTo>
                        <a:lnTo>
                          <a:pt x="86" y="142"/>
                        </a:lnTo>
                        <a:lnTo>
                          <a:pt x="86" y="142"/>
                        </a:lnTo>
                        <a:lnTo>
                          <a:pt x="86" y="144"/>
                        </a:lnTo>
                        <a:lnTo>
                          <a:pt x="86" y="144"/>
                        </a:lnTo>
                        <a:lnTo>
                          <a:pt x="86" y="144"/>
                        </a:lnTo>
                        <a:lnTo>
                          <a:pt x="86" y="145"/>
                        </a:lnTo>
                        <a:lnTo>
                          <a:pt x="86" y="145"/>
                        </a:lnTo>
                        <a:lnTo>
                          <a:pt x="86" y="145"/>
                        </a:lnTo>
                        <a:lnTo>
                          <a:pt x="86" y="147"/>
                        </a:lnTo>
                        <a:lnTo>
                          <a:pt x="86" y="147"/>
                        </a:lnTo>
                        <a:lnTo>
                          <a:pt x="86" y="149"/>
                        </a:lnTo>
                        <a:lnTo>
                          <a:pt x="86" y="149"/>
                        </a:lnTo>
                        <a:lnTo>
                          <a:pt x="86" y="149"/>
                        </a:lnTo>
                        <a:lnTo>
                          <a:pt x="86" y="151"/>
                        </a:lnTo>
                        <a:lnTo>
                          <a:pt x="86" y="151"/>
                        </a:lnTo>
                        <a:lnTo>
                          <a:pt x="88" y="151"/>
                        </a:lnTo>
                        <a:lnTo>
                          <a:pt x="88" y="153"/>
                        </a:lnTo>
                        <a:lnTo>
                          <a:pt x="88" y="153"/>
                        </a:lnTo>
                        <a:lnTo>
                          <a:pt x="88" y="153"/>
                        </a:lnTo>
                        <a:lnTo>
                          <a:pt x="88" y="153"/>
                        </a:lnTo>
                        <a:lnTo>
                          <a:pt x="88" y="155"/>
                        </a:lnTo>
                        <a:lnTo>
                          <a:pt x="88" y="155"/>
                        </a:lnTo>
                        <a:lnTo>
                          <a:pt x="88" y="157"/>
                        </a:lnTo>
                        <a:lnTo>
                          <a:pt x="88" y="157"/>
                        </a:lnTo>
                        <a:lnTo>
                          <a:pt x="88" y="157"/>
                        </a:lnTo>
                        <a:lnTo>
                          <a:pt x="88" y="159"/>
                        </a:lnTo>
                        <a:lnTo>
                          <a:pt x="88" y="159"/>
                        </a:lnTo>
                        <a:lnTo>
                          <a:pt x="88" y="159"/>
                        </a:lnTo>
                        <a:lnTo>
                          <a:pt x="88" y="161"/>
                        </a:lnTo>
                        <a:lnTo>
                          <a:pt x="88" y="161"/>
                        </a:lnTo>
                        <a:lnTo>
                          <a:pt x="90" y="161"/>
                        </a:lnTo>
                        <a:lnTo>
                          <a:pt x="90" y="161"/>
                        </a:lnTo>
                        <a:lnTo>
                          <a:pt x="90" y="161"/>
                        </a:lnTo>
                        <a:lnTo>
                          <a:pt x="90" y="163"/>
                        </a:lnTo>
                        <a:lnTo>
                          <a:pt x="92" y="163"/>
                        </a:lnTo>
                        <a:lnTo>
                          <a:pt x="92" y="163"/>
                        </a:lnTo>
                        <a:lnTo>
                          <a:pt x="92" y="163"/>
                        </a:lnTo>
                        <a:lnTo>
                          <a:pt x="92" y="163"/>
                        </a:lnTo>
                        <a:lnTo>
                          <a:pt x="92" y="163"/>
                        </a:lnTo>
                        <a:lnTo>
                          <a:pt x="92" y="165"/>
                        </a:lnTo>
                        <a:lnTo>
                          <a:pt x="93" y="165"/>
                        </a:lnTo>
                        <a:lnTo>
                          <a:pt x="93" y="165"/>
                        </a:lnTo>
                        <a:lnTo>
                          <a:pt x="93" y="167"/>
                        </a:lnTo>
                        <a:lnTo>
                          <a:pt x="92" y="167"/>
                        </a:lnTo>
                        <a:lnTo>
                          <a:pt x="92" y="167"/>
                        </a:lnTo>
                        <a:lnTo>
                          <a:pt x="92" y="168"/>
                        </a:lnTo>
                        <a:lnTo>
                          <a:pt x="92" y="168"/>
                        </a:lnTo>
                        <a:lnTo>
                          <a:pt x="92" y="168"/>
                        </a:lnTo>
                        <a:lnTo>
                          <a:pt x="92" y="170"/>
                        </a:lnTo>
                        <a:lnTo>
                          <a:pt x="92" y="170"/>
                        </a:lnTo>
                        <a:lnTo>
                          <a:pt x="92" y="170"/>
                        </a:lnTo>
                        <a:lnTo>
                          <a:pt x="92" y="170"/>
                        </a:lnTo>
                        <a:lnTo>
                          <a:pt x="92" y="172"/>
                        </a:lnTo>
                        <a:lnTo>
                          <a:pt x="93" y="172"/>
                        </a:lnTo>
                        <a:lnTo>
                          <a:pt x="93" y="172"/>
                        </a:lnTo>
                        <a:lnTo>
                          <a:pt x="93" y="174"/>
                        </a:lnTo>
                        <a:lnTo>
                          <a:pt x="93" y="174"/>
                        </a:lnTo>
                        <a:lnTo>
                          <a:pt x="93" y="176"/>
                        </a:lnTo>
                        <a:lnTo>
                          <a:pt x="93" y="176"/>
                        </a:lnTo>
                        <a:lnTo>
                          <a:pt x="93" y="176"/>
                        </a:lnTo>
                        <a:lnTo>
                          <a:pt x="93" y="178"/>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0" name="Freeform 281">
                    <a:extLst>
                      <a:ext uri="{FF2B5EF4-FFF2-40B4-BE49-F238E27FC236}">
                        <a16:creationId xmlns:a16="http://schemas.microsoft.com/office/drawing/2014/main" id="{9C68AE6B-3F52-449D-B8ED-7B10FFD7F72B}"/>
                      </a:ext>
                    </a:extLst>
                  </p:cNvPr>
                  <p:cNvSpPr>
                    <a:spLocks/>
                  </p:cNvSpPr>
                  <p:nvPr/>
                </p:nvSpPr>
                <p:spPr bwMode="auto">
                  <a:xfrm>
                    <a:off x="12343" y="2492"/>
                    <a:ext cx="141" cy="304"/>
                  </a:xfrm>
                  <a:custGeom>
                    <a:avLst/>
                    <a:gdLst>
                      <a:gd name="T0" fmla="*/ 88 w 141"/>
                      <a:gd name="T1" fmla="*/ 174 h 304"/>
                      <a:gd name="T2" fmla="*/ 78 w 141"/>
                      <a:gd name="T3" fmla="*/ 163 h 304"/>
                      <a:gd name="T4" fmla="*/ 65 w 141"/>
                      <a:gd name="T5" fmla="*/ 161 h 304"/>
                      <a:gd name="T6" fmla="*/ 59 w 141"/>
                      <a:gd name="T7" fmla="*/ 155 h 304"/>
                      <a:gd name="T8" fmla="*/ 57 w 141"/>
                      <a:gd name="T9" fmla="*/ 144 h 304"/>
                      <a:gd name="T10" fmla="*/ 46 w 141"/>
                      <a:gd name="T11" fmla="*/ 151 h 304"/>
                      <a:gd name="T12" fmla="*/ 44 w 141"/>
                      <a:gd name="T13" fmla="*/ 172 h 304"/>
                      <a:gd name="T14" fmla="*/ 38 w 141"/>
                      <a:gd name="T15" fmla="*/ 188 h 304"/>
                      <a:gd name="T16" fmla="*/ 32 w 141"/>
                      <a:gd name="T17" fmla="*/ 205 h 304"/>
                      <a:gd name="T18" fmla="*/ 30 w 141"/>
                      <a:gd name="T19" fmla="*/ 218 h 304"/>
                      <a:gd name="T20" fmla="*/ 36 w 141"/>
                      <a:gd name="T21" fmla="*/ 230 h 304"/>
                      <a:gd name="T22" fmla="*/ 40 w 141"/>
                      <a:gd name="T23" fmla="*/ 228 h 304"/>
                      <a:gd name="T24" fmla="*/ 46 w 141"/>
                      <a:gd name="T25" fmla="*/ 222 h 304"/>
                      <a:gd name="T26" fmla="*/ 44 w 141"/>
                      <a:gd name="T27" fmla="*/ 241 h 304"/>
                      <a:gd name="T28" fmla="*/ 49 w 141"/>
                      <a:gd name="T29" fmla="*/ 257 h 304"/>
                      <a:gd name="T30" fmla="*/ 57 w 141"/>
                      <a:gd name="T31" fmla="*/ 274 h 304"/>
                      <a:gd name="T32" fmla="*/ 72 w 141"/>
                      <a:gd name="T33" fmla="*/ 280 h 304"/>
                      <a:gd name="T34" fmla="*/ 80 w 141"/>
                      <a:gd name="T35" fmla="*/ 295 h 304"/>
                      <a:gd name="T36" fmla="*/ 69 w 141"/>
                      <a:gd name="T37" fmla="*/ 299 h 304"/>
                      <a:gd name="T38" fmla="*/ 63 w 141"/>
                      <a:gd name="T39" fmla="*/ 295 h 304"/>
                      <a:gd name="T40" fmla="*/ 51 w 141"/>
                      <a:gd name="T41" fmla="*/ 287 h 304"/>
                      <a:gd name="T42" fmla="*/ 42 w 141"/>
                      <a:gd name="T43" fmla="*/ 283 h 304"/>
                      <a:gd name="T44" fmla="*/ 34 w 141"/>
                      <a:gd name="T45" fmla="*/ 272 h 304"/>
                      <a:gd name="T46" fmla="*/ 32 w 141"/>
                      <a:gd name="T47" fmla="*/ 266 h 304"/>
                      <a:gd name="T48" fmla="*/ 25 w 141"/>
                      <a:gd name="T49" fmla="*/ 257 h 304"/>
                      <a:gd name="T50" fmla="*/ 15 w 141"/>
                      <a:gd name="T51" fmla="*/ 262 h 304"/>
                      <a:gd name="T52" fmla="*/ 13 w 141"/>
                      <a:gd name="T53" fmla="*/ 241 h 304"/>
                      <a:gd name="T54" fmla="*/ 17 w 141"/>
                      <a:gd name="T55" fmla="*/ 224 h 304"/>
                      <a:gd name="T56" fmla="*/ 23 w 141"/>
                      <a:gd name="T57" fmla="*/ 209 h 304"/>
                      <a:gd name="T58" fmla="*/ 30 w 141"/>
                      <a:gd name="T59" fmla="*/ 193 h 304"/>
                      <a:gd name="T60" fmla="*/ 38 w 141"/>
                      <a:gd name="T61" fmla="*/ 178 h 304"/>
                      <a:gd name="T62" fmla="*/ 32 w 141"/>
                      <a:gd name="T63" fmla="*/ 161 h 304"/>
                      <a:gd name="T64" fmla="*/ 30 w 141"/>
                      <a:gd name="T65" fmla="*/ 142 h 304"/>
                      <a:gd name="T66" fmla="*/ 21 w 141"/>
                      <a:gd name="T67" fmla="*/ 126 h 304"/>
                      <a:gd name="T68" fmla="*/ 13 w 141"/>
                      <a:gd name="T69" fmla="*/ 107 h 304"/>
                      <a:gd name="T70" fmla="*/ 21 w 141"/>
                      <a:gd name="T71" fmla="*/ 96 h 304"/>
                      <a:gd name="T72" fmla="*/ 23 w 141"/>
                      <a:gd name="T73" fmla="*/ 84 h 304"/>
                      <a:gd name="T74" fmla="*/ 17 w 141"/>
                      <a:gd name="T75" fmla="*/ 71 h 304"/>
                      <a:gd name="T76" fmla="*/ 7 w 141"/>
                      <a:gd name="T77" fmla="*/ 57 h 304"/>
                      <a:gd name="T78" fmla="*/ 2 w 141"/>
                      <a:gd name="T79" fmla="*/ 44 h 304"/>
                      <a:gd name="T80" fmla="*/ 5 w 141"/>
                      <a:gd name="T81" fmla="*/ 31 h 304"/>
                      <a:gd name="T82" fmla="*/ 11 w 141"/>
                      <a:gd name="T83" fmla="*/ 15 h 304"/>
                      <a:gd name="T84" fmla="*/ 27 w 141"/>
                      <a:gd name="T85" fmla="*/ 13 h 304"/>
                      <a:gd name="T86" fmla="*/ 34 w 141"/>
                      <a:gd name="T87" fmla="*/ 2 h 304"/>
                      <a:gd name="T88" fmla="*/ 49 w 141"/>
                      <a:gd name="T89" fmla="*/ 2 h 304"/>
                      <a:gd name="T90" fmla="*/ 53 w 141"/>
                      <a:gd name="T91" fmla="*/ 17 h 304"/>
                      <a:gd name="T92" fmla="*/ 67 w 141"/>
                      <a:gd name="T93" fmla="*/ 19 h 304"/>
                      <a:gd name="T94" fmla="*/ 65 w 141"/>
                      <a:gd name="T95" fmla="*/ 38 h 304"/>
                      <a:gd name="T96" fmla="*/ 61 w 141"/>
                      <a:gd name="T97" fmla="*/ 55 h 304"/>
                      <a:gd name="T98" fmla="*/ 72 w 141"/>
                      <a:gd name="T99" fmla="*/ 54 h 304"/>
                      <a:gd name="T100" fmla="*/ 86 w 141"/>
                      <a:gd name="T101" fmla="*/ 50 h 304"/>
                      <a:gd name="T102" fmla="*/ 97 w 141"/>
                      <a:gd name="T103" fmla="*/ 48 h 304"/>
                      <a:gd name="T104" fmla="*/ 111 w 141"/>
                      <a:gd name="T105" fmla="*/ 44 h 304"/>
                      <a:gd name="T106" fmla="*/ 120 w 141"/>
                      <a:gd name="T107" fmla="*/ 57 h 304"/>
                      <a:gd name="T108" fmla="*/ 126 w 141"/>
                      <a:gd name="T109" fmla="*/ 73 h 304"/>
                      <a:gd name="T110" fmla="*/ 134 w 141"/>
                      <a:gd name="T111" fmla="*/ 90 h 304"/>
                      <a:gd name="T112" fmla="*/ 141 w 141"/>
                      <a:gd name="T113" fmla="*/ 105 h 304"/>
                      <a:gd name="T114" fmla="*/ 141 w 141"/>
                      <a:gd name="T115" fmla="*/ 117 h 304"/>
                      <a:gd name="T116" fmla="*/ 130 w 141"/>
                      <a:gd name="T117" fmla="*/ 124 h 304"/>
                      <a:gd name="T118" fmla="*/ 113 w 141"/>
                      <a:gd name="T119" fmla="*/ 126 h 304"/>
                      <a:gd name="T120" fmla="*/ 95 w 141"/>
                      <a:gd name="T121" fmla="*/ 128 h 304"/>
                      <a:gd name="T122" fmla="*/ 86 w 141"/>
                      <a:gd name="T123" fmla="*/ 142 h 304"/>
                      <a:gd name="T124" fmla="*/ 90 w 141"/>
                      <a:gd name="T125" fmla="*/ 16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304">
                        <a:moveTo>
                          <a:pt x="93" y="178"/>
                        </a:moveTo>
                        <a:lnTo>
                          <a:pt x="93" y="178"/>
                        </a:lnTo>
                        <a:lnTo>
                          <a:pt x="93" y="176"/>
                        </a:lnTo>
                        <a:lnTo>
                          <a:pt x="92" y="176"/>
                        </a:lnTo>
                        <a:lnTo>
                          <a:pt x="92" y="176"/>
                        </a:lnTo>
                        <a:lnTo>
                          <a:pt x="92" y="174"/>
                        </a:lnTo>
                        <a:lnTo>
                          <a:pt x="92" y="174"/>
                        </a:lnTo>
                        <a:lnTo>
                          <a:pt x="92" y="172"/>
                        </a:lnTo>
                        <a:lnTo>
                          <a:pt x="92" y="172"/>
                        </a:lnTo>
                        <a:lnTo>
                          <a:pt x="92" y="172"/>
                        </a:lnTo>
                        <a:lnTo>
                          <a:pt x="92" y="172"/>
                        </a:lnTo>
                        <a:lnTo>
                          <a:pt x="90" y="172"/>
                        </a:lnTo>
                        <a:lnTo>
                          <a:pt x="90" y="170"/>
                        </a:lnTo>
                        <a:lnTo>
                          <a:pt x="90" y="170"/>
                        </a:lnTo>
                        <a:lnTo>
                          <a:pt x="90" y="172"/>
                        </a:lnTo>
                        <a:lnTo>
                          <a:pt x="90" y="172"/>
                        </a:lnTo>
                        <a:lnTo>
                          <a:pt x="88" y="172"/>
                        </a:lnTo>
                        <a:lnTo>
                          <a:pt x="88" y="172"/>
                        </a:lnTo>
                        <a:lnTo>
                          <a:pt x="88" y="172"/>
                        </a:lnTo>
                        <a:lnTo>
                          <a:pt x="88" y="170"/>
                        </a:lnTo>
                        <a:lnTo>
                          <a:pt x="88" y="170"/>
                        </a:lnTo>
                        <a:lnTo>
                          <a:pt x="86" y="170"/>
                        </a:lnTo>
                        <a:lnTo>
                          <a:pt x="86" y="170"/>
                        </a:lnTo>
                        <a:lnTo>
                          <a:pt x="86" y="172"/>
                        </a:lnTo>
                        <a:lnTo>
                          <a:pt x="86" y="172"/>
                        </a:lnTo>
                        <a:lnTo>
                          <a:pt x="86" y="172"/>
                        </a:lnTo>
                        <a:lnTo>
                          <a:pt x="88" y="172"/>
                        </a:lnTo>
                        <a:lnTo>
                          <a:pt x="88" y="174"/>
                        </a:lnTo>
                        <a:lnTo>
                          <a:pt x="88" y="174"/>
                        </a:lnTo>
                        <a:lnTo>
                          <a:pt x="88" y="174"/>
                        </a:lnTo>
                        <a:lnTo>
                          <a:pt x="88" y="174"/>
                        </a:lnTo>
                        <a:lnTo>
                          <a:pt x="88" y="176"/>
                        </a:lnTo>
                        <a:lnTo>
                          <a:pt x="88" y="176"/>
                        </a:lnTo>
                        <a:lnTo>
                          <a:pt x="88" y="176"/>
                        </a:lnTo>
                        <a:lnTo>
                          <a:pt x="88" y="176"/>
                        </a:lnTo>
                        <a:lnTo>
                          <a:pt x="86" y="176"/>
                        </a:lnTo>
                        <a:lnTo>
                          <a:pt x="86" y="176"/>
                        </a:lnTo>
                        <a:lnTo>
                          <a:pt x="86" y="176"/>
                        </a:lnTo>
                        <a:lnTo>
                          <a:pt x="86" y="176"/>
                        </a:lnTo>
                        <a:lnTo>
                          <a:pt x="84" y="176"/>
                        </a:lnTo>
                        <a:lnTo>
                          <a:pt x="84" y="174"/>
                        </a:lnTo>
                        <a:lnTo>
                          <a:pt x="84" y="174"/>
                        </a:lnTo>
                        <a:lnTo>
                          <a:pt x="84" y="174"/>
                        </a:lnTo>
                        <a:lnTo>
                          <a:pt x="84" y="172"/>
                        </a:lnTo>
                        <a:lnTo>
                          <a:pt x="84" y="172"/>
                        </a:lnTo>
                        <a:lnTo>
                          <a:pt x="84" y="170"/>
                        </a:lnTo>
                        <a:lnTo>
                          <a:pt x="84" y="170"/>
                        </a:lnTo>
                        <a:lnTo>
                          <a:pt x="84" y="170"/>
                        </a:lnTo>
                        <a:lnTo>
                          <a:pt x="84" y="168"/>
                        </a:lnTo>
                        <a:lnTo>
                          <a:pt x="82" y="168"/>
                        </a:lnTo>
                        <a:lnTo>
                          <a:pt x="82" y="168"/>
                        </a:lnTo>
                        <a:lnTo>
                          <a:pt x="82" y="167"/>
                        </a:lnTo>
                        <a:lnTo>
                          <a:pt x="82" y="167"/>
                        </a:lnTo>
                        <a:lnTo>
                          <a:pt x="82" y="167"/>
                        </a:lnTo>
                        <a:lnTo>
                          <a:pt x="82" y="167"/>
                        </a:lnTo>
                        <a:lnTo>
                          <a:pt x="80" y="167"/>
                        </a:lnTo>
                        <a:lnTo>
                          <a:pt x="80" y="165"/>
                        </a:lnTo>
                        <a:lnTo>
                          <a:pt x="80" y="165"/>
                        </a:lnTo>
                        <a:lnTo>
                          <a:pt x="80" y="165"/>
                        </a:lnTo>
                        <a:lnTo>
                          <a:pt x="80" y="165"/>
                        </a:lnTo>
                        <a:lnTo>
                          <a:pt x="80" y="163"/>
                        </a:lnTo>
                        <a:lnTo>
                          <a:pt x="78" y="163"/>
                        </a:lnTo>
                        <a:lnTo>
                          <a:pt x="78" y="163"/>
                        </a:lnTo>
                        <a:lnTo>
                          <a:pt x="78" y="163"/>
                        </a:lnTo>
                        <a:lnTo>
                          <a:pt x="76" y="163"/>
                        </a:lnTo>
                        <a:lnTo>
                          <a:pt x="76" y="163"/>
                        </a:lnTo>
                        <a:lnTo>
                          <a:pt x="76" y="163"/>
                        </a:lnTo>
                        <a:lnTo>
                          <a:pt x="76" y="161"/>
                        </a:lnTo>
                        <a:lnTo>
                          <a:pt x="76" y="161"/>
                        </a:lnTo>
                        <a:lnTo>
                          <a:pt x="76" y="161"/>
                        </a:lnTo>
                        <a:lnTo>
                          <a:pt x="74" y="161"/>
                        </a:lnTo>
                        <a:lnTo>
                          <a:pt x="74" y="161"/>
                        </a:lnTo>
                        <a:lnTo>
                          <a:pt x="72" y="161"/>
                        </a:lnTo>
                        <a:lnTo>
                          <a:pt x="72" y="161"/>
                        </a:lnTo>
                        <a:lnTo>
                          <a:pt x="72" y="161"/>
                        </a:lnTo>
                        <a:lnTo>
                          <a:pt x="72" y="161"/>
                        </a:lnTo>
                        <a:lnTo>
                          <a:pt x="71" y="161"/>
                        </a:lnTo>
                        <a:lnTo>
                          <a:pt x="71" y="161"/>
                        </a:lnTo>
                        <a:lnTo>
                          <a:pt x="71" y="161"/>
                        </a:lnTo>
                        <a:lnTo>
                          <a:pt x="71" y="163"/>
                        </a:lnTo>
                        <a:lnTo>
                          <a:pt x="71" y="163"/>
                        </a:lnTo>
                        <a:lnTo>
                          <a:pt x="71" y="163"/>
                        </a:lnTo>
                        <a:lnTo>
                          <a:pt x="71" y="163"/>
                        </a:lnTo>
                        <a:lnTo>
                          <a:pt x="71" y="163"/>
                        </a:lnTo>
                        <a:lnTo>
                          <a:pt x="69" y="163"/>
                        </a:lnTo>
                        <a:lnTo>
                          <a:pt x="69" y="163"/>
                        </a:lnTo>
                        <a:lnTo>
                          <a:pt x="69" y="163"/>
                        </a:lnTo>
                        <a:lnTo>
                          <a:pt x="69" y="163"/>
                        </a:lnTo>
                        <a:lnTo>
                          <a:pt x="67" y="163"/>
                        </a:lnTo>
                        <a:lnTo>
                          <a:pt x="67" y="161"/>
                        </a:lnTo>
                        <a:lnTo>
                          <a:pt x="67" y="161"/>
                        </a:lnTo>
                        <a:lnTo>
                          <a:pt x="67" y="161"/>
                        </a:lnTo>
                        <a:lnTo>
                          <a:pt x="65" y="161"/>
                        </a:lnTo>
                        <a:lnTo>
                          <a:pt x="65" y="161"/>
                        </a:lnTo>
                        <a:lnTo>
                          <a:pt x="65" y="161"/>
                        </a:lnTo>
                        <a:lnTo>
                          <a:pt x="65" y="161"/>
                        </a:lnTo>
                        <a:lnTo>
                          <a:pt x="63" y="161"/>
                        </a:lnTo>
                        <a:lnTo>
                          <a:pt x="63" y="161"/>
                        </a:lnTo>
                        <a:lnTo>
                          <a:pt x="63" y="161"/>
                        </a:lnTo>
                        <a:lnTo>
                          <a:pt x="61" y="161"/>
                        </a:lnTo>
                        <a:lnTo>
                          <a:pt x="61" y="163"/>
                        </a:lnTo>
                        <a:lnTo>
                          <a:pt x="61" y="163"/>
                        </a:lnTo>
                        <a:lnTo>
                          <a:pt x="61" y="163"/>
                        </a:lnTo>
                        <a:lnTo>
                          <a:pt x="61" y="163"/>
                        </a:lnTo>
                        <a:lnTo>
                          <a:pt x="61" y="163"/>
                        </a:lnTo>
                        <a:lnTo>
                          <a:pt x="61" y="163"/>
                        </a:lnTo>
                        <a:lnTo>
                          <a:pt x="61" y="163"/>
                        </a:lnTo>
                        <a:lnTo>
                          <a:pt x="61" y="161"/>
                        </a:lnTo>
                        <a:lnTo>
                          <a:pt x="59" y="161"/>
                        </a:lnTo>
                        <a:lnTo>
                          <a:pt x="59" y="161"/>
                        </a:lnTo>
                        <a:lnTo>
                          <a:pt x="59" y="161"/>
                        </a:lnTo>
                        <a:lnTo>
                          <a:pt x="59" y="161"/>
                        </a:lnTo>
                        <a:lnTo>
                          <a:pt x="57" y="161"/>
                        </a:lnTo>
                        <a:lnTo>
                          <a:pt x="57" y="159"/>
                        </a:lnTo>
                        <a:lnTo>
                          <a:pt x="57" y="159"/>
                        </a:lnTo>
                        <a:lnTo>
                          <a:pt x="59" y="159"/>
                        </a:lnTo>
                        <a:lnTo>
                          <a:pt x="59" y="159"/>
                        </a:lnTo>
                        <a:lnTo>
                          <a:pt x="59" y="157"/>
                        </a:lnTo>
                        <a:lnTo>
                          <a:pt x="59" y="157"/>
                        </a:lnTo>
                        <a:lnTo>
                          <a:pt x="59" y="157"/>
                        </a:lnTo>
                        <a:lnTo>
                          <a:pt x="59" y="155"/>
                        </a:lnTo>
                        <a:lnTo>
                          <a:pt x="59" y="155"/>
                        </a:lnTo>
                        <a:lnTo>
                          <a:pt x="59" y="155"/>
                        </a:lnTo>
                        <a:lnTo>
                          <a:pt x="59" y="155"/>
                        </a:lnTo>
                        <a:lnTo>
                          <a:pt x="59" y="155"/>
                        </a:lnTo>
                        <a:lnTo>
                          <a:pt x="57" y="155"/>
                        </a:lnTo>
                        <a:lnTo>
                          <a:pt x="57" y="155"/>
                        </a:lnTo>
                        <a:lnTo>
                          <a:pt x="57" y="153"/>
                        </a:lnTo>
                        <a:lnTo>
                          <a:pt x="59" y="153"/>
                        </a:lnTo>
                        <a:lnTo>
                          <a:pt x="59" y="153"/>
                        </a:lnTo>
                        <a:lnTo>
                          <a:pt x="59" y="153"/>
                        </a:lnTo>
                        <a:lnTo>
                          <a:pt x="59" y="153"/>
                        </a:lnTo>
                        <a:lnTo>
                          <a:pt x="61" y="153"/>
                        </a:lnTo>
                        <a:lnTo>
                          <a:pt x="61" y="153"/>
                        </a:lnTo>
                        <a:lnTo>
                          <a:pt x="59" y="153"/>
                        </a:lnTo>
                        <a:lnTo>
                          <a:pt x="59" y="151"/>
                        </a:lnTo>
                        <a:lnTo>
                          <a:pt x="59" y="151"/>
                        </a:lnTo>
                        <a:lnTo>
                          <a:pt x="59" y="149"/>
                        </a:lnTo>
                        <a:lnTo>
                          <a:pt x="61" y="149"/>
                        </a:lnTo>
                        <a:lnTo>
                          <a:pt x="61" y="149"/>
                        </a:lnTo>
                        <a:lnTo>
                          <a:pt x="61" y="147"/>
                        </a:lnTo>
                        <a:lnTo>
                          <a:pt x="59" y="147"/>
                        </a:lnTo>
                        <a:lnTo>
                          <a:pt x="59" y="147"/>
                        </a:lnTo>
                        <a:lnTo>
                          <a:pt x="59" y="145"/>
                        </a:lnTo>
                        <a:lnTo>
                          <a:pt x="61" y="145"/>
                        </a:lnTo>
                        <a:lnTo>
                          <a:pt x="61" y="145"/>
                        </a:lnTo>
                        <a:lnTo>
                          <a:pt x="61" y="145"/>
                        </a:lnTo>
                        <a:lnTo>
                          <a:pt x="61" y="145"/>
                        </a:lnTo>
                        <a:lnTo>
                          <a:pt x="61" y="144"/>
                        </a:lnTo>
                        <a:lnTo>
                          <a:pt x="61" y="144"/>
                        </a:lnTo>
                        <a:lnTo>
                          <a:pt x="59" y="144"/>
                        </a:lnTo>
                        <a:lnTo>
                          <a:pt x="59" y="144"/>
                        </a:lnTo>
                        <a:lnTo>
                          <a:pt x="59" y="144"/>
                        </a:lnTo>
                        <a:lnTo>
                          <a:pt x="57" y="144"/>
                        </a:lnTo>
                        <a:lnTo>
                          <a:pt x="57" y="144"/>
                        </a:lnTo>
                        <a:lnTo>
                          <a:pt x="55" y="144"/>
                        </a:lnTo>
                        <a:lnTo>
                          <a:pt x="55" y="144"/>
                        </a:lnTo>
                        <a:lnTo>
                          <a:pt x="55" y="144"/>
                        </a:lnTo>
                        <a:lnTo>
                          <a:pt x="55" y="144"/>
                        </a:lnTo>
                        <a:lnTo>
                          <a:pt x="53" y="144"/>
                        </a:lnTo>
                        <a:lnTo>
                          <a:pt x="53" y="144"/>
                        </a:lnTo>
                        <a:lnTo>
                          <a:pt x="53" y="144"/>
                        </a:lnTo>
                        <a:lnTo>
                          <a:pt x="53" y="144"/>
                        </a:lnTo>
                        <a:lnTo>
                          <a:pt x="51" y="144"/>
                        </a:lnTo>
                        <a:lnTo>
                          <a:pt x="51" y="144"/>
                        </a:lnTo>
                        <a:lnTo>
                          <a:pt x="49" y="144"/>
                        </a:lnTo>
                        <a:lnTo>
                          <a:pt x="49" y="144"/>
                        </a:lnTo>
                        <a:lnTo>
                          <a:pt x="49" y="144"/>
                        </a:lnTo>
                        <a:lnTo>
                          <a:pt x="48" y="144"/>
                        </a:lnTo>
                        <a:lnTo>
                          <a:pt x="48" y="145"/>
                        </a:lnTo>
                        <a:lnTo>
                          <a:pt x="48" y="145"/>
                        </a:lnTo>
                        <a:lnTo>
                          <a:pt x="46" y="145"/>
                        </a:lnTo>
                        <a:lnTo>
                          <a:pt x="46" y="145"/>
                        </a:lnTo>
                        <a:lnTo>
                          <a:pt x="46" y="145"/>
                        </a:lnTo>
                        <a:lnTo>
                          <a:pt x="46" y="145"/>
                        </a:lnTo>
                        <a:lnTo>
                          <a:pt x="46" y="145"/>
                        </a:lnTo>
                        <a:lnTo>
                          <a:pt x="44" y="145"/>
                        </a:lnTo>
                        <a:lnTo>
                          <a:pt x="44" y="147"/>
                        </a:lnTo>
                        <a:lnTo>
                          <a:pt x="44" y="147"/>
                        </a:lnTo>
                        <a:lnTo>
                          <a:pt x="46" y="147"/>
                        </a:lnTo>
                        <a:lnTo>
                          <a:pt x="46" y="149"/>
                        </a:lnTo>
                        <a:lnTo>
                          <a:pt x="46" y="149"/>
                        </a:lnTo>
                        <a:lnTo>
                          <a:pt x="46" y="149"/>
                        </a:lnTo>
                        <a:lnTo>
                          <a:pt x="46" y="151"/>
                        </a:lnTo>
                        <a:lnTo>
                          <a:pt x="46" y="151"/>
                        </a:lnTo>
                        <a:lnTo>
                          <a:pt x="46" y="151"/>
                        </a:lnTo>
                        <a:lnTo>
                          <a:pt x="46" y="153"/>
                        </a:lnTo>
                        <a:lnTo>
                          <a:pt x="46" y="153"/>
                        </a:lnTo>
                        <a:lnTo>
                          <a:pt x="46" y="153"/>
                        </a:lnTo>
                        <a:lnTo>
                          <a:pt x="46" y="153"/>
                        </a:lnTo>
                        <a:lnTo>
                          <a:pt x="46" y="153"/>
                        </a:lnTo>
                        <a:lnTo>
                          <a:pt x="46" y="155"/>
                        </a:lnTo>
                        <a:lnTo>
                          <a:pt x="46" y="155"/>
                        </a:lnTo>
                        <a:lnTo>
                          <a:pt x="46" y="157"/>
                        </a:lnTo>
                        <a:lnTo>
                          <a:pt x="44" y="157"/>
                        </a:lnTo>
                        <a:lnTo>
                          <a:pt x="44" y="157"/>
                        </a:lnTo>
                        <a:lnTo>
                          <a:pt x="44" y="159"/>
                        </a:lnTo>
                        <a:lnTo>
                          <a:pt x="44" y="159"/>
                        </a:lnTo>
                        <a:lnTo>
                          <a:pt x="44" y="161"/>
                        </a:lnTo>
                        <a:lnTo>
                          <a:pt x="44" y="161"/>
                        </a:lnTo>
                        <a:lnTo>
                          <a:pt x="44" y="161"/>
                        </a:lnTo>
                        <a:lnTo>
                          <a:pt x="44" y="163"/>
                        </a:lnTo>
                        <a:lnTo>
                          <a:pt x="44" y="163"/>
                        </a:lnTo>
                        <a:lnTo>
                          <a:pt x="44" y="163"/>
                        </a:lnTo>
                        <a:lnTo>
                          <a:pt x="44" y="163"/>
                        </a:lnTo>
                        <a:lnTo>
                          <a:pt x="44" y="165"/>
                        </a:lnTo>
                        <a:lnTo>
                          <a:pt x="44" y="165"/>
                        </a:lnTo>
                        <a:lnTo>
                          <a:pt x="44" y="167"/>
                        </a:lnTo>
                        <a:lnTo>
                          <a:pt x="44" y="167"/>
                        </a:lnTo>
                        <a:lnTo>
                          <a:pt x="44" y="168"/>
                        </a:lnTo>
                        <a:lnTo>
                          <a:pt x="44" y="168"/>
                        </a:lnTo>
                        <a:lnTo>
                          <a:pt x="46" y="168"/>
                        </a:lnTo>
                        <a:lnTo>
                          <a:pt x="46" y="170"/>
                        </a:lnTo>
                        <a:lnTo>
                          <a:pt x="46" y="170"/>
                        </a:lnTo>
                        <a:lnTo>
                          <a:pt x="44" y="170"/>
                        </a:lnTo>
                        <a:lnTo>
                          <a:pt x="44" y="170"/>
                        </a:lnTo>
                        <a:lnTo>
                          <a:pt x="44" y="172"/>
                        </a:lnTo>
                        <a:lnTo>
                          <a:pt x="44" y="172"/>
                        </a:lnTo>
                        <a:lnTo>
                          <a:pt x="44" y="172"/>
                        </a:lnTo>
                        <a:lnTo>
                          <a:pt x="44" y="172"/>
                        </a:lnTo>
                        <a:lnTo>
                          <a:pt x="44" y="174"/>
                        </a:lnTo>
                        <a:lnTo>
                          <a:pt x="42" y="174"/>
                        </a:lnTo>
                        <a:lnTo>
                          <a:pt x="42" y="174"/>
                        </a:lnTo>
                        <a:lnTo>
                          <a:pt x="42" y="176"/>
                        </a:lnTo>
                        <a:lnTo>
                          <a:pt x="42" y="176"/>
                        </a:lnTo>
                        <a:lnTo>
                          <a:pt x="42" y="176"/>
                        </a:lnTo>
                        <a:lnTo>
                          <a:pt x="42" y="176"/>
                        </a:lnTo>
                        <a:lnTo>
                          <a:pt x="42" y="178"/>
                        </a:lnTo>
                        <a:lnTo>
                          <a:pt x="42" y="178"/>
                        </a:lnTo>
                        <a:lnTo>
                          <a:pt x="42" y="178"/>
                        </a:lnTo>
                        <a:lnTo>
                          <a:pt x="42" y="178"/>
                        </a:lnTo>
                        <a:lnTo>
                          <a:pt x="42" y="180"/>
                        </a:lnTo>
                        <a:lnTo>
                          <a:pt x="40" y="180"/>
                        </a:lnTo>
                        <a:lnTo>
                          <a:pt x="40" y="180"/>
                        </a:lnTo>
                        <a:lnTo>
                          <a:pt x="40" y="180"/>
                        </a:lnTo>
                        <a:lnTo>
                          <a:pt x="40" y="182"/>
                        </a:lnTo>
                        <a:lnTo>
                          <a:pt x="40" y="182"/>
                        </a:lnTo>
                        <a:lnTo>
                          <a:pt x="40" y="182"/>
                        </a:lnTo>
                        <a:lnTo>
                          <a:pt x="40" y="184"/>
                        </a:lnTo>
                        <a:lnTo>
                          <a:pt x="38" y="184"/>
                        </a:lnTo>
                        <a:lnTo>
                          <a:pt x="38" y="184"/>
                        </a:lnTo>
                        <a:lnTo>
                          <a:pt x="38" y="186"/>
                        </a:lnTo>
                        <a:lnTo>
                          <a:pt x="38" y="186"/>
                        </a:lnTo>
                        <a:lnTo>
                          <a:pt x="38" y="186"/>
                        </a:lnTo>
                        <a:lnTo>
                          <a:pt x="38" y="186"/>
                        </a:lnTo>
                        <a:lnTo>
                          <a:pt x="38" y="188"/>
                        </a:lnTo>
                        <a:lnTo>
                          <a:pt x="38" y="188"/>
                        </a:lnTo>
                        <a:lnTo>
                          <a:pt x="38" y="188"/>
                        </a:lnTo>
                        <a:lnTo>
                          <a:pt x="38" y="190"/>
                        </a:lnTo>
                        <a:lnTo>
                          <a:pt x="38" y="190"/>
                        </a:lnTo>
                        <a:lnTo>
                          <a:pt x="38" y="191"/>
                        </a:lnTo>
                        <a:lnTo>
                          <a:pt x="36" y="191"/>
                        </a:lnTo>
                        <a:lnTo>
                          <a:pt x="36" y="191"/>
                        </a:lnTo>
                        <a:lnTo>
                          <a:pt x="36" y="191"/>
                        </a:lnTo>
                        <a:lnTo>
                          <a:pt x="36" y="193"/>
                        </a:lnTo>
                        <a:lnTo>
                          <a:pt x="36" y="193"/>
                        </a:lnTo>
                        <a:lnTo>
                          <a:pt x="38" y="193"/>
                        </a:lnTo>
                        <a:lnTo>
                          <a:pt x="38" y="193"/>
                        </a:lnTo>
                        <a:lnTo>
                          <a:pt x="36" y="193"/>
                        </a:lnTo>
                        <a:lnTo>
                          <a:pt x="36" y="193"/>
                        </a:lnTo>
                        <a:lnTo>
                          <a:pt x="36" y="195"/>
                        </a:lnTo>
                        <a:lnTo>
                          <a:pt x="36" y="195"/>
                        </a:lnTo>
                        <a:lnTo>
                          <a:pt x="36" y="197"/>
                        </a:lnTo>
                        <a:lnTo>
                          <a:pt x="36" y="197"/>
                        </a:lnTo>
                        <a:lnTo>
                          <a:pt x="36" y="197"/>
                        </a:lnTo>
                        <a:lnTo>
                          <a:pt x="34" y="197"/>
                        </a:lnTo>
                        <a:lnTo>
                          <a:pt x="34" y="199"/>
                        </a:lnTo>
                        <a:lnTo>
                          <a:pt x="34" y="199"/>
                        </a:lnTo>
                        <a:lnTo>
                          <a:pt x="34" y="199"/>
                        </a:lnTo>
                        <a:lnTo>
                          <a:pt x="34" y="201"/>
                        </a:lnTo>
                        <a:lnTo>
                          <a:pt x="34" y="201"/>
                        </a:lnTo>
                        <a:lnTo>
                          <a:pt x="34" y="201"/>
                        </a:lnTo>
                        <a:lnTo>
                          <a:pt x="32" y="201"/>
                        </a:lnTo>
                        <a:lnTo>
                          <a:pt x="32" y="201"/>
                        </a:lnTo>
                        <a:lnTo>
                          <a:pt x="32" y="203"/>
                        </a:lnTo>
                        <a:lnTo>
                          <a:pt x="32" y="203"/>
                        </a:lnTo>
                        <a:lnTo>
                          <a:pt x="32" y="203"/>
                        </a:lnTo>
                        <a:lnTo>
                          <a:pt x="32" y="205"/>
                        </a:lnTo>
                        <a:lnTo>
                          <a:pt x="32" y="205"/>
                        </a:lnTo>
                        <a:lnTo>
                          <a:pt x="32" y="205"/>
                        </a:lnTo>
                        <a:lnTo>
                          <a:pt x="32" y="207"/>
                        </a:lnTo>
                        <a:lnTo>
                          <a:pt x="32" y="207"/>
                        </a:lnTo>
                        <a:lnTo>
                          <a:pt x="32" y="207"/>
                        </a:lnTo>
                        <a:lnTo>
                          <a:pt x="32" y="209"/>
                        </a:lnTo>
                        <a:lnTo>
                          <a:pt x="32" y="209"/>
                        </a:lnTo>
                        <a:lnTo>
                          <a:pt x="30" y="209"/>
                        </a:lnTo>
                        <a:lnTo>
                          <a:pt x="30" y="209"/>
                        </a:lnTo>
                        <a:lnTo>
                          <a:pt x="30" y="209"/>
                        </a:lnTo>
                        <a:lnTo>
                          <a:pt x="30" y="209"/>
                        </a:lnTo>
                        <a:lnTo>
                          <a:pt x="32" y="209"/>
                        </a:lnTo>
                        <a:lnTo>
                          <a:pt x="32" y="209"/>
                        </a:lnTo>
                        <a:lnTo>
                          <a:pt x="32" y="211"/>
                        </a:lnTo>
                        <a:lnTo>
                          <a:pt x="32" y="211"/>
                        </a:lnTo>
                        <a:lnTo>
                          <a:pt x="32" y="211"/>
                        </a:lnTo>
                        <a:lnTo>
                          <a:pt x="32" y="211"/>
                        </a:lnTo>
                        <a:lnTo>
                          <a:pt x="30" y="211"/>
                        </a:lnTo>
                        <a:lnTo>
                          <a:pt x="30" y="213"/>
                        </a:lnTo>
                        <a:lnTo>
                          <a:pt x="30" y="213"/>
                        </a:lnTo>
                        <a:lnTo>
                          <a:pt x="30" y="213"/>
                        </a:lnTo>
                        <a:lnTo>
                          <a:pt x="30" y="213"/>
                        </a:lnTo>
                        <a:lnTo>
                          <a:pt x="30" y="214"/>
                        </a:lnTo>
                        <a:lnTo>
                          <a:pt x="30" y="214"/>
                        </a:lnTo>
                        <a:lnTo>
                          <a:pt x="30" y="214"/>
                        </a:lnTo>
                        <a:lnTo>
                          <a:pt x="30" y="216"/>
                        </a:lnTo>
                        <a:lnTo>
                          <a:pt x="30" y="216"/>
                        </a:lnTo>
                        <a:lnTo>
                          <a:pt x="30" y="218"/>
                        </a:lnTo>
                        <a:lnTo>
                          <a:pt x="30" y="218"/>
                        </a:lnTo>
                        <a:lnTo>
                          <a:pt x="30" y="218"/>
                        </a:lnTo>
                        <a:lnTo>
                          <a:pt x="30" y="218"/>
                        </a:lnTo>
                        <a:lnTo>
                          <a:pt x="30" y="218"/>
                        </a:lnTo>
                        <a:lnTo>
                          <a:pt x="30" y="220"/>
                        </a:lnTo>
                        <a:lnTo>
                          <a:pt x="30" y="220"/>
                        </a:lnTo>
                        <a:lnTo>
                          <a:pt x="30" y="220"/>
                        </a:lnTo>
                        <a:lnTo>
                          <a:pt x="30" y="222"/>
                        </a:lnTo>
                        <a:lnTo>
                          <a:pt x="30" y="222"/>
                        </a:lnTo>
                        <a:lnTo>
                          <a:pt x="32" y="222"/>
                        </a:lnTo>
                        <a:lnTo>
                          <a:pt x="32" y="224"/>
                        </a:lnTo>
                        <a:lnTo>
                          <a:pt x="32" y="224"/>
                        </a:lnTo>
                        <a:lnTo>
                          <a:pt x="32" y="226"/>
                        </a:lnTo>
                        <a:lnTo>
                          <a:pt x="32" y="226"/>
                        </a:lnTo>
                        <a:lnTo>
                          <a:pt x="32" y="226"/>
                        </a:lnTo>
                        <a:lnTo>
                          <a:pt x="32" y="226"/>
                        </a:lnTo>
                        <a:lnTo>
                          <a:pt x="32" y="226"/>
                        </a:lnTo>
                        <a:lnTo>
                          <a:pt x="32" y="228"/>
                        </a:lnTo>
                        <a:lnTo>
                          <a:pt x="32" y="228"/>
                        </a:lnTo>
                        <a:lnTo>
                          <a:pt x="32" y="230"/>
                        </a:lnTo>
                        <a:lnTo>
                          <a:pt x="32" y="230"/>
                        </a:lnTo>
                        <a:lnTo>
                          <a:pt x="32" y="228"/>
                        </a:lnTo>
                        <a:lnTo>
                          <a:pt x="32" y="228"/>
                        </a:lnTo>
                        <a:lnTo>
                          <a:pt x="32" y="230"/>
                        </a:lnTo>
                        <a:lnTo>
                          <a:pt x="32" y="230"/>
                        </a:lnTo>
                        <a:lnTo>
                          <a:pt x="32" y="230"/>
                        </a:lnTo>
                        <a:lnTo>
                          <a:pt x="32" y="230"/>
                        </a:lnTo>
                        <a:lnTo>
                          <a:pt x="34" y="230"/>
                        </a:lnTo>
                        <a:lnTo>
                          <a:pt x="34" y="232"/>
                        </a:lnTo>
                        <a:lnTo>
                          <a:pt x="34" y="232"/>
                        </a:lnTo>
                        <a:lnTo>
                          <a:pt x="34" y="232"/>
                        </a:lnTo>
                        <a:lnTo>
                          <a:pt x="34" y="230"/>
                        </a:lnTo>
                        <a:lnTo>
                          <a:pt x="36" y="230"/>
                        </a:lnTo>
                        <a:lnTo>
                          <a:pt x="36" y="230"/>
                        </a:lnTo>
                        <a:lnTo>
                          <a:pt x="36" y="230"/>
                        </a:lnTo>
                        <a:lnTo>
                          <a:pt x="38" y="230"/>
                        </a:lnTo>
                        <a:lnTo>
                          <a:pt x="38" y="230"/>
                        </a:lnTo>
                        <a:lnTo>
                          <a:pt x="38" y="228"/>
                        </a:lnTo>
                        <a:lnTo>
                          <a:pt x="38" y="228"/>
                        </a:lnTo>
                        <a:lnTo>
                          <a:pt x="38" y="228"/>
                        </a:lnTo>
                        <a:lnTo>
                          <a:pt x="38" y="228"/>
                        </a:lnTo>
                        <a:lnTo>
                          <a:pt x="38" y="226"/>
                        </a:lnTo>
                        <a:lnTo>
                          <a:pt x="38" y="226"/>
                        </a:lnTo>
                        <a:lnTo>
                          <a:pt x="38" y="226"/>
                        </a:lnTo>
                        <a:lnTo>
                          <a:pt x="38" y="226"/>
                        </a:lnTo>
                        <a:lnTo>
                          <a:pt x="38" y="226"/>
                        </a:lnTo>
                        <a:lnTo>
                          <a:pt x="38" y="224"/>
                        </a:lnTo>
                        <a:lnTo>
                          <a:pt x="38" y="224"/>
                        </a:lnTo>
                        <a:lnTo>
                          <a:pt x="38" y="224"/>
                        </a:lnTo>
                        <a:lnTo>
                          <a:pt x="38" y="222"/>
                        </a:lnTo>
                        <a:lnTo>
                          <a:pt x="38" y="222"/>
                        </a:lnTo>
                        <a:lnTo>
                          <a:pt x="38" y="222"/>
                        </a:lnTo>
                        <a:lnTo>
                          <a:pt x="38" y="222"/>
                        </a:lnTo>
                        <a:lnTo>
                          <a:pt x="38" y="220"/>
                        </a:lnTo>
                        <a:lnTo>
                          <a:pt x="40" y="220"/>
                        </a:lnTo>
                        <a:lnTo>
                          <a:pt x="40" y="222"/>
                        </a:lnTo>
                        <a:lnTo>
                          <a:pt x="40" y="222"/>
                        </a:lnTo>
                        <a:lnTo>
                          <a:pt x="40" y="222"/>
                        </a:lnTo>
                        <a:lnTo>
                          <a:pt x="40" y="224"/>
                        </a:lnTo>
                        <a:lnTo>
                          <a:pt x="40" y="224"/>
                        </a:lnTo>
                        <a:lnTo>
                          <a:pt x="40" y="226"/>
                        </a:lnTo>
                        <a:lnTo>
                          <a:pt x="40" y="226"/>
                        </a:lnTo>
                        <a:lnTo>
                          <a:pt x="40" y="226"/>
                        </a:lnTo>
                        <a:lnTo>
                          <a:pt x="40" y="226"/>
                        </a:lnTo>
                        <a:lnTo>
                          <a:pt x="40" y="228"/>
                        </a:lnTo>
                        <a:lnTo>
                          <a:pt x="40" y="228"/>
                        </a:lnTo>
                        <a:lnTo>
                          <a:pt x="40" y="228"/>
                        </a:lnTo>
                        <a:lnTo>
                          <a:pt x="40" y="228"/>
                        </a:lnTo>
                        <a:lnTo>
                          <a:pt x="42" y="228"/>
                        </a:lnTo>
                        <a:lnTo>
                          <a:pt x="42" y="228"/>
                        </a:lnTo>
                        <a:lnTo>
                          <a:pt x="44" y="228"/>
                        </a:lnTo>
                        <a:lnTo>
                          <a:pt x="44" y="228"/>
                        </a:lnTo>
                        <a:lnTo>
                          <a:pt x="44" y="226"/>
                        </a:lnTo>
                        <a:lnTo>
                          <a:pt x="44" y="226"/>
                        </a:lnTo>
                        <a:lnTo>
                          <a:pt x="44" y="226"/>
                        </a:lnTo>
                        <a:lnTo>
                          <a:pt x="44" y="224"/>
                        </a:lnTo>
                        <a:lnTo>
                          <a:pt x="44" y="224"/>
                        </a:lnTo>
                        <a:lnTo>
                          <a:pt x="44" y="224"/>
                        </a:lnTo>
                        <a:lnTo>
                          <a:pt x="44" y="222"/>
                        </a:lnTo>
                        <a:lnTo>
                          <a:pt x="44" y="222"/>
                        </a:lnTo>
                        <a:lnTo>
                          <a:pt x="44" y="224"/>
                        </a:lnTo>
                        <a:lnTo>
                          <a:pt x="46" y="224"/>
                        </a:lnTo>
                        <a:lnTo>
                          <a:pt x="46" y="222"/>
                        </a:lnTo>
                        <a:lnTo>
                          <a:pt x="46" y="222"/>
                        </a:lnTo>
                        <a:lnTo>
                          <a:pt x="44" y="222"/>
                        </a:lnTo>
                        <a:lnTo>
                          <a:pt x="44" y="222"/>
                        </a:lnTo>
                        <a:lnTo>
                          <a:pt x="44" y="220"/>
                        </a:lnTo>
                        <a:lnTo>
                          <a:pt x="44" y="220"/>
                        </a:lnTo>
                        <a:lnTo>
                          <a:pt x="44" y="218"/>
                        </a:lnTo>
                        <a:lnTo>
                          <a:pt x="44" y="218"/>
                        </a:lnTo>
                        <a:lnTo>
                          <a:pt x="44" y="218"/>
                        </a:lnTo>
                        <a:lnTo>
                          <a:pt x="46" y="218"/>
                        </a:lnTo>
                        <a:lnTo>
                          <a:pt x="46" y="218"/>
                        </a:lnTo>
                        <a:lnTo>
                          <a:pt x="46" y="218"/>
                        </a:lnTo>
                        <a:lnTo>
                          <a:pt x="46" y="220"/>
                        </a:lnTo>
                        <a:lnTo>
                          <a:pt x="46" y="220"/>
                        </a:lnTo>
                        <a:lnTo>
                          <a:pt x="46" y="222"/>
                        </a:lnTo>
                        <a:lnTo>
                          <a:pt x="46" y="222"/>
                        </a:lnTo>
                        <a:lnTo>
                          <a:pt x="46" y="224"/>
                        </a:lnTo>
                        <a:lnTo>
                          <a:pt x="46" y="224"/>
                        </a:lnTo>
                        <a:lnTo>
                          <a:pt x="46" y="224"/>
                        </a:lnTo>
                        <a:lnTo>
                          <a:pt x="46" y="224"/>
                        </a:lnTo>
                        <a:lnTo>
                          <a:pt x="46" y="226"/>
                        </a:lnTo>
                        <a:lnTo>
                          <a:pt x="46" y="226"/>
                        </a:lnTo>
                        <a:lnTo>
                          <a:pt x="46" y="226"/>
                        </a:lnTo>
                        <a:lnTo>
                          <a:pt x="46" y="226"/>
                        </a:lnTo>
                        <a:lnTo>
                          <a:pt x="44" y="226"/>
                        </a:lnTo>
                        <a:lnTo>
                          <a:pt x="44" y="228"/>
                        </a:lnTo>
                        <a:lnTo>
                          <a:pt x="44" y="228"/>
                        </a:lnTo>
                        <a:lnTo>
                          <a:pt x="44" y="230"/>
                        </a:lnTo>
                        <a:lnTo>
                          <a:pt x="44" y="230"/>
                        </a:lnTo>
                        <a:lnTo>
                          <a:pt x="44" y="230"/>
                        </a:lnTo>
                        <a:lnTo>
                          <a:pt x="42" y="230"/>
                        </a:lnTo>
                        <a:lnTo>
                          <a:pt x="42" y="230"/>
                        </a:lnTo>
                        <a:lnTo>
                          <a:pt x="44" y="230"/>
                        </a:lnTo>
                        <a:lnTo>
                          <a:pt x="44" y="232"/>
                        </a:lnTo>
                        <a:lnTo>
                          <a:pt x="44" y="232"/>
                        </a:lnTo>
                        <a:lnTo>
                          <a:pt x="44" y="234"/>
                        </a:lnTo>
                        <a:lnTo>
                          <a:pt x="44" y="234"/>
                        </a:lnTo>
                        <a:lnTo>
                          <a:pt x="44" y="234"/>
                        </a:lnTo>
                        <a:lnTo>
                          <a:pt x="44" y="234"/>
                        </a:lnTo>
                        <a:lnTo>
                          <a:pt x="44" y="236"/>
                        </a:lnTo>
                        <a:lnTo>
                          <a:pt x="44" y="236"/>
                        </a:lnTo>
                        <a:lnTo>
                          <a:pt x="44" y="237"/>
                        </a:lnTo>
                        <a:lnTo>
                          <a:pt x="44" y="237"/>
                        </a:lnTo>
                        <a:lnTo>
                          <a:pt x="44" y="239"/>
                        </a:lnTo>
                        <a:lnTo>
                          <a:pt x="44" y="239"/>
                        </a:lnTo>
                        <a:lnTo>
                          <a:pt x="44" y="241"/>
                        </a:lnTo>
                        <a:lnTo>
                          <a:pt x="44" y="241"/>
                        </a:lnTo>
                        <a:lnTo>
                          <a:pt x="44" y="241"/>
                        </a:lnTo>
                        <a:lnTo>
                          <a:pt x="44" y="243"/>
                        </a:lnTo>
                        <a:lnTo>
                          <a:pt x="44" y="243"/>
                        </a:lnTo>
                        <a:lnTo>
                          <a:pt x="44" y="243"/>
                        </a:lnTo>
                        <a:lnTo>
                          <a:pt x="46" y="243"/>
                        </a:lnTo>
                        <a:lnTo>
                          <a:pt x="46" y="245"/>
                        </a:lnTo>
                        <a:lnTo>
                          <a:pt x="46" y="245"/>
                        </a:lnTo>
                        <a:lnTo>
                          <a:pt x="46" y="245"/>
                        </a:lnTo>
                        <a:lnTo>
                          <a:pt x="46" y="247"/>
                        </a:lnTo>
                        <a:lnTo>
                          <a:pt x="46" y="247"/>
                        </a:lnTo>
                        <a:lnTo>
                          <a:pt x="46" y="245"/>
                        </a:lnTo>
                        <a:lnTo>
                          <a:pt x="46" y="245"/>
                        </a:lnTo>
                        <a:lnTo>
                          <a:pt x="48" y="245"/>
                        </a:lnTo>
                        <a:lnTo>
                          <a:pt x="48" y="245"/>
                        </a:lnTo>
                        <a:lnTo>
                          <a:pt x="48" y="245"/>
                        </a:lnTo>
                        <a:lnTo>
                          <a:pt x="48" y="247"/>
                        </a:lnTo>
                        <a:lnTo>
                          <a:pt x="49" y="247"/>
                        </a:lnTo>
                        <a:lnTo>
                          <a:pt x="49" y="247"/>
                        </a:lnTo>
                        <a:lnTo>
                          <a:pt x="49" y="249"/>
                        </a:lnTo>
                        <a:lnTo>
                          <a:pt x="49" y="249"/>
                        </a:lnTo>
                        <a:lnTo>
                          <a:pt x="49" y="249"/>
                        </a:lnTo>
                        <a:lnTo>
                          <a:pt x="49" y="249"/>
                        </a:lnTo>
                        <a:lnTo>
                          <a:pt x="49" y="251"/>
                        </a:lnTo>
                        <a:lnTo>
                          <a:pt x="49" y="251"/>
                        </a:lnTo>
                        <a:lnTo>
                          <a:pt x="49" y="251"/>
                        </a:lnTo>
                        <a:lnTo>
                          <a:pt x="49" y="253"/>
                        </a:lnTo>
                        <a:lnTo>
                          <a:pt x="49" y="253"/>
                        </a:lnTo>
                        <a:lnTo>
                          <a:pt x="49" y="255"/>
                        </a:lnTo>
                        <a:lnTo>
                          <a:pt x="49" y="255"/>
                        </a:lnTo>
                        <a:lnTo>
                          <a:pt x="49" y="257"/>
                        </a:lnTo>
                        <a:lnTo>
                          <a:pt x="51" y="257"/>
                        </a:lnTo>
                        <a:lnTo>
                          <a:pt x="51" y="257"/>
                        </a:lnTo>
                        <a:lnTo>
                          <a:pt x="51" y="258"/>
                        </a:lnTo>
                        <a:lnTo>
                          <a:pt x="51" y="258"/>
                        </a:lnTo>
                        <a:lnTo>
                          <a:pt x="51" y="258"/>
                        </a:lnTo>
                        <a:lnTo>
                          <a:pt x="51" y="260"/>
                        </a:lnTo>
                        <a:lnTo>
                          <a:pt x="51" y="260"/>
                        </a:lnTo>
                        <a:lnTo>
                          <a:pt x="51" y="260"/>
                        </a:lnTo>
                        <a:lnTo>
                          <a:pt x="51" y="262"/>
                        </a:lnTo>
                        <a:lnTo>
                          <a:pt x="51" y="262"/>
                        </a:lnTo>
                        <a:lnTo>
                          <a:pt x="51" y="264"/>
                        </a:lnTo>
                        <a:lnTo>
                          <a:pt x="53" y="264"/>
                        </a:lnTo>
                        <a:lnTo>
                          <a:pt x="53" y="264"/>
                        </a:lnTo>
                        <a:lnTo>
                          <a:pt x="53" y="266"/>
                        </a:lnTo>
                        <a:lnTo>
                          <a:pt x="53" y="266"/>
                        </a:lnTo>
                        <a:lnTo>
                          <a:pt x="53" y="266"/>
                        </a:lnTo>
                        <a:lnTo>
                          <a:pt x="53" y="266"/>
                        </a:lnTo>
                        <a:lnTo>
                          <a:pt x="53" y="268"/>
                        </a:lnTo>
                        <a:lnTo>
                          <a:pt x="53" y="268"/>
                        </a:lnTo>
                        <a:lnTo>
                          <a:pt x="53" y="268"/>
                        </a:lnTo>
                        <a:lnTo>
                          <a:pt x="53" y="270"/>
                        </a:lnTo>
                        <a:lnTo>
                          <a:pt x="53" y="270"/>
                        </a:lnTo>
                        <a:lnTo>
                          <a:pt x="55" y="270"/>
                        </a:lnTo>
                        <a:lnTo>
                          <a:pt x="55" y="272"/>
                        </a:lnTo>
                        <a:lnTo>
                          <a:pt x="55" y="272"/>
                        </a:lnTo>
                        <a:lnTo>
                          <a:pt x="55" y="272"/>
                        </a:lnTo>
                        <a:lnTo>
                          <a:pt x="55" y="272"/>
                        </a:lnTo>
                        <a:lnTo>
                          <a:pt x="55" y="274"/>
                        </a:lnTo>
                        <a:lnTo>
                          <a:pt x="55" y="274"/>
                        </a:lnTo>
                        <a:lnTo>
                          <a:pt x="57" y="274"/>
                        </a:lnTo>
                        <a:lnTo>
                          <a:pt x="57" y="274"/>
                        </a:lnTo>
                        <a:lnTo>
                          <a:pt x="57" y="274"/>
                        </a:lnTo>
                        <a:lnTo>
                          <a:pt x="57" y="276"/>
                        </a:lnTo>
                        <a:lnTo>
                          <a:pt x="59" y="276"/>
                        </a:lnTo>
                        <a:lnTo>
                          <a:pt x="59" y="276"/>
                        </a:lnTo>
                        <a:lnTo>
                          <a:pt x="59" y="276"/>
                        </a:lnTo>
                        <a:lnTo>
                          <a:pt x="59" y="278"/>
                        </a:lnTo>
                        <a:lnTo>
                          <a:pt x="59" y="278"/>
                        </a:lnTo>
                        <a:lnTo>
                          <a:pt x="61" y="278"/>
                        </a:lnTo>
                        <a:lnTo>
                          <a:pt x="61" y="278"/>
                        </a:lnTo>
                        <a:lnTo>
                          <a:pt x="61" y="278"/>
                        </a:lnTo>
                        <a:lnTo>
                          <a:pt x="61" y="278"/>
                        </a:lnTo>
                        <a:lnTo>
                          <a:pt x="61" y="280"/>
                        </a:lnTo>
                        <a:lnTo>
                          <a:pt x="63" y="280"/>
                        </a:lnTo>
                        <a:lnTo>
                          <a:pt x="63" y="280"/>
                        </a:lnTo>
                        <a:lnTo>
                          <a:pt x="65" y="280"/>
                        </a:lnTo>
                        <a:lnTo>
                          <a:pt x="65" y="280"/>
                        </a:lnTo>
                        <a:lnTo>
                          <a:pt x="65" y="280"/>
                        </a:lnTo>
                        <a:lnTo>
                          <a:pt x="65" y="278"/>
                        </a:lnTo>
                        <a:lnTo>
                          <a:pt x="65" y="278"/>
                        </a:lnTo>
                        <a:lnTo>
                          <a:pt x="67" y="278"/>
                        </a:lnTo>
                        <a:lnTo>
                          <a:pt x="67" y="278"/>
                        </a:lnTo>
                        <a:lnTo>
                          <a:pt x="67" y="278"/>
                        </a:lnTo>
                        <a:lnTo>
                          <a:pt x="69" y="278"/>
                        </a:lnTo>
                        <a:lnTo>
                          <a:pt x="69" y="278"/>
                        </a:lnTo>
                        <a:lnTo>
                          <a:pt x="69" y="278"/>
                        </a:lnTo>
                        <a:lnTo>
                          <a:pt x="71" y="278"/>
                        </a:lnTo>
                        <a:lnTo>
                          <a:pt x="71" y="278"/>
                        </a:lnTo>
                        <a:lnTo>
                          <a:pt x="71" y="280"/>
                        </a:lnTo>
                        <a:lnTo>
                          <a:pt x="71" y="280"/>
                        </a:lnTo>
                        <a:lnTo>
                          <a:pt x="72" y="280"/>
                        </a:lnTo>
                        <a:lnTo>
                          <a:pt x="72" y="280"/>
                        </a:lnTo>
                        <a:lnTo>
                          <a:pt x="72" y="280"/>
                        </a:lnTo>
                        <a:lnTo>
                          <a:pt x="72" y="281"/>
                        </a:lnTo>
                        <a:lnTo>
                          <a:pt x="72" y="281"/>
                        </a:lnTo>
                        <a:lnTo>
                          <a:pt x="72" y="281"/>
                        </a:lnTo>
                        <a:lnTo>
                          <a:pt x="72" y="281"/>
                        </a:lnTo>
                        <a:lnTo>
                          <a:pt x="74" y="281"/>
                        </a:lnTo>
                        <a:lnTo>
                          <a:pt x="74" y="283"/>
                        </a:lnTo>
                        <a:lnTo>
                          <a:pt x="74" y="283"/>
                        </a:lnTo>
                        <a:lnTo>
                          <a:pt x="74" y="283"/>
                        </a:lnTo>
                        <a:lnTo>
                          <a:pt x="74" y="285"/>
                        </a:lnTo>
                        <a:lnTo>
                          <a:pt x="76" y="285"/>
                        </a:lnTo>
                        <a:lnTo>
                          <a:pt x="76" y="285"/>
                        </a:lnTo>
                        <a:lnTo>
                          <a:pt x="76" y="287"/>
                        </a:lnTo>
                        <a:lnTo>
                          <a:pt x="76" y="287"/>
                        </a:lnTo>
                        <a:lnTo>
                          <a:pt x="76" y="287"/>
                        </a:lnTo>
                        <a:lnTo>
                          <a:pt x="76" y="287"/>
                        </a:lnTo>
                        <a:lnTo>
                          <a:pt x="78" y="287"/>
                        </a:lnTo>
                        <a:lnTo>
                          <a:pt x="78" y="289"/>
                        </a:lnTo>
                        <a:lnTo>
                          <a:pt x="78" y="289"/>
                        </a:lnTo>
                        <a:lnTo>
                          <a:pt x="78" y="289"/>
                        </a:lnTo>
                        <a:lnTo>
                          <a:pt x="80" y="289"/>
                        </a:lnTo>
                        <a:lnTo>
                          <a:pt x="80" y="289"/>
                        </a:lnTo>
                        <a:lnTo>
                          <a:pt x="80" y="289"/>
                        </a:lnTo>
                        <a:lnTo>
                          <a:pt x="80" y="291"/>
                        </a:lnTo>
                        <a:lnTo>
                          <a:pt x="80" y="291"/>
                        </a:lnTo>
                        <a:lnTo>
                          <a:pt x="82" y="291"/>
                        </a:lnTo>
                        <a:lnTo>
                          <a:pt x="82" y="291"/>
                        </a:lnTo>
                        <a:lnTo>
                          <a:pt x="80" y="291"/>
                        </a:lnTo>
                        <a:lnTo>
                          <a:pt x="80" y="293"/>
                        </a:lnTo>
                        <a:lnTo>
                          <a:pt x="80" y="293"/>
                        </a:lnTo>
                        <a:lnTo>
                          <a:pt x="80" y="295"/>
                        </a:lnTo>
                        <a:lnTo>
                          <a:pt x="80" y="295"/>
                        </a:lnTo>
                        <a:lnTo>
                          <a:pt x="80" y="295"/>
                        </a:lnTo>
                        <a:lnTo>
                          <a:pt x="80" y="295"/>
                        </a:lnTo>
                        <a:lnTo>
                          <a:pt x="80" y="297"/>
                        </a:lnTo>
                        <a:lnTo>
                          <a:pt x="78" y="297"/>
                        </a:lnTo>
                        <a:lnTo>
                          <a:pt x="78" y="297"/>
                        </a:lnTo>
                        <a:lnTo>
                          <a:pt x="78" y="297"/>
                        </a:lnTo>
                        <a:lnTo>
                          <a:pt x="78" y="297"/>
                        </a:lnTo>
                        <a:lnTo>
                          <a:pt x="78" y="299"/>
                        </a:lnTo>
                        <a:lnTo>
                          <a:pt x="78" y="299"/>
                        </a:lnTo>
                        <a:lnTo>
                          <a:pt x="78" y="301"/>
                        </a:lnTo>
                        <a:lnTo>
                          <a:pt x="76" y="301"/>
                        </a:lnTo>
                        <a:lnTo>
                          <a:pt x="76" y="301"/>
                        </a:lnTo>
                        <a:lnTo>
                          <a:pt x="76" y="301"/>
                        </a:lnTo>
                        <a:lnTo>
                          <a:pt x="76" y="303"/>
                        </a:lnTo>
                        <a:lnTo>
                          <a:pt x="76" y="303"/>
                        </a:lnTo>
                        <a:lnTo>
                          <a:pt x="76" y="301"/>
                        </a:lnTo>
                        <a:lnTo>
                          <a:pt x="74" y="301"/>
                        </a:lnTo>
                        <a:lnTo>
                          <a:pt x="74" y="301"/>
                        </a:lnTo>
                        <a:lnTo>
                          <a:pt x="72" y="301"/>
                        </a:lnTo>
                        <a:lnTo>
                          <a:pt x="72" y="301"/>
                        </a:lnTo>
                        <a:lnTo>
                          <a:pt x="72" y="299"/>
                        </a:lnTo>
                        <a:lnTo>
                          <a:pt x="72" y="299"/>
                        </a:lnTo>
                        <a:lnTo>
                          <a:pt x="72" y="299"/>
                        </a:lnTo>
                        <a:lnTo>
                          <a:pt x="72" y="299"/>
                        </a:lnTo>
                        <a:lnTo>
                          <a:pt x="71" y="299"/>
                        </a:lnTo>
                        <a:lnTo>
                          <a:pt x="71" y="299"/>
                        </a:lnTo>
                        <a:lnTo>
                          <a:pt x="71" y="299"/>
                        </a:lnTo>
                        <a:lnTo>
                          <a:pt x="71" y="299"/>
                        </a:lnTo>
                        <a:lnTo>
                          <a:pt x="69" y="299"/>
                        </a:lnTo>
                        <a:lnTo>
                          <a:pt x="69" y="299"/>
                        </a:lnTo>
                        <a:lnTo>
                          <a:pt x="69" y="301"/>
                        </a:lnTo>
                        <a:lnTo>
                          <a:pt x="67" y="301"/>
                        </a:lnTo>
                        <a:lnTo>
                          <a:pt x="67" y="301"/>
                        </a:lnTo>
                        <a:lnTo>
                          <a:pt x="67" y="301"/>
                        </a:lnTo>
                        <a:lnTo>
                          <a:pt x="67" y="301"/>
                        </a:lnTo>
                        <a:lnTo>
                          <a:pt x="67" y="303"/>
                        </a:lnTo>
                        <a:lnTo>
                          <a:pt x="67" y="303"/>
                        </a:lnTo>
                        <a:lnTo>
                          <a:pt x="67" y="304"/>
                        </a:lnTo>
                        <a:lnTo>
                          <a:pt x="65" y="304"/>
                        </a:lnTo>
                        <a:lnTo>
                          <a:pt x="65" y="304"/>
                        </a:lnTo>
                        <a:lnTo>
                          <a:pt x="65" y="304"/>
                        </a:lnTo>
                        <a:lnTo>
                          <a:pt x="65" y="304"/>
                        </a:lnTo>
                        <a:lnTo>
                          <a:pt x="65" y="304"/>
                        </a:lnTo>
                        <a:lnTo>
                          <a:pt x="63" y="304"/>
                        </a:lnTo>
                        <a:lnTo>
                          <a:pt x="63" y="303"/>
                        </a:lnTo>
                        <a:lnTo>
                          <a:pt x="63" y="303"/>
                        </a:lnTo>
                        <a:lnTo>
                          <a:pt x="63" y="303"/>
                        </a:lnTo>
                        <a:lnTo>
                          <a:pt x="61" y="303"/>
                        </a:lnTo>
                        <a:lnTo>
                          <a:pt x="61" y="301"/>
                        </a:lnTo>
                        <a:lnTo>
                          <a:pt x="61" y="301"/>
                        </a:lnTo>
                        <a:lnTo>
                          <a:pt x="61" y="299"/>
                        </a:lnTo>
                        <a:lnTo>
                          <a:pt x="63" y="299"/>
                        </a:lnTo>
                        <a:lnTo>
                          <a:pt x="63" y="299"/>
                        </a:lnTo>
                        <a:lnTo>
                          <a:pt x="63" y="299"/>
                        </a:lnTo>
                        <a:lnTo>
                          <a:pt x="63" y="297"/>
                        </a:lnTo>
                        <a:lnTo>
                          <a:pt x="65" y="297"/>
                        </a:lnTo>
                        <a:lnTo>
                          <a:pt x="65" y="297"/>
                        </a:lnTo>
                        <a:lnTo>
                          <a:pt x="65" y="297"/>
                        </a:lnTo>
                        <a:lnTo>
                          <a:pt x="65" y="295"/>
                        </a:lnTo>
                        <a:lnTo>
                          <a:pt x="65" y="295"/>
                        </a:lnTo>
                        <a:lnTo>
                          <a:pt x="63" y="295"/>
                        </a:lnTo>
                        <a:lnTo>
                          <a:pt x="63" y="293"/>
                        </a:lnTo>
                        <a:lnTo>
                          <a:pt x="65" y="293"/>
                        </a:lnTo>
                        <a:lnTo>
                          <a:pt x="65" y="293"/>
                        </a:lnTo>
                        <a:lnTo>
                          <a:pt x="65" y="291"/>
                        </a:lnTo>
                        <a:lnTo>
                          <a:pt x="63" y="291"/>
                        </a:lnTo>
                        <a:lnTo>
                          <a:pt x="63" y="291"/>
                        </a:lnTo>
                        <a:lnTo>
                          <a:pt x="61" y="291"/>
                        </a:lnTo>
                        <a:lnTo>
                          <a:pt x="61" y="291"/>
                        </a:lnTo>
                        <a:lnTo>
                          <a:pt x="61" y="291"/>
                        </a:lnTo>
                        <a:lnTo>
                          <a:pt x="61" y="291"/>
                        </a:lnTo>
                        <a:lnTo>
                          <a:pt x="61" y="291"/>
                        </a:lnTo>
                        <a:lnTo>
                          <a:pt x="59" y="291"/>
                        </a:lnTo>
                        <a:lnTo>
                          <a:pt x="59" y="291"/>
                        </a:lnTo>
                        <a:lnTo>
                          <a:pt x="59" y="291"/>
                        </a:lnTo>
                        <a:lnTo>
                          <a:pt x="59" y="289"/>
                        </a:lnTo>
                        <a:lnTo>
                          <a:pt x="59" y="289"/>
                        </a:lnTo>
                        <a:lnTo>
                          <a:pt x="59" y="289"/>
                        </a:lnTo>
                        <a:lnTo>
                          <a:pt x="59" y="289"/>
                        </a:lnTo>
                        <a:lnTo>
                          <a:pt x="59" y="287"/>
                        </a:lnTo>
                        <a:lnTo>
                          <a:pt x="57" y="287"/>
                        </a:lnTo>
                        <a:lnTo>
                          <a:pt x="57" y="287"/>
                        </a:lnTo>
                        <a:lnTo>
                          <a:pt x="57" y="287"/>
                        </a:lnTo>
                        <a:lnTo>
                          <a:pt x="57" y="287"/>
                        </a:lnTo>
                        <a:lnTo>
                          <a:pt x="55" y="287"/>
                        </a:lnTo>
                        <a:lnTo>
                          <a:pt x="55" y="287"/>
                        </a:lnTo>
                        <a:lnTo>
                          <a:pt x="55" y="287"/>
                        </a:lnTo>
                        <a:lnTo>
                          <a:pt x="55" y="287"/>
                        </a:lnTo>
                        <a:lnTo>
                          <a:pt x="53" y="287"/>
                        </a:lnTo>
                        <a:lnTo>
                          <a:pt x="53" y="287"/>
                        </a:lnTo>
                        <a:lnTo>
                          <a:pt x="53" y="287"/>
                        </a:lnTo>
                        <a:lnTo>
                          <a:pt x="51" y="287"/>
                        </a:lnTo>
                        <a:lnTo>
                          <a:pt x="51" y="285"/>
                        </a:lnTo>
                        <a:lnTo>
                          <a:pt x="51" y="285"/>
                        </a:lnTo>
                        <a:lnTo>
                          <a:pt x="49" y="285"/>
                        </a:lnTo>
                        <a:lnTo>
                          <a:pt x="49" y="285"/>
                        </a:lnTo>
                        <a:lnTo>
                          <a:pt x="49" y="283"/>
                        </a:lnTo>
                        <a:lnTo>
                          <a:pt x="49" y="283"/>
                        </a:lnTo>
                        <a:lnTo>
                          <a:pt x="49" y="283"/>
                        </a:lnTo>
                        <a:lnTo>
                          <a:pt x="49" y="281"/>
                        </a:lnTo>
                        <a:lnTo>
                          <a:pt x="49" y="281"/>
                        </a:lnTo>
                        <a:lnTo>
                          <a:pt x="48" y="281"/>
                        </a:lnTo>
                        <a:lnTo>
                          <a:pt x="48" y="281"/>
                        </a:lnTo>
                        <a:lnTo>
                          <a:pt x="48" y="283"/>
                        </a:lnTo>
                        <a:lnTo>
                          <a:pt x="48" y="283"/>
                        </a:lnTo>
                        <a:lnTo>
                          <a:pt x="48" y="285"/>
                        </a:lnTo>
                        <a:lnTo>
                          <a:pt x="48" y="285"/>
                        </a:lnTo>
                        <a:lnTo>
                          <a:pt x="48" y="287"/>
                        </a:lnTo>
                        <a:lnTo>
                          <a:pt x="48" y="287"/>
                        </a:lnTo>
                        <a:lnTo>
                          <a:pt x="46" y="287"/>
                        </a:lnTo>
                        <a:lnTo>
                          <a:pt x="46" y="289"/>
                        </a:lnTo>
                        <a:lnTo>
                          <a:pt x="46" y="289"/>
                        </a:lnTo>
                        <a:lnTo>
                          <a:pt x="46" y="289"/>
                        </a:lnTo>
                        <a:lnTo>
                          <a:pt x="46" y="287"/>
                        </a:lnTo>
                        <a:lnTo>
                          <a:pt x="46" y="287"/>
                        </a:lnTo>
                        <a:lnTo>
                          <a:pt x="44" y="287"/>
                        </a:lnTo>
                        <a:lnTo>
                          <a:pt x="44" y="285"/>
                        </a:lnTo>
                        <a:lnTo>
                          <a:pt x="44" y="285"/>
                        </a:lnTo>
                        <a:lnTo>
                          <a:pt x="44" y="285"/>
                        </a:lnTo>
                        <a:lnTo>
                          <a:pt x="44" y="285"/>
                        </a:lnTo>
                        <a:lnTo>
                          <a:pt x="44" y="283"/>
                        </a:lnTo>
                        <a:lnTo>
                          <a:pt x="44" y="283"/>
                        </a:lnTo>
                        <a:lnTo>
                          <a:pt x="42" y="283"/>
                        </a:lnTo>
                        <a:lnTo>
                          <a:pt x="42" y="283"/>
                        </a:lnTo>
                        <a:lnTo>
                          <a:pt x="42" y="283"/>
                        </a:lnTo>
                        <a:lnTo>
                          <a:pt x="42" y="283"/>
                        </a:lnTo>
                        <a:lnTo>
                          <a:pt x="42" y="281"/>
                        </a:lnTo>
                        <a:lnTo>
                          <a:pt x="40" y="281"/>
                        </a:lnTo>
                        <a:lnTo>
                          <a:pt x="40" y="281"/>
                        </a:lnTo>
                        <a:lnTo>
                          <a:pt x="40" y="281"/>
                        </a:lnTo>
                        <a:lnTo>
                          <a:pt x="40" y="281"/>
                        </a:lnTo>
                        <a:lnTo>
                          <a:pt x="40" y="281"/>
                        </a:lnTo>
                        <a:lnTo>
                          <a:pt x="38" y="281"/>
                        </a:lnTo>
                        <a:lnTo>
                          <a:pt x="38" y="280"/>
                        </a:lnTo>
                        <a:lnTo>
                          <a:pt x="38" y="280"/>
                        </a:lnTo>
                        <a:lnTo>
                          <a:pt x="38" y="278"/>
                        </a:lnTo>
                        <a:lnTo>
                          <a:pt x="38" y="278"/>
                        </a:lnTo>
                        <a:lnTo>
                          <a:pt x="38" y="276"/>
                        </a:lnTo>
                        <a:lnTo>
                          <a:pt x="38" y="276"/>
                        </a:lnTo>
                        <a:lnTo>
                          <a:pt x="38" y="274"/>
                        </a:lnTo>
                        <a:lnTo>
                          <a:pt x="38" y="274"/>
                        </a:lnTo>
                        <a:lnTo>
                          <a:pt x="38" y="274"/>
                        </a:lnTo>
                        <a:lnTo>
                          <a:pt x="38" y="274"/>
                        </a:lnTo>
                        <a:lnTo>
                          <a:pt x="38" y="276"/>
                        </a:lnTo>
                        <a:lnTo>
                          <a:pt x="38" y="276"/>
                        </a:lnTo>
                        <a:lnTo>
                          <a:pt x="38" y="274"/>
                        </a:lnTo>
                        <a:lnTo>
                          <a:pt x="36" y="274"/>
                        </a:lnTo>
                        <a:lnTo>
                          <a:pt x="36" y="274"/>
                        </a:lnTo>
                        <a:lnTo>
                          <a:pt x="36" y="274"/>
                        </a:lnTo>
                        <a:lnTo>
                          <a:pt x="36" y="272"/>
                        </a:lnTo>
                        <a:lnTo>
                          <a:pt x="36" y="272"/>
                        </a:lnTo>
                        <a:lnTo>
                          <a:pt x="36" y="272"/>
                        </a:lnTo>
                        <a:lnTo>
                          <a:pt x="34" y="272"/>
                        </a:lnTo>
                        <a:lnTo>
                          <a:pt x="34" y="272"/>
                        </a:lnTo>
                        <a:lnTo>
                          <a:pt x="34" y="272"/>
                        </a:lnTo>
                        <a:lnTo>
                          <a:pt x="34" y="274"/>
                        </a:lnTo>
                        <a:lnTo>
                          <a:pt x="34" y="274"/>
                        </a:lnTo>
                        <a:lnTo>
                          <a:pt x="34" y="272"/>
                        </a:lnTo>
                        <a:lnTo>
                          <a:pt x="32" y="272"/>
                        </a:lnTo>
                        <a:lnTo>
                          <a:pt x="32" y="272"/>
                        </a:lnTo>
                        <a:lnTo>
                          <a:pt x="32" y="270"/>
                        </a:lnTo>
                        <a:lnTo>
                          <a:pt x="34" y="270"/>
                        </a:lnTo>
                        <a:lnTo>
                          <a:pt x="34" y="270"/>
                        </a:lnTo>
                        <a:lnTo>
                          <a:pt x="32" y="270"/>
                        </a:lnTo>
                        <a:lnTo>
                          <a:pt x="32" y="270"/>
                        </a:lnTo>
                        <a:lnTo>
                          <a:pt x="32" y="270"/>
                        </a:lnTo>
                        <a:lnTo>
                          <a:pt x="32" y="270"/>
                        </a:lnTo>
                        <a:lnTo>
                          <a:pt x="30" y="270"/>
                        </a:lnTo>
                        <a:lnTo>
                          <a:pt x="30" y="270"/>
                        </a:lnTo>
                        <a:lnTo>
                          <a:pt x="32" y="270"/>
                        </a:lnTo>
                        <a:lnTo>
                          <a:pt x="32" y="268"/>
                        </a:lnTo>
                        <a:lnTo>
                          <a:pt x="30" y="268"/>
                        </a:lnTo>
                        <a:lnTo>
                          <a:pt x="30" y="268"/>
                        </a:lnTo>
                        <a:lnTo>
                          <a:pt x="30" y="268"/>
                        </a:lnTo>
                        <a:lnTo>
                          <a:pt x="30" y="266"/>
                        </a:lnTo>
                        <a:lnTo>
                          <a:pt x="30" y="266"/>
                        </a:lnTo>
                        <a:lnTo>
                          <a:pt x="32" y="266"/>
                        </a:lnTo>
                        <a:lnTo>
                          <a:pt x="32" y="268"/>
                        </a:lnTo>
                        <a:lnTo>
                          <a:pt x="32" y="268"/>
                        </a:lnTo>
                        <a:lnTo>
                          <a:pt x="32" y="268"/>
                        </a:lnTo>
                        <a:lnTo>
                          <a:pt x="32" y="266"/>
                        </a:lnTo>
                        <a:lnTo>
                          <a:pt x="32" y="266"/>
                        </a:lnTo>
                        <a:lnTo>
                          <a:pt x="32" y="266"/>
                        </a:lnTo>
                        <a:lnTo>
                          <a:pt x="32" y="266"/>
                        </a:lnTo>
                        <a:lnTo>
                          <a:pt x="32" y="266"/>
                        </a:lnTo>
                        <a:lnTo>
                          <a:pt x="32" y="264"/>
                        </a:lnTo>
                        <a:lnTo>
                          <a:pt x="30" y="264"/>
                        </a:lnTo>
                        <a:lnTo>
                          <a:pt x="30" y="264"/>
                        </a:lnTo>
                        <a:lnTo>
                          <a:pt x="30" y="264"/>
                        </a:lnTo>
                        <a:lnTo>
                          <a:pt x="30" y="264"/>
                        </a:lnTo>
                        <a:lnTo>
                          <a:pt x="30" y="266"/>
                        </a:lnTo>
                        <a:lnTo>
                          <a:pt x="30" y="266"/>
                        </a:lnTo>
                        <a:lnTo>
                          <a:pt x="28" y="266"/>
                        </a:lnTo>
                        <a:lnTo>
                          <a:pt x="28" y="266"/>
                        </a:lnTo>
                        <a:lnTo>
                          <a:pt x="28" y="266"/>
                        </a:lnTo>
                        <a:lnTo>
                          <a:pt x="28" y="266"/>
                        </a:lnTo>
                        <a:lnTo>
                          <a:pt x="28" y="266"/>
                        </a:lnTo>
                        <a:lnTo>
                          <a:pt x="28" y="266"/>
                        </a:lnTo>
                        <a:lnTo>
                          <a:pt x="27" y="266"/>
                        </a:lnTo>
                        <a:lnTo>
                          <a:pt x="27" y="264"/>
                        </a:lnTo>
                        <a:lnTo>
                          <a:pt x="27" y="264"/>
                        </a:lnTo>
                        <a:lnTo>
                          <a:pt x="27" y="262"/>
                        </a:lnTo>
                        <a:lnTo>
                          <a:pt x="27" y="262"/>
                        </a:lnTo>
                        <a:lnTo>
                          <a:pt x="27" y="260"/>
                        </a:lnTo>
                        <a:lnTo>
                          <a:pt x="27" y="260"/>
                        </a:lnTo>
                        <a:lnTo>
                          <a:pt x="27" y="260"/>
                        </a:lnTo>
                        <a:lnTo>
                          <a:pt x="27" y="260"/>
                        </a:lnTo>
                        <a:lnTo>
                          <a:pt x="27" y="258"/>
                        </a:lnTo>
                        <a:lnTo>
                          <a:pt x="27" y="258"/>
                        </a:lnTo>
                        <a:lnTo>
                          <a:pt x="27" y="258"/>
                        </a:lnTo>
                        <a:lnTo>
                          <a:pt x="27" y="258"/>
                        </a:lnTo>
                        <a:lnTo>
                          <a:pt x="27" y="258"/>
                        </a:lnTo>
                        <a:lnTo>
                          <a:pt x="27" y="257"/>
                        </a:lnTo>
                        <a:lnTo>
                          <a:pt x="27" y="257"/>
                        </a:lnTo>
                        <a:lnTo>
                          <a:pt x="25" y="257"/>
                        </a:lnTo>
                        <a:lnTo>
                          <a:pt x="25" y="257"/>
                        </a:lnTo>
                        <a:lnTo>
                          <a:pt x="23" y="257"/>
                        </a:lnTo>
                        <a:lnTo>
                          <a:pt x="23" y="257"/>
                        </a:lnTo>
                        <a:lnTo>
                          <a:pt x="23" y="255"/>
                        </a:lnTo>
                        <a:lnTo>
                          <a:pt x="23" y="255"/>
                        </a:lnTo>
                        <a:lnTo>
                          <a:pt x="21" y="255"/>
                        </a:lnTo>
                        <a:lnTo>
                          <a:pt x="21" y="255"/>
                        </a:lnTo>
                        <a:lnTo>
                          <a:pt x="21" y="255"/>
                        </a:lnTo>
                        <a:lnTo>
                          <a:pt x="21" y="255"/>
                        </a:lnTo>
                        <a:lnTo>
                          <a:pt x="21" y="257"/>
                        </a:lnTo>
                        <a:lnTo>
                          <a:pt x="21" y="257"/>
                        </a:lnTo>
                        <a:lnTo>
                          <a:pt x="21" y="258"/>
                        </a:lnTo>
                        <a:lnTo>
                          <a:pt x="21" y="258"/>
                        </a:lnTo>
                        <a:lnTo>
                          <a:pt x="19" y="258"/>
                        </a:lnTo>
                        <a:lnTo>
                          <a:pt x="19" y="258"/>
                        </a:lnTo>
                        <a:lnTo>
                          <a:pt x="19" y="258"/>
                        </a:lnTo>
                        <a:lnTo>
                          <a:pt x="19" y="257"/>
                        </a:lnTo>
                        <a:lnTo>
                          <a:pt x="19" y="257"/>
                        </a:lnTo>
                        <a:lnTo>
                          <a:pt x="19" y="255"/>
                        </a:lnTo>
                        <a:lnTo>
                          <a:pt x="19" y="255"/>
                        </a:lnTo>
                        <a:lnTo>
                          <a:pt x="19" y="257"/>
                        </a:lnTo>
                        <a:lnTo>
                          <a:pt x="17" y="257"/>
                        </a:lnTo>
                        <a:lnTo>
                          <a:pt x="17" y="257"/>
                        </a:lnTo>
                        <a:lnTo>
                          <a:pt x="17" y="258"/>
                        </a:lnTo>
                        <a:lnTo>
                          <a:pt x="17" y="258"/>
                        </a:lnTo>
                        <a:lnTo>
                          <a:pt x="17" y="258"/>
                        </a:lnTo>
                        <a:lnTo>
                          <a:pt x="17" y="258"/>
                        </a:lnTo>
                        <a:lnTo>
                          <a:pt x="17" y="260"/>
                        </a:lnTo>
                        <a:lnTo>
                          <a:pt x="17" y="260"/>
                        </a:lnTo>
                        <a:lnTo>
                          <a:pt x="17" y="262"/>
                        </a:lnTo>
                        <a:lnTo>
                          <a:pt x="17" y="262"/>
                        </a:lnTo>
                        <a:lnTo>
                          <a:pt x="15" y="262"/>
                        </a:lnTo>
                        <a:lnTo>
                          <a:pt x="15" y="260"/>
                        </a:lnTo>
                        <a:lnTo>
                          <a:pt x="15" y="260"/>
                        </a:lnTo>
                        <a:lnTo>
                          <a:pt x="13" y="260"/>
                        </a:lnTo>
                        <a:lnTo>
                          <a:pt x="13" y="260"/>
                        </a:lnTo>
                        <a:lnTo>
                          <a:pt x="13" y="258"/>
                        </a:lnTo>
                        <a:lnTo>
                          <a:pt x="13" y="258"/>
                        </a:lnTo>
                        <a:lnTo>
                          <a:pt x="13" y="258"/>
                        </a:lnTo>
                        <a:lnTo>
                          <a:pt x="13" y="257"/>
                        </a:lnTo>
                        <a:lnTo>
                          <a:pt x="13" y="257"/>
                        </a:lnTo>
                        <a:lnTo>
                          <a:pt x="13" y="255"/>
                        </a:lnTo>
                        <a:lnTo>
                          <a:pt x="13" y="255"/>
                        </a:lnTo>
                        <a:lnTo>
                          <a:pt x="13" y="253"/>
                        </a:lnTo>
                        <a:lnTo>
                          <a:pt x="15" y="253"/>
                        </a:lnTo>
                        <a:lnTo>
                          <a:pt x="15" y="253"/>
                        </a:lnTo>
                        <a:lnTo>
                          <a:pt x="13" y="253"/>
                        </a:lnTo>
                        <a:lnTo>
                          <a:pt x="13" y="251"/>
                        </a:lnTo>
                        <a:lnTo>
                          <a:pt x="13" y="251"/>
                        </a:lnTo>
                        <a:lnTo>
                          <a:pt x="13" y="249"/>
                        </a:lnTo>
                        <a:lnTo>
                          <a:pt x="13" y="249"/>
                        </a:lnTo>
                        <a:lnTo>
                          <a:pt x="13" y="249"/>
                        </a:lnTo>
                        <a:lnTo>
                          <a:pt x="13" y="249"/>
                        </a:lnTo>
                        <a:lnTo>
                          <a:pt x="13" y="247"/>
                        </a:lnTo>
                        <a:lnTo>
                          <a:pt x="13" y="247"/>
                        </a:lnTo>
                        <a:lnTo>
                          <a:pt x="13" y="245"/>
                        </a:lnTo>
                        <a:lnTo>
                          <a:pt x="13" y="245"/>
                        </a:lnTo>
                        <a:lnTo>
                          <a:pt x="13" y="245"/>
                        </a:lnTo>
                        <a:lnTo>
                          <a:pt x="13" y="243"/>
                        </a:lnTo>
                        <a:lnTo>
                          <a:pt x="13" y="243"/>
                        </a:lnTo>
                        <a:lnTo>
                          <a:pt x="13" y="243"/>
                        </a:lnTo>
                        <a:lnTo>
                          <a:pt x="13" y="241"/>
                        </a:lnTo>
                        <a:lnTo>
                          <a:pt x="13" y="241"/>
                        </a:lnTo>
                        <a:lnTo>
                          <a:pt x="13" y="241"/>
                        </a:lnTo>
                        <a:lnTo>
                          <a:pt x="13" y="241"/>
                        </a:lnTo>
                        <a:lnTo>
                          <a:pt x="13" y="239"/>
                        </a:lnTo>
                        <a:lnTo>
                          <a:pt x="13" y="239"/>
                        </a:lnTo>
                        <a:lnTo>
                          <a:pt x="13" y="237"/>
                        </a:lnTo>
                        <a:lnTo>
                          <a:pt x="13" y="237"/>
                        </a:lnTo>
                        <a:lnTo>
                          <a:pt x="13" y="236"/>
                        </a:lnTo>
                        <a:lnTo>
                          <a:pt x="13" y="236"/>
                        </a:lnTo>
                        <a:lnTo>
                          <a:pt x="13" y="236"/>
                        </a:lnTo>
                        <a:lnTo>
                          <a:pt x="13" y="234"/>
                        </a:lnTo>
                        <a:lnTo>
                          <a:pt x="13" y="234"/>
                        </a:lnTo>
                        <a:lnTo>
                          <a:pt x="13" y="234"/>
                        </a:lnTo>
                        <a:lnTo>
                          <a:pt x="13" y="234"/>
                        </a:lnTo>
                        <a:lnTo>
                          <a:pt x="13" y="232"/>
                        </a:lnTo>
                        <a:lnTo>
                          <a:pt x="13" y="232"/>
                        </a:lnTo>
                        <a:lnTo>
                          <a:pt x="13" y="230"/>
                        </a:lnTo>
                        <a:lnTo>
                          <a:pt x="15" y="230"/>
                        </a:lnTo>
                        <a:lnTo>
                          <a:pt x="15" y="230"/>
                        </a:lnTo>
                        <a:lnTo>
                          <a:pt x="15" y="230"/>
                        </a:lnTo>
                        <a:lnTo>
                          <a:pt x="17" y="230"/>
                        </a:lnTo>
                        <a:lnTo>
                          <a:pt x="17" y="228"/>
                        </a:lnTo>
                        <a:lnTo>
                          <a:pt x="17" y="228"/>
                        </a:lnTo>
                        <a:lnTo>
                          <a:pt x="17" y="226"/>
                        </a:lnTo>
                        <a:lnTo>
                          <a:pt x="17" y="226"/>
                        </a:lnTo>
                        <a:lnTo>
                          <a:pt x="17" y="226"/>
                        </a:lnTo>
                        <a:lnTo>
                          <a:pt x="17" y="226"/>
                        </a:lnTo>
                        <a:lnTo>
                          <a:pt x="15" y="226"/>
                        </a:lnTo>
                        <a:lnTo>
                          <a:pt x="15" y="226"/>
                        </a:lnTo>
                        <a:lnTo>
                          <a:pt x="15" y="224"/>
                        </a:lnTo>
                        <a:lnTo>
                          <a:pt x="17" y="224"/>
                        </a:lnTo>
                        <a:lnTo>
                          <a:pt x="17" y="224"/>
                        </a:lnTo>
                        <a:lnTo>
                          <a:pt x="17" y="224"/>
                        </a:lnTo>
                        <a:lnTo>
                          <a:pt x="17" y="224"/>
                        </a:lnTo>
                        <a:lnTo>
                          <a:pt x="17" y="222"/>
                        </a:lnTo>
                        <a:lnTo>
                          <a:pt x="17" y="222"/>
                        </a:lnTo>
                        <a:lnTo>
                          <a:pt x="17" y="220"/>
                        </a:lnTo>
                        <a:lnTo>
                          <a:pt x="17" y="220"/>
                        </a:lnTo>
                        <a:lnTo>
                          <a:pt x="17" y="222"/>
                        </a:lnTo>
                        <a:lnTo>
                          <a:pt x="17" y="222"/>
                        </a:lnTo>
                        <a:lnTo>
                          <a:pt x="17" y="220"/>
                        </a:lnTo>
                        <a:lnTo>
                          <a:pt x="17" y="220"/>
                        </a:lnTo>
                        <a:lnTo>
                          <a:pt x="17" y="218"/>
                        </a:lnTo>
                        <a:lnTo>
                          <a:pt x="17" y="218"/>
                        </a:lnTo>
                        <a:lnTo>
                          <a:pt x="17" y="218"/>
                        </a:lnTo>
                        <a:lnTo>
                          <a:pt x="17" y="218"/>
                        </a:lnTo>
                        <a:lnTo>
                          <a:pt x="17" y="218"/>
                        </a:lnTo>
                        <a:lnTo>
                          <a:pt x="17" y="216"/>
                        </a:lnTo>
                        <a:lnTo>
                          <a:pt x="19" y="216"/>
                        </a:lnTo>
                        <a:lnTo>
                          <a:pt x="19" y="216"/>
                        </a:lnTo>
                        <a:lnTo>
                          <a:pt x="19" y="216"/>
                        </a:lnTo>
                        <a:lnTo>
                          <a:pt x="19" y="216"/>
                        </a:lnTo>
                        <a:lnTo>
                          <a:pt x="19" y="214"/>
                        </a:lnTo>
                        <a:lnTo>
                          <a:pt x="19" y="214"/>
                        </a:lnTo>
                        <a:lnTo>
                          <a:pt x="21" y="214"/>
                        </a:lnTo>
                        <a:lnTo>
                          <a:pt x="21" y="213"/>
                        </a:lnTo>
                        <a:lnTo>
                          <a:pt x="21" y="213"/>
                        </a:lnTo>
                        <a:lnTo>
                          <a:pt x="21" y="213"/>
                        </a:lnTo>
                        <a:lnTo>
                          <a:pt x="21" y="211"/>
                        </a:lnTo>
                        <a:lnTo>
                          <a:pt x="23" y="211"/>
                        </a:lnTo>
                        <a:lnTo>
                          <a:pt x="23" y="211"/>
                        </a:lnTo>
                        <a:lnTo>
                          <a:pt x="23" y="211"/>
                        </a:lnTo>
                        <a:lnTo>
                          <a:pt x="23" y="209"/>
                        </a:lnTo>
                        <a:lnTo>
                          <a:pt x="23" y="209"/>
                        </a:lnTo>
                        <a:lnTo>
                          <a:pt x="23" y="209"/>
                        </a:lnTo>
                        <a:lnTo>
                          <a:pt x="23" y="207"/>
                        </a:lnTo>
                        <a:lnTo>
                          <a:pt x="23" y="207"/>
                        </a:lnTo>
                        <a:lnTo>
                          <a:pt x="23" y="207"/>
                        </a:lnTo>
                        <a:lnTo>
                          <a:pt x="23" y="205"/>
                        </a:lnTo>
                        <a:lnTo>
                          <a:pt x="23" y="205"/>
                        </a:lnTo>
                        <a:lnTo>
                          <a:pt x="25" y="205"/>
                        </a:lnTo>
                        <a:lnTo>
                          <a:pt x="25" y="203"/>
                        </a:lnTo>
                        <a:lnTo>
                          <a:pt x="23" y="203"/>
                        </a:lnTo>
                        <a:lnTo>
                          <a:pt x="23" y="203"/>
                        </a:lnTo>
                        <a:lnTo>
                          <a:pt x="23" y="201"/>
                        </a:lnTo>
                        <a:lnTo>
                          <a:pt x="23" y="201"/>
                        </a:lnTo>
                        <a:lnTo>
                          <a:pt x="23" y="201"/>
                        </a:lnTo>
                        <a:lnTo>
                          <a:pt x="25" y="201"/>
                        </a:lnTo>
                        <a:lnTo>
                          <a:pt x="25" y="199"/>
                        </a:lnTo>
                        <a:lnTo>
                          <a:pt x="25" y="199"/>
                        </a:lnTo>
                        <a:lnTo>
                          <a:pt x="25" y="199"/>
                        </a:lnTo>
                        <a:lnTo>
                          <a:pt x="27" y="199"/>
                        </a:lnTo>
                        <a:lnTo>
                          <a:pt x="27" y="197"/>
                        </a:lnTo>
                        <a:lnTo>
                          <a:pt x="27" y="197"/>
                        </a:lnTo>
                        <a:lnTo>
                          <a:pt x="27" y="197"/>
                        </a:lnTo>
                        <a:lnTo>
                          <a:pt x="27" y="197"/>
                        </a:lnTo>
                        <a:lnTo>
                          <a:pt x="27" y="195"/>
                        </a:lnTo>
                        <a:lnTo>
                          <a:pt x="27" y="195"/>
                        </a:lnTo>
                        <a:lnTo>
                          <a:pt x="28" y="195"/>
                        </a:lnTo>
                        <a:lnTo>
                          <a:pt x="28" y="195"/>
                        </a:lnTo>
                        <a:lnTo>
                          <a:pt x="28" y="193"/>
                        </a:lnTo>
                        <a:lnTo>
                          <a:pt x="28" y="193"/>
                        </a:lnTo>
                        <a:lnTo>
                          <a:pt x="28" y="193"/>
                        </a:lnTo>
                        <a:lnTo>
                          <a:pt x="30" y="193"/>
                        </a:lnTo>
                        <a:lnTo>
                          <a:pt x="30" y="193"/>
                        </a:lnTo>
                        <a:lnTo>
                          <a:pt x="30" y="193"/>
                        </a:lnTo>
                        <a:lnTo>
                          <a:pt x="30" y="191"/>
                        </a:lnTo>
                        <a:lnTo>
                          <a:pt x="32" y="191"/>
                        </a:lnTo>
                        <a:lnTo>
                          <a:pt x="32" y="191"/>
                        </a:lnTo>
                        <a:lnTo>
                          <a:pt x="32" y="190"/>
                        </a:lnTo>
                        <a:lnTo>
                          <a:pt x="32" y="190"/>
                        </a:lnTo>
                        <a:lnTo>
                          <a:pt x="32" y="190"/>
                        </a:lnTo>
                        <a:lnTo>
                          <a:pt x="32" y="190"/>
                        </a:lnTo>
                        <a:lnTo>
                          <a:pt x="32" y="188"/>
                        </a:lnTo>
                        <a:lnTo>
                          <a:pt x="32" y="188"/>
                        </a:lnTo>
                        <a:lnTo>
                          <a:pt x="34" y="188"/>
                        </a:lnTo>
                        <a:lnTo>
                          <a:pt x="34" y="186"/>
                        </a:lnTo>
                        <a:lnTo>
                          <a:pt x="34" y="186"/>
                        </a:lnTo>
                        <a:lnTo>
                          <a:pt x="34" y="186"/>
                        </a:lnTo>
                        <a:lnTo>
                          <a:pt x="34" y="186"/>
                        </a:lnTo>
                        <a:lnTo>
                          <a:pt x="34" y="184"/>
                        </a:lnTo>
                        <a:lnTo>
                          <a:pt x="34" y="184"/>
                        </a:lnTo>
                        <a:lnTo>
                          <a:pt x="34" y="184"/>
                        </a:lnTo>
                        <a:lnTo>
                          <a:pt x="34" y="182"/>
                        </a:lnTo>
                        <a:lnTo>
                          <a:pt x="34" y="182"/>
                        </a:lnTo>
                        <a:lnTo>
                          <a:pt x="36" y="182"/>
                        </a:lnTo>
                        <a:lnTo>
                          <a:pt x="36" y="182"/>
                        </a:lnTo>
                        <a:lnTo>
                          <a:pt x="38" y="182"/>
                        </a:lnTo>
                        <a:lnTo>
                          <a:pt x="38" y="180"/>
                        </a:lnTo>
                        <a:lnTo>
                          <a:pt x="38" y="180"/>
                        </a:lnTo>
                        <a:lnTo>
                          <a:pt x="38" y="180"/>
                        </a:lnTo>
                        <a:lnTo>
                          <a:pt x="38" y="178"/>
                        </a:lnTo>
                        <a:lnTo>
                          <a:pt x="38" y="178"/>
                        </a:lnTo>
                        <a:lnTo>
                          <a:pt x="38" y="178"/>
                        </a:lnTo>
                        <a:lnTo>
                          <a:pt x="38" y="178"/>
                        </a:lnTo>
                        <a:lnTo>
                          <a:pt x="38" y="178"/>
                        </a:lnTo>
                        <a:lnTo>
                          <a:pt x="38" y="176"/>
                        </a:lnTo>
                        <a:lnTo>
                          <a:pt x="38" y="176"/>
                        </a:lnTo>
                        <a:lnTo>
                          <a:pt x="38" y="176"/>
                        </a:lnTo>
                        <a:lnTo>
                          <a:pt x="38" y="174"/>
                        </a:lnTo>
                        <a:lnTo>
                          <a:pt x="38" y="174"/>
                        </a:lnTo>
                        <a:lnTo>
                          <a:pt x="36" y="174"/>
                        </a:lnTo>
                        <a:lnTo>
                          <a:pt x="36" y="172"/>
                        </a:lnTo>
                        <a:lnTo>
                          <a:pt x="36" y="172"/>
                        </a:lnTo>
                        <a:lnTo>
                          <a:pt x="38" y="172"/>
                        </a:lnTo>
                        <a:lnTo>
                          <a:pt x="38" y="170"/>
                        </a:lnTo>
                        <a:lnTo>
                          <a:pt x="36" y="170"/>
                        </a:lnTo>
                        <a:lnTo>
                          <a:pt x="36" y="170"/>
                        </a:lnTo>
                        <a:lnTo>
                          <a:pt x="36" y="170"/>
                        </a:lnTo>
                        <a:lnTo>
                          <a:pt x="36" y="170"/>
                        </a:lnTo>
                        <a:lnTo>
                          <a:pt x="36" y="168"/>
                        </a:lnTo>
                        <a:lnTo>
                          <a:pt x="36" y="168"/>
                        </a:lnTo>
                        <a:lnTo>
                          <a:pt x="34" y="168"/>
                        </a:lnTo>
                        <a:lnTo>
                          <a:pt x="34" y="167"/>
                        </a:lnTo>
                        <a:lnTo>
                          <a:pt x="34" y="167"/>
                        </a:lnTo>
                        <a:lnTo>
                          <a:pt x="34" y="165"/>
                        </a:lnTo>
                        <a:lnTo>
                          <a:pt x="34" y="165"/>
                        </a:lnTo>
                        <a:lnTo>
                          <a:pt x="34" y="165"/>
                        </a:lnTo>
                        <a:lnTo>
                          <a:pt x="34" y="163"/>
                        </a:lnTo>
                        <a:lnTo>
                          <a:pt x="34" y="163"/>
                        </a:lnTo>
                        <a:lnTo>
                          <a:pt x="34" y="163"/>
                        </a:lnTo>
                        <a:lnTo>
                          <a:pt x="34" y="163"/>
                        </a:lnTo>
                        <a:lnTo>
                          <a:pt x="34" y="163"/>
                        </a:lnTo>
                        <a:lnTo>
                          <a:pt x="34" y="161"/>
                        </a:lnTo>
                        <a:lnTo>
                          <a:pt x="34" y="161"/>
                        </a:lnTo>
                        <a:lnTo>
                          <a:pt x="32" y="161"/>
                        </a:lnTo>
                        <a:lnTo>
                          <a:pt x="32" y="161"/>
                        </a:lnTo>
                        <a:lnTo>
                          <a:pt x="32" y="161"/>
                        </a:lnTo>
                        <a:lnTo>
                          <a:pt x="32" y="159"/>
                        </a:lnTo>
                        <a:lnTo>
                          <a:pt x="32" y="159"/>
                        </a:lnTo>
                        <a:lnTo>
                          <a:pt x="32" y="159"/>
                        </a:lnTo>
                        <a:lnTo>
                          <a:pt x="32" y="157"/>
                        </a:lnTo>
                        <a:lnTo>
                          <a:pt x="30" y="157"/>
                        </a:lnTo>
                        <a:lnTo>
                          <a:pt x="30" y="157"/>
                        </a:lnTo>
                        <a:lnTo>
                          <a:pt x="30" y="155"/>
                        </a:lnTo>
                        <a:lnTo>
                          <a:pt x="30" y="155"/>
                        </a:lnTo>
                        <a:lnTo>
                          <a:pt x="30" y="153"/>
                        </a:lnTo>
                        <a:lnTo>
                          <a:pt x="30" y="153"/>
                        </a:lnTo>
                        <a:lnTo>
                          <a:pt x="30" y="153"/>
                        </a:lnTo>
                        <a:lnTo>
                          <a:pt x="30" y="153"/>
                        </a:lnTo>
                        <a:lnTo>
                          <a:pt x="28" y="153"/>
                        </a:lnTo>
                        <a:lnTo>
                          <a:pt x="28" y="151"/>
                        </a:lnTo>
                        <a:lnTo>
                          <a:pt x="28" y="151"/>
                        </a:lnTo>
                        <a:lnTo>
                          <a:pt x="28" y="149"/>
                        </a:lnTo>
                        <a:lnTo>
                          <a:pt x="28" y="149"/>
                        </a:lnTo>
                        <a:lnTo>
                          <a:pt x="30" y="149"/>
                        </a:lnTo>
                        <a:lnTo>
                          <a:pt x="30" y="149"/>
                        </a:lnTo>
                        <a:lnTo>
                          <a:pt x="30" y="147"/>
                        </a:lnTo>
                        <a:lnTo>
                          <a:pt x="30" y="147"/>
                        </a:lnTo>
                        <a:lnTo>
                          <a:pt x="30" y="145"/>
                        </a:lnTo>
                        <a:lnTo>
                          <a:pt x="30" y="145"/>
                        </a:lnTo>
                        <a:lnTo>
                          <a:pt x="30" y="145"/>
                        </a:lnTo>
                        <a:lnTo>
                          <a:pt x="30" y="144"/>
                        </a:lnTo>
                        <a:lnTo>
                          <a:pt x="30" y="144"/>
                        </a:lnTo>
                        <a:lnTo>
                          <a:pt x="30" y="142"/>
                        </a:lnTo>
                        <a:lnTo>
                          <a:pt x="30" y="142"/>
                        </a:lnTo>
                        <a:lnTo>
                          <a:pt x="30" y="142"/>
                        </a:lnTo>
                        <a:lnTo>
                          <a:pt x="30" y="140"/>
                        </a:lnTo>
                        <a:lnTo>
                          <a:pt x="30" y="140"/>
                        </a:lnTo>
                        <a:lnTo>
                          <a:pt x="30" y="138"/>
                        </a:lnTo>
                        <a:lnTo>
                          <a:pt x="30" y="138"/>
                        </a:lnTo>
                        <a:lnTo>
                          <a:pt x="28" y="138"/>
                        </a:lnTo>
                        <a:lnTo>
                          <a:pt x="28" y="138"/>
                        </a:lnTo>
                        <a:lnTo>
                          <a:pt x="28" y="136"/>
                        </a:lnTo>
                        <a:lnTo>
                          <a:pt x="28" y="136"/>
                        </a:lnTo>
                        <a:lnTo>
                          <a:pt x="28" y="136"/>
                        </a:lnTo>
                        <a:lnTo>
                          <a:pt x="28" y="134"/>
                        </a:lnTo>
                        <a:lnTo>
                          <a:pt x="28" y="134"/>
                        </a:lnTo>
                        <a:lnTo>
                          <a:pt x="28" y="134"/>
                        </a:lnTo>
                        <a:lnTo>
                          <a:pt x="27" y="134"/>
                        </a:lnTo>
                        <a:lnTo>
                          <a:pt x="27" y="132"/>
                        </a:lnTo>
                        <a:lnTo>
                          <a:pt x="27" y="132"/>
                        </a:lnTo>
                        <a:lnTo>
                          <a:pt x="27" y="132"/>
                        </a:lnTo>
                        <a:lnTo>
                          <a:pt x="27" y="130"/>
                        </a:lnTo>
                        <a:lnTo>
                          <a:pt x="27" y="130"/>
                        </a:lnTo>
                        <a:lnTo>
                          <a:pt x="27" y="130"/>
                        </a:lnTo>
                        <a:lnTo>
                          <a:pt x="25" y="130"/>
                        </a:lnTo>
                        <a:lnTo>
                          <a:pt x="25" y="130"/>
                        </a:lnTo>
                        <a:lnTo>
                          <a:pt x="25" y="130"/>
                        </a:lnTo>
                        <a:lnTo>
                          <a:pt x="23" y="130"/>
                        </a:lnTo>
                        <a:lnTo>
                          <a:pt x="23" y="128"/>
                        </a:lnTo>
                        <a:lnTo>
                          <a:pt x="23" y="128"/>
                        </a:lnTo>
                        <a:lnTo>
                          <a:pt x="23" y="128"/>
                        </a:lnTo>
                        <a:lnTo>
                          <a:pt x="23" y="128"/>
                        </a:lnTo>
                        <a:lnTo>
                          <a:pt x="23" y="126"/>
                        </a:lnTo>
                        <a:lnTo>
                          <a:pt x="21" y="126"/>
                        </a:lnTo>
                        <a:lnTo>
                          <a:pt x="21" y="126"/>
                        </a:lnTo>
                        <a:lnTo>
                          <a:pt x="21" y="126"/>
                        </a:lnTo>
                        <a:lnTo>
                          <a:pt x="19" y="126"/>
                        </a:lnTo>
                        <a:lnTo>
                          <a:pt x="19" y="124"/>
                        </a:lnTo>
                        <a:lnTo>
                          <a:pt x="19" y="124"/>
                        </a:lnTo>
                        <a:lnTo>
                          <a:pt x="19" y="124"/>
                        </a:lnTo>
                        <a:lnTo>
                          <a:pt x="19" y="122"/>
                        </a:lnTo>
                        <a:lnTo>
                          <a:pt x="19" y="122"/>
                        </a:lnTo>
                        <a:lnTo>
                          <a:pt x="19" y="122"/>
                        </a:lnTo>
                        <a:lnTo>
                          <a:pt x="19" y="122"/>
                        </a:lnTo>
                        <a:lnTo>
                          <a:pt x="17" y="122"/>
                        </a:lnTo>
                        <a:lnTo>
                          <a:pt x="17" y="121"/>
                        </a:lnTo>
                        <a:lnTo>
                          <a:pt x="17" y="121"/>
                        </a:lnTo>
                        <a:lnTo>
                          <a:pt x="17" y="121"/>
                        </a:lnTo>
                        <a:lnTo>
                          <a:pt x="17" y="119"/>
                        </a:lnTo>
                        <a:lnTo>
                          <a:pt x="17" y="119"/>
                        </a:lnTo>
                        <a:lnTo>
                          <a:pt x="17" y="119"/>
                        </a:lnTo>
                        <a:lnTo>
                          <a:pt x="15" y="119"/>
                        </a:lnTo>
                        <a:lnTo>
                          <a:pt x="15" y="117"/>
                        </a:lnTo>
                        <a:lnTo>
                          <a:pt x="15" y="117"/>
                        </a:lnTo>
                        <a:lnTo>
                          <a:pt x="15" y="117"/>
                        </a:lnTo>
                        <a:lnTo>
                          <a:pt x="13" y="117"/>
                        </a:lnTo>
                        <a:lnTo>
                          <a:pt x="13" y="115"/>
                        </a:lnTo>
                        <a:lnTo>
                          <a:pt x="13" y="115"/>
                        </a:lnTo>
                        <a:lnTo>
                          <a:pt x="13" y="115"/>
                        </a:lnTo>
                        <a:lnTo>
                          <a:pt x="13" y="113"/>
                        </a:lnTo>
                        <a:lnTo>
                          <a:pt x="13" y="113"/>
                        </a:lnTo>
                        <a:lnTo>
                          <a:pt x="13" y="113"/>
                        </a:lnTo>
                        <a:lnTo>
                          <a:pt x="13" y="111"/>
                        </a:lnTo>
                        <a:lnTo>
                          <a:pt x="13" y="111"/>
                        </a:lnTo>
                        <a:lnTo>
                          <a:pt x="13" y="109"/>
                        </a:lnTo>
                        <a:lnTo>
                          <a:pt x="13" y="109"/>
                        </a:lnTo>
                        <a:lnTo>
                          <a:pt x="13" y="107"/>
                        </a:lnTo>
                        <a:lnTo>
                          <a:pt x="13" y="107"/>
                        </a:lnTo>
                        <a:lnTo>
                          <a:pt x="13" y="107"/>
                        </a:lnTo>
                        <a:lnTo>
                          <a:pt x="15" y="107"/>
                        </a:lnTo>
                        <a:lnTo>
                          <a:pt x="15" y="105"/>
                        </a:lnTo>
                        <a:lnTo>
                          <a:pt x="15" y="105"/>
                        </a:lnTo>
                        <a:lnTo>
                          <a:pt x="17" y="105"/>
                        </a:lnTo>
                        <a:lnTo>
                          <a:pt x="17" y="107"/>
                        </a:lnTo>
                        <a:lnTo>
                          <a:pt x="17" y="107"/>
                        </a:lnTo>
                        <a:lnTo>
                          <a:pt x="17" y="105"/>
                        </a:lnTo>
                        <a:lnTo>
                          <a:pt x="17" y="105"/>
                        </a:lnTo>
                        <a:lnTo>
                          <a:pt x="17" y="105"/>
                        </a:lnTo>
                        <a:lnTo>
                          <a:pt x="17" y="105"/>
                        </a:lnTo>
                        <a:lnTo>
                          <a:pt x="19" y="105"/>
                        </a:lnTo>
                        <a:lnTo>
                          <a:pt x="19" y="105"/>
                        </a:lnTo>
                        <a:lnTo>
                          <a:pt x="19" y="105"/>
                        </a:lnTo>
                        <a:lnTo>
                          <a:pt x="19" y="105"/>
                        </a:lnTo>
                        <a:lnTo>
                          <a:pt x="19" y="105"/>
                        </a:lnTo>
                        <a:lnTo>
                          <a:pt x="19" y="103"/>
                        </a:lnTo>
                        <a:lnTo>
                          <a:pt x="19" y="103"/>
                        </a:lnTo>
                        <a:lnTo>
                          <a:pt x="19" y="101"/>
                        </a:lnTo>
                        <a:lnTo>
                          <a:pt x="19" y="101"/>
                        </a:lnTo>
                        <a:lnTo>
                          <a:pt x="19" y="99"/>
                        </a:lnTo>
                        <a:lnTo>
                          <a:pt x="19" y="99"/>
                        </a:lnTo>
                        <a:lnTo>
                          <a:pt x="19" y="98"/>
                        </a:lnTo>
                        <a:lnTo>
                          <a:pt x="19" y="98"/>
                        </a:lnTo>
                        <a:lnTo>
                          <a:pt x="19" y="98"/>
                        </a:lnTo>
                        <a:lnTo>
                          <a:pt x="19" y="98"/>
                        </a:lnTo>
                        <a:lnTo>
                          <a:pt x="19" y="98"/>
                        </a:lnTo>
                        <a:lnTo>
                          <a:pt x="19" y="96"/>
                        </a:lnTo>
                        <a:lnTo>
                          <a:pt x="19" y="96"/>
                        </a:lnTo>
                        <a:lnTo>
                          <a:pt x="21" y="96"/>
                        </a:lnTo>
                        <a:lnTo>
                          <a:pt x="21" y="94"/>
                        </a:lnTo>
                        <a:lnTo>
                          <a:pt x="19" y="94"/>
                        </a:lnTo>
                        <a:lnTo>
                          <a:pt x="19" y="94"/>
                        </a:lnTo>
                        <a:lnTo>
                          <a:pt x="19" y="92"/>
                        </a:lnTo>
                        <a:lnTo>
                          <a:pt x="21" y="92"/>
                        </a:lnTo>
                        <a:lnTo>
                          <a:pt x="21" y="92"/>
                        </a:lnTo>
                        <a:lnTo>
                          <a:pt x="19" y="92"/>
                        </a:lnTo>
                        <a:lnTo>
                          <a:pt x="19" y="90"/>
                        </a:lnTo>
                        <a:lnTo>
                          <a:pt x="21" y="90"/>
                        </a:lnTo>
                        <a:lnTo>
                          <a:pt x="21" y="90"/>
                        </a:lnTo>
                        <a:lnTo>
                          <a:pt x="21" y="90"/>
                        </a:lnTo>
                        <a:lnTo>
                          <a:pt x="21" y="90"/>
                        </a:lnTo>
                        <a:lnTo>
                          <a:pt x="23" y="90"/>
                        </a:lnTo>
                        <a:lnTo>
                          <a:pt x="23" y="90"/>
                        </a:lnTo>
                        <a:lnTo>
                          <a:pt x="23" y="90"/>
                        </a:lnTo>
                        <a:lnTo>
                          <a:pt x="25" y="90"/>
                        </a:lnTo>
                        <a:lnTo>
                          <a:pt x="25" y="88"/>
                        </a:lnTo>
                        <a:lnTo>
                          <a:pt x="25" y="88"/>
                        </a:lnTo>
                        <a:lnTo>
                          <a:pt x="25" y="88"/>
                        </a:lnTo>
                        <a:lnTo>
                          <a:pt x="25" y="86"/>
                        </a:lnTo>
                        <a:lnTo>
                          <a:pt x="27" y="86"/>
                        </a:lnTo>
                        <a:lnTo>
                          <a:pt x="27" y="86"/>
                        </a:lnTo>
                        <a:lnTo>
                          <a:pt x="27" y="84"/>
                        </a:lnTo>
                        <a:lnTo>
                          <a:pt x="27" y="84"/>
                        </a:lnTo>
                        <a:lnTo>
                          <a:pt x="27" y="82"/>
                        </a:lnTo>
                        <a:lnTo>
                          <a:pt x="25" y="82"/>
                        </a:lnTo>
                        <a:lnTo>
                          <a:pt x="25" y="82"/>
                        </a:lnTo>
                        <a:lnTo>
                          <a:pt x="25" y="84"/>
                        </a:lnTo>
                        <a:lnTo>
                          <a:pt x="23" y="84"/>
                        </a:lnTo>
                        <a:lnTo>
                          <a:pt x="23" y="84"/>
                        </a:lnTo>
                        <a:lnTo>
                          <a:pt x="23" y="84"/>
                        </a:lnTo>
                        <a:lnTo>
                          <a:pt x="23" y="86"/>
                        </a:lnTo>
                        <a:lnTo>
                          <a:pt x="23" y="86"/>
                        </a:lnTo>
                        <a:lnTo>
                          <a:pt x="21" y="86"/>
                        </a:lnTo>
                        <a:lnTo>
                          <a:pt x="21" y="84"/>
                        </a:lnTo>
                        <a:lnTo>
                          <a:pt x="21" y="84"/>
                        </a:lnTo>
                        <a:lnTo>
                          <a:pt x="21" y="82"/>
                        </a:lnTo>
                        <a:lnTo>
                          <a:pt x="21" y="82"/>
                        </a:lnTo>
                        <a:lnTo>
                          <a:pt x="21" y="82"/>
                        </a:lnTo>
                        <a:lnTo>
                          <a:pt x="21" y="82"/>
                        </a:lnTo>
                        <a:lnTo>
                          <a:pt x="21" y="80"/>
                        </a:lnTo>
                        <a:lnTo>
                          <a:pt x="19" y="80"/>
                        </a:lnTo>
                        <a:lnTo>
                          <a:pt x="19" y="80"/>
                        </a:lnTo>
                        <a:lnTo>
                          <a:pt x="19" y="78"/>
                        </a:lnTo>
                        <a:lnTo>
                          <a:pt x="19" y="78"/>
                        </a:lnTo>
                        <a:lnTo>
                          <a:pt x="19" y="78"/>
                        </a:lnTo>
                        <a:lnTo>
                          <a:pt x="19" y="78"/>
                        </a:lnTo>
                        <a:lnTo>
                          <a:pt x="19" y="77"/>
                        </a:lnTo>
                        <a:lnTo>
                          <a:pt x="17" y="77"/>
                        </a:lnTo>
                        <a:lnTo>
                          <a:pt x="17" y="77"/>
                        </a:lnTo>
                        <a:lnTo>
                          <a:pt x="19" y="77"/>
                        </a:lnTo>
                        <a:lnTo>
                          <a:pt x="19" y="75"/>
                        </a:lnTo>
                        <a:lnTo>
                          <a:pt x="19" y="75"/>
                        </a:lnTo>
                        <a:lnTo>
                          <a:pt x="19" y="75"/>
                        </a:lnTo>
                        <a:lnTo>
                          <a:pt x="19" y="75"/>
                        </a:lnTo>
                        <a:lnTo>
                          <a:pt x="19" y="75"/>
                        </a:lnTo>
                        <a:lnTo>
                          <a:pt x="19" y="75"/>
                        </a:lnTo>
                        <a:lnTo>
                          <a:pt x="19" y="73"/>
                        </a:lnTo>
                        <a:lnTo>
                          <a:pt x="19" y="73"/>
                        </a:lnTo>
                        <a:lnTo>
                          <a:pt x="19" y="73"/>
                        </a:lnTo>
                        <a:lnTo>
                          <a:pt x="17" y="73"/>
                        </a:lnTo>
                        <a:lnTo>
                          <a:pt x="17" y="71"/>
                        </a:lnTo>
                        <a:lnTo>
                          <a:pt x="17" y="71"/>
                        </a:lnTo>
                        <a:lnTo>
                          <a:pt x="17" y="71"/>
                        </a:lnTo>
                        <a:lnTo>
                          <a:pt x="17" y="71"/>
                        </a:lnTo>
                        <a:lnTo>
                          <a:pt x="15" y="71"/>
                        </a:lnTo>
                        <a:lnTo>
                          <a:pt x="15" y="69"/>
                        </a:lnTo>
                        <a:lnTo>
                          <a:pt x="15" y="69"/>
                        </a:lnTo>
                        <a:lnTo>
                          <a:pt x="15" y="69"/>
                        </a:lnTo>
                        <a:lnTo>
                          <a:pt x="15" y="67"/>
                        </a:lnTo>
                        <a:lnTo>
                          <a:pt x="13" y="67"/>
                        </a:lnTo>
                        <a:lnTo>
                          <a:pt x="13" y="67"/>
                        </a:lnTo>
                        <a:lnTo>
                          <a:pt x="13" y="67"/>
                        </a:lnTo>
                        <a:lnTo>
                          <a:pt x="13" y="67"/>
                        </a:lnTo>
                        <a:lnTo>
                          <a:pt x="13" y="67"/>
                        </a:lnTo>
                        <a:lnTo>
                          <a:pt x="13" y="65"/>
                        </a:lnTo>
                        <a:lnTo>
                          <a:pt x="11" y="65"/>
                        </a:lnTo>
                        <a:lnTo>
                          <a:pt x="11" y="65"/>
                        </a:lnTo>
                        <a:lnTo>
                          <a:pt x="11" y="63"/>
                        </a:lnTo>
                        <a:lnTo>
                          <a:pt x="11" y="63"/>
                        </a:lnTo>
                        <a:lnTo>
                          <a:pt x="11" y="63"/>
                        </a:lnTo>
                        <a:lnTo>
                          <a:pt x="11" y="63"/>
                        </a:lnTo>
                        <a:lnTo>
                          <a:pt x="11" y="61"/>
                        </a:lnTo>
                        <a:lnTo>
                          <a:pt x="9" y="61"/>
                        </a:lnTo>
                        <a:lnTo>
                          <a:pt x="9" y="61"/>
                        </a:lnTo>
                        <a:lnTo>
                          <a:pt x="9" y="61"/>
                        </a:lnTo>
                        <a:lnTo>
                          <a:pt x="9" y="59"/>
                        </a:lnTo>
                        <a:lnTo>
                          <a:pt x="7" y="59"/>
                        </a:lnTo>
                        <a:lnTo>
                          <a:pt x="7" y="59"/>
                        </a:lnTo>
                        <a:lnTo>
                          <a:pt x="7" y="59"/>
                        </a:lnTo>
                        <a:lnTo>
                          <a:pt x="7" y="57"/>
                        </a:lnTo>
                        <a:lnTo>
                          <a:pt x="7" y="57"/>
                        </a:lnTo>
                        <a:lnTo>
                          <a:pt x="7" y="57"/>
                        </a:lnTo>
                        <a:lnTo>
                          <a:pt x="5" y="57"/>
                        </a:lnTo>
                        <a:lnTo>
                          <a:pt x="5" y="57"/>
                        </a:lnTo>
                        <a:lnTo>
                          <a:pt x="5" y="55"/>
                        </a:lnTo>
                        <a:lnTo>
                          <a:pt x="5" y="55"/>
                        </a:lnTo>
                        <a:lnTo>
                          <a:pt x="5" y="55"/>
                        </a:lnTo>
                        <a:lnTo>
                          <a:pt x="5" y="55"/>
                        </a:lnTo>
                        <a:lnTo>
                          <a:pt x="5" y="54"/>
                        </a:lnTo>
                        <a:lnTo>
                          <a:pt x="4" y="54"/>
                        </a:lnTo>
                        <a:lnTo>
                          <a:pt x="4" y="54"/>
                        </a:lnTo>
                        <a:lnTo>
                          <a:pt x="4" y="52"/>
                        </a:lnTo>
                        <a:lnTo>
                          <a:pt x="5" y="52"/>
                        </a:lnTo>
                        <a:lnTo>
                          <a:pt x="5" y="52"/>
                        </a:lnTo>
                        <a:lnTo>
                          <a:pt x="5" y="52"/>
                        </a:lnTo>
                        <a:lnTo>
                          <a:pt x="5" y="50"/>
                        </a:lnTo>
                        <a:lnTo>
                          <a:pt x="5" y="50"/>
                        </a:lnTo>
                        <a:lnTo>
                          <a:pt x="5" y="50"/>
                        </a:lnTo>
                        <a:lnTo>
                          <a:pt x="5" y="50"/>
                        </a:lnTo>
                        <a:lnTo>
                          <a:pt x="5" y="48"/>
                        </a:lnTo>
                        <a:lnTo>
                          <a:pt x="4" y="48"/>
                        </a:lnTo>
                        <a:lnTo>
                          <a:pt x="4" y="48"/>
                        </a:lnTo>
                        <a:lnTo>
                          <a:pt x="4" y="46"/>
                        </a:lnTo>
                        <a:lnTo>
                          <a:pt x="4" y="46"/>
                        </a:lnTo>
                        <a:lnTo>
                          <a:pt x="4" y="46"/>
                        </a:lnTo>
                        <a:lnTo>
                          <a:pt x="4" y="44"/>
                        </a:lnTo>
                        <a:lnTo>
                          <a:pt x="4" y="44"/>
                        </a:lnTo>
                        <a:lnTo>
                          <a:pt x="2" y="44"/>
                        </a:lnTo>
                        <a:lnTo>
                          <a:pt x="2" y="44"/>
                        </a:lnTo>
                        <a:lnTo>
                          <a:pt x="2" y="44"/>
                        </a:lnTo>
                        <a:lnTo>
                          <a:pt x="2" y="46"/>
                        </a:lnTo>
                        <a:lnTo>
                          <a:pt x="2" y="46"/>
                        </a:lnTo>
                        <a:lnTo>
                          <a:pt x="2" y="44"/>
                        </a:lnTo>
                        <a:lnTo>
                          <a:pt x="0" y="44"/>
                        </a:lnTo>
                        <a:lnTo>
                          <a:pt x="0" y="44"/>
                        </a:lnTo>
                        <a:lnTo>
                          <a:pt x="0" y="42"/>
                        </a:lnTo>
                        <a:lnTo>
                          <a:pt x="0" y="42"/>
                        </a:lnTo>
                        <a:lnTo>
                          <a:pt x="0" y="42"/>
                        </a:lnTo>
                        <a:lnTo>
                          <a:pt x="0" y="42"/>
                        </a:lnTo>
                        <a:lnTo>
                          <a:pt x="0" y="40"/>
                        </a:lnTo>
                        <a:lnTo>
                          <a:pt x="0" y="40"/>
                        </a:lnTo>
                        <a:lnTo>
                          <a:pt x="2" y="40"/>
                        </a:lnTo>
                        <a:lnTo>
                          <a:pt x="2" y="40"/>
                        </a:lnTo>
                        <a:lnTo>
                          <a:pt x="2" y="40"/>
                        </a:lnTo>
                        <a:lnTo>
                          <a:pt x="2" y="40"/>
                        </a:lnTo>
                        <a:lnTo>
                          <a:pt x="4" y="40"/>
                        </a:lnTo>
                        <a:lnTo>
                          <a:pt x="4" y="38"/>
                        </a:lnTo>
                        <a:lnTo>
                          <a:pt x="4" y="38"/>
                        </a:lnTo>
                        <a:lnTo>
                          <a:pt x="5" y="38"/>
                        </a:lnTo>
                        <a:lnTo>
                          <a:pt x="5" y="38"/>
                        </a:lnTo>
                        <a:lnTo>
                          <a:pt x="5" y="38"/>
                        </a:lnTo>
                        <a:lnTo>
                          <a:pt x="5" y="38"/>
                        </a:lnTo>
                        <a:lnTo>
                          <a:pt x="5" y="38"/>
                        </a:lnTo>
                        <a:lnTo>
                          <a:pt x="5" y="36"/>
                        </a:lnTo>
                        <a:lnTo>
                          <a:pt x="5" y="36"/>
                        </a:lnTo>
                        <a:lnTo>
                          <a:pt x="5" y="34"/>
                        </a:lnTo>
                        <a:lnTo>
                          <a:pt x="5" y="34"/>
                        </a:lnTo>
                        <a:lnTo>
                          <a:pt x="5" y="34"/>
                        </a:lnTo>
                        <a:lnTo>
                          <a:pt x="5" y="32"/>
                        </a:lnTo>
                        <a:lnTo>
                          <a:pt x="5" y="32"/>
                        </a:lnTo>
                        <a:lnTo>
                          <a:pt x="5" y="32"/>
                        </a:lnTo>
                        <a:lnTo>
                          <a:pt x="4" y="32"/>
                        </a:lnTo>
                        <a:lnTo>
                          <a:pt x="4" y="31"/>
                        </a:lnTo>
                        <a:lnTo>
                          <a:pt x="5" y="31"/>
                        </a:lnTo>
                        <a:lnTo>
                          <a:pt x="5" y="31"/>
                        </a:lnTo>
                        <a:lnTo>
                          <a:pt x="5" y="31"/>
                        </a:lnTo>
                        <a:lnTo>
                          <a:pt x="5" y="29"/>
                        </a:lnTo>
                        <a:lnTo>
                          <a:pt x="5" y="29"/>
                        </a:lnTo>
                        <a:lnTo>
                          <a:pt x="5" y="29"/>
                        </a:lnTo>
                        <a:lnTo>
                          <a:pt x="7" y="29"/>
                        </a:lnTo>
                        <a:lnTo>
                          <a:pt x="7" y="27"/>
                        </a:lnTo>
                        <a:lnTo>
                          <a:pt x="7" y="27"/>
                        </a:lnTo>
                        <a:lnTo>
                          <a:pt x="7" y="27"/>
                        </a:lnTo>
                        <a:lnTo>
                          <a:pt x="7" y="25"/>
                        </a:lnTo>
                        <a:lnTo>
                          <a:pt x="5" y="25"/>
                        </a:lnTo>
                        <a:lnTo>
                          <a:pt x="5" y="25"/>
                        </a:lnTo>
                        <a:lnTo>
                          <a:pt x="7" y="25"/>
                        </a:lnTo>
                        <a:lnTo>
                          <a:pt x="7" y="23"/>
                        </a:lnTo>
                        <a:lnTo>
                          <a:pt x="5" y="23"/>
                        </a:lnTo>
                        <a:lnTo>
                          <a:pt x="5" y="23"/>
                        </a:lnTo>
                        <a:lnTo>
                          <a:pt x="5" y="21"/>
                        </a:lnTo>
                        <a:lnTo>
                          <a:pt x="7" y="21"/>
                        </a:lnTo>
                        <a:lnTo>
                          <a:pt x="7" y="21"/>
                        </a:lnTo>
                        <a:lnTo>
                          <a:pt x="7" y="21"/>
                        </a:lnTo>
                        <a:lnTo>
                          <a:pt x="7" y="19"/>
                        </a:lnTo>
                        <a:lnTo>
                          <a:pt x="7" y="19"/>
                        </a:lnTo>
                        <a:lnTo>
                          <a:pt x="7" y="19"/>
                        </a:lnTo>
                        <a:lnTo>
                          <a:pt x="7" y="19"/>
                        </a:lnTo>
                        <a:lnTo>
                          <a:pt x="9" y="19"/>
                        </a:lnTo>
                        <a:lnTo>
                          <a:pt x="9" y="17"/>
                        </a:lnTo>
                        <a:lnTo>
                          <a:pt x="9" y="17"/>
                        </a:lnTo>
                        <a:lnTo>
                          <a:pt x="11" y="17"/>
                        </a:lnTo>
                        <a:lnTo>
                          <a:pt x="11" y="17"/>
                        </a:lnTo>
                        <a:lnTo>
                          <a:pt x="11" y="15"/>
                        </a:lnTo>
                        <a:lnTo>
                          <a:pt x="11" y="15"/>
                        </a:lnTo>
                        <a:lnTo>
                          <a:pt x="11" y="13"/>
                        </a:lnTo>
                        <a:lnTo>
                          <a:pt x="11" y="13"/>
                        </a:lnTo>
                        <a:lnTo>
                          <a:pt x="11" y="13"/>
                        </a:lnTo>
                        <a:lnTo>
                          <a:pt x="13" y="13"/>
                        </a:lnTo>
                        <a:lnTo>
                          <a:pt x="13" y="15"/>
                        </a:lnTo>
                        <a:lnTo>
                          <a:pt x="13" y="15"/>
                        </a:lnTo>
                        <a:lnTo>
                          <a:pt x="13" y="15"/>
                        </a:lnTo>
                        <a:lnTo>
                          <a:pt x="13" y="15"/>
                        </a:lnTo>
                        <a:lnTo>
                          <a:pt x="13" y="17"/>
                        </a:lnTo>
                        <a:lnTo>
                          <a:pt x="15" y="17"/>
                        </a:lnTo>
                        <a:lnTo>
                          <a:pt x="15" y="15"/>
                        </a:lnTo>
                        <a:lnTo>
                          <a:pt x="15" y="15"/>
                        </a:lnTo>
                        <a:lnTo>
                          <a:pt x="17" y="15"/>
                        </a:lnTo>
                        <a:lnTo>
                          <a:pt x="17" y="15"/>
                        </a:lnTo>
                        <a:lnTo>
                          <a:pt x="17" y="15"/>
                        </a:lnTo>
                        <a:lnTo>
                          <a:pt x="19" y="15"/>
                        </a:lnTo>
                        <a:lnTo>
                          <a:pt x="19" y="15"/>
                        </a:lnTo>
                        <a:lnTo>
                          <a:pt x="19" y="15"/>
                        </a:lnTo>
                        <a:lnTo>
                          <a:pt x="21" y="15"/>
                        </a:lnTo>
                        <a:lnTo>
                          <a:pt x="21" y="15"/>
                        </a:lnTo>
                        <a:lnTo>
                          <a:pt x="21" y="15"/>
                        </a:lnTo>
                        <a:lnTo>
                          <a:pt x="23" y="15"/>
                        </a:lnTo>
                        <a:lnTo>
                          <a:pt x="23" y="15"/>
                        </a:lnTo>
                        <a:lnTo>
                          <a:pt x="23" y="15"/>
                        </a:lnTo>
                        <a:lnTo>
                          <a:pt x="23" y="13"/>
                        </a:lnTo>
                        <a:lnTo>
                          <a:pt x="25" y="13"/>
                        </a:lnTo>
                        <a:lnTo>
                          <a:pt x="25" y="13"/>
                        </a:lnTo>
                        <a:lnTo>
                          <a:pt x="27" y="13"/>
                        </a:lnTo>
                        <a:lnTo>
                          <a:pt x="27" y="15"/>
                        </a:lnTo>
                        <a:lnTo>
                          <a:pt x="27" y="15"/>
                        </a:lnTo>
                        <a:lnTo>
                          <a:pt x="27" y="13"/>
                        </a:lnTo>
                        <a:lnTo>
                          <a:pt x="27" y="13"/>
                        </a:lnTo>
                        <a:lnTo>
                          <a:pt x="27" y="13"/>
                        </a:lnTo>
                        <a:lnTo>
                          <a:pt x="28" y="13"/>
                        </a:lnTo>
                        <a:lnTo>
                          <a:pt x="28" y="11"/>
                        </a:lnTo>
                        <a:lnTo>
                          <a:pt x="28" y="11"/>
                        </a:lnTo>
                        <a:lnTo>
                          <a:pt x="28" y="9"/>
                        </a:lnTo>
                        <a:lnTo>
                          <a:pt x="28" y="9"/>
                        </a:lnTo>
                        <a:lnTo>
                          <a:pt x="28" y="9"/>
                        </a:lnTo>
                        <a:lnTo>
                          <a:pt x="28" y="9"/>
                        </a:lnTo>
                        <a:lnTo>
                          <a:pt x="28" y="8"/>
                        </a:lnTo>
                        <a:lnTo>
                          <a:pt x="28" y="8"/>
                        </a:lnTo>
                        <a:lnTo>
                          <a:pt x="28" y="8"/>
                        </a:lnTo>
                        <a:lnTo>
                          <a:pt x="30" y="8"/>
                        </a:lnTo>
                        <a:lnTo>
                          <a:pt x="30" y="8"/>
                        </a:lnTo>
                        <a:lnTo>
                          <a:pt x="32" y="8"/>
                        </a:lnTo>
                        <a:lnTo>
                          <a:pt x="32" y="8"/>
                        </a:lnTo>
                        <a:lnTo>
                          <a:pt x="32" y="8"/>
                        </a:lnTo>
                        <a:lnTo>
                          <a:pt x="32" y="8"/>
                        </a:lnTo>
                        <a:lnTo>
                          <a:pt x="34" y="8"/>
                        </a:lnTo>
                        <a:lnTo>
                          <a:pt x="34" y="8"/>
                        </a:lnTo>
                        <a:lnTo>
                          <a:pt x="34" y="8"/>
                        </a:lnTo>
                        <a:lnTo>
                          <a:pt x="34" y="8"/>
                        </a:lnTo>
                        <a:lnTo>
                          <a:pt x="36" y="8"/>
                        </a:lnTo>
                        <a:lnTo>
                          <a:pt x="36" y="8"/>
                        </a:lnTo>
                        <a:lnTo>
                          <a:pt x="36" y="6"/>
                        </a:lnTo>
                        <a:lnTo>
                          <a:pt x="36" y="6"/>
                        </a:lnTo>
                        <a:lnTo>
                          <a:pt x="36" y="4"/>
                        </a:lnTo>
                        <a:lnTo>
                          <a:pt x="36" y="4"/>
                        </a:lnTo>
                        <a:lnTo>
                          <a:pt x="36" y="4"/>
                        </a:lnTo>
                        <a:lnTo>
                          <a:pt x="36" y="2"/>
                        </a:lnTo>
                        <a:lnTo>
                          <a:pt x="34" y="2"/>
                        </a:lnTo>
                        <a:lnTo>
                          <a:pt x="34" y="2"/>
                        </a:lnTo>
                        <a:lnTo>
                          <a:pt x="36" y="2"/>
                        </a:lnTo>
                        <a:lnTo>
                          <a:pt x="36" y="2"/>
                        </a:lnTo>
                        <a:lnTo>
                          <a:pt x="36" y="2"/>
                        </a:lnTo>
                        <a:lnTo>
                          <a:pt x="38" y="2"/>
                        </a:lnTo>
                        <a:lnTo>
                          <a:pt x="38" y="2"/>
                        </a:lnTo>
                        <a:lnTo>
                          <a:pt x="38" y="2"/>
                        </a:lnTo>
                        <a:lnTo>
                          <a:pt x="40" y="2"/>
                        </a:lnTo>
                        <a:lnTo>
                          <a:pt x="40" y="2"/>
                        </a:lnTo>
                        <a:lnTo>
                          <a:pt x="40" y="2"/>
                        </a:lnTo>
                        <a:lnTo>
                          <a:pt x="42" y="2"/>
                        </a:lnTo>
                        <a:lnTo>
                          <a:pt x="42" y="2"/>
                        </a:lnTo>
                        <a:lnTo>
                          <a:pt x="42" y="2"/>
                        </a:lnTo>
                        <a:lnTo>
                          <a:pt x="42" y="2"/>
                        </a:lnTo>
                        <a:lnTo>
                          <a:pt x="42" y="0"/>
                        </a:lnTo>
                        <a:lnTo>
                          <a:pt x="44" y="0"/>
                        </a:lnTo>
                        <a:lnTo>
                          <a:pt x="44" y="0"/>
                        </a:lnTo>
                        <a:lnTo>
                          <a:pt x="44" y="0"/>
                        </a:lnTo>
                        <a:lnTo>
                          <a:pt x="44" y="2"/>
                        </a:lnTo>
                        <a:lnTo>
                          <a:pt x="46" y="2"/>
                        </a:lnTo>
                        <a:lnTo>
                          <a:pt x="46" y="2"/>
                        </a:lnTo>
                        <a:lnTo>
                          <a:pt x="46" y="2"/>
                        </a:lnTo>
                        <a:lnTo>
                          <a:pt x="46" y="2"/>
                        </a:lnTo>
                        <a:lnTo>
                          <a:pt x="46" y="4"/>
                        </a:lnTo>
                        <a:lnTo>
                          <a:pt x="46" y="4"/>
                        </a:lnTo>
                        <a:lnTo>
                          <a:pt x="46" y="4"/>
                        </a:lnTo>
                        <a:lnTo>
                          <a:pt x="48" y="4"/>
                        </a:lnTo>
                        <a:lnTo>
                          <a:pt x="48" y="4"/>
                        </a:lnTo>
                        <a:lnTo>
                          <a:pt x="48" y="4"/>
                        </a:lnTo>
                        <a:lnTo>
                          <a:pt x="48" y="2"/>
                        </a:lnTo>
                        <a:lnTo>
                          <a:pt x="49" y="2"/>
                        </a:lnTo>
                        <a:lnTo>
                          <a:pt x="49" y="2"/>
                        </a:lnTo>
                        <a:lnTo>
                          <a:pt x="49" y="2"/>
                        </a:lnTo>
                        <a:lnTo>
                          <a:pt x="49" y="2"/>
                        </a:lnTo>
                        <a:lnTo>
                          <a:pt x="51" y="2"/>
                        </a:lnTo>
                        <a:lnTo>
                          <a:pt x="51" y="2"/>
                        </a:lnTo>
                        <a:lnTo>
                          <a:pt x="51" y="4"/>
                        </a:lnTo>
                        <a:lnTo>
                          <a:pt x="51" y="4"/>
                        </a:lnTo>
                        <a:lnTo>
                          <a:pt x="51" y="4"/>
                        </a:lnTo>
                        <a:lnTo>
                          <a:pt x="53" y="4"/>
                        </a:lnTo>
                        <a:lnTo>
                          <a:pt x="53" y="6"/>
                        </a:lnTo>
                        <a:lnTo>
                          <a:pt x="53" y="6"/>
                        </a:lnTo>
                        <a:lnTo>
                          <a:pt x="53" y="6"/>
                        </a:lnTo>
                        <a:lnTo>
                          <a:pt x="53" y="6"/>
                        </a:lnTo>
                        <a:lnTo>
                          <a:pt x="55" y="6"/>
                        </a:lnTo>
                        <a:lnTo>
                          <a:pt x="55" y="8"/>
                        </a:lnTo>
                        <a:lnTo>
                          <a:pt x="55" y="8"/>
                        </a:lnTo>
                        <a:lnTo>
                          <a:pt x="53" y="8"/>
                        </a:lnTo>
                        <a:lnTo>
                          <a:pt x="53" y="9"/>
                        </a:lnTo>
                        <a:lnTo>
                          <a:pt x="53" y="9"/>
                        </a:lnTo>
                        <a:lnTo>
                          <a:pt x="53" y="9"/>
                        </a:lnTo>
                        <a:lnTo>
                          <a:pt x="53" y="11"/>
                        </a:lnTo>
                        <a:lnTo>
                          <a:pt x="53" y="11"/>
                        </a:lnTo>
                        <a:lnTo>
                          <a:pt x="53" y="11"/>
                        </a:lnTo>
                        <a:lnTo>
                          <a:pt x="53" y="11"/>
                        </a:lnTo>
                        <a:lnTo>
                          <a:pt x="53" y="13"/>
                        </a:lnTo>
                        <a:lnTo>
                          <a:pt x="53" y="13"/>
                        </a:lnTo>
                        <a:lnTo>
                          <a:pt x="51" y="13"/>
                        </a:lnTo>
                        <a:lnTo>
                          <a:pt x="51" y="15"/>
                        </a:lnTo>
                        <a:lnTo>
                          <a:pt x="51" y="15"/>
                        </a:lnTo>
                        <a:lnTo>
                          <a:pt x="53" y="15"/>
                        </a:lnTo>
                        <a:lnTo>
                          <a:pt x="53" y="17"/>
                        </a:lnTo>
                        <a:lnTo>
                          <a:pt x="53" y="17"/>
                        </a:lnTo>
                        <a:lnTo>
                          <a:pt x="53" y="17"/>
                        </a:lnTo>
                        <a:lnTo>
                          <a:pt x="53" y="19"/>
                        </a:lnTo>
                        <a:lnTo>
                          <a:pt x="53" y="19"/>
                        </a:lnTo>
                        <a:lnTo>
                          <a:pt x="53" y="19"/>
                        </a:lnTo>
                        <a:lnTo>
                          <a:pt x="53" y="19"/>
                        </a:lnTo>
                        <a:lnTo>
                          <a:pt x="55" y="19"/>
                        </a:lnTo>
                        <a:lnTo>
                          <a:pt x="55" y="19"/>
                        </a:lnTo>
                        <a:lnTo>
                          <a:pt x="55" y="19"/>
                        </a:lnTo>
                        <a:lnTo>
                          <a:pt x="55" y="19"/>
                        </a:lnTo>
                        <a:lnTo>
                          <a:pt x="57" y="19"/>
                        </a:lnTo>
                        <a:lnTo>
                          <a:pt x="57" y="19"/>
                        </a:lnTo>
                        <a:lnTo>
                          <a:pt x="57" y="19"/>
                        </a:lnTo>
                        <a:lnTo>
                          <a:pt x="59" y="19"/>
                        </a:lnTo>
                        <a:lnTo>
                          <a:pt x="59" y="19"/>
                        </a:lnTo>
                        <a:lnTo>
                          <a:pt x="59" y="19"/>
                        </a:lnTo>
                        <a:lnTo>
                          <a:pt x="59" y="19"/>
                        </a:lnTo>
                        <a:lnTo>
                          <a:pt x="59" y="19"/>
                        </a:lnTo>
                        <a:lnTo>
                          <a:pt x="59" y="17"/>
                        </a:lnTo>
                        <a:lnTo>
                          <a:pt x="61" y="17"/>
                        </a:lnTo>
                        <a:lnTo>
                          <a:pt x="61" y="17"/>
                        </a:lnTo>
                        <a:lnTo>
                          <a:pt x="61" y="17"/>
                        </a:lnTo>
                        <a:lnTo>
                          <a:pt x="63" y="17"/>
                        </a:lnTo>
                        <a:lnTo>
                          <a:pt x="63" y="17"/>
                        </a:lnTo>
                        <a:lnTo>
                          <a:pt x="63" y="19"/>
                        </a:lnTo>
                        <a:lnTo>
                          <a:pt x="65" y="19"/>
                        </a:lnTo>
                        <a:lnTo>
                          <a:pt x="65" y="19"/>
                        </a:lnTo>
                        <a:lnTo>
                          <a:pt x="65" y="19"/>
                        </a:lnTo>
                        <a:lnTo>
                          <a:pt x="67" y="19"/>
                        </a:lnTo>
                        <a:lnTo>
                          <a:pt x="67" y="19"/>
                        </a:lnTo>
                        <a:lnTo>
                          <a:pt x="67" y="19"/>
                        </a:lnTo>
                        <a:lnTo>
                          <a:pt x="67" y="19"/>
                        </a:lnTo>
                        <a:lnTo>
                          <a:pt x="67" y="19"/>
                        </a:lnTo>
                        <a:lnTo>
                          <a:pt x="67" y="21"/>
                        </a:lnTo>
                        <a:lnTo>
                          <a:pt x="65" y="21"/>
                        </a:lnTo>
                        <a:lnTo>
                          <a:pt x="65" y="21"/>
                        </a:lnTo>
                        <a:lnTo>
                          <a:pt x="65" y="23"/>
                        </a:lnTo>
                        <a:lnTo>
                          <a:pt x="65" y="23"/>
                        </a:lnTo>
                        <a:lnTo>
                          <a:pt x="67" y="23"/>
                        </a:lnTo>
                        <a:lnTo>
                          <a:pt x="67" y="25"/>
                        </a:lnTo>
                        <a:lnTo>
                          <a:pt x="67" y="25"/>
                        </a:lnTo>
                        <a:lnTo>
                          <a:pt x="67" y="27"/>
                        </a:lnTo>
                        <a:lnTo>
                          <a:pt x="67" y="27"/>
                        </a:lnTo>
                        <a:lnTo>
                          <a:pt x="67" y="27"/>
                        </a:lnTo>
                        <a:lnTo>
                          <a:pt x="67" y="27"/>
                        </a:lnTo>
                        <a:lnTo>
                          <a:pt x="67" y="29"/>
                        </a:lnTo>
                        <a:lnTo>
                          <a:pt x="67" y="29"/>
                        </a:lnTo>
                        <a:lnTo>
                          <a:pt x="67" y="29"/>
                        </a:lnTo>
                        <a:lnTo>
                          <a:pt x="67" y="31"/>
                        </a:lnTo>
                        <a:lnTo>
                          <a:pt x="67" y="31"/>
                        </a:lnTo>
                        <a:lnTo>
                          <a:pt x="67" y="31"/>
                        </a:lnTo>
                        <a:lnTo>
                          <a:pt x="67" y="32"/>
                        </a:lnTo>
                        <a:lnTo>
                          <a:pt x="67" y="32"/>
                        </a:lnTo>
                        <a:lnTo>
                          <a:pt x="67" y="32"/>
                        </a:lnTo>
                        <a:lnTo>
                          <a:pt x="67" y="34"/>
                        </a:lnTo>
                        <a:lnTo>
                          <a:pt x="67" y="34"/>
                        </a:lnTo>
                        <a:lnTo>
                          <a:pt x="67" y="34"/>
                        </a:lnTo>
                        <a:lnTo>
                          <a:pt x="67" y="36"/>
                        </a:lnTo>
                        <a:lnTo>
                          <a:pt x="67" y="36"/>
                        </a:lnTo>
                        <a:lnTo>
                          <a:pt x="67" y="38"/>
                        </a:lnTo>
                        <a:lnTo>
                          <a:pt x="65" y="38"/>
                        </a:lnTo>
                        <a:lnTo>
                          <a:pt x="65" y="38"/>
                        </a:lnTo>
                        <a:lnTo>
                          <a:pt x="65" y="38"/>
                        </a:lnTo>
                        <a:lnTo>
                          <a:pt x="65" y="40"/>
                        </a:lnTo>
                        <a:lnTo>
                          <a:pt x="65" y="40"/>
                        </a:lnTo>
                        <a:lnTo>
                          <a:pt x="65" y="40"/>
                        </a:lnTo>
                        <a:lnTo>
                          <a:pt x="63" y="40"/>
                        </a:lnTo>
                        <a:lnTo>
                          <a:pt x="63" y="42"/>
                        </a:lnTo>
                        <a:lnTo>
                          <a:pt x="63" y="42"/>
                        </a:lnTo>
                        <a:lnTo>
                          <a:pt x="63" y="42"/>
                        </a:lnTo>
                        <a:lnTo>
                          <a:pt x="63" y="42"/>
                        </a:lnTo>
                        <a:lnTo>
                          <a:pt x="63" y="42"/>
                        </a:lnTo>
                        <a:lnTo>
                          <a:pt x="65" y="42"/>
                        </a:lnTo>
                        <a:lnTo>
                          <a:pt x="65" y="42"/>
                        </a:lnTo>
                        <a:lnTo>
                          <a:pt x="65" y="44"/>
                        </a:lnTo>
                        <a:lnTo>
                          <a:pt x="65" y="44"/>
                        </a:lnTo>
                        <a:lnTo>
                          <a:pt x="65" y="46"/>
                        </a:lnTo>
                        <a:lnTo>
                          <a:pt x="65" y="46"/>
                        </a:lnTo>
                        <a:lnTo>
                          <a:pt x="65" y="48"/>
                        </a:lnTo>
                        <a:lnTo>
                          <a:pt x="65" y="48"/>
                        </a:lnTo>
                        <a:lnTo>
                          <a:pt x="65" y="50"/>
                        </a:lnTo>
                        <a:lnTo>
                          <a:pt x="65" y="50"/>
                        </a:lnTo>
                        <a:lnTo>
                          <a:pt x="65" y="50"/>
                        </a:lnTo>
                        <a:lnTo>
                          <a:pt x="65" y="50"/>
                        </a:lnTo>
                        <a:lnTo>
                          <a:pt x="65" y="52"/>
                        </a:lnTo>
                        <a:lnTo>
                          <a:pt x="63" y="52"/>
                        </a:lnTo>
                        <a:lnTo>
                          <a:pt x="63" y="52"/>
                        </a:lnTo>
                        <a:lnTo>
                          <a:pt x="63" y="52"/>
                        </a:lnTo>
                        <a:lnTo>
                          <a:pt x="63" y="54"/>
                        </a:lnTo>
                        <a:lnTo>
                          <a:pt x="63" y="54"/>
                        </a:lnTo>
                        <a:lnTo>
                          <a:pt x="61" y="54"/>
                        </a:lnTo>
                        <a:lnTo>
                          <a:pt x="61" y="55"/>
                        </a:lnTo>
                        <a:lnTo>
                          <a:pt x="61" y="55"/>
                        </a:lnTo>
                        <a:lnTo>
                          <a:pt x="61" y="57"/>
                        </a:lnTo>
                        <a:lnTo>
                          <a:pt x="61" y="57"/>
                        </a:lnTo>
                        <a:lnTo>
                          <a:pt x="61" y="57"/>
                        </a:lnTo>
                        <a:lnTo>
                          <a:pt x="61" y="59"/>
                        </a:lnTo>
                        <a:lnTo>
                          <a:pt x="61" y="59"/>
                        </a:lnTo>
                        <a:lnTo>
                          <a:pt x="63" y="59"/>
                        </a:lnTo>
                        <a:lnTo>
                          <a:pt x="63" y="59"/>
                        </a:lnTo>
                        <a:lnTo>
                          <a:pt x="63" y="61"/>
                        </a:lnTo>
                        <a:lnTo>
                          <a:pt x="65" y="61"/>
                        </a:lnTo>
                        <a:lnTo>
                          <a:pt x="65" y="61"/>
                        </a:lnTo>
                        <a:lnTo>
                          <a:pt x="65" y="61"/>
                        </a:lnTo>
                        <a:lnTo>
                          <a:pt x="65" y="61"/>
                        </a:lnTo>
                        <a:lnTo>
                          <a:pt x="65" y="61"/>
                        </a:lnTo>
                        <a:lnTo>
                          <a:pt x="65" y="59"/>
                        </a:lnTo>
                        <a:lnTo>
                          <a:pt x="67" y="59"/>
                        </a:lnTo>
                        <a:lnTo>
                          <a:pt x="67" y="59"/>
                        </a:lnTo>
                        <a:lnTo>
                          <a:pt x="67" y="59"/>
                        </a:lnTo>
                        <a:lnTo>
                          <a:pt x="67" y="57"/>
                        </a:lnTo>
                        <a:lnTo>
                          <a:pt x="67" y="57"/>
                        </a:lnTo>
                        <a:lnTo>
                          <a:pt x="67" y="57"/>
                        </a:lnTo>
                        <a:lnTo>
                          <a:pt x="69" y="57"/>
                        </a:lnTo>
                        <a:lnTo>
                          <a:pt x="69" y="57"/>
                        </a:lnTo>
                        <a:lnTo>
                          <a:pt x="69" y="57"/>
                        </a:lnTo>
                        <a:lnTo>
                          <a:pt x="71" y="57"/>
                        </a:lnTo>
                        <a:lnTo>
                          <a:pt x="71" y="55"/>
                        </a:lnTo>
                        <a:lnTo>
                          <a:pt x="71" y="55"/>
                        </a:lnTo>
                        <a:lnTo>
                          <a:pt x="71" y="55"/>
                        </a:lnTo>
                        <a:lnTo>
                          <a:pt x="71" y="55"/>
                        </a:lnTo>
                        <a:lnTo>
                          <a:pt x="72" y="55"/>
                        </a:lnTo>
                        <a:lnTo>
                          <a:pt x="72" y="54"/>
                        </a:lnTo>
                        <a:lnTo>
                          <a:pt x="72" y="54"/>
                        </a:lnTo>
                        <a:lnTo>
                          <a:pt x="72" y="54"/>
                        </a:lnTo>
                        <a:lnTo>
                          <a:pt x="72" y="54"/>
                        </a:lnTo>
                        <a:lnTo>
                          <a:pt x="72" y="52"/>
                        </a:lnTo>
                        <a:lnTo>
                          <a:pt x="74" y="52"/>
                        </a:lnTo>
                        <a:lnTo>
                          <a:pt x="74" y="52"/>
                        </a:lnTo>
                        <a:lnTo>
                          <a:pt x="74" y="52"/>
                        </a:lnTo>
                        <a:lnTo>
                          <a:pt x="74" y="50"/>
                        </a:lnTo>
                        <a:lnTo>
                          <a:pt x="74" y="50"/>
                        </a:lnTo>
                        <a:lnTo>
                          <a:pt x="76" y="50"/>
                        </a:lnTo>
                        <a:lnTo>
                          <a:pt x="76" y="50"/>
                        </a:lnTo>
                        <a:lnTo>
                          <a:pt x="76" y="50"/>
                        </a:lnTo>
                        <a:lnTo>
                          <a:pt x="78" y="50"/>
                        </a:lnTo>
                        <a:lnTo>
                          <a:pt x="78" y="50"/>
                        </a:lnTo>
                        <a:lnTo>
                          <a:pt x="78" y="50"/>
                        </a:lnTo>
                        <a:lnTo>
                          <a:pt x="78" y="48"/>
                        </a:lnTo>
                        <a:lnTo>
                          <a:pt x="80" y="48"/>
                        </a:lnTo>
                        <a:lnTo>
                          <a:pt x="80" y="48"/>
                        </a:lnTo>
                        <a:lnTo>
                          <a:pt x="80" y="48"/>
                        </a:lnTo>
                        <a:lnTo>
                          <a:pt x="80" y="46"/>
                        </a:lnTo>
                        <a:lnTo>
                          <a:pt x="80" y="46"/>
                        </a:lnTo>
                        <a:lnTo>
                          <a:pt x="82" y="46"/>
                        </a:lnTo>
                        <a:lnTo>
                          <a:pt x="82" y="46"/>
                        </a:lnTo>
                        <a:lnTo>
                          <a:pt x="82" y="48"/>
                        </a:lnTo>
                        <a:lnTo>
                          <a:pt x="82" y="48"/>
                        </a:lnTo>
                        <a:lnTo>
                          <a:pt x="82" y="48"/>
                        </a:lnTo>
                        <a:lnTo>
                          <a:pt x="84" y="48"/>
                        </a:lnTo>
                        <a:lnTo>
                          <a:pt x="84" y="50"/>
                        </a:lnTo>
                        <a:lnTo>
                          <a:pt x="84" y="50"/>
                        </a:lnTo>
                        <a:lnTo>
                          <a:pt x="84" y="50"/>
                        </a:lnTo>
                        <a:lnTo>
                          <a:pt x="86" y="50"/>
                        </a:lnTo>
                        <a:lnTo>
                          <a:pt x="86" y="50"/>
                        </a:lnTo>
                        <a:lnTo>
                          <a:pt x="86" y="50"/>
                        </a:lnTo>
                        <a:lnTo>
                          <a:pt x="86" y="50"/>
                        </a:lnTo>
                        <a:lnTo>
                          <a:pt x="88" y="50"/>
                        </a:lnTo>
                        <a:lnTo>
                          <a:pt x="88" y="52"/>
                        </a:lnTo>
                        <a:lnTo>
                          <a:pt x="88" y="52"/>
                        </a:lnTo>
                        <a:lnTo>
                          <a:pt x="88" y="52"/>
                        </a:lnTo>
                        <a:lnTo>
                          <a:pt x="90" y="52"/>
                        </a:lnTo>
                        <a:lnTo>
                          <a:pt x="90" y="52"/>
                        </a:lnTo>
                        <a:lnTo>
                          <a:pt x="90" y="52"/>
                        </a:lnTo>
                        <a:lnTo>
                          <a:pt x="90" y="54"/>
                        </a:lnTo>
                        <a:lnTo>
                          <a:pt x="90" y="54"/>
                        </a:lnTo>
                        <a:lnTo>
                          <a:pt x="90" y="54"/>
                        </a:lnTo>
                        <a:lnTo>
                          <a:pt x="90" y="54"/>
                        </a:lnTo>
                        <a:lnTo>
                          <a:pt x="92" y="54"/>
                        </a:lnTo>
                        <a:lnTo>
                          <a:pt x="92" y="54"/>
                        </a:lnTo>
                        <a:lnTo>
                          <a:pt x="92" y="54"/>
                        </a:lnTo>
                        <a:lnTo>
                          <a:pt x="92" y="54"/>
                        </a:lnTo>
                        <a:lnTo>
                          <a:pt x="92" y="52"/>
                        </a:lnTo>
                        <a:lnTo>
                          <a:pt x="93" y="52"/>
                        </a:lnTo>
                        <a:lnTo>
                          <a:pt x="93" y="52"/>
                        </a:lnTo>
                        <a:lnTo>
                          <a:pt x="93" y="52"/>
                        </a:lnTo>
                        <a:lnTo>
                          <a:pt x="93" y="52"/>
                        </a:lnTo>
                        <a:lnTo>
                          <a:pt x="93" y="50"/>
                        </a:lnTo>
                        <a:lnTo>
                          <a:pt x="95" y="50"/>
                        </a:lnTo>
                        <a:lnTo>
                          <a:pt x="95" y="50"/>
                        </a:lnTo>
                        <a:lnTo>
                          <a:pt x="97" y="50"/>
                        </a:lnTo>
                        <a:lnTo>
                          <a:pt x="97" y="50"/>
                        </a:lnTo>
                        <a:lnTo>
                          <a:pt x="97" y="50"/>
                        </a:lnTo>
                        <a:lnTo>
                          <a:pt x="97" y="50"/>
                        </a:lnTo>
                        <a:lnTo>
                          <a:pt x="97" y="50"/>
                        </a:lnTo>
                        <a:lnTo>
                          <a:pt x="97" y="48"/>
                        </a:lnTo>
                        <a:lnTo>
                          <a:pt x="99" y="48"/>
                        </a:lnTo>
                        <a:lnTo>
                          <a:pt x="99" y="48"/>
                        </a:lnTo>
                        <a:lnTo>
                          <a:pt x="99" y="48"/>
                        </a:lnTo>
                        <a:lnTo>
                          <a:pt x="99" y="46"/>
                        </a:lnTo>
                        <a:lnTo>
                          <a:pt x="99" y="46"/>
                        </a:lnTo>
                        <a:lnTo>
                          <a:pt x="99" y="46"/>
                        </a:lnTo>
                        <a:lnTo>
                          <a:pt x="99" y="44"/>
                        </a:lnTo>
                        <a:lnTo>
                          <a:pt x="101" y="44"/>
                        </a:lnTo>
                        <a:lnTo>
                          <a:pt x="101" y="44"/>
                        </a:lnTo>
                        <a:lnTo>
                          <a:pt x="101" y="44"/>
                        </a:lnTo>
                        <a:lnTo>
                          <a:pt x="101" y="44"/>
                        </a:lnTo>
                        <a:lnTo>
                          <a:pt x="101" y="42"/>
                        </a:lnTo>
                        <a:lnTo>
                          <a:pt x="101" y="42"/>
                        </a:lnTo>
                        <a:lnTo>
                          <a:pt x="101" y="42"/>
                        </a:lnTo>
                        <a:lnTo>
                          <a:pt x="103" y="42"/>
                        </a:lnTo>
                        <a:lnTo>
                          <a:pt x="103" y="42"/>
                        </a:lnTo>
                        <a:lnTo>
                          <a:pt x="103" y="42"/>
                        </a:lnTo>
                        <a:lnTo>
                          <a:pt x="103" y="42"/>
                        </a:lnTo>
                        <a:lnTo>
                          <a:pt x="105" y="42"/>
                        </a:lnTo>
                        <a:lnTo>
                          <a:pt x="105" y="42"/>
                        </a:lnTo>
                        <a:lnTo>
                          <a:pt x="105" y="42"/>
                        </a:lnTo>
                        <a:lnTo>
                          <a:pt x="105" y="42"/>
                        </a:lnTo>
                        <a:lnTo>
                          <a:pt x="107" y="42"/>
                        </a:lnTo>
                        <a:lnTo>
                          <a:pt x="107" y="42"/>
                        </a:lnTo>
                        <a:lnTo>
                          <a:pt x="107" y="42"/>
                        </a:lnTo>
                        <a:lnTo>
                          <a:pt x="109" y="42"/>
                        </a:lnTo>
                        <a:lnTo>
                          <a:pt x="109" y="42"/>
                        </a:lnTo>
                        <a:lnTo>
                          <a:pt x="109" y="44"/>
                        </a:lnTo>
                        <a:lnTo>
                          <a:pt x="109" y="44"/>
                        </a:lnTo>
                        <a:lnTo>
                          <a:pt x="111" y="44"/>
                        </a:lnTo>
                        <a:lnTo>
                          <a:pt x="111" y="44"/>
                        </a:lnTo>
                        <a:lnTo>
                          <a:pt x="111" y="44"/>
                        </a:lnTo>
                        <a:lnTo>
                          <a:pt x="113" y="44"/>
                        </a:lnTo>
                        <a:lnTo>
                          <a:pt x="113" y="44"/>
                        </a:lnTo>
                        <a:lnTo>
                          <a:pt x="113" y="44"/>
                        </a:lnTo>
                        <a:lnTo>
                          <a:pt x="113" y="44"/>
                        </a:lnTo>
                        <a:lnTo>
                          <a:pt x="115" y="44"/>
                        </a:lnTo>
                        <a:lnTo>
                          <a:pt x="115" y="44"/>
                        </a:lnTo>
                        <a:lnTo>
                          <a:pt x="115" y="44"/>
                        </a:lnTo>
                        <a:lnTo>
                          <a:pt x="115" y="46"/>
                        </a:lnTo>
                        <a:lnTo>
                          <a:pt x="115" y="46"/>
                        </a:lnTo>
                        <a:lnTo>
                          <a:pt x="115" y="46"/>
                        </a:lnTo>
                        <a:lnTo>
                          <a:pt x="115" y="48"/>
                        </a:lnTo>
                        <a:lnTo>
                          <a:pt x="115" y="48"/>
                        </a:lnTo>
                        <a:lnTo>
                          <a:pt x="116" y="48"/>
                        </a:lnTo>
                        <a:lnTo>
                          <a:pt x="116" y="50"/>
                        </a:lnTo>
                        <a:lnTo>
                          <a:pt x="116" y="50"/>
                        </a:lnTo>
                        <a:lnTo>
                          <a:pt x="116" y="50"/>
                        </a:lnTo>
                        <a:lnTo>
                          <a:pt x="118" y="50"/>
                        </a:lnTo>
                        <a:lnTo>
                          <a:pt x="118" y="50"/>
                        </a:lnTo>
                        <a:lnTo>
                          <a:pt x="118" y="52"/>
                        </a:lnTo>
                        <a:lnTo>
                          <a:pt x="118" y="52"/>
                        </a:lnTo>
                        <a:lnTo>
                          <a:pt x="118" y="52"/>
                        </a:lnTo>
                        <a:lnTo>
                          <a:pt x="118" y="54"/>
                        </a:lnTo>
                        <a:lnTo>
                          <a:pt x="118" y="54"/>
                        </a:lnTo>
                        <a:lnTo>
                          <a:pt x="118" y="54"/>
                        </a:lnTo>
                        <a:lnTo>
                          <a:pt x="120" y="54"/>
                        </a:lnTo>
                        <a:lnTo>
                          <a:pt x="120" y="54"/>
                        </a:lnTo>
                        <a:lnTo>
                          <a:pt x="120" y="55"/>
                        </a:lnTo>
                        <a:lnTo>
                          <a:pt x="120" y="55"/>
                        </a:lnTo>
                        <a:lnTo>
                          <a:pt x="120" y="55"/>
                        </a:lnTo>
                        <a:lnTo>
                          <a:pt x="120" y="57"/>
                        </a:lnTo>
                        <a:lnTo>
                          <a:pt x="122" y="57"/>
                        </a:lnTo>
                        <a:lnTo>
                          <a:pt x="122" y="57"/>
                        </a:lnTo>
                        <a:lnTo>
                          <a:pt x="122" y="57"/>
                        </a:lnTo>
                        <a:lnTo>
                          <a:pt x="122" y="57"/>
                        </a:lnTo>
                        <a:lnTo>
                          <a:pt x="124" y="57"/>
                        </a:lnTo>
                        <a:lnTo>
                          <a:pt x="124" y="57"/>
                        </a:lnTo>
                        <a:lnTo>
                          <a:pt x="124" y="59"/>
                        </a:lnTo>
                        <a:lnTo>
                          <a:pt x="124" y="59"/>
                        </a:lnTo>
                        <a:lnTo>
                          <a:pt x="126" y="59"/>
                        </a:lnTo>
                        <a:lnTo>
                          <a:pt x="126" y="59"/>
                        </a:lnTo>
                        <a:lnTo>
                          <a:pt x="126" y="59"/>
                        </a:lnTo>
                        <a:lnTo>
                          <a:pt x="126" y="61"/>
                        </a:lnTo>
                        <a:lnTo>
                          <a:pt x="126" y="61"/>
                        </a:lnTo>
                        <a:lnTo>
                          <a:pt x="126" y="61"/>
                        </a:lnTo>
                        <a:lnTo>
                          <a:pt x="128" y="61"/>
                        </a:lnTo>
                        <a:lnTo>
                          <a:pt x="128" y="63"/>
                        </a:lnTo>
                        <a:lnTo>
                          <a:pt x="128" y="63"/>
                        </a:lnTo>
                        <a:lnTo>
                          <a:pt x="128" y="65"/>
                        </a:lnTo>
                        <a:lnTo>
                          <a:pt x="128" y="65"/>
                        </a:lnTo>
                        <a:lnTo>
                          <a:pt x="128" y="65"/>
                        </a:lnTo>
                        <a:lnTo>
                          <a:pt x="128" y="67"/>
                        </a:lnTo>
                        <a:lnTo>
                          <a:pt x="128" y="67"/>
                        </a:lnTo>
                        <a:lnTo>
                          <a:pt x="128" y="67"/>
                        </a:lnTo>
                        <a:lnTo>
                          <a:pt x="128" y="67"/>
                        </a:lnTo>
                        <a:lnTo>
                          <a:pt x="128" y="69"/>
                        </a:lnTo>
                        <a:lnTo>
                          <a:pt x="128" y="69"/>
                        </a:lnTo>
                        <a:lnTo>
                          <a:pt x="126" y="69"/>
                        </a:lnTo>
                        <a:lnTo>
                          <a:pt x="126" y="71"/>
                        </a:lnTo>
                        <a:lnTo>
                          <a:pt x="126" y="71"/>
                        </a:lnTo>
                        <a:lnTo>
                          <a:pt x="126" y="73"/>
                        </a:lnTo>
                        <a:lnTo>
                          <a:pt x="126" y="73"/>
                        </a:lnTo>
                        <a:lnTo>
                          <a:pt x="126" y="75"/>
                        </a:lnTo>
                        <a:lnTo>
                          <a:pt x="126" y="75"/>
                        </a:lnTo>
                        <a:lnTo>
                          <a:pt x="126" y="75"/>
                        </a:lnTo>
                        <a:lnTo>
                          <a:pt x="126" y="77"/>
                        </a:lnTo>
                        <a:lnTo>
                          <a:pt x="128" y="77"/>
                        </a:lnTo>
                        <a:lnTo>
                          <a:pt x="128" y="77"/>
                        </a:lnTo>
                        <a:lnTo>
                          <a:pt x="126" y="77"/>
                        </a:lnTo>
                        <a:lnTo>
                          <a:pt x="126" y="78"/>
                        </a:lnTo>
                        <a:lnTo>
                          <a:pt x="126" y="78"/>
                        </a:lnTo>
                        <a:lnTo>
                          <a:pt x="126" y="80"/>
                        </a:lnTo>
                        <a:lnTo>
                          <a:pt x="126" y="80"/>
                        </a:lnTo>
                        <a:lnTo>
                          <a:pt x="126" y="82"/>
                        </a:lnTo>
                        <a:lnTo>
                          <a:pt x="128" y="82"/>
                        </a:lnTo>
                        <a:lnTo>
                          <a:pt x="128" y="82"/>
                        </a:lnTo>
                        <a:lnTo>
                          <a:pt x="128" y="82"/>
                        </a:lnTo>
                        <a:lnTo>
                          <a:pt x="130" y="82"/>
                        </a:lnTo>
                        <a:lnTo>
                          <a:pt x="130" y="82"/>
                        </a:lnTo>
                        <a:lnTo>
                          <a:pt x="130" y="84"/>
                        </a:lnTo>
                        <a:lnTo>
                          <a:pt x="130" y="84"/>
                        </a:lnTo>
                        <a:lnTo>
                          <a:pt x="130" y="84"/>
                        </a:lnTo>
                        <a:lnTo>
                          <a:pt x="130" y="84"/>
                        </a:lnTo>
                        <a:lnTo>
                          <a:pt x="130" y="86"/>
                        </a:lnTo>
                        <a:lnTo>
                          <a:pt x="132" y="86"/>
                        </a:lnTo>
                        <a:lnTo>
                          <a:pt x="132" y="86"/>
                        </a:lnTo>
                        <a:lnTo>
                          <a:pt x="132" y="88"/>
                        </a:lnTo>
                        <a:lnTo>
                          <a:pt x="132" y="88"/>
                        </a:lnTo>
                        <a:lnTo>
                          <a:pt x="132" y="88"/>
                        </a:lnTo>
                        <a:lnTo>
                          <a:pt x="132" y="90"/>
                        </a:lnTo>
                        <a:lnTo>
                          <a:pt x="132" y="90"/>
                        </a:lnTo>
                        <a:lnTo>
                          <a:pt x="132" y="90"/>
                        </a:lnTo>
                        <a:lnTo>
                          <a:pt x="134" y="90"/>
                        </a:lnTo>
                        <a:lnTo>
                          <a:pt x="134" y="90"/>
                        </a:lnTo>
                        <a:lnTo>
                          <a:pt x="134" y="90"/>
                        </a:lnTo>
                        <a:lnTo>
                          <a:pt x="136" y="90"/>
                        </a:lnTo>
                        <a:lnTo>
                          <a:pt x="136" y="90"/>
                        </a:lnTo>
                        <a:lnTo>
                          <a:pt x="136" y="90"/>
                        </a:lnTo>
                        <a:lnTo>
                          <a:pt x="137" y="90"/>
                        </a:lnTo>
                        <a:lnTo>
                          <a:pt x="137" y="90"/>
                        </a:lnTo>
                        <a:lnTo>
                          <a:pt x="137" y="92"/>
                        </a:lnTo>
                        <a:lnTo>
                          <a:pt x="137" y="92"/>
                        </a:lnTo>
                        <a:lnTo>
                          <a:pt x="137" y="94"/>
                        </a:lnTo>
                        <a:lnTo>
                          <a:pt x="137" y="94"/>
                        </a:lnTo>
                        <a:lnTo>
                          <a:pt x="137" y="96"/>
                        </a:lnTo>
                        <a:lnTo>
                          <a:pt x="137" y="96"/>
                        </a:lnTo>
                        <a:lnTo>
                          <a:pt x="139" y="96"/>
                        </a:lnTo>
                        <a:lnTo>
                          <a:pt x="139" y="98"/>
                        </a:lnTo>
                        <a:lnTo>
                          <a:pt x="139" y="98"/>
                        </a:lnTo>
                        <a:lnTo>
                          <a:pt x="139" y="98"/>
                        </a:lnTo>
                        <a:lnTo>
                          <a:pt x="141" y="98"/>
                        </a:lnTo>
                        <a:lnTo>
                          <a:pt x="141" y="98"/>
                        </a:lnTo>
                        <a:lnTo>
                          <a:pt x="141" y="98"/>
                        </a:lnTo>
                        <a:lnTo>
                          <a:pt x="141" y="98"/>
                        </a:lnTo>
                        <a:lnTo>
                          <a:pt x="141" y="98"/>
                        </a:lnTo>
                        <a:lnTo>
                          <a:pt x="141" y="99"/>
                        </a:lnTo>
                        <a:lnTo>
                          <a:pt x="141" y="99"/>
                        </a:lnTo>
                        <a:lnTo>
                          <a:pt x="141" y="101"/>
                        </a:lnTo>
                        <a:lnTo>
                          <a:pt x="141" y="101"/>
                        </a:lnTo>
                        <a:lnTo>
                          <a:pt x="141" y="101"/>
                        </a:lnTo>
                        <a:lnTo>
                          <a:pt x="141" y="103"/>
                        </a:lnTo>
                        <a:lnTo>
                          <a:pt x="141" y="103"/>
                        </a:lnTo>
                        <a:lnTo>
                          <a:pt x="141" y="105"/>
                        </a:lnTo>
                        <a:lnTo>
                          <a:pt x="141" y="105"/>
                        </a:lnTo>
                        <a:lnTo>
                          <a:pt x="139" y="105"/>
                        </a:lnTo>
                        <a:lnTo>
                          <a:pt x="139" y="105"/>
                        </a:lnTo>
                        <a:lnTo>
                          <a:pt x="139" y="105"/>
                        </a:lnTo>
                        <a:lnTo>
                          <a:pt x="139" y="105"/>
                        </a:lnTo>
                        <a:lnTo>
                          <a:pt x="141" y="105"/>
                        </a:lnTo>
                        <a:lnTo>
                          <a:pt x="141" y="105"/>
                        </a:lnTo>
                        <a:lnTo>
                          <a:pt x="141" y="105"/>
                        </a:lnTo>
                        <a:lnTo>
                          <a:pt x="141" y="107"/>
                        </a:lnTo>
                        <a:lnTo>
                          <a:pt x="141" y="107"/>
                        </a:lnTo>
                        <a:lnTo>
                          <a:pt x="141" y="107"/>
                        </a:lnTo>
                        <a:lnTo>
                          <a:pt x="139" y="107"/>
                        </a:lnTo>
                        <a:lnTo>
                          <a:pt x="139" y="109"/>
                        </a:lnTo>
                        <a:lnTo>
                          <a:pt x="139" y="109"/>
                        </a:lnTo>
                        <a:lnTo>
                          <a:pt x="139" y="109"/>
                        </a:lnTo>
                        <a:lnTo>
                          <a:pt x="139" y="111"/>
                        </a:lnTo>
                        <a:lnTo>
                          <a:pt x="139" y="111"/>
                        </a:lnTo>
                        <a:lnTo>
                          <a:pt x="141" y="111"/>
                        </a:lnTo>
                        <a:lnTo>
                          <a:pt x="141" y="111"/>
                        </a:lnTo>
                        <a:lnTo>
                          <a:pt x="141" y="111"/>
                        </a:lnTo>
                        <a:lnTo>
                          <a:pt x="141" y="113"/>
                        </a:lnTo>
                        <a:lnTo>
                          <a:pt x="141" y="113"/>
                        </a:lnTo>
                        <a:lnTo>
                          <a:pt x="141" y="113"/>
                        </a:lnTo>
                        <a:lnTo>
                          <a:pt x="141" y="113"/>
                        </a:lnTo>
                        <a:lnTo>
                          <a:pt x="141" y="115"/>
                        </a:lnTo>
                        <a:lnTo>
                          <a:pt x="141" y="115"/>
                        </a:lnTo>
                        <a:lnTo>
                          <a:pt x="141" y="115"/>
                        </a:lnTo>
                        <a:lnTo>
                          <a:pt x="141" y="115"/>
                        </a:lnTo>
                        <a:lnTo>
                          <a:pt x="141" y="117"/>
                        </a:lnTo>
                        <a:lnTo>
                          <a:pt x="139" y="117"/>
                        </a:lnTo>
                        <a:lnTo>
                          <a:pt x="139" y="117"/>
                        </a:lnTo>
                        <a:lnTo>
                          <a:pt x="141" y="117"/>
                        </a:lnTo>
                        <a:lnTo>
                          <a:pt x="141" y="119"/>
                        </a:lnTo>
                        <a:lnTo>
                          <a:pt x="141" y="119"/>
                        </a:lnTo>
                        <a:lnTo>
                          <a:pt x="141" y="121"/>
                        </a:lnTo>
                        <a:lnTo>
                          <a:pt x="141" y="121"/>
                        </a:lnTo>
                        <a:lnTo>
                          <a:pt x="141" y="122"/>
                        </a:lnTo>
                        <a:lnTo>
                          <a:pt x="139" y="122"/>
                        </a:lnTo>
                        <a:lnTo>
                          <a:pt x="139" y="122"/>
                        </a:lnTo>
                        <a:lnTo>
                          <a:pt x="139" y="122"/>
                        </a:lnTo>
                        <a:lnTo>
                          <a:pt x="139" y="122"/>
                        </a:lnTo>
                        <a:lnTo>
                          <a:pt x="139" y="124"/>
                        </a:lnTo>
                        <a:lnTo>
                          <a:pt x="139" y="124"/>
                        </a:lnTo>
                        <a:lnTo>
                          <a:pt x="137" y="124"/>
                        </a:lnTo>
                        <a:lnTo>
                          <a:pt x="137" y="124"/>
                        </a:lnTo>
                        <a:lnTo>
                          <a:pt x="137" y="124"/>
                        </a:lnTo>
                        <a:lnTo>
                          <a:pt x="136" y="124"/>
                        </a:lnTo>
                        <a:lnTo>
                          <a:pt x="136" y="126"/>
                        </a:lnTo>
                        <a:lnTo>
                          <a:pt x="136" y="126"/>
                        </a:lnTo>
                        <a:lnTo>
                          <a:pt x="136" y="126"/>
                        </a:lnTo>
                        <a:lnTo>
                          <a:pt x="134" y="126"/>
                        </a:lnTo>
                        <a:lnTo>
                          <a:pt x="134" y="126"/>
                        </a:lnTo>
                        <a:lnTo>
                          <a:pt x="134" y="128"/>
                        </a:lnTo>
                        <a:lnTo>
                          <a:pt x="134" y="128"/>
                        </a:lnTo>
                        <a:lnTo>
                          <a:pt x="134" y="128"/>
                        </a:lnTo>
                        <a:lnTo>
                          <a:pt x="132" y="128"/>
                        </a:lnTo>
                        <a:lnTo>
                          <a:pt x="132" y="128"/>
                        </a:lnTo>
                        <a:lnTo>
                          <a:pt x="132" y="128"/>
                        </a:lnTo>
                        <a:lnTo>
                          <a:pt x="132" y="128"/>
                        </a:lnTo>
                        <a:lnTo>
                          <a:pt x="132" y="126"/>
                        </a:lnTo>
                        <a:lnTo>
                          <a:pt x="132" y="126"/>
                        </a:lnTo>
                        <a:lnTo>
                          <a:pt x="132" y="124"/>
                        </a:lnTo>
                        <a:lnTo>
                          <a:pt x="130" y="124"/>
                        </a:lnTo>
                        <a:lnTo>
                          <a:pt x="130" y="124"/>
                        </a:lnTo>
                        <a:lnTo>
                          <a:pt x="130" y="124"/>
                        </a:lnTo>
                        <a:lnTo>
                          <a:pt x="130" y="124"/>
                        </a:lnTo>
                        <a:lnTo>
                          <a:pt x="128" y="124"/>
                        </a:lnTo>
                        <a:lnTo>
                          <a:pt x="128" y="124"/>
                        </a:lnTo>
                        <a:lnTo>
                          <a:pt x="126" y="124"/>
                        </a:lnTo>
                        <a:lnTo>
                          <a:pt x="126" y="124"/>
                        </a:lnTo>
                        <a:lnTo>
                          <a:pt x="126" y="124"/>
                        </a:lnTo>
                        <a:lnTo>
                          <a:pt x="124" y="124"/>
                        </a:lnTo>
                        <a:lnTo>
                          <a:pt x="124" y="124"/>
                        </a:lnTo>
                        <a:lnTo>
                          <a:pt x="124" y="124"/>
                        </a:lnTo>
                        <a:lnTo>
                          <a:pt x="124" y="126"/>
                        </a:lnTo>
                        <a:lnTo>
                          <a:pt x="124" y="126"/>
                        </a:lnTo>
                        <a:lnTo>
                          <a:pt x="124" y="124"/>
                        </a:lnTo>
                        <a:lnTo>
                          <a:pt x="122" y="124"/>
                        </a:lnTo>
                        <a:lnTo>
                          <a:pt x="122" y="126"/>
                        </a:lnTo>
                        <a:lnTo>
                          <a:pt x="122" y="126"/>
                        </a:lnTo>
                        <a:lnTo>
                          <a:pt x="122" y="124"/>
                        </a:lnTo>
                        <a:lnTo>
                          <a:pt x="120" y="124"/>
                        </a:lnTo>
                        <a:lnTo>
                          <a:pt x="120" y="124"/>
                        </a:lnTo>
                        <a:lnTo>
                          <a:pt x="120" y="124"/>
                        </a:lnTo>
                        <a:lnTo>
                          <a:pt x="118" y="124"/>
                        </a:lnTo>
                        <a:lnTo>
                          <a:pt x="118" y="124"/>
                        </a:lnTo>
                        <a:lnTo>
                          <a:pt x="118" y="124"/>
                        </a:lnTo>
                        <a:lnTo>
                          <a:pt x="116" y="124"/>
                        </a:lnTo>
                        <a:lnTo>
                          <a:pt x="116" y="124"/>
                        </a:lnTo>
                        <a:lnTo>
                          <a:pt x="115" y="124"/>
                        </a:lnTo>
                        <a:lnTo>
                          <a:pt x="115" y="126"/>
                        </a:lnTo>
                        <a:lnTo>
                          <a:pt x="115" y="126"/>
                        </a:lnTo>
                        <a:lnTo>
                          <a:pt x="115" y="126"/>
                        </a:lnTo>
                        <a:lnTo>
                          <a:pt x="113" y="126"/>
                        </a:lnTo>
                        <a:lnTo>
                          <a:pt x="113" y="126"/>
                        </a:lnTo>
                        <a:lnTo>
                          <a:pt x="113" y="126"/>
                        </a:lnTo>
                        <a:lnTo>
                          <a:pt x="113" y="124"/>
                        </a:lnTo>
                        <a:lnTo>
                          <a:pt x="111" y="124"/>
                        </a:lnTo>
                        <a:lnTo>
                          <a:pt x="111" y="124"/>
                        </a:lnTo>
                        <a:lnTo>
                          <a:pt x="109" y="124"/>
                        </a:lnTo>
                        <a:lnTo>
                          <a:pt x="109" y="124"/>
                        </a:lnTo>
                        <a:lnTo>
                          <a:pt x="109" y="124"/>
                        </a:lnTo>
                        <a:lnTo>
                          <a:pt x="109" y="124"/>
                        </a:lnTo>
                        <a:lnTo>
                          <a:pt x="107" y="124"/>
                        </a:lnTo>
                        <a:lnTo>
                          <a:pt x="107" y="124"/>
                        </a:lnTo>
                        <a:lnTo>
                          <a:pt x="105" y="124"/>
                        </a:lnTo>
                        <a:lnTo>
                          <a:pt x="105" y="124"/>
                        </a:lnTo>
                        <a:lnTo>
                          <a:pt x="105" y="124"/>
                        </a:lnTo>
                        <a:lnTo>
                          <a:pt x="105" y="124"/>
                        </a:lnTo>
                        <a:lnTo>
                          <a:pt x="103" y="124"/>
                        </a:lnTo>
                        <a:lnTo>
                          <a:pt x="103" y="124"/>
                        </a:lnTo>
                        <a:lnTo>
                          <a:pt x="103" y="126"/>
                        </a:lnTo>
                        <a:lnTo>
                          <a:pt x="103" y="126"/>
                        </a:lnTo>
                        <a:lnTo>
                          <a:pt x="101" y="126"/>
                        </a:lnTo>
                        <a:lnTo>
                          <a:pt x="101" y="126"/>
                        </a:lnTo>
                        <a:lnTo>
                          <a:pt x="99" y="126"/>
                        </a:lnTo>
                        <a:lnTo>
                          <a:pt x="99" y="126"/>
                        </a:lnTo>
                        <a:lnTo>
                          <a:pt x="99" y="126"/>
                        </a:lnTo>
                        <a:lnTo>
                          <a:pt x="99" y="126"/>
                        </a:lnTo>
                        <a:lnTo>
                          <a:pt x="97" y="126"/>
                        </a:lnTo>
                        <a:lnTo>
                          <a:pt x="97" y="126"/>
                        </a:lnTo>
                        <a:lnTo>
                          <a:pt x="97" y="128"/>
                        </a:lnTo>
                        <a:lnTo>
                          <a:pt x="97" y="128"/>
                        </a:lnTo>
                        <a:lnTo>
                          <a:pt x="97" y="128"/>
                        </a:lnTo>
                        <a:lnTo>
                          <a:pt x="95" y="128"/>
                        </a:lnTo>
                        <a:lnTo>
                          <a:pt x="95" y="130"/>
                        </a:lnTo>
                        <a:lnTo>
                          <a:pt x="95" y="130"/>
                        </a:lnTo>
                        <a:lnTo>
                          <a:pt x="95" y="130"/>
                        </a:lnTo>
                        <a:lnTo>
                          <a:pt x="95" y="130"/>
                        </a:lnTo>
                        <a:lnTo>
                          <a:pt x="95" y="132"/>
                        </a:lnTo>
                        <a:lnTo>
                          <a:pt x="95" y="132"/>
                        </a:lnTo>
                        <a:lnTo>
                          <a:pt x="93" y="132"/>
                        </a:lnTo>
                        <a:lnTo>
                          <a:pt x="93" y="132"/>
                        </a:lnTo>
                        <a:lnTo>
                          <a:pt x="93" y="134"/>
                        </a:lnTo>
                        <a:lnTo>
                          <a:pt x="93" y="134"/>
                        </a:lnTo>
                        <a:lnTo>
                          <a:pt x="93" y="134"/>
                        </a:lnTo>
                        <a:lnTo>
                          <a:pt x="93" y="136"/>
                        </a:lnTo>
                        <a:lnTo>
                          <a:pt x="92" y="136"/>
                        </a:lnTo>
                        <a:lnTo>
                          <a:pt x="92" y="136"/>
                        </a:lnTo>
                        <a:lnTo>
                          <a:pt x="92" y="138"/>
                        </a:lnTo>
                        <a:lnTo>
                          <a:pt x="92" y="138"/>
                        </a:lnTo>
                        <a:lnTo>
                          <a:pt x="92" y="138"/>
                        </a:lnTo>
                        <a:lnTo>
                          <a:pt x="92" y="138"/>
                        </a:lnTo>
                        <a:lnTo>
                          <a:pt x="92" y="138"/>
                        </a:lnTo>
                        <a:lnTo>
                          <a:pt x="90" y="138"/>
                        </a:lnTo>
                        <a:lnTo>
                          <a:pt x="90" y="138"/>
                        </a:lnTo>
                        <a:lnTo>
                          <a:pt x="90" y="140"/>
                        </a:lnTo>
                        <a:lnTo>
                          <a:pt x="90" y="140"/>
                        </a:lnTo>
                        <a:lnTo>
                          <a:pt x="90" y="142"/>
                        </a:lnTo>
                        <a:lnTo>
                          <a:pt x="88" y="142"/>
                        </a:lnTo>
                        <a:lnTo>
                          <a:pt x="88" y="142"/>
                        </a:lnTo>
                        <a:lnTo>
                          <a:pt x="88" y="142"/>
                        </a:lnTo>
                        <a:lnTo>
                          <a:pt x="88" y="142"/>
                        </a:lnTo>
                        <a:lnTo>
                          <a:pt x="86" y="142"/>
                        </a:lnTo>
                        <a:lnTo>
                          <a:pt x="86" y="142"/>
                        </a:lnTo>
                        <a:lnTo>
                          <a:pt x="86" y="142"/>
                        </a:lnTo>
                        <a:lnTo>
                          <a:pt x="86" y="142"/>
                        </a:lnTo>
                        <a:lnTo>
                          <a:pt x="86" y="142"/>
                        </a:lnTo>
                        <a:lnTo>
                          <a:pt x="86" y="144"/>
                        </a:lnTo>
                        <a:lnTo>
                          <a:pt x="86" y="144"/>
                        </a:lnTo>
                        <a:lnTo>
                          <a:pt x="86" y="144"/>
                        </a:lnTo>
                        <a:lnTo>
                          <a:pt x="86" y="145"/>
                        </a:lnTo>
                        <a:lnTo>
                          <a:pt x="86" y="145"/>
                        </a:lnTo>
                        <a:lnTo>
                          <a:pt x="86" y="145"/>
                        </a:lnTo>
                        <a:lnTo>
                          <a:pt x="86" y="147"/>
                        </a:lnTo>
                        <a:lnTo>
                          <a:pt x="86" y="147"/>
                        </a:lnTo>
                        <a:lnTo>
                          <a:pt x="86" y="149"/>
                        </a:lnTo>
                        <a:lnTo>
                          <a:pt x="86" y="149"/>
                        </a:lnTo>
                        <a:lnTo>
                          <a:pt x="86" y="149"/>
                        </a:lnTo>
                        <a:lnTo>
                          <a:pt x="86" y="151"/>
                        </a:lnTo>
                        <a:lnTo>
                          <a:pt x="86" y="151"/>
                        </a:lnTo>
                        <a:lnTo>
                          <a:pt x="88" y="151"/>
                        </a:lnTo>
                        <a:lnTo>
                          <a:pt x="88" y="153"/>
                        </a:lnTo>
                        <a:lnTo>
                          <a:pt x="88" y="153"/>
                        </a:lnTo>
                        <a:lnTo>
                          <a:pt x="88" y="153"/>
                        </a:lnTo>
                        <a:lnTo>
                          <a:pt x="88" y="153"/>
                        </a:lnTo>
                        <a:lnTo>
                          <a:pt x="88" y="155"/>
                        </a:lnTo>
                        <a:lnTo>
                          <a:pt x="88" y="155"/>
                        </a:lnTo>
                        <a:lnTo>
                          <a:pt x="88" y="157"/>
                        </a:lnTo>
                        <a:lnTo>
                          <a:pt x="88" y="157"/>
                        </a:lnTo>
                        <a:lnTo>
                          <a:pt x="88" y="157"/>
                        </a:lnTo>
                        <a:lnTo>
                          <a:pt x="88" y="159"/>
                        </a:lnTo>
                        <a:lnTo>
                          <a:pt x="88" y="159"/>
                        </a:lnTo>
                        <a:lnTo>
                          <a:pt x="88" y="159"/>
                        </a:lnTo>
                        <a:lnTo>
                          <a:pt x="88" y="161"/>
                        </a:lnTo>
                        <a:lnTo>
                          <a:pt x="88" y="161"/>
                        </a:lnTo>
                        <a:lnTo>
                          <a:pt x="90" y="161"/>
                        </a:lnTo>
                        <a:lnTo>
                          <a:pt x="90" y="161"/>
                        </a:lnTo>
                        <a:lnTo>
                          <a:pt x="90" y="161"/>
                        </a:lnTo>
                        <a:lnTo>
                          <a:pt x="90" y="163"/>
                        </a:lnTo>
                        <a:lnTo>
                          <a:pt x="92" y="163"/>
                        </a:lnTo>
                        <a:lnTo>
                          <a:pt x="92" y="163"/>
                        </a:lnTo>
                        <a:lnTo>
                          <a:pt x="92" y="163"/>
                        </a:lnTo>
                        <a:lnTo>
                          <a:pt x="92" y="163"/>
                        </a:lnTo>
                        <a:lnTo>
                          <a:pt x="92" y="163"/>
                        </a:lnTo>
                        <a:lnTo>
                          <a:pt x="92" y="165"/>
                        </a:lnTo>
                        <a:lnTo>
                          <a:pt x="93" y="165"/>
                        </a:lnTo>
                        <a:lnTo>
                          <a:pt x="93" y="165"/>
                        </a:lnTo>
                        <a:lnTo>
                          <a:pt x="93" y="167"/>
                        </a:lnTo>
                        <a:lnTo>
                          <a:pt x="92" y="167"/>
                        </a:lnTo>
                        <a:lnTo>
                          <a:pt x="92" y="167"/>
                        </a:lnTo>
                        <a:lnTo>
                          <a:pt x="92" y="168"/>
                        </a:lnTo>
                        <a:lnTo>
                          <a:pt x="92" y="168"/>
                        </a:lnTo>
                        <a:lnTo>
                          <a:pt x="92" y="168"/>
                        </a:lnTo>
                        <a:lnTo>
                          <a:pt x="92" y="170"/>
                        </a:lnTo>
                        <a:lnTo>
                          <a:pt x="92" y="170"/>
                        </a:lnTo>
                        <a:lnTo>
                          <a:pt x="92" y="170"/>
                        </a:lnTo>
                        <a:lnTo>
                          <a:pt x="92" y="170"/>
                        </a:lnTo>
                        <a:lnTo>
                          <a:pt x="92" y="172"/>
                        </a:lnTo>
                        <a:lnTo>
                          <a:pt x="93" y="172"/>
                        </a:lnTo>
                        <a:lnTo>
                          <a:pt x="93" y="172"/>
                        </a:lnTo>
                        <a:lnTo>
                          <a:pt x="93" y="174"/>
                        </a:lnTo>
                        <a:lnTo>
                          <a:pt x="93" y="174"/>
                        </a:lnTo>
                        <a:lnTo>
                          <a:pt x="93" y="176"/>
                        </a:lnTo>
                        <a:lnTo>
                          <a:pt x="93" y="176"/>
                        </a:lnTo>
                        <a:lnTo>
                          <a:pt x="93" y="176"/>
                        </a:lnTo>
                        <a:lnTo>
                          <a:pt x="93" y="178"/>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1" name="Rectangle 282">
                    <a:extLst>
                      <a:ext uri="{FF2B5EF4-FFF2-40B4-BE49-F238E27FC236}">
                        <a16:creationId xmlns:a16="http://schemas.microsoft.com/office/drawing/2014/main" id="{6101B206-F836-4B6D-B0FA-277B057D0FB1}"/>
                      </a:ext>
                    </a:extLst>
                  </p:cNvPr>
                  <p:cNvSpPr>
                    <a:spLocks noChangeArrowheads="1"/>
                  </p:cNvSpPr>
                  <p:nvPr/>
                </p:nvSpPr>
                <p:spPr bwMode="auto">
                  <a:xfrm>
                    <a:off x="10655" y="2718"/>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2" name="Rectangle 283">
                    <a:extLst>
                      <a:ext uri="{FF2B5EF4-FFF2-40B4-BE49-F238E27FC236}">
                        <a16:creationId xmlns:a16="http://schemas.microsoft.com/office/drawing/2014/main" id="{470C78D5-E2C0-4A3B-A040-9D3520700AC3}"/>
                      </a:ext>
                    </a:extLst>
                  </p:cNvPr>
                  <p:cNvSpPr>
                    <a:spLocks noChangeArrowheads="1"/>
                  </p:cNvSpPr>
                  <p:nvPr/>
                </p:nvSpPr>
                <p:spPr bwMode="auto">
                  <a:xfrm>
                    <a:off x="10655" y="2718"/>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3" name="Freeform 284">
                    <a:extLst>
                      <a:ext uri="{FF2B5EF4-FFF2-40B4-BE49-F238E27FC236}">
                        <a16:creationId xmlns:a16="http://schemas.microsoft.com/office/drawing/2014/main" id="{48D24ACE-D0FB-4032-B5B5-7171C8D8C5E4}"/>
                      </a:ext>
                    </a:extLst>
                  </p:cNvPr>
                  <p:cNvSpPr>
                    <a:spLocks/>
                  </p:cNvSpPr>
                  <p:nvPr/>
                </p:nvSpPr>
                <p:spPr bwMode="auto">
                  <a:xfrm>
                    <a:off x="10649" y="2683"/>
                    <a:ext cx="0" cy="2"/>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4" name="Freeform 285">
                    <a:extLst>
                      <a:ext uri="{FF2B5EF4-FFF2-40B4-BE49-F238E27FC236}">
                        <a16:creationId xmlns:a16="http://schemas.microsoft.com/office/drawing/2014/main" id="{35B82C9C-C148-4CA8-A792-E6F99F2AF3F1}"/>
                      </a:ext>
                    </a:extLst>
                  </p:cNvPr>
                  <p:cNvSpPr>
                    <a:spLocks/>
                  </p:cNvSpPr>
                  <p:nvPr/>
                </p:nvSpPr>
                <p:spPr bwMode="auto">
                  <a:xfrm>
                    <a:off x="10649" y="2683"/>
                    <a:ext cx="0" cy="2"/>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5" name="Freeform 286">
                    <a:extLst>
                      <a:ext uri="{FF2B5EF4-FFF2-40B4-BE49-F238E27FC236}">
                        <a16:creationId xmlns:a16="http://schemas.microsoft.com/office/drawing/2014/main" id="{2A84A579-55F4-4619-A2DC-24B6B0EAB7B0}"/>
                      </a:ext>
                    </a:extLst>
                  </p:cNvPr>
                  <p:cNvSpPr>
                    <a:spLocks/>
                  </p:cNvSpPr>
                  <p:nvPr/>
                </p:nvSpPr>
                <p:spPr bwMode="auto">
                  <a:xfrm>
                    <a:off x="10649" y="2685"/>
                    <a:ext cx="33" cy="102"/>
                  </a:xfrm>
                  <a:custGeom>
                    <a:avLst/>
                    <a:gdLst>
                      <a:gd name="T0" fmla="*/ 8 w 33"/>
                      <a:gd name="T1" fmla="*/ 31 h 102"/>
                      <a:gd name="T2" fmla="*/ 8 w 33"/>
                      <a:gd name="T3" fmla="*/ 25 h 102"/>
                      <a:gd name="T4" fmla="*/ 8 w 33"/>
                      <a:gd name="T5" fmla="*/ 21 h 102"/>
                      <a:gd name="T6" fmla="*/ 8 w 33"/>
                      <a:gd name="T7" fmla="*/ 18 h 102"/>
                      <a:gd name="T8" fmla="*/ 8 w 33"/>
                      <a:gd name="T9" fmla="*/ 16 h 102"/>
                      <a:gd name="T10" fmla="*/ 4 w 33"/>
                      <a:gd name="T11" fmla="*/ 12 h 102"/>
                      <a:gd name="T12" fmla="*/ 2 w 33"/>
                      <a:gd name="T13" fmla="*/ 10 h 102"/>
                      <a:gd name="T14" fmla="*/ 0 w 33"/>
                      <a:gd name="T15" fmla="*/ 6 h 102"/>
                      <a:gd name="T16" fmla="*/ 2 w 33"/>
                      <a:gd name="T17" fmla="*/ 2 h 102"/>
                      <a:gd name="T18" fmla="*/ 6 w 33"/>
                      <a:gd name="T19" fmla="*/ 0 h 102"/>
                      <a:gd name="T20" fmla="*/ 10 w 33"/>
                      <a:gd name="T21" fmla="*/ 0 h 102"/>
                      <a:gd name="T22" fmla="*/ 12 w 33"/>
                      <a:gd name="T23" fmla="*/ 0 h 102"/>
                      <a:gd name="T24" fmla="*/ 17 w 33"/>
                      <a:gd name="T25" fmla="*/ 0 h 102"/>
                      <a:gd name="T26" fmla="*/ 16 w 33"/>
                      <a:gd name="T27" fmla="*/ 6 h 102"/>
                      <a:gd name="T28" fmla="*/ 16 w 33"/>
                      <a:gd name="T29" fmla="*/ 10 h 102"/>
                      <a:gd name="T30" fmla="*/ 17 w 33"/>
                      <a:gd name="T31" fmla="*/ 16 h 102"/>
                      <a:gd name="T32" fmla="*/ 19 w 33"/>
                      <a:gd name="T33" fmla="*/ 18 h 102"/>
                      <a:gd name="T34" fmla="*/ 23 w 33"/>
                      <a:gd name="T35" fmla="*/ 20 h 102"/>
                      <a:gd name="T36" fmla="*/ 25 w 33"/>
                      <a:gd name="T37" fmla="*/ 23 h 102"/>
                      <a:gd name="T38" fmla="*/ 25 w 33"/>
                      <a:gd name="T39" fmla="*/ 29 h 102"/>
                      <a:gd name="T40" fmla="*/ 25 w 33"/>
                      <a:gd name="T41" fmla="*/ 33 h 102"/>
                      <a:gd name="T42" fmla="*/ 27 w 33"/>
                      <a:gd name="T43" fmla="*/ 37 h 102"/>
                      <a:gd name="T44" fmla="*/ 29 w 33"/>
                      <a:gd name="T45" fmla="*/ 41 h 102"/>
                      <a:gd name="T46" fmla="*/ 31 w 33"/>
                      <a:gd name="T47" fmla="*/ 46 h 102"/>
                      <a:gd name="T48" fmla="*/ 31 w 33"/>
                      <a:gd name="T49" fmla="*/ 52 h 102"/>
                      <a:gd name="T50" fmla="*/ 31 w 33"/>
                      <a:gd name="T51" fmla="*/ 56 h 102"/>
                      <a:gd name="T52" fmla="*/ 31 w 33"/>
                      <a:gd name="T53" fmla="*/ 62 h 102"/>
                      <a:gd name="T54" fmla="*/ 31 w 33"/>
                      <a:gd name="T55" fmla="*/ 67 h 102"/>
                      <a:gd name="T56" fmla="*/ 31 w 33"/>
                      <a:gd name="T57" fmla="*/ 73 h 102"/>
                      <a:gd name="T58" fmla="*/ 31 w 33"/>
                      <a:gd name="T59" fmla="*/ 79 h 102"/>
                      <a:gd name="T60" fmla="*/ 29 w 33"/>
                      <a:gd name="T61" fmla="*/ 83 h 102"/>
                      <a:gd name="T62" fmla="*/ 31 w 33"/>
                      <a:gd name="T63" fmla="*/ 87 h 102"/>
                      <a:gd name="T64" fmla="*/ 31 w 33"/>
                      <a:gd name="T65" fmla="*/ 90 h 102"/>
                      <a:gd name="T66" fmla="*/ 33 w 33"/>
                      <a:gd name="T67" fmla="*/ 94 h 102"/>
                      <a:gd name="T68" fmla="*/ 33 w 33"/>
                      <a:gd name="T69" fmla="*/ 98 h 102"/>
                      <a:gd name="T70" fmla="*/ 29 w 33"/>
                      <a:gd name="T71" fmla="*/ 100 h 102"/>
                      <a:gd name="T72" fmla="*/ 25 w 33"/>
                      <a:gd name="T73" fmla="*/ 102 h 102"/>
                      <a:gd name="T74" fmla="*/ 21 w 33"/>
                      <a:gd name="T75" fmla="*/ 100 h 102"/>
                      <a:gd name="T76" fmla="*/ 19 w 33"/>
                      <a:gd name="T77" fmla="*/ 96 h 102"/>
                      <a:gd name="T78" fmla="*/ 16 w 33"/>
                      <a:gd name="T79" fmla="*/ 96 h 102"/>
                      <a:gd name="T80" fmla="*/ 16 w 33"/>
                      <a:gd name="T81" fmla="*/ 92 h 102"/>
                      <a:gd name="T82" fmla="*/ 12 w 33"/>
                      <a:gd name="T83" fmla="*/ 88 h 102"/>
                      <a:gd name="T84" fmla="*/ 12 w 33"/>
                      <a:gd name="T85" fmla="*/ 85 h 102"/>
                      <a:gd name="T86" fmla="*/ 12 w 33"/>
                      <a:gd name="T87" fmla="*/ 81 h 102"/>
                      <a:gd name="T88" fmla="*/ 12 w 33"/>
                      <a:gd name="T89" fmla="*/ 75 h 102"/>
                      <a:gd name="T90" fmla="*/ 10 w 33"/>
                      <a:gd name="T91" fmla="*/ 73 h 102"/>
                      <a:gd name="T92" fmla="*/ 12 w 33"/>
                      <a:gd name="T93" fmla="*/ 69 h 102"/>
                      <a:gd name="T94" fmla="*/ 12 w 33"/>
                      <a:gd name="T95" fmla="*/ 65 h 102"/>
                      <a:gd name="T96" fmla="*/ 12 w 33"/>
                      <a:gd name="T97" fmla="*/ 60 h 102"/>
                      <a:gd name="T98" fmla="*/ 16 w 33"/>
                      <a:gd name="T99" fmla="*/ 56 h 102"/>
                      <a:gd name="T100" fmla="*/ 14 w 33"/>
                      <a:gd name="T101" fmla="*/ 52 h 102"/>
                      <a:gd name="T102" fmla="*/ 10 w 33"/>
                      <a:gd name="T103" fmla="*/ 50 h 102"/>
                      <a:gd name="T104" fmla="*/ 8 w 33"/>
                      <a:gd name="T105" fmla="*/ 46 h 102"/>
                      <a:gd name="T106" fmla="*/ 10 w 33"/>
                      <a:gd name="T107" fmla="*/ 43 h 102"/>
                      <a:gd name="T108" fmla="*/ 10 w 33"/>
                      <a:gd name="T109" fmla="*/ 39 h 102"/>
                      <a:gd name="T110" fmla="*/ 12 w 33"/>
                      <a:gd name="T111" fmla="*/ 33 h 102"/>
                      <a:gd name="T112" fmla="*/ 8 w 33"/>
                      <a:gd name="T113" fmla="*/ 3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102">
                        <a:moveTo>
                          <a:pt x="6" y="33"/>
                        </a:moveTo>
                        <a:lnTo>
                          <a:pt x="6" y="33"/>
                        </a:lnTo>
                        <a:lnTo>
                          <a:pt x="6" y="33"/>
                        </a:lnTo>
                        <a:lnTo>
                          <a:pt x="6" y="31"/>
                        </a:lnTo>
                        <a:lnTo>
                          <a:pt x="6" y="31"/>
                        </a:lnTo>
                        <a:lnTo>
                          <a:pt x="6" y="31"/>
                        </a:lnTo>
                        <a:lnTo>
                          <a:pt x="8" y="31"/>
                        </a:lnTo>
                        <a:lnTo>
                          <a:pt x="8" y="31"/>
                        </a:lnTo>
                        <a:lnTo>
                          <a:pt x="8" y="29"/>
                        </a:lnTo>
                        <a:lnTo>
                          <a:pt x="8" y="29"/>
                        </a:lnTo>
                        <a:lnTo>
                          <a:pt x="8" y="29"/>
                        </a:lnTo>
                        <a:lnTo>
                          <a:pt x="8" y="27"/>
                        </a:lnTo>
                        <a:lnTo>
                          <a:pt x="8" y="27"/>
                        </a:lnTo>
                        <a:lnTo>
                          <a:pt x="8" y="25"/>
                        </a:lnTo>
                        <a:lnTo>
                          <a:pt x="8" y="25"/>
                        </a:lnTo>
                        <a:lnTo>
                          <a:pt x="8" y="25"/>
                        </a:lnTo>
                        <a:lnTo>
                          <a:pt x="8" y="23"/>
                        </a:lnTo>
                        <a:lnTo>
                          <a:pt x="8" y="23"/>
                        </a:lnTo>
                        <a:lnTo>
                          <a:pt x="8" y="23"/>
                        </a:lnTo>
                        <a:lnTo>
                          <a:pt x="8" y="21"/>
                        </a:lnTo>
                        <a:lnTo>
                          <a:pt x="8" y="21"/>
                        </a:lnTo>
                        <a:lnTo>
                          <a:pt x="10" y="21"/>
                        </a:lnTo>
                        <a:lnTo>
                          <a:pt x="10" y="20"/>
                        </a:lnTo>
                        <a:lnTo>
                          <a:pt x="8" y="20"/>
                        </a:lnTo>
                        <a:lnTo>
                          <a:pt x="8" y="20"/>
                        </a:lnTo>
                        <a:lnTo>
                          <a:pt x="8" y="20"/>
                        </a:lnTo>
                        <a:lnTo>
                          <a:pt x="8" y="20"/>
                        </a:lnTo>
                        <a:lnTo>
                          <a:pt x="8" y="18"/>
                        </a:lnTo>
                        <a:lnTo>
                          <a:pt x="8" y="18"/>
                        </a:lnTo>
                        <a:lnTo>
                          <a:pt x="8" y="18"/>
                        </a:lnTo>
                        <a:lnTo>
                          <a:pt x="8" y="18"/>
                        </a:lnTo>
                        <a:lnTo>
                          <a:pt x="8" y="18"/>
                        </a:lnTo>
                        <a:lnTo>
                          <a:pt x="8" y="16"/>
                        </a:lnTo>
                        <a:lnTo>
                          <a:pt x="8" y="16"/>
                        </a:lnTo>
                        <a:lnTo>
                          <a:pt x="8" y="16"/>
                        </a:lnTo>
                        <a:lnTo>
                          <a:pt x="6" y="16"/>
                        </a:lnTo>
                        <a:lnTo>
                          <a:pt x="6" y="14"/>
                        </a:lnTo>
                        <a:lnTo>
                          <a:pt x="6" y="14"/>
                        </a:lnTo>
                        <a:lnTo>
                          <a:pt x="6" y="14"/>
                        </a:lnTo>
                        <a:lnTo>
                          <a:pt x="6" y="14"/>
                        </a:lnTo>
                        <a:lnTo>
                          <a:pt x="4" y="14"/>
                        </a:lnTo>
                        <a:lnTo>
                          <a:pt x="4" y="12"/>
                        </a:lnTo>
                        <a:lnTo>
                          <a:pt x="4" y="12"/>
                        </a:lnTo>
                        <a:lnTo>
                          <a:pt x="4" y="12"/>
                        </a:lnTo>
                        <a:lnTo>
                          <a:pt x="4" y="10"/>
                        </a:lnTo>
                        <a:lnTo>
                          <a:pt x="4" y="10"/>
                        </a:lnTo>
                        <a:lnTo>
                          <a:pt x="4" y="10"/>
                        </a:lnTo>
                        <a:lnTo>
                          <a:pt x="2" y="10"/>
                        </a:lnTo>
                        <a:lnTo>
                          <a:pt x="2" y="10"/>
                        </a:lnTo>
                        <a:lnTo>
                          <a:pt x="2" y="8"/>
                        </a:lnTo>
                        <a:lnTo>
                          <a:pt x="0" y="8"/>
                        </a:lnTo>
                        <a:lnTo>
                          <a:pt x="0" y="8"/>
                        </a:lnTo>
                        <a:lnTo>
                          <a:pt x="0" y="8"/>
                        </a:lnTo>
                        <a:lnTo>
                          <a:pt x="0" y="8"/>
                        </a:lnTo>
                        <a:lnTo>
                          <a:pt x="0" y="6"/>
                        </a:lnTo>
                        <a:lnTo>
                          <a:pt x="0" y="6"/>
                        </a:lnTo>
                        <a:lnTo>
                          <a:pt x="0" y="6"/>
                        </a:lnTo>
                        <a:lnTo>
                          <a:pt x="0" y="4"/>
                        </a:lnTo>
                        <a:lnTo>
                          <a:pt x="0" y="4"/>
                        </a:lnTo>
                        <a:lnTo>
                          <a:pt x="0" y="2"/>
                        </a:lnTo>
                        <a:lnTo>
                          <a:pt x="2" y="2"/>
                        </a:lnTo>
                        <a:lnTo>
                          <a:pt x="2" y="2"/>
                        </a:lnTo>
                        <a:lnTo>
                          <a:pt x="2" y="2"/>
                        </a:lnTo>
                        <a:lnTo>
                          <a:pt x="2" y="0"/>
                        </a:lnTo>
                        <a:lnTo>
                          <a:pt x="2" y="0"/>
                        </a:lnTo>
                        <a:lnTo>
                          <a:pt x="2" y="0"/>
                        </a:lnTo>
                        <a:lnTo>
                          <a:pt x="4" y="0"/>
                        </a:lnTo>
                        <a:lnTo>
                          <a:pt x="4" y="0"/>
                        </a:lnTo>
                        <a:lnTo>
                          <a:pt x="4" y="0"/>
                        </a:lnTo>
                        <a:lnTo>
                          <a:pt x="6" y="0"/>
                        </a:lnTo>
                        <a:lnTo>
                          <a:pt x="6" y="0"/>
                        </a:lnTo>
                        <a:lnTo>
                          <a:pt x="6" y="0"/>
                        </a:lnTo>
                        <a:lnTo>
                          <a:pt x="6" y="0"/>
                        </a:lnTo>
                        <a:lnTo>
                          <a:pt x="8" y="0"/>
                        </a:lnTo>
                        <a:lnTo>
                          <a:pt x="8" y="0"/>
                        </a:lnTo>
                        <a:lnTo>
                          <a:pt x="10" y="0"/>
                        </a:lnTo>
                        <a:lnTo>
                          <a:pt x="10" y="0"/>
                        </a:lnTo>
                        <a:lnTo>
                          <a:pt x="10" y="0"/>
                        </a:lnTo>
                        <a:lnTo>
                          <a:pt x="10" y="0"/>
                        </a:lnTo>
                        <a:lnTo>
                          <a:pt x="10" y="2"/>
                        </a:lnTo>
                        <a:lnTo>
                          <a:pt x="12" y="2"/>
                        </a:lnTo>
                        <a:lnTo>
                          <a:pt x="12" y="2"/>
                        </a:lnTo>
                        <a:lnTo>
                          <a:pt x="12" y="2"/>
                        </a:lnTo>
                        <a:lnTo>
                          <a:pt x="12" y="0"/>
                        </a:lnTo>
                        <a:lnTo>
                          <a:pt x="14" y="0"/>
                        </a:lnTo>
                        <a:lnTo>
                          <a:pt x="14" y="0"/>
                        </a:lnTo>
                        <a:lnTo>
                          <a:pt x="16" y="0"/>
                        </a:lnTo>
                        <a:lnTo>
                          <a:pt x="16" y="0"/>
                        </a:lnTo>
                        <a:lnTo>
                          <a:pt x="16" y="0"/>
                        </a:lnTo>
                        <a:lnTo>
                          <a:pt x="17" y="0"/>
                        </a:lnTo>
                        <a:lnTo>
                          <a:pt x="17" y="0"/>
                        </a:lnTo>
                        <a:lnTo>
                          <a:pt x="17" y="2"/>
                        </a:lnTo>
                        <a:lnTo>
                          <a:pt x="17" y="2"/>
                        </a:lnTo>
                        <a:lnTo>
                          <a:pt x="17" y="4"/>
                        </a:lnTo>
                        <a:lnTo>
                          <a:pt x="17" y="4"/>
                        </a:lnTo>
                        <a:lnTo>
                          <a:pt x="17" y="4"/>
                        </a:lnTo>
                        <a:lnTo>
                          <a:pt x="17" y="6"/>
                        </a:lnTo>
                        <a:lnTo>
                          <a:pt x="16" y="6"/>
                        </a:lnTo>
                        <a:lnTo>
                          <a:pt x="16" y="6"/>
                        </a:lnTo>
                        <a:lnTo>
                          <a:pt x="16" y="6"/>
                        </a:lnTo>
                        <a:lnTo>
                          <a:pt x="16" y="8"/>
                        </a:lnTo>
                        <a:lnTo>
                          <a:pt x="16" y="8"/>
                        </a:lnTo>
                        <a:lnTo>
                          <a:pt x="16" y="8"/>
                        </a:lnTo>
                        <a:lnTo>
                          <a:pt x="16" y="10"/>
                        </a:lnTo>
                        <a:lnTo>
                          <a:pt x="16" y="10"/>
                        </a:lnTo>
                        <a:lnTo>
                          <a:pt x="16" y="12"/>
                        </a:lnTo>
                        <a:lnTo>
                          <a:pt x="16" y="12"/>
                        </a:lnTo>
                        <a:lnTo>
                          <a:pt x="16" y="14"/>
                        </a:lnTo>
                        <a:lnTo>
                          <a:pt x="16" y="14"/>
                        </a:lnTo>
                        <a:lnTo>
                          <a:pt x="16" y="14"/>
                        </a:lnTo>
                        <a:lnTo>
                          <a:pt x="16" y="16"/>
                        </a:lnTo>
                        <a:lnTo>
                          <a:pt x="17" y="16"/>
                        </a:lnTo>
                        <a:lnTo>
                          <a:pt x="17" y="16"/>
                        </a:lnTo>
                        <a:lnTo>
                          <a:pt x="17" y="16"/>
                        </a:lnTo>
                        <a:lnTo>
                          <a:pt x="17" y="18"/>
                        </a:lnTo>
                        <a:lnTo>
                          <a:pt x="17" y="18"/>
                        </a:lnTo>
                        <a:lnTo>
                          <a:pt x="19" y="18"/>
                        </a:lnTo>
                        <a:lnTo>
                          <a:pt x="19" y="18"/>
                        </a:lnTo>
                        <a:lnTo>
                          <a:pt x="19" y="18"/>
                        </a:lnTo>
                        <a:lnTo>
                          <a:pt x="19" y="18"/>
                        </a:lnTo>
                        <a:lnTo>
                          <a:pt x="21" y="18"/>
                        </a:lnTo>
                        <a:lnTo>
                          <a:pt x="21" y="18"/>
                        </a:lnTo>
                        <a:lnTo>
                          <a:pt x="21" y="20"/>
                        </a:lnTo>
                        <a:lnTo>
                          <a:pt x="21" y="20"/>
                        </a:lnTo>
                        <a:lnTo>
                          <a:pt x="21" y="20"/>
                        </a:lnTo>
                        <a:lnTo>
                          <a:pt x="23" y="20"/>
                        </a:lnTo>
                        <a:lnTo>
                          <a:pt x="23" y="20"/>
                        </a:lnTo>
                        <a:lnTo>
                          <a:pt x="23" y="21"/>
                        </a:lnTo>
                        <a:lnTo>
                          <a:pt x="25" y="21"/>
                        </a:lnTo>
                        <a:lnTo>
                          <a:pt x="25" y="21"/>
                        </a:lnTo>
                        <a:lnTo>
                          <a:pt x="25" y="21"/>
                        </a:lnTo>
                        <a:lnTo>
                          <a:pt x="25" y="21"/>
                        </a:lnTo>
                        <a:lnTo>
                          <a:pt x="25" y="23"/>
                        </a:lnTo>
                        <a:lnTo>
                          <a:pt x="25" y="23"/>
                        </a:lnTo>
                        <a:lnTo>
                          <a:pt x="25" y="25"/>
                        </a:lnTo>
                        <a:lnTo>
                          <a:pt x="25" y="25"/>
                        </a:lnTo>
                        <a:lnTo>
                          <a:pt x="25" y="25"/>
                        </a:lnTo>
                        <a:lnTo>
                          <a:pt x="25" y="27"/>
                        </a:lnTo>
                        <a:lnTo>
                          <a:pt x="25" y="27"/>
                        </a:lnTo>
                        <a:lnTo>
                          <a:pt x="25" y="29"/>
                        </a:lnTo>
                        <a:lnTo>
                          <a:pt x="25" y="29"/>
                        </a:lnTo>
                        <a:lnTo>
                          <a:pt x="25" y="31"/>
                        </a:lnTo>
                        <a:lnTo>
                          <a:pt x="25" y="31"/>
                        </a:lnTo>
                        <a:lnTo>
                          <a:pt x="25" y="31"/>
                        </a:lnTo>
                        <a:lnTo>
                          <a:pt x="25" y="33"/>
                        </a:lnTo>
                        <a:lnTo>
                          <a:pt x="25" y="33"/>
                        </a:lnTo>
                        <a:lnTo>
                          <a:pt x="25" y="33"/>
                        </a:lnTo>
                        <a:lnTo>
                          <a:pt x="27" y="33"/>
                        </a:lnTo>
                        <a:lnTo>
                          <a:pt x="27" y="33"/>
                        </a:lnTo>
                        <a:lnTo>
                          <a:pt x="27" y="35"/>
                        </a:lnTo>
                        <a:lnTo>
                          <a:pt x="27" y="35"/>
                        </a:lnTo>
                        <a:lnTo>
                          <a:pt x="27" y="37"/>
                        </a:lnTo>
                        <a:lnTo>
                          <a:pt x="27" y="37"/>
                        </a:lnTo>
                        <a:lnTo>
                          <a:pt x="27" y="37"/>
                        </a:lnTo>
                        <a:lnTo>
                          <a:pt x="27" y="37"/>
                        </a:lnTo>
                        <a:lnTo>
                          <a:pt x="27" y="39"/>
                        </a:lnTo>
                        <a:lnTo>
                          <a:pt x="29" y="39"/>
                        </a:lnTo>
                        <a:lnTo>
                          <a:pt x="29" y="39"/>
                        </a:lnTo>
                        <a:lnTo>
                          <a:pt x="29" y="39"/>
                        </a:lnTo>
                        <a:lnTo>
                          <a:pt x="29" y="41"/>
                        </a:lnTo>
                        <a:lnTo>
                          <a:pt x="29" y="41"/>
                        </a:lnTo>
                        <a:lnTo>
                          <a:pt x="31" y="41"/>
                        </a:lnTo>
                        <a:lnTo>
                          <a:pt x="31" y="41"/>
                        </a:lnTo>
                        <a:lnTo>
                          <a:pt x="31" y="43"/>
                        </a:lnTo>
                        <a:lnTo>
                          <a:pt x="31" y="43"/>
                        </a:lnTo>
                        <a:lnTo>
                          <a:pt x="31" y="44"/>
                        </a:lnTo>
                        <a:lnTo>
                          <a:pt x="31" y="44"/>
                        </a:lnTo>
                        <a:lnTo>
                          <a:pt x="31" y="46"/>
                        </a:lnTo>
                        <a:lnTo>
                          <a:pt x="31" y="46"/>
                        </a:lnTo>
                        <a:lnTo>
                          <a:pt x="31" y="48"/>
                        </a:lnTo>
                        <a:lnTo>
                          <a:pt x="31" y="48"/>
                        </a:lnTo>
                        <a:lnTo>
                          <a:pt x="31" y="48"/>
                        </a:lnTo>
                        <a:lnTo>
                          <a:pt x="31" y="50"/>
                        </a:lnTo>
                        <a:lnTo>
                          <a:pt x="31" y="50"/>
                        </a:lnTo>
                        <a:lnTo>
                          <a:pt x="31" y="52"/>
                        </a:lnTo>
                        <a:lnTo>
                          <a:pt x="31" y="52"/>
                        </a:lnTo>
                        <a:lnTo>
                          <a:pt x="31" y="52"/>
                        </a:lnTo>
                        <a:lnTo>
                          <a:pt x="31" y="54"/>
                        </a:lnTo>
                        <a:lnTo>
                          <a:pt x="31" y="54"/>
                        </a:lnTo>
                        <a:lnTo>
                          <a:pt x="31" y="54"/>
                        </a:lnTo>
                        <a:lnTo>
                          <a:pt x="31" y="56"/>
                        </a:lnTo>
                        <a:lnTo>
                          <a:pt x="31" y="56"/>
                        </a:lnTo>
                        <a:lnTo>
                          <a:pt x="31" y="56"/>
                        </a:lnTo>
                        <a:lnTo>
                          <a:pt x="31" y="58"/>
                        </a:lnTo>
                        <a:lnTo>
                          <a:pt x="31" y="58"/>
                        </a:lnTo>
                        <a:lnTo>
                          <a:pt x="31" y="60"/>
                        </a:lnTo>
                        <a:lnTo>
                          <a:pt x="31" y="60"/>
                        </a:lnTo>
                        <a:lnTo>
                          <a:pt x="31" y="62"/>
                        </a:lnTo>
                        <a:lnTo>
                          <a:pt x="31" y="62"/>
                        </a:lnTo>
                        <a:lnTo>
                          <a:pt x="31" y="64"/>
                        </a:lnTo>
                        <a:lnTo>
                          <a:pt x="31" y="64"/>
                        </a:lnTo>
                        <a:lnTo>
                          <a:pt x="31" y="65"/>
                        </a:lnTo>
                        <a:lnTo>
                          <a:pt x="31" y="65"/>
                        </a:lnTo>
                        <a:lnTo>
                          <a:pt x="31" y="65"/>
                        </a:lnTo>
                        <a:lnTo>
                          <a:pt x="31" y="67"/>
                        </a:lnTo>
                        <a:lnTo>
                          <a:pt x="31" y="67"/>
                        </a:lnTo>
                        <a:lnTo>
                          <a:pt x="31" y="69"/>
                        </a:lnTo>
                        <a:lnTo>
                          <a:pt x="31" y="69"/>
                        </a:lnTo>
                        <a:lnTo>
                          <a:pt x="31" y="71"/>
                        </a:lnTo>
                        <a:lnTo>
                          <a:pt x="31" y="71"/>
                        </a:lnTo>
                        <a:lnTo>
                          <a:pt x="31" y="71"/>
                        </a:lnTo>
                        <a:lnTo>
                          <a:pt x="31" y="73"/>
                        </a:lnTo>
                        <a:lnTo>
                          <a:pt x="31" y="73"/>
                        </a:lnTo>
                        <a:lnTo>
                          <a:pt x="31" y="73"/>
                        </a:lnTo>
                        <a:lnTo>
                          <a:pt x="31" y="73"/>
                        </a:lnTo>
                        <a:lnTo>
                          <a:pt x="31" y="75"/>
                        </a:lnTo>
                        <a:lnTo>
                          <a:pt x="31" y="75"/>
                        </a:lnTo>
                        <a:lnTo>
                          <a:pt x="31" y="77"/>
                        </a:lnTo>
                        <a:lnTo>
                          <a:pt x="31" y="77"/>
                        </a:lnTo>
                        <a:lnTo>
                          <a:pt x="31" y="79"/>
                        </a:lnTo>
                        <a:lnTo>
                          <a:pt x="31" y="79"/>
                        </a:lnTo>
                        <a:lnTo>
                          <a:pt x="31" y="81"/>
                        </a:lnTo>
                        <a:lnTo>
                          <a:pt x="31" y="81"/>
                        </a:lnTo>
                        <a:lnTo>
                          <a:pt x="31" y="81"/>
                        </a:lnTo>
                        <a:lnTo>
                          <a:pt x="31" y="83"/>
                        </a:lnTo>
                        <a:lnTo>
                          <a:pt x="31" y="83"/>
                        </a:lnTo>
                        <a:lnTo>
                          <a:pt x="29" y="83"/>
                        </a:lnTo>
                        <a:lnTo>
                          <a:pt x="29" y="83"/>
                        </a:lnTo>
                        <a:lnTo>
                          <a:pt x="29" y="85"/>
                        </a:lnTo>
                        <a:lnTo>
                          <a:pt x="29" y="85"/>
                        </a:lnTo>
                        <a:lnTo>
                          <a:pt x="29" y="85"/>
                        </a:lnTo>
                        <a:lnTo>
                          <a:pt x="29" y="87"/>
                        </a:lnTo>
                        <a:lnTo>
                          <a:pt x="29" y="87"/>
                        </a:lnTo>
                        <a:lnTo>
                          <a:pt x="31" y="87"/>
                        </a:lnTo>
                        <a:lnTo>
                          <a:pt x="31" y="88"/>
                        </a:lnTo>
                        <a:lnTo>
                          <a:pt x="31" y="88"/>
                        </a:lnTo>
                        <a:lnTo>
                          <a:pt x="29" y="88"/>
                        </a:lnTo>
                        <a:lnTo>
                          <a:pt x="29" y="88"/>
                        </a:lnTo>
                        <a:lnTo>
                          <a:pt x="29" y="90"/>
                        </a:lnTo>
                        <a:lnTo>
                          <a:pt x="31" y="90"/>
                        </a:lnTo>
                        <a:lnTo>
                          <a:pt x="31" y="90"/>
                        </a:lnTo>
                        <a:lnTo>
                          <a:pt x="31" y="92"/>
                        </a:lnTo>
                        <a:lnTo>
                          <a:pt x="31" y="92"/>
                        </a:lnTo>
                        <a:lnTo>
                          <a:pt x="31" y="92"/>
                        </a:lnTo>
                        <a:lnTo>
                          <a:pt x="31" y="92"/>
                        </a:lnTo>
                        <a:lnTo>
                          <a:pt x="31" y="94"/>
                        </a:lnTo>
                        <a:lnTo>
                          <a:pt x="33" y="94"/>
                        </a:lnTo>
                        <a:lnTo>
                          <a:pt x="33" y="94"/>
                        </a:lnTo>
                        <a:lnTo>
                          <a:pt x="33" y="96"/>
                        </a:lnTo>
                        <a:lnTo>
                          <a:pt x="33" y="96"/>
                        </a:lnTo>
                        <a:lnTo>
                          <a:pt x="33" y="96"/>
                        </a:lnTo>
                        <a:lnTo>
                          <a:pt x="33" y="96"/>
                        </a:lnTo>
                        <a:lnTo>
                          <a:pt x="33" y="98"/>
                        </a:lnTo>
                        <a:lnTo>
                          <a:pt x="33" y="98"/>
                        </a:lnTo>
                        <a:lnTo>
                          <a:pt x="33" y="98"/>
                        </a:lnTo>
                        <a:lnTo>
                          <a:pt x="31" y="98"/>
                        </a:lnTo>
                        <a:lnTo>
                          <a:pt x="31" y="98"/>
                        </a:lnTo>
                        <a:lnTo>
                          <a:pt x="31" y="98"/>
                        </a:lnTo>
                        <a:lnTo>
                          <a:pt x="31" y="100"/>
                        </a:lnTo>
                        <a:lnTo>
                          <a:pt x="29" y="100"/>
                        </a:lnTo>
                        <a:lnTo>
                          <a:pt x="29" y="100"/>
                        </a:lnTo>
                        <a:lnTo>
                          <a:pt x="29" y="100"/>
                        </a:lnTo>
                        <a:lnTo>
                          <a:pt x="27" y="100"/>
                        </a:lnTo>
                        <a:lnTo>
                          <a:pt x="27" y="100"/>
                        </a:lnTo>
                        <a:lnTo>
                          <a:pt x="27" y="100"/>
                        </a:lnTo>
                        <a:lnTo>
                          <a:pt x="27" y="102"/>
                        </a:lnTo>
                        <a:lnTo>
                          <a:pt x="25" y="102"/>
                        </a:lnTo>
                        <a:lnTo>
                          <a:pt x="25" y="102"/>
                        </a:lnTo>
                        <a:lnTo>
                          <a:pt x="25" y="102"/>
                        </a:lnTo>
                        <a:lnTo>
                          <a:pt x="23" y="102"/>
                        </a:lnTo>
                        <a:lnTo>
                          <a:pt x="23" y="102"/>
                        </a:lnTo>
                        <a:lnTo>
                          <a:pt x="23" y="102"/>
                        </a:lnTo>
                        <a:lnTo>
                          <a:pt x="23" y="102"/>
                        </a:lnTo>
                        <a:lnTo>
                          <a:pt x="21" y="102"/>
                        </a:lnTo>
                        <a:lnTo>
                          <a:pt x="21" y="100"/>
                        </a:lnTo>
                        <a:lnTo>
                          <a:pt x="21" y="100"/>
                        </a:lnTo>
                        <a:lnTo>
                          <a:pt x="21" y="100"/>
                        </a:lnTo>
                        <a:lnTo>
                          <a:pt x="21" y="100"/>
                        </a:lnTo>
                        <a:lnTo>
                          <a:pt x="19" y="100"/>
                        </a:lnTo>
                        <a:lnTo>
                          <a:pt x="19" y="98"/>
                        </a:lnTo>
                        <a:lnTo>
                          <a:pt x="19" y="98"/>
                        </a:lnTo>
                        <a:lnTo>
                          <a:pt x="19" y="98"/>
                        </a:lnTo>
                        <a:lnTo>
                          <a:pt x="19" y="96"/>
                        </a:lnTo>
                        <a:lnTo>
                          <a:pt x="17" y="96"/>
                        </a:lnTo>
                        <a:lnTo>
                          <a:pt x="17" y="96"/>
                        </a:lnTo>
                        <a:lnTo>
                          <a:pt x="17" y="96"/>
                        </a:lnTo>
                        <a:lnTo>
                          <a:pt x="17" y="96"/>
                        </a:lnTo>
                        <a:lnTo>
                          <a:pt x="16" y="96"/>
                        </a:lnTo>
                        <a:lnTo>
                          <a:pt x="16" y="96"/>
                        </a:lnTo>
                        <a:lnTo>
                          <a:pt x="16" y="96"/>
                        </a:lnTo>
                        <a:lnTo>
                          <a:pt x="16" y="96"/>
                        </a:lnTo>
                        <a:lnTo>
                          <a:pt x="16" y="94"/>
                        </a:lnTo>
                        <a:lnTo>
                          <a:pt x="16" y="94"/>
                        </a:lnTo>
                        <a:lnTo>
                          <a:pt x="14" y="94"/>
                        </a:lnTo>
                        <a:lnTo>
                          <a:pt x="14" y="92"/>
                        </a:lnTo>
                        <a:lnTo>
                          <a:pt x="16" y="92"/>
                        </a:lnTo>
                        <a:lnTo>
                          <a:pt x="16" y="92"/>
                        </a:lnTo>
                        <a:lnTo>
                          <a:pt x="14" y="92"/>
                        </a:lnTo>
                        <a:lnTo>
                          <a:pt x="14" y="92"/>
                        </a:lnTo>
                        <a:lnTo>
                          <a:pt x="14" y="90"/>
                        </a:lnTo>
                        <a:lnTo>
                          <a:pt x="12" y="90"/>
                        </a:lnTo>
                        <a:lnTo>
                          <a:pt x="12" y="90"/>
                        </a:lnTo>
                        <a:lnTo>
                          <a:pt x="12" y="88"/>
                        </a:lnTo>
                        <a:lnTo>
                          <a:pt x="12" y="88"/>
                        </a:lnTo>
                        <a:lnTo>
                          <a:pt x="12" y="88"/>
                        </a:lnTo>
                        <a:lnTo>
                          <a:pt x="12" y="88"/>
                        </a:lnTo>
                        <a:lnTo>
                          <a:pt x="12" y="87"/>
                        </a:lnTo>
                        <a:lnTo>
                          <a:pt x="12" y="87"/>
                        </a:lnTo>
                        <a:lnTo>
                          <a:pt x="12" y="87"/>
                        </a:lnTo>
                        <a:lnTo>
                          <a:pt x="12" y="85"/>
                        </a:lnTo>
                        <a:lnTo>
                          <a:pt x="12" y="85"/>
                        </a:lnTo>
                        <a:lnTo>
                          <a:pt x="12" y="83"/>
                        </a:lnTo>
                        <a:lnTo>
                          <a:pt x="12" y="83"/>
                        </a:lnTo>
                        <a:lnTo>
                          <a:pt x="12" y="83"/>
                        </a:lnTo>
                        <a:lnTo>
                          <a:pt x="12" y="81"/>
                        </a:lnTo>
                        <a:lnTo>
                          <a:pt x="12" y="81"/>
                        </a:lnTo>
                        <a:lnTo>
                          <a:pt x="12" y="81"/>
                        </a:lnTo>
                        <a:lnTo>
                          <a:pt x="12" y="81"/>
                        </a:lnTo>
                        <a:lnTo>
                          <a:pt x="12" y="79"/>
                        </a:lnTo>
                        <a:lnTo>
                          <a:pt x="12" y="79"/>
                        </a:lnTo>
                        <a:lnTo>
                          <a:pt x="12" y="77"/>
                        </a:lnTo>
                        <a:lnTo>
                          <a:pt x="14" y="77"/>
                        </a:lnTo>
                        <a:lnTo>
                          <a:pt x="14" y="77"/>
                        </a:lnTo>
                        <a:lnTo>
                          <a:pt x="14" y="75"/>
                        </a:lnTo>
                        <a:lnTo>
                          <a:pt x="12" y="75"/>
                        </a:lnTo>
                        <a:lnTo>
                          <a:pt x="12" y="75"/>
                        </a:lnTo>
                        <a:lnTo>
                          <a:pt x="12" y="75"/>
                        </a:lnTo>
                        <a:lnTo>
                          <a:pt x="12" y="75"/>
                        </a:lnTo>
                        <a:lnTo>
                          <a:pt x="12" y="75"/>
                        </a:lnTo>
                        <a:lnTo>
                          <a:pt x="12" y="75"/>
                        </a:lnTo>
                        <a:lnTo>
                          <a:pt x="12" y="73"/>
                        </a:lnTo>
                        <a:lnTo>
                          <a:pt x="10" y="73"/>
                        </a:lnTo>
                        <a:lnTo>
                          <a:pt x="10" y="73"/>
                        </a:lnTo>
                        <a:lnTo>
                          <a:pt x="10" y="73"/>
                        </a:lnTo>
                        <a:lnTo>
                          <a:pt x="10" y="71"/>
                        </a:lnTo>
                        <a:lnTo>
                          <a:pt x="12" y="71"/>
                        </a:lnTo>
                        <a:lnTo>
                          <a:pt x="12" y="71"/>
                        </a:lnTo>
                        <a:lnTo>
                          <a:pt x="12" y="71"/>
                        </a:lnTo>
                        <a:lnTo>
                          <a:pt x="12" y="69"/>
                        </a:lnTo>
                        <a:lnTo>
                          <a:pt x="12" y="69"/>
                        </a:lnTo>
                        <a:lnTo>
                          <a:pt x="12" y="69"/>
                        </a:lnTo>
                        <a:lnTo>
                          <a:pt x="12" y="67"/>
                        </a:lnTo>
                        <a:lnTo>
                          <a:pt x="12" y="67"/>
                        </a:lnTo>
                        <a:lnTo>
                          <a:pt x="12" y="65"/>
                        </a:lnTo>
                        <a:lnTo>
                          <a:pt x="12" y="65"/>
                        </a:lnTo>
                        <a:lnTo>
                          <a:pt x="12" y="65"/>
                        </a:lnTo>
                        <a:lnTo>
                          <a:pt x="12" y="64"/>
                        </a:lnTo>
                        <a:lnTo>
                          <a:pt x="12" y="64"/>
                        </a:lnTo>
                        <a:lnTo>
                          <a:pt x="12" y="64"/>
                        </a:lnTo>
                        <a:lnTo>
                          <a:pt x="12" y="62"/>
                        </a:lnTo>
                        <a:lnTo>
                          <a:pt x="12" y="62"/>
                        </a:lnTo>
                        <a:lnTo>
                          <a:pt x="12" y="60"/>
                        </a:lnTo>
                        <a:lnTo>
                          <a:pt x="12" y="60"/>
                        </a:lnTo>
                        <a:lnTo>
                          <a:pt x="12" y="58"/>
                        </a:lnTo>
                        <a:lnTo>
                          <a:pt x="12" y="58"/>
                        </a:lnTo>
                        <a:lnTo>
                          <a:pt x="12" y="58"/>
                        </a:lnTo>
                        <a:lnTo>
                          <a:pt x="14" y="58"/>
                        </a:lnTo>
                        <a:lnTo>
                          <a:pt x="14" y="56"/>
                        </a:lnTo>
                        <a:lnTo>
                          <a:pt x="14" y="56"/>
                        </a:lnTo>
                        <a:lnTo>
                          <a:pt x="16" y="56"/>
                        </a:lnTo>
                        <a:lnTo>
                          <a:pt x="16" y="56"/>
                        </a:lnTo>
                        <a:lnTo>
                          <a:pt x="14" y="56"/>
                        </a:lnTo>
                        <a:lnTo>
                          <a:pt x="14" y="56"/>
                        </a:lnTo>
                        <a:lnTo>
                          <a:pt x="14" y="54"/>
                        </a:lnTo>
                        <a:lnTo>
                          <a:pt x="14" y="54"/>
                        </a:lnTo>
                        <a:lnTo>
                          <a:pt x="14" y="54"/>
                        </a:lnTo>
                        <a:lnTo>
                          <a:pt x="14" y="52"/>
                        </a:lnTo>
                        <a:lnTo>
                          <a:pt x="12" y="52"/>
                        </a:lnTo>
                        <a:lnTo>
                          <a:pt x="12" y="52"/>
                        </a:lnTo>
                        <a:lnTo>
                          <a:pt x="12" y="52"/>
                        </a:lnTo>
                        <a:lnTo>
                          <a:pt x="12" y="52"/>
                        </a:lnTo>
                        <a:lnTo>
                          <a:pt x="12" y="50"/>
                        </a:lnTo>
                        <a:lnTo>
                          <a:pt x="10" y="50"/>
                        </a:lnTo>
                        <a:lnTo>
                          <a:pt x="10" y="50"/>
                        </a:lnTo>
                        <a:lnTo>
                          <a:pt x="10" y="50"/>
                        </a:lnTo>
                        <a:lnTo>
                          <a:pt x="10" y="48"/>
                        </a:lnTo>
                        <a:lnTo>
                          <a:pt x="10" y="48"/>
                        </a:lnTo>
                        <a:lnTo>
                          <a:pt x="10" y="48"/>
                        </a:lnTo>
                        <a:lnTo>
                          <a:pt x="8" y="48"/>
                        </a:lnTo>
                        <a:lnTo>
                          <a:pt x="8" y="48"/>
                        </a:lnTo>
                        <a:lnTo>
                          <a:pt x="8" y="46"/>
                        </a:lnTo>
                        <a:lnTo>
                          <a:pt x="10" y="46"/>
                        </a:lnTo>
                        <a:lnTo>
                          <a:pt x="10" y="46"/>
                        </a:lnTo>
                        <a:lnTo>
                          <a:pt x="10" y="46"/>
                        </a:lnTo>
                        <a:lnTo>
                          <a:pt x="10" y="46"/>
                        </a:lnTo>
                        <a:lnTo>
                          <a:pt x="10" y="44"/>
                        </a:lnTo>
                        <a:lnTo>
                          <a:pt x="10" y="44"/>
                        </a:lnTo>
                        <a:lnTo>
                          <a:pt x="10" y="43"/>
                        </a:lnTo>
                        <a:lnTo>
                          <a:pt x="10" y="43"/>
                        </a:lnTo>
                        <a:lnTo>
                          <a:pt x="10" y="43"/>
                        </a:lnTo>
                        <a:lnTo>
                          <a:pt x="10" y="41"/>
                        </a:lnTo>
                        <a:lnTo>
                          <a:pt x="10" y="41"/>
                        </a:lnTo>
                        <a:lnTo>
                          <a:pt x="10" y="41"/>
                        </a:lnTo>
                        <a:lnTo>
                          <a:pt x="10" y="41"/>
                        </a:lnTo>
                        <a:lnTo>
                          <a:pt x="10" y="39"/>
                        </a:lnTo>
                        <a:lnTo>
                          <a:pt x="10" y="39"/>
                        </a:lnTo>
                        <a:lnTo>
                          <a:pt x="10" y="37"/>
                        </a:lnTo>
                        <a:lnTo>
                          <a:pt x="10" y="37"/>
                        </a:lnTo>
                        <a:lnTo>
                          <a:pt x="12" y="37"/>
                        </a:lnTo>
                        <a:lnTo>
                          <a:pt x="12" y="35"/>
                        </a:lnTo>
                        <a:lnTo>
                          <a:pt x="12" y="35"/>
                        </a:lnTo>
                        <a:lnTo>
                          <a:pt x="12" y="33"/>
                        </a:lnTo>
                        <a:lnTo>
                          <a:pt x="12" y="33"/>
                        </a:lnTo>
                        <a:lnTo>
                          <a:pt x="10" y="33"/>
                        </a:lnTo>
                        <a:lnTo>
                          <a:pt x="10" y="33"/>
                        </a:lnTo>
                        <a:lnTo>
                          <a:pt x="10" y="33"/>
                        </a:lnTo>
                        <a:lnTo>
                          <a:pt x="10" y="33"/>
                        </a:lnTo>
                        <a:lnTo>
                          <a:pt x="8" y="33"/>
                        </a:lnTo>
                        <a:lnTo>
                          <a:pt x="8" y="33"/>
                        </a:lnTo>
                        <a:lnTo>
                          <a:pt x="8" y="33"/>
                        </a:lnTo>
                        <a:lnTo>
                          <a:pt x="6" y="33"/>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6" name="Freeform 287">
                    <a:extLst>
                      <a:ext uri="{FF2B5EF4-FFF2-40B4-BE49-F238E27FC236}">
                        <a16:creationId xmlns:a16="http://schemas.microsoft.com/office/drawing/2014/main" id="{C646688C-BB01-438B-9673-DBB505C27548}"/>
                      </a:ext>
                    </a:extLst>
                  </p:cNvPr>
                  <p:cNvSpPr>
                    <a:spLocks/>
                  </p:cNvSpPr>
                  <p:nvPr/>
                </p:nvSpPr>
                <p:spPr bwMode="auto">
                  <a:xfrm>
                    <a:off x="10649" y="2685"/>
                    <a:ext cx="33" cy="102"/>
                  </a:xfrm>
                  <a:custGeom>
                    <a:avLst/>
                    <a:gdLst>
                      <a:gd name="T0" fmla="*/ 8 w 33"/>
                      <a:gd name="T1" fmla="*/ 31 h 102"/>
                      <a:gd name="T2" fmla="*/ 8 w 33"/>
                      <a:gd name="T3" fmla="*/ 25 h 102"/>
                      <a:gd name="T4" fmla="*/ 8 w 33"/>
                      <a:gd name="T5" fmla="*/ 21 h 102"/>
                      <a:gd name="T6" fmla="*/ 8 w 33"/>
                      <a:gd name="T7" fmla="*/ 18 h 102"/>
                      <a:gd name="T8" fmla="*/ 8 w 33"/>
                      <a:gd name="T9" fmla="*/ 16 h 102"/>
                      <a:gd name="T10" fmla="*/ 4 w 33"/>
                      <a:gd name="T11" fmla="*/ 12 h 102"/>
                      <a:gd name="T12" fmla="*/ 2 w 33"/>
                      <a:gd name="T13" fmla="*/ 10 h 102"/>
                      <a:gd name="T14" fmla="*/ 0 w 33"/>
                      <a:gd name="T15" fmla="*/ 6 h 102"/>
                      <a:gd name="T16" fmla="*/ 2 w 33"/>
                      <a:gd name="T17" fmla="*/ 2 h 102"/>
                      <a:gd name="T18" fmla="*/ 6 w 33"/>
                      <a:gd name="T19" fmla="*/ 0 h 102"/>
                      <a:gd name="T20" fmla="*/ 10 w 33"/>
                      <a:gd name="T21" fmla="*/ 0 h 102"/>
                      <a:gd name="T22" fmla="*/ 12 w 33"/>
                      <a:gd name="T23" fmla="*/ 0 h 102"/>
                      <a:gd name="T24" fmla="*/ 17 w 33"/>
                      <a:gd name="T25" fmla="*/ 0 h 102"/>
                      <a:gd name="T26" fmla="*/ 16 w 33"/>
                      <a:gd name="T27" fmla="*/ 6 h 102"/>
                      <a:gd name="T28" fmla="*/ 16 w 33"/>
                      <a:gd name="T29" fmla="*/ 10 h 102"/>
                      <a:gd name="T30" fmla="*/ 17 w 33"/>
                      <a:gd name="T31" fmla="*/ 16 h 102"/>
                      <a:gd name="T32" fmla="*/ 19 w 33"/>
                      <a:gd name="T33" fmla="*/ 18 h 102"/>
                      <a:gd name="T34" fmla="*/ 23 w 33"/>
                      <a:gd name="T35" fmla="*/ 20 h 102"/>
                      <a:gd name="T36" fmla="*/ 25 w 33"/>
                      <a:gd name="T37" fmla="*/ 23 h 102"/>
                      <a:gd name="T38" fmla="*/ 25 w 33"/>
                      <a:gd name="T39" fmla="*/ 29 h 102"/>
                      <a:gd name="T40" fmla="*/ 25 w 33"/>
                      <a:gd name="T41" fmla="*/ 33 h 102"/>
                      <a:gd name="T42" fmla="*/ 27 w 33"/>
                      <a:gd name="T43" fmla="*/ 37 h 102"/>
                      <a:gd name="T44" fmla="*/ 29 w 33"/>
                      <a:gd name="T45" fmla="*/ 41 h 102"/>
                      <a:gd name="T46" fmla="*/ 31 w 33"/>
                      <a:gd name="T47" fmla="*/ 46 h 102"/>
                      <a:gd name="T48" fmla="*/ 31 w 33"/>
                      <a:gd name="T49" fmla="*/ 52 h 102"/>
                      <a:gd name="T50" fmla="*/ 31 w 33"/>
                      <a:gd name="T51" fmla="*/ 56 h 102"/>
                      <a:gd name="T52" fmla="*/ 31 w 33"/>
                      <a:gd name="T53" fmla="*/ 62 h 102"/>
                      <a:gd name="T54" fmla="*/ 31 w 33"/>
                      <a:gd name="T55" fmla="*/ 67 h 102"/>
                      <a:gd name="T56" fmla="*/ 31 w 33"/>
                      <a:gd name="T57" fmla="*/ 73 h 102"/>
                      <a:gd name="T58" fmla="*/ 31 w 33"/>
                      <a:gd name="T59" fmla="*/ 79 h 102"/>
                      <a:gd name="T60" fmla="*/ 29 w 33"/>
                      <a:gd name="T61" fmla="*/ 83 h 102"/>
                      <a:gd name="T62" fmla="*/ 31 w 33"/>
                      <a:gd name="T63" fmla="*/ 87 h 102"/>
                      <a:gd name="T64" fmla="*/ 31 w 33"/>
                      <a:gd name="T65" fmla="*/ 90 h 102"/>
                      <a:gd name="T66" fmla="*/ 33 w 33"/>
                      <a:gd name="T67" fmla="*/ 94 h 102"/>
                      <a:gd name="T68" fmla="*/ 33 w 33"/>
                      <a:gd name="T69" fmla="*/ 98 h 102"/>
                      <a:gd name="T70" fmla="*/ 29 w 33"/>
                      <a:gd name="T71" fmla="*/ 100 h 102"/>
                      <a:gd name="T72" fmla="*/ 25 w 33"/>
                      <a:gd name="T73" fmla="*/ 102 h 102"/>
                      <a:gd name="T74" fmla="*/ 21 w 33"/>
                      <a:gd name="T75" fmla="*/ 100 h 102"/>
                      <a:gd name="T76" fmla="*/ 19 w 33"/>
                      <a:gd name="T77" fmla="*/ 96 h 102"/>
                      <a:gd name="T78" fmla="*/ 16 w 33"/>
                      <a:gd name="T79" fmla="*/ 96 h 102"/>
                      <a:gd name="T80" fmla="*/ 16 w 33"/>
                      <a:gd name="T81" fmla="*/ 92 h 102"/>
                      <a:gd name="T82" fmla="*/ 12 w 33"/>
                      <a:gd name="T83" fmla="*/ 88 h 102"/>
                      <a:gd name="T84" fmla="*/ 12 w 33"/>
                      <a:gd name="T85" fmla="*/ 85 h 102"/>
                      <a:gd name="T86" fmla="*/ 12 w 33"/>
                      <a:gd name="T87" fmla="*/ 81 h 102"/>
                      <a:gd name="T88" fmla="*/ 12 w 33"/>
                      <a:gd name="T89" fmla="*/ 75 h 102"/>
                      <a:gd name="T90" fmla="*/ 10 w 33"/>
                      <a:gd name="T91" fmla="*/ 73 h 102"/>
                      <a:gd name="T92" fmla="*/ 12 w 33"/>
                      <a:gd name="T93" fmla="*/ 69 h 102"/>
                      <a:gd name="T94" fmla="*/ 12 w 33"/>
                      <a:gd name="T95" fmla="*/ 65 h 102"/>
                      <a:gd name="T96" fmla="*/ 12 w 33"/>
                      <a:gd name="T97" fmla="*/ 60 h 102"/>
                      <a:gd name="T98" fmla="*/ 16 w 33"/>
                      <a:gd name="T99" fmla="*/ 56 h 102"/>
                      <a:gd name="T100" fmla="*/ 14 w 33"/>
                      <a:gd name="T101" fmla="*/ 52 h 102"/>
                      <a:gd name="T102" fmla="*/ 10 w 33"/>
                      <a:gd name="T103" fmla="*/ 50 h 102"/>
                      <a:gd name="T104" fmla="*/ 8 w 33"/>
                      <a:gd name="T105" fmla="*/ 46 h 102"/>
                      <a:gd name="T106" fmla="*/ 10 w 33"/>
                      <a:gd name="T107" fmla="*/ 43 h 102"/>
                      <a:gd name="T108" fmla="*/ 10 w 33"/>
                      <a:gd name="T109" fmla="*/ 39 h 102"/>
                      <a:gd name="T110" fmla="*/ 12 w 33"/>
                      <a:gd name="T111" fmla="*/ 33 h 102"/>
                      <a:gd name="T112" fmla="*/ 8 w 33"/>
                      <a:gd name="T113" fmla="*/ 3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 h="102">
                        <a:moveTo>
                          <a:pt x="6" y="33"/>
                        </a:moveTo>
                        <a:lnTo>
                          <a:pt x="6" y="33"/>
                        </a:lnTo>
                        <a:lnTo>
                          <a:pt x="6" y="33"/>
                        </a:lnTo>
                        <a:lnTo>
                          <a:pt x="6" y="31"/>
                        </a:lnTo>
                        <a:lnTo>
                          <a:pt x="6" y="31"/>
                        </a:lnTo>
                        <a:lnTo>
                          <a:pt x="6" y="31"/>
                        </a:lnTo>
                        <a:lnTo>
                          <a:pt x="8" y="31"/>
                        </a:lnTo>
                        <a:lnTo>
                          <a:pt x="8" y="31"/>
                        </a:lnTo>
                        <a:lnTo>
                          <a:pt x="8" y="29"/>
                        </a:lnTo>
                        <a:lnTo>
                          <a:pt x="8" y="29"/>
                        </a:lnTo>
                        <a:lnTo>
                          <a:pt x="8" y="29"/>
                        </a:lnTo>
                        <a:lnTo>
                          <a:pt x="8" y="27"/>
                        </a:lnTo>
                        <a:lnTo>
                          <a:pt x="8" y="27"/>
                        </a:lnTo>
                        <a:lnTo>
                          <a:pt x="8" y="25"/>
                        </a:lnTo>
                        <a:lnTo>
                          <a:pt x="8" y="25"/>
                        </a:lnTo>
                        <a:lnTo>
                          <a:pt x="8" y="25"/>
                        </a:lnTo>
                        <a:lnTo>
                          <a:pt x="8" y="23"/>
                        </a:lnTo>
                        <a:lnTo>
                          <a:pt x="8" y="23"/>
                        </a:lnTo>
                        <a:lnTo>
                          <a:pt x="8" y="23"/>
                        </a:lnTo>
                        <a:lnTo>
                          <a:pt x="8" y="21"/>
                        </a:lnTo>
                        <a:lnTo>
                          <a:pt x="8" y="21"/>
                        </a:lnTo>
                        <a:lnTo>
                          <a:pt x="10" y="21"/>
                        </a:lnTo>
                        <a:lnTo>
                          <a:pt x="10" y="20"/>
                        </a:lnTo>
                        <a:lnTo>
                          <a:pt x="8" y="20"/>
                        </a:lnTo>
                        <a:lnTo>
                          <a:pt x="8" y="20"/>
                        </a:lnTo>
                        <a:lnTo>
                          <a:pt x="8" y="20"/>
                        </a:lnTo>
                        <a:lnTo>
                          <a:pt x="8" y="20"/>
                        </a:lnTo>
                        <a:lnTo>
                          <a:pt x="8" y="18"/>
                        </a:lnTo>
                        <a:lnTo>
                          <a:pt x="8" y="18"/>
                        </a:lnTo>
                        <a:lnTo>
                          <a:pt x="8" y="18"/>
                        </a:lnTo>
                        <a:lnTo>
                          <a:pt x="8" y="18"/>
                        </a:lnTo>
                        <a:lnTo>
                          <a:pt x="8" y="18"/>
                        </a:lnTo>
                        <a:lnTo>
                          <a:pt x="8" y="16"/>
                        </a:lnTo>
                        <a:lnTo>
                          <a:pt x="8" y="16"/>
                        </a:lnTo>
                        <a:lnTo>
                          <a:pt x="8" y="16"/>
                        </a:lnTo>
                        <a:lnTo>
                          <a:pt x="6" y="16"/>
                        </a:lnTo>
                        <a:lnTo>
                          <a:pt x="6" y="14"/>
                        </a:lnTo>
                        <a:lnTo>
                          <a:pt x="6" y="14"/>
                        </a:lnTo>
                        <a:lnTo>
                          <a:pt x="6" y="14"/>
                        </a:lnTo>
                        <a:lnTo>
                          <a:pt x="6" y="14"/>
                        </a:lnTo>
                        <a:lnTo>
                          <a:pt x="4" y="14"/>
                        </a:lnTo>
                        <a:lnTo>
                          <a:pt x="4" y="12"/>
                        </a:lnTo>
                        <a:lnTo>
                          <a:pt x="4" y="12"/>
                        </a:lnTo>
                        <a:lnTo>
                          <a:pt x="4" y="12"/>
                        </a:lnTo>
                        <a:lnTo>
                          <a:pt x="4" y="10"/>
                        </a:lnTo>
                        <a:lnTo>
                          <a:pt x="4" y="10"/>
                        </a:lnTo>
                        <a:lnTo>
                          <a:pt x="4" y="10"/>
                        </a:lnTo>
                        <a:lnTo>
                          <a:pt x="2" y="10"/>
                        </a:lnTo>
                        <a:lnTo>
                          <a:pt x="2" y="10"/>
                        </a:lnTo>
                        <a:lnTo>
                          <a:pt x="2" y="8"/>
                        </a:lnTo>
                        <a:lnTo>
                          <a:pt x="0" y="8"/>
                        </a:lnTo>
                        <a:lnTo>
                          <a:pt x="0" y="8"/>
                        </a:lnTo>
                        <a:lnTo>
                          <a:pt x="0" y="8"/>
                        </a:lnTo>
                        <a:lnTo>
                          <a:pt x="0" y="8"/>
                        </a:lnTo>
                        <a:lnTo>
                          <a:pt x="0" y="6"/>
                        </a:lnTo>
                        <a:lnTo>
                          <a:pt x="0" y="6"/>
                        </a:lnTo>
                        <a:lnTo>
                          <a:pt x="0" y="6"/>
                        </a:lnTo>
                        <a:lnTo>
                          <a:pt x="0" y="4"/>
                        </a:lnTo>
                        <a:lnTo>
                          <a:pt x="0" y="4"/>
                        </a:lnTo>
                        <a:lnTo>
                          <a:pt x="0" y="2"/>
                        </a:lnTo>
                        <a:lnTo>
                          <a:pt x="2" y="2"/>
                        </a:lnTo>
                        <a:lnTo>
                          <a:pt x="2" y="2"/>
                        </a:lnTo>
                        <a:lnTo>
                          <a:pt x="2" y="2"/>
                        </a:lnTo>
                        <a:lnTo>
                          <a:pt x="2" y="0"/>
                        </a:lnTo>
                        <a:lnTo>
                          <a:pt x="2" y="0"/>
                        </a:lnTo>
                        <a:lnTo>
                          <a:pt x="2" y="0"/>
                        </a:lnTo>
                        <a:lnTo>
                          <a:pt x="4" y="0"/>
                        </a:lnTo>
                        <a:lnTo>
                          <a:pt x="4" y="0"/>
                        </a:lnTo>
                        <a:lnTo>
                          <a:pt x="4" y="0"/>
                        </a:lnTo>
                        <a:lnTo>
                          <a:pt x="6" y="0"/>
                        </a:lnTo>
                        <a:lnTo>
                          <a:pt x="6" y="0"/>
                        </a:lnTo>
                        <a:lnTo>
                          <a:pt x="6" y="0"/>
                        </a:lnTo>
                        <a:lnTo>
                          <a:pt x="6" y="0"/>
                        </a:lnTo>
                        <a:lnTo>
                          <a:pt x="8" y="0"/>
                        </a:lnTo>
                        <a:lnTo>
                          <a:pt x="8" y="0"/>
                        </a:lnTo>
                        <a:lnTo>
                          <a:pt x="10" y="0"/>
                        </a:lnTo>
                        <a:lnTo>
                          <a:pt x="10" y="0"/>
                        </a:lnTo>
                        <a:lnTo>
                          <a:pt x="10" y="0"/>
                        </a:lnTo>
                        <a:lnTo>
                          <a:pt x="10" y="0"/>
                        </a:lnTo>
                        <a:lnTo>
                          <a:pt x="10" y="2"/>
                        </a:lnTo>
                        <a:lnTo>
                          <a:pt x="12" y="2"/>
                        </a:lnTo>
                        <a:lnTo>
                          <a:pt x="12" y="2"/>
                        </a:lnTo>
                        <a:lnTo>
                          <a:pt x="12" y="2"/>
                        </a:lnTo>
                        <a:lnTo>
                          <a:pt x="12" y="0"/>
                        </a:lnTo>
                        <a:lnTo>
                          <a:pt x="14" y="0"/>
                        </a:lnTo>
                        <a:lnTo>
                          <a:pt x="14" y="0"/>
                        </a:lnTo>
                        <a:lnTo>
                          <a:pt x="16" y="0"/>
                        </a:lnTo>
                        <a:lnTo>
                          <a:pt x="16" y="0"/>
                        </a:lnTo>
                        <a:lnTo>
                          <a:pt x="16" y="0"/>
                        </a:lnTo>
                        <a:lnTo>
                          <a:pt x="17" y="0"/>
                        </a:lnTo>
                        <a:lnTo>
                          <a:pt x="17" y="0"/>
                        </a:lnTo>
                        <a:lnTo>
                          <a:pt x="17" y="2"/>
                        </a:lnTo>
                        <a:lnTo>
                          <a:pt x="17" y="2"/>
                        </a:lnTo>
                        <a:lnTo>
                          <a:pt x="17" y="4"/>
                        </a:lnTo>
                        <a:lnTo>
                          <a:pt x="17" y="4"/>
                        </a:lnTo>
                        <a:lnTo>
                          <a:pt x="17" y="4"/>
                        </a:lnTo>
                        <a:lnTo>
                          <a:pt x="17" y="6"/>
                        </a:lnTo>
                        <a:lnTo>
                          <a:pt x="16" y="6"/>
                        </a:lnTo>
                        <a:lnTo>
                          <a:pt x="16" y="6"/>
                        </a:lnTo>
                        <a:lnTo>
                          <a:pt x="16" y="6"/>
                        </a:lnTo>
                        <a:lnTo>
                          <a:pt x="16" y="8"/>
                        </a:lnTo>
                        <a:lnTo>
                          <a:pt x="16" y="8"/>
                        </a:lnTo>
                        <a:lnTo>
                          <a:pt x="16" y="8"/>
                        </a:lnTo>
                        <a:lnTo>
                          <a:pt x="16" y="10"/>
                        </a:lnTo>
                        <a:lnTo>
                          <a:pt x="16" y="10"/>
                        </a:lnTo>
                        <a:lnTo>
                          <a:pt x="16" y="12"/>
                        </a:lnTo>
                        <a:lnTo>
                          <a:pt x="16" y="12"/>
                        </a:lnTo>
                        <a:lnTo>
                          <a:pt x="16" y="14"/>
                        </a:lnTo>
                        <a:lnTo>
                          <a:pt x="16" y="14"/>
                        </a:lnTo>
                        <a:lnTo>
                          <a:pt x="16" y="14"/>
                        </a:lnTo>
                        <a:lnTo>
                          <a:pt x="16" y="16"/>
                        </a:lnTo>
                        <a:lnTo>
                          <a:pt x="17" y="16"/>
                        </a:lnTo>
                        <a:lnTo>
                          <a:pt x="17" y="16"/>
                        </a:lnTo>
                        <a:lnTo>
                          <a:pt x="17" y="16"/>
                        </a:lnTo>
                        <a:lnTo>
                          <a:pt x="17" y="18"/>
                        </a:lnTo>
                        <a:lnTo>
                          <a:pt x="17" y="18"/>
                        </a:lnTo>
                        <a:lnTo>
                          <a:pt x="19" y="18"/>
                        </a:lnTo>
                        <a:lnTo>
                          <a:pt x="19" y="18"/>
                        </a:lnTo>
                        <a:lnTo>
                          <a:pt x="19" y="18"/>
                        </a:lnTo>
                        <a:lnTo>
                          <a:pt x="19" y="18"/>
                        </a:lnTo>
                        <a:lnTo>
                          <a:pt x="21" y="18"/>
                        </a:lnTo>
                        <a:lnTo>
                          <a:pt x="21" y="18"/>
                        </a:lnTo>
                        <a:lnTo>
                          <a:pt x="21" y="20"/>
                        </a:lnTo>
                        <a:lnTo>
                          <a:pt x="21" y="20"/>
                        </a:lnTo>
                        <a:lnTo>
                          <a:pt x="21" y="20"/>
                        </a:lnTo>
                        <a:lnTo>
                          <a:pt x="23" y="20"/>
                        </a:lnTo>
                        <a:lnTo>
                          <a:pt x="23" y="20"/>
                        </a:lnTo>
                        <a:lnTo>
                          <a:pt x="23" y="21"/>
                        </a:lnTo>
                        <a:lnTo>
                          <a:pt x="25" y="21"/>
                        </a:lnTo>
                        <a:lnTo>
                          <a:pt x="25" y="21"/>
                        </a:lnTo>
                        <a:lnTo>
                          <a:pt x="25" y="21"/>
                        </a:lnTo>
                        <a:lnTo>
                          <a:pt x="25" y="21"/>
                        </a:lnTo>
                        <a:lnTo>
                          <a:pt x="25" y="23"/>
                        </a:lnTo>
                        <a:lnTo>
                          <a:pt x="25" y="23"/>
                        </a:lnTo>
                        <a:lnTo>
                          <a:pt x="25" y="25"/>
                        </a:lnTo>
                        <a:lnTo>
                          <a:pt x="25" y="25"/>
                        </a:lnTo>
                        <a:lnTo>
                          <a:pt x="25" y="25"/>
                        </a:lnTo>
                        <a:lnTo>
                          <a:pt x="25" y="27"/>
                        </a:lnTo>
                        <a:lnTo>
                          <a:pt x="25" y="27"/>
                        </a:lnTo>
                        <a:lnTo>
                          <a:pt x="25" y="29"/>
                        </a:lnTo>
                        <a:lnTo>
                          <a:pt x="25" y="29"/>
                        </a:lnTo>
                        <a:lnTo>
                          <a:pt x="25" y="31"/>
                        </a:lnTo>
                        <a:lnTo>
                          <a:pt x="25" y="31"/>
                        </a:lnTo>
                        <a:lnTo>
                          <a:pt x="25" y="31"/>
                        </a:lnTo>
                        <a:lnTo>
                          <a:pt x="25" y="33"/>
                        </a:lnTo>
                        <a:lnTo>
                          <a:pt x="25" y="33"/>
                        </a:lnTo>
                        <a:lnTo>
                          <a:pt x="25" y="33"/>
                        </a:lnTo>
                        <a:lnTo>
                          <a:pt x="27" y="33"/>
                        </a:lnTo>
                        <a:lnTo>
                          <a:pt x="27" y="33"/>
                        </a:lnTo>
                        <a:lnTo>
                          <a:pt x="27" y="35"/>
                        </a:lnTo>
                        <a:lnTo>
                          <a:pt x="27" y="35"/>
                        </a:lnTo>
                        <a:lnTo>
                          <a:pt x="27" y="37"/>
                        </a:lnTo>
                        <a:lnTo>
                          <a:pt x="27" y="37"/>
                        </a:lnTo>
                        <a:lnTo>
                          <a:pt x="27" y="37"/>
                        </a:lnTo>
                        <a:lnTo>
                          <a:pt x="27" y="37"/>
                        </a:lnTo>
                        <a:lnTo>
                          <a:pt x="27" y="39"/>
                        </a:lnTo>
                        <a:lnTo>
                          <a:pt x="29" y="39"/>
                        </a:lnTo>
                        <a:lnTo>
                          <a:pt x="29" y="39"/>
                        </a:lnTo>
                        <a:lnTo>
                          <a:pt x="29" y="39"/>
                        </a:lnTo>
                        <a:lnTo>
                          <a:pt x="29" y="41"/>
                        </a:lnTo>
                        <a:lnTo>
                          <a:pt x="29" y="41"/>
                        </a:lnTo>
                        <a:lnTo>
                          <a:pt x="31" y="41"/>
                        </a:lnTo>
                        <a:lnTo>
                          <a:pt x="31" y="41"/>
                        </a:lnTo>
                        <a:lnTo>
                          <a:pt x="31" y="43"/>
                        </a:lnTo>
                        <a:lnTo>
                          <a:pt x="31" y="43"/>
                        </a:lnTo>
                        <a:lnTo>
                          <a:pt x="31" y="44"/>
                        </a:lnTo>
                        <a:lnTo>
                          <a:pt x="31" y="44"/>
                        </a:lnTo>
                        <a:lnTo>
                          <a:pt x="31" y="46"/>
                        </a:lnTo>
                        <a:lnTo>
                          <a:pt x="31" y="46"/>
                        </a:lnTo>
                        <a:lnTo>
                          <a:pt x="31" y="48"/>
                        </a:lnTo>
                        <a:lnTo>
                          <a:pt x="31" y="48"/>
                        </a:lnTo>
                        <a:lnTo>
                          <a:pt x="31" y="48"/>
                        </a:lnTo>
                        <a:lnTo>
                          <a:pt x="31" y="50"/>
                        </a:lnTo>
                        <a:lnTo>
                          <a:pt x="31" y="50"/>
                        </a:lnTo>
                        <a:lnTo>
                          <a:pt x="31" y="52"/>
                        </a:lnTo>
                        <a:lnTo>
                          <a:pt x="31" y="52"/>
                        </a:lnTo>
                        <a:lnTo>
                          <a:pt x="31" y="52"/>
                        </a:lnTo>
                        <a:lnTo>
                          <a:pt x="31" y="54"/>
                        </a:lnTo>
                        <a:lnTo>
                          <a:pt x="31" y="54"/>
                        </a:lnTo>
                        <a:lnTo>
                          <a:pt x="31" y="54"/>
                        </a:lnTo>
                        <a:lnTo>
                          <a:pt x="31" y="56"/>
                        </a:lnTo>
                        <a:lnTo>
                          <a:pt x="31" y="56"/>
                        </a:lnTo>
                        <a:lnTo>
                          <a:pt x="31" y="56"/>
                        </a:lnTo>
                        <a:lnTo>
                          <a:pt x="31" y="58"/>
                        </a:lnTo>
                        <a:lnTo>
                          <a:pt x="31" y="58"/>
                        </a:lnTo>
                        <a:lnTo>
                          <a:pt x="31" y="60"/>
                        </a:lnTo>
                        <a:lnTo>
                          <a:pt x="31" y="60"/>
                        </a:lnTo>
                        <a:lnTo>
                          <a:pt x="31" y="62"/>
                        </a:lnTo>
                        <a:lnTo>
                          <a:pt x="31" y="62"/>
                        </a:lnTo>
                        <a:lnTo>
                          <a:pt x="31" y="64"/>
                        </a:lnTo>
                        <a:lnTo>
                          <a:pt x="31" y="64"/>
                        </a:lnTo>
                        <a:lnTo>
                          <a:pt x="31" y="65"/>
                        </a:lnTo>
                        <a:lnTo>
                          <a:pt x="31" y="65"/>
                        </a:lnTo>
                        <a:lnTo>
                          <a:pt x="31" y="65"/>
                        </a:lnTo>
                        <a:lnTo>
                          <a:pt x="31" y="67"/>
                        </a:lnTo>
                        <a:lnTo>
                          <a:pt x="31" y="67"/>
                        </a:lnTo>
                        <a:lnTo>
                          <a:pt x="31" y="69"/>
                        </a:lnTo>
                        <a:lnTo>
                          <a:pt x="31" y="69"/>
                        </a:lnTo>
                        <a:lnTo>
                          <a:pt x="31" y="71"/>
                        </a:lnTo>
                        <a:lnTo>
                          <a:pt x="31" y="71"/>
                        </a:lnTo>
                        <a:lnTo>
                          <a:pt x="31" y="71"/>
                        </a:lnTo>
                        <a:lnTo>
                          <a:pt x="31" y="73"/>
                        </a:lnTo>
                        <a:lnTo>
                          <a:pt x="31" y="73"/>
                        </a:lnTo>
                        <a:lnTo>
                          <a:pt x="31" y="73"/>
                        </a:lnTo>
                        <a:lnTo>
                          <a:pt x="31" y="73"/>
                        </a:lnTo>
                        <a:lnTo>
                          <a:pt x="31" y="75"/>
                        </a:lnTo>
                        <a:lnTo>
                          <a:pt x="31" y="75"/>
                        </a:lnTo>
                        <a:lnTo>
                          <a:pt x="31" y="77"/>
                        </a:lnTo>
                        <a:lnTo>
                          <a:pt x="31" y="77"/>
                        </a:lnTo>
                        <a:lnTo>
                          <a:pt x="31" y="79"/>
                        </a:lnTo>
                        <a:lnTo>
                          <a:pt x="31" y="79"/>
                        </a:lnTo>
                        <a:lnTo>
                          <a:pt x="31" y="81"/>
                        </a:lnTo>
                        <a:lnTo>
                          <a:pt x="31" y="81"/>
                        </a:lnTo>
                        <a:lnTo>
                          <a:pt x="31" y="81"/>
                        </a:lnTo>
                        <a:lnTo>
                          <a:pt x="31" y="83"/>
                        </a:lnTo>
                        <a:lnTo>
                          <a:pt x="31" y="83"/>
                        </a:lnTo>
                        <a:lnTo>
                          <a:pt x="29" y="83"/>
                        </a:lnTo>
                        <a:lnTo>
                          <a:pt x="29" y="83"/>
                        </a:lnTo>
                        <a:lnTo>
                          <a:pt x="29" y="85"/>
                        </a:lnTo>
                        <a:lnTo>
                          <a:pt x="29" y="85"/>
                        </a:lnTo>
                        <a:lnTo>
                          <a:pt x="29" y="85"/>
                        </a:lnTo>
                        <a:lnTo>
                          <a:pt x="29" y="87"/>
                        </a:lnTo>
                        <a:lnTo>
                          <a:pt x="29" y="87"/>
                        </a:lnTo>
                        <a:lnTo>
                          <a:pt x="31" y="87"/>
                        </a:lnTo>
                        <a:lnTo>
                          <a:pt x="31" y="88"/>
                        </a:lnTo>
                        <a:lnTo>
                          <a:pt x="31" y="88"/>
                        </a:lnTo>
                        <a:lnTo>
                          <a:pt x="29" y="88"/>
                        </a:lnTo>
                        <a:lnTo>
                          <a:pt x="29" y="88"/>
                        </a:lnTo>
                        <a:lnTo>
                          <a:pt x="29" y="90"/>
                        </a:lnTo>
                        <a:lnTo>
                          <a:pt x="31" y="90"/>
                        </a:lnTo>
                        <a:lnTo>
                          <a:pt x="31" y="90"/>
                        </a:lnTo>
                        <a:lnTo>
                          <a:pt x="31" y="92"/>
                        </a:lnTo>
                        <a:lnTo>
                          <a:pt x="31" y="92"/>
                        </a:lnTo>
                        <a:lnTo>
                          <a:pt x="31" y="92"/>
                        </a:lnTo>
                        <a:lnTo>
                          <a:pt x="31" y="92"/>
                        </a:lnTo>
                        <a:lnTo>
                          <a:pt x="31" y="94"/>
                        </a:lnTo>
                        <a:lnTo>
                          <a:pt x="33" y="94"/>
                        </a:lnTo>
                        <a:lnTo>
                          <a:pt x="33" y="94"/>
                        </a:lnTo>
                        <a:lnTo>
                          <a:pt x="33" y="96"/>
                        </a:lnTo>
                        <a:lnTo>
                          <a:pt x="33" y="96"/>
                        </a:lnTo>
                        <a:lnTo>
                          <a:pt x="33" y="96"/>
                        </a:lnTo>
                        <a:lnTo>
                          <a:pt x="33" y="96"/>
                        </a:lnTo>
                        <a:lnTo>
                          <a:pt x="33" y="98"/>
                        </a:lnTo>
                        <a:lnTo>
                          <a:pt x="33" y="98"/>
                        </a:lnTo>
                        <a:lnTo>
                          <a:pt x="33" y="98"/>
                        </a:lnTo>
                        <a:lnTo>
                          <a:pt x="31" y="98"/>
                        </a:lnTo>
                        <a:lnTo>
                          <a:pt x="31" y="98"/>
                        </a:lnTo>
                        <a:lnTo>
                          <a:pt x="31" y="98"/>
                        </a:lnTo>
                        <a:lnTo>
                          <a:pt x="31" y="100"/>
                        </a:lnTo>
                        <a:lnTo>
                          <a:pt x="29" y="100"/>
                        </a:lnTo>
                        <a:lnTo>
                          <a:pt x="29" y="100"/>
                        </a:lnTo>
                        <a:lnTo>
                          <a:pt x="29" y="100"/>
                        </a:lnTo>
                        <a:lnTo>
                          <a:pt x="27" y="100"/>
                        </a:lnTo>
                        <a:lnTo>
                          <a:pt x="27" y="100"/>
                        </a:lnTo>
                        <a:lnTo>
                          <a:pt x="27" y="100"/>
                        </a:lnTo>
                        <a:lnTo>
                          <a:pt x="27" y="102"/>
                        </a:lnTo>
                        <a:lnTo>
                          <a:pt x="25" y="102"/>
                        </a:lnTo>
                        <a:lnTo>
                          <a:pt x="25" y="102"/>
                        </a:lnTo>
                        <a:lnTo>
                          <a:pt x="25" y="102"/>
                        </a:lnTo>
                        <a:lnTo>
                          <a:pt x="23" y="102"/>
                        </a:lnTo>
                        <a:lnTo>
                          <a:pt x="23" y="102"/>
                        </a:lnTo>
                        <a:lnTo>
                          <a:pt x="23" y="102"/>
                        </a:lnTo>
                        <a:lnTo>
                          <a:pt x="23" y="102"/>
                        </a:lnTo>
                        <a:lnTo>
                          <a:pt x="21" y="102"/>
                        </a:lnTo>
                        <a:lnTo>
                          <a:pt x="21" y="100"/>
                        </a:lnTo>
                        <a:lnTo>
                          <a:pt x="21" y="100"/>
                        </a:lnTo>
                        <a:lnTo>
                          <a:pt x="21" y="100"/>
                        </a:lnTo>
                        <a:lnTo>
                          <a:pt x="21" y="100"/>
                        </a:lnTo>
                        <a:lnTo>
                          <a:pt x="19" y="100"/>
                        </a:lnTo>
                        <a:lnTo>
                          <a:pt x="19" y="98"/>
                        </a:lnTo>
                        <a:lnTo>
                          <a:pt x="19" y="98"/>
                        </a:lnTo>
                        <a:lnTo>
                          <a:pt x="19" y="98"/>
                        </a:lnTo>
                        <a:lnTo>
                          <a:pt x="19" y="96"/>
                        </a:lnTo>
                        <a:lnTo>
                          <a:pt x="17" y="96"/>
                        </a:lnTo>
                        <a:lnTo>
                          <a:pt x="17" y="96"/>
                        </a:lnTo>
                        <a:lnTo>
                          <a:pt x="17" y="96"/>
                        </a:lnTo>
                        <a:lnTo>
                          <a:pt x="17" y="96"/>
                        </a:lnTo>
                        <a:lnTo>
                          <a:pt x="16" y="96"/>
                        </a:lnTo>
                        <a:lnTo>
                          <a:pt x="16" y="96"/>
                        </a:lnTo>
                        <a:lnTo>
                          <a:pt x="16" y="96"/>
                        </a:lnTo>
                        <a:lnTo>
                          <a:pt x="16" y="96"/>
                        </a:lnTo>
                        <a:lnTo>
                          <a:pt x="16" y="94"/>
                        </a:lnTo>
                        <a:lnTo>
                          <a:pt x="16" y="94"/>
                        </a:lnTo>
                        <a:lnTo>
                          <a:pt x="14" y="94"/>
                        </a:lnTo>
                        <a:lnTo>
                          <a:pt x="14" y="92"/>
                        </a:lnTo>
                        <a:lnTo>
                          <a:pt x="16" y="92"/>
                        </a:lnTo>
                        <a:lnTo>
                          <a:pt x="16" y="92"/>
                        </a:lnTo>
                        <a:lnTo>
                          <a:pt x="14" y="92"/>
                        </a:lnTo>
                        <a:lnTo>
                          <a:pt x="14" y="92"/>
                        </a:lnTo>
                        <a:lnTo>
                          <a:pt x="14" y="90"/>
                        </a:lnTo>
                        <a:lnTo>
                          <a:pt x="12" y="90"/>
                        </a:lnTo>
                        <a:lnTo>
                          <a:pt x="12" y="90"/>
                        </a:lnTo>
                        <a:lnTo>
                          <a:pt x="12" y="88"/>
                        </a:lnTo>
                        <a:lnTo>
                          <a:pt x="12" y="88"/>
                        </a:lnTo>
                        <a:lnTo>
                          <a:pt x="12" y="88"/>
                        </a:lnTo>
                        <a:lnTo>
                          <a:pt x="12" y="88"/>
                        </a:lnTo>
                        <a:lnTo>
                          <a:pt x="12" y="87"/>
                        </a:lnTo>
                        <a:lnTo>
                          <a:pt x="12" y="87"/>
                        </a:lnTo>
                        <a:lnTo>
                          <a:pt x="12" y="87"/>
                        </a:lnTo>
                        <a:lnTo>
                          <a:pt x="12" y="85"/>
                        </a:lnTo>
                        <a:lnTo>
                          <a:pt x="12" y="85"/>
                        </a:lnTo>
                        <a:lnTo>
                          <a:pt x="12" y="83"/>
                        </a:lnTo>
                        <a:lnTo>
                          <a:pt x="12" y="83"/>
                        </a:lnTo>
                        <a:lnTo>
                          <a:pt x="12" y="83"/>
                        </a:lnTo>
                        <a:lnTo>
                          <a:pt x="12" y="81"/>
                        </a:lnTo>
                        <a:lnTo>
                          <a:pt x="12" y="81"/>
                        </a:lnTo>
                        <a:lnTo>
                          <a:pt x="12" y="81"/>
                        </a:lnTo>
                        <a:lnTo>
                          <a:pt x="12" y="81"/>
                        </a:lnTo>
                        <a:lnTo>
                          <a:pt x="12" y="79"/>
                        </a:lnTo>
                        <a:lnTo>
                          <a:pt x="12" y="79"/>
                        </a:lnTo>
                        <a:lnTo>
                          <a:pt x="12" y="77"/>
                        </a:lnTo>
                        <a:lnTo>
                          <a:pt x="14" y="77"/>
                        </a:lnTo>
                        <a:lnTo>
                          <a:pt x="14" y="77"/>
                        </a:lnTo>
                        <a:lnTo>
                          <a:pt x="14" y="75"/>
                        </a:lnTo>
                        <a:lnTo>
                          <a:pt x="12" y="75"/>
                        </a:lnTo>
                        <a:lnTo>
                          <a:pt x="12" y="75"/>
                        </a:lnTo>
                        <a:lnTo>
                          <a:pt x="12" y="75"/>
                        </a:lnTo>
                        <a:lnTo>
                          <a:pt x="12" y="75"/>
                        </a:lnTo>
                        <a:lnTo>
                          <a:pt x="12" y="75"/>
                        </a:lnTo>
                        <a:lnTo>
                          <a:pt x="12" y="75"/>
                        </a:lnTo>
                        <a:lnTo>
                          <a:pt x="12" y="73"/>
                        </a:lnTo>
                        <a:lnTo>
                          <a:pt x="10" y="73"/>
                        </a:lnTo>
                        <a:lnTo>
                          <a:pt x="10" y="73"/>
                        </a:lnTo>
                        <a:lnTo>
                          <a:pt x="10" y="73"/>
                        </a:lnTo>
                        <a:lnTo>
                          <a:pt x="10" y="71"/>
                        </a:lnTo>
                        <a:lnTo>
                          <a:pt x="12" y="71"/>
                        </a:lnTo>
                        <a:lnTo>
                          <a:pt x="12" y="71"/>
                        </a:lnTo>
                        <a:lnTo>
                          <a:pt x="12" y="71"/>
                        </a:lnTo>
                        <a:lnTo>
                          <a:pt x="12" y="69"/>
                        </a:lnTo>
                        <a:lnTo>
                          <a:pt x="12" y="69"/>
                        </a:lnTo>
                        <a:lnTo>
                          <a:pt x="12" y="69"/>
                        </a:lnTo>
                        <a:lnTo>
                          <a:pt x="12" y="67"/>
                        </a:lnTo>
                        <a:lnTo>
                          <a:pt x="12" y="67"/>
                        </a:lnTo>
                        <a:lnTo>
                          <a:pt x="12" y="65"/>
                        </a:lnTo>
                        <a:lnTo>
                          <a:pt x="12" y="65"/>
                        </a:lnTo>
                        <a:lnTo>
                          <a:pt x="12" y="65"/>
                        </a:lnTo>
                        <a:lnTo>
                          <a:pt x="12" y="64"/>
                        </a:lnTo>
                        <a:lnTo>
                          <a:pt x="12" y="64"/>
                        </a:lnTo>
                        <a:lnTo>
                          <a:pt x="12" y="64"/>
                        </a:lnTo>
                        <a:lnTo>
                          <a:pt x="12" y="62"/>
                        </a:lnTo>
                        <a:lnTo>
                          <a:pt x="12" y="62"/>
                        </a:lnTo>
                        <a:lnTo>
                          <a:pt x="12" y="60"/>
                        </a:lnTo>
                        <a:lnTo>
                          <a:pt x="12" y="60"/>
                        </a:lnTo>
                        <a:lnTo>
                          <a:pt x="12" y="58"/>
                        </a:lnTo>
                        <a:lnTo>
                          <a:pt x="12" y="58"/>
                        </a:lnTo>
                        <a:lnTo>
                          <a:pt x="12" y="58"/>
                        </a:lnTo>
                        <a:lnTo>
                          <a:pt x="14" y="58"/>
                        </a:lnTo>
                        <a:lnTo>
                          <a:pt x="14" y="56"/>
                        </a:lnTo>
                        <a:lnTo>
                          <a:pt x="14" y="56"/>
                        </a:lnTo>
                        <a:lnTo>
                          <a:pt x="16" y="56"/>
                        </a:lnTo>
                        <a:lnTo>
                          <a:pt x="16" y="56"/>
                        </a:lnTo>
                        <a:lnTo>
                          <a:pt x="14" y="56"/>
                        </a:lnTo>
                        <a:lnTo>
                          <a:pt x="14" y="56"/>
                        </a:lnTo>
                        <a:lnTo>
                          <a:pt x="14" y="54"/>
                        </a:lnTo>
                        <a:lnTo>
                          <a:pt x="14" y="54"/>
                        </a:lnTo>
                        <a:lnTo>
                          <a:pt x="14" y="54"/>
                        </a:lnTo>
                        <a:lnTo>
                          <a:pt x="14" y="52"/>
                        </a:lnTo>
                        <a:lnTo>
                          <a:pt x="12" y="52"/>
                        </a:lnTo>
                        <a:lnTo>
                          <a:pt x="12" y="52"/>
                        </a:lnTo>
                        <a:lnTo>
                          <a:pt x="12" y="52"/>
                        </a:lnTo>
                        <a:lnTo>
                          <a:pt x="12" y="52"/>
                        </a:lnTo>
                        <a:lnTo>
                          <a:pt x="12" y="50"/>
                        </a:lnTo>
                        <a:lnTo>
                          <a:pt x="10" y="50"/>
                        </a:lnTo>
                        <a:lnTo>
                          <a:pt x="10" y="50"/>
                        </a:lnTo>
                        <a:lnTo>
                          <a:pt x="10" y="50"/>
                        </a:lnTo>
                        <a:lnTo>
                          <a:pt x="10" y="48"/>
                        </a:lnTo>
                        <a:lnTo>
                          <a:pt x="10" y="48"/>
                        </a:lnTo>
                        <a:lnTo>
                          <a:pt x="10" y="48"/>
                        </a:lnTo>
                        <a:lnTo>
                          <a:pt x="8" y="48"/>
                        </a:lnTo>
                        <a:lnTo>
                          <a:pt x="8" y="48"/>
                        </a:lnTo>
                        <a:lnTo>
                          <a:pt x="8" y="46"/>
                        </a:lnTo>
                        <a:lnTo>
                          <a:pt x="10" y="46"/>
                        </a:lnTo>
                        <a:lnTo>
                          <a:pt x="10" y="46"/>
                        </a:lnTo>
                        <a:lnTo>
                          <a:pt x="10" y="46"/>
                        </a:lnTo>
                        <a:lnTo>
                          <a:pt x="10" y="46"/>
                        </a:lnTo>
                        <a:lnTo>
                          <a:pt x="10" y="44"/>
                        </a:lnTo>
                        <a:lnTo>
                          <a:pt x="10" y="44"/>
                        </a:lnTo>
                        <a:lnTo>
                          <a:pt x="10" y="43"/>
                        </a:lnTo>
                        <a:lnTo>
                          <a:pt x="10" y="43"/>
                        </a:lnTo>
                        <a:lnTo>
                          <a:pt x="10" y="43"/>
                        </a:lnTo>
                        <a:lnTo>
                          <a:pt x="10" y="41"/>
                        </a:lnTo>
                        <a:lnTo>
                          <a:pt x="10" y="41"/>
                        </a:lnTo>
                        <a:lnTo>
                          <a:pt x="10" y="41"/>
                        </a:lnTo>
                        <a:lnTo>
                          <a:pt x="10" y="41"/>
                        </a:lnTo>
                        <a:lnTo>
                          <a:pt x="10" y="39"/>
                        </a:lnTo>
                        <a:lnTo>
                          <a:pt x="10" y="39"/>
                        </a:lnTo>
                        <a:lnTo>
                          <a:pt x="10" y="37"/>
                        </a:lnTo>
                        <a:lnTo>
                          <a:pt x="10" y="37"/>
                        </a:lnTo>
                        <a:lnTo>
                          <a:pt x="12" y="37"/>
                        </a:lnTo>
                        <a:lnTo>
                          <a:pt x="12" y="35"/>
                        </a:lnTo>
                        <a:lnTo>
                          <a:pt x="12" y="35"/>
                        </a:lnTo>
                        <a:lnTo>
                          <a:pt x="12" y="33"/>
                        </a:lnTo>
                        <a:lnTo>
                          <a:pt x="12" y="33"/>
                        </a:lnTo>
                        <a:lnTo>
                          <a:pt x="10" y="33"/>
                        </a:lnTo>
                        <a:lnTo>
                          <a:pt x="10" y="33"/>
                        </a:lnTo>
                        <a:lnTo>
                          <a:pt x="10" y="33"/>
                        </a:lnTo>
                        <a:lnTo>
                          <a:pt x="10" y="33"/>
                        </a:lnTo>
                        <a:lnTo>
                          <a:pt x="8" y="33"/>
                        </a:lnTo>
                        <a:lnTo>
                          <a:pt x="8" y="33"/>
                        </a:lnTo>
                        <a:lnTo>
                          <a:pt x="8" y="33"/>
                        </a:lnTo>
                        <a:lnTo>
                          <a:pt x="6" y="33"/>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7" name="Freeform 288">
                    <a:extLst>
                      <a:ext uri="{FF2B5EF4-FFF2-40B4-BE49-F238E27FC236}">
                        <a16:creationId xmlns:a16="http://schemas.microsoft.com/office/drawing/2014/main" id="{784EFD4B-53C9-400B-B994-A3309DFDE323}"/>
                      </a:ext>
                    </a:extLst>
                  </p:cNvPr>
                  <p:cNvSpPr>
                    <a:spLocks/>
                  </p:cNvSpPr>
                  <p:nvPr/>
                </p:nvSpPr>
                <p:spPr bwMode="auto">
                  <a:xfrm>
                    <a:off x="10885" y="2431"/>
                    <a:ext cx="183" cy="327"/>
                  </a:xfrm>
                  <a:custGeom>
                    <a:avLst/>
                    <a:gdLst>
                      <a:gd name="T0" fmla="*/ 38 w 183"/>
                      <a:gd name="T1" fmla="*/ 1 h 327"/>
                      <a:gd name="T2" fmla="*/ 51 w 183"/>
                      <a:gd name="T3" fmla="*/ 3 h 327"/>
                      <a:gd name="T4" fmla="*/ 65 w 183"/>
                      <a:gd name="T5" fmla="*/ 11 h 327"/>
                      <a:gd name="T6" fmla="*/ 76 w 183"/>
                      <a:gd name="T7" fmla="*/ 19 h 327"/>
                      <a:gd name="T8" fmla="*/ 90 w 183"/>
                      <a:gd name="T9" fmla="*/ 24 h 327"/>
                      <a:gd name="T10" fmla="*/ 103 w 183"/>
                      <a:gd name="T11" fmla="*/ 32 h 327"/>
                      <a:gd name="T12" fmla="*/ 114 w 183"/>
                      <a:gd name="T13" fmla="*/ 40 h 327"/>
                      <a:gd name="T14" fmla="*/ 128 w 183"/>
                      <a:gd name="T15" fmla="*/ 47 h 327"/>
                      <a:gd name="T16" fmla="*/ 139 w 183"/>
                      <a:gd name="T17" fmla="*/ 55 h 327"/>
                      <a:gd name="T18" fmla="*/ 153 w 183"/>
                      <a:gd name="T19" fmla="*/ 63 h 327"/>
                      <a:gd name="T20" fmla="*/ 166 w 183"/>
                      <a:gd name="T21" fmla="*/ 70 h 327"/>
                      <a:gd name="T22" fmla="*/ 178 w 183"/>
                      <a:gd name="T23" fmla="*/ 78 h 327"/>
                      <a:gd name="T24" fmla="*/ 183 w 183"/>
                      <a:gd name="T25" fmla="*/ 93 h 327"/>
                      <a:gd name="T26" fmla="*/ 183 w 183"/>
                      <a:gd name="T27" fmla="*/ 116 h 327"/>
                      <a:gd name="T28" fmla="*/ 183 w 183"/>
                      <a:gd name="T29" fmla="*/ 138 h 327"/>
                      <a:gd name="T30" fmla="*/ 181 w 183"/>
                      <a:gd name="T31" fmla="*/ 159 h 327"/>
                      <a:gd name="T32" fmla="*/ 166 w 183"/>
                      <a:gd name="T33" fmla="*/ 160 h 327"/>
                      <a:gd name="T34" fmla="*/ 160 w 183"/>
                      <a:gd name="T35" fmla="*/ 174 h 327"/>
                      <a:gd name="T36" fmla="*/ 157 w 183"/>
                      <a:gd name="T37" fmla="*/ 185 h 327"/>
                      <a:gd name="T38" fmla="*/ 151 w 183"/>
                      <a:gd name="T39" fmla="*/ 197 h 327"/>
                      <a:gd name="T40" fmla="*/ 151 w 183"/>
                      <a:gd name="T41" fmla="*/ 210 h 327"/>
                      <a:gd name="T42" fmla="*/ 147 w 183"/>
                      <a:gd name="T43" fmla="*/ 222 h 327"/>
                      <a:gd name="T44" fmla="*/ 155 w 183"/>
                      <a:gd name="T45" fmla="*/ 228 h 327"/>
                      <a:gd name="T46" fmla="*/ 158 w 183"/>
                      <a:gd name="T47" fmla="*/ 243 h 327"/>
                      <a:gd name="T48" fmla="*/ 164 w 183"/>
                      <a:gd name="T49" fmla="*/ 254 h 327"/>
                      <a:gd name="T50" fmla="*/ 151 w 183"/>
                      <a:gd name="T51" fmla="*/ 258 h 327"/>
                      <a:gd name="T52" fmla="*/ 143 w 183"/>
                      <a:gd name="T53" fmla="*/ 270 h 327"/>
                      <a:gd name="T54" fmla="*/ 134 w 183"/>
                      <a:gd name="T55" fmla="*/ 279 h 327"/>
                      <a:gd name="T56" fmla="*/ 124 w 183"/>
                      <a:gd name="T57" fmla="*/ 289 h 327"/>
                      <a:gd name="T58" fmla="*/ 113 w 183"/>
                      <a:gd name="T59" fmla="*/ 295 h 327"/>
                      <a:gd name="T60" fmla="*/ 97 w 183"/>
                      <a:gd name="T61" fmla="*/ 297 h 327"/>
                      <a:gd name="T62" fmla="*/ 95 w 183"/>
                      <a:gd name="T63" fmla="*/ 306 h 327"/>
                      <a:gd name="T64" fmla="*/ 86 w 183"/>
                      <a:gd name="T65" fmla="*/ 316 h 327"/>
                      <a:gd name="T66" fmla="*/ 70 w 183"/>
                      <a:gd name="T67" fmla="*/ 319 h 327"/>
                      <a:gd name="T68" fmla="*/ 59 w 183"/>
                      <a:gd name="T69" fmla="*/ 327 h 327"/>
                      <a:gd name="T70" fmla="*/ 49 w 183"/>
                      <a:gd name="T71" fmla="*/ 323 h 327"/>
                      <a:gd name="T72" fmla="*/ 36 w 183"/>
                      <a:gd name="T73" fmla="*/ 325 h 327"/>
                      <a:gd name="T74" fmla="*/ 32 w 183"/>
                      <a:gd name="T75" fmla="*/ 310 h 327"/>
                      <a:gd name="T76" fmla="*/ 21 w 183"/>
                      <a:gd name="T77" fmla="*/ 300 h 327"/>
                      <a:gd name="T78" fmla="*/ 13 w 183"/>
                      <a:gd name="T79" fmla="*/ 287 h 327"/>
                      <a:gd name="T80" fmla="*/ 15 w 183"/>
                      <a:gd name="T81" fmla="*/ 275 h 327"/>
                      <a:gd name="T82" fmla="*/ 28 w 183"/>
                      <a:gd name="T83" fmla="*/ 277 h 327"/>
                      <a:gd name="T84" fmla="*/ 34 w 183"/>
                      <a:gd name="T85" fmla="*/ 272 h 327"/>
                      <a:gd name="T86" fmla="*/ 28 w 183"/>
                      <a:gd name="T87" fmla="*/ 260 h 327"/>
                      <a:gd name="T88" fmla="*/ 28 w 183"/>
                      <a:gd name="T89" fmla="*/ 241 h 327"/>
                      <a:gd name="T90" fmla="*/ 25 w 183"/>
                      <a:gd name="T91" fmla="*/ 226 h 327"/>
                      <a:gd name="T92" fmla="*/ 17 w 183"/>
                      <a:gd name="T93" fmla="*/ 214 h 327"/>
                      <a:gd name="T94" fmla="*/ 11 w 183"/>
                      <a:gd name="T95" fmla="*/ 224 h 327"/>
                      <a:gd name="T96" fmla="*/ 5 w 183"/>
                      <a:gd name="T97" fmla="*/ 214 h 327"/>
                      <a:gd name="T98" fmla="*/ 5 w 183"/>
                      <a:gd name="T99" fmla="*/ 205 h 327"/>
                      <a:gd name="T100" fmla="*/ 2 w 183"/>
                      <a:gd name="T101" fmla="*/ 193 h 327"/>
                      <a:gd name="T102" fmla="*/ 3 w 183"/>
                      <a:gd name="T103" fmla="*/ 180 h 327"/>
                      <a:gd name="T104" fmla="*/ 11 w 183"/>
                      <a:gd name="T105" fmla="*/ 166 h 327"/>
                      <a:gd name="T106" fmla="*/ 19 w 183"/>
                      <a:gd name="T107" fmla="*/ 153 h 327"/>
                      <a:gd name="T108" fmla="*/ 28 w 183"/>
                      <a:gd name="T109" fmla="*/ 143 h 327"/>
                      <a:gd name="T110" fmla="*/ 34 w 183"/>
                      <a:gd name="T111" fmla="*/ 128 h 327"/>
                      <a:gd name="T112" fmla="*/ 36 w 183"/>
                      <a:gd name="T113" fmla="*/ 107 h 327"/>
                      <a:gd name="T114" fmla="*/ 38 w 183"/>
                      <a:gd name="T115" fmla="*/ 88 h 327"/>
                      <a:gd name="T116" fmla="*/ 40 w 183"/>
                      <a:gd name="T117" fmla="*/ 69 h 327"/>
                      <a:gd name="T118" fmla="*/ 38 w 183"/>
                      <a:gd name="T119" fmla="*/ 55 h 327"/>
                      <a:gd name="T120" fmla="*/ 32 w 183"/>
                      <a:gd name="T121" fmla="*/ 44 h 327"/>
                      <a:gd name="T122" fmla="*/ 28 w 183"/>
                      <a:gd name="T123" fmla="*/ 2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327">
                        <a:moveTo>
                          <a:pt x="26" y="9"/>
                        </a:moveTo>
                        <a:lnTo>
                          <a:pt x="26" y="9"/>
                        </a:lnTo>
                        <a:lnTo>
                          <a:pt x="26" y="7"/>
                        </a:lnTo>
                        <a:lnTo>
                          <a:pt x="28" y="7"/>
                        </a:lnTo>
                        <a:lnTo>
                          <a:pt x="28" y="7"/>
                        </a:lnTo>
                        <a:lnTo>
                          <a:pt x="28" y="7"/>
                        </a:lnTo>
                        <a:lnTo>
                          <a:pt x="28" y="7"/>
                        </a:lnTo>
                        <a:lnTo>
                          <a:pt x="30" y="7"/>
                        </a:lnTo>
                        <a:lnTo>
                          <a:pt x="30" y="7"/>
                        </a:lnTo>
                        <a:lnTo>
                          <a:pt x="30" y="7"/>
                        </a:lnTo>
                        <a:lnTo>
                          <a:pt x="32" y="7"/>
                        </a:lnTo>
                        <a:lnTo>
                          <a:pt x="32" y="5"/>
                        </a:lnTo>
                        <a:lnTo>
                          <a:pt x="32" y="5"/>
                        </a:lnTo>
                        <a:lnTo>
                          <a:pt x="32" y="5"/>
                        </a:lnTo>
                        <a:lnTo>
                          <a:pt x="34" y="5"/>
                        </a:lnTo>
                        <a:lnTo>
                          <a:pt x="34" y="5"/>
                        </a:lnTo>
                        <a:lnTo>
                          <a:pt x="34" y="5"/>
                        </a:lnTo>
                        <a:lnTo>
                          <a:pt x="34" y="5"/>
                        </a:lnTo>
                        <a:lnTo>
                          <a:pt x="34" y="3"/>
                        </a:lnTo>
                        <a:lnTo>
                          <a:pt x="36" y="3"/>
                        </a:lnTo>
                        <a:lnTo>
                          <a:pt x="36" y="3"/>
                        </a:lnTo>
                        <a:lnTo>
                          <a:pt x="36" y="3"/>
                        </a:lnTo>
                        <a:lnTo>
                          <a:pt x="38" y="3"/>
                        </a:lnTo>
                        <a:lnTo>
                          <a:pt x="38" y="3"/>
                        </a:lnTo>
                        <a:lnTo>
                          <a:pt x="38" y="1"/>
                        </a:lnTo>
                        <a:lnTo>
                          <a:pt x="38" y="1"/>
                        </a:lnTo>
                        <a:lnTo>
                          <a:pt x="40" y="1"/>
                        </a:lnTo>
                        <a:lnTo>
                          <a:pt x="40" y="1"/>
                        </a:lnTo>
                        <a:lnTo>
                          <a:pt x="40" y="1"/>
                        </a:lnTo>
                        <a:lnTo>
                          <a:pt x="40" y="1"/>
                        </a:lnTo>
                        <a:lnTo>
                          <a:pt x="42" y="1"/>
                        </a:lnTo>
                        <a:lnTo>
                          <a:pt x="42" y="0"/>
                        </a:lnTo>
                        <a:lnTo>
                          <a:pt x="42" y="0"/>
                        </a:lnTo>
                        <a:lnTo>
                          <a:pt x="44" y="0"/>
                        </a:lnTo>
                        <a:lnTo>
                          <a:pt x="44" y="0"/>
                        </a:lnTo>
                        <a:lnTo>
                          <a:pt x="44" y="0"/>
                        </a:lnTo>
                        <a:lnTo>
                          <a:pt x="44" y="0"/>
                        </a:lnTo>
                        <a:lnTo>
                          <a:pt x="44" y="0"/>
                        </a:lnTo>
                        <a:lnTo>
                          <a:pt x="46" y="0"/>
                        </a:lnTo>
                        <a:lnTo>
                          <a:pt x="46" y="0"/>
                        </a:lnTo>
                        <a:lnTo>
                          <a:pt x="46" y="1"/>
                        </a:lnTo>
                        <a:lnTo>
                          <a:pt x="47" y="1"/>
                        </a:lnTo>
                        <a:lnTo>
                          <a:pt x="47" y="1"/>
                        </a:lnTo>
                        <a:lnTo>
                          <a:pt x="47" y="1"/>
                        </a:lnTo>
                        <a:lnTo>
                          <a:pt x="47" y="1"/>
                        </a:lnTo>
                        <a:lnTo>
                          <a:pt x="49" y="1"/>
                        </a:lnTo>
                        <a:lnTo>
                          <a:pt x="49" y="3"/>
                        </a:lnTo>
                        <a:lnTo>
                          <a:pt x="49" y="3"/>
                        </a:lnTo>
                        <a:lnTo>
                          <a:pt x="49" y="3"/>
                        </a:lnTo>
                        <a:lnTo>
                          <a:pt x="49" y="3"/>
                        </a:lnTo>
                        <a:lnTo>
                          <a:pt x="51" y="3"/>
                        </a:lnTo>
                        <a:lnTo>
                          <a:pt x="51" y="3"/>
                        </a:lnTo>
                        <a:lnTo>
                          <a:pt x="53" y="3"/>
                        </a:lnTo>
                        <a:lnTo>
                          <a:pt x="53" y="5"/>
                        </a:lnTo>
                        <a:lnTo>
                          <a:pt x="53" y="5"/>
                        </a:lnTo>
                        <a:lnTo>
                          <a:pt x="53" y="5"/>
                        </a:lnTo>
                        <a:lnTo>
                          <a:pt x="53" y="5"/>
                        </a:lnTo>
                        <a:lnTo>
                          <a:pt x="55" y="5"/>
                        </a:lnTo>
                        <a:lnTo>
                          <a:pt x="55" y="5"/>
                        </a:lnTo>
                        <a:lnTo>
                          <a:pt x="55" y="7"/>
                        </a:lnTo>
                        <a:lnTo>
                          <a:pt x="55" y="7"/>
                        </a:lnTo>
                        <a:lnTo>
                          <a:pt x="57" y="7"/>
                        </a:lnTo>
                        <a:lnTo>
                          <a:pt x="57" y="7"/>
                        </a:lnTo>
                        <a:lnTo>
                          <a:pt x="57" y="7"/>
                        </a:lnTo>
                        <a:lnTo>
                          <a:pt x="59" y="7"/>
                        </a:lnTo>
                        <a:lnTo>
                          <a:pt x="59" y="7"/>
                        </a:lnTo>
                        <a:lnTo>
                          <a:pt x="59" y="7"/>
                        </a:lnTo>
                        <a:lnTo>
                          <a:pt x="59" y="7"/>
                        </a:lnTo>
                        <a:lnTo>
                          <a:pt x="59" y="9"/>
                        </a:lnTo>
                        <a:lnTo>
                          <a:pt x="61" y="9"/>
                        </a:lnTo>
                        <a:lnTo>
                          <a:pt x="61" y="9"/>
                        </a:lnTo>
                        <a:lnTo>
                          <a:pt x="61" y="9"/>
                        </a:lnTo>
                        <a:lnTo>
                          <a:pt x="61" y="9"/>
                        </a:lnTo>
                        <a:lnTo>
                          <a:pt x="63" y="9"/>
                        </a:lnTo>
                        <a:lnTo>
                          <a:pt x="63" y="11"/>
                        </a:lnTo>
                        <a:lnTo>
                          <a:pt x="63" y="11"/>
                        </a:lnTo>
                        <a:lnTo>
                          <a:pt x="65" y="11"/>
                        </a:lnTo>
                        <a:lnTo>
                          <a:pt x="65" y="11"/>
                        </a:lnTo>
                        <a:lnTo>
                          <a:pt x="65" y="11"/>
                        </a:lnTo>
                        <a:lnTo>
                          <a:pt x="65" y="11"/>
                        </a:lnTo>
                        <a:lnTo>
                          <a:pt x="67" y="11"/>
                        </a:lnTo>
                        <a:lnTo>
                          <a:pt x="67" y="13"/>
                        </a:lnTo>
                        <a:lnTo>
                          <a:pt x="67" y="13"/>
                        </a:lnTo>
                        <a:lnTo>
                          <a:pt x="67" y="13"/>
                        </a:lnTo>
                        <a:lnTo>
                          <a:pt x="67" y="13"/>
                        </a:lnTo>
                        <a:lnTo>
                          <a:pt x="69" y="13"/>
                        </a:lnTo>
                        <a:lnTo>
                          <a:pt x="69" y="13"/>
                        </a:lnTo>
                        <a:lnTo>
                          <a:pt x="69" y="15"/>
                        </a:lnTo>
                        <a:lnTo>
                          <a:pt x="70" y="15"/>
                        </a:lnTo>
                        <a:lnTo>
                          <a:pt x="70" y="15"/>
                        </a:lnTo>
                        <a:lnTo>
                          <a:pt x="70" y="15"/>
                        </a:lnTo>
                        <a:lnTo>
                          <a:pt x="70" y="15"/>
                        </a:lnTo>
                        <a:lnTo>
                          <a:pt x="72" y="15"/>
                        </a:lnTo>
                        <a:lnTo>
                          <a:pt x="72" y="15"/>
                        </a:lnTo>
                        <a:lnTo>
                          <a:pt x="72" y="15"/>
                        </a:lnTo>
                        <a:lnTo>
                          <a:pt x="74" y="15"/>
                        </a:lnTo>
                        <a:lnTo>
                          <a:pt x="74" y="17"/>
                        </a:lnTo>
                        <a:lnTo>
                          <a:pt x="74" y="17"/>
                        </a:lnTo>
                        <a:lnTo>
                          <a:pt x="74" y="17"/>
                        </a:lnTo>
                        <a:lnTo>
                          <a:pt x="74" y="17"/>
                        </a:lnTo>
                        <a:lnTo>
                          <a:pt x="76" y="17"/>
                        </a:lnTo>
                        <a:lnTo>
                          <a:pt x="76" y="17"/>
                        </a:lnTo>
                        <a:lnTo>
                          <a:pt x="76" y="19"/>
                        </a:lnTo>
                        <a:lnTo>
                          <a:pt x="76" y="19"/>
                        </a:lnTo>
                        <a:lnTo>
                          <a:pt x="78" y="19"/>
                        </a:lnTo>
                        <a:lnTo>
                          <a:pt x="78" y="19"/>
                        </a:lnTo>
                        <a:lnTo>
                          <a:pt x="78" y="19"/>
                        </a:lnTo>
                        <a:lnTo>
                          <a:pt x="80" y="19"/>
                        </a:lnTo>
                        <a:lnTo>
                          <a:pt x="80" y="19"/>
                        </a:lnTo>
                        <a:lnTo>
                          <a:pt x="80" y="21"/>
                        </a:lnTo>
                        <a:lnTo>
                          <a:pt x="80" y="21"/>
                        </a:lnTo>
                        <a:lnTo>
                          <a:pt x="82" y="21"/>
                        </a:lnTo>
                        <a:lnTo>
                          <a:pt x="82" y="21"/>
                        </a:lnTo>
                        <a:lnTo>
                          <a:pt x="82" y="21"/>
                        </a:lnTo>
                        <a:lnTo>
                          <a:pt x="82" y="21"/>
                        </a:lnTo>
                        <a:lnTo>
                          <a:pt x="82" y="23"/>
                        </a:lnTo>
                        <a:lnTo>
                          <a:pt x="84" y="23"/>
                        </a:lnTo>
                        <a:lnTo>
                          <a:pt x="84" y="23"/>
                        </a:lnTo>
                        <a:lnTo>
                          <a:pt x="84" y="23"/>
                        </a:lnTo>
                        <a:lnTo>
                          <a:pt x="86" y="23"/>
                        </a:lnTo>
                        <a:lnTo>
                          <a:pt x="86" y="23"/>
                        </a:lnTo>
                        <a:lnTo>
                          <a:pt x="86" y="23"/>
                        </a:lnTo>
                        <a:lnTo>
                          <a:pt x="86" y="23"/>
                        </a:lnTo>
                        <a:lnTo>
                          <a:pt x="88" y="23"/>
                        </a:lnTo>
                        <a:lnTo>
                          <a:pt x="88" y="24"/>
                        </a:lnTo>
                        <a:lnTo>
                          <a:pt x="88" y="24"/>
                        </a:lnTo>
                        <a:lnTo>
                          <a:pt x="88" y="24"/>
                        </a:lnTo>
                        <a:lnTo>
                          <a:pt x="88" y="24"/>
                        </a:lnTo>
                        <a:lnTo>
                          <a:pt x="90" y="24"/>
                        </a:lnTo>
                        <a:lnTo>
                          <a:pt x="90" y="24"/>
                        </a:lnTo>
                        <a:lnTo>
                          <a:pt x="90" y="26"/>
                        </a:lnTo>
                        <a:lnTo>
                          <a:pt x="91" y="26"/>
                        </a:lnTo>
                        <a:lnTo>
                          <a:pt x="91" y="26"/>
                        </a:lnTo>
                        <a:lnTo>
                          <a:pt x="91" y="26"/>
                        </a:lnTo>
                        <a:lnTo>
                          <a:pt x="91" y="26"/>
                        </a:lnTo>
                        <a:lnTo>
                          <a:pt x="93" y="26"/>
                        </a:lnTo>
                        <a:lnTo>
                          <a:pt x="93" y="26"/>
                        </a:lnTo>
                        <a:lnTo>
                          <a:pt x="93" y="28"/>
                        </a:lnTo>
                        <a:lnTo>
                          <a:pt x="93" y="28"/>
                        </a:lnTo>
                        <a:lnTo>
                          <a:pt x="95" y="28"/>
                        </a:lnTo>
                        <a:lnTo>
                          <a:pt x="95" y="28"/>
                        </a:lnTo>
                        <a:lnTo>
                          <a:pt x="95" y="28"/>
                        </a:lnTo>
                        <a:lnTo>
                          <a:pt x="97" y="28"/>
                        </a:lnTo>
                        <a:lnTo>
                          <a:pt x="97" y="30"/>
                        </a:lnTo>
                        <a:lnTo>
                          <a:pt x="97" y="30"/>
                        </a:lnTo>
                        <a:lnTo>
                          <a:pt x="97" y="30"/>
                        </a:lnTo>
                        <a:lnTo>
                          <a:pt x="97" y="30"/>
                        </a:lnTo>
                        <a:lnTo>
                          <a:pt x="99" y="30"/>
                        </a:lnTo>
                        <a:lnTo>
                          <a:pt x="99" y="30"/>
                        </a:lnTo>
                        <a:lnTo>
                          <a:pt x="99" y="32"/>
                        </a:lnTo>
                        <a:lnTo>
                          <a:pt x="99" y="32"/>
                        </a:lnTo>
                        <a:lnTo>
                          <a:pt x="101" y="32"/>
                        </a:lnTo>
                        <a:lnTo>
                          <a:pt x="101" y="32"/>
                        </a:lnTo>
                        <a:lnTo>
                          <a:pt x="101" y="32"/>
                        </a:lnTo>
                        <a:lnTo>
                          <a:pt x="103" y="32"/>
                        </a:lnTo>
                        <a:lnTo>
                          <a:pt x="103" y="32"/>
                        </a:lnTo>
                        <a:lnTo>
                          <a:pt x="103" y="32"/>
                        </a:lnTo>
                        <a:lnTo>
                          <a:pt x="103" y="32"/>
                        </a:lnTo>
                        <a:lnTo>
                          <a:pt x="103" y="34"/>
                        </a:lnTo>
                        <a:lnTo>
                          <a:pt x="105" y="34"/>
                        </a:lnTo>
                        <a:lnTo>
                          <a:pt x="105" y="34"/>
                        </a:lnTo>
                        <a:lnTo>
                          <a:pt x="105" y="34"/>
                        </a:lnTo>
                        <a:lnTo>
                          <a:pt x="107" y="34"/>
                        </a:lnTo>
                        <a:lnTo>
                          <a:pt x="107" y="34"/>
                        </a:lnTo>
                        <a:lnTo>
                          <a:pt x="107" y="36"/>
                        </a:lnTo>
                        <a:lnTo>
                          <a:pt x="107" y="36"/>
                        </a:lnTo>
                        <a:lnTo>
                          <a:pt x="109" y="36"/>
                        </a:lnTo>
                        <a:lnTo>
                          <a:pt x="109" y="36"/>
                        </a:lnTo>
                        <a:lnTo>
                          <a:pt x="109" y="36"/>
                        </a:lnTo>
                        <a:lnTo>
                          <a:pt x="109" y="36"/>
                        </a:lnTo>
                        <a:lnTo>
                          <a:pt x="109" y="38"/>
                        </a:lnTo>
                        <a:lnTo>
                          <a:pt x="111" y="38"/>
                        </a:lnTo>
                        <a:lnTo>
                          <a:pt x="111" y="38"/>
                        </a:lnTo>
                        <a:lnTo>
                          <a:pt x="111" y="38"/>
                        </a:lnTo>
                        <a:lnTo>
                          <a:pt x="113" y="38"/>
                        </a:lnTo>
                        <a:lnTo>
                          <a:pt x="113" y="38"/>
                        </a:lnTo>
                        <a:lnTo>
                          <a:pt x="113" y="40"/>
                        </a:lnTo>
                        <a:lnTo>
                          <a:pt x="113" y="40"/>
                        </a:lnTo>
                        <a:lnTo>
                          <a:pt x="114" y="40"/>
                        </a:lnTo>
                        <a:lnTo>
                          <a:pt x="114" y="40"/>
                        </a:lnTo>
                        <a:lnTo>
                          <a:pt x="114" y="40"/>
                        </a:lnTo>
                        <a:lnTo>
                          <a:pt x="114" y="40"/>
                        </a:lnTo>
                        <a:lnTo>
                          <a:pt x="114" y="40"/>
                        </a:lnTo>
                        <a:lnTo>
                          <a:pt x="116" y="40"/>
                        </a:lnTo>
                        <a:lnTo>
                          <a:pt x="116" y="40"/>
                        </a:lnTo>
                        <a:lnTo>
                          <a:pt x="116" y="42"/>
                        </a:lnTo>
                        <a:lnTo>
                          <a:pt x="118" y="42"/>
                        </a:lnTo>
                        <a:lnTo>
                          <a:pt x="118" y="42"/>
                        </a:lnTo>
                        <a:lnTo>
                          <a:pt x="118" y="42"/>
                        </a:lnTo>
                        <a:lnTo>
                          <a:pt x="118" y="42"/>
                        </a:lnTo>
                        <a:lnTo>
                          <a:pt x="120" y="42"/>
                        </a:lnTo>
                        <a:lnTo>
                          <a:pt x="120" y="44"/>
                        </a:lnTo>
                        <a:lnTo>
                          <a:pt x="120" y="44"/>
                        </a:lnTo>
                        <a:lnTo>
                          <a:pt x="120" y="44"/>
                        </a:lnTo>
                        <a:lnTo>
                          <a:pt x="120" y="44"/>
                        </a:lnTo>
                        <a:lnTo>
                          <a:pt x="122" y="44"/>
                        </a:lnTo>
                        <a:lnTo>
                          <a:pt x="122" y="44"/>
                        </a:lnTo>
                        <a:lnTo>
                          <a:pt x="122" y="46"/>
                        </a:lnTo>
                        <a:lnTo>
                          <a:pt x="124" y="46"/>
                        </a:lnTo>
                        <a:lnTo>
                          <a:pt x="124" y="46"/>
                        </a:lnTo>
                        <a:lnTo>
                          <a:pt x="124" y="46"/>
                        </a:lnTo>
                        <a:lnTo>
                          <a:pt x="124" y="46"/>
                        </a:lnTo>
                        <a:lnTo>
                          <a:pt x="126" y="46"/>
                        </a:lnTo>
                        <a:lnTo>
                          <a:pt x="126" y="47"/>
                        </a:lnTo>
                        <a:lnTo>
                          <a:pt x="126" y="47"/>
                        </a:lnTo>
                        <a:lnTo>
                          <a:pt x="126" y="47"/>
                        </a:lnTo>
                        <a:lnTo>
                          <a:pt x="126" y="47"/>
                        </a:lnTo>
                        <a:lnTo>
                          <a:pt x="128" y="47"/>
                        </a:lnTo>
                        <a:lnTo>
                          <a:pt x="128" y="47"/>
                        </a:lnTo>
                        <a:lnTo>
                          <a:pt x="128" y="47"/>
                        </a:lnTo>
                        <a:lnTo>
                          <a:pt x="130" y="47"/>
                        </a:lnTo>
                        <a:lnTo>
                          <a:pt x="130" y="47"/>
                        </a:lnTo>
                        <a:lnTo>
                          <a:pt x="130" y="49"/>
                        </a:lnTo>
                        <a:lnTo>
                          <a:pt x="130" y="49"/>
                        </a:lnTo>
                        <a:lnTo>
                          <a:pt x="132" y="49"/>
                        </a:lnTo>
                        <a:lnTo>
                          <a:pt x="132" y="49"/>
                        </a:lnTo>
                        <a:lnTo>
                          <a:pt x="132" y="49"/>
                        </a:lnTo>
                        <a:lnTo>
                          <a:pt x="134" y="49"/>
                        </a:lnTo>
                        <a:lnTo>
                          <a:pt x="134" y="51"/>
                        </a:lnTo>
                        <a:lnTo>
                          <a:pt x="134" y="51"/>
                        </a:lnTo>
                        <a:lnTo>
                          <a:pt x="134" y="51"/>
                        </a:lnTo>
                        <a:lnTo>
                          <a:pt x="134" y="51"/>
                        </a:lnTo>
                        <a:lnTo>
                          <a:pt x="135" y="51"/>
                        </a:lnTo>
                        <a:lnTo>
                          <a:pt x="135" y="51"/>
                        </a:lnTo>
                        <a:lnTo>
                          <a:pt x="135" y="53"/>
                        </a:lnTo>
                        <a:lnTo>
                          <a:pt x="135" y="53"/>
                        </a:lnTo>
                        <a:lnTo>
                          <a:pt x="137" y="53"/>
                        </a:lnTo>
                        <a:lnTo>
                          <a:pt x="137" y="53"/>
                        </a:lnTo>
                        <a:lnTo>
                          <a:pt x="137" y="53"/>
                        </a:lnTo>
                        <a:lnTo>
                          <a:pt x="139" y="53"/>
                        </a:lnTo>
                        <a:lnTo>
                          <a:pt x="139" y="55"/>
                        </a:lnTo>
                        <a:lnTo>
                          <a:pt x="139" y="55"/>
                        </a:lnTo>
                        <a:lnTo>
                          <a:pt x="139" y="55"/>
                        </a:lnTo>
                        <a:lnTo>
                          <a:pt x="139" y="55"/>
                        </a:lnTo>
                        <a:lnTo>
                          <a:pt x="141" y="55"/>
                        </a:lnTo>
                        <a:lnTo>
                          <a:pt x="141" y="55"/>
                        </a:lnTo>
                        <a:lnTo>
                          <a:pt x="141" y="55"/>
                        </a:lnTo>
                        <a:lnTo>
                          <a:pt x="141" y="55"/>
                        </a:lnTo>
                        <a:lnTo>
                          <a:pt x="143" y="55"/>
                        </a:lnTo>
                        <a:lnTo>
                          <a:pt x="143" y="57"/>
                        </a:lnTo>
                        <a:lnTo>
                          <a:pt x="143" y="57"/>
                        </a:lnTo>
                        <a:lnTo>
                          <a:pt x="145" y="57"/>
                        </a:lnTo>
                        <a:lnTo>
                          <a:pt x="145" y="57"/>
                        </a:lnTo>
                        <a:lnTo>
                          <a:pt x="145" y="57"/>
                        </a:lnTo>
                        <a:lnTo>
                          <a:pt x="145" y="57"/>
                        </a:lnTo>
                        <a:lnTo>
                          <a:pt x="145" y="59"/>
                        </a:lnTo>
                        <a:lnTo>
                          <a:pt x="147" y="59"/>
                        </a:lnTo>
                        <a:lnTo>
                          <a:pt x="147" y="59"/>
                        </a:lnTo>
                        <a:lnTo>
                          <a:pt x="147" y="59"/>
                        </a:lnTo>
                        <a:lnTo>
                          <a:pt x="147" y="59"/>
                        </a:lnTo>
                        <a:lnTo>
                          <a:pt x="149" y="59"/>
                        </a:lnTo>
                        <a:lnTo>
                          <a:pt x="149" y="61"/>
                        </a:lnTo>
                        <a:lnTo>
                          <a:pt x="149" y="61"/>
                        </a:lnTo>
                        <a:lnTo>
                          <a:pt x="151" y="61"/>
                        </a:lnTo>
                        <a:lnTo>
                          <a:pt x="151" y="61"/>
                        </a:lnTo>
                        <a:lnTo>
                          <a:pt x="151" y="61"/>
                        </a:lnTo>
                        <a:lnTo>
                          <a:pt x="151" y="61"/>
                        </a:lnTo>
                        <a:lnTo>
                          <a:pt x="151" y="63"/>
                        </a:lnTo>
                        <a:lnTo>
                          <a:pt x="153" y="63"/>
                        </a:lnTo>
                        <a:lnTo>
                          <a:pt x="153" y="63"/>
                        </a:lnTo>
                        <a:lnTo>
                          <a:pt x="153" y="63"/>
                        </a:lnTo>
                        <a:lnTo>
                          <a:pt x="153" y="63"/>
                        </a:lnTo>
                        <a:lnTo>
                          <a:pt x="155" y="63"/>
                        </a:lnTo>
                        <a:lnTo>
                          <a:pt x="155" y="63"/>
                        </a:lnTo>
                        <a:lnTo>
                          <a:pt x="155" y="63"/>
                        </a:lnTo>
                        <a:lnTo>
                          <a:pt x="157" y="63"/>
                        </a:lnTo>
                        <a:lnTo>
                          <a:pt x="157" y="65"/>
                        </a:lnTo>
                        <a:lnTo>
                          <a:pt x="157" y="65"/>
                        </a:lnTo>
                        <a:lnTo>
                          <a:pt x="157" y="65"/>
                        </a:lnTo>
                        <a:lnTo>
                          <a:pt x="157" y="65"/>
                        </a:lnTo>
                        <a:lnTo>
                          <a:pt x="158" y="65"/>
                        </a:lnTo>
                        <a:lnTo>
                          <a:pt x="158" y="67"/>
                        </a:lnTo>
                        <a:lnTo>
                          <a:pt x="158" y="67"/>
                        </a:lnTo>
                        <a:lnTo>
                          <a:pt x="160" y="67"/>
                        </a:lnTo>
                        <a:lnTo>
                          <a:pt x="160" y="67"/>
                        </a:lnTo>
                        <a:lnTo>
                          <a:pt x="160" y="67"/>
                        </a:lnTo>
                        <a:lnTo>
                          <a:pt x="160" y="67"/>
                        </a:lnTo>
                        <a:lnTo>
                          <a:pt x="160" y="69"/>
                        </a:lnTo>
                        <a:lnTo>
                          <a:pt x="162" y="69"/>
                        </a:lnTo>
                        <a:lnTo>
                          <a:pt x="162" y="69"/>
                        </a:lnTo>
                        <a:lnTo>
                          <a:pt x="162" y="69"/>
                        </a:lnTo>
                        <a:lnTo>
                          <a:pt x="162" y="69"/>
                        </a:lnTo>
                        <a:lnTo>
                          <a:pt x="164" y="69"/>
                        </a:lnTo>
                        <a:lnTo>
                          <a:pt x="164" y="70"/>
                        </a:lnTo>
                        <a:lnTo>
                          <a:pt x="164" y="70"/>
                        </a:lnTo>
                        <a:lnTo>
                          <a:pt x="166" y="70"/>
                        </a:lnTo>
                        <a:lnTo>
                          <a:pt x="166" y="70"/>
                        </a:lnTo>
                        <a:lnTo>
                          <a:pt x="166" y="70"/>
                        </a:lnTo>
                        <a:lnTo>
                          <a:pt x="166" y="70"/>
                        </a:lnTo>
                        <a:lnTo>
                          <a:pt x="166" y="70"/>
                        </a:lnTo>
                        <a:lnTo>
                          <a:pt x="168" y="70"/>
                        </a:lnTo>
                        <a:lnTo>
                          <a:pt x="168" y="70"/>
                        </a:lnTo>
                        <a:lnTo>
                          <a:pt x="168" y="72"/>
                        </a:lnTo>
                        <a:lnTo>
                          <a:pt x="168" y="72"/>
                        </a:lnTo>
                        <a:lnTo>
                          <a:pt x="170" y="72"/>
                        </a:lnTo>
                        <a:lnTo>
                          <a:pt x="170" y="72"/>
                        </a:lnTo>
                        <a:lnTo>
                          <a:pt x="170" y="72"/>
                        </a:lnTo>
                        <a:lnTo>
                          <a:pt x="172" y="72"/>
                        </a:lnTo>
                        <a:lnTo>
                          <a:pt x="172" y="74"/>
                        </a:lnTo>
                        <a:lnTo>
                          <a:pt x="172" y="74"/>
                        </a:lnTo>
                        <a:lnTo>
                          <a:pt x="172" y="74"/>
                        </a:lnTo>
                        <a:lnTo>
                          <a:pt x="172" y="74"/>
                        </a:lnTo>
                        <a:lnTo>
                          <a:pt x="174" y="74"/>
                        </a:lnTo>
                        <a:lnTo>
                          <a:pt x="174" y="74"/>
                        </a:lnTo>
                        <a:lnTo>
                          <a:pt x="174" y="76"/>
                        </a:lnTo>
                        <a:lnTo>
                          <a:pt x="174" y="76"/>
                        </a:lnTo>
                        <a:lnTo>
                          <a:pt x="176" y="76"/>
                        </a:lnTo>
                        <a:lnTo>
                          <a:pt x="176" y="76"/>
                        </a:lnTo>
                        <a:lnTo>
                          <a:pt x="176" y="76"/>
                        </a:lnTo>
                        <a:lnTo>
                          <a:pt x="178" y="76"/>
                        </a:lnTo>
                        <a:lnTo>
                          <a:pt x="178" y="78"/>
                        </a:lnTo>
                        <a:lnTo>
                          <a:pt x="178" y="78"/>
                        </a:lnTo>
                        <a:lnTo>
                          <a:pt x="178" y="78"/>
                        </a:lnTo>
                        <a:lnTo>
                          <a:pt x="178" y="78"/>
                        </a:lnTo>
                        <a:lnTo>
                          <a:pt x="180" y="78"/>
                        </a:lnTo>
                        <a:lnTo>
                          <a:pt x="180" y="80"/>
                        </a:lnTo>
                        <a:lnTo>
                          <a:pt x="180" y="80"/>
                        </a:lnTo>
                        <a:lnTo>
                          <a:pt x="180" y="80"/>
                        </a:lnTo>
                        <a:lnTo>
                          <a:pt x="180" y="80"/>
                        </a:lnTo>
                        <a:lnTo>
                          <a:pt x="181" y="80"/>
                        </a:lnTo>
                        <a:lnTo>
                          <a:pt x="181" y="80"/>
                        </a:lnTo>
                        <a:lnTo>
                          <a:pt x="181" y="80"/>
                        </a:lnTo>
                        <a:lnTo>
                          <a:pt x="183" y="80"/>
                        </a:lnTo>
                        <a:lnTo>
                          <a:pt x="183" y="82"/>
                        </a:lnTo>
                        <a:lnTo>
                          <a:pt x="183" y="82"/>
                        </a:lnTo>
                        <a:lnTo>
                          <a:pt x="183" y="84"/>
                        </a:lnTo>
                        <a:lnTo>
                          <a:pt x="183" y="84"/>
                        </a:lnTo>
                        <a:lnTo>
                          <a:pt x="183" y="86"/>
                        </a:lnTo>
                        <a:lnTo>
                          <a:pt x="183" y="86"/>
                        </a:lnTo>
                        <a:lnTo>
                          <a:pt x="183" y="88"/>
                        </a:lnTo>
                        <a:lnTo>
                          <a:pt x="183" y="88"/>
                        </a:lnTo>
                        <a:lnTo>
                          <a:pt x="183" y="88"/>
                        </a:lnTo>
                        <a:lnTo>
                          <a:pt x="183" y="90"/>
                        </a:lnTo>
                        <a:lnTo>
                          <a:pt x="183" y="90"/>
                        </a:lnTo>
                        <a:lnTo>
                          <a:pt x="183" y="92"/>
                        </a:lnTo>
                        <a:lnTo>
                          <a:pt x="183" y="92"/>
                        </a:lnTo>
                        <a:lnTo>
                          <a:pt x="183" y="93"/>
                        </a:lnTo>
                        <a:lnTo>
                          <a:pt x="183" y="93"/>
                        </a:lnTo>
                        <a:lnTo>
                          <a:pt x="183" y="95"/>
                        </a:lnTo>
                        <a:lnTo>
                          <a:pt x="183" y="95"/>
                        </a:lnTo>
                        <a:lnTo>
                          <a:pt x="183" y="95"/>
                        </a:lnTo>
                        <a:lnTo>
                          <a:pt x="183" y="97"/>
                        </a:lnTo>
                        <a:lnTo>
                          <a:pt x="183" y="97"/>
                        </a:lnTo>
                        <a:lnTo>
                          <a:pt x="183" y="99"/>
                        </a:lnTo>
                        <a:lnTo>
                          <a:pt x="183" y="99"/>
                        </a:lnTo>
                        <a:lnTo>
                          <a:pt x="183" y="101"/>
                        </a:lnTo>
                        <a:lnTo>
                          <a:pt x="183" y="101"/>
                        </a:lnTo>
                        <a:lnTo>
                          <a:pt x="183" y="103"/>
                        </a:lnTo>
                        <a:lnTo>
                          <a:pt x="183" y="103"/>
                        </a:lnTo>
                        <a:lnTo>
                          <a:pt x="183" y="103"/>
                        </a:lnTo>
                        <a:lnTo>
                          <a:pt x="183" y="105"/>
                        </a:lnTo>
                        <a:lnTo>
                          <a:pt x="183" y="105"/>
                        </a:lnTo>
                        <a:lnTo>
                          <a:pt x="183" y="107"/>
                        </a:lnTo>
                        <a:lnTo>
                          <a:pt x="183" y="107"/>
                        </a:lnTo>
                        <a:lnTo>
                          <a:pt x="183" y="109"/>
                        </a:lnTo>
                        <a:lnTo>
                          <a:pt x="183" y="109"/>
                        </a:lnTo>
                        <a:lnTo>
                          <a:pt x="183" y="111"/>
                        </a:lnTo>
                        <a:lnTo>
                          <a:pt x="183" y="111"/>
                        </a:lnTo>
                        <a:lnTo>
                          <a:pt x="183" y="111"/>
                        </a:lnTo>
                        <a:lnTo>
                          <a:pt x="183" y="113"/>
                        </a:lnTo>
                        <a:lnTo>
                          <a:pt x="183" y="113"/>
                        </a:lnTo>
                        <a:lnTo>
                          <a:pt x="183" y="115"/>
                        </a:lnTo>
                        <a:lnTo>
                          <a:pt x="183" y="115"/>
                        </a:lnTo>
                        <a:lnTo>
                          <a:pt x="183" y="116"/>
                        </a:lnTo>
                        <a:lnTo>
                          <a:pt x="183" y="116"/>
                        </a:lnTo>
                        <a:lnTo>
                          <a:pt x="183" y="118"/>
                        </a:lnTo>
                        <a:lnTo>
                          <a:pt x="183" y="118"/>
                        </a:lnTo>
                        <a:lnTo>
                          <a:pt x="183" y="118"/>
                        </a:lnTo>
                        <a:lnTo>
                          <a:pt x="183" y="120"/>
                        </a:lnTo>
                        <a:lnTo>
                          <a:pt x="183" y="120"/>
                        </a:lnTo>
                        <a:lnTo>
                          <a:pt x="183" y="122"/>
                        </a:lnTo>
                        <a:lnTo>
                          <a:pt x="183" y="122"/>
                        </a:lnTo>
                        <a:lnTo>
                          <a:pt x="183" y="124"/>
                        </a:lnTo>
                        <a:lnTo>
                          <a:pt x="183" y="124"/>
                        </a:lnTo>
                        <a:lnTo>
                          <a:pt x="183" y="126"/>
                        </a:lnTo>
                        <a:lnTo>
                          <a:pt x="183" y="126"/>
                        </a:lnTo>
                        <a:lnTo>
                          <a:pt x="183" y="128"/>
                        </a:lnTo>
                        <a:lnTo>
                          <a:pt x="183" y="128"/>
                        </a:lnTo>
                        <a:lnTo>
                          <a:pt x="183" y="128"/>
                        </a:lnTo>
                        <a:lnTo>
                          <a:pt x="183" y="130"/>
                        </a:lnTo>
                        <a:lnTo>
                          <a:pt x="183" y="130"/>
                        </a:lnTo>
                        <a:lnTo>
                          <a:pt x="183" y="132"/>
                        </a:lnTo>
                        <a:lnTo>
                          <a:pt x="183" y="132"/>
                        </a:lnTo>
                        <a:lnTo>
                          <a:pt x="183" y="134"/>
                        </a:lnTo>
                        <a:lnTo>
                          <a:pt x="183" y="134"/>
                        </a:lnTo>
                        <a:lnTo>
                          <a:pt x="183" y="136"/>
                        </a:lnTo>
                        <a:lnTo>
                          <a:pt x="183" y="136"/>
                        </a:lnTo>
                        <a:lnTo>
                          <a:pt x="183" y="136"/>
                        </a:lnTo>
                        <a:lnTo>
                          <a:pt x="183" y="138"/>
                        </a:lnTo>
                        <a:lnTo>
                          <a:pt x="183" y="138"/>
                        </a:lnTo>
                        <a:lnTo>
                          <a:pt x="183" y="139"/>
                        </a:lnTo>
                        <a:lnTo>
                          <a:pt x="183" y="139"/>
                        </a:lnTo>
                        <a:lnTo>
                          <a:pt x="183" y="141"/>
                        </a:lnTo>
                        <a:lnTo>
                          <a:pt x="183" y="141"/>
                        </a:lnTo>
                        <a:lnTo>
                          <a:pt x="183" y="143"/>
                        </a:lnTo>
                        <a:lnTo>
                          <a:pt x="183" y="143"/>
                        </a:lnTo>
                        <a:lnTo>
                          <a:pt x="183" y="143"/>
                        </a:lnTo>
                        <a:lnTo>
                          <a:pt x="183" y="145"/>
                        </a:lnTo>
                        <a:lnTo>
                          <a:pt x="183" y="145"/>
                        </a:lnTo>
                        <a:lnTo>
                          <a:pt x="183" y="147"/>
                        </a:lnTo>
                        <a:lnTo>
                          <a:pt x="183" y="147"/>
                        </a:lnTo>
                        <a:lnTo>
                          <a:pt x="183" y="149"/>
                        </a:lnTo>
                        <a:lnTo>
                          <a:pt x="183" y="149"/>
                        </a:lnTo>
                        <a:lnTo>
                          <a:pt x="183" y="151"/>
                        </a:lnTo>
                        <a:lnTo>
                          <a:pt x="183" y="151"/>
                        </a:lnTo>
                        <a:lnTo>
                          <a:pt x="183" y="151"/>
                        </a:lnTo>
                        <a:lnTo>
                          <a:pt x="183" y="153"/>
                        </a:lnTo>
                        <a:lnTo>
                          <a:pt x="183" y="153"/>
                        </a:lnTo>
                        <a:lnTo>
                          <a:pt x="183" y="155"/>
                        </a:lnTo>
                        <a:lnTo>
                          <a:pt x="183" y="155"/>
                        </a:lnTo>
                        <a:lnTo>
                          <a:pt x="183" y="157"/>
                        </a:lnTo>
                        <a:lnTo>
                          <a:pt x="183" y="157"/>
                        </a:lnTo>
                        <a:lnTo>
                          <a:pt x="183" y="159"/>
                        </a:lnTo>
                        <a:lnTo>
                          <a:pt x="183" y="159"/>
                        </a:lnTo>
                        <a:lnTo>
                          <a:pt x="181" y="159"/>
                        </a:lnTo>
                        <a:lnTo>
                          <a:pt x="181" y="159"/>
                        </a:lnTo>
                        <a:lnTo>
                          <a:pt x="180" y="159"/>
                        </a:lnTo>
                        <a:lnTo>
                          <a:pt x="180" y="159"/>
                        </a:lnTo>
                        <a:lnTo>
                          <a:pt x="180" y="159"/>
                        </a:lnTo>
                        <a:lnTo>
                          <a:pt x="180" y="159"/>
                        </a:lnTo>
                        <a:lnTo>
                          <a:pt x="178" y="159"/>
                        </a:lnTo>
                        <a:lnTo>
                          <a:pt x="178" y="159"/>
                        </a:lnTo>
                        <a:lnTo>
                          <a:pt x="178" y="159"/>
                        </a:lnTo>
                        <a:lnTo>
                          <a:pt x="176" y="159"/>
                        </a:lnTo>
                        <a:lnTo>
                          <a:pt x="176" y="159"/>
                        </a:lnTo>
                        <a:lnTo>
                          <a:pt x="174" y="159"/>
                        </a:lnTo>
                        <a:lnTo>
                          <a:pt x="174" y="159"/>
                        </a:lnTo>
                        <a:lnTo>
                          <a:pt x="174" y="159"/>
                        </a:lnTo>
                        <a:lnTo>
                          <a:pt x="174" y="159"/>
                        </a:lnTo>
                        <a:lnTo>
                          <a:pt x="172" y="159"/>
                        </a:lnTo>
                        <a:lnTo>
                          <a:pt x="172" y="159"/>
                        </a:lnTo>
                        <a:lnTo>
                          <a:pt x="172" y="159"/>
                        </a:lnTo>
                        <a:lnTo>
                          <a:pt x="170" y="159"/>
                        </a:lnTo>
                        <a:lnTo>
                          <a:pt x="170" y="159"/>
                        </a:lnTo>
                        <a:lnTo>
                          <a:pt x="168" y="159"/>
                        </a:lnTo>
                        <a:lnTo>
                          <a:pt x="168" y="159"/>
                        </a:lnTo>
                        <a:lnTo>
                          <a:pt x="168" y="159"/>
                        </a:lnTo>
                        <a:lnTo>
                          <a:pt x="166" y="159"/>
                        </a:lnTo>
                        <a:lnTo>
                          <a:pt x="166" y="159"/>
                        </a:lnTo>
                        <a:lnTo>
                          <a:pt x="166" y="159"/>
                        </a:lnTo>
                        <a:lnTo>
                          <a:pt x="166" y="160"/>
                        </a:lnTo>
                        <a:lnTo>
                          <a:pt x="166" y="160"/>
                        </a:lnTo>
                        <a:lnTo>
                          <a:pt x="166" y="160"/>
                        </a:lnTo>
                        <a:lnTo>
                          <a:pt x="164" y="160"/>
                        </a:lnTo>
                        <a:lnTo>
                          <a:pt x="164" y="162"/>
                        </a:lnTo>
                        <a:lnTo>
                          <a:pt x="164" y="162"/>
                        </a:lnTo>
                        <a:lnTo>
                          <a:pt x="164" y="162"/>
                        </a:lnTo>
                        <a:lnTo>
                          <a:pt x="164" y="164"/>
                        </a:lnTo>
                        <a:lnTo>
                          <a:pt x="164" y="164"/>
                        </a:lnTo>
                        <a:lnTo>
                          <a:pt x="164" y="164"/>
                        </a:lnTo>
                        <a:lnTo>
                          <a:pt x="166" y="164"/>
                        </a:lnTo>
                        <a:lnTo>
                          <a:pt x="166" y="166"/>
                        </a:lnTo>
                        <a:lnTo>
                          <a:pt x="166" y="166"/>
                        </a:lnTo>
                        <a:lnTo>
                          <a:pt x="166" y="166"/>
                        </a:lnTo>
                        <a:lnTo>
                          <a:pt x="166" y="168"/>
                        </a:lnTo>
                        <a:lnTo>
                          <a:pt x="166" y="168"/>
                        </a:lnTo>
                        <a:lnTo>
                          <a:pt x="164" y="168"/>
                        </a:lnTo>
                        <a:lnTo>
                          <a:pt x="164" y="170"/>
                        </a:lnTo>
                        <a:lnTo>
                          <a:pt x="164" y="170"/>
                        </a:lnTo>
                        <a:lnTo>
                          <a:pt x="164" y="170"/>
                        </a:lnTo>
                        <a:lnTo>
                          <a:pt x="164" y="172"/>
                        </a:lnTo>
                        <a:lnTo>
                          <a:pt x="162" y="172"/>
                        </a:lnTo>
                        <a:lnTo>
                          <a:pt x="162" y="172"/>
                        </a:lnTo>
                        <a:lnTo>
                          <a:pt x="162" y="172"/>
                        </a:lnTo>
                        <a:lnTo>
                          <a:pt x="162" y="172"/>
                        </a:lnTo>
                        <a:lnTo>
                          <a:pt x="162" y="174"/>
                        </a:lnTo>
                        <a:lnTo>
                          <a:pt x="160" y="174"/>
                        </a:lnTo>
                        <a:lnTo>
                          <a:pt x="160" y="174"/>
                        </a:lnTo>
                        <a:lnTo>
                          <a:pt x="160" y="176"/>
                        </a:lnTo>
                        <a:lnTo>
                          <a:pt x="160" y="176"/>
                        </a:lnTo>
                        <a:lnTo>
                          <a:pt x="160" y="176"/>
                        </a:lnTo>
                        <a:lnTo>
                          <a:pt x="160" y="176"/>
                        </a:lnTo>
                        <a:lnTo>
                          <a:pt x="160" y="176"/>
                        </a:lnTo>
                        <a:lnTo>
                          <a:pt x="160" y="178"/>
                        </a:lnTo>
                        <a:lnTo>
                          <a:pt x="160" y="178"/>
                        </a:lnTo>
                        <a:lnTo>
                          <a:pt x="160" y="178"/>
                        </a:lnTo>
                        <a:lnTo>
                          <a:pt x="160" y="180"/>
                        </a:lnTo>
                        <a:lnTo>
                          <a:pt x="160" y="180"/>
                        </a:lnTo>
                        <a:lnTo>
                          <a:pt x="160" y="180"/>
                        </a:lnTo>
                        <a:lnTo>
                          <a:pt x="158" y="180"/>
                        </a:lnTo>
                        <a:lnTo>
                          <a:pt x="158" y="180"/>
                        </a:lnTo>
                        <a:lnTo>
                          <a:pt x="158" y="182"/>
                        </a:lnTo>
                        <a:lnTo>
                          <a:pt x="157" y="182"/>
                        </a:lnTo>
                        <a:lnTo>
                          <a:pt x="157" y="182"/>
                        </a:lnTo>
                        <a:lnTo>
                          <a:pt x="157" y="182"/>
                        </a:lnTo>
                        <a:lnTo>
                          <a:pt x="157" y="182"/>
                        </a:lnTo>
                        <a:lnTo>
                          <a:pt x="155" y="182"/>
                        </a:lnTo>
                        <a:lnTo>
                          <a:pt x="155" y="183"/>
                        </a:lnTo>
                        <a:lnTo>
                          <a:pt x="155" y="183"/>
                        </a:lnTo>
                        <a:lnTo>
                          <a:pt x="155" y="183"/>
                        </a:lnTo>
                        <a:lnTo>
                          <a:pt x="155" y="183"/>
                        </a:lnTo>
                        <a:lnTo>
                          <a:pt x="157" y="183"/>
                        </a:lnTo>
                        <a:lnTo>
                          <a:pt x="157" y="183"/>
                        </a:lnTo>
                        <a:lnTo>
                          <a:pt x="157" y="185"/>
                        </a:lnTo>
                        <a:lnTo>
                          <a:pt x="157" y="185"/>
                        </a:lnTo>
                        <a:lnTo>
                          <a:pt x="157" y="187"/>
                        </a:lnTo>
                        <a:lnTo>
                          <a:pt x="157" y="187"/>
                        </a:lnTo>
                        <a:lnTo>
                          <a:pt x="157" y="189"/>
                        </a:lnTo>
                        <a:lnTo>
                          <a:pt x="157" y="189"/>
                        </a:lnTo>
                        <a:lnTo>
                          <a:pt x="157" y="189"/>
                        </a:lnTo>
                        <a:lnTo>
                          <a:pt x="157" y="189"/>
                        </a:lnTo>
                        <a:lnTo>
                          <a:pt x="158" y="189"/>
                        </a:lnTo>
                        <a:lnTo>
                          <a:pt x="158" y="191"/>
                        </a:lnTo>
                        <a:lnTo>
                          <a:pt x="157" y="191"/>
                        </a:lnTo>
                        <a:lnTo>
                          <a:pt x="157" y="191"/>
                        </a:lnTo>
                        <a:lnTo>
                          <a:pt x="157" y="191"/>
                        </a:lnTo>
                        <a:lnTo>
                          <a:pt x="157" y="191"/>
                        </a:lnTo>
                        <a:lnTo>
                          <a:pt x="157" y="191"/>
                        </a:lnTo>
                        <a:lnTo>
                          <a:pt x="157" y="193"/>
                        </a:lnTo>
                        <a:lnTo>
                          <a:pt x="155" y="193"/>
                        </a:lnTo>
                        <a:lnTo>
                          <a:pt x="155" y="193"/>
                        </a:lnTo>
                        <a:lnTo>
                          <a:pt x="155" y="193"/>
                        </a:lnTo>
                        <a:lnTo>
                          <a:pt x="153" y="193"/>
                        </a:lnTo>
                        <a:lnTo>
                          <a:pt x="153" y="193"/>
                        </a:lnTo>
                        <a:lnTo>
                          <a:pt x="153" y="195"/>
                        </a:lnTo>
                        <a:lnTo>
                          <a:pt x="153" y="195"/>
                        </a:lnTo>
                        <a:lnTo>
                          <a:pt x="151" y="195"/>
                        </a:lnTo>
                        <a:lnTo>
                          <a:pt x="151" y="195"/>
                        </a:lnTo>
                        <a:lnTo>
                          <a:pt x="151" y="197"/>
                        </a:lnTo>
                        <a:lnTo>
                          <a:pt x="151" y="197"/>
                        </a:lnTo>
                        <a:lnTo>
                          <a:pt x="151" y="197"/>
                        </a:lnTo>
                        <a:lnTo>
                          <a:pt x="151" y="197"/>
                        </a:lnTo>
                        <a:lnTo>
                          <a:pt x="151" y="199"/>
                        </a:lnTo>
                        <a:lnTo>
                          <a:pt x="149" y="199"/>
                        </a:lnTo>
                        <a:lnTo>
                          <a:pt x="149" y="199"/>
                        </a:lnTo>
                        <a:lnTo>
                          <a:pt x="151" y="199"/>
                        </a:lnTo>
                        <a:lnTo>
                          <a:pt x="151" y="199"/>
                        </a:lnTo>
                        <a:lnTo>
                          <a:pt x="151" y="201"/>
                        </a:lnTo>
                        <a:lnTo>
                          <a:pt x="151" y="201"/>
                        </a:lnTo>
                        <a:lnTo>
                          <a:pt x="151" y="201"/>
                        </a:lnTo>
                        <a:lnTo>
                          <a:pt x="151" y="203"/>
                        </a:lnTo>
                        <a:lnTo>
                          <a:pt x="151" y="203"/>
                        </a:lnTo>
                        <a:lnTo>
                          <a:pt x="151" y="203"/>
                        </a:lnTo>
                        <a:lnTo>
                          <a:pt x="151" y="205"/>
                        </a:lnTo>
                        <a:lnTo>
                          <a:pt x="151" y="205"/>
                        </a:lnTo>
                        <a:lnTo>
                          <a:pt x="153" y="205"/>
                        </a:lnTo>
                        <a:lnTo>
                          <a:pt x="153" y="206"/>
                        </a:lnTo>
                        <a:lnTo>
                          <a:pt x="153" y="206"/>
                        </a:lnTo>
                        <a:lnTo>
                          <a:pt x="153" y="206"/>
                        </a:lnTo>
                        <a:lnTo>
                          <a:pt x="153" y="206"/>
                        </a:lnTo>
                        <a:lnTo>
                          <a:pt x="153" y="206"/>
                        </a:lnTo>
                        <a:lnTo>
                          <a:pt x="153" y="208"/>
                        </a:lnTo>
                        <a:lnTo>
                          <a:pt x="151" y="208"/>
                        </a:lnTo>
                        <a:lnTo>
                          <a:pt x="151" y="208"/>
                        </a:lnTo>
                        <a:lnTo>
                          <a:pt x="151" y="208"/>
                        </a:lnTo>
                        <a:lnTo>
                          <a:pt x="151" y="210"/>
                        </a:lnTo>
                        <a:lnTo>
                          <a:pt x="151" y="210"/>
                        </a:lnTo>
                        <a:lnTo>
                          <a:pt x="151" y="210"/>
                        </a:lnTo>
                        <a:lnTo>
                          <a:pt x="149" y="210"/>
                        </a:lnTo>
                        <a:lnTo>
                          <a:pt x="149" y="212"/>
                        </a:lnTo>
                        <a:lnTo>
                          <a:pt x="149" y="212"/>
                        </a:lnTo>
                        <a:lnTo>
                          <a:pt x="147" y="212"/>
                        </a:lnTo>
                        <a:lnTo>
                          <a:pt x="147" y="212"/>
                        </a:lnTo>
                        <a:lnTo>
                          <a:pt x="147" y="212"/>
                        </a:lnTo>
                        <a:lnTo>
                          <a:pt x="147" y="214"/>
                        </a:lnTo>
                        <a:lnTo>
                          <a:pt x="147" y="214"/>
                        </a:lnTo>
                        <a:lnTo>
                          <a:pt x="147" y="214"/>
                        </a:lnTo>
                        <a:lnTo>
                          <a:pt x="147" y="214"/>
                        </a:lnTo>
                        <a:lnTo>
                          <a:pt x="145" y="214"/>
                        </a:lnTo>
                        <a:lnTo>
                          <a:pt x="145" y="216"/>
                        </a:lnTo>
                        <a:lnTo>
                          <a:pt x="145" y="216"/>
                        </a:lnTo>
                        <a:lnTo>
                          <a:pt x="145" y="216"/>
                        </a:lnTo>
                        <a:lnTo>
                          <a:pt x="145" y="218"/>
                        </a:lnTo>
                        <a:lnTo>
                          <a:pt x="145" y="218"/>
                        </a:lnTo>
                        <a:lnTo>
                          <a:pt x="145" y="220"/>
                        </a:lnTo>
                        <a:lnTo>
                          <a:pt x="145" y="220"/>
                        </a:lnTo>
                        <a:lnTo>
                          <a:pt x="145" y="220"/>
                        </a:lnTo>
                        <a:lnTo>
                          <a:pt x="145" y="222"/>
                        </a:lnTo>
                        <a:lnTo>
                          <a:pt x="147" y="222"/>
                        </a:lnTo>
                        <a:lnTo>
                          <a:pt x="147" y="222"/>
                        </a:lnTo>
                        <a:lnTo>
                          <a:pt x="147" y="222"/>
                        </a:lnTo>
                        <a:lnTo>
                          <a:pt x="147" y="222"/>
                        </a:lnTo>
                        <a:lnTo>
                          <a:pt x="149" y="222"/>
                        </a:lnTo>
                        <a:lnTo>
                          <a:pt x="149" y="222"/>
                        </a:lnTo>
                        <a:lnTo>
                          <a:pt x="149" y="222"/>
                        </a:lnTo>
                        <a:lnTo>
                          <a:pt x="151" y="222"/>
                        </a:lnTo>
                        <a:lnTo>
                          <a:pt x="151" y="222"/>
                        </a:lnTo>
                        <a:lnTo>
                          <a:pt x="151" y="220"/>
                        </a:lnTo>
                        <a:lnTo>
                          <a:pt x="151" y="220"/>
                        </a:lnTo>
                        <a:lnTo>
                          <a:pt x="151" y="220"/>
                        </a:lnTo>
                        <a:lnTo>
                          <a:pt x="153" y="220"/>
                        </a:lnTo>
                        <a:lnTo>
                          <a:pt x="153" y="220"/>
                        </a:lnTo>
                        <a:lnTo>
                          <a:pt x="153" y="220"/>
                        </a:lnTo>
                        <a:lnTo>
                          <a:pt x="153" y="222"/>
                        </a:lnTo>
                        <a:lnTo>
                          <a:pt x="153" y="222"/>
                        </a:lnTo>
                        <a:lnTo>
                          <a:pt x="155" y="222"/>
                        </a:lnTo>
                        <a:lnTo>
                          <a:pt x="155" y="222"/>
                        </a:lnTo>
                        <a:lnTo>
                          <a:pt x="155" y="222"/>
                        </a:lnTo>
                        <a:lnTo>
                          <a:pt x="157" y="222"/>
                        </a:lnTo>
                        <a:lnTo>
                          <a:pt x="157" y="224"/>
                        </a:lnTo>
                        <a:lnTo>
                          <a:pt x="157" y="224"/>
                        </a:lnTo>
                        <a:lnTo>
                          <a:pt x="155" y="224"/>
                        </a:lnTo>
                        <a:lnTo>
                          <a:pt x="155" y="224"/>
                        </a:lnTo>
                        <a:lnTo>
                          <a:pt x="155" y="226"/>
                        </a:lnTo>
                        <a:lnTo>
                          <a:pt x="155" y="226"/>
                        </a:lnTo>
                        <a:lnTo>
                          <a:pt x="155" y="226"/>
                        </a:lnTo>
                        <a:lnTo>
                          <a:pt x="155" y="226"/>
                        </a:lnTo>
                        <a:lnTo>
                          <a:pt x="155" y="228"/>
                        </a:lnTo>
                        <a:lnTo>
                          <a:pt x="155" y="228"/>
                        </a:lnTo>
                        <a:lnTo>
                          <a:pt x="155" y="229"/>
                        </a:lnTo>
                        <a:lnTo>
                          <a:pt x="157" y="229"/>
                        </a:lnTo>
                        <a:lnTo>
                          <a:pt x="157" y="229"/>
                        </a:lnTo>
                        <a:lnTo>
                          <a:pt x="157" y="231"/>
                        </a:lnTo>
                        <a:lnTo>
                          <a:pt x="157" y="231"/>
                        </a:lnTo>
                        <a:lnTo>
                          <a:pt x="157" y="231"/>
                        </a:lnTo>
                        <a:lnTo>
                          <a:pt x="157" y="231"/>
                        </a:lnTo>
                        <a:lnTo>
                          <a:pt x="157" y="233"/>
                        </a:lnTo>
                        <a:lnTo>
                          <a:pt x="157" y="233"/>
                        </a:lnTo>
                        <a:lnTo>
                          <a:pt x="157" y="233"/>
                        </a:lnTo>
                        <a:lnTo>
                          <a:pt x="158" y="233"/>
                        </a:lnTo>
                        <a:lnTo>
                          <a:pt x="158" y="233"/>
                        </a:lnTo>
                        <a:lnTo>
                          <a:pt x="158" y="235"/>
                        </a:lnTo>
                        <a:lnTo>
                          <a:pt x="158" y="235"/>
                        </a:lnTo>
                        <a:lnTo>
                          <a:pt x="158" y="237"/>
                        </a:lnTo>
                        <a:lnTo>
                          <a:pt x="158" y="237"/>
                        </a:lnTo>
                        <a:lnTo>
                          <a:pt x="158" y="237"/>
                        </a:lnTo>
                        <a:lnTo>
                          <a:pt x="158" y="239"/>
                        </a:lnTo>
                        <a:lnTo>
                          <a:pt x="158" y="239"/>
                        </a:lnTo>
                        <a:lnTo>
                          <a:pt x="158" y="239"/>
                        </a:lnTo>
                        <a:lnTo>
                          <a:pt x="158" y="241"/>
                        </a:lnTo>
                        <a:lnTo>
                          <a:pt x="157" y="241"/>
                        </a:lnTo>
                        <a:lnTo>
                          <a:pt x="157" y="241"/>
                        </a:lnTo>
                        <a:lnTo>
                          <a:pt x="157" y="243"/>
                        </a:lnTo>
                        <a:lnTo>
                          <a:pt x="158" y="243"/>
                        </a:lnTo>
                        <a:lnTo>
                          <a:pt x="158" y="243"/>
                        </a:lnTo>
                        <a:lnTo>
                          <a:pt x="158" y="243"/>
                        </a:lnTo>
                        <a:lnTo>
                          <a:pt x="158" y="245"/>
                        </a:lnTo>
                        <a:lnTo>
                          <a:pt x="160" y="245"/>
                        </a:lnTo>
                        <a:lnTo>
                          <a:pt x="160" y="245"/>
                        </a:lnTo>
                        <a:lnTo>
                          <a:pt x="160" y="245"/>
                        </a:lnTo>
                        <a:lnTo>
                          <a:pt x="160" y="245"/>
                        </a:lnTo>
                        <a:lnTo>
                          <a:pt x="160" y="247"/>
                        </a:lnTo>
                        <a:lnTo>
                          <a:pt x="162" y="247"/>
                        </a:lnTo>
                        <a:lnTo>
                          <a:pt x="162" y="247"/>
                        </a:lnTo>
                        <a:lnTo>
                          <a:pt x="162" y="247"/>
                        </a:lnTo>
                        <a:lnTo>
                          <a:pt x="162" y="247"/>
                        </a:lnTo>
                        <a:lnTo>
                          <a:pt x="164" y="247"/>
                        </a:lnTo>
                        <a:lnTo>
                          <a:pt x="164" y="247"/>
                        </a:lnTo>
                        <a:lnTo>
                          <a:pt x="164" y="247"/>
                        </a:lnTo>
                        <a:lnTo>
                          <a:pt x="164" y="249"/>
                        </a:lnTo>
                        <a:lnTo>
                          <a:pt x="164" y="249"/>
                        </a:lnTo>
                        <a:lnTo>
                          <a:pt x="166" y="249"/>
                        </a:lnTo>
                        <a:lnTo>
                          <a:pt x="166" y="251"/>
                        </a:lnTo>
                        <a:lnTo>
                          <a:pt x="166" y="251"/>
                        </a:lnTo>
                        <a:lnTo>
                          <a:pt x="166" y="252"/>
                        </a:lnTo>
                        <a:lnTo>
                          <a:pt x="164" y="252"/>
                        </a:lnTo>
                        <a:lnTo>
                          <a:pt x="164" y="252"/>
                        </a:lnTo>
                        <a:lnTo>
                          <a:pt x="164" y="254"/>
                        </a:lnTo>
                        <a:lnTo>
                          <a:pt x="164" y="254"/>
                        </a:lnTo>
                        <a:lnTo>
                          <a:pt x="164" y="254"/>
                        </a:lnTo>
                        <a:lnTo>
                          <a:pt x="164" y="254"/>
                        </a:lnTo>
                        <a:lnTo>
                          <a:pt x="164" y="256"/>
                        </a:lnTo>
                        <a:lnTo>
                          <a:pt x="162" y="256"/>
                        </a:lnTo>
                        <a:lnTo>
                          <a:pt x="162" y="256"/>
                        </a:lnTo>
                        <a:lnTo>
                          <a:pt x="162" y="256"/>
                        </a:lnTo>
                        <a:lnTo>
                          <a:pt x="162" y="256"/>
                        </a:lnTo>
                        <a:lnTo>
                          <a:pt x="162" y="256"/>
                        </a:lnTo>
                        <a:lnTo>
                          <a:pt x="160" y="256"/>
                        </a:lnTo>
                        <a:lnTo>
                          <a:pt x="160" y="256"/>
                        </a:lnTo>
                        <a:lnTo>
                          <a:pt x="160" y="256"/>
                        </a:lnTo>
                        <a:lnTo>
                          <a:pt x="160" y="254"/>
                        </a:lnTo>
                        <a:lnTo>
                          <a:pt x="158" y="254"/>
                        </a:lnTo>
                        <a:lnTo>
                          <a:pt x="158" y="254"/>
                        </a:lnTo>
                        <a:lnTo>
                          <a:pt x="157" y="254"/>
                        </a:lnTo>
                        <a:lnTo>
                          <a:pt x="157" y="254"/>
                        </a:lnTo>
                        <a:lnTo>
                          <a:pt x="157" y="254"/>
                        </a:lnTo>
                        <a:lnTo>
                          <a:pt x="155" y="254"/>
                        </a:lnTo>
                        <a:lnTo>
                          <a:pt x="155" y="256"/>
                        </a:lnTo>
                        <a:lnTo>
                          <a:pt x="155" y="256"/>
                        </a:lnTo>
                        <a:lnTo>
                          <a:pt x="153" y="256"/>
                        </a:lnTo>
                        <a:lnTo>
                          <a:pt x="153" y="256"/>
                        </a:lnTo>
                        <a:lnTo>
                          <a:pt x="153" y="256"/>
                        </a:lnTo>
                        <a:lnTo>
                          <a:pt x="153" y="256"/>
                        </a:lnTo>
                        <a:lnTo>
                          <a:pt x="151" y="256"/>
                        </a:lnTo>
                        <a:lnTo>
                          <a:pt x="151" y="256"/>
                        </a:lnTo>
                        <a:lnTo>
                          <a:pt x="151" y="258"/>
                        </a:lnTo>
                        <a:lnTo>
                          <a:pt x="151" y="258"/>
                        </a:lnTo>
                        <a:lnTo>
                          <a:pt x="149" y="258"/>
                        </a:lnTo>
                        <a:lnTo>
                          <a:pt x="149" y="258"/>
                        </a:lnTo>
                        <a:lnTo>
                          <a:pt x="147" y="258"/>
                        </a:lnTo>
                        <a:lnTo>
                          <a:pt x="147" y="258"/>
                        </a:lnTo>
                        <a:lnTo>
                          <a:pt x="147" y="258"/>
                        </a:lnTo>
                        <a:lnTo>
                          <a:pt x="145" y="258"/>
                        </a:lnTo>
                        <a:lnTo>
                          <a:pt x="145" y="258"/>
                        </a:lnTo>
                        <a:lnTo>
                          <a:pt x="145" y="258"/>
                        </a:lnTo>
                        <a:lnTo>
                          <a:pt x="145" y="258"/>
                        </a:lnTo>
                        <a:lnTo>
                          <a:pt x="145" y="260"/>
                        </a:lnTo>
                        <a:lnTo>
                          <a:pt x="145" y="260"/>
                        </a:lnTo>
                        <a:lnTo>
                          <a:pt x="145" y="262"/>
                        </a:lnTo>
                        <a:lnTo>
                          <a:pt x="145" y="262"/>
                        </a:lnTo>
                        <a:lnTo>
                          <a:pt x="143" y="262"/>
                        </a:lnTo>
                        <a:lnTo>
                          <a:pt x="143" y="262"/>
                        </a:lnTo>
                        <a:lnTo>
                          <a:pt x="143" y="264"/>
                        </a:lnTo>
                        <a:lnTo>
                          <a:pt x="143" y="264"/>
                        </a:lnTo>
                        <a:lnTo>
                          <a:pt x="143" y="264"/>
                        </a:lnTo>
                        <a:lnTo>
                          <a:pt x="143" y="266"/>
                        </a:lnTo>
                        <a:lnTo>
                          <a:pt x="143" y="266"/>
                        </a:lnTo>
                        <a:lnTo>
                          <a:pt x="143" y="266"/>
                        </a:lnTo>
                        <a:lnTo>
                          <a:pt x="143" y="268"/>
                        </a:lnTo>
                        <a:lnTo>
                          <a:pt x="143" y="268"/>
                        </a:lnTo>
                        <a:lnTo>
                          <a:pt x="143" y="270"/>
                        </a:lnTo>
                        <a:lnTo>
                          <a:pt x="143" y="270"/>
                        </a:lnTo>
                        <a:lnTo>
                          <a:pt x="143" y="270"/>
                        </a:lnTo>
                        <a:lnTo>
                          <a:pt x="141" y="270"/>
                        </a:lnTo>
                        <a:lnTo>
                          <a:pt x="141" y="272"/>
                        </a:lnTo>
                        <a:lnTo>
                          <a:pt x="141" y="272"/>
                        </a:lnTo>
                        <a:lnTo>
                          <a:pt x="141" y="272"/>
                        </a:lnTo>
                        <a:lnTo>
                          <a:pt x="141" y="272"/>
                        </a:lnTo>
                        <a:lnTo>
                          <a:pt x="139" y="272"/>
                        </a:lnTo>
                        <a:lnTo>
                          <a:pt x="139" y="272"/>
                        </a:lnTo>
                        <a:lnTo>
                          <a:pt x="139" y="272"/>
                        </a:lnTo>
                        <a:lnTo>
                          <a:pt x="139" y="272"/>
                        </a:lnTo>
                        <a:lnTo>
                          <a:pt x="139" y="274"/>
                        </a:lnTo>
                        <a:lnTo>
                          <a:pt x="139" y="274"/>
                        </a:lnTo>
                        <a:lnTo>
                          <a:pt x="137" y="274"/>
                        </a:lnTo>
                        <a:lnTo>
                          <a:pt x="137" y="275"/>
                        </a:lnTo>
                        <a:lnTo>
                          <a:pt x="137" y="275"/>
                        </a:lnTo>
                        <a:lnTo>
                          <a:pt x="137" y="275"/>
                        </a:lnTo>
                        <a:lnTo>
                          <a:pt x="137" y="277"/>
                        </a:lnTo>
                        <a:lnTo>
                          <a:pt x="135" y="277"/>
                        </a:lnTo>
                        <a:lnTo>
                          <a:pt x="135" y="277"/>
                        </a:lnTo>
                        <a:lnTo>
                          <a:pt x="135" y="275"/>
                        </a:lnTo>
                        <a:lnTo>
                          <a:pt x="135" y="275"/>
                        </a:lnTo>
                        <a:lnTo>
                          <a:pt x="135" y="277"/>
                        </a:lnTo>
                        <a:lnTo>
                          <a:pt x="134" y="277"/>
                        </a:lnTo>
                        <a:lnTo>
                          <a:pt x="134" y="277"/>
                        </a:lnTo>
                        <a:lnTo>
                          <a:pt x="134" y="279"/>
                        </a:lnTo>
                        <a:lnTo>
                          <a:pt x="134" y="279"/>
                        </a:lnTo>
                        <a:lnTo>
                          <a:pt x="134" y="279"/>
                        </a:lnTo>
                        <a:lnTo>
                          <a:pt x="134" y="279"/>
                        </a:lnTo>
                        <a:lnTo>
                          <a:pt x="134" y="279"/>
                        </a:lnTo>
                        <a:lnTo>
                          <a:pt x="132" y="279"/>
                        </a:lnTo>
                        <a:lnTo>
                          <a:pt x="132" y="279"/>
                        </a:lnTo>
                        <a:lnTo>
                          <a:pt x="132" y="281"/>
                        </a:lnTo>
                        <a:lnTo>
                          <a:pt x="130" y="281"/>
                        </a:lnTo>
                        <a:lnTo>
                          <a:pt x="130" y="281"/>
                        </a:lnTo>
                        <a:lnTo>
                          <a:pt x="130" y="283"/>
                        </a:lnTo>
                        <a:lnTo>
                          <a:pt x="130" y="283"/>
                        </a:lnTo>
                        <a:lnTo>
                          <a:pt x="130" y="283"/>
                        </a:lnTo>
                        <a:lnTo>
                          <a:pt x="130" y="285"/>
                        </a:lnTo>
                        <a:lnTo>
                          <a:pt x="130" y="285"/>
                        </a:lnTo>
                        <a:lnTo>
                          <a:pt x="130" y="285"/>
                        </a:lnTo>
                        <a:lnTo>
                          <a:pt x="128" y="285"/>
                        </a:lnTo>
                        <a:lnTo>
                          <a:pt x="128" y="287"/>
                        </a:lnTo>
                        <a:lnTo>
                          <a:pt x="128" y="287"/>
                        </a:lnTo>
                        <a:lnTo>
                          <a:pt x="128" y="287"/>
                        </a:lnTo>
                        <a:lnTo>
                          <a:pt x="126" y="287"/>
                        </a:lnTo>
                        <a:lnTo>
                          <a:pt x="126" y="287"/>
                        </a:lnTo>
                        <a:lnTo>
                          <a:pt x="126" y="287"/>
                        </a:lnTo>
                        <a:lnTo>
                          <a:pt x="126" y="287"/>
                        </a:lnTo>
                        <a:lnTo>
                          <a:pt x="124" y="287"/>
                        </a:lnTo>
                        <a:lnTo>
                          <a:pt x="124" y="289"/>
                        </a:lnTo>
                        <a:lnTo>
                          <a:pt x="124" y="289"/>
                        </a:lnTo>
                        <a:lnTo>
                          <a:pt x="124" y="289"/>
                        </a:lnTo>
                        <a:lnTo>
                          <a:pt x="124" y="289"/>
                        </a:lnTo>
                        <a:lnTo>
                          <a:pt x="122" y="289"/>
                        </a:lnTo>
                        <a:lnTo>
                          <a:pt x="122" y="289"/>
                        </a:lnTo>
                        <a:lnTo>
                          <a:pt x="122" y="291"/>
                        </a:lnTo>
                        <a:lnTo>
                          <a:pt x="122" y="291"/>
                        </a:lnTo>
                        <a:lnTo>
                          <a:pt x="120" y="291"/>
                        </a:lnTo>
                        <a:lnTo>
                          <a:pt x="120" y="293"/>
                        </a:lnTo>
                        <a:lnTo>
                          <a:pt x="120" y="293"/>
                        </a:lnTo>
                        <a:lnTo>
                          <a:pt x="120" y="293"/>
                        </a:lnTo>
                        <a:lnTo>
                          <a:pt x="120" y="293"/>
                        </a:lnTo>
                        <a:lnTo>
                          <a:pt x="120" y="295"/>
                        </a:lnTo>
                        <a:lnTo>
                          <a:pt x="118" y="295"/>
                        </a:lnTo>
                        <a:lnTo>
                          <a:pt x="118" y="295"/>
                        </a:lnTo>
                        <a:lnTo>
                          <a:pt x="118" y="295"/>
                        </a:lnTo>
                        <a:lnTo>
                          <a:pt x="118" y="293"/>
                        </a:lnTo>
                        <a:lnTo>
                          <a:pt x="116" y="293"/>
                        </a:lnTo>
                        <a:lnTo>
                          <a:pt x="116" y="295"/>
                        </a:lnTo>
                        <a:lnTo>
                          <a:pt x="116" y="295"/>
                        </a:lnTo>
                        <a:lnTo>
                          <a:pt x="114" y="295"/>
                        </a:lnTo>
                        <a:lnTo>
                          <a:pt x="114" y="293"/>
                        </a:lnTo>
                        <a:lnTo>
                          <a:pt x="114" y="293"/>
                        </a:lnTo>
                        <a:lnTo>
                          <a:pt x="114" y="295"/>
                        </a:lnTo>
                        <a:lnTo>
                          <a:pt x="114" y="295"/>
                        </a:lnTo>
                        <a:lnTo>
                          <a:pt x="113" y="295"/>
                        </a:lnTo>
                        <a:lnTo>
                          <a:pt x="113" y="295"/>
                        </a:lnTo>
                        <a:lnTo>
                          <a:pt x="113" y="295"/>
                        </a:lnTo>
                        <a:lnTo>
                          <a:pt x="113" y="295"/>
                        </a:lnTo>
                        <a:lnTo>
                          <a:pt x="111" y="295"/>
                        </a:lnTo>
                        <a:lnTo>
                          <a:pt x="111" y="295"/>
                        </a:lnTo>
                        <a:lnTo>
                          <a:pt x="111" y="295"/>
                        </a:lnTo>
                        <a:lnTo>
                          <a:pt x="109" y="295"/>
                        </a:lnTo>
                        <a:lnTo>
                          <a:pt x="109" y="295"/>
                        </a:lnTo>
                        <a:lnTo>
                          <a:pt x="109" y="295"/>
                        </a:lnTo>
                        <a:lnTo>
                          <a:pt x="107" y="295"/>
                        </a:lnTo>
                        <a:lnTo>
                          <a:pt x="107" y="295"/>
                        </a:lnTo>
                        <a:lnTo>
                          <a:pt x="107" y="295"/>
                        </a:lnTo>
                        <a:lnTo>
                          <a:pt x="105" y="295"/>
                        </a:lnTo>
                        <a:lnTo>
                          <a:pt x="105" y="295"/>
                        </a:lnTo>
                        <a:lnTo>
                          <a:pt x="105" y="297"/>
                        </a:lnTo>
                        <a:lnTo>
                          <a:pt x="103" y="297"/>
                        </a:lnTo>
                        <a:lnTo>
                          <a:pt x="103" y="295"/>
                        </a:lnTo>
                        <a:lnTo>
                          <a:pt x="103" y="295"/>
                        </a:lnTo>
                        <a:lnTo>
                          <a:pt x="103" y="295"/>
                        </a:lnTo>
                        <a:lnTo>
                          <a:pt x="103" y="297"/>
                        </a:lnTo>
                        <a:lnTo>
                          <a:pt x="101" y="297"/>
                        </a:lnTo>
                        <a:lnTo>
                          <a:pt x="101" y="297"/>
                        </a:lnTo>
                        <a:lnTo>
                          <a:pt x="99" y="297"/>
                        </a:lnTo>
                        <a:lnTo>
                          <a:pt x="99" y="295"/>
                        </a:lnTo>
                        <a:lnTo>
                          <a:pt x="99" y="295"/>
                        </a:lnTo>
                        <a:lnTo>
                          <a:pt x="99" y="295"/>
                        </a:lnTo>
                        <a:lnTo>
                          <a:pt x="99" y="297"/>
                        </a:lnTo>
                        <a:lnTo>
                          <a:pt x="97" y="297"/>
                        </a:lnTo>
                        <a:lnTo>
                          <a:pt x="97" y="297"/>
                        </a:lnTo>
                        <a:lnTo>
                          <a:pt x="97" y="297"/>
                        </a:lnTo>
                        <a:lnTo>
                          <a:pt x="95" y="297"/>
                        </a:lnTo>
                        <a:lnTo>
                          <a:pt x="95" y="297"/>
                        </a:lnTo>
                        <a:lnTo>
                          <a:pt x="95" y="297"/>
                        </a:lnTo>
                        <a:lnTo>
                          <a:pt x="95" y="298"/>
                        </a:lnTo>
                        <a:lnTo>
                          <a:pt x="93" y="298"/>
                        </a:lnTo>
                        <a:lnTo>
                          <a:pt x="93" y="298"/>
                        </a:lnTo>
                        <a:lnTo>
                          <a:pt x="93" y="298"/>
                        </a:lnTo>
                        <a:lnTo>
                          <a:pt x="93" y="300"/>
                        </a:lnTo>
                        <a:lnTo>
                          <a:pt x="93" y="300"/>
                        </a:lnTo>
                        <a:lnTo>
                          <a:pt x="93" y="300"/>
                        </a:lnTo>
                        <a:lnTo>
                          <a:pt x="95" y="300"/>
                        </a:lnTo>
                        <a:lnTo>
                          <a:pt x="95" y="300"/>
                        </a:lnTo>
                        <a:lnTo>
                          <a:pt x="95" y="302"/>
                        </a:lnTo>
                        <a:lnTo>
                          <a:pt x="97" y="302"/>
                        </a:lnTo>
                        <a:lnTo>
                          <a:pt x="97" y="302"/>
                        </a:lnTo>
                        <a:lnTo>
                          <a:pt x="97" y="302"/>
                        </a:lnTo>
                        <a:lnTo>
                          <a:pt x="97" y="302"/>
                        </a:lnTo>
                        <a:lnTo>
                          <a:pt x="97" y="302"/>
                        </a:lnTo>
                        <a:lnTo>
                          <a:pt x="97" y="302"/>
                        </a:lnTo>
                        <a:lnTo>
                          <a:pt x="97" y="304"/>
                        </a:lnTo>
                        <a:lnTo>
                          <a:pt x="97" y="304"/>
                        </a:lnTo>
                        <a:lnTo>
                          <a:pt x="97" y="304"/>
                        </a:lnTo>
                        <a:lnTo>
                          <a:pt x="97" y="306"/>
                        </a:lnTo>
                        <a:lnTo>
                          <a:pt x="95" y="306"/>
                        </a:lnTo>
                        <a:lnTo>
                          <a:pt x="95" y="306"/>
                        </a:lnTo>
                        <a:lnTo>
                          <a:pt x="95" y="306"/>
                        </a:lnTo>
                        <a:lnTo>
                          <a:pt x="95" y="308"/>
                        </a:lnTo>
                        <a:lnTo>
                          <a:pt x="93" y="308"/>
                        </a:lnTo>
                        <a:lnTo>
                          <a:pt x="93" y="308"/>
                        </a:lnTo>
                        <a:lnTo>
                          <a:pt x="93" y="310"/>
                        </a:lnTo>
                        <a:lnTo>
                          <a:pt x="93" y="310"/>
                        </a:lnTo>
                        <a:lnTo>
                          <a:pt x="93" y="310"/>
                        </a:lnTo>
                        <a:lnTo>
                          <a:pt x="93" y="310"/>
                        </a:lnTo>
                        <a:lnTo>
                          <a:pt x="93" y="310"/>
                        </a:lnTo>
                        <a:lnTo>
                          <a:pt x="93" y="312"/>
                        </a:lnTo>
                        <a:lnTo>
                          <a:pt x="91" y="312"/>
                        </a:lnTo>
                        <a:lnTo>
                          <a:pt x="91" y="312"/>
                        </a:lnTo>
                        <a:lnTo>
                          <a:pt x="91" y="312"/>
                        </a:lnTo>
                        <a:lnTo>
                          <a:pt x="91" y="312"/>
                        </a:lnTo>
                        <a:lnTo>
                          <a:pt x="90" y="312"/>
                        </a:lnTo>
                        <a:lnTo>
                          <a:pt x="90" y="314"/>
                        </a:lnTo>
                        <a:lnTo>
                          <a:pt x="90" y="314"/>
                        </a:lnTo>
                        <a:lnTo>
                          <a:pt x="90" y="314"/>
                        </a:lnTo>
                        <a:lnTo>
                          <a:pt x="90" y="316"/>
                        </a:lnTo>
                        <a:lnTo>
                          <a:pt x="90" y="316"/>
                        </a:lnTo>
                        <a:lnTo>
                          <a:pt x="88" y="316"/>
                        </a:lnTo>
                        <a:lnTo>
                          <a:pt x="88" y="316"/>
                        </a:lnTo>
                        <a:lnTo>
                          <a:pt x="88" y="316"/>
                        </a:lnTo>
                        <a:lnTo>
                          <a:pt x="86" y="316"/>
                        </a:lnTo>
                        <a:lnTo>
                          <a:pt x="86" y="316"/>
                        </a:lnTo>
                        <a:lnTo>
                          <a:pt x="86" y="316"/>
                        </a:lnTo>
                        <a:lnTo>
                          <a:pt x="84" y="316"/>
                        </a:lnTo>
                        <a:lnTo>
                          <a:pt x="84" y="316"/>
                        </a:lnTo>
                        <a:lnTo>
                          <a:pt x="82" y="316"/>
                        </a:lnTo>
                        <a:lnTo>
                          <a:pt x="82" y="318"/>
                        </a:lnTo>
                        <a:lnTo>
                          <a:pt x="82" y="318"/>
                        </a:lnTo>
                        <a:lnTo>
                          <a:pt x="82" y="318"/>
                        </a:lnTo>
                        <a:lnTo>
                          <a:pt x="80" y="318"/>
                        </a:lnTo>
                        <a:lnTo>
                          <a:pt x="80" y="318"/>
                        </a:lnTo>
                        <a:lnTo>
                          <a:pt x="80" y="318"/>
                        </a:lnTo>
                        <a:lnTo>
                          <a:pt x="78" y="318"/>
                        </a:lnTo>
                        <a:lnTo>
                          <a:pt x="78" y="318"/>
                        </a:lnTo>
                        <a:lnTo>
                          <a:pt x="78" y="318"/>
                        </a:lnTo>
                        <a:lnTo>
                          <a:pt x="76" y="318"/>
                        </a:lnTo>
                        <a:lnTo>
                          <a:pt x="76" y="318"/>
                        </a:lnTo>
                        <a:lnTo>
                          <a:pt x="76" y="318"/>
                        </a:lnTo>
                        <a:lnTo>
                          <a:pt x="74" y="318"/>
                        </a:lnTo>
                        <a:lnTo>
                          <a:pt x="74" y="318"/>
                        </a:lnTo>
                        <a:lnTo>
                          <a:pt x="74" y="318"/>
                        </a:lnTo>
                        <a:lnTo>
                          <a:pt x="74" y="318"/>
                        </a:lnTo>
                        <a:lnTo>
                          <a:pt x="72" y="318"/>
                        </a:lnTo>
                        <a:lnTo>
                          <a:pt x="72" y="318"/>
                        </a:lnTo>
                        <a:lnTo>
                          <a:pt x="72" y="318"/>
                        </a:lnTo>
                        <a:lnTo>
                          <a:pt x="72" y="319"/>
                        </a:lnTo>
                        <a:lnTo>
                          <a:pt x="70" y="319"/>
                        </a:lnTo>
                        <a:lnTo>
                          <a:pt x="70" y="319"/>
                        </a:lnTo>
                        <a:lnTo>
                          <a:pt x="70" y="319"/>
                        </a:lnTo>
                        <a:lnTo>
                          <a:pt x="70" y="319"/>
                        </a:lnTo>
                        <a:lnTo>
                          <a:pt x="69" y="319"/>
                        </a:lnTo>
                        <a:lnTo>
                          <a:pt x="69" y="319"/>
                        </a:lnTo>
                        <a:lnTo>
                          <a:pt x="69" y="319"/>
                        </a:lnTo>
                        <a:lnTo>
                          <a:pt x="67" y="319"/>
                        </a:lnTo>
                        <a:lnTo>
                          <a:pt x="67" y="319"/>
                        </a:lnTo>
                        <a:lnTo>
                          <a:pt x="67" y="319"/>
                        </a:lnTo>
                        <a:lnTo>
                          <a:pt x="67" y="321"/>
                        </a:lnTo>
                        <a:lnTo>
                          <a:pt x="65" y="321"/>
                        </a:lnTo>
                        <a:lnTo>
                          <a:pt x="65" y="321"/>
                        </a:lnTo>
                        <a:lnTo>
                          <a:pt x="65" y="321"/>
                        </a:lnTo>
                        <a:lnTo>
                          <a:pt x="65" y="323"/>
                        </a:lnTo>
                        <a:lnTo>
                          <a:pt x="65" y="323"/>
                        </a:lnTo>
                        <a:lnTo>
                          <a:pt x="65" y="323"/>
                        </a:lnTo>
                        <a:lnTo>
                          <a:pt x="63" y="323"/>
                        </a:lnTo>
                        <a:lnTo>
                          <a:pt x="63" y="323"/>
                        </a:lnTo>
                        <a:lnTo>
                          <a:pt x="61" y="323"/>
                        </a:lnTo>
                        <a:lnTo>
                          <a:pt x="61" y="325"/>
                        </a:lnTo>
                        <a:lnTo>
                          <a:pt x="61" y="325"/>
                        </a:lnTo>
                        <a:lnTo>
                          <a:pt x="61" y="325"/>
                        </a:lnTo>
                        <a:lnTo>
                          <a:pt x="59" y="325"/>
                        </a:lnTo>
                        <a:lnTo>
                          <a:pt x="59" y="325"/>
                        </a:lnTo>
                        <a:lnTo>
                          <a:pt x="59" y="325"/>
                        </a:lnTo>
                        <a:lnTo>
                          <a:pt x="59" y="327"/>
                        </a:lnTo>
                        <a:lnTo>
                          <a:pt x="59" y="327"/>
                        </a:lnTo>
                        <a:lnTo>
                          <a:pt x="57" y="327"/>
                        </a:lnTo>
                        <a:lnTo>
                          <a:pt x="57" y="325"/>
                        </a:lnTo>
                        <a:lnTo>
                          <a:pt x="57" y="325"/>
                        </a:lnTo>
                        <a:lnTo>
                          <a:pt x="57" y="325"/>
                        </a:lnTo>
                        <a:lnTo>
                          <a:pt x="55" y="325"/>
                        </a:lnTo>
                        <a:lnTo>
                          <a:pt x="55" y="323"/>
                        </a:lnTo>
                        <a:lnTo>
                          <a:pt x="55" y="323"/>
                        </a:lnTo>
                        <a:lnTo>
                          <a:pt x="55" y="323"/>
                        </a:lnTo>
                        <a:lnTo>
                          <a:pt x="55" y="321"/>
                        </a:lnTo>
                        <a:lnTo>
                          <a:pt x="55" y="321"/>
                        </a:lnTo>
                        <a:lnTo>
                          <a:pt x="53" y="321"/>
                        </a:lnTo>
                        <a:lnTo>
                          <a:pt x="53" y="321"/>
                        </a:lnTo>
                        <a:lnTo>
                          <a:pt x="53" y="319"/>
                        </a:lnTo>
                        <a:lnTo>
                          <a:pt x="53" y="319"/>
                        </a:lnTo>
                        <a:lnTo>
                          <a:pt x="53" y="319"/>
                        </a:lnTo>
                        <a:lnTo>
                          <a:pt x="53" y="319"/>
                        </a:lnTo>
                        <a:lnTo>
                          <a:pt x="53" y="319"/>
                        </a:lnTo>
                        <a:lnTo>
                          <a:pt x="53" y="321"/>
                        </a:lnTo>
                        <a:lnTo>
                          <a:pt x="51" y="321"/>
                        </a:lnTo>
                        <a:lnTo>
                          <a:pt x="51" y="321"/>
                        </a:lnTo>
                        <a:lnTo>
                          <a:pt x="51" y="321"/>
                        </a:lnTo>
                        <a:lnTo>
                          <a:pt x="51" y="323"/>
                        </a:lnTo>
                        <a:lnTo>
                          <a:pt x="51" y="323"/>
                        </a:lnTo>
                        <a:lnTo>
                          <a:pt x="49" y="323"/>
                        </a:lnTo>
                        <a:lnTo>
                          <a:pt x="49" y="323"/>
                        </a:lnTo>
                        <a:lnTo>
                          <a:pt x="49" y="323"/>
                        </a:lnTo>
                        <a:lnTo>
                          <a:pt x="49" y="325"/>
                        </a:lnTo>
                        <a:lnTo>
                          <a:pt x="47" y="325"/>
                        </a:lnTo>
                        <a:lnTo>
                          <a:pt x="47" y="325"/>
                        </a:lnTo>
                        <a:lnTo>
                          <a:pt x="47" y="325"/>
                        </a:lnTo>
                        <a:lnTo>
                          <a:pt x="47" y="325"/>
                        </a:lnTo>
                        <a:lnTo>
                          <a:pt x="46" y="325"/>
                        </a:lnTo>
                        <a:lnTo>
                          <a:pt x="46" y="325"/>
                        </a:lnTo>
                        <a:lnTo>
                          <a:pt x="44" y="325"/>
                        </a:lnTo>
                        <a:lnTo>
                          <a:pt x="44" y="327"/>
                        </a:lnTo>
                        <a:lnTo>
                          <a:pt x="44" y="327"/>
                        </a:lnTo>
                        <a:lnTo>
                          <a:pt x="44" y="327"/>
                        </a:lnTo>
                        <a:lnTo>
                          <a:pt x="44" y="327"/>
                        </a:lnTo>
                        <a:lnTo>
                          <a:pt x="44" y="327"/>
                        </a:lnTo>
                        <a:lnTo>
                          <a:pt x="42" y="327"/>
                        </a:lnTo>
                        <a:lnTo>
                          <a:pt x="42" y="327"/>
                        </a:lnTo>
                        <a:lnTo>
                          <a:pt x="40" y="327"/>
                        </a:lnTo>
                        <a:lnTo>
                          <a:pt x="40" y="327"/>
                        </a:lnTo>
                        <a:lnTo>
                          <a:pt x="40" y="327"/>
                        </a:lnTo>
                        <a:lnTo>
                          <a:pt x="40" y="327"/>
                        </a:lnTo>
                        <a:lnTo>
                          <a:pt x="38" y="327"/>
                        </a:lnTo>
                        <a:lnTo>
                          <a:pt x="38" y="327"/>
                        </a:lnTo>
                        <a:lnTo>
                          <a:pt x="38" y="327"/>
                        </a:lnTo>
                        <a:lnTo>
                          <a:pt x="36" y="327"/>
                        </a:lnTo>
                        <a:lnTo>
                          <a:pt x="36" y="327"/>
                        </a:lnTo>
                        <a:lnTo>
                          <a:pt x="36" y="327"/>
                        </a:lnTo>
                        <a:lnTo>
                          <a:pt x="36" y="325"/>
                        </a:lnTo>
                        <a:lnTo>
                          <a:pt x="36" y="325"/>
                        </a:lnTo>
                        <a:lnTo>
                          <a:pt x="36" y="325"/>
                        </a:lnTo>
                        <a:lnTo>
                          <a:pt x="36" y="323"/>
                        </a:lnTo>
                        <a:lnTo>
                          <a:pt x="36" y="323"/>
                        </a:lnTo>
                        <a:lnTo>
                          <a:pt x="36" y="321"/>
                        </a:lnTo>
                        <a:lnTo>
                          <a:pt x="36" y="321"/>
                        </a:lnTo>
                        <a:lnTo>
                          <a:pt x="36" y="321"/>
                        </a:lnTo>
                        <a:lnTo>
                          <a:pt x="34" y="321"/>
                        </a:lnTo>
                        <a:lnTo>
                          <a:pt x="34" y="319"/>
                        </a:lnTo>
                        <a:lnTo>
                          <a:pt x="34" y="319"/>
                        </a:lnTo>
                        <a:lnTo>
                          <a:pt x="34" y="319"/>
                        </a:lnTo>
                        <a:lnTo>
                          <a:pt x="34" y="319"/>
                        </a:lnTo>
                        <a:lnTo>
                          <a:pt x="34" y="318"/>
                        </a:lnTo>
                        <a:lnTo>
                          <a:pt x="34" y="318"/>
                        </a:lnTo>
                        <a:lnTo>
                          <a:pt x="34" y="318"/>
                        </a:lnTo>
                        <a:lnTo>
                          <a:pt x="34" y="316"/>
                        </a:lnTo>
                        <a:lnTo>
                          <a:pt x="32" y="316"/>
                        </a:lnTo>
                        <a:lnTo>
                          <a:pt x="32" y="316"/>
                        </a:lnTo>
                        <a:lnTo>
                          <a:pt x="32" y="314"/>
                        </a:lnTo>
                        <a:lnTo>
                          <a:pt x="32" y="314"/>
                        </a:lnTo>
                        <a:lnTo>
                          <a:pt x="32" y="314"/>
                        </a:lnTo>
                        <a:lnTo>
                          <a:pt x="32" y="312"/>
                        </a:lnTo>
                        <a:lnTo>
                          <a:pt x="32" y="312"/>
                        </a:lnTo>
                        <a:lnTo>
                          <a:pt x="32" y="312"/>
                        </a:lnTo>
                        <a:lnTo>
                          <a:pt x="32" y="310"/>
                        </a:lnTo>
                        <a:lnTo>
                          <a:pt x="32" y="310"/>
                        </a:lnTo>
                        <a:lnTo>
                          <a:pt x="32" y="310"/>
                        </a:lnTo>
                        <a:lnTo>
                          <a:pt x="30" y="310"/>
                        </a:lnTo>
                        <a:lnTo>
                          <a:pt x="30" y="308"/>
                        </a:lnTo>
                        <a:lnTo>
                          <a:pt x="30" y="308"/>
                        </a:lnTo>
                        <a:lnTo>
                          <a:pt x="30" y="306"/>
                        </a:lnTo>
                        <a:lnTo>
                          <a:pt x="30" y="306"/>
                        </a:lnTo>
                        <a:lnTo>
                          <a:pt x="30" y="306"/>
                        </a:lnTo>
                        <a:lnTo>
                          <a:pt x="30" y="304"/>
                        </a:lnTo>
                        <a:lnTo>
                          <a:pt x="30" y="304"/>
                        </a:lnTo>
                        <a:lnTo>
                          <a:pt x="28" y="304"/>
                        </a:lnTo>
                        <a:lnTo>
                          <a:pt x="28" y="302"/>
                        </a:lnTo>
                        <a:lnTo>
                          <a:pt x="28" y="302"/>
                        </a:lnTo>
                        <a:lnTo>
                          <a:pt x="28" y="302"/>
                        </a:lnTo>
                        <a:lnTo>
                          <a:pt x="26" y="302"/>
                        </a:lnTo>
                        <a:lnTo>
                          <a:pt x="26" y="302"/>
                        </a:lnTo>
                        <a:lnTo>
                          <a:pt x="26" y="302"/>
                        </a:lnTo>
                        <a:lnTo>
                          <a:pt x="26" y="302"/>
                        </a:lnTo>
                        <a:lnTo>
                          <a:pt x="26" y="302"/>
                        </a:lnTo>
                        <a:lnTo>
                          <a:pt x="25" y="302"/>
                        </a:lnTo>
                        <a:lnTo>
                          <a:pt x="25" y="300"/>
                        </a:lnTo>
                        <a:lnTo>
                          <a:pt x="25" y="300"/>
                        </a:lnTo>
                        <a:lnTo>
                          <a:pt x="23" y="300"/>
                        </a:lnTo>
                        <a:lnTo>
                          <a:pt x="23" y="300"/>
                        </a:lnTo>
                        <a:lnTo>
                          <a:pt x="23" y="300"/>
                        </a:lnTo>
                        <a:lnTo>
                          <a:pt x="23" y="300"/>
                        </a:lnTo>
                        <a:lnTo>
                          <a:pt x="21" y="300"/>
                        </a:lnTo>
                        <a:lnTo>
                          <a:pt x="21" y="298"/>
                        </a:lnTo>
                        <a:lnTo>
                          <a:pt x="21" y="298"/>
                        </a:lnTo>
                        <a:lnTo>
                          <a:pt x="21" y="298"/>
                        </a:lnTo>
                        <a:lnTo>
                          <a:pt x="21" y="298"/>
                        </a:lnTo>
                        <a:lnTo>
                          <a:pt x="21" y="297"/>
                        </a:lnTo>
                        <a:lnTo>
                          <a:pt x="19" y="297"/>
                        </a:lnTo>
                        <a:lnTo>
                          <a:pt x="19" y="297"/>
                        </a:lnTo>
                        <a:lnTo>
                          <a:pt x="19" y="297"/>
                        </a:lnTo>
                        <a:lnTo>
                          <a:pt x="19" y="295"/>
                        </a:lnTo>
                        <a:lnTo>
                          <a:pt x="17" y="295"/>
                        </a:lnTo>
                        <a:lnTo>
                          <a:pt x="17" y="295"/>
                        </a:lnTo>
                        <a:lnTo>
                          <a:pt x="17" y="295"/>
                        </a:lnTo>
                        <a:lnTo>
                          <a:pt x="17" y="295"/>
                        </a:lnTo>
                        <a:lnTo>
                          <a:pt x="17" y="295"/>
                        </a:lnTo>
                        <a:lnTo>
                          <a:pt x="17" y="293"/>
                        </a:lnTo>
                        <a:lnTo>
                          <a:pt x="15" y="293"/>
                        </a:lnTo>
                        <a:lnTo>
                          <a:pt x="15" y="293"/>
                        </a:lnTo>
                        <a:lnTo>
                          <a:pt x="15" y="291"/>
                        </a:lnTo>
                        <a:lnTo>
                          <a:pt x="15" y="291"/>
                        </a:lnTo>
                        <a:lnTo>
                          <a:pt x="15" y="291"/>
                        </a:lnTo>
                        <a:lnTo>
                          <a:pt x="15" y="289"/>
                        </a:lnTo>
                        <a:lnTo>
                          <a:pt x="15" y="289"/>
                        </a:lnTo>
                        <a:lnTo>
                          <a:pt x="13" y="289"/>
                        </a:lnTo>
                        <a:lnTo>
                          <a:pt x="13" y="289"/>
                        </a:lnTo>
                        <a:lnTo>
                          <a:pt x="13" y="287"/>
                        </a:lnTo>
                        <a:lnTo>
                          <a:pt x="13" y="287"/>
                        </a:lnTo>
                        <a:lnTo>
                          <a:pt x="13" y="287"/>
                        </a:lnTo>
                        <a:lnTo>
                          <a:pt x="11" y="287"/>
                        </a:lnTo>
                        <a:lnTo>
                          <a:pt x="11" y="287"/>
                        </a:lnTo>
                        <a:lnTo>
                          <a:pt x="11" y="287"/>
                        </a:lnTo>
                        <a:lnTo>
                          <a:pt x="11" y="285"/>
                        </a:lnTo>
                        <a:lnTo>
                          <a:pt x="11" y="285"/>
                        </a:lnTo>
                        <a:lnTo>
                          <a:pt x="11" y="285"/>
                        </a:lnTo>
                        <a:lnTo>
                          <a:pt x="9" y="285"/>
                        </a:lnTo>
                        <a:lnTo>
                          <a:pt x="9" y="283"/>
                        </a:lnTo>
                        <a:lnTo>
                          <a:pt x="9" y="283"/>
                        </a:lnTo>
                        <a:lnTo>
                          <a:pt x="9" y="281"/>
                        </a:lnTo>
                        <a:lnTo>
                          <a:pt x="9" y="281"/>
                        </a:lnTo>
                        <a:lnTo>
                          <a:pt x="11" y="281"/>
                        </a:lnTo>
                        <a:lnTo>
                          <a:pt x="11" y="279"/>
                        </a:lnTo>
                        <a:lnTo>
                          <a:pt x="11" y="279"/>
                        </a:lnTo>
                        <a:lnTo>
                          <a:pt x="11" y="279"/>
                        </a:lnTo>
                        <a:lnTo>
                          <a:pt x="11" y="279"/>
                        </a:lnTo>
                        <a:lnTo>
                          <a:pt x="11" y="279"/>
                        </a:lnTo>
                        <a:lnTo>
                          <a:pt x="11" y="277"/>
                        </a:lnTo>
                        <a:lnTo>
                          <a:pt x="11" y="277"/>
                        </a:lnTo>
                        <a:lnTo>
                          <a:pt x="13" y="277"/>
                        </a:lnTo>
                        <a:lnTo>
                          <a:pt x="13" y="275"/>
                        </a:lnTo>
                        <a:lnTo>
                          <a:pt x="13" y="275"/>
                        </a:lnTo>
                        <a:lnTo>
                          <a:pt x="13" y="275"/>
                        </a:lnTo>
                        <a:lnTo>
                          <a:pt x="15" y="275"/>
                        </a:lnTo>
                        <a:lnTo>
                          <a:pt x="15" y="275"/>
                        </a:lnTo>
                        <a:lnTo>
                          <a:pt x="17" y="275"/>
                        </a:lnTo>
                        <a:lnTo>
                          <a:pt x="17" y="275"/>
                        </a:lnTo>
                        <a:lnTo>
                          <a:pt x="17" y="275"/>
                        </a:lnTo>
                        <a:lnTo>
                          <a:pt x="19" y="275"/>
                        </a:lnTo>
                        <a:lnTo>
                          <a:pt x="19" y="275"/>
                        </a:lnTo>
                        <a:lnTo>
                          <a:pt x="21" y="275"/>
                        </a:lnTo>
                        <a:lnTo>
                          <a:pt x="21" y="277"/>
                        </a:lnTo>
                        <a:lnTo>
                          <a:pt x="21" y="277"/>
                        </a:lnTo>
                        <a:lnTo>
                          <a:pt x="21" y="277"/>
                        </a:lnTo>
                        <a:lnTo>
                          <a:pt x="23" y="277"/>
                        </a:lnTo>
                        <a:lnTo>
                          <a:pt x="23" y="277"/>
                        </a:lnTo>
                        <a:lnTo>
                          <a:pt x="23" y="277"/>
                        </a:lnTo>
                        <a:lnTo>
                          <a:pt x="23" y="277"/>
                        </a:lnTo>
                        <a:lnTo>
                          <a:pt x="25" y="277"/>
                        </a:lnTo>
                        <a:lnTo>
                          <a:pt x="25" y="277"/>
                        </a:lnTo>
                        <a:lnTo>
                          <a:pt x="25" y="277"/>
                        </a:lnTo>
                        <a:lnTo>
                          <a:pt x="25" y="275"/>
                        </a:lnTo>
                        <a:lnTo>
                          <a:pt x="26" y="275"/>
                        </a:lnTo>
                        <a:lnTo>
                          <a:pt x="26" y="275"/>
                        </a:lnTo>
                        <a:lnTo>
                          <a:pt x="26" y="275"/>
                        </a:lnTo>
                        <a:lnTo>
                          <a:pt x="26" y="277"/>
                        </a:lnTo>
                        <a:lnTo>
                          <a:pt x="28" y="277"/>
                        </a:lnTo>
                        <a:lnTo>
                          <a:pt x="28" y="277"/>
                        </a:lnTo>
                        <a:lnTo>
                          <a:pt x="28" y="275"/>
                        </a:lnTo>
                        <a:lnTo>
                          <a:pt x="28" y="275"/>
                        </a:lnTo>
                        <a:lnTo>
                          <a:pt x="28" y="277"/>
                        </a:lnTo>
                        <a:lnTo>
                          <a:pt x="30" y="277"/>
                        </a:lnTo>
                        <a:lnTo>
                          <a:pt x="30" y="275"/>
                        </a:lnTo>
                        <a:lnTo>
                          <a:pt x="30" y="275"/>
                        </a:lnTo>
                        <a:lnTo>
                          <a:pt x="32" y="275"/>
                        </a:lnTo>
                        <a:lnTo>
                          <a:pt x="32" y="277"/>
                        </a:lnTo>
                        <a:lnTo>
                          <a:pt x="32" y="277"/>
                        </a:lnTo>
                        <a:lnTo>
                          <a:pt x="32" y="277"/>
                        </a:lnTo>
                        <a:lnTo>
                          <a:pt x="34" y="277"/>
                        </a:lnTo>
                        <a:lnTo>
                          <a:pt x="34" y="277"/>
                        </a:lnTo>
                        <a:lnTo>
                          <a:pt x="34" y="277"/>
                        </a:lnTo>
                        <a:lnTo>
                          <a:pt x="34" y="277"/>
                        </a:lnTo>
                        <a:lnTo>
                          <a:pt x="34" y="277"/>
                        </a:lnTo>
                        <a:lnTo>
                          <a:pt x="36" y="277"/>
                        </a:lnTo>
                        <a:lnTo>
                          <a:pt x="36" y="277"/>
                        </a:lnTo>
                        <a:lnTo>
                          <a:pt x="38" y="277"/>
                        </a:lnTo>
                        <a:lnTo>
                          <a:pt x="38" y="277"/>
                        </a:lnTo>
                        <a:lnTo>
                          <a:pt x="38" y="275"/>
                        </a:lnTo>
                        <a:lnTo>
                          <a:pt x="38" y="275"/>
                        </a:lnTo>
                        <a:lnTo>
                          <a:pt x="38" y="275"/>
                        </a:lnTo>
                        <a:lnTo>
                          <a:pt x="36" y="275"/>
                        </a:lnTo>
                        <a:lnTo>
                          <a:pt x="36" y="274"/>
                        </a:lnTo>
                        <a:lnTo>
                          <a:pt x="36" y="274"/>
                        </a:lnTo>
                        <a:lnTo>
                          <a:pt x="34" y="274"/>
                        </a:lnTo>
                        <a:lnTo>
                          <a:pt x="34" y="274"/>
                        </a:lnTo>
                        <a:lnTo>
                          <a:pt x="34" y="274"/>
                        </a:lnTo>
                        <a:lnTo>
                          <a:pt x="34" y="272"/>
                        </a:lnTo>
                        <a:lnTo>
                          <a:pt x="34" y="272"/>
                        </a:lnTo>
                        <a:lnTo>
                          <a:pt x="34" y="272"/>
                        </a:lnTo>
                        <a:lnTo>
                          <a:pt x="34" y="272"/>
                        </a:lnTo>
                        <a:lnTo>
                          <a:pt x="32" y="272"/>
                        </a:lnTo>
                        <a:lnTo>
                          <a:pt x="32" y="270"/>
                        </a:lnTo>
                        <a:lnTo>
                          <a:pt x="32" y="270"/>
                        </a:lnTo>
                        <a:lnTo>
                          <a:pt x="32" y="270"/>
                        </a:lnTo>
                        <a:lnTo>
                          <a:pt x="32" y="270"/>
                        </a:lnTo>
                        <a:lnTo>
                          <a:pt x="32" y="268"/>
                        </a:lnTo>
                        <a:lnTo>
                          <a:pt x="32" y="268"/>
                        </a:lnTo>
                        <a:lnTo>
                          <a:pt x="30" y="268"/>
                        </a:lnTo>
                        <a:lnTo>
                          <a:pt x="30" y="266"/>
                        </a:lnTo>
                        <a:lnTo>
                          <a:pt x="30" y="266"/>
                        </a:lnTo>
                        <a:lnTo>
                          <a:pt x="30" y="266"/>
                        </a:lnTo>
                        <a:lnTo>
                          <a:pt x="28" y="266"/>
                        </a:lnTo>
                        <a:lnTo>
                          <a:pt x="28" y="264"/>
                        </a:lnTo>
                        <a:lnTo>
                          <a:pt x="28" y="264"/>
                        </a:lnTo>
                        <a:lnTo>
                          <a:pt x="28" y="264"/>
                        </a:lnTo>
                        <a:lnTo>
                          <a:pt x="28" y="264"/>
                        </a:lnTo>
                        <a:lnTo>
                          <a:pt x="28" y="262"/>
                        </a:lnTo>
                        <a:lnTo>
                          <a:pt x="28" y="262"/>
                        </a:lnTo>
                        <a:lnTo>
                          <a:pt x="28" y="262"/>
                        </a:lnTo>
                        <a:lnTo>
                          <a:pt x="28" y="262"/>
                        </a:lnTo>
                        <a:lnTo>
                          <a:pt x="28" y="260"/>
                        </a:lnTo>
                        <a:lnTo>
                          <a:pt x="28" y="260"/>
                        </a:lnTo>
                        <a:lnTo>
                          <a:pt x="28" y="260"/>
                        </a:lnTo>
                        <a:lnTo>
                          <a:pt x="28" y="258"/>
                        </a:lnTo>
                        <a:lnTo>
                          <a:pt x="28" y="258"/>
                        </a:lnTo>
                        <a:lnTo>
                          <a:pt x="28" y="256"/>
                        </a:lnTo>
                        <a:lnTo>
                          <a:pt x="28" y="256"/>
                        </a:lnTo>
                        <a:lnTo>
                          <a:pt x="26" y="256"/>
                        </a:lnTo>
                        <a:lnTo>
                          <a:pt x="26" y="254"/>
                        </a:lnTo>
                        <a:lnTo>
                          <a:pt x="26" y="254"/>
                        </a:lnTo>
                        <a:lnTo>
                          <a:pt x="26" y="254"/>
                        </a:lnTo>
                        <a:lnTo>
                          <a:pt x="26" y="252"/>
                        </a:lnTo>
                        <a:lnTo>
                          <a:pt x="26" y="252"/>
                        </a:lnTo>
                        <a:lnTo>
                          <a:pt x="26" y="251"/>
                        </a:lnTo>
                        <a:lnTo>
                          <a:pt x="26" y="251"/>
                        </a:lnTo>
                        <a:lnTo>
                          <a:pt x="26" y="249"/>
                        </a:lnTo>
                        <a:lnTo>
                          <a:pt x="26" y="249"/>
                        </a:lnTo>
                        <a:lnTo>
                          <a:pt x="26" y="247"/>
                        </a:lnTo>
                        <a:lnTo>
                          <a:pt x="26" y="247"/>
                        </a:lnTo>
                        <a:lnTo>
                          <a:pt x="28" y="247"/>
                        </a:lnTo>
                        <a:lnTo>
                          <a:pt x="28" y="247"/>
                        </a:lnTo>
                        <a:lnTo>
                          <a:pt x="28" y="245"/>
                        </a:lnTo>
                        <a:lnTo>
                          <a:pt x="28" y="245"/>
                        </a:lnTo>
                        <a:lnTo>
                          <a:pt x="28" y="245"/>
                        </a:lnTo>
                        <a:lnTo>
                          <a:pt x="28" y="243"/>
                        </a:lnTo>
                        <a:lnTo>
                          <a:pt x="28" y="243"/>
                        </a:lnTo>
                        <a:lnTo>
                          <a:pt x="28" y="243"/>
                        </a:lnTo>
                        <a:lnTo>
                          <a:pt x="28" y="241"/>
                        </a:lnTo>
                        <a:lnTo>
                          <a:pt x="28" y="241"/>
                        </a:lnTo>
                        <a:lnTo>
                          <a:pt x="28" y="239"/>
                        </a:lnTo>
                        <a:lnTo>
                          <a:pt x="28" y="239"/>
                        </a:lnTo>
                        <a:lnTo>
                          <a:pt x="28" y="239"/>
                        </a:lnTo>
                        <a:lnTo>
                          <a:pt x="28" y="237"/>
                        </a:lnTo>
                        <a:lnTo>
                          <a:pt x="26" y="237"/>
                        </a:lnTo>
                        <a:lnTo>
                          <a:pt x="26" y="237"/>
                        </a:lnTo>
                        <a:lnTo>
                          <a:pt x="26" y="235"/>
                        </a:lnTo>
                        <a:lnTo>
                          <a:pt x="28" y="235"/>
                        </a:lnTo>
                        <a:lnTo>
                          <a:pt x="28" y="235"/>
                        </a:lnTo>
                        <a:lnTo>
                          <a:pt x="26" y="235"/>
                        </a:lnTo>
                        <a:lnTo>
                          <a:pt x="26" y="233"/>
                        </a:lnTo>
                        <a:lnTo>
                          <a:pt x="26" y="233"/>
                        </a:lnTo>
                        <a:lnTo>
                          <a:pt x="26" y="231"/>
                        </a:lnTo>
                        <a:lnTo>
                          <a:pt x="26" y="231"/>
                        </a:lnTo>
                        <a:lnTo>
                          <a:pt x="26" y="233"/>
                        </a:lnTo>
                        <a:lnTo>
                          <a:pt x="26" y="233"/>
                        </a:lnTo>
                        <a:lnTo>
                          <a:pt x="26" y="231"/>
                        </a:lnTo>
                        <a:lnTo>
                          <a:pt x="25" y="231"/>
                        </a:lnTo>
                        <a:lnTo>
                          <a:pt x="25" y="231"/>
                        </a:lnTo>
                        <a:lnTo>
                          <a:pt x="25" y="231"/>
                        </a:lnTo>
                        <a:lnTo>
                          <a:pt x="25" y="229"/>
                        </a:lnTo>
                        <a:lnTo>
                          <a:pt x="25" y="229"/>
                        </a:lnTo>
                        <a:lnTo>
                          <a:pt x="25" y="228"/>
                        </a:lnTo>
                        <a:lnTo>
                          <a:pt x="25" y="228"/>
                        </a:lnTo>
                        <a:lnTo>
                          <a:pt x="25" y="226"/>
                        </a:lnTo>
                        <a:lnTo>
                          <a:pt x="25" y="226"/>
                        </a:lnTo>
                        <a:lnTo>
                          <a:pt x="25" y="226"/>
                        </a:lnTo>
                        <a:lnTo>
                          <a:pt x="23" y="226"/>
                        </a:lnTo>
                        <a:lnTo>
                          <a:pt x="23" y="224"/>
                        </a:lnTo>
                        <a:lnTo>
                          <a:pt x="25" y="224"/>
                        </a:lnTo>
                        <a:lnTo>
                          <a:pt x="25" y="224"/>
                        </a:lnTo>
                        <a:lnTo>
                          <a:pt x="23" y="224"/>
                        </a:lnTo>
                        <a:lnTo>
                          <a:pt x="23" y="224"/>
                        </a:lnTo>
                        <a:lnTo>
                          <a:pt x="23" y="222"/>
                        </a:lnTo>
                        <a:lnTo>
                          <a:pt x="23" y="222"/>
                        </a:lnTo>
                        <a:lnTo>
                          <a:pt x="23" y="222"/>
                        </a:lnTo>
                        <a:lnTo>
                          <a:pt x="23" y="222"/>
                        </a:lnTo>
                        <a:lnTo>
                          <a:pt x="21" y="222"/>
                        </a:lnTo>
                        <a:lnTo>
                          <a:pt x="21" y="220"/>
                        </a:lnTo>
                        <a:lnTo>
                          <a:pt x="21" y="220"/>
                        </a:lnTo>
                        <a:lnTo>
                          <a:pt x="21" y="220"/>
                        </a:lnTo>
                        <a:lnTo>
                          <a:pt x="21" y="220"/>
                        </a:lnTo>
                        <a:lnTo>
                          <a:pt x="19" y="220"/>
                        </a:lnTo>
                        <a:lnTo>
                          <a:pt x="19" y="218"/>
                        </a:lnTo>
                        <a:lnTo>
                          <a:pt x="19" y="218"/>
                        </a:lnTo>
                        <a:lnTo>
                          <a:pt x="19" y="218"/>
                        </a:lnTo>
                        <a:lnTo>
                          <a:pt x="19" y="218"/>
                        </a:lnTo>
                        <a:lnTo>
                          <a:pt x="19" y="216"/>
                        </a:lnTo>
                        <a:lnTo>
                          <a:pt x="19" y="216"/>
                        </a:lnTo>
                        <a:lnTo>
                          <a:pt x="19" y="216"/>
                        </a:lnTo>
                        <a:lnTo>
                          <a:pt x="19" y="214"/>
                        </a:lnTo>
                        <a:lnTo>
                          <a:pt x="17" y="214"/>
                        </a:lnTo>
                        <a:lnTo>
                          <a:pt x="17" y="216"/>
                        </a:lnTo>
                        <a:lnTo>
                          <a:pt x="17" y="216"/>
                        </a:lnTo>
                        <a:lnTo>
                          <a:pt x="17" y="216"/>
                        </a:lnTo>
                        <a:lnTo>
                          <a:pt x="17" y="218"/>
                        </a:lnTo>
                        <a:lnTo>
                          <a:pt x="17" y="218"/>
                        </a:lnTo>
                        <a:lnTo>
                          <a:pt x="17" y="220"/>
                        </a:lnTo>
                        <a:lnTo>
                          <a:pt x="17" y="220"/>
                        </a:lnTo>
                        <a:lnTo>
                          <a:pt x="17" y="220"/>
                        </a:lnTo>
                        <a:lnTo>
                          <a:pt x="17" y="220"/>
                        </a:lnTo>
                        <a:lnTo>
                          <a:pt x="17" y="218"/>
                        </a:lnTo>
                        <a:lnTo>
                          <a:pt x="15" y="218"/>
                        </a:lnTo>
                        <a:lnTo>
                          <a:pt x="15" y="218"/>
                        </a:lnTo>
                        <a:lnTo>
                          <a:pt x="15" y="218"/>
                        </a:lnTo>
                        <a:lnTo>
                          <a:pt x="13" y="218"/>
                        </a:lnTo>
                        <a:lnTo>
                          <a:pt x="13" y="218"/>
                        </a:lnTo>
                        <a:lnTo>
                          <a:pt x="13" y="220"/>
                        </a:lnTo>
                        <a:lnTo>
                          <a:pt x="13" y="220"/>
                        </a:lnTo>
                        <a:lnTo>
                          <a:pt x="13" y="220"/>
                        </a:lnTo>
                        <a:lnTo>
                          <a:pt x="13" y="220"/>
                        </a:lnTo>
                        <a:lnTo>
                          <a:pt x="13" y="222"/>
                        </a:lnTo>
                        <a:lnTo>
                          <a:pt x="13" y="222"/>
                        </a:lnTo>
                        <a:lnTo>
                          <a:pt x="13" y="222"/>
                        </a:lnTo>
                        <a:lnTo>
                          <a:pt x="13" y="224"/>
                        </a:lnTo>
                        <a:lnTo>
                          <a:pt x="13" y="224"/>
                        </a:lnTo>
                        <a:lnTo>
                          <a:pt x="11" y="224"/>
                        </a:lnTo>
                        <a:lnTo>
                          <a:pt x="11" y="224"/>
                        </a:lnTo>
                        <a:lnTo>
                          <a:pt x="11" y="224"/>
                        </a:lnTo>
                        <a:lnTo>
                          <a:pt x="11" y="224"/>
                        </a:lnTo>
                        <a:lnTo>
                          <a:pt x="11" y="224"/>
                        </a:lnTo>
                        <a:lnTo>
                          <a:pt x="9" y="224"/>
                        </a:lnTo>
                        <a:lnTo>
                          <a:pt x="9" y="226"/>
                        </a:lnTo>
                        <a:lnTo>
                          <a:pt x="9" y="226"/>
                        </a:lnTo>
                        <a:lnTo>
                          <a:pt x="9" y="224"/>
                        </a:lnTo>
                        <a:lnTo>
                          <a:pt x="7" y="224"/>
                        </a:lnTo>
                        <a:lnTo>
                          <a:pt x="7" y="224"/>
                        </a:lnTo>
                        <a:lnTo>
                          <a:pt x="7" y="224"/>
                        </a:lnTo>
                        <a:lnTo>
                          <a:pt x="7" y="224"/>
                        </a:lnTo>
                        <a:lnTo>
                          <a:pt x="7" y="224"/>
                        </a:lnTo>
                        <a:lnTo>
                          <a:pt x="7" y="222"/>
                        </a:lnTo>
                        <a:lnTo>
                          <a:pt x="5" y="222"/>
                        </a:lnTo>
                        <a:lnTo>
                          <a:pt x="5" y="222"/>
                        </a:lnTo>
                        <a:lnTo>
                          <a:pt x="5" y="222"/>
                        </a:lnTo>
                        <a:lnTo>
                          <a:pt x="5" y="222"/>
                        </a:lnTo>
                        <a:lnTo>
                          <a:pt x="5" y="220"/>
                        </a:lnTo>
                        <a:lnTo>
                          <a:pt x="5" y="220"/>
                        </a:lnTo>
                        <a:lnTo>
                          <a:pt x="5" y="218"/>
                        </a:lnTo>
                        <a:lnTo>
                          <a:pt x="5" y="218"/>
                        </a:lnTo>
                        <a:lnTo>
                          <a:pt x="5" y="218"/>
                        </a:lnTo>
                        <a:lnTo>
                          <a:pt x="5" y="216"/>
                        </a:lnTo>
                        <a:lnTo>
                          <a:pt x="5" y="216"/>
                        </a:lnTo>
                        <a:lnTo>
                          <a:pt x="5" y="214"/>
                        </a:lnTo>
                        <a:lnTo>
                          <a:pt x="5" y="214"/>
                        </a:lnTo>
                        <a:lnTo>
                          <a:pt x="5" y="214"/>
                        </a:lnTo>
                        <a:lnTo>
                          <a:pt x="7" y="214"/>
                        </a:lnTo>
                        <a:lnTo>
                          <a:pt x="7" y="214"/>
                        </a:lnTo>
                        <a:lnTo>
                          <a:pt x="7" y="214"/>
                        </a:lnTo>
                        <a:lnTo>
                          <a:pt x="7" y="212"/>
                        </a:lnTo>
                        <a:lnTo>
                          <a:pt x="7" y="212"/>
                        </a:lnTo>
                        <a:lnTo>
                          <a:pt x="7" y="212"/>
                        </a:lnTo>
                        <a:lnTo>
                          <a:pt x="9" y="212"/>
                        </a:lnTo>
                        <a:lnTo>
                          <a:pt x="9" y="210"/>
                        </a:lnTo>
                        <a:lnTo>
                          <a:pt x="9" y="210"/>
                        </a:lnTo>
                        <a:lnTo>
                          <a:pt x="9" y="210"/>
                        </a:lnTo>
                        <a:lnTo>
                          <a:pt x="9" y="208"/>
                        </a:lnTo>
                        <a:lnTo>
                          <a:pt x="9" y="208"/>
                        </a:lnTo>
                        <a:lnTo>
                          <a:pt x="11" y="208"/>
                        </a:lnTo>
                        <a:lnTo>
                          <a:pt x="11" y="206"/>
                        </a:lnTo>
                        <a:lnTo>
                          <a:pt x="11" y="206"/>
                        </a:lnTo>
                        <a:lnTo>
                          <a:pt x="9" y="206"/>
                        </a:lnTo>
                        <a:lnTo>
                          <a:pt x="9" y="206"/>
                        </a:lnTo>
                        <a:lnTo>
                          <a:pt x="9" y="206"/>
                        </a:lnTo>
                        <a:lnTo>
                          <a:pt x="7" y="206"/>
                        </a:lnTo>
                        <a:lnTo>
                          <a:pt x="7" y="206"/>
                        </a:lnTo>
                        <a:lnTo>
                          <a:pt x="7" y="206"/>
                        </a:lnTo>
                        <a:lnTo>
                          <a:pt x="7" y="206"/>
                        </a:lnTo>
                        <a:lnTo>
                          <a:pt x="5" y="206"/>
                        </a:lnTo>
                        <a:lnTo>
                          <a:pt x="5" y="206"/>
                        </a:lnTo>
                        <a:lnTo>
                          <a:pt x="5" y="205"/>
                        </a:lnTo>
                        <a:lnTo>
                          <a:pt x="5" y="205"/>
                        </a:lnTo>
                        <a:lnTo>
                          <a:pt x="5" y="205"/>
                        </a:lnTo>
                        <a:lnTo>
                          <a:pt x="5" y="205"/>
                        </a:lnTo>
                        <a:lnTo>
                          <a:pt x="5" y="203"/>
                        </a:lnTo>
                        <a:lnTo>
                          <a:pt x="5" y="203"/>
                        </a:lnTo>
                        <a:lnTo>
                          <a:pt x="3" y="203"/>
                        </a:lnTo>
                        <a:lnTo>
                          <a:pt x="3" y="203"/>
                        </a:lnTo>
                        <a:lnTo>
                          <a:pt x="3" y="201"/>
                        </a:lnTo>
                        <a:lnTo>
                          <a:pt x="3" y="201"/>
                        </a:lnTo>
                        <a:lnTo>
                          <a:pt x="3" y="201"/>
                        </a:lnTo>
                        <a:lnTo>
                          <a:pt x="5" y="201"/>
                        </a:lnTo>
                        <a:lnTo>
                          <a:pt x="5" y="199"/>
                        </a:lnTo>
                        <a:lnTo>
                          <a:pt x="5" y="199"/>
                        </a:lnTo>
                        <a:lnTo>
                          <a:pt x="3" y="199"/>
                        </a:lnTo>
                        <a:lnTo>
                          <a:pt x="3" y="199"/>
                        </a:lnTo>
                        <a:lnTo>
                          <a:pt x="5" y="199"/>
                        </a:lnTo>
                        <a:lnTo>
                          <a:pt x="5" y="197"/>
                        </a:lnTo>
                        <a:lnTo>
                          <a:pt x="3" y="197"/>
                        </a:lnTo>
                        <a:lnTo>
                          <a:pt x="3" y="197"/>
                        </a:lnTo>
                        <a:lnTo>
                          <a:pt x="2" y="197"/>
                        </a:lnTo>
                        <a:lnTo>
                          <a:pt x="2" y="197"/>
                        </a:lnTo>
                        <a:lnTo>
                          <a:pt x="2" y="197"/>
                        </a:lnTo>
                        <a:lnTo>
                          <a:pt x="2" y="195"/>
                        </a:lnTo>
                        <a:lnTo>
                          <a:pt x="2" y="195"/>
                        </a:lnTo>
                        <a:lnTo>
                          <a:pt x="2" y="193"/>
                        </a:lnTo>
                        <a:lnTo>
                          <a:pt x="2" y="193"/>
                        </a:lnTo>
                        <a:lnTo>
                          <a:pt x="2" y="193"/>
                        </a:lnTo>
                        <a:lnTo>
                          <a:pt x="2" y="193"/>
                        </a:lnTo>
                        <a:lnTo>
                          <a:pt x="2" y="191"/>
                        </a:lnTo>
                        <a:lnTo>
                          <a:pt x="2" y="191"/>
                        </a:lnTo>
                        <a:lnTo>
                          <a:pt x="2" y="191"/>
                        </a:lnTo>
                        <a:lnTo>
                          <a:pt x="2" y="191"/>
                        </a:lnTo>
                        <a:lnTo>
                          <a:pt x="2" y="189"/>
                        </a:lnTo>
                        <a:lnTo>
                          <a:pt x="0" y="189"/>
                        </a:lnTo>
                        <a:lnTo>
                          <a:pt x="0" y="189"/>
                        </a:lnTo>
                        <a:lnTo>
                          <a:pt x="0" y="187"/>
                        </a:lnTo>
                        <a:lnTo>
                          <a:pt x="0" y="187"/>
                        </a:lnTo>
                        <a:lnTo>
                          <a:pt x="0" y="185"/>
                        </a:lnTo>
                        <a:lnTo>
                          <a:pt x="0" y="185"/>
                        </a:lnTo>
                        <a:lnTo>
                          <a:pt x="0" y="185"/>
                        </a:lnTo>
                        <a:lnTo>
                          <a:pt x="0" y="183"/>
                        </a:lnTo>
                        <a:lnTo>
                          <a:pt x="0" y="183"/>
                        </a:lnTo>
                        <a:lnTo>
                          <a:pt x="0" y="183"/>
                        </a:lnTo>
                        <a:lnTo>
                          <a:pt x="2" y="183"/>
                        </a:lnTo>
                        <a:lnTo>
                          <a:pt x="2" y="183"/>
                        </a:lnTo>
                        <a:lnTo>
                          <a:pt x="2" y="183"/>
                        </a:lnTo>
                        <a:lnTo>
                          <a:pt x="3" y="183"/>
                        </a:lnTo>
                        <a:lnTo>
                          <a:pt x="3" y="183"/>
                        </a:lnTo>
                        <a:lnTo>
                          <a:pt x="3" y="183"/>
                        </a:lnTo>
                        <a:lnTo>
                          <a:pt x="3" y="182"/>
                        </a:lnTo>
                        <a:lnTo>
                          <a:pt x="3" y="182"/>
                        </a:lnTo>
                        <a:lnTo>
                          <a:pt x="3" y="180"/>
                        </a:lnTo>
                        <a:lnTo>
                          <a:pt x="5" y="180"/>
                        </a:lnTo>
                        <a:lnTo>
                          <a:pt x="5" y="180"/>
                        </a:lnTo>
                        <a:lnTo>
                          <a:pt x="5" y="180"/>
                        </a:lnTo>
                        <a:lnTo>
                          <a:pt x="5" y="178"/>
                        </a:lnTo>
                        <a:lnTo>
                          <a:pt x="5" y="178"/>
                        </a:lnTo>
                        <a:lnTo>
                          <a:pt x="5" y="176"/>
                        </a:lnTo>
                        <a:lnTo>
                          <a:pt x="5" y="176"/>
                        </a:lnTo>
                        <a:lnTo>
                          <a:pt x="5" y="176"/>
                        </a:lnTo>
                        <a:lnTo>
                          <a:pt x="5" y="176"/>
                        </a:lnTo>
                        <a:lnTo>
                          <a:pt x="5" y="174"/>
                        </a:lnTo>
                        <a:lnTo>
                          <a:pt x="5" y="174"/>
                        </a:lnTo>
                        <a:lnTo>
                          <a:pt x="7" y="174"/>
                        </a:lnTo>
                        <a:lnTo>
                          <a:pt x="7" y="172"/>
                        </a:lnTo>
                        <a:lnTo>
                          <a:pt x="7" y="172"/>
                        </a:lnTo>
                        <a:lnTo>
                          <a:pt x="7" y="172"/>
                        </a:lnTo>
                        <a:lnTo>
                          <a:pt x="7" y="170"/>
                        </a:lnTo>
                        <a:lnTo>
                          <a:pt x="7" y="170"/>
                        </a:lnTo>
                        <a:lnTo>
                          <a:pt x="7" y="170"/>
                        </a:lnTo>
                        <a:lnTo>
                          <a:pt x="9" y="170"/>
                        </a:lnTo>
                        <a:lnTo>
                          <a:pt x="9" y="168"/>
                        </a:lnTo>
                        <a:lnTo>
                          <a:pt x="9" y="168"/>
                        </a:lnTo>
                        <a:lnTo>
                          <a:pt x="9" y="168"/>
                        </a:lnTo>
                        <a:lnTo>
                          <a:pt x="9" y="166"/>
                        </a:lnTo>
                        <a:lnTo>
                          <a:pt x="11" y="166"/>
                        </a:lnTo>
                        <a:lnTo>
                          <a:pt x="11" y="166"/>
                        </a:lnTo>
                        <a:lnTo>
                          <a:pt x="11" y="166"/>
                        </a:lnTo>
                        <a:lnTo>
                          <a:pt x="11" y="166"/>
                        </a:lnTo>
                        <a:lnTo>
                          <a:pt x="11" y="164"/>
                        </a:lnTo>
                        <a:lnTo>
                          <a:pt x="11" y="164"/>
                        </a:lnTo>
                        <a:lnTo>
                          <a:pt x="11" y="164"/>
                        </a:lnTo>
                        <a:lnTo>
                          <a:pt x="13" y="164"/>
                        </a:lnTo>
                        <a:lnTo>
                          <a:pt x="13" y="162"/>
                        </a:lnTo>
                        <a:lnTo>
                          <a:pt x="13" y="162"/>
                        </a:lnTo>
                        <a:lnTo>
                          <a:pt x="13" y="162"/>
                        </a:lnTo>
                        <a:lnTo>
                          <a:pt x="13" y="160"/>
                        </a:lnTo>
                        <a:lnTo>
                          <a:pt x="13" y="160"/>
                        </a:lnTo>
                        <a:lnTo>
                          <a:pt x="13" y="160"/>
                        </a:lnTo>
                        <a:lnTo>
                          <a:pt x="15" y="160"/>
                        </a:lnTo>
                        <a:lnTo>
                          <a:pt x="15" y="159"/>
                        </a:lnTo>
                        <a:lnTo>
                          <a:pt x="15" y="159"/>
                        </a:lnTo>
                        <a:lnTo>
                          <a:pt x="15" y="159"/>
                        </a:lnTo>
                        <a:lnTo>
                          <a:pt x="15" y="159"/>
                        </a:lnTo>
                        <a:lnTo>
                          <a:pt x="17" y="159"/>
                        </a:lnTo>
                        <a:lnTo>
                          <a:pt x="17" y="157"/>
                        </a:lnTo>
                        <a:lnTo>
                          <a:pt x="17" y="157"/>
                        </a:lnTo>
                        <a:lnTo>
                          <a:pt x="17" y="157"/>
                        </a:lnTo>
                        <a:lnTo>
                          <a:pt x="17" y="157"/>
                        </a:lnTo>
                        <a:lnTo>
                          <a:pt x="17" y="155"/>
                        </a:lnTo>
                        <a:lnTo>
                          <a:pt x="19" y="155"/>
                        </a:lnTo>
                        <a:lnTo>
                          <a:pt x="19" y="155"/>
                        </a:lnTo>
                        <a:lnTo>
                          <a:pt x="19" y="155"/>
                        </a:lnTo>
                        <a:lnTo>
                          <a:pt x="19" y="153"/>
                        </a:lnTo>
                        <a:lnTo>
                          <a:pt x="21" y="153"/>
                        </a:lnTo>
                        <a:lnTo>
                          <a:pt x="21" y="153"/>
                        </a:lnTo>
                        <a:lnTo>
                          <a:pt x="21" y="153"/>
                        </a:lnTo>
                        <a:lnTo>
                          <a:pt x="21" y="151"/>
                        </a:lnTo>
                        <a:lnTo>
                          <a:pt x="21" y="151"/>
                        </a:lnTo>
                        <a:lnTo>
                          <a:pt x="21" y="151"/>
                        </a:lnTo>
                        <a:lnTo>
                          <a:pt x="23" y="151"/>
                        </a:lnTo>
                        <a:lnTo>
                          <a:pt x="23" y="151"/>
                        </a:lnTo>
                        <a:lnTo>
                          <a:pt x="23" y="151"/>
                        </a:lnTo>
                        <a:lnTo>
                          <a:pt x="23" y="149"/>
                        </a:lnTo>
                        <a:lnTo>
                          <a:pt x="23" y="149"/>
                        </a:lnTo>
                        <a:lnTo>
                          <a:pt x="23" y="149"/>
                        </a:lnTo>
                        <a:lnTo>
                          <a:pt x="25" y="149"/>
                        </a:lnTo>
                        <a:lnTo>
                          <a:pt x="25" y="147"/>
                        </a:lnTo>
                        <a:lnTo>
                          <a:pt x="25" y="147"/>
                        </a:lnTo>
                        <a:lnTo>
                          <a:pt x="25" y="147"/>
                        </a:lnTo>
                        <a:lnTo>
                          <a:pt x="26" y="147"/>
                        </a:lnTo>
                        <a:lnTo>
                          <a:pt x="26" y="145"/>
                        </a:lnTo>
                        <a:lnTo>
                          <a:pt x="26" y="145"/>
                        </a:lnTo>
                        <a:lnTo>
                          <a:pt x="26" y="145"/>
                        </a:lnTo>
                        <a:lnTo>
                          <a:pt x="26" y="145"/>
                        </a:lnTo>
                        <a:lnTo>
                          <a:pt x="26" y="143"/>
                        </a:lnTo>
                        <a:lnTo>
                          <a:pt x="28" y="143"/>
                        </a:lnTo>
                        <a:lnTo>
                          <a:pt x="28" y="143"/>
                        </a:lnTo>
                        <a:lnTo>
                          <a:pt x="28" y="143"/>
                        </a:lnTo>
                        <a:lnTo>
                          <a:pt x="28" y="143"/>
                        </a:lnTo>
                        <a:lnTo>
                          <a:pt x="28" y="141"/>
                        </a:lnTo>
                        <a:lnTo>
                          <a:pt x="28" y="141"/>
                        </a:lnTo>
                        <a:lnTo>
                          <a:pt x="28" y="141"/>
                        </a:lnTo>
                        <a:lnTo>
                          <a:pt x="30" y="141"/>
                        </a:lnTo>
                        <a:lnTo>
                          <a:pt x="30" y="139"/>
                        </a:lnTo>
                        <a:lnTo>
                          <a:pt x="30" y="139"/>
                        </a:lnTo>
                        <a:lnTo>
                          <a:pt x="30" y="139"/>
                        </a:lnTo>
                        <a:lnTo>
                          <a:pt x="32" y="139"/>
                        </a:lnTo>
                        <a:lnTo>
                          <a:pt x="32" y="138"/>
                        </a:lnTo>
                        <a:lnTo>
                          <a:pt x="32" y="138"/>
                        </a:lnTo>
                        <a:lnTo>
                          <a:pt x="32" y="138"/>
                        </a:lnTo>
                        <a:lnTo>
                          <a:pt x="32" y="138"/>
                        </a:lnTo>
                        <a:lnTo>
                          <a:pt x="32" y="136"/>
                        </a:lnTo>
                        <a:lnTo>
                          <a:pt x="34" y="136"/>
                        </a:lnTo>
                        <a:lnTo>
                          <a:pt x="34" y="136"/>
                        </a:lnTo>
                        <a:lnTo>
                          <a:pt x="34" y="136"/>
                        </a:lnTo>
                        <a:lnTo>
                          <a:pt x="34" y="136"/>
                        </a:lnTo>
                        <a:lnTo>
                          <a:pt x="34" y="136"/>
                        </a:lnTo>
                        <a:lnTo>
                          <a:pt x="34" y="134"/>
                        </a:lnTo>
                        <a:lnTo>
                          <a:pt x="34" y="134"/>
                        </a:lnTo>
                        <a:lnTo>
                          <a:pt x="34" y="132"/>
                        </a:lnTo>
                        <a:lnTo>
                          <a:pt x="34" y="132"/>
                        </a:lnTo>
                        <a:lnTo>
                          <a:pt x="34" y="130"/>
                        </a:lnTo>
                        <a:lnTo>
                          <a:pt x="34" y="130"/>
                        </a:lnTo>
                        <a:lnTo>
                          <a:pt x="34" y="128"/>
                        </a:lnTo>
                        <a:lnTo>
                          <a:pt x="34" y="128"/>
                        </a:lnTo>
                        <a:lnTo>
                          <a:pt x="36" y="128"/>
                        </a:lnTo>
                        <a:lnTo>
                          <a:pt x="36" y="128"/>
                        </a:lnTo>
                        <a:lnTo>
                          <a:pt x="36" y="126"/>
                        </a:lnTo>
                        <a:lnTo>
                          <a:pt x="36" y="126"/>
                        </a:lnTo>
                        <a:lnTo>
                          <a:pt x="36" y="124"/>
                        </a:lnTo>
                        <a:lnTo>
                          <a:pt x="36" y="124"/>
                        </a:lnTo>
                        <a:lnTo>
                          <a:pt x="36" y="122"/>
                        </a:lnTo>
                        <a:lnTo>
                          <a:pt x="36" y="122"/>
                        </a:lnTo>
                        <a:lnTo>
                          <a:pt x="36" y="120"/>
                        </a:lnTo>
                        <a:lnTo>
                          <a:pt x="36" y="120"/>
                        </a:lnTo>
                        <a:lnTo>
                          <a:pt x="36" y="118"/>
                        </a:lnTo>
                        <a:lnTo>
                          <a:pt x="36" y="118"/>
                        </a:lnTo>
                        <a:lnTo>
                          <a:pt x="36" y="118"/>
                        </a:lnTo>
                        <a:lnTo>
                          <a:pt x="36" y="116"/>
                        </a:lnTo>
                        <a:lnTo>
                          <a:pt x="36" y="116"/>
                        </a:lnTo>
                        <a:lnTo>
                          <a:pt x="36" y="115"/>
                        </a:lnTo>
                        <a:lnTo>
                          <a:pt x="36" y="115"/>
                        </a:lnTo>
                        <a:lnTo>
                          <a:pt x="36" y="113"/>
                        </a:lnTo>
                        <a:lnTo>
                          <a:pt x="36" y="113"/>
                        </a:lnTo>
                        <a:lnTo>
                          <a:pt x="36" y="111"/>
                        </a:lnTo>
                        <a:lnTo>
                          <a:pt x="36" y="111"/>
                        </a:lnTo>
                        <a:lnTo>
                          <a:pt x="36" y="111"/>
                        </a:lnTo>
                        <a:lnTo>
                          <a:pt x="36" y="111"/>
                        </a:lnTo>
                        <a:lnTo>
                          <a:pt x="36" y="109"/>
                        </a:lnTo>
                        <a:lnTo>
                          <a:pt x="36" y="109"/>
                        </a:lnTo>
                        <a:lnTo>
                          <a:pt x="36" y="107"/>
                        </a:lnTo>
                        <a:lnTo>
                          <a:pt x="36" y="107"/>
                        </a:lnTo>
                        <a:lnTo>
                          <a:pt x="36" y="105"/>
                        </a:lnTo>
                        <a:lnTo>
                          <a:pt x="36" y="105"/>
                        </a:lnTo>
                        <a:lnTo>
                          <a:pt x="36" y="103"/>
                        </a:lnTo>
                        <a:lnTo>
                          <a:pt x="36" y="103"/>
                        </a:lnTo>
                        <a:lnTo>
                          <a:pt x="36" y="103"/>
                        </a:lnTo>
                        <a:lnTo>
                          <a:pt x="36" y="101"/>
                        </a:lnTo>
                        <a:lnTo>
                          <a:pt x="36" y="101"/>
                        </a:lnTo>
                        <a:lnTo>
                          <a:pt x="36" y="99"/>
                        </a:lnTo>
                        <a:lnTo>
                          <a:pt x="36" y="99"/>
                        </a:lnTo>
                        <a:lnTo>
                          <a:pt x="36" y="97"/>
                        </a:lnTo>
                        <a:lnTo>
                          <a:pt x="36" y="97"/>
                        </a:lnTo>
                        <a:lnTo>
                          <a:pt x="36" y="95"/>
                        </a:lnTo>
                        <a:lnTo>
                          <a:pt x="36" y="95"/>
                        </a:lnTo>
                        <a:lnTo>
                          <a:pt x="38" y="95"/>
                        </a:lnTo>
                        <a:lnTo>
                          <a:pt x="38" y="95"/>
                        </a:lnTo>
                        <a:lnTo>
                          <a:pt x="38" y="93"/>
                        </a:lnTo>
                        <a:lnTo>
                          <a:pt x="38" y="93"/>
                        </a:lnTo>
                        <a:lnTo>
                          <a:pt x="38" y="92"/>
                        </a:lnTo>
                        <a:lnTo>
                          <a:pt x="38" y="92"/>
                        </a:lnTo>
                        <a:lnTo>
                          <a:pt x="38" y="90"/>
                        </a:lnTo>
                        <a:lnTo>
                          <a:pt x="38" y="90"/>
                        </a:lnTo>
                        <a:lnTo>
                          <a:pt x="38" y="88"/>
                        </a:lnTo>
                        <a:lnTo>
                          <a:pt x="38" y="88"/>
                        </a:lnTo>
                        <a:lnTo>
                          <a:pt x="38" y="88"/>
                        </a:lnTo>
                        <a:lnTo>
                          <a:pt x="38" y="88"/>
                        </a:lnTo>
                        <a:lnTo>
                          <a:pt x="38" y="86"/>
                        </a:lnTo>
                        <a:lnTo>
                          <a:pt x="38" y="86"/>
                        </a:lnTo>
                        <a:lnTo>
                          <a:pt x="38" y="84"/>
                        </a:lnTo>
                        <a:lnTo>
                          <a:pt x="38" y="84"/>
                        </a:lnTo>
                        <a:lnTo>
                          <a:pt x="38" y="82"/>
                        </a:lnTo>
                        <a:lnTo>
                          <a:pt x="38" y="82"/>
                        </a:lnTo>
                        <a:lnTo>
                          <a:pt x="38" y="82"/>
                        </a:lnTo>
                        <a:lnTo>
                          <a:pt x="38" y="80"/>
                        </a:lnTo>
                        <a:lnTo>
                          <a:pt x="38" y="80"/>
                        </a:lnTo>
                        <a:lnTo>
                          <a:pt x="38" y="80"/>
                        </a:lnTo>
                        <a:lnTo>
                          <a:pt x="38" y="78"/>
                        </a:lnTo>
                        <a:lnTo>
                          <a:pt x="38" y="78"/>
                        </a:lnTo>
                        <a:lnTo>
                          <a:pt x="38" y="76"/>
                        </a:lnTo>
                        <a:lnTo>
                          <a:pt x="38" y="76"/>
                        </a:lnTo>
                        <a:lnTo>
                          <a:pt x="38" y="74"/>
                        </a:lnTo>
                        <a:lnTo>
                          <a:pt x="40" y="74"/>
                        </a:lnTo>
                        <a:lnTo>
                          <a:pt x="40" y="74"/>
                        </a:lnTo>
                        <a:lnTo>
                          <a:pt x="40" y="72"/>
                        </a:lnTo>
                        <a:lnTo>
                          <a:pt x="40" y="72"/>
                        </a:lnTo>
                        <a:lnTo>
                          <a:pt x="40" y="70"/>
                        </a:lnTo>
                        <a:lnTo>
                          <a:pt x="40" y="70"/>
                        </a:lnTo>
                        <a:lnTo>
                          <a:pt x="40" y="70"/>
                        </a:lnTo>
                        <a:lnTo>
                          <a:pt x="40" y="70"/>
                        </a:lnTo>
                        <a:lnTo>
                          <a:pt x="40" y="70"/>
                        </a:lnTo>
                        <a:lnTo>
                          <a:pt x="40" y="69"/>
                        </a:lnTo>
                        <a:lnTo>
                          <a:pt x="40" y="69"/>
                        </a:lnTo>
                        <a:lnTo>
                          <a:pt x="42" y="69"/>
                        </a:lnTo>
                        <a:lnTo>
                          <a:pt x="42" y="67"/>
                        </a:lnTo>
                        <a:lnTo>
                          <a:pt x="42" y="67"/>
                        </a:lnTo>
                        <a:lnTo>
                          <a:pt x="42" y="67"/>
                        </a:lnTo>
                        <a:lnTo>
                          <a:pt x="42" y="65"/>
                        </a:lnTo>
                        <a:lnTo>
                          <a:pt x="44" y="65"/>
                        </a:lnTo>
                        <a:lnTo>
                          <a:pt x="44" y="65"/>
                        </a:lnTo>
                        <a:lnTo>
                          <a:pt x="44" y="63"/>
                        </a:lnTo>
                        <a:lnTo>
                          <a:pt x="44" y="63"/>
                        </a:lnTo>
                        <a:lnTo>
                          <a:pt x="44" y="63"/>
                        </a:lnTo>
                        <a:lnTo>
                          <a:pt x="44" y="63"/>
                        </a:lnTo>
                        <a:lnTo>
                          <a:pt x="44" y="63"/>
                        </a:lnTo>
                        <a:lnTo>
                          <a:pt x="42" y="63"/>
                        </a:lnTo>
                        <a:lnTo>
                          <a:pt x="42" y="63"/>
                        </a:lnTo>
                        <a:lnTo>
                          <a:pt x="42" y="61"/>
                        </a:lnTo>
                        <a:lnTo>
                          <a:pt x="40" y="61"/>
                        </a:lnTo>
                        <a:lnTo>
                          <a:pt x="40" y="61"/>
                        </a:lnTo>
                        <a:lnTo>
                          <a:pt x="40" y="59"/>
                        </a:lnTo>
                        <a:lnTo>
                          <a:pt x="40" y="59"/>
                        </a:lnTo>
                        <a:lnTo>
                          <a:pt x="40" y="59"/>
                        </a:lnTo>
                        <a:lnTo>
                          <a:pt x="40" y="59"/>
                        </a:lnTo>
                        <a:lnTo>
                          <a:pt x="40" y="57"/>
                        </a:lnTo>
                        <a:lnTo>
                          <a:pt x="40" y="57"/>
                        </a:lnTo>
                        <a:lnTo>
                          <a:pt x="38" y="57"/>
                        </a:lnTo>
                        <a:lnTo>
                          <a:pt x="38" y="57"/>
                        </a:lnTo>
                        <a:lnTo>
                          <a:pt x="38" y="55"/>
                        </a:lnTo>
                        <a:lnTo>
                          <a:pt x="38" y="55"/>
                        </a:lnTo>
                        <a:lnTo>
                          <a:pt x="38" y="55"/>
                        </a:lnTo>
                        <a:lnTo>
                          <a:pt x="36" y="55"/>
                        </a:lnTo>
                        <a:lnTo>
                          <a:pt x="36" y="55"/>
                        </a:lnTo>
                        <a:lnTo>
                          <a:pt x="36" y="53"/>
                        </a:lnTo>
                        <a:lnTo>
                          <a:pt x="36" y="53"/>
                        </a:lnTo>
                        <a:lnTo>
                          <a:pt x="36" y="53"/>
                        </a:lnTo>
                        <a:lnTo>
                          <a:pt x="36" y="51"/>
                        </a:lnTo>
                        <a:lnTo>
                          <a:pt x="36" y="51"/>
                        </a:lnTo>
                        <a:lnTo>
                          <a:pt x="36" y="51"/>
                        </a:lnTo>
                        <a:lnTo>
                          <a:pt x="38" y="51"/>
                        </a:lnTo>
                        <a:lnTo>
                          <a:pt x="38" y="49"/>
                        </a:lnTo>
                        <a:lnTo>
                          <a:pt x="36" y="49"/>
                        </a:lnTo>
                        <a:lnTo>
                          <a:pt x="36" y="49"/>
                        </a:lnTo>
                        <a:lnTo>
                          <a:pt x="36" y="49"/>
                        </a:lnTo>
                        <a:lnTo>
                          <a:pt x="36" y="47"/>
                        </a:lnTo>
                        <a:lnTo>
                          <a:pt x="36" y="47"/>
                        </a:lnTo>
                        <a:lnTo>
                          <a:pt x="34" y="47"/>
                        </a:lnTo>
                        <a:lnTo>
                          <a:pt x="34" y="47"/>
                        </a:lnTo>
                        <a:lnTo>
                          <a:pt x="34" y="47"/>
                        </a:lnTo>
                        <a:lnTo>
                          <a:pt x="34" y="46"/>
                        </a:lnTo>
                        <a:lnTo>
                          <a:pt x="34" y="46"/>
                        </a:lnTo>
                        <a:lnTo>
                          <a:pt x="34" y="46"/>
                        </a:lnTo>
                        <a:lnTo>
                          <a:pt x="34" y="44"/>
                        </a:lnTo>
                        <a:lnTo>
                          <a:pt x="32" y="44"/>
                        </a:lnTo>
                        <a:lnTo>
                          <a:pt x="32" y="44"/>
                        </a:lnTo>
                        <a:lnTo>
                          <a:pt x="32" y="44"/>
                        </a:lnTo>
                        <a:lnTo>
                          <a:pt x="32" y="42"/>
                        </a:lnTo>
                        <a:lnTo>
                          <a:pt x="32" y="42"/>
                        </a:lnTo>
                        <a:lnTo>
                          <a:pt x="32" y="42"/>
                        </a:lnTo>
                        <a:lnTo>
                          <a:pt x="32" y="40"/>
                        </a:lnTo>
                        <a:lnTo>
                          <a:pt x="30" y="40"/>
                        </a:lnTo>
                        <a:lnTo>
                          <a:pt x="30" y="40"/>
                        </a:lnTo>
                        <a:lnTo>
                          <a:pt x="30" y="40"/>
                        </a:lnTo>
                        <a:lnTo>
                          <a:pt x="30" y="40"/>
                        </a:lnTo>
                        <a:lnTo>
                          <a:pt x="30" y="38"/>
                        </a:lnTo>
                        <a:lnTo>
                          <a:pt x="30" y="38"/>
                        </a:lnTo>
                        <a:lnTo>
                          <a:pt x="30" y="36"/>
                        </a:lnTo>
                        <a:lnTo>
                          <a:pt x="30" y="36"/>
                        </a:lnTo>
                        <a:lnTo>
                          <a:pt x="30" y="34"/>
                        </a:lnTo>
                        <a:lnTo>
                          <a:pt x="30" y="34"/>
                        </a:lnTo>
                        <a:lnTo>
                          <a:pt x="30" y="32"/>
                        </a:lnTo>
                        <a:lnTo>
                          <a:pt x="30" y="32"/>
                        </a:lnTo>
                        <a:lnTo>
                          <a:pt x="30" y="32"/>
                        </a:lnTo>
                        <a:lnTo>
                          <a:pt x="30" y="30"/>
                        </a:lnTo>
                        <a:lnTo>
                          <a:pt x="30" y="30"/>
                        </a:lnTo>
                        <a:lnTo>
                          <a:pt x="28" y="30"/>
                        </a:lnTo>
                        <a:lnTo>
                          <a:pt x="28" y="28"/>
                        </a:lnTo>
                        <a:lnTo>
                          <a:pt x="28" y="28"/>
                        </a:lnTo>
                        <a:lnTo>
                          <a:pt x="28" y="26"/>
                        </a:lnTo>
                        <a:lnTo>
                          <a:pt x="28" y="26"/>
                        </a:lnTo>
                        <a:lnTo>
                          <a:pt x="28" y="24"/>
                        </a:lnTo>
                        <a:lnTo>
                          <a:pt x="28" y="24"/>
                        </a:lnTo>
                        <a:lnTo>
                          <a:pt x="28" y="24"/>
                        </a:lnTo>
                        <a:lnTo>
                          <a:pt x="28" y="23"/>
                        </a:lnTo>
                        <a:lnTo>
                          <a:pt x="28" y="23"/>
                        </a:lnTo>
                        <a:lnTo>
                          <a:pt x="28" y="23"/>
                        </a:lnTo>
                        <a:lnTo>
                          <a:pt x="28" y="21"/>
                        </a:lnTo>
                        <a:lnTo>
                          <a:pt x="28" y="21"/>
                        </a:lnTo>
                        <a:lnTo>
                          <a:pt x="28" y="21"/>
                        </a:lnTo>
                        <a:lnTo>
                          <a:pt x="28" y="19"/>
                        </a:lnTo>
                        <a:lnTo>
                          <a:pt x="28" y="19"/>
                        </a:lnTo>
                        <a:lnTo>
                          <a:pt x="28" y="17"/>
                        </a:lnTo>
                        <a:lnTo>
                          <a:pt x="28" y="17"/>
                        </a:lnTo>
                        <a:lnTo>
                          <a:pt x="28" y="15"/>
                        </a:lnTo>
                        <a:lnTo>
                          <a:pt x="26" y="15"/>
                        </a:lnTo>
                        <a:lnTo>
                          <a:pt x="26" y="15"/>
                        </a:lnTo>
                        <a:lnTo>
                          <a:pt x="26" y="15"/>
                        </a:lnTo>
                        <a:lnTo>
                          <a:pt x="26" y="13"/>
                        </a:lnTo>
                        <a:lnTo>
                          <a:pt x="26" y="13"/>
                        </a:lnTo>
                        <a:lnTo>
                          <a:pt x="26" y="11"/>
                        </a:lnTo>
                        <a:lnTo>
                          <a:pt x="26" y="11"/>
                        </a:lnTo>
                        <a:lnTo>
                          <a:pt x="26" y="11"/>
                        </a:lnTo>
                        <a:lnTo>
                          <a:pt x="26" y="9"/>
                        </a:lnTo>
                        <a:lnTo>
                          <a:pt x="26" y="9"/>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8" name="Freeform 289">
                    <a:extLst>
                      <a:ext uri="{FF2B5EF4-FFF2-40B4-BE49-F238E27FC236}">
                        <a16:creationId xmlns:a16="http://schemas.microsoft.com/office/drawing/2014/main" id="{43A97A23-E8BE-44D8-827A-98A0A34FE3FC}"/>
                      </a:ext>
                    </a:extLst>
                  </p:cNvPr>
                  <p:cNvSpPr>
                    <a:spLocks/>
                  </p:cNvSpPr>
                  <p:nvPr/>
                </p:nvSpPr>
                <p:spPr bwMode="auto">
                  <a:xfrm>
                    <a:off x="10885" y="2431"/>
                    <a:ext cx="183" cy="327"/>
                  </a:xfrm>
                  <a:custGeom>
                    <a:avLst/>
                    <a:gdLst>
                      <a:gd name="T0" fmla="*/ 38 w 183"/>
                      <a:gd name="T1" fmla="*/ 1 h 327"/>
                      <a:gd name="T2" fmla="*/ 51 w 183"/>
                      <a:gd name="T3" fmla="*/ 3 h 327"/>
                      <a:gd name="T4" fmla="*/ 65 w 183"/>
                      <a:gd name="T5" fmla="*/ 11 h 327"/>
                      <a:gd name="T6" fmla="*/ 76 w 183"/>
                      <a:gd name="T7" fmla="*/ 19 h 327"/>
                      <a:gd name="T8" fmla="*/ 90 w 183"/>
                      <a:gd name="T9" fmla="*/ 24 h 327"/>
                      <a:gd name="T10" fmla="*/ 103 w 183"/>
                      <a:gd name="T11" fmla="*/ 32 h 327"/>
                      <a:gd name="T12" fmla="*/ 114 w 183"/>
                      <a:gd name="T13" fmla="*/ 40 h 327"/>
                      <a:gd name="T14" fmla="*/ 128 w 183"/>
                      <a:gd name="T15" fmla="*/ 47 h 327"/>
                      <a:gd name="T16" fmla="*/ 139 w 183"/>
                      <a:gd name="T17" fmla="*/ 55 h 327"/>
                      <a:gd name="T18" fmla="*/ 153 w 183"/>
                      <a:gd name="T19" fmla="*/ 63 h 327"/>
                      <a:gd name="T20" fmla="*/ 166 w 183"/>
                      <a:gd name="T21" fmla="*/ 70 h 327"/>
                      <a:gd name="T22" fmla="*/ 178 w 183"/>
                      <a:gd name="T23" fmla="*/ 78 h 327"/>
                      <a:gd name="T24" fmla="*/ 183 w 183"/>
                      <a:gd name="T25" fmla="*/ 93 h 327"/>
                      <a:gd name="T26" fmla="*/ 183 w 183"/>
                      <a:gd name="T27" fmla="*/ 116 h 327"/>
                      <a:gd name="T28" fmla="*/ 183 w 183"/>
                      <a:gd name="T29" fmla="*/ 138 h 327"/>
                      <a:gd name="T30" fmla="*/ 181 w 183"/>
                      <a:gd name="T31" fmla="*/ 159 h 327"/>
                      <a:gd name="T32" fmla="*/ 166 w 183"/>
                      <a:gd name="T33" fmla="*/ 160 h 327"/>
                      <a:gd name="T34" fmla="*/ 160 w 183"/>
                      <a:gd name="T35" fmla="*/ 174 h 327"/>
                      <a:gd name="T36" fmla="*/ 157 w 183"/>
                      <a:gd name="T37" fmla="*/ 185 h 327"/>
                      <a:gd name="T38" fmla="*/ 151 w 183"/>
                      <a:gd name="T39" fmla="*/ 197 h 327"/>
                      <a:gd name="T40" fmla="*/ 151 w 183"/>
                      <a:gd name="T41" fmla="*/ 210 h 327"/>
                      <a:gd name="T42" fmla="*/ 147 w 183"/>
                      <a:gd name="T43" fmla="*/ 222 h 327"/>
                      <a:gd name="T44" fmla="*/ 155 w 183"/>
                      <a:gd name="T45" fmla="*/ 228 h 327"/>
                      <a:gd name="T46" fmla="*/ 158 w 183"/>
                      <a:gd name="T47" fmla="*/ 243 h 327"/>
                      <a:gd name="T48" fmla="*/ 164 w 183"/>
                      <a:gd name="T49" fmla="*/ 254 h 327"/>
                      <a:gd name="T50" fmla="*/ 151 w 183"/>
                      <a:gd name="T51" fmla="*/ 258 h 327"/>
                      <a:gd name="T52" fmla="*/ 143 w 183"/>
                      <a:gd name="T53" fmla="*/ 270 h 327"/>
                      <a:gd name="T54" fmla="*/ 134 w 183"/>
                      <a:gd name="T55" fmla="*/ 279 h 327"/>
                      <a:gd name="T56" fmla="*/ 124 w 183"/>
                      <a:gd name="T57" fmla="*/ 289 h 327"/>
                      <a:gd name="T58" fmla="*/ 113 w 183"/>
                      <a:gd name="T59" fmla="*/ 295 h 327"/>
                      <a:gd name="T60" fmla="*/ 97 w 183"/>
                      <a:gd name="T61" fmla="*/ 297 h 327"/>
                      <a:gd name="T62" fmla="*/ 95 w 183"/>
                      <a:gd name="T63" fmla="*/ 306 h 327"/>
                      <a:gd name="T64" fmla="*/ 86 w 183"/>
                      <a:gd name="T65" fmla="*/ 316 h 327"/>
                      <a:gd name="T66" fmla="*/ 70 w 183"/>
                      <a:gd name="T67" fmla="*/ 319 h 327"/>
                      <a:gd name="T68" fmla="*/ 59 w 183"/>
                      <a:gd name="T69" fmla="*/ 327 h 327"/>
                      <a:gd name="T70" fmla="*/ 49 w 183"/>
                      <a:gd name="T71" fmla="*/ 323 h 327"/>
                      <a:gd name="T72" fmla="*/ 36 w 183"/>
                      <a:gd name="T73" fmla="*/ 325 h 327"/>
                      <a:gd name="T74" fmla="*/ 32 w 183"/>
                      <a:gd name="T75" fmla="*/ 310 h 327"/>
                      <a:gd name="T76" fmla="*/ 21 w 183"/>
                      <a:gd name="T77" fmla="*/ 300 h 327"/>
                      <a:gd name="T78" fmla="*/ 13 w 183"/>
                      <a:gd name="T79" fmla="*/ 287 h 327"/>
                      <a:gd name="T80" fmla="*/ 15 w 183"/>
                      <a:gd name="T81" fmla="*/ 275 h 327"/>
                      <a:gd name="T82" fmla="*/ 28 w 183"/>
                      <a:gd name="T83" fmla="*/ 277 h 327"/>
                      <a:gd name="T84" fmla="*/ 34 w 183"/>
                      <a:gd name="T85" fmla="*/ 272 h 327"/>
                      <a:gd name="T86" fmla="*/ 28 w 183"/>
                      <a:gd name="T87" fmla="*/ 260 h 327"/>
                      <a:gd name="T88" fmla="*/ 28 w 183"/>
                      <a:gd name="T89" fmla="*/ 241 h 327"/>
                      <a:gd name="T90" fmla="*/ 25 w 183"/>
                      <a:gd name="T91" fmla="*/ 226 h 327"/>
                      <a:gd name="T92" fmla="*/ 17 w 183"/>
                      <a:gd name="T93" fmla="*/ 214 h 327"/>
                      <a:gd name="T94" fmla="*/ 11 w 183"/>
                      <a:gd name="T95" fmla="*/ 224 h 327"/>
                      <a:gd name="T96" fmla="*/ 5 w 183"/>
                      <a:gd name="T97" fmla="*/ 214 h 327"/>
                      <a:gd name="T98" fmla="*/ 5 w 183"/>
                      <a:gd name="T99" fmla="*/ 205 h 327"/>
                      <a:gd name="T100" fmla="*/ 2 w 183"/>
                      <a:gd name="T101" fmla="*/ 193 h 327"/>
                      <a:gd name="T102" fmla="*/ 3 w 183"/>
                      <a:gd name="T103" fmla="*/ 180 h 327"/>
                      <a:gd name="T104" fmla="*/ 11 w 183"/>
                      <a:gd name="T105" fmla="*/ 166 h 327"/>
                      <a:gd name="T106" fmla="*/ 19 w 183"/>
                      <a:gd name="T107" fmla="*/ 153 h 327"/>
                      <a:gd name="T108" fmla="*/ 28 w 183"/>
                      <a:gd name="T109" fmla="*/ 143 h 327"/>
                      <a:gd name="T110" fmla="*/ 34 w 183"/>
                      <a:gd name="T111" fmla="*/ 128 h 327"/>
                      <a:gd name="T112" fmla="*/ 36 w 183"/>
                      <a:gd name="T113" fmla="*/ 107 h 327"/>
                      <a:gd name="T114" fmla="*/ 38 w 183"/>
                      <a:gd name="T115" fmla="*/ 88 h 327"/>
                      <a:gd name="T116" fmla="*/ 40 w 183"/>
                      <a:gd name="T117" fmla="*/ 69 h 327"/>
                      <a:gd name="T118" fmla="*/ 38 w 183"/>
                      <a:gd name="T119" fmla="*/ 55 h 327"/>
                      <a:gd name="T120" fmla="*/ 32 w 183"/>
                      <a:gd name="T121" fmla="*/ 44 h 327"/>
                      <a:gd name="T122" fmla="*/ 28 w 183"/>
                      <a:gd name="T123" fmla="*/ 24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327">
                        <a:moveTo>
                          <a:pt x="26" y="9"/>
                        </a:moveTo>
                        <a:lnTo>
                          <a:pt x="26" y="9"/>
                        </a:lnTo>
                        <a:lnTo>
                          <a:pt x="26" y="7"/>
                        </a:lnTo>
                        <a:lnTo>
                          <a:pt x="28" y="7"/>
                        </a:lnTo>
                        <a:lnTo>
                          <a:pt x="28" y="7"/>
                        </a:lnTo>
                        <a:lnTo>
                          <a:pt x="28" y="7"/>
                        </a:lnTo>
                        <a:lnTo>
                          <a:pt x="28" y="7"/>
                        </a:lnTo>
                        <a:lnTo>
                          <a:pt x="30" y="7"/>
                        </a:lnTo>
                        <a:lnTo>
                          <a:pt x="30" y="7"/>
                        </a:lnTo>
                        <a:lnTo>
                          <a:pt x="30" y="7"/>
                        </a:lnTo>
                        <a:lnTo>
                          <a:pt x="32" y="7"/>
                        </a:lnTo>
                        <a:lnTo>
                          <a:pt x="32" y="5"/>
                        </a:lnTo>
                        <a:lnTo>
                          <a:pt x="32" y="5"/>
                        </a:lnTo>
                        <a:lnTo>
                          <a:pt x="32" y="5"/>
                        </a:lnTo>
                        <a:lnTo>
                          <a:pt x="34" y="5"/>
                        </a:lnTo>
                        <a:lnTo>
                          <a:pt x="34" y="5"/>
                        </a:lnTo>
                        <a:lnTo>
                          <a:pt x="34" y="5"/>
                        </a:lnTo>
                        <a:lnTo>
                          <a:pt x="34" y="5"/>
                        </a:lnTo>
                        <a:lnTo>
                          <a:pt x="34" y="3"/>
                        </a:lnTo>
                        <a:lnTo>
                          <a:pt x="36" y="3"/>
                        </a:lnTo>
                        <a:lnTo>
                          <a:pt x="36" y="3"/>
                        </a:lnTo>
                        <a:lnTo>
                          <a:pt x="36" y="3"/>
                        </a:lnTo>
                        <a:lnTo>
                          <a:pt x="38" y="3"/>
                        </a:lnTo>
                        <a:lnTo>
                          <a:pt x="38" y="3"/>
                        </a:lnTo>
                        <a:lnTo>
                          <a:pt x="38" y="1"/>
                        </a:lnTo>
                        <a:lnTo>
                          <a:pt x="38" y="1"/>
                        </a:lnTo>
                        <a:lnTo>
                          <a:pt x="40" y="1"/>
                        </a:lnTo>
                        <a:lnTo>
                          <a:pt x="40" y="1"/>
                        </a:lnTo>
                        <a:lnTo>
                          <a:pt x="40" y="1"/>
                        </a:lnTo>
                        <a:lnTo>
                          <a:pt x="40" y="1"/>
                        </a:lnTo>
                        <a:lnTo>
                          <a:pt x="42" y="1"/>
                        </a:lnTo>
                        <a:lnTo>
                          <a:pt x="42" y="0"/>
                        </a:lnTo>
                        <a:lnTo>
                          <a:pt x="42" y="0"/>
                        </a:lnTo>
                        <a:lnTo>
                          <a:pt x="44" y="0"/>
                        </a:lnTo>
                        <a:lnTo>
                          <a:pt x="44" y="0"/>
                        </a:lnTo>
                        <a:lnTo>
                          <a:pt x="44" y="0"/>
                        </a:lnTo>
                        <a:lnTo>
                          <a:pt x="44" y="0"/>
                        </a:lnTo>
                        <a:lnTo>
                          <a:pt x="44" y="0"/>
                        </a:lnTo>
                        <a:lnTo>
                          <a:pt x="46" y="0"/>
                        </a:lnTo>
                        <a:lnTo>
                          <a:pt x="46" y="0"/>
                        </a:lnTo>
                        <a:lnTo>
                          <a:pt x="46" y="1"/>
                        </a:lnTo>
                        <a:lnTo>
                          <a:pt x="47" y="1"/>
                        </a:lnTo>
                        <a:lnTo>
                          <a:pt x="47" y="1"/>
                        </a:lnTo>
                        <a:lnTo>
                          <a:pt x="47" y="1"/>
                        </a:lnTo>
                        <a:lnTo>
                          <a:pt x="47" y="1"/>
                        </a:lnTo>
                        <a:lnTo>
                          <a:pt x="49" y="1"/>
                        </a:lnTo>
                        <a:lnTo>
                          <a:pt x="49" y="3"/>
                        </a:lnTo>
                        <a:lnTo>
                          <a:pt x="49" y="3"/>
                        </a:lnTo>
                        <a:lnTo>
                          <a:pt x="49" y="3"/>
                        </a:lnTo>
                        <a:lnTo>
                          <a:pt x="49" y="3"/>
                        </a:lnTo>
                        <a:lnTo>
                          <a:pt x="51" y="3"/>
                        </a:lnTo>
                        <a:lnTo>
                          <a:pt x="51" y="3"/>
                        </a:lnTo>
                        <a:lnTo>
                          <a:pt x="53" y="3"/>
                        </a:lnTo>
                        <a:lnTo>
                          <a:pt x="53" y="5"/>
                        </a:lnTo>
                        <a:lnTo>
                          <a:pt x="53" y="5"/>
                        </a:lnTo>
                        <a:lnTo>
                          <a:pt x="53" y="5"/>
                        </a:lnTo>
                        <a:lnTo>
                          <a:pt x="53" y="5"/>
                        </a:lnTo>
                        <a:lnTo>
                          <a:pt x="55" y="5"/>
                        </a:lnTo>
                        <a:lnTo>
                          <a:pt x="55" y="5"/>
                        </a:lnTo>
                        <a:lnTo>
                          <a:pt x="55" y="7"/>
                        </a:lnTo>
                        <a:lnTo>
                          <a:pt x="55" y="7"/>
                        </a:lnTo>
                        <a:lnTo>
                          <a:pt x="57" y="7"/>
                        </a:lnTo>
                        <a:lnTo>
                          <a:pt x="57" y="7"/>
                        </a:lnTo>
                        <a:lnTo>
                          <a:pt x="57" y="7"/>
                        </a:lnTo>
                        <a:lnTo>
                          <a:pt x="59" y="7"/>
                        </a:lnTo>
                        <a:lnTo>
                          <a:pt x="59" y="7"/>
                        </a:lnTo>
                        <a:lnTo>
                          <a:pt x="59" y="7"/>
                        </a:lnTo>
                        <a:lnTo>
                          <a:pt x="59" y="7"/>
                        </a:lnTo>
                        <a:lnTo>
                          <a:pt x="59" y="9"/>
                        </a:lnTo>
                        <a:lnTo>
                          <a:pt x="61" y="9"/>
                        </a:lnTo>
                        <a:lnTo>
                          <a:pt x="61" y="9"/>
                        </a:lnTo>
                        <a:lnTo>
                          <a:pt x="61" y="9"/>
                        </a:lnTo>
                        <a:lnTo>
                          <a:pt x="61" y="9"/>
                        </a:lnTo>
                        <a:lnTo>
                          <a:pt x="63" y="9"/>
                        </a:lnTo>
                        <a:lnTo>
                          <a:pt x="63" y="11"/>
                        </a:lnTo>
                        <a:lnTo>
                          <a:pt x="63" y="11"/>
                        </a:lnTo>
                        <a:lnTo>
                          <a:pt x="65" y="11"/>
                        </a:lnTo>
                        <a:lnTo>
                          <a:pt x="65" y="11"/>
                        </a:lnTo>
                        <a:lnTo>
                          <a:pt x="65" y="11"/>
                        </a:lnTo>
                        <a:lnTo>
                          <a:pt x="65" y="11"/>
                        </a:lnTo>
                        <a:lnTo>
                          <a:pt x="67" y="11"/>
                        </a:lnTo>
                        <a:lnTo>
                          <a:pt x="67" y="13"/>
                        </a:lnTo>
                        <a:lnTo>
                          <a:pt x="67" y="13"/>
                        </a:lnTo>
                        <a:lnTo>
                          <a:pt x="67" y="13"/>
                        </a:lnTo>
                        <a:lnTo>
                          <a:pt x="67" y="13"/>
                        </a:lnTo>
                        <a:lnTo>
                          <a:pt x="69" y="13"/>
                        </a:lnTo>
                        <a:lnTo>
                          <a:pt x="69" y="13"/>
                        </a:lnTo>
                        <a:lnTo>
                          <a:pt x="69" y="15"/>
                        </a:lnTo>
                        <a:lnTo>
                          <a:pt x="70" y="15"/>
                        </a:lnTo>
                        <a:lnTo>
                          <a:pt x="70" y="15"/>
                        </a:lnTo>
                        <a:lnTo>
                          <a:pt x="70" y="15"/>
                        </a:lnTo>
                        <a:lnTo>
                          <a:pt x="70" y="15"/>
                        </a:lnTo>
                        <a:lnTo>
                          <a:pt x="72" y="15"/>
                        </a:lnTo>
                        <a:lnTo>
                          <a:pt x="72" y="15"/>
                        </a:lnTo>
                        <a:lnTo>
                          <a:pt x="72" y="15"/>
                        </a:lnTo>
                        <a:lnTo>
                          <a:pt x="74" y="15"/>
                        </a:lnTo>
                        <a:lnTo>
                          <a:pt x="74" y="17"/>
                        </a:lnTo>
                        <a:lnTo>
                          <a:pt x="74" y="17"/>
                        </a:lnTo>
                        <a:lnTo>
                          <a:pt x="74" y="17"/>
                        </a:lnTo>
                        <a:lnTo>
                          <a:pt x="74" y="17"/>
                        </a:lnTo>
                        <a:lnTo>
                          <a:pt x="76" y="17"/>
                        </a:lnTo>
                        <a:lnTo>
                          <a:pt x="76" y="17"/>
                        </a:lnTo>
                        <a:lnTo>
                          <a:pt x="76" y="19"/>
                        </a:lnTo>
                        <a:lnTo>
                          <a:pt x="76" y="19"/>
                        </a:lnTo>
                        <a:lnTo>
                          <a:pt x="78" y="19"/>
                        </a:lnTo>
                        <a:lnTo>
                          <a:pt x="78" y="19"/>
                        </a:lnTo>
                        <a:lnTo>
                          <a:pt x="78" y="19"/>
                        </a:lnTo>
                        <a:lnTo>
                          <a:pt x="80" y="19"/>
                        </a:lnTo>
                        <a:lnTo>
                          <a:pt x="80" y="19"/>
                        </a:lnTo>
                        <a:lnTo>
                          <a:pt x="80" y="21"/>
                        </a:lnTo>
                        <a:lnTo>
                          <a:pt x="80" y="21"/>
                        </a:lnTo>
                        <a:lnTo>
                          <a:pt x="82" y="21"/>
                        </a:lnTo>
                        <a:lnTo>
                          <a:pt x="82" y="21"/>
                        </a:lnTo>
                        <a:lnTo>
                          <a:pt x="82" y="21"/>
                        </a:lnTo>
                        <a:lnTo>
                          <a:pt x="82" y="21"/>
                        </a:lnTo>
                        <a:lnTo>
                          <a:pt x="82" y="23"/>
                        </a:lnTo>
                        <a:lnTo>
                          <a:pt x="84" y="23"/>
                        </a:lnTo>
                        <a:lnTo>
                          <a:pt x="84" y="23"/>
                        </a:lnTo>
                        <a:lnTo>
                          <a:pt x="84" y="23"/>
                        </a:lnTo>
                        <a:lnTo>
                          <a:pt x="86" y="23"/>
                        </a:lnTo>
                        <a:lnTo>
                          <a:pt x="86" y="23"/>
                        </a:lnTo>
                        <a:lnTo>
                          <a:pt x="86" y="23"/>
                        </a:lnTo>
                        <a:lnTo>
                          <a:pt x="86" y="23"/>
                        </a:lnTo>
                        <a:lnTo>
                          <a:pt x="88" y="23"/>
                        </a:lnTo>
                        <a:lnTo>
                          <a:pt x="88" y="24"/>
                        </a:lnTo>
                        <a:lnTo>
                          <a:pt x="88" y="24"/>
                        </a:lnTo>
                        <a:lnTo>
                          <a:pt x="88" y="24"/>
                        </a:lnTo>
                        <a:lnTo>
                          <a:pt x="88" y="24"/>
                        </a:lnTo>
                        <a:lnTo>
                          <a:pt x="90" y="24"/>
                        </a:lnTo>
                        <a:lnTo>
                          <a:pt x="90" y="24"/>
                        </a:lnTo>
                        <a:lnTo>
                          <a:pt x="90" y="26"/>
                        </a:lnTo>
                        <a:lnTo>
                          <a:pt x="91" y="26"/>
                        </a:lnTo>
                        <a:lnTo>
                          <a:pt x="91" y="26"/>
                        </a:lnTo>
                        <a:lnTo>
                          <a:pt x="91" y="26"/>
                        </a:lnTo>
                        <a:lnTo>
                          <a:pt x="91" y="26"/>
                        </a:lnTo>
                        <a:lnTo>
                          <a:pt x="93" y="26"/>
                        </a:lnTo>
                        <a:lnTo>
                          <a:pt x="93" y="26"/>
                        </a:lnTo>
                        <a:lnTo>
                          <a:pt x="93" y="28"/>
                        </a:lnTo>
                        <a:lnTo>
                          <a:pt x="93" y="28"/>
                        </a:lnTo>
                        <a:lnTo>
                          <a:pt x="95" y="28"/>
                        </a:lnTo>
                        <a:lnTo>
                          <a:pt x="95" y="28"/>
                        </a:lnTo>
                        <a:lnTo>
                          <a:pt x="95" y="28"/>
                        </a:lnTo>
                        <a:lnTo>
                          <a:pt x="97" y="28"/>
                        </a:lnTo>
                        <a:lnTo>
                          <a:pt x="97" y="30"/>
                        </a:lnTo>
                        <a:lnTo>
                          <a:pt x="97" y="30"/>
                        </a:lnTo>
                        <a:lnTo>
                          <a:pt x="97" y="30"/>
                        </a:lnTo>
                        <a:lnTo>
                          <a:pt x="97" y="30"/>
                        </a:lnTo>
                        <a:lnTo>
                          <a:pt x="99" y="30"/>
                        </a:lnTo>
                        <a:lnTo>
                          <a:pt x="99" y="30"/>
                        </a:lnTo>
                        <a:lnTo>
                          <a:pt x="99" y="32"/>
                        </a:lnTo>
                        <a:lnTo>
                          <a:pt x="99" y="32"/>
                        </a:lnTo>
                        <a:lnTo>
                          <a:pt x="101" y="32"/>
                        </a:lnTo>
                        <a:lnTo>
                          <a:pt x="101" y="32"/>
                        </a:lnTo>
                        <a:lnTo>
                          <a:pt x="101" y="32"/>
                        </a:lnTo>
                        <a:lnTo>
                          <a:pt x="103" y="32"/>
                        </a:lnTo>
                        <a:lnTo>
                          <a:pt x="103" y="32"/>
                        </a:lnTo>
                        <a:lnTo>
                          <a:pt x="103" y="32"/>
                        </a:lnTo>
                        <a:lnTo>
                          <a:pt x="103" y="32"/>
                        </a:lnTo>
                        <a:lnTo>
                          <a:pt x="103" y="34"/>
                        </a:lnTo>
                        <a:lnTo>
                          <a:pt x="105" y="34"/>
                        </a:lnTo>
                        <a:lnTo>
                          <a:pt x="105" y="34"/>
                        </a:lnTo>
                        <a:lnTo>
                          <a:pt x="105" y="34"/>
                        </a:lnTo>
                        <a:lnTo>
                          <a:pt x="107" y="34"/>
                        </a:lnTo>
                        <a:lnTo>
                          <a:pt x="107" y="34"/>
                        </a:lnTo>
                        <a:lnTo>
                          <a:pt x="107" y="36"/>
                        </a:lnTo>
                        <a:lnTo>
                          <a:pt x="107" y="36"/>
                        </a:lnTo>
                        <a:lnTo>
                          <a:pt x="109" y="36"/>
                        </a:lnTo>
                        <a:lnTo>
                          <a:pt x="109" y="36"/>
                        </a:lnTo>
                        <a:lnTo>
                          <a:pt x="109" y="36"/>
                        </a:lnTo>
                        <a:lnTo>
                          <a:pt x="109" y="36"/>
                        </a:lnTo>
                        <a:lnTo>
                          <a:pt x="109" y="38"/>
                        </a:lnTo>
                        <a:lnTo>
                          <a:pt x="111" y="38"/>
                        </a:lnTo>
                        <a:lnTo>
                          <a:pt x="111" y="38"/>
                        </a:lnTo>
                        <a:lnTo>
                          <a:pt x="111" y="38"/>
                        </a:lnTo>
                        <a:lnTo>
                          <a:pt x="113" y="38"/>
                        </a:lnTo>
                        <a:lnTo>
                          <a:pt x="113" y="38"/>
                        </a:lnTo>
                        <a:lnTo>
                          <a:pt x="113" y="40"/>
                        </a:lnTo>
                        <a:lnTo>
                          <a:pt x="113" y="40"/>
                        </a:lnTo>
                        <a:lnTo>
                          <a:pt x="114" y="40"/>
                        </a:lnTo>
                        <a:lnTo>
                          <a:pt x="114" y="40"/>
                        </a:lnTo>
                        <a:lnTo>
                          <a:pt x="114" y="40"/>
                        </a:lnTo>
                        <a:lnTo>
                          <a:pt x="114" y="40"/>
                        </a:lnTo>
                        <a:lnTo>
                          <a:pt x="114" y="40"/>
                        </a:lnTo>
                        <a:lnTo>
                          <a:pt x="116" y="40"/>
                        </a:lnTo>
                        <a:lnTo>
                          <a:pt x="116" y="40"/>
                        </a:lnTo>
                        <a:lnTo>
                          <a:pt x="116" y="42"/>
                        </a:lnTo>
                        <a:lnTo>
                          <a:pt x="118" y="42"/>
                        </a:lnTo>
                        <a:lnTo>
                          <a:pt x="118" y="42"/>
                        </a:lnTo>
                        <a:lnTo>
                          <a:pt x="118" y="42"/>
                        </a:lnTo>
                        <a:lnTo>
                          <a:pt x="118" y="42"/>
                        </a:lnTo>
                        <a:lnTo>
                          <a:pt x="120" y="42"/>
                        </a:lnTo>
                        <a:lnTo>
                          <a:pt x="120" y="44"/>
                        </a:lnTo>
                        <a:lnTo>
                          <a:pt x="120" y="44"/>
                        </a:lnTo>
                        <a:lnTo>
                          <a:pt x="120" y="44"/>
                        </a:lnTo>
                        <a:lnTo>
                          <a:pt x="120" y="44"/>
                        </a:lnTo>
                        <a:lnTo>
                          <a:pt x="122" y="44"/>
                        </a:lnTo>
                        <a:lnTo>
                          <a:pt x="122" y="44"/>
                        </a:lnTo>
                        <a:lnTo>
                          <a:pt x="122" y="46"/>
                        </a:lnTo>
                        <a:lnTo>
                          <a:pt x="124" y="46"/>
                        </a:lnTo>
                        <a:lnTo>
                          <a:pt x="124" y="46"/>
                        </a:lnTo>
                        <a:lnTo>
                          <a:pt x="124" y="46"/>
                        </a:lnTo>
                        <a:lnTo>
                          <a:pt x="124" y="46"/>
                        </a:lnTo>
                        <a:lnTo>
                          <a:pt x="126" y="46"/>
                        </a:lnTo>
                        <a:lnTo>
                          <a:pt x="126" y="47"/>
                        </a:lnTo>
                        <a:lnTo>
                          <a:pt x="126" y="47"/>
                        </a:lnTo>
                        <a:lnTo>
                          <a:pt x="126" y="47"/>
                        </a:lnTo>
                        <a:lnTo>
                          <a:pt x="126" y="47"/>
                        </a:lnTo>
                        <a:lnTo>
                          <a:pt x="128" y="47"/>
                        </a:lnTo>
                        <a:lnTo>
                          <a:pt x="128" y="47"/>
                        </a:lnTo>
                        <a:lnTo>
                          <a:pt x="128" y="47"/>
                        </a:lnTo>
                        <a:lnTo>
                          <a:pt x="130" y="47"/>
                        </a:lnTo>
                        <a:lnTo>
                          <a:pt x="130" y="47"/>
                        </a:lnTo>
                        <a:lnTo>
                          <a:pt x="130" y="49"/>
                        </a:lnTo>
                        <a:lnTo>
                          <a:pt x="130" y="49"/>
                        </a:lnTo>
                        <a:lnTo>
                          <a:pt x="132" y="49"/>
                        </a:lnTo>
                        <a:lnTo>
                          <a:pt x="132" y="49"/>
                        </a:lnTo>
                        <a:lnTo>
                          <a:pt x="132" y="49"/>
                        </a:lnTo>
                        <a:lnTo>
                          <a:pt x="134" y="49"/>
                        </a:lnTo>
                        <a:lnTo>
                          <a:pt x="134" y="51"/>
                        </a:lnTo>
                        <a:lnTo>
                          <a:pt x="134" y="51"/>
                        </a:lnTo>
                        <a:lnTo>
                          <a:pt x="134" y="51"/>
                        </a:lnTo>
                        <a:lnTo>
                          <a:pt x="134" y="51"/>
                        </a:lnTo>
                        <a:lnTo>
                          <a:pt x="135" y="51"/>
                        </a:lnTo>
                        <a:lnTo>
                          <a:pt x="135" y="51"/>
                        </a:lnTo>
                        <a:lnTo>
                          <a:pt x="135" y="53"/>
                        </a:lnTo>
                        <a:lnTo>
                          <a:pt x="135" y="53"/>
                        </a:lnTo>
                        <a:lnTo>
                          <a:pt x="137" y="53"/>
                        </a:lnTo>
                        <a:lnTo>
                          <a:pt x="137" y="53"/>
                        </a:lnTo>
                        <a:lnTo>
                          <a:pt x="137" y="53"/>
                        </a:lnTo>
                        <a:lnTo>
                          <a:pt x="139" y="53"/>
                        </a:lnTo>
                        <a:lnTo>
                          <a:pt x="139" y="55"/>
                        </a:lnTo>
                        <a:lnTo>
                          <a:pt x="139" y="55"/>
                        </a:lnTo>
                        <a:lnTo>
                          <a:pt x="139" y="55"/>
                        </a:lnTo>
                        <a:lnTo>
                          <a:pt x="139" y="55"/>
                        </a:lnTo>
                        <a:lnTo>
                          <a:pt x="141" y="55"/>
                        </a:lnTo>
                        <a:lnTo>
                          <a:pt x="141" y="55"/>
                        </a:lnTo>
                        <a:lnTo>
                          <a:pt x="141" y="55"/>
                        </a:lnTo>
                        <a:lnTo>
                          <a:pt x="141" y="55"/>
                        </a:lnTo>
                        <a:lnTo>
                          <a:pt x="143" y="55"/>
                        </a:lnTo>
                        <a:lnTo>
                          <a:pt x="143" y="57"/>
                        </a:lnTo>
                        <a:lnTo>
                          <a:pt x="143" y="57"/>
                        </a:lnTo>
                        <a:lnTo>
                          <a:pt x="145" y="57"/>
                        </a:lnTo>
                        <a:lnTo>
                          <a:pt x="145" y="57"/>
                        </a:lnTo>
                        <a:lnTo>
                          <a:pt x="145" y="57"/>
                        </a:lnTo>
                        <a:lnTo>
                          <a:pt x="145" y="57"/>
                        </a:lnTo>
                        <a:lnTo>
                          <a:pt x="145" y="59"/>
                        </a:lnTo>
                        <a:lnTo>
                          <a:pt x="147" y="59"/>
                        </a:lnTo>
                        <a:lnTo>
                          <a:pt x="147" y="59"/>
                        </a:lnTo>
                        <a:lnTo>
                          <a:pt x="147" y="59"/>
                        </a:lnTo>
                        <a:lnTo>
                          <a:pt x="147" y="59"/>
                        </a:lnTo>
                        <a:lnTo>
                          <a:pt x="149" y="59"/>
                        </a:lnTo>
                        <a:lnTo>
                          <a:pt x="149" y="61"/>
                        </a:lnTo>
                        <a:lnTo>
                          <a:pt x="149" y="61"/>
                        </a:lnTo>
                        <a:lnTo>
                          <a:pt x="151" y="61"/>
                        </a:lnTo>
                        <a:lnTo>
                          <a:pt x="151" y="61"/>
                        </a:lnTo>
                        <a:lnTo>
                          <a:pt x="151" y="61"/>
                        </a:lnTo>
                        <a:lnTo>
                          <a:pt x="151" y="61"/>
                        </a:lnTo>
                        <a:lnTo>
                          <a:pt x="151" y="63"/>
                        </a:lnTo>
                        <a:lnTo>
                          <a:pt x="153" y="63"/>
                        </a:lnTo>
                        <a:lnTo>
                          <a:pt x="153" y="63"/>
                        </a:lnTo>
                        <a:lnTo>
                          <a:pt x="153" y="63"/>
                        </a:lnTo>
                        <a:lnTo>
                          <a:pt x="153" y="63"/>
                        </a:lnTo>
                        <a:lnTo>
                          <a:pt x="155" y="63"/>
                        </a:lnTo>
                        <a:lnTo>
                          <a:pt x="155" y="63"/>
                        </a:lnTo>
                        <a:lnTo>
                          <a:pt x="155" y="63"/>
                        </a:lnTo>
                        <a:lnTo>
                          <a:pt x="157" y="63"/>
                        </a:lnTo>
                        <a:lnTo>
                          <a:pt x="157" y="65"/>
                        </a:lnTo>
                        <a:lnTo>
                          <a:pt x="157" y="65"/>
                        </a:lnTo>
                        <a:lnTo>
                          <a:pt x="157" y="65"/>
                        </a:lnTo>
                        <a:lnTo>
                          <a:pt x="157" y="65"/>
                        </a:lnTo>
                        <a:lnTo>
                          <a:pt x="158" y="65"/>
                        </a:lnTo>
                        <a:lnTo>
                          <a:pt x="158" y="67"/>
                        </a:lnTo>
                        <a:lnTo>
                          <a:pt x="158" y="67"/>
                        </a:lnTo>
                        <a:lnTo>
                          <a:pt x="160" y="67"/>
                        </a:lnTo>
                        <a:lnTo>
                          <a:pt x="160" y="67"/>
                        </a:lnTo>
                        <a:lnTo>
                          <a:pt x="160" y="67"/>
                        </a:lnTo>
                        <a:lnTo>
                          <a:pt x="160" y="67"/>
                        </a:lnTo>
                        <a:lnTo>
                          <a:pt x="160" y="69"/>
                        </a:lnTo>
                        <a:lnTo>
                          <a:pt x="162" y="69"/>
                        </a:lnTo>
                        <a:lnTo>
                          <a:pt x="162" y="69"/>
                        </a:lnTo>
                        <a:lnTo>
                          <a:pt x="162" y="69"/>
                        </a:lnTo>
                        <a:lnTo>
                          <a:pt x="162" y="69"/>
                        </a:lnTo>
                        <a:lnTo>
                          <a:pt x="164" y="69"/>
                        </a:lnTo>
                        <a:lnTo>
                          <a:pt x="164" y="70"/>
                        </a:lnTo>
                        <a:lnTo>
                          <a:pt x="164" y="70"/>
                        </a:lnTo>
                        <a:lnTo>
                          <a:pt x="166" y="70"/>
                        </a:lnTo>
                        <a:lnTo>
                          <a:pt x="166" y="70"/>
                        </a:lnTo>
                        <a:lnTo>
                          <a:pt x="166" y="70"/>
                        </a:lnTo>
                        <a:lnTo>
                          <a:pt x="166" y="70"/>
                        </a:lnTo>
                        <a:lnTo>
                          <a:pt x="166" y="70"/>
                        </a:lnTo>
                        <a:lnTo>
                          <a:pt x="168" y="70"/>
                        </a:lnTo>
                        <a:lnTo>
                          <a:pt x="168" y="70"/>
                        </a:lnTo>
                        <a:lnTo>
                          <a:pt x="168" y="72"/>
                        </a:lnTo>
                        <a:lnTo>
                          <a:pt x="168" y="72"/>
                        </a:lnTo>
                        <a:lnTo>
                          <a:pt x="170" y="72"/>
                        </a:lnTo>
                        <a:lnTo>
                          <a:pt x="170" y="72"/>
                        </a:lnTo>
                        <a:lnTo>
                          <a:pt x="170" y="72"/>
                        </a:lnTo>
                        <a:lnTo>
                          <a:pt x="172" y="72"/>
                        </a:lnTo>
                        <a:lnTo>
                          <a:pt x="172" y="74"/>
                        </a:lnTo>
                        <a:lnTo>
                          <a:pt x="172" y="74"/>
                        </a:lnTo>
                        <a:lnTo>
                          <a:pt x="172" y="74"/>
                        </a:lnTo>
                        <a:lnTo>
                          <a:pt x="172" y="74"/>
                        </a:lnTo>
                        <a:lnTo>
                          <a:pt x="174" y="74"/>
                        </a:lnTo>
                        <a:lnTo>
                          <a:pt x="174" y="74"/>
                        </a:lnTo>
                        <a:lnTo>
                          <a:pt x="174" y="76"/>
                        </a:lnTo>
                        <a:lnTo>
                          <a:pt x="174" y="76"/>
                        </a:lnTo>
                        <a:lnTo>
                          <a:pt x="176" y="76"/>
                        </a:lnTo>
                        <a:lnTo>
                          <a:pt x="176" y="76"/>
                        </a:lnTo>
                        <a:lnTo>
                          <a:pt x="176" y="76"/>
                        </a:lnTo>
                        <a:lnTo>
                          <a:pt x="178" y="76"/>
                        </a:lnTo>
                        <a:lnTo>
                          <a:pt x="178" y="78"/>
                        </a:lnTo>
                        <a:lnTo>
                          <a:pt x="178" y="78"/>
                        </a:lnTo>
                        <a:lnTo>
                          <a:pt x="178" y="78"/>
                        </a:lnTo>
                        <a:lnTo>
                          <a:pt x="178" y="78"/>
                        </a:lnTo>
                        <a:lnTo>
                          <a:pt x="180" y="78"/>
                        </a:lnTo>
                        <a:lnTo>
                          <a:pt x="180" y="80"/>
                        </a:lnTo>
                        <a:lnTo>
                          <a:pt x="180" y="80"/>
                        </a:lnTo>
                        <a:lnTo>
                          <a:pt x="180" y="80"/>
                        </a:lnTo>
                        <a:lnTo>
                          <a:pt x="180" y="80"/>
                        </a:lnTo>
                        <a:lnTo>
                          <a:pt x="181" y="80"/>
                        </a:lnTo>
                        <a:lnTo>
                          <a:pt x="181" y="80"/>
                        </a:lnTo>
                        <a:lnTo>
                          <a:pt x="181" y="80"/>
                        </a:lnTo>
                        <a:lnTo>
                          <a:pt x="183" y="80"/>
                        </a:lnTo>
                        <a:lnTo>
                          <a:pt x="183" y="82"/>
                        </a:lnTo>
                        <a:lnTo>
                          <a:pt x="183" y="82"/>
                        </a:lnTo>
                        <a:lnTo>
                          <a:pt x="183" y="84"/>
                        </a:lnTo>
                        <a:lnTo>
                          <a:pt x="183" y="84"/>
                        </a:lnTo>
                        <a:lnTo>
                          <a:pt x="183" y="86"/>
                        </a:lnTo>
                        <a:lnTo>
                          <a:pt x="183" y="86"/>
                        </a:lnTo>
                        <a:lnTo>
                          <a:pt x="183" y="88"/>
                        </a:lnTo>
                        <a:lnTo>
                          <a:pt x="183" y="88"/>
                        </a:lnTo>
                        <a:lnTo>
                          <a:pt x="183" y="88"/>
                        </a:lnTo>
                        <a:lnTo>
                          <a:pt x="183" y="90"/>
                        </a:lnTo>
                        <a:lnTo>
                          <a:pt x="183" y="90"/>
                        </a:lnTo>
                        <a:lnTo>
                          <a:pt x="183" y="92"/>
                        </a:lnTo>
                        <a:lnTo>
                          <a:pt x="183" y="92"/>
                        </a:lnTo>
                        <a:lnTo>
                          <a:pt x="183" y="93"/>
                        </a:lnTo>
                        <a:lnTo>
                          <a:pt x="183" y="93"/>
                        </a:lnTo>
                        <a:lnTo>
                          <a:pt x="183" y="95"/>
                        </a:lnTo>
                        <a:lnTo>
                          <a:pt x="183" y="95"/>
                        </a:lnTo>
                        <a:lnTo>
                          <a:pt x="183" y="95"/>
                        </a:lnTo>
                        <a:lnTo>
                          <a:pt x="183" y="97"/>
                        </a:lnTo>
                        <a:lnTo>
                          <a:pt x="183" y="97"/>
                        </a:lnTo>
                        <a:lnTo>
                          <a:pt x="183" y="99"/>
                        </a:lnTo>
                        <a:lnTo>
                          <a:pt x="183" y="99"/>
                        </a:lnTo>
                        <a:lnTo>
                          <a:pt x="183" y="101"/>
                        </a:lnTo>
                        <a:lnTo>
                          <a:pt x="183" y="101"/>
                        </a:lnTo>
                        <a:lnTo>
                          <a:pt x="183" y="103"/>
                        </a:lnTo>
                        <a:lnTo>
                          <a:pt x="183" y="103"/>
                        </a:lnTo>
                        <a:lnTo>
                          <a:pt x="183" y="103"/>
                        </a:lnTo>
                        <a:lnTo>
                          <a:pt x="183" y="105"/>
                        </a:lnTo>
                        <a:lnTo>
                          <a:pt x="183" y="105"/>
                        </a:lnTo>
                        <a:lnTo>
                          <a:pt x="183" y="107"/>
                        </a:lnTo>
                        <a:lnTo>
                          <a:pt x="183" y="107"/>
                        </a:lnTo>
                        <a:lnTo>
                          <a:pt x="183" y="109"/>
                        </a:lnTo>
                        <a:lnTo>
                          <a:pt x="183" y="109"/>
                        </a:lnTo>
                        <a:lnTo>
                          <a:pt x="183" y="111"/>
                        </a:lnTo>
                        <a:lnTo>
                          <a:pt x="183" y="111"/>
                        </a:lnTo>
                        <a:lnTo>
                          <a:pt x="183" y="111"/>
                        </a:lnTo>
                        <a:lnTo>
                          <a:pt x="183" y="113"/>
                        </a:lnTo>
                        <a:lnTo>
                          <a:pt x="183" y="113"/>
                        </a:lnTo>
                        <a:lnTo>
                          <a:pt x="183" y="115"/>
                        </a:lnTo>
                        <a:lnTo>
                          <a:pt x="183" y="115"/>
                        </a:lnTo>
                        <a:lnTo>
                          <a:pt x="183" y="116"/>
                        </a:lnTo>
                        <a:lnTo>
                          <a:pt x="183" y="116"/>
                        </a:lnTo>
                        <a:lnTo>
                          <a:pt x="183" y="118"/>
                        </a:lnTo>
                        <a:lnTo>
                          <a:pt x="183" y="118"/>
                        </a:lnTo>
                        <a:lnTo>
                          <a:pt x="183" y="118"/>
                        </a:lnTo>
                        <a:lnTo>
                          <a:pt x="183" y="120"/>
                        </a:lnTo>
                        <a:lnTo>
                          <a:pt x="183" y="120"/>
                        </a:lnTo>
                        <a:lnTo>
                          <a:pt x="183" y="122"/>
                        </a:lnTo>
                        <a:lnTo>
                          <a:pt x="183" y="122"/>
                        </a:lnTo>
                        <a:lnTo>
                          <a:pt x="183" y="124"/>
                        </a:lnTo>
                        <a:lnTo>
                          <a:pt x="183" y="124"/>
                        </a:lnTo>
                        <a:lnTo>
                          <a:pt x="183" y="126"/>
                        </a:lnTo>
                        <a:lnTo>
                          <a:pt x="183" y="126"/>
                        </a:lnTo>
                        <a:lnTo>
                          <a:pt x="183" y="128"/>
                        </a:lnTo>
                        <a:lnTo>
                          <a:pt x="183" y="128"/>
                        </a:lnTo>
                        <a:lnTo>
                          <a:pt x="183" y="128"/>
                        </a:lnTo>
                        <a:lnTo>
                          <a:pt x="183" y="130"/>
                        </a:lnTo>
                        <a:lnTo>
                          <a:pt x="183" y="130"/>
                        </a:lnTo>
                        <a:lnTo>
                          <a:pt x="183" y="132"/>
                        </a:lnTo>
                        <a:lnTo>
                          <a:pt x="183" y="132"/>
                        </a:lnTo>
                        <a:lnTo>
                          <a:pt x="183" y="134"/>
                        </a:lnTo>
                        <a:lnTo>
                          <a:pt x="183" y="134"/>
                        </a:lnTo>
                        <a:lnTo>
                          <a:pt x="183" y="136"/>
                        </a:lnTo>
                        <a:lnTo>
                          <a:pt x="183" y="136"/>
                        </a:lnTo>
                        <a:lnTo>
                          <a:pt x="183" y="136"/>
                        </a:lnTo>
                        <a:lnTo>
                          <a:pt x="183" y="138"/>
                        </a:lnTo>
                        <a:lnTo>
                          <a:pt x="183" y="138"/>
                        </a:lnTo>
                        <a:lnTo>
                          <a:pt x="183" y="139"/>
                        </a:lnTo>
                        <a:lnTo>
                          <a:pt x="183" y="139"/>
                        </a:lnTo>
                        <a:lnTo>
                          <a:pt x="183" y="141"/>
                        </a:lnTo>
                        <a:lnTo>
                          <a:pt x="183" y="141"/>
                        </a:lnTo>
                        <a:lnTo>
                          <a:pt x="183" y="143"/>
                        </a:lnTo>
                        <a:lnTo>
                          <a:pt x="183" y="143"/>
                        </a:lnTo>
                        <a:lnTo>
                          <a:pt x="183" y="143"/>
                        </a:lnTo>
                        <a:lnTo>
                          <a:pt x="183" y="145"/>
                        </a:lnTo>
                        <a:lnTo>
                          <a:pt x="183" y="145"/>
                        </a:lnTo>
                        <a:lnTo>
                          <a:pt x="183" y="147"/>
                        </a:lnTo>
                        <a:lnTo>
                          <a:pt x="183" y="147"/>
                        </a:lnTo>
                        <a:lnTo>
                          <a:pt x="183" y="149"/>
                        </a:lnTo>
                        <a:lnTo>
                          <a:pt x="183" y="149"/>
                        </a:lnTo>
                        <a:lnTo>
                          <a:pt x="183" y="151"/>
                        </a:lnTo>
                        <a:lnTo>
                          <a:pt x="183" y="151"/>
                        </a:lnTo>
                        <a:lnTo>
                          <a:pt x="183" y="151"/>
                        </a:lnTo>
                        <a:lnTo>
                          <a:pt x="183" y="153"/>
                        </a:lnTo>
                        <a:lnTo>
                          <a:pt x="183" y="153"/>
                        </a:lnTo>
                        <a:lnTo>
                          <a:pt x="183" y="155"/>
                        </a:lnTo>
                        <a:lnTo>
                          <a:pt x="183" y="155"/>
                        </a:lnTo>
                        <a:lnTo>
                          <a:pt x="183" y="157"/>
                        </a:lnTo>
                        <a:lnTo>
                          <a:pt x="183" y="157"/>
                        </a:lnTo>
                        <a:lnTo>
                          <a:pt x="183" y="159"/>
                        </a:lnTo>
                        <a:lnTo>
                          <a:pt x="183" y="159"/>
                        </a:lnTo>
                        <a:lnTo>
                          <a:pt x="181" y="159"/>
                        </a:lnTo>
                        <a:lnTo>
                          <a:pt x="181" y="159"/>
                        </a:lnTo>
                        <a:lnTo>
                          <a:pt x="180" y="159"/>
                        </a:lnTo>
                        <a:lnTo>
                          <a:pt x="180" y="159"/>
                        </a:lnTo>
                        <a:lnTo>
                          <a:pt x="180" y="159"/>
                        </a:lnTo>
                        <a:lnTo>
                          <a:pt x="180" y="159"/>
                        </a:lnTo>
                        <a:lnTo>
                          <a:pt x="178" y="159"/>
                        </a:lnTo>
                        <a:lnTo>
                          <a:pt x="178" y="159"/>
                        </a:lnTo>
                        <a:lnTo>
                          <a:pt x="178" y="159"/>
                        </a:lnTo>
                        <a:lnTo>
                          <a:pt x="176" y="159"/>
                        </a:lnTo>
                        <a:lnTo>
                          <a:pt x="176" y="159"/>
                        </a:lnTo>
                        <a:lnTo>
                          <a:pt x="174" y="159"/>
                        </a:lnTo>
                        <a:lnTo>
                          <a:pt x="174" y="159"/>
                        </a:lnTo>
                        <a:lnTo>
                          <a:pt x="174" y="159"/>
                        </a:lnTo>
                        <a:lnTo>
                          <a:pt x="174" y="159"/>
                        </a:lnTo>
                        <a:lnTo>
                          <a:pt x="172" y="159"/>
                        </a:lnTo>
                        <a:lnTo>
                          <a:pt x="172" y="159"/>
                        </a:lnTo>
                        <a:lnTo>
                          <a:pt x="172" y="159"/>
                        </a:lnTo>
                        <a:lnTo>
                          <a:pt x="170" y="159"/>
                        </a:lnTo>
                        <a:lnTo>
                          <a:pt x="170" y="159"/>
                        </a:lnTo>
                        <a:lnTo>
                          <a:pt x="168" y="159"/>
                        </a:lnTo>
                        <a:lnTo>
                          <a:pt x="168" y="159"/>
                        </a:lnTo>
                        <a:lnTo>
                          <a:pt x="168" y="159"/>
                        </a:lnTo>
                        <a:lnTo>
                          <a:pt x="166" y="159"/>
                        </a:lnTo>
                        <a:lnTo>
                          <a:pt x="166" y="159"/>
                        </a:lnTo>
                        <a:lnTo>
                          <a:pt x="166" y="159"/>
                        </a:lnTo>
                        <a:lnTo>
                          <a:pt x="166" y="160"/>
                        </a:lnTo>
                        <a:lnTo>
                          <a:pt x="166" y="160"/>
                        </a:lnTo>
                        <a:lnTo>
                          <a:pt x="166" y="160"/>
                        </a:lnTo>
                        <a:lnTo>
                          <a:pt x="164" y="160"/>
                        </a:lnTo>
                        <a:lnTo>
                          <a:pt x="164" y="162"/>
                        </a:lnTo>
                        <a:lnTo>
                          <a:pt x="164" y="162"/>
                        </a:lnTo>
                        <a:lnTo>
                          <a:pt x="164" y="162"/>
                        </a:lnTo>
                        <a:lnTo>
                          <a:pt x="164" y="164"/>
                        </a:lnTo>
                        <a:lnTo>
                          <a:pt x="164" y="164"/>
                        </a:lnTo>
                        <a:lnTo>
                          <a:pt x="164" y="164"/>
                        </a:lnTo>
                        <a:lnTo>
                          <a:pt x="166" y="164"/>
                        </a:lnTo>
                        <a:lnTo>
                          <a:pt x="166" y="166"/>
                        </a:lnTo>
                        <a:lnTo>
                          <a:pt x="166" y="166"/>
                        </a:lnTo>
                        <a:lnTo>
                          <a:pt x="166" y="166"/>
                        </a:lnTo>
                        <a:lnTo>
                          <a:pt x="166" y="168"/>
                        </a:lnTo>
                        <a:lnTo>
                          <a:pt x="166" y="168"/>
                        </a:lnTo>
                        <a:lnTo>
                          <a:pt x="164" y="168"/>
                        </a:lnTo>
                        <a:lnTo>
                          <a:pt x="164" y="170"/>
                        </a:lnTo>
                        <a:lnTo>
                          <a:pt x="164" y="170"/>
                        </a:lnTo>
                        <a:lnTo>
                          <a:pt x="164" y="170"/>
                        </a:lnTo>
                        <a:lnTo>
                          <a:pt x="164" y="172"/>
                        </a:lnTo>
                        <a:lnTo>
                          <a:pt x="162" y="172"/>
                        </a:lnTo>
                        <a:lnTo>
                          <a:pt x="162" y="172"/>
                        </a:lnTo>
                        <a:lnTo>
                          <a:pt x="162" y="172"/>
                        </a:lnTo>
                        <a:lnTo>
                          <a:pt x="162" y="172"/>
                        </a:lnTo>
                        <a:lnTo>
                          <a:pt x="162" y="174"/>
                        </a:lnTo>
                        <a:lnTo>
                          <a:pt x="160" y="174"/>
                        </a:lnTo>
                        <a:lnTo>
                          <a:pt x="160" y="174"/>
                        </a:lnTo>
                        <a:lnTo>
                          <a:pt x="160" y="176"/>
                        </a:lnTo>
                        <a:lnTo>
                          <a:pt x="160" y="176"/>
                        </a:lnTo>
                        <a:lnTo>
                          <a:pt x="160" y="176"/>
                        </a:lnTo>
                        <a:lnTo>
                          <a:pt x="160" y="176"/>
                        </a:lnTo>
                        <a:lnTo>
                          <a:pt x="160" y="176"/>
                        </a:lnTo>
                        <a:lnTo>
                          <a:pt x="160" y="178"/>
                        </a:lnTo>
                        <a:lnTo>
                          <a:pt x="160" y="178"/>
                        </a:lnTo>
                        <a:lnTo>
                          <a:pt x="160" y="178"/>
                        </a:lnTo>
                        <a:lnTo>
                          <a:pt x="160" y="180"/>
                        </a:lnTo>
                        <a:lnTo>
                          <a:pt x="160" y="180"/>
                        </a:lnTo>
                        <a:lnTo>
                          <a:pt x="160" y="180"/>
                        </a:lnTo>
                        <a:lnTo>
                          <a:pt x="158" y="180"/>
                        </a:lnTo>
                        <a:lnTo>
                          <a:pt x="158" y="180"/>
                        </a:lnTo>
                        <a:lnTo>
                          <a:pt x="158" y="182"/>
                        </a:lnTo>
                        <a:lnTo>
                          <a:pt x="157" y="182"/>
                        </a:lnTo>
                        <a:lnTo>
                          <a:pt x="157" y="182"/>
                        </a:lnTo>
                        <a:lnTo>
                          <a:pt x="157" y="182"/>
                        </a:lnTo>
                        <a:lnTo>
                          <a:pt x="157" y="182"/>
                        </a:lnTo>
                        <a:lnTo>
                          <a:pt x="155" y="182"/>
                        </a:lnTo>
                        <a:lnTo>
                          <a:pt x="155" y="183"/>
                        </a:lnTo>
                        <a:lnTo>
                          <a:pt x="155" y="183"/>
                        </a:lnTo>
                        <a:lnTo>
                          <a:pt x="155" y="183"/>
                        </a:lnTo>
                        <a:lnTo>
                          <a:pt x="155" y="183"/>
                        </a:lnTo>
                        <a:lnTo>
                          <a:pt x="157" y="183"/>
                        </a:lnTo>
                        <a:lnTo>
                          <a:pt x="157" y="183"/>
                        </a:lnTo>
                        <a:lnTo>
                          <a:pt x="157" y="185"/>
                        </a:lnTo>
                        <a:lnTo>
                          <a:pt x="157" y="185"/>
                        </a:lnTo>
                        <a:lnTo>
                          <a:pt x="157" y="187"/>
                        </a:lnTo>
                        <a:lnTo>
                          <a:pt x="157" y="187"/>
                        </a:lnTo>
                        <a:lnTo>
                          <a:pt x="157" y="189"/>
                        </a:lnTo>
                        <a:lnTo>
                          <a:pt x="157" y="189"/>
                        </a:lnTo>
                        <a:lnTo>
                          <a:pt x="157" y="189"/>
                        </a:lnTo>
                        <a:lnTo>
                          <a:pt x="157" y="189"/>
                        </a:lnTo>
                        <a:lnTo>
                          <a:pt x="158" y="189"/>
                        </a:lnTo>
                        <a:lnTo>
                          <a:pt x="158" y="191"/>
                        </a:lnTo>
                        <a:lnTo>
                          <a:pt x="157" y="191"/>
                        </a:lnTo>
                        <a:lnTo>
                          <a:pt x="157" y="191"/>
                        </a:lnTo>
                        <a:lnTo>
                          <a:pt x="157" y="191"/>
                        </a:lnTo>
                        <a:lnTo>
                          <a:pt x="157" y="191"/>
                        </a:lnTo>
                        <a:lnTo>
                          <a:pt x="157" y="191"/>
                        </a:lnTo>
                        <a:lnTo>
                          <a:pt x="157" y="193"/>
                        </a:lnTo>
                        <a:lnTo>
                          <a:pt x="155" y="193"/>
                        </a:lnTo>
                        <a:lnTo>
                          <a:pt x="155" y="193"/>
                        </a:lnTo>
                        <a:lnTo>
                          <a:pt x="155" y="193"/>
                        </a:lnTo>
                        <a:lnTo>
                          <a:pt x="153" y="193"/>
                        </a:lnTo>
                        <a:lnTo>
                          <a:pt x="153" y="193"/>
                        </a:lnTo>
                        <a:lnTo>
                          <a:pt x="153" y="195"/>
                        </a:lnTo>
                        <a:lnTo>
                          <a:pt x="153" y="195"/>
                        </a:lnTo>
                        <a:lnTo>
                          <a:pt x="151" y="195"/>
                        </a:lnTo>
                        <a:lnTo>
                          <a:pt x="151" y="195"/>
                        </a:lnTo>
                        <a:lnTo>
                          <a:pt x="151" y="197"/>
                        </a:lnTo>
                        <a:lnTo>
                          <a:pt x="151" y="197"/>
                        </a:lnTo>
                        <a:lnTo>
                          <a:pt x="151" y="197"/>
                        </a:lnTo>
                        <a:lnTo>
                          <a:pt x="151" y="197"/>
                        </a:lnTo>
                        <a:lnTo>
                          <a:pt x="151" y="199"/>
                        </a:lnTo>
                        <a:lnTo>
                          <a:pt x="149" y="199"/>
                        </a:lnTo>
                        <a:lnTo>
                          <a:pt x="149" y="199"/>
                        </a:lnTo>
                        <a:lnTo>
                          <a:pt x="151" y="199"/>
                        </a:lnTo>
                        <a:lnTo>
                          <a:pt x="151" y="199"/>
                        </a:lnTo>
                        <a:lnTo>
                          <a:pt x="151" y="201"/>
                        </a:lnTo>
                        <a:lnTo>
                          <a:pt x="151" y="201"/>
                        </a:lnTo>
                        <a:lnTo>
                          <a:pt x="151" y="201"/>
                        </a:lnTo>
                        <a:lnTo>
                          <a:pt x="151" y="203"/>
                        </a:lnTo>
                        <a:lnTo>
                          <a:pt x="151" y="203"/>
                        </a:lnTo>
                        <a:lnTo>
                          <a:pt x="151" y="203"/>
                        </a:lnTo>
                        <a:lnTo>
                          <a:pt x="151" y="205"/>
                        </a:lnTo>
                        <a:lnTo>
                          <a:pt x="151" y="205"/>
                        </a:lnTo>
                        <a:lnTo>
                          <a:pt x="153" y="205"/>
                        </a:lnTo>
                        <a:lnTo>
                          <a:pt x="153" y="206"/>
                        </a:lnTo>
                        <a:lnTo>
                          <a:pt x="153" y="206"/>
                        </a:lnTo>
                        <a:lnTo>
                          <a:pt x="153" y="206"/>
                        </a:lnTo>
                        <a:lnTo>
                          <a:pt x="153" y="206"/>
                        </a:lnTo>
                        <a:lnTo>
                          <a:pt x="153" y="206"/>
                        </a:lnTo>
                        <a:lnTo>
                          <a:pt x="153" y="208"/>
                        </a:lnTo>
                        <a:lnTo>
                          <a:pt x="151" y="208"/>
                        </a:lnTo>
                        <a:lnTo>
                          <a:pt x="151" y="208"/>
                        </a:lnTo>
                        <a:lnTo>
                          <a:pt x="151" y="208"/>
                        </a:lnTo>
                        <a:lnTo>
                          <a:pt x="151" y="210"/>
                        </a:lnTo>
                        <a:lnTo>
                          <a:pt x="151" y="210"/>
                        </a:lnTo>
                        <a:lnTo>
                          <a:pt x="151" y="210"/>
                        </a:lnTo>
                        <a:lnTo>
                          <a:pt x="149" y="210"/>
                        </a:lnTo>
                        <a:lnTo>
                          <a:pt x="149" y="212"/>
                        </a:lnTo>
                        <a:lnTo>
                          <a:pt x="149" y="212"/>
                        </a:lnTo>
                        <a:lnTo>
                          <a:pt x="147" y="212"/>
                        </a:lnTo>
                        <a:lnTo>
                          <a:pt x="147" y="212"/>
                        </a:lnTo>
                        <a:lnTo>
                          <a:pt x="147" y="212"/>
                        </a:lnTo>
                        <a:lnTo>
                          <a:pt x="147" y="214"/>
                        </a:lnTo>
                        <a:lnTo>
                          <a:pt x="147" y="214"/>
                        </a:lnTo>
                        <a:lnTo>
                          <a:pt x="147" y="214"/>
                        </a:lnTo>
                        <a:lnTo>
                          <a:pt x="147" y="214"/>
                        </a:lnTo>
                        <a:lnTo>
                          <a:pt x="145" y="214"/>
                        </a:lnTo>
                        <a:lnTo>
                          <a:pt x="145" y="216"/>
                        </a:lnTo>
                        <a:lnTo>
                          <a:pt x="145" y="216"/>
                        </a:lnTo>
                        <a:lnTo>
                          <a:pt x="145" y="216"/>
                        </a:lnTo>
                        <a:lnTo>
                          <a:pt x="145" y="218"/>
                        </a:lnTo>
                        <a:lnTo>
                          <a:pt x="145" y="218"/>
                        </a:lnTo>
                        <a:lnTo>
                          <a:pt x="145" y="220"/>
                        </a:lnTo>
                        <a:lnTo>
                          <a:pt x="145" y="220"/>
                        </a:lnTo>
                        <a:lnTo>
                          <a:pt x="145" y="220"/>
                        </a:lnTo>
                        <a:lnTo>
                          <a:pt x="145" y="222"/>
                        </a:lnTo>
                        <a:lnTo>
                          <a:pt x="147" y="222"/>
                        </a:lnTo>
                        <a:lnTo>
                          <a:pt x="147" y="222"/>
                        </a:lnTo>
                        <a:lnTo>
                          <a:pt x="147" y="222"/>
                        </a:lnTo>
                        <a:lnTo>
                          <a:pt x="147" y="222"/>
                        </a:lnTo>
                        <a:lnTo>
                          <a:pt x="149" y="222"/>
                        </a:lnTo>
                        <a:lnTo>
                          <a:pt x="149" y="222"/>
                        </a:lnTo>
                        <a:lnTo>
                          <a:pt x="149" y="222"/>
                        </a:lnTo>
                        <a:lnTo>
                          <a:pt x="151" y="222"/>
                        </a:lnTo>
                        <a:lnTo>
                          <a:pt x="151" y="222"/>
                        </a:lnTo>
                        <a:lnTo>
                          <a:pt x="151" y="220"/>
                        </a:lnTo>
                        <a:lnTo>
                          <a:pt x="151" y="220"/>
                        </a:lnTo>
                        <a:lnTo>
                          <a:pt x="151" y="220"/>
                        </a:lnTo>
                        <a:lnTo>
                          <a:pt x="153" y="220"/>
                        </a:lnTo>
                        <a:lnTo>
                          <a:pt x="153" y="220"/>
                        </a:lnTo>
                        <a:lnTo>
                          <a:pt x="153" y="220"/>
                        </a:lnTo>
                        <a:lnTo>
                          <a:pt x="153" y="222"/>
                        </a:lnTo>
                        <a:lnTo>
                          <a:pt x="153" y="222"/>
                        </a:lnTo>
                        <a:lnTo>
                          <a:pt x="155" y="222"/>
                        </a:lnTo>
                        <a:lnTo>
                          <a:pt x="155" y="222"/>
                        </a:lnTo>
                        <a:lnTo>
                          <a:pt x="155" y="222"/>
                        </a:lnTo>
                        <a:lnTo>
                          <a:pt x="157" y="222"/>
                        </a:lnTo>
                        <a:lnTo>
                          <a:pt x="157" y="224"/>
                        </a:lnTo>
                        <a:lnTo>
                          <a:pt x="157" y="224"/>
                        </a:lnTo>
                        <a:lnTo>
                          <a:pt x="155" y="224"/>
                        </a:lnTo>
                        <a:lnTo>
                          <a:pt x="155" y="224"/>
                        </a:lnTo>
                        <a:lnTo>
                          <a:pt x="155" y="226"/>
                        </a:lnTo>
                        <a:lnTo>
                          <a:pt x="155" y="226"/>
                        </a:lnTo>
                        <a:lnTo>
                          <a:pt x="155" y="226"/>
                        </a:lnTo>
                        <a:lnTo>
                          <a:pt x="155" y="226"/>
                        </a:lnTo>
                        <a:lnTo>
                          <a:pt x="155" y="228"/>
                        </a:lnTo>
                        <a:lnTo>
                          <a:pt x="155" y="228"/>
                        </a:lnTo>
                        <a:lnTo>
                          <a:pt x="155" y="229"/>
                        </a:lnTo>
                        <a:lnTo>
                          <a:pt x="157" y="229"/>
                        </a:lnTo>
                        <a:lnTo>
                          <a:pt x="157" y="229"/>
                        </a:lnTo>
                        <a:lnTo>
                          <a:pt x="157" y="231"/>
                        </a:lnTo>
                        <a:lnTo>
                          <a:pt x="157" y="231"/>
                        </a:lnTo>
                        <a:lnTo>
                          <a:pt x="157" y="231"/>
                        </a:lnTo>
                        <a:lnTo>
                          <a:pt x="157" y="231"/>
                        </a:lnTo>
                        <a:lnTo>
                          <a:pt x="157" y="233"/>
                        </a:lnTo>
                        <a:lnTo>
                          <a:pt x="157" y="233"/>
                        </a:lnTo>
                        <a:lnTo>
                          <a:pt x="157" y="233"/>
                        </a:lnTo>
                        <a:lnTo>
                          <a:pt x="158" y="233"/>
                        </a:lnTo>
                        <a:lnTo>
                          <a:pt x="158" y="233"/>
                        </a:lnTo>
                        <a:lnTo>
                          <a:pt x="158" y="235"/>
                        </a:lnTo>
                        <a:lnTo>
                          <a:pt x="158" y="235"/>
                        </a:lnTo>
                        <a:lnTo>
                          <a:pt x="158" y="237"/>
                        </a:lnTo>
                        <a:lnTo>
                          <a:pt x="158" y="237"/>
                        </a:lnTo>
                        <a:lnTo>
                          <a:pt x="158" y="237"/>
                        </a:lnTo>
                        <a:lnTo>
                          <a:pt x="158" y="239"/>
                        </a:lnTo>
                        <a:lnTo>
                          <a:pt x="158" y="239"/>
                        </a:lnTo>
                        <a:lnTo>
                          <a:pt x="158" y="239"/>
                        </a:lnTo>
                        <a:lnTo>
                          <a:pt x="158" y="241"/>
                        </a:lnTo>
                        <a:lnTo>
                          <a:pt x="157" y="241"/>
                        </a:lnTo>
                        <a:lnTo>
                          <a:pt x="157" y="241"/>
                        </a:lnTo>
                        <a:lnTo>
                          <a:pt x="157" y="243"/>
                        </a:lnTo>
                        <a:lnTo>
                          <a:pt x="158" y="243"/>
                        </a:lnTo>
                        <a:lnTo>
                          <a:pt x="158" y="243"/>
                        </a:lnTo>
                        <a:lnTo>
                          <a:pt x="158" y="243"/>
                        </a:lnTo>
                        <a:lnTo>
                          <a:pt x="158" y="245"/>
                        </a:lnTo>
                        <a:lnTo>
                          <a:pt x="160" y="245"/>
                        </a:lnTo>
                        <a:lnTo>
                          <a:pt x="160" y="245"/>
                        </a:lnTo>
                        <a:lnTo>
                          <a:pt x="160" y="245"/>
                        </a:lnTo>
                        <a:lnTo>
                          <a:pt x="160" y="245"/>
                        </a:lnTo>
                        <a:lnTo>
                          <a:pt x="160" y="247"/>
                        </a:lnTo>
                        <a:lnTo>
                          <a:pt x="162" y="247"/>
                        </a:lnTo>
                        <a:lnTo>
                          <a:pt x="162" y="247"/>
                        </a:lnTo>
                        <a:lnTo>
                          <a:pt x="162" y="247"/>
                        </a:lnTo>
                        <a:lnTo>
                          <a:pt x="162" y="247"/>
                        </a:lnTo>
                        <a:lnTo>
                          <a:pt x="164" y="247"/>
                        </a:lnTo>
                        <a:lnTo>
                          <a:pt x="164" y="247"/>
                        </a:lnTo>
                        <a:lnTo>
                          <a:pt x="164" y="247"/>
                        </a:lnTo>
                        <a:lnTo>
                          <a:pt x="164" y="249"/>
                        </a:lnTo>
                        <a:lnTo>
                          <a:pt x="164" y="249"/>
                        </a:lnTo>
                        <a:lnTo>
                          <a:pt x="166" y="249"/>
                        </a:lnTo>
                        <a:lnTo>
                          <a:pt x="166" y="251"/>
                        </a:lnTo>
                        <a:lnTo>
                          <a:pt x="166" y="251"/>
                        </a:lnTo>
                        <a:lnTo>
                          <a:pt x="166" y="252"/>
                        </a:lnTo>
                        <a:lnTo>
                          <a:pt x="164" y="252"/>
                        </a:lnTo>
                        <a:lnTo>
                          <a:pt x="164" y="252"/>
                        </a:lnTo>
                        <a:lnTo>
                          <a:pt x="164" y="254"/>
                        </a:lnTo>
                        <a:lnTo>
                          <a:pt x="164" y="254"/>
                        </a:lnTo>
                        <a:lnTo>
                          <a:pt x="164" y="254"/>
                        </a:lnTo>
                        <a:lnTo>
                          <a:pt x="164" y="254"/>
                        </a:lnTo>
                        <a:lnTo>
                          <a:pt x="164" y="256"/>
                        </a:lnTo>
                        <a:lnTo>
                          <a:pt x="162" y="256"/>
                        </a:lnTo>
                        <a:lnTo>
                          <a:pt x="162" y="256"/>
                        </a:lnTo>
                        <a:lnTo>
                          <a:pt x="162" y="256"/>
                        </a:lnTo>
                        <a:lnTo>
                          <a:pt x="162" y="256"/>
                        </a:lnTo>
                        <a:lnTo>
                          <a:pt x="162" y="256"/>
                        </a:lnTo>
                        <a:lnTo>
                          <a:pt x="160" y="256"/>
                        </a:lnTo>
                        <a:lnTo>
                          <a:pt x="160" y="256"/>
                        </a:lnTo>
                        <a:lnTo>
                          <a:pt x="160" y="256"/>
                        </a:lnTo>
                        <a:lnTo>
                          <a:pt x="160" y="254"/>
                        </a:lnTo>
                        <a:lnTo>
                          <a:pt x="158" y="254"/>
                        </a:lnTo>
                        <a:lnTo>
                          <a:pt x="158" y="254"/>
                        </a:lnTo>
                        <a:lnTo>
                          <a:pt x="157" y="254"/>
                        </a:lnTo>
                        <a:lnTo>
                          <a:pt x="157" y="254"/>
                        </a:lnTo>
                        <a:lnTo>
                          <a:pt x="157" y="254"/>
                        </a:lnTo>
                        <a:lnTo>
                          <a:pt x="155" y="254"/>
                        </a:lnTo>
                        <a:lnTo>
                          <a:pt x="155" y="256"/>
                        </a:lnTo>
                        <a:lnTo>
                          <a:pt x="155" y="256"/>
                        </a:lnTo>
                        <a:lnTo>
                          <a:pt x="153" y="256"/>
                        </a:lnTo>
                        <a:lnTo>
                          <a:pt x="153" y="256"/>
                        </a:lnTo>
                        <a:lnTo>
                          <a:pt x="153" y="256"/>
                        </a:lnTo>
                        <a:lnTo>
                          <a:pt x="153" y="256"/>
                        </a:lnTo>
                        <a:lnTo>
                          <a:pt x="151" y="256"/>
                        </a:lnTo>
                        <a:lnTo>
                          <a:pt x="151" y="256"/>
                        </a:lnTo>
                        <a:lnTo>
                          <a:pt x="151" y="258"/>
                        </a:lnTo>
                        <a:lnTo>
                          <a:pt x="151" y="258"/>
                        </a:lnTo>
                        <a:lnTo>
                          <a:pt x="149" y="258"/>
                        </a:lnTo>
                        <a:lnTo>
                          <a:pt x="149" y="258"/>
                        </a:lnTo>
                        <a:lnTo>
                          <a:pt x="147" y="258"/>
                        </a:lnTo>
                        <a:lnTo>
                          <a:pt x="147" y="258"/>
                        </a:lnTo>
                        <a:lnTo>
                          <a:pt x="147" y="258"/>
                        </a:lnTo>
                        <a:lnTo>
                          <a:pt x="145" y="258"/>
                        </a:lnTo>
                        <a:lnTo>
                          <a:pt x="145" y="258"/>
                        </a:lnTo>
                        <a:lnTo>
                          <a:pt x="145" y="258"/>
                        </a:lnTo>
                        <a:lnTo>
                          <a:pt x="145" y="258"/>
                        </a:lnTo>
                        <a:lnTo>
                          <a:pt x="145" y="260"/>
                        </a:lnTo>
                        <a:lnTo>
                          <a:pt x="145" y="260"/>
                        </a:lnTo>
                        <a:lnTo>
                          <a:pt x="145" y="262"/>
                        </a:lnTo>
                        <a:lnTo>
                          <a:pt x="145" y="262"/>
                        </a:lnTo>
                        <a:lnTo>
                          <a:pt x="143" y="262"/>
                        </a:lnTo>
                        <a:lnTo>
                          <a:pt x="143" y="262"/>
                        </a:lnTo>
                        <a:lnTo>
                          <a:pt x="143" y="264"/>
                        </a:lnTo>
                        <a:lnTo>
                          <a:pt x="143" y="264"/>
                        </a:lnTo>
                        <a:lnTo>
                          <a:pt x="143" y="264"/>
                        </a:lnTo>
                        <a:lnTo>
                          <a:pt x="143" y="266"/>
                        </a:lnTo>
                        <a:lnTo>
                          <a:pt x="143" y="266"/>
                        </a:lnTo>
                        <a:lnTo>
                          <a:pt x="143" y="266"/>
                        </a:lnTo>
                        <a:lnTo>
                          <a:pt x="143" y="268"/>
                        </a:lnTo>
                        <a:lnTo>
                          <a:pt x="143" y="268"/>
                        </a:lnTo>
                        <a:lnTo>
                          <a:pt x="143" y="270"/>
                        </a:lnTo>
                        <a:lnTo>
                          <a:pt x="143" y="270"/>
                        </a:lnTo>
                        <a:lnTo>
                          <a:pt x="143" y="270"/>
                        </a:lnTo>
                        <a:lnTo>
                          <a:pt x="141" y="270"/>
                        </a:lnTo>
                        <a:lnTo>
                          <a:pt x="141" y="272"/>
                        </a:lnTo>
                        <a:lnTo>
                          <a:pt x="141" y="272"/>
                        </a:lnTo>
                        <a:lnTo>
                          <a:pt x="141" y="272"/>
                        </a:lnTo>
                        <a:lnTo>
                          <a:pt x="141" y="272"/>
                        </a:lnTo>
                        <a:lnTo>
                          <a:pt x="139" y="272"/>
                        </a:lnTo>
                        <a:lnTo>
                          <a:pt x="139" y="272"/>
                        </a:lnTo>
                        <a:lnTo>
                          <a:pt x="139" y="272"/>
                        </a:lnTo>
                        <a:lnTo>
                          <a:pt x="139" y="272"/>
                        </a:lnTo>
                        <a:lnTo>
                          <a:pt x="139" y="274"/>
                        </a:lnTo>
                        <a:lnTo>
                          <a:pt x="139" y="274"/>
                        </a:lnTo>
                        <a:lnTo>
                          <a:pt x="137" y="274"/>
                        </a:lnTo>
                        <a:lnTo>
                          <a:pt x="137" y="275"/>
                        </a:lnTo>
                        <a:lnTo>
                          <a:pt x="137" y="275"/>
                        </a:lnTo>
                        <a:lnTo>
                          <a:pt x="137" y="275"/>
                        </a:lnTo>
                        <a:lnTo>
                          <a:pt x="137" y="277"/>
                        </a:lnTo>
                        <a:lnTo>
                          <a:pt x="135" y="277"/>
                        </a:lnTo>
                        <a:lnTo>
                          <a:pt x="135" y="277"/>
                        </a:lnTo>
                        <a:lnTo>
                          <a:pt x="135" y="275"/>
                        </a:lnTo>
                        <a:lnTo>
                          <a:pt x="135" y="275"/>
                        </a:lnTo>
                        <a:lnTo>
                          <a:pt x="135" y="277"/>
                        </a:lnTo>
                        <a:lnTo>
                          <a:pt x="134" y="277"/>
                        </a:lnTo>
                        <a:lnTo>
                          <a:pt x="134" y="277"/>
                        </a:lnTo>
                        <a:lnTo>
                          <a:pt x="134" y="279"/>
                        </a:lnTo>
                        <a:lnTo>
                          <a:pt x="134" y="279"/>
                        </a:lnTo>
                        <a:lnTo>
                          <a:pt x="134" y="279"/>
                        </a:lnTo>
                        <a:lnTo>
                          <a:pt x="134" y="279"/>
                        </a:lnTo>
                        <a:lnTo>
                          <a:pt x="134" y="279"/>
                        </a:lnTo>
                        <a:lnTo>
                          <a:pt x="132" y="279"/>
                        </a:lnTo>
                        <a:lnTo>
                          <a:pt x="132" y="279"/>
                        </a:lnTo>
                        <a:lnTo>
                          <a:pt x="132" y="281"/>
                        </a:lnTo>
                        <a:lnTo>
                          <a:pt x="130" y="281"/>
                        </a:lnTo>
                        <a:lnTo>
                          <a:pt x="130" y="281"/>
                        </a:lnTo>
                        <a:lnTo>
                          <a:pt x="130" y="283"/>
                        </a:lnTo>
                        <a:lnTo>
                          <a:pt x="130" y="283"/>
                        </a:lnTo>
                        <a:lnTo>
                          <a:pt x="130" y="283"/>
                        </a:lnTo>
                        <a:lnTo>
                          <a:pt x="130" y="285"/>
                        </a:lnTo>
                        <a:lnTo>
                          <a:pt x="130" y="285"/>
                        </a:lnTo>
                        <a:lnTo>
                          <a:pt x="130" y="285"/>
                        </a:lnTo>
                        <a:lnTo>
                          <a:pt x="128" y="285"/>
                        </a:lnTo>
                        <a:lnTo>
                          <a:pt x="128" y="287"/>
                        </a:lnTo>
                        <a:lnTo>
                          <a:pt x="128" y="287"/>
                        </a:lnTo>
                        <a:lnTo>
                          <a:pt x="128" y="287"/>
                        </a:lnTo>
                        <a:lnTo>
                          <a:pt x="126" y="287"/>
                        </a:lnTo>
                        <a:lnTo>
                          <a:pt x="126" y="287"/>
                        </a:lnTo>
                        <a:lnTo>
                          <a:pt x="126" y="287"/>
                        </a:lnTo>
                        <a:lnTo>
                          <a:pt x="126" y="287"/>
                        </a:lnTo>
                        <a:lnTo>
                          <a:pt x="124" y="287"/>
                        </a:lnTo>
                        <a:lnTo>
                          <a:pt x="124" y="289"/>
                        </a:lnTo>
                        <a:lnTo>
                          <a:pt x="124" y="289"/>
                        </a:lnTo>
                        <a:lnTo>
                          <a:pt x="124" y="289"/>
                        </a:lnTo>
                        <a:lnTo>
                          <a:pt x="124" y="289"/>
                        </a:lnTo>
                        <a:lnTo>
                          <a:pt x="122" y="289"/>
                        </a:lnTo>
                        <a:lnTo>
                          <a:pt x="122" y="289"/>
                        </a:lnTo>
                        <a:lnTo>
                          <a:pt x="122" y="291"/>
                        </a:lnTo>
                        <a:lnTo>
                          <a:pt x="122" y="291"/>
                        </a:lnTo>
                        <a:lnTo>
                          <a:pt x="120" y="291"/>
                        </a:lnTo>
                        <a:lnTo>
                          <a:pt x="120" y="293"/>
                        </a:lnTo>
                        <a:lnTo>
                          <a:pt x="120" y="293"/>
                        </a:lnTo>
                        <a:lnTo>
                          <a:pt x="120" y="293"/>
                        </a:lnTo>
                        <a:lnTo>
                          <a:pt x="120" y="293"/>
                        </a:lnTo>
                        <a:lnTo>
                          <a:pt x="120" y="295"/>
                        </a:lnTo>
                        <a:lnTo>
                          <a:pt x="118" y="295"/>
                        </a:lnTo>
                        <a:lnTo>
                          <a:pt x="118" y="295"/>
                        </a:lnTo>
                        <a:lnTo>
                          <a:pt x="118" y="295"/>
                        </a:lnTo>
                        <a:lnTo>
                          <a:pt x="118" y="293"/>
                        </a:lnTo>
                        <a:lnTo>
                          <a:pt x="116" y="293"/>
                        </a:lnTo>
                        <a:lnTo>
                          <a:pt x="116" y="295"/>
                        </a:lnTo>
                        <a:lnTo>
                          <a:pt x="116" y="295"/>
                        </a:lnTo>
                        <a:lnTo>
                          <a:pt x="114" y="295"/>
                        </a:lnTo>
                        <a:lnTo>
                          <a:pt x="114" y="293"/>
                        </a:lnTo>
                        <a:lnTo>
                          <a:pt x="114" y="293"/>
                        </a:lnTo>
                        <a:lnTo>
                          <a:pt x="114" y="295"/>
                        </a:lnTo>
                        <a:lnTo>
                          <a:pt x="114" y="295"/>
                        </a:lnTo>
                        <a:lnTo>
                          <a:pt x="113" y="295"/>
                        </a:lnTo>
                        <a:lnTo>
                          <a:pt x="113" y="295"/>
                        </a:lnTo>
                        <a:lnTo>
                          <a:pt x="113" y="295"/>
                        </a:lnTo>
                        <a:lnTo>
                          <a:pt x="113" y="295"/>
                        </a:lnTo>
                        <a:lnTo>
                          <a:pt x="111" y="295"/>
                        </a:lnTo>
                        <a:lnTo>
                          <a:pt x="111" y="295"/>
                        </a:lnTo>
                        <a:lnTo>
                          <a:pt x="111" y="295"/>
                        </a:lnTo>
                        <a:lnTo>
                          <a:pt x="109" y="295"/>
                        </a:lnTo>
                        <a:lnTo>
                          <a:pt x="109" y="295"/>
                        </a:lnTo>
                        <a:lnTo>
                          <a:pt x="109" y="295"/>
                        </a:lnTo>
                        <a:lnTo>
                          <a:pt x="107" y="295"/>
                        </a:lnTo>
                        <a:lnTo>
                          <a:pt x="107" y="295"/>
                        </a:lnTo>
                        <a:lnTo>
                          <a:pt x="107" y="295"/>
                        </a:lnTo>
                        <a:lnTo>
                          <a:pt x="105" y="295"/>
                        </a:lnTo>
                        <a:lnTo>
                          <a:pt x="105" y="295"/>
                        </a:lnTo>
                        <a:lnTo>
                          <a:pt x="105" y="297"/>
                        </a:lnTo>
                        <a:lnTo>
                          <a:pt x="103" y="297"/>
                        </a:lnTo>
                        <a:lnTo>
                          <a:pt x="103" y="295"/>
                        </a:lnTo>
                        <a:lnTo>
                          <a:pt x="103" y="295"/>
                        </a:lnTo>
                        <a:lnTo>
                          <a:pt x="103" y="295"/>
                        </a:lnTo>
                        <a:lnTo>
                          <a:pt x="103" y="297"/>
                        </a:lnTo>
                        <a:lnTo>
                          <a:pt x="101" y="297"/>
                        </a:lnTo>
                        <a:lnTo>
                          <a:pt x="101" y="297"/>
                        </a:lnTo>
                        <a:lnTo>
                          <a:pt x="99" y="297"/>
                        </a:lnTo>
                        <a:lnTo>
                          <a:pt x="99" y="295"/>
                        </a:lnTo>
                        <a:lnTo>
                          <a:pt x="99" y="295"/>
                        </a:lnTo>
                        <a:lnTo>
                          <a:pt x="99" y="295"/>
                        </a:lnTo>
                        <a:lnTo>
                          <a:pt x="99" y="297"/>
                        </a:lnTo>
                        <a:lnTo>
                          <a:pt x="97" y="297"/>
                        </a:lnTo>
                        <a:lnTo>
                          <a:pt x="97" y="297"/>
                        </a:lnTo>
                        <a:lnTo>
                          <a:pt x="97" y="297"/>
                        </a:lnTo>
                        <a:lnTo>
                          <a:pt x="95" y="297"/>
                        </a:lnTo>
                        <a:lnTo>
                          <a:pt x="95" y="297"/>
                        </a:lnTo>
                        <a:lnTo>
                          <a:pt x="95" y="297"/>
                        </a:lnTo>
                        <a:lnTo>
                          <a:pt x="95" y="298"/>
                        </a:lnTo>
                        <a:lnTo>
                          <a:pt x="93" y="298"/>
                        </a:lnTo>
                        <a:lnTo>
                          <a:pt x="93" y="298"/>
                        </a:lnTo>
                        <a:lnTo>
                          <a:pt x="93" y="298"/>
                        </a:lnTo>
                        <a:lnTo>
                          <a:pt x="93" y="300"/>
                        </a:lnTo>
                        <a:lnTo>
                          <a:pt x="93" y="300"/>
                        </a:lnTo>
                        <a:lnTo>
                          <a:pt x="93" y="300"/>
                        </a:lnTo>
                        <a:lnTo>
                          <a:pt x="95" y="300"/>
                        </a:lnTo>
                        <a:lnTo>
                          <a:pt x="95" y="300"/>
                        </a:lnTo>
                        <a:lnTo>
                          <a:pt x="95" y="302"/>
                        </a:lnTo>
                        <a:lnTo>
                          <a:pt x="97" y="302"/>
                        </a:lnTo>
                        <a:lnTo>
                          <a:pt x="97" y="302"/>
                        </a:lnTo>
                        <a:lnTo>
                          <a:pt x="97" y="302"/>
                        </a:lnTo>
                        <a:lnTo>
                          <a:pt x="97" y="302"/>
                        </a:lnTo>
                        <a:lnTo>
                          <a:pt x="97" y="302"/>
                        </a:lnTo>
                        <a:lnTo>
                          <a:pt x="97" y="302"/>
                        </a:lnTo>
                        <a:lnTo>
                          <a:pt x="97" y="304"/>
                        </a:lnTo>
                        <a:lnTo>
                          <a:pt x="97" y="304"/>
                        </a:lnTo>
                        <a:lnTo>
                          <a:pt x="97" y="304"/>
                        </a:lnTo>
                        <a:lnTo>
                          <a:pt x="97" y="306"/>
                        </a:lnTo>
                        <a:lnTo>
                          <a:pt x="95" y="306"/>
                        </a:lnTo>
                        <a:lnTo>
                          <a:pt x="95" y="306"/>
                        </a:lnTo>
                        <a:lnTo>
                          <a:pt x="95" y="306"/>
                        </a:lnTo>
                        <a:lnTo>
                          <a:pt x="95" y="308"/>
                        </a:lnTo>
                        <a:lnTo>
                          <a:pt x="93" y="308"/>
                        </a:lnTo>
                        <a:lnTo>
                          <a:pt x="93" y="308"/>
                        </a:lnTo>
                        <a:lnTo>
                          <a:pt x="93" y="310"/>
                        </a:lnTo>
                        <a:lnTo>
                          <a:pt x="93" y="310"/>
                        </a:lnTo>
                        <a:lnTo>
                          <a:pt x="93" y="310"/>
                        </a:lnTo>
                        <a:lnTo>
                          <a:pt x="93" y="310"/>
                        </a:lnTo>
                        <a:lnTo>
                          <a:pt x="93" y="310"/>
                        </a:lnTo>
                        <a:lnTo>
                          <a:pt x="93" y="312"/>
                        </a:lnTo>
                        <a:lnTo>
                          <a:pt x="91" y="312"/>
                        </a:lnTo>
                        <a:lnTo>
                          <a:pt x="91" y="312"/>
                        </a:lnTo>
                        <a:lnTo>
                          <a:pt x="91" y="312"/>
                        </a:lnTo>
                        <a:lnTo>
                          <a:pt x="91" y="312"/>
                        </a:lnTo>
                        <a:lnTo>
                          <a:pt x="90" y="312"/>
                        </a:lnTo>
                        <a:lnTo>
                          <a:pt x="90" y="314"/>
                        </a:lnTo>
                        <a:lnTo>
                          <a:pt x="90" y="314"/>
                        </a:lnTo>
                        <a:lnTo>
                          <a:pt x="90" y="314"/>
                        </a:lnTo>
                        <a:lnTo>
                          <a:pt x="90" y="316"/>
                        </a:lnTo>
                        <a:lnTo>
                          <a:pt x="90" y="316"/>
                        </a:lnTo>
                        <a:lnTo>
                          <a:pt x="88" y="316"/>
                        </a:lnTo>
                        <a:lnTo>
                          <a:pt x="88" y="316"/>
                        </a:lnTo>
                        <a:lnTo>
                          <a:pt x="88" y="316"/>
                        </a:lnTo>
                        <a:lnTo>
                          <a:pt x="86" y="316"/>
                        </a:lnTo>
                        <a:lnTo>
                          <a:pt x="86" y="316"/>
                        </a:lnTo>
                        <a:lnTo>
                          <a:pt x="86" y="316"/>
                        </a:lnTo>
                        <a:lnTo>
                          <a:pt x="84" y="316"/>
                        </a:lnTo>
                        <a:lnTo>
                          <a:pt x="84" y="316"/>
                        </a:lnTo>
                        <a:lnTo>
                          <a:pt x="82" y="316"/>
                        </a:lnTo>
                        <a:lnTo>
                          <a:pt x="82" y="318"/>
                        </a:lnTo>
                        <a:lnTo>
                          <a:pt x="82" y="318"/>
                        </a:lnTo>
                        <a:lnTo>
                          <a:pt x="82" y="318"/>
                        </a:lnTo>
                        <a:lnTo>
                          <a:pt x="80" y="318"/>
                        </a:lnTo>
                        <a:lnTo>
                          <a:pt x="80" y="318"/>
                        </a:lnTo>
                        <a:lnTo>
                          <a:pt x="80" y="318"/>
                        </a:lnTo>
                        <a:lnTo>
                          <a:pt x="78" y="318"/>
                        </a:lnTo>
                        <a:lnTo>
                          <a:pt x="78" y="318"/>
                        </a:lnTo>
                        <a:lnTo>
                          <a:pt x="78" y="318"/>
                        </a:lnTo>
                        <a:lnTo>
                          <a:pt x="76" y="318"/>
                        </a:lnTo>
                        <a:lnTo>
                          <a:pt x="76" y="318"/>
                        </a:lnTo>
                        <a:lnTo>
                          <a:pt x="76" y="318"/>
                        </a:lnTo>
                        <a:lnTo>
                          <a:pt x="74" y="318"/>
                        </a:lnTo>
                        <a:lnTo>
                          <a:pt x="74" y="318"/>
                        </a:lnTo>
                        <a:lnTo>
                          <a:pt x="74" y="318"/>
                        </a:lnTo>
                        <a:lnTo>
                          <a:pt x="74" y="318"/>
                        </a:lnTo>
                        <a:lnTo>
                          <a:pt x="72" y="318"/>
                        </a:lnTo>
                        <a:lnTo>
                          <a:pt x="72" y="318"/>
                        </a:lnTo>
                        <a:lnTo>
                          <a:pt x="72" y="318"/>
                        </a:lnTo>
                        <a:lnTo>
                          <a:pt x="72" y="319"/>
                        </a:lnTo>
                        <a:lnTo>
                          <a:pt x="70" y="319"/>
                        </a:lnTo>
                        <a:lnTo>
                          <a:pt x="70" y="319"/>
                        </a:lnTo>
                        <a:lnTo>
                          <a:pt x="70" y="319"/>
                        </a:lnTo>
                        <a:lnTo>
                          <a:pt x="70" y="319"/>
                        </a:lnTo>
                        <a:lnTo>
                          <a:pt x="69" y="319"/>
                        </a:lnTo>
                        <a:lnTo>
                          <a:pt x="69" y="319"/>
                        </a:lnTo>
                        <a:lnTo>
                          <a:pt x="69" y="319"/>
                        </a:lnTo>
                        <a:lnTo>
                          <a:pt x="67" y="319"/>
                        </a:lnTo>
                        <a:lnTo>
                          <a:pt x="67" y="319"/>
                        </a:lnTo>
                        <a:lnTo>
                          <a:pt x="67" y="319"/>
                        </a:lnTo>
                        <a:lnTo>
                          <a:pt x="67" y="321"/>
                        </a:lnTo>
                        <a:lnTo>
                          <a:pt x="65" y="321"/>
                        </a:lnTo>
                        <a:lnTo>
                          <a:pt x="65" y="321"/>
                        </a:lnTo>
                        <a:lnTo>
                          <a:pt x="65" y="321"/>
                        </a:lnTo>
                        <a:lnTo>
                          <a:pt x="65" y="323"/>
                        </a:lnTo>
                        <a:lnTo>
                          <a:pt x="65" y="323"/>
                        </a:lnTo>
                        <a:lnTo>
                          <a:pt x="65" y="323"/>
                        </a:lnTo>
                        <a:lnTo>
                          <a:pt x="63" y="323"/>
                        </a:lnTo>
                        <a:lnTo>
                          <a:pt x="63" y="323"/>
                        </a:lnTo>
                        <a:lnTo>
                          <a:pt x="61" y="323"/>
                        </a:lnTo>
                        <a:lnTo>
                          <a:pt x="61" y="325"/>
                        </a:lnTo>
                        <a:lnTo>
                          <a:pt x="61" y="325"/>
                        </a:lnTo>
                        <a:lnTo>
                          <a:pt x="61" y="325"/>
                        </a:lnTo>
                        <a:lnTo>
                          <a:pt x="59" y="325"/>
                        </a:lnTo>
                        <a:lnTo>
                          <a:pt x="59" y="325"/>
                        </a:lnTo>
                        <a:lnTo>
                          <a:pt x="59" y="325"/>
                        </a:lnTo>
                        <a:lnTo>
                          <a:pt x="59" y="327"/>
                        </a:lnTo>
                        <a:lnTo>
                          <a:pt x="59" y="327"/>
                        </a:lnTo>
                        <a:lnTo>
                          <a:pt x="57" y="327"/>
                        </a:lnTo>
                        <a:lnTo>
                          <a:pt x="57" y="325"/>
                        </a:lnTo>
                        <a:lnTo>
                          <a:pt x="57" y="325"/>
                        </a:lnTo>
                        <a:lnTo>
                          <a:pt x="57" y="325"/>
                        </a:lnTo>
                        <a:lnTo>
                          <a:pt x="55" y="325"/>
                        </a:lnTo>
                        <a:lnTo>
                          <a:pt x="55" y="323"/>
                        </a:lnTo>
                        <a:lnTo>
                          <a:pt x="55" y="323"/>
                        </a:lnTo>
                        <a:lnTo>
                          <a:pt x="55" y="323"/>
                        </a:lnTo>
                        <a:lnTo>
                          <a:pt x="55" y="321"/>
                        </a:lnTo>
                        <a:lnTo>
                          <a:pt x="55" y="321"/>
                        </a:lnTo>
                        <a:lnTo>
                          <a:pt x="53" y="321"/>
                        </a:lnTo>
                        <a:lnTo>
                          <a:pt x="53" y="321"/>
                        </a:lnTo>
                        <a:lnTo>
                          <a:pt x="53" y="319"/>
                        </a:lnTo>
                        <a:lnTo>
                          <a:pt x="53" y="319"/>
                        </a:lnTo>
                        <a:lnTo>
                          <a:pt x="53" y="319"/>
                        </a:lnTo>
                        <a:lnTo>
                          <a:pt x="53" y="319"/>
                        </a:lnTo>
                        <a:lnTo>
                          <a:pt x="53" y="319"/>
                        </a:lnTo>
                        <a:lnTo>
                          <a:pt x="53" y="321"/>
                        </a:lnTo>
                        <a:lnTo>
                          <a:pt x="51" y="321"/>
                        </a:lnTo>
                        <a:lnTo>
                          <a:pt x="51" y="321"/>
                        </a:lnTo>
                        <a:lnTo>
                          <a:pt x="51" y="321"/>
                        </a:lnTo>
                        <a:lnTo>
                          <a:pt x="51" y="323"/>
                        </a:lnTo>
                        <a:lnTo>
                          <a:pt x="51" y="323"/>
                        </a:lnTo>
                        <a:lnTo>
                          <a:pt x="49" y="323"/>
                        </a:lnTo>
                        <a:lnTo>
                          <a:pt x="49" y="323"/>
                        </a:lnTo>
                        <a:lnTo>
                          <a:pt x="49" y="323"/>
                        </a:lnTo>
                        <a:lnTo>
                          <a:pt x="49" y="325"/>
                        </a:lnTo>
                        <a:lnTo>
                          <a:pt x="47" y="325"/>
                        </a:lnTo>
                        <a:lnTo>
                          <a:pt x="47" y="325"/>
                        </a:lnTo>
                        <a:lnTo>
                          <a:pt x="47" y="325"/>
                        </a:lnTo>
                        <a:lnTo>
                          <a:pt x="47" y="325"/>
                        </a:lnTo>
                        <a:lnTo>
                          <a:pt x="46" y="325"/>
                        </a:lnTo>
                        <a:lnTo>
                          <a:pt x="46" y="325"/>
                        </a:lnTo>
                        <a:lnTo>
                          <a:pt x="44" y="325"/>
                        </a:lnTo>
                        <a:lnTo>
                          <a:pt x="44" y="327"/>
                        </a:lnTo>
                        <a:lnTo>
                          <a:pt x="44" y="327"/>
                        </a:lnTo>
                        <a:lnTo>
                          <a:pt x="44" y="327"/>
                        </a:lnTo>
                        <a:lnTo>
                          <a:pt x="44" y="327"/>
                        </a:lnTo>
                        <a:lnTo>
                          <a:pt x="44" y="327"/>
                        </a:lnTo>
                        <a:lnTo>
                          <a:pt x="42" y="327"/>
                        </a:lnTo>
                        <a:lnTo>
                          <a:pt x="42" y="327"/>
                        </a:lnTo>
                        <a:lnTo>
                          <a:pt x="40" y="327"/>
                        </a:lnTo>
                        <a:lnTo>
                          <a:pt x="40" y="327"/>
                        </a:lnTo>
                        <a:lnTo>
                          <a:pt x="40" y="327"/>
                        </a:lnTo>
                        <a:lnTo>
                          <a:pt x="40" y="327"/>
                        </a:lnTo>
                        <a:lnTo>
                          <a:pt x="38" y="327"/>
                        </a:lnTo>
                        <a:lnTo>
                          <a:pt x="38" y="327"/>
                        </a:lnTo>
                        <a:lnTo>
                          <a:pt x="38" y="327"/>
                        </a:lnTo>
                        <a:lnTo>
                          <a:pt x="36" y="327"/>
                        </a:lnTo>
                        <a:lnTo>
                          <a:pt x="36" y="327"/>
                        </a:lnTo>
                        <a:lnTo>
                          <a:pt x="36" y="327"/>
                        </a:lnTo>
                        <a:lnTo>
                          <a:pt x="36" y="325"/>
                        </a:lnTo>
                        <a:lnTo>
                          <a:pt x="36" y="325"/>
                        </a:lnTo>
                        <a:lnTo>
                          <a:pt x="36" y="325"/>
                        </a:lnTo>
                        <a:lnTo>
                          <a:pt x="36" y="323"/>
                        </a:lnTo>
                        <a:lnTo>
                          <a:pt x="36" y="323"/>
                        </a:lnTo>
                        <a:lnTo>
                          <a:pt x="36" y="321"/>
                        </a:lnTo>
                        <a:lnTo>
                          <a:pt x="36" y="321"/>
                        </a:lnTo>
                        <a:lnTo>
                          <a:pt x="36" y="321"/>
                        </a:lnTo>
                        <a:lnTo>
                          <a:pt x="34" y="321"/>
                        </a:lnTo>
                        <a:lnTo>
                          <a:pt x="34" y="319"/>
                        </a:lnTo>
                        <a:lnTo>
                          <a:pt x="34" y="319"/>
                        </a:lnTo>
                        <a:lnTo>
                          <a:pt x="34" y="319"/>
                        </a:lnTo>
                        <a:lnTo>
                          <a:pt x="34" y="319"/>
                        </a:lnTo>
                        <a:lnTo>
                          <a:pt x="34" y="318"/>
                        </a:lnTo>
                        <a:lnTo>
                          <a:pt x="34" y="318"/>
                        </a:lnTo>
                        <a:lnTo>
                          <a:pt x="34" y="318"/>
                        </a:lnTo>
                        <a:lnTo>
                          <a:pt x="34" y="316"/>
                        </a:lnTo>
                        <a:lnTo>
                          <a:pt x="32" y="316"/>
                        </a:lnTo>
                        <a:lnTo>
                          <a:pt x="32" y="316"/>
                        </a:lnTo>
                        <a:lnTo>
                          <a:pt x="32" y="314"/>
                        </a:lnTo>
                        <a:lnTo>
                          <a:pt x="32" y="314"/>
                        </a:lnTo>
                        <a:lnTo>
                          <a:pt x="32" y="314"/>
                        </a:lnTo>
                        <a:lnTo>
                          <a:pt x="32" y="312"/>
                        </a:lnTo>
                        <a:lnTo>
                          <a:pt x="32" y="312"/>
                        </a:lnTo>
                        <a:lnTo>
                          <a:pt x="32" y="312"/>
                        </a:lnTo>
                        <a:lnTo>
                          <a:pt x="32" y="310"/>
                        </a:lnTo>
                        <a:lnTo>
                          <a:pt x="32" y="310"/>
                        </a:lnTo>
                        <a:lnTo>
                          <a:pt x="32" y="310"/>
                        </a:lnTo>
                        <a:lnTo>
                          <a:pt x="30" y="310"/>
                        </a:lnTo>
                        <a:lnTo>
                          <a:pt x="30" y="308"/>
                        </a:lnTo>
                        <a:lnTo>
                          <a:pt x="30" y="308"/>
                        </a:lnTo>
                        <a:lnTo>
                          <a:pt x="30" y="306"/>
                        </a:lnTo>
                        <a:lnTo>
                          <a:pt x="30" y="306"/>
                        </a:lnTo>
                        <a:lnTo>
                          <a:pt x="30" y="306"/>
                        </a:lnTo>
                        <a:lnTo>
                          <a:pt x="30" y="304"/>
                        </a:lnTo>
                        <a:lnTo>
                          <a:pt x="30" y="304"/>
                        </a:lnTo>
                        <a:lnTo>
                          <a:pt x="28" y="304"/>
                        </a:lnTo>
                        <a:lnTo>
                          <a:pt x="28" y="302"/>
                        </a:lnTo>
                        <a:lnTo>
                          <a:pt x="28" y="302"/>
                        </a:lnTo>
                        <a:lnTo>
                          <a:pt x="28" y="302"/>
                        </a:lnTo>
                        <a:lnTo>
                          <a:pt x="26" y="302"/>
                        </a:lnTo>
                        <a:lnTo>
                          <a:pt x="26" y="302"/>
                        </a:lnTo>
                        <a:lnTo>
                          <a:pt x="26" y="302"/>
                        </a:lnTo>
                        <a:lnTo>
                          <a:pt x="26" y="302"/>
                        </a:lnTo>
                        <a:lnTo>
                          <a:pt x="26" y="302"/>
                        </a:lnTo>
                        <a:lnTo>
                          <a:pt x="25" y="302"/>
                        </a:lnTo>
                        <a:lnTo>
                          <a:pt x="25" y="300"/>
                        </a:lnTo>
                        <a:lnTo>
                          <a:pt x="25" y="300"/>
                        </a:lnTo>
                        <a:lnTo>
                          <a:pt x="23" y="300"/>
                        </a:lnTo>
                        <a:lnTo>
                          <a:pt x="23" y="300"/>
                        </a:lnTo>
                        <a:lnTo>
                          <a:pt x="23" y="300"/>
                        </a:lnTo>
                        <a:lnTo>
                          <a:pt x="23" y="300"/>
                        </a:lnTo>
                        <a:lnTo>
                          <a:pt x="21" y="300"/>
                        </a:lnTo>
                        <a:lnTo>
                          <a:pt x="21" y="298"/>
                        </a:lnTo>
                        <a:lnTo>
                          <a:pt x="21" y="298"/>
                        </a:lnTo>
                        <a:lnTo>
                          <a:pt x="21" y="298"/>
                        </a:lnTo>
                        <a:lnTo>
                          <a:pt x="21" y="298"/>
                        </a:lnTo>
                        <a:lnTo>
                          <a:pt x="21" y="297"/>
                        </a:lnTo>
                        <a:lnTo>
                          <a:pt x="19" y="297"/>
                        </a:lnTo>
                        <a:lnTo>
                          <a:pt x="19" y="297"/>
                        </a:lnTo>
                        <a:lnTo>
                          <a:pt x="19" y="297"/>
                        </a:lnTo>
                        <a:lnTo>
                          <a:pt x="19" y="295"/>
                        </a:lnTo>
                        <a:lnTo>
                          <a:pt x="17" y="295"/>
                        </a:lnTo>
                        <a:lnTo>
                          <a:pt x="17" y="295"/>
                        </a:lnTo>
                        <a:lnTo>
                          <a:pt x="17" y="295"/>
                        </a:lnTo>
                        <a:lnTo>
                          <a:pt x="17" y="295"/>
                        </a:lnTo>
                        <a:lnTo>
                          <a:pt x="17" y="295"/>
                        </a:lnTo>
                        <a:lnTo>
                          <a:pt x="17" y="293"/>
                        </a:lnTo>
                        <a:lnTo>
                          <a:pt x="15" y="293"/>
                        </a:lnTo>
                        <a:lnTo>
                          <a:pt x="15" y="293"/>
                        </a:lnTo>
                        <a:lnTo>
                          <a:pt x="15" y="291"/>
                        </a:lnTo>
                        <a:lnTo>
                          <a:pt x="15" y="291"/>
                        </a:lnTo>
                        <a:lnTo>
                          <a:pt x="15" y="291"/>
                        </a:lnTo>
                        <a:lnTo>
                          <a:pt x="15" y="289"/>
                        </a:lnTo>
                        <a:lnTo>
                          <a:pt x="15" y="289"/>
                        </a:lnTo>
                        <a:lnTo>
                          <a:pt x="13" y="289"/>
                        </a:lnTo>
                        <a:lnTo>
                          <a:pt x="13" y="289"/>
                        </a:lnTo>
                        <a:lnTo>
                          <a:pt x="13" y="287"/>
                        </a:lnTo>
                        <a:lnTo>
                          <a:pt x="13" y="287"/>
                        </a:lnTo>
                        <a:lnTo>
                          <a:pt x="13" y="287"/>
                        </a:lnTo>
                        <a:lnTo>
                          <a:pt x="11" y="287"/>
                        </a:lnTo>
                        <a:lnTo>
                          <a:pt x="11" y="287"/>
                        </a:lnTo>
                        <a:lnTo>
                          <a:pt x="11" y="287"/>
                        </a:lnTo>
                        <a:lnTo>
                          <a:pt x="11" y="285"/>
                        </a:lnTo>
                        <a:lnTo>
                          <a:pt x="11" y="285"/>
                        </a:lnTo>
                        <a:lnTo>
                          <a:pt x="11" y="285"/>
                        </a:lnTo>
                        <a:lnTo>
                          <a:pt x="9" y="285"/>
                        </a:lnTo>
                        <a:lnTo>
                          <a:pt x="9" y="283"/>
                        </a:lnTo>
                        <a:lnTo>
                          <a:pt x="9" y="283"/>
                        </a:lnTo>
                        <a:lnTo>
                          <a:pt x="9" y="281"/>
                        </a:lnTo>
                        <a:lnTo>
                          <a:pt x="9" y="281"/>
                        </a:lnTo>
                        <a:lnTo>
                          <a:pt x="11" y="281"/>
                        </a:lnTo>
                        <a:lnTo>
                          <a:pt x="11" y="279"/>
                        </a:lnTo>
                        <a:lnTo>
                          <a:pt x="11" y="279"/>
                        </a:lnTo>
                        <a:lnTo>
                          <a:pt x="11" y="279"/>
                        </a:lnTo>
                        <a:lnTo>
                          <a:pt x="11" y="279"/>
                        </a:lnTo>
                        <a:lnTo>
                          <a:pt x="11" y="279"/>
                        </a:lnTo>
                        <a:lnTo>
                          <a:pt x="11" y="277"/>
                        </a:lnTo>
                        <a:lnTo>
                          <a:pt x="11" y="277"/>
                        </a:lnTo>
                        <a:lnTo>
                          <a:pt x="13" y="277"/>
                        </a:lnTo>
                        <a:lnTo>
                          <a:pt x="13" y="275"/>
                        </a:lnTo>
                        <a:lnTo>
                          <a:pt x="13" y="275"/>
                        </a:lnTo>
                        <a:lnTo>
                          <a:pt x="13" y="275"/>
                        </a:lnTo>
                        <a:lnTo>
                          <a:pt x="15" y="275"/>
                        </a:lnTo>
                        <a:lnTo>
                          <a:pt x="15" y="275"/>
                        </a:lnTo>
                        <a:lnTo>
                          <a:pt x="17" y="275"/>
                        </a:lnTo>
                        <a:lnTo>
                          <a:pt x="17" y="275"/>
                        </a:lnTo>
                        <a:lnTo>
                          <a:pt x="17" y="275"/>
                        </a:lnTo>
                        <a:lnTo>
                          <a:pt x="19" y="275"/>
                        </a:lnTo>
                        <a:lnTo>
                          <a:pt x="19" y="275"/>
                        </a:lnTo>
                        <a:lnTo>
                          <a:pt x="21" y="275"/>
                        </a:lnTo>
                        <a:lnTo>
                          <a:pt x="21" y="277"/>
                        </a:lnTo>
                        <a:lnTo>
                          <a:pt x="21" y="277"/>
                        </a:lnTo>
                        <a:lnTo>
                          <a:pt x="21" y="277"/>
                        </a:lnTo>
                        <a:lnTo>
                          <a:pt x="23" y="277"/>
                        </a:lnTo>
                        <a:lnTo>
                          <a:pt x="23" y="277"/>
                        </a:lnTo>
                        <a:lnTo>
                          <a:pt x="23" y="277"/>
                        </a:lnTo>
                        <a:lnTo>
                          <a:pt x="23" y="277"/>
                        </a:lnTo>
                        <a:lnTo>
                          <a:pt x="25" y="277"/>
                        </a:lnTo>
                        <a:lnTo>
                          <a:pt x="25" y="277"/>
                        </a:lnTo>
                        <a:lnTo>
                          <a:pt x="25" y="277"/>
                        </a:lnTo>
                        <a:lnTo>
                          <a:pt x="25" y="275"/>
                        </a:lnTo>
                        <a:lnTo>
                          <a:pt x="26" y="275"/>
                        </a:lnTo>
                        <a:lnTo>
                          <a:pt x="26" y="275"/>
                        </a:lnTo>
                        <a:lnTo>
                          <a:pt x="26" y="275"/>
                        </a:lnTo>
                        <a:lnTo>
                          <a:pt x="26" y="277"/>
                        </a:lnTo>
                        <a:lnTo>
                          <a:pt x="28" y="277"/>
                        </a:lnTo>
                        <a:lnTo>
                          <a:pt x="28" y="277"/>
                        </a:lnTo>
                        <a:lnTo>
                          <a:pt x="28" y="275"/>
                        </a:lnTo>
                        <a:lnTo>
                          <a:pt x="28" y="275"/>
                        </a:lnTo>
                        <a:lnTo>
                          <a:pt x="28" y="277"/>
                        </a:lnTo>
                        <a:lnTo>
                          <a:pt x="30" y="277"/>
                        </a:lnTo>
                        <a:lnTo>
                          <a:pt x="30" y="275"/>
                        </a:lnTo>
                        <a:lnTo>
                          <a:pt x="30" y="275"/>
                        </a:lnTo>
                        <a:lnTo>
                          <a:pt x="32" y="275"/>
                        </a:lnTo>
                        <a:lnTo>
                          <a:pt x="32" y="277"/>
                        </a:lnTo>
                        <a:lnTo>
                          <a:pt x="32" y="277"/>
                        </a:lnTo>
                        <a:lnTo>
                          <a:pt x="32" y="277"/>
                        </a:lnTo>
                        <a:lnTo>
                          <a:pt x="34" y="277"/>
                        </a:lnTo>
                        <a:lnTo>
                          <a:pt x="34" y="277"/>
                        </a:lnTo>
                        <a:lnTo>
                          <a:pt x="34" y="277"/>
                        </a:lnTo>
                        <a:lnTo>
                          <a:pt x="34" y="277"/>
                        </a:lnTo>
                        <a:lnTo>
                          <a:pt x="34" y="277"/>
                        </a:lnTo>
                        <a:lnTo>
                          <a:pt x="36" y="277"/>
                        </a:lnTo>
                        <a:lnTo>
                          <a:pt x="36" y="277"/>
                        </a:lnTo>
                        <a:lnTo>
                          <a:pt x="38" y="277"/>
                        </a:lnTo>
                        <a:lnTo>
                          <a:pt x="38" y="277"/>
                        </a:lnTo>
                        <a:lnTo>
                          <a:pt x="38" y="275"/>
                        </a:lnTo>
                        <a:lnTo>
                          <a:pt x="38" y="275"/>
                        </a:lnTo>
                        <a:lnTo>
                          <a:pt x="38" y="275"/>
                        </a:lnTo>
                        <a:lnTo>
                          <a:pt x="36" y="275"/>
                        </a:lnTo>
                        <a:lnTo>
                          <a:pt x="36" y="274"/>
                        </a:lnTo>
                        <a:lnTo>
                          <a:pt x="36" y="274"/>
                        </a:lnTo>
                        <a:lnTo>
                          <a:pt x="34" y="274"/>
                        </a:lnTo>
                        <a:lnTo>
                          <a:pt x="34" y="274"/>
                        </a:lnTo>
                        <a:lnTo>
                          <a:pt x="34" y="274"/>
                        </a:lnTo>
                        <a:lnTo>
                          <a:pt x="34" y="272"/>
                        </a:lnTo>
                        <a:lnTo>
                          <a:pt x="34" y="272"/>
                        </a:lnTo>
                        <a:lnTo>
                          <a:pt x="34" y="272"/>
                        </a:lnTo>
                        <a:lnTo>
                          <a:pt x="34" y="272"/>
                        </a:lnTo>
                        <a:lnTo>
                          <a:pt x="32" y="272"/>
                        </a:lnTo>
                        <a:lnTo>
                          <a:pt x="32" y="270"/>
                        </a:lnTo>
                        <a:lnTo>
                          <a:pt x="32" y="270"/>
                        </a:lnTo>
                        <a:lnTo>
                          <a:pt x="32" y="270"/>
                        </a:lnTo>
                        <a:lnTo>
                          <a:pt x="32" y="270"/>
                        </a:lnTo>
                        <a:lnTo>
                          <a:pt x="32" y="268"/>
                        </a:lnTo>
                        <a:lnTo>
                          <a:pt x="32" y="268"/>
                        </a:lnTo>
                        <a:lnTo>
                          <a:pt x="30" y="268"/>
                        </a:lnTo>
                        <a:lnTo>
                          <a:pt x="30" y="266"/>
                        </a:lnTo>
                        <a:lnTo>
                          <a:pt x="30" y="266"/>
                        </a:lnTo>
                        <a:lnTo>
                          <a:pt x="30" y="266"/>
                        </a:lnTo>
                        <a:lnTo>
                          <a:pt x="28" y="266"/>
                        </a:lnTo>
                        <a:lnTo>
                          <a:pt x="28" y="264"/>
                        </a:lnTo>
                        <a:lnTo>
                          <a:pt x="28" y="264"/>
                        </a:lnTo>
                        <a:lnTo>
                          <a:pt x="28" y="264"/>
                        </a:lnTo>
                        <a:lnTo>
                          <a:pt x="28" y="264"/>
                        </a:lnTo>
                        <a:lnTo>
                          <a:pt x="28" y="262"/>
                        </a:lnTo>
                        <a:lnTo>
                          <a:pt x="28" y="262"/>
                        </a:lnTo>
                        <a:lnTo>
                          <a:pt x="28" y="262"/>
                        </a:lnTo>
                        <a:lnTo>
                          <a:pt x="28" y="262"/>
                        </a:lnTo>
                        <a:lnTo>
                          <a:pt x="28" y="260"/>
                        </a:lnTo>
                        <a:lnTo>
                          <a:pt x="28" y="260"/>
                        </a:lnTo>
                        <a:lnTo>
                          <a:pt x="28" y="260"/>
                        </a:lnTo>
                        <a:lnTo>
                          <a:pt x="28" y="258"/>
                        </a:lnTo>
                        <a:lnTo>
                          <a:pt x="28" y="258"/>
                        </a:lnTo>
                        <a:lnTo>
                          <a:pt x="28" y="256"/>
                        </a:lnTo>
                        <a:lnTo>
                          <a:pt x="28" y="256"/>
                        </a:lnTo>
                        <a:lnTo>
                          <a:pt x="26" y="256"/>
                        </a:lnTo>
                        <a:lnTo>
                          <a:pt x="26" y="254"/>
                        </a:lnTo>
                        <a:lnTo>
                          <a:pt x="26" y="254"/>
                        </a:lnTo>
                        <a:lnTo>
                          <a:pt x="26" y="254"/>
                        </a:lnTo>
                        <a:lnTo>
                          <a:pt x="26" y="252"/>
                        </a:lnTo>
                        <a:lnTo>
                          <a:pt x="26" y="252"/>
                        </a:lnTo>
                        <a:lnTo>
                          <a:pt x="26" y="251"/>
                        </a:lnTo>
                        <a:lnTo>
                          <a:pt x="26" y="251"/>
                        </a:lnTo>
                        <a:lnTo>
                          <a:pt x="26" y="249"/>
                        </a:lnTo>
                        <a:lnTo>
                          <a:pt x="26" y="249"/>
                        </a:lnTo>
                        <a:lnTo>
                          <a:pt x="26" y="247"/>
                        </a:lnTo>
                        <a:lnTo>
                          <a:pt x="26" y="247"/>
                        </a:lnTo>
                        <a:lnTo>
                          <a:pt x="28" y="247"/>
                        </a:lnTo>
                        <a:lnTo>
                          <a:pt x="28" y="247"/>
                        </a:lnTo>
                        <a:lnTo>
                          <a:pt x="28" y="245"/>
                        </a:lnTo>
                        <a:lnTo>
                          <a:pt x="28" y="245"/>
                        </a:lnTo>
                        <a:lnTo>
                          <a:pt x="28" y="245"/>
                        </a:lnTo>
                        <a:lnTo>
                          <a:pt x="28" y="243"/>
                        </a:lnTo>
                        <a:lnTo>
                          <a:pt x="28" y="243"/>
                        </a:lnTo>
                        <a:lnTo>
                          <a:pt x="28" y="243"/>
                        </a:lnTo>
                        <a:lnTo>
                          <a:pt x="28" y="241"/>
                        </a:lnTo>
                        <a:lnTo>
                          <a:pt x="28" y="241"/>
                        </a:lnTo>
                        <a:lnTo>
                          <a:pt x="28" y="239"/>
                        </a:lnTo>
                        <a:lnTo>
                          <a:pt x="28" y="239"/>
                        </a:lnTo>
                        <a:lnTo>
                          <a:pt x="28" y="239"/>
                        </a:lnTo>
                        <a:lnTo>
                          <a:pt x="28" y="237"/>
                        </a:lnTo>
                        <a:lnTo>
                          <a:pt x="26" y="237"/>
                        </a:lnTo>
                        <a:lnTo>
                          <a:pt x="26" y="237"/>
                        </a:lnTo>
                        <a:lnTo>
                          <a:pt x="26" y="235"/>
                        </a:lnTo>
                        <a:lnTo>
                          <a:pt x="28" y="235"/>
                        </a:lnTo>
                        <a:lnTo>
                          <a:pt x="28" y="235"/>
                        </a:lnTo>
                        <a:lnTo>
                          <a:pt x="26" y="235"/>
                        </a:lnTo>
                        <a:lnTo>
                          <a:pt x="26" y="233"/>
                        </a:lnTo>
                        <a:lnTo>
                          <a:pt x="26" y="233"/>
                        </a:lnTo>
                        <a:lnTo>
                          <a:pt x="26" y="231"/>
                        </a:lnTo>
                        <a:lnTo>
                          <a:pt x="26" y="231"/>
                        </a:lnTo>
                        <a:lnTo>
                          <a:pt x="26" y="233"/>
                        </a:lnTo>
                        <a:lnTo>
                          <a:pt x="26" y="233"/>
                        </a:lnTo>
                        <a:lnTo>
                          <a:pt x="26" y="231"/>
                        </a:lnTo>
                        <a:lnTo>
                          <a:pt x="25" y="231"/>
                        </a:lnTo>
                        <a:lnTo>
                          <a:pt x="25" y="231"/>
                        </a:lnTo>
                        <a:lnTo>
                          <a:pt x="25" y="231"/>
                        </a:lnTo>
                        <a:lnTo>
                          <a:pt x="25" y="229"/>
                        </a:lnTo>
                        <a:lnTo>
                          <a:pt x="25" y="229"/>
                        </a:lnTo>
                        <a:lnTo>
                          <a:pt x="25" y="228"/>
                        </a:lnTo>
                        <a:lnTo>
                          <a:pt x="25" y="228"/>
                        </a:lnTo>
                        <a:lnTo>
                          <a:pt x="25" y="226"/>
                        </a:lnTo>
                        <a:lnTo>
                          <a:pt x="25" y="226"/>
                        </a:lnTo>
                        <a:lnTo>
                          <a:pt x="25" y="226"/>
                        </a:lnTo>
                        <a:lnTo>
                          <a:pt x="23" y="226"/>
                        </a:lnTo>
                        <a:lnTo>
                          <a:pt x="23" y="224"/>
                        </a:lnTo>
                        <a:lnTo>
                          <a:pt x="25" y="224"/>
                        </a:lnTo>
                        <a:lnTo>
                          <a:pt x="25" y="224"/>
                        </a:lnTo>
                        <a:lnTo>
                          <a:pt x="23" y="224"/>
                        </a:lnTo>
                        <a:lnTo>
                          <a:pt x="23" y="224"/>
                        </a:lnTo>
                        <a:lnTo>
                          <a:pt x="23" y="222"/>
                        </a:lnTo>
                        <a:lnTo>
                          <a:pt x="23" y="222"/>
                        </a:lnTo>
                        <a:lnTo>
                          <a:pt x="23" y="222"/>
                        </a:lnTo>
                        <a:lnTo>
                          <a:pt x="23" y="222"/>
                        </a:lnTo>
                        <a:lnTo>
                          <a:pt x="21" y="222"/>
                        </a:lnTo>
                        <a:lnTo>
                          <a:pt x="21" y="220"/>
                        </a:lnTo>
                        <a:lnTo>
                          <a:pt x="21" y="220"/>
                        </a:lnTo>
                        <a:lnTo>
                          <a:pt x="21" y="220"/>
                        </a:lnTo>
                        <a:lnTo>
                          <a:pt x="21" y="220"/>
                        </a:lnTo>
                        <a:lnTo>
                          <a:pt x="19" y="220"/>
                        </a:lnTo>
                        <a:lnTo>
                          <a:pt x="19" y="218"/>
                        </a:lnTo>
                        <a:lnTo>
                          <a:pt x="19" y="218"/>
                        </a:lnTo>
                        <a:lnTo>
                          <a:pt x="19" y="218"/>
                        </a:lnTo>
                        <a:lnTo>
                          <a:pt x="19" y="218"/>
                        </a:lnTo>
                        <a:lnTo>
                          <a:pt x="19" y="216"/>
                        </a:lnTo>
                        <a:lnTo>
                          <a:pt x="19" y="216"/>
                        </a:lnTo>
                        <a:lnTo>
                          <a:pt x="19" y="216"/>
                        </a:lnTo>
                        <a:lnTo>
                          <a:pt x="19" y="214"/>
                        </a:lnTo>
                        <a:lnTo>
                          <a:pt x="17" y="214"/>
                        </a:lnTo>
                        <a:lnTo>
                          <a:pt x="17" y="216"/>
                        </a:lnTo>
                        <a:lnTo>
                          <a:pt x="17" y="216"/>
                        </a:lnTo>
                        <a:lnTo>
                          <a:pt x="17" y="216"/>
                        </a:lnTo>
                        <a:lnTo>
                          <a:pt x="17" y="218"/>
                        </a:lnTo>
                        <a:lnTo>
                          <a:pt x="17" y="218"/>
                        </a:lnTo>
                        <a:lnTo>
                          <a:pt x="17" y="220"/>
                        </a:lnTo>
                        <a:lnTo>
                          <a:pt x="17" y="220"/>
                        </a:lnTo>
                        <a:lnTo>
                          <a:pt x="17" y="220"/>
                        </a:lnTo>
                        <a:lnTo>
                          <a:pt x="17" y="220"/>
                        </a:lnTo>
                        <a:lnTo>
                          <a:pt x="17" y="218"/>
                        </a:lnTo>
                        <a:lnTo>
                          <a:pt x="15" y="218"/>
                        </a:lnTo>
                        <a:lnTo>
                          <a:pt x="15" y="218"/>
                        </a:lnTo>
                        <a:lnTo>
                          <a:pt x="15" y="218"/>
                        </a:lnTo>
                        <a:lnTo>
                          <a:pt x="13" y="218"/>
                        </a:lnTo>
                        <a:lnTo>
                          <a:pt x="13" y="218"/>
                        </a:lnTo>
                        <a:lnTo>
                          <a:pt x="13" y="220"/>
                        </a:lnTo>
                        <a:lnTo>
                          <a:pt x="13" y="220"/>
                        </a:lnTo>
                        <a:lnTo>
                          <a:pt x="13" y="220"/>
                        </a:lnTo>
                        <a:lnTo>
                          <a:pt x="13" y="220"/>
                        </a:lnTo>
                        <a:lnTo>
                          <a:pt x="13" y="222"/>
                        </a:lnTo>
                        <a:lnTo>
                          <a:pt x="13" y="222"/>
                        </a:lnTo>
                        <a:lnTo>
                          <a:pt x="13" y="222"/>
                        </a:lnTo>
                        <a:lnTo>
                          <a:pt x="13" y="224"/>
                        </a:lnTo>
                        <a:lnTo>
                          <a:pt x="13" y="224"/>
                        </a:lnTo>
                        <a:lnTo>
                          <a:pt x="11" y="224"/>
                        </a:lnTo>
                        <a:lnTo>
                          <a:pt x="11" y="224"/>
                        </a:lnTo>
                        <a:lnTo>
                          <a:pt x="11" y="224"/>
                        </a:lnTo>
                        <a:lnTo>
                          <a:pt x="11" y="224"/>
                        </a:lnTo>
                        <a:lnTo>
                          <a:pt x="11" y="224"/>
                        </a:lnTo>
                        <a:lnTo>
                          <a:pt x="9" y="224"/>
                        </a:lnTo>
                        <a:lnTo>
                          <a:pt x="9" y="226"/>
                        </a:lnTo>
                        <a:lnTo>
                          <a:pt x="9" y="226"/>
                        </a:lnTo>
                        <a:lnTo>
                          <a:pt x="9" y="224"/>
                        </a:lnTo>
                        <a:lnTo>
                          <a:pt x="7" y="224"/>
                        </a:lnTo>
                        <a:lnTo>
                          <a:pt x="7" y="224"/>
                        </a:lnTo>
                        <a:lnTo>
                          <a:pt x="7" y="224"/>
                        </a:lnTo>
                        <a:lnTo>
                          <a:pt x="7" y="224"/>
                        </a:lnTo>
                        <a:lnTo>
                          <a:pt x="7" y="224"/>
                        </a:lnTo>
                        <a:lnTo>
                          <a:pt x="7" y="222"/>
                        </a:lnTo>
                        <a:lnTo>
                          <a:pt x="5" y="222"/>
                        </a:lnTo>
                        <a:lnTo>
                          <a:pt x="5" y="222"/>
                        </a:lnTo>
                        <a:lnTo>
                          <a:pt x="5" y="222"/>
                        </a:lnTo>
                        <a:lnTo>
                          <a:pt x="5" y="222"/>
                        </a:lnTo>
                        <a:lnTo>
                          <a:pt x="5" y="220"/>
                        </a:lnTo>
                        <a:lnTo>
                          <a:pt x="5" y="220"/>
                        </a:lnTo>
                        <a:lnTo>
                          <a:pt x="5" y="218"/>
                        </a:lnTo>
                        <a:lnTo>
                          <a:pt x="5" y="218"/>
                        </a:lnTo>
                        <a:lnTo>
                          <a:pt x="5" y="218"/>
                        </a:lnTo>
                        <a:lnTo>
                          <a:pt x="5" y="216"/>
                        </a:lnTo>
                        <a:lnTo>
                          <a:pt x="5" y="216"/>
                        </a:lnTo>
                        <a:lnTo>
                          <a:pt x="5" y="214"/>
                        </a:lnTo>
                        <a:lnTo>
                          <a:pt x="5" y="214"/>
                        </a:lnTo>
                        <a:lnTo>
                          <a:pt x="5" y="214"/>
                        </a:lnTo>
                        <a:lnTo>
                          <a:pt x="7" y="214"/>
                        </a:lnTo>
                        <a:lnTo>
                          <a:pt x="7" y="214"/>
                        </a:lnTo>
                        <a:lnTo>
                          <a:pt x="7" y="214"/>
                        </a:lnTo>
                        <a:lnTo>
                          <a:pt x="7" y="212"/>
                        </a:lnTo>
                        <a:lnTo>
                          <a:pt x="7" y="212"/>
                        </a:lnTo>
                        <a:lnTo>
                          <a:pt x="7" y="212"/>
                        </a:lnTo>
                        <a:lnTo>
                          <a:pt x="9" y="212"/>
                        </a:lnTo>
                        <a:lnTo>
                          <a:pt x="9" y="210"/>
                        </a:lnTo>
                        <a:lnTo>
                          <a:pt x="9" y="210"/>
                        </a:lnTo>
                        <a:lnTo>
                          <a:pt x="9" y="210"/>
                        </a:lnTo>
                        <a:lnTo>
                          <a:pt x="9" y="208"/>
                        </a:lnTo>
                        <a:lnTo>
                          <a:pt x="9" y="208"/>
                        </a:lnTo>
                        <a:lnTo>
                          <a:pt x="11" y="208"/>
                        </a:lnTo>
                        <a:lnTo>
                          <a:pt x="11" y="206"/>
                        </a:lnTo>
                        <a:lnTo>
                          <a:pt x="11" y="206"/>
                        </a:lnTo>
                        <a:lnTo>
                          <a:pt x="9" y="206"/>
                        </a:lnTo>
                        <a:lnTo>
                          <a:pt x="9" y="206"/>
                        </a:lnTo>
                        <a:lnTo>
                          <a:pt x="9" y="206"/>
                        </a:lnTo>
                        <a:lnTo>
                          <a:pt x="7" y="206"/>
                        </a:lnTo>
                        <a:lnTo>
                          <a:pt x="7" y="206"/>
                        </a:lnTo>
                        <a:lnTo>
                          <a:pt x="7" y="206"/>
                        </a:lnTo>
                        <a:lnTo>
                          <a:pt x="7" y="206"/>
                        </a:lnTo>
                        <a:lnTo>
                          <a:pt x="5" y="206"/>
                        </a:lnTo>
                        <a:lnTo>
                          <a:pt x="5" y="206"/>
                        </a:lnTo>
                        <a:lnTo>
                          <a:pt x="5" y="205"/>
                        </a:lnTo>
                        <a:lnTo>
                          <a:pt x="5" y="205"/>
                        </a:lnTo>
                        <a:lnTo>
                          <a:pt x="5" y="205"/>
                        </a:lnTo>
                        <a:lnTo>
                          <a:pt x="5" y="205"/>
                        </a:lnTo>
                        <a:lnTo>
                          <a:pt x="5" y="203"/>
                        </a:lnTo>
                        <a:lnTo>
                          <a:pt x="5" y="203"/>
                        </a:lnTo>
                        <a:lnTo>
                          <a:pt x="3" y="203"/>
                        </a:lnTo>
                        <a:lnTo>
                          <a:pt x="3" y="203"/>
                        </a:lnTo>
                        <a:lnTo>
                          <a:pt x="3" y="201"/>
                        </a:lnTo>
                        <a:lnTo>
                          <a:pt x="3" y="201"/>
                        </a:lnTo>
                        <a:lnTo>
                          <a:pt x="3" y="201"/>
                        </a:lnTo>
                        <a:lnTo>
                          <a:pt x="5" y="201"/>
                        </a:lnTo>
                        <a:lnTo>
                          <a:pt x="5" y="199"/>
                        </a:lnTo>
                        <a:lnTo>
                          <a:pt x="5" y="199"/>
                        </a:lnTo>
                        <a:lnTo>
                          <a:pt x="3" y="199"/>
                        </a:lnTo>
                        <a:lnTo>
                          <a:pt x="3" y="199"/>
                        </a:lnTo>
                        <a:lnTo>
                          <a:pt x="5" y="199"/>
                        </a:lnTo>
                        <a:lnTo>
                          <a:pt x="5" y="197"/>
                        </a:lnTo>
                        <a:lnTo>
                          <a:pt x="3" y="197"/>
                        </a:lnTo>
                        <a:lnTo>
                          <a:pt x="3" y="197"/>
                        </a:lnTo>
                        <a:lnTo>
                          <a:pt x="2" y="197"/>
                        </a:lnTo>
                        <a:lnTo>
                          <a:pt x="2" y="197"/>
                        </a:lnTo>
                        <a:lnTo>
                          <a:pt x="2" y="197"/>
                        </a:lnTo>
                        <a:lnTo>
                          <a:pt x="2" y="195"/>
                        </a:lnTo>
                        <a:lnTo>
                          <a:pt x="2" y="195"/>
                        </a:lnTo>
                        <a:lnTo>
                          <a:pt x="2" y="193"/>
                        </a:lnTo>
                        <a:lnTo>
                          <a:pt x="2" y="193"/>
                        </a:lnTo>
                        <a:lnTo>
                          <a:pt x="2" y="193"/>
                        </a:lnTo>
                        <a:lnTo>
                          <a:pt x="2" y="193"/>
                        </a:lnTo>
                        <a:lnTo>
                          <a:pt x="2" y="191"/>
                        </a:lnTo>
                        <a:lnTo>
                          <a:pt x="2" y="191"/>
                        </a:lnTo>
                        <a:lnTo>
                          <a:pt x="2" y="191"/>
                        </a:lnTo>
                        <a:lnTo>
                          <a:pt x="2" y="191"/>
                        </a:lnTo>
                        <a:lnTo>
                          <a:pt x="2" y="189"/>
                        </a:lnTo>
                        <a:lnTo>
                          <a:pt x="0" y="189"/>
                        </a:lnTo>
                        <a:lnTo>
                          <a:pt x="0" y="189"/>
                        </a:lnTo>
                        <a:lnTo>
                          <a:pt x="0" y="187"/>
                        </a:lnTo>
                        <a:lnTo>
                          <a:pt x="0" y="187"/>
                        </a:lnTo>
                        <a:lnTo>
                          <a:pt x="0" y="185"/>
                        </a:lnTo>
                        <a:lnTo>
                          <a:pt x="0" y="185"/>
                        </a:lnTo>
                        <a:lnTo>
                          <a:pt x="0" y="185"/>
                        </a:lnTo>
                        <a:lnTo>
                          <a:pt x="0" y="183"/>
                        </a:lnTo>
                        <a:lnTo>
                          <a:pt x="0" y="183"/>
                        </a:lnTo>
                        <a:lnTo>
                          <a:pt x="0" y="183"/>
                        </a:lnTo>
                        <a:lnTo>
                          <a:pt x="2" y="183"/>
                        </a:lnTo>
                        <a:lnTo>
                          <a:pt x="2" y="183"/>
                        </a:lnTo>
                        <a:lnTo>
                          <a:pt x="2" y="183"/>
                        </a:lnTo>
                        <a:lnTo>
                          <a:pt x="3" y="183"/>
                        </a:lnTo>
                        <a:lnTo>
                          <a:pt x="3" y="183"/>
                        </a:lnTo>
                        <a:lnTo>
                          <a:pt x="3" y="183"/>
                        </a:lnTo>
                        <a:lnTo>
                          <a:pt x="3" y="182"/>
                        </a:lnTo>
                        <a:lnTo>
                          <a:pt x="3" y="182"/>
                        </a:lnTo>
                        <a:lnTo>
                          <a:pt x="3" y="180"/>
                        </a:lnTo>
                        <a:lnTo>
                          <a:pt x="5" y="180"/>
                        </a:lnTo>
                        <a:lnTo>
                          <a:pt x="5" y="180"/>
                        </a:lnTo>
                        <a:lnTo>
                          <a:pt x="5" y="180"/>
                        </a:lnTo>
                        <a:lnTo>
                          <a:pt x="5" y="178"/>
                        </a:lnTo>
                        <a:lnTo>
                          <a:pt x="5" y="178"/>
                        </a:lnTo>
                        <a:lnTo>
                          <a:pt x="5" y="176"/>
                        </a:lnTo>
                        <a:lnTo>
                          <a:pt x="5" y="176"/>
                        </a:lnTo>
                        <a:lnTo>
                          <a:pt x="5" y="176"/>
                        </a:lnTo>
                        <a:lnTo>
                          <a:pt x="5" y="176"/>
                        </a:lnTo>
                        <a:lnTo>
                          <a:pt x="5" y="174"/>
                        </a:lnTo>
                        <a:lnTo>
                          <a:pt x="5" y="174"/>
                        </a:lnTo>
                        <a:lnTo>
                          <a:pt x="7" y="174"/>
                        </a:lnTo>
                        <a:lnTo>
                          <a:pt x="7" y="172"/>
                        </a:lnTo>
                        <a:lnTo>
                          <a:pt x="7" y="172"/>
                        </a:lnTo>
                        <a:lnTo>
                          <a:pt x="7" y="172"/>
                        </a:lnTo>
                        <a:lnTo>
                          <a:pt x="7" y="170"/>
                        </a:lnTo>
                        <a:lnTo>
                          <a:pt x="7" y="170"/>
                        </a:lnTo>
                        <a:lnTo>
                          <a:pt x="7" y="170"/>
                        </a:lnTo>
                        <a:lnTo>
                          <a:pt x="9" y="170"/>
                        </a:lnTo>
                        <a:lnTo>
                          <a:pt x="9" y="168"/>
                        </a:lnTo>
                        <a:lnTo>
                          <a:pt x="9" y="168"/>
                        </a:lnTo>
                        <a:lnTo>
                          <a:pt x="9" y="168"/>
                        </a:lnTo>
                        <a:lnTo>
                          <a:pt x="9" y="166"/>
                        </a:lnTo>
                        <a:lnTo>
                          <a:pt x="11" y="166"/>
                        </a:lnTo>
                        <a:lnTo>
                          <a:pt x="11" y="166"/>
                        </a:lnTo>
                        <a:lnTo>
                          <a:pt x="11" y="166"/>
                        </a:lnTo>
                        <a:lnTo>
                          <a:pt x="11" y="166"/>
                        </a:lnTo>
                        <a:lnTo>
                          <a:pt x="11" y="164"/>
                        </a:lnTo>
                        <a:lnTo>
                          <a:pt x="11" y="164"/>
                        </a:lnTo>
                        <a:lnTo>
                          <a:pt x="11" y="164"/>
                        </a:lnTo>
                        <a:lnTo>
                          <a:pt x="13" y="164"/>
                        </a:lnTo>
                        <a:lnTo>
                          <a:pt x="13" y="162"/>
                        </a:lnTo>
                        <a:lnTo>
                          <a:pt x="13" y="162"/>
                        </a:lnTo>
                        <a:lnTo>
                          <a:pt x="13" y="162"/>
                        </a:lnTo>
                        <a:lnTo>
                          <a:pt x="13" y="160"/>
                        </a:lnTo>
                        <a:lnTo>
                          <a:pt x="13" y="160"/>
                        </a:lnTo>
                        <a:lnTo>
                          <a:pt x="13" y="160"/>
                        </a:lnTo>
                        <a:lnTo>
                          <a:pt x="15" y="160"/>
                        </a:lnTo>
                        <a:lnTo>
                          <a:pt x="15" y="159"/>
                        </a:lnTo>
                        <a:lnTo>
                          <a:pt x="15" y="159"/>
                        </a:lnTo>
                        <a:lnTo>
                          <a:pt x="15" y="159"/>
                        </a:lnTo>
                        <a:lnTo>
                          <a:pt x="15" y="159"/>
                        </a:lnTo>
                        <a:lnTo>
                          <a:pt x="17" y="159"/>
                        </a:lnTo>
                        <a:lnTo>
                          <a:pt x="17" y="157"/>
                        </a:lnTo>
                        <a:lnTo>
                          <a:pt x="17" y="157"/>
                        </a:lnTo>
                        <a:lnTo>
                          <a:pt x="17" y="157"/>
                        </a:lnTo>
                        <a:lnTo>
                          <a:pt x="17" y="157"/>
                        </a:lnTo>
                        <a:lnTo>
                          <a:pt x="17" y="155"/>
                        </a:lnTo>
                        <a:lnTo>
                          <a:pt x="19" y="155"/>
                        </a:lnTo>
                        <a:lnTo>
                          <a:pt x="19" y="155"/>
                        </a:lnTo>
                        <a:lnTo>
                          <a:pt x="19" y="155"/>
                        </a:lnTo>
                        <a:lnTo>
                          <a:pt x="19" y="153"/>
                        </a:lnTo>
                        <a:lnTo>
                          <a:pt x="21" y="153"/>
                        </a:lnTo>
                        <a:lnTo>
                          <a:pt x="21" y="153"/>
                        </a:lnTo>
                        <a:lnTo>
                          <a:pt x="21" y="153"/>
                        </a:lnTo>
                        <a:lnTo>
                          <a:pt x="21" y="151"/>
                        </a:lnTo>
                        <a:lnTo>
                          <a:pt x="21" y="151"/>
                        </a:lnTo>
                        <a:lnTo>
                          <a:pt x="21" y="151"/>
                        </a:lnTo>
                        <a:lnTo>
                          <a:pt x="23" y="151"/>
                        </a:lnTo>
                        <a:lnTo>
                          <a:pt x="23" y="151"/>
                        </a:lnTo>
                        <a:lnTo>
                          <a:pt x="23" y="151"/>
                        </a:lnTo>
                        <a:lnTo>
                          <a:pt x="23" y="149"/>
                        </a:lnTo>
                        <a:lnTo>
                          <a:pt x="23" y="149"/>
                        </a:lnTo>
                        <a:lnTo>
                          <a:pt x="23" y="149"/>
                        </a:lnTo>
                        <a:lnTo>
                          <a:pt x="25" y="149"/>
                        </a:lnTo>
                        <a:lnTo>
                          <a:pt x="25" y="147"/>
                        </a:lnTo>
                        <a:lnTo>
                          <a:pt x="25" y="147"/>
                        </a:lnTo>
                        <a:lnTo>
                          <a:pt x="25" y="147"/>
                        </a:lnTo>
                        <a:lnTo>
                          <a:pt x="26" y="147"/>
                        </a:lnTo>
                        <a:lnTo>
                          <a:pt x="26" y="145"/>
                        </a:lnTo>
                        <a:lnTo>
                          <a:pt x="26" y="145"/>
                        </a:lnTo>
                        <a:lnTo>
                          <a:pt x="26" y="145"/>
                        </a:lnTo>
                        <a:lnTo>
                          <a:pt x="26" y="145"/>
                        </a:lnTo>
                        <a:lnTo>
                          <a:pt x="26" y="143"/>
                        </a:lnTo>
                        <a:lnTo>
                          <a:pt x="28" y="143"/>
                        </a:lnTo>
                        <a:lnTo>
                          <a:pt x="28" y="143"/>
                        </a:lnTo>
                        <a:lnTo>
                          <a:pt x="28" y="143"/>
                        </a:lnTo>
                        <a:lnTo>
                          <a:pt x="28" y="143"/>
                        </a:lnTo>
                        <a:lnTo>
                          <a:pt x="28" y="141"/>
                        </a:lnTo>
                        <a:lnTo>
                          <a:pt x="28" y="141"/>
                        </a:lnTo>
                        <a:lnTo>
                          <a:pt x="28" y="141"/>
                        </a:lnTo>
                        <a:lnTo>
                          <a:pt x="30" y="141"/>
                        </a:lnTo>
                        <a:lnTo>
                          <a:pt x="30" y="139"/>
                        </a:lnTo>
                        <a:lnTo>
                          <a:pt x="30" y="139"/>
                        </a:lnTo>
                        <a:lnTo>
                          <a:pt x="30" y="139"/>
                        </a:lnTo>
                        <a:lnTo>
                          <a:pt x="32" y="139"/>
                        </a:lnTo>
                        <a:lnTo>
                          <a:pt x="32" y="138"/>
                        </a:lnTo>
                        <a:lnTo>
                          <a:pt x="32" y="138"/>
                        </a:lnTo>
                        <a:lnTo>
                          <a:pt x="32" y="138"/>
                        </a:lnTo>
                        <a:lnTo>
                          <a:pt x="32" y="138"/>
                        </a:lnTo>
                        <a:lnTo>
                          <a:pt x="32" y="136"/>
                        </a:lnTo>
                        <a:lnTo>
                          <a:pt x="34" y="136"/>
                        </a:lnTo>
                        <a:lnTo>
                          <a:pt x="34" y="136"/>
                        </a:lnTo>
                        <a:lnTo>
                          <a:pt x="34" y="136"/>
                        </a:lnTo>
                        <a:lnTo>
                          <a:pt x="34" y="136"/>
                        </a:lnTo>
                        <a:lnTo>
                          <a:pt x="34" y="136"/>
                        </a:lnTo>
                        <a:lnTo>
                          <a:pt x="34" y="134"/>
                        </a:lnTo>
                        <a:lnTo>
                          <a:pt x="34" y="134"/>
                        </a:lnTo>
                        <a:lnTo>
                          <a:pt x="34" y="132"/>
                        </a:lnTo>
                        <a:lnTo>
                          <a:pt x="34" y="132"/>
                        </a:lnTo>
                        <a:lnTo>
                          <a:pt x="34" y="130"/>
                        </a:lnTo>
                        <a:lnTo>
                          <a:pt x="34" y="130"/>
                        </a:lnTo>
                        <a:lnTo>
                          <a:pt x="34" y="128"/>
                        </a:lnTo>
                        <a:lnTo>
                          <a:pt x="34" y="128"/>
                        </a:lnTo>
                        <a:lnTo>
                          <a:pt x="36" y="128"/>
                        </a:lnTo>
                        <a:lnTo>
                          <a:pt x="36" y="128"/>
                        </a:lnTo>
                        <a:lnTo>
                          <a:pt x="36" y="126"/>
                        </a:lnTo>
                        <a:lnTo>
                          <a:pt x="36" y="126"/>
                        </a:lnTo>
                        <a:lnTo>
                          <a:pt x="36" y="124"/>
                        </a:lnTo>
                        <a:lnTo>
                          <a:pt x="36" y="124"/>
                        </a:lnTo>
                        <a:lnTo>
                          <a:pt x="36" y="122"/>
                        </a:lnTo>
                        <a:lnTo>
                          <a:pt x="36" y="122"/>
                        </a:lnTo>
                        <a:lnTo>
                          <a:pt x="36" y="120"/>
                        </a:lnTo>
                        <a:lnTo>
                          <a:pt x="36" y="120"/>
                        </a:lnTo>
                        <a:lnTo>
                          <a:pt x="36" y="118"/>
                        </a:lnTo>
                        <a:lnTo>
                          <a:pt x="36" y="118"/>
                        </a:lnTo>
                        <a:lnTo>
                          <a:pt x="36" y="118"/>
                        </a:lnTo>
                        <a:lnTo>
                          <a:pt x="36" y="116"/>
                        </a:lnTo>
                        <a:lnTo>
                          <a:pt x="36" y="116"/>
                        </a:lnTo>
                        <a:lnTo>
                          <a:pt x="36" y="115"/>
                        </a:lnTo>
                        <a:lnTo>
                          <a:pt x="36" y="115"/>
                        </a:lnTo>
                        <a:lnTo>
                          <a:pt x="36" y="113"/>
                        </a:lnTo>
                        <a:lnTo>
                          <a:pt x="36" y="113"/>
                        </a:lnTo>
                        <a:lnTo>
                          <a:pt x="36" y="111"/>
                        </a:lnTo>
                        <a:lnTo>
                          <a:pt x="36" y="111"/>
                        </a:lnTo>
                        <a:lnTo>
                          <a:pt x="36" y="111"/>
                        </a:lnTo>
                        <a:lnTo>
                          <a:pt x="36" y="111"/>
                        </a:lnTo>
                        <a:lnTo>
                          <a:pt x="36" y="109"/>
                        </a:lnTo>
                        <a:lnTo>
                          <a:pt x="36" y="109"/>
                        </a:lnTo>
                        <a:lnTo>
                          <a:pt x="36" y="107"/>
                        </a:lnTo>
                        <a:lnTo>
                          <a:pt x="36" y="107"/>
                        </a:lnTo>
                        <a:lnTo>
                          <a:pt x="36" y="105"/>
                        </a:lnTo>
                        <a:lnTo>
                          <a:pt x="36" y="105"/>
                        </a:lnTo>
                        <a:lnTo>
                          <a:pt x="36" y="103"/>
                        </a:lnTo>
                        <a:lnTo>
                          <a:pt x="36" y="103"/>
                        </a:lnTo>
                        <a:lnTo>
                          <a:pt x="36" y="103"/>
                        </a:lnTo>
                        <a:lnTo>
                          <a:pt x="36" y="101"/>
                        </a:lnTo>
                        <a:lnTo>
                          <a:pt x="36" y="101"/>
                        </a:lnTo>
                        <a:lnTo>
                          <a:pt x="36" y="99"/>
                        </a:lnTo>
                        <a:lnTo>
                          <a:pt x="36" y="99"/>
                        </a:lnTo>
                        <a:lnTo>
                          <a:pt x="36" y="97"/>
                        </a:lnTo>
                        <a:lnTo>
                          <a:pt x="36" y="97"/>
                        </a:lnTo>
                        <a:lnTo>
                          <a:pt x="36" y="95"/>
                        </a:lnTo>
                        <a:lnTo>
                          <a:pt x="36" y="95"/>
                        </a:lnTo>
                        <a:lnTo>
                          <a:pt x="38" y="95"/>
                        </a:lnTo>
                        <a:lnTo>
                          <a:pt x="38" y="95"/>
                        </a:lnTo>
                        <a:lnTo>
                          <a:pt x="38" y="93"/>
                        </a:lnTo>
                        <a:lnTo>
                          <a:pt x="38" y="93"/>
                        </a:lnTo>
                        <a:lnTo>
                          <a:pt x="38" y="92"/>
                        </a:lnTo>
                        <a:lnTo>
                          <a:pt x="38" y="92"/>
                        </a:lnTo>
                        <a:lnTo>
                          <a:pt x="38" y="90"/>
                        </a:lnTo>
                        <a:lnTo>
                          <a:pt x="38" y="90"/>
                        </a:lnTo>
                        <a:lnTo>
                          <a:pt x="38" y="88"/>
                        </a:lnTo>
                        <a:lnTo>
                          <a:pt x="38" y="88"/>
                        </a:lnTo>
                        <a:lnTo>
                          <a:pt x="38" y="88"/>
                        </a:lnTo>
                        <a:lnTo>
                          <a:pt x="38" y="88"/>
                        </a:lnTo>
                        <a:lnTo>
                          <a:pt x="38" y="86"/>
                        </a:lnTo>
                        <a:lnTo>
                          <a:pt x="38" y="86"/>
                        </a:lnTo>
                        <a:lnTo>
                          <a:pt x="38" y="84"/>
                        </a:lnTo>
                        <a:lnTo>
                          <a:pt x="38" y="84"/>
                        </a:lnTo>
                        <a:lnTo>
                          <a:pt x="38" y="82"/>
                        </a:lnTo>
                        <a:lnTo>
                          <a:pt x="38" y="82"/>
                        </a:lnTo>
                        <a:lnTo>
                          <a:pt x="38" y="82"/>
                        </a:lnTo>
                        <a:lnTo>
                          <a:pt x="38" y="80"/>
                        </a:lnTo>
                        <a:lnTo>
                          <a:pt x="38" y="80"/>
                        </a:lnTo>
                        <a:lnTo>
                          <a:pt x="38" y="80"/>
                        </a:lnTo>
                        <a:lnTo>
                          <a:pt x="38" y="78"/>
                        </a:lnTo>
                        <a:lnTo>
                          <a:pt x="38" y="78"/>
                        </a:lnTo>
                        <a:lnTo>
                          <a:pt x="38" y="76"/>
                        </a:lnTo>
                        <a:lnTo>
                          <a:pt x="38" y="76"/>
                        </a:lnTo>
                        <a:lnTo>
                          <a:pt x="38" y="74"/>
                        </a:lnTo>
                        <a:lnTo>
                          <a:pt x="40" y="74"/>
                        </a:lnTo>
                        <a:lnTo>
                          <a:pt x="40" y="74"/>
                        </a:lnTo>
                        <a:lnTo>
                          <a:pt x="40" y="72"/>
                        </a:lnTo>
                        <a:lnTo>
                          <a:pt x="40" y="72"/>
                        </a:lnTo>
                        <a:lnTo>
                          <a:pt x="40" y="70"/>
                        </a:lnTo>
                        <a:lnTo>
                          <a:pt x="40" y="70"/>
                        </a:lnTo>
                        <a:lnTo>
                          <a:pt x="40" y="70"/>
                        </a:lnTo>
                        <a:lnTo>
                          <a:pt x="40" y="70"/>
                        </a:lnTo>
                        <a:lnTo>
                          <a:pt x="40" y="70"/>
                        </a:lnTo>
                        <a:lnTo>
                          <a:pt x="40" y="69"/>
                        </a:lnTo>
                        <a:lnTo>
                          <a:pt x="40" y="69"/>
                        </a:lnTo>
                        <a:lnTo>
                          <a:pt x="42" y="69"/>
                        </a:lnTo>
                        <a:lnTo>
                          <a:pt x="42" y="67"/>
                        </a:lnTo>
                        <a:lnTo>
                          <a:pt x="42" y="67"/>
                        </a:lnTo>
                        <a:lnTo>
                          <a:pt x="42" y="67"/>
                        </a:lnTo>
                        <a:lnTo>
                          <a:pt x="42" y="65"/>
                        </a:lnTo>
                        <a:lnTo>
                          <a:pt x="44" y="65"/>
                        </a:lnTo>
                        <a:lnTo>
                          <a:pt x="44" y="65"/>
                        </a:lnTo>
                        <a:lnTo>
                          <a:pt x="44" y="63"/>
                        </a:lnTo>
                        <a:lnTo>
                          <a:pt x="44" y="63"/>
                        </a:lnTo>
                        <a:lnTo>
                          <a:pt x="44" y="63"/>
                        </a:lnTo>
                        <a:lnTo>
                          <a:pt x="44" y="63"/>
                        </a:lnTo>
                        <a:lnTo>
                          <a:pt x="44" y="63"/>
                        </a:lnTo>
                        <a:lnTo>
                          <a:pt x="42" y="63"/>
                        </a:lnTo>
                        <a:lnTo>
                          <a:pt x="42" y="63"/>
                        </a:lnTo>
                        <a:lnTo>
                          <a:pt x="42" y="61"/>
                        </a:lnTo>
                        <a:lnTo>
                          <a:pt x="40" y="61"/>
                        </a:lnTo>
                        <a:lnTo>
                          <a:pt x="40" y="61"/>
                        </a:lnTo>
                        <a:lnTo>
                          <a:pt x="40" y="59"/>
                        </a:lnTo>
                        <a:lnTo>
                          <a:pt x="40" y="59"/>
                        </a:lnTo>
                        <a:lnTo>
                          <a:pt x="40" y="59"/>
                        </a:lnTo>
                        <a:lnTo>
                          <a:pt x="40" y="59"/>
                        </a:lnTo>
                        <a:lnTo>
                          <a:pt x="40" y="57"/>
                        </a:lnTo>
                        <a:lnTo>
                          <a:pt x="40" y="57"/>
                        </a:lnTo>
                        <a:lnTo>
                          <a:pt x="38" y="57"/>
                        </a:lnTo>
                        <a:lnTo>
                          <a:pt x="38" y="57"/>
                        </a:lnTo>
                        <a:lnTo>
                          <a:pt x="38" y="55"/>
                        </a:lnTo>
                        <a:lnTo>
                          <a:pt x="38" y="55"/>
                        </a:lnTo>
                        <a:lnTo>
                          <a:pt x="38" y="55"/>
                        </a:lnTo>
                        <a:lnTo>
                          <a:pt x="36" y="55"/>
                        </a:lnTo>
                        <a:lnTo>
                          <a:pt x="36" y="55"/>
                        </a:lnTo>
                        <a:lnTo>
                          <a:pt x="36" y="53"/>
                        </a:lnTo>
                        <a:lnTo>
                          <a:pt x="36" y="53"/>
                        </a:lnTo>
                        <a:lnTo>
                          <a:pt x="36" y="53"/>
                        </a:lnTo>
                        <a:lnTo>
                          <a:pt x="36" y="51"/>
                        </a:lnTo>
                        <a:lnTo>
                          <a:pt x="36" y="51"/>
                        </a:lnTo>
                        <a:lnTo>
                          <a:pt x="36" y="51"/>
                        </a:lnTo>
                        <a:lnTo>
                          <a:pt x="38" y="51"/>
                        </a:lnTo>
                        <a:lnTo>
                          <a:pt x="38" y="49"/>
                        </a:lnTo>
                        <a:lnTo>
                          <a:pt x="36" y="49"/>
                        </a:lnTo>
                        <a:lnTo>
                          <a:pt x="36" y="49"/>
                        </a:lnTo>
                        <a:lnTo>
                          <a:pt x="36" y="49"/>
                        </a:lnTo>
                        <a:lnTo>
                          <a:pt x="36" y="47"/>
                        </a:lnTo>
                        <a:lnTo>
                          <a:pt x="36" y="47"/>
                        </a:lnTo>
                        <a:lnTo>
                          <a:pt x="34" y="47"/>
                        </a:lnTo>
                        <a:lnTo>
                          <a:pt x="34" y="47"/>
                        </a:lnTo>
                        <a:lnTo>
                          <a:pt x="34" y="47"/>
                        </a:lnTo>
                        <a:lnTo>
                          <a:pt x="34" y="46"/>
                        </a:lnTo>
                        <a:lnTo>
                          <a:pt x="34" y="46"/>
                        </a:lnTo>
                        <a:lnTo>
                          <a:pt x="34" y="46"/>
                        </a:lnTo>
                        <a:lnTo>
                          <a:pt x="34" y="44"/>
                        </a:lnTo>
                        <a:lnTo>
                          <a:pt x="32" y="44"/>
                        </a:lnTo>
                        <a:lnTo>
                          <a:pt x="32" y="44"/>
                        </a:lnTo>
                        <a:lnTo>
                          <a:pt x="32" y="44"/>
                        </a:lnTo>
                        <a:lnTo>
                          <a:pt x="32" y="42"/>
                        </a:lnTo>
                        <a:lnTo>
                          <a:pt x="32" y="42"/>
                        </a:lnTo>
                        <a:lnTo>
                          <a:pt x="32" y="42"/>
                        </a:lnTo>
                        <a:lnTo>
                          <a:pt x="32" y="40"/>
                        </a:lnTo>
                        <a:lnTo>
                          <a:pt x="30" y="40"/>
                        </a:lnTo>
                        <a:lnTo>
                          <a:pt x="30" y="40"/>
                        </a:lnTo>
                        <a:lnTo>
                          <a:pt x="30" y="40"/>
                        </a:lnTo>
                        <a:lnTo>
                          <a:pt x="30" y="40"/>
                        </a:lnTo>
                        <a:lnTo>
                          <a:pt x="30" y="38"/>
                        </a:lnTo>
                        <a:lnTo>
                          <a:pt x="30" y="38"/>
                        </a:lnTo>
                        <a:lnTo>
                          <a:pt x="30" y="36"/>
                        </a:lnTo>
                        <a:lnTo>
                          <a:pt x="30" y="36"/>
                        </a:lnTo>
                        <a:lnTo>
                          <a:pt x="30" y="34"/>
                        </a:lnTo>
                        <a:lnTo>
                          <a:pt x="30" y="34"/>
                        </a:lnTo>
                        <a:lnTo>
                          <a:pt x="30" y="32"/>
                        </a:lnTo>
                        <a:lnTo>
                          <a:pt x="30" y="32"/>
                        </a:lnTo>
                        <a:lnTo>
                          <a:pt x="30" y="32"/>
                        </a:lnTo>
                        <a:lnTo>
                          <a:pt x="30" y="30"/>
                        </a:lnTo>
                        <a:lnTo>
                          <a:pt x="30" y="30"/>
                        </a:lnTo>
                        <a:lnTo>
                          <a:pt x="28" y="30"/>
                        </a:lnTo>
                        <a:lnTo>
                          <a:pt x="28" y="28"/>
                        </a:lnTo>
                        <a:lnTo>
                          <a:pt x="28" y="28"/>
                        </a:lnTo>
                        <a:lnTo>
                          <a:pt x="28" y="26"/>
                        </a:lnTo>
                        <a:lnTo>
                          <a:pt x="28" y="26"/>
                        </a:lnTo>
                        <a:lnTo>
                          <a:pt x="28" y="24"/>
                        </a:lnTo>
                        <a:lnTo>
                          <a:pt x="28" y="24"/>
                        </a:lnTo>
                        <a:lnTo>
                          <a:pt x="28" y="24"/>
                        </a:lnTo>
                        <a:lnTo>
                          <a:pt x="28" y="23"/>
                        </a:lnTo>
                        <a:lnTo>
                          <a:pt x="28" y="23"/>
                        </a:lnTo>
                        <a:lnTo>
                          <a:pt x="28" y="23"/>
                        </a:lnTo>
                        <a:lnTo>
                          <a:pt x="28" y="21"/>
                        </a:lnTo>
                        <a:lnTo>
                          <a:pt x="28" y="21"/>
                        </a:lnTo>
                        <a:lnTo>
                          <a:pt x="28" y="21"/>
                        </a:lnTo>
                        <a:lnTo>
                          <a:pt x="28" y="19"/>
                        </a:lnTo>
                        <a:lnTo>
                          <a:pt x="28" y="19"/>
                        </a:lnTo>
                        <a:lnTo>
                          <a:pt x="28" y="17"/>
                        </a:lnTo>
                        <a:lnTo>
                          <a:pt x="28" y="17"/>
                        </a:lnTo>
                        <a:lnTo>
                          <a:pt x="28" y="15"/>
                        </a:lnTo>
                        <a:lnTo>
                          <a:pt x="26" y="15"/>
                        </a:lnTo>
                        <a:lnTo>
                          <a:pt x="26" y="15"/>
                        </a:lnTo>
                        <a:lnTo>
                          <a:pt x="26" y="15"/>
                        </a:lnTo>
                        <a:lnTo>
                          <a:pt x="26" y="13"/>
                        </a:lnTo>
                        <a:lnTo>
                          <a:pt x="26" y="13"/>
                        </a:lnTo>
                        <a:lnTo>
                          <a:pt x="26" y="11"/>
                        </a:lnTo>
                        <a:lnTo>
                          <a:pt x="26" y="11"/>
                        </a:lnTo>
                        <a:lnTo>
                          <a:pt x="26" y="11"/>
                        </a:lnTo>
                        <a:lnTo>
                          <a:pt x="26" y="9"/>
                        </a:lnTo>
                        <a:lnTo>
                          <a:pt x="26" y="9"/>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39" name="Freeform 290">
                    <a:extLst>
                      <a:ext uri="{FF2B5EF4-FFF2-40B4-BE49-F238E27FC236}">
                        <a16:creationId xmlns:a16="http://schemas.microsoft.com/office/drawing/2014/main" id="{64892126-80AA-4C5B-A060-394AD4AC8DD9}"/>
                      </a:ext>
                    </a:extLst>
                  </p:cNvPr>
                  <p:cNvSpPr>
                    <a:spLocks/>
                  </p:cNvSpPr>
                  <p:nvPr/>
                </p:nvSpPr>
                <p:spPr bwMode="auto">
                  <a:xfrm>
                    <a:off x="11271" y="2147"/>
                    <a:ext cx="115" cy="102"/>
                  </a:xfrm>
                  <a:custGeom>
                    <a:avLst/>
                    <a:gdLst>
                      <a:gd name="T0" fmla="*/ 111 w 115"/>
                      <a:gd name="T1" fmla="*/ 8 h 102"/>
                      <a:gd name="T2" fmla="*/ 109 w 115"/>
                      <a:gd name="T3" fmla="*/ 12 h 102"/>
                      <a:gd name="T4" fmla="*/ 103 w 115"/>
                      <a:gd name="T5" fmla="*/ 15 h 102"/>
                      <a:gd name="T6" fmla="*/ 98 w 115"/>
                      <a:gd name="T7" fmla="*/ 19 h 102"/>
                      <a:gd name="T8" fmla="*/ 98 w 115"/>
                      <a:gd name="T9" fmla="*/ 25 h 102"/>
                      <a:gd name="T10" fmla="*/ 98 w 115"/>
                      <a:gd name="T11" fmla="*/ 33 h 102"/>
                      <a:gd name="T12" fmla="*/ 96 w 115"/>
                      <a:gd name="T13" fmla="*/ 40 h 102"/>
                      <a:gd name="T14" fmla="*/ 96 w 115"/>
                      <a:gd name="T15" fmla="*/ 48 h 102"/>
                      <a:gd name="T16" fmla="*/ 94 w 115"/>
                      <a:gd name="T17" fmla="*/ 54 h 102"/>
                      <a:gd name="T18" fmla="*/ 90 w 115"/>
                      <a:gd name="T19" fmla="*/ 59 h 102"/>
                      <a:gd name="T20" fmla="*/ 84 w 115"/>
                      <a:gd name="T21" fmla="*/ 61 h 102"/>
                      <a:gd name="T22" fmla="*/ 79 w 115"/>
                      <a:gd name="T23" fmla="*/ 65 h 102"/>
                      <a:gd name="T24" fmla="*/ 73 w 115"/>
                      <a:gd name="T25" fmla="*/ 67 h 102"/>
                      <a:gd name="T26" fmla="*/ 69 w 115"/>
                      <a:gd name="T27" fmla="*/ 71 h 102"/>
                      <a:gd name="T28" fmla="*/ 63 w 115"/>
                      <a:gd name="T29" fmla="*/ 75 h 102"/>
                      <a:gd name="T30" fmla="*/ 58 w 115"/>
                      <a:gd name="T31" fmla="*/ 77 h 102"/>
                      <a:gd name="T32" fmla="*/ 52 w 115"/>
                      <a:gd name="T33" fmla="*/ 81 h 102"/>
                      <a:gd name="T34" fmla="*/ 48 w 115"/>
                      <a:gd name="T35" fmla="*/ 84 h 102"/>
                      <a:gd name="T36" fmla="*/ 42 w 115"/>
                      <a:gd name="T37" fmla="*/ 86 h 102"/>
                      <a:gd name="T38" fmla="*/ 37 w 115"/>
                      <a:gd name="T39" fmla="*/ 90 h 102"/>
                      <a:gd name="T40" fmla="*/ 33 w 115"/>
                      <a:gd name="T41" fmla="*/ 94 h 102"/>
                      <a:gd name="T42" fmla="*/ 27 w 115"/>
                      <a:gd name="T43" fmla="*/ 98 h 102"/>
                      <a:gd name="T44" fmla="*/ 21 w 115"/>
                      <a:gd name="T45" fmla="*/ 100 h 102"/>
                      <a:gd name="T46" fmla="*/ 14 w 115"/>
                      <a:gd name="T47" fmla="*/ 102 h 102"/>
                      <a:gd name="T48" fmla="*/ 10 w 115"/>
                      <a:gd name="T49" fmla="*/ 98 h 102"/>
                      <a:gd name="T50" fmla="*/ 4 w 115"/>
                      <a:gd name="T51" fmla="*/ 94 h 102"/>
                      <a:gd name="T52" fmla="*/ 4 w 115"/>
                      <a:gd name="T53" fmla="*/ 90 h 102"/>
                      <a:gd name="T54" fmla="*/ 4 w 115"/>
                      <a:gd name="T55" fmla="*/ 84 h 102"/>
                      <a:gd name="T56" fmla="*/ 4 w 115"/>
                      <a:gd name="T57" fmla="*/ 77 h 102"/>
                      <a:gd name="T58" fmla="*/ 6 w 115"/>
                      <a:gd name="T59" fmla="*/ 73 h 102"/>
                      <a:gd name="T60" fmla="*/ 12 w 115"/>
                      <a:gd name="T61" fmla="*/ 69 h 102"/>
                      <a:gd name="T62" fmla="*/ 14 w 115"/>
                      <a:gd name="T63" fmla="*/ 67 h 102"/>
                      <a:gd name="T64" fmla="*/ 15 w 115"/>
                      <a:gd name="T65" fmla="*/ 59 h 102"/>
                      <a:gd name="T66" fmla="*/ 12 w 115"/>
                      <a:gd name="T67" fmla="*/ 56 h 102"/>
                      <a:gd name="T68" fmla="*/ 8 w 115"/>
                      <a:gd name="T69" fmla="*/ 54 h 102"/>
                      <a:gd name="T70" fmla="*/ 4 w 115"/>
                      <a:gd name="T71" fmla="*/ 52 h 102"/>
                      <a:gd name="T72" fmla="*/ 4 w 115"/>
                      <a:gd name="T73" fmla="*/ 44 h 102"/>
                      <a:gd name="T74" fmla="*/ 2 w 115"/>
                      <a:gd name="T75" fmla="*/ 36 h 102"/>
                      <a:gd name="T76" fmla="*/ 2 w 115"/>
                      <a:gd name="T77" fmla="*/ 31 h 102"/>
                      <a:gd name="T78" fmla="*/ 4 w 115"/>
                      <a:gd name="T79" fmla="*/ 27 h 102"/>
                      <a:gd name="T80" fmla="*/ 8 w 115"/>
                      <a:gd name="T81" fmla="*/ 27 h 102"/>
                      <a:gd name="T82" fmla="*/ 12 w 115"/>
                      <a:gd name="T83" fmla="*/ 21 h 102"/>
                      <a:gd name="T84" fmla="*/ 17 w 115"/>
                      <a:gd name="T85" fmla="*/ 19 h 102"/>
                      <a:gd name="T86" fmla="*/ 15 w 115"/>
                      <a:gd name="T87" fmla="*/ 15 h 102"/>
                      <a:gd name="T88" fmla="*/ 17 w 115"/>
                      <a:gd name="T89" fmla="*/ 10 h 102"/>
                      <a:gd name="T90" fmla="*/ 23 w 115"/>
                      <a:gd name="T91" fmla="*/ 12 h 102"/>
                      <a:gd name="T92" fmla="*/ 29 w 115"/>
                      <a:gd name="T93" fmla="*/ 12 h 102"/>
                      <a:gd name="T94" fmla="*/ 35 w 115"/>
                      <a:gd name="T95" fmla="*/ 12 h 102"/>
                      <a:gd name="T96" fmla="*/ 40 w 115"/>
                      <a:gd name="T97" fmla="*/ 10 h 102"/>
                      <a:gd name="T98" fmla="*/ 46 w 115"/>
                      <a:gd name="T99" fmla="*/ 8 h 102"/>
                      <a:gd name="T100" fmla="*/ 52 w 115"/>
                      <a:gd name="T101" fmla="*/ 12 h 102"/>
                      <a:gd name="T102" fmla="*/ 59 w 115"/>
                      <a:gd name="T103" fmla="*/ 12 h 102"/>
                      <a:gd name="T104" fmla="*/ 67 w 115"/>
                      <a:gd name="T105" fmla="*/ 12 h 102"/>
                      <a:gd name="T106" fmla="*/ 73 w 115"/>
                      <a:gd name="T107" fmla="*/ 10 h 102"/>
                      <a:gd name="T108" fmla="*/ 79 w 115"/>
                      <a:gd name="T109" fmla="*/ 8 h 102"/>
                      <a:gd name="T110" fmla="*/ 84 w 115"/>
                      <a:gd name="T111" fmla="*/ 4 h 102"/>
                      <a:gd name="T112" fmla="*/ 92 w 115"/>
                      <a:gd name="T113" fmla="*/ 4 h 102"/>
                      <a:gd name="T114" fmla="*/ 98 w 115"/>
                      <a:gd name="T115" fmla="*/ 4 h 102"/>
                      <a:gd name="T116" fmla="*/ 105 w 115"/>
                      <a:gd name="T117" fmla="*/ 4 h 102"/>
                      <a:gd name="T118" fmla="*/ 111 w 115"/>
                      <a:gd name="T119" fmla="*/ 0 h 102"/>
                      <a:gd name="T120" fmla="*/ 115 w 115"/>
                      <a:gd name="T121"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02">
                        <a:moveTo>
                          <a:pt x="115" y="4"/>
                        </a:moveTo>
                        <a:lnTo>
                          <a:pt x="115" y="4"/>
                        </a:lnTo>
                        <a:lnTo>
                          <a:pt x="115" y="4"/>
                        </a:lnTo>
                        <a:lnTo>
                          <a:pt x="115" y="4"/>
                        </a:lnTo>
                        <a:lnTo>
                          <a:pt x="115" y="6"/>
                        </a:lnTo>
                        <a:lnTo>
                          <a:pt x="115" y="6"/>
                        </a:lnTo>
                        <a:lnTo>
                          <a:pt x="115" y="6"/>
                        </a:lnTo>
                        <a:lnTo>
                          <a:pt x="113" y="6"/>
                        </a:lnTo>
                        <a:lnTo>
                          <a:pt x="113" y="6"/>
                        </a:lnTo>
                        <a:lnTo>
                          <a:pt x="113" y="8"/>
                        </a:lnTo>
                        <a:lnTo>
                          <a:pt x="111" y="8"/>
                        </a:lnTo>
                        <a:lnTo>
                          <a:pt x="111" y="8"/>
                        </a:lnTo>
                        <a:lnTo>
                          <a:pt x="111" y="8"/>
                        </a:lnTo>
                        <a:lnTo>
                          <a:pt x="111" y="10"/>
                        </a:lnTo>
                        <a:lnTo>
                          <a:pt x="111" y="10"/>
                        </a:lnTo>
                        <a:lnTo>
                          <a:pt x="111" y="10"/>
                        </a:lnTo>
                        <a:lnTo>
                          <a:pt x="109" y="10"/>
                        </a:lnTo>
                        <a:lnTo>
                          <a:pt x="109" y="12"/>
                        </a:lnTo>
                        <a:lnTo>
                          <a:pt x="109" y="12"/>
                        </a:lnTo>
                        <a:lnTo>
                          <a:pt x="109" y="12"/>
                        </a:lnTo>
                        <a:lnTo>
                          <a:pt x="109" y="12"/>
                        </a:lnTo>
                        <a:lnTo>
                          <a:pt x="109" y="12"/>
                        </a:lnTo>
                        <a:lnTo>
                          <a:pt x="107" y="12"/>
                        </a:lnTo>
                        <a:lnTo>
                          <a:pt x="107" y="13"/>
                        </a:lnTo>
                        <a:lnTo>
                          <a:pt x="107" y="13"/>
                        </a:lnTo>
                        <a:lnTo>
                          <a:pt x="105" y="13"/>
                        </a:lnTo>
                        <a:lnTo>
                          <a:pt x="105" y="13"/>
                        </a:lnTo>
                        <a:lnTo>
                          <a:pt x="105" y="13"/>
                        </a:lnTo>
                        <a:lnTo>
                          <a:pt x="105" y="13"/>
                        </a:lnTo>
                        <a:lnTo>
                          <a:pt x="103" y="13"/>
                        </a:lnTo>
                        <a:lnTo>
                          <a:pt x="103" y="13"/>
                        </a:lnTo>
                        <a:lnTo>
                          <a:pt x="103" y="15"/>
                        </a:lnTo>
                        <a:lnTo>
                          <a:pt x="103" y="15"/>
                        </a:lnTo>
                        <a:lnTo>
                          <a:pt x="102" y="15"/>
                        </a:lnTo>
                        <a:lnTo>
                          <a:pt x="102" y="15"/>
                        </a:lnTo>
                        <a:lnTo>
                          <a:pt x="100" y="15"/>
                        </a:lnTo>
                        <a:lnTo>
                          <a:pt x="100" y="15"/>
                        </a:lnTo>
                        <a:lnTo>
                          <a:pt x="100" y="15"/>
                        </a:lnTo>
                        <a:lnTo>
                          <a:pt x="100" y="15"/>
                        </a:lnTo>
                        <a:lnTo>
                          <a:pt x="98" y="15"/>
                        </a:lnTo>
                        <a:lnTo>
                          <a:pt x="98" y="17"/>
                        </a:lnTo>
                        <a:lnTo>
                          <a:pt x="98" y="17"/>
                        </a:lnTo>
                        <a:lnTo>
                          <a:pt x="98" y="17"/>
                        </a:lnTo>
                        <a:lnTo>
                          <a:pt x="98" y="19"/>
                        </a:lnTo>
                        <a:lnTo>
                          <a:pt x="98" y="19"/>
                        </a:lnTo>
                        <a:lnTo>
                          <a:pt x="98" y="19"/>
                        </a:lnTo>
                        <a:lnTo>
                          <a:pt x="98" y="19"/>
                        </a:lnTo>
                        <a:lnTo>
                          <a:pt x="98" y="21"/>
                        </a:lnTo>
                        <a:lnTo>
                          <a:pt x="98" y="21"/>
                        </a:lnTo>
                        <a:lnTo>
                          <a:pt x="98" y="23"/>
                        </a:lnTo>
                        <a:lnTo>
                          <a:pt x="98" y="23"/>
                        </a:lnTo>
                        <a:lnTo>
                          <a:pt x="96" y="23"/>
                        </a:lnTo>
                        <a:lnTo>
                          <a:pt x="96" y="25"/>
                        </a:lnTo>
                        <a:lnTo>
                          <a:pt x="96" y="25"/>
                        </a:lnTo>
                        <a:lnTo>
                          <a:pt x="98" y="25"/>
                        </a:lnTo>
                        <a:lnTo>
                          <a:pt x="98" y="27"/>
                        </a:lnTo>
                        <a:lnTo>
                          <a:pt x="98" y="27"/>
                        </a:lnTo>
                        <a:lnTo>
                          <a:pt x="98" y="27"/>
                        </a:lnTo>
                        <a:lnTo>
                          <a:pt x="98" y="27"/>
                        </a:lnTo>
                        <a:lnTo>
                          <a:pt x="98" y="29"/>
                        </a:lnTo>
                        <a:lnTo>
                          <a:pt x="98" y="29"/>
                        </a:lnTo>
                        <a:lnTo>
                          <a:pt x="98" y="29"/>
                        </a:lnTo>
                        <a:lnTo>
                          <a:pt x="98" y="31"/>
                        </a:lnTo>
                        <a:lnTo>
                          <a:pt x="98" y="31"/>
                        </a:lnTo>
                        <a:lnTo>
                          <a:pt x="98" y="33"/>
                        </a:lnTo>
                        <a:lnTo>
                          <a:pt x="98" y="33"/>
                        </a:lnTo>
                        <a:lnTo>
                          <a:pt x="98" y="35"/>
                        </a:lnTo>
                        <a:lnTo>
                          <a:pt x="98" y="35"/>
                        </a:lnTo>
                        <a:lnTo>
                          <a:pt x="98" y="35"/>
                        </a:lnTo>
                        <a:lnTo>
                          <a:pt x="98" y="36"/>
                        </a:lnTo>
                        <a:lnTo>
                          <a:pt x="98" y="36"/>
                        </a:lnTo>
                        <a:lnTo>
                          <a:pt x="98" y="36"/>
                        </a:lnTo>
                        <a:lnTo>
                          <a:pt x="98" y="36"/>
                        </a:lnTo>
                        <a:lnTo>
                          <a:pt x="98" y="38"/>
                        </a:lnTo>
                        <a:lnTo>
                          <a:pt x="98" y="38"/>
                        </a:lnTo>
                        <a:lnTo>
                          <a:pt x="96" y="38"/>
                        </a:lnTo>
                        <a:lnTo>
                          <a:pt x="96" y="40"/>
                        </a:lnTo>
                        <a:lnTo>
                          <a:pt x="96" y="40"/>
                        </a:lnTo>
                        <a:lnTo>
                          <a:pt x="96" y="42"/>
                        </a:lnTo>
                        <a:lnTo>
                          <a:pt x="96" y="42"/>
                        </a:lnTo>
                        <a:lnTo>
                          <a:pt x="96" y="42"/>
                        </a:lnTo>
                        <a:lnTo>
                          <a:pt x="96" y="44"/>
                        </a:lnTo>
                        <a:lnTo>
                          <a:pt x="96" y="44"/>
                        </a:lnTo>
                        <a:lnTo>
                          <a:pt x="96" y="44"/>
                        </a:lnTo>
                        <a:lnTo>
                          <a:pt x="96" y="46"/>
                        </a:lnTo>
                        <a:lnTo>
                          <a:pt x="96" y="46"/>
                        </a:lnTo>
                        <a:lnTo>
                          <a:pt x="96" y="48"/>
                        </a:lnTo>
                        <a:lnTo>
                          <a:pt x="96" y="48"/>
                        </a:lnTo>
                        <a:lnTo>
                          <a:pt x="96" y="48"/>
                        </a:lnTo>
                        <a:lnTo>
                          <a:pt x="96" y="50"/>
                        </a:lnTo>
                        <a:lnTo>
                          <a:pt x="96" y="50"/>
                        </a:lnTo>
                        <a:lnTo>
                          <a:pt x="96" y="50"/>
                        </a:lnTo>
                        <a:lnTo>
                          <a:pt x="96" y="52"/>
                        </a:lnTo>
                        <a:lnTo>
                          <a:pt x="96" y="52"/>
                        </a:lnTo>
                        <a:lnTo>
                          <a:pt x="96" y="52"/>
                        </a:lnTo>
                        <a:lnTo>
                          <a:pt x="94" y="52"/>
                        </a:lnTo>
                        <a:lnTo>
                          <a:pt x="94" y="54"/>
                        </a:lnTo>
                        <a:lnTo>
                          <a:pt x="94" y="54"/>
                        </a:lnTo>
                        <a:lnTo>
                          <a:pt x="94" y="54"/>
                        </a:lnTo>
                        <a:lnTo>
                          <a:pt x="94" y="56"/>
                        </a:lnTo>
                        <a:lnTo>
                          <a:pt x="94" y="56"/>
                        </a:lnTo>
                        <a:lnTo>
                          <a:pt x="94" y="56"/>
                        </a:lnTo>
                        <a:lnTo>
                          <a:pt x="94" y="58"/>
                        </a:lnTo>
                        <a:lnTo>
                          <a:pt x="92" y="58"/>
                        </a:lnTo>
                        <a:lnTo>
                          <a:pt x="92" y="58"/>
                        </a:lnTo>
                        <a:lnTo>
                          <a:pt x="92" y="58"/>
                        </a:lnTo>
                        <a:lnTo>
                          <a:pt x="92" y="59"/>
                        </a:lnTo>
                        <a:lnTo>
                          <a:pt x="92" y="59"/>
                        </a:lnTo>
                        <a:lnTo>
                          <a:pt x="92" y="59"/>
                        </a:lnTo>
                        <a:lnTo>
                          <a:pt x="90" y="59"/>
                        </a:lnTo>
                        <a:lnTo>
                          <a:pt x="90" y="59"/>
                        </a:lnTo>
                        <a:lnTo>
                          <a:pt x="90" y="59"/>
                        </a:lnTo>
                        <a:lnTo>
                          <a:pt x="88" y="59"/>
                        </a:lnTo>
                        <a:lnTo>
                          <a:pt x="88" y="59"/>
                        </a:lnTo>
                        <a:lnTo>
                          <a:pt x="88" y="61"/>
                        </a:lnTo>
                        <a:lnTo>
                          <a:pt x="88" y="61"/>
                        </a:lnTo>
                        <a:lnTo>
                          <a:pt x="86" y="61"/>
                        </a:lnTo>
                        <a:lnTo>
                          <a:pt x="86" y="61"/>
                        </a:lnTo>
                        <a:lnTo>
                          <a:pt x="86" y="61"/>
                        </a:lnTo>
                        <a:lnTo>
                          <a:pt x="84" y="61"/>
                        </a:lnTo>
                        <a:lnTo>
                          <a:pt x="84" y="61"/>
                        </a:lnTo>
                        <a:lnTo>
                          <a:pt x="84" y="63"/>
                        </a:lnTo>
                        <a:lnTo>
                          <a:pt x="84" y="63"/>
                        </a:lnTo>
                        <a:lnTo>
                          <a:pt x="82" y="63"/>
                        </a:lnTo>
                        <a:lnTo>
                          <a:pt x="82" y="63"/>
                        </a:lnTo>
                        <a:lnTo>
                          <a:pt x="82" y="63"/>
                        </a:lnTo>
                        <a:lnTo>
                          <a:pt x="82" y="63"/>
                        </a:lnTo>
                        <a:lnTo>
                          <a:pt x="82" y="65"/>
                        </a:lnTo>
                        <a:lnTo>
                          <a:pt x="81" y="65"/>
                        </a:lnTo>
                        <a:lnTo>
                          <a:pt x="81" y="65"/>
                        </a:lnTo>
                        <a:lnTo>
                          <a:pt x="81" y="65"/>
                        </a:lnTo>
                        <a:lnTo>
                          <a:pt x="79" y="65"/>
                        </a:lnTo>
                        <a:lnTo>
                          <a:pt x="79" y="65"/>
                        </a:lnTo>
                        <a:lnTo>
                          <a:pt x="79" y="65"/>
                        </a:lnTo>
                        <a:lnTo>
                          <a:pt x="79" y="67"/>
                        </a:lnTo>
                        <a:lnTo>
                          <a:pt x="77" y="67"/>
                        </a:lnTo>
                        <a:lnTo>
                          <a:pt x="77" y="67"/>
                        </a:lnTo>
                        <a:lnTo>
                          <a:pt x="77" y="67"/>
                        </a:lnTo>
                        <a:lnTo>
                          <a:pt x="77" y="67"/>
                        </a:lnTo>
                        <a:lnTo>
                          <a:pt x="75" y="67"/>
                        </a:lnTo>
                        <a:lnTo>
                          <a:pt x="75" y="67"/>
                        </a:lnTo>
                        <a:lnTo>
                          <a:pt x="75" y="67"/>
                        </a:lnTo>
                        <a:lnTo>
                          <a:pt x="73" y="67"/>
                        </a:lnTo>
                        <a:lnTo>
                          <a:pt x="73" y="69"/>
                        </a:lnTo>
                        <a:lnTo>
                          <a:pt x="73" y="69"/>
                        </a:lnTo>
                        <a:lnTo>
                          <a:pt x="73" y="69"/>
                        </a:lnTo>
                        <a:lnTo>
                          <a:pt x="73" y="69"/>
                        </a:lnTo>
                        <a:lnTo>
                          <a:pt x="71" y="69"/>
                        </a:lnTo>
                        <a:lnTo>
                          <a:pt x="71" y="69"/>
                        </a:lnTo>
                        <a:lnTo>
                          <a:pt x="71" y="71"/>
                        </a:lnTo>
                        <a:lnTo>
                          <a:pt x="71" y="71"/>
                        </a:lnTo>
                        <a:lnTo>
                          <a:pt x="69" y="71"/>
                        </a:lnTo>
                        <a:lnTo>
                          <a:pt x="69" y="71"/>
                        </a:lnTo>
                        <a:lnTo>
                          <a:pt x="69" y="71"/>
                        </a:lnTo>
                        <a:lnTo>
                          <a:pt x="67" y="71"/>
                        </a:lnTo>
                        <a:lnTo>
                          <a:pt x="67" y="73"/>
                        </a:lnTo>
                        <a:lnTo>
                          <a:pt x="67" y="73"/>
                        </a:lnTo>
                        <a:lnTo>
                          <a:pt x="67" y="73"/>
                        </a:lnTo>
                        <a:lnTo>
                          <a:pt x="67" y="73"/>
                        </a:lnTo>
                        <a:lnTo>
                          <a:pt x="65" y="73"/>
                        </a:lnTo>
                        <a:lnTo>
                          <a:pt x="65" y="73"/>
                        </a:lnTo>
                        <a:lnTo>
                          <a:pt x="65" y="75"/>
                        </a:lnTo>
                        <a:lnTo>
                          <a:pt x="65" y="75"/>
                        </a:lnTo>
                        <a:lnTo>
                          <a:pt x="63" y="75"/>
                        </a:lnTo>
                        <a:lnTo>
                          <a:pt x="63" y="75"/>
                        </a:lnTo>
                        <a:lnTo>
                          <a:pt x="63" y="75"/>
                        </a:lnTo>
                        <a:lnTo>
                          <a:pt x="61" y="75"/>
                        </a:lnTo>
                        <a:lnTo>
                          <a:pt x="61" y="75"/>
                        </a:lnTo>
                        <a:lnTo>
                          <a:pt x="61" y="75"/>
                        </a:lnTo>
                        <a:lnTo>
                          <a:pt x="61" y="75"/>
                        </a:lnTo>
                        <a:lnTo>
                          <a:pt x="61" y="77"/>
                        </a:lnTo>
                        <a:lnTo>
                          <a:pt x="59" y="77"/>
                        </a:lnTo>
                        <a:lnTo>
                          <a:pt x="59" y="77"/>
                        </a:lnTo>
                        <a:lnTo>
                          <a:pt x="59" y="77"/>
                        </a:lnTo>
                        <a:lnTo>
                          <a:pt x="58" y="77"/>
                        </a:lnTo>
                        <a:lnTo>
                          <a:pt x="58" y="77"/>
                        </a:lnTo>
                        <a:lnTo>
                          <a:pt x="58" y="79"/>
                        </a:lnTo>
                        <a:lnTo>
                          <a:pt x="58" y="79"/>
                        </a:lnTo>
                        <a:lnTo>
                          <a:pt x="56" y="79"/>
                        </a:lnTo>
                        <a:lnTo>
                          <a:pt x="56" y="79"/>
                        </a:lnTo>
                        <a:lnTo>
                          <a:pt x="56" y="79"/>
                        </a:lnTo>
                        <a:lnTo>
                          <a:pt x="56" y="79"/>
                        </a:lnTo>
                        <a:lnTo>
                          <a:pt x="54" y="79"/>
                        </a:lnTo>
                        <a:lnTo>
                          <a:pt x="54" y="81"/>
                        </a:lnTo>
                        <a:lnTo>
                          <a:pt x="54" y="81"/>
                        </a:lnTo>
                        <a:lnTo>
                          <a:pt x="52" y="81"/>
                        </a:lnTo>
                        <a:lnTo>
                          <a:pt x="52" y="81"/>
                        </a:lnTo>
                        <a:lnTo>
                          <a:pt x="52" y="81"/>
                        </a:lnTo>
                        <a:lnTo>
                          <a:pt x="52" y="82"/>
                        </a:lnTo>
                        <a:lnTo>
                          <a:pt x="52" y="82"/>
                        </a:lnTo>
                        <a:lnTo>
                          <a:pt x="50" y="82"/>
                        </a:lnTo>
                        <a:lnTo>
                          <a:pt x="50" y="82"/>
                        </a:lnTo>
                        <a:lnTo>
                          <a:pt x="50" y="82"/>
                        </a:lnTo>
                        <a:lnTo>
                          <a:pt x="50" y="82"/>
                        </a:lnTo>
                        <a:lnTo>
                          <a:pt x="50" y="84"/>
                        </a:lnTo>
                        <a:lnTo>
                          <a:pt x="48" y="84"/>
                        </a:lnTo>
                        <a:lnTo>
                          <a:pt x="48" y="84"/>
                        </a:lnTo>
                        <a:lnTo>
                          <a:pt x="48" y="84"/>
                        </a:lnTo>
                        <a:lnTo>
                          <a:pt x="46" y="84"/>
                        </a:lnTo>
                        <a:lnTo>
                          <a:pt x="46" y="84"/>
                        </a:lnTo>
                        <a:lnTo>
                          <a:pt x="46" y="84"/>
                        </a:lnTo>
                        <a:lnTo>
                          <a:pt x="46" y="84"/>
                        </a:lnTo>
                        <a:lnTo>
                          <a:pt x="44" y="84"/>
                        </a:lnTo>
                        <a:lnTo>
                          <a:pt x="44" y="86"/>
                        </a:lnTo>
                        <a:lnTo>
                          <a:pt x="44" y="86"/>
                        </a:lnTo>
                        <a:lnTo>
                          <a:pt x="44" y="86"/>
                        </a:lnTo>
                        <a:lnTo>
                          <a:pt x="44" y="86"/>
                        </a:lnTo>
                        <a:lnTo>
                          <a:pt x="42" y="86"/>
                        </a:lnTo>
                        <a:lnTo>
                          <a:pt x="42" y="86"/>
                        </a:lnTo>
                        <a:lnTo>
                          <a:pt x="42" y="88"/>
                        </a:lnTo>
                        <a:lnTo>
                          <a:pt x="40" y="88"/>
                        </a:lnTo>
                        <a:lnTo>
                          <a:pt x="40" y="88"/>
                        </a:lnTo>
                        <a:lnTo>
                          <a:pt x="40" y="88"/>
                        </a:lnTo>
                        <a:lnTo>
                          <a:pt x="40" y="88"/>
                        </a:lnTo>
                        <a:lnTo>
                          <a:pt x="38" y="88"/>
                        </a:lnTo>
                        <a:lnTo>
                          <a:pt x="38" y="90"/>
                        </a:lnTo>
                        <a:lnTo>
                          <a:pt x="38" y="90"/>
                        </a:lnTo>
                        <a:lnTo>
                          <a:pt x="38" y="90"/>
                        </a:lnTo>
                        <a:lnTo>
                          <a:pt x="38" y="90"/>
                        </a:lnTo>
                        <a:lnTo>
                          <a:pt x="37" y="90"/>
                        </a:lnTo>
                        <a:lnTo>
                          <a:pt x="37" y="92"/>
                        </a:lnTo>
                        <a:lnTo>
                          <a:pt x="37" y="92"/>
                        </a:lnTo>
                        <a:lnTo>
                          <a:pt x="35" y="92"/>
                        </a:lnTo>
                        <a:lnTo>
                          <a:pt x="35" y="92"/>
                        </a:lnTo>
                        <a:lnTo>
                          <a:pt x="35" y="92"/>
                        </a:lnTo>
                        <a:lnTo>
                          <a:pt x="35" y="92"/>
                        </a:lnTo>
                        <a:lnTo>
                          <a:pt x="35" y="92"/>
                        </a:lnTo>
                        <a:lnTo>
                          <a:pt x="33" y="92"/>
                        </a:lnTo>
                        <a:lnTo>
                          <a:pt x="33" y="92"/>
                        </a:lnTo>
                        <a:lnTo>
                          <a:pt x="33" y="94"/>
                        </a:lnTo>
                        <a:lnTo>
                          <a:pt x="33" y="94"/>
                        </a:lnTo>
                        <a:lnTo>
                          <a:pt x="31" y="94"/>
                        </a:lnTo>
                        <a:lnTo>
                          <a:pt x="31" y="94"/>
                        </a:lnTo>
                        <a:lnTo>
                          <a:pt x="31" y="94"/>
                        </a:lnTo>
                        <a:lnTo>
                          <a:pt x="29" y="94"/>
                        </a:lnTo>
                        <a:lnTo>
                          <a:pt x="29" y="96"/>
                        </a:lnTo>
                        <a:lnTo>
                          <a:pt x="29" y="96"/>
                        </a:lnTo>
                        <a:lnTo>
                          <a:pt x="29" y="96"/>
                        </a:lnTo>
                        <a:lnTo>
                          <a:pt x="29" y="96"/>
                        </a:lnTo>
                        <a:lnTo>
                          <a:pt x="27" y="96"/>
                        </a:lnTo>
                        <a:lnTo>
                          <a:pt x="27" y="98"/>
                        </a:lnTo>
                        <a:lnTo>
                          <a:pt x="27" y="98"/>
                        </a:lnTo>
                        <a:lnTo>
                          <a:pt x="25" y="98"/>
                        </a:lnTo>
                        <a:lnTo>
                          <a:pt x="25" y="98"/>
                        </a:lnTo>
                        <a:lnTo>
                          <a:pt x="25" y="98"/>
                        </a:lnTo>
                        <a:lnTo>
                          <a:pt x="25" y="98"/>
                        </a:lnTo>
                        <a:lnTo>
                          <a:pt x="25" y="100"/>
                        </a:lnTo>
                        <a:lnTo>
                          <a:pt x="23" y="100"/>
                        </a:lnTo>
                        <a:lnTo>
                          <a:pt x="23" y="100"/>
                        </a:lnTo>
                        <a:lnTo>
                          <a:pt x="23" y="100"/>
                        </a:lnTo>
                        <a:lnTo>
                          <a:pt x="23" y="100"/>
                        </a:lnTo>
                        <a:lnTo>
                          <a:pt x="21" y="100"/>
                        </a:lnTo>
                        <a:lnTo>
                          <a:pt x="21" y="100"/>
                        </a:lnTo>
                        <a:lnTo>
                          <a:pt x="21" y="100"/>
                        </a:lnTo>
                        <a:lnTo>
                          <a:pt x="21" y="102"/>
                        </a:lnTo>
                        <a:lnTo>
                          <a:pt x="19" y="102"/>
                        </a:lnTo>
                        <a:lnTo>
                          <a:pt x="19" y="102"/>
                        </a:lnTo>
                        <a:lnTo>
                          <a:pt x="19" y="102"/>
                        </a:lnTo>
                        <a:lnTo>
                          <a:pt x="17" y="102"/>
                        </a:lnTo>
                        <a:lnTo>
                          <a:pt x="17" y="102"/>
                        </a:lnTo>
                        <a:lnTo>
                          <a:pt x="17" y="102"/>
                        </a:lnTo>
                        <a:lnTo>
                          <a:pt x="15" y="102"/>
                        </a:lnTo>
                        <a:lnTo>
                          <a:pt x="15" y="102"/>
                        </a:lnTo>
                        <a:lnTo>
                          <a:pt x="14" y="102"/>
                        </a:lnTo>
                        <a:lnTo>
                          <a:pt x="14" y="100"/>
                        </a:lnTo>
                        <a:lnTo>
                          <a:pt x="14" y="100"/>
                        </a:lnTo>
                        <a:lnTo>
                          <a:pt x="14" y="100"/>
                        </a:lnTo>
                        <a:lnTo>
                          <a:pt x="12" y="100"/>
                        </a:lnTo>
                        <a:lnTo>
                          <a:pt x="12" y="100"/>
                        </a:lnTo>
                        <a:lnTo>
                          <a:pt x="12" y="100"/>
                        </a:lnTo>
                        <a:lnTo>
                          <a:pt x="12" y="100"/>
                        </a:lnTo>
                        <a:lnTo>
                          <a:pt x="12" y="100"/>
                        </a:lnTo>
                        <a:lnTo>
                          <a:pt x="10" y="100"/>
                        </a:lnTo>
                        <a:lnTo>
                          <a:pt x="10" y="98"/>
                        </a:lnTo>
                        <a:lnTo>
                          <a:pt x="10" y="98"/>
                        </a:lnTo>
                        <a:lnTo>
                          <a:pt x="8" y="98"/>
                        </a:lnTo>
                        <a:lnTo>
                          <a:pt x="8" y="98"/>
                        </a:lnTo>
                        <a:lnTo>
                          <a:pt x="8" y="98"/>
                        </a:lnTo>
                        <a:lnTo>
                          <a:pt x="8" y="98"/>
                        </a:lnTo>
                        <a:lnTo>
                          <a:pt x="6" y="98"/>
                        </a:lnTo>
                        <a:lnTo>
                          <a:pt x="6" y="96"/>
                        </a:lnTo>
                        <a:lnTo>
                          <a:pt x="6" y="96"/>
                        </a:lnTo>
                        <a:lnTo>
                          <a:pt x="6" y="96"/>
                        </a:lnTo>
                        <a:lnTo>
                          <a:pt x="6" y="94"/>
                        </a:lnTo>
                        <a:lnTo>
                          <a:pt x="6" y="94"/>
                        </a:lnTo>
                        <a:lnTo>
                          <a:pt x="4" y="94"/>
                        </a:lnTo>
                        <a:lnTo>
                          <a:pt x="4" y="94"/>
                        </a:lnTo>
                        <a:lnTo>
                          <a:pt x="4" y="94"/>
                        </a:lnTo>
                        <a:lnTo>
                          <a:pt x="2" y="94"/>
                        </a:lnTo>
                        <a:lnTo>
                          <a:pt x="2" y="92"/>
                        </a:lnTo>
                        <a:lnTo>
                          <a:pt x="2" y="92"/>
                        </a:lnTo>
                        <a:lnTo>
                          <a:pt x="2" y="92"/>
                        </a:lnTo>
                        <a:lnTo>
                          <a:pt x="2" y="92"/>
                        </a:lnTo>
                        <a:lnTo>
                          <a:pt x="2" y="92"/>
                        </a:lnTo>
                        <a:lnTo>
                          <a:pt x="2" y="90"/>
                        </a:lnTo>
                        <a:lnTo>
                          <a:pt x="4" y="90"/>
                        </a:lnTo>
                        <a:lnTo>
                          <a:pt x="4" y="90"/>
                        </a:lnTo>
                        <a:lnTo>
                          <a:pt x="4" y="88"/>
                        </a:lnTo>
                        <a:lnTo>
                          <a:pt x="2" y="88"/>
                        </a:lnTo>
                        <a:lnTo>
                          <a:pt x="2" y="88"/>
                        </a:lnTo>
                        <a:lnTo>
                          <a:pt x="2" y="86"/>
                        </a:lnTo>
                        <a:lnTo>
                          <a:pt x="2" y="86"/>
                        </a:lnTo>
                        <a:lnTo>
                          <a:pt x="4" y="86"/>
                        </a:lnTo>
                        <a:lnTo>
                          <a:pt x="4" y="84"/>
                        </a:lnTo>
                        <a:lnTo>
                          <a:pt x="4" y="84"/>
                        </a:lnTo>
                        <a:lnTo>
                          <a:pt x="2" y="84"/>
                        </a:lnTo>
                        <a:lnTo>
                          <a:pt x="2" y="84"/>
                        </a:lnTo>
                        <a:lnTo>
                          <a:pt x="4" y="84"/>
                        </a:lnTo>
                        <a:lnTo>
                          <a:pt x="4" y="82"/>
                        </a:lnTo>
                        <a:lnTo>
                          <a:pt x="2" y="82"/>
                        </a:lnTo>
                        <a:lnTo>
                          <a:pt x="2" y="82"/>
                        </a:lnTo>
                        <a:lnTo>
                          <a:pt x="2" y="81"/>
                        </a:lnTo>
                        <a:lnTo>
                          <a:pt x="2" y="81"/>
                        </a:lnTo>
                        <a:lnTo>
                          <a:pt x="4" y="81"/>
                        </a:lnTo>
                        <a:lnTo>
                          <a:pt x="4" y="79"/>
                        </a:lnTo>
                        <a:lnTo>
                          <a:pt x="4" y="79"/>
                        </a:lnTo>
                        <a:lnTo>
                          <a:pt x="4" y="79"/>
                        </a:lnTo>
                        <a:lnTo>
                          <a:pt x="4" y="77"/>
                        </a:lnTo>
                        <a:lnTo>
                          <a:pt x="4" y="77"/>
                        </a:lnTo>
                        <a:lnTo>
                          <a:pt x="6" y="77"/>
                        </a:lnTo>
                        <a:lnTo>
                          <a:pt x="6" y="77"/>
                        </a:lnTo>
                        <a:lnTo>
                          <a:pt x="6" y="75"/>
                        </a:lnTo>
                        <a:lnTo>
                          <a:pt x="6" y="75"/>
                        </a:lnTo>
                        <a:lnTo>
                          <a:pt x="6" y="75"/>
                        </a:lnTo>
                        <a:lnTo>
                          <a:pt x="4" y="75"/>
                        </a:lnTo>
                        <a:lnTo>
                          <a:pt x="4" y="75"/>
                        </a:lnTo>
                        <a:lnTo>
                          <a:pt x="4" y="73"/>
                        </a:lnTo>
                        <a:lnTo>
                          <a:pt x="6" y="73"/>
                        </a:lnTo>
                        <a:lnTo>
                          <a:pt x="6" y="73"/>
                        </a:lnTo>
                        <a:lnTo>
                          <a:pt x="6" y="73"/>
                        </a:lnTo>
                        <a:lnTo>
                          <a:pt x="6" y="71"/>
                        </a:lnTo>
                        <a:lnTo>
                          <a:pt x="6" y="71"/>
                        </a:lnTo>
                        <a:lnTo>
                          <a:pt x="6" y="71"/>
                        </a:lnTo>
                        <a:lnTo>
                          <a:pt x="8" y="71"/>
                        </a:lnTo>
                        <a:lnTo>
                          <a:pt x="8" y="71"/>
                        </a:lnTo>
                        <a:lnTo>
                          <a:pt x="8" y="71"/>
                        </a:lnTo>
                        <a:lnTo>
                          <a:pt x="10" y="71"/>
                        </a:lnTo>
                        <a:lnTo>
                          <a:pt x="10" y="71"/>
                        </a:lnTo>
                        <a:lnTo>
                          <a:pt x="12" y="71"/>
                        </a:lnTo>
                        <a:lnTo>
                          <a:pt x="12" y="71"/>
                        </a:lnTo>
                        <a:lnTo>
                          <a:pt x="12" y="69"/>
                        </a:lnTo>
                        <a:lnTo>
                          <a:pt x="12" y="69"/>
                        </a:lnTo>
                        <a:lnTo>
                          <a:pt x="10" y="69"/>
                        </a:lnTo>
                        <a:lnTo>
                          <a:pt x="10" y="69"/>
                        </a:lnTo>
                        <a:lnTo>
                          <a:pt x="12" y="69"/>
                        </a:lnTo>
                        <a:lnTo>
                          <a:pt x="12" y="67"/>
                        </a:lnTo>
                        <a:lnTo>
                          <a:pt x="12" y="67"/>
                        </a:lnTo>
                        <a:lnTo>
                          <a:pt x="12" y="67"/>
                        </a:lnTo>
                        <a:lnTo>
                          <a:pt x="12" y="67"/>
                        </a:lnTo>
                        <a:lnTo>
                          <a:pt x="12" y="67"/>
                        </a:lnTo>
                        <a:lnTo>
                          <a:pt x="14" y="67"/>
                        </a:lnTo>
                        <a:lnTo>
                          <a:pt x="14" y="67"/>
                        </a:lnTo>
                        <a:lnTo>
                          <a:pt x="14" y="65"/>
                        </a:lnTo>
                        <a:lnTo>
                          <a:pt x="14" y="65"/>
                        </a:lnTo>
                        <a:lnTo>
                          <a:pt x="14" y="65"/>
                        </a:lnTo>
                        <a:lnTo>
                          <a:pt x="15" y="65"/>
                        </a:lnTo>
                        <a:lnTo>
                          <a:pt x="15" y="63"/>
                        </a:lnTo>
                        <a:lnTo>
                          <a:pt x="15" y="63"/>
                        </a:lnTo>
                        <a:lnTo>
                          <a:pt x="15" y="63"/>
                        </a:lnTo>
                        <a:lnTo>
                          <a:pt x="15" y="61"/>
                        </a:lnTo>
                        <a:lnTo>
                          <a:pt x="15" y="61"/>
                        </a:lnTo>
                        <a:lnTo>
                          <a:pt x="15" y="61"/>
                        </a:lnTo>
                        <a:lnTo>
                          <a:pt x="15" y="59"/>
                        </a:lnTo>
                        <a:lnTo>
                          <a:pt x="14" y="59"/>
                        </a:lnTo>
                        <a:lnTo>
                          <a:pt x="14" y="59"/>
                        </a:lnTo>
                        <a:lnTo>
                          <a:pt x="14" y="59"/>
                        </a:lnTo>
                        <a:lnTo>
                          <a:pt x="14" y="58"/>
                        </a:lnTo>
                        <a:lnTo>
                          <a:pt x="14" y="58"/>
                        </a:lnTo>
                        <a:lnTo>
                          <a:pt x="14" y="58"/>
                        </a:lnTo>
                        <a:lnTo>
                          <a:pt x="14" y="58"/>
                        </a:lnTo>
                        <a:lnTo>
                          <a:pt x="12" y="58"/>
                        </a:lnTo>
                        <a:lnTo>
                          <a:pt x="12" y="58"/>
                        </a:lnTo>
                        <a:lnTo>
                          <a:pt x="12" y="56"/>
                        </a:lnTo>
                        <a:lnTo>
                          <a:pt x="12" y="56"/>
                        </a:lnTo>
                        <a:lnTo>
                          <a:pt x="12" y="56"/>
                        </a:lnTo>
                        <a:lnTo>
                          <a:pt x="14" y="56"/>
                        </a:lnTo>
                        <a:lnTo>
                          <a:pt x="14" y="54"/>
                        </a:lnTo>
                        <a:lnTo>
                          <a:pt x="12" y="54"/>
                        </a:lnTo>
                        <a:lnTo>
                          <a:pt x="12" y="54"/>
                        </a:lnTo>
                        <a:lnTo>
                          <a:pt x="12" y="54"/>
                        </a:lnTo>
                        <a:lnTo>
                          <a:pt x="12" y="54"/>
                        </a:lnTo>
                        <a:lnTo>
                          <a:pt x="10" y="54"/>
                        </a:lnTo>
                        <a:lnTo>
                          <a:pt x="10" y="54"/>
                        </a:lnTo>
                        <a:lnTo>
                          <a:pt x="10" y="54"/>
                        </a:lnTo>
                        <a:lnTo>
                          <a:pt x="8" y="54"/>
                        </a:lnTo>
                        <a:lnTo>
                          <a:pt x="8" y="54"/>
                        </a:lnTo>
                        <a:lnTo>
                          <a:pt x="8" y="54"/>
                        </a:lnTo>
                        <a:lnTo>
                          <a:pt x="6" y="54"/>
                        </a:lnTo>
                        <a:lnTo>
                          <a:pt x="6" y="54"/>
                        </a:lnTo>
                        <a:lnTo>
                          <a:pt x="6" y="54"/>
                        </a:lnTo>
                        <a:lnTo>
                          <a:pt x="6" y="54"/>
                        </a:lnTo>
                        <a:lnTo>
                          <a:pt x="4" y="54"/>
                        </a:lnTo>
                        <a:lnTo>
                          <a:pt x="4" y="54"/>
                        </a:lnTo>
                        <a:lnTo>
                          <a:pt x="4" y="52"/>
                        </a:lnTo>
                        <a:lnTo>
                          <a:pt x="4" y="52"/>
                        </a:lnTo>
                        <a:lnTo>
                          <a:pt x="4" y="52"/>
                        </a:lnTo>
                        <a:lnTo>
                          <a:pt x="2" y="52"/>
                        </a:lnTo>
                        <a:lnTo>
                          <a:pt x="2" y="50"/>
                        </a:lnTo>
                        <a:lnTo>
                          <a:pt x="2" y="50"/>
                        </a:lnTo>
                        <a:lnTo>
                          <a:pt x="2" y="48"/>
                        </a:lnTo>
                        <a:lnTo>
                          <a:pt x="2" y="48"/>
                        </a:lnTo>
                        <a:lnTo>
                          <a:pt x="2" y="46"/>
                        </a:lnTo>
                        <a:lnTo>
                          <a:pt x="2" y="46"/>
                        </a:lnTo>
                        <a:lnTo>
                          <a:pt x="2" y="44"/>
                        </a:lnTo>
                        <a:lnTo>
                          <a:pt x="2" y="44"/>
                        </a:lnTo>
                        <a:lnTo>
                          <a:pt x="2" y="44"/>
                        </a:lnTo>
                        <a:lnTo>
                          <a:pt x="4" y="44"/>
                        </a:lnTo>
                        <a:lnTo>
                          <a:pt x="4" y="42"/>
                        </a:lnTo>
                        <a:lnTo>
                          <a:pt x="4" y="42"/>
                        </a:lnTo>
                        <a:lnTo>
                          <a:pt x="4" y="40"/>
                        </a:lnTo>
                        <a:lnTo>
                          <a:pt x="4" y="40"/>
                        </a:lnTo>
                        <a:lnTo>
                          <a:pt x="4" y="38"/>
                        </a:lnTo>
                        <a:lnTo>
                          <a:pt x="4" y="38"/>
                        </a:lnTo>
                        <a:lnTo>
                          <a:pt x="2" y="38"/>
                        </a:lnTo>
                        <a:lnTo>
                          <a:pt x="2" y="36"/>
                        </a:lnTo>
                        <a:lnTo>
                          <a:pt x="2" y="36"/>
                        </a:lnTo>
                        <a:lnTo>
                          <a:pt x="2" y="36"/>
                        </a:lnTo>
                        <a:lnTo>
                          <a:pt x="2" y="36"/>
                        </a:lnTo>
                        <a:lnTo>
                          <a:pt x="0" y="36"/>
                        </a:lnTo>
                        <a:lnTo>
                          <a:pt x="0" y="36"/>
                        </a:lnTo>
                        <a:lnTo>
                          <a:pt x="0" y="36"/>
                        </a:lnTo>
                        <a:lnTo>
                          <a:pt x="0" y="35"/>
                        </a:lnTo>
                        <a:lnTo>
                          <a:pt x="0" y="35"/>
                        </a:lnTo>
                        <a:lnTo>
                          <a:pt x="0" y="35"/>
                        </a:lnTo>
                        <a:lnTo>
                          <a:pt x="0" y="33"/>
                        </a:lnTo>
                        <a:lnTo>
                          <a:pt x="0" y="33"/>
                        </a:lnTo>
                        <a:lnTo>
                          <a:pt x="2" y="33"/>
                        </a:lnTo>
                        <a:lnTo>
                          <a:pt x="2" y="31"/>
                        </a:lnTo>
                        <a:lnTo>
                          <a:pt x="2" y="31"/>
                        </a:lnTo>
                        <a:lnTo>
                          <a:pt x="2" y="31"/>
                        </a:lnTo>
                        <a:lnTo>
                          <a:pt x="2" y="31"/>
                        </a:lnTo>
                        <a:lnTo>
                          <a:pt x="2" y="29"/>
                        </a:lnTo>
                        <a:lnTo>
                          <a:pt x="2" y="29"/>
                        </a:lnTo>
                        <a:lnTo>
                          <a:pt x="2" y="29"/>
                        </a:lnTo>
                        <a:lnTo>
                          <a:pt x="2" y="29"/>
                        </a:lnTo>
                        <a:lnTo>
                          <a:pt x="2" y="27"/>
                        </a:lnTo>
                        <a:lnTo>
                          <a:pt x="2" y="27"/>
                        </a:lnTo>
                        <a:lnTo>
                          <a:pt x="4" y="27"/>
                        </a:lnTo>
                        <a:lnTo>
                          <a:pt x="4" y="27"/>
                        </a:lnTo>
                        <a:lnTo>
                          <a:pt x="4" y="27"/>
                        </a:lnTo>
                        <a:lnTo>
                          <a:pt x="6" y="27"/>
                        </a:lnTo>
                        <a:lnTo>
                          <a:pt x="6" y="27"/>
                        </a:lnTo>
                        <a:lnTo>
                          <a:pt x="6" y="29"/>
                        </a:lnTo>
                        <a:lnTo>
                          <a:pt x="6" y="29"/>
                        </a:lnTo>
                        <a:lnTo>
                          <a:pt x="8" y="29"/>
                        </a:lnTo>
                        <a:lnTo>
                          <a:pt x="8" y="29"/>
                        </a:lnTo>
                        <a:lnTo>
                          <a:pt x="8" y="29"/>
                        </a:lnTo>
                        <a:lnTo>
                          <a:pt x="8" y="29"/>
                        </a:lnTo>
                        <a:lnTo>
                          <a:pt x="8" y="27"/>
                        </a:lnTo>
                        <a:lnTo>
                          <a:pt x="8" y="27"/>
                        </a:lnTo>
                        <a:lnTo>
                          <a:pt x="8" y="27"/>
                        </a:lnTo>
                        <a:lnTo>
                          <a:pt x="10" y="27"/>
                        </a:lnTo>
                        <a:lnTo>
                          <a:pt x="10" y="27"/>
                        </a:lnTo>
                        <a:lnTo>
                          <a:pt x="10" y="27"/>
                        </a:lnTo>
                        <a:lnTo>
                          <a:pt x="12" y="27"/>
                        </a:lnTo>
                        <a:lnTo>
                          <a:pt x="12" y="27"/>
                        </a:lnTo>
                        <a:lnTo>
                          <a:pt x="12" y="25"/>
                        </a:lnTo>
                        <a:lnTo>
                          <a:pt x="12" y="25"/>
                        </a:lnTo>
                        <a:lnTo>
                          <a:pt x="12" y="23"/>
                        </a:lnTo>
                        <a:lnTo>
                          <a:pt x="12" y="23"/>
                        </a:lnTo>
                        <a:lnTo>
                          <a:pt x="12" y="21"/>
                        </a:lnTo>
                        <a:lnTo>
                          <a:pt x="12" y="21"/>
                        </a:lnTo>
                        <a:lnTo>
                          <a:pt x="14" y="21"/>
                        </a:lnTo>
                        <a:lnTo>
                          <a:pt x="14" y="21"/>
                        </a:lnTo>
                        <a:lnTo>
                          <a:pt x="14" y="21"/>
                        </a:lnTo>
                        <a:lnTo>
                          <a:pt x="14" y="21"/>
                        </a:lnTo>
                        <a:lnTo>
                          <a:pt x="15" y="21"/>
                        </a:lnTo>
                        <a:lnTo>
                          <a:pt x="15" y="21"/>
                        </a:lnTo>
                        <a:lnTo>
                          <a:pt x="15" y="21"/>
                        </a:lnTo>
                        <a:lnTo>
                          <a:pt x="17" y="21"/>
                        </a:lnTo>
                        <a:lnTo>
                          <a:pt x="17" y="21"/>
                        </a:lnTo>
                        <a:lnTo>
                          <a:pt x="17" y="21"/>
                        </a:lnTo>
                        <a:lnTo>
                          <a:pt x="17" y="19"/>
                        </a:lnTo>
                        <a:lnTo>
                          <a:pt x="17" y="19"/>
                        </a:lnTo>
                        <a:lnTo>
                          <a:pt x="17" y="19"/>
                        </a:lnTo>
                        <a:lnTo>
                          <a:pt x="15" y="19"/>
                        </a:lnTo>
                        <a:lnTo>
                          <a:pt x="15" y="19"/>
                        </a:lnTo>
                        <a:lnTo>
                          <a:pt x="15" y="19"/>
                        </a:lnTo>
                        <a:lnTo>
                          <a:pt x="15" y="17"/>
                        </a:lnTo>
                        <a:lnTo>
                          <a:pt x="15" y="17"/>
                        </a:lnTo>
                        <a:lnTo>
                          <a:pt x="14" y="17"/>
                        </a:lnTo>
                        <a:lnTo>
                          <a:pt x="14" y="15"/>
                        </a:lnTo>
                        <a:lnTo>
                          <a:pt x="15" y="15"/>
                        </a:lnTo>
                        <a:lnTo>
                          <a:pt x="15" y="15"/>
                        </a:lnTo>
                        <a:lnTo>
                          <a:pt x="15" y="13"/>
                        </a:lnTo>
                        <a:lnTo>
                          <a:pt x="15" y="13"/>
                        </a:lnTo>
                        <a:lnTo>
                          <a:pt x="15" y="12"/>
                        </a:lnTo>
                        <a:lnTo>
                          <a:pt x="15" y="12"/>
                        </a:lnTo>
                        <a:lnTo>
                          <a:pt x="15" y="12"/>
                        </a:lnTo>
                        <a:lnTo>
                          <a:pt x="15" y="12"/>
                        </a:lnTo>
                        <a:lnTo>
                          <a:pt x="15" y="10"/>
                        </a:lnTo>
                        <a:lnTo>
                          <a:pt x="17" y="10"/>
                        </a:lnTo>
                        <a:lnTo>
                          <a:pt x="17" y="10"/>
                        </a:lnTo>
                        <a:lnTo>
                          <a:pt x="17" y="10"/>
                        </a:lnTo>
                        <a:lnTo>
                          <a:pt x="17" y="10"/>
                        </a:lnTo>
                        <a:lnTo>
                          <a:pt x="17" y="10"/>
                        </a:lnTo>
                        <a:lnTo>
                          <a:pt x="19" y="10"/>
                        </a:lnTo>
                        <a:lnTo>
                          <a:pt x="19" y="10"/>
                        </a:lnTo>
                        <a:lnTo>
                          <a:pt x="19" y="10"/>
                        </a:lnTo>
                        <a:lnTo>
                          <a:pt x="21" y="10"/>
                        </a:lnTo>
                        <a:lnTo>
                          <a:pt x="21" y="10"/>
                        </a:lnTo>
                        <a:lnTo>
                          <a:pt x="21" y="12"/>
                        </a:lnTo>
                        <a:lnTo>
                          <a:pt x="23" y="12"/>
                        </a:lnTo>
                        <a:lnTo>
                          <a:pt x="23" y="12"/>
                        </a:lnTo>
                        <a:lnTo>
                          <a:pt x="23" y="12"/>
                        </a:lnTo>
                        <a:lnTo>
                          <a:pt x="23" y="12"/>
                        </a:lnTo>
                        <a:lnTo>
                          <a:pt x="23" y="13"/>
                        </a:lnTo>
                        <a:lnTo>
                          <a:pt x="23" y="13"/>
                        </a:lnTo>
                        <a:lnTo>
                          <a:pt x="25" y="13"/>
                        </a:lnTo>
                        <a:lnTo>
                          <a:pt x="25" y="12"/>
                        </a:lnTo>
                        <a:lnTo>
                          <a:pt x="25" y="12"/>
                        </a:lnTo>
                        <a:lnTo>
                          <a:pt x="25" y="12"/>
                        </a:lnTo>
                        <a:lnTo>
                          <a:pt x="27" y="12"/>
                        </a:lnTo>
                        <a:lnTo>
                          <a:pt x="27" y="12"/>
                        </a:lnTo>
                        <a:lnTo>
                          <a:pt x="29" y="12"/>
                        </a:lnTo>
                        <a:lnTo>
                          <a:pt x="29" y="12"/>
                        </a:lnTo>
                        <a:lnTo>
                          <a:pt x="29" y="12"/>
                        </a:lnTo>
                        <a:lnTo>
                          <a:pt x="29" y="13"/>
                        </a:lnTo>
                        <a:lnTo>
                          <a:pt x="31" y="13"/>
                        </a:lnTo>
                        <a:lnTo>
                          <a:pt x="31" y="13"/>
                        </a:lnTo>
                        <a:lnTo>
                          <a:pt x="31" y="12"/>
                        </a:lnTo>
                        <a:lnTo>
                          <a:pt x="33" y="12"/>
                        </a:lnTo>
                        <a:lnTo>
                          <a:pt x="33" y="12"/>
                        </a:lnTo>
                        <a:lnTo>
                          <a:pt x="33" y="12"/>
                        </a:lnTo>
                        <a:lnTo>
                          <a:pt x="33" y="12"/>
                        </a:lnTo>
                        <a:lnTo>
                          <a:pt x="35" y="12"/>
                        </a:lnTo>
                        <a:lnTo>
                          <a:pt x="35" y="12"/>
                        </a:lnTo>
                        <a:lnTo>
                          <a:pt x="35" y="12"/>
                        </a:lnTo>
                        <a:lnTo>
                          <a:pt x="35" y="12"/>
                        </a:lnTo>
                        <a:lnTo>
                          <a:pt x="37" y="12"/>
                        </a:lnTo>
                        <a:lnTo>
                          <a:pt x="37" y="12"/>
                        </a:lnTo>
                        <a:lnTo>
                          <a:pt x="37" y="10"/>
                        </a:lnTo>
                        <a:lnTo>
                          <a:pt x="38" y="10"/>
                        </a:lnTo>
                        <a:lnTo>
                          <a:pt x="38" y="10"/>
                        </a:lnTo>
                        <a:lnTo>
                          <a:pt x="38" y="10"/>
                        </a:lnTo>
                        <a:lnTo>
                          <a:pt x="38" y="10"/>
                        </a:lnTo>
                        <a:lnTo>
                          <a:pt x="40" y="10"/>
                        </a:lnTo>
                        <a:lnTo>
                          <a:pt x="40" y="10"/>
                        </a:lnTo>
                        <a:lnTo>
                          <a:pt x="40" y="10"/>
                        </a:lnTo>
                        <a:lnTo>
                          <a:pt x="40" y="8"/>
                        </a:lnTo>
                        <a:lnTo>
                          <a:pt x="42" y="8"/>
                        </a:lnTo>
                        <a:lnTo>
                          <a:pt x="42" y="8"/>
                        </a:lnTo>
                        <a:lnTo>
                          <a:pt x="42" y="8"/>
                        </a:lnTo>
                        <a:lnTo>
                          <a:pt x="44" y="8"/>
                        </a:lnTo>
                        <a:lnTo>
                          <a:pt x="44" y="8"/>
                        </a:lnTo>
                        <a:lnTo>
                          <a:pt x="44" y="8"/>
                        </a:lnTo>
                        <a:lnTo>
                          <a:pt x="46" y="8"/>
                        </a:lnTo>
                        <a:lnTo>
                          <a:pt x="46" y="8"/>
                        </a:lnTo>
                        <a:lnTo>
                          <a:pt x="46" y="8"/>
                        </a:lnTo>
                        <a:lnTo>
                          <a:pt x="46" y="8"/>
                        </a:lnTo>
                        <a:lnTo>
                          <a:pt x="48" y="8"/>
                        </a:lnTo>
                        <a:lnTo>
                          <a:pt x="48" y="8"/>
                        </a:lnTo>
                        <a:lnTo>
                          <a:pt x="48" y="10"/>
                        </a:lnTo>
                        <a:lnTo>
                          <a:pt x="50" y="10"/>
                        </a:lnTo>
                        <a:lnTo>
                          <a:pt x="50" y="10"/>
                        </a:lnTo>
                        <a:lnTo>
                          <a:pt x="50" y="10"/>
                        </a:lnTo>
                        <a:lnTo>
                          <a:pt x="50" y="10"/>
                        </a:lnTo>
                        <a:lnTo>
                          <a:pt x="50" y="12"/>
                        </a:lnTo>
                        <a:lnTo>
                          <a:pt x="52" y="12"/>
                        </a:lnTo>
                        <a:lnTo>
                          <a:pt x="52" y="12"/>
                        </a:lnTo>
                        <a:lnTo>
                          <a:pt x="52" y="12"/>
                        </a:lnTo>
                        <a:lnTo>
                          <a:pt x="52" y="12"/>
                        </a:lnTo>
                        <a:lnTo>
                          <a:pt x="54" y="12"/>
                        </a:lnTo>
                        <a:lnTo>
                          <a:pt x="54" y="12"/>
                        </a:lnTo>
                        <a:lnTo>
                          <a:pt x="56" y="12"/>
                        </a:lnTo>
                        <a:lnTo>
                          <a:pt x="56" y="12"/>
                        </a:lnTo>
                        <a:lnTo>
                          <a:pt x="56" y="12"/>
                        </a:lnTo>
                        <a:lnTo>
                          <a:pt x="58" y="12"/>
                        </a:lnTo>
                        <a:lnTo>
                          <a:pt x="58" y="12"/>
                        </a:lnTo>
                        <a:lnTo>
                          <a:pt x="58" y="12"/>
                        </a:lnTo>
                        <a:lnTo>
                          <a:pt x="59" y="12"/>
                        </a:lnTo>
                        <a:lnTo>
                          <a:pt x="59" y="12"/>
                        </a:lnTo>
                        <a:lnTo>
                          <a:pt x="59" y="12"/>
                        </a:lnTo>
                        <a:lnTo>
                          <a:pt x="61" y="12"/>
                        </a:lnTo>
                        <a:lnTo>
                          <a:pt x="61" y="12"/>
                        </a:lnTo>
                        <a:lnTo>
                          <a:pt x="61" y="12"/>
                        </a:lnTo>
                        <a:lnTo>
                          <a:pt x="63" y="12"/>
                        </a:lnTo>
                        <a:lnTo>
                          <a:pt x="63" y="12"/>
                        </a:lnTo>
                        <a:lnTo>
                          <a:pt x="63" y="12"/>
                        </a:lnTo>
                        <a:lnTo>
                          <a:pt x="65" y="12"/>
                        </a:lnTo>
                        <a:lnTo>
                          <a:pt x="65" y="12"/>
                        </a:lnTo>
                        <a:lnTo>
                          <a:pt x="65" y="12"/>
                        </a:lnTo>
                        <a:lnTo>
                          <a:pt x="67" y="12"/>
                        </a:lnTo>
                        <a:lnTo>
                          <a:pt x="67" y="12"/>
                        </a:lnTo>
                        <a:lnTo>
                          <a:pt x="67" y="12"/>
                        </a:lnTo>
                        <a:lnTo>
                          <a:pt x="69" y="12"/>
                        </a:lnTo>
                        <a:lnTo>
                          <a:pt x="69" y="12"/>
                        </a:lnTo>
                        <a:lnTo>
                          <a:pt x="69" y="12"/>
                        </a:lnTo>
                        <a:lnTo>
                          <a:pt x="71" y="12"/>
                        </a:lnTo>
                        <a:lnTo>
                          <a:pt x="71" y="12"/>
                        </a:lnTo>
                        <a:lnTo>
                          <a:pt x="71" y="12"/>
                        </a:lnTo>
                        <a:lnTo>
                          <a:pt x="73" y="12"/>
                        </a:lnTo>
                        <a:lnTo>
                          <a:pt x="73" y="10"/>
                        </a:lnTo>
                        <a:lnTo>
                          <a:pt x="73" y="10"/>
                        </a:lnTo>
                        <a:lnTo>
                          <a:pt x="73" y="10"/>
                        </a:lnTo>
                        <a:lnTo>
                          <a:pt x="75" y="10"/>
                        </a:lnTo>
                        <a:lnTo>
                          <a:pt x="75" y="10"/>
                        </a:lnTo>
                        <a:lnTo>
                          <a:pt x="75" y="10"/>
                        </a:lnTo>
                        <a:lnTo>
                          <a:pt x="77" y="10"/>
                        </a:lnTo>
                        <a:lnTo>
                          <a:pt x="77" y="8"/>
                        </a:lnTo>
                        <a:lnTo>
                          <a:pt x="77" y="8"/>
                        </a:lnTo>
                        <a:lnTo>
                          <a:pt x="77" y="8"/>
                        </a:lnTo>
                        <a:lnTo>
                          <a:pt x="79" y="8"/>
                        </a:lnTo>
                        <a:lnTo>
                          <a:pt x="79" y="8"/>
                        </a:lnTo>
                        <a:lnTo>
                          <a:pt x="79" y="8"/>
                        </a:lnTo>
                        <a:lnTo>
                          <a:pt x="79" y="8"/>
                        </a:lnTo>
                        <a:lnTo>
                          <a:pt x="79" y="6"/>
                        </a:lnTo>
                        <a:lnTo>
                          <a:pt x="81" y="6"/>
                        </a:lnTo>
                        <a:lnTo>
                          <a:pt x="81" y="6"/>
                        </a:lnTo>
                        <a:lnTo>
                          <a:pt x="81" y="6"/>
                        </a:lnTo>
                        <a:lnTo>
                          <a:pt x="82" y="6"/>
                        </a:lnTo>
                        <a:lnTo>
                          <a:pt x="82" y="6"/>
                        </a:lnTo>
                        <a:lnTo>
                          <a:pt x="82" y="6"/>
                        </a:lnTo>
                        <a:lnTo>
                          <a:pt x="82" y="4"/>
                        </a:lnTo>
                        <a:lnTo>
                          <a:pt x="84" y="4"/>
                        </a:lnTo>
                        <a:lnTo>
                          <a:pt x="84" y="4"/>
                        </a:lnTo>
                        <a:lnTo>
                          <a:pt x="84" y="4"/>
                        </a:lnTo>
                        <a:lnTo>
                          <a:pt x="84" y="4"/>
                        </a:lnTo>
                        <a:lnTo>
                          <a:pt x="86" y="4"/>
                        </a:lnTo>
                        <a:lnTo>
                          <a:pt x="86" y="4"/>
                        </a:lnTo>
                        <a:lnTo>
                          <a:pt x="88" y="4"/>
                        </a:lnTo>
                        <a:lnTo>
                          <a:pt x="88" y="4"/>
                        </a:lnTo>
                        <a:lnTo>
                          <a:pt x="88" y="4"/>
                        </a:lnTo>
                        <a:lnTo>
                          <a:pt x="88" y="4"/>
                        </a:lnTo>
                        <a:lnTo>
                          <a:pt x="90" y="4"/>
                        </a:lnTo>
                        <a:lnTo>
                          <a:pt x="90" y="4"/>
                        </a:lnTo>
                        <a:lnTo>
                          <a:pt x="92" y="4"/>
                        </a:lnTo>
                        <a:lnTo>
                          <a:pt x="92" y="4"/>
                        </a:lnTo>
                        <a:lnTo>
                          <a:pt x="92" y="4"/>
                        </a:lnTo>
                        <a:lnTo>
                          <a:pt x="94" y="4"/>
                        </a:lnTo>
                        <a:lnTo>
                          <a:pt x="94" y="4"/>
                        </a:lnTo>
                        <a:lnTo>
                          <a:pt x="94" y="4"/>
                        </a:lnTo>
                        <a:lnTo>
                          <a:pt x="94" y="4"/>
                        </a:lnTo>
                        <a:lnTo>
                          <a:pt x="96" y="4"/>
                        </a:lnTo>
                        <a:lnTo>
                          <a:pt x="96" y="4"/>
                        </a:lnTo>
                        <a:lnTo>
                          <a:pt x="98" y="4"/>
                        </a:lnTo>
                        <a:lnTo>
                          <a:pt x="98" y="4"/>
                        </a:lnTo>
                        <a:lnTo>
                          <a:pt x="98" y="4"/>
                        </a:lnTo>
                        <a:lnTo>
                          <a:pt x="100" y="4"/>
                        </a:lnTo>
                        <a:lnTo>
                          <a:pt x="100" y="4"/>
                        </a:lnTo>
                        <a:lnTo>
                          <a:pt x="100" y="4"/>
                        </a:lnTo>
                        <a:lnTo>
                          <a:pt x="102" y="4"/>
                        </a:lnTo>
                        <a:lnTo>
                          <a:pt x="102" y="4"/>
                        </a:lnTo>
                        <a:lnTo>
                          <a:pt x="103" y="4"/>
                        </a:lnTo>
                        <a:lnTo>
                          <a:pt x="103" y="4"/>
                        </a:lnTo>
                        <a:lnTo>
                          <a:pt x="103" y="4"/>
                        </a:lnTo>
                        <a:lnTo>
                          <a:pt x="103" y="4"/>
                        </a:lnTo>
                        <a:lnTo>
                          <a:pt x="105" y="4"/>
                        </a:lnTo>
                        <a:lnTo>
                          <a:pt x="105" y="4"/>
                        </a:lnTo>
                        <a:lnTo>
                          <a:pt x="105" y="4"/>
                        </a:lnTo>
                        <a:lnTo>
                          <a:pt x="107" y="4"/>
                        </a:lnTo>
                        <a:lnTo>
                          <a:pt x="107" y="4"/>
                        </a:lnTo>
                        <a:lnTo>
                          <a:pt x="107" y="2"/>
                        </a:lnTo>
                        <a:lnTo>
                          <a:pt x="109" y="2"/>
                        </a:lnTo>
                        <a:lnTo>
                          <a:pt x="109" y="2"/>
                        </a:lnTo>
                        <a:lnTo>
                          <a:pt x="109" y="2"/>
                        </a:lnTo>
                        <a:lnTo>
                          <a:pt x="109" y="2"/>
                        </a:lnTo>
                        <a:lnTo>
                          <a:pt x="111" y="2"/>
                        </a:lnTo>
                        <a:lnTo>
                          <a:pt x="111" y="2"/>
                        </a:lnTo>
                        <a:lnTo>
                          <a:pt x="111" y="0"/>
                        </a:lnTo>
                        <a:lnTo>
                          <a:pt x="111" y="0"/>
                        </a:lnTo>
                        <a:lnTo>
                          <a:pt x="111" y="0"/>
                        </a:lnTo>
                        <a:lnTo>
                          <a:pt x="113" y="0"/>
                        </a:lnTo>
                        <a:lnTo>
                          <a:pt x="113" y="0"/>
                        </a:lnTo>
                        <a:lnTo>
                          <a:pt x="115" y="0"/>
                        </a:lnTo>
                        <a:lnTo>
                          <a:pt x="115" y="0"/>
                        </a:lnTo>
                        <a:lnTo>
                          <a:pt x="115" y="0"/>
                        </a:lnTo>
                        <a:lnTo>
                          <a:pt x="115" y="2"/>
                        </a:lnTo>
                        <a:lnTo>
                          <a:pt x="115" y="2"/>
                        </a:lnTo>
                        <a:lnTo>
                          <a:pt x="115" y="4"/>
                        </a:lnTo>
                        <a:lnTo>
                          <a:pt x="115"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0" name="Freeform 291">
                    <a:extLst>
                      <a:ext uri="{FF2B5EF4-FFF2-40B4-BE49-F238E27FC236}">
                        <a16:creationId xmlns:a16="http://schemas.microsoft.com/office/drawing/2014/main" id="{736CFD08-E00F-44E2-8EB2-88374CFE0B56}"/>
                      </a:ext>
                    </a:extLst>
                  </p:cNvPr>
                  <p:cNvSpPr>
                    <a:spLocks/>
                  </p:cNvSpPr>
                  <p:nvPr/>
                </p:nvSpPr>
                <p:spPr bwMode="auto">
                  <a:xfrm>
                    <a:off x="11271" y="2147"/>
                    <a:ext cx="115" cy="102"/>
                  </a:xfrm>
                  <a:custGeom>
                    <a:avLst/>
                    <a:gdLst>
                      <a:gd name="T0" fmla="*/ 111 w 115"/>
                      <a:gd name="T1" fmla="*/ 8 h 102"/>
                      <a:gd name="T2" fmla="*/ 109 w 115"/>
                      <a:gd name="T3" fmla="*/ 12 h 102"/>
                      <a:gd name="T4" fmla="*/ 103 w 115"/>
                      <a:gd name="T5" fmla="*/ 15 h 102"/>
                      <a:gd name="T6" fmla="*/ 98 w 115"/>
                      <a:gd name="T7" fmla="*/ 19 h 102"/>
                      <a:gd name="T8" fmla="*/ 98 w 115"/>
                      <a:gd name="T9" fmla="*/ 25 h 102"/>
                      <a:gd name="T10" fmla="*/ 98 w 115"/>
                      <a:gd name="T11" fmla="*/ 33 h 102"/>
                      <a:gd name="T12" fmla="*/ 96 w 115"/>
                      <a:gd name="T13" fmla="*/ 40 h 102"/>
                      <a:gd name="T14" fmla="*/ 96 w 115"/>
                      <a:gd name="T15" fmla="*/ 48 h 102"/>
                      <a:gd name="T16" fmla="*/ 94 w 115"/>
                      <a:gd name="T17" fmla="*/ 54 h 102"/>
                      <a:gd name="T18" fmla="*/ 90 w 115"/>
                      <a:gd name="T19" fmla="*/ 59 h 102"/>
                      <a:gd name="T20" fmla="*/ 84 w 115"/>
                      <a:gd name="T21" fmla="*/ 61 h 102"/>
                      <a:gd name="T22" fmla="*/ 79 w 115"/>
                      <a:gd name="T23" fmla="*/ 65 h 102"/>
                      <a:gd name="T24" fmla="*/ 73 w 115"/>
                      <a:gd name="T25" fmla="*/ 67 h 102"/>
                      <a:gd name="T26" fmla="*/ 69 w 115"/>
                      <a:gd name="T27" fmla="*/ 71 h 102"/>
                      <a:gd name="T28" fmla="*/ 63 w 115"/>
                      <a:gd name="T29" fmla="*/ 75 h 102"/>
                      <a:gd name="T30" fmla="*/ 58 w 115"/>
                      <a:gd name="T31" fmla="*/ 77 h 102"/>
                      <a:gd name="T32" fmla="*/ 52 w 115"/>
                      <a:gd name="T33" fmla="*/ 81 h 102"/>
                      <a:gd name="T34" fmla="*/ 48 w 115"/>
                      <a:gd name="T35" fmla="*/ 84 h 102"/>
                      <a:gd name="T36" fmla="*/ 42 w 115"/>
                      <a:gd name="T37" fmla="*/ 86 h 102"/>
                      <a:gd name="T38" fmla="*/ 37 w 115"/>
                      <a:gd name="T39" fmla="*/ 90 h 102"/>
                      <a:gd name="T40" fmla="*/ 33 w 115"/>
                      <a:gd name="T41" fmla="*/ 94 h 102"/>
                      <a:gd name="T42" fmla="*/ 27 w 115"/>
                      <a:gd name="T43" fmla="*/ 98 h 102"/>
                      <a:gd name="T44" fmla="*/ 21 w 115"/>
                      <a:gd name="T45" fmla="*/ 100 h 102"/>
                      <a:gd name="T46" fmla="*/ 14 w 115"/>
                      <a:gd name="T47" fmla="*/ 102 h 102"/>
                      <a:gd name="T48" fmla="*/ 10 w 115"/>
                      <a:gd name="T49" fmla="*/ 98 h 102"/>
                      <a:gd name="T50" fmla="*/ 4 w 115"/>
                      <a:gd name="T51" fmla="*/ 94 h 102"/>
                      <a:gd name="T52" fmla="*/ 4 w 115"/>
                      <a:gd name="T53" fmla="*/ 90 h 102"/>
                      <a:gd name="T54" fmla="*/ 4 w 115"/>
                      <a:gd name="T55" fmla="*/ 84 h 102"/>
                      <a:gd name="T56" fmla="*/ 4 w 115"/>
                      <a:gd name="T57" fmla="*/ 77 h 102"/>
                      <a:gd name="T58" fmla="*/ 6 w 115"/>
                      <a:gd name="T59" fmla="*/ 73 h 102"/>
                      <a:gd name="T60" fmla="*/ 12 w 115"/>
                      <a:gd name="T61" fmla="*/ 69 h 102"/>
                      <a:gd name="T62" fmla="*/ 14 w 115"/>
                      <a:gd name="T63" fmla="*/ 67 h 102"/>
                      <a:gd name="T64" fmla="*/ 15 w 115"/>
                      <a:gd name="T65" fmla="*/ 59 h 102"/>
                      <a:gd name="T66" fmla="*/ 12 w 115"/>
                      <a:gd name="T67" fmla="*/ 56 h 102"/>
                      <a:gd name="T68" fmla="*/ 8 w 115"/>
                      <a:gd name="T69" fmla="*/ 54 h 102"/>
                      <a:gd name="T70" fmla="*/ 4 w 115"/>
                      <a:gd name="T71" fmla="*/ 52 h 102"/>
                      <a:gd name="T72" fmla="*/ 4 w 115"/>
                      <a:gd name="T73" fmla="*/ 44 h 102"/>
                      <a:gd name="T74" fmla="*/ 2 w 115"/>
                      <a:gd name="T75" fmla="*/ 36 h 102"/>
                      <a:gd name="T76" fmla="*/ 2 w 115"/>
                      <a:gd name="T77" fmla="*/ 31 h 102"/>
                      <a:gd name="T78" fmla="*/ 4 w 115"/>
                      <a:gd name="T79" fmla="*/ 27 h 102"/>
                      <a:gd name="T80" fmla="*/ 8 w 115"/>
                      <a:gd name="T81" fmla="*/ 27 h 102"/>
                      <a:gd name="T82" fmla="*/ 12 w 115"/>
                      <a:gd name="T83" fmla="*/ 21 h 102"/>
                      <a:gd name="T84" fmla="*/ 17 w 115"/>
                      <a:gd name="T85" fmla="*/ 19 h 102"/>
                      <a:gd name="T86" fmla="*/ 15 w 115"/>
                      <a:gd name="T87" fmla="*/ 15 h 102"/>
                      <a:gd name="T88" fmla="*/ 17 w 115"/>
                      <a:gd name="T89" fmla="*/ 10 h 102"/>
                      <a:gd name="T90" fmla="*/ 23 w 115"/>
                      <a:gd name="T91" fmla="*/ 12 h 102"/>
                      <a:gd name="T92" fmla="*/ 29 w 115"/>
                      <a:gd name="T93" fmla="*/ 12 h 102"/>
                      <a:gd name="T94" fmla="*/ 35 w 115"/>
                      <a:gd name="T95" fmla="*/ 12 h 102"/>
                      <a:gd name="T96" fmla="*/ 40 w 115"/>
                      <a:gd name="T97" fmla="*/ 10 h 102"/>
                      <a:gd name="T98" fmla="*/ 46 w 115"/>
                      <a:gd name="T99" fmla="*/ 8 h 102"/>
                      <a:gd name="T100" fmla="*/ 52 w 115"/>
                      <a:gd name="T101" fmla="*/ 12 h 102"/>
                      <a:gd name="T102" fmla="*/ 59 w 115"/>
                      <a:gd name="T103" fmla="*/ 12 h 102"/>
                      <a:gd name="T104" fmla="*/ 67 w 115"/>
                      <a:gd name="T105" fmla="*/ 12 h 102"/>
                      <a:gd name="T106" fmla="*/ 73 w 115"/>
                      <a:gd name="T107" fmla="*/ 10 h 102"/>
                      <a:gd name="T108" fmla="*/ 79 w 115"/>
                      <a:gd name="T109" fmla="*/ 8 h 102"/>
                      <a:gd name="T110" fmla="*/ 84 w 115"/>
                      <a:gd name="T111" fmla="*/ 4 h 102"/>
                      <a:gd name="T112" fmla="*/ 92 w 115"/>
                      <a:gd name="T113" fmla="*/ 4 h 102"/>
                      <a:gd name="T114" fmla="*/ 98 w 115"/>
                      <a:gd name="T115" fmla="*/ 4 h 102"/>
                      <a:gd name="T116" fmla="*/ 105 w 115"/>
                      <a:gd name="T117" fmla="*/ 4 h 102"/>
                      <a:gd name="T118" fmla="*/ 111 w 115"/>
                      <a:gd name="T119" fmla="*/ 0 h 102"/>
                      <a:gd name="T120" fmla="*/ 115 w 115"/>
                      <a:gd name="T121"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02">
                        <a:moveTo>
                          <a:pt x="115" y="4"/>
                        </a:moveTo>
                        <a:lnTo>
                          <a:pt x="115" y="4"/>
                        </a:lnTo>
                        <a:lnTo>
                          <a:pt x="115" y="4"/>
                        </a:lnTo>
                        <a:lnTo>
                          <a:pt x="115" y="4"/>
                        </a:lnTo>
                        <a:lnTo>
                          <a:pt x="115" y="6"/>
                        </a:lnTo>
                        <a:lnTo>
                          <a:pt x="115" y="6"/>
                        </a:lnTo>
                        <a:lnTo>
                          <a:pt x="115" y="6"/>
                        </a:lnTo>
                        <a:lnTo>
                          <a:pt x="113" y="6"/>
                        </a:lnTo>
                        <a:lnTo>
                          <a:pt x="113" y="6"/>
                        </a:lnTo>
                        <a:lnTo>
                          <a:pt x="113" y="8"/>
                        </a:lnTo>
                        <a:lnTo>
                          <a:pt x="111" y="8"/>
                        </a:lnTo>
                        <a:lnTo>
                          <a:pt x="111" y="8"/>
                        </a:lnTo>
                        <a:lnTo>
                          <a:pt x="111" y="8"/>
                        </a:lnTo>
                        <a:lnTo>
                          <a:pt x="111" y="10"/>
                        </a:lnTo>
                        <a:lnTo>
                          <a:pt x="111" y="10"/>
                        </a:lnTo>
                        <a:lnTo>
                          <a:pt x="111" y="10"/>
                        </a:lnTo>
                        <a:lnTo>
                          <a:pt x="109" y="10"/>
                        </a:lnTo>
                        <a:lnTo>
                          <a:pt x="109" y="12"/>
                        </a:lnTo>
                        <a:lnTo>
                          <a:pt x="109" y="12"/>
                        </a:lnTo>
                        <a:lnTo>
                          <a:pt x="109" y="12"/>
                        </a:lnTo>
                        <a:lnTo>
                          <a:pt x="109" y="12"/>
                        </a:lnTo>
                        <a:lnTo>
                          <a:pt x="109" y="12"/>
                        </a:lnTo>
                        <a:lnTo>
                          <a:pt x="107" y="12"/>
                        </a:lnTo>
                        <a:lnTo>
                          <a:pt x="107" y="13"/>
                        </a:lnTo>
                        <a:lnTo>
                          <a:pt x="107" y="13"/>
                        </a:lnTo>
                        <a:lnTo>
                          <a:pt x="105" y="13"/>
                        </a:lnTo>
                        <a:lnTo>
                          <a:pt x="105" y="13"/>
                        </a:lnTo>
                        <a:lnTo>
                          <a:pt x="105" y="13"/>
                        </a:lnTo>
                        <a:lnTo>
                          <a:pt x="105" y="13"/>
                        </a:lnTo>
                        <a:lnTo>
                          <a:pt x="103" y="13"/>
                        </a:lnTo>
                        <a:lnTo>
                          <a:pt x="103" y="13"/>
                        </a:lnTo>
                        <a:lnTo>
                          <a:pt x="103" y="15"/>
                        </a:lnTo>
                        <a:lnTo>
                          <a:pt x="103" y="15"/>
                        </a:lnTo>
                        <a:lnTo>
                          <a:pt x="102" y="15"/>
                        </a:lnTo>
                        <a:lnTo>
                          <a:pt x="102" y="15"/>
                        </a:lnTo>
                        <a:lnTo>
                          <a:pt x="100" y="15"/>
                        </a:lnTo>
                        <a:lnTo>
                          <a:pt x="100" y="15"/>
                        </a:lnTo>
                        <a:lnTo>
                          <a:pt x="100" y="15"/>
                        </a:lnTo>
                        <a:lnTo>
                          <a:pt x="100" y="15"/>
                        </a:lnTo>
                        <a:lnTo>
                          <a:pt x="98" y="15"/>
                        </a:lnTo>
                        <a:lnTo>
                          <a:pt x="98" y="17"/>
                        </a:lnTo>
                        <a:lnTo>
                          <a:pt x="98" y="17"/>
                        </a:lnTo>
                        <a:lnTo>
                          <a:pt x="98" y="17"/>
                        </a:lnTo>
                        <a:lnTo>
                          <a:pt x="98" y="19"/>
                        </a:lnTo>
                        <a:lnTo>
                          <a:pt x="98" y="19"/>
                        </a:lnTo>
                        <a:lnTo>
                          <a:pt x="98" y="19"/>
                        </a:lnTo>
                        <a:lnTo>
                          <a:pt x="98" y="19"/>
                        </a:lnTo>
                        <a:lnTo>
                          <a:pt x="98" y="21"/>
                        </a:lnTo>
                        <a:lnTo>
                          <a:pt x="98" y="21"/>
                        </a:lnTo>
                        <a:lnTo>
                          <a:pt x="98" y="23"/>
                        </a:lnTo>
                        <a:lnTo>
                          <a:pt x="98" y="23"/>
                        </a:lnTo>
                        <a:lnTo>
                          <a:pt x="96" y="23"/>
                        </a:lnTo>
                        <a:lnTo>
                          <a:pt x="96" y="25"/>
                        </a:lnTo>
                        <a:lnTo>
                          <a:pt x="96" y="25"/>
                        </a:lnTo>
                        <a:lnTo>
                          <a:pt x="98" y="25"/>
                        </a:lnTo>
                        <a:lnTo>
                          <a:pt x="98" y="27"/>
                        </a:lnTo>
                        <a:lnTo>
                          <a:pt x="98" y="27"/>
                        </a:lnTo>
                        <a:lnTo>
                          <a:pt x="98" y="27"/>
                        </a:lnTo>
                        <a:lnTo>
                          <a:pt x="98" y="27"/>
                        </a:lnTo>
                        <a:lnTo>
                          <a:pt x="98" y="29"/>
                        </a:lnTo>
                        <a:lnTo>
                          <a:pt x="98" y="29"/>
                        </a:lnTo>
                        <a:lnTo>
                          <a:pt x="98" y="29"/>
                        </a:lnTo>
                        <a:lnTo>
                          <a:pt x="98" y="31"/>
                        </a:lnTo>
                        <a:lnTo>
                          <a:pt x="98" y="31"/>
                        </a:lnTo>
                        <a:lnTo>
                          <a:pt x="98" y="33"/>
                        </a:lnTo>
                        <a:lnTo>
                          <a:pt x="98" y="33"/>
                        </a:lnTo>
                        <a:lnTo>
                          <a:pt x="98" y="35"/>
                        </a:lnTo>
                        <a:lnTo>
                          <a:pt x="98" y="35"/>
                        </a:lnTo>
                        <a:lnTo>
                          <a:pt x="98" y="35"/>
                        </a:lnTo>
                        <a:lnTo>
                          <a:pt x="98" y="36"/>
                        </a:lnTo>
                        <a:lnTo>
                          <a:pt x="98" y="36"/>
                        </a:lnTo>
                        <a:lnTo>
                          <a:pt x="98" y="36"/>
                        </a:lnTo>
                        <a:lnTo>
                          <a:pt x="98" y="36"/>
                        </a:lnTo>
                        <a:lnTo>
                          <a:pt x="98" y="38"/>
                        </a:lnTo>
                        <a:lnTo>
                          <a:pt x="98" y="38"/>
                        </a:lnTo>
                        <a:lnTo>
                          <a:pt x="96" y="38"/>
                        </a:lnTo>
                        <a:lnTo>
                          <a:pt x="96" y="40"/>
                        </a:lnTo>
                        <a:lnTo>
                          <a:pt x="96" y="40"/>
                        </a:lnTo>
                        <a:lnTo>
                          <a:pt x="96" y="42"/>
                        </a:lnTo>
                        <a:lnTo>
                          <a:pt x="96" y="42"/>
                        </a:lnTo>
                        <a:lnTo>
                          <a:pt x="96" y="42"/>
                        </a:lnTo>
                        <a:lnTo>
                          <a:pt x="96" y="44"/>
                        </a:lnTo>
                        <a:lnTo>
                          <a:pt x="96" y="44"/>
                        </a:lnTo>
                        <a:lnTo>
                          <a:pt x="96" y="44"/>
                        </a:lnTo>
                        <a:lnTo>
                          <a:pt x="96" y="46"/>
                        </a:lnTo>
                        <a:lnTo>
                          <a:pt x="96" y="46"/>
                        </a:lnTo>
                        <a:lnTo>
                          <a:pt x="96" y="48"/>
                        </a:lnTo>
                        <a:lnTo>
                          <a:pt x="96" y="48"/>
                        </a:lnTo>
                        <a:lnTo>
                          <a:pt x="96" y="48"/>
                        </a:lnTo>
                        <a:lnTo>
                          <a:pt x="96" y="50"/>
                        </a:lnTo>
                        <a:lnTo>
                          <a:pt x="96" y="50"/>
                        </a:lnTo>
                        <a:lnTo>
                          <a:pt x="96" y="50"/>
                        </a:lnTo>
                        <a:lnTo>
                          <a:pt x="96" y="52"/>
                        </a:lnTo>
                        <a:lnTo>
                          <a:pt x="96" y="52"/>
                        </a:lnTo>
                        <a:lnTo>
                          <a:pt x="96" y="52"/>
                        </a:lnTo>
                        <a:lnTo>
                          <a:pt x="94" y="52"/>
                        </a:lnTo>
                        <a:lnTo>
                          <a:pt x="94" y="54"/>
                        </a:lnTo>
                        <a:lnTo>
                          <a:pt x="94" y="54"/>
                        </a:lnTo>
                        <a:lnTo>
                          <a:pt x="94" y="54"/>
                        </a:lnTo>
                        <a:lnTo>
                          <a:pt x="94" y="56"/>
                        </a:lnTo>
                        <a:lnTo>
                          <a:pt x="94" y="56"/>
                        </a:lnTo>
                        <a:lnTo>
                          <a:pt x="94" y="56"/>
                        </a:lnTo>
                        <a:lnTo>
                          <a:pt x="94" y="58"/>
                        </a:lnTo>
                        <a:lnTo>
                          <a:pt x="92" y="58"/>
                        </a:lnTo>
                        <a:lnTo>
                          <a:pt x="92" y="58"/>
                        </a:lnTo>
                        <a:lnTo>
                          <a:pt x="92" y="58"/>
                        </a:lnTo>
                        <a:lnTo>
                          <a:pt x="92" y="59"/>
                        </a:lnTo>
                        <a:lnTo>
                          <a:pt x="92" y="59"/>
                        </a:lnTo>
                        <a:lnTo>
                          <a:pt x="92" y="59"/>
                        </a:lnTo>
                        <a:lnTo>
                          <a:pt x="90" y="59"/>
                        </a:lnTo>
                        <a:lnTo>
                          <a:pt x="90" y="59"/>
                        </a:lnTo>
                        <a:lnTo>
                          <a:pt x="90" y="59"/>
                        </a:lnTo>
                        <a:lnTo>
                          <a:pt x="88" y="59"/>
                        </a:lnTo>
                        <a:lnTo>
                          <a:pt x="88" y="59"/>
                        </a:lnTo>
                        <a:lnTo>
                          <a:pt x="88" y="61"/>
                        </a:lnTo>
                        <a:lnTo>
                          <a:pt x="88" y="61"/>
                        </a:lnTo>
                        <a:lnTo>
                          <a:pt x="86" y="61"/>
                        </a:lnTo>
                        <a:lnTo>
                          <a:pt x="86" y="61"/>
                        </a:lnTo>
                        <a:lnTo>
                          <a:pt x="86" y="61"/>
                        </a:lnTo>
                        <a:lnTo>
                          <a:pt x="84" y="61"/>
                        </a:lnTo>
                        <a:lnTo>
                          <a:pt x="84" y="61"/>
                        </a:lnTo>
                        <a:lnTo>
                          <a:pt x="84" y="63"/>
                        </a:lnTo>
                        <a:lnTo>
                          <a:pt x="84" y="63"/>
                        </a:lnTo>
                        <a:lnTo>
                          <a:pt x="82" y="63"/>
                        </a:lnTo>
                        <a:lnTo>
                          <a:pt x="82" y="63"/>
                        </a:lnTo>
                        <a:lnTo>
                          <a:pt x="82" y="63"/>
                        </a:lnTo>
                        <a:lnTo>
                          <a:pt x="82" y="63"/>
                        </a:lnTo>
                        <a:lnTo>
                          <a:pt x="82" y="65"/>
                        </a:lnTo>
                        <a:lnTo>
                          <a:pt x="81" y="65"/>
                        </a:lnTo>
                        <a:lnTo>
                          <a:pt x="81" y="65"/>
                        </a:lnTo>
                        <a:lnTo>
                          <a:pt x="81" y="65"/>
                        </a:lnTo>
                        <a:lnTo>
                          <a:pt x="79" y="65"/>
                        </a:lnTo>
                        <a:lnTo>
                          <a:pt x="79" y="65"/>
                        </a:lnTo>
                        <a:lnTo>
                          <a:pt x="79" y="65"/>
                        </a:lnTo>
                        <a:lnTo>
                          <a:pt x="79" y="67"/>
                        </a:lnTo>
                        <a:lnTo>
                          <a:pt x="77" y="67"/>
                        </a:lnTo>
                        <a:lnTo>
                          <a:pt x="77" y="67"/>
                        </a:lnTo>
                        <a:lnTo>
                          <a:pt x="77" y="67"/>
                        </a:lnTo>
                        <a:lnTo>
                          <a:pt x="77" y="67"/>
                        </a:lnTo>
                        <a:lnTo>
                          <a:pt x="75" y="67"/>
                        </a:lnTo>
                        <a:lnTo>
                          <a:pt x="75" y="67"/>
                        </a:lnTo>
                        <a:lnTo>
                          <a:pt x="75" y="67"/>
                        </a:lnTo>
                        <a:lnTo>
                          <a:pt x="73" y="67"/>
                        </a:lnTo>
                        <a:lnTo>
                          <a:pt x="73" y="69"/>
                        </a:lnTo>
                        <a:lnTo>
                          <a:pt x="73" y="69"/>
                        </a:lnTo>
                        <a:lnTo>
                          <a:pt x="73" y="69"/>
                        </a:lnTo>
                        <a:lnTo>
                          <a:pt x="73" y="69"/>
                        </a:lnTo>
                        <a:lnTo>
                          <a:pt x="71" y="69"/>
                        </a:lnTo>
                        <a:lnTo>
                          <a:pt x="71" y="69"/>
                        </a:lnTo>
                        <a:lnTo>
                          <a:pt x="71" y="71"/>
                        </a:lnTo>
                        <a:lnTo>
                          <a:pt x="71" y="71"/>
                        </a:lnTo>
                        <a:lnTo>
                          <a:pt x="69" y="71"/>
                        </a:lnTo>
                        <a:lnTo>
                          <a:pt x="69" y="71"/>
                        </a:lnTo>
                        <a:lnTo>
                          <a:pt x="69" y="71"/>
                        </a:lnTo>
                        <a:lnTo>
                          <a:pt x="67" y="71"/>
                        </a:lnTo>
                        <a:lnTo>
                          <a:pt x="67" y="73"/>
                        </a:lnTo>
                        <a:lnTo>
                          <a:pt x="67" y="73"/>
                        </a:lnTo>
                        <a:lnTo>
                          <a:pt x="67" y="73"/>
                        </a:lnTo>
                        <a:lnTo>
                          <a:pt x="67" y="73"/>
                        </a:lnTo>
                        <a:lnTo>
                          <a:pt x="65" y="73"/>
                        </a:lnTo>
                        <a:lnTo>
                          <a:pt x="65" y="73"/>
                        </a:lnTo>
                        <a:lnTo>
                          <a:pt x="65" y="75"/>
                        </a:lnTo>
                        <a:lnTo>
                          <a:pt x="65" y="75"/>
                        </a:lnTo>
                        <a:lnTo>
                          <a:pt x="63" y="75"/>
                        </a:lnTo>
                        <a:lnTo>
                          <a:pt x="63" y="75"/>
                        </a:lnTo>
                        <a:lnTo>
                          <a:pt x="63" y="75"/>
                        </a:lnTo>
                        <a:lnTo>
                          <a:pt x="61" y="75"/>
                        </a:lnTo>
                        <a:lnTo>
                          <a:pt x="61" y="75"/>
                        </a:lnTo>
                        <a:lnTo>
                          <a:pt x="61" y="75"/>
                        </a:lnTo>
                        <a:lnTo>
                          <a:pt x="61" y="75"/>
                        </a:lnTo>
                        <a:lnTo>
                          <a:pt x="61" y="77"/>
                        </a:lnTo>
                        <a:lnTo>
                          <a:pt x="59" y="77"/>
                        </a:lnTo>
                        <a:lnTo>
                          <a:pt x="59" y="77"/>
                        </a:lnTo>
                        <a:lnTo>
                          <a:pt x="59" y="77"/>
                        </a:lnTo>
                        <a:lnTo>
                          <a:pt x="58" y="77"/>
                        </a:lnTo>
                        <a:lnTo>
                          <a:pt x="58" y="77"/>
                        </a:lnTo>
                        <a:lnTo>
                          <a:pt x="58" y="79"/>
                        </a:lnTo>
                        <a:lnTo>
                          <a:pt x="58" y="79"/>
                        </a:lnTo>
                        <a:lnTo>
                          <a:pt x="56" y="79"/>
                        </a:lnTo>
                        <a:lnTo>
                          <a:pt x="56" y="79"/>
                        </a:lnTo>
                        <a:lnTo>
                          <a:pt x="56" y="79"/>
                        </a:lnTo>
                        <a:lnTo>
                          <a:pt x="56" y="79"/>
                        </a:lnTo>
                        <a:lnTo>
                          <a:pt x="54" y="79"/>
                        </a:lnTo>
                        <a:lnTo>
                          <a:pt x="54" y="81"/>
                        </a:lnTo>
                        <a:lnTo>
                          <a:pt x="54" y="81"/>
                        </a:lnTo>
                        <a:lnTo>
                          <a:pt x="52" y="81"/>
                        </a:lnTo>
                        <a:lnTo>
                          <a:pt x="52" y="81"/>
                        </a:lnTo>
                        <a:lnTo>
                          <a:pt x="52" y="81"/>
                        </a:lnTo>
                        <a:lnTo>
                          <a:pt x="52" y="82"/>
                        </a:lnTo>
                        <a:lnTo>
                          <a:pt x="52" y="82"/>
                        </a:lnTo>
                        <a:lnTo>
                          <a:pt x="50" y="82"/>
                        </a:lnTo>
                        <a:lnTo>
                          <a:pt x="50" y="82"/>
                        </a:lnTo>
                        <a:lnTo>
                          <a:pt x="50" y="82"/>
                        </a:lnTo>
                        <a:lnTo>
                          <a:pt x="50" y="82"/>
                        </a:lnTo>
                        <a:lnTo>
                          <a:pt x="50" y="84"/>
                        </a:lnTo>
                        <a:lnTo>
                          <a:pt x="48" y="84"/>
                        </a:lnTo>
                        <a:lnTo>
                          <a:pt x="48" y="84"/>
                        </a:lnTo>
                        <a:lnTo>
                          <a:pt x="48" y="84"/>
                        </a:lnTo>
                        <a:lnTo>
                          <a:pt x="46" y="84"/>
                        </a:lnTo>
                        <a:lnTo>
                          <a:pt x="46" y="84"/>
                        </a:lnTo>
                        <a:lnTo>
                          <a:pt x="46" y="84"/>
                        </a:lnTo>
                        <a:lnTo>
                          <a:pt x="46" y="84"/>
                        </a:lnTo>
                        <a:lnTo>
                          <a:pt x="44" y="84"/>
                        </a:lnTo>
                        <a:lnTo>
                          <a:pt x="44" y="86"/>
                        </a:lnTo>
                        <a:lnTo>
                          <a:pt x="44" y="86"/>
                        </a:lnTo>
                        <a:lnTo>
                          <a:pt x="44" y="86"/>
                        </a:lnTo>
                        <a:lnTo>
                          <a:pt x="44" y="86"/>
                        </a:lnTo>
                        <a:lnTo>
                          <a:pt x="42" y="86"/>
                        </a:lnTo>
                        <a:lnTo>
                          <a:pt x="42" y="86"/>
                        </a:lnTo>
                        <a:lnTo>
                          <a:pt x="42" y="88"/>
                        </a:lnTo>
                        <a:lnTo>
                          <a:pt x="40" y="88"/>
                        </a:lnTo>
                        <a:lnTo>
                          <a:pt x="40" y="88"/>
                        </a:lnTo>
                        <a:lnTo>
                          <a:pt x="40" y="88"/>
                        </a:lnTo>
                        <a:lnTo>
                          <a:pt x="40" y="88"/>
                        </a:lnTo>
                        <a:lnTo>
                          <a:pt x="38" y="88"/>
                        </a:lnTo>
                        <a:lnTo>
                          <a:pt x="38" y="90"/>
                        </a:lnTo>
                        <a:lnTo>
                          <a:pt x="38" y="90"/>
                        </a:lnTo>
                        <a:lnTo>
                          <a:pt x="38" y="90"/>
                        </a:lnTo>
                        <a:lnTo>
                          <a:pt x="38" y="90"/>
                        </a:lnTo>
                        <a:lnTo>
                          <a:pt x="37" y="90"/>
                        </a:lnTo>
                        <a:lnTo>
                          <a:pt x="37" y="92"/>
                        </a:lnTo>
                        <a:lnTo>
                          <a:pt x="37" y="92"/>
                        </a:lnTo>
                        <a:lnTo>
                          <a:pt x="35" y="92"/>
                        </a:lnTo>
                        <a:lnTo>
                          <a:pt x="35" y="92"/>
                        </a:lnTo>
                        <a:lnTo>
                          <a:pt x="35" y="92"/>
                        </a:lnTo>
                        <a:lnTo>
                          <a:pt x="35" y="92"/>
                        </a:lnTo>
                        <a:lnTo>
                          <a:pt x="35" y="92"/>
                        </a:lnTo>
                        <a:lnTo>
                          <a:pt x="33" y="92"/>
                        </a:lnTo>
                        <a:lnTo>
                          <a:pt x="33" y="92"/>
                        </a:lnTo>
                        <a:lnTo>
                          <a:pt x="33" y="94"/>
                        </a:lnTo>
                        <a:lnTo>
                          <a:pt x="33" y="94"/>
                        </a:lnTo>
                        <a:lnTo>
                          <a:pt x="31" y="94"/>
                        </a:lnTo>
                        <a:lnTo>
                          <a:pt x="31" y="94"/>
                        </a:lnTo>
                        <a:lnTo>
                          <a:pt x="31" y="94"/>
                        </a:lnTo>
                        <a:lnTo>
                          <a:pt x="29" y="94"/>
                        </a:lnTo>
                        <a:lnTo>
                          <a:pt x="29" y="96"/>
                        </a:lnTo>
                        <a:lnTo>
                          <a:pt x="29" y="96"/>
                        </a:lnTo>
                        <a:lnTo>
                          <a:pt x="29" y="96"/>
                        </a:lnTo>
                        <a:lnTo>
                          <a:pt x="29" y="96"/>
                        </a:lnTo>
                        <a:lnTo>
                          <a:pt x="27" y="96"/>
                        </a:lnTo>
                        <a:lnTo>
                          <a:pt x="27" y="98"/>
                        </a:lnTo>
                        <a:lnTo>
                          <a:pt x="27" y="98"/>
                        </a:lnTo>
                        <a:lnTo>
                          <a:pt x="25" y="98"/>
                        </a:lnTo>
                        <a:lnTo>
                          <a:pt x="25" y="98"/>
                        </a:lnTo>
                        <a:lnTo>
                          <a:pt x="25" y="98"/>
                        </a:lnTo>
                        <a:lnTo>
                          <a:pt x="25" y="98"/>
                        </a:lnTo>
                        <a:lnTo>
                          <a:pt x="25" y="100"/>
                        </a:lnTo>
                        <a:lnTo>
                          <a:pt x="23" y="100"/>
                        </a:lnTo>
                        <a:lnTo>
                          <a:pt x="23" y="100"/>
                        </a:lnTo>
                        <a:lnTo>
                          <a:pt x="23" y="100"/>
                        </a:lnTo>
                        <a:lnTo>
                          <a:pt x="23" y="100"/>
                        </a:lnTo>
                        <a:lnTo>
                          <a:pt x="21" y="100"/>
                        </a:lnTo>
                        <a:lnTo>
                          <a:pt x="21" y="100"/>
                        </a:lnTo>
                        <a:lnTo>
                          <a:pt x="21" y="100"/>
                        </a:lnTo>
                        <a:lnTo>
                          <a:pt x="21" y="102"/>
                        </a:lnTo>
                        <a:lnTo>
                          <a:pt x="19" y="102"/>
                        </a:lnTo>
                        <a:lnTo>
                          <a:pt x="19" y="102"/>
                        </a:lnTo>
                        <a:lnTo>
                          <a:pt x="19" y="102"/>
                        </a:lnTo>
                        <a:lnTo>
                          <a:pt x="17" y="102"/>
                        </a:lnTo>
                        <a:lnTo>
                          <a:pt x="17" y="102"/>
                        </a:lnTo>
                        <a:lnTo>
                          <a:pt x="17" y="102"/>
                        </a:lnTo>
                        <a:lnTo>
                          <a:pt x="15" y="102"/>
                        </a:lnTo>
                        <a:lnTo>
                          <a:pt x="15" y="102"/>
                        </a:lnTo>
                        <a:lnTo>
                          <a:pt x="14" y="102"/>
                        </a:lnTo>
                        <a:lnTo>
                          <a:pt x="14" y="100"/>
                        </a:lnTo>
                        <a:lnTo>
                          <a:pt x="14" y="100"/>
                        </a:lnTo>
                        <a:lnTo>
                          <a:pt x="14" y="100"/>
                        </a:lnTo>
                        <a:lnTo>
                          <a:pt x="12" y="100"/>
                        </a:lnTo>
                        <a:lnTo>
                          <a:pt x="12" y="100"/>
                        </a:lnTo>
                        <a:lnTo>
                          <a:pt x="12" y="100"/>
                        </a:lnTo>
                        <a:lnTo>
                          <a:pt x="12" y="100"/>
                        </a:lnTo>
                        <a:lnTo>
                          <a:pt x="12" y="100"/>
                        </a:lnTo>
                        <a:lnTo>
                          <a:pt x="10" y="100"/>
                        </a:lnTo>
                        <a:lnTo>
                          <a:pt x="10" y="98"/>
                        </a:lnTo>
                        <a:lnTo>
                          <a:pt x="10" y="98"/>
                        </a:lnTo>
                        <a:lnTo>
                          <a:pt x="8" y="98"/>
                        </a:lnTo>
                        <a:lnTo>
                          <a:pt x="8" y="98"/>
                        </a:lnTo>
                        <a:lnTo>
                          <a:pt x="8" y="98"/>
                        </a:lnTo>
                        <a:lnTo>
                          <a:pt x="8" y="98"/>
                        </a:lnTo>
                        <a:lnTo>
                          <a:pt x="6" y="98"/>
                        </a:lnTo>
                        <a:lnTo>
                          <a:pt x="6" y="96"/>
                        </a:lnTo>
                        <a:lnTo>
                          <a:pt x="6" y="96"/>
                        </a:lnTo>
                        <a:lnTo>
                          <a:pt x="6" y="96"/>
                        </a:lnTo>
                        <a:lnTo>
                          <a:pt x="6" y="94"/>
                        </a:lnTo>
                        <a:lnTo>
                          <a:pt x="6" y="94"/>
                        </a:lnTo>
                        <a:lnTo>
                          <a:pt x="4" y="94"/>
                        </a:lnTo>
                        <a:lnTo>
                          <a:pt x="4" y="94"/>
                        </a:lnTo>
                        <a:lnTo>
                          <a:pt x="4" y="94"/>
                        </a:lnTo>
                        <a:lnTo>
                          <a:pt x="2" y="94"/>
                        </a:lnTo>
                        <a:lnTo>
                          <a:pt x="2" y="92"/>
                        </a:lnTo>
                        <a:lnTo>
                          <a:pt x="2" y="92"/>
                        </a:lnTo>
                        <a:lnTo>
                          <a:pt x="2" y="92"/>
                        </a:lnTo>
                        <a:lnTo>
                          <a:pt x="2" y="92"/>
                        </a:lnTo>
                        <a:lnTo>
                          <a:pt x="2" y="92"/>
                        </a:lnTo>
                        <a:lnTo>
                          <a:pt x="2" y="90"/>
                        </a:lnTo>
                        <a:lnTo>
                          <a:pt x="4" y="90"/>
                        </a:lnTo>
                        <a:lnTo>
                          <a:pt x="4" y="90"/>
                        </a:lnTo>
                        <a:lnTo>
                          <a:pt x="4" y="88"/>
                        </a:lnTo>
                        <a:lnTo>
                          <a:pt x="2" y="88"/>
                        </a:lnTo>
                        <a:lnTo>
                          <a:pt x="2" y="88"/>
                        </a:lnTo>
                        <a:lnTo>
                          <a:pt x="2" y="86"/>
                        </a:lnTo>
                        <a:lnTo>
                          <a:pt x="2" y="86"/>
                        </a:lnTo>
                        <a:lnTo>
                          <a:pt x="4" y="86"/>
                        </a:lnTo>
                        <a:lnTo>
                          <a:pt x="4" y="84"/>
                        </a:lnTo>
                        <a:lnTo>
                          <a:pt x="4" y="84"/>
                        </a:lnTo>
                        <a:lnTo>
                          <a:pt x="2" y="84"/>
                        </a:lnTo>
                        <a:lnTo>
                          <a:pt x="2" y="84"/>
                        </a:lnTo>
                        <a:lnTo>
                          <a:pt x="4" y="84"/>
                        </a:lnTo>
                        <a:lnTo>
                          <a:pt x="4" y="82"/>
                        </a:lnTo>
                        <a:lnTo>
                          <a:pt x="2" y="82"/>
                        </a:lnTo>
                        <a:lnTo>
                          <a:pt x="2" y="82"/>
                        </a:lnTo>
                        <a:lnTo>
                          <a:pt x="2" y="81"/>
                        </a:lnTo>
                        <a:lnTo>
                          <a:pt x="2" y="81"/>
                        </a:lnTo>
                        <a:lnTo>
                          <a:pt x="4" y="81"/>
                        </a:lnTo>
                        <a:lnTo>
                          <a:pt x="4" y="79"/>
                        </a:lnTo>
                        <a:lnTo>
                          <a:pt x="4" y="79"/>
                        </a:lnTo>
                        <a:lnTo>
                          <a:pt x="4" y="79"/>
                        </a:lnTo>
                        <a:lnTo>
                          <a:pt x="4" y="77"/>
                        </a:lnTo>
                        <a:lnTo>
                          <a:pt x="4" y="77"/>
                        </a:lnTo>
                        <a:lnTo>
                          <a:pt x="6" y="77"/>
                        </a:lnTo>
                        <a:lnTo>
                          <a:pt x="6" y="77"/>
                        </a:lnTo>
                        <a:lnTo>
                          <a:pt x="6" y="75"/>
                        </a:lnTo>
                        <a:lnTo>
                          <a:pt x="6" y="75"/>
                        </a:lnTo>
                        <a:lnTo>
                          <a:pt x="6" y="75"/>
                        </a:lnTo>
                        <a:lnTo>
                          <a:pt x="4" y="75"/>
                        </a:lnTo>
                        <a:lnTo>
                          <a:pt x="4" y="75"/>
                        </a:lnTo>
                        <a:lnTo>
                          <a:pt x="4" y="73"/>
                        </a:lnTo>
                        <a:lnTo>
                          <a:pt x="6" y="73"/>
                        </a:lnTo>
                        <a:lnTo>
                          <a:pt x="6" y="73"/>
                        </a:lnTo>
                        <a:lnTo>
                          <a:pt x="6" y="73"/>
                        </a:lnTo>
                        <a:lnTo>
                          <a:pt x="6" y="71"/>
                        </a:lnTo>
                        <a:lnTo>
                          <a:pt x="6" y="71"/>
                        </a:lnTo>
                        <a:lnTo>
                          <a:pt x="6" y="71"/>
                        </a:lnTo>
                        <a:lnTo>
                          <a:pt x="8" y="71"/>
                        </a:lnTo>
                        <a:lnTo>
                          <a:pt x="8" y="71"/>
                        </a:lnTo>
                        <a:lnTo>
                          <a:pt x="8" y="71"/>
                        </a:lnTo>
                        <a:lnTo>
                          <a:pt x="10" y="71"/>
                        </a:lnTo>
                        <a:lnTo>
                          <a:pt x="10" y="71"/>
                        </a:lnTo>
                        <a:lnTo>
                          <a:pt x="12" y="71"/>
                        </a:lnTo>
                        <a:lnTo>
                          <a:pt x="12" y="71"/>
                        </a:lnTo>
                        <a:lnTo>
                          <a:pt x="12" y="69"/>
                        </a:lnTo>
                        <a:lnTo>
                          <a:pt x="12" y="69"/>
                        </a:lnTo>
                        <a:lnTo>
                          <a:pt x="10" y="69"/>
                        </a:lnTo>
                        <a:lnTo>
                          <a:pt x="10" y="69"/>
                        </a:lnTo>
                        <a:lnTo>
                          <a:pt x="12" y="69"/>
                        </a:lnTo>
                        <a:lnTo>
                          <a:pt x="12" y="67"/>
                        </a:lnTo>
                        <a:lnTo>
                          <a:pt x="12" y="67"/>
                        </a:lnTo>
                        <a:lnTo>
                          <a:pt x="12" y="67"/>
                        </a:lnTo>
                        <a:lnTo>
                          <a:pt x="12" y="67"/>
                        </a:lnTo>
                        <a:lnTo>
                          <a:pt x="12" y="67"/>
                        </a:lnTo>
                        <a:lnTo>
                          <a:pt x="14" y="67"/>
                        </a:lnTo>
                        <a:lnTo>
                          <a:pt x="14" y="67"/>
                        </a:lnTo>
                        <a:lnTo>
                          <a:pt x="14" y="65"/>
                        </a:lnTo>
                        <a:lnTo>
                          <a:pt x="14" y="65"/>
                        </a:lnTo>
                        <a:lnTo>
                          <a:pt x="14" y="65"/>
                        </a:lnTo>
                        <a:lnTo>
                          <a:pt x="15" y="65"/>
                        </a:lnTo>
                        <a:lnTo>
                          <a:pt x="15" y="63"/>
                        </a:lnTo>
                        <a:lnTo>
                          <a:pt x="15" y="63"/>
                        </a:lnTo>
                        <a:lnTo>
                          <a:pt x="15" y="63"/>
                        </a:lnTo>
                        <a:lnTo>
                          <a:pt x="15" y="61"/>
                        </a:lnTo>
                        <a:lnTo>
                          <a:pt x="15" y="61"/>
                        </a:lnTo>
                        <a:lnTo>
                          <a:pt x="15" y="61"/>
                        </a:lnTo>
                        <a:lnTo>
                          <a:pt x="15" y="59"/>
                        </a:lnTo>
                        <a:lnTo>
                          <a:pt x="14" y="59"/>
                        </a:lnTo>
                        <a:lnTo>
                          <a:pt x="14" y="59"/>
                        </a:lnTo>
                        <a:lnTo>
                          <a:pt x="14" y="59"/>
                        </a:lnTo>
                        <a:lnTo>
                          <a:pt x="14" y="58"/>
                        </a:lnTo>
                        <a:lnTo>
                          <a:pt x="14" y="58"/>
                        </a:lnTo>
                        <a:lnTo>
                          <a:pt x="14" y="58"/>
                        </a:lnTo>
                        <a:lnTo>
                          <a:pt x="14" y="58"/>
                        </a:lnTo>
                        <a:lnTo>
                          <a:pt x="12" y="58"/>
                        </a:lnTo>
                        <a:lnTo>
                          <a:pt x="12" y="58"/>
                        </a:lnTo>
                        <a:lnTo>
                          <a:pt x="12" y="56"/>
                        </a:lnTo>
                        <a:lnTo>
                          <a:pt x="12" y="56"/>
                        </a:lnTo>
                        <a:lnTo>
                          <a:pt x="12" y="56"/>
                        </a:lnTo>
                        <a:lnTo>
                          <a:pt x="14" y="56"/>
                        </a:lnTo>
                        <a:lnTo>
                          <a:pt x="14" y="54"/>
                        </a:lnTo>
                        <a:lnTo>
                          <a:pt x="12" y="54"/>
                        </a:lnTo>
                        <a:lnTo>
                          <a:pt x="12" y="54"/>
                        </a:lnTo>
                        <a:lnTo>
                          <a:pt x="12" y="54"/>
                        </a:lnTo>
                        <a:lnTo>
                          <a:pt x="12" y="54"/>
                        </a:lnTo>
                        <a:lnTo>
                          <a:pt x="10" y="54"/>
                        </a:lnTo>
                        <a:lnTo>
                          <a:pt x="10" y="54"/>
                        </a:lnTo>
                        <a:lnTo>
                          <a:pt x="10" y="54"/>
                        </a:lnTo>
                        <a:lnTo>
                          <a:pt x="8" y="54"/>
                        </a:lnTo>
                        <a:lnTo>
                          <a:pt x="8" y="54"/>
                        </a:lnTo>
                        <a:lnTo>
                          <a:pt x="8" y="54"/>
                        </a:lnTo>
                        <a:lnTo>
                          <a:pt x="6" y="54"/>
                        </a:lnTo>
                        <a:lnTo>
                          <a:pt x="6" y="54"/>
                        </a:lnTo>
                        <a:lnTo>
                          <a:pt x="6" y="54"/>
                        </a:lnTo>
                        <a:lnTo>
                          <a:pt x="6" y="54"/>
                        </a:lnTo>
                        <a:lnTo>
                          <a:pt x="4" y="54"/>
                        </a:lnTo>
                        <a:lnTo>
                          <a:pt x="4" y="54"/>
                        </a:lnTo>
                        <a:lnTo>
                          <a:pt x="4" y="52"/>
                        </a:lnTo>
                        <a:lnTo>
                          <a:pt x="4" y="52"/>
                        </a:lnTo>
                        <a:lnTo>
                          <a:pt x="4" y="52"/>
                        </a:lnTo>
                        <a:lnTo>
                          <a:pt x="2" y="52"/>
                        </a:lnTo>
                        <a:lnTo>
                          <a:pt x="2" y="50"/>
                        </a:lnTo>
                        <a:lnTo>
                          <a:pt x="2" y="50"/>
                        </a:lnTo>
                        <a:lnTo>
                          <a:pt x="2" y="48"/>
                        </a:lnTo>
                        <a:lnTo>
                          <a:pt x="2" y="48"/>
                        </a:lnTo>
                        <a:lnTo>
                          <a:pt x="2" y="46"/>
                        </a:lnTo>
                        <a:lnTo>
                          <a:pt x="2" y="46"/>
                        </a:lnTo>
                        <a:lnTo>
                          <a:pt x="2" y="44"/>
                        </a:lnTo>
                        <a:lnTo>
                          <a:pt x="2" y="44"/>
                        </a:lnTo>
                        <a:lnTo>
                          <a:pt x="2" y="44"/>
                        </a:lnTo>
                        <a:lnTo>
                          <a:pt x="4" y="44"/>
                        </a:lnTo>
                        <a:lnTo>
                          <a:pt x="4" y="42"/>
                        </a:lnTo>
                        <a:lnTo>
                          <a:pt x="4" y="42"/>
                        </a:lnTo>
                        <a:lnTo>
                          <a:pt x="4" y="40"/>
                        </a:lnTo>
                        <a:lnTo>
                          <a:pt x="4" y="40"/>
                        </a:lnTo>
                        <a:lnTo>
                          <a:pt x="4" y="38"/>
                        </a:lnTo>
                        <a:lnTo>
                          <a:pt x="4" y="38"/>
                        </a:lnTo>
                        <a:lnTo>
                          <a:pt x="2" y="38"/>
                        </a:lnTo>
                        <a:lnTo>
                          <a:pt x="2" y="36"/>
                        </a:lnTo>
                        <a:lnTo>
                          <a:pt x="2" y="36"/>
                        </a:lnTo>
                        <a:lnTo>
                          <a:pt x="2" y="36"/>
                        </a:lnTo>
                        <a:lnTo>
                          <a:pt x="2" y="36"/>
                        </a:lnTo>
                        <a:lnTo>
                          <a:pt x="0" y="36"/>
                        </a:lnTo>
                        <a:lnTo>
                          <a:pt x="0" y="36"/>
                        </a:lnTo>
                        <a:lnTo>
                          <a:pt x="0" y="36"/>
                        </a:lnTo>
                        <a:lnTo>
                          <a:pt x="0" y="35"/>
                        </a:lnTo>
                        <a:lnTo>
                          <a:pt x="0" y="35"/>
                        </a:lnTo>
                        <a:lnTo>
                          <a:pt x="0" y="35"/>
                        </a:lnTo>
                        <a:lnTo>
                          <a:pt x="0" y="33"/>
                        </a:lnTo>
                        <a:lnTo>
                          <a:pt x="0" y="33"/>
                        </a:lnTo>
                        <a:lnTo>
                          <a:pt x="2" y="33"/>
                        </a:lnTo>
                        <a:lnTo>
                          <a:pt x="2" y="31"/>
                        </a:lnTo>
                        <a:lnTo>
                          <a:pt x="2" y="31"/>
                        </a:lnTo>
                        <a:lnTo>
                          <a:pt x="2" y="31"/>
                        </a:lnTo>
                        <a:lnTo>
                          <a:pt x="2" y="31"/>
                        </a:lnTo>
                        <a:lnTo>
                          <a:pt x="2" y="29"/>
                        </a:lnTo>
                        <a:lnTo>
                          <a:pt x="2" y="29"/>
                        </a:lnTo>
                        <a:lnTo>
                          <a:pt x="2" y="29"/>
                        </a:lnTo>
                        <a:lnTo>
                          <a:pt x="2" y="29"/>
                        </a:lnTo>
                        <a:lnTo>
                          <a:pt x="2" y="27"/>
                        </a:lnTo>
                        <a:lnTo>
                          <a:pt x="2" y="27"/>
                        </a:lnTo>
                        <a:lnTo>
                          <a:pt x="4" y="27"/>
                        </a:lnTo>
                        <a:lnTo>
                          <a:pt x="4" y="27"/>
                        </a:lnTo>
                        <a:lnTo>
                          <a:pt x="4" y="27"/>
                        </a:lnTo>
                        <a:lnTo>
                          <a:pt x="6" y="27"/>
                        </a:lnTo>
                        <a:lnTo>
                          <a:pt x="6" y="27"/>
                        </a:lnTo>
                        <a:lnTo>
                          <a:pt x="6" y="29"/>
                        </a:lnTo>
                        <a:lnTo>
                          <a:pt x="6" y="29"/>
                        </a:lnTo>
                        <a:lnTo>
                          <a:pt x="8" y="29"/>
                        </a:lnTo>
                        <a:lnTo>
                          <a:pt x="8" y="29"/>
                        </a:lnTo>
                        <a:lnTo>
                          <a:pt x="8" y="29"/>
                        </a:lnTo>
                        <a:lnTo>
                          <a:pt x="8" y="29"/>
                        </a:lnTo>
                        <a:lnTo>
                          <a:pt x="8" y="27"/>
                        </a:lnTo>
                        <a:lnTo>
                          <a:pt x="8" y="27"/>
                        </a:lnTo>
                        <a:lnTo>
                          <a:pt x="8" y="27"/>
                        </a:lnTo>
                        <a:lnTo>
                          <a:pt x="10" y="27"/>
                        </a:lnTo>
                        <a:lnTo>
                          <a:pt x="10" y="27"/>
                        </a:lnTo>
                        <a:lnTo>
                          <a:pt x="10" y="27"/>
                        </a:lnTo>
                        <a:lnTo>
                          <a:pt x="12" y="27"/>
                        </a:lnTo>
                        <a:lnTo>
                          <a:pt x="12" y="27"/>
                        </a:lnTo>
                        <a:lnTo>
                          <a:pt x="12" y="25"/>
                        </a:lnTo>
                        <a:lnTo>
                          <a:pt x="12" y="25"/>
                        </a:lnTo>
                        <a:lnTo>
                          <a:pt x="12" y="23"/>
                        </a:lnTo>
                        <a:lnTo>
                          <a:pt x="12" y="23"/>
                        </a:lnTo>
                        <a:lnTo>
                          <a:pt x="12" y="21"/>
                        </a:lnTo>
                        <a:lnTo>
                          <a:pt x="12" y="21"/>
                        </a:lnTo>
                        <a:lnTo>
                          <a:pt x="14" y="21"/>
                        </a:lnTo>
                        <a:lnTo>
                          <a:pt x="14" y="21"/>
                        </a:lnTo>
                        <a:lnTo>
                          <a:pt x="14" y="21"/>
                        </a:lnTo>
                        <a:lnTo>
                          <a:pt x="14" y="21"/>
                        </a:lnTo>
                        <a:lnTo>
                          <a:pt x="15" y="21"/>
                        </a:lnTo>
                        <a:lnTo>
                          <a:pt x="15" y="21"/>
                        </a:lnTo>
                        <a:lnTo>
                          <a:pt x="15" y="21"/>
                        </a:lnTo>
                        <a:lnTo>
                          <a:pt x="17" y="21"/>
                        </a:lnTo>
                        <a:lnTo>
                          <a:pt x="17" y="21"/>
                        </a:lnTo>
                        <a:lnTo>
                          <a:pt x="17" y="21"/>
                        </a:lnTo>
                        <a:lnTo>
                          <a:pt x="17" y="19"/>
                        </a:lnTo>
                        <a:lnTo>
                          <a:pt x="17" y="19"/>
                        </a:lnTo>
                        <a:lnTo>
                          <a:pt x="17" y="19"/>
                        </a:lnTo>
                        <a:lnTo>
                          <a:pt x="15" y="19"/>
                        </a:lnTo>
                        <a:lnTo>
                          <a:pt x="15" y="19"/>
                        </a:lnTo>
                        <a:lnTo>
                          <a:pt x="15" y="19"/>
                        </a:lnTo>
                        <a:lnTo>
                          <a:pt x="15" y="17"/>
                        </a:lnTo>
                        <a:lnTo>
                          <a:pt x="15" y="17"/>
                        </a:lnTo>
                        <a:lnTo>
                          <a:pt x="14" y="17"/>
                        </a:lnTo>
                        <a:lnTo>
                          <a:pt x="14" y="15"/>
                        </a:lnTo>
                        <a:lnTo>
                          <a:pt x="15" y="15"/>
                        </a:lnTo>
                        <a:lnTo>
                          <a:pt x="15" y="15"/>
                        </a:lnTo>
                        <a:lnTo>
                          <a:pt x="15" y="13"/>
                        </a:lnTo>
                        <a:lnTo>
                          <a:pt x="15" y="13"/>
                        </a:lnTo>
                        <a:lnTo>
                          <a:pt x="15" y="12"/>
                        </a:lnTo>
                        <a:lnTo>
                          <a:pt x="15" y="12"/>
                        </a:lnTo>
                        <a:lnTo>
                          <a:pt x="15" y="12"/>
                        </a:lnTo>
                        <a:lnTo>
                          <a:pt x="15" y="12"/>
                        </a:lnTo>
                        <a:lnTo>
                          <a:pt x="15" y="10"/>
                        </a:lnTo>
                        <a:lnTo>
                          <a:pt x="17" y="10"/>
                        </a:lnTo>
                        <a:lnTo>
                          <a:pt x="17" y="10"/>
                        </a:lnTo>
                        <a:lnTo>
                          <a:pt x="17" y="10"/>
                        </a:lnTo>
                        <a:lnTo>
                          <a:pt x="17" y="10"/>
                        </a:lnTo>
                        <a:lnTo>
                          <a:pt x="17" y="10"/>
                        </a:lnTo>
                        <a:lnTo>
                          <a:pt x="19" y="10"/>
                        </a:lnTo>
                        <a:lnTo>
                          <a:pt x="19" y="10"/>
                        </a:lnTo>
                        <a:lnTo>
                          <a:pt x="19" y="10"/>
                        </a:lnTo>
                        <a:lnTo>
                          <a:pt x="21" y="10"/>
                        </a:lnTo>
                        <a:lnTo>
                          <a:pt x="21" y="10"/>
                        </a:lnTo>
                        <a:lnTo>
                          <a:pt x="21" y="12"/>
                        </a:lnTo>
                        <a:lnTo>
                          <a:pt x="23" y="12"/>
                        </a:lnTo>
                        <a:lnTo>
                          <a:pt x="23" y="12"/>
                        </a:lnTo>
                        <a:lnTo>
                          <a:pt x="23" y="12"/>
                        </a:lnTo>
                        <a:lnTo>
                          <a:pt x="23" y="12"/>
                        </a:lnTo>
                        <a:lnTo>
                          <a:pt x="23" y="13"/>
                        </a:lnTo>
                        <a:lnTo>
                          <a:pt x="23" y="13"/>
                        </a:lnTo>
                        <a:lnTo>
                          <a:pt x="25" y="13"/>
                        </a:lnTo>
                        <a:lnTo>
                          <a:pt x="25" y="12"/>
                        </a:lnTo>
                        <a:lnTo>
                          <a:pt x="25" y="12"/>
                        </a:lnTo>
                        <a:lnTo>
                          <a:pt x="25" y="12"/>
                        </a:lnTo>
                        <a:lnTo>
                          <a:pt x="27" y="12"/>
                        </a:lnTo>
                        <a:lnTo>
                          <a:pt x="27" y="12"/>
                        </a:lnTo>
                        <a:lnTo>
                          <a:pt x="29" y="12"/>
                        </a:lnTo>
                        <a:lnTo>
                          <a:pt x="29" y="12"/>
                        </a:lnTo>
                        <a:lnTo>
                          <a:pt x="29" y="12"/>
                        </a:lnTo>
                        <a:lnTo>
                          <a:pt x="29" y="13"/>
                        </a:lnTo>
                        <a:lnTo>
                          <a:pt x="31" y="13"/>
                        </a:lnTo>
                        <a:lnTo>
                          <a:pt x="31" y="13"/>
                        </a:lnTo>
                        <a:lnTo>
                          <a:pt x="31" y="12"/>
                        </a:lnTo>
                        <a:lnTo>
                          <a:pt x="33" y="12"/>
                        </a:lnTo>
                        <a:lnTo>
                          <a:pt x="33" y="12"/>
                        </a:lnTo>
                        <a:lnTo>
                          <a:pt x="33" y="12"/>
                        </a:lnTo>
                        <a:lnTo>
                          <a:pt x="33" y="12"/>
                        </a:lnTo>
                        <a:lnTo>
                          <a:pt x="35" y="12"/>
                        </a:lnTo>
                        <a:lnTo>
                          <a:pt x="35" y="12"/>
                        </a:lnTo>
                        <a:lnTo>
                          <a:pt x="35" y="12"/>
                        </a:lnTo>
                        <a:lnTo>
                          <a:pt x="35" y="12"/>
                        </a:lnTo>
                        <a:lnTo>
                          <a:pt x="37" y="12"/>
                        </a:lnTo>
                        <a:lnTo>
                          <a:pt x="37" y="12"/>
                        </a:lnTo>
                        <a:lnTo>
                          <a:pt x="37" y="10"/>
                        </a:lnTo>
                        <a:lnTo>
                          <a:pt x="38" y="10"/>
                        </a:lnTo>
                        <a:lnTo>
                          <a:pt x="38" y="10"/>
                        </a:lnTo>
                        <a:lnTo>
                          <a:pt x="38" y="10"/>
                        </a:lnTo>
                        <a:lnTo>
                          <a:pt x="38" y="10"/>
                        </a:lnTo>
                        <a:lnTo>
                          <a:pt x="40" y="10"/>
                        </a:lnTo>
                        <a:lnTo>
                          <a:pt x="40" y="10"/>
                        </a:lnTo>
                        <a:lnTo>
                          <a:pt x="40" y="10"/>
                        </a:lnTo>
                        <a:lnTo>
                          <a:pt x="40" y="8"/>
                        </a:lnTo>
                        <a:lnTo>
                          <a:pt x="42" y="8"/>
                        </a:lnTo>
                        <a:lnTo>
                          <a:pt x="42" y="8"/>
                        </a:lnTo>
                        <a:lnTo>
                          <a:pt x="42" y="8"/>
                        </a:lnTo>
                        <a:lnTo>
                          <a:pt x="44" y="8"/>
                        </a:lnTo>
                        <a:lnTo>
                          <a:pt x="44" y="8"/>
                        </a:lnTo>
                        <a:lnTo>
                          <a:pt x="44" y="8"/>
                        </a:lnTo>
                        <a:lnTo>
                          <a:pt x="46" y="8"/>
                        </a:lnTo>
                        <a:lnTo>
                          <a:pt x="46" y="8"/>
                        </a:lnTo>
                        <a:lnTo>
                          <a:pt x="46" y="8"/>
                        </a:lnTo>
                        <a:lnTo>
                          <a:pt x="46" y="8"/>
                        </a:lnTo>
                        <a:lnTo>
                          <a:pt x="48" y="8"/>
                        </a:lnTo>
                        <a:lnTo>
                          <a:pt x="48" y="8"/>
                        </a:lnTo>
                        <a:lnTo>
                          <a:pt x="48" y="10"/>
                        </a:lnTo>
                        <a:lnTo>
                          <a:pt x="50" y="10"/>
                        </a:lnTo>
                        <a:lnTo>
                          <a:pt x="50" y="10"/>
                        </a:lnTo>
                        <a:lnTo>
                          <a:pt x="50" y="10"/>
                        </a:lnTo>
                        <a:lnTo>
                          <a:pt x="50" y="10"/>
                        </a:lnTo>
                        <a:lnTo>
                          <a:pt x="50" y="12"/>
                        </a:lnTo>
                        <a:lnTo>
                          <a:pt x="52" y="12"/>
                        </a:lnTo>
                        <a:lnTo>
                          <a:pt x="52" y="12"/>
                        </a:lnTo>
                        <a:lnTo>
                          <a:pt x="52" y="12"/>
                        </a:lnTo>
                        <a:lnTo>
                          <a:pt x="52" y="12"/>
                        </a:lnTo>
                        <a:lnTo>
                          <a:pt x="54" y="12"/>
                        </a:lnTo>
                        <a:lnTo>
                          <a:pt x="54" y="12"/>
                        </a:lnTo>
                        <a:lnTo>
                          <a:pt x="56" y="12"/>
                        </a:lnTo>
                        <a:lnTo>
                          <a:pt x="56" y="12"/>
                        </a:lnTo>
                        <a:lnTo>
                          <a:pt x="56" y="12"/>
                        </a:lnTo>
                        <a:lnTo>
                          <a:pt x="58" y="12"/>
                        </a:lnTo>
                        <a:lnTo>
                          <a:pt x="58" y="12"/>
                        </a:lnTo>
                        <a:lnTo>
                          <a:pt x="58" y="12"/>
                        </a:lnTo>
                        <a:lnTo>
                          <a:pt x="59" y="12"/>
                        </a:lnTo>
                        <a:lnTo>
                          <a:pt x="59" y="12"/>
                        </a:lnTo>
                        <a:lnTo>
                          <a:pt x="59" y="12"/>
                        </a:lnTo>
                        <a:lnTo>
                          <a:pt x="61" y="12"/>
                        </a:lnTo>
                        <a:lnTo>
                          <a:pt x="61" y="12"/>
                        </a:lnTo>
                        <a:lnTo>
                          <a:pt x="61" y="12"/>
                        </a:lnTo>
                        <a:lnTo>
                          <a:pt x="63" y="12"/>
                        </a:lnTo>
                        <a:lnTo>
                          <a:pt x="63" y="12"/>
                        </a:lnTo>
                        <a:lnTo>
                          <a:pt x="63" y="12"/>
                        </a:lnTo>
                        <a:lnTo>
                          <a:pt x="65" y="12"/>
                        </a:lnTo>
                        <a:lnTo>
                          <a:pt x="65" y="12"/>
                        </a:lnTo>
                        <a:lnTo>
                          <a:pt x="65" y="12"/>
                        </a:lnTo>
                        <a:lnTo>
                          <a:pt x="67" y="12"/>
                        </a:lnTo>
                        <a:lnTo>
                          <a:pt x="67" y="12"/>
                        </a:lnTo>
                        <a:lnTo>
                          <a:pt x="67" y="12"/>
                        </a:lnTo>
                        <a:lnTo>
                          <a:pt x="69" y="12"/>
                        </a:lnTo>
                        <a:lnTo>
                          <a:pt x="69" y="12"/>
                        </a:lnTo>
                        <a:lnTo>
                          <a:pt x="69" y="12"/>
                        </a:lnTo>
                        <a:lnTo>
                          <a:pt x="71" y="12"/>
                        </a:lnTo>
                        <a:lnTo>
                          <a:pt x="71" y="12"/>
                        </a:lnTo>
                        <a:lnTo>
                          <a:pt x="71" y="12"/>
                        </a:lnTo>
                        <a:lnTo>
                          <a:pt x="73" y="12"/>
                        </a:lnTo>
                        <a:lnTo>
                          <a:pt x="73" y="10"/>
                        </a:lnTo>
                        <a:lnTo>
                          <a:pt x="73" y="10"/>
                        </a:lnTo>
                        <a:lnTo>
                          <a:pt x="73" y="10"/>
                        </a:lnTo>
                        <a:lnTo>
                          <a:pt x="75" y="10"/>
                        </a:lnTo>
                        <a:lnTo>
                          <a:pt x="75" y="10"/>
                        </a:lnTo>
                        <a:lnTo>
                          <a:pt x="75" y="10"/>
                        </a:lnTo>
                        <a:lnTo>
                          <a:pt x="77" y="10"/>
                        </a:lnTo>
                        <a:lnTo>
                          <a:pt x="77" y="8"/>
                        </a:lnTo>
                        <a:lnTo>
                          <a:pt x="77" y="8"/>
                        </a:lnTo>
                        <a:lnTo>
                          <a:pt x="77" y="8"/>
                        </a:lnTo>
                        <a:lnTo>
                          <a:pt x="79" y="8"/>
                        </a:lnTo>
                        <a:lnTo>
                          <a:pt x="79" y="8"/>
                        </a:lnTo>
                        <a:lnTo>
                          <a:pt x="79" y="8"/>
                        </a:lnTo>
                        <a:lnTo>
                          <a:pt x="79" y="8"/>
                        </a:lnTo>
                        <a:lnTo>
                          <a:pt x="79" y="6"/>
                        </a:lnTo>
                        <a:lnTo>
                          <a:pt x="81" y="6"/>
                        </a:lnTo>
                        <a:lnTo>
                          <a:pt x="81" y="6"/>
                        </a:lnTo>
                        <a:lnTo>
                          <a:pt x="81" y="6"/>
                        </a:lnTo>
                        <a:lnTo>
                          <a:pt x="82" y="6"/>
                        </a:lnTo>
                        <a:lnTo>
                          <a:pt x="82" y="6"/>
                        </a:lnTo>
                        <a:lnTo>
                          <a:pt x="82" y="6"/>
                        </a:lnTo>
                        <a:lnTo>
                          <a:pt x="82" y="4"/>
                        </a:lnTo>
                        <a:lnTo>
                          <a:pt x="84" y="4"/>
                        </a:lnTo>
                        <a:lnTo>
                          <a:pt x="84" y="4"/>
                        </a:lnTo>
                        <a:lnTo>
                          <a:pt x="84" y="4"/>
                        </a:lnTo>
                        <a:lnTo>
                          <a:pt x="84" y="4"/>
                        </a:lnTo>
                        <a:lnTo>
                          <a:pt x="86" y="4"/>
                        </a:lnTo>
                        <a:lnTo>
                          <a:pt x="86" y="4"/>
                        </a:lnTo>
                        <a:lnTo>
                          <a:pt x="88" y="4"/>
                        </a:lnTo>
                        <a:lnTo>
                          <a:pt x="88" y="4"/>
                        </a:lnTo>
                        <a:lnTo>
                          <a:pt x="88" y="4"/>
                        </a:lnTo>
                        <a:lnTo>
                          <a:pt x="88" y="4"/>
                        </a:lnTo>
                        <a:lnTo>
                          <a:pt x="90" y="4"/>
                        </a:lnTo>
                        <a:lnTo>
                          <a:pt x="90" y="4"/>
                        </a:lnTo>
                        <a:lnTo>
                          <a:pt x="92" y="4"/>
                        </a:lnTo>
                        <a:lnTo>
                          <a:pt x="92" y="4"/>
                        </a:lnTo>
                        <a:lnTo>
                          <a:pt x="92" y="4"/>
                        </a:lnTo>
                        <a:lnTo>
                          <a:pt x="94" y="4"/>
                        </a:lnTo>
                        <a:lnTo>
                          <a:pt x="94" y="4"/>
                        </a:lnTo>
                        <a:lnTo>
                          <a:pt x="94" y="4"/>
                        </a:lnTo>
                        <a:lnTo>
                          <a:pt x="94" y="4"/>
                        </a:lnTo>
                        <a:lnTo>
                          <a:pt x="96" y="4"/>
                        </a:lnTo>
                        <a:lnTo>
                          <a:pt x="96" y="4"/>
                        </a:lnTo>
                        <a:lnTo>
                          <a:pt x="98" y="4"/>
                        </a:lnTo>
                        <a:lnTo>
                          <a:pt x="98" y="4"/>
                        </a:lnTo>
                        <a:lnTo>
                          <a:pt x="98" y="4"/>
                        </a:lnTo>
                        <a:lnTo>
                          <a:pt x="100" y="4"/>
                        </a:lnTo>
                        <a:lnTo>
                          <a:pt x="100" y="4"/>
                        </a:lnTo>
                        <a:lnTo>
                          <a:pt x="100" y="4"/>
                        </a:lnTo>
                        <a:lnTo>
                          <a:pt x="102" y="4"/>
                        </a:lnTo>
                        <a:lnTo>
                          <a:pt x="102" y="4"/>
                        </a:lnTo>
                        <a:lnTo>
                          <a:pt x="103" y="4"/>
                        </a:lnTo>
                        <a:lnTo>
                          <a:pt x="103" y="4"/>
                        </a:lnTo>
                        <a:lnTo>
                          <a:pt x="103" y="4"/>
                        </a:lnTo>
                        <a:lnTo>
                          <a:pt x="103" y="4"/>
                        </a:lnTo>
                        <a:lnTo>
                          <a:pt x="105" y="4"/>
                        </a:lnTo>
                        <a:lnTo>
                          <a:pt x="105" y="4"/>
                        </a:lnTo>
                        <a:lnTo>
                          <a:pt x="105" y="4"/>
                        </a:lnTo>
                        <a:lnTo>
                          <a:pt x="107" y="4"/>
                        </a:lnTo>
                        <a:lnTo>
                          <a:pt x="107" y="4"/>
                        </a:lnTo>
                        <a:lnTo>
                          <a:pt x="107" y="2"/>
                        </a:lnTo>
                        <a:lnTo>
                          <a:pt x="109" y="2"/>
                        </a:lnTo>
                        <a:lnTo>
                          <a:pt x="109" y="2"/>
                        </a:lnTo>
                        <a:lnTo>
                          <a:pt x="109" y="2"/>
                        </a:lnTo>
                        <a:lnTo>
                          <a:pt x="109" y="2"/>
                        </a:lnTo>
                        <a:lnTo>
                          <a:pt x="111" y="2"/>
                        </a:lnTo>
                        <a:lnTo>
                          <a:pt x="111" y="2"/>
                        </a:lnTo>
                        <a:lnTo>
                          <a:pt x="111" y="0"/>
                        </a:lnTo>
                        <a:lnTo>
                          <a:pt x="111" y="0"/>
                        </a:lnTo>
                        <a:lnTo>
                          <a:pt x="111" y="0"/>
                        </a:lnTo>
                        <a:lnTo>
                          <a:pt x="113" y="0"/>
                        </a:lnTo>
                        <a:lnTo>
                          <a:pt x="113" y="0"/>
                        </a:lnTo>
                        <a:lnTo>
                          <a:pt x="115" y="0"/>
                        </a:lnTo>
                        <a:lnTo>
                          <a:pt x="115" y="0"/>
                        </a:lnTo>
                        <a:lnTo>
                          <a:pt x="115" y="0"/>
                        </a:lnTo>
                        <a:lnTo>
                          <a:pt x="115" y="2"/>
                        </a:lnTo>
                        <a:lnTo>
                          <a:pt x="115" y="2"/>
                        </a:lnTo>
                        <a:lnTo>
                          <a:pt x="115" y="4"/>
                        </a:lnTo>
                        <a:lnTo>
                          <a:pt x="115"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1" name="Freeform 292">
                    <a:extLst>
                      <a:ext uri="{FF2B5EF4-FFF2-40B4-BE49-F238E27FC236}">
                        <a16:creationId xmlns:a16="http://schemas.microsoft.com/office/drawing/2014/main" id="{9D75516A-BFEC-4059-A79E-763FDB22635E}"/>
                      </a:ext>
                    </a:extLst>
                  </p:cNvPr>
                  <p:cNvSpPr>
                    <a:spLocks/>
                  </p:cNvSpPr>
                  <p:nvPr/>
                </p:nvSpPr>
                <p:spPr bwMode="auto">
                  <a:xfrm>
                    <a:off x="11185" y="3440"/>
                    <a:ext cx="23" cy="33"/>
                  </a:xfrm>
                  <a:custGeom>
                    <a:avLst/>
                    <a:gdLst>
                      <a:gd name="T0" fmla="*/ 21 w 23"/>
                      <a:gd name="T1" fmla="*/ 6 h 33"/>
                      <a:gd name="T2" fmla="*/ 23 w 23"/>
                      <a:gd name="T3" fmla="*/ 6 h 33"/>
                      <a:gd name="T4" fmla="*/ 23 w 23"/>
                      <a:gd name="T5" fmla="*/ 8 h 33"/>
                      <a:gd name="T6" fmla="*/ 23 w 23"/>
                      <a:gd name="T7" fmla="*/ 10 h 33"/>
                      <a:gd name="T8" fmla="*/ 23 w 23"/>
                      <a:gd name="T9" fmla="*/ 14 h 33"/>
                      <a:gd name="T10" fmla="*/ 23 w 23"/>
                      <a:gd name="T11" fmla="*/ 15 h 33"/>
                      <a:gd name="T12" fmla="*/ 23 w 23"/>
                      <a:gd name="T13" fmla="*/ 17 h 33"/>
                      <a:gd name="T14" fmla="*/ 23 w 23"/>
                      <a:gd name="T15" fmla="*/ 19 h 33"/>
                      <a:gd name="T16" fmla="*/ 23 w 23"/>
                      <a:gd name="T17" fmla="*/ 21 h 33"/>
                      <a:gd name="T18" fmla="*/ 23 w 23"/>
                      <a:gd name="T19" fmla="*/ 23 h 33"/>
                      <a:gd name="T20" fmla="*/ 21 w 23"/>
                      <a:gd name="T21" fmla="*/ 25 h 33"/>
                      <a:gd name="T22" fmla="*/ 21 w 23"/>
                      <a:gd name="T23" fmla="*/ 27 h 33"/>
                      <a:gd name="T24" fmla="*/ 21 w 23"/>
                      <a:gd name="T25" fmla="*/ 29 h 33"/>
                      <a:gd name="T26" fmla="*/ 21 w 23"/>
                      <a:gd name="T27" fmla="*/ 31 h 33"/>
                      <a:gd name="T28" fmla="*/ 19 w 23"/>
                      <a:gd name="T29" fmla="*/ 33 h 33"/>
                      <a:gd name="T30" fmla="*/ 17 w 23"/>
                      <a:gd name="T31" fmla="*/ 33 h 33"/>
                      <a:gd name="T32" fmla="*/ 15 w 23"/>
                      <a:gd name="T33" fmla="*/ 33 h 33"/>
                      <a:gd name="T34" fmla="*/ 13 w 23"/>
                      <a:gd name="T35" fmla="*/ 33 h 33"/>
                      <a:gd name="T36" fmla="*/ 12 w 23"/>
                      <a:gd name="T37" fmla="*/ 33 h 33"/>
                      <a:gd name="T38" fmla="*/ 12 w 23"/>
                      <a:gd name="T39" fmla="*/ 31 h 33"/>
                      <a:gd name="T40" fmla="*/ 8 w 23"/>
                      <a:gd name="T41" fmla="*/ 31 h 33"/>
                      <a:gd name="T42" fmla="*/ 8 w 23"/>
                      <a:gd name="T43" fmla="*/ 31 h 33"/>
                      <a:gd name="T44" fmla="*/ 6 w 23"/>
                      <a:gd name="T45" fmla="*/ 29 h 33"/>
                      <a:gd name="T46" fmla="*/ 6 w 23"/>
                      <a:gd name="T47" fmla="*/ 29 h 33"/>
                      <a:gd name="T48" fmla="*/ 4 w 23"/>
                      <a:gd name="T49" fmla="*/ 27 h 33"/>
                      <a:gd name="T50" fmla="*/ 4 w 23"/>
                      <a:gd name="T51" fmla="*/ 25 h 33"/>
                      <a:gd name="T52" fmla="*/ 2 w 23"/>
                      <a:gd name="T53" fmla="*/ 23 h 33"/>
                      <a:gd name="T54" fmla="*/ 0 w 23"/>
                      <a:gd name="T55" fmla="*/ 23 h 33"/>
                      <a:gd name="T56" fmla="*/ 0 w 23"/>
                      <a:gd name="T57" fmla="*/ 21 h 33"/>
                      <a:gd name="T58" fmla="*/ 0 w 23"/>
                      <a:gd name="T59" fmla="*/ 17 h 33"/>
                      <a:gd name="T60" fmla="*/ 0 w 23"/>
                      <a:gd name="T61" fmla="*/ 15 h 33"/>
                      <a:gd name="T62" fmla="*/ 2 w 23"/>
                      <a:gd name="T63" fmla="*/ 14 h 33"/>
                      <a:gd name="T64" fmla="*/ 2 w 23"/>
                      <a:gd name="T65" fmla="*/ 14 h 33"/>
                      <a:gd name="T66" fmla="*/ 4 w 23"/>
                      <a:gd name="T67" fmla="*/ 12 h 33"/>
                      <a:gd name="T68" fmla="*/ 4 w 23"/>
                      <a:gd name="T69" fmla="*/ 10 h 33"/>
                      <a:gd name="T70" fmla="*/ 6 w 23"/>
                      <a:gd name="T71" fmla="*/ 8 h 33"/>
                      <a:gd name="T72" fmla="*/ 6 w 23"/>
                      <a:gd name="T73" fmla="*/ 6 h 33"/>
                      <a:gd name="T74" fmla="*/ 6 w 23"/>
                      <a:gd name="T75" fmla="*/ 4 h 33"/>
                      <a:gd name="T76" fmla="*/ 8 w 23"/>
                      <a:gd name="T77" fmla="*/ 4 h 33"/>
                      <a:gd name="T78" fmla="*/ 8 w 23"/>
                      <a:gd name="T79" fmla="*/ 2 h 33"/>
                      <a:gd name="T80" fmla="*/ 10 w 23"/>
                      <a:gd name="T81" fmla="*/ 0 h 33"/>
                      <a:gd name="T82" fmla="*/ 12 w 23"/>
                      <a:gd name="T83" fmla="*/ 0 h 33"/>
                      <a:gd name="T84" fmla="*/ 13 w 23"/>
                      <a:gd name="T85" fmla="*/ 0 h 33"/>
                      <a:gd name="T86" fmla="*/ 13 w 23"/>
                      <a:gd name="T87" fmla="*/ 2 h 33"/>
                      <a:gd name="T88" fmla="*/ 15 w 23"/>
                      <a:gd name="T89" fmla="*/ 4 h 33"/>
                      <a:gd name="T90" fmla="*/ 17 w 23"/>
                      <a:gd name="T91" fmla="*/ 4 h 33"/>
                      <a:gd name="T92" fmla="*/ 17 w 23"/>
                      <a:gd name="T93" fmla="*/ 4 h 33"/>
                      <a:gd name="T94" fmla="*/ 19 w 23"/>
                      <a:gd name="T95" fmla="*/ 6 h 33"/>
                      <a:gd name="T96" fmla="*/ 21 w 23"/>
                      <a:gd name="T9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33">
                        <a:moveTo>
                          <a:pt x="21" y="4"/>
                        </a:moveTo>
                        <a:lnTo>
                          <a:pt x="21" y="4"/>
                        </a:lnTo>
                        <a:lnTo>
                          <a:pt x="21" y="6"/>
                        </a:lnTo>
                        <a:lnTo>
                          <a:pt x="23" y="6"/>
                        </a:lnTo>
                        <a:lnTo>
                          <a:pt x="23" y="6"/>
                        </a:lnTo>
                        <a:lnTo>
                          <a:pt x="23" y="6"/>
                        </a:lnTo>
                        <a:lnTo>
                          <a:pt x="23" y="8"/>
                        </a:lnTo>
                        <a:lnTo>
                          <a:pt x="23" y="8"/>
                        </a:lnTo>
                        <a:lnTo>
                          <a:pt x="23" y="8"/>
                        </a:lnTo>
                        <a:lnTo>
                          <a:pt x="23" y="10"/>
                        </a:lnTo>
                        <a:lnTo>
                          <a:pt x="23" y="10"/>
                        </a:lnTo>
                        <a:lnTo>
                          <a:pt x="23" y="10"/>
                        </a:lnTo>
                        <a:lnTo>
                          <a:pt x="23" y="12"/>
                        </a:lnTo>
                        <a:lnTo>
                          <a:pt x="23" y="12"/>
                        </a:lnTo>
                        <a:lnTo>
                          <a:pt x="23" y="14"/>
                        </a:lnTo>
                        <a:lnTo>
                          <a:pt x="23" y="14"/>
                        </a:lnTo>
                        <a:lnTo>
                          <a:pt x="23" y="14"/>
                        </a:lnTo>
                        <a:lnTo>
                          <a:pt x="23" y="15"/>
                        </a:lnTo>
                        <a:lnTo>
                          <a:pt x="23" y="15"/>
                        </a:lnTo>
                        <a:lnTo>
                          <a:pt x="23" y="15"/>
                        </a:lnTo>
                        <a:lnTo>
                          <a:pt x="23" y="17"/>
                        </a:lnTo>
                        <a:lnTo>
                          <a:pt x="23" y="17"/>
                        </a:lnTo>
                        <a:lnTo>
                          <a:pt x="23" y="19"/>
                        </a:lnTo>
                        <a:lnTo>
                          <a:pt x="23" y="19"/>
                        </a:lnTo>
                        <a:lnTo>
                          <a:pt x="23" y="21"/>
                        </a:lnTo>
                        <a:lnTo>
                          <a:pt x="23" y="21"/>
                        </a:lnTo>
                        <a:lnTo>
                          <a:pt x="23" y="21"/>
                        </a:lnTo>
                        <a:lnTo>
                          <a:pt x="23" y="21"/>
                        </a:lnTo>
                        <a:lnTo>
                          <a:pt x="23" y="23"/>
                        </a:lnTo>
                        <a:lnTo>
                          <a:pt x="23" y="23"/>
                        </a:lnTo>
                        <a:lnTo>
                          <a:pt x="21" y="23"/>
                        </a:lnTo>
                        <a:lnTo>
                          <a:pt x="21" y="23"/>
                        </a:lnTo>
                        <a:lnTo>
                          <a:pt x="21" y="25"/>
                        </a:lnTo>
                        <a:lnTo>
                          <a:pt x="21" y="25"/>
                        </a:lnTo>
                        <a:lnTo>
                          <a:pt x="21" y="27"/>
                        </a:lnTo>
                        <a:lnTo>
                          <a:pt x="21" y="27"/>
                        </a:lnTo>
                        <a:lnTo>
                          <a:pt x="21" y="29"/>
                        </a:lnTo>
                        <a:lnTo>
                          <a:pt x="21" y="29"/>
                        </a:lnTo>
                        <a:lnTo>
                          <a:pt x="21" y="29"/>
                        </a:lnTo>
                        <a:lnTo>
                          <a:pt x="21" y="29"/>
                        </a:lnTo>
                        <a:lnTo>
                          <a:pt x="21" y="31"/>
                        </a:lnTo>
                        <a:lnTo>
                          <a:pt x="21" y="31"/>
                        </a:lnTo>
                        <a:lnTo>
                          <a:pt x="21" y="33"/>
                        </a:lnTo>
                        <a:lnTo>
                          <a:pt x="21" y="33"/>
                        </a:lnTo>
                        <a:lnTo>
                          <a:pt x="19" y="33"/>
                        </a:lnTo>
                        <a:lnTo>
                          <a:pt x="19" y="33"/>
                        </a:lnTo>
                        <a:lnTo>
                          <a:pt x="19" y="33"/>
                        </a:lnTo>
                        <a:lnTo>
                          <a:pt x="17" y="33"/>
                        </a:lnTo>
                        <a:lnTo>
                          <a:pt x="17" y="33"/>
                        </a:lnTo>
                        <a:lnTo>
                          <a:pt x="17" y="33"/>
                        </a:lnTo>
                        <a:lnTo>
                          <a:pt x="15" y="33"/>
                        </a:lnTo>
                        <a:lnTo>
                          <a:pt x="15" y="33"/>
                        </a:lnTo>
                        <a:lnTo>
                          <a:pt x="13" y="33"/>
                        </a:lnTo>
                        <a:lnTo>
                          <a:pt x="13" y="33"/>
                        </a:lnTo>
                        <a:lnTo>
                          <a:pt x="13" y="33"/>
                        </a:lnTo>
                        <a:lnTo>
                          <a:pt x="13" y="33"/>
                        </a:lnTo>
                        <a:lnTo>
                          <a:pt x="12" y="33"/>
                        </a:lnTo>
                        <a:lnTo>
                          <a:pt x="12" y="33"/>
                        </a:lnTo>
                        <a:lnTo>
                          <a:pt x="12" y="33"/>
                        </a:lnTo>
                        <a:lnTo>
                          <a:pt x="12" y="31"/>
                        </a:lnTo>
                        <a:lnTo>
                          <a:pt x="10" y="31"/>
                        </a:lnTo>
                        <a:lnTo>
                          <a:pt x="10" y="31"/>
                        </a:lnTo>
                        <a:lnTo>
                          <a:pt x="8" y="31"/>
                        </a:lnTo>
                        <a:lnTo>
                          <a:pt x="8" y="31"/>
                        </a:lnTo>
                        <a:lnTo>
                          <a:pt x="8" y="31"/>
                        </a:lnTo>
                        <a:lnTo>
                          <a:pt x="8" y="31"/>
                        </a:lnTo>
                        <a:lnTo>
                          <a:pt x="6" y="31"/>
                        </a:lnTo>
                        <a:lnTo>
                          <a:pt x="6" y="29"/>
                        </a:lnTo>
                        <a:lnTo>
                          <a:pt x="6" y="29"/>
                        </a:lnTo>
                        <a:lnTo>
                          <a:pt x="6" y="29"/>
                        </a:lnTo>
                        <a:lnTo>
                          <a:pt x="6" y="29"/>
                        </a:lnTo>
                        <a:lnTo>
                          <a:pt x="6" y="29"/>
                        </a:lnTo>
                        <a:lnTo>
                          <a:pt x="4" y="29"/>
                        </a:lnTo>
                        <a:lnTo>
                          <a:pt x="4" y="27"/>
                        </a:lnTo>
                        <a:lnTo>
                          <a:pt x="4" y="27"/>
                        </a:lnTo>
                        <a:lnTo>
                          <a:pt x="4" y="27"/>
                        </a:lnTo>
                        <a:lnTo>
                          <a:pt x="4" y="25"/>
                        </a:lnTo>
                        <a:lnTo>
                          <a:pt x="4" y="25"/>
                        </a:lnTo>
                        <a:lnTo>
                          <a:pt x="4" y="23"/>
                        </a:lnTo>
                        <a:lnTo>
                          <a:pt x="2" y="23"/>
                        </a:lnTo>
                        <a:lnTo>
                          <a:pt x="2" y="23"/>
                        </a:lnTo>
                        <a:lnTo>
                          <a:pt x="2" y="23"/>
                        </a:lnTo>
                        <a:lnTo>
                          <a:pt x="2" y="23"/>
                        </a:lnTo>
                        <a:lnTo>
                          <a:pt x="0" y="23"/>
                        </a:lnTo>
                        <a:lnTo>
                          <a:pt x="0" y="21"/>
                        </a:lnTo>
                        <a:lnTo>
                          <a:pt x="0" y="21"/>
                        </a:lnTo>
                        <a:lnTo>
                          <a:pt x="0" y="21"/>
                        </a:lnTo>
                        <a:lnTo>
                          <a:pt x="0" y="19"/>
                        </a:lnTo>
                        <a:lnTo>
                          <a:pt x="0" y="19"/>
                        </a:lnTo>
                        <a:lnTo>
                          <a:pt x="0" y="17"/>
                        </a:lnTo>
                        <a:lnTo>
                          <a:pt x="0" y="17"/>
                        </a:lnTo>
                        <a:lnTo>
                          <a:pt x="0" y="15"/>
                        </a:lnTo>
                        <a:lnTo>
                          <a:pt x="0" y="15"/>
                        </a:lnTo>
                        <a:lnTo>
                          <a:pt x="2" y="15"/>
                        </a:lnTo>
                        <a:lnTo>
                          <a:pt x="2" y="14"/>
                        </a:lnTo>
                        <a:lnTo>
                          <a:pt x="2" y="14"/>
                        </a:lnTo>
                        <a:lnTo>
                          <a:pt x="2" y="14"/>
                        </a:lnTo>
                        <a:lnTo>
                          <a:pt x="2" y="14"/>
                        </a:lnTo>
                        <a:lnTo>
                          <a:pt x="2" y="14"/>
                        </a:lnTo>
                        <a:lnTo>
                          <a:pt x="2" y="12"/>
                        </a:lnTo>
                        <a:lnTo>
                          <a:pt x="4" y="12"/>
                        </a:lnTo>
                        <a:lnTo>
                          <a:pt x="4" y="12"/>
                        </a:lnTo>
                        <a:lnTo>
                          <a:pt x="4" y="12"/>
                        </a:lnTo>
                        <a:lnTo>
                          <a:pt x="4" y="10"/>
                        </a:lnTo>
                        <a:lnTo>
                          <a:pt x="4" y="10"/>
                        </a:lnTo>
                        <a:lnTo>
                          <a:pt x="6" y="10"/>
                        </a:lnTo>
                        <a:lnTo>
                          <a:pt x="6" y="8"/>
                        </a:lnTo>
                        <a:lnTo>
                          <a:pt x="6" y="8"/>
                        </a:lnTo>
                        <a:lnTo>
                          <a:pt x="6" y="8"/>
                        </a:lnTo>
                        <a:lnTo>
                          <a:pt x="6" y="6"/>
                        </a:lnTo>
                        <a:lnTo>
                          <a:pt x="6" y="6"/>
                        </a:lnTo>
                        <a:lnTo>
                          <a:pt x="6" y="6"/>
                        </a:lnTo>
                        <a:lnTo>
                          <a:pt x="6" y="4"/>
                        </a:lnTo>
                        <a:lnTo>
                          <a:pt x="6" y="4"/>
                        </a:lnTo>
                        <a:lnTo>
                          <a:pt x="8" y="4"/>
                        </a:lnTo>
                        <a:lnTo>
                          <a:pt x="8" y="4"/>
                        </a:lnTo>
                        <a:lnTo>
                          <a:pt x="8" y="4"/>
                        </a:lnTo>
                        <a:lnTo>
                          <a:pt x="8" y="2"/>
                        </a:lnTo>
                        <a:lnTo>
                          <a:pt x="8" y="2"/>
                        </a:lnTo>
                        <a:lnTo>
                          <a:pt x="8" y="2"/>
                        </a:lnTo>
                        <a:lnTo>
                          <a:pt x="10" y="2"/>
                        </a:lnTo>
                        <a:lnTo>
                          <a:pt x="10" y="0"/>
                        </a:lnTo>
                        <a:lnTo>
                          <a:pt x="10" y="0"/>
                        </a:lnTo>
                        <a:lnTo>
                          <a:pt x="12" y="0"/>
                        </a:lnTo>
                        <a:lnTo>
                          <a:pt x="12" y="0"/>
                        </a:lnTo>
                        <a:lnTo>
                          <a:pt x="12" y="0"/>
                        </a:lnTo>
                        <a:lnTo>
                          <a:pt x="12" y="0"/>
                        </a:lnTo>
                        <a:lnTo>
                          <a:pt x="12" y="0"/>
                        </a:lnTo>
                        <a:lnTo>
                          <a:pt x="13" y="0"/>
                        </a:lnTo>
                        <a:lnTo>
                          <a:pt x="13" y="2"/>
                        </a:lnTo>
                        <a:lnTo>
                          <a:pt x="13" y="2"/>
                        </a:lnTo>
                        <a:lnTo>
                          <a:pt x="13" y="2"/>
                        </a:lnTo>
                        <a:lnTo>
                          <a:pt x="13" y="2"/>
                        </a:lnTo>
                        <a:lnTo>
                          <a:pt x="15" y="2"/>
                        </a:lnTo>
                        <a:lnTo>
                          <a:pt x="15" y="4"/>
                        </a:lnTo>
                        <a:lnTo>
                          <a:pt x="15" y="4"/>
                        </a:lnTo>
                        <a:lnTo>
                          <a:pt x="17" y="4"/>
                        </a:lnTo>
                        <a:lnTo>
                          <a:pt x="17" y="4"/>
                        </a:lnTo>
                        <a:lnTo>
                          <a:pt x="17" y="4"/>
                        </a:lnTo>
                        <a:lnTo>
                          <a:pt x="17" y="4"/>
                        </a:lnTo>
                        <a:lnTo>
                          <a:pt x="17" y="4"/>
                        </a:lnTo>
                        <a:lnTo>
                          <a:pt x="19" y="4"/>
                        </a:lnTo>
                        <a:lnTo>
                          <a:pt x="19" y="6"/>
                        </a:lnTo>
                        <a:lnTo>
                          <a:pt x="19" y="6"/>
                        </a:lnTo>
                        <a:lnTo>
                          <a:pt x="19" y="6"/>
                        </a:lnTo>
                        <a:lnTo>
                          <a:pt x="19" y="4"/>
                        </a:lnTo>
                        <a:lnTo>
                          <a:pt x="21"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2" name="Freeform 293">
                    <a:extLst>
                      <a:ext uri="{FF2B5EF4-FFF2-40B4-BE49-F238E27FC236}">
                        <a16:creationId xmlns:a16="http://schemas.microsoft.com/office/drawing/2014/main" id="{0884FFD3-F73C-463D-B9FA-5A8BC108D6D5}"/>
                      </a:ext>
                    </a:extLst>
                  </p:cNvPr>
                  <p:cNvSpPr>
                    <a:spLocks/>
                  </p:cNvSpPr>
                  <p:nvPr/>
                </p:nvSpPr>
                <p:spPr bwMode="auto">
                  <a:xfrm>
                    <a:off x="11185" y="3440"/>
                    <a:ext cx="23" cy="33"/>
                  </a:xfrm>
                  <a:custGeom>
                    <a:avLst/>
                    <a:gdLst>
                      <a:gd name="T0" fmla="*/ 21 w 23"/>
                      <a:gd name="T1" fmla="*/ 6 h 33"/>
                      <a:gd name="T2" fmla="*/ 23 w 23"/>
                      <a:gd name="T3" fmla="*/ 6 h 33"/>
                      <a:gd name="T4" fmla="*/ 23 w 23"/>
                      <a:gd name="T5" fmla="*/ 8 h 33"/>
                      <a:gd name="T6" fmla="*/ 23 w 23"/>
                      <a:gd name="T7" fmla="*/ 10 h 33"/>
                      <a:gd name="T8" fmla="*/ 23 w 23"/>
                      <a:gd name="T9" fmla="*/ 14 h 33"/>
                      <a:gd name="T10" fmla="*/ 23 w 23"/>
                      <a:gd name="T11" fmla="*/ 15 h 33"/>
                      <a:gd name="T12" fmla="*/ 23 w 23"/>
                      <a:gd name="T13" fmla="*/ 17 h 33"/>
                      <a:gd name="T14" fmla="*/ 23 w 23"/>
                      <a:gd name="T15" fmla="*/ 19 h 33"/>
                      <a:gd name="T16" fmla="*/ 23 w 23"/>
                      <a:gd name="T17" fmla="*/ 21 h 33"/>
                      <a:gd name="T18" fmla="*/ 23 w 23"/>
                      <a:gd name="T19" fmla="*/ 23 h 33"/>
                      <a:gd name="T20" fmla="*/ 21 w 23"/>
                      <a:gd name="T21" fmla="*/ 25 h 33"/>
                      <a:gd name="T22" fmla="*/ 21 w 23"/>
                      <a:gd name="T23" fmla="*/ 27 h 33"/>
                      <a:gd name="T24" fmla="*/ 21 w 23"/>
                      <a:gd name="T25" fmla="*/ 29 h 33"/>
                      <a:gd name="T26" fmla="*/ 21 w 23"/>
                      <a:gd name="T27" fmla="*/ 31 h 33"/>
                      <a:gd name="T28" fmla="*/ 19 w 23"/>
                      <a:gd name="T29" fmla="*/ 33 h 33"/>
                      <a:gd name="T30" fmla="*/ 17 w 23"/>
                      <a:gd name="T31" fmla="*/ 33 h 33"/>
                      <a:gd name="T32" fmla="*/ 15 w 23"/>
                      <a:gd name="T33" fmla="*/ 33 h 33"/>
                      <a:gd name="T34" fmla="*/ 13 w 23"/>
                      <a:gd name="T35" fmla="*/ 33 h 33"/>
                      <a:gd name="T36" fmla="*/ 12 w 23"/>
                      <a:gd name="T37" fmla="*/ 33 h 33"/>
                      <a:gd name="T38" fmla="*/ 12 w 23"/>
                      <a:gd name="T39" fmla="*/ 31 h 33"/>
                      <a:gd name="T40" fmla="*/ 8 w 23"/>
                      <a:gd name="T41" fmla="*/ 31 h 33"/>
                      <a:gd name="T42" fmla="*/ 8 w 23"/>
                      <a:gd name="T43" fmla="*/ 31 h 33"/>
                      <a:gd name="T44" fmla="*/ 6 w 23"/>
                      <a:gd name="T45" fmla="*/ 29 h 33"/>
                      <a:gd name="T46" fmla="*/ 6 w 23"/>
                      <a:gd name="T47" fmla="*/ 29 h 33"/>
                      <a:gd name="T48" fmla="*/ 4 w 23"/>
                      <a:gd name="T49" fmla="*/ 27 h 33"/>
                      <a:gd name="T50" fmla="*/ 4 w 23"/>
                      <a:gd name="T51" fmla="*/ 25 h 33"/>
                      <a:gd name="T52" fmla="*/ 2 w 23"/>
                      <a:gd name="T53" fmla="*/ 23 h 33"/>
                      <a:gd name="T54" fmla="*/ 0 w 23"/>
                      <a:gd name="T55" fmla="*/ 23 h 33"/>
                      <a:gd name="T56" fmla="*/ 0 w 23"/>
                      <a:gd name="T57" fmla="*/ 21 h 33"/>
                      <a:gd name="T58" fmla="*/ 0 w 23"/>
                      <a:gd name="T59" fmla="*/ 17 h 33"/>
                      <a:gd name="T60" fmla="*/ 0 w 23"/>
                      <a:gd name="T61" fmla="*/ 15 h 33"/>
                      <a:gd name="T62" fmla="*/ 2 w 23"/>
                      <a:gd name="T63" fmla="*/ 14 h 33"/>
                      <a:gd name="T64" fmla="*/ 2 w 23"/>
                      <a:gd name="T65" fmla="*/ 14 h 33"/>
                      <a:gd name="T66" fmla="*/ 4 w 23"/>
                      <a:gd name="T67" fmla="*/ 12 h 33"/>
                      <a:gd name="T68" fmla="*/ 4 w 23"/>
                      <a:gd name="T69" fmla="*/ 10 h 33"/>
                      <a:gd name="T70" fmla="*/ 6 w 23"/>
                      <a:gd name="T71" fmla="*/ 8 h 33"/>
                      <a:gd name="T72" fmla="*/ 6 w 23"/>
                      <a:gd name="T73" fmla="*/ 6 h 33"/>
                      <a:gd name="T74" fmla="*/ 6 w 23"/>
                      <a:gd name="T75" fmla="*/ 4 h 33"/>
                      <a:gd name="T76" fmla="*/ 8 w 23"/>
                      <a:gd name="T77" fmla="*/ 4 h 33"/>
                      <a:gd name="T78" fmla="*/ 8 w 23"/>
                      <a:gd name="T79" fmla="*/ 2 h 33"/>
                      <a:gd name="T80" fmla="*/ 10 w 23"/>
                      <a:gd name="T81" fmla="*/ 0 h 33"/>
                      <a:gd name="T82" fmla="*/ 12 w 23"/>
                      <a:gd name="T83" fmla="*/ 0 h 33"/>
                      <a:gd name="T84" fmla="*/ 13 w 23"/>
                      <a:gd name="T85" fmla="*/ 0 h 33"/>
                      <a:gd name="T86" fmla="*/ 13 w 23"/>
                      <a:gd name="T87" fmla="*/ 2 h 33"/>
                      <a:gd name="T88" fmla="*/ 15 w 23"/>
                      <a:gd name="T89" fmla="*/ 4 h 33"/>
                      <a:gd name="T90" fmla="*/ 17 w 23"/>
                      <a:gd name="T91" fmla="*/ 4 h 33"/>
                      <a:gd name="T92" fmla="*/ 17 w 23"/>
                      <a:gd name="T93" fmla="*/ 4 h 33"/>
                      <a:gd name="T94" fmla="*/ 19 w 23"/>
                      <a:gd name="T95" fmla="*/ 6 h 33"/>
                      <a:gd name="T96" fmla="*/ 21 w 23"/>
                      <a:gd name="T97"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 h="33">
                        <a:moveTo>
                          <a:pt x="21" y="4"/>
                        </a:moveTo>
                        <a:lnTo>
                          <a:pt x="21" y="4"/>
                        </a:lnTo>
                        <a:lnTo>
                          <a:pt x="21" y="6"/>
                        </a:lnTo>
                        <a:lnTo>
                          <a:pt x="23" y="6"/>
                        </a:lnTo>
                        <a:lnTo>
                          <a:pt x="23" y="6"/>
                        </a:lnTo>
                        <a:lnTo>
                          <a:pt x="23" y="6"/>
                        </a:lnTo>
                        <a:lnTo>
                          <a:pt x="23" y="8"/>
                        </a:lnTo>
                        <a:lnTo>
                          <a:pt x="23" y="8"/>
                        </a:lnTo>
                        <a:lnTo>
                          <a:pt x="23" y="8"/>
                        </a:lnTo>
                        <a:lnTo>
                          <a:pt x="23" y="10"/>
                        </a:lnTo>
                        <a:lnTo>
                          <a:pt x="23" y="10"/>
                        </a:lnTo>
                        <a:lnTo>
                          <a:pt x="23" y="10"/>
                        </a:lnTo>
                        <a:lnTo>
                          <a:pt x="23" y="12"/>
                        </a:lnTo>
                        <a:lnTo>
                          <a:pt x="23" y="12"/>
                        </a:lnTo>
                        <a:lnTo>
                          <a:pt x="23" y="14"/>
                        </a:lnTo>
                        <a:lnTo>
                          <a:pt x="23" y="14"/>
                        </a:lnTo>
                        <a:lnTo>
                          <a:pt x="23" y="14"/>
                        </a:lnTo>
                        <a:lnTo>
                          <a:pt x="23" y="15"/>
                        </a:lnTo>
                        <a:lnTo>
                          <a:pt x="23" y="15"/>
                        </a:lnTo>
                        <a:lnTo>
                          <a:pt x="23" y="15"/>
                        </a:lnTo>
                        <a:lnTo>
                          <a:pt x="23" y="17"/>
                        </a:lnTo>
                        <a:lnTo>
                          <a:pt x="23" y="17"/>
                        </a:lnTo>
                        <a:lnTo>
                          <a:pt x="23" y="19"/>
                        </a:lnTo>
                        <a:lnTo>
                          <a:pt x="23" y="19"/>
                        </a:lnTo>
                        <a:lnTo>
                          <a:pt x="23" y="21"/>
                        </a:lnTo>
                        <a:lnTo>
                          <a:pt x="23" y="21"/>
                        </a:lnTo>
                        <a:lnTo>
                          <a:pt x="23" y="21"/>
                        </a:lnTo>
                        <a:lnTo>
                          <a:pt x="23" y="21"/>
                        </a:lnTo>
                        <a:lnTo>
                          <a:pt x="23" y="23"/>
                        </a:lnTo>
                        <a:lnTo>
                          <a:pt x="23" y="23"/>
                        </a:lnTo>
                        <a:lnTo>
                          <a:pt x="21" y="23"/>
                        </a:lnTo>
                        <a:lnTo>
                          <a:pt x="21" y="23"/>
                        </a:lnTo>
                        <a:lnTo>
                          <a:pt x="21" y="25"/>
                        </a:lnTo>
                        <a:lnTo>
                          <a:pt x="21" y="25"/>
                        </a:lnTo>
                        <a:lnTo>
                          <a:pt x="21" y="27"/>
                        </a:lnTo>
                        <a:lnTo>
                          <a:pt x="21" y="27"/>
                        </a:lnTo>
                        <a:lnTo>
                          <a:pt x="21" y="29"/>
                        </a:lnTo>
                        <a:lnTo>
                          <a:pt x="21" y="29"/>
                        </a:lnTo>
                        <a:lnTo>
                          <a:pt x="21" y="29"/>
                        </a:lnTo>
                        <a:lnTo>
                          <a:pt x="21" y="29"/>
                        </a:lnTo>
                        <a:lnTo>
                          <a:pt x="21" y="31"/>
                        </a:lnTo>
                        <a:lnTo>
                          <a:pt x="21" y="31"/>
                        </a:lnTo>
                        <a:lnTo>
                          <a:pt x="21" y="33"/>
                        </a:lnTo>
                        <a:lnTo>
                          <a:pt x="21" y="33"/>
                        </a:lnTo>
                        <a:lnTo>
                          <a:pt x="19" y="33"/>
                        </a:lnTo>
                        <a:lnTo>
                          <a:pt x="19" y="33"/>
                        </a:lnTo>
                        <a:lnTo>
                          <a:pt x="19" y="33"/>
                        </a:lnTo>
                        <a:lnTo>
                          <a:pt x="17" y="33"/>
                        </a:lnTo>
                        <a:lnTo>
                          <a:pt x="17" y="33"/>
                        </a:lnTo>
                        <a:lnTo>
                          <a:pt x="17" y="33"/>
                        </a:lnTo>
                        <a:lnTo>
                          <a:pt x="15" y="33"/>
                        </a:lnTo>
                        <a:lnTo>
                          <a:pt x="15" y="33"/>
                        </a:lnTo>
                        <a:lnTo>
                          <a:pt x="13" y="33"/>
                        </a:lnTo>
                        <a:lnTo>
                          <a:pt x="13" y="33"/>
                        </a:lnTo>
                        <a:lnTo>
                          <a:pt x="13" y="33"/>
                        </a:lnTo>
                        <a:lnTo>
                          <a:pt x="13" y="33"/>
                        </a:lnTo>
                        <a:lnTo>
                          <a:pt x="12" y="33"/>
                        </a:lnTo>
                        <a:lnTo>
                          <a:pt x="12" y="33"/>
                        </a:lnTo>
                        <a:lnTo>
                          <a:pt x="12" y="33"/>
                        </a:lnTo>
                        <a:lnTo>
                          <a:pt x="12" y="31"/>
                        </a:lnTo>
                        <a:lnTo>
                          <a:pt x="10" y="31"/>
                        </a:lnTo>
                        <a:lnTo>
                          <a:pt x="10" y="31"/>
                        </a:lnTo>
                        <a:lnTo>
                          <a:pt x="8" y="31"/>
                        </a:lnTo>
                        <a:lnTo>
                          <a:pt x="8" y="31"/>
                        </a:lnTo>
                        <a:lnTo>
                          <a:pt x="8" y="31"/>
                        </a:lnTo>
                        <a:lnTo>
                          <a:pt x="8" y="31"/>
                        </a:lnTo>
                        <a:lnTo>
                          <a:pt x="6" y="31"/>
                        </a:lnTo>
                        <a:lnTo>
                          <a:pt x="6" y="29"/>
                        </a:lnTo>
                        <a:lnTo>
                          <a:pt x="6" y="29"/>
                        </a:lnTo>
                        <a:lnTo>
                          <a:pt x="6" y="29"/>
                        </a:lnTo>
                        <a:lnTo>
                          <a:pt x="6" y="29"/>
                        </a:lnTo>
                        <a:lnTo>
                          <a:pt x="6" y="29"/>
                        </a:lnTo>
                        <a:lnTo>
                          <a:pt x="4" y="29"/>
                        </a:lnTo>
                        <a:lnTo>
                          <a:pt x="4" y="27"/>
                        </a:lnTo>
                        <a:lnTo>
                          <a:pt x="4" y="27"/>
                        </a:lnTo>
                        <a:lnTo>
                          <a:pt x="4" y="27"/>
                        </a:lnTo>
                        <a:lnTo>
                          <a:pt x="4" y="25"/>
                        </a:lnTo>
                        <a:lnTo>
                          <a:pt x="4" y="25"/>
                        </a:lnTo>
                        <a:lnTo>
                          <a:pt x="4" y="23"/>
                        </a:lnTo>
                        <a:lnTo>
                          <a:pt x="2" y="23"/>
                        </a:lnTo>
                        <a:lnTo>
                          <a:pt x="2" y="23"/>
                        </a:lnTo>
                        <a:lnTo>
                          <a:pt x="2" y="23"/>
                        </a:lnTo>
                        <a:lnTo>
                          <a:pt x="2" y="23"/>
                        </a:lnTo>
                        <a:lnTo>
                          <a:pt x="0" y="23"/>
                        </a:lnTo>
                        <a:lnTo>
                          <a:pt x="0" y="21"/>
                        </a:lnTo>
                        <a:lnTo>
                          <a:pt x="0" y="21"/>
                        </a:lnTo>
                        <a:lnTo>
                          <a:pt x="0" y="21"/>
                        </a:lnTo>
                        <a:lnTo>
                          <a:pt x="0" y="19"/>
                        </a:lnTo>
                        <a:lnTo>
                          <a:pt x="0" y="19"/>
                        </a:lnTo>
                        <a:lnTo>
                          <a:pt x="0" y="17"/>
                        </a:lnTo>
                        <a:lnTo>
                          <a:pt x="0" y="17"/>
                        </a:lnTo>
                        <a:lnTo>
                          <a:pt x="0" y="15"/>
                        </a:lnTo>
                        <a:lnTo>
                          <a:pt x="0" y="15"/>
                        </a:lnTo>
                        <a:lnTo>
                          <a:pt x="2" y="15"/>
                        </a:lnTo>
                        <a:lnTo>
                          <a:pt x="2" y="14"/>
                        </a:lnTo>
                        <a:lnTo>
                          <a:pt x="2" y="14"/>
                        </a:lnTo>
                        <a:lnTo>
                          <a:pt x="2" y="14"/>
                        </a:lnTo>
                        <a:lnTo>
                          <a:pt x="2" y="14"/>
                        </a:lnTo>
                        <a:lnTo>
                          <a:pt x="2" y="14"/>
                        </a:lnTo>
                        <a:lnTo>
                          <a:pt x="2" y="12"/>
                        </a:lnTo>
                        <a:lnTo>
                          <a:pt x="4" y="12"/>
                        </a:lnTo>
                        <a:lnTo>
                          <a:pt x="4" y="12"/>
                        </a:lnTo>
                        <a:lnTo>
                          <a:pt x="4" y="12"/>
                        </a:lnTo>
                        <a:lnTo>
                          <a:pt x="4" y="10"/>
                        </a:lnTo>
                        <a:lnTo>
                          <a:pt x="4" y="10"/>
                        </a:lnTo>
                        <a:lnTo>
                          <a:pt x="6" y="10"/>
                        </a:lnTo>
                        <a:lnTo>
                          <a:pt x="6" y="8"/>
                        </a:lnTo>
                        <a:lnTo>
                          <a:pt x="6" y="8"/>
                        </a:lnTo>
                        <a:lnTo>
                          <a:pt x="6" y="8"/>
                        </a:lnTo>
                        <a:lnTo>
                          <a:pt x="6" y="6"/>
                        </a:lnTo>
                        <a:lnTo>
                          <a:pt x="6" y="6"/>
                        </a:lnTo>
                        <a:lnTo>
                          <a:pt x="6" y="6"/>
                        </a:lnTo>
                        <a:lnTo>
                          <a:pt x="6" y="4"/>
                        </a:lnTo>
                        <a:lnTo>
                          <a:pt x="6" y="4"/>
                        </a:lnTo>
                        <a:lnTo>
                          <a:pt x="8" y="4"/>
                        </a:lnTo>
                        <a:lnTo>
                          <a:pt x="8" y="4"/>
                        </a:lnTo>
                        <a:lnTo>
                          <a:pt x="8" y="4"/>
                        </a:lnTo>
                        <a:lnTo>
                          <a:pt x="8" y="2"/>
                        </a:lnTo>
                        <a:lnTo>
                          <a:pt x="8" y="2"/>
                        </a:lnTo>
                        <a:lnTo>
                          <a:pt x="8" y="2"/>
                        </a:lnTo>
                        <a:lnTo>
                          <a:pt x="10" y="2"/>
                        </a:lnTo>
                        <a:lnTo>
                          <a:pt x="10" y="0"/>
                        </a:lnTo>
                        <a:lnTo>
                          <a:pt x="10" y="0"/>
                        </a:lnTo>
                        <a:lnTo>
                          <a:pt x="12" y="0"/>
                        </a:lnTo>
                        <a:lnTo>
                          <a:pt x="12" y="0"/>
                        </a:lnTo>
                        <a:lnTo>
                          <a:pt x="12" y="0"/>
                        </a:lnTo>
                        <a:lnTo>
                          <a:pt x="12" y="0"/>
                        </a:lnTo>
                        <a:lnTo>
                          <a:pt x="12" y="0"/>
                        </a:lnTo>
                        <a:lnTo>
                          <a:pt x="13" y="0"/>
                        </a:lnTo>
                        <a:lnTo>
                          <a:pt x="13" y="2"/>
                        </a:lnTo>
                        <a:lnTo>
                          <a:pt x="13" y="2"/>
                        </a:lnTo>
                        <a:lnTo>
                          <a:pt x="13" y="2"/>
                        </a:lnTo>
                        <a:lnTo>
                          <a:pt x="13" y="2"/>
                        </a:lnTo>
                        <a:lnTo>
                          <a:pt x="15" y="2"/>
                        </a:lnTo>
                        <a:lnTo>
                          <a:pt x="15" y="4"/>
                        </a:lnTo>
                        <a:lnTo>
                          <a:pt x="15" y="4"/>
                        </a:lnTo>
                        <a:lnTo>
                          <a:pt x="17" y="4"/>
                        </a:lnTo>
                        <a:lnTo>
                          <a:pt x="17" y="4"/>
                        </a:lnTo>
                        <a:lnTo>
                          <a:pt x="17" y="4"/>
                        </a:lnTo>
                        <a:lnTo>
                          <a:pt x="17" y="4"/>
                        </a:lnTo>
                        <a:lnTo>
                          <a:pt x="17" y="4"/>
                        </a:lnTo>
                        <a:lnTo>
                          <a:pt x="19" y="4"/>
                        </a:lnTo>
                        <a:lnTo>
                          <a:pt x="19" y="6"/>
                        </a:lnTo>
                        <a:lnTo>
                          <a:pt x="19" y="6"/>
                        </a:lnTo>
                        <a:lnTo>
                          <a:pt x="19" y="6"/>
                        </a:lnTo>
                        <a:lnTo>
                          <a:pt x="19" y="4"/>
                        </a:lnTo>
                        <a:lnTo>
                          <a:pt x="21"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3" name="Rectangle 294">
                    <a:extLst>
                      <a:ext uri="{FF2B5EF4-FFF2-40B4-BE49-F238E27FC236}">
                        <a16:creationId xmlns:a16="http://schemas.microsoft.com/office/drawing/2014/main" id="{FF33C5F5-7BE5-4195-809A-58EDB0629D9C}"/>
                      </a:ext>
                    </a:extLst>
                  </p:cNvPr>
                  <p:cNvSpPr>
                    <a:spLocks noChangeArrowheads="1"/>
                  </p:cNvSpPr>
                  <p:nvPr/>
                </p:nvSpPr>
                <p:spPr bwMode="auto">
                  <a:xfrm>
                    <a:off x="11068" y="1565"/>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4" name="Rectangle 295">
                    <a:extLst>
                      <a:ext uri="{FF2B5EF4-FFF2-40B4-BE49-F238E27FC236}">
                        <a16:creationId xmlns:a16="http://schemas.microsoft.com/office/drawing/2014/main" id="{002331D3-5E99-4BAA-9F3A-21CE857A2C74}"/>
                      </a:ext>
                    </a:extLst>
                  </p:cNvPr>
                  <p:cNvSpPr>
                    <a:spLocks noChangeArrowheads="1"/>
                  </p:cNvSpPr>
                  <p:nvPr/>
                </p:nvSpPr>
                <p:spPr bwMode="auto">
                  <a:xfrm>
                    <a:off x="11068" y="1565"/>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5" name="Rectangle 296">
                    <a:extLst>
                      <a:ext uri="{FF2B5EF4-FFF2-40B4-BE49-F238E27FC236}">
                        <a16:creationId xmlns:a16="http://schemas.microsoft.com/office/drawing/2014/main" id="{59D86C33-2E45-40DD-A3E8-C4DBC2BDEEE7}"/>
                      </a:ext>
                    </a:extLst>
                  </p:cNvPr>
                  <p:cNvSpPr>
                    <a:spLocks noChangeArrowheads="1"/>
                  </p:cNvSpPr>
                  <p:nvPr/>
                </p:nvSpPr>
                <p:spPr bwMode="auto">
                  <a:xfrm>
                    <a:off x="10965" y="1735"/>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6" name="Rectangle 297">
                    <a:extLst>
                      <a:ext uri="{FF2B5EF4-FFF2-40B4-BE49-F238E27FC236}">
                        <a16:creationId xmlns:a16="http://schemas.microsoft.com/office/drawing/2014/main" id="{273F83B0-D408-44CC-ADA0-CB0AA810ABAE}"/>
                      </a:ext>
                    </a:extLst>
                  </p:cNvPr>
                  <p:cNvSpPr>
                    <a:spLocks noChangeArrowheads="1"/>
                  </p:cNvSpPr>
                  <p:nvPr/>
                </p:nvSpPr>
                <p:spPr bwMode="auto">
                  <a:xfrm>
                    <a:off x="10965" y="1735"/>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7" name="Rectangle 298">
                    <a:extLst>
                      <a:ext uri="{FF2B5EF4-FFF2-40B4-BE49-F238E27FC236}">
                        <a16:creationId xmlns:a16="http://schemas.microsoft.com/office/drawing/2014/main" id="{66FD7671-7724-4BFB-A1B8-F75AFBCBE6B5}"/>
                      </a:ext>
                    </a:extLst>
                  </p:cNvPr>
                  <p:cNvSpPr>
                    <a:spLocks noChangeArrowheads="1"/>
                  </p:cNvSpPr>
                  <p:nvPr/>
                </p:nvSpPr>
                <p:spPr bwMode="auto">
                  <a:xfrm>
                    <a:off x="11032" y="157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8" name="Rectangle 299">
                    <a:extLst>
                      <a:ext uri="{FF2B5EF4-FFF2-40B4-BE49-F238E27FC236}">
                        <a16:creationId xmlns:a16="http://schemas.microsoft.com/office/drawing/2014/main" id="{AC1DF19E-5A77-4E5D-8947-34B2AB597AB1}"/>
                      </a:ext>
                    </a:extLst>
                  </p:cNvPr>
                  <p:cNvSpPr>
                    <a:spLocks noChangeArrowheads="1"/>
                  </p:cNvSpPr>
                  <p:nvPr/>
                </p:nvSpPr>
                <p:spPr bwMode="auto">
                  <a:xfrm>
                    <a:off x="11032" y="157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49" name="Rectangle 300">
                    <a:extLst>
                      <a:ext uri="{FF2B5EF4-FFF2-40B4-BE49-F238E27FC236}">
                        <a16:creationId xmlns:a16="http://schemas.microsoft.com/office/drawing/2014/main" id="{83DD71B0-82A5-4E63-880B-5DB8855B2DE4}"/>
                      </a:ext>
                    </a:extLst>
                  </p:cNvPr>
                  <p:cNvSpPr>
                    <a:spLocks noChangeArrowheads="1"/>
                  </p:cNvSpPr>
                  <p:nvPr/>
                </p:nvSpPr>
                <p:spPr bwMode="auto">
                  <a:xfrm>
                    <a:off x="10963" y="1735"/>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0" name="Rectangle 301">
                    <a:extLst>
                      <a:ext uri="{FF2B5EF4-FFF2-40B4-BE49-F238E27FC236}">
                        <a16:creationId xmlns:a16="http://schemas.microsoft.com/office/drawing/2014/main" id="{D7B017DC-9793-4D74-A354-FA2320080A91}"/>
                      </a:ext>
                    </a:extLst>
                  </p:cNvPr>
                  <p:cNvSpPr>
                    <a:spLocks noChangeArrowheads="1"/>
                  </p:cNvSpPr>
                  <p:nvPr/>
                </p:nvSpPr>
                <p:spPr bwMode="auto">
                  <a:xfrm>
                    <a:off x="10963" y="1735"/>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1" name="Rectangle 302">
                    <a:extLst>
                      <a:ext uri="{FF2B5EF4-FFF2-40B4-BE49-F238E27FC236}">
                        <a16:creationId xmlns:a16="http://schemas.microsoft.com/office/drawing/2014/main" id="{3080C744-2296-4A2B-A5AD-0BC0BEA6EAAE}"/>
                      </a:ext>
                    </a:extLst>
                  </p:cNvPr>
                  <p:cNvSpPr>
                    <a:spLocks noChangeArrowheads="1"/>
                  </p:cNvSpPr>
                  <p:nvPr/>
                </p:nvSpPr>
                <p:spPr bwMode="auto">
                  <a:xfrm>
                    <a:off x="10996" y="1609"/>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2" name="Rectangle 303">
                    <a:extLst>
                      <a:ext uri="{FF2B5EF4-FFF2-40B4-BE49-F238E27FC236}">
                        <a16:creationId xmlns:a16="http://schemas.microsoft.com/office/drawing/2014/main" id="{109252C6-6F09-4ACF-9682-89D66201E3DE}"/>
                      </a:ext>
                    </a:extLst>
                  </p:cNvPr>
                  <p:cNvSpPr>
                    <a:spLocks noChangeArrowheads="1"/>
                  </p:cNvSpPr>
                  <p:nvPr/>
                </p:nvSpPr>
                <p:spPr bwMode="auto">
                  <a:xfrm>
                    <a:off x="10996" y="1609"/>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3" name="Freeform 304">
                    <a:extLst>
                      <a:ext uri="{FF2B5EF4-FFF2-40B4-BE49-F238E27FC236}">
                        <a16:creationId xmlns:a16="http://schemas.microsoft.com/office/drawing/2014/main" id="{ECADC4DF-5DBC-4E6F-A8F8-3CAFCAFAC7A0}"/>
                      </a:ext>
                    </a:extLst>
                  </p:cNvPr>
                  <p:cNvSpPr>
                    <a:spLocks/>
                  </p:cNvSpPr>
                  <p:nvPr/>
                </p:nvSpPr>
                <p:spPr bwMode="auto">
                  <a:xfrm>
                    <a:off x="11066" y="1563"/>
                    <a:ext cx="2" cy="2"/>
                  </a:xfrm>
                  <a:custGeom>
                    <a:avLst/>
                    <a:gdLst>
                      <a:gd name="T0" fmla="*/ 2 w 2"/>
                      <a:gd name="T1" fmla="*/ 0 h 2"/>
                      <a:gd name="T2" fmla="*/ 2 w 2"/>
                      <a:gd name="T3" fmla="*/ 2 h 2"/>
                      <a:gd name="T4" fmla="*/ 2 w 2"/>
                      <a:gd name="T5" fmla="*/ 2 h 2"/>
                      <a:gd name="T6" fmla="*/ 0 w 2"/>
                      <a:gd name="T7" fmla="*/ 2 h 2"/>
                      <a:gd name="T8" fmla="*/ 0 w 2"/>
                      <a:gd name="T9" fmla="*/ 2 h 2"/>
                      <a:gd name="T10" fmla="*/ 0 w 2"/>
                      <a:gd name="T11" fmla="*/ 0 h 2"/>
                      <a:gd name="T12" fmla="*/ 0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2" y="2"/>
                        </a:lnTo>
                        <a:lnTo>
                          <a:pt x="0" y="2"/>
                        </a:lnTo>
                        <a:lnTo>
                          <a:pt x="0" y="2"/>
                        </a:lnTo>
                        <a:lnTo>
                          <a:pt x="0" y="0"/>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4" name="Freeform 305">
                    <a:extLst>
                      <a:ext uri="{FF2B5EF4-FFF2-40B4-BE49-F238E27FC236}">
                        <a16:creationId xmlns:a16="http://schemas.microsoft.com/office/drawing/2014/main" id="{ECCF42F5-6168-4D9F-A242-1EF250946785}"/>
                      </a:ext>
                    </a:extLst>
                  </p:cNvPr>
                  <p:cNvSpPr>
                    <a:spLocks/>
                  </p:cNvSpPr>
                  <p:nvPr/>
                </p:nvSpPr>
                <p:spPr bwMode="auto">
                  <a:xfrm>
                    <a:off x="11066" y="1563"/>
                    <a:ext cx="2" cy="2"/>
                  </a:xfrm>
                  <a:custGeom>
                    <a:avLst/>
                    <a:gdLst>
                      <a:gd name="T0" fmla="*/ 2 w 2"/>
                      <a:gd name="T1" fmla="*/ 0 h 2"/>
                      <a:gd name="T2" fmla="*/ 2 w 2"/>
                      <a:gd name="T3" fmla="*/ 2 h 2"/>
                      <a:gd name="T4" fmla="*/ 2 w 2"/>
                      <a:gd name="T5" fmla="*/ 2 h 2"/>
                      <a:gd name="T6" fmla="*/ 0 w 2"/>
                      <a:gd name="T7" fmla="*/ 2 h 2"/>
                      <a:gd name="T8" fmla="*/ 0 w 2"/>
                      <a:gd name="T9" fmla="*/ 2 h 2"/>
                      <a:gd name="T10" fmla="*/ 0 w 2"/>
                      <a:gd name="T11" fmla="*/ 0 h 2"/>
                      <a:gd name="T12" fmla="*/ 0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2" y="2"/>
                        </a:lnTo>
                        <a:lnTo>
                          <a:pt x="0" y="2"/>
                        </a:lnTo>
                        <a:lnTo>
                          <a:pt x="0" y="2"/>
                        </a:lnTo>
                        <a:lnTo>
                          <a:pt x="0" y="0"/>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5" name="Freeform 306">
                    <a:extLst>
                      <a:ext uri="{FF2B5EF4-FFF2-40B4-BE49-F238E27FC236}">
                        <a16:creationId xmlns:a16="http://schemas.microsoft.com/office/drawing/2014/main" id="{2249E19C-8D91-440E-83FC-6B6AABE201DA}"/>
                      </a:ext>
                    </a:extLst>
                  </p:cNvPr>
                  <p:cNvSpPr>
                    <a:spLocks/>
                  </p:cNvSpPr>
                  <p:nvPr/>
                </p:nvSpPr>
                <p:spPr bwMode="auto">
                  <a:xfrm>
                    <a:off x="11068" y="1563"/>
                    <a:ext cx="2" cy="2"/>
                  </a:xfrm>
                  <a:custGeom>
                    <a:avLst/>
                    <a:gdLst>
                      <a:gd name="T0" fmla="*/ 0 w 2"/>
                      <a:gd name="T1" fmla="*/ 0 h 2"/>
                      <a:gd name="T2" fmla="*/ 0 w 2"/>
                      <a:gd name="T3" fmla="*/ 0 h 2"/>
                      <a:gd name="T4" fmla="*/ 0 w 2"/>
                      <a:gd name="T5" fmla="*/ 0 h 2"/>
                      <a:gd name="T6" fmla="*/ 2 w 2"/>
                      <a:gd name="T7" fmla="*/ 0 h 2"/>
                      <a:gd name="T8" fmla="*/ 2 w 2"/>
                      <a:gd name="T9" fmla="*/ 0 h 2"/>
                      <a:gd name="T10" fmla="*/ 2 w 2"/>
                      <a:gd name="T11" fmla="*/ 0 h 2"/>
                      <a:gd name="T12" fmla="*/ 2 w 2"/>
                      <a:gd name="T13" fmla="*/ 2 h 2"/>
                      <a:gd name="T14" fmla="*/ 2 w 2"/>
                      <a:gd name="T15" fmla="*/ 2 h 2"/>
                      <a:gd name="T16" fmla="*/ 2 w 2"/>
                      <a:gd name="T17" fmla="*/ 2 h 2"/>
                      <a:gd name="T18" fmla="*/ 2 w 2"/>
                      <a:gd name="T19" fmla="*/ 2 h 2"/>
                      <a:gd name="T20" fmla="*/ 0 w 2"/>
                      <a:gd name="T21" fmla="*/ 2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0" y="0"/>
                        </a:lnTo>
                        <a:lnTo>
                          <a:pt x="2" y="0"/>
                        </a:lnTo>
                        <a:lnTo>
                          <a:pt x="2" y="0"/>
                        </a:lnTo>
                        <a:lnTo>
                          <a:pt x="2" y="0"/>
                        </a:lnTo>
                        <a:lnTo>
                          <a:pt x="2" y="2"/>
                        </a:lnTo>
                        <a:lnTo>
                          <a:pt x="2" y="2"/>
                        </a:lnTo>
                        <a:lnTo>
                          <a:pt x="2" y="2"/>
                        </a:lnTo>
                        <a:lnTo>
                          <a:pt x="2" y="2"/>
                        </a:lnTo>
                        <a:lnTo>
                          <a:pt x="0" y="2"/>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6" name="Freeform 307">
                    <a:extLst>
                      <a:ext uri="{FF2B5EF4-FFF2-40B4-BE49-F238E27FC236}">
                        <a16:creationId xmlns:a16="http://schemas.microsoft.com/office/drawing/2014/main" id="{234F247C-17D9-4BEF-8382-C7ABB907C3B2}"/>
                      </a:ext>
                    </a:extLst>
                  </p:cNvPr>
                  <p:cNvSpPr>
                    <a:spLocks/>
                  </p:cNvSpPr>
                  <p:nvPr/>
                </p:nvSpPr>
                <p:spPr bwMode="auto">
                  <a:xfrm>
                    <a:off x="11068" y="1563"/>
                    <a:ext cx="2" cy="2"/>
                  </a:xfrm>
                  <a:custGeom>
                    <a:avLst/>
                    <a:gdLst>
                      <a:gd name="T0" fmla="*/ 0 w 2"/>
                      <a:gd name="T1" fmla="*/ 0 h 2"/>
                      <a:gd name="T2" fmla="*/ 0 w 2"/>
                      <a:gd name="T3" fmla="*/ 0 h 2"/>
                      <a:gd name="T4" fmla="*/ 0 w 2"/>
                      <a:gd name="T5" fmla="*/ 0 h 2"/>
                      <a:gd name="T6" fmla="*/ 2 w 2"/>
                      <a:gd name="T7" fmla="*/ 0 h 2"/>
                      <a:gd name="T8" fmla="*/ 2 w 2"/>
                      <a:gd name="T9" fmla="*/ 0 h 2"/>
                      <a:gd name="T10" fmla="*/ 2 w 2"/>
                      <a:gd name="T11" fmla="*/ 0 h 2"/>
                      <a:gd name="T12" fmla="*/ 2 w 2"/>
                      <a:gd name="T13" fmla="*/ 2 h 2"/>
                      <a:gd name="T14" fmla="*/ 2 w 2"/>
                      <a:gd name="T15" fmla="*/ 2 h 2"/>
                      <a:gd name="T16" fmla="*/ 2 w 2"/>
                      <a:gd name="T17" fmla="*/ 2 h 2"/>
                      <a:gd name="T18" fmla="*/ 2 w 2"/>
                      <a:gd name="T19" fmla="*/ 2 h 2"/>
                      <a:gd name="T20" fmla="*/ 0 w 2"/>
                      <a:gd name="T21" fmla="*/ 2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0" y="0"/>
                        </a:lnTo>
                        <a:lnTo>
                          <a:pt x="2" y="0"/>
                        </a:lnTo>
                        <a:lnTo>
                          <a:pt x="2" y="0"/>
                        </a:lnTo>
                        <a:lnTo>
                          <a:pt x="2" y="0"/>
                        </a:lnTo>
                        <a:lnTo>
                          <a:pt x="2" y="2"/>
                        </a:lnTo>
                        <a:lnTo>
                          <a:pt x="2" y="2"/>
                        </a:lnTo>
                        <a:lnTo>
                          <a:pt x="2" y="2"/>
                        </a:lnTo>
                        <a:lnTo>
                          <a:pt x="2" y="2"/>
                        </a:lnTo>
                        <a:lnTo>
                          <a:pt x="0" y="2"/>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7" name="Freeform 308">
                    <a:extLst>
                      <a:ext uri="{FF2B5EF4-FFF2-40B4-BE49-F238E27FC236}">
                        <a16:creationId xmlns:a16="http://schemas.microsoft.com/office/drawing/2014/main" id="{A09F1A38-F718-4206-A5C0-D030E2C8707C}"/>
                      </a:ext>
                    </a:extLst>
                  </p:cNvPr>
                  <p:cNvSpPr>
                    <a:spLocks/>
                  </p:cNvSpPr>
                  <p:nvPr/>
                </p:nvSpPr>
                <p:spPr bwMode="auto">
                  <a:xfrm>
                    <a:off x="10984" y="1712"/>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0 h 2"/>
                      <a:gd name="T16" fmla="*/ 2 w 2"/>
                      <a:gd name="T17" fmla="*/ 2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0"/>
                        </a:lnTo>
                        <a:lnTo>
                          <a:pt x="0" y="0"/>
                        </a:lnTo>
                        <a:lnTo>
                          <a:pt x="0" y="0"/>
                        </a:lnTo>
                        <a:lnTo>
                          <a:pt x="2" y="0"/>
                        </a:lnTo>
                        <a:lnTo>
                          <a:pt x="2" y="0"/>
                        </a:lnTo>
                        <a:lnTo>
                          <a:pt x="2" y="2"/>
                        </a:lnTo>
                        <a:lnTo>
                          <a:pt x="2" y="2"/>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8" name="Freeform 309">
                    <a:extLst>
                      <a:ext uri="{FF2B5EF4-FFF2-40B4-BE49-F238E27FC236}">
                        <a16:creationId xmlns:a16="http://schemas.microsoft.com/office/drawing/2014/main" id="{B02BA989-7BCD-4E09-AA10-8D3A393CCC2A}"/>
                      </a:ext>
                    </a:extLst>
                  </p:cNvPr>
                  <p:cNvSpPr>
                    <a:spLocks/>
                  </p:cNvSpPr>
                  <p:nvPr/>
                </p:nvSpPr>
                <p:spPr bwMode="auto">
                  <a:xfrm>
                    <a:off x="10984" y="1712"/>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0 h 2"/>
                      <a:gd name="T16" fmla="*/ 2 w 2"/>
                      <a:gd name="T17" fmla="*/ 2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0"/>
                        </a:lnTo>
                        <a:lnTo>
                          <a:pt x="0" y="0"/>
                        </a:lnTo>
                        <a:lnTo>
                          <a:pt x="0" y="0"/>
                        </a:lnTo>
                        <a:lnTo>
                          <a:pt x="2" y="0"/>
                        </a:lnTo>
                        <a:lnTo>
                          <a:pt x="2" y="0"/>
                        </a:lnTo>
                        <a:lnTo>
                          <a:pt x="2" y="2"/>
                        </a:lnTo>
                        <a:lnTo>
                          <a:pt x="2" y="2"/>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59" name="Freeform 310">
                    <a:extLst>
                      <a:ext uri="{FF2B5EF4-FFF2-40B4-BE49-F238E27FC236}">
                        <a16:creationId xmlns:a16="http://schemas.microsoft.com/office/drawing/2014/main" id="{9C503663-9EE4-41A8-B68B-6138E78A9FBB}"/>
                      </a:ext>
                    </a:extLst>
                  </p:cNvPr>
                  <p:cNvSpPr>
                    <a:spLocks/>
                  </p:cNvSpPr>
                  <p:nvPr/>
                </p:nvSpPr>
                <p:spPr bwMode="auto">
                  <a:xfrm>
                    <a:off x="11011" y="1601"/>
                    <a:ext cx="4" cy="6"/>
                  </a:xfrm>
                  <a:custGeom>
                    <a:avLst/>
                    <a:gdLst>
                      <a:gd name="T0" fmla="*/ 0 w 4"/>
                      <a:gd name="T1" fmla="*/ 6 h 6"/>
                      <a:gd name="T2" fmla="*/ 0 w 4"/>
                      <a:gd name="T3" fmla="*/ 6 h 6"/>
                      <a:gd name="T4" fmla="*/ 0 w 4"/>
                      <a:gd name="T5" fmla="*/ 6 h 6"/>
                      <a:gd name="T6" fmla="*/ 0 w 4"/>
                      <a:gd name="T7" fmla="*/ 6 h 6"/>
                      <a:gd name="T8" fmla="*/ 0 w 4"/>
                      <a:gd name="T9" fmla="*/ 4 h 6"/>
                      <a:gd name="T10" fmla="*/ 2 w 4"/>
                      <a:gd name="T11" fmla="*/ 4 h 6"/>
                      <a:gd name="T12" fmla="*/ 2 w 4"/>
                      <a:gd name="T13" fmla="*/ 4 h 6"/>
                      <a:gd name="T14" fmla="*/ 2 w 4"/>
                      <a:gd name="T15" fmla="*/ 2 h 6"/>
                      <a:gd name="T16" fmla="*/ 2 w 4"/>
                      <a:gd name="T17" fmla="*/ 2 h 6"/>
                      <a:gd name="T18" fmla="*/ 2 w 4"/>
                      <a:gd name="T19" fmla="*/ 0 h 6"/>
                      <a:gd name="T20" fmla="*/ 2 w 4"/>
                      <a:gd name="T21" fmla="*/ 0 h 6"/>
                      <a:gd name="T22" fmla="*/ 4 w 4"/>
                      <a:gd name="T23" fmla="*/ 0 h 6"/>
                      <a:gd name="T24" fmla="*/ 4 w 4"/>
                      <a:gd name="T25" fmla="*/ 0 h 6"/>
                      <a:gd name="T26" fmla="*/ 4 w 4"/>
                      <a:gd name="T27" fmla="*/ 0 h 6"/>
                      <a:gd name="T28" fmla="*/ 4 w 4"/>
                      <a:gd name="T29" fmla="*/ 2 h 6"/>
                      <a:gd name="T30" fmla="*/ 4 w 4"/>
                      <a:gd name="T31" fmla="*/ 2 h 6"/>
                      <a:gd name="T32" fmla="*/ 4 w 4"/>
                      <a:gd name="T33" fmla="*/ 2 h 6"/>
                      <a:gd name="T34" fmla="*/ 4 w 4"/>
                      <a:gd name="T35" fmla="*/ 4 h 6"/>
                      <a:gd name="T36" fmla="*/ 4 w 4"/>
                      <a:gd name="T37" fmla="*/ 4 h 6"/>
                      <a:gd name="T38" fmla="*/ 4 w 4"/>
                      <a:gd name="T39" fmla="*/ 4 h 6"/>
                      <a:gd name="T40" fmla="*/ 4 w 4"/>
                      <a:gd name="T41" fmla="*/ 6 h 6"/>
                      <a:gd name="T42" fmla="*/ 2 w 4"/>
                      <a:gd name="T43" fmla="*/ 6 h 6"/>
                      <a:gd name="T44" fmla="*/ 2 w 4"/>
                      <a:gd name="T45" fmla="*/ 6 h 6"/>
                      <a:gd name="T46" fmla="*/ 2 w 4"/>
                      <a:gd name="T47" fmla="*/ 6 h 6"/>
                      <a:gd name="T48" fmla="*/ 0 w 4"/>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6">
                        <a:moveTo>
                          <a:pt x="0" y="6"/>
                        </a:moveTo>
                        <a:lnTo>
                          <a:pt x="0" y="6"/>
                        </a:lnTo>
                        <a:lnTo>
                          <a:pt x="0" y="6"/>
                        </a:lnTo>
                        <a:lnTo>
                          <a:pt x="0" y="6"/>
                        </a:lnTo>
                        <a:lnTo>
                          <a:pt x="0" y="4"/>
                        </a:lnTo>
                        <a:lnTo>
                          <a:pt x="2" y="4"/>
                        </a:lnTo>
                        <a:lnTo>
                          <a:pt x="2" y="4"/>
                        </a:lnTo>
                        <a:lnTo>
                          <a:pt x="2" y="2"/>
                        </a:lnTo>
                        <a:lnTo>
                          <a:pt x="2" y="2"/>
                        </a:lnTo>
                        <a:lnTo>
                          <a:pt x="2" y="0"/>
                        </a:lnTo>
                        <a:lnTo>
                          <a:pt x="2"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0" y="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0" name="Freeform 311">
                    <a:extLst>
                      <a:ext uri="{FF2B5EF4-FFF2-40B4-BE49-F238E27FC236}">
                        <a16:creationId xmlns:a16="http://schemas.microsoft.com/office/drawing/2014/main" id="{072C9B82-8219-4CA9-A195-F86F98B01E30}"/>
                      </a:ext>
                    </a:extLst>
                  </p:cNvPr>
                  <p:cNvSpPr>
                    <a:spLocks/>
                  </p:cNvSpPr>
                  <p:nvPr/>
                </p:nvSpPr>
                <p:spPr bwMode="auto">
                  <a:xfrm>
                    <a:off x="11011" y="1601"/>
                    <a:ext cx="4" cy="6"/>
                  </a:xfrm>
                  <a:custGeom>
                    <a:avLst/>
                    <a:gdLst>
                      <a:gd name="T0" fmla="*/ 0 w 4"/>
                      <a:gd name="T1" fmla="*/ 6 h 6"/>
                      <a:gd name="T2" fmla="*/ 0 w 4"/>
                      <a:gd name="T3" fmla="*/ 6 h 6"/>
                      <a:gd name="T4" fmla="*/ 0 w 4"/>
                      <a:gd name="T5" fmla="*/ 6 h 6"/>
                      <a:gd name="T6" fmla="*/ 0 w 4"/>
                      <a:gd name="T7" fmla="*/ 6 h 6"/>
                      <a:gd name="T8" fmla="*/ 0 w 4"/>
                      <a:gd name="T9" fmla="*/ 4 h 6"/>
                      <a:gd name="T10" fmla="*/ 2 w 4"/>
                      <a:gd name="T11" fmla="*/ 4 h 6"/>
                      <a:gd name="T12" fmla="*/ 2 w 4"/>
                      <a:gd name="T13" fmla="*/ 4 h 6"/>
                      <a:gd name="T14" fmla="*/ 2 w 4"/>
                      <a:gd name="T15" fmla="*/ 2 h 6"/>
                      <a:gd name="T16" fmla="*/ 2 w 4"/>
                      <a:gd name="T17" fmla="*/ 2 h 6"/>
                      <a:gd name="T18" fmla="*/ 2 w 4"/>
                      <a:gd name="T19" fmla="*/ 0 h 6"/>
                      <a:gd name="T20" fmla="*/ 2 w 4"/>
                      <a:gd name="T21" fmla="*/ 0 h 6"/>
                      <a:gd name="T22" fmla="*/ 4 w 4"/>
                      <a:gd name="T23" fmla="*/ 0 h 6"/>
                      <a:gd name="T24" fmla="*/ 4 w 4"/>
                      <a:gd name="T25" fmla="*/ 0 h 6"/>
                      <a:gd name="T26" fmla="*/ 4 w 4"/>
                      <a:gd name="T27" fmla="*/ 0 h 6"/>
                      <a:gd name="T28" fmla="*/ 4 w 4"/>
                      <a:gd name="T29" fmla="*/ 2 h 6"/>
                      <a:gd name="T30" fmla="*/ 4 w 4"/>
                      <a:gd name="T31" fmla="*/ 2 h 6"/>
                      <a:gd name="T32" fmla="*/ 4 w 4"/>
                      <a:gd name="T33" fmla="*/ 2 h 6"/>
                      <a:gd name="T34" fmla="*/ 4 w 4"/>
                      <a:gd name="T35" fmla="*/ 4 h 6"/>
                      <a:gd name="T36" fmla="*/ 4 w 4"/>
                      <a:gd name="T37" fmla="*/ 4 h 6"/>
                      <a:gd name="T38" fmla="*/ 4 w 4"/>
                      <a:gd name="T39" fmla="*/ 4 h 6"/>
                      <a:gd name="T40" fmla="*/ 4 w 4"/>
                      <a:gd name="T41" fmla="*/ 6 h 6"/>
                      <a:gd name="T42" fmla="*/ 2 w 4"/>
                      <a:gd name="T43" fmla="*/ 6 h 6"/>
                      <a:gd name="T44" fmla="*/ 2 w 4"/>
                      <a:gd name="T45" fmla="*/ 6 h 6"/>
                      <a:gd name="T46" fmla="*/ 2 w 4"/>
                      <a:gd name="T47" fmla="*/ 6 h 6"/>
                      <a:gd name="T48" fmla="*/ 0 w 4"/>
                      <a:gd name="T4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6">
                        <a:moveTo>
                          <a:pt x="0" y="6"/>
                        </a:moveTo>
                        <a:lnTo>
                          <a:pt x="0" y="6"/>
                        </a:lnTo>
                        <a:lnTo>
                          <a:pt x="0" y="6"/>
                        </a:lnTo>
                        <a:lnTo>
                          <a:pt x="0" y="6"/>
                        </a:lnTo>
                        <a:lnTo>
                          <a:pt x="0" y="4"/>
                        </a:lnTo>
                        <a:lnTo>
                          <a:pt x="2" y="4"/>
                        </a:lnTo>
                        <a:lnTo>
                          <a:pt x="2" y="4"/>
                        </a:lnTo>
                        <a:lnTo>
                          <a:pt x="2" y="2"/>
                        </a:lnTo>
                        <a:lnTo>
                          <a:pt x="2" y="2"/>
                        </a:lnTo>
                        <a:lnTo>
                          <a:pt x="2" y="0"/>
                        </a:lnTo>
                        <a:lnTo>
                          <a:pt x="2" y="0"/>
                        </a:lnTo>
                        <a:lnTo>
                          <a:pt x="4" y="0"/>
                        </a:lnTo>
                        <a:lnTo>
                          <a:pt x="4" y="0"/>
                        </a:lnTo>
                        <a:lnTo>
                          <a:pt x="4" y="0"/>
                        </a:lnTo>
                        <a:lnTo>
                          <a:pt x="4" y="2"/>
                        </a:lnTo>
                        <a:lnTo>
                          <a:pt x="4" y="2"/>
                        </a:lnTo>
                        <a:lnTo>
                          <a:pt x="4" y="2"/>
                        </a:lnTo>
                        <a:lnTo>
                          <a:pt x="4" y="4"/>
                        </a:lnTo>
                        <a:lnTo>
                          <a:pt x="4" y="4"/>
                        </a:lnTo>
                        <a:lnTo>
                          <a:pt x="4" y="4"/>
                        </a:lnTo>
                        <a:lnTo>
                          <a:pt x="4" y="6"/>
                        </a:lnTo>
                        <a:lnTo>
                          <a:pt x="2" y="6"/>
                        </a:lnTo>
                        <a:lnTo>
                          <a:pt x="2" y="6"/>
                        </a:lnTo>
                        <a:lnTo>
                          <a:pt x="2" y="6"/>
                        </a:lnTo>
                        <a:lnTo>
                          <a:pt x="0" y="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1" name="Freeform 312">
                    <a:extLst>
                      <a:ext uri="{FF2B5EF4-FFF2-40B4-BE49-F238E27FC236}">
                        <a16:creationId xmlns:a16="http://schemas.microsoft.com/office/drawing/2014/main" id="{5446ABFC-F876-433F-9B48-8C7CE25D60F4}"/>
                      </a:ext>
                    </a:extLst>
                  </p:cNvPr>
                  <p:cNvSpPr>
                    <a:spLocks/>
                  </p:cNvSpPr>
                  <p:nvPr/>
                </p:nvSpPr>
                <p:spPr bwMode="auto">
                  <a:xfrm>
                    <a:off x="10965" y="1722"/>
                    <a:ext cx="23" cy="23"/>
                  </a:xfrm>
                  <a:custGeom>
                    <a:avLst/>
                    <a:gdLst>
                      <a:gd name="T0" fmla="*/ 0 w 23"/>
                      <a:gd name="T1" fmla="*/ 13 h 23"/>
                      <a:gd name="T2" fmla="*/ 0 w 23"/>
                      <a:gd name="T3" fmla="*/ 13 h 23"/>
                      <a:gd name="T4" fmla="*/ 0 w 23"/>
                      <a:gd name="T5" fmla="*/ 11 h 23"/>
                      <a:gd name="T6" fmla="*/ 0 w 23"/>
                      <a:gd name="T7" fmla="*/ 7 h 23"/>
                      <a:gd name="T8" fmla="*/ 2 w 23"/>
                      <a:gd name="T9" fmla="*/ 7 h 23"/>
                      <a:gd name="T10" fmla="*/ 2 w 23"/>
                      <a:gd name="T11" fmla="*/ 5 h 23"/>
                      <a:gd name="T12" fmla="*/ 4 w 23"/>
                      <a:gd name="T13" fmla="*/ 5 h 23"/>
                      <a:gd name="T14" fmla="*/ 6 w 23"/>
                      <a:gd name="T15" fmla="*/ 5 h 23"/>
                      <a:gd name="T16" fmla="*/ 6 w 23"/>
                      <a:gd name="T17" fmla="*/ 4 h 23"/>
                      <a:gd name="T18" fmla="*/ 8 w 23"/>
                      <a:gd name="T19" fmla="*/ 2 h 23"/>
                      <a:gd name="T20" fmla="*/ 10 w 23"/>
                      <a:gd name="T21" fmla="*/ 2 h 23"/>
                      <a:gd name="T22" fmla="*/ 11 w 23"/>
                      <a:gd name="T23" fmla="*/ 0 h 23"/>
                      <a:gd name="T24" fmla="*/ 11 w 23"/>
                      <a:gd name="T25" fmla="*/ 2 h 23"/>
                      <a:gd name="T26" fmla="*/ 13 w 23"/>
                      <a:gd name="T27" fmla="*/ 0 h 23"/>
                      <a:gd name="T28" fmla="*/ 15 w 23"/>
                      <a:gd name="T29" fmla="*/ 2 h 23"/>
                      <a:gd name="T30" fmla="*/ 17 w 23"/>
                      <a:gd name="T31" fmla="*/ 0 h 23"/>
                      <a:gd name="T32" fmla="*/ 17 w 23"/>
                      <a:gd name="T33" fmla="*/ 0 h 23"/>
                      <a:gd name="T34" fmla="*/ 19 w 23"/>
                      <a:gd name="T35" fmla="*/ 0 h 23"/>
                      <a:gd name="T36" fmla="*/ 23 w 23"/>
                      <a:gd name="T37" fmla="*/ 0 h 23"/>
                      <a:gd name="T38" fmla="*/ 21 w 23"/>
                      <a:gd name="T39" fmla="*/ 2 h 23"/>
                      <a:gd name="T40" fmla="*/ 19 w 23"/>
                      <a:gd name="T41" fmla="*/ 2 h 23"/>
                      <a:gd name="T42" fmla="*/ 19 w 23"/>
                      <a:gd name="T43" fmla="*/ 4 h 23"/>
                      <a:gd name="T44" fmla="*/ 17 w 23"/>
                      <a:gd name="T45" fmla="*/ 4 h 23"/>
                      <a:gd name="T46" fmla="*/ 17 w 23"/>
                      <a:gd name="T47" fmla="*/ 5 h 23"/>
                      <a:gd name="T48" fmla="*/ 13 w 23"/>
                      <a:gd name="T49" fmla="*/ 5 h 23"/>
                      <a:gd name="T50" fmla="*/ 13 w 23"/>
                      <a:gd name="T51" fmla="*/ 5 h 23"/>
                      <a:gd name="T52" fmla="*/ 13 w 23"/>
                      <a:gd name="T53" fmla="*/ 9 h 23"/>
                      <a:gd name="T54" fmla="*/ 13 w 23"/>
                      <a:gd name="T55" fmla="*/ 11 h 23"/>
                      <a:gd name="T56" fmla="*/ 15 w 23"/>
                      <a:gd name="T57" fmla="*/ 11 h 23"/>
                      <a:gd name="T58" fmla="*/ 15 w 23"/>
                      <a:gd name="T59" fmla="*/ 11 h 23"/>
                      <a:gd name="T60" fmla="*/ 13 w 23"/>
                      <a:gd name="T61" fmla="*/ 13 h 23"/>
                      <a:gd name="T62" fmla="*/ 13 w 23"/>
                      <a:gd name="T63" fmla="*/ 13 h 23"/>
                      <a:gd name="T64" fmla="*/ 11 w 23"/>
                      <a:gd name="T65" fmla="*/ 13 h 23"/>
                      <a:gd name="T66" fmla="*/ 11 w 23"/>
                      <a:gd name="T67" fmla="*/ 15 h 23"/>
                      <a:gd name="T68" fmla="*/ 10 w 23"/>
                      <a:gd name="T69" fmla="*/ 15 h 23"/>
                      <a:gd name="T70" fmla="*/ 8 w 23"/>
                      <a:gd name="T71" fmla="*/ 17 h 23"/>
                      <a:gd name="T72" fmla="*/ 8 w 23"/>
                      <a:gd name="T73" fmla="*/ 19 h 23"/>
                      <a:gd name="T74" fmla="*/ 6 w 23"/>
                      <a:gd name="T75" fmla="*/ 19 h 23"/>
                      <a:gd name="T76" fmla="*/ 6 w 23"/>
                      <a:gd name="T77" fmla="*/ 21 h 23"/>
                      <a:gd name="T78" fmla="*/ 4 w 23"/>
                      <a:gd name="T79" fmla="*/ 21 h 23"/>
                      <a:gd name="T80" fmla="*/ 2 w 23"/>
                      <a:gd name="T81" fmla="*/ 23 h 23"/>
                      <a:gd name="T82" fmla="*/ 0 w 23"/>
                      <a:gd name="T83" fmla="*/ 23 h 23"/>
                      <a:gd name="T84" fmla="*/ 2 w 23"/>
                      <a:gd name="T85" fmla="*/ 21 h 23"/>
                      <a:gd name="T86" fmla="*/ 2 w 23"/>
                      <a:gd name="T87" fmla="*/ 19 h 23"/>
                      <a:gd name="T88" fmla="*/ 2 w 23"/>
                      <a:gd name="T89" fmla="*/ 19 h 23"/>
                      <a:gd name="T90" fmla="*/ 0 w 23"/>
                      <a:gd name="T91" fmla="*/ 17 h 23"/>
                      <a:gd name="T92" fmla="*/ 0 w 23"/>
                      <a:gd name="T9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3">
                        <a:moveTo>
                          <a:pt x="0" y="13"/>
                        </a:moveTo>
                        <a:lnTo>
                          <a:pt x="0" y="13"/>
                        </a:lnTo>
                        <a:lnTo>
                          <a:pt x="0" y="13"/>
                        </a:lnTo>
                        <a:lnTo>
                          <a:pt x="2" y="13"/>
                        </a:lnTo>
                        <a:lnTo>
                          <a:pt x="2" y="13"/>
                        </a:lnTo>
                        <a:lnTo>
                          <a:pt x="0" y="13"/>
                        </a:lnTo>
                        <a:lnTo>
                          <a:pt x="0" y="11"/>
                        </a:lnTo>
                        <a:lnTo>
                          <a:pt x="0" y="11"/>
                        </a:lnTo>
                        <a:lnTo>
                          <a:pt x="0" y="11"/>
                        </a:lnTo>
                        <a:lnTo>
                          <a:pt x="0" y="9"/>
                        </a:lnTo>
                        <a:lnTo>
                          <a:pt x="0" y="9"/>
                        </a:lnTo>
                        <a:lnTo>
                          <a:pt x="0" y="7"/>
                        </a:lnTo>
                        <a:lnTo>
                          <a:pt x="0" y="7"/>
                        </a:lnTo>
                        <a:lnTo>
                          <a:pt x="2" y="7"/>
                        </a:lnTo>
                        <a:lnTo>
                          <a:pt x="2" y="7"/>
                        </a:lnTo>
                        <a:lnTo>
                          <a:pt x="2" y="7"/>
                        </a:lnTo>
                        <a:lnTo>
                          <a:pt x="2" y="7"/>
                        </a:lnTo>
                        <a:lnTo>
                          <a:pt x="2" y="5"/>
                        </a:lnTo>
                        <a:lnTo>
                          <a:pt x="4" y="5"/>
                        </a:lnTo>
                        <a:lnTo>
                          <a:pt x="4" y="5"/>
                        </a:lnTo>
                        <a:lnTo>
                          <a:pt x="4" y="5"/>
                        </a:lnTo>
                        <a:lnTo>
                          <a:pt x="6" y="5"/>
                        </a:lnTo>
                        <a:lnTo>
                          <a:pt x="6" y="5"/>
                        </a:lnTo>
                        <a:lnTo>
                          <a:pt x="6" y="5"/>
                        </a:lnTo>
                        <a:lnTo>
                          <a:pt x="6" y="4"/>
                        </a:lnTo>
                        <a:lnTo>
                          <a:pt x="6" y="4"/>
                        </a:lnTo>
                        <a:lnTo>
                          <a:pt x="6" y="4"/>
                        </a:lnTo>
                        <a:lnTo>
                          <a:pt x="8" y="4"/>
                        </a:lnTo>
                        <a:lnTo>
                          <a:pt x="8" y="4"/>
                        </a:lnTo>
                        <a:lnTo>
                          <a:pt x="8" y="2"/>
                        </a:lnTo>
                        <a:lnTo>
                          <a:pt x="8" y="2"/>
                        </a:lnTo>
                        <a:lnTo>
                          <a:pt x="10" y="2"/>
                        </a:lnTo>
                        <a:lnTo>
                          <a:pt x="10" y="2"/>
                        </a:lnTo>
                        <a:lnTo>
                          <a:pt x="10" y="2"/>
                        </a:lnTo>
                        <a:lnTo>
                          <a:pt x="10" y="0"/>
                        </a:lnTo>
                        <a:lnTo>
                          <a:pt x="11" y="0"/>
                        </a:lnTo>
                        <a:lnTo>
                          <a:pt x="11" y="0"/>
                        </a:lnTo>
                        <a:lnTo>
                          <a:pt x="11" y="0"/>
                        </a:lnTo>
                        <a:lnTo>
                          <a:pt x="11" y="2"/>
                        </a:lnTo>
                        <a:lnTo>
                          <a:pt x="13" y="2"/>
                        </a:lnTo>
                        <a:lnTo>
                          <a:pt x="13" y="0"/>
                        </a:lnTo>
                        <a:lnTo>
                          <a:pt x="13" y="0"/>
                        </a:lnTo>
                        <a:lnTo>
                          <a:pt x="13" y="0"/>
                        </a:lnTo>
                        <a:lnTo>
                          <a:pt x="15" y="0"/>
                        </a:lnTo>
                        <a:lnTo>
                          <a:pt x="15" y="2"/>
                        </a:lnTo>
                        <a:lnTo>
                          <a:pt x="15" y="2"/>
                        </a:lnTo>
                        <a:lnTo>
                          <a:pt x="15" y="0"/>
                        </a:lnTo>
                        <a:lnTo>
                          <a:pt x="17" y="0"/>
                        </a:lnTo>
                        <a:lnTo>
                          <a:pt x="17" y="0"/>
                        </a:lnTo>
                        <a:lnTo>
                          <a:pt x="17" y="0"/>
                        </a:lnTo>
                        <a:lnTo>
                          <a:pt x="17" y="0"/>
                        </a:lnTo>
                        <a:lnTo>
                          <a:pt x="19" y="0"/>
                        </a:lnTo>
                        <a:lnTo>
                          <a:pt x="19" y="0"/>
                        </a:lnTo>
                        <a:lnTo>
                          <a:pt x="19" y="0"/>
                        </a:lnTo>
                        <a:lnTo>
                          <a:pt x="21" y="0"/>
                        </a:lnTo>
                        <a:lnTo>
                          <a:pt x="21" y="0"/>
                        </a:lnTo>
                        <a:lnTo>
                          <a:pt x="23" y="0"/>
                        </a:lnTo>
                        <a:lnTo>
                          <a:pt x="23" y="0"/>
                        </a:lnTo>
                        <a:lnTo>
                          <a:pt x="23" y="2"/>
                        </a:lnTo>
                        <a:lnTo>
                          <a:pt x="21" y="2"/>
                        </a:lnTo>
                        <a:lnTo>
                          <a:pt x="21" y="2"/>
                        </a:lnTo>
                        <a:lnTo>
                          <a:pt x="19" y="2"/>
                        </a:lnTo>
                        <a:lnTo>
                          <a:pt x="19" y="2"/>
                        </a:lnTo>
                        <a:lnTo>
                          <a:pt x="19" y="2"/>
                        </a:lnTo>
                        <a:lnTo>
                          <a:pt x="19" y="2"/>
                        </a:lnTo>
                        <a:lnTo>
                          <a:pt x="19" y="4"/>
                        </a:lnTo>
                        <a:lnTo>
                          <a:pt x="17" y="4"/>
                        </a:lnTo>
                        <a:lnTo>
                          <a:pt x="17" y="4"/>
                        </a:lnTo>
                        <a:lnTo>
                          <a:pt x="17" y="4"/>
                        </a:lnTo>
                        <a:lnTo>
                          <a:pt x="17" y="5"/>
                        </a:lnTo>
                        <a:lnTo>
                          <a:pt x="17" y="5"/>
                        </a:lnTo>
                        <a:lnTo>
                          <a:pt x="17" y="5"/>
                        </a:lnTo>
                        <a:lnTo>
                          <a:pt x="15" y="5"/>
                        </a:lnTo>
                        <a:lnTo>
                          <a:pt x="15" y="5"/>
                        </a:lnTo>
                        <a:lnTo>
                          <a:pt x="13" y="5"/>
                        </a:lnTo>
                        <a:lnTo>
                          <a:pt x="13" y="5"/>
                        </a:lnTo>
                        <a:lnTo>
                          <a:pt x="13" y="5"/>
                        </a:lnTo>
                        <a:lnTo>
                          <a:pt x="13" y="5"/>
                        </a:lnTo>
                        <a:lnTo>
                          <a:pt x="13" y="7"/>
                        </a:lnTo>
                        <a:lnTo>
                          <a:pt x="13" y="7"/>
                        </a:lnTo>
                        <a:lnTo>
                          <a:pt x="13" y="9"/>
                        </a:lnTo>
                        <a:lnTo>
                          <a:pt x="13" y="9"/>
                        </a:lnTo>
                        <a:lnTo>
                          <a:pt x="13" y="11"/>
                        </a:lnTo>
                        <a:lnTo>
                          <a:pt x="13" y="11"/>
                        </a:lnTo>
                        <a:lnTo>
                          <a:pt x="13" y="11"/>
                        </a:lnTo>
                        <a:lnTo>
                          <a:pt x="15" y="11"/>
                        </a:lnTo>
                        <a:lnTo>
                          <a:pt x="15" y="11"/>
                        </a:lnTo>
                        <a:lnTo>
                          <a:pt x="17" y="11"/>
                        </a:lnTo>
                        <a:lnTo>
                          <a:pt x="17" y="11"/>
                        </a:lnTo>
                        <a:lnTo>
                          <a:pt x="15" y="11"/>
                        </a:lnTo>
                        <a:lnTo>
                          <a:pt x="15" y="11"/>
                        </a:lnTo>
                        <a:lnTo>
                          <a:pt x="15" y="13"/>
                        </a:lnTo>
                        <a:lnTo>
                          <a:pt x="13" y="13"/>
                        </a:lnTo>
                        <a:lnTo>
                          <a:pt x="13" y="13"/>
                        </a:lnTo>
                        <a:lnTo>
                          <a:pt x="13" y="13"/>
                        </a:lnTo>
                        <a:lnTo>
                          <a:pt x="13" y="13"/>
                        </a:lnTo>
                        <a:lnTo>
                          <a:pt x="11" y="13"/>
                        </a:lnTo>
                        <a:lnTo>
                          <a:pt x="11" y="13"/>
                        </a:lnTo>
                        <a:lnTo>
                          <a:pt x="11" y="13"/>
                        </a:lnTo>
                        <a:lnTo>
                          <a:pt x="11" y="13"/>
                        </a:lnTo>
                        <a:lnTo>
                          <a:pt x="11" y="15"/>
                        </a:lnTo>
                        <a:lnTo>
                          <a:pt x="11" y="15"/>
                        </a:lnTo>
                        <a:lnTo>
                          <a:pt x="11" y="15"/>
                        </a:lnTo>
                        <a:lnTo>
                          <a:pt x="11" y="15"/>
                        </a:lnTo>
                        <a:lnTo>
                          <a:pt x="10" y="15"/>
                        </a:lnTo>
                        <a:lnTo>
                          <a:pt x="10" y="15"/>
                        </a:lnTo>
                        <a:lnTo>
                          <a:pt x="10" y="17"/>
                        </a:lnTo>
                        <a:lnTo>
                          <a:pt x="8" y="17"/>
                        </a:lnTo>
                        <a:lnTo>
                          <a:pt x="8" y="17"/>
                        </a:lnTo>
                        <a:lnTo>
                          <a:pt x="8" y="17"/>
                        </a:lnTo>
                        <a:lnTo>
                          <a:pt x="8" y="19"/>
                        </a:lnTo>
                        <a:lnTo>
                          <a:pt x="8" y="19"/>
                        </a:lnTo>
                        <a:lnTo>
                          <a:pt x="6" y="19"/>
                        </a:lnTo>
                        <a:lnTo>
                          <a:pt x="6" y="19"/>
                        </a:lnTo>
                        <a:lnTo>
                          <a:pt x="6" y="19"/>
                        </a:lnTo>
                        <a:lnTo>
                          <a:pt x="6" y="21"/>
                        </a:lnTo>
                        <a:lnTo>
                          <a:pt x="6" y="21"/>
                        </a:lnTo>
                        <a:lnTo>
                          <a:pt x="6" y="21"/>
                        </a:lnTo>
                        <a:lnTo>
                          <a:pt x="6" y="21"/>
                        </a:lnTo>
                        <a:lnTo>
                          <a:pt x="4" y="21"/>
                        </a:lnTo>
                        <a:lnTo>
                          <a:pt x="4" y="21"/>
                        </a:lnTo>
                        <a:lnTo>
                          <a:pt x="4" y="23"/>
                        </a:lnTo>
                        <a:lnTo>
                          <a:pt x="2" y="23"/>
                        </a:lnTo>
                        <a:lnTo>
                          <a:pt x="2" y="23"/>
                        </a:lnTo>
                        <a:lnTo>
                          <a:pt x="2" y="23"/>
                        </a:lnTo>
                        <a:lnTo>
                          <a:pt x="0" y="23"/>
                        </a:lnTo>
                        <a:lnTo>
                          <a:pt x="0" y="21"/>
                        </a:lnTo>
                        <a:lnTo>
                          <a:pt x="0" y="21"/>
                        </a:lnTo>
                        <a:lnTo>
                          <a:pt x="2" y="21"/>
                        </a:lnTo>
                        <a:lnTo>
                          <a:pt x="2" y="21"/>
                        </a:lnTo>
                        <a:lnTo>
                          <a:pt x="2" y="21"/>
                        </a:lnTo>
                        <a:lnTo>
                          <a:pt x="2" y="19"/>
                        </a:lnTo>
                        <a:lnTo>
                          <a:pt x="2" y="19"/>
                        </a:lnTo>
                        <a:lnTo>
                          <a:pt x="2" y="19"/>
                        </a:lnTo>
                        <a:lnTo>
                          <a:pt x="2" y="19"/>
                        </a:lnTo>
                        <a:lnTo>
                          <a:pt x="2" y="17"/>
                        </a:lnTo>
                        <a:lnTo>
                          <a:pt x="2" y="17"/>
                        </a:lnTo>
                        <a:lnTo>
                          <a:pt x="0" y="17"/>
                        </a:lnTo>
                        <a:lnTo>
                          <a:pt x="0" y="17"/>
                        </a:lnTo>
                        <a:lnTo>
                          <a:pt x="0" y="15"/>
                        </a:lnTo>
                        <a:lnTo>
                          <a:pt x="0" y="15"/>
                        </a:lnTo>
                        <a:lnTo>
                          <a:pt x="0" y="15"/>
                        </a:lnTo>
                        <a:lnTo>
                          <a:pt x="0" y="13"/>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2" name="Freeform 313">
                    <a:extLst>
                      <a:ext uri="{FF2B5EF4-FFF2-40B4-BE49-F238E27FC236}">
                        <a16:creationId xmlns:a16="http://schemas.microsoft.com/office/drawing/2014/main" id="{FC0B4ACC-A91E-422A-81CF-BDF764E8A2FF}"/>
                      </a:ext>
                    </a:extLst>
                  </p:cNvPr>
                  <p:cNvSpPr>
                    <a:spLocks/>
                  </p:cNvSpPr>
                  <p:nvPr/>
                </p:nvSpPr>
                <p:spPr bwMode="auto">
                  <a:xfrm>
                    <a:off x="10965" y="1722"/>
                    <a:ext cx="23" cy="23"/>
                  </a:xfrm>
                  <a:custGeom>
                    <a:avLst/>
                    <a:gdLst>
                      <a:gd name="T0" fmla="*/ 0 w 23"/>
                      <a:gd name="T1" fmla="*/ 13 h 23"/>
                      <a:gd name="T2" fmla="*/ 0 w 23"/>
                      <a:gd name="T3" fmla="*/ 13 h 23"/>
                      <a:gd name="T4" fmla="*/ 0 w 23"/>
                      <a:gd name="T5" fmla="*/ 11 h 23"/>
                      <a:gd name="T6" fmla="*/ 0 w 23"/>
                      <a:gd name="T7" fmla="*/ 7 h 23"/>
                      <a:gd name="T8" fmla="*/ 2 w 23"/>
                      <a:gd name="T9" fmla="*/ 7 h 23"/>
                      <a:gd name="T10" fmla="*/ 2 w 23"/>
                      <a:gd name="T11" fmla="*/ 5 h 23"/>
                      <a:gd name="T12" fmla="*/ 4 w 23"/>
                      <a:gd name="T13" fmla="*/ 5 h 23"/>
                      <a:gd name="T14" fmla="*/ 6 w 23"/>
                      <a:gd name="T15" fmla="*/ 5 h 23"/>
                      <a:gd name="T16" fmla="*/ 6 w 23"/>
                      <a:gd name="T17" fmla="*/ 4 h 23"/>
                      <a:gd name="T18" fmla="*/ 8 w 23"/>
                      <a:gd name="T19" fmla="*/ 2 h 23"/>
                      <a:gd name="T20" fmla="*/ 10 w 23"/>
                      <a:gd name="T21" fmla="*/ 2 h 23"/>
                      <a:gd name="T22" fmla="*/ 11 w 23"/>
                      <a:gd name="T23" fmla="*/ 0 h 23"/>
                      <a:gd name="T24" fmla="*/ 11 w 23"/>
                      <a:gd name="T25" fmla="*/ 2 h 23"/>
                      <a:gd name="T26" fmla="*/ 13 w 23"/>
                      <a:gd name="T27" fmla="*/ 0 h 23"/>
                      <a:gd name="T28" fmla="*/ 15 w 23"/>
                      <a:gd name="T29" fmla="*/ 2 h 23"/>
                      <a:gd name="T30" fmla="*/ 17 w 23"/>
                      <a:gd name="T31" fmla="*/ 0 h 23"/>
                      <a:gd name="T32" fmla="*/ 17 w 23"/>
                      <a:gd name="T33" fmla="*/ 0 h 23"/>
                      <a:gd name="T34" fmla="*/ 19 w 23"/>
                      <a:gd name="T35" fmla="*/ 0 h 23"/>
                      <a:gd name="T36" fmla="*/ 23 w 23"/>
                      <a:gd name="T37" fmla="*/ 0 h 23"/>
                      <a:gd name="T38" fmla="*/ 21 w 23"/>
                      <a:gd name="T39" fmla="*/ 2 h 23"/>
                      <a:gd name="T40" fmla="*/ 19 w 23"/>
                      <a:gd name="T41" fmla="*/ 2 h 23"/>
                      <a:gd name="T42" fmla="*/ 19 w 23"/>
                      <a:gd name="T43" fmla="*/ 4 h 23"/>
                      <a:gd name="T44" fmla="*/ 17 w 23"/>
                      <a:gd name="T45" fmla="*/ 4 h 23"/>
                      <a:gd name="T46" fmla="*/ 17 w 23"/>
                      <a:gd name="T47" fmla="*/ 5 h 23"/>
                      <a:gd name="T48" fmla="*/ 13 w 23"/>
                      <a:gd name="T49" fmla="*/ 5 h 23"/>
                      <a:gd name="T50" fmla="*/ 13 w 23"/>
                      <a:gd name="T51" fmla="*/ 5 h 23"/>
                      <a:gd name="T52" fmla="*/ 13 w 23"/>
                      <a:gd name="T53" fmla="*/ 9 h 23"/>
                      <a:gd name="T54" fmla="*/ 13 w 23"/>
                      <a:gd name="T55" fmla="*/ 11 h 23"/>
                      <a:gd name="T56" fmla="*/ 15 w 23"/>
                      <a:gd name="T57" fmla="*/ 11 h 23"/>
                      <a:gd name="T58" fmla="*/ 15 w 23"/>
                      <a:gd name="T59" fmla="*/ 11 h 23"/>
                      <a:gd name="T60" fmla="*/ 13 w 23"/>
                      <a:gd name="T61" fmla="*/ 13 h 23"/>
                      <a:gd name="T62" fmla="*/ 13 w 23"/>
                      <a:gd name="T63" fmla="*/ 13 h 23"/>
                      <a:gd name="T64" fmla="*/ 11 w 23"/>
                      <a:gd name="T65" fmla="*/ 13 h 23"/>
                      <a:gd name="T66" fmla="*/ 11 w 23"/>
                      <a:gd name="T67" fmla="*/ 15 h 23"/>
                      <a:gd name="T68" fmla="*/ 10 w 23"/>
                      <a:gd name="T69" fmla="*/ 15 h 23"/>
                      <a:gd name="T70" fmla="*/ 8 w 23"/>
                      <a:gd name="T71" fmla="*/ 17 h 23"/>
                      <a:gd name="T72" fmla="*/ 8 w 23"/>
                      <a:gd name="T73" fmla="*/ 19 h 23"/>
                      <a:gd name="T74" fmla="*/ 6 w 23"/>
                      <a:gd name="T75" fmla="*/ 19 h 23"/>
                      <a:gd name="T76" fmla="*/ 6 w 23"/>
                      <a:gd name="T77" fmla="*/ 21 h 23"/>
                      <a:gd name="T78" fmla="*/ 4 w 23"/>
                      <a:gd name="T79" fmla="*/ 21 h 23"/>
                      <a:gd name="T80" fmla="*/ 2 w 23"/>
                      <a:gd name="T81" fmla="*/ 23 h 23"/>
                      <a:gd name="T82" fmla="*/ 0 w 23"/>
                      <a:gd name="T83" fmla="*/ 23 h 23"/>
                      <a:gd name="T84" fmla="*/ 2 w 23"/>
                      <a:gd name="T85" fmla="*/ 21 h 23"/>
                      <a:gd name="T86" fmla="*/ 2 w 23"/>
                      <a:gd name="T87" fmla="*/ 19 h 23"/>
                      <a:gd name="T88" fmla="*/ 2 w 23"/>
                      <a:gd name="T89" fmla="*/ 19 h 23"/>
                      <a:gd name="T90" fmla="*/ 0 w 23"/>
                      <a:gd name="T91" fmla="*/ 17 h 23"/>
                      <a:gd name="T92" fmla="*/ 0 w 23"/>
                      <a:gd name="T93"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3">
                        <a:moveTo>
                          <a:pt x="0" y="13"/>
                        </a:moveTo>
                        <a:lnTo>
                          <a:pt x="0" y="13"/>
                        </a:lnTo>
                        <a:lnTo>
                          <a:pt x="0" y="13"/>
                        </a:lnTo>
                        <a:lnTo>
                          <a:pt x="2" y="13"/>
                        </a:lnTo>
                        <a:lnTo>
                          <a:pt x="2" y="13"/>
                        </a:lnTo>
                        <a:lnTo>
                          <a:pt x="0" y="13"/>
                        </a:lnTo>
                        <a:lnTo>
                          <a:pt x="0" y="11"/>
                        </a:lnTo>
                        <a:lnTo>
                          <a:pt x="0" y="11"/>
                        </a:lnTo>
                        <a:lnTo>
                          <a:pt x="0" y="11"/>
                        </a:lnTo>
                        <a:lnTo>
                          <a:pt x="0" y="9"/>
                        </a:lnTo>
                        <a:lnTo>
                          <a:pt x="0" y="9"/>
                        </a:lnTo>
                        <a:lnTo>
                          <a:pt x="0" y="7"/>
                        </a:lnTo>
                        <a:lnTo>
                          <a:pt x="0" y="7"/>
                        </a:lnTo>
                        <a:lnTo>
                          <a:pt x="2" y="7"/>
                        </a:lnTo>
                        <a:lnTo>
                          <a:pt x="2" y="7"/>
                        </a:lnTo>
                        <a:lnTo>
                          <a:pt x="2" y="7"/>
                        </a:lnTo>
                        <a:lnTo>
                          <a:pt x="2" y="7"/>
                        </a:lnTo>
                        <a:lnTo>
                          <a:pt x="2" y="5"/>
                        </a:lnTo>
                        <a:lnTo>
                          <a:pt x="4" y="5"/>
                        </a:lnTo>
                        <a:lnTo>
                          <a:pt x="4" y="5"/>
                        </a:lnTo>
                        <a:lnTo>
                          <a:pt x="4" y="5"/>
                        </a:lnTo>
                        <a:lnTo>
                          <a:pt x="6" y="5"/>
                        </a:lnTo>
                        <a:lnTo>
                          <a:pt x="6" y="5"/>
                        </a:lnTo>
                        <a:lnTo>
                          <a:pt x="6" y="5"/>
                        </a:lnTo>
                        <a:lnTo>
                          <a:pt x="6" y="4"/>
                        </a:lnTo>
                        <a:lnTo>
                          <a:pt x="6" y="4"/>
                        </a:lnTo>
                        <a:lnTo>
                          <a:pt x="6" y="4"/>
                        </a:lnTo>
                        <a:lnTo>
                          <a:pt x="8" y="4"/>
                        </a:lnTo>
                        <a:lnTo>
                          <a:pt x="8" y="4"/>
                        </a:lnTo>
                        <a:lnTo>
                          <a:pt x="8" y="2"/>
                        </a:lnTo>
                        <a:lnTo>
                          <a:pt x="8" y="2"/>
                        </a:lnTo>
                        <a:lnTo>
                          <a:pt x="10" y="2"/>
                        </a:lnTo>
                        <a:lnTo>
                          <a:pt x="10" y="2"/>
                        </a:lnTo>
                        <a:lnTo>
                          <a:pt x="10" y="2"/>
                        </a:lnTo>
                        <a:lnTo>
                          <a:pt x="10" y="0"/>
                        </a:lnTo>
                        <a:lnTo>
                          <a:pt x="11" y="0"/>
                        </a:lnTo>
                        <a:lnTo>
                          <a:pt x="11" y="0"/>
                        </a:lnTo>
                        <a:lnTo>
                          <a:pt x="11" y="0"/>
                        </a:lnTo>
                        <a:lnTo>
                          <a:pt x="11" y="2"/>
                        </a:lnTo>
                        <a:lnTo>
                          <a:pt x="13" y="2"/>
                        </a:lnTo>
                        <a:lnTo>
                          <a:pt x="13" y="0"/>
                        </a:lnTo>
                        <a:lnTo>
                          <a:pt x="13" y="0"/>
                        </a:lnTo>
                        <a:lnTo>
                          <a:pt x="13" y="0"/>
                        </a:lnTo>
                        <a:lnTo>
                          <a:pt x="15" y="0"/>
                        </a:lnTo>
                        <a:lnTo>
                          <a:pt x="15" y="2"/>
                        </a:lnTo>
                        <a:lnTo>
                          <a:pt x="15" y="2"/>
                        </a:lnTo>
                        <a:lnTo>
                          <a:pt x="15" y="0"/>
                        </a:lnTo>
                        <a:lnTo>
                          <a:pt x="17" y="0"/>
                        </a:lnTo>
                        <a:lnTo>
                          <a:pt x="17" y="0"/>
                        </a:lnTo>
                        <a:lnTo>
                          <a:pt x="17" y="0"/>
                        </a:lnTo>
                        <a:lnTo>
                          <a:pt x="17" y="0"/>
                        </a:lnTo>
                        <a:lnTo>
                          <a:pt x="19" y="0"/>
                        </a:lnTo>
                        <a:lnTo>
                          <a:pt x="19" y="0"/>
                        </a:lnTo>
                        <a:lnTo>
                          <a:pt x="19" y="0"/>
                        </a:lnTo>
                        <a:lnTo>
                          <a:pt x="21" y="0"/>
                        </a:lnTo>
                        <a:lnTo>
                          <a:pt x="21" y="0"/>
                        </a:lnTo>
                        <a:lnTo>
                          <a:pt x="23" y="0"/>
                        </a:lnTo>
                        <a:lnTo>
                          <a:pt x="23" y="0"/>
                        </a:lnTo>
                        <a:lnTo>
                          <a:pt x="23" y="2"/>
                        </a:lnTo>
                        <a:lnTo>
                          <a:pt x="21" y="2"/>
                        </a:lnTo>
                        <a:lnTo>
                          <a:pt x="21" y="2"/>
                        </a:lnTo>
                        <a:lnTo>
                          <a:pt x="19" y="2"/>
                        </a:lnTo>
                        <a:lnTo>
                          <a:pt x="19" y="2"/>
                        </a:lnTo>
                        <a:lnTo>
                          <a:pt x="19" y="2"/>
                        </a:lnTo>
                        <a:lnTo>
                          <a:pt x="19" y="2"/>
                        </a:lnTo>
                        <a:lnTo>
                          <a:pt x="19" y="4"/>
                        </a:lnTo>
                        <a:lnTo>
                          <a:pt x="17" y="4"/>
                        </a:lnTo>
                        <a:lnTo>
                          <a:pt x="17" y="4"/>
                        </a:lnTo>
                        <a:lnTo>
                          <a:pt x="17" y="4"/>
                        </a:lnTo>
                        <a:lnTo>
                          <a:pt x="17" y="5"/>
                        </a:lnTo>
                        <a:lnTo>
                          <a:pt x="17" y="5"/>
                        </a:lnTo>
                        <a:lnTo>
                          <a:pt x="17" y="5"/>
                        </a:lnTo>
                        <a:lnTo>
                          <a:pt x="15" y="5"/>
                        </a:lnTo>
                        <a:lnTo>
                          <a:pt x="15" y="5"/>
                        </a:lnTo>
                        <a:lnTo>
                          <a:pt x="13" y="5"/>
                        </a:lnTo>
                        <a:lnTo>
                          <a:pt x="13" y="5"/>
                        </a:lnTo>
                        <a:lnTo>
                          <a:pt x="13" y="5"/>
                        </a:lnTo>
                        <a:lnTo>
                          <a:pt x="13" y="5"/>
                        </a:lnTo>
                        <a:lnTo>
                          <a:pt x="13" y="7"/>
                        </a:lnTo>
                        <a:lnTo>
                          <a:pt x="13" y="7"/>
                        </a:lnTo>
                        <a:lnTo>
                          <a:pt x="13" y="9"/>
                        </a:lnTo>
                        <a:lnTo>
                          <a:pt x="13" y="9"/>
                        </a:lnTo>
                        <a:lnTo>
                          <a:pt x="13" y="11"/>
                        </a:lnTo>
                        <a:lnTo>
                          <a:pt x="13" y="11"/>
                        </a:lnTo>
                        <a:lnTo>
                          <a:pt x="13" y="11"/>
                        </a:lnTo>
                        <a:lnTo>
                          <a:pt x="15" y="11"/>
                        </a:lnTo>
                        <a:lnTo>
                          <a:pt x="15" y="11"/>
                        </a:lnTo>
                        <a:lnTo>
                          <a:pt x="17" y="11"/>
                        </a:lnTo>
                        <a:lnTo>
                          <a:pt x="17" y="11"/>
                        </a:lnTo>
                        <a:lnTo>
                          <a:pt x="15" y="11"/>
                        </a:lnTo>
                        <a:lnTo>
                          <a:pt x="15" y="11"/>
                        </a:lnTo>
                        <a:lnTo>
                          <a:pt x="15" y="13"/>
                        </a:lnTo>
                        <a:lnTo>
                          <a:pt x="13" y="13"/>
                        </a:lnTo>
                        <a:lnTo>
                          <a:pt x="13" y="13"/>
                        </a:lnTo>
                        <a:lnTo>
                          <a:pt x="13" y="13"/>
                        </a:lnTo>
                        <a:lnTo>
                          <a:pt x="13" y="13"/>
                        </a:lnTo>
                        <a:lnTo>
                          <a:pt x="11" y="13"/>
                        </a:lnTo>
                        <a:lnTo>
                          <a:pt x="11" y="13"/>
                        </a:lnTo>
                        <a:lnTo>
                          <a:pt x="11" y="13"/>
                        </a:lnTo>
                        <a:lnTo>
                          <a:pt x="11" y="13"/>
                        </a:lnTo>
                        <a:lnTo>
                          <a:pt x="11" y="15"/>
                        </a:lnTo>
                        <a:lnTo>
                          <a:pt x="11" y="15"/>
                        </a:lnTo>
                        <a:lnTo>
                          <a:pt x="11" y="15"/>
                        </a:lnTo>
                        <a:lnTo>
                          <a:pt x="11" y="15"/>
                        </a:lnTo>
                        <a:lnTo>
                          <a:pt x="10" y="15"/>
                        </a:lnTo>
                        <a:lnTo>
                          <a:pt x="10" y="15"/>
                        </a:lnTo>
                        <a:lnTo>
                          <a:pt x="10" y="17"/>
                        </a:lnTo>
                        <a:lnTo>
                          <a:pt x="8" y="17"/>
                        </a:lnTo>
                        <a:lnTo>
                          <a:pt x="8" y="17"/>
                        </a:lnTo>
                        <a:lnTo>
                          <a:pt x="8" y="17"/>
                        </a:lnTo>
                        <a:lnTo>
                          <a:pt x="8" y="19"/>
                        </a:lnTo>
                        <a:lnTo>
                          <a:pt x="8" y="19"/>
                        </a:lnTo>
                        <a:lnTo>
                          <a:pt x="6" y="19"/>
                        </a:lnTo>
                        <a:lnTo>
                          <a:pt x="6" y="19"/>
                        </a:lnTo>
                        <a:lnTo>
                          <a:pt x="6" y="19"/>
                        </a:lnTo>
                        <a:lnTo>
                          <a:pt x="6" y="21"/>
                        </a:lnTo>
                        <a:lnTo>
                          <a:pt x="6" y="21"/>
                        </a:lnTo>
                        <a:lnTo>
                          <a:pt x="6" y="21"/>
                        </a:lnTo>
                        <a:lnTo>
                          <a:pt x="6" y="21"/>
                        </a:lnTo>
                        <a:lnTo>
                          <a:pt x="4" y="21"/>
                        </a:lnTo>
                        <a:lnTo>
                          <a:pt x="4" y="21"/>
                        </a:lnTo>
                        <a:lnTo>
                          <a:pt x="4" y="23"/>
                        </a:lnTo>
                        <a:lnTo>
                          <a:pt x="2" y="23"/>
                        </a:lnTo>
                        <a:lnTo>
                          <a:pt x="2" y="23"/>
                        </a:lnTo>
                        <a:lnTo>
                          <a:pt x="2" y="23"/>
                        </a:lnTo>
                        <a:lnTo>
                          <a:pt x="0" y="23"/>
                        </a:lnTo>
                        <a:lnTo>
                          <a:pt x="0" y="21"/>
                        </a:lnTo>
                        <a:lnTo>
                          <a:pt x="0" y="21"/>
                        </a:lnTo>
                        <a:lnTo>
                          <a:pt x="2" y="21"/>
                        </a:lnTo>
                        <a:lnTo>
                          <a:pt x="2" y="21"/>
                        </a:lnTo>
                        <a:lnTo>
                          <a:pt x="2" y="21"/>
                        </a:lnTo>
                        <a:lnTo>
                          <a:pt x="2" y="19"/>
                        </a:lnTo>
                        <a:lnTo>
                          <a:pt x="2" y="19"/>
                        </a:lnTo>
                        <a:lnTo>
                          <a:pt x="2" y="19"/>
                        </a:lnTo>
                        <a:lnTo>
                          <a:pt x="2" y="19"/>
                        </a:lnTo>
                        <a:lnTo>
                          <a:pt x="2" y="17"/>
                        </a:lnTo>
                        <a:lnTo>
                          <a:pt x="2" y="17"/>
                        </a:lnTo>
                        <a:lnTo>
                          <a:pt x="0" y="17"/>
                        </a:lnTo>
                        <a:lnTo>
                          <a:pt x="0" y="17"/>
                        </a:lnTo>
                        <a:lnTo>
                          <a:pt x="0" y="15"/>
                        </a:lnTo>
                        <a:lnTo>
                          <a:pt x="0" y="15"/>
                        </a:lnTo>
                        <a:lnTo>
                          <a:pt x="0" y="15"/>
                        </a:lnTo>
                        <a:lnTo>
                          <a:pt x="0" y="13"/>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3" name="Freeform 314">
                    <a:extLst>
                      <a:ext uri="{FF2B5EF4-FFF2-40B4-BE49-F238E27FC236}">
                        <a16:creationId xmlns:a16="http://schemas.microsoft.com/office/drawing/2014/main" id="{96AD3646-109C-47BB-8EEB-0DEACF6C8091}"/>
                      </a:ext>
                    </a:extLst>
                  </p:cNvPr>
                  <p:cNvSpPr>
                    <a:spLocks/>
                  </p:cNvSpPr>
                  <p:nvPr/>
                </p:nvSpPr>
                <p:spPr bwMode="auto">
                  <a:xfrm>
                    <a:off x="10841" y="1496"/>
                    <a:ext cx="229" cy="279"/>
                  </a:xfrm>
                  <a:custGeom>
                    <a:avLst/>
                    <a:gdLst>
                      <a:gd name="T0" fmla="*/ 185 w 229"/>
                      <a:gd name="T1" fmla="*/ 7 h 279"/>
                      <a:gd name="T2" fmla="*/ 204 w 229"/>
                      <a:gd name="T3" fmla="*/ 11 h 279"/>
                      <a:gd name="T4" fmla="*/ 218 w 229"/>
                      <a:gd name="T5" fmla="*/ 21 h 279"/>
                      <a:gd name="T6" fmla="*/ 222 w 229"/>
                      <a:gd name="T7" fmla="*/ 32 h 279"/>
                      <a:gd name="T8" fmla="*/ 227 w 229"/>
                      <a:gd name="T9" fmla="*/ 46 h 279"/>
                      <a:gd name="T10" fmla="*/ 225 w 229"/>
                      <a:gd name="T11" fmla="*/ 59 h 279"/>
                      <a:gd name="T12" fmla="*/ 222 w 229"/>
                      <a:gd name="T13" fmla="*/ 71 h 279"/>
                      <a:gd name="T14" fmla="*/ 208 w 229"/>
                      <a:gd name="T15" fmla="*/ 69 h 279"/>
                      <a:gd name="T16" fmla="*/ 201 w 229"/>
                      <a:gd name="T17" fmla="*/ 74 h 279"/>
                      <a:gd name="T18" fmla="*/ 189 w 229"/>
                      <a:gd name="T19" fmla="*/ 78 h 279"/>
                      <a:gd name="T20" fmla="*/ 179 w 229"/>
                      <a:gd name="T21" fmla="*/ 88 h 279"/>
                      <a:gd name="T22" fmla="*/ 179 w 229"/>
                      <a:gd name="T23" fmla="*/ 97 h 279"/>
                      <a:gd name="T24" fmla="*/ 166 w 229"/>
                      <a:gd name="T25" fmla="*/ 109 h 279"/>
                      <a:gd name="T26" fmla="*/ 151 w 229"/>
                      <a:gd name="T27" fmla="*/ 115 h 279"/>
                      <a:gd name="T28" fmla="*/ 135 w 229"/>
                      <a:gd name="T29" fmla="*/ 120 h 279"/>
                      <a:gd name="T30" fmla="*/ 122 w 229"/>
                      <a:gd name="T31" fmla="*/ 132 h 279"/>
                      <a:gd name="T32" fmla="*/ 118 w 229"/>
                      <a:gd name="T33" fmla="*/ 140 h 279"/>
                      <a:gd name="T34" fmla="*/ 114 w 229"/>
                      <a:gd name="T35" fmla="*/ 149 h 279"/>
                      <a:gd name="T36" fmla="*/ 111 w 229"/>
                      <a:gd name="T37" fmla="*/ 161 h 279"/>
                      <a:gd name="T38" fmla="*/ 113 w 229"/>
                      <a:gd name="T39" fmla="*/ 170 h 279"/>
                      <a:gd name="T40" fmla="*/ 128 w 229"/>
                      <a:gd name="T41" fmla="*/ 176 h 279"/>
                      <a:gd name="T42" fmla="*/ 137 w 229"/>
                      <a:gd name="T43" fmla="*/ 184 h 279"/>
                      <a:gd name="T44" fmla="*/ 139 w 229"/>
                      <a:gd name="T45" fmla="*/ 193 h 279"/>
                      <a:gd name="T46" fmla="*/ 134 w 229"/>
                      <a:gd name="T47" fmla="*/ 203 h 279"/>
                      <a:gd name="T48" fmla="*/ 120 w 229"/>
                      <a:gd name="T49" fmla="*/ 209 h 279"/>
                      <a:gd name="T50" fmla="*/ 109 w 229"/>
                      <a:gd name="T51" fmla="*/ 210 h 279"/>
                      <a:gd name="T52" fmla="*/ 103 w 229"/>
                      <a:gd name="T53" fmla="*/ 222 h 279"/>
                      <a:gd name="T54" fmla="*/ 97 w 229"/>
                      <a:gd name="T55" fmla="*/ 241 h 279"/>
                      <a:gd name="T56" fmla="*/ 101 w 229"/>
                      <a:gd name="T57" fmla="*/ 247 h 279"/>
                      <a:gd name="T58" fmla="*/ 105 w 229"/>
                      <a:gd name="T59" fmla="*/ 247 h 279"/>
                      <a:gd name="T60" fmla="*/ 95 w 229"/>
                      <a:gd name="T61" fmla="*/ 264 h 279"/>
                      <a:gd name="T62" fmla="*/ 90 w 229"/>
                      <a:gd name="T63" fmla="*/ 262 h 279"/>
                      <a:gd name="T64" fmla="*/ 72 w 229"/>
                      <a:gd name="T65" fmla="*/ 264 h 279"/>
                      <a:gd name="T66" fmla="*/ 59 w 229"/>
                      <a:gd name="T67" fmla="*/ 268 h 279"/>
                      <a:gd name="T68" fmla="*/ 51 w 229"/>
                      <a:gd name="T69" fmla="*/ 279 h 279"/>
                      <a:gd name="T70" fmla="*/ 32 w 229"/>
                      <a:gd name="T71" fmla="*/ 279 h 279"/>
                      <a:gd name="T72" fmla="*/ 30 w 229"/>
                      <a:gd name="T73" fmla="*/ 268 h 279"/>
                      <a:gd name="T74" fmla="*/ 30 w 229"/>
                      <a:gd name="T75" fmla="*/ 258 h 279"/>
                      <a:gd name="T76" fmla="*/ 28 w 229"/>
                      <a:gd name="T77" fmla="*/ 251 h 279"/>
                      <a:gd name="T78" fmla="*/ 17 w 229"/>
                      <a:gd name="T79" fmla="*/ 237 h 279"/>
                      <a:gd name="T80" fmla="*/ 9 w 229"/>
                      <a:gd name="T81" fmla="*/ 226 h 279"/>
                      <a:gd name="T82" fmla="*/ 3 w 229"/>
                      <a:gd name="T83" fmla="*/ 210 h 279"/>
                      <a:gd name="T84" fmla="*/ 9 w 229"/>
                      <a:gd name="T85" fmla="*/ 205 h 279"/>
                      <a:gd name="T86" fmla="*/ 13 w 229"/>
                      <a:gd name="T87" fmla="*/ 193 h 279"/>
                      <a:gd name="T88" fmla="*/ 24 w 229"/>
                      <a:gd name="T89" fmla="*/ 184 h 279"/>
                      <a:gd name="T90" fmla="*/ 24 w 229"/>
                      <a:gd name="T91" fmla="*/ 168 h 279"/>
                      <a:gd name="T92" fmla="*/ 32 w 229"/>
                      <a:gd name="T93" fmla="*/ 157 h 279"/>
                      <a:gd name="T94" fmla="*/ 23 w 229"/>
                      <a:gd name="T95" fmla="*/ 145 h 279"/>
                      <a:gd name="T96" fmla="*/ 19 w 229"/>
                      <a:gd name="T97" fmla="*/ 126 h 279"/>
                      <a:gd name="T98" fmla="*/ 21 w 229"/>
                      <a:gd name="T99" fmla="*/ 111 h 279"/>
                      <a:gd name="T100" fmla="*/ 36 w 229"/>
                      <a:gd name="T101" fmla="*/ 101 h 279"/>
                      <a:gd name="T102" fmla="*/ 55 w 229"/>
                      <a:gd name="T103" fmla="*/ 99 h 279"/>
                      <a:gd name="T104" fmla="*/ 51 w 229"/>
                      <a:gd name="T105" fmla="*/ 88 h 279"/>
                      <a:gd name="T106" fmla="*/ 61 w 229"/>
                      <a:gd name="T107" fmla="*/ 72 h 279"/>
                      <a:gd name="T108" fmla="*/ 70 w 229"/>
                      <a:gd name="T109" fmla="*/ 57 h 279"/>
                      <a:gd name="T110" fmla="*/ 82 w 229"/>
                      <a:gd name="T111" fmla="*/ 48 h 279"/>
                      <a:gd name="T112" fmla="*/ 95 w 229"/>
                      <a:gd name="T113" fmla="*/ 36 h 279"/>
                      <a:gd name="T114" fmla="*/ 97 w 229"/>
                      <a:gd name="T115" fmla="*/ 27 h 279"/>
                      <a:gd name="T116" fmla="*/ 113 w 229"/>
                      <a:gd name="T117" fmla="*/ 19 h 279"/>
                      <a:gd name="T118" fmla="*/ 124 w 229"/>
                      <a:gd name="T119" fmla="*/ 11 h 279"/>
                      <a:gd name="T120" fmla="*/ 143 w 229"/>
                      <a:gd name="T121" fmla="*/ 9 h 279"/>
                      <a:gd name="T122" fmla="*/ 158 w 229"/>
                      <a:gd name="T123" fmla="*/ 9 h 279"/>
                      <a:gd name="T124" fmla="*/ 160 w 229"/>
                      <a:gd name="T12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79">
                        <a:moveTo>
                          <a:pt x="170" y="0"/>
                        </a:moveTo>
                        <a:lnTo>
                          <a:pt x="170" y="0"/>
                        </a:lnTo>
                        <a:lnTo>
                          <a:pt x="172" y="0"/>
                        </a:lnTo>
                        <a:lnTo>
                          <a:pt x="172" y="0"/>
                        </a:lnTo>
                        <a:lnTo>
                          <a:pt x="172" y="0"/>
                        </a:lnTo>
                        <a:lnTo>
                          <a:pt x="172" y="2"/>
                        </a:lnTo>
                        <a:lnTo>
                          <a:pt x="174" y="2"/>
                        </a:lnTo>
                        <a:lnTo>
                          <a:pt x="174" y="2"/>
                        </a:lnTo>
                        <a:lnTo>
                          <a:pt x="174" y="2"/>
                        </a:lnTo>
                        <a:lnTo>
                          <a:pt x="174" y="2"/>
                        </a:lnTo>
                        <a:lnTo>
                          <a:pt x="176" y="2"/>
                        </a:lnTo>
                        <a:lnTo>
                          <a:pt x="176" y="2"/>
                        </a:lnTo>
                        <a:lnTo>
                          <a:pt x="178" y="2"/>
                        </a:lnTo>
                        <a:lnTo>
                          <a:pt x="178" y="4"/>
                        </a:lnTo>
                        <a:lnTo>
                          <a:pt x="178" y="4"/>
                        </a:lnTo>
                        <a:lnTo>
                          <a:pt x="178" y="4"/>
                        </a:lnTo>
                        <a:lnTo>
                          <a:pt x="179" y="4"/>
                        </a:lnTo>
                        <a:lnTo>
                          <a:pt x="179" y="4"/>
                        </a:lnTo>
                        <a:lnTo>
                          <a:pt x="179" y="4"/>
                        </a:lnTo>
                        <a:lnTo>
                          <a:pt x="179" y="5"/>
                        </a:lnTo>
                        <a:lnTo>
                          <a:pt x="179" y="5"/>
                        </a:lnTo>
                        <a:lnTo>
                          <a:pt x="181" y="5"/>
                        </a:lnTo>
                        <a:lnTo>
                          <a:pt x="181" y="5"/>
                        </a:lnTo>
                        <a:lnTo>
                          <a:pt x="181" y="5"/>
                        </a:lnTo>
                        <a:lnTo>
                          <a:pt x="183" y="5"/>
                        </a:lnTo>
                        <a:lnTo>
                          <a:pt x="183" y="7"/>
                        </a:lnTo>
                        <a:lnTo>
                          <a:pt x="183" y="7"/>
                        </a:lnTo>
                        <a:lnTo>
                          <a:pt x="183" y="7"/>
                        </a:lnTo>
                        <a:lnTo>
                          <a:pt x="185" y="7"/>
                        </a:lnTo>
                        <a:lnTo>
                          <a:pt x="185" y="7"/>
                        </a:lnTo>
                        <a:lnTo>
                          <a:pt x="185" y="7"/>
                        </a:lnTo>
                        <a:lnTo>
                          <a:pt x="185" y="7"/>
                        </a:lnTo>
                        <a:lnTo>
                          <a:pt x="187" y="7"/>
                        </a:lnTo>
                        <a:lnTo>
                          <a:pt x="187" y="7"/>
                        </a:lnTo>
                        <a:lnTo>
                          <a:pt x="187" y="7"/>
                        </a:lnTo>
                        <a:lnTo>
                          <a:pt x="189" y="7"/>
                        </a:lnTo>
                        <a:lnTo>
                          <a:pt x="189" y="7"/>
                        </a:lnTo>
                        <a:lnTo>
                          <a:pt x="189" y="7"/>
                        </a:lnTo>
                        <a:lnTo>
                          <a:pt x="191" y="7"/>
                        </a:lnTo>
                        <a:lnTo>
                          <a:pt x="191" y="9"/>
                        </a:lnTo>
                        <a:lnTo>
                          <a:pt x="191" y="9"/>
                        </a:lnTo>
                        <a:lnTo>
                          <a:pt x="191" y="9"/>
                        </a:lnTo>
                        <a:lnTo>
                          <a:pt x="191" y="9"/>
                        </a:lnTo>
                        <a:lnTo>
                          <a:pt x="193" y="9"/>
                        </a:lnTo>
                        <a:lnTo>
                          <a:pt x="193" y="9"/>
                        </a:lnTo>
                        <a:lnTo>
                          <a:pt x="195" y="9"/>
                        </a:lnTo>
                        <a:lnTo>
                          <a:pt x="195" y="11"/>
                        </a:lnTo>
                        <a:lnTo>
                          <a:pt x="195" y="11"/>
                        </a:lnTo>
                        <a:lnTo>
                          <a:pt x="195" y="11"/>
                        </a:lnTo>
                        <a:lnTo>
                          <a:pt x="197" y="11"/>
                        </a:lnTo>
                        <a:lnTo>
                          <a:pt x="197" y="9"/>
                        </a:lnTo>
                        <a:lnTo>
                          <a:pt x="197" y="9"/>
                        </a:lnTo>
                        <a:lnTo>
                          <a:pt x="197" y="9"/>
                        </a:lnTo>
                        <a:lnTo>
                          <a:pt x="197" y="11"/>
                        </a:lnTo>
                        <a:lnTo>
                          <a:pt x="199" y="11"/>
                        </a:lnTo>
                        <a:lnTo>
                          <a:pt x="199" y="11"/>
                        </a:lnTo>
                        <a:lnTo>
                          <a:pt x="201" y="11"/>
                        </a:lnTo>
                        <a:lnTo>
                          <a:pt x="201" y="11"/>
                        </a:lnTo>
                        <a:lnTo>
                          <a:pt x="201" y="11"/>
                        </a:lnTo>
                        <a:lnTo>
                          <a:pt x="201" y="11"/>
                        </a:lnTo>
                        <a:lnTo>
                          <a:pt x="202" y="11"/>
                        </a:lnTo>
                        <a:lnTo>
                          <a:pt x="202" y="11"/>
                        </a:lnTo>
                        <a:lnTo>
                          <a:pt x="204" y="11"/>
                        </a:lnTo>
                        <a:lnTo>
                          <a:pt x="204" y="11"/>
                        </a:lnTo>
                        <a:lnTo>
                          <a:pt x="204" y="13"/>
                        </a:lnTo>
                        <a:lnTo>
                          <a:pt x="204" y="13"/>
                        </a:lnTo>
                        <a:lnTo>
                          <a:pt x="206" y="13"/>
                        </a:lnTo>
                        <a:lnTo>
                          <a:pt x="206" y="13"/>
                        </a:lnTo>
                        <a:lnTo>
                          <a:pt x="206" y="13"/>
                        </a:lnTo>
                        <a:lnTo>
                          <a:pt x="206" y="13"/>
                        </a:lnTo>
                        <a:lnTo>
                          <a:pt x="208" y="13"/>
                        </a:lnTo>
                        <a:lnTo>
                          <a:pt x="208" y="13"/>
                        </a:lnTo>
                        <a:lnTo>
                          <a:pt x="210" y="13"/>
                        </a:lnTo>
                        <a:lnTo>
                          <a:pt x="210" y="15"/>
                        </a:lnTo>
                        <a:lnTo>
                          <a:pt x="210" y="15"/>
                        </a:lnTo>
                        <a:lnTo>
                          <a:pt x="210" y="15"/>
                        </a:lnTo>
                        <a:lnTo>
                          <a:pt x="210" y="15"/>
                        </a:lnTo>
                        <a:lnTo>
                          <a:pt x="212" y="15"/>
                        </a:lnTo>
                        <a:lnTo>
                          <a:pt x="212" y="15"/>
                        </a:lnTo>
                        <a:lnTo>
                          <a:pt x="212" y="15"/>
                        </a:lnTo>
                        <a:lnTo>
                          <a:pt x="212" y="17"/>
                        </a:lnTo>
                        <a:lnTo>
                          <a:pt x="212" y="17"/>
                        </a:lnTo>
                        <a:lnTo>
                          <a:pt x="212" y="17"/>
                        </a:lnTo>
                        <a:lnTo>
                          <a:pt x="212" y="17"/>
                        </a:lnTo>
                        <a:lnTo>
                          <a:pt x="214" y="17"/>
                        </a:lnTo>
                        <a:lnTo>
                          <a:pt x="214" y="17"/>
                        </a:lnTo>
                        <a:lnTo>
                          <a:pt x="214" y="17"/>
                        </a:lnTo>
                        <a:lnTo>
                          <a:pt x="216" y="17"/>
                        </a:lnTo>
                        <a:lnTo>
                          <a:pt x="216" y="19"/>
                        </a:lnTo>
                        <a:lnTo>
                          <a:pt x="216" y="19"/>
                        </a:lnTo>
                        <a:lnTo>
                          <a:pt x="216" y="19"/>
                        </a:lnTo>
                        <a:lnTo>
                          <a:pt x="216" y="19"/>
                        </a:lnTo>
                        <a:lnTo>
                          <a:pt x="218" y="19"/>
                        </a:lnTo>
                        <a:lnTo>
                          <a:pt x="218" y="21"/>
                        </a:lnTo>
                        <a:lnTo>
                          <a:pt x="218" y="21"/>
                        </a:lnTo>
                        <a:lnTo>
                          <a:pt x="218" y="21"/>
                        </a:lnTo>
                        <a:lnTo>
                          <a:pt x="218" y="21"/>
                        </a:lnTo>
                        <a:lnTo>
                          <a:pt x="220" y="21"/>
                        </a:lnTo>
                        <a:lnTo>
                          <a:pt x="220" y="21"/>
                        </a:lnTo>
                        <a:lnTo>
                          <a:pt x="222" y="21"/>
                        </a:lnTo>
                        <a:lnTo>
                          <a:pt x="222" y="23"/>
                        </a:lnTo>
                        <a:lnTo>
                          <a:pt x="220" y="23"/>
                        </a:lnTo>
                        <a:lnTo>
                          <a:pt x="220" y="23"/>
                        </a:lnTo>
                        <a:lnTo>
                          <a:pt x="220" y="23"/>
                        </a:lnTo>
                        <a:lnTo>
                          <a:pt x="218" y="23"/>
                        </a:lnTo>
                        <a:lnTo>
                          <a:pt x="218" y="23"/>
                        </a:lnTo>
                        <a:lnTo>
                          <a:pt x="218" y="25"/>
                        </a:lnTo>
                        <a:lnTo>
                          <a:pt x="218" y="25"/>
                        </a:lnTo>
                        <a:lnTo>
                          <a:pt x="218" y="25"/>
                        </a:lnTo>
                        <a:lnTo>
                          <a:pt x="218" y="27"/>
                        </a:lnTo>
                        <a:lnTo>
                          <a:pt x="218" y="27"/>
                        </a:lnTo>
                        <a:lnTo>
                          <a:pt x="218" y="28"/>
                        </a:lnTo>
                        <a:lnTo>
                          <a:pt x="218" y="28"/>
                        </a:lnTo>
                        <a:lnTo>
                          <a:pt x="218" y="28"/>
                        </a:lnTo>
                        <a:lnTo>
                          <a:pt x="218" y="28"/>
                        </a:lnTo>
                        <a:lnTo>
                          <a:pt x="218" y="30"/>
                        </a:lnTo>
                        <a:lnTo>
                          <a:pt x="218" y="30"/>
                        </a:lnTo>
                        <a:lnTo>
                          <a:pt x="218" y="30"/>
                        </a:lnTo>
                        <a:lnTo>
                          <a:pt x="216" y="30"/>
                        </a:lnTo>
                        <a:lnTo>
                          <a:pt x="216" y="32"/>
                        </a:lnTo>
                        <a:lnTo>
                          <a:pt x="218" y="32"/>
                        </a:lnTo>
                        <a:lnTo>
                          <a:pt x="218" y="32"/>
                        </a:lnTo>
                        <a:lnTo>
                          <a:pt x="218" y="32"/>
                        </a:lnTo>
                        <a:lnTo>
                          <a:pt x="220" y="32"/>
                        </a:lnTo>
                        <a:lnTo>
                          <a:pt x="220" y="32"/>
                        </a:lnTo>
                        <a:lnTo>
                          <a:pt x="222" y="32"/>
                        </a:lnTo>
                        <a:lnTo>
                          <a:pt x="222" y="32"/>
                        </a:lnTo>
                        <a:lnTo>
                          <a:pt x="222" y="32"/>
                        </a:lnTo>
                        <a:lnTo>
                          <a:pt x="222" y="32"/>
                        </a:lnTo>
                        <a:lnTo>
                          <a:pt x="222" y="32"/>
                        </a:lnTo>
                        <a:lnTo>
                          <a:pt x="224" y="32"/>
                        </a:lnTo>
                        <a:lnTo>
                          <a:pt x="224" y="34"/>
                        </a:lnTo>
                        <a:lnTo>
                          <a:pt x="224" y="34"/>
                        </a:lnTo>
                        <a:lnTo>
                          <a:pt x="222" y="34"/>
                        </a:lnTo>
                        <a:lnTo>
                          <a:pt x="222" y="34"/>
                        </a:lnTo>
                        <a:lnTo>
                          <a:pt x="222" y="34"/>
                        </a:lnTo>
                        <a:lnTo>
                          <a:pt x="220" y="34"/>
                        </a:lnTo>
                        <a:lnTo>
                          <a:pt x="220" y="36"/>
                        </a:lnTo>
                        <a:lnTo>
                          <a:pt x="220" y="36"/>
                        </a:lnTo>
                        <a:lnTo>
                          <a:pt x="220" y="36"/>
                        </a:lnTo>
                        <a:lnTo>
                          <a:pt x="220" y="38"/>
                        </a:lnTo>
                        <a:lnTo>
                          <a:pt x="220" y="38"/>
                        </a:lnTo>
                        <a:lnTo>
                          <a:pt x="220" y="38"/>
                        </a:lnTo>
                        <a:lnTo>
                          <a:pt x="222" y="38"/>
                        </a:lnTo>
                        <a:lnTo>
                          <a:pt x="222" y="40"/>
                        </a:lnTo>
                        <a:lnTo>
                          <a:pt x="222" y="40"/>
                        </a:lnTo>
                        <a:lnTo>
                          <a:pt x="222" y="40"/>
                        </a:lnTo>
                        <a:lnTo>
                          <a:pt x="222" y="40"/>
                        </a:lnTo>
                        <a:lnTo>
                          <a:pt x="222" y="40"/>
                        </a:lnTo>
                        <a:lnTo>
                          <a:pt x="224" y="40"/>
                        </a:lnTo>
                        <a:lnTo>
                          <a:pt x="224" y="40"/>
                        </a:lnTo>
                        <a:lnTo>
                          <a:pt x="224" y="42"/>
                        </a:lnTo>
                        <a:lnTo>
                          <a:pt x="224" y="42"/>
                        </a:lnTo>
                        <a:lnTo>
                          <a:pt x="224" y="42"/>
                        </a:lnTo>
                        <a:lnTo>
                          <a:pt x="225" y="42"/>
                        </a:lnTo>
                        <a:lnTo>
                          <a:pt x="225" y="44"/>
                        </a:lnTo>
                        <a:lnTo>
                          <a:pt x="225" y="44"/>
                        </a:lnTo>
                        <a:lnTo>
                          <a:pt x="225" y="44"/>
                        </a:lnTo>
                        <a:lnTo>
                          <a:pt x="227" y="44"/>
                        </a:lnTo>
                        <a:lnTo>
                          <a:pt x="227" y="46"/>
                        </a:lnTo>
                        <a:lnTo>
                          <a:pt x="225" y="46"/>
                        </a:lnTo>
                        <a:lnTo>
                          <a:pt x="225" y="46"/>
                        </a:lnTo>
                        <a:lnTo>
                          <a:pt x="225" y="46"/>
                        </a:lnTo>
                        <a:lnTo>
                          <a:pt x="225" y="48"/>
                        </a:lnTo>
                        <a:lnTo>
                          <a:pt x="224" y="48"/>
                        </a:lnTo>
                        <a:lnTo>
                          <a:pt x="224" y="48"/>
                        </a:lnTo>
                        <a:lnTo>
                          <a:pt x="224" y="48"/>
                        </a:lnTo>
                        <a:lnTo>
                          <a:pt x="224" y="50"/>
                        </a:lnTo>
                        <a:lnTo>
                          <a:pt x="224" y="50"/>
                        </a:lnTo>
                        <a:lnTo>
                          <a:pt x="224" y="50"/>
                        </a:lnTo>
                        <a:lnTo>
                          <a:pt x="224" y="50"/>
                        </a:lnTo>
                        <a:lnTo>
                          <a:pt x="224" y="51"/>
                        </a:lnTo>
                        <a:lnTo>
                          <a:pt x="222" y="51"/>
                        </a:lnTo>
                        <a:lnTo>
                          <a:pt x="222" y="51"/>
                        </a:lnTo>
                        <a:lnTo>
                          <a:pt x="222" y="51"/>
                        </a:lnTo>
                        <a:lnTo>
                          <a:pt x="222" y="51"/>
                        </a:lnTo>
                        <a:lnTo>
                          <a:pt x="222" y="53"/>
                        </a:lnTo>
                        <a:lnTo>
                          <a:pt x="222" y="53"/>
                        </a:lnTo>
                        <a:lnTo>
                          <a:pt x="222" y="55"/>
                        </a:lnTo>
                        <a:lnTo>
                          <a:pt x="222" y="55"/>
                        </a:lnTo>
                        <a:lnTo>
                          <a:pt x="222" y="55"/>
                        </a:lnTo>
                        <a:lnTo>
                          <a:pt x="222" y="55"/>
                        </a:lnTo>
                        <a:lnTo>
                          <a:pt x="222" y="57"/>
                        </a:lnTo>
                        <a:lnTo>
                          <a:pt x="222" y="57"/>
                        </a:lnTo>
                        <a:lnTo>
                          <a:pt x="224" y="57"/>
                        </a:lnTo>
                        <a:lnTo>
                          <a:pt x="224" y="57"/>
                        </a:lnTo>
                        <a:lnTo>
                          <a:pt x="224" y="57"/>
                        </a:lnTo>
                        <a:lnTo>
                          <a:pt x="224" y="57"/>
                        </a:lnTo>
                        <a:lnTo>
                          <a:pt x="225" y="57"/>
                        </a:lnTo>
                        <a:lnTo>
                          <a:pt x="225" y="59"/>
                        </a:lnTo>
                        <a:lnTo>
                          <a:pt x="225" y="59"/>
                        </a:lnTo>
                        <a:lnTo>
                          <a:pt x="225" y="59"/>
                        </a:lnTo>
                        <a:lnTo>
                          <a:pt x="225" y="61"/>
                        </a:lnTo>
                        <a:lnTo>
                          <a:pt x="227" y="61"/>
                        </a:lnTo>
                        <a:lnTo>
                          <a:pt x="227" y="61"/>
                        </a:lnTo>
                        <a:lnTo>
                          <a:pt x="227" y="61"/>
                        </a:lnTo>
                        <a:lnTo>
                          <a:pt x="227" y="63"/>
                        </a:lnTo>
                        <a:lnTo>
                          <a:pt x="227" y="63"/>
                        </a:lnTo>
                        <a:lnTo>
                          <a:pt x="227" y="63"/>
                        </a:lnTo>
                        <a:lnTo>
                          <a:pt x="229" y="63"/>
                        </a:lnTo>
                        <a:lnTo>
                          <a:pt x="229" y="63"/>
                        </a:lnTo>
                        <a:lnTo>
                          <a:pt x="229" y="63"/>
                        </a:lnTo>
                        <a:lnTo>
                          <a:pt x="229" y="65"/>
                        </a:lnTo>
                        <a:lnTo>
                          <a:pt x="229" y="65"/>
                        </a:lnTo>
                        <a:lnTo>
                          <a:pt x="229" y="65"/>
                        </a:lnTo>
                        <a:lnTo>
                          <a:pt x="227" y="65"/>
                        </a:lnTo>
                        <a:lnTo>
                          <a:pt x="227" y="65"/>
                        </a:lnTo>
                        <a:lnTo>
                          <a:pt x="227" y="65"/>
                        </a:lnTo>
                        <a:lnTo>
                          <a:pt x="225" y="65"/>
                        </a:lnTo>
                        <a:lnTo>
                          <a:pt x="225" y="67"/>
                        </a:lnTo>
                        <a:lnTo>
                          <a:pt x="225" y="67"/>
                        </a:lnTo>
                        <a:lnTo>
                          <a:pt x="224" y="67"/>
                        </a:lnTo>
                        <a:lnTo>
                          <a:pt x="224" y="67"/>
                        </a:lnTo>
                        <a:lnTo>
                          <a:pt x="224" y="67"/>
                        </a:lnTo>
                        <a:lnTo>
                          <a:pt x="224" y="67"/>
                        </a:lnTo>
                        <a:lnTo>
                          <a:pt x="224" y="69"/>
                        </a:lnTo>
                        <a:lnTo>
                          <a:pt x="224" y="69"/>
                        </a:lnTo>
                        <a:lnTo>
                          <a:pt x="224" y="69"/>
                        </a:lnTo>
                        <a:lnTo>
                          <a:pt x="224" y="69"/>
                        </a:lnTo>
                        <a:lnTo>
                          <a:pt x="224" y="71"/>
                        </a:lnTo>
                        <a:lnTo>
                          <a:pt x="224" y="71"/>
                        </a:lnTo>
                        <a:lnTo>
                          <a:pt x="222" y="71"/>
                        </a:lnTo>
                        <a:lnTo>
                          <a:pt x="222" y="71"/>
                        </a:lnTo>
                        <a:lnTo>
                          <a:pt x="222" y="71"/>
                        </a:lnTo>
                        <a:lnTo>
                          <a:pt x="222" y="69"/>
                        </a:lnTo>
                        <a:lnTo>
                          <a:pt x="222" y="69"/>
                        </a:lnTo>
                        <a:lnTo>
                          <a:pt x="222" y="69"/>
                        </a:lnTo>
                        <a:lnTo>
                          <a:pt x="222" y="69"/>
                        </a:lnTo>
                        <a:lnTo>
                          <a:pt x="222" y="69"/>
                        </a:lnTo>
                        <a:lnTo>
                          <a:pt x="222" y="67"/>
                        </a:lnTo>
                        <a:lnTo>
                          <a:pt x="222" y="67"/>
                        </a:lnTo>
                        <a:lnTo>
                          <a:pt x="222" y="65"/>
                        </a:lnTo>
                        <a:lnTo>
                          <a:pt x="220" y="65"/>
                        </a:lnTo>
                        <a:lnTo>
                          <a:pt x="220" y="67"/>
                        </a:lnTo>
                        <a:lnTo>
                          <a:pt x="220" y="67"/>
                        </a:lnTo>
                        <a:lnTo>
                          <a:pt x="220" y="67"/>
                        </a:lnTo>
                        <a:lnTo>
                          <a:pt x="218" y="67"/>
                        </a:lnTo>
                        <a:lnTo>
                          <a:pt x="218" y="67"/>
                        </a:lnTo>
                        <a:lnTo>
                          <a:pt x="218" y="67"/>
                        </a:lnTo>
                        <a:lnTo>
                          <a:pt x="216" y="67"/>
                        </a:lnTo>
                        <a:lnTo>
                          <a:pt x="216" y="67"/>
                        </a:lnTo>
                        <a:lnTo>
                          <a:pt x="216" y="67"/>
                        </a:lnTo>
                        <a:lnTo>
                          <a:pt x="216" y="67"/>
                        </a:lnTo>
                        <a:lnTo>
                          <a:pt x="216" y="67"/>
                        </a:lnTo>
                        <a:lnTo>
                          <a:pt x="214" y="67"/>
                        </a:lnTo>
                        <a:lnTo>
                          <a:pt x="214" y="67"/>
                        </a:lnTo>
                        <a:lnTo>
                          <a:pt x="212" y="67"/>
                        </a:lnTo>
                        <a:lnTo>
                          <a:pt x="212" y="67"/>
                        </a:lnTo>
                        <a:lnTo>
                          <a:pt x="212" y="67"/>
                        </a:lnTo>
                        <a:lnTo>
                          <a:pt x="212" y="69"/>
                        </a:lnTo>
                        <a:lnTo>
                          <a:pt x="212" y="69"/>
                        </a:lnTo>
                        <a:lnTo>
                          <a:pt x="210" y="69"/>
                        </a:lnTo>
                        <a:lnTo>
                          <a:pt x="210" y="69"/>
                        </a:lnTo>
                        <a:lnTo>
                          <a:pt x="210" y="69"/>
                        </a:lnTo>
                        <a:lnTo>
                          <a:pt x="208" y="69"/>
                        </a:lnTo>
                        <a:lnTo>
                          <a:pt x="208" y="69"/>
                        </a:lnTo>
                        <a:lnTo>
                          <a:pt x="208" y="69"/>
                        </a:lnTo>
                        <a:lnTo>
                          <a:pt x="206" y="69"/>
                        </a:lnTo>
                        <a:lnTo>
                          <a:pt x="206" y="67"/>
                        </a:lnTo>
                        <a:lnTo>
                          <a:pt x="206" y="67"/>
                        </a:lnTo>
                        <a:lnTo>
                          <a:pt x="206" y="69"/>
                        </a:lnTo>
                        <a:lnTo>
                          <a:pt x="206" y="69"/>
                        </a:lnTo>
                        <a:lnTo>
                          <a:pt x="206" y="69"/>
                        </a:lnTo>
                        <a:lnTo>
                          <a:pt x="204" y="69"/>
                        </a:lnTo>
                        <a:lnTo>
                          <a:pt x="204" y="69"/>
                        </a:lnTo>
                        <a:lnTo>
                          <a:pt x="204" y="69"/>
                        </a:lnTo>
                        <a:lnTo>
                          <a:pt x="204" y="69"/>
                        </a:lnTo>
                        <a:lnTo>
                          <a:pt x="204" y="69"/>
                        </a:lnTo>
                        <a:lnTo>
                          <a:pt x="204" y="71"/>
                        </a:lnTo>
                        <a:lnTo>
                          <a:pt x="204" y="71"/>
                        </a:lnTo>
                        <a:lnTo>
                          <a:pt x="204" y="71"/>
                        </a:lnTo>
                        <a:lnTo>
                          <a:pt x="206" y="71"/>
                        </a:lnTo>
                        <a:lnTo>
                          <a:pt x="206" y="71"/>
                        </a:lnTo>
                        <a:lnTo>
                          <a:pt x="206" y="71"/>
                        </a:lnTo>
                        <a:lnTo>
                          <a:pt x="206" y="72"/>
                        </a:lnTo>
                        <a:lnTo>
                          <a:pt x="206" y="72"/>
                        </a:lnTo>
                        <a:lnTo>
                          <a:pt x="206" y="72"/>
                        </a:lnTo>
                        <a:lnTo>
                          <a:pt x="204" y="72"/>
                        </a:lnTo>
                        <a:lnTo>
                          <a:pt x="204" y="72"/>
                        </a:lnTo>
                        <a:lnTo>
                          <a:pt x="204" y="72"/>
                        </a:lnTo>
                        <a:lnTo>
                          <a:pt x="204" y="72"/>
                        </a:lnTo>
                        <a:lnTo>
                          <a:pt x="202" y="72"/>
                        </a:lnTo>
                        <a:lnTo>
                          <a:pt x="202" y="72"/>
                        </a:lnTo>
                        <a:lnTo>
                          <a:pt x="202" y="74"/>
                        </a:lnTo>
                        <a:lnTo>
                          <a:pt x="201" y="74"/>
                        </a:lnTo>
                        <a:lnTo>
                          <a:pt x="201" y="74"/>
                        </a:lnTo>
                        <a:lnTo>
                          <a:pt x="201" y="74"/>
                        </a:lnTo>
                        <a:lnTo>
                          <a:pt x="201" y="74"/>
                        </a:lnTo>
                        <a:lnTo>
                          <a:pt x="199" y="74"/>
                        </a:lnTo>
                        <a:lnTo>
                          <a:pt x="199" y="74"/>
                        </a:lnTo>
                        <a:lnTo>
                          <a:pt x="199" y="74"/>
                        </a:lnTo>
                        <a:lnTo>
                          <a:pt x="199" y="72"/>
                        </a:lnTo>
                        <a:lnTo>
                          <a:pt x="197" y="72"/>
                        </a:lnTo>
                        <a:lnTo>
                          <a:pt x="197" y="72"/>
                        </a:lnTo>
                        <a:lnTo>
                          <a:pt x="197" y="72"/>
                        </a:lnTo>
                        <a:lnTo>
                          <a:pt x="197" y="74"/>
                        </a:lnTo>
                        <a:lnTo>
                          <a:pt x="195" y="74"/>
                        </a:lnTo>
                        <a:lnTo>
                          <a:pt x="195" y="72"/>
                        </a:lnTo>
                        <a:lnTo>
                          <a:pt x="195" y="72"/>
                        </a:lnTo>
                        <a:lnTo>
                          <a:pt x="195" y="72"/>
                        </a:lnTo>
                        <a:lnTo>
                          <a:pt x="193" y="72"/>
                        </a:lnTo>
                        <a:lnTo>
                          <a:pt x="193" y="74"/>
                        </a:lnTo>
                        <a:lnTo>
                          <a:pt x="193" y="74"/>
                        </a:lnTo>
                        <a:lnTo>
                          <a:pt x="193" y="74"/>
                        </a:lnTo>
                        <a:lnTo>
                          <a:pt x="191" y="74"/>
                        </a:lnTo>
                        <a:lnTo>
                          <a:pt x="191" y="74"/>
                        </a:lnTo>
                        <a:lnTo>
                          <a:pt x="191" y="74"/>
                        </a:lnTo>
                        <a:lnTo>
                          <a:pt x="191" y="74"/>
                        </a:lnTo>
                        <a:lnTo>
                          <a:pt x="191" y="74"/>
                        </a:lnTo>
                        <a:lnTo>
                          <a:pt x="189" y="74"/>
                        </a:lnTo>
                        <a:lnTo>
                          <a:pt x="189" y="76"/>
                        </a:lnTo>
                        <a:lnTo>
                          <a:pt x="189" y="76"/>
                        </a:lnTo>
                        <a:lnTo>
                          <a:pt x="189" y="78"/>
                        </a:lnTo>
                        <a:lnTo>
                          <a:pt x="191" y="78"/>
                        </a:lnTo>
                        <a:lnTo>
                          <a:pt x="191" y="78"/>
                        </a:lnTo>
                        <a:lnTo>
                          <a:pt x="191" y="78"/>
                        </a:lnTo>
                        <a:lnTo>
                          <a:pt x="191" y="78"/>
                        </a:lnTo>
                        <a:lnTo>
                          <a:pt x="189" y="78"/>
                        </a:lnTo>
                        <a:lnTo>
                          <a:pt x="189" y="78"/>
                        </a:lnTo>
                        <a:lnTo>
                          <a:pt x="189" y="78"/>
                        </a:lnTo>
                        <a:lnTo>
                          <a:pt x="187" y="78"/>
                        </a:lnTo>
                        <a:lnTo>
                          <a:pt x="187" y="80"/>
                        </a:lnTo>
                        <a:lnTo>
                          <a:pt x="187" y="80"/>
                        </a:lnTo>
                        <a:lnTo>
                          <a:pt x="185" y="80"/>
                        </a:lnTo>
                        <a:lnTo>
                          <a:pt x="185" y="80"/>
                        </a:lnTo>
                        <a:lnTo>
                          <a:pt x="185" y="80"/>
                        </a:lnTo>
                        <a:lnTo>
                          <a:pt x="185" y="80"/>
                        </a:lnTo>
                        <a:lnTo>
                          <a:pt x="185" y="80"/>
                        </a:lnTo>
                        <a:lnTo>
                          <a:pt x="185" y="82"/>
                        </a:lnTo>
                        <a:lnTo>
                          <a:pt x="183" y="82"/>
                        </a:lnTo>
                        <a:lnTo>
                          <a:pt x="183" y="82"/>
                        </a:lnTo>
                        <a:lnTo>
                          <a:pt x="183" y="82"/>
                        </a:lnTo>
                        <a:lnTo>
                          <a:pt x="181" y="82"/>
                        </a:lnTo>
                        <a:lnTo>
                          <a:pt x="181" y="82"/>
                        </a:lnTo>
                        <a:lnTo>
                          <a:pt x="181" y="82"/>
                        </a:lnTo>
                        <a:lnTo>
                          <a:pt x="179" y="82"/>
                        </a:lnTo>
                        <a:lnTo>
                          <a:pt x="179" y="82"/>
                        </a:lnTo>
                        <a:lnTo>
                          <a:pt x="179" y="84"/>
                        </a:lnTo>
                        <a:lnTo>
                          <a:pt x="179" y="84"/>
                        </a:lnTo>
                        <a:lnTo>
                          <a:pt x="179" y="84"/>
                        </a:lnTo>
                        <a:lnTo>
                          <a:pt x="179" y="84"/>
                        </a:lnTo>
                        <a:lnTo>
                          <a:pt x="179" y="84"/>
                        </a:lnTo>
                        <a:lnTo>
                          <a:pt x="179" y="86"/>
                        </a:lnTo>
                        <a:lnTo>
                          <a:pt x="178" y="86"/>
                        </a:lnTo>
                        <a:lnTo>
                          <a:pt x="178" y="86"/>
                        </a:lnTo>
                        <a:lnTo>
                          <a:pt x="178" y="86"/>
                        </a:lnTo>
                        <a:lnTo>
                          <a:pt x="178" y="86"/>
                        </a:lnTo>
                        <a:lnTo>
                          <a:pt x="179" y="86"/>
                        </a:lnTo>
                        <a:lnTo>
                          <a:pt x="179" y="86"/>
                        </a:lnTo>
                        <a:lnTo>
                          <a:pt x="179" y="86"/>
                        </a:lnTo>
                        <a:lnTo>
                          <a:pt x="179" y="88"/>
                        </a:lnTo>
                        <a:lnTo>
                          <a:pt x="179" y="88"/>
                        </a:lnTo>
                        <a:lnTo>
                          <a:pt x="179" y="88"/>
                        </a:lnTo>
                        <a:lnTo>
                          <a:pt x="179" y="88"/>
                        </a:lnTo>
                        <a:lnTo>
                          <a:pt x="179" y="88"/>
                        </a:lnTo>
                        <a:lnTo>
                          <a:pt x="179" y="88"/>
                        </a:lnTo>
                        <a:lnTo>
                          <a:pt x="179" y="88"/>
                        </a:lnTo>
                        <a:lnTo>
                          <a:pt x="179" y="90"/>
                        </a:lnTo>
                        <a:lnTo>
                          <a:pt x="179" y="90"/>
                        </a:lnTo>
                        <a:lnTo>
                          <a:pt x="179" y="90"/>
                        </a:lnTo>
                        <a:lnTo>
                          <a:pt x="181" y="90"/>
                        </a:lnTo>
                        <a:lnTo>
                          <a:pt x="181" y="90"/>
                        </a:lnTo>
                        <a:lnTo>
                          <a:pt x="183" y="90"/>
                        </a:lnTo>
                        <a:lnTo>
                          <a:pt x="183" y="90"/>
                        </a:lnTo>
                        <a:lnTo>
                          <a:pt x="183" y="90"/>
                        </a:lnTo>
                        <a:lnTo>
                          <a:pt x="183" y="92"/>
                        </a:lnTo>
                        <a:lnTo>
                          <a:pt x="183" y="92"/>
                        </a:lnTo>
                        <a:lnTo>
                          <a:pt x="185" y="92"/>
                        </a:lnTo>
                        <a:lnTo>
                          <a:pt x="185" y="92"/>
                        </a:lnTo>
                        <a:lnTo>
                          <a:pt x="185" y="92"/>
                        </a:lnTo>
                        <a:lnTo>
                          <a:pt x="185" y="94"/>
                        </a:lnTo>
                        <a:lnTo>
                          <a:pt x="185" y="94"/>
                        </a:lnTo>
                        <a:lnTo>
                          <a:pt x="185" y="94"/>
                        </a:lnTo>
                        <a:lnTo>
                          <a:pt x="183" y="94"/>
                        </a:lnTo>
                        <a:lnTo>
                          <a:pt x="183" y="95"/>
                        </a:lnTo>
                        <a:lnTo>
                          <a:pt x="183" y="95"/>
                        </a:lnTo>
                        <a:lnTo>
                          <a:pt x="183" y="95"/>
                        </a:lnTo>
                        <a:lnTo>
                          <a:pt x="183" y="95"/>
                        </a:lnTo>
                        <a:lnTo>
                          <a:pt x="181" y="95"/>
                        </a:lnTo>
                        <a:lnTo>
                          <a:pt x="181" y="95"/>
                        </a:lnTo>
                        <a:lnTo>
                          <a:pt x="181" y="95"/>
                        </a:lnTo>
                        <a:lnTo>
                          <a:pt x="179" y="95"/>
                        </a:lnTo>
                        <a:lnTo>
                          <a:pt x="179" y="95"/>
                        </a:lnTo>
                        <a:lnTo>
                          <a:pt x="179" y="97"/>
                        </a:lnTo>
                        <a:lnTo>
                          <a:pt x="179" y="97"/>
                        </a:lnTo>
                        <a:lnTo>
                          <a:pt x="178" y="97"/>
                        </a:lnTo>
                        <a:lnTo>
                          <a:pt x="178" y="97"/>
                        </a:lnTo>
                        <a:lnTo>
                          <a:pt x="178" y="97"/>
                        </a:lnTo>
                        <a:lnTo>
                          <a:pt x="178" y="99"/>
                        </a:lnTo>
                        <a:lnTo>
                          <a:pt x="178" y="99"/>
                        </a:lnTo>
                        <a:lnTo>
                          <a:pt x="176" y="99"/>
                        </a:lnTo>
                        <a:lnTo>
                          <a:pt x="176" y="99"/>
                        </a:lnTo>
                        <a:lnTo>
                          <a:pt x="176" y="99"/>
                        </a:lnTo>
                        <a:lnTo>
                          <a:pt x="174" y="99"/>
                        </a:lnTo>
                        <a:lnTo>
                          <a:pt x="174" y="101"/>
                        </a:lnTo>
                        <a:lnTo>
                          <a:pt x="174" y="101"/>
                        </a:lnTo>
                        <a:lnTo>
                          <a:pt x="174" y="101"/>
                        </a:lnTo>
                        <a:lnTo>
                          <a:pt x="174" y="103"/>
                        </a:lnTo>
                        <a:lnTo>
                          <a:pt x="174" y="103"/>
                        </a:lnTo>
                        <a:lnTo>
                          <a:pt x="174" y="103"/>
                        </a:lnTo>
                        <a:lnTo>
                          <a:pt x="172" y="103"/>
                        </a:lnTo>
                        <a:lnTo>
                          <a:pt x="172" y="103"/>
                        </a:lnTo>
                        <a:lnTo>
                          <a:pt x="172" y="103"/>
                        </a:lnTo>
                        <a:lnTo>
                          <a:pt x="172" y="105"/>
                        </a:lnTo>
                        <a:lnTo>
                          <a:pt x="170" y="105"/>
                        </a:lnTo>
                        <a:lnTo>
                          <a:pt x="170" y="105"/>
                        </a:lnTo>
                        <a:lnTo>
                          <a:pt x="170" y="105"/>
                        </a:lnTo>
                        <a:lnTo>
                          <a:pt x="170" y="107"/>
                        </a:lnTo>
                        <a:lnTo>
                          <a:pt x="170" y="107"/>
                        </a:lnTo>
                        <a:lnTo>
                          <a:pt x="168" y="107"/>
                        </a:lnTo>
                        <a:lnTo>
                          <a:pt x="168" y="107"/>
                        </a:lnTo>
                        <a:lnTo>
                          <a:pt x="168" y="107"/>
                        </a:lnTo>
                        <a:lnTo>
                          <a:pt x="168" y="109"/>
                        </a:lnTo>
                        <a:lnTo>
                          <a:pt x="168" y="109"/>
                        </a:lnTo>
                        <a:lnTo>
                          <a:pt x="166" y="109"/>
                        </a:lnTo>
                        <a:lnTo>
                          <a:pt x="166" y="109"/>
                        </a:lnTo>
                        <a:lnTo>
                          <a:pt x="166" y="107"/>
                        </a:lnTo>
                        <a:lnTo>
                          <a:pt x="164" y="107"/>
                        </a:lnTo>
                        <a:lnTo>
                          <a:pt x="164" y="109"/>
                        </a:lnTo>
                        <a:lnTo>
                          <a:pt x="164" y="109"/>
                        </a:lnTo>
                        <a:lnTo>
                          <a:pt x="164" y="109"/>
                        </a:lnTo>
                        <a:lnTo>
                          <a:pt x="164" y="109"/>
                        </a:lnTo>
                        <a:lnTo>
                          <a:pt x="162" y="109"/>
                        </a:lnTo>
                        <a:lnTo>
                          <a:pt x="162" y="111"/>
                        </a:lnTo>
                        <a:lnTo>
                          <a:pt x="162" y="111"/>
                        </a:lnTo>
                        <a:lnTo>
                          <a:pt x="162" y="111"/>
                        </a:lnTo>
                        <a:lnTo>
                          <a:pt x="160" y="111"/>
                        </a:lnTo>
                        <a:lnTo>
                          <a:pt x="160" y="111"/>
                        </a:lnTo>
                        <a:lnTo>
                          <a:pt x="158" y="111"/>
                        </a:lnTo>
                        <a:lnTo>
                          <a:pt x="158" y="111"/>
                        </a:lnTo>
                        <a:lnTo>
                          <a:pt x="158" y="109"/>
                        </a:lnTo>
                        <a:lnTo>
                          <a:pt x="158" y="109"/>
                        </a:lnTo>
                        <a:lnTo>
                          <a:pt x="158" y="111"/>
                        </a:lnTo>
                        <a:lnTo>
                          <a:pt x="158" y="111"/>
                        </a:lnTo>
                        <a:lnTo>
                          <a:pt x="157" y="111"/>
                        </a:lnTo>
                        <a:lnTo>
                          <a:pt x="157" y="111"/>
                        </a:lnTo>
                        <a:lnTo>
                          <a:pt x="157" y="111"/>
                        </a:lnTo>
                        <a:lnTo>
                          <a:pt x="155" y="111"/>
                        </a:lnTo>
                        <a:lnTo>
                          <a:pt x="155" y="111"/>
                        </a:lnTo>
                        <a:lnTo>
                          <a:pt x="155" y="111"/>
                        </a:lnTo>
                        <a:lnTo>
                          <a:pt x="153" y="111"/>
                        </a:lnTo>
                        <a:lnTo>
                          <a:pt x="153" y="113"/>
                        </a:lnTo>
                        <a:lnTo>
                          <a:pt x="153" y="113"/>
                        </a:lnTo>
                        <a:lnTo>
                          <a:pt x="153" y="115"/>
                        </a:lnTo>
                        <a:lnTo>
                          <a:pt x="153" y="115"/>
                        </a:lnTo>
                        <a:lnTo>
                          <a:pt x="153" y="115"/>
                        </a:lnTo>
                        <a:lnTo>
                          <a:pt x="151" y="115"/>
                        </a:lnTo>
                        <a:lnTo>
                          <a:pt x="151" y="115"/>
                        </a:lnTo>
                        <a:lnTo>
                          <a:pt x="151" y="113"/>
                        </a:lnTo>
                        <a:lnTo>
                          <a:pt x="151" y="113"/>
                        </a:lnTo>
                        <a:lnTo>
                          <a:pt x="149" y="113"/>
                        </a:lnTo>
                        <a:lnTo>
                          <a:pt x="149" y="115"/>
                        </a:lnTo>
                        <a:lnTo>
                          <a:pt x="149" y="115"/>
                        </a:lnTo>
                        <a:lnTo>
                          <a:pt x="149" y="115"/>
                        </a:lnTo>
                        <a:lnTo>
                          <a:pt x="149" y="115"/>
                        </a:lnTo>
                        <a:lnTo>
                          <a:pt x="147" y="115"/>
                        </a:lnTo>
                        <a:lnTo>
                          <a:pt x="147" y="115"/>
                        </a:lnTo>
                        <a:lnTo>
                          <a:pt x="147" y="115"/>
                        </a:lnTo>
                        <a:lnTo>
                          <a:pt x="145" y="115"/>
                        </a:lnTo>
                        <a:lnTo>
                          <a:pt x="145" y="115"/>
                        </a:lnTo>
                        <a:lnTo>
                          <a:pt x="145" y="115"/>
                        </a:lnTo>
                        <a:lnTo>
                          <a:pt x="145" y="117"/>
                        </a:lnTo>
                        <a:lnTo>
                          <a:pt x="145" y="117"/>
                        </a:lnTo>
                        <a:lnTo>
                          <a:pt x="143" y="117"/>
                        </a:lnTo>
                        <a:lnTo>
                          <a:pt x="143" y="117"/>
                        </a:lnTo>
                        <a:lnTo>
                          <a:pt x="143" y="118"/>
                        </a:lnTo>
                        <a:lnTo>
                          <a:pt x="143" y="118"/>
                        </a:lnTo>
                        <a:lnTo>
                          <a:pt x="141" y="118"/>
                        </a:lnTo>
                        <a:lnTo>
                          <a:pt x="141" y="118"/>
                        </a:lnTo>
                        <a:lnTo>
                          <a:pt x="141" y="118"/>
                        </a:lnTo>
                        <a:lnTo>
                          <a:pt x="141" y="120"/>
                        </a:lnTo>
                        <a:lnTo>
                          <a:pt x="141" y="120"/>
                        </a:lnTo>
                        <a:lnTo>
                          <a:pt x="139" y="120"/>
                        </a:lnTo>
                        <a:lnTo>
                          <a:pt x="139" y="120"/>
                        </a:lnTo>
                        <a:lnTo>
                          <a:pt x="137" y="120"/>
                        </a:lnTo>
                        <a:lnTo>
                          <a:pt x="137" y="120"/>
                        </a:lnTo>
                        <a:lnTo>
                          <a:pt x="137" y="120"/>
                        </a:lnTo>
                        <a:lnTo>
                          <a:pt x="137" y="120"/>
                        </a:lnTo>
                        <a:lnTo>
                          <a:pt x="135" y="120"/>
                        </a:lnTo>
                        <a:lnTo>
                          <a:pt x="135" y="120"/>
                        </a:lnTo>
                        <a:lnTo>
                          <a:pt x="135" y="122"/>
                        </a:lnTo>
                        <a:lnTo>
                          <a:pt x="135" y="122"/>
                        </a:lnTo>
                        <a:lnTo>
                          <a:pt x="135" y="122"/>
                        </a:lnTo>
                        <a:lnTo>
                          <a:pt x="135" y="122"/>
                        </a:lnTo>
                        <a:lnTo>
                          <a:pt x="134" y="122"/>
                        </a:lnTo>
                        <a:lnTo>
                          <a:pt x="134" y="124"/>
                        </a:lnTo>
                        <a:lnTo>
                          <a:pt x="134" y="124"/>
                        </a:lnTo>
                        <a:lnTo>
                          <a:pt x="132" y="124"/>
                        </a:lnTo>
                        <a:lnTo>
                          <a:pt x="132" y="124"/>
                        </a:lnTo>
                        <a:lnTo>
                          <a:pt x="132" y="124"/>
                        </a:lnTo>
                        <a:lnTo>
                          <a:pt x="132" y="126"/>
                        </a:lnTo>
                        <a:lnTo>
                          <a:pt x="132" y="126"/>
                        </a:lnTo>
                        <a:lnTo>
                          <a:pt x="132" y="126"/>
                        </a:lnTo>
                        <a:lnTo>
                          <a:pt x="130" y="126"/>
                        </a:lnTo>
                        <a:lnTo>
                          <a:pt x="130" y="126"/>
                        </a:lnTo>
                        <a:lnTo>
                          <a:pt x="130" y="126"/>
                        </a:lnTo>
                        <a:lnTo>
                          <a:pt x="128" y="126"/>
                        </a:lnTo>
                        <a:lnTo>
                          <a:pt x="128" y="126"/>
                        </a:lnTo>
                        <a:lnTo>
                          <a:pt x="128" y="128"/>
                        </a:lnTo>
                        <a:lnTo>
                          <a:pt x="128" y="128"/>
                        </a:lnTo>
                        <a:lnTo>
                          <a:pt x="126" y="128"/>
                        </a:lnTo>
                        <a:lnTo>
                          <a:pt x="126" y="128"/>
                        </a:lnTo>
                        <a:lnTo>
                          <a:pt x="126" y="128"/>
                        </a:lnTo>
                        <a:lnTo>
                          <a:pt x="126" y="128"/>
                        </a:lnTo>
                        <a:lnTo>
                          <a:pt x="126" y="130"/>
                        </a:lnTo>
                        <a:lnTo>
                          <a:pt x="124" y="130"/>
                        </a:lnTo>
                        <a:lnTo>
                          <a:pt x="124" y="130"/>
                        </a:lnTo>
                        <a:lnTo>
                          <a:pt x="124" y="130"/>
                        </a:lnTo>
                        <a:lnTo>
                          <a:pt x="124" y="132"/>
                        </a:lnTo>
                        <a:lnTo>
                          <a:pt x="124" y="132"/>
                        </a:lnTo>
                        <a:lnTo>
                          <a:pt x="124" y="132"/>
                        </a:lnTo>
                        <a:lnTo>
                          <a:pt x="122" y="132"/>
                        </a:lnTo>
                        <a:lnTo>
                          <a:pt x="122" y="132"/>
                        </a:lnTo>
                        <a:lnTo>
                          <a:pt x="120" y="132"/>
                        </a:lnTo>
                        <a:lnTo>
                          <a:pt x="120" y="134"/>
                        </a:lnTo>
                        <a:lnTo>
                          <a:pt x="120" y="134"/>
                        </a:lnTo>
                        <a:lnTo>
                          <a:pt x="120" y="134"/>
                        </a:lnTo>
                        <a:lnTo>
                          <a:pt x="120" y="134"/>
                        </a:lnTo>
                        <a:lnTo>
                          <a:pt x="118" y="134"/>
                        </a:lnTo>
                        <a:lnTo>
                          <a:pt x="118" y="134"/>
                        </a:lnTo>
                        <a:lnTo>
                          <a:pt x="118" y="134"/>
                        </a:lnTo>
                        <a:lnTo>
                          <a:pt x="118" y="134"/>
                        </a:lnTo>
                        <a:lnTo>
                          <a:pt x="118" y="136"/>
                        </a:lnTo>
                        <a:lnTo>
                          <a:pt x="118" y="136"/>
                        </a:lnTo>
                        <a:lnTo>
                          <a:pt x="118" y="136"/>
                        </a:lnTo>
                        <a:lnTo>
                          <a:pt x="118" y="136"/>
                        </a:lnTo>
                        <a:lnTo>
                          <a:pt x="118" y="136"/>
                        </a:lnTo>
                        <a:lnTo>
                          <a:pt x="116" y="136"/>
                        </a:lnTo>
                        <a:lnTo>
                          <a:pt x="116" y="136"/>
                        </a:lnTo>
                        <a:lnTo>
                          <a:pt x="114" y="136"/>
                        </a:lnTo>
                        <a:lnTo>
                          <a:pt x="114" y="136"/>
                        </a:lnTo>
                        <a:lnTo>
                          <a:pt x="114" y="136"/>
                        </a:lnTo>
                        <a:lnTo>
                          <a:pt x="114" y="136"/>
                        </a:lnTo>
                        <a:lnTo>
                          <a:pt x="114" y="138"/>
                        </a:lnTo>
                        <a:lnTo>
                          <a:pt x="114" y="138"/>
                        </a:lnTo>
                        <a:lnTo>
                          <a:pt x="114" y="138"/>
                        </a:lnTo>
                        <a:lnTo>
                          <a:pt x="116" y="138"/>
                        </a:lnTo>
                        <a:lnTo>
                          <a:pt x="116" y="138"/>
                        </a:lnTo>
                        <a:lnTo>
                          <a:pt x="116" y="138"/>
                        </a:lnTo>
                        <a:lnTo>
                          <a:pt x="118" y="138"/>
                        </a:lnTo>
                        <a:lnTo>
                          <a:pt x="118" y="138"/>
                        </a:lnTo>
                        <a:lnTo>
                          <a:pt x="118" y="138"/>
                        </a:lnTo>
                        <a:lnTo>
                          <a:pt x="118" y="140"/>
                        </a:lnTo>
                        <a:lnTo>
                          <a:pt x="118" y="140"/>
                        </a:lnTo>
                        <a:lnTo>
                          <a:pt x="118" y="140"/>
                        </a:lnTo>
                        <a:lnTo>
                          <a:pt x="118" y="140"/>
                        </a:lnTo>
                        <a:lnTo>
                          <a:pt x="116" y="140"/>
                        </a:lnTo>
                        <a:lnTo>
                          <a:pt x="116" y="140"/>
                        </a:lnTo>
                        <a:lnTo>
                          <a:pt x="114" y="140"/>
                        </a:lnTo>
                        <a:lnTo>
                          <a:pt x="114" y="140"/>
                        </a:lnTo>
                        <a:lnTo>
                          <a:pt x="114" y="141"/>
                        </a:lnTo>
                        <a:lnTo>
                          <a:pt x="114" y="141"/>
                        </a:lnTo>
                        <a:lnTo>
                          <a:pt x="114" y="141"/>
                        </a:lnTo>
                        <a:lnTo>
                          <a:pt x="114" y="143"/>
                        </a:lnTo>
                        <a:lnTo>
                          <a:pt x="114" y="143"/>
                        </a:lnTo>
                        <a:lnTo>
                          <a:pt x="114" y="143"/>
                        </a:lnTo>
                        <a:lnTo>
                          <a:pt x="114" y="143"/>
                        </a:lnTo>
                        <a:lnTo>
                          <a:pt x="114" y="145"/>
                        </a:lnTo>
                        <a:lnTo>
                          <a:pt x="114" y="145"/>
                        </a:lnTo>
                        <a:lnTo>
                          <a:pt x="113" y="145"/>
                        </a:lnTo>
                        <a:lnTo>
                          <a:pt x="113" y="143"/>
                        </a:lnTo>
                        <a:lnTo>
                          <a:pt x="113" y="143"/>
                        </a:lnTo>
                        <a:lnTo>
                          <a:pt x="113" y="145"/>
                        </a:lnTo>
                        <a:lnTo>
                          <a:pt x="111" y="145"/>
                        </a:lnTo>
                        <a:lnTo>
                          <a:pt x="111" y="145"/>
                        </a:lnTo>
                        <a:lnTo>
                          <a:pt x="111" y="147"/>
                        </a:lnTo>
                        <a:lnTo>
                          <a:pt x="113" y="147"/>
                        </a:lnTo>
                        <a:lnTo>
                          <a:pt x="113" y="147"/>
                        </a:lnTo>
                        <a:lnTo>
                          <a:pt x="113" y="147"/>
                        </a:lnTo>
                        <a:lnTo>
                          <a:pt x="113" y="147"/>
                        </a:lnTo>
                        <a:lnTo>
                          <a:pt x="113" y="149"/>
                        </a:lnTo>
                        <a:lnTo>
                          <a:pt x="113" y="149"/>
                        </a:lnTo>
                        <a:lnTo>
                          <a:pt x="114" y="149"/>
                        </a:lnTo>
                        <a:lnTo>
                          <a:pt x="114" y="149"/>
                        </a:lnTo>
                        <a:lnTo>
                          <a:pt x="114" y="149"/>
                        </a:lnTo>
                        <a:lnTo>
                          <a:pt x="114" y="149"/>
                        </a:lnTo>
                        <a:lnTo>
                          <a:pt x="114" y="149"/>
                        </a:lnTo>
                        <a:lnTo>
                          <a:pt x="114" y="151"/>
                        </a:lnTo>
                        <a:lnTo>
                          <a:pt x="114" y="151"/>
                        </a:lnTo>
                        <a:lnTo>
                          <a:pt x="114" y="151"/>
                        </a:lnTo>
                        <a:lnTo>
                          <a:pt x="114" y="151"/>
                        </a:lnTo>
                        <a:lnTo>
                          <a:pt x="114" y="153"/>
                        </a:lnTo>
                        <a:lnTo>
                          <a:pt x="114" y="153"/>
                        </a:lnTo>
                        <a:lnTo>
                          <a:pt x="113" y="153"/>
                        </a:lnTo>
                        <a:lnTo>
                          <a:pt x="113" y="153"/>
                        </a:lnTo>
                        <a:lnTo>
                          <a:pt x="111" y="153"/>
                        </a:lnTo>
                        <a:lnTo>
                          <a:pt x="111" y="153"/>
                        </a:lnTo>
                        <a:lnTo>
                          <a:pt x="111" y="153"/>
                        </a:lnTo>
                        <a:lnTo>
                          <a:pt x="111" y="153"/>
                        </a:lnTo>
                        <a:lnTo>
                          <a:pt x="109" y="153"/>
                        </a:lnTo>
                        <a:lnTo>
                          <a:pt x="109" y="153"/>
                        </a:lnTo>
                        <a:lnTo>
                          <a:pt x="109" y="153"/>
                        </a:lnTo>
                        <a:lnTo>
                          <a:pt x="109" y="153"/>
                        </a:lnTo>
                        <a:lnTo>
                          <a:pt x="109" y="153"/>
                        </a:lnTo>
                        <a:lnTo>
                          <a:pt x="109" y="155"/>
                        </a:lnTo>
                        <a:lnTo>
                          <a:pt x="109" y="155"/>
                        </a:lnTo>
                        <a:lnTo>
                          <a:pt x="109" y="155"/>
                        </a:lnTo>
                        <a:lnTo>
                          <a:pt x="109" y="155"/>
                        </a:lnTo>
                        <a:lnTo>
                          <a:pt x="109" y="157"/>
                        </a:lnTo>
                        <a:lnTo>
                          <a:pt x="109" y="157"/>
                        </a:lnTo>
                        <a:lnTo>
                          <a:pt x="109" y="157"/>
                        </a:lnTo>
                        <a:lnTo>
                          <a:pt x="111" y="157"/>
                        </a:lnTo>
                        <a:lnTo>
                          <a:pt x="111" y="159"/>
                        </a:lnTo>
                        <a:lnTo>
                          <a:pt x="111" y="159"/>
                        </a:lnTo>
                        <a:lnTo>
                          <a:pt x="111" y="159"/>
                        </a:lnTo>
                        <a:lnTo>
                          <a:pt x="111" y="161"/>
                        </a:lnTo>
                        <a:lnTo>
                          <a:pt x="111" y="161"/>
                        </a:lnTo>
                        <a:lnTo>
                          <a:pt x="111" y="161"/>
                        </a:lnTo>
                        <a:lnTo>
                          <a:pt x="111" y="161"/>
                        </a:lnTo>
                        <a:lnTo>
                          <a:pt x="111" y="161"/>
                        </a:lnTo>
                        <a:lnTo>
                          <a:pt x="111" y="161"/>
                        </a:lnTo>
                        <a:lnTo>
                          <a:pt x="111" y="161"/>
                        </a:lnTo>
                        <a:lnTo>
                          <a:pt x="111" y="161"/>
                        </a:lnTo>
                        <a:lnTo>
                          <a:pt x="109" y="161"/>
                        </a:lnTo>
                        <a:lnTo>
                          <a:pt x="109" y="161"/>
                        </a:lnTo>
                        <a:lnTo>
                          <a:pt x="109" y="161"/>
                        </a:lnTo>
                        <a:lnTo>
                          <a:pt x="109" y="161"/>
                        </a:lnTo>
                        <a:lnTo>
                          <a:pt x="109" y="163"/>
                        </a:lnTo>
                        <a:lnTo>
                          <a:pt x="109" y="163"/>
                        </a:lnTo>
                        <a:lnTo>
                          <a:pt x="111" y="163"/>
                        </a:lnTo>
                        <a:lnTo>
                          <a:pt x="111" y="163"/>
                        </a:lnTo>
                        <a:lnTo>
                          <a:pt x="111" y="164"/>
                        </a:lnTo>
                        <a:lnTo>
                          <a:pt x="109" y="164"/>
                        </a:lnTo>
                        <a:lnTo>
                          <a:pt x="109" y="164"/>
                        </a:lnTo>
                        <a:lnTo>
                          <a:pt x="109" y="166"/>
                        </a:lnTo>
                        <a:lnTo>
                          <a:pt x="111" y="166"/>
                        </a:lnTo>
                        <a:lnTo>
                          <a:pt x="111" y="166"/>
                        </a:lnTo>
                        <a:lnTo>
                          <a:pt x="111" y="166"/>
                        </a:lnTo>
                        <a:lnTo>
                          <a:pt x="111" y="166"/>
                        </a:lnTo>
                        <a:lnTo>
                          <a:pt x="111" y="168"/>
                        </a:lnTo>
                        <a:lnTo>
                          <a:pt x="111" y="168"/>
                        </a:lnTo>
                        <a:lnTo>
                          <a:pt x="111" y="168"/>
                        </a:lnTo>
                        <a:lnTo>
                          <a:pt x="113" y="168"/>
                        </a:lnTo>
                        <a:lnTo>
                          <a:pt x="113" y="168"/>
                        </a:lnTo>
                        <a:lnTo>
                          <a:pt x="113" y="168"/>
                        </a:lnTo>
                        <a:lnTo>
                          <a:pt x="114" y="168"/>
                        </a:lnTo>
                        <a:lnTo>
                          <a:pt x="114" y="168"/>
                        </a:lnTo>
                        <a:lnTo>
                          <a:pt x="114" y="170"/>
                        </a:lnTo>
                        <a:lnTo>
                          <a:pt x="113" y="170"/>
                        </a:lnTo>
                        <a:lnTo>
                          <a:pt x="113" y="170"/>
                        </a:lnTo>
                        <a:lnTo>
                          <a:pt x="111" y="170"/>
                        </a:lnTo>
                        <a:lnTo>
                          <a:pt x="111" y="170"/>
                        </a:lnTo>
                        <a:lnTo>
                          <a:pt x="113" y="170"/>
                        </a:lnTo>
                        <a:lnTo>
                          <a:pt x="113" y="170"/>
                        </a:lnTo>
                        <a:lnTo>
                          <a:pt x="114" y="170"/>
                        </a:lnTo>
                        <a:lnTo>
                          <a:pt x="114" y="170"/>
                        </a:lnTo>
                        <a:lnTo>
                          <a:pt x="114" y="170"/>
                        </a:lnTo>
                        <a:lnTo>
                          <a:pt x="116" y="170"/>
                        </a:lnTo>
                        <a:lnTo>
                          <a:pt x="116" y="170"/>
                        </a:lnTo>
                        <a:lnTo>
                          <a:pt x="118" y="170"/>
                        </a:lnTo>
                        <a:lnTo>
                          <a:pt x="118" y="172"/>
                        </a:lnTo>
                        <a:lnTo>
                          <a:pt x="118" y="172"/>
                        </a:lnTo>
                        <a:lnTo>
                          <a:pt x="118" y="172"/>
                        </a:lnTo>
                        <a:lnTo>
                          <a:pt x="118" y="172"/>
                        </a:lnTo>
                        <a:lnTo>
                          <a:pt x="120" y="172"/>
                        </a:lnTo>
                        <a:lnTo>
                          <a:pt x="120" y="172"/>
                        </a:lnTo>
                        <a:lnTo>
                          <a:pt x="120" y="172"/>
                        </a:lnTo>
                        <a:lnTo>
                          <a:pt x="120" y="172"/>
                        </a:lnTo>
                        <a:lnTo>
                          <a:pt x="122" y="172"/>
                        </a:lnTo>
                        <a:lnTo>
                          <a:pt x="122" y="172"/>
                        </a:lnTo>
                        <a:lnTo>
                          <a:pt x="124" y="172"/>
                        </a:lnTo>
                        <a:lnTo>
                          <a:pt x="124" y="172"/>
                        </a:lnTo>
                        <a:lnTo>
                          <a:pt x="124" y="174"/>
                        </a:lnTo>
                        <a:lnTo>
                          <a:pt x="124" y="174"/>
                        </a:lnTo>
                        <a:lnTo>
                          <a:pt x="124" y="174"/>
                        </a:lnTo>
                        <a:lnTo>
                          <a:pt x="124" y="174"/>
                        </a:lnTo>
                        <a:lnTo>
                          <a:pt x="124" y="176"/>
                        </a:lnTo>
                        <a:lnTo>
                          <a:pt x="126" y="176"/>
                        </a:lnTo>
                        <a:lnTo>
                          <a:pt x="126" y="176"/>
                        </a:lnTo>
                        <a:lnTo>
                          <a:pt x="126" y="176"/>
                        </a:lnTo>
                        <a:lnTo>
                          <a:pt x="126" y="176"/>
                        </a:lnTo>
                        <a:lnTo>
                          <a:pt x="128" y="176"/>
                        </a:lnTo>
                        <a:lnTo>
                          <a:pt x="128" y="176"/>
                        </a:lnTo>
                        <a:lnTo>
                          <a:pt x="128" y="176"/>
                        </a:lnTo>
                        <a:lnTo>
                          <a:pt x="130" y="176"/>
                        </a:lnTo>
                        <a:lnTo>
                          <a:pt x="130" y="176"/>
                        </a:lnTo>
                        <a:lnTo>
                          <a:pt x="130" y="176"/>
                        </a:lnTo>
                        <a:lnTo>
                          <a:pt x="128" y="176"/>
                        </a:lnTo>
                        <a:lnTo>
                          <a:pt x="128" y="174"/>
                        </a:lnTo>
                        <a:lnTo>
                          <a:pt x="128" y="174"/>
                        </a:lnTo>
                        <a:lnTo>
                          <a:pt x="130" y="174"/>
                        </a:lnTo>
                        <a:lnTo>
                          <a:pt x="130" y="174"/>
                        </a:lnTo>
                        <a:lnTo>
                          <a:pt x="130" y="174"/>
                        </a:lnTo>
                        <a:lnTo>
                          <a:pt x="130" y="174"/>
                        </a:lnTo>
                        <a:lnTo>
                          <a:pt x="130" y="176"/>
                        </a:lnTo>
                        <a:lnTo>
                          <a:pt x="132" y="176"/>
                        </a:lnTo>
                        <a:lnTo>
                          <a:pt x="132" y="176"/>
                        </a:lnTo>
                        <a:lnTo>
                          <a:pt x="132" y="176"/>
                        </a:lnTo>
                        <a:lnTo>
                          <a:pt x="132" y="176"/>
                        </a:lnTo>
                        <a:lnTo>
                          <a:pt x="132" y="176"/>
                        </a:lnTo>
                        <a:lnTo>
                          <a:pt x="132" y="178"/>
                        </a:lnTo>
                        <a:lnTo>
                          <a:pt x="134" y="178"/>
                        </a:lnTo>
                        <a:lnTo>
                          <a:pt x="134" y="178"/>
                        </a:lnTo>
                        <a:lnTo>
                          <a:pt x="134" y="178"/>
                        </a:lnTo>
                        <a:lnTo>
                          <a:pt x="135" y="178"/>
                        </a:lnTo>
                        <a:lnTo>
                          <a:pt x="135" y="180"/>
                        </a:lnTo>
                        <a:lnTo>
                          <a:pt x="135" y="180"/>
                        </a:lnTo>
                        <a:lnTo>
                          <a:pt x="135" y="180"/>
                        </a:lnTo>
                        <a:lnTo>
                          <a:pt x="135" y="180"/>
                        </a:lnTo>
                        <a:lnTo>
                          <a:pt x="137" y="180"/>
                        </a:lnTo>
                        <a:lnTo>
                          <a:pt x="137" y="182"/>
                        </a:lnTo>
                        <a:lnTo>
                          <a:pt x="137" y="182"/>
                        </a:lnTo>
                        <a:lnTo>
                          <a:pt x="137" y="182"/>
                        </a:lnTo>
                        <a:lnTo>
                          <a:pt x="137" y="184"/>
                        </a:lnTo>
                        <a:lnTo>
                          <a:pt x="137" y="184"/>
                        </a:lnTo>
                        <a:lnTo>
                          <a:pt x="137" y="184"/>
                        </a:lnTo>
                        <a:lnTo>
                          <a:pt x="137" y="184"/>
                        </a:lnTo>
                        <a:lnTo>
                          <a:pt x="137" y="186"/>
                        </a:lnTo>
                        <a:lnTo>
                          <a:pt x="139" y="186"/>
                        </a:lnTo>
                        <a:lnTo>
                          <a:pt x="139" y="186"/>
                        </a:lnTo>
                        <a:lnTo>
                          <a:pt x="139" y="186"/>
                        </a:lnTo>
                        <a:lnTo>
                          <a:pt x="141" y="186"/>
                        </a:lnTo>
                        <a:lnTo>
                          <a:pt x="141" y="186"/>
                        </a:lnTo>
                        <a:lnTo>
                          <a:pt x="141" y="186"/>
                        </a:lnTo>
                        <a:lnTo>
                          <a:pt x="141" y="187"/>
                        </a:lnTo>
                        <a:lnTo>
                          <a:pt x="143" y="187"/>
                        </a:lnTo>
                        <a:lnTo>
                          <a:pt x="143" y="187"/>
                        </a:lnTo>
                        <a:lnTo>
                          <a:pt x="143" y="187"/>
                        </a:lnTo>
                        <a:lnTo>
                          <a:pt x="143" y="189"/>
                        </a:lnTo>
                        <a:lnTo>
                          <a:pt x="143" y="189"/>
                        </a:lnTo>
                        <a:lnTo>
                          <a:pt x="143" y="191"/>
                        </a:lnTo>
                        <a:lnTo>
                          <a:pt x="143" y="191"/>
                        </a:lnTo>
                        <a:lnTo>
                          <a:pt x="143" y="191"/>
                        </a:lnTo>
                        <a:lnTo>
                          <a:pt x="143" y="191"/>
                        </a:lnTo>
                        <a:lnTo>
                          <a:pt x="143" y="191"/>
                        </a:lnTo>
                        <a:lnTo>
                          <a:pt x="141" y="191"/>
                        </a:lnTo>
                        <a:lnTo>
                          <a:pt x="141" y="191"/>
                        </a:lnTo>
                        <a:lnTo>
                          <a:pt x="141" y="191"/>
                        </a:lnTo>
                        <a:lnTo>
                          <a:pt x="141" y="191"/>
                        </a:lnTo>
                        <a:lnTo>
                          <a:pt x="141" y="191"/>
                        </a:lnTo>
                        <a:lnTo>
                          <a:pt x="141" y="193"/>
                        </a:lnTo>
                        <a:lnTo>
                          <a:pt x="141" y="193"/>
                        </a:lnTo>
                        <a:lnTo>
                          <a:pt x="141" y="193"/>
                        </a:lnTo>
                        <a:lnTo>
                          <a:pt x="141" y="193"/>
                        </a:lnTo>
                        <a:lnTo>
                          <a:pt x="141" y="193"/>
                        </a:lnTo>
                        <a:lnTo>
                          <a:pt x="139" y="193"/>
                        </a:lnTo>
                        <a:lnTo>
                          <a:pt x="139" y="193"/>
                        </a:lnTo>
                        <a:lnTo>
                          <a:pt x="139" y="193"/>
                        </a:lnTo>
                        <a:lnTo>
                          <a:pt x="137" y="193"/>
                        </a:lnTo>
                        <a:lnTo>
                          <a:pt x="137" y="193"/>
                        </a:lnTo>
                        <a:lnTo>
                          <a:pt x="137" y="195"/>
                        </a:lnTo>
                        <a:lnTo>
                          <a:pt x="137" y="195"/>
                        </a:lnTo>
                        <a:lnTo>
                          <a:pt x="137" y="195"/>
                        </a:lnTo>
                        <a:lnTo>
                          <a:pt x="137" y="195"/>
                        </a:lnTo>
                        <a:lnTo>
                          <a:pt x="137" y="195"/>
                        </a:lnTo>
                        <a:lnTo>
                          <a:pt x="137" y="195"/>
                        </a:lnTo>
                        <a:lnTo>
                          <a:pt x="139" y="195"/>
                        </a:lnTo>
                        <a:lnTo>
                          <a:pt x="139" y="195"/>
                        </a:lnTo>
                        <a:lnTo>
                          <a:pt x="139" y="197"/>
                        </a:lnTo>
                        <a:lnTo>
                          <a:pt x="139" y="197"/>
                        </a:lnTo>
                        <a:lnTo>
                          <a:pt x="139" y="199"/>
                        </a:lnTo>
                        <a:lnTo>
                          <a:pt x="139" y="199"/>
                        </a:lnTo>
                        <a:lnTo>
                          <a:pt x="139" y="199"/>
                        </a:lnTo>
                        <a:lnTo>
                          <a:pt x="139" y="199"/>
                        </a:lnTo>
                        <a:lnTo>
                          <a:pt x="139" y="199"/>
                        </a:lnTo>
                        <a:lnTo>
                          <a:pt x="139" y="199"/>
                        </a:lnTo>
                        <a:lnTo>
                          <a:pt x="137" y="199"/>
                        </a:lnTo>
                        <a:lnTo>
                          <a:pt x="137" y="199"/>
                        </a:lnTo>
                        <a:lnTo>
                          <a:pt x="137" y="201"/>
                        </a:lnTo>
                        <a:lnTo>
                          <a:pt x="137" y="201"/>
                        </a:lnTo>
                        <a:lnTo>
                          <a:pt x="137" y="201"/>
                        </a:lnTo>
                        <a:lnTo>
                          <a:pt x="137" y="203"/>
                        </a:lnTo>
                        <a:lnTo>
                          <a:pt x="135" y="203"/>
                        </a:lnTo>
                        <a:lnTo>
                          <a:pt x="135" y="201"/>
                        </a:lnTo>
                        <a:lnTo>
                          <a:pt x="135" y="201"/>
                        </a:lnTo>
                        <a:lnTo>
                          <a:pt x="135" y="203"/>
                        </a:lnTo>
                        <a:lnTo>
                          <a:pt x="135" y="203"/>
                        </a:lnTo>
                        <a:lnTo>
                          <a:pt x="134" y="203"/>
                        </a:lnTo>
                        <a:lnTo>
                          <a:pt x="134" y="203"/>
                        </a:lnTo>
                        <a:lnTo>
                          <a:pt x="134" y="203"/>
                        </a:lnTo>
                        <a:lnTo>
                          <a:pt x="132" y="203"/>
                        </a:lnTo>
                        <a:lnTo>
                          <a:pt x="132" y="205"/>
                        </a:lnTo>
                        <a:lnTo>
                          <a:pt x="132" y="205"/>
                        </a:lnTo>
                        <a:lnTo>
                          <a:pt x="132" y="205"/>
                        </a:lnTo>
                        <a:lnTo>
                          <a:pt x="132" y="205"/>
                        </a:lnTo>
                        <a:lnTo>
                          <a:pt x="132" y="205"/>
                        </a:lnTo>
                        <a:lnTo>
                          <a:pt x="130" y="205"/>
                        </a:lnTo>
                        <a:lnTo>
                          <a:pt x="130" y="205"/>
                        </a:lnTo>
                        <a:lnTo>
                          <a:pt x="130" y="205"/>
                        </a:lnTo>
                        <a:lnTo>
                          <a:pt x="130" y="205"/>
                        </a:lnTo>
                        <a:lnTo>
                          <a:pt x="130" y="207"/>
                        </a:lnTo>
                        <a:lnTo>
                          <a:pt x="130" y="207"/>
                        </a:lnTo>
                        <a:lnTo>
                          <a:pt x="128" y="207"/>
                        </a:lnTo>
                        <a:lnTo>
                          <a:pt x="128" y="207"/>
                        </a:lnTo>
                        <a:lnTo>
                          <a:pt x="126" y="207"/>
                        </a:lnTo>
                        <a:lnTo>
                          <a:pt x="126" y="209"/>
                        </a:lnTo>
                        <a:lnTo>
                          <a:pt x="126" y="209"/>
                        </a:lnTo>
                        <a:lnTo>
                          <a:pt x="126" y="209"/>
                        </a:lnTo>
                        <a:lnTo>
                          <a:pt x="126" y="209"/>
                        </a:lnTo>
                        <a:lnTo>
                          <a:pt x="124" y="209"/>
                        </a:lnTo>
                        <a:lnTo>
                          <a:pt x="124" y="209"/>
                        </a:lnTo>
                        <a:lnTo>
                          <a:pt x="124" y="209"/>
                        </a:lnTo>
                        <a:lnTo>
                          <a:pt x="124" y="207"/>
                        </a:lnTo>
                        <a:lnTo>
                          <a:pt x="124" y="207"/>
                        </a:lnTo>
                        <a:lnTo>
                          <a:pt x="122" y="207"/>
                        </a:lnTo>
                        <a:lnTo>
                          <a:pt x="122" y="209"/>
                        </a:lnTo>
                        <a:lnTo>
                          <a:pt x="122" y="209"/>
                        </a:lnTo>
                        <a:lnTo>
                          <a:pt x="122" y="209"/>
                        </a:lnTo>
                        <a:lnTo>
                          <a:pt x="122" y="209"/>
                        </a:lnTo>
                        <a:lnTo>
                          <a:pt x="120" y="209"/>
                        </a:lnTo>
                        <a:lnTo>
                          <a:pt x="120" y="210"/>
                        </a:lnTo>
                        <a:lnTo>
                          <a:pt x="120" y="210"/>
                        </a:lnTo>
                        <a:lnTo>
                          <a:pt x="120" y="210"/>
                        </a:lnTo>
                        <a:lnTo>
                          <a:pt x="120" y="210"/>
                        </a:lnTo>
                        <a:lnTo>
                          <a:pt x="120" y="210"/>
                        </a:lnTo>
                        <a:lnTo>
                          <a:pt x="120" y="209"/>
                        </a:lnTo>
                        <a:lnTo>
                          <a:pt x="118" y="209"/>
                        </a:lnTo>
                        <a:lnTo>
                          <a:pt x="118" y="209"/>
                        </a:lnTo>
                        <a:lnTo>
                          <a:pt x="118" y="209"/>
                        </a:lnTo>
                        <a:lnTo>
                          <a:pt x="118" y="209"/>
                        </a:lnTo>
                        <a:lnTo>
                          <a:pt x="118" y="209"/>
                        </a:lnTo>
                        <a:lnTo>
                          <a:pt x="118" y="209"/>
                        </a:lnTo>
                        <a:lnTo>
                          <a:pt x="118" y="209"/>
                        </a:lnTo>
                        <a:lnTo>
                          <a:pt x="116" y="209"/>
                        </a:lnTo>
                        <a:lnTo>
                          <a:pt x="116" y="209"/>
                        </a:lnTo>
                        <a:lnTo>
                          <a:pt x="116" y="209"/>
                        </a:lnTo>
                        <a:lnTo>
                          <a:pt x="114" y="209"/>
                        </a:lnTo>
                        <a:lnTo>
                          <a:pt x="114" y="209"/>
                        </a:lnTo>
                        <a:lnTo>
                          <a:pt x="114" y="209"/>
                        </a:lnTo>
                        <a:lnTo>
                          <a:pt x="114" y="210"/>
                        </a:lnTo>
                        <a:lnTo>
                          <a:pt x="114" y="210"/>
                        </a:lnTo>
                        <a:lnTo>
                          <a:pt x="114" y="210"/>
                        </a:lnTo>
                        <a:lnTo>
                          <a:pt x="114" y="212"/>
                        </a:lnTo>
                        <a:lnTo>
                          <a:pt x="113" y="212"/>
                        </a:lnTo>
                        <a:lnTo>
                          <a:pt x="113" y="210"/>
                        </a:lnTo>
                        <a:lnTo>
                          <a:pt x="113" y="210"/>
                        </a:lnTo>
                        <a:lnTo>
                          <a:pt x="111" y="210"/>
                        </a:lnTo>
                        <a:lnTo>
                          <a:pt x="111" y="210"/>
                        </a:lnTo>
                        <a:lnTo>
                          <a:pt x="111" y="210"/>
                        </a:lnTo>
                        <a:lnTo>
                          <a:pt x="109" y="210"/>
                        </a:lnTo>
                        <a:lnTo>
                          <a:pt x="109" y="210"/>
                        </a:lnTo>
                        <a:lnTo>
                          <a:pt x="109" y="210"/>
                        </a:lnTo>
                        <a:lnTo>
                          <a:pt x="109" y="212"/>
                        </a:lnTo>
                        <a:lnTo>
                          <a:pt x="109" y="212"/>
                        </a:lnTo>
                        <a:lnTo>
                          <a:pt x="107" y="212"/>
                        </a:lnTo>
                        <a:lnTo>
                          <a:pt x="107" y="212"/>
                        </a:lnTo>
                        <a:lnTo>
                          <a:pt x="105" y="212"/>
                        </a:lnTo>
                        <a:lnTo>
                          <a:pt x="105" y="214"/>
                        </a:lnTo>
                        <a:lnTo>
                          <a:pt x="105" y="214"/>
                        </a:lnTo>
                        <a:lnTo>
                          <a:pt x="105" y="214"/>
                        </a:lnTo>
                        <a:lnTo>
                          <a:pt x="103" y="214"/>
                        </a:lnTo>
                        <a:lnTo>
                          <a:pt x="103" y="214"/>
                        </a:lnTo>
                        <a:lnTo>
                          <a:pt x="103" y="214"/>
                        </a:lnTo>
                        <a:lnTo>
                          <a:pt x="103" y="214"/>
                        </a:lnTo>
                        <a:lnTo>
                          <a:pt x="105" y="214"/>
                        </a:lnTo>
                        <a:lnTo>
                          <a:pt x="105" y="214"/>
                        </a:lnTo>
                        <a:lnTo>
                          <a:pt x="105" y="216"/>
                        </a:lnTo>
                        <a:lnTo>
                          <a:pt x="105" y="216"/>
                        </a:lnTo>
                        <a:lnTo>
                          <a:pt x="105" y="216"/>
                        </a:lnTo>
                        <a:lnTo>
                          <a:pt x="105" y="216"/>
                        </a:lnTo>
                        <a:lnTo>
                          <a:pt x="105" y="216"/>
                        </a:lnTo>
                        <a:lnTo>
                          <a:pt x="105" y="218"/>
                        </a:lnTo>
                        <a:lnTo>
                          <a:pt x="105" y="218"/>
                        </a:lnTo>
                        <a:lnTo>
                          <a:pt x="105" y="218"/>
                        </a:lnTo>
                        <a:lnTo>
                          <a:pt x="105" y="220"/>
                        </a:lnTo>
                        <a:lnTo>
                          <a:pt x="105" y="220"/>
                        </a:lnTo>
                        <a:lnTo>
                          <a:pt x="105" y="220"/>
                        </a:lnTo>
                        <a:lnTo>
                          <a:pt x="105" y="220"/>
                        </a:lnTo>
                        <a:lnTo>
                          <a:pt x="105" y="222"/>
                        </a:lnTo>
                        <a:lnTo>
                          <a:pt x="105" y="222"/>
                        </a:lnTo>
                        <a:lnTo>
                          <a:pt x="105" y="222"/>
                        </a:lnTo>
                        <a:lnTo>
                          <a:pt x="105" y="222"/>
                        </a:lnTo>
                        <a:lnTo>
                          <a:pt x="103" y="222"/>
                        </a:lnTo>
                        <a:lnTo>
                          <a:pt x="103" y="222"/>
                        </a:lnTo>
                        <a:lnTo>
                          <a:pt x="103" y="224"/>
                        </a:lnTo>
                        <a:lnTo>
                          <a:pt x="103" y="224"/>
                        </a:lnTo>
                        <a:lnTo>
                          <a:pt x="103" y="224"/>
                        </a:lnTo>
                        <a:lnTo>
                          <a:pt x="103" y="224"/>
                        </a:lnTo>
                        <a:lnTo>
                          <a:pt x="103" y="226"/>
                        </a:lnTo>
                        <a:lnTo>
                          <a:pt x="103" y="226"/>
                        </a:lnTo>
                        <a:lnTo>
                          <a:pt x="103" y="228"/>
                        </a:lnTo>
                        <a:lnTo>
                          <a:pt x="103" y="228"/>
                        </a:lnTo>
                        <a:lnTo>
                          <a:pt x="103" y="230"/>
                        </a:lnTo>
                        <a:lnTo>
                          <a:pt x="103" y="230"/>
                        </a:lnTo>
                        <a:lnTo>
                          <a:pt x="101" y="230"/>
                        </a:lnTo>
                        <a:lnTo>
                          <a:pt x="101" y="230"/>
                        </a:lnTo>
                        <a:lnTo>
                          <a:pt x="101" y="231"/>
                        </a:lnTo>
                        <a:lnTo>
                          <a:pt x="101" y="231"/>
                        </a:lnTo>
                        <a:lnTo>
                          <a:pt x="101" y="231"/>
                        </a:lnTo>
                        <a:lnTo>
                          <a:pt x="99" y="231"/>
                        </a:lnTo>
                        <a:lnTo>
                          <a:pt x="99" y="233"/>
                        </a:lnTo>
                        <a:lnTo>
                          <a:pt x="101" y="233"/>
                        </a:lnTo>
                        <a:lnTo>
                          <a:pt x="101" y="233"/>
                        </a:lnTo>
                        <a:lnTo>
                          <a:pt x="101" y="235"/>
                        </a:lnTo>
                        <a:lnTo>
                          <a:pt x="101" y="235"/>
                        </a:lnTo>
                        <a:lnTo>
                          <a:pt x="101" y="237"/>
                        </a:lnTo>
                        <a:lnTo>
                          <a:pt x="101" y="237"/>
                        </a:lnTo>
                        <a:lnTo>
                          <a:pt x="99" y="237"/>
                        </a:lnTo>
                        <a:lnTo>
                          <a:pt x="99" y="239"/>
                        </a:lnTo>
                        <a:lnTo>
                          <a:pt x="99" y="239"/>
                        </a:lnTo>
                        <a:lnTo>
                          <a:pt x="99" y="239"/>
                        </a:lnTo>
                        <a:lnTo>
                          <a:pt x="99" y="239"/>
                        </a:lnTo>
                        <a:lnTo>
                          <a:pt x="99" y="239"/>
                        </a:lnTo>
                        <a:lnTo>
                          <a:pt x="97" y="239"/>
                        </a:lnTo>
                        <a:lnTo>
                          <a:pt x="97" y="239"/>
                        </a:lnTo>
                        <a:lnTo>
                          <a:pt x="97" y="241"/>
                        </a:lnTo>
                        <a:lnTo>
                          <a:pt x="97" y="241"/>
                        </a:lnTo>
                        <a:lnTo>
                          <a:pt x="97" y="241"/>
                        </a:lnTo>
                        <a:lnTo>
                          <a:pt x="97" y="243"/>
                        </a:lnTo>
                        <a:lnTo>
                          <a:pt x="97" y="243"/>
                        </a:lnTo>
                        <a:lnTo>
                          <a:pt x="99" y="243"/>
                        </a:lnTo>
                        <a:lnTo>
                          <a:pt x="99" y="243"/>
                        </a:lnTo>
                        <a:lnTo>
                          <a:pt x="99" y="245"/>
                        </a:lnTo>
                        <a:lnTo>
                          <a:pt x="99" y="245"/>
                        </a:lnTo>
                        <a:lnTo>
                          <a:pt x="99" y="245"/>
                        </a:lnTo>
                        <a:lnTo>
                          <a:pt x="97" y="245"/>
                        </a:lnTo>
                        <a:lnTo>
                          <a:pt x="97" y="247"/>
                        </a:lnTo>
                        <a:lnTo>
                          <a:pt x="97" y="247"/>
                        </a:lnTo>
                        <a:lnTo>
                          <a:pt x="97" y="247"/>
                        </a:lnTo>
                        <a:lnTo>
                          <a:pt x="97" y="247"/>
                        </a:lnTo>
                        <a:lnTo>
                          <a:pt x="97" y="247"/>
                        </a:lnTo>
                        <a:lnTo>
                          <a:pt x="97" y="249"/>
                        </a:lnTo>
                        <a:lnTo>
                          <a:pt x="95" y="249"/>
                        </a:lnTo>
                        <a:lnTo>
                          <a:pt x="95" y="249"/>
                        </a:lnTo>
                        <a:lnTo>
                          <a:pt x="97" y="249"/>
                        </a:lnTo>
                        <a:lnTo>
                          <a:pt x="97" y="251"/>
                        </a:lnTo>
                        <a:lnTo>
                          <a:pt x="97" y="251"/>
                        </a:lnTo>
                        <a:lnTo>
                          <a:pt x="97" y="249"/>
                        </a:lnTo>
                        <a:lnTo>
                          <a:pt x="97" y="249"/>
                        </a:lnTo>
                        <a:lnTo>
                          <a:pt x="97" y="249"/>
                        </a:lnTo>
                        <a:lnTo>
                          <a:pt x="99" y="249"/>
                        </a:lnTo>
                        <a:lnTo>
                          <a:pt x="99" y="247"/>
                        </a:lnTo>
                        <a:lnTo>
                          <a:pt x="99" y="247"/>
                        </a:lnTo>
                        <a:lnTo>
                          <a:pt x="99" y="247"/>
                        </a:lnTo>
                        <a:lnTo>
                          <a:pt x="99" y="247"/>
                        </a:lnTo>
                        <a:lnTo>
                          <a:pt x="101" y="247"/>
                        </a:lnTo>
                        <a:lnTo>
                          <a:pt x="101" y="247"/>
                        </a:lnTo>
                        <a:lnTo>
                          <a:pt x="101" y="247"/>
                        </a:lnTo>
                        <a:lnTo>
                          <a:pt x="101" y="245"/>
                        </a:lnTo>
                        <a:lnTo>
                          <a:pt x="101" y="245"/>
                        </a:lnTo>
                        <a:lnTo>
                          <a:pt x="103" y="245"/>
                        </a:lnTo>
                        <a:lnTo>
                          <a:pt x="103" y="243"/>
                        </a:lnTo>
                        <a:lnTo>
                          <a:pt x="103" y="243"/>
                        </a:lnTo>
                        <a:lnTo>
                          <a:pt x="103" y="243"/>
                        </a:lnTo>
                        <a:lnTo>
                          <a:pt x="103" y="241"/>
                        </a:lnTo>
                        <a:lnTo>
                          <a:pt x="103" y="241"/>
                        </a:lnTo>
                        <a:lnTo>
                          <a:pt x="103" y="241"/>
                        </a:lnTo>
                        <a:lnTo>
                          <a:pt x="103" y="239"/>
                        </a:lnTo>
                        <a:lnTo>
                          <a:pt x="105" y="239"/>
                        </a:lnTo>
                        <a:lnTo>
                          <a:pt x="105" y="239"/>
                        </a:lnTo>
                        <a:lnTo>
                          <a:pt x="105" y="239"/>
                        </a:lnTo>
                        <a:lnTo>
                          <a:pt x="105" y="239"/>
                        </a:lnTo>
                        <a:lnTo>
                          <a:pt x="105" y="239"/>
                        </a:lnTo>
                        <a:lnTo>
                          <a:pt x="107" y="239"/>
                        </a:lnTo>
                        <a:lnTo>
                          <a:pt x="107" y="239"/>
                        </a:lnTo>
                        <a:lnTo>
                          <a:pt x="109" y="239"/>
                        </a:lnTo>
                        <a:lnTo>
                          <a:pt x="109" y="239"/>
                        </a:lnTo>
                        <a:lnTo>
                          <a:pt x="109" y="239"/>
                        </a:lnTo>
                        <a:lnTo>
                          <a:pt x="107" y="239"/>
                        </a:lnTo>
                        <a:lnTo>
                          <a:pt x="107" y="241"/>
                        </a:lnTo>
                        <a:lnTo>
                          <a:pt x="107" y="241"/>
                        </a:lnTo>
                        <a:lnTo>
                          <a:pt x="107" y="241"/>
                        </a:lnTo>
                        <a:lnTo>
                          <a:pt x="107" y="243"/>
                        </a:lnTo>
                        <a:lnTo>
                          <a:pt x="107" y="243"/>
                        </a:lnTo>
                        <a:lnTo>
                          <a:pt x="105" y="243"/>
                        </a:lnTo>
                        <a:lnTo>
                          <a:pt x="105" y="245"/>
                        </a:lnTo>
                        <a:lnTo>
                          <a:pt x="105" y="245"/>
                        </a:lnTo>
                        <a:lnTo>
                          <a:pt x="105" y="245"/>
                        </a:lnTo>
                        <a:lnTo>
                          <a:pt x="105" y="245"/>
                        </a:lnTo>
                        <a:lnTo>
                          <a:pt x="105" y="247"/>
                        </a:lnTo>
                        <a:lnTo>
                          <a:pt x="105" y="247"/>
                        </a:lnTo>
                        <a:lnTo>
                          <a:pt x="103" y="247"/>
                        </a:lnTo>
                        <a:lnTo>
                          <a:pt x="103" y="247"/>
                        </a:lnTo>
                        <a:lnTo>
                          <a:pt x="103" y="249"/>
                        </a:lnTo>
                        <a:lnTo>
                          <a:pt x="103" y="249"/>
                        </a:lnTo>
                        <a:lnTo>
                          <a:pt x="103" y="249"/>
                        </a:lnTo>
                        <a:lnTo>
                          <a:pt x="103" y="251"/>
                        </a:lnTo>
                        <a:lnTo>
                          <a:pt x="103" y="251"/>
                        </a:lnTo>
                        <a:lnTo>
                          <a:pt x="101" y="251"/>
                        </a:lnTo>
                        <a:lnTo>
                          <a:pt x="101" y="251"/>
                        </a:lnTo>
                        <a:lnTo>
                          <a:pt x="101" y="253"/>
                        </a:lnTo>
                        <a:lnTo>
                          <a:pt x="101" y="253"/>
                        </a:lnTo>
                        <a:lnTo>
                          <a:pt x="101" y="253"/>
                        </a:lnTo>
                        <a:lnTo>
                          <a:pt x="101" y="254"/>
                        </a:lnTo>
                        <a:lnTo>
                          <a:pt x="99" y="254"/>
                        </a:lnTo>
                        <a:lnTo>
                          <a:pt x="99" y="254"/>
                        </a:lnTo>
                        <a:lnTo>
                          <a:pt x="99" y="256"/>
                        </a:lnTo>
                        <a:lnTo>
                          <a:pt x="99" y="256"/>
                        </a:lnTo>
                        <a:lnTo>
                          <a:pt x="99" y="256"/>
                        </a:lnTo>
                        <a:lnTo>
                          <a:pt x="99" y="256"/>
                        </a:lnTo>
                        <a:lnTo>
                          <a:pt x="99" y="256"/>
                        </a:lnTo>
                        <a:lnTo>
                          <a:pt x="99" y="258"/>
                        </a:lnTo>
                        <a:lnTo>
                          <a:pt x="99" y="258"/>
                        </a:lnTo>
                        <a:lnTo>
                          <a:pt x="97" y="258"/>
                        </a:lnTo>
                        <a:lnTo>
                          <a:pt x="97" y="260"/>
                        </a:lnTo>
                        <a:lnTo>
                          <a:pt x="97" y="260"/>
                        </a:lnTo>
                        <a:lnTo>
                          <a:pt x="97" y="260"/>
                        </a:lnTo>
                        <a:lnTo>
                          <a:pt x="97" y="262"/>
                        </a:lnTo>
                        <a:lnTo>
                          <a:pt x="97" y="262"/>
                        </a:lnTo>
                        <a:lnTo>
                          <a:pt x="97" y="262"/>
                        </a:lnTo>
                        <a:lnTo>
                          <a:pt x="95" y="262"/>
                        </a:lnTo>
                        <a:lnTo>
                          <a:pt x="95" y="264"/>
                        </a:lnTo>
                        <a:lnTo>
                          <a:pt x="95" y="264"/>
                        </a:lnTo>
                        <a:lnTo>
                          <a:pt x="93" y="264"/>
                        </a:lnTo>
                        <a:lnTo>
                          <a:pt x="93" y="262"/>
                        </a:lnTo>
                        <a:lnTo>
                          <a:pt x="93" y="262"/>
                        </a:lnTo>
                        <a:lnTo>
                          <a:pt x="93" y="260"/>
                        </a:lnTo>
                        <a:lnTo>
                          <a:pt x="93" y="260"/>
                        </a:lnTo>
                        <a:lnTo>
                          <a:pt x="93" y="258"/>
                        </a:lnTo>
                        <a:lnTo>
                          <a:pt x="93" y="258"/>
                        </a:lnTo>
                        <a:lnTo>
                          <a:pt x="93" y="256"/>
                        </a:lnTo>
                        <a:lnTo>
                          <a:pt x="93" y="256"/>
                        </a:lnTo>
                        <a:lnTo>
                          <a:pt x="93" y="256"/>
                        </a:lnTo>
                        <a:lnTo>
                          <a:pt x="93" y="254"/>
                        </a:lnTo>
                        <a:lnTo>
                          <a:pt x="95" y="254"/>
                        </a:lnTo>
                        <a:lnTo>
                          <a:pt x="95" y="254"/>
                        </a:lnTo>
                        <a:lnTo>
                          <a:pt x="93" y="254"/>
                        </a:lnTo>
                        <a:lnTo>
                          <a:pt x="93" y="254"/>
                        </a:lnTo>
                        <a:lnTo>
                          <a:pt x="93" y="254"/>
                        </a:lnTo>
                        <a:lnTo>
                          <a:pt x="93" y="254"/>
                        </a:lnTo>
                        <a:lnTo>
                          <a:pt x="91" y="254"/>
                        </a:lnTo>
                        <a:lnTo>
                          <a:pt x="91" y="256"/>
                        </a:lnTo>
                        <a:lnTo>
                          <a:pt x="91" y="256"/>
                        </a:lnTo>
                        <a:lnTo>
                          <a:pt x="91" y="256"/>
                        </a:lnTo>
                        <a:lnTo>
                          <a:pt x="91" y="256"/>
                        </a:lnTo>
                        <a:lnTo>
                          <a:pt x="91" y="256"/>
                        </a:lnTo>
                        <a:lnTo>
                          <a:pt x="91" y="258"/>
                        </a:lnTo>
                        <a:lnTo>
                          <a:pt x="90" y="258"/>
                        </a:lnTo>
                        <a:lnTo>
                          <a:pt x="90" y="258"/>
                        </a:lnTo>
                        <a:lnTo>
                          <a:pt x="90" y="260"/>
                        </a:lnTo>
                        <a:lnTo>
                          <a:pt x="90" y="260"/>
                        </a:lnTo>
                        <a:lnTo>
                          <a:pt x="90" y="260"/>
                        </a:lnTo>
                        <a:lnTo>
                          <a:pt x="90" y="262"/>
                        </a:lnTo>
                        <a:lnTo>
                          <a:pt x="90" y="262"/>
                        </a:lnTo>
                        <a:lnTo>
                          <a:pt x="88" y="262"/>
                        </a:lnTo>
                        <a:lnTo>
                          <a:pt x="88" y="264"/>
                        </a:lnTo>
                        <a:lnTo>
                          <a:pt x="88" y="264"/>
                        </a:lnTo>
                        <a:lnTo>
                          <a:pt x="88" y="264"/>
                        </a:lnTo>
                        <a:lnTo>
                          <a:pt x="88" y="264"/>
                        </a:lnTo>
                        <a:lnTo>
                          <a:pt x="86" y="264"/>
                        </a:lnTo>
                        <a:lnTo>
                          <a:pt x="86" y="264"/>
                        </a:lnTo>
                        <a:lnTo>
                          <a:pt x="86" y="264"/>
                        </a:lnTo>
                        <a:lnTo>
                          <a:pt x="86" y="266"/>
                        </a:lnTo>
                        <a:lnTo>
                          <a:pt x="84" y="266"/>
                        </a:lnTo>
                        <a:lnTo>
                          <a:pt x="84" y="266"/>
                        </a:lnTo>
                        <a:lnTo>
                          <a:pt x="84" y="266"/>
                        </a:lnTo>
                        <a:lnTo>
                          <a:pt x="84" y="266"/>
                        </a:lnTo>
                        <a:lnTo>
                          <a:pt x="84" y="266"/>
                        </a:lnTo>
                        <a:lnTo>
                          <a:pt x="82" y="266"/>
                        </a:lnTo>
                        <a:lnTo>
                          <a:pt x="82" y="266"/>
                        </a:lnTo>
                        <a:lnTo>
                          <a:pt x="82" y="266"/>
                        </a:lnTo>
                        <a:lnTo>
                          <a:pt x="82" y="264"/>
                        </a:lnTo>
                        <a:lnTo>
                          <a:pt x="80" y="264"/>
                        </a:lnTo>
                        <a:lnTo>
                          <a:pt x="80" y="264"/>
                        </a:lnTo>
                        <a:lnTo>
                          <a:pt x="78" y="264"/>
                        </a:lnTo>
                        <a:lnTo>
                          <a:pt x="78" y="264"/>
                        </a:lnTo>
                        <a:lnTo>
                          <a:pt x="78" y="264"/>
                        </a:lnTo>
                        <a:lnTo>
                          <a:pt x="76" y="264"/>
                        </a:lnTo>
                        <a:lnTo>
                          <a:pt x="76" y="264"/>
                        </a:lnTo>
                        <a:lnTo>
                          <a:pt x="76" y="264"/>
                        </a:lnTo>
                        <a:lnTo>
                          <a:pt x="76" y="264"/>
                        </a:lnTo>
                        <a:lnTo>
                          <a:pt x="74" y="264"/>
                        </a:lnTo>
                        <a:lnTo>
                          <a:pt x="74" y="264"/>
                        </a:lnTo>
                        <a:lnTo>
                          <a:pt x="72" y="264"/>
                        </a:lnTo>
                        <a:lnTo>
                          <a:pt x="72" y="264"/>
                        </a:lnTo>
                        <a:lnTo>
                          <a:pt x="72" y="264"/>
                        </a:lnTo>
                        <a:lnTo>
                          <a:pt x="70" y="264"/>
                        </a:lnTo>
                        <a:lnTo>
                          <a:pt x="70" y="264"/>
                        </a:lnTo>
                        <a:lnTo>
                          <a:pt x="70" y="264"/>
                        </a:lnTo>
                        <a:lnTo>
                          <a:pt x="70" y="264"/>
                        </a:lnTo>
                        <a:lnTo>
                          <a:pt x="70" y="264"/>
                        </a:lnTo>
                        <a:lnTo>
                          <a:pt x="69" y="264"/>
                        </a:lnTo>
                        <a:lnTo>
                          <a:pt x="69" y="264"/>
                        </a:lnTo>
                        <a:lnTo>
                          <a:pt x="67" y="264"/>
                        </a:lnTo>
                        <a:lnTo>
                          <a:pt x="67" y="264"/>
                        </a:lnTo>
                        <a:lnTo>
                          <a:pt x="67" y="264"/>
                        </a:lnTo>
                        <a:lnTo>
                          <a:pt x="67" y="264"/>
                        </a:lnTo>
                        <a:lnTo>
                          <a:pt x="67" y="264"/>
                        </a:lnTo>
                        <a:lnTo>
                          <a:pt x="67" y="266"/>
                        </a:lnTo>
                        <a:lnTo>
                          <a:pt x="67" y="266"/>
                        </a:lnTo>
                        <a:lnTo>
                          <a:pt x="69" y="266"/>
                        </a:lnTo>
                        <a:lnTo>
                          <a:pt x="69" y="266"/>
                        </a:lnTo>
                        <a:lnTo>
                          <a:pt x="67" y="266"/>
                        </a:lnTo>
                        <a:lnTo>
                          <a:pt x="67" y="266"/>
                        </a:lnTo>
                        <a:lnTo>
                          <a:pt x="67" y="266"/>
                        </a:lnTo>
                        <a:lnTo>
                          <a:pt x="67" y="268"/>
                        </a:lnTo>
                        <a:lnTo>
                          <a:pt x="65" y="268"/>
                        </a:lnTo>
                        <a:lnTo>
                          <a:pt x="65" y="268"/>
                        </a:lnTo>
                        <a:lnTo>
                          <a:pt x="65" y="268"/>
                        </a:lnTo>
                        <a:lnTo>
                          <a:pt x="63" y="268"/>
                        </a:lnTo>
                        <a:lnTo>
                          <a:pt x="63" y="266"/>
                        </a:lnTo>
                        <a:lnTo>
                          <a:pt x="63" y="266"/>
                        </a:lnTo>
                        <a:lnTo>
                          <a:pt x="61" y="266"/>
                        </a:lnTo>
                        <a:lnTo>
                          <a:pt x="61" y="266"/>
                        </a:lnTo>
                        <a:lnTo>
                          <a:pt x="61" y="268"/>
                        </a:lnTo>
                        <a:lnTo>
                          <a:pt x="61" y="268"/>
                        </a:lnTo>
                        <a:lnTo>
                          <a:pt x="61" y="268"/>
                        </a:lnTo>
                        <a:lnTo>
                          <a:pt x="59" y="268"/>
                        </a:lnTo>
                        <a:lnTo>
                          <a:pt x="59" y="268"/>
                        </a:lnTo>
                        <a:lnTo>
                          <a:pt x="59" y="270"/>
                        </a:lnTo>
                        <a:lnTo>
                          <a:pt x="57" y="270"/>
                        </a:lnTo>
                        <a:lnTo>
                          <a:pt x="57" y="270"/>
                        </a:lnTo>
                        <a:lnTo>
                          <a:pt x="57" y="270"/>
                        </a:lnTo>
                        <a:lnTo>
                          <a:pt x="57" y="272"/>
                        </a:lnTo>
                        <a:lnTo>
                          <a:pt x="57" y="272"/>
                        </a:lnTo>
                        <a:lnTo>
                          <a:pt x="57" y="272"/>
                        </a:lnTo>
                        <a:lnTo>
                          <a:pt x="57" y="272"/>
                        </a:lnTo>
                        <a:lnTo>
                          <a:pt x="57" y="272"/>
                        </a:lnTo>
                        <a:lnTo>
                          <a:pt x="57" y="272"/>
                        </a:lnTo>
                        <a:lnTo>
                          <a:pt x="57" y="274"/>
                        </a:lnTo>
                        <a:lnTo>
                          <a:pt x="57" y="274"/>
                        </a:lnTo>
                        <a:lnTo>
                          <a:pt x="59" y="274"/>
                        </a:lnTo>
                        <a:lnTo>
                          <a:pt x="59" y="274"/>
                        </a:lnTo>
                        <a:lnTo>
                          <a:pt x="59" y="276"/>
                        </a:lnTo>
                        <a:lnTo>
                          <a:pt x="59" y="276"/>
                        </a:lnTo>
                        <a:lnTo>
                          <a:pt x="59" y="277"/>
                        </a:lnTo>
                        <a:lnTo>
                          <a:pt x="59" y="277"/>
                        </a:lnTo>
                        <a:lnTo>
                          <a:pt x="59" y="277"/>
                        </a:lnTo>
                        <a:lnTo>
                          <a:pt x="57" y="277"/>
                        </a:lnTo>
                        <a:lnTo>
                          <a:pt x="57" y="279"/>
                        </a:lnTo>
                        <a:lnTo>
                          <a:pt x="57" y="279"/>
                        </a:lnTo>
                        <a:lnTo>
                          <a:pt x="57" y="279"/>
                        </a:lnTo>
                        <a:lnTo>
                          <a:pt x="57" y="279"/>
                        </a:lnTo>
                        <a:lnTo>
                          <a:pt x="55" y="279"/>
                        </a:lnTo>
                        <a:lnTo>
                          <a:pt x="55" y="279"/>
                        </a:lnTo>
                        <a:lnTo>
                          <a:pt x="55" y="279"/>
                        </a:lnTo>
                        <a:lnTo>
                          <a:pt x="53" y="279"/>
                        </a:lnTo>
                        <a:lnTo>
                          <a:pt x="53" y="279"/>
                        </a:lnTo>
                        <a:lnTo>
                          <a:pt x="51" y="279"/>
                        </a:lnTo>
                        <a:lnTo>
                          <a:pt x="51" y="279"/>
                        </a:lnTo>
                        <a:lnTo>
                          <a:pt x="51" y="279"/>
                        </a:lnTo>
                        <a:lnTo>
                          <a:pt x="51" y="279"/>
                        </a:lnTo>
                        <a:lnTo>
                          <a:pt x="49" y="279"/>
                        </a:lnTo>
                        <a:lnTo>
                          <a:pt x="49" y="279"/>
                        </a:lnTo>
                        <a:lnTo>
                          <a:pt x="49" y="279"/>
                        </a:lnTo>
                        <a:lnTo>
                          <a:pt x="47" y="279"/>
                        </a:lnTo>
                        <a:lnTo>
                          <a:pt x="47" y="279"/>
                        </a:lnTo>
                        <a:lnTo>
                          <a:pt x="47" y="279"/>
                        </a:lnTo>
                        <a:lnTo>
                          <a:pt x="46" y="279"/>
                        </a:lnTo>
                        <a:lnTo>
                          <a:pt x="46" y="279"/>
                        </a:lnTo>
                        <a:lnTo>
                          <a:pt x="46" y="279"/>
                        </a:lnTo>
                        <a:lnTo>
                          <a:pt x="44" y="279"/>
                        </a:lnTo>
                        <a:lnTo>
                          <a:pt x="44" y="279"/>
                        </a:lnTo>
                        <a:lnTo>
                          <a:pt x="44" y="279"/>
                        </a:lnTo>
                        <a:lnTo>
                          <a:pt x="44" y="279"/>
                        </a:lnTo>
                        <a:lnTo>
                          <a:pt x="42" y="279"/>
                        </a:lnTo>
                        <a:lnTo>
                          <a:pt x="42" y="279"/>
                        </a:lnTo>
                        <a:lnTo>
                          <a:pt x="40" y="279"/>
                        </a:lnTo>
                        <a:lnTo>
                          <a:pt x="40" y="279"/>
                        </a:lnTo>
                        <a:lnTo>
                          <a:pt x="40" y="279"/>
                        </a:lnTo>
                        <a:lnTo>
                          <a:pt x="38" y="279"/>
                        </a:lnTo>
                        <a:lnTo>
                          <a:pt x="38" y="279"/>
                        </a:lnTo>
                        <a:lnTo>
                          <a:pt x="38" y="279"/>
                        </a:lnTo>
                        <a:lnTo>
                          <a:pt x="36" y="279"/>
                        </a:lnTo>
                        <a:lnTo>
                          <a:pt x="36" y="279"/>
                        </a:lnTo>
                        <a:lnTo>
                          <a:pt x="36" y="279"/>
                        </a:lnTo>
                        <a:lnTo>
                          <a:pt x="34" y="279"/>
                        </a:lnTo>
                        <a:lnTo>
                          <a:pt x="34" y="279"/>
                        </a:lnTo>
                        <a:lnTo>
                          <a:pt x="34" y="279"/>
                        </a:lnTo>
                        <a:lnTo>
                          <a:pt x="32" y="279"/>
                        </a:lnTo>
                        <a:lnTo>
                          <a:pt x="32" y="279"/>
                        </a:lnTo>
                        <a:lnTo>
                          <a:pt x="32" y="279"/>
                        </a:lnTo>
                        <a:lnTo>
                          <a:pt x="32" y="279"/>
                        </a:lnTo>
                        <a:lnTo>
                          <a:pt x="32" y="277"/>
                        </a:lnTo>
                        <a:lnTo>
                          <a:pt x="34" y="277"/>
                        </a:lnTo>
                        <a:lnTo>
                          <a:pt x="34" y="277"/>
                        </a:lnTo>
                        <a:lnTo>
                          <a:pt x="34" y="277"/>
                        </a:lnTo>
                        <a:lnTo>
                          <a:pt x="34" y="277"/>
                        </a:lnTo>
                        <a:lnTo>
                          <a:pt x="34" y="276"/>
                        </a:lnTo>
                        <a:lnTo>
                          <a:pt x="34" y="276"/>
                        </a:lnTo>
                        <a:lnTo>
                          <a:pt x="34" y="276"/>
                        </a:lnTo>
                        <a:lnTo>
                          <a:pt x="34" y="274"/>
                        </a:lnTo>
                        <a:lnTo>
                          <a:pt x="34" y="274"/>
                        </a:lnTo>
                        <a:lnTo>
                          <a:pt x="36" y="274"/>
                        </a:lnTo>
                        <a:lnTo>
                          <a:pt x="36" y="274"/>
                        </a:lnTo>
                        <a:lnTo>
                          <a:pt x="36" y="272"/>
                        </a:lnTo>
                        <a:lnTo>
                          <a:pt x="34" y="272"/>
                        </a:lnTo>
                        <a:lnTo>
                          <a:pt x="34" y="272"/>
                        </a:lnTo>
                        <a:lnTo>
                          <a:pt x="34" y="272"/>
                        </a:lnTo>
                        <a:lnTo>
                          <a:pt x="34" y="272"/>
                        </a:lnTo>
                        <a:lnTo>
                          <a:pt x="34" y="272"/>
                        </a:lnTo>
                        <a:lnTo>
                          <a:pt x="34" y="272"/>
                        </a:lnTo>
                        <a:lnTo>
                          <a:pt x="34" y="270"/>
                        </a:lnTo>
                        <a:lnTo>
                          <a:pt x="34" y="270"/>
                        </a:lnTo>
                        <a:lnTo>
                          <a:pt x="32" y="270"/>
                        </a:lnTo>
                        <a:lnTo>
                          <a:pt x="32" y="270"/>
                        </a:lnTo>
                        <a:lnTo>
                          <a:pt x="32" y="270"/>
                        </a:lnTo>
                        <a:lnTo>
                          <a:pt x="32" y="268"/>
                        </a:lnTo>
                        <a:lnTo>
                          <a:pt x="32" y="268"/>
                        </a:lnTo>
                        <a:lnTo>
                          <a:pt x="32" y="270"/>
                        </a:lnTo>
                        <a:lnTo>
                          <a:pt x="30" y="270"/>
                        </a:lnTo>
                        <a:lnTo>
                          <a:pt x="30" y="270"/>
                        </a:lnTo>
                        <a:lnTo>
                          <a:pt x="30" y="268"/>
                        </a:lnTo>
                        <a:lnTo>
                          <a:pt x="30" y="268"/>
                        </a:lnTo>
                        <a:lnTo>
                          <a:pt x="30" y="268"/>
                        </a:lnTo>
                        <a:lnTo>
                          <a:pt x="30" y="266"/>
                        </a:lnTo>
                        <a:lnTo>
                          <a:pt x="30" y="266"/>
                        </a:lnTo>
                        <a:lnTo>
                          <a:pt x="30" y="266"/>
                        </a:lnTo>
                        <a:lnTo>
                          <a:pt x="28" y="266"/>
                        </a:lnTo>
                        <a:lnTo>
                          <a:pt x="28" y="264"/>
                        </a:lnTo>
                        <a:lnTo>
                          <a:pt x="28" y="264"/>
                        </a:lnTo>
                        <a:lnTo>
                          <a:pt x="28" y="264"/>
                        </a:lnTo>
                        <a:lnTo>
                          <a:pt x="28" y="264"/>
                        </a:lnTo>
                        <a:lnTo>
                          <a:pt x="28" y="264"/>
                        </a:lnTo>
                        <a:lnTo>
                          <a:pt x="26" y="264"/>
                        </a:lnTo>
                        <a:lnTo>
                          <a:pt x="26" y="262"/>
                        </a:lnTo>
                        <a:lnTo>
                          <a:pt x="26" y="262"/>
                        </a:lnTo>
                        <a:lnTo>
                          <a:pt x="26" y="262"/>
                        </a:lnTo>
                        <a:lnTo>
                          <a:pt x="24" y="262"/>
                        </a:lnTo>
                        <a:lnTo>
                          <a:pt x="24" y="260"/>
                        </a:lnTo>
                        <a:lnTo>
                          <a:pt x="24" y="260"/>
                        </a:lnTo>
                        <a:lnTo>
                          <a:pt x="26" y="260"/>
                        </a:lnTo>
                        <a:lnTo>
                          <a:pt x="26" y="260"/>
                        </a:lnTo>
                        <a:lnTo>
                          <a:pt x="28" y="260"/>
                        </a:lnTo>
                        <a:lnTo>
                          <a:pt x="28" y="260"/>
                        </a:lnTo>
                        <a:lnTo>
                          <a:pt x="28" y="260"/>
                        </a:lnTo>
                        <a:lnTo>
                          <a:pt x="28" y="260"/>
                        </a:lnTo>
                        <a:lnTo>
                          <a:pt x="30" y="260"/>
                        </a:lnTo>
                        <a:lnTo>
                          <a:pt x="30" y="262"/>
                        </a:lnTo>
                        <a:lnTo>
                          <a:pt x="30" y="262"/>
                        </a:lnTo>
                        <a:lnTo>
                          <a:pt x="32" y="262"/>
                        </a:lnTo>
                        <a:lnTo>
                          <a:pt x="32" y="260"/>
                        </a:lnTo>
                        <a:lnTo>
                          <a:pt x="30" y="260"/>
                        </a:lnTo>
                        <a:lnTo>
                          <a:pt x="30" y="260"/>
                        </a:lnTo>
                        <a:lnTo>
                          <a:pt x="30" y="260"/>
                        </a:lnTo>
                        <a:lnTo>
                          <a:pt x="30" y="258"/>
                        </a:lnTo>
                        <a:lnTo>
                          <a:pt x="28" y="258"/>
                        </a:lnTo>
                        <a:lnTo>
                          <a:pt x="28" y="258"/>
                        </a:lnTo>
                        <a:lnTo>
                          <a:pt x="28" y="258"/>
                        </a:lnTo>
                        <a:lnTo>
                          <a:pt x="28" y="258"/>
                        </a:lnTo>
                        <a:lnTo>
                          <a:pt x="28" y="256"/>
                        </a:lnTo>
                        <a:lnTo>
                          <a:pt x="28" y="256"/>
                        </a:lnTo>
                        <a:lnTo>
                          <a:pt x="28" y="256"/>
                        </a:lnTo>
                        <a:lnTo>
                          <a:pt x="30" y="256"/>
                        </a:lnTo>
                        <a:lnTo>
                          <a:pt x="30" y="256"/>
                        </a:lnTo>
                        <a:lnTo>
                          <a:pt x="30" y="256"/>
                        </a:lnTo>
                        <a:lnTo>
                          <a:pt x="32" y="256"/>
                        </a:lnTo>
                        <a:lnTo>
                          <a:pt x="32" y="256"/>
                        </a:lnTo>
                        <a:lnTo>
                          <a:pt x="32" y="256"/>
                        </a:lnTo>
                        <a:lnTo>
                          <a:pt x="32" y="256"/>
                        </a:lnTo>
                        <a:lnTo>
                          <a:pt x="34" y="256"/>
                        </a:lnTo>
                        <a:lnTo>
                          <a:pt x="34" y="256"/>
                        </a:lnTo>
                        <a:lnTo>
                          <a:pt x="34" y="256"/>
                        </a:lnTo>
                        <a:lnTo>
                          <a:pt x="34" y="256"/>
                        </a:lnTo>
                        <a:lnTo>
                          <a:pt x="34" y="254"/>
                        </a:lnTo>
                        <a:lnTo>
                          <a:pt x="34" y="254"/>
                        </a:lnTo>
                        <a:lnTo>
                          <a:pt x="34" y="254"/>
                        </a:lnTo>
                        <a:lnTo>
                          <a:pt x="32" y="254"/>
                        </a:lnTo>
                        <a:lnTo>
                          <a:pt x="32" y="254"/>
                        </a:lnTo>
                        <a:lnTo>
                          <a:pt x="32" y="254"/>
                        </a:lnTo>
                        <a:lnTo>
                          <a:pt x="30" y="254"/>
                        </a:lnTo>
                        <a:lnTo>
                          <a:pt x="30" y="253"/>
                        </a:lnTo>
                        <a:lnTo>
                          <a:pt x="30" y="253"/>
                        </a:lnTo>
                        <a:lnTo>
                          <a:pt x="30" y="253"/>
                        </a:lnTo>
                        <a:lnTo>
                          <a:pt x="28" y="253"/>
                        </a:lnTo>
                        <a:lnTo>
                          <a:pt x="28" y="253"/>
                        </a:lnTo>
                        <a:lnTo>
                          <a:pt x="28" y="251"/>
                        </a:lnTo>
                        <a:lnTo>
                          <a:pt x="28" y="251"/>
                        </a:lnTo>
                        <a:lnTo>
                          <a:pt x="28" y="251"/>
                        </a:lnTo>
                        <a:lnTo>
                          <a:pt x="28" y="249"/>
                        </a:lnTo>
                        <a:lnTo>
                          <a:pt x="26" y="249"/>
                        </a:lnTo>
                        <a:lnTo>
                          <a:pt x="26" y="249"/>
                        </a:lnTo>
                        <a:lnTo>
                          <a:pt x="26" y="249"/>
                        </a:lnTo>
                        <a:lnTo>
                          <a:pt x="24" y="249"/>
                        </a:lnTo>
                        <a:lnTo>
                          <a:pt x="24" y="249"/>
                        </a:lnTo>
                        <a:lnTo>
                          <a:pt x="24" y="249"/>
                        </a:lnTo>
                        <a:lnTo>
                          <a:pt x="24" y="247"/>
                        </a:lnTo>
                        <a:lnTo>
                          <a:pt x="24" y="247"/>
                        </a:lnTo>
                        <a:lnTo>
                          <a:pt x="24" y="247"/>
                        </a:lnTo>
                        <a:lnTo>
                          <a:pt x="23" y="247"/>
                        </a:lnTo>
                        <a:lnTo>
                          <a:pt x="23" y="247"/>
                        </a:lnTo>
                        <a:lnTo>
                          <a:pt x="23" y="245"/>
                        </a:lnTo>
                        <a:lnTo>
                          <a:pt x="23" y="245"/>
                        </a:lnTo>
                        <a:lnTo>
                          <a:pt x="23" y="245"/>
                        </a:lnTo>
                        <a:lnTo>
                          <a:pt x="21" y="245"/>
                        </a:lnTo>
                        <a:lnTo>
                          <a:pt x="21" y="243"/>
                        </a:lnTo>
                        <a:lnTo>
                          <a:pt x="21" y="243"/>
                        </a:lnTo>
                        <a:lnTo>
                          <a:pt x="21" y="243"/>
                        </a:lnTo>
                        <a:lnTo>
                          <a:pt x="21" y="241"/>
                        </a:lnTo>
                        <a:lnTo>
                          <a:pt x="19" y="241"/>
                        </a:lnTo>
                        <a:lnTo>
                          <a:pt x="19" y="241"/>
                        </a:lnTo>
                        <a:lnTo>
                          <a:pt x="19" y="239"/>
                        </a:lnTo>
                        <a:lnTo>
                          <a:pt x="19" y="239"/>
                        </a:lnTo>
                        <a:lnTo>
                          <a:pt x="19" y="239"/>
                        </a:lnTo>
                        <a:lnTo>
                          <a:pt x="19" y="239"/>
                        </a:lnTo>
                        <a:lnTo>
                          <a:pt x="17" y="239"/>
                        </a:lnTo>
                        <a:lnTo>
                          <a:pt x="17" y="239"/>
                        </a:lnTo>
                        <a:lnTo>
                          <a:pt x="17" y="239"/>
                        </a:lnTo>
                        <a:lnTo>
                          <a:pt x="17" y="239"/>
                        </a:lnTo>
                        <a:lnTo>
                          <a:pt x="17" y="237"/>
                        </a:lnTo>
                        <a:lnTo>
                          <a:pt x="17" y="237"/>
                        </a:lnTo>
                        <a:lnTo>
                          <a:pt x="17" y="235"/>
                        </a:lnTo>
                        <a:lnTo>
                          <a:pt x="17" y="235"/>
                        </a:lnTo>
                        <a:lnTo>
                          <a:pt x="17" y="235"/>
                        </a:lnTo>
                        <a:lnTo>
                          <a:pt x="17" y="233"/>
                        </a:lnTo>
                        <a:lnTo>
                          <a:pt x="17" y="233"/>
                        </a:lnTo>
                        <a:lnTo>
                          <a:pt x="17" y="233"/>
                        </a:lnTo>
                        <a:lnTo>
                          <a:pt x="15" y="233"/>
                        </a:lnTo>
                        <a:lnTo>
                          <a:pt x="15" y="233"/>
                        </a:lnTo>
                        <a:lnTo>
                          <a:pt x="15" y="235"/>
                        </a:lnTo>
                        <a:lnTo>
                          <a:pt x="15" y="235"/>
                        </a:lnTo>
                        <a:lnTo>
                          <a:pt x="13" y="235"/>
                        </a:lnTo>
                        <a:lnTo>
                          <a:pt x="13" y="233"/>
                        </a:lnTo>
                        <a:lnTo>
                          <a:pt x="13" y="233"/>
                        </a:lnTo>
                        <a:lnTo>
                          <a:pt x="13" y="233"/>
                        </a:lnTo>
                        <a:lnTo>
                          <a:pt x="13" y="231"/>
                        </a:lnTo>
                        <a:lnTo>
                          <a:pt x="13" y="231"/>
                        </a:lnTo>
                        <a:lnTo>
                          <a:pt x="11" y="231"/>
                        </a:lnTo>
                        <a:lnTo>
                          <a:pt x="11" y="231"/>
                        </a:lnTo>
                        <a:lnTo>
                          <a:pt x="11" y="231"/>
                        </a:lnTo>
                        <a:lnTo>
                          <a:pt x="11" y="231"/>
                        </a:lnTo>
                        <a:lnTo>
                          <a:pt x="11" y="231"/>
                        </a:lnTo>
                        <a:lnTo>
                          <a:pt x="11" y="231"/>
                        </a:lnTo>
                        <a:lnTo>
                          <a:pt x="11" y="230"/>
                        </a:lnTo>
                        <a:lnTo>
                          <a:pt x="11" y="230"/>
                        </a:lnTo>
                        <a:lnTo>
                          <a:pt x="11" y="230"/>
                        </a:lnTo>
                        <a:lnTo>
                          <a:pt x="11" y="228"/>
                        </a:lnTo>
                        <a:lnTo>
                          <a:pt x="11" y="228"/>
                        </a:lnTo>
                        <a:lnTo>
                          <a:pt x="11" y="226"/>
                        </a:lnTo>
                        <a:lnTo>
                          <a:pt x="9" y="226"/>
                        </a:lnTo>
                        <a:lnTo>
                          <a:pt x="9" y="226"/>
                        </a:lnTo>
                        <a:lnTo>
                          <a:pt x="9" y="226"/>
                        </a:lnTo>
                        <a:lnTo>
                          <a:pt x="9" y="224"/>
                        </a:lnTo>
                        <a:lnTo>
                          <a:pt x="9" y="224"/>
                        </a:lnTo>
                        <a:lnTo>
                          <a:pt x="7" y="224"/>
                        </a:lnTo>
                        <a:lnTo>
                          <a:pt x="7" y="224"/>
                        </a:lnTo>
                        <a:lnTo>
                          <a:pt x="7" y="224"/>
                        </a:lnTo>
                        <a:lnTo>
                          <a:pt x="7" y="224"/>
                        </a:lnTo>
                        <a:lnTo>
                          <a:pt x="7" y="224"/>
                        </a:lnTo>
                        <a:lnTo>
                          <a:pt x="7" y="224"/>
                        </a:lnTo>
                        <a:lnTo>
                          <a:pt x="7" y="222"/>
                        </a:lnTo>
                        <a:lnTo>
                          <a:pt x="7" y="222"/>
                        </a:lnTo>
                        <a:lnTo>
                          <a:pt x="7" y="222"/>
                        </a:lnTo>
                        <a:lnTo>
                          <a:pt x="7" y="220"/>
                        </a:lnTo>
                        <a:lnTo>
                          <a:pt x="7" y="220"/>
                        </a:lnTo>
                        <a:lnTo>
                          <a:pt x="7" y="220"/>
                        </a:lnTo>
                        <a:lnTo>
                          <a:pt x="5" y="220"/>
                        </a:lnTo>
                        <a:lnTo>
                          <a:pt x="5" y="218"/>
                        </a:lnTo>
                        <a:lnTo>
                          <a:pt x="5" y="218"/>
                        </a:lnTo>
                        <a:lnTo>
                          <a:pt x="5" y="220"/>
                        </a:lnTo>
                        <a:lnTo>
                          <a:pt x="5" y="220"/>
                        </a:lnTo>
                        <a:lnTo>
                          <a:pt x="5" y="218"/>
                        </a:lnTo>
                        <a:lnTo>
                          <a:pt x="5" y="218"/>
                        </a:lnTo>
                        <a:lnTo>
                          <a:pt x="5" y="216"/>
                        </a:lnTo>
                        <a:lnTo>
                          <a:pt x="5" y="216"/>
                        </a:lnTo>
                        <a:lnTo>
                          <a:pt x="5" y="216"/>
                        </a:lnTo>
                        <a:lnTo>
                          <a:pt x="5" y="216"/>
                        </a:lnTo>
                        <a:lnTo>
                          <a:pt x="5" y="216"/>
                        </a:lnTo>
                        <a:lnTo>
                          <a:pt x="5" y="214"/>
                        </a:lnTo>
                        <a:lnTo>
                          <a:pt x="5" y="214"/>
                        </a:lnTo>
                        <a:lnTo>
                          <a:pt x="5" y="212"/>
                        </a:lnTo>
                        <a:lnTo>
                          <a:pt x="3" y="212"/>
                        </a:lnTo>
                        <a:lnTo>
                          <a:pt x="3" y="212"/>
                        </a:lnTo>
                        <a:lnTo>
                          <a:pt x="3" y="210"/>
                        </a:lnTo>
                        <a:lnTo>
                          <a:pt x="3" y="210"/>
                        </a:lnTo>
                        <a:lnTo>
                          <a:pt x="2" y="210"/>
                        </a:lnTo>
                        <a:lnTo>
                          <a:pt x="2" y="210"/>
                        </a:lnTo>
                        <a:lnTo>
                          <a:pt x="2" y="209"/>
                        </a:lnTo>
                        <a:lnTo>
                          <a:pt x="3" y="209"/>
                        </a:lnTo>
                        <a:lnTo>
                          <a:pt x="3" y="209"/>
                        </a:lnTo>
                        <a:lnTo>
                          <a:pt x="2" y="209"/>
                        </a:lnTo>
                        <a:lnTo>
                          <a:pt x="2" y="209"/>
                        </a:lnTo>
                        <a:lnTo>
                          <a:pt x="2" y="209"/>
                        </a:lnTo>
                        <a:lnTo>
                          <a:pt x="2" y="209"/>
                        </a:lnTo>
                        <a:lnTo>
                          <a:pt x="0" y="209"/>
                        </a:lnTo>
                        <a:lnTo>
                          <a:pt x="0" y="207"/>
                        </a:lnTo>
                        <a:lnTo>
                          <a:pt x="2" y="207"/>
                        </a:lnTo>
                        <a:lnTo>
                          <a:pt x="2" y="207"/>
                        </a:lnTo>
                        <a:lnTo>
                          <a:pt x="2" y="207"/>
                        </a:lnTo>
                        <a:lnTo>
                          <a:pt x="2" y="207"/>
                        </a:lnTo>
                        <a:lnTo>
                          <a:pt x="2" y="205"/>
                        </a:lnTo>
                        <a:lnTo>
                          <a:pt x="3" y="205"/>
                        </a:lnTo>
                        <a:lnTo>
                          <a:pt x="3" y="205"/>
                        </a:lnTo>
                        <a:lnTo>
                          <a:pt x="3" y="203"/>
                        </a:lnTo>
                        <a:lnTo>
                          <a:pt x="3" y="203"/>
                        </a:lnTo>
                        <a:lnTo>
                          <a:pt x="5" y="203"/>
                        </a:lnTo>
                        <a:lnTo>
                          <a:pt x="5" y="203"/>
                        </a:lnTo>
                        <a:lnTo>
                          <a:pt x="5" y="203"/>
                        </a:lnTo>
                        <a:lnTo>
                          <a:pt x="5" y="203"/>
                        </a:lnTo>
                        <a:lnTo>
                          <a:pt x="7" y="203"/>
                        </a:lnTo>
                        <a:lnTo>
                          <a:pt x="7" y="203"/>
                        </a:lnTo>
                        <a:lnTo>
                          <a:pt x="7" y="203"/>
                        </a:lnTo>
                        <a:lnTo>
                          <a:pt x="7" y="203"/>
                        </a:lnTo>
                        <a:lnTo>
                          <a:pt x="7" y="205"/>
                        </a:lnTo>
                        <a:lnTo>
                          <a:pt x="7" y="205"/>
                        </a:lnTo>
                        <a:lnTo>
                          <a:pt x="9" y="205"/>
                        </a:lnTo>
                        <a:lnTo>
                          <a:pt x="9" y="207"/>
                        </a:lnTo>
                        <a:lnTo>
                          <a:pt x="9" y="207"/>
                        </a:lnTo>
                        <a:lnTo>
                          <a:pt x="9" y="209"/>
                        </a:lnTo>
                        <a:lnTo>
                          <a:pt x="9" y="209"/>
                        </a:lnTo>
                        <a:lnTo>
                          <a:pt x="11" y="209"/>
                        </a:lnTo>
                        <a:lnTo>
                          <a:pt x="11" y="209"/>
                        </a:lnTo>
                        <a:lnTo>
                          <a:pt x="11" y="207"/>
                        </a:lnTo>
                        <a:lnTo>
                          <a:pt x="11" y="207"/>
                        </a:lnTo>
                        <a:lnTo>
                          <a:pt x="13" y="207"/>
                        </a:lnTo>
                        <a:lnTo>
                          <a:pt x="13" y="207"/>
                        </a:lnTo>
                        <a:lnTo>
                          <a:pt x="13" y="207"/>
                        </a:lnTo>
                        <a:lnTo>
                          <a:pt x="13" y="205"/>
                        </a:lnTo>
                        <a:lnTo>
                          <a:pt x="13" y="205"/>
                        </a:lnTo>
                        <a:lnTo>
                          <a:pt x="13" y="205"/>
                        </a:lnTo>
                        <a:lnTo>
                          <a:pt x="13" y="203"/>
                        </a:lnTo>
                        <a:lnTo>
                          <a:pt x="15" y="203"/>
                        </a:lnTo>
                        <a:lnTo>
                          <a:pt x="15" y="203"/>
                        </a:lnTo>
                        <a:lnTo>
                          <a:pt x="15" y="201"/>
                        </a:lnTo>
                        <a:lnTo>
                          <a:pt x="15" y="201"/>
                        </a:lnTo>
                        <a:lnTo>
                          <a:pt x="15" y="199"/>
                        </a:lnTo>
                        <a:lnTo>
                          <a:pt x="15" y="199"/>
                        </a:lnTo>
                        <a:lnTo>
                          <a:pt x="15" y="199"/>
                        </a:lnTo>
                        <a:lnTo>
                          <a:pt x="15" y="199"/>
                        </a:lnTo>
                        <a:lnTo>
                          <a:pt x="15" y="199"/>
                        </a:lnTo>
                        <a:lnTo>
                          <a:pt x="15" y="197"/>
                        </a:lnTo>
                        <a:lnTo>
                          <a:pt x="15" y="197"/>
                        </a:lnTo>
                        <a:lnTo>
                          <a:pt x="13" y="197"/>
                        </a:lnTo>
                        <a:lnTo>
                          <a:pt x="13" y="195"/>
                        </a:lnTo>
                        <a:lnTo>
                          <a:pt x="13" y="195"/>
                        </a:lnTo>
                        <a:lnTo>
                          <a:pt x="13" y="195"/>
                        </a:lnTo>
                        <a:lnTo>
                          <a:pt x="13" y="193"/>
                        </a:lnTo>
                        <a:lnTo>
                          <a:pt x="13" y="193"/>
                        </a:lnTo>
                        <a:lnTo>
                          <a:pt x="13" y="191"/>
                        </a:lnTo>
                        <a:lnTo>
                          <a:pt x="13" y="191"/>
                        </a:lnTo>
                        <a:lnTo>
                          <a:pt x="15" y="191"/>
                        </a:lnTo>
                        <a:lnTo>
                          <a:pt x="15" y="191"/>
                        </a:lnTo>
                        <a:lnTo>
                          <a:pt x="15" y="191"/>
                        </a:lnTo>
                        <a:lnTo>
                          <a:pt x="17" y="191"/>
                        </a:lnTo>
                        <a:lnTo>
                          <a:pt x="17" y="191"/>
                        </a:lnTo>
                        <a:lnTo>
                          <a:pt x="17" y="191"/>
                        </a:lnTo>
                        <a:lnTo>
                          <a:pt x="17" y="189"/>
                        </a:lnTo>
                        <a:lnTo>
                          <a:pt x="17" y="189"/>
                        </a:lnTo>
                        <a:lnTo>
                          <a:pt x="17" y="187"/>
                        </a:lnTo>
                        <a:lnTo>
                          <a:pt x="17" y="187"/>
                        </a:lnTo>
                        <a:lnTo>
                          <a:pt x="17" y="187"/>
                        </a:lnTo>
                        <a:lnTo>
                          <a:pt x="17" y="187"/>
                        </a:lnTo>
                        <a:lnTo>
                          <a:pt x="17" y="187"/>
                        </a:lnTo>
                        <a:lnTo>
                          <a:pt x="17" y="186"/>
                        </a:lnTo>
                        <a:lnTo>
                          <a:pt x="19" y="186"/>
                        </a:lnTo>
                        <a:lnTo>
                          <a:pt x="19" y="187"/>
                        </a:lnTo>
                        <a:lnTo>
                          <a:pt x="19" y="187"/>
                        </a:lnTo>
                        <a:lnTo>
                          <a:pt x="19" y="187"/>
                        </a:lnTo>
                        <a:lnTo>
                          <a:pt x="21" y="187"/>
                        </a:lnTo>
                        <a:lnTo>
                          <a:pt x="21" y="186"/>
                        </a:lnTo>
                        <a:lnTo>
                          <a:pt x="21" y="186"/>
                        </a:lnTo>
                        <a:lnTo>
                          <a:pt x="23" y="186"/>
                        </a:lnTo>
                        <a:lnTo>
                          <a:pt x="23" y="186"/>
                        </a:lnTo>
                        <a:lnTo>
                          <a:pt x="23" y="186"/>
                        </a:lnTo>
                        <a:lnTo>
                          <a:pt x="23" y="186"/>
                        </a:lnTo>
                        <a:lnTo>
                          <a:pt x="24" y="186"/>
                        </a:lnTo>
                        <a:lnTo>
                          <a:pt x="24" y="186"/>
                        </a:lnTo>
                        <a:lnTo>
                          <a:pt x="24" y="184"/>
                        </a:lnTo>
                        <a:lnTo>
                          <a:pt x="24" y="184"/>
                        </a:lnTo>
                        <a:lnTo>
                          <a:pt x="24" y="184"/>
                        </a:lnTo>
                        <a:lnTo>
                          <a:pt x="26" y="184"/>
                        </a:lnTo>
                        <a:lnTo>
                          <a:pt x="26" y="184"/>
                        </a:lnTo>
                        <a:lnTo>
                          <a:pt x="26" y="184"/>
                        </a:lnTo>
                        <a:lnTo>
                          <a:pt x="26" y="182"/>
                        </a:lnTo>
                        <a:lnTo>
                          <a:pt x="28" y="182"/>
                        </a:lnTo>
                        <a:lnTo>
                          <a:pt x="28" y="182"/>
                        </a:lnTo>
                        <a:lnTo>
                          <a:pt x="28" y="180"/>
                        </a:lnTo>
                        <a:lnTo>
                          <a:pt x="28" y="180"/>
                        </a:lnTo>
                        <a:lnTo>
                          <a:pt x="26" y="180"/>
                        </a:lnTo>
                        <a:lnTo>
                          <a:pt x="26" y="178"/>
                        </a:lnTo>
                        <a:lnTo>
                          <a:pt x="26" y="178"/>
                        </a:lnTo>
                        <a:lnTo>
                          <a:pt x="28" y="178"/>
                        </a:lnTo>
                        <a:lnTo>
                          <a:pt x="28" y="176"/>
                        </a:lnTo>
                        <a:lnTo>
                          <a:pt x="28" y="176"/>
                        </a:lnTo>
                        <a:lnTo>
                          <a:pt x="28" y="176"/>
                        </a:lnTo>
                        <a:lnTo>
                          <a:pt x="28" y="176"/>
                        </a:lnTo>
                        <a:lnTo>
                          <a:pt x="28" y="176"/>
                        </a:lnTo>
                        <a:lnTo>
                          <a:pt x="28" y="174"/>
                        </a:lnTo>
                        <a:lnTo>
                          <a:pt x="28" y="174"/>
                        </a:lnTo>
                        <a:lnTo>
                          <a:pt x="28" y="174"/>
                        </a:lnTo>
                        <a:lnTo>
                          <a:pt x="28" y="172"/>
                        </a:lnTo>
                        <a:lnTo>
                          <a:pt x="28" y="172"/>
                        </a:lnTo>
                        <a:lnTo>
                          <a:pt x="26" y="172"/>
                        </a:lnTo>
                        <a:lnTo>
                          <a:pt x="26" y="172"/>
                        </a:lnTo>
                        <a:lnTo>
                          <a:pt x="26" y="170"/>
                        </a:lnTo>
                        <a:lnTo>
                          <a:pt x="26" y="170"/>
                        </a:lnTo>
                        <a:lnTo>
                          <a:pt x="26" y="170"/>
                        </a:lnTo>
                        <a:lnTo>
                          <a:pt x="24" y="170"/>
                        </a:lnTo>
                        <a:lnTo>
                          <a:pt x="24" y="168"/>
                        </a:lnTo>
                        <a:lnTo>
                          <a:pt x="24" y="168"/>
                        </a:lnTo>
                        <a:lnTo>
                          <a:pt x="24" y="168"/>
                        </a:lnTo>
                        <a:lnTo>
                          <a:pt x="24" y="168"/>
                        </a:lnTo>
                        <a:lnTo>
                          <a:pt x="24" y="168"/>
                        </a:lnTo>
                        <a:lnTo>
                          <a:pt x="24" y="166"/>
                        </a:lnTo>
                        <a:lnTo>
                          <a:pt x="24" y="166"/>
                        </a:lnTo>
                        <a:lnTo>
                          <a:pt x="23" y="166"/>
                        </a:lnTo>
                        <a:lnTo>
                          <a:pt x="23" y="164"/>
                        </a:lnTo>
                        <a:lnTo>
                          <a:pt x="23" y="164"/>
                        </a:lnTo>
                        <a:lnTo>
                          <a:pt x="23" y="164"/>
                        </a:lnTo>
                        <a:lnTo>
                          <a:pt x="23" y="163"/>
                        </a:lnTo>
                        <a:lnTo>
                          <a:pt x="23" y="163"/>
                        </a:lnTo>
                        <a:lnTo>
                          <a:pt x="24" y="163"/>
                        </a:lnTo>
                        <a:lnTo>
                          <a:pt x="24" y="163"/>
                        </a:lnTo>
                        <a:lnTo>
                          <a:pt x="24" y="163"/>
                        </a:lnTo>
                        <a:lnTo>
                          <a:pt x="26" y="163"/>
                        </a:lnTo>
                        <a:lnTo>
                          <a:pt x="26" y="163"/>
                        </a:lnTo>
                        <a:lnTo>
                          <a:pt x="28" y="163"/>
                        </a:lnTo>
                        <a:lnTo>
                          <a:pt x="28" y="163"/>
                        </a:lnTo>
                        <a:lnTo>
                          <a:pt x="28" y="163"/>
                        </a:lnTo>
                        <a:lnTo>
                          <a:pt x="30" y="163"/>
                        </a:lnTo>
                        <a:lnTo>
                          <a:pt x="30" y="163"/>
                        </a:lnTo>
                        <a:lnTo>
                          <a:pt x="30" y="163"/>
                        </a:lnTo>
                        <a:lnTo>
                          <a:pt x="30" y="161"/>
                        </a:lnTo>
                        <a:lnTo>
                          <a:pt x="30" y="161"/>
                        </a:lnTo>
                        <a:lnTo>
                          <a:pt x="32" y="161"/>
                        </a:lnTo>
                        <a:lnTo>
                          <a:pt x="32" y="161"/>
                        </a:lnTo>
                        <a:lnTo>
                          <a:pt x="32" y="161"/>
                        </a:lnTo>
                        <a:lnTo>
                          <a:pt x="32" y="159"/>
                        </a:lnTo>
                        <a:lnTo>
                          <a:pt x="32" y="159"/>
                        </a:lnTo>
                        <a:lnTo>
                          <a:pt x="32" y="159"/>
                        </a:lnTo>
                        <a:lnTo>
                          <a:pt x="32" y="157"/>
                        </a:lnTo>
                        <a:lnTo>
                          <a:pt x="34" y="157"/>
                        </a:lnTo>
                        <a:lnTo>
                          <a:pt x="34" y="157"/>
                        </a:lnTo>
                        <a:lnTo>
                          <a:pt x="32" y="157"/>
                        </a:lnTo>
                        <a:lnTo>
                          <a:pt x="32" y="155"/>
                        </a:lnTo>
                        <a:lnTo>
                          <a:pt x="32" y="155"/>
                        </a:lnTo>
                        <a:lnTo>
                          <a:pt x="32" y="155"/>
                        </a:lnTo>
                        <a:lnTo>
                          <a:pt x="32" y="155"/>
                        </a:lnTo>
                        <a:lnTo>
                          <a:pt x="30" y="155"/>
                        </a:lnTo>
                        <a:lnTo>
                          <a:pt x="30" y="153"/>
                        </a:lnTo>
                        <a:lnTo>
                          <a:pt x="30" y="153"/>
                        </a:lnTo>
                        <a:lnTo>
                          <a:pt x="28" y="153"/>
                        </a:lnTo>
                        <a:lnTo>
                          <a:pt x="28" y="153"/>
                        </a:lnTo>
                        <a:lnTo>
                          <a:pt x="28" y="153"/>
                        </a:lnTo>
                        <a:lnTo>
                          <a:pt x="28" y="151"/>
                        </a:lnTo>
                        <a:lnTo>
                          <a:pt x="28" y="151"/>
                        </a:lnTo>
                        <a:lnTo>
                          <a:pt x="26" y="151"/>
                        </a:lnTo>
                        <a:lnTo>
                          <a:pt x="26" y="151"/>
                        </a:lnTo>
                        <a:lnTo>
                          <a:pt x="24" y="151"/>
                        </a:lnTo>
                        <a:lnTo>
                          <a:pt x="24" y="151"/>
                        </a:lnTo>
                        <a:lnTo>
                          <a:pt x="24" y="151"/>
                        </a:lnTo>
                        <a:lnTo>
                          <a:pt x="24" y="151"/>
                        </a:lnTo>
                        <a:lnTo>
                          <a:pt x="23" y="151"/>
                        </a:lnTo>
                        <a:lnTo>
                          <a:pt x="23" y="151"/>
                        </a:lnTo>
                        <a:lnTo>
                          <a:pt x="23" y="151"/>
                        </a:lnTo>
                        <a:lnTo>
                          <a:pt x="23" y="151"/>
                        </a:lnTo>
                        <a:lnTo>
                          <a:pt x="23" y="149"/>
                        </a:lnTo>
                        <a:lnTo>
                          <a:pt x="21" y="149"/>
                        </a:lnTo>
                        <a:lnTo>
                          <a:pt x="21" y="149"/>
                        </a:lnTo>
                        <a:lnTo>
                          <a:pt x="21" y="149"/>
                        </a:lnTo>
                        <a:lnTo>
                          <a:pt x="21" y="149"/>
                        </a:lnTo>
                        <a:lnTo>
                          <a:pt x="21" y="147"/>
                        </a:lnTo>
                        <a:lnTo>
                          <a:pt x="21" y="147"/>
                        </a:lnTo>
                        <a:lnTo>
                          <a:pt x="21" y="145"/>
                        </a:lnTo>
                        <a:lnTo>
                          <a:pt x="21" y="145"/>
                        </a:lnTo>
                        <a:lnTo>
                          <a:pt x="23" y="145"/>
                        </a:lnTo>
                        <a:lnTo>
                          <a:pt x="23" y="143"/>
                        </a:lnTo>
                        <a:lnTo>
                          <a:pt x="23" y="143"/>
                        </a:lnTo>
                        <a:lnTo>
                          <a:pt x="23" y="143"/>
                        </a:lnTo>
                        <a:lnTo>
                          <a:pt x="23" y="143"/>
                        </a:lnTo>
                        <a:lnTo>
                          <a:pt x="23" y="141"/>
                        </a:lnTo>
                        <a:lnTo>
                          <a:pt x="23" y="141"/>
                        </a:lnTo>
                        <a:lnTo>
                          <a:pt x="23" y="140"/>
                        </a:lnTo>
                        <a:lnTo>
                          <a:pt x="23" y="140"/>
                        </a:lnTo>
                        <a:lnTo>
                          <a:pt x="23" y="140"/>
                        </a:lnTo>
                        <a:lnTo>
                          <a:pt x="23" y="138"/>
                        </a:lnTo>
                        <a:lnTo>
                          <a:pt x="23" y="138"/>
                        </a:lnTo>
                        <a:lnTo>
                          <a:pt x="23" y="138"/>
                        </a:lnTo>
                        <a:lnTo>
                          <a:pt x="23" y="136"/>
                        </a:lnTo>
                        <a:lnTo>
                          <a:pt x="23" y="136"/>
                        </a:lnTo>
                        <a:lnTo>
                          <a:pt x="23" y="136"/>
                        </a:lnTo>
                        <a:lnTo>
                          <a:pt x="23" y="136"/>
                        </a:lnTo>
                        <a:lnTo>
                          <a:pt x="21" y="136"/>
                        </a:lnTo>
                        <a:lnTo>
                          <a:pt x="21" y="134"/>
                        </a:lnTo>
                        <a:lnTo>
                          <a:pt x="21" y="134"/>
                        </a:lnTo>
                        <a:lnTo>
                          <a:pt x="21" y="134"/>
                        </a:lnTo>
                        <a:lnTo>
                          <a:pt x="21" y="132"/>
                        </a:lnTo>
                        <a:lnTo>
                          <a:pt x="19" y="132"/>
                        </a:lnTo>
                        <a:lnTo>
                          <a:pt x="19" y="132"/>
                        </a:lnTo>
                        <a:lnTo>
                          <a:pt x="19" y="130"/>
                        </a:lnTo>
                        <a:lnTo>
                          <a:pt x="19" y="130"/>
                        </a:lnTo>
                        <a:lnTo>
                          <a:pt x="19" y="128"/>
                        </a:lnTo>
                        <a:lnTo>
                          <a:pt x="21" y="128"/>
                        </a:lnTo>
                        <a:lnTo>
                          <a:pt x="21" y="128"/>
                        </a:lnTo>
                        <a:lnTo>
                          <a:pt x="21" y="128"/>
                        </a:lnTo>
                        <a:lnTo>
                          <a:pt x="21" y="126"/>
                        </a:lnTo>
                        <a:lnTo>
                          <a:pt x="19" y="126"/>
                        </a:lnTo>
                        <a:lnTo>
                          <a:pt x="19" y="126"/>
                        </a:lnTo>
                        <a:lnTo>
                          <a:pt x="19" y="124"/>
                        </a:lnTo>
                        <a:lnTo>
                          <a:pt x="21" y="124"/>
                        </a:lnTo>
                        <a:lnTo>
                          <a:pt x="21" y="124"/>
                        </a:lnTo>
                        <a:lnTo>
                          <a:pt x="21" y="124"/>
                        </a:lnTo>
                        <a:lnTo>
                          <a:pt x="21" y="122"/>
                        </a:lnTo>
                        <a:lnTo>
                          <a:pt x="23" y="122"/>
                        </a:lnTo>
                        <a:lnTo>
                          <a:pt x="23" y="122"/>
                        </a:lnTo>
                        <a:lnTo>
                          <a:pt x="21" y="122"/>
                        </a:lnTo>
                        <a:lnTo>
                          <a:pt x="21" y="120"/>
                        </a:lnTo>
                        <a:lnTo>
                          <a:pt x="21" y="120"/>
                        </a:lnTo>
                        <a:lnTo>
                          <a:pt x="21" y="120"/>
                        </a:lnTo>
                        <a:lnTo>
                          <a:pt x="19" y="120"/>
                        </a:lnTo>
                        <a:lnTo>
                          <a:pt x="19" y="120"/>
                        </a:lnTo>
                        <a:lnTo>
                          <a:pt x="19" y="120"/>
                        </a:lnTo>
                        <a:lnTo>
                          <a:pt x="19" y="118"/>
                        </a:lnTo>
                        <a:lnTo>
                          <a:pt x="19" y="118"/>
                        </a:lnTo>
                        <a:lnTo>
                          <a:pt x="19" y="118"/>
                        </a:lnTo>
                        <a:lnTo>
                          <a:pt x="19" y="117"/>
                        </a:lnTo>
                        <a:lnTo>
                          <a:pt x="19" y="117"/>
                        </a:lnTo>
                        <a:lnTo>
                          <a:pt x="19" y="117"/>
                        </a:lnTo>
                        <a:lnTo>
                          <a:pt x="19" y="117"/>
                        </a:lnTo>
                        <a:lnTo>
                          <a:pt x="19" y="115"/>
                        </a:lnTo>
                        <a:lnTo>
                          <a:pt x="21" y="115"/>
                        </a:lnTo>
                        <a:lnTo>
                          <a:pt x="21" y="115"/>
                        </a:lnTo>
                        <a:lnTo>
                          <a:pt x="21" y="115"/>
                        </a:lnTo>
                        <a:lnTo>
                          <a:pt x="21" y="113"/>
                        </a:lnTo>
                        <a:lnTo>
                          <a:pt x="23" y="113"/>
                        </a:lnTo>
                        <a:lnTo>
                          <a:pt x="23" y="113"/>
                        </a:lnTo>
                        <a:lnTo>
                          <a:pt x="23" y="111"/>
                        </a:lnTo>
                        <a:lnTo>
                          <a:pt x="21" y="111"/>
                        </a:lnTo>
                        <a:lnTo>
                          <a:pt x="21" y="111"/>
                        </a:lnTo>
                        <a:lnTo>
                          <a:pt x="21" y="111"/>
                        </a:lnTo>
                        <a:lnTo>
                          <a:pt x="23" y="111"/>
                        </a:lnTo>
                        <a:lnTo>
                          <a:pt x="23" y="111"/>
                        </a:lnTo>
                        <a:lnTo>
                          <a:pt x="23" y="109"/>
                        </a:lnTo>
                        <a:lnTo>
                          <a:pt x="23" y="109"/>
                        </a:lnTo>
                        <a:lnTo>
                          <a:pt x="23" y="109"/>
                        </a:lnTo>
                        <a:lnTo>
                          <a:pt x="24" y="109"/>
                        </a:lnTo>
                        <a:lnTo>
                          <a:pt x="24" y="107"/>
                        </a:lnTo>
                        <a:lnTo>
                          <a:pt x="24" y="107"/>
                        </a:lnTo>
                        <a:lnTo>
                          <a:pt x="24" y="107"/>
                        </a:lnTo>
                        <a:lnTo>
                          <a:pt x="24" y="107"/>
                        </a:lnTo>
                        <a:lnTo>
                          <a:pt x="26" y="107"/>
                        </a:lnTo>
                        <a:lnTo>
                          <a:pt x="26" y="105"/>
                        </a:lnTo>
                        <a:lnTo>
                          <a:pt x="26" y="105"/>
                        </a:lnTo>
                        <a:lnTo>
                          <a:pt x="26" y="105"/>
                        </a:lnTo>
                        <a:lnTo>
                          <a:pt x="28" y="105"/>
                        </a:lnTo>
                        <a:lnTo>
                          <a:pt x="28" y="105"/>
                        </a:lnTo>
                        <a:lnTo>
                          <a:pt x="28" y="103"/>
                        </a:lnTo>
                        <a:lnTo>
                          <a:pt x="28" y="103"/>
                        </a:lnTo>
                        <a:lnTo>
                          <a:pt x="28" y="103"/>
                        </a:lnTo>
                        <a:lnTo>
                          <a:pt x="30" y="103"/>
                        </a:lnTo>
                        <a:lnTo>
                          <a:pt x="30" y="103"/>
                        </a:lnTo>
                        <a:lnTo>
                          <a:pt x="30" y="103"/>
                        </a:lnTo>
                        <a:lnTo>
                          <a:pt x="32" y="103"/>
                        </a:lnTo>
                        <a:lnTo>
                          <a:pt x="32" y="103"/>
                        </a:lnTo>
                        <a:lnTo>
                          <a:pt x="32" y="101"/>
                        </a:lnTo>
                        <a:lnTo>
                          <a:pt x="32" y="101"/>
                        </a:lnTo>
                        <a:lnTo>
                          <a:pt x="34" y="101"/>
                        </a:lnTo>
                        <a:lnTo>
                          <a:pt x="34" y="101"/>
                        </a:lnTo>
                        <a:lnTo>
                          <a:pt x="34" y="101"/>
                        </a:lnTo>
                        <a:lnTo>
                          <a:pt x="34" y="101"/>
                        </a:lnTo>
                        <a:lnTo>
                          <a:pt x="36" y="101"/>
                        </a:lnTo>
                        <a:lnTo>
                          <a:pt x="36" y="101"/>
                        </a:lnTo>
                        <a:lnTo>
                          <a:pt x="38" y="101"/>
                        </a:lnTo>
                        <a:lnTo>
                          <a:pt x="38" y="101"/>
                        </a:lnTo>
                        <a:lnTo>
                          <a:pt x="38" y="101"/>
                        </a:lnTo>
                        <a:lnTo>
                          <a:pt x="40" y="101"/>
                        </a:lnTo>
                        <a:lnTo>
                          <a:pt x="40" y="101"/>
                        </a:lnTo>
                        <a:lnTo>
                          <a:pt x="40" y="101"/>
                        </a:lnTo>
                        <a:lnTo>
                          <a:pt x="42" y="101"/>
                        </a:lnTo>
                        <a:lnTo>
                          <a:pt x="42" y="101"/>
                        </a:lnTo>
                        <a:lnTo>
                          <a:pt x="44" y="101"/>
                        </a:lnTo>
                        <a:lnTo>
                          <a:pt x="44" y="101"/>
                        </a:lnTo>
                        <a:lnTo>
                          <a:pt x="44" y="101"/>
                        </a:lnTo>
                        <a:lnTo>
                          <a:pt x="46" y="101"/>
                        </a:lnTo>
                        <a:lnTo>
                          <a:pt x="46" y="101"/>
                        </a:lnTo>
                        <a:lnTo>
                          <a:pt x="46" y="101"/>
                        </a:lnTo>
                        <a:lnTo>
                          <a:pt x="46" y="101"/>
                        </a:lnTo>
                        <a:lnTo>
                          <a:pt x="47" y="101"/>
                        </a:lnTo>
                        <a:lnTo>
                          <a:pt x="47" y="101"/>
                        </a:lnTo>
                        <a:lnTo>
                          <a:pt x="49" y="101"/>
                        </a:lnTo>
                        <a:lnTo>
                          <a:pt x="49" y="101"/>
                        </a:lnTo>
                        <a:lnTo>
                          <a:pt x="49" y="101"/>
                        </a:lnTo>
                        <a:lnTo>
                          <a:pt x="51" y="101"/>
                        </a:lnTo>
                        <a:lnTo>
                          <a:pt x="51" y="103"/>
                        </a:lnTo>
                        <a:lnTo>
                          <a:pt x="51" y="103"/>
                        </a:lnTo>
                        <a:lnTo>
                          <a:pt x="51" y="103"/>
                        </a:lnTo>
                        <a:lnTo>
                          <a:pt x="53" y="103"/>
                        </a:lnTo>
                        <a:lnTo>
                          <a:pt x="53" y="101"/>
                        </a:lnTo>
                        <a:lnTo>
                          <a:pt x="53" y="101"/>
                        </a:lnTo>
                        <a:lnTo>
                          <a:pt x="53" y="101"/>
                        </a:lnTo>
                        <a:lnTo>
                          <a:pt x="55" y="101"/>
                        </a:lnTo>
                        <a:lnTo>
                          <a:pt x="55" y="99"/>
                        </a:lnTo>
                        <a:lnTo>
                          <a:pt x="55" y="99"/>
                        </a:lnTo>
                        <a:lnTo>
                          <a:pt x="55" y="99"/>
                        </a:lnTo>
                        <a:lnTo>
                          <a:pt x="55" y="99"/>
                        </a:lnTo>
                        <a:lnTo>
                          <a:pt x="55" y="97"/>
                        </a:lnTo>
                        <a:lnTo>
                          <a:pt x="55" y="97"/>
                        </a:lnTo>
                        <a:lnTo>
                          <a:pt x="55" y="97"/>
                        </a:lnTo>
                        <a:lnTo>
                          <a:pt x="55" y="95"/>
                        </a:lnTo>
                        <a:lnTo>
                          <a:pt x="55" y="95"/>
                        </a:lnTo>
                        <a:lnTo>
                          <a:pt x="55" y="95"/>
                        </a:lnTo>
                        <a:lnTo>
                          <a:pt x="55" y="94"/>
                        </a:lnTo>
                        <a:lnTo>
                          <a:pt x="55" y="94"/>
                        </a:lnTo>
                        <a:lnTo>
                          <a:pt x="55" y="94"/>
                        </a:lnTo>
                        <a:lnTo>
                          <a:pt x="55" y="92"/>
                        </a:lnTo>
                        <a:lnTo>
                          <a:pt x="53" y="92"/>
                        </a:lnTo>
                        <a:lnTo>
                          <a:pt x="53" y="92"/>
                        </a:lnTo>
                        <a:lnTo>
                          <a:pt x="51" y="92"/>
                        </a:lnTo>
                        <a:lnTo>
                          <a:pt x="51" y="92"/>
                        </a:lnTo>
                        <a:lnTo>
                          <a:pt x="51" y="92"/>
                        </a:lnTo>
                        <a:lnTo>
                          <a:pt x="49" y="92"/>
                        </a:lnTo>
                        <a:lnTo>
                          <a:pt x="49" y="92"/>
                        </a:lnTo>
                        <a:lnTo>
                          <a:pt x="49" y="92"/>
                        </a:lnTo>
                        <a:lnTo>
                          <a:pt x="49" y="92"/>
                        </a:lnTo>
                        <a:lnTo>
                          <a:pt x="47" y="92"/>
                        </a:lnTo>
                        <a:lnTo>
                          <a:pt x="47" y="90"/>
                        </a:lnTo>
                        <a:lnTo>
                          <a:pt x="47" y="90"/>
                        </a:lnTo>
                        <a:lnTo>
                          <a:pt x="47" y="90"/>
                        </a:lnTo>
                        <a:lnTo>
                          <a:pt x="47" y="90"/>
                        </a:lnTo>
                        <a:lnTo>
                          <a:pt x="47" y="88"/>
                        </a:lnTo>
                        <a:lnTo>
                          <a:pt x="49" y="88"/>
                        </a:lnTo>
                        <a:lnTo>
                          <a:pt x="49" y="88"/>
                        </a:lnTo>
                        <a:lnTo>
                          <a:pt x="49" y="88"/>
                        </a:lnTo>
                        <a:lnTo>
                          <a:pt x="49" y="88"/>
                        </a:lnTo>
                        <a:lnTo>
                          <a:pt x="49" y="88"/>
                        </a:lnTo>
                        <a:lnTo>
                          <a:pt x="51" y="88"/>
                        </a:lnTo>
                        <a:lnTo>
                          <a:pt x="51" y="86"/>
                        </a:lnTo>
                        <a:lnTo>
                          <a:pt x="51" y="86"/>
                        </a:lnTo>
                        <a:lnTo>
                          <a:pt x="51" y="86"/>
                        </a:lnTo>
                        <a:lnTo>
                          <a:pt x="51" y="86"/>
                        </a:lnTo>
                        <a:lnTo>
                          <a:pt x="51" y="84"/>
                        </a:lnTo>
                        <a:lnTo>
                          <a:pt x="53" y="84"/>
                        </a:lnTo>
                        <a:lnTo>
                          <a:pt x="53" y="84"/>
                        </a:lnTo>
                        <a:lnTo>
                          <a:pt x="53" y="84"/>
                        </a:lnTo>
                        <a:lnTo>
                          <a:pt x="55" y="84"/>
                        </a:lnTo>
                        <a:lnTo>
                          <a:pt x="55" y="82"/>
                        </a:lnTo>
                        <a:lnTo>
                          <a:pt x="55" y="82"/>
                        </a:lnTo>
                        <a:lnTo>
                          <a:pt x="55" y="82"/>
                        </a:lnTo>
                        <a:lnTo>
                          <a:pt x="55" y="82"/>
                        </a:lnTo>
                        <a:lnTo>
                          <a:pt x="57" y="82"/>
                        </a:lnTo>
                        <a:lnTo>
                          <a:pt x="57" y="80"/>
                        </a:lnTo>
                        <a:lnTo>
                          <a:pt x="57" y="80"/>
                        </a:lnTo>
                        <a:lnTo>
                          <a:pt x="57" y="80"/>
                        </a:lnTo>
                        <a:lnTo>
                          <a:pt x="57" y="80"/>
                        </a:lnTo>
                        <a:lnTo>
                          <a:pt x="57" y="80"/>
                        </a:lnTo>
                        <a:lnTo>
                          <a:pt x="59" y="80"/>
                        </a:lnTo>
                        <a:lnTo>
                          <a:pt x="59" y="78"/>
                        </a:lnTo>
                        <a:lnTo>
                          <a:pt x="59" y="78"/>
                        </a:lnTo>
                        <a:lnTo>
                          <a:pt x="59" y="78"/>
                        </a:lnTo>
                        <a:lnTo>
                          <a:pt x="59" y="76"/>
                        </a:lnTo>
                        <a:lnTo>
                          <a:pt x="61" y="76"/>
                        </a:lnTo>
                        <a:lnTo>
                          <a:pt x="61" y="76"/>
                        </a:lnTo>
                        <a:lnTo>
                          <a:pt x="61" y="76"/>
                        </a:lnTo>
                        <a:lnTo>
                          <a:pt x="61" y="76"/>
                        </a:lnTo>
                        <a:lnTo>
                          <a:pt x="61" y="74"/>
                        </a:lnTo>
                        <a:lnTo>
                          <a:pt x="61" y="74"/>
                        </a:lnTo>
                        <a:lnTo>
                          <a:pt x="61" y="72"/>
                        </a:lnTo>
                        <a:lnTo>
                          <a:pt x="61" y="72"/>
                        </a:lnTo>
                        <a:lnTo>
                          <a:pt x="61" y="72"/>
                        </a:lnTo>
                        <a:lnTo>
                          <a:pt x="61" y="71"/>
                        </a:lnTo>
                        <a:lnTo>
                          <a:pt x="61" y="71"/>
                        </a:lnTo>
                        <a:lnTo>
                          <a:pt x="61" y="69"/>
                        </a:lnTo>
                        <a:lnTo>
                          <a:pt x="63" y="69"/>
                        </a:lnTo>
                        <a:lnTo>
                          <a:pt x="63" y="69"/>
                        </a:lnTo>
                        <a:lnTo>
                          <a:pt x="63" y="67"/>
                        </a:lnTo>
                        <a:lnTo>
                          <a:pt x="63" y="67"/>
                        </a:lnTo>
                        <a:lnTo>
                          <a:pt x="63" y="67"/>
                        </a:lnTo>
                        <a:lnTo>
                          <a:pt x="63" y="65"/>
                        </a:lnTo>
                        <a:lnTo>
                          <a:pt x="65" y="65"/>
                        </a:lnTo>
                        <a:lnTo>
                          <a:pt x="65" y="65"/>
                        </a:lnTo>
                        <a:lnTo>
                          <a:pt x="65" y="63"/>
                        </a:lnTo>
                        <a:lnTo>
                          <a:pt x="63" y="63"/>
                        </a:lnTo>
                        <a:lnTo>
                          <a:pt x="63" y="63"/>
                        </a:lnTo>
                        <a:lnTo>
                          <a:pt x="63" y="63"/>
                        </a:lnTo>
                        <a:lnTo>
                          <a:pt x="63" y="61"/>
                        </a:lnTo>
                        <a:lnTo>
                          <a:pt x="63" y="61"/>
                        </a:lnTo>
                        <a:lnTo>
                          <a:pt x="63" y="61"/>
                        </a:lnTo>
                        <a:lnTo>
                          <a:pt x="63" y="59"/>
                        </a:lnTo>
                        <a:lnTo>
                          <a:pt x="63" y="59"/>
                        </a:lnTo>
                        <a:lnTo>
                          <a:pt x="63" y="59"/>
                        </a:lnTo>
                        <a:lnTo>
                          <a:pt x="65" y="59"/>
                        </a:lnTo>
                        <a:lnTo>
                          <a:pt x="65" y="59"/>
                        </a:lnTo>
                        <a:lnTo>
                          <a:pt x="65" y="59"/>
                        </a:lnTo>
                        <a:lnTo>
                          <a:pt x="67" y="59"/>
                        </a:lnTo>
                        <a:lnTo>
                          <a:pt x="67" y="59"/>
                        </a:lnTo>
                        <a:lnTo>
                          <a:pt x="67" y="59"/>
                        </a:lnTo>
                        <a:lnTo>
                          <a:pt x="69" y="59"/>
                        </a:lnTo>
                        <a:lnTo>
                          <a:pt x="69" y="57"/>
                        </a:lnTo>
                        <a:lnTo>
                          <a:pt x="69" y="57"/>
                        </a:lnTo>
                        <a:lnTo>
                          <a:pt x="70" y="57"/>
                        </a:lnTo>
                        <a:lnTo>
                          <a:pt x="70" y="57"/>
                        </a:lnTo>
                        <a:lnTo>
                          <a:pt x="70" y="57"/>
                        </a:lnTo>
                        <a:lnTo>
                          <a:pt x="72" y="57"/>
                        </a:lnTo>
                        <a:lnTo>
                          <a:pt x="72" y="57"/>
                        </a:lnTo>
                        <a:lnTo>
                          <a:pt x="72" y="57"/>
                        </a:lnTo>
                        <a:lnTo>
                          <a:pt x="72" y="57"/>
                        </a:lnTo>
                        <a:lnTo>
                          <a:pt x="74" y="57"/>
                        </a:lnTo>
                        <a:lnTo>
                          <a:pt x="74" y="57"/>
                        </a:lnTo>
                        <a:lnTo>
                          <a:pt x="76" y="57"/>
                        </a:lnTo>
                        <a:lnTo>
                          <a:pt x="76" y="55"/>
                        </a:lnTo>
                        <a:lnTo>
                          <a:pt x="76" y="55"/>
                        </a:lnTo>
                        <a:lnTo>
                          <a:pt x="76" y="55"/>
                        </a:lnTo>
                        <a:lnTo>
                          <a:pt x="78" y="55"/>
                        </a:lnTo>
                        <a:lnTo>
                          <a:pt x="78" y="55"/>
                        </a:lnTo>
                        <a:lnTo>
                          <a:pt x="78" y="55"/>
                        </a:lnTo>
                        <a:lnTo>
                          <a:pt x="78" y="55"/>
                        </a:lnTo>
                        <a:lnTo>
                          <a:pt x="78" y="53"/>
                        </a:lnTo>
                        <a:lnTo>
                          <a:pt x="78" y="53"/>
                        </a:lnTo>
                        <a:lnTo>
                          <a:pt x="78" y="53"/>
                        </a:lnTo>
                        <a:lnTo>
                          <a:pt x="78" y="51"/>
                        </a:lnTo>
                        <a:lnTo>
                          <a:pt x="76" y="51"/>
                        </a:lnTo>
                        <a:lnTo>
                          <a:pt x="76" y="51"/>
                        </a:lnTo>
                        <a:lnTo>
                          <a:pt x="78" y="51"/>
                        </a:lnTo>
                        <a:lnTo>
                          <a:pt x="78" y="51"/>
                        </a:lnTo>
                        <a:lnTo>
                          <a:pt x="78" y="50"/>
                        </a:lnTo>
                        <a:lnTo>
                          <a:pt x="78" y="50"/>
                        </a:lnTo>
                        <a:lnTo>
                          <a:pt x="80" y="50"/>
                        </a:lnTo>
                        <a:lnTo>
                          <a:pt x="80" y="50"/>
                        </a:lnTo>
                        <a:lnTo>
                          <a:pt x="80" y="50"/>
                        </a:lnTo>
                        <a:lnTo>
                          <a:pt x="82" y="50"/>
                        </a:lnTo>
                        <a:lnTo>
                          <a:pt x="82" y="48"/>
                        </a:lnTo>
                        <a:lnTo>
                          <a:pt x="82" y="48"/>
                        </a:lnTo>
                        <a:lnTo>
                          <a:pt x="82" y="48"/>
                        </a:lnTo>
                        <a:lnTo>
                          <a:pt x="82" y="48"/>
                        </a:lnTo>
                        <a:lnTo>
                          <a:pt x="84" y="48"/>
                        </a:lnTo>
                        <a:lnTo>
                          <a:pt x="84" y="48"/>
                        </a:lnTo>
                        <a:lnTo>
                          <a:pt x="84" y="48"/>
                        </a:lnTo>
                        <a:lnTo>
                          <a:pt x="84" y="46"/>
                        </a:lnTo>
                        <a:lnTo>
                          <a:pt x="84" y="46"/>
                        </a:lnTo>
                        <a:lnTo>
                          <a:pt x="86" y="46"/>
                        </a:lnTo>
                        <a:lnTo>
                          <a:pt x="86" y="46"/>
                        </a:lnTo>
                        <a:lnTo>
                          <a:pt x="86" y="46"/>
                        </a:lnTo>
                        <a:lnTo>
                          <a:pt x="86" y="44"/>
                        </a:lnTo>
                        <a:lnTo>
                          <a:pt x="88" y="44"/>
                        </a:lnTo>
                        <a:lnTo>
                          <a:pt x="88" y="44"/>
                        </a:lnTo>
                        <a:lnTo>
                          <a:pt x="88" y="44"/>
                        </a:lnTo>
                        <a:lnTo>
                          <a:pt x="88" y="42"/>
                        </a:lnTo>
                        <a:lnTo>
                          <a:pt x="88" y="42"/>
                        </a:lnTo>
                        <a:lnTo>
                          <a:pt x="90" y="42"/>
                        </a:lnTo>
                        <a:lnTo>
                          <a:pt x="90" y="42"/>
                        </a:lnTo>
                        <a:lnTo>
                          <a:pt x="90" y="42"/>
                        </a:lnTo>
                        <a:lnTo>
                          <a:pt x="91" y="42"/>
                        </a:lnTo>
                        <a:lnTo>
                          <a:pt x="91" y="42"/>
                        </a:lnTo>
                        <a:lnTo>
                          <a:pt x="91" y="40"/>
                        </a:lnTo>
                        <a:lnTo>
                          <a:pt x="91" y="40"/>
                        </a:lnTo>
                        <a:lnTo>
                          <a:pt x="93" y="40"/>
                        </a:lnTo>
                        <a:lnTo>
                          <a:pt x="93" y="40"/>
                        </a:lnTo>
                        <a:lnTo>
                          <a:pt x="93" y="40"/>
                        </a:lnTo>
                        <a:lnTo>
                          <a:pt x="93" y="40"/>
                        </a:lnTo>
                        <a:lnTo>
                          <a:pt x="93" y="40"/>
                        </a:lnTo>
                        <a:lnTo>
                          <a:pt x="95" y="40"/>
                        </a:lnTo>
                        <a:lnTo>
                          <a:pt x="95" y="38"/>
                        </a:lnTo>
                        <a:lnTo>
                          <a:pt x="95" y="38"/>
                        </a:lnTo>
                        <a:lnTo>
                          <a:pt x="95" y="36"/>
                        </a:lnTo>
                        <a:lnTo>
                          <a:pt x="93" y="36"/>
                        </a:lnTo>
                        <a:lnTo>
                          <a:pt x="93" y="36"/>
                        </a:lnTo>
                        <a:lnTo>
                          <a:pt x="93" y="36"/>
                        </a:lnTo>
                        <a:lnTo>
                          <a:pt x="93" y="34"/>
                        </a:lnTo>
                        <a:lnTo>
                          <a:pt x="93" y="34"/>
                        </a:lnTo>
                        <a:lnTo>
                          <a:pt x="91" y="34"/>
                        </a:lnTo>
                        <a:lnTo>
                          <a:pt x="91" y="34"/>
                        </a:lnTo>
                        <a:lnTo>
                          <a:pt x="91" y="34"/>
                        </a:lnTo>
                        <a:lnTo>
                          <a:pt x="91" y="32"/>
                        </a:lnTo>
                        <a:lnTo>
                          <a:pt x="91" y="32"/>
                        </a:lnTo>
                        <a:lnTo>
                          <a:pt x="90" y="32"/>
                        </a:lnTo>
                        <a:lnTo>
                          <a:pt x="90" y="32"/>
                        </a:lnTo>
                        <a:lnTo>
                          <a:pt x="90" y="32"/>
                        </a:lnTo>
                        <a:lnTo>
                          <a:pt x="90" y="32"/>
                        </a:lnTo>
                        <a:lnTo>
                          <a:pt x="90" y="32"/>
                        </a:lnTo>
                        <a:lnTo>
                          <a:pt x="90" y="30"/>
                        </a:lnTo>
                        <a:lnTo>
                          <a:pt x="91" y="30"/>
                        </a:lnTo>
                        <a:lnTo>
                          <a:pt x="91" y="30"/>
                        </a:lnTo>
                        <a:lnTo>
                          <a:pt x="91" y="30"/>
                        </a:lnTo>
                        <a:lnTo>
                          <a:pt x="91" y="30"/>
                        </a:lnTo>
                        <a:lnTo>
                          <a:pt x="93" y="30"/>
                        </a:lnTo>
                        <a:lnTo>
                          <a:pt x="93" y="30"/>
                        </a:lnTo>
                        <a:lnTo>
                          <a:pt x="93" y="30"/>
                        </a:lnTo>
                        <a:lnTo>
                          <a:pt x="95" y="30"/>
                        </a:lnTo>
                        <a:lnTo>
                          <a:pt x="95" y="30"/>
                        </a:lnTo>
                        <a:lnTo>
                          <a:pt x="95" y="28"/>
                        </a:lnTo>
                        <a:lnTo>
                          <a:pt x="97" y="28"/>
                        </a:lnTo>
                        <a:lnTo>
                          <a:pt x="97" y="28"/>
                        </a:lnTo>
                        <a:lnTo>
                          <a:pt x="97" y="28"/>
                        </a:lnTo>
                        <a:lnTo>
                          <a:pt x="97" y="27"/>
                        </a:lnTo>
                        <a:lnTo>
                          <a:pt x="97" y="27"/>
                        </a:lnTo>
                        <a:lnTo>
                          <a:pt x="97" y="27"/>
                        </a:lnTo>
                        <a:lnTo>
                          <a:pt x="99" y="27"/>
                        </a:lnTo>
                        <a:lnTo>
                          <a:pt x="99" y="25"/>
                        </a:lnTo>
                        <a:lnTo>
                          <a:pt x="99" y="25"/>
                        </a:lnTo>
                        <a:lnTo>
                          <a:pt x="99" y="25"/>
                        </a:lnTo>
                        <a:lnTo>
                          <a:pt x="99" y="25"/>
                        </a:lnTo>
                        <a:lnTo>
                          <a:pt x="99" y="25"/>
                        </a:lnTo>
                        <a:lnTo>
                          <a:pt x="99" y="23"/>
                        </a:lnTo>
                        <a:lnTo>
                          <a:pt x="99" y="23"/>
                        </a:lnTo>
                        <a:lnTo>
                          <a:pt x="101" y="23"/>
                        </a:lnTo>
                        <a:lnTo>
                          <a:pt x="101" y="23"/>
                        </a:lnTo>
                        <a:lnTo>
                          <a:pt x="101" y="21"/>
                        </a:lnTo>
                        <a:lnTo>
                          <a:pt x="103" y="21"/>
                        </a:lnTo>
                        <a:lnTo>
                          <a:pt x="103" y="21"/>
                        </a:lnTo>
                        <a:lnTo>
                          <a:pt x="103" y="21"/>
                        </a:lnTo>
                        <a:lnTo>
                          <a:pt x="105" y="21"/>
                        </a:lnTo>
                        <a:lnTo>
                          <a:pt x="105" y="21"/>
                        </a:lnTo>
                        <a:lnTo>
                          <a:pt x="105" y="21"/>
                        </a:lnTo>
                        <a:lnTo>
                          <a:pt x="105" y="21"/>
                        </a:lnTo>
                        <a:lnTo>
                          <a:pt x="107" y="21"/>
                        </a:lnTo>
                        <a:lnTo>
                          <a:pt x="107" y="19"/>
                        </a:lnTo>
                        <a:lnTo>
                          <a:pt x="107" y="19"/>
                        </a:lnTo>
                        <a:lnTo>
                          <a:pt x="109" y="19"/>
                        </a:lnTo>
                        <a:lnTo>
                          <a:pt x="109" y="19"/>
                        </a:lnTo>
                        <a:lnTo>
                          <a:pt x="109" y="19"/>
                        </a:lnTo>
                        <a:lnTo>
                          <a:pt x="109" y="19"/>
                        </a:lnTo>
                        <a:lnTo>
                          <a:pt x="109" y="17"/>
                        </a:lnTo>
                        <a:lnTo>
                          <a:pt x="111" y="17"/>
                        </a:lnTo>
                        <a:lnTo>
                          <a:pt x="111" y="17"/>
                        </a:lnTo>
                        <a:lnTo>
                          <a:pt x="111" y="17"/>
                        </a:lnTo>
                        <a:lnTo>
                          <a:pt x="111" y="19"/>
                        </a:lnTo>
                        <a:lnTo>
                          <a:pt x="113" y="19"/>
                        </a:lnTo>
                        <a:lnTo>
                          <a:pt x="113" y="19"/>
                        </a:lnTo>
                        <a:lnTo>
                          <a:pt x="114" y="19"/>
                        </a:lnTo>
                        <a:lnTo>
                          <a:pt x="114" y="19"/>
                        </a:lnTo>
                        <a:lnTo>
                          <a:pt x="114" y="19"/>
                        </a:lnTo>
                        <a:lnTo>
                          <a:pt x="114" y="19"/>
                        </a:lnTo>
                        <a:lnTo>
                          <a:pt x="116" y="19"/>
                        </a:lnTo>
                        <a:lnTo>
                          <a:pt x="116" y="19"/>
                        </a:lnTo>
                        <a:lnTo>
                          <a:pt x="118" y="19"/>
                        </a:lnTo>
                        <a:lnTo>
                          <a:pt x="118" y="19"/>
                        </a:lnTo>
                        <a:lnTo>
                          <a:pt x="118" y="21"/>
                        </a:lnTo>
                        <a:lnTo>
                          <a:pt x="118" y="21"/>
                        </a:lnTo>
                        <a:lnTo>
                          <a:pt x="120" y="21"/>
                        </a:lnTo>
                        <a:lnTo>
                          <a:pt x="120" y="21"/>
                        </a:lnTo>
                        <a:lnTo>
                          <a:pt x="120" y="21"/>
                        </a:lnTo>
                        <a:lnTo>
                          <a:pt x="120" y="21"/>
                        </a:lnTo>
                        <a:lnTo>
                          <a:pt x="120" y="21"/>
                        </a:lnTo>
                        <a:lnTo>
                          <a:pt x="122" y="21"/>
                        </a:lnTo>
                        <a:lnTo>
                          <a:pt x="122" y="19"/>
                        </a:lnTo>
                        <a:lnTo>
                          <a:pt x="122" y="19"/>
                        </a:lnTo>
                        <a:lnTo>
                          <a:pt x="122" y="19"/>
                        </a:lnTo>
                        <a:lnTo>
                          <a:pt x="124" y="19"/>
                        </a:lnTo>
                        <a:lnTo>
                          <a:pt x="124" y="17"/>
                        </a:lnTo>
                        <a:lnTo>
                          <a:pt x="124" y="17"/>
                        </a:lnTo>
                        <a:lnTo>
                          <a:pt x="124" y="17"/>
                        </a:lnTo>
                        <a:lnTo>
                          <a:pt x="124" y="17"/>
                        </a:lnTo>
                        <a:lnTo>
                          <a:pt x="124" y="15"/>
                        </a:lnTo>
                        <a:lnTo>
                          <a:pt x="124" y="15"/>
                        </a:lnTo>
                        <a:lnTo>
                          <a:pt x="124" y="15"/>
                        </a:lnTo>
                        <a:lnTo>
                          <a:pt x="124" y="13"/>
                        </a:lnTo>
                        <a:lnTo>
                          <a:pt x="124" y="13"/>
                        </a:lnTo>
                        <a:lnTo>
                          <a:pt x="124" y="13"/>
                        </a:lnTo>
                        <a:lnTo>
                          <a:pt x="124" y="11"/>
                        </a:lnTo>
                        <a:lnTo>
                          <a:pt x="124" y="11"/>
                        </a:lnTo>
                        <a:lnTo>
                          <a:pt x="124" y="11"/>
                        </a:lnTo>
                        <a:lnTo>
                          <a:pt x="124" y="9"/>
                        </a:lnTo>
                        <a:lnTo>
                          <a:pt x="124" y="9"/>
                        </a:lnTo>
                        <a:lnTo>
                          <a:pt x="126" y="9"/>
                        </a:lnTo>
                        <a:lnTo>
                          <a:pt x="126" y="9"/>
                        </a:lnTo>
                        <a:lnTo>
                          <a:pt x="126" y="9"/>
                        </a:lnTo>
                        <a:lnTo>
                          <a:pt x="128" y="9"/>
                        </a:lnTo>
                        <a:lnTo>
                          <a:pt x="128" y="7"/>
                        </a:lnTo>
                        <a:lnTo>
                          <a:pt x="128" y="7"/>
                        </a:lnTo>
                        <a:lnTo>
                          <a:pt x="130" y="7"/>
                        </a:lnTo>
                        <a:lnTo>
                          <a:pt x="130" y="7"/>
                        </a:lnTo>
                        <a:lnTo>
                          <a:pt x="130" y="7"/>
                        </a:lnTo>
                        <a:lnTo>
                          <a:pt x="130" y="9"/>
                        </a:lnTo>
                        <a:lnTo>
                          <a:pt x="132" y="9"/>
                        </a:lnTo>
                        <a:lnTo>
                          <a:pt x="132" y="9"/>
                        </a:lnTo>
                        <a:lnTo>
                          <a:pt x="132" y="9"/>
                        </a:lnTo>
                        <a:lnTo>
                          <a:pt x="132" y="9"/>
                        </a:lnTo>
                        <a:lnTo>
                          <a:pt x="134" y="9"/>
                        </a:lnTo>
                        <a:lnTo>
                          <a:pt x="134" y="9"/>
                        </a:lnTo>
                        <a:lnTo>
                          <a:pt x="135" y="9"/>
                        </a:lnTo>
                        <a:lnTo>
                          <a:pt x="135" y="9"/>
                        </a:lnTo>
                        <a:lnTo>
                          <a:pt x="135" y="9"/>
                        </a:lnTo>
                        <a:lnTo>
                          <a:pt x="137" y="9"/>
                        </a:lnTo>
                        <a:lnTo>
                          <a:pt x="137" y="9"/>
                        </a:lnTo>
                        <a:lnTo>
                          <a:pt x="137" y="9"/>
                        </a:lnTo>
                        <a:lnTo>
                          <a:pt x="139" y="9"/>
                        </a:lnTo>
                        <a:lnTo>
                          <a:pt x="139" y="9"/>
                        </a:lnTo>
                        <a:lnTo>
                          <a:pt x="141" y="9"/>
                        </a:lnTo>
                        <a:lnTo>
                          <a:pt x="141" y="9"/>
                        </a:lnTo>
                        <a:lnTo>
                          <a:pt x="141" y="9"/>
                        </a:lnTo>
                        <a:lnTo>
                          <a:pt x="143" y="9"/>
                        </a:lnTo>
                        <a:lnTo>
                          <a:pt x="143" y="9"/>
                        </a:lnTo>
                        <a:lnTo>
                          <a:pt x="143" y="11"/>
                        </a:lnTo>
                        <a:lnTo>
                          <a:pt x="143" y="11"/>
                        </a:lnTo>
                        <a:lnTo>
                          <a:pt x="145" y="11"/>
                        </a:lnTo>
                        <a:lnTo>
                          <a:pt x="145" y="11"/>
                        </a:lnTo>
                        <a:lnTo>
                          <a:pt x="147" y="11"/>
                        </a:lnTo>
                        <a:lnTo>
                          <a:pt x="147" y="11"/>
                        </a:lnTo>
                        <a:lnTo>
                          <a:pt x="147" y="11"/>
                        </a:lnTo>
                        <a:lnTo>
                          <a:pt x="147" y="11"/>
                        </a:lnTo>
                        <a:lnTo>
                          <a:pt x="149" y="11"/>
                        </a:lnTo>
                        <a:lnTo>
                          <a:pt x="149" y="11"/>
                        </a:lnTo>
                        <a:lnTo>
                          <a:pt x="151" y="11"/>
                        </a:lnTo>
                        <a:lnTo>
                          <a:pt x="151" y="11"/>
                        </a:lnTo>
                        <a:lnTo>
                          <a:pt x="151" y="11"/>
                        </a:lnTo>
                        <a:lnTo>
                          <a:pt x="153" y="11"/>
                        </a:lnTo>
                        <a:lnTo>
                          <a:pt x="153" y="13"/>
                        </a:lnTo>
                        <a:lnTo>
                          <a:pt x="153" y="13"/>
                        </a:lnTo>
                        <a:lnTo>
                          <a:pt x="153" y="13"/>
                        </a:lnTo>
                        <a:lnTo>
                          <a:pt x="155" y="13"/>
                        </a:lnTo>
                        <a:lnTo>
                          <a:pt x="155" y="13"/>
                        </a:lnTo>
                        <a:lnTo>
                          <a:pt x="157" y="13"/>
                        </a:lnTo>
                        <a:lnTo>
                          <a:pt x="157" y="13"/>
                        </a:lnTo>
                        <a:lnTo>
                          <a:pt x="157" y="13"/>
                        </a:lnTo>
                        <a:lnTo>
                          <a:pt x="157" y="11"/>
                        </a:lnTo>
                        <a:lnTo>
                          <a:pt x="158" y="11"/>
                        </a:lnTo>
                        <a:lnTo>
                          <a:pt x="158" y="11"/>
                        </a:lnTo>
                        <a:lnTo>
                          <a:pt x="158" y="11"/>
                        </a:lnTo>
                        <a:lnTo>
                          <a:pt x="158" y="11"/>
                        </a:lnTo>
                        <a:lnTo>
                          <a:pt x="160" y="11"/>
                        </a:lnTo>
                        <a:lnTo>
                          <a:pt x="160" y="11"/>
                        </a:lnTo>
                        <a:lnTo>
                          <a:pt x="160" y="9"/>
                        </a:lnTo>
                        <a:lnTo>
                          <a:pt x="160" y="9"/>
                        </a:lnTo>
                        <a:lnTo>
                          <a:pt x="158" y="9"/>
                        </a:lnTo>
                        <a:lnTo>
                          <a:pt x="158" y="9"/>
                        </a:lnTo>
                        <a:lnTo>
                          <a:pt x="158" y="9"/>
                        </a:lnTo>
                        <a:lnTo>
                          <a:pt x="158" y="9"/>
                        </a:lnTo>
                        <a:lnTo>
                          <a:pt x="157" y="9"/>
                        </a:lnTo>
                        <a:lnTo>
                          <a:pt x="157" y="9"/>
                        </a:lnTo>
                        <a:lnTo>
                          <a:pt x="157" y="7"/>
                        </a:lnTo>
                        <a:lnTo>
                          <a:pt x="157" y="7"/>
                        </a:lnTo>
                        <a:lnTo>
                          <a:pt x="158" y="7"/>
                        </a:lnTo>
                        <a:lnTo>
                          <a:pt x="158" y="7"/>
                        </a:lnTo>
                        <a:lnTo>
                          <a:pt x="158" y="7"/>
                        </a:lnTo>
                        <a:lnTo>
                          <a:pt x="158" y="7"/>
                        </a:lnTo>
                        <a:lnTo>
                          <a:pt x="160" y="7"/>
                        </a:lnTo>
                        <a:lnTo>
                          <a:pt x="160" y="7"/>
                        </a:lnTo>
                        <a:lnTo>
                          <a:pt x="160" y="7"/>
                        </a:lnTo>
                        <a:lnTo>
                          <a:pt x="160" y="5"/>
                        </a:lnTo>
                        <a:lnTo>
                          <a:pt x="162" y="5"/>
                        </a:lnTo>
                        <a:lnTo>
                          <a:pt x="162" y="5"/>
                        </a:lnTo>
                        <a:lnTo>
                          <a:pt x="162" y="5"/>
                        </a:lnTo>
                        <a:lnTo>
                          <a:pt x="162" y="4"/>
                        </a:lnTo>
                        <a:lnTo>
                          <a:pt x="162" y="4"/>
                        </a:lnTo>
                        <a:lnTo>
                          <a:pt x="162" y="4"/>
                        </a:lnTo>
                        <a:lnTo>
                          <a:pt x="162" y="2"/>
                        </a:lnTo>
                        <a:lnTo>
                          <a:pt x="162" y="2"/>
                        </a:lnTo>
                        <a:lnTo>
                          <a:pt x="162" y="2"/>
                        </a:lnTo>
                        <a:lnTo>
                          <a:pt x="162" y="0"/>
                        </a:lnTo>
                        <a:lnTo>
                          <a:pt x="162" y="0"/>
                        </a:lnTo>
                        <a:lnTo>
                          <a:pt x="160" y="0"/>
                        </a:lnTo>
                        <a:lnTo>
                          <a:pt x="160" y="0"/>
                        </a:lnTo>
                        <a:lnTo>
                          <a:pt x="160" y="0"/>
                        </a:lnTo>
                        <a:lnTo>
                          <a:pt x="158" y="0"/>
                        </a:lnTo>
                        <a:lnTo>
                          <a:pt x="158" y="0"/>
                        </a:lnTo>
                        <a:lnTo>
                          <a:pt x="160" y="0"/>
                        </a:lnTo>
                        <a:lnTo>
                          <a:pt x="160" y="0"/>
                        </a:lnTo>
                        <a:lnTo>
                          <a:pt x="162" y="0"/>
                        </a:lnTo>
                        <a:lnTo>
                          <a:pt x="162" y="0"/>
                        </a:lnTo>
                        <a:lnTo>
                          <a:pt x="162" y="0"/>
                        </a:lnTo>
                        <a:lnTo>
                          <a:pt x="164" y="0"/>
                        </a:lnTo>
                        <a:lnTo>
                          <a:pt x="164" y="0"/>
                        </a:lnTo>
                        <a:lnTo>
                          <a:pt x="164" y="0"/>
                        </a:lnTo>
                        <a:lnTo>
                          <a:pt x="166" y="0"/>
                        </a:lnTo>
                        <a:lnTo>
                          <a:pt x="166" y="0"/>
                        </a:lnTo>
                        <a:lnTo>
                          <a:pt x="168" y="0"/>
                        </a:lnTo>
                        <a:lnTo>
                          <a:pt x="168" y="0"/>
                        </a:lnTo>
                        <a:lnTo>
                          <a:pt x="168" y="0"/>
                        </a:lnTo>
                        <a:lnTo>
                          <a:pt x="170" y="0"/>
                        </a:lnTo>
                        <a:lnTo>
                          <a:pt x="170" y="0"/>
                        </a:lnTo>
                        <a:lnTo>
                          <a:pt x="17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4" name="Freeform 315">
                    <a:extLst>
                      <a:ext uri="{FF2B5EF4-FFF2-40B4-BE49-F238E27FC236}">
                        <a16:creationId xmlns:a16="http://schemas.microsoft.com/office/drawing/2014/main" id="{09186953-80C2-4969-BA40-4353AF55B424}"/>
                      </a:ext>
                    </a:extLst>
                  </p:cNvPr>
                  <p:cNvSpPr>
                    <a:spLocks/>
                  </p:cNvSpPr>
                  <p:nvPr/>
                </p:nvSpPr>
                <p:spPr bwMode="auto">
                  <a:xfrm>
                    <a:off x="10841" y="1496"/>
                    <a:ext cx="229" cy="279"/>
                  </a:xfrm>
                  <a:custGeom>
                    <a:avLst/>
                    <a:gdLst>
                      <a:gd name="T0" fmla="*/ 185 w 229"/>
                      <a:gd name="T1" fmla="*/ 7 h 279"/>
                      <a:gd name="T2" fmla="*/ 204 w 229"/>
                      <a:gd name="T3" fmla="*/ 11 h 279"/>
                      <a:gd name="T4" fmla="*/ 218 w 229"/>
                      <a:gd name="T5" fmla="*/ 21 h 279"/>
                      <a:gd name="T6" fmla="*/ 222 w 229"/>
                      <a:gd name="T7" fmla="*/ 32 h 279"/>
                      <a:gd name="T8" fmla="*/ 227 w 229"/>
                      <a:gd name="T9" fmla="*/ 46 h 279"/>
                      <a:gd name="T10" fmla="*/ 225 w 229"/>
                      <a:gd name="T11" fmla="*/ 59 h 279"/>
                      <a:gd name="T12" fmla="*/ 222 w 229"/>
                      <a:gd name="T13" fmla="*/ 71 h 279"/>
                      <a:gd name="T14" fmla="*/ 208 w 229"/>
                      <a:gd name="T15" fmla="*/ 69 h 279"/>
                      <a:gd name="T16" fmla="*/ 201 w 229"/>
                      <a:gd name="T17" fmla="*/ 74 h 279"/>
                      <a:gd name="T18" fmla="*/ 189 w 229"/>
                      <a:gd name="T19" fmla="*/ 78 h 279"/>
                      <a:gd name="T20" fmla="*/ 179 w 229"/>
                      <a:gd name="T21" fmla="*/ 88 h 279"/>
                      <a:gd name="T22" fmla="*/ 179 w 229"/>
                      <a:gd name="T23" fmla="*/ 97 h 279"/>
                      <a:gd name="T24" fmla="*/ 166 w 229"/>
                      <a:gd name="T25" fmla="*/ 109 h 279"/>
                      <a:gd name="T26" fmla="*/ 151 w 229"/>
                      <a:gd name="T27" fmla="*/ 115 h 279"/>
                      <a:gd name="T28" fmla="*/ 135 w 229"/>
                      <a:gd name="T29" fmla="*/ 120 h 279"/>
                      <a:gd name="T30" fmla="*/ 122 w 229"/>
                      <a:gd name="T31" fmla="*/ 132 h 279"/>
                      <a:gd name="T32" fmla="*/ 118 w 229"/>
                      <a:gd name="T33" fmla="*/ 140 h 279"/>
                      <a:gd name="T34" fmla="*/ 114 w 229"/>
                      <a:gd name="T35" fmla="*/ 149 h 279"/>
                      <a:gd name="T36" fmla="*/ 111 w 229"/>
                      <a:gd name="T37" fmla="*/ 161 h 279"/>
                      <a:gd name="T38" fmla="*/ 113 w 229"/>
                      <a:gd name="T39" fmla="*/ 170 h 279"/>
                      <a:gd name="T40" fmla="*/ 128 w 229"/>
                      <a:gd name="T41" fmla="*/ 176 h 279"/>
                      <a:gd name="T42" fmla="*/ 137 w 229"/>
                      <a:gd name="T43" fmla="*/ 184 h 279"/>
                      <a:gd name="T44" fmla="*/ 139 w 229"/>
                      <a:gd name="T45" fmla="*/ 193 h 279"/>
                      <a:gd name="T46" fmla="*/ 134 w 229"/>
                      <a:gd name="T47" fmla="*/ 203 h 279"/>
                      <a:gd name="T48" fmla="*/ 120 w 229"/>
                      <a:gd name="T49" fmla="*/ 209 h 279"/>
                      <a:gd name="T50" fmla="*/ 109 w 229"/>
                      <a:gd name="T51" fmla="*/ 210 h 279"/>
                      <a:gd name="T52" fmla="*/ 103 w 229"/>
                      <a:gd name="T53" fmla="*/ 222 h 279"/>
                      <a:gd name="T54" fmla="*/ 97 w 229"/>
                      <a:gd name="T55" fmla="*/ 241 h 279"/>
                      <a:gd name="T56" fmla="*/ 101 w 229"/>
                      <a:gd name="T57" fmla="*/ 247 h 279"/>
                      <a:gd name="T58" fmla="*/ 105 w 229"/>
                      <a:gd name="T59" fmla="*/ 247 h 279"/>
                      <a:gd name="T60" fmla="*/ 95 w 229"/>
                      <a:gd name="T61" fmla="*/ 264 h 279"/>
                      <a:gd name="T62" fmla="*/ 90 w 229"/>
                      <a:gd name="T63" fmla="*/ 262 h 279"/>
                      <a:gd name="T64" fmla="*/ 72 w 229"/>
                      <a:gd name="T65" fmla="*/ 264 h 279"/>
                      <a:gd name="T66" fmla="*/ 59 w 229"/>
                      <a:gd name="T67" fmla="*/ 268 h 279"/>
                      <a:gd name="T68" fmla="*/ 51 w 229"/>
                      <a:gd name="T69" fmla="*/ 279 h 279"/>
                      <a:gd name="T70" fmla="*/ 32 w 229"/>
                      <a:gd name="T71" fmla="*/ 279 h 279"/>
                      <a:gd name="T72" fmla="*/ 30 w 229"/>
                      <a:gd name="T73" fmla="*/ 268 h 279"/>
                      <a:gd name="T74" fmla="*/ 30 w 229"/>
                      <a:gd name="T75" fmla="*/ 258 h 279"/>
                      <a:gd name="T76" fmla="*/ 28 w 229"/>
                      <a:gd name="T77" fmla="*/ 251 h 279"/>
                      <a:gd name="T78" fmla="*/ 17 w 229"/>
                      <a:gd name="T79" fmla="*/ 237 h 279"/>
                      <a:gd name="T80" fmla="*/ 9 w 229"/>
                      <a:gd name="T81" fmla="*/ 226 h 279"/>
                      <a:gd name="T82" fmla="*/ 3 w 229"/>
                      <a:gd name="T83" fmla="*/ 210 h 279"/>
                      <a:gd name="T84" fmla="*/ 9 w 229"/>
                      <a:gd name="T85" fmla="*/ 205 h 279"/>
                      <a:gd name="T86" fmla="*/ 13 w 229"/>
                      <a:gd name="T87" fmla="*/ 193 h 279"/>
                      <a:gd name="T88" fmla="*/ 24 w 229"/>
                      <a:gd name="T89" fmla="*/ 184 h 279"/>
                      <a:gd name="T90" fmla="*/ 24 w 229"/>
                      <a:gd name="T91" fmla="*/ 168 h 279"/>
                      <a:gd name="T92" fmla="*/ 32 w 229"/>
                      <a:gd name="T93" fmla="*/ 157 h 279"/>
                      <a:gd name="T94" fmla="*/ 23 w 229"/>
                      <a:gd name="T95" fmla="*/ 145 h 279"/>
                      <a:gd name="T96" fmla="*/ 19 w 229"/>
                      <a:gd name="T97" fmla="*/ 126 h 279"/>
                      <a:gd name="T98" fmla="*/ 21 w 229"/>
                      <a:gd name="T99" fmla="*/ 111 h 279"/>
                      <a:gd name="T100" fmla="*/ 36 w 229"/>
                      <a:gd name="T101" fmla="*/ 101 h 279"/>
                      <a:gd name="T102" fmla="*/ 55 w 229"/>
                      <a:gd name="T103" fmla="*/ 99 h 279"/>
                      <a:gd name="T104" fmla="*/ 51 w 229"/>
                      <a:gd name="T105" fmla="*/ 88 h 279"/>
                      <a:gd name="T106" fmla="*/ 61 w 229"/>
                      <a:gd name="T107" fmla="*/ 72 h 279"/>
                      <a:gd name="T108" fmla="*/ 70 w 229"/>
                      <a:gd name="T109" fmla="*/ 57 h 279"/>
                      <a:gd name="T110" fmla="*/ 82 w 229"/>
                      <a:gd name="T111" fmla="*/ 48 h 279"/>
                      <a:gd name="T112" fmla="*/ 95 w 229"/>
                      <a:gd name="T113" fmla="*/ 36 h 279"/>
                      <a:gd name="T114" fmla="*/ 97 w 229"/>
                      <a:gd name="T115" fmla="*/ 27 h 279"/>
                      <a:gd name="T116" fmla="*/ 113 w 229"/>
                      <a:gd name="T117" fmla="*/ 19 h 279"/>
                      <a:gd name="T118" fmla="*/ 124 w 229"/>
                      <a:gd name="T119" fmla="*/ 11 h 279"/>
                      <a:gd name="T120" fmla="*/ 143 w 229"/>
                      <a:gd name="T121" fmla="*/ 9 h 279"/>
                      <a:gd name="T122" fmla="*/ 158 w 229"/>
                      <a:gd name="T123" fmla="*/ 9 h 279"/>
                      <a:gd name="T124" fmla="*/ 160 w 229"/>
                      <a:gd name="T125"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79">
                        <a:moveTo>
                          <a:pt x="170" y="0"/>
                        </a:moveTo>
                        <a:lnTo>
                          <a:pt x="170" y="0"/>
                        </a:lnTo>
                        <a:lnTo>
                          <a:pt x="172" y="0"/>
                        </a:lnTo>
                        <a:lnTo>
                          <a:pt x="172" y="0"/>
                        </a:lnTo>
                        <a:lnTo>
                          <a:pt x="172" y="0"/>
                        </a:lnTo>
                        <a:lnTo>
                          <a:pt x="172" y="2"/>
                        </a:lnTo>
                        <a:lnTo>
                          <a:pt x="174" y="2"/>
                        </a:lnTo>
                        <a:lnTo>
                          <a:pt x="174" y="2"/>
                        </a:lnTo>
                        <a:lnTo>
                          <a:pt x="174" y="2"/>
                        </a:lnTo>
                        <a:lnTo>
                          <a:pt x="174" y="2"/>
                        </a:lnTo>
                        <a:lnTo>
                          <a:pt x="176" y="2"/>
                        </a:lnTo>
                        <a:lnTo>
                          <a:pt x="176" y="2"/>
                        </a:lnTo>
                        <a:lnTo>
                          <a:pt x="178" y="2"/>
                        </a:lnTo>
                        <a:lnTo>
                          <a:pt x="178" y="4"/>
                        </a:lnTo>
                        <a:lnTo>
                          <a:pt x="178" y="4"/>
                        </a:lnTo>
                        <a:lnTo>
                          <a:pt x="178" y="4"/>
                        </a:lnTo>
                        <a:lnTo>
                          <a:pt x="179" y="4"/>
                        </a:lnTo>
                        <a:lnTo>
                          <a:pt x="179" y="4"/>
                        </a:lnTo>
                        <a:lnTo>
                          <a:pt x="179" y="4"/>
                        </a:lnTo>
                        <a:lnTo>
                          <a:pt x="179" y="5"/>
                        </a:lnTo>
                        <a:lnTo>
                          <a:pt x="179" y="5"/>
                        </a:lnTo>
                        <a:lnTo>
                          <a:pt x="181" y="5"/>
                        </a:lnTo>
                        <a:lnTo>
                          <a:pt x="181" y="5"/>
                        </a:lnTo>
                        <a:lnTo>
                          <a:pt x="181" y="5"/>
                        </a:lnTo>
                        <a:lnTo>
                          <a:pt x="183" y="5"/>
                        </a:lnTo>
                        <a:lnTo>
                          <a:pt x="183" y="7"/>
                        </a:lnTo>
                        <a:lnTo>
                          <a:pt x="183" y="7"/>
                        </a:lnTo>
                        <a:lnTo>
                          <a:pt x="183" y="7"/>
                        </a:lnTo>
                        <a:lnTo>
                          <a:pt x="185" y="7"/>
                        </a:lnTo>
                        <a:lnTo>
                          <a:pt x="185" y="7"/>
                        </a:lnTo>
                        <a:lnTo>
                          <a:pt x="185" y="7"/>
                        </a:lnTo>
                        <a:lnTo>
                          <a:pt x="185" y="7"/>
                        </a:lnTo>
                        <a:lnTo>
                          <a:pt x="187" y="7"/>
                        </a:lnTo>
                        <a:lnTo>
                          <a:pt x="187" y="7"/>
                        </a:lnTo>
                        <a:lnTo>
                          <a:pt x="187" y="7"/>
                        </a:lnTo>
                        <a:lnTo>
                          <a:pt x="189" y="7"/>
                        </a:lnTo>
                        <a:lnTo>
                          <a:pt x="189" y="7"/>
                        </a:lnTo>
                        <a:lnTo>
                          <a:pt x="189" y="7"/>
                        </a:lnTo>
                        <a:lnTo>
                          <a:pt x="191" y="7"/>
                        </a:lnTo>
                        <a:lnTo>
                          <a:pt x="191" y="9"/>
                        </a:lnTo>
                        <a:lnTo>
                          <a:pt x="191" y="9"/>
                        </a:lnTo>
                        <a:lnTo>
                          <a:pt x="191" y="9"/>
                        </a:lnTo>
                        <a:lnTo>
                          <a:pt x="191" y="9"/>
                        </a:lnTo>
                        <a:lnTo>
                          <a:pt x="193" y="9"/>
                        </a:lnTo>
                        <a:lnTo>
                          <a:pt x="193" y="9"/>
                        </a:lnTo>
                        <a:lnTo>
                          <a:pt x="195" y="9"/>
                        </a:lnTo>
                        <a:lnTo>
                          <a:pt x="195" y="11"/>
                        </a:lnTo>
                        <a:lnTo>
                          <a:pt x="195" y="11"/>
                        </a:lnTo>
                        <a:lnTo>
                          <a:pt x="195" y="11"/>
                        </a:lnTo>
                        <a:lnTo>
                          <a:pt x="197" y="11"/>
                        </a:lnTo>
                        <a:lnTo>
                          <a:pt x="197" y="9"/>
                        </a:lnTo>
                        <a:lnTo>
                          <a:pt x="197" y="9"/>
                        </a:lnTo>
                        <a:lnTo>
                          <a:pt x="197" y="9"/>
                        </a:lnTo>
                        <a:lnTo>
                          <a:pt x="197" y="11"/>
                        </a:lnTo>
                        <a:lnTo>
                          <a:pt x="199" y="11"/>
                        </a:lnTo>
                        <a:lnTo>
                          <a:pt x="199" y="11"/>
                        </a:lnTo>
                        <a:lnTo>
                          <a:pt x="201" y="11"/>
                        </a:lnTo>
                        <a:lnTo>
                          <a:pt x="201" y="11"/>
                        </a:lnTo>
                        <a:lnTo>
                          <a:pt x="201" y="11"/>
                        </a:lnTo>
                        <a:lnTo>
                          <a:pt x="201" y="11"/>
                        </a:lnTo>
                        <a:lnTo>
                          <a:pt x="202" y="11"/>
                        </a:lnTo>
                        <a:lnTo>
                          <a:pt x="202" y="11"/>
                        </a:lnTo>
                        <a:lnTo>
                          <a:pt x="204" y="11"/>
                        </a:lnTo>
                        <a:lnTo>
                          <a:pt x="204" y="11"/>
                        </a:lnTo>
                        <a:lnTo>
                          <a:pt x="204" y="13"/>
                        </a:lnTo>
                        <a:lnTo>
                          <a:pt x="204" y="13"/>
                        </a:lnTo>
                        <a:lnTo>
                          <a:pt x="206" y="13"/>
                        </a:lnTo>
                        <a:lnTo>
                          <a:pt x="206" y="13"/>
                        </a:lnTo>
                        <a:lnTo>
                          <a:pt x="206" y="13"/>
                        </a:lnTo>
                        <a:lnTo>
                          <a:pt x="206" y="13"/>
                        </a:lnTo>
                        <a:lnTo>
                          <a:pt x="208" y="13"/>
                        </a:lnTo>
                        <a:lnTo>
                          <a:pt x="208" y="13"/>
                        </a:lnTo>
                        <a:lnTo>
                          <a:pt x="210" y="13"/>
                        </a:lnTo>
                        <a:lnTo>
                          <a:pt x="210" y="15"/>
                        </a:lnTo>
                        <a:lnTo>
                          <a:pt x="210" y="15"/>
                        </a:lnTo>
                        <a:lnTo>
                          <a:pt x="210" y="15"/>
                        </a:lnTo>
                        <a:lnTo>
                          <a:pt x="210" y="15"/>
                        </a:lnTo>
                        <a:lnTo>
                          <a:pt x="212" y="15"/>
                        </a:lnTo>
                        <a:lnTo>
                          <a:pt x="212" y="15"/>
                        </a:lnTo>
                        <a:lnTo>
                          <a:pt x="212" y="15"/>
                        </a:lnTo>
                        <a:lnTo>
                          <a:pt x="212" y="17"/>
                        </a:lnTo>
                        <a:lnTo>
                          <a:pt x="212" y="17"/>
                        </a:lnTo>
                        <a:lnTo>
                          <a:pt x="212" y="17"/>
                        </a:lnTo>
                        <a:lnTo>
                          <a:pt x="212" y="17"/>
                        </a:lnTo>
                        <a:lnTo>
                          <a:pt x="214" y="17"/>
                        </a:lnTo>
                        <a:lnTo>
                          <a:pt x="214" y="17"/>
                        </a:lnTo>
                        <a:lnTo>
                          <a:pt x="214" y="17"/>
                        </a:lnTo>
                        <a:lnTo>
                          <a:pt x="216" y="17"/>
                        </a:lnTo>
                        <a:lnTo>
                          <a:pt x="216" y="19"/>
                        </a:lnTo>
                        <a:lnTo>
                          <a:pt x="216" y="19"/>
                        </a:lnTo>
                        <a:lnTo>
                          <a:pt x="216" y="19"/>
                        </a:lnTo>
                        <a:lnTo>
                          <a:pt x="216" y="19"/>
                        </a:lnTo>
                        <a:lnTo>
                          <a:pt x="218" y="19"/>
                        </a:lnTo>
                        <a:lnTo>
                          <a:pt x="218" y="21"/>
                        </a:lnTo>
                        <a:lnTo>
                          <a:pt x="218" y="21"/>
                        </a:lnTo>
                        <a:lnTo>
                          <a:pt x="218" y="21"/>
                        </a:lnTo>
                        <a:lnTo>
                          <a:pt x="218" y="21"/>
                        </a:lnTo>
                        <a:lnTo>
                          <a:pt x="220" y="21"/>
                        </a:lnTo>
                        <a:lnTo>
                          <a:pt x="220" y="21"/>
                        </a:lnTo>
                        <a:lnTo>
                          <a:pt x="222" y="21"/>
                        </a:lnTo>
                        <a:lnTo>
                          <a:pt x="222" y="23"/>
                        </a:lnTo>
                        <a:lnTo>
                          <a:pt x="220" y="23"/>
                        </a:lnTo>
                        <a:lnTo>
                          <a:pt x="220" y="23"/>
                        </a:lnTo>
                        <a:lnTo>
                          <a:pt x="220" y="23"/>
                        </a:lnTo>
                        <a:lnTo>
                          <a:pt x="218" y="23"/>
                        </a:lnTo>
                        <a:lnTo>
                          <a:pt x="218" y="23"/>
                        </a:lnTo>
                        <a:lnTo>
                          <a:pt x="218" y="25"/>
                        </a:lnTo>
                        <a:lnTo>
                          <a:pt x="218" y="25"/>
                        </a:lnTo>
                        <a:lnTo>
                          <a:pt x="218" y="25"/>
                        </a:lnTo>
                        <a:lnTo>
                          <a:pt x="218" y="27"/>
                        </a:lnTo>
                        <a:lnTo>
                          <a:pt x="218" y="27"/>
                        </a:lnTo>
                        <a:lnTo>
                          <a:pt x="218" y="28"/>
                        </a:lnTo>
                        <a:lnTo>
                          <a:pt x="218" y="28"/>
                        </a:lnTo>
                        <a:lnTo>
                          <a:pt x="218" y="28"/>
                        </a:lnTo>
                        <a:lnTo>
                          <a:pt x="218" y="28"/>
                        </a:lnTo>
                        <a:lnTo>
                          <a:pt x="218" y="30"/>
                        </a:lnTo>
                        <a:lnTo>
                          <a:pt x="218" y="30"/>
                        </a:lnTo>
                        <a:lnTo>
                          <a:pt x="218" y="30"/>
                        </a:lnTo>
                        <a:lnTo>
                          <a:pt x="216" y="30"/>
                        </a:lnTo>
                        <a:lnTo>
                          <a:pt x="216" y="32"/>
                        </a:lnTo>
                        <a:lnTo>
                          <a:pt x="218" y="32"/>
                        </a:lnTo>
                        <a:lnTo>
                          <a:pt x="218" y="32"/>
                        </a:lnTo>
                        <a:lnTo>
                          <a:pt x="218" y="32"/>
                        </a:lnTo>
                        <a:lnTo>
                          <a:pt x="220" y="32"/>
                        </a:lnTo>
                        <a:lnTo>
                          <a:pt x="220" y="32"/>
                        </a:lnTo>
                        <a:lnTo>
                          <a:pt x="222" y="32"/>
                        </a:lnTo>
                        <a:lnTo>
                          <a:pt x="222" y="32"/>
                        </a:lnTo>
                        <a:lnTo>
                          <a:pt x="222" y="32"/>
                        </a:lnTo>
                        <a:lnTo>
                          <a:pt x="222" y="32"/>
                        </a:lnTo>
                        <a:lnTo>
                          <a:pt x="222" y="32"/>
                        </a:lnTo>
                        <a:lnTo>
                          <a:pt x="224" y="32"/>
                        </a:lnTo>
                        <a:lnTo>
                          <a:pt x="224" y="34"/>
                        </a:lnTo>
                        <a:lnTo>
                          <a:pt x="224" y="34"/>
                        </a:lnTo>
                        <a:lnTo>
                          <a:pt x="222" y="34"/>
                        </a:lnTo>
                        <a:lnTo>
                          <a:pt x="222" y="34"/>
                        </a:lnTo>
                        <a:lnTo>
                          <a:pt x="222" y="34"/>
                        </a:lnTo>
                        <a:lnTo>
                          <a:pt x="220" y="34"/>
                        </a:lnTo>
                        <a:lnTo>
                          <a:pt x="220" y="36"/>
                        </a:lnTo>
                        <a:lnTo>
                          <a:pt x="220" y="36"/>
                        </a:lnTo>
                        <a:lnTo>
                          <a:pt x="220" y="36"/>
                        </a:lnTo>
                        <a:lnTo>
                          <a:pt x="220" y="38"/>
                        </a:lnTo>
                        <a:lnTo>
                          <a:pt x="220" y="38"/>
                        </a:lnTo>
                        <a:lnTo>
                          <a:pt x="220" y="38"/>
                        </a:lnTo>
                        <a:lnTo>
                          <a:pt x="222" y="38"/>
                        </a:lnTo>
                        <a:lnTo>
                          <a:pt x="222" y="40"/>
                        </a:lnTo>
                        <a:lnTo>
                          <a:pt x="222" y="40"/>
                        </a:lnTo>
                        <a:lnTo>
                          <a:pt x="222" y="40"/>
                        </a:lnTo>
                        <a:lnTo>
                          <a:pt x="222" y="40"/>
                        </a:lnTo>
                        <a:lnTo>
                          <a:pt x="222" y="40"/>
                        </a:lnTo>
                        <a:lnTo>
                          <a:pt x="224" y="40"/>
                        </a:lnTo>
                        <a:lnTo>
                          <a:pt x="224" y="40"/>
                        </a:lnTo>
                        <a:lnTo>
                          <a:pt x="224" y="42"/>
                        </a:lnTo>
                        <a:lnTo>
                          <a:pt x="224" y="42"/>
                        </a:lnTo>
                        <a:lnTo>
                          <a:pt x="224" y="42"/>
                        </a:lnTo>
                        <a:lnTo>
                          <a:pt x="225" y="42"/>
                        </a:lnTo>
                        <a:lnTo>
                          <a:pt x="225" y="44"/>
                        </a:lnTo>
                        <a:lnTo>
                          <a:pt x="225" y="44"/>
                        </a:lnTo>
                        <a:lnTo>
                          <a:pt x="225" y="44"/>
                        </a:lnTo>
                        <a:lnTo>
                          <a:pt x="227" y="44"/>
                        </a:lnTo>
                        <a:lnTo>
                          <a:pt x="227" y="46"/>
                        </a:lnTo>
                        <a:lnTo>
                          <a:pt x="225" y="46"/>
                        </a:lnTo>
                        <a:lnTo>
                          <a:pt x="225" y="46"/>
                        </a:lnTo>
                        <a:lnTo>
                          <a:pt x="225" y="46"/>
                        </a:lnTo>
                        <a:lnTo>
                          <a:pt x="225" y="48"/>
                        </a:lnTo>
                        <a:lnTo>
                          <a:pt x="224" y="48"/>
                        </a:lnTo>
                        <a:lnTo>
                          <a:pt x="224" y="48"/>
                        </a:lnTo>
                        <a:lnTo>
                          <a:pt x="224" y="48"/>
                        </a:lnTo>
                        <a:lnTo>
                          <a:pt x="224" y="50"/>
                        </a:lnTo>
                        <a:lnTo>
                          <a:pt x="224" y="50"/>
                        </a:lnTo>
                        <a:lnTo>
                          <a:pt x="224" y="50"/>
                        </a:lnTo>
                        <a:lnTo>
                          <a:pt x="224" y="50"/>
                        </a:lnTo>
                        <a:lnTo>
                          <a:pt x="224" y="51"/>
                        </a:lnTo>
                        <a:lnTo>
                          <a:pt x="222" y="51"/>
                        </a:lnTo>
                        <a:lnTo>
                          <a:pt x="222" y="51"/>
                        </a:lnTo>
                        <a:lnTo>
                          <a:pt x="222" y="51"/>
                        </a:lnTo>
                        <a:lnTo>
                          <a:pt x="222" y="51"/>
                        </a:lnTo>
                        <a:lnTo>
                          <a:pt x="222" y="53"/>
                        </a:lnTo>
                        <a:lnTo>
                          <a:pt x="222" y="53"/>
                        </a:lnTo>
                        <a:lnTo>
                          <a:pt x="222" y="55"/>
                        </a:lnTo>
                        <a:lnTo>
                          <a:pt x="222" y="55"/>
                        </a:lnTo>
                        <a:lnTo>
                          <a:pt x="222" y="55"/>
                        </a:lnTo>
                        <a:lnTo>
                          <a:pt x="222" y="55"/>
                        </a:lnTo>
                        <a:lnTo>
                          <a:pt x="222" y="57"/>
                        </a:lnTo>
                        <a:lnTo>
                          <a:pt x="222" y="57"/>
                        </a:lnTo>
                        <a:lnTo>
                          <a:pt x="224" y="57"/>
                        </a:lnTo>
                        <a:lnTo>
                          <a:pt x="224" y="57"/>
                        </a:lnTo>
                        <a:lnTo>
                          <a:pt x="224" y="57"/>
                        </a:lnTo>
                        <a:lnTo>
                          <a:pt x="224" y="57"/>
                        </a:lnTo>
                        <a:lnTo>
                          <a:pt x="225" y="57"/>
                        </a:lnTo>
                        <a:lnTo>
                          <a:pt x="225" y="59"/>
                        </a:lnTo>
                        <a:lnTo>
                          <a:pt x="225" y="59"/>
                        </a:lnTo>
                        <a:lnTo>
                          <a:pt x="225" y="59"/>
                        </a:lnTo>
                        <a:lnTo>
                          <a:pt x="225" y="61"/>
                        </a:lnTo>
                        <a:lnTo>
                          <a:pt x="227" y="61"/>
                        </a:lnTo>
                        <a:lnTo>
                          <a:pt x="227" y="61"/>
                        </a:lnTo>
                        <a:lnTo>
                          <a:pt x="227" y="61"/>
                        </a:lnTo>
                        <a:lnTo>
                          <a:pt x="227" y="63"/>
                        </a:lnTo>
                        <a:lnTo>
                          <a:pt x="227" y="63"/>
                        </a:lnTo>
                        <a:lnTo>
                          <a:pt x="227" y="63"/>
                        </a:lnTo>
                        <a:lnTo>
                          <a:pt x="229" y="63"/>
                        </a:lnTo>
                        <a:lnTo>
                          <a:pt x="229" y="63"/>
                        </a:lnTo>
                        <a:lnTo>
                          <a:pt x="229" y="63"/>
                        </a:lnTo>
                        <a:lnTo>
                          <a:pt x="229" y="65"/>
                        </a:lnTo>
                        <a:lnTo>
                          <a:pt x="229" y="65"/>
                        </a:lnTo>
                        <a:lnTo>
                          <a:pt x="229" y="65"/>
                        </a:lnTo>
                        <a:lnTo>
                          <a:pt x="227" y="65"/>
                        </a:lnTo>
                        <a:lnTo>
                          <a:pt x="227" y="65"/>
                        </a:lnTo>
                        <a:lnTo>
                          <a:pt x="227" y="65"/>
                        </a:lnTo>
                        <a:lnTo>
                          <a:pt x="225" y="65"/>
                        </a:lnTo>
                        <a:lnTo>
                          <a:pt x="225" y="67"/>
                        </a:lnTo>
                        <a:lnTo>
                          <a:pt x="225" y="67"/>
                        </a:lnTo>
                        <a:lnTo>
                          <a:pt x="224" y="67"/>
                        </a:lnTo>
                        <a:lnTo>
                          <a:pt x="224" y="67"/>
                        </a:lnTo>
                        <a:lnTo>
                          <a:pt x="224" y="67"/>
                        </a:lnTo>
                        <a:lnTo>
                          <a:pt x="224" y="67"/>
                        </a:lnTo>
                        <a:lnTo>
                          <a:pt x="224" y="69"/>
                        </a:lnTo>
                        <a:lnTo>
                          <a:pt x="224" y="69"/>
                        </a:lnTo>
                        <a:lnTo>
                          <a:pt x="224" y="69"/>
                        </a:lnTo>
                        <a:lnTo>
                          <a:pt x="224" y="69"/>
                        </a:lnTo>
                        <a:lnTo>
                          <a:pt x="224" y="71"/>
                        </a:lnTo>
                        <a:lnTo>
                          <a:pt x="224" y="71"/>
                        </a:lnTo>
                        <a:lnTo>
                          <a:pt x="222" y="71"/>
                        </a:lnTo>
                        <a:lnTo>
                          <a:pt x="222" y="71"/>
                        </a:lnTo>
                        <a:lnTo>
                          <a:pt x="222" y="71"/>
                        </a:lnTo>
                        <a:lnTo>
                          <a:pt x="222" y="69"/>
                        </a:lnTo>
                        <a:lnTo>
                          <a:pt x="222" y="69"/>
                        </a:lnTo>
                        <a:lnTo>
                          <a:pt x="222" y="69"/>
                        </a:lnTo>
                        <a:lnTo>
                          <a:pt x="222" y="69"/>
                        </a:lnTo>
                        <a:lnTo>
                          <a:pt x="222" y="69"/>
                        </a:lnTo>
                        <a:lnTo>
                          <a:pt x="222" y="67"/>
                        </a:lnTo>
                        <a:lnTo>
                          <a:pt x="222" y="67"/>
                        </a:lnTo>
                        <a:lnTo>
                          <a:pt x="222" y="65"/>
                        </a:lnTo>
                        <a:lnTo>
                          <a:pt x="220" y="65"/>
                        </a:lnTo>
                        <a:lnTo>
                          <a:pt x="220" y="67"/>
                        </a:lnTo>
                        <a:lnTo>
                          <a:pt x="220" y="67"/>
                        </a:lnTo>
                        <a:lnTo>
                          <a:pt x="220" y="67"/>
                        </a:lnTo>
                        <a:lnTo>
                          <a:pt x="218" y="67"/>
                        </a:lnTo>
                        <a:lnTo>
                          <a:pt x="218" y="67"/>
                        </a:lnTo>
                        <a:lnTo>
                          <a:pt x="218" y="67"/>
                        </a:lnTo>
                        <a:lnTo>
                          <a:pt x="216" y="67"/>
                        </a:lnTo>
                        <a:lnTo>
                          <a:pt x="216" y="67"/>
                        </a:lnTo>
                        <a:lnTo>
                          <a:pt x="216" y="67"/>
                        </a:lnTo>
                        <a:lnTo>
                          <a:pt x="216" y="67"/>
                        </a:lnTo>
                        <a:lnTo>
                          <a:pt x="216" y="67"/>
                        </a:lnTo>
                        <a:lnTo>
                          <a:pt x="214" y="67"/>
                        </a:lnTo>
                        <a:lnTo>
                          <a:pt x="214" y="67"/>
                        </a:lnTo>
                        <a:lnTo>
                          <a:pt x="212" y="67"/>
                        </a:lnTo>
                        <a:lnTo>
                          <a:pt x="212" y="67"/>
                        </a:lnTo>
                        <a:lnTo>
                          <a:pt x="212" y="67"/>
                        </a:lnTo>
                        <a:lnTo>
                          <a:pt x="212" y="69"/>
                        </a:lnTo>
                        <a:lnTo>
                          <a:pt x="212" y="69"/>
                        </a:lnTo>
                        <a:lnTo>
                          <a:pt x="210" y="69"/>
                        </a:lnTo>
                        <a:lnTo>
                          <a:pt x="210" y="69"/>
                        </a:lnTo>
                        <a:lnTo>
                          <a:pt x="210" y="69"/>
                        </a:lnTo>
                        <a:lnTo>
                          <a:pt x="208" y="69"/>
                        </a:lnTo>
                        <a:lnTo>
                          <a:pt x="208" y="69"/>
                        </a:lnTo>
                        <a:lnTo>
                          <a:pt x="208" y="69"/>
                        </a:lnTo>
                        <a:lnTo>
                          <a:pt x="206" y="69"/>
                        </a:lnTo>
                        <a:lnTo>
                          <a:pt x="206" y="67"/>
                        </a:lnTo>
                        <a:lnTo>
                          <a:pt x="206" y="67"/>
                        </a:lnTo>
                        <a:lnTo>
                          <a:pt x="206" y="69"/>
                        </a:lnTo>
                        <a:lnTo>
                          <a:pt x="206" y="69"/>
                        </a:lnTo>
                        <a:lnTo>
                          <a:pt x="206" y="69"/>
                        </a:lnTo>
                        <a:lnTo>
                          <a:pt x="204" y="69"/>
                        </a:lnTo>
                        <a:lnTo>
                          <a:pt x="204" y="69"/>
                        </a:lnTo>
                        <a:lnTo>
                          <a:pt x="204" y="69"/>
                        </a:lnTo>
                        <a:lnTo>
                          <a:pt x="204" y="69"/>
                        </a:lnTo>
                        <a:lnTo>
                          <a:pt x="204" y="69"/>
                        </a:lnTo>
                        <a:lnTo>
                          <a:pt x="204" y="71"/>
                        </a:lnTo>
                        <a:lnTo>
                          <a:pt x="204" y="71"/>
                        </a:lnTo>
                        <a:lnTo>
                          <a:pt x="204" y="71"/>
                        </a:lnTo>
                        <a:lnTo>
                          <a:pt x="206" y="71"/>
                        </a:lnTo>
                        <a:lnTo>
                          <a:pt x="206" y="71"/>
                        </a:lnTo>
                        <a:lnTo>
                          <a:pt x="206" y="71"/>
                        </a:lnTo>
                        <a:lnTo>
                          <a:pt x="206" y="72"/>
                        </a:lnTo>
                        <a:lnTo>
                          <a:pt x="206" y="72"/>
                        </a:lnTo>
                        <a:lnTo>
                          <a:pt x="206" y="72"/>
                        </a:lnTo>
                        <a:lnTo>
                          <a:pt x="204" y="72"/>
                        </a:lnTo>
                        <a:lnTo>
                          <a:pt x="204" y="72"/>
                        </a:lnTo>
                        <a:lnTo>
                          <a:pt x="204" y="72"/>
                        </a:lnTo>
                        <a:lnTo>
                          <a:pt x="204" y="72"/>
                        </a:lnTo>
                        <a:lnTo>
                          <a:pt x="202" y="72"/>
                        </a:lnTo>
                        <a:lnTo>
                          <a:pt x="202" y="72"/>
                        </a:lnTo>
                        <a:lnTo>
                          <a:pt x="202" y="74"/>
                        </a:lnTo>
                        <a:lnTo>
                          <a:pt x="201" y="74"/>
                        </a:lnTo>
                        <a:lnTo>
                          <a:pt x="201" y="74"/>
                        </a:lnTo>
                        <a:lnTo>
                          <a:pt x="201" y="74"/>
                        </a:lnTo>
                        <a:lnTo>
                          <a:pt x="201" y="74"/>
                        </a:lnTo>
                        <a:lnTo>
                          <a:pt x="199" y="74"/>
                        </a:lnTo>
                        <a:lnTo>
                          <a:pt x="199" y="74"/>
                        </a:lnTo>
                        <a:lnTo>
                          <a:pt x="199" y="74"/>
                        </a:lnTo>
                        <a:lnTo>
                          <a:pt x="199" y="72"/>
                        </a:lnTo>
                        <a:lnTo>
                          <a:pt x="197" y="72"/>
                        </a:lnTo>
                        <a:lnTo>
                          <a:pt x="197" y="72"/>
                        </a:lnTo>
                        <a:lnTo>
                          <a:pt x="197" y="72"/>
                        </a:lnTo>
                        <a:lnTo>
                          <a:pt x="197" y="74"/>
                        </a:lnTo>
                        <a:lnTo>
                          <a:pt x="195" y="74"/>
                        </a:lnTo>
                        <a:lnTo>
                          <a:pt x="195" y="72"/>
                        </a:lnTo>
                        <a:lnTo>
                          <a:pt x="195" y="72"/>
                        </a:lnTo>
                        <a:lnTo>
                          <a:pt x="195" y="72"/>
                        </a:lnTo>
                        <a:lnTo>
                          <a:pt x="193" y="72"/>
                        </a:lnTo>
                        <a:lnTo>
                          <a:pt x="193" y="74"/>
                        </a:lnTo>
                        <a:lnTo>
                          <a:pt x="193" y="74"/>
                        </a:lnTo>
                        <a:lnTo>
                          <a:pt x="193" y="74"/>
                        </a:lnTo>
                        <a:lnTo>
                          <a:pt x="191" y="74"/>
                        </a:lnTo>
                        <a:lnTo>
                          <a:pt x="191" y="74"/>
                        </a:lnTo>
                        <a:lnTo>
                          <a:pt x="191" y="74"/>
                        </a:lnTo>
                        <a:lnTo>
                          <a:pt x="191" y="74"/>
                        </a:lnTo>
                        <a:lnTo>
                          <a:pt x="191" y="74"/>
                        </a:lnTo>
                        <a:lnTo>
                          <a:pt x="189" y="74"/>
                        </a:lnTo>
                        <a:lnTo>
                          <a:pt x="189" y="76"/>
                        </a:lnTo>
                        <a:lnTo>
                          <a:pt x="189" y="76"/>
                        </a:lnTo>
                        <a:lnTo>
                          <a:pt x="189" y="78"/>
                        </a:lnTo>
                        <a:lnTo>
                          <a:pt x="191" y="78"/>
                        </a:lnTo>
                        <a:lnTo>
                          <a:pt x="191" y="78"/>
                        </a:lnTo>
                        <a:lnTo>
                          <a:pt x="191" y="78"/>
                        </a:lnTo>
                        <a:lnTo>
                          <a:pt x="191" y="78"/>
                        </a:lnTo>
                        <a:lnTo>
                          <a:pt x="189" y="78"/>
                        </a:lnTo>
                        <a:lnTo>
                          <a:pt x="189" y="78"/>
                        </a:lnTo>
                        <a:lnTo>
                          <a:pt x="189" y="78"/>
                        </a:lnTo>
                        <a:lnTo>
                          <a:pt x="187" y="78"/>
                        </a:lnTo>
                        <a:lnTo>
                          <a:pt x="187" y="80"/>
                        </a:lnTo>
                        <a:lnTo>
                          <a:pt x="187" y="80"/>
                        </a:lnTo>
                        <a:lnTo>
                          <a:pt x="185" y="80"/>
                        </a:lnTo>
                        <a:lnTo>
                          <a:pt x="185" y="80"/>
                        </a:lnTo>
                        <a:lnTo>
                          <a:pt x="185" y="80"/>
                        </a:lnTo>
                        <a:lnTo>
                          <a:pt x="185" y="80"/>
                        </a:lnTo>
                        <a:lnTo>
                          <a:pt x="185" y="80"/>
                        </a:lnTo>
                        <a:lnTo>
                          <a:pt x="185" y="82"/>
                        </a:lnTo>
                        <a:lnTo>
                          <a:pt x="183" y="82"/>
                        </a:lnTo>
                        <a:lnTo>
                          <a:pt x="183" y="82"/>
                        </a:lnTo>
                        <a:lnTo>
                          <a:pt x="183" y="82"/>
                        </a:lnTo>
                        <a:lnTo>
                          <a:pt x="181" y="82"/>
                        </a:lnTo>
                        <a:lnTo>
                          <a:pt x="181" y="82"/>
                        </a:lnTo>
                        <a:lnTo>
                          <a:pt x="181" y="82"/>
                        </a:lnTo>
                        <a:lnTo>
                          <a:pt x="179" y="82"/>
                        </a:lnTo>
                        <a:lnTo>
                          <a:pt x="179" y="82"/>
                        </a:lnTo>
                        <a:lnTo>
                          <a:pt x="179" y="84"/>
                        </a:lnTo>
                        <a:lnTo>
                          <a:pt x="179" y="84"/>
                        </a:lnTo>
                        <a:lnTo>
                          <a:pt x="179" y="84"/>
                        </a:lnTo>
                        <a:lnTo>
                          <a:pt x="179" y="84"/>
                        </a:lnTo>
                        <a:lnTo>
                          <a:pt x="179" y="84"/>
                        </a:lnTo>
                        <a:lnTo>
                          <a:pt x="179" y="86"/>
                        </a:lnTo>
                        <a:lnTo>
                          <a:pt x="178" y="86"/>
                        </a:lnTo>
                        <a:lnTo>
                          <a:pt x="178" y="86"/>
                        </a:lnTo>
                        <a:lnTo>
                          <a:pt x="178" y="86"/>
                        </a:lnTo>
                        <a:lnTo>
                          <a:pt x="178" y="86"/>
                        </a:lnTo>
                        <a:lnTo>
                          <a:pt x="179" y="86"/>
                        </a:lnTo>
                        <a:lnTo>
                          <a:pt x="179" y="86"/>
                        </a:lnTo>
                        <a:lnTo>
                          <a:pt x="179" y="86"/>
                        </a:lnTo>
                        <a:lnTo>
                          <a:pt x="179" y="88"/>
                        </a:lnTo>
                        <a:lnTo>
                          <a:pt x="179" y="88"/>
                        </a:lnTo>
                        <a:lnTo>
                          <a:pt x="179" y="88"/>
                        </a:lnTo>
                        <a:lnTo>
                          <a:pt x="179" y="88"/>
                        </a:lnTo>
                        <a:lnTo>
                          <a:pt x="179" y="88"/>
                        </a:lnTo>
                        <a:lnTo>
                          <a:pt x="179" y="88"/>
                        </a:lnTo>
                        <a:lnTo>
                          <a:pt x="179" y="88"/>
                        </a:lnTo>
                        <a:lnTo>
                          <a:pt x="179" y="90"/>
                        </a:lnTo>
                        <a:lnTo>
                          <a:pt x="179" y="90"/>
                        </a:lnTo>
                        <a:lnTo>
                          <a:pt x="179" y="90"/>
                        </a:lnTo>
                        <a:lnTo>
                          <a:pt x="181" y="90"/>
                        </a:lnTo>
                        <a:lnTo>
                          <a:pt x="181" y="90"/>
                        </a:lnTo>
                        <a:lnTo>
                          <a:pt x="183" y="90"/>
                        </a:lnTo>
                        <a:lnTo>
                          <a:pt x="183" y="90"/>
                        </a:lnTo>
                        <a:lnTo>
                          <a:pt x="183" y="90"/>
                        </a:lnTo>
                        <a:lnTo>
                          <a:pt x="183" y="92"/>
                        </a:lnTo>
                        <a:lnTo>
                          <a:pt x="183" y="92"/>
                        </a:lnTo>
                        <a:lnTo>
                          <a:pt x="185" y="92"/>
                        </a:lnTo>
                        <a:lnTo>
                          <a:pt x="185" y="92"/>
                        </a:lnTo>
                        <a:lnTo>
                          <a:pt x="185" y="92"/>
                        </a:lnTo>
                        <a:lnTo>
                          <a:pt x="185" y="94"/>
                        </a:lnTo>
                        <a:lnTo>
                          <a:pt x="185" y="94"/>
                        </a:lnTo>
                        <a:lnTo>
                          <a:pt x="185" y="94"/>
                        </a:lnTo>
                        <a:lnTo>
                          <a:pt x="183" y="94"/>
                        </a:lnTo>
                        <a:lnTo>
                          <a:pt x="183" y="95"/>
                        </a:lnTo>
                        <a:lnTo>
                          <a:pt x="183" y="95"/>
                        </a:lnTo>
                        <a:lnTo>
                          <a:pt x="183" y="95"/>
                        </a:lnTo>
                        <a:lnTo>
                          <a:pt x="183" y="95"/>
                        </a:lnTo>
                        <a:lnTo>
                          <a:pt x="181" y="95"/>
                        </a:lnTo>
                        <a:lnTo>
                          <a:pt x="181" y="95"/>
                        </a:lnTo>
                        <a:lnTo>
                          <a:pt x="181" y="95"/>
                        </a:lnTo>
                        <a:lnTo>
                          <a:pt x="179" y="95"/>
                        </a:lnTo>
                        <a:lnTo>
                          <a:pt x="179" y="95"/>
                        </a:lnTo>
                        <a:lnTo>
                          <a:pt x="179" y="97"/>
                        </a:lnTo>
                        <a:lnTo>
                          <a:pt x="179" y="97"/>
                        </a:lnTo>
                        <a:lnTo>
                          <a:pt x="178" y="97"/>
                        </a:lnTo>
                        <a:lnTo>
                          <a:pt x="178" y="97"/>
                        </a:lnTo>
                        <a:lnTo>
                          <a:pt x="178" y="97"/>
                        </a:lnTo>
                        <a:lnTo>
                          <a:pt x="178" y="99"/>
                        </a:lnTo>
                        <a:lnTo>
                          <a:pt x="178" y="99"/>
                        </a:lnTo>
                        <a:lnTo>
                          <a:pt x="176" y="99"/>
                        </a:lnTo>
                        <a:lnTo>
                          <a:pt x="176" y="99"/>
                        </a:lnTo>
                        <a:lnTo>
                          <a:pt x="176" y="99"/>
                        </a:lnTo>
                        <a:lnTo>
                          <a:pt x="174" y="99"/>
                        </a:lnTo>
                        <a:lnTo>
                          <a:pt x="174" y="101"/>
                        </a:lnTo>
                        <a:lnTo>
                          <a:pt x="174" y="101"/>
                        </a:lnTo>
                        <a:lnTo>
                          <a:pt x="174" y="101"/>
                        </a:lnTo>
                        <a:lnTo>
                          <a:pt x="174" y="103"/>
                        </a:lnTo>
                        <a:lnTo>
                          <a:pt x="174" y="103"/>
                        </a:lnTo>
                        <a:lnTo>
                          <a:pt x="174" y="103"/>
                        </a:lnTo>
                        <a:lnTo>
                          <a:pt x="172" y="103"/>
                        </a:lnTo>
                        <a:lnTo>
                          <a:pt x="172" y="103"/>
                        </a:lnTo>
                        <a:lnTo>
                          <a:pt x="172" y="103"/>
                        </a:lnTo>
                        <a:lnTo>
                          <a:pt x="172" y="105"/>
                        </a:lnTo>
                        <a:lnTo>
                          <a:pt x="170" y="105"/>
                        </a:lnTo>
                        <a:lnTo>
                          <a:pt x="170" y="105"/>
                        </a:lnTo>
                        <a:lnTo>
                          <a:pt x="170" y="105"/>
                        </a:lnTo>
                        <a:lnTo>
                          <a:pt x="170" y="107"/>
                        </a:lnTo>
                        <a:lnTo>
                          <a:pt x="170" y="107"/>
                        </a:lnTo>
                        <a:lnTo>
                          <a:pt x="168" y="107"/>
                        </a:lnTo>
                        <a:lnTo>
                          <a:pt x="168" y="107"/>
                        </a:lnTo>
                        <a:lnTo>
                          <a:pt x="168" y="107"/>
                        </a:lnTo>
                        <a:lnTo>
                          <a:pt x="168" y="109"/>
                        </a:lnTo>
                        <a:lnTo>
                          <a:pt x="168" y="109"/>
                        </a:lnTo>
                        <a:lnTo>
                          <a:pt x="166" y="109"/>
                        </a:lnTo>
                        <a:lnTo>
                          <a:pt x="166" y="109"/>
                        </a:lnTo>
                        <a:lnTo>
                          <a:pt x="166" y="107"/>
                        </a:lnTo>
                        <a:lnTo>
                          <a:pt x="164" y="107"/>
                        </a:lnTo>
                        <a:lnTo>
                          <a:pt x="164" y="109"/>
                        </a:lnTo>
                        <a:lnTo>
                          <a:pt x="164" y="109"/>
                        </a:lnTo>
                        <a:lnTo>
                          <a:pt x="164" y="109"/>
                        </a:lnTo>
                        <a:lnTo>
                          <a:pt x="164" y="109"/>
                        </a:lnTo>
                        <a:lnTo>
                          <a:pt x="162" y="109"/>
                        </a:lnTo>
                        <a:lnTo>
                          <a:pt x="162" y="111"/>
                        </a:lnTo>
                        <a:lnTo>
                          <a:pt x="162" y="111"/>
                        </a:lnTo>
                        <a:lnTo>
                          <a:pt x="162" y="111"/>
                        </a:lnTo>
                        <a:lnTo>
                          <a:pt x="160" y="111"/>
                        </a:lnTo>
                        <a:lnTo>
                          <a:pt x="160" y="111"/>
                        </a:lnTo>
                        <a:lnTo>
                          <a:pt x="158" y="111"/>
                        </a:lnTo>
                        <a:lnTo>
                          <a:pt x="158" y="111"/>
                        </a:lnTo>
                        <a:lnTo>
                          <a:pt x="158" y="109"/>
                        </a:lnTo>
                        <a:lnTo>
                          <a:pt x="158" y="109"/>
                        </a:lnTo>
                        <a:lnTo>
                          <a:pt x="158" y="111"/>
                        </a:lnTo>
                        <a:lnTo>
                          <a:pt x="158" y="111"/>
                        </a:lnTo>
                        <a:lnTo>
                          <a:pt x="157" y="111"/>
                        </a:lnTo>
                        <a:lnTo>
                          <a:pt x="157" y="111"/>
                        </a:lnTo>
                        <a:lnTo>
                          <a:pt x="157" y="111"/>
                        </a:lnTo>
                        <a:lnTo>
                          <a:pt x="155" y="111"/>
                        </a:lnTo>
                        <a:lnTo>
                          <a:pt x="155" y="111"/>
                        </a:lnTo>
                        <a:lnTo>
                          <a:pt x="155" y="111"/>
                        </a:lnTo>
                        <a:lnTo>
                          <a:pt x="153" y="111"/>
                        </a:lnTo>
                        <a:lnTo>
                          <a:pt x="153" y="113"/>
                        </a:lnTo>
                        <a:lnTo>
                          <a:pt x="153" y="113"/>
                        </a:lnTo>
                        <a:lnTo>
                          <a:pt x="153" y="115"/>
                        </a:lnTo>
                        <a:lnTo>
                          <a:pt x="153" y="115"/>
                        </a:lnTo>
                        <a:lnTo>
                          <a:pt x="153" y="115"/>
                        </a:lnTo>
                        <a:lnTo>
                          <a:pt x="151" y="115"/>
                        </a:lnTo>
                        <a:lnTo>
                          <a:pt x="151" y="115"/>
                        </a:lnTo>
                        <a:lnTo>
                          <a:pt x="151" y="113"/>
                        </a:lnTo>
                        <a:lnTo>
                          <a:pt x="151" y="113"/>
                        </a:lnTo>
                        <a:lnTo>
                          <a:pt x="149" y="113"/>
                        </a:lnTo>
                        <a:lnTo>
                          <a:pt x="149" y="115"/>
                        </a:lnTo>
                        <a:lnTo>
                          <a:pt x="149" y="115"/>
                        </a:lnTo>
                        <a:lnTo>
                          <a:pt x="149" y="115"/>
                        </a:lnTo>
                        <a:lnTo>
                          <a:pt x="149" y="115"/>
                        </a:lnTo>
                        <a:lnTo>
                          <a:pt x="147" y="115"/>
                        </a:lnTo>
                        <a:lnTo>
                          <a:pt x="147" y="115"/>
                        </a:lnTo>
                        <a:lnTo>
                          <a:pt x="147" y="115"/>
                        </a:lnTo>
                        <a:lnTo>
                          <a:pt x="145" y="115"/>
                        </a:lnTo>
                        <a:lnTo>
                          <a:pt x="145" y="115"/>
                        </a:lnTo>
                        <a:lnTo>
                          <a:pt x="145" y="115"/>
                        </a:lnTo>
                        <a:lnTo>
                          <a:pt x="145" y="117"/>
                        </a:lnTo>
                        <a:lnTo>
                          <a:pt x="145" y="117"/>
                        </a:lnTo>
                        <a:lnTo>
                          <a:pt x="143" y="117"/>
                        </a:lnTo>
                        <a:lnTo>
                          <a:pt x="143" y="117"/>
                        </a:lnTo>
                        <a:lnTo>
                          <a:pt x="143" y="118"/>
                        </a:lnTo>
                        <a:lnTo>
                          <a:pt x="143" y="118"/>
                        </a:lnTo>
                        <a:lnTo>
                          <a:pt x="141" y="118"/>
                        </a:lnTo>
                        <a:lnTo>
                          <a:pt x="141" y="118"/>
                        </a:lnTo>
                        <a:lnTo>
                          <a:pt x="141" y="118"/>
                        </a:lnTo>
                        <a:lnTo>
                          <a:pt x="141" y="120"/>
                        </a:lnTo>
                        <a:lnTo>
                          <a:pt x="141" y="120"/>
                        </a:lnTo>
                        <a:lnTo>
                          <a:pt x="139" y="120"/>
                        </a:lnTo>
                        <a:lnTo>
                          <a:pt x="139" y="120"/>
                        </a:lnTo>
                        <a:lnTo>
                          <a:pt x="137" y="120"/>
                        </a:lnTo>
                        <a:lnTo>
                          <a:pt x="137" y="120"/>
                        </a:lnTo>
                        <a:lnTo>
                          <a:pt x="137" y="120"/>
                        </a:lnTo>
                        <a:lnTo>
                          <a:pt x="137" y="120"/>
                        </a:lnTo>
                        <a:lnTo>
                          <a:pt x="135" y="120"/>
                        </a:lnTo>
                        <a:lnTo>
                          <a:pt x="135" y="120"/>
                        </a:lnTo>
                        <a:lnTo>
                          <a:pt x="135" y="122"/>
                        </a:lnTo>
                        <a:lnTo>
                          <a:pt x="135" y="122"/>
                        </a:lnTo>
                        <a:lnTo>
                          <a:pt x="135" y="122"/>
                        </a:lnTo>
                        <a:lnTo>
                          <a:pt x="135" y="122"/>
                        </a:lnTo>
                        <a:lnTo>
                          <a:pt x="134" y="122"/>
                        </a:lnTo>
                        <a:lnTo>
                          <a:pt x="134" y="124"/>
                        </a:lnTo>
                        <a:lnTo>
                          <a:pt x="134" y="124"/>
                        </a:lnTo>
                        <a:lnTo>
                          <a:pt x="132" y="124"/>
                        </a:lnTo>
                        <a:lnTo>
                          <a:pt x="132" y="124"/>
                        </a:lnTo>
                        <a:lnTo>
                          <a:pt x="132" y="124"/>
                        </a:lnTo>
                        <a:lnTo>
                          <a:pt x="132" y="126"/>
                        </a:lnTo>
                        <a:lnTo>
                          <a:pt x="132" y="126"/>
                        </a:lnTo>
                        <a:lnTo>
                          <a:pt x="132" y="126"/>
                        </a:lnTo>
                        <a:lnTo>
                          <a:pt x="130" y="126"/>
                        </a:lnTo>
                        <a:lnTo>
                          <a:pt x="130" y="126"/>
                        </a:lnTo>
                        <a:lnTo>
                          <a:pt x="130" y="126"/>
                        </a:lnTo>
                        <a:lnTo>
                          <a:pt x="128" y="126"/>
                        </a:lnTo>
                        <a:lnTo>
                          <a:pt x="128" y="126"/>
                        </a:lnTo>
                        <a:lnTo>
                          <a:pt x="128" y="128"/>
                        </a:lnTo>
                        <a:lnTo>
                          <a:pt x="128" y="128"/>
                        </a:lnTo>
                        <a:lnTo>
                          <a:pt x="126" y="128"/>
                        </a:lnTo>
                        <a:lnTo>
                          <a:pt x="126" y="128"/>
                        </a:lnTo>
                        <a:lnTo>
                          <a:pt x="126" y="128"/>
                        </a:lnTo>
                        <a:lnTo>
                          <a:pt x="126" y="128"/>
                        </a:lnTo>
                        <a:lnTo>
                          <a:pt x="126" y="130"/>
                        </a:lnTo>
                        <a:lnTo>
                          <a:pt x="124" y="130"/>
                        </a:lnTo>
                        <a:lnTo>
                          <a:pt x="124" y="130"/>
                        </a:lnTo>
                        <a:lnTo>
                          <a:pt x="124" y="130"/>
                        </a:lnTo>
                        <a:lnTo>
                          <a:pt x="124" y="132"/>
                        </a:lnTo>
                        <a:lnTo>
                          <a:pt x="124" y="132"/>
                        </a:lnTo>
                        <a:lnTo>
                          <a:pt x="124" y="132"/>
                        </a:lnTo>
                        <a:lnTo>
                          <a:pt x="122" y="132"/>
                        </a:lnTo>
                        <a:lnTo>
                          <a:pt x="122" y="132"/>
                        </a:lnTo>
                        <a:lnTo>
                          <a:pt x="120" y="132"/>
                        </a:lnTo>
                        <a:lnTo>
                          <a:pt x="120" y="134"/>
                        </a:lnTo>
                        <a:lnTo>
                          <a:pt x="120" y="134"/>
                        </a:lnTo>
                        <a:lnTo>
                          <a:pt x="120" y="134"/>
                        </a:lnTo>
                        <a:lnTo>
                          <a:pt x="120" y="134"/>
                        </a:lnTo>
                        <a:lnTo>
                          <a:pt x="118" y="134"/>
                        </a:lnTo>
                        <a:lnTo>
                          <a:pt x="118" y="134"/>
                        </a:lnTo>
                        <a:lnTo>
                          <a:pt x="118" y="134"/>
                        </a:lnTo>
                        <a:lnTo>
                          <a:pt x="118" y="134"/>
                        </a:lnTo>
                        <a:lnTo>
                          <a:pt x="118" y="136"/>
                        </a:lnTo>
                        <a:lnTo>
                          <a:pt x="118" y="136"/>
                        </a:lnTo>
                        <a:lnTo>
                          <a:pt x="118" y="136"/>
                        </a:lnTo>
                        <a:lnTo>
                          <a:pt x="118" y="136"/>
                        </a:lnTo>
                        <a:lnTo>
                          <a:pt x="118" y="136"/>
                        </a:lnTo>
                        <a:lnTo>
                          <a:pt x="116" y="136"/>
                        </a:lnTo>
                        <a:lnTo>
                          <a:pt x="116" y="136"/>
                        </a:lnTo>
                        <a:lnTo>
                          <a:pt x="114" y="136"/>
                        </a:lnTo>
                        <a:lnTo>
                          <a:pt x="114" y="136"/>
                        </a:lnTo>
                        <a:lnTo>
                          <a:pt x="114" y="136"/>
                        </a:lnTo>
                        <a:lnTo>
                          <a:pt x="114" y="136"/>
                        </a:lnTo>
                        <a:lnTo>
                          <a:pt x="114" y="138"/>
                        </a:lnTo>
                        <a:lnTo>
                          <a:pt x="114" y="138"/>
                        </a:lnTo>
                        <a:lnTo>
                          <a:pt x="114" y="138"/>
                        </a:lnTo>
                        <a:lnTo>
                          <a:pt x="116" y="138"/>
                        </a:lnTo>
                        <a:lnTo>
                          <a:pt x="116" y="138"/>
                        </a:lnTo>
                        <a:lnTo>
                          <a:pt x="116" y="138"/>
                        </a:lnTo>
                        <a:lnTo>
                          <a:pt x="118" y="138"/>
                        </a:lnTo>
                        <a:lnTo>
                          <a:pt x="118" y="138"/>
                        </a:lnTo>
                        <a:lnTo>
                          <a:pt x="118" y="138"/>
                        </a:lnTo>
                        <a:lnTo>
                          <a:pt x="118" y="140"/>
                        </a:lnTo>
                        <a:lnTo>
                          <a:pt x="118" y="140"/>
                        </a:lnTo>
                        <a:lnTo>
                          <a:pt x="118" y="140"/>
                        </a:lnTo>
                        <a:lnTo>
                          <a:pt x="118" y="140"/>
                        </a:lnTo>
                        <a:lnTo>
                          <a:pt x="116" y="140"/>
                        </a:lnTo>
                        <a:lnTo>
                          <a:pt x="116" y="140"/>
                        </a:lnTo>
                        <a:lnTo>
                          <a:pt x="114" y="140"/>
                        </a:lnTo>
                        <a:lnTo>
                          <a:pt x="114" y="140"/>
                        </a:lnTo>
                        <a:lnTo>
                          <a:pt x="114" y="141"/>
                        </a:lnTo>
                        <a:lnTo>
                          <a:pt x="114" y="141"/>
                        </a:lnTo>
                        <a:lnTo>
                          <a:pt x="114" y="141"/>
                        </a:lnTo>
                        <a:lnTo>
                          <a:pt x="114" y="143"/>
                        </a:lnTo>
                        <a:lnTo>
                          <a:pt x="114" y="143"/>
                        </a:lnTo>
                        <a:lnTo>
                          <a:pt x="114" y="143"/>
                        </a:lnTo>
                        <a:lnTo>
                          <a:pt x="114" y="143"/>
                        </a:lnTo>
                        <a:lnTo>
                          <a:pt x="114" y="145"/>
                        </a:lnTo>
                        <a:lnTo>
                          <a:pt x="114" y="145"/>
                        </a:lnTo>
                        <a:lnTo>
                          <a:pt x="113" y="145"/>
                        </a:lnTo>
                        <a:lnTo>
                          <a:pt x="113" y="143"/>
                        </a:lnTo>
                        <a:lnTo>
                          <a:pt x="113" y="143"/>
                        </a:lnTo>
                        <a:lnTo>
                          <a:pt x="113" y="145"/>
                        </a:lnTo>
                        <a:lnTo>
                          <a:pt x="111" y="145"/>
                        </a:lnTo>
                        <a:lnTo>
                          <a:pt x="111" y="145"/>
                        </a:lnTo>
                        <a:lnTo>
                          <a:pt x="111" y="147"/>
                        </a:lnTo>
                        <a:lnTo>
                          <a:pt x="113" y="147"/>
                        </a:lnTo>
                        <a:lnTo>
                          <a:pt x="113" y="147"/>
                        </a:lnTo>
                        <a:lnTo>
                          <a:pt x="113" y="147"/>
                        </a:lnTo>
                        <a:lnTo>
                          <a:pt x="113" y="147"/>
                        </a:lnTo>
                        <a:lnTo>
                          <a:pt x="113" y="149"/>
                        </a:lnTo>
                        <a:lnTo>
                          <a:pt x="113" y="149"/>
                        </a:lnTo>
                        <a:lnTo>
                          <a:pt x="114" y="149"/>
                        </a:lnTo>
                        <a:lnTo>
                          <a:pt x="114" y="149"/>
                        </a:lnTo>
                        <a:lnTo>
                          <a:pt x="114" y="149"/>
                        </a:lnTo>
                        <a:lnTo>
                          <a:pt x="114" y="149"/>
                        </a:lnTo>
                        <a:lnTo>
                          <a:pt x="114" y="149"/>
                        </a:lnTo>
                        <a:lnTo>
                          <a:pt x="114" y="151"/>
                        </a:lnTo>
                        <a:lnTo>
                          <a:pt x="114" y="151"/>
                        </a:lnTo>
                        <a:lnTo>
                          <a:pt x="114" y="151"/>
                        </a:lnTo>
                        <a:lnTo>
                          <a:pt x="114" y="151"/>
                        </a:lnTo>
                        <a:lnTo>
                          <a:pt x="114" y="153"/>
                        </a:lnTo>
                        <a:lnTo>
                          <a:pt x="114" y="153"/>
                        </a:lnTo>
                        <a:lnTo>
                          <a:pt x="113" y="153"/>
                        </a:lnTo>
                        <a:lnTo>
                          <a:pt x="113" y="153"/>
                        </a:lnTo>
                        <a:lnTo>
                          <a:pt x="111" y="153"/>
                        </a:lnTo>
                        <a:lnTo>
                          <a:pt x="111" y="153"/>
                        </a:lnTo>
                        <a:lnTo>
                          <a:pt x="111" y="153"/>
                        </a:lnTo>
                        <a:lnTo>
                          <a:pt x="111" y="153"/>
                        </a:lnTo>
                        <a:lnTo>
                          <a:pt x="109" y="153"/>
                        </a:lnTo>
                        <a:lnTo>
                          <a:pt x="109" y="153"/>
                        </a:lnTo>
                        <a:lnTo>
                          <a:pt x="109" y="153"/>
                        </a:lnTo>
                        <a:lnTo>
                          <a:pt x="109" y="153"/>
                        </a:lnTo>
                        <a:lnTo>
                          <a:pt x="109" y="153"/>
                        </a:lnTo>
                        <a:lnTo>
                          <a:pt x="109" y="155"/>
                        </a:lnTo>
                        <a:lnTo>
                          <a:pt x="109" y="155"/>
                        </a:lnTo>
                        <a:lnTo>
                          <a:pt x="109" y="155"/>
                        </a:lnTo>
                        <a:lnTo>
                          <a:pt x="109" y="155"/>
                        </a:lnTo>
                        <a:lnTo>
                          <a:pt x="109" y="157"/>
                        </a:lnTo>
                        <a:lnTo>
                          <a:pt x="109" y="157"/>
                        </a:lnTo>
                        <a:lnTo>
                          <a:pt x="109" y="157"/>
                        </a:lnTo>
                        <a:lnTo>
                          <a:pt x="111" y="157"/>
                        </a:lnTo>
                        <a:lnTo>
                          <a:pt x="111" y="159"/>
                        </a:lnTo>
                        <a:lnTo>
                          <a:pt x="111" y="159"/>
                        </a:lnTo>
                        <a:lnTo>
                          <a:pt x="111" y="159"/>
                        </a:lnTo>
                        <a:lnTo>
                          <a:pt x="111" y="161"/>
                        </a:lnTo>
                        <a:lnTo>
                          <a:pt x="111" y="161"/>
                        </a:lnTo>
                        <a:lnTo>
                          <a:pt x="111" y="161"/>
                        </a:lnTo>
                        <a:lnTo>
                          <a:pt x="111" y="161"/>
                        </a:lnTo>
                        <a:lnTo>
                          <a:pt x="111" y="161"/>
                        </a:lnTo>
                        <a:lnTo>
                          <a:pt x="111" y="161"/>
                        </a:lnTo>
                        <a:lnTo>
                          <a:pt x="111" y="161"/>
                        </a:lnTo>
                        <a:lnTo>
                          <a:pt x="111" y="161"/>
                        </a:lnTo>
                        <a:lnTo>
                          <a:pt x="109" y="161"/>
                        </a:lnTo>
                        <a:lnTo>
                          <a:pt x="109" y="161"/>
                        </a:lnTo>
                        <a:lnTo>
                          <a:pt x="109" y="161"/>
                        </a:lnTo>
                        <a:lnTo>
                          <a:pt x="109" y="161"/>
                        </a:lnTo>
                        <a:lnTo>
                          <a:pt x="109" y="163"/>
                        </a:lnTo>
                        <a:lnTo>
                          <a:pt x="109" y="163"/>
                        </a:lnTo>
                        <a:lnTo>
                          <a:pt x="111" y="163"/>
                        </a:lnTo>
                        <a:lnTo>
                          <a:pt x="111" y="163"/>
                        </a:lnTo>
                        <a:lnTo>
                          <a:pt x="111" y="164"/>
                        </a:lnTo>
                        <a:lnTo>
                          <a:pt x="109" y="164"/>
                        </a:lnTo>
                        <a:lnTo>
                          <a:pt x="109" y="164"/>
                        </a:lnTo>
                        <a:lnTo>
                          <a:pt x="109" y="166"/>
                        </a:lnTo>
                        <a:lnTo>
                          <a:pt x="111" y="166"/>
                        </a:lnTo>
                        <a:lnTo>
                          <a:pt x="111" y="166"/>
                        </a:lnTo>
                        <a:lnTo>
                          <a:pt x="111" y="166"/>
                        </a:lnTo>
                        <a:lnTo>
                          <a:pt x="111" y="166"/>
                        </a:lnTo>
                        <a:lnTo>
                          <a:pt x="111" y="168"/>
                        </a:lnTo>
                        <a:lnTo>
                          <a:pt x="111" y="168"/>
                        </a:lnTo>
                        <a:lnTo>
                          <a:pt x="111" y="168"/>
                        </a:lnTo>
                        <a:lnTo>
                          <a:pt x="113" y="168"/>
                        </a:lnTo>
                        <a:lnTo>
                          <a:pt x="113" y="168"/>
                        </a:lnTo>
                        <a:lnTo>
                          <a:pt x="113" y="168"/>
                        </a:lnTo>
                        <a:lnTo>
                          <a:pt x="114" y="168"/>
                        </a:lnTo>
                        <a:lnTo>
                          <a:pt x="114" y="168"/>
                        </a:lnTo>
                        <a:lnTo>
                          <a:pt x="114" y="170"/>
                        </a:lnTo>
                        <a:lnTo>
                          <a:pt x="113" y="170"/>
                        </a:lnTo>
                        <a:lnTo>
                          <a:pt x="113" y="170"/>
                        </a:lnTo>
                        <a:lnTo>
                          <a:pt x="111" y="170"/>
                        </a:lnTo>
                        <a:lnTo>
                          <a:pt x="111" y="170"/>
                        </a:lnTo>
                        <a:lnTo>
                          <a:pt x="113" y="170"/>
                        </a:lnTo>
                        <a:lnTo>
                          <a:pt x="113" y="170"/>
                        </a:lnTo>
                        <a:lnTo>
                          <a:pt x="114" y="170"/>
                        </a:lnTo>
                        <a:lnTo>
                          <a:pt x="114" y="170"/>
                        </a:lnTo>
                        <a:lnTo>
                          <a:pt x="114" y="170"/>
                        </a:lnTo>
                        <a:lnTo>
                          <a:pt x="116" y="170"/>
                        </a:lnTo>
                        <a:lnTo>
                          <a:pt x="116" y="170"/>
                        </a:lnTo>
                        <a:lnTo>
                          <a:pt x="118" y="170"/>
                        </a:lnTo>
                        <a:lnTo>
                          <a:pt x="118" y="172"/>
                        </a:lnTo>
                        <a:lnTo>
                          <a:pt x="118" y="172"/>
                        </a:lnTo>
                        <a:lnTo>
                          <a:pt x="118" y="172"/>
                        </a:lnTo>
                        <a:lnTo>
                          <a:pt x="118" y="172"/>
                        </a:lnTo>
                        <a:lnTo>
                          <a:pt x="120" y="172"/>
                        </a:lnTo>
                        <a:lnTo>
                          <a:pt x="120" y="172"/>
                        </a:lnTo>
                        <a:lnTo>
                          <a:pt x="120" y="172"/>
                        </a:lnTo>
                        <a:lnTo>
                          <a:pt x="120" y="172"/>
                        </a:lnTo>
                        <a:lnTo>
                          <a:pt x="122" y="172"/>
                        </a:lnTo>
                        <a:lnTo>
                          <a:pt x="122" y="172"/>
                        </a:lnTo>
                        <a:lnTo>
                          <a:pt x="124" y="172"/>
                        </a:lnTo>
                        <a:lnTo>
                          <a:pt x="124" y="172"/>
                        </a:lnTo>
                        <a:lnTo>
                          <a:pt x="124" y="174"/>
                        </a:lnTo>
                        <a:lnTo>
                          <a:pt x="124" y="174"/>
                        </a:lnTo>
                        <a:lnTo>
                          <a:pt x="124" y="174"/>
                        </a:lnTo>
                        <a:lnTo>
                          <a:pt x="124" y="174"/>
                        </a:lnTo>
                        <a:lnTo>
                          <a:pt x="124" y="176"/>
                        </a:lnTo>
                        <a:lnTo>
                          <a:pt x="126" y="176"/>
                        </a:lnTo>
                        <a:lnTo>
                          <a:pt x="126" y="176"/>
                        </a:lnTo>
                        <a:lnTo>
                          <a:pt x="126" y="176"/>
                        </a:lnTo>
                        <a:lnTo>
                          <a:pt x="126" y="176"/>
                        </a:lnTo>
                        <a:lnTo>
                          <a:pt x="128" y="176"/>
                        </a:lnTo>
                        <a:lnTo>
                          <a:pt x="128" y="176"/>
                        </a:lnTo>
                        <a:lnTo>
                          <a:pt x="128" y="176"/>
                        </a:lnTo>
                        <a:lnTo>
                          <a:pt x="130" y="176"/>
                        </a:lnTo>
                        <a:lnTo>
                          <a:pt x="130" y="176"/>
                        </a:lnTo>
                        <a:lnTo>
                          <a:pt x="130" y="176"/>
                        </a:lnTo>
                        <a:lnTo>
                          <a:pt x="128" y="176"/>
                        </a:lnTo>
                        <a:lnTo>
                          <a:pt x="128" y="174"/>
                        </a:lnTo>
                        <a:lnTo>
                          <a:pt x="128" y="174"/>
                        </a:lnTo>
                        <a:lnTo>
                          <a:pt x="130" y="174"/>
                        </a:lnTo>
                        <a:lnTo>
                          <a:pt x="130" y="174"/>
                        </a:lnTo>
                        <a:lnTo>
                          <a:pt x="130" y="174"/>
                        </a:lnTo>
                        <a:lnTo>
                          <a:pt x="130" y="174"/>
                        </a:lnTo>
                        <a:lnTo>
                          <a:pt x="130" y="176"/>
                        </a:lnTo>
                        <a:lnTo>
                          <a:pt x="132" y="176"/>
                        </a:lnTo>
                        <a:lnTo>
                          <a:pt x="132" y="176"/>
                        </a:lnTo>
                        <a:lnTo>
                          <a:pt x="132" y="176"/>
                        </a:lnTo>
                        <a:lnTo>
                          <a:pt x="132" y="176"/>
                        </a:lnTo>
                        <a:lnTo>
                          <a:pt x="132" y="176"/>
                        </a:lnTo>
                        <a:lnTo>
                          <a:pt x="132" y="178"/>
                        </a:lnTo>
                        <a:lnTo>
                          <a:pt x="134" y="178"/>
                        </a:lnTo>
                        <a:lnTo>
                          <a:pt x="134" y="178"/>
                        </a:lnTo>
                        <a:lnTo>
                          <a:pt x="134" y="178"/>
                        </a:lnTo>
                        <a:lnTo>
                          <a:pt x="135" y="178"/>
                        </a:lnTo>
                        <a:lnTo>
                          <a:pt x="135" y="180"/>
                        </a:lnTo>
                        <a:lnTo>
                          <a:pt x="135" y="180"/>
                        </a:lnTo>
                        <a:lnTo>
                          <a:pt x="135" y="180"/>
                        </a:lnTo>
                        <a:lnTo>
                          <a:pt x="135" y="180"/>
                        </a:lnTo>
                        <a:lnTo>
                          <a:pt x="137" y="180"/>
                        </a:lnTo>
                        <a:lnTo>
                          <a:pt x="137" y="182"/>
                        </a:lnTo>
                        <a:lnTo>
                          <a:pt x="137" y="182"/>
                        </a:lnTo>
                        <a:lnTo>
                          <a:pt x="137" y="182"/>
                        </a:lnTo>
                        <a:lnTo>
                          <a:pt x="137" y="184"/>
                        </a:lnTo>
                        <a:lnTo>
                          <a:pt x="137" y="184"/>
                        </a:lnTo>
                        <a:lnTo>
                          <a:pt x="137" y="184"/>
                        </a:lnTo>
                        <a:lnTo>
                          <a:pt x="137" y="184"/>
                        </a:lnTo>
                        <a:lnTo>
                          <a:pt x="137" y="186"/>
                        </a:lnTo>
                        <a:lnTo>
                          <a:pt x="139" y="186"/>
                        </a:lnTo>
                        <a:lnTo>
                          <a:pt x="139" y="186"/>
                        </a:lnTo>
                        <a:lnTo>
                          <a:pt x="139" y="186"/>
                        </a:lnTo>
                        <a:lnTo>
                          <a:pt x="141" y="186"/>
                        </a:lnTo>
                        <a:lnTo>
                          <a:pt x="141" y="186"/>
                        </a:lnTo>
                        <a:lnTo>
                          <a:pt x="141" y="186"/>
                        </a:lnTo>
                        <a:lnTo>
                          <a:pt x="141" y="187"/>
                        </a:lnTo>
                        <a:lnTo>
                          <a:pt x="143" y="187"/>
                        </a:lnTo>
                        <a:lnTo>
                          <a:pt x="143" y="187"/>
                        </a:lnTo>
                        <a:lnTo>
                          <a:pt x="143" y="187"/>
                        </a:lnTo>
                        <a:lnTo>
                          <a:pt x="143" y="189"/>
                        </a:lnTo>
                        <a:lnTo>
                          <a:pt x="143" y="189"/>
                        </a:lnTo>
                        <a:lnTo>
                          <a:pt x="143" y="191"/>
                        </a:lnTo>
                        <a:lnTo>
                          <a:pt x="143" y="191"/>
                        </a:lnTo>
                        <a:lnTo>
                          <a:pt x="143" y="191"/>
                        </a:lnTo>
                        <a:lnTo>
                          <a:pt x="143" y="191"/>
                        </a:lnTo>
                        <a:lnTo>
                          <a:pt x="143" y="191"/>
                        </a:lnTo>
                        <a:lnTo>
                          <a:pt x="141" y="191"/>
                        </a:lnTo>
                        <a:lnTo>
                          <a:pt x="141" y="191"/>
                        </a:lnTo>
                        <a:lnTo>
                          <a:pt x="141" y="191"/>
                        </a:lnTo>
                        <a:lnTo>
                          <a:pt x="141" y="191"/>
                        </a:lnTo>
                        <a:lnTo>
                          <a:pt x="141" y="191"/>
                        </a:lnTo>
                        <a:lnTo>
                          <a:pt x="141" y="193"/>
                        </a:lnTo>
                        <a:lnTo>
                          <a:pt x="141" y="193"/>
                        </a:lnTo>
                        <a:lnTo>
                          <a:pt x="141" y="193"/>
                        </a:lnTo>
                        <a:lnTo>
                          <a:pt x="141" y="193"/>
                        </a:lnTo>
                        <a:lnTo>
                          <a:pt x="141" y="193"/>
                        </a:lnTo>
                        <a:lnTo>
                          <a:pt x="139" y="193"/>
                        </a:lnTo>
                        <a:lnTo>
                          <a:pt x="139" y="193"/>
                        </a:lnTo>
                        <a:lnTo>
                          <a:pt x="139" y="193"/>
                        </a:lnTo>
                        <a:lnTo>
                          <a:pt x="137" y="193"/>
                        </a:lnTo>
                        <a:lnTo>
                          <a:pt x="137" y="193"/>
                        </a:lnTo>
                        <a:lnTo>
                          <a:pt x="137" y="195"/>
                        </a:lnTo>
                        <a:lnTo>
                          <a:pt x="137" y="195"/>
                        </a:lnTo>
                        <a:lnTo>
                          <a:pt x="137" y="195"/>
                        </a:lnTo>
                        <a:lnTo>
                          <a:pt x="137" y="195"/>
                        </a:lnTo>
                        <a:lnTo>
                          <a:pt x="137" y="195"/>
                        </a:lnTo>
                        <a:lnTo>
                          <a:pt x="137" y="195"/>
                        </a:lnTo>
                        <a:lnTo>
                          <a:pt x="139" y="195"/>
                        </a:lnTo>
                        <a:lnTo>
                          <a:pt x="139" y="195"/>
                        </a:lnTo>
                        <a:lnTo>
                          <a:pt x="139" y="197"/>
                        </a:lnTo>
                        <a:lnTo>
                          <a:pt x="139" y="197"/>
                        </a:lnTo>
                        <a:lnTo>
                          <a:pt x="139" y="199"/>
                        </a:lnTo>
                        <a:lnTo>
                          <a:pt x="139" y="199"/>
                        </a:lnTo>
                        <a:lnTo>
                          <a:pt x="139" y="199"/>
                        </a:lnTo>
                        <a:lnTo>
                          <a:pt x="139" y="199"/>
                        </a:lnTo>
                        <a:lnTo>
                          <a:pt x="139" y="199"/>
                        </a:lnTo>
                        <a:lnTo>
                          <a:pt x="139" y="199"/>
                        </a:lnTo>
                        <a:lnTo>
                          <a:pt x="137" y="199"/>
                        </a:lnTo>
                        <a:lnTo>
                          <a:pt x="137" y="199"/>
                        </a:lnTo>
                        <a:lnTo>
                          <a:pt x="137" y="201"/>
                        </a:lnTo>
                        <a:lnTo>
                          <a:pt x="137" y="201"/>
                        </a:lnTo>
                        <a:lnTo>
                          <a:pt x="137" y="201"/>
                        </a:lnTo>
                        <a:lnTo>
                          <a:pt x="137" y="203"/>
                        </a:lnTo>
                        <a:lnTo>
                          <a:pt x="135" y="203"/>
                        </a:lnTo>
                        <a:lnTo>
                          <a:pt x="135" y="201"/>
                        </a:lnTo>
                        <a:lnTo>
                          <a:pt x="135" y="201"/>
                        </a:lnTo>
                        <a:lnTo>
                          <a:pt x="135" y="203"/>
                        </a:lnTo>
                        <a:lnTo>
                          <a:pt x="135" y="203"/>
                        </a:lnTo>
                        <a:lnTo>
                          <a:pt x="134" y="203"/>
                        </a:lnTo>
                        <a:lnTo>
                          <a:pt x="134" y="203"/>
                        </a:lnTo>
                        <a:lnTo>
                          <a:pt x="134" y="203"/>
                        </a:lnTo>
                        <a:lnTo>
                          <a:pt x="132" y="203"/>
                        </a:lnTo>
                        <a:lnTo>
                          <a:pt x="132" y="205"/>
                        </a:lnTo>
                        <a:lnTo>
                          <a:pt x="132" y="205"/>
                        </a:lnTo>
                        <a:lnTo>
                          <a:pt x="132" y="205"/>
                        </a:lnTo>
                        <a:lnTo>
                          <a:pt x="132" y="205"/>
                        </a:lnTo>
                        <a:lnTo>
                          <a:pt x="132" y="205"/>
                        </a:lnTo>
                        <a:lnTo>
                          <a:pt x="130" y="205"/>
                        </a:lnTo>
                        <a:lnTo>
                          <a:pt x="130" y="205"/>
                        </a:lnTo>
                        <a:lnTo>
                          <a:pt x="130" y="205"/>
                        </a:lnTo>
                        <a:lnTo>
                          <a:pt x="130" y="205"/>
                        </a:lnTo>
                        <a:lnTo>
                          <a:pt x="130" y="207"/>
                        </a:lnTo>
                        <a:lnTo>
                          <a:pt x="130" y="207"/>
                        </a:lnTo>
                        <a:lnTo>
                          <a:pt x="128" y="207"/>
                        </a:lnTo>
                        <a:lnTo>
                          <a:pt x="128" y="207"/>
                        </a:lnTo>
                        <a:lnTo>
                          <a:pt x="126" y="207"/>
                        </a:lnTo>
                        <a:lnTo>
                          <a:pt x="126" y="209"/>
                        </a:lnTo>
                        <a:lnTo>
                          <a:pt x="126" y="209"/>
                        </a:lnTo>
                        <a:lnTo>
                          <a:pt x="126" y="209"/>
                        </a:lnTo>
                        <a:lnTo>
                          <a:pt x="126" y="209"/>
                        </a:lnTo>
                        <a:lnTo>
                          <a:pt x="124" y="209"/>
                        </a:lnTo>
                        <a:lnTo>
                          <a:pt x="124" y="209"/>
                        </a:lnTo>
                        <a:lnTo>
                          <a:pt x="124" y="209"/>
                        </a:lnTo>
                        <a:lnTo>
                          <a:pt x="124" y="207"/>
                        </a:lnTo>
                        <a:lnTo>
                          <a:pt x="124" y="207"/>
                        </a:lnTo>
                        <a:lnTo>
                          <a:pt x="122" y="207"/>
                        </a:lnTo>
                        <a:lnTo>
                          <a:pt x="122" y="209"/>
                        </a:lnTo>
                        <a:lnTo>
                          <a:pt x="122" y="209"/>
                        </a:lnTo>
                        <a:lnTo>
                          <a:pt x="122" y="209"/>
                        </a:lnTo>
                        <a:lnTo>
                          <a:pt x="122" y="209"/>
                        </a:lnTo>
                        <a:lnTo>
                          <a:pt x="120" y="209"/>
                        </a:lnTo>
                        <a:lnTo>
                          <a:pt x="120" y="210"/>
                        </a:lnTo>
                        <a:lnTo>
                          <a:pt x="120" y="210"/>
                        </a:lnTo>
                        <a:lnTo>
                          <a:pt x="120" y="210"/>
                        </a:lnTo>
                        <a:lnTo>
                          <a:pt x="120" y="210"/>
                        </a:lnTo>
                        <a:lnTo>
                          <a:pt x="120" y="210"/>
                        </a:lnTo>
                        <a:lnTo>
                          <a:pt x="120" y="209"/>
                        </a:lnTo>
                        <a:lnTo>
                          <a:pt x="118" y="209"/>
                        </a:lnTo>
                        <a:lnTo>
                          <a:pt x="118" y="209"/>
                        </a:lnTo>
                        <a:lnTo>
                          <a:pt x="118" y="209"/>
                        </a:lnTo>
                        <a:lnTo>
                          <a:pt x="118" y="209"/>
                        </a:lnTo>
                        <a:lnTo>
                          <a:pt x="118" y="209"/>
                        </a:lnTo>
                        <a:lnTo>
                          <a:pt x="118" y="209"/>
                        </a:lnTo>
                        <a:lnTo>
                          <a:pt x="118" y="209"/>
                        </a:lnTo>
                        <a:lnTo>
                          <a:pt x="116" y="209"/>
                        </a:lnTo>
                        <a:lnTo>
                          <a:pt x="116" y="209"/>
                        </a:lnTo>
                        <a:lnTo>
                          <a:pt x="116" y="209"/>
                        </a:lnTo>
                        <a:lnTo>
                          <a:pt x="114" y="209"/>
                        </a:lnTo>
                        <a:lnTo>
                          <a:pt x="114" y="209"/>
                        </a:lnTo>
                        <a:lnTo>
                          <a:pt x="114" y="209"/>
                        </a:lnTo>
                        <a:lnTo>
                          <a:pt x="114" y="210"/>
                        </a:lnTo>
                        <a:lnTo>
                          <a:pt x="114" y="210"/>
                        </a:lnTo>
                        <a:lnTo>
                          <a:pt x="114" y="210"/>
                        </a:lnTo>
                        <a:lnTo>
                          <a:pt x="114" y="212"/>
                        </a:lnTo>
                        <a:lnTo>
                          <a:pt x="113" y="212"/>
                        </a:lnTo>
                        <a:lnTo>
                          <a:pt x="113" y="210"/>
                        </a:lnTo>
                        <a:lnTo>
                          <a:pt x="113" y="210"/>
                        </a:lnTo>
                        <a:lnTo>
                          <a:pt x="111" y="210"/>
                        </a:lnTo>
                        <a:lnTo>
                          <a:pt x="111" y="210"/>
                        </a:lnTo>
                        <a:lnTo>
                          <a:pt x="111" y="210"/>
                        </a:lnTo>
                        <a:lnTo>
                          <a:pt x="109" y="210"/>
                        </a:lnTo>
                        <a:lnTo>
                          <a:pt x="109" y="210"/>
                        </a:lnTo>
                        <a:lnTo>
                          <a:pt x="109" y="210"/>
                        </a:lnTo>
                        <a:lnTo>
                          <a:pt x="109" y="212"/>
                        </a:lnTo>
                        <a:lnTo>
                          <a:pt x="109" y="212"/>
                        </a:lnTo>
                        <a:lnTo>
                          <a:pt x="107" y="212"/>
                        </a:lnTo>
                        <a:lnTo>
                          <a:pt x="107" y="212"/>
                        </a:lnTo>
                        <a:lnTo>
                          <a:pt x="105" y="212"/>
                        </a:lnTo>
                        <a:lnTo>
                          <a:pt x="105" y="214"/>
                        </a:lnTo>
                        <a:lnTo>
                          <a:pt x="105" y="214"/>
                        </a:lnTo>
                        <a:lnTo>
                          <a:pt x="105" y="214"/>
                        </a:lnTo>
                        <a:lnTo>
                          <a:pt x="103" y="214"/>
                        </a:lnTo>
                        <a:lnTo>
                          <a:pt x="103" y="214"/>
                        </a:lnTo>
                        <a:lnTo>
                          <a:pt x="103" y="214"/>
                        </a:lnTo>
                        <a:lnTo>
                          <a:pt x="103" y="214"/>
                        </a:lnTo>
                        <a:lnTo>
                          <a:pt x="105" y="214"/>
                        </a:lnTo>
                        <a:lnTo>
                          <a:pt x="105" y="214"/>
                        </a:lnTo>
                        <a:lnTo>
                          <a:pt x="105" y="216"/>
                        </a:lnTo>
                        <a:lnTo>
                          <a:pt x="105" y="216"/>
                        </a:lnTo>
                        <a:lnTo>
                          <a:pt x="105" y="216"/>
                        </a:lnTo>
                        <a:lnTo>
                          <a:pt x="105" y="216"/>
                        </a:lnTo>
                        <a:lnTo>
                          <a:pt x="105" y="216"/>
                        </a:lnTo>
                        <a:lnTo>
                          <a:pt x="105" y="218"/>
                        </a:lnTo>
                        <a:lnTo>
                          <a:pt x="105" y="218"/>
                        </a:lnTo>
                        <a:lnTo>
                          <a:pt x="105" y="218"/>
                        </a:lnTo>
                        <a:lnTo>
                          <a:pt x="105" y="220"/>
                        </a:lnTo>
                        <a:lnTo>
                          <a:pt x="105" y="220"/>
                        </a:lnTo>
                        <a:lnTo>
                          <a:pt x="105" y="220"/>
                        </a:lnTo>
                        <a:lnTo>
                          <a:pt x="105" y="220"/>
                        </a:lnTo>
                        <a:lnTo>
                          <a:pt x="105" y="222"/>
                        </a:lnTo>
                        <a:lnTo>
                          <a:pt x="105" y="222"/>
                        </a:lnTo>
                        <a:lnTo>
                          <a:pt x="105" y="222"/>
                        </a:lnTo>
                        <a:lnTo>
                          <a:pt x="105" y="222"/>
                        </a:lnTo>
                        <a:lnTo>
                          <a:pt x="103" y="222"/>
                        </a:lnTo>
                        <a:lnTo>
                          <a:pt x="103" y="222"/>
                        </a:lnTo>
                        <a:lnTo>
                          <a:pt x="103" y="224"/>
                        </a:lnTo>
                        <a:lnTo>
                          <a:pt x="103" y="224"/>
                        </a:lnTo>
                        <a:lnTo>
                          <a:pt x="103" y="224"/>
                        </a:lnTo>
                        <a:lnTo>
                          <a:pt x="103" y="224"/>
                        </a:lnTo>
                        <a:lnTo>
                          <a:pt x="103" y="226"/>
                        </a:lnTo>
                        <a:lnTo>
                          <a:pt x="103" y="226"/>
                        </a:lnTo>
                        <a:lnTo>
                          <a:pt x="103" y="228"/>
                        </a:lnTo>
                        <a:lnTo>
                          <a:pt x="103" y="228"/>
                        </a:lnTo>
                        <a:lnTo>
                          <a:pt x="103" y="230"/>
                        </a:lnTo>
                        <a:lnTo>
                          <a:pt x="103" y="230"/>
                        </a:lnTo>
                        <a:lnTo>
                          <a:pt x="101" y="230"/>
                        </a:lnTo>
                        <a:lnTo>
                          <a:pt x="101" y="230"/>
                        </a:lnTo>
                        <a:lnTo>
                          <a:pt x="101" y="231"/>
                        </a:lnTo>
                        <a:lnTo>
                          <a:pt x="101" y="231"/>
                        </a:lnTo>
                        <a:lnTo>
                          <a:pt x="101" y="231"/>
                        </a:lnTo>
                        <a:lnTo>
                          <a:pt x="99" y="231"/>
                        </a:lnTo>
                        <a:lnTo>
                          <a:pt x="99" y="233"/>
                        </a:lnTo>
                        <a:lnTo>
                          <a:pt x="101" y="233"/>
                        </a:lnTo>
                        <a:lnTo>
                          <a:pt x="101" y="233"/>
                        </a:lnTo>
                        <a:lnTo>
                          <a:pt x="101" y="235"/>
                        </a:lnTo>
                        <a:lnTo>
                          <a:pt x="101" y="235"/>
                        </a:lnTo>
                        <a:lnTo>
                          <a:pt x="101" y="237"/>
                        </a:lnTo>
                        <a:lnTo>
                          <a:pt x="101" y="237"/>
                        </a:lnTo>
                        <a:lnTo>
                          <a:pt x="99" y="237"/>
                        </a:lnTo>
                        <a:lnTo>
                          <a:pt x="99" y="239"/>
                        </a:lnTo>
                        <a:lnTo>
                          <a:pt x="99" y="239"/>
                        </a:lnTo>
                        <a:lnTo>
                          <a:pt x="99" y="239"/>
                        </a:lnTo>
                        <a:lnTo>
                          <a:pt x="99" y="239"/>
                        </a:lnTo>
                        <a:lnTo>
                          <a:pt x="99" y="239"/>
                        </a:lnTo>
                        <a:lnTo>
                          <a:pt x="97" y="239"/>
                        </a:lnTo>
                        <a:lnTo>
                          <a:pt x="97" y="239"/>
                        </a:lnTo>
                        <a:lnTo>
                          <a:pt x="97" y="241"/>
                        </a:lnTo>
                        <a:lnTo>
                          <a:pt x="97" y="241"/>
                        </a:lnTo>
                        <a:lnTo>
                          <a:pt x="97" y="241"/>
                        </a:lnTo>
                        <a:lnTo>
                          <a:pt x="97" y="243"/>
                        </a:lnTo>
                        <a:lnTo>
                          <a:pt x="97" y="243"/>
                        </a:lnTo>
                        <a:lnTo>
                          <a:pt x="99" y="243"/>
                        </a:lnTo>
                        <a:lnTo>
                          <a:pt x="99" y="243"/>
                        </a:lnTo>
                        <a:lnTo>
                          <a:pt x="99" y="245"/>
                        </a:lnTo>
                        <a:lnTo>
                          <a:pt x="99" y="245"/>
                        </a:lnTo>
                        <a:lnTo>
                          <a:pt x="99" y="245"/>
                        </a:lnTo>
                        <a:lnTo>
                          <a:pt x="97" y="245"/>
                        </a:lnTo>
                        <a:lnTo>
                          <a:pt x="97" y="247"/>
                        </a:lnTo>
                        <a:lnTo>
                          <a:pt x="97" y="247"/>
                        </a:lnTo>
                        <a:lnTo>
                          <a:pt x="97" y="247"/>
                        </a:lnTo>
                        <a:lnTo>
                          <a:pt x="97" y="247"/>
                        </a:lnTo>
                        <a:lnTo>
                          <a:pt x="97" y="247"/>
                        </a:lnTo>
                        <a:lnTo>
                          <a:pt x="97" y="249"/>
                        </a:lnTo>
                        <a:lnTo>
                          <a:pt x="95" y="249"/>
                        </a:lnTo>
                        <a:lnTo>
                          <a:pt x="95" y="249"/>
                        </a:lnTo>
                        <a:lnTo>
                          <a:pt x="97" y="249"/>
                        </a:lnTo>
                        <a:lnTo>
                          <a:pt x="97" y="251"/>
                        </a:lnTo>
                        <a:lnTo>
                          <a:pt x="97" y="251"/>
                        </a:lnTo>
                        <a:lnTo>
                          <a:pt x="97" y="249"/>
                        </a:lnTo>
                        <a:lnTo>
                          <a:pt x="97" y="249"/>
                        </a:lnTo>
                        <a:lnTo>
                          <a:pt x="97" y="249"/>
                        </a:lnTo>
                        <a:lnTo>
                          <a:pt x="99" y="249"/>
                        </a:lnTo>
                        <a:lnTo>
                          <a:pt x="99" y="247"/>
                        </a:lnTo>
                        <a:lnTo>
                          <a:pt x="99" y="247"/>
                        </a:lnTo>
                        <a:lnTo>
                          <a:pt x="99" y="247"/>
                        </a:lnTo>
                        <a:lnTo>
                          <a:pt x="99" y="247"/>
                        </a:lnTo>
                        <a:lnTo>
                          <a:pt x="101" y="247"/>
                        </a:lnTo>
                        <a:lnTo>
                          <a:pt x="101" y="247"/>
                        </a:lnTo>
                        <a:lnTo>
                          <a:pt x="101" y="247"/>
                        </a:lnTo>
                        <a:lnTo>
                          <a:pt x="101" y="245"/>
                        </a:lnTo>
                        <a:lnTo>
                          <a:pt x="101" y="245"/>
                        </a:lnTo>
                        <a:lnTo>
                          <a:pt x="103" y="245"/>
                        </a:lnTo>
                        <a:lnTo>
                          <a:pt x="103" y="243"/>
                        </a:lnTo>
                        <a:lnTo>
                          <a:pt x="103" y="243"/>
                        </a:lnTo>
                        <a:lnTo>
                          <a:pt x="103" y="243"/>
                        </a:lnTo>
                        <a:lnTo>
                          <a:pt x="103" y="241"/>
                        </a:lnTo>
                        <a:lnTo>
                          <a:pt x="103" y="241"/>
                        </a:lnTo>
                        <a:lnTo>
                          <a:pt x="103" y="241"/>
                        </a:lnTo>
                        <a:lnTo>
                          <a:pt x="103" y="239"/>
                        </a:lnTo>
                        <a:lnTo>
                          <a:pt x="105" y="239"/>
                        </a:lnTo>
                        <a:lnTo>
                          <a:pt x="105" y="239"/>
                        </a:lnTo>
                        <a:lnTo>
                          <a:pt x="105" y="239"/>
                        </a:lnTo>
                        <a:lnTo>
                          <a:pt x="105" y="239"/>
                        </a:lnTo>
                        <a:lnTo>
                          <a:pt x="105" y="239"/>
                        </a:lnTo>
                        <a:lnTo>
                          <a:pt x="107" y="239"/>
                        </a:lnTo>
                        <a:lnTo>
                          <a:pt x="107" y="239"/>
                        </a:lnTo>
                        <a:lnTo>
                          <a:pt x="109" y="239"/>
                        </a:lnTo>
                        <a:lnTo>
                          <a:pt x="109" y="239"/>
                        </a:lnTo>
                        <a:lnTo>
                          <a:pt x="109" y="239"/>
                        </a:lnTo>
                        <a:lnTo>
                          <a:pt x="107" y="239"/>
                        </a:lnTo>
                        <a:lnTo>
                          <a:pt x="107" y="241"/>
                        </a:lnTo>
                        <a:lnTo>
                          <a:pt x="107" y="241"/>
                        </a:lnTo>
                        <a:lnTo>
                          <a:pt x="107" y="241"/>
                        </a:lnTo>
                        <a:lnTo>
                          <a:pt x="107" y="243"/>
                        </a:lnTo>
                        <a:lnTo>
                          <a:pt x="107" y="243"/>
                        </a:lnTo>
                        <a:lnTo>
                          <a:pt x="105" y="243"/>
                        </a:lnTo>
                        <a:lnTo>
                          <a:pt x="105" y="245"/>
                        </a:lnTo>
                        <a:lnTo>
                          <a:pt x="105" y="245"/>
                        </a:lnTo>
                        <a:lnTo>
                          <a:pt x="105" y="245"/>
                        </a:lnTo>
                        <a:lnTo>
                          <a:pt x="105" y="245"/>
                        </a:lnTo>
                        <a:lnTo>
                          <a:pt x="105" y="247"/>
                        </a:lnTo>
                        <a:lnTo>
                          <a:pt x="105" y="247"/>
                        </a:lnTo>
                        <a:lnTo>
                          <a:pt x="103" y="247"/>
                        </a:lnTo>
                        <a:lnTo>
                          <a:pt x="103" y="247"/>
                        </a:lnTo>
                        <a:lnTo>
                          <a:pt x="103" y="249"/>
                        </a:lnTo>
                        <a:lnTo>
                          <a:pt x="103" y="249"/>
                        </a:lnTo>
                        <a:lnTo>
                          <a:pt x="103" y="249"/>
                        </a:lnTo>
                        <a:lnTo>
                          <a:pt x="103" y="251"/>
                        </a:lnTo>
                        <a:lnTo>
                          <a:pt x="103" y="251"/>
                        </a:lnTo>
                        <a:lnTo>
                          <a:pt x="101" y="251"/>
                        </a:lnTo>
                        <a:lnTo>
                          <a:pt x="101" y="251"/>
                        </a:lnTo>
                        <a:lnTo>
                          <a:pt x="101" y="253"/>
                        </a:lnTo>
                        <a:lnTo>
                          <a:pt x="101" y="253"/>
                        </a:lnTo>
                        <a:lnTo>
                          <a:pt x="101" y="253"/>
                        </a:lnTo>
                        <a:lnTo>
                          <a:pt x="101" y="254"/>
                        </a:lnTo>
                        <a:lnTo>
                          <a:pt x="99" y="254"/>
                        </a:lnTo>
                        <a:lnTo>
                          <a:pt x="99" y="254"/>
                        </a:lnTo>
                        <a:lnTo>
                          <a:pt x="99" y="256"/>
                        </a:lnTo>
                        <a:lnTo>
                          <a:pt x="99" y="256"/>
                        </a:lnTo>
                        <a:lnTo>
                          <a:pt x="99" y="256"/>
                        </a:lnTo>
                        <a:lnTo>
                          <a:pt x="99" y="256"/>
                        </a:lnTo>
                        <a:lnTo>
                          <a:pt x="99" y="256"/>
                        </a:lnTo>
                        <a:lnTo>
                          <a:pt x="99" y="258"/>
                        </a:lnTo>
                        <a:lnTo>
                          <a:pt x="99" y="258"/>
                        </a:lnTo>
                        <a:lnTo>
                          <a:pt x="97" y="258"/>
                        </a:lnTo>
                        <a:lnTo>
                          <a:pt x="97" y="260"/>
                        </a:lnTo>
                        <a:lnTo>
                          <a:pt x="97" y="260"/>
                        </a:lnTo>
                        <a:lnTo>
                          <a:pt x="97" y="260"/>
                        </a:lnTo>
                        <a:lnTo>
                          <a:pt x="97" y="262"/>
                        </a:lnTo>
                        <a:lnTo>
                          <a:pt x="97" y="262"/>
                        </a:lnTo>
                        <a:lnTo>
                          <a:pt x="97" y="262"/>
                        </a:lnTo>
                        <a:lnTo>
                          <a:pt x="95" y="262"/>
                        </a:lnTo>
                        <a:lnTo>
                          <a:pt x="95" y="264"/>
                        </a:lnTo>
                        <a:lnTo>
                          <a:pt x="95" y="264"/>
                        </a:lnTo>
                        <a:lnTo>
                          <a:pt x="93" y="264"/>
                        </a:lnTo>
                        <a:lnTo>
                          <a:pt x="93" y="262"/>
                        </a:lnTo>
                        <a:lnTo>
                          <a:pt x="93" y="262"/>
                        </a:lnTo>
                        <a:lnTo>
                          <a:pt x="93" y="260"/>
                        </a:lnTo>
                        <a:lnTo>
                          <a:pt x="93" y="260"/>
                        </a:lnTo>
                        <a:lnTo>
                          <a:pt x="93" y="258"/>
                        </a:lnTo>
                        <a:lnTo>
                          <a:pt x="93" y="258"/>
                        </a:lnTo>
                        <a:lnTo>
                          <a:pt x="93" y="256"/>
                        </a:lnTo>
                        <a:lnTo>
                          <a:pt x="93" y="256"/>
                        </a:lnTo>
                        <a:lnTo>
                          <a:pt x="93" y="256"/>
                        </a:lnTo>
                        <a:lnTo>
                          <a:pt x="93" y="254"/>
                        </a:lnTo>
                        <a:lnTo>
                          <a:pt x="95" y="254"/>
                        </a:lnTo>
                        <a:lnTo>
                          <a:pt x="95" y="254"/>
                        </a:lnTo>
                        <a:lnTo>
                          <a:pt x="93" y="254"/>
                        </a:lnTo>
                        <a:lnTo>
                          <a:pt x="93" y="254"/>
                        </a:lnTo>
                        <a:lnTo>
                          <a:pt x="93" y="254"/>
                        </a:lnTo>
                        <a:lnTo>
                          <a:pt x="93" y="254"/>
                        </a:lnTo>
                        <a:lnTo>
                          <a:pt x="91" y="254"/>
                        </a:lnTo>
                        <a:lnTo>
                          <a:pt x="91" y="256"/>
                        </a:lnTo>
                        <a:lnTo>
                          <a:pt x="91" y="256"/>
                        </a:lnTo>
                        <a:lnTo>
                          <a:pt x="91" y="256"/>
                        </a:lnTo>
                        <a:lnTo>
                          <a:pt x="91" y="256"/>
                        </a:lnTo>
                        <a:lnTo>
                          <a:pt x="91" y="256"/>
                        </a:lnTo>
                        <a:lnTo>
                          <a:pt x="91" y="258"/>
                        </a:lnTo>
                        <a:lnTo>
                          <a:pt x="90" y="258"/>
                        </a:lnTo>
                        <a:lnTo>
                          <a:pt x="90" y="258"/>
                        </a:lnTo>
                        <a:lnTo>
                          <a:pt x="90" y="260"/>
                        </a:lnTo>
                        <a:lnTo>
                          <a:pt x="90" y="260"/>
                        </a:lnTo>
                        <a:lnTo>
                          <a:pt x="90" y="260"/>
                        </a:lnTo>
                        <a:lnTo>
                          <a:pt x="90" y="262"/>
                        </a:lnTo>
                        <a:lnTo>
                          <a:pt x="90" y="262"/>
                        </a:lnTo>
                        <a:lnTo>
                          <a:pt x="88" y="262"/>
                        </a:lnTo>
                        <a:lnTo>
                          <a:pt x="88" y="264"/>
                        </a:lnTo>
                        <a:lnTo>
                          <a:pt x="88" y="264"/>
                        </a:lnTo>
                        <a:lnTo>
                          <a:pt x="88" y="264"/>
                        </a:lnTo>
                        <a:lnTo>
                          <a:pt x="88" y="264"/>
                        </a:lnTo>
                        <a:lnTo>
                          <a:pt x="86" y="264"/>
                        </a:lnTo>
                        <a:lnTo>
                          <a:pt x="86" y="264"/>
                        </a:lnTo>
                        <a:lnTo>
                          <a:pt x="86" y="264"/>
                        </a:lnTo>
                        <a:lnTo>
                          <a:pt x="86" y="266"/>
                        </a:lnTo>
                        <a:lnTo>
                          <a:pt x="84" y="266"/>
                        </a:lnTo>
                        <a:lnTo>
                          <a:pt x="84" y="266"/>
                        </a:lnTo>
                        <a:lnTo>
                          <a:pt x="84" y="266"/>
                        </a:lnTo>
                        <a:lnTo>
                          <a:pt x="84" y="266"/>
                        </a:lnTo>
                        <a:lnTo>
                          <a:pt x="84" y="266"/>
                        </a:lnTo>
                        <a:lnTo>
                          <a:pt x="82" y="266"/>
                        </a:lnTo>
                        <a:lnTo>
                          <a:pt x="82" y="266"/>
                        </a:lnTo>
                        <a:lnTo>
                          <a:pt x="82" y="266"/>
                        </a:lnTo>
                        <a:lnTo>
                          <a:pt x="82" y="264"/>
                        </a:lnTo>
                        <a:lnTo>
                          <a:pt x="80" y="264"/>
                        </a:lnTo>
                        <a:lnTo>
                          <a:pt x="80" y="264"/>
                        </a:lnTo>
                        <a:lnTo>
                          <a:pt x="78" y="264"/>
                        </a:lnTo>
                        <a:lnTo>
                          <a:pt x="78" y="264"/>
                        </a:lnTo>
                        <a:lnTo>
                          <a:pt x="78" y="264"/>
                        </a:lnTo>
                        <a:lnTo>
                          <a:pt x="76" y="264"/>
                        </a:lnTo>
                        <a:lnTo>
                          <a:pt x="76" y="264"/>
                        </a:lnTo>
                        <a:lnTo>
                          <a:pt x="76" y="264"/>
                        </a:lnTo>
                        <a:lnTo>
                          <a:pt x="76" y="264"/>
                        </a:lnTo>
                        <a:lnTo>
                          <a:pt x="74" y="264"/>
                        </a:lnTo>
                        <a:lnTo>
                          <a:pt x="74" y="264"/>
                        </a:lnTo>
                        <a:lnTo>
                          <a:pt x="72" y="264"/>
                        </a:lnTo>
                        <a:lnTo>
                          <a:pt x="72" y="264"/>
                        </a:lnTo>
                        <a:lnTo>
                          <a:pt x="72" y="264"/>
                        </a:lnTo>
                        <a:lnTo>
                          <a:pt x="70" y="264"/>
                        </a:lnTo>
                        <a:lnTo>
                          <a:pt x="70" y="264"/>
                        </a:lnTo>
                        <a:lnTo>
                          <a:pt x="70" y="264"/>
                        </a:lnTo>
                        <a:lnTo>
                          <a:pt x="70" y="264"/>
                        </a:lnTo>
                        <a:lnTo>
                          <a:pt x="70" y="264"/>
                        </a:lnTo>
                        <a:lnTo>
                          <a:pt x="69" y="264"/>
                        </a:lnTo>
                        <a:lnTo>
                          <a:pt x="69" y="264"/>
                        </a:lnTo>
                        <a:lnTo>
                          <a:pt x="67" y="264"/>
                        </a:lnTo>
                        <a:lnTo>
                          <a:pt x="67" y="264"/>
                        </a:lnTo>
                        <a:lnTo>
                          <a:pt x="67" y="264"/>
                        </a:lnTo>
                        <a:lnTo>
                          <a:pt x="67" y="264"/>
                        </a:lnTo>
                        <a:lnTo>
                          <a:pt x="67" y="264"/>
                        </a:lnTo>
                        <a:lnTo>
                          <a:pt x="67" y="266"/>
                        </a:lnTo>
                        <a:lnTo>
                          <a:pt x="67" y="266"/>
                        </a:lnTo>
                        <a:lnTo>
                          <a:pt x="69" y="266"/>
                        </a:lnTo>
                        <a:lnTo>
                          <a:pt x="69" y="266"/>
                        </a:lnTo>
                        <a:lnTo>
                          <a:pt x="67" y="266"/>
                        </a:lnTo>
                        <a:lnTo>
                          <a:pt x="67" y="266"/>
                        </a:lnTo>
                        <a:lnTo>
                          <a:pt x="67" y="266"/>
                        </a:lnTo>
                        <a:lnTo>
                          <a:pt x="67" y="268"/>
                        </a:lnTo>
                        <a:lnTo>
                          <a:pt x="65" y="268"/>
                        </a:lnTo>
                        <a:lnTo>
                          <a:pt x="65" y="268"/>
                        </a:lnTo>
                        <a:lnTo>
                          <a:pt x="65" y="268"/>
                        </a:lnTo>
                        <a:lnTo>
                          <a:pt x="63" y="268"/>
                        </a:lnTo>
                        <a:lnTo>
                          <a:pt x="63" y="266"/>
                        </a:lnTo>
                        <a:lnTo>
                          <a:pt x="63" y="266"/>
                        </a:lnTo>
                        <a:lnTo>
                          <a:pt x="61" y="266"/>
                        </a:lnTo>
                        <a:lnTo>
                          <a:pt x="61" y="266"/>
                        </a:lnTo>
                        <a:lnTo>
                          <a:pt x="61" y="268"/>
                        </a:lnTo>
                        <a:lnTo>
                          <a:pt x="61" y="268"/>
                        </a:lnTo>
                        <a:lnTo>
                          <a:pt x="61" y="268"/>
                        </a:lnTo>
                        <a:lnTo>
                          <a:pt x="59" y="268"/>
                        </a:lnTo>
                        <a:lnTo>
                          <a:pt x="59" y="268"/>
                        </a:lnTo>
                        <a:lnTo>
                          <a:pt x="59" y="270"/>
                        </a:lnTo>
                        <a:lnTo>
                          <a:pt x="57" y="270"/>
                        </a:lnTo>
                        <a:lnTo>
                          <a:pt x="57" y="270"/>
                        </a:lnTo>
                        <a:lnTo>
                          <a:pt x="57" y="270"/>
                        </a:lnTo>
                        <a:lnTo>
                          <a:pt x="57" y="272"/>
                        </a:lnTo>
                        <a:lnTo>
                          <a:pt x="57" y="272"/>
                        </a:lnTo>
                        <a:lnTo>
                          <a:pt x="57" y="272"/>
                        </a:lnTo>
                        <a:lnTo>
                          <a:pt x="57" y="272"/>
                        </a:lnTo>
                        <a:lnTo>
                          <a:pt x="57" y="272"/>
                        </a:lnTo>
                        <a:lnTo>
                          <a:pt x="57" y="272"/>
                        </a:lnTo>
                        <a:lnTo>
                          <a:pt x="57" y="274"/>
                        </a:lnTo>
                        <a:lnTo>
                          <a:pt x="57" y="274"/>
                        </a:lnTo>
                        <a:lnTo>
                          <a:pt x="59" y="274"/>
                        </a:lnTo>
                        <a:lnTo>
                          <a:pt x="59" y="274"/>
                        </a:lnTo>
                        <a:lnTo>
                          <a:pt x="59" y="276"/>
                        </a:lnTo>
                        <a:lnTo>
                          <a:pt x="59" y="276"/>
                        </a:lnTo>
                        <a:lnTo>
                          <a:pt x="59" y="277"/>
                        </a:lnTo>
                        <a:lnTo>
                          <a:pt x="59" y="277"/>
                        </a:lnTo>
                        <a:lnTo>
                          <a:pt x="59" y="277"/>
                        </a:lnTo>
                        <a:lnTo>
                          <a:pt x="57" y="277"/>
                        </a:lnTo>
                        <a:lnTo>
                          <a:pt x="57" y="279"/>
                        </a:lnTo>
                        <a:lnTo>
                          <a:pt x="57" y="279"/>
                        </a:lnTo>
                        <a:lnTo>
                          <a:pt x="57" y="279"/>
                        </a:lnTo>
                        <a:lnTo>
                          <a:pt x="57" y="279"/>
                        </a:lnTo>
                        <a:lnTo>
                          <a:pt x="55" y="279"/>
                        </a:lnTo>
                        <a:lnTo>
                          <a:pt x="55" y="279"/>
                        </a:lnTo>
                        <a:lnTo>
                          <a:pt x="55" y="279"/>
                        </a:lnTo>
                        <a:lnTo>
                          <a:pt x="53" y="279"/>
                        </a:lnTo>
                        <a:lnTo>
                          <a:pt x="53" y="279"/>
                        </a:lnTo>
                        <a:lnTo>
                          <a:pt x="51" y="279"/>
                        </a:lnTo>
                        <a:lnTo>
                          <a:pt x="51" y="279"/>
                        </a:lnTo>
                        <a:lnTo>
                          <a:pt x="51" y="279"/>
                        </a:lnTo>
                        <a:lnTo>
                          <a:pt x="51" y="279"/>
                        </a:lnTo>
                        <a:lnTo>
                          <a:pt x="49" y="279"/>
                        </a:lnTo>
                        <a:lnTo>
                          <a:pt x="49" y="279"/>
                        </a:lnTo>
                        <a:lnTo>
                          <a:pt x="49" y="279"/>
                        </a:lnTo>
                        <a:lnTo>
                          <a:pt x="47" y="279"/>
                        </a:lnTo>
                        <a:lnTo>
                          <a:pt x="47" y="279"/>
                        </a:lnTo>
                        <a:lnTo>
                          <a:pt x="47" y="279"/>
                        </a:lnTo>
                        <a:lnTo>
                          <a:pt x="46" y="279"/>
                        </a:lnTo>
                        <a:lnTo>
                          <a:pt x="46" y="279"/>
                        </a:lnTo>
                        <a:lnTo>
                          <a:pt x="46" y="279"/>
                        </a:lnTo>
                        <a:lnTo>
                          <a:pt x="44" y="279"/>
                        </a:lnTo>
                        <a:lnTo>
                          <a:pt x="44" y="279"/>
                        </a:lnTo>
                        <a:lnTo>
                          <a:pt x="44" y="279"/>
                        </a:lnTo>
                        <a:lnTo>
                          <a:pt x="44" y="279"/>
                        </a:lnTo>
                        <a:lnTo>
                          <a:pt x="42" y="279"/>
                        </a:lnTo>
                        <a:lnTo>
                          <a:pt x="42" y="279"/>
                        </a:lnTo>
                        <a:lnTo>
                          <a:pt x="40" y="279"/>
                        </a:lnTo>
                        <a:lnTo>
                          <a:pt x="40" y="279"/>
                        </a:lnTo>
                        <a:lnTo>
                          <a:pt x="40" y="279"/>
                        </a:lnTo>
                        <a:lnTo>
                          <a:pt x="38" y="279"/>
                        </a:lnTo>
                        <a:lnTo>
                          <a:pt x="38" y="279"/>
                        </a:lnTo>
                        <a:lnTo>
                          <a:pt x="38" y="279"/>
                        </a:lnTo>
                        <a:lnTo>
                          <a:pt x="36" y="279"/>
                        </a:lnTo>
                        <a:lnTo>
                          <a:pt x="36" y="279"/>
                        </a:lnTo>
                        <a:lnTo>
                          <a:pt x="36" y="279"/>
                        </a:lnTo>
                        <a:lnTo>
                          <a:pt x="34" y="279"/>
                        </a:lnTo>
                        <a:lnTo>
                          <a:pt x="34" y="279"/>
                        </a:lnTo>
                        <a:lnTo>
                          <a:pt x="34" y="279"/>
                        </a:lnTo>
                        <a:lnTo>
                          <a:pt x="32" y="279"/>
                        </a:lnTo>
                        <a:lnTo>
                          <a:pt x="32" y="279"/>
                        </a:lnTo>
                        <a:lnTo>
                          <a:pt x="32" y="279"/>
                        </a:lnTo>
                        <a:lnTo>
                          <a:pt x="32" y="279"/>
                        </a:lnTo>
                        <a:lnTo>
                          <a:pt x="32" y="277"/>
                        </a:lnTo>
                        <a:lnTo>
                          <a:pt x="34" y="277"/>
                        </a:lnTo>
                        <a:lnTo>
                          <a:pt x="34" y="277"/>
                        </a:lnTo>
                        <a:lnTo>
                          <a:pt x="34" y="277"/>
                        </a:lnTo>
                        <a:lnTo>
                          <a:pt x="34" y="277"/>
                        </a:lnTo>
                        <a:lnTo>
                          <a:pt x="34" y="276"/>
                        </a:lnTo>
                        <a:lnTo>
                          <a:pt x="34" y="276"/>
                        </a:lnTo>
                        <a:lnTo>
                          <a:pt x="34" y="276"/>
                        </a:lnTo>
                        <a:lnTo>
                          <a:pt x="34" y="274"/>
                        </a:lnTo>
                        <a:lnTo>
                          <a:pt x="34" y="274"/>
                        </a:lnTo>
                        <a:lnTo>
                          <a:pt x="36" y="274"/>
                        </a:lnTo>
                        <a:lnTo>
                          <a:pt x="36" y="274"/>
                        </a:lnTo>
                        <a:lnTo>
                          <a:pt x="36" y="272"/>
                        </a:lnTo>
                        <a:lnTo>
                          <a:pt x="34" y="272"/>
                        </a:lnTo>
                        <a:lnTo>
                          <a:pt x="34" y="272"/>
                        </a:lnTo>
                        <a:lnTo>
                          <a:pt x="34" y="272"/>
                        </a:lnTo>
                        <a:lnTo>
                          <a:pt x="34" y="272"/>
                        </a:lnTo>
                        <a:lnTo>
                          <a:pt x="34" y="272"/>
                        </a:lnTo>
                        <a:lnTo>
                          <a:pt x="34" y="272"/>
                        </a:lnTo>
                        <a:lnTo>
                          <a:pt x="34" y="270"/>
                        </a:lnTo>
                        <a:lnTo>
                          <a:pt x="34" y="270"/>
                        </a:lnTo>
                        <a:lnTo>
                          <a:pt x="32" y="270"/>
                        </a:lnTo>
                        <a:lnTo>
                          <a:pt x="32" y="270"/>
                        </a:lnTo>
                        <a:lnTo>
                          <a:pt x="32" y="270"/>
                        </a:lnTo>
                        <a:lnTo>
                          <a:pt x="32" y="268"/>
                        </a:lnTo>
                        <a:lnTo>
                          <a:pt x="32" y="268"/>
                        </a:lnTo>
                        <a:lnTo>
                          <a:pt x="32" y="270"/>
                        </a:lnTo>
                        <a:lnTo>
                          <a:pt x="30" y="270"/>
                        </a:lnTo>
                        <a:lnTo>
                          <a:pt x="30" y="270"/>
                        </a:lnTo>
                        <a:lnTo>
                          <a:pt x="30" y="268"/>
                        </a:lnTo>
                        <a:lnTo>
                          <a:pt x="30" y="268"/>
                        </a:lnTo>
                        <a:lnTo>
                          <a:pt x="30" y="268"/>
                        </a:lnTo>
                        <a:lnTo>
                          <a:pt x="30" y="266"/>
                        </a:lnTo>
                        <a:lnTo>
                          <a:pt x="30" y="266"/>
                        </a:lnTo>
                        <a:lnTo>
                          <a:pt x="30" y="266"/>
                        </a:lnTo>
                        <a:lnTo>
                          <a:pt x="28" y="266"/>
                        </a:lnTo>
                        <a:lnTo>
                          <a:pt x="28" y="264"/>
                        </a:lnTo>
                        <a:lnTo>
                          <a:pt x="28" y="264"/>
                        </a:lnTo>
                        <a:lnTo>
                          <a:pt x="28" y="264"/>
                        </a:lnTo>
                        <a:lnTo>
                          <a:pt x="28" y="264"/>
                        </a:lnTo>
                        <a:lnTo>
                          <a:pt x="28" y="264"/>
                        </a:lnTo>
                        <a:lnTo>
                          <a:pt x="26" y="264"/>
                        </a:lnTo>
                        <a:lnTo>
                          <a:pt x="26" y="262"/>
                        </a:lnTo>
                        <a:lnTo>
                          <a:pt x="26" y="262"/>
                        </a:lnTo>
                        <a:lnTo>
                          <a:pt x="26" y="262"/>
                        </a:lnTo>
                        <a:lnTo>
                          <a:pt x="24" y="262"/>
                        </a:lnTo>
                        <a:lnTo>
                          <a:pt x="24" y="260"/>
                        </a:lnTo>
                        <a:lnTo>
                          <a:pt x="24" y="260"/>
                        </a:lnTo>
                        <a:lnTo>
                          <a:pt x="26" y="260"/>
                        </a:lnTo>
                        <a:lnTo>
                          <a:pt x="26" y="260"/>
                        </a:lnTo>
                        <a:lnTo>
                          <a:pt x="28" y="260"/>
                        </a:lnTo>
                        <a:lnTo>
                          <a:pt x="28" y="260"/>
                        </a:lnTo>
                        <a:lnTo>
                          <a:pt x="28" y="260"/>
                        </a:lnTo>
                        <a:lnTo>
                          <a:pt x="28" y="260"/>
                        </a:lnTo>
                        <a:lnTo>
                          <a:pt x="30" y="260"/>
                        </a:lnTo>
                        <a:lnTo>
                          <a:pt x="30" y="262"/>
                        </a:lnTo>
                        <a:lnTo>
                          <a:pt x="30" y="262"/>
                        </a:lnTo>
                        <a:lnTo>
                          <a:pt x="32" y="262"/>
                        </a:lnTo>
                        <a:lnTo>
                          <a:pt x="32" y="260"/>
                        </a:lnTo>
                        <a:lnTo>
                          <a:pt x="30" y="260"/>
                        </a:lnTo>
                        <a:lnTo>
                          <a:pt x="30" y="260"/>
                        </a:lnTo>
                        <a:lnTo>
                          <a:pt x="30" y="260"/>
                        </a:lnTo>
                        <a:lnTo>
                          <a:pt x="30" y="258"/>
                        </a:lnTo>
                        <a:lnTo>
                          <a:pt x="28" y="258"/>
                        </a:lnTo>
                        <a:lnTo>
                          <a:pt x="28" y="258"/>
                        </a:lnTo>
                        <a:lnTo>
                          <a:pt x="28" y="258"/>
                        </a:lnTo>
                        <a:lnTo>
                          <a:pt x="28" y="258"/>
                        </a:lnTo>
                        <a:lnTo>
                          <a:pt x="28" y="256"/>
                        </a:lnTo>
                        <a:lnTo>
                          <a:pt x="28" y="256"/>
                        </a:lnTo>
                        <a:lnTo>
                          <a:pt x="28" y="256"/>
                        </a:lnTo>
                        <a:lnTo>
                          <a:pt x="30" y="256"/>
                        </a:lnTo>
                        <a:lnTo>
                          <a:pt x="30" y="256"/>
                        </a:lnTo>
                        <a:lnTo>
                          <a:pt x="30" y="256"/>
                        </a:lnTo>
                        <a:lnTo>
                          <a:pt x="32" y="256"/>
                        </a:lnTo>
                        <a:lnTo>
                          <a:pt x="32" y="256"/>
                        </a:lnTo>
                        <a:lnTo>
                          <a:pt x="32" y="256"/>
                        </a:lnTo>
                        <a:lnTo>
                          <a:pt x="32" y="256"/>
                        </a:lnTo>
                        <a:lnTo>
                          <a:pt x="34" y="256"/>
                        </a:lnTo>
                        <a:lnTo>
                          <a:pt x="34" y="256"/>
                        </a:lnTo>
                        <a:lnTo>
                          <a:pt x="34" y="256"/>
                        </a:lnTo>
                        <a:lnTo>
                          <a:pt x="34" y="256"/>
                        </a:lnTo>
                        <a:lnTo>
                          <a:pt x="34" y="254"/>
                        </a:lnTo>
                        <a:lnTo>
                          <a:pt x="34" y="254"/>
                        </a:lnTo>
                        <a:lnTo>
                          <a:pt x="34" y="254"/>
                        </a:lnTo>
                        <a:lnTo>
                          <a:pt x="32" y="254"/>
                        </a:lnTo>
                        <a:lnTo>
                          <a:pt x="32" y="254"/>
                        </a:lnTo>
                        <a:lnTo>
                          <a:pt x="32" y="254"/>
                        </a:lnTo>
                        <a:lnTo>
                          <a:pt x="30" y="254"/>
                        </a:lnTo>
                        <a:lnTo>
                          <a:pt x="30" y="253"/>
                        </a:lnTo>
                        <a:lnTo>
                          <a:pt x="30" y="253"/>
                        </a:lnTo>
                        <a:lnTo>
                          <a:pt x="30" y="253"/>
                        </a:lnTo>
                        <a:lnTo>
                          <a:pt x="28" y="253"/>
                        </a:lnTo>
                        <a:lnTo>
                          <a:pt x="28" y="253"/>
                        </a:lnTo>
                        <a:lnTo>
                          <a:pt x="28" y="251"/>
                        </a:lnTo>
                        <a:lnTo>
                          <a:pt x="28" y="251"/>
                        </a:lnTo>
                        <a:lnTo>
                          <a:pt x="28" y="251"/>
                        </a:lnTo>
                        <a:lnTo>
                          <a:pt x="28" y="249"/>
                        </a:lnTo>
                        <a:lnTo>
                          <a:pt x="26" y="249"/>
                        </a:lnTo>
                        <a:lnTo>
                          <a:pt x="26" y="249"/>
                        </a:lnTo>
                        <a:lnTo>
                          <a:pt x="26" y="249"/>
                        </a:lnTo>
                        <a:lnTo>
                          <a:pt x="24" y="249"/>
                        </a:lnTo>
                        <a:lnTo>
                          <a:pt x="24" y="249"/>
                        </a:lnTo>
                        <a:lnTo>
                          <a:pt x="24" y="249"/>
                        </a:lnTo>
                        <a:lnTo>
                          <a:pt x="24" y="247"/>
                        </a:lnTo>
                        <a:lnTo>
                          <a:pt x="24" y="247"/>
                        </a:lnTo>
                        <a:lnTo>
                          <a:pt x="24" y="247"/>
                        </a:lnTo>
                        <a:lnTo>
                          <a:pt x="23" y="247"/>
                        </a:lnTo>
                        <a:lnTo>
                          <a:pt x="23" y="247"/>
                        </a:lnTo>
                        <a:lnTo>
                          <a:pt x="23" y="245"/>
                        </a:lnTo>
                        <a:lnTo>
                          <a:pt x="23" y="245"/>
                        </a:lnTo>
                        <a:lnTo>
                          <a:pt x="23" y="245"/>
                        </a:lnTo>
                        <a:lnTo>
                          <a:pt x="21" y="245"/>
                        </a:lnTo>
                        <a:lnTo>
                          <a:pt x="21" y="243"/>
                        </a:lnTo>
                        <a:lnTo>
                          <a:pt x="21" y="243"/>
                        </a:lnTo>
                        <a:lnTo>
                          <a:pt x="21" y="243"/>
                        </a:lnTo>
                        <a:lnTo>
                          <a:pt x="21" y="241"/>
                        </a:lnTo>
                        <a:lnTo>
                          <a:pt x="19" y="241"/>
                        </a:lnTo>
                        <a:lnTo>
                          <a:pt x="19" y="241"/>
                        </a:lnTo>
                        <a:lnTo>
                          <a:pt x="19" y="239"/>
                        </a:lnTo>
                        <a:lnTo>
                          <a:pt x="19" y="239"/>
                        </a:lnTo>
                        <a:lnTo>
                          <a:pt x="19" y="239"/>
                        </a:lnTo>
                        <a:lnTo>
                          <a:pt x="19" y="239"/>
                        </a:lnTo>
                        <a:lnTo>
                          <a:pt x="17" y="239"/>
                        </a:lnTo>
                        <a:lnTo>
                          <a:pt x="17" y="239"/>
                        </a:lnTo>
                        <a:lnTo>
                          <a:pt x="17" y="239"/>
                        </a:lnTo>
                        <a:lnTo>
                          <a:pt x="17" y="239"/>
                        </a:lnTo>
                        <a:lnTo>
                          <a:pt x="17" y="237"/>
                        </a:lnTo>
                        <a:lnTo>
                          <a:pt x="17" y="237"/>
                        </a:lnTo>
                        <a:lnTo>
                          <a:pt x="17" y="235"/>
                        </a:lnTo>
                        <a:lnTo>
                          <a:pt x="17" y="235"/>
                        </a:lnTo>
                        <a:lnTo>
                          <a:pt x="17" y="235"/>
                        </a:lnTo>
                        <a:lnTo>
                          <a:pt x="17" y="233"/>
                        </a:lnTo>
                        <a:lnTo>
                          <a:pt x="17" y="233"/>
                        </a:lnTo>
                        <a:lnTo>
                          <a:pt x="17" y="233"/>
                        </a:lnTo>
                        <a:lnTo>
                          <a:pt x="15" y="233"/>
                        </a:lnTo>
                        <a:lnTo>
                          <a:pt x="15" y="233"/>
                        </a:lnTo>
                        <a:lnTo>
                          <a:pt x="15" y="235"/>
                        </a:lnTo>
                        <a:lnTo>
                          <a:pt x="15" y="235"/>
                        </a:lnTo>
                        <a:lnTo>
                          <a:pt x="13" y="235"/>
                        </a:lnTo>
                        <a:lnTo>
                          <a:pt x="13" y="233"/>
                        </a:lnTo>
                        <a:lnTo>
                          <a:pt x="13" y="233"/>
                        </a:lnTo>
                        <a:lnTo>
                          <a:pt x="13" y="233"/>
                        </a:lnTo>
                        <a:lnTo>
                          <a:pt x="13" y="231"/>
                        </a:lnTo>
                        <a:lnTo>
                          <a:pt x="13" y="231"/>
                        </a:lnTo>
                        <a:lnTo>
                          <a:pt x="11" y="231"/>
                        </a:lnTo>
                        <a:lnTo>
                          <a:pt x="11" y="231"/>
                        </a:lnTo>
                        <a:lnTo>
                          <a:pt x="11" y="231"/>
                        </a:lnTo>
                        <a:lnTo>
                          <a:pt x="11" y="231"/>
                        </a:lnTo>
                        <a:lnTo>
                          <a:pt x="11" y="231"/>
                        </a:lnTo>
                        <a:lnTo>
                          <a:pt x="11" y="231"/>
                        </a:lnTo>
                        <a:lnTo>
                          <a:pt x="11" y="230"/>
                        </a:lnTo>
                        <a:lnTo>
                          <a:pt x="11" y="230"/>
                        </a:lnTo>
                        <a:lnTo>
                          <a:pt x="11" y="230"/>
                        </a:lnTo>
                        <a:lnTo>
                          <a:pt x="11" y="228"/>
                        </a:lnTo>
                        <a:lnTo>
                          <a:pt x="11" y="228"/>
                        </a:lnTo>
                        <a:lnTo>
                          <a:pt x="11" y="226"/>
                        </a:lnTo>
                        <a:lnTo>
                          <a:pt x="9" y="226"/>
                        </a:lnTo>
                        <a:lnTo>
                          <a:pt x="9" y="226"/>
                        </a:lnTo>
                        <a:lnTo>
                          <a:pt x="9" y="226"/>
                        </a:lnTo>
                        <a:lnTo>
                          <a:pt x="9" y="224"/>
                        </a:lnTo>
                        <a:lnTo>
                          <a:pt x="9" y="224"/>
                        </a:lnTo>
                        <a:lnTo>
                          <a:pt x="7" y="224"/>
                        </a:lnTo>
                        <a:lnTo>
                          <a:pt x="7" y="224"/>
                        </a:lnTo>
                        <a:lnTo>
                          <a:pt x="7" y="224"/>
                        </a:lnTo>
                        <a:lnTo>
                          <a:pt x="7" y="224"/>
                        </a:lnTo>
                        <a:lnTo>
                          <a:pt x="7" y="224"/>
                        </a:lnTo>
                        <a:lnTo>
                          <a:pt x="7" y="224"/>
                        </a:lnTo>
                        <a:lnTo>
                          <a:pt x="7" y="222"/>
                        </a:lnTo>
                        <a:lnTo>
                          <a:pt x="7" y="222"/>
                        </a:lnTo>
                        <a:lnTo>
                          <a:pt x="7" y="222"/>
                        </a:lnTo>
                        <a:lnTo>
                          <a:pt x="7" y="220"/>
                        </a:lnTo>
                        <a:lnTo>
                          <a:pt x="7" y="220"/>
                        </a:lnTo>
                        <a:lnTo>
                          <a:pt x="7" y="220"/>
                        </a:lnTo>
                        <a:lnTo>
                          <a:pt x="5" y="220"/>
                        </a:lnTo>
                        <a:lnTo>
                          <a:pt x="5" y="218"/>
                        </a:lnTo>
                        <a:lnTo>
                          <a:pt x="5" y="218"/>
                        </a:lnTo>
                        <a:lnTo>
                          <a:pt x="5" y="220"/>
                        </a:lnTo>
                        <a:lnTo>
                          <a:pt x="5" y="220"/>
                        </a:lnTo>
                        <a:lnTo>
                          <a:pt x="5" y="218"/>
                        </a:lnTo>
                        <a:lnTo>
                          <a:pt x="5" y="218"/>
                        </a:lnTo>
                        <a:lnTo>
                          <a:pt x="5" y="216"/>
                        </a:lnTo>
                        <a:lnTo>
                          <a:pt x="5" y="216"/>
                        </a:lnTo>
                        <a:lnTo>
                          <a:pt x="5" y="216"/>
                        </a:lnTo>
                        <a:lnTo>
                          <a:pt x="5" y="216"/>
                        </a:lnTo>
                        <a:lnTo>
                          <a:pt x="5" y="216"/>
                        </a:lnTo>
                        <a:lnTo>
                          <a:pt x="5" y="214"/>
                        </a:lnTo>
                        <a:lnTo>
                          <a:pt x="5" y="214"/>
                        </a:lnTo>
                        <a:lnTo>
                          <a:pt x="5" y="212"/>
                        </a:lnTo>
                        <a:lnTo>
                          <a:pt x="3" y="212"/>
                        </a:lnTo>
                        <a:lnTo>
                          <a:pt x="3" y="212"/>
                        </a:lnTo>
                        <a:lnTo>
                          <a:pt x="3" y="210"/>
                        </a:lnTo>
                        <a:lnTo>
                          <a:pt x="3" y="210"/>
                        </a:lnTo>
                        <a:lnTo>
                          <a:pt x="2" y="210"/>
                        </a:lnTo>
                        <a:lnTo>
                          <a:pt x="2" y="210"/>
                        </a:lnTo>
                        <a:lnTo>
                          <a:pt x="2" y="209"/>
                        </a:lnTo>
                        <a:lnTo>
                          <a:pt x="3" y="209"/>
                        </a:lnTo>
                        <a:lnTo>
                          <a:pt x="3" y="209"/>
                        </a:lnTo>
                        <a:lnTo>
                          <a:pt x="2" y="209"/>
                        </a:lnTo>
                        <a:lnTo>
                          <a:pt x="2" y="209"/>
                        </a:lnTo>
                        <a:lnTo>
                          <a:pt x="2" y="209"/>
                        </a:lnTo>
                        <a:lnTo>
                          <a:pt x="2" y="209"/>
                        </a:lnTo>
                        <a:lnTo>
                          <a:pt x="0" y="209"/>
                        </a:lnTo>
                        <a:lnTo>
                          <a:pt x="0" y="207"/>
                        </a:lnTo>
                        <a:lnTo>
                          <a:pt x="2" y="207"/>
                        </a:lnTo>
                        <a:lnTo>
                          <a:pt x="2" y="207"/>
                        </a:lnTo>
                        <a:lnTo>
                          <a:pt x="2" y="207"/>
                        </a:lnTo>
                        <a:lnTo>
                          <a:pt x="2" y="207"/>
                        </a:lnTo>
                        <a:lnTo>
                          <a:pt x="2" y="205"/>
                        </a:lnTo>
                        <a:lnTo>
                          <a:pt x="3" y="205"/>
                        </a:lnTo>
                        <a:lnTo>
                          <a:pt x="3" y="205"/>
                        </a:lnTo>
                        <a:lnTo>
                          <a:pt x="3" y="203"/>
                        </a:lnTo>
                        <a:lnTo>
                          <a:pt x="3" y="203"/>
                        </a:lnTo>
                        <a:lnTo>
                          <a:pt x="5" y="203"/>
                        </a:lnTo>
                        <a:lnTo>
                          <a:pt x="5" y="203"/>
                        </a:lnTo>
                        <a:lnTo>
                          <a:pt x="5" y="203"/>
                        </a:lnTo>
                        <a:lnTo>
                          <a:pt x="5" y="203"/>
                        </a:lnTo>
                        <a:lnTo>
                          <a:pt x="7" y="203"/>
                        </a:lnTo>
                        <a:lnTo>
                          <a:pt x="7" y="203"/>
                        </a:lnTo>
                        <a:lnTo>
                          <a:pt x="7" y="203"/>
                        </a:lnTo>
                        <a:lnTo>
                          <a:pt x="7" y="203"/>
                        </a:lnTo>
                        <a:lnTo>
                          <a:pt x="7" y="205"/>
                        </a:lnTo>
                        <a:lnTo>
                          <a:pt x="7" y="205"/>
                        </a:lnTo>
                        <a:lnTo>
                          <a:pt x="9" y="205"/>
                        </a:lnTo>
                        <a:lnTo>
                          <a:pt x="9" y="207"/>
                        </a:lnTo>
                        <a:lnTo>
                          <a:pt x="9" y="207"/>
                        </a:lnTo>
                        <a:lnTo>
                          <a:pt x="9" y="209"/>
                        </a:lnTo>
                        <a:lnTo>
                          <a:pt x="9" y="209"/>
                        </a:lnTo>
                        <a:lnTo>
                          <a:pt x="11" y="209"/>
                        </a:lnTo>
                        <a:lnTo>
                          <a:pt x="11" y="209"/>
                        </a:lnTo>
                        <a:lnTo>
                          <a:pt x="11" y="207"/>
                        </a:lnTo>
                        <a:lnTo>
                          <a:pt x="11" y="207"/>
                        </a:lnTo>
                        <a:lnTo>
                          <a:pt x="13" y="207"/>
                        </a:lnTo>
                        <a:lnTo>
                          <a:pt x="13" y="207"/>
                        </a:lnTo>
                        <a:lnTo>
                          <a:pt x="13" y="207"/>
                        </a:lnTo>
                        <a:lnTo>
                          <a:pt x="13" y="205"/>
                        </a:lnTo>
                        <a:lnTo>
                          <a:pt x="13" y="205"/>
                        </a:lnTo>
                        <a:lnTo>
                          <a:pt x="13" y="205"/>
                        </a:lnTo>
                        <a:lnTo>
                          <a:pt x="13" y="203"/>
                        </a:lnTo>
                        <a:lnTo>
                          <a:pt x="15" y="203"/>
                        </a:lnTo>
                        <a:lnTo>
                          <a:pt x="15" y="203"/>
                        </a:lnTo>
                        <a:lnTo>
                          <a:pt x="15" y="201"/>
                        </a:lnTo>
                        <a:lnTo>
                          <a:pt x="15" y="201"/>
                        </a:lnTo>
                        <a:lnTo>
                          <a:pt x="15" y="199"/>
                        </a:lnTo>
                        <a:lnTo>
                          <a:pt x="15" y="199"/>
                        </a:lnTo>
                        <a:lnTo>
                          <a:pt x="15" y="199"/>
                        </a:lnTo>
                        <a:lnTo>
                          <a:pt x="15" y="199"/>
                        </a:lnTo>
                        <a:lnTo>
                          <a:pt x="15" y="199"/>
                        </a:lnTo>
                        <a:lnTo>
                          <a:pt x="15" y="197"/>
                        </a:lnTo>
                        <a:lnTo>
                          <a:pt x="15" y="197"/>
                        </a:lnTo>
                        <a:lnTo>
                          <a:pt x="13" y="197"/>
                        </a:lnTo>
                        <a:lnTo>
                          <a:pt x="13" y="195"/>
                        </a:lnTo>
                        <a:lnTo>
                          <a:pt x="13" y="195"/>
                        </a:lnTo>
                        <a:lnTo>
                          <a:pt x="13" y="195"/>
                        </a:lnTo>
                        <a:lnTo>
                          <a:pt x="13" y="193"/>
                        </a:lnTo>
                        <a:lnTo>
                          <a:pt x="13" y="193"/>
                        </a:lnTo>
                        <a:lnTo>
                          <a:pt x="13" y="191"/>
                        </a:lnTo>
                        <a:lnTo>
                          <a:pt x="13" y="191"/>
                        </a:lnTo>
                        <a:lnTo>
                          <a:pt x="15" y="191"/>
                        </a:lnTo>
                        <a:lnTo>
                          <a:pt x="15" y="191"/>
                        </a:lnTo>
                        <a:lnTo>
                          <a:pt x="15" y="191"/>
                        </a:lnTo>
                        <a:lnTo>
                          <a:pt x="17" y="191"/>
                        </a:lnTo>
                        <a:lnTo>
                          <a:pt x="17" y="191"/>
                        </a:lnTo>
                        <a:lnTo>
                          <a:pt x="17" y="191"/>
                        </a:lnTo>
                        <a:lnTo>
                          <a:pt x="17" y="189"/>
                        </a:lnTo>
                        <a:lnTo>
                          <a:pt x="17" y="189"/>
                        </a:lnTo>
                        <a:lnTo>
                          <a:pt x="17" y="187"/>
                        </a:lnTo>
                        <a:lnTo>
                          <a:pt x="17" y="187"/>
                        </a:lnTo>
                        <a:lnTo>
                          <a:pt x="17" y="187"/>
                        </a:lnTo>
                        <a:lnTo>
                          <a:pt x="17" y="187"/>
                        </a:lnTo>
                        <a:lnTo>
                          <a:pt x="17" y="187"/>
                        </a:lnTo>
                        <a:lnTo>
                          <a:pt x="17" y="186"/>
                        </a:lnTo>
                        <a:lnTo>
                          <a:pt x="19" y="186"/>
                        </a:lnTo>
                        <a:lnTo>
                          <a:pt x="19" y="187"/>
                        </a:lnTo>
                        <a:lnTo>
                          <a:pt x="19" y="187"/>
                        </a:lnTo>
                        <a:lnTo>
                          <a:pt x="19" y="187"/>
                        </a:lnTo>
                        <a:lnTo>
                          <a:pt x="21" y="187"/>
                        </a:lnTo>
                        <a:lnTo>
                          <a:pt x="21" y="186"/>
                        </a:lnTo>
                        <a:lnTo>
                          <a:pt x="21" y="186"/>
                        </a:lnTo>
                        <a:lnTo>
                          <a:pt x="23" y="186"/>
                        </a:lnTo>
                        <a:lnTo>
                          <a:pt x="23" y="186"/>
                        </a:lnTo>
                        <a:lnTo>
                          <a:pt x="23" y="186"/>
                        </a:lnTo>
                        <a:lnTo>
                          <a:pt x="23" y="186"/>
                        </a:lnTo>
                        <a:lnTo>
                          <a:pt x="24" y="186"/>
                        </a:lnTo>
                        <a:lnTo>
                          <a:pt x="24" y="186"/>
                        </a:lnTo>
                        <a:lnTo>
                          <a:pt x="24" y="184"/>
                        </a:lnTo>
                        <a:lnTo>
                          <a:pt x="24" y="184"/>
                        </a:lnTo>
                        <a:lnTo>
                          <a:pt x="24" y="184"/>
                        </a:lnTo>
                        <a:lnTo>
                          <a:pt x="26" y="184"/>
                        </a:lnTo>
                        <a:lnTo>
                          <a:pt x="26" y="184"/>
                        </a:lnTo>
                        <a:lnTo>
                          <a:pt x="26" y="184"/>
                        </a:lnTo>
                        <a:lnTo>
                          <a:pt x="26" y="182"/>
                        </a:lnTo>
                        <a:lnTo>
                          <a:pt x="28" y="182"/>
                        </a:lnTo>
                        <a:lnTo>
                          <a:pt x="28" y="182"/>
                        </a:lnTo>
                        <a:lnTo>
                          <a:pt x="28" y="180"/>
                        </a:lnTo>
                        <a:lnTo>
                          <a:pt x="28" y="180"/>
                        </a:lnTo>
                        <a:lnTo>
                          <a:pt x="26" y="180"/>
                        </a:lnTo>
                        <a:lnTo>
                          <a:pt x="26" y="178"/>
                        </a:lnTo>
                        <a:lnTo>
                          <a:pt x="26" y="178"/>
                        </a:lnTo>
                        <a:lnTo>
                          <a:pt x="28" y="178"/>
                        </a:lnTo>
                        <a:lnTo>
                          <a:pt x="28" y="176"/>
                        </a:lnTo>
                        <a:lnTo>
                          <a:pt x="28" y="176"/>
                        </a:lnTo>
                        <a:lnTo>
                          <a:pt x="28" y="176"/>
                        </a:lnTo>
                        <a:lnTo>
                          <a:pt x="28" y="176"/>
                        </a:lnTo>
                        <a:lnTo>
                          <a:pt x="28" y="176"/>
                        </a:lnTo>
                        <a:lnTo>
                          <a:pt x="28" y="174"/>
                        </a:lnTo>
                        <a:lnTo>
                          <a:pt x="28" y="174"/>
                        </a:lnTo>
                        <a:lnTo>
                          <a:pt x="28" y="174"/>
                        </a:lnTo>
                        <a:lnTo>
                          <a:pt x="28" y="172"/>
                        </a:lnTo>
                        <a:lnTo>
                          <a:pt x="28" y="172"/>
                        </a:lnTo>
                        <a:lnTo>
                          <a:pt x="26" y="172"/>
                        </a:lnTo>
                        <a:lnTo>
                          <a:pt x="26" y="172"/>
                        </a:lnTo>
                        <a:lnTo>
                          <a:pt x="26" y="170"/>
                        </a:lnTo>
                        <a:lnTo>
                          <a:pt x="26" y="170"/>
                        </a:lnTo>
                        <a:lnTo>
                          <a:pt x="26" y="170"/>
                        </a:lnTo>
                        <a:lnTo>
                          <a:pt x="24" y="170"/>
                        </a:lnTo>
                        <a:lnTo>
                          <a:pt x="24" y="168"/>
                        </a:lnTo>
                        <a:lnTo>
                          <a:pt x="24" y="168"/>
                        </a:lnTo>
                        <a:lnTo>
                          <a:pt x="24" y="168"/>
                        </a:lnTo>
                        <a:lnTo>
                          <a:pt x="24" y="168"/>
                        </a:lnTo>
                        <a:lnTo>
                          <a:pt x="24" y="168"/>
                        </a:lnTo>
                        <a:lnTo>
                          <a:pt x="24" y="166"/>
                        </a:lnTo>
                        <a:lnTo>
                          <a:pt x="24" y="166"/>
                        </a:lnTo>
                        <a:lnTo>
                          <a:pt x="23" y="166"/>
                        </a:lnTo>
                        <a:lnTo>
                          <a:pt x="23" y="164"/>
                        </a:lnTo>
                        <a:lnTo>
                          <a:pt x="23" y="164"/>
                        </a:lnTo>
                        <a:lnTo>
                          <a:pt x="23" y="164"/>
                        </a:lnTo>
                        <a:lnTo>
                          <a:pt x="23" y="163"/>
                        </a:lnTo>
                        <a:lnTo>
                          <a:pt x="23" y="163"/>
                        </a:lnTo>
                        <a:lnTo>
                          <a:pt x="24" y="163"/>
                        </a:lnTo>
                        <a:lnTo>
                          <a:pt x="24" y="163"/>
                        </a:lnTo>
                        <a:lnTo>
                          <a:pt x="24" y="163"/>
                        </a:lnTo>
                        <a:lnTo>
                          <a:pt x="26" y="163"/>
                        </a:lnTo>
                        <a:lnTo>
                          <a:pt x="26" y="163"/>
                        </a:lnTo>
                        <a:lnTo>
                          <a:pt x="28" y="163"/>
                        </a:lnTo>
                        <a:lnTo>
                          <a:pt x="28" y="163"/>
                        </a:lnTo>
                        <a:lnTo>
                          <a:pt x="28" y="163"/>
                        </a:lnTo>
                        <a:lnTo>
                          <a:pt x="30" y="163"/>
                        </a:lnTo>
                        <a:lnTo>
                          <a:pt x="30" y="163"/>
                        </a:lnTo>
                        <a:lnTo>
                          <a:pt x="30" y="163"/>
                        </a:lnTo>
                        <a:lnTo>
                          <a:pt x="30" y="161"/>
                        </a:lnTo>
                        <a:lnTo>
                          <a:pt x="30" y="161"/>
                        </a:lnTo>
                        <a:lnTo>
                          <a:pt x="32" y="161"/>
                        </a:lnTo>
                        <a:lnTo>
                          <a:pt x="32" y="161"/>
                        </a:lnTo>
                        <a:lnTo>
                          <a:pt x="32" y="161"/>
                        </a:lnTo>
                        <a:lnTo>
                          <a:pt x="32" y="159"/>
                        </a:lnTo>
                        <a:lnTo>
                          <a:pt x="32" y="159"/>
                        </a:lnTo>
                        <a:lnTo>
                          <a:pt x="32" y="159"/>
                        </a:lnTo>
                        <a:lnTo>
                          <a:pt x="32" y="157"/>
                        </a:lnTo>
                        <a:lnTo>
                          <a:pt x="34" y="157"/>
                        </a:lnTo>
                        <a:lnTo>
                          <a:pt x="34" y="157"/>
                        </a:lnTo>
                        <a:lnTo>
                          <a:pt x="32" y="157"/>
                        </a:lnTo>
                        <a:lnTo>
                          <a:pt x="32" y="155"/>
                        </a:lnTo>
                        <a:lnTo>
                          <a:pt x="32" y="155"/>
                        </a:lnTo>
                        <a:lnTo>
                          <a:pt x="32" y="155"/>
                        </a:lnTo>
                        <a:lnTo>
                          <a:pt x="32" y="155"/>
                        </a:lnTo>
                        <a:lnTo>
                          <a:pt x="30" y="155"/>
                        </a:lnTo>
                        <a:lnTo>
                          <a:pt x="30" y="153"/>
                        </a:lnTo>
                        <a:lnTo>
                          <a:pt x="30" y="153"/>
                        </a:lnTo>
                        <a:lnTo>
                          <a:pt x="28" y="153"/>
                        </a:lnTo>
                        <a:lnTo>
                          <a:pt x="28" y="153"/>
                        </a:lnTo>
                        <a:lnTo>
                          <a:pt x="28" y="153"/>
                        </a:lnTo>
                        <a:lnTo>
                          <a:pt x="28" y="151"/>
                        </a:lnTo>
                        <a:lnTo>
                          <a:pt x="28" y="151"/>
                        </a:lnTo>
                        <a:lnTo>
                          <a:pt x="26" y="151"/>
                        </a:lnTo>
                        <a:lnTo>
                          <a:pt x="26" y="151"/>
                        </a:lnTo>
                        <a:lnTo>
                          <a:pt x="24" y="151"/>
                        </a:lnTo>
                        <a:lnTo>
                          <a:pt x="24" y="151"/>
                        </a:lnTo>
                        <a:lnTo>
                          <a:pt x="24" y="151"/>
                        </a:lnTo>
                        <a:lnTo>
                          <a:pt x="24" y="151"/>
                        </a:lnTo>
                        <a:lnTo>
                          <a:pt x="23" y="151"/>
                        </a:lnTo>
                        <a:lnTo>
                          <a:pt x="23" y="151"/>
                        </a:lnTo>
                        <a:lnTo>
                          <a:pt x="23" y="151"/>
                        </a:lnTo>
                        <a:lnTo>
                          <a:pt x="23" y="151"/>
                        </a:lnTo>
                        <a:lnTo>
                          <a:pt x="23" y="149"/>
                        </a:lnTo>
                        <a:lnTo>
                          <a:pt x="21" y="149"/>
                        </a:lnTo>
                        <a:lnTo>
                          <a:pt x="21" y="149"/>
                        </a:lnTo>
                        <a:lnTo>
                          <a:pt x="21" y="149"/>
                        </a:lnTo>
                        <a:lnTo>
                          <a:pt x="21" y="149"/>
                        </a:lnTo>
                        <a:lnTo>
                          <a:pt x="21" y="147"/>
                        </a:lnTo>
                        <a:lnTo>
                          <a:pt x="21" y="147"/>
                        </a:lnTo>
                        <a:lnTo>
                          <a:pt x="21" y="145"/>
                        </a:lnTo>
                        <a:lnTo>
                          <a:pt x="21" y="145"/>
                        </a:lnTo>
                        <a:lnTo>
                          <a:pt x="23" y="145"/>
                        </a:lnTo>
                        <a:lnTo>
                          <a:pt x="23" y="143"/>
                        </a:lnTo>
                        <a:lnTo>
                          <a:pt x="23" y="143"/>
                        </a:lnTo>
                        <a:lnTo>
                          <a:pt x="23" y="143"/>
                        </a:lnTo>
                        <a:lnTo>
                          <a:pt x="23" y="143"/>
                        </a:lnTo>
                        <a:lnTo>
                          <a:pt x="23" y="141"/>
                        </a:lnTo>
                        <a:lnTo>
                          <a:pt x="23" y="141"/>
                        </a:lnTo>
                        <a:lnTo>
                          <a:pt x="23" y="140"/>
                        </a:lnTo>
                        <a:lnTo>
                          <a:pt x="23" y="140"/>
                        </a:lnTo>
                        <a:lnTo>
                          <a:pt x="23" y="140"/>
                        </a:lnTo>
                        <a:lnTo>
                          <a:pt x="23" y="138"/>
                        </a:lnTo>
                        <a:lnTo>
                          <a:pt x="23" y="138"/>
                        </a:lnTo>
                        <a:lnTo>
                          <a:pt x="23" y="138"/>
                        </a:lnTo>
                        <a:lnTo>
                          <a:pt x="23" y="136"/>
                        </a:lnTo>
                        <a:lnTo>
                          <a:pt x="23" y="136"/>
                        </a:lnTo>
                        <a:lnTo>
                          <a:pt x="23" y="136"/>
                        </a:lnTo>
                        <a:lnTo>
                          <a:pt x="23" y="136"/>
                        </a:lnTo>
                        <a:lnTo>
                          <a:pt x="21" y="136"/>
                        </a:lnTo>
                        <a:lnTo>
                          <a:pt x="21" y="134"/>
                        </a:lnTo>
                        <a:lnTo>
                          <a:pt x="21" y="134"/>
                        </a:lnTo>
                        <a:lnTo>
                          <a:pt x="21" y="134"/>
                        </a:lnTo>
                        <a:lnTo>
                          <a:pt x="21" y="132"/>
                        </a:lnTo>
                        <a:lnTo>
                          <a:pt x="19" y="132"/>
                        </a:lnTo>
                        <a:lnTo>
                          <a:pt x="19" y="132"/>
                        </a:lnTo>
                        <a:lnTo>
                          <a:pt x="19" y="130"/>
                        </a:lnTo>
                        <a:lnTo>
                          <a:pt x="19" y="130"/>
                        </a:lnTo>
                        <a:lnTo>
                          <a:pt x="19" y="128"/>
                        </a:lnTo>
                        <a:lnTo>
                          <a:pt x="21" y="128"/>
                        </a:lnTo>
                        <a:lnTo>
                          <a:pt x="21" y="128"/>
                        </a:lnTo>
                        <a:lnTo>
                          <a:pt x="21" y="128"/>
                        </a:lnTo>
                        <a:lnTo>
                          <a:pt x="21" y="126"/>
                        </a:lnTo>
                        <a:lnTo>
                          <a:pt x="19" y="126"/>
                        </a:lnTo>
                        <a:lnTo>
                          <a:pt x="19" y="126"/>
                        </a:lnTo>
                        <a:lnTo>
                          <a:pt x="19" y="124"/>
                        </a:lnTo>
                        <a:lnTo>
                          <a:pt x="21" y="124"/>
                        </a:lnTo>
                        <a:lnTo>
                          <a:pt x="21" y="124"/>
                        </a:lnTo>
                        <a:lnTo>
                          <a:pt x="21" y="124"/>
                        </a:lnTo>
                        <a:lnTo>
                          <a:pt x="21" y="122"/>
                        </a:lnTo>
                        <a:lnTo>
                          <a:pt x="23" y="122"/>
                        </a:lnTo>
                        <a:lnTo>
                          <a:pt x="23" y="122"/>
                        </a:lnTo>
                        <a:lnTo>
                          <a:pt x="21" y="122"/>
                        </a:lnTo>
                        <a:lnTo>
                          <a:pt x="21" y="120"/>
                        </a:lnTo>
                        <a:lnTo>
                          <a:pt x="21" y="120"/>
                        </a:lnTo>
                        <a:lnTo>
                          <a:pt x="21" y="120"/>
                        </a:lnTo>
                        <a:lnTo>
                          <a:pt x="19" y="120"/>
                        </a:lnTo>
                        <a:lnTo>
                          <a:pt x="19" y="120"/>
                        </a:lnTo>
                        <a:lnTo>
                          <a:pt x="19" y="120"/>
                        </a:lnTo>
                        <a:lnTo>
                          <a:pt x="19" y="118"/>
                        </a:lnTo>
                        <a:lnTo>
                          <a:pt x="19" y="118"/>
                        </a:lnTo>
                        <a:lnTo>
                          <a:pt x="19" y="118"/>
                        </a:lnTo>
                        <a:lnTo>
                          <a:pt x="19" y="117"/>
                        </a:lnTo>
                        <a:lnTo>
                          <a:pt x="19" y="117"/>
                        </a:lnTo>
                        <a:lnTo>
                          <a:pt x="19" y="117"/>
                        </a:lnTo>
                        <a:lnTo>
                          <a:pt x="19" y="117"/>
                        </a:lnTo>
                        <a:lnTo>
                          <a:pt x="19" y="115"/>
                        </a:lnTo>
                        <a:lnTo>
                          <a:pt x="21" y="115"/>
                        </a:lnTo>
                        <a:lnTo>
                          <a:pt x="21" y="115"/>
                        </a:lnTo>
                        <a:lnTo>
                          <a:pt x="21" y="115"/>
                        </a:lnTo>
                        <a:lnTo>
                          <a:pt x="21" y="113"/>
                        </a:lnTo>
                        <a:lnTo>
                          <a:pt x="23" y="113"/>
                        </a:lnTo>
                        <a:lnTo>
                          <a:pt x="23" y="113"/>
                        </a:lnTo>
                        <a:lnTo>
                          <a:pt x="23" y="111"/>
                        </a:lnTo>
                        <a:lnTo>
                          <a:pt x="21" y="111"/>
                        </a:lnTo>
                        <a:lnTo>
                          <a:pt x="21" y="111"/>
                        </a:lnTo>
                        <a:lnTo>
                          <a:pt x="21" y="111"/>
                        </a:lnTo>
                        <a:lnTo>
                          <a:pt x="23" y="111"/>
                        </a:lnTo>
                        <a:lnTo>
                          <a:pt x="23" y="111"/>
                        </a:lnTo>
                        <a:lnTo>
                          <a:pt x="23" y="109"/>
                        </a:lnTo>
                        <a:lnTo>
                          <a:pt x="23" y="109"/>
                        </a:lnTo>
                        <a:lnTo>
                          <a:pt x="23" y="109"/>
                        </a:lnTo>
                        <a:lnTo>
                          <a:pt x="24" y="109"/>
                        </a:lnTo>
                        <a:lnTo>
                          <a:pt x="24" y="107"/>
                        </a:lnTo>
                        <a:lnTo>
                          <a:pt x="24" y="107"/>
                        </a:lnTo>
                        <a:lnTo>
                          <a:pt x="24" y="107"/>
                        </a:lnTo>
                        <a:lnTo>
                          <a:pt x="24" y="107"/>
                        </a:lnTo>
                        <a:lnTo>
                          <a:pt x="26" y="107"/>
                        </a:lnTo>
                        <a:lnTo>
                          <a:pt x="26" y="105"/>
                        </a:lnTo>
                        <a:lnTo>
                          <a:pt x="26" y="105"/>
                        </a:lnTo>
                        <a:lnTo>
                          <a:pt x="26" y="105"/>
                        </a:lnTo>
                        <a:lnTo>
                          <a:pt x="28" y="105"/>
                        </a:lnTo>
                        <a:lnTo>
                          <a:pt x="28" y="105"/>
                        </a:lnTo>
                        <a:lnTo>
                          <a:pt x="28" y="103"/>
                        </a:lnTo>
                        <a:lnTo>
                          <a:pt x="28" y="103"/>
                        </a:lnTo>
                        <a:lnTo>
                          <a:pt x="28" y="103"/>
                        </a:lnTo>
                        <a:lnTo>
                          <a:pt x="30" y="103"/>
                        </a:lnTo>
                        <a:lnTo>
                          <a:pt x="30" y="103"/>
                        </a:lnTo>
                        <a:lnTo>
                          <a:pt x="30" y="103"/>
                        </a:lnTo>
                        <a:lnTo>
                          <a:pt x="32" y="103"/>
                        </a:lnTo>
                        <a:lnTo>
                          <a:pt x="32" y="103"/>
                        </a:lnTo>
                        <a:lnTo>
                          <a:pt x="32" y="101"/>
                        </a:lnTo>
                        <a:lnTo>
                          <a:pt x="32" y="101"/>
                        </a:lnTo>
                        <a:lnTo>
                          <a:pt x="34" y="101"/>
                        </a:lnTo>
                        <a:lnTo>
                          <a:pt x="34" y="101"/>
                        </a:lnTo>
                        <a:lnTo>
                          <a:pt x="34" y="101"/>
                        </a:lnTo>
                        <a:lnTo>
                          <a:pt x="34" y="101"/>
                        </a:lnTo>
                        <a:lnTo>
                          <a:pt x="36" y="101"/>
                        </a:lnTo>
                        <a:lnTo>
                          <a:pt x="36" y="101"/>
                        </a:lnTo>
                        <a:lnTo>
                          <a:pt x="38" y="101"/>
                        </a:lnTo>
                        <a:lnTo>
                          <a:pt x="38" y="101"/>
                        </a:lnTo>
                        <a:lnTo>
                          <a:pt x="38" y="101"/>
                        </a:lnTo>
                        <a:lnTo>
                          <a:pt x="40" y="101"/>
                        </a:lnTo>
                        <a:lnTo>
                          <a:pt x="40" y="101"/>
                        </a:lnTo>
                        <a:lnTo>
                          <a:pt x="40" y="101"/>
                        </a:lnTo>
                        <a:lnTo>
                          <a:pt x="42" y="101"/>
                        </a:lnTo>
                        <a:lnTo>
                          <a:pt x="42" y="101"/>
                        </a:lnTo>
                        <a:lnTo>
                          <a:pt x="44" y="101"/>
                        </a:lnTo>
                        <a:lnTo>
                          <a:pt x="44" y="101"/>
                        </a:lnTo>
                        <a:lnTo>
                          <a:pt x="44" y="101"/>
                        </a:lnTo>
                        <a:lnTo>
                          <a:pt x="46" y="101"/>
                        </a:lnTo>
                        <a:lnTo>
                          <a:pt x="46" y="101"/>
                        </a:lnTo>
                        <a:lnTo>
                          <a:pt x="46" y="101"/>
                        </a:lnTo>
                        <a:lnTo>
                          <a:pt x="46" y="101"/>
                        </a:lnTo>
                        <a:lnTo>
                          <a:pt x="47" y="101"/>
                        </a:lnTo>
                        <a:lnTo>
                          <a:pt x="47" y="101"/>
                        </a:lnTo>
                        <a:lnTo>
                          <a:pt x="49" y="101"/>
                        </a:lnTo>
                        <a:lnTo>
                          <a:pt x="49" y="101"/>
                        </a:lnTo>
                        <a:lnTo>
                          <a:pt x="49" y="101"/>
                        </a:lnTo>
                        <a:lnTo>
                          <a:pt x="51" y="101"/>
                        </a:lnTo>
                        <a:lnTo>
                          <a:pt x="51" y="103"/>
                        </a:lnTo>
                        <a:lnTo>
                          <a:pt x="51" y="103"/>
                        </a:lnTo>
                        <a:lnTo>
                          <a:pt x="51" y="103"/>
                        </a:lnTo>
                        <a:lnTo>
                          <a:pt x="53" y="103"/>
                        </a:lnTo>
                        <a:lnTo>
                          <a:pt x="53" y="101"/>
                        </a:lnTo>
                        <a:lnTo>
                          <a:pt x="53" y="101"/>
                        </a:lnTo>
                        <a:lnTo>
                          <a:pt x="53" y="101"/>
                        </a:lnTo>
                        <a:lnTo>
                          <a:pt x="55" y="101"/>
                        </a:lnTo>
                        <a:lnTo>
                          <a:pt x="55" y="99"/>
                        </a:lnTo>
                        <a:lnTo>
                          <a:pt x="55" y="99"/>
                        </a:lnTo>
                        <a:lnTo>
                          <a:pt x="55" y="99"/>
                        </a:lnTo>
                        <a:lnTo>
                          <a:pt x="55" y="99"/>
                        </a:lnTo>
                        <a:lnTo>
                          <a:pt x="55" y="97"/>
                        </a:lnTo>
                        <a:lnTo>
                          <a:pt x="55" y="97"/>
                        </a:lnTo>
                        <a:lnTo>
                          <a:pt x="55" y="97"/>
                        </a:lnTo>
                        <a:lnTo>
                          <a:pt x="55" y="95"/>
                        </a:lnTo>
                        <a:lnTo>
                          <a:pt x="55" y="95"/>
                        </a:lnTo>
                        <a:lnTo>
                          <a:pt x="55" y="95"/>
                        </a:lnTo>
                        <a:lnTo>
                          <a:pt x="55" y="94"/>
                        </a:lnTo>
                        <a:lnTo>
                          <a:pt x="55" y="94"/>
                        </a:lnTo>
                        <a:lnTo>
                          <a:pt x="55" y="94"/>
                        </a:lnTo>
                        <a:lnTo>
                          <a:pt x="55" y="92"/>
                        </a:lnTo>
                        <a:lnTo>
                          <a:pt x="53" y="92"/>
                        </a:lnTo>
                        <a:lnTo>
                          <a:pt x="53" y="92"/>
                        </a:lnTo>
                        <a:lnTo>
                          <a:pt x="51" y="92"/>
                        </a:lnTo>
                        <a:lnTo>
                          <a:pt x="51" y="92"/>
                        </a:lnTo>
                        <a:lnTo>
                          <a:pt x="51" y="92"/>
                        </a:lnTo>
                        <a:lnTo>
                          <a:pt x="49" y="92"/>
                        </a:lnTo>
                        <a:lnTo>
                          <a:pt x="49" y="92"/>
                        </a:lnTo>
                        <a:lnTo>
                          <a:pt x="49" y="92"/>
                        </a:lnTo>
                        <a:lnTo>
                          <a:pt x="49" y="92"/>
                        </a:lnTo>
                        <a:lnTo>
                          <a:pt x="47" y="92"/>
                        </a:lnTo>
                        <a:lnTo>
                          <a:pt x="47" y="90"/>
                        </a:lnTo>
                        <a:lnTo>
                          <a:pt x="47" y="90"/>
                        </a:lnTo>
                        <a:lnTo>
                          <a:pt x="47" y="90"/>
                        </a:lnTo>
                        <a:lnTo>
                          <a:pt x="47" y="90"/>
                        </a:lnTo>
                        <a:lnTo>
                          <a:pt x="47" y="88"/>
                        </a:lnTo>
                        <a:lnTo>
                          <a:pt x="49" y="88"/>
                        </a:lnTo>
                        <a:lnTo>
                          <a:pt x="49" y="88"/>
                        </a:lnTo>
                        <a:lnTo>
                          <a:pt x="49" y="88"/>
                        </a:lnTo>
                        <a:lnTo>
                          <a:pt x="49" y="88"/>
                        </a:lnTo>
                        <a:lnTo>
                          <a:pt x="49" y="88"/>
                        </a:lnTo>
                        <a:lnTo>
                          <a:pt x="51" y="88"/>
                        </a:lnTo>
                        <a:lnTo>
                          <a:pt x="51" y="86"/>
                        </a:lnTo>
                        <a:lnTo>
                          <a:pt x="51" y="86"/>
                        </a:lnTo>
                        <a:lnTo>
                          <a:pt x="51" y="86"/>
                        </a:lnTo>
                        <a:lnTo>
                          <a:pt x="51" y="86"/>
                        </a:lnTo>
                        <a:lnTo>
                          <a:pt x="51" y="84"/>
                        </a:lnTo>
                        <a:lnTo>
                          <a:pt x="53" y="84"/>
                        </a:lnTo>
                        <a:lnTo>
                          <a:pt x="53" y="84"/>
                        </a:lnTo>
                        <a:lnTo>
                          <a:pt x="53" y="84"/>
                        </a:lnTo>
                        <a:lnTo>
                          <a:pt x="55" y="84"/>
                        </a:lnTo>
                        <a:lnTo>
                          <a:pt x="55" y="82"/>
                        </a:lnTo>
                        <a:lnTo>
                          <a:pt x="55" y="82"/>
                        </a:lnTo>
                        <a:lnTo>
                          <a:pt x="55" y="82"/>
                        </a:lnTo>
                        <a:lnTo>
                          <a:pt x="55" y="82"/>
                        </a:lnTo>
                        <a:lnTo>
                          <a:pt x="57" y="82"/>
                        </a:lnTo>
                        <a:lnTo>
                          <a:pt x="57" y="80"/>
                        </a:lnTo>
                        <a:lnTo>
                          <a:pt x="57" y="80"/>
                        </a:lnTo>
                        <a:lnTo>
                          <a:pt x="57" y="80"/>
                        </a:lnTo>
                        <a:lnTo>
                          <a:pt x="57" y="80"/>
                        </a:lnTo>
                        <a:lnTo>
                          <a:pt x="57" y="80"/>
                        </a:lnTo>
                        <a:lnTo>
                          <a:pt x="59" y="80"/>
                        </a:lnTo>
                        <a:lnTo>
                          <a:pt x="59" y="78"/>
                        </a:lnTo>
                        <a:lnTo>
                          <a:pt x="59" y="78"/>
                        </a:lnTo>
                        <a:lnTo>
                          <a:pt x="59" y="78"/>
                        </a:lnTo>
                        <a:lnTo>
                          <a:pt x="59" y="76"/>
                        </a:lnTo>
                        <a:lnTo>
                          <a:pt x="61" y="76"/>
                        </a:lnTo>
                        <a:lnTo>
                          <a:pt x="61" y="76"/>
                        </a:lnTo>
                        <a:lnTo>
                          <a:pt x="61" y="76"/>
                        </a:lnTo>
                        <a:lnTo>
                          <a:pt x="61" y="76"/>
                        </a:lnTo>
                        <a:lnTo>
                          <a:pt x="61" y="74"/>
                        </a:lnTo>
                        <a:lnTo>
                          <a:pt x="61" y="74"/>
                        </a:lnTo>
                        <a:lnTo>
                          <a:pt x="61" y="72"/>
                        </a:lnTo>
                        <a:lnTo>
                          <a:pt x="61" y="72"/>
                        </a:lnTo>
                        <a:lnTo>
                          <a:pt x="61" y="72"/>
                        </a:lnTo>
                        <a:lnTo>
                          <a:pt x="61" y="71"/>
                        </a:lnTo>
                        <a:lnTo>
                          <a:pt x="61" y="71"/>
                        </a:lnTo>
                        <a:lnTo>
                          <a:pt x="61" y="69"/>
                        </a:lnTo>
                        <a:lnTo>
                          <a:pt x="63" y="69"/>
                        </a:lnTo>
                        <a:lnTo>
                          <a:pt x="63" y="69"/>
                        </a:lnTo>
                        <a:lnTo>
                          <a:pt x="63" y="67"/>
                        </a:lnTo>
                        <a:lnTo>
                          <a:pt x="63" y="67"/>
                        </a:lnTo>
                        <a:lnTo>
                          <a:pt x="63" y="67"/>
                        </a:lnTo>
                        <a:lnTo>
                          <a:pt x="63" y="65"/>
                        </a:lnTo>
                        <a:lnTo>
                          <a:pt x="65" y="65"/>
                        </a:lnTo>
                        <a:lnTo>
                          <a:pt x="65" y="65"/>
                        </a:lnTo>
                        <a:lnTo>
                          <a:pt x="65" y="63"/>
                        </a:lnTo>
                        <a:lnTo>
                          <a:pt x="63" y="63"/>
                        </a:lnTo>
                        <a:lnTo>
                          <a:pt x="63" y="63"/>
                        </a:lnTo>
                        <a:lnTo>
                          <a:pt x="63" y="63"/>
                        </a:lnTo>
                        <a:lnTo>
                          <a:pt x="63" y="61"/>
                        </a:lnTo>
                        <a:lnTo>
                          <a:pt x="63" y="61"/>
                        </a:lnTo>
                        <a:lnTo>
                          <a:pt x="63" y="61"/>
                        </a:lnTo>
                        <a:lnTo>
                          <a:pt x="63" y="59"/>
                        </a:lnTo>
                        <a:lnTo>
                          <a:pt x="63" y="59"/>
                        </a:lnTo>
                        <a:lnTo>
                          <a:pt x="63" y="59"/>
                        </a:lnTo>
                        <a:lnTo>
                          <a:pt x="65" y="59"/>
                        </a:lnTo>
                        <a:lnTo>
                          <a:pt x="65" y="59"/>
                        </a:lnTo>
                        <a:lnTo>
                          <a:pt x="65" y="59"/>
                        </a:lnTo>
                        <a:lnTo>
                          <a:pt x="67" y="59"/>
                        </a:lnTo>
                        <a:lnTo>
                          <a:pt x="67" y="59"/>
                        </a:lnTo>
                        <a:lnTo>
                          <a:pt x="67" y="59"/>
                        </a:lnTo>
                        <a:lnTo>
                          <a:pt x="69" y="59"/>
                        </a:lnTo>
                        <a:lnTo>
                          <a:pt x="69" y="57"/>
                        </a:lnTo>
                        <a:lnTo>
                          <a:pt x="69" y="57"/>
                        </a:lnTo>
                        <a:lnTo>
                          <a:pt x="70" y="57"/>
                        </a:lnTo>
                        <a:lnTo>
                          <a:pt x="70" y="57"/>
                        </a:lnTo>
                        <a:lnTo>
                          <a:pt x="70" y="57"/>
                        </a:lnTo>
                        <a:lnTo>
                          <a:pt x="72" y="57"/>
                        </a:lnTo>
                        <a:lnTo>
                          <a:pt x="72" y="57"/>
                        </a:lnTo>
                        <a:lnTo>
                          <a:pt x="72" y="57"/>
                        </a:lnTo>
                        <a:lnTo>
                          <a:pt x="72" y="57"/>
                        </a:lnTo>
                        <a:lnTo>
                          <a:pt x="74" y="57"/>
                        </a:lnTo>
                        <a:lnTo>
                          <a:pt x="74" y="57"/>
                        </a:lnTo>
                        <a:lnTo>
                          <a:pt x="76" y="57"/>
                        </a:lnTo>
                        <a:lnTo>
                          <a:pt x="76" y="55"/>
                        </a:lnTo>
                        <a:lnTo>
                          <a:pt x="76" y="55"/>
                        </a:lnTo>
                        <a:lnTo>
                          <a:pt x="76" y="55"/>
                        </a:lnTo>
                        <a:lnTo>
                          <a:pt x="78" y="55"/>
                        </a:lnTo>
                        <a:lnTo>
                          <a:pt x="78" y="55"/>
                        </a:lnTo>
                        <a:lnTo>
                          <a:pt x="78" y="55"/>
                        </a:lnTo>
                        <a:lnTo>
                          <a:pt x="78" y="55"/>
                        </a:lnTo>
                        <a:lnTo>
                          <a:pt x="78" y="53"/>
                        </a:lnTo>
                        <a:lnTo>
                          <a:pt x="78" y="53"/>
                        </a:lnTo>
                        <a:lnTo>
                          <a:pt x="78" y="53"/>
                        </a:lnTo>
                        <a:lnTo>
                          <a:pt x="78" y="51"/>
                        </a:lnTo>
                        <a:lnTo>
                          <a:pt x="76" y="51"/>
                        </a:lnTo>
                        <a:lnTo>
                          <a:pt x="76" y="51"/>
                        </a:lnTo>
                        <a:lnTo>
                          <a:pt x="78" y="51"/>
                        </a:lnTo>
                        <a:lnTo>
                          <a:pt x="78" y="51"/>
                        </a:lnTo>
                        <a:lnTo>
                          <a:pt x="78" y="50"/>
                        </a:lnTo>
                        <a:lnTo>
                          <a:pt x="78" y="50"/>
                        </a:lnTo>
                        <a:lnTo>
                          <a:pt x="80" y="50"/>
                        </a:lnTo>
                        <a:lnTo>
                          <a:pt x="80" y="50"/>
                        </a:lnTo>
                        <a:lnTo>
                          <a:pt x="80" y="50"/>
                        </a:lnTo>
                        <a:lnTo>
                          <a:pt x="82" y="50"/>
                        </a:lnTo>
                        <a:lnTo>
                          <a:pt x="82" y="48"/>
                        </a:lnTo>
                        <a:lnTo>
                          <a:pt x="82" y="48"/>
                        </a:lnTo>
                        <a:lnTo>
                          <a:pt x="82" y="48"/>
                        </a:lnTo>
                        <a:lnTo>
                          <a:pt x="82" y="48"/>
                        </a:lnTo>
                        <a:lnTo>
                          <a:pt x="84" y="48"/>
                        </a:lnTo>
                        <a:lnTo>
                          <a:pt x="84" y="48"/>
                        </a:lnTo>
                        <a:lnTo>
                          <a:pt x="84" y="48"/>
                        </a:lnTo>
                        <a:lnTo>
                          <a:pt x="84" y="46"/>
                        </a:lnTo>
                        <a:lnTo>
                          <a:pt x="84" y="46"/>
                        </a:lnTo>
                        <a:lnTo>
                          <a:pt x="86" y="46"/>
                        </a:lnTo>
                        <a:lnTo>
                          <a:pt x="86" y="46"/>
                        </a:lnTo>
                        <a:lnTo>
                          <a:pt x="86" y="46"/>
                        </a:lnTo>
                        <a:lnTo>
                          <a:pt x="86" y="44"/>
                        </a:lnTo>
                        <a:lnTo>
                          <a:pt x="88" y="44"/>
                        </a:lnTo>
                        <a:lnTo>
                          <a:pt x="88" y="44"/>
                        </a:lnTo>
                        <a:lnTo>
                          <a:pt x="88" y="44"/>
                        </a:lnTo>
                        <a:lnTo>
                          <a:pt x="88" y="42"/>
                        </a:lnTo>
                        <a:lnTo>
                          <a:pt x="88" y="42"/>
                        </a:lnTo>
                        <a:lnTo>
                          <a:pt x="90" y="42"/>
                        </a:lnTo>
                        <a:lnTo>
                          <a:pt x="90" y="42"/>
                        </a:lnTo>
                        <a:lnTo>
                          <a:pt x="90" y="42"/>
                        </a:lnTo>
                        <a:lnTo>
                          <a:pt x="91" y="42"/>
                        </a:lnTo>
                        <a:lnTo>
                          <a:pt x="91" y="42"/>
                        </a:lnTo>
                        <a:lnTo>
                          <a:pt x="91" y="40"/>
                        </a:lnTo>
                        <a:lnTo>
                          <a:pt x="91" y="40"/>
                        </a:lnTo>
                        <a:lnTo>
                          <a:pt x="93" y="40"/>
                        </a:lnTo>
                        <a:lnTo>
                          <a:pt x="93" y="40"/>
                        </a:lnTo>
                        <a:lnTo>
                          <a:pt x="93" y="40"/>
                        </a:lnTo>
                        <a:lnTo>
                          <a:pt x="93" y="40"/>
                        </a:lnTo>
                        <a:lnTo>
                          <a:pt x="93" y="40"/>
                        </a:lnTo>
                        <a:lnTo>
                          <a:pt x="95" y="40"/>
                        </a:lnTo>
                        <a:lnTo>
                          <a:pt x="95" y="38"/>
                        </a:lnTo>
                        <a:lnTo>
                          <a:pt x="95" y="38"/>
                        </a:lnTo>
                        <a:lnTo>
                          <a:pt x="95" y="36"/>
                        </a:lnTo>
                        <a:lnTo>
                          <a:pt x="93" y="36"/>
                        </a:lnTo>
                        <a:lnTo>
                          <a:pt x="93" y="36"/>
                        </a:lnTo>
                        <a:lnTo>
                          <a:pt x="93" y="36"/>
                        </a:lnTo>
                        <a:lnTo>
                          <a:pt x="93" y="34"/>
                        </a:lnTo>
                        <a:lnTo>
                          <a:pt x="93" y="34"/>
                        </a:lnTo>
                        <a:lnTo>
                          <a:pt x="91" y="34"/>
                        </a:lnTo>
                        <a:lnTo>
                          <a:pt x="91" y="34"/>
                        </a:lnTo>
                        <a:lnTo>
                          <a:pt x="91" y="34"/>
                        </a:lnTo>
                        <a:lnTo>
                          <a:pt x="91" y="32"/>
                        </a:lnTo>
                        <a:lnTo>
                          <a:pt x="91" y="32"/>
                        </a:lnTo>
                        <a:lnTo>
                          <a:pt x="90" y="32"/>
                        </a:lnTo>
                        <a:lnTo>
                          <a:pt x="90" y="32"/>
                        </a:lnTo>
                        <a:lnTo>
                          <a:pt x="90" y="32"/>
                        </a:lnTo>
                        <a:lnTo>
                          <a:pt x="90" y="32"/>
                        </a:lnTo>
                        <a:lnTo>
                          <a:pt x="90" y="32"/>
                        </a:lnTo>
                        <a:lnTo>
                          <a:pt x="90" y="30"/>
                        </a:lnTo>
                        <a:lnTo>
                          <a:pt x="91" y="30"/>
                        </a:lnTo>
                        <a:lnTo>
                          <a:pt x="91" y="30"/>
                        </a:lnTo>
                        <a:lnTo>
                          <a:pt x="91" y="30"/>
                        </a:lnTo>
                        <a:lnTo>
                          <a:pt x="91" y="30"/>
                        </a:lnTo>
                        <a:lnTo>
                          <a:pt x="93" y="30"/>
                        </a:lnTo>
                        <a:lnTo>
                          <a:pt x="93" y="30"/>
                        </a:lnTo>
                        <a:lnTo>
                          <a:pt x="93" y="30"/>
                        </a:lnTo>
                        <a:lnTo>
                          <a:pt x="95" y="30"/>
                        </a:lnTo>
                        <a:lnTo>
                          <a:pt x="95" y="30"/>
                        </a:lnTo>
                        <a:lnTo>
                          <a:pt x="95" y="28"/>
                        </a:lnTo>
                        <a:lnTo>
                          <a:pt x="97" y="28"/>
                        </a:lnTo>
                        <a:lnTo>
                          <a:pt x="97" y="28"/>
                        </a:lnTo>
                        <a:lnTo>
                          <a:pt x="97" y="28"/>
                        </a:lnTo>
                        <a:lnTo>
                          <a:pt x="97" y="27"/>
                        </a:lnTo>
                        <a:lnTo>
                          <a:pt x="97" y="27"/>
                        </a:lnTo>
                        <a:lnTo>
                          <a:pt x="97" y="27"/>
                        </a:lnTo>
                        <a:lnTo>
                          <a:pt x="99" y="27"/>
                        </a:lnTo>
                        <a:lnTo>
                          <a:pt x="99" y="25"/>
                        </a:lnTo>
                        <a:lnTo>
                          <a:pt x="99" y="25"/>
                        </a:lnTo>
                        <a:lnTo>
                          <a:pt x="99" y="25"/>
                        </a:lnTo>
                        <a:lnTo>
                          <a:pt x="99" y="25"/>
                        </a:lnTo>
                        <a:lnTo>
                          <a:pt x="99" y="25"/>
                        </a:lnTo>
                        <a:lnTo>
                          <a:pt x="99" y="23"/>
                        </a:lnTo>
                        <a:lnTo>
                          <a:pt x="99" y="23"/>
                        </a:lnTo>
                        <a:lnTo>
                          <a:pt x="101" y="23"/>
                        </a:lnTo>
                        <a:lnTo>
                          <a:pt x="101" y="23"/>
                        </a:lnTo>
                        <a:lnTo>
                          <a:pt x="101" y="21"/>
                        </a:lnTo>
                        <a:lnTo>
                          <a:pt x="103" y="21"/>
                        </a:lnTo>
                        <a:lnTo>
                          <a:pt x="103" y="21"/>
                        </a:lnTo>
                        <a:lnTo>
                          <a:pt x="103" y="21"/>
                        </a:lnTo>
                        <a:lnTo>
                          <a:pt x="105" y="21"/>
                        </a:lnTo>
                        <a:lnTo>
                          <a:pt x="105" y="21"/>
                        </a:lnTo>
                        <a:lnTo>
                          <a:pt x="105" y="21"/>
                        </a:lnTo>
                        <a:lnTo>
                          <a:pt x="105" y="21"/>
                        </a:lnTo>
                        <a:lnTo>
                          <a:pt x="107" y="21"/>
                        </a:lnTo>
                        <a:lnTo>
                          <a:pt x="107" y="19"/>
                        </a:lnTo>
                        <a:lnTo>
                          <a:pt x="107" y="19"/>
                        </a:lnTo>
                        <a:lnTo>
                          <a:pt x="109" y="19"/>
                        </a:lnTo>
                        <a:lnTo>
                          <a:pt x="109" y="19"/>
                        </a:lnTo>
                        <a:lnTo>
                          <a:pt x="109" y="19"/>
                        </a:lnTo>
                        <a:lnTo>
                          <a:pt x="109" y="19"/>
                        </a:lnTo>
                        <a:lnTo>
                          <a:pt x="109" y="17"/>
                        </a:lnTo>
                        <a:lnTo>
                          <a:pt x="111" y="17"/>
                        </a:lnTo>
                        <a:lnTo>
                          <a:pt x="111" y="17"/>
                        </a:lnTo>
                        <a:lnTo>
                          <a:pt x="111" y="17"/>
                        </a:lnTo>
                        <a:lnTo>
                          <a:pt x="111" y="19"/>
                        </a:lnTo>
                        <a:lnTo>
                          <a:pt x="113" y="19"/>
                        </a:lnTo>
                        <a:lnTo>
                          <a:pt x="113" y="19"/>
                        </a:lnTo>
                        <a:lnTo>
                          <a:pt x="114" y="19"/>
                        </a:lnTo>
                        <a:lnTo>
                          <a:pt x="114" y="19"/>
                        </a:lnTo>
                        <a:lnTo>
                          <a:pt x="114" y="19"/>
                        </a:lnTo>
                        <a:lnTo>
                          <a:pt x="114" y="19"/>
                        </a:lnTo>
                        <a:lnTo>
                          <a:pt x="116" y="19"/>
                        </a:lnTo>
                        <a:lnTo>
                          <a:pt x="116" y="19"/>
                        </a:lnTo>
                        <a:lnTo>
                          <a:pt x="118" y="19"/>
                        </a:lnTo>
                        <a:lnTo>
                          <a:pt x="118" y="19"/>
                        </a:lnTo>
                        <a:lnTo>
                          <a:pt x="118" y="21"/>
                        </a:lnTo>
                        <a:lnTo>
                          <a:pt x="118" y="21"/>
                        </a:lnTo>
                        <a:lnTo>
                          <a:pt x="120" y="21"/>
                        </a:lnTo>
                        <a:lnTo>
                          <a:pt x="120" y="21"/>
                        </a:lnTo>
                        <a:lnTo>
                          <a:pt x="120" y="21"/>
                        </a:lnTo>
                        <a:lnTo>
                          <a:pt x="120" y="21"/>
                        </a:lnTo>
                        <a:lnTo>
                          <a:pt x="120" y="21"/>
                        </a:lnTo>
                        <a:lnTo>
                          <a:pt x="122" y="21"/>
                        </a:lnTo>
                        <a:lnTo>
                          <a:pt x="122" y="19"/>
                        </a:lnTo>
                        <a:lnTo>
                          <a:pt x="122" y="19"/>
                        </a:lnTo>
                        <a:lnTo>
                          <a:pt x="122" y="19"/>
                        </a:lnTo>
                        <a:lnTo>
                          <a:pt x="124" y="19"/>
                        </a:lnTo>
                        <a:lnTo>
                          <a:pt x="124" y="17"/>
                        </a:lnTo>
                        <a:lnTo>
                          <a:pt x="124" y="17"/>
                        </a:lnTo>
                        <a:lnTo>
                          <a:pt x="124" y="17"/>
                        </a:lnTo>
                        <a:lnTo>
                          <a:pt x="124" y="17"/>
                        </a:lnTo>
                        <a:lnTo>
                          <a:pt x="124" y="15"/>
                        </a:lnTo>
                        <a:lnTo>
                          <a:pt x="124" y="15"/>
                        </a:lnTo>
                        <a:lnTo>
                          <a:pt x="124" y="15"/>
                        </a:lnTo>
                        <a:lnTo>
                          <a:pt x="124" y="13"/>
                        </a:lnTo>
                        <a:lnTo>
                          <a:pt x="124" y="13"/>
                        </a:lnTo>
                        <a:lnTo>
                          <a:pt x="124" y="13"/>
                        </a:lnTo>
                        <a:lnTo>
                          <a:pt x="124" y="11"/>
                        </a:lnTo>
                        <a:lnTo>
                          <a:pt x="124" y="11"/>
                        </a:lnTo>
                        <a:lnTo>
                          <a:pt x="124" y="11"/>
                        </a:lnTo>
                        <a:lnTo>
                          <a:pt x="124" y="9"/>
                        </a:lnTo>
                        <a:lnTo>
                          <a:pt x="124" y="9"/>
                        </a:lnTo>
                        <a:lnTo>
                          <a:pt x="126" y="9"/>
                        </a:lnTo>
                        <a:lnTo>
                          <a:pt x="126" y="9"/>
                        </a:lnTo>
                        <a:lnTo>
                          <a:pt x="126" y="9"/>
                        </a:lnTo>
                        <a:lnTo>
                          <a:pt x="128" y="9"/>
                        </a:lnTo>
                        <a:lnTo>
                          <a:pt x="128" y="7"/>
                        </a:lnTo>
                        <a:lnTo>
                          <a:pt x="128" y="7"/>
                        </a:lnTo>
                        <a:lnTo>
                          <a:pt x="130" y="7"/>
                        </a:lnTo>
                        <a:lnTo>
                          <a:pt x="130" y="7"/>
                        </a:lnTo>
                        <a:lnTo>
                          <a:pt x="130" y="7"/>
                        </a:lnTo>
                        <a:lnTo>
                          <a:pt x="130" y="9"/>
                        </a:lnTo>
                        <a:lnTo>
                          <a:pt x="132" y="9"/>
                        </a:lnTo>
                        <a:lnTo>
                          <a:pt x="132" y="9"/>
                        </a:lnTo>
                        <a:lnTo>
                          <a:pt x="132" y="9"/>
                        </a:lnTo>
                        <a:lnTo>
                          <a:pt x="132" y="9"/>
                        </a:lnTo>
                        <a:lnTo>
                          <a:pt x="134" y="9"/>
                        </a:lnTo>
                        <a:lnTo>
                          <a:pt x="134" y="9"/>
                        </a:lnTo>
                        <a:lnTo>
                          <a:pt x="135" y="9"/>
                        </a:lnTo>
                        <a:lnTo>
                          <a:pt x="135" y="9"/>
                        </a:lnTo>
                        <a:lnTo>
                          <a:pt x="135" y="9"/>
                        </a:lnTo>
                        <a:lnTo>
                          <a:pt x="137" y="9"/>
                        </a:lnTo>
                        <a:lnTo>
                          <a:pt x="137" y="9"/>
                        </a:lnTo>
                        <a:lnTo>
                          <a:pt x="137" y="9"/>
                        </a:lnTo>
                        <a:lnTo>
                          <a:pt x="139" y="9"/>
                        </a:lnTo>
                        <a:lnTo>
                          <a:pt x="139" y="9"/>
                        </a:lnTo>
                        <a:lnTo>
                          <a:pt x="141" y="9"/>
                        </a:lnTo>
                        <a:lnTo>
                          <a:pt x="141" y="9"/>
                        </a:lnTo>
                        <a:lnTo>
                          <a:pt x="141" y="9"/>
                        </a:lnTo>
                        <a:lnTo>
                          <a:pt x="143" y="9"/>
                        </a:lnTo>
                        <a:lnTo>
                          <a:pt x="143" y="9"/>
                        </a:lnTo>
                        <a:lnTo>
                          <a:pt x="143" y="11"/>
                        </a:lnTo>
                        <a:lnTo>
                          <a:pt x="143" y="11"/>
                        </a:lnTo>
                        <a:lnTo>
                          <a:pt x="145" y="11"/>
                        </a:lnTo>
                        <a:lnTo>
                          <a:pt x="145" y="11"/>
                        </a:lnTo>
                        <a:lnTo>
                          <a:pt x="147" y="11"/>
                        </a:lnTo>
                        <a:lnTo>
                          <a:pt x="147" y="11"/>
                        </a:lnTo>
                        <a:lnTo>
                          <a:pt x="147" y="11"/>
                        </a:lnTo>
                        <a:lnTo>
                          <a:pt x="147" y="11"/>
                        </a:lnTo>
                        <a:lnTo>
                          <a:pt x="149" y="11"/>
                        </a:lnTo>
                        <a:lnTo>
                          <a:pt x="149" y="11"/>
                        </a:lnTo>
                        <a:lnTo>
                          <a:pt x="151" y="11"/>
                        </a:lnTo>
                        <a:lnTo>
                          <a:pt x="151" y="11"/>
                        </a:lnTo>
                        <a:lnTo>
                          <a:pt x="151" y="11"/>
                        </a:lnTo>
                        <a:lnTo>
                          <a:pt x="153" y="11"/>
                        </a:lnTo>
                        <a:lnTo>
                          <a:pt x="153" y="13"/>
                        </a:lnTo>
                        <a:lnTo>
                          <a:pt x="153" y="13"/>
                        </a:lnTo>
                        <a:lnTo>
                          <a:pt x="153" y="13"/>
                        </a:lnTo>
                        <a:lnTo>
                          <a:pt x="155" y="13"/>
                        </a:lnTo>
                        <a:lnTo>
                          <a:pt x="155" y="13"/>
                        </a:lnTo>
                        <a:lnTo>
                          <a:pt x="157" y="13"/>
                        </a:lnTo>
                        <a:lnTo>
                          <a:pt x="157" y="13"/>
                        </a:lnTo>
                        <a:lnTo>
                          <a:pt x="157" y="13"/>
                        </a:lnTo>
                        <a:lnTo>
                          <a:pt x="157" y="11"/>
                        </a:lnTo>
                        <a:lnTo>
                          <a:pt x="158" y="11"/>
                        </a:lnTo>
                        <a:lnTo>
                          <a:pt x="158" y="11"/>
                        </a:lnTo>
                        <a:lnTo>
                          <a:pt x="158" y="11"/>
                        </a:lnTo>
                        <a:lnTo>
                          <a:pt x="158" y="11"/>
                        </a:lnTo>
                        <a:lnTo>
                          <a:pt x="160" y="11"/>
                        </a:lnTo>
                        <a:lnTo>
                          <a:pt x="160" y="11"/>
                        </a:lnTo>
                        <a:lnTo>
                          <a:pt x="160" y="9"/>
                        </a:lnTo>
                        <a:lnTo>
                          <a:pt x="160" y="9"/>
                        </a:lnTo>
                        <a:lnTo>
                          <a:pt x="158" y="9"/>
                        </a:lnTo>
                        <a:lnTo>
                          <a:pt x="158" y="9"/>
                        </a:lnTo>
                        <a:lnTo>
                          <a:pt x="158" y="9"/>
                        </a:lnTo>
                        <a:lnTo>
                          <a:pt x="158" y="9"/>
                        </a:lnTo>
                        <a:lnTo>
                          <a:pt x="157" y="9"/>
                        </a:lnTo>
                        <a:lnTo>
                          <a:pt x="157" y="9"/>
                        </a:lnTo>
                        <a:lnTo>
                          <a:pt x="157" y="7"/>
                        </a:lnTo>
                        <a:lnTo>
                          <a:pt x="157" y="7"/>
                        </a:lnTo>
                        <a:lnTo>
                          <a:pt x="158" y="7"/>
                        </a:lnTo>
                        <a:lnTo>
                          <a:pt x="158" y="7"/>
                        </a:lnTo>
                        <a:lnTo>
                          <a:pt x="158" y="7"/>
                        </a:lnTo>
                        <a:lnTo>
                          <a:pt x="158" y="7"/>
                        </a:lnTo>
                        <a:lnTo>
                          <a:pt x="160" y="7"/>
                        </a:lnTo>
                        <a:lnTo>
                          <a:pt x="160" y="7"/>
                        </a:lnTo>
                        <a:lnTo>
                          <a:pt x="160" y="7"/>
                        </a:lnTo>
                        <a:lnTo>
                          <a:pt x="160" y="5"/>
                        </a:lnTo>
                        <a:lnTo>
                          <a:pt x="162" y="5"/>
                        </a:lnTo>
                        <a:lnTo>
                          <a:pt x="162" y="5"/>
                        </a:lnTo>
                        <a:lnTo>
                          <a:pt x="162" y="5"/>
                        </a:lnTo>
                        <a:lnTo>
                          <a:pt x="162" y="4"/>
                        </a:lnTo>
                        <a:lnTo>
                          <a:pt x="162" y="4"/>
                        </a:lnTo>
                        <a:lnTo>
                          <a:pt x="162" y="4"/>
                        </a:lnTo>
                        <a:lnTo>
                          <a:pt x="162" y="2"/>
                        </a:lnTo>
                        <a:lnTo>
                          <a:pt x="162" y="2"/>
                        </a:lnTo>
                        <a:lnTo>
                          <a:pt x="162" y="2"/>
                        </a:lnTo>
                        <a:lnTo>
                          <a:pt x="162" y="0"/>
                        </a:lnTo>
                        <a:lnTo>
                          <a:pt x="162" y="0"/>
                        </a:lnTo>
                        <a:lnTo>
                          <a:pt x="160" y="0"/>
                        </a:lnTo>
                        <a:lnTo>
                          <a:pt x="160" y="0"/>
                        </a:lnTo>
                        <a:lnTo>
                          <a:pt x="160" y="0"/>
                        </a:lnTo>
                        <a:lnTo>
                          <a:pt x="158" y="0"/>
                        </a:lnTo>
                        <a:lnTo>
                          <a:pt x="158" y="0"/>
                        </a:lnTo>
                        <a:lnTo>
                          <a:pt x="160" y="0"/>
                        </a:lnTo>
                        <a:lnTo>
                          <a:pt x="160" y="0"/>
                        </a:lnTo>
                        <a:lnTo>
                          <a:pt x="162" y="0"/>
                        </a:lnTo>
                        <a:lnTo>
                          <a:pt x="162" y="0"/>
                        </a:lnTo>
                        <a:lnTo>
                          <a:pt x="162" y="0"/>
                        </a:lnTo>
                        <a:lnTo>
                          <a:pt x="164" y="0"/>
                        </a:lnTo>
                        <a:lnTo>
                          <a:pt x="164" y="0"/>
                        </a:lnTo>
                        <a:lnTo>
                          <a:pt x="164" y="0"/>
                        </a:lnTo>
                        <a:lnTo>
                          <a:pt x="166" y="0"/>
                        </a:lnTo>
                        <a:lnTo>
                          <a:pt x="166" y="0"/>
                        </a:lnTo>
                        <a:lnTo>
                          <a:pt x="168" y="0"/>
                        </a:lnTo>
                        <a:lnTo>
                          <a:pt x="168" y="0"/>
                        </a:lnTo>
                        <a:lnTo>
                          <a:pt x="168" y="0"/>
                        </a:lnTo>
                        <a:lnTo>
                          <a:pt x="170" y="0"/>
                        </a:lnTo>
                        <a:lnTo>
                          <a:pt x="170" y="0"/>
                        </a:lnTo>
                        <a:lnTo>
                          <a:pt x="17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5" name="Freeform 316">
                    <a:extLst>
                      <a:ext uri="{FF2B5EF4-FFF2-40B4-BE49-F238E27FC236}">
                        <a16:creationId xmlns:a16="http://schemas.microsoft.com/office/drawing/2014/main" id="{32D4B02A-F67A-4A3E-A436-C0A9A2AF44D0}"/>
                      </a:ext>
                    </a:extLst>
                  </p:cNvPr>
                  <p:cNvSpPr>
                    <a:spLocks/>
                  </p:cNvSpPr>
                  <p:nvPr/>
                </p:nvSpPr>
                <p:spPr bwMode="auto">
                  <a:xfrm>
                    <a:off x="10883" y="1950"/>
                    <a:ext cx="55" cy="30"/>
                  </a:xfrm>
                  <a:custGeom>
                    <a:avLst/>
                    <a:gdLst>
                      <a:gd name="T0" fmla="*/ 51 w 55"/>
                      <a:gd name="T1" fmla="*/ 0 h 30"/>
                      <a:gd name="T2" fmla="*/ 51 w 55"/>
                      <a:gd name="T3" fmla="*/ 4 h 30"/>
                      <a:gd name="T4" fmla="*/ 53 w 55"/>
                      <a:gd name="T5" fmla="*/ 5 h 30"/>
                      <a:gd name="T6" fmla="*/ 55 w 55"/>
                      <a:gd name="T7" fmla="*/ 7 h 30"/>
                      <a:gd name="T8" fmla="*/ 51 w 55"/>
                      <a:gd name="T9" fmla="*/ 7 h 30"/>
                      <a:gd name="T10" fmla="*/ 49 w 55"/>
                      <a:gd name="T11" fmla="*/ 9 h 30"/>
                      <a:gd name="T12" fmla="*/ 49 w 55"/>
                      <a:gd name="T13" fmla="*/ 9 h 30"/>
                      <a:gd name="T14" fmla="*/ 48 w 55"/>
                      <a:gd name="T15" fmla="*/ 11 h 30"/>
                      <a:gd name="T16" fmla="*/ 44 w 55"/>
                      <a:gd name="T17" fmla="*/ 11 h 30"/>
                      <a:gd name="T18" fmla="*/ 42 w 55"/>
                      <a:gd name="T19" fmla="*/ 13 h 30"/>
                      <a:gd name="T20" fmla="*/ 40 w 55"/>
                      <a:gd name="T21" fmla="*/ 15 h 30"/>
                      <a:gd name="T22" fmla="*/ 40 w 55"/>
                      <a:gd name="T23" fmla="*/ 17 h 30"/>
                      <a:gd name="T24" fmla="*/ 40 w 55"/>
                      <a:gd name="T25" fmla="*/ 21 h 30"/>
                      <a:gd name="T26" fmla="*/ 36 w 55"/>
                      <a:gd name="T27" fmla="*/ 21 h 30"/>
                      <a:gd name="T28" fmla="*/ 34 w 55"/>
                      <a:gd name="T29" fmla="*/ 23 h 30"/>
                      <a:gd name="T30" fmla="*/ 34 w 55"/>
                      <a:gd name="T31" fmla="*/ 25 h 30"/>
                      <a:gd name="T32" fmla="*/ 34 w 55"/>
                      <a:gd name="T33" fmla="*/ 27 h 30"/>
                      <a:gd name="T34" fmla="*/ 34 w 55"/>
                      <a:gd name="T35" fmla="*/ 28 h 30"/>
                      <a:gd name="T36" fmla="*/ 32 w 55"/>
                      <a:gd name="T37" fmla="*/ 30 h 30"/>
                      <a:gd name="T38" fmla="*/ 30 w 55"/>
                      <a:gd name="T39" fmla="*/ 28 h 30"/>
                      <a:gd name="T40" fmla="*/ 27 w 55"/>
                      <a:gd name="T41" fmla="*/ 27 h 30"/>
                      <a:gd name="T42" fmla="*/ 25 w 55"/>
                      <a:gd name="T43" fmla="*/ 28 h 30"/>
                      <a:gd name="T44" fmla="*/ 23 w 55"/>
                      <a:gd name="T45" fmla="*/ 27 h 30"/>
                      <a:gd name="T46" fmla="*/ 21 w 55"/>
                      <a:gd name="T47" fmla="*/ 25 h 30"/>
                      <a:gd name="T48" fmla="*/ 19 w 55"/>
                      <a:gd name="T49" fmla="*/ 27 h 30"/>
                      <a:gd name="T50" fmla="*/ 17 w 55"/>
                      <a:gd name="T51" fmla="*/ 28 h 30"/>
                      <a:gd name="T52" fmla="*/ 15 w 55"/>
                      <a:gd name="T53" fmla="*/ 28 h 30"/>
                      <a:gd name="T54" fmla="*/ 13 w 55"/>
                      <a:gd name="T55" fmla="*/ 28 h 30"/>
                      <a:gd name="T56" fmla="*/ 9 w 55"/>
                      <a:gd name="T57" fmla="*/ 28 h 30"/>
                      <a:gd name="T58" fmla="*/ 7 w 55"/>
                      <a:gd name="T59" fmla="*/ 28 h 30"/>
                      <a:gd name="T60" fmla="*/ 4 w 55"/>
                      <a:gd name="T61" fmla="*/ 28 h 30"/>
                      <a:gd name="T62" fmla="*/ 4 w 55"/>
                      <a:gd name="T63" fmla="*/ 27 h 30"/>
                      <a:gd name="T64" fmla="*/ 7 w 55"/>
                      <a:gd name="T65" fmla="*/ 25 h 30"/>
                      <a:gd name="T66" fmla="*/ 9 w 55"/>
                      <a:gd name="T67" fmla="*/ 25 h 30"/>
                      <a:gd name="T68" fmla="*/ 7 w 55"/>
                      <a:gd name="T69" fmla="*/ 23 h 30"/>
                      <a:gd name="T70" fmla="*/ 4 w 55"/>
                      <a:gd name="T71" fmla="*/ 23 h 30"/>
                      <a:gd name="T72" fmla="*/ 4 w 55"/>
                      <a:gd name="T73" fmla="*/ 19 h 30"/>
                      <a:gd name="T74" fmla="*/ 4 w 55"/>
                      <a:gd name="T75" fmla="*/ 19 h 30"/>
                      <a:gd name="T76" fmla="*/ 4 w 55"/>
                      <a:gd name="T77" fmla="*/ 17 h 30"/>
                      <a:gd name="T78" fmla="*/ 5 w 55"/>
                      <a:gd name="T79" fmla="*/ 15 h 30"/>
                      <a:gd name="T80" fmla="*/ 2 w 55"/>
                      <a:gd name="T81" fmla="*/ 13 h 30"/>
                      <a:gd name="T82" fmla="*/ 0 w 55"/>
                      <a:gd name="T83" fmla="*/ 11 h 30"/>
                      <a:gd name="T84" fmla="*/ 2 w 55"/>
                      <a:gd name="T85" fmla="*/ 9 h 30"/>
                      <a:gd name="T86" fmla="*/ 4 w 55"/>
                      <a:gd name="T87" fmla="*/ 9 h 30"/>
                      <a:gd name="T88" fmla="*/ 7 w 55"/>
                      <a:gd name="T89" fmla="*/ 7 h 30"/>
                      <a:gd name="T90" fmla="*/ 11 w 55"/>
                      <a:gd name="T91" fmla="*/ 7 h 30"/>
                      <a:gd name="T92" fmla="*/ 13 w 55"/>
                      <a:gd name="T93" fmla="*/ 9 h 30"/>
                      <a:gd name="T94" fmla="*/ 15 w 55"/>
                      <a:gd name="T95" fmla="*/ 9 h 30"/>
                      <a:gd name="T96" fmla="*/ 19 w 55"/>
                      <a:gd name="T97" fmla="*/ 9 h 30"/>
                      <a:gd name="T98" fmla="*/ 21 w 55"/>
                      <a:gd name="T99" fmla="*/ 9 h 30"/>
                      <a:gd name="T100" fmla="*/ 23 w 55"/>
                      <a:gd name="T101" fmla="*/ 9 h 30"/>
                      <a:gd name="T102" fmla="*/ 25 w 55"/>
                      <a:gd name="T103" fmla="*/ 7 h 30"/>
                      <a:gd name="T104" fmla="*/ 27 w 55"/>
                      <a:gd name="T105" fmla="*/ 5 h 30"/>
                      <a:gd name="T106" fmla="*/ 30 w 55"/>
                      <a:gd name="T107" fmla="*/ 4 h 30"/>
                      <a:gd name="T108" fmla="*/ 32 w 55"/>
                      <a:gd name="T109" fmla="*/ 5 h 30"/>
                      <a:gd name="T110" fmla="*/ 36 w 55"/>
                      <a:gd name="T111" fmla="*/ 4 h 30"/>
                      <a:gd name="T112" fmla="*/ 38 w 55"/>
                      <a:gd name="T113" fmla="*/ 4 h 30"/>
                      <a:gd name="T114" fmla="*/ 40 w 55"/>
                      <a:gd name="T115" fmla="*/ 4 h 30"/>
                      <a:gd name="T116" fmla="*/ 44 w 55"/>
                      <a:gd name="T117" fmla="*/ 4 h 30"/>
                      <a:gd name="T118" fmla="*/ 46 w 55"/>
                      <a:gd name="T119" fmla="*/ 4 h 30"/>
                      <a:gd name="T120" fmla="*/ 46 w 55"/>
                      <a:gd name="T12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0">
                        <a:moveTo>
                          <a:pt x="49" y="0"/>
                        </a:moveTo>
                        <a:lnTo>
                          <a:pt x="49" y="0"/>
                        </a:lnTo>
                        <a:lnTo>
                          <a:pt x="49" y="0"/>
                        </a:lnTo>
                        <a:lnTo>
                          <a:pt x="51" y="0"/>
                        </a:lnTo>
                        <a:lnTo>
                          <a:pt x="51" y="0"/>
                        </a:lnTo>
                        <a:lnTo>
                          <a:pt x="51" y="2"/>
                        </a:lnTo>
                        <a:lnTo>
                          <a:pt x="51" y="2"/>
                        </a:lnTo>
                        <a:lnTo>
                          <a:pt x="51" y="2"/>
                        </a:lnTo>
                        <a:lnTo>
                          <a:pt x="51" y="4"/>
                        </a:lnTo>
                        <a:lnTo>
                          <a:pt x="51" y="4"/>
                        </a:lnTo>
                        <a:lnTo>
                          <a:pt x="53" y="4"/>
                        </a:lnTo>
                        <a:lnTo>
                          <a:pt x="53" y="4"/>
                        </a:lnTo>
                        <a:lnTo>
                          <a:pt x="53" y="5"/>
                        </a:lnTo>
                        <a:lnTo>
                          <a:pt x="53" y="5"/>
                        </a:lnTo>
                        <a:lnTo>
                          <a:pt x="53" y="5"/>
                        </a:lnTo>
                        <a:lnTo>
                          <a:pt x="55" y="5"/>
                        </a:lnTo>
                        <a:lnTo>
                          <a:pt x="55" y="7"/>
                        </a:lnTo>
                        <a:lnTo>
                          <a:pt x="55" y="7"/>
                        </a:lnTo>
                        <a:lnTo>
                          <a:pt x="55" y="7"/>
                        </a:lnTo>
                        <a:lnTo>
                          <a:pt x="55" y="7"/>
                        </a:lnTo>
                        <a:lnTo>
                          <a:pt x="53" y="7"/>
                        </a:lnTo>
                        <a:lnTo>
                          <a:pt x="53" y="7"/>
                        </a:lnTo>
                        <a:lnTo>
                          <a:pt x="53" y="7"/>
                        </a:lnTo>
                        <a:lnTo>
                          <a:pt x="51" y="7"/>
                        </a:lnTo>
                        <a:lnTo>
                          <a:pt x="51" y="7"/>
                        </a:lnTo>
                        <a:lnTo>
                          <a:pt x="51" y="7"/>
                        </a:lnTo>
                        <a:lnTo>
                          <a:pt x="51" y="7"/>
                        </a:lnTo>
                        <a:lnTo>
                          <a:pt x="49" y="7"/>
                        </a:lnTo>
                        <a:lnTo>
                          <a:pt x="49" y="9"/>
                        </a:lnTo>
                        <a:lnTo>
                          <a:pt x="49" y="9"/>
                        </a:lnTo>
                        <a:lnTo>
                          <a:pt x="51" y="9"/>
                        </a:lnTo>
                        <a:lnTo>
                          <a:pt x="51" y="9"/>
                        </a:lnTo>
                        <a:lnTo>
                          <a:pt x="49" y="9"/>
                        </a:lnTo>
                        <a:lnTo>
                          <a:pt x="49" y="9"/>
                        </a:lnTo>
                        <a:lnTo>
                          <a:pt x="49" y="9"/>
                        </a:lnTo>
                        <a:lnTo>
                          <a:pt x="49" y="9"/>
                        </a:lnTo>
                        <a:lnTo>
                          <a:pt x="48" y="9"/>
                        </a:lnTo>
                        <a:lnTo>
                          <a:pt x="48" y="9"/>
                        </a:lnTo>
                        <a:lnTo>
                          <a:pt x="48" y="9"/>
                        </a:lnTo>
                        <a:lnTo>
                          <a:pt x="48" y="11"/>
                        </a:lnTo>
                        <a:lnTo>
                          <a:pt x="46" y="11"/>
                        </a:lnTo>
                        <a:lnTo>
                          <a:pt x="46" y="11"/>
                        </a:lnTo>
                        <a:lnTo>
                          <a:pt x="46" y="11"/>
                        </a:lnTo>
                        <a:lnTo>
                          <a:pt x="46" y="11"/>
                        </a:lnTo>
                        <a:lnTo>
                          <a:pt x="44" y="11"/>
                        </a:lnTo>
                        <a:lnTo>
                          <a:pt x="44" y="11"/>
                        </a:lnTo>
                        <a:lnTo>
                          <a:pt x="44" y="13"/>
                        </a:lnTo>
                        <a:lnTo>
                          <a:pt x="42" y="13"/>
                        </a:lnTo>
                        <a:lnTo>
                          <a:pt x="42" y="13"/>
                        </a:lnTo>
                        <a:lnTo>
                          <a:pt x="42" y="13"/>
                        </a:lnTo>
                        <a:lnTo>
                          <a:pt x="42" y="13"/>
                        </a:lnTo>
                        <a:lnTo>
                          <a:pt x="40" y="13"/>
                        </a:lnTo>
                        <a:lnTo>
                          <a:pt x="40" y="13"/>
                        </a:lnTo>
                        <a:lnTo>
                          <a:pt x="40" y="13"/>
                        </a:lnTo>
                        <a:lnTo>
                          <a:pt x="40" y="15"/>
                        </a:lnTo>
                        <a:lnTo>
                          <a:pt x="40" y="15"/>
                        </a:lnTo>
                        <a:lnTo>
                          <a:pt x="40" y="17"/>
                        </a:lnTo>
                        <a:lnTo>
                          <a:pt x="40" y="17"/>
                        </a:lnTo>
                        <a:lnTo>
                          <a:pt x="40" y="17"/>
                        </a:lnTo>
                        <a:lnTo>
                          <a:pt x="40" y="17"/>
                        </a:lnTo>
                        <a:lnTo>
                          <a:pt x="40" y="17"/>
                        </a:lnTo>
                        <a:lnTo>
                          <a:pt x="40" y="19"/>
                        </a:lnTo>
                        <a:lnTo>
                          <a:pt x="40" y="19"/>
                        </a:lnTo>
                        <a:lnTo>
                          <a:pt x="40" y="19"/>
                        </a:lnTo>
                        <a:lnTo>
                          <a:pt x="40" y="21"/>
                        </a:lnTo>
                        <a:lnTo>
                          <a:pt x="40" y="21"/>
                        </a:lnTo>
                        <a:lnTo>
                          <a:pt x="40" y="21"/>
                        </a:lnTo>
                        <a:lnTo>
                          <a:pt x="38" y="21"/>
                        </a:lnTo>
                        <a:lnTo>
                          <a:pt x="38" y="21"/>
                        </a:lnTo>
                        <a:lnTo>
                          <a:pt x="36" y="21"/>
                        </a:lnTo>
                        <a:lnTo>
                          <a:pt x="36" y="21"/>
                        </a:lnTo>
                        <a:lnTo>
                          <a:pt x="36" y="23"/>
                        </a:lnTo>
                        <a:lnTo>
                          <a:pt x="36" y="23"/>
                        </a:lnTo>
                        <a:lnTo>
                          <a:pt x="34" y="23"/>
                        </a:lnTo>
                        <a:lnTo>
                          <a:pt x="34" y="23"/>
                        </a:lnTo>
                        <a:lnTo>
                          <a:pt x="34" y="23"/>
                        </a:lnTo>
                        <a:lnTo>
                          <a:pt x="34" y="23"/>
                        </a:lnTo>
                        <a:lnTo>
                          <a:pt x="34" y="25"/>
                        </a:lnTo>
                        <a:lnTo>
                          <a:pt x="34" y="25"/>
                        </a:lnTo>
                        <a:lnTo>
                          <a:pt x="34" y="25"/>
                        </a:lnTo>
                        <a:lnTo>
                          <a:pt x="34" y="25"/>
                        </a:lnTo>
                        <a:lnTo>
                          <a:pt x="34" y="25"/>
                        </a:lnTo>
                        <a:lnTo>
                          <a:pt x="34" y="25"/>
                        </a:lnTo>
                        <a:lnTo>
                          <a:pt x="34" y="25"/>
                        </a:lnTo>
                        <a:lnTo>
                          <a:pt x="34" y="27"/>
                        </a:lnTo>
                        <a:lnTo>
                          <a:pt x="34" y="27"/>
                        </a:lnTo>
                        <a:lnTo>
                          <a:pt x="34" y="27"/>
                        </a:lnTo>
                        <a:lnTo>
                          <a:pt x="34" y="28"/>
                        </a:lnTo>
                        <a:lnTo>
                          <a:pt x="34" y="28"/>
                        </a:lnTo>
                        <a:lnTo>
                          <a:pt x="34" y="28"/>
                        </a:lnTo>
                        <a:lnTo>
                          <a:pt x="34" y="28"/>
                        </a:lnTo>
                        <a:lnTo>
                          <a:pt x="34" y="28"/>
                        </a:lnTo>
                        <a:lnTo>
                          <a:pt x="32" y="28"/>
                        </a:lnTo>
                        <a:lnTo>
                          <a:pt x="32" y="30"/>
                        </a:lnTo>
                        <a:lnTo>
                          <a:pt x="32" y="30"/>
                        </a:lnTo>
                        <a:lnTo>
                          <a:pt x="30" y="30"/>
                        </a:lnTo>
                        <a:lnTo>
                          <a:pt x="30" y="30"/>
                        </a:lnTo>
                        <a:lnTo>
                          <a:pt x="30" y="28"/>
                        </a:lnTo>
                        <a:lnTo>
                          <a:pt x="30" y="28"/>
                        </a:lnTo>
                        <a:lnTo>
                          <a:pt x="30" y="28"/>
                        </a:lnTo>
                        <a:lnTo>
                          <a:pt x="28" y="28"/>
                        </a:lnTo>
                        <a:lnTo>
                          <a:pt x="28" y="28"/>
                        </a:lnTo>
                        <a:lnTo>
                          <a:pt x="28" y="28"/>
                        </a:lnTo>
                        <a:lnTo>
                          <a:pt x="28" y="27"/>
                        </a:lnTo>
                        <a:lnTo>
                          <a:pt x="27" y="27"/>
                        </a:lnTo>
                        <a:lnTo>
                          <a:pt x="27" y="28"/>
                        </a:lnTo>
                        <a:lnTo>
                          <a:pt x="27" y="28"/>
                        </a:lnTo>
                        <a:lnTo>
                          <a:pt x="27" y="28"/>
                        </a:lnTo>
                        <a:lnTo>
                          <a:pt x="25" y="28"/>
                        </a:lnTo>
                        <a:lnTo>
                          <a:pt x="25" y="28"/>
                        </a:lnTo>
                        <a:lnTo>
                          <a:pt x="25" y="28"/>
                        </a:lnTo>
                        <a:lnTo>
                          <a:pt x="25" y="28"/>
                        </a:lnTo>
                        <a:lnTo>
                          <a:pt x="25" y="27"/>
                        </a:lnTo>
                        <a:lnTo>
                          <a:pt x="23" y="27"/>
                        </a:lnTo>
                        <a:lnTo>
                          <a:pt x="23" y="27"/>
                        </a:lnTo>
                        <a:lnTo>
                          <a:pt x="23" y="27"/>
                        </a:lnTo>
                        <a:lnTo>
                          <a:pt x="23" y="27"/>
                        </a:lnTo>
                        <a:lnTo>
                          <a:pt x="23" y="25"/>
                        </a:lnTo>
                        <a:lnTo>
                          <a:pt x="23" y="25"/>
                        </a:lnTo>
                        <a:lnTo>
                          <a:pt x="21" y="25"/>
                        </a:lnTo>
                        <a:lnTo>
                          <a:pt x="21" y="25"/>
                        </a:lnTo>
                        <a:lnTo>
                          <a:pt x="21" y="25"/>
                        </a:lnTo>
                        <a:lnTo>
                          <a:pt x="19" y="25"/>
                        </a:lnTo>
                        <a:lnTo>
                          <a:pt x="19" y="27"/>
                        </a:lnTo>
                        <a:lnTo>
                          <a:pt x="19" y="27"/>
                        </a:lnTo>
                        <a:lnTo>
                          <a:pt x="19" y="27"/>
                        </a:lnTo>
                        <a:lnTo>
                          <a:pt x="19" y="28"/>
                        </a:lnTo>
                        <a:lnTo>
                          <a:pt x="19" y="28"/>
                        </a:lnTo>
                        <a:lnTo>
                          <a:pt x="17" y="28"/>
                        </a:lnTo>
                        <a:lnTo>
                          <a:pt x="17" y="28"/>
                        </a:lnTo>
                        <a:lnTo>
                          <a:pt x="17" y="28"/>
                        </a:lnTo>
                        <a:lnTo>
                          <a:pt x="15" y="28"/>
                        </a:lnTo>
                        <a:lnTo>
                          <a:pt x="15" y="28"/>
                        </a:lnTo>
                        <a:lnTo>
                          <a:pt x="15" y="28"/>
                        </a:lnTo>
                        <a:lnTo>
                          <a:pt x="15" y="28"/>
                        </a:lnTo>
                        <a:lnTo>
                          <a:pt x="15" y="28"/>
                        </a:lnTo>
                        <a:lnTo>
                          <a:pt x="13" y="28"/>
                        </a:lnTo>
                        <a:lnTo>
                          <a:pt x="13" y="28"/>
                        </a:lnTo>
                        <a:lnTo>
                          <a:pt x="13" y="28"/>
                        </a:lnTo>
                        <a:lnTo>
                          <a:pt x="13" y="28"/>
                        </a:lnTo>
                        <a:lnTo>
                          <a:pt x="11" y="28"/>
                        </a:lnTo>
                        <a:lnTo>
                          <a:pt x="11" y="28"/>
                        </a:lnTo>
                        <a:lnTo>
                          <a:pt x="11" y="28"/>
                        </a:lnTo>
                        <a:lnTo>
                          <a:pt x="9" y="28"/>
                        </a:lnTo>
                        <a:lnTo>
                          <a:pt x="9" y="28"/>
                        </a:lnTo>
                        <a:lnTo>
                          <a:pt x="9" y="28"/>
                        </a:lnTo>
                        <a:lnTo>
                          <a:pt x="9" y="30"/>
                        </a:lnTo>
                        <a:lnTo>
                          <a:pt x="7" y="30"/>
                        </a:lnTo>
                        <a:lnTo>
                          <a:pt x="7" y="28"/>
                        </a:lnTo>
                        <a:lnTo>
                          <a:pt x="7" y="28"/>
                        </a:lnTo>
                        <a:lnTo>
                          <a:pt x="7" y="28"/>
                        </a:lnTo>
                        <a:lnTo>
                          <a:pt x="5" y="28"/>
                        </a:lnTo>
                        <a:lnTo>
                          <a:pt x="5" y="28"/>
                        </a:lnTo>
                        <a:lnTo>
                          <a:pt x="4" y="28"/>
                        </a:lnTo>
                        <a:lnTo>
                          <a:pt x="4" y="28"/>
                        </a:lnTo>
                        <a:lnTo>
                          <a:pt x="4" y="28"/>
                        </a:lnTo>
                        <a:lnTo>
                          <a:pt x="4" y="28"/>
                        </a:lnTo>
                        <a:lnTo>
                          <a:pt x="4" y="27"/>
                        </a:lnTo>
                        <a:lnTo>
                          <a:pt x="4" y="27"/>
                        </a:lnTo>
                        <a:lnTo>
                          <a:pt x="4" y="27"/>
                        </a:lnTo>
                        <a:lnTo>
                          <a:pt x="4" y="27"/>
                        </a:lnTo>
                        <a:lnTo>
                          <a:pt x="5" y="27"/>
                        </a:lnTo>
                        <a:lnTo>
                          <a:pt x="5" y="25"/>
                        </a:lnTo>
                        <a:lnTo>
                          <a:pt x="5" y="25"/>
                        </a:lnTo>
                        <a:lnTo>
                          <a:pt x="7" y="25"/>
                        </a:lnTo>
                        <a:lnTo>
                          <a:pt x="7" y="27"/>
                        </a:lnTo>
                        <a:lnTo>
                          <a:pt x="7" y="27"/>
                        </a:lnTo>
                        <a:lnTo>
                          <a:pt x="7" y="27"/>
                        </a:lnTo>
                        <a:lnTo>
                          <a:pt x="9" y="27"/>
                        </a:lnTo>
                        <a:lnTo>
                          <a:pt x="9" y="25"/>
                        </a:lnTo>
                        <a:lnTo>
                          <a:pt x="9" y="25"/>
                        </a:lnTo>
                        <a:lnTo>
                          <a:pt x="7" y="25"/>
                        </a:lnTo>
                        <a:lnTo>
                          <a:pt x="7" y="25"/>
                        </a:lnTo>
                        <a:lnTo>
                          <a:pt x="7" y="25"/>
                        </a:lnTo>
                        <a:lnTo>
                          <a:pt x="7" y="23"/>
                        </a:lnTo>
                        <a:lnTo>
                          <a:pt x="7" y="23"/>
                        </a:lnTo>
                        <a:lnTo>
                          <a:pt x="5" y="23"/>
                        </a:lnTo>
                        <a:lnTo>
                          <a:pt x="5" y="23"/>
                        </a:lnTo>
                        <a:lnTo>
                          <a:pt x="5" y="23"/>
                        </a:lnTo>
                        <a:lnTo>
                          <a:pt x="4" y="23"/>
                        </a:lnTo>
                        <a:lnTo>
                          <a:pt x="4" y="23"/>
                        </a:lnTo>
                        <a:lnTo>
                          <a:pt x="4" y="21"/>
                        </a:lnTo>
                        <a:lnTo>
                          <a:pt x="4" y="21"/>
                        </a:lnTo>
                        <a:lnTo>
                          <a:pt x="4" y="19"/>
                        </a:lnTo>
                        <a:lnTo>
                          <a:pt x="4" y="19"/>
                        </a:lnTo>
                        <a:lnTo>
                          <a:pt x="4" y="19"/>
                        </a:lnTo>
                        <a:lnTo>
                          <a:pt x="4" y="17"/>
                        </a:lnTo>
                        <a:lnTo>
                          <a:pt x="4" y="17"/>
                        </a:lnTo>
                        <a:lnTo>
                          <a:pt x="4" y="19"/>
                        </a:lnTo>
                        <a:lnTo>
                          <a:pt x="4" y="19"/>
                        </a:lnTo>
                        <a:lnTo>
                          <a:pt x="2" y="19"/>
                        </a:lnTo>
                        <a:lnTo>
                          <a:pt x="2" y="17"/>
                        </a:lnTo>
                        <a:lnTo>
                          <a:pt x="2" y="17"/>
                        </a:lnTo>
                        <a:lnTo>
                          <a:pt x="2" y="17"/>
                        </a:lnTo>
                        <a:lnTo>
                          <a:pt x="4" y="17"/>
                        </a:lnTo>
                        <a:lnTo>
                          <a:pt x="4" y="17"/>
                        </a:lnTo>
                        <a:lnTo>
                          <a:pt x="4" y="15"/>
                        </a:lnTo>
                        <a:lnTo>
                          <a:pt x="4" y="15"/>
                        </a:lnTo>
                        <a:lnTo>
                          <a:pt x="5" y="15"/>
                        </a:lnTo>
                        <a:lnTo>
                          <a:pt x="5" y="15"/>
                        </a:lnTo>
                        <a:lnTo>
                          <a:pt x="4" y="15"/>
                        </a:lnTo>
                        <a:lnTo>
                          <a:pt x="4" y="13"/>
                        </a:lnTo>
                        <a:lnTo>
                          <a:pt x="4" y="13"/>
                        </a:lnTo>
                        <a:lnTo>
                          <a:pt x="4" y="13"/>
                        </a:lnTo>
                        <a:lnTo>
                          <a:pt x="2" y="13"/>
                        </a:lnTo>
                        <a:lnTo>
                          <a:pt x="2" y="13"/>
                        </a:lnTo>
                        <a:lnTo>
                          <a:pt x="2" y="13"/>
                        </a:lnTo>
                        <a:lnTo>
                          <a:pt x="2" y="13"/>
                        </a:lnTo>
                        <a:lnTo>
                          <a:pt x="0" y="13"/>
                        </a:lnTo>
                        <a:lnTo>
                          <a:pt x="0" y="11"/>
                        </a:lnTo>
                        <a:lnTo>
                          <a:pt x="2" y="11"/>
                        </a:lnTo>
                        <a:lnTo>
                          <a:pt x="2" y="11"/>
                        </a:lnTo>
                        <a:lnTo>
                          <a:pt x="2" y="11"/>
                        </a:lnTo>
                        <a:lnTo>
                          <a:pt x="2" y="9"/>
                        </a:lnTo>
                        <a:lnTo>
                          <a:pt x="2" y="9"/>
                        </a:lnTo>
                        <a:lnTo>
                          <a:pt x="4" y="9"/>
                        </a:lnTo>
                        <a:lnTo>
                          <a:pt x="4" y="9"/>
                        </a:lnTo>
                        <a:lnTo>
                          <a:pt x="4" y="9"/>
                        </a:lnTo>
                        <a:lnTo>
                          <a:pt x="4" y="9"/>
                        </a:lnTo>
                        <a:lnTo>
                          <a:pt x="4" y="9"/>
                        </a:lnTo>
                        <a:lnTo>
                          <a:pt x="5" y="9"/>
                        </a:lnTo>
                        <a:lnTo>
                          <a:pt x="5" y="9"/>
                        </a:lnTo>
                        <a:lnTo>
                          <a:pt x="5" y="7"/>
                        </a:lnTo>
                        <a:lnTo>
                          <a:pt x="7" y="7"/>
                        </a:lnTo>
                        <a:lnTo>
                          <a:pt x="7" y="7"/>
                        </a:lnTo>
                        <a:lnTo>
                          <a:pt x="7" y="7"/>
                        </a:lnTo>
                        <a:lnTo>
                          <a:pt x="9" y="7"/>
                        </a:lnTo>
                        <a:lnTo>
                          <a:pt x="9" y="7"/>
                        </a:lnTo>
                        <a:lnTo>
                          <a:pt x="9" y="7"/>
                        </a:lnTo>
                        <a:lnTo>
                          <a:pt x="11" y="7"/>
                        </a:lnTo>
                        <a:lnTo>
                          <a:pt x="11" y="7"/>
                        </a:lnTo>
                        <a:lnTo>
                          <a:pt x="13" y="7"/>
                        </a:lnTo>
                        <a:lnTo>
                          <a:pt x="13" y="7"/>
                        </a:lnTo>
                        <a:lnTo>
                          <a:pt x="13" y="9"/>
                        </a:lnTo>
                        <a:lnTo>
                          <a:pt x="13" y="9"/>
                        </a:lnTo>
                        <a:lnTo>
                          <a:pt x="15" y="9"/>
                        </a:lnTo>
                        <a:lnTo>
                          <a:pt x="15" y="9"/>
                        </a:lnTo>
                        <a:lnTo>
                          <a:pt x="15" y="9"/>
                        </a:lnTo>
                        <a:lnTo>
                          <a:pt x="15" y="9"/>
                        </a:lnTo>
                        <a:lnTo>
                          <a:pt x="15" y="9"/>
                        </a:lnTo>
                        <a:lnTo>
                          <a:pt x="15" y="9"/>
                        </a:lnTo>
                        <a:lnTo>
                          <a:pt x="17" y="9"/>
                        </a:lnTo>
                        <a:lnTo>
                          <a:pt x="17" y="9"/>
                        </a:lnTo>
                        <a:lnTo>
                          <a:pt x="17" y="9"/>
                        </a:lnTo>
                        <a:lnTo>
                          <a:pt x="19" y="9"/>
                        </a:lnTo>
                        <a:lnTo>
                          <a:pt x="19" y="9"/>
                        </a:lnTo>
                        <a:lnTo>
                          <a:pt x="19" y="9"/>
                        </a:lnTo>
                        <a:lnTo>
                          <a:pt x="19" y="9"/>
                        </a:lnTo>
                        <a:lnTo>
                          <a:pt x="21" y="9"/>
                        </a:lnTo>
                        <a:lnTo>
                          <a:pt x="21" y="9"/>
                        </a:lnTo>
                        <a:lnTo>
                          <a:pt x="21" y="9"/>
                        </a:lnTo>
                        <a:lnTo>
                          <a:pt x="21" y="9"/>
                        </a:lnTo>
                        <a:lnTo>
                          <a:pt x="23" y="9"/>
                        </a:lnTo>
                        <a:lnTo>
                          <a:pt x="23" y="9"/>
                        </a:lnTo>
                        <a:lnTo>
                          <a:pt x="23" y="9"/>
                        </a:lnTo>
                        <a:lnTo>
                          <a:pt x="23" y="9"/>
                        </a:lnTo>
                        <a:lnTo>
                          <a:pt x="23" y="7"/>
                        </a:lnTo>
                        <a:lnTo>
                          <a:pt x="25" y="7"/>
                        </a:lnTo>
                        <a:lnTo>
                          <a:pt x="25" y="7"/>
                        </a:lnTo>
                        <a:lnTo>
                          <a:pt x="25" y="7"/>
                        </a:lnTo>
                        <a:lnTo>
                          <a:pt x="25" y="7"/>
                        </a:lnTo>
                        <a:lnTo>
                          <a:pt x="25" y="5"/>
                        </a:lnTo>
                        <a:lnTo>
                          <a:pt x="27" y="5"/>
                        </a:lnTo>
                        <a:lnTo>
                          <a:pt x="27" y="5"/>
                        </a:lnTo>
                        <a:lnTo>
                          <a:pt x="27" y="5"/>
                        </a:lnTo>
                        <a:lnTo>
                          <a:pt x="28" y="5"/>
                        </a:lnTo>
                        <a:lnTo>
                          <a:pt x="28" y="5"/>
                        </a:lnTo>
                        <a:lnTo>
                          <a:pt x="28" y="5"/>
                        </a:lnTo>
                        <a:lnTo>
                          <a:pt x="28" y="4"/>
                        </a:lnTo>
                        <a:lnTo>
                          <a:pt x="30" y="4"/>
                        </a:lnTo>
                        <a:lnTo>
                          <a:pt x="30" y="4"/>
                        </a:lnTo>
                        <a:lnTo>
                          <a:pt x="30" y="4"/>
                        </a:lnTo>
                        <a:lnTo>
                          <a:pt x="32" y="4"/>
                        </a:lnTo>
                        <a:lnTo>
                          <a:pt x="32" y="5"/>
                        </a:lnTo>
                        <a:lnTo>
                          <a:pt x="32" y="5"/>
                        </a:lnTo>
                        <a:lnTo>
                          <a:pt x="34" y="5"/>
                        </a:lnTo>
                        <a:lnTo>
                          <a:pt x="34" y="4"/>
                        </a:lnTo>
                        <a:lnTo>
                          <a:pt x="34" y="4"/>
                        </a:lnTo>
                        <a:lnTo>
                          <a:pt x="34" y="4"/>
                        </a:lnTo>
                        <a:lnTo>
                          <a:pt x="36" y="4"/>
                        </a:lnTo>
                        <a:lnTo>
                          <a:pt x="36" y="5"/>
                        </a:lnTo>
                        <a:lnTo>
                          <a:pt x="36" y="5"/>
                        </a:lnTo>
                        <a:lnTo>
                          <a:pt x="36" y="5"/>
                        </a:lnTo>
                        <a:lnTo>
                          <a:pt x="38" y="5"/>
                        </a:lnTo>
                        <a:lnTo>
                          <a:pt x="38" y="4"/>
                        </a:lnTo>
                        <a:lnTo>
                          <a:pt x="38" y="4"/>
                        </a:lnTo>
                        <a:lnTo>
                          <a:pt x="40" y="4"/>
                        </a:lnTo>
                        <a:lnTo>
                          <a:pt x="40" y="4"/>
                        </a:lnTo>
                        <a:lnTo>
                          <a:pt x="40" y="4"/>
                        </a:lnTo>
                        <a:lnTo>
                          <a:pt x="40" y="4"/>
                        </a:lnTo>
                        <a:lnTo>
                          <a:pt x="42" y="4"/>
                        </a:lnTo>
                        <a:lnTo>
                          <a:pt x="42" y="4"/>
                        </a:lnTo>
                        <a:lnTo>
                          <a:pt x="42" y="4"/>
                        </a:lnTo>
                        <a:lnTo>
                          <a:pt x="44" y="4"/>
                        </a:lnTo>
                        <a:lnTo>
                          <a:pt x="44" y="4"/>
                        </a:lnTo>
                        <a:lnTo>
                          <a:pt x="46" y="4"/>
                        </a:lnTo>
                        <a:lnTo>
                          <a:pt x="46" y="4"/>
                        </a:lnTo>
                        <a:lnTo>
                          <a:pt x="46" y="4"/>
                        </a:lnTo>
                        <a:lnTo>
                          <a:pt x="46" y="4"/>
                        </a:lnTo>
                        <a:lnTo>
                          <a:pt x="46" y="4"/>
                        </a:lnTo>
                        <a:lnTo>
                          <a:pt x="46" y="4"/>
                        </a:lnTo>
                        <a:lnTo>
                          <a:pt x="46" y="2"/>
                        </a:lnTo>
                        <a:lnTo>
                          <a:pt x="46" y="2"/>
                        </a:lnTo>
                        <a:lnTo>
                          <a:pt x="46" y="2"/>
                        </a:lnTo>
                        <a:lnTo>
                          <a:pt x="46" y="2"/>
                        </a:lnTo>
                        <a:lnTo>
                          <a:pt x="48" y="2"/>
                        </a:lnTo>
                        <a:lnTo>
                          <a:pt x="48" y="0"/>
                        </a:lnTo>
                        <a:lnTo>
                          <a:pt x="48" y="0"/>
                        </a:lnTo>
                        <a:lnTo>
                          <a:pt x="49"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6" name="Freeform 317">
                    <a:extLst>
                      <a:ext uri="{FF2B5EF4-FFF2-40B4-BE49-F238E27FC236}">
                        <a16:creationId xmlns:a16="http://schemas.microsoft.com/office/drawing/2014/main" id="{B995C32B-7208-4752-994F-D3916A560267}"/>
                      </a:ext>
                    </a:extLst>
                  </p:cNvPr>
                  <p:cNvSpPr>
                    <a:spLocks/>
                  </p:cNvSpPr>
                  <p:nvPr/>
                </p:nvSpPr>
                <p:spPr bwMode="auto">
                  <a:xfrm>
                    <a:off x="10883" y="1950"/>
                    <a:ext cx="55" cy="30"/>
                  </a:xfrm>
                  <a:custGeom>
                    <a:avLst/>
                    <a:gdLst>
                      <a:gd name="T0" fmla="*/ 51 w 55"/>
                      <a:gd name="T1" fmla="*/ 0 h 30"/>
                      <a:gd name="T2" fmla="*/ 51 w 55"/>
                      <a:gd name="T3" fmla="*/ 4 h 30"/>
                      <a:gd name="T4" fmla="*/ 53 w 55"/>
                      <a:gd name="T5" fmla="*/ 5 h 30"/>
                      <a:gd name="T6" fmla="*/ 55 w 55"/>
                      <a:gd name="T7" fmla="*/ 7 h 30"/>
                      <a:gd name="T8" fmla="*/ 51 w 55"/>
                      <a:gd name="T9" fmla="*/ 7 h 30"/>
                      <a:gd name="T10" fmla="*/ 49 w 55"/>
                      <a:gd name="T11" fmla="*/ 9 h 30"/>
                      <a:gd name="T12" fmla="*/ 49 w 55"/>
                      <a:gd name="T13" fmla="*/ 9 h 30"/>
                      <a:gd name="T14" fmla="*/ 48 w 55"/>
                      <a:gd name="T15" fmla="*/ 11 h 30"/>
                      <a:gd name="T16" fmla="*/ 44 w 55"/>
                      <a:gd name="T17" fmla="*/ 11 h 30"/>
                      <a:gd name="T18" fmla="*/ 42 w 55"/>
                      <a:gd name="T19" fmla="*/ 13 h 30"/>
                      <a:gd name="T20" fmla="*/ 40 w 55"/>
                      <a:gd name="T21" fmla="*/ 15 h 30"/>
                      <a:gd name="T22" fmla="*/ 40 w 55"/>
                      <a:gd name="T23" fmla="*/ 17 h 30"/>
                      <a:gd name="T24" fmla="*/ 40 w 55"/>
                      <a:gd name="T25" fmla="*/ 21 h 30"/>
                      <a:gd name="T26" fmla="*/ 36 w 55"/>
                      <a:gd name="T27" fmla="*/ 21 h 30"/>
                      <a:gd name="T28" fmla="*/ 34 w 55"/>
                      <a:gd name="T29" fmla="*/ 23 h 30"/>
                      <a:gd name="T30" fmla="*/ 34 w 55"/>
                      <a:gd name="T31" fmla="*/ 25 h 30"/>
                      <a:gd name="T32" fmla="*/ 34 w 55"/>
                      <a:gd name="T33" fmla="*/ 27 h 30"/>
                      <a:gd name="T34" fmla="*/ 34 w 55"/>
                      <a:gd name="T35" fmla="*/ 28 h 30"/>
                      <a:gd name="T36" fmla="*/ 32 w 55"/>
                      <a:gd name="T37" fmla="*/ 30 h 30"/>
                      <a:gd name="T38" fmla="*/ 30 w 55"/>
                      <a:gd name="T39" fmla="*/ 28 h 30"/>
                      <a:gd name="T40" fmla="*/ 27 w 55"/>
                      <a:gd name="T41" fmla="*/ 27 h 30"/>
                      <a:gd name="T42" fmla="*/ 25 w 55"/>
                      <a:gd name="T43" fmla="*/ 28 h 30"/>
                      <a:gd name="T44" fmla="*/ 23 w 55"/>
                      <a:gd name="T45" fmla="*/ 27 h 30"/>
                      <a:gd name="T46" fmla="*/ 21 w 55"/>
                      <a:gd name="T47" fmla="*/ 25 h 30"/>
                      <a:gd name="T48" fmla="*/ 19 w 55"/>
                      <a:gd name="T49" fmla="*/ 27 h 30"/>
                      <a:gd name="T50" fmla="*/ 17 w 55"/>
                      <a:gd name="T51" fmla="*/ 28 h 30"/>
                      <a:gd name="T52" fmla="*/ 15 w 55"/>
                      <a:gd name="T53" fmla="*/ 28 h 30"/>
                      <a:gd name="T54" fmla="*/ 13 w 55"/>
                      <a:gd name="T55" fmla="*/ 28 h 30"/>
                      <a:gd name="T56" fmla="*/ 9 w 55"/>
                      <a:gd name="T57" fmla="*/ 28 h 30"/>
                      <a:gd name="T58" fmla="*/ 7 w 55"/>
                      <a:gd name="T59" fmla="*/ 28 h 30"/>
                      <a:gd name="T60" fmla="*/ 4 w 55"/>
                      <a:gd name="T61" fmla="*/ 28 h 30"/>
                      <a:gd name="T62" fmla="*/ 4 w 55"/>
                      <a:gd name="T63" fmla="*/ 27 h 30"/>
                      <a:gd name="T64" fmla="*/ 7 w 55"/>
                      <a:gd name="T65" fmla="*/ 25 h 30"/>
                      <a:gd name="T66" fmla="*/ 9 w 55"/>
                      <a:gd name="T67" fmla="*/ 25 h 30"/>
                      <a:gd name="T68" fmla="*/ 7 w 55"/>
                      <a:gd name="T69" fmla="*/ 23 h 30"/>
                      <a:gd name="T70" fmla="*/ 4 w 55"/>
                      <a:gd name="T71" fmla="*/ 23 h 30"/>
                      <a:gd name="T72" fmla="*/ 4 w 55"/>
                      <a:gd name="T73" fmla="*/ 19 h 30"/>
                      <a:gd name="T74" fmla="*/ 4 w 55"/>
                      <a:gd name="T75" fmla="*/ 19 h 30"/>
                      <a:gd name="T76" fmla="*/ 4 w 55"/>
                      <a:gd name="T77" fmla="*/ 17 h 30"/>
                      <a:gd name="T78" fmla="*/ 5 w 55"/>
                      <a:gd name="T79" fmla="*/ 15 h 30"/>
                      <a:gd name="T80" fmla="*/ 2 w 55"/>
                      <a:gd name="T81" fmla="*/ 13 h 30"/>
                      <a:gd name="T82" fmla="*/ 0 w 55"/>
                      <a:gd name="T83" fmla="*/ 11 h 30"/>
                      <a:gd name="T84" fmla="*/ 2 w 55"/>
                      <a:gd name="T85" fmla="*/ 9 h 30"/>
                      <a:gd name="T86" fmla="*/ 4 w 55"/>
                      <a:gd name="T87" fmla="*/ 9 h 30"/>
                      <a:gd name="T88" fmla="*/ 7 w 55"/>
                      <a:gd name="T89" fmla="*/ 7 h 30"/>
                      <a:gd name="T90" fmla="*/ 11 w 55"/>
                      <a:gd name="T91" fmla="*/ 7 h 30"/>
                      <a:gd name="T92" fmla="*/ 13 w 55"/>
                      <a:gd name="T93" fmla="*/ 9 h 30"/>
                      <a:gd name="T94" fmla="*/ 15 w 55"/>
                      <a:gd name="T95" fmla="*/ 9 h 30"/>
                      <a:gd name="T96" fmla="*/ 19 w 55"/>
                      <a:gd name="T97" fmla="*/ 9 h 30"/>
                      <a:gd name="T98" fmla="*/ 21 w 55"/>
                      <a:gd name="T99" fmla="*/ 9 h 30"/>
                      <a:gd name="T100" fmla="*/ 23 w 55"/>
                      <a:gd name="T101" fmla="*/ 9 h 30"/>
                      <a:gd name="T102" fmla="*/ 25 w 55"/>
                      <a:gd name="T103" fmla="*/ 7 h 30"/>
                      <a:gd name="T104" fmla="*/ 27 w 55"/>
                      <a:gd name="T105" fmla="*/ 5 h 30"/>
                      <a:gd name="T106" fmla="*/ 30 w 55"/>
                      <a:gd name="T107" fmla="*/ 4 h 30"/>
                      <a:gd name="T108" fmla="*/ 32 w 55"/>
                      <a:gd name="T109" fmla="*/ 5 h 30"/>
                      <a:gd name="T110" fmla="*/ 36 w 55"/>
                      <a:gd name="T111" fmla="*/ 4 h 30"/>
                      <a:gd name="T112" fmla="*/ 38 w 55"/>
                      <a:gd name="T113" fmla="*/ 4 h 30"/>
                      <a:gd name="T114" fmla="*/ 40 w 55"/>
                      <a:gd name="T115" fmla="*/ 4 h 30"/>
                      <a:gd name="T116" fmla="*/ 44 w 55"/>
                      <a:gd name="T117" fmla="*/ 4 h 30"/>
                      <a:gd name="T118" fmla="*/ 46 w 55"/>
                      <a:gd name="T119" fmla="*/ 4 h 30"/>
                      <a:gd name="T120" fmla="*/ 46 w 55"/>
                      <a:gd name="T12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30">
                        <a:moveTo>
                          <a:pt x="49" y="0"/>
                        </a:moveTo>
                        <a:lnTo>
                          <a:pt x="49" y="0"/>
                        </a:lnTo>
                        <a:lnTo>
                          <a:pt x="49" y="0"/>
                        </a:lnTo>
                        <a:lnTo>
                          <a:pt x="51" y="0"/>
                        </a:lnTo>
                        <a:lnTo>
                          <a:pt x="51" y="0"/>
                        </a:lnTo>
                        <a:lnTo>
                          <a:pt x="51" y="2"/>
                        </a:lnTo>
                        <a:lnTo>
                          <a:pt x="51" y="2"/>
                        </a:lnTo>
                        <a:lnTo>
                          <a:pt x="51" y="2"/>
                        </a:lnTo>
                        <a:lnTo>
                          <a:pt x="51" y="4"/>
                        </a:lnTo>
                        <a:lnTo>
                          <a:pt x="51" y="4"/>
                        </a:lnTo>
                        <a:lnTo>
                          <a:pt x="53" y="4"/>
                        </a:lnTo>
                        <a:lnTo>
                          <a:pt x="53" y="4"/>
                        </a:lnTo>
                        <a:lnTo>
                          <a:pt x="53" y="5"/>
                        </a:lnTo>
                        <a:lnTo>
                          <a:pt x="53" y="5"/>
                        </a:lnTo>
                        <a:lnTo>
                          <a:pt x="53" y="5"/>
                        </a:lnTo>
                        <a:lnTo>
                          <a:pt x="55" y="5"/>
                        </a:lnTo>
                        <a:lnTo>
                          <a:pt x="55" y="7"/>
                        </a:lnTo>
                        <a:lnTo>
                          <a:pt x="55" y="7"/>
                        </a:lnTo>
                        <a:lnTo>
                          <a:pt x="55" y="7"/>
                        </a:lnTo>
                        <a:lnTo>
                          <a:pt x="55" y="7"/>
                        </a:lnTo>
                        <a:lnTo>
                          <a:pt x="53" y="7"/>
                        </a:lnTo>
                        <a:lnTo>
                          <a:pt x="53" y="7"/>
                        </a:lnTo>
                        <a:lnTo>
                          <a:pt x="53" y="7"/>
                        </a:lnTo>
                        <a:lnTo>
                          <a:pt x="51" y="7"/>
                        </a:lnTo>
                        <a:lnTo>
                          <a:pt x="51" y="7"/>
                        </a:lnTo>
                        <a:lnTo>
                          <a:pt x="51" y="7"/>
                        </a:lnTo>
                        <a:lnTo>
                          <a:pt x="51" y="7"/>
                        </a:lnTo>
                        <a:lnTo>
                          <a:pt x="49" y="7"/>
                        </a:lnTo>
                        <a:lnTo>
                          <a:pt x="49" y="9"/>
                        </a:lnTo>
                        <a:lnTo>
                          <a:pt x="49" y="9"/>
                        </a:lnTo>
                        <a:lnTo>
                          <a:pt x="51" y="9"/>
                        </a:lnTo>
                        <a:lnTo>
                          <a:pt x="51" y="9"/>
                        </a:lnTo>
                        <a:lnTo>
                          <a:pt x="49" y="9"/>
                        </a:lnTo>
                        <a:lnTo>
                          <a:pt x="49" y="9"/>
                        </a:lnTo>
                        <a:lnTo>
                          <a:pt x="49" y="9"/>
                        </a:lnTo>
                        <a:lnTo>
                          <a:pt x="49" y="9"/>
                        </a:lnTo>
                        <a:lnTo>
                          <a:pt x="48" y="9"/>
                        </a:lnTo>
                        <a:lnTo>
                          <a:pt x="48" y="9"/>
                        </a:lnTo>
                        <a:lnTo>
                          <a:pt x="48" y="9"/>
                        </a:lnTo>
                        <a:lnTo>
                          <a:pt x="48" y="11"/>
                        </a:lnTo>
                        <a:lnTo>
                          <a:pt x="46" y="11"/>
                        </a:lnTo>
                        <a:lnTo>
                          <a:pt x="46" y="11"/>
                        </a:lnTo>
                        <a:lnTo>
                          <a:pt x="46" y="11"/>
                        </a:lnTo>
                        <a:lnTo>
                          <a:pt x="46" y="11"/>
                        </a:lnTo>
                        <a:lnTo>
                          <a:pt x="44" y="11"/>
                        </a:lnTo>
                        <a:lnTo>
                          <a:pt x="44" y="11"/>
                        </a:lnTo>
                        <a:lnTo>
                          <a:pt x="44" y="13"/>
                        </a:lnTo>
                        <a:lnTo>
                          <a:pt x="42" y="13"/>
                        </a:lnTo>
                        <a:lnTo>
                          <a:pt x="42" y="13"/>
                        </a:lnTo>
                        <a:lnTo>
                          <a:pt x="42" y="13"/>
                        </a:lnTo>
                        <a:lnTo>
                          <a:pt x="42" y="13"/>
                        </a:lnTo>
                        <a:lnTo>
                          <a:pt x="40" y="13"/>
                        </a:lnTo>
                        <a:lnTo>
                          <a:pt x="40" y="13"/>
                        </a:lnTo>
                        <a:lnTo>
                          <a:pt x="40" y="13"/>
                        </a:lnTo>
                        <a:lnTo>
                          <a:pt x="40" y="15"/>
                        </a:lnTo>
                        <a:lnTo>
                          <a:pt x="40" y="15"/>
                        </a:lnTo>
                        <a:lnTo>
                          <a:pt x="40" y="17"/>
                        </a:lnTo>
                        <a:lnTo>
                          <a:pt x="40" y="17"/>
                        </a:lnTo>
                        <a:lnTo>
                          <a:pt x="40" y="17"/>
                        </a:lnTo>
                        <a:lnTo>
                          <a:pt x="40" y="17"/>
                        </a:lnTo>
                        <a:lnTo>
                          <a:pt x="40" y="17"/>
                        </a:lnTo>
                        <a:lnTo>
                          <a:pt x="40" y="19"/>
                        </a:lnTo>
                        <a:lnTo>
                          <a:pt x="40" y="19"/>
                        </a:lnTo>
                        <a:lnTo>
                          <a:pt x="40" y="19"/>
                        </a:lnTo>
                        <a:lnTo>
                          <a:pt x="40" y="21"/>
                        </a:lnTo>
                        <a:lnTo>
                          <a:pt x="40" y="21"/>
                        </a:lnTo>
                        <a:lnTo>
                          <a:pt x="40" y="21"/>
                        </a:lnTo>
                        <a:lnTo>
                          <a:pt x="38" y="21"/>
                        </a:lnTo>
                        <a:lnTo>
                          <a:pt x="38" y="21"/>
                        </a:lnTo>
                        <a:lnTo>
                          <a:pt x="36" y="21"/>
                        </a:lnTo>
                        <a:lnTo>
                          <a:pt x="36" y="21"/>
                        </a:lnTo>
                        <a:lnTo>
                          <a:pt x="36" y="23"/>
                        </a:lnTo>
                        <a:lnTo>
                          <a:pt x="36" y="23"/>
                        </a:lnTo>
                        <a:lnTo>
                          <a:pt x="34" y="23"/>
                        </a:lnTo>
                        <a:lnTo>
                          <a:pt x="34" y="23"/>
                        </a:lnTo>
                        <a:lnTo>
                          <a:pt x="34" y="23"/>
                        </a:lnTo>
                        <a:lnTo>
                          <a:pt x="34" y="23"/>
                        </a:lnTo>
                        <a:lnTo>
                          <a:pt x="34" y="25"/>
                        </a:lnTo>
                        <a:lnTo>
                          <a:pt x="34" y="25"/>
                        </a:lnTo>
                        <a:lnTo>
                          <a:pt x="34" y="25"/>
                        </a:lnTo>
                        <a:lnTo>
                          <a:pt x="34" y="25"/>
                        </a:lnTo>
                        <a:lnTo>
                          <a:pt x="34" y="25"/>
                        </a:lnTo>
                        <a:lnTo>
                          <a:pt x="34" y="25"/>
                        </a:lnTo>
                        <a:lnTo>
                          <a:pt x="34" y="25"/>
                        </a:lnTo>
                        <a:lnTo>
                          <a:pt x="34" y="27"/>
                        </a:lnTo>
                        <a:lnTo>
                          <a:pt x="34" y="27"/>
                        </a:lnTo>
                        <a:lnTo>
                          <a:pt x="34" y="27"/>
                        </a:lnTo>
                        <a:lnTo>
                          <a:pt x="34" y="28"/>
                        </a:lnTo>
                        <a:lnTo>
                          <a:pt x="34" y="28"/>
                        </a:lnTo>
                        <a:lnTo>
                          <a:pt x="34" y="28"/>
                        </a:lnTo>
                        <a:lnTo>
                          <a:pt x="34" y="28"/>
                        </a:lnTo>
                        <a:lnTo>
                          <a:pt x="34" y="28"/>
                        </a:lnTo>
                        <a:lnTo>
                          <a:pt x="32" y="28"/>
                        </a:lnTo>
                        <a:lnTo>
                          <a:pt x="32" y="30"/>
                        </a:lnTo>
                        <a:lnTo>
                          <a:pt x="32" y="30"/>
                        </a:lnTo>
                        <a:lnTo>
                          <a:pt x="30" y="30"/>
                        </a:lnTo>
                        <a:lnTo>
                          <a:pt x="30" y="30"/>
                        </a:lnTo>
                        <a:lnTo>
                          <a:pt x="30" y="28"/>
                        </a:lnTo>
                        <a:lnTo>
                          <a:pt x="30" y="28"/>
                        </a:lnTo>
                        <a:lnTo>
                          <a:pt x="30" y="28"/>
                        </a:lnTo>
                        <a:lnTo>
                          <a:pt x="28" y="28"/>
                        </a:lnTo>
                        <a:lnTo>
                          <a:pt x="28" y="28"/>
                        </a:lnTo>
                        <a:lnTo>
                          <a:pt x="28" y="28"/>
                        </a:lnTo>
                        <a:lnTo>
                          <a:pt x="28" y="27"/>
                        </a:lnTo>
                        <a:lnTo>
                          <a:pt x="27" y="27"/>
                        </a:lnTo>
                        <a:lnTo>
                          <a:pt x="27" y="28"/>
                        </a:lnTo>
                        <a:lnTo>
                          <a:pt x="27" y="28"/>
                        </a:lnTo>
                        <a:lnTo>
                          <a:pt x="27" y="28"/>
                        </a:lnTo>
                        <a:lnTo>
                          <a:pt x="25" y="28"/>
                        </a:lnTo>
                        <a:lnTo>
                          <a:pt x="25" y="28"/>
                        </a:lnTo>
                        <a:lnTo>
                          <a:pt x="25" y="28"/>
                        </a:lnTo>
                        <a:lnTo>
                          <a:pt x="25" y="28"/>
                        </a:lnTo>
                        <a:lnTo>
                          <a:pt x="25" y="27"/>
                        </a:lnTo>
                        <a:lnTo>
                          <a:pt x="23" y="27"/>
                        </a:lnTo>
                        <a:lnTo>
                          <a:pt x="23" y="27"/>
                        </a:lnTo>
                        <a:lnTo>
                          <a:pt x="23" y="27"/>
                        </a:lnTo>
                        <a:lnTo>
                          <a:pt x="23" y="27"/>
                        </a:lnTo>
                        <a:lnTo>
                          <a:pt x="23" y="25"/>
                        </a:lnTo>
                        <a:lnTo>
                          <a:pt x="23" y="25"/>
                        </a:lnTo>
                        <a:lnTo>
                          <a:pt x="21" y="25"/>
                        </a:lnTo>
                        <a:lnTo>
                          <a:pt x="21" y="25"/>
                        </a:lnTo>
                        <a:lnTo>
                          <a:pt x="21" y="25"/>
                        </a:lnTo>
                        <a:lnTo>
                          <a:pt x="19" y="25"/>
                        </a:lnTo>
                        <a:lnTo>
                          <a:pt x="19" y="27"/>
                        </a:lnTo>
                        <a:lnTo>
                          <a:pt x="19" y="27"/>
                        </a:lnTo>
                        <a:lnTo>
                          <a:pt x="19" y="27"/>
                        </a:lnTo>
                        <a:lnTo>
                          <a:pt x="19" y="28"/>
                        </a:lnTo>
                        <a:lnTo>
                          <a:pt x="19" y="28"/>
                        </a:lnTo>
                        <a:lnTo>
                          <a:pt x="17" y="28"/>
                        </a:lnTo>
                        <a:lnTo>
                          <a:pt x="17" y="28"/>
                        </a:lnTo>
                        <a:lnTo>
                          <a:pt x="17" y="28"/>
                        </a:lnTo>
                        <a:lnTo>
                          <a:pt x="15" y="28"/>
                        </a:lnTo>
                        <a:lnTo>
                          <a:pt x="15" y="28"/>
                        </a:lnTo>
                        <a:lnTo>
                          <a:pt x="15" y="28"/>
                        </a:lnTo>
                        <a:lnTo>
                          <a:pt x="15" y="28"/>
                        </a:lnTo>
                        <a:lnTo>
                          <a:pt x="15" y="28"/>
                        </a:lnTo>
                        <a:lnTo>
                          <a:pt x="13" y="28"/>
                        </a:lnTo>
                        <a:lnTo>
                          <a:pt x="13" y="28"/>
                        </a:lnTo>
                        <a:lnTo>
                          <a:pt x="13" y="28"/>
                        </a:lnTo>
                        <a:lnTo>
                          <a:pt x="13" y="28"/>
                        </a:lnTo>
                        <a:lnTo>
                          <a:pt x="11" y="28"/>
                        </a:lnTo>
                        <a:lnTo>
                          <a:pt x="11" y="28"/>
                        </a:lnTo>
                        <a:lnTo>
                          <a:pt x="11" y="28"/>
                        </a:lnTo>
                        <a:lnTo>
                          <a:pt x="9" y="28"/>
                        </a:lnTo>
                        <a:lnTo>
                          <a:pt x="9" y="28"/>
                        </a:lnTo>
                        <a:lnTo>
                          <a:pt x="9" y="28"/>
                        </a:lnTo>
                        <a:lnTo>
                          <a:pt x="9" y="30"/>
                        </a:lnTo>
                        <a:lnTo>
                          <a:pt x="7" y="30"/>
                        </a:lnTo>
                        <a:lnTo>
                          <a:pt x="7" y="28"/>
                        </a:lnTo>
                        <a:lnTo>
                          <a:pt x="7" y="28"/>
                        </a:lnTo>
                        <a:lnTo>
                          <a:pt x="7" y="28"/>
                        </a:lnTo>
                        <a:lnTo>
                          <a:pt x="5" y="28"/>
                        </a:lnTo>
                        <a:lnTo>
                          <a:pt x="5" y="28"/>
                        </a:lnTo>
                        <a:lnTo>
                          <a:pt x="4" y="28"/>
                        </a:lnTo>
                        <a:lnTo>
                          <a:pt x="4" y="28"/>
                        </a:lnTo>
                        <a:lnTo>
                          <a:pt x="4" y="28"/>
                        </a:lnTo>
                        <a:lnTo>
                          <a:pt x="4" y="28"/>
                        </a:lnTo>
                        <a:lnTo>
                          <a:pt x="4" y="27"/>
                        </a:lnTo>
                        <a:lnTo>
                          <a:pt x="4" y="27"/>
                        </a:lnTo>
                        <a:lnTo>
                          <a:pt x="4" y="27"/>
                        </a:lnTo>
                        <a:lnTo>
                          <a:pt x="4" y="27"/>
                        </a:lnTo>
                        <a:lnTo>
                          <a:pt x="5" y="27"/>
                        </a:lnTo>
                        <a:lnTo>
                          <a:pt x="5" y="25"/>
                        </a:lnTo>
                        <a:lnTo>
                          <a:pt x="5" y="25"/>
                        </a:lnTo>
                        <a:lnTo>
                          <a:pt x="7" y="25"/>
                        </a:lnTo>
                        <a:lnTo>
                          <a:pt x="7" y="27"/>
                        </a:lnTo>
                        <a:lnTo>
                          <a:pt x="7" y="27"/>
                        </a:lnTo>
                        <a:lnTo>
                          <a:pt x="7" y="27"/>
                        </a:lnTo>
                        <a:lnTo>
                          <a:pt x="9" y="27"/>
                        </a:lnTo>
                        <a:lnTo>
                          <a:pt x="9" y="25"/>
                        </a:lnTo>
                        <a:lnTo>
                          <a:pt x="9" y="25"/>
                        </a:lnTo>
                        <a:lnTo>
                          <a:pt x="7" y="25"/>
                        </a:lnTo>
                        <a:lnTo>
                          <a:pt x="7" y="25"/>
                        </a:lnTo>
                        <a:lnTo>
                          <a:pt x="7" y="25"/>
                        </a:lnTo>
                        <a:lnTo>
                          <a:pt x="7" y="23"/>
                        </a:lnTo>
                        <a:lnTo>
                          <a:pt x="7" y="23"/>
                        </a:lnTo>
                        <a:lnTo>
                          <a:pt x="5" y="23"/>
                        </a:lnTo>
                        <a:lnTo>
                          <a:pt x="5" y="23"/>
                        </a:lnTo>
                        <a:lnTo>
                          <a:pt x="5" y="23"/>
                        </a:lnTo>
                        <a:lnTo>
                          <a:pt x="4" y="23"/>
                        </a:lnTo>
                        <a:lnTo>
                          <a:pt x="4" y="23"/>
                        </a:lnTo>
                        <a:lnTo>
                          <a:pt x="4" y="21"/>
                        </a:lnTo>
                        <a:lnTo>
                          <a:pt x="4" y="21"/>
                        </a:lnTo>
                        <a:lnTo>
                          <a:pt x="4" y="19"/>
                        </a:lnTo>
                        <a:lnTo>
                          <a:pt x="4" y="19"/>
                        </a:lnTo>
                        <a:lnTo>
                          <a:pt x="4" y="19"/>
                        </a:lnTo>
                        <a:lnTo>
                          <a:pt x="4" y="17"/>
                        </a:lnTo>
                        <a:lnTo>
                          <a:pt x="4" y="17"/>
                        </a:lnTo>
                        <a:lnTo>
                          <a:pt x="4" y="19"/>
                        </a:lnTo>
                        <a:lnTo>
                          <a:pt x="4" y="19"/>
                        </a:lnTo>
                        <a:lnTo>
                          <a:pt x="2" y="19"/>
                        </a:lnTo>
                        <a:lnTo>
                          <a:pt x="2" y="17"/>
                        </a:lnTo>
                        <a:lnTo>
                          <a:pt x="2" y="17"/>
                        </a:lnTo>
                        <a:lnTo>
                          <a:pt x="2" y="17"/>
                        </a:lnTo>
                        <a:lnTo>
                          <a:pt x="4" y="17"/>
                        </a:lnTo>
                        <a:lnTo>
                          <a:pt x="4" y="17"/>
                        </a:lnTo>
                        <a:lnTo>
                          <a:pt x="4" y="15"/>
                        </a:lnTo>
                        <a:lnTo>
                          <a:pt x="4" y="15"/>
                        </a:lnTo>
                        <a:lnTo>
                          <a:pt x="5" y="15"/>
                        </a:lnTo>
                        <a:lnTo>
                          <a:pt x="5" y="15"/>
                        </a:lnTo>
                        <a:lnTo>
                          <a:pt x="4" y="15"/>
                        </a:lnTo>
                        <a:lnTo>
                          <a:pt x="4" y="13"/>
                        </a:lnTo>
                        <a:lnTo>
                          <a:pt x="4" y="13"/>
                        </a:lnTo>
                        <a:lnTo>
                          <a:pt x="4" y="13"/>
                        </a:lnTo>
                        <a:lnTo>
                          <a:pt x="2" y="13"/>
                        </a:lnTo>
                        <a:lnTo>
                          <a:pt x="2" y="13"/>
                        </a:lnTo>
                        <a:lnTo>
                          <a:pt x="2" y="13"/>
                        </a:lnTo>
                        <a:lnTo>
                          <a:pt x="2" y="13"/>
                        </a:lnTo>
                        <a:lnTo>
                          <a:pt x="0" y="13"/>
                        </a:lnTo>
                        <a:lnTo>
                          <a:pt x="0" y="11"/>
                        </a:lnTo>
                        <a:lnTo>
                          <a:pt x="2" y="11"/>
                        </a:lnTo>
                        <a:lnTo>
                          <a:pt x="2" y="11"/>
                        </a:lnTo>
                        <a:lnTo>
                          <a:pt x="2" y="11"/>
                        </a:lnTo>
                        <a:lnTo>
                          <a:pt x="2" y="9"/>
                        </a:lnTo>
                        <a:lnTo>
                          <a:pt x="2" y="9"/>
                        </a:lnTo>
                        <a:lnTo>
                          <a:pt x="4" y="9"/>
                        </a:lnTo>
                        <a:lnTo>
                          <a:pt x="4" y="9"/>
                        </a:lnTo>
                        <a:lnTo>
                          <a:pt x="4" y="9"/>
                        </a:lnTo>
                        <a:lnTo>
                          <a:pt x="4" y="9"/>
                        </a:lnTo>
                        <a:lnTo>
                          <a:pt x="4" y="9"/>
                        </a:lnTo>
                        <a:lnTo>
                          <a:pt x="5" y="9"/>
                        </a:lnTo>
                        <a:lnTo>
                          <a:pt x="5" y="9"/>
                        </a:lnTo>
                        <a:lnTo>
                          <a:pt x="5" y="7"/>
                        </a:lnTo>
                        <a:lnTo>
                          <a:pt x="7" y="7"/>
                        </a:lnTo>
                        <a:lnTo>
                          <a:pt x="7" y="7"/>
                        </a:lnTo>
                        <a:lnTo>
                          <a:pt x="7" y="7"/>
                        </a:lnTo>
                        <a:lnTo>
                          <a:pt x="9" y="7"/>
                        </a:lnTo>
                        <a:lnTo>
                          <a:pt x="9" y="7"/>
                        </a:lnTo>
                        <a:lnTo>
                          <a:pt x="9" y="7"/>
                        </a:lnTo>
                        <a:lnTo>
                          <a:pt x="11" y="7"/>
                        </a:lnTo>
                        <a:lnTo>
                          <a:pt x="11" y="7"/>
                        </a:lnTo>
                        <a:lnTo>
                          <a:pt x="13" y="7"/>
                        </a:lnTo>
                        <a:lnTo>
                          <a:pt x="13" y="7"/>
                        </a:lnTo>
                        <a:lnTo>
                          <a:pt x="13" y="9"/>
                        </a:lnTo>
                        <a:lnTo>
                          <a:pt x="13" y="9"/>
                        </a:lnTo>
                        <a:lnTo>
                          <a:pt x="15" y="9"/>
                        </a:lnTo>
                        <a:lnTo>
                          <a:pt x="15" y="9"/>
                        </a:lnTo>
                        <a:lnTo>
                          <a:pt x="15" y="9"/>
                        </a:lnTo>
                        <a:lnTo>
                          <a:pt x="15" y="9"/>
                        </a:lnTo>
                        <a:lnTo>
                          <a:pt x="15" y="9"/>
                        </a:lnTo>
                        <a:lnTo>
                          <a:pt x="15" y="9"/>
                        </a:lnTo>
                        <a:lnTo>
                          <a:pt x="17" y="9"/>
                        </a:lnTo>
                        <a:lnTo>
                          <a:pt x="17" y="9"/>
                        </a:lnTo>
                        <a:lnTo>
                          <a:pt x="17" y="9"/>
                        </a:lnTo>
                        <a:lnTo>
                          <a:pt x="19" y="9"/>
                        </a:lnTo>
                        <a:lnTo>
                          <a:pt x="19" y="9"/>
                        </a:lnTo>
                        <a:lnTo>
                          <a:pt x="19" y="9"/>
                        </a:lnTo>
                        <a:lnTo>
                          <a:pt x="19" y="9"/>
                        </a:lnTo>
                        <a:lnTo>
                          <a:pt x="21" y="9"/>
                        </a:lnTo>
                        <a:lnTo>
                          <a:pt x="21" y="9"/>
                        </a:lnTo>
                        <a:lnTo>
                          <a:pt x="21" y="9"/>
                        </a:lnTo>
                        <a:lnTo>
                          <a:pt x="21" y="9"/>
                        </a:lnTo>
                        <a:lnTo>
                          <a:pt x="23" y="9"/>
                        </a:lnTo>
                        <a:lnTo>
                          <a:pt x="23" y="9"/>
                        </a:lnTo>
                        <a:lnTo>
                          <a:pt x="23" y="9"/>
                        </a:lnTo>
                        <a:lnTo>
                          <a:pt x="23" y="9"/>
                        </a:lnTo>
                        <a:lnTo>
                          <a:pt x="23" y="7"/>
                        </a:lnTo>
                        <a:lnTo>
                          <a:pt x="25" y="7"/>
                        </a:lnTo>
                        <a:lnTo>
                          <a:pt x="25" y="7"/>
                        </a:lnTo>
                        <a:lnTo>
                          <a:pt x="25" y="7"/>
                        </a:lnTo>
                        <a:lnTo>
                          <a:pt x="25" y="7"/>
                        </a:lnTo>
                        <a:lnTo>
                          <a:pt x="25" y="5"/>
                        </a:lnTo>
                        <a:lnTo>
                          <a:pt x="27" y="5"/>
                        </a:lnTo>
                        <a:lnTo>
                          <a:pt x="27" y="5"/>
                        </a:lnTo>
                        <a:lnTo>
                          <a:pt x="27" y="5"/>
                        </a:lnTo>
                        <a:lnTo>
                          <a:pt x="28" y="5"/>
                        </a:lnTo>
                        <a:lnTo>
                          <a:pt x="28" y="5"/>
                        </a:lnTo>
                        <a:lnTo>
                          <a:pt x="28" y="5"/>
                        </a:lnTo>
                        <a:lnTo>
                          <a:pt x="28" y="4"/>
                        </a:lnTo>
                        <a:lnTo>
                          <a:pt x="30" y="4"/>
                        </a:lnTo>
                        <a:lnTo>
                          <a:pt x="30" y="4"/>
                        </a:lnTo>
                        <a:lnTo>
                          <a:pt x="30" y="4"/>
                        </a:lnTo>
                        <a:lnTo>
                          <a:pt x="32" y="4"/>
                        </a:lnTo>
                        <a:lnTo>
                          <a:pt x="32" y="5"/>
                        </a:lnTo>
                        <a:lnTo>
                          <a:pt x="32" y="5"/>
                        </a:lnTo>
                        <a:lnTo>
                          <a:pt x="34" y="5"/>
                        </a:lnTo>
                        <a:lnTo>
                          <a:pt x="34" y="4"/>
                        </a:lnTo>
                        <a:lnTo>
                          <a:pt x="34" y="4"/>
                        </a:lnTo>
                        <a:lnTo>
                          <a:pt x="34" y="4"/>
                        </a:lnTo>
                        <a:lnTo>
                          <a:pt x="36" y="4"/>
                        </a:lnTo>
                        <a:lnTo>
                          <a:pt x="36" y="5"/>
                        </a:lnTo>
                        <a:lnTo>
                          <a:pt x="36" y="5"/>
                        </a:lnTo>
                        <a:lnTo>
                          <a:pt x="36" y="5"/>
                        </a:lnTo>
                        <a:lnTo>
                          <a:pt x="38" y="5"/>
                        </a:lnTo>
                        <a:lnTo>
                          <a:pt x="38" y="4"/>
                        </a:lnTo>
                        <a:lnTo>
                          <a:pt x="38" y="4"/>
                        </a:lnTo>
                        <a:lnTo>
                          <a:pt x="40" y="4"/>
                        </a:lnTo>
                        <a:lnTo>
                          <a:pt x="40" y="4"/>
                        </a:lnTo>
                        <a:lnTo>
                          <a:pt x="40" y="4"/>
                        </a:lnTo>
                        <a:lnTo>
                          <a:pt x="40" y="4"/>
                        </a:lnTo>
                        <a:lnTo>
                          <a:pt x="42" y="4"/>
                        </a:lnTo>
                        <a:lnTo>
                          <a:pt x="42" y="4"/>
                        </a:lnTo>
                        <a:lnTo>
                          <a:pt x="42" y="4"/>
                        </a:lnTo>
                        <a:lnTo>
                          <a:pt x="44" y="4"/>
                        </a:lnTo>
                        <a:lnTo>
                          <a:pt x="44" y="4"/>
                        </a:lnTo>
                        <a:lnTo>
                          <a:pt x="46" y="4"/>
                        </a:lnTo>
                        <a:lnTo>
                          <a:pt x="46" y="4"/>
                        </a:lnTo>
                        <a:lnTo>
                          <a:pt x="46" y="4"/>
                        </a:lnTo>
                        <a:lnTo>
                          <a:pt x="46" y="4"/>
                        </a:lnTo>
                        <a:lnTo>
                          <a:pt x="46" y="4"/>
                        </a:lnTo>
                        <a:lnTo>
                          <a:pt x="46" y="4"/>
                        </a:lnTo>
                        <a:lnTo>
                          <a:pt x="46" y="2"/>
                        </a:lnTo>
                        <a:lnTo>
                          <a:pt x="46" y="2"/>
                        </a:lnTo>
                        <a:lnTo>
                          <a:pt x="46" y="2"/>
                        </a:lnTo>
                        <a:lnTo>
                          <a:pt x="46" y="2"/>
                        </a:lnTo>
                        <a:lnTo>
                          <a:pt x="48" y="2"/>
                        </a:lnTo>
                        <a:lnTo>
                          <a:pt x="48" y="0"/>
                        </a:lnTo>
                        <a:lnTo>
                          <a:pt x="48" y="0"/>
                        </a:lnTo>
                        <a:lnTo>
                          <a:pt x="49"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7" name="Freeform 318">
                    <a:extLst>
                      <a:ext uri="{FF2B5EF4-FFF2-40B4-BE49-F238E27FC236}">
                        <a16:creationId xmlns:a16="http://schemas.microsoft.com/office/drawing/2014/main" id="{748A3359-6CEE-4EFE-AF94-31C7D1604164}"/>
                      </a:ext>
                    </a:extLst>
                  </p:cNvPr>
                  <p:cNvSpPr>
                    <a:spLocks/>
                  </p:cNvSpPr>
                  <p:nvPr/>
                </p:nvSpPr>
                <p:spPr bwMode="auto">
                  <a:xfrm>
                    <a:off x="10944" y="1894"/>
                    <a:ext cx="98" cy="38"/>
                  </a:xfrm>
                  <a:custGeom>
                    <a:avLst/>
                    <a:gdLst>
                      <a:gd name="T0" fmla="*/ 36 w 98"/>
                      <a:gd name="T1" fmla="*/ 4 h 38"/>
                      <a:gd name="T2" fmla="*/ 40 w 98"/>
                      <a:gd name="T3" fmla="*/ 4 h 38"/>
                      <a:gd name="T4" fmla="*/ 42 w 98"/>
                      <a:gd name="T5" fmla="*/ 2 h 38"/>
                      <a:gd name="T6" fmla="*/ 46 w 98"/>
                      <a:gd name="T7" fmla="*/ 2 h 38"/>
                      <a:gd name="T8" fmla="*/ 50 w 98"/>
                      <a:gd name="T9" fmla="*/ 4 h 38"/>
                      <a:gd name="T10" fmla="*/ 50 w 98"/>
                      <a:gd name="T11" fmla="*/ 6 h 38"/>
                      <a:gd name="T12" fmla="*/ 54 w 98"/>
                      <a:gd name="T13" fmla="*/ 8 h 38"/>
                      <a:gd name="T14" fmla="*/ 55 w 98"/>
                      <a:gd name="T15" fmla="*/ 10 h 38"/>
                      <a:gd name="T16" fmla="*/ 57 w 98"/>
                      <a:gd name="T17" fmla="*/ 6 h 38"/>
                      <a:gd name="T18" fmla="*/ 61 w 98"/>
                      <a:gd name="T19" fmla="*/ 4 h 38"/>
                      <a:gd name="T20" fmla="*/ 65 w 98"/>
                      <a:gd name="T21" fmla="*/ 4 h 38"/>
                      <a:gd name="T22" fmla="*/ 67 w 98"/>
                      <a:gd name="T23" fmla="*/ 4 h 38"/>
                      <a:gd name="T24" fmla="*/ 71 w 98"/>
                      <a:gd name="T25" fmla="*/ 6 h 38"/>
                      <a:gd name="T26" fmla="*/ 75 w 98"/>
                      <a:gd name="T27" fmla="*/ 4 h 38"/>
                      <a:gd name="T28" fmla="*/ 78 w 98"/>
                      <a:gd name="T29" fmla="*/ 4 h 38"/>
                      <a:gd name="T30" fmla="*/ 82 w 98"/>
                      <a:gd name="T31" fmla="*/ 2 h 38"/>
                      <a:gd name="T32" fmla="*/ 86 w 98"/>
                      <a:gd name="T33" fmla="*/ 4 h 38"/>
                      <a:gd name="T34" fmla="*/ 90 w 98"/>
                      <a:gd name="T35" fmla="*/ 6 h 38"/>
                      <a:gd name="T36" fmla="*/ 92 w 98"/>
                      <a:gd name="T37" fmla="*/ 10 h 38"/>
                      <a:gd name="T38" fmla="*/ 96 w 98"/>
                      <a:gd name="T39" fmla="*/ 10 h 38"/>
                      <a:gd name="T40" fmla="*/ 98 w 98"/>
                      <a:gd name="T41" fmla="*/ 12 h 38"/>
                      <a:gd name="T42" fmla="*/ 96 w 98"/>
                      <a:gd name="T43" fmla="*/ 17 h 38"/>
                      <a:gd name="T44" fmla="*/ 94 w 98"/>
                      <a:gd name="T45" fmla="*/ 19 h 38"/>
                      <a:gd name="T46" fmla="*/ 92 w 98"/>
                      <a:gd name="T47" fmla="*/ 23 h 38"/>
                      <a:gd name="T48" fmla="*/ 88 w 98"/>
                      <a:gd name="T49" fmla="*/ 25 h 38"/>
                      <a:gd name="T50" fmla="*/ 84 w 98"/>
                      <a:gd name="T51" fmla="*/ 25 h 38"/>
                      <a:gd name="T52" fmla="*/ 80 w 98"/>
                      <a:gd name="T53" fmla="*/ 23 h 38"/>
                      <a:gd name="T54" fmla="*/ 78 w 98"/>
                      <a:gd name="T55" fmla="*/ 21 h 38"/>
                      <a:gd name="T56" fmla="*/ 75 w 98"/>
                      <a:gd name="T57" fmla="*/ 23 h 38"/>
                      <a:gd name="T58" fmla="*/ 69 w 98"/>
                      <a:gd name="T59" fmla="*/ 21 h 38"/>
                      <a:gd name="T60" fmla="*/ 65 w 98"/>
                      <a:gd name="T61" fmla="*/ 21 h 38"/>
                      <a:gd name="T62" fmla="*/ 61 w 98"/>
                      <a:gd name="T63" fmla="*/ 23 h 38"/>
                      <a:gd name="T64" fmla="*/ 59 w 98"/>
                      <a:gd name="T65" fmla="*/ 27 h 38"/>
                      <a:gd name="T66" fmla="*/ 55 w 98"/>
                      <a:gd name="T67" fmla="*/ 29 h 38"/>
                      <a:gd name="T68" fmla="*/ 54 w 98"/>
                      <a:gd name="T69" fmla="*/ 31 h 38"/>
                      <a:gd name="T70" fmla="*/ 50 w 98"/>
                      <a:gd name="T71" fmla="*/ 29 h 38"/>
                      <a:gd name="T72" fmla="*/ 46 w 98"/>
                      <a:gd name="T73" fmla="*/ 29 h 38"/>
                      <a:gd name="T74" fmla="*/ 42 w 98"/>
                      <a:gd name="T75" fmla="*/ 31 h 38"/>
                      <a:gd name="T76" fmla="*/ 38 w 98"/>
                      <a:gd name="T77" fmla="*/ 31 h 38"/>
                      <a:gd name="T78" fmla="*/ 34 w 98"/>
                      <a:gd name="T79" fmla="*/ 33 h 38"/>
                      <a:gd name="T80" fmla="*/ 32 w 98"/>
                      <a:gd name="T81" fmla="*/ 35 h 38"/>
                      <a:gd name="T82" fmla="*/ 31 w 98"/>
                      <a:gd name="T83" fmla="*/ 38 h 38"/>
                      <a:gd name="T84" fmla="*/ 27 w 98"/>
                      <a:gd name="T85" fmla="*/ 38 h 38"/>
                      <a:gd name="T86" fmla="*/ 21 w 98"/>
                      <a:gd name="T87" fmla="*/ 38 h 38"/>
                      <a:gd name="T88" fmla="*/ 15 w 98"/>
                      <a:gd name="T89" fmla="*/ 38 h 38"/>
                      <a:gd name="T90" fmla="*/ 11 w 98"/>
                      <a:gd name="T91" fmla="*/ 37 h 38"/>
                      <a:gd name="T92" fmla="*/ 10 w 98"/>
                      <a:gd name="T93" fmla="*/ 33 h 38"/>
                      <a:gd name="T94" fmla="*/ 6 w 98"/>
                      <a:gd name="T95" fmla="*/ 33 h 38"/>
                      <a:gd name="T96" fmla="*/ 2 w 98"/>
                      <a:gd name="T97" fmla="*/ 29 h 38"/>
                      <a:gd name="T98" fmla="*/ 0 w 98"/>
                      <a:gd name="T99" fmla="*/ 25 h 38"/>
                      <a:gd name="T100" fmla="*/ 0 w 98"/>
                      <a:gd name="T101" fmla="*/ 23 h 38"/>
                      <a:gd name="T102" fmla="*/ 2 w 98"/>
                      <a:gd name="T103" fmla="*/ 19 h 38"/>
                      <a:gd name="T104" fmla="*/ 4 w 98"/>
                      <a:gd name="T105" fmla="*/ 15 h 38"/>
                      <a:gd name="T106" fmla="*/ 8 w 98"/>
                      <a:gd name="T107" fmla="*/ 15 h 38"/>
                      <a:gd name="T108" fmla="*/ 13 w 98"/>
                      <a:gd name="T109" fmla="*/ 15 h 38"/>
                      <a:gd name="T110" fmla="*/ 17 w 98"/>
                      <a:gd name="T111" fmla="*/ 14 h 38"/>
                      <a:gd name="T112" fmla="*/ 19 w 98"/>
                      <a:gd name="T113" fmla="*/ 12 h 38"/>
                      <a:gd name="T114" fmla="*/ 21 w 98"/>
                      <a:gd name="T115" fmla="*/ 8 h 38"/>
                      <a:gd name="T116" fmla="*/ 25 w 98"/>
                      <a:gd name="T117" fmla="*/ 6 h 38"/>
                      <a:gd name="T118" fmla="*/ 29 w 98"/>
                      <a:gd name="T119" fmla="*/ 4 h 38"/>
                      <a:gd name="T120" fmla="*/ 32 w 98"/>
                      <a:gd name="T121"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38">
                        <a:moveTo>
                          <a:pt x="34" y="2"/>
                        </a:moveTo>
                        <a:lnTo>
                          <a:pt x="34" y="2"/>
                        </a:lnTo>
                        <a:lnTo>
                          <a:pt x="34" y="2"/>
                        </a:lnTo>
                        <a:lnTo>
                          <a:pt x="34" y="2"/>
                        </a:lnTo>
                        <a:lnTo>
                          <a:pt x="36" y="2"/>
                        </a:lnTo>
                        <a:lnTo>
                          <a:pt x="36" y="2"/>
                        </a:lnTo>
                        <a:lnTo>
                          <a:pt x="36" y="4"/>
                        </a:lnTo>
                        <a:lnTo>
                          <a:pt x="36" y="4"/>
                        </a:lnTo>
                        <a:lnTo>
                          <a:pt x="36" y="4"/>
                        </a:lnTo>
                        <a:lnTo>
                          <a:pt x="38" y="4"/>
                        </a:lnTo>
                        <a:lnTo>
                          <a:pt x="38" y="4"/>
                        </a:lnTo>
                        <a:lnTo>
                          <a:pt x="38" y="4"/>
                        </a:lnTo>
                        <a:lnTo>
                          <a:pt x="38" y="4"/>
                        </a:lnTo>
                        <a:lnTo>
                          <a:pt x="40" y="4"/>
                        </a:lnTo>
                        <a:lnTo>
                          <a:pt x="40" y="4"/>
                        </a:lnTo>
                        <a:lnTo>
                          <a:pt x="40" y="2"/>
                        </a:lnTo>
                        <a:lnTo>
                          <a:pt x="40" y="2"/>
                        </a:lnTo>
                        <a:lnTo>
                          <a:pt x="40" y="2"/>
                        </a:lnTo>
                        <a:lnTo>
                          <a:pt x="40" y="2"/>
                        </a:lnTo>
                        <a:lnTo>
                          <a:pt x="42" y="2"/>
                        </a:lnTo>
                        <a:lnTo>
                          <a:pt x="42" y="2"/>
                        </a:lnTo>
                        <a:lnTo>
                          <a:pt x="44" y="2"/>
                        </a:lnTo>
                        <a:lnTo>
                          <a:pt x="44" y="0"/>
                        </a:lnTo>
                        <a:lnTo>
                          <a:pt x="44" y="0"/>
                        </a:lnTo>
                        <a:lnTo>
                          <a:pt x="44" y="0"/>
                        </a:lnTo>
                        <a:lnTo>
                          <a:pt x="46" y="0"/>
                        </a:lnTo>
                        <a:lnTo>
                          <a:pt x="46" y="0"/>
                        </a:lnTo>
                        <a:lnTo>
                          <a:pt x="46" y="2"/>
                        </a:lnTo>
                        <a:lnTo>
                          <a:pt x="46" y="2"/>
                        </a:lnTo>
                        <a:lnTo>
                          <a:pt x="48" y="2"/>
                        </a:lnTo>
                        <a:lnTo>
                          <a:pt x="48" y="2"/>
                        </a:lnTo>
                        <a:lnTo>
                          <a:pt x="48" y="2"/>
                        </a:lnTo>
                        <a:lnTo>
                          <a:pt x="48" y="4"/>
                        </a:lnTo>
                        <a:lnTo>
                          <a:pt x="48" y="4"/>
                        </a:lnTo>
                        <a:lnTo>
                          <a:pt x="50" y="4"/>
                        </a:lnTo>
                        <a:lnTo>
                          <a:pt x="50" y="4"/>
                        </a:lnTo>
                        <a:lnTo>
                          <a:pt x="50" y="4"/>
                        </a:lnTo>
                        <a:lnTo>
                          <a:pt x="50" y="4"/>
                        </a:lnTo>
                        <a:lnTo>
                          <a:pt x="50" y="4"/>
                        </a:lnTo>
                        <a:lnTo>
                          <a:pt x="50" y="4"/>
                        </a:lnTo>
                        <a:lnTo>
                          <a:pt x="50" y="6"/>
                        </a:lnTo>
                        <a:lnTo>
                          <a:pt x="50" y="6"/>
                        </a:lnTo>
                        <a:lnTo>
                          <a:pt x="50" y="8"/>
                        </a:lnTo>
                        <a:lnTo>
                          <a:pt x="50" y="8"/>
                        </a:lnTo>
                        <a:lnTo>
                          <a:pt x="50" y="8"/>
                        </a:lnTo>
                        <a:lnTo>
                          <a:pt x="50" y="8"/>
                        </a:lnTo>
                        <a:lnTo>
                          <a:pt x="52" y="8"/>
                        </a:lnTo>
                        <a:lnTo>
                          <a:pt x="52" y="8"/>
                        </a:lnTo>
                        <a:lnTo>
                          <a:pt x="54" y="8"/>
                        </a:lnTo>
                        <a:lnTo>
                          <a:pt x="54" y="8"/>
                        </a:lnTo>
                        <a:lnTo>
                          <a:pt x="54" y="8"/>
                        </a:lnTo>
                        <a:lnTo>
                          <a:pt x="54" y="8"/>
                        </a:lnTo>
                        <a:lnTo>
                          <a:pt x="54" y="8"/>
                        </a:lnTo>
                        <a:lnTo>
                          <a:pt x="55" y="8"/>
                        </a:lnTo>
                        <a:lnTo>
                          <a:pt x="55" y="10"/>
                        </a:lnTo>
                        <a:lnTo>
                          <a:pt x="55" y="10"/>
                        </a:lnTo>
                        <a:lnTo>
                          <a:pt x="55" y="8"/>
                        </a:lnTo>
                        <a:lnTo>
                          <a:pt x="55" y="8"/>
                        </a:lnTo>
                        <a:lnTo>
                          <a:pt x="55" y="8"/>
                        </a:lnTo>
                        <a:lnTo>
                          <a:pt x="55" y="6"/>
                        </a:lnTo>
                        <a:lnTo>
                          <a:pt x="57" y="6"/>
                        </a:lnTo>
                        <a:lnTo>
                          <a:pt x="57" y="6"/>
                        </a:lnTo>
                        <a:lnTo>
                          <a:pt x="57" y="6"/>
                        </a:lnTo>
                        <a:lnTo>
                          <a:pt x="59" y="6"/>
                        </a:lnTo>
                        <a:lnTo>
                          <a:pt x="59" y="6"/>
                        </a:lnTo>
                        <a:lnTo>
                          <a:pt x="59" y="6"/>
                        </a:lnTo>
                        <a:lnTo>
                          <a:pt x="59" y="4"/>
                        </a:lnTo>
                        <a:lnTo>
                          <a:pt x="59" y="4"/>
                        </a:lnTo>
                        <a:lnTo>
                          <a:pt x="61" y="4"/>
                        </a:lnTo>
                        <a:lnTo>
                          <a:pt x="61" y="4"/>
                        </a:lnTo>
                        <a:lnTo>
                          <a:pt x="61" y="4"/>
                        </a:lnTo>
                        <a:lnTo>
                          <a:pt x="61" y="4"/>
                        </a:lnTo>
                        <a:lnTo>
                          <a:pt x="61" y="4"/>
                        </a:lnTo>
                        <a:lnTo>
                          <a:pt x="63" y="4"/>
                        </a:lnTo>
                        <a:lnTo>
                          <a:pt x="63" y="4"/>
                        </a:lnTo>
                        <a:lnTo>
                          <a:pt x="63" y="4"/>
                        </a:lnTo>
                        <a:lnTo>
                          <a:pt x="65" y="4"/>
                        </a:lnTo>
                        <a:lnTo>
                          <a:pt x="65" y="4"/>
                        </a:lnTo>
                        <a:lnTo>
                          <a:pt x="65" y="4"/>
                        </a:lnTo>
                        <a:lnTo>
                          <a:pt x="65" y="4"/>
                        </a:lnTo>
                        <a:lnTo>
                          <a:pt x="67" y="4"/>
                        </a:lnTo>
                        <a:lnTo>
                          <a:pt x="67" y="4"/>
                        </a:lnTo>
                        <a:lnTo>
                          <a:pt x="67" y="4"/>
                        </a:lnTo>
                        <a:lnTo>
                          <a:pt x="67" y="4"/>
                        </a:lnTo>
                        <a:lnTo>
                          <a:pt x="67" y="6"/>
                        </a:lnTo>
                        <a:lnTo>
                          <a:pt x="69" y="6"/>
                        </a:lnTo>
                        <a:lnTo>
                          <a:pt x="69" y="6"/>
                        </a:lnTo>
                        <a:lnTo>
                          <a:pt x="71" y="6"/>
                        </a:lnTo>
                        <a:lnTo>
                          <a:pt x="71" y="6"/>
                        </a:lnTo>
                        <a:lnTo>
                          <a:pt x="71" y="6"/>
                        </a:lnTo>
                        <a:lnTo>
                          <a:pt x="71" y="6"/>
                        </a:lnTo>
                        <a:lnTo>
                          <a:pt x="71" y="6"/>
                        </a:lnTo>
                        <a:lnTo>
                          <a:pt x="73" y="6"/>
                        </a:lnTo>
                        <a:lnTo>
                          <a:pt x="73" y="4"/>
                        </a:lnTo>
                        <a:lnTo>
                          <a:pt x="73" y="4"/>
                        </a:lnTo>
                        <a:lnTo>
                          <a:pt x="73" y="4"/>
                        </a:lnTo>
                        <a:lnTo>
                          <a:pt x="75" y="4"/>
                        </a:lnTo>
                        <a:lnTo>
                          <a:pt x="75" y="4"/>
                        </a:lnTo>
                        <a:lnTo>
                          <a:pt x="75" y="4"/>
                        </a:lnTo>
                        <a:lnTo>
                          <a:pt x="76" y="4"/>
                        </a:lnTo>
                        <a:lnTo>
                          <a:pt x="76" y="2"/>
                        </a:lnTo>
                        <a:lnTo>
                          <a:pt x="76" y="2"/>
                        </a:lnTo>
                        <a:lnTo>
                          <a:pt x="76" y="2"/>
                        </a:lnTo>
                        <a:lnTo>
                          <a:pt x="78" y="2"/>
                        </a:lnTo>
                        <a:lnTo>
                          <a:pt x="78" y="4"/>
                        </a:lnTo>
                        <a:lnTo>
                          <a:pt x="78" y="4"/>
                        </a:lnTo>
                        <a:lnTo>
                          <a:pt x="80" y="4"/>
                        </a:lnTo>
                        <a:lnTo>
                          <a:pt x="80" y="4"/>
                        </a:lnTo>
                        <a:lnTo>
                          <a:pt x="80" y="4"/>
                        </a:lnTo>
                        <a:lnTo>
                          <a:pt x="82" y="4"/>
                        </a:lnTo>
                        <a:lnTo>
                          <a:pt x="82" y="2"/>
                        </a:lnTo>
                        <a:lnTo>
                          <a:pt x="82" y="2"/>
                        </a:lnTo>
                        <a:lnTo>
                          <a:pt x="82" y="4"/>
                        </a:lnTo>
                        <a:lnTo>
                          <a:pt x="82" y="4"/>
                        </a:lnTo>
                        <a:lnTo>
                          <a:pt x="84" y="4"/>
                        </a:lnTo>
                        <a:lnTo>
                          <a:pt x="84" y="4"/>
                        </a:lnTo>
                        <a:lnTo>
                          <a:pt x="84" y="4"/>
                        </a:lnTo>
                        <a:lnTo>
                          <a:pt x="86" y="4"/>
                        </a:lnTo>
                        <a:lnTo>
                          <a:pt x="86" y="4"/>
                        </a:lnTo>
                        <a:lnTo>
                          <a:pt x="86" y="4"/>
                        </a:lnTo>
                        <a:lnTo>
                          <a:pt x="88" y="4"/>
                        </a:lnTo>
                        <a:lnTo>
                          <a:pt x="88" y="6"/>
                        </a:lnTo>
                        <a:lnTo>
                          <a:pt x="88" y="6"/>
                        </a:lnTo>
                        <a:lnTo>
                          <a:pt x="88" y="6"/>
                        </a:lnTo>
                        <a:lnTo>
                          <a:pt x="88" y="6"/>
                        </a:lnTo>
                        <a:lnTo>
                          <a:pt x="90" y="6"/>
                        </a:lnTo>
                        <a:lnTo>
                          <a:pt x="90" y="8"/>
                        </a:lnTo>
                        <a:lnTo>
                          <a:pt x="90" y="8"/>
                        </a:lnTo>
                        <a:lnTo>
                          <a:pt x="90" y="8"/>
                        </a:lnTo>
                        <a:lnTo>
                          <a:pt x="92" y="8"/>
                        </a:lnTo>
                        <a:lnTo>
                          <a:pt x="92" y="8"/>
                        </a:lnTo>
                        <a:lnTo>
                          <a:pt x="92" y="10"/>
                        </a:lnTo>
                        <a:lnTo>
                          <a:pt x="92" y="10"/>
                        </a:lnTo>
                        <a:lnTo>
                          <a:pt x="94" y="10"/>
                        </a:lnTo>
                        <a:lnTo>
                          <a:pt x="94" y="10"/>
                        </a:lnTo>
                        <a:lnTo>
                          <a:pt x="94" y="10"/>
                        </a:lnTo>
                        <a:lnTo>
                          <a:pt x="94" y="10"/>
                        </a:lnTo>
                        <a:lnTo>
                          <a:pt x="96" y="10"/>
                        </a:lnTo>
                        <a:lnTo>
                          <a:pt x="96" y="10"/>
                        </a:lnTo>
                        <a:lnTo>
                          <a:pt x="96" y="10"/>
                        </a:lnTo>
                        <a:lnTo>
                          <a:pt x="98" y="10"/>
                        </a:lnTo>
                        <a:lnTo>
                          <a:pt x="98" y="10"/>
                        </a:lnTo>
                        <a:lnTo>
                          <a:pt x="98" y="10"/>
                        </a:lnTo>
                        <a:lnTo>
                          <a:pt x="98" y="12"/>
                        </a:lnTo>
                        <a:lnTo>
                          <a:pt x="98" y="12"/>
                        </a:lnTo>
                        <a:lnTo>
                          <a:pt x="98" y="12"/>
                        </a:lnTo>
                        <a:lnTo>
                          <a:pt x="98" y="12"/>
                        </a:lnTo>
                        <a:lnTo>
                          <a:pt x="98" y="14"/>
                        </a:lnTo>
                        <a:lnTo>
                          <a:pt x="96" y="14"/>
                        </a:lnTo>
                        <a:lnTo>
                          <a:pt x="96" y="14"/>
                        </a:lnTo>
                        <a:lnTo>
                          <a:pt x="96" y="15"/>
                        </a:lnTo>
                        <a:lnTo>
                          <a:pt x="96" y="15"/>
                        </a:lnTo>
                        <a:lnTo>
                          <a:pt x="96" y="15"/>
                        </a:lnTo>
                        <a:lnTo>
                          <a:pt x="96" y="17"/>
                        </a:lnTo>
                        <a:lnTo>
                          <a:pt x="96" y="17"/>
                        </a:lnTo>
                        <a:lnTo>
                          <a:pt x="96" y="17"/>
                        </a:lnTo>
                        <a:lnTo>
                          <a:pt x="94" y="17"/>
                        </a:lnTo>
                        <a:lnTo>
                          <a:pt x="94" y="19"/>
                        </a:lnTo>
                        <a:lnTo>
                          <a:pt x="94" y="19"/>
                        </a:lnTo>
                        <a:lnTo>
                          <a:pt x="94" y="19"/>
                        </a:lnTo>
                        <a:lnTo>
                          <a:pt x="94" y="19"/>
                        </a:lnTo>
                        <a:lnTo>
                          <a:pt x="92" y="19"/>
                        </a:lnTo>
                        <a:lnTo>
                          <a:pt x="92" y="21"/>
                        </a:lnTo>
                        <a:lnTo>
                          <a:pt x="92" y="21"/>
                        </a:lnTo>
                        <a:lnTo>
                          <a:pt x="92" y="21"/>
                        </a:lnTo>
                        <a:lnTo>
                          <a:pt x="92" y="23"/>
                        </a:lnTo>
                        <a:lnTo>
                          <a:pt x="92" y="23"/>
                        </a:lnTo>
                        <a:lnTo>
                          <a:pt x="92" y="23"/>
                        </a:lnTo>
                        <a:lnTo>
                          <a:pt x="92" y="25"/>
                        </a:lnTo>
                        <a:lnTo>
                          <a:pt x="92" y="25"/>
                        </a:lnTo>
                        <a:lnTo>
                          <a:pt x="90" y="25"/>
                        </a:lnTo>
                        <a:lnTo>
                          <a:pt x="90" y="25"/>
                        </a:lnTo>
                        <a:lnTo>
                          <a:pt x="88" y="25"/>
                        </a:lnTo>
                        <a:lnTo>
                          <a:pt x="88" y="25"/>
                        </a:lnTo>
                        <a:lnTo>
                          <a:pt x="88" y="25"/>
                        </a:lnTo>
                        <a:lnTo>
                          <a:pt x="86" y="25"/>
                        </a:lnTo>
                        <a:lnTo>
                          <a:pt x="86" y="25"/>
                        </a:lnTo>
                        <a:lnTo>
                          <a:pt x="86" y="25"/>
                        </a:lnTo>
                        <a:lnTo>
                          <a:pt x="86" y="25"/>
                        </a:lnTo>
                        <a:lnTo>
                          <a:pt x="84" y="25"/>
                        </a:lnTo>
                        <a:lnTo>
                          <a:pt x="84" y="25"/>
                        </a:lnTo>
                        <a:lnTo>
                          <a:pt x="84" y="25"/>
                        </a:lnTo>
                        <a:lnTo>
                          <a:pt x="82" y="25"/>
                        </a:lnTo>
                        <a:lnTo>
                          <a:pt x="82" y="25"/>
                        </a:lnTo>
                        <a:lnTo>
                          <a:pt x="82" y="23"/>
                        </a:lnTo>
                        <a:lnTo>
                          <a:pt x="82" y="23"/>
                        </a:lnTo>
                        <a:lnTo>
                          <a:pt x="82" y="23"/>
                        </a:lnTo>
                        <a:lnTo>
                          <a:pt x="82" y="23"/>
                        </a:lnTo>
                        <a:lnTo>
                          <a:pt x="80" y="23"/>
                        </a:lnTo>
                        <a:lnTo>
                          <a:pt x="80" y="21"/>
                        </a:lnTo>
                        <a:lnTo>
                          <a:pt x="80" y="21"/>
                        </a:lnTo>
                        <a:lnTo>
                          <a:pt x="80" y="21"/>
                        </a:lnTo>
                        <a:lnTo>
                          <a:pt x="80" y="21"/>
                        </a:lnTo>
                        <a:lnTo>
                          <a:pt x="78" y="21"/>
                        </a:lnTo>
                        <a:lnTo>
                          <a:pt x="78" y="21"/>
                        </a:lnTo>
                        <a:lnTo>
                          <a:pt x="78" y="21"/>
                        </a:lnTo>
                        <a:lnTo>
                          <a:pt x="76" y="21"/>
                        </a:lnTo>
                        <a:lnTo>
                          <a:pt x="76" y="21"/>
                        </a:lnTo>
                        <a:lnTo>
                          <a:pt x="76" y="21"/>
                        </a:lnTo>
                        <a:lnTo>
                          <a:pt x="75" y="21"/>
                        </a:lnTo>
                        <a:lnTo>
                          <a:pt x="75" y="21"/>
                        </a:lnTo>
                        <a:lnTo>
                          <a:pt x="75" y="23"/>
                        </a:lnTo>
                        <a:lnTo>
                          <a:pt x="75" y="23"/>
                        </a:lnTo>
                        <a:lnTo>
                          <a:pt x="73" y="23"/>
                        </a:lnTo>
                        <a:lnTo>
                          <a:pt x="73" y="21"/>
                        </a:lnTo>
                        <a:lnTo>
                          <a:pt x="73" y="21"/>
                        </a:lnTo>
                        <a:lnTo>
                          <a:pt x="71" y="21"/>
                        </a:lnTo>
                        <a:lnTo>
                          <a:pt x="71" y="21"/>
                        </a:lnTo>
                        <a:lnTo>
                          <a:pt x="71" y="21"/>
                        </a:lnTo>
                        <a:lnTo>
                          <a:pt x="69" y="21"/>
                        </a:lnTo>
                        <a:lnTo>
                          <a:pt x="69" y="21"/>
                        </a:lnTo>
                        <a:lnTo>
                          <a:pt x="69" y="21"/>
                        </a:lnTo>
                        <a:lnTo>
                          <a:pt x="67" y="21"/>
                        </a:lnTo>
                        <a:lnTo>
                          <a:pt x="67" y="21"/>
                        </a:lnTo>
                        <a:lnTo>
                          <a:pt x="67" y="21"/>
                        </a:lnTo>
                        <a:lnTo>
                          <a:pt x="65" y="21"/>
                        </a:lnTo>
                        <a:lnTo>
                          <a:pt x="65" y="21"/>
                        </a:lnTo>
                        <a:lnTo>
                          <a:pt x="65" y="21"/>
                        </a:lnTo>
                        <a:lnTo>
                          <a:pt x="65" y="21"/>
                        </a:lnTo>
                        <a:lnTo>
                          <a:pt x="63" y="21"/>
                        </a:lnTo>
                        <a:lnTo>
                          <a:pt x="63" y="21"/>
                        </a:lnTo>
                        <a:lnTo>
                          <a:pt x="63" y="23"/>
                        </a:lnTo>
                        <a:lnTo>
                          <a:pt x="63" y="23"/>
                        </a:lnTo>
                        <a:lnTo>
                          <a:pt x="61" y="23"/>
                        </a:lnTo>
                        <a:lnTo>
                          <a:pt x="61" y="25"/>
                        </a:lnTo>
                        <a:lnTo>
                          <a:pt x="61" y="25"/>
                        </a:lnTo>
                        <a:lnTo>
                          <a:pt x="61" y="25"/>
                        </a:lnTo>
                        <a:lnTo>
                          <a:pt x="61" y="25"/>
                        </a:lnTo>
                        <a:lnTo>
                          <a:pt x="61" y="25"/>
                        </a:lnTo>
                        <a:lnTo>
                          <a:pt x="61" y="27"/>
                        </a:lnTo>
                        <a:lnTo>
                          <a:pt x="59" y="27"/>
                        </a:lnTo>
                        <a:lnTo>
                          <a:pt x="59" y="27"/>
                        </a:lnTo>
                        <a:lnTo>
                          <a:pt x="59" y="27"/>
                        </a:lnTo>
                        <a:lnTo>
                          <a:pt x="59" y="27"/>
                        </a:lnTo>
                        <a:lnTo>
                          <a:pt x="57" y="27"/>
                        </a:lnTo>
                        <a:lnTo>
                          <a:pt x="57" y="27"/>
                        </a:lnTo>
                        <a:lnTo>
                          <a:pt x="55" y="27"/>
                        </a:lnTo>
                        <a:lnTo>
                          <a:pt x="55" y="29"/>
                        </a:lnTo>
                        <a:lnTo>
                          <a:pt x="55" y="29"/>
                        </a:lnTo>
                        <a:lnTo>
                          <a:pt x="55" y="29"/>
                        </a:lnTo>
                        <a:lnTo>
                          <a:pt x="55" y="29"/>
                        </a:lnTo>
                        <a:lnTo>
                          <a:pt x="54" y="29"/>
                        </a:lnTo>
                        <a:lnTo>
                          <a:pt x="54" y="29"/>
                        </a:lnTo>
                        <a:lnTo>
                          <a:pt x="54" y="31"/>
                        </a:lnTo>
                        <a:lnTo>
                          <a:pt x="54" y="31"/>
                        </a:lnTo>
                        <a:lnTo>
                          <a:pt x="54" y="29"/>
                        </a:lnTo>
                        <a:lnTo>
                          <a:pt x="52" y="29"/>
                        </a:lnTo>
                        <a:lnTo>
                          <a:pt x="52" y="29"/>
                        </a:lnTo>
                        <a:lnTo>
                          <a:pt x="50" y="29"/>
                        </a:lnTo>
                        <a:lnTo>
                          <a:pt x="50" y="29"/>
                        </a:lnTo>
                        <a:lnTo>
                          <a:pt x="50" y="29"/>
                        </a:lnTo>
                        <a:lnTo>
                          <a:pt x="50" y="29"/>
                        </a:lnTo>
                        <a:lnTo>
                          <a:pt x="48" y="29"/>
                        </a:lnTo>
                        <a:lnTo>
                          <a:pt x="48" y="27"/>
                        </a:lnTo>
                        <a:lnTo>
                          <a:pt x="48" y="27"/>
                        </a:lnTo>
                        <a:lnTo>
                          <a:pt x="48" y="27"/>
                        </a:lnTo>
                        <a:lnTo>
                          <a:pt x="48" y="29"/>
                        </a:lnTo>
                        <a:lnTo>
                          <a:pt x="46" y="29"/>
                        </a:lnTo>
                        <a:lnTo>
                          <a:pt x="46" y="29"/>
                        </a:lnTo>
                        <a:lnTo>
                          <a:pt x="46" y="29"/>
                        </a:lnTo>
                        <a:lnTo>
                          <a:pt x="46" y="31"/>
                        </a:lnTo>
                        <a:lnTo>
                          <a:pt x="46" y="31"/>
                        </a:lnTo>
                        <a:lnTo>
                          <a:pt x="44" y="31"/>
                        </a:lnTo>
                        <a:lnTo>
                          <a:pt x="44" y="31"/>
                        </a:lnTo>
                        <a:lnTo>
                          <a:pt x="44" y="31"/>
                        </a:lnTo>
                        <a:lnTo>
                          <a:pt x="42" y="31"/>
                        </a:lnTo>
                        <a:lnTo>
                          <a:pt x="42" y="31"/>
                        </a:lnTo>
                        <a:lnTo>
                          <a:pt x="40" y="31"/>
                        </a:lnTo>
                        <a:lnTo>
                          <a:pt x="40" y="33"/>
                        </a:lnTo>
                        <a:lnTo>
                          <a:pt x="40" y="33"/>
                        </a:lnTo>
                        <a:lnTo>
                          <a:pt x="40" y="33"/>
                        </a:lnTo>
                        <a:lnTo>
                          <a:pt x="40" y="31"/>
                        </a:lnTo>
                        <a:lnTo>
                          <a:pt x="38" y="31"/>
                        </a:lnTo>
                        <a:lnTo>
                          <a:pt x="38" y="31"/>
                        </a:lnTo>
                        <a:lnTo>
                          <a:pt x="38" y="31"/>
                        </a:lnTo>
                        <a:lnTo>
                          <a:pt x="36" y="31"/>
                        </a:lnTo>
                        <a:lnTo>
                          <a:pt x="36" y="33"/>
                        </a:lnTo>
                        <a:lnTo>
                          <a:pt x="36" y="33"/>
                        </a:lnTo>
                        <a:lnTo>
                          <a:pt x="34" y="33"/>
                        </a:lnTo>
                        <a:lnTo>
                          <a:pt x="34" y="33"/>
                        </a:lnTo>
                        <a:lnTo>
                          <a:pt x="34" y="33"/>
                        </a:lnTo>
                        <a:lnTo>
                          <a:pt x="34" y="33"/>
                        </a:lnTo>
                        <a:lnTo>
                          <a:pt x="32" y="33"/>
                        </a:lnTo>
                        <a:lnTo>
                          <a:pt x="32" y="33"/>
                        </a:lnTo>
                        <a:lnTo>
                          <a:pt x="32" y="33"/>
                        </a:lnTo>
                        <a:lnTo>
                          <a:pt x="32" y="35"/>
                        </a:lnTo>
                        <a:lnTo>
                          <a:pt x="32" y="35"/>
                        </a:lnTo>
                        <a:lnTo>
                          <a:pt x="32" y="35"/>
                        </a:lnTo>
                        <a:lnTo>
                          <a:pt x="32" y="37"/>
                        </a:lnTo>
                        <a:lnTo>
                          <a:pt x="32" y="37"/>
                        </a:lnTo>
                        <a:lnTo>
                          <a:pt x="32" y="37"/>
                        </a:lnTo>
                        <a:lnTo>
                          <a:pt x="32" y="37"/>
                        </a:lnTo>
                        <a:lnTo>
                          <a:pt x="31" y="37"/>
                        </a:lnTo>
                        <a:lnTo>
                          <a:pt x="31" y="38"/>
                        </a:lnTo>
                        <a:lnTo>
                          <a:pt x="31" y="38"/>
                        </a:lnTo>
                        <a:lnTo>
                          <a:pt x="29" y="38"/>
                        </a:lnTo>
                        <a:lnTo>
                          <a:pt x="29" y="38"/>
                        </a:lnTo>
                        <a:lnTo>
                          <a:pt x="29" y="38"/>
                        </a:lnTo>
                        <a:lnTo>
                          <a:pt x="27" y="38"/>
                        </a:lnTo>
                        <a:lnTo>
                          <a:pt x="27" y="38"/>
                        </a:lnTo>
                        <a:lnTo>
                          <a:pt x="27" y="38"/>
                        </a:lnTo>
                        <a:lnTo>
                          <a:pt x="25" y="38"/>
                        </a:lnTo>
                        <a:lnTo>
                          <a:pt x="25" y="38"/>
                        </a:lnTo>
                        <a:lnTo>
                          <a:pt x="23" y="38"/>
                        </a:lnTo>
                        <a:lnTo>
                          <a:pt x="23" y="38"/>
                        </a:lnTo>
                        <a:lnTo>
                          <a:pt x="23" y="38"/>
                        </a:lnTo>
                        <a:lnTo>
                          <a:pt x="21" y="38"/>
                        </a:lnTo>
                        <a:lnTo>
                          <a:pt x="21" y="38"/>
                        </a:lnTo>
                        <a:lnTo>
                          <a:pt x="21" y="38"/>
                        </a:lnTo>
                        <a:lnTo>
                          <a:pt x="19" y="38"/>
                        </a:lnTo>
                        <a:lnTo>
                          <a:pt x="19" y="38"/>
                        </a:lnTo>
                        <a:lnTo>
                          <a:pt x="17" y="38"/>
                        </a:lnTo>
                        <a:lnTo>
                          <a:pt x="17" y="38"/>
                        </a:lnTo>
                        <a:lnTo>
                          <a:pt x="17" y="38"/>
                        </a:lnTo>
                        <a:lnTo>
                          <a:pt x="15" y="38"/>
                        </a:lnTo>
                        <a:lnTo>
                          <a:pt x="15" y="38"/>
                        </a:lnTo>
                        <a:lnTo>
                          <a:pt x="15" y="38"/>
                        </a:lnTo>
                        <a:lnTo>
                          <a:pt x="15" y="37"/>
                        </a:lnTo>
                        <a:lnTo>
                          <a:pt x="13" y="37"/>
                        </a:lnTo>
                        <a:lnTo>
                          <a:pt x="13" y="37"/>
                        </a:lnTo>
                        <a:lnTo>
                          <a:pt x="13" y="37"/>
                        </a:lnTo>
                        <a:lnTo>
                          <a:pt x="11" y="37"/>
                        </a:lnTo>
                        <a:lnTo>
                          <a:pt x="11" y="37"/>
                        </a:lnTo>
                        <a:lnTo>
                          <a:pt x="11" y="35"/>
                        </a:lnTo>
                        <a:lnTo>
                          <a:pt x="11" y="35"/>
                        </a:lnTo>
                        <a:lnTo>
                          <a:pt x="10" y="35"/>
                        </a:lnTo>
                        <a:lnTo>
                          <a:pt x="10" y="35"/>
                        </a:lnTo>
                        <a:lnTo>
                          <a:pt x="10" y="35"/>
                        </a:lnTo>
                        <a:lnTo>
                          <a:pt x="10" y="33"/>
                        </a:lnTo>
                        <a:lnTo>
                          <a:pt x="8" y="33"/>
                        </a:lnTo>
                        <a:lnTo>
                          <a:pt x="8" y="33"/>
                        </a:lnTo>
                        <a:lnTo>
                          <a:pt x="8" y="33"/>
                        </a:lnTo>
                        <a:lnTo>
                          <a:pt x="8" y="33"/>
                        </a:lnTo>
                        <a:lnTo>
                          <a:pt x="6" y="33"/>
                        </a:lnTo>
                        <a:lnTo>
                          <a:pt x="6" y="33"/>
                        </a:lnTo>
                        <a:lnTo>
                          <a:pt x="6" y="33"/>
                        </a:lnTo>
                        <a:lnTo>
                          <a:pt x="4" y="33"/>
                        </a:lnTo>
                        <a:lnTo>
                          <a:pt x="4" y="33"/>
                        </a:lnTo>
                        <a:lnTo>
                          <a:pt x="4" y="33"/>
                        </a:lnTo>
                        <a:lnTo>
                          <a:pt x="4" y="31"/>
                        </a:lnTo>
                        <a:lnTo>
                          <a:pt x="4" y="31"/>
                        </a:lnTo>
                        <a:lnTo>
                          <a:pt x="2" y="31"/>
                        </a:lnTo>
                        <a:lnTo>
                          <a:pt x="2" y="29"/>
                        </a:lnTo>
                        <a:lnTo>
                          <a:pt x="2" y="29"/>
                        </a:lnTo>
                        <a:lnTo>
                          <a:pt x="2" y="29"/>
                        </a:lnTo>
                        <a:lnTo>
                          <a:pt x="2" y="29"/>
                        </a:lnTo>
                        <a:lnTo>
                          <a:pt x="2" y="27"/>
                        </a:lnTo>
                        <a:lnTo>
                          <a:pt x="0" y="27"/>
                        </a:lnTo>
                        <a:lnTo>
                          <a:pt x="0" y="27"/>
                        </a:lnTo>
                        <a:lnTo>
                          <a:pt x="0" y="25"/>
                        </a:lnTo>
                        <a:lnTo>
                          <a:pt x="0" y="25"/>
                        </a:lnTo>
                        <a:lnTo>
                          <a:pt x="0" y="25"/>
                        </a:lnTo>
                        <a:lnTo>
                          <a:pt x="0" y="25"/>
                        </a:lnTo>
                        <a:lnTo>
                          <a:pt x="0" y="25"/>
                        </a:lnTo>
                        <a:lnTo>
                          <a:pt x="0" y="25"/>
                        </a:lnTo>
                        <a:lnTo>
                          <a:pt x="0" y="23"/>
                        </a:lnTo>
                        <a:lnTo>
                          <a:pt x="0" y="23"/>
                        </a:lnTo>
                        <a:lnTo>
                          <a:pt x="0" y="23"/>
                        </a:lnTo>
                        <a:lnTo>
                          <a:pt x="0" y="21"/>
                        </a:lnTo>
                        <a:lnTo>
                          <a:pt x="2" y="21"/>
                        </a:lnTo>
                        <a:lnTo>
                          <a:pt x="2" y="21"/>
                        </a:lnTo>
                        <a:lnTo>
                          <a:pt x="2" y="19"/>
                        </a:lnTo>
                        <a:lnTo>
                          <a:pt x="2" y="19"/>
                        </a:lnTo>
                        <a:lnTo>
                          <a:pt x="2" y="19"/>
                        </a:lnTo>
                        <a:lnTo>
                          <a:pt x="2" y="17"/>
                        </a:lnTo>
                        <a:lnTo>
                          <a:pt x="2" y="17"/>
                        </a:lnTo>
                        <a:lnTo>
                          <a:pt x="2" y="17"/>
                        </a:lnTo>
                        <a:lnTo>
                          <a:pt x="2" y="17"/>
                        </a:lnTo>
                        <a:lnTo>
                          <a:pt x="4" y="17"/>
                        </a:lnTo>
                        <a:lnTo>
                          <a:pt x="4" y="15"/>
                        </a:lnTo>
                        <a:lnTo>
                          <a:pt x="4" y="15"/>
                        </a:lnTo>
                        <a:lnTo>
                          <a:pt x="6" y="15"/>
                        </a:lnTo>
                        <a:lnTo>
                          <a:pt x="6" y="15"/>
                        </a:lnTo>
                        <a:lnTo>
                          <a:pt x="6" y="15"/>
                        </a:lnTo>
                        <a:lnTo>
                          <a:pt x="6" y="15"/>
                        </a:lnTo>
                        <a:lnTo>
                          <a:pt x="8" y="15"/>
                        </a:lnTo>
                        <a:lnTo>
                          <a:pt x="8" y="15"/>
                        </a:lnTo>
                        <a:lnTo>
                          <a:pt x="8" y="15"/>
                        </a:lnTo>
                        <a:lnTo>
                          <a:pt x="8" y="15"/>
                        </a:lnTo>
                        <a:lnTo>
                          <a:pt x="10" y="15"/>
                        </a:lnTo>
                        <a:lnTo>
                          <a:pt x="10" y="15"/>
                        </a:lnTo>
                        <a:lnTo>
                          <a:pt x="11" y="15"/>
                        </a:lnTo>
                        <a:lnTo>
                          <a:pt x="11" y="15"/>
                        </a:lnTo>
                        <a:lnTo>
                          <a:pt x="11" y="15"/>
                        </a:lnTo>
                        <a:lnTo>
                          <a:pt x="13" y="15"/>
                        </a:lnTo>
                        <a:lnTo>
                          <a:pt x="13" y="15"/>
                        </a:lnTo>
                        <a:lnTo>
                          <a:pt x="13" y="15"/>
                        </a:lnTo>
                        <a:lnTo>
                          <a:pt x="15" y="15"/>
                        </a:lnTo>
                        <a:lnTo>
                          <a:pt x="15" y="15"/>
                        </a:lnTo>
                        <a:lnTo>
                          <a:pt x="15" y="14"/>
                        </a:lnTo>
                        <a:lnTo>
                          <a:pt x="15" y="14"/>
                        </a:lnTo>
                        <a:lnTo>
                          <a:pt x="17" y="14"/>
                        </a:lnTo>
                        <a:lnTo>
                          <a:pt x="17" y="14"/>
                        </a:lnTo>
                        <a:lnTo>
                          <a:pt x="17" y="14"/>
                        </a:lnTo>
                        <a:lnTo>
                          <a:pt x="17" y="14"/>
                        </a:lnTo>
                        <a:lnTo>
                          <a:pt x="17" y="12"/>
                        </a:lnTo>
                        <a:lnTo>
                          <a:pt x="17" y="12"/>
                        </a:lnTo>
                        <a:lnTo>
                          <a:pt x="19" y="12"/>
                        </a:lnTo>
                        <a:lnTo>
                          <a:pt x="19" y="12"/>
                        </a:lnTo>
                        <a:lnTo>
                          <a:pt x="21" y="12"/>
                        </a:lnTo>
                        <a:lnTo>
                          <a:pt x="21" y="12"/>
                        </a:lnTo>
                        <a:lnTo>
                          <a:pt x="21" y="10"/>
                        </a:lnTo>
                        <a:lnTo>
                          <a:pt x="21" y="10"/>
                        </a:lnTo>
                        <a:lnTo>
                          <a:pt x="21" y="10"/>
                        </a:lnTo>
                        <a:lnTo>
                          <a:pt x="21" y="10"/>
                        </a:lnTo>
                        <a:lnTo>
                          <a:pt x="21" y="8"/>
                        </a:lnTo>
                        <a:lnTo>
                          <a:pt x="23" y="8"/>
                        </a:lnTo>
                        <a:lnTo>
                          <a:pt x="23" y="8"/>
                        </a:lnTo>
                        <a:lnTo>
                          <a:pt x="23" y="6"/>
                        </a:lnTo>
                        <a:lnTo>
                          <a:pt x="23" y="6"/>
                        </a:lnTo>
                        <a:lnTo>
                          <a:pt x="23" y="6"/>
                        </a:lnTo>
                        <a:lnTo>
                          <a:pt x="25" y="6"/>
                        </a:lnTo>
                        <a:lnTo>
                          <a:pt x="25" y="6"/>
                        </a:lnTo>
                        <a:lnTo>
                          <a:pt x="25" y="6"/>
                        </a:lnTo>
                        <a:lnTo>
                          <a:pt x="27" y="6"/>
                        </a:lnTo>
                        <a:lnTo>
                          <a:pt x="27" y="6"/>
                        </a:lnTo>
                        <a:lnTo>
                          <a:pt x="27" y="4"/>
                        </a:lnTo>
                        <a:lnTo>
                          <a:pt x="27" y="4"/>
                        </a:lnTo>
                        <a:lnTo>
                          <a:pt x="27" y="4"/>
                        </a:lnTo>
                        <a:lnTo>
                          <a:pt x="29" y="4"/>
                        </a:lnTo>
                        <a:lnTo>
                          <a:pt x="29" y="2"/>
                        </a:lnTo>
                        <a:lnTo>
                          <a:pt x="29" y="2"/>
                        </a:lnTo>
                        <a:lnTo>
                          <a:pt x="29" y="2"/>
                        </a:lnTo>
                        <a:lnTo>
                          <a:pt x="29" y="2"/>
                        </a:lnTo>
                        <a:lnTo>
                          <a:pt x="31" y="2"/>
                        </a:lnTo>
                        <a:lnTo>
                          <a:pt x="31" y="2"/>
                        </a:lnTo>
                        <a:lnTo>
                          <a:pt x="32" y="2"/>
                        </a:lnTo>
                        <a:lnTo>
                          <a:pt x="32" y="2"/>
                        </a:lnTo>
                        <a:lnTo>
                          <a:pt x="32" y="2"/>
                        </a:lnTo>
                        <a:lnTo>
                          <a:pt x="34" y="2"/>
                        </a:lnTo>
                        <a:lnTo>
                          <a:pt x="3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8" name="Freeform 319">
                    <a:extLst>
                      <a:ext uri="{FF2B5EF4-FFF2-40B4-BE49-F238E27FC236}">
                        <a16:creationId xmlns:a16="http://schemas.microsoft.com/office/drawing/2014/main" id="{60108427-1894-4359-8BA4-958259CF1E69}"/>
                      </a:ext>
                    </a:extLst>
                  </p:cNvPr>
                  <p:cNvSpPr>
                    <a:spLocks/>
                  </p:cNvSpPr>
                  <p:nvPr/>
                </p:nvSpPr>
                <p:spPr bwMode="auto">
                  <a:xfrm>
                    <a:off x="10944" y="1894"/>
                    <a:ext cx="98" cy="38"/>
                  </a:xfrm>
                  <a:custGeom>
                    <a:avLst/>
                    <a:gdLst>
                      <a:gd name="T0" fmla="*/ 36 w 98"/>
                      <a:gd name="T1" fmla="*/ 4 h 38"/>
                      <a:gd name="T2" fmla="*/ 40 w 98"/>
                      <a:gd name="T3" fmla="*/ 4 h 38"/>
                      <a:gd name="T4" fmla="*/ 42 w 98"/>
                      <a:gd name="T5" fmla="*/ 2 h 38"/>
                      <a:gd name="T6" fmla="*/ 46 w 98"/>
                      <a:gd name="T7" fmla="*/ 2 h 38"/>
                      <a:gd name="T8" fmla="*/ 50 w 98"/>
                      <a:gd name="T9" fmla="*/ 4 h 38"/>
                      <a:gd name="T10" fmla="*/ 50 w 98"/>
                      <a:gd name="T11" fmla="*/ 6 h 38"/>
                      <a:gd name="T12" fmla="*/ 54 w 98"/>
                      <a:gd name="T13" fmla="*/ 8 h 38"/>
                      <a:gd name="T14" fmla="*/ 55 w 98"/>
                      <a:gd name="T15" fmla="*/ 10 h 38"/>
                      <a:gd name="T16" fmla="*/ 57 w 98"/>
                      <a:gd name="T17" fmla="*/ 6 h 38"/>
                      <a:gd name="T18" fmla="*/ 61 w 98"/>
                      <a:gd name="T19" fmla="*/ 4 h 38"/>
                      <a:gd name="T20" fmla="*/ 65 w 98"/>
                      <a:gd name="T21" fmla="*/ 4 h 38"/>
                      <a:gd name="T22" fmla="*/ 67 w 98"/>
                      <a:gd name="T23" fmla="*/ 4 h 38"/>
                      <a:gd name="T24" fmla="*/ 71 w 98"/>
                      <a:gd name="T25" fmla="*/ 6 h 38"/>
                      <a:gd name="T26" fmla="*/ 75 w 98"/>
                      <a:gd name="T27" fmla="*/ 4 h 38"/>
                      <a:gd name="T28" fmla="*/ 78 w 98"/>
                      <a:gd name="T29" fmla="*/ 4 h 38"/>
                      <a:gd name="T30" fmla="*/ 82 w 98"/>
                      <a:gd name="T31" fmla="*/ 2 h 38"/>
                      <a:gd name="T32" fmla="*/ 86 w 98"/>
                      <a:gd name="T33" fmla="*/ 4 h 38"/>
                      <a:gd name="T34" fmla="*/ 90 w 98"/>
                      <a:gd name="T35" fmla="*/ 6 h 38"/>
                      <a:gd name="T36" fmla="*/ 92 w 98"/>
                      <a:gd name="T37" fmla="*/ 10 h 38"/>
                      <a:gd name="T38" fmla="*/ 96 w 98"/>
                      <a:gd name="T39" fmla="*/ 10 h 38"/>
                      <a:gd name="T40" fmla="*/ 98 w 98"/>
                      <a:gd name="T41" fmla="*/ 12 h 38"/>
                      <a:gd name="T42" fmla="*/ 96 w 98"/>
                      <a:gd name="T43" fmla="*/ 17 h 38"/>
                      <a:gd name="T44" fmla="*/ 94 w 98"/>
                      <a:gd name="T45" fmla="*/ 19 h 38"/>
                      <a:gd name="T46" fmla="*/ 92 w 98"/>
                      <a:gd name="T47" fmla="*/ 23 h 38"/>
                      <a:gd name="T48" fmla="*/ 88 w 98"/>
                      <a:gd name="T49" fmla="*/ 25 h 38"/>
                      <a:gd name="T50" fmla="*/ 84 w 98"/>
                      <a:gd name="T51" fmla="*/ 25 h 38"/>
                      <a:gd name="T52" fmla="*/ 80 w 98"/>
                      <a:gd name="T53" fmla="*/ 23 h 38"/>
                      <a:gd name="T54" fmla="*/ 78 w 98"/>
                      <a:gd name="T55" fmla="*/ 21 h 38"/>
                      <a:gd name="T56" fmla="*/ 75 w 98"/>
                      <a:gd name="T57" fmla="*/ 23 h 38"/>
                      <a:gd name="T58" fmla="*/ 69 w 98"/>
                      <a:gd name="T59" fmla="*/ 21 h 38"/>
                      <a:gd name="T60" fmla="*/ 65 w 98"/>
                      <a:gd name="T61" fmla="*/ 21 h 38"/>
                      <a:gd name="T62" fmla="*/ 61 w 98"/>
                      <a:gd name="T63" fmla="*/ 23 h 38"/>
                      <a:gd name="T64" fmla="*/ 59 w 98"/>
                      <a:gd name="T65" fmla="*/ 27 h 38"/>
                      <a:gd name="T66" fmla="*/ 55 w 98"/>
                      <a:gd name="T67" fmla="*/ 29 h 38"/>
                      <a:gd name="T68" fmla="*/ 54 w 98"/>
                      <a:gd name="T69" fmla="*/ 31 h 38"/>
                      <a:gd name="T70" fmla="*/ 50 w 98"/>
                      <a:gd name="T71" fmla="*/ 29 h 38"/>
                      <a:gd name="T72" fmla="*/ 46 w 98"/>
                      <a:gd name="T73" fmla="*/ 29 h 38"/>
                      <a:gd name="T74" fmla="*/ 42 w 98"/>
                      <a:gd name="T75" fmla="*/ 31 h 38"/>
                      <a:gd name="T76" fmla="*/ 38 w 98"/>
                      <a:gd name="T77" fmla="*/ 31 h 38"/>
                      <a:gd name="T78" fmla="*/ 34 w 98"/>
                      <a:gd name="T79" fmla="*/ 33 h 38"/>
                      <a:gd name="T80" fmla="*/ 32 w 98"/>
                      <a:gd name="T81" fmla="*/ 35 h 38"/>
                      <a:gd name="T82" fmla="*/ 31 w 98"/>
                      <a:gd name="T83" fmla="*/ 38 h 38"/>
                      <a:gd name="T84" fmla="*/ 27 w 98"/>
                      <a:gd name="T85" fmla="*/ 38 h 38"/>
                      <a:gd name="T86" fmla="*/ 21 w 98"/>
                      <a:gd name="T87" fmla="*/ 38 h 38"/>
                      <a:gd name="T88" fmla="*/ 15 w 98"/>
                      <a:gd name="T89" fmla="*/ 38 h 38"/>
                      <a:gd name="T90" fmla="*/ 11 w 98"/>
                      <a:gd name="T91" fmla="*/ 37 h 38"/>
                      <a:gd name="T92" fmla="*/ 10 w 98"/>
                      <a:gd name="T93" fmla="*/ 33 h 38"/>
                      <a:gd name="T94" fmla="*/ 6 w 98"/>
                      <a:gd name="T95" fmla="*/ 33 h 38"/>
                      <a:gd name="T96" fmla="*/ 2 w 98"/>
                      <a:gd name="T97" fmla="*/ 29 h 38"/>
                      <a:gd name="T98" fmla="*/ 0 w 98"/>
                      <a:gd name="T99" fmla="*/ 25 h 38"/>
                      <a:gd name="T100" fmla="*/ 0 w 98"/>
                      <a:gd name="T101" fmla="*/ 23 h 38"/>
                      <a:gd name="T102" fmla="*/ 2 w 98"/>
                      <a:gd name="T103" fmla="*/ 19 h 38"/>
                      <a:gd name="T104" fmla="*/ 4 w 98"/>
                      <a:gd name="T105" fmla="*/ 15 h 38"/>
                      <a:gd name="T106" fmla="*/ 8 w 98"/>
                      <a:gd name="T107" fmla="*/ 15 h 38"/>
                      <a:gd name="T108" fmla="*/ 13 w 98"/>
                      <a:gd name="T109" fmla="*/ 15 h 38"/>
                      <a:gd name="T110" fmla="*/ 17 w 98"/>
                      <a:gd name="T111" fmla="*/ 14 h 38"/>
                      <a:gd name="T112" fmla="*/ 19 w 98"/>
                      <a:gd name="T113" fmla="*/ 12 h 38"/>
                      <a:gd name="T114" fmla="*/ 21 w 98"/>
                      <a:gd name="T115" fmla="*/ 8 h 38"/>
                      <a:gd name="T116" fmla="*/ 25 w 98"/>
                      <a:gd name="T117" fmla="*/ 6 h 38"/>
                      <a:gd name="T118" fmla="*/ 29 w 98"/>
                      <a:gd name="T119" fmla="*/ 4 h 38"/>
                      <a:gd name="T120" fmla="*/ 32 w 98"/>
                      <a:gd name="T121"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 h="38">
                        <a:moveTo>
                          <a:pt x="34" y="2"/>
                        </a:moveTo>
                        <a:lnTo>
                          <a:pt x="34" y="2"/>
                        </a:lnTo>
                        <a:lnTo>
                          <a:pt x="34" y="2"/>
                        </a:lnTo>
                        <a:lnTo>
                          <a:pt x="34" y="2"/>
                        </a:lnTo>
                        <a:lnTo>
                          <a:pt x="36" y="2"/>
                        </a:lnTo>
                        <a:lnTo>
                          <a:pt x="36" y="2"/>
                        </a:lnTo>
                        <a:lnTo>
                          <a:pt x="36" y="4"/>
                        </a:lnTo>
                        <a:lnTo>
                          <a:pt x="36" y="4"/>
                        </a:lnTo>
                        <a:lnTo>
                          <a:pt x="36" y="4"/>
                        </a:lnTo>
                        <a:lnTo>
                          <a:pt x="38" y="4"/>
                        </a:lnTo>
                        <a:lnTo>
                          <a:pt x="38" y="4"/>
                        </a:lnTo>
                        <a:lnTo>
                          <a:pt x="38" y="4"/>
                        </a:lnTo>
                        <a:lnTo>
                          <a:pt x="38" y="4"/>
                        </a:lnTo>
                        <a:lnTo>
                          <a:pt x="40" y="4"/>
                        </a:lnTo>
                        <a:lnTo>
                          <a:pt x="40" y="4"/>
                        </a:lnTo>
                        <a:lnTo>
                          <a:pt x="40" y="2"/>
                        </a:lnTo>
                        <a:lnTo>
                          <a:pt x="40" y="2"/>
                        </a:lnTo>
                        <a:lnTo>
                          <a:pt x="40" y="2"/>
                        </a:lnTo>
                        <a:lnTo>
                          <a:pt x="40" y="2"/>
                        </a:lnTo>
                        <a:lnTo>
                          <a:pt x="42" y="2"/>
                        </a:lnTo>
                        <a:lnTo>
                          <a:pt x="42" y="2"/>
                        </a:lnTo>
                        <a:lnTo>
                          <a:pt x="44" y="2"/>
                        </a:lnTo>
                        <a:lnTo>
                          <a:pt x="44" y="0"/>
                        </a:lnTo>
                        <a:lnTo>
                          <a:pt x="44" y="0"/>
                        </a:lnTo>
                        <a:lnTo>
                          <a:pt x="44" y="0"/>
                        </a:lnTo>
                        <a:lnTo>
                          <a:pt x="46" y="0"/>
                        </a:lnTo>
                        <a:lnTo>
                          <a:pt x="46" y="0"/>
                        </a:lnTo>
                        <a:lnTo>
                          <a:pt x="46" y="2"/>
                        </a:lnTo>
                        <a:lnTo>
                          <a:pt x="46" y="2"/>
                        </a:lnTo>
                        <a:lnTo>
                          <a:pt x="48" y="2"/>
                        </a:lnTo>
                        <a:lnTo>
                          <a:pt x="48" y="2"/>
                        </a:lnTo>
                        <a:lnTo>
                          <a:pt x="48" y="2"/>
                        </a:lnTo>
                        <a:lnTo>
                          <a:pt x="48" y="4"/>
                        </a:lnTo>
                        <a:lnTo>
                          <a:pt x="48" y="4"/>
                        </a:lnTo>
                        <a:lnTo>
                          <a:pt x="50" y="4"/>
                        </a:lnTo>
                        <a:lnTo>
                          <a:pt x="50" y="4"/>
                        </a:lnTo>
                        <a:lnTo>
                          <a:pt x="50" y="4"/>
                        </a:lnTo>
                        <a:lnTo>
                          <a:pt x="50" y="4"/>
                        </a:lnTo>
                        <a:lnTo>
                          <a:pt x="50" y="4"/>
                        </a:lnTo>
                        <a:lnTo>
                          <a:pt x="50" y="4"/>
                        </a:lnTo>
                        <a:lnTo>
                          <a:pt x="50" y="6"/>
                        </a:lnTo>
                        <a:lnTo>
                          <a:pt x="50" y="6"/>
                        </a:lnTo>
                        <a:lnTo>
                          <a:pt x="50" y="8"/>
                        </a:lnTo>
                        <a:lnTo>
                          <a:pt x="50" y="8"/>
                        </a:lnTo>
                        <a:lnTo>
                          <a:pt x="50" y="8"/>
                        </a:lnTo>
                        <a:lnTo>
                          <a:pt x="50" y="8"/>
                        </a:lnTo>
                        <a:lnTo>
                          <a:pt x="52" y="8"/>
                        </a:lnTo>
                        <a:lnTo>
                          <a:pt x="52" y="8"/>
                        </a:lnTo>
                        <a:lnTo>
                          <a:pt x="54" y="8"/>
                        </a:lnTo>
                        <a:lnTo>
                          <a:pt x="54" y="8"/>
                        </a:lnTo>
                        <a:lnTo>
                          <a:pt x="54" y="8"/>
                        </a:lnTo>
                        <a:lnTo>
                          <a:pt x="54" y="8"/>
                        </a:lnTo>
                        <a:lnTo>
                          <a:pt x="54" y="8"/>
                        </a:lnTo>
                        <a:lnTo>
                          <a:pt x="55" y="8"/>
                        </a:lnTo>
                        <a:lnTo>
                          <a:pt x="55" y="10"/>
                        </a:lnTo>
                        <a:lnTo>
                          <a:pt x="55" y="10"/>
                        </a:lnTo>
                        <a:lnTo>
                          <a:pt x="55" y="8"/>
                        </a:lnTo>
                        <a:lnTo>
                          <a:pt x="55" y="8"/>
                        </a:lnTo>
                        <a:lnTo>
                          <a:pt x="55" y="8"/>
                        </a:lnTo>
                        <a:lnTo>
                          <a:pt x="55" y="6"/>
                        </a:lnTo>
                        <a:lnTo>
                          <a:pt x="57" y="6"/>
                        </a:lnTo>
                        <a:lnTo>
                          <a:pt x="57" y="6"/>
                        </a:lnTo>
                        <a:lnTo>
                          <a:pt x="57" y="6"/>
                        </a:lnTo>
                        <a:lnTo>
                          <a:pt x="59" y="6"/>
                        </a:lnTo>
                        <a:lnTo>
                          <a:pt x="59" y="6"/>
                        </a:lnTo>
                        <a:lnTo>
                          <a:pt x="59" y="6"/>
                        </a:lnTo>
                        <a:lnTo>
                          <a:pt x="59" y="4"/>
                        </a:lnTo>
                        <a:lnTo>
                          <a:pt x="59" y="4"/>
                        </a:lnTo>
                        <a:lnTo>
                          <a:pt x="61" y="4"/>
                        </a:lnTo>
                        <a:lnTo>
                          <a:pt x="61" y="4"/>
                        </a:lnTo>
                        <a:lnTo>
                          <a:pt x="61" y="4"/>
                        </a:lnTo>
                        <a:lnTo>
                          <a:pt x="61" y="4"/>
                        </a:lnTo>
                        <a:lnTo>
                          <a:pt x="61" y="4"/>
                        </a:lnTo>
                        <a:lnTo>
                          <a:pt x="63" y="4"/>
                        </a:lnTo>
                        <a:lnTo>
                          <a:pt x="63" y="4"/>
                        </a:lnTo>
                        <a:lnTo>
                          <a:pt x="63" y="4"/>
                        </a:lnTo>
                        <a:lnTo>
                          <a:pt x="65" y="4"/>
                        </a:lnTo>
                        <a:lnTo>
                          <a:pt x="65" y="4"/>
                        </a:lnTo>
                        <a:lnTo>
                          <a:pt x="65" y="4"/>
                        </a:lnTo>
                        <a:lnTo>
                          <a:pt x="65" y="4"/>
                        </a:lnTo>
                        <a:lnTo>
                          <a:pt x="67" y="4"/>
                        </a:lnTo>
                        <a:lnTo>
                          <a:pt x="67" y="4"/>
                        </a:lnTo>
                        <a:lnTo>
                          <a:pt x="67" y="4"/>
                        </a:lnTo>
                        <a:lnTo>
                          <a:pt x="67" y="4"/>
                        </a:lnTo>
                        <a:lnTo>
                          <a:pt x="67" y="6"/>
                        </a:lnTo>
                        <a:lnTo>
                          <a:pt x="69" y="6"/>
                        </a:lnTo>
                        <a:lnTo>
                          <a:pt x="69" y="6"/>
                        </a:lnTo>
                        <a:lnTo>
                          <a:pt x="71" y="6"/>
                        </a:lnTo>
                        <a:lnTo>
                          <a:pt x="71" y="6"/>
                        </a:lnTo>
                        <a:lnTo>
                          <a:pt x="71" y="6"/>
                        </a:lnTo>
                        <a:lnTo>
                          <a:pt x="71" y="6"/>
                        </a:lnTo>
                        <a:lnTo>
                          <a:pt x="71" y="6"/>
                        </a:lnTo>
                        <a:lnTo>
                          <a:pt x="73" y="6"/>
                        </a:lnTo>
                        <a:lnTo>
                          <a:pt x="73" y="4"/>
                        </a:lnTo>
                        <a:lnTo>
                          <a:pt x="73" y="4"/>
                        </a:lnTo>
                        <a:lnTo>
                          <a:pt x="73" y="4"/>
                        </a:lnTo>
                        <a:lnTo>
                          <a:pt x="75" y="4"/>
                        </a:lnTo>
                        <a:lnTo>
                          <a:pt x="75" y="4"/>
                        </a:lnTo>
                        <a:lnTo>
                          <a:pt x="75" y="4"/>
                        </a:lnTo>
                        <a:lnTo>
                          <a:pt x="76" y="4"/>
                        </a:lnTo>
                        <a:lnTo>
                          <a:pt x="76" y="2"/>
                        </a:lnTo>
                        <a:lnTo>
                          <a:pt x="76" y="2"/>
                        </a:lnTo>
                        <a:lnTo>
                          <a:pt x="76" y="2"/>
                        </a:lnTo>
                        <a:lnTo>
                          <a:pt x="78" y="2"/>
                        </a:lnTo>
                        <a:lnTo>
                          <a:pt x="78" y="4"/>
                        </a:lnTo>
                        <a:lnTo>
                          <a:pt x="78" y="4"/>
                        </a:lnTo>
                        <a:lnTo>
                          <a:pt x="80" y="4"/>
                        </a:lnTo>
                        <a:lnTo>
                          <a:pt x="80" y="4"/>
                        </a:lnTo>
                        <a:lnTo>
                          <a:pt x="80" y="4"/>
                        </a:lnTo>
                        <a:lnTo>
                          <a:pt x="82" y="4"/>
                        </a:lnTo>
                        <a:lnTo>
                          <a:pt x="82" y="2"/>
                        </a:lnTo>
                        <a:lnTo>
                          <a:pt x="82" y="2"/>
                        </a:lnTo>
                        <a:lnTo>
                          <a:pt x="82" y="4"/>
                        </a:lnTo>
                        <a:lnTo>
                          <a:pt x="82" y="4"/>
                        </a:lnTo>
                        <a:lnTo>
                          <a:pt x="84" y="4"/>
                        </a:lnTo>
                        <a:lnTo>
                          <a:pt x="84" y="4"/>
                        </a:lnTo>
                        <a:lnTo>
                          <a:pt x="84" y="4"/>
                        </a:lnTo>
                        <a:lnTo>
                          <a:pt x="86" y="4"/>
                        </a:lnTo>
                        <a:lnTo>
                          <a:pt x="86" y="4"/>
                        </a:lnTo>
                        <a:lnTo>
                          <a:pt x="86" y="4"/>
                        </a:lnTo>
                        <a:lnTo>
                          <a:pt x="88" y="4"/>
                        </a:lnTo>
                        <a:lnTo>
                          <a:pt x="88" y="6"/>
                        </a:lnTo>
                        <a:lnTo>
                          <a:pt x="88" y="6"/>
                        </a:lnTo>
                        <a:lnTo>
                          <a:pt x="88" y="6"/>
                        </a:lnTo>
                        <a:lnTo>
                          <a:pt x="88" y="6"/>
                        </a:lnTo>
                        <a:lnTo>
                          <a:pt x="90" y="6"/>
                        </a:lnTo>
                        <a:lnTo>
                          <a:pt x="90" y="8"/>
                        </a:lnTo>
                        <a:lnTo>
                          <a:pt x="90" y="8"/>
                        </a:lnTo>
                        <a:lnTo>
                          <a:pt x="90" y="8"/>
                        </a:lnTo>
                        <a:lnTo>
                          <a:pt x="92" y="8"/>
                        </a:lnTo>
                        <a:lnTo>
                          <a:pt x="92" y="8"/>
                        </a:lnTo>
                        <a:lnTo>
                          <a:pt x="92" y="10"/>
                        </a:lnTo>
                        <a:lnTo>
                          <a:pt x="92" y="10"/>
                        </a:lnTo>
                        <a:lnTo>
                          <a:pt x="94" y="10"/>
                        </a:lnTo>
                        <a:lnTo>
                          <a:pt x="94" y="10"/>
                        </a:lnTo>
                        <a:lnTo>
                          <a:pt x="94" y="10"/>
                        </a:lnTo>
                        <a:lnTo>
                          <a:pt x="94" y="10"/>
                        </a:lnTo>
                        <a:lnTo>
                          <a:pt x="96" y="10"/>
                        </a:lnTo>
                        <a:lnTo>
                          <a:pt x="96" y="10"/>
                        </a:lnTo>
                        <a:lnTo>
                          <a:pt x="96" y="10"/>
                        </a:lnTo>
                        <a:lnTo>
                          <a:pt x="98" y="10"/>
                        </a:lnTo>
                        <a:lnTo>
                          <a:pt x="98" y="10"/>
                        </a:lnTo>
                        <a:lnTo>
                          <a:pt x="98" y="10"/>
                        </a:lnTo>
                        <a:lnTo>
                          <a:pt x="98" y="12"/>
                        </a:lnTo>
                        <a:lnTo>
                          <a:pt x="98" y="12"/>
                        </a:lnTo>
                        <a:lnTo>
                          <a:pt x="98" y="12"/>
                        </a:lnTo>
                        <a:lnTo>
                          <a:pt x="98" y="12"/>
                        </a:lnTo>
                        <a:lnTo>
                          <a:pt x="98" y="14"/>
                        </a:lnTo>
                        <a:lnTo>
                          <a:pt x="96" y="14"/>
                        </a:lnTo>
                        <a:lnTo>
                          <a:pt x="96" y="14"/>
                        </a:lnTo>
                        <a:lnTo>
                          <a:pt x="96" y="15"/>
                        </a:lnTo>
                        <a:lnTo>
                          <a:pt x="96" y="15"/>
                        </a:lnTo>
                        <a:lnTo>
                          <a:pt x="96" y="15"/>
                        </a:lnTo>
                        <a:lnTo>
                          <a:pt x="96" y="17"/>
                        </a:lnTo>
                        <a:lnTo>
                          <a:pt x="96" y="17"/>
                        </a:lnTo>
                        <a:lnTo>
                          <a:pt x="96" y="17"/>
                        </a:lnTo>
                        <a:lnTo>
                          <a:pt x="94" y="17"/>
                        </a:lnTo>
                        <a:lnTo>
                          <a:pt x="94" y="19"/>
                        </a:lnTo>
                        <a:lnTo>
                          <a:pt x="94" y="19"/>
                        </a:lnTo>
                        <a:lnTo>
                          <a:pt x="94" y="19"/>
                        </a:lnTo>
                        <a:lnTo>
                          <a:pt x="94" y="19"/>
                        </a:lnTo>
                        <a:lnTo>
                          <a:pt x="92" y="19"/>
                        </a:lnTo>
                        <a:lnTo>
                          <a:pt x="92" y="21"/>
                        </a:lnTo>
                        <a:lnTo>
                          <a:pt x="92" y="21"/>
                        </a:lnTo>
                        <a:lnTo>
                          <a:pt x="92" y="21"/>
                        </a:lnTo>
                        <a:lnTo>
                          <a:pt x="92" y="23"/>
                        </a:lnTo>
                        <a:lnTo>
                          <a:pt x="92" y="23"/>
                        </a:lnTo>
                        <a:lnTo>
                          <a:pt x="92" y="23"/>
                        </a:lnTo>
                        <a:lnTo>
                          <a:pt x="92" y="25"/>
                        </a:lnTo>
                        <a:lnTo>
                          <a:pt x="92" y="25"/>
                        </a:lnTo>
                        <a:lnTo>
                          <a:pt x="90" y="25"/>
                        </a:lnTo>
                        <a:lnTo>
                          <a:pt x="90" y="25"/>
                        </a:lnTo>
                        <a:lnTo>
                          <a:pt x="88" y="25"/>
                        </a:lnTo>
                        <a:lnTo>
                          <a:pt x="88" y="25"/>
                        </a:lnTo>
                        <a:lnTo>
                          <a:pt x="88" y="25"/>
                        </a:lnTo>
                        <a:lnTo>
                          <a:pt x="86" y="25"/>
                        </a:lnTo>
                        <a:lnTo>
                          <a:pt x="86" y="25"/>
                        </a:lnTo>
                        <a:lnTo>
                          <a:pt x="86" y="25"/>
                        </a:lnTo>
                        <a:lnTo>
                          <a:pt x="86" y="25"/>
                        </a:lnTo>
                        <a:lnTo>
                          <a:pt x="84" y="25"/>
                        </a:lnTo>
                        <a:lnTo>
                          <a:pt x="84" y="25"/>
                        </a:lnTo>
                        <a:lnTo>
                          <a:pt x="84" y="25"/>
                        </a:lnTo>
                        <a:lnTo>
                          <a:pt x="82" y="25"/>
                        </a:lnTo>
                        <a:lnTo>
                          <a:pt x="82" y="25"/>
                        </a:lnTo>
                        <a:lnTo>
                          <a:pt x="82" y="23"/>
                        </a:lnTo>
                        <a:lnTo>
                          <a:pt x="82" y="23"/>
                        </a:lnTo>
                        <a:lnTo>
                          <a:pt x="82" y="23"/>
                        </a:lnTo>
                        <a:lnTo>
                          <a:pt x="82" y="23"/>
                        </a:lnTo>
                        <a:lnTo>
                          <a:pt x="80" y="23"/>
                        </a:lnTo>
                        <a:lnTo>
                          <a:pt x="80" y="21"/>
                        </a:lnTo>
                        <a:lnTo>
                          <a:pt x="80" y="21"/>
                        </a:lnTo>
                        <a:lnTo>
                          <a:pt x="80" y="21"/>
                        </a:lnTo>
                        <a:lnTo>
                          <a:pt x="80" y="21"/>
                        </a:lnTo>
                        <a:lnTo>
                          <a:pt x="78" y="21"/>
                        </a:lnTo>
                        <a:lnTo>
                          <a:pt x="78" y="21"/>
                        </a:lnTo>
                        <a:lnTo>
                          <a:pt x="78" y="21"/>
                        </a:lnTo>
                        <a:lnTo>
                          <a:pt x="76" y="21"/>
                        </a:lnTo>
                        <a:lnTo>
                          <a:pt x="76" y="21"/>
                        </a:lnTo>
                        <a:lnTo>
                          <a:pt x="76" y="21"/>
                        </a:lnTo>
                        <a:lnTo>
                          <a:pt x="75" y="21"/>
                        </a:lnTo>
                        <a:lnTo>
                          <a:pt x="75" y="21"/>
                        </a:lnTo>
                        <a:lnTo>
                          <a:pt x="75" y="23"/>
                        </a:lnTo>
                        <a:lnTo>
                          <a:pt x="75" y="23"/>
                        </a:lnTo>
                        <a:lnTo>
                          <a:pt x="73" y="23"/>
                        </a:lnTo>
                        <a:lnTo>
                          <a:pt x="73" y="21"/>
                        </a:lnTo>
                        <a:lnTo>
                          <a:pt x="73" y="21"/>
                        </a:lnTo>
                        <a:lnTo>
                          <a:pt x="71" y="21"/>
                        </a:lnTo>
                        <a:lnTo>
                          <a:pt x="71" y="21"/>
                        </a:lnTo>
                        <a:lnTo>
                          <a:pt x="71" y="21"/>
                        </a:lnTo>
                        <a:lnTo>
                          <a:pt x="69" y="21"/>
                        </a:lnTo>
                        <a:lnTo>
                          <a:pt x="69" y="21"/>
                        </a:lnTo>
                        <a:lnTo>
                          <a:pt x="69" y="21"/>
                        </a:lnTo>
                        <a:lnTo>
                          <a:pt x="67" y="21"/>
                        </a:lnTo>
                        <a:lnTo>
                          <a:pt x="67" y="21"/>
                        </a:lnTo>
                        <a:lnTo>
                          <a:pt x="67" y="21"/>
                        </a:lnTo>
                        <a:lnTo>
                          <a:pt x="65" y="21"/>
                        </a:lnTo>
                        <a:lnTo>
                          <a:pt x="65" y="21"/>
                        </a:lnTo>
                        <a:lnTo>
                          <a:pt x="65" y="21"/>
                        </a:lnTo>
                        <a:lnTo>
                          <a:pt x="65" y="21"/>
                        </a:lnTo>
                        <a:lnTo>
                          <a:pt x="63" y="21"/>
                        </a:lnTo>
                        <a:lnTo>
                          <a:pt x="63" y="21"/>
                        </a:lnTo>
                        <a:lnTo>
                          <a:pt x="63" y="23"/>
                        </a:lnTo>
                        <a:lnTo>
                          <a:pt x="63" y="23"/>
                        </a:lnTo>
                        <a:lnTo>
                          <a:pt x="61" y="23"/>
                        </a:lnTo>
                        <a:lnTo>
                          <a:pt x="61" y="25"/>
                        </a:lnTo>
                        <a:lnTo>
                          <a:pt x="61" y="25"/>
                        </a:lnTo>
                        <a:lnTo>
                          <a:pt x="61" y="25"/>
                        </a:lnTo>
                        <a:lnTo>
                          <a:pt x="61" y="25"/>
                        </a:lnTo>
                        <a:lnTo>
                          <a:pt x="61" y="25"/>
                        </a:lnTo>
                        <a:lnTo>
                          <a:pt x="61" y="27"/>
                        </a:lnTo>
                        <a:lnTo>
                          <a:pt x="59" y="27"/>
                        </a:lnTo>
                        <a:lnTo>
                          <a:pt x="59" y="27"/>
                        </a:lnTo>
                        <a:lnTo>
                          <a:pt x="59" y="27"/>
                        </a:lnTo>
                        <a:lnTo>
                          <a:pt x="59" y="27"/>
                        </a:lnTo>
                        <a:lnTo>
                          <a:pt x="57" y="27"/>
                        </a:lnTo>
                        <a:lnTo>
                          <a:pt x="57" y="27"/>
                        </a:lnTo>
                        <a:lnTo>
                          <a:pt x="55" y="27"/>
                        </a:lnTo>
                        <a:lnTo>
                          <a:pt x="55" y="29"/>
                        </a:lnTo>
                        <a:lnTo>
                          <a:pt x="55" y="29"/>
                        </a:lnTo>
                        <a:lnTo>
                          <a:pt x="55" y="29"/>
                        </a:lnTo>
                        <a:lnTo>
                          <a:pt x="55" y="29"/>
                        </a:lnTo>
                        <a:lnTo>
                          <a:pt x="54" y="29"/>
                        </a:lnTo>
                        <a:lnTo>
                          <a:pt x="54" y="29"/>
                        </a:lnTo>
                        <a:lnTo>
                          <a:pt x="54" y="31"/>
                        </a:lnTo>
                        <a:lnTo>
                          <a:pt x="54" y="31"/>
                        </a:lnTo>
                        <a:lnTo>
                          <a:pt x="54" y="29"/>
                        </a:lnTo>
                        <a:lnTo>
                          <a:pt x="52" y="29"/>
                        </a:lnTo>
                        <a:lnTo>
                          <a:pt x="52" y="29"/>
                        </a:lnTo>
                        <a:lnTo>
                          <a:pt x="50" y="29"/>
                        </a:lnTo>
                        <a:lnTo>
                          <a:pt x="50" y="29"/>
                        </a:lnTo>
                        <a:lnTo>
                          <a:pt x="50" y="29"/>
                        </a:lnTo>
                        <a:lnTo>
                          <a:pt x="50" y="29"/>
                        </a:lnTo>
                        <a:lnTo>
                          <a:pt x="48" y="29"/>
                        </a:lnTo>
                        <a:lnTo>
                          <a:pt x="48" y="27"/>
                        </a:lnTo>
                        <a:lnTo>
                          <a:pt x="48" y="27"/>
                        </a:lnTo>
                        <a:lnTo>
                          <a:pt x="48" y="27"/>
                        </a:lnTo>
                        <a:lnTo>
                          <a:pt x="48" y="29"/>
                        </a:lnTo>
                        <a:lnTo>
                          <a:pt x="46" y="29"/>
                        </a:lnTo>
                        <a:lnTo>
                          <a:pt x="46" y="29"/>
                        </a:lnTo>
                        <a:lnTo>
                          <a:pt x="46" y="29"/>
                        </a:lnTo>
                        <a:lnTo>
                          <a:pt x="46" y="31"/>
                        </a:lnTo>
                        <a:lnTo>
                          <a:pt x="46" y="31"/>
                        </a:lnTo>
                        <a:lnTo>
                          <a:pt x="44" y="31"/>
                        </a:lnTo>
                        <a:lnTo>
                          <a:pt x="44" y="31"/>
                        </a:lnTo>
                        <a:lnTo>
                          <a:pt x="44" y="31"/>
                        </a:lnTo>
                        <a:lnTo>
                          <a:pt x="42" y="31"/>
                        </a:lnTo>
                        <a:lnTo>
                          <a:pt x="42" y="31"/>
                        </a:lnTo>
                        <a:lnTo>
                          <a:pt x="40" y="31"/>
                        </a:lnTo>
                        <a:lnTo>
                          <a:pt x="40" y="33"/>
                        </a:lnTo>
                        <a:lnTo>
                          <a:pt x="40" y="33"/>
                        </a:lnTo>
                        <a:lnTo>
                          <a:pt x="40" y="33"/>
                        </a:lnTo>
                        <a:lnTo>
                          <a:pt x="40" y="31"/>
                        </a:lnTo>
                        <a:lnTo>
                          <a:pt x="38" y="31"/>
                        </a:lnTo>
                        <a:lnTo>
                          <a:pt x="38" y="31"/>
                        </a:lnTo>
                        <a:lnTo>
                          <a:pt x="38" y="31"/>
                        </a:lnTo>
                        <a:lnTo>
                          <a:pt x="36" y="31"/>
                        </a:lnTo>
                        <a:lnTo>
                          <a:pt x="36" y="33"/>
                        </a:lnTo>
                        <a:lnTo>
                          <a:pt x="36" y="33"/>
                        </a:lnTo>
                        <a:lnTo>
                          <a:pt x="34" y="33"/>
                        </a:lnTo>
                        <a:lnTo>
                          <a:pt x="34" y="33"/>
                        </a:lnTo>
                        <a:lnTo>
                          <a:pt x="34" y="33"/>
                        </a:lnTo>
                        <a:lnTo>
                          <a:pt x="34" y="33"/>
                        </a:lnTo>
                        <a:lnTo>
                          <a:pt x="32" y="33"/>
                        </a:lnTo>
                        <a:lnTo>
                          <a:pt x="32" y="33"/>
                        </a:lnTo>
                        <a:lnTo>
                          <a:pt x="32" y="33"/>
                        </a:lnTo>
                        <a:lnTo>
                          <a:pt x="32" y="35"/>
                        </a:lnTo>
                        <a:lnTo>
                          <a:pt x="32" y="35"/>
                        </a:lnTo>
                        <a:lnTo>
                          <a:pt x="32" y="35"/>
                        </a:lnTo>
                        <a:lnTo>
                          <a:pt x="32" y="37"/>
                        </a:lnTo>
                        <a:lnTo>
                          <a:pt x="32" y="37"/>
                        </a:lnTo>
                        <a:lnTo>
                          <a:pt x="32" y="37"/>
                        </a:lnTo>
                        <a:lnTo>
                          <a:pt x="32" y="37"/>
                        </a:lnTo>
                        <a:lnTo>
                          <a:pt x="31" y="37"/>
                        </a:lnTo>
                        <a:lnTo>
                          <a:pt x="31" y="38"/>
                        </a:lnTo>
                        <a:lnTo>
                          <a:pt x="31" y="38"/>
                        </a:lnTo>
                        <a:lnTo>
                          <a:pt x="29" y="38"/>
                        </a:lnTo>
                        <a:lnTo>
                          <a:pt x="29" y="38"/>
                        </a:lnTo>
                        <a:lnTo>
                          <a:pt x="29" y="38"/>
                        </a:lnTo>
                        <a:lnTo>
                          <a:pt x="27" y="38"/>
                        </a:lnTo>
                        <a:lnTo>
                          <a:pt x="27" y="38"/>
                        </a:lnTo>
                        <a:lnTo>
                          <a:pt x="27" y="38"/>
                        </a:lnTo>
                        <a:lnTo>
                          <a:pt x="25" y="38"/>
                        </a:lnTo>
                        <a:lnTo>
                          <a:pt x="25" y="38"/>
                        </a:lnTo>
                        <a:lnTo>
                          <a:pt x="23" y="38"/>
                        </a:lnTo>
                        <a:lnTo>
                          <a:pt x="23" y="38"/>
                        </a:lnTo>
                        <a:lnTo>
                          <a:pt x="23" y="38"/>
                        </a:lnTo>
                        <a:lnTo>
                          <a:pt x="21" y="38"/>
                        </a:lnTo>
                        <a:lnTo>
                          <a:pt x="21" y="38"/>
                        </a:lnTo>
                        <a:lnTo>
                          <a:pt x="21" y="38"/>
                        </a:lnTo>
                        <a:lnTo>
                          <a:pt x="19" y="38"/>
                        </a:lnTo>
                        <a:lnTo>
                          <a:pt x="19" y="38"/>
                        </a:lnTo>
                        <a:lnTo>
                          <a:pt x="17" y="38"/>
                        </a:lnTo>
                        <a:lnTo>
                          <a:pt x="17" y="38"/>
                        </a:lnTo>
                        <a:lnTo>
                          <a:pt x="17" y="38"/>
                        </a:lnTo>
                        <a:lnTo>
                          <a:pt x="15" y="38"/>
                        </a:lnTo>
                        <a:lnTo>
                          <a:pt x="15" y="38"/>
                        </a:lnTo>
                        <a:lnTo>
                          <a:pt x="15" y="38"/>
                        </a:lnTo>
                        <a:lnTo>
                          <a:pt x="15" y="37"/>
                        </a:lnTo>
                        <a:lnTo>
                          <a:pt x="13" y="37"/>
                        </a:lnTo>
                        <a:lnTo>
                          <a:pt x="13" y="37"/>
                        </a:lnTo>
                        <a:lnTo>
                          <a:pt x="13" y="37"/>
                        </a:lnTo>
                        <a:lnTo>
                          <a:pt x="11" y="37"/>
                        </a:lnTo>
                        <a:lnTo>
                          <a:pt x="11" y="37"/>
                        </a:lnTo>
                        <a:lnTo>
                          <a:pt x="11" y="35"/>
                        </a:lnTo>
                        <a:lnTo>
                          <a:pt x="11" y="35"/>
                        </a:lnTo>
                        <a:lnTo>
                          <a:pt x="10" y="35"/>
                        </a:lnTo>
                        <a:lnTo>
                          <a:pt x="10" y="35"/>
                        </a:lnTo>
                        <a:lnTo>
                          <a:pt x="10" y="35"/>
                        </a:lnTo>
                        <a:lnTo>
                          <a:pt x="10" y="33"/>
                        </a:lnTo>
                        <a:lnTo>
                          <a:pt x="8" y="33"/>
                        </a:lnTo>
                        <a:lnTo>
                          <a:pt x="8" y="33"/>
                        </a:lnTo>
                        <a:lnTo>
                          <a:pt x="8" y="33"/>
                        </a:lnTo>
                        <a:lnTo>
                          <a:pt x="8" y="33"/>
                        </a:lnTo>
                        <a:lnTo>
                          <a:pt x="6" y="33"/>
                        </a:lnTo>
                        <a:lnTo>
                          <a:pt x="6" y="33"/>
                        </a:lnTo>
                        <a:lnTo>
                          <a:pt x="6" y="33"/>
                        </a:lnTo>
                        <a:lnTo>
                          <a:pt x="4" y="33"/>
                        </a:lnTo>
                        <a:lnTo>
                          <a:pt x="4" y="33"/>
                        </a:lnTo>
                        <a:lnTo>
                          <a:pt x="4" y="33"/>
                        </a:lnTo>
                        <a:lnTo>
                          <a:pt x="4" y="31"/>
                        </a:lnTo>
                        <a:lnTo>
                          <a:pt x="4" y="31"/>
                        </a:lnTo>
                        <a:lnTo>
                          <a:pt x="2" y="31"/>
                        </a:lnTo>
                        <a:lnTo>
                          <a:pt x="2" y="29"/>
                        </a:lnTo>
                        <a:lnTo>
                          <a:pt x="2" y="29"/>
                        </a:lnTo>
                        <a:lnTo>
                          <a:pt x="2" y="29"/>
                        </a:lnTo>
                        <a:lnTo>
                          <a:pt x="2" y="29"/>
                        </a:lnTo>
                        <a:lnTo>
                          <a:pt x="2" y="27"/>
                        </a:lnTo>
                        <a:lnTo>
                          <a:pt x="0" y="27"/>
                        </a:lnTo>
                        <a:lnTo>
                          <a:pt x="0" y="27"/>
                        </a:lnTo>
                        <a:lnTo>
                          <a:pt x="0" y="25"/>
                        </a:lnTo>
                        <a:lnTo>
                          <a:pt x="0" y="25"/>
                        </a:lnTo>
                        <a:lnTo>
                          <a:pt x="0" y="25"/>
                        </a:lnTo>
                        <a:lnTo>
                          <a:pt x="0" y="25"/>
                        </a:lnTo>
                        <a:lnTo>
                          <a:pt x="0" y="25"/>
                        </a:lnTo>
                        <a:lnTo>
                          <a:pt x="0" y="25"/>
                        </a:lnTo>
                        <a:lnTo>
                          <a:pt x="0" y="23"/>
                        </a:lnTo>
                        <a:lnTo>
                          <a:pt x="0" y="23"/>
                        </a:lnTo>
                        <a:lnTo>
                          <a:pt x="0" y="23"/>
                        </a:lnTo>
                        <a:lnTo>
                          <a:pt x="0" y="21"/>
                        </a:lnTo>
                        <a:lnTo>
                          <a:pt x="2" y="21"/>
                        </a:lnTo>
                        <a:lnTo>
                          <a:pt x="2" y="21"/>
                        </a:lnTo>
                        <a:lnTo>
                          <a:pt x="2" y="19"/>
                        </a:lnTo>
                        <a:lnTo>
                          <a:pt x="2" y="19"/>
                        </a:lnTo>
                        <a:lnTo>
                          <a:pt x="2" y="19"/>
                        </a:lnTo>
                        <a:lnTo>
                          <a:pt x="2" y="17"/>
                        </a:lnTo>
                        <a:lnTo>
                          <a:pt x="2" y="17"/>
                        </a:lnTo>
                        <a:lnTo>
                          <a:pt x="2" y="17"/>
                        </a:lnTo>
                        <a:lnTo>
                          <a:pt x="2" y="17"/>
                        </a:lnTo>
                        <a:lnTo>
                          <a:pt x="4" y="17"/>
                        </a:lnTo>
                        <a:lnTo>
                          <a:pt x="4" y="15"/>
                        </a:lnTo>
                        <a:lnTo>
                          <a:pt x="4" y="15"/>
                        </a:lnTo>
                        <a:lnTo>
                          <a:pt x="6" y="15"/>
                        </a:lnTo>
                        <a:lnTo>
                          <a:pt x="6" y="15"/>
                        </a:lnTo>
                        <a:lnTo>
                          <a:pt x="6" y="15"/>
                        </a:lnTo>
                        <a:lnTo>
                          <a:pt x="6" y="15"/>
                        </a:lnTo>
                        <a:lnTo>
                          <a:pt x="8" y="15"/>
                        </a:lnTo>
                        <a:lnTo>
                          <a:pt x="8" y="15"/>
                        </a:lnTo>
                        <a:lnTo>
                          <a:pt x="8" y="15"/>
                        </a:lnTo>
                        <a:lnTo>
                          <a:pt x="8" y="15"/>
                        </a:lnTo>
                        <a:lnTo>
                          <a:pt x="10" y="15"/>
                        </a:lnTo>
                        <a:lnTo>
                          <a:pt x="10" y="15"/>
                        </a:lnTo>
                        <a:lnTo>
                          <a:pt x="11" y="15"/>
                        </a:lnTo>
                        <a:lnTo>
                          <a:pt x="11" y="15"/>
                        </a:lnTo>
                        <a:lnTo>
                          <a:pt x="11" y="15"/>
                        </a:lnTo>
                        <a:lnTo>
                          <a:pt x="13" y="15"/>
                        </a:lnTo>
                        <a:lnTo>
                          <a:pt x="13" y="15"/>
                        </a:lnTo>
                        <a:lnTo>
                          <a:pt x="13" y="15"/>
                        </a:lnTo>
                        <a:lnTo>
                          <a:pt x="15" y="15"/>
                        </a:lnTo>
                        <a:lnTo>
                          <a:pt x="15" y="15"/>
                        </a:lnTo>
                        <a:lnTo>
                          <a:pt x="15" y="14"/>
                        </a:lnTo>
                        <a:lnTo>
                          <a:pt x="15" y="14"/>
                        </a:lnTo>
                        <a:lnTo>
                          <a:pt x="17" y="14"/>
                        </a:lnTo>
                        <a:lnTo>
                          <a:pt x="17" y="14"/>
                        </a:lnTo>
                        <a:lnTo>
                          <a:pt x="17" y="14"/>
                        </a:lnTo>
                        <a:lnTo>
                          <a:pt x="17" y="14"/>
                        </a:lnTo>
                        <a:lnTo>
                          <a:pt x="17" y="12"/>
                        </a:lnTo>
                        <a:lnTo>
                          <a:pt x="17" y="12"/>
                        </a:lnTo>
                        <a:lnTo>
                          <a:pt x="19" y="12"/>
                        </a:lnTo>
                        <a:lnTo>
                          <a:pt x="19" y="12"/>
                        </a:lnTo>
                        <a:lnTo>
                          <a:pt x="21" y="12"/>
                        </a:lnTo>
                        <a:lnTo>
                          <a:pt x="21" y="12"/>
                        </a:lnTo>
                        <a:lnTo>
                          <a:pt x="21" y="10"/>
                        </a:lnTo>
                        <a:lnTo>
                          <a:pt x="21" y="10"/>
                        </a:lnTo>
                        <a:lnTo>
                          <a:pt x="21" y="10"/>
                        </a:lnTo>
                        <a:lnTo>
                          <a:pt x="21" y="10"/>
                        </a:lnTo>
                        <a:lnTo>
                          <a:pt x="21" y="8"/>
                        </a:lnTo>
                        <a:lnTo>
                          <a:pt x="23" y="8"/>
                        </a:lnTo>
                        <a:lnTo>
                          <a:pt x="23" y="8"/>
                        </a:lnTo>
                        <a:lnTo>
                          <a:pt x="23" y="6"/>
                        </a:lnTo>
                        <a:lnTo>
                          <a:pt x="23" y="6"/>
                        </a:lnTo>
                        <a:lnTo>
                          <a:pt x="23" y="6"/>
                        </a:lnTo>
                        <a:lnTo>
                          <a:pt x="25" y="6"/>
                        </a:lnTo>
                        <a:lnTo>
                          <a:pt x="25" y="6"/>
                        </a:lnTo>
                        <a:lnTo>
                          <a:pt x="25" y="6"/>
                        </a:lnTo>
                        <a:lnTo>
                          <a:pt x="27" y="6"/>
                        </a:lnTo>
                        <a:lnTo>
                          <a:pt x="27" y="6"/>
                        </a:lnTo>
                        <a:lnTo>
                          <a:pt x="27" y="4"/>
                        </a:lnTo>
                        <a:lnTo>
                          <a:pt x="27" y="4"/>
                        </a:lnTo>
                        <a:lnTo>
                          <a:pt x="27" y="4"/>
                        </a:lnTo>
                        <a:lnTo>
                          <a:pt x="29" y="4"/>
                        </a:lnTo>
                        <a:lnTo>
                          <a:pt x="29" y="2"/>
                        </a:lnTo>
                        <a:lnTo>
                          <a:pt x="29" y="2"/>
                        </a:lnTo>
                        <a:lnTo>
                          <a:pt x="29" y="2"/>
                        </a:lnTo>
                        <a:lnTo>
                          <a:pt x="29" y="2"/>
                        </a:lnTo>
                        <a:lnTo>
                          <a:pt x="31" y="2"/>
                        </a:lnTo>
                        <a:lnTo>
                          <a:pt x="31" y="2"/>
                        </a:lnTo>
                        <a:lnTo>
                          <a:pt x="32" y="2"/>
                        </a:lnTo>
                        <a:lnTo>
                          <a:pt x="32" y="2"/>
                        </a:lnTo>
                        <a:lnTo>
                          <a:pt x="32" y="2"/>
                        </a:lnTo>
                        <a:lnTo>
                          <a:pt x="34" y="2"/>
                        </a:lnTo>
                        <a:lnTo>
                          <a:pt x="3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69" name="Freeform 320">
                    <a:extLst>
                      <a:ext uri="{FF2B5EF4-FFF2-40B4-BE49-F238E27FC236}">
                        <a16:creationId xmlns:a16="http://schemas.microsoft.com/office/drawing/2014/main" id="{A4024A31-372F-4A24-9066-CB12C8067A29}"/>
                      </a:ext>
                    </a:extLst>
                  </p:cNvPr>
                  <p:cNvSpPr>
                    <a:spLocks/>
                  </p:cNvSpPr>
                  <p:nvPr/>
                </p:nvSpPr>
                <p:spPr bwMode="auto">
                  <a:xfrm>
                    <a:off x="9643" y="2789"/>
                    <a:ext cx="71" cy="86"/>
                  </a:xfrm>
                  <a:custGeom>
                    <a:avLst/>
                    <a:gdLst>
                      <a:gd name="T0" fmla="*/ 19 w 71"/>
                      <a:gd name="T1" fmla="*/ 0 h 86"/>
                      <a:gd name="T2" fmla="*/ 23 w 71"/>
                      <a:gd name="T3" fmla="*/ 0 h 86"/>
                      <a:gd name="T4" fmla="*/ 28 w 71"/>
                      <a:gd name="T5" fmla="*/ 0 h 86"/>
                      <a:gd name="T6" fmla="*/ 32 w 71"/>
                      <a:gd name="T7" fmla="*/ 2 h 86"/>
                      <a:gd name="T8" fmla="*/ 36 w 71"/>
                      <a:gd name="T9" fmla="*/ 2 h 86"/>
                      <a:gd name="T10" fmla="*/ 40 w 71"/>
                      <a:gd name="T11" fmla="*/ 0 h 86"/>
                      <a:gd name="T12" fmla="*/ 46 w 71"/>
                      <a:gd name="T13" fmla="*/ 0 h 86"/>
                      <a:gd name="T14" fmla="*/ 50 w 71"/>
                      <a:gd name="T15" fmla="*/ 0 h 86"/>
                      <a:gd name="T16" fmla="*/ 53 w 71"/>
                      <a:gd name="T17" fmla="*/ 0 h 86"/>
                      <a:gd name="T18" fmla="*/ 59 w 71"/>
                      <a:gd name="T19" fmla="*/ 0 h 86"/>
                      <a:gd name="T20" fmla="*/ 63 w 71"/>
                      <a:gd name="T21" fmla="*/ 2 h 86"/>
                      <a:gd name="T22" fmla="*/ 69 w 71"/>
                      <a:gd name="T23" fmla="*/ 2 h 86"/>
                      <a:gd name="T24" fmla="*/ 71 w 71"/>
                      <a:gd name="T25" fmla="*/ 6 h 86"/>
                      <a:gd name="T26" fmla="*/ 69 w 71"/>
                      <a:gd name="T27" fmla="*/ 11 h 86"/>
                      <a:gd name="T28" fmla="*/ 65 w 71"/>
                      <a:gd name="T29" fmla="*/ 15 h 86"/>
                      <a:gd name="T30" fmla="*/ 63 w 71"/>
                      <a:gd name="T31" fmla="*/ 19 h 86"/>
                      <a:gd name="T32" fmla="*/ 63 w 71"/>
                      <a:gd name="T33" fmla="*/ 25 h 86"/>
                      <a:gd name="T34" fmla="*/ 63 w 71"/>
                      <a:gd name="T35" fmla="*/ 30 h 86"/>
                      <a:gd name="T36" fmla="*/ 63 w 71"/>
                      <a:gd name="T37" fmla="*/ 34 h 86"/>
                      <a:gd name="T38" fmla="*/ 63 w 71"/>
                      <a:gd name="T39" fmla="*/ 40 h 86"/>
                      <a:gd name="T40" fmla="*/ 65 w 71"/>
                      <a:gd name="T41" fmla="*/ 44 h 86"/>
                      <a:gd name="T42" fmla="*/ 69 w 71"/>
                      <a:gd name="T43" fmla="*/ 48 h 86"/>
                      <a:gd name="T44" fmla="*/ 71 w 71"/>
                      <a:gd name="T45" fmla="*/ 52 h 86"/>
                      <a:gd name="T46" fmla="*/ 69 w 71"/>
                      <a:gd name="T47" fmla="*/ 57 h 86"/>
                      <a:gd name="T48" fmla="*/ 67 w 71"/>
                      <a:gd name="T49" fmla="*/ 61 h 86"/>
                      <a:gd name="T50" fmla="*/ 67 w 71"/>
                      <a:gd name="T51" fmla="*/ 65 h 86"/>
                      <a:gd name="T52" fmla="*/ 65 w 71"/>
                      <a:gd name="T53" fmla="*/ 69 h 86"/>
                      <a:gd name="T54" fmla="*/ 63 w 71"/>
                      <a:gd name="T55" fmla="*/ 73 h 86"/>
                      <a:gd name="T56" fmla="*/ 59 w 71"/>
                      <a:gd name="T57" fmla="*/ 75 h 86"/>
                      <a:gd name="T58" fmla="*/ 55 w 71"/>
                      <a:gd name="T59" fmla="*/ 73 h 86"/>
                      <a:gd name="T60" fmla="*/ 53 w 71"/>
                      <a:gd name="T61" fmla="*/ 71 h 86"/>
                      <a:gd name="T62" fmla="*/ 50 w 71"/>
                      <a:gd name="T63" fmla="*/ 71 h 86"/>
                      <a:gd name="T64" fmla="*/ 46 w 71"/>
                      <a:gd name="T65" fmla="*/ 73 h 86"/>
                      <a:gd name="T66" fmla="*/ 44 w 71"/>
                      <a:gd name="T67" fmla="*/ 73 h 86"/>
                      <a:gd name="T68" fmla="*/ 38 w 71"/>
                      <a:gd name="T69" fmla="*/ 73 h 86"/>
                      <a:gd name="T70" fmla="*/ 36 w 71"/>
                      <a:gd name="T71" fmla="*/ 73 h 86"/>
                      <a:gd name="T72" fmla="*/ 32 w 71"/>
                      <a:gd name="T73" fmla="*/ 76 h 86"/>
                      <a:gd name="T74" fmla="*/ 36 w 71"/>
                      <a:gd name="T75" fmla="*/ 80 h 86"/>
                      <a:gd name="T76" fmla="*/ 36 w 71"/>
                      <a:gd name="T77" fmla="*/ 86 h 86"/>
                      <a:gd name="T78" fmla="*/ 30 w 71"/>
                      <a:gd name="T79" fmla="*/ 84 h 86"/>
                      <a:gd name="T80" fmla="*/ 27 w 71"/>
                      <a:gd name="T81" fmla="*/ 82 h 86"/>
                      <a:gd name="T82" fmla="*/ 23 w 71"/>
                      <a:gd name="T83" fmla="*/ 80 h 86"/>
                      <a:gd name="T84" fmla="*/ 21 w 71"/>
                      <a:gd name="T85" fmla="*/ 76 h 86"/>
                      <a:gd name="T86" fmla="*/ 19 w 71"/>
                      <a:gd name="T87" fmla="*/ 73 h 86"/>
                      <a:gd name="T88" fmla="*/ 17 w 71"/>
                      <a:gd name="T89" fmla="*/ 67 h 86"/>
                      <a:gd name="T90" fmla="*/ 15 w 71"/>
                      <a:gd name="T91" fmla="*/ 63 h 86"/>
                      <a:gd name="T92" fmla="*/ 13 w 71"/>
                      <a:gd name="T93" fmla="*/ 57 h 86"/>
                      <a:gd name="T94" fmla="*/ 11 w 71"/>
                      <a:gd name="T95" fmla="*/ 53 h 86"/>
                      <a:gd name="T96" fmla="*/ 6 w 71"/>
                      <a:gd name="T97" fmla="*/ 53 h 86"/>
                      <a:gd name="T98" fmla="*/ 6 w 71"/>
                      <a:gd name="T99" fmla="*/ 50 h 86"/>
                      <a:gd name="T100" fmla="*/ 4 w 71"/>
                      <a:gd name="T101" fmla="*/ 46 h 86"/>
                      <a:gd name="T102" fmla="*/ 0 w 71"/>
                      <a:gd name="T103" fmla="*/ 44 h 86"/>
                      <a:gd name="T104" fmla="*/ 0 w 71"/>
                      <a:gd name="T105" fmla="*/ 38 h 86"/>
                      <a:gd name="T106" fmla="*/ 2 w 71"/>
                      <a:gd name="T107" fmla="*/ 34 h 86"/>
                      <a:gd name="T108" fmla="*/ 4 w 71"/>
                      <a:gd name="T109" fmla="*/ 29 h 86"/>
                      <a:gd name="T110" fmla="*/ 2 w 71"/>
                      <a:gd name="T111" fmla="*/ 25 h 86"/>
                      <a:gd name="T112" fmla="*/ 6 w 71"/>
                      <a:gd name="T113" fmla="*/ 21 h 86"/>
                      <a:gd name="T114" fmla="*/ 9 w 71"/>
                      <a:gd name="T115" fmla="*/ 21 h 86"/>
                      <a:gd name="T116" fmla="*/ 13 w 71"/>
                      <a:gd name="T117" fmla="*/ 17 h 86"/>
                      <a:gd name="T118" fmla="*/ 13 w 71"/>
                      <a:gd name="T119" fmla="*/ 15 h 86"/>
                      <a:gd name="T120" fmla="*/ 13 w 71"/>
                      <a:gd name="T121" fmla="*/ 11 h 86"/>
                      <a:gd name="T122" fmla="*/ 15 w 71"/>
                      <a:gd name="T123"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86">
                        <a:moveTo>
                          <a:pt x="15" y="0"/>
                        </a:moveTo>
                        <a:lnTo>
                          <a:pt x="15" y="2"/>
                        </a:lnTo>
                        <a:lnTo>
                          <a:pt x="17" y="2"/>
                        </a:lnTo>
                        <a:lnTo>
                          <a:pt x="17" y="0"/>
                        </a:lnTo>
                        <a:lnTo>
                          <a:pt x="17" y="0"/>
                        </a:lnTo>
                        <a:lnTo>
                          <a:pt x="17" y="0"/>
                        </a:lnTo>
                        <a:lnTo>
                          <a:pt x="17" y="0"/>
                        </a:lnTo>
                        <a:lnTo>
                          <a:pt x="19" y="0"/>
                        </a:lnTo>
                        <a:lnTo>
                          <a:pt x="19" y="0"/>
                        </a:lnTo>
                        <a:lnTo>
                          <a:pt x="19" y="0"/>
                        </a:lnTo>
                        <a:lnTo>
                          <a:pt x="19" y="0"/>
                        </a:lnTo>
                        <a:lnTo>
                          <a:pt x="21" y="0"/>
                        </a:lnTo>
                        <a:lnTo>
                          <a:pt x="21" y="0"/>
                        </a:lnTo>
                        <a:lnTo>
                          <a:pt x="21" y="0"/>
                        </a:lnTo>
                        <a:lnTo>
                          <a:pt x="23" y="0"/>
                        </a:lnTo>
                        <a:lnTo>
                          <a:pt x="23" y="0"/>
                        </a:lnTo>
                        <a:lnTo>
                          <a:pt x="25" y="0"/>
                        </a:lnTo>
                        <a:lnTo>
                          <a:pt x="25" y="0"/>
                        </a:lnTo>
                        <a:lnTo>
                          <a:pt x="25" y="0"/>
                        </a:lnTo>
                        <a:lnTo>
                          <a:pt x="25" y="0"/>
                        </a:lnTo>
                        <a:lnTo>
                          <a:pt x="27" y="0"/>
                        </a:lnTo>
                        <a:lnTo>
                          <a:pt x="27" y="0"/>
                        </a:lnTo>
                        <a:lnTo>
                          <a:pt x="27" y="0"/>
                        </a:lnTo>
                        <a:lnTo>
                          <a:pt x="28" y="0"/>
                        </a:lnTo>
                        <a:lnTo>
                          <a:pt x="28" y="0"/>
                        </a:lnTo>
                        <a:lnTo>
                          <a:pt x="28" y="2"/>
                        </a:lnTo>
                        <a:lnTo>
                          <a:pt x="30" y="2"/>
                        </a:lnTo>
                        <a:lnTo>
                          <a:pt x="30" y="2"/>
                        </a:lnTo>
                        <a:lnTo>
                          <a:pt x="30" y="2"/>
                        </a:lnTo>
                        <a:lnTo>
                          <a:pt x="32" y="2"/>
                        </a:lnTo>
                        <a:lnTo>
                          <a:pt x="32" y="2"/>
                        </a:lnTo>
                        <a:lnTo>
                          <a:pt x="32" y="2"/>
                        </a:lnTo>
                        <a:lnTo>
                          <a:pt x="32" y="2"/>
                        </a:lnTo>
                        <a:lnTo>
                          <a:pt x="34" y="2"/>
                        </a:lnTo>
                        <a:lnTo>
                          <a:pt x="34" y="4"/>
                        </a:lnTo>
                        <a:lnTo>
                          <a:pt x="34" y="4"/>
                        </a:lnTo>
                        <a:lnTo>
                          <a:pt x="36" y="4"/>
                        </a:lnTo>
                        <a:lnTo>
                          <a:pt x="36" y="4"/>
                        </a:lnTo>
                        <a:lnTo>
                          <a:pt x="36" y="2"/>
                        </a:lnTo>
                        <a:lnTo>
                          <a:pt x="36" y="2"/>
                        </a:lnTo>
                        <a:lnTo>
                          <a:pt x="36" y="2"/>
                        </a:lnTo>
                        <a:lnTo>
                          <a:pt x="36" y="0"/>
                        </a:lnTo>
                        <a:lnTo>
                          <a:pt x="38" y="0"/>
                        </a:lnTo>
                        <a:lnTo>
                          <a:pt x="38" y="0"/>
                        </a:lnTo>
                        <a:lnTo>
                          <a:pt x="38" y="0"/>
                        </a:lnTo>
                        <a:lnTo>
                          <a:pt x="38" y="0"/>
                        </a:lnTo>
                        <a:lnTo>
                          <a:pt x="40" y="0"/>
                        </a:lnTo>
                        <a:lnTo>
                          <a:pt x="40" y="0"/>
                        </a:lnTo>
                        <a:lnTo>
                          <a:pt x="42" y="0"/>
                        </a:lnTo>
                        <a:lnTo>
                          <a:pt x="42" y="0"/>
                        </a:lnTo>
                        <a:lnTo>
                          <a:pt x="42" y="0"/>
                        </a:lnTo>
                        <a:lnTo>
                          <a:pt x="44" y="0"/>
                        </a:lnTo>
                        <a:lnTo>
                          <a:pt x="44" y="0"/>
                        </a:lnTo>
                        <a:lnTo>
                          <a:pt x="44" y="0"/>
                        </a:lnTo>
                        <a:lnTo>
                          <a:pt x="46" y="0"/>
                        </a:lnTo>
                        <a:lnTo>
                          <a:pt x="46" y="0"/>
                        </a:lnTo>
                        <a:lnTo>
                          <a:pt x="48" y="0"/>
                        </a:lnTo>
                        <a:lnTo>
                          <a:pt x="48" y="0"/>
                        </a:lnTo>
                        <a:lnTo>
                          <a:pt x="48" y="0"/>
                        </a:lnTo>
                        <a:lnTo>
                          <a:pt x="48" y="0"/>
                        </a:lnTo>
                        <a:lnTo>
                          <a:pt x="50" y="0"/>
                        </a:lnTo>
                        <a:lnTo>
                          <a:pt x="50" y="2"/>
                        </a:lnTo>
                        <a:lnTo>
                          <a:pt x="50" y="2"/>
                        </a:lnTo>
                        <a:lnTo>
                          <a:pt x="50" y="0"/>
                        </a:lnTo>
                        <a:lnTo>
                          <a:pt x="50" y="0"/>
                        </a:lnTo>
                        <a:lnTo>
                          <a:pt x="50" y="0"/>
                        </a:lnTo>
                        <a:lnTo>
                          <a:pt x="51" y="0"/>
                        </a:lnTo>
                        <a:lnTo>
                          <a:pt x="51" y="0"/>
                        </a:lnTo>
                        <a:lnTo>
                          <a:pt x="51" y="0"/>
                        </a:lnTo>
                        <a:lnTo>
                          <a:pt x="53" y="0"/>
                        </a:lnTo>
                        <a:lnTo>
                          <a:pt x="53" y="0"/>
                        </a:lnTo>
                        <a:lnTo>
                          <a:pt x="53" y="0"/>
                        </a:lnTo>
                        <a:lnTo>
                          <a:pt x="53" y="0"/>
                        </a:lnTo>
                        <a:lnTo>
                          <a:pt x="55" y="0"/>
                        </a:lnTo>
                        <a:lnTo>
                          <a:pt x="55" y="0"/>
                        </a:lnTo>
                        <a:lnTo>
                          <a:pt x="57" y="0"/>
                        </a:lnTo>
                        <a:lnTo>
                          <a:pt x="57" y="0"/>
                        </a:lnTo>
                        <a:lnTo>
                          <a:pt x="57" y="0"/>
                        </a:lnTo>
                        <a:lnTo>
                          <a:pt x="59" y="0"/>
                        </a:lnTo>
                        <a:lnTo>
                          <a:pt x="59" y="0"/>
                        </a:lnTo>
                        <a:lnTo>
                          <a:pt x="59" y="0"/>
                        </a:lnTo>
                        <a:lnTo>
                          <a:pt x="59" y="0"/>
                        </a:lnTo>
                        <a:lnTo>
                          <a:pt x="61" y="0"/>
                        </a:lnTo>
                        <a:lnTo>
                          <a:pt x="61" y="0"/>
                        </a:lnTo>
                        <a:lnTo>
                          <a:pt x="63" y="0"/>
                        </a:lnTo>
                        <a:lnTo>
                          <a:pt x="63" y="0"/>
                        </a:lnTo>
                        <a:lnTo>
                          <a:pt x="63" y="0"/>
                        </a:lnTo>
                        <a:lnTo>
                          <a:pt x="63" y="2"/>
                        </a:lnTo>
                        <a:lnTo>
                          <a:pt x="65" y="2"/>
                        </a:lnTo>
                        <a:lnTo>
                          <a:pt x="65" y="2"/>
                        </a:lnTo>
                        <a:lnTo>
                          <a:pt x="65" y="2"/>
                        </a:lnTo>
                        <a:lnTo>
                          <a:pt x="67" y="2"/>
                        </a:lnTo>
                        <a:lnTo>
                          <a:pt x="67" y="2"/>
                        </a:lnTo>
                        <a:lnTo>
                          <a:pt x="67" y="2"/>
                        </a:lnTo>
                        <a:lnTo>
                          <a:pt x="69" y="2"/>
                        </a:lnTo>
                        <a:lnTo>
                          <a:pt x="69" y="2"/>
                        </a:lnTo>
                        <a:lnTo>
                          <a:pt x="69" y="2"/>
                        </a:lnTo>
                        <a:lnTo>
                          <a:pt x="69" y="4"/>
                        </a:lnTo>
                        <a:lnTo>
                          <a:pt x="71" y="4"/>
                        </a:lnTo>
                        <a:lnTo>
                          <a:pt x="71" y="4"/>
                        </a:lnTo>
                        <a:lnTo>
                          <a:pt x="71" y="4"/>
                        </a:lnTo>
                        <a:lnTo>
                          <a:pt x="71" y="6"/>
                        </a:lnTo>
                        <a:lnTo>
                          <a:pt x="71" y="6"/>
                        </a:lnTo>
                        <a:lnTo>
                          <a:pt x="71" y="6"/>
                        </a:lnTo>
                        <a:lnTo>
                          <a:pt x="71" y="7"/>
                        </a:lnTo>
                        <a:lnTo>
                          <a:pt x="71" y="7"/>
                        </a:lnTo>
                        <a:lnTo>
                          <a:pt x="71" y="9"/>
                        </a:lnTo>
                        <a:lnTo>
                          <a:pt x="71" y="9"/>
                        </a:lnTo>
                        <a:lnTo>
                          <a:pt x="69" y="9"/>
                        </a:lnTo>
                        <a:lnTo>
                          <a:pt x="69" y="9"/>
                        </a:lnTo>
                        <a:lnTo>
                          <a:pt x="69" y="9"/>
                        </a:lnTo>
                        <a:lnTo>
                          <a:pt x="69" y="11"/>
                        </a:lnTo>
                        <a:lnTo>
                          <a:pt x="69" y="11"/>
                        </a:lnTo>
                        <a:lnTo>
                          <a:pt x="69" y="11"/>
                        </a:lnTo>
                        <a:lnTo>
                          <a:pt x="69" y="13"/>
                        </a:lnTo>
                        <a:lnTo>
                          <a:pt x="67" y="13"/>
                        </a:lnTo>
                        <a:lnTo>
                          <a:pt x="67" y="13"/>
                        </a:lnTo>
                        <a:lnTo>
                          <a:pt x="67" y="13"/>
                        </a:lnTo>
                        <a:lnTo>
                          <a:pt x="67" y="15"/>
                        </a:lnTo>
                        <a:lnTo>
                          <a:pt x="65" y="15"/>
                        </a:lnTo>
                        <a:lnTo>
                          <a:pt x="65" y="15"/>
                        </a:lnTo>
                        <a:lnTo>
                          <a:pt x="65" y="15"/>
                        </a:lnTo>
                        <a:lnTo>
                          <a:pt x="65" y="17"/>
                        </a:lnTo>
                        <a:lnTo>
                          <a:pt x="65" y="17"/>
                        </a:lnTo>
                        <a:lnTo>
                          <a:pt x="65" y="17"/>
                        </a:lnTo>
                        <a:lnTo>
                          <a:pt x="63" y="17"/>
                        </a:lnTo>
                        <a:lnTo>
                          <a:pt x="63" y="17"/>
                        </a:lnTo>
                        <a:lnTo>
                          <a:pt x="63" y="19"/>
                        </a:lnTo>
                        <a:lnTo>
                          <a:pt x="63" y="19"/>
                        </a:lnTo>
                        <a:lnTo>
                          <a:pt x="63" y="19"/>
                        </a:lnTo>
                        <a:lnTo>
                          <a:pt x="63" y="21"/>
                        </a:lnTo>
                        <a:lnTo>
                          <a:pt x="63" y="21"/>
                        </a:lnTo>
                        <a:lnTo>
                          <a:pt x="63" y="21"/>
                        </a:lnTo>
                        <a:lnTo>
                          <a:pt x="63" y="23"/>
                        </a:lnTo>
                        <a:lnTo>
                          <a:pt x="63" y="23"/>
                        </a:lnTo>
                        <a:lnTo>
                          <a:pt x="63" y="25"/>
                        </a:lnTo>
                        <a:lnTo>
                          <a:pt x="63" y="25"/>
                        </a:lnTo>
                        <a:lnTo>
                          <a:pt x="63" y="25"/>
                        </a:lnTo>
                        <a:lnTo>
                          <a:pt x="63" y="27"/>
                        </a:lnTo>
                        <a:lnTo>
                          <a:pt x="63" y="27"/>
                        </a:lnTo>
                        <a:lnTo>
                          <a:pt x="63" y="27"/>
                        </a:lnTo>
                        <a:lnTo>
                          <a:pt x="63" y="29"/>
                        </a:lnTo>
                        <a:lnTo>
                          <a:pt x="63" y="29"/>
                        </a:lnTo>
                        <a:lnTo>
                          <a:pt x="63" y="30"/>
                        </a:lnTo>
                        <a:lnTo>
                          <a:pt x="63" y="30"/>
                        </a:lnTo>
                        <a:lnTo>
                          <a:pt x="63" y="30"/>
                        </a:lnTo>
                        <a:lnTo>
                          <a:pt x="63" y="30"/>
                        </a:lnTo>
                        <a:lnTo>
                          <a:pt x="63" y="32"/>
                        </a:lnTo>
                        <a:lnTo>
                          <a:pt x="63" y="32"/>
                        </a:lnTo>
                        <a:lnTo>
                          <a:pt x="63" y="32"/>
                        </a:lnTo>
                        <a:lnTo>
                          <a:pt x="63" y="34"/>
                        </a:lnTo>
                        <a:lnTo>
                          <a:pt x="63" y="34"/>
                        </a:lnTo>
                        <a:lnTo>
                          <a:pt x="63" y="34"/>
                        </a:lnTo>
                        <a:lnTo>
                          <a:pt x="63" y="36"/>
                        </a:lnTo>
                        <a:lnTo>
                          <a:pt x="63" y="36"/>
                        </a:lnTo>
                        <a:lnTo>
                          <a:pt x="63" y="38"/>
                        </a:lnTo>
                        <a:lnTo>
                          <a:pt x="65" y="38"/>
                        </a:lnTo>
                        <a:lnTo>
                          <a:pt x="65" y="38"/>
                        </a:lnTo>
                        <a:lnTo>
                          <a:pt x="65" y="40"/>
                        </a:lnTo>
                        <a:lnTo>
                          <a:pt x="63" y="40"/>
                        </a:lnTo>
                        <a:lnTo>
                          <a:pt x="63" y="40"/>
                        </a:lnTo>
                        <a:lnTo>
                          <a:pt x="65" y="40"/>
                        </a:lnTo>
                        <a:lnTo>
                          <a:pt x="65" y="40"/>
                        </a:lnTo>
                        <a:lnTo>
                          <a:pt x="65" y="40"/>
                        </a:lnTo>
                        <a:lnTo>
                          <a:pt x="65" y="42"/>
                        </a:lnTo>
                        <a:lnTo>
                          <a:pt x="65" y="42"/>
                        </a:lnTo>
                        <a:lnTo>
                          <a:pt x="65" y="42"/>
                        </a:lnTo>
                        <a:lnTo>
                          <a:pt x="65" y="44"/>
                        </a:lnTo>
                        <a:lnTo>
                          <a:pt x="67" y="44"/>
                        </a:lnTo>
                        <a:lnTo>
                          <a:pt x="67" y="44"/>
                        </a:lnTo>
                        <a:lnTo>
                          <a:pt x="67" y="44"/>
                        </a:lnTo>
                        <a:lnTo>
                          <a:pt x="67" y="46"/>
                        </a:lnTo>
                        <a:lnTo>
                          <a:pt x="69" y="46"/>
                        </a:lnTo>
                        <a:lnTo>
                          <a:pt x="69" y="46"/>
                        </a:lnTo>
                        <a:lnTo>
                          <a:pt x="69" y="46"/>
                        </a:lnTo>
                        <a:lnTo>
                          <a:pt x="69" y="48"/>
                        </a:lnTo>
                        <a:lnTo>
                          <a:pt x="69" y="48"/>
                        </a:lnTo>
                        <a:lnTo>
                          <a:pt x="69" y="48"/>
                        </a:lnTo>
                        <a:lnTo>
                          <a:pt x="69" y="50"/>
                        </a:lnTo>
                        <a:lnTo>
                          <a:pt x="71" y="50"/>
                        </a:lnTo>
                        <a:lnTo>
                          <a:pt x="71" y="50"/>
                        </a:lnTo>
                        <a:lnTo>
                          <a:pt x="71" y="50"/>
                        </a:lnTo>
                        <a:lnTo>
                          <a:pt x="71" y="52"/>
                        </a:lnTo>
                        <a:lnTo>
                          <a:pt x="71" y="52"/>
                        </a:lnTo>
                        <a:lnTo>
                          <a:pt x="71" y="53"/>
                        </a:lnTo>
                        <a:lnTo>
                          <a:pt x="69" y="53"/>
                        </a:lnTo>
                        <a:lnTo>
                          <a:pt x="69" y="53"/>
                        </a:lnTo>
                        <a:lnTo>
                          <a:pt x="69" y="55"/>
                        </a:lnTo>
                        <a:lnTo>
                          <a:pt x="69" y="55"/>
                        </a:lnTo>
                        <a:lnTo>
                          <a:pt x="69" y="55"/>
                        </a:lnTo>
                        <a:lnTo>
                          <a:pt x="69" y="55"/>
                        </a:lnTo>
                        <a:lnTo>
                          <a:pt x="69" y="57"/>
                        </a:lnTo>
                        <a:lnTo>
                          <a:pt x="67" y="57"/>
                        </a:lnTo>
                        <a:lnTo>
                          <a:pt x="67" y="57"/>
                        </a:lnTo>
                        <a:lnTo>
                          <a:pt x="67" y="57"/>
                        </a:lnTo>
                        <a:lnTo>
                          <a:pt x="67" y="57"/>
                        </a:lnTo>
                        <a:lnTo>
                          <a:pt x="67" y="59"/>
                        </a:lnTo>
                        <a:lnTo>
                          <a:pt x="67" y="59"/>
                        </a:lnTo>
                        <a:lnTo>
                          <a:pt x="67" y="59"/>
                        </a:lnTo>
                        <a:lnTo>
                          <a:pt x="67" y="61"/>
                        </a:lnTo>
                        <a:lnTo>
                          <a:pt x="67" y="61"/>
                        </a:lnTo>
                        <a:lnTo>
                          <a:pt x="67" y="63"/>
                        </a:lnTo>
                        <a:lnTo>
                          <a:pt x="67" y="63"/>
                        </a:lnTo>
                        <a:lnTo>
                          <a:pt x="67" y="63"/>
                        </a:lnTo>
                        <a:lnTo>
                          <a:pt x="67" y="65"/>
                        </a:lnTo>
                        <a:lnTo>
                          <a:pt x="67" y="65"/>
                        </a:lnTo>
                        <a:lnTo>
                          <a:pt x="67" y="65"/>
                        </a:lnTo>
                        <a:lnTo>
                          <a:pt x="67" y="65"/>
                        </a:lnTo>
                        <a:lnTo>
                          <a:pt x="67" y="65"/>
                        </a:lnTo>
                        <a:lnTo>
                          <a:pt x="67" y="67"/>
                        </a:lnTo>
                        <a:lnTo>
                          <a:pt x="65" y="67"/>
                        </a:lnTo>
                        <a:lnTo>
                          <a:pt x="65" y="67"/>
                        </a:lnTo>
                        <a:lnTo>
                          <a:pt x="65" y="67"/>
                        </a:lnTo>
                        <a:lnTo>
                          <a:pt x="65" y="69"/>
                        </a:lnTo>
                        <a:lnTo>
                          <a:pt x="65" y="69"/>
                        </a:lnTo>
                        <a:lnTo>
                          <a:pt x="65" y="69"/>
                        </a:lnTo>
                        <a:lnTo>
                          <a:pt x="65" y="71"/>
                        </a:lnTo>
                        <a:lnTo>
                          <a:pt x="65" y="71"/>
                        </a:lnTo>
                        <a:lnTo>
                          <a:pt x="65" y="73"/>
                        </a:lnTo>
                        <a:lnTo>
                          <a:pt x="63" y="73"/>
                        </a:lnTo>
                        <a:lnTo>
                          <a:pt x="63" y="73"/>
                        </a:lnTo>
                        <a:lnTo>
                          <a:pt x="63" y="73"/>
                        </a:lnTo>
                        <a:lnTo>
                          <a:pt x="63" y="73"/>
                        </a:lnTo>
                        <a:lnTo>
                          <a:pt x="63" y="73"/>
                        </a:lnTo>
                        <a:lnTo>
                          <a:pt x="63" y="75"/>
                        </a:lnTo>
                        <a:lnTo>
                          <a:pt x="63" y="75"/>
                        </a:lnTo>
                        <a:lnTo>
                          <a:pt x="61" y="75"/>
                        </a:lnTo>
                        <a:lnTo>
                          <a:pt x="61" y="76"/>
                        </a:lnTo>
                        <a:lnTo>
                          <a:pt x="61" y="76"/>
                        </a:lnTo>
                        <a:lnTo>
                          <a:pt x="59" y="76"/>
                        </a:lnTo>
                        <a:lnTo>
                          <a:pt x="59" y="75"/>
                        </a:lnTo>
                        <a:lnTo>
                          <a:pt x="59" y="75"/>
                        </a:lnTo>
                        <a:lnTo>
                          <a:pt x="59" y="75"/>
                        </a:lnTo>
                        <a:lnTo>
                          <a:pt x="59" y="75"/>
                        </a:lnTo>
                        <a:lnTo>
                          <a:pt x="57" y="75"/>
                        </a:lnTo>
                        <a:lnTo>
                          <a:pt x="57" y="73"/>
                        </a:lnTo>
                        <a:lnTo>
                          <a:pt x="57" y="73"/>
                        </a:lnTo>
                        <a:lnTo>
                          <a:pt x="57" y="73"/>
                        </a:lnTo>
                        <a:lnTo>
                          <a:pt x="57" y="73"/>
                        </a:lnTo>
                        <a:lnTo>
                          <a:pt x="55" y="73"/>
                        </a:lnTo>
                        <a:lnTo>
                          <a:pt x="55" y="73"/>
                        </a:lnTo>
                        <a:lnTo>
                          <a:pt x="55" y="73"/>
                        </a:lnTo>
                        <a:lnTo>
                          <a:pt x="55" y="73"/>
                        </a:lnTo>
                        <a:lnTo>
                          <a:pt x="53" y="73"/>
                        </a:lnTo>
                        <a:lnTo>
                          <a:pt x="53" y="73"/>
                        </a:lnTo>
                        <a:lnTo>
                          <a:pt x="53" y="71"/>
                        </a:lnTo>
                        <a:lnTo>
                          <a:pt x="53" y="71"/>
                        </a:lnTo>
                        <a:lnTo>
                          <a:pt x="53" y="71"/>
                        </a:lnTo>
                        <a:lnTo>
                          <a:pt x="53" y="71"/>
                        </a:lnTo>
                        <a:lnTo>
                          <a:pt x="51" y="71"/>
                        </a:lnTo>
                        <a:lnTo>
                          <a:pt x="51" y="71"/>
                        </a:lnTo>
                        <a:lnTo>
                          <a:pt x="51" y="71"/>
                        </a:lnTo>
                        <a:lnTo>
                          <a:pt x="50" y="71"/>
                        </a:lnTo>
                        <a:lnTo>
                          <a:pt x="50" y="71"/>
                        </a:lnTo>
                        <a:lnTo>
                          <a:pt x="50" y="71"/>
                        </a:lnTo>
                        <a:lnTo>
                          <a:pt x="50" y="71"/>
                        </a:lnTo>
                        <a:lnTo>
                          <a:pt x="50" y="71"/>
                        </a:lnTo>
                        <a:lnTo>
                          <a:pt x="50" y="73"/>
                        </a:lnTo>
                        <a:lnTo>
                          <a:pt x="48" y="73"/>
                        </a:lnTo>
                        <a:lnTo>
                          <a:pt x="48" y="73"/>
                        </a:lnTo>
                        <a:lnTo>
                          <a:pt x="48" y="71"/>
                        </a:lnTo>
                        <a:lnTo>
                          <a:pt x="48" y="71"/>
                        </a:lnTo>
                        <a:lnTo>
                          <a:pt x="48" y="73"/>
                        </a:lnTo>
                        <a:lnTo>
                          <a:pt x="46" y="73"/>
                        </a:lnTo>
                        <a:lnTo>
                          <a:pt x="46" y="73"/>
                        </a:lnTo>
                        <a:lnTo>
                          <a:pt x="46" y="73"/>
                        </a:lnTo>
                        <a:lnTo>
                          <a:pt x="46" y="73"/>
                        </a:lnTo>
                        <a:lnTo>
                          <a:pt x="46" y="73"/>
                        </a:lnTo>
                        <a:lnTo>
                          <a:pt x="44" y="73"/>
                        </a:lnTo>
                        <a:lnTo>
                          <a:pt x="44" y="73"/>
                        </a:lnTo>
                        <a:lnTo>
                          <a:pt x="44" y="73"/>
                        </a:lnTo>
                        <a:lnTo>
                          <a:pt x="44" y="73"/>
                        </a:lnTo>
                        <a:lnTo>
                          <a:pt x="42" y="73"/>
                        </a:lnTo>
                        <a:lnTo>
                          <a:pt x="42" y="73"/>
                        </a:lnTo>
                        <a:lnTo>
                          <a:pt x="42" y="73"/>
                        </a:lnTo>
                        <a:lnTo>
                          <a:pt x="40" y="73"/>
                        </a:lnTo>
                        <a:lnTo>
                          <a:pt x="40" y="73"/>
                        </a:lnTo>
                        <a:lnTo>
                          <a:pt x="40" y="73"/>
                        </a:lnTo>
                        <a:lnTo>
                          <a:pt x="38" y="73"/>
                        </a:lnTo>
                        <a:lnTo>
                          <a:pt x="38" y="73"/>
                        </a:lnTo>
                        <a:lnTo>
                          <a:pt x="38" y="73"/>
                        </a:lnTo>
                        <a:lnTo>
                          <a:pt x="38" y="73"/>
                        </a:lnTo>
                        <a:lnTo>
                          <a:pt x="36" y="73"/>
                        </a:lnTo>
                        <a:lnTo>
                          <a:pt x="36" y="71"/>
                        </a:lnTo>
                        <a:lnTo>
                          <a:pt x="36" y="71"/>
                        </a:lnTo>
                        <a:lnTo>
                          <a:pt x="36" y="73"/>
                        </a:lnTo>
                        <a:lnTo>
                          <a:pt x="36" y="73"/>
                        </a:lnTo>
                        <a:lnTo>
                          <a:pt x="36" y="73"/>
                        </a:lnTo>
                        <a:lnTo>
                          <a:pt x="36" y="73"/>
                        </a:lnTo>
                        <a:lnTo>
                          <a:pt x="36" y="75"/>
                        </a:lnTo>
                        <a:lnTo>
                          <a:pt x="34" y="75"/>
                        </a:lnTo>
                        <a:lnTo>
                          <a:pt x="34" y="75"/>
                        </a:lnTo>
                        <a:lnTo>
                          <a:pt x="34" y="75"/>
                        </a:lnTo>
                        <a:lnTo>
                          <a:pt x="32" y="75"/>
                        </a:lnTo>
                        <a:lnTo>
                          <a:pt x="32" y="76"/>
                        </a:lnTo>
                        <a:lnTo>
                          <a:pt x="32" y="76"/>
                        </a:lnTo>
                        <a:lnTo>
                          <a:pt x="34" y="76"/>
                        </a:lnTo>
                        <a:lnTo>
                          <a:pt x="34" y="76"/>
                        </a:lnTo>
                        <a:lnTo>
                          <a:pt x="34" y="78"/>
                        </a:lnTo>
                        <a:lnTo>
                          <a:pt x="34" y="78"/>
                        </a:lnTo>
                        <a:lnTo>
                          <a:pt x="36" y="78"/>
                        </a:lnTo>
                        <a:lnTo>
                          <a:pt x="36" y="80"/>
                        </a:lnTo>
                        <a:lnTo>
                          <a:pt x="36" y="80"/>
                        </a:lnTo>
                        <a:lnTo>
                          <a:pt x="36" y="80"/>
                        </a:lnTo>
                        <a:lnTo>
                          <a:pt x="36" y="80"/>
                        </a:lnTo>
                        <a:lnTo>
                          <a:pt x="36" y="80"/>
                        </a:lnTo>
                        <a:lnTo>
                          <a:pt x="36" y="82"/>
                        </a:lnTo>
                        <a:lnTo>
                          <a:pt x="36" y="82"/>
                        </a:lnTo>
                        <a:lnTo>
                          <a:pt x="36" y="84"/>
                        </a:lnTo>
                        <a:lnTo>
                          <a:pt x="36" y="84"/>
                        </a:lnTo>
                        <a:lnTo>
                          <a:pt x="36" y="84"/>
                        </a:lnTo>
                        <a:lnTo>
                          <a:pt x="36" y="86"/>
                        </a:lnTo>
                        <a:lnTo>
                          <a:pt x="36" y="86"/>
                        </a:lnTo>
                        <a:lnTo>
                          <a:pt x="34" y="86"/>
                        </a:lnTo>
                        <a:lnTo>
                          <a:pt x="34" y="86"/>
                        </a:lnTo>
                        <a:lnTo>
                          <a:pt x="34" y="84"/>
                        </a:lnTo>
                        <a:lnTo>
                          <a:pt x="32" y="84"/>
                        </a:lnTo>
                        <a:lnTo>
                          <a:pt x="32" y="84"/>
                        </a:lnTo>
                        <a:lnTo>
                          <a:pt x="32" y="84"/>
                        </a:lnTo>
                        <a:lnTo>
                          <a:pt x="30" y="84"/>
                        </a:lnTo>
                        <a:lnTo>
                          <a:pt x="30" y="84"/>
                        </a:lnTo>
                        <a:lnTo>
                          <a:pt x="30" y="84"/>
                        </a:lnTo>
                        <a:lnTo>
                          <a:pt x="30" y="84"/>
                        </a:lnTo>
                        <a:lnTo>
                          <a:pt x="28" y="84"/>
                        </a:lnTo>
                        <a:lnTo>
                          <a:pt x="28" y="84"/>
                        </a:lnTo>
                        <a:lnTo>
                          <a:pt x="27" y="84"/>
                        </a:lnTo>
                        <a:lnTo>
                          <a:pt x="27" y="82"/>
                        </a:lnTo>
                        <a:lnTo>
                          <a:pt x="27" y="82"/>
                        </a:lnTo>
                        <a:lnTo>
                          <a:pt x="27" y="82"/>
                        </a:lnTo>
                        <a:lnTo>
                          <a:pt x="27" y="82"/>
                        </a:lnTo>
                        <a:lnTo>
                          <a:pt x="25" y="82"/>
                        </a:lnTo>
                        <a:lnTo>
                          <a:pt x="25" y="82"/>
                        </a:lnTo>
                        <a:lnTo>
                          <a:pt x="25" y="82"/>
                        </a:lnTo>
                        <a:lnTo>
                          <a:pt x="25" y="80"/>
                        </a:lnTo>
                        <a:lnTo>
                          <a:pt x="23" y="80"/>
                        </a:lnTo>
                        <a:lnTo>
                          <a:pt x="23" y="80"/>
                        </a:lnTo>
                        <a:lnTo>
                          <a:pt x="23" y="80"/>
                        </a:lnTo>
                        <a:lnTo>
                          <a:pt x="23" y="80"/>
                        </a:lnTo>
                        <a:lnTo>
                          <a:pt x="21" y="80"/>
                        </a:lnTo>
                        <a:lnTo>
                          <a:pt x="21" y="78"/>
                        </a:lnTo>
                        <a:lnTo>
                          <a:pt x="21" y="78"/>
                        </a:lnTo>
                        <a:lnTo>
                          <a:pt x="21" y="78"/>
                        </a:lnTo>
                        <a:lnTo>
                          <a:pt x="21" y="76"/>
                        </a:lnTo>
                        <a:lnTo>
                          <a:pt x="21" y="76"/>
                        </a:lnTo>
                        <a:lnTo>
                          <a:pt x="21" y="76"/>
                        </a:lnTo>
                        <a:lnTo>
                          <a:pt x="21" y="75"/>
                        </a:lnTo>
                        <a:lnTo>
                          <a:pt x="21" y="75"/>
                        </a:lnTo>
                        <a:lnTo>
                          <a:pt x="19" y="75"/>
                        </a:lnTo>
                        <a:lnTo>
                          <a:pt x="19" y="73"/>
                        </a:lnTo>
                        <a:lnTo>
                          <a:pt x="19" y="73"/>
                        </a:lnTo>
                        <a:lnTo>
                          <a:pt x="19" y="73"/>
                        </a:lnTo>
                        <a:lnTo>
                          <a:pt x="19" y="73"/>
                        </a:lnTo>
                        <a:lnTo>
                          <a:pt x="17" y="73"/>
                        </a:lnTo>
                        <a:lnTo>
                          <a:pt x="17" y="71"/>
                        </a:lnTo>
                        <a:lnTo>
                          <a:pt x="17" y="71"/>
                        </a:lnTo>
                        <a:lnTo>
                          <a:pt x="17" y="71"/>
                        </a:lnTo>
                        <a:lnTo>
                          <a:pt x="17" y="69"/>
                        </a:lnTo>
                        <a:lnTo>
                          <a:pt x="17" y="69"/>
                        </a:lnTo>
                        <a:lnTo>
                          <a:pt x="17" y="69"/>
                        </a:lnTo>
                        <a:lnTo>
                          <a:pt x="17" y="67"/>
                        </a:lnTo>
                        <a:lnTo>
                          <a:pt x="17" y="67"/>
                        </a:lnTo>
                        <a:lnTo>
                          <a:pt x="15" y="67"/>
                        </a:lnTo>
                        <a:lnTo>
                          <a:pt x="15" y="65"/>
                        </a:lnTo>
                        <a:lnTo>
                          <a:pt x="15" y="65"/>
                        </a:lnTo>
                        <a:lnTo>
                          <a:pt x="15" y="65"/>
                        </a:lnTo>
                        <a:lnTo>
                          <a:pt x="15" y="65"/>
                        </a:lnTo>
                        <a:lnTo>
                          <a:pt x="15" y="65"/>
                        </a:lnTo>
                        <a:lnTo>
                          <a:pt x="15" y="63"/>
                        </a:lnTo>
                        <a:lnTo>
                          <a:pt x="15" y="63"/>
                        </a:lnTo>
                        <a:lnTo>
                          <a:pt x="15" y="61"/>
                        </a:lnTo>
                        <a:lnTo>
                          <a:pt x="15" y="61"/>
                        </a:lnTo>
                        <a:lnTo>
                          <a:pt x="15" y="59"/>
                        </a:lnTo>
                        <a:lnTo>
                          <a:pt x="13" y="59"/>
                        </a:lnTo>
                        <a:lnTo>
                          <a:pt x="13" y="59"/>
                        </a:lnTo>
                        <a:lnTo>
                          <a:pt x="13" y="59"/>
                        </a:lnTo>
                        <a:lnTo>
                          <a:pt x="13" y="57"/>
                        </a:lnTo>
                        <a:lnTo>
                          <a:pt x="13" y="57"/>
                        </a:lnTo>
                        <a:lnTo>
                          <a:pt x="13" y="57"/>
                        </a:lnTo>
                        <a:lnTo>
                          <a:pt x="13" y="55"/>
                        </a:lnTo>
                        <a:lnTo>
                          <a:pt x="13" y="55"/>
                        </a:lnTo>
                        <a:lnTo>
                          <a:pt x="13" y="53"/>
                        </a:lnTo>
                        <a:lnTo>
                          <a:pt x="11" y="53"/>
                        </a:lnTo>
                        <a:lnTo>
                          <a:pt x="11" y="53"/>
                        </a:lnTo>
                        <a:lnTo>
                          <a:pt x="11" y="53"/>
                        </a:lnTo>
                        <a:lnTo>
                          <a:pt x="11" y="55"/>
                        </a:lnTo>
                        <a:lnTo>
                          <a:pt x="9" y="55"/>
                        </a:lnTo>
                        <a:lnTo>
                          <a:pt x="9" y="55"/>
                        </a:lnTo>
                        <a:lnTo>
                          <a:pt x="9" y="53"/>
                        </a:lnTo>
                        <a:lnTo>
                          <a:pt x="9" y="53"/>
                        </a:lnTo>
                        <a:lnTo>
                          <a:pt x="7" y="53"/>
                        </a:lnTo>
                        <a:lnTo>
                          <a:pt x="7" y="53"/>
                        </a:lnTo>
                        <a:lnTo>
                          <a:pt x="6" y="53"/>
                        </a:lnTo>
                        <a:lnTo>
                          <a:pt x="6" y="53"/>
                        </a:lnTo>
                        <a:lnTo>
                          <a:pt x="6" y="53"/>
                        </a:lnTo>
                        <a:lnTo>
                          <a:pt x="6" y="52"/>
                        </a:lnTo>
                        <a:lnTo>
                          <a:pt x="6" y="52"/>
                        </a:lnTo>
                        <a:lnTo>
                          <a:pt x="6" y="52"/>
                        </a:lnTo>
                        <a:lnTo>
                          <a:pt x="6" y="50"/>
                        </a:lnTo>
                        <a:lnTo>
                          <a:pt x="6" y="50"/>
                        </a:lnTo>
                        <a:lnTo>
                          <a:pt x="6" y="50"/>
                        </a:lnTo>
                        <a:lnTo>
                          <a:pt x="6" y="50"/>
                        </a:lnTo>
                        <a:lnTo>
                          <a:pt x="6" y="50"/>
                        </a:lnTo>
                        <a:lnTo>
                          <a:pt x="4" y="50"/>
                        </a:lnTo>
                        <a:lnTo>
                          <a:pt x="4" y="48"/>
                        </a:lnTo>
                        <a:lnTo>
                          <a:pt x="4" y="48"/>
                        </a:lnTo>
                        <a:lnTo>
                          <a:pt x="4" y="48"/>
                        </a:lnTo>
                        <a:lnTo>
                          <a:pt x="4" y="46"/>
                        </a:lnTo>
                        <a:lnTo>
                          <a:pt x="4" y="46"/>
                        </a:lnTo>
                        <a:lnTo>
                          <a:pt x="4" y="46"/>
                        </a:lnTo>
                        <a:lnTo>
                          <a:pt x="4" y="44"/>
                        </a:lnTo>
                        <a:lnTo>
                          <a:pt x="2" y="44"/>
                        </a:lnTo>
                        <a:lnTo>
                          <a:pt x="2" y="44"/>
                        </a:lnTo>
                        <a:lnTo>
                          <a:pt x="2" y="42"/>
                        </a:lnTo>
                        <a:lnTo>
                          <a:pt x="2" y="42"/>
                        </a:lnTo>
                        <a:lnTo>
                          <a:pt x="2" y="44"/>
                        </a:lnTo>
                        <a:lnTo>
                          <a:pt x="0" y="44"/>
                        </a:lnTo>
                        <a:lnTo>
                          <a:pt x="0" y="42"/>
                        </a:lnTo>
                        <a:lnTo>
                          <a:pt x="0" y="42"/>
                        </a:lnTo>
                        <a:lnTo>
                          <a:pt x="0" y="42"/>
                        </a:lnTo>
                        <a:lnTo>
                          <a:pt x="0" y="40"/>
                        </a:lnTo>
                        <a:lnTo>
                          <a:pt x="0" y="40"/>
                        </a:lnTo>
                        <a:lnTo>
                          <a:pt x="0" y="40"/>
                        </a:lnTo>
                        <a:lnTo>
                          <a:pt x="0" y="40"/>
                        </a:lnTo>
                        <a:lnTo>
                          <a:pt x="0" y="38"/>
                        </a:lnTo>
                        <a:lnTo>
                          <a:pt x="0" y="38"/>
                        </a:lnTo>
                        <a:lnTo>
                          <a:pt x="0" y="38"/>
                        </a:lnTo>
                        <a:lnTo>
                          <a:pt x="0" y="36"/>
                        </a:lnTo>
                        <a:lnTo>
                          <a:pt x="0" y="36"/>
                        </a:lnTo>
                        <a:lnTo>
                          <a:pt x="0" y="36"/>
                        </a:lnTo>
                        <a:lnTo>
                          <a:pt x="0" y="34"/>
                        </a:lnTo>
                        <a:lnTo>
                          <a:pt x="0" y="34"/>
                        </a:lnTo>
                        <a:lnTo>
                          <a:pt x="2" y="34"/>
                        </a:lnTo>
                        <a:lnTo>
                          <a:pt x="2" y="32"/>
                        </a:lnTo>
                        <a:lnTo>
                          <a:pt x="2" y="32"/>
                        </a:lnTo>
                        <a:lnTo>
                          <a:pt x="2" y="32"/>
                        </a:lnTo>
                        <a:lnTo>
                          <a:pt x="2" y="32"/>
                        </a:lnTo>
                        <a:lnTo>
                          <a:pt x="2" y="30"/>
                        </a:lnTo>
                        <a:lnTo>
                          <a:pt x="4" y="30"/>
                        </a:lnTo>
                        <a:lnTo>
                          <a:pt x="4" y="30"/>
                        </a:lnTo>
                        <a:lnTo>
                          <a:pt x="4" y="29"/>
                        </a:lnTo>
                        <a:lnTo>
                          <a:pt x="4" y="29"/>
                        </a:lnTo>
                        <a:lnTo>
                          <a:pt x="4" y="29"/>
                        </a:lnTo>
                        <a:lnTo>
                          <a:pt x="4" y="27"/>
                        </a:lnTo>
                        <a:lnTo>
                          <a:pt x="4" y="27"/>
                        </a:lnTo>
                        <a:lnTo>
                          <a:pt x="4" y="27"/>
                        </a:lnTo>
                        <a:lnTo>
                          <a:pt x="4" y="25"/>
                        </a:lnTo>
                        <a:lnTo>
                          <a:pt x="2" y="25"/>
                        </a:lnTo>
                        <a:lnTo>
                          <a:pt x="2" y="25"/>
                        </a:lnTo>
                        <a:lnTo>
                          <a:pt x="2" y="25"/>
                        </a:lnTo>
                        <a:lnTo>
                          <a:pt x="2" y="23"/>
                        </a:lnTo>
                        <a:lnTo>
                          <a:pt x="4" y="23"/>
                        </a:lnTo>
                        <a:lnTo>
                          <a:pt x="4" y="23"/>
                        </a:lnTo>
                        <a:lnTo>
                          <a:pt x="4" y="23"/>
                        </a:lnTo>
                        <a:lnTo>
                          <a:pt x="4" y="23"/>
                        </a:lnTo>
                        <a:lnTo>
                          <a:pt x="6" y="23"/>
                        </a:lnTo>
                        <a:lnTo>
                          <a:pt x="6" y="21"/>
                        </a:lnTo>
                        <a:lnTo>
                          <a:pt x="6" y="21"/>
                        </a:lnTo>
                        <a:lnTo>
                          <a:pt x="6" y="21"/>
                        </a:lnTo>
                        <a:lnTo>
                          <a:pt x="6" y="21"/>
                        </a:lnTo>
                        <a:lnTo>
                          <a:pt x="7" y="21"/>
                        </a:lnTo>
                        <a:lnTo>
                          <a:pt x="7" y="21"/>
                        </a:lnTo>
                        <a:lnTo>
                          <a:pt x="9" y="21"/>
                        </a:lnTo>
                        <a:lnTo>
                          <a:pt x="9" y="21"/>
                        </a:lnTo>
                        <a:lnTo>
                          <a:pt x="9" y="21"/>
                        </a:lnTo>
                        <a:lnTo>
                          <a:pt x="11" y="21"/>
                        </a:lnTo>
                        <a:lnTo>
                          <a:pt x="11" y="21"/>
                        </a:lnTo>
                        <a:lnTo>
                          <a:pt x="11" y="19"/>
                        </a:lnTo>
                        <a:lnTo>
                          <a:pt x="11" y="19"/>
                        </a:lnTo>
                        <a:lnTo>
                          <a:pt x="11" y="19"/>
                        </a:lnTo>
                        <a:lnTo>
                          <a:pt x="11" y="17"/>
                        </a:lnTo>
                        <a:lnTo>
                          <a:pt x="13" y="17"/>
                        </a:lnTo>
                        <a:lnTo>
                          <a:pt x="13" y="17"/>
                        </a:lnTo>
                        <a:lnTo>
                          <a:pt x="13" y="17"/>
                        </a:lnTo>
                        <a:lnTo>
                          <a:pt x="15" y="17"/>
                        </a:lnTo>
                        <a:lnTo>
                          <a:pt x="15" y="17"/>
                        </a:lnTo>
                        <a:lnTo>
                          <a:pt x="15" y="15"/>
                        </a:lnTo>
                        <a:lnTo>
                          <a:pt x="13" y="15"/>
                        </a:lnTo>
                        <a:lnTo>
                          <a:pt x="13" y="17"/>
                        </a:lnTo>
                        <a:lnTo>
                          <a:pt x="13" y="17"/>
                        </a:lnTo>
                        <a:lnTo>
                          <a:pt x="13" y="15"/>
                        </a:lnTo>
                        <a:lnTo>
                          <a:pt x="13" y="15"/>
                        </a:lnTo>
                        <a:lnTo>
                          <a:pt x="11" y="15"/>
                        </a:lnTo>
                        <a:lnTo>
                          <a:pt x="11" y="13"/>
                        </a:lnTo>
                        <a:lnTo>
                          <a:pt x="11" y="13"/>
                        </a:lnTo>
                        <a:lnTo>
                          <a:pt x="13" y="13"/>
                        </a:lnTo>
                        <a:lnTo>
                          <a:pt x="13" y="11"/>
                        </a:lnTo>
                        <a:lnTo>
                          <a:pt x="13" y="11"/>
                        </a:lnTo>
                        <a:lnTo>
                          <a:pt x="13" y="11"/>
                        </a:lnTo>
                        <a:lnTo>
                          <a:pt x="13" y="9"/>
                        </a:lnTo>
                        <a:lnTo>
                          <a:pt x="13" y="9"/>
                        </a:lnTo>
                        <a:lnTo>
                          <a:pt x="15" y="9"/>
                        </a:lnTo>
                        <a:lnTo>
                          <a:pt x="15" y="9"/>
                        </a:lnTo>
                        <a:lnTo>
                          <a:pt x="15" y="9"/>
                        </a:lnTo>
                        <a:lnTo>
                          <a:pt x="15" y="7"/>
                        </a:lnTo>
                        <a:lnTo>
                          <a:pt x="15" y="7"/>
                        </a:lnTo>
                        <a:lnTo>
                          <a:pt x="15" y="6"/>
                        </a:lnTo>
                        <a:lnTo>
                          <a:pt x="15" y="6"/>
                        </a:lnTo>
                        <a:lnTo>
                          <a:pt x="15" y="4"/>
                        </a:lnTo>
                        <a:lnTo>
                          <a:pt x="15" y="4"/>
                        </a:lnTo>
                        <a:lnTo>
                          <a:pt x="15" y="2"/>
                        </a:lnTo>
                        <a:lnTo>
                          <a:pt x="15" y="2"/>
                        </a:lnTo>
                        <a:lnTo>
                          <a:pt x="15" y="0"/>
                        </a:lnTo>
                        <a:lnTo>
                          <a:pt x="1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0" name="Freeform 321">
                    <a:extLst>
                      <a:ext uri="{FF2B5EF4-FFF2-40B4-BE49-F238E27FC236}">
                        <a16:creationId xmlns:a16="http://schemas.microsoft.com/office/drawing/2014/main" id="{9BA73B25-73F2-4F91-A944-735B5CB2E494}"/>
                      </a:ext>
                    </a:extLst>
                  </p:cNvPr>
                  <p:cNvSpPr>
                    <a:spLocks/>
                  </p:cNvSpPr>
                  <p:nvPr/>
                </p:nvSpPr>
                <p:spPr bwMode="auto">
                  <a:xfrm>
                    <a:off x="9643" y="2789"/>
                    <a:ext cx="71" cy="86"/>
                  </a:xfrm>
                  <a:custGeom>
                    <a:avLst/>
                    <a:gdLst>
                      <a:gd name="T0" fmla="*/ 19 w 71"/>
                      <a:gd name="T1" fmla="*/ 0 h 86"/>
                      <a:gd name="T2" fmla="*/ 23 w 71"/>
                      <a:gd name="T3" fmla="*/ 0 h 86"/>
                      <a:gd name="T4" fmla="*/ 28 w 71"/>
                      <a:gd name="T5" fmla="*/ 0 h 86"/>
                      <a:gd name="T6" fmla="*/ 32 w 71"/>
                      <a:gd name="T7" fmla="*/ 2 h 86"/>
                      <a:gd name="T8" fmla="*/ 36 w 71"/>
                      <a:gd name="T9" fmla="*/ 2 h 86"/>
                      <a:gd name="T10" fmla="*/ 40 w 71"/>
                      <a:gd name="T11" fmla="*/ 0 h 86"/>
                      <a:gd name="T12" fmla="*/ 46 w 71"/>
                      <a:gd name="T13" fmla="*/ 0 h 86"/>
                      <a:gd name="T14" fmla="*/ 50 w 71"/>
                      <a:gd name="T15" fmla="*/ 0 h 86"/>
                      <a:gd name="T16" fmla="*/ 53 w 71"/>
                      <a:gd name="T17" fmla="*/ 0 h 86"/>
                      <a:gd name="T18" fmla="*/ 59 w 71"/>
                      <a:gd name="T19" fmla="*/ 0 h 86"/>
                      <a:gd name="T20" fmla="*/ 63 w 71"/>
                      <a:gd name="T21" fmla="*/ 2 h 86"/>
                      <a:gd name="T22" fmla="*/ 69 w 71"/>
                      <a:gd name="T23" fmla="*/ 2 h 86"/>
                      <a:gd name="T24" fmla="*/ 71 w 71"/>
                      <a:gd name="T25" fmla="*/ 6 h 86"/>
                      <a:gd name="T26" fmla="*/ 69 w 71"/>
                      <a:gd name="T27" fmla="*/ 11 h 86"/>
                      <a:gd name="T28" fmla="*/ 65 w 71"/>
                      <a:gd name="T29" fmla="*/ 15 h 86"/>
                      <a:gd name="T30" fmla="*/ 63 w 71"/>
                      <a:gd name="T31" fmla="*/ 19 h 86"/>
                      <a:gd name="T32" fmla="*/ 63 w 71"/>
                      <a:gd name="T33" fmla="*/ 25 h 86"/>
                      <a:gd name="T34" fmla="*/ 63 w 71"/>
                      <a:gd name="T35" fmla="*/ 30 h 86"/>
                      <a:gd name="T36" fmla="*/ 63 w 71"/>
                      <a:gd name="T37" fmla="*/ 34 h 86"/>
                      <a:gd name="T38" fmla="*/ 63 w 71"/>
                      <a:gd name="T39" fmla="*/ 40 h 86"/>
                      <a:gd name="T40" fmla="*/ 65 w 71"/>
                      <a:gd name="T41" fmla="*/ 44 h 86"/>
                      <a:gd name="T42" fmla="*/ 69 w 71"/>
                      <a:gd name="T43" fmla="*/ 48 h 86"/>
                      <a:gd name="T44" fmla="*/ 71 w 71"/>
                      <a:gd name="T45" fmla="*/ 52 h 86"/>
                      <a:gd name="T46" fmla="*/ 69 w 71"/>
                      <a:gd name="T47" fmla="*/ 57 h 86"/>
                      <a:gd name="T48" fmla="*/ 67 w 71"/>
                      <a:gd name="T49" fmla="*/ 61 h 86"/>
                      <a:gd name="T50" fmla="*/ 67 w 71"/>
                      <a:gd name="T51" fmla="*/ 65 h 86"/>
                      <a:gd name="T52" fmla="*/ 65 w 71"/>
                      <a:gd name="T53" fmla="*/ 69 h 86"/>
                      <a:gd name="T54" fmla="*/ 63 w 71"/>
                      <a:gd name="T55" fmla="*/ 73 h 86"/>
                      <a:gd name="T56" fmla="*/ 59 w 71"/>
                      <a:gd name="T57" fmla="*/ 75 h 86"/>
                      <a:gd name="T58" fmla="*/ 55 w 71"/>
                      <a:gd name="T59" fmla="*/ 73 h 86"/>
                      <a:gd name="T60" fmla="*/ 53 w 71"/>
                      <a:gd name="T61" fmla="*/ 71 h 86"/>
                      <a:gd name="T62" fmla="*/ 50 w 71"/>
                      <a:gd name="T63" fmla="*/ 71 h 86"/>
                      <a:gd name="T64" fmla="*/ 46 w 71"/>
                      <a:gd name="T65" fmla="*/ 73 h 86"/>
                      <a:gd name="T66" fmla="*/ 44 w 71"/>
                      <a:gd name="T67" fmla="*/ 73 h 86"/>
                      <a:gd name="T68" fmla="*/ 38 w 71"/>
                      <a:gd name="T69" fmla="*/ 73 h 86"/>
                      <a:gd name="T70" fmla="*/ 36 w 71"/>
                      <a:gd name="T71" fmla="*/ 73 h 86"/>
                      <a:gd name="T72" fmla="*/ 32 w 71"/>
                      <a:gd name="T73" fmla="*/ 76 h 86"/>
                      <a:gd name="T74" fmla="*/ 36 w 71"/>
                      <a:gd name="T75" fmla="*/ 80 h 86"/>
                      <a:gd name="T76" fmla="*/ 36 w 71"/>
                      <a:gd name="T77" fmla="*/ 86 h 86"/>
                      <a:gd name="T78" fmla="*/ 30 w 71"/>
                      <a:gd name="T79" fmla="*/ 84 h 86"/>
                      <a:gd name="T80" fmla="*/ 27 w 71"/>
                      <a:gd name="T81" fmla="*/ 82 h 86"/>
                      <a:gd name="T82" fmla="*/ 23 w 71"/>
                      <a:gd name="T83" fmla="*/ 80 h 86"/>
                      <a:gd name="T84" fmla="*/ 21 w 71"/>
                      <a:gd name="T85" fmla="*/ 76 h 86"/>
                      <a:gd name="T86" fmla="*/ 19 w 71"/>
                      <a:gd name="T87" fmla="*/ 73 h 86"/>
                      <a:gd name="T88" fmla="*/ 17 w 71"/>
                      <a:gd name="T89" fmla="*/ 67 h 86"/>
                      <a:gd name="T90" fmla="*/ 15 w 71"/>
                      <a:gd name="T91" fmla="*/ 63 h 86"/>
                      <a:gd name="T92" fmla="*/ 13 w 71"/>
                      <a:gd name="T93" fmla="*/ 57 h 86"/>
                      <a:gd name="T94" fmla="*/ 11 w 71"/>
                      <a:gd name="T95" fmla="*/ 53 h 86"/>
                      <a:gd name="T96" fmla="*/ 6 w 71"/>
                      <a:gd name="T97" fmla="*/ 53 h 86"/>
                      <a:gd name="T98" fmla="*/ 6 w 71"/>
                      <a:gd name="T99" fmla="*/ 50 h 86"/>
                      <a:gd name="T100" fmla="*/ 4 w 71"/>
                      <a:gd name="T101" fmla="*/ 46 h 86"/>
                      <a:gd name="T102" fmla="*/ 0 w 71"/>
                      <a:gd name="T103" fmla="*/ 44 h 86"/>
                      <a:gd name="T104" fmla="*/ 0 w 71"/>
                      <a:gd name="T105" fmla="*/ 38 h 86"/>
                      <a:gd name="T106" fmla="*/ 2 w 71"/>
                      <a:gd name="T107" fmla="*/ 34 h 86"/>
                      <a:gd name="T108" fmla="*/ 4 w 71"/>
                      <a:gd name="T109" fmla="*/ 29 h 86"/>
                      <a:gd name="T110" fmla="*/ 2 w 71"/>
                      <a:gd name="T111" fmla="*/ 25 h 86"/>
                      <a:gd name="T112" fmla="*/ 6 w 71"/>
                      <a:gd name="T113" fmla="*/ 21 h 86"/>
                      <a:gd name="T114" fmla="*/ 9 w 71"/>
                      <a:gd name="T115" fmla="*/ 21 h 86"/>
                      <a:gd name="T116" fmla="*/ 13 w 71"/>
                      <a:gd name="T117" fmla="*/ 17 h 86"/>
                      <a:gd name="T118" fmla="*/ 13 w 71"/>
                      <a:gd name="T119" fmla="*/ 15 h 86"/>
                      <a:gd name="T120" fmla="*/ 13 w 71"/>
                      <a:gd name="T121" fmla="*/ 11 h 86"/>
                      <a:gd name="T122" fmla="*/ 15 w 71"/>
                      <a:gd name="T123"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1" h="86">
                        <a:moveTo>
                          <a:pt x="15" y="0"/>
                        </a:moveTo>
                        <a:lnTo>
                          <a:pt x="15" y="2"/>
                        </a:lnTo>
                        <a:lnTo>
                          <a:pt x="17" y="2"/>
                        </a:lnTo>
                        <a:lnTo>
                          <a:pt x="17" y="0"/>
                        </a:lnTo>
                        <a:lnTo>
                          <a:pt x="17" y="0"/>
                        </a:lnTo>
                        <a:lnTo>
                          <a:pt x="17" y="0"/>
                        </a:lnTo>
                        <a:lnTo>
                          <a:pt x="17" y="0"/>
                        </a:lnTo>
                        <a:lnTo>
                          <a:pt x="19" y="0"/>
                        </a:lnTo>
                        <a:lnTo>
                          <a:pt x="19" y="0"/>
                        </a:lnTo>
                        <a:lnTo>
                          <a:pt x="19" y="0"/>
                        </a:lnTo>
                        <a:lnTo>
                          <a:pt x="19" y="0"/>
                        </a:lnTo>
                        <a:lnTo>
                          <a:pt x="21" y="0"/>
                        </a:lnTo>
                        <a:lnTo>
                          <a:pt x="21" y="0"/>
                        </a:lnTo>
                        <a:lnTo>
                          <a:pt x="21" y="0"/>
                        </a:lnTo>
                        <a:lnTo>
                          <a:pt x="23" y="0"/>
                        </a:lnTo>
                        <a:lnTo>
                          <a:pt x="23" y="0"/>
                        </a:lnTo>
                        <a:lnTo>
                          <a:pt x="25" y="0"/>
                        </a:lnTo>
                        <a:lnTo>
                          <a:pt x="25" y="0"/>
                        </a:lnTo>
                        <a:lnTo>
                          <a:pt x="25" y="0"/>
                        </a:lnTo>
                        <a:lnTo>
                          <a:pt x="25" y="0"/>
                        </a:lnTo>
                        <a:lnTo>
                          <a:pt x="27" y="0"/>
                        </a:lnTo>
                        <a:lnTo>
                          <a:pt x="27" y="0"/>
                        </a:lnTo>
                        <a:lnTo>
                          <a:pt x="27" y="0"/>
                        </a:lnTo>
                        <a:lnTo>
                          <a:pt x="28" y="0"/>
                        </a:lnTo>
                        <a:lnTo>
                          <a:pt x="28" y="0"/>
                        </a:lnTo>
                        <a:lnTo>
                          <a:pt x="28" y="2"/>
                        </a:lnTo>
                        <a:lnTo>
                          <a:pt x="30" y="2"/>
                        </a:lnTo>
                        <a:lnTo>
                          <a:pt x="30" y="2"/>
                        </a:lnTo>
                        <a:lnTo>
                          <a:pt x="30" y="2"/>
                        </a:lnTo>
                        <a:lnTo>
                          <a:pt x="32" y="2"/>
                        </a:lnTo>
                        <a:lnTo>
                          <a:pt x="32" y="2"/>
                        </a:lnTo>
                        <a:lnTo>
                          <a:pt x="32" y="2"/>
                        </a:lnTo>
                        <a:lnTo>
                          <a:pt x="32" y="2"/>
                        </a:lnTo>
                        <a:lnTo>
                          <a:pt x="34" y="2"/>
                        </a:lnTo>
                        <a:lnTo>
                          <a:pt x="34" y="4"/>
                        </a:lnTo>
                        <a:lnTo>
                          <a:pt x="34" y="4"/>
                        </a:lnTo>
                        <a:lnTo>
                          <a:pt x="36" y="4"/>
                        </a:lnTo>
                        <a:lnTo>
                          <a:pt x="36" y="4"/>
                        </a:lnTo>
                        <a:lnTo>
                          <a:pt x="36" y="2"/>
                        </a:lnTo>
                        <a:lnTo>
                          <a:pt x="36" y="2"/>
                        </a:lnTo>
                        <a:lnTo>
                          <a:pt x="36" y="2"/>
                        </a:lnTo>
                        <a:lnTo>
                          <a:pt x="36" y="0"/>
                        </a:lnTo>
                        <a:lnTo>
                          <a:pt x="38" y="0"/>
                        </a:lnTo>
                        <a:lnTo>
                          <a:pt x="38" y="0"/>
                        </a:lnTo>
                        <a:lnTo>
                          <a:pt x="38" y="0"/>
                        </a:lnTo>
                        <a:lnTo>
                          <a:pt x="38" y="0"/>
                        </a:lnTo>
                        <a:lnTo>
                          <a:pt x="40" y="0"/>
                        </a:lnTo>
                        <a:lnTo>
                          <a:pt x="40" y="0"/>
                        </a:lnTo>
                        <a:lnTo>
                          <a:pt x="42" y="0"/>
                        </a:lnTo>
                        <a:lnTo>
                          <a:pt x="42" y="0"/>
                        </a:lnTo>
                        <a:lnTo>
                          <a:pt x="42" y="0"/>
                        </a:lnTo>
                        <a:lnTo>
                          <a:pt x="44" y="0"/>
                        </a:lnTo>
                        <a:lnTo>
                          <a:pt x="44" y="0"/>
                        </a:lnTo>
                        <a:lnTo>
                          <a:pt x="44" y="0"/>
                        </a:lnTo>
                        <a:lnTo>
                          <a:pt x="46" y="0"/>
                        </a:lnTo>
                        <a:lnTo>
                          <a:pt x="46" y="0"/>
                        </a:lnTo>
                        <a:lnTo>
                          <a:pt x="48" y="0"/>
                        </a:lnTo>
                        <a:lnTo>
                          <a:pt x="48" y="0"/>
                        </a:lnTo>
                        <a:lnTo>
                          <a:pt x="48" y="0"/>
                        </a:lnTo>
                        <a:lnTo>
                          <a:pt x="48" y="0"/>
                        </a:lnTo>
                        <a:lnTo>
                          <a:pt x="50" y="0"/>
                        </a:lnTo>
                        <a:lnTo>
                          <a:pt x="50" y="2"/>
                        </a:lnTo>
                        <a:lnTo>
                          <a:pt x="50" y="2"/>
                        </a:lnTo>
                        <a:lnTo>
                          <a:pt x="50" y="0"/>
                        </a:lnTo>
                        <a:lnTo>
                          <a:pt x="50" y="0"/>
                        </a:lnTo>
                        <a:lnTo>
                          <a:pt x="50" y="0"/>
                        </a:lnTo>
                        <a:lnTo>
                          <a:pt x="51" y="0"/>
                        </a:lnTo>
                        <a:lnTo>
                          <a:pt x="51" y="0"/>
                        </a:lnTo>
                        <a:lnTo>
                          <a:pt x="51" y="0"/>
                        </a:lnTo>
                        <a:lnTo>
                          <a:pt x="53" y="0"/>
                        </a:lnTo>
                        <a:lnTo>
                          <a:pt x="53" y="0"/>
                        </a:lnTo>
                        <a:lnTo>
                          <a:pt x="53" y="0"/>
                        </a:lnTo>
                        <a:lnTo>
                          <a:pt x="53" y="0"/>
                        </a:lnTo>
                        <a:lnTo>
                          <a:pt x="55" y="0"/>
                        </a:lnTo>
                        <a:lnTo>
                          <a:pt x="55" y="0"/>
                        </a:lnTo>
                        <a:lnTo>
                          <a:pt x="57" y="0"/>
                        </a:lnTo>
                        <a:lnTo>
                          <a:pt x="57" y="0"/>
                        </a:lnTo>
                        <a:lnTo>
                          <a:pt x="57" y="0"/>
                        </a:lnTo>
                        <a:lnTo>
                          <a:pt x="59" y="0"/>
                        </a:lnTo>
                        <a:lnTo>
                          <a:pt x="59" y="0"/>
                        </a:lnTo>
                        <a:lnTo>
                          <a:pt x="59" y="0"/>
                        </a:lnTo>
                        <a:lnTo>
                          <a:pt x="59" y="0"/>
                        </a:lnTo>
                        <a:lnTo>
                          <a:pt x="61" y="0"/>
                        </a:lnTo>
                        <a:lnTo>
                          <a:pt x="61" y="0"/>
                        </a:lnTo>
                        <a:lnTo>
                          <a:pt x="63" y="0"/>
                        </a:lnTo>
                        <a:lnTo>
                          <a:pt x="63" y="0"/>
                        </a:lnTo>
                        <a:lnTo>
                          <a:pt x="63" y="0"/>
                        </a:lnTo>
                        <a:lnTo>
                          <a:pt x="63" y="2"/>
                        </a:lnTo>
                        <a:lnTo>
                          <a:pt x="65" y="2"/>
                        </a:lnTo>
                        <a:lnTo>
                          <a:pt x="65" y="2"/>
                        </a:lnTo>
                        <a:lnTo>
                          <a:pt x="65" y="2"/>
                        </a:lnTo>
                        <a:lnTo>
                          <a:pt x="67" y="2"/>
                        </a:lnTo>
                        <a:lnTo>
                          <a:pt x="67" y="2"/>
                        </a:lnTo>
                        <a:lnTo>
                          <a:pt x="67" y="2"/>
                        </a:lnTo>
                        <a:lnTo>
                          <a:pt x="69" y="2"/>
                        </a:lnTo>
                        <a:lnTo>
                          <a:pt x="69" y="2"/>
                        </a:lnTo>
                        <a:lnTo>
                          <a:pt x="69" y="2"/>
                        </a:lnTo>
                        <a:lnTo>
                          <a:pt x="69" y="4"/>
                        </a:lnTo>
                        <a:lnTo>
                          <a:pt x="71" y="4"/>
                        </a:lnTo>
                        <a:lnTo>
                          <a:pt x="71" y="4"/>
                        </a:lnTo>
                        <a:lnTo>
                          <a:pt x="71" y="4"/>
                        </a:lnTo>
                        <a:lnTo>
                          <a:pt x="71" y="6"/>
                        </a:lnTo>
                        <a:lnTo>
                          <a:pt x="71" y="6"/>
                        </a:lnTo>
                        <a:lnTo>
                          <a:pt x="71" y="6"/>
                        </a:lnTo>
                        <a:lnTo>
                          <a:pt x="71" y="7"/>
                        </a:lnTo>
                        <a:lnTo>
                          <a:pt x="71" y="7"/>
                        </a:lnTo>
                        <a:lnTo>
                          <a:pt x="71" y="9"/>
                        </a:lnTo>
                        <a:lnTo>
                          <a:pt x="71" y="9"/>
                        </a:lnTo>
                        <a:lnTo>
                          <a:pt x="69" y="9"/>
                        </a:lnTo>
                        <a:lnTo>
                          <a:pt x="69" y="9"/>
                        </a:lnTo>
                        <a:lnTo>
                          <a:pt x="69" y="9"/>
                        </a:lnTo>
                        <a:lnTo>
                          <a:pt x="69" y="11"/>
                        </a:lnTo>
                        <a:lnTo>
                          <a:pt x="69" y="11"/>
                        </a:lnTo>
                        <a:lnTo>
                          <a:pt x="69" y="11"/>
                        </a:lnTo>
                        <a:lnTo>
                          <a:pt x="69" y="13"/>
                        </a:lnTo>
                        <a:lnTo>
                          <a:pt x="67" y="13"/>
                        </a:lnTo>
                        <a:lnTo>
                          <a:pt x="67" y="13"/>
                        </a:lnTo>
                        <a:lnTo>
                          <a:pt x="67" y="13"/>
                        </a:lnTo>
                        <a:lnTo>
                          <a:pt x="67" y="15"/>
                        </a:lnTo>
                        <a:lnTo>
                          <a:pt x="65" y="15"/>
                        </a:lnTo>
                        <a:lnTo>
                          <a:pt x="65" y="15"/>
                        </a:lnTo>
                        <a:lnTo>
                          <a:pt x="65" y="15"/>
                        </a:lnTo>
                        <a:lnTo>
                          <a:pt x="65" y="17"/>
                        </a:lnTo>
                        <a:lnTo>
                          <a:pt x="65" y="17"/>
                        </a:lnTo>
                        <a:lnTo>
                          <a:pt x="65" y="17"/>
                        </a:lnTo>
                        <a:lnTo>
                          <a:pt x="63" y="17"/>
                        </a:lnTo>
                        <a:lnTo>
                          <a:pt x="63" y="17"/>
                        </a:lnTo>
                        <a:lnTo>
                          <a:pt x="63" y="19"/>
                        </a:lnTo>
                        <a:lnTo>
                          <a:pt x="63" y="19"/>
                        </a:lnTo>
                        <a:lnTo>
                          <a:pt x="63" y="19"/>
                        </a:lnTo>
                        <a:lnTo>
                          <a:pt x="63" y="21"/>
                        </a:lnTo>
                        <a:lnTo>
                          <a:pt x="63" y="21"/>
                        </a:lnTo>
                        <a:lnTo>
                          <a:pt x="63" y="21"/>
                        </a:lnTo>
                        <a:lnTo>
                          <a:pt x="63" y="23"/>
                        </a:lnTo>
                        <a:lnTo>
                          <a:pt x="63" y="23"/>
                        </a:lnTo>
                        <a:lnTo>
                          <a:pt x="63" y="25"/>
                        </a:lnTo>
                        <a:lnTo>
                          <a:pt x="63" y="25"/>
                        </a:lnTo>
                        <a:lnTo>
                          <a:pt x="63" y="25"/>
                        </a:lnTo>
                        <a:lnTo>
                          <a:pt x="63" y="27"/>
                        </a:lnTo>
                        <a:lnTo>
                          <a:pt x="63" y="27"/>
                        </a:lnTo>
                        <a:lnTo>
                          <a:pt x="63" y="27"/>
                        </a:lnTo>
                        <a:lnTo>
                          <a:pt x="63" y="29"/>
                        </a:lnTo>
                        <a:lnTo>
                          <a:pt x="63" y="29"/>
                        </a:lnTo>
                        <a:lnTo>
                          <a:pt x="63" y="30"/>
                        </a:lnTo>
                        <a:lnTo>
                          <a:pt x="63" y="30"/>
                        </a:lnTo>
                        <a:lnTo>
                          <a:pt x="63" y="30"/>
                        </a:lnTo>
                        <a:lnTo>
                          <a:pt x="63" y="30"/>
                        </a:lnTo>
                        <a:lnTo>
                          <a:pt x="63" y="32"/>
                        </a:lnTo>
                        <a:lnTo>
                          <a:pt x="63" y="32"/>
                        </a:lnTo>
                        <a:lnTo>
                          <a:pt x="63" y="32"/>
                        </a:lnTo>
                        <a:lnTo>
                          <a:pt x="63" y="34"/>
                        </a:lnTo>
                        <a:lnTo>
                          <a:pt x="63" y="34"/>
                        </a:lnTo>
                        <a:lnTo>
                          <a:pt x="63" y="34"/>
                        </a:lnTo>
                        <a:lnTo>
                          <a:pt x="63" y="36"/>
                        </a:lnTo>
                        <a:lnTo>
                          <a:pt x="63" y="36"/>
                        </a:lnTo>
                        <a:lnTo>
                          <a:pt x="63" y="38"/>
                        </a:lnTo>
                        <a:lnTo>
                          <a:pt x="65" y="38"/>
                        </a:lnTo>
                        <a:lnTo>
                          <a:pt x="65" y="38"/>
                        </a:lnTo>
                        <a:lnTo>
                          <a:pt x="65" y="40"/>
                        </a:lnTo>
                        <a:lnTo>
                          <a:pt x="63" y="40"/>
                        </a:lnTo>
                        <a:lnTo>
                          <a:pt x="63" y="40"/>
                        </a:lnTo>
                        <a:lnTo>
                          <a:pt x="65" y="40"/>
                        </a:lnTo>
                        <a:lnTo>
                          <a:pt x="65" y="40"/>
                        </a:lnTo>
                        <a:lnTo>
                          <a:pt x="65" y="40"/>
                        </a:lnTo>
                        <a:lnTo>
                          <a:pt x="65" y="42"/>
                        </a:lnTo>
                        <a:lnTo>
                          <a:pt x="65" y="42"/>
                        </a:lnTo>
                        <a:lnTo>
                          <a:pt x="65" y="42"/>
                        </a:lnTo>
                        <a:lnTo>
                          <a:pt x="65" y="44"/>
                        </a:lnTo>
                        <a:lnTo>
                          <a:pt x="67" y="44"/>
                        </a:lnTo>
                        <a:lnTo>
                          <a:pt x="67" y="44"/>
                        </a:lnTo>
                        <a:lnTo>
                          <a:pt x="67" y="44"/>
                        </a:lnTo>
                        <a:lnTo>
                          <a:pt x="67" y="46"/>
                        </a:lnTo>
                        <a:lnTo>
                          <a:pt x="69" y="46"/>
                        </a:lnTo>
                        <a:lnTo>
                          <a:pt x="69" y="46"/>
                        </a:lnTo>
                        <a:lnTo>
                          <a:pt x="69" y="46"/>
                        </a:lnTo>
                        <a:lnTo>
                          <a:pt x="69" y="48"/>
                        </a:lnTo>
                        <a:lnTo>
                          <a:pt x="69" y="48"/>
                        </a:lnTo>
                        <a:lnTo>
                          <a:pt x="69" y="48"/>
                        </a:lnTo>
                        <a:lnTo>
                          <a:pt x="69" y="50"/>
                        </a:lnTo>
                        <a:lnTo>
                          <a:pt x="71" y="50"/>
                        </a:lnTo>
                        <a:lnTo>
                          <a:pt x="71" y="50"/>
                        </a:lnTo>
                        <a:lnTo>
                          <a:pt x="71" y="50"/>
                        </a:lnTo>
                        <a:lnTo>
                          <a:pt x="71" y="52"/>
                        </a:lnTo>
                        <a:lnTo>
                          <a:pt x="71" y="52"/>
                        </a:lnTo>
                        <a:lnTo>
                          <a:pt x="71" y="53"/>
                        </a:lnTo>
                        <a:lnTo>
                          <a:pt x="69" y="53"/>
                        </a:lnTo>
                        <a:lnTo>
                          <a:pt x="69" y="53"/>
                        </a:lnTo>
                        <a:lnTo>
                          <a:pt x="69" y="55"/>
                        </a:lnTo>
                        <a:lnTo>
                          <a:pt x="69" y="55"/>
                        </a:lnTo>
                        <a:lnTo>
                          <a:pt x="69" y="55"/>
                        </a:lnTo>
                        <a:lnTo>
                          <a:pt x="69" y="55"/>
                        </a:lnTo>
                        <a:lnTo>
                          <a:pt x="69" y="57"/>
                        </a:lnTo>
                        <a:lnTo>
                          <a:pt x="67" y="57"/>
                        </a:lnTo>
                        <a:lnTo>
                          <a:pt x="67" y="57"/>
                        </a:lnTo>
                        <a:lnTo>
                          <a:pt x="67" y="57"/>
                        </a:lnTo>
                        <a:lnTo>
                          <a:pt x="67" y="57"/>
                        </a:lnTo>
                        <a:lnTo>
                          <a:pt x="67" y="59"/>
                        </a:lnTo>
                        <a:lnTo>
                          <a:pt x="67" y="59"/>
                        </a:lnTo>
                        <a:lnTo>
                          <a:pt x="67" y="59"/>
                        </a:lnTo>
                        <a:lnTo>
                          <a:pt x="67" y="61"/>
                        </a:lnTo>
                        <a:lnTo>
                          <a:pt x="67" y="61"/>
                        </a:lnTo>
                        <a:lnTo>
                          <a:pt x="67" y="63"/>
                        </a:lnTo>
                        <a:lnTo>
                          <a:pt x="67" y="63"/>
                        </a:lnTo>
                        <a:lnTo>
                          <a:pt x="67" y="63"/>
                        </a:lnTo>
                        <a:lnTo>
                          <a:pt x="67" y="65"/>
                        </a:lnTo>
                        <a:lnTo>
                          <a:pt x="67" y="65"/>
                        </a:lnTo>
                        <a:lnTo>
                          <a:pt x="67" y="65"/>
                        </a:lnTo>
                        <a:lnTo>
                          <a:pt x="67" y="65"/>
                        </a:lnTo>
                        <a:lnTo>
                          <a:pt x="67" y="65"/>
                        </a:lnTo>
                        <a:lnTo>
                          <a:pt x="67" y="67"/>
                        </a:lnTo>
                        <a:lnTo>
                          <a:pt x="65" y="67"/>
                        </a:lnTo>
                        <a:lnTo>
                          <a:pt x="65" y="67"/>
                        </a:lnTo>
                        <a:lnTo>
                          <a:pt x="65" y="67"/>
                        </a:lnTo>
                        <a:lnTo>
                          <a:pt x="65" y="69"/>
                        </a:lnTo>
                        <a:lnTo>
                          <a:pt x="65" y="69"/>
                        </a:lnTo>
                        <a:lnTo>
                          <a:pt x="65" y="69"/>
                        </a:lnTo>
                        <a:lnTo>
                          <a:pt x="65" y="71"/>
                        </a:lnTo>
                        <a:lnTo>
                          <a:pt x="65" y="71"/>
                        </a:lnTo>
                        <a:lnTo>
                          <a:pt x="65" y="73"/>
                        </a:lnTo>
                        <a:lnTo>
                          <a:pt x="63" y="73"/>
                        </a:lnTo>
                        <a:lnTo>
                          <a:pt x="63" y="73"/>
                        </a:lnTo>
                        <a:lnTo>
                          <a:pt x="63" y="73"/>
                        </a:lnTo>
                        <a:lnTo>
                          <a:pt x="63" y="73"/>
                        </a:lnTo>
                        <a:lnTo>
                          <a:pt x="63" y="73"/>
                        </a:lnTo>
                        <a:lnTo>
                          <a:pt x="63" y="75"/>
                        </a:lnTo>
                        <a:lnTo>
                          <a:pt x="63" y="75"/>
                        </a:lnTo>
                        <a:lnTo>
                          <a:pt x="61" y="75"/>
                        </a:lnTo>
                        <a:lnTo>
                          <a:pt x="61" y="76"/>
                        </a:lnTo>
                        <a:lnTo>
                          <a:pt x="61" y="76"/>
                        </a:lnTo>
                        <a:lnTo>
                          <a:pt x="59" y="76"/>
                        </a:lnTo>
                        <a:lnTo>
                          <a:pt x="59" y="75"/>
                        </a:lnTo>
                        <a:lnTo>
                          <a:pt x="59" y="75"/>
                        </a:lnTo>
                        <a:lnTo>
                          <a:pt x="59" y="75"/>
                        </a:lnTo>
                        <a:lnTo>
                          <a:pt x="59" y="75"/>
                        </a:lnTo>
                        <a:lnTo>
                          <a:pt x="57" y="75"/>
                        </a:lnTo>
                        <a:lnTo>
                          <a:pt x="57" y="73"/>
                        </a:lnTo>
                        <a:lnTo>
                          <a:pt x="57" y="73"/>
                        </a:lnTo>
                        <a:lnTo>
                          <a:pt x="57" y="73"/>
                        </a:lnTo>
                        <a:lnTo>
                          <a:pt x="57" y="73"/>
                        </a:lnTo>
                        <a:lnTo>
                          <a:pt x="55" y="73"/>
                        </a:lnTo>
                        <a:lnTo>
                          <a:pt x="55" y="73"/>
                        </a:lnTo>
                        <a:lnTo>
                          <a:pt x="55" y="73"/>
                        </a:lnTo>
                        <a:lnTo>
                          <a:pt x="55" y="73"/>
                        </a:lnTo>
                        <a:lnTo>
                          <a:pt x="53" y="73"/>
                        </a:lnTo>
                        <a:lnTo>
                          <a:pt x="53" y="73"/>
                        </a:lnTo>
                        <a:lnTo>
                          <a:pt x="53" y="71"/>
                        </a:lnTo>
                        <a:lnTo>
                          <a:pt x="53" y="71"/>
                        </a:lnTo>
                        <a:lnTo>
                          <a:pt x="53" y="71"/>
                        </a:lnTo>
                        <a:lnTo>
                          <a:pt x="53" y="71"/>
                        </a:lnTo>
                        <a:lnTo>
                          <a:pt x="51" y="71"/>
                        </a:lnTo>
                        <a:lnTo>
                          <a:pt x="51" y="71"/>
                        </a:lnTo>
                        <a:lnTo>
                          <a:pt x="51" y="71"/>
                        </a:lnTo>
                        <a:lnTo>
                          <a:pt x="50" y="71"/>
                        </a:lnTo>
                        <a:lnTo>
                          <a:pt x="50" y="71"/>
                        </a:lnTo>
                        <a:lnTo>
                          <a:pt x="50" y="71"/>
                        </a:lnTo>
                        <a:lnTo>
                          <a:pt x="50" y="71"/>
                        </a:lnTo>
                        <a:lnTo>
                          <a:pt x="50" y="71"/>
                        </a:lnTo>
                        <a:lnTo>
                          <a:pt x="50" y="73"/>
                        </a:lnTo>
                        <a:lnTo>
                          <a:pt x="48" y="73"/>
                        </a:lnTo>
                        <a:lnTo>
                          <a:pt x="48" y="73"/>
                        </a:lnTo>
                        <a:lnTo>
                          <a:pt x="48" y="71"/>
                        </a:lnTo>
                        <a:lnTo>
                          <a:pt x="48" y="71"/>
                        </a:lnTo>
                        <a:lnTo>
                          <a:pt x="48" y="73"/>
                        </a:lnTo>
                        <a:lnTo>
                          <a:pt x="46" y="73"/>
                        </a:lnTo>
                        <a:lnTo>
                          <a:pt x="46" y="73"/>
                        </a:lnTo>
                        <a:lnTo>
                          <a:pt x="46" y="73"/>
                        </a:lnTo>
                        <a:lnTo>
                          <a:pt x="46" y="73"/>
                        </a:lnTo>
                        <a:lnTo>
                          <a:pt x="46" y="73"/>
                        </a:lnTo>
                        <a:lnTo>
                          <a:pt x="44" y="73"/>
                        </a:lnTo>
                        <a:lnTo>
                          <a:pt x="44" y="73"/>
                        </a:lnTo>
                        <a:lnTo>
                          <a:pt x="44" y="73"/>
                        </a:lnTo>
                        <a:lnTo>
                          <a:pt x="44" y="73"/>
                        </a:lnTo>
                        <a:lnTo>
                          <a:pt x="42" y="73"/>
                        </a:lnTo>
                        <a:lnTo>
                          <a:pt x="42" y="73"/>
                        </a:lnTo>
                        <a:lnTo>
                          <a:pt x="42" y="73"/>
                        </a:lnTo>
                        <a:lnTo>
                          <a:pt x="40" y="73"/>
                        </a:lnTo>
                        <a:lnTo>
                          <a:pt x="40" y="73"/>
                        </a:lnTo>
                        <a:lnTo>
                          <a:pt x="40" y="73"/>
                        </a:lnTo>
                        <a:lnTo>
                          <a:pt x="38" y="73"/>
                        </a:lnTo>
                        <a:lnTo>
                          <a:pt x="38" y="73"/>
                        </a:lnTo>
                        <a:lnTo>
                          <a:pt x="38" y="73"/>
                        </a:lnTo>
                        <a:lnTo>
                          <a:pt x="38" y="73"/>
                        </a:lnTo>
                        <a:lnTo>
                          <a:pt x="36" y="73"/>
                        </a:lnTo>
                        <a:lnTo>
                          <a:pt x="36" y="71"/>
                        </a:lnTo>
                        <a:lnTo>
                          <a:pt x="36" y="71"/>
                        </a:lnTo>
                        <a:lnTo>
                          <a:pt x="36" y="73"/>
                        </a:lnTo>
                        <a:lnTo>
                          <a:pt x="36" y="73"/>
                        </a:lnTo>
                        <a:lnTo>
                          <a:pt x="36" y="73"/>
                        </a:lnTo>
                        <a:lnTo>
                          <a:pt x="36" y="73"/>
                        </a:lnTo>
                        <a:lnTo>
                          <a:pt x="36" y="75"/>
                        </a:lnTo>
                        <a:lnTo>
                          <a:pt x="34" y="75"/>
                        </a:lnTo>
                        <a:lnTo>
                          <a:pt x="34" y="75"/>
                        </a:lnTo>
                        <a:lnTo>
                          <a:pt x="34" y="75"/>
                        </a:lnTo>
                        <a:lnTo>
                          <a:pt x="32" y="75"/>
                        </a:lnTo>
                        <a:lnTo>
                          <a:pt x="32" y="76"/>
                        </a:lnTo>
                        <a:lnTo>
                          <a:pt x="32" y="76"/>
                        </a:lnTo>
                        <a:lnTo>
                          <a:pt x="34" y="76"/>
                        </a:lnTo>
                        <a:lnTo>
                          <a:pt x="34" y="76"/>
                        </a:lnTo>
                        <a:lnTo>
                          <a:pt x="34" y="78"/>
                        </a:lnTo>
                        <a:lnTo>
                          <a:pt x="34" y="78"/>
                        </a:lnTo>
                        <a:lnTo>
                          <a:pt x="36" y="78"/>
                        </a:lnTo>
                        <a:lnTo>
                          <a:pt x="36" y="80"/>
                        </a:lnTo>
                        <a:lnTo>
                          <a:pt x="36" y="80"/>
                        </a:lnTo>
                        <a:lnTo>
                          <a:pt x="36" y="80"/>
                        </a:lnTo>
                        <a:lnTo>
                          <a:pt x="36" y="80"/>
                        </a:lnTo>
                        <a:lnTo>
                          <a:pt x="36" y="80"/>
                        </a:lnTo>
                        <a:lnTo>
                          <a:pt x="36" y="82"/>
                        </a:lnTo>
                        <a:lnTo>
                          <a:pt x="36" y="82"/>
                        </a:lnTo>
                        <a:lnTo>
                          <a:pt x="36" y="84"/>
                        </a:lnTo>
                        <a:lnTo>
                          <a:pt x="36" y="84"/>
                        </a:lnTo>
                        <a:lnTo>
                          <a:pt x="36" y="84"/>
                        </a:lnTo>
                        <a:lnTo>
                          <a:pt x="36" y="86"/>
                        </a:lnTo>
                        <a:lnTo>
                          <a:pt x="36" y="86"/>
                        </a:lnTo>
                        <a:lnTo>
                          <a:pt x="34" y="86"/>
                        </a:lnTo>
                        <a:lnTo>
                          <a:pt x="34" y="86"/>
                        </a:lnTo>
                        <a:lnTo>
                          <a:pt x="34" y="84"/>
                        </a:lnTo>
                        <a:lnTo>
                          <a:pt x="32" y="84"/>
                        </a:lnTo>
                        <a:lnTo>
                          <a:pt x="32" y="84"/>
                        </a:lnTo>
                        <a:lnTo>
                          <a:pt x="32" y="84"/>
                        </a:lnTo>
                        <a:lnTo>
                          <a:pt x="30" y="84"/>
                        </a:lnTo>
                        <a:lnTo>
                          <a:pt x="30" y="84"/>
                        </a:lnTo>
                        <a:lnTo>
                          <a:pt x="30" y="84"/>
                        </a:lnTo>
                        <a:lnTo>
                          <a:pt x="30" y="84"/>
                        </a:lnTo>
                        <a:lnTo>
                          <a:pt x="28" y="84"/>
                        </a:lnTo>
                        <a:lnTo>
                          <a:pt x="28" y="84"/>
                        </a:lnTo>
                        <a:lnTo>
                          <a:pt x="27" y="84"/>
                        </a:lnTo>
                        <a:lnTo>
                          <a:pt x="27" y="82"/>
                        </a:lnTo>
                        <a:lnTo>
                          <a:pt x="27" y="82"/>
                        </a:lnTo>
                        <a:lnTo>
                          <a:pt x="27" y="82"/>
                        </a:lnTo>
                        <a:lnTo>
                          <a:pt x="27" y="82"/>
                        </a:lnTo>
                        <a:lnTo>
                          <a:pt x="25" y="82"/>
                        </a:lnTo>
                        <a:lnTo>
                          <a:pt x="25" y="82"/>
                        </a:lnTo>
                        <a:lnTo>
                          <a:pt x="25" y="82"/>
                        </a:lnTo>
                        <a:lnTo>
                          <a:pt x="25" y="80"/>
                        </a:lnTo>
                        <a:lnTo>
                          <a:pt x="23" y="80"/>
                        </a:lnTo>
                        <a:lnTo>
                          <a:pt x="23" y="80"/>
                        </a:lnTo>
                        <a:lnTo>
                          <a:pt x="23" y="80"/>
                        </a:lnTo>
                        <a:lnTo>
                          <a:pt x="23" y="80"/>
                        </a:lnTo>
                        <a:lnTo>
                          <a:pt x="21" y="80"/>
                        </a:lnTo>
                        <a:lnTo>
                          <a:pt x="21" y="78"/>
                        </a:lnTo>
                        <a:lnTo>
                          <a:pt x="21" y="78"/>
                        </a:lnTo>
                        <a:lnTo>
                          <a:pt x="21" y="78"/>
                        </a:lnTo>
                        <a:lnTo>
                          <a:pt x="21" y="76"/>
                        </a:lnTo>
                        <a:lnTo>
                          <a:pt x="21" y="76"/>
                        </a:lnTo>
                        <a:lnTo>
                          <a:pt x="21" y="76"/>
                        </a:lnTo>
                        <a:lnTo>
                          <a:pt x="21" y="75"/>
                        </a:lnTo>
                        <a:lnTo>
                          <a:pt x="21" y="75"/>
                        </a:lnTo>
                        <a:lnTo>
                          <a:pt x="19" y="75"/>
                        </a:lnTo>
                        <a:lnTo>
                          <a:pt x="19" y="73"/>
                        </a:lnTo>
                        <a:lnTo>
                          <a:pt x="19" y="73"/>
                        </a:lnTo>
                        <a:lnTo>
                          <a:pt x="19" y="73"/>
                        </a:lnTo>
                        <a:lnTo>
                          <a:pt x="19" y="73"/>
                        </a:lnTo>
                        <a:lnTo>
                          <a:pt x="17" y="73"/>
                        </a:lnTo>
                        <a:lnTo>
                          <a:pt x="17" y="71"/>
                        </a:lnTo>
                        <a:lnTo>
                          <a:pt x="17" y="71"/>
                        </a:lnTo>
                        <a:lnTo>
                          <a:pt x="17" y="71"/>
                        </a:lnTo>
                        <a:lnTo>
                          <a:pt x="17" y="69"/>
                        </a:lnTo>
                        <a:lnTo>
                          <a:pt x="17" y="69"/>
                        </a:lnTo>
                        <a:lnTo>
                          <a:pt x="17" y="69"/>
                        </a:lnTo>
                        <a:lnTo>
                          <a:pt x="17" y="67"/>
                        </a:lnTo>
                        <a:lnTo>
                          <a:pt x="17" y="67"/>
                        </a:lnTo>
                        <a:lnTo>
                          <a:pt x="15" y="67"/>
                        </a:lnTo>
                        <a:lnTo>
                          <a:pt x="15" y="65"/>
                        </a:lnTo>
                        <a:lnTo>
                          <a:pt x="15" y="65"/>
                        </a:lnTo>
                        <a:lnTo>
                          <a:pt x="15" y="65"/>
                        </a:lnTo>
                        <a:lnTo>
                          <a:pt x="15" y="65"/>
                        </a:lnTo>
                        <a:lnTo>
                          <a:pt x="15" y="65"/>
                        </a:lnTo>
                        <a:lnTo>
                          <a:pt x="15" y="63"/>
                        </a:lnTo>
                        <a:lnTo>
                          <a:pt x="15" y="63"/>
                        </a:lnTo>
                        <a:lnTo>
                          <a:pt x="15" y="61"/>
                        </a:lnTo>
                        <a:lnTo>
                          <a:pt x="15" y="61"/>
                        </a:lnTo>
                        <a:lnTo>
                          <a:pt x="15" y="59"/>
                        </a:lnTo>
                        <a:lnTo>
                          <a:pt x="13" y="59"/>
                        </a:lnTo>
                        <a:lnTo>
                          <a:pt x="13" y="59"/>
                        </a:lnTo>
                        <a:lnTo>
                          <a:pt x="13" y="59"/>
                        </a:lnTo>
                        <a:lnTo>
                          <a:pt x="13" y="57"/>
                        </a:lnTo>
                        <a:lnTo>
                          <a:pt x="13" y="57"/>
                        </a:lnTo>
                        <a:lnTo>
                          <a:pt x="13" y="57"/>
                        </a:lnTo>
                        <a:lnTo>
                          <a:pt x="13" y="55"/>
                        </a:lnTo>
                        <a:lnTo>
                          <a:pt x="13" y="55"/>
                        </a:lnTo>
                        <a:lnTo>
                          <a:pt x="13" y="53"/>
                        </a:lnTo>
                        <a:lnTo>
                          <a:pt x="11" y="53"/>
                        </a:lnTo>
                        <a:lnTo>
                          <a:pt x="11" y="53"/>
                        </a:lnTo>
                        <a:lnTo>
                          <a:pt x="11" y="53"/>
                        </a:lnTo>
                        <a:lnTo>
                          <a:pt x="11" y="55"/>
                        </a:lnTo>
                        <a:lnTo>
                          <a:pt x="9" y="55"/>
                        </a:lnTo>
                        <a:lnTo>
                          <a:pt x="9" y="55"/>
                        </a:lnTo>
                        <a:lnTo>
                          <a:pt x="9" y="53"/>
                        </a:lnTo>
                        <a:lnTo>
                          <a:pt x="9" y="53"/>
                        </a:lnTo>
                        <a:lnTo>
                          <a:pt x="7" y="53"/>
                        </a:lnTo>
                        <a:lnTo>
                          <a:pt x="7" y="53"/>
                        </a:lnTo>
                        <a:lnTo>
                          <a:pt x="6" y="53"/>
                        </a:lnTo>
                        <a:lnTo>
                          <a:pt x="6" y="53"/>
                        </a:lnTo>
                        <a:lnTo>
                          <a:pt x="6" y="53"/>
                        </a:lnTo>
                        <a:lnTo>
                          <a:pt x="6" y="52"/>
                        </a:lnTo>
                        <a:lnTo>
                          <a:pt x="6" y="52"/>
                        </a:lnTo>
                        <a:lnTo>
                          <a:pt x="6" y="52"/>
                        </a:lnTo>
                        <a:lnTo>
                          <a:pt x="6" y="50"/>
                        </a:lnTo>
                        <a:lnTo>
                          <a:pt x="6" y="50"/>
                        </a:lnTo>
                        <a:lnTo>
                          <a:pt x="6" y="50"/>
                        </a:lnTo>
                        <a:lnTo>
                          <a:pt x="6" y="50"/>
                        </a:lnTo>
                        <a:lnTo>
                          <a:pt x="6" y="50"/>
                        </a:lnTo>
                        <a:lnTo>
                          <a:pt x="4" y="50"/>
                        </a:lnTo>
                        <a:lnTo>
                          <a:pt x="4" y="48"/>
                        </a:lnTo>
                        <a:lnTo>
                          <a:pt x="4" y="48"/>
                        </a:lnTo>
                        <a:lnTo>
                          <a:pt x="4" y="48"/>
                        </a:lnTo>
                        <a:lnTo>
                          <a:pt x="4" y="46"/>
                        </a:lnTo>
                        <a:lnTo>
                          <a:pt x="4" y="46"/>
                        </a:lnTo>
                        <a:lnTo>
                          <a:pt x="4" y="46"/>
                        </a:lnTo>
                        <a:lnTo>
                          <a:pt x="4" y="44"/>
                        </a:lnTo>
                        <a:lnTo>
                          <a:pt x="2" y="44"/>
                        </a:lnTo>
                        <a:lnTo>
                          <a:pt x="2" y="44"/>
                        </a:lnTo>
                        <a:lnTo>
                          <a:pt x="2" y="42"/>
                        </a:lnTo>
                        <a:lnTo>
                          <a:pt x="2" y="42"/>
                        </a:lnTo>
                        <a:lnTo>
                          <a:pt x="2" y="44"/>
                        </a:lnTo>
                        <a:lnTo>
                          <a:pt x="0" y="44"/>
                        </a:lnTo>
                        <a:lnTo>
                          <a:pt x="0" y="42"/>
                        </a:lnTo>
                        <a:lnTo>
                          <a:pt x="0" y="42"/>
                        </a:lnTo>
                        <a:lnTo>
                          <a:pt x="0" y="42"/>
                        </a:lnTo>
                        <a:lnTo>
                          <a:pt x="0" y="40"/>
                        </a:lnTo>
                        <a:lnTo>
                          <a:pt x="0" y="40"/>
                        </a:lnTo>
                        <a:lnTo>
                          <a:pt x="0" y="40"/>
                        </a:lnTo>
                        <a:lnTo>
                          <a:pt x="0" y="40"/>
                        </a:lnTo>
                        <a:lnTo>
                          <a:pt x="0" y="38"/>
                        </a:lnTo>
                        <a:lnTo>
                          <a:pt x="0" y="38"/>
                        </a:lnTo>
                        <a:lnTo>
                          <a:pt x="0" y="38"/>
                        </a:lnTo>
                        <a:lnTo>
                          <a:pt x="0" y="36"/>
                        </a:lnTo>
                        <a:lnTo>
                          <a:pt x="0" y="36"/>
                        </a:lnTo>
                        <a:lnTo>
                          <a:pt x="0" y="36"/>
                        </a:lnTo>
                        <a:lnTo>
                          <a:pt x="0" y="34"/>
                        </a:lnTo>
                        <a:lnTo>
                          <a:pt x="0" y="34"/>
                        </a:lnTo>
                        <a:lnTo>
                          <a:pt x="2" y="34"/>
                        </a:lnTo>
                        <a:lnTo>
                          <a:pt x="2" y="32"/>
                        </a:lnTo>
                        <a:lnTo>
                          <a:pt x="2" y="32"/>
                        </a:lnTo>
                        <a:lnTo>
                          <a:pt x="2" y="32"/>
                        </a:lnTo>
                        <a:lnTo>
                          <a:pt x="2" y="32"/>
                        </a:lnTo>
                        <a:lnTo>
                          <a:pt x="2" y="30"/>
                        </a:lnTo>
                        <a:lnTo>
                          <a:pt x="4" y="30"/>
                        </a:lnTo>
                        <a:lnTo>
                          <a:pt x="4" y="30"/>
                        </a:lnTo>
                        <a:lnTo>
                          <a:pt x="4" y="29"/>
                        </a:lnTo>
                        <a:lnTo>
                          <a:pt x="4" y="29"/>
                        </a:lnTo>
                        <a:lnTo>
                          <a:pt x="4" y="29"/>
                        </a:lnTo>
                        <a:lnTo>
                          <a:pt x="4" y="27"/>
                        </a:lnTo>
                        <a:lnTo>
                          <a:pt x="4" y="27"/>
                        </a:lnTo>
                        <a:lnTo>
                          <a:pt x="4" y="27"/>
                        </a:lnTo>
                        <a:lnTo>
                          <a:pt x="4" y="25"/>
                        </a:lnTo>
                        <a:lnTo>
                          <a:pt x="2" y="25"/>
                        </a:lnTo>
                        <a:lnTo>
                          <a:pt x="2" y="25"/>
                        </a:lnTo>
                        <a:lnTo>
                          <a:pt x="2" y="25"/>
                        </a:lnTo>
                        <a:lnTo>
                          <a:pt x="2" y="23"/>
                        </a:lnTo>
                        <a:lnTo>
                          <a:pt x="4" y="23"/>
                        </a:lnTo>
                        <a:lnTo>
                          <a:pt x="4" y="23"/>
                        </a:lnTo>
                        <a:lnTo>
                          <a:pt x="4" y="23"/>
                        </a:lnTo>
                        <a:lnTo>
                          <a:pt x="4" y="23"/>
                        </a:lnTo>
                        <a:lnTo>
                          <a:pt x="6" y="23"/>
                        </a:lnTo>
                        <a:lnTo>
                          <a:pt x="6" y="21"/>
                        </a:lnTo>
                        <a:lnTo>
                          <a:pt x="6" y="21"/>
                        </a:lnTo>
                        <a:lnTo>
                          <a:pt x="6" y="21"/>
                        </a:lnTo>
                        <a:lnTo>
                          <a:pt x="6" y="21"/>
                        </a:lnTo>
                        <a:lnTo>
                          <a:pt x="7" y="21"/>
                        </a:lnTo>
                        <a:lnTo>
                          <a:pt x="7" y="21"/>
                        </a:lnTo>
                        <a:lnTo>
                          <a:pt x="9" y="21"/>
                        </a:lnTo>
                        <a:lnTo>
                          <a:pt x="9" y="21"/>
                        </a:lnTo>
                        <a:lnTo>
                          <a:pt x="9" y="21"/>
                        </a:lnTo>
                        <a:lnTo>
                          <a:pt x="11" y="21"/>
                        </a:lnTo>
                        <a:lnTo>
                          <a:pt x="11" y="21"/>
                        </a:lnTo>
                        <a:lnTo>
                          <a:pt x="11" y="19"/>
                        </a:lnTo>
                        <a:lnTo>
                          <a:pt x="11" y="19"/>
                        </a:lnTo>
                        <a:lnTo>
                          <a:pt x="11" y="19"/>
                        </a:lnTo>
                        <a:lnTo>
                          <a:pt x="11" y="17"/>
                        </a:lnTo>
                        <a:lnTo>
                          <a:pt x="13" y="17"/>
                        </a:lnTo>
                        <a:lnTo>
                          <a:pt x="13" y="17"/>
                        </a:lnTo>
                        <a:lnTo>
                          <a:pt x="13" y="17"/>
                        </a:lnTo>
                        <a:lnTo>
                          <a:pt x="15" y="17"/>
                        </a:lnTo>
                        <a:lnTo>
                          <a:pt x="15" y="17"/>
                        </a:lnTo>
                        <a:lnTo>
                          <a:pt x="15" y="15"/>
                        </a:lnTo>
                        <a:lnTo>
                          <a:pt x="13" y="15"/>
                        </a:lnTo>
                        <a:lnTo>
                          <a:pt x="13" y="17"/>
                        </a:lnTo>
                        <a:lnTo>
                          <a:pt x="13" y="17"/>
                        </a:lnTo>
                        <a:lnTo>
                          <a:pt x="13" y="15"/>
                        </a:lnTo>
                        <a:lnTo>
                          <a:pt x="13" y="15"/>
                        </a:lnTo>
                        <a:lnTo>
                          <a:pt x="11" y="15"/>
                        </a:lnTo>
                        <a:lnTo>
                          <a:pt x="11" y="13"/>
                        </a:lnTo>
                        <a:lnTo>
                          <a:pt x="11" y="13"/>
                        </a:lnTo>
                        <a:lnTo>
                          <a:pt x="13" y="13"/>
                        </a:lnTo>
                        <a:lnTo>
                          <a:pt x="13" y="11"/>
                        </a:lnTo>
                        <a:lnTo>
                          <a:pt x="13" y="11"/>
                        </a:lnTo>
                        <a:lnTo>
                          <a:pt x="13" y="11"/>
                        </a:lnTo>
                        <a:lnTo>
                          <a:pt x="13" y="9"/>
                        </a:lnTo>
                        <a:lnTo>
                          <a:pt x="13" y="9"/>
                        </a:lnTo>
                        <a:lnTo>
                          <a:pt x="15" y="9"/>
                        </a:lnTo>
                        <a:lnTo>
                          <a:pt x="15" y="9"/>
                        </a:lnTo>
                        <a:lnTo>
                          <a:pt x="15" y="9"/>
                        </a:lnTo>
                        <a:lnTo>
                          <a:pt x="15" y="7"/>
                        </a:lnTo>
                        <a:lnTo>
                          <a:pt x="15" y="7"/>
                        </a:lnTo>
                        <a:lnTo>
                          <a:pt x="15" y="6"/>
                        </a:lnTo>
                        <a:lnTo>
                          <a:pt x="15" y="6"/>
                        </a:lnTo>
                        <a:lnTo>
                          <a:pt x="15" y="4"/>
                        </a:lnTo>
                        <a:lnTo>
                          <a:pt x="15" y="4"/>
                        </a:lnTo>
                        <a:lnTo>
                          <a:pt x="15" y="2"/>
                        </a:lnTo>
                        <a:lnTo>
                          <a:pt x="15" y="2"/>
                        </a:lnTo>
                        <a:lnTo>
                          <a:pt x="15" y="0"/>
                        </a:lnTo>
                        <a:lnTo>
                          <a:pt x="1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1" name="Freeform 322">
                    <a:extLst>
                      <a:ext uri="{FF2B5EF4-FFF2-40B4-BE49-F238E27FC236}">
                        <a16:creationId xmlns:a16="http://schemas.microsoft.com/office/drawing/2014/main" id="{2FCB7CE8-BE36-4007-87E8-E67614D77607}"/>
                      </a:ext>
                    </a:extLst>
                  </p:cNvPr>
                  <p:cNvSpPr>
                    <a:spLocks/>
                  </p:cNvSpPr>
                  <p:nvPr/>
                </p:nvSpPr>
                <p:spPr bwMode="auto">
                  <a:xfrm>
                    <a:off x="9670" y="1944"/>
                    <a:ext cx="5" cy="8"/>
                  </a:xfrm>
                  <a:custGeom>
                    <a:avLst/>
                    <a:gdLst>
                      <a:gd name="T0" fmla="*/ 5 w 5"/>
                      <a:gd name="T1" fmla="*/ 8 h 8"/>
                      <a:gd name="T2" fmla="*/ 5 w 5"/>
                      <a:gd name="T3" fmla="*/ 8 h 8"/>
                      <a:gd name="T4" fmla="*/ 5 w 5"/>
                      <a:gd name="T5" fmla="*/ 8 h 8"/>
                      <a:gd name="T6" fmla="*/ 3 w 5"/>
                      <a:gd name="T7" fmla="*/ 8 h 8"/>
                      <a:gd name="T8" fmla="*/ 3 w 5"/>
                      <a:gd name="T9" fmla="*/ 8 h 8"/>
                      <a:gd name="T10" fmla="*/ 3 w 5"/>
                      <a:gd name="T11" fmla="*/ 8 h 8"/>
                      <a:gd name="T12" fmla="*/ 3 w 5"/>
                      <a:gd name="T13" fmla="*/ 8 h 8"/>
                      <a:gd name="T14" fmla="*/ 3 w 5"/>
                      <a:gd name="T15" fmla="*/ 8 h 8"/>
                      <a:gd name="T16" fmla="*/ 1 w 5"/>
                      <a:gd name="T17" fmla="*/ 8 h 8"/>
                      <a:gd name="T18" fmla="*/ 1 w 5"/>
                      <a:gd name="T19" fmla="*/ 8 h 8"/>
                      <a:gd name="T20" fmla="*/ 1 w 5"/>
                      <a:gd name="T21" fmla="*/ 8 h 8"/>
                      <a:gd name="T22" fmla="*/ 0 w 5"/>
                      <a:gd name="T23" fmla="*/ 8 h 8"/>
                      <a:gd name="T24" fmla="*/ 0 w 5"/>
                      <a:gd name="T25" fmla="*/ 8 h 8"/>
                      <a:gd name="T26" fmla="*/ 0 w 5"/>
                      <a:gd name="T27" fmla="*/ 6 h 8"/>
                      <a:gd name="T28" fmla="*/ 1 w 5"/>
                      <a:gd name="T29" fmla="*/ 6 h 8"/>
                      <a:gd name="T30" fmla="*/ 1 w 5"/>
                      <a:gd name="T31" fmla="*/ 6 h 8"/>
                      <a:gd name="T32" fmla="*/ 1 w 5"/>
                      <a:gd name="T33" fmla="*/ 6 h 8"/>
                      <a:gd name="T34" fmla="*/ 1 w 5"/>
                      <a:gd name="T35" fmla="*/ 4 h 8"/>
                      <a:gd name="T36" fmla="*/ 1 w 5"/>
                      <a:gd name="T37" fmla="*/ 4 h 8"/>
                      <a:gd name="T38" fmla="*/ 1 w 5"/>
                      <a:gd name="T39" fmla="*/ 4 h 8"/>
                      <a:gd name="T40" fmla="*/ 1 w 5"/>
                      <a:gd name="T41" fmla="*/ 2 h 8"/>
                      <a:gd name="T42" fmla="*/ 1 w 5"/>
                      <a:gd name="T43" fmla="*/ 2 h 8"/>
                      <a:gd name="T44" fmla="*/ 1 w 5"/>
                      <a:gd name="T45" fmla="*/ 0 h 8"/>
                      <a:gd name="T46" fmla="*/ 1 w 5"/>
                      <a:gd name="T47" fmla="*/ 0 h 8"/>
                      <a:gd name="T48" fmla="*/ 1 w 5"/>
                      <a:gd name="T49" fmla="*/ 0 h 8"/>
                      <a:gd name="T50" fmla="*/ 3 w 5"/>
                      <a:gd name="T51" fmla="*/ 0 h 8"/>
                      <a:gd name="T52" fmla="*/ 3 w 5"/>
                      <a:gd name="T53" fmla="*/ 0 h 8"/>
                      <a:gd name="T54" fmla="*/ 3 w 5"/>
                      <a:gd name="T55" fmla="*/ 0 h 8"/>
                      <a:gd name="T56" fmla="*/ 3 w 5"/>
                      <a:gd name="T57" fmla="*/ 2 h 8"/>
                      <a:gd name="T58" fmla="*/ 3 w 5"/>
                      <a:gd name="T59" fmla="*/ 2 h 8"/>
                      <a:gd name="T60" fmla="*/ 3 w 5"/>
                      <a:gd name="T61" fmla="*/ 2 h 8"/>
                      <a:gd name="T62" fmla="*/ 3 w 5"/>
                      <a:gd name="T63" fmla="*/ 4 h 8"/>
                      <a:gd name="T64" fmla="*/ 3 w 5"/>
                      <a:gd name="T65" fmla="*/ 4 h 8"/>
                      <a:gd name="T66" fmla="*/ 3 w 5"/>
                      <a:gd name="T67" fmla="*/ 4 h 8"/>
                      <a:gd name="T68" fmla="*/ 3 w 5"/>
                      <a:gd name="T69" fmla="*/ 6 h 8"/>
                      <a:gd name="T70" fmla="*/ 3 w 5"/>
                      <a:gd name="T71" fmla="*/ 6 h 8"/>
                      <a:gd name="T72" fmla="*/ 3 w 5"/>
                      <a:gd name="T73" fmla="*/ 6 h 8"/>
                      <a:gd name="T74" fmla="*/ 3 w 5"/>
                      <a:gd name="T75" fmla="*/ 8 h 8"/>
                      <a:gd name="T76" fmla="*/ 5 w 5"/>
                      <a:gd name="T77" fmla="*/ 8 h 8"/>
                      <a:gd name="T78" fmla="*/ 5 w 5"/>
                      <a:gd name="T79" fmla="*/ 8 h 8"/>
                      <a:gd name="T80" fmla="*/ 5 w 5"/>
                      <a:gd name="T81" fmla="*/ 8 h 8"/>
                      <a:gd name="T82" fmla="*/ 5 w 5"/>
                      <a:gd name="T83" fmla="*/ 8 h 8"/>
                      <a:gd name="T84" fmla="*/ 5 w 5"/>
                      <a:gd name="T8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8">
                        <a:moveTo>
                          <a:pt x="5" y="8"/>
                        </a:moveTo>
                        <a:lnTo>
                          <a:pt x="5" y="8"/>
                        </a:lnTo>
                        <a:lnTo>
                          <a:pt x="5" y="8"/>
                        </a:lnTo>
                        <a:lnTo>
                          <a:pt x="3" y="8"/>
                        </a:lnTo>
                        <a:lnTo>
                          <a:pt x="3" y="8"/>
                        </a:lnTo>
                        <a:lnTo>
                          <a:pt x="3" y="8"/>
                        </a:lnTo>
                        <a:lnTo>
                          <a:pt x="3" y="8"/>
                        </a:lnTo>
                        <a:lnTo>
                          <a:pt x="3" y="8"/>
                        </a:lnTo>
                        <a:lnTo>
                          <a:pt x="1" y="8"/>
                        </a:lnTo>
                        <a:lnTo>
                          <a:pt x="1" y="8"/>
                        </a:lnTo>
                        <a:lnTo>
                          <a:pt x="1" y="8"/>
                        </a:lnTo>
                        <a:lnTo>
                          <a:pt x="0" y="8"/>
                        </a:lnTo>
                        <a:lnTo>
                          <a:pt x="0" y="8"/>
                        </a:lnTo>
                        <a:lnTo>
                          <a:pt x="0" y="6"/>
                        </a:lnTo>
                        <a:lnTo>
                          <a:pt x="1" y="6"/>
                        </a:lnTo>
                        <a:lnTo>
                          <a:pt x="1" y="6"/>
                        </a:lnTo>
                        <a:lnTo>
                          <a:pt x="1" y="6"/>
                        </a:lnTo>
                        <a:lnTo>
                          <a:pt x="1" y="4"/>
                        </a:lnTo>
                        <a:lnTo>
                          <a:pt x="1" y="4"/>
                        </a:lnTo>
                        <a:lnTo>
                          <a:pt x="1" y="4"/>
                        </a:lnTo>
                        <a:lnTo>
                          <a:pt x="1" y="2"/>
                        </a:lnTo>
                        <a:lnTo>
                          <a:pt x="1" y="2"/>
                        </a:lnTo>
                        <a:lnTo>
                          <a:pt x="1" y="0"/>
                        </a:lnTo>
                        <a:lnTo>
                          <a:pt x="1" y="0"/>
                        </a:lnTo>
                        <a:lnTo>
                          <a:pt x="1" y="0"/>
                        </a:lnTo>
                        <a:lnTo>
                          <a:pt x="3" y="0"/>
                        </a:lnTo>
                        <a:lnTo>
                          <a:pt x="3" y="0"/>
                        </a:lnTo>
                        <a:lnTo>
                          <a:pt x="3" y="0"/>
                        </a:lnTo>
                        <a:lnTo>
                          <a:pt x="3" y="2"/>
                        </a:lnTo>
                        <a:lnTo>
                          <a:pt x="3" y="2"/>
                        </a:lnTo>
                        <a:lnTo>
                          <a:pt x="3" y="2"/>
                        </a:lnTo>
                        <a:lnTo>
                          <a:pt x="3" y="4"/>
                        </a:lnTo>
                        <a:lnTo>
                          <a:pt x="3" y="4"/>
                        </a:lnTo>
                        <a:lnTo>
                          <a:pt x="3" y="4"/>
                        </a:lnTo>
                        <a:lnTo>
                          <a:pt x="3" y="6"/>
                        </a:lnTo>
                        <a:lnTo>
                          <a:pt x="3" y="6"/>
                        </a:lnTo>
                        <a:lnTo>
                          <a:pt x="3" y="6"/>
                        </a:lnTo>
                        <a:lnTo>
                          <a:pt x="3" y="8"/>
                        </a:lnTo>
                        <a:lnTo>
                          <a:pt x="5" y="8"/>
                        </a:lnTo>
                        <a:lnTo>
                          <a:pt x="5" y="8"/>
                        </a:lnTo>
                        <a:lnTo>
                          <a:pt x="5" y="8"/>
                        </a:lnTo>
                        <a:lnTo>
                          <a:pt x="5" y="8"/>
                        </a:lnTo>
                        <a:lnTo>
                          <a:pt x="5" y="8"/>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2" name="Freeform 323">
                    <a:extLst>
                      <a:ext uri="{FF2B5EF4-FFF2-40B4-BE49-F238E27FC236}">
                        <a16:creationId xmlns:a16="http://schemas.microsoft.com/office/drawing/2014/main" id="{1A33F3DE-E6DF-4123-AE0C-8AD7CFC048AF}"/>
                      </a:ext>
                    </a:extLst>
                  </p:cNvPr>
                  <p:cNvSpPr>
                    <a:spLocks/>
                  </p:cNvSpPr>
                  <p:nvPr/>
                </p:nvSpPr>
                <p:spPr bwMode="auto">
                  <a:xfrm>
                    <a:off x="9670" y="1944"/>
                    <a:ext cx="5" cy="8"/>
                  </a:xfrm>
                  <a:custGeom>
                    <a:avLst/>
                    <a:gdLst>
                      <a:gd name="T0" fmla="*/ 5 w 5"/>
                      <a:gd name="T1" fmla="*/ 8 h 8"/>
                      <a:gd name="T2" fmla="*/ 5 w 5"/>
                      <a:gd name="T3" fmla="*/ 8 h 8"/>
                      <a:gd name="T4" fmla="*/ 5 w 5"/>
                      <a:gd name="T5" fmla="*/ 8 h 8"/>
                      <a:gd name="T6" fmla="*/ 3 w 5"/>
                      <a:gd name="T7" fmla="*/ 8 h 8"/>
                      <a:gd name="T8" fmla="*/ 3 w 5"/>
                      <a:gd name="T9" fmla="*/ 8 h 8"/>
                      <a:gd name="T10" fmla="*/ 3 w 5"/>
                      <a:gd name="T11" fmla="*/ 8 h 8"/>
                      <a:gd name="T12" fmla="*/ 3 w 5"/>
                      <a:gd name="T13" fmla="*/ 8 h 8"/>
                      <a:gd name="T14" fmla="*/ 3 w 5"/>
                      <a:gd name="T15" fmla="*/ 8 h 8"/>
                      <a:gd name="T16" fmla="*/ 1 w 5"/>
                      <a:gd name="T17" fmla="*/ 8 h 8"/>
                      <a:gd name="T18" fmla="*/ 1 w 5"/>
                      <a:gd name="T19" fmla="*/ 8 h 8"/>
                      <a:gd name="T20" fmla="*/ 1 w 5"/>
                      <a:gd name="T21" fmla="*/ 8 h 8"/>
                      <a:gd name="T22" fmla="*/ 0 w 5"/>
                      <a:gd name="T23" fmla="*/ 8 h 8"/>
                      <a:gd name="T24" fmla="*/ 0 w 5"/>
                      <a:gd name="T25" fmla="*/ 8 h 8"/>
                      <a:gd name="T26" fmla="*/ 0 w 5"/>
                      <a:gd name="T27" fmla="*/ 6 h 8"/>
                      <a:gd name="T28" fmla="*/ 1 w 5"/>
                      <a:gd name="T29" fmla="*/ 6 h 8"/>
                      <a:gd name="T30" fmla="*/ 1 w 5"/>
                      <a:gd name="T31" fmla="*/ 6 h 8"/>
                      <a:gd name="T32" fmla="*/ 1 w 5"/>
                      <a:gd name="T33" fmla="*/ 6 h 8"/>
                      <a:gd name="T34" fmla="*/ 1 w 5"/>
                      <a:gd name="T35" fmla="*/ 4 h 8"/>
                      <a:gd name="T36" fmla="*/ 1 w 5"/>
                      <a:gd name="T37" fmla="*/ 4 h 8"/>
                      <a:gd name="T38" fmla="*/ 1 w 5"/>
                      <a:gd name="T39" fmla="*/ 4 h 8"/>
                      <a:gd name="T40" fmla="*/ 1 w 5"/>
                      <a:gd name="T41" fmla="*/ 2 h 8"/>
                      <a:gd name="T42" fmla="*/ 1 w 5"/>
                      <a:gd name="T43" fmla="*/ 2 h 8"/>
                      <a:gd name="T44" fmla="*/ 1 w 5"/>
                      <a:gd name="T45" fmla="*/ 0 h 8"/>
                      <a:gd name="T46" fmla="*/ 1 w 5"/>
                      <a:gd name="T47" fmla="*/ 0 h 8"/>
                      <a:gd name="T48" fmla="*/ 1 w 5"/>
                      <a:gd name="T49" fmla="*/ 0 h 8"/>
                      <a:gd name="T50" fmla="*/ 3 w 5"/>
                      <a:gd name="T51" fmla="*/ 0 h 8"/>
                      <a:gd name="T52" fmla="*/ 3 w 5"/>
                      <a:gd name="T53" fmla="*/ 0 h 8"/>
                      <a:gd name="T54" fmla="*/ 3 w 5"/>
                      <a:gd name="T55" fmla="*/ 0 h 8"/>
                      <a:gd name="T56" fmla="*/ 3 w 5"/>
                      <a:gd name="T57" fmla="*/ 2 h 8"/>
                      <a:gd name="T58" fmla="*/ 3 w 5"/>
                      <a:gd name="T59" fmla="*/ 2 h 8"/>
                      <a:gd name="T60" fmla="*/ 3 w 5"/>
                      <a:gd name="T61" fmla="*/ 2 h 8"/>
                      <a:gd name="T62" fmla="*/ 3 w 5"/>
                      <a:gd name="T63" fmla="*/ 4 h 8"/>
                      <a:gd name="T64" fmla="*/ 3 w 5"/>
                      <a:gd name="T65" fmla="*/ 4 h 8"/>
                      <a:gd name="T66" fmla="*/ 3 w 5"/>
                      <a:gd name="T67" fmla="*/ 4 h 8"/>
                      <a:gd name="T68" fmla="*/ 3 w 5"/>
                      <a:gd name="T69" fmla="*/ 6 h 8"/>
                      <a:gd name="T70" fmla="*/ 3 w 5"/>
                      <a:gd name="T71" fmla="*/ 6 h 8"/>
                      <a:gd name="T72" fmla="*/ 3 w 5"/>
                      <a:gd name="T73" fmla="*/ 6 h 8"/>
                      <a:gd name="T74" fmla="*/ 3 w 5"/>
                      <a:gd name="T75" fmla="*/ 8 h 8"/>
                      <a:gd name="T76" fmla="*/ 5 w 5"/>
                      <a:gd name="T77" fmla="*/ 8 h 8"/>
                      <a:gd name="T78" fmla="*/ 5 w 5"/>
                      <a:gd name="T79" fmla="*/ 8 h 8"/>
                      <a:gd name="T80" fmla="*/ 5 w 5"/>
                      <a:gd name="T81" fmla="*/ 8 h 8"/>
                      <a:gd name="T82" fmla="*/ 5 w 5"/>
                      <a:gd name="T83" fmla="*/ 8 h 8"/>
                      <a:gd name="T84" fmla="*/ 5 w 5"/>
                      <a:gd name="T8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 h="8">
                        <a:moveTo>
                          <a:pt x="5" y="8"/>
                        </a:moveTo>
                        <a:lnTo>
                          <a:pt x="5" y="8"/>
                        </a:lnTo>
                        <a:lnTo>
                          <a:pt x="5" y="8"/>
                        </a:lnTo>
                        <a:lnTo>
                          <a:pt x="3" y="8"/>
                        </a:lnTo>
                        <a:lnTo>
                          <a:pt x="3" y="8"/>
                        </a:lnTo>
                        <a:lnTo>
                          <a:pt x="3" y="8"/>
                        </a:lnTo>
                        <a:lnTo>
                          <a:pt x="3" y="8"/>
                        </a:lnTo>
                        <a:lnTo>
                          <a:pt x="3" y="8"/>
                        </a:lnTo>
                        <a:lnTo>
                          <a:pt x="1" y="8"/>
                        </a:lnTo>
                        <a:lnTo>
                          <a:pt x="1" y="8"/>
                        </a:lnTo>
                        <a:lnTo>
                          <a:pt x="1" y="8"/>
                        </a:lnTo>
                        <a:lnTo>
                          <a:pt x="0" y="8"/>
                        </a:lnTo>
                        <a:lnTo>
                          <a:pt x="0" y="8"/>
                        </a:lnTo>
                        <a:lnTo>
                          <a:pt x="0" y="6"/>
                        </a:lnTo>
                        <a:lnTo>
                          <a:pt x="1" y="6"/>
                        </a:lnTo>
                        <a:lnTo>
                          <a:pt x="1" y="6"/>
                        </a:lnTo>
                        <a:lnTo>
                          <a:pt x="1" y="6"/>
                        </a:lnTo>
                        <a:lnTo>
                          <a:pt x="1" y="4"/>
                        </a:lnTo>
                        <a:lnTo>
                          <a:pt x="1" y="4"/>
                        </a:lnTo>
                        <a:lnTo>
                          <a:pt x="1" y="4"/>
                        </a:lnTo>
                        <a:lnTo>
                          <a:pt x="1" y="2"/>
                        </a:lnTo>
                        <a:lnTo>
                          <a:pt x="1" y="2"/>
                        </a:lnTo>
                        <a:lnTo>
                          <a:pt x="1" y="0"/>
                        </a:lnTo>
                        <a:lnTo>
                          <a:pt x="1" y="0"/>
                        </a:lnTo>
                        <a:lnTo>
                          <a:pt x="1" y="0"/>
                        </a:lnTo>
                        <a:lnTo>
                          <a:pt x="3" y="0"/>
                        </a:lnTo>
                        <a:lnTo>
                          <a:pt x="3" y="0"/>
                        </a:lnTo>
                        <a:lnTo>
                          <a:pt x="3" y="0"/>
                        </a:lnTo>
                        <a:lnTo>
                          <a:pt x="3" y="2"/>
                        </a:lnTo>
                        <a:lnTo>
                          <a:pt x="3" y="2"/>
                        </a:lnTo>
                        <a:lnTo>
                          <a:pt x="3" y="2"/>
                        </a:lnTo>
                        <a:lnTo>
                          <a:pt x="3" y="4"/>
                        </a:lnTo>
                        <a:lnTo>
                          <a:pt x="3" y="4"/>
                        </a:lnTo>
                        <a:lnTo>
                          <a:pt x="3" y="4"/>
                        </a:lnTo>
                        <a:lnTo>
                          <a:pt x="3" y="6"/>
                        </a:lnTo>
                        <a:lnTo>
                          <a:pt x="3" y="6"/>
                        </a:lnTo>
                        <a:lnTo>
                          <a:pt x="3" y="6"/>
                        </a:lnTo>
                        <a:lnTo>
                          <a:pt x="3" y="8"/>
                        </a:lnTo>
                        <a:lnTo>
                          <a:pt x="5" y="8"/>
                        </a:lnTo>
                        <a:lnTo>
                          <a:pt x="5" y="8"/>
                        </a:lnTo>
                        <a:lnTo>
                          <a:pt x="5" y="8"/>
                        </a:lnTo>
                        <a:lnTo>
                          <a:pt x="5" y="8"/>
                        </a:lnTo>
                        <a:lnTo>
                          <a:pt x="5" y="8"/>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3" name="Freeform 324">
                    <a:extLst>
                      <a:ext uri="{FF2B5EF4-FFF2-40B4-BE49-F238E27FC236}">
                        <a16:creationId xmlns:a16="http://schemas.microsoft.com/office/drawing/2014/main" id="{9B980F2E-3AB7-491D-B939-499189D45BDF}"/>
                      </a:ext>
                    </a:extLst>
                  </p:cNvPr>
                  <p:cNvSpPr>
                    <a:spLocks/>
                  </p:cNvSpPr>
                  <p:nvPr/>
                </p:nvSpPr>
                <p:spPr bwMode="auto">
                  <a:xfrm>
                    <a:off x="11363" y="2666"/>
                    <a:ext cx="180" cy="280"/>
                  </a:xfrm>
                  <a:custGeom>
                    <a:avLst/>
                    <a:gdLst>
                      <a:gd name="T0" fmla="*/ 44 w 180"/>
                      <a:gd name="T1" fmla="*/ 16 h 280"/>
                      <a:gd name="T2" fmla="*/ 52 w 180"/>
                      <a:gd name="T3" fmla="*/ 27 h 280"/>
                      <a:gd name="T4" fmla="*/ 65 w 180"/>
                      <a:gd name="T5" fmla="*/ 33 h 280"/>
                      <a:gd name="T6" fmla="*/ 77 w 180"/>
                      <a:gd name="T7" fmla="*/ 27 h 280"/>
                      <a:gd name="T8" fmla="*/ 88 w 180"/>
                      <a:gd name="T9" fmla="*/ 25 h 280"/>
                      <a:gd name="T10" fmla="*/ 101 w 180"/>
                      <a:gd name="T11" fmla="*/ 23 h 280"/>
                      <a:gd name="T12" fmla="*/ 113 w 180"/>
                      <a:gd name="T13" fmla="*/ 16 h 280"/>
                      <a:gd name="T14" fmla="*/ 126 w 180"/>
                      <a:gd name="T15" fmla="*/ 16 h 280"/>
                      <a:gd name="T16" fmla="*/ 140 w 180"/>
                      <a:gd name="T17" fmla="*/ 14 h 280"/>
                      <a:gd name="T18" fmla="*/ 151 w 180"/>
                      <a:gd name="T19" fmla="*/ 12 h 280"/>
                      <a:gd name="T20" fmla="*/ 165 w 180"/>
                      <a:gd name="T21" fmla="*/ 4 h 280"/>
                      <a:gd name="T22" fmla="*/ 174 w 180"/>
                      <a:gd name="T23" fmla="*/ 2 h 280"/>
                      <a:gd name="T24" fmla="*/ 174 w 180"/>
                      <a:gd name="T25" fmla="*/ 14 h 280"/>
                      <a:gd name="T26" fmla="*/ 178 w 180"/>
                      <a:gd name="T27" fmla="*/ 29 h 280"/>
                      <a:gd name="T28" fmla="*/ 174 w 180"/>
                      <a:gd name="T29" fmla="*/ 35 h 280"/>
                      <a:gd name="T30" fmla="*/ 170 w 180"/>
                      <a:gd name="T31" fmla="*/ 50 h 280"/>
                      <a:gd name="T32" fmla="*/ 165 w 180"/>
                      <a:gd name="T33" fmla="*/ 63 h 280"/>
                      <a:gd name="T34" fmla="*/ 159 w 180"/>
                      <a:gd name="T35" fmla="*/ 75 h 280"/>
                      <a:gd name="T36" fmla="*/ 153 w 180"/>
                      <a:gd name="T37" fmla="*/ 86 h 280"/>
                      <a:gd name="T38" fmla="*/ 147 w 180"/>
                      <a:gd name="T39" fmla="*/ 100 h 280"/>
                      <a:gd name="T40" fmla="*/ 142 w 180"/>
                      <a:gd name="T41" fmla="*/ 113 h 280"/>
                      <a:gd name="T42" fmla="*/ 136 w 180"/>
                      <a:gd name="T43" fmla="*/ 129 h 280"/>
                      <a:gd name="T44" fmla="*/ 130 w 180"/>
                      <a:gd name="T45" fmla="*/ 140 h 280"/>
                      <a:gd name="T46" fmla="*/ 122 w 180"/>
                      <a:gd name="T47" fmla="*/ 152 h 280"/>
                      <a:gd name="T48" fmla="*/ 115 w 180"/>
                      <a:gd name="T49" fmla="*/ 163 h 280"/>
                      <a:gd name="T50" fmla="*/ 105 w 180"/>
                      <a:gd name="T51" fmla="*/ 175 h 280"/>
                      <a:gd name="T52" fmla="*/ 98 w 180"/>
                      <a:gd name="T53" fmla="*/ 184 h 280"/>
                      <a:gd name="T54" fmla="*/ 88 w 180"/>
                      <a:gd name="T55" fmla="*/ 196 h 280"/>
                      <a:gd name="T56" fmla="*/ 78 w 180"/>
                      <a:gd name="T57" fmla="*/ 203 h 280"/>
                      <a:gd name="T58" fmla="*/ 67 w 180"/>
                      <a:gd name="T59" fmla="*/ 211 h 280"/>
                      <a:gd name="T60" fmla="*/ 57 w 180"/>
                      <a:gd name="T61" fmla="*/ 219 h 280"/>
                      <a:gd name="T62" fmla="*/ 48 w 180"/>
                      <a:gd name="T63" fmla="*/ 228 h 280"/>
                      <a:gd name="T64" fmla="*/ 38 w 180"/>
                      <a:gd name="T65" fmla="*/ 238 h 280"/>
                      <a:gd name="T66" fmla="*/ 31 w 180"/>
                      <a:gd name="T67" fmla="*/ 249 h 280"/>
                      <a:gd name="T68" fmla="*/ 23 w 180"/>
                      <a:gd name="T69" fmla="*/ 261 h 280"/>
                      <a:gd name="T70" fmla="*/ 15 w 180"/>
                      <a:gd name="T71" fmla="*/ 272 h 280"/>
                      <a:gd name="T72" fmla="*/ 8 w 180"/>
                      <a:gd name="T73" fmla="*/ 276 h 280"/>
                      <a:gd name="T74" fmla="*/ 0 w 180"/>
                      <a:gd name="T75" fmla="*/ 265 h 280"/>
                      <a:gd name="T76" fmla="*/ 0 w 180"/>
                      <a:gd name="T77" fmla="*/ 245 h 280"/>
                      <a:gd name="T78" fmla="*/ 0 w 180"/>
                      <a:gd name="T79" fmla="*/ 224 h 280"/>
                      <a:gd name="T80" fmla="*/ 0 w 180"/>
                      <a:gd name="T81" fmla="*/ 203 h 280"/>
                      <a:gd name="T82" fmla="*/ 2 w 180"/>
                      <a:gd name="T83" fmla="*/ 186 h 280"/>
                      <a:gd name="T84" fmla="*/ 10 w 180"/>
                      <a:gd name="T85" fmla="*/ 175 h 280"/>
                      <a:gd name="T86" fmla="*/ 17 w 180"/>
                      <a:gd name="T87" fmla="*/ 163 h 280"/>
                      <a:gd name="T88" fmla="*/ 31 w 180"/>
                      <a:gd name="T89" fmla="*/ 159 h 280"/>
                      <a:gd name="T90" fmla="*/ 40 w 180"/>
                      <a:gd name="T91" fmla="*/ 148 h 280"/>
                      <a:gd name="T92" fmla="*/ 54 w 180"/>
                      <a:gd name="T93" fmla="*/ 144 h 280"/>
                      <a:gd name="T94" fmla="*/ 69 w 180"/>
                      <a:gd name="T95" fmla="*/ 144 h 280"/>
                      <a:gd name="T96" fmla="*/ 78 w 180"/>
                      <a:gd name="T97" fmla="*/ 134 h 280"/>
                      <a:gd name="T98" fmla="*/ 86 w 180"/>
                      <a:gd name="T99" fmla="*/ 123 h 280"/>
                      <a:gd name="T100" fmla="*/ 96 w 180"/>
                      <a:gd name="T101" fmla="*/ 113 h 280"/>
                      <a:gd name="T102" fmla="*/ 103 w 180"/>
                      <a:gd name="T103" fmla="*/ 104 h 280"/>
                      <a:gd name="T104" fmla="*/ 113 w 180"/>
                      <a:gd name="T105" fmla="*/ 92 h 280"/>
                      <a:gd name="T106" fmla="*/ 121 w 180"/>
                      <a:gd name="T107" fmla="*/ 83 h 280"/>
                      <a:gd name="T108" fmla="*/ 103 w 180"/>
                      <a:gd name="T109" fmla="*/ 83 h 280"/>
                      <a:gd name="T110" fmla="*/ 90 w 180"/>
                      <a:gd name="T111" fmla="*/ 77 h 280"/>
                      <a:gd name="T112" fmla="*/ 77 w 180"/>
                      <a:gd name="T113" fmla="*/ 71 h 280"/>
                      <a:gd name="T114" fmla="*/ 65 w 180"/>
                      <a:gd name="T115" fmla="*/ 67 h 280"/>
                      <a:gd name="T116" fmla="*/ 52 w 180"/>
                      <a:gd name="T117" fmla="*/ 62 h 280"/>
                      <a:gd name="T118" fmla="*/ 42 w 180"/>
                      <a:gd name="T119" fmla="*/ 52 h 280"/>
                      <a:gd name="T120" fmla="*/ 34 w 180"/>
                      <a:gd name="T121" fmla="*/ 39 h 280"/>
                      <a:gd name="T122" fmla="*/ 29 w 180"/>
                      <a:gd name="T123" fmla="*/ 27 h 280"/>
                      <a:gd name="T124" fmla="*/ 36 w 180"/>
                      <a:gd name="T125" fmla="*/ 1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 h="280">
                        <a:moveTo>
                          <a:pt x="38" y="10"/>
                        </a:moveTo>
                        <a:lnTo>
                          <a:pt x="40" y="10"/>
                        </a:lnTo>
                        <a:lnTo>
                          <a:pt x="40" y="10"/>
                        </a:lnTo>
                        <a:lnTo>
                          <a:pt x="40" y="10"/>
                        </a:lnTo>
                        <a:lnTo>
                          <a:pt x="40" y="12"/>
                        </a:lnTo>
                        <a:lnTo>
                          <a:pt x="40" y="12"/>
                        </a:lnTo>
                        <a:lnTo>
                          <a:pt x="42" y="12"/>
                        </a:lnTo>
                        <a:lnTo>
                          <a:pt x="42" y="12"/>
                        </a:lnTo>
                        <a:lnTo>
                          <a:pt x="42" y="10"/>
                        </a:lnTo>
                        <a:lnTo>
                          <a:pt x="42" y="10"/>
                        </a:lnTo>
                        <a:lnTo>
                          <a:pt x="42" y="10"/>
                        </a:lnTo>
                        <a:lnTo>
                          <a:pt x="44" y="10"/>
                        </a:lnTo>
                        <a:lnTo>
                          <a:pt x="44" y="10"/>
                        </a:lnTo>
                        <a:lnTo>
                          <a:pt x="44" y="12"/>
                        </a:lnTo>
                        <a:lnTo>
                          <a:pt x="44" y="12"/>
                        </a:lnTo>
                        <a:lnTo>
                          <a:pt x="42" y="12"/>
                        </a:lnTo>
                        <a:lnTo>
                          <a:pt x="42" y="12"/>
                        </a:lnTo>
                        <a:lnTo>
                          <a:pt x="44" y="12"/>
                        </a:lnTo>
                        <a:lnTo>
                          <a:pt x="44" y="12"/>
                        </a:lnTo>
                        <a:lnTo>
                          <a:pt x="44" y="14"/>
                        </a:lnTo>
                        <a:lnTo>
                          <a:pt x="44" y="14"/>
                        </a:lnTo>
                        <a:lnTo>
                          <a:pt x="44" y="14"/>
                        </a:lnTo>
                        <a:lnTo>
                          <a:pt x="44" y="16"/>
                        </a:lnTo>
                        <a:lnTo>
                          <a:pt x="44" y="16"/>
                        </a:lnTo>
                        <a:lnTo>
                          <a:pt x="44" y="16"/>
                        </a:lnTo>
                        <a:lnTo>
                          <a:pt x="44" y="16"/>
                        </a:lnTo>
                        <a:lnTo>
                          <a:pt x="44" y="17"/>
                        </a:lnTo>
                        <a:lnTo>
                          <a:pt x="44" y="17"/>
                        </a:lnTo>
                        <a:lnTo>
                          <a:pt x="46" y="17"/>
                        </a:lnTo>
                        <a:lnTo>
                          <a:pt x="46" y="19"/>
                        </a:lnTo>
                        <a:lnTo>
                          <a:pt x="46" y="19"/>
                        </a:lnTo>
                        <a:lnTo>
                          <a:pt x="46" y="19"/>
                        </a:lnTo>
                        <a:lnTo>
                          <a:pt x="46" y="19"/>
                        </a:lnTo>
                        <a:lnTo>
                          <a:pt x="46" y="19"/>
                        </a:lnTo>
                        <a:lnTo>
                          <a:pt x="46" y="21"/>
                        </a:lnTo>
                        <a:lnTo>
                          <a:pt x="48" y="21"/>
                        </a:lnTo>
                        <a:lnTo>
                          <a:pt x="48" y="21"/>
                        </a:lnTo>
                        <a:lnTo>
                          <a:pt x="48" y="21"/>
                        </a:lnTo>
                        <a:lnTo>
                          <a:pt x="48" y="23"/>
                        </a:lnTo>
                        <a:lnTo>
                          <a:pt x="48" y="23"/>
                        </a:lnTo>
                        <a:lnTo>
                          <a:pt x="50" y="23"/>
                        </a:lnTo>
                        <a:lnTo>
                          <a:pt x="50" y="25"/>
                        </a:lnTo>
                        <a:lnTo>
                          <a:pt x="50" y="25"/>
                        </a:lnTo>
                        <a:lnTo>
                          <a:pt x="50" y="25"/>
                        </a:lnTo>
                        <a:lnTo>
                          <a:pt x="50" y="25"/>
                        </a:lnTo>
                        <a:lnTo>
                          <a:pt x="52" y="25"/>
                        </a:lnTo>
                        <a:lnTo>
                          <a:pt x="52" y="27"/>
                        </a:lnTo>
                        <a:lnTo>
                          <a:pt x="52" y="27"/>
                        </a:lnTo>
                        <a:lnTo>
                          <a:pt x="52" y="27"/>
                        </a:lnTo>
                        <a:lnTo>
                          <a:pt x="52" y="27"/>
                        </a:lnTo>
                        <a:lnTo>
                          <a:pt x="52" y="27"/>
                        </a:lnTo>
                        <a:lnTo>
                          <a:pt x="54" y="27"/>
                        </a:lnTo>
                        <a:lnTo>
                          <a:pt x="54" y="27"/>
                        </a:lnTo>
                        <a:lnTo>
                          <a:pt x="54" y="29"/>
                        </a:lnTo>
                        <a:lnTo>
                          <a:pt x="55" y="29"/>
                        </a:lnTo>
                        <a:lnTo>
                          <a:pt x="55" y="29"/>
                        </a:lnTo>
                        <a:lnTo>
                          <a:pt x="55" y="29"/>
                        </a:lnTo>
                        <a:lnTo>
                          <a:pt x="55" y="29"/>
                        </a:lnTo>
                        <a:lnTo>
                          <a:pt x="55" y="31"/>
                        </a:lnTo>
                        <a:lnTo>
                          <a:pt x="57" y="31"/>
                        </a:lnTo>
                        <a:lnTo>
                          <a:pt x="57" y="31"/>
                        </a:lnTo>
                        <a:lnTo>
                          <a:pt x="57" y="31"/>
                        </a:lnTo>
                        <a:lnTo>
                          <a:pt x="57" y="33"/>
                        </a:lnTo>
                        <a:lnTo>
                          <a:pt x="59" y="33"/>
                        </a:lnTo>
                        <a:lnTo>
                          <a:pt x="59" y="33"/>
                        </a:lnTo>
                        <a:lnTo>
                          <a:pt x="59" y="33"/>
                        </a:lnTo>
                        <a:lnTo>
                          <a:pt x="61" y="33"/>
                        </a:lnTo>
                        <a:lnTo>
                          <a:pt x="61" y="33"/>
                        </a:lnTo>
                        <a:lnTo>
                          <a:pt x="61" y="33"/>
                        </a:lnTo>
                        <a:lnTo>
                          <a:pt x="63" y="33"/>
                        </a:lnTo>
                        <a:lnTo>
                          <a:pt x="63" y="33"/>
                        </a:lnTo>
                        <a:lnTo>
                          <a:pt x="65" y="33"/>
                        </a:lnTo>
                        <a:lnTo>
                          <a:pt x="65" y="31"/>
                        </a:lnTo>
                        <a:lnTo>
                          <a:pt x="65" y="31"/>
                        </a:lnTo>
                        <a:lnTo>
                          <a:pt x="65" y="31"/>
                        </a:lnTo>
                        <a:lnTo>
                          <a:pt x="67" y="31"/>
                        </a:lnTo>
                        <a:lnTo>
                          <a:pt x="67" y="33"/>
                        </a:lnTo>
                        <a:lnTo>
                          <a:pt x="67" y="33"/>
                        </a:lnTo>
                        <a:lnTo>
                          <a:pt x="67" y="33"/>
                        </a:lnTo>
                        <a:lnTo>
                          <a:pt x="69" y="33"/>
                        </a:lnTo>
                        <a:lnTo>
                          <a:pt x="69" y="31"/>
                        </a:lnTo>
                        <a:lnTo>
                          <a:pt x="69" y="31"/>
                        </a:lnTo>
                        <a:lnTo>
                          <a:pt x="69" y="31"/>
                        </a:lnTo>
                        <a:lnTo>
                          <a:pt x="71" y="31"/>
                        </a:lnTo>
                        <a:lnTo>
                          <a:pt x="71" y="29"/>
                        </a:lnTo>
                        <a:lnTo>
                          <a:pt x="71" y="29"/>
                        </a:lnTo>
                        <a:lnTo>
                          <a:pt x="71" y="29"/>
                        </a:lnTo>
                        <a:lnTo>
                          <a:pt x="73" y="29"/>
                        </a:lnTo>
                        <a:lnTo>
                          <a:pt x="73" y="29"/>
                        </a:lnTo>
                        <a:lnTo>
                          <a:pt x="73" y="29"/>
                        </a:lnTo>
                        <a:lnTo>
                          <a:pt x="73" y="29"/>
                        </a:lnTo>
                        <a:lnTo>
                          <a:pt x="73" y="27"/>
                        </a:lnTo>
                        <a:lnTo>
                          <a:pt x="75" y="27"/>
                        </a:lnTo>
                        <a:lnTo>
                          <a:pt x="75" y="27"/>
                        </a:lnTo>
                        <a:lnTo>
                          <a:pt x="75" y="27"/>
                        </a:lnTo>
                        <a:lnTo>
                          <a:pt x="77" y="27"/>
                        </a:lnTo>
                        <a:lnTo>
                          <a:pt x="77" y="27"/>
                        </a:lnTo>
                        <a:lnTo>
                          <a:pt x="77" y="27"/>
                        </a:lnTo>
                        <a:lnTo>
                          <a:pt x="77" y="27"/>
                        </a:lnTo>
                        <a:lnTo>
                          <a:pt x="78" y="27"/>
                        </a:lnTo>
                        <a:lnTo>
                          <a:pt x="78" y="25"/>
                        </a:lnTo>
                        <a:lnTo>
                          <a:pt x="78" y="25"/>
                        </a:lnTo>
                        <a:lnTo>
                          <a:pt x="78" y="25"/>
                        </a:lnTo>
                        <a:lnTo>
                          <a:pt x="78" y="25"/>
                        </a:lnTo>
                        <a:lnTo>
                          <a:pt x="80" y="25"/>
                        </a:lnTo>
                        <a:lnTo>
                          <a:pt x="80" y="25"/>
                        </a:lnTo>
                        <a:lnTo>
                          <a:pt x="80" y="23"/>
                        </a:lnTo>
                        <a:lnTo>
                          <a:pt x="82" y="23"/>
                        </a:lnTo>
                        <a:lnTo>
                          <a:pt x="82" y="23"/>
                        </a:lnTo>
                        <a:lnTo>
                          <a:pt x="82" y="23"/>
                        </a:lnTo>
                        <a:lnTo>
                          <a:pt x="82" y="23"/>
                        </a:lnTo>
                        <a:lnTo>
                          <a:pt x="84" y="23"/>
                        </a:lnTo>
                        <a:lnTo>
                          <a:pt x="84" y="23"/>
                        </a:lnTo>
                        <a:lnTo>
                          <a:pt x="86" y="23"/>
                        </a:lnTo>
                        <a:lnTo>
                          <a:pt x="86" y="23"/>
                        </a:lnTo>
                        <a:lnTo>
                          <a:pt x="86" y="23"/>
                        </a:lnTo>
                        <a:lnTo>
                          <a:pt x="86" y="23"/>
                        </a:lnTo>
                        <a:lnTo>
                          <a:pt x="86" y="25"/>
                        </a:lnTo>
                        <a:lnTo>
                          <a:pt x="88" y="25"/>
                        </a:lnTo>
                        <a:lnTo>
                          <a:pt x="88" y="25"/>
                        </a:lnTo>
                        <a:lnTo>
                          <a:pt x="88" y="25"/>
                        </a:lnTo>
                        <a:lnTo>
                          <a:pt x="90" y="25"/>
                        </a:lnTo>
                        <a:lnTo>
                          <a:pt x="90" y="25"/>
                        </a:lnTo>
                        <a:lnTo>
                          <a:pt x="92" y="25"/>
                        </a:lnTo>
                        <a:lnTo>
                          <a:pt x="92" y="25"/>
                        </a:lnTo>
                        <a:lnTo>
                          <a:pt x="92" y="25"/>
                        </a:lnTo>
                        <a:lnTo>
                          <a:pt x="92" y="25"/>
                        </a:lnTo>
                        <a:lnTo>
                          <a:pt x="92" y="27"/>
                        </a:lnTo>
                        <a:lnTo>
                          <a:pt x="94" y="27"/>
                        </a:lnTo>
                        <a:lnTo>
                          <a:pt x="94" y="27"/>
                        </a:lnTo>
                        <a:lnTo>
                          <a:pt x="94" y="27"/>
                        </a:lnTo>
                        <a:lnTo>
                          <a:pt x="96" y="27"/>
                        </a:lnTo>
                        <a:lnTo>
                          <a:pt x="96" y="25"/>
                        </a:lnTo>
                        <a:lnTo>
                          <a:pt x="96" y="25"/>
                        </a:lnTo>
                        <a:lnTo>
                          <a:pt x="98" y="25"/>
                        </a:lnTo>
                        <a:lnTo>
                          <a:pt x="98" y="25"/>
                        </a:lnTo>
                        <a:lnTo>
                          <a:pt x="98" y="25"/>
                        </a:lnTo>
                        <a:lnTo>
                          <a:pt x="98" y="25"/>
                        </a:lnTo>
                        <a:lnTo>
                          <a:pt x="100" y="25"/>
                        </a:lnTo>
                        <a:lnTo>
                          <a:pt x="100" y="25"/>
                        </a:lnTo>
                        <a:lnTo>
                          <a:pt x="100" y="23"/>
                        </a:lnTo>
                        <a:lnTo>
                          <a:pt x="100" y="23"/>
                        </a:lnTo>
                        <a:lnTo>
                          <a:pt x="100" y="23"/>
                        </a:lnTo>
                        <a:lnTo>
                          <a:pt x="101" y="23"/>
                        </a:lnTo>
                        <a:lnTo>
                          <a:pt x="101" y="23"/>
                        </a:lnTo>
                        <a:lnTo>
                          <a:pt x="101" y="21"/>
                        </a:lnTo>
                        <a:lnTo>
                          <a:pt x="103" y="21"/>
                        </a:lnTo>
                        <a:lnTo>
                          <a:pt x="103" y="21"/>
                        </a:lnTo>
                        <a:lnTo>
                          <a:pt x="103" y="21"/>
                        </a:lnTo>
                        <a:lnTo>
                          <a:pt x="103" y="21"/>
                        </a:lnTo>
                        <a:lnTo>
                          <a:pt x="103" y="19"/>
                        </a:lnTo>
                        <a:lnTo>
                          <a:pt x="105" y="19"/>
                        </a:lnTo>
                        <a:lnTo>
                          <a:pt x="105" y="19"/>
                        </a:lnTo>
                        <a:lnTo>
                          <a:pt x="105" y="19"/>
                        </a:lnTo>
                        <a:lnTo>
                          <a:pt x="105" y="19"/>
                        </a:lnTo>
                        <a:lnTo>
                          <a:pt x="105" y="19"/>
                        </a:lnTo>
                        <a:lnTo>
                          <a:pt x="107" y="19"/>
                        </a:lnTo>
                        <a:lnTo>
                          <a:pt x="107" y="19"/>
                        </a:lnTo>
                        <a:lnTo>
                          <a:pt x="107" y="17"/>
                        </a:lnTo>
                        <a:lnTo>
                          <a:pt x="109" y="17"/>
                        </a:lnTo>
                        <a:lnTo>
                          <a:pt x="109" y="17"/>
                        </a:lnTo>
                        <a:lnTo>
                          <a:pt x="109" y="17"/>
                        </a:lnTo>
                        <a:lnTo>
                          <a:pt x="109" y="17"/>
                        </a:lnTo>
                        <a:lnTo>
                          <a:pt x="111" y="17"/>
                        </a:lnTo>
                        <a:lnTo>
                          <a:pt x="111" y="16"/>
                        </a:lnTo>
                        <a:lnTo>
                          <a:pt x="111" y="16"/>
                        </a:lnTo>
                        <a:lnTo>
                          <a:pt x="113" y="16"/>
                        </a:lnTo>
                        <a:lnTo>
                          <a:pt x="113" y="16"/>
                        </a:lnTo>
                        <a:lnTo>
                          <a:pt x="113" y="16"/>
                        </a:lnTo>
                        <a:lnTo>
                          <a:pt x="115" y="16"/>
                        </a:lnTo>
                        <a:lnTo>
                          <a:pt x="115" y="17"/>
                        </a:lnTo>
                        <a:lnTo>
                          <a:pt x="115" y="17"/>
                        </a:lnTo>
                        <a:lnTo>
                          <a:pt x="115" y="17"/>
                        </a:lnTo>
                        <a:lnTo>
                          <a:pt x="115" y="17"/>
                        </a:lnTo>
                        <a:lnTo>
                          <a:pt x="117" y="17"/>
                        </a:lnTo>
                        <a:lnTo>
                          <a:pt x="117" y="17"/>
                        </a:lnTo>
                        <a:lnTo>
                          <a:pt x="119" y="17"/>
                        </a:lnTo>
                        <a:lnTo>
                          <a:pt x="119" y="17"/>
                        </a:lnTo>
                        <a:lnTo>
                          <a:pt x="119" y="17"/>
                        </a:lnTo>
                        <a:lnTo>
                          <a:pt x="121" y="17"/>
                        </a:lnTo>
                        <a:lnTo>
                          <a:pt x="121" y="17"/>
                        </a:lnTo>
                        <a:lnTo>
                          <a:pt x="121" y="17"/>
                        </a:lnTo>
                        <a:lnTo>
                          <a:pt x="122" y="17"/>
                        </a:lnTo>
                        <a:lnTo>
                          <a:pt x="122" y="17"/>
                        </a:lnTo>
                        <a:lnTo>
                          <a:pt x="122" y="17"/>
                        </a:lnTo>
                        <a:lnTo>
                          <a:pt x="124" y="17"/>
                        </a:lnTo>
                        <a:lnTo>
                          <a:pt x="124" y="17"/>
                        </a:lnTo>
                        <a:lnTo>
                          <a:pt x="124" y="16"/>
                        </a:lnTo>
                        <a:lnTo>
                          <a:pt x="124" y="16"/>
                        </a:lnTo>
                        <a:lnTo>
                          <a:pt x="126" y="16"/>
                        </a:lnTo>
                        <a:lnTo>
                          <a:pt x="126" y="16"/>
                        </a:lnTo>
                        <a:lnTo>
                          <a:pt x="126" y="16"/>
                        </a:lnTo>
                        <a:lnTo>
                          <a:pt x="126" y="16"/>
                        </a:lnTo>
                        <a:lnTo>
                          <a:pt x="126" y="14"/>
                        </a:lnTo>
                        <a:lnTo>
                          <a:pt x="128" y="14"/>
                        </a:lnTo>
                        <a:lnTo>
                          <a:pt x="128" y="14"/>
                        </a:lnTo>
                        <a:lnTo>
                          <a:pt x="130" y="14"/>
                        </a:lnTo>
                        <a:lnTo>
                          <a:pt x="130" y="14"/>
                        </a:lnTo>
                        <a:lnTo>
                          <a:pt x="130" y="14"/>
                        </a:lnTo>
                        <a:lnTo>
                          <a:pt x="130" y="14"/>
                        </a:lnTo>
                        <a:lnTo>
                          <a:pt x="132" y="14"/>
                        </a:lnTo>
                        <a:lnTo>
                          <a:pt x="132" y="14"/>
                        </a:lnTo>
                        <a:lnTo>
                          <a:pt x="132" y="14"/>
                        </a:lnTo>
                        <a:lnTo>
                          <a:pt x="134" y="14"/>
                        </a:lnTo>
                        <a:lnTo>
                          <a:pt x="134" y="14"/>
                        </a:lnTo>
                        <a:lnTo>
                          <a:pt x="136" y="14"/>
                        </a:lnTo>
                        <a:lnTo>
                          <a:pt x="136" y="14"/>
                        </a:lnTo>
                        <a:lnTo>
                          <a:pt x="136" y="14"/>
                        </a:lnTo>
                        <a:lnTo>
                          <a:pt x="136" y="14"/>
                        </a:lnTo>
                        <a:lnTo>
                          <a:pt x="136" y="16"/>
                        </a:lnTo>
                        <a:lnTo>
                          <a:pt x="138" y="16"/>
                        </a:lnTo>
                        <a:lnTo>
                          <a:pt x="138" y="16"/>
                        </a:lnTo>
                        <a:lnTo>
                          <a:pt x="138" y="16"/>
                        </a:lnTo>
                        <a:lnTo>
                          <a:pt x="138" y="14"/>
                        </a:lnTo>
                        <a:lnTo>
                          <a:pt x="140" y="14"/>
                        </a:lnTo>
                        <a:lnTo>
                          <a:pt x="140" y="14"/>
                        </a:lnTo>
                        <a:lnTo>
                          <a:pt x="142" y="14"/>
                        </a:lnTo>
                        <a:lnTo>
                          <a:pt x="142" y="14"/>
                        </a:lnTo>
                        <a:lnTo>
                          <a:pt x="142" y="14"/>
                        </a:lnTo>
                        <a:lnTo>
                          <a:pt x="142" y="14"/>
                        </a:lnTo>
                        <a:lnTo>
                          <a:pt x="144" y="14"/>
                        </a:lnTo>
                        <a:lnTo>
                          <a:pt x="144" y="14"/>
                        </a:lnTo>
                        <a:lnTo>
                          <a:pt x="144" y="12"/>
                        </a:lnTo>
                        <a:lnTo>
                          <a:pt x="145" y="12"/>
                        </a:lnTo>
                        <a:lnTo>
                          <a:pt x="145" y="14"/>
                        </a:lnTo>
                        <a:lnTo>
                          <a:pt x="145" y="14"/>
                        </a:lnTo>
                        <a:lnTo>
                          <a:pt x="145" y="14"/>
                        </a:lnTo>
                        <a:lnTo>
                          <a:pt x="145" y="12"/>
                        </a:lnTo>
                        <a:lnTo>
                          <a:pt x="147" y="12"/>
                        </a:lnTo>
                        <a:lnTo>
                          <a:pt x="147" y="12"/>
                        </a:lnTo>
                        <a:lnTo>
                          <a:pt x="147" y="12"/>
                        </a:lnTo>
                        <a:lnTo>
                          <a:pt x="147" y="12"/>
                        </a:lnTo>
                        <a:lnTo>
                          <a:pt x="147" y="12"/>
                        </a:lnTo>
                        <a:lnTo>
                          <a:pt x="149" y="12"/>
                        </a:lnTo>
                        <a:lnTo>
                          <a:pt x="149" y="12"/>
                        </a:lnTo>
                        <a:lnTo>
                          <a:pt x="149" y="10"/>
                        </a:lnTo>
                        <a:lnTo>
                          <a:pt x="151" y="10"/>
                        </a:lnTo>
                        <a:lnTo>
                          <a:pt x="151" y="10"/>
                        </a:lnTo>
                        <a:lnTo>
                          <a:pt x="151" y="10"/>
                        </a:lnTo>
                        <a:lnTo>
                          <a:pt x="151" y="12"/>
                        </a:lnTo>
                        <a:lnTo>
                          <a:pt x="153" y="12"/>
                        </a:lnTo>
                        <a:lnTo>
                          <a:pt x="153" y="10"/>
                        </a:lnTo>
                        <a:lnTo>
                          <a:pt x="153" y="10"/>
                        </a:lnTo>
                        <a:lnTo>
                          <a:pt x="153" y="10"/>
                        </a:lnTo>
                        <a:lnTo>
                          <a:pt x="155" y="10"/>
                        </a:lnTo>
                        <a:lnTo>
                          <a:pt x="155" y="10"/>
                        </a:lnTo>
                        <a:lnTo>
                          <a:pt x="155" y="10"/>
                        </a:lnTo>
                        <a:lnTo>
                          <a:pt x="157" y="10"/>
                        </a:lnTo>
                        <a:lnTo>
                          <a:pt x="157" y="10"/>
                        </a:lnTo>
                        <a:lnTo>
                          <a:pt x="157" y="10"/>
                        </a:lnTo>
                        <a:lnTo>
                          <a:pt x="159" y="10"/>
                        </a:lnTo>
                        <a:lnTo>
                          <a:pt x="159" y="8"/>
                        </a:lnTo>
                        <a:lnTo>
                          <a:pt x="159" y="8"/>
                        </a:lnTo>
                        <a:lnTo>
                          <a:pt x="159" y="8"/>
                        </a:lnTo>
                        <a:lnTo>
                          <a:pt x="161" y="8"/>
                        </a:lnTo>
                        <a:lnTo>
                          <a:pt x="161" y="8"/>
                        </a:lnTo>
                        <a:lnTo>
                          <a:pt x="161" y="8"/>
                        </a:lnTo>
                        <a:lnTo>
                          <a:pt x="161" y="6"/>
                        </a:lnTo>
                        <a:lnTo>
                          <a:pt x="163" y="6"/>
                        </a:lnTo>
                        <a:lnTo>
                          <a:pt x="163" y="6"/>
                        </a:lnTo>
                        <a:lnTo>
                          <a:pt x="163" y="6"/>
                        </a:lnTo>
                        <a:lnTo>
                          <a:pt x="163" y="6"/>
                        </a:lnTo>
                        <a:lnTo>
                          <a:pt x="165" y="6"/>
                        </a:lnTo>
                        <a:lnTo>
                          <a:pt x="165" y="4"/>
                        </a:lnTo>
                        <a:lnTo>
                          <a:pt x="165" y="4"/>
                        </a:lnTo>
                        <a:lnTo>
                          <a:pt x="165" y="4"/>
                        </a:lnTo>
                        <a:lnTo>
                          <a:pt x="165" y="4"/>
                        </a:lnTo>
                        <a:lnTo>
                          <a:pt x="165" y="2"/>
                        </a:lnTo>
                        <a:lnTo>
                          <a:pt x="165" y="2"/>
                        </a:lnTo>
                        <a:lnTo>
                          <a:pt x="165" y="2"/>
                        </a:lnTo>
                        <a:lnTo>
                          <a:pt x="166" y="2"/>
                        </a:lnTo>
                        <a:lnTo>
                          <a:pt x="166" y="0"/>
                        </a:lnTo>
                        <a:lnTo>
                          <a:pt x="166" y="0"/>
                        </a:lnTo>
                        <a:lnTo>
                          <a:pt x="168" y="0"/>
                        </a:lnTo>
                        <a:lnTo>
                          <a:pt x="168" y="0"/>
                        </a:lnTo>
                        <a:lnTo>
                          <a:pt x="168" y="0"/>
                        </a:lnTo>
                        <a:lnTo>
                          <a:pt x="168" y="0"/>
                        </a:lnTo>
                        <a:lnTo>
                          <a:pt x="170" y="0"/>
                        </a:lnTo>
                        <a:lnTo>
                          <a:pt x="170" y="0"/>
                        </a:lnTo>
                        <a:lnTo>
                          <a:pt x="170" y="0"/>
                        </a:lnTo>
                        <a:lnTo>
                          <a:pt x="172" y="0"/>
                        </a:lnTo>
                        <a:lnTo>
                          <a:pt x="172" y="0"/>
                        </a:lnTo>
                        <a:lnTo>
                          <a:pt x="172" y="0"/>
                        </a:lnTo>
                        <a:lnTo>
                          <a:pt x="174" y="0"/>
                        </a:lnTo>
                        <a:lnTo>
                          <a:pt x="174" y="2"/>
                        </a:lnTo>
                        <a:lnTo>
                          <a:pt x="174" y="2"/>
                        </a:lnTo>
                        <a:lnTo>
                          <a:pt x="174" y="2"/>
                        </a:lnTo>
                        <a:lnTo>
                          <a:pt x="174" y="2"/>
                        </a:lnTo>
                        <a:lnTo>
                          <a:pt x="176" y="2"/>
                        </a:lnTo>
                        <a:lnTo>
                          <a:pt x="176" y="2"/>
                        </a:lnTo>
                        <a:lnTo>
                          <a:pt x="178" y="2"/>
                        </a:lnTo>
                        <a:lnTo>
                          <a:pt x="178" y="2"/>
                        </a:lnTo>
                        <a:lnTo>
                          <a:pt x="178" y="2"/>
                        </a:lnTo>
                        <a:lnTo>
                          <a:pt x="178" y="4"/>
                        </a:lnTo>
                        <a:lnTo>
                          <a:pt x="178" y="4"/>
                        </a:lnTo>
                        <a:lnTo>
                          <a:pt x="178" y="4"/>
                        </a:lnTo>
                        <a:lnTo>
                          <a:pt x="178" y="6"/>
                        </a:lnTo>
                        <a:lnTo>
                          <a:pt x="178" y="6"/>
                        </a:lnTo>
                        <a:lnTo>
                          <a:pt x="178" y="6"/>
                        </a:lnTo>
                        <a:lnTo>
                          <a:pt x="178" y="8"/>
                        </a:lnTo>
                        <a:lnTo>
                          <a:pt x="178" y="8"/>
                        </a:lnTo>
                        <a:lnTo>
                          <a:pt x="178" y="8"/>
                        </a:lnTo>
                        <a:lnTo>
                          <a:pt x="178" y="10"/>
                        </a:lnTo>
                        <a:lnTo>
                          <a:pt x="176" y="10"/>
                        </a:lnTo>
                        <a:lnTo>
                          <a:pt x="176" y="10"/>
                        </a:lnTo>
                        <a:lnTo>
                          <a:pt x="176" y="12"/>
                        </a:lnTo>
                        <a:lnTo>
                          <a:pt x="176" y="12"/>
                        </a:lnTo>
                        <a:lnTo>
                          <a:pt x="176" y="12"/>
                        </a:lnTo>
                        <a:lnTo>
                          <a:pt x="176" y="12"/>
                        </a:lnTo>
                        <a:lnTo>
                          <a:pt x="176" y="14"/>
                        </a:lnTo>
                        <a:lnTo>
                          <a:pt x="174" y="14"/>
                        </a:lnTo>
                        <a:lnTo>
                          <a:pt x="174" y="14"/>
                        </a:lnTo>
                        <a:lnTo>
                          <a:pt x="174" y="16"/>
                        </a:lnTo>
                        <a:lnTo>
                          <a:pt x="174" y="16"/>
                        </a:lnTo>
                        <a:lnTo>
                          <a:pt x="176" y="16"/>
                        </a:lnTo>
                        <a:lnTo>
                          <a:pt x="176" y="17"/>
                        </a:lnTo>
                        <a:lnTo>
                          <a:pt x="176" y="17"/>
                        </a:lnTo>
                        <a:lnTo>
                          <a:pt x="178" y="17"/>
                        </a:lnTo>
                        <a:lnTo>
                          <a:pt x="178" y="17"/>
                        </a:lnTo>
                        <a:lnTo>
                          <a:pt x="178" y="19"/>
                        </a:lnTo>
                        <a:lnTo>
                          <a:pt x="176" y="19"/>
                        </a:lnTo>
                        <a:lnTo>
                          <a:pt x="176" y="19"/>
                        </a:lnTo>
                        <a:lnTo>
                          <a:pt x="176" y="19"/>
                        </a:lnTo>
                        <a:lnTo>
                          <a:pt x="176" y="19"/>
                        </a:lnTo>
                        <a:lnTo>
                          <a:pt x="176" y="21"/>
                        </a:lnTo>
                        <a:lnTo>
                          <a:pt x="176" y="21"/>
                        </a:lnTo>
                        <a:lnTo>
                          <a:pt x="176" y="23"/>
                        </a:lnTo>
                        <a:lnTo>
                          <a:pt x="176" y="23"/>
                        </a:lnTo>
                        <a:lnTo>
                          <a:pt x="176" y="23"/>
                        </a:lnTo>
                        <a:lnTo>
                          <a:pt x="176" y="25"/>
                        </a:lnTo>
                        <a:lnTo>
                          <a:pt x="176" y="25"/>
                        </a:lnTo>
                        <a:lnTo>
                          <a:pt x="176" y="27"/>
                        </a:lnTo>
                        <a:lnTo>
                          <a:pt x="176" y="27"/>
                        </a:lnTo>
                        <a:lnTo>
                          <a:pt x="176" y="27"/>
                        </a:lnTo>
                        <a:lnTo>
                          <a:pt x="176" y="29"/>
                        </a:lnTo>
                        <a:lnTo>
                          <a:pt x="178" y="29"/>
                        </a:lnTo>
                        <a:lnTo>
                          <a:pt x="178" y="29"/>
                        </a:lnTo>
                        <a:lnTo>
                          <a:pt x="178" y="29"/>
                        </a:lnTo>
                        <a:lnTo>
                          <a:pt x="178" y="29"/>
                        </a:lnTo>
                        <a:lnTo>
                          <a:pt x="178" y="31"/>
                        </a:lnTo>
                        <a:lnTo>
                          <a:pt x="180" y="31"/>
                        </a:lnTo>
                        <a:lnTo>
                          <a:pt x="180" y="31"/>
                        </a:lnTo>
                        <a:lnTo>
                          <a:pt x="180" y="31"/>
                        </a:lnTo>
                        <a:lnTo>
                          <a:pt x="180" y="31"/>
                        </a:lnTo>
                        <a:lnTo>
                          <a:pt x="180" y="33"/>
                        </a:lnTo>
                        <a:lnTo>
                          <a:pt x="180" y="33"/>
                        </a:lnTo>
                        <a:lnTo>
                          <a:pt x="180" y="35"/>
                        </a:lnTo>
                        <a:lnTo>
                          <a:pt x="180" y="35"/>
                        </a:lnTo>
                        <a:lnTo>
                          <a:pt x="180" y="35"/>
                        </a:lnTo>
                        <a:lnTo>
                          <a:pt x="178" y="35"/>
                        </a:lnTo>
                        <a:lnTo>
                          <a:pt x="178" y="35"/>
                        </a:lnTo>
                        <a:lnTo>
                          <a:pt x="178" y="33"/>
                        </a:lnTo>
                        <a:lnTo>
                          <a:pt x="178" y="33"/>
                        </a:lnTo>
                        <a:lnTo>
                          <a:pt x="178" y="33"/>
                        </a:lnTo>
                        <a:lnTo>
                          <a:pt x="176" y="33"/>
                        </a:lnTo>
                        <a:lnTo>
                          <a:pt x="176" y="33"/>
                        </a:lnTo>
                        <a:lnTo>
                          <a:pt x="176" y="33"/>
                        </a:lnTo>
                        <a:lnTo>
                          <a:pt x="174" y="33"/>
                        </a:lnTo>
                        <a:lnTo>
                          <a:pt x="174" y="33"/>
                        </a:lnTo>
                        <a:lnTo>
                          <a:pt x="174" y="35"/>
                        </a:lnTo>
                        <a:lnTo>
                          <a:pt x="174" y="35"/>
                        </a:lnTo>
                        <a:lnTo>
                          <a:pt x="172" y="35"/>
                        </a:lnTo>
                        <a:lnTo>
                          <a:pt x="172" y="35"/>
                        </a:lnTo>
                        <a:lnTo>
                          <a:pt x="172" y="35"/>
                        </a:lnTo>
                        <a:lnTo>
                          <a:pt x="172" y="37"/>
                        </a:lnTo>
                        <a:lnTo>
                          <a:pt x="172" y="37"/>
                        </a:lnTo>
                        <a:lnTo>
                          <a:pt x="172" y="37"/>
                        </a:lnTo>
                        <a:lnTo>
                          <a:pt x="172" y="39"/>
                        </a:lnTo>
                        <a:lnTo>
                          <a:pt x="172" y="39"/>
                        </a:lnTo>
                        <a:lnTo>
                          <a:pt x="172" y="40"/>
                        </a:lnTo>
                        <a:lnTo>
                          <a:pt x="172" y="40"/>
                        </a:lnTo>
                        <a:lnTo>
                          <a:pt x="172" y="42"/>
                        </a:lnTo>
                        <a:lnTo>
                          <a:pt x="172" y="42"/>
                        </a:lnTo>
                        <a:lnTo>
                          <a:pt x="172" y="44"/>
                        </a:lnTo>
                        <a:lnTo>
                          <a:pt x="172" y="44"/>
                        </a:lnTo>
                        <a:lnTo>
                          <a:pt x="172" y="44"/>
                        </a:lnTo>
                        <a:lnTo>
                          <a:pt x="172" y="44"/>
                        </a:lnTo>
                        <a:lnTo>
                          <a:pt x="172" y="46"/>
                        </a:lnTo>
                        <a:lnTo>
                          <a:pt x="172" y="46"/>
                        </a:lnTo>
                        <a:lnTo>
                          <a:pt x="170" y="46"/>
                        </a:lnTo>
                        <a:lnTo>
                          <a:pt x="170" y="48"/>
                        </a:lnTo>
                        <a:lnTo>
                          <a:pt x="170" y="48"/>
                        </a:lnTo>
                        <a:lnTo>
                          <a:pt x="170" y="50"/>
                        </a:lnTo>
                        <a:lnTo>
                          <a:pt x="170" y="50"/>
                        </a:lnTo>
                        <a:lnTo>
                          <a:pt x="170" y="52"/>
                        </a:lnTo>
                        <a:lnTo>
                          <a:pt x="172" y="52"/>
                        </a:lnTo>
                        <a:lnTo>
                          <a:pt x="172" y="52"/>
                        </a:lnTo>
                        <a:lnTo>
                          <a:pt x="172" y="52"/>
                        </a:lnTo>
                        <a:lnTo>
                          <a:pt x="170" y="52"/>
                        </a:lnTo>
                        <a:lnTo>
                          <a:pt x="170" y="54"/>
                        </a:lnTo>
                        <a:lnTo>
                          <a:pt x="170" y="54"/>
                        </a:lnTo>
                        <a:lnTo>
                          <a:pt x="170" y="54"/>
                        </a:lnTo>
                        <a:lnTo>
                          <a:pt x="170" y="56"/>
                        </a:lnTo>
                        <a:lnTo>
                          <a:pt x="168" y="56"/>
                        </a:lnTo>
                        <a:lnTo>
                          <a:pt x="168" y="56"/>
                        </a:lnTo>
                        <a:lnTo>
                          <a:pt x="168" y="56"/>
                        </a:lnTo>
                        <a:lnTo>
                          <a:pt x="168" y="58"/>
                        </a:lnTo>
                        <a:lnTo>
                          <a:pt x="168" y="58"/>
                        </a:lnTo>
                        <a:lnTo>
                          <a:pt x="168" y="58"/>
                        </a:lnTo>
                        <a:lnTo>
                          <a:pt x="168" y="60"/>
                        </a:lnTo>
                        <a:lnTo>
                          <a:pt x="168" y="60"/>
                        </a:lnTo>
                        <a:lnTo>
                          <a:pt x="168" y="60"/>
                        </a:lnTo>
                        <a:lnTo>
                          <a:pt x="166" y="60"/>
                        </a:lnTo>
                        <a:lnTo>
                          <a:pt x="166" y="62"/>
                        </a:lnTo>
                        <a:lnTo>
                          <a:pt x="166" y="62"/>
                        </a:lnTo>
                        <a:lnTo>
                          <a:pt x="166" y="62"/>
                        </a:lnTo>
                        <a:lnTo>
                          <a:pt x="165" y="62"/>
                        </a:lnTo>
                        <a:lnTo>
                          <a:pt x="165" y="63"/>
                        </a:lnTo>
                        <a:lnTo>
                          <a:pt x="165" y="63"/>
                        </a:lnTo>
                        <a:lnTo>
                          <a:pt x="165" y="63"/>
                        </a:lnTo>
                        <a:lnTo>
                          <a:pt x="165" y="63"/>
                        </a:lnTo>
                        <a:lnTo>
                          <a:pt x="165" y="65"/>
                        </a:lnTo>
                        <a:lnTo>
                          <a:pt x="163" y="65"/>
                        </a:lnTo>
                        <a:lnTo>
                          <a:pt x="163" y="65"/>
                        </a:lnTo>
                        <a:lnTo>
                          <a:pt x="163" y="67"/>
                        </a:lnTo>
                        <a:lnTo>
                          <a:pt x="163" y="67"/>
                        </a:lnTo>
                        <a:lnTo>
                          <a:pt x="163" y="67"/>
                        </a:lnTo>
                        <a:lnTo>
                          <a:pt x="163" y="67"/>
                        </a:lnTo>
                        <a:lnTo>
                          <a:pt x="163" y="69"/>
                        </a:lnTo>
                        <a:lnTo>
                          <a:pt x="163" y="69"/>
                        </a:lnTo>
                        <a:lnTo>
                          <a:pt x="163" y="69"/>
                        </a:lnTo>
                        <a:lnTo>
                          <a:pt x="163" y="69"/>
                        </a:lnTo>
                        <a:lnTo>
                          <a:pt x="163" y="71"/>
                        </a:lnTo>
                        <a:lnTo>
                          <a:pt x="163" y="71"/>
                        </a:lnTo>
                        <a:lnTo>
                          <a:pt x="163" y="71"/>
                        </a:lnTo>
                        <a:lnTo>
                          <a:pt x="163" y="73"/>
                        </a:lnTo>
                        <a:lnTo>
                          <a:pt x="161" y="73"/>
                        </a:lnTo>
                        <a:lnTo>
                          <a:pt x="161" y="73"/>
                        </a:lnTo>
                        <a:lnTo>
                          <a:pt x="161" y="73"/>
                        </a:lnTo>
                        <a:lnTo>
                          <a:pt x="161" y="75"/>
                        </a:lnTo>
                        <a:lnTo>
                          <a:pt x="159" y="75"/>
                        </a:lnTo>
                        <a:lnTo>
                          <a:pt x="159" y="75"/>
                        </a:lnTo>
                        <a:lnTo>
                          <a:pt x="159" y="75"/>
                        </a:lnTo>
                        <a:lnTo>
                          <a:pt x="159" y="75"/>
                        </a:lnTo>
                        <a:lnTo>
                          <a:pt x="159" y="77"/>
                        </a:lnTo>
                        <a:lnTo>
                          <a:pt x="159" y="77"/>
                        </a:lnTo>
                        <a:lnTo>
                          <a:pt x="159" y="79"/>
                        </a:lnTo>
                        <a:lnTo>
                          <a:pt x="159" y="79"/>
                        </a:lnTo>
                        <a:lnTo>
                          <a:pt x="159" y="79"/>
                        </a:lnTo>
                        <a:lnTo>
                          <a:pt x="157" y="79"/>
                        </a:lnTo>
                        <a:lnTo>
                          <a:pt x="157" y="79"/>
                        </a:lnTo>
                        <a:lnTo>
                          <a:pt x="157" y="81"/>
                        </a:lnTo>
                        <a:lnTo>
                          <a:pt x="157" y="81"/>
                        </a:lnTo>
                        <a:lnTo>
                          <a:pt x="157" y="81"/>
                        </a:lnTo>
                        <a:lnTo>
                          <a:pt x="155" y="81"/>
                        </a:lnTo>
                        <a:lnTo>
                          <a:pt x="155" y="83"/>
                        </a:lnTo>
                        <a:lnTo>
                          <a:pt x="155" y="83"/>
                        </a:lnTo>
                        <a:lnTo>
                          <a:pt x="155" y="83"/>
                        </a:lnTo>
                        <a:lnTo>
                          <a:pt x="153" y="83"/>
                        </a:lnTo>
                        <a:lnTo>
                          <a:pt x="153" y="84"/>
                        </a:lnTo>
                        <a:lnTo>
                          <a:pt x="153" y="84"/>
                        </a:lnTo>
                        <a:lnTo>
                          <a:pt x="153" y="84"/>
                        </a:lnTo>
                        <a:lnTo>
                          <a:pt x="153" y="84"/>
                        </a:lnTo>
                        <a:lnTo>
                          <a:pt x="153" y="86"/>
                        </a:lnTo>
                        <a:lnTo>
                          <a:pt x="153" y="86"/>
                        </a:lnTo>
                        <a:lnTo>
                          <a:pt x="153" y="86"/>
                        </a:lnTo>
                        <a:lnTo>
                          <a:pt x="153" y="86"/>
                        </a:lnTo>
                        <a:lnTo>
                          <a:pt x="153" y="88"/>
                        </a:lnTo>
                        <a:lnTo>
                          <a:pt x="153" y="88"/>
                        </a:lnTo>
                        <a:lnTo>
                          <a:pt x="153" y="88"/>
                        </a:lnTo>
                        <a:lnTo>
                          <a:pt x="153" y="90"/>
                        </a:lnTo>
                        <a:lnTo>
                          <a:pt x="153" y="90"/>
                        </a:lnTo>
                        <a:lnTo>
                          <a:pt x="153" y="92"/>
                        </a:lnTo>
                        <a:lnTo>
                          <a:pt x="151" y="92"/>
                        </a:lnTo>
                        <a:lnTo>
                          <a:pt x="151" y="92"/>
                        </a:lnTo>
                        <a:lnTo>
                          <a:pt x="151" y="92"/>
                        </a:lnTo>
                        <a:lnTo>
                          <a:pt x="151" y="92"/>
                        </a:lnTo>
                        <a:lnTo>
                          <a:pt x="151" y="94"/>
                        </a:lnTo>
                        <a:lnTo>
                          <a:pt x="151" y="94"/>
                        </a:lnTo>
                        <a:lnTo>
                          <a:pt x="151" y="94"/>
                        </a:lnTo>
                        <a:lnTo>
                          <a:pt x="151" y="96"/>
                        </a:lnTo>
                        <a:lnTo>
                          <a:pt x="149" y="96"/>
                        </a:lnTo>
                        <a:lnTo>
                          <a:pt x="149" y="96"/>
                        </a:lnTo>
                        <a:lnTo>
                          <a:pt x="149" y="96"/>
                        </a:lnTo>
                        <a:lnTo>
                          <a:pt x="149" y="98"/>
                        </a:lnTo>
                        <a:lnTo>
                          <a:pt x="149" y="98"/>
                        </a:lnTo>
                        <a:lnTo>
                          <a:pt x="147" y="98"/>
                        </a:lnTo>
                        <a:lnTo>
                          <a:pt x="147" y="100"/>
                        </a:lnTo>
                        <a:lnTo>
                          <a:pt x="147" y="100"/>
                        </a:lnTo>
                        <a:lnTo>
                          <a:pt x="147" y="100"/>
                        </a:lnTo>
                        <a:lnTo>
                          <a:pt x="147" y="100"/>
                        </a:lnTo>
                        <a:lnTo>
                          <a:pt x="147" y="100"/>
                        </a:lnTo>
                        <a:lnTo>
                          <a:pt x="147" y="102"/>
                        </a:lnTo>
                        <a:lnTo>
                          <a:pt x="145" y="102"/>
                        </a:lnTo>
                        <a:lnTo>
                          <a:pt x="145" y="102"/>
                        </a:lnTo>
                        <a:lnTo>
                          <a:pt x="145" y="102"/>
                        </a:lnTo>
                        <a:lnTo>
                          <a:pt x="145" y="104"/>
                        </a:lnTo>
                        <a:lnTo>
                          <a:pt x="145" y="104"/>
                        </a:lnTo>
                        <a:lnTo>
                          <a:pt x="145" y="104"/>
                        </a:lnTo>
                        <a:lnTo>
                          <a:pt x="145" y="106"/>
                        </a:lnTo>
                        <a:lnTo>
                          <a:pt x="145" y="106"/>
                        </a:lnTo>
                        <a:lnTo>
                          <a:pt x="144" y="106"/>
                        </a:lnTo>
                        <a:lnTo>
                          <a:pt x="144" y="107"/>
                        </a:lnTo>
                        <a:lnTo>
                          <a:pt x="144" y="107"/>
                        </a:lnTo>
                        <a:lnTo>
                          <a:pt x="144" y="107"/>
                        </a:lnTo>
                        <a:lnTo>
                          <a:pt x="144" y="107"/>
                        </a:lnTo>
                        <a:lnTo>
                          <a:pt x="142" y="107"/>
                        </a:lnTo>
                        <a:lnTo>
                          <a:pt x="142" y="109"/>
                        </a:lnTo>
                        <a:lnTo>
                          <a:pt x="142" y="109"/>
                        </a:lnTo>
                        <a:lnTo>
                          <a:pt x="142" y="111"/>
                        </a:lnTo>
                        <a:lnTo>
                          <a:pt x="142" y="111"/>
                        </a:lnTo>
                        <a:lnTo>
                          <a:pt x="142" y="111"/>
                        </a:lnTo>
                        <a:lnTo>
                          <a:pt x="142" y="113"/>
                        </a:lnTo>
                        <a:lnTo>
                          <a:pt x="142" y="113"/>
                        </a:lnTo>
                        <a:lnTo>
                          <a:pt x="142" y="113"/>
                        </a:lnTo>
                        <a:lnTo>
                          <a:pt x="142" y="115"/>
                        </a:lnTo>
                        <a:lnTo>
                          <a:pt x="142" y="115"/>
                        </a:lnTo>
                        <a:lnTo>
                          <a:pt x="142" y="115"/>
                        </a:lnTo>
                        <a:lnTo>
                          <a:pt x="142" y="117"/>
                        </a:lnTo>
                        <a:lnTo>
                          <a:pt x="142" y="117"/>
                        </a:lnTo>
                        <a:lnTo>
                          <a:pt x="140" y="117"/>
                        </a:lnTo>
                        <a:lnTo>
                          <a:pt x="140" y="119"/>
                        </a:lnTo>
                        <a:lnTo>
                          <a:pt x="140" y="119"/>
                        </a:lnTo>
                        <a:lnTo>
                          <a:pt x="140" y="121"/>
                        </a:lnTo>
                        <a:lnTo>
                          <a:pt x="140" y="121"/>
                        </a:lnTo>
                        <a:lnTo>
                          <a:pt x="140" y="121"/>
                        </a:lnTo>
                        <a:lnTo>
                          <a:pt x="140" y="123"/>
                        </a:lnTo>
                        <a:lnTo>
                          <a:pt x="138" y="123"/>
                        </a:lnTo>
                        <a:lnTo>
                          <a:pt x="138" y="123"/>
                        </a:lnTo>
                        <a:lnTo>
                          <a:pt x="138" y="123"/>
                        </a:lnTo>
                        <a:lnTo>
                          <a:pt x="138" y="123"/>
                        </a:lnTo>
                        <a:lnTo>
                          <a:pt x="138" y="125"/>
                        </a:lnTo>
                        <a:lnTo>
                          <a:pt x="138" y="125"/>
                        </a:lnTo>
                        <a:lnTo>
                          <a:pt x="138" y="125"/>
                        </a:lnTo>
                        <a:lnTo>
                          <a:pt x="138" y="127"/>
                        </a:lnTo>
                        <a:lnTo>
                          <a:pt x="136" y="127"/>
                        </a:lnTo>
                        <a:lnTo>
                          <a:pt x="136" y="127"/>
                        </a:lnTo>
                        <a:lnTo>
                          <a:pt x="136" y="129"/>
                        </a:lnTo>
                        <a:lnTo>
                          <a:pt x="136" y="129"/>
                        </a:lnTo>
                        <a:lnTo>
                          <a:pt x="136" y="129"/>
                        </a:lnTo>
                        <a:lnTo>
                          <a:pt x="136" y="129"/>
                        </a:lnTo>
                        <a:lnTo>
                          <a:pt x="136" y="130"/>
                        </a:lnTo>
                        <a:lnTo>
                          <a:pt x="136" y="130"/>
                        </a:lnTo>
                        <a:lnTo>
                          <a:pt x="134" y="130"/>
                        </a:lnTo>
                        <a:lnTo>
                          <a:pt x="134" y="132"/>
                        </a:lnTo>
                        <a:lnTo>
                          <a:pt x="134" y="132"/>
                        </a:lnTo>
                        <a:lnTo>
                          <a:pt x="134" y="132"/>
                        </a:lnTo>
                        <a:lnTo>
                          <a:pt x="134" y="132"/>
                        </a:lnTo>
                        <a:lnTo>
                          <a:pt x="132" y="132"/>
                        </a:lnTo>
                        <a:lnTo>
                          <a:pt x="132" y="134"/>
                        </a:lnTo>
                        <a:lnTo>
                          <a:pt x="132" y="134"/>
                        </a:lnTo>
                        <a:lnTo>
                          <a:pt x="132" y="134"/>
                        </a:lnTo>
                        <a:lnTo>
                          <a:pt x="132" y="136"/>
                        </a:lnTo>
                        <a:lnTo>
                          <a:pt x="132" y="136"/>
                        </a:lnTo>
                        <a:lnTo>
                          <a:pt x="132" y="136"/>
                        </a:lnTo>
                        <a:lnTo>
                          <a:pt x="130" y="136"/>
                        </a:lnTo>
                        <a:lnTo>
                          <a:pt x="130" y="138"/>
                        </a:lnTo>
                        <a:lnTo>
                          <a:pt x="130" y="138"/>
                        </a:lnTo>
                        <a:lnTo>
                          <a:pt x="130" y="138"/>
                        </a:lnTo>
                        <a:lnTo>
                          <a:pt x="130" y="140"/>
                        </a:lnTo>
                        <a:lnTo>
                          <a:pt x="130" y="140"/>
                        </a:lnTo>
                        <a:lnTo>
                          <a:pt x="130" y="140"/>
                        </a:lnTo>
                        <a:lnTo>
                          <a:pt x="128" y="140"/>
                        </a:lnTo>
                        <a:lnTo>
                          <a:pt x="128" y="140"/>
                        </a:lnTo>
                        <a:lnTo>
                          <a:pt x="128" y="140"/>
                        </a:lnTo>
                        <a:lnTo>
                          <a:pt x="128" y="142"/>
                        </a:lnTo>
                        <a:lnTo>
                          <a:pt x="128" y="142"/>
                        </a:lnTo>
                        <a:lnTo>
                          <a:pt x="126" y="142"/>
                        </a:lnTo>
                        <a:lnTo>
                          <a:pt x="126" y="144"/>
                        </a:lnTo>
                        <a:lnTo>
                          <a:pt x="126" y="144"/>
                        </a:lnTo>
                        <a:lnTo>
                          <a:pt x="126" y="144"/>
                        </a:lnTo>
                        <a:lnTo>
                          <a:pt x="126" y="144"/>
                        </a:lnTo>
                        <a:lnTo>
                          <a:pt x="126" y="146"/>
                        </a:lnTo>
                        <a:lnTo>
                          <a:pt x="126" y="146"/>
                        </a:lnTo>
                        <a:lnTo>
                          <a:pt x="124" y="146"/>
                        </a:lnTo>
                        <a:lnTo>
                          <a:pt x="124" y="148"/>
                        </a:lnTo>
                        <a:lnTo>
                          <a:pt x="124" y="148"/>
                        </a:lnTo>
                        <a:lnTo>
                          <a:pt x="124" y="148"/>
                        </a:lnTo>
                        <a:lnTo>
                          <a:pt x="124" y="148"/>
                        </a:lnTo>
                        <a:lnTo>
                          <a:pt x="124" y="150"/>
                        </a:lnTo>
                        <a:lnTo>
                          <a:pt x="124" y="150"/>
                        </a:lnTo>
                        <a:lnTo>
                          <a:pt x="124" y="150"/>
                        </a:lnTo>
                        <a:lnTo>
                          <a:pt x="124" y="152"/>
                        </a:lnTo>
                        <a:lnTo>
                          <a:pt x="122" y="152"/>
                        </a:lnTo>
                        <a:lnTo>
                          <a:pt x="122" y="152"/>
                        </a:lnTo>
                        <a:lnTo>
                          <a:pt x="122" y="152"/>
                        </a:lnTo>
                        <a:lnTo>
                          <a:pt x="122" y="153"/>
                        </a:lnTo>
                        <a:lnTo>
                          <a:pt x="122" y="153"/>
                        </a:lnTo>
                        <a:lnTo>
                          <a:pt x="121" y="153"/>
                        </a:lnTo>
                        <a:lnTo>
                          <a:pt x="121" y="155"/>
                        </a:lnTo>
                        <a:lnTo>
                          <a:pt x="121" y="155"/>
                        </a:lnTo>
                        <a:lnTo>
                          <a:pt x="121" y="155"/>
                        </a:lnTo>
                        <a:lnTo>
                          <a:pt x="121" y="155"/>
                        </a:lnTo>
                        <a:lnTo>
                          <a:pt x="121" y="155"/>
                        </a:lnTo>
                        <a:lnTo>
                          <a:pt x="119" y="155"/>
                        </a:lnTo>
                        <a:lnTo>
                          <a:pt x="119" y="157"/>
                        </a:lnTo>
                        <a:lnTo>
                          <a:pt x="119" y="157"/>
                        </a:lnTo>
                        <a:lnTo>
                          <a:pt x="119" y="157"/>
                        </a:lnTo>
                        <a:lnTo>
                          <a:pt x="119" y="159"/>
                        </a:lnTo>
                        <a:lnTo>
                          <a:pt x="119" y="159"/>
                        </a:lnTo>
                        <a:lnTo>
                          <a:pt x="119" y="159"/>
                        </a:lnTo>
                        <a:lnTo>
                          <a:pt x="117" y="159"/>
                        </a:lnTo>
                        <a:lnTo>
                          <a:pt x="117" y="161"/>
                        </a:lnTo>
                        <a:lnTo>
                          <a:pt x="117" y="161"/>
                        </a:lnTo>
                        <a:lnTo>
                          <a:pt x="117" y="161"/>
                        </a:lnTo>
                        <a:lnTo>
                          <a:pt x="115" y="161"/>
                        </a:lnTo>
                        <a:lnTo>
                          <a:pt x="115" y="163"/>
                        </a:lnTo>
                        <a:lnTo>
                          <a:pt x="115" y="163"/>
                        </a:lnTo>
                        <a:lnTo>
                          <a:pt x="115" y="163"/>
                        </a:lnTo>
                        <a:lnTo>
                          <a:pt x="115" y="163"/>
                        </a:lnTo>
                        <a:lnTo>
                          <a:pt x="115" y="163"/>
                        </a:lnTo>
                        <a:lnTo>
                          <a:pt x="113" y="163"/>
                        </a:lnTo>
                        <a:lnTo>
                          <a:pt x="113" y="165"/>
                        </a:lnTo>
                        <a:lnTo>
                          <a:pt x="113" y="165"/>
                        </a:lnTo>
                        <a:lnTo>
                          <a:pt x="113" y="165"/>
                        </a:lnTo>
                        <a:lnTo>
                          <a:pt x="113" y="167"/>
                        </a:lnTo>
                        <a:lnTo>
                          <a:pt x="113" y="167"/>
                        </a:lnTo>
                        <a:lnTo>
                          <a:pt x="113" y="167"/>
                        </a:lnTo>
                        <a:lnTo>
                          <a:pt x="111" y="167"/>
                        </a:lnTo>
                        <a:lnTo>
                          <a:pt x="111" y="169"/>
                        </a:lnTo>
                        <a:lnTo>
                          <a:pt x="111" y="169"/>
                        </a:lnTo>
                        <a:lnTo>
                          <a:pt x="111" y="169"/>
                        </a:lnTo>
                        <a:lnTo>
                          <a:pt x="109" y="169"/>
                        </a:lnTo>
                        <a:lnTo>
                          <a:pt x="109" y="171"/>
                        </a:lnTo>
                        <a:lnTo>
                          <a:pt x="109" y="171"/>
                        </a:lnTo>
                        <a:lnTo>
                          <a:pt x="109" y="171"/>
                        </a:lnTo>
                        <a:lnTo>
                          <a:pt x="109" y="171"/>
                        </a:lnTo>
                        <a:lnTo>
                          <a:pt x="109" y="173"/>
                        </a:lnTo>
                        <a:lnTo>
                          <a:pt x="107" y="173"/>
                        </a:lnTo>
                        <a:lnTo>
                          <a:pt x="107" y="173"/>
                        </a:lnTo>
                        <a:lnTo>
                          <a:pt x="107" y="173"/>
                        </a:lnTo>
                        <a:lnTo>
                          <a:pt x="107" y="173"/>
                        </a:lnTo>
                        <a:lnTo>
                          <a:pt x="105" y="173"/>
                        </a:lnTo>
                        <a:lnTo>
                          <a:pt x="105" y="175"/>
                        </a:lnTo>
                        <a:lnTo>
                          <a:pt x="105" y="175"/>
                        </a:lnTo>
                        <a:lnTo>
                          <a:pt x="105" y="175"/>
                        </a:lnTo>
                        <a:lnTo>
                          <a:pt x="105" y="175"/>
                        </a:lnTo>
                        <a:lnTo>
                          <a:pt x="105" y="176"/>
                        </a:lnTo>
                        <a:lnTo>
                          <a:pt x="103" y="176"/>
                        </a:lnTo>
                        <a:lnTo>
                          <a:pt x="103" y="176"/>
                        </a:lnTo>
                        <a:lnTo>
                          <a:pt x="103" y="176"/>
                        </a:lnTo>
                        <a:lnTo>
                          <a:pt x="103" y="178"/>
                        </a:lnTo>
                        <a:lnTo>
                          <a:pt x="103" y="178"/>
                        </a:lnTo>
                        <a:lnTo>
                          <a:pt x="103" y="178"/>
                        </a:lnTo>
                        <a:lnTo>
                          <a:pt x="101" y="178"/>
                        </a:lnTo>
                        <a:lnTo>
                          <a:pt x="101" y="180"/>
                        </a:lnTo>
                        <a:lnTo>
                          <a:pt x="101" y="180"/>
                        </a:lnTo>
                        <a:lnTo>
                          <a:pt x="101" y="180"/>
                        </a:lnTo>
                        <a:lnTo>
                          <a:pt x="101" y="180"/>
                        </a:lnTo>
                        <a:lnTo>
                          <a:pt x="100" y="180"/>
                        </a:lnTo>
                        <a:lnTo>
                          <a:pt x="100" y="182"/>
                        </a:lnTo>
                        <a:lnTo>
                          <a:pt x="100" y="182"/>
                        </a:lnTo>
                        <a:lnTo>
                          <a:pt x="100" y="182"/>
                        </a:lnTo>
                        <a:lnTo>
                          <a:pt x="100" y="182"/>
                        </a:lnTo>
                        <a:lnTo>
                          <a:pt x="100" y="184"/>
                        </a:lnTo>
                        <a:lnTo>
                          <a:pt x="98" y="184"/>
                        </a:lnTo>
                        <a:lnTo>
                          <a:pt x="98" y="184"/>
                        </a:lnTo>
                        <a:lnTo>
                          <a:pt x="98" y="184"/>
                        </a:lnTo>
                        <a:lnTo>
                          <a:pt x="98" y="186"/>
                        </a:lnTo>
                        <a:lnTo>
                          <a:pt x="98" y="186"/>
                        </a:lnTo>
                        <a:lnTo>
                          <a:pt x="98" y="186"/>
                        </a:lnTo>
                        <a:lnTo>
                          <a:pt x="96" y="186"/>
                        </a:lnTo>
                        <a:lnTo>
                          <a:pt x="96" y="188"/>
                        </a:lnTo>
                        <a:lnTo>
                          <a:pt x="96" y="188"/>
                        </a:lnTo>
                        <a:lnTo>
                          <a:pt x="94" y="188"/>
                        </a:lnTo>
                        <a:lnTo>
                          <a:pt x="94" y="188"/>
                        </a:lnTo>
                        <a:lnTo>
                          <a:pt x="94" y="188"/>
                        </a:lnTo>
                        <a:lnTo>
                          <a:pt x="94" y="188"/>
                        </a:lnTo>
                        <a:lnTo>
                          <a:pt x="94" y="188"/>
                        </a:lnTo>
                        <a:lnTo>
                          <a:pt x="94" y="190"/>
                        </a:lnTo>
                        <a:lnTo>
                          <a:pt x="92" y="190"/>
                        </a:lnTo>
                        <a:lnTo>
                          <a:pt x="92" y="190"/>
                        </a:lnTo>
                        <a:lnTo>
                          <a:pt x="92" y="190"/>
                        </a:lnTo>
                        <a:lnTo>
                          <a:pt x="92" y="192"/>
                        </a:lnTo>
                        <a:lnTo>
                          <a:pt x="92" y="192"/>
                        </a:lnTo>
                        <a:lnTo>
                          <a:pt x="92" y="192"/>
                        </a:lnTo>
                        <a:lnTo>
                          <a:pt x="90" y="192"/>
                        </a:lnTo>
                        <a:lnTo>
                          <a:pt x="90" y="194"/>
                        </a:lnTo>
                        <a:lnTo>
                          <a:pt x="90" y="194"/>
                        </a:lnTo>
                        <a:lnTo>
                          <a:pt x="90" y="194"/>
                        </a:lnTo>
                        <a:lnTo>
                          <a:pt x="88" y="194"/>
                        </a:lnTo>
                        <a:lnTo>
                          <a:pt x="88" y="196"/>
                        </a:lnTo>
                        <a:lnTo>
                          <a:pt x="88" y="196"/>
                        </a:lnTo>
                        <a:lnTo>
                          <a:pt x="88" y="196"/>
                        </a:lnTo>
                        <a:lnTo>
                          <a:pt x="88" y="196"/>
                        </a:lnTo>
                        <a:lnTo>
                          <a:pt x="88" y="196"/>
                        </a:lnTo>
                        <a:lnTo>
                          <a:pt x="86" y="196"/>
                        </a:lnTo>
                        <a:lnTo>
                          <a:pt x="86" y="198"/>
                        </a:lnTo>
                        <a:lnTo>
                          <a:pt x="86" y="198"/>
                        </a:lnTo>
                        <a:lnTo>
                          <a:pt x="86" y="198"/>
                        </a:lnTo>
                        <a:lnTo>
                          <a:pt x="86" y="198"/>
                        </a:lnTo>
                        <a:lnTo>
                          <a:pt x="84" y="198"/>
                        </a:lnTo>
                        <a:lnTo>
                          <a:pt x="84" y="199"/>
                        </a:lnTo>
                        <a:lnTo>
                          <a:pt x="84" y="199"/>
                        </a:lnTo>
                        <a:lnTo>
                          <a:pt x="84" y="199"/>
                        </a:lnTo>
                        <a:lnTo>
                          <a:pt x="82" y="199"/>
                        </a:lnTo>
                        <a:lnTo>
                          <a:pt x="82" y="199"/>
                        </a:lnTo>
                        <a:lnTo>
                          <a:pt x="82" y="201"/>
                        </a:lnTo>
                        <a:lnTo>
                          <a:pt x="82" y="201"/>
                        </a:lnTo>
                        <a:lnTo>
                          <a:pt x="80" y="201"/>
                        </a:lnTo>
                        <a:lnTo>
                          <a:pt x="80" y="201"/>
                        </a:lnTo>
                        <a:lnTo>
                          <a:pt x="80" y="201"/>
                        </a:lnTo>
                        <a:lnTo>
                          <a:pt x="80" y="203"/>
                        </a:lnTo>
                        <a:lnTo>
                          <a:pt x="78" y="203"/>
                        </a:lnTo>
                        <a:lnTo>
                          <a:pt x="78" y="203"/>
                        </a:lnTo>
                        <a:lnTo>
                          <a:pt x="78" y="203"/>
                        </a:lnTo>
                        <a:lnTo>
                          <a:pt x="78" y="203"/>
                        </a:lnTo>
                        <a:lnTo>
                          <a:pt x="77" y="203"/>
                        </a:lnTo>
                        <a:lnTo>
                          <a:pt x="77" y="203"/>
                        </a:lnTo>
                        <a:lnTo>
                          <a:pt x="77" y="203"/>
                        </a:lnTo>
                        <a:lnTo>
                          <a:pt x="77" y="205"/>
                        </a:lnTo>
                        <a:lnTo>
                          <a:pt x="77" y="205"/>
                        </a:lnTo>
                        <a:lnTo>
                          <a:pt x="75" y="205"/>
                        </a:lnTo>
                        <a:lnTo>
                          <a:pt x="75" y="205"/>
                        </a:lnTo>
                        <a:lnTo>
                          <a:pt x="75" y="205"/>
                        </a:lnTo>
                        <a:lnTo>
                          <a:pt x="73" y="205"/>
                        </a:lnTo>
                        <a:lnTo>
                          <a:pt x="73" y="207"/>
                        </a:lnTo>
                        <a:lnTo>
                          <a:pt x="73" y="207"/>
                        </a:lnTo>
                        <a:lnTo>
                          <a:pt x="73" y="207"/>
                        </a:lnTo>
                        <a:lnTo>
                          <a:pt x="71" y="207"/>
                        </a:lnTo>
                        <a:lnTo>
                          <a:pt x="71" y="207"/>
                        </a:lnTo>
                        <a:lnTo>
                          <a:pt x="71" y="207"/>
                        </a:lnTo>
                        <a:lnTo>
                          <a:pt x="71" y="209"/>
                        </a:lnTo>
                        <a:lnTo>
                          <a:pt x="71" y="209"/>
                        </a:lnTo>
                        <a:lnTo>
                          <a:pt x="69" y="209"/>
                        </a:lnTo>
                        <a:lnTo>
                          <a:pt x="69" y="209"/>
                        </a:lnTo>
                        <a:lnTo>
                          <a:pt x="69" y="209"/>
                        </a:lnTo>
                        <a:lnTo>
                          <a:pt x="67" y="209"/>
                        </a:lnTo>
                        <a:lnTo>
                          <a:pt x="67" y="211"/>
                        </a:lnTo>
                        <a:lnTo>
                          <a:pt x="67" y="211"/>
                        </a:lnTo>
                        <a:lnTo>
                          <a:pt x="67" y="211"/>
                        </a:lnTo>
                        <a:lnTo>
                          <a:pt x="67" y="211"/>
                        </a:lnTo>
                        <a:lnTo>
                          <a:pt x="65" y="211"/>
                        </a:lnTo>
                        <a:lnTo>
                          <a:pt x="65" y="211"/>
                        </a:lnTo>
                        <a:lnTo>
                          <a:pt x="65" y="211"/>
                        </a:lnTo>
                        <a:lnTo>
                          <a:pt x="65" y="213"/>
                        </a:lnTo>
                        <a:lnTo>
                          <a:pt x="65" y="213"/>
                        </a:lnTo>
                        <a:lnTo>
                          <a:pt x="63" y="213"/>
                        </a:lnTo>
                        <a:lnTo>
                          <a:pt x="63" y="213"/>
                        </a:lnTo>
                        <a:lnTo>
                          <a:pt x="63" y="213"/>
                        </a:lnTo>
                        <a:lnTo>
                          <a:pt x="63" y="215"/>
                        </a:lnTo>
                        <a:lnTo>
                          <a:pt x="61" y="215"/>
                        </a:lnTo>
                        <a:lnTo>
                          <a:pt x="61" y="215"/>
                        </a:lnTo>
                        <a:lnTo>
                          <a:pt x="61" y="215"/>
                        </a:lnTo>
                        <a:lnTo>
                          <a:pt x="61" y="215"/>
                        </a:lnTo>
                        <a:lnTo>
                          <a:pt x="61" y="217"/>
                        </a:lnTo>
                        <a:lnTo>
                          <a:pt x="59" y="217"/>
                        </a:lnTo>
                        <a:lnTo>
                          <a:pt x="59" y="217"/>
                        </a:lnTo>
                        <a:lnTo>
                          <a:pt x="59" y="217"/>
                        </a:lnTo>
                        <a:lnTo>
                          <a:pt x="59" y="219"/>
                        </a:lnTo>
                        <a:lnTo>
                          <a:pt x="59" y="219"/>
                        </a:lnTo>
                        <a:lnTo>
                          <a:pt x="57" y="219"/>
                        </a:lnTo>
                        <a:lnTo>
                          <a:pt x="57" y="219"/>
                        </a:lnTo>
                        <a:lnTo>
                          <a:pt x="57" y="219"/>
                        </a:lnTo>
                        <a:lnTo>
                          <a:pt x="57" y="221"/>
                        </a:lnTo>
                        <a:lnTo>
                          <a:pt x="55" y="221"/>
                        </a:lnTo>
                        <a:lnTo>
                          <a:pt x="55" y="221"/>
                        </a:lnTo>
                        <a:lnTo>
                          <a:pt x="55" y="221"/>
                        </a:lnTo>
                        <a:lnTo>
                          <a:pt x="55" y="221"/>
                        </a:lnTo>
                        <a:lnTo>
                          <a:pt x="55" y="221"/>
                        </a:lnTo>
                        <a:lnTo>
                          <a:pt x="55" y="222"/>
                        </a:lnTo>
                        <a:lnTo>
                          <a:pt x="54" y="222"/>
                        </a:lnTo>
                        <a:lnTo>
                          <a:pt x="54" y="222"/>
                        </a:lnTo>
                        <a:lnTo>
                          <a:pt x="54" y="222"/>
                        </a:lnTo>
                        <a:lnTo>
                          <a:pt x="54" y="224"/>
                        </a:lnTo>
                        <a:lnTo>
                          <a:pt x="52" y="224"/>
                        </a:lnTo>
                        <a:lnTo>
                          <a:pt x="52" y="224"/>
                        </a:lnTo>
                        <a:lnTo>
                          <a:pt x="52" y="224"/>
                        </a:lnTo>
                        <a:lnTo>
                          <a:pt x="52" y="224"/>
                        </a:lnTo>
                        <a:lnTo>
                          <a:pt x="52" y="226"/>
                        </a:lnTo>
                        <a:lnTo>
                          <a:pt x="50" y="226"/>
                        </a:lnTo>
                        <a:lnTo>
                          <a:pt x="50" y="226"/>
                        </a:lnTo>
                        <a:lnTo>
                          <a:pt x="50" y="226"/>
                        </a:lnTo>
                        <a:lnTo>
                          <a:pt x="50" y="228"/>
                        </a:lnTo>
                        <a:lnTo>
                          <a:pt x="50" y="228"/>
                        </a:lnTo>
                        <a:lnTo>
                          <a:pt x="50" y="228"/>
                        </a:lnTo>
                        <a:lnTo>
                          <a:pt x="48" y="228"/>
                        </a:lnTo>
                        <a:lnTo>
                          <a:pt x="48" y="228"/>
                        </a:lnTo>
                        <a:lnTo>
                          <a:pt x="48" y="228"/>
                        </a:lnTo>
                        <a:lnTo>
                          <a:pt x="46" y="228"/>
                        </a:lnTo>
                        <a:lnTo>
                          <a:pt x="46" y="230"/>
                        </a:lnTo>
                        <a:lnTo>
                          <a:pt x="46" y="230"/>
                        </a:lnTo>
                        <a:lnTo>
                          <a:pt x="46" y="230"/>
                        </a:lnTo>
                        <a:lnTo>
                          <a:pt x="46" y="230"/>
                        </a:lnTo>
                        <a:lnTo>
                          <a:pt x="46" y="232"/>
                        </a:lnTo>
                        <a:lnTo>
                          <a:pt x="44" y="232"/>
                        </a:lnTo>
                        <a:lnTo>
                          <a:pt x="44" y="232"/>
                        </a:lnTo>
                        <a:lnTo>
                          <a:pt x="44" y="232"/>
                        </a:lnTo>
                        <a:lnTo>
                          <a:pt x="44" y="234"/>
                        </a:lnTo>
                        <a:lnTo>
                          <a:pt x="44" y="234"/>
                        </a:lnTo>
                        <a:lnTo>
                          <a:pt x="44" y="234"/>
                        </a:lnTo>
                        <a:lnTo>
                          <a:pt x="42" y="234"/>
                        </a:lnTo>
                        <a:lnTo>
                          <a:pt x="42" y="236"/>
                        </a:lnTo>
                        <a:lnTo>
                          <a:pt x="42" y="236"/>
                        </a:lnTo>
                        <a:lnTo>
                          <a:pt x="42" y="236"/>
                        </a:lnTo>
                        <a:lnTo>
                          <a:pt x="40" y="236"/>
                        </a:lnTo>
                        <a:lnTo>
                          <a:pt x="40" y="236"/>
                        </a:lnTo>
                        <a:lnTo>
                          <a:pt x="40" y="236"/>
                        </a:lnTo>
                        <a:lnTo>
                          <a:pt x="40" y="238"/>
                        </a:lnTo>
                        <a:lnTo>
                          <a:pt x="40" y="238"/>
                        </a:lnTo>
                        <a:lnTo>
                          <a:pt x="40" y="238"/>
                        </a:lnTo>
                        <a:lnTo>
                          <a:pt x="38" y="238"/>
                        </a:lnTo>
                        <a:lnTo>
                          <a:pt x="38" y="240"/>
                        </a:lnTo>
                        <a:lnTo>
                          <a:pt x="38" y="240"/>
                        </a:lnTo>
                        <a:lnTo>
                          <a:pt x="38" y="240"/>
                        </a:lnTo>
                        <a:lnTo>
                          <a:pt x="38" y="240"/>
                        </a:lnTo>
                        <a:lnTo>
                          <a:pt x="38" y="242"/>
                        </a:lnTo>
                        <a:lnTo>
                          <a:pt x="36" y="242"/>
                        </a:lnTo>
                        <a:lnTo>
                          <a:pt x="36" y="242"/>
                        </a:lnTo>
                        <a:lnTo>
                          <a:pt x="36" y="242"/>
                        </a:lnTo>
                        <a:lnTo>
                          <a:pt x="36" y="244"/>
                        </a:lnTo>
                        <a:lnTo>
                          <a:pt x="36" y="244"/>
                        </a:lnTo>
                        <a:lnTo>
                          <a:pt x="34" y="244"/>
                        </a:lnTo>
                        <a:lnTo>
                          <a:pt x="34" y="244"/>
                        </a:lnTo>
                        <a:lnTo>
                          <a:pt x="34" y="244"/>
                        </a:lnTo>
                        <a:lnTo>
                          <a:pt x="34" y="245"/>
                        </a:lnTo>
                        <a:lnTo>
                          <a:pt x="34" y="245"/>
                        </a:lnTo>
                        <a:lnTo>
                          <a:pt x="34" y="245"/>
                        </a:lnTo>
                        <a:lnTo>
                          <a:pt x="33" y="245"/>
                        </a:lnTo>
                        <a:lnTo>
                          <a:pt x="33" y="247"/>
                        </a:lnTo>
                        <a:lnTo>
                          <a:pt x="33" y="247"/>
                        </a:lnTo>
                        <a:lnTo>
                          <a:pt x="33" y="247"/>
                        </a:lnTo>
                        <a:lnTo>
                          <a:pt x="33" y="247"/>
                        </a:lnTo>
                        <a:lnTo>
                          <a:pt x="33" y="249"/>
                        </a:lnTo>
                        <a:lnTo>
                          <a:pt x="31" y="249"/>
                        </a:lnTo>
                        <a:lnTo>
                          <a:pt x="31" y="249"/>
                        </a:lnTo>
                        <a:lnTo>
                          <a:pt x="31" y="249"/>
                        </a:lnTo>
                        <a:lnTo>
                          <a:pt x="31" y="251"/>
                        </a:lnTo>
                        <a:lnTo>
                          <a:pt x="29" y="251"/>
                        </a:lnTo>
                        <a:lnTo>
                          <a:pt x="29" y="251"/>
                        </a:lnTo>
                        <a:lnTo>
                          <a:pt x="29" y="251"/>
                        </a:lnTo>
                        <a:lnTo>
                          <a:pt x="29" y="251"/>
                        </a:lnTo>
                        <a:lnTo>
                          <a:pt x="29" y="251"/>
                        </a:lnTo>
                        <a:lnTo>
                          <a:pt x="29" y="253"/>
                        </a:lnTo>
                        <a:lnTo>
                          <a:pt x="27" y="253"/>
                        </a:lnTo>
                        <a:lnTo>
                          <a:pt x="27" y="253"/>
                        </a:lnTo>
                        <a:lnTo>
                          <a:pt x="27" y="255"/>
                        </a:lnTo>
                        <a:lnTo>
                          <a:pt x="27" y="255"/>
                        </a:lnTo>
                        <a:lnTo>
                          <a:pt x="27" y="255"/>
                        </a:lnTo>
                        <a:lnTo>
                          <a:pt x="27" y="255"/>
                        </a:lnTo>
                        <a:lnTo>
                          <a:pt x="27" y="257"/>
                        </a:lnTo>
                        <a:lnTo>
                          <a:pt x="25" y="257"/>
                        </a:lnTo>
                        <a:lnTo>
                          <a:pt x="25" y="257"/>
                        </a:lnTo>
                        <a:lnTo>
                          <a:pt x="25" y="257"/>
                        </a:lnTo>
                        <a:lnTo>
                          <a:pt x="25" y="259"/>
                        </a:lnTo>
                        <a:lnTo>
                          <a:pt x="23" y="259"/>
                        </a:lnTo>
                        <a:lnTo>
                          <a:pt x="23" y="259"/>
                        </a:lnTo>
                        <a:lnTo>
                          <a:pt x="23" y="259"/>
                        </a:lnTo>
                        <a:lnTo>
                          <a:pt x="23" y="259"/>
                        </a:lnTo>
                        <a:lnTo>
                          <a:pt x="23" y="261"/>
                        </a:lnTo>
                        <a:lnTo>
                          <a:pt x="23" y="261"/>
                        </a:lnTo>
                        <a:lnTo>
                          <a:pt x="23" y="261"/>
                        </a:lnTo>
                        <a:lnTo>
                          <a:pt x="23" y="263"/>
                        </a:lnTo>
                        <a:lnTo>
                          <a:pt x="21" y="263"/>
                        </a:lnTo>
                        <a:lnTo>
                          <a:pt x="21" y="263"/>
                        </a:lnTo>
                        <a:lnTo>
                          <a:pt x="21" y="263"/>
                        </a:lnTo>
                        <a:lnTo>
                          <a:pt x="21" y="265"/>
                        </a:lnTo>
                        <a:lnTo>
                          <a:pt x="19" y="265"/>
                        </a:lnTo>
                        <a:lnTo>
                          <a:pt x="19" y="265"/>
                        </a:lnTo>
                        <a:lnTo>
                          <a:pt x="19" y="265"/>
                        </a:lnTo>
                        <a:lnTo>
                          <a:pt x="19" y="266"/>
                        </a:lnTo>
                        <a:lnTo>
                          <a:pt x="19" y="266"/>
                        </a:lnTo>
                        <a:lnTo>
                          <a:pt x="19" y="266"/>
                        </a:lnTo>
                        <a:lnTo>
                          <a:pt x="19" y="268"/>
                        </a:lnTo>
                        <a:lnTo>
                          <a:pt x="17" y="268"/>
                        </a:lnTo>
                        <a:lnTo>
                          <a:pt x="17" y="268"/>
                        </a:lnTo>
                        <a:lnTo>
                          <a:pt x="17" y="268"/>
                        </a:lnTo>
                        <a:lnTo>
                          <a:pt x="17" y="268"/>
                        </a:lnTo>
                        <a:lnTo>
                          <a:pt x="17" y="268"/>
                        </a:lnTo>
                        <a:lnTo>
                          <a:pt x="17" y="270"/>
                        </a:lnTo>
                        <a:lnTo>
                          <a:pt x="15" y="270"/>
                        </a:lnTo>
                        <a:lnTo>
                          <a:pt x="15" y="270"/>
                        </a:lnTo>
                        <a:lnTo>
                          <a:pt x="15" y="272"/>
                        </a:lnTo>
                        <a:lnTo>
                          <a:pt x="15" y="272"/>
                        </a:lnTo>
                        <a:lnTo>
                          <a:pt x="15" y="272"/>
                        </a:lnTo>
                        <a:lnTo>
                          <a:pt x="13" y="272"/>
                        </a:lnTo>
                        <a:lnTo>
                          <a:pt x="13" y="274"/>
                        </a:lnTo>
                        <a:lnTo>
                          <a:pt x="13" y="274"/>
                        </a:lnTo>
                        <a:lnTo>
                          <a:pt x="13" y="274"/>
                        </a:lnTo>
                        <a:lnTo>
                          <a:pt x="13" y="276"/>
                        </a:lnTo>
                        <a:lnTo>
                          <a:pt x="13" y="276"/>
                        </a:lnTo>
                        <a:lnTo>
                          <a:pt x="13" y="276"/>
                        </a:lnTo>
                        <a:lnTo>
                          <a:pt x="11" y="276"/>
                        </a:lnTo>
                        <a:lnTo>
                          <a:pt x="11" y="276"/>
                        </a:lnTo>
                        <a:lnTo>
                          <a:pt x="11" y="278"/>
                        </a:lnTo>
                        <a:lnTo>
                          <a:pt x="11" y="278"/>
                        </a:lnTo>
                        <a:lnTo>
                          <a:pt x="11" y="278"/>
                        </a:lnTo>
                        <a:lnTo>
                          <a:pt x="11" y="278"/>
                        </a:lnTo>
                        <a:lnTo>
                          <a:pt x="11" y="280"/>
                        </a:lnTo>
                        <a:lnTo>
                          <a:pt x="11" y="280"/>
                        </a:lnTo>
                        <a:lnTo>
                          <a:pt x="10" y="280"/>
                        </a:lnTo>
                        <a:lnTo>
                          <a:pt x="10" y="280"/>
                        </a:lnTo>
                        <a:lnTo>
                          <a:pt x="10" y="278"/>
                        </a:lnTo>
                        <a:lnTo>
                          <a:pt x="10" y="278"/>
                        </a:lnTo>
                        <a:lnTo>
                          <a:pt x="10" y="278"/>
                        </a:lnTo>
                        <a:lnTo>
                          <a:pt x="8" y="278"/>
                        </a:lnTo>
                        <a:lnTo>
                          <a:pt x="8" y="276"/>
                        </a:lnTo>
                        <a:lnTo>
                          <a:pt x="8" y="276"/>
                        </a:lnTo>
                        <a:lnTo>
                          <a:pt x="8" y="276"/>
                        </a:lnTo>
                        <a:lnTo>
                          <a:pt x="8" y="276"/>
                        </a:lnTo>
                        <a:lnTo>
                          <a:pt x="8" y="276"/>
                        </a:lnTo>
                        <a:lnTo>
                          <a:pt x="8" y="274"/>
                        </a:lnTo>
                        <a:lnTo>
                          <a:pt x="6" y="274"/>
                        </a:lnTo>
                        <a:lnTo>
                          <a:pt x="6" y="274"/>
                        </a:lnTo>
                        <a:lnTo>
                          <a:pt x="6" y="272"/>
                        </a:lnTo>
                        <a:lnTo>
                          <a:pt x="6" y="272"/>
                        </a:lnTo>
                        <a:lnTo>
                          <a:pt x="6" y="272"/>
                        </a:lnTo>
                        <a:lnTo>
                          <a:pt x="6" y="272"/>
                        </a:lnTo>
                        <a:lnTo>
                          <a:pt x="6" y="270"/>
                        </a:lnTo>
                        <a:lnTo>
                          <a:pt x="4" y="270"/>
                        </a:lnTo>
                        <a:lnTo>
                          <a:pt x="4" y="270"/>
                        </a:lnTo>
                        <a:lnTo>
                          <a:pt x="4" y="268"/>
                        </a:lnTo>
                        <a:lnTo>
                          <a:pt x="4" y="268"/>
                        </a:lnTo>
                        <a:lnTo>
                          <a:pt x="4" y="268"/>
                        </a:lnTo>
                        <a:lnTo>
                          <a:pt x="2" y="268"/>
                        </a:lnTo>
                        <a:lnTo>
                          <a:pt x="2" y="268"/>
                        </a:lnTo>
                        <a:lnTo>
                          <a:pt x="2" y="268"/>
                        </a:lnTo>
                        <a:lnTo>
                          <a:pt x="2" y="266"/>
                        </a:lnTo>
                        <a:lnTo>
                          <a:pt x="2" y="266"/>
                        </a:lnTo>
                        <a:lnTo>
                          <a:pt x="2" y="266"/>
                        </a:lnTo>
                        <a:lnTo>
                          <a:pt x="2" y="265"/>
                        </a:lnTo>
                        <a:lnTo>
                          <a:pt x="0" y="265"/>
                        </a:lnTo>
                        <a:lnTo>
                          <a:pt x="0" y="265"/>
                        </a:lnTo>
                        <a:lnTo>
                          <a:pt x="0" y="265"/>
                        </a:lnTo>
                        <a:lnTo>
                          <a:pt x="0" y="263"/>
                        </a:lnTo>
                        <a:lnTo>
                          <a:pt x="0" y="263"/>
                        </a:lnTo>
                        <a:lnTo>
                          <a:pt x="0" y="261"/>
                        </a:lnTo>
                        <a:lnTo>
                          <a:pt x="0" y="261"/>
                        </a:lnTo>
                        <a:lnTo>
                          <a:pt x="0" y="259"/>
                        </a:lnTo>
                        <a:lnTo>
                          <a:pt x="0" y="259"/>
                        </a:lnTo>
                        <a:lnTo>
                          <a:pt x="0" y="259"/>
                        </a:lnTo>
                        <a:lnTo>
                          <a:pt x="0" y="257"/>
                        </a:lnTo>
                        <a:lnTo>
                          <a:pt x="0" y="257"/>
                        </a:lnTo>
                        <a:lnTo>
                          <a:pt x="0" y="255"/>
                        </a:lnTo>
                        <a:lnTo>
                          <a:pt x="0" y="255"/>
                        </a:lnTo>
                        <a:lnTo>
                          <a:pt x="0" y="253"/>
                        </a:lnTo>
                        <a:lnTo>
                          <a:pt x="0" y="253"/>
                        </a:lnTo>
                        <a:lnTo>
                          <a:pt x="0" y="251"/>
                        </a:lnTo>
                        <a:lnTo>
                          <a:pt x="0" y="251"/>
                        </a:lnTo>
                        <a:lnTo>
                          <a:pt x="0" y="251"/>
                        </a:lnTo>
                        <a:lnTo>
                          <a:pt x="0" y="249"/>
                        </a:lnTo>
                        <a:lnTo>
                          <a:pt x="0" y="249"/>
                        </a:lnTo>
                        <a:lnTo>
                          <a:pt x="0" y="247"/>
                        </a:lnTo>
                        <a:lnTo>
                          <a:pt x="0" y="247"/>
                        </a:lnTo>
                        <a:lnTo>
                          <a:pt x="0" y="245"/>
                        </a:lnTo>
                        <a:lnTo>
                          <a:pt x="0" y="245"/>
                        </a:lnTo>
                        <a:lnTo>
                          <a:pt x="0" y="244"/>
                        </a:lnTo>
                        <a:lnTo>
                          <a:pt x="0" y="244"/>
                        </a:lnTo>
                        <a:lnTo>
                          <a:pt x="0" y="244"/>
                        </a:lnTo>
                        <a:lnTo>
                          <a:pt x="0" y="242"/>
                        </a:lnTo>
                        <a:lnTo>
                          <a:pt x="0" y="242"/>
                        </a:lnTo>
                        <a:lnTo>
                          <a:pt x="0" y="240"/>
                        </a:lnTo>
                        <a:lnTo>
                          <a:pt x="0" y="240"/>
                        </a:lnTo>
                        <a:lnTo>
                          <a:pt x="0" y="238"/>
                        </a:lnTo>
                        <a:lnTo>
                          <a:pt x="0" y="238"/>
                        </a:lnTo>
                        <a:lnTo>
                          <a:pt x="0" y="236"/>
                        </a:lnTo>
                        <a:lnTo>
                          <a:pt x="0" y="236"/>
                        </a:lnTo>
                        <a:lnTo>
                          <a:pt x="0" y="236"/>
                        </a:lnTo>
                        <a:lnTo>
                          <a:pt x="0" y="234"/>
                        </a:lnTo>
                        <a:lnTo>
                          <a:pt x="0" y="234"/>
                        </a:lnTo>
                        <a:lnTo>
                          <a:pt x="0" y="232"/>
                        </a:lnTo>
                        <a:lnTo>
                          <a:pt x="0" y="232"/>
                        </a:lnTo>
                        <a:lnTo>
                          <a:pt x="0" y="230"/>
                        </a:lnTo>
                        <a:lnTo>
                          <a:pt x="0" y="230"/>
                        </a:lnTo>
                        <a:lnTo>
                          <a:pt x="0" y="228"/>
                        </a:lnTo>
                        <a:lnTo>
                          <a:pt x="0" y="228"/>
                        </a:lnTo>
                        <a:lnTo>
                          <a:pt x="0" y="228"/>
                        </a:lnTo>
                        <a:lnTo>
                          <a:pt x="0" y="226"/>
                        </a:lnTo>
                        <a:lnTo>
                          <a:pt x="0" y="226"/>
                        </a:lnTo>
                        <a:lnTo>
                          <a:pt x="0" y="224"/>
                        </a:lnTo>
                        <a:lnTo>
                          <a:pt x="0" y="224"/>
                        </a:lnTo>
                        <a:lnTo>
                          <a:pt x="0" y="222"/>
                        </a:lnTo>
                        <a:lnTo>
                          <a:pt x="0" y="222"/>
                        </a:lnTo>
                        <a:lnTo>
                          <a:pt x="0" y="221"/>
                        </a:lnTo>
                        <a:lnTo>
                          <a:pt x="0" y="221"/>
                        </a:lnTo>
                        <a:lnTo>
                          <a:pt x="0" y="221"/>
                        </a:lnTo>
                        <a:lnTo>
                          <a:pt x="0" y="219"/>
                        </a:lnTo>
                        <a:lnTo>
                          <a:pt x="0" y="219"/>
                        </a:lnTo>
                        <a:lnTo>
                          <a:pt x="0" y="217"/>
                        </a:lnTo>
                        <a:lnTo>
                          <a:pt x="0" y="217"/>
                        </a:lnTo>
                        <a:lnTo>
                          <a:pt x="0" y="215"/>
                        </a:lnTo>
                        <a:lnTo>
                          <a:pt x="0" y="215"/>
                        </a:lnTo>
                        <a:lnTo>
                          <a:pt x="0" y="213"/>
                        </a:lnTo>
                        <a:lnTo>
                          <a:pt x="0" y="213"/>
                        </a:lnTo>
                        <a:lnTo>
                          <a:pt x="0" y="211"/>
                        </a:lnTo>
                        <a:lnTo>
                          <a:pt x="0" y="211"/>
                        </a:lnTo>
                        <a:lnTo>
                          <a:pt x="0" y="211"/>
                        </a:lnTo>
                        <a:lnTo>
                          <a:pt x="0" y="209"/>
                        </a:lnTo>
                        <a:lnTo>
                          <a:pt x="0" y="209"/>
                        </a:lnTo>
                        <a:lnTo>
                          <a:pt x="0" y="207"/>
                        </a:lnTo>
                        <a:lnTo>
                          <a:pt x="0" y="207"/>
                        </a:lnTo>
                        <a:lnTo>
                          <a:pt x="0" y="205"/>
                        </a:lnTo>
                        <a:lnTo>
                          <a:pt x="0" y="205"/>
                        </a:lnTo>
                        <a:lnTo>
                          <a:pt x="0" y="203"/>
                        </a:lnTo>
                        <a:lnTo>
                          <a:pt x="0" y="203"/>
                        </a:lnTo>
                        <a:lnTo>
                          <a:pt x="0" y="203"/>
                        </a:lnTo>
                        <a:lnTo>
                          <a:pt x="0" y="201"/>
                        </a:lnTo>
                        <a:lnTo>
                          <a:pt x="0" y="201"/>
                        </a:lnTo>
                        <a:lnTo>
                          <a:pt x="0" y="199"/>
                        </a:lnTo>
                        <a:lnTo>
                          <a:pt x="0" y="199"/>
                        </a:lnTo>
                        <a:lnTo>
                          <a:pt x="0" y="198"/>
                        </a:lnTo>
                        <a:lnTo>
                          <a:pt x="0" y="198"/>
                        </a:lnTo>
                        <a:lnTo>
                          <a:pt x="0" y="196"/>
                        </a:lnTo>
                        <a:lnTo>
                          <a:pt x="0" y="196"/>
                        </a:lnTo>
                        <a:lnTo>
                          <a:pt x="0" y="196"/>
                        </a:lnTo>
                        <a:lnTo>
                          <a:pt x="0" y="194"/>
                        </a:lnTo>
                        <a:lnTo>
                          <a:pt x="0" y="194"/>
                        </a:lnTo>
                        <a:lnTo>
                          <a:pt x="0" y="192"/>
                        </a:lnTo>
                        <a:lnTo>
                          <a:pt x="0" y="192"/>
                        </a:lnTo>
                        <a:lnTo>
                          <a:pt x="0" y="190"/>
                        </a:lnTo>
                        <a:lnTo>
                          <a:pt x="0" y="190"/>
                        </a:lnTo>
                        <a:lnTo>
                          <a:pt x="0" y="188"/>
                        </a:lnTo>
                        <a:lnTo>
                          <a:pt x="0" y="188"/>
                        </a:lnTo>
                        <a:lnTo>
                          <a:pt x="0" y="188"/>
                        </a:lnTo>
                        <a:lnTo>
                          <a:pt x="0" y="188"/>
                        </a:lnTo>
                        <a:lnTo>
                          <a:pt x="0" y="186"/>
                        </a:lnTo>
                        <a:lnTo>
                          <a:pt x="2" y="186"/>
                        </a:lnTo>
                        <a:lnTo>
                          <a:pt x="2" y="186"/>
                        </a:lnTo>
                        <a:lnTo>
                          <a:pt x="2" y="186"/>
                        </a:lnTo>
                        <a:lnTo>
                          <a:pt x="2" y="184"/>
                        </a:lnTo>
                        <a:lnTo>
                          <a:pt x="2" y="184"/>
                        </a:lnTo>
                        <a:lnTo>
                          <a:pt x="2" y="184"/>
                        </a:lnTo>
                        <a:lnTo>
                          <a:pt x="4" y="184"/>
                        </a:lnTo>
                        <a:lnTo>
                          <a:pt x="4" y="182"/>
                        </a:lnTo>
                        <a:lnTo>
                          <a:pt x="4" y="182"/>
                        </a:lnTo>
                        <a:lnTo>
                          <a:pt x="6" y="182"/>
                        </a:lnTo>
                        <a:lnTo>
                          <a:pt x="6" y="182"/>
                        </a:lnTo>
                        <a:lnTo>
                          <a:pt x="6" y="182"/>
                        </a:lnTo>
                        <a:lnTo>
                          <a:pt x="6" y="180"/>
                        </a:lnTo>
                        <a:lnTo>
                          <a:pt x="6" y="180"/>
                        </a:lnTo>
                        <a:lnTo>
                          <a:pt x="6" y="180"/>
                        </a:lnTo>
                        <a:lnTo>
                          <a:pt x="6" y="180"/>
                        </a:lnTo>
                        <a:lnTo>
                          <a:pt x="8" y="180"/>
                        </a:lnTo>
                        <a:lnTo>
                          <a:pt x="8" y="178"/>
                        </a:lnTo>
                        <a:lnTo>
                          <a:pt x="8" y="178"/>
                        </a:lnTo>
                        <a:lnTo>
                          <a:pt x="8" y="178"/>
                        </a:lnTo>
                        <a:lnTo>
                          <a:pt x="8" y="176"/>
                        </a:lnTo>
                        <a:lnTo>
                          <a:pt x="8" y="176"/>
                        </a:lnTo>
                        <a:lnTo>
                          <a:pt x="8" y="176"/>
                        </a:lnTo>
                        <a:lnTo>
                          <a:pt x="10" y="176"/>
                        </a:lnTo>
                        <a:lnTo>
                          <a:pt x="10" y="175"/>
                        </a:lnTo>
                        <a:lnTo>
                          <a:pt x="10" y="175"/>
                        </a:lnTo>
                        <a:lnTo>
                          <a:pt x="10" y="175"/>
                        </a:lnTo>
                        <a:lnTo>
                          <a:pt x="10" y="173"/>
                        </a:lnTo>
                        <a:lnTo>
                          <a:pt x="11" y="173"/>
                        </a:lnTo>
                        <a:lnTo>
                          <a:pt x="11" y="173"/>
                        </a:lnTo>
                        <a:lnTo>
                          <a:pt x="11" y="173"/>
                        </a:lnTo>
                        <a:lnTo>
                          <a:pt x="11" y="173"/>
                        </a:lnTo>
                        <a:lnTo>
                          <a:pt x="11" y="171"/>
                        </a:lnTo>
                        <a:lnTo>
                          <a:pt x="11" y="171"/>
                        </a:lnTo>
                        <a:lnTo>
                          <a:pt x="11" y="171"/>
                        </a:lnTo>
                        <a:lnTo>
                          <a:pt x="11" y="169"/>
                        </a:lnTo>
                        <a:lnTo>
                          <a:pt x="13" y="169"/>
                        </a:lnTo>
                        <a:lnTo>
                          <a:pt x="13" y="169"/>
                        </a:lnTo>
                        <a:lnTo>
                          <a:pt x="13" y="169"/>
                        </a:lnTo>
                        <a:lnTo>
                          <a:pt x="13" y="167"/>
                        </a:lnTo>
                        <a:lnTo>
                          <a:pt x="13" y="167"/>
                        </a:lnTo>
                        <a:lnTo>
                          <a:pt x="13" y="167"/>
                        </a:lnTo>
                        <a:lnTo>
                          <a:pt x="13" y="165"/>
                        </a:lnTo>
                        <a:lnTo>
                          <a:pt x="15" y="165"/>
                        </a:lnTo>
                        <a:lnTo>
                          <a:pt x="15" y="165"/>
                        </a:lnTo>
                        <a:lnTo>
                          <a:pt x="15" y="165"/>
                        </a:lnTo>
                        <a:lnTo>
                          <a:pt x="15" y="163"/>
                        </a:lnTo>
                        <a:lnTo>
                          <a:pt x="17" y="163"/>
                        </a:lnTo>
                        <a:lnTo>
                          <a:pt x="17" y="163"/>
                        </a:lnTo>
                        <a:lnTo>
                          <a:pt x="17" y="163"/>
                        </a:lnTo>
                        <a:lnTo>
                          <a:pt x="17" y="163"/>
                        </a:lnTo>
                        <a:lnTo>
                          <a:pt x="17" y="161"/>
                        </a:lnTo>
                        <a:lnTo>
                          <a:pt x="17" y="161"/>
                        </a:lnTo>
                        <a:lnTo>
                          <a:pt x="17" y="161"/>
                        </a:lnTo>
                        <a:lnTo>
                          <a:pt x="19" y="161"/>
                        </a:lnTo>
                        <a:lnTo>
                          <a:pt x="19" y="161"/>
                        </a:lnTo>
                        <a:lnTo>
                          <a:pt x="19" y="161"/>
                        </a:lnTo>
                        <a:lnTo>
                          <a:pt x="21" y="161"/>
                        </a:lnTo>
                        <a:lnTo>
                          <a:pt x="21" y="161"/>
                        </a:lnTo>
                        <a:lnTo>
                          <a:pt x="23" y="161"/>
                        </a:lnTo>
                        <a:lnTo>
                          <a:pt x="23" y="161"/>
                        </a:lnTo>
                        <a:lnTo>
                          <a:pt x="23" y="159"/>
                        </a:lnTo>
                        <a:lnTo>
                          <a:pt x="23" y="159"/>
                        </a:lnTo>
                        <a:lnTo>
                          <a:pt x="25" y="159"/>
                        </a:lnTo>
                        <a:lnTo>
                          <a:pt x="25" y="159"/>
                        </a:lnTo>
                        <a:lnTo>
                          <a:pt x="27" y="159"/>
                        </a:lnTo>
                        <a:lnTo>
                          <a:pt x="27" y="159"/>
                        </a:lnTo>
                        <a:lnTo>
                          <a:pt x="27" y="159"/>
                        </a:lnTo>
                        <a:lnTo>
                          <a:pt x="29" y="159"/>
                        </a:lnTo>
                        <a:lnTo>
                          <a:pt x="29" y="159"/>
                        </a:lnTo>
                        <a:lnTo>
                          <a:pt x="29" y="159"/>
                        </a:lnTo>
                        <a:lnTo>
                          <a:pt x="29" y="159"/>
                        </a:lnTo>
                        <a:lnTo>
                          <a:pt x="31" y="159"/>
                        </a:lnTo>
                        <a:lnTo>
                          <a:pt x="31" y="159"/>
                        </a:lnTo>
                        <a:lnTo>
                          <a:pt x="33" y="159"/>
                        </a:lnTo>
                        <a:lnTo>
                          <a:pt x="33" y="157"/>
                        </a:lnTo>
                        <a:lnTo>
                          <a:pt x="33" y="157"/>
                        </a:lnTo>
                        <a:lnTo>
                          <a:pt x="33" y="157"/>
                        </a:lnTo>
                        <a:lnTo>
                          <a:pt x="33" y="157"/>
                        </a:lnTo>
                        <a:lnTo>
                          <a:pt x="33" y="155"/>
                        </a:lnTo>
                        <a:lnTo>
                          <a:pt x="34" y="155"/>
                        </a:lnTo>
                        <a:lnTo>
                          <a:pt x="34" y="155"/>
                        </a:lnTo>
                        <a:lnTo>
                          <a:pt x="34" y="155"/>
                        </a:lnTo>
                        <a:lnTo>
                          <a:pt x="34" y="155"/>
                        </a:lnTo>
                        <a:lnTo>
                          <a:pt x="34" y="153"/>
                        </a:lnTo>
                        <a:lnTo>
                          <a:pt x="34" y="153"/>
                        </a:lnTo>
                        <a:lnTo>
                          <a:pt x="34" y="153"/>
                        </a:lnTo>
                        <a:lnTo>
                          <a:pt x="34" y="152"/>
                        </a:lnTo>
                        <a:lnTo>
                          <a:pt x="36" y="152"/>
                        </a:lnTo>
                        <a:lnTo>
                          <a:pt x="36" y="152"/>
                        </a:lnTo>
                        <a:lnTo>
                          <a:pt x="36" y="152"/>
                        </a:lnTo>
                        <a:lnTo>
                          <a:pt x="38" y="152"/>
                        </a:lnTo>
                        <a:lnTo>
                          <a:pt x="38" y="150"/>
                        </a:lnTo>
                        <a:lnTo>
                          <a:pt x="38" y="150"/>
                        </a:lnTo>
                        <a:lnTo>
                          <a:pt x="38" y="150"/>
                        </a:lnTo>
                        <a:lnTo>
                          <a:pt x="38" y="150"/>
                        </a:lnTo>
                        <a:lnTo>
                          <a:pt x="40" y="150"/>
                        </a:lnTo>
                        <a:lnTo>
                          <a:pt x="40" y="148"/>
                        </a:lnTo>
                        <a:lnTo>
                          <a:pt x="40" y="148"/>
                        </a:lnTo>
                        <a:lnTo>
                          <a:pt x="40" y="148"/>
                        </a:lnTo>
                        <a:lnTo>
                          <a:pt x="40" y="148"/>
                        </a:lnTo>
                        <a:lnTo>
                          <a:pt x="42" y="148"/>
                        </a:lnTo>
                        <a:lnTo>
                          <a:pt x="42" y="148"/>
                        </a:lnTo>
                        <a:lnTo>
                          <a:pt x="44" y="148"/>
                        </a:lnTo>
                        <a:lnTo>
                          <a:pt x="44" y="148"/>
                        </a:lnTo>
                        <a:lnTo>
                          <a:pt x="44" y="148"/>
                        </a:lnTo>
                        <a:lnTo>
                          <a:pt x="44" y="148"/>
                        </a:lnTo>
                        <a:lnTo>
                          <a:pt x="46" y="148"/>
                        </a:lnTo>
                        <a:lnTo>
                          <a:pt x="46" y="146"/>
                        </a:lnTo>
                        <a:lnTo>
                          <a:pt x="46" y="146"/>
                        </a:lnTo>
                        <a:lnTo>
                          <a:pt x="46" y="146"/>
                        </a:lnTo>
                        <a:lnTo>
                          <a:pt x="48" y="146"/>
                        </a:lnTo>
                        <a:lnTo>
                          <a:pt x="48" y="146"/>
                        </a:lnTo>
                        <a:lnTo>
                          <a:pt x="48" y="146"/>
                        </a:lnTo>
                        <a:lnTo>
                          <a:pt x="50" y="146"/>
                        </a:lnTo>
                        <a:lnTo>
                          <a:pt x="50" y="146"/>
                        </a:lnTo>
                        <a:lnTo>
                          <a:pt x="50" y="146"/>
                        </a:lnTo>
                        <a:lnTo>
                          <a:pt x="50" y="144"/>
                        </a:lnTo>
                        <a:lnTo>
                          <a:pt x="52" y="144"/>
                        </a:lnTo>
                        <a:lnTo>
                          <a:pt x="52" y="144"/>
                        </a:lnTo>
                        <a:lnTo>
                          <a:pt x="52" y="144"/>
                        </a:lnTo>
                        <a:lnTo>
                          <a:pt x="54" y="144"/>
                        </a:lnTo>
                        <a:lnTo>
                          <a:pt x="54" y="144"/>
                        </a:lnTo>
                        <a:lnTo>
                          <a:pt x="55" y="144"/>
                        </a:lnTo>
                        <a:lnTo>
                          <a:pt x="55" y="144"/>
                        </a:lnTo>
                        <a:lnTo>
                          <a:pt x="55" y="144"/>
                        </a:lnTo>
                        <a:lnTo>
                          <a:pt x="57" y="144"/>
                        </a:lnTo>
                        <a:lnTo>
                          <a:pt x="57" y="144"/>
                        </a:lnTo>
                        <a:lnTo>
                          <a:pt x="59" y="144"/>
                        </a:lnTo>
                        <a:lnTo>
                          <a:pt x="59" y="144"/>
                        </a:lnTo>
                        <a:lnTo>
                          <a:pt x="59" y="144"/>
                        </a:lnTo>
                        <a:lnTo>
                          <a:pt x="61" y="144"/>
                        </a:lnTo>
                        <a:lnTo>
                          <a:pt x="61" y="144"/>
                        </a:lnTo>
                        <a:lnTo>
                          <a:pt x="61" y="146"/>
                        </a:lnTo>
                        <a:lnTo>
                          <a:pt x="61" y="146"/>
                        </a:lnTo>
                        <a:lnTo>
                          <a:pt x="63" y="146"/>
                        </a:lnTo>
                        <a:lnTo>
                          <a:pt x="63" y="146"/>
                        </a:lnTo>
                        <a:lnTo>
                          <a:pt x="65" y="146"/>
                        </a:lnTo>
                        <a:lnTo>
                          <a:pt x="65" y="146"/>
                        </a:lnTo>
                        <a:lnTo>
                          <a:pt x="65" y="146"/>
                        </a:lnTo>
                        <a:lnTo>
                          <a:pt x="67" y="146"/>
                        </a:lnTo>
                        <a:lnTo>
                          <a:pt x="67" y="146"/>
                        </a:lnTo>
                        <a:lnTo>
                          <a:pt x="67" y="146"/>
                        </a:lnTo>
                        <a:lnTo>
                          <a:pt x="69" y="146"/>
                        </a:lnTo>
                        <a:lnTo>
                          <a:pt x="69" y="146"/>
                        </a:lnTo>
                        <a:lnTo>
                          <a:pt x="69" y="144"/>
                        </a:lnTo>
                        <a:lnTo>
                          <a:pt x="71" y="144"/>
                        </a:lnTo>
                        <a:lnTo>
                          <a:pt x="71" y="144"/>
                        </a:lnTo>
                        <a:lnTo>
                          <a:pt x="71" y="144"/>
                        </a:lnTo>
                        <a:lnTo>
                          <a:pt x="71" y="142"/>
                        </a:lnTo>
                        <a:lnTo>
                          <a:pt x="71" y="142"/>
                        </a:lnTo>
                        <a:lnTo>
                          <a:pt x="71" y="142"/>
                        </a:lnTo>
                        <a:lnTo>
                          <a:pt x="73" y="142"/>
                        </a:lnTo>
                        <a:lnTo>
                          <a:pt x="73" y="140"/>
                        </a:lnTo>
                        <a:lnTo>
                          <a:pt x="73" y="140"/>
                        </a:lnTo>
                        <a:lnTo>
                          <a:pt x="73" y="140"/>
                        </a:lnTo>
                        <a:lnTo>
                          <a:pt x="73" y="140"/>
                        </a:lnTo>
                        <a:lnTo>
                          <a:pt x="73" y="140"/>
                        </a:lnTo>
                        <a:lnTo>
                          <a:pt x="75" y="140"/>
                        </a:lnTo>
                        <a:lnTo>
                          <a:pt x="75" y="138"/>
                        </a:lnTo>
                        <a:lnTo>
                          <a:pt x="75" y="138"/>
                        </a:lnTo>
                        <a:lnTo>
                          <a:pt x="75" y="138"/>
                        </a:lnTo>
                        <a:lnTo>
                          <a:pt x="77" y="138"/>
                        </a:lnTo>
                        <a:lnTo>
                          <a:pt x="77" y="136"/>
                        </a:lnTo>
                        <a:lnTo>
                          <a:pt x="77" y="136"/>
                        </a:lnTo>
                        <a:lnTo>
                          <a:pt x="77" y="136"/>
                        </a:lnTo>
                        <a:lnTo>
                          <a:pt x="77" y="136"/>
                        </a:lnTo>
                        <a:lnTo>
                          <a:pt x="77" y="134"/>
                        </a:lnTo>
                        <a:lnTo>
                          <a:pt x="78" y="134"/>
                        </a:lnTo>
                        <a:lnTo>
                          <a:pt x="78" y="134"/>
                        </a:lnTo>
                        <a:lnTo>
                          <a:pt x="78" y="134"/>
                        </a:lnTo>
                        <a:lnTo>
                          <a:pt x="78" y="132"/>
                        </a:lnTo>
                        <a:lnTo>
                          <a:pt x="78" y="132"/>
                        </a:lnTo>
                        <a:lnTo>
                          <a:pt x="78" y="132"/>
                        </a:lnTo>
                        <a:lnTo>
                          <a:pt x="80" y="132"/>
                        </a:lnTo>
                        <a:lnTo>
                          <a:pt x="80" y="132"/>
                        </a:lnTo>
                        <a:lnTo>
                          <a:pt x="80" y="132"/>
                        </a:lnTo>
                        <a:lnTo>
                          <a:pt x="80" y="130"/>
                        </a:lnTo>
                        <a:lnTo>
                          <a:pt x="82" y="130"/>
                        </a:lnTo>
                        <a:lnTo>
                          <a:pt x="82" y="130"/>
                        </a:lnTo>
                        <a:lnTo>
                          <a:pt x="82" y="130"/>
                        </a:lnTo>
                        <a:lnTo>
                          <a:pt x="82" y="129"/>
                        </a:lnTo>
                        <a:lnTo>
                          <a:pt x="82" y="129"/>
                        </a:lnTo>
                        <a:lnTo>
                          <a:pt x="82" y="129"/>
                        </a:lnTo>
                        <a:lnTo>
                          <a:pt x="84" y="129"/>
                        </a:lnTo>
                        <a:lnTo>
                          <a:pt x="84" y="127"/>
                        </a:lnTo>
                        <a:lnTo>
                          <a:pt x="84" y="127"/>
                        </a:lnTo>
                        <a:lnTo>
                          <a:pt x="84" y="127"/>
                        </a:lnTo>
                        <a:lnTo>
                          <a:pt x="84" y="125"/>
                        </a:lnTo>
                        <a:lnTo>
                          <a:pt x="86" y="125"/>
                        </a:lnTo>
                        <a:lnTo>
                          <a:pt x="86" y="125"/>
                        </a:lnTo>
                        <a:lnTo>
                          <a:pt x="86" y="125"/>
                        </a:lnTo>
                        <a:lnTo>
                          <a:pt x="86" y="123"/>
                        </a:lnTo>
                        <a:lnTo>
                          <a:pt x="86" y="123"/>
                        </a:lnTo>
                        <a:lnTo>
                          <a:pt x="86" y="123"/>
                        </a:lnTo>
                        <a:lnTo>
                          <a:pt x="88" y="123"/>
                        </a:lnTo>
                        <a:lnTo>
                          <a:pt x="88" y="123"/>
                        </a:lnTo>
                        <a:lnTo>
                          <a:pt x="88" y="123"/>
                        </a:lnTo>
                        <a:lnTo>
                          <a:pt x="88" y="121"/>
                        </a:lnTo>
                        <a:lnTo>
                          <a:pt x="88" y="121"/>
                        </a:lnTo>
                        <a:lnTo>
                          <a:pt x="88" y="121"/>
                        </a:lnTo>
                        <a:lnTo>
                          <a:pt x="90" y="121"/>
                        </a:lnTo>
                        <a:lnTo>
                          <a:pt x="90" y="119"/>
                        </a:lnTo>
                        <a:lnTo>
                          <a:pt x="90" y="119"/>
                        </a:lnTo>
                        <a:lnTo>
                          <a:pt x="90" y="119"/>
                        </a:lnTo>
                        <a:lnTo>
                          <a:pt x="92" y="119"/>
                        </a:lnTo>
                        <a:lnTo>
                          <a:pt x="92" y="117"/>
                        </a:lnTo>
                        <a:lnTo>
                          <a:pt x="92" y="117"/>
                        </a:lnTo>
                        <a:lnTo>
                          <a:pt x="92" y="117"/>
                        </a:lnTo>
                        <a:lnTo>
                          <a:pt x="92" y="117"/>
                        </a:lnTo>
                        <a:lnTo>
                          <a:pt x="92" y="115"/>
                        </a:lnTo>
                        <a:lnTo>
                          <a:pt x="94" y="115"/>
                        </a:lnTo>
                        <a:lnTo>
                          <a:pt x="94" y="115"/>
                        </a:lnTo>
                        <a:lnTo>
                          <a:pt x="94" y="115"/>
                        </a:lnTo>
                        <a:lnTo>
                          <a:pt x="94" y="115"/>
                        </a:lnTo>
                        <a:lnTo>
                          <a:pt x="94" y="115"/>
                        </a:lnTo>
                        <a:lnTo>
                          <a:pt x="94" y="113"/>
                        </a:lnTo>
                        <a:lnTo>
                          <a:pt x="96" y="113"/>
                        </a:lnTo>
                        <a:lnTo>
                          <a:pt x="96" y="113"/>
                        </a:lnTo>
                        <a:lnTo>
                          <a:pt x="96" y="113"/>
                        </a:lnTo>
                        <a:lnTo>
                          <a:pt x="96" y="111"/>
                        </a:lnTo>
                        <a:lnTo>
                          <a:pt x="98" y="111"/>
                        </a:lnTo>
                        <a:lnTo>
                          <a:pt x="98" y="111"/>
                        </a:lnTo>
                        <a:lnTo>
                          <a:pt x="98" y="111"/>
                        </a:lnTo>
                        <a:lnTo>
                          <a:pt x="98" y="109"/>
                        </a:lnTo>
                        <a:lnTo>
                          <a:pt x="98" y="109"/>
                        </a:lnTo>
                        <a:lnTo>
                          <a:pt x="98" y="109"/>
                        </a:lnTo>
                        <a:lnTo>
                          <a:pt x="100" y="109"/>
                        </a:lnTo>
                        <a:lnTo>
                          <a:pt x="100" y="107"/>
                        </a:lnTo>
                        <a:lnTo>
                          <a:pt x="100" y="107"/>
                        </a:lnTo>
                        <a:lnTo>
                          <a:pt x="100" y="107"/>
                        </a:lnTo>
                        <a:lnTo>
                          <a:pt x="100" y="107"/>
                        </a:lnTo>
                        <a:lnTo>
                          <a:pt x="100" y="107"/>
                        </a:lnTo>
                        <a:lnTo>
                          <a:pt x="101" y="107"/>
                        </a:lnTo>
                        <a:lnTo>
                          <a:pt x="101" y="106"/>
                        </a:lnTo>
                        <a:lnTo>
                          <a:pt x="101" y="106"/>
                        </a:lnTo>
                        <a:lnTo>
                          <a:pt x="101" y="106"/>
                        </a:lnTo>
                        <a:lnTo>
                          <a:pt x="103" y="106"/>
                        </a:lnTo>
                        <a:lnTo>
                          <a:pt x="103" y="104"/>
                        </a:lnTo>
                        <a:lnTo>
                          <a:pt x="103" y="104"/>
                        </a:lnTo>
                        <a:lnTo>
                          <a:pt x="103" y="104"/>
                        </a:lnTo>
                        <a:lnTo>
                          <a:pt x="103" y="104"/>
                        </a:lnTo>
                        <a:lnTo>
                          <a:pt x="103" y="102"/>
                        </a:lnTo>
                        <a:lnTo>
                          <a:pt x="105" y="102"/>
                        </a:lnTo>
                        <a:lnTo>
                          <a:pt x="105" y="102"/>
                        </a:lnTo>
                        <a:lnTo>
                          <a:pt x="105" y="102"/>
                        </a:lnTo>
                        <a:lnTo>
                          <a:pt x="105" y="100"/>
                        </a:lnTo>
                        <a:lnTo>
                          <a:pt x="105" y="100"/>
                        </a:lnTo>
                        <a:lnTo>
                          <a:pt x="105" y="100"/>
                        </a:lnTo>
                        <a:lnTo>
                          <a:pt x="107" y="100"/>
                        </a:lnTo>
                        <a:lnTo>
                          <a:pt x="107" y="100"/>
                        </a:lnTo>
                        <a:lnTo>
                          <a:pt x="107" y="100"/>
                        </a:lnTo>
                        <a:lnTo>
                          <a:pt x="107" y="98"/>
                        </a:lnTo>
                        <a:lnTo>
                          <a:pt x="109" y="98"/>
                        </a:lnTo>
                        <a:lnTo>
                          <a:pt x="109" y="98"/>
                        </a:lnTo>
                        <a:lnTo>
                          <a:pt x="109" y="98"/>
                        </a:lnTo>
                        <a:lnTo>
                          <a:pt x="109" y="96"/>
                        </a:lnTo>
                        <a:lnTo>
                          <a:pt x="109" y="96"/>
                        </a:lnTo>
                        <a:lnTo>
                          <a:pt x="109" y="96"/>
                        </a:lnTo>
                        <a:lnTo>
                          <a:pt x="111" y="96"/>
                        </a:lnTo>
                        <a:lnTo>
                          <a:pt x="111" y="94"/>
                        </a:lnTo>
                        <a:lnTo>
                          <a:pt x="111" y="94"/>
                        </a:lnTo>
                        <a:lnTo>
                          <a:pt x="111" y="94"/>
                        </a:lnTo>
                        <a:lnTo>
                          <a:pt x="113" y="94"/>
                        </a:lnTo>
                        <a:lnTo>
                          <a:pt x="113" y="92"/>
                        </a:lnTo>
                        <a:lnTo>
                          <a:pt x="113" y="92"/>
                        </a:lnTo>
                        <a:lnTo>
                          <a:pt x="113" y="92"/>
                        </a:lnTo>
                        <a:lnTo>
                          <a:pt x="113" y="92"/>
                        </a:lnTo>
                        <a:lnTo>
                          <a:pt x="113" y="92"/>
                        </a:lnTo>
                        <a:lnTo>
                          <a:pt x="113" y="90"/>
                        </a:lnTo>
                        <a:lnTo>
                          <a:pt x="115" y="90"/>
                        </a:lnTo>
                        <a:lnTo>
                          <a:pt x="115" y="90"/>
                        </a:lnTo>
                        <a:lnTo>
                          <a:pt x="115" y="90"/>
                        </a:lnTo>
                        <a:lnTo>
                          <a:pt x="115" y="88"/>
                        </a:lnTo>
                        <a:lnTo>
                          <a:pt x="115" y="88"/>
                        </a:lnTo>
                        <a:lnTo>
                          <a:pt x="115" y="88"/>
                        </a:lnTo>
                        <a:lnTo>
                          <a:pt x="117" y="88"/>
                        </a:lnTo>
                        <a:lnTo>
                          <a:pt x="117" y="86"/>
                        </a:lnTo>
                        <a:lnTo>
                          <a:pt x="117" y="86"/>
                        </a:lnTo>
                        <a:lnTo>
                          <a:pt x="117" y="86"/>
                        </a:lnTo>
                        <a:lnTo>
                          <a:pt x="119" y="86"/>
                        </a:lnTo>
                        <a:lnTo>
                          <a:pt x="119" y="84"/>
                        </a:lnTo>
                        <a:lnTo>
                          <a:pt x="119" y="84"/>
                        </a:lnTo>
                        <a:lnTo>
                          <a:pt x="119" y="84"/>
                        </a:lnTo>
                        <a:lnTo>
                          <a:pt x="119" y="84"/>
                        </a:lnTo>
                        <a:lnTo>
                          <a:pt x="119" y="84"/>
                        </a:lnTo>
                        <a:lnTo>
                          <a:pt x="121" y="84"/>
                        </a:lnTo>
                        <a:lnTo>
                          <a:pt x="121" y="83"/>
                        </a:lnTo>
                        <a:lnTo>
                          <a:pt x="121" y="83"/>
                        </a:lnTo>
                        <a:lnTo>
                          <a:pt x="121" y="83"/>
                        </a:lnTo>
                        <a:lnTo>
                          <a:pt x="121" y="83"/>
                        </a:lnTo>
                        <a:lnTo>
                          <a:pt x="119" y="83"/>
                        </a:lnTo>
                        <a:lnTo>
                          <a:pt x="119" y="83"/>
                        </a:lnTo>
                        <a:lnTo>
                          <a:pt x="119" y="83"/>
                        </a:lnTo>
                        <a:lnTo>
                          <a:pt x="117" y="83"/>
                        </a:lnTo>
                        <a:lnTo>
                          <a:pt x="117" y="83"/>
                        </a:lnTo>
                        <a:lnTo>
                          <a:pt x="115" y="83"/>
                        </a:lnTo>
                        <a:lnTo>
                          <a:pt x="115" y="83"/>
                        </a:lnTo>
                        <a:lnTo>
                          <a:pt x="115" y="83"/>
                        </a:lnTo>
                        <a:lnTo>
                          <a:pt x="113" y="83"/>
                        </a:lnTo>
                        <a:lnTo>
                          <a:pt x="113" y="83"/>
                        </a:lnTo>
                        <a:lnTo>
                          <a:pt x="113" y="83"/>
                        </a:lnTo>
                        <a:lnTo>
                          <a:pt x="111" y="83"/>
                        </a:lnTo>
                        <a:lnTo>
                          <a:pt x="111" y="83"/>
                        </a:lnTo>
                        <a:lnTo>
                          <a:pt x="109" y="83"/>
                        </a:lnTo>
                        <a:lnTo>
                          <a:pt x="109" y="83"/>
                        </a:lnTo>
                        <a:lnTo>
                          <a:pt x="109" y="83"/>
                        </a:lnTo>
                        <a:lnTo>
                          <a:pt x="107" y="83"/>
                        </a:lnTo>
                        <a:lnTo>
                          <a:pt x="107" y="83"/>
                        </a:lnTo>
                        <a:lnTo>
                          <a:pt x="105" y="83"/>
                        </a:lnTo>
                        <a:lnTo>
                          <a:pt x="105" y="83"/>
                        </a:lnTo>
                        <a:lnTo>
                          <a:pt x="105" y="83"/>
                        </a:lnTo>
                        <a:lnTo>
                          <a:pt x="103" y="83"/>
                        </a:lnTo>
                        <a:lnTo>
                          <a:pt x="103" y="83"/>
                        </a:lnTo>
                        <a:lnTo>
                          <a:pt x="103" y="81"/>
                        </a:lnTo>
                        <a:lnTo>
                          <a:pt x="103" y="81"/>
                        </a:lnTo>
                        <a:lnTo>
                          <a:pt x="101" y="81"/>
                        </a:lnTo>
                        <a:lnTo>
                          <a:pt x="101" y="81"/>
                        </a:lnTo>
                        <a:lnTo>
                          <a:pt x="101" y="81"/>
                        </a:lnTo>
                        <a:lnTo>
                          <a:pt x="100" y="81"/>
                        </a:lnTo>
                        <a:lnTo>
                          <a:pt x="100" y="81"/>
                        </a:lnTo>
                        <a:lnTo>
                          <a:pt x="100" y="81"/>
                        </a:lnTo>
                        <a:lnTo>
                          <a:pt x="100" y="79"/>
                        </a:lnTo>
                        <a:lnTo>
                          <a:pt x="98" y="79"/>
                        </a:lnTo>
                        <a:lnTo>
                          <a:pt x="98" y="79"/>
                        </a:lnTo>
                        <a:lnTo>
                          <a:pt x="98" y="79"/>
                        </a:lnTo>
                        <a:lnTo>
                          <a:pt x="98" y="79"/>
                        </a:lnTo>
                        <a:lnTo>
                          <a:pt x="96" y="79"/>
                        </a:lnTo>
                        <a:lnTo>
                          <a:pt x="96" y="79"/>
                        </a:lnTo>
                        <a:lnTo>
                          <a:pt x="94" y="79"/>
                        </a:lnTo>
                        <a:lnTo>
                          <a:pt x="94" y="77"/>
                        </a:lnTo>
                        <a:lnTo>
                          <a:pt x="94" y="77"/>
                        </a:lnTo>
                        <a:lnTo>
                          <a:pt x="94" y="77"/>
                        </a:lnTo>
                        <a:lnTo>
                          <a:pt x="92" y="77"/>
                        </a:lnTo>
                        <a:lnTo>
                          <a:pt x="92" y="77"/>
                        </a:lnTo>
                        <a:lnTo>
                          <a:pt x="92" y="77"/>
                        </a:lnTo>
                        <a:lnTo>
                          <a:pt x="92" y="77"/>
                        </a:lnTo>
                        <a:lnTo>
                          <a:pt x="90" y="77"/>
                        </a:lnTo>
                        <a:lnTo>
                          <a:pt x="90" y="75"/>
                        </a:lnTo>
                        <a:lnTo>
                          <a:pt x="90" y="75"/>
                        </a:lnTo>
                        <a:lnTo>
                          <a:pt x="88" y="75"/>
                        </a:lnTo>
                        <a:lnTo>
                          <a:pt x="88" y="75"/>
                        </a:lnTo>
                        <a:lnTo>
                          <a:pt x="88" y="75"/>
                        </a:lnTo>
                        <a:lnTo>
                          <a:pt x="88" y="75"/>
                        </a:lnTo>
                        <a:lnTo>
                          <a:pt x="86" y="75"/>
                        </a:lnTo>
                        <a:lnTo>
                          <a:pt x="86" y="75"/>
                        </a:lnTo>
                        <a:lnTo>
                          <a:pt x="86" y="75"/>
                        </a:lnTo>
                        <a:lnTo>
                          <a:pt x="86" y="75"/>
                        </a:lnTo>
                        <a:lnTo>
                          <a:pt x="84" y="75"/>
                        </a:lnTo>
                        <a:lnTo>
                          <a:pt x="84" y="75"/>
                        </a:lnTo>
                        <a:lnTo>
                          <a:pt x="84" y="73"/>
                        </a:lnTo>
                        <a:lnTo>
                          <a:pt x="82" y="73"/>
                        </a:lnTo>
                        <a:lnTo>
                          <a:pt x="82" y="73"/>
                        </a:lnTo>
                        <a:lnTo>
                          <a:pt x="82" y="73"/>
                        </a:lnTo>
                        <a:lnTo>
                          <a:pt x="82" y="73"/>
                        </a:lnTo>
                        <a:lnTo>
                          <a:pt x="80" y="73"/>
                        </a:lnTo>
                        <a:lnTo>
                          <a:pt x="80" y="73"/>
                        </a:lnTo>
                        <a:lnTo>
                          <a:pt x="78" y="73"/>
                        </a:lnTo>
                        <a:lnTo>
                          <a:pt x="78" y="71"/>
                        </a:lnTo>
                        <a:lnTo>
                          <a:pt x="78" y="71"/>
                        </a:lnTo>
                        <a:lnTo>
                          <a:pt x="78" y="71"/>
                        </a:lnTo>
                        <a:lnTo>
                          <a:pt x="77" y="71"/>
                        </a:lnTo>
                        <a:lnTo>
                          <a:pt x="77" y="71"/>
                        </a:lnTo>
                        <a:lnTo>
                          <a:pt x="77" y="71"/>
                        </a:lnTo>
                        <a:lnTo>
                          <a:pt x="77" y="71"/>
                        </a:lnTo>
                        <a:lnTo>
                          <a:pt x="75" y="71"/>
                        </a:lnTo>
                        <a:lnTo>
                          <a:pt x="75" y="69"/>
                        </a:lnTo>
                        <a:lnTo>
                          <a:pt x="75" y="69"/>
                        </a:lnTo>
                        <a:lnTo>
                          <a:pt x="73" y="69"/>
                        </a:lnTo>
                        <a:lnTo>
                          <a:pt x="73" y="69"/>
                        </a:lnTo>
                        <a:lnTo>
                          <a:pt x="73" y="69"/>
                        </a:lnTo>
                        <a:lnTo>
                          <a:pt x="73" y="69"/>
                        </a:lnTo>
                        <a:lnTo>
                          <a:pt x="71" y="69"/>
                        </a:lnTo>
                        <a:lnTo>
                          <a:pt x="71" y="69"/>
                        </a:lnTo>
                        <a:lnTo>
                          <a:pt x="71" y="67"/>
                        </a:lnTo>
                        <a:lnTo>
                          <a:pt x="71" y="67"/>
                        </a:lnTo>
                        <a:lnTo>
                          <a:pt x="69" y="67"/>
                        </a:lnTo>
                        <a:lnTo>
                          <a:pt x="69" y="67"/>
                        </a:lnTo>
                        <a:lnTo>
                          <a:pt x="69" y="67"/>
                        </a:lnTo>
                        <a:lnTo>
                          <a:pt x="67" y="67"/>
                        </a:lnTo>
                        <a:lnTo>
                          <a:pt x="67" y="67"/>
                        </a:lnTo>
                        <a:lnTo>
                          <a:pt x="67" y="67"/>
                        </a:lnTo>
                        <a:lnTo>
                          <a:pt x="65" y="67"/>
                        </a:lnTo>
                        <a:lnTo>
                          <a:pt x="65" y="67"/>
                        </a:lnTo>
                        <a:lnTo>
                          <a:pt x="65" y="67"/>
                        </a:lnTo>
                        <a:lnTo>
                          <a:pt x="65" y="67"/>
                        </a:lnTo>
                        <a:lnTo>
                          <a:pt x="65" y="65"/>
                        </a:lnTo>
                        <a:lnTo>
                          <a:pt x="63" y="65"/>
                        </a:lnTo>
                        <a:lnTo>
                          <a:pt x="63" y="65"/>
                        </a:lnTo>
                        <a:lnTo>
                          <a:pt x="61" y="65"/>
                        </a:lnTo>
                        <a:lnTo>
                          <a:pt x="61" y="65"/>
                        </a:lnTo>
                        <a:lnTo>
                          <a:pt x="61" y="65"/>
                        </a:lnTo>
                        <a:lnTo>
                          <a:pt x="61" y="65"/>
                        </a:lnTo>
                        <a:lnTo>
                          <a:pt x="59" y="65"/>
                        </a:lnTo>
                        <a:lnTo>
                          <a:pt x="59" y="63"/>
                        </a:lnTo>
                        <a:lnTo>
                          <a:pt x="59" y="63"/>
                        </a:lnTo>
                        <a:lnTo>
                          <a:pt x="59" y="63"/>
                        </a:lnTo>
                        <a:lnTo>
                          <a:pt x="57" y="63"/>
                        </a:lnTo>
                        <a:lnTo>
                          <a:pt x="57" y="63"/>
                        </a:lnTo>
                        <a:lnTo>
                          <a:pt x="57" y="63"/>
                        </a:lnTo>
                        <a:lnTo>
                          <a:pt x="55" y="63"/>
                        </a:lnTo>
                        <a:lnTo>
                          <a:pt x="55" y="63"/>
                        </a:lnTo>
                        <a:lnTo>
                          <a:pt x="55" y="63"/>
                        </a:lnTo>
                        <a:lnTo>
                          <a:pt x="55" y="62"/>
                        </a:lnTo>
                        <a:lnTo>
                          <a:pt x="54" y="62"/>
                        </a:lnTo>
                        <a:lnTo>
                          <a:pt x="54" y="62"/>
                        </a:lnTo>
                        <a:lnTo>
                          <a:pt x="52" y="62"/>
                        </a:lnTo>
                        <a:lnTo>
                          <a:pt x="52" y="62"/>
                        </a:lnTo>
                        <a:lnTo>
                          <a:pt x="52" y="62"/>
                        </a:lnTo>
                        <a:lnTo>
                          <a:pt x="52" y="62"/>
                        </a:lnTo>
                        <a:lnTo>
                          <a:pt x="52" y="60"/>
                        </a:lnTo>
                        <a:lnTo>
                          <a:pt x="50" y="60"/>
                        </a:lnTo>
                        <a:lnTo>
                          <a:pt x="50" y="60"/>
                        </a:lnTo>
                        <a:lnTo>
                          <a:pt x="50" y="60"/>
                        </a:lnTo>
                        <a:lnTo>
                          <a:pt x="50" y="60"/>
                        </a:lnTo>
                        <a:lnTo>
                          <a:pt x="50" y="58"/>
                        </a:lnTo>
                        <a:lnTo>
                          <a:pt x="50" y="58"/>
                        </a:lnTo>
                        <a:lnTo>
                          <a:pt x="50" y="58"/>
                        </a:lnTo>
                        <a:lnTo>
                          <a:pt x="48" y="58"/>
                        </a:lnTo>
                        <a:lnTo>
                          <a:pt x="48" y="56"/>
                        </a:lnTo>
                        <a:lnTo>
                          <a:pt x="48" y="56"/>
                        </a:lnTo>
                        <a:lnTo>
                          <a:pt x="48" y="56"/>
                        </a:lnTo>
                        <a:lnTo>
                          <a:pt x="46" y="56"/>
                        </a:lnTo>
                        <a:lnTo>
                          <a:pt x="46" y="54"/>
                        </a:lnTo>
                        <a:lnTo>
                          <a:pt x="46" y="54"/>
                        </a:lnTo>
                        <a:lnTo>
                          <a:pt x="46" y="54"/>
                        </a:lnTo>
                        <a:lnTo>
                          <a:pt x="46" y="54"/>
                        </a:lnTo>
                        <a:lnTo>
                          <a:pt x="44" y="54"/>
                        </a:lnTo>
                        <a:lnTo>
                          <a:pt x="44" y="54"/>
                        </a:lnTo>
                        <a:lnTo>
                          <a:pt x="44" y="54"/>
                        </a:lnTo>
                        <a:lnTo>
                          <a:pt x="44" y="52"/>
                        </a:lnTo>
                        <a:lnTo>
                          <a:pt x="42" y="52"/>
                        </a:lnTo>
                        <a:lnTo>
                          <a:pt x="42" y="52"/>
                        </a:lnTo>
                        <a:lnTo>
                          <a:pt x="42" y="52"/>
                        </a:lnTo>
                        <a:lnTo>
                          <a:pt x="42" y="52"/>
                        </a:lnTo>
                        <a:lnTo>
                          <a:pt x="42" y="50"/>
                        </a:lnTo>
                        <a:lnTo>
                          <a:pt x="40" y="50"/>
                        </a:lnTo>
                        <a:lnTo>
                          <a:pt x="40" y="50"/>
                        </a:lnTo>
                        <a:lnTo>
                          <a:pt x="40" y="50"/>
                        </a:lnTo>
                        <a:lnTo>
                          <a:pt x="40" y="48"/>
                        </a:lnTo>
                        <a:lnTo>
                          <a:pt x="40" y="48"/>
                        </a:lnTo>
                        <a:lnTo>
                          <a:pt x="40" y="48"/>
                        </a:lnTo>
                        <a:lnTo>
                          <a:pt x="40" y="46"/>
                        </a:lnTo>
                        <a:lnTo>
                          <a:pt x="40" y="46"/>
                        </a:lnTo>
                        <a:lnTo>
                          <a:pt x="38" y="46"/>
                        </a:lnTo>
                        <a:lnTo>
                          <a:pt x="38" y="44"/>
                        </a:lnTo>
                        <a:lnTo>
                          <a:pt x="38" y="44"/>
                        </a:lnTo>
                        <a:lnTo>
                          <a:pt x="38" y="44"/>
                        </a:lnTo>
                        <a:lnTo>
                          <a:pt x="38" y="44"/>
                        </a:lnTo>
                        <a:lnTo>
                          <a:pt x="38" y="44"/>
                        </a:lnTo>
                        <a:lnTo>
                          <a:pt x="36" y="44"/>
                        </a:lnTo>
                        <a:lnTo>
                          <a:pt x="36" y="42"/>
                        </a:lnTo>
                        <a:lnTo>
                          <a:pt x="36" y="42"/>
                        </a:lnTo>
                        <a:lnTo>
                          <a:pt x="36" y="42"/>
                        </a:lnTo>
                        <a:lnTo>
                          <a:pt x="34" y="42"/>
                        </a:lnTo>
                        <a:lnTo>
                          <a:pt x="34" y="40"/>
                        </a:lnTo>
                        <a:lnTo>
                          <a:pt x="34" y="40"/>
                        </a:lnTo>
                        <a:lnTo>
                          <a:pt x="34" y="39"/>
                        </a:lnTo>
                        <a:lnTo>
                          <a:pt x="34" y="39"/>
                        </a:lnTo>
                        <a:lnTo>
                          <a:pt x="34" y="39"/>
                        </a:lnTo>
                        <a:lnTo>
                          <a:pt x="34" y="39"/>
                        </a:lnTo>
                        <a:lnTo>
                          <a:pt x="34" y="37"/>
                        </a:lnTo>
                        <a:lnTo>
                          <a:pt x="33" y="37"/>
                        </a:lnTo>
                        <a:lnTo>
                          <a:pt x="33" y="37"/>
                        </a:lnTo>
                        <a:lnTo>
                          <a:pt x="33" y="37"/>
                        </a:lnTo>
                        <a:lnTo>
                          <a:pt x="33" y="37"/>
                        </a:lnTo>
                        <a:lnTo>
                          <a:pt x="33" y="37"/>
                        </a:lnTo>
                        <a:lnTo>
                          <a:pt x="33" y="35"/>
                        </a:lnTo>
                        <a:lnTo>
                          <a:pt x="33" y="35"/>
                        </a:lnTo>
                        <a:lnTo>
                          <a:pt x="31" y="35"/>
                        </a:lnTo>
                        <a:lnTo>
                          <a:pt x="31" y="33"/>
                        </a:lnTo>
                        <a:lnTo>
                          <a:pt x="31" y="33"/>
                        </a:lnTo>
                        <a:lnTo>
                          <a:pt x="31" y="31"/>
                        </a:lnTo>
                        <a:lnTo>
                          <a:pt x="31" y="31"/>
                        </a:lnTo>
                        <a:lnTo>
                          <a:pt x="31" y="31"/>
                        </a:lnTo>
                        <a:lnTo>
                          <a:pt x="31" y="29"/>
                        </a:lnTo>
                        <a:lnTo>
                          <a:pt x="29" y="29"/>
                        </a:lnTo>
                        <a:lnTo>
                          <a:pt x="29" y="29"/>
                        </a:lnTo>
                        <a:lnTo>
                          <a:pt x="29" y="29"/>
                        </a:lnTo>
                        <a:lnTo>
                          <a:pt x="29" y="27"/>
                        </a:lnTo>
                        <a:lnTo>
                          <a:pt x="29" y="27"/>
                        </a:lnTo>
                        <a:lnTo>
                          <a:pt x="29" y="27"/>
                        </a:lnTo>
                        <a:lnTo>
                          <a:pt x="31" y="27"/>
                        </a:lnTo>
                        <a:lnTo>
                          <a:pt x="31" y="27"/>
                        </a:lnTo>
                        <a:lnTo>
                          <a:pt x="31" y="27"/>
                        </a:lnTo>
                        <a:lnTo>
                          <a:pt x="31" y="25"/>
                        </a:lnTo>
                        <a:lnTo>
                          <a:pt x="31" y="25"/>
                        </a:lnTo>
                        <a:lnTo>
                          <a:pt x="33" y="25"/>
                        </a:lnTo>
                        <a:lnTo>
                          <a:pt x="33" y="23"/>
                        </a:lnTo>
                        <a:lnTo>
                          <a:pt x="33" y="23"/>
                        </a:lnTo>
                        <a:lnTo>
                          <a:pt x="33" y="23"/>
                        </a:lnTo>
                        <a:lnTo>
                          <a:pt x="33" y="21"/>
                        </a:lnTo>
                        <a:lnTo>
                          <a:pt x="33" y="21"/>
                        </a:lnTo>
                        <a:lnTo>
                          <a:pt x="33" y="21"/>
                        </a:lnTo>
                        <a:lnTo>
                          <a:pt x="34" y="21"/>
                        </a:lnTo>
                        <a:lnTo>
                          <a:pt x="34" y="19"/>
                        </a:lnTo>
                        <a:lnTo>
                          <a:pt x="34" y="19"/>
                        </a:lnTo>
                        <a:lnTo>
                          <a:pt x="34" y="19"/>
                        </a:lnTo>
                        <a:lnTo>
                          <a:pt x="34" y="19"/>
                        </a:lnTo>
                        <a:lnTo>
                          <a:pt x="34" y="19"/>
                        </a:lnTo>
                        <a:lnTo>
                          <a:pt x="34" y="17"/>
                        </a:lnTo>
                        <a:lnTo>
                          <a:pt x="34" y="17"/>
                        </a:lnTo>
                        <a:lnTo>
                          <a:pt x="36" y="17"/>
                        </a:lnTo>
                        <a:lnTo>
                          <a:pt x="36" y="16"/>
                        </a:lnTo>
                        <a:lnTo>
                          <a:pt x="36" y="16"/>
                        </a:lnTo>
                        <a:lnTo>
                          <a:pt x="36" y="16"/>
                        </a:lnTo>
                        <a:lnTo>
                          <a:pt x="36" y="14"/>
                        </a:lnTo>
                        <a:lnTo>
                          <a:pt x="38" y="14"/>
                        </a:lnTo>
                        <a:lnTo>
                          <a:pt x="38" y="14"/>
                        </a:lnTo>
                        <a:lnTo>
                          <a:pt x="38" y="12"/>
                        </a:lnTo>
                        <a:lnTo>
                          <a:pt x="38" y="12"/>
                        </a:lnTo>
                        <a:lnTo>
                          <a:pt x="38" y="12"/>
                        </a:lnTo>
                        <a:lnTo>
                          <a:pt x="38" y="12"/>
                        </a:lnTo>
                        <a:lnTo>
                          <a:pt x="38" y="12"/>
                        </a:lnTo>
                        <a:lnTo>
                          <a:pt x="38" y="1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4" name="Freeform 325">
                    <a:extLst>
                      <a:ext uri="{FF2B5EF4-FFF2-40B4-BE49-F238E27FC236}">
                        <a16:creationId xmlns:a16="http://schemas.microsoft.com/office/drawing/2014/main" id="{44363034-4724-4F05-91AE-7AA970CB3F08}"/>
                      </a:ext>
                    </a:extLst>
                  </p:cNvPr>
                  <p:cNvSpPr>
                    <a:spLocks/>
                  </p:cNvSpPr>
                  <p:nvPr/>
                </p:nvSpPr>
                <p:spPr bwMode="auto">
                  <a:xfrm>
                    <a:off x="11363" y="2666"/>
                    <a:ext cx="180" cy="280"/>
                  </a:xfrm>
                  <a:custGeom>
                    <a:avLst/>
                    <a:gdLst>
                      <a:gd name="T0" fmla="*/ 44 w 180"/>
                      <a:gd name="T1" fmla="*/ 16 h 280"/>
                      <a:gd name="T2" fmla="*/ 52 w 180"/>
                      <a:gd name="T3" fmla="*/ 27 h 280"/>
                      <a:gd name="T4" fmla="*/ 65 w 180"/>
                      <a:gd name="T5" fmla="*/ 33 h 280"/>
                      <a:gd name="T6" fmla="*/ 77 w 180"/>
                      <a:gd name="T7" fmla="*/ 27 h 280"/>
                      <a:gd name="T8" fmla="*/ 88 w 180"/>
                      <a:gd name="T9" fmla="*/ 25 h 280"/>
                      <a:gd name="T10" fmla="*/ 101 w 180"/>
                      <a:gd name="T11" fmla="*/ 23 h 280"/>
                      <a:gd name="T12" fmla="*/ 113 w 180"/>
                      <a:gd name="T13" fmla="*/ 16 h 280"/>
                      <a:gd name="T14" fmla="*/ 126 w 180"/>
                      <a:gd name="T15" fmla="*/ 16 h 280"/>
                      <a:gd name="T16" fmla="*/ 140 w 180"/>
                      <a:gd name="T17" fmla="*/ 14 h 280"/>
                      <a:gd name="T18" fmla="*/ 151 w 180"/>
                      <a:gd name="T19" fmla="*/ 12 h 280"/>
                      <a:gd name="T20" fmla="*/ 165 w 180"/>
                      <a:gd name="T21" fmla="*/ 4 h 280"/>
                      <a:gd name="T22" fmla="*/ 174 w 180"/>
                      <a:gd name="T23" fmla="*/ 2 h 280"/>
                      <a:gd name="T24" fmla="*/ 174 w 180"/>
                      <a:gd name="T25" fmla="*/ 14 h 280"/>
                      <a:gd name="T26" fmla="*/ 178 w 180"/>
                      <a:gd name="T27" fmla="*/ 29 h 280"/>
                      <a:gd name="T28" fmla="*/ 174 w 180"/>
                      <a:gd name="T29" fmla="*/ 35 h 280"/>
                      <a:gd name="T30" fmla="*/ 170 w 180"/>
                      <a:gd name="T31" fmla="*/ 50 h 280"/>
                      <a:gd name="T32" fmla="*/ 165 w 180"/>
                      <a:gd name="T33" fmla="*/ 63 h 280"/>
                      <a:gd name="T34" fmla="*/ 159 w 180"/>
                      <a:gd name="T35" fmla="*/ 75 h 280"/>
                      <a:gd name="T36" fmla="*/ 153 w 180"/>
                      <a:gd name="T37" fmla="*/ 86 h 280"/>
                      <a:gd name="T38" fmla="*/ 147 w 180"/>
                      <a:gd name="T39" fmla="*/ 100 h 280"/>
                      <a:gd name="T40" fmla="*/ 142 w 180"/>
                      <a:gd name="T41" fmla="*/ 113 h 280"/>
                      <a:gd name="T42" fmla="*/ 136 w 180"/>
                      <a:gd name="T43" fmla="*/ 129 h 280"/>
                      <a:gd name="T44" fmla="*/ 130 w 180"/>
                      <a:gd name="T45" fmla="*/ 140 h 280"/>
                      <a:gd name="T46" fmla="*/ 122 w 180"/>
                      <a:gd name="T47" fmla="*/ 152 h 280"/>
                      <a:gd name="T48" fmla="*/ 115 w 180"/>
                      <a:gd name="T49" fmla="*/ 163 h 280"/>
                      <a:gd name="T50" fmla="*/ 105 w 180"/>
                      <a:gd name="T51" fmla="*/ 175 h 280"/>
                      <a:gd name="T52" fmla="*/ 98 w 180"/>
                      <a:gd name="T53" fmla="*/ 184 h 280"/>
                      <a:gd name="T54" fmla="*/ 88 w 180"/>
                      <a:gd name="T55" fmla="*/ 196 h 280"/>
                      <a:gd name="T56" fmla="*/ 78 w 180"/>
                      <a:gd name="T57" fmla="*/ 203 h 280"/>
                      <a:gd name="T58" fmla="*/ 67 w 180"/>
                      <a:gd name="T59" fmla="*/ 211 h 280"/>
                      <a:gd name="T60" fmla="*/ 57 w 180"/>
                      <a:gd name="T61" fmla="*/ 219 h 280"/>
                      <a:gd name="T62" fmla="*/ 48 w 180"/>
                      <a:gd name="T63" fmla="*/ 228 h 280"/>
                      <a:gd name="T64" fmla="*/ 38 w 180"/>
                      <a:gd name="T65" fmla="*/ 238 h 280"/>
                      <a:gd name="T66" fmla="*/ 31 w 180"/>
                      <a:gd name="T67" fmla="*/ 249 h 280"/>
                      <a:gd name="T68" fmla="*/ 23 w 180"/>
                      <a:gd name="T69" fmla="*/ 261 h 280"/>
                      <a:gd name="T70" fmla="*/ 15 w 180"/>
                      <a:gd name="T71" fmla="*/ 272 h 280"/>
                      <a:gd name="T72" fmla="*/ 8 w 180"/>
                      <a:gd name="T73" fmla="*/ 276 h 280"/>
                      <a:gd name="T74" fmla="*/ 0 w 180"/>
                      <a:gd name="T75" fmla="*/ 265 h 280"/>
                      <a:gd name="T76" fmla="*/ 0 w 180"/>
                      <a:gd name="T77" fmla="*/ 245 h 280"/>
                      <a:gd name="T78" fmla="*/ 0 w 180"/>
                      <a:gd name="T79" fmla="*/ 224 h 280"/>
                      <a:gd name="T80" fmla="*/ 0 w 180"/>
                      <a:gd name="T81" fmla="*/ 203 h 280"/>
                      <a:gd name="T82" fmla="*/ 2 w 180"/>
                      <a:gd name="T83" fmla="*/ 186 h 280"/>
                      <a:gd name="T84" fmla="*/ 10 w 180"/>
                      <a:gd name="T85" fmla="*/ 175 h 280"/>
                      <a:gd name="T86" fmla="*/ 17 w 180"/>
                      <a:gd name="T87" fmla="*/ 163 h 280"/>
                      <a:gd name="T88" fmla="*/ 31 w 180"/>
                      <a:gd name="T89" fmla="*/ 159 h 280"/>
                      <a:gd name="T90" fmla="*/ 40 w 180"/>
                      <a:gd name="T91" fmla="*/ 148 h 280"/>
                      <a:gd name="T92" fmla="*/ 54 w 180"/>
                      <a:gd name="T93" fmla="*/ 144 h 280"/>
                      <a:gd name="T94" fmla="*/ 69 w 180"/>
                      <a:gd name="T95" fmla="*/ 144 h 280"/>
                      <a:gd name="T96" fmla="*/ 78 w 180"/>
                      <a:gd name="T97" fmla="*/ 134 h 280"/>
                      <a:gd name="T98" fmla="*/ 86 w 180"/>
                      <a:gd name="T99" fmla="*/ 123 h 280"/>
                      <a:gd name="T100" fmla="*/ 96 w 180"/>
                      <a:gd name="T101" fmla="*/ 113 h 280"/>
                      <a:gd name="T102" fmla="*/ 103 w 180"/>
                      <a:gd name="T103" fmla="*/ 104 h 280"/>
                      <a:gd name="T104" fmla="*/ 113 w 180"/>
                      <a:gd name="T105" fmla="*/ 92 h 280"/>
                      <a:gd name="T106" fmla="*/ 121 w 180"/>
                      <a:gd name="T107" fmla="*/ 83 h 280"/>
                      <a:gd name="T108" fmla="*/ 103 w 180"/>
                      <a:gd name="T109" fmla="*/ 83 h 280"/>
                      <a:gd name="T110" fmla="*/ 90 w 180"/>
                      <a:gd name="T111" fmla="*/ 77 h 280"/>
                      <a:gd name="T112" fmla="*/ 77 w 180"/>
                      <a:gd name="T113" fmla="*/ 71 h 280"/>
                      <a:gd name="T114" fmla="*/ 65 w 180"/>
                      <a:gd name="T115" fmla="*/ 67 h 280"/>
                      <a:gd name="T116" fmla="*/ 52 w 180"/>
                      <a:gd name="T117" fmla="*/ 62 h 280"/>
                      <a:gd name="T118" fmla="*/ 42 w 180"/>
                      <a:gd name="T119" fmla="*/ 52 h 280"/>
                      <a:gd name="T120" fmla="*/ 34 w 180"/>
                      <a:gd name="T121" fmla="*/ 39 h 280"/>
                      <a:gd name="T122" fmla="*/ 29 w 180"/>
                      <a:gd name="T123" fmla="*/ 27 h 280"/>
                      <a:gd name="T124" fmla="*/ 36 w 180"/>
                      <a:gd name="T125" fmla="*/ 1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 h="280">
                        <a:moveTo>
                          <a:pt x="38" y="10"/>
                        </a:moveTo>
                        <a:lnTo>
                          <a:pt x="40" y="10"/>
                        </a:lnTo>
                        <a:lnTo>
                          <a:pt x="40" y="10"/>
                        </a:lnTo>
                        <a:lnTo>
                          <a:pt x="40" y="10"/>
                        </a:lnTo>
                        <a:lnTo>
                          <a:pt x="40" y="12"/>
                        </a:lnTo>
                        <a:lnTo>
                          <a:pt x="40" y="12"/>
                        </a:lnTo>
                        <a:lnTo>
                          <a:pt x="42" y="12"/>
                        </a:lnTo>
                        <a:lnTo>
                          <a:pt x="42" y="12"/>
                        </a:lnTo>
                        <a:lnTo>
                          <a:pt x="42" y="10"/>
                        </a:lnTo>
                        <a:lnTo>
                          <a:pt x="42" y="10"/>
                        </a:lnTo>
                        <a:lnTo>
                          <a:pt x="42" y="10"/>
                        </a:lnTo>
                        <a:lnTo>
                          <a:pt x="44" y="10"/>
                        </a:lnTo>
                        <a:lnTo>
                          <a:pt x="44" y="10"/>
                        </a:lnTo>
                        <a:lnTo>
                          <a:pt x="44" y="12"/>
                        </a:lnTo>
                        <a:lnTo>
                          <a:pt x="44" y="12"/>
                        </a:lnTo>
                        <a:lnTo>
                          <a:pt x="42" y="12"/>
                        </a:lnTo>
                        <a:lnTo>
                          <a:pt x="42" y="12"/>
                        </a:lnTo>
                        <a:lnTo>
                          <a:pt x="44" y="12"/>
                        </a:lnTo>
                        <a:lnTo>
                          <a:pt x="44" y="12"/>
                        </a:lnTo>
                        <a:lnTo>
                          <a:pt x="44" y="14"/>
                        </a:lnTo>
                        <a:lnTo>
                          <a:pt x="44" y="14"/>
                        </a:lnTo>
                        <a:lnTo>
                          <a:pt x="44" y="14"/>
                        </a:lnTo>
                        <a:lnTo>
                          <a:pt x="44" y="16"/>
                        </a:lnTo>
                        <a:lnTo>
                          <a:pt x="44" y="16"/>
                        </a:lnTo>
                        <a:lnTo>
                          <a:pt x="44" y="16"/>
                        </a:lnTo>
                        <a:lnTo>
                          <a:pt x="44" y="16"/>
                        </a:lnTo>
                        <a:lnTo>
                          <a:pt x="44" y="17"/>
                        </a:lnTo>
                        <a:lnTo>
                          <a:pt x="44" y="17"/>
                        </a:lnTo>
                        <a:lnTo>
                          <a:pt x="46" y="17"/>
                        </a:lnTo>
                        <a:lnTo>
                          <a:pt x="46" y="19"/>
                        </a:lnTo>
                        <a:lnTo>
                          <a:pt x="46" y="19"/>
                        </a:lnTo>
                        <a:lnTo>
                          <a:pt x="46" y="19"/>
                        </a:lnTo>
                        <a:lnTo>
                          <a:pt x="46" y="19"/>
                        </a:lnTo>
                        <a:lnTo>
                          <a:pt x="46" y="19"/>
                        </a:lnTo>
                        <a:lnTo>
                          <a:pt x="46" y="21"/>
                        </a:lnTo>
                        <a:lnTo>
                          <a:pt x="48" y="21"/>
                        </a:lnTo>
                        <a:lnTo>
                          <a:pt x="48" y="21"/>
                        </a:lnTo>
                        <a:lnTo>
                          <a:pt x="48" y="21"/>
                        </a:lnTo>
                        <a:lnTo>
                          <a:pt x="48" y="23"/>
                        </a:lnTo>
                        <a:lnTo>
                          <a:pt x="48" y="23"/>
                        </a:lnTo>
                        <a:lnTo>
                          <a:pt x="50" y="23"/>
                        </a:lnTo>
                        <a:lnTo>
                          <a:pt x="50" y="25"/>
                        </a:lnTo>
                        <a:lnTo>
                          <a:pt x="50" y="25"/>
                        </a:lnTo>
                        <a:lnTo>
                          <a:pt x="50" y="25"/>
                        </a:lnTo>
                        <a:lnTo>
                          <a:pt x="50" y="25"/>
                        </a:lnTo>
                        <a:lnTo>
                          <a:pt x="52" y="25"/>
                        </a:lnTo>
                        <a:lnTo>
                          <a:pt x="52" y="27"/>
                        </a:lnTo>
                        <a:lnTo>
                          <a:pt x="52" y="27"/>
                        </a:lnTo>
                        <a:lnTo>
                          <a:pt x="52" y="27"/>
                        </a:lnTo>
                        <a:lnTo>
                          <a:pt x="52" y="27"/>
                        </a:lnTo>
                        <a:lnTo>
                          <a:pt x="52" y="27"/>
                        </a:lnTo>
                        <a:lnTo>
                          <a:pt x="54" y="27"/>
                        </a:lnTo>
                        <a:lnTo>
                          <a:pt x="54" y="27"/>
                        </a:lnTo>
                        <a:lnTo>
                          <a:pt x="54" y="29"/>
                        </a:lnTo>
                        <a:lnTo>
                          <a:pt x="55" y="29"/>
                        </a:lnTo>
                        <a:lnTo>
                          <a:pt x="55" y="29"/>
                        </a:lnTo>
                        <a:lnTo>
                          <a:pt x="55" y="29"/>
                        </a:lnTo>
                        <a:lnTo>
                          <a:pt x="55" y="29"/>
                        </a:lnTo>
                        <a:lnTo>
                          <a:pt x="55" y="31"/>
                        </a:lnTo>
                        <a:lnTo>
                          <a:pt x="57" y="31"/>
                        </a:lnTo>
                        <a:lnTo>
                          <a:pt x="57" y="31"/>
                        </a:lnTo>
                        <a:lnTo>
                          <a:pt x="57" y="31"/>
                        </a:lnTo>
                        <a:lnTo>
                          <a:pt x="57" y="33"/>
                        </a:lnTo>
                        <a:lnTo>
                          <a:pt x="59" y="33"/>
                        </a:lnTo>
                        <a:lnTo>
                          <a:pt x="59" y="33"/>
                        </a:lnTo>
                        <a:lnTo>
                          <a:pt x="59" y="33"/>
                        </a:lnTo>
                        <a:lnTo>
                          <a:pt x="61" y="33"/>
                        </a:lnTo>
                        <a:lnTo>
                          <a:pt x="61" y="33"/>
                        </a:lnTo>
                        <a:lnTo>
                          <a:pt x="61" y="33"/>
                        </a:lnTo>
                        <a:lnTo>
                          <a:pt x="63" y="33"/>
                        </a:lnTo>
                        <a:lnTo>
                          <a:pt x="63" y="33"/>
                        </a:lnTo>
                        <a:lnTo>
                          <a:pt x="65" y="33"/>
                        </a:lnTo>
                        <a:lnTo>
                          <a:pt x="65" y="31"/>
                        </a:lnTo>
                        <a:lnTo>
                          <a:pt x="65" y="31"/>
                        </a:lnTo>
                        <a:lnTo>
                          <a:pt x="65" y="31"/>
                        </a:lnTo>
                        <a:lnTo>
                          <a:pt x="67" y="31"/>
                        </a:lnTo>
                        <a:lnTo>
                          <a:pt x="67" y="33"/>
                        </a:lnTo>
                        <a:lnTo>
                          <a:pt x="67" y="33"/>
                        </a:lnTo>
                        <a:lnTo>
                          <a:pt x="67" y="33"/>
                        </a:lnTo>
                        <a:lnTo>
                          <a:pt x="69" y="33"/>
                        </a:lnTo>
                        <a:lnTo>
                          <a:pt x="69" y="31"/>
                        </a:lnTo>
                        <a:lnTo>
                          <a:pt x="69" y="31"/>
                        </a:lnTo>
                        <a:lnTo>
                          <a:pt x="69" y="31"/>
                        </a:lnTo>
                        <a:lnTo>
                          <a:pt x="71" y="31"/>
                        </a:lnTo>
                        <a:lnTo>
                          <a:pt x="71" y="29"/>
                        </a:lnTo>
                        <a:lnTo>
                          <a:pt x="71" y="29"/>
                        </a:lnTo>
                        <a:lnTo>
                          <a:pt x="71" y="29"/>
                        </a:lnTo>
                        <a:lnTo>
                          <a:pt x="73" y="29"/>
                        </a:lnTo>
                        <a:lnTo>
                          <a:pt x="73" y="29"/>
                        </a:lnTo>
                        <a:lnTo>
                          <a:pt x="73" y="29"/>
                        </a:lnTo>
                        <a:lnTo>
                          <a:pt x="73" y="29"/>
                        </a:lnTo>
                        <a:lnTo>
                          <a:pt x="73" y="27"/>
                        </a:lnTo>
                        <a:lnTo>
                          <a:pt x="75" y="27"/>
                        </a:lnTo>
                        <a:lnTo>
                          <a:pt x="75" y="27"/>
                        </a:lnTo>
                        <a:lnTo>
                          <a:pt x="75" y="27"/>
                        </a:lnTo>
                        <a:lnTo>
                          <a:pt x="77" y="27"/>
                        </a:lnTo>
                        <a:lnTo>
                          <a:pt x="77" y="27"/>
                        </a:lnTo>
                        <a:lnTo>
                          <a:pt x="77" y="27"/>
                        </a:lnTo>
                        <a:lnTo>
                          <a:pt x="77" y="27"/>
                        </a:lnTo>
                        <a:lnTo>
                          <a:pt x="78" y="27"/>
                        </a:lnTo>
                        <a:lnTo>
                          <a:pt x="78" y="25"/>
                        </a:lnTo>
                        <a:lnTo>
                          <a:pt x="78" y="25"/>
                        </a:lnTo>
                        <a:lnTo>
                          <a:pt x="78" y="25"/>
                        </a:lnTo>
                        <a:lnTo>
                          <a:pt x="78" y="25"/>
                        </a:lnTo>
                        <a:lnTo>
                          <a:pt x="80" y="25"/>
                        </a:lnTo>
                        <a:lnTo>
                          <a:pt x="80" y="25"/>
                        </a:lnTo>
                        <a:lnTo>
                          <a:pt x="80" y="23"/>
                        </a:lnTo>
                        <a:lnTo>
                          <a:pt x="82" y="23"/>
                        </a:lnTo>
                        <a:lnTo>
                          <a:pt x="82" y="23"/>
                        </a:lnTo>
                        <a:lnTo>
                          <a:pt x="82" y="23"/>
                        </a:lnTo>
                        <a:lnTo>
                          <a:pt x="82" y="23"/>
                        </a:lnTo>
                        <a:lnTo>
                          <a:pt x="84" y="23"/>
                        </a:lnTo>
                        <a:lnTo>
                          <a:pt x="84" y="23"/>
                        </a:lnTo>
                        <a:lnTo>
                          <a:pt x="86" y="23"/>
                        </a:lnTo>
                        <a:lnTo>
                          <a:pt x="86" y="23"/>
                        </a:lnTo>
                        <a:lnTo>
                          <a:pt x="86" y="23"/>
                        </a:lnTo>
                        <a:lnTo>
                          <a:pt x="86" y="23"/>
                        </a:lnTo>
                        <a:lnTo>
                          <a:pt x="86" y="25"/>
                        </a:lnTo>
                        <a:lnTo>
                          <a:pt x="88" y="25"/>
                        </a:lnTo>
                        <a:lnTo>
                          <a:pt x="88" y="25"/>
                        </a:lnTo>
                        <a:lnTo>
                          <a:pt x="88" y="25"/>
                        </a:lnTo>
                        <a:lnTo>
                          <a:pt x="90" y="25"/>
                        </a:lnTo>
                        <a:lnTo>
                          <a:pt x="90" y="25"/>
                        </a:lnTo>
                        <a:lnTo>
                          <a:pt x="92" y="25"/>
                        </a:lnTo>
                        <a:lnTo>
                          <a:pt x="92" y="25"/>
                        </a:lnTo>
                        <a:lnTo>
                          <a:pt x="92" y="25"/>
                        </a:lnTo>
                        <a:lnTo>
                          <a:pt x="92" y="25"/>
                        </a:lnTo>
                        <a:lnTo>
                          <a:pt x="92" y="27"/>
                        </a:lnTo>
                        <a:lnTo>
                          <a:pt x="94" y="27"/>
                        </a:lnTo>
                        <a:lnTo>
                          <a:pt x="94" y="27"/>
                        </a:lnTo>
                        <a:lnTo>
                          <a:pt x="94" y="27"/>
                        </a:lnTo>
                        <a:lnTo>
                          <a:pt x="96" y="27"/>
                        </a:lnTo>
                        <a:lnTo>
                          <a:pt x="96" y="25"/>
                        </a:lnTo>
                        <a:lnTo>
                          <a:pt x="96" y="25"/>
                        </a:lnTo>
                        <a:lnTo>
                          <a:pt x="98" y="25"/>
                        </a:lnTo>
                        <a:lnTo>
                          <a:pt x="98" y="25"/>
                        </a:lnTo>
                        <a:lnTo>
                          <a:pt x="98" y="25"/>
                        </a:lnTo>
                        <a:lnTo>
                          <a:pt x="98" y="25"/>
                        </a:lnTo>
                        <a:lnTo>
                          <a:pt x="100" y="25"/>
                        </a:lnTo>
                        <a:lnTo>
                          <a:pt x="100" y="25"/>
                        </a:lnTo>
                        <a:lnTo>
                          <a:pt x="100" y="23"/>
                        </a:lnTo>
                        <a:lnTo>
                          <a:pt x="100" y="23"/>
                        </a:lnTo>
                        <a:lnTo>
                          <a:pt x="100" y="23"/>
                        </a:lnTo>
                        <a:lnTo>
                          <a:pt x="101" y="23"/>
                        </a:lnTo>
                        <a:lnTo>
                          <a:pt x="101" y="23"/>
                        </a:lnTo>
                        <a:lnTo>
                          <a:pt x="101" y="21"/>
                        </a:lnTo>
                        <a:lnTo>
                          <a:pt x="103" y="21"/>
                        </a:lnTo>
                        <a:lnTo>
                          <a:pt x="103" y="21"/>
                        </a:lnTo>
                        <a:lnTo>
                          <a:pt x="103" y="21"/>
                        </a:lnTo>
                        <a:lnTo>
                          <a:pt x="103" y="21"/>
                        </a:lnTo>
                        <a:lnTo>
                          <a:pt x="103" y="19"/>
                        </a:lnTo>
                        <a:lnTo>
                          <a:pt x="105" y="19"/>
                        </a:lnTo>
                        <a:lnTo>
                          <a:pt x="105" y="19"/>
                        </a:lnTo>
                        <a:lnTo>
                          <a:pt x="105" y="19"/>
                        </a:lnTo>
                        <a:lnTo>
                          <a:pt x="105" y="19"/>
                        </a:lnTo>
                        <a:lnTo>
                          <a:pt x="105" y="19"/>
                        </a:lnTo>
                        <a:lnTo>
                          <a:pt x="107" y="19"/>
                        </a:lnTo>
                        <a:lnTo>
                          <a:pt x="107" y="19"/>
                        </a:lnTo>
                        <a:lnTo>
                          <a:pt x="107" y="17"/>
                        </a:lnTo>
                        <a:lnTo>
                          <a:pt x="109" y="17"/>
                        </a:lnTo>
                        <a:lnTo>
                          <a:pt x="109" y="17"/>
                        </a:lnTo>
                        <a:lnTo>
                          <a:pt x="109" y="17"/>
                        </a:lnTo>
                        <a:lnTo>
                          <a:pt x="109" y="17"/>
                        </a:lnTo>
                        <a:lnTo>
                          <a:pt x="111" y="17"/>
                        </a:lnTo>
                        <a:lnTo>
                          <a:pt x="111" y="16"/>
                        </a:lnTo>
                        <a:lnTo>
                          <a:pt x="111" y="16"/>
                        </a:lnTo>
                        <a:lnTo>
                          <a:pt x="113" y="16"/>
                        </a:lnTo>
                        <a:lnTo>
                          <a:pt x="113" y="16"/>
                        </a:lnTo>
                        <a:lnTo>
                          <a:pt x="113" y="16"/>
                        </a:lnTo>
                        <a:lnTo>
                          <a:pt x="115" y="16"/>
                        </a:lnTo>
                        <a:lnTo>
                          <a:pt x="115" y="17"/>
                        </a:lnTo>
                        <a:lnTo>
                          <a:pt x="115" y="17"/>
                        </a:lnTo>
                        <a:lnTo>
                          <a:pt x="115" y="17"/>
                        </a:lnTo>
                        <a:lnTo>
                          <a:pt x="115" y="17"/>
                        </a:lnTo>
                        <a:lnTo>
                          <a:pt x="117" y="17"/>
                        </a:lnTo>
                        <a:lnTo>
                          <a:pt x="117" y="17"/>
                        </a:lnTo>
                        <a:lnTo>
                          <a:pt x="119" y="17"/>
                        </a:lnTo>
                        <a:lnTo>
                          <a:pt x="119" y="17"/>
                        </a:lnTo>
                        <a:lnTo>
                          <a:pt x="119" y="17"/>
                        </a:lnTo>
                        <a:lnTo>
                          <a:pt x="121" y="17"/>
                        </a:lnTo>
                        <a:lnTo>
                          <a:pt x="121" y="17"/>
                        </a:lnTo>
                        <a:lnTo>
                          <a:pt x="121" y="17"/>
                        </a:lnTo>
                        <a:lnTo>
                          <a:pt x="122" y="17"/>
                        </a:lnTo>
                        <a:lnTo>
                          <a:pt x="122" y="17"/>
                        </a:lnTo>
                        <a:lnTo>
                          <a:pt x="122" y="17"/>
                        </a:lnTo>
                        <a:lnTo>
                          <a:pt x="124" y="17"/>
                        </a:lnTo>
                        <a:lnTo>
                          <a:pt x="124" y="17"/>
                        </a:lnTo>
                        <a:lnTo>
                          <a:pt x="124" y="16"/>
                        </a:lnTo>
                        <a:lnTo>
                          <a:pt x="124" y="16"/>
                        </a:lnTo>
                        <a:lnTo>
                          <a:pt x="126" y="16"/>
                        </a:lnTo>
                        <a:lnTo>
                          <a:pt x="126" y="16"/>
                        </a:lnTo>
                        <a:lnTo>
                          <a:pt x="126" y="16"/>
                        </a:lnTo>
                        <a:lnTo>
                          <a:pt x="126" y="16"/>
                        </a:lnTo>
                        <a:lnTo>
                          <a:pt x="126" y="14"/>
                        </a:lnTo>
                        <a:lnTo>
                          <a:pt x="128" y="14"/>
                        </a:lnTo>
                        <a:lnTo>
                          <a:pt x="128" y="14"/>
                        </a:lnTo>
                        <a:lnTo>
                          <a:pt x="130" y="14"/>
                        </a:lnTo>
                        <a:lnTo>
                          <a:pt x="130" y="14"/>
                        </a:lnTo>
                        <a:lnTo>
                          <a:pt x="130" y="14"/>
                        </a:lnTo>
                        <a:lnTo>
                          <a:pt x="130" y="14"/>
                        </a:lnTo>
                        <a:lnTo>
                          <a:pt x="132" y="14"/>
                        </a:lnTo>
                        <a:lnTo>
                          <a:pt x="132" y="14"/>
                        </a:lnTo>
                        <a:lnTo>
                          <a:pt x="132" y="14"/>
                        </a:lnTo>
                        <a:lnTo>
                          <a:pt x="134" y="14"/>
                        </a:lnTo>
                        <a:lnTo>
                          <a:pt x="134" y="14"/>
                        </a:lnTo>
                        <a:lnTo>
                          <a:pt x="136" y="14"/>
                        </a:lnTo>
                        <a:lnTo>
                          <a:pt x="136" y="14"/>
                        </a:lnTo>
                        <a:lnTo>
                          <a:pt x="136" y="14"/>
                        </a:lnTo>
                        <a:lnTo>
                          <a:pt x="136" y="14"/>
                        </a:lnTo>
                        <a:lnTo>
                          <a:pt x="136" y="16"/>
                        </a:lnTo>
                        <a:lnTo>
                          <a:pt x="138" y="16"/>
                        </a:lnTo>
                        <a:lnTo>
                          <a:pt x="138" y="16"/>
                        </a:lnTo>
                        <a:lnTo>
                          <a:pt x="138" y="16"/>
                        </a:lnTo>
                        <a:lnTo>
                          <a:pt x="138" y="14"/>
                        </a:lnTo>
                        <a:lnTo>
                          <a:pt x="140" y="14"/>
                        </a:lnTo>
                        <a:lnTo>
                          <a:pt x="140" y="14"/>
                        </a:lnTo>
                        <a:lnTo>
                          <a:pt x="142" y="14"/>
                        </a:lnTo>
                        <a:lnTo>
                          <a:pt x="142" y="14"/>
                        </a:lnTo>
                        <a:lnTo>
                          <a:pt x="142" y="14"/>
                        </a:lnTo>
                        <a:lnTo>
                          <a:pt x="142" y="14"/>
                        </a:lnTo>
                        <a:lnTo>
                          <a:pt x="144" y="14"/>
                        </a:lnTo>
                        <a:lnTo>
                          <a:pt x="144" y="14"/>
                        </a:lnTo>
                        <a:lnTo>
                          <a:pt x="144" y="12"/>
                        </a:lnTo>
                        <a:lnTo>
                          <a:pt x="145" y="12"/>
                        </a:lnTo>
                        <a:lnTo>
                          <a:pt x="145" y="14"/>
                        </a:lnTo>
                        <a:lnTo>
                          <a:pt x="145" y="14"/>
                        </a:lnTo>
                        <a:lnTo>
                          <a:pt x="145" y="14"/>
                        </a:lnTo>
                        <a:lnTo>
                          <a:pt x="145" y="12"/>
                        </a:lnTo>
                        <a:lnTo>
                          <a:pt x="147" y="12"/>
                        </a:lnTo>
                        <a:lnTo>
                          <a:pt x="147" y="12"/>
                        </a:lnTo>
                        <a:lnTo>
                          <a:pt x="147" y="12"/>
                        </a:lnTo>
                        <a:lnTo>
                          <a:pt x="147" y="12"/>
                        </a:lnTo>
                        <a:lnTo>
                          <a:pt x="147" y="12"/>
                        </a:lnTo>
                        <a:lnTo>
                          <a:pt x="149" y="12"/>
                        </a:lnTo>
                        <a:lnTo>
                          <a:pt x="149" y="12"/>
                        </a:lnTo>
                        <a:lnTo>
                          <a:pt x="149" y="10"/>
                        </a:lnTo>
                        <a:lnTo>
                          <a:pt x="151" y="10"/>
                        </a:lnTo>
                        <a:lnTo>
                          <a:pt x="151" y="10"/>
                        </a:lnTo>
                        <a:lnTo>
                          <a:pt x="151" y="10"/>
                        </a:lnTo>
                        <a:lnTo>
                          <a:pt x="151" y="12"/>
                        </a:lnTo>
                        <a:lnTo>
                          <a:pt x="153" y="12"/>
                        </a:lnTo>
                        <a:lnTo>
                          <a:pt x="153" y="10"/>
                        </a:lnTo>
                        <a:lnTo>
                          <a:pt x="153" y="10"/>
                        </a:lnTo>
                        <a:lnTo>
                          <a:pt x="153" y="10"/>
                        </a:lnTo>
                        <a:lnTo>
                          <a:pt x="155" y="10"/>
                        </a:lnTo>
                        <a:lnTo>
                          <a:pt x="155" y="10"/>
                        </a:lnTo>
                        <a:lnTo>
                          <a:pt x="155" y="10"/>
                        </a:lnTo>
                        <a:lnTo>
                          <a:pt x="157" y="10"/>
                        </a:lnTo>
                        <a:lnTo>
                          <a:pt x="157" y="10"/>
                        </a:lnTo>
                        <a:lnTo>
                          <a:pt x="157" y="10"/>
                        </a:lnTo>
                        <a:lnTo>
                          <a:pt x="159" y="10"/>
                        </a:lnTo>
                        <a:lnTo>
                          <a:pt x="159" y="8"/>
                        </a:lnTo>
                        <a:lnTo>
                          <a:pt x="159" y="8"/>
                        </a:lnTo>
                        <a:lnTo>
                          <a:pt x="159" y="8"/>
                        </a:lnTo>
                        <a:lnTo>
                          <a:pt x="161" y="8"/>
                        </a:lnTo>
                        <a:lnTo>
                          <a:pt x="161" y="8"/>
                        </a:lnTo>
                        <a:lnTo>
                          <a:pt x="161" y="8"/>
                        </a:lnTo>
                        <a:lnTo>
                          <a:pt x="161" y="6"/>
                        </a:lnTo>
                        <a:lnTo>
                          <a:pt x="163" y="6"/>
                        </a:lnTo>
                        <a:lnTo>
                          <a:pt x="163" y="6"/>
                        </a:lnTo>
                        <a:lnTo>
                          <a:pt x="163" y="6"/>
                        </a:lnTo>
                        <a:lnTo>
                          <a:pt x="163" y="6"/>
                        </a:lnTo>
                        <a:lnTo>
                          <a:pt x="165" y="6"/>
                        </a:lnTo>
                        <a:lnTo>
                          <a:pt x="165" y="4"/>
                        </a:lnTo>
                        <a:lnTo>
                          <a:pt x="165" y="4"/>
                        </a:lnTo>
                        <a:lnTo>
                          <a:pt x="165" y="4"/>
                        </a:lnTo>
                        <a:lnTo>
                          <a:pt x="165" y="4"/>
                        </a:lnTo>
                        <a:lnTo>
                          <a:pt x="165" y="2"/>
                        </a:lnTo>
                        <a:lnTo>
                          <a:pt x="165" y="2"/>
                        </a:lnTo>
                        <a:lnTo>
                          <a:pt x="165" y="2"/>
                        </a:lnTo>
                        <a:lnTo>
                          <a:pt x="166" y="2"/>
                        </a:lnTo>
                        <a:lnTo>
                          <a:pt x="166" y="0"/>
                        </a:lnTo>
                        <a:lnTo>
                          <a:pt x="166" y="0"/>
                        </a:lnTo>
                        <a:lnTo>
                          <a:pt x="168" y="0"/>
                        </a:lnTo>
                        <a:lnTo>
                          <a:pt x="168" y="0"/>
                        </a:lnTo>
                        <a:lnTo>
                          <a:pt x="168" y="0"/>
                        </a:lnTo>
                        <a:lnTo>
                          <a:pt x="168" y="0"/>
                        </a:lnTo>
                        <a:lnTo>
                          <a:pt x="170" y="0"/>
                        </a:lnTo>
                        <a:lnTo>
                          <a:pt x="170" y="0"/>
                        </a:lnTo>
                        <a:lnTo>
                          <a:pt x="170" y="0"/>
                        </a:lnTo>
                        <a:lnTo>
                          <a:pt x="172" y="0"/>
                        </a:lnTo>
                        <a:lnTo>
                          <a:pt x="172" y="0"/>
                        </a:lnTo>
                        <a:lnTo>
                          <a:pt x="172" y="0"/>
                        </a:lnTo>
                        <a:lnTo>
                          <a:pt x="174" y="0"/>
                        </a:lnTo>
                        <a:lnTo>
                          <a:pt x="174" y="2"/>
                        </a:lnTo>
                        <a:lnTo>
                          <a:pt x="174" y="2"/>
                        </a:lnTo>
                        <a:lnTo>
                          <a:pt x="174" y="2"/>
                        </a:lnTo>
                        <a:lnTo>
                          <a:pt x="174" y="2"/>
                        </a:lnTo>
                        <a:lnTo>
                          <a:pt x="176" y="2"/>
                        </a:lnTo>
                        <a:lnTo>
                          <a:pt x="176" y="2"/>
                        </a:lnTo>
                        <a:lnTo>
                          <a:pt x="178" y="2"/>
                        </a:lnTo>
                        <a:lnTo>
                          <a:pt x="178" y="2"/>
                        </a:lnTo>
                        <a:lnTo>
                          <a:pt x="178" y="2"/>
                        </a:lnTo>
                        <a:lnTo>
                          <a:pt x="178" y="4"/>
                        </a:lnTo>
                        <a:lnTo>
                          <a:pt x="178" y="4"/>
                        </a:lnTo>
                        <a:lnTo>
                          <a:pt x="178" y="4"/>
                        </a:lnTo>
                        <a:lnTo>
                          <a:pt x="178" y="6"/>
                        </a:lnTo>
                        <a:lnTo>
                          <a:pt x="178" y="6"/>
                        </a:lnTo>
                        <a:lnTo>
                          <a:pt x="178" y="6"/>
                        </a:lnTo>
                        <a:lnTo>
                          <a:pt x="178" y="8"/>
                        </a:lnTo>
                        <a:lnTo>
                          <a:pt x="178" y="8"/>
                        </a:lnTo>
                        <a:lnTo>
                          <a:pt x="178" y="8"/>
                        </a:lnTo>
                        <a:lnTo>
                          <a:pt x="178" y="10"/>
                        </a:lnTo>
                        <a:lnTo>
                          <a:pt x="176" y="10"/>
                        </a:lnTo>
                        <a:lnTo>
                          <a:pt x="176" y="10"/>
                        </a:lnTo>
                        <a:lnTo>
                          <a:pt x="176" y="12"/>
                        </a:lnTo>
                        <a:lnTo>
                          <a:pt x="176" y="12"/>
                        </a:lnTo>
                        <a:lnTo>
                          <a:pt x="176" y="12"/>
                        </a:lnTo>
                        <a:lnTo>
                          <a:pt x="176" y="12"/>
                        </a:lnTo>
                        <a:lnTo>
                          <a:pt x="176" y="14"/>
                        </a:lnTo>
                        <a:lnTo>
                          <a:pt x="174" y="14"/>
                        </a:lnTo>
                        <a:lnTo>
                          <a:pt x="174" y="14"/>
                        </a:lnTo>
                        <a:lnTo>
                          <a:pt x="174" y="16"/>
                        </a:lnTo>
                        <a:lnTo>
                          <a:pt x="174" y="16"/>
                        </a:lnTo>
                        <a:lnTo>
                          <a:pt x="176" y="16"/>
                        </a:lnTo>
                        <a:lnTo>
                          <a:pt x="176" y="17"/>
                        </a:lnTo>
                        <a:lnTo>
                          <a:pt x="176" y="17"/>
                        </a:lnTo>
                        <a:lnTo>
                          <a:pt x="178" y="17"/>
                        </a:lnTo>
                        <a:lnTo>
                          <a:pt x="178" y="17"/>
                        </a:lnTo>
                        <a:lnTo>
                          <a:pt x="178" y="19"/>
                        </a:lnTo>
                        <a:lnTo>
                          <a:pt x="176" y="19"/>
                        </a:lnTo>
                        <a:lnTo>
                          <a:pt x="176" y="19"/>
                        </a:lnTo>
                        <a:lnTo>
                          <a:pt x="176" y="19"/>
                        </a:lnTo>
                        <a:lnTo>
                          <a:pt x="176" y="19"/>
                        </a:lnTo>
                        <a:lnTo>
                          <a:pt x="176" y="21"/>
                        </a:lnTo>
                        <a:lnTo>
                          <a:pt x="176" y="21"/>
                        </a:lnTo>
                        <a:lnTo>
                          <a:pt x="176" y="23"/>
                        </a:lnTo>
                        <a:lnTo>
                          <a:pt x="176" y="23"/>
                        </a:lnTo>
                        <a:lnTo>
                          <a:pt x="176" y="23"/>
                        </a:lnTo>
                        <a:lnTo>
                          <a:pt x="176" y="25"/>
                        </a:lnTo>
                        <a:lnTo>
                          <a:pt x="176" y="25"/>
                        </a:lnTo>
                        <a:lnTo>
                          <a:pt x="176" y="27"/>
                        </a:lnTo>
                        <a:lnTo>
                          <a:pt x="176" y="27"/>
                        </a:lnTo>
                        <a:lnTo>
                          <a:pt x="176" y="27"/>
                        </a:lnTo>
                        <a:lnTo>
                          <a:pt x="176" y="29"/>
                        </a:lnTo>
                        <a:lnTo>
                          <a:pt x="178" y="29"/>
                        </a:lnTo>
                        <a:lnTo>
                          <a:pt x="178" y="29"/>
                        </a:lnTo>
                        <a:lnTo>
                          <a:pt x="178" y="29"/>
                        </a:lnTo>
                        <a:lnTo>
                          <a:pt x="178" y="29"/>
                        </a:lnTo>
                        <a:lnTo>
                          <a:pt x="178" y="31"/>
                        </a:lnTo>
                        <a:lnTo>
                          <a:pt x="180" y="31"/>
                        </a:lnTo>
                        <a:lnTo>
                          <a:pt x="180" y="31"/>
                        </a:lnTo>
                        <a:lnTo>
                          <a:pt x="180" y="31"/>
                        </a:lnTo>
                        <a:lnTo>
                          <a:pt x="180" y="31"/>
                        </a:lnTo>
                        <a:lnTo>
                          <a:pt x="180" y="33"/>
                        </a:lnTo>
                        <a:lnTo>
                          <a:pt x="180" y="33"/>
                        </a:lnTo>
                        <a:lnTo>
                          <a:pt x="180" y="35"/>
                        </a:lnTo>
                        <a:lnTo>
                          <a:pt x="180" y="35"/>
                        </a:lnTo>
                        <a:lnTo>
                          <a:pt x="180" y="35"/>
                        </a:lnTo>
                        <a:lnTo>
                          <a:pt x="178" y="35"/>
                        </a:lnTo>
                        <a:lnTo>
                          <a:pt x="178" y="35"/>
                        </a:lnTo>
                        <a:lnTo>
                          <a:pt x="178" y="33"/>
                        </a:lnTo>
                        <a:lnTo>
                          <a:pt x="178" y="33"/>
                        </a:lnTo>
                        <a:lnTo>
                          <a:pt x="178" y="33"/>
                        </a:lnTo>
                        <a:lnTo>
                          <a:pt x="176" y="33"/>
                        </a:lnTo>
                        <a:lnTo>
                          <a:pt x="176" y="33"/>
                        </a:lnTo>
                        <a:lnTo>
                          <a:pt x="176" y="33"/>
                        </a:lnTo>
                        <a:lnTo>
                          <a:pt x="174" y="33"/>
                        </a:lnTo>
                        <a:lnTo>
                          <a:pt x="174" y="33"/>
                        </a:lnTo>
                        <a:lnTo>
                          <a:pt x="174" y="35"/>
                        </a:lnTo>
                        <a:lnTo>
                          <a:pt x="174" y="35"/>
                        </a:lnTo>
                        <a:lnTo>
                          <a:pt x="172" y="35"/>
                        </a:lnTo>
                        <a:lnTo>
                          <a:pt x="172" y="35"/>
                        </a:lnTo>
                        <a:lnTo>
                          <a:pt x="172" y="35"/>
                        </a:lnTo>
                        <a:lnTo>
                          <a:pt x="172" y="37"/>
                        </a:lnTo>
                        <a:lnTo>
                          <a:pt x="172" y="37"/>
                        </a:lnTo>
                        <a:lnTo>
                          <a:pt x="172" y="37"/>
                        </a:lnTo>
                        <a:lnTo>
                          <a:pt x="172" y="39"/>
                        </a:lnTo>
                        <a:lnTo>
                          <a:pt x="172" y="39"/>
                        </a:lnTo>
                        <a:lnTo>
                          <a:pt x="172" y="40"/>
                        </a:lnTo>
                        <a:lnTo>
                          <a:pt x="172" y="40"/>
                        </a:lnTo>
                        <a:lnTo>
                          <a:pt x="172" y="42"/>
                        </a:lnTo>
                        <a:lnTo>
                          <a:pt x="172" y="42"/>
                        </a:lnTo>
                        <a:lnTo>
                          <a:pt x="172" y="44"/>
                        </a:lnTo>
                        <a:lnTo>
                          <a:pt x="172" y="44"/>
                        </a:lnTo>
                        <a:lnTo>
                          <a:pt x="172" y="44"/>
                        </a:lnTo>
                        <a:lnTo>
                          <a:pt x="172" y="44"/>
                        </a:lnTo>
                        <a:lnTo>
                          <a:pt x="172" y="46"/>
                        </a:lnTo>
                        <a:lnTo>
                          <a:pt x="172" y="46"/>
                        </a:lnTo>
                        <a:lnTo>
                          <a:pt x="170" y="46"/>
                        </a:lnTo>
                        <a:lnTo>
                          <a:pt x="170" y="48"/>
                        </a:lnTo>
                        <a:lnTo>
                          <a:pt x="170" y="48"/>
                        </a:lnTo>
                        <a:lnTo>
                          <a:pt x="170" y="50"/>
                        </a:lnTo>
                        <a:lnTo>
                          <a:pt x="170" y="50"/>
                        </a:lnTo>
                        <a:lnTo>
                          <a:pt x="170" y="52"/>
                        </a:lnTo>
                        <a:lnTo>
                          <a:pt x="172" y="52"/>
                        </a:lnTo>
                        <a:lnTo>
                          <a:pt x="172" y="52"/>
                        </a:lnTo>
                        <a:lnTo>
                          <a:pt x="172" y="52"/>
                        </a:lnTo>
                        <a:lnTo>
                          <a:pt x="170" y="52"/>
                        </a:lnTo>
                        <a:lnTo>
                          <a:pt x="170" y="54"/>
                        </a:lnTo>
                        <a:lnTo>
                          <a:pt x="170" y="54"/>
                        </a:lnTo>
                        <a:lnTo>
                          <a:pt x="170" y="54"/>
                        </a:lnTo>
                        <a:lnTo>
                          <a:pt x="170" y="56"/>
                        </a:lnTo>
                        <a:lnTo>
                          <a:pt x="168" y="56"/>
                        </a:lnTo>
                        <a:lnTo>
                          <a:pt x="168" y="56"/>
                        </a:lnTo>
                        <a:lnTo>
                          <a:pt x="168" y="56"/>
                        </a:lnTo>
                        <a:lnTo>
                          <a:pt x="168" y="58"/>
                        </a:lnTo>
                        <a:lnTo>
                          <a:pt x="168" y="58"/>
                        </a:lnTo>
                        <a:lnTo>
                          <a:pt x="168" y="58"/>
                        </a:lnTo>
                        <a:lnTo>
                          <a:pt x="168" y="60"/>
                        </a:lnTo>
                        <a:lnTo>
                          <a:pt x="168" y="60"/>
                        </a:lnTo>
                        <a:lnTo>
                          <a:pt x="168" y="60"/>
                        </a:lnTo>
                        <a:lnTo>
                          <a:pt x="166" y="60"/>
                        </a:lnTo>
                        <a:lnTo>
                          <a:pt x="166" y="62"/>
                        </a:lnTo>
                        <a:lnTo>
                          <a:pt x="166" y="62"/>
                        </a:lnTo>
                        <a:lnTo>
                          <a:pt x="166" y="62"/>
                        </a:lnTo>
                        <a:lnTo>
                          <a:pt x="165" y="62"/>
                        </a:lnTo>
                        <a:lnTo>
                          <a:pt x="165" y="63"/>
                        </a:lnTo>
                        <a:lnTo>
                          <a:pt x="165" y="63"/>
                        </a:lnTo>
                        <a:lnTo>
                          <a:pt x="165" y="63"/>
                        </a:lnTo>
                        <a:lnTo>
                          <a:pt x="165" y="63"/>
                        </a:lnTo>
                        <a:lnTo>
                          <a:pt x="165" y="65"/>
                        </a:lnTo>
                        <a:lnTo>
                          <a:pt x="163" y="65"/>
                        </a:lnTo>
                        <a:lnTo>
                          <a:pt x="163" y="65"/>
                        </a:lnTo>
                        <a:lnTo>
                          <a:pt x="163" y="67"/>
                        </a:lnTo>
                        <a:lnTo>
                          <a:pt x="163" y="67"/>
                        </a:lnTo>
                        <a:lnTo>
                          <a:pt x="163" y="67"/>
                        </a:lnTo>
                        <a:lnTo>
                          <a:pt x="163" y="67"/>
                        </a:lnTo>
                        <a:lnTo>
                          <a:pt x="163" y="69"/>
                        </a:lnTo>
                        <a:lnTo>
                          <a:pt x="163" y="69"/>
                        </a:lnTo>
                        <a:lnTo>
                          <a:pt x="163" y="69"/>
                        </a:lnTo>
                        <a:lnTo>
                          <a:pt x="163" y="69"/>
                        </a:lnTo>
                        <a:lnTo>
                          <a:pt x="163" y="71"/>
                        </a:lnTo>
                        <a:lnTo>
                          <a:pt x="163" y="71"/>
                        </a:lnTo>
                        <a:lnTo>
                          <a:pt x="163" y="71"/>
                        </a:lnTo>
                        <a:lnTo>
                          <a:pt x="163" y="73"/>
                        </a:lnTo>
                        <a:lnTo>
                          <a:pt x="161" y="73"/>
                        </a:lnTo>
                        <a:lnTo>
                          <a:pt x="161" y="73"/>
                        </a:lnTo>
                        <a:lnTo>
                          <a:pt x="161" y="73"/>
                        </a:lnTo>
                        <a:lnTo>
                          <a:pt x="161" y="75"/>
                        </a:lnTo>
                        <a:lnTo>
                          <a:pt x="159" y="75"/>
                        </a:lnTo>
                        <a:lnTo>
                          <a:pt x="159" y="75"/>
                        </a:lnTo>
                        <a:lnTo>
                          <a:pt x="159" y="75"/>
                        </a:lnTo>
                        <a:lnTo>
                          <a:pt x="159" y="75"/>
                        </a:lnTo>
                        <a:lnTo>
                          <a:pt x="159" y="77"/>
                        </a:lnTo>
                        <a:lnTo>
                          <a:pt x="159" y="77"/>
                        </a:lnTo>
                        <a:lnTo>
                          <a:pt x="159" y="79"/>
                        </a:lnTo>
                        <a:lnTo>
                          <a:pt x="159" y="79"/>
                        </a:lnTo>
                        <a:lnTo>
                          <a:pt x="159" y="79"/>
                        </a:lnTo>
                        <a:lnTo>
                          <a:pt x="157" y="79"/>
                        </a:lnTo>
                        <a:lnTo>
                          <a:pt x="157" y="79"/>
                        </a:lnTo>
                        <a:lnTo>
                          <a:pt x="157" y="81"/>
                        </a:lnTo>
                        <a:lnTo>
                          <a:pt x="157" y="81"/>
                        </a:lnTo>
                        <a:lnTo>
                          <a:pt x="157" y="81"/>
                        </a:lnTo>
                        <a:lnTo>
                          <a:pt x="155" y="81"/>
                        </a:lnTo>
                        <a:lnTo>
                          <a:pt x="155" y="83"/>
                        </a:lnTo>
                        <a:lnTo>
                          <a:pt x="155" y="83"/>
                        </a:lnTo>
                        <a:lnTo>
                          <a:pt x="155" y="83"/>
                        </a:lnTo>
                        <a:lnTo>
                          <a:pt x="153" y="83"/>
                        </a:lnTo>
                        <a:lnTo>
                          <a:pt x="153" y="84"/>
                        </a:lnTo>
                        <a:lnTo>
                          <a:pt x="153" y="84"/>
                        </a:lnTo>
                        <a:lnTo>
                          <a:pt x="153" y="84"/>
                        </a:lnTo>
                        <a:lnTo>
                          <a:pt x="153" y="84"/>
                        </a:lnTo>
                        <a:lnTo>
                          <a:pt x="153" y="86"/>
                        </a:lnTo>
                        <a:lnTo>
                          <a:pt x="153" y="86"/>
                        </a:lnTo>
                        <a:lnTo>
                          <a:pt x="153" y="86"/>
                        </a:lnTo>
                        <a:lnTo>
                          <a:pt x="153" y="86"/>
                        </a:lnTo>
                        <a:lnTo>
                          <a:pt x="153" y="88"/>
                        </a:lnTo>
                        <a:lnTo>
                          <a:pt x="153" y="88"/>
                        </a:lnTo>
                        <a:lnTo>
                          <a:pt x="153" y="88"/>
                        </a:lnTo>
                        <a:lnTo>
                          <a:pt x="153" y="90"/>
                        </a:lnTo>
                        <a:lnTo>
                          <a:pt x="153" y="90"/>
                        </a:lnTo>
                        <a:lnTo>
                          <a:pt x="153" y="92"/>
                        </a:lnTo>
                        <a:lnTo>
                          <a:pt x="151" y="92"/>
                        </a:lnTo>
                        <a:lnTo>
                          <a:pt x="151" y="92"/>
                        </a:lnTo>
                        <a:lnTo>
                          <a:pt x="151" y="92"/>
                        </a:lnTo>
                        <a:lnTo>
                          <a:pt x="151" y="92"/>
                        </a:lnTo>
                        <a:lnTo>
                          <a:pt x="151" y="94"/>
                        </a:lnTo>
                        <a:lnTo>
                          <a:pt x="151" y="94"/>
                        </a:lnTo>
                        <a:lnTo>
                          <a:pt x="151" y="94"/>
                        </a:lnTo>
                        <a:lnTo>
                          <a:pt x="151" y="96"/>
                        </a:lnTo>
                        <a:lnTo>
                          <a:pt x="149" y="96"/>
                        </a:lnTo>
                        <a:lnTo>
                          <a:pt x="149" y="96"/>
                        </a:lnTo>
                        <a:lnTo>
                          <a:pt x="149" y="96"/>
                        </a:lnTo>
                        <a:lnTo>
                          <a:pt x="149" y="98"/>
                        </a:lnTo>
                        <a:lnTo>
                          <a:pt x="149" y="98"/>
                        </a:lnTo>
                        <a:lnTo>
                          <a:pt x="147" y="98"/>
                        </a:lnTo>
                        <a:lnTo>
                          <a:pt x="147" y="100"/>
                        </a:lnTo>
                        <a:lnTo>
                          <a:pt x="147" y="100"/>
                        </a:lnTo>
                        <a:lnTo>
                          <a:pt x="147" y="100"/>
                        </a:lnTo>
                        <a:lnTo>
                          <a:pt x="147" y="100"/>
                        </a:lnTo>
                        <a:lnTo>
                          <a:pt x="147" y="100"/>
                        </a:lnTo>
                        <a:lnTo>
                          <a:pt x="147" y="102"/>
                        </a:lnTo>
                        <a:lnTo>
                          <a:pt x="145" y="102"/>
                        </a:lnTo>
                        <a:lnTo>
                          <a:pt x="145" y="102"/>
                        </a:lnTo>
                        <a:lnTo>
                          <a:pt x="145" y="102"/>
                        </a:lnTo>
                        <a:lnTo>
                          <a:pt x="145" y="104"/>
                        </a:lnTo>
                        <a:lnTo>
                          <a:pt x="145" y="104"/>
                        </a:lnTo>
                        <a:lnTo>
                          <a:pt x="145" y="104"/>
                        </a:lnTo>
                        <a:lnTo>
                          <a:pt x="145" y="106"/>
                        </a:lnTo>
                        <a:lnTo>
                          <a:pt x="145" y="106"/>
                        </a:lnTo>
                        <a:lnTo>
                          <a:pt x="144" y="106"/>
                        </a:lnTo>
                        <a:lnTo>
                          <a:pt x="144" y="107"/>
                        </a:lnTo>
                        <a:lnTo>
                          <a:pt x="144" y="107"/>
                        </a:lnTo>
                        <a:lnTo>
                          <a:pt x="144" y="107"/>
                        </a:lnTo>
                        <a:lnTo>
                          <a:pt x="144" y="107"/>
                        </a:lnTo>
                        <a:lnTo>
                          <a:pt x="142" y="107"/>
                        </a:lnTo>
                        <a:lnTo>
                          <a:pt x="142" y="109"/>
                        </a:lnTo>
                        <a:lnTo>
                          <a:pt x="142" y="109"/>
                        </a:lnTo>
                        <a:lnTo>
                          <a:pt x="142" y="111"/>
                        </a:lnTo>
                        <a:lnTo>
                          <a:pt x="142" y="111"/>
                        </a:lnTo>
                        <a:lnTo>
                          <a:pt x="142" y="111"/>
                        </a:lnTo>
                        <a:lnTo>
                          <a:pt x="142" y="113"/>
                        </a:lnTo>
                        <a:lnTo>
                          <a:pt x="142" y="113"/>
                        </a:lnTo>
                        <a:lnTo>
                          <a:pt x="142" y="113"/>
                        </a:lnTo>
                        <a:lnTo>
                          <a:pt x="142" y="115"/>
                        </a:lnTo>
                        <a:lnTo>
                          <a:pt x="142" y="115"/>
                        </a:lnTo>
                        <a:lnTo>
                          <a:pt x="142" y="115"/>
                        </a:lnTo>
                        <a:lnTo>
                          <a:pt x="142" y="117"/>
                        </a:lnTo>
                        <a:lnTo>
                          <a:pt x="142" y="117"/>
                        </a:lnTo>
                        <a:lnTo>
                          <a:pt x="140" y="117"/>
                        </a:lnTo>
                        <a:lnTo>
                          <a:pt x="140" y="119"/>
                        </a:lnTo>
                        <a:lnTo>
                          <a:pt x="140" y="119"/>
                        </a:lnTo>
                        <a:lnTo>
                          <a:pt x="140" y="121"/>
                        </a:lnTo>
                        <a:lnTo>
                          <a:pt x="140" y="121"/>
                        </a:lnTo>
                        <a:lnTo>
                          <a:pt x="140" y="121"/>
                        </a:lnTo>
                        <a:lnTo>
                          <a:pt x="140" y="123"/>
                        </a:lnTo>
                        <a:lnTo>
                          <a:pt x="138" y="123"/>
                        </a:lnTo>
                        <a:lnTo>
                          <a:pt x="138" y="123"/>
                        </a:lnTo>
                        <a:lnTo>
                          <a:pt x="138" y="123"/>
                        </a:lnTo>
                        <a:lnTo>
                          <a:pt x="138" y="123"/>
                        </a:lnTo>
                        <a:lnTo>
                          <a:pt x="138" y="125"/>
                        </a:lnTo>
                        <a:lnTo>
                          <a:pt x="138" y="125"/>
                        </a:lnTo>
                        <a:lnTo>
                          <a:pt x="138" y="125"/>
                        </a:lnTo>
                        <a:lnTo>
                          <a:pt x="138" y="127"/>
                        </a:lnTo>
                        <a:lnTo>
                          <a:pt x="136" y="127"/>
                        </a:lnTo>
                        <a:lnTo>
                          <a:pt x="136" y="127"/>
                        </a:lnTo>
                        <a:lnTo>
                          <a:pt x="136" y="129"/>
                        </a:lnTo>
                        <a:lnTo>
                          <a:pt x="136" y="129"/>
                        </a:lnTo>
                        <a:lnTo>
                          <a:pt x="136" y="129"/>
                        </a:lnTo>
                        <a:lnTo>
                          <a:pt x="136" y="129"/>
                        </a:lnTo>
                        <a:lnTo>
                          <a:pt x="136" y="130"/>
                        </a:lnTo>
                        <a:lnTo>
                          <a:pt x="136" y="130"/>
                        </a:lnTo>
                        <a:lnTo>
                          <a:pt x="134" y="130"/>
                        </a:lnTo>
                        <a:lnTo>
                          <a:pt x="134" y="132"/>
                        </a:lnTo>
                        <a:lnTo>
                          <a:pt x="134" y="132"/>
                        </a:lnTo>
                        <a:lnTo>
                          <a:pt x="134" y="132"/>
                        </a:lnTo>
                        <a:lnTo>
                          <a:pt x="134" y="132"/>
                        </a:lnTo>
                        <a:lnTo>
                          <a:pt x="132" y="132"/>
                        </a:lnTo>
                        <a:lnTo>
                          <a:pt x="132" y="134"/>
                        </a:lnTo>
                        <a:lnTo>
                          <a:pt x="132" y="134"/>
                        </a:lnTo>
                        <a:lnTo>
                          <a:pt x="132" y="134"/>
                        </a:lnTo>
                        <a:lnTo>
                          <a:pt x="132" y="136"/>
                        </a:lnTo>
                        <a:lnTo>
                          <a:pt x="132" y="136"/>
                        </a:lnTo>
                        <a:lnTo>
                          <a:pt x="132" y="136"/>
                        </a:lnTo>
                        <a:lnTo>
                          <a:pt x="130" y="136"/>
                        </a:lnTo>
                        <a:lnTo>
                          <a:pt x="130" y="138"/>
                        </a:lnTo>
                        <a:lnTo>
                          <a:pt x="130" y="138"/>
                        </a:lnTo>
                        <a:lnTo>
                          <a:pt x="130" y="138"/>
                        </a:lnTo>
                        <a:lnTo>
                          <a:pt x="130" y="140"/>
                        </a:lnTo>
                        <a:lnTo>
                          <a:pt x="130" y="140"/>
                        </a:lnTo>
                        <a:lnTo>
                          <a:pt x="130" y="140"/>
                        </a:lnTo>
                        <a:lnTo>
                          <a:pt x="128" y="140"/>
                        </a:lnTo>
                        <a:lnTo>
                          <a:pt x="128" y="140"/>
                        </a:lnTo>
                        <a:lnTo>
                          <a:pt x="128" y="140"/>
                        </a:lnTo>
                        <a:lnTo>
                          <a:pt x="128" y="142"/>
                        </a:lnTo>
                        <a:lnTo>
                          <a:pt x="128" y="142"/>
                        </a:lnTo>
                        <a:lnTo>
                          <a:pt x="126" y="142"/>
                        </a:lnTo>
                        <a:lnTo>
                          <a:pt x="126" y="144"/>
                        </a:lnTo>
                        <a:lnTo>
                          <a:pt x="126" y="144"/>
                        </a:lnTo>
                        <a:lnTo>
                          <a:pt x="126" y="144"/>
                        </a:lnTo>
                        <a:lnTo>
                          <a:pt x="126" y="144"/>
                        </a:lnTo>
                        <a:lnTo>
                          <a:pt x="126" y="146"/>
                        </a:lnTo>
                        <a:lnTo>
                          <a:pt x="126" y="146"/>
                        </a:lnTo>
                        <a:lnTo>
                          <a:pt x="124" y="146"/>
                        </a:lnTo>
                        <a:lnTo>
                          <a:pt x="124" y="148"/>
                        </a:lnTo>
                        <a:lnTo>
                          <a:pt x="124" y="148"/>
                        </a:lnTo>
                        <a:lnTo>
                          <a:pt x="124" y="148"/>
                        </a:lnTo>
                        <a:lnTo>
                          <a:pt x="124" y="148"/>
                        </a:lnTo>
                        <a:lnTo>
                          <a:pt x="124" y="150"/>
                        </a:lnTo>
                        <a:lnTo>
                          <a:pt x="124" y="150"/>
                        </a:lnTo>
                        <a:lnTo>
                          <a:pt x="124" y="150"/>
                        </a:lnTo>
                        <a:lnTo>
                          <a:pt x="124" y="152"/>
                        </a:lnTo>
                        <a:lnTo>
                          <a:pt x="122" y="152"/>
                        </a:lnTo>
                        <a:lnTo>
                          <a:pt x="122" y="152"/>
                        </a:lnTo>
                        <a:lnTo>
                          <a:pt x="122" y="152"/>
                        </a:lnTo>
                        <a:lnTo>
                          <a:pt x="122" y="153"/>
                        </a:lnTo>
                        <a:lnTo>
                          <a:pt x="122" y="153"/>
                        </a:lnTo>
                        <a:lnTo>
                          <a:pt x="121" y="153"/>
                        </a:lnTo>
                        <a:lnTo>
                          <a:pt x="121" y="155"/>
                        </a:lnTo>
                        <a:lnTo>
                          <a:pt x="121" y="155"/>
                        </a:lnTo>
                        <a:lnTo>
                          <a:pt x="121" y="155"/>
                        </a:lnTo>
                        <a:lnTo>
                          <a:pt x="121" y="155"/>
                        </a:lnTo>
                        <a:lnTo>
                          <a:pt x="121" y="155"/>
                        </a:lnTo>
                        <a:lnTo>
                          <a:pt x="119" y="155"/>
                        </a:lnTo>
                        <a:lnTo>
                          <a:pt x="119" y="157"/>
                        </a:lnTo>
                        <a:lnTo>
                          <a:pt x="119" y="157"/>
                        </a:lnTo>
                        <a:lnTo>
                          <a:pt x="119" y="157"/>
                        </a:lnTo>
                        <a:lnTo>
                          <a:pt x="119" y="159"/>
                        </a:lnTo>
                        <a:lnTo>
                          <a:pt x="119" y="159"/>
                        </a:lnTo>
                        <a:lnTo>
                          <a:pt x="119" y="159"/>
                        </a:lnTo>
                        <a:lnTo>
                          <a:pt x="117" y="159"/>
                        </a:lnTo>
                        <a:lnTo>
                          <a:pt x="117" y="161"/>
                        </a:lnTo>
                        <a:lnTo>
                          <a:pt x="117" y="161"/>
                        </a:lnTo>
                        <a:lnTo>
                          <a:pt x="117" y="161"/>
                        </a:lnTo>
                        <a:lnTo>
                          <a:pt x="115" y="161"/>
                        </a:lnTo>
                        <a:lnTo>
                          <a:pt x="115" y="163"/>
                        </a:lnTo>
                        <a:lnTo>
                          <a:pt x="115" y="163"/>
                        </a:lnTo>
                        <a:lnTo>
                          <a:pt x="115" y="163"/>
                        </a:lnTo>
                        <a:lnTo>
                          <a:pt x="115" y="163"/>
                        </a:lnTo>
                        <a:lnTo>
                          <a:pt x="115" y="163"/>
                        </a:lnTo>
                        <a:lnTo>
                          <a:pt x="113" y="163"/>
                        </a:lnTo>
                        <a:lnTo>
                          <a:pt x="113" y="165"/>
                        </a:lnTo>
                        <a:lnTo>
                          <a:pt x="113" y="165"/>
                        </a:lnTo>
                        <a:lnTo>
                          <a:pt x="113" y="165"/>
                        </a:lnTo>
                        <a:lnTo>
                          <a:pt x="113" y="167"/>
                        </a:lnTo>
                        <a:lnTo>
                          <a:pt x="113" y="167"/>
                        </a:lnTo>
                        <a:lnTo>
                          <a:pt x="113" y="167"/>
                        </a:lnTo>
                        <a:lnTo>
                          <a:pt x="111" y="167"/>
                        </a:lnTo>
                        <a:lnTo>
                          <a:pt x="111" y="169"/>
                        </a:lnTo>
                        <a:lnTo>
                          <a:pt x="111" y="169"/>
                        </a:lnTo>
                        <a:lnTo>
                          <a:pt x="111" y="169"/>
                        </a:lnTo>
                        <a:lnTo>
                          <a:pt x="109" y="169"/>
                        </a:lnTo>
                        <a:lnTo>
                          <a:pt x="109" y="171"/>
                        </a:lnTo>
                        <a:lnTo>
                          <a:pt x="109" y="171"/>
                        </a:lnTo>
                        <a:lnTo>
                          <a:pt x="109" y="171"/>
                        </a:lnTo>
                        <a:lnTo>
                          <a:pt x="109" y="171"/>
                        </a:lnTo>
                        <a:lnTo>
                          <a:pt x="109" y="173"/>
                        </a:lnTo>
                        <a:lnTo>
                          <a:pt x="107" y="173"/>
                        </a:lnTo>
                        <a:lnTo>
                          <a:pt x="107" y="173"/>
                        </a:lnTo>
                        <a:lnTo>
                          <a:pt x="107" y="173"/>
                        </a:lnTo>
                        <a:lnTo>
                          <a:pt x="107" y="173"/>
                        </a:lnTo>
                        <a:lnTo>
                          <a:pt x="105" y="173"/>
                        </a:lnTo>
                        <a:lnTo>
                          <a:pt x="105" y="175"/>
                        </a:lnTo>
                        <a:lnTo>
                          <a:pt x="105" y="175"/>
                        </a:lnTo>
                        <a:lnTo>
                          <a:pt x="105" y="175"/>
                        </a:lnTo>
                        <a:lnTo>
                          <a:pt x="105" y="175"/>
                        </a:lnTo>
                        <a:lnTo>
                          <a:pt x="105" y="176"/>
                        </a:lnTo>
                        <a:lnTo>
                          <a:pt x="103" y="176"/>
                        </a:lnTo>
                        <a:lnTo>
                          <a:pt x="103" y="176"/>
                        </a:lnTo>
                        <a:lnTo>
                          <a:pt x="103" y="176"/>
                        </a:lnTo>
                        <a:lnTo>
                          <a:pt x="103" y="178"/>
                        </a:lnTo>
                        <a:lnTo>
                          <a:pt x="103" y="178"/>
                        </a:lnTo>
                        <a:lnTo>
                          <a:pt x="103" y="178"/>
                        </a:lnTo>
                        <a:lnTo>
                          <a:pt x="101" y="178"/>
                        </a:lnTo>
                        <a:lnTo>
                          <a:pt x="101" y="180"/>
                        </a:lnTo>
                        <a:lnTo>
                          <a:pt x="101" y="180"/>
                        </a:lnTo>
                        <a:lnTo>
                          <a:pt x="101" y="180"/>
                        </a:lnTo>
                        <a:lnTo>
                          <a:pt x="101" y="180"/>
                        </a:lnTo>
                        <a:lnTo>
                          <a:pt x="100" y="180"/>
                        </a:lnTo>
                        <a:lnTo>
                          <a:pt x="100" y="182"/>
                        </a:lnTo>
                        <a:lnTo>
                          <a:pt x="100" y="182"/>
                        </a:lnTo>
                        <a:lnTo>
                          <a:pt x="100" y="182"/>
                        </a:lnTo>
                        <a:lnTo>
                          <a:pt x="100" y="182"/>
                        </a:lnTo>
                        <a:lnTo>
                          <a:pt x="100" y="184"/>
                        </a:lnTo>
                        <a:lnTo>
                          <a:pt x="98" y="184"/>
                        </a:lnTo>
                        <a:lnTo>
                          <a:pt x="98" y="184"/>
                        </a:lnTo>
                        <a:lnTo>
                          <a:pt x="98" y="184"/>
                        </a:lnTo>
                        <a:lnTo>
                          <a:pt x="98" y="186"/>
                        </a:lnTo>
                        <a:lnTo>
                          <a:pt x="98" y="186"/>
                        </a:lnTo>
                        <a:lnTo>
                          <a:pt x="98" y="186"/>
                        </a:lnTo>
                        <a:lnTo>
                          <a:pt x="96" y="186"/>
                        </a:lnTo>
                        <a:lnTo>
                          <a:pt x="96" y="188"/>
                        </a:lnTo>
                        <a:lnTo>
                          <a:pt x="96" y="188"/>
                        </a:lnTo>
                        <a:lnTo>
                          <a:pt x="94" y="188"/>
                        </a:lnTo>
                        <a:lnTo>
                          <a:pt x="94" y="188"/>
                        </a:lnTo>
                        <a:lnTo>
                          <a:pt x="94" y="188"/>
                        </a:lnTo>
                        <a:lnTo>
                          <a:pt x="94" y="188"/>
                        </a:lnTo>
                        <a:lnTo>
                          <a:pt x="94" y="188"/>
                        </a:lnTo>
                        <a:lnTo>
                          <a:pt x="94" y="190"/>
                        </a:lnTo>
                        <a:lnTo>
                          <a:pt x="92" y="190"/>
                        </a:lnTo>
                        <a:lnTo>
                          <a:pt x="92" y="190"/>
                        </a:lnTo>
                        <a:lnTo>
                          <a:pt x="92" y="190"/>
                        </a:lnTo>
                        <a:lnTo>
                          <a:pt x="92" y="192"/>
                        </a:lnTo>
                        <a:lnTo>
                          <a:pt x="92" y="192"/>
                        </a:lnTo>
                        <a:lnTo>
                          <a:pt x="92" y="192"/>
                        </a:lnTo>
                        <a:lnTo>
                          <a:pt x="90" y="192"/>
                        </a:lnTo>
                        <a:lnTo>
                          <a:pt x="90" y="194"/>
                        </a:lnTo>
                        <a:lnTo>
                          <a:pt x="90" y="194"/>
                        </a:lnTo>
                        <a:lnTo>
                          <a:pt x="90" y="194"/>
                        </a:lnTo>
                        <a:lnTo>
                          <a:pt x="88" y="194"/>
                        </a:lnTo>
                        <a:lnTo>
                          <a:pt x="88" y="196"/>
                        </a:lnTo>
                        <a:lnTo>
                          <a:pt x="88" y="196"/>
                        </a:lnTo>
                        <a:lnTo>
                          <a:pt x="88" y="196"/>
                        </a:lnTo>
                        <a:lnTo>
                          <a:pt x="88" y="196"/>
                        </a:lnTo>
                        <a:lnTo>
                          <a:pt x="88" y="196"/>
                        </a:lnTo>
                        <a:lnTo>
                          <a:pt x="86" y="196"/>
                        </a:lnTo>
                        <a:lnTo>
                          <a:pt x="86" y="198"/>
                        </a:lnTo>
                        <a:lnTo>
                          <a:pt x="86" y="198"/>
                        </a:lnTo>
                        <a:lnTo>
                          <a:pt x="86" y="198"/>
                        </a:lnTo>
                        <a:lnTo>
                          <a:pt x="86" y="198"/>
                        </a:lnTo>
                        <a:lnTo>
                          <a:pt x="84" y="198"/>
                        </a:lnTo>
                        <a:lnTo>
                          <a:pt x="84" y="199"/>
                        </a:lnTo>
                        <a:lnTo>
                          <a:pt x="84" y="199"/>
                        </a:lnTo>
                        <a:lnTo>
                          <a:pt x="84" y="199"/>
                        </a:lnTo>
                        <a:lnTo>
                          <a:pt x="82" y="199"/>
                        </a:lnTo>
                        <a:lnTo>
                          <a:pt x="82" y="199"/>
                        </a:lnTo>
                        <a:lnTo>
                          <a:pt x="82" y="201"/>
                        </a:lnTo>
                        <a:lnTo>
                          <a:pt x="82" y="201"/>
                        </a:lnTo>
                        <a:lnTo>
                          <a:pt x="80" y="201"/>
                        </a:lnTo>
                        <a:lnTo>
                          <a:pt x="80" y="201"/>
                        </a:lnTo>
                        <a:lnTo>
                          <a:pt x="80" y="201"/>
                        </a:lnTo>
                        <a:lnTo>
                          <a:pt x="80" y="203"/>
                        </a:lnTo>
                        <a:lnTo>
                          <a:pt x="78" y="203"/>
                        </a:lnTo>
                        <a:lnTo>
                          <a:pt x="78" y="203"/>
                        </a:lnTo>
                        <a:lnTo>
                          <a:pt x="78" y="203"/>
                        </a:lnTo>
                        <a:lnTo>
                          <a:pt x="78" y="203"/>
                        </a:lnTo>
                        <a:lnTo>
                          <a:pt x="77" y="203"/>
                        </a:lnTo>
                        <a:lnTo>
                          <a:pt x="77" y="203"/>
                        </a:lnTo>
                        <a:lnTo>
                          <a:pt x="77" y="203"/>
                        </a:lnTo>
                        <a:lnTo>
                          <a:pt x="77" y="205"/>
                        </a:lnTo>
                        <a:lnTo>
                          <a:pt x="77" y="205"/>
                        </a:lnTo>
                        <a:lnTo>
                          <a:pt x="75" y="205"/>
                        </a:lnTo>
                        <a:lnTo>
                          <a:pt x="75" y="205"/>
                        </a:lnTo>
                        <a:lnTo>
                          <a:pt x="75" y="205"/>
                        </a:lnTo>
                        <a:lnTo>
                          <a:pt x="73" y="205"/>
                        </a:lnTo>
                        <a:lnTo>
                          <a:pt x="73" y="207"/>
                        </a:lnTo>
                        <a:lnTo>
                          <a:pt x="73" y="207"/>
                        </a:lnTo>
                        <a:lnTo>
                          <a:pt x="73" y="207"/>
                        </a:lnTo>
                        <a:lnTo>
                          <a:pt x="71" y="207"/>
                        </a:lnTo>
                        <a:lnTo>
                          <a:pt x="71" y="207"/>
                        </a:lnTo>
                        <a:lnTo>
                          <a:pt x="71" y="207"/>
                        </a:lnTo>
                        <a:lnTo>
                          <a:pt x="71" y="209"/>
                        </a:lnTo>
                        <a:lnTo>
                          <a:pt x="71" y="209"/>
                        </a:lnTo>
                        <a:lnTo>
                          <a:pt x="69" y="209"/>
                        </a:lnTo>
                        <a:lnTo>
                          <a:pt x="69" y="209"/>
                        </a:lnTo>
                        <a:lnTo>
                          <a:pt x="69" y="209"/>
                        </a:lnTo>
                        <a:lnTo>
                          <a:pt x="67" y="209"/>
                        </a:lnTo>
                        <a:lnTo>
                          <a:pt x="67" y="211"/>
                        </a:lnTo>
                        <a:lnTo>
                          <a:pt x="67" y="211"/>
                        </a:lnTo>
                        <a:lnTo>
                          <a:pt x="67" y="211"/>
                        </a:lnTo>
                        <a:lnTo>
                          <a:pt x="67" y="211"/>
                        </a:lnTo>
                        <a:lnTo>
                          <a:pt x="65" y="211"/>
                        </a:lnTo>
                        <a:lnTo>
                          <a:pt x="65" y="211"/>
                        </a:lnTo>
                        <a:lnTo>
                          <a:pt x="65" y="211"/>
                        </a:lnTo>
                        <a:lnTo>
                          <a:pt x="65" y="213"/>
                        </a:lnTo>
                        <a:lnTo>
                          <a:pt x="65" y="213"/>
                        </a:lnTo>
                        <a:lnTo>
                          <a:pt x="63" y="213"/>
                        </a:lnTo>
                        <a:lnTo>
                          <a:pt x="63" y="213"/>
                        </a:lnTo>
                        <a:lnTo>
                          <a:pt x="63" y="213"/>
                        </a:lnTo>
                        <a:lnTo>
                          <a:pt x="63" y="215"/>
                        </a:lnTo>
                        <a:lnTo>
                          <a:pt x="61" y="215"/>
                        </a:lnTo>
                        <a:lnTo>
                          <a:pt x="61" y="215"/>
                        </a:lnTo>
                        <a:lnTo>
                          <a:pt x="61" y="215"/>
                        </a:lnTo>
                        <a:lnTo>
                          <a:pt x="61" y="215"/>
                        </a:lnTo>
                        <a:lnTo>
                          <a:pt x="61" y="217"/>
                        </a:lnTo>
                        <a:lnTo>
                          <a:pt x="59" y="217"/>
                        </a:lnTo>
                        <a:lnTo>
                          <a:pt x="59" y="217"/>
                        </a:lnTo>
                        <a:lnTo>
                          <a:pt x="59" y="217"/>
                        </a:lnTo>
                        <a:lnTo>
                          <a:pt x="59" y="219"/>
                        </a:lnTo>
                        <a:lnTo>
                          <a:pt x="59" y="219"/>
                        </a:lnTo>
                        <a:lnTo>
                          <a:pt x="57" y="219"/>
                        </a:lnTo>
                        <a:lnTo>
                          <a:pt x="57" y="219"/>
                        </a:lnTo>
                        <a:lnTo>
                          <a:pt x="57" y="219"/>
                        </a:lnTo>
                        <a:lnTo>
                          <a:pt x="57" y="221"/>
                        </a:lnTo>
                        <a:lnTo>
                          <a:pt x="55" y="221"/>
                        </a:lnTo>
                        <a:lnTo>
                          <a:pt x="55" y="221"/>
                        </a:lnTo>
                        <a:lnTo>
                          <a:pt x="55" y="221"/>
                        </a:lnTo>
                        <a:lnTo>
                          <a:pt x="55" y="221"/>
                        </a:lnTo>
                        <a:lnTo>
                          <a:pt x="55" y="221"/>
                        </a:lnTo>
                        <a:lnTo>
                          <a:pt x="55" y="222"/>
                        </a:lnTo>
                        <a:lnTo>
                          <a:pt x="54" y="222"/>
                        </a:lnTo>
                        <a:lnTo>
                          <a:pt x="54" y="222"/>
                        </a:lnTo>
                        <a:lnTo>
                          <a:pt x="54" y="222"/>
                        </a:lnTo>
                        <a:lnTo>
                          <a:pt x="54" y="224"/>
                        </a:lnTo>
                        <a:lnTo>
                          <a:pt x="52" y="224"/>
                        </a:lnTo>
                        <a:lnTo>
                          <a:pt x="52" y="224"/>
                        </a:lnTo>
                        <a:lnTo>
                          <a:pt x="52" y="224"/>
                        </a:lnTo>
                        <a:lnTo>
                          <a:pt x="52" y="224"/>
                        </a:lnTo>
                        <a:lnTo>
                          <a:pt x="52" y="226"/>
                        </a:lnTo>
                        <a:lnTo>
                          <a:pt x="50" y="226"/>
                        </a:lnTo>
                        <a:lnTo>
                          <a:pt x="50" y="226"/>
                        </a:lnTo>
                        <a:lnTo>
                          <a:pt x="50" y="226"/>
                        </a:lnTo>
                        <a:lnTo>
                          <a:pt x="50" y="228"/>
                        </a:lnTo>
                        <a:lnTo>
                          <a:pt x="50" y="228"/>
                        </a:lnTo>
                        <a:lnTo>
                          <a:pt x="50" y="228"/>
                        </a:lnTo>
                        <a:lnTo>
                          <a:pt x="48" y="228"/>
                        </a:lnTo>
                        <a:lnTo>
                          <a:pt x="48" y="228"/>
                        </a:lnTo>
                        <a:lnTo>
                          <a:pt x="48" y="228"/>
                        </a:lnTo>
                        <a:lnTo>
                          <a:pt x="46" y="228"/>
                        </a:lnTo>
                        <a:lnTo>
                          <a:pt x="46" y="230"/>
                        </a:lnTo>
                        <a:lnTo>
                          <a:pt x="46" y="230"/>
                        </a:lnTo>
                        <a:lnTo>
                          <a:pt x="46" y="230"/>
                        </a:lnTo>
                        <a:lnTo>
                          <a:pt x="46" y="230"/>
                        </a:lnTo>
                        <a:lnTo>
                          <a:pt x="46" y="232"/>
                        </a:lnTo>
                        <a:lnTo>
                          <a:pt x="44" y="232"/>
                        </a:lnTo>
                        <a:lnTo>
                          <a:pt x="44" y="232"/>
                        </a:lnTo>
                        <a:lnTo>
                          <a:pt x="44" y="232"/>
                        </a:lnTo>
                        <a:lnTo>
                          <a:pt x="44" y="234"/>
                        </a:lnTo>
                        <a:lnTo>
                          <a:pt x="44" y="234"/>
                        </a:lnTo>
                        <a:lnTo>
                          <a:pt x="44" y="234"/>
                        </a:lnTo>
                        <a:lnTo>
                          <a:pt x="42" y="234"/>
                        </a:lnTo>
                        <a:lnTo>
                          <a:pt x="42" y="236"/>
                        </a:lnTo>
                        <a:lnTo>
                          <a:pt x="42" y="236"/>
                        </a:lnTo>
                        <a:lnTo>
                          <a:pt x="42" y="236"/>
                        </a:lnTo>
                        <a:lnTo>
                          <a:pt x="40" y="236"/>
                        </a:lnTo>
                        <a:lnTo>
                          <a:pt x="40" y="236"/>
                        </a:lnTo>
                        <a:lnTo>
                          <a:pt x="40" y="236"/>
                        </a:lnTo>
                        <a:lnTo>
                          <a:pt x="40" y="238"/>
                        </a:lnTo>
                        <a:lnTo>
                          <a:pt x="40" y="238"/>
                        </a:lnTo>
                        <a:lnTo>
                          <a:pt x="40" y="238"/>
                        </a:lnTo>
                        <a:lnTo>
                          <a:pt x="38" y="238"/>
                        </a:lnTo>
                        <a:lnTo>
                          <a:pt x="38" y="240"/>
                        </a:lnTo>
                        <a:lnTo>
                          <a:pt x="38" y="240"/>
                        </a:lnTo>
                        <a:lnTo>
                          <a:pt x="38" y="240"/>
                        </a:lnTo>
                        <a:lnTo>
                          <a:pt x="38" y="240"/>
                        </a:lnTo>
                        <a:lnTo>
                          <a:pt x="38" y="242"/>
                        </a:lnTo>
                        <a:lnTo>
                          <a:pt x="36" y="242"/>
                        </a:lnTo>
                        <a:lnTo>
                          <a:pt x="36" y="242"/>
                        </a:lnTo>
                        <a:lnTo>
                          <a:pt x="36" y="242"/>
                        </a:lnTo>
                        <a:lnTo>
                          <a:pt x="36" y="244"/>
                        </a:lnTo>
                        <a:lnTo>
                          <a:pt x="36" y="244"/>
                        </a:lnTo>
                        <a:lnTo>
                          <a:pt x="34" y="244"/>
                        </a:lnTo>
                        <a:lnTo>
                          <a:pt x="34" y="244"/>
                        </a:lnTo>
                        <a:lnTo>
                          <a:pt x="34" y="244"/>
                        </a:lnTo>
                        <a:lnTo>
                          <a:pt x="34" y="245"/>
                        </a:lnTo>
                        <a:lnTo>
                          <a:pt x="34" y="245"/>
                        </a:lnTo>
                        <a:lnTo>
                          <a:pt x="34" y="245"/>
                        </a:lnTo>
                        <a:lnTo>
                          <a:pt x="33" y="245"/>
                        </a:lnTo>
                        <a:lnTo>
                          <a:pt x="33" y="247"/>
                        </a:lnTo>
                        <a:lnTo>
                          <a:pt x="33" y="247"/>
                        </a:lnTo>
                        <a:lnTo>
                          <a:pt x="33" y="247"/>
                        </a:lnTo>
                        <a:lnTo>
                          <a:pt x="33" y="247"/>
                        </a:lnTo>
                        <a:lnTo>
                          <a:pt x="33" y="249"/>
                        </a:lnTo>
                        <a:lnTo>
                          <a:pt x="31" y="249"/>
                        </a:lnTo>
                        <a:lnTo>
                          <a:pt x="31" y="249"/>
                        </a:lnTo>
                        <a:lnTo>
                          <a:pt x="31" y="249"/>
                        </a:lnTo>
                        <a:lnTo>
                          <a:pt x="31" y="251"/>
                        </a:lnTo>
                        <a:lnTo>
                          <a:pt x="29" y="251"/>
                        </a:lnTo>
                        <a:lnTo>
                          <a:pt x="29" y="251"/>
                        </a:lnTo>
                        <a:lnTo>
                          <a:pt x="29" y="251"/>
                        </a:lnTo>
                        <a:lnTo>
                          <a:pt x="29" y="251"/>
                        </a:lnTo>
                        <a:lnTo>
                          <a:pt x="29" y="251"/>
                        </a:lnTo>
                        <a:lnTo>
                          <a:pt x="29" y="253"/>
                        </a:lnTo>
                        <a:lnTo>
                          <a:pt x="27" y="253"/>
                        </a:lnTo>
                        <a:lnTo>
                          <a:pt x="27" y="253"/>
                        </a:lnTo>
                        <a:lnTo>
                          <a:pt x="27" y="255"/>
                        </a:lnTo>
                        <a:lnTo>
                          <a:pt x="27" y="255"/>
                        </a:lnTo>
                        <a:lnTo>
                          <a:pt x="27" y="255"/>
                        </a:lnTo>
                        <a:lnTo>
                          <a:pt x="27" y="255"/>
                        </a:lnTo>
                        <a:lnTo>
                          <a:pt x="27" y="257"/>
                        </a:lnTo>
                        <a:lnTo>
                          <a:pt x="25" y="257"/>
                        </a:lnTo>
                        <a:lnTo>
                          <a:pt x="25" y="257"/>
                        </a:lnTo>
                        <a:lnTo>
                          <a:pt x="25" y="257"/>
                        </a:lnTo>
                        <a:lnTo>
                          <a:pt x="25" y="259"/>
                        </a:lnTo>
                        <a:lnTo>
                          <a:pt x="23" y="259"/>
                        </a:lnTo>
                        <a:lnTo>
                          <a:pt x="23" y="259"/>
                        </a:lnTo>
                        <a:lnTo>
                          <a:pt x="23" y="259"/>
                        </a:lnTo>
                        <a:lnTo>
                          <a:pt x="23" y="259"/>
                        </a:lnTo>
                        <a:lnTo>
                          <a:pt x="23" y="261"/>
                        </a:lnTo>
                        <a:lnTo>
                          <a:pt x="23" y="261"/>
                        </a:lnTo>
                        <a:lnTo>
                          <a:pt x="23" y="261"/>
                        </a:lnTo>
                        <a:lnTo>
                          <a:pt x="23" y="263"/>
                        </a:lnTo>
                        <a:lnTo>
                          <a:pt x="21" y="263"/>
                        </a:lnTo>
                        <a:lnTo>
                          <a:pt x="21" y="263"/>
                        </a:lnTo>
                        <a:lnTo>
                          <a:pt x="21" y="263"/>
                        </a:lnTo>
                        <a:lnTo>
                          <a:pt x="21" y="265"/>
                        </a:lnTo>
                        <a:lnTo>
                          <a:pt x="19" y="265"/>
                        </a:lnTo>
                        <a:lnTo>
                          <a:pt x="19" y="265"/>
                        </a:lnTo>
                        <a:lnTo>
                          <a:pt x="19" y="265"/>
                        </a:lnTo>
                        <a:lnTo>
                          <a:pt x="19" y="266"/>
                        </a:lnTo>
                        <a:lnTo>
                          <a:pt x="19" y="266"/>
                        </a:lnTo>
                        <a:lnTo>
                          <a:pt x="19" y="266"/>
                        </a:lnTo>
                        <a:lnTo>
                          <a:pt x="19" y="268"/>
                        </a:lnTo>
                        <a:lnTo>
                          <a:pt x="17" y="268"/>
                        </a:lnTo>
                        <a:lnTo>
                          <a:pt x="17" y="268"/>
                        </a:lnTo>
                        <a:lnTo>
                          <a:pt x="17" y="268"/>
                        </a:lnTo>
                        <a:lnTo>
                          <a:pt x="17" y="268"/>
                        </a:lnTo>
                        <a:lnTo>
                          <a:pt x="17" y="268"/>
                        </a:lnTo>
                        <a:lnTo>
                          <a:pt x="17" y="270"/>
                        </a:lnTo>
                        <a:lnTo>
                          <a:pt x="15" y="270"/>
                        </a:lnTo>
                        <a:lnTo>
                          <a:pt x="15" y="270"/>
                        </a:lnTo>
                        <a:lnTo>
                          <a:pt x="15" y="272"/>
                        </a:lnTo>
                        <a:lnTo>
                          <a:pt x="15" y="272"/>
                        </a:lnTo>
                        <a:lnTo>
                          <a:pt x="15" y="272"/>
                        </a:lnTo>
                        <a:lnTo>
                          <a:pt x="13" y="272"/>
                        </a:lnTo>
                        <a:lnTo>
                          <a:pt x="13" y="274"/>
                        </a:lnTo>
                        <a:lnTo>
                          <a:pt x="13" y="274"/>
                        </a:lnTo>
                        <a:lnTo>
                          <a:pt x="13" y="274"/>
                        </a:lnTo>
                        <a:lnTo>
                          <a:pt x="13" y="276"/>
                        </a:lnTo>
                        <a:lnTo>
                          <a:pt x="13" y="276"/>
                        </a:lnTo>
                        <a:lnTo>
                          <a:pt x="13" y="276"/>
                        </a:lnTo>
                        <a:lnTo>
                          <a:pt x="11" y="276"/>
                        </a:lnTo>
                        <a:lnTo>
                          <a:pt x="11" y="276"/>
                        </a:lnTo>
                        <a:lnTo>
                          <a:pt x="11" y="278"/>
                        </a:lnTo>
                        <a:lnTo>
                          <a:pt x="11" y="278"/>
                        </a:lnTo>
                        <a:lnTo>
                          <a:pt x="11" y="278"/>
                        </a:lnTo>
                        <a:lnTo>
                          <a:pt x="11" y="278"/>
                        </a:lnTo>
                        <a:lnTo>
                          <a:pt x="11" y="280"/>
                        </a:lnTo>
                        <a:lnTo>
                          <a:pt x="11" y="280"/>
                        </a:lnTo>
                        <a:lnTo>
                          <a:pt x="10" y="280"/>
                        </a:lnTo>
                        <a:lnTo>
                          <a:pt x="10" y="280"/>
                        </a:lnTo>
                        <a:lnTo>
                          <a:pt x="10" y="278"/>
                        </a:lnTo>
                        <a:lnTo>
                          <a:pt x="10" y="278"/>
                        </a:lnTo>
                        <a:lnTo>
                          <a:pt x="10" y="278"/>
                        </a:lnTo>
                        <a:lnTo>
                          <a:pt x="8" y="278"/>
                        </a:lnTo>
                        <a:lnTo>
                          <a:pt x="8" y="276"/>
                        </a:lnTo>
                        <a:lnTo>
                          <a:pt x="8" y="276"/>
                        </a:lnTo>
                        <a:lnTo>
                          <a:pt x="8" y="276"/>
                        </a:lnTo>
                        <a:lnTo>
                          <a:pt x="8" y="276"/>
                        </a:lnTo>
                        <a:lnTo>
                          <a:pt x="8" y="276"/>
                        </a:lnTo>
                        <a:lnTo>
                          <a:pt x="8" y="274"/>
                        </a:lnTo>
                        <a:lnTo>
                          <a:pt x="6" y="274"/>
                        </a:lnTo>
                        <a:lnTo>
                          <a:pt x="6" y="274"/>
                        </a:lnTo>
                        <a:lnTo>
                          <a:pt x="6" y="272"/>
                        </a:lnTo>
                        <a:lnTo>
                          <a:pt x="6" y="272"/>
                        </a:lnTo>
                        <a:lnTo>
                          <a:pt x="6" y="272"/>
                        </a:lnTo>
                        <a:lnTo>
                          <a:pt x="6" y="272"/>
                        </a:lnTo>
                        <a:lnTo>
                          <a:pt x="6" y="270"/>
                        </a:lnTo>
                        <a:lnTo>
                          <a:pt x="4" y="270"/>
                        </a:lnTo>
                        <a:lnTo>
                          <a:pt x="4" y="270"/>
                        </a:lnTo>
                        <a:lnTo>
                          <a:pt x="4" y="268"/>
                        </a:lnTo>
                        <a:lnTo>
                          <a:pt x="4" y="268"/>
                        </a:lnTo>
                        <a:lnTo>
                          <a:pt x="4" y="268"/>
                        </a:lnTo>
                        <a:lnTo>
                          <a:pt x="2" y="268"/>
                        </a:lnTo>
                        <a:lnTo>
                          <a:pt x="2" y="268"/>
                        </a:lnTo>
                        <a:lnTo>
                          <a:pt x="2" y="268"/>
                        </a:lnTo>
                        <a:lnTo>
                          <a:pt x="2" y="266"/>
                        </a:lnTo>
                        <a:lnTo>
                          <a:pt x="2" y="266"/>
                        </a:lnTo>
                        <a:lnTo>
                          <a:pt x="2" y="266"/>
                        </a:lnTo>
                        <a:lnTo>
                          <a:pt x="2" y="265"/>
                        </a:lnTo>
                        <a:lnTo>
                          <a:pt x="0" y="265"/>
                        </a:lnTo>
                        <a:lnTo>
                          <a:pt x="0" y="265"/>
                        </a:lnTo>
                        <a:lnTo>
                          <a:pt x="0" y="265"/>
                        </a:lnTo>
                        <a:lnTo>
                          <a:pt x="0" y="263"/>
                        </a:lnTo>
                        <a:lnTo>
                          <a:pt x="0" y="263"/>
                        </a:lnTo>
                        <a:lnTo>
                          <a:pt x="0" y="261"/>
                        </a:lnTo>
                        <a:lnTo>
                          <a:pt x="0" y="261"/>
                        </a:lnTo>
                        <a:lnTo>
                          <a:pt x="0" y="259"/>
                        </a:lnTo>
                        <a:lnTo>
                          <a:pt x="0" y="259"/>
                        </a:lnTo>
                        <a:lnTo>
                          <a:pt x="0" y="259"/>
                        </a:lnTo>
                        <a:lnTo>
                          <a:pt x="0" y="257"/>
                        </a:lnTo>
                        <a:lnTo>
                          <a:pt x="0" y="257"/>
                        </a:lnTo>
                        <a:lnTo>
                          <a:pt x="0" y="255"/>
                        </a:lnTo>
                        <a:lnTo>
                          <a:pt x="0" y="255"/>
                        </a:lnTo>
                        <a:lnTo>
                          <a:pt x="0" y="253"/>
                        </a:lnTo>
                        <a:lnTo>
                          <a:pt x="0" y="253"/>
                        </a:lnTo>
                        <a:lnTo>
                          <a:pt x="0" y="251"/>
                        </a:lnTo>
                        <a:lnTo>
                          <a:pt x="0" y="251"/>
                        </a:lnTo>
                        <a:lnTo>
                          <a:pt x="0" y="251"/>
                        </a:lnTo>
                        <a:lnTo>
                          <a:pt x="0" y="249"/>
                        </a:lnTo>
                        <a:lnTo>
                          <a:pt x="0" y="249"/>
                        </a:lnTo>
                        <a:lnTo>
                          <a:pt x="0" y="247"/>
                        </a:lnTo>
                        <a:lnTo>
                          <a:pt x="0" y="247"/>
                        </a:lnTo>
                        <a:lnTo>
                          <a:pt x="0" y="245"/>
                        </a:lnTo>
                        <a:lnTo>
                          <a:pt x="0" y="245"/>
                        </a:lnTo>
                        <a:lnTo>
                          <a:pt x="0" y="244"/>
                        </a:lnTo>
                        <a:lnTo>
                          <a:pt x="0" y="244"/>
                        </a:lnTo>
                        <a:lnTo>
                          <a:pt x="0" y="244"/>
                        </a:lnTo>
                        <a:lnTo>
                          <a:pt x="0" y="242"/>
                        </a:lnTo>
                        <a:lnTo>
                          <a:pt x="0" y="242"/>
                        </a:lnTo>
                        <a:lnTo>
                          <a:pt x="0" y="240"/>
                        </a:lnTo>
                        <a:lnTo>
                          <a:pt x="0" y="240"/>
                        </a:lnTo>
                        <a:lnTo>
                          <a:pt x="0" y="238"/>
                        </a:lnTo>
                        <a:lnTo>
                          <a:pt x="0" y="238"/>
                        </a:lnTo>
                        <a:lnTo>
                          <a:pt x="0" y="236"/>
                        </a:lnTo>
                        <a:lnTo>
                          <a:pt x="0" y="236"/>
                        </a:lnTo>
                        <a:lnTo>
                          <a:pt x="0" y="236"/>
                        </a:lnTo>
                        <a:lnTo>
                          <a:pt x="0" y="234"/>
                        </a:lnTo>
                        <a:lnTo>
                          <a:pt x="0" y="234"/>
                        </a:lnTo>
                        <a:lnTo>
                          <a:pt x="0" y="232"/>
                        </a:lnTo>
                        <a:lnTo>
                          <a:pt x="0" y="232"/>
                        </a:lnTo>
                        <a:lnTo>
                          <a:pt x="0" y="230"/>
                        </a:lnTo>
                        <a:lnTo>
                          <a:pt x="0" y="230"/>
                        </a:lnTo>
                        <a:lnTo>
                          <a:pt x="0" y="228"/>
                        </a:lnTo>
                        <a:lnTo>
                          <a:pt x="0" y="228"/>
                        </a:lnTo>
                        <a:lnTo>
                          <a:pt x="0" y="228"/>
                        </a:lnTo>
                        <a:lnTo>
                          <a:pt x="0" y="226"/>
                        </a:lnTo>
                        <a:lnTo>
                          <a:pt x="0" y="226"/>
                        </a:lnTo>
                        <a:lnTo>
                          <a:pt x="0" y="224"/>
                        </a:lnTo>
                        <a:lnTo>
                          <a:pt x="0" y="224"/>
                        </a:lnTo>
                        <a:lnTo>
                          <a:pt x="0" y="222"/>
                        </a:lnTo>
                        <a:lnTo>
                          <a:pt x="0" y="222"/>
                        </a:lnTo>
                        <a:lnTo>
                          <a:pt x="0" y="221"/>
                        </a:lnTo>
                        <a:lnTo>
                          <a:pt x="0" y="221"/>
                        </a:lnTo>
                        <a:lnTo>
                          <a:pt x="0" y="221"/>
                        </a:lnTo>
                        <a:lnTo>
                          <a:pt x="0" y="219"/>
                        </a:lnTo>
                        <a:lnTo>
                          <a:pt x="0" y="219"/>
                        </a:lnTo>
                        <a:lnTo>
                          <a:pt x="0" y="217"/>
                        </a:lnTo>
                        <a:lnTo>
                          <a:pt x="0" y="217"/>
                        </a:lnTo>
                        <a:lnTo>
                          <a:pt x="0" y="215"/>
                        </a:lnTo>
                        <a:lnTo>
                          <a:pt x="0" y="215"/>
                        </a:lnTo>
                        <a:lnTo>
                          <a:pt x="0" y="213"/>
                        </a:lnTo>
                        <a:lnTo>
                          <a:pt x="0" y="213"/>
                        </a:lnTo>
                        <a:lnTo>
                          <a:pt x="0" y="211"/>
                        </a:lnTo>
                        <a:lnTo>
                          <a:pt x="0" y="211"/>
                        </a:lnTo>
                        <a:lnTo>
                          <a:pt x="0" y="211"/>
                        </a:lnTo>
                        <a:lnTo>
                          <a:pt x="0" y="209"/>
                        </a:lnTo>
                        <a:lnTo>
                          <a:pt x="0" y="209"/>
                        </a:lnTo>
                        <a:lnTo>
                          <a:pt x="0" y="207"/>
                        </a:lnTo>
                        <a:lnTo>
                          <a:pt x="0" y="207"/>
                        </a:lnTo>
                        <a:lnTo>
                          <a:pt x="0" y="205"/>
                        </a:lnTo>
                        <a:lnTo>
                          <a:pt x="0" y="205"/>
                        </a:lnTo>
                        <a:lnTo>
                          <a:pt x="0" y="203"/>
                        </a:lnTo>
                        <a:lnTo>
                          <a:pt x="0" y="203"/>
                        </a:lnTo>
                        <a:lnTo>
                          <a:pt x="0" y="203"/>
                        </a:lnTo>
                        <a:lnTo>
                          <a:pt x="0" y="201"/>
                        </a:lnTo>
                        <a:lnTo>
                          <a:pt x="0" y="201"/>
                        </a:lnTo>
                        <a:lnTo>
                          <a:pt x="0" y="199"/>
                        </a:lnTo>
                        <a:lnTo>
                          <a:pt x="0" y="199"/>
                        </a:lnTo>
                        <a:lnTo>
                          <a:pt x="0" y="198"/>
                        </a:lnTo>
                        <a:lnTo>
                          <a:pt x="0" y="198"/>
                        </a:lnTo>
                        <a:lnTo>
                          <a:pt x="0" y="196"/>
                        </a:lnTo>
                        <a:lnTo>
                          <a:pt x="0" y="196"/>
                        </a:lnTo>
                        <a:lnTo>
                          <a:pt x="0" y="196"/>
                        </a:lnTo>
                        <a:lnTo>
                          <a:pt x="0" y="194"/>
                        </a:lnTo>
                        <a:lnTo>
                          <a:pt x="0" y="194"/>
                        </a:lnTo>
                        <a:lnTo>
                          <a:pt x="0" y="192"/>
                        </a:lnTo>
                        <a:lnTo>
                          <a:pt x="0" y="192"/>
                        </a:lnTo>
                        <a:lnTo>
                          <a:pt x="0" y="190"/>
                        </a:lnTo>
                        <a:lnTo>
                          <a:pt x="0" y="190"/>
                        </a:lnTo>
                        <a:lnTo>
                          <a:pt x="0" y="188"/>
                        </a:lnTo>
                        <a:lnTo>
                          <a:pt x="0" y="188"/>
                        </a:lnTo>
                        <a:lnTo>
                          <a:pt x="0" y="188"/>
                        </a:lnTo>
                        <a:lnTo>
                          <a:pt x="0" y="188"/>
                        </a:lnTo>
                        <a:lnTo>
                          <a:pt x="0" y="186"/>
                        </a:lnTo>
                        <a:lnTo>
                          <a:pt x="2" y="186"/>
                        </a:lnTo>
                        <a:lnTo>
                          <a:pt x="2" y="186"/>
                        </a:lnTo>
                        <a:lnTo>
                          <a:pt x="2" y="186"/>
                        </a:lnTo>
                        <a:lnTo>
                          <a:pt x="2" y="184"/>
                        </a:lnTo>
                        <a:lnTo>
                          <a:pt x="2" y="184"/>
                        </a:lnTo>
                        <a:lnTo>
                          <a:pt x="2" y="184"/>
                        </a:lnTo>
                        <a:lnTo>
                          <a:pt x="4" y="184"/>
                        </a:lnTo>
                        <a:lnTo>
                          <a:pt x="4" y="182"/>
                        </a:lnTo>
                        <a:lnTo>
                          <a:pt x="4" y="182"/>
                        </a:lnTo>
                        <a:lnTo>
                          <a:pt x="6" y="182"/>
                        </a:lnTo>
                        <a:lnTo>
                          <a:pt x="6" y="182"/>
                        </a:lnTo>
                        <a:lnTo>
                          <a:pt x="6" y="182"/>
                        </a:lnTo>
                        <a:lnTo>
                          <a:pt x="6" y="180"/>
                        </a:lnTo>
                        <a:lnTo>
                          <a:pt x="6" y="180"/>
                        </a:lnTo>
                        <a:lnTo>
                          <a:pt x="6" y="180"/>
                        </a:lnTo>
                        <a:lnTo>
                          <a:pt x="6" y="180"/>
                        </a:lnTo>
                        <a:lnTo>
                          <a:pt x="8" y="180"/>
                        </a:lnTo>
                        <a:lnTo>
                          <a:pt x="8" y="178"/>
                        </a:lnTo>
                        <a:lnTo>
                          <a:pt x="8" y="178"/>
                        </a:lnTo>
                        <a:lnTo>
                          <a:pt x="8" y="178"/>
                        </a:lnTo>
                        <a:lnTo>
                          <a:pt x="8" y="176"/>
                        </a:lnTo>
                        <a:lnTo>
                          <a:pt x="8" y="176"/>
                        </a:lnTo>
                        <a:lnTo>
                          <a:pt x="8" y="176"/>
                        </a:lnTo>
                        <a:lnTo>
                          <a:pt x="10" y="176"/>
                        </a:lnTo>
                        <a:lnTo>
                          <a:pt x="10" y="175"/>
                        </a:lnTo>
                        <a:lnTo>
                          <a:pt x="10" y="175"/>
                        </a:lnTo>
                        <a:lnTo>
                          <a:pt x="10" y="175"/>
                        </a:lnTo>
                        <a:lnTo>
                          <a:pt x="10" y="173"/>
                        </a:lnTo>
                        <a:lnTo>
                          <a:pt x="11" y="173"/>
                        </a:lnTo>
                        <a:lnTo>
                          <a:pt x="11" y="173"/>
                        </a:lnTo>
                        <a:lnTo>
                          <a:pt x="11" y="173"/>
                        </a:lnTo>
                        <a:lnTo>
                          <a:pt x="11" y="173"/>
                        </a:lnTo>
                        <a:lnTo>
                          <a:pt x="11" y="171"/>
                        </a:lnTo>
                        <a:lnTo>
                          <a:pt x="11" y="171"/>
                        </a:lnTo>
                        <a:lnTo>
                          <a:pt x="11" y="171"/>
                        </a:lnTo>
                        <a:lnTo>
                          <a:pt x="11" y="169"/>
                        </a:lnTo>
                        <a:lnTo>
                          <a:pt x="13" y="169"/>
                        </a:lnTo>
                        <a:lnTo>
                          <a:pt x="13" y="169"/>
                        </a:lnTo>
                        <a:lnTo>
                          <a:pt x="13" y="169"/>
                        </a:lnTo>
                        <a:lnTo>
                          <a:pt x="13" y="167"/>
                        </a:lnTo>
                        <a:lnTo>
                          <a:pt x="13" y="167"/>
                        </a:lnTo>
                        <a:lnTo>
                          <a:pt x="13" y="167"/>
                        </a:lnTo>
                        <a:lnTo>
                          <a:pt x="13" y="165"/>
                        </a:lnTo>
                        <a:lnTo>
                          <a:pt x="15" y="165"/>
                        </a:lnTo>
                        <a:lnTo>
                          <a:pt x="15" y="165"/>
                        </a:lnTo>
                        <a:lnTo>
                          <a:pt x="15" y="165"/>
                        </a:lnTo>
                        <a:lnTo>
                          <a:pt x="15" y="163"/>
                        </a:lnTo>
                        <a:lnTo>
                          <a:pt x="17" y="163"/>
                        </a:lnTo>
                        <a:lnTo>
                          <a:pt x="17" y="163"/>
                        </a:lnTo>
                        <a:lnTo>
                          <a:pt x="17" y="163"/>
                        </a:lnTo>
                        <a:lnTo>
                          <a:pt x="17" y="163"/>
                        </a:lnTo>
                        <a:lnTo>
                          <a:pt x="17" y="161"/>
                        </a:lnTo>
                        <a:lnTo>
                          <a:pt x="17" y="161"/>
                        </a:lnTo>
                        <a:lnTo>
                          <a:pt x="17" y="161"/>
                        </a:lnTo>
                        <a:lnTo>
                          <a:pt x="19" y="161"/>
                        </a:lnTo>
                        <a:lnTo>
                          <a:pt x="19" y="161"/>
                        </a:lnTo>
                        <a:lnTo>
                          <a:pt x="19" y="161"/>
                        </a:lnTo>
                        <a:lnTo>
                          <a:pt x="21" y="161"/>
                        </a:lnTo>
                        <a:lnTo>
                          <a:pt x="21" y="161"/>
                        </a:lnTo>
                        <a:lnTo>
                          <a:pt x="23" y="161"/>
                        </a:lnTo>
                        <a:lnTo>
                          <a:pt x="23" y="161"/>
                        </a:lnTo>
                        <a:lnTo>
                          <a:pt x="23" y="159"/>
                        </a:lnTo>
                        <a:lnTo>
                          <a:pt x="23" y="159"/>
                        </a:lnTo>
                        <a:lnTo>
                          <a:pt x="25" y="159"/>
                        </a:lnTo>
                        <a:lnTo>
                          <a:pt x="25" y="159"/>
                        </a:lnTo>
                        <a:lnTo>
                          <a:pt x="27" y="159"/>
                        </a:lnTo>
                        <a:lnTo>
                          <a:pt x="27" y="159"/>
                        </a:lnTo>
                        <a:lnTo>
                          <a:pt x="27" y="159"/>
                        </a:lnTo>
                        <a:lnTo>
                          <a:pt x="29" y="159"/>
                        </a:lnTo>
                        <a:lnTo>
                          <a:pt x="29" y="159"/>
                        </a:lnTo>
                        <a:lnTo>
                          <a:pt x="29" y="159"/>
                        </a:lnTo>
                        <a:lnTo>
                          <a:pt x="29" y="159"/>
                        </a:lnTo>
                        <a:lnTo>
                          <a:pt x="31" y="159"/>
                        </a:lnTo>
                        <a:lnTo>
                          <a:pt x="31" y="159"/>
                        </a:lnTo>
                        <a:lnTo>
                          <a:pt x="33" y="159"/>
                        </a:lnTo>
                        <a:lnTo>
                          <a:pt x="33" y="157"/>
                        </a:lnTo>
                        <a:lnTo>
                          <a:pt x="33" y="157"/>
                        </a:lnTo>
                        <a:lnTo>
                          <a:pt x="33" y="157"/>
                        </a:lnTo>
                        <a:lnTo>
                          <a:pt x="33" y="157"/>
                        </a:lnTo>
                        <a:lnTo>
                          <a:pt x="33" y="155"/>
                        </a:lnTo>
                        <a:lnTo>
                          <a:pt x="34" y="155"/>
                        </a:lnTo>
                        <a:lnTo>
                          <a:pt x="34" y="155"/>
                        </a:lnTo>
                        <a:lnTo>
                          <a:pt x="34" y="155"/>
                        </a:lnTo>
                        <a:lnTo>
                          <a:pt x="34" y="155"/>
                        </a:lnTo>
                        <a:lnTo>
                          <a:pt x="34" y="153"/>
                        </a:lnTo>
                        <a:lnTo>
                          <a:pt x="34" y="153"/>
                        </a:lnTo>
                        <a:lnTo>
                          <a:pt x="34" y="153"/>
                        </a:lnTo>
                        <a:lnTo>
                          <a:pt x="34" y="152"/>
                        </a:lnTo>
                        <a:lnTo>
                          <a:pt x="36" y="152"/>
                        </a:lnTo>
                        <a:lnTo>
                          <a:pt x="36" y="152"/>
                        </a:lnTo>
                        <a:lnTo>
                          <a:pt x="36" y="152"/>
                        </a:lnTo>
                        <a:lnTo>
                          <a:pt x="38" y="152"/>
                        </a:lnTo>
                        <a:lnTo>
                          <a:pt x="38" y="150"/>
                        </a:lnTo>
                        <a:lnTo>
                          <a:pt x="38" y="150"/>
                        </a:lnTo>
                        <a:lnTo>
                          <a:pt x="38" y="150"/>
                        </a:lnTo>
                        <a:lnTo>
                          <a:pt x="38" y="150"/>
                        </a:lnTo>
                        <a:lnTo>
                          <a:pt x="40" y="150"/>
                        </a:lnTo>
                        <a:lnTo>
                          <a:pt x="40" y="148"/>
                        </a:lnTo>
                        <a:lnTo>
                          <a:pt x="40" y="148"/>
                        </a:lnTo>
                        <a:lnTo>
                          <a:pt x="40" y="148"/>
                        </a:lnTo>
                        <a:lnTo>
                          <a:pt x="40" y="148"/>
                        </a:lnTo>
                        <a:lnTo>
                          <a:pt x="42" y="148"/>
                        </a:lnTo>
                        <a:lnTo>
                          <a:pt x="42" y="148"/>
                        </a:lnTo>
                        <a:lnTo>
                          <a:pt x="44" y="148"/>
                        </a:lnTo>
                        <a:lnTo>
                          <a:pt x="44" y="148"/>
                        </a:lnTo>
                        <a:lnTo>
                          <a:pt x="44" y="148"/>
                        </a:lnTo>
                        <a:lnTo>
                          <a:pt x="44" y="148"/>
                        </a:lnTo>
                        <a:lnTo>
                          <a:pt x="46" y="148"/>
                        </a:lnTo>
                        <a:lnTo>
                          <a:pt x="46" y="146"/>
                        </a:lnTo>
                        <a:lnTo>
                          <a:pt x="46" y="146"/>
                        </a:lnTo>
                        <a:lnTo>
                          <a:pt x="46" y="146"/>
                        </a:lnTo>
                        <a:lnTo>
                          <a:pt x="48" y="146"/>
                        </a:lnTo>
                        <a:lnTo>
                          <a:pt x="48" y="146"/>
                        </a:lnTo>
                        <a:lnTo>
                          <a:pt x="48" y="146"/>
                        </a:lnTo>
                        <a:lnTo>
                          <a:pt x="50" y="146"/>
                        </a:lnTo>
                        <a:lnTo>
                          <a:pt x="50" y="146"/>
                        </a:lnTo>
                        <a:lnTo>
                          <a:pt x="50" y="146"/>
                        </a:lnTo>
                        <a:lnTo>
                          <a:pt x="50" y="144"/>
                        </a:lnTo>
                        <a:lnTo>
                          <a:pt x="52" y="144"/>
                        </a:lnTo>
                        <a:lnTo>
                          <a:pt x="52" y="144"/>
                        </a:lnTo>
                        <a:lnTo>
                          <a:pt x="52" y="144"/>
                        </a:lnTo>
                        <a:lnTo>
                          <a:pt x="54" y="144"/>
                        </a:lnTo>
                        <a:lnTo>
                          <a:pt x="54" y="144"/>
                        </a:lnTo>
                        <a:lnTo>
                          <a:pt x="55" y="144"/>
                        </a:lnTo>
                        <a:lnTo>
                          <a:pt x="55" y="144"/>
                        </a:lnTo>
                        <a:lnTo>
                          <a:pt x="55" y="144"/>
                        </a:lnTo>
                        <a:lnTo>
                          <a:pt x="57" y="144"/>
                        </a:lnTo>
                        <a:lnTo>
                          <a:pt x="57" y="144"/>
                        </a:lnTo>
                        <a:lnTo>
                          <a:pt x="59" y="144"/>
                        </a:lnTo>
                        <a:lnTo>
                          <a:pt x="59" y="144"/>
                        </a:lnTo>
                        <a:lnTo>
                          <a:pt x="59" y="144"/>
                        </a:lnTo>
                        <a:lnTo>
                          <a:pt x="61" y="144"/>
                        </a:lnTo>
                        <a:lnTo>
                          <a:pt x="61" y="144"/>
                        </a:lnTo>
                        <a:lnTo>
                          <a:pt x="61" y="146"/>
                        </a:lnTo>
                        <a:lnTo>
                          <a:pt x="61" y="146"/>
                        </a:lnTo>
                        <a:lnTo>
                          <a:pt x="63" y="146"/>
                        </a:lnTo>
                        <a:lnTo>
                          <a:pt x="63" y="146"/>
                        </a:lnTo>
                        <a:lnTo>
                          <a:pt x="65" y="146"/>
                        </a:lnTo>
                        <a:lnTo>
                          <a:pt x="65" y="146"/>
                        </a:lnTo>
                        <a:lnTo>
                          <a:pt x="65" y="146"/>
                        </a:lnTo>
                        <a:lnTo>
                          <a:pt x="67" y="146"/>
                        </a:lnTo>
                        <a:lnTo>
                          <a:pt x="67" y="146"/>
                        </a:lnTo>
                        <a:lnTo>
                          <a:pt x="67" y="146"/>
                        </a:lnTo>
                        <a:lnTo>
                          <a:pt x="69" y="146"/>
                        </a:lnTo>
                        <a:lnTo>
                          <a:pt x="69" y="146"/>
                        </a:lnTo>
                        <a:lnTo>
                          <a:pt x="69" y="144"/>
                        </a:lnTo>
                        <a:lnTo>
                          <a:pt x="71" y="144"/>
                        </a:lnTo>
                        <a:lnTo>
                          <a:pt x="71" y="144"/>
                        </a:lnTo>
                        <a:lnTo>
                          <a:pt x="71" y="144"/>
                        </a:lnTo>
                        <a:lnTo>
                          <a:pt x="71" y="142"/>
                        </a:lnTo>
                        <a:lnTo>
                          <a:pt x="71" y="142"/>
                        </a:lnTo>
                        <a:lnTo>
                          <a:pt x="71" y="142"/>
                        </a:lnTo>
                        <a:lnTo>
                          <a:pt x="73" y="142"/>
                        </a:lnTo>
                        <a:lnTo>
                          <a:pt x="73" y="140"/>
                        </a:lnTo>
                        <a:lnTo>
                          <a:pt x="73" y="140"/>
                        </a:lnTo>
                        <a:lnTo>
                          <a:pt x="73" y="140"/>
                        </a:lnTo>
                        <a:lnTo>
                          <a:pt x="73" y="140"/>
                        </a:lnTo>
                        <a:lnTo>
                          <a:pt x="73" y="140"/>
                        </a:lnTo>
                        <a:lnTo>
                          <a:pt x="75" y="140"/>
                        </a:lnTo>
                        <a:lnTo>
                          <a:pt x="75" y="138"/>
                        </a:lnTo>
                        <a:lnTo>
                          <a:pt x="75" y="138"/>
                        </a:lnTo>
                        <a:lnTo>
                          <a:pt x="75" y="138"/>
                        </a:lnTo>
                        <a:lnTo>
                          <a:pt x="77" y="138"/>
                        </a:lnTo>
                        <a:lnTo>
                          <a:pt x="77" y="136"/>
                        </a:lnTo>
                        <a:lnTo>
                          <a:pt x="77" y="136"/>
                        </a:lnTo>
                        <a:lnTo>
                          <a:pt x="77" y="136"/>
                        </a:lnTo>
                        <a:lnTo>
                          <a:pt x="77" y="136"/>
                        </a:lnTo>
                        <a:lnTo>
                          <a:pt x="77" y="134"/>
                        </a:lnTo>
                        <a:lnTo>
                          <a:pt x="78" y="134"/>
                        </a:lnTo>
                        <a:lnTo>
                          <a:pt x="78" y="134"/>
                        </a:lnTo>
                        <a:lnTo>
                          <a:pt x="78" y="134"/>
                        </a:lnTo>
                        <a:lnTo>
                          <a:pt x="78" y="132"/>
                        </a:lnTo>
                        <a:lnTo>
                          <a:pt x="78" y="132"/>
                        </a:lnTo>
                        <a:lnTo>
                          <a:pt x="78" y="132"/>
                        </a:lnTo>
                        <a:lnTo>
                          <a:pt x="80" y="132"/>
                        </a:lnTo>
                        <a:lnTo>
                          <a:pt x="80" y="132"/>
                        </a:lnTo>
                        <a:lnTo>
                          <a:pt x="80" y="132"/>
                        </a:lnTo>
                        <a:lnTo>
                          <a:pt x="80" y="130"/>
                        </a:lnTo>
                        <a:lnTo>
                          <a:pt x="82" y="130"/>
                        </a:lnTo>
                        <a:lnTo>
                          <a:pt x="82" y="130"/>
                        </a:lnTo>
                        <a:lnTo>
                          <a:pt x="82" y="130"/>
                        </a:lnTo>
                        <a:lnTo>
                          <a:pt x="82" y="129"/>
                        </a:lnTo>
                        <a:lnTo>
                          <a:pt x="82" y="129"/>
                        </a:lnTo>
                        <a:lnTo>
                          <a:pt x="82" y="129"/>
                        </a:lnTo>
                        <a:lnTo>
                          <a:pt x="84" y="129"/>
                        </a:lnTo>
                        <a:lnTo>
                          <a:pt x="84" y="127"/>
                        </a:lnTo>
                        <a:lnTo>
                          <a:pt x="84" y="127"/>
                        </a:lnTo>
                        <a:lnTo>
                          <a:pt x="84" y="127"/>
                        </a:lnTo>
                        <a:lnTo>
                          <a:pt x="84" y="125"/>
                        </a:lnTo>
                        <a:lnTo>
                          <a:pt x="86" y="125"/>
                        </a:lnTo>
                        <a:lnTo>
                          <a:pt x="86" y="125"/>
                        </a:lnTo>
                        <a:lnTo>
                          <a:pt x="86" y="125"/>
                        </a:lnTo>
                        <a:lnTo>
                          <a:pt x="86" y="123"/>
                        </a:lnTo>
                        <a:lnTo>
                          <a:pt x="86" y="123"/>
                        </a:lnTo>
                        <a:lnTo>
                          <a:pt x="86" y="123"/>
                        </a:lnTo>
                        <a:lnTo>
                          <a:pt x="88" y="123"/>
                        </a:lnTo>
                        <a:lnTo>
                          <a:pt x="88" y="123"/>
                        </a:lnTo>
                        <a:lnTo>
                          <a:pt x="88" y="123"/>
                        </a:lnTo>
                        <a:lnTo>
                          <a:pt x="88" y="121"/>
                        </a:lnTo>
                        <a:lnTo>
                          <a:pt x="88" y="121"/>
                        </a:lnTo>
                        <a:lnTo>
                          <a:pt x="88" y="121"/>
                        </a:lnTo>
                        <a:lnTo>
                          <a:pt x="90" y="121"/>
                        </a:lnTo>
                        <a:lnTo>
                          <a:pt x="90" y="119"/>
                        </a:lnTo>
                        <a:lnTo>
                          <a:pt x="90" y="119"/>
                        </a:lnTo>
                        <a:lnTo>
                          <a:pt x="90" y="119"/>
                        </a:lnTo>
                        <a:lnTo>
                          <a:pt x="92" y="119"/>
                        </a:lnTo>
                        <a:lnTo>
                          <a:pt x="92" y="117"/>
                        </a:lnTo>
                        <a:lnTo>
                          <a:pt x="92" y="117"/>
                        </a:lnTo>
                        <a:lnTo>
                          <a:pt x="92" y="117"/>
                        </a:lnTo>
                        <a:lnTo>
                          <a:pt x="92" y="117"/>
                        </a:lnTo>
                        <a:lnTo>
                          <a:pt x="92" y="115"/>
                        </a:lnTo>
                        <a:lnTo>
                          <a:pt x="94" y="115"/>
                        </a:lnTo>
                        <a:lnTo>
                          <a:pt x="94" y="115"/>
                        </a:lnTo>
                        <a:lnTo>
                          <a:pt x="94" y="115"/>
                        </a:lnTo>
                        <a:lnTo>
                          <a:pt x="94" y="115"/>
                        </a:lnTo>
                        <a:lnTo>
                          <a:pt x="94" y="115"/>
                        </a:lnTo>
                        <a:lnTo>
                          <a:pt x="94" y="113"/>
                        </a:lnTo>
                        <a:lnTo>
                          <a:pt x="96" y="113"/>
                        </a:lnTo>
                        <a:lnTo>
                          <a:pt x="96" y="113"/>
                        </a:lnTo>
                        <a:lnTo>
                          <a:pt x="96" y="113"/>
                        </a:lnTo>
                        <a:lnTo>
                          <a:pt x="96" y="111"/>
                        </a:lnTo>
                        <a:lnTo>
                          <a:pt x="98" y="111"/>
                        </a:lnTo>
                        <a:lnTo>
                          <a:pt x="98" y="111"/>
                        </a:lnTo>
                        <a:lnTo>
                          <a:pt x="98" y="111"/>
                        </a:lnTo>
                        <a:lnTo>
                          <a:pt x="98" y="109"/>
                        </a:lnTo>
                        <a:lnTo>
                          <a:pt x="98" y="109"/>
                        </a:lnTo>
                        <a:lnTo>
                          <a:pt x="98" y="109"/>
                        </a:lnTo>
                        <a:lnTo>
                          <a:pt x="100" y="109"/>
                        </a:lnTo>
                        <a:lnTo>
                          <a:pt x="100" y="107"/>
                        </a:lnTo>
                        <a:lnTo>
                          <a:pt x="100" y="107"/>
                        </a:lnTo>
                        <a:lnTo>
                          <a:pt x="100" y="107"/>
                        </a:lnTo>
                        <a:lnTo>
                          <a:pt x="100" y="107"/>
                        </a:lnTo>
                        <a:lnTo>
                          <a:pt x="100" y="107"/>
                        </a:lnTo>
                        <a:lnTo>
                          <a:pt x="101" y="107"/>
                        </a:lnTo>
                        <a:lnTo>
                          <a:pt x="101" y="106"/>
                        </a:lnTo>
                        <a:lnTo>
                          <a:pt x="101" y="106"/>
                        </a:lnTo>
                        <a:lnTo>
                          <a:pt x="101" y="106"/>
                        </a:lnTo>
                        <a:lnTo>
                          <a:pt x="103" y="106"/>
                        </a:lnTo>
                        <a:lnTo>
                          <a:pt x="103" y="104"/>
                        </a:lnTo>
                        <a:lnTo>
                          <a:pt x="103" y="104"/>
                        </a:lnTo>
                        <a:lnTo>
                          <a:pt x="103" y="104"/>
                        </a:lnTo>
                        <a:lnTo>
                          <a:pt x="103" y="104"/>
                        </a:lnTo>
                        <a:lnTo>
                          <a:pt x="103" y="102"/>
                        </a:lnTo>
                        <a:lnTo>
                          <a:pt x="105" y="102"/>
                        </a:lnTo>
                        <a:lnTo>
                          <a:pt x="105" y="102"/>
                        </a:lnTo>
                        <a:lnTo>
                          <a:pt x="105" y="102"/>
                        </a:lnTo>
                        <a:lnTo>
                          <a:pt x="105" y="100"/>
                        </a:lnTo>
                        <a:lnTo>
                          <a:pt x="105" y="100"/>
                        </a:lnTo>
                        <a:lnTo>
                          <a:pt x="105" y="100"/>
                        </a:lnTo>
                        <a:lnTo>
                          <a:pt x="107" y="100"/>
                        </a:lnTo>
                        <a:lnTo>
                          <a:pt x="107" y="100"/>
                        </a:lnTo>
                        <a:lnTo>
                          <a:pt x="107" y="100"/>
                        </a:lnTo>
                        <a:lnTo>
                          <a:pt x="107" y="98"/>
                        </a:lnTo>
                        <a:lnTo>
                          <a:pt x="109" y="98"/>
                        </a:lnTo>
                        <a:lnTo>
                          <a:pt x="109" y="98"/>
                        </a:lnTo>
                        <a:lnTo>
                          <a:pt x="109" y="98"/>
                        </a:lnTo>
                        <a:lnTo>
                          <a:pt x="109" y="96"/>
                        </a:lnTo>
                        <a:lnTo>
                          <a:pt x="109" y="96"/>
                        </a:lnTo>
                        <a:lnTo>
                          <a:pt x="109" y="96"/>
                        </a:lnTo>
                        <a:lnTo>
                          <a:pt x="111" y="96"/>
                        </a:lnTo>
                        <a:lnTo>
                          <a:pt x="111" y="94"/>
                        </a:lnTo>
                        <a:lnTo>
                          <a:pt x="111" y="94"/>
                        </a:lnTo>
                        <a:lnTo>
                          <a:pt x="111" y="94"/>
                        </a:lnTo>
                        <a:lnTo>
                          <a:pt x="113" y="94"/>
                        </a:lnTo>
                        <a:lnTo>
                          <a:pt x="113" y="92"/>
                        </a:lnTo>
                        <a:lnTo>
                          <a:pt x="113" y="92"/>
                        </a:lnTo>
                        <a:lnTo>
                          <a:pt x="113" y="92"/>
                        </a:lnTo>
                        <a:lnTo>
                          <a:pt x="113" y="92"/>
                        </a:lnTo>
                        <a:lnTo>
                          <a:pt x="113" y="92"/>
                        </a:lnTo>
                        <a:lnTo>
                          <a:pt x="113" y="90"/>
                        </a:lnTo>
                        <a:lnTo>
                          <a:pt x="115" y="90"/>
                        </a:lnTo>
                        <a:lnTo>
                          <a:pt x="115" y="90"/>
                        </a:lnTo>
                        <a:lnTo>
                          <a:pt x="115" y="90"/>
                        </a:lnTo>
                        <a:lnTo>
                          <a:pt x="115" y="88"/>
                        </a:lnTo>
                        <a:lnTo>
                          <a:pt x="115" y="88"/>
                        </a:lnTo>
                        <a:lnTo>
                          <a:pt x="115" y="88"/>
                        </a:lnTo>
                        <a:lnTo>
                          <a:pt x="117" y="88"/>
                        </a:lnTo>
                        <a:lnTo>
                          <a:pt x="117" y="86"/>
                        </a:lnTo>
                        <a:lnTo>
                          <a:pt x="117" y="86"/>
                        </a:lnTo>
                        <a:lnTo>
                          <a:pt x="117" y="86"/>
                        </a:lnTo>
                        <a:lnTo>
                          <a:pt x="119" y="86"/>
                        </a:lnTo>
                        <a:lnTo>
                          <a:pt x="119" y="84"/>
                        </a:lnTo>
                        <a:lnTo>
                          <a:pt x="119" y="84"/>
                        </a:lnTo>
                        <a:lnTo>
                          <a:pt x="119" y="84"/>
                        </a:lnTo>
                        <a:lnTo>
                          <a:pt x="119" y="84"/>
                        </a:lnTo>
                        <a:lnTo>
                          <a:pt x="119" y="84"/>
                        </a:lnTo>
                        <a:lnTo>
                          <a:pt x="121" y="84"/>
                        </a:lnTo>
                        <a:lnTo>
                          <a:pt x="121" y="83"/>
                        </a:lnTo>
                        <a:lnTo>
                          <a:pt x="121" y="83"/>
                        </a:lnTo>
                        <a:lnTo>
                          <a:pt x="121" y="83"/>
                        </a:lnTo>
                        <a:lnTo>
                          <a:pt x="121" y="83"/>
                        </a:lnTo>
                        <a:lnTo>
                          <a:pt x="119" y="83"/>
                        </a:lnTo>
                        <a:lnTo>
                          <a:pt x="119" y="83"/>
                        </a:lnTo>
                        <a:lnTo>
                          <a:pt x="119" y="83"/>
                        </a:lnTo>
                        <a:lnTo>
                          <a:pt x="117" y="83"/>
                        </a:lnTo>
                        <a:lnTo>
                          <a:pt x="117" y="83"/>
                        </a:lnTo>
                        <a:lnTo>
                          <a:pt x="115" y="83"/>
                        </a:lnTo>
                        <a:lnTo>
                          <a:pt x="115" y="83"/>
                        </a:lnTo>
                        <a:lnTo>
                          <a:pt x="115" y="83"/>
                        </a:lnTo>
                        <a:lnTo>
                          <a:pt x="113" y="83"/>
                        </a:lnTo>
                        <a:lnTo>
                          <a:pt x="113" y="83"/>
                        </a:lnTo>
                        <a:lnTo>
                          <a:pt x="113" y="83"/>
                        </a:lnTo>
                        <a:lnTo>
                          <a:pt x="111" y="83"/>
                        </a:lnTo>
                        <a:lnTo>
                          <a:pt x="111" y="83"/>
                        </a:lnTo>
                        <a:lnTo>
                          <a:pt x="109" y="83"/>
                        </a:lnTo>
                        <a:lnTo>
                          <a:pt x="109" y="83"/>
                        </a:lnTo>
                        <a:lnTo>
                          <a:pt x="109" y="83"/>
                        </a:lnTo>
                        <a:lnTo>
                          <a:pt x="107" y="83"/>
                        </a:lnTo>
                        <a:lnTo>
                          <a:pt x="107" y="83"/>
                        </a:lnTo>
                        <a:lnTo>
                          <a:pt x="105" y="83"/>
                        </a:lnTo>
                        <a:lnTo>
                          <a:pt x="105" y="83"/>
                        </a:lnTo>
                        <a:lnTo>
                          <a:pt x="105" y="83"/>
                        </a:lnTo>
                        <a:lnTo>
                          <a:pt x="103" y="83"/>
                        </a:lnTo>
                        <a:lnTo>
                          <a:pt x="103" y="83"/>
                        </a:lnTo>
                        <a:lnTo>
                          <a:pt x="103" y="81"/>
                        </a:lnTo>
                        <a:lnTo>
                          <a:pt x="103" y="81"/>
                        </a:lnTo>
                        <a:lnTo>
                          <a:pt x="101" y="81"/>
                        </a:lnTo>
                        <a:lnTo>
                          <a:pt x="101" y="81"/>
                        </a:lnTo>
                        <a:lnTo>
                          <a:pt x="101" y="81"/>
                        </a:lnTo>
                        <a:lnTo>
                          <a:pt x="100" y="81"/>
                        </a:lnTo>
                        <a:lnTo>
                          <a:pt x="100" y="81"/>
                        </a:lnTo>
                        <a:lnTo>
                          <a:pt x="100" y="81"/>
                        </a:lnTo>
                        <a:lnTo>
                          <a:pt x="100" y="79"/>
                        </a:lnTo>
                        <a:lnTo>
                          <a:pt x="98" y="79"/>
                        </a:lnTo>
                        <a:lnTo>
                          <a:pt x="98" y="79"/>
                        </a:lnTo>
                        <a:lnTo>
                          <a:pt x="98" y="79"/>
                        </a:lnTo>
                        <a:lnTo>
                          <a:pt x="98" y="79"/>
                        </a:lnTo>
                        <a:lnTo>
                          <a:pt x="96" y="79"/>
                        </a:lnTo>
                        <a:lnTo>
                          <a:pt x="96" y="79"/>
                        </a:lnTo>
                        <a:lnTo>
                          <a:pt x="94" y="79"/>
                        </a:lnTo>
                        <a:lnTo>
                          <a:pt x="94" y="77"/>
                        </a:lnTo>
                        <a:lnTo>
                          <a:pt x="94" y="77"/>
                        </a:lnTo>
                        <a:lnTo>
                          <a:pt x="94" y="77"/>
                        </a:lnTo>
                        <a:lnTo>
                          <a:pt x="92" y="77"/>
                        </a:lnTo>
                        <a:lnTo>
                          <a:pt x="92" y="77"/>
                        </a:lnTo>
                        <a:lnTo>
                          <a:pt x="92" y="77"/>
                        </a:lnTo>
                        <a:lnTo>
                          <a:pt x="92" y="77"/>
                        </a:lnTo>
                        <a:lnTo>
                          <a:pt x="90" y="77"/>
                        </a:lnTo>
                        <a:lnTo>
                          <a:pt x="90" y="75"/>
                        </a:lnTo>
                        <a:lnTo>
                          <a:pt x="90" y="75"/>
                        </a:lnTo>
                        <a:lnTo>
                          <a:pt x="88" y="75"/>
                        </a:lnTo>
                        <a:lnTo>
                          <a:pt x="88" y="75"/>
                        </a:lnTo>
                        <a:lnTo>
                          <a:pt x="88" y="75"/>
                        </a:lnTo>
                        <a:lnTo>
                          <a:pt x="88" y="75"/>
                        </a:lnTo>
                        <a:lnTo>
                          <a:pt x="86" y="75"/>
                        </a:lnTo>
                        <a:lnTo>
                          <a:pt x="86" y="75"/>
                        </a:lnTo>
                        <a:lnTo>
                          <a:pt x="86" y="75"/>
                        </a:lnTo>
                        <a:lnTo>
                          <a:pt x="86" y="75"/>
                        </a:lnTo>
                        <a:lnTo>
                          <a:pt x="84" y="75"/>
                        </a:lnTo>
                        <a:lnTo>
                          <a:pt x="84" y="75"/>
                        </a:lnTo>
                        <a:lnTo>
                          <a:pt x="84" y="73"/>
                        </a:lnTo>
                        <a:lnTo>
                          <a:pt x="82" y="73"/>
                        </a:lnTo>
                        <a:lnTo>
                          <a:pt x="82" y="73"/>
                        </a:lnTo>
                        <a:lnTo>
                          <a:pt x="82" y="73"/>
                        </a:lnTo>
                        <a:lnTo>
                          <a:pt x="82" y="73"/>
                        </a:lnTo>
                        <a:lnTo>
                          <a:pt x="80" y="73"/>
                        </a:lnTo>
                        <a:lnTo>
                          <a:pt x="80" y="73"/>
                        </a:lnTo>
                        <a:lnTo>
                          <a:pt x="78" y="73"/>
                        </a:lnTo>
                        <a:lnTo>
                          <a:pt x="78" y="71"/>
                        </a:lnTo>
                        <a:lnTo>
                          <a:pt x="78" y="71"/>
                        </a:lnTo>
                        <a:lnTo>
                          <a:pt x="78" y="71"/>
                        </a:lnTo>
                        <a:lnTo>
                          <a:pt x="77" y="71"/>
                        </a:lnTo>
                        <a:lnTo>
                          <a:pt x="77" y="71"/>
                        </a:lnTo>
                        <a:lnTo>
                          <a:pt x="77" y="71"/>
                        </a:lnTo>
                        <a:lnTo>
                          <a:pt x="77" y="71"/>
                        </a:lnTo>
                        <a:lnTo>
                          <a:pt x="75" y="71"/>
                        </a:lnTo>
                        <a:lnTo>
                          <a:pt x="75" y="69"/>
                        </a:lnTo>
                        <a:lnTo>
                          <a:pt x="75" y="69"/>
                        </a:lnTo>
                        <a:lnTo>
                          <a:pt x="73" y="69"/>
                        </a:lnTo>
                        <a:lnTo>
                          <a:pt x="73" y="69"/>
                        </a:lnTo>
                        <a:lnTo>
                          <a:pt x="73" y="69"/>
                        </a:lnTo>
                        <a:lnTo>
                          <a:pt x="73" y="69"/>
                        </a:lnTo>
                        <a:lnTo>
                          <a:pt x="71" y="69"/>
                        </a:lnTo>
                        <a:lnTo>
                          <a:pt x="71" y="69"/>
                        </a:lnTo>
                        <a:lnTo>
                          <a:pt x="71" y="67"/>
                        </a:lnTo>
                        <a:lnTo>
                          <a:pt x="71" y="67"/>
                        </a:lnTo>
                        <a:lnTo>
                          <a:pt x="69" y="67"/>
                        </a:lnTo>
                        <a:lnTo>
                          <a:pt x="69" y="67"/>
                        </a:lnTo>
                        <a:lnTo>
                          <a:pt x="69" y="67"/>
                        </a:lnTo>
                        <a:lnTo>
                          <a:pt x="67" y="67"/>
                        </a:lnTo>
                        <a:lnTo>
                          <a:pt x="67" y="67"/>
                        </a:lnTo>
                        <a:lnTo>
                          <a:pt x="67" y="67"/>
                        </a:lnTo>
                        <a:lnTo>
                          <a:pt x="65" y="67"/>
                        </a:lnTo>
                        <a:lnTo>
                          <a:pt x="65" y="67"/>
                        </a:lnTo>
                        <a:lnTo>
                          <a:pt x="65" y="67"/>
                        </a:lnTo>
                        <a:lnTo>
                          <a:pt x="65" y="67"/>
                        </a:lnTo>
                        <a:lnTo>
                          <a:pt x="65" y="65"/>
                        </a:lnTo>
                        <a:lnTo>
                          <a:pt x="63" y="65"/>
                        </a:lnTo>
                        <a:lnTo>
                          <a:pt x="63" y="65"/>
                        </a:lnTo>
                        <a:lnTo>
                          <a:pt x="61" y="65"/>
                        </a:lnTo>
                        <a:lnTo>
                          <a:pt x="61" y="65"/>
                        </a:lnTo>
                        <a:lnTo>
                          <a:pt x="61" y="65"/>
                        </a:lnTo>
                        <a:lnTo>
                          <a:pt x="61" y="65"/>
                        </a:lnTo>
                        <a:lnTo>
                          <a:pt x="59" y="65"/>
                        </a:lnTo>
                        <a:lnTo>
                          <a:pt x="59" y="63"/>
                        </a:lnTo>
                        <a:lnTo>
                          <a:pt x="59" y="63"/>
                        </a:lnTo>
                        <a:lnTo>
                          <a:pt x="59" y="63"/>
                        </a:lnTo>
                        <a:lnTo>
                          <a:pt x="57" y="63"/>
                        </a:lnTo>
                        <a:lnTo>
                          <a:pt x="57" y="63"/>
                        </a:lnTo>
                        <a:lnTo>
                          <a:pt x="57" y="63"/>
                        </a:lnTo>
                        <a:lnTo>
                          <a:pt x="55" y="63"/>
                        </a:lnTo>
                        <a:lnTo>
                          <a:pt x="55" y="63"/>
                        </a:lnTo>
                        <a:lnTo>
                          <a:pt x="55" y="63"/>
                        </a:lnTo>
                        <a:lnTo>
                          <a:pt x="55" y="62"/>
                        </a:lnTo>
                        <a:lnTo>
                          <a:pt x="54" y="62"/>
                        </a:lnTo>
                        <a:lnTo>
                          <a:pt x="54" y="62"/>
                        </a:lnTo>
                        <a:lnTo>
                          <a:pt x="52" y="62"/>
                        </a:lnTo>
                        <a:lnTo>
                          <a:pt x="52" y="62"/>
                        </a:lnTo>
                        <a:lnTo>
                          <a:pt x="52" y="62"/>
                        </a:lnTo>
                        <a:lnTo>
                          <a:pt x="52" y="62"/>
                        </a:lnTo>
                        <a:lnTo>
                          <a:pt x="52" y="60"/>
                        </a:lnTo>
                        <a:lnTo>
                          <a:pt x="50" y="60"/>
                        </a:lnTo>
                        <a:lnTo>
                          <a:pt x="50" y="60"/>
                        </a:lnTo>
                        <a:lnTo>
                          <a:pt x="50" y="60"/>
                        </a:lnTo>
                        <a:lnTo>
                          <a:pt x="50" y="60"/>
                        </a:lnTo>
                        <a:lnTo>
                          <a:pt x="50" y="58"/>
                        </a:lnTo>
                        <a:lnTo>
                          <a:pt x="50" y="58"/>
                        </a:lnTo>
                        <a:lnTo>
                          <a:pt x="50" y="58"/>
                        </a:lnTo>
                        <a:lnTo>
                          <a:pt x="48" y="58"/>
                        </a:lnTo>
                        <a:lnTo>
                          <a:pt x="48" y="56"/>
                        </a:lnTo>
                        <a:lnTo>
                          <a:pt x="48" y="56"/>
                        </a:lnTo>
                        <a:lnTo>
                          <a:pt x="48" y="56"/>
                        </a:lnTo>
                        <a:lnTo>
                          <a:pt x="46" y="56"/>
                        </a:lnTo>
                        <a:lnTo>
                          <a:pt x="46" y="54"/>
                        </a:lnTo>
                        <a:lnTo>
                          <a:pt x="46" y="54"/>
                        </a:lnTo>
                        <a:lnTo>
                          <a:pt x="46" y="54"/>
                        </a:lnTo>
                        <a:lnTo>
                          <a:pt x="46" y="54"/>
                        </a:lnTo>
                        <a:lnTo>
                          <a:pt x="44" y="54"/>
                        </a:lnTo>
                        <a:lnTo>
                          <a:pt x="44" y="54"/>
                        </a:lnTo>
                        <a:lnTo>
                          <a:pt x="44" y="54"/>
                        </a:lnTo>
                        <a:lnTo>
                          <a:pt x="44" y="52"/>
                        </a:lnTo>
                        <a:lnTo>
                          <a:pt x="42" y="52"/>
                        </a:lnTo>
                        <a:lnTo>
                          <a:pt x="42" y="52"/>
                        </a:lnTo>
                        <a:lnTo>
                          <a:pt x="42" y="52"/>
                        </a:lnTo>
                        <a:lnTo>
                          <a:pt x="42" y="52"/>
                        </a:lnTo>
                        <a:lnTo>
                          <a:pt x="42" y="50"/>
                        </a:lnTo>
                        <a:lnTo>
                          <a:pt x="40" y="50"/>
                        </a:lnTo>
                        <a:lnTo>
                          <a:pt x="40" y="50"/>
                        </a:lnTo>
                        <a:lnTo>
                          <a:pt x="40" y="50"/>
                        </a:lnTo>
                        <a:lnTo>
                          <a:pt x="40" y="48"/>
                        </a:lnTo>
                        <a:lnTo>
                          <a:pt x="40" y="48"/>
                        </a:lnTo>
                        <a:lnTo>
                          <a:pt x="40" y="48"/>
                        </a:lnTo>
                        <a:lnTo>
                          <a:pt x="40" y="46"/>
                        </a:lnTo>
                        <a:lnTo>
                          <a:pt x="40" y="46"/>
                        </a:lnTo>
                        <a:lnTo>
                          <a:pt x="38" y="46"/>
                        </a:lnTo>
                        <a:lnTo>
                          <a:pt x="38" y="44"/>
                        </a:lnTo>
                        <a:lnTo>
                          <a:pt x="38" y="44"/>
                        </a:lnTo>
                        <a:lnTo>
                          <a:pt x="38" y="44"/>
                        </a:lnTo>
                        <a:lnTo>
                          <a:pt x="38" y="44"/>
                        </a:lnTo>
                        <a:lnTo>
                          <a:pt x="38" y="44"/>
                        </a:lnTo>
                        <a:lnTo>
                          <a:pt x="36" y="44"/>
                        </a:lnTo>
                        <a:lnTo>
                          <a:pt x="36" y="42"/>
                        </a:lnTo>
                        <a:lnTo>
                          <a:pt x="36" y="42"/>
                        </a:lnTo>
                        <a:lnTo>
                          <a:pt x="36" y="42"/>
                        </a:lnTo>
                        <a:lnTo>
                          <a:pt x="34" y="42"/>
                        </a:lnTo>
                        <a:lnTo>
                          <a:pt x="34" y="40"/>
                        </a:lnTo>
                        <a:lnTo>
                          <a:pt x="34" y="40"/>
                        </a:lnTo>
                        <a:lnTo>
                          <a:pt x="34" y="39"/>
                        </a:lnTo>
                        <a:lnTo>
                          <a:pt x="34" y="39"/>
                        </a:lnTo>
                        <a:lnTo>
                          <a:pt x="34" y="39"/>
                        </a:lnTo>
                        <a:lnTo>
                          <a:pt x="34" y="39"/>
                        </a:lnTo>
                        <a:lnTo>
                          <a:pt x="34" y="37"/>
                        </a:lnTo>
                        <a:lnTo>
                          <a:pt x="33" y="37"/>
                        </a:lnTo>
                        <a:lnTo>
                          <a:pt x="33" y="37"/>
                        </a:lnTo>
                        <a:lnTo>
                          <a:pt x="33" y="37"/>
                        </a:lnTo>
                        <a:lnTo>
                          <a:pt x="33" y="37"/>
                        </a:lnTo>
                        <a:lnTo>
                          <a:pt x="33" y="37"/>
                        </a:lnTo>
                        <a:lnTo>
                          <a:pt x="33" y="35"/>
                        </a:lnTo>
                        <a:lnTo>
                          <a:pt x="33" y="35"/>
                        </a:lnTo>
                        <a:lnTo>
                          <a:pt x="31" y="35"/>
                        </a:lnTo>
                        <a:lnTo>
                          <a:pt x="31" y="33"/>
                        </a:lnTo>
                        <a:lnTo>
                          <a:pt x="31" y="33"/>
                        </a:lnTo>
                        <a:lnTo>
                          <a:pt x="31" y="31"/>
                        </a:lnTo>
                        <a:lnTo>
                          <a:pt x="31" y="31"/>
                        </a:lnTo>
                        <a:lnTo>
                          <a:pt x="31" y="31"/>
                        </a:lnTo>
                        <a:lnTo>
                          <a:pt x="31" y="29"/>
                        </a:lnTo>
                        <a:lnTo>
                          <a:pt x="29" y="29"/>
                        </a:lnTo>
                        <a:lnTo>
                          <a:pt x="29" y="29"/>
                        </a:lnTo>
                        <a:lnTo>
                          <a:pt x="29" y="29"/>
                        </a:lnTo>
                        <a:lnTo>
                          <a:pt x="29" y="27"/>
                        </a:lnTo>
                        <a:lnTo>
                          <a:pt x="29" y="27"/>
                        </a:lnTo>
                        <a:lnTo>
                          <a:pt x="29" y="27"/>
                        </a:lnTo>
                        <a:lnTo>
                          <a:pt x="31" y="27"/>
                        </a:lnTo>
                        <a:lnTo>
                          <a:pt x="31" y="27"/>
                        </a:lnTo>
                        <a:lnTo>
                          <a:pt x="31" y="27"/>
                        </a:lnTo>
                        <a:lnTo>
                          <a:pt x="31" y="25"/>
                        </a:lnTo>
                        <a:lnTo>
                          <a:pt x="31" y="25"/>
                        </a:lnTo>
                        <a:lnTo>
                          <a:pt x="33" y="25"/>
                        </a:lnTo>
                        <a:lnTo>
                          <a:pt x="33" y="23"/>
                        </a:lnTo>
                        <a:lnTo>
                          <a:pt x="33" y="23"/>
                        </a:lnTo>
                        <a:lnTo>
                          <a:pt x="33" y="23"/>
                        </a:lnTo>
                        <a:lnTo>
                          <a:pt x="33" y="21"/>
                        </a:lnTo>
                        <a:lnTo>
                          <a:pt x="33" y="21"/>
                        </a:lnTo>
                        <a:lnTo>
                          <a:pt x="33" y="21"/>
                        </a:lnTo>
                        <a:lnTo>
                          <a:pt x="34" y="21"/>
                        </a:lnTo>
                        <a:lnTo>
                          <a:pt x="34" y="19"/>
                        </a:lnTo>
                        <a:lnTo>
                          <a:pt x="34" y="19"/>
                        </a:lnTo>
                        <a:lnTo>
                          <a:pt x="34" y="19"/>
                        </a:lnTo>
                        <a:lnTo>
                          <a:pt x="34" y="19"/>
                        </a:lnTo>
                        <a:lnTo>
                          <a:pt x="34" y="19"/>
                        </a:lnTo>
                        <a:lnTo>
                          <a:pt x="34" y="17"/>
                        </a:lnTo>
                        <a:lnTo>
                          <a:pt x="34" y="17"/>
                        </a:lnTo>
                        <a:lnTo>
                          <a:pt x="36" y="17"/>
                        </a:lnTo>
                        <a:lnTo>
                          <a:pt x="36" y="16"/>
                        </a:lnTo>
                        <a:lnTo>
                          <a:pt x="36" y="16"/>
                        </a:lnTo>
                        <a:lnTo>
                          <a:pt x="36" y="16"/>
                        </a:lnTo>
                        <a:lnTo>
                          <a:pt x="36" y="14"/>
                        </a:lnTo>
                        <a:lnTo>
                          <a:pt x="38" y="14"/>
                        </a:lnTo>
                        <a:lnTo>
                          <a:pt x="38" y="14"/>
                        </a:lnTo>
                        <a:lnTo>
                          <a:pt x="38" y="12"/>
                        </a:lnTo>
                        <a:lnTo>
                          <a:pt x="38" y="12"/>
                        </a:lnTo>
                        <a:lnTo>
                          <a:pt x="38" y="12"/>
                        </a:lnTo>
                        <a:lnTo>
                          <a:pt x="38" y="12"/>
                        </a:lnTo>
                        <a:lnTo>
                          <a:pt x="38" y="12"/>
                        </a:lnTo>
                        <a:lnTo>
                          <a:pt x="38" y="1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5" name="Freeform 326">
                    <a:extLst>
                      <a:ext uri="{FF2B5EF4-FFF2-40B4-BE49-F238E27FC236}">
                        <a16:creationId xmlns:a16="http://schemas.microsoft.com/office/drawing/2014/main" id="{D278646C-3211-43FC-8CDA-5C1EB0A32A0C}"/>
                      </a:ext>
                    </a:extLst>
                  </p:cNvPr>
                  <p:cNvSpPr>
                    <a:spLocks/>
                  </p:cNvSpPr>
                  <p:nvPr/>
                </p:nvSpPr>
                <p:spPr bwMode="auto">
                  <a:xfrm>
                    <a:off x="10865" y="2009"/>
                    <a:ext cx="2" cy="2"/>
                  </a:xfrm>
                  <a:custGeom>
                    <a:avLst/>
                    <a:gdLst>
                      <a:gd name="T0" fmla="*/ 2 w 2"/>
                      <a:gd name="T1" fmla="*/ 2 h 2"/>
                      <a:gd name="T2" fmla="*/ 2 w 2"/>
                      <a:gd name="T3" fmla="*/ 2 h 2"/>
                      <a:gd name="T4" fmla="*/ 0 w 2"/>
                      <a:gd name="T5" fmla="*/ 2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0"/>
                        </a:lnTo>
                        <a:lnTo>
                          <a:pt x="2" y="0"/>
                        </a:lnTo>
                        <a:lnTo>
                          <a:pt x="2"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6" name="Freeform 327">
                    <a:extLst>
                      <a:ext uri="{FF2B5EF4-FFF2-40B4-BE49-F238E27FC236}">
                        <a16:creationId xmlns:a16="http://schemas.microsoft.com/office/drawing/2014/main" id="{C8E8316B-8833-4F45-921A-414C9540FC10}"/>
                      </a:ext>
                    </a:extLst>
                  </p:cNvPr>
                  <p:cNvSpPr>
                    <a:spLocks/>
                  </p:cNvSpPr>
                  <p:nvPr/>
                </p:nvSpPr>
                <p:spPr bwMode="auto">
                  <a:xfrm>
                    <a:off x="10865" y="2009"/>
                    <a:ext cx="2" cy="2"/>
                  </a:xfrm>
                  <a:custGeom>
                    <a:avLst/>
                    <a:gdLst>
                      <a:gd name="T0" fmla="*/ 2 w 2"/>
                      <a:gd name="T1" fmla="*/ 2 h 2"/>
                      <a:gd name="T2" fmla="*/ 2 w 2"/>
                      <a:gd name="T3" fmla="*/ 2 h 2"/>
                      <a:gd name="T4" fmla="*/ 0 w 2"/>
                      <a:gd name="T5" fmla="*/ 2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0"/>
                        </a:lnTo>
                        <a:lnTo>
                          <a:pt x="2" y="0"/>
                        </a:lnTo>
                        <a:lnTo>
                          <a:pt x="2"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7" name="Freeform 328">
                    <a:extLst>
                      <a:ext uri="{FF2B5EF4-FFF2-40B4-BE49-F238E27FC236}">
                        <a16:creationId xmlns:a16="http://schemas.microsoft.com/office/drawing/2014/main" id="{5B736F32-211D-4A07-B8E6-0063E8824E19}"/>
                      </a:ext>
                    </a:extLst>
                  </p:cNvPr>
                  <p:cNvSpPr>
                    <a:spLocks/>
                  </p:cNvSpPr>
                  <p:nvPr/>
                </p:nvSpPr>
                <p:spPr bwMode="auto">
                  <a:xfrm>
                    <a:off x="9086" y="2616"/>
                    <a:ext cx="42" cy="27"/>
                  </a:xfrm>
                  <a:custGeom>
                    <a:avLst/>
                    <a:gdLst>
                      <a:gd name="T0" fmla="*/ 15 w 42"/>
                      <a:gd name="T1" fmla="*/ 0 h 27"/>
                      <a:gd name="T2" fmla="*/ 17 w 42"/>
                      <a:gd name="T3" fmla="*/ 2 h 27"/>
                      <a:gd name="T4" fmla="*/ 19 w 42"/>
                      <a:gd name="T5" fmla="*/ 2 h 27"/>
                      <a:gd name="T6" fmla="*/ 21 w 42"/>
                      <a:gd name="T7" fmla="*/ 4 h 27"/>
                      <a:gd name="T8" fmla="*/ 23 w 42"/>
                      <a:gd name="T9" fmla="*/ 6 h 27"/>
                      <a:gd name="T10" fmla="*/ 23 w 42"/>
                      <a:gd name="T11" fmla="*/ 8 h 27"/>
                      <a:gd name="T12" fmla="*/ 25 w 42"/>
                      <a:gd name="T13" fmla="*/ 8 h 27"/>
                      <a:gd name="T14" fmla="*/ 29 w 42"/>
                      <a:gd name="T15" fmla="*/ 10 h 27"/>
                      <a:gd name="T16" fmla="*/ 29 w 42"/>
                      <a:gd name="T17" fmla="*/ 12 h 27"/>
                      <a:gd name="T18" fmla="*/ 32 w 42"/>
                      <a:gd name="T19" fmla="*/ 12 h 27"/>
                      <a:gd name="T20" fmla="*/ 34 w 42"/>
                      <a:gd name="T21" fmla="*/ 10 h 27"/>
                      <a:gd name="T22" fmla="*/ 36 w 42"/>
                      <a:gd name="T23" fmla="*/ 10 h 27"/>
                      <a:gd name="T24" fmla="*/ 38 w 42"/>
                      <a:gd name="T25" fmla="*/ 12 h 27"/>
                      <a:gd name="T26" fmla="*/ 40 w 42"/>
                      <a:gd name="T27" fmla="*/ 12 h 27"/>
                      <a:gd name="T28" fmla="*/ 42 w 42"/>
                      <a:gd name="T29" fmla="*/ 12 h 27"/>
                      <a:gd name="T30" fmla="*/ 40 w 42"/>
                      <a:gd name="T31" fmla="*/ 14 h 27"/>
                      <a:gd name="T32" fmla="*/ 40 w 42"/>
                      <a:gd name="T33" fmla="*/ 18 h 27"/>
                      <a:gd name="T34" fmla="*/ 42 w 42"/>
                      <a:gd name="T35" fmla="*/ 20 h 27"/>
                      <a:gd name="T36" fmla="*/ 40 w 42"/>
                      <a:gd name="T37" fmla="*/ 21 h 27"/>
                      <a:gd name="T38" fmla="*/ 40 w 42"/>
                      <a:gd name="T39" fmla="*/ 21 h 27"/>
                      <a:gd name="T40" fmla="*/ 42 w 42"/>
                      <a:gd name="T41" fmla="*/ 23 h 27"/>
                      <a:gd name="T42" fmla="*/ 42 w 42"/>
                      <a:gd name="T43" fmla="*/ 27 h 27"/>
                      <a:gd name="T44" fmla="*/ 40 w 42"/>
                      <a:gd name="T45" fmla="*/ 25 h 27"/>
                      <a:gd name="T46" fmla="*/ 38 w 42"/>
                      <a:gd name="T47" fmla="*/ 25 h 27"/>
                      <a:gd name="T48" fmla="*/ 36 w 42"/>
                      <a:gd name="T49" fmla="*/ 27 h 27"/>
                      <a:gd name="T50" fmla="*/ 34 w 42"/>
                      <a:gd name="T51" fmla="*/ 27 h 27"/>
                      <a:gd name="T52" fmla="*/ 31 w 42"/>
                      <a:gd name="T53" fmla="*/ 27 h 27"/>
                      <a:gd name="T54" fmla="*/ 29 w 42"/>
                      <a:gd name="T55" fmla="*/ 27 h 27"/>
                      <a:gd name="T56" fmla="*/ 25 w 42"/>
                      <a:gd name="T57" fmla="*/ 25 h 27"/>
                      <a:gd name="T58" fmla="*/ 23 w 42"/>
                      <a:gd name="T59" fmla="*/ 25 h 27"/>
                      <a:gd name="T60" fmla="*/ 21 w 42"/>
                      <a:gd name="T61" fmla="*/ 23 h 27"/>
                      <a:gd name="T62" fmla="*/ 19 w 42"/>
                      <a:gd name="T63" fmla="*/ 23 h 27"/>
                      <a:gd name="T64" fmla="*/ 17 w 42"/>
                      <a:gd name="T65" fmla="*/ 21 h 27"/>
                      <a:gd name="T66" fmla="*/ 15 w 42"/>
                      <a:gd name="T67" fmla="*/ 21 h 27"/>
                      <a:gd name="T68" fmla="*/ 13 w 42"/>
                      <a:gd name="T69" fmla="*/ 20 h 27"/>
                      <a:gd name="T70" fmla="*/ 11 w 42"/>
                      <a:gd name="T71" fmla="*/ 20 h 27"/>
                      <a:gd name="T72" fmla="*/ 8 w 42"/>
                      <a:gd name="T73" fmla="*/ 20 h 27"/>
                      <a:gd name="T74" fmla="*/ 6 w 42"/>
                      <a:gd name="T75" fmla="*/ 20 h 27"/>
                      <a:gd name="T76" fmla="*/ 4 w 42"/>
                      <a:gd name="T77" fmla="*/ 18 h 27"/>
                      <a:gd name="T78" fmla="*/ 2 w 42"/>
                      <a:gd name="T79" fmla="*/ 16 h 27"/>
                      <a:gd name="T80" fmla="*/ 0 w 42"/>
                      <a:gd name="T81" fmla="*/ 14 h 27"/>
                      <a:gd name="T82" fmla="*/ 0 w 42"/>
                      <a:gd name="T83" fmla="*/ 12 h 27"/>
                      <a:gd name="T84" fmla="*/ 2 w 42"/>
                      <a:gd name="T85" fmla="*/ 10 h 27"/>
                      <a:gd name="T86" fmla="*/ 2 w 42"/>
                      <a:gd name="T87" fmla="*/ 8 h 27"/>
                      <a:gd name="T88" fmla="*/ 6 w 42"/>
                      <a:gd name="T89" fmla="*/ 8 h 27"/>
                      <a:gd name="T90" fmla="*/ 8 w 42"/>
                      <a:gd name="T91" fmla="*/ 6 h 27"/>
                      <a:gd name="T92" fmla="*/ 8 w 42"/>
                      <a:gd name="T93" fmla="*/ 4 h 27"/>
                      <a:gd name="T94" fmla="*/ 9 w 42"/>
                      <a:gd name="T95" fmla="*/ 4 h 27"/>
                      <a:gd name="T96" fmla="*/ 9 w 42"/>
                      <a:gd name="T97" fmla="*/ 0 h 27"/>
                      <a:gd name="T98" fmla="*/ 11 w 42"/>
                      <a:gd name="T99" fmla="*/ 0 h 27"/>
                      <a:gd name="T100" fmla="*/ 13 w 42"/>
                      <a:gd name="T10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27">
                        <a:moveTo>
                          <a:pt x="13" y="0"/>
                        </a:moveTo>
                        <a:lnTo>
                          <a:pt x="13" y="0"/>
                        </a:lnTo>
                        <a:lnTo>
                          <a:pt x="13" y="0"/>
                        </a:lnTo>
                        <a:lnTo>
                          <a:pt x="15" y="0"/>
                        </a:lnTo>
                        <a:lnTo>
                          <a:pt x="15" y="0"/>
                        </a:lnTo>
                        <a:lnTo>
                          <a:pt x="15" y="2"/>
                        </a:lnTo>
                        <a:lnTo>
                          <a:pt x="17" y="2"/>
                        </a:lnTo>
                        <a:lnTo>
                          <a:pt x="17" y="2"/>
                        </a:lnTo>
                        <a:lnTo>
                          <a:pt x="17" y="2"/>
                        </a:lnTo>
                        <a:lnTo>
                          <a:pt x="19" y="2"/>
                        </a:lnTo>
                        <a:lnTo>
                          <a:pt x="19" y="2"/>
                        </a:lnTo>
                        <a:lnTo>
                          <a:pt x="19" y="2"/>
                        </a:lnTo>
                        <a:lnTo>
                          <a:pt x="19" y="4"/>
                        </a:lnTo>
                        <a:lnTo>
                          <a:pt x="19" y="4"/>
                        </a:lnTo>
                        <a:lnTo>
                          <a:pt x="19" y="4"/>
                        </a:lnTo>
                        <a:lnTo>
                          <a:pt x="21" y="4"/>
                        </a:lnTo>
                        <a:lnTo>
                          <a:pt x="21" y="4"/>
                        </a:lnTo>
                        <a:lnTo>
                          <a:pt x="21" y="6"/>
                        </a:lnTo>
                        <a:lnTo>
                          <a:pt x="23" y="6"/>
                        </a:lnTo>
                        <a:lnTo>
                          <a:pt x="23" y="6"/>
                        </a:lnTo>
                        <a:lnTo>
                          <a:pt x="23" y="6"/>
                        </a:lnTo>
                        <a:lnTo>
                          <a:pt x="23" y="6"/>
                        </a:lnTo>
                        <a:lnTo>
                          <a:pt x="23" y="6"/>
                        </a:lnTo>
                        <a:lnTo>
                          <a:pt x="23" y="8"/>
                        </a:lnTo>
                        <a:lnTo>
                          <a:pt x="25" y="8"/>
                        </a:lnTo>
                        <a:lnTo>
                          <a:pt x="25" y="8"/>
                        </a:lnTo>
                        <a:lnTo>
                          <a:pt x="25" y="8"/>
                        </a:lnTo>
                        <a:lnTo>
                          <a:pt x="25" y="8"/>
                        </a:lnTo>
                        <a:lnTo>
                          <a:pt x="27" y="8"/>
                        </a:lnTo>
                        <a:lnTo>
                          <a:pt x="27" y="8"/>
                        </a:lnTo>
                        <a:lnTo>
                          <a:pt x="27" y="10"/>
                        </a:lnTo>
                        <a:lnTo>
                          <a:pt x="29" y="10"/>
                        </a:lnTo>
                        <a:lnTo>
                          <a:pt x="29" y="10"/>
                        </a:lnTo>
                        <a:lnTo>
                          <a:pt x="29" y="12"/>
                        </a:lnTo>
                        <a:lnTo>
                          <a:pt x="29" y="12"/>
                        </a:lnTo>
                        <a:lnTo>
                          <a:pt x="29" y="12"/>
                        </a:lnTo>
                        <a:lnTo>
                          <a:pt x="31" y="12"/>
                        </a:lnTo>
                        <a:lnTo>
                          <a:pt x="31" y="12"/>
                        </a:lnTo>
                        <a:lnTo>
                          <a:pt x="31" y="12"/>
                        </a:lnTo>
                        <a:lnTo>
                          <a:pt x="32" y="12"/>
                        </a:lnTo>
                        <a:lnTo>
                          <a:pt x="32" y="10"/>
                        </a:lnTo>
                        <a:lnTo>
                          <a:pt x="32" y="10"/>
                        </a:lnTo>
                        <a:lnTo>
                          <a:pt x="32" y="10"/>
                        </a:lnTo>
                        <a:lnTo>
                          <a:pt x="34" y="10"/>
                        </a:lnTo>
                        <a:lnTo>
                          <a:pt x="34" y="10"/>
                        </a:lnTo>
                        <a:lnTo>
                          <a:pt x="34" y="10"/>
                        </a:lnTo>
                        <a:lnTo>
                          <a:pt x="36" y="10"/>
                        </a:lnTo>
                        <a:lnTo>
                          <a:pt x="36" y="10"/>
                        </a:lnTo>
                        <a:lnTo>
                          <a:pt x="36" y="12"/>
                        </a:lnTo>
                        <a:lnTo>
                          <a:pt x="36" y="12"/>
                        </a:lnTo>
                        <a:lnTo>
                          <a:pt x="38" y="12"/>
                        </a:lnTo>
                        <a:lnTo>
                          <a:pt x="38" y="12"/>
                        </a:lnTo>
                        <a:lnTo>
                          <a:pt x="38" y="10"/>
                        </a:lnTo>
                        <a:lnTo>
                          <a:pt x="38" y="10"/>
                        </a:lnTo>
                        <a:lnTo>
                          <a:pt x="38" y="12"/>
                        </a:lnTo>
                        <a:lnTo>
                          <a:pt x="40" y="12"/>
                        </a:lnTo>
                        <a:lnTo>
                          <a:pt x="40" y="12"/>
                        </a:lnTo>
                        <a:lnTo>
                          <a:pt x="40" y="12"/>
                        </a:lnTo>
                        <a:lnTo>
                          <a:pt x="40" y="12"/>
                        </a:lnTo>
                        <a:lnTo>
                          <a:pt x="42" y="12"/>
                        </a:lnTo>
                        <a:lnTo>
                          <a:pt x="42" y="14"/>
                        </a:lnTo>
                        <a:lnTo>
                          <a:pt x="42" y="14"/>
                        </a:lnTo>
                        <a:lnTo>
                          <a:pt x="40" y="14"/>
                        </a:lnTo>
                        <a:lnTo>
                          <a:pt x="40" y="14"/>
                        </a:lnTo>
                        <a:lnTo>
                          <a:pt x="40" y="16"/>
                        </a:lnTo>
                        <a:lnTo>
                          <a:pt x="40" y="16"/>
                        </a:lnTo>
                        <a:lnTo>
                          <a:pt x="40" y="18"/>
                        </a:lnTo>
                        <a:lnTo>
                          <a:pt x="40" y="18"/>
                        </a:lnTo>
                        <a:lnTo>
                          <a:pt x="40" y="18"/>
                        </a:lnTo>
                        <a:lnTo>
                          <a:pt x="40" y="20"/>
                        </a:lnTo>
                        <a:lnTo>
                          <a:pt x="40" y="20"/>
                        </a:lnTo>
                        <a:lnTo>
                          <a:pt x="42" y="20"/>
                        </a:lnTo>
                        <a:lnTo>
                          <a:pt x="42" y="20"/>
                        </a:lnTo>
                        <a:lnTo>
                          <a:pt x="40" y="20"/>
                        </a:lnTo>
                        <a:lnTo>
                          <a:pt x="40" y="21"/>
                        </a:lnTo>
                        <a:lnTo>
                          <a:pt x="40" y="21"/>
                        </a:lnTo>
                        <a:lnTo>
                          <a:pt x="40" y="21"/>
                        </a:lnTo>
                        <a:lnTo>
                          <a:pt x="40" y="21"/>
                        </a:lnTo>
                        <a:lnTo>
                          <a:pt x="40" y="21"/>
                        </a:lnTo>
                        <a:lnTo>
                          <a:pt x="40" y="21"/>
                        </a:lnTo>
                        <a:lnTo>
                          <a:pt x="40" y="21"/>
                        </a:lnTo>
                        <a:lnTo>
                          <a:pt x="40" y="23"/>
                        </a:lnTo>
                        <a:lnTo>
                          <a:pt x="42" y="23"/>
                        </a:lnTo>
                        <a:lnTo>
                          <a:pt x="42" y="23"/>
                        </a:lnTo>
                        <a:lnTo>
                          <a:pt x="42" y="25"/>
                        </a:lnTo>
                        <a:lnTo>
                          <a:pt x="42" y="25"/>
                        </a:lnTo>
                        <a:lnTo>
                          <a:pt x="42" y="25"/>
                        </a:lnTo>
                        <a:lnTo>
                          <a:pt x="42" y="27"/>
                        </a:lnTo>
                        <a:lnTo>
                          <a:pt x="42" y="27"/>
                        </a:lnTo>
                        <a:lnTo>
                          <a:pt x="40" y="27"/>
                        </a:lnTo>
                        <a:lnTo>
                          <a:pt x="40" y="25"/>
                        </a:lnTo>
                        <a:lnTo>
                          <a:pt x="40" y="25"/>
                        </a:lnTo>
                        <a:lnTo>
                          <a:pt x="40" y="25"/>
                        </a:lnTo>
                        <a:lnTo>
                          <a:pt x="40" y="25"/>
                        </a:lnTo>
                        <a:lnTo>
                          <a:pt x="38" y="25"/>
                        </a:lnTo>
                        <a:lnTo>
                          <a:pt x="38" y="25"/>
                        </a:lnTo>
                        <a:lnTo>
                          <a:pt x="38" y="27"/>
                        </a:lnTo>
                        <a:lnTo>
                          <a:pt x="38" y="27"/>
                        </a:lnTo>
                        <a:lnTo>
                          <a:pt x="38" y="27"/>
                        </a:lnTo>
                        <a:lnTo>
                          <a:pt x="36" y="27"/>
                        </a:lnTo>
                        <a:lnTo>
                          <a:pt x="36" y="27"/>
                        </a:lnTo>
                        <a:lnTo>
                          <a:pt x="34" y="27"/>
                        </a:lnTo>
                        <a:lnTo>
                          <a:pt x="34" y="27"/>
                        </a:lnTo>
                        <a:lnTo>
                          <a:pt x="34" y="27"/>
                        </a:lnTo>
                        <a:lnTo>
                          <a:pt x="32" y="27"/>
                        </a:lnTo>
                        <a:lnTo>
                          <a:pt x="32" y="27"/>
                        </a:lnTo>
                        <a:lnTo>
                          <a:pt x="31" y="27"/>
                        </a:lnTo>
                        <a:lnTo>
                          <a:pt x="31" y="27"/>
                        </a:lnTo>
                        <a:lnTo>
                          <a:pt x="31" y="27"/>
                        </a:lnTo>
                        <a:lnTo>
                          <a:pt x="29" y="27"/>
                        </a:lnTo>
                        <a:lnTo>
                          <a:pt x="29" y="27"/>
                        </a:lnTo>
                        <a:lnTo>
                          <a:pt x="29" y="27"/>
                        </a:lnTo>
                        <a:lnTo>
                          <a:pt x="29" y="25"/>
                        </a:lnTo>
                        <a:lnTo>
                          <a:pt x="27" y="25"/>
                        </a:lnTo>
                        <a:lnTo>
                          <a:pt x="27" y="25"/>
                        </a:lnTo>
                        <a:lnTo>
                          <a:pt x="25" y="25"/>
                        </a:lnTo>
                        <a:lnTo>
                          <a:pt x="25" y="25"/>
                        </a:lnTo>
                        <a:lnTo>
                          <a:pt x="25" y="25"/>
                        </a:lnTo>
                        <a:lnTo>
                          <a:pt x="25" y="25"/>
                        </a:lnTo>
                        <a:lnTo>
                          <a:pt x="23" y="25"/>
                        </a:lnTo>
                        <a:lnTo>
                          <a:pt x="23" y="25"/>
                        </a:lnTo>
                        <a:lnTo>
                          <a:pt x="23" y="25"/>
                        </a:lnTo>
                        <a:lnTo>
                          <a:pt x="23" y="23"/>
                        </a:lnTo>
                        <a:lnTo>
                          <a:pt x="21" y="23"/>
                        </a:lnTo>
                        <a:lnTo>
                          <a:pt x="21" y="23"/>
                        </a:lnTo>
                        <a:lnTo>
                          <a:pt x="21" y="23"/>
                        </a:lnTo>
                        <a:lnTo>
                          <a:pt x="19" y="23"/>
                        </a:lnTo>
                        <a:lnTo>
                          <a:pt x="19" y="23"/>
                        </a:lnTo>
                        <a:lnTo>
                          <a:pt x="19" y="23"/>
                        </a:lnTo>
                        <a:lnTo>
                          <a:pt x="19" y="21"/>
                        </a:lnTo>
                        <a:lnTo>
                          <a:pt x="17" y="21"/>
                        </a:lnTo>
                        <a:lnTo>
                          <a:pt x="17" y="21"/>
                        </a:lnTo>
                        <a:lnTo>
                          <a:pt x="17" y="21"/>
                        </a:lnTo>
                        <a:lnTo>
                          <a:pt x="17" y="21"/>
                        </a:lnTo>
                        <a:lnTo>
                          <a:pt x="17" y="21"/>
                        </a:lnTo>
                        <a:lnTo>
                          <a:pt x="15" y="21"/>
                        </a:lnTo>
                        <a:lnTo>
                          <a:pt x="15" y="21"/>
                        </a:lnTo>
                        <a:lnTo>
                          <a:pt x="13" y="21"/>
                        </a:lnTo>
                        <a:lnTo>
                          <a:pt x="13" y="20"/>
                        </a:lnTo>
                        <a:lnTo>
                          <a:pt x="13" y="20"/>
                        </a:lnTo>
                        <a:lnTo>
                          <a:pt x="13" y="20"/>
                        </a:lnTo>
                        <a:lnTo>
                          <a:pt x="11" y="20"/>
                        </a:lnTo>
                        <a:lnTo>
                          <a:pt x="11" y="20"/>
                        </a:lnTo>
                        <a:lnTo>
                          <a:pt x="11" y="20"/>
                        </a:lnTo>
                        <a:lnTo>
                          <a:pt x="9" y="20"/>
                        </a:lnTo>
                        <a:lnTo>
                          <a:pt x="9" y="20"/>
                        </a:lnTo>
                        <a:lnTo>
                          <a:pt x="9" y="20"/>
                        </a:lnTo>
                        <a:lnTo>
                          <a:pt x="8" y="20"/>
                        </a:lnTo>
                        <a:lnTo>
                          <a:pt x="8" y="20"/>
                        </a:lnTo>
                        <a:lnTo>
                          <a:pt x="8" y="20"/>
                        </a:lnTo>
                        <a:lnTo>
                          <a:pt x="6" y="20"/>
                        </a:lnTo>
                        <a:lnTo>
                          <a:pt x="6" y="20"/>
                        </a:lnTo>
                        <a:lnTo>
                          <a:pt x="6" y="20"/>
                        </a:lnTo>
                        <a:lnTo>
                          <a:pt x="6" y="18"/>
                        </a:lnTo>
                        <a:lnTo>
                          <a:pt x="4" y="18"/>
                        </a:lnTo>
                        <a:lnTo>
                          <a:pt x="4" y="18"/>
                        </a:lnTo>
                        <a:lnTo>
                          <a:pt x="4" y="18"/>
                        </a:lnTo>
                        <a:lnTo>
                          <a:pt x="4" y="16"/>
                        </a:lnTo>
                        <a:lnTo>
                          <a:pt x="2" y="16"/>
                        </a:lnTo>
                        <a:lnTo>
                          <a:pt x="2" y="16"/>
                        </a:lnTo>
                        <a:lnTo>
                          <a:pt x="2" y="16"/>
                        </a:lnTo>
                        <a:lnTo>
                          <a:pt x="2" y="16"/>
                        </a:lnTo>
                        <a:lnTo>
                          <a:pt x="0" y="16"/>
                        </a:lnTo>
                        <a:lnTo>
                          <a:pt x="0" y="14"/>
                        </a:lnTo>
                        <a:lnTo>
                          <a:pt x="0" y="14"/>
                        </a:lnTo>
                        <a:lnTo>
                          <a:pt x="0" y="14"/>
                        </a:lnTo>
                        <a:lnTo>
                          <a:pt x="0" y="14"/>
                        </a:lnTo>
                        <a:lnTo>
                          <a:pt x="0" y="12"/>
                        </a:lnTo>
                        <a:lnTo>
                          <a:pt x="0" y="12"/>
                        </a:lnTo>
                        <a:lnTo>
                          <a:pt x="0" y="12"/>
                        </a:lnTo>
                        <a:lnTo>
                          <a:pt x="2" y="12"/>
                        </a:lnTo>
                        <a:lnTo>
                          <a:pt x="2" y="10"/>
                        </a:lnTo>
                        <a:lnTo>
                          <a:pt x="2" y="10"/>
                        </a:lnTo>
                        <a:lnTo>
                          <a:pt x="2" y="10"/>
                        </a:lnTo>
                        <a:lnTo>
                          <a:pt x="2" y="10"/>
                        </a:lnTo>
                        <a:lnTo>
                          <a:pt x="2" y="8"/>
                        </a:lnTo>
                        <a:lnTo>
                          <a:pt x="4" y="8"/>
                        </a:lnTo>
                        <a:lnTo>
                          <a:pt x="4" y="8"/>
                        </a:lnTo>
                        <a:lnTo>
                          <a:pt x="4" y="8"/>
                        </a:lnTo>
                        <a:lnTo>
                          <a:pt x="6" y="8"/>
                        </a:lnTo>
                        <a:lnTo>
                          <a:pt x="6" y="8"/>
                        </a:lnTo>
                        <a:lnTo>
                          <a:pt x="6" y="8"/>
                        </a:lnTo>
                        <a:lnTo>
                          <a:pt x="6" y="6"/>
                        </a:lnTo>
                        <a:lnTo>
                          <a:pt x="8" y="6"/>
                        </a:lnTo>
                        <a:lnTo>
                          <a:pt x="8" y="6"/>
                        </a:lnTo>
                        <a:lnTo>
                          <a:pt x="8" y="6"/>
                        </a:lnTo>
                        <a:lnTo>
                          <a:pt x="8" y="6"/>
                        </a:lnTo>
                        <a:lnTo>
                          <a:pt x="8" y="4"/>
                        </a:lnTo>
                        <a:lnTo>
                          <a:pt x="8" y="4"/>
                        </a:lnTo>
                        <a:lnTo>
                          <a:pt x="9" y="4"/>
                        </a:lnTo>
                        <a:lnTo>
                          <a:pt x="9" y="4"/>
                        </a:lnTo>
                        <a:lnTo>
                          <a:pt x="9" y="4"/>
                        </a:lnTo>
                        <a:lnTo>
                          <a:pt x="9" y="2"/>
                        </a:lnTo>
                        <a:lnTo>
                          <a:pt x="9" y="2"/>
                        </a:lnTo>
                        <a:lnTo>
                          <a:pt x="9" y="2"/>
                        </a:lnTo>
                        <a:lnTo>
                          <a:pt x="9" y="0"/>
                        </a:lnTo>
                        <a:lnTo>
                          <a:pt x="9" y="0"/>
                        </a:lnTo>
                        <a:lnTo>
                          <a:pt x="9" y="0"/>
                        </a:lnTo>
                        <a:lnTo>
                          <a:pt x="9" y="0"/>
                        </a:lnTo>
                        <a:lnTo>
                          <a:pt x="11" y="0"/>
                        </a:lnTo>
                        <a:lnTo>
                          <a:pt x="11" y="0"/>
                        </a:lnTo>
                        <a:lnTo>
                          <a:pt x="11" y="0"/>
                        </a:lnTo>
                        <a:lnTo>
                          <a:pt x="11" y="0"/>
                        </a:lnTo>
                        <a:lnTo>
                          <a:pt x="13" y="0"/>
                        </a:lnTo>
                        <a:lnTo>
                          <a:pt x="1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8" name="Freeform 329">
                    <a:extLst>
                      <a:ext uri="{FF2B5EF4-FFF2-40B4-BE49-F238E27FC236}">
                        <a16:creationId xmlns:a16="http://schemas.microsoft.com/office/drawing/2014/main" id="{F0015A82-AFD2-47A5-A867-1135B26ABD9B}"/>
                      </a:ext>
                    </a:extLst>
                  </p:cNvPr>
                  <p:cNvSpPr>
                    <a:spLocks/>
                  </p:cNvSpPr>
                  <p:nvPr/>
                </p:nvSpPr>
                <p:spPr bwMode="auto">
                  <a:xfrm>
                    <a:off x="9086" y="2616"/>
                    <a:ext cx="42" cy="27"/>
                  </a:xfrm>
                  <a:custGeom>
                    <a:avLst/>
                    <a:gdLst>
                      <a:gd name="T0" fmla="*/ 15 w 42"/>
                      <a:gd name="T1" fmla="*/ 0 h 27"/>
                      <a:gd name="T2" fmla="*/ 17 w 42"/>
                      <a:gd name="T3" fmla="*/ 2 h 27"/>
                      <a:gd name="T4" fmla="*/ 19 w 42"/>
                      <a:gd name="T5" fmla="*/ 2 h 27"/>
                      <a:gd name="T6" fmla="*/ 21 w 42"/>
                      <a:gd name="T7" fmla="*/ 4 h 27"/>
                      <a:gd name="T8" fmla="*/ 23 w 42"/>
                      <a:gd name="T9" fmla="*/ 6 h 27"/>
                      <a:gd name="T10" fmla="*/ 23 w 42"/>
                      <a:gd name="T11" fmla="*/ 8 h 27"/>
                      <a:gd name="T12" fmla="*/ 25 w 42"/>
                      <a:gd name="T13" fmla="*/ 8 h 27"/>
                      <a:gd name="T14" fmla="*/ 29 w 42"/>
                      <a:gd name="T15" fmla="*/ 10 h 27"/>
                      <a:gd name="T16" fmla="*/ 29 w 42"/>
                      <a:gd name="T17" fmla="*/ 12 h 27"/>
                      <a:gd name="T18" fmla="*/ 32 w 42"/>
                      <a:gd name="T19" fmla="*/ 12 h 27"/>
                      <a:gd name="T20" fmla="*/ 34 w 42"/>
                      <a:gd name="T21" fmla="*/ 10 h 27"/>
                      <a:gd name="T22" fmla="*/ 36 w 42"/>
                      <a:gd name="T23" fmla="*/ 10 h 27"/>
                      <a:gd name="T24" fmla="*/ 38 w 42"/>
                      <a:gd name="T25" fmla="*/ 12 h 27"/>
                      <a:gd name="T26" fmla="*/ 40 w 42"/>
                      <a:gd name="T27" fmla="*/ 12 h 27"/>
                      <a:gd name="T28" fmla="*/ 42 w 42"/>
                      <a:gd name="T29" fmla="*/ 12 h 27"/>
                      <a:gd name="T30" fmla="*/ 40 w 42"/>
                      <a:gd name="T31" fmla="*/ 14 h 27"/>
                      <a:gd name="T32" fmla="*/ 40 w 42"/>
                      <a:gd name="T33" fmla="*/ 18 h 27"/>
                      <a:gd name="T34" fmla="*/ 42 w 42"/>
                      <a:gd name="T35" fmla="*/ 20 h 27"/>
                      <a:gd name="T36" fmla="*/ 40 w 42"/>
                      <a:gd name="T37" fmla="*/ 21 h 27"/>
                      <a:gd name="T38" fmla="*/ 40 w 42"/>
                      <a:gd name="T39" fmla="*/ 21 h 27"/>
                      <a:gd name="T40" fmla="*/ 42 w 42"/>
                      <a:gd name="T41" fmla="*/ 23 h 27"/>
                      <a:gd name="T42" fmla="*/ 42 w 42"/>
                      <a:gd name="T43" fmla="*/ 27 h 27"/>
                      <a:gd name="T44" fmla="*/ 40 w 42"/>
                      <a:gd name="T45" fmla="*/ 25 h 27"/>
                      <a:gd name="T46" fmla="*/ 38 w 42"/>
                      <a:gd name="T47" fmla="*/ 25 h 27"/>
                      <a:gd name="T48" fmla="*/ 36 w 42"/>
                      <a:gd name="T49" fmla="*/ 27 h 27"/>
                      <a:gd name="T50" fmla="*/ 34 w 42"/>
                      <a:gd name="T51" fmla="*/ 27 h 27"/>
                      <a:gd name="T52" fmla="*/ 31 w 42"/>
                      <a:gd name="T53" fmla="*/ 27 h 27"/>
                      <a:gd name="T54" fmla="*/ 29 w 42"/>
                      <a:gd name="T55" fmla="*/ 27 h 27"/>
                      <a:gd name="T56" fmla="*/ 25 w 42"/>
                      <a:gd name="T57" fmla="*/ 25 h 27"/>
                      <a:gd name="T58" fmla="*/ 23 w 42"/>
                      <a:gd name="T59" fmla="*/ 25 h 27"/>
                      <a:gd name="T60" fmla="*/ 21 w 42"/>
                      <a:gd name="T61" fmla="*/ 23 h 27"/>
                      <a:gd name="T62" fmla="*/ 19 w 42"/>
                      <a:gd name="T63" fmla="*/ 23 h 27"/>
                      <a:gd name="T64" fmla="*/ 17 w 42"/>
                      <a:gd name="T65" fmla="*/ 21 h 27"/>
                      <a:gd name="T66" fmla="*/ 15 w 42"/>
                      <a:gd name="T67" fmla="*/ 21 h 27"/>
                      <a:gd name="T68" fmla="*/ 13 w 42"/>
                      <a:gd name="T69" fmla="*/ 20 h 27"/>
                      <a:gd name="T70" fmla="*/ 11 w 42"/>
                      <a:gd name="T71" fmla="*/ 20 h 27"/>
                      <a:gd name="T72" fmla="*/ 8 w 42"/>
                      <a:gd name="T73" fmla="*/ 20 h 27"/>
                      <a:gd name="T74" fmla="*/ 6 w 42"/>
                      <a:gd name="T75" fmla="*/ 20 h 27"/>
                      <a:gd name="T76" fmla="*/ 4 w 42"/>
                      <a:gd name="T77" fmla="*/ 18 h 27"/>
                      <a:gd name="T78" fmla="*/ 2 w 42"/>
                      <a:gd name="T79" fmla="*/ 16 h 27"/>
                      <a:gd name="T80" fmla="*/ 0 w 42"/>
                      <a:gd name="T81" fmla="*/ 14 h 27"/>
                      <a:gd name="T82" fmla="*/ 0 w 42"/>
                      <a:gd name="T83" fmla="*/ 12 h 27"/>
                      <a:gd name="T84" fmla="*/ 2 w 42"/>
                      <a:gd name="T85" fmla="*/ 10 h 27"/>
                      <a:gd name="T86" fmla="*/ 2 w 42"/>
                      <a:gd name="T87" fmla="*/ 8 h 27"/>
                      <a:gd name="T88" fmla="*/ 6 w 42"/>
                      <a:gd name="T89" fmla="*/ 8 h 27"/>
                      <a:gd name="T90" fmla="*/ 8 w 42"/>
                      <a:gd name="T91" fmla="*/ 6 h 27"/>
                      <a:gd name="T92" fmla="*/ 8 w 42"/>
                      <a:gd name="T93" fmla="*/ 4 h 27"/>
                      <a:gd name="T94" fmla="*/ 9 w 42"/>
                      <a:gd name="T95" fmla="*/ 4 h 27"/>
                      <a:gd name="T96" fmla="*/ 9 w 42"/>
                      <a:gd name="T97" fmla="*/ 0 h 27"/>
                      <a:gd name="T98" fmla="*/ 11 w 42"/>
                      <a:gd name="T99" fmla="*/ 0 h 27"/>
                      <a:gd name="T100" fmla="*/ 13 w 42"/>
                      <a:gd name="T10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27">
                        <a:moveTo>
                          <a:pt x="13" y="0"/>
                        </a:moveTo>
                        <a:lnTo>
                          <a:pt x="13" y="0"/>
                        </a:lnTo>
                        <a:lnTo>
                          <a:pt x="13" y="0"/>
                        </a:lnTo>
                        <a:lnTo>
                          <a:pt x="15" y="0"/>
                        </a:lnTo>
                        <a:lnTo>
                          <a:pt x="15" y="0"/>
                        </a:lnTo>
                        <a:lnTo>
                          <a:pt x="15" y="2"/>
                        </a:lnTo>
                        <a:lnTo>
                          <a:pt x="17" y="2"/>
                        </a:lnTo>
                        <a:lnTo>
                          <a:pt x="17" y="2"/>
                        </a:lnTo>
                        <a:lnTo>
                          <a:pt x="17" y="2"/>
                        </a:lnTo>
                        <a:lnTo>
                          <a:pt x="19" y="2"/>
                        </a:lnTo>
                        <a:lnTo>
                          <a:pt x="19" y="2"/>
                        </a:lnTo>
                        <a:lnTo>
                          <a:pt x="19" y="2"/>
                        </a:lnTo>
                        <a:lnTo>
                          <a:pt x="19" y="4"/>
                        </a:lnTo>
                        <a:lnTo>
                          <a:pt x="19" y="4"/>
                        </a:lnTo>
                        <a:lnTo>
                          <a:pt x="19" y="4"/>
                        </a:lnTo>
                        <a:lnTo>
                          <a:pt x="21" y="4"/>
                        </a:lnTo>
                        <a:lnTo>
                          <a:pt x="21" y="4"/>
                        </a:lnTo>
                        <a:lnTo>
                          <a:pt x="21" y="6"/>
                        </a:lnTo>
                        <a:lnTo>
                          <a:pt x="23" y="6"/>
                        </a:lnTo>
                        <a:lnTo>
                          <a:pt x="23" y="6"/>
                        </a:lnTo>
                        <a:lnTo>
                          <a:pt x="23" y="6"/>
                        </a:lnTo>
                        <a:lnTo>
                          <a:pt x="23" y="6"/>
                        </a:lnTo>
                        <a:lnTo>
                          <a:pt x="23" y="6"/>
                        </a:lnTo>
                        <a:lnTo>
                          <a:pt x="23" y="8"/>
                        </a:lnTo>
                        <a:lnTo>
                          <a:pt x="25" y="8"/>
                        </a:lnTo>
                        <a:lnTo>
                          <a:pt x="25" y="8"/>
                        </a:lnTo>
                        <a:lnTo>
                          <a:pt x="25" y="8"/>
                        </a:lnTo>
                        <a:lnTo>
                          <a:pt x="25" y="8"/>
                        </a:lnTo>
                        <a:lnTo>
                          <a:pt x="27" y="8"/>
                        </a:lnTo>
                        <a:lnTo>
                          <a:pt x="27" y="8"/>
                        </a:lnTo>
                        <a:lnTo>
                          <a:pt x="27" y="10"/>
                        </a:lnTo>
                        <a:lnTo>
                          <a:pt x="29" y="10"/>
                        </a:lnTo>
                        <a:lnTo>
                          <a:pt x="29" y="10"/>
                        </a:lnTo>
                        <a:lnTo>
                          <a:pt x="29" y="12"/>
                        </a:lnTo>
                        <a:lnTo>
                          <a:pt x="29" y="12"/>
                        </a:lnTo>
                        <a:lnTo>
                          <a:pt x="29" y="12"/>
                        </a:lnTo>
                        <a:lnTo>
                          <a:pt x="31" y="12"/>
                        </a:lnTo>
                        <a:lnTo>
                          <a:pt x="31" y="12"/>
                        </a:lnTo>
                        <a:lnTo>
                          <a:pt x="31" y="12"/>
                        </a:lnTo>
                        <a:lnTo>
                          <a:pt x="32" y="12"/>
                        </a:lnTo>
                        <a:lnTo>
                          <a:pt x="32" y="10"/>
                        </a:lnTo>
                        <a:lnTo>
                          <a:pt x="32" y="10"/>
                        </a:lnTo>
                        <a:lnTo>
                          <a:pt x="32" y="10"/>
                        </a:lnTo>
                        <a:lnTo>
                          <a:pt x="34" y="10"/>
                        </a:lnTo>
                        <a:lnTo>
                          <a:pt x="34" y="10"/>
                        </a:lnTo>
                        <a:lnTo>
                          <a:pt x="34" y="10"/>
                        </a:lnTo>
                        <a:lnTo>
                          <a:pt x="36" y="10"/>
                        </a:lnTo>
                        <a:lnTo>
                          <a:pt x="36" y="10"/>
                        </a:lnTo>
                        <a:lnTo>
                          <a:pt x="36" y="12"/>
                        </a:lnTo>
                        <a:lnTo>
                          <a:pt x="36" y="12"/>
                        </a:lnTo>
                        <a:lnTo>
                          <a:pt x="38" y="12"/>
                        </a:lnTo>
                        <a:lnTo>
                          <a:pt x="38" y="12"/>
                        </a:lnTo>
                        <a:lnTo>
                          <a:pt x="38" y="10"/>
                        </a:lnTo>
                        <a:lnTo>
                          <a:pt x="38" y="10"/>
                        </a:lnTo>
                        <a:lnTo>
                          <a:pt x="38" y="12"/>
                        </a:lnTo>
                        <a:lnTo>
                          <a:pt x="40" y="12"/>
                        </a:lnTo>
                        <a:lnTo>
                          <a:pt x="40" y="12"/>
                        </a:lnTo>
                        <a:lnTo>
                          <a:pt x="40" y="12"/>
                        </a:lnTo>
                        <a:lnTo>
                          <a:pt x="40" y="12"/>
                        </a:lnTo>
                        <a:lnTo>
                          <a:pt x="42" y="12"/>
                        </a:lnTo>
                        <a:lnTo>
                          <a:pt x="42" y="14"/>
                        </a:lnTo>
                        <a:lnTo>
                          <a:pt x="42" y="14"/>
                        </a:lnTo>
                        <a:lnTo>
                          <a:pt x="40" y="14"/>
                        </a:lnTo>
                        <a:lnTo>
                          <a:pt x="40" y="14"/>
                        </a:lnTo>
                        <a:lnTo>
                          <a:pt x="40" y="16"/>
                        </a:lnTo>
                        <a:lnTo>
                          <a:pt x="40" y="16"/>
                        </a:lnTo>
                        <a:lnTo>
                          <a:pt x="40" y="18"/>
                        </a:lnTo>
                        <a:lnTo>
                          <a:pt x="40" y="18"/>
                        </a:lnTo>
                        <a:lnTo>
                          <a:pt x="40" y="18"/>
                        </a:lnTo>
                        <a:lnTo>
                          <a:pt x="40" y="20"/>
                        </a:lnTo>
                        <a:lnTo>
                          <a:pt x="40" y="20"/>
                        </a:lnTo>
                        <a:lnTo>
                          <a:pt x="42" y="20"/>
                        </a:lnTo>
                        <a:lnTo>
                          <a:pt x="42" y="20"/>
                        </a:lnTo>
                        <a:lnTo>
                          <a:pt x="40" y="20"/>
                        </a:lnTo>
                        <a:lnTo>
                          <a:pt x="40" y="21"/>
                        </a:lnTo>
                        <a:lnTo>
                          <a:pt x="40" y="21"/>
                        </a:lnTo>
                        <a:lnTo>
                          <a:pt x="40" y="21"/>
                        </a:lnTo>
                        <a:lnTo>
                          <a:pt x="40" y="21"/>
                        </a:lnTo>
                        <a:lnTo>
                          <a:pt x="40" y="21"/>
                        </a:lnTo>
                        <a:lnTo>
                          <a:pt x="40" y="21"/>
                        </a:lnTo>
                        <a:lnTo>
                          <a:pt x="40" y="21"/>
                        </a:lnTo>
                        <a:lnTo>
                          <a:pt x="40" y="23"/>
                        </a:lnTo>
                        <a:lnTo>
                          <a:pt x="42" y="23"/>
                        </a:lnTo>
                        <a:lnTo>
                          <a:pt x="42" y="23"/>
                        </a:lnTo>
                        <a:lnTo>
                          <a:pt x="42" y="25"/>
                        </a:lnTo>
                        <a:lnTo>
                          <a:pt x="42" y="25"/>
                        </a:lnTo>
                        <a:lnTo>
                          <a:pt x="42" y="25"/>
                        </a:lnTo>
                        <a:lnTo>
                          <a:pt x="42" y="27"/>
                        </a:lnTo>
                        <a:lnTo>
                          <a:pt x="42" y="27"/>
                        </a:lnTo>
                        <a:lnTo>
                          <a:pt x="40" y="27"/>
                        </a:lnTo>
                        <a:lnTo>
                          <a:pt x="40" y="25"/>
                        </a:lnTo>
                        <a:lnTo>
                          <a:pt x="40" y="25"/>
                        </a:lnTo>
                        <a:lnTo>
                          <a:pt x="40" y="25"/>
                        </a:lnTo>
                        <a:lnTo>
                          <a:pt x="40" y="25"/>
                        </a:lnTo>
                        <a:lnTo>
                          <a:pt x="38" y="25"/>
                        </a:lnTo>
                        <a:lnTo>
                          <a:pt x="38" y="25"/>
                        </a:lnTo>
                        <a:lnTo>
                          <a:pt x="38" y="27"/>
                        </a:lnTo>
                        <a:lnTo>
                          <a:pt x="38" y="27"/>
                        </a:lnTo>
                        <a:lnTo>
                          <a:pt x="38" y="27"/>
                        </a:lnTo>
                        <a:lnTo>
                          <a:pt x="36" y="27"/>
                        </a:lnTo>
                        <a:lnTo>
                          <a:pt x="36" y="27"/>
                        </a:lnTo>
                        <a:lnTo>
                          <a:pt x="34" y="27"/>
                        </a:lnTo>
                        <a:lnTo>
                          <a:pt x="34" y="27"/>
                        </a:lnTo>
                        <a:lnTo>
                          <a:pt x="34" y="27"/>
                        </a:lnTo>
                        <a:lnTo>
                          <a:pt x="32" y="27"/>
                        </a:lnTo>
                        <a:lnTo>
                          <a:pt x="32" y="27"/>
                        </a:lnTo>
                        <a:lnTo>
                          <a:pt x="31" y="27"/>
                        </a:lnTo>
                        <a:lnTo>
                          <a:pt x="31" y="27"/>
                        </a:lnTo>
                        <a:lnTo>
                          <a:pt x="31" y="27"/>
                        </a:lnTo>
                        <a:lnTo>
                          <a:pt x="29" y="27"/>
                        </a:lnTo>
                        <a:lnTo>
                          <a:pt x="29" y="27"/>
                        </a:lnTo>
                        <a:lnTo>
                          <a:pt x="29" y="27"/>
                        </a:lnTo>
                        <a:lnTo>
                          <a:pt x="29" y="25"/>
                        </a:lnTo>
                        <a:lnTo>
                          <a:pt x="27" y="25"/>
                        </a:lnTo>
                        <a:lnTo>
                          <a:pt x="27" y="25"/>
                        </a:lnTo>
                        <a:lnTo>
                          <a:pt x="25" y="25"/>
                        </a:lnTo>
                        <a:lnTo>
                          <a:pt x="25" y="25"/>
                        </a:lnTo>
                        <a:lnTo>
                          <a:pt x="25" y="25"/>
                        </a:lnTo>
                        <a:lnTo>
                          <a:pt x="25" y="25"/>
                        </a:lnTo>
                        <a:lnTo>
                          <a:pt x="23" y="25"/>
                        </a:lnTo>
                        <a:lnTo>
                          <a:pt x="23" y="25"/>
                        </a:lnTo>
                        <a:lnTo>
                          <a:pt x="23" y="25"/>
                        </a:lnTo>
                        <a:lnTo>
                          <a:pt x="23" y="23"/>
                        </a:lnTo>
                        <a:lnTo>
                          <a:pt x="21" y="23"/>
                        </a:lnTo>
                        <a:lnTo>
                          <a:pt x="21" y="23"/>
                        </a:lnTo>
                        <a:lnTo>
                          <a:pt x="21" y="23"/>
                        </a:lnTo>
                        <a:lnTo>
                          <a:pt x="19" y="23"/>
                        </a:lnTo>
                        <a:lnTo>
                          <a:pt x="19" y="23"/>
                        </a:lnTo>
                        <a:lnTo>
                          <a:pt x="19" y="23"/>
                        </a:lnTo>
                        <a:lnTo>
                          <a:pt x="19" y="21"/>
                        </a:lnTo>
                        <a:lnTo>
                          <a:pt x="17" y="21"/>
                        </a:lnTo>
                        <a:lnTo>
                          <a:pt x="17" y="21"/>
                        </a:lnTo>
                        <a:lnTo>
                          <a:pt x="17" y="21"/>
                        </a:lnTo>
                        <a:lnTo>
                          <a:pt x="17" y="21"/>
                        </a:lnTo>
                        <a:lnTo>
                          <a:pt x="17" y="21"/>
                        </a:lnTo>
                        <a:lnTo>
                          <a:pt x="15" y="21"/>
                        </a:lnTo>
                        <a:lnTo>
                          <a:pt x="15" y="21"/>
                        </a:lnTo>
                        <a:lnTo>
                          <a:pt x="13" y="21"/>
                        </a:lnTo>
                        <a:lnTo>
                          <a:pt x="13" y="20"/>
                        </a:lnTo>
                        <a:lnTo>
                          <a:pt x="13" y="20"/>
                        </a:lnTo>
                        <a:lnTo>
                          <a:pt x="13" y="20"/>
                        </a:lnTo>
                        <a:lnTo>
                          <a:pt x="11" y="20"/>
                        </a:lnTo>
                        <a:lnTo>
                          <a:pt x="11" y="20"/>
                        </a:lnTo>
                        <a:lnTo>
                          <a:pt x="11" y="20"/>
                        </a:lnTo>
                        <a:lnTo>
                          <a:pt x="9" y="20"/>
                        </a:lnTo>
                        <a:lnTo>
                          <a:pt x="9" y="20"/>
                        </a:lnTo>
                        <a:lnTo>
                          <a:pt x="9" y="20"/>
                        </a:lnTo>
                        <a:lnTo>
                          <a:pt x="8" y="20"/>
                        </a:lnTo>
                        <a:lnTo>
                          <a:pt x="8" y="20"/>
                        </a:lnTo>
                        <a:lnTo>
                          <a:pt x="8" y="20"/>
                        </a:lnTo>
                        <a:lnTo>
                          <a:pt x="6" y="20"/>
                        </a:lnTo>
                        <a:lnTo>
                          <a:pt x="6" y="20"/>
                        </a:lnTo>
                        <a:lnTo>
                          <a:pt x="6" y="20"/>
                        </a:lnTo>
                        <a:lnTo>
                          <a:pt x="6" y="18"/>
                        </a:lnTo>
                        <a:lnTo>
                          <a:pt x="4" y="18"/>
                        </a:lnTo>
                        <a:lnTo>
                          <a:pt x="4" y="18"/>
                        </a:lnTo>
                        <a:lnTo>
                          <a:pt x="4" y="18"/>
                        </a:lnTo>
                        <a:lnTo>
                          <a:pt x="4" y="16"/>
                        </a:lnTo>
                        <a:lnTo>
                          <a:pt x="2" y="16"/>
                        </a:lnTo>
                        <a:lnTo>
                          <a:pt x="2" y="16"/>
                        </a:lnTo>
                        <a:lnTo>
                          <a:pt x="2" y="16"/>
                        </a:lnTo>
                        <a:lnTo>
                          <a:pt x="2" y="16"/>
                        </a:lnTo>
                        <a:lnTo>
                          <a:pt x="0" y="16"/>
                        </a:lnTo>
                        <a:lnTo>
                          <a:pt x="0" y="14"/>
                        </a:lnTo>
                        <a:lnTo>
                          <a:pt x="0" y="14"/>
                        </a:lnTo>
                        <a:lnTo>
                          <a:pt x="0" y="14"/>
                        </a:lnTo>
                        <a:lnTo>
                          <a:pt x="0" y="14"/>
                        </a:lnTo>
                        <a:lnTo>
                          <a:pt x="0" y="12"/>
                        </a:lnTo>
                        <a:lnTo>
                          <a:pt x="0" y="12"/>
                        </a:lnTo>
                        <a:lnTo>
                          <a:pt x="0" y="12"/>
                        </a:lnTo>
                        <a:lnTo>
                          <a:pt x="2" y="12"/>
                        </a:lnTo>
                        <a:lnTo>
                          <a:pt x="2" y="10"/>
                        </a:lnTo>
                        <a:lnTo>
                          <a:pt x="2" y="10"/>
                        </a:lnTo>
                        <a:lnTo>
                          <a:pt x="2" y="10"/>
                        </a:lnTo>
                        <a:lnTo>
                          <a:pt x="2" y="10"/>
                        </a:lnTo>
                        <a:lnTo>
                          <a:pt x="2" y="8"/>
                        </a:lnTo>
                        <a:lnTo>
                          <a:pt x="4" y="8"/>
                        </a:lnTo>
                        <a:lnTo>
                          <a:pt x="4" y="8"/>
                        </a:lnTo>
                        <a:lnTo>
                          <a:pt x="4" y="8"/>
                        </a:lnTo>
                        <a:lnTo>
                          <a:pt x="6" y="8"/>
                        </a:lnTo>
                        <a:lnTo>
                          <a:pt x="6" y="8"/>
                        </a:lnTo>
                        <a:lnTo>
                          <a:pt x="6" y="8"/>
                        </a:lnTo>
                        <a:lnTo>
                          <a:pt x="6" y="6"/>
                        </a:lnTo>
                        <a:lnTo>
                          <a:pt x="8" y="6"/>
                        </a:lnTo>
                        <a:lnTo>
                          <a:pt x="8" y="6"/>
                        </a:lnTo>
                        <a:lnTo>
                          <a:pt x="8" y="6"/>
                        </a:lnTo>
                        <a:lnTo>
                          <a:pt x="8" y="6"/>
                        </a:lnTo>
                        <a:lnTo>
                          <a:pt x="8" y="4"/>
                        </a:lnTo>
                        <a:lnTo>
                          <a:pt x="8" y="4"/>
                        </a:lnTo>
                        <a:lnTo>
                          <a:pt x="9" y="4"/>
                        </a:lnTo>
                        <a:lnTo>
                          <a:pt x="9" y="4"/>
                        </a:lnTo>
                        <a:lnTo>
                          <a:pt x="9" y="4"/>
                        </a:lnTo>
                        <a:lnTo>
                          <a:pt x="9" y="2"/>
                        </a:lnTo>
                        <a:lnTo>
                          <a:pt x="9" y="2"/>
                        </a:lnTo>
                        <a:lnTo>
                          <a:pt x="9" y="2"/>
                        </a:lnTo>
                        <a:lnTo>
                          <a:pt x="9" y="0"/>
                        </a:lnTo>
                        <a:lnTo>
                          <a:pt x="9" y="0"/>
                        </a:lnTo>
                        <a:lnTo>
                          <a:pt x="9" y="0"/>
                        </a:lnTo>
                        <a:lnTo>
                          <a:pt x="9" y="0"/>
                        </a:lnTo>
                        <a:lnTo>
                          <a:pt x="11" y="0"/>
                        </a:lnTo>
                        <a:lnTo>
                          <a:pt x="11" y="0"/>
                        </a:lnTo>
                        <a:lnTo>
                          <a:pt x="11" y="0"/>
                        </a:lnTo>
                        <a:lnTo>
                          <a:pt x="11" y="0"/>
                        </a:lnTo>
                        <a:lnTo>
                          <a:pt x="13" y="0"/>
                        </a:lnTo>
                        <a:lnTo>
                          <a:pt x="1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79" name="Freeform 330">
                    <a:extLst>
                      <a:ext uri="{FF2B5EF4-FFF2-40B4-BE49-F238E27FC236}">
                        <a16:creationId xmlns:a16="http://schemas.microsoft.com/office/drawing/2014/main" id="{CCCFAF39-D067-47B5-8897-E00393ED0CED}"/>
                      </a:ext>
                    </a:extLst>
                  </p:cNvPr>
                  <p:cNvSpPr>
                    <a:spLocks/>
                  </p:cNvSpPr>
                  <p:nvPr/>
                </p:nvSpPr>
                <p:spPr bwMode="auto">
                  <a:xfrm>
                    <a:off x="10420" y="2706"/>
                    <a:ext cx="51" cy="64"/>
                  </a:xfrm>
                  <a:custGeom>
                    <a:avLst/>
                    <a:gdLst>
                      <a:gd name="T0" fmla="*/ 51 w 51"/>
                      <a:gd name="T1" fmla="*/ 35 h 64"/>
                      <a:gd name="T2" fmla="*/ 51 w 51"/>
                      <a:gd name="T3" fmla="*/ 39 h 64"/>
                      <a:gd name="T4" fmla="*/ 47 w 51"/>
                      <a:gd name="T5" fmla="*/ 39 h 64"/>
                      <a:gd name="T6" fmla="*/ 47 w 51"/>
                      <a:gd name="T7" fmla="*/ 44 h 64"/>
                      <a:gd name="T8" fmla="*/ 46 w 51"/>
                      <a:gd name="T9" fmla="*/ 46 h 64"/>
                      <a:gd name="T10" fmla="*/ 44 w 51"/>
                      <a:gd name="T11" fmla="*/ 50 h 64"/>
                      <a:gd name="T12" fmla="*/ 42 w 51"/>
                      <a:gd name="T13" fmla="*/ 52 h 64"/>
                      <a:gd name="T14" fmla="*/ 38 w 51"/>
                      <a:gd name="T15" fmla="*/ 54 h 64"/>
                      <a:gd name="T16" fmla="*/ 36 w 51"/>
                      <a:gd name="T17" fmla="*/ 58 h 64"/>
                      <a:gd name="T18" fmla="*/ 34 w 51"/>
                      <a:gd name="T19" fmla="*/ 60 h 64"/>
                      <a:gd name="T20" fmla="*/ 32 w 51"/>
                      <a:gd name="T21" fmla="*/ 62 h 64"/>
                      <a:gd name="T22" fmla="*/ 30 w 51"/>
                      <a:gd name="T23" fmla="*/ 64 h 64"/>
                      <a:gd name="T24" fmla="*/ 28 w 51"/>
                      <a:gd name="T25" fmla="*/ 62 h 64"/>
                      <a:gd name="T26" fmla="*/ 25 w 51"/>
                      <a:gd name="T27" fmla="*/ 60 h 64"/>
                      <a:gd name="T28" fmla="*/ 23 w 51"/>
                      <a:gd name="T29" fmla="*/ 58 h 64"/>
                      <a:gd name="T30" fmla="*/ 19 w 51"/>
                      <a:gd name="T31" fmla="*/ 56 h 64"/>
                      <a:gd name="T32" fmla="*/ 15 w 51"/>
                      <a:gd name="T33" fmla="*/ 56 h 64"/>
                      <a:gd name="T34" fmla="*/ 13 w 51"/>
                      <a:gd name="T35" fmla="*/ 54 h 64"/>
                      <a:gd name="T36" fmla="*/ 9 w 51"/>
                      <a:gd name="T37" fmla="*/ 52 h 64"/>
                      <a:gd name="T38" fmla="*/ 5 w 51"/>
                      <a:gd name="T39" fmla="*/ 52 h 64"/>
                      <a:gd name="T40" fmla="*/ 3 w 51"/>
                      <a:gd name="T41" fmla="*/ 48 h 64"/>
                      <a:gd name="T42" fmla="*/ 5 w 51"/>
                      <a:gd name="T43" fmla="*/ 50 h 64"/>
                      <a:gd name="T44" fmla="*/ 7 w 51"/>
                      <a:gd name="T45" fmla="*/ 48 h 64"/>
                      <a:gd name="T46" fmla="*/ 9 w 51"/>
                      <a:gd name="T47" fmla="*/ 46 h 64"/>
                      <a:gd name="T48" fmla="*/ 5 w 51"/>
                      <a:gd name="T49" fmla="*/ 44 h 64"/>
                      <a:gd name="T50" fmla="*/ 7 w 51"/>
                      <a:gd name="T51" fmla="*/ 41 h 64"/>
                      <a:gd name="T52" fmla="*/ 3 w 51"/>
                      <a:gd name="T53" fmla="*/ 37 h 64"/>
                      <a:gd name="T54" fmla="*/ 2 w 51"/>
                      <a:gd name="T55" fmla="*/ 41 h 64"/>
                      <a:gd name="T56" fmla="*/ 2 w 51"/>
                      <a:gd name="T57" fmla="*/ 37 h 64"/>
                      <a:gd name="T58" fmla="*/ 2 w 51"/>
                      <a:gd name="T59" fmla="*/ 35 h 64"/>
                      <a:gd name="T60" fmla="*/ 0 w 51"/>
                      <a:gd name="T61" fmla="*/ 31 h 64"/>
                      <a:gd name="T62" fmla="*/ 2 w 51"/>
                      <a:gd name="T63" fmla="*/ 29 h 64"/>
                      <a:gd name="T64" fmla="*/ 0 w 51"/>
                      <a:gd name="T65" fmla="*/ 25 h 64"/>
                      <a:gd name="T66" fmla="*/ 0 w 51"/>
                      <a:gd name="T67" fmla="*/ 23 h 64"/>
                      <a:gd name="T68" fmla="*/ 2 w 51"/>
                      <a:gd name="T69" fmla="*/ 20 h 64"/>
                      <a:gd name="T70" fmla="*/ 3 w 51"/>
                      <a:gd name="T71" fmla="*/ 20 h 64"/>
                      <a:gd name="T72" fmla="*/ 5 w 51"/>
                      <a:gd name="T73" fmla="*/ 18 h 64"/>
                      <a:gd name="T74" fmla="*/ 9 w 51"/>
                      <a:gd name="T75" fmla="*/ 16 h 64"/>
                      <a:gd name="T76" fmla="*/ 11 w 51"/>
                      <a:gd name="T77" fmla="*/ 12 h 64"/>
                      <a:gd name="T78" fmla="*/ 11 w 51"/>
                      <a:gd name="T79" fmla="*/ 8 h 64"/>
                      <a:gd name="T80" fmla="*/ 13 w 51"/>
                      <a:gd name="T81" fmla="*/ 6 h 64"/>
                      <a:gd name="T82" fmla="*/ 15 w 51"/>
                      <a:gd name="T83" fmla="*/ 4 h 64"/>
                      <a:gd name="T84" fmla="*/ 19 w 51"/>
                      <a:gd name="T85" fmla="*/ 2 h 64"/>
                      <a:gd name="T86" fmla="*/ 23 w 51"/>
                      <a:gd name="T87" fmla="*/ 2 h 64"/>
                      <a:gd name="T88" fmla="*/ 25 w 51"/>
                      <a:gd name="T89" fmla="*/ 0 h 64"/>
                      <a:gd name="T90" fmla="*/ 30 w 51"/>
                      <a:gd name="T91" fmla="*/ 0 h 64"/>
                      <a:gd name="T92" fmla="*/ 34 w 51"/>
                      <a:gd name="T93" fmla="*/ 0 h 64"/>
                      <a:gd name="T94" fmla="*/ 36 w 51"/>
                      <a:gd name="T95" fmla="*/ 2 h 64"/>
                      <a:gd name="T96" fmla="*/ 40 w 51"/>
                      <a:gd name="T97" fmla="*/ 4 h 64"/>
                      <a:gd name="T98" fmla="*/ 42 w 51"/>
                      <a:gd name="T99" fmla="*/ 8 h 64"/>
                      <a:gd name="T100" fmla="*/ 42 w 51"/>
                      <a:gd name="T101" fmla="*/ 12 h 64"/>
                      <a:gd name="T102" fmla="*/ 46 w 51"/>
                      <a:gd name="T103" fmla="*/ 14 h 64"/>
                      <a:gd name="T104" fmla="*/ 46 w 51"/>
                      <a:gd name="T105" fmla="*/ 18 h 64"/>
                      <a:gd name="T106" fmla="*/ 46 w 51"/>
                      <a:gd name="T107" fmla="*/ 20 h 64"/>
                      <a:gd name="T108" fmla="*/ 47 w 51"/>
                      <a:gd name="T109" fmla="*/ 25 h 64"/>
                      <a:gd name="T110" fmla="*/ 47 w 51"/>
                      <a:gd name="T111" fmla="*/ 27 h 64"/>
                      <a:gd name="T112" fmla="*/ 46 w 51"/>
                      <a:gd name="T113" fmla="*/ 31 h 64"/>
                      <a:gd name="T114" fmla="*/ 46 w 51"/>
                      <a:gd name="T115" fmla="*/ 35 h 64"/>
                      <a:gd name="T116" fmla="*/ 47 w 51"/>
                      <a:gd name="T117" fmla="*/ 35 h 64"/>
                      <a:gd name="T118" fmla="*/ 49 w 51"/>
                      <a:gd name="T119"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64">
                        <a:moveTo>
                          <a:pt x="51" y="31"/>
                        </a:moveTo>
                        <a:lnTo>
                          <a:pt x="51" y="33"/>
                        </a:lnTo>
                        <a:lnTo>
                          <a:pt x="51" y="33"/>
                        </a:lnTo>
                        <a:lnTo>
                          <a:pt x="51" y="35"/>
                        </a:lnTo>
                        <a:lnTo>
                          <a:pt x="51" y="35"/>
                        </a:lnTo>
                        <a:lnTo>
                          <a:pt x="51" y="35"/>
                        </a:lnTo>
                        <a:lnTo>
                          <a:pt x="51" y="35"/>
                        </a:lnTo>
                        <a:lnTo>
                          <a:pt x="51" y="37"/>
                        </a:lnTo>
                        <a:lnTo>
                          <a:pt x="51" y="37"/>
                        </a:lnTo>
                        <a:lnTo>
                          <a:pt x="51" y="37"/>
                        </a:lnTo>
                        <a:lnTo>
                          <a:pt x="51" y="37"/>
                        </a:lnTo>
                        <a:lnTo>
                          <a:pt x="51" y="39"/>
                        </a:lnTo>
                        <a:lnTo>
                          <a:pt x="51" y="39"/>
                        </a:lnTo>
                        <a:lnTo>
                          <a:pt x="51" y="39"/>
                        </a:lnTo>
                        <a:lnTo>
                          <a:pt x="49" y="39"/>
                        </a:lnTo>
                        <a:lnTo>
                          <a:pt x="49" y="39"/>
                        </a:lnTo>
                        <a:lnTo>
                          <a:pt x="47" y="39"/>
                        </a:lnTo>
                        <a:lnTo>
                          <a:pt x="47" y="39"/>
                        </a:lnTo>
                        <a:lnTo>
                          <a:pt x="47" y="41"/>
                        </a:lnTo>
                        <a:lnTo>
                          <a:pt x="47" y="41"/>
                        </a:lnTo>
                        <a:lnTo>
                          <a:pt x="47" y="41"/>
                        </a:lnTo>
                        <a:lnTo>
                          <a:pt x="47" y="43"/>
                        </a:lnTo>
                        <a:lnTo>
                          <a:pt x="47" y="43"/>
                        </a:lnTo>
                        <a:lnTo>
                          <a:pt x="47" y="44"/>
                        </a:lnTo>
                        <a:lnTo>
                          <a:pt x="47" y="44"/>
                        </a:lnTo>
                        <a:lnTo>
                          <a:pt x="47" y="44"/>
                        </a:lnTo>
                        <a:lnTo>
                          <a:pt x="47" y="46"/>
                        </a:lnTo>
                        <a:lnTo>
                          <a:pt x="46" y="46"/>
                        </a:lnTo>
                        <a:lnTo>
                          <a:pt x="46" y="46"/>
                        </a:lnTo>
                        <a:lnTo>
                          <a:pt x="46" y="46"/>
                        </a:lnTo>
                        <a:lnTo>
                          <a:pt x="46" y="46"/>
                        </a:lnTo>
                        <a:lnTo>
                          <a:pt x="46" y="48"/>
                        </a:lnTo>
                        <a:lnTo>
                          <a:pt x="46" y="48"/>
                        </a:lnTo>
                        <a:lnTo>
                          <a:pt x="44" y="48"/>
                        </a:lnTo>
                        <a:lnTo>
                          <a:pt x="44" y="50"/>
                        </a:lnTo>
                        <a:lnTo>
                          <a:pt x="44" y="50"/>
                        </a:lnTo>
                        <a:lnTo>
                          <a:pt x="44" y="50"/>
                        </a:lnTo>
                        <a:lnTo>
                          <a:pt x="42" y="50"/>
                        </a:lnTo>
                        <a:lnTo>
                          <a:pt x="42" y="52"/>
                        </a:lnTo>
                        <a:lnTo>
                          <a:pt x="42" y="52"/>
                        </a:lnTo>
                        <a:lnTo>
                          <a:pt x="42" y="52"/>
                        </a:lnTo>
                        <a:lnTo>
                          <a:pt x="42" y="52"/>
                        </a:lnTo>
                        <a:lnTo>
                          <a:pt x="40" y="52"/>
                        </a:lnTo>
                        <a:lnTo>
                          <a:pt x="40" y="52"/>
                        </a:lnTo>
                        <a:lnTo>
                          <a:pt x="40" y="52"/>
                        </a:lnTo>
                        <a:lnTo>
                          <a:pt x="40" y="54"/>
                        </a:lnTo>
                        <a:lnTo>
                          <a:pt x="40" y="54"/>
                        </a:lnTo>
                        <a:lnTo>
                          <a:pt x="38" y="54"/>
                        </a:lnTo>
                        <a:lnTo>
                          <a:pt x="38" y="54"/>
                        </a:lnTo>
                        <a:lnTo>
                          <a:pt x="38" y="54"/>
                        </a:lnTo>
                        <a:lnTo>
                          <a:pt x="38" y="56"/>
                        </a:lnTo>
                        <a:lnTo>
                          <a:pt x="36" y="56"/>
                        </a:lnTo>
                        <a:lnTo>
                          <a:pt x="36" y="56"/>
                        </a:lnTo>
                        <a:lnTo>
                          <a:pt x="36" y="58"/>
                        </a:lnTo>
                        <a:lnTo>
                          <a:pt x="36" y="58"/>
                        </a:lnTo>
                        <a:lnTo>
                          <a:pt x="36" y="58"/>
                        </a:lnTo>
                        <a:lnTo>
                          <a:pt x="36" y="58"/>
                        </a:lnTo>
                        <a:lnTo>
                          <a:pt x="34" y="58"/>
                        </a:lnTo>
                        <a:lnTo>
                          <a:pt x="34" y="60"/>
                        </a:lnTo>
                        <a:lnTo>
                          <a:pt x="34" y="60"/>
                        </a:lnTo>
                        <a:lnTo>
                          <a:pt x="34" y="60"/>
                        </a:lnTo>
                        <a:lnTo>
                          <a:pt x="34" y="60"/>
                        </a:lnTo>
                        <a:lnTo>
                          <a:pt x="34" y="60"/>
                        </a:lnTo>
                        <a:lnTo>
                          <a:pt x="34" y="62"/>
                        </a:lnTo>
                        <a:lnTo>
                          <a:pt x="34" y="62"/>
                        </a:lnTo>
                        <a:lnTo>
                          <a:pt x="32" y="62"/>
                        </a:lnTo>
                        <a:lnTo>
                          <a:pt x="32" y="64"/>
                        </a:lnTo>
                        <a:lnTo>
                          <a:pt x="32" y="64"/>
                        </a:lnTo>
                        <a:lnTo>
                          <a:pt x="32" y="64"/>
                        </a:lnTo>
                        <a:lnTo>
                          <a:pt x="30" y="64"/>
                        </a:lnTo>
                        <a:lnTo>
                          <a:pt x="30" y="64"/>
                        </a:lnTo>
                        <a:lnTo>
                          <a:pt x="30" y="64"/>
                        </a:lnTo>
                        <a:lnTo>
                          <a:pt x="30" y="64"/>
                        </a:lnTo>
                        <a:lnTo>
                          <a:pt x="28" y="64"/>
                        </a:lnTo>
                        <a:lnTo>
                          <a:pt x="28" y="62"/>
                        </a:lnTo>
                        <a:lnTo>
                          <a:pt x="28" y="62"/>
                        </a:lnTo>
                        <a:lnTo>
                          <a:pt x="28" y="62"/>
                        </a:lnTo>
                        <a:lnTo>
                          <a:pt x="28" y="62"/>
                        </a:lnTo>
                        <a:lnTo>
                          <a:pt x="26" y="62"/>
                        </a:lnTo>
                        <a:lnTo>
                          <a:pt x="26" y="60"/>
                        </a:lnTo>
                        <a:lnTo>
                          <a:pt x="26" y="60"/>
                        </a:lnTo>
                        <a:lnTo>
                          <a:pt x="25" y="60"/>
                        </a:lnTo>
                        <a:lnTo>
                          <a:pt x="25" y="60"/>
                        </a:lnTo>
                        <a:lnTo>
                          <a:pt x="25" y="60"/>
                        </a:lnTo>
                        <a:lnTo>
                          <a:pt x="25" y="60"/>
                        </a:lnTo>
                        <a:lnTo>
                          <a:pt x="25" y="60"/>
                        </a:lnTo>
                        <a:lnTo>
                          <a:pt x="23" y="60"/>
                        </a:lnTo>
                        <a:lnTo>
                          <a:pt x="23" y="60"/>
                        </a:lnTo>
                        <a:lnTo>
                          <a:pt x="23" y="58"/>
                        </a:lnTo>
                        <a:lnTo>
                          <a:pt x="23" y="58"/>
                        </a:lnTo>
                        <a:lnTo>
                          <a:pt x="21" y="58"/>
                        </a:lnTo>
                        <a:lnTo>
                          <a:pt x="21" y="58"/>
                        </a:lnTo>
                        <a:lnTo>
                          <a:pt x="21" y="58"/>
                        </a:lnTo>
                        <a:lnTo>
                          <a:pt x="19" y="58"/>
                        </a:lnTo>
                        <a:lnTo>
                          <a:pt x="19" y="58"/>
                        </a:lnTo>
                        <a:lnTo>
                          <a:pt x="19" y="56"/>
                        </a:lnTo>
                        <a:lnTo>
                          <a:pt x="19" y="56"/>
                        </a:lnTo>
                        <a:lnTo>
                          <a:pt x="17" y="56"/>
                        </a:lnTo>
                        <a:lnTo>
                          <a:pt x="17" y="56"/>
                        </a:lnTo>
                        <a:lnTo>
                          <a:pt x="17" y="56"/>
                        </a:lnTo>
                        <a:lnTo>
                          <a:pt x="15" y="56"/>
                        </a:lnTo>
                        <a:lnTo>
                          <a:pt x="15" y="56"/>
                        </a:lnTo>
                        <a:lnTo>
                          <a:pt x="15" y="56"/>
                        </a:lnTo>
                        <a:lnTo>
                          <a:pt x="15" y="54"/>
                        </a:lnTo>
                        <a:lnTo>
                          <a:pt x="13" y="54"/>
                        </a:lnTo>
                        <a:lnTo>
                          <a:pt x="13" y="54"/>
                        </a:lnTo>
                        <a:lnTo>
                          <a:pt x="13" y="54"/>
                        </a:lnTo>
                        <a:lnTo>
                          <a:pt x="13" y="54"/>
                        </a:lnTo>
                        <a:lnTo>
                          <a:pt x="13" y="52"/>
                        </a:lnTo>
                        <a:lnTo>
                          <a:pt x="11" y="52"/>
                        </a:lnTo>
                        <a:lnTo>
                          <a:pt x="11" y="52"/>
                        </a:lnTo>
                        <a:lnTo>
                          <a:pt x="9" y="52"/>
                        </a:lnTo>
                        <a:lnTo>
                          <a:pt x="9" y="52"/>
                        </a:lnTo>
                        <a:lnTo>
                          <a:pt x="9" y="52"/>
                        </a:lnTo>
                        <a:lnTo>
                          <a:pt x="9" y="52"/>
                        </a:lnTo>
                        <a:lnTo>
                          <a:pt x="7" y="52"/>
                        </a:lnTo>
                        <a:lnTo>
                          <a:pt x="7" y="52"/>
                        </a:lnTo>
                        <a:lnTo>
                          <a:pt x="7" y="52"/>
                        </a:lnTo>
                        <a:lnTo>
                          <a:pt x="7" y="52"/>
                        </a:lnTo>
                        <a:lnTo>
                          <a:pt x="5" y="52"/>
                        </a:lnTo>
                        <a:lnTo>
                          <a:pt x="5" y="52"/>
                        </a:lnTo>
                        <a:lnTo>
                          <a:pt x="5" y="50"/>
                        </a:lnTo>
                        <a:lnTo>
                          <a:pt x="3" y="50"/>
                        </a:lnTo>
                        <a:lnTo>
                          <a:pt x="3" y="50"/>
                        </a:lnTo>
                        <a:lnTo>
                          <a:pt x="3" y="50"/>
                        </a:lnTo>
                        <a:lnTo>
                          <a:pt x="3" y="48"/>
                        </a:lnTo>
                        <a:lnTo>
                          <a:pt x="3" y="48"/>
                        </a:lnTo>
                        <a:lnTo>
                          <a:pt x="3" y="48"/>
                        </a:lnTo>
                        <a:lnTo>
                          <a:pt x="3" y="48"/>
                        </a:lnTo>
                        <a:lnTo>
                          <a:pt x="5" y="48"/>
                        </a:lnTo>
                        <a:lnTo>
                          <a:pt x="5" y="48"/>
                        </a:lnTo>
                        <a:lnTo>
                          <a:pt x="5" y="50"/>
                        </a:lnTo>
                        <a:lnTo>
                          <a:pt x="5" y="50"/>
                        </a:lnTo>
                        <a:lnTo>
                          <a:pt x="7" y="50"/>
                        </a:lnTo>
                        <a:lnTo>
                          <a:pt x="7" y="50"/>
                        </a:lnTo>
                        <a:lnTo>
                          <a:pt x="7" y="50"/>
                        </a:lnTo>
                        <a:lnTo>
                          <a:pt x="7" y="50"/>
                        </a:lnTo>
                        <a:lnTo>
                          <a:pt x="7" y="48"/>
                        </a:lnTo>
                        <a:lnTo>
                          <a:pt x="9" y="48"/>
                        </a:lnTo>
                        <a:lnTo>
                          <a:pt x="9" y="48"/>
                        </a:lnTo>
                        <a:lnTo>
                          <a:pt x="9" y="48"/>
                        </a:lnTo>
                        <a:lnTo>
                          <a:pt x="9" y="48"/>
                        </a:lnTo>
                        <a:lnTo>
                          <a:pt x="9" y="46"/>
                        </a:lnTo>
                        <a:lnTo>
                          <a:pt x="9" y="46"/>
                        </a:lnTo>
                        <a:lnTo>
                          <a:pt x="7" y="46"/>
                        </a:lnTo>
                        <a:lnTo>
                          <a:pt x="7" y="46"/>
                        </a:lnTo>
                        <a:lnTo>
                          <a:pt x="7" y="44"/>
                        </a:lnTo>
                        <a:lnTo>
                          <a:pt x="7" y="44"/>
                        </a:lnTo>
                        <a:lnTo>
                          <a:pt x="5" y="44"/>
                        </a:lnTo>
                        <a:lnTo>
                          <a:pt x="5" y="44"/>
                        </a:lnTo>
                        <a:lnTo>
                          <a:pt x="5" y="44"/>
                        </a:lnTo>
                        <a:lnTo>
                          <a:pt x="5" y="43"/>
                        </a:lnTo>
                        <a:lnTo>
                          <a:pt x="7" y="43"/>
                        </a:lnTo>
                        <a:lnTo>
                          <a:pt x="7" y="43"/>
                        </a:lnTo>
                        <a:lnTo>
                          <a:pt x="7" y="41"/>
                        </a:lnTo>
                        <a:lnTo>
                          <a:pt x="7" y="41"/>
                        </a:lnTo>
                        <a:lnTo>
                          <a:pt x="5" y="41"/>
                        </a:lnTo>
                        <a:lnTo>
                          <a:pt x="5" y="39"/>
                        </a:lnTo>
                        <a:lnTo>
                          <a:pt x="5" y="39"/>
                        </a:lnTo>
                        <a:lnTo>
                          <a:pt x="5" y="39"/>
                        </a:lnTo>
                        <a:lnTo>
                          <a:pt x="5" y="37"/>
                        </a:lnTo>
                        <a:lnTo>
                          <a:pt x="3" y="37"/>
                        </a:lnTo>
                        <a:lnTo>
                          <a:pt x="3" y="37"/>
                        </a:lnTo>
                        <a:lnTo>
                          <a:pt x="3" y="39"/>
                        </a:lnTo>
                        <a:lnTo>
                          <a:pt x="3" y="39"/>
                        </a:lnTo>
                        <a:lnTo>
                          <a:pt x="2" y="39"/>
                        </a:lnTo>
                        <a:lnTo>
                          <a:pt x="2" y="39"/>
                        </a:lnTo>
                        <a:lnTo>
                          <a:pt x="2" y="41"/>
                        </a:lnTo>
                        <a:lnTo>
                          <a:pt x="2" y="41"/>
                        </a:lnTo>
                        <a:lnTo>
                          <a:pt x="2" y="41"/>
                        </a:lnTo>
                        <a:lnTo>
                          <a:pt x="2" y="39"/>
                        </a:lnTo>
                        <a:lnTo>
                          <a:pt x="2" y="39"/>
                        </a:lnTo>
                        <a:lnTo>
                          <a:pt x="2" y="39"/>
                        </a:lnTo>
                        <a:lnTo>
                          <a:pt x="2" y="37"/>
                        </a:lnTo>
                        <a:lnTo>
                          <a:pt x="2" y="37"/>
                        </a:lnTo>
                        <a:lnTo>
                          <a:pt x="2" y="37"/>
                        </a:lnTo>
                        <a:lnTo>
                          <a:pt x="2" y="37"/>
                        </a:lnTo>
                        <a:lnTo>
                          <a:pt x="2" y="35"/>
                        </a:lnTo>
                        <a:lnTo>
                          <a:pt x="2" y="35"/>
                        </a:lnTo>
                        <a:lnTo>
                          <a:pt x="2" y="35"/>
                        </a:lnTo>
                        <a:lnTo>
                          <a:pt x="0" y="35"/>
                        </a:lnTo>
                        <a:lnTo>
                          <a:pt x="0" y="35"/>
                        </a:lnTo>
                        <a:lnTo>
                          <a:pt x="0" y="33"/>
                        </a:lnTo>
                        <a:lnTo>
                          <a:pt x="0" y="33"/>
                        </a:lnTo>
                        <a:lnTo>
                          <a:pt x="0" y="33"/>
                        </a:lnTo>
                        <a:lnTo>
                          <a:pt x="0" y="31"/>
                        </a:lnTo>
                        <a:lnTo>
                          <a:pt x="0" y="31"/>
                        </a:lnTo>
                        <a:lnTo>
                          <a:pt x="2" y="31"/>
                        </a:lnTo>
                        <a:lnTo>
                          <a:pt x="2" y="31"/>
                        </a:lnTo>
                        <a:lnTo>
                          <a:pt x="2" y="31"/>
                        </a:lnTo>
                        <a:lnTo>
                          <a:pt x="2" y="29"/>
                        </a:lnTo>
                        <a:lnTo>
                          <a:pt x="2" y="29"/>
                        </a:lnTo>
                        <a:lnTo>
                          <a:pt x="2" y="29"/>
                        </a:lnTo>
                        <a:lnTo>
                          <a:pt x="2" y="27"/>
                        </a:lnTo>
                        <a:lnTo>
                          <a:pt x="2" y="27"/>
                        </a:lnTo>
                        <a:lnTo>
                          <a:pt x="2" y="27"/>
                        </a:lnTo>
                        <a:lnTo>
                          <a:pt x="2" y="25"/>
                        </a:lnTo>
                        <a:lnTo>
                          <a:pt x="0" y="25"/>
                        </a:lnTo>
                        <a:lnTo>
                          <a:pt x="0" y="25"/>
                        </a:lnTo>
                        <a:lnTo>
                          <a:pt x="2" y="25"/>
                        </a:lnTo>
                        <a:lnTo>
                          <a:pt x="2" y="23"/>
                        </a:lnTo>
                        <a:lnTo>
                          <a:pt x="2" y="23"/>
                        </a:lnTo>
                        <a:lnTo>
                          <a:pt x="0" y="23"/>
                        </a:lnTo>
                        <a:lnTo>
                          <a:pt x="0" y="23"/>
                        </a:lnTo>
                        <a:lnTo>
                          <a:pt x="0" y="22"/>
                        </a:lnTo>
                        <a:lnTo>
                          <a:pt x="0" y="22"/>
                        </a:lnTo>
                        <a:lnTo>
                          <a:pt x="0" y="20"/>
                        </a:lnTo>
                        <a:lnTo>
                          <a:pt x="0" y="20"/>
                        </a:lnTo>
                        <a:lnTo>
                          <a:pt x="0" y="20"/>
                        </a:lnTo>
                        <a:lnTo>
                          <a:pt x="2" y="20"/>
                        </a:lnTo>
                        <a:lnTo>
                          <a:pt x="2" y="20"/>
                        </a:lnTo>
                        <a:lnTo>
                          <a:pt x="2" y="20"/>
                        </a:lnTo>
                        <a:lnTo>
                          <a:pt x="3" y="20"/>
                        </a:lnTo>
                        <a:lnTo>
                          <a:pt x="3" y="20"/>
                        </a:lnTo>
                        <a:lnTo>
                          <a:pt x="3" y="20"/>
                        </a:lnTo>
                        <a:lnTo>
                          <a:pt x="3" y="20"/>
                        </a:lnTo>
                        <a:lnTo>
                          <a:pt x="3" y="20"/>
                        </a:lnTo>
                        <a:lnTo>
                          <a:pt x="5" y="20"/>
                        </a:lnTo>
                        <a:lnTo>
                          <a:pt x="5" y="20"/>
                        </a:lnTo>
                        <a:lnTo>
                          <a:pt x="5" y="20"/>
                        </a:lnTo>
                        <a:lnTo>
                          <a:pt x="5" y="18"/>
                        </a:lnTo>
                        <a:lnTo>
                          <a:pt x="5" y="18"/>
                        </a:lnTo>
                        <a:lnTo>
                          <a:pt x="5" y="16"/>
                        </a:lnTo>
                        <a:lnTo>
                          <a:pt x="5" y="16"/>
                        </a:lnTo>
                        <a:lnTo>
                          <a:pt x="7" y="16"/>
                        </a:lnTo>
                        <a:lnTo>
                          <a:pt x="7" y="16"/>
                        </a:lnTo>
                        <a:lnTo>
                          <a:pt x="7" y="16"/>
                        </a:lnTo>
                        <a:lnTo>
                          <a:pt x="9" y="16"/>
                        </a:lnTo>
                        <a:lnTo>
                          <a:pt x="9" y="14"/>
                        </a:lnTo>
                        <a:lnTo>
                          <a:pt x="9" y="14"/>
                        </a:lnTo>
                        <a:lnTo>
                          <a:pt x="9" y="14"/>
                        </a:lnTo>
                        <a:lnTo>
                          <a:pt x="9" y="14"/>
                        </a:lnTo>
                        <a:lnTo>
                          <a:pt x="9" y="12"/>
                        </a:lnTo>
                        <a:lnTo>
                          <a:pt x="11" y="12"/>
                        </a:lnTo>
                        <a:lnTo>
                          <a:pt x="11" y="12"/>
                        </a:lnTo>
                        <a:lnTo>
                          <a:pt x="11" y="12"/>
                        </a:lnTo>
                        <a:lnTo>
                          <a:pt x="11" y="10"/>
                        </a:lnTo>
                        <a:lnTo>
                          <a:pt x="11" y="10"/>
                        </a:lnTo>
                        <a:lnTo>
                          <a:pt x="11" y="10"/>
                        </a:lnTo>
                        <a:lnTo>
                          <a:pt x="11" y="8"/>
                        </a:lnTo>
                        <a:lnTo>
                          <a:pt x="13" y="8"/>
                        </a:lnTo>
                        <a:lnTo>
                          <a:pt x="13" y="8"/>
                        </a:lnTo>
                        <a:lnTo>
                          <a:pt x="13" y="6"/>
                        </a:lnTo>
                        <a:lnTo>
                          <a:pt x="13" y="6"/>
                        </a:lnTo>
                        <a:lnTo>
                          <a:pt x="13" y="6"/>
                        </a:lnTo>
                        <a:lnTo>
                          <a:pt x="13" y="6"/>
                        </a:lnTo>
                        <a:lnTo>
                          <a:pt x="13" y="4"/>
                        </a:lnTo>
                        <a:lnTo>
                          <a:pt x="13" y="4"/>
                        </a:lnTo>
                        <a:lnTo>
                          <a:pt x="15" y="4"/>
                        </a:lnTo>
                        <a:lnTo>
                          <a:pt x="15" y="4"/>
                        </a:lnTo>
                        <a:lnTo>
                          <a:pt x="15" y="4"/>
                        </a:lnTo>
                        <a:lnTo>
                          <a:pt x="15" y="4"/>
                        </a:lnTo>
                        <a:lnTo>
                          <a:pt x="15" y="2"/>
                        </a:lnTo>
                        <a:lnTo>
                          <a:pt x="17" y="2"/>
                        </a:lnTo>
                        <a:lnTo>
                          <a:pt x="17" y="2"/>
                        </a:lnTo>
                        <a:lnTo>
                          <a:pt x="19" y="2"/>
                        </a:lnTo>
                        <a:lnTo>
                          <a:pt x="19" y="2"/>
                        </a:lnTo>
                        <a:lnTo>
                          <a:pt x="19" y="2"/>
                        </a:lnTo>
                        <a:lnTo>
                          <a:pt x="19" y="4"/>
                        </a:lnTo>
                        <a:lnTo>
                          <a:pt x="21" y="4"/>
                        </a:lnTo>
                        <a:lnTo>
                          <a:pt x="21" y="4"/>
                        </a:lnTo>
                        <a:lnTo>
                          <a:pt x="23" y="4"/>
                        </a:lnTo>
                        <a:lnTo>
                          <a:pt x="23" y="2"/>
                        </a:lnTo>
                        <a:lnTo>
                          <a:pt x="23" y="2"/>
                        </a:lnTo>
                        <a:lnTo>
                          <a:pt x="23" y="2"/>
                        </a:lnTo>
                        <a:lnTo>
                          <a:pt x="25" y="2"/>
                        </a:lnTo>
                        <a:lnTo>
                          <a:pt x="25" y="2"/>
                        </a:lnTo>
                        <a:lnTo>
                          <a:pt x="25" y="2"/>
                        </a:lnTo>
                        <a:lnTo>
                          <a:pt x="25" y="0"/>
                        </a:lnTo>
                        <a:lnTo>
                          <a:pt x="25" y="0"/>
                        </a:lnTo>
                        <a:lnTo>
                          <a:pt x="26" y="0"/>
                        </a:lnTo>
                        <a:lnTo>
                          <a:pt x="26" y="0"/>
                        </a:lnTo>
                        <a:lnTo>
                          <a:pt x="28" y="0"/>
                        </a:lnTo>
                        <a:lnTo>
                          <a:pt x="28" y="0"/>
                        </a:lnTo>
                        <a:lnTo>
                          <a:pt x="28" y="0"/>
                        </a:lnTo>
                        <a:lnTo>
                          <a:pt x="30" y="0"/>
                        </a:lnTo>
                        <a:lnTo>
                          <a:pt x="30" y="0"/>
                        </a:lnTo>
                        <a:lnTo>
                          <a:pt x="30" y="0"/>
                        </a:lnTo>
                        <a:lnTo>
                          <a:pt x="32" y="0"/>
                        </a:lnTo>
                        <a:lnTo>
                          <a:pt x="32" y="0"/>
                        </a:lnTo>
                        <a:lnTo>
                          <a:pt x="34" y="0"/>
                        </a:lnTo>
                        <a:lnTo>
                          <a:pt x="34" y="0"/>
                        </a:lnTo>
                        <a:lnTo>
                          <a:pt x="34" y="0"/>
                        </a:lnTo>
                        <a:lnTo>
                          <a:pt x="36" y="0"/>
                        </a:lnTo>
                        <a:lnTo>
                          <a:pt x="36" y="0"/>
                        </a:lnTo>
                        <a:lnTo>
                          <a:pt x="36" y="0"/>
                        </a:lnTo>
                        <a:lnTo>
                          <a:pt x="36" y="2"/>
                        </a:lnTo>
                        <a:lnTo>
                          <a:pt x="36" y="2"/>
                        </a:lnTo>
                        <a:lnTo>
                          <a:pt x="36" y="4"/>
                        </a:lnTo>
                        <a:lnTo>
                          <a:pt x="38" y="4"/>
                        </a:lnTo>
                        <a:lnTo>
                          <a:pt x="38" y="4"/>
                        </a:lnTo>
                        <a:lnTo>
                          <a:pt x="38" y="4"/>
                        </a:lnTo>
                        <a:lnTo>
                          <a:pt x="40" y="4"/>
                        </a:lnTo>
                        <a:lnTo>
                          <a:pt x="40" y="4"/>
                        </a:lnTo>
                        <a:lnTo>
                          <a:pt x="40" y="4"/>
                        </a:lnTo>
                        <a:lnTo>
                          <a:pt x="40" y="6"/>
                        </a:lnTo>
                        <a:lnTo>
                          <a:pt x="40" y="6"/>
                        </a:lnTo>
                        <a:lnTo>
                          <a:pt x="40" y="6"/>
                        </a:lnTo>
                        <a:lnTo>
                          <a:pt x="40" y="8"/>
                        </a:lnTo>
                        <a:lnTo>
                          <a:pt x="42" y="8"/>
                        </a:lnTo>
                        <a:lnTo>
                          <a:pt x="42" y="8"/>
                        </a:lnTo>
                        <a:lnTo>
                          <a:pt x="42" y="10"/>
                        </a:lnTo>
                        <a:lnTo>
                          <a:pt x="42" y="10"/>
                        </a:lnTo>
                        <a:lnTo>
                          <a:pt x="42" y="10"/>
                        </a:lnTo>
                        <a:lnTo>
                          <a:pt x="42" y="10"/>
                        </a:lnTo>
                        <a:lnTo>
                          <a:pt x="42" y="12"/>
                        </a:lnTo>
                        <a:lnTo>
                          <a:pt x="42" y="12"/>
                        </a:lnTo>
                        <a:lnTo>
                          <a:pt x="42" y="12"/>
                        </a:lnTo>
                        <a:lnTo>
                          <a:pt x="44" y="12"/>
                        </a:lnTo>
                        <a:lnTo>
                          <a:pt x="44" y="14"/>
                        </a:lnTo>
                        <a:lnTo>
                          <a:pt x="44" y="14"/>
                        </a:lnTo>
                        <a:lnTo>
                          <a:pt x="46" y="14"/>
                        </a:lnTo>
                        <a:lnTo>
                          <a:pt x="46" y="14"/>
                        </a:lnTo>
                        <a:lnTo>
                          <a:pt x="46" y="14"/>
                        </a:lnTo>
                        <a:lnTo>
                          <a:pt x="46" y="16"/>
                        </a:lnTo>
                        <a:lnTo>
                          <a:pt x="46" y="16"/>
                        </a:lnTo>
                        <a:lnTo>
                          <a:pt x="46" y="18"/>
                        </a:lnTo>
                        <a:lnTo>
                          <a:pt x="46" y="18"/>
                        </a:lnTo>
                        <a:lnTo>
                          <a:pt x="46" y="18"/>
                        </a:lnTo>
                        <a:lnTo>
                          <a:pt x="46" y="20"/>
                        </a:lnTo>
                        <a:lnTo>
                          <a:pt x="46" y="20"/>
                        </a:lnTo>
                        <a:lnTo>
                          <a:pt x="46" y="20"/>
                        </a:lnTo>
                        <a:lnTo>
                          <a:pt x="46" y="20"/>
                        </a:lnTo>
                        <a:lnTo>
                          <a:pt x="46" y="20"/>
                        </a:lnTo>
                        <a:lnTo>
                          <a:pt x="47" y="20"/>
                        </a:lnTo>
                        <a:lnTo>
                          <a:pt x="47" y="22"/>
                        </a:lnTo>
                        <a:lnTo>
                          <a:pt x="47" y="22"/>
                        </a:lnTo>
                        <a:lnTo>
                          <a:pt x="47" y="23"/>
                        </a:lnTo>
                        <a:lnTo>
                          <a:pt x="47" y="23"/>
                        </a:lnTo>
                        <a:lnTo>
                          <a:pt x="47" y="25"/>
                        </a:lnTo>
                        <a:lnTo>
                          <a:pt x="47" y="25"/>
                        </a:lnTo>
                        <a:lnTo>
                          <a:pt x="47" y="25"/>
                        </a:lnTo>
                        <a:lnTo>
                          <a:pt x="47" y="27"/>
                        </a:lnTo>
                        <a:lnTo>
                          <a:pt x="47" y="27"/>
                        </a:lnTo>
                        <a:lnTo>
                          <a:pt x="47" y="27"/>
                        </a:lnTo>
                        <a:lnTo>
                          <a:pt x="47" y="27"/>
                        </a:lnTo>
                        <a:lnTo>
                          <a:pt x="47" y="29"/>
                        </a:lnTo>
                        <a:lnTo>
                          <a:pt x="47" y="29"/>
                        </a:lnTo>
                        <a:lnTo>
                          <a:pt x="47" y="29"/>
                        </a:lnTo>
                        <a:lnTo>
                          <a:pt x="47" y="29"/>
                        </a:lnTo>
                        <a:lnTo>
                          <a:pt x="47" y="31"/>
                        </a:lnTo>
                        <a:lnTo>
                          <a:pt x="46" y="31"/>
                        </a:lnTo>
                        <a:lnTo>
                          <a:pt x="46" y="31"/>
                        </a:lnTo>
                        <a:lnTo>
                          <a:pt x="46" y="33"/>
                        </a:lnTo>
                        <a:lnTo>
                          <a:pt x="46" y="33"/>
                        </a:lnTo>
                        <a:lnTo>
                          <a:pt x="46" y="33"/>
                        </a:lnTo>
                        <a:lnTo>
                          <a:pt x="46" y="35"/>
                        </a:lnTo>
                        <a:lnTo>
                          <a:pt x="46" y="35"/>
                        </a:lnTo>
                        <a:lnTo>
                          <a:pt x="46" y="35"/>
                        </a:lnTo>
                        <a:lnTo>
                          <a:pt x="46" y="35"/>
                        </a:lnTo>
                        <a:lnTo>
                          <a:pt x="46" y="35"/>
                        </a:lnTo>
                        <a:lnTo>
                          <a:pt x="47" y="35"/>
                        </a:lnTo>
                        <a:lnTo>
                          <a:pt x="47" y="35"/>
                        </a:lnTo>
                        <a:lnTo>
                          <a:pt x="47" y="35"/>
                        </a:lnTo>
                        <a:lnTo>
                          <a:pt x="47" y="35"/>
                        </a:lnTo>
                        <a:lnTo>
                          <a:pt x="47" y="35"/>
                        </a:lnTo>
                        <a:lnTo>
                          <a:pt x="47" y="35"/>
                        </a:lnTo>
                        <a:lnTo>
                          <a:pt x="49" y="35"/>
                        </a:lnTo>
                        <a:lnTo>
                          <a:pt x="49" y="33"/>
                        </a:lnTo>
                        <a:lnTo>
                          <a:pt x="49" y="33"/>
                        </a:lnTo>
                        <a:lnTo>
                          <a:pt x="49" y="33"/>
                        </a:lnTo>
                        <a:lnTo>
                          <a:pt x="51" y="33"/>
                        </a:lnTo>
                        <a:lnTo>
                          <a:pt x="51" y="31"/>
                        </a:lnTo>
                        <a:lnTo>
                          <a:pt x="51" y="31"/>
                        </a:lnTo>
                        <a:lnTo>
                          <a:pt x="51" y="3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0" name="Freeform 331">
                    <a:extLst>
                      <a:ext uri="{FF2B5EF4-FFF2-40B4-BE49-F238E27FC236}">
                        <a16:creationId xmlns:a16="http://schemas.microsoft.com/office/drawing/2014/main" id="{1A9345D1-3794-4412-88BD-C861AE33B77A}"/>
                      </a:ext>
                    </a:extLst>
                  </p:cNvPr>
                  <p:cNvSpPr>
                    <a:spLocks/>
                  </p:cNvSpPr>
                  <p:nvPr/>
                </p:nvSpPr>
                <p:spPr bwMode="auto">
                  <a:xfrm>
                    <a:off x="10420" y="2706"/>
                    <a:ext cx="51" cy="64"/>
                  </a:xfrm>
                  <a:custGeom>
                    <a:avLst/>
                    <a:gdLst>
                      <a:gd name="T0" fmla="*/ 51 w 51"/>
                      <a:gd name="T1" fmla="*/ 35 h 64"/>
                      <a:gd name="T2" fmla="*/ 51 w 51"/>
                      <a:gd name="T3" fmla="*/ 39 h 64"/>
                      <a:gd name="T4" fmla="*/ 47 w 51"/>
                      <a:gd name="T5" fmla="*/ 39 h 64"/>
                      <a:gd name="T6" fmla="*/ 47 w 51"/>
                      <a:gd name="T7" fmla="*/ 44 h 64"/>
                      <a:gd name="T8" fmla="*/ 46 w 51"/>
                      <a:gd name="T9" fmla="*/ 46 h 64"/>
                      <a:gd name="T10" fmla="*/ 44 w 51"/>
                      <a:gd name="T11" fmla="*/ 50 h 64"/>
                      <a:gd name="T12" fmla="*/ 42 w 51"/>
                      <a:gd name="T13" fmla="*/ 52 h 64"/>
                      <a:gd name="T14" fmla="*/ 38 w 51"/>
                      <a:gd name="T15" fmla="*/ 54 h 64"/>
                      <a:gd name="T16" fmla="*/ 36 w 51"/>
                      <a:gd name="T17" fmla="*/ 58 h 64"/>
                      <a:gd name="T18" fmla="*/ 34 w 51"/>
                      <a:gd name="T19" fmla="*/ 60 h 64"/>
                      <a:gd name="T20" fmla="*/ 32 w 51"/>
                      <a:gd name="T21" fmla="*/ 62 h 64"/>
                      <a:gd name="T22" fmla="*/ 30 w 51"/>
                      <a:gd name="T23" fmla="*/ 64 h 64"/>
                      <a:gd name="T24" fmla="*/ 28 w 51"/>
                      <a:gd name="T25" fmla="*/ 62 h 64"/>
                      <a:gd name="T26" fmla="*/ 25 w 51"/>
                      <a:gd name="T27" fmla="*/ 60 h 64"/>
                      <a:gd name="T28" fmla="*/ 23 w 51"/>
                      <a:gd name="T29" fmla="*/ 58 h 64"/>
                      <a:gd name="T30" fmla="*/ 19 w 51"/>
                      <a:gd name="T31" fmla="*/ 56 h 64"/>
                      <a:gd name="T32" fmla="*/ 15 w 51"/>
                      <a:gd name="T33" fmla="*/ 56 h 64"/>
                      <a:gd name="T34" fmla="*/ 13 w 51"/>
                      <a:gd name="T35" fmla="*/ 54 h 64"/>
                      <a:gd name="T36" fmla="*/ 9 w 51"/>
                      <a:gd name="T37" fmla="*/ 52 h 64"/>
                      <a:gd name="T38" fmla="*/ 5 w 51"/>
                      <a:gd name="T39" fmla="*/ 52 h 64"/>
                      <a:gd name="T40" fmla="*/ 3 w 51"/>
                      <a:gd name="T41" fmla="*/ 48 h 64"/>
                      <a:gd name="T42" fmla="*/ 5 w 51"/>
                      <a:gd name="T43" fmla="*/ 50 h 64"/>
                      <a:gd name="T44" fmla="*/ 7 w 51"/>
                      <a:gd name="T45" fmla="*/ 48 h 64"/>
                      <a:gd name="T46" fmla="*/ 9 w 51"/>
                      <a:gd name="T47" fmla="*/ 46 h 64"/>
                      <a:gd name="T48" fmla="*/ 5 w 51"/>
                      <a:gd name="T49" fmla="*/ 44 h 64"/>
                      <a:gd name="T50" fmla="*/ 7 w 51"/>
                      <a:gd name="T51" fmla="*/ 41 h 64"/>
                      <a:gd name="T52" fmla="*/ 3 w 51"/>
                      <a:gd name="T53" fmla="*/ 37 h 64"/>
                      <a:gd name="T54" fmla="*/ 2 w 51"/>
                      <a:gd name="T55" fmla="*/ 41 h 64"/>
                      <a:gd name="T56" fmla="*/ 2 w 51"/>
                      <a:gd name="T57" fmla="*/ 37 h 64"/>
                      <a:gd name="T58" fmla="*/ 2 w 51"/>
                      <a:gd name="T59" fmla="*/ 35 h 64"/>
                      <a:gd name="T60" fmla="*/ 0 w 51"/>
                      <a:gd name="T61" fmla="*/ 31 h 64"/>
                      <a:gd name="T62" fmla="*/ 2 w 51"/>
                      <a:gd name="T63" fmla="*/ 29 h 64"/>
                      <a:gd name="T64" fmla="*/ 0 w 51"/>
                      <a:gd name="T65" fmla="*/ 25 h 64"/>
                      <a:gd name="T66" fmla="*/ 0 w 51"/>
                      <a:gd name="T67" fmla="*/ 23 h 64"/>
                      <a:gd name="T68" fmla="*/ 2 w 51"/>
                      <a:gd name="T69" fmla="*/ 20 h 64"/>
                      <a:gd name="T70" fmla="*/ 3 w 51"/>
                      <a:gd name="T71" fmla="*/ 20 h 64"/>
                      <a:gd name="T72" fmla="*/ 5 w 51"/>
                      <a:gd name="T73" fmla="*/ 18 h 64"/>
                      <a:gd name="T74" fmla="*/ 9 w 51"/>
                      <a:gd name="T75" fmla="*/ 16 h 64"/>
                      <a:gd name="T76" fmla="*/ 11 w 51"/>
                      <a:gd name="T77" fmla="*/ 12 h 64"/>
                      <a:gd name="T78" fmla="*/ 11 w 51"/>
                      <a:gd name="T79" fmla="*/ 8 h 64"/>
                      <a:gd name="T80" fmla="*/ 13 w 51"/>
                      <a:gd name="T81" fmla="*/ 6 h 64"/>
                      <a:gd name="T82" fmla="*/ 15 w 51"/>
                      <a:gd name="T83" fmla="*/ 4 h 64"/>
                      <a:gd name="T84" fmla="*/ 19 w 51"/>
                      <a:gd name="T85" fmla="*/ 2 h 64"/>
                      <a:gd name="T86" fmla="*/ 23 w 51"/>
                      <a:gd name="T87" fmla="*/ 2 h 64"/>
                      <a:gd name="T88" fmla="*/ 25 w 51"/>
                      <a:gd name="T89" fmla="*/ 0 h 64"/>
                      <a:gd name="T90" fmla="*/ 30 w 51"/>
                      <a:gd name="T91" fmla="*/ 0 h 64"/>
                      <a:gd name="T92" fmla="*/ 34 w 51"/>
                      <a:gd name="T93" fmla="*/ 0 h 64"/>
                      <a:gd name="T94" fmla="*/ 36 w 51"/>
                      <a:gd name="T95" fmla="*/ 2 h 64"/>
                      <a:gd name="T96" fmla="*/ 40 w 51"/>
                      <a:gd name="T97" fmla="*/ 4 h 64"/>
                      <a:gd name="T98" fmla="*/ 42 w 51"/>
                      <a:gd name="T99" fmla="*/ 8 h 64"/>
                      <a:gd name="T100" fmla="*/ 42 w 51"/>
                      <a:gd name="T101" fmla="*/ 12 h 64"/>
                      <a:gd name="T102" fmla="*/ 46 w 51"/>
                      <a:gd name="T103" fmla="*/ 14 h 64"/>
                      <a:gd name="T104" fmla="*/ 46 w 51"/>
                      <a:gd name="T105" fmla="*/ 18 h 64"/>
                      <a:gd name="T106" fmla="*/ 46 w 51"/>
                      <a:gd name="T107" fmla="*/ 20 h 64"/>
                      <a:gd name="T108" fmla="*/ 47 w 51"/>
                      <a:gd name="T109" fmla="*/ 25 h 64"/>
                      <a:gd name="T110" fmla="*/ 47 w 51"/>
                      <a:gd name="T111" fmla="*/ 27 h 64"/>
                      <a:gd name="T112" fmla="*/ 46 w 51"/>
                      <a:gd name="T113" fmla="*/ 31 h 64"/>
                      <a:gd name="T114" fmla="*/ 46 w 51"/>
                      <a:gd name="T115" fmla="*/ 35 h 64"/>
                      <a:gd name="T116" fmla="*/ 47 w 51"/>
                      <a:gd name="T117" fmla="*/ 35 h 64"/>
                      <a:gd name="T118" fmla="*/ 49 w 51"/>
                      <a:gd name="T119" fmla="*/ 3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 h="64">
                        <a:moveTo>
                          <a:pt x="51" y="31"/>
                        </a:moveTo>
                        <a:lnTo>
                          <a:pt x="51" y="33"/>
                        </a:lnTo>
                        <a:lnTo>
                          <a:pt x="51" y="33"/>
                        </a:lnTo>
                        <a:lnTo>
                          <a:pt x="51" y="35"/>
                        </a:lnTo>
                        <a:lnTo>
                          <a:pt x="51" y="35"/>
                        </a:lnTo>
                        <a:lnTo>
                          <a:pt x="51" y="35"/>
                        </a:lnTo>
                        <a:lnTo>
                          <a:pt x="51" y="35"/>
                        </a:lnTo>
                        <a:lnTo>
                          <a:pt x="51" y="37"/>
                        </a:lnTo>
                        <a:lnTo>
                          <a:pt x="51" y="37"/>
                        </a:lnTo>
                        <a:lnTo>
                          <a:pt x="51" y="37"/>
                        </a:lnTo>
                        <a:lnTo>
                          <a:pt x="51" y="37"/>
                        </a:lnTo>
                        <a:lnTo>
                          <a:pt x="51" y="39"/>
                        </a:lnTo>
                        <a:lnTo>
                          <a:pt x="51" y="39"/>
                        </a:lnTo>
                        <a:lnTo>
                          <a:pt x="51" y="39"/>
                        </a:lnTo>
                        <a:lnTo>
                          <a:pt x="49" y="39"/>
                        </a:lnTo>
                        <a:lnTo>
                          <a:pt x="49" y="39"/>
                        </a:lnTo>
                        <a:lnTo>
                          <a:pt x="47" y="39"/>
                        </a:lnTo>
                        <a:lnTo>
                          <a:pt x="47" y="39"/>
                        </a:lnTo>
                        <a:lnTo>
                          <a:pt x="47" y="41"/>
                        </a:lnTo>
                        <a:lnTo>
                          <a:pt x="47" y="41"/>
                        </a:lnTo>
                        <a:lnTo>
                          <a:pt x="47" y="41"/>
                        </a:lnTo>
                        <a:lnTo>
                          <a:pt x="47" y="43"/>
                        </a:lnTo>
                        <a:lnTo>
                          <a:pt x="47" y="43"/>
                        </a:lnTo>
                        <a:lnTo>
                          <a:pt x="47" y="44"/>
                        </a:lnTo>
                        <a:lnTo>
                          <a:pt x="47" y="44"/>
                        </a:lnTo>
                        <a:lnTo>
                          <a:pt x="47" y="44"/>
                        </a:lnTo>
                        <a:lnTo>
                          <a:pt x="47" y="46"/>
                        </a:lnTo>
                        <a:lnTo>
                          <a:pt x="46" y="46"/>
                        </a:lnTo>
                        <a:lnTo>
                          <a:pt x="46" y="46"/>
                        </a:lnTo>
                        <a:lnTo>
                          <a:pt x="46" y="46"/>
                        </a:lnTo>
                        <a:lnTo>
                          <a:pt x="46" y="46"/>
                        </a:lnTo>
                        <a:lnTo>
                          <a:pt x="46" y="48"/>
                        </a:lnTo>
                        <a:lnTo>
                          <a:pt x="46" y="48"/>
                        </a:lnTo>
                        <a:lnTo>
                          <a:pt x="44" y="48"/>
                        </a:lnTo>
                        <a:lnTo>
                          <a:pt x="44" y="50"/>
                        </a:lnTo>
                        <a:lnTo>
                          <a:pt x="44" y="50"/>
                        </a:lnTo>
                        <a:lnTo>
                          <a:pt x="44" y="50"/>
                        </a:lnTo>
                        <a:lnTo>
                          <a:pt x="42" y="50"/>
                        </a:lnTo>
                        <a:lnTo>
                          <a:pt x="42" y="52"/>
                        </a:lnTo>
                        <a:lnTo>
                          <a:pt x="42" y="52"/>
                        </a:lnTo>
                        <a:lnTo>
                          <a:pt x="42" y="52"/>
                        </a:lnTo>
                        <a:lnTo>
                          <a:pt x="42" y="52"/>
                        </a:lnTo>
                        <a:lnTo>
                          <a:pt x="40" y="52"/>
                        </a:lnTo>
                        <a:lnTo>
                          <a:pt x="40" y="52"/>
                        </a:lnTo>
                        <a:lnTo>
                          <a:pt x="40" y="52"/>
                        </a:lnTo>
                        <a:lnTo>
                          <a:pt x="40" y="54"/>
                        </a:lnTo>
                        <a:lnTo>
                          <a:pt x="40" y="54"/>
                        </a:lnTo>
                        <a:lnTo>
                          <a:pt x="38" y="54"/>
                        </a:lnTo>
                        <a:lnTo>
                          <a:pt x="38" y="54"/>
                        </a:lnTo>
                        <a:lnTo>
                          <a:pt x="38" y="54"/>
                        </a:lnTo>
                        <a:lnTo>
                          <a:pt x="38" y="56"/>
                        </a:lnTo>
                        <a:lnTo>
                          <a:pt x="36" y="56"/>
                        </a:lnTo>
                        <a:lnTo>
                          <a:pt x="36" y="56"/>
                        </a:lnTo>
                        <a:lnTo>
                          <a:pt x="36" y="58"/>
                        </a:lnTo>
                        <a:lnTo>
                          <a:pt x="36" y="58"/>
                        </a:lnTo>
                        <a:lnTo>
                          <a:pt x="36" y="58"/>
                        </a:lnTo>
                        <a:lnTo>
                          <a:pt x="36" y="58"/>
                        </a:lnTo>
                        <a:lnTo>
                          <a:pt x="34" y="58"/>
                        </a:lnTo>
                        <a:lnTo>
                          <a:pt x="34" y="60"/>
                        </a:lnTo>
                        <a:lnTo>
                          <a:pt x="34" y="60"/>
                        </a:lnTo>
                        <a:lnTo>
                          <a:pt x="34" y="60"/>
                        </a:lnTo>
                        <a:lnTo>
                          <a:pt x="34" y="60"/>
                        </a:lnTo>
                        <a:lnTo>
                          <a:pt x="34" y="60"/>
                        </a:lnTo>
                        <a:lnTo>
                          <a:pt x="34" y="62"/>
                        </a:lnTo>
                        <a:lnTo>
                          <a:pt x="34" y="62"/>
                        </a:lnTo>
                        <a:lnTo>
                          <a:pt x="32" y="62"/>
                        </a:lnTo>
                        <a:lnTo>
                          <a:pt x="32" y="64"/>
                        </a:lnTo>
                        <a:lnTo>
                          <a:pt x="32" y="64"/>
                        </a:lnTo>
                        <a:lnTo>
                          <a:pt x="32" y="64"/>
                        </a:lnTo>
                        <a:lnTo>
                          <a:pt x="30" y="64"/>
                        </a:lnTo>
                        <a:lnTo>
                          <a:pt x="30" y="64"/>
                        </a:lnTo>
                        <a:lnTo>
                          <a:pt x="30" y="64"/>
                        </a:lnTo>
                        <a:lnTo>
                          <a:pt x="30" y="64"/>
                        </a:lnTo>
                        <a:lnTo>
                          <a:pt x="28" y="64"/>
                        </a:lnTo>
                        <a:lnTo>
                          <a:pt x="28" y="62"/>
                        </a:lnTo>
                        <a:lnTo>
                          <a:pt x="28" y="62"/>
                        </a:lnTo>
                        <a:lnTo>
                          <a:pt x="28" y="62"/>
                        </a:lnTo>
                        <a:lnTo>
                          <a:pt x="28" y="62"/>
                        </a:lnTo>
                        <a:lnTo>
                          <a:pt x="26" y="62"/>
                        </a:lnTo>
                        <a:lnTo>
                          <a:pt x="26" y="60"/>
                        </a:lnTo>
                        <a:lnTo>
                          <a:pt x="26" y="60"/>
                        </a:lnTo>
                        <a:lnTo>
                          <a:pt x="25" y="60"/>
                        </a:lnTo>
                        <a:lnTo>
                          <a:pt x="25" y="60"/>
                        </a:lnTo>
                        <a:lnTo>
                          <a:pt x="25" y="60"/>
                        </a:lnTo>
                        <a:lnTo>
                          <a:pt x="25" y="60"/>
                        </a:lnTo>
                        <a:lnTo>
                          <a:pt x="25" y="60"/>
                        </a:lnTo>
                        <a:lnTo>
                          <a:pt x="23" y="60"/>
                        </a:lnTo>
                        <a:lnTo>
                          <a:pt x="23" y="60"/>
                        </a:lnTo>
                        <a:lnTo>
                          <a:pt x="23" y="58"/>
                        </a:lnTo>
                        <a:lnTo>
                          <a:pt x="23" y="58"/>
                        </a:lnTo>
                        <a:lnTo>
                          <a:pt x="21" y="58"/>
                        </a:lnTo>
                        <a:lnTo>
                          <a:pt x="21" y="58"/>
                        </a:lnTo>
                        <a:lnTo>
                          <a:pt x="21" y="58"/>
                        </a:lnTo>
                        <a:lnTo>
                          <a:pt x="19" y="58"/>
                        </a:lnTo>
                        <a:lnTo>
                          <a:pt x="19" y="58"/>
                        </a:lnTo>
                        <a:lnTo>
                          <a:pt x="19" y="56"/>
                        </a:lnTo>
                        <a:lnTo>
                          <a:pt x="19" y="56"/>
                        </a:lnTo>
                        <a:lnTo>
                          <a:pt x="17" y="56"/>
                        </a:lnTo>
                        <a:lnTo>
                          <a:pt x="17" y="56"/>
                        </a:lnTo>
                        <a:lnTo>
                          <a:pt x="17" y="56"/>
                        </a:lnTo>
                        <a:lnTo>
                          <a:pt x="15" y="56"/>
                        </a:lnTo>
                        <a:lnTo>
                          <a:pt x="15" y="56"/>
                        </a:lnTo>
                        <a:lnTo>
                          <a:pt x="15" y="56"/>
                        </a:lnTo>
                        <a:lnTo>
                          <a:pt x="15" y="54"/>
                        </a:lnTo>
                        <a:lnTo>
                          <a:pt x="13" y="54"/>
                        </a:lnTo>
                        <a:lnTo>
                          <a:pt x="13" y="54"/>
                        </a:lnTo>
                        <a:lnTo>
                          <a:pt x="13" y="54"/>
                        </a:lnTo>
                        <a:lnTo>
                          <a:pt x="13" y="54"/>
                        </a:lnTo>
                        <a:lnTo>
                          <a:pt x="13" y="52"/>
                        </a:lnTo>
                        <a:lnTo>
                          <a:pt x="11" y="52"/>
                        </a:lnTo>
                        <a:lnTo>
                          <a:pt x="11" y="52"/>
                        </a:lnTo>
                        <a:lnTo>
                          <a:pt x="9" y="52"/>
                        </a:lnTo>
                        <a:lnTo>
                          <a:pt x="9" y="52"/>
                        </a:lnTo>
                        <a:lnTo>
                          <a:pt x="9" y="52"/>
                        </a:lnTo>
                        <a:lnTo>
                          <a:pt x="9" y="52"/>
                        </a:lnTo>
                        <a:lnTo>
                          <a:pt x="7" y="52"/>
                        </a:lnTo>
                        <a:lnTo>
                          <a:pt x="7" y="52"/>
                        </a:lnTo>
                        <a:lnTo>
                          <a:pt x="7" y="52"/>
                        </a:lnTo>
                        <a:lnTo>
                          <a:pt x="7" y="52"/>
                        </a:lnTo>
                        <a:lnTo>
                          <a:pt x="5" y="52"/>
                        </a:lnTo>
                        <a:lnTo>
                          <a:pt x="5" y="52"/>
                        </a:lnTo>
                        <a:lnTo>
                          <a:pt x="5" y="50"/>
                        </a:lnTo>
                        <a:lnTo>
                          <a:pt x="3" y="50"/>
                        </a:lnTo>
                        <a:lnTo>
                          <a:pt x="3" y="50"/>
                        </a:lnTo>
                        <a:lnTo>
                          <a:pt x="3" y="50"/>
                        </a:lnTo>
                        <a:lnTo>
                          <a:pt x="3" y="48"/>
                        </a:lnTo>
                        <a:lnTo>
                          <a:pt x="3" y="48"/>
                        </a:lnTo>
                        <a:lnTo>
                          <a:pt x="3" y="48"/>
                        </a:lnTo>
                        <a:lnTo>
                          <a:pt x="3" y="48"/>
                        </a:lnTo>
                        <a:lnTo>
                          <a:pt x="5" y="48"/>
                        </a:lnTo>
                        <a:lnTo>
                          <a:pt x="5" y="48"/>
                        </a:lnTo>
                        <a:lnTo>
                          <a:pt x="5" y="50"/>
                        </a:lnTo>
                        <a:lnTo>
                          <a:pt x="5" y="50"/>
                        </a:lnTo>
                        <a:lnTo>
                          <a:pt x="7" y="50"/>
                        </a:lnTo>
                        <a:lnTo>
                          <a:pt x="7" y="50"/>
                        </a:lnTo>
                        <a:lnTo>
                          <a:pt x="7" y="50"/>
                        </a:lnTo>
                        <a:lnTo>
                          <a:pt x="7" y="50"/>
                        </a:lnTo>
                        <a:lnTo>
                          <a:pt x="7" y="48"/>
                        </a:lnTo>
                        <a:lnTo>
                          <a:pt x="9" y="48"/>
                        </a:lnTo>
                        <a:lnTo>
                          <a:pt x="9" y="48"/>
                        </a:lnTo>
                        <a:lnTo>
                          <a:pt x="9" y="48"/>
                        </a:lnTo>
                        <a:lnTo>
                          <a:pt x="9" y="48"/>
                        </a:lnTo>
                        <a:lnTo>
                          <a:pt x="9" y="46"/>
                        </a:lnTo>
                        <a:lnTo>
                          <a:pt x="9" y="46"/>
                        </a:lnTo>
                        <a:lnTo>
                          <a:pt x="7" y="46"/>
                        </a:lnTo>
                        <a:lnTo>
                          <a:pt x="7" y="46"/>
                        </a:lnTo>
                        <a:lnTo>
                          <a:pt x="7" y="44"/>
                        </a:lnTo>
                        <a:lnTo>
                          <a:pt x="7" y="44"/>
                        </a:lnTo>
                        <a:lnTo>
                          <a:pt x="5" y="44"/>
                        </a:lnTo>
                        <a:lnTo>
                          <a:pt x="5" y="44"/>
                        </a:lnTo>
                        <a:lnTo>
                          <a:pt x="5" y="44"/>
                        </a:lnTo>
                        <a:lnTo>
                          <a:pt x="5" y="43"/>
                        </a:lnTo>
                        <a:lnTo>
                          <a:pt x="7" y="43"/>
                        </a:lnTo>
                        <a:lnTo>
                          <a:pt x="7" y="43"/>
                        </a:lnTo>
                        <a:lnTo>
                          <a:pt x="7" y="41"/>
                        </a:lnTo>
                        <a:lnTo>
                          <a:pt x="7" y="41"/>
                        </a:lnTo>
                        <a:lnTo>
                          <a:pt x="5" y="41"/>
                        </a:lnTo>
                        <a:lnTo>
                          <a:pt x="5" y="39"/>
                        </a:lnTo>
                        <a:lnTo>
                          <a:pt x="5" y="39"/>
                        </a:lnTo>
                        <a:lnTo>
                          <a:pt x="5" y="39"/>
                        </a:lnTo>
                        <a:lnTo>
                          <a:pt x="5" y="37"/>
                        </a:lnTo>
                        <a:lnTo>
                          <a:pt x="3" y="37"/>
                        </a:lnTo>
                        <a:lnTo>
                          <a:pt x="3" y="37"/>
                        </a:lnTo>
                        <a:lnTo>
                          <a:pt x="3" y="39"/>
                        </a:lnTo>
                        <a:lnTo>
                          <a:pt x="3" y="39"/>
                        </a:lnTo>
                        <a:lnTo>
                          <a:pt x="2" y="39"/>
                        </a:lnTo>
                        <a:lnTo>
                          <a:pt x="2" y="39"/>
                        </a:lnTo>
                        <a:lnTo>
                          <a:pt x="2" y="41"/>
                        </a:lnTo>
                        <a:lnTo>
                          <a:pt x="2" y="41"/>
                        </a:lnTo>
                        <a:lnTo>
                          <a:pt x="2" y="41"/>
                        </a:lnTo>
                        <a:lnTo>
                          <a:pt x="2" y="39"/>
                        </a:lnTo>
                        <a:lnTo>
                          <a:pt x="2" y="39"/>
                        </a:lnTo>
                        <a:lnTo>
                          <a:pt x="2" y="39"/>
                        </a:lnTo>
                        <a:lnTo>
                          <a:pt x="2" y="37"/>
                        </a:lnTo>
                        <a:lnTo>
                          <a:pt x="2" y="37"/>
                        </a:lnTo>
                        <a:lnTo>
                          <a:pt x="2" y="37"/>
                        </a:lnTo>
                        <a:lnTo>
                          <a:pt x="2" y="37"/>
                        </a:lnTo>
                        <a:lnTo>
                          <a:pt x="2" y="35"/>
                        </a:lnTo>
                        <a:lnTo>
                          <a:pt x="2" y="35"/>
                        </a:lnTo>
                        <a:lnTo>
                          <a:pt x="2" y="35"/>
                        </a:lnTo>
                        <a:lnTo>
                          <a:pt x="0" y="35"/>
                        </a:lnTo>
                        <a:lnTo>
                          <a:pt x="0" y="35"/>
                        </a:lnTo>
                        <a:lnTo>
                          <a:pt x="0" y="33"/>
                        </a:lnTo>
                        <a:lnTo>
                          <a:pt x="0" y="33"/>
                        </a:lnTo>
                        <a:lnTo>
                          <a:pt x="0" y="33"/>
                        </a:lnTo>
                        <a:lnTo>
                          <a:pt x="0" y="31"/>
                        </a:lnTo>
                        <a:lnTo>
                          <a:pt x="0" y="31"/>
                        </a:lnTo>
                        <a:lnTo>
                          <a:pt x="2" y="31"/>
                        </a:lnTo>
                        <a:lnTo>
                          <a:pt x="2" y="31"/>
                        </a:lnTo>
                        <a:lnTo>
                          <a:pt x="2" y="31"/>
                        </a:lnTo>
                        <a:lnTo>
                          <a:pt x="2" y="29"/>
                        </a:lnTo>
                        <a:lnTo>
                          <a:pt x="2" y="29"/>
                        </a:lnTo>
                        <a:lnTo>
                          <a:pt x="2" y="29"/>
                        </a:lnTo>
                        <a:lnTo>
                          <a:pt x="2" y="27"/>
                        </a:lnTo>
                        <a:lnTo>
                          <a:pt x="2" y="27"/>
                        </a:lnTo>
                        <a:lnTo>
                          <a:pt x="2" y="27"/>
                        </a:lnTo>
                        <a:lnTo>
                          <a:pt x="2" y="25"/>
                        </a:lnTo>
                        <a:lnTo>
                          <a:pt x="0" y="25"/>
                        </a:lnTo>
                        <a:lnTo>
                          <a:pt x="0" y="25"/>
                        </a:lnTo>
                        <a:lnTo>
                          <a:pt x="2" y="25"/>
                        </a:lnTo>
                        <a:lnTo>
                          <a:pt x="2" y="23"/>
                        </a:lnTo>
                        <a:lnTo>
                          <a:pt x="2" y="23"/>
                        </a:lnTo>
                        <a:lnTo>
                          <a:pt x="0" y="23"/>
                        </a:lnTo>
                        <a:lnTo>
                          <a:pt x="0" y="23"/>
                        </a:lnTo>
                        <a:lnTo>
                          <a:pt x="0" y="22"/>
                        </a:lnTo>
                        <a:lnTo>
                          <a:pt x="0" y="22"/>
                        </a:lnTo>
                        <a:lnTo>
                          <a:pt x="0" y="20"/>
                        </a:lnTo>
                        <a:lnTo>
                          <a:pt x="0" y="20"/>
                        </a:lnTo>
                        <a:lnTo>
                          <a:pt x="0" y="20"/>
                        </a:lnTo>
                        <a:lnTo>
                          <a:pt x="2" y="20"/>
                        </a:lnTo>
                        <a:lnTo>
                          <a:pt x="2" y="20"/>
                        </a:lnTo>
                        <a:lnTo>
                          <a:pt x="2" y="20"/>
                        </a:lnTo>
                        <a:lnTo>
                          <a:pt x="3" y="20"/>
                        </a:lnTo>
                        <a:lnTo>
                          <a:pt x="3" y="20"/>
                        </a:lnTo>
                        <a:lnTo>
                          <a:pt x="3" y="20"/>
                        </a:lnTo>
                        <a:lnTo>
                          <a:pt x="3" y="20"/>
                        </a:lnTo>
                        <a:lnTo>
                          <a:pt x="3" y="20"/>
                        </a:lnTo>
                        <a:lnTo>
                          <a:pt x="5" y="20"/>
                        </a:lnTo>
                        <a:lnTo>
                          <a:pt x="5" y="20"/>
                        </a:lnTo>
                        <a:lnTo>
                          <a:pt x="5" y="20"/>
                        </a:lnTo>
                        <a:lnTo>
                          <a:pt x="5" y="18"/>
                        </a:lnTo>
                        <a:lnTo>
                          <a:pt x="5" y="18"/>
                        </a:lnTo>
                        <a:lnTo>
                          <a:pt x="5" y="16"/>
                        </a:lnTo>
                        <a:lnTo>
                          <a:pt x="5" y="16"/>
                        </a:lnTo>
                        <a:lnTo>
                          <a:pt x="7" y="16"/>
                        </a:lnTo>
                        <a:lnTo>
                          <a:pt x="7" y="16"/>
                        </a:lnTo>
                        <a:lnTo>
                          <a:pt x="7" y="16"/>
                        </a:lnTo>
                        <a:lnTo>
                          <a:pt x="9" y="16"/>
                        </a:lnTo>
                        <a:lnTo>
                          <a:pt x="9" y="14"/>
                        </a:lnTo>
                        <a:lnTo>
                          <a:pt x="9" y="14"/>
                        </a:lnTo>
                        <a:lnTo>
                          <a:pt x="9" y="14"/>
                        </a:lnTo>
                        <a:lnTo>
                          <a:pt x="9" y="14"/>
                        </a:lnTo>
                        <a:lnTo>
                          <a:pt x="9" y="12"/>
                        </a:lnTo>
                        <a:lnTo>
                          <a:pt x="11" y="12"/>
                        </a:lnTo>
                        <a:lnTo>
                          <a:pt x="11" y="12"/>
                        </a:lnTo>
                        <a:lnTo>
                          <a:pt x="11" y="12"/>
                        </a:lnTo>
                        <a:lnTo>
                          <a:pt x="11" y="10"/>
                        </a:lnTo>
                        <a:lnTo>
                          <a:pt x="11" y="10"/>
                        </a:lnTo>
                        <a:lnTo>
                          <a:pt x="11" y="10"/>
                        </a:lnTo>
                        <a:lnTo>
                          <a:pt x="11" y="8"/>
                        </a:lnTo>
                        <a:lnTo>
                          <a:pt x="13" y="8"/>
                        </a:lnTo>
                        <a:lnTo>
                          <a:pt x="13" y="8"/>
                        </a:lnTo>
                        <a:lnTo>
                          <a:pt x="13" y="6"/>
                        </a:lnTo>
                        <a:lnTo>
                          <a:pt x="13" y="6"/>
                        </a:lnTo>
                        <a:lnTo>
                          <a:pt x="13" y="6"/>
                        </a:lnTo>
                        <a:lnTo>
                          <a:pt x="13" y="6"/>
                        </a:lnTo>
                        <a:lnTo>
                          <a:pt x="13" y="4"/>
                        </a:lnTo>
                        <a:lnTo>
                          <a:pt x="13" y="4"/>
                        </a:lnTo>
                        <a:lnTo>
                          <a:pt x="15" y="4"/>
                        </a:lnTo>
                        <a:lnTo>
                          <a:pt x="15" y="4"/>
                        </a:lnTo>
                        <a:lnTo>
                          <a:pt x="15" y="4"/>
                        </a:lnTo>
                        <a:lnTo>
                          <a:pt x="15" y="4"/>
                        </a:lnTo>
                        <a:lnTo>
                          <a:pt x="15" y="2"/>
                        </a:lnTo>
                        <a:lnTo>
                          <a:pt x="17" y="2"/>
                        </a:lnTo>
                        <a:lnTo>
                          <a:pt x="17" y="2"/>
                        </a:lnTo>
                        <a:lnTo>
                          <a:pt x="19" y="2"/>
                        </a:lnTo>
                        <a:lnTo>
                          <a:pt x="19" y="2"/>
                        </a:lnTo>
                        <a:lnTo>
                          <a:pt x="19" y="2"/>
                        </a:lnTo>
                        <a:lnTo>
                          <a:pt x="19" y="4"/>
                        </a:lnTo>
                        <a:lnTo>
                          <a:pt x="21" y="4"/>
                        </a:lnTo>
                        <a:lnTo>
                          <a:pt x="21" y="4"/>
                        </a:lnTo>
                        <a:lnTo>
                          <a:pt x="23" y="4"/>
                        </a:lnTo>
                        <a:lnTo>
                          <a:pt x="23" y="2"/>
                        </a:lnTo>
                        <a:lnTo>
                          <a:pt x="23" y="2"/>
                        </a:lnTo>
                        <a:lnTo>
                          <a:pt x="23" y="2"/>
                        </a:lnTo>
                        <a:lnTo>
                          <a:pt x="25" y="2"/>
                        </a:lnTo>
                        <a:lnTo>
                          <a:pt x="25" y="2"/>
                        </a:lnTo>
                        <a:lnTo>
                          <a:pt x="25" y="2"/>
                        </a:lnTo>
                        <a:lnTo>
                          <a:pt x="25" y="0"/>
                        </a:lnTo>
                        <a:lnTo>
                          <a:pt x="25" y="0"/>
                        </a:lnTo>
                        <a:lnTo>
                          <a:pt x="26" y="0"/>
                        </a:lnTo>
                        <a:lnTo>
                          <a:pt x="26" y="0"/>
                        </a:lnTo>
                        <a:lnTo>
                          <a:pt x="28" y="0"/>
                        </a:lnTo>
                        <a:lnTo>
                          <a:pt x="28" y="0"/>
                        </a:lnTo>
                        <a:lnTo>
                          <a:pt x="28" y="0"/>
                        </a:lnTo>
                        <a:lnTo>
                          <a:pt x="30" y="0"/>
                        </a:lnTo>
                        <a:lnTo>
                          <a:pt x="30" y="0"/>
                        </a:lnTo>
                        <a:lnTo>
                          <a:pt x="30" y="0"/>
                        </a:lnTo>
                        <a:lnTo>
                          <a:pt x="32" y="0"/>
                        </a:lnTo>
                        <a:lnTo>
                          <a:pt x="32" y="0"/>
                        </a:lnTo>
                        <a:lnTo>
                          <a:pt x="34" y="0"/>
                        </a:lnTo>
                        <a:lnTo>
                          <a:pt x="34" y="0"/>
                        </a:lnTo>
                        <a:lnTo>
                          <a:pt x="34" y="0"/>
                        </a:lnTo>
                        <a:lnTo>
                          <a:pt x="36" y="0"/>
                        </a:lnTo>
                        <a:lnTo>
                          <a:pt x="36" y="0"/>
                        </a:lnTo>
                        <a:lnTo>
                          <a:pt x="36" y="0"/>
                        </a:lnTo>
                        <a:lnTo>
                          <a:pt x="36" y="2"/>
                        </a:lnTo>
                        <a:lnTo>
                          <a:pt x="36" y="2"/>
                        </a:lnTo>
                        <a:lnTo>
                          <a:pt x="36" y="4"/>
                        </a:lnTo>
                        <a:lnTo>
                          <a:pt x="38" y="4"/>
                        </a:lnTo>
                        <a:lnTo>
                          <a:pt x="38" y="4"/>
                        </a:lnTo>
                        <a:lnTo>
                          <a:pt x="38" y="4"/>
                        </a:lnTo>
                        <a:lnTo>
                          <a:pt x="40" y="4"/>
                        </a:lnTo>
                        <a:lnTo>
                          <a:pt x="40" y="4"/>
                        </a:lnTo>
                        <a:lnTo>
                          <a:pt x="40" y="4"/>
                        </a:lnTo>
                        <a:lnTo>
                          <a:pt x="40" y="6"/>
                        </a:lnTo>
                        <a:lnTo>
                          <a:pt x="40" y="6"/>
                        </a:lnTo>
                        <a:lnTo>
                          <a:pt x="40" y="6"/>
                        </a:lnTo>
                        <a:lnTo>
                          <a:pt x="40" y="8"/>
                        </a:lnTo>
                        <a:lnTo>
                          <a:pt x="42" y="8"/>
                        </a:lnTo>
                        <a:lnTo>
                          <a:pt x="42" y="8"/>
                        </a:lnTo>
                        <a:lnTo>
                          <a:pt x="42" y="10"/>
                        </a:lnTo>
                        <a:lnTo>
                          <a:pt x="42" y="10"/>
                        </a:lnTo>
                        <a:lnTo>
                          <a:pt x="42" y="10"/>
                        </a:lnTo>
                        <a:lnTo>
                          <a:pt x="42" y="10"/>
                        </a:lnTo>
                        <a:lnTo>
                          <a:pt x="42" y="12"/>
                        </a:lnTo>
                        <a:lnTo>
                          <a:pt x="42" y="12"/>
                        </a:lnTo>
                        <a:lnTo>
                          <a:pt x="42" y="12"/>
                        </a:lnTo>
                        <a:lnTo>
                          <a:pt x="44" y="12"/>
                        </a:lnTo>
                        <a:lnTo>
                          <a:pt x="44" y="14"/>
                        </a:lnTo>
                        <a:lnTo>
                          <a:pt x="44" y="14"/>
                        </a:lnTo>
                        <a:lnTo>
                          <a:pt x="46" y="14"/>
                        </a:lnTo>
                        <a:lnTo>
                          <a:pt x="46" y="14"/>
                        </a:lnTo>
                        <a:lnTo>
                          <a:pt x="46" y="14"/>
                        </a:lnTo>
                        <a:lnTo>
                          <a:pt x="46" y="16"/>
                        </a:lnTo>
                        <a:lnTo>
                          <a:pt x="46" y="16"/>
                        </a:lnTo>
                        <a:lnTo>
                          <a:pt x="46" y="18"/>
                        </a:lnTo>
                        <a:lnTo>
                          <a:pt x="46" y="18"/>
                        </a:lnTo>
                        <a:lnTo>
                          <a:pt x="46" y="18"/>
                        </a:lnTo>
                        <a:lnTo>
                          <a:pt x="46" y="20"/>
                        </a:lnTo>
                        <a:lnTo>
                          <a:pt x="46" y="20"/>
                        </a:lnTo>
                        <a:lnTo>
                          <a:pt x="46" y="20"/>
                        </a:lnTo>
                        <a:lnTo>
                          <a:pt x="46" y="20"/>
                        </a:lnTo>
                        <a:lnTo>
                          <a:pt x="46" y="20"/>
                        </a:lnTo>
                        <a:lnTo>
                          <a:pt x="47" y="20"/>
                        </a:lnTo>
                        <a:lnTo>
                          <a:pt x="47" y="22"/>
                        </a:lnTo>
                        <a:lnTo>
                          <a:pt x="47" y="22"/>
                        </a:lnTo>
                        <a:lnTo>
                          <a:pt x="47" y="23"/>
                        </a:lnTo>
                        <a:lnTo>
                          <a:pt x="47" y="23"/>
                        </a:lnTo>
                        <a:lnTo>
                          <a:pt x="47" y="25"/>
                        </a:lnTo>
                        <a:lnTo>
                          <a:pt x="47" y="25"/>
                        </a:lnTo>
                        <a:lnTo>
                          <a:pt x="47" y="25"/>
                        </a:lnTo>
                        <a:lnTo>
                          <a:pt x="47" y="27"/>
                        </a:lnTo>
                        <a:lnTo>
                          <a:pt x="47" y="27"/>
                        </a:lnTo>
                        <a:lnTo>
                          <a:pt x="47" y="27"/>
                        </a:lnTo>
                        <a:lnTo>
                          <a:pt x="47" y="27"/>
                        </a:lnTo>
                        <a:lnTo>
                          <a:pt x="47" y="29"/>
                        </a:lnTo>
                        <a:lnTo>
                          <a:pt x="47" y="29"/>
                        </a:lnTo>
                        <a:lnTo>
                          <a:pt x="47" y="29"/>
                        </a:lnTo>
                        <a:lnTo>
                          <a:pt x="47" y="29"/>
                        </a:lnTo>
                        <a:lnTo>
                          <a:pt x="47" y="31"/>
                        </a:lnTo>
                        <a:lnTo>
                          <a:pt x="46" y="31"/>
                        </a:lnTo>
                        <a:lnTo>
                          <a:pt x="46" y="31"/>
                        </a:lnTo>
                        <a:lnTo>
                          <a:pt x="46" y="33"/>
                        </a:lnTo>
                        <a:lnTo>
                          <a:pt x="46" y="33"/>
                        </a:lnTo>
                        <a:lnTo>
                          <a:pt x="46" y="33"/>
                        </a:lnTo>
                        <a:lnTo>
                          <a:pt x="46" y="35"/>
                        </a:lnTo>
                        <a:lnTo>
                          <a:pt x="46" y="35"/>
                        </a:lnTo>
                        <a:lnTo>
                          <a:pt x="46" y="35"/>
                        </a:lnTo>
                        <a:lnTo>
                          <a:pt x="46" y="35"/>
                        </a:lnTo>
                        <a:lnTo>
                          <a:pt x="46" y="35"/>
                        </a:lnTo>
                        <a:lnTo>
                          <a:pt x="47" y="35"/>
                        </a:lnTo>
                        <a:lnTo>
                          <a:pt x="47" y="35"/>
                        </a:lnTo>
                        <a:lnTo>
                          <a:pt x="47" y="35"/>
                        </a:lnTo>
                        <a:lnTo>
                          <a:pt x="47" y="35"/>
                        </a:lnTo>
                        <a:lnTo>
                          <a:pt x="47" y="35"/>
                        </a:lnTo>
                        <a:lnTo>
                          <a:pt x="47" y="35"/>
                        </a:lnTo>
                        <a:lnTo>
                          <a:pt x="49" y="35"/>
                        </a:lnTo>
                        <a:lnTo>
                          <a:pt x="49" y="33"/>
                        </a:lnTo>
                        <a:lnTo>
                          <a:pt x="49" y="33"/>
                        </a:lnTo>
                        <a:lnTo>
                          <a:pt x="49" y="33"/>
                        </a:lnTo>
                        <a:lnTo>
                          <a:pt x="51" y="33"/>
                        </a:lnTo>
                        <a:lnTo>
                          <a:pt x="51" y="31"/>
                        </a:lnTo>
                        <a:lnTo>
                          <a:pt x="51" y="31"/>
                        </a:lnTo>
                        <a:lnTo>
                          <a:pt x="51" y="3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1" name="Freeform 332">
                    <a:extLst>
                      <a:ext uri="{FF2B5EF4-FFF2-40B4-BE49-F238E27FC236}">
                        <a16:creationId xmlns:a16="http://schemas.microsoft.com/office/drawing/2014/main" id="{C5A1D50E-2E6A-4F8F-9907-2B9E4E24074D}"/>
                      </a:ext>
                    </a:extLst>
                  </p:cNvPr>
                  <p:cNvSpPr>
                    <a:spLocks/>
                  </p:cNvSpPr>
                  <p:nvPr/>
                </p:nvSpPr>
                <p:spPr bwMode="auto">
                  <a:xfrm>
                    <a:off x="10957" y="1258"/>
                    <a:ext cx="167" cy="29"/>
                  </a:xfrm>
                  <a:custGeom>
                    <a:avLst/>
                    <a:gdLst>
                      <a:gd name="T0" fmla="*/ 46 w 167"/>
                      <a:gd name="T1" fmla="*/ 23 h 29"/>
                      <a:gd name="T2" fmla="*/ 37 w 167"/>
                      <a:gd name="T3" fmla="*/ 23 h 29"/>
                      <a:gd name="T4" fmla="*/ 35 w 167"/>
                      <a:gd name="T5" fmla="*/ 19 h 29"/>
                      <a:gd name="T6" fmla="*/ 27 w 167"/>
                      <a:gd name="T7" fmla="*/ 17 h 29"/>
                      <a:gd name="T8" fmla="*/ 18 w 167"/>
                      <a:gd name="T9" fmla="*/ 17 h 29"/>
                      <a:gd name="T10" fmla="*/ 10 w 167"/>
                      <a:gd name="T11" fmla="*/ 15 h 29"/>
                      <a:gd name="T12" fmla="*/ 8 w 167"/>
                      <a:gd name="T13" fmla="*/ 14 h 29"/>
                      <a:gd name="T14" fmla="*/ 2 w 167"/>
                      <a:gd name="T15" fmla="*/ 10 h 29"/>
                      <a:gd name="T16" fmla="*/ 6 w 167"/>
                      <a:gd name="T17" fmla="*/ 8 h 29"/>
                      <a:gd name="T18" fmla="*/ 12 w 167"/>
                      <a:gd name="T19" fmla="*/ 6 h 29"/>
                      <a:gd name="T20" fmla="*/ 10 w 167"/>
                      <a:gd name="T21" fmla="*/ 4 h 29"/>
                      <a:gd name="T22" fmla="*/ 18 w 167"/>
                      <a:gd name="T23" fmla="*/ 6 h 29"/>
                      <a:gd name="T24" fmla="*/ 16 w 167"/>
                      <a:gd name="T25" fmla="*/ 6 h 29"/>
                      <a:gd name="T26" fmla="*/ 19 w 167"/>
                      <a:gd name="T27" fmla="*/ 8 h 29"/>
                      <a:gd name="T28" fmla="*/ 27 w 167"/>
                      <a:gd name="T29" fmla="*/ 8 h 29"/>
                      <a:gd name="T30" fmla="*/ 25 w 167"/>
                      <a:gd name="T31" fmla="*/ 4 h 29"/>
                      <a:gd name="T32" fmla="*/ 33 w 167"/>
                      <a:gd name="T33" fmla="*/ 6 h 29"/>
                      <a:gd name="T34" fmla="*/ 33 w 167"/>
                      <a:gd name="T35" fmla="*/ 4 h 29"/>
                      <a:gd name="T36" fmla="*/ 35 w 167"/>
                      <a:gd name="T37" fmla="*/ 0 h 29"/>
                      <a:gd name="T38" fmla="*/ 42 w 167"/>
                      <a:gd name="T39" fmla="*/ 0 h 29"/>
                      <a:gd name="T40" fmla="*/ 44 w 167"/>
                      <a:gd name="T41" fmla="*/ 2 h 29"/>
                      <a:gd name="T42" fmla="*/ 48 w 167"/>
                      <a:gd name="T43" fmla="*/ 4 h 29"/>
                      <a:gd name="T44" fmla="*/ 56 w 167"/>
                      <a:gd name="T45" fmla="*/ 6 h 29"/>
                      <a:gd name="T46" fmla="*/ 62 w 167"/>
                      <a:gd name="T47" fmla="*/ 8 h 29"/>
                      <a:gd name="T48" fmla="*/ 67 w 167"/>
                      <a:gd name="T49" fmla="*/ 6 h 29"/>
                      <a:gd name="T50" fmla="*/ 73 w 167"/>
                      <a:gd name="T51" fmla="*/ 6 h 29"/>
                      <a:gd name="T52" fmla="*/ 79 w 167"/>
                      <a:gd name="T53" fmla="*/ 10 h 29"/>
                      <a:gd name="T54" fmla="*/ 83 w 167"/>
                      <a:gd name="T55" fmla="*/ 8 h 29"/>
                      <a:gd name="T56" fmla="*/ 83 w 167"/>
                      <a:gd name="T57" fmla="*/ 4 h 29"/>
                      <a:gd name="T58" fmla="*/ 90 w 167"/>
                      <a:gd name="T59" fmla="*/ 4 h 29"/>
                      <a:gd name="T60" fmla="*/ 94 w 167"/>
                      <a:gd name="T61" fmla="*/ 2 h 29"/>
                      <a:gd name="T62" fmla="*/ 98 w 167"/>
                      <a:gd name="T63" fmla="*/ 6 h 29"/>
                      <a:gd name="T64" fmla="*/ 96 w 167"/>
                      <a:gd name="T65" fmla="*/ 8 h 29"/>
                      <a:gd name="T66" fmla="*/ 106 w 167"/>
                      <a:gd name="T67" fmla="*/ 8 h 29"/>
                      <a:gd name="T68" fmla="*/ 111 w 167"/>
                      <a:gd name="T69" fmla="*/ 6 h 29"/>
                      <a:gd name="T70" fmla="*/ 111 w 167"/>
                      <a:gd name="T71" fmla="*/ 2 h 29"/>
                      <a:gd name="T72" fmla="*/ 117 w 167"/>
                      <a:gd name="T73" fmla="*/ 4 h 29"/>
                      <a:gd name="T74" fmla="*/ 123 w 167"/>
                      <a:gd name="T75" fmla="*/ 6 h 29"/>
                      <a:gd name="T76" fmla="*/ 129 w 167"/>
                      <a:gd name="T77" fmla="*/ 6 h 29"/>
                      <a:gd name="T78" fmla="*/ 138 w 167"/>
                      <a:gd name="T79" fmla="*/ 6 h 29"/>
                      <a:gd name="T80" fmla="*/ 144 w 167"/>
                      <a:gd name="T81" fmla="*/ 8 h 29"/>
                      <a:gd name="T82" fmla="*/ 153 w 167"/>
                      <a:gd name="T83" fmla="*/ 8 h 29"/>
                      <a:gd name="T84" fmla="*/ 161 w 167"/>
                      <a:gd name="T85" fmla="*/ 8 h 29"/>
                      <a:gd name="T86" fmla="*/ 167 w 167"/>
                      <a:gd name="T87" fmla="*/ 12 h 29"/>
                      <a:gd name="T88" fmla="*/ 163 w 167"/>
                      <a:gd name="T89" fmla="*/ 14 h 29"/>
                      <a:gd name="T90" fmla="*/ 155 w 167"/>
                      <a:gd name="T91" fmla="*/ 15 h 29"/>
                      <a:gd name="T92" fmla="*/ 148 w 167"/>
                      <a:gd name="T93" fmla="*/ 19 h 29"/>
                      <a:gd name="T94" fmla="*/ 144 w 167"/>
                      <a:gd name="T95" fmla="*/ 21 h 29"/>
                      <a:gd name="T96" fmla="*/ 138 w 167"/>
                      <a:gd name="T97" fmla="*/ 25 h 29"/>
                      <a:gd name="T98" fmla="*/ 130 w 167"/>
                      <a:gd name="T99" fmla="*/ 25 h 29"/>
                      <a:gd name="T100" fmla="*/ 123 w 167"/>
                      <a:gd name="T101" fmla="*/ 25 h 29"/>
                      <a:gd name="T102" fmla="*/ 115 w 167"/>
                      <a:gd name="T103" fmla="*/ 27 h 29"/>
                      <a:gd name="T104" fmla="*/ 108 w 167"/>
                      <a:gd name="T105" fmla="*/ 29 h 29"/>
                      <a:gd name="T106" fmla="*/ 98 w 167"/>
                      <a:gd name="T107" fmla="*/ 29 h 29"/>
                      <a:gd name="T108" fmla="*/ 90 w 167"/>
                      <a:gd name="T109" fmla="*/ 27 h 29"/>
                      <a:gd name="T110" fmla="*/ 81 w 167"/>
                      <a:gd name="T111" fmla="*/ 25 h 29"/>
                      <a:gd name="T112" fmla="*/ 73 w 167"/>
                      <a:gd name="T113" fmla="*/ 25 h 29"/>
                      <a:gd name="T114" fmla="*/ 63 w 167"/>
                      <a:gd name="T115" fmla="*/ 25 h 29"/>
                      <a:gd name="T116" fmla="*/ 58 w 167"/>
                      <a:gd name="T1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 h="29">
                        <a:moveTo>
                          <a:pt x="54" y="25"/>
                        </a:moveTo>
                        <a:lnTo>
                          <a:pt x="54" y="23"/>
                        </a:lnTo>
                        <a:lnTo>
                          <a:pt x="52" y="23"/>
                        </a:lnTo>
                        <a:lnTo>
                          <a:pt x="52" y="23"/>
                        </a:lnTo>
                        <a:lnTo>
                          <a:pt x="52" y="23"/>
                        </a:lnTo>
                        <a:lnTo>
                          <a:pt x="50" y="23"/>
                        </a:lnTo>
                        <a:lnTo>
                          <a:pt x="50" y="23"/>
                        </a:lnTo>
                        <a:lnTo>
                          <a:pt x="48" y="23"/>
                        </a:lnTo>
                        <a:lnTo>
                          <a:pt x="48" y="23"/>
                        </a:lnTo>
                        <a:lnTo>
                          <a:pt x="48" y="23"/>
                        </a:lnTo>
                        <a:lnTo>
                          <a:pt x="46" y="23"/>
                        </a:lnTo>
                        <a:lnTo>
                          <a:pt x="46" y="23"/>
                        </a:lnTo>
                        <a:lnTo>
                          <a:pt x="46" y="23"/>
                        </a:lnTo>
                        <a:lnTo>
                          <a:pt x="44" y="23"/>
                        </a:lnTo>
                        <a:lnTo>
                          <a:pt x="44" y="23"/>
                        </a:lnTo>
                        <a:lnTo>
                          <a:pt x="44" y="23"/>
                        </a:lnTo>
                        <a:lnTo>
                          <a:pt x="42" y="23"/>
                        </a:lnTo>
                        <a:lnTo>
                          <a:pt x="42" y="23"/>
                        </a:lnTo>
                        <a:lnTo>
                          <a:pt x="42" y="23"/>
                        </a:lnTo>
                        <a:lnTo>
                          <a:pt x="41" y="23"/>
                        </a:lnTo>
                        <a:lnTo>
                          <a:pt x="41" y="23"/>
                        </a:lnTo>
                        <a:lnTo>
                          <a:pt x="41" y="23"/>
                        </a:lnTo>
                        <a:lnTo>
                          <a:pt x="41" y="23"/>
                        </a:lnTo>
                        <a:lnTo>
                          <a:pt x="39" y="23"/>
                        </a:lnTo>
                        <a:lnTo>
                          <a:pt x="39" y="23"/>
                        </a:lnTo>
                        <a:lnTo>
                          <a:pt x="37" y="23"/>
                        </a:lnTo>
                        <a:lnTo>
                          <a:pt x="37" y="21"/>
                        </a:lnTo>
                        <a:lnTo>
                          <a:pt x="37" y="21"/>
                        </a:lnTo>
                        <a:lnTo>
                          <a:pt x="37" y="21"/>
                        </a:lnTo>
                        <a:lnTo>
                          <a:pt x="35" y="21"/>
                        </a:lnTo>
                        <a:lnTo>
                          <a:pt x="35" y="21"/>
                        </a:lnTo>
                        <a:lnTo>
                          <a:pt x="35" y="21"/>
                        </a:lnTo>
                        <a:lnTo>
                          <a:pt x="35" y="21"/>
                        </a:lnTo>
                        <a:lnTo>
                          <a:pt x="35" y="19"/>
                        </a:lnTo>
                        <a:lnTo>
                          <a:pt x="35" y="19"/>
                        </a:lnTo>
                        <a:lnTo>
                          <a:pt x="35" y="19"/>
                        </a:lnTo>
                        <a:lnTo>
                          <a:pt x="37" y="19"/>
                        </a:lnTo>
                        <a:lnTo>
                          <a:pt x="37" y="19"/>
                        </a:lnTo>
                        <a:lnTo>
                          <a:pt x="35" y="19"/>
                        </a:lnTo>
                        <a:lnTo>
                          <a:pt x="35" y="17"/>
                        </a:lnTo>
                        <a:lnTo>
                          <a:pt x="35" y="17"/>
                        </a:lnTo>
                        <a:lnTo>
                          <a:pt x="35" y="17"/>
                        </a:lnTo>
                        <a:lnTo>
                          <a:pt x="33" y="17"/>
                        </a:lnTo>
                        <a:lnTo>
                          <a:pt x="33" y="17"/>
                        </a:lnTo>
                        <a:lnTo>
                          <a:pt x="31" y="17"/>
                        </a:lnTo>
                        <a:lnTo>
                          <a:pt x="31" y="17"/>
                        </a:lnTo>
                        <a:lnTo>
                          <a:pt x="31" y="17"/>
                        </a:lnTo>
                        <a:lnTo>
                          <a:pt x="29" y="17"/>
                        </a:lnTo>
                        <a:lnTo>
                          <a:pt x="29" y="17"/>
                        </a:lnTo>
                        <a:lnTo>
                          <a:pt x="27" y="17"/>
                        </a:lnTo>
                        <a:lnTo>
                          <a:pt x="27" y="17"/>
                        </a:lnTo>
                        <a:lnTo>
                          <a:pt x="27" y="17"/>
                        </a:lnTo>
                        <a:lnTo>
                          <a:pt x="25" y="17"/>
                        </a:lnTo>
                        <a:lnTo>
                          <a:pt x="25" y="17"/>
                        </a:lnTo>
                        <a:lnTo>
                          <a:pt x="25" y="17"/>
                        </a:lnTo>
                        <a:lnTo>
                          <a:pt x="23" y="17"/>
                        </a:lnTo>
                        <a:lnTo>
                          <a:pt x="23" y="17"/>
                        </a:lnTo>
                        <a:lnTo>
                          <a:pt x="21" y="17"/>
                        </a:lnTo>
                        <a:lnTo>
                          <a:pt x="21" y="17"/>
                        </a:lnTo>
                        <a:lnTo>
                          <a:pt x="21" y="17"/>
                        </a:lnTo>
                        <a:lnTo>
                          <a:pt x="19" y="17"/>
                        </a:lnTo>
                        <a:lnTo>
                          <a:pt x="19" y="17"/>
                        </a:lnTo>
                        <a:lnTo>
                          <a:pt x="19" y="17"/>
                        </a:lnTo>
                        <a:lnTo>
                          <a:pt x="19" y="17"/>
                        </a:lnTo>
                        <a:lnTo>
                          <a:pt x="18" y="17"/>
                        </a:lnTo>
                        <a:lnTo>
                          <a:pt x="18" y="17"/>
                        </a:lnTo>
                        <a:lnTo>
                          <a:pt x="16" y="17"/>
                        </a:lnTo>
                        <a:lnTo>
                          <a:pt x="16" y="17"/>
                        </a:lnTo>
                        <a:lnTo>
                          <a:pt x="16" y="17"/>
                        </a:lnTo>
                        <a:lnTo>
                          <a:pt x="14" y="17"/>
                        </a:lnTo>
                        <a:lnTo>
                          <a:pt x="14" y="15"/>
                        </a:lnTo>
                        <a:lnTo>
                          <a:pt x="14" y="15"/>
                        </a:lnTo>
                        <a:lnTo>
                          <a:pt x="14" y="15"/>
                        </a:lnTo>
                        <a:lnTo>
                          <a:pt x="12" y="15"/>
                        </a:lnTo>
                        <a:lnTo>
                          <a:pt x="12" y="15"/>
                        </a:lnTo>
                        <a:lnTo>
                          <a:pt x="12" y="15"/>
                        </a:lnTo>
                        <a:lnTo>
                          <a:pt x="10" y="15"/>
                        </a:lnTo>
                        <a:lnTo>
                          <a:pt x="10" y="15"/>
                        </a:lnTo>
                        <a:lnTo>
                          <a:pt x="10" y="14"/>
                        </a:lnTo>
                        <a:lnTo>
                          <a:pt x="10" y="14"/>
                        </a:lnTo>
                        <a:lnTo>
                          <a:pt x="8" y="14"/>
                        </a:lnTo>
                        <a:lnTo>
                          <a:pt x="8" y="14"/>
                        </a:lnTo>
                        <a:lnTo>
                          <a:pt x="8" y="14"/>
                        </a:lnTo>
                        <a:lnTo>
                          <a:pt x="8" y="14"/>
                        </a:lnTo>
                        <a:lnTo>
                          <a:pt x="6" y="14"/>
                        </a:lnTo>
                        <a:lnTo>
                          <a:pt x="6" y="14"/>
                        </a:lnTo>
                        <a:lnTo>
                          <a:pt x="6" y="12"/>
                        </a:lnTo>
                        <a:lnTo>
                          <a:pt x="8" y="12"/>
                        </a:lnTo>
                        <a:lnTo>
                          <a:pt x="8" y="12"/>
                        </a:lnTo>
                        <a:lnTo>
                          <a:pt x="8" y="14"/>
                        </a:lnTo>
                        <a:lnTo>
                          <a:pt x="8" y="14"/>
                        </a:lnTo>
                        <a:lnTo>
                          <a:pt x="8" y="12"/>
                        </a:lnTo>
                        <a:lnTo>
                          <a:pt x="8" y="12"/>
                        </a:lnTo>
                        <a:lnTo>
                          <a:pt x="8" y="12"/>
                        </a:lnTo>
                        <a:lnTo>
                          <a:pt x="8" y="10"/>
                        </a:lnTo>
                        <a:lnTo>
                          <a:pt x="8" y="10"/>
                        </a:lnTo>
                        <a:lnTo>
                          <a:pt x="6" y="10"/>
                        </a:lnTo>
                        <a:lnTo>
                          <a:pt x="6" y="10"/>
                        </a:lnTo>
                        <a:lnTo>
                          <a:pt x="4" y="10"/>
                        </a:lnTo>
                        <a:lnTo>
                          <a:pt x="4" y="10"/>
                        </a:lnTo>
                        <a:lnTo>
                          <a:pt x="4" y="10"/>
                        </a:lnTo>
                        <a:lnTo>
                          <a:pt x="4" y="10"/>
                        </a:lnTo>
                        <a:lnTo>
                          <a:pt x="2" y="10"/>
                        </a:lnTo>
                        <a:lnTo>
                          <a:pt x="2" y="10"/>
                        </a:lnTo>
                        <a:lnTo>
                          <a:pt x="2" y="10"/>
                        </a:lnTo>
                        <a:lnTo>
                          <a:pt x="0" y="10"/>
                        </a:lnTo>
                        <a:lnTo>
                          <a:pt x="0" y="8"/>
                        </a:lnTo>
                        <a:lnTo>
                          <a:pt x="2" y="8"/>
                        </a:lnTo>
                        <a:lnTo>
                          <a:pt x="2" y="8"/>
                        </a:lnTo>
                        <a:lnTo>
                          <a:pt x="2" y="8"/>
                        </a:lnTo>
                        <a:lnTo>
                          <a:pt x="4" y="8"/>
                        </a:lnTo>
                        <a:lnTo>
                          <a:pt x="4" y="8"/>
                        </a:lnTo>
                        <a:lnTo>
                          <a:pt x="4" y="8"/>
                        </a:lnTo>
                        <a:lnTo>
                          <a:pt x="4" y="8"/>
                        </a:lnTo>
                        <a:lnTo>
                          <a:pt x="4" y="8"/>
                        </a:lnTo>
                        <a:lnTo>
                          <a:pt x="4" y="8"/>
                        </a:lnTo>
                        <a:lnTo>
                          <a:pt x="6" y="8"/>
                        </a:lnTo>
                        <a:lnTo>
                          <a:pt x="6" y="8"/>
                        </a:lnTo>
                        <a:lnTo>
                          <a:pt x="8" y="8"/>
                        </a:lnTo>
                        <a:lnTo>
                          <a:pt x="8" y="8"/>
                        </a:lnTo>
                        <a:lnTo>
                          <a:pt x="8" y="8"/>
                        </a:lnTo>
                        <a:lnTo>
                          <a:pt x="10" y="8"/>
                        </a:lnTo>
                        <a:lnTo>
                          <a:pt x="10" y="8"/>
                        </a:lnTo>
                        <a:lnTo>
                          <a:pt x="10" y="8"/>
                        </a:lnTo>
                        <a:lnTo>
                          <a:pt x="12" y="8"/>
                        </a:lnTo>
                        <a:lnTo>
                          <a:pt x="12" y="8"/>
                        </a:lnTo>
                        <a:lnTo>
                          <a:pt x="14" y="8"/>
                        </a:lnTo>
                        <a:lnTo>
                          <a:pt x="14" y="6"/>
                        </a:lnTo>
                        <a:lnTo>
                          <a:pt x="12" y="6"/>
                        </a:lnTo>
                        <a:lnTo>
                          <a:pt x="12" y="6"/>
                        </a:lnTo>
                        <a:lnTo>
                          <a:pt x="10" y="6"/>
                        </a:lnTo>
                        <a:lnTo>
                          <a:pt x="10" y="6"/>
                        </a:lnTo>
                        <a:lnTo>
                          <a:pt x="10" y="6"/>
                        </a:lnTo>
                        <a:lnTo>
                          <a:pt x="8" y="6"/>
                        </a:lnTo>
                        <a:lnTo>
                          <a:pt x="8" y="6"/>
                        </a:lnTo>
                        <a:lnTo>
                          <a:pt x="8" y="6"/>
                        </a:lnTo>
                        <a:lnTo>
                          <a:pt x="8" y="6"/>
                        </a:lnTo>
                        <a:lnTo>
                          <a:pt x="8" y="6"/>
                        </a:lnTo>
                        <a:lnTo>
                          <a:pt x="8" y="6"/>
                        </a:lnTo>
                        <a:lnTo>
                          <a:pt x="8" y="4"/>
                        </a:lnTo>
                        <a:lnTo>
                          <a:pt x="8" y="4"/>
                        </a:lnTo>
                        <a:lnTo>
                          <a:pt x="10" y="4"/>
                        </a:lnTo>
                        <a:lnTo>
                          <a:pt x="10" y="4"/>
                        </a:lnTo>
                        <a:lnTo>
                          <a:pt x="10" y="4"/>
                        </a:lnTo>
                        <a:lnTo>
                          <a:pt x="10" y="4"/>
                        </a:lnTo>
                        <a:lnTo>
                          <a:pt x="12" y="4"/>
                        </a:lnTo>
                        <a:lnTo>
                          <a:pt x="12" y="4"/>
                        </a:lnTo>
                        <a:lnTo>
                          <a:pt x="14" y="4"/>
                        </a:lnTo>
                        <a:lnTo>
                          <a:pt x="14" y="4"/>
                        </a:lnTo>
                        <a:lnTo>
                          <a:pt x="14" y="4"/>
                        </a:lnTo>
                        <a:lnTo>
                          <a:pt x="14" y="4"/>
                        </a:lnTo>
                        <a:lnTo>
                          <a:pt x="16" y="4"/>
                        </a:lnTo>
                        <a:lnTo>
                          <a:pt x="16" y="4"/>
                        </a:lnTo>
                        <a:lnTo>
                          <a:pt x="16" y="4"/>
                        </a:lnTo>
                        <a:lnTo>
                          <a:pt x="16" y="6"/>
                        </a:lnTo>
                        <a:lnTo>
                          <a:pt x="18" y="6"/>
                        </a:lnTo>
                        <a:lnTo>
                          <a:pt x="18" y="6"/>
                        </a:lnTo>
                        <a:lnTo>
                          <a:pt x="19" y="6"/>
                        </a:lnTo>
                        <a:lnTo>
                          <a:pt x="19" y="4"/>
                        </a:lnTo>
                        <a:lnTo>
                          <a:pt x="19" y="4"/>
                        </a:lnTo>
                        <a:lnTo>
                          <a:pt x="19" y="4"/>
                        </a:lnTo>
                        <a:lnTo>
                          <a:pt x="19" y="6"/>
                        </a:lnTo>
                        <a:lnTo>
                          <a:pt x="19" y="6"/>
                        </a:lnTo>
                        <a:lnTo>
                          <a:pt x="19" y="6"/>
                        </a:lnTo>
                        <a:lnTo>
                          <a:pt x="19" y="6"/>
                        </a:lnTo>
                        <a:lnTo>
                          <a:pt x="19" y="6"/>
                        </a:lnTo>
                        <a:lnTo>
                          <a:pt x="18" y="6"/>
                        </a:lnTo>
                        <a:lnTo>
                          <a:pt x="18" y="6"/>
                        </a:lnTo>
                        <a:lnTo>
                          <a:pt x="16" y="6"/>
                        </a:lnTo>
                        <a:lnTo>
                          <a:pt x="16" y="6"/>
                        </a:lnTo>
                        <a:lnTo>
                          <a:pt x="16" y="6"/>
                        </a:lnTo>
                        <a:lnTo>
                          <a:pt x="14" y="6"/>
                        </a:lnTo>
                        <a:lnTo>
                          <a:pt x="14" y="8"/>
                        </a:lnTo>
                        <a:lnTo>
                          <a:pt x="16" y="8"/>
                        </a:lnTo>
                        <a:lnTo>
                          <a:pt x="16" y="8"/>
                        </a:lnTo>
                        <a:lnTo>
                          <a:pt x="16" y="8"/>
                        </a:lnTo>
                        <a:lnTo>
                          <a:pt x="18" y="8"/>
                        </a:lnTo>
                        <a:lnTo>
                          <a:pt x="18" y="8"/>
                        </a:lnTo>
                        <a:lnTo>
                          <a:pt x="18" y="8"/>
                        </a:lnTo>
                        <a:lnTo>
                          <a:pt x="19" y="8"/>
                        </a:lnTo>
                        <a:lnTo>
                          <a:pt x="19" y="8"/>
                        </a:lnTo>
                        <a:lnTo>
                          <a:pt x="19" y="8"/>
                        </a:lnTo>
                        <a:lnTo>
                          <a:pt x="19" y="8"/>
                        </a:lnTo>
                        <a:lnTo>
                          <a:pt x="19" y="6"/>
                        </a:lnTo>
                        <a:lnTo>
                          <a:pt x="21" y="6"/>
                        </a:lnTo>
                        <a:lnTo>
                          <a:pt x="21" y="6"/>
                        </a:lnTo>
                        <a:lnTo>
                          <a:pt x="21" y="8"/>
                        </a:lnTo>
                        <a:lnTo>
                          <a:pt x="21" y="8"/>
                        </a:lnTo>
                        <a:lnTo>
                          <a:pt x="23" y="8"/>
                        </a:lnTo>
                        <a:lnTo>
                          <a:pt x="23" y="8"/>
                        </a:lnTo>
                        <a:lnTo>
                          <a:pt x="23" y="8"/>
                        </a:lnTo>
                        <a:lnTo>
                          <a:pt x="25" y="8"/>
                        </a:lnTo>
                        <a:lnTo>
                          <a:pt x="25" y="8"/>
                        </a:lnTo>
                        <a:lnTo>
                          <a:pt x="25" y="8"/>
                        </a:lnTo>
                        <a:lnTo>
                          <a:pt x="27" y="8"/>
                        </a:lnTo>
                        <a:lnTo>
                          <a:pt x="27" y="8"/>
                        </a:lnTo>
                        <a:lnTo>
                          <a:pt x="25" y="8"/>
                        </a:lnTo>
                        <a:lnTo>
                          <a:pt x="25" y="8"/>
                        </a:lnTo>
                        <a:lnTo>
                          <a:pt x="25" y="6"/>
                        </a:lnTo>
                        <a:lnTo>
                          <a:pt x="25" y="6"/>
                        </a:lnTo>
                        <a:lnTo>
                          <a:pt x="25" y="6"/>
                        </a:lnTo>
                        <a:lnTo>
                          <a:pt x="23" y="6"/>
                        </a:lnTo>
                        <a:lnTo>
                          <a:pt x="23" y="6"/>
                        </a:lnTo>
                        <a:lnTo>
                          <a:pt x="23" y="6"/>
                        </a:lnTo>
                        <a:lnTo>
                          <a:pt x="23" y="4"/>
                        </a:lnTo>
                        <a:lnTo>
                          <a:pt x="23" y="4"/>
                        </a:lnTo>
                        <a:lnTo>
                          <a:pt x="25" y="4"/>
                        </a:lnTo>
                        <a:lnTo>
                          <a:pt x="25" y="4"/>
                        </a:lnTo>
                        <a:lnTo>
                          <a:pt x="25" y="4"/>
                        </a:lnTo>
                        <a:lnTo>
                          <a:pt x="27" y="4"/>
                        </a:lnTo>
                        <a:lnTo>
                          <a:pt x="27" y="4"/>
                        </a:lnTo>
                        <a:lnTo>
                          <a:pt x="27" y="4"/>
                        </a:lnTo>
                        <a:lnTo>
                          <a:pt x="27" y="6"/>
                        </a:lnTo>
                        <a:lnTo>
                          <a:pt x="29" y="6"/>
                        </a:lnTo>
                        <a:lnTo>
                          <a:pt x="29" y="6"/>
                        </a:lnTo>
                        <a:lnTo>
                          <a:pt x="31" y="6"/>
                        </a:lnTo>
                        <a:lnTo>
                          <a:pt x="31" y="6"/>
                        </a:lnTo>
                        <a:lnTo>
                          <a:pt x="31" y="6"/>
                        </a:lnTo>
                        <a:lnTo>
                          <a:pt x="31" y="6"/>
                        </a:lnTo>
                        <a:lnTo>
                          <a:pt x="33" y="6"/>
                        </a:lnTo>
                        <a:lnTo>
                          <a:pt x="33" y="6"/>
                        </a:lnTo>
                        <a:lnTo>
                          <a:pt x="33" y="6"/>
                        </a:lnTo>
                        <a:lnTo>
                          <a:pt x="35" y="6"/>
                        </a:lnTo>
                        <a:lnTo>
                          <a:pt x="35" y="6"/>
                        </a:lnTo>
                        <a:lnTo>
                          <a:pt x="35" y="6"/>
                        </a:lnTo>
                        <a:lnTo>
                          <a:pt x="35" y="6"/>
                        </a:lnTo>
                        <a:lnTo>
                          <a:pt x="37" y="6"/>
                        </a:lnTo>
                        <a:lnTo>
                          <a:pt x="37" y="6"/>
                        </a:lnTo>
                        <a:lnTo>
                          <a:pt x="37" y="4"/>
                        </a:lnTo>
                        <a:lnTo>
                          <a:pt x="35" y="4"/>
                        </a:lnTo>
                        <a:lnTo>
                          <a:pt x="35" y="4"/>
                        </a:lnTo>
                        <a:lnTo>
                          <a:pt x="35" y="4"/>
                        </a:lnTo>
                        <a:lnTo>
                          <a:pt x="33" y="4"/>
                        </a:lnTo>
                        <a:lnTo>
                          <a:pt x="33" y="4"/>
                        </a:lnTo>
                        <a:lnTo>
                          <a:pt x="31" y="4"/>
                        </a:lnTo>
                        <a:lnTo>
                          <a:pt x="31" y="4"/>
                        </a:lnTo>
                        <a:lnTo>
                          <a:pt x="31" y="4"/>
                        </a:lnTo>
                        <a:lnTo>
                          <a:pt x="31" y="4"/>
                        </a:lnTo>
                        <a:lnTo>
                          <a:pt x="31" y="2"/>
                        </a:lnTo>
                        <a:lnTo>
                          <a:pt x="31" y="2"/>
                        </a:lnTo>
                        <a:lnTo>
                          <a:pt x="31" y="2"/>
                        </a:lnTo>
                        <a:lnTo>
                          <a:pt x="31" y="2"/>
                        </a:lnTo>
                        <a:lnTo>
                          <a:pt x="33" y="2"/>
                        </a:lnTo>
                        <a:lnTo>
                          <a:pt x="33" y="2"/>
                        </a:lnTo>
                        <a:lnTo>
                          <a:pt x="35" y="2"/>
                        </a:lnTo>
                        <a:lnTo>
                          <a:pt x="35" y="0"/>
                        </a:lnTo>
                        <a:lnTo>
                          <a:pt x="35" y="0"/>
                        </a:lnTo>
                        <a:lnTo>
                          <a:pt x="35" y="0"/>
                        </a:lnTo>
                        <a:lnTo>
                          <a:pt x="37" y="0"/>
                        </a:lnTo>
                        <a:lnTo>
                          <a:pt x="37" y="2"/>
                        </a:lnTo>
                        <a:lnTo>
                          <a:pt x="37" y="2"/>
                        </a:lnTo>
                        <a:lnTo>
                          <a:pt x="37" y="2"/>
                        </a:lnTo>
                        <a:lnTo>
                          <a:pt x="37" y="0"/>
                        </a:lnTo>
                        <a:lnTo>
                          <a:pt x="39" y="0"/>
                        </a:lnTo>
                        <a:lnTo>
                          <a:pt x="39" y="0"/>
                        </a:lnTo>
                        <a:lnTo>
                          <a:pt x="41" y="0"/>
                        </a:lnTo>
                        <a:lnTo>
                          <a:pt x="41" y="0"/>
                        </a:lnTo>
                        <a:lnTo>
                          <a:pt x="41" y="0"/>
                        </a:lnTo>
                        <a:lnTo>
                          <a:pt x="42" y="0"/>
                        </a:lnTo>
                        <a:lnTo>
                          <a:pt x="42" y="0"/>
                        </a:lnTo>
                        <a:lnTo>
                          <a:pt x="42" y="0"/>
                        </a:lnTo>
                        <a:lnTo>
                          <a:pt x="42" y="2"/>
                        </a:lnTo>
                        <a:lnTo>
                          <a:pt x="44" y="2"/>
                        </a:lnTo>
                        <a:lnTo>
                          <a:pt x="44" y="2"/>
                        </a:lnTo>
                        <a:lnTo>
                          <a:pt x="44" y="0"/>
                        </a:lnTo>
                        <a:lnTo>
                          <a:pt x="46" y="0"/>
                        </a:lnTo>
                        <a:lnTo>
                          <a:pt x="46" y="0"/>
                        </a:lnTo>
                        <a:lnTo>
                          <a:pt x="46" y="0"/>
                        </a:lnTo>
                        <a:lnTo>
                          <a:pt x="46" y="2"/>
                        </a:lnTo>
                        <a:lnTo>
                          <a:pt x="46" y="2"/>
                        </a:lnTo>
                        <a:lnTo>
                          <a:pt x="46" y="2"/>
                        </a:lnTo>
                        <a:lnTo>
                          <a:pt x="46" y="2"/>
                        </a:lnTo>
                        <a:lnTo>
                          <a:pt x="44" y="2"/>
                        </a:lnTo>
                        <a:lnTo>
                          <a:pt x="44" y="2"/>
                        </a:lnTo>
                        <a:lnTo>
                          <a:pt x="42" y="2"/>
                        </a:lnTo>
                        <a:lnTo>
                          <a:pt x="42" y="2"/>
                        </a:lnTo>
                        <a:lnTo>
                          <a:pt x="42" y="4"/>
                        </a:lnTo>
                        <a:lnTo>
                          <a:pt x="42" y="4"/>
                        </a:lnTo>
                        <a:lnTo>
                          <a:pt x="44" y="4"/>
                        </a:lnTo>
                        <a:lnTo>
                          <a:pt x="44" y="4"/>
                        </a:lnTo>
                        <a:lnTo>
                          <a:pt x="46" y="4"/>
                        </a:lnTo>
                        <a:lnTo>
                          <a:pt x="46" y="4"/>
                        </a:lnTo>
                        <a:lnTo>
                          <a:pt x="46" y="4"/>
                        </a:lnTo>
                        <a:lnTo>
                          <a:pt x="48" y="4"/>
                        </a:lnTo>
                        <a:lnTo>
                          <a:pt x="48" y="4"/>
                        </a:lnTo>
                        <a:lnTo>
                          <a:pt x="48" y="4"/>
                        </a:lnTo>
                        <a:lnTo>
                          <a:pt x="48" y="4"/>
                        </a:lnTo>
                        <a:lnTo>
                          <a:pt x="50" y="4"/>
                        </a:lnTo>
                        <a:lnTo>
                          <a:pt x="50" y="4"/>
                        </a:lnTo>
                        <a:lnTo>
                          <a:pt x="50" y="6"/>
                        </a:lnTo>
                        <a:lnTo>
                          <a:pt x="52" y="6"/>
                        </a:lnTo>
                        <a:lnTo>
                          <a:pt x="52" y="6"/>
                        </a:lnTo>
                        <a:lnTo>
                          <a:pt x="52" y="6"/>
                        </a:lnTo>
                        <a:lnTo>
                          <a:pt x="52" y="6"/>
                        </a:lnTo>
                        <a:lnTo>
                          <a:pt x="52" y="6"/>
                        </a:lnTo>
                        <a:lnTo>
                          <a:pt x="54" y="6"/>
                        </a:lnTo>
                        <a:lnTo>
                          <a:pt x="54" y="6"/>
                        </a:lnTo>
                        <a:lnTo>
                          <a:pt x="54" y="6"/>
                        </a:lnTo>
                        <a:lnTo>
                          <a:pt x="56" y="6"/>
                        </a:lnTo>
                        <a:lnTo>
                          <a:pt x="56" y="6"/>
                        </a:lnTo>
                        <a:lnTo>
                          <a:pt x="56" y="6"/>
                        </a:lnTo>
                        <a:lnTo>
                          <a:pt x="56" y="6"/>
                        </a:lnTo>
                        <a:lnTo>
                          <a:pt x="56" y="8"/>
                        </a:lnTo>
                        <a:lnTo>
                          <a:pt x="58" y="8"/>
                        </a:lnTo>
                        <a:lnTo>
                          <a:pt x="58" y="8"/>
                        </a:lnTo>
                        <a:lnTo>
                          <a:pt x="58" y="6"/>
                        </a:lnTo>
                        <a:lnTo>
                          <a:pt x="58" y="6"/>
                        </a:lnTo>
                        <a:lnTo>
                          <a:pt x="60" y="6"/>
                        </a:lnTo>
                        <a:lnTo>
                          <a:pt x="60" y="8"/>
                        </a:lnTo>
                        <a:lnTo>
                          <a:pt x="60" y="8"/>
                        </a:lnTo>
                        <a:lnTo>
                          <a:pt x="62" y="8"/>
                        </a:lnTo>
                        <a:lnTo>
                          <a:pt x="62" y="8"/>
                        </a:lnTo>
                        <a:lnTo>
                          <a:pt x="62" y="6"/>
                        </a:lnTo>
                        <a:lnTo>
                          <a:pt x="62" y="6"/>
                        </a:lnTo>
                        <a:lnTo>
                          <a:pt x="62" y="6"/>
                        </a:lnTo>
                        <a:lnTo>
                          <a:pt x="62" y="6"/>
                        </a:lnTo>
                        <a:lnTo>
                          <a:pt x="63" y="6"/>
                        </a:lnTo>
                        <a:lnTo>
                          <a:pt x="63" y="6"/>
                        </a:lnTo>
                        <a:lnTo>
                          <a:pt x="63" y="6"/>
                        </a:lnTo>
                        <a:lnTo>
                          <a:pt x="63" y="6"/>
                        </a:lnTo>
                        <a:lnTo>
                          <a:pt x="63" y="6"/>
                        </a:lnTo>
                        <a:lnTo>
                          <a:pt x="65" y="6"/>
                        </a:lnTo>
                        <a:lnTo>
                          <a:pt x="65" y="6"/>
                        </a:lnTo>
                        <a:lnTo>
                          <a:pt x="65" y="6"/>
                        </a:lnTo>
                        <a:lnTo>
                          <a:pt x="67" y="6"/>
                        </a:lnTo>
                        <a:lnTo>
                          <a:pt x="67" y="6"/>
                        </a:lnTo>
                        <a:lnTo>
                          <a:pt x="67" y="6"/>
                        </a:lnTo>
                        <a:lnTo>
                          <a:pt x="69" y="6"/>
                        </a:lnTo>
                        <a:lnTo>
                          <a:pt x="69" y="6"/>
                        </a:lnTo>
                        <a:lnTo>
                          <a:pt x="69" y="6"/>
                        </a:lnTo>
                        <a:lnTo>
                          <a:pt x="69" y="6"/>
                        </a:lnTo>
                        <a:lnTo>
                          <a:pt x="69" y="6"/>
                        </a:lnTo>
                        <a:lnTo>
                          <a:pt x="71" y="6"/>
                        </a:lnTo>
                        <a:lnTo>
                          <a:pt x="71" y="6"/>
                        </a:lnTo>
                        <a:lnTo>
                          <a:pt x="73" y="6"/>
                        </a:lnTo>
                        <a:lnTo>
                          <a:pt x="73" y="6"/>
                        </a:lnTo>
                        <a:lnTo>
                          <a:pt x="73" y="6"/>
                        </a:lnTo>
                        <a:lnTo>
                          <a:pt x="73" y="6"/>
                        </a:lnTo>
                        <a:lnTo>
                          <a:pt x="73" y="8"/>
                        </a:lnTo>
                        <a:lnTo>
                          <a:pt x="73" y="8"/>
                        </a:lnTo>
                        <a:lnTo>
                          <a:pt x="73" y="8"/>
                        </a:lnTo>
                        <a:lnTo>
                          <a:pt x="73" y="8"/>
                        </a:lnTo>
                        <a:lnTo>
                          <a:pt x="75" y="8"/>
                        </a:lnTo>
                        <a:lnTo>
                          <a:pt x="75" y="10"/>
                        </a:lnTo>
                        <a:lnTo>
                          <a:pt x="75" y="10"/>
                        </a:lnTo>
                        <a:lnTo>
                          <a:pt x="75" y="8"/>
                        </a:lnTo>
                        <a:lnTo>
                          <a:pt x="75" y="8"/>
                        </a:lnTo>
                        <a:lnTo>
                          <a:pt x="77" y="8"/>
                        </a:lnTo>
                        <a:lnTo>
                          <a:pt x="77" y="8"/>
                        </a:lnTo>
                        <a:lnTo>
                          <a:pt x="77" y="10"/>
                        </a:lnTo>
                        <a:lnTo>
                          <a:pt x="79" y="10"/>
                        </a:lnTo>
                        <a:lnTo>
                          <a:pt x="79" y="10"/>
                        </a:lnTo>
                        <a:lnTo>
                          <a:pt x="79" y="10"/>
                        </a:lnTo>
                        <a:lnTo>
                          <a:pt x="79" y="10"/>
                        </a:lnTo>
                        <a:lnTo>
                          <a:pt x="79" y="12"/>
                        </a:lnTo>
                        <a:lnTo>
                          <a:pt x="81" y="12"/>
                        </a:lnTo>
                        <a:lnTo>
                          <a:pt x="81" y="10"/>
                        </a:lnTo>
                        <a:lnTo>
                          <a:pt x="81" y="10"/>
                        </a:lnTo>
                        <a:lnTo>
                          <a:pt x="81" y="10"/>
                        </a:lnTo>
                        <a:lnTo>
                          <a:pt x="81" y="10"/>
                        </a:lnTo>
                        <a:lnTo>
                          <a:pt x="83" y="10"/>
                        </a:lnTo>
                        <a:lnTo>
                          <a:pt x="83" y="8"/>
                        </a:lnTo>
                        <a:lnTo>
                          <a:pt x="83" y="8"/>
                        </a:lnTo>
                        <a:lnTo>
                          <a:pt x="83" y="8"/>
                        </a:lnTo>
                        <a:lnTo>
                          <a:pt x="83" y="6"/>
                        </a:lnTo>
                        <a:lnTo>
                          <a:pt x="85" y="6"/>
                        </a:lnTo>
                        <a:lnTo>
                          <a:pt x="85" y="6"/>
                        </a:lnTo>
                        <a:lnTo>
                          <a:pt x="83" y="6"/>
                        </a:lnTo>
                        <a:lnTo>
                          <a:pt x="83" y="6"/>
                        </a:lnTo>
                        <a:lnTo>
                          <a:pt x="83" y="6"/>
                        </a:lnTo>
                        <a:lnTo>
                          <a:pt x="81" y="6"/>
                        </a:lnTo>
                        <a:lnTo>
                          <a:pt x="81" y="6"/>
                        </a:lnTo>
                        <a:lnTo>
                          <a:pt x="81" y="4"/>
                        </a:lnTo>
                        <a:lnTo>
                          <a:pt x="81" y="4"/>
                        </a:lnTo>
                        <a:lnTo>
                          <a:pt x="81" y="4"/>
                        </a:lnTo>
                        <a:lnTo>
                          <a:pt x="83" y="4"/>
                        </a:lnTo>
                        <a:lnTo>
                          <a:pt x="83" y="4"/>
                        </a:lnTo>
                        <a:lnTo>
                          <a:pt x="83" y="2"/>
                        </a:lnTo>
                        <a:lnTo>
                          <a:pt x="85" y="2"/>
                        </a:lnTo>
                        <a:lnTo>
                          <a:pt x="85" y="2"/>
                        </a:lnTo>
                        <a:lnTo>
                          <a:pt x="85" y="2"/>
                        </a:lnTo>
                        <a:lnTo>
                          <a:pt x="86" y="2"/>
                        </a:lnTo>
                        <a:lnTo>
                          <a:pt x="86" y="2"/>
                        </a:lnTo>
                        <a:lnTo>
                          <a:pt x="88" y="2"/>
                        </a:lnTo>
                        <a:lnTo>
                          <a:pt x="88" y="4"/>
                        </a:lnTo>
                        <a:lnTo>
                          <a:pt x="88" y="4"/>
                        </a:lnTo>
                        <a:lnTo>
                          <a:pt x="88" y="4"/>
                        </a:lnTo>
                        <a:lnTo>
                          <a:pt x="88" y="4"/>
                        </a:lnTo>
                        <a:lnTo>
                          <a:pt x="88" y="4"/>
                        </a:lnTo>
                        <a:lnTo>
                          <a:pt x="90" y="4"/>
                        </a:lnTo>
                        <a:lnTo>
                          <a:pt x="90" y="2"/>
                        </a:lnTo>
                        <a:lnTo>
                          <a:pt x="88" y="2"/>
                        </a:lnTo>
                        <a:lnTo>
                          <a:pt x="88" y="2"/>
                        </a:lnTo>
                        <a:lnTo>
                          <a:pt x="88" y="0"/>
                        </a:lnTo>
                        <a:lnTo>
                          <a:pt x="90" y="0"/>
                        </a:lnTo>
                        <a:lnTo>
                          <a:pt x="90" y="0"/>
                        </a:lnTo>
                        <a:lnTo>
                          <a:pt x="90" y="2"/>
                        </a:lnTo>
                        <a:lnTo>
                          <a:pt x="90" y="2"/>
                        </a:lnTo>
                        <a:lnTo>
                          <a:pt x="92" y="2"/>
                        </a:lnTo>
                        <a:lnTo>
                          <a:pt x="92" y="2"/>
                        </a:lnTo>
                        <a:lnTo>
                          <a:pt x="92" y="2"/>
                        </a:lnTo>
                        <a:lnTo>
                          <a:pt x="94" y="2"/>
                        </a:lnTo>
                        <a:lnTo>
                          <a:pt x="94" y="2"/>
                        </a:lnTo>
                        <a:lnTo>
                          <a:pt x="94" y="2"/>
                        </a:lnTo>
                        <a:lnTo>
                          <a:pt x="96" y="2"/>
                        </a:lnTo>
                        <a:lnTo>
                          <a:pt x="96" y="2"/>
                        </a:lnTo>
                        <a:lnTo>
                          <a:pt x="96" y="2"/>
                        </a:lnTo>
                        <a:lnTo>
                          <a:pt x="98" y="2"/>
                        </a:lnTo>
                        <a:lnTo>
                          <a:pt x="98" y="2"/>
                        </a:lnTo>
                        <a:lnTo>
                          <a:pt x="100" y="2"/>
                        </a:lnTo>
                        <a:lnTo>
                          <a:pt x="100" y="4"/>
                        </a:lnTo>
                        <a:lnTo>
                          <a:pt x="100" y="4"/>
                        </a:lnTo>
                        <a:lnTo>
                          <a:pt x="100" y="6"/>
                        </a:lnTo>
                        <a:lnTo>
                          <a:pt x="100" y="6"/>
                        </a:lnTo>
                        <a:lnTo>
                          <a:pt x="100" y="6"/>
                        </a:lnTo>
                        <a:lnTo>
                          <a:pt x="98" y="6"/>
                        </a:lnTo>
                        <a:lnTo>
                          <a:pt x="98" y="6"/>
                        </a:lnTo>
                        <a:lnTo>
                          <a:pt x="96" y="6"/>
                        </a:lnTo>
                        <a:lnTo>
                          <a:pt x="96" y="6"/>
                        </a:lnTo>
                        <a:lnTo>
                          <a:pt x="96" y="6"/>
                        </a:lnTo>
                        <a:lnTo>
                          <a:pt x="96" y="8"/>
                        </a:lnTo>
                        <a:lnTo>
                          <a:pt x="94" y="8"/>
                        </a:lnTo>
                        <a:lnTo>
                          <a:pt x="94" y="8"/>
                        </a:lnTo>
                        <a:lnTo>
                          <a:pt x="94" y="8"/>
                        </a:lnTo>
                        <a:lnTo>
                          <a:pt x="94" y="8"/>
                        </a:lnTo>
                        <a:lnTo>
                          <a:pt x="96" y="8"/>
                        </a:lnTo>
                        <a:lnTo>
                          <a:pt x="96" y="8"/>
                        </a:lnTo>
                        <a:lnTo>
                          <a:pt x="96" y="8"/>
                        </a:lnTo>
                        <a:lnTo>
                          <a:pt x="96" y="8"/>
                        </a:lnTo>
                        <a:lnTo>
                          <a:pt x="98" y="8"/>
                        </a:lnTo>
                        <a:lnTo>
                          <a:pt x="98" y="8"/>
                        </a:lnTo>
                        <a:lnTo>
                          <a:pt x="100" y="8"/>
                        </a:lnTo>
                        <a:lnTo>
                          <a:pt x="100" y="8"/>
                        </a:lnTo>
                        <a:lnTo>
                          <a:pt x="100" y="8"/>
                        </a:lnTo>
                        <a:lnTo>
                          <a:pt x="102" y="8"/>
                        </a:lnTo>
                        <a:lnTo>
                          <a:pt x="102" y="8"/>
                        </a:lnTo>
                        <a:lnTo>
                          <a:pt x="102" y="8"/>
                        </a:lnTo>
                        <a:lnTo>
                          <a:pt x="102" y="8"/>
                        </a:lnTo>
                        <a:lnTo>
                          <a:pt x="104" y="8"/>
                        </a:lnTo>
                        <a:lnTo>
                          <a:pt x="104" y="8"/>
                        </a:lnTo>
                        <a:lnTo>
                          <a:pt x="106" y="8"/>
                        </a:lnTo>
                        <a:lnTo>
                          <a:pt x="106" y="8"/>
                        </a:lnTo>
                        <a:lnTo>
                          <a:pt x="106" y="6"/>
                        </a:lnTo>
                        <a:lnTo>
                          <a:pt x="106" y="6"/>
                        </a:lnTo>
                        <a:lnTo>
                          <a:pt x="106" y="6"/>
                        </a:lnTo>
                        <a:lnTo>
                          <a:pt x="106" y="6"/>
                        </a:lnTo>
                        <a:lnTo>
                          <a:pt x="108" y="6"/>
                        </a:lnTo>
                        <a:lnTo>
                          <a:pt x="108" y="6"/>
                        </a:lnTo>
                        <a:lnTo>
                          <a:pt x="108" y="6"/>
                        </a:lnTo>
                        <a:lnTo>
                          <a:pt x="108" y="6"/>
                        </a:lnTo>
                        <a:lnTo>
                          <a:pt x="109" y="6"/>
                        </a:lnTo>
                        <a:lnTo>
                          <a:pt x="109" y="6"/>
                        </a:lnTo>
                        <a:lnTo>
                          <a:pt x="111" y="6"/>
                        </a:lnTo>
                        <a:lnTo>
                          <a:pt x="111" y="6"/>
                        </a:lnTo>
                        <a:lnTo>
                          <a:pt x="111" y="6"/>
                        </a:lnTo>
                        <a:lnTo>
                          <a:pt x="111" y="6"/>
                        </a:lnTo>
                        <a:lnTo>
                          <a:pt x="113" y="6"/>
                        </a:lnTo>
                        <a:lnTo>
                          <a:pt x="113" y="6"/>
                        </a:lnTo>
                        <a:lnTo>
                          <a:pt x="111" y="6"/>
                        </a:lnTo>
                        <a:lnTo>
                          <a:pt x="111" y="4"/>
                        </a:lnTo>
                        <a:lnTo>
                          <a:pt x="111" y="4"/>
                        </a:lnTo>
                        <a:lnTo>
                          <a:pt x="111" y="4"/>
                        </a:lnTo>
                        <a:lnTo>
                          <a:pt x="111" y="4"/>
                        </a:lnTo>
                        <a:lnTo>
                          <a:pt x="113" y="4"/>
                        </a:lnTo>
                        <a:lnTo>
                          <a:pt x="113" y="2"/>
                        </a:lnTo>
                        <a:lnTo>
                          <a:pt x="111" y="2"/>
                        </a:lnTo>
                        <a:lnTo>
                          <a:pt x="111" y="2"/>
                        </a:lnTo>
                        <a:lnTo>
                          <a:pt x="111" y="2"/>
                        </a:lnTo>
                        <a:lnTo>
                          <a:pt x="109" y="2"/>
                        </a:lnTo>
                        <a:lnTo>
                          <a:pt x="109" y="2"/>
                        </a:lnTo>
                        <a:lnTo>
                          <a:pt x="111" y="2"/>
                        </a:lnTo>
                        <a:lnTo>
                          <a:pt x="111" y="2"/>
                        </a:lnTo>
                        <a:lnTo>
                          <a:pt x="111" y="2"/>
                        </a:lnTo>
                        <a:lnTo>
                          <a:pt x="113" y="2"/>
                        </a:lnTo>
                        <a:lnTo>
                          <a:pt x="113" y="2"/>
                        </a:lnTo>
                        <a:lnTo>
                          <a:pt x="113" y="2"/>
                        </a:lnTo>
                        <a:lnTo>
                          <a:pt x="113" y="2"/>
                        </a:lnTo>
                        <a:lnTo>
                          <a:pt x="115" y="2"/>
                        </a:lnTo>
                        <a:lnTo>
                          <a:pt x="115" y="2"/>
                        </a:lnTo>
                        <a:lnTo>
                          <a:pt x="117" y="2"/>
                        </a:lnTo>
                        <a:lnTo>
                          <a:pt x="117" y="4"/>
                        </a:lnTo>
                        <a:lnTo>
                          <a:pt x="117" y="4"/>
                        </a:lnTo>
                        <a:lnTo>
                          <a:pt x="117" y="4"/>
                        </a:lnTo>
                        <a:lnTo>
                          <a:pt x="117" y="4"/>
                        </a:lnTo>
                        <a:lnTo>
                          <a:pt x="119" y="4"/>
                        </a:lnTo>
                        <a:lnTo>
                          <a:pt x="119" y="4"/>
                        </a:lnTo>
                        <a:lnTo>
                          <a:pt x="121" y="4"/>
                        </a:lnTo>
                        <a:lnTo>
                          <a:pt x="121" y="4"/>
                        </a:lnTo>
                        <a:lnTo>
                          <a:pt x="121" y="6"/>
                        </a:lnTo>
                        <a:lnTo>
                          <a:pt x="121" y="6"/>
                        </a:lnTo>
                        <a:lnTo>
                          <a:pt x="121" y="6"/>
                        </a:lnTo>
                        <a:lnTo>
                          <a:pt x="123" y="6"/>
                        </a:lnTo>
                        <a:lnTo>
                          <a:pt x="123" y="6"/>
                        </a:lnTo>
                        <a:lnTo>
                          <a:pt x="123" y="6"/>
                        </a:lnTo>
                        <a:lnTo>
                          <a:pt x="123" y="6"/>
                        </a:lnTo>
                        <a:lnTo>
                          <a:pt x="123" y="4"/>
                        </a:lnTo>
                        <a:lnTo>
                          <a:pt x="123" y="4"/>
                        </a:lnTo>
                        <a:lnTo>
                          <a:pt x="123" y="4"/>
                        </a:lnTo>
                        <a:lnTo>
                          <a:pt x="125" y="4"/>
                        </a:lnTo>
                        <a:lnTo>
                          <a:pt x="125" y="4"/>
                        </a:lnTo>
                        <a:lnTo>
                          <a:pt x="127" y="4"/>
                        </a:lnTo>
                        <a:lnTo>
                          <a:pt x="127" y="4"/>
                        </a:lnTo>
                        <a:lnTo>
                          <a:pt x="127" y="6"/>
                        </a:lnTo>
                        <a:lnTo>
                          <a:pt x="127" y="6"/>
                        </a:lnTo>
                        <a:lnTo>
                          <a:pt x="127" y="6"/>
                        </a:lnTo>
                        <a:lnTo>
                          <a:pt x="129" y="6"/>
                        </a:lnTo>
                        <a:lnTo>
                          <a:pt x="129" y="6"/>
                        </a:lnTo>
                        <a:lnTo>
                          <a:pt x="129" y="6"/>
                        </a:lnTo>
                        <a:lnTo>
                          <a:pt x="130" y="6"/>
                        </a:lnTo>
                        <a:lnTo>
                          <a:pt x="130" y="6"/>
                        </a:lnTo>
                        <a:lnTo>
                          <a:pt x="132" y="6"/>
                        </a:lnTo>
                        <a:lnTo>
                          <a:pt x="132" y="6"/>
                        </a:lnTo>
                        <a:lnTo>
                          <a:pt x="132" y="6"/>
                        </a:lnTo>
                        <a:lnTo>
                          <a:pt x="134" y="6"/>
                        </a:lnTo>
                        <a:lnTo>
                          <a:pt x="134" y="6"/>
                        </a:lnTo>
                        <a:lnTo>
                          <a:pt x="134" y="6"/>
                        </a:lnTo>
                        <a:lnTo>
                          <a:pt x="134" y="6"/>
                        </a:lnTo>
                        <a:lnTo>
                          <a:pt x="136" y="6"/>
                        </a:lnTo>
                        <a:lnTo>
                          <a:pt x="136" y="6"/>
                        </a:lnTo>
                        <a:lnTo>
                          <a:pt x="138" y="6"/>
                        </a:lnTo>
                        <a:lnTo>
                          <a:pt x="138" y="6"/>
                        </a:lnTo>
                        <a:lnTo>
                          <a:pt x="138" y="8"/>
                        </a:lnTo>
                        <a:lnTo>
                          <a:pt x="138" y="8"/>
                        </a:lnTo>
                        <a:lnTo>
                          <a:pt x="140" y="8"/>
                        </a:lnTo>
                        <a:lnTo>
                          <a:pt x="140" y="8"/>
                        </a:lnTo>
                        <a:lnTo>
                          <a:pt x="140" y="6"/>
                        </a:lnTo>
                        <a:lnTo>
                          <a:pt x="140" y="6"/>
                        </a:lnTo>
                        <a:lnTo>
                          <a:pt x="142" y="6"/>
                        </a:lnTo>
                        <a:lnTo>
                          <a:pt x="142" y="6"/>
                        </a:lnTo>
                        <a:lnTo>
                          <a:pt x="142" y="8"/>
                        </a:lnTo>
                        <a:lnTo>
                          <a:pt x="144" y="8"/>
                        </a:lnTo>
                        <a:lnTo>
                          <a:pt x="144" y="8"/>
                        </a:lnTo>
                        <a:lnTo>
                          <a:pt x="144" y="8"/>
                        </a:lnTo>
                        <a:lnTo>
                          <a:pt x="144" y="8"/>
                        </a:lnTo>
                        <a:lnTo>
                          <a:pt x="146" y="8"/>
                        </a:lnTo>
                        <a:lnTo>
                          <a:pt x="146" y="8"/>
                        </a:lnTo>
                        <a:lnTo>
                          <a:pt x="146" y="8"/>
                        </a:lnTo>
                        <a:lnTo>
                          <a:pt x="148" y="8"/>
                        </a:lnTo>
                        <a:lnTo>
                          <a:pt x="148" y="8"/>
                        </a:lnTo>
                        <a:lnTo>
                          <a:pt x="148" y="8"/>
                        </a:lnTo>
                        <a:lnTo>
                          <a:pt x="150" y="8"/>
                        </a:lnTo>
                        <a:lnTo>
                          <a:pt x="150" y="8"/>
                        </a:lnTo>
                        <a:lnTo>
                          <a:pt x="150" y="8"/>
                        </a:lnTo>
                        <a:lnTo>
                          <a:pt x="152" y="8"/>
                        </a:lnTo>
                        <a:lnTo>
                          <a:pt x="152" y="8"/>
                        </a:lnTo>
                        <a:lnTo>
                          <a:pt x="153" y="8"/>
                        </a:lnTo>
                        <a:lnTo>
                          <a:pt x="153" y="8"/>
                        </a:lnTo>
                        <a:lnTo>
                          <a:pt x="153" y="8"/>
                        </a:lnTo>
                        <a:lnTo>
                          <a:pt x="155" y="8"/>
                        </a:lnTo>
                        <a:lnTo>
                          <a:pt x="155" y="8"/>
                        </a:lnTo>
                        <a:lnTo>
                          <a:pt x="155" y="8"/>
                        </a:lnTo>
                        <a:lnTo>
                          <a:pt x="155" y="8"/>
                        </a:lnTo>
                        <a:lnTo>
                          <a:pt x="157" y="8"/>
                        </a:lnTo>
                        <a:lnTo>
                          <a:pt x="157" y="8"/>
                        </a:lnTo>
                        <a:lnTo>
                          <a:pt x="159" y="8"/>
                        </a:lnTo>
                        <a:lnTo>
                          <a:pt x="159" y="8"/>
                        </a:lnTo>
                        <a:lnTo>
                          <a:pt x="159" y="8"/>
                        </a:lnTo>
                        <a:lnTo>
                          <a:pt x="161" y="8"/>
                        </a:lnTo>
                        <a:lnTo>
                          <a:pt x="161" y="8"/>
                        </a:lnTo>
                        <a:lnTo>
                          <a:pt x="161" y="8"/>
                        </a:lnTo>
                        <a:lnTo>
                          <a:pt x="161" y="10"/>
                        </a:lnTo>
                        <a:lnTo>
                          <a:pt x="163" y="10"/>
                        </a:lnTo>
                        <a:lnTo>
                          <a:pt x="163" y="10"/>
                        </a:lnTo>
                        <a:lnTo>
                          <a:pt x="165" y="10"/>
                        </a:lnTo>
                        <a:lnTo>
                          <a:pt x="165" y="10"/>
                        </a:lnTo>
                        <a:lnTo>
                          <a:pt x="165" y="10"/>
                        </a:lnTo>
                        <a:lnTo>
                          <a:pt x="165" y="10"/>
                        </a:lnTo>
                        <a:lnTo>
                          <a:pt x="165" y="10"/>
                        </a:lnTo>
                        <a:lnTo>
                          <a:pt x="167" y="10"/>
                        </a:lnTo>
                        <a:lnTo>
                          <a:pt x="167" y="10"/>
                        </a:lnTo>
                        <a:lnTo>
                          <a:pt x="167" y="10"/>
                        </a:lnTo>
                        <a:lnTo>
                          <a:pt x="167" y="12"/>
                        </a:lnTo>
                        <a:lnTo>
                          <a:pt x="167" y="12"/>
                        </a:lnTo>
                        <a:lnTo>
                          <a:pt x="167" y="12"/>
                        </a:lnTo>
                        <a:lnTo>
                          <a:pt x="165" y="12"/>
                        </a:lnTo>
                        <a:lnTo>
                          <a:pt x="165" y="12"/>
                        </a:lnTo>
                        <a:lnTo>
                          <a:pt x="165" y="12"/>
                        </a:lnTo>
                        <a:lnTo>
                          <a:pt x="163" y="12"/>
                        </a:lnTo>
                        <a:lnTo>
                          <a:pt x="163" y="14"/>
                        </a:lnTo>
                        <a:lnTo>
                          <a:pt x="165" y="14"/>
                        </a:lnTo>
                        <a:lnTo>
                          <a:pt x="165" y="14"/>
                        </a:lnTo>
                        <a:lnTo>
                          <a:pt x="165" y="14"/>
                        </a:lnTo>
                        <a:lnTo>
                          <a:pt x="165" y="14"/>
                        </a:lnTo>
                        <a:lnTo>
                          <a:pt x="165" y="14"/>
                        </a:lnTo>
                        <a:lnTo>
                          <a:pt x="163" y="14"/>
                        </a:lnTo>
                        <a:lnTo>
                          <a:pt x="163" y="15"/>
                        </a:lnTo>
                        <a:lnTo>
                          <a:pt x="163" y="15"/>
                        </a:lnTo>
                        <a:lnTo>
                          <a:pt x="161" y="15"/>
                        </a:lnTo>
                        <a:lnTo>
                          <a:pt x="161" y="15"/>
                        </a:lnTo>
                        <a:lnTo>
                          <a:pt x="161" y="15"/>
                        </a:lnTo>
                        <a:lnTo>
                          <a:pt x="159" y="15"/>
                        </a:lnTo>
                        <a:lnTo>
                          <a:pt x="159" y="15"/>
                        </a:lnTo>
                        <a:lnTo>
                          <a:pt x="159" y="15"/>
                        </a:lnTo>
                        <a:lnTo>
                          <a:pt x="157" y="15"/>
                        </a:lnTo>
                        <a:lnTo>
                          <a:pt x="157" y="15"/>
                        </a:lnTo>
                        <a:lnTo>
                          <a:pt x="157" y="15"/>
                        </a:lnTo>
                        <a:lnTo>
                          <a:pt x="155" y="15"/>
                        </a:lnTo>
                        <a:lnTo>
                          <a:pt x="155" y="15"/>
                        </a:lnTo>
                        <a:lnTo>
                          <a:pt x="155" y="17"/>
                        </a:lnTo>
                        <a:lnTo>
                          <a:pt x="155" y="17"/>
                        </a:lnTo>
                        <a:lnTo>
                          <a:pt x="153" y="17"/>
                        </a:lnTo>
                        <a:lnTo>
                          <a:pt x="153" y="17"/>
                        </a:lnTo>
                        <a:lnTo>
                          <a:pt x="153" y="17"/>
                        </a:lnTo>
                        <a:lnTo>
                          <a:pt x="153" y="17"/>
                        </a:lnTo>
                        <a:lnTo>
                          <a:pt x="152" y="17"/>
                        </a:lnTo>
                        <a:lnTo>
                          <a:pt x="152" y="17"/>
                        </a:lnTo>
                        <a:lnTo>
                          <a:pt x="150" y="17"/>
                        </a:lnTo>
                        <a:lnTo>
                          <a:pt x="150" y="19"/>
                        </a:lnTo>
                        <a:lnTo>
                          <a:pt x="150" y="19"/>
                        </a:lnTo>
                        <a:lnTo>
                          <a:pt x="150" y="19"/>
                        </a:lnTo>
                        <a:lnTo>
                          <a:pt x="148" y="19"/>
                        </a:lnTo>
                        <a:lnTo>
                          <a:pt x="148" y="19"/>
                        </a:lnTo>
                        <a:lnTo>
                          <a:pt x="148" y="19"/>
                        </a:lnTo>
                        <a:lnTo>
                          <a:pt x="146" y="19"/>
                        </a:lnTo>
                        <a:lnTo>
                          <a:pt x="146" y="19"/>
                        </a:lnTo>
                        <a:lnTo>
                          <a:pt x="146" y="19"/>
                        </a:lnTo>
                        <a:lnTo>
                          <a:pt x="144" y="19"/>
                        </a:lnTo>
                        <a:lnTo>
                          <a:pt x="144" y="19"/>
                        </a:lnTo>
                        <a:lnTo>
                          <a:pt x="144" y="19"/>
                        </a:lnTo>
                        <a:lnTo>
                          <a:pt x="142" y="19"/>
                        </a:lnTo>
                        <a:lnTo>
                          <a:pt x="142" y="19"/>
                        </a:lnTo>
                        <a:lnTo>
                          <a:pt x="142" y="21"/>
                        </a:lnTo>
                        <a:lnTo>
                          <a:pt x="142" y="21"/>
                        </a:lnTo>
                        <a:lnTo>
                          <a:pt x="144" y="21"/>
                        </a:lnTo>
                        <a:lnTo>
                          <a:pt x="144" y="21"/>
                        </a:lnTo>
                        <a:lnTo>
                          <a:pt x="144" y="21"/>
                        </a:lnTo>
                        <a:lnTo>
                          <a:pt x="144" y="23"/>
                        </a:lnTo>
                        <a:lnTo>
                          <a:pt x="144" y="23"/>
                        </a:lnTo>
                        <a:lnTo>
                          <a:pt x="142" y="23"/>
                        </a:lnTo>
                        <a:lnTo>
                          <a:pt x="142" y="23"/>
                        </a:lnTo>
                        <a:lnTo>
                          <a:pt x="142" y="23"/>
                        </a:lnTo>
                        <a:lnTo>
                          <a:pt x="142" y="23"/>
                        </a:lnTo>
                        <a:lnTo>
                          <a:pt x="140" y="23"/>
                        </a:lnTo>
                        <a:lnTo>
                          <a:pt x="140" y="23"/>
                        </a:lnTo>
                        <a:lnTo>
                          <a:pt x="140" y="23"/>
                        </a:lnTo>
                        <a:lnTo>
                          <a:pt x="140" y="25"/>
                        </a:lnTo>
                        <a:lnTo>
                          <a:pt x="138" y="25"/>
                        </a:lnTo>
                        <a:lnTo>
                          <a:pt x="138" y="25"/>
                        </a:lnTo>
                        <a:lnTo>
                          <a:pt x="138" y="25"/>
                        </a:lnTo>
                        <a:lnTo>
                          <a:pt x="136" y="25"/>
                        </a:lnTo>
                        <a:lnTo>
                          <a:pt x="136" y="25"/>
                        </a:lnTo>
                        <a:lnTo>
                          <a:pt x="134" y="25"/>
                        </a:lnTo>
                        <a:lnTo>
                          <a:pt x="134" y="25"/>
                        </a:lnTo>
                        <a:lnTo>
                          <a:pt x="134" y="25"/>
                        </a:lnTo>
                        <a:lnTo>
                          <a:pt x="134" y="25"/>
                        </a:lnTo>
                        <a:lnTo>
                          <a:pt x="132" y="25"/>
                        </a:lnTo>
                        <a:lnTo>
                          <a:pt x="132" y="25"/>
                        </a:lnTo>
                        <a:lnTo>
                          <a:pt x="132" y="25"/>
                        </a:lnTo>
                        <a:lnTo>
                          <a:pt x="130" y="25"/>
                        </a:lnTo>
                        <a:lnTo>
                          <a:pt x="130" y="25"/>
                        </a:lnTo>
                        <a:lnTo>
                          <a:pt x="130" y="27"/>
                        </a:lnTo>
                        <a:lnTo>
                          <a:pt x="129" y="27"/>
                        </a:lnTo>
                        <a:lnTo>
                          <a:pt x="129" y="25"/>
                        </a:lnTo>
                        <a:lnTo>
                          <a:pt x="129" y="25"/>
                        </a:lnTo>
                        <a:lnTo>
                          <a:pt x="129" y="25"/>
                        </a:lnTo>
                        <a:lnTo>
                          <a:pt x="127" y="25"/>
                        </a:lnTo>
                        <a:lnTo>
                          <a:pt x="127" y="25"/>
                        </a:lnTo>
                        <a:lnTo>
                          <a:pt x="127" y="25"/>
                        </a:lnTo>
                        <a:lnTo>
                          <a:pt x="125" y="25"/>
                        </a:lnTo>
                        <a:lnTo>
                          <a:pt x="125" y="25"/>
                        </a:lnTo>
                        <a:lnTo>
                          <a:pt x="125" y="25"/>
                        </a:lnTo>
                        <a:lnTo>
                          <a:pt x="123" y="25"/>
                        </a:lnTo>
                        <a:lnTo>
                          <a:pt x="123" y="25"/>
                        </a:lnTo>
                        <a:lnTo>
                          <a:pt x="123" y="25"/>
                        </a:lnTo>
                        <a:lnTo>
                          <a:pt x="123" y="25"/>
                        </a:lnTo>
                        <a:lnTo>
                          <a:pt x="121" y="25"/>
                        </a:lnTo>
                        <a:lnTo>
                          <a:pt x="121" y="25"/>
                        </a:lnTo>
                        <a:lnTo>
                          <a:pt x="121" y="25"/>
                        </a:lnTo>
                        <a:lnTo>
                          <a:pt x="121" y="27"/>
                        </a:lnTo>
                        <a:lnTo>
                          <a:pt x="119" y="27"/>
                        </a:lnTo>
                        <a:lnTo>
                          <a:pt x="119" y="27"/>
                        </a:lnTo>
                        <a:lnTo>
                          <a:pt x="117" y="27"/>
                        </a:lnTo>
                        <a:lnTo>
                          <a:pt x="117" y="27"/>
                        </a:lnTo>
                        <a:lnTo>
                          <a:pt x="117" y="27"/>
                        </a:lnTo>
                        <a:lnTo>
                          <a:pt x="115" y="27"/>
                        </a:lnTo>
                        <a:lnTo>
                          <a:pt x="115" y="27"/>
                        </a:lnTo>
                        <a:lnTo>
                          <a:pt x="115" y="27"/>
                        </a:lnTo>
                        <a:lnTo>
                          <a:pt x="113" y="27"/>
                        </a:lnTo>
                        <a:lnTo>
                          <a:pt x="113" y="29"/>
                        </a:lnTo>
                        <a:lnTo>
                          <a:pt x="113" y="29"/>
                        </a:lnTo>
                        <a:lnTo>
                          <a:pt x="113" y="29"/>
                        </a:lnTo>
                        <a:lnTo>
                          <a:pt x="111" y="29"/>
                        </a:lnTo>
                        <a:lnTo>
                          <a:pt x="111" y="29"/>
                        </a:lnTo>
                        <a:lnTo>
                          <a:pt x="111" y="29"/>
                        </a:lnTo>
                        <a:lnTo>
                          <a:pt x="109" y="29"/>
                        </a:lnTo>
                        <a:lnTo>
                          <a:pt x="109" y="29"/>
                        </a:lnTo>
                        <a:lnTo>
                          <a:pt x="108" y="29"/>
                        </a:lnTo>
                        <a:lnTo>
                          <a:pt x="108" y="29"/>
                        </a:lnTo>
                        <a:lnTo>
                          <a:pt x="108" y="29"/>
                        </a:lnTo>
                        <a:lnTo>
                          <a:pt x="106" y="29"/>
                        </a:lnTo>
                        <a:lnTo>
                          <a:pt x="106" y="29"/>
                        </a:lnTo>
                        <a:lnTo>
                          <a:pt x="106" y="29"/>
                        </a:lnTo>
                        <a:lnTo>
                          <a:pt x="104" y="29"/>
                        </a:lnTo>
                        <a:lnTo>
                          <a:pt x="104" y="29"/>
                        </a:lnTo>
                        <a:lnTo>
                          <a:pt x="102" y="29"/>
                        </a:lnTo>
                        <a:lnTo>
                          <a:pt x="102" y="29"/>
                        </a:lnTo>
                        <a:lnTo>
                          <a:pt x="102" y="29"/>
                        </a:lnTo>
                        <a:lnTo>
                          <a:pt x="100" y="29"/>
                        </a:lnTo>
                        <a:lnTo>
                          <a:pt x="100" y="29"/>
                        </a:lnTo>
                        <a:lnTo>
                          <a:pt x="100" y="29"/>
                        </a:lnTo>
                        <a:lnTo>
                          <a:pt x="98" y="29"/>
                        </a:lnTo>
                        <a:lnTo>
                          <a:pt x="98" y="29"/>
                        </a:lnTo>
                        <a:lnTo>
                          <a:pt x="98" y="27"/>
                        </a:lnTo>
                        <a:lnTo>
                          <a:pt x="96" y="27"/>
                        </a:lnTo>
                        <a:lnTo>
                          <a:pt x="96" y="27"/>
                        </a:lnTo>
                        <a:lnTo>
                          <a:pt x="96" y="27"/>
                        </a:lnTo>
                        <a:lnTo>
                          <a:pt x="94" y="27"/>
                        </a:lnTo>
                        <a:lnTo>
                          <a:pt x="94" y="27"/>
                        </a:lnTo>
                        <a:lnTo>
                          <a:pt x="94" y="27"/>
                        </a:lnTo>
                        <a:lnTo>
                          <a:pt x="92" y="27"/>
                        </a:lnTo>
                        <a:lnTo>
                          <a:pt x="92" y="27"/>
                        </a:lnTo>
                        <a:lnTo>
                          <a:pt x="90" y="27"/>
                        </a:lnTo>
                        <a:lnTo>
                          <a:pt x="90" y="27"/>
                        </a:lnTo>
                        <a:lnTo>
                          <a:pt x="90" y="27"/>
                        </a:lnTo>
                        <a:lnTo>
                          <a:pt x="90" y="27"/>
                        </a:lnTo>
                        <a:lnTo>
                          <a:pt x="88" y="27"/>
                        </a:lnTo>
                        <a:lnTo>
                          <a:pt x="88" y="27"/>
                        </a:lnTo>
                        <a:lnTo>
                          <a:pt x="88" y="27"/>
                        </a:lnTo>
                        <a:lnTo>
                          <a:pt x="88" y="25"/>
                        </a:lnTo>
                        <a:lnTo>
                          <a:pt x="86" y="25"/>
                        </a:lnTo>
                        <a:lnTo>
                          <a:pt x="86" y="25"/>
                        </a:lnTo>
                        <a:lnTo>
                          <a:pt x="86" y="25"/>
                        </a:lnTo>
                        <a:lnTo>
                          <a:pt x="85" y="25"/>
                        </a:lnTo>
                        <a:lnTo>
                          <a:pt x="85" y="25"/>
                        </a:lnTo>
                        <a:lnTo>
                          <a:pt x="85" y="25"/>
                        </a:lnTo>
                        <a:lnTo>
                          <a:pt x="83" y="25"/>
                        </a:lnTo>
                        <a:lnTo>
                          <a:pt x="83" y="25"/>
                        </a:lnTo>
                        <a:lnTo>
                          <a:pt x="81" y="25"/>
                        </a:lnTo>
                        <a:lnTo>
                          <a:pt x="81" y="25"/>
                        </a:lnTo>
                        <a:lnTo>
                          <a:pt x="81" y="25"/>
                        </a:lnTo>
                        <a:lnTo>
                          <a:pt x="79" y="25"/>
                        </a:lnTo>
                        <a:lnTo>
                          <a:pt x="79" y="25"/>
                        </a:lnTo>
                        <a:lnTo>
                          <a:pt x="79" y="25"/>
                        </a:lnTo>
                        <a:lnTo>
                          <a:pt x="79" y="25"/>
                        </a:lnTo>
                        <a:lnTo>
                          <a:pt x="77" y="25"/>
                        </a:lnTo>
                        <a:lnTo>
                          <a:pt x="77" y="25"/>
                        </a:lnTo>
                        <a:lnTo>
                          <a:pt x="75" y="25"/>
                        </a:lnTo>
                        <a:lnTo>
                          <a:pt x="75" y="25"/>
                        </a:lnTo>
                        <a:lnTo>
                          <a:pt x="75" y="25"/>
                        </a:lnTo>
                        <a:lnTo>
                          <a:pt x="73" y="25"/>
                        </a:lnTo>
                        <a:lnTo>
                          <a:pt x="73" y="25"/>
                        </a:lnTo>
                        <a:lnTo>
                          <a:pt x="73" y="25"/>
                        </a:lnTo>
                        <a:lnTo>
                          <a:pt x="71" y="25"/>
                        </a:lnTo>
                        <a:lnTo>
                          <a:pt x="71" y="25"/>
                        </a:lnTo>
                        <a:lnTo>
                          <a:pt x="69" y="25"/>
                        </a:lnTo>
                        <a:lnTo>
                          <a:pt x="69" y="25"/>
                        </a:lnTo>
                        <a:lnTo>
                          <a:pt x="69" y="25"/>
                        </a:lnTo>
                        <a:lnTo>
                          <a:pt x="67" y="25"/>
                        </a:lnTo>
                        <a:lnTo>
                          <a:pt x="67" y="25"/>
                        </a:lnTo>
                        <a:lnTo>
                          <a:pt x="67" y="25"/>
                        </a:lnTo>
                        <a:lnTo>
                          <a:pt x="65" y="25"/>
                        </a:lnTo>
                        <a:lnTo>
                          <a:pt x="65" y="25"/>
                        </a:lnTo>
                        <a:lnTo>
                          <a:pt x="63" y="25"/>
                        </a:lnTo>
                        <a:lnTo>
                          <a:pt x="63" y="25"/>
                        </a:lnTo>
                        <a:lnTo>
                          <a:pt x="63" y="25"/>
                        </a:lnTo>
                        <a:lnTo>
                          <a:pt x="62" y="25"/>
                        </a:lnTo>
                        <a:lnTo>
                          <a:pt x="62" y="27"/>
                        </a:lnTo>
                        <a:lnTo>
                          <a:pt x="63" y="27"/>
                        </a:lnTo>
                        <a:lnTo>
                          <a:pt x="63" y="27"/>
                        </a:lnTo>
                        <a:lnTo>
                          <a:pt x="62" y="27"/>
                        </a:lnTo>
                        <a:lnTo>
                          <a:pt x="62" y="27"/>
                        </a:lnTo>
                        <a:lnTo>
                          <a:pt x="62" y="27"/>
                        </a:lnTo>
                        <a:lnTo>
                          <a:pt x="60" y="27"/>
                        </a:lnTo>
                        <a:lnTo>
                          <a:pt x="60" y="27"/>
                        </a:lnTo>
                        <a:lnTo>
                          <a:pt x="60" y="27"/>
                        </a:lnTo>
                        <a:lnTo>
                          <a:pt x="60" y="25"/>
                        </a:lnTo>
                        <a:lnTo>
                          <a:pt x="58" y="25"/>
                        </a:lnTo>
                        <a:lnTo>
                          <a:pt x="58" y="25"/>
                        </a:lnTo>
                        <a:lnTo>
                          <a:pt x="58" y="25"/>
                        </a:lnTo>
                        <a:lnTo>
                          <a:pt x="56" y="25"/>
                        </a:lnTo>
                        <a:lnTo>
                          <a:pt x="56" y="25"/>
                        </a:lnTo>
                        <a:lnTo>
                          <a:pt x="54" y="25"/>
                        </a:lnTo>
                        <a:lnTo>
                          <a:pt x="54" y="25"/>
                        </a:lnTo>
                        <a:lnTo>
                          <a:pt x="54" y="25"/>
                        </a:lnTo>
                        <a:lnTo>
                          <a:pt x="54" y="2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2" name="Freeform 333">
                    <a:extLst>
                      <a:ext uri="{FF2B5EF4-FFF2-40B4-BE49-F238E27FC236}">
                        <a16:creationId xmlns:a16="http://schemas.microsoft.com/office/drawing/2014/main" id="{0ACCF75C-884C-4893-86F5-0D0659FA6AB5}"/>
                      </a:ext>
                    </a:extLst>
                  </p:cNvPr>
                  <p:cNvSpPr>
                    <a:spLocks/>
                  </p:cNvSpPr>
                  <p:nvPr/>
                </p:nvSpPr>
                <p:spPr bwMode="auto">
                  <a:xfrm>
                    <a:off x="10957" y="1258"/>
                    <a:ext cx="167" cy="29"/>
                  </a:xfrm>
                  <a:custGeom>
                    <a:avLst/>
                    <a:gdLst>
                      <a:gd name="T0" fmla="*/ 46 w 167"/>
                      <a:gd name="T1" fmla="*/ 23 h 29"/>
                      <a:gd name="T2" fmla="*/ 37 w 167"/>
                      <a:gd name="T3" fmla="*/ 23 h 29"/>
                      <a:gd name="T4" fmla="*/ 35 w 167"/>
                      <a:gd name="T5" fmla="*/ 19 h 29"/>
                      <a:gd name="T6" fmla="*/ 27 w 167"/>
                      <a:gd name="T7" fmla="*/ 17 h 29"/>
                      <a:gd name="T8" fmla="*/ 18 w 167"/>
                      <a:gd name="T9" fmla="*/ 17 h 29"/>
                      <a:gd name="T10" fmla="*/ 10 w 167"/>
                      <a:gd name="T11" fmla="*/ 15 h 29"/>
                      <a:gd name="T12" fmla="*/ 8 w 167"/>
                      <a:gd name="T13" fmla="*/ 14 h 29"/>
                      <a:gd name="T14" fmla="*/ 2 w 167"/>
                      <a:gd name="T15" fmla="*/ 10 h 29"/>
                      <a:gd name="T16" fmla="*/ 6 w 167"/>
                      <a:gd name="T17" fmla="*/ 8 h 29"/>
                      <a:gd name="T18" fmla="*/ 12 w 167"/>
                      <a:gd name="T19" fmla="*/ 6 h 29"/>
                      <a:gd name="T20" fmla="*/ 10 w 167"/>
                      <a:gd name="T21" fmla="*/ 4 h 29"/>
                      <a:gd name="T22" fmla="*/ 18 w 167"/>
                      <a:gd name="T23" fmla="*/ 6 h 29"/>
                      <a:gd name="T24" fmla="*/ 16 w 167"/>
                      <a:gd name="T25" fmla="*/ 6 h 29"/>
                      <a:gd name="T26" fmla="*/ 19 w 167"/>
                      <a:gd name="T27" fmla="*/ 8 h 29"/>
                      <a:gd name="T28" fmla="*/ 27 w 167"/>
                      <a:gd name="T29" fmla="*/ 8 h 29"/>
                      <a:gd name="T30" fmla="*/ 25 w 167"/>
                      <a:gd name="T31" fmla="*/ 4 h 29"/>
                      <a:gd name="T32" fmla="*/ 33 w 167"/>
                      <a:gd name="T33" fmla="*/ 6 h 29"/>
                      <a:gd name="T34" fmla="*/ 33 w 167"/>
                      <a:gd name="T35" fmla="*/ 4 h 29"/>
                      <a:gd name="T36" fmla="*/ 35 w 167"/>
                      <a:gd name="T37" fmla="*/ 0 h 29"/>
                      <a:gd name="T38" fmla="*/ 42 w 167"/>
                      <a:gd name="T39" fmla="*/ 0 h 29"/>
                      <a:gd name="T40" fmla="*/ 44 w 167"/>
                      <a:gd name="T41" fmla="*/ 2 h 29"/>
                      <a:gd name="T42" fmla="*/ 48 w 167"/>
                      <a:gd name="T43" fmla="*/ 4 h 29"/>
                      <a:gd name="T44" fmla="*/ 56 w 167"/>
                      <a:gd name="T45" fmla="*/ 6 h 29"/>
                      <a:gd name="T46" fmla="*/ 62 w 167"/>
                      <a:gd name="T47" fmla="*/ 8 h 29"/>
                      <a:gd name="T48" fmla="*/ 67 w 167"/>
                      <a:gd name="T49" fmla="*/ 6 h 29"/>
                      <a:gd name="T50" fmla="*/ 73 w 167"/>
                      <a:gd name="T51" fmla="*/ 6 h 29"/>
                      <a:gd name="T52" fmla="*/ 79 w 167"/>
                      <a:gd name="T53" fmla="*/ 10 h 29"/>
                      <a:gd name="T54" fmla="*/ 83 w 167"/>
                      <a:gd name="T55" fmla="*/ 8 h 29"/>
                      <a:gd name="T56" fmla="*/ 83 w 167"/>
                      <a:gd name="T57" fmla="*/ 4 h 29"/>
                      <a:gd name="T58" fmla="*/ 90 w 167"/>
                      <a:gd name="T59" fmla="*/ 4 h 29"/>
                      <a:gd name="T60" fmla="*/ 94 w 167"/>
                      <a:gd name="T61" fmla="*/ 2 h 29"/>
                      <a:gd name="T62" fmla="*/ 98 w 167"/>
                      <a:gd name="T63" fmla="*/ 6 h 29"/>
                      <a:gd name="T64" fmla="*/ 96 w 167"/>
                      <a:gd name="T65" fmla="*/ 8 h 29"/>
                      <a:gd name="T66" fmla="*/ 106 w 167"/>
                      <a:gd name="T67" fmla="*/ 8 h 29"/>
                      <a:gd name="T68" fmla="*/ 111 w 167"/>
                      <a:gd name="T69" fmla="*/ 6 h 29"/>
                      <a:gd name="T70" fmla="*/ 111 w 167"/>
                      <a:gd name="T71" fmla="*/ 2 h 29"/>
                      <a:gd name="T72" fmla="*/ 117 w 167"/>
                      <a:gd name="T73" fmla="*/ 4 h 29"/>
                      <a:gd name="T74" fmla="*/ 123 w 167"/>
                      <a:gd name="T75" fmla="*/ 6 h 29"/>
                      <a:gd name="T76" fmla="*/ 129 w 167"/>
                      <a:gd name="T77" fmla="*/ 6 h 29"/>
                      <a:gd name="T78" fmla="*/ 138 w 167"/>
                      <a:gd name="T79" fmla="*/ 6 h 29"/>
                      <a:gd name="T80" fmla="*/ 144 w 167"/>
                      <a:gd name="T81" fmla="*/ 8 h 29"/>
                      <a:gd name="T82" fmla="*/ 153 w 167"/>
                      <a:gd name="T83" fmla="*/ 8 h 29"/>
                      <a:gd name="T84" fmla="*/ 161 w 167"/>
                      <a:gd name="T85" fmla="*/ 8 h 29"/>
                      <a:gd name="T86" fmla="*/ 167 w 167"/>
                      <a:gd name="T87" fmla="*/ 12 h 29"/>
                      <a:gd name="T88" fmla="*/ 163 w 167"/>
                      <a:gd name="T89" fmla="*/ 14 h 29"/>
                      <a:gd name="T90" fmla="*/ 155 w 167"/>
                      <a:gd name="T91" fmla="*/ 15 h 29"/>
                      <a:gd name="T92" fmla="*/ 148 w 167"/>
                      <a:gd name="T93" fmla="*/ 19 h 29"/>
                      <a:gd name="T94" fmla="*/ 144 w 167"/>
                      <a:gd name="T95" fmla="*/ 21 h 29"/>
                      <a:gd name="T96" fmla="*/ 138 w 167"/>
                      <a:gd name="T97" fmla="*/ 25 h 29"/>
                      <a:gd name="T98" fmla="*/ 130 w 167"/>
                      <a:gd name="T99" fmla="*/ 25 h 29"/>
                      <a:gd name="T100" fmla="*/ 123 w 167"/>
                      <a:gd name="T101" fmla="*/ 25 h 29"/>
                      <a:gd name="T102" fmla="*/ 115 w 167"/>
                      <a:gd name="T103" fmla="*/ 27 h 29"/>
                      <a:gd name="T104" fmla="*/ 108 w 167"/>
                      <a:gd name="T105" fmla="*/ 29 h 29"/>
                      <a:gd name="T106" fmla="*/ 98 w 167"/>
                      <a:gd name="T107" fmla="*/ 29 h 29"/>
                      <a:gd name="T108" fmla="*/ 90 w 167"/>
                      <a:gd name="T109" fmla="*/ 27 h 29"/>
                      <a:gd name="T110" fmla="*/ 81 w 167"/>
                      <a:gd name="T111" fmla="*/ 25 h 29"/>
                      <a:gd name="T112" fmla="*/ 73 w 167"/>
                      <a:gd name="T113" fmla="*/ 25 h 29"/>
                      <a:gd name="T114" fmla="*/ 63 w 167"/>
                      <a:gd name="T115" fmla="*/ 25 h 29"/>
                      <a:gd name="T116" fmla="*/ 58 w 167"/>
                      <a:gd name="T1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7" h="29">
                        <a:moveTo>
                          <a:pt x="54" y="25"/>
                        </a:moveTo>
                        <a:lnTo>
                          <a:pt x="54" y="23"/>
                        </a:lnTo>
                        <a:lnTo>
                          <a:pt x="52" y="23"/>
                        </a:lnTo>
                        <a:lnTo>
                          <a:pt x="52" y="23"/>
                        </a:lnTo>
                        <a:lnTo>
                          <a:pt x="52" y="23"/>
                        </a:lnTo>
                        <a:lnTo>
                          <a:pt x="50" y="23"/>
                        </a:lnTo>
                        <a:lnTo>
                          <a:pt x="50" y="23"/>
                        </a:lnTo>
                        <a:lnTo>
                          <a:pt x="48" y="23"/>
                        </a:lnTo>
                        <a:lnTo>
                          <a:pt x="48" y="23"/>
                        </a:lnTo>
                        <a:lnTo>
                          <a:pt x="48" y="23"/>
                        </a:lnTo>
                        <a:lnTo>
                          <a:pt x="46" y="23"/>
                        </a:lnTo>
                        <a:lnTo>
                          <a:pt x="46" y="23"/>
                        </a:lnTo>
                        <a:lnTo>
                          <a:pt x="46" y="23"/>
                        </a:lnTo>
                        <a:lnTo>
                          <a:pt x="44" y="23"/>
                        </a:lnTo>
                        <a:lnTo>
                          <a:pt x="44" y="23"/>
                        </a:lnTo>
                        <a:lnTo>
                          <a:pt x="44" y="23"/>
                        </a:lnTo>
                        <a:lnTo>
                          <a:pt x="42" y="23"/>
                        </a:lnTo>
                        <a:lnTo>
                          <a:pt x="42" y="23"/>
                        </a:lnTo>
                        <a:lnTo>
                          <a:pt x="42" y="23"/>
                        </a:lnTo>
                        <a:lnTo>
                          <a:pt x="41" y="23"/>
                        </a:lnTo>
                        <a:lnTo>
                          <a:pt x="41" y="23"/>
                        </a:lnTo>
                        <a:lnTo>
                          <a:pt x="41" y="23"/>
                        </a:lnTo>
                        <a:lnTo>
                          <a:pt x="41" y="23"/>
                        </a:lnTo>
                        <a:lnTo>
                          <a:pt x="39" y="23"/>
                        </a:lnTo>
                        <a:lnTo>
                          <a:pt x="39" y="23"/>
                        </a:lnTo>
                        <a:lnTo>
                          <a:pt x="37" y="23"/>
                        </a:lnTo>
                        <a:lnTo>
                          <a:pt x="37" y="21"/>
                        </a:lnTo>
                        <a:lnTo>
                          <a:pt x="37" y="21"/>
                        </a:lnTo>
                        <a:lnTo>
                          <a:pt x="37" y="21"/>
                        </a:lnTo>
                        <a:lnTo>
                          <a:pt x="35" y="21"/>
                        </a:lnTo>
                        <a:lnTo>
                          <a:pt x="35" y="21"/>
                        </a:lnTo>
                        <a:lnTo>
                          <a:pt x="35" y="21"/>
                        </a:lnTo>
                        <a:lnTo>
                          <a:pt x="35" y="21"/>
                        </a:lnTo>
                        <a:lnTo>
                          <a:pt x="35" y="19"/>
                        </a:lnTo>
                        <a:lnTo>
                          <a:pt x="35" y="19"/>
                        </a:lnTo>
                        <a:lnTo>
                          <a:pt x="35" y="19"/>
                        </a:lnTo>
                        <a:lnTo>
                          <a:pt x="37" y="19"/>
                        </a:lnTo>
                        <a:lnTo>
                          <a:pt x="37" y="19"/>
                        </a:lnTo>
                        <a:lnTo>
                          <a:pt x="35" y="19"/>
                        </a:lnTo>
                        <a:lnTo>
                          <a:pt x="35" y="17"/>
                        </a:lnTo>
                        <a:lnTo>
                          <a:pt x="35" y="17"/>
                        </a:lnTo>
                        <a:lnTo>
                          <a:pt x="35" y="17"/>
                        </a:lnTo>
                        <a:lnTo>
                          <a:pt x="33" y="17"/>
                        </a:lnTo>
                        <a:lnTo>
                          <a:pt x="33" y="17"/>
                        </a:lnTo>
                        <a:lnTo>
                          <a:pt x="31" y="17"/>
                        </a:lnTo>
                        <a:lnTo>
                          <a:pt x="31" y="17"/>
                        </a:lnTo>
                        <a:lnTo>
                          <a:pt x="31" y="17"/>
                        </a:lnTo>
                        <a:lnTo>
                          <a:pt x="29" y="17"/>
                        </a:lnTo>
                        <a:lnTo>
                          <a:pt x="29" y="17"/>
                        </a:lnTo>
                        <a:lnTo>
                          <a:pt x="27" y="17"/>
                        </a:lnTo>
                        <a:lnTo>
                          <a:pt x="27" y="17"/>
                        </a:lnTo>
                        <a:lnTo>
                          <a:pt x="27" y="17"/>
                        </a:lnTo>
                        <a:lnTo>
                          <a:pt x="25" y="17"/>
                        </a:lnTo>
                        <a:lnTo>
                          <a:pt x="25" y="17"/>
                        </a:lnTo>
                        <a:lnTo>
                          <a:pt x="25" y="17"/>
                        </a:lnTo>
                        <a:lnTo>
                          <a:pt x="23" y="17"/>
                        </a:lnTo>
                        <a:lnTo>
                          <a:pt x="23" y="17"/>
                        </a:lnTo>
                        <a:lnTo>
                          <a:pt x="21" y="17"/>
                        </a:lnTo>
                        <a:lnTo>
                          <a:pt x="21" y="17"/>
                        </a:lnTo>
                        <a:lnTo>
                          <a:pt x="21" y="17"/>
                        </a:lnTo>
                        <a:lnTo>
                          <a:pt x="19" y="17"/>
                        </a:lnTo>
                        <a:lnTo>
                          <a:pt x="19" y="17"/>
                        </a:lnTo>
                        <a:lnTo>
                          <a:pt x="19" y="17"/>
                        </a:lnTo>
                        <a:lnTo>
                          <a:pt x="19" y="17"/>
                        </a:lnTo>
                        <a:lnTo>
                          <a:pt x="18" y="17"/>
                        </a:lnTo>
                        <a:lnTo>
                          <a:pt x="18" y="17"/>
                        </a:lnTo>
                        <a:lnTo>
                          <a:pt x="16" y="17"/>
                        </a:lnTo>
                        <a:lnTo>
                          <a:pt x="16" y="17"/>
                        </a:lnTo>
                        <a:lnTo>
                          <a:pt x="16" y="17"/>
                        </a:lnTo>
                        <a:lnTo>
                          <a:pt x="14" y="17"/>
                        </a:lnTo>
                        <a:lnTo>
                          <a:pt x="14" y="15"/>
                        </a:lnTo>
                        <a:lnTo>
                          <a:pt x="14" y="15"/>
                        </a:lnTo>
                        <a:lnTo>
                          <a:pt x="14" y="15"/>
                        </a:lnTo>
                        <a:lnTo>
                          <a:pt x="12" y="15"/>
                        </a:lnTo>
                        <a:lnTo>
                          <a:pt x="12" y="15"/>
                        </a:lnTo>
                        <a:lnTo>
                          <a:pt x="12" y="15"/>
                        </a:lnTo>
                        <a:lnTo>
                          <a:pt x="10" y="15"/>
                        </a:lnTo>
                        <a:lnTo>
                          <a:pt x="10" y="15"/>
                        </a:lnTo>
                        <a:lnTo>
                          <a:pt x="10" y="14"/>
                        </a:lnTo>
                        <a:lnTo>
                          <a:pt x="10" y="14"/>
                        </a:lnTo>
                        <a:lnTo>
                          <a:pt x="8" y="14"/>
                        </a:lnTo>
                        <a:lnTo>
                          <a:pt x="8" y="14"/>
                        </a:lnTo>
                        <a:lnTo>
                          <a:pt x="8" y="14"/>
                        </a:lnTo>
                        <a:lnTo>
                          <a:pt x="8" y="14"/>
                        </a:lnTo>
                        <a:lnTo>
                          <a:pt x="6" y="14"/>
                        </a:lnTo>
                        <a:lnTo>
                          <a:pt x="6" y="14"/>
                        </a:lnTo>
                        <a:lnTo>
                          <a:pt x="6" y="12"/>
                        </a:lnTo>
                        <a:lnTo>
                          <a:pt x="8" y="12"/>
                        </a:lnTo>
                        <a:lnTo>
                          <a:pt x="8" y="12"/>
                        </a:lnTo>
                        <a:lnTo>
                          <a:pt x="8" y="14"/>
                        </a:lnTo>
                        <a:lnTo>
                          <a:pt x="8" y="14"/>
                        </a:lnTo>
                        <a:lnTo>
                          <a:pt x="8" y="12"/>
                        </a:lnTo>
                        <a:lnTo>
                          <a:pt x="8" y="12"/>
                        </a:lnTo>
                        <a:lnTo>
                          <a:pt x="8" y="12"/>
                        </a:lnTo>
                        <a:lnTo>
                          <a:pt x="8" y="10"/>
                        </a:lnTo>
                        <a:lnTo>
                          <a:pt x="8" y="10"/>
                        </a:lnTo>
                        <a:lnTo>
                          <a:pt x="6" y="10"/>
                        </a:lnTo>
                        <a:lnTo>
                          <a:pt x="6" y="10"/>
                        </a:lnTo>
                        <a:lnTo>
                          <a:pt x="4" y="10"/>
                        </a:lnTo>
                        <a:lnTo>
                          <a:pt x="4" y="10"/>
                        </a:lnTo>
                        <a:lnTo>
                          <a:pt x="4" y="10"/>
                        </a:lnTo>
                        <a:lnTo>
                          <a:pt x="4" y="10"/>
                        </a:lnTo>
                        <a:lnTo>
                          <a:pt x="2" y="10"/>
                        </a:lnTo>
                        <a:lnTo>
                          <a:pt x="2" y="10"/>
                        </a:lnTo>
                        <a:lnTo>
                          <a:pt x="2" y="10"/>
                        </a:lnTo>
                        <a:lnTo>
                          <a:pt x="0" y="10"/>
                        </a:lnTo>
                        <a:lnTo>
                          <a:pt x="0" y="8"/>
                        </a:lnTo>
                        <a:lnTo>
                          <a:pt x="2" y="8"/>
                        </a:lnTo>
                        <a:lnTo>
                          <a:pt x="2" y="8"/>
                        </a:lnTo>
                        <a:lnTo>
                          <a:pt x="2" y="8"/>
                        </a:lnTo>
                        <a:lnTo>
                          <a:pt x="4" y="8"/>
                        </a:lnTo>
                        <a:lnTo>
                          <a:pt x="4" y="8"/>
                        </a:lnTo>
                        <a:lnTo>
                          <a:pt x="4" y="8"/>
                        </a:lnTo>
                        <a:lnTo>
                          <a:pt x="4" y="8"/>
                        </a:lnTo>
                        <a:lnTo>
                          <a:pt x="4" y="8"/>
                        </a:lnTo>
                        <a:lnTo>
                          <a:pt x="4" y="8"/>
                        </a:lnTo>
                        <a:lnTo>
                          <a:pt x="6" y="8"/>
                        </a:lnTo>
                        <a:lnTo>
                          <a:pt x="6" y="8"/>
                        </a:lnTo>
                        <a:lnTo>
                          <a:pt x="8" y="8"/>
                        </a:lnTo>
                        <a:lnTo>
                          <a:pt x="8" y="8"/>
                        </a:lnTo>
                        <a:lnTo>
                          <a:pt x="8" y="8"/>
                        </a:lnTo>
                        <a:lnTo>
                          <a:pt x="10" y="8"/>
                        </a:lnTo>
                        <a:lnTo>
                          <a:pt x="10" y="8"/>
                        </a:lnTo>
                        <a:lnTo>
                          <a:pt x="10" y="8"/>
                        </a:lnTo>
                        <a:lnTo>
                          <a:pt x="12" y="8"/>
                        </a:lnTo>
                        <a:lnTo>
                          <a:pt x="12" y="8"/>
                        </a:lnTo>
                        <a:lnTo>
                          <a:pt x="14" y="8"/>
                        </a:lnTo>
                        <a:lnTo>
                          <a:pt x="14" y="6"/>
                        </a:lnTo>
                        <a:lnTo>
                          <a:pt x="12" y="6"/>
                        </a:lnTo>
                        <a:lnTo>
                          <a:pt x="12" y="6"/>
                        </a:lnTo>
                        <a:lnTo>
                          <a:pt x="10" y="6"/>
                        </a:lnTo>
                        <a:lnTo>
                          <a:pt x="10" y="6"/>
                        </a:lnTo>
                        <a:lnTo>
                          <a:pt x="10" y="6"/>
                        </a:lnTo>
                        <a:lnTo>
                          <a:pt x="8" y="6"/>
                        </a:lnTo>
                        <a:lnTo>
                          <a:pt x="8" y="6"/>
                        </a:lnTo>
                        <a:lnTo>
                          <a:pt x="8" y="6"/>
                        </a:lnTo>
                        <a:lnTo>
                          <a:pt x="8" y="6"/>
                        </a:lnTo>
                        <a:lnTo>
                          <a:pt x="8" y="6"/>
                        </a:lnTo>
                        <a:lnTo>
                          <a:pt x="8" y="6"/>
                        </a:lnTo>
                        <a:lnTo>
                          <a:pt x="8" y="4"/>
                        </a:lnTo>
                        <a:lnTo>
                          <a:pt x="8" y="4"/>
                        </a:lnTo>
                        <a:lnTo>
                          <a:pt x="10" y="4"/>
                        </a:lnTo>
                        <a:lnTo>
                          <a:pt x="10" y="4"/>
                        </a:lnTo>
                        <a:lnTo>
                          <a:pt x="10" y="4"/>
                        </a:lnTo>
                        <a:lnTo>
                          <a:pt x="10" y="4"/>
                        </a:lnTo>
                        <a:lnTo>
                          <a:pt x="12" y="4"/>
                        </a:lnTo>
                        <a:lnTo>
                          <a:pt x="12" y="4"/>
                        </a:lnTo>
                        <a:lnTo>
                          <a:pt x="14" y="4"/>
                        </a:lnTo>
                        <a:lnTo>
                          <a:pt x="14" y="4"/>
                        </a:lnTo>
                        <a:lnTo>
                          <a:pt x="14" y="4"/>
                        </a:lnTo>
                        <a:lnTo>
                          <a:pt x="14" y="4"/>
                        </a:lnTo>
                        <a:lnTo>
                          <a:pt x="16" y="4"/>
                        </a:lnTo>
                        <a:lnTo>
                          <a:pt x="16" y="4"/>
                        </a:lnTo>
                        <a:lnTo>
                          <a:pt x="16" y="4"/>
                        </a:lnTo>
                        <a:lnTo>
                          <a:pt x="16" y="6"/>
                        </a:lnTo>
                        <a:lnTo>
                          <a:pt x="18" y="6"/>
                        </a:lnTo>
                        <a:lnTo>
                          <a:pt x="18" y="6"/>
                        </a:lnTo>
                        <a:lnTo>
                          <a:pt x="19" y="6"/>
                        </a:lnTo>
                        <a:lnTo>
                          <a:pt x="19" y="4"/>
                        </a:lnTo>
                        <a:lnTo>
                          <a:pt x="19" y="4"/>
                        </a:lnTo>
                        <a:lnTo>
                          <a:pt x="19" y="4"/>
                        </a:lnTo>
                        <a:lnTo>
                          <a:pt x="19" y="6"/>
                        </a:lnTo>
                        <a:lnTo>
                          <a:pt x="19" y="6"/>
                        </a:lnTo>
                        <a:lnTo>
                          <a:pt x="19" y="6"/>
                        </a:lnTo>
                        <a:lnTo>
                          <a:pt x="19" y="6"/>
                        </a:lnTo>
                        <a:lnTo>
                          <a:pt x="19" y="6"/>
                        </a:lnTo>
                        <a:lnTo>
                          <a:pt x="18" y="6"/>
                        </a:lnTo>
                        <a:lnTo>
                          <a:pt x="18" y="6"/>
                        </a:lnTo>
                        <a:lnTo>
                          <a:pt x="16" y="6"/>
                        </a:lnTo>
                        <a:lnTo>
                          <a:pt x="16" y="6"/>
                        </a:lnTo>
                        <a:lnTo>
                          <a:pt x="16" y="6"/>
                        </a:lnTo>
                        <a:lnTo>
                          <a:pt x="14" y="6"/>
                        </a:lnTo>
                        <a:lnTo>
                          <a:pt x="14" y="8"/>
                        </a:lnTo>
                        <a:lnTo>
                          <a:pt x="16" y="8"/>
                        </a:lnTo>
                        <a:lnTo>
                          <a:pt x="16" y="8"/>
                        </a:lnTo>
                        <a:lnTo>
                          <a:pt x="16" y="8"/>
                        </a:lnTo>
                        <a:lnTo>
                          <a:pt x="18" y="8"/>
                        </a:lnTo>
                        <a:lnTo>
                          <a:pt x="18" y="8"/>
                        </a:lnTo>
                        <a:lnTo>
                          <a:pt x="18" y="8"/>
                        </a:lnTo>
                        <a:lnTo>
                          <a:pt x="19" y="8"/>
                        </a:lnTo>
                        <a:lnTo>
                          <a:pt x="19" y="8"/>
                        </a:lnTo>
                        <a:lnTo>
                          <a:pt x="19" y="8"/>
                        </a:lnTo>
                        <a:lnTo>
                          <a:pt x="19" y="8"/>
                        </a:lnTo>
                        <a:lnTo>
                          <a:pt x="19" y="6"/>
                        </a:lnTo>
                        <a:lnTo>
                          <a:pt x="21" y="6"/>
                        </a:lnTo>
                        <a:lnTo>
                          <a:pt x="21" y="6"/>
                        </a:lnTo>
                        <a:lnTo>
                          <a:pt x="21" y="8"/>
                        </a:lnTo>
                        <a:lnTo>
                          <a:pt x="21" y="8"/>
                        </a:lnTo>
                        <a:lnTo>
                          <a:pt x="23" y="8"/>
                        </a:lnTo>
                        <a:lnTo>
                          <a:pt x="23" y="8"/>
                        </a:lnTo>
                        <a:lnTo>
                          <a:pt x="23" y="8"/>
                        </a:lnTo>
                        <a:lnTo>
                          <a:pt x="25" y="8"/>
                        </a:lnTo>
                        <a:lnTo>
                          <a:pt x="25" y="8"/>
                        </a:lnTo>
                        <a:lnTo>
                          <a:pt x="25" y="8"/>
                        </a:lnTo>
                        <a:lnTo>
                          <a:pt x="27" y="8"/>
                        </a:lnTo>
                        <a:lnTo>
                          <a:pt x="27" y="8"/>
                        </a:lnTo>
                        <a:lnTo>
                          <a:pt x="25" y="8"/>
                        </a:lnTo>
                        <a:lnTo>
                          <a:pt x="25" y="8"/>
                        </a:lnTo>
                        <a:lnTo>
                          <a:pt x="25" y="6"/>
                        </a:lnTo>
                        <a:lnTo>
                          <a:pt x="25" y="6"/>
                        </a:lnTo>
                        <a:lnTo>
                          <a:pt x="25" y="6"/>
                        </a:lnTo>
                        <a:lnTo>
                          <a:pt x="23" y="6"/>
                        </a:lnTo>
                        <a:lnTo>
                          <a:pt x="23" y="6"/>
                        </a:lnTo>
                        <a:lnTo>
                          <a:pt x="23" y="6"/>
                        </a:lnTo>
                        <a:lnTo>
                          <a:pt x="23" y="4"/>
                        </a:lnTo>
                        <a:lnTo>
                          <a:pt x="23" y="4"/>
                        </a:lnTo>
                        <a:lnTo>
                          <a:pt x="25" y="4"/>
                        </a:lnTo>
                        <a:lnTo>
                          <a:pt x="25" y="4"/>
                        </a:lnTo>
                        <a:lnTo>
                          <a:pt x="25" y="4"/>
                        </a:lnTo>
                        <a:lnTo>
                          <a:pt x="27" y="4"/>
                        </a:lnTo>
                        <a:lnTo>
                          <a:pt x="27" y="4"/>
                        </a:lnTo>
                        <a:lnTo>
                          <a:pt x="27" y="4"/>
                        </a:lnTo>
                        <a:lnTo>
                          <a:pt x="27" y="6"/>
                        </a:lnTo>
                        <a:lnTo>
                          <a:pt x="29" y="6"/>
                        </a:lnTo>
                        <a:lnTo>
                          <a:pt x="29" y="6"/>
                        </a:lnTo>
                        <a:lnTo>
                          <a:pt x="31" y="6"/>
                        </a:lnTo>
                        <a:lnTo>
                          <a:pt x="31" y="6"/>
                        </a:lnTo>
                        <a:lnTo>
                          <a:pt x="31" y="6"/>
                        </a:lnTo>
                        <a:lnTo>
                          <a:pt x="31" y="6"/>
                        </a:lnTo>
                        <a:lnTo>
                          <a:pt x="33" y="6"/>
                        </a:lnTo>
                        <a:lnTo>
                          <a:pt x="33" y="6"/>
                        </a:lnTo>
                        <a:lnTo>
                          <a:pt x="33" y="6"/>
                        </a:lnTo>
                        <a:lnTo>
                          <a:pt x="35" y="6"/>
                        </a:lnTo>
                        <a:lnTo>
                          <a:pt x="35" y="6"/>
                        </a:lnTo>
                        <a:lnTo>
                          <a:pt x="35" y="6"/>
                        </a:lnTo>
                        <a:lnTo>
                          <a:pt x="35" y="6"/>
                        </a:lnTo>
                        <a:lnTo>
                          <a:pt x="37" y="6"/>
                        </a:lnTo>
                        <a:lnTo>
                          <a:pt x="37" y="6"/>
                        </a:lnTo>
                        <a:lnTo>
                          <a:pt x="37" y="4"/>
                        </a:lnTo>
                        <a:lnTo>
                          <a:pt x="35" y="4"/>
                        </a:lnTo>
                        <a:lnTo>
                          <a:pt x="35" y="4"/>
                        </a:lnTo>
                        <a:lnTo>
                          <a:pt x="35" y="4"/>
                        </a:lnTo>
                        <a:lnTo>
                          <a:pt x="33" y="4"/>
                        </a:lnTo>
                        <a:lnTo>
                          <a:pt x="33" y="4"/>
                        </a:lnTo>
                        <a:lnTo>
                          <a:pt x="31" y="4"/>
                        </a:lnTo>
                        <a:lnTo>
                          <a:pt x="31" y="4"/>
                        </a:lnTo>
                        <a:lnTo>
                          <a:pt x="31" y="4"/>
                        </a:lnTo>
                        <a:lnTo>
                          <a:pt x="31" y="4"/>
                        </a:lnTo>
                        <a:lnTo>
                          <a:pt x="31" y="2"/>
                        </a:lnTo>
                        <a:lnTo>
                          <a:pt x="31" y="2"/>
                        </a:lnTo>
                        <a:lnTo>
                          <a:pt x="31" y="2"/>
                        </a:lnTo>
                        <a:lnTo>
                          <a:pt x="31" y="2"/>
                        </a:lnTo>
                        <a:lnTo>
                          <a:pt x="33" y="2"/>
                        </a:lnTo>
                        <a:lnTo>
                          <a:pt x="33" y="2"/>
                        </a:lnTo>
                        <a:lnTo>
                          <a:pt x="35" y="2"/>
                        </a:lnTo>
                        <a:lnTo>
                          <a:pt x="35" y="0"/>
                        </a:lnTo>
                        <a:lnTo>
                          <a:pt x="35" y="0"/>
                        </a:lnTo>
                        <a:lnTo>
                          <a:pt x="35" y="0"/>
                        </a:lnTo>
                        <a:lnTo>
                          <a:pt x="37" y="0"/>
                        </a:lnTo>
                        <a:lnTo>
                          <a:pt x="37" y="2"/>
                        </a:lnTo>
                        <a:lnTo>
                          <a:pt x="37" y="2"/>
                        </a:lnTo>
                        <a:lnTo>
                          <a:pt x="37" y="2"/>
                        </a:lnTo>
                        <a:lnTo>
                          <a:pt x="37" y="0"/>
                        </a:lnTo>
                        <a:lnTo>
                          <a:pt x="39" y="0"/>
                        </a:lnTo>
                        <a:lnTo>
                          <a:pt x="39" y="0"/>
                        </a:lnTo>
                        <a:lnTo>
                          <a:pt x="41" y="0"/>
                        </a:lnTo>
                        <a:lnTo>
                          <a:pt x="41" y="0"/>
                        </a:lnTo>
                        <a:lnTo>
                          <a:pt x="41" y="0"/>
                        </a:lnTo>
                        <a:lnTo>
                          <a:pt x="42" y="0"/>
                        </a:lnTo>
                        <a:lnTo>
                          <a:pt x="42" y="0"/>
                        </a:lnTo>
                        <a:lnTo>
                          <a:pt x="42" y="0"/>
                        </a:lnTo>
                        <a:lnTo>
                          <a:pt x="42" y="2"/>
                        </a:lnTo>
                        <a:lnTo>
                          <a:pt x="44" y="2"/>
                        </a:lnTo>
                        <a:lnTo>
                          <a:pt x="44" y="2"/>
                        </a:lnTo>
                        <a:lnTo>
                          <a:pt x="44" y="0"/>
                        </a:lnTo>
                        <a:lnTo>
                          <a:pt x="46" y="0"/>
                        </a:lnTo>
                        <a:lnTo>
                          <a:pt x="46" y="0"/>
                        </a:lnTo>
                        <a:lnTo>
                          <a:pt x="46" y="0"/>
                        </a:lnTo>
                        <a:lnTo>
                          <a:pt x="46" y="2"/>
                        </a:lnTo>
                        <a:lnTo>
                          <a:pt x="46" y="2"/>
                        </a:lnTo>
                        <a:lnTo>
                          <a:pt x="46" y="2"/>
                        </a:lnTo>
                        <a:lnTo>
                          <a:pt x="46" y="2"/>
                        </a:lnTo>
                        <a:lnTo>
                          <a:pt x="44" y="2"/>
                        </a:lnTo>
                        <a:lnTo>
                          <a:pt x="44" y="2"/>
                        </a:lnTo>
                        <a:lnTo>
                          <a:pt x="42" y="2"/>
                        </a:lnTo>
                        <a:lnTo>
                          <a:pt x="42" y="2"/>
                        </a:lnTo>
                        <a:lnTo>
                          <a:pt x="42" y="4"/>
                        </a:lnTo>
                        <a:lnTo>
                          <a:pt x="42" y="4"/>
                        </a:lnTo>
                        <a:lnTo>
                          <a:pt x="44" y="4"/>
                        </a:lnTo>
                        <a:lnTo>
                          <a:pt x="44" y="4"/>
                        </a:lnTo>
                        <a:lnTo>
                          <a:pt x="46" y="4"/>
                        </a:lnTo>
                        <a:lnTo>
                          <a:pt x="46" y="4"/>
                        </a:lnTo>
                        <a:lnTo>
                          <a:pt x="46" y="4"/>
                        </a:lnTo>
                        <a:lnTo>
                          <a:pt x="48" y="4"/>
                        </a:lnTo>
                        <a:lnTo>
                          <a:pt x="48" y="4"/>
                        </a:lnTo>
                        <a:lnTo>
                          <a:pt x="48" y="4"/>
                        </a:lnTo>
                        <a:lnTo>
                          <a:pt x="48" y="4"/>
                        </a:lnTo>
                        <a:lnTo>
                          <a:pt x="50" y="4"/>
                        </a:lnTo>
                        <a:lnTo>
                          <a:pt x="50" y="4"/>
                        </a:lnTo>
                        <a:lnTo>
                          <a:pt x="50" y="6"/>
                        </a:lnTo>
                        <a:lnTo>
                          <a:pt x="52" y="6"/>
                        </a:lnTo>
                        <a:lnTo>
                          <a:pt x="52" y="6"/>
                        </a:lnTo>
                        <a:lnTo>
                          <a:pt x="52" y="6"/>
                        </a:lnTo>
                        <a:lnTo>
                          <a:pt x="52" y="6"/>
                        </a:lnTo>
                        <a:lnTo>
                          <a:pt x="52" y="6"/>
                        </a:lnTo>
                        <a:lnTo>
                          <a:pt x="54" y="6"/>
                        </a:lnTo>
                        <a:lnTo>
                          <a:pt x="54" y="6"/>
                        </a:lnTo>
                        <a:lnTo>
                          <a:pt x="54" y="6"/>
                        </a:lnTo>
                        <a:lnTo>
                          <a:pt x="56" y="6"/>
                        </a:lnTo>
                        <a:lnTo>
                          <a:pt x="56" y="6"/>
                        </a:lnTo>
                        <a:lnTo>
                          <a:pt x="56" y="6"/>
                        </a:lnTo>
                        <a:lnTo>
                          <a:pt x="56" y="6"/>
                        </a:lnTo>
                        <a:lnTo>
                          <a:pt x="56" y="8"/>
                        </a:lnTo>
                        <a:lnTo>
                          <a:pt x="58" y="8"/>
                        </a:lnTo>
                        <a:lnTo>
                          <a:pt x="58" y="8"/>
                        </a:lnTo>
                        <a:lnTo>
                          <a:pt x="58" y="6"/>
                        </a:lnTo>
                        <a:lnTo>
                          <a:pt x="58" y="6"/>
                        </a:lnTo>
                        <a:lnTo>
                          <a:pt x="60" y="6"/>
                        </a:lnTo>
                        <a:lnTo>
                          <a:pt x="60" y="8"/>
                        </a:lnTo>
                        <a:lnTo>
                          <a:pt x="60" y="8"/>
                        </a:lnTo>
                        <a:lnTo>
                          <a:pt x="62" y="8"/>
                        </a:lnTo>
                        <a:lnTo>
                          <a:pt x="62" y="8"/>
                        </a:lnTo>
                        <a:lnTo>
                          <a:pt x="62" y="6"/>
                        </a:lnTo>
                        <a:lnTo>
                          <a:pt x="62" y="6"/>
                        </a:lnTo>
                        <a:lnTo>
                          <a:pt x="62" y="6"/>
                        </a:lnTo>
                        <a:lnTo>
                          <a:pt x="62" y="6"/>
                        </a:lnTo>
                        <a:lnTo>
                          <a:pt x="63" y="6"/>
                        </a:lnTo>
                        <a:lnTo>
                          <a:pt x="63" y="6"/>
                        </a:lnTo>
                        <a:lnTo>
                          <a:pt x="63" y="6"/>
                        </a:lnTo>
                        <a:lnTo>
                          <a:pt x="63" y="6"/>
                        </a:lnTo>
                        <a:lnTo>
                          <a:pt x="63" y="6"/>
                        </a:lnTo>
                        <a:lnTo>
                          <a:pt x="65" y="6"/>
                        </a:lnTo>
                        <a:lnTo>
                          <a:pt x="65" y="6"/>
                        </a:lnTo>
                        <a:lnTo>
                          <a:pt x="65" y="6"/>
                        </a:lnTo>
                        <a:lnTo>
                          <a:pt x="67" y="6"/>
                        </a:lnTo>
                        <a:lnTo>
                          <a:pt x="67" y="6"/>
                        </a:lnTo>
                        <a:lnTo>
                          <a:pt x="67" y="6"/>
                        </a:lnTo>
                        <a:lnTo>
                          <a:pt x="69" y="6"/>
                        </a:lnTo>
                        <a:lnTo>
                          <a:pt x="69" y="6"/>
                        </a:lnTo>
                        <a:lnTo>
                          <a:pt x="69" y="6"/>
                        </a:lnTo>
                        <a:lnTo>
                          <a:pt x="69" y="6"/>
                        </a:lnTo>
                        <a:lnTo>
                          <a:pt x="69" y="6"/>
                        </a:lnTo>
                        <a:lnTo>
                          <a:pt x="71" y="6"/>
                        </a:lnTo>
                        <a:lnTo>
                          <a:pt x="71" y="6"/>
                        </a:lnTo>
                        <a:lnTo>
                          <a:pt x="73" y="6"/>
                        </a:lnTo>
                        <a:lnTo>
                          <a:pt x="73" y="6"/>
                        </a:lnTo>
                        <a:lnTo>
                          <a:pt x="73" y="6"/>
                        </a:lnTo>
                        <a:lnTo>
                          <a:pt x="73" y="6"/>
                        </a:lnTo>
                        <a:lnTo>
                          <a:pt x="73" y="8"/>
                        </a:lnTo>
                        <a:lnTo>
                          <a:pt x="73" y="8"/>
                        </a:lnTo>
                        <a:lnTo>
                          <a:pt x="73" y="8"/>
                        </a:lnTo>
                        <a:lnTo>
                          <a:pt x="73" y="8"/>
                        </a:lnTo>
                        <a:lnTo>
                          <a:pt x="75" y="8"/>
                        </a:lnTo>
                        <a:lnTo>
                          <a:pt x="75" y="10"/>
                        </a:lnTo>
                        <a:lnTo>
                          <a:pt x="75" y="10"/>
                        </a:lnTo>
                        <a:lnTo>
                          <a:pt x="75" y="8"/>
                        </a:lnTo>
                        <a:lnTo>
                          <a:pt x="75" y="8"/>
                        </a:lnTo>
                        <a:lnTo>
                          <a:pt x="77" y="8"/>
                        </a:lnTo>
                        <a:lnTo>
                          <a:pt x="77" y="8"/>
                        </a:lnTo>
                        <a:lnTo>
                          <a:pt x="77" y="10"/>
                        </a:lnTo>
                        <a:lnTo>
                          <a:pt x="79" y="10"/>
                        </a:lnTo>
                        <a:lnTo>
                          <a:pt x="79" y="10"/>
                        </a:lnTo>
                        <a:lnTo>
                          <a:pt x="79" y="10"/>
                        </a:lnTo>
                        <a:lnTo>
                          <a:pt x="79" y="10"/>
                        </a:lnTo>
                        <a:lnTo>
                          <a:pt x="79" y="12"/>
                        </a:lnTo>
                        <a:lnTo>
                          <a:pt x="81" y="12"/>
                        </a:lnTo>
                        <a:lnTo>
                          <a:pt x="81" y="10"/>
                        </a:lnTo>
                        <a:lnTo>
                          <a:pt x="81" y="10"/>
                        </a:lnTo>
                        <a:lnTo>
                          <a:pt x="81" y="10"/>
                        </a:lnTo>
                        <a:lnTo>
                          <a:pt x="81" y="10"/>
                        </a:lnTo>
                        <a:lnTo>
                          <a:pt x="83" y="10"/>
                        </a:lnTo>
                        <a:lnTo>
                          <a:pt x="83" y="8"/>
                        </a:lnTo>
                        <a:lnTo>
                          <a:pt x="83" y="8"/>
                        </a:lnTo>
                        <a:lnTo>
                          <a:pt x="83" y="8"/>
                        </a:lnTo>
                        <a:lnTo>
                          <a:pt x="83" y="6"/>
                        </a:lnTo>
                        <a:lnTo>
                          <a:pt x="85" y="6"/>
                        </a:lnTo>
                        <a:lnTo>
                          <a:pt x="85" y="6"/>
                        </a:lnTo>
                        <a:lnTo>
                          <a:pt x="83" y="6"/>
                        </a:lnTo>
                        <a:lnTo>
                          <a:pt x="83" y="6"/>
                        </a:lnTo>
                        <a:lnTo>
                          <a:pt x="83" y="6"/>
                        </a:lnTo>
                        <a:lnTo>
                          <a:pt x="81" y="6"/>
                        </a:lnTo>
                        <a:lnTo>
                          <a:pt x="81" y="6"/>
                        </a:lnTo>
                        <a:lnTo>
                          <a:pt x="81" y="4"/>
                        </a:lnTo>
                        <a:lnTo>
                          <a:pt x="81" y="4"/>
                        </a:lnTo>
                        <a:lnTo>
                          <a:pt x="81" y="4"/>
                        </a:lnTo>
                        <a:lnTo>
                          <a:pt x="83" y="4"/>
                        </a:lnTo>
                        <a:lnTo>
                          <a:pt x="83" y="4"/>
                        </a:lnTo>
                        <a:lnTo>
                          <a:pt x="83" y="2"/>
                        </a:lnTo>
                        <a:lnTo>
                          <a:pt x="85" y="2"/>
                        </a:lnTo>
                        <a:lnTo>
                          <a:pt x="85" y="2"/>
                        </a:lnTo>
                        <a:lnTo>
                          <a:pt x="85" y="2"/>
                        </a:lnTo>
                        <a:lnTo>
                          <a:pt x="86" y="2"/>
                        </a:lnTo>
                        <a:lnTo>
                          <a:pt x="86" y="2"/>
                        </a:lnTo>
                        <a:lnTo>
                          <a:pt x="88" y="2"/>
                        </a:lnTo>
                        <a:lnTo>
                          <a:pt x="88" y="4"/>
                        </a:lnTo>
                        <a:lnTo>
                          <a:pt x="88" y="4"/>
                        </a:lnTo>
                        <a:lnTo>
                          <a:pt x="88" y="4"/>
                        </a:lnTo>
                        <a:lnTo>
                          <a:pt x="88" y="4"/>
                        </a:lnTo>
                        <a:lnTo>
                          <a:pt x="88" y="4"/>
                        </a:lnTo>
                        <a:lnTo>
                          <a:pt x="90" y="4"/>
                        </a:lnTo>
                        <a:lnTo>
                          <a:pt x="90" y="2"/>
                        </a:lnTo>
                        <a:lnTo>
                          <a:pt x="88" y="2"/>
                        </a:lnTo>
                        <a:lnTo>
                          <a:pt x="88" y="2"/>
                        </a:lnTo>
                        <a:lnTo>
                          <a:pt x="88" y="0"/>
                        </a:lnTo>
                        <a:lnTo>
                          <a:pt x="90" y="0"/>
                        </a:lnTo>
                        <a:lnTo>
                          <a:pt x="90" y="0"/>
                        </a:lnTo>
                        <a:lnTo>
                          <a:pt x="90" y="2"/>
                        </a:lnTo>
                        <a:lnTo>
                          <a:pt x="90" y="2"/>
                        </a:lnTo>
                        <a:lnTo>
                          <a:pt x="92" y="2"/>
                        </a:lnTo>
                        <a:lnTo>
                          <a:pt x="92" y="2"/>
                        </a:lnTo>
                        <a:lnTo>
                          <a:pt x="92" y="2"/>
                        </a:lnTo>
                        <a:lnTo>
                          <a:pt x="94" y="2"/>
                        </a:lnTo>
                        <a:lnTo>
                          <a:pt x="94" y="2"/>
                        </a:lnTo>
                        <a:lnTo>
                          <a:pt x="94" y="2"/>
                        </a:lnTo>
                        <a:lnTo>
                          <a:pt x="96" y="2"/>
                        </a:lnTo>
                        <a:lnTo>
                          <a:pt x="96" y="2"/>
                        </a:lnTo>
                        <a:lnTo>
                          <a:pt x="96" y="2"/>
                        </a:lnTo>
                        <a:lnTo>
                          <a:pt x="98" y="2"/>
                        </a:lnTo>
                        <a:lnTo>
                          <a:pt x="98" y="2"/>
                        </a:lnTo>
                        <a:lnTo>
                          <a:pt x="100" y="2"/>
                        </a:lnTo>
                        <a:lnTo>
                          <a:pt x="100" y="4"/>
                        </a:lnTo>
                        <a:lnTo>
                          <a:pt x="100" y="4"/>
                        </a:lnTo>
                        <a:lnTo>
                          <a:pt x="100" y="6"/>
                        </a:lnTo>
                        <a:lnTo>
                          <a:pt x="100" y="6"/>
                        </a:lnTo>
                        <a:lnTo>
                          <a:pt x="100" y="6"/>
                        </a:lnTo>
                        <a:lnTo>
                          <a:pt x="98" y="6"/>
                        </a:lnTo>
                        <a:lnTo>
                          <a:pt x="98" y="6"/>
                        </a:lnTo>
                        <a:lnTo>
                          <a:pt x="96" y="6"/>
                        </a:lnTo>
                        <a:lnTo>
                          <a:pt x="96" y="6"/>
                        </a:lnTo>
                        <a:lnTo>
                          <a:pt x="96" y="6"/>
                        </a:lnTo>
                        <a:lnTo>
                          <a:pt x="96" y="8"/>
                        </a:lnTo>
                        <a:lnTo>
                          <a:pt x="94" y="8"/>
                        </a:lnTo>
                        <a:lnTo>
                          <a:pt x="94" y="8"/>
                        </a:lnTo>
                        <a:lnTo>
                          <a:pt x="94" y="8"/>
                        </a:lnTo>
                        <a:lnTo>
                          <a:pt x="94" y="8"/>
                        </a:lnTo>
                        <a:lnTo>
                          <a:pt x="96" y="8"/>
                        </a:lnTo>
                        <a:lnTo>
                          <a:pt x="96" y="8"/>
                        </a:lnTo>
                        <a:lnTo>
                          <a:pt x="96" y="8"/>
                        </a:lnTo>
                        <a:lnTo>
                          <a:pt x="96" y="8"/>
                        </a:lnTo>
                        <a:lnTo>
                          <a:pt x="98" y="8"/>
                        </a:lnTo>
                        <a:lnTo>
                          <a:pt x="98" y="8"/>
                        </a:lnTo>
                        <a:lnTo>
                          <a:pt x="100" y="8"/>
                        </a:lnTo>
                        <a:lnTo>
                          <a:pt x="100" y="8"/>
                        </a:lnTo>
                        <a:lnTo>
                          <a:pt x="100" y="8"/>
                        </a:lnTo>
                        <a:lnTo>
                          <a:pt x="102" y="8"/>
                        </a:lnTo>
                        <a:lnTo>
                          <a:pt x="102" y="8"/>
                        </a:lnTo>
                        <a:lnTo>
                          <a:pt x="102" y="8"/>
                        </a:lnTo>
                        <a:lnTo>
                          <a:pt x="102" y="8"/>
                        </a:lnTo>
                        <a:lnTo>
                          <a:pt x="104" y="8"/>
                        </a:lnTo>
                        <a:lnTo>
                          <a:pt x="104" y="8"/>
                        </a:lnTo>
                        <a:lnTo>
                          <a:pt x="106" y="8"/>
                        </a:lnTo>
                        <a:lnTo>
                          <a:pt x="106" y="8"/>
                        </a:lnTo>
                        <a:lnTo>
                          <a:pt x="106" y="6"/>
                        </a:lnTo>
                        <a:lnTo>
                          <a:pt x="106" y="6"/>
                        </a:lnTo>
                        <a:lnTo>
                          <a:pt x="106" y="6"/>
                        </a:lnTo>
                        <a:lnTo>
                          <a:pt x="106" y="6"/>
                        </a:lnTo>
                        <a:lnTo>
                          <a:pt x="108" y="6"/>
                        </a:lnTo>
                        <a:lnTo>
                          <a:pt x="108" y="6"/>
                        </a:lnTo>
                        <a:lnTo>
                          <a:pt x="108" y="6"/>
                        </a:lnTo>
                        <a:lnTo>
                          <a:pt x="108" y="6"/>
                        </a:lnTo>
                        <a:lnTo>
                          <a:pt x="109" y="6"/>
                        </a:lnTo>
                        <a:lnTo>
                          <a:pt x="109" y="6"/>
                        </a:lnTo>
                        <a:lnTo>
                          <a:pt x="111" y="6"/>
                        </a:lnTo>
                        <a:lnTo>
                          <a:pt x="111" y="6"/>
                        </a:lnTo>
                        <a:lnTo>
                          <a:pt x="111" y="6"/>
                        </a:lnTo>
                        <a:lnTo>
                          <a:pt x="111" y="6"/>
                        </a:lnTo>
                        <a:lnTo>
                          <a:pt x="113" y="6"/>
                        </a:lnTo>
                        <a:lnTo>
                          <a:pt x="113" y="6"/>
                        </a:lnTo>
                        <a:lnTo>
                          <a:pt x="111" y="6"/>
                        </a:lnTo>
                        <a:lnTo>
                          <a:pt x="111" y="4"/>
                        </a:lnTo>
                        <a:lnTo>
                          <a:pt x="111" y="4"/>
                        </a:lnTo>
                        <a:lnTo>
                          <a:pt x="111" y="4"/>
                        </a:lnTo>
                        <a:lnTo>
                          <a:pt x="111" y="4"/>
                        </a:lnTo>
                        <a:lnTo>
                          <a:pt x="113" y="4"/>
                        </a:lnTo>
                        <a:lnTo>
                          <a:pt x="113" y="2"/>
                        </a:lnTo>
                        <a:lnTo>
                          <a:pt x="111" y="2"/>
                        </a:lnTo>
                        <a:lnTo>
                          <a:pt x="111" y="2"/>
                        </a:lnTo>
                        <a:lnTo>
                          <a:pt x="111" y="2"/>
                        </a:lnTo>
                        <a:lnTo>
                          <a:pt x="109" y="2"/>
                        </a:lnTo>
                        <a:lnTo>
                          <a:pt x="109" y="2"/>
                        </a:lnTo>
                        <a:lnTo>
                          <a:pt x="111" y="2"/>
                        </a:lnTo>
                        <a:lnTo>
                          <a:pt x="111" y="2"/>
                        </a:lnTo>
                        <a:lnTo>
                          <a:pt x="111" y="2"/>
                        </a:lnTo>
                        <a:lnTo>
                          <a:pt x="113" y="2"/>
                        </a:lnTo>
                        <a:lnTo>
                          <a:pt x="113" y="2"/>
                        </a:lnTo>
                        <a:lnTo>
                          <a:pt x="113" y="2"/>
                        </a:lnTo>
                        <a:lnTo>
                          <a:pt x="113" y="2"/>
                        </a:lnTo>
                        <a:lnTo>
                          <a:pt x="115" y="2"/>
                        </a:lnTo>
                        <a:lnTo>
                          <a:pt x="115" y="2"/>
                        </a:lnTo>
                        <a:lnTo>
                          <a:pt x="117" y="2"/>
                        </a:lnTo>
                        <a:lnTo>
                          <a:pt x="117" y="4"/>
                        </a:lnTo>
                        <a:lnTo>
                          <a:pt x="117" y="4"/>
                        </a:lnTo>
                        <a:lnTo>
                          <a:pt x="117" y="4"/>
                        </a:lnTo>
                        <a:lnTo>
                          <a:pt x="117" y="4"/>
                        </a:lnTo>
                        <a:lnTo>
                          <a:pt x="119" y="4"/>
                        </a:lnTo>
                        <a:lnTo>
                          <a:pt x="119" y="4"/>
                        </a:lnTo>
                        <a:lnTo>
                          <a:pt x="121" y="4"/>
                        </a:lnTo>
                        <a:lnTo>
                          <a:pt x="121" y="4"/>
                        </a:lnTo>
                        <a:lnTo>
                          <a:pt x="121" y="6"/>
                        </a:lnTo>
                        <a:lnTo>
                          <a:pt x="121" y="6"/>
                        </a:lnTo>
                        <a:lnTo>
                          <a:pt x="121" y="6"/>
                        </a:lnTo>
                        <a:lnTo>
                          <a:pt x="123" y="6"/>
                        </a:lnTo>
                        <a:lnTo>
                          <a:pt x="123" y="6"/>
                        </a:lnTo>
                        <a:lnTo>
                          <a:pt x="123" y="6"/>
                        </a:lnTo>
                        <a:lnTo>
                          <a:pt x="123" y="6"/>
                        </a:lnTo>
                        <a:lnTo>
                          <a:pt x="123" y="4"/>
                        </a:lnTo>
                        <a:lnTo>
                          <a:pt x="123" y="4"/>
                        </a:lnTo>
                        <a:lnTo>
                          <a:pt x="123" y="4"/>
                        </a:lnTo>
                        <a:lnTo>
                          <a:pt x="125" y="4"/>
                        </a:lnTo>
                        <a:lnTo>
                          <a:pt x="125" y="4"/>
                        </a:lnTo>
                        <a:lnTo>
                          <a:pt x="127" y="4"/>
                        </a:lnTo>
                        <a:lnTo>
                          <a:pt x="127" y="4"/>
                        </a:lnTo>
                        <a:lnTo>
                          <a:pt x="127" y="6"/>
                        </a:lnTo>
                        <a:lnTo>
                          <a:pt x="127" y="6"/>
                        </a:lnTo>
                        <a:lnTo>
                          <a:pt x="127" y="6"/>
                        </a:lnTo>
                        <a:lnTo>
                          <a:pt x="129" y="6"/>
                        </a:lnTo>
                        <a:lnTo>
                          <a:pt x="129" y="6"/>
                        </a:lnTo>
                        <a:lnTo>
                          <a:pt x="129" y="6"/>
                        </a:lnTo>
                        <a:lnTo>
                          <a:pt x="130" y="6"/>
                        </a:lnTo>
                        <a:lnTo>
                          <a:pt x="130" y="6"/>
                        </a:lnTo>
                        <a:lnTo>
                          <a:pt x="132" y="6"/>
                        </a:lnTo>
                        <a:lnTo>
                          <a:pt x="132" y="6"/>
                        </a:lnTo>
                        <a:lnTo>
                          <a:pt x="132" y="6"/>
                        </a:lnTo>
                        <a:lnTo>
                          <a:pt x="134" y="6"/>
                        </a:lnTo>
                        <a:lnTo>
                          <a:pt x="134" y="6"/>
                        </a:lnTo>
                        <a:lnTo>
                          <a:pt x="134" y="6"/>
                        </a:lnTo>
                        <a:lnTo>
                          <a:pt x="134" y="6"/>
                        </a:lnTo>
                        <a:lnTo>
                          <a:pt x="136" y="6"/>
                        </a:lnTo>
                        <a:lnTo>
                          <a:pt x="136" y="6"/>
                        </a:lnTo>
                        <a:lnTo>
                          <a:pt x="138" y="6"/>
                        </a:lnTo>
                        <a:lnTo>
                          <a:pt x="138" y="6"/>
                        </a:lnTo>
                        <a:lnTo>
                          <a:pt x="138" y="8"/>
                        </a:lnTo>
                        <a:lnTo>
                          <a:pt x="138" y="8"/>
                        </a:lnTo>
                        <a:lnTo>
                          <a:pt x="140" y="8"/>
                        </a:lnTo>
                        <a:lnTo>
                          <a:pt x="140" y="8"/>
                        </a:lnTo>
                        <a:lnTo>
                          <a:pt x="140" y="6"/>
                        </a:lnTo>
                        <a:lnTo>
                          <a:pt x="140" y="6"/>
                        </a:lnTo>
                        <a:lnTo>
                          <a:pt x="142" y="6"/>
                        </a:lnTo>
                        <a:lnTo>
                          <a:pt x="142" y="6"/>
                        </a:lnTo>
                        <a:lnTo>
                          <a:pt x="142" y="8"/>
                        </a:lnTo>
                        <a:lnTo>
                          <a:pt x="144" y="8"/>
                        </a:lnTo>
                        <a:lnTo>
                          <a:pt x="144" y="8"/>
                        </a:lnTo>
                        <a:lnTo>
                          <a:pt x="144" y="8"/>
                        </a:lnTo>
                        <a:lnTo>
                          <a:pt x="144" y="8"/>
                        </a:lnTo>
                        <a:lnTo>
                          <a:pt x="146" y="8"/>
                        </a:lnTo>
                        <a:lnTo>
                          <a:pt x="146" y="8"/>
                        </a:lnTo>
                        <a:lnTo>
                          <a:pt x="146" y="8"/>
                        </a:lnTo>
                        <a:lnTo>
                          <a:pt x="148" y="8"/>
                        </a:lnTo>
                        <a:lnTo>
                          <a:pt x="148" y="8"/>
                        </a:lnTo>
                        <a:lnTo>
                          <a:pt x="148" y="8"/>
                        </a:lnTo>
                        <a:lnTo>
                          <a:pt x="150" y="8"/>
                        </a:lnTo>
                        <a:lnTo>
                          <a:pt x="150" y="8"/>
                        </a:lnTo>
                        <a:lnTo>
                          <a:pt x="150" y="8"/>
                        </a:lnTo>
                        <a:lnTo>
                          <a:pt x="152" y="8"/>
                        </a:lnTo>
                        <a:lnTo>
                          <a:pt x="152" y="8"/>
                        </a:lnTo>
                        <a:lnTo>
                          <a:pt x="153" y="8"/>
                        </a:lnTo>
                        <a:lnTo>
                          <a:pt x="153" y="8"/>
                        </a:lnTo>
                        <a:lnTo>
                          <a:pt x="153" y="8"/>
                        </a:lnTo>
                        <a:lnTo>
                          <a:pt x="155" y="8"/>
                        </a:lnTo>
                        <a:lnTo>
                          <a:pt x="155" y="8"/>
                        </a:lnTo>
                        <a:lnTo>
                          <a:pt x="155" y="8"/>
                        </a:lnTo>
                        <a:lnTo>
                          <a:pt x="155" y="8"/>
                        </a:lnTo>
                        <a:lnTo>
                          <a:pt x="157" y="8"/>
                        </a:lnTo>
                        <a:lnTo>
                          <a:pt x="157" y="8"/>
                        </a:lnTo>
                        <a:lnTo>
                          <a:pt x="159" y="8"/>
                        </a:lnTo>
                        <a:lnTo>
                          <a:pt x="159" y="8"/>
                        </a:lnTo>
                        <a:lnTo>
                          <a:pt x="159" y="8"/>
                        </a:lnTo>
                        <a:lnTo>
                          <a:pt x="161" y="8"/>
                        </a:lnTo>
                        <a:lnTo>
                          <a:pt x="161" y="8"/>
                        </a:lnTo>
                        <a:lnTo>
                          <a:pt x="161" y="8"/>
                        </a:lnTo>
                        <a:lnTo>
                          <a:pt x="161" y="10"/>
                        </a:lnTo>
                        <a:lnTo>
                          <a:pt x="163" y="10"/>
                        </a:lnTo>
                        <a:lnTo>
                          <a:pt x="163" y="10"/>
                        </a:lnTo>
                        <a:lnTo>
                          <a:pt x="165" y="10"/>
                        </a:lnTo>
                        <a:lnTo>
                          <a:pt x="165" y="10"/>
                        </a:lnTo>
                        <a:lnTo>
                          <a:pt x="165" y="10"/>
                        </a:lnTo>
                        <a:lnTo>
                          <a:pt x="165" y="10"/>
                        </a:lnTo>
                        <a:lnTo>
                          <a:pt x="165" y="10"/>
                        </a:lnTo>
                        <a:lnTo>
                          <a:pt x="167" y="10"/>
                        </a:lnTo>
                        <a:lnTo>
                          <a:pt x="167" y="10"/>
                        </a:lnTo>
                        <a:lnTo>
                          <a:pt x="167" y="10"/>
                        </a:lnTo>
                        <a:lnTo>
                          <a:pt x="167" y="12"/>
                        </a:lnTo>
                        <a:lnTo>
                          <a:pt x="167" y="12"/>
                        </a:lnTo>
                        <a:lnTo>
                          <a:pt x="167" y="12"/>
                        </a:lnTo>
                        <a:lnTo>
                          <a:pt x="165" y="12"/>
                        </a:lnTo>
                        <a:lnTo>
                          <a:pt x="165" y="12"/>
                        </a:lnTo>
                        <a:lnTo>
                          <a:pt x="165" y="12"/>
                        </a:lnTo>
                        <a:lnTo>
                          <a:pt x="163" y="12"/>
                        </a:lnTo>
                        <a:lnTo>
                          <a:pt x="163" y="14"/>
                        </a:lnTo>
                        <a:lnTo>
                          <a:pt x="165" y="14"/>
                        </a:lnTo>
                        <a:lnTo>
                          <a:pt x="165" y="14"/>
                        </a:lnTo>
                        <a:lnTo>
                          <a:pt x="165" y="14"/>
                        </a:lnTo>
                        <a:lnTo>
                          <a:pt x="165" y="14"/>
                        </a:lnTo>
                        <a:lnTo>
                          <a:pt x="165" y="14"/>
                        </a:lnTo>
                        <a:lnTo>
                          <a:pt x="163" y="14"/>
                        </a:lnTo>
                        <a:lnTo>
                          <a:pt x="163" y="15"/>
                        </a:lnTo>
                        <a:lnTo>
                          <a:pt x="163" y="15"/>
                        </a:lnTo>
                        <a:lnTo>
                          <a:pt x="161" y="15"/>
                        </a:lnTo>
                        <a:lnTo>
                          <a:pt x="161" y="15"/>
                        </a:lnTo>
                        <a:lnTo>
                          <a:pt x="161" y="15"/>
                        </a:lnTo>
                        <a:lnTo>
                          <a:pt x="159" y="15"/>
                        </a:lnTo>
                        <a:lnTo>
                          <a:pt x="159" y="15"/>
                        </a:lnTo>
                        <a:lnTo>
                          <a:pt x="159" y="15"/>
                        </a:lnTo>
                        <a:lnTo>
                          <a:pt x="157" y="15"/>
                        </a:lnTo>
                        <a:lnTo>
                          <a:pt x="157" y="15"/>
                        </a:lnTo>
                        <a:lnTo>
                          <a:pt x="157" y="15"/>
                        </a:lnTo>
                        <a:lnTo>
                          <a:pt x="155" y="15"/>
                        </a:lnTo>
                        <a:lnTo>
                          <a:pt x="155" y="15"/>
                        </a:lnTo>
                        <a:lnTo>
                          <a:pt x="155" y="17"/>
                        </a:lnTo>
                        <a:lnTo>
                          <a:pt x="155" y="17"/>
                        </a:lnTo>
                        <a:lnTo>
                          <a:pt x="153" y="17"/>
                        </a:lnTo>
                        <a:lnTo>
                          <a:pt x="153" y="17"/>
                        </a:lnTo>
                        <a:lnTo>
                          <a:pt x="153" y="17"/>
                        </a:lnTo>
                        <a:lnTo>
                          <a:pt x="153" y="17"/>
                        </a:lnTo>
                        <a:lnTo>
                          <a:pt x="152" y="17"/>
                        </a:lnTo>
                        <a:lnTo>
                          <a:pt x="152" y="17"/>
                        </a:lnTo>
                        <a:lnTo>
                          <a:pt x="150" y="17"/>
                        </a:lnTo>
                        <a:lnTo>
                          <a:pt x="150" y="19"/>
                        </a:lnTo>
                        <a:lnTo>
                          <a:pt x="150" y="19"/>
                        </a:lnTo>
                        <a:lnTo>
                          <a:pt x="150" y="19"/>
                        </a:lnTo>
                        <a:lnTo>
                          <a:pt x="148" y="19"/>
                        </a:lnTo>
                        <a:lnTo>
                          <a:pt x="148" y="19"/>
                        </a:lnTo>
                        <a:lnTo>
                          <a:pt x="148" y="19"/>
                        </a:lnTo>
                        <a:lnTo>
                          <a:pt x="146" y="19"/>
                        </a:lnTo>
                        <a:lnTo>
                          <a:pt x="146" y="19"/>
                        </a:lnTo>
                        <a:lnTo>
                          <a:pt x="146" y="19"/>
                        </a:lnTo>
                        <a:lnTo>
                          <a:pt x="144" y="19"/>
                        </a:lnTo>
                        <a:lnTo>
                          <a:pt x="144" y="19"/>
                        </a:lnTo>
                        <a:lnTo>
                          <a:pt x="144" y="19"/>
                        </a:lnTo>
                        <a:lnTo>
                          <a:pt x="142" y="19"/>
                        </a:lnTo>
                        <a:lnTo>
                          <a:pt x="142" y="19"/>
                        </a:lnTo>
                        <a:lnTo>
                          <a:pt x="142" y="21"/>
                        </a:lnTo>
                        <a:lnTo>
                          <a:pt x="142" y="21"/>
                        </a:lnTo>
                        <a:lnTo>
                          <a:pt x="144" y="21"/>
                        </a:lnTo>
                        <a:lnTo>
                          <a:pt x="144" y="21"/>
                        </a:lnTo>
                        <a:lnTo>
                          <a:pt x="144" y="21"/>
                        </a:lnTo>
                        <a:lnTo>
                          <a:pt x="144" y="23"/>
                        </a:lnTo>
                        <a:lnTo>
                          <a:pt x="144" y="23"/>
                        </a:lnTo>
                        <a:lnTo>
                          <a:pt x="142" y="23"/>
                        </a:lnTo>
                        <a:lnTo>
                          <a:pt x="142" y="23"/>
                        </a:lnTo>
                        <a:lnTo>
                          <a:pt x="142" y="23"/>
                        </a:lnTo>
                        <a:lnTo>
                          <a:pt x="142" y="23"/>
                        </a:lnTo>
                        <a:lnTo>
                          <a:pt x="140" y="23"/>
                        </a:lnTo>
                        <a:lnTo>
                          <a:pt x="140" y="23"/>
                        </a:lnTo>
                        <a:lnTo>
                          <a:pt x="140" y="23"/>
                        </a:lnTo>
                        <a:lnTo>
                          <a:pt x="140" y="25"/>
                        </a:lnTo>
                        <a:lnTo>
                          <a:pt x="138" y="25"/>
                        </a:lnTo>
                        <a:lnTo>
                          <a:pt x="138" y="25"/>
                        </a:lnTo>
                        <a:lnTo>
                          <a:pt x="138" y="25"/>
                        </a:lnTo>
                        <a:lnTo>
                          <a:pt x="136" y="25"/>
                        </a:lnTo>
                        <a:lnTo>
                          <a:pt x="136" y="25"/>
                        </a:lnTo>
                        <a:lnTo>
                          <a:pt x="134" y="25"/>
                        </a:lnTo>
                        <a:lnTo>
                          <a:pt x="134" y="25"/>
                        </a:lnTo>
                        <a:lnTo>
                          <a:pt x="134" y="25"/>
                        </a:lnTo>
                        <a:lnTo>
                          <a:pt x="134" y="25"/>
                        </a:lnTo>
                        <a:lnTo>
                          <a:pt x="132" y="25"/>
                        </a:lnTo>
                        <a:lnTo>
                          <a:pt x="132" y="25"/>
                        </a:lnTo>
                        <a:lnTo>
                          <a:pt x="132" y="25"/>
                        </a:lnTo>
                        <a:lnTo>
                          <a:pt x="130" y="25"/>
                        </a:lnTo>
                        <a:lnTo>
                          <a:pt x="130" y="25"/>
                        </a:lnTo>
                        <a:lnTo>
                          <a:pt x="130" y="27"/>
                        </a:lnTo>
                        <a:lnTo>
                          <a:pt x="129" y="27"/>
                        </a:lnTo>
                        <a:lnTo>
                          <a:pt x="129" y="25"/>
                        </a:lnTo>
                        <a:lnTo>
                          <a:pt x="129" y="25"/>
                        </a:lnTo>
                        <a:lnTo>
                          <a:pt x="129" y="25"/>
                        </a:lnTo>
                        <a:lnTo>
                          <a:pt x="127" y="25"/>
                        </a:lnTo>
                        <a:lnTo>
                          <a:pt x="127" y="25"/>
                        </a:lnTo>
                        <a:lnTo>
                          <a:pt x="127" y="25"/>
                        </a:lnTo>
                        <a:lnTo>
                          <a:pt x="125" y="25"/>
                        </a:lnTo>
                        <a:lnTo>
                          <a:pt x="125" y="25"/>
                        </a:lnTo>
                        <a:lnTo>
                          <a:pt x="125" y="25"/>
                        </a:lnTo>
                        <a:lnTo>
                          <a:pt x="123" y="25"/>
                        </a:lnTo>
                        <a:lnTo>
                          <a:pt x="123" y="25"/>
                        </a:lnTo>
                        <a:lnTo>
                          <a:pt x="123" y="25"/>
                        </a:lnTo>
                        <a:lnTo>
                          <a:pt x="123" y="25"/>
                        </a:lnTo>
                        <a:lnTo>
                          <a:pt x="121" y="25"/>
                        </a:lnTo>
                        <a:lnTo>
                          <a:pt x="121" y="25"/>
                        </a:lnTo>
                        <a:lnTo>
                          <a:pt x="121" y="25"/>
                        </a:lnTo>
                        <a:lnTo>
                          <a:pt x="121" y="27"/>
                        </a:lnTo>
                        <a:lnTo>
                          <a:pt x="119" y="27"/>
                        </a:lnTo>
                        <a:lnTo>
                          <a:pt x="119" y="27"/>
                        </a:lnTo>
                        <a:lnTo>
                          <a:pt x="117" y="27"/>
                        </a:lnTo>
                        <a:lnTo>
                          <a:pt x="117" y="27"/>
                        </a:lnTo>
                        <a:lnTo>
                          <a:pt x="117" y="27"/>
                        </a:lnTo>
                        <a:lnTo>
                          <a:pt x="115" y="27"/>
                        </a:lnTo>
                        <a:lnTo>
                          <a:pt x="115" y="27"/>
                        </a:lnTo>
                        <a:lnTo>
                          <a:pt x="115" y="27"/>
                        </a:lnTo>
                        <a:lnTo>
                          <a:pt x="113" y="27"/>
                        </a:lnTo>
                        <a:lnTo>
                          <a:pt x="113" y="29"/>
                        </a:lnTo>
                        <a:lnTo>
                          <a:pt x="113" y="29"/>
                        </a:lnTo>
                        <a:lnTo>
                          <a:pt x="113" y="29"/>
                        </a:lnTo>
                        <a:lnTo>
                          <a:pt x="111" y="29"/>
                        </a:lnTo>
                        <a:lnTo>
                          <a:pt x="111" y="29"/>
                        </a:lnTo>
                        <a:lnTo>
                          <a:pt x="111" y="29"/>
                        </a:lnTo>
                        <a:lnTo>
                          <a:pt x="109" y="29"/>
                        </a:lnTo>
                        <a:lnTo>
                          <a:pt x="109" y="29"/>
                        </a:lnTo>
                        <a:lnTo>
                          <a:pt x="108" y="29"/>
                        </a:lnTo>
                        <a:lnTo>
                          <a:pt x="108" y="29"/>
                        </a:lnTo>
                        <a:lnTo>
                          <a:pt x="108" y="29"/>
                        </a:lnTo>
                        <a:lnTo>
                          <a:pt x="106" y="29"/>
                        </a:lnTo>
                        <a:lnTo>
                          <a:pt x="106" y="29"/>
                        </a:lnTo>
                        <a:lnTo>
                          <a:pt x="106" y="29"/>
                        </a:lnTo>
                        <a:lnTo>
                          <a:pt x="104" y="29"/>
                        </a:lnTo>
                        <a:lnTo>
                          <a:pt x="104" y="29"/>
                        </a:lnTo>
                        <a:lnTo>
                          <a:pt x="102" y="29"/>
                        </a:lnTo>
                        <a:lnTo>
                          <a:pt x="102" y="29"/>
                        </a:lnTo>
                        <a:lnTo>
                          <a:pt x="102" y="29"/>
                        </a:lnTo>
                        <a:lnTo>
                          <a:pt x="100" y="29"/>
                        </a:lnTo>
                        <a:lnTo>
                          <a:pt x="100" y="29"/>
                        </a:lnTo>
                        <a:lnTo>
                          <a:pt x="100" y="29"/>
                        </a:lnTo>
                        <a:lnTo>
                          <a:pt x="98" y="29"/>
                        </a:lnTo>
                        <a:lnTo>
                          <a:pt x="98" y="29"/>
                        </a:lnTo>
                        <a:lnTo>
                          <a:pt x="98" y="27"/>
                        </a:lnTo>
                        <a:lnTo>
                          <a:pt x="96" y="27"/>
                        </a:lnTo>
                        <a:lnTo>
                          <a:pt x="96" y="27"/>
                        </a:lnTo>
                        <a:lnTo>
                          <a:pt x="96" y="27"/>
                        </a:lnTo>
                        <a:lnTo>
                          <a:pt x="94" y="27"/>
                        </a:lnTo>
                        <a:lnTo>
                          <a:pt x="94" y="27"/>
                        </a:lnTo>
                        <a:lnTo>
                          <a:pt x="94" y="27"/>
                        </a:lnTo>
                        <a:lnTo>
                          <a:pt x="92" y="27"/>
                        </a:lnTo>
                        <a:lnTo>
                          <a:pt x="92" y="27"/>
                        </a:lnTo>
                        <a:lnTo>
                          <a:pt x="90" y="27"/>
                        </a:lnTo>
                        <a:lnTo>
                          <a:pt x="90" y="27"/>
                        </a:lnTo>
                        <a:lnTo>
                          <a:pt x="90" y="27"/>
                        </a:lnTo>
                        <a:lnTo>
                          <a:pt x="90" y="27"/>
                        </a:lnTo>
                        <a:lnTo>
                          <a:pt x="88" y="27"/>
                        </a:lnTo>
                        <a:lnTo>
                          <a:pt x="88" y="27"/>
                        </a:lnTo>
                        <a:lnTo>
                          <a:pt x="88" y="27"/>
                        </a:lnTo>
                        <a:lnTo>
                          <a:pt x="88" y="25"/>
                        </a:lnTo>
                        <a:lnTo>
                          <a:pt x="86" y="25"/>
                        </a:lnTo>
                        <a:lnTo>
                          <a:pt x="86" y="25"/>
                        </a:lnTo>
                        <a:lnTo>
                          <a:pt x="86" y="25"/>
                        </a:lnTo>
                        <a:lnTo>
                          <a:pt x="85" y="25"/>
                        </a:lnTo>
                        <a:lnTo>
                          <a:pt x="85" y="25"/>
                        </a:lnTo>
                        <a:lnTo>
                          <a:pt x="85" y="25"/>
                        </a:lnTo>
                        <a:lnTo>
                          <a:pt x="83" y="25"/>
                        </a:lnTo>
                        <a:lnTo>
                          <a:pt x="83" y="25"/>
                        </a:lnTo>
                        <a:lnTo>
                          <a:pt x="81" y="25"/>
                        </a:lnTo>
                        <a:lnTo>
                          <a:pt x="81" y="25"/>
                        </a:lnTo>
                        <a:lnTo>
                          <a:pt x="81" y="25"/>
                        </a:lnTo>
                        <a:lnTo>
                          <a:pt x="79" y="25"/>
                        </a:lnTo>
                        <a:lnTo>
                          <a:pt x="79" y="25"/>
                        </a:lnTo>
                        <a:lnTo>
                          <a:pt x="79" y="25"/>
                        </a:lnTo>
                        <a:lnTo>
                          <a:pt x="79" y="25"/>
                        </a:lnTo>
                        <a:lnTo>
                          <a:pt x="77" y="25"/>
                        </a:lnTo>
                        <a:lnTo>
                          <a:pt x="77" y="25"/>
                        </a:lnTo>
                        <a:lnTo>
                          <a:pt x="75" y="25"/>
                        </a:lnTo>
                        <a:lnTo>
                          <a:pt x="75" y="25"/>
                        </a:lnTo>
                        <a:lnTo>
                          <a:pt x="75" y="25"/>
                        </a:lnTo>
                        <a:lnTo>
                          <a:pt x="73" y="25"/>
                        </a:lnTo>
                        <a:lnTo>
                          <a:pt x="73" y="25"/>
                        </a:lnTo>
                        <a:lnTo>
                          <a:pt x="73" y="25"/>
                        </a:lnTo>
                        <a:lnTo>
                          <a:pt x="71" y="25"/>
                        </a:lnTo>
                        <a:lnTo>
                          <a:pt x="71" y="25"/>
                        </a:lnTo>
                        <a:lnTo>
                          <a:pt x="69" y="25"/>
                        </a:lnTo>
                        <a:lnTo>
                          <a:pt x="69" y="25"/>
                        </a:lnTo>
                        <a:lnTo>
                          <a:pt x="69" y="25"/>
                        </a:lnTo>
                        <a:lnTo>
                          <a:pt x="67" y="25"/>
                        </a:lnTo>
                        <a:lnTo>
                          <a:pt x="67" y="25"/>
                        </a:lnTo>
                        <a:lnTo>
                          <a:pt x="67" y="25"/>
                        </a:lnTo>
                        <a:lnTo>
                          <a:pt x="65" y="25"/>
                        </a:lnTo>
                        <a:lnTo>
                          <a:pt x="65" y="25"/>
                        </a:lnTo>
                        <a:lnTo>
                          <a:pt x="63" y="25"/>
                        </a:lnTo>
                        <a:lnTo>
                          <a:pt x="63" y="25"/>
                        </a:lnTo>
                        <a:lnTo>
                          <a:pt x="63" y="25"/>
                        </a:lnTo>
                        <a:lnTo>
                          <a:pt x="62" y="25"/>
                        </a:lnTo>
                        <a:lnTo>
                          <a:pt x="62" y="27"/>
                        </a:lnTo>
                        <a:lnTo>
                          <a:pt x="63" y="27"/>
                        </a:lnTo>
                        <a:lnTo>
                          <a:pt x="63" y="27"/>
                        </a:lnTo>
                        <a:lnTo>
                          <a:pt x="62" y="27"/>
                        </a:lnTo>
                        <a:lnTo>
                          <a:pt x="62" y="27"/>
                        </a:lnTo>
                        <a:lnTo>
                          <a:pt x="62" y="27"/>
                        </a:lnTo>
                        <a:lnTo>
                          <a:pt x="60" y="27"/>
                        </a:lnTo>
                        <a:lnTo>
                          <a:pt x="60" y="27"/>
                        </a:lnTo>
                        <a:lnTo>
                          <a:pt x="60" y="27"/>
                        </a:lnTo>
                        <a:lnTo>
                          <a:pt x="60" y="25"/>
                        </a:lnTo>
                        <a:lnTo>
                          <a:pt x="58" y="25"/>
                        </a:lnTo>
                        <a:lnTo>
                          <a:pt x="58" y="25"/>
                        </a:lnTo>
                        <a:lnTo>
                          <a:pt x="58" y="25"/>
                        </a:lnTo>
                        <a:lnTo>
                          <a:pt x="56" y="25"/>
                        </a:lnTo>
                        <a:lnTo>
                          <a:pt x="56" y="25"/>
                        </a:lnTo>
                        <a:lnTo>
                          <a:pt x="54" y="25"/>
                        </a:lnTo>
                        <a:lnTo>
                          <a:pt x="54" y="25"/>
                        </a:lnTo>
                        <a:lnTo>
                          <a:pt x="54" y="25"/>
                        </a:lnTo>
                        <a:lnTo>
                          <a:pt x="54" y="25"/>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3" name="Freeform 334">
                    <a:extLst>
                      <a:ext uri="{FF2B5EF4-FFF2-40B4-BE49-F238E27FC236}">
                        <a16:creationId xmlns:a16="http://schemas.microsoft.com/office/drawing/2014/main" id="{BBFD84EE-CD56-4914-9AEF-6F591D5A10F2}"/>
                      </a:ext>
                    </a:extLst>
                  </p:cNvPr>
                  <p:cNvSpPr>
                    <a:spLocks/>
                  </p:cNvSpPr>
                  <p:nvPr/>
                </p:nvSpPr>
                <p:spPr bwMode="auto">
                  <a:xfrm>
                    <a:off x="10835" y="1268"/>
                    <a:ext cx="239" cy="74"/>
                  </a:xfrm>
                  <a:custGeom>
                    <a:avLst/>
                    <a:gdLst>
                      <a:gd name="T0" fmla="*/ 120 w 239"/>
                      <a:gd name="T1" fmla="*/ 4 h 74"/>
                      <a:gd name="T2" fmla="*/ 126 w 239"/>
                      <a:gd name="T3" fmla="*/ 11 h 74"/>
                      <a:gd name="T4" fmla="*/ 136 w 239"/>
                      <a:gd name="T5" fmla="*/ 9 h 74"/>
                      <a:gd name="T6" fmla="*/ 145 w 239"/>
                      <a:gd name="T7" fmla="*/ 19 h 74"/>
                      <a:gd name="T8" fmla="*/ 161 w 239"/>
                      <a:gd name="T9" fmla="*/ 21 h 74"/>
                      <a:gd name="T10" fmla="*/ 176 w 239"/>
                      <a:gd name="T11" fmla="*/ 21 h 74"/>
                      <a:gd name="T12" fmla="*/ 178 w 239"/>
                      <a:gd name="T13" fmla="*/ 25 h 74"/>
                      <a:gd name="T14" fmla="*/ 187 w 239"/>
                      <a:gd name="T15" fmla="*/ 30 h 74"/>
                      <a:gd name="T16" fmla="*/ 201 w 239"/>
                      <a:gd name="T17" fmla="*/ 36 h 74"/>
                      <a:gd name="T18" fmla="*/ 210 w 239"/>
                      <a:gd name="T19" fmla="*/ 38 h 74"/>
                      <a:gd name="T20" fmla="*/ 222 w 239"/>
                      <a:gd name="T21" fmla="*/ 44 h 74"/>
                      <a:gd name="T22" fmla="*/ 237 w 239"/>
                      <a:gd name="T23" fmla="*/ 46 h 74"/>
                      <a:gd name="T24" fmla="*/ 230 w 239"/>
                      <a:gd name="T25" fmla="*/ 51 h 74"/>
                      <a:gd name="T26" fmla="*/ 220 w 239"/>
                      <a:gd name="T27" fmla="*/ 57 h 74"/>
                      <a:gd name="T28" fmla="*/ 208 w 239"/>
                      <a:gd name="T29" fmla="*/ 57 h 74"/>
                      <a:gd name="T30" fmla="*/ 207 w 239"/>
                      <a:gd name="T31" fmla="*/ 51 h 74"/>
                      <a:gd name="T32" fmla="*/ 189 w 239"/>
                      <a:gd name="T33" fmla="*/ 53 h 74"/>
                      <a:gd name="T34" fmla="*/ 180 w 239"/>
                      <a:gd name="T35" fmla="*/ 51 h 74"/>
                      <a:gd name="T36" fmla="*/ 184 w 239"/>
                      <a:gd name="T37" fmla="*/ 44 h 74"/>
                      <a:gd name="T38" fmla="*/ 174 w 239"/>
                      <a:gd name="T39" fmla="*/ 40 h 74"/>
                      <a:gd name="T40" fmla="*/ 166 w 239"/>
                      <a:gd name="T41" fmla="*/ 32 h 74"/>
                      <a:gd name="T42" fmla="*/ 180 w 239"/>
                      <a:gd name="T43" fmla="*/ 28 h 74"/>
                      <a:gd name="T44" fmla="*/ 163 w 239"/>
                      <a:gd name="T45" fmla="*/ 30 h 74"/>
                      <a:gd name="T46" fmla="*/ 147 w 239"/>
                      <a:gd name="T47" fmla="*/ 34 h 74"/>
                      <a:gd name="T48" fmla="*/ 136 w 239"/>
                      <a:gd name="T49" fmla="*/ 42 h 74"/>
                      <a:gd name="T50" fmla="*/ 132 w 239"/>
                      <a:gd name="T51" fmla="*/ 53 h 74"/>
                      <a:gd name="T52" fmla="*/ 119 w 239"/>
                      <a:gd name="T53" fmla="*/ 59 h 74"/>
                      <a:gd name="T54" fmla="*/ 115 w 239"/>
                      <a:gd name="T55" fmla="*/ 71 h 74"/>
                      <a:gd name="T56" fmla="*/ 103 w 239"/>
                      <a:gd name="T57" fmla="*/ 73 h 74"/>
                      <a:gd name="T58" fmla="*/ 88 w 239"/>
                      <a:gd name="T59" fmla="*/ 69 h 74"/>
                      <a:gd name="T60" fmla="*/ 86 w 239"/>
                      <a:gd name="T61" fmla="*/ 63 h 74"/>
                      <a:gd name="T62" fmla="*/ 69 w 239"/>
                      <a:gd name="T63" fmla="*/ 61 h 74"/>
                      <a:gd name="T64" fmla="*/ 59 w 239"/>
                      <a:gd name="T65" fmla="*/ 51 h 74"/>
                      <a:gd name="T66" fmla="*/ 73 w 239"/>
                      <a:gd name="T67" fmla="*/ 51 h 74"/>
                      <a:gd name="T68" fmla="*/ 55 w 239"/>
                      <a:gd name="T69" fmla="*/ 50 h 74"/>
                      <a:gd name="T70" fmla="*/ 61 w 239"/>
                      <a:gd name="T71" fmla="*/ 42 h 74"/>
                      <a:gd name="T72" fmla="*/ 78 w 239"/>
                      <a:gd name="T73" fmla="*/ 38 h 74"/>
                      <a:gd name="T74" fmla="*/ 96 w 239"/>
                      <a:gd name="T75" fmla="*/ 36 h 74"/>
                      <a:gd name="T76" fmla="*/ 103 w 239"/>
                      <a:gd name="T77" fmla="*/ 30 h 74"/>
                      <a:gd name="T78" fmla="*/ 94 w 239"/>
                      <a:gd name="T79" fmla="*/ 34 h 74"/>
                      <a:gd name="T80" fmla="*/ 78 w 239"/>
                      <a:gd name="T81" fmla="*/ 30 h 74"/>
                      <a:gd name="T82" fmla="*/ 71 w 239"/>
                      <a:gd name="T83" fmla="*/ 34 h 74"/>
                      <a:gd name="T84" fmla="*/ 63 w 239"/>
                      <a:gd name="T85" fmla="*/ 38 h 74"/>
                      <a:gd name="T86" fmla="*/ 46 w 239"/>
                      <a:gd name="T87" fmla="*/ 38 h 74"/>
                      <a:gd name="T88" fmla="*/ 30 w 239"/>
                      <a:gd name="T89" fmla="*/ 34 h 74"/>
                      <a:gd name="T90" fmla="*/ 19 w 239"/>
                      <a:gd name="T91" fmla="*/ 28 h 74"/>
                      <a:gd name="T92" fmla="*/ 13 w 239"/>
                      <a:gd name="T93" fmla="*/ 23 h 74"/>
                      <a:gd name="T94" fmla="*/ 17 w 239"/>
                      <a:gd name="T95" fmla="*/ 21 h 74"/>
                      <a:gd name="T96" fmla="*/ 4 w 239"/>
                      <a:gd name="T97" fmla="*/ 13 h 74"/>
                      <a:gd name="T98" fmla="*/ 4 w 239"/>
                      <a:gd name="T99" fmla="*/ 5 h 74"/>
                      <a:gd name="T100" fmla="*/ 17 w 239"/>
                      <a:gd name="T101" fmla="*/ 4 h 74"/>
                      <a:gd name="T102" fmla="*/ 29 w 239"/>
                      <a:gd name="T103" fmla="*/ 4 h 74"/>
                      <a:gd name="T104" fmla="*/ 46 w 239"/>
                      <a:gd name="T105" fmla="*/ 5 h 74"/>
                      <a:gd name="T106" fmla="*/ 57 w 239"/>
                      <a:gd name="T107" fmla="*/ 7 h 74"/>
                      <a:gd name="T108" fmla="*/ 46 w 239"/>
                      <a:gd name="T109" fmla="*/ 9 h 74"/>
                      <a:gd name="T110" fmla="*/ 55 w 239"/>
                      <a:gd name="T111" fmla="*/ 13 h 74"/>
                      <a:gd name="T112" fmla="*/ 57 w 239"/>
                      <a:gd name="T113" fmla="*/ 9 h 74"/>
                      <a:gd name="T114" fmla="*/ 75 w 239"/>
                      <a:gd name="T115" fmla="*/ 5 h 74"/>
                      <a:gd name="T116" fmla="*/ 84 w 239"/>
                      <a:gd name="T117" fmla="*/ 15 h 74"/>
                      <a:gd name="T118" fmla="*/ 99 w 239"/>
                      <a:gd name="T119" fmla="*/ 23 h 74"/>
                      <a:gd name="T120" fmla="*/ 90 w 239"/>
                      <a:gd name="T121" fmla="*/ 11 h 74"/>
                      <a:gd name="T122" fmla="*/ 94 w 239"/>
                      <a:gd name="T123"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9" h="74">
                        <a:moveTo>
                          <a:pt x="103" y="2"/>
                        </a:moveTo>
                        <a:lnTo>
                          <a:pt x="103" y="2"/>
                        </a:lnTo>
                        <a:lnTo>
                          <a:pt x="105" y="2"/>
                        </a:lnTo>
                        <a:lnTo>
                          <a:pt x="105" y="2"/>
                        </a:lnTo>
                        <a:lnTo>
                          <a:pt x="105" y="4"/>
                        </a:lnTo>
                        <a:lnTo>
                          <a:pt x="105" y="4"/>
                        </a:lnTo>
                        <a:lnTo>
                          <a:pt x="107" y="4"/>
                        </a:lnTo>
                        <a:lnTo>
                          <a:pt x="107" y="4"/>
                        </a:lnTo>
                        <a:lnTo>
                          <a:pt x="107" y="4"/>
                        </a:lnTo>
                        <a:lnTo>
                          <a:pt x="109" y="4"/>
                        </a:lnTo>
                        <a:lnTo>
                          <a:pt x="109" y="4"/>
                        </a:lnTo>
                        <a:lnTo>
                          <a:pt x="109" y="4"/>
                        </a:lnTo>
                        <a:lnTo>
                          <a:pt x="109" y="4"/>
                        </a:lnTo>
                        <a:lnTo>
                          <a:pt x="111" y="4"/>
                        </a:lnTo>
                        <a:lnTo>
                          <a:pt x="111" y="4"/>
                        </a:lnTo>
                        <a:lnTo>
                          <a:pt x="111" y="4"/>
                        </a:lnTo>
                        <a:lnTo>
                          <a:pt x="113" y="4"/>
                        </a:lnTo>
                        <a:lnTo>
                          <a:pt x="113" y="4"/>
                        </a:lnTo>
                        <a:lnTo>
                          <a:pt x="115" y="4"/>
                        </a:lnTo>
                        <a:lnTo>
                          <a:pt x="115" y="4"/>
                        </a:lnTo>
                        <a:lnTo>
                          <a:pt x="115" y="4"/>
                        </a:lnTo>
                        <a:lnTo>
                          <a:pt x="117" y="4"/>
                        </a:lnTo>
                        <a:lnTo>
                          <a:pt x="117" y="4"/>
                        </a:lnTo>
                        <a:lnTo>
                          <a:pt x="117" y="4"/>
                        </a:lnTo>
                        <a:lnTo>
                          <a:pt x="119" y="4"/>
                        </a:lnTo>
                        <a:lnTo>
                          <a:pt x="119" y="4"/>
                        </a:lnTo>
                        <a:lnTo>
                          <a:pt x="119" y="4"/>
                        </a:lnTo>
                        <a:lnTo>
                          <a:pt x="120" y="4"/>
                        </a:lnTo>
                        <a:lnTo>
                          <a:pt x="120" y="4"/>
                        </a:lnTo>
                        <a:lnTo>
                          <a:pt x="120" y="4"/>
                        </a:lnTo>
                        <a:lnTo>
                          <a:pt x="122" y="4"/>
                        </a:lnTo>
                        <a:lnTo>
                          <a:pt x="122" y="4"/>
                        </a:lnTo>
                        <a:lnTo>
                          <a:pt x="122" y="4"/>
                        </a:lnTo>
                        <a:lnTo>
                          <a:pt x="124" y="4"/>
                        </a:lnTo>
                        <a:lnTo>
                          <a:pt x="124" y="4"/>
                        </a:lnTo>
                        <a:lnTo>
                          <a:pt x="124" y="4"/>
                        </a:lnTo>
                        <a:lnTo>
                          <a:pt x="124" y="5"/>
                        </a:lnTo>
                        <a:lnTo>
                          <a:pt x="126" y="5"/>
                        </a:lnTo>
                        <a:lnTo>
                          <a:pt x="126" y="5"/>
                        </a:lnTo>
                        <a:lnTo>
                          <a:pt x="126" y="5"/>
                        </a:lnTo>
                        <a:lnTo>
                          <a:pt x="126" y="5"/>
                        </a:lnTo>
                        <a:lnTo>
                          <a:pt x="128" y="5"/>
                        </a:lnTo>
                        <a:lnTo>
                          <a:pt x="128" y="5"/>
                        </a:lnTo>
                        <a:lnTo>
                          <a:pt x="128" y="7"/>
                        </a:lnTo>
                        <a:lnTo>
                          <a:pt x="130" y="7"/>
                        </a:lnTo>
                        <a:lnTo>
                          <a:pt x="130" y="7"/>
                        </a:lnTo>
                        <a:lnTo>
                          <a:pt x="130" y="7"/>
                        </a:lnTo>
                        <a:lnTo>
                          <a:pt x="130" y="9"/>
                        </a:lnTo>
                        <a:lnTo>
                          <a:pt x="130" y="9"/>
                        </a:lnTo>
                        <a:lnTo>
                          <a:pt x="128" y="9"/>
                        </a:lnTo>
                        <a:lnTo>
                          <a:pt x="128" y="9"/>
                        </a:lnTo>
                        <a:lnTo>
                          <a:pt x="126" y="9"/>
                        </a:lnTo>
                        <a:lnTo>
                          <a:pt x="126" y="9"/>
                        </a:lnTo>
                        <a:lnTo>
                          <a:pt x="126" y="9"/>
                        </a:lnTo>
                        <a:lnTo>
                          <a:pt x="126" y="9"/>
                        </a:lnTo>
                        <a:lnTo>
                          <a:pt x="126" y="11"/>
                        </a:lnTo>
                        <a:lnTo>
                          <a:pt x="124" y="11"/>
                        </a:lnTo>
                        <a:lnTo>
                          <a:pt x="124" y="11"/>
                        </a:lnTo>
                        <a:lnTo>
                          <a:pt x="124" y="13"/>
                        </a:lnTo>
                        <a:lnTo>
                          <a:pt x="124" y="13"/>
                        </a:lnTo>
                        <a:lnTo>
                          <a:pt x="124" y="13"/>
                        </a:lnTo>
                        <a:lnTo>
                          <a:pt x="126" y="13"/>
                        </a:lnTo>
                        <a:lnTo>
                          <a:pt x="126" y="13"/>
                        </a:lnTo>
                        <a:lnTo>
                          <a:pt x="126" y="13"/>
                        </a:lnTo>
                        <a:lnTo>
                          <a:pt x="126" y="13"/>
                        </a:lnTo>
                        <a:lnTo>
                          <a:pt x="128" y="13"/>
                        </a:lnTo>
                        <a:lnTo>
                          <a:pt x="128" y="13"/>
                        </a:lnTo>
                        <a:lnTo>
                          <a:pt x="128" y="13"/>
                        </a:lnTo>
                        <a:lnTo>
                          <a:pt x="128" y="11"/>
                        </a:lnTo>
                        <a:lnTo>
                          <a:pt x="128" y="11"/>
                        </a:lnTo>
                        <a:lnTo>
                          <a:pt x="130" y="11"/>
                        </a:lnTo>
                        <a:lnTo>
                          <a:pt x="130" y="9"/>
                        </a:lnTo>
                        <a:lnTo>
                          <a:pt x="130" y="9"/>
                        </a:lnTo>
                        <a:lnTo>
                          <a:pt x="130" y="9"/>
                        </a:lnTo>
                        <a:lnTo>
                          <a:pt x="132" y="9"/>
                        </a:lnTo>
                        <a:lnTo>
                          <a:pt x="132" y="9"/>
                        </a:lnTo>
                        <a:lnTo>
                          <a:pt x="132" y="9"/>
                        </a:lnTo>
                        <a:lnTo>
                          <a:pt x="132" y="9"/>
                        </a:lnTo>
                        <a:lnTo>
                          <a:pt x="134" y="9"/>
                        </a:lnTo>
                        <a:lnTo>
                          <a:pt x="134" y="9"/>
                        </a:lnTo>
                        <a:lnTo>
                          <a:pt x="134" y="9"/>
                        </a:lnTo>
                        <a:lnTo>
                          <a:pt x="136" y="9"/>
                        </a:lnTo>
                        <a:lnTo>
                          <a:pt x="136" y="9"/>
                        </a:lnTo>
                        <a:lnTo>
                          <a:pt x="136" y="9"/>
                        </a:lnTo>
                        <a:lnTo>
                          <a:pt x="138" y="9"/>
                        </a:lnTo>
                        <a:lnTo>
                          <a:pt x="138" y="9"/>
                        </a:lnTo>
                        <a:lnTo>
                          <a:pt x="138" y="11"/>
                        </a:lnTo>
                        <a:lnTo>
                          <a:pt x="138" y="11"/>
                        </a:lnTo>
                        <a:lnTo>
                          <a:pt x="140" y="11"/>
                        </a:lnTo>
                        <a:lnTo>
                          <a:pt x="140" y="11"/>
                        </a:lnTo>
                        <a:lnTo>
                          <a:pt x="141" y="11"/>
                        </a:lnTo>
                        <a:lnTo>
                          <a:pt x="141" y="11"/>
                        </a:lnTo>
                        <a:lnTo>
                          <a:pt x="141" y="11"/>
                        </a:lnTo>
                        <a:lnTo>
                          <a:pt x="141" y="11"/>
                        </a:lnTo>
                        <a:lnTo>
                          <a:pt x="141" y="13"/>
                        </a:lnTo>
                        <a:lnTo>
                          <a:pt x="143" y="13"/>
                        </a:lnTo>
                        <a:lnTo>
                          <a:pt x="143" y="13"/>
                        </a:lnTo>
                        <a:lnTo>
                          <a:pt x="143" y="13"/>
                        </a:lnTo>
                        <a:lnTo>
                          <a:pt x="143" y="13"/>
                        </a:lnTo>
                        <a:lnTo>
                          <a:pt x="143" y="13"/>
                        </a:lnTo>
                        <a:lnTo>
                          <a:pt x="143" y="15"/>
                        </a:lnTo>
                        <a:lnTo>
                          <a:pt x="143" y="15"/>
                        </a:lnTo>
                        <a:lnTo>
                          <a:pt x="143" y="15"/>
                        </a:lnTo>
                        <a:lnTo>
                          <a:pt x="143" y="17"/>
                        </a:lnTo>
                        <a:lnTo>
                          <a:pt x="143" y="17"/>
                        </a:lnTo>
                        <a:lnTo>
                          <a:pt x="143" y="17"/>
                        </a:lnTo>
                        <a:lnTo>
                          <a:pt x="143" y="17"/>
                        </a:lnTo>
                        <a:lnTo>
                          <a:pt x="143" y="17"/>
                        </a:lnTo>
                        <a:lnTo>
                          <a:pt x="145" y="17"/>
                        </a:lnTo>
                        <a:lnTo>
                          <a:pt x="145" y="19"/>
                        </a:lnTo>
                        <a:lnTo>
                          <a:pt x="145" y="19"/>
                        </a:lnTo>
                        <a:lnTo>
                          <a:pt x="145" y="19"/>
                        </a:lnTo>
                        <a:lnTo>
                          <a:pt x="147" y="19"/>
                        </a:lnTo>
                        <a:lnTo>
                          <a:pt x="147" y="19"/>
                        </a:lnTo>
                        <a:lnTo>
                          <a:pt x="147" y="19"/>
                        </a:lnTo>
                        <a:lnTo>
                          <a:pt x="149" y="19"/>
                        </a:lnTo>
                        <a:lnTo>
                          <a:pt x="149" y="19"/>
                        </a:lnTo>
                        <a:lnTo>
                          <a:pt x="149" y="19"/>
                        </a:lnTo>
                        <a:lnTo>
                          <a:pt x="149" y="19"/>
                        </a:lnTo>
                        <a:lnTo>
                          <a:pt x="151" y="19"/>
                        </a:lnTo>
                        <a:lnTo>
                          <a:pt x="151" y="19"/>
                        </a:lnTo>
                        <a:lnTo>
                          <a:pt x="151" y="17"/>
                        </a:lnTo>
                        <a:lnTo>
                          <a:pt x="153" y="17"/>
                        </a:lnTo>
                        <a:lnTo>
                          <a:pt x="153" y="17"/>
                        </a:lnTo>
                        <a:lnTo>
                          <a:pt x="153" y="17"/>
                        </a:lnTo>
                        <a:lnTo>
                          <a:pt x="155" y="17"/>
                        </a:lnTo>
                        <a:lnTo>
                          <a:pt x="155" y="17"/>
                        </a:lnTo>
                        <a:lnTo>
                          <a:pt x="155" y="19"/>
                        </a:lnTo>
                        <a:lnTo>
                          <a:pt x="155" y="19"/>
                        </a:lnTo>
                        <a:lnTo>
                          <a:pt x="155" y="19"/>
                        </a:lnTo>
                        <a:lnTo>
                          <a:pt x="155" y="19"/>
                        </a:lnTo>
                        <a:lnTo>
                          <a:pt x="157" y="19"/>
                        </a:lnTo>
                        <a:lnTo>
                          <a:pt x="157" y="19"/>
                        </a:lnTo>
                        <a:lnTo>
                          <a:pt x="157" y="19"/>
                        </a:lnTo>
                        <a:lnTo>
                          <a:pt x="159" y="19"/>
                        </a:lnTo>
                        <a:lnTo>
                          <a:pt x="159" y="19"/>
                        </a:lnTo>
                        <a:lnTo>
                          <a:pt x="159" y="19"/>
                        </a:lnTo>
                        <a:lnTo>
                          <a:pt x="161" y="19"/>
                        </a:lnTo>
                        <a:lnTo>
                          <a:pt x="161" y="21"/>
                        </a:lnTo>
                        <a:lnTo>
                          <a:pt x="161" y="21"/>
                        </a:lnTo>
                        <a:lnTo>
                          <a:pt x="161" y="21"/>
                        </a:lnTo>
                        <a:lnTo>
                          <a:pt x="163" y="21"/>
                        </a:lnTo>
                        <a:lnTo>
                          <a:pt x="163" y="21"/>
                        </a:lnTo>
                        <a:lnTo>
                          <a:pt x="163" y="21"/>
                        </a:lnTo>
                        <a:lnTo>
                          <a:pt x="163" y="23"/>
                        </a:lnTo>
                        <a:lnTo>
                          <a:pt x="163" y="23"/>
                        </a:lnTo>
                        <a:lnTo>
                          <a:pt x="164" y="23"/>
                        </a:lnTo>
                        <a:lnTo>
                          <a:pt x="164" y="23"/>
                        </a:lnTo>
                        <a:lnTo>
                          <a:pt x="164" y="21"/>
                        </a:lnTo>
                        <a:lnTo>
                          <a:pt x="164" y="21"/>
                        </a:lnTo>
                        <a:lnTo>
                          <a:pt x="164" y="21"/>
                        </a:lnTo>
                        <a:lnTo>
                          <a:pt x="164" y="21"/>
                        </a:lnTo>
                        <a:lnTo>
                          <a:pt x="164" y="21"/>
                        </a:lnTo>
                        <a:lnTo>
                          <a:pt x="164" y="21"/>
                        </a:lnTo>
                        <a:lnTo>
                          <a:pt x="166" y="21"/>
                        </a:lnTo>
                        <a:lnTo>
                          <a:pt x="166" y="21"/>
                        </a:lnTo>
                        <a:lnTo>
                          <a:pt x="168" y="21"/>
                        </a:lnTo>
                        <a:lnTo>
                          <a:pt x="168" y="21"/>
                        </a:lnTo>
                        <a:lnTo>
                          <a:pt x="168" y="21"/>
                        </a:lnTo>
                        <a:lnTo>
                          <a:pt x="170" y="21"/>
                        </a:lnTo>
                        <a:lnTo>
                          <a:pt x="170" y="21"/>
                        </a:lnTo>
                        <a:lnTo>
                          <a:pt x="170" y="21"/>
                        </a:lnTo>
                        <a:lnTo>
                          <a:pt x="172" y="21"/>
                        </a:lnTo>
                        <a:lnTo>
                          <a:pt x="172" y="21"/>
                        </a:lnTo>
                        <a:lnTo>
                          <a:pt x="174" y="21"/>
                        </a:lnTo>
                        <a:lnTo>
                          <a:pt x="174" y="21"/>
                        </a:lnTo>
                        <a:lnTo>
                          <a:pt x="174" y="21"/>
                        </a:lnTo>
                        <a:lnTo>
                          <a:pt x="176" y="21"/>
                        </a:lnTo>
                        <a:lnTo>
                          <a:pt x="176" y="21"/>
                        </a:lnTo>
                        <a:lnTo>
                          <a:pt x="176" y="21"/>
                        </a:lnTo>
                        <a:lnTo>
                          <a:pt x="176" y="21"/>
                        </a:lnTo>
                        <a:lnTo>
                          <a:pt x="178" y="21"/>
                        </a:lnTo>
                        <a:lnTo>
                          <a:pt x="178" y="21"/>
                        </a:lnTo>
                        <a:lnTo>
                          <a:pt x="176" y="21"/>
                        </a:lnTo>
                        <a:lnTo>
                          <a:pt x="176" y="21"/>
                        </a:lnTo>
                        <a:lnTo>
                          <a:pt x="176" y="23"/>
                        </a:lnTo>
                        <a:lnTo>
                          <a:pt x="176" y="23"/>
                        </a:lnTo>
                        <a:lnTo>
                          <a:pt x="174" y="23"/>
                        </a:lnTo>
                        <a:lnTo>
                          <a:pt x="174" y="23"/>
                        </a:lnTo>
                        <a:lnTo>
                          <a:pt x="174" y="23"/>
                        </a:lnTo>
                        <a:lnTo>
                          <a:pt x="172" y="23"/>
                        </a:lnTo>
                        <a:lnTo>
                          <a:pt x="172" y="23"/>
                        </a:lnTo>
                        <a:lnTo>
                          <a:pt x="170" y="23"/>
                        </a:lnTo>
                        <a:lnTo>
                          <a:pt x="170" y="23"/>
                        </a:lnTo>
                        <a:lnTo>
                          <a:pt x="170" y="23"/>
                        </a:lnTo>
                        <a:lnTo>
                          <a:pt x="170" y="23"/>
                        </a:lnTo>
                        <a:lnTo>
                          <a:pt x="172" y="23"/>
                        </a:lnTo>
                        <a:lnTo>
                          <a:pt x="172" y="23"/>
                        </a:lnTo>
                        <a:lnTo>
                          <a:pt x="174" y="23"/>
                        </a:lnTo>
                        <a:lnTo>
                          <a:pt x="174" y="23"/>
                        </a:lnTo>
                        <a:lnTo>
                          <a:pt x="174" y="23"/>
                        </a:lnTo>
                        <a:lnTo>
                          <a:pt x="176" y="23"/>
                        </a:lnTo>
                        <a:lnTo>
                          <a:pt x="176" y="25"/>
                        </a:lnTo>
                        <a:lnTo>
                          <a:pt x="176" y="25"/>
                        </a:lnTo>
                        <a:lnTo>
                          <a:pt x="176" y="25"/>
                        </a:lnTo>
                        <a:lnTo>
                          <a:pt x="178" y="25"/>
                        </a:lnTo>
                        <a:lnTo>
                          <a:pt x="178" y="25"/>
                        </a:lnTo>
                        <a:lnTo>
                          <a:pt x="180" y="25"/>
                        </a:lnTo>
                        <a:lnTo>
                          <a:pt x="180" y="25"/>
                        </a:lnTo>
                        <a:lnTo>
                          <a:pt x="180" y="25"/>
                        </a:lnTo>
                        <a:lnTo>
                          <a:pt x="182" y="25"/>
                        </a:lnTo>
                        <a:lnTo>
                          <a:pt x="182" y="25"/>
                        </a:lnTo>
                        <a:lnTo>
                          <a:pt x="184" y="25"/>
                        </a:lnTo>
                        <a:lnTo>
                          <a:pt x="184" y="25"/>
                        </a:lnTo>
                        <a:lnTo>
                          <a:pt x="184" y="25"/>
                        </a:lnTo>
                        <a:lnTo>
                          <a:pt x="184" y="25"/>
                        </a:lnTo>
                        <a:lnTo>
                          <a:pt x="185" y="25"/>
                        </a:lnTo>
                        <a:lnTo>
                          <a:pt x="185" y="25"/>
                        </a:lnTo>
                        <a:lnTo>
                          <a:pt x="185" y="25"/>
                        </a:lnTo>
                        <a:lnTo>
                          <a:pt x="187" y="25"/>
                        </a:lnTo>
                        <a:lnTo>
                          <a:pt x="187" y="25"/>
                        </a:lnTo>
                        <a:lnTo>
                          <a:pt x="189" y="25"/>
                        </a:lnTo>
                        <a:lnTo>
                          <a:pt x="189" y="25"/>
                        </a:lnTo>
                        <a:lnTo>
                          <a:pt x="189" y="25"/>
                        </a:lnTo>
                        <a:lnTo>
                          <a:pt x="189" y="27"/>
                        </a:lnTo>
                        <a:lnTo>
                          <a:pt x="189" y="27"/>
                        </a:lnTo>
                        <a:lnTo>
                          <a:pt x="189" y="28"/>
                        </a:lnTo>
                        <a:lnTo>
                          <a:pt x="189" y="28"/>
                        </a:lnTo>
                        <a:lnTo>
                          <a:pt x="189" y="28"/>
                        </a:lnTo>
                        <a:lnTo>
                          <a:pt x="189" y="28"/>
                        </a:lnTo>
                        <a:lnTo>
                          <a:pt x="187" y="28"/>
                        </a:lnTo>
                        <a:lnTo>
                          <a:pt x="187" y="28"/>
                        </a:lnTo>
                        <a:lnTo>
                          <a:pt x="187" y="28"/>
                        </a:lnTo>
                        <a:lnTo>
                          <a:pt x="187" y="30"/>
                        </a:lnTo>
                        <a:lnTo>
                          <a:pt x="187" y="30"/>
                        </a:lnTo>
                        <a:lnTo>
                          <a:pt x="189" y="30"/>
                        </a:lnTo>
                        <a:lnTo>
                          <a:pt x="189" y="30"/>
                        </a:lnTo>
                        <a:lnTo>
                          <a:pt x="189" y="30"/>
                        </a:lnTo>
                        <a:lnTo>
                          <a:pt x="191" y="30"/>
                        </a:lnTo>
                        <a:lnTo>
                          <a:pt x="191" y="30"/>
                        </a:lnTo>
                        <a:lnTo>
                          <a:pt x="191" y="30"/>
                        </a:lnTo>
                        <a:lnTo>
                          <a:pt x="193" y="30"/>
                        </a:lnTo>
                        <a:lnTo>
                          <a:pt x="193" y="30"/>
                        </a:lnTo>
                        <a:lnTo>
                          <a:pt x="195" y="30"/>
                        </a:lnTo>
                        <a:lnTo>
                          <a:pt x="195" y="30"/>
                        </a:lnTo>
                        <a:lnTo>
                          <a:pt x="195" y="30"/>
                        </a:lnTo>
                        <a:lnTo>
                          <a:pt x="197" y="30"/>
                        </a:lnTo>
                        <a:lnTo>
                          <a:pt x="197" y="30"/>
                        </a:lnTo>
                        <a:lnTo>
                          <a:pt x="197" y="30"/>
                        </a:lnTo>
                        <a:lnTo>
                          <a:pt x="197" y="30"/>
                        </a:lnTo>
                        <a:lnTo>
                          <a:pt x="199" y="30"/>
                        </a:lnTo>
                        <a:lnTo>
                          <a:pt x="199" y="32"/>
                        </a:lnTo>
                        <a:lnTo>
                          <a:pt x="199" y="32"/>
                        </a:lnTo>
                        <a:lnTo>
                          <a:pt x="199" y="32"/>
                        </a:lnTo>
                        <a:lnTo>
                          <a:pt x="201" y="32"/>
                        </a:lnTo>
                        <a:lnTo>
                          <a:pt x="201" y="32"/>
                        </a:lnTo>
                        <a:lnTo>
                          <a:pt x="201" y="34"/>
                        </a:lnTo>
                        <a:lnTo>
                          <a:pt x="201" y="34"/>
                        </a:lnTo>
                        <a:lnTo>
                          <a:pt x="201" y="34"/>
                        </a:lnTo>
                        <a:lnTo>
                          <a:pt x="201" y="36"/>
                        </a:lnTo>
                        <a:lnTo>
                          <a:pt x="201" y="36"/>
                        </a:lnTo>
                        <a:lnTo>
                          <a:pt x="201" y="36"/>
                        </a:lnTo>
                        <a:lnTo>
                          <a:pt x="201" y="36"/>
                        </a:lnTo>
                        <a:lnTo>
                          <a:pt x="201" y="38"/>
                        </a:lnTo>
                        <a:lnTo>
                          <a:pt x="201" y="38"/>
                        </a:lnTo>
                        <a:lnTo>
                          <a:pt x="199" y="38"/>
                        </a:lnTo>
                        <a:lnTo>
                          <a:pt x="199" y="38"/>
                        </a:lnTo>
                        <a:lnTo>
                          <a:pt x="197" y="38"/>
                        </a:lnTo>
                        <a:lnTo>
                          <a:pt x="197" y="38"/>
                        </a:lnTo>
                        <a:lnTo>
                          <a:pt x="199" y="38"/>
                        </a:lnTo>
                        <a:lnTo>
                          <a:pt x="199" y="38"/>
                        </a:lnTo>
                        <a:lnTo>
                          <a:pt x="201" y="38"/>
                        </a:lnTo>
                        <a:lnTo>
                          <a:pt x="201" y="38"/>
                        </a:lnTo>
                        <a:lnTo>
                          <a:pt x="201" y="38"/>
                        </a:lnTo>
                        <a:lnTo>
                          <a:pt x="203" y="38"/>
                        </a:lnTo>
                        <a:lnTo>
                          <a:pt x="203" y="38"/>
                        </a:lnTo>
                        <a:lnTo>
                          <a:pt x="203" y="38"/>
                        </a:lnTo>
                        <a:lnTo>
                          <a:pt x="205" y="38"/>
                        </a:lnTo>
                        <a:lnTo>
                          <a:pt x="205" y="38"/>
                        </a:lnTo>
                        <a:lnTo>
                          <a:pt x="205" y="38"/>
                        </a:lnTo>
                        <a:lnTo>
                          <a:pt x="205" y="36"/>
                        </a:lnTo>
                        <a:lnTo>
                          <a:pt x="205" y="36"/>
                        </a:lnTo>
                        <a:lnTo>
                          <a:pt x="207" y="36"/>
                        </a:lnTo>
                        <a:lnTo>
                          <a:pt x="207" y="36"/>
                        </a:lnTo>
                        <a:lnTo>
                          <a:pt x="207" y="36"/>
                        </a:lnTo>
                        <a:lnTo>
                          <a:pt x="207" y="38"/>
                        </a:lnTo>
                        <a:lnTo>
                          <a:pt x="207" y="38"/>
                        </a:lnTo>
                        <a:lnTo>
                          <a:pt x="208" y="38"/>
                        </a:lnTo>
                        <a:lnTo>
                          <a:pt x="208" y="38"/>
                        </a:lnTo>
                        <a:lnTo>
                          <a:pt x="210" y="38"/>
                        </a:lnTo>
                        <a:lnTo>
                          <a:pt x="210" y="38"/>
                        </a:lnTo>
                        <a:lnTo>
                          <a:pt x="210" y="38"/>
                        </a:lnTo>
                        <a:lnTo>
                          <a:pt x="210" y="36"/>
                        </a:lnTo>
                        <a:lnTo>
                          <a:pt x="212" y="36"/>
                        </a:lnTo>
                        <a:lnTo>
                          <a:pt x="212" y="36"/>
                        </a:lnTo>
                        <a:lnTo>
                          <a:pt x="212" y="36"/>
                        </a:lnTo>
                        <a:lnTo>
                          <a:pt x="214" y="36"/>
                        </a:lnTo>
                        <a:lnTo>
                          <a:pt x="214" y="38"/>
                        </a:lnTo>
                        <a:lnTo>
                          <a:pt x="214" y="38"/>
                        </a:lnTo>
                        <a:lnTo>
                          <a:pt x="216" y="38"/>
                        </a:lnTo>
                        <a:lnTo>
                          <a:pt x="216" y="38"/>
                        </a:lnTo>
                        <a:lnTo>
                          <a:pt x="216" y="38"/>
                        </a:lnTo>
                        <a:lnTo>
                          <a:pt x="218" y="38"/>
                        </a:lnTo>
                        <a:lnTo>
                          <a:pt x="218" y="38"/>
                        </a:lnTo>
                        <a:lnTo>
                          <a:pt x="218" y="38"/>
                        </a:lnTo>
                        <a:lnTo>
                          <a:pt x="218" y="38"/>
                        </a:lnTo>
                        <a:lnTo>
                          <a:pt x="220" y="38"/>
                        </a:lnTo>
                        <a:lnTo>
                          <a:pt x="220" y="40"/>
                        </a:lnTo>
                        <a:lnTo>
                          <a:pt x="220" y="40"/>
                        </a:lnTo>
                        <a:lnTo>
                          <a:pt x="220" y="40"/>
                        </a:lnTo>
                        <a:lnTo>
                          <a:pt x="220" y="40"/>
                        </a:lnTo>
                        <a:lnTo>
                          <a:pt x="218" y="40"/>
                        </a:lnTo>
                        <a:lnTo>
                          <a:pt x="218" y="42"/>
                        </a:lnTo>
                        <a:lnTo>
                          <a:pt x="218" y="42"/>
                        </a:lnTo>
                        <a:lnTo>
                          <a:pt x="220" y="42"/>
                        </a:lnTo>
                        <a:lnTo>
                          <a:pt x="220" y="42"/>
                        </a:lnTo>
                        <a:lnTo>
                          <a:pt x="220" y="44"/>
                        </a:lnTo>
                        <a:lnTo>
                          <a:pt x="222" y="44"/>
                        </a:lnTo>
                        <a:lnTo>
                          <a:pt x="222" y="44"/>
                        </a:lnTo>
                        <a:lnTo>
                          <a:pt x="222" y="44"/>
                        </a:lnTo>
                        <a:lnTo>
                          <a:pt x="222" y="44"/>
                        </a:lnTo>
                        <a:lnTo>
                          <a:pt x="224" y="44"/>
                        </a:lnTo>
                        <a:lnTo>
                          <a:pt x="224" y="44"/>
                        </a:lnTo>
                        <a:lnTo>
                          <a:pt x="224" y="44"/>
                        </a:lnTo>
                        <a:lnTo>
                          <a:pt x="224" y="44"/>
                        </a:lnTo>
                        <a:lnTo>
                          <a:pt x="226" y="44"/>
                        </a:lnTo>
                        <a:lnTo>
                          <a:pt x="226" y="44"/>
                        </a:lnTo>
                        <a:lnTo>
                          <a:pt x="226" y="46"/>
                        </a:lnTo>
                        <a:lnTo>
                          <a:pt x="228" y="46"/>
                        </a:lnTo>
                        <a:lnTo>
                          <a:pt x="228" y="46"/>
                        </a:lnTo>
                        <a:lnTo>
                          <a:pt x="228" y="46"/>
                        </a:lnTo>
                        <a:lnTo>
                          <a:pt x="230" y="46"/>
                        </a:lnTo>
                        <a:lnTo>
                          <a:pt x="230" y="46"/>
                        </a:lnTo>
                        <a:lnTo>
                          <a:pt x="230" y="46"/>
                        </a:lnTo>
                        <a:lnTo>
                          <a:pt x="231" y="46"/>
                        </a:lnTo>
                        <a:lnTo>
                          <a:pt x="231" y="46"/>
                        </a:lnTo>
                        <a:lnTo>
                          <a:pt x="233" y="46"/>
                        </a:lnTo>
                        <a:lnTo>
                          <a:pt x="233" y="44"/>
                        </a:lnTo>
                        <a:lnTo>
                          <a:pt x="233" y="44"/>
                        </a:lnTo>
                        <a:lnTo>
                          <a:pt x="233" y="44"/>
                        </a:lnTo>
                        <a:lnTo>
                          <a:pt x="233" y="46"/>
                        </a:lnTo>
                        <a:lnTo>
                          <a:pt x="235" y="46"/>
                        </a:lnTo>
                        <a:lnTo>
                          <a:pt x="235" y="46"/>
                        </a:lnTo>
                        <a:lnTo>
                          <a:pt x="235" y="46"/>
                        </a:lnTo>
                        <a:lnTo>
                          <a:pt x="237" y="46"/>
                        </a:lnTo>
                        <a:lnTo>
                          <a:pt x="237" y="46"/>
                        </a:lnTo>
                        <a:lnTo>
                          <a:pt x="239" y="46"/>
                        </a:lnTo>
                        <a:lnTo>
                          <a:pt x="239" y="46"/>
                        </a:lnTo>
                        <a:lnTo>
                          <a:pt x="239" y="46"/>
                        </a:lnTo>
                        <a:lnTo>
                          <a:pt x="239" y="48"/>
                        </a:lnTo>
                        <a:lnTo>
                          <a:pt x="239" y="48"/>
                        </a:lnTo>
                        <a:lnTo>
                          <a:pt x="237" y="48"/>
                        </a:lnTo>
                        <a:lnTo>
                          <a:pt x="237" y="48"/>
                        </a:lnTo>
                        <a:lnTo>
                          <a:pt x="237" y="48"/>
                        </a:lnTo>
                        <a:lnTo>
                          <a:pt x="237" y="48"/>
                        </a:lnTo>
                        <a:lnTo>
                          <a:pt x="237" y="50"/>
                        </a:lnTo>
                        <a:lnTo>
                          <a:pt x="239" y="50"/>
                        </a:lnTo>
                        <a:lnTo>
                          <a:pt x="239" y="50"/>
                        </a:lnTo>
                        <a:lnTo>
                          <a:pt x="237" y="50"/>
                        </a:lnTo>
                        <a:lnTo>
                          <a:pt x="237" y="51"/>
                        </a:lnTo>
                        <a:lnTo>
                          <a:pt x="237" y="51"/>
                        </a:lnTo>
                        <a:lnTo>
                          <a:pt x="235" y="51"/>
                        </a:lnTo>
                        <a:lnTo>
                          <a:pt x="235" y="51"/>
                        </a:lnTo>
                        <a:lnTo>
                          <a:pt x="235" y="51"/>
                        </a:lnTo>
                        <a:lnTo>
                          <a:pt x="235" y="51"/>
                        </a:lnTo>
                        <a:lnTo>
                          <a:pt x="235" y="51"/>
                        </a:lnTo>
                        <a:lnTo>
                          <a:pt x="233" y="51"/>
                        </a:lnTo>
                        <a:lnTo>
                          <a:pt x="233" y="51"/>
                        </a:lnTo>
                        <a:lnTo>
                          <a:pt x="233" y="51"/>
                        </a:lnTo>
                        <a:lnTo>
                          <a:pt x="231" y="51"/>
                        </a:lnTo>
                        <a:lnTo>
                          <a:pt x="231" y="51"/>
                        </a:lnTo>
                        <a:lnTo>
                          <a:pt x="230" y="51"/>
                        </a:lnTo>
                        <a:lnTo>
                          <a:pt x="230" y="51"/>
                        </a:lnTo>
                        <a:lnTo>
                          <a:pt x="230" y="51"/>
                        </a:lnTo>
                        <a:lnTo>
                          <a:pt x="230" y="53"/>
                        </a:lnTo>
                        <a:lnTo>
                          <a:pt x="228" y="53"/>
                        </a:lnTo>
                        <a:lnTo>
                          <a:pt x="228" y="53"/>
                        </a:lnTo>
                        <a:lnTo>
                          <a:pt x="228" y="53"/>
                        </a:lnTo>
                        <a:lnTo>
                          <a:pt x="228" y="53"/>
                        </a:lnTo>
                        <a:lnTo>
                          <a:pt x="226" y="53"/>
                        </a:lnTo>
                        <a:lnTo>
                          <a:pt x="226" y="53"/>
                        </a:lnTo>
                        <a:lnTo>
                          <a:pt x="226" y="55"/>
                        </a:lnTo>
                        <a:lnTo>
                          <a:pt x="224" y="55"/>
                        </a:lnTo>
                        <a:lnTo>
                          <a:pt x="224" y="55"/>
                        </a:lnTo>
                        <a:lnTo>
                          <a:pt x="224" y="55"/>
                        </a:lnTo>
                        <a:lnTo>
                          <a:pt x="222" y="55"/>
                        </a:lnTo>
                        <a:lnTo>
                          <a:pt x="222" y="55"/>
                        </a:lnTo>
                        <a:lnTo>
                          <a:pt x="222" y="55"/>
                        </a:lnTo>
                        <a:lnTo>
                          <a:pt x="222" y="55"/>
                        </a:lnTo>
                        <a:lnTo>
                          <a:pt x="220" y="55"/>
                        </a:lnTo>
                        <a:lnTo>
                          <a:pt x="220" y="55"/>
                        </a:lnTo>
                        <a:lnTo>
                          <a:pt x="218" y="55"/>
                        </a:lnTo>
                        <a:lnTo>
                          <a:pt x="218" y="55"/>
                        </a:lnTo>
                        <a:lnTo>
                          <a:pt x="218" y="57"/>
                        </a:lnTo>
                        <a:lnTo>
                          <a:pt x="218" y="57"/>
                        </a:lnTo>
                        <a:lnTo>
                          <a:pt x="216" y="57"/>
                        </a:lnTo>
                        <a:lnTo>
                          <a:pt x="216" y="57"/>
                        </a:lnTo>
                        <a:lnTo>
                          <a:pt x="218" y="57"/>
                        </a:lnTo>
                        <a:lnTo>
                          <a:pt x="218" y="57"/>
                        </a:lnTo>
                        <a:lnTo>
                          <a:pt x="218" y="57"/>
                        </a:lnTo>
                        <a:lnTo>
                          <a:pt x="218" y="57"/>
                        </a:lnTo>
                        <a:lnTo>
                          <a:pt x="220" y="57"/>
                        </a:lnTo>
                        <a:lnTo>
                          <a:pt x="220" y="57"/>
                        </a:lnTo>
                        <a:lnTo>
                          <a:pt x="220" y="57"/>
                        </a:lnTo>
                        <a:lnTo>
                          <a:pt x="220" y="59"/>
                        </a:lnTo>
                        <a:lnTo>
                          <a:pt x="220" y="59"/>
                        </a:lnTo>
                        <a:lnTo>
                          <a:pt x="218" y="59"/>
                        </a:lnTo>
                        <a:lnTo>
                          <a:pt x="218" y="59"/>
                        </a:lnTo>
                        <a:lnTo>
                          <a:pt x="218" y="59"/>
                        </a:lnTo>
                        <a:lnTo>
                          <a:pt x="216" y="59"/>
                        </a:lnTo>
                        <a:lnTo>
                          <a:pt x="216" y="59"/>
                        </a:lnTo>
                        <a:lnTo>
                          <a:pt x="216" y="59"/>
                        </a:lnTo>
                        <a:lnTo>
                          <a:pt x="216" y="57"/>
                        </a:lnTo>
                        <a:lnTo>
                          <a:pt x="214" y="57"/>
                        </a:lnTo>
                        <a:lnTo>
                          <a:pt x="214" y="57"/>
                        </a:lnTo>
                        <a:lnTo>
                          <a:pt x="212" y="57"/>
                        </a:lnTo>
                        <a:lnTo>
                          <a:pt x="212" y="59"/>
                        </a:lnTo>
                        <a:lnTo>
                          <a:pt x="212" y="59"/>
                        </a:lnTo>
                        <a:lnTo>
                          <a:pt x="212" y="59"/>
                        </a:lnTo>
                        <a:lnTo>
                          <a:pt x="210" y="59"/>
                        </a:lnTo>
                        <a:lnTo>
                          <a:pt x="210" y="59"/>
                        </a:lnTo>
                        <a:lnTo>
                          <a:pt x="210" y="59"/>
                        </a:lnTo>
                        <a:lnTo>
                          <a:pt x="210" y="59"/>
                        </a:lnTo>
                        <a:lnTo>
                          <a:pt x="208" y="59"/>
                        </a:lnTo>
                        <a:lnTo>
                          <a:pt x="208" y="59"/>
                        </a:lnTo>
                        <a:lnTo>
                          <a:pt x="208" y="59"/>
                        </a:lnTo>
                        <a:lnTo>
                          <a:pt x="207" y="59"/>
                        </a:lnTo>
                        <a:lnTo>
                          <a:pt x="207" y="57"/>
                        </a:lnTo>
                        <a:lnTo>
                          <a:pt x="207" y="57"/>
                        </a:lnTo>
                        <a:lnTo>
                          <a:pt x="208" y="57"/>
                        </a:lnTo>
                        <a:lnTo>
                          <a:pt x="208" y="57"/>
                        </a:lnTo>
                        <a:lnTo>
                          <a:pt x="210" y="57"/>
                        </a:lnTo>
                        <a:lnTo>
                          <a:pt x="210" y="55"/>
                        </a:lnTo>
                        <a:lnTo>
                          <a:pt x="208" y="55"/>
                        </a:lnTo>
                        <a:lnTo>
                          <a:pt x="208" y="55"/>
                        </a:lnTo>
                        <a:lnTo>
                          <a:pt x="207" y="55"/>
                        </a:lnTo>
                        <a:lnTo>
                          <a:pt x="207" y="55"/>
                        </a:lnTo>
                        <a:lnTo>
                          <a:pt x="207" y="55"/>
                        </a:lnTo>
                        <a:lnTo>
                          <a:pt x="205" y="55"/>
                        </a:lnTo>
                        <a:lnTo>
                          <a:pt x="205" y="55"/>
                        </a:lnTo>
                        <a:lnTo>
                          <a:pt x="205" y="55"/>
                        </a:lnTo>
                        <a:lnTo>
                          <a:pt x="205" y="55"/>
                        </a:lnTo>
                        <a:lnTo>
                          <a:pt x="207" y="55"/>
                        </a:lnTo>
                        <a:lnTo>
                          <a:pt x="207" y="55"/>
                        </a:lnTo>
                        <a:lnTo>
                          <a:pt x="207" y="55"/>
                        </a:lnTo>
                        <a:lnTo>
                          <a:pt x="208" y="55"/>
                        </a:lnTo>
                        <a:lnTo>
                          <a:pt x="208" y="53"/>
                        </a:lnTo>
                        <a:lnTo>
                          <a:pt x="208" y="53"/>
                        </a:lnTo>
                        <a:lnTo>
                          <a:pt x="210" y="53"/>
                        </a:lnTo>
                        <a:lnTo>
                          <a:pt x="210" y="53"/>
                        </a:lnTo>
                        <a:lnTo>
                          <a:pt x="210" y="53"/>
                        </a:lnTo>
                        <a:lnTo>
                          <a:pt x="210" y="53"/>
                        </a:lnTo>
                        <a:lnTo>
                          <a:pt x="208" y="53"/>
                        </a:lnTo>
                        <a:lnTo>
                          <a:pt x="208" y="51"/>
                        </a:lnTo>
                        <a:lnTo>
                          <a:pt x="208" y="51"/>
                        </a:lnTo>
                        <a:lnTo>
                          <a:pt x="208" y="51"/>
                        </a:lnTo>
                        <a:lnTo>
                          <a:pt x="207" y="51"/>
                        </a:lnTo>
                        <a:lnTo>
                          <a:pt x="207" y="51"/>
                        </a:lnTo>
                        <a:lnTo>
                          <a:pt x="207" y="51"/>
                        </a:lnTo>
                        <a:lnTo>
                          <a:pt x="205" y="51"/>
                        </a:lnTo>
                        <a:lnTo>
                          <a:pt x="205" y="51"/>
                        </a:lnTo>
                        <a:lnTo>
                          <a:pt x="203" y="51"/>
                        </a:lnTo>
                        <a:lnTo>
                          <a:pt x="203" y="51"/>
                        </a:lnTo>
                        <a:lnTo>
                          <a:pt x="203" y="51"/>
                        </a:lnTo>
                        <a:lnTo>
                          <a:pt x="203" y="51"/>
                        </a:lnTo>
                        <a:lnTo>
                          <a:pt x="201" y="51"/>
                        </a:lnTo>
                        <a:lnTo>
                          <a:pt x="201" y="51"/>
                        </a:lnTo>
                        <a:lnTo>
                          <a:pt x="201" y="51"/>
                        </a:lnTo>
                        <a:lnTo>
                          <a:pt x="199" y="51"/>
                        </a:lnTo>
                        <a:lnTo>
                          <a:pt x="199" y="51"/>
                        </a:lnTo>
                        <a:lnTo>
                          <a:pt x="199" y="53"/>
                        </a:lnTo>
                        <a:lnTo>
                          <a:pt x="197" y="53"/>
                        </a:lnTo>
                        <a:lnTo>
                          <a:pt x="197" y="53"/>
                        </a:lnTo>
                        <a:lnTo>
                          <a:pt x="197" y="53"/>
                        </a:lnTo>
                        <a:lnTo>
                          <a:pt x="195" y="53"/>
                        </a:lnTo>
                        <a:lnTo>
                          <a:pt x="195" y="53"/>
                        </a:lnTo>
                        <a:lnTo>
                          <a:pt x="195" y="53"/>
                        </a:lnTo>
                        <a:lnTo>
                          <a:pt x="195" y="53"/>
                        </a:lnTo>
                        <a:lnTo>
                          <a:pt x="193" y="53"/>
                        </a:lnTo>
                        <a:lnTo>
                          <a:pt x="193" y="53"/>
                        </a:lnTo>
                        <a:lnTo>
                          <a:pt x="191" y="53"/>
                        </a:lnTo>
                        <a:lnTo>
                          <a:pt x="191" y="53"/>
                        </a:lnTo>
                        <a:lnTo>
                          <a:pt x="191" y="53"/>
                        </a:lnTo>
                        <a:lnTo>
                          <a:pt x="191" y="53"/>
                        </a:lnTo>
                        <a:lnTo>
                          <a:pt x="189" y="53"/>
                        </a:lnTo>
                        <a:lnTo>
                          <a:pt x="189" y="53"/>
                        </a:lnTo>
                        <a:lnTo>
                          <a:pt x="189" y="53"/>
                        </a:lnTo>
                        <a:lnTo>
                          <a:pt x="189" y="53"/>
                        </a:lnTo>
                        <a:lnTo>
                          <a:pt x="187" y="53"/>
                        </a:lnTo>
                        <a:lnTo>
                          <a:pt x="187" y="53"/>
                        </a:lnTo>
                        <a:lnTo>
                          <a:pt x="185" y="53"/>
                        </a:lnTo>
                        <a:lnTo>
                          <a:pt x="185" y="53"/>
                        </a:lnTo>
                        <a:lnTo>
                          <a:pt x="185" y="53"/>
                        </a:lnTo>
                        <a:lnTo>
                          <a:pt x="184" y="53"/>
                        </a:lnTo>
                        <a:lnTo>
                          <a:pt x="184" y="55"/>
                        </a:lnTo>
                        <a:lnTo>
                          <a:pt x="184" y="55"/>
                        </a:lnTo>
                        <a:lnTo>
                          <a:pt x="184" y="55"/>
                        </a:lnTo>
                        <a:lnTo>
                          <a:pt x="182" y="55"/>
                        </a:lnTo>
                        <a:lnTo>
                          <a:pt x="182" y="55"/>
                        </a:lnTo>
                        <a:lnTo>
                          <a:pt x="180" y="55"/>
                        </a:lnTo>
                        <a:lnTo>
                          <a:pt x="180" y="55"/>
                        </a:lnTo>
                        <a:lnTo>
                          <a:pt x="180" y="55"/>
                        </a:lnTo>
                        <a:lnTo>
                          <a:pt x="178" y="55"/>
                        </a:lnTo>
                        <a:lnTo>
                          <a:pt x="178" y="55"/>
                        </a:lnTo>
                        <a:lnTo>
                          <a:pt x="178" y="53"/>
                        </a:lnTo>
                        <a:lnTo>
                          <a:pt x="178" y="53"/>
                        </a:lnTo>
                        <a:lnTo>
                          <a:pt x="176" y="53"/>
                        </a:lnTo>
                        <a:lnTo>
                          <a:pt x="176" y="51"/>
                        </a:lnTo>
                        <a:lnTo>
                          <a:pt x="176" y="51"/>
                        </a:lnTo>
                        <a:lnTo>
                          <a:pt x="178" y="51"/>
                        </a:lnTo>
                        <a:lnTo>
                          <a:pt x="178" y="51"/>
                        </a:lnTo>
                        <a:lnTo>
                          <a:pt x="178" y="51"/>
                        </a:lnTo>
                        <a:lnTo>
                          <a:pt x="180" y="51"/>
                        </a:lnTo>
                        <a:lnTo>
                          <a:pt x="180" y="51"/>
                        </a:lnTo>
                        <a:lnTo>
                          <a:pt x="180" y="51"/>
                        </a:lnTo>
                        <a:lnTo>
                          <a:pt x="182" y="51"/>
                        </a:lnTo>
                        <a:lnTo>
                          <a:pt x="182" y="51"/>
                        </a:lnTo>
                        <a:lnTo>
                          <a:pt x="184" y="51"/>
                        </a:lnTo>
                        <a:lnTo>
                          <a:pt x="184" y="50"/>
                        </a:lnTo>
                        <a:lnTo>
                          <a:pt x="184" y="50"/>
                        </a:lnTo>
                        <a:lnTo>
                          <a:pt x="184" y="50"/>
                        </a:lnTo>
                        <a:lnTo>
                          <a:pt x="184" y="48"/>
                        </a:lnTo>
                        <a:lnTo>
                          <a:pt x="184" y="48"/>
                        </a:lnTo>
                        <a:lnTo>
                          <a:pt x="184" y="48"/>
                        </a:lnTo>
                        <a:lnTo>
                          <a:pt x="185" y="48"/>
                        </a:lnTo>
                        <a:lnTo>
                          <a:pt x="185" y="48"/>
                        </a:lnTo>
                        <a:lnTo>
                          <a:pt x="185" y="46"/>
                        </a:lnTo>
                        <a:lnTo>
                          <a:pt x="185" y="46"/>
                        </a:lnTo>
                        <a:lnTo>
                          <a:pt x="187" y="46"/>
                        </a:lnTo>
                        <a:lnTo>
                          <a:pt x="187" y="46"/>
                        </a:lnTo>
                        <a:lnTo>
                          <a:pt x="187" y="46"/>
                        </a:lnTo>
                        <a:lnTo>
                          <a:pt x="189" y="46"/>
                        </a:lnTo>
                        <a:lnTo>
                          <a:pt x="189" y="44"/>
                        </a:lnTo>
                        <a:lnTo>
                          <a:pt x="187" y="44"/>
                        </a:lnTo>
                        <a:lnTo>
                          <a:pt x="187" y="44"/>
                        </a:lnTo>
                        <a:lnTo>
                          <a:pt x="185" y="44"/>
                        </a:lnTo>
                        <a:lnTo>
                          <a:pt x="185" y="44"/>
                        </a:lnTo>
                        <a:lnTo>
                          <a:pt x="185" y="44"/>
                        </a:lnTo>
                        <a:lnTo>
                          <a:pt x="185" y="44"/>
                        </a:lnTo>
                        <a:lnTo>
                          <a:pt x="184" y="44"/>
                        </a:lnTo>
                        <a:lnTo>
                          <a:pt x="184" y="44"/>
                        </a:lnTo>
                        <a:lnTo>
                          <a:pt x="184" y="44"/>
                        </a:lnTo>
                        <a:lnTo>
                          <a:pt x="184" y="44"/>
                        </a:lnTo>
                        <a:lnTo>
                          <a:pt x="182" y="44"/>
                        </a:lnTo>
                        <a:lnTo>
                          <a:pt x="182" y="44"/>
                        </a:lnTo>
                        <a:lnTo>
                          <a:pt x="180" y="44"/>
                        </a:lnTo>
                        <a:lnTo>
                          <a:pt x="180" y="44"/>
                        </a:lnTo>
                        <a:lnTo>
                          <a:pt x="180" y="42"/>
                        </a:lnTo>
                        <a:lnTo>
                          <a:pt x="180" y="42"/>
                        </a:lnTo>
                        <a:lnTo>
                          <a:pt x="178" y="42"/>
                        </a:lnTo>
                        <a:lnTo>
                          <a:pt x="178" y="42"/>
                        </a:lnTo>
                        <a:lnTo>
                          <a:pt x="176" y="42"/>
                        </a:lnTo>
                        <a:lnTo>
                          <a:pt x="176" y="42"/>
                        </a:lnTo>
                        <a:lnTo>
                          <a:pt x="176" y="40"/>
                        </a:lnTo>
                        <a:lnTo>
                          <a:pt x="178" y="40"/>
                        </a:lnTo>
                        <a:lnTo>
                          <a:pt x="178" y="40"/>
                        </a:lnTo>
                        <a:lnTo>
                          <a:pt x="178" y="40"/>
                        </a:lnTo>
                        <a:lnTo>
                          <a:pt x="180" y="40"/>
                        </a:lnTo>
                        <a:lnTo>
                          <a:pt x="180" y="40"/>
                        </a:lnTo>
                        <a:lnTo>
                          <a:pt x="180" y="38"/>
                        </a:lnTo>
                        <a:lnTo>
                          <a:pt x="180" y="38"/>
                        </a:lnTo>
                        <a:lnTo>
                          <a:pt x="178" y="38"/>
                        </a:lnTo>
                        <a:lnTo>
                          <a:pt x="178" y="38"/>
                        </a:lnTo>
                        <a:lnTo>
                          <a:pt x="176" y="38"/>
                        </a:lnTo>
                        <a:lnTo>
                          <a:pt x="176" y="38"/>
                        </a:lnTo>
                        <a:lnTo>
                          <a:pt x="176" y="40"/>
                        </a:lnTo>
                        <a:lnTo>
                          <a:pt x="176" y="40"/>
                        </a:lnTo>
                        <a:lnTo>
                          <a:pt x="174" y="40"/>
                        </a:lnTo>
                        <a:lnTo>
                          <a:pt x="174" y="40"/>
                        </a:lnTo>
                        <a:lnTo>
                          <a:pt x="174" y="40"/>
                        </a:lnTo>
                        <a:lnTo>
                          <a:pt x="174" y="38"/>
                        </a:lnTo>
                        <a:lnTo>
                          <a:pt x="174" y="38"/>
                        </a:lnTo>
                        <a:lnTo>
                          <a:pt x="174" y="38"/>
                        </a:lnTo>
                        <a:lnTo>
                          <a:pt x="174" y="38"/>
                        </a:lnTo>
                        <a:lnTo>
                          <a:pt x="176" y="38"/>
                        </a:lnTo>
                        <a:lnTo>
                          <a:pt x="176" y="36"/>
                        </a:lnTo>
                        <a:lnTo>
                          <a:pt x="174" y="36"/>
                        </a:lnTo>
                        <a:lnTo>
                          <a:pt x="174" y="36"/>
                        </a:lnTo>
                        <a:lnTo>
                          <a:pt x="174" y="36"/>
                        </a:lnTo>
                        <a:lnTo>
                          <a:pt x="172" y="36"/>
                        </a:lnTo>
                        <a:lnTo>
                          <a:pt x="172" y="36"/>
                        </a:lnTo>
                        <a:lnTo>
                          <a:pt x="174" y="36"/>
                        </a:lnTo>
                        <a:lnTo>
                          <a:pt x="174" y="36"/>
                        </a:lnTo>
                        <a:lnTo>
                          <a:pt x="174" y="34"/>
                        </a:lnTo>
                        <a:lnTo>
                          <a:pt x="172" y="34"/>
                        </a:lnTo>
                        <a:lnTo>
                          <a:pt x="172" y="34"/>
                        </a:lnTo>
                        <a:lnTo>
                          <a:pt x="170" y="34"/>
                        </a:lnTo>
                        <a:lnTo>
                          <a:pt x="170" y="34"/>
                        </a:lnTo>
                        <a:lnTo>
                          <a:pt x="170" y="34"/>
                        </a:lnTo>
                        <a:lnTo>
                          <a:pt x="170" y="34"/>
                        </a:lnTo>
                        <a:lnTo>
                          <a:pt x="168" y="34"/>
                        </a:lnTo>
                        <a:lnTo>
                          <a:pt x="168" y="34"/>
                        </a:lnTo>
                        <a:lnTo>
                          <a:pt x="168" y="34"/>
                        </a:lnTo>
                        <a:lnTo>
                          <a:pt x="166" y="34"/>
                        </a:lnTo>
                        <a:lnTo>
                          <a:pt x="166" y="34"/>
                        </a:lnTo>
                        <a:lnTo>
                          <a:pt x="166" y="32"/>
                        </a:lnTo>
                        <a:lnTo>
                          <a:pt x="166" y="32"/>
                        </a:lnTo>
                        <a:lnTo>
                          <a:pt x="166" y="32"/>
                        </a:lnTo>
                        <a:lnTo>
                          <a:pt x="168" y="32"/>
                        </a:lnTo>
                        <a:lnTo>
                          <a:pt x="168" y="32"/>
                        </a:lnTo>
                        <a:lnTo>
                          <a:pt x="168" y="32"/>
                        </a:lnTo>
                        <a:lnTo>
                          <a:pt x="170" y="32"/>
                        </a:lnTo>
                        <a:lnTo>
                          <a:pt x="170" y="32"/>
                        </a:lnTo>
                        <a:lnTo>
                          <a:pt x="170" y="32"/>
                        </a:lnTo>
                        <a:lnTo>
                          <a:pt x="172" y="32"/>
                        </a:lnTo>
                        <a:lnTo>
                          <a:pt x="172" y="32"/>
                        </a:lnTo>
                        <a:lnTo>
                          <a:pt x="174" y="32"/>
                        </a:lnTo>
                        <a:lnTo>
                          <a:pt x="174" y="32"/>
                        </a:lnTo>
                        <a:lnTo>
                          <a:pt x="174" y="30"/>
                        </a:lnTo>
                        <a:lnTo>
                          <a:pt x="174" y="30"/>
                        </a:lnTo>
                        <a:lnTo>
                          <a:pt x="176" y="30"/>
                        </a:lnTo>
                        <a:lnTo>
                          <a:pt x="176" y="30"/>
                        </a:lnTo>
                        <a:lnTo>
                          <a:pt x="176" y="30"/>
                        </a:lnTo>
                        <a:lnTo>
                          <a:pt x="178" y="30"/>
                        </a:lnTo>
                        <a:lnTo>
                          <a:pt x="178" y="30"/>
                        </a:lnTo>
                        <a:lnTo>
                          <a:pt x="180" y="30"/>
                        </a:lnTo>
                        <a:lnTo>
                          <a:pt x="180" y="30"/>
                        </a:lnTo>
                        <a:lnTo>
                          <a:pt x="180" y="30"/>
                        </a:lnTo>
                        <a:lnTo>
                          <a:pt x="182" y="30"/>
                        </a:lnTo>
                        <a:lnTo>
                          <a:pt x="182" y="30"/>
                        </a:lnTo>
                        <a:lnTo>
                          <a:pt x="182" y="30"/>
                        </a:lnTo>
                        <a:lnTo>
                          <a:pt x="182" y="30"/>
                        </a:lnTo>
                        <a:lnTo>
                          <a:pt x="180" y="30"/>
                        </a:lnTo>
                        <a:lnTo>
                          <a:pt x="180" y="28"/>
                        </a:lnTo>
                        <a:lnTo>
                          <a:pt x="180" y="28"/>
                        </a:lnTo>
                        <a:lnTo>
                          <a:pt x="180" y="28"/>
                        </a:lnTo>
                        <a:lnTo>
                          <a:pt x="178" y="28"/>
                        </a:lnTo>
                        <a:lnTo>
                          <a:pt x="178" y="28"/>
                        </a:lnTo>
                        <a:lnTo>
                          <a:pt x="178" y="28"/>
                        </a:lnTo>
                        <a:lnTo>
                          <a:pt x="176" y="28"/>
                        </a:lnTo>
                        <a:lnTo>
                          <a:pt x="176" y="28"/>
                        </a:lnTo>
                        <a:lnTo>
                          <a:pt x="176" y="28"/>
                        </a:lnTo>
                        <a:lnTo>
                          <a:pt x="176" y="28"/>
                        </a:lnTo>
                        <a:lnTo>
                          <a:pt x="174" y="28"/>
                        </a:lnTo>
                        <a:lnTo>
                          <a:pt x="174" y="28"/>
                        </a:lnTo>
                        <a:lnTo>
                          <a:pt x="174" y="28"/>
                        </a:lnTo>
                        <a:lnTo>
                          <a:pt x="172" y="28"/>
                        </a:lnTo>
                        <a:lnTo>
                          <a:pt x="172" y="28"/>
                        </a:lnTo>
                        <a:lnTo>
                          <a:pt x="170" y="28"/>
                        </a:lnTo>
                        <a:lnTo>
                          <a:pt x="170" y="28"/>
                        </a:lnTo>
                        <a:lnTo>
                          <a:pt x="170" y="28"/>
                        </a:lnTo>
                        <a:lnTo>
                          <a:pt x="168" y="28"/>
                        </a:lnTo>
                        <a:lnTo>
                          <a:pt x="168" y="30"/>
                        </a:lnTo>
                        <a:lnTo>
                          <a:pt x="168" y="30"/>
                        </a:lnTo>
                        <a:lnTo>
                          <a:pt x="168" y="30"/>
                        </a:lnTo>
                        <a:lnTo>
                          <a:pt x="166" y="30"/>
                        </a:lnTo>
                        <a:lnTo>
                          <a:pt x="166" y="30"/>
                        </a:lnTo>
                        <a:lnTo>
                          <a:pt x="166" y="30"/>
                        </a:lnTo>
                        <a:lnTo>
                          <a:pt x="164" y="30"/>
                        </a:lnTo>
                        <a:lnTo>
                          <a:pt x="164" y="30"/>
                        </a:lnTo>
                        <a:lnTo>
                          <a:pt x="164" y="30"/>
                        </a:lnTo>
                        <a:lnTo>
                          <a:pt x="163" y="30"/>
                        </a:lnTo>
                        <a:lnTo>
                          <a:pt x="163" y="30"/>
                        </a:lnTo>
                        <a:lnTo>
                          <a:pt x="163" y="30"/>
                        </a:lnTo>
                        <a:lnTo>
                          <a:pt x="161" y="30"/>
                        </a:lnTo>
                        <a:lnTo>
                          <a:pt x="161" y="30"/>
                        </a:lnTo>
                        <a:lnTo>
                          <a:pt x="159" y="30"/>
                        </a:lnTo>
                        <a:lnTo>
                          <a:pt x="159" y="30"/>
                        </a:lnTo>
                        <a:lnTo>
                          <a:pt x="159" y="30"/>
                        </a:lnTo>
                        <a:lnTo>
                          <a:pt x="157" y="30"/>
                        </a:lnTo>
                        <a:lnTo>
                          <a:pt x="157" y="32"/>
                        </a:lnTo>
                        <a:lnTo>
                          <a:pt x="159" y="32"/>
                        </a:lnTo>
                        <a:lnTo>
                          <a:pt x="159" y="32"/>
                        </a:lnTo>
                        <a:lnTo>
                          <a:pt x="157" y="32"/>
                        </a:lnTo>
                        <a:lnTo>
                          <a:pt x="157" y="32"/>
                        </a:lnTo>
                        <a:lnTo>
                          <a:pt x="157" y="32"/>
                        </a:lnTo>
                        <a:lnTo>
                          <a:pt x="155" y="32"/>
                        </a:lnTo>
                        <a:lnTo>
                          <a:pt x="155" y="32"/>
                        </a:lnTo>
                        <a:lnTo>
                          <a:pt x="153" y="32"/>
                        </a:lnTo>
                        <a:lnTo>
                          <a:pt x="153" y="32"/>
                        </a:lnTo>
                        <a:lnTo>
                          <a:pt x="153" y="34"/>
                        </a:lnTo>
                        <a:lnTo>
                          <a:pt x="153" y="34"/>
                        </a:lnTo>
                        <a:lnTo>
                          <a:pt x="151" y="34"/>
                        </a:lnTo>
                        <a:lnTo>
                          <a:pt x="151" y="34"/>
                        </a:lnTo>
                        <a:lnTo>
                          <a:pt x="149" y="34"/>
                        </a:lnTo>
                        <a:lnTo>
                          <a:pt x="149" y="34"/>
                        </a:lnTo>
                        <a:lnTo>
                          <a:pt x="149" y="34"/>
                        </a:lnTo>
                        <a:lnTo>
                          <a:pt x="147" y="34"/>
                        </a:lnTo>
                        <a:lnTo>
                          <a:pt x="147" y="34"/>
                        </a:lnTo>
                        <a:lnTo>
                          <a:pt x="147" y="34"/>
                        </a:lnTo>
                        <a:lnTo>
                          <a:pt x="147" y="34"/>
                        </a:lnTo>
                        <a:lnTo>
                          <a:pt x="147" y="34"/>
                        </a:lnTo>
                        <a:lnTo>
                          <a:pt x="147" y="36"/>
                        </a:lnTo>
                        <a:lnTo>
                          <a:pt x="147" y="36"/>
                        </a:lnTo>
                        <a:lnTo>
                          <a:pt x="147" y="36"/>
                        </a:lnTo>
                        <a:lnTo>
                          <a:pt x="147" y="36"/>
                        </a:lnTo>
                        <a:lnTo>
                          <a:pt x="147" y="36"/>
                        </a:lnTo>
                        <a:lnTo>
                          <a:pt x="147" y="38"/>
                        </a:lnTo>
                        <a:lnTo>
                          <a:pt x="147" y="38"/>
                        </a:lnTo>
                        <a:lnTo>
                          <a:pt x="147" y="40"/>
                        </a:lnTo>
                        <a:lnTo>
                          <a:pt x="147" y="40"/>
                        </a:lnTo>
                        <a:lnTo>
                          <a:pt x="147" y="42"/>
                        </a:lnTo>
                        <a:lnTo>
                          <a:pt x="147" y="42"/>
                        </a:lnTo>
                        <a:lnTo>
                          <a:pt x="145" y="42"/>
                        </a:lnTo>
                        <a:lnTo>
                          <a:pt x="145" y="42"/>
                        </a:lnTo>
                        <a:lnTo>
                          <a:pt x="145" y="42"/>
                        </a:lnTo>
                        <a:lnTo>
                          <a:pt x="143" y="42"/>
                        </a:lnTo>
                        <a:lnTo>
                          <a:pt x="143" y="42"/>
                        </a:lnTo>
                        <a:lnTo>
                          <a:pt x="143" y="44"/>
                        </a:lnTo>
                        <a:lnTo>
                          <a:pt x="143" y="44"/>
                        </a:lnTo>
                        <a:lnTo>
                          <a:pt x="141" y="44"/>
                        </a:lnTo>
                        <a:lnTo>
                          <a:pt x="141" y="44"/>
                        </a:lnTo>
                        <a:lnTo>
                          <a:pt x="141" y="44"/>
                        </a:lnTo>
                        <a:lnTo>
                          <a:pt x="141" y="42"/>
                        </a:lnTo>
                        <a:lnTo>
                          <a:pt x="140" y="42"/>
                        </a:lnTo>
                        <a:lnTo>
                          <a:pt x="140" y="42"/>
                        </a:lnTo>
                        <a:lnTo>
                          <a:pt x="138" y="42"/>
                        </a:lnTo>
                        <a:lnTo>
                          <a:pt x="138" y="42"/>
                        </a:lnTo>
                        <a:lnTo>
                          <a:pt x="138" y="42"/>
                        </a:lnTo>
                        <a:lnTo>
                          <a:pt x="136" y="42"/>
                        </a:lnTo>
                        <a:lnTo>
                          <a:pt x="136" y="44"/>
                        </a:lnTo>
                        <a:lnTo>
                          <a:pt x="138" y="44"/>
                        </a:lnTo>
                        <a:lnTo>
                          <a:pt x="138" y="44"/>
                        </a:lnTo>
                        <a:lnTo>
                          <a:pt x="136" y="44"/>
                        </a:lnTo>
                        <a:lnTo>
                          <a:pt x="136" y="44"/>
                        </a:lnTo>
                        <a:lnTo>
                          <a:pt x="136" y="44"/>
                        </a:lnTo>
                        <a:lnTo>
                          <a:pt x="136" y="44"/>
                        </a:lnTo>
                        <a:lnTo>
                          <a:pt x="136" y="46"/>
                        </a:lnTo>
                        <a:lnTo>
                          <a:pt x="136" y="46"/>
                        </a:lnTo>
                        <a:lnTo>
                          <a:pt x="136" y="46"/>
                        </a:lnTo>
                        <a:lnTo>
                          <a:pt x="136" y="46"/>
                        </a:lnTo>
                        <a:lnTo>
                          <a:pt x="136" y="48"/>
                        </a:lnTo>
                        <a:lnTo>
                          <a:pt x="136" y="48"/>
                        </a:lnTo>
                        <a:lnTo>
                          <a:pt x="136" y="50"/>
                        </a:lnTo>
                        <a:lnTo>
                          <a:pt x="136" y="50"/>
                        </a:lnTo>
                        <a:lnTo>
                          <a:pt x="136" y="50"/>
                        </a:lnTo>
                        <a:lnTo>
                          <a:pt x="136" y="50"/>
                        </a:lnTo>
                        <a:lnTo>
                          <a:pt x="136" y="51"/>
                        </a:lnTo>
                        <a:lnTo>
                          <a:pt x="136" y="51"/>
                        </a:lnTo>
                        <a:lnTo>
                          <a:pt x="134" y="51"/>
                        </a:lnTo>
                        <a:lnTo>
                          <a:pt x="134" y="51"/>
                        </a:lnTo>
                        <a:lnTo>
                          <a:pt x="134" y="53"/>
                        </a:lnTo>
                        <a:lnTo>
                          <a:pt x="134" y="53"/>
                        </a:lnTo>
                        <a:lnTo>
                          <a:pt x="132" y="53"/>
                        </a:lnTo>
                        <a:lnTo>
                          <a:pt x="132" y="53"/>
                        </a:lnTo>
                        <a:lnTo>
                          <a:pt x="132" y="53"/>
                        </a:lnTo>
                        <a:lnTo>
                          <a:pt x="132" y="53"/>
                        </a:lnTo>
                        <a:lnTo>
                          <a:pt x="132" y="53"/>
                        </a:lnTo>
                        <a:lnTo>
                          <a:pt x="130" y="53"/>
                        </a:lnTo>
                        <a:lnTo>
                          <a:pt x="130" y="53"/>
                        </a:lnTo>
                        <a:lnTo>
                          <a:pt x="130" y="53"/>
                        </a:lnTo>
                        <a:lnTo>
                          <a:pt x="130" y="53"/>
                        </a:lnTo>
                        <a:lnTo>
                          <a:pt x="128" y="53"/>
                        </a:lnTo>
                        <a:lnTo>
                          <a:pt x="128" y="53"/>
                        </a:lnTo>
                        <a:lnTo>
                          <a:pt x="128" y="53"/>
                        </a:lnTo>
                        <a:lnTo>
                          <a:pt x="126" y="53"/>
                        </a:lnTo>
                        <a:lnTo>
                          <a:pt x="126" y="53"/>
                        </a:lnTo>
                        <a:lnTo>
                          <a:pt x="126" y="53"/>
                        </a:lnTo>
                        <a:lnTo>
                          <a:pt x="126" y="53"/>
                        </a:lnTo>
                        <a:lnTo>
                          <a:pt x="126" y="53"/>
                        </a:lnTo>
                        <a:lnTo>
                          <a:pt x="124" y="53"/>
                        </a:lnTo>
                        <a:lnTo>
                          <a:pt x="124" y="53"/>
                        </a:lnTo>
                        <a:lnTo>
                          <a:pt x="124" y="53"/>
                        </a:lnTo>
                        <a:lnTo>
                          <a:pt x="124" y="53"/>
                        </a:lnTo>
                        <a:lnTo>
                          <a:pt x="122" y="53"/>
                        </a:lnTo>
                        <a:lnTo>
                          <a:pt x="122" y="55"/>
                        </a:lnTo>
                        <a:lnTo>
                          <a:pt x="122" y="55"/>
                        </a:lnTo>
                        <a:lnTo>
                          <a:pt x="122" y="55"/>
                        </a:lnTo>
                        <a:lnTo>
                          <a:pt x="122" y="57"/>
                        </a:lnTo>
                        <a:lnTo>
                          <a:pt x="120" y="57"/>
                        </a:lnTo>
                        <a:lnTo>
                          <a:pt x="120" y="57"/>
                        </a:lnTo>
                        <a:lnTo>
                          <a:pt x="120" y="57"/>
                        </a:lnTo>
                        <a:lnTo>
                          <a:pt x="120" y="57"/>
                        </a:lnTo>
                        <a:lnTo>
                          <a:pt x="120" y="59"/>
                        </a:lnTo>
                        <a:lnTo>
                          <a:pt x="120" y="59"/>
                        </a:lnTo>
                        <a:lnTo>
                          <a:pt x="119" y="59"/>
                        </a:lnTo>
                        <a:lnTo>
                          <a:pt x="119" y="61"/>
                        </a:lnTo>
                        <a:lnTo>
                          <a:pt x="119" y="61"/>
                        </a:lnTo>
                        <a:lnTo>
                          <a:pt x="119" y="61"/>
                        </a:lnTo>
                        <a:lnTo>
                          <a:pt x="117" y="61"/>
                        </a:lnTo>
                        <a:lnTo>
                          <a:pt x="117" y="61"/>
                        </a:lnTo>
                        <a:lnTo>
                          <a:pt x="117" y="63"/>
                        </a:lnTo>
                        <a:lnTo>
                          <a:pt x="117" y="63"/>
                        </a:lnTo>
                        <a:lnTo>
                          <a:pt x="117" y="63"/>
                        </a:lnTo>
                        <a:lnTo>
                          <a:pt x="117" y="63"/>
                        </a:lnTo>
                        <a:lnTo>
                          <a:pt x="117" y="63"/>
                        </a:lnTo>
                        <a:lnTo>
                          <a:pt x="117" y="65"/>
                        </a:lnTo>
                        <a:lnTo>
                          <a:pt x="117" y="65"/>
                        </a:lnTo>
                        <a:lnTo>
                          <a:pt x="117" y="65"/>
                        </a:lnTo>
                        <a:lnTo>
                          <a:pt x="115" y="65"/>
                        </a:lnTo>
                        <a:lnTo>
                          <a:pt x="115" y="65"/>
                        </a:lnTo>
                        <a:lnTo>
                          <a:pt x="115" y="67"/>
                        </a:lnTo>
                        <a:lnTo>
                          <a:pt x="115" y="67"/>
                        </a:lnTo>
                        <a:lnTo>
                          <a:pt x="113" y="67"/>
                        </a:lnTo>
                        <a:lnTo>
                          <a:pt x="113" y="67"/>
                        </a:lnTo>
                        <a:lnTo>
                          <a:pt x="113" y="67"/>
                        </a:lnTo>
                        <a:lnTo>
                          <a:pt x="113" y="69"/>
                        </a:lnTo>
                        <a:lnTo>
                          <a:pt x="113" y="69"/>
                        </a:lnTo>
                        <a:lnTo>
                          <a:pt x="113" y="69"/>
                        </a:lnTo>
                        <a:lnTo>
                          <a:pt x="115" y="69"/>
                        </a:lnTo>
                        <a:lnTo>
                          <a:pt x="115" y="69"/>
                        </a:lnTo>
                        <a:lnTo>
                          <a:pt x="115" y="69"/>
                        </a:lnTo>
                        <a:lnTo>
                          <a:pt x="115" y="71"/>
                        </a:lnTo>
                        <a:lnTo>
                          <a:pt x="115" y="71"/>
                        </a:lnTo>
                        <a:lnTo>
                          <a:pt x="113" y="71"/>
                        </a:lnTo>
                        <a:lnTo>
                          <a:pt x="113" y="71"/>
                        </a:lnTo>
                        <a:lnTo>
                          <a:pt x="113" y="71"/>
                        </a:lnTo>
                        <a:lnTo>
                          <a:pt x="111" y="71"/>
                        </a:lnTo>
                        <a:lnTo>
                          <a:pt x="111" y="73"/>
                        </a:lnTo>
                        <a:lnTo>
                          <a:pt x="111" y="73"/>
                        </a:lnTo>
                        <a:lnTo>
                          <a:pt x="111" y="73"/>
                        </a:lnTo>
                        <a:lnTo>
                          <a:pt x="109" y="73"/>
                        </a:lnTo>
                        <a:lnTo>
                          <a:pt x="109" y="73"/>
                        </a:lnTo>
                        <a:lnTo>
                          <a:pt x="109" y="73"/>
                        </a:lnTo>
                        <a:lnTo>
                          <a:pt x="109" y="73"/>
                        </a:lnTo>
                        <a:lnTo>
                          <a:pt x="107" y="73"/>
                        </a:lnTo>
                        <a:lnTo>
                          <a:pt x="107" y="73"/>
                        </a:lnTo>
                        <a:lnTo>
                          <a:pt x="105" y="73"/>
                        </a:lnTo>
                        <a:lnTo>
                          <a:pt x="105" y="73"/>
                        </a:lnTo>
                        <a:lnTo>
                          <a:pt x="105" y="73"/>
                        </a:lnTo>
                        <a:lnTo>
                          <a:pt x="105" y="74"/>
                        </a:lnTo>
                        <a:lnTo>
                          <a:pt x="105" y="74"/>
                        </a:lnTo>
                        <a:lnTo>
                          <a:pt x="105" y="74"/>
                        </a:lnTo>
                        <a:lnTo>
                          <a:pt x="105" y="74"/>
                        </a:lnTo>
                        <a:lnTo>
                          <a:pt x="103" y="74"/>
                        </a:lnTo>
                        <a:lnTo>
                          <a:pt x="103" y="74"/>
                        </a:lnTo>
                        <a:lnTo>
                          <a:pt x="103" y="74"/>
                        </a:lnTo>
                        <a:lnTo>
                          <a:pt x="103" y="74"/>
                        </a:lnTo>
                        <a:lnTo>
                          <a:pt x="103" y="73"/>
                        </a:lnTo>
                        <a:lnTo>
                          <a:pt x="103" y="73"/>
                        </a:lnTo>
                        <a:lnTo>
                          <a:pt x="103" y="73"/>
                        </a:lnTo>
                        <a:lnTo>
                          <a:pt x="103" y="73"/>
                        </a:lnTo>
                        <a:lnTo>
                          <a:pt x="101" y="73"/>
                        </a:lnTo>
                        <a:lnTo>
                          <a:pt x="101" y="73"/>
                        </a:lnTo>
                        <a:lnTo>
                          <a:pt x="101" y="73"/>
                        </a:lnTo>
                        <a:lnTo>
                          <a:pt x="99" y="73"/>
                        </a:lnTo>
                        <a:lnTo>
                          <a:pt x="99" y="73"/>
                        </a:lnTo>
                        <a:lnTo>
                          <a:pt x="99" y="73"/>
                        </a:lnTo>
                        <a:lnTo>
                          <a:pt x="97" y="73"/>
                        </a:lnTo>
                        <a:lnTo>
                          <a:pt x="97" y="73"/>
                        </a:lnTo>
                        <a:lnTo>
                          <a:pt x="99" y="73"/>
                        </a:lnTo>
                        <a:lnTo>
                          <a:pt x="99" y="71"/>
                        </a:lnTo>
                        <a:lnTo>
                          <a:pt x="99" y="71"/>
                        </a:lnTo>
                        <a:lnTo>
                          <a:pt x="99" y="69"/>
                        </a:lnTo>
                        <a:lnTo>
                          <a:pt x="97" y="69"/>
                        </a:lnTo>
                        <a:lnTo>
                          <a:pt x="97" y="69"/>
                        </a:lnTo>
                        <a:lnTo>
                          <a:pt x="97" y="69"/>
                        </a:lnTo>
                        <a:lnTo>
                          <a:pt x="96" y="69"/>
                        </a:lnTo>
                        <a:lnTo>
                          <a:pt x="96" y="69"/>
                        </a:lnTo>
                        <a:lnTo>
                          <a:pt x="94" y="69"/>
                        </a:lnTo>
                        <a:lnTo>
                          <a:pt x="94" y="69"/>
                        </a:lnTo>
                        <a:lnTo>
                          <a:pt x="94" y="69"/>
                        </a:lnTo>
                        <a:lnTo>
                          <a:pt x="94" y="69"/>
                        </a:lnTo>
                        <a:lnTo>
                          <a:pt x="92" y="69"/>
                        </a:lnTo>
                        <a:lnTo>
                          <a:pt x="92" y="69"/>
                        </a:lnTo>
                        <a:lnTo>
                          <a:pt x="92" y="69"/>
                        </a:lnTo>
                        <a:lnTo>
                          <a:pt x="90" y="69"/>
                        </a:lnTo>
                        <a:lnTo>
                          <a:pt x="90" y="69"/>
                        </a:lnTo>
                        <a:lnTo>
                          <a:pt x="90" y="69"/>
                        </a:lnTo>
                        <a:lnTo>
                          <a:pt x="88" y="69"/>
                        </a:lnTo>
                        <a:lnTo>
                          <a:pt x="88" y="67"/>
                        </a:lnTo>
                        <a:lnTo>
                          <a:pt x="88" y="67"/>
                        </a:lnTo>
                        <a:lnTo>
                          <a:pt x="88" y="67"/>
                        </a:lnTo>
                        <a:lnTo>
                          <a:pt x="86" y="67"/>
                        </a:lnTo>
                        <a:lnTo>
                          <a:pt x="86" y="67"/>
                        </a:lnTo>
                        <a:lnTo>
                          <a:pt x="84" y="67"/>
                        </a:lnTo>
                        <a:lnTo>
                          <a:pt x="84" y="67"/>
                        </a:lnTo>
                        <a:lnTo>
                          <a:pt x="84" y="65"/>
                        </a:lnTo>
                        <a:lnTo>
                          <a:pt x="86" y="65"/>
                        </a:lnTo>
                        <a:lnTo>
                          <a:pt x="86" y="65"/>
                        </a:lnTo>
                        <a:lnTo>
                          <a:pt x="86" y="65"/>
                        </a:lnTo>
                        <a:lnTo>
                          <a:pt x="88" y="65"/>
                        </a:lnTo>
                        <a:lnTo>
                          <a:pt x="88" y="65"/>
                        </a:lnTo>
                        <a:lnTo>
                          <a:pt x="88" y="65"/>
                        </a:lnTo>
                        <a:lnTo>
                          <a:pt x="90" y="65"/>
                        </a:lnTo>
                        <a:lnTo>
                          <a:pt x="90" y="65"/>
                        </a:lnTo>
                        <a:lnTo>
                          <a:pt x="90" y="65"/>
                        </a:lnTo>
                        <a:lnTo>
                          <a:pt x="92" y="65"/>
                        </a:lnTo>
                        <a:lnTo>
                          <a:pt x="92" y="65"/>
                        </a:lnTo>
                        <a:lnTo>
                          <a:pt x="92" y="63"/>
                        </a:lnTo>
                        <a:lnTo>
                          <a:pt x="92" y="63"/>
                        </a:lnTo>
                        <a:lnTo>
                          <a:pt x="90" y="63"/>
                        </a:lnTo>
                        <a:lnTo>
                          <a:pt x="90" y="63"/>
                        </a:lnTo>
                        <a:lnTo>
                          <a:pt x="90" y="63"/>
                        </a:lnTo>
                        <a:lnTo>
                          <a:pt x="88" y="63"/>
                        </a:lnTo>
                        <a:lnTo>
                          <a:pt x="88" y="63"/>
                        </a:lnTo>
                        <a:lnTo>
                          <a:pt x="88" y="63"/>
                        </a:lnTo>
                        <a:lnTo>
                          <a:pt x="86" y="63"/>
                        </a:lnTo>
                        <a:lnTo>
                          <a:pt x="86" y="63"/>
                        </a:lnTo>
                        <a:lnTo>
                          <a:pt x="84" y="63"/>
                        </a:lnTo>
                        <a:lnTo>
                          <a:pt x="84" y="63"/>
                        </a:lnTo>
                        <a:lnTo>
                          <a:pt x="84" y="63"/>
                        </a:lnTo>
                        <a:lnTo>
                          <a:pt x="82" y="63"/>
                        </a:lnTo>
                        <a:lnTo>
                          <a:pt x="82" y="63"/>
                        </a:lnTo>
                        <a:lnTo>
                          <a:pt x="82" y="63"/>
                        </a:lnTo>
                        <a:lnTo>
                          <a:pt x="80" y="63"/>
                        </a:lnTo>
                        <a:lnTo>
                          <a:pt x="80" y="63"/>
                        </a:lnTo>
                        <a:lnTo>
                          <a:pt x="78" y="63"/>
                        </a:lnTo>
                        <a:lnTo>
                          <a:pt x="78" y="63"/>
                        </a:lnTo>
                        <a:lnTo>
                          <a:pt x="78" y="63"/>
                        </a:lnTo>
                        <a:lnTo>
                          <a:pt x="78" y="61"/>
                        </a:lnTo>
                        <a:lnTo>
                          <a:pt x="78" y="61"/>
                        </a:lnTo>
                        <a:lnTo>
                          <a:pt x="76" y="61"/>
                        </a:lnTo>
                        <a:lnTo>
                          <a:pt x="76" y="61"/>
                        </a:lnTo>
                        <a:lnTo>
                          <a:pt x="76" y="61"/>
                        </a:lnTo>
                        <a:lnTo>
                          <a:pt x="76" y="61"/>
                        </a:lnTo>
                        <a:lnTo>
                          <a:pt x="75" y="61"/>
                        </a:lnTo>
                        <a:lnTo>
                          <a:pt x="75" y="61"/>
                        </a:lnTo>
                        <a:lnTo>
                          <a:pt x="73" y="61"/>
                        </a:lnTo>
                        <a:lnTo>
                          <a:pt x="73" y="61"/>
                        </a:lnTo>
                        <a:lnTo>
                          <a:pt x="73" y="61"/>
                        </a:lnTo>
                        <a:lnTo>
                          <a:pt x="73" y="61"/>
                        </a:lnTo>
                        <a:lnTo>
                          <a:pt x="71" y="61"/>
                        </a:lnTo>
                        <a:lnTo>
                          <a:pt x="71" y="61"/>
                        </a:lnTo>
                        <a:lnTo>
                          <a:pt x="71" y="61"/>
                        </a:lnTo>
                        <a:lnTo>
                          <a:pt x="69" y="61"/>
                        </a:lnTo>
                        <a:lnTo>
                          <a:pt x="69" y="61"/>
                        </a:lnTo>
                        <a:lnTo>
                          <a:pt x="67" y="61"/>
                        </a:lnTo>
                        <a:lnTo>
                          <a:pt x="67" y="61"/>
                        </a:lnTo>
                        <a:lnTo>
                          <a:pt x="67" y="61"/>
                        </a:lnTo>
                        <a:lnTo>
                          <a:pt x="65" y="61"/>
                        </a:lnTo>
                        <a:lnTo>
                          <a:pt x="65" y="59"/>
                        </a:lnTo>
                        <a:lnTo>
                          <a:pt x="65" y="59"/>
                        </a:lnTo>
                        <a:lnTo>
                          <a:pt x="63" y="59"/>
                        </a:lnTo>
                        <a:lnTo>
                          <a:pt x="63" y="59"/>
                        </a:lnTo>
                        <a:lnTo>
                          <a:pt x="63" y="59"/>
                        </a:lnTo>
                        <a:lnTo>
                          <a:pt x="63" y="59"/>
                        </a:lnTo>
                        <a:lnTo>
                          <a:pt x="61" y="59"/>
                        </a:lnTo>
                        <a:lnTo>
                          <a:pt x="61" y="57"/>
                        </a:lnTo>
                        <a:lnTo>
                          <a:pt x="61" y="57"/>
                        </a:lnTo>
                        <a:lnTo>
                          <a:pt x="61" y="57"/>
                        </a:lnTo>
                        <a:lnTo>
                          <a:pt x="61" y="57"/>
                        </a:lnTo>
                        <a:lnTo>
                          <a:pt x="61" y="55"/>
                        </a:lnTo>
                        <a:lnTo>
                          <a:pt x="59" y="55"/>
                        </a:lnTo>
                        <a:lnTo>
                          <a:pt x="59" y="55"/>
                        </a:lnTo>
                        <a:lnTo>
                          <a:pt x="57" y="55"/>
                        </a:lnTo>
                        <a:lnTo>
                          <a:pt x="57" y="55"/>
                        </a:lnTo>
                        <a:lnTo>
                          <a:pt x="57" y="53"/>
                        </a:lnTo>
                        <a:lnTo>
                          <a:pt x="57" y="53"/>
                        </a:lnTo>
                        <a:lnTo>
                          <a:pt x="57" y="53"/>
                        </a:lnTo>
                        <a:lnTo>
                          <a:pt x="57" y="51"/>
                        </a:lnTo>
                        <a:lnTo>
                          <a:pt x="57" y="51"/>
                        </a:lnTo>
                        <a:lnTo>
                          <a:pt x="57" y="51"/>
                        </a:lnTo>
                        <a:lnTo>
                          <a:pt x="59" y="51"/>
                        </a:lnTo>
                        <a:lnTo>
                          <a:pt x="59" y="51"/>
                        </a:lnTo>
                        <a:lnTo>
                          <a:pt x="61" y="51"/>
                        </a:lnTo>
                        <a:lnTo>
                          <a:pt x="61" y="51"/>
                        </a:lnTo>
                        <a:lnTo>
                          <a:pt x="61" y="51"/>
                        </a:lnTo>
                        <a:lnTo>
                          <a:pt x="63" y="51"/>
                        </a:lnTo>
                        <a:lnTo>
                          <a:pt x="63" y="51"/>
                        </a:lnTo>
                        <a:lnTo>
                          <a:pt x="63" y="51"/>
                        </a:lnTo>
                        <a:lnTo>
                          <a:pt x="65" y="51"/>
                        </a:lnTo>
                        <a:lnTo>
                          <a:pt x="65" y="51"/>
                        </a:lnTo>
                        <a:lnTo>
                          <a:pt x="67" y="51"/>
                        </a:lnTo>
                        <a:lnTo>
                          <a:pt x="67" y="51"/>
                        </a:lnTo>
                        <a:lnTo>
                          <a:pt x="67" y="51"/>
                        </a:lnTo>
                        <a:lnTo>
                          <a:pt x="69" y="51"/>
                        </a:lnTo>
                        <a:lnTo>
                          <a:pt x="69" y="51"/>
                        </a:lnTo>
                        <a:lnTo>
                          <a:pt x="71" y="51"/>
                        </a:lnTo>
                        <a:lnTo>
                          <a:pt x="71" y="51"/>
                        </a:lnTo>
                        <a:lnTo>
                          <a:pt x="71" y="53"/>
                        </a:lnTo>
                        <a:lnTo>
                          <a:pt x="71" y="53"/>
                        </a:lnTo>
                        <a:lnTo>
                          <a:pt x="71" y="53"/>
                        </a:lnTo>
                        <a:lnTo>
                          <a:pt x="73" y="53"/>
                        </a:lnTo>
                        <a:lnTo>
                          <a:pt x="73" y="51"/>
                        </a:lnTo>
                        <a:lnTo>
                          <a:pt x="73" y="51"/>
                        </a:lnTo>
                        <a:lnTo>
                          <a:pt x="73" y="51"/>
                        </a:lnTo>
                        <a:lnTo>
                          <a:pt x="73" y="51"/>
                        </a:lnTo>
                        <a:lnTo>
                          <a:pt x="75" y="51"/>
                        </a:lnTo>
                        <a:lnTo>
                          <a:pt x="75" y="51"/>
                        </a:lnTo>
                        <a:lnTo>
                          <a:pt x="73" y="51"/>
                        </a:lnTo>
                        <a:lnTo>
                          <a:pt x="73" y="51"/>
                        </a:lnTo>
                        <a:lnTo>
                          <a:pt x="73" y="51"/>
                        </a:lnTo>
                        <a:lnTo>
                          <a:pt x="71" y="51"/>
                        </a:lnTo>
                        <a:lnTo>
                          <a:pt x="71" y="50"/>
                        </a:lnTo>
                        <a:lnTo>
                          <a:pt x="71" y="50"/>
                        </a:lnTo>
                        <a:lnTo>
                          <a:pt x="71" y="50"/>
                        </a:lnTo>
                        <a:lnTo>
                          <a:pt x="71" y="50"/>
                        </a:lnTo>
                        <a:lnTo>
                          <a:pt x="71" y="48"/>
                        </a:lnTo>
                        <a:lnTo>
                          <a:pt x="69" y="48"/>
                        </a:lnTo>
                        <a:lnTo>
                          <a:pt x="69" y="48"/>
                        </a:lnTo>
                        <a:lnTo>
                          <a:pt x="67" y="48"/>
                        </a:lnTo>
                        <a:lnTo>
                          <a:pt x="67" y="48"/>
                        </a:lnTo>
                        <a:lnTo>
                          <a:pt x="67" y="48"/>
                        </a:lnTo>
                        <a:lnTo>
                          <a:pt x="65" y="48"/>
                        </a:lnTo>
                        <a:lnTo>
                          <a:pt x="65" y="48"/>
                        </a:lnTo>
                        <a:lnTo>
                          <a:pt x="63" y="48"/>
                        </a:lnTo>
                        <a:lnTo>
                          <a:pt x="63" y="48"/>
                        </a:lnTo>
                        <a:lnTo>
                          <a:pt x="63" y="48"/>
                        </a:lnTo>
                        <a:lnTo>
                          <a:pt x="61" y="48"/>
                        </a:lnTo>
                        <a:lnTo>
                          <a:pt x="61" y="48"/>
                        </a:lnTo>
                        <a:lnTo>
                          <a:pt x="61" y="48"/>
                        </a:lnTo>
                        <a:lnTo>
                          <a:pt x="61" y="50"/>
                        </a:lnTo>
                        <a:lnTo>
                          <a:pt x="59" y="50"/>
                        </a:lnTo>
                        <a:lnTo>
                          <a:pt x="59" y="50"/>
                        </a:lnTo>
                        <a:lnTo>
                          <a:pt x="57" y="50"/>
                        </a:lnTo>
                        <a:lnTo>
                          <a:pt x="57" y="50"/>
                        </a:lnTo>
                        <a:lnTo>
                          <a:pt x="57" y="50"/>
                        </a:lnTo>
                        <a:lnTo>
                          <a:pt x="55" y="50"/>
                        </a:lnTo>
                        <a:lnTo>
                          <a:pt x="55" y="50"/>
                        </a:lnTo>
                        <a:lnTo>
                          <a:pt x="55" y="50"/>
                        </a:lnTo>
                        <a:lnTo>
                          <a:pt x="55" y="48"/>
                        </a:lnTo>
                        <a:lnTo>
                          <a:pt x="53" y="48"/>
                        </a:lnTo>
                        <a:lnTo>
                          <a:pt x="53" y="48"/>
                        </a:lnTo>
                        <a:lnTo>
                          <a:pt x="53" y="46"/>
                        </a:lnTo>
                        <a:lnTo>
                          <a:pt x="53" y="46"/>
                        </a:lnTo>
                        <a:lnTo>
                          <a:pt x="53" y="46"/>
                        </a:lnTo>
                        <a:lnTo>
                          <a:pt x="53" y="44"/>
                        </a:lnTo>
                        <a:lnTo>
                          <a:pt x="52" y="44"/>
                        </a:lnTo>
                        <a:lnTo>
                          <a:pt x="52" y="44"/>
                        </a:lnTo>
                        <a:lnTo>
                          <a:pt x="52" y="44"/>
                        </a:lnTo>
                        <a:lnTo>
                          <a:pt x="52" y="42"/>
                        </a:lnTo>
                        <a:lnTo>
                          <a:pt x="52" y="42"/>
                        </a:lnTo>
                        <a:lnTo>
                          <a:pt x="52" y="42"/>
                        </a:lnTo>
                        <a:lnTo>
                          <a:pt x="52" y="42"/>
                        </a:lnTo>
                        <a:lnTo>
                          <a:pt x="53" y="42"/>
                        </a:lnTo>
                        <a:lnTo>
                          <a:pt x="53" y="42"/>
                        </a:lnTo>
                        <a:lnTo>
                          <a:pt x="55" y="42"/>
                        </a:lnTo>
                        <a:lnTo>
                          <a:pt x="55" y="40"/>
                        </a:lnTo>
                        <a:lnTo>
                          <a:pt x="55" y="40"/>
                        </a:lnTo>
                        <a:lnTo>
                          <a:pt x="55" y="40"/>
                        </a:lnTo>
                        <a:lnTo>
                          <a:pt x="57" y="40"/>
                        </a:lnTo>
                        <a:lnTo>
                          <a:pt x="57" y="40"/>
                        </a:lnTo>
                        <a:lnTo>
                          <a:pt x="57" y="40"/>
                        </a:lnTo>
                        <a:lnTo>
                          <a:pt x="59" y="40"/>
                        </a:lnTo>
                        <a:lnTo>
                          <a:pt x="59" y="40"/>
                        </a:lnTo>
                        <a:lnTo>
                          <a:pt x="61" y="40"/>
                        </a:lnTo>
                        <a:lnTo>
                          <a:pt x="61" y="42"/>
                        </a:lnTo>
                        <a:lnTo>
                          <a:pt x="61" y="42"/>
                        </a:lnTo>
                        <a:lnTo>
                          <a:pt x="61" y="42"/>
                        </a:lnTo>
                        <a:lnTo>
                          <a:pt x="61" y="40"/>
                        </a:lnTo>
                        <a:lnTo>
                          <a:pt x="63" y="40"/>
                        </a:lnTo>
                        <a:lnTo>
                          <a:pt x="63" y="40"/>
                        </a:lnTo>
                        <a:lnTo>
                          <a:pt x="63" y="40"/>
                        </a:lnTo>
                        <a:lnTo>
                          <a:pt x="65" y="40"/>
                        </a:lnTo>
                        <a:lnTo>
                          <a:pt x="65" y="40"/>
                        </a:lnTo>
                        <a:lnTo>
                          <a:pt x="67" y="40"/>
                        </a:lnTo>
                        <a:lnTo>
                          <a:pt x="67" y="40"/>
                        </a:lnTo>
                        <a:lnTo>
                          <a:pt x="67" y="40"/>
                        </a:lnTo>
                        <a:lnTo>
                          <a:pt x="69" y="40"/>
                        </a:lnTo>
                        <a:lnTo>
                          <a:pt x="69" y="40"/>
                        </a:lnTo>
                        <a:lnTo>
                          <a:pt x="71" y="40"/>
                        </a:lnTo>
                        <a:lnTo>
                          <a:pt x="71" y="40"/>
                        </a:lnTo>
                        <a:lnTo>
                          <a:pt x="71" y="40"/>
                        </a:lnTo>
                        <a:lnTo>
                          <a:pt x="73" y="40"/>
                        </a:lnTo>
                        <a:lnTo>
                          <a:pt x="73" y="40"/>
                        </a:lnTo>
                        <a:lnTo>
                          <a:pt x="73" y="40"/>
                        </a:lnTo>
                        <a:lnTo>
                          <a:pt x="75" y="40"/>
                        </a:lnTo>
                        <a:lnTo>
                          <a:pt x="75" y="40"/>
                        </a:lnTo>
                        <a:lnTo>
                          <a:pt x="76" y="40"/>
                        </a:lnTo>
                        <a:lnTo>
                          <a:pt x="76" y="40"/>
                        </a:lnTo>
                        <a:lnTo>
                          <a:pt x="76" y="40"/>
                        </a:lnTo>
                        <a:lnTo>
                          <a:pt x="76" y="40"/>
                        </a:lnTo>
                        <a:lnTo>
                          <a:pt x="76" y="38"/>
                        </a:lnTo>
                        <a:lnTo>
                          <a:pt x="78" y="38"/>
                        </a:lnTo>
                        <a:lnTo>
                          <a:pt x="78" y="38"/>
                        </a:lnTo>
                        <a:lnTo>
                          <a:pt x="78" y="38"/>
                        </a:lnTo>
                        <a:lnTo>
                          <a:pt x="80" y="38"/>
                        </a:lnTo>
                        <a:lnTo>
                          <a:pt x="80" y="38"/>
                        </a:lnTo>
                        <a:lnTo>
                          <a:pt x="80" y="38"/>
                        </a:lnTo>
                        <a:lnTo>
                          <a:pt x="82" y="38"/>
                        </a:lnTo>
                        <a:lnTo>
                          <a:pt x="82" y="38"/>
                        </a:lnTo>
                        <a:lnTo>
                          <a:pt x="82" y="38"/>
                        </a:lnTo>
                        <a:lnTo>
                          <a:pt x="84" y="38"/>
                        </a:lnTo>
                        <a:lnTo>
                          <a:pt x="84" y="38"/>
                        </a:lnTo>
                        <a:lnTo>
                          <a:pt x="84" y="36"/>
                        </a:lnTo>
                        <a:lnTo>
                          <a:pt x="84" y="36"/>
                        </a:lnTo>
                        <a:lnTo>
                          <a:pt x="86" y="36"/>
                        </a:lnTo>
                        <a:lnTo>
                          <a:pt x="86" y="36"/>
                        </a:lnTo>
                        <a:lnTo>
                          <a:pt x="86" y="36"/>
                        </a:lnTo>
                        <a:lnTo>
                          <a:pt x="88" y="36"/>
                        </a:lnTo>
                        <a:lnTo>
                          <a:pt x="88" y="36"/>
                        </a:lnTo>
                        <a:lnTo>
                          <a:pt x="88" y="36"/>
                        </a:lnTo>
                        <a:lnTo>
                          <a:pt x="88" y="36"/>
                        </a:lnTo>
                        <a:lnTo>
                          <a:pt x="90" y="36"/>
                        </a:lnTo>
                        <a:lnTo>
                          <a:pt x="90" y="36"/>
                        </a:lnTo>
                        <a:lnTo>
                          <a:pt x="90" y="36"/>
                        </a:lnTo>
                        <a:lnTo>
                          <a:pt x="92" y="36"/>
                        </a:lnTo>
                        <a:lnTo>
                          <a:pt x="92" y="36"/>
                        </a:lnTo>
                        <a:lnTo>
                          <a:pt x="94" y="36"/>
                        </a:lnTo>
                        <a:lnTo>
                          <a:pt x="94" y="36"/>
                        </a:lnTo>
                        <a:lnTo>
                          <a:pt x="94" y="36"/>
                        </a:lnTo>
                        <a:lnTo>
                          <a:pt x="96" y="36"/>
                        </a:lnTo>
                        <a:lnTo>
                          <a:pt x="96" y="36"/>
                        </a:lnTo>
                        <a:lnTo>
                          <a:pt x="97" y="36"/>
                        </a:lnTo>
                        <a:lnTo>
                          <a:pt x="97" y="36"/>
                        </a:lnTo>
                        <a:lnTo>
                          <a:pt x="97" y="36"/>
                        </a:lnTo>
                        <a:lnTo>
                          <a:pt x="99" y="36"/>
                        </a:lnTo>
                        <a:lnTo>
                          <a:pt x="99" y="36"/>
                        </a:lnTo>
                        <a:lnTo>
                          <a:pt x="99" y="36"/>
                        </a:lnTo>
                        <a:lnTo>
                          <a:pt x="101" y="36"/>
                        </a:lnTo>
                        <a:lnTo>
                          <a:pt x="101" y="36"/>
                        </a:lnTo>
                        <a:lnTo>
                          <a:pt x="103" y="36"/>
                        </a:lnTo>
                        <a:lnTo>
                          <a:pt x="103" y="36"/>
                        </a:lnTo>
                        <a:lnTo>
                          <a:pt x="103" y="36"/>
                        </a:lnTo>
                        <a:lnTo>
                          <a:pt x="103" y="34"/>
                        </a:lnTo>
                        <a:lnTo>
                          <a:pt x="103" y="34"/>
                        </a:lnTo>
                        <a:lnTo>
                          <a:pt x="103" y="34"/>
                        </a:lnTo>
                        <a:lnTo>
                          <a:pt x="101" y="34"/>
                        </a:lnTo>
                        <a:lnTo>
                          <a:pt x="101" y="34"/>
                        </a:lnTo>
                        <a:lnTo>
                          <a:pt x="99" y="34"/>
                        </a:lnTo>
                        <a:lnTo>
                          <a:pt x="99" y="34"/>
                        </a:lnTo>
                        <a:lnTo>
                          <a:pt x="99" y="34"/>
                        </a:lnTo>
                        <a:lnTo>
                          <a:pt x="99" y="34"/>
                        </a:lnTo>
                        <a:lnTo>
                          <a:pt x="99" y="32"/>
                        </a:lnTo>
                        <a:lnTo>
                          <a:pt x="99" y="32"/>
                        </a:lnTo>
                        <a:lnTo>
                          <a:pt x="99" y="32"/>
                        </a:lnTo>
                        <a:lnTo>
                          <a:pt x="101" y="32"/>
                        </a:lnTo>
                        <a:lnTo>
                          <a:pt x="101" y="32"/>
                        </a:lnTo>
                        <a:lnTo>
                          <a:pt x="101" y="32"/>
                        </a:lnTo>
                        <a:lnTo>
                          <a:pt x="101" y="30"/>
                        </a:lnTo>
                        <a:lnTo>
                          <a:pt x="103" y="30"/>
                        </a:lnTo>
                        <a:lnTo>
                          <a:pt x="103" y="30"/>
                        </a:lnTo>
                        <a:lnTo>
                          <a:pt x="103" y="30"/>
                        </a:lnTo>
                        <a:lnTo>
                          <a:pt x="103" y="30"/>
                        </a:lnTo>
                        <a:lnTo>
                          <a:pt x="105" y="30"/>
                        </a:lnTo>
                        <a:lnTo>
                          <a:pt x="105" y="30"/>
                        </a:lnTo>
                        <a:lnTo>
                          <a:pt x="105" y="28"/>
                        </a:lnTo>
                        <a:lnTo>
                          <a:pt x="105" y="28"/>
                        </a:lnTo>
                        <a:lnTo>
                          <a:pt x="103" y="28"/>
                        </a:lnTo>
                        <a:lnTo>
                          <a:pt x="103" y="28"/>
                        </a:lnTo>
                        <a:lnTo>
                          <a:pt x="103" y="28"/>
                        </a:lnTo>
                        <a:lnTo>
                          <a:pt x="103" y="28"/>
                        </a:lnTo>
                        <a:lnTo>
                          <a:pt x="103" y="28"/>
                        </a:lnTo>
                        <a:lnTo>
                          <a:pt x="101" y="28"/>
                        </a:lnTo>
                        <a:lnTo>
                          <a:pt x="101" y="30"/>
                        </a:lnTo>
                        <a:lnTo>
                          <a:pt x="101" y="30"/>
                        </a:lnTo>
                        <a:lnTo>
                          <a:pt x="101" y="30"/>
                        </a:lnTo>
                        <a:lnTo>
                          <a:pt x="99" y="30"/>
                        </a:lnTo>
                        <a:lnTo>
                          <a:pt x="99" y="30"/>
                        </a:lnTo>
                        <a:lnTo>
                          <a:pt x="99" y="32"/>
                        </a:lnTo>
                        <a:lnTo>
                          <a:pt x="99" y="32"/>
                        </a:lnTo>
                        <a:lnTo>
                          <a:pt x="97" y="32"/>
                        </a:lnTo>
                        <a:lnTo>
                          <a:pt x="97" y="32"/>
                        </a:lnTo>
                        <a:lnTo>
                          <a:pt x="97" y="32"/>
                        </a:lnTo>
                        <a:lnTo>
                          <a:pt x="97" y="32"/>
                        </a:lnTo>
                        <a:lnTo>
                          <a:pt x="96" y="32"/>
                        </a:lnTo>
                        <a:lnTo>
                          <a:pt x="96" y="32"/>
                        </a:lnTo>
                        <a:lnTo>
                          <a:pt x="94" y="32"/>
                        </a:lnTo>
                        <a:lnTo>
                          <a:pt x="94" y="34"/>
                        </a:lnTo>
                        <a:lnTo>
                          <a:pt x="94" y="34"/>
                        </a:lnTo>
                        <a:lnTo>
                          <a:pt x="94" y="34"/>
                        </a:lnTo>
                        <a:lnTo>
                          <a:pt x="92" y="34"/>
                        </a:lnTo>
                        <a:lnTo>
                          <a:pt x="92" y="34"/>
                        </a:lnTo>
                        <a:lnTo>
                          <a:pt x="90" y="34"/>
                        </a:lnTo>
                        <a:lnTo>
                          <a:pt x="90" y="34"/>
                        </a:lnTo>
                        <a:lnTo>
                          <a:pt x="90" y="34"/>
                        </a:lnTo>
                        <a:lnTo>
                          <a:pt x="88" y="34"/>
                        </a:lnTo>
                        <a:lnTo>
                          <a:pt x="88" y="34"/>
                        </a:lnTo>
                        <a:lnTo>
                          <a:pt x="88" y="34"/>
                        </a:lnTo>
                        <a:lnTo>
                          <a:pt x="88" y="34"/>
                        </a:lnTo>
                        <a:lnTo>
                          <a:pt x="86" y="34"/>
                        </a:lnTo>
                        <a:lnTo>
                          <a:pt x="86" y="34"/>
                        </a:lnTo>
                        <a:lnTo>
                          <a:pt x="84" y="34"/>
                        </a:lnTo>
                        <a:lnTo>
                          <a:pt x="84" y="34"/>
                        </a:lnTo>
                        <a:lnTo>
                          <a:pt x="84" y="34"/>
                        </a:lnTo>
                        <a:lnTo>
                          <a:pt x="84" y="34"/>
                        </a:lnTo>
                        <a:lnTo>
                          <a:pt x="82" y="34"/>
                        </a:lnTo>
                        <a:lnTo>
                          <a:pt x="82" y="34"/>
                        </a:lnTo>
                        <a:lnTo>
                          <a:pt x="82" y="34"/>
                        </a:lnTo>
                        <a:lnTo>
                          <a:pt x="82" y="32"/>
                        </a:lnTo>
                        <a:lnTo>
                          <a:pt x="80" y="32"/>
                        </a:lnTo>
                        <a:lnTo>
                          <a:pt x="80" y="32"/>
                        </a:lnTo>
                        <a:lnTo>
                          <a:pt x="80" y="32"/>
                        </a:lnTo>
                        <a:lnTo>
                          <a:pt x="80" y="30"/>
                        </a:lnTo>
                        <a:lnTo>
                          <a:pt x="78" y="30"/>
                        </a:lnTo>
                        <a:lnTo>
                          <a:pt x="78" y="30"/>
                        </a:lnTo>
                        <a:lnTo>
                          <a:pt x="78" y="30"/>
                        </a:lnTo>
                        <a:lnTo>
                          <a:pt x="78" y="30"/>
                        </a:lnTo>
                        <a:lnTo>
                          <a:pt x="76" y="30"/>
                        </a:lnTo>
                        <a:lnTo>
                          <a:pt x="76" y="30"/>
                        </a:lnTo>
                        <a:lnTo>
                          <a:pt x="76" y="30"/>
                        </a:lnTo>
                        <a:lnTo>
                          <a:pt x="76" y="30"/>
                        </a:lnTo>
                        <a:lnTo>
                          <a:pt x="75" y="30"/>
                        </a:lnTo>
                        <a:lnTo>
                          <a:pt x="75" y="30"/>
                        </a:lnTo>
                        <a:lnTo>
                          <a:pt x="73" y="30"/>
                        </a:lnTo>
                        <a:lnTo>
                          <a:pt x="73" y="30"/>
                        </a:lnTo>
                        <a:lnTo>
                          <a:pt x="73" y="30"/>
                        </a:lnTo>
                        <a:lnTo>
                          <a:pt x="73" y="30"/>
                        </a:lnTo>
                        <a:lnTo>
                          <a:pt x="73" y="28"/>
                        </a:lnTo>
                        <a:lnTo>
                          <a:pt x="71" y="28"/>
                        </a:lnTo>
                        <a:lnTo>
                          <a:pt x="71" y="28"/>
                        </a:lnTo>
                        <a:lnTo>
                          <a:pt x="71" y="28"/>
                        </a:lnTo>
                        <a:lnTo>
                          <a:pt x="71" y="30"/>
                        </a:lnTo>
                        <a:lnTo>
                          <a:pt x="69" y="30"/>
                        </a:lnTo>
                        <a:lnTo>
                          <a:pt x="69" y="30"/>
                        </a:lnTo>
                        <a:lnTo>
                          <a:pt x="71" y="30"/>
                        </a:lnTo>
                        <a:lnTo>
                          <a:pt x="71" y="32"/>
                        </a:lnTo>
                        <a:lnTo>
                          <a:pt x="69" y="32"/>
                        </a:lnTo>
                        <a:lnTo>
                          <a:pt x="69" y="32"/>
                        </a:lnTo>
                        <a:lnTo>
                          <a:pt x="67" y="32"/>
                        </a:lnTo>
                        <a:lnTo>
                          <a:pt x="67" y="32"/>
                        </a:lnTo>
                        <a:lnTo>
                          <a:pt x="69" y="32"/>
                        </a:lnTo>
                        <a:lnTo>
                          <a:pt x="69" y="32"/>
                        </a:lnTo>
                        <a:lnTo>
                          <a:pt x="71" y="32"/>
                        </a:lnTo>
                        <a:lnTo>
                          <a:pt x="71" y="34"/>
                        </a:lnTo>
                        <a:lnTo>
                          <a:pt x="71" y="34"/>
                        </a:lnTo>
                        <a:lnTo>
                          <a:pt x="71" y="34"/>
                        </a:lnTo>
                        <a:lnTo>
                          <a:pt x="71" y="34"/>
                        </a:lnTo>
                        <a:lnTo>
                          <a:pt x="73" y="34"/>
                        </a:lnTo>
                        <a:lnTo>
                          <a:pt x="73" y="34"/>
                        </a:lnTo>
                        <a:lnTo>
                          <a:pt x="73" y="34"/>
                        </a:lnTo>
                        <a:lnTo>
                          <a:pt x="73" y="36"/>
                        </a:lnTo>
                        <a:lnTo>
                          <a:pt x="73" y="36"/>
                        </a:lnTo>
                        <a:lnTo>
                          <a:pt x="73" y="36"/>
                        </a:lnTo>
                        <a:lnTo>
                          <a:pt x="73" y="36"/>
                        </a:lnTo>
                        <a:lnTo>
                          <a:pt x="73" y="36"/>
                        </a:lnTo>
                        <a:lnTo>
                          <a:pt x="71" y="36"/>
                        </a:lnTo>
                        <a:lnTo>
                          <a:pt x="71" y="36"/>
                        </a:lnTo>
                        <a:lnTo>
                          <a:pt x="71" y="36"/>
                        </a:lnTo>
                        <a:lnTo>
                          <a:pt x="69" y="36"/>
                        </a:lnTo>
                        <a:lnTo>
                          <a:pt x="69" y="36"/>
                        </a:lnTo>
                        <a:lnTo>
                          <a:pt x="67" y="36"/>
                        </a:lnTo>
                        <a:lnTo>
                          <a:pt x="67" y="36"/>
                        </a:lnTo>
                        <a:lnTo>
                          <a:pt x="67" y="36"/>
                        </a:lnTo>
                        <a:lnTo>
                          <a:pt x="67" y="36"/>
                        </a:lnTo>
                        <a:lnTo>
                          <a:pt x="67" y="36"/>
                        </a:lnTo>
                        <a:lnTo>
                          <a:pt x="65" y="36"/>
                        </a:lnTo>
                        <a:lnTo>
                          <a:pt x="65" y="36"/>
                        </a:lnTo>
                        <a:lnTo>
                          <a:pt x="65" y="36"/>
                        </a:lnTo>
                        <a:lnTo>
                          <a:pt x="65" y="36"/>
                        </a:lnTo>
                        <a:lnTo>
                          <a:pt x="63" y="36"/>
                        </a:lnTo>
                        <a:lnTo>
                          <a:pt x="63" y="36"/>
                        </a:lnTo>
                        <a:lnTo>
                          <a:pt x="63" y="38"/>
                        </a:lnTo>
                        <a:lnTo>
                          <a:pt x="63" y="38"/>
                        </a:lnTo>
                        <a:lnTo>
                          <a:pt x="61" y="38"/>
                        </a:lnTo>
                        <a:lnTo>
                          <a:pt x="61" y="38"/>
                        </a:lnTo>
                        <a:lnTo>
                          <a:pt x="61" y="38"/>
                        </a:lnTo>
                        <a:lnTo>
                          <a:pt x="61" y="38"/>
                        </a:lnTo>
                        <a:lnTo>
                          <a:pt x="61" y="38"/>
                        </a:lnTo>
                        <a:lnTo>
                          <a:pt x="59" y="38"/>
                        </a:lnTo>
                        <a:lnTo>
                          <a:pt x="59" y="38"/>
                        </a:lnTo>
                        <a:lnTo>
                          <a:pt x="59" y="38"/>
                        </a:lnTo>
                        <a:lnTo>
                          <a:pt x="57" y="38"/>
                        </a:lnTo>
                        <a:lnTo>
                          <a:pt x="57" y="38"/>
                        </a:lnTo>
                        <a:lnTo>
                          <a:pt x="57" y="38"/>
                        </a:lnTo>
                        <a:lnTo>
                          <a:pt x="55" y="38"/>
                        </a:lnTo>
                        <a:lnTo>
                          <a:pt x="55" y="40"/>
                        </a:lnTo>
                        <a:lnTo>
                          <a:pt x="55" y="40"/>
                        </a:lnTo>
                        <a:lnTo>
                          <a:pt x="55" y="40"/>
                        </a:lnTo>
                        <a:lnTo>
                          <a:pt x="53" y="40"/>
                        </a:lnTo>
                        <a:lnTo>
                          <a:pt x="53" y="40"/>
                        </a:lnTo>
                        <a:lnTo>
                          <a:pt x="52" y="40"/>
                        </a:lnTo>
                        <a:lnTo>
                          <a:pt x="52" y="40"/>
                        </a:lnTo>
                        <a:lnTo>
                          <a:pt x="52" y="40"/>
                        </a:lnTo>
                        <a:lnTo>
                          <a:pt x="50" y="40"/>
                        </a:lnTo>
                        <a:lnTo>
                          <a:pt x="50" y="40"/>
                        </a:lnTo>
                        <a:lnTo>
                          <a:pt x="50" y="38"/>
                        </a:lnTo>
                        <a:lnTo>
                          <a:pt x="50" y="38"/>
                        </a:lnTo>
                        <a:lnTo>
                          <a:pt x="48" y="38"/>
                        </a:lnTo>
                        <a:lnTo>
                          <a:pt x="48" y="38"/>
                        </a:lnTo>
                        <a:lnTo>
                          <a:pt x="46" y="38"/>
                        </a:lnTo>
                        <a:lnTo>
                          <a:pt x="46" y="38"/>
                        </a:lnTo>
                        <a:lnTo>
                          <a:pt x="46" y="38"/>
                        </a:lnTo>
                        <a:lnTo>
                          <a:pt x="44" y="38"/>
                        </a:lnTo>
                        <a:lnTo>
                          <a:pt x="44" y="38"/>
                        </a:lnTo>
                        <a:lnTo>
                          <a:pt x="44" y="38"/>
                        </a:lnTo>
                        <a:lnTo>
                          <a:pt x="44" y="40"/>
                        </a:lnTo>
                        <a:lnTo>
                          <a:pt x="42" y="40"/>
                        </a:lnTo>
                        <a:lnTo>
                          <a:pt x="42" y="40"/>
                        </a:lnTo>
                        <a:lnTo>
                          <a:pt x="40" y="40"/>
                        </a:lnTo>
                        <a:lnTo>
                          <a:pt x="40" y="38"/>
                        </a:lnTo>
                        <a:lnTo>
                          <a:pt x="40" y="38"/>
                        </a:lnTo>
                        <a:lnTo>
                          <a:pt x="40" y="38"/>
                        </a:lnTo>
                        <a:lnTo>
                          <a:pt x="40" y="38"/>
                        </a:lnTo>
                        <a:lnTo>
                          <a:pt x="40" y="36"/>
                        </a:lnTo>
                        <a:lnTo>
                          <a:pt x="38" y="36"/>
                        </a:lnTo>
                        <a:lnTo>
                          <a:pt x="38" y="36"/>
                        </a:lnTo>
                        <a:lnTo>
                          <a:pt x="38" y="36"/>
                        </a:lnTo>
                        <a:lnTo>
                          <a:pt x="38" y="36"/>
                        </a:lnTo>
                        <a:lnTo>
                          <a:pt x="36" y="36"/>
                        </a:lnTo>
                        <a:lnTo>
                          <a:pt x="36" y="36"/>
                        </a:lnTo>
                        <a:lnTo>
                          <a:pt x="36" y="36"/>
                        </a:lnTo>
                        <a:lnTo>
                          <a:pt x="34" y="36"/>
                        </a:lnTo>
                        <a:lnTo>
                          <a:pt x="34" y="36"/>
                        </a:lnTo>
                        <a:lnTo>
                          <a:pt x="34" y="36"/>
                        </a:lnTo>
                        <a:lnTo>
                          <a:pt x="32" y="36"/>
                        </a:lnTo>
                        <a:lnTo>
                          <a:pt x="32" y="34"/>
                        </a:lnTo>
                        <a:lnTo>
                          <a:pt x="32" y="34"/>
                        </a:lnTo>
                        <a:lnTo>
                          <a:pt x="30" y="34"/>
                        </a:lnTo>
                        <a:lnTo>
                          <a:pt x="30" y="34"/>
                        </a:lnTo>
                        <a:lnTo>
                          <a:pt x="30" y="34"/>
                        </a:lnTo>
                        <a:lnTo>
                          <a:pt x="30" y="32"/>
                        </a:lnTo>
                        <a:lnTo>
                          <a:pt x="30" y="32"/>
                        </a:lnTo>
                        <a:lnTo>
                          <a:pt x="30" y="32"/>
                        </a:lnTo>
                        <a:lnTo>
                          <a:pt x="30" y="32"/>
                        </a:lnTo>
                        <a:lnTo>
                          <a:pt x="30" y="32"/>
                        </a:lnTo>
                        <a:lnTo>
                          <a:pt x="30" y="30"/>
                        </a:lnTo>
                        <a:lnTo>
                          <a:pt x="29" y="30"/>
                        </a:lnTo>
                        <a:lnTo>
                          <a:pt x="29" y="30"/>
                        </a:lnTo>
                        <a:lnTo>
                          <a:pt x="29" y="32"/>
                        </a:lnTo>
                        <a:lnTo>
                          <a:pt x="29" y="32"/>
                        </a:lnTo>
                        <a:lnTo>
                          <a:pt x="29" y="32"/>
                        </a:lnTo>
                        <a:lnTo>
                          <a:pt x="27" y="32"/>
                        </a:lnTo>
                        <a:lnTo>
                          <a:pt x="27" y="32"/>
                        </a:lnTo>
                        <a:lnTo>
                          <a:pt x="27" y="30"/>
                        </a:lnTo>
                        <a:lnTo>
                          <a:pt x="27" y="30"/>
                        </a:lnTo>
                        <a:lnTo>
                          <a:pt x="25" y="30"/>
                        </a:lnTo>
                        <a:lnTo>
                          <a:pt x="25" y="30"/>
                        </a:lnTo>
                        <a:lnTo>
                          <a:pt x="25" y="30"/>
                        </a:lnTo>
                        <a:lnTo>
                          <a:pt x="23" y="30"/>
                        </a:lnTo>
                        <a:lnTo>
                          <a:pt x="23" y="30"/>
                        </a:lnTo>
                        <a:lnTo>
                          <a:pt x="23" y="30"/>
                        </a:lnTo>
                        <a:lnTo>
                          <a:pt x="23" y="30"/>
                        </a:lnTo>
                        <a:lnTo>
                          <a:pt x="21" y="30"/>
                        </a:lnTo>
                        <a:lnTo>
                          <a:pt x="21" y="28"/>
                        </a:lnTo>
                        <a:lnTo>
                          <a:pt x="21" y="28"/>
                        </a:lnTo>
                        <a:lnTo>
                          <a:pt x="19" y="28"/>
                        </a:lnTo>
                        <a:lnTo>
                          <a:pt x="19" y="28"/>
                        </a:lnTo>
                        <a:lnTo>
                          <a:pt x="19" y="28"/>
                        </a:lnTo>
                        <a:lnTo>
                          <a:pt x="19" y="28"/>
                        </a:lnTo>
                        <a:lnTo>
                          <a:pt x="17" y="28"/>
                        </a:lnTo>
                        <a:lnTo>
                          <a:pt x="17" y="28"/>
                        </a:lnTo>
                        <a:lnTo>
                          <a:pt x="17" y="28"/>
                        </a:lnTo>
                        <a:lnTo>
                          <a:pt x="15" y="28"/>
                        </a:lnTo>
                        <a:lnTo>
                          <a:pt x="15" y="28"/>
                        </a:lnTo>
                        <a:lnTo>
                          <a:pt x="15" y="28"/>
                        </a:lnTo>
                        <a:lnTo>
                          <a:pt x="15" y="28"/>
                        </a:lnTo>
                        <a:lnTo>
                          <a:pt x="17" y="28"/>
                        </a:lnTo>
                        <a:lnTo>
                          <a:pt x="17" y="28"/>
                        </a:lnTo>
                        <a:lnTo>
                          <a:pt x="17" y="27"/>
                        </a:lnTo>
                        <a:lnTo>
                          <a:pt x="17" y="27"/>
                        </a:lnTo>
                        <a:lnTo>
                          <a:pt x="19" y="27"/>
                        </a:lnTo>
                        <a:lnTo>
                          <a:pt x="19" y="27"/>
                        </a:lnTo>
                        <a:lnTo>
                          <a:pt x="17" y="27"/>
                        </a:lnTo>
                        <a:lnTo>
                          <a:pt x="17" y="27"/>
                        </a:lnTo>
                        <a:lnTo>
                          <a:pt x="17" y="25"/>
                        </a:lnTo>
                        <a:lnTo>
                          <a:pt x="17" y="25"/>
                        </a:lnTo>
                        <a:lnTo>
                          <a:pt x="15" y="25"/>
                        </a:lnTo>
                        <a:lnTo>
                          <a:pt x="15" y="25"/>
                        </a:lnTo>
                        <a:lnTo>
                          <a:pt x="15" y="25"/>
                        </a:lnTo>
                        <a:lnTo>
                          <a:pt x="13" y="25"/>
                        </a:lnTo>
                        <a:lnTo>
                          <a:pt x="13" y="25"/>
                        </a:lnTo>
                        <a:lnTo>
                          <a:pt x="13" y="25"/>
                        </a:lnTo>
                        <a:lnTo>
                          <a:pt x="13" y="23"/>
                        </a:lnTo>
                        <a:lnTo>
                          <a:pt x="13" y="23"/>
                        </a:lnTo>
                        <a:lnTo>
                          <a:pt x="13" y="23"/>
                        </a:lnTo>
                        <a:lnTo>
                          <a:pt x="13" y="23"/>
                        </a:lnTo>
                        <a:lnTo>
                          <a:pt x="15" y="23"/>
                        </a:lnTo>
                        <a:lnTo>
                          <a:pt x="15" y="23"/>
                        </a:lnTo>
                        <a:lnTo>
                          <a:pt x="17" y="23"/>
                        </a:lnTo>
                        <a:lnTo>
                          <a:pt x="17" y="23"/>
                        </a:lnTo>
                        <a:lnTo>
                          <a:pt x="17" y="23"/>
                        </a:lnTo>
                        <a:lnTo>
                          <a:pt x="19" y="23"/>
                        </a:lnTo>
                        <a:lnTo>
                          <a:pt x="19" y="23"/>
                        </a:lnTo>
                        <a:lnTo>
                          <a:pt x="19" y="23"/>
                        </a:lnTo>
                        <a:lnTo>
                          <a:pt x="19" y="23"/>
                        </a:lnTo>
                        <a:lnTo>
                          <a:pt x="21" y="23"/>
                        </a:lnTo>
                        <a:lnTo>
                          <a:pt x="21" y="23"/>
                        </a:lnTo>
                        <a:lnTo>
                          <a:pt x="23" y="23"/>
                        </a:lnTo>
                        <a:lnTo>
                          <a:pt x="23" y="23"/>
                        </a:lnTo>
                        <a:lnTo>
                          <a:pt x="23" y="23"/>
                        </a:lnTo>
                        <a:lnTo>
                          <a:pt x="23" y="23"/>
                        </a:lnTo>
                        <a:lnTo>
                          <a:pt x="23" y="23"/>
                        </a:lnTo>
                        <a:lnTo>
                          <a:pt x="23" y="23"/>
                        </a:lnTo>
                        <a:lnTo>
                          <a:pt x="21" y="23"/>
                        </a:lnTo>
                        <a:lnTo>
                          <a:pt x="21" y="23"/>
                        </a:lnTo>
                        <a:lnTo>
                          <a:pt x="21" y="21"/>
                        </a:lnTo>
                        <a:lnTo>
                          <a:pt x="19" y="21"/>
                        </a:lnTo>
                        <a:lnTo>
                          <a:pt x="19" y="21"/>
                        </a:lnTo>
                        <a:lnTo>
                          <a:pt x="19" y="21"/>
                        </a:lnTo>
                        <a:lnTo>
                          <a:pt x="19" y="21"/>
                        </a:lnTo>
                        <a:lnTo>
                          <a:pt x="19" y="21"/>
                        </a:lnTo>
                        <a:lnTo>
                          <a:pt x="17" y="21"/>
                        </a:lnTo>
                        <a:lnTo>
                          <a:pt x="17" y="21"/>
                        </a:lnTo>
                        <a:lnTo>
                          <a:pt x="17" y="21"/>
                        </a:lnTo>
                        <a:lnTo>
                          <a:pt x="15" y="21"/>
                        </a:lnTo>
                        <a:lnTo>
                          <a:pt x="15" y="21"/>
                        </a:lnTo>
                        <a:lnTo>
                          <a:pt x="15" y="21"/>
                        </a:lnTo>
                        <a:lnTo>
                          <a:pt x="13" y="21"/>
                        </a:lnTo>
                        <a:lnTo>
                          <a:pt x="13" y="21"/>
                        </a:lnTo>
                        <a:lnTo>
                          <a:pt x="13" y="21"/>
                        </a:lnTo>
                        <a:lnTo>
                          <a:pt x="11" y="21"/>
                        </a:lnTo>
                        <a:lnTo>
                          <a:pt x="11" y="21"/>
                        </a:lnTo>
                        <a:lnTo>
                          <a:pt x="11" y="21"/>
                        </a:lnTo>
                        <a:lnTo>
                          <a:pt x="9" y="21"/>
                        </a:lnTo>
                        <a:lnTo>
                          <a:pt x="9" y="21"/>
                        </a:lnTo>
                        <a:lnTo>
                          <a:pt x="9" y="19"/>
                        </a:lnTo>
                        <a:lnTo>
                          <a:pt x="9" y="19"/>
                        </a:lnTo>
                        <a:lnTo>
                          <a:pt x="9" y="19"/>
                        </a:lnTo>
                        <a:lnTo>
                          <a:pt x="8" y="19"/>
                        </a:lnTo>
                        <a:lnTo>
                          <a:pt x="8" y="17"/>
                        </a:lnTo>
                        <a:lnTo>
                          <a:pt x="8" y="17"/>
                        </a:lnTo>
                        <a:lnTo>
                          <a:pt x="8" y="17"/>
                        </a:lnTo>
                        <a:lnTo>
                          <a:pt x="8" y="17"/>
                        </a:lnTo>
                        <a:lnTo>
                          <a:pt x="6" y="17"/>
                        </a:lnTo>
                        <a:lnTo>
                          <a:pt x="6" y="17"/>
                        </a:lnTo>
                        <a:lnTo>
                          <a:pt x="4" y="17"/>
                        </a:lnTo>
                        <a:lnTo>
                          <a:pt x="4" y="15"/>
                        </a:lnTo>
                        <a:lnTo>
                          <a:pt x="4" y="15"/>
                        </a:lnTo>
                        <a:lnTo>
                          <a:pt x="4" y="15"/>
                        </a:lnTo>
                        <a:lnTo>
                          <a:pt x="4" y="13"/>
                        </a:lnTo>
                        <a:lnTo>
                          <a:pt x="4" y="13"/>
                        </a:lnTo>
                        <a:lnTo>
                          <a:pt x="4" y="13"/>
                        </a:lnTo>
                        <a:lnTo>
                          <a:pt x="4" y="13"/>
                        </a:lnTo>
                        <a:lnTo>
                          <a:pt x="2" y="13"/>
                        </a:lnTo>
                        <a:lnTo>
                          <a:pt x="2" y="13"/>
                        </a:lnTo>
                        <a:lnTo>
                          <a:pt x="2" y="13"/>
                        </a:lnTo>
                        <a:lnTo>
                          <a:pt x="0" y="13"/>
                        </a:lnTo>
                        <a:lnTo>
                          <a:pt x="0" y="11"/>
                        </a:lnTo>
                        <a:lnTo>
                          <a:pt x="0" y="11"/>
                        </a:lnTo>
                        <a:lnTo>
                          <a:pt x="2" y="11"/>
                        </a:lnTo>
                        <a:lnTo>
                          <a:pt x="2" y="11"/>
                        </a:lnTo>
                        <a:lnTo>
                          <a:pt x="2" y="11"/>
                        </a:lnTo>
                        <a:lnTo>
                          <a:pt x="4" y="11"/>
                        </a:lnTo>
                        <a:lnTo>
                          <a:pt x="4" y="9"/>
                        </a:lnTo>
                        <a:lnTo>
                          <a:pt x="2" y="9"/>
                        </a:lnTo>
                        <a:lnTo>
                          <a:pt x="2" y="9"/>
                        </a:lnTo>
                        <a:lnTo>
                          <a:pt x="2" y="7"/>
                        </a:lnTo>
                        <a:lnTo>
                          <a:pt x="2" y="7"/>
                        </a:lnTo>
                        <a:lnTo>
                          <a:pt x="2" y="7"/>
                        </a:lnTo>
                        <a:lnTo>
                          <a:pt x="2" y="7"/>
                        </a:lnTo>
                        <a:lnTo>
                          <a:pt x="0" y="7"/>
                        </a:lnTo>
                        <a:lnTo>
                          <a:pt x="0" y="5"/>
                        </a:lnTo>
                        <a:lnTo>
                          <a:pt x="2" y="5"/>
                        </a:lnTo>
                        <a:lnTo>
                          <a:pt x="2" y="5"/>
                        </a:lnTo>
                        <a:lnTo>
                          <a:pt x="2" y="5"/>
                        </a:lnTo>
                        <a:lnTo>
                          <a:pt x="4" y="5"/>
                        </a:lnTo>
                        <a:lnTo>
                          <a:pt x="4" y="5"/>
                        </a:lnTo>
                        <a:lnTo>
                          <a:pt x="4" y="5"/>
                        </a:lnTo>
                        <a:lnTo>
                          <a:pt x="6" y="5"/>
                        </a:lnTo>
                        <a:lnTo>
                          <a:pt x="6" y="5"/>
                        </a:lnTo>
                        <a:lnTo>
                          <a:pt x="6" y="7"/>
                        </a:lnTo>
                        <a:lnTo>
                          <a:pt x="8" y="7"/>
                        </a:lnTo>
                        <a:lnTo>
                          <a:pt x="8" y="7"/>
                        </a:lnTo>
                        <a:lnTo>
                          <a:pt x="8" y="7"/>
                        </a:lnTo>
                        <a:lnTo>
                          <a:pt x="8" y="7"/>
                        </a:lnTo>
                        <a:lnTo>
                          <a:pt x="9" y="7"/>
                        </a:lnTo>
                        <a:lnTo>
                          <a:pt x="9" y="9"/>
                        </a:lnTo>
                        <a:lnTo>
                          <a:pt x="9" y="9"/>
                        </a:lnTo>
                        <a:lnTo>
                          <a:pt x="11" y="9"/>
                        </a:lnTo>
                        <a:lnTo>
                          <a:pt x="11" y="7"/>
                        </a:lnTo>
                        <a:lnTo>
                          <a:pt x="9" y="7"/>
                        </a:lnTo>
                        <a:lnTo>
                          <a:pt x="9" y="7"/>
                        </a:lnTo>
                        <a:lnTo>
                          <a:pt x="11" y="7"/>
                        </a:lnTo>
                        <a:lnTo>
                          <a:pt x="11" y="5"/>
                        </a:lnTo>
                        <a:lnTo>
                          <a:pt x="11" y="5"/>
                        </a:lnTo>
                        <a:lnTo>
                          <a:pt x="11" y="5"/>
                        </a:lnTo>
                        <a:lnTo>
                          <a:pt x="11" y="5"/>
                        </a:lnTo>
                        <a:lnTo>
                          <a:pt x="11" y="5"/>
                        </a:lnTo>
                        <a:lnTo>
                          <a:pt x="11" y="4"/>
                        </a:lnTo>
                        <a:lnTo>
                          <a:pt x="11" y="4"/>
                        </a:lnTo>
                        <a:lnTo>
                          <a:pt x="13" y="4"/>
                        </a:lnTo>
                        <a:lnTo>
                          <a:pt x="13" y="4"/>
                        </a:lnTo>
                        <a:lnTo>
                          <a:pt x="13" y="4"/>
                        </a:lnTo>
                        <a:lnTo>
                          <a:pt x="15" y="4"/>
                        </a:lnTo>
                        <a:lnTo>
                          <a:pt x="15" y="4"/>
                        </a:lnTo>
                        <a:lnTo>
                          <a:pt x="17" y="4"/>
                        </a:lnTo>
                        <a:lnTo>
                          <a:pt x="17" y="4"/>
                        </a:lnTo>
                        <a:lnTo>
                          <a:pt x="17" y="4"/>
                        </a:lnTo>
                        <a:lnTo>
                          <a:pt x="19" y="4"/>
                        </a:lnTo>
                        <a:lnTo>
                          <a:pt x="19" y="5"/>
                        </a:lnTo>
                        <a:lnTo>
                          <a:pt x="19" y="5"/>
                        </a:lnTo>
                        <a:lnTo>
                          <a:pt x="19" y="4"/>
                        </a:lnTo>
                        <a:lnTo>
                          <a:pt x="19" y="4"/>
                        </a:lnTo>
                        <a:lnTo>
                          <a:pt x="21" y="4"/>
                        </a:lnTo>
                        <a:lnTo>
                          <a:pt x="21" y="4"/>
                        </a:lnTo>
                        <a:lnTo>
                          <a:pt x="23" y="4"/>
                        </a:lnTo>
                        <a:lnTo>
                          <a:pt x="23" y="5"/>
                        </a:lnTo>
                        <a:lnTo>
                          <a:pt x="23" y="5"/>
                        </a:lnTo>
                        <a:lnTo>
                          <a:pt x="23" y="5"/>
                        </a:lnTo>
                        <a:lnTo>
                          <a:pt x="23" y="5"/>
                        </a:lnTo>
                        <a:lnTo>
                          <a:pt x="25" y="5"/>
                        </a:lnTo>
                        <a:lnTo>
                          <a:pt x="25" y="7"/>
                        </a:lnTo>
                        <a:lnTo>
                          <a:pt x="25" y="7"/>
                        </a:lnTo>
                        <a:lnTo>
                          <a:pt x="25" y="7"/>
                        </a:lnTo>
                        <a:lnTo>
                          <a:pt x="25" y="7"/>
                        </a:lnTo>
                        <a:lnTo>
                          <a:pt x="27" y="7"/>
                        </a:lnTo>
                        <a:lnTo>
                          <a:pt x="27" y="7"/>
                        </a:lnTo>
                        <a:lnTo>
                          <a:pt x="27" y="7"/>
                        </a:lnTo>
                        <a:lnTo>
                          <a:pt x="27" y="7"/>
                        </a:lnTo>
                        <a:lnTo>
                          <a:pt x="27" y="5"/>
                        </a:lnTo>
                        <a:lnTo>
                          <a:pt x="27" y="5"/>
                        </a:lnTo>
                        <a:lnTo>
                          <a:pt x="27" y="5"/>
                        </a:lnTo>
                        <a:lnTo>
                          <a:pt x="27" y="4"/>
                        </a:lnTo>
                        <a:lnTo>
                          <a:pt x="29" y="4"/>
                        </a:lnTo>
                        <a:lnTo>
                          <a:pt x="29" y="4"/>
                        </a:lnTo>
                        <a:lnTo>
                          <a:pt x="29" y="4"/>
                        </a:lnTo>
                        <a:lnTo>
                          <a:pt x="30" y="4"/>
                        </a:lnTo>
                        <a:lnTo>
                          <a:pt x="30" y="4"/>
                        </a:lnTo>
                        <a:lnTo>
                          <a:pt x="30" y="4"/>
                        </a:lnTo>
                        <a:lnTo>
                          <a:pt x="32" y="4"/>
                        </a:lnTo>
                        <a:lnTo>
                          <a:pt x="32" y="5"/>
                        </a:lnTo>
                        <a:lnTo>
                          <a:pt x="32" y="5"/>
                        </a:lnTo>
                        <a:lnTo>
                          <a:pt x="34" y="5"/>
                        </a:lnTo>
                        <a:lnTo>
                          <a:pt x="34" y="5"/>
                        </a:lnTo>
                        <a:lnTo>
                          <a:pt x="34" y="5"/>
                        </a:lnTo>
                        <a:lnTo>
                          <a:pt x="34" y="5"/>
                        </a:lnTo>
                        <a:lnTo>
                          <a:pt x="36" y="5"/>
                        </a:lnTo>
                        <a:lnTo>
                          <a:pt x="36" y="5"/>
                        </a:lnTo>
                        <a:lnTo>
                          <a:pt x="38" y="5"/>
                        </a:lnTo>
                        <a:lnTo>
                          <a:pt x="38" y="5"/>
                        </a:lnTo>
                        <a:lnTo>
                          <a:pt x="38" y="5"/>
                        </a:lnTo>
                        <a:lnTo>
                          <a:pt x="40" y="5"/>
                        </a:lnTo>
                        <a:lnTo>
                          <a:pt x="40" y="5"/>
                        </a:lnTo>
                        <a:lnTo>
                          <a:pt x="40" y="5"/>
                        </a:lnTo>
                        <a:lnTo>
                          <a:pt x="40" y="5"/>
                        </a:lnTo>
                        <a:lnTo>
                          <a:pt x="42" y="5"/>
                        </a:lnTo>
                        <a:lnTo>
                          <a:pt x="42" y="5"/>
                        </a:lnTo>
                        <a:lnTo>
                          <a:pt x="44" y="5"/>
                        </a:lnTo>
                        <a:lnTo>
                          <a:pt x="44" y="5"/>
                        </a:lnTo>
                        <a:lnTo>
                          <a:pt x="44" y="5"/>
                        </a:lnTo>
                        <a:lnTo>
                          <a:pt x="46" y="5"/>
                        </a:lnTo>
                        <a:lnTo>
                          <a:pt x="46" y="5"/>
                        </a:lnTo>
                        <a:lnTo>
                          <a:pt x="46" y="4"/>
                        </a:lnTo>
                        <a:lnTo>
                          <a:pt x="46" y="4"/>
                        </a:lnTo>
                        <a:lnTo>
                          <a:pt x="48" y="4"/>
                        </a:lnTo>
                        <a:lnTo>
                          <a:pt x="48" y="4"/>
                        </a:lnTo>
                        <a:lnTo>
                          <a:pt x="50" y="4"/>
                        </a:lnTo>
                        <a:lnTo>
                          <a:pt x="50" y="4"/>
                        </a:lnTo>
                        <a:lnTo>
                          <a:pt x="50" y="4"/>
                        </a:lnTo>
                        <a:lnTo>
                          <a:pt x="52" y="4"/>
                        </a:lnTo>
                        <a:lnTo>
                          <a:pt x="52" y="4"/>
                        </a:lnTo>
                        <a:lnTo>
                          <a:pt x="52" y="4"/>
                        </a:lnTo>
                        <a:lnTo>
                          <a:pt x="53" y="4"/>
                        </a:lnTo>
                        <a:lnTo>
                          <a:pt x="53" y="4"/>
                        </a:lnTo>
                        <a:lnTo>
                          <a:pt x="53" y="4"/>
                        </a:lnTo>
                        <a:lnTo>
                          <a:pt x="55" y="4"/>
                        </a:lnTo>
                        <a:lnTo>
                          <a:pt x="55" y="4"/>
                        </a:lnTo>
                        <a:lnTo>
                          <a:pt x="55" y="4"/>
                        </a:lnTo>
                        <a:lnTo>
                          <a:pt x="55" y="4"/>
                        </a:lnTo>
                        <a:lnTo>
                          <a:pt x="57" y="4"/>
                        </a:lnTo>
                        <a:lnTo>
                          <a:pt x="57" y="4"/>
                        </a:lnTo>
                        <a:lnTo>
                          <a:pt x="57" y="4"/>
                        </a:lnTo>
                        <a:lnTo>
                          <a:pt x="57" y="5"/>
                        </a:lnTo>
                        <a:lnTo>
                          <a:pt x="59" y="5"/>
                        </a:lnTo>
                        <a:lnTo>
                          <a:pt x="59" y="5"/>
                        </a:lnTo>
                        <a:lnTo>
                          <a:pt x="59" y="7"/>
                        </a:lnTo>
                        <a:lnTo>
                          <a:pt x="57" y="7"/>
                        </a:lnTo>
                        <a:lnTo>
                          <a:pt x="57" y="7"/>
                        </a:lnTo>
                        <a:lnTo>
                          <a:pt x="57" y="7"/>
                        </a:lnTo>
                        <a:lnTo>
                          <a:pt x="57" y="7"/>
                        </a:lnTo>
                        <a:lnTo>
                          <a:pt x="55" y="7"/>
                        </a:lnTo>
                        <a:lnTo>
                          <a:pt x="55" y="7"/>
                        </a:lnTo>
                        <a:lnTo>
                          <a:pt x="55" y="9"/>
                        </a:lnTo>
                        <a:lnTo>
                          <a:pt x="55" y="9"/>
                        </a:lnTo>
                        <a:lnTo>
                          <a:pt x="53" y="9"/>
                        </a:lnTo>
                        <a:lnTo>
                          <a:pt x="53" y="9"/>
                        </a:lnTo>
                        <a:lnTo>
                          <a:pt x="52" y="9"/>
                        </a:lnTo>
                        <a:lnTo>
                          <a:pt x="52" y="9"/>
                        </a:lnTo>
                        <a:lnTo>
                          <a:pt x="52" y="9"/>
                        </a:lnTo>
                        <a:lnTo>
                          <a:pt x="50" y="9"/>
                        </a:lnTo>
                        <a:lnTo>
                          <a:pt x="50" y="9"/>
                        </a:lnTo>
                        <a:lnTo>
                          <a:pt x="50" y="9"/>
                        </a:lnTo>
                        <a:lnTo>
                          <a:pt x="48" y="9"/>
                        </a:lnTo>
                        <a:lnTo>
                          <a:pt x="48" y="9"/>
                        </a:lnTo>
                        <a:lnTo>
                          <a:pt x="46" y="9"/>
                        </a:lnTo>
                        <a:lnTo>
                          <a:pt x="46" y="9"/>
                        </a:lnTo>
                        <a:lnTo>
                          <a:pt x="46" y="9"/>
                        </a:lnTo>
                        <a:lnTo>
                          <a:pt x="44" y="9"/>
                        </a:lnTo>
                        <a:lnTo>
                          <a:pt x="44" y="9"/>
                        </a:lnTo>
                        <a:lnTo>
                          <a:pt x="44" y="9"/>
                        </a:lnTo>
                        <a:lnTo>
                          <a:pt x="42" y="9"/>
                        </a:lnTo>
                        <a:lnTo>
                          <a:pt x="42" y="9"/>
                        </a:lnTo>
                        <a:lnTo>
                          <a:pt x="42" y="9"/>
                        </a:lnTo>
                        <a:lnTo>
                          <a:pt x="42" y="9"/>
                        </a:lnTo>
                        <a:lnTo>
                          <a:pt x="44" y="9"/>
                        </a:lnTo>
                        <a:lnTo>
                          <a:pt x="44" y="9"/>
                        </a:lnTo>
                        <a:lnTo>
                          <a:pt x="44" y="9"/>
                        </a:lnTo>
                        <a:lnTo>
                          <a:pt x="46" y="9"/>
                        </a:lnTo>
                        <a:lnTo>
                          <a:pt x="46" y="9"/>
                        </a:lnTo>
                        <a:lnTo>
                          <a:pt x="46" y="9"/>
                        </a:lnTo>
                        <a:lnTo>
                          <a:pt x="48" y="9"/>
                        </a:lnTo>
                        <a:lnTo>
                          <a:pt x="48" y="9"/>
                        </a:lnTo>
                        <a:lnTo>
                          <a:pt x="50" y="9"/>
                        </a:lnTo>
                        <a:lnTo>
                          <a:pt x="50" y="11"/>
                        </a:lnTo>
                        <a:lnTo>
                          <a:pt x="50" y="11"/>
                        </a:lnTo>
                        <a:lnTo>
                          <a:pt x="50" y="9"/>
                        </a:lnTo>
                        <a:lnTo>
                          <a:pt x="50" y="9"/>
                        </a:lnTo>
                        <a:lnTo>
                          <a:pt x="52" y="9"/>
                        </a:lnTo>
                        <a:lnTo>
                          <a:pt x="52" y="9"/>
                        </a:lnTo>
                        <a:lnTo>
                          <a:pt x="52" y="11"/>
                        </a:lnTo>
                        <a:lnTo>
                          <a:pt x="52" y="11"/>
                        </a:lnTo>
                        <a:lnTo>
                          <a:pt x="50" y="11"/>
                        </a:lnTo>
                        <a:lnTo>
                          <a:pt x="50" y="11"/>
                        </a:lnTo>
                        <a:lnTo>
                          <a:pt x="50" y="11"/>
                        </a:lnTo>
                        <a:lnTo>
                          <a:pt x="50" y="11"/>
                        </a:lnTo>
                        <a:lnTo>
                          <a:pt x="50" y="13"/>
                        </a:lnTo>
                        <a:lnTo>
                          <a:pt x="50" y="13"/>
                        </a:lnTo>
                        <a:lnTo>
                          <a:pt x="50" y="13"/>
                        </a:lnTo>
                        <a:lnTo>
                          <a:pt x="52" y="13"/>
                        </a:lnTo>
                        <a:lnTo>
                          <a:pt x="52" y="13"/>
                        </a:lnTo>
                        <a:lnTo>
                          <a:pt x="52" y="13"/>
                        </a:lnTo>
                        <a:lnTo>
                          <a:pt x="53" y="13"/>
                        </a:lnTo>
                        <a:lnTo>
                          <a:pt x="53" y="13"/>
                        </a:lnTo>
                        <a:lnTo>
                          <a:pt x="53" y="13"/>
                        </a:lnTo>
                        <a:lnTo>
                          <a:pt x="55" y="13"/>
                        </a:lnTo>
                        <a:lnTo>
                          <a:pt x="55" y="13"/>
                        </a:lnTo>
                        <a:lnTo>
                          <a:pt x="55" y="13"/>
                        </a:lnTo>
                        <a:lnTo>
                          <a:pt x="55" y="13"/>
                        </a:lnTo>
                        <a:lnTo>
                          <a:pt x="57" y="13"/>
                        </a:lnTo>
                        <a:lnTo>
                          <a:pt x="57" y="13"/>
                        </a:lnTo>
                        <a:lnTo>
                          <a:pt x="57" y="15"/>
                        </a:lnTo>
                        <a:lnTo>
                          <a:pt x="57" y="15"/>
                        </a:lnTo>
                        <a:lnTo>
                          <a:pt x="57" y="17"/>
                        </a:lnTo>
                        <a:lnTo>
                          <a:pt x="57" y="17"/>
                        </a:lnTo>
                        <a:lnTo>
                          <a:pt x="59" y="17"/>
                        </a:lnTo>
                        <a:lnTo>
                          <a:pt x="59" y="17"/>
                        </a:lnTo>
                        <a:lnTo>
                          <a:pt x="59" y="15"/>
                        </a:lnTo>
                        <a:lnTo>
                          <a:pt x="61" y="15"/>
                        </a:lnTo>
                        <a:lnTo>
                          <a:pt x="61" y="15"/>
                        </a:lnTo>
                        <a:lnTo>
                          <a:pt x="59" y="15"/>
                        </a:lnTo>
                        <a:lnTo>
                          <a:pt x="59" y="15"/>
                        </a:lnTo>
                        <a:lnTo>
                          <a:pt x="57" y="15"/>
                        </a:lnTo>
                        <a:lnTo>
                          <a:pt x="57" y="13"/>
                        </a:lnTo>
                        <a:lnTo>
                          <a:pt x="57" y="13"/>
                        </a:lnTo>
                        <a:lnTo>
                          <a:pt x="57" y="13"/>
                        </a:lnTo>
                        <a:lnTo>
                          <a:pt x="57" y="13"/>
                        </a:lnTo>
                        <a:lnTo>
                          <a:pt x="57" y="13"/>
                        </a:lnTo>
                        <a:lnTo>
                          <a:pt x="55" y="13"/>
                        </a:lnTo>
                        <a:lnTo>
                          <a:pt x="55" y="11"/>
                        </a:lnTo>
                        <a:lnTo>
                          <a:pt x="55" y="11"/>
                        </a:lnTo>
                        <a:lnTo>
                          <a:pt x="57" y="11"/>
                        </a:lnTo>
                        <a:lnTo>
                          <a:pt x="57" y="11"/>
                        </a:lnTo>
                        <a:lnTo>
                          <a:pt x="57" y="11"/>
                        </a:lnTo>
                        <a:lnTo>
                          <a:pt x="57" y="9"/>
                        </a:lnTo>
                        <a:lnTo>
                          <a:pt x="59" y="9"/>
                        </a:lnTo>
                        <a:lnTo>
                          <a:pt x="59" y="9"/>
                        </a:lnTo>
                        <a:lnTo>
                          <a:pt x="61" y="9"/>
                        </a:lnTo>
                        <a:lnTo>
                          <a:pt x="61" y="9"/>
                        </a:lnTo>
                        <a:lnTo>
                          <a:pt x="61" y="9"/>
                        </a:lnTo>
                        <a:lnTo>
                          <a:pt x="61" y="9"/>
                        </a:lnTo>
                        <a:lnTo>
                          <a:pt x="61" y="7"/>
                        </a:lnTo>
                        <a:lnTo>
                          <a:pt x="63" y="7"/>
                        </a:lnTo>
                        <a:lnTo>
                          <a:pt x="63" y="7"/>
                        </a:lnTo>
                        <a:lnTo>
                          <a:pt x="63" y="7"/>
                        </a:lnTo>
                        <a:lnTo>
                          <a:pt x="63" y="7"/>
                        </a:lnTo>
                        <a:lnTo>
                          <a:pt x="65" y="7"/>
                        </a:lnTo>
                        <a:lnTo>
                          <a:pt x="65" y="7"/>
                        </a:lnTo>
                        <a:lnTo>
                          <a:pt x="65" y="5"/>
                        </a:lnTo>
                        <a:lnTo>
                          <a:pt x="67" y="5"/>
                        </a:lnTo>
                        <a:lnTo>
                          <a:pt x="67" y="5"/>
                        </a:lnTo>
                        <a:lnTo>
                          <a:pt x="67" y="5"/>
                        </a:lnTo>
                        <a:lnTo>
                          <a:pt x="67" y="5"/>
                        </a:lnTo>
                        <a:lnTo>
                          <a:pt x="69" y="5"/>
                        </a:lnTo>
                        <a:lnTo>
                          <a:pt x="69" y="5"/>
                        </a:lnTo>
                        <a:lnTo>
                          <a:pt x="71" y="5"/>
                        </a:lnTo>
                        <a:lnTo>
                          <a:pt x="71" y="5"/>
                        </a:lnTo>
                        <a:lnTo>
                          <a:pt x="71" y="5"/>
                        </a:lnTo>
                        <a:lnTo>
                          <a:pt x="71" y="5"/>
                        </a:lnTo>
                        <a:lnTo>
                          <a:pt x="73" y="5"/>
                        </a:lnTo>
                        <a:lnTo>
                          <a:pt x="73" y="5"/>
                        </a:lnTo>
                        <a:lnTo>
                          <a:pt x="73" y="5"/>
                        </a:lnTo>
                        <a:lnTo>
                          <a:pt x="75" y="5"/>
                        </a:lnTo>
                        <a:lnTo>
                          <a:pt x="75" y="5"/>
                        </a:lnTo>
                        <a:lnTo>
                          <a:pt x="75" y="7"/>
                        </a:lnTo>
                        <a:lnTo>
                          <a:pt x="76" y="7"/>
                        </a:lnTo>
                        <a:lnTo>
                          <a:pt x="76" y="7"/>
                        </a:lnTo>
                        <a:lnTo>
                          <a:pt x="76" y="7"/>
                        </a:lnTo>
                        <a:lnTo>
                          <a:pt x="76" y="7"/>
                        </a:lnTo>
                        <a:lnTo>
                          <a:pt x="78" y="7"/>
                        </a:lnTo>
                        <a:lnTo>
                          <a:pt x="78" y="9"/>
                        </a:lnTo>
                        <a:lnTo>
                          <a:pt x="78" y="9"/>
                        </a:lnTo>
                        <a:lnTo>
                          <a:pt x="78" y="9"/>
                        </a:lnTo>
                        <a:lnTo>
                          <a:pt x="78" y="9"/>
                        </a:lnTo>
                        <a:lnTo>
                          <a:pt x="80" y="9"/>
                        </a:lnTo>
                        <a:lnTo>
                          <a:pt x="80" y="9"/>
                        </a:lnTo>
                        <a:lnTo>
                          <a:pt x="82" y="9"/>
                        </a:lnTo>
                        <a:lnTo>
                          <a:pt x="82" y="11"/>
                        </a:lnTo>
                        <a:lnTo>
                          <a:pt x="80" y="11"/>
                        </a:lnTo>
                        <a:lnTo>
                          <a:pt x="80" y="11"/>
                        </a:lnTo>
                        <a:lnTo>
                          <a:pt x="82" y="11"/>
                        </a:lnTo>
                        <a:lnTo>
                          <a:pt x="82" y="11"/>
                        </a:lnTo>
                        <a:lnTo>
                          <a:pt x="82" y="11"/>
                        </a:lnTo>
                        <a:lnTo>
                          <a:pt x="82" y="13"/>
                        </a:lnTo>
                        <a:lnTo>
                          <a:pt x="84" y="13"/>
                        </a:lnTo>
                        <a:lnTo>
                          <a:pt x="84" y="13"/>
                        </a:lnTo>
                        <a:lnTo>
                          <a:pt x="84" y="13"/>
                        </a:lnTo>
                        <a:lnTo>
                          <a:pt x="84" y="13"/>
                        </a:lnTo>
                        <a:lnTo>
                          <a:pt x="84" y="15"/>
                        </a:lnTo>
                        <a:lnTo>
                          <a:pt x="84" y="15"/>
                        </a:lnTo>
                        <a:lnTo>
                          <a:pt x="84" y="15"/>
                        </a:lnTo>
                        <a:lnTo>
                          <a:pt x="86" y="15"/>
                        </a:lnTo>
                        <a:lnTo>
                          <a:pt x="86" y="15"/>
                        </a:lnTo>
                        <a:lnTo>
                          <a:pt x="88" y="15"/>
                        </a:lnTo>
                        <a:lnTo>
                          <a:pt x="88" y="17"/>
                        </a:lnTo>
                        <a:lnTo>
                          <a:pt x="88" y="17"/>
                        </a:lnTo>
                        <a:lnTo>
                          <a:pt x="88" y="17"/>
                        </a:lnTo>
                        <a:lnTo>
                          <a:pt x="90" y="17"/>
                        </a:lnTo>
                        <a:lnTo>
                          <a:pt x="90" y="17"/>
                        </a:lnTo>
                        <a:lnTo>
                          <a:pt x="90" y="17"/>
                        </a:lnTo>
                        <a:lnTo>
                          <a:pt x="90" y="19"/>
                        </a:lnTo>
                        <a:lnTo>
                          <a:pt x="90" y="19"/>
                        </a:lnTo>
                        <a:lnTo>
                          <a:pt x="92" y="19"/>
                        </a:lnTo>
                        <a:lnTo>
                          <a:pt x="92" y="19"/>
                        </a:lnTo>
                        <a:lnTo>
                          <a:pt x="92" y="19"/>
                        </a:lnTo>
                        <a:lnTo>
                          <a:pt x="94" y="19"/>
                        </a:lnTo>
                        <a:lnTo>
                          <a:pt x="94" y="21"/>
                        </a:lnTo>
                        <a:lnTo>
                          <a:pt x="94" y="21"/>
                        </a:lnTo>
                        <a:lnTo>
                          <a:pt x="94" y="21"/>
                        </a:lnTo>
                        <a:lnTo>
                          <a:pt x="94" y="21"/>
                        </a:lnTo>
                        <a:lnTo>
                          <a:pt x="96" y="21"/>
                        </a:lnTo>
                        <a:lnTo>
                          <a:pt x="96" y="21"/>
                        </a:lnTo>
                        <a:lnTo>
                          <a:pt x="96" y="21"/>
                        </a:lnTo>
                        <a:lnTo>
                          <a:pt x="96" y="23"/>
                        </a:lnTo>
                        <a:lnTo>
                          <a:pt x="97" y="23"/>
                        </a:lnTo>
                        <a:lnTo>
                          <a:pt x="97" y="23"/>
                        </a:lnTo>
                        <a:lnTo>
                          <a:pt x="97" y="23"/>
                        </a:lnTo>
                        <a:lnTo>
                          <a:pt x="97" y="23"/>
                        </a:lnTo>
                        <a:lnTo>
                          <a:pt x="99" y="23"/>
                        </a:lnTo>
                        <a:lnTo>
                          <a:pt x="99" y="23"/>
                        </a:lnTo>
                        <a:lnTo>
                          <a:pt x="99" y="23"/>
                        </a:lnTo>
                        <a:lnTo>
                          <a:pt x="99" y="23"/>
                        </a:lnTo>
                        <a:lnTo>
                          <a:pt x="99" y="21"/>
                        </a:lnTo>
                        <a:lnTo>
                          <a:pt x="97" y="21"/>
                        </a:lnTo>
                        <a:lnTo>
                          <a:pt x="97" y="21"/>
                        </a:lnTo>
                        <a:lnTo>
                          <a:pt x="97" y="21"/>
                        </a:lnTo>
                        <a:lnTo>
                          <a:pt x="97" y="21"/>
                        </a:lnTo>
                        <a:lnTo>
                          <a:pt x="97" y="21"/>
                        </a:lnTo>
                        <a:lnTo>
                          <a:pt x="96" y="21"/>
                        </a:lnTo>
                        <a:lnTo>
                          <a:pt x="96" y="19"/>
                        </a:lnTo>
                        <a:lnTo>
                          <a:pt x="96" y="19"/>
                        </a:lnTo>
                        <a:lnTo>
                          <a:pt x="96" y="19"/>
                        </a:lnTo>
                        <a:lnTo>
                          <a:pt x="94" y="19"/>
                        </a:lnTo>
                        <a:lnTo>
                          <a:pt x="94" y="17"/>
                        </a:lnTo>
                        <a:lnTo>
                          <a:pt x="94" y="17"/>
                        </a:lnTo>
                        <a:lnTo>
                          <a:pt x="94" y="17"/>
                        </a:lnTo>
                        <a:lnTo>
                          <a:pt x="94" y="17"/>
                        </a:lnTo>
                        <a:lnTo>
                          <a:pt x="92" y="17"/>
                        </a:lnTo>
                        <a:lnTo>
                          <a:pt x="92" y="15"/>
                        </a:lnTo>
                        <a:lnTo>
                          <a:pt x="92" y="15"/>
                        </a:lnTo>
                        <a:lnTo>
                          <a:pt x="92" y="15"/>
                        </a:lnTo>
                        <a:lnTo>
                          <a:pt x="92" y="13"/>
                        </a:lnTo>
                        <a:lnTo>
                          <a:pt x="92" y="13"/>
                        </a:lnTo>
                        <a:lnTo>
                          <a:pt x="90" y="13"/>
                        </a:lnTo>
                        <a:lnTo>
                          <a:pt x="90" y="13"/>
                        </a:lnTo>
                        <a:lnTo>
                          <a:pt x="90" y="13"/>
                        </a:lnTo>
                        <a:lnTo>
                          <a:pt x="90" y="11"/>
                        </a:lnTo>
                        <a:lnTo>
                          <a:pt x="90" y="11"/>
                        </a:lnTo>
                        <a:lnTo>
                          <a:pt x="90" y="11"/>
                        </a:lnTo>
                        <a:lnTo>
                          <a:pt x="90" y="9"/>
                        </a:lnTo>
                        <a:lnTo>
                          <a:pt x="88" y="9"/>
                        </a:lnTo>
                        <a:lnTo>
                          <a:pt x="88" y="9"/>
                        </a:lnTo>
                        <a:lnTo>
                          <a:pt x="88" y="9"/>
                        </a:lnTo>
                        <a:lnTo>
                          <a:pt x="88" y="9"/>
                        </a:lnTo>
                        <a:lnTo>
                          <a:pt x="88" y="7"/>
                        </a:lnTo>
                        <a:lnTo>
                          <a:pt x="88" y="7"/>
                        </a:lnTo>
                        <a:lnTo>
                          <a:pt x="88" y="5"/>
                        </a:lnTo>
                        <a:lnTo>
                          <a:pt x="86" y="5"/>
                        </a:lnTo>
                        <a:lnTo>
                          <a:pt x="86" y="5"/>
                        </a:lnTo>
                        <a:lnTo>
                          <a:pt x="86" y="4"/>
                        </a:lnTo>
                        <a:lnTo>
                          <a:pt x="88" y="4"/>
                        </a:lnTo>
                        <a:lnTo>
                          <a:pt x="88" y="4"/>
                        </a:lnTo>
                        <a:lnTo>
                          <a:pt x="88" y="4"/>
                        </a:lnTo>
                        <a:lnTo>
                          <a:pt x="90" y="4"/>
                        </a:lnTo>
                        <a:lnTo>
                          <a:pt x="90" y="4"/>
                        </a:lnTo>
                        <a:lnTo>
                          <a:pt x="90" y="4"/>
                        </a:lnTo>
                        <a:lnTo>
                          <a:pt x="92" y="4"/>
                        </a:lnTo>
                        <a:lnTo>
                          <a:pt x="92" y="4"/>
                        </a:lnTo>
                        <a:lnTo>
                          <a:pt x="92" y="4"/>
                        </a:lnTo>
                        <a:lnTo>
                          <a:pt x="92" y="4"/>
                        </a:lnTo>
                        <a:lnTo>
                          <a:pt x="92" y="2"/>
                        </a:lnTo>
                        <a:lnTo>
                          <a:pt x="94" y="2"/>
                        </a:lnTo>
                        <a:lnTo>
                          <a:pt x="94" y="2"/>
                        </a:lnTo>
                        <a:lnTo>
                          <a:pt x="94" y="2"/>
                        </a:lnTo>
                        <a:lnTo>
                          <a:pt x="94" y="2"/>
                        </a:lnTo>
                        <a:lnTo>
                          <a:pt x="96" y="2"/>
                        </a:lnTo>
                        <a:lnTo>
                          <a:pt x="96" y="2"/>
                        </a:lnTo>
                        <a:lnTo>
                          <a:pt x="96" y="0"/>
                        </a:lnTo>
                        <a:lnTo>
                          <a:pt x="97" y="0"/>
                        </a:lnTo>
                        <a:lnTo>
                          <a:pt x="97" y="0"/>
                        </a:lnTo>
                        <a:lnTo>
                          <a:pt x="97" y="0"/>
                        </a:lnTo>
                        <a:lnTo>
                          <a:pt x="99" y="0"/>
                        </a:lnTo>
                        <a:lnTo>
                          <a:pt x="99" y="0"/>
                        </a:lnTo>
                        <a:lnTo>
                          <a:pt x="99" y="0"/>
                        </a:lnTo>
                        <a:lnTo>
                          <a:pt x="101" y="0"/>
                        </a:lnTo>
                        <a:lnTo>
                          <a:pt x="101" y="0"/>
                        </a:lnTo>
                        <a:lnTo>
                          <a:pt x="103" y="0"/>
                        </a:lnTo>
                        <a:lnTo>
                          <a:pt x="103" y="0"/>
                        </a:lnTo>
                        <a:lnTo>
                          <a:pt x="103" y="0"/>
                        </a:lnTo>
                        <a:lnTo>
                          <a:pt x="103"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4" name="Freeform 335">
                    <a:extLst>
                      <a:ext uri="{FF2B5EF4-FFF2-40B4-BE49-F238E27FC236}">
                        <a16:creationId xmlns:a16="http://schemas.microsoft.com/office/drawing/2014/main" id="{615AE663-E8CF-4028-BC0B-E67BC23B6A7C}"/>
                      </a:ext>
                    </a:extLst>
                  </p:cNvPr>
                  <p:cNvSpPr>
                    <a:spLocks/>
                  </p:cNvSpPr>
                  <p:nvPr/>
                </p:nvSpPr>
                <p:spPr bwMode="auto">
                  <a:xfrm>
                    <a:off x="10835" y="1268"/>
                    <a:ext cx="239" cy="74"/>
                  </a:xfrm>
                  <a:custGeom>
                    <a:avLst/>
                    <a:gdLst>
                      <a:gd name="T0" fmla="*/ 120 w 239"/>
                      <a:gd name="T1" fmla="*/ 4 h 74"/>
                      <a:gd name="T2" fmla="*/ 126 w 239"/>
                      <a:gd name="T3" fmla="*/ 11 h 74"/>
                      <a:gd name="T4" fmla="*/ 136 w 239"/>
                      <a:gd name="T5" fmla="*/ 9 h 74"/>
                      <a:gd name="T6" fmla="*/ 145 w 239"/>
                      <a:gd name="T7" fmla="*/ 19 h 74"/>
                      <a:gd name="T8" fmla="*/ 161 w 239"/>
                      <a:gd name="T9" fmla="*/ 21 h 74"/>
                      <a:gd name="T10" fmla="*/ 176 w 239"/>
                      <a:gd name="T11" fmla="*/ 21 h 74"/>
                      <a:gd name="T12" fmla="*/ 178 w 239"/>
                      <a:gd name="T13" fmla="*/ 25 h 74"/>
                      <a:gd name="T14" fmla="*/ 187 w 239"/>
                      <a:gd name="T15" fmla="*/ 30 h 74"/>
                      <a:gd name="T16" fmla="*/ 201 w 239"/>
                      <a:gd name="T17" fmla="*/ 36 h 74"/>
                      <a:gd name="T18" fmla="*/ 210 w 239"/>
                      <a:gd name="T19" fmla="*/ 38 h 74"/>
                      <a:gd name="T20" fmla="*/ 222 w 239"/>
                      <a:gd name="T21" fmla="*/ 44 h 74"/>
                      <a:gd name="T22" fmla="*/ 237 w 239"/>
                      <a:gd name="T23" fmla="*/ 46 h 74"/>
                      <a:gd name="T24" fmla="*/ 230 w 239"/>
                      <a:gd name="T25" fmla="*/ 51 h 74"/>
                      <a:gd name="T26" fmla="*/ 220 w 239"/>
                      <a:gd name="T27" fmla="*/ 57 h 74"/>
                      <a:gd name="T28" fmla="*/ 208 w 239"/>
                      <a:gd name="T29" fmla="*/ 57 h 74"/>
                      <a:gd name="T30" fmla="*/ 207 w 239"/>
                      <a:gd name="T31" fmla="*/ 51 h 74"/>
                      <a:gd name="T32" fmla="*/ 189 w 239"/>
                      <a:gd name="T33" fmla="*/ 53 h 74"/>
                      <a:gd name="T34" fmla="*/ 180 w 239"/>
                      <a:gd name="T35" fmla="*/ 51 h 74"/>
                      <a:gd name="T36" fmla="*/ 184 w 239"/>
                      <a:gd name="T37" fmla="*/ 44 h 74"/>
                      <a:gd name="T38" fmla="*/ 174 w 239"/>
                      <a:gd name="T39" fmla="*/ 40 h 74"/>
                      <a:gd name="T40" fmla="*/ 166 w 239"/>
                      <a:gd name="T41" fmla="*/ 32 h 74"/>
                      <a:gd name="T42" fmla="*/ 180 w 239"/>
                      <a:gd name="T43" fmla="*/ 28 h 74"/>
                      <a:gd name="T44" fmla="*/ 163 w 239"/>
                      <a:gd name="T45" fmla="*/ 30 h 74"/>
                      <a:gd name="T46" fmla="*/ 147 w 239"/>
                      <a:gd name="T47" fmla="*/ 34 h 74"/>
                      <a:gd name="T48" fmla="*/ 136 w 239"/>
                      <a:gd name="T49" fmla="*/ 42 h 74"/>
                      <a:gd name="T50" fmla="*/ 132 w 239"/>
                      <a:gd name="T51" fmla="*/ 53 h 74"/>
                      <a:gd name="T52" fmla="*/ 119 w 239"/>
                      <a:gd name="T53" fmla="*/ 59 h 74"/>
                      <a:gd name="T54" fmla="*/ 115 w 239"/>
                      <a:gd name="T55" fmla="*/ 71 h 74"/>
                      <a:gd name="T56" fmla="*/ 103 w 239"/>
                      <a:gd name="T57" fmla="*/ 73 h 74"/>
                      <a:gd name="T58" fmla="*/ 88 w 239"/>
                      <a:gd name="T59" fmla="*/ 69 h 74"/>
                      <a:gd name="T60" fmla="*/ 86 w 239"/>
                      <a:gd name="T61" fmla="*/ 63 h 74"/>
                      <a:gd name="T62" fmla="*/ 69 w 239"/>
                      <a:gd name="T63" fmla="*/ 61 h 74"/>
                      <a:gd name="T64" fmla="*/ 59 w 239"/>
                      <a:gd name="T65" fmla="*/ 51 h 74"/>
                      <a:gd name="T66" fmla="*/ 73 w 239"/>
                      <a:gd name="T67" fmla="*/ 51 h 74"/>
                      <a:gd name="T68" fmla="*/ 55 w 239"/>
                      <a:gd name="T69" fmla="*/ 50 h 74"/>
                      <a:gd name="T70" fmla="*/ 61 w 239"/>
                      <a:gd name="T71" fmla="*/ 42 h 74"/>
                      <a:gd name="T72" fmla="*/ 78 w 239"/>
                      <a:gd name="T73" fmla="*/ 38 h 74"/>
                      <a:gd name="T74" fmla="*/ 96 w 239"/>
                      <a:gd name="T75" fmla="*/ 36 h 74"/>
                      <a:gd name="T76" fmla="*/ 103 w 239"/>
                      <a:gd name="T77" fmla="*/ 30 h 74"/>
                      <a:gd name="T78" fmla="*/ 94 w 239"/>
                      <a:gd name="T79" fmla="*/ 34 h 74"/>
                      <a:gd name="T80" fmla="*/ 78 w 239"/>
                      <a:gd name="T81" fmla="*/ 30 h 74"/>
                      <a:gd name="T82" fmla="*/ 71 w 239"/>
                      <a:gd name="T83" fmla="*/ 34 h 74"/>
                      <a:gd name="T84" fmla="*/ 63 w 239"/>
                      <a:gd name="T85" fmla="*/ 38 h 74"/>
                      <a:gd name="T86" fmla="*/ 46 w 239"/>
                      <a:gd name="T87" fmla="*/ 38 h 74"/>
                      <a:gd name="T88" fmla="*/ 30 w 239"/>
                      <a:gd name="T89" fmla="*/ 34 h 74"/>
                      <a:gd name="T90" fmla="*/ 19 w 239"/>
                      <a:gd name="T91" fmla="*/ 28 h 74"/>
                      <a:gd name="T92" fmla="*/ 13 w 239"/>
                      <a:gd name="T93" fmla="*/ 23 h 74"/>
                      <a:gd name="T94" fmla="*/ 17 w 239"/>
                      <a:gd name="T95" fmla="*/ 21 h 74"/>
                      <a:gd name="T96" fmla="*/ 4 w 239"/>
                      <a:gd name="T97" fmla="*/ 13 h 74"/>
                      <a:gd name="T98" fmla="*/ 4 w 239"/>
                      <a:gd name="T99" fmla="*/ 5 h 74"/>
                      <a:gd name="T100" fmla="*/ 17 w 239"/>
                      <a:gd name="T101" fmla="*/ 4 h 74"/>
                      <a:gd name="T102" fmla="*/ 29 w 239"/>
                      <a:gd name="T103" fmla="*/ 4 h 74"/>
                      <a:gd name="T104" fmla="*/ 46 w 239"/>
                      <a:gd name="T105" fmla="*/ 5 h 74"/>
                      <a:gd name="T106" fmla="*/ 57 w 239"/>
                      <a:gd name="T107" fmla="*/ 7 h 74"/>
                      <a:gd name="T108" fmla="*/ 46 w 239"/>
                      <a:gd name="T109" fmla="*/ 9 h 74"/>
                      <a:gd name="T110" fmla="*/ 55 w 239"/>
                      <a:gd name="T111" fmla="*/ 13 h 74"/>
                      <a:gd name="T112" fmla="*/ 57 w 239"/>
                      <a:gd name="T113" fmla="*/ 9 h 74"/>
                      <a:gd name="T114" fmla="*/ 75 w 239"/>
                      <a:gd name="T115" fmla="*/ 5 h 74"/>
                      <a:gd name="T116" fmla="*/ 84 w 239"/>
                      <a:gd name="T117" fmla="*/ 15 h 74"/>
                      <a:gd name="T118" fmla="*/ 99 w 239"/>
                      <a:gd name="T119" fmla="*/ 23 h 74"/>
                      <a:gd name="T120" fmla="*/ 90 w 239"/>
                      <a:gd name="T121" fmla="*/ 11 h 74"/>
                      <a:gd name="T122" fmla="*/ 94 w 239"/>
                      <a:gd name="T123"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9" h="74">
                        <a:moveTo>
                          <a:pt x="103" y="2"/>
                        </a:moveTo>
                        <a:lnTo>
                          <a:pt x="103" y="2"/>
                        </a:lnTo>
                        <a:lnTo>
                          <a:pt x="105" y="2"/>
                        </a:lnTo>
                        <a:lnTo>
                          <a:pt x="105" y="2"/>
                        </a:lnTo>
                        <a:lnTo>
                          <a:pt x="105" y="4"/>
                        </a:lnTo>
                        <a:lnTo>
                          <a:pt x="105" y="4"/>
                        </a:lnTo>
                        <a:lnTo>
                          <a:pt x="107" y="4"/>
                        </a:lnTo>
                        <a:lnTo>
                          <a:pt x="107" y="4"/>
                        </a:lnTo>
                        <a:lnTo>
                          <a:pt x="107" y="4"/>
                        </a:lnTo>
                        <a:lnTo>
                          <a:pt x="109" y="4"/>
                        </a:lnTo>
                        <a:lnTo>
                          <a:pt x="109" y="4"/>
                        </a:lnTo>
                        <a:lnTo>
                          <a:pt x="109" y="4"/>
                        </a:lnTo>
                        <a:lnTo>
                          <a:pt x="109" y="4"/>
                        </a:lnTo>
                        <a:lnTo>
                          <a:pt x="111" y="4"/>
                        </a:lnTo>
                        <a:lnTo>
                          <a:pt x="111" y="4"/>
                        </a:lnTo>
                        <a:lnTo>
                          <a:pt x="111" y="4"/>
                        </a:lnTo>
                        <a:lnTo>
                          <a:pt x="113" y="4"/>
                        </a:lnTo>
                        <a:lnTo>
                          <a:pt x="113" y="4"/>
                        </a:lnTo>
                        <a:lnTo>
                          <a:pt x="115" y="4"/>
                        </a:lnTo>
                        <a:lnTo>
                          <a:pt x="115" y="4"/>
                        </a:lnTo>
                        <a:lnTo>
                          <a:pt x="115" y="4"/>
                        </a:lnTo>
                        <a:lnTo>
                          <a:pt x="117" y="4"/>
                        </a:lnTo>
                        <a:lnTo>
                          <a:pt x="117" y="4"/>
                        </a:lnTo>
                        <a:lnTo>
                          <a:pt x="117" y="4"/>
                        </a:lnTo>
                        <a:lnTo>
                          <a:pt x="119" y="4"/>
                        </a:lnTo>
                        <a:lnTo>
                          <a:pt x="119" y="4"/>
                        </a:lnTo>
                        <a:lnTo>
                          <a:pt x="119" y="4"/>
                        </a:lnTo>
                        <a:lnTo>
                          <a:pt x="120" y="4"/>
                        </a:lnTo>
                        <a:lnTo>
                          <a:pt x="120" y="4"/>
                        </a:lnTo>
                        <a:lnTo>
                          <a:pt x="120" y="4"/>
                        </a:lnTo>
                        <a:lnTo>
                          <a:pt x="122" y="4"/>
                        </a:lnTo>
                        <a:lnTo>
                          <a:pt x="122" y="4"/>
                        </a:lnTo>
                        <a:lnTo>
                          <a:pt x="122" y="4"/>
                        </a:lnTo>
                        <a:lnTo>
                          <a:pt x="124" y="4"/>
                        </a:lnTo>
                        <a:lnTo>
                          <a:pt x="124" y="4"/>
                        </a:lnTo>
                        <a:lnTo>
                          <a:pt x="124" y="4"/>
                        </a:lnTo>
                        <a:lnTo>
                          <a:pt x="124" y="5"/>
                        </a:lnTo>
                        <a:lnTo>
                          <a:pt x="126" y="5"/>
                        </a:lnTo>
                        <a:lnTo>
                          <a:pt x="126" y="5"/>
                        </a:lnTo>
                        <a:lnTo>
                          <a:pt x="126" y="5"/>
                        </a:lnTo>
                        <a:lnTo>
                          <a:pt x="126" y="5"/>
                        </a:lnTo>
                        <a:lnTo>
                          <a:pt x="128" y="5"/>
                        </a:lnTo>
                        <a:lnTo>
                          <a:pt x="128" y="5"/>
                        </a:lnTo>
                        <a:lnTo>
                          <a:pt x="128" y="7"/>
                        </a:lnTo>
                        <a:lnTo>
                          <a:pt x="130" y="7"/>
                        </a:lnTo>
                        <a:lnTo>
                          <a:pt x="130" y="7"/>
                        </a:lnTo>
                        <a:lnTo>
                          <a:pt x="130" y="7"/>
                        </a:lnTo>
                        <a:lnTo>
                          <a:pt x="130" y="9"/>
                        </a:lnTo>
                        <a:lnTo>
                          <a:pt x="130" y="9"/>
                        </a:lnTo>
                        <a:lnTo>
                          <a:pt x="128" y="9"/>
                        </a:lnTo>
                        <a:lnTo>
                          <a:pt x="128" y="9"/>
                        </a:lnTo>
                        <a:lnTo>
                          <a:pt x="126" y="9"/>
                        </a:lnTo>
                        <a:lnTo>
                          <a:pt x="126" y="9"/>
                        </a:lnTo>
                        <a:lnTo>
                          <a:pt x="126" y="9"/>
                        </a:lnTo>
                        <a:lnTo>
                          <a:pt x="126" y="9"/>
                        </a:lnTo>
                        <a:lnTo>
                          <a:pt x="126" y="11"/>
                        </a:lnTo>
                        <a:lnTo>
                          <a:pt x="124" y="11"/>
                        </a:lnTo>
                        <a:lnTo>
                          <a:pt x="124" y="11"/>
                        </a:lnTo>
                        <a:lnTo>
                          <a:pt x="124" y="13"/>
                        </a:lnTo>
                        <a:lnTo>
                          <a:pt x="124" y="13"/>
                        </a:lnTo>
                        <a:lnTo>
                          <a:pt x="124" y="13"/>
                        </a:lnTo>
                        <a:lnTo>
                          <a:pt x="126" y="13"/>
                        </a:lnTo>
                        <a:lnTo>
                          <a:pt x="126" y="13"/>
                        </a:lnTo>
                        <a:lnTo>
                          <a:pt x="126" y="13"/>
                        </a:lnTo>
                        <a:lnTo>
                          <a:pt x="126" y="13"/>
                        </a:lnTo>
                        <a:lnTo>
                          <a:pt x="128" y="13"/>
                        </a:lnTo>
                        <a:lnTo>
                          <a:pt x="128" y="13"/>
                        </a:lnTo>
                        <a:lnTo>
                          <a:pt x="128" y="13"/>
                        </a:lnTo>
                        <a:lnTo>
                          <a:pt x="128" y="11"/>
                        </a:lnTo>
                        <a:lnTo>
                          <a:pt x="128" y="11"/>
                        </a:lnTo>
                        <a:lnTo>
                          <a:pt x="130" y="11"/>
                        </a:lnTo>
                        <a:lnTo>
                          <a:pt x="130" y="9"/>
                        </a:lnTo>
                        <a:lnTo>
                          <a:pt x="130" y="9"/>
                        </a:lnTo>
                        <a:lnTo>
                          <a:pt x="130" y="9"/>
                        </a:lnTo>
                        <a:lnTo>
                          <a:pt x="132" y="9"/>
                        </a:lnTo>
                        <a:lnTo>
                          <a:pt x="132" y="9"/>
                        </a:lnTo>
                        <a:lnTo>
                          <a:pt x="132" y="9"/>
                        </a:lnTo>
                        <a:lnTo>
                          <a:pt x="132" y="9"/>
                        </a:lnTo>
                        <a:lnTo>
                          <a:pt x="134" y="9"/>
                        </a:lnTo>
                        <a:lnTo>
                          <a:pt x="134" y="9"/>
                        </a:lnTo>
                        <a:lnTo>
                          <a:pt x="134" y="9"/>
                        </a:lnTo>
                        <a:lnTo>
                          <a:pt x="136" y="9"/>
                        </a:lnTo>
                        <a:lnTo>
                          <a:pt x="136" y="9"/>
                        </a:lnTo>
                        <a:lnTo>
                          <a:pt x="136" y="9"/>
                        </a:lnTo>
                        <a:lnTo>
                          <a:pt x="138" y="9"/>
                        </a:lnTo>
                        <a:lnTo>
                          <a:pt x="138" y="9"/>
                        </a:lnTo>
                        <a:lnTo>
                          <a:pt x="138" y="11"/>
                        </a:lnTo>
                        <a:lnTo>
                          <a:pt x="138" y="11"/>
                        </a:lnTo>
                        <a:lnTo>
                          <a:pt x="140" y="11"/>
                        </a:lnTo>
                        <a:lnTo>
                          <a:pt x="140" y="11"/>
                        </a:lnTo>
                        <a:lnTo>
                          <a:pt x="141" y="11"/>
                        </a:lnTo>
                        <a:lnTo>
                          <a:pt x="141" y="11"/>
                        </a:lnTo>
                        <a:lnTo>
                          <a:pt x="141" y="11"/>
                        </a:lnTo>
                        <a:lnTo>
                          <a:pt x="141" y="11"/>
                        </a:lnTo>
                        <a:lnTo>
                          <a:pt x="141" y="13"/>
                        </a:lnTo>
                        <a:lnTo>
                          <a:pt x="143" y="13"/>
                        </a:lnTo>
                        <a:lnTo>
                          <a:pt x="143" y="13"/>
                        </a:lnTo>
                        <a:lnTo>
                          <a:pt x="143" y="13"/>
                        </a:lnTo>
                        <a:lnTo>
                          <a:pt x="143" y="13"/>
                        </a:lnTo>
                        <a:lnTo>
                          <a:pt x="143" y="13"/>
                        </a:lnTo>
                        <a:lnTo>
                          <a:pt x="143" y="15"/>
                        </a:lnTo>
                        <a:lnTo>
                          <a:pt x="143" y="15"/>
                        </a:lnTo>
                        <a:lnTo>
                          <a:pt x="143" y="15"/>
                        </a:lnTo>
                        <a:lnTo>
                          <a:pt x="143" y="17"/>
                        </a:lnTo>
                        <a:lnTo>
                          <a:pt x="143" y="17"/>
                        </a:lnTo>
                        <a:lnTo>
                          <a:pt x="143" y="17"/>
                        </a:lnTo>
                        <a:lnTo>
                          <a:pt x="143" y="17"/>
                        </a:lnTo>
                        <a:lnTo>
                          <a:pt x="143" y="17"/>
                        </a:lnTo>
                        <a:lnTo>
                          <a:pt x="145" y="17"/>
                        </a:lnTo>
                        <a:lnTo>
                          <a:pt x="145" y="19"/>
                        </a:lnTo>
                        <a:lnTo>
                          <a:pt x="145" y="19"/>
                        </a:lnTo>
                        <a:lnTo>
                          <a:pt x="145" y="19"/>
                        </a:lnTo>
                        <a:lnTo>
                          <a:pt x="147" y="19"/>
                        </a:lnTo>
                        <a:lnTo>
                          <a:pt x="147" y="19"/>
                        </a:lnTo>
                        <a:lnTo>
                          <a:pt x="147" y="19"/>
                        </a:lnTo>
                        <a:lnTo>
                          <a:pt x="149" y="19"/>
                        </a:lnTo>
                        <a:lnTo>
                          <a:pt x="149" y="19"/>
                        </a:lnTo>
                        <a:lnTo>
                          <a:pt x="149" y="19"/>
                        </a:lnTo>
                        <a:lnTo>
                          <a:pt x="149" y="19"/>
                        </a:lnTo>
                        <a:lnTo>
                          <a:pt x="151" y="19"/>
                        </a:lnTo>
                        <a:lnTo>
                          <a:pt x="151" y="19"/>
                        </a:lnTo>
                        <a:lnTo>
                          <a:pt x="151" y="17"/>
                        </a:lnTo>
                        <a:lnTo>
                          <a:pt x="153" y="17"/>
                        </a:lnTo>
                        <a:lnTo>
                          <a:pt x="153" y="17"/>
                        </a:lnTo>
                        <a:lnTo>
                          <a:pt x="153" y="17"/>
                        </a:lnTo>
                        <a:lnTo>
                          <a:pt x="155" y="17"/>
                        </a:lnTo>
                        <a:lnTo>
                          <a:pt x="155" y="17"/>
                        </a:lnTo>
                        <a:lnTo>
                          <a:pt x="155" y="19"/>
                        </a:lnTo>
                        <a:lnTo>
                          <a:pt x="155" y="19"/>
                        </a:lnTo>
                        <a:lnTo>
                          <a:pt x="155" y="19"/>
                        </a:lnTo>
                        <a:lnTo>
                          <a:pt x="155" y="19"/>
                        </a:lnTo>
                        <a:lnTo>
                          <a:pt x="157" y="19"/>
                        </a:lnTo>
                        <a:lnTo>
                          <a:pt x="157" y="19"/>
                        </a:lnTo>
                        <a:lnTo>
                          <a:pt x="157" y="19"/>
                        </a:lnTo>
                        <a:lnTo>
                          <a:pt x="159" y="19"/>
                        </a:lnTo>
                        <a:lnTo>
                          <a:pt x="159" y="19"/>
                        </a:lnTo>
                        <a:lnTo>
                          <a:pt x="159" y="19"/>
                        </a:lnTo>
                        <a:lnTo>
                          <a:pt x="161" y="19"/>
                        </a:lnTo>
                        <a:lnTo>
                          <a:pt x="161" y="21"/>
                        </a:lnTo>
                        <a:lnTo>
                          <a:pt x="161" y="21"/>
                        </a:lnTo>
                        <a:lnTo>
                          <a:pt x="161" y="21"/>
                        </a:lnTo>
                        <a:lnTo>
                          <a:pt x="163" y="21"/>
                        </a:lnTo>
                        <a:lnTo>
                          <a:pt x="163" y="21"/>
                        </a:lnTo>
                        <a:lnTo>
                          <a:pt x="163" y="21"/>
                        </a:lnTo>
                        <a:lnTo>
                          <a:pt x="163" y="23"/>
                        </a:lnTo>
                        <a:lnTo>
                          <a:pt x="163" y="23"/>
                        </a:lnTo>
                        <a:lnTo>
                          <a:pt x="164" y="23"/>
                        </a:lnTo>
                        <a:lnTo>
                          <a:pt x="164" y="23"/>
                        </a:lnTo>
                        <a:lnTo>
                          <a:pt x="164" y="21"/>
                        </a:lnTo>
                        <a:lnTo>
                          <a:pt x="164" y="21"/>
                        </a:lnTo>
                        <a:lnTo>
                          <a:pt x="164" y="21"/>
                        </a:lnTo>
                        <a:lnTo>
                          <a:pt x="164" y="21"/>
                        </a:lnTo>
                        <a:lnTo>
                          <a:pt x="164" y="21"/>
                        </a:lnTo>
                        <a:lnTo>
                          <a:pt x="164" y="21"/>
                        </a:lnTo>
                        <a:lnTo>
                          <a:pt x="166" y="21"/>
                        </a:lnTo>
                        <a:lnTo>
                          <a:pt x="166" y="21"/>
                        </a:lnTo>
                        <a:lnTo>
                          <a:pt x="168" y="21"/>
                        </a:lnTo>
                        <a:lnTo>
                          <a:pt x="168" y="21"/>
                        </a:lnTo>
                        <a:lnTo>
                          <a:pt x="168" y="21"/>
                        </a:lnTo>
                        <a:lnTo>
                          <a:pt x="170" y="21"/>
                        </a:lnTo>
                        <a:lnTo>
                          <a:pt x="170" y="21"/>
                        </a:lnTo>
                        <a:lnTo>
                          <a:pt x="170" y="21"/>
                        </a:lnTo>
                        <a:lnTo>
                          <a:pt x="172" y="21"/>
                        </a:lnTo>
                        <a:lnTo>
                          <a:pt x="172" y="21"/>
                        </a:lnTo>
                        <a:lnTo>
                          <a:pt x="174" y="21"/>
                        </a:lnTo>
                        <a:lnTo>
                          <a:pt x="174" y="21"/>
                        </a:lnTo>
                        <a:lnTo>
                          <a:pt x="174" y="21"/>
                        </a:lnTo>
                        <a:lnTo>
                          <a:pt x="176" y="21"/>
                        </a:lnTo>
                        <a:lnTo>
                          <a:pt x="176" y="21"/>
                        </a:lnTo>
                        <a:lnTo>
                          <a:pt x="176" y="21"/>
                        </a:lnTo>
                        <a:lnTo>
                          <a:pt x="176" y="21"/>
                        </a:lnTo>
                        <a:lnTo>
                          <a:pt x="178" y="21"/>
                        </a:lnTo>
                        <a:lnTo>
                          <a:pt x="178" y="21"/>
                        </a:lnTo>
                        <a:lnTo>
                          <a:pt x="176" y="21"/>
                        </a:lnTo>
                        <a:lnTo>
                          <a:pt x="176" y="21"/>
                        </a:lnTo>
                        <a:lnTo>
                          <a:pt x="176" y="23"/>
                        </a:lnTo>
                        <a:lnTo>
                          <a:pt x="176" y="23"/>
                        </a:lnTo>
                        <a:lnTo>
                          <a:pt x="174" y="23"/>
                        </a:lnTo>
                        <a:lnTo>
                          <a:pt x="174" y="23"/>
                        </a:lnTo>
                        <a:lnTo>
                          <a:pt x="174" y="23"/>
                        </a:lnTo>
                        <a:lnTo>
                          <a:pt x="172" y="23"/>
                        </a:lnTo>
                        <a:lnTo>
                          <a:pt x="172" y="23"/>
                        </a:lnTo>
                        <a:lnTo>
                          <a:pt x="170" y="23"/>
                        </a:lnTo>
                        <a:lnTo>
                          <a:pt x="170" y="23"/>
                        </a:lnTo>
                        <a:lnTo>
                          <a:pt x="170" y="23"/>
                        </a:lnTo>
                        <a:lnTo>
                          <a:pt x="170" y="23"/>
                        </a:lnTo>
                        <a:lnTo>
                          <a:pt x="172" y="23"/>
                        </a:lnTo>
                        <a:lnTo>
                          <a:pt x="172" y="23"/>
                        </a:lnTo>
                        <a:lnTo>
                          <a:pt x="174" y="23"/>
                        </a:lnTo>
                        <a:lnTo>
                          <a:pt x="174" y="23"/>
                        </a:lnTo>
                        <a:lnTo>
                          <a:pt x="174" y="23"/>
                        </a:lnTo>
                        <a:lnTo>
                          <a:pt x="176" y="23"/>
                        </a:lnTo>
                        <a:lnTo>
                          <a:pt x="176" y="25"/>
                        </a:lnTo>
                        <a:lnTo>
                          <a:pt x="176" y="25"/>
                        </a:lnTo>
                        <a:lnTo>
                          <a:pt x="176" y="25"/>
                        </a:lnTo>
                        <a:lnTo>
                          <a:pt x="178" y="25"/>
                        </a:lnTo>
                        <a:lnTo>
                          <a:pt x="178" y="25"/>
                        </a:lnTo>
                        <a:lnTo>
                          <a:pt x="180" y="25"/>
                        </a:lnTo>
                        <a:lnTo>
                          <a:pt x="180" y="25"/>
                        </a:lnTo>
                        <a:lnTo>
                          <a:pt x="180" y="25"/>
                        </a:lnTo>
                        <a:lnTo>
                          <a:pt x="182" y="25"/>
                        </a:lnTo>
                        <a:lnTo>
                          <a:pt x="182" y="25"/>
                        </a:lnTo>
                        <a:lnTo>
                          <a:pt x="184" y="25"/>
                        </a:lnTo>
                        <a:lnTo>
                          <a:pt x="184" y="25"/>
                        </a:lnTo>
                        <a:lnTo>
                          <a:pt x="184" y="25"/>
                        </a:lnTo>
                        <a:lnTo>
                          <a:pt x="184" y="25"/>
                        </a:lnTo>
                        <a:lnTo>
                          <a:pt x="185" y="25"/>
                        </a:lnTo>
                        <a:lnTo>
                          <a:pt x="185" y="25"/>
                        </a:lnTo>
                        <a:lnTo>
                          <a:pt x="185" y="25"/>
                        </a:lnTo>
                        <a:lnTo>
                          <a:pt x="187" y="25"/>
                        </a:lnTo>
                        <a:lnTo>
                          <a:pt x="187" y="25"/>
                        </a:lnTo>
                        <a:lnTo>
                          <a:pt x="189" y="25"/>
                        </a:lnTo>
                        <a:lnTo>
                          <a:pt x="189" y="25"/>
                        </a:lnTo>
                        <a:lnTo>
                          <a:pt x="189" y="25"/>
                        </a:lnTo>
                        <a:lnTo>
                          <a:pt x="189" y="27"/>
                        </a:lnTo>
                        <a:lnTo>
                          <a:pt x="189" y="27"/>
                        </a:lnTo>
                        <a:lnTo>
                          <a:pt x="189" y="28"/>
                        </a:lnTo>
                        <a:lnTo>
                          <a:pt x="189" y="28"/>
                        </a:lnTo>
                        <a:lnTo>
                          <a:pt x="189" y="28"/>
                        </a:lnTo>
                        <a:lnTo>
                          <a:pt x="189" y="28"/>
                        </a:lnTo>
                        <a:lnTo>
                          <a:pt x="187" y="28"/>
                        </a:lnTo>
                        <a:lnTo>
                          <a:pt x="187" y="28"/>
                        </a:lnTo>
                        <a:lnTo>
                          <a:pt x="187" y="28"/>
                        </a:lnTo>
                        <a:lnTo>
                          <a:pt x="187" y="30"/>
                        </a:lnTo>
                        <a:lnTo>
                          <a:pt x="187" y="30"/>
                        </a:lnTo>
                        <a:lnTo>
                          <a:pt x="189" y="30"/>
                        </a:lnTo>
                        <a:lnTo>
                          <a:pt x="189" y="30"/>
                        </a:lnTo>
                        <a:lnTo>
                          <a:pt x="189" y="30"/>
                        </a:lnTo>
                        <a:lnTo>
                          <a:pt x="191" y="30"/>
                        </a:lnTo>
                        <a:lnTo>
                          <a:pt x="191" y="30"/>
                        </a:lnTo>
                        <a:lnTo>
                          <a:pt x="191" y="30"/>
                        </a:lnTo>
                        <a:lnTo>
                          <a:pt x="193" y="30"/>
                        </a:lnTo>
                        <a:lnTo>
                          <a:pt x="193" y="30"/>
                        </a:lnTo>
                        <a:lnTo>
                          <a:pt x="195" y="30"/>
                        </a:lnTo>
                        <a:lnTo>
                          <a:pt x="195" y="30"/>
                        </a:lnTo>
                        <a:lnTo>
                          <a:pt x="195" y="30"/>
                        </a:lnTo>
                        <a:lnTo>
                          <a:pt x="197" y="30"/>
                        </a:lnTo>
                        <a:lnTo>
                          <a:pt x="197" y="30"/>
                        </a:lnTo>
                        <a:lnTo>
                          <a:pt x="197" y="30"/>
                        </a:lnTo>
                        <a:lnTo>
                          <a:pt x="197" y="30"/>
                        </a:lnTo>
                        <a:lnTo>
                          <a:pt x="199" y="30"/>
                        </a:lnTo>
                        <a:lnTo>
                          <a:pt x="199" y="32"/>
                        </a:lnTo>
                        <a:lnTo>
                          <a:pt x="199" y="32"/>
                        </a:lnTo>
                        <a:lnTo>
                          <a:pt x="199" y="32"/>
                        </a:lnTo>
                        <a:lnTo>
                          <a:pt x="201" y="32"/>
                        </a:lnTo>
                        <a:lnTo>
                          <a:pt x="201" y="32"/>
                        </a:lnTo>
                        <a:lnTo>
                          <a:pt x="201" y="34"/>
                        </a:lnTo>
                        <a:lnTo>
                          <a:pt x="201" y="34"/>
                        </a:lnTo>
                        <a:lnTo>
                          <a:pt x="201" y="34"/>
                        </a:lnTo>
                        <a:lnTo>
                          <a:pt x="201" y="36"/>
                        </a:lnTo>
                        <a:lnTo>
                          <a:pt x="201" y="36"/>
                        </a:lnTo>
                        <a:lnTo>
                          <a:pt x="201" y="36"/>
                        </a:lnTo>
                        <a:lnTo>
                          <a:pt x="201" y="36"/>
                        </a:lnTo>
                        <a:lnTo>
                          <a:pt x="201" y="38"/>
                        </a:lnTo>
                        <a:lnTo>
                          <a:pt x="201" y="38"/>
                        </a:lnTo>
                        <a:lnTo>
                          <a:pt x="199" y="38"/>
                        </a:lnTo>
                        <a:lnTo>
                          <a:pt x="199" y="38"/>
                        </a:lnTo>
                        <a:lnTo>
                          <a:pt x="197" y="38"/>
                        </a:lnTo>
                        <a:lnTo>
                          <a:pt x="197" y="38"/>
                        </a:lnTo>
                        <a:lnTo>
                          <a:pt x="199" y="38"/>
                        </a:lnTo>
                        <a:lnTo>
                          <a:pt x="199" y="38"/>
                        </a:lnTo>
                        <a:lnTo>
                          <a:pt x="201" y="38"/>
                        </a:lnTo>
                        <a:lnTo>
                          <a:pt x="201" y="38"/>
                        </a:lnTo>
                        <a:lnTo>
                          <a:pt x="201" y="38"/>
                        </a:lnTo>
                        <a:lnTo>
                          <a:pt x="203" y="38"/>
                        </a:lnTo>
                        <a:lnTo>
                          <a:pt x="203" y="38"/>
                        </a:lnTo>
                        <a:lnTo>
                          <a:pt x="203" y="38"/>
                        </a:lnTo>
                        <a:lnTo>
                          <a:pt x="205" y="38"/>
                        </a:lnTo>
                        <a:lnTo>
                          <a:pt x="205" y="38"/>
                        </a:lnTo>
                        <a:lnTo>
                          <a:pt x="205" y="38"/>
                        </a:lnTo>
                        <a:lnTo>
                          <a:pt x="205" y="36"/>
                        </a:lnTo>
                        <a:lnTo>
                          <a:pt x="205" y="36"/>
                        </a:lnTo>
                        <a:lnTo>
                          <a:pt x="207" y="36"/>
                        </a:lnTo>
                        <a:lnTo>
                          <a:pt x="207" y="36"/>
                        </a:lnTo>
                        <a:lnTo>
                          <a:pt x="207" y="36"/>
                        </a:lnTo>
                        <a:lnTo>
                          <a:pt x="207" y="38"/>
                        </a:lnTo>
                        <a:lnTo>
                          <a:pt x="207" y="38"/>
                        </a:lnTo>
                        <a:lnTo>
                          <a:pt x="208" y="38"/>
                        </a:lnTo>
                        <a:lnTo>
                          <a:pt x="208" y="38"/>
                        </a:lnTo>
                        <a:lnTo>
                          <a:pt x="210" y="38"/>
                        </a:lnTo>
                        <a:lnTo>
                          <a:pt x="210" y="38"/>
                        </a:lnTo>
                        <a:lnTo>
                          <a:pt x="210" y="38"/>
                        </a:lnTo>
                        <a:lnTo>
                          <a:pt x="210" y="36"/>
                        </a:lnTo>
                        <a:lnTo>
                          <a:pt x="212" y="36"/>
                        </a:lnTo>
                        <a:lnTo>
                          <a:pt x="212" y="36"/>
                        </a:lnTo>
                        <a:lnTo>
                          <a:pt x="212" y="36"/>
                        </a:lnTo>
                        <a:lnTo>
                          <a:pt x="214" y="36"/>
                        </a:lnTo>
                        <a:lnTo>
                          <a:pt x="214" y="38"/>
                        </a:lnTo>
                        <a:lnTo>
                          <a:pt x="214" y="38"/>
                        </a:lnTo>
                        <a:lnTo>
                          <a:pt x="216" y="38"/>
                        </a:lnTo>
                        <a:lnTo>
                          <a:pt x="216" y="38"/>
                        </a:lnTo>
                        <a:lnTo>
                          <a:pt x="216" y="38"/>
                        </a:lnTo>
                        <a:lnTo>
                          <a:pt x="218" y="38"/>
                        </a:lnTo>
                        <a:lnTo>
                          <a:pt x="218" y="38"/>
                        </a:lnTo>
                        <a:lnTo>
                          <a:pt x="218" y="38"/>
                        </a:lnTo>
                        <a:lnTo>
                          <a:pt x="218" y="38"/>
                        </a:lnTo>
                        <a:lnTo>
                          <a:pt x="220" y="38"/>
                        </a:lnTo>
                        <a:lnTo>
                          <a:pt x="220" y="40"/>
                        </a:lnTo>
                        <a:lnTo>
                          <a:pt x="220" y="40"/>
                        </a:lnTo>
                        <a:lnTo>
                          <a:pt x="220" y="40"/>
                        </a:lnTo>
                        <a:lnTo>
                          <a:pt x="220" y="40"/>
                        </a:lnTo>
                        <a:lnTo>
                          <a:pt x="218" y="40"/>
                        </a:lnTo>
                        <a:lnTo>
                          <a:pt x="218" y="42"/>
                        </a:lnTo>
                        <a:lnTo>
                          <a:pt x="218" y="42"/>
                        </a:lnTo>
                        <a:lnTo>
                          <a:pt x="220" y="42"/>
                        </a:lnTo>
                        <a:lnTo>
                          <a:pt x="220" y="42"/>
                        </a:lnTo>
                        <a:lnTo>
                          <a:pt x="220" y="44"/>
                        </a:lnTo>
                        <a:lnTo>
                          <a:pt x="222" y="44"/>
                        </a:lnTo>
                        <a:lnTo>
                          <a:pt x="222" y="44"/>
                        </a:lnTo>
                        <a:lnTo>
                          <a:pt x="222" y="44"/>
                        </a:lnTo>
                        <a:lnTo>
                          <a:pt x="222" y="44"/>
                        </a:lnTo>
                        <a:lnTo>
                          <a:pt x="224" y="44"/>
                        </a:lnTo>
                        <a:lnTo>
                          <a:pt x="224" y="44"/>
                        </a:lnTo>
                        <a:lnTo>
                          <a:pt x="224" y="44"/>
                        </a:lnTo>
                        <a:lnTo>
                          <a:pt x="224" y="44"/>
                        </a:lnTo>
                        <a:lnTo>
                          <a:pt x="226" y="44"/>
                        </a:lnTo>
                        <a:lnTo>
                          <a:pt x="226" y="44"/>
                        </a:lnTo>
                        <a:lnTo>
                          <a:pt x="226" y="46"/>
                        </a:lnTo>
                        <a:lnTo>
                          <a:pt x="228" y="46"/>
                        </a:lnTo>
                        <a:lnTo>
                          <a:pt x="228" y="46"/>
                        </a:lnTo>
                        <a:lnTo>
                          <a:pt x="228" y="46"/>
                        </a:lnTo>
                        <a:lnTo>
                          <a:pt x="230" y="46"/>
                        </a:lnTo>
                        <a:lnTo>
                          <a:pt x="230" y="46"/>
                        </a:lnTo>
                        <a:lnTo>
                          <a:pt x="230" y="46"/>
                        </a:lnTo>
                        <a:lnTo>
                          <a:pt x="231" y="46"/>
                        </a:lnTo>
                        <a:lnTo>
                          <a:pt x="231" y="46"/>
                        </a:lnTo>
                        <a:lnTo>
                          <a:pt x="233" y="46"/>
                        </a:lnTo>
                        <a:lnTo>
                          <a:pt x="233" y="44"/>
                        </a:lnTo>
                        <a:lnTo>
                          <a:pt x="233" y="44"/>
                        </a:lnTo>
                        <a:lnTo>
                          <a:pt x="233" y="44"/>
                        </a:lnTo>
                        <a:lnTo>
                          <a:pt x="233" y="46"/>
                        </a:lnTo>
                        <a:lnTo>
                          <a:pt x="235" y="46"/>
                        </a:lnTo>
                        <a:lnTo>
                          <a:pt x="235" y="46"/>
                        </a:lnTo>
                        <a:lnTo>
                          <a:pt x="235" y="46"/>
                        </a:lnTo>
                        <a:lnTo>
                          <a:pt x="237" y="46"/>
                        </a:lnTo>
                        <a:lnTo>
                          <a:pt x="237" y="46"/>
                        </a:lnTo>
                        <a:lnTo>
                          <a:pt x="239" y="46"/>
                        </a:lnTo>
                        <a:lnTo>
                          <a:pt x="239" y="46"/>
                        </a:lnTo>
                        <a:lnTo>
                          <a:pt x="239" y="46"/>
                        </a:lnTo>
                        <a:lnTo>
                          <a:pt x="239" y="48"/>
                        </a:lnTo>
                        <a:lnTo>
                          <a:pt x="239" y="48"/>
                        </a:lnTo>
                        <a:lnTo>
                          <a:pt x="237" y="48"/>
                        </a:lnTo>
                        <a:lnTo>
                          <a:pt x="237" y="48"/>
                        </a:lnTo>
                        <a:lnTo>
                          <a:pt x="237" y="48"/>
                        </a:lnTo>
                        <a:lnTo>
                          <a:pt x="237" y="48"/>
                        </a:lnTo>
                        <a:lnTo>
                          <a:pt x="237" y="50"/>
                        </a:lnTo>
                        <a:lnTo>
                          <a:pt x="239" y="50"/>
                        </a:lnTo>
                        <a:lnTo>
                          <a:pt x="239" y="50"/>
                        </a:lnTo>
                        <a:lnTo>
                          <a:pt x="237" y="50"/>
                        </a:lnTo>
                        <a:lnTo>
                          <a:pt x="237" y="51"/>
                        </a:lnTo>
                        <a:lnTo>
                          <a:pt x="237" y="51"/>
                        </a:lnTo>
                        <a:lnTo>
                          <a:pt x="235" y="51"/>
                        </a:lnTo>
                        <a:lnTo>
                          <a:pt x="235" y="51"/>
                        </a:lnTo>
                        <a:lnTo>
                          <a:pt x="235" y="51"/>
                        </a:lnTo>
                        <a:lnTo>
                          <a:pt x="235" y="51"/>
                        </a:lnTo>
                        <a:lnTo>
                          <a:pt x="235" y="51"/>
                        </a:lnTo>
                        <a:lnTo>
                          <a:pt x="233" y="51"/>
                        </a:lnTo>
                        <a:lnTo>
                          <a:pt x="233" y="51"/>
                        </a:lnTo>
                        <a:lnTo>
                          <a:pt x="233" y="51"/>
                        </a:lnTo>
                        <a:lnTo>
                          <a:pt x="231" y="51"/>
                        </a:lnTo>
                        <a:lnTo>
                          <a:pt x="231" y="51"/>
                        </a:lnTo>
                        <a:lnTo>
                          <a:pt x="230" y="51"/>
                        </a:lnTo>
                        <a:lnTo>
                          <a:pt x="230" y="51"/>
                        </a:lnTo>
                        <a:lnTo>
                          <a:pt x="230" y="51"/>
                        </a:lnTo>
                        <a:lnTo>
                          <a:pt x="230" y="53"/>
                        </a:lnTo>
                        <a:lnTo>
                          <a:pt x="228" y="53"/>
                        </a:lnTo>
                        <a:lnTo>
                          <a:pt x="228" y="53"/>
                        </a:lnTo>
                        <a:lnTo>
                          <a:pt x="228" y="53"/>
                        </a:lnTo>
                        <a:lnTo>
                          <a:pt x="228" y="53"/>
                        </a:lnTo>
                        <a:lnTo>
                          <a:pt x="226" y="53"/>
                        </a:lnTo>
                        <a:lnTo>
                          <a:pt x="226" y="53"/>
                        </a:lnTo>
                        <a:lnTo>
                          <a:pt x="226" y="55"/>
                        </a:lnTo>
                        <a:lnTo>
                          <a:pt x="224" y="55"/>
                        </a:lnTo>
                        <a:lnTo>
                          <a:pt x="224" y="55"/>
                        </a:lnTo>
                        <a:lnTo>
                          <a:pt x="224" y="55"/>
                        </a:lnTo>
                        <a:lnTo>
                          <a:pt x="222" y="55"/>
                        </a:lnTo>
                        <a:lnTo>
                          <a:pt x="222" y="55"/>
                        </a:lnTo>
                        <a:lnTo>
                          <a:pt x="222" y="55"/>
                        </a:lnTo>
                        <a:lnTo>
                          <a:pt x="222" y="55"/>
                        </a:lnTo>
                        <a:lnTo>
                          <a:pt x="220" y="55"/>
                        </a:lnTo>
                        <a:lnTo>
                          <a:pt x="220" y="55"/>
                        </a:lnTo>
                        <a:lnTo>
                          <a:pt x="218" y="55"/>
                        </a:lnTo>
                        <a:lnTo>
                          <a:pt x="218" y="55"/>
                        </a:lnTo>
                        <a:lnTo>
                          <a:pt x="218" y="57"/>
                        </a:lnTo>
                        <a:lnTo>
                          <a:pt x="218" y="57"/>
                        </a:lnTo>
                        <a:lnTo>
                          <a:pt x="216" y="57"/>
                        </a:lnTo>
                        <a:lnTo>
                          <a:pt x="216" y="57"/>
                        </a:lnTo>
                        <a:lnTo>
                          <a:pt x="218" y="57"/>
                        </a:lnTo>
                        <a:lnTo>
                          <a:pt x="218" y="57"/>
                        </a:lnTo>
                        <a:lnTo>
                          <a:pt x="218" y="57"/>
                        </a:lnTo>
                        <a:lnTo>
                          <a:pt x="218" y="57"/>
                        </a:lnTo>
                        <a:lnTo>
                          <a:pt x="220" y="57"/>
                        </a:lnTo>
                        <a:lnTo>
                          <a:pt x="220" y="57"/>
                        </a:lnTo>
                        <a:lnTo>
                          <a:pt x="220" y="57"/>
                        </a:lnTo>
                        <a:lnTo>
                          <a:pt x="220" y="59"/>
                        </a:lnTo>
                        <a:lnTo>
                          <a:pt x="220" y="59"/>
                        </a:lnTo>
                        <a:lnTo>
                          <a:pt x="218" y="59"/>
                        </a:lnTo>
                        <a:lnTo>
                          <a:pt x="218" y="59"/>
                        </a:lnTo>
                        <a:lnTo>
                          <a:pt x="218" y="59"/>
                        </a:lnTo>
                        <a:lnTo>
                          <a:pt x="216" y="59"/>
                        </a:lnTo>
                        <a:lnTo>
                          <a:pt x="216" y="59"/>
                        </a:lnTo>
                        <a:lnTo>
                          <a:pt x="216" y="59"/>
                        </a:lnTo>
                        <a:lnTo>
                          <a:pt x="216" y="57"/>
                        </a:lnTo>
                        <a:lnTo>
                          <a:pt x="214" y="57"/>
                        </a:lnTo>
                        <a:lnTo>
                          <a:pt x="214" y="57"/>
                        </a:lnTo>
                        <a:lnTo>
                          <a:pt x="212" y="57"/>
                        </a:lnTo>
                        <a:lnTo>
                          <a:pt x="212" y="59"/>
                        </a:lnTo>
                        <a:lnTo>
                          <a:pt x="212" y="59"/>
                        </a:lnTo>
                        <a:lnTo>
                          <a:pt x="212" y="59"/>
                        </a:lnTo>
                        <a:lnTo>
                          <a:pt x="210" y="59"/>
                        </a:lnTo>
                        <a:lnTo>
                          <a:pt x="210" y="59"/>
                        </a:lnTo>
                        <a:lnTo>
                          <a:pt x="210" y="59"/>
                        </a:lnTo>
                        <a:lnTo>
                          <a:pt x="210" y="59"/>
                        </a:lnTo>
                        <a:lnTo>
                          <a:pt x="208" y="59"/>
                        </a:lnTo>
                        <a:lnTo>
                          <a:pt x="208" y="59"/>
                        </a:lnTo>
                        <a:lnTo>
                          <a:pt x="208" y="59"/>
                        </a:lnTo>
                        <a:lnTo>
                          <a:pt x="207" y="59"/>
                        </a:lnTo>
                        <a:lnTo>
                          <a:pt x="207" y="57"/>
                        </a:lnTo>
                        <a:lnTo>
                          <a:pt x="207" y="57"/>
                        </a:lnTo>
                        <a:lnTo>
                          <a:pt x="208" y="57"/>
                        </a:lnTo>
                        <a:lnTo>
                          <a:pt x="208" y="57"/>
                        </a:lnTo>
                        <a:lnTo>
                          <a:pt x="210" y="57"/>
                        </a:lnTo>
                        <a:lnTo>
                          <a:pt x="210" y="55"/>
                        </a:lnTo>
                        <a:lnTo>
                          <a:pt x="208" y="55"/>
                        </a:lnTo>
                        <a:lnTo>
                          <a:pt x="208" y="55"/>
                        </a:lnTo>
                        <a:lnTo>
                          <a:pt x="207" y="55"/>
                        </a:lnTo>
                        <a:lnTo>
                          <a:pt x="207" y="55"/>
                        </a:lnTo>
                        <a:lnTo>
                          <a:pt x="207" y="55"/>
                        </a:lnTo>
                        <a:lnTo>
                          <a:pt x="205" y="55"/>
                        </a:lnTo>
                        <a:lnTo>
                          <a:pt x="205" y="55"/>
                        </a:lnTo>
                        <a:lnTo>
                          <a:pt x="205" y="55"/>
                        </a:lnTo>
                        <a:lnTo>
                          <a:pt x="205" y="55"/>
                        </a:lnTo>
                        <a:lnTo>
                          <a:pt x="207" y="55"/>
                        </a:lnTo>
                        <a:lnTo>
                          <a:pt x="207" y="55"/>
                        </a:lnTo>
                        <a:lnTo>
                          <a:pt x="207" y="55"/>
                        </a:lnTo>
                        <a:lnTo>
                          <a:pt x="208" y="55"/>
                        </a:lnTo>
                        <a:lnTo>
                          <a:pt x="208" y="53"/>
                        </a:lnTo>
                        <a:lnTo>
                          <a:pt x="208" y="53"/>
                        </a:lnTo>
                        <a:lnTo>
                          <a:pt x="210" y="53"/>
                        </a:lnTo>
                        <a:lnTo>
                          <a:pt x="210" y="53"/>
                        </a:lnTo>
                        <a:lnTo>
                          <a:pt x="210" y="53"/>
                        </a:lnTo>
                        <a:lnTo>
                          <a:pt x="210" y="53"/>
                        </a:lnTo>
                        <a:lnTo>
                          <a:pt x="208" y="53"/>
                        </a:lnTo>
                        <a:lnTo>
                          <a:pt x="208" y="51"/>
                        </a:lnTo>
                        <a:lnTo>
                          <a:pt x="208" y="51"/>
                        </a:lnTo>
                        <a:lnTo>
                          <a:pt x="208" y="51"/>
                        </a:lnTo>
                        <a:lnTo>
                          <a:pt x="207" y="51"/>
                        </a:lnTo>
                        <a:lnTo>
                          <a:pt x="207" y="51"/>
                        </a:lnTo>
                        <a:lnTo>
                          <a:pt x="207" y="51"/>
                        </a:lnTo>
                        <a:lnTo>
                          <a:pt x="205" y="51"/>
                        </a:lnTo>
                        <a:lnTo>
                          <a:pt x="205" y="51"/>
                        </a:lnTo>
                        <a:lnTo>
                          <a:pt x="203" y="51"/>
                        </a:lnTo>
                        <a:lnTo>
                          <a:pt x="203" y="51"/>
                        </a:lnTo>
                        <a:lnTo>
                          <a:pt x="203" y="51"/>
                        </a:lnTo>
                        <a:lnTo>
                          <a:pt x="203" y="51"/>
                        </a:lnTo>
                        <a:lnTo>
                          <a:pt x="201" y="51"/>
                        </a:lnTo>
                        <a:lnTo>
                          <a:pt x="201" y="51"/>
                        </a:lnTo>
                        <a:lnTo>
                          <a:pt x="201" y="51"/>
                        </a:lnTo>
                        <a:lnTo>
                          <a:pt x="199" y="51"/>
                        </a:lnTo>
                        <a:lnTo>
                          <a:pt x="199" y="51"/>
                        </a:lnTo>
                        <a:lnTo>
                          <a:pt x="199" y="53"/>
                        </a:lnTo>
                        <a:lnTo>
                          <a:pt x="197" y="53"/>
                        </a:lnTo>
                        <a:lnTo>
                          <a:pt x="197" y="53"/>
                        </a:lnTo>
                        <a:lnTo>
                          <a:pt x="197" y="53"/>
                        </a:lnTo>
                        <a:lnTo>
                          <a:pt x="195" y="53"/>
                        </a:lnTo>
                        <a:lnTo>
                          <a:pt x="195" y="53"/>
                        </a:lnTo>
                        <a:lnTo>
                          <a:pt x="195" y="53"/>
                        </a:lnTo>
                        <a:lnTo>
                          <a:pt x="195" y="53"/>
                        </a:lnTo>
                        <a:lnTo>
                          <a:pt x="193" y="53"/>
                        </a:lnTo>
                        <a:lnTo>
                          <a:pt x="193" y="53"/>
                        </a:lnTo>
                        <a:lnTo>
                          <a:pt x="191" y="53"/>
                        </a:lnTo>
                        <a:lnTo>
                          <a:pt x="191" y="53"/>
                        </a:lnTo>
                        <a:lnTo>
                          <a:pt x="191" y="53"/>
                        </a:lnTo>
                        <a:lnTo>
                          <a:pt x="191" y="53"/>
                        </a:lnTo>
                        <a:lnTo>
                          <a:pt x="189" y="53"/>
                        </a:lnTo>
                        <a:lnTo>
                          <a:pt x="189" y="53"/>
                        </a:lnTo>
                        <a:lnTo>
                          <a:pt x="189" y="53"/>
                        </a:lnTo>
                        <a:lnTo>
                          <a:pt x="189" y="53"/>
                        </a:lnTo>
                        <a:lnTo>
                          <a:pt x="187" y="53"/>
                        </a:lnTo>
                        <a:lnTo>
                          <a:pt x="187" y="53"/>
                        </a:lnTo>
                        <a:lnTo>
                          <a:pt x="185" y="53"/>
                        </a:lnTo>
                        <a:lnTo>
                          <a:pt x="185" y="53"/>
                        </a:lnTo>
                        <a:lnTo>
                          <a:pt x="185" y="53"/>
                        </a:lnTo>
                        <a:lnTo>
                          <a:pt x="184" y="53"/>
                        </a:lnTo>
                        <a:lnTo>
                          <a:pt x="184" y="55"/>
                        </a:lnTo>
                        <a:lnTo>
                          <a:pt x="184" y="55"/>
                        </a:lnTo>
                        <a:lnTo>
                          <a:pt x="184" y="55"/>
                        </a:lnTo>
                        <a:lnTo>
                          <a:pt x="182" y="55"/>
                        </a:lnTo>
                        <a:lnTo>
                          <a:pt x="182" y="55"/>
                        </a:lnTo>
                        <a:lnTo>
                          <a:pt x="180" y="55"/>
                        </a:lnTo>
                        <a:lnTo>
                          <a:pt x="180" y="55"/>
                        </a:lnTo>
                        <a:lnTo>
                          <a:pt x="180" y="55"/>
                        </a:lnTo>
                        <a:lnTo>
                          <a:pt x="178" y="55"/>
                        </a:lnTo>
                        <a:lnTo>
                          <a:pt x="178" y="55"/>
                        </a:lnTo>
                        <a:lnTo>
                          <a:pt x="178" y="53"/>
                        </a:lnTo>
                        <a:lnTo>
                          <a:pt x="178" y="53"/>
                        </a:lnTo>
                        <a:lnTo>
                          <a:pt x="176" y="53"/>
                        </a:lnTo>
                        <a:lnTo>
                          <a:pt x="176" y="51"/>
                        </a:lnTo>
                        <a:lnTo>
                          <a:pt x="176" y="51"/>
                        </a:lnTo>
                        <a:lnTo>
                          <a:pt x="178" y="51"/>
                        </a:lnTo>
                        <a:lnTo>
                          <a:pt x="178" y="51"/>
                        </a:lnTo>
                        <a:lnTo>
                          <a:pt x="178" y="51"/>
                        </a:lnTo>
                        <a:lnTo>
                          <a:pt x="180" y="51"/>
                        </a:lnTo>
                        <a:lnTo>
                          <a:pt x="180" y="51"/>
                        </a:lnTo>
                        <a:lnTo>
                          <a:pt x="180" y="51"/>
                        </a:lnTo>
                        <a:lnTo>
                          <a:pt x="182" y="51"/>
                        </a:lnTo>
                        <a:lnTo>
                          <a:pt x="182" y="51"/>
                        </a:lnTo>
                        <a:lnTo>
                          <a:pt x="184" y="51"/>
                        </a:lnTo>
                        <a:lnTo>
                          <a:pt x="184" y="50"/>
                        </a:lnTo>
                        <a:lnTo>
                          <a:pt x="184" y="50"/>
                        </a:lnTo>
                        <a:lnTo>
                          <a:pt x="184" y="50"/>
                        </a:lnTo>
                        <a:lnTo>
                          <a:pt x="184" y="48"/>
                        </a:lnTo>
                        <a:lnTo>
                          <a:pt x="184" y="48"/>
                        </a:lnTo>
                        <a:lnTo>
                          <a:pt x="184" y="48"/>
                        </a:lnTo>
                        <a:lnTo>
                          <a:pt x="185" y="48"/>
                        </a:lnTo>
                        <a:lnTo>
                          <a:pt x="185" y="48"/>
                        </a:lnTo>
                        <a:lnTo>
                          <a:pt x="185" y="46"/>
                        </a:lnTo>
                        <a:lnTo>
                          <a:pt x="185" y="46"/>
                        </a:lnTo>
                        <a:lnTo>
                          <a:pt x="187" y="46"/>
                        </a:lnTo>
                        <a:lnTo>
                          <a:pt x="187" y="46"/>
                        </a:lnTo>
                        <a:lnTo>
                          <a:pt x="187" y="46"/>
                        </a:lnTo>
                        <a:lnTo>
                          <a:pt x="189" y="46"/>
                        </a:lnTo>
                        <a:lnTo>
                          <a:pt x="189" y="44"/>
                        </a:lnTo>
                        <a:lnTo>
                          <a:pt x="187" y="44"/>
                        </a:lnTo>
                        <a:lnTo>
                          <a:pt x="187" y="44"/>
                        </a:lnTo>
                        <a:lnTo>
                          <a:pt x="185" y="44"/>
                        </a:lnTo>
                        <a:lnTo>
                          <a:pt x="185" y="44"/>
                        </a:lnTo>
                        <a:lnTo>
                          <a:pt x="185" y="44"/>
                        </a:lnTo>
                        <a:lnTo>
                          <a:pt x="185" y="44"/>
                        </a:lnTo>
                        <a:lnTo>
                          <a:pt x="184" y="44"/>
                        </a:lnTo>
                        <a:lnTo>
                          <a:pt x="184" y="44"/>
                        </a:lnTo>
                        <a:lnTo>
                          <a:pt x="184" y="44"/>
                        </a:lnTo>
                        <a:lnTo>
                          <a:pt x="184" y="44"/>
                        </a:lnTo>
                        <a:lnTo>
                          <a:pt x="182" y="44"/>
                        </a:lnTo>
                        <a:lnTo>
                          <a:pt x="182" y="44"/>
                        </a:lnTo>
                        <a:lnTo>
                          <a:pt x="180" y="44"/>
                        </a:lnTo>
                        <a:lnTo>
                          <a:pt x="180" y="44"/>
                        </a:lnTo>
                        <a:lnTo>
                          <a:pt x="180" y="42"/>
                        </a:lnTo>
                        <a:lnTo>
                          <a:pt x="180" y="42"/>
                        </a:lnTo>
                        <a:lnTo>
                          <a:pt x="178" y="42"/>
                        </a:lnTo>
                        <a:lnTo>
                          <a:pt x="178" y="42"/>
                        </a:lnTo>
                        <a:lnTo>
                          <a:pt x="176" y="42"/>
                        </a:lnTo>
                        <a:lnTo>
                          <a:pt x="176" y="42"/>
                        </a:lnTo>
                        <a:lnTo>
                          <a:pt x="176" y="40"/>
                        </a:lnTo>
                        <a:lnTo>
                          <a:pt x="178" y="40"/>
                        </a:lnTo>
                        <a:lnTo>
                          <a:pt x="178" y="40"/>
                        </a:lnTo>
                        <a:lnTo>
                          <a:pt x="178" y="40"/>
                        </a:lnTo>
                        <a:lnTo>
                          <a:pt x="180" y="40"/>
                        </a:lnTo>
                        <a:lnTo>
                          <a:pt x="180" y="40"/>
                        </a:lnTo>
                        <a:lnTo>
                          <a:pt x="180" y="38"/>
                        </a:lnTo>
                        <a:lnTo>
                          <a:pt x="180" y="38"/>
                        </a:lnTo>
                        <a:lnTo>
                          <a:pt x="178" y="38"/>
                        </a:lnTo>
                        <a:lnTo>
                          <a:pt x="178" y="38"/>
                        </a:lnTo>
                        <a:lnTo>
                          <a:pt x="176" y="38"/>
                        </a:lnTo>
                        <a:lnTo>
                          <a:pt x="176" y="38"/>
                        </a:lnTo>
                        <a:lnTo>
                          <a:pt x="176" y="40"/>
                        </a:lnTo>
                        <a:lnTo>
                          <a:pt x="176" y="40"/>
                        </a:lnTo>
                        <a:lnTo>
                          <a:pt x="174" y="40"/>
                        </a:lnTo>
                        <a:lnTo>
                          <a:pt x="174" y="40"/>
                        </a:lnTo>
                        <a:lnTo>
                          <a:pt x="174" y="40"/>
                        </a:lnTo>
                        <a:lnTo>
                          <a:pt x="174" y="38"/>
                        </a:lnTo>
                        <a:lnTo>
                          <a:pt x="174" y="38"/>
                        </a:lnTo>
                        <a:lnTo>
                          <a:pt x="174" y="38"/>
                        </a:lnTo>
                        <a:lnTo>
                          <a:pt x="174" y="38"/>
                        </a:lnTo>
                        <a:lnTo>
                          <a:pt x="176" y="38"/>
                        </a:lnTo>
                        <a:lnTo>
                          <a:pt x="176" y="36"/>
                        </a:lnTo>
                        <a:lnTo>
                          <a:pt x="174" y="36"/>
                        </a:lnTo>
                        <a:lnTo>
                          <a:pt x="174" y="36"/>
                        </a:lnTo>
                        <a:lnTo>
                          <a:pt x="174" y="36"/>
                        </a:lnTo>
                        <a:lnTo>
                          <a:pt x="172" y="36"/>
                        </a:lnTo>
                        <a:lnTo>
                          <a:pt x="172" y="36"/>
                        </a:lnTo>
                        <a:lnTo>
                          <a:pt x="174" y="36"/>
                        </a:lnTo>
                        <a:lnTo>
                          <a:pt x="174" y="36"/>
                        </a:lnTo>
                        <a:lnTo>
                          <a:pt x="174" y="34"/>
                        </a:lnTo>
                        <a:lnTo>
                          <a:pt x="172" y="34"/>
                        </a:lnTo>
                        <a:lnTo>
                          <a:pt x="172" y="34"/>
                        </a:lnTo>
                        <a:lnTo>
                          <a:pt x="170" y="34"/>
                        </a:lnTo>
                        <a:lnTo>
                          <a:pt x="170" y="34"/>
                        </a:lnTo>
                        <a:lnTo>
                          <a:pt x="170" y="34"/>
                        </a:lnTo>
                        <a:lnTo>
                          <a:pt x="170" y="34"/>
                        </a:lnTo>
                        <a:lnTo>
                          <a:pt x="168" y="34"/>
                        </a:lnTo>
                        <a:lnTo>
                          <a:pt x="168" y="34"/>
                        </a:lnTo>
                        <a:lnTo>
                          <a:pt x="168" y="34"/>
                        </a:lnTo>
                        <a:lnTo>
                          <a:pt x="166" y="34"/>
                        </a:lnTo>
                        <a:lnTo>
                          <a:pt x="166" y="34"/>
                        </a:lnTo>
                        <a:lnTo>
                          <a:pt x="166" y="32"/>
                        </a:lnTo>
                        <a:lnTo>
                          <a:pt x="166" y="32"/>
                        </a:lnTo>
                        <a:lnTo>
                          <a:pt x="166" y="32"/>
                        </a:lnTo>
                        <a:lnTo>
                          <a:pt x="168" y="32"/>
                        </a:lnTo>
                        <a:lnTo>
                          <a:pt x="168" y="32"/>
                        </a:lnTo>
                        <a:lnTo>
                          <a:pt x="168" y="32"/>
                        </a:lnTo>
                        <a:lnTo>
                          <a:pt x="170" y="32"/>
                        </a:lnTo>
                        <a:lnTo>
                          <a:pt x="170" y="32"/>
                        </a:lnTo>
                        <a:lnTo>
                          <a:pt x="170" y="32"/>
                        </a:lnTo>
                        <a:lnTo>
                          <a:pt x="172" y="32"/>
                        </a:lnTo>
                        <a:lnTo>
                          <a:pt x="172" y="32"/>
                        </a:lnTo>
                        <a:lnTo>
                          <a:pt x="174" y="32"/>
                        </a:lnTo>
                        <a:lnTo>
                          <a:pt x="174" y="32"/>
                        </a:lnTo>
                        <a:lnTo>
                          <a:pt x="174" y="30"/>
                        </a:lnTo>
                        <a:lnTo>
                          <a:pt x="174" y="30"/>
                        </a:lnTo>
                        <a:lnTo>
                          <a:pt x="176" y="30"/>
                        </a:lnTo>
                        <a:lnTo>
                          <a:pt x="176" y="30"/>
                        </a:lnTo>
                        <a:lnTo>
                          <a:pt x="176" y="30"/>
                        </a:lnTo>
                        <a:lnTo>
                          <a:pt x="178" y="30"/>
                        </a:lnTo>
                        <a:lnTo>
                          <a:pt x="178" y="30"/>
                        </a:lnTo>
                        <a:lnTo>
                          <a:pt x="180" y="30"/>
                        </a:lnTo>
                        <a:lnTo>
                          <a:pt x="180" y="30"/>
                        </a:lnTo>
                        <a:lnTo>
                          <a:pt x="180" y="30"/>
                        </a:lnTo>
                        <a:lnTo>
                          <a:pt x="182" y="30"/>
                        </a:lnTo>
                        <a:lnTo>
                          <a:pt x="182" y="30"/>
                        </a:lnTo>
                        <a:lnTo>
                          <a:pt x="182" y="30"/>
                        </a:lnTo>
                        <a:lnTo>
                          <a:pt x="182" y="30"/>
                        </a:lnTo>
                        <a:lnTo>
                          <a:pt x="180" y="30"/>
                        </a:lnTo>
                        <a:lnTo>
                          <a:pt x="180" y="28"/>
                        </a:lnTo>
                        <a:lnTo>
                          <a:pt x="180" y="28"/>
                        </a:lnTo>
                        <a:lnTo>
                          <a:pt x="180" y="28"/>
                        </a:lnTo>
                        <a:lnTo>
                          <a:pt x="178" y="28"/>
                        </a:lnTo>
                        <a:lnTo>
                          <a:pt x="178" y="28"/>
                        </a:lnTo>
                        <a:lnTo>
                          <a:pt x="178" y="28"/>
                        </a:lnTo>
                        <a:lnTo>
                          <a:pt x="176" y="28"/>
                        </a:lnTo>
                        <a:lnTo>
                          <a:pt x="176" y="28"/>
                        </a:lnTo>
                        <a:lnTo>
                          <a:pt x="176" y="28"/>
                        </a:lnTo>
                        <a:lnTo>
                          <a:pt x="176" y="28"/>
                        </a:lnTo>
                        <a:lnTo>
                          <a:pt x="174" y="28"/>
                        </a:lnTo>
                        <a:lnTo>
                          <a:pt x="174" y="28"/>
                        </a:lnTo>
                        <a:lnTo>
                          <a:pt x="174" y="28"/>
                        </a:lnTo>
                        <a:lnTo>
                          <a:pt x="172" y="28"/>
                        </a:lnTo>
                        <a:lnTo>
                          <a:pt x="172" y="28"/>
                        </a:lnTo>
                        <a:lnTo>
                          <a:pt x="170" y="28"/>
                        </a:lnTo>
                        <a:lnTo>
                          <a:pt x="170" y="28"/>
                        </a:lnTo>
                        <a:lnTo>
                          <a:pt x="170" y="28"/>
                        </a:lnTo>
                        <a:lnTo>
                          <a:pt x="168" y="28"/>
                        </a:lnTo>
                        <a:lnTo>
                          <a:pt x="168" y="30"/>
                        </a:lnTo>
                        <a:lnTo>
                          <a:pt x="168" y="30"/>
                        </a:lnTo>
                        <a:lnTo>
                          <a:pt x="168" y="30"/>
                        </a:lnTo>
                        <a:lnTo>
                          <a:pt x="166" y="30"/>
                        </a:lnTo>
                        <a:lnTo>
                          <a:pt x="166" y="30"/>
                        </a:lnTo>
                        <a:lnTo>
                          <a:pt x="166" y="30"/>
                        </a:lnTo>
                        <a:lnTo>
                          <a:pt x="164" y="30"/>
                        </a:lnTo>
                        <a:lnTo>
                          <a:pt x="164" y="30"/>
                        </a:lnTo>
                        <a:lnTo>
                          <a:pt x="164" y="30"/>
                        </a:lnTo>
                        <a:lnTo>
                          <a:pt x="163" y="30"/>
                        </a:lnTo>
                        <a:lnTo>
                          <a:pt x="163" y="30"/>
                        </a:lnTo>
                        <a:lnTo>
                          <a:pt x="163" y="30"/>
                        </a:lnTo>
                        <a:lnTo>
                          <a:pt x="161" y="30"/>
                        </a:lnTo>
                        <a:lnTo>
                          <a:pt x="161" y="30"/>
                        </a:lnTo>
                        <a:lnTo>
                          <a:pt x="159" y="30"/>
                        </a:lnTo>
                        <a:lnTo>
                          <a:pt x="159" y="30"/>
                        </a:lnTo>
                        <a:lnTo>
                          <a:pt x="159" y="30"/>
                        </a:lnTo>
                        <a:lnTo>
                          <a:pt x="157" y="30"/>
                        </a:lnTo>
                        <a:lnTo>
                          <a:pt x="157" y="32"/>
                        </a:lnTo>
                        <a:lnTo>
                          <a:pt x="159" y="32"/>
                        </a:lnTo>
                        <a:lnTo>
                          <a:pt x="159" y="32"/>
                        </a:lnTo>
                        <a:lnTo>
                          <a:pt x="157" y="32"/>
                        </a:lnTo>
                        <a:lnTo>
                          <a:pt x="157" y="32"/>
                        </a:lnTo>
                        <a:lnTo>
                          <a:pt x="157" y="32"/>
                        </a:lnTo>
                        <a:lnTo>
                          <a:pt x="155" y="32"/>
                        </a:lnTo>
                        <a:lnTo>
                          <a:pt x="155" y="32"/>
                        </a:lnTo>
                        <a:lnTo>
                          <a:pt x="153" y="32"/>
                        </a:lnTo>
                        <a:lnTo>
                          <a:pt x="153" y="32"/>
                        </a:lnTo>
                        <a:lnTo>
                          <a:pt x="153" y="34"/>
                        </a:lnTo>
                        <a:lnTo>
                          <a:pt x="153" y="34"/>
                        </a:lnTo>
                        <a:lnTo>
                          <a:pt x="151" y="34"/>
                        </a:lnTo>
                        <a:lnTo>
                          <a:pt x="151" y="34"/>
                        </a:lnTo>
                        <a:lnTo>
                          <a:pt x="149" y="34"/>
                        </a:lnTo>
                        <a:lnTo>
                          <a:pt x="149" y="34"/>
                        </a:lnTo>
                        <a:lnTo>
                          <a:pt x="149" y="34"/>
                        </a:lnTo>
                        <a:lnTo>
                          <a:pt x="147" y="34"/>
                        </a:lnTo>
                        <a:lnTo>
                          <a:pt x="147" y="34"/>
                        </a:lnTo>
                        <a:lnTo>
                          <a:pt x="147" y="34"/>
                        </a:lnTo>
                        <a:lnTo>
                          <a:pt x="147" y="34"/>
                        </a:lnTo>
                        <a:lnTo>
                          <a:pt x="147" y="34"/>
                        </a:lnTo>
                        <a:lnTo>
                          <a:pt x="147" y="36"/>
                        </a:lnTo>
                        <a:lnTo>
                          <a:pt x="147" y="36"/>
                        </a:lnTo>
                        <a:lnTo>
                          <a:pt x="147" y="36"/>
                        </a:lnTo>
                        <a:lnTo>
                          <a:pt x="147" y="36"/>
                        </a:lnTo>
                        <a:lnTo>
                          <a:pt x="147" y="36"/>
                        </a:lnTo>
                        <a:lnTo>
                          <a:pt x="147" y="38"/>
                        </a:lnTo>
                        <a:lnTo>
                          <a:pt x="147" y="38"/>
                        </a:lnTo>
                        <a:lnTo>
                          <a:pt x="147" y="40"/>
                        </a:lnTo>
                        <a:lnTo>
                          <a:pt x="147" y="40"/>
                        </a:lnTo>
                        <a:lnTo>
                          <a:pt x="147" y="42"/>
                        </a:lnTo>
                        <a:lnTo>
                          <a:pt x="147" y="42"/>
                        </a:lnTo>
                        <a:lnTo>
                          <a:pt x="145" y="42"/>
                        </a:lnTo>
                        <a:lnTo>
                          <a:pt x="145" y="42"/>
                        </a:lnTo>
                        <a:lnTo>
                          <a:pt x="145" y="42"/>
                        </a:lnTo>
                        <a:lnTo>
                          <a:pt x="143" y="42"/>
                        </a:lnTo>
                        <a:lnTo>
                          <a:pt x="143" y="42"/>
                        </a:lnTo>
                        <a:lnTo>
                          <a:pt x="143" y="44"/>
                        </a:lnTo>
                        <a:lnTo>
                          <a:pt x="143" y="44"/>
                        </a:lnTo>
                        <a:lnTo>
                          <a:pt x="141" y="44"/>
                        </a:lnTo>
                        <a:lnTo>
                          <a:pt x="141" y="44"/>
                        </a:lnTo>
                        <a:lnTo>
                          <a:pt x="141" y="44"/>
                        </a:lnTo>
                        <a:lnTo>
                          <a:pt x="141" y="42"/>
                        </a:lnTo>
                        <a:lnTo>
                          <a:pt x="140" y="42"/>
                        </a:lnTo>
                        <a:lnTo>
                          <a:pt x="140" y="42"/>
                        </a:lnTo>
                        <a:lnTo>
                          <a:pt x="138" y="42"/>
                        </a:lnTo>
                        <a:lnTo>
                          <a:pt x="138" y="42"/>
                        </a:lnTo>
                        <a:lnTo>
                          <a:pt x="138" y="42"/>
                        </a:lnTo>
                        <a:lnTo>
                          <a:pt x="136" y="42"/>
                        </a:lnTo>
                        <a:lnTo>
                          <a:pt x="136" y="44"/>
                        </a:lnTo>
                        <a:lnTo>
                          <a:pt x="138" y="44"/>
                        </a:lnTo>
                        <a:lnTo>
                          <a:pt x="138" y="44"/>
                        </a:lnTo>
                        <a:lnTo>
                          <a:pt x="136" y="44"/>
                        </a:lnTo>
                        <a:lnTo>
                          <a:pt x="136" y="44"/>
                        </a:lnTo>
                        <a:lnTo>
                          <a:pt x="136" y="44"/>
                        </a:lnTo>
                        <a:lnTo>
                          <a:pt x="136" y="44"/>
                        </a:lnTo>
                        <a:lnTo>
                          <a:pt x="136" y="46"/>
                        </a:lnTo>
                        <a:lnTo>
                          <a:pt x="136" y="46"/>
                        </a:lnTo>
                        <a:lnTo>
                          <a:pt x="136" y="46"/>
                        </a:lnTo>
                        <a:lnTo>
                          <a:pt x="136" y="46"/>
                        </a:lnTo>
                        <a:lnTo>
                          <a:pt x="136" y="48"/>
                        </a:lnTo>
                        <a:lnTo>
                          <a:pt x="136" y="48"/>
                        </a:lnTo>
                        <a:lnTo>
                          <a:pt x="136" y="50"/>
                        </a:lnTo>
                        <a:lnTo>
                          <a:pt x="136" y="50"/>
                        </a:lnTo>
                        <a:lnTo>
                          <a:pt x="136" y="50"/>
                        </a:lnTo>
                        <a:lnTo>
                          <a:pt x="136" y="50"/>
                        </a:lnTo>
                        <a:lnTo>
                          <a:pt x="136" y="51"/>
                        </a:lnTo>
                        <a:lnTo>
                          <a:pt x="136" y="51"/>
                        </a:lnTo>
                        <a:lnTo>
                          <a:pt x="134" y="51"/>
                        </a:lnTo>
                        <a:lnTo>
                          <a:pt x="134" y="51"/>
                        </a:lnTo>
                        <a:lnTo>
                          <a:pt x="134" y="53"/>
                        </a:lnTo>
                        <a:lnTo>
                          <a:pt x="134" y="53"/>
                        </a:lnTo>
                        <a:lnTo>
                          <a:pt x="132" y="53"/>
                        </a:lnTo>
                        <a:lnTo>
                          <a:pt x="132" y="53"/>
                        </a:lnTo>
                        <a:lnTo>
                          <a:pt x="132" y="53"/>
                        </a:lnTo>
                        <a:lnTo>
                          <a:pt x="132" y="53"/>
                        </a:lnTo>
                        <a:lnTo>
                          <a:pt x="132" y="53"/>
                        </a:lnTo>
                        <a:lnTo>
                          <a:pt x="130" y="53"/>
                        </a:lnTo>
                        <a:lnTo>
                          <a:pt x="130" y="53"/>
                        </a:lnTo>
                        <a:lnTo>
                          <a:pt x="130" y="53"/>
                        </a:lnTo>
                        <a:lnTo>
                          <a:pt x="130" y="53"/>
                        </a:lnTo>
                        <a:lnTo>
                          <a:pt x="128" y="53"/>
                        </a:lnTo>
                        <a:lnTo>
                          <a:pt x="128" y="53"/>
                        </a:lnTo>
                        <a:lnTo>
                          <a:pt x="128" y="53"/>
                        </a:lnTo>
                        <a:lnTo>
                          <a:pt x="126" y="53"/>
                        </a:lnTo>
                        <a:lnTo>
                          <a:pt x="126" y="53"/>
                        </a:lnTo>
                        <a:lnTo>
                          <a:pt x="126" y="53"/>
                        </a:lnTo>
                        <a:lnTo>
                          <a:pt x="126" y="53"/>
                        </a:lnTo>
                        <a:lnTo>
                          <a:pt x="126" y="53"/>
                        </a:lnTo>
                        <a:lnTo>
                          <a:pt x="124" y="53"/>
                        </a:lnTo>
                        <a:lnTo>
                          <a:pt x="124" y="53"/>
                        </a:lnTo>
                        <a:lnTo>
                          <a:pt x="124" y="53"/>
                        </a:lnTo>
                        <a:lnTo>
                          <a:pt x="124" y="53"/>
                        </a:lnTo>
                        <a:lnTo>
                          <a:pt x="122" y="53"/>
                        </a:lnTo>
                        <a:lnTo>
                          <a:pt x="122" y="55"/>
                        </a:lnTo>
                        <a:lnTo>
                          <a:pt x="122" y="55"/>
                        </a:lnTo>
                        <a:lnTo>
                          <a:pt x="122" y="55"/>
                        </a:lnTo>
                        <a:lnTo>
                          <a:pt x="122" y="57"/>
                        </a:lnTo>
                        <a:lnTo>
                          <a:pt x="120" y="57"/>
                        </a:lnTo>
                        <a:lnTo>
                          <a:pt x="120" y="57"/>
                        </a:lnTo>
                        <a:lnTo>
                          <a:pt x="120" y="57"/>
                        </a:lnTo>
                        <a:lnTo>
                          <a:pt x="120" y="57"/>
                        </a:lnTo>
                        <a:lnTo>
                          <a:pt x="120" y="59"/>
                        </a:lnTo>
                        <a:lnTo>
                          <a:pt x="120" y="59"/>
                        </a:lnTo>
                        <a:lnTo>
                          <a:pt x="119" y="59"/>
                        </a:lnTo>
                        <a:lnTo>
                          <a:pt x="119" y="61"/>
                        </a:lnTo>
                        <a:lnTo>
                          <a:pt x="119" y="61"/>
                        </a:lnTo>
                        <a:lnTo>
                          <a:pt x="119" y="61"/>
                        </a:lnTo>
                        <a:lnTo>
                          <a:pt x="117" y="61"/>
                        </a:lnTo>
                        <a:lnTo>
                          <a:pt x="117" y="61"/>
                        </a:lnTo>
                        <a:lnTo>
                          <a:pt x="117" y="63"/>
                        </a:lnTo>
                        <a:lnTo>
                          <a:pt x="117" y="63"/>
                        </a:lnTo>
                        <a:lnTo>
                          <a:pt x="117" y="63"/>
                        </a:lnTo>
                        <a:lnTo>
                          <a:pt x="117" y="63"/>
                        </a:lnTo>
                        <a:lnTo>
                          <a:pt x="117" y="63"/>
                        </a:lnTo>
                        <a:lnTo>
                          <a:pt x="117" y="65"/>
                        </a:lnTo>
                        <a:lnTo>
                          <a:pt x="117" y="65"/>
                        </a:lnTo>
                        <a:lnTo>
                          <a:pt x="117" y="65"/>
                        </a:lnTo>
                        <a:lnTo>
                          <a:pt x="115" y="65"/>
                        </a:lnTo>
                        <a:lnTo>
                          <a:pt x="115" y="65"/>
                        </a:lnTo>
                        <a:lnTo>
                          <a:pt x="115" y="67"/>
                        </a:lnTo>
                        <a:lnTo>
                          <a:pt x="115" y="67"/>
                        </a:lnTo>
                        <a:lnTo>
                          <a:pt x="113" y="67"/>
                        </a:lnTo>
                        <a:lnTo>
                          <a:pt x="113" y="67"/>
                        </a:lnTo>
                        <a:lnTo>
                          <a:pt x="113" y="67"/>
                        </a:lnTo>
                        <a:lnTo>
                          <a:pt x="113" y="69"/>
                        </a:lnTo>
                        <a:lnTo>
                          <a:pt x="113" y="69"/>
                        </a:lnTo>
                        <a:lnTo>
                          <a:pt x="113" y="69"/>
                        </a:lnTo>
                        <a:lnTo>
                          <a:pt x="115" y="69"/>
                        </a:lnTo>
                        <a:lnTo>
                          <a:pt x="115" y="69"/>
                        </a:lnTo>
                        <a:lnTo>
                          <a:pt x="115" y="69"/>
                        </a:lnTo>
                        <a:lnTo>
                          <a:pt x="115" y="71"/>
                        </a:lnTo>
                        <a:lnTo>
                          <a:pt x="115" y="71"/>
                        </a:lnTo>
                        <a:lnTo>
                          <a:pt x="113" y="71"/>
                        </a:lnTo>
                        <a:lnTo>
                          <a:pt x="113" y="71"/>
                        </a:lnTo>
                        <a:lnTo>
                          <a:pt x="113" y="71"/>
                        </a:lnTo>
                        <a:lnTo>
                          <a:pt x="111" y="71"/>
                        </a:lnTo>
                        <a:lnTo>
                          <a:pt x="111" y="73"/>
                        </a:lnTo>
                        <a:lnTo>
                          <a:pt x="111" y="73"/>
                        </a:lnTo>
                        <a:lnTo>
                          <a:pt x="111" y="73"/>
                        </a:lnTo>
                        <a:lnTo>
                          <a:pt x="109" y="73"/>
                        </a:lnTo>
                        <a:lnTo>
                          <a:pt x="109" y="73"/>
                        </a:lnTo>
                        <a:lnTo>
                          <a:pt x="109" y="73"/>
                        </a:lnTo>
                        <a:lnTo>
                          <a:pt x="109" y="73"/>
                        </a:lnTo>
                        <a:lnTo>
                          <a:pt x="107" y="73"/>
                        </a:lnTo>
                        <a:lnTo>
                          <a:pt x="107" y="73"/>
                        </a:lnTo>
                        <a:lnTo>
                          <a:pt x="105" y="73"/>
                        </a:lnTo>
                        <a:lnTo>
                          <a:pt x="105" y="73"/>
                        </a:lnTo>
                        <a:lnTo>
                          <a:pt x="105" y="73"/>
                        </a:lnTo>
                        <a:lnTo>
                          <a:pt x="105" y="74"/>
                        </a:lnTo>
                        <a:lnTo>
                          <a:pt x="105" y="74"/>
                        </a:lnTo>
                        <a:lnTo>
                          <a:pt x="105" y="74"/>
                        </a:lnTo>
                        <a:lnTo>
                          <a:pt x="105" y="74"/>
                        </a:lnTo>
                        <a:lnTo>
                          <a:pt x="103" y="74"/>
                        </a:lnTo>
                        <a:lnTo>
                          <a:pt x="103" y="74"/>
                        </a:lnTo>
                        <a:lnTo>
                          <a:pt x="103" y="74"/>
                        </a:lnTo>
                        <a:lnTo>
                          <a:pt x="103" y="74"/>
                        </a:lnTo>
                        <a:lnTo>
                          <a:pt x="103" y="73"/>
                        </a:lnTo>
                        <a:lnTo>
                          <a:pt x="103" y="73"/>
                        </a:lnTo>
                        <a:lnTo>
                          <a:pt x="103" y="73"/>
                        </a:lnTo>
                        <a:lnTo>
                          <a:pt x="103" y="73"/>
                        </a:lnTo>
                        <a:lnTo>
                          <a:pt x="101" y="73"/>
                        </a:lnTo>
                        <a:lnTo>
                          <a:pt x="101" y="73"/>
                        </a:lnTo>
                        <a:lnTo>
                          <a:pt x="101" y="73"/>
                        </a:lnTo>
                        <a:lnTo>
                          <a:pt x="99" y="73"/>
                        </a:lnTo>
                        <a:lnTo>
                          <a:pt x="99" y="73"/>
                        </a:lnTo>
                        <a:lnTo>
                          <a:pt x="99" y="73"/>
                        </a:lnTo>
                        <a:lnTo>
                          <a:pt x="97" y="73"/>
                        </a:lnTo>
                        <a:lnTo>
                          <a:pt x="97" y="73"/>
                        </a:lnTo>
                        <a:lnTo>
                          <a:pt x="99" y="73"/>
                        </a:lnTo>
                        <a:lnTo>
                          <a:pt x="99" y="71"/>
                        </a:lnTo>
                        <a:lnTo>
                          <a:pt x="99" y="71"/>
                        </a:lnTo>
                        <a:lnTo>
                          <a:pt x="99" y="69"/>
                        </a:lnTo>
                        <a:lnTo>
                          <a:pt x="97" y="69"/>
                        </a:lnTo>
                        <a:lnTo>
                          <a:pt x="97" y="69"/>
                        </a:lnTo>
                        <a:lnTo>
                          <a:pt x="97" y="69"/>
                        </a:lnTo>
                        <a:lnTo>
                          <a:pt x="96" y="69"/>
                        </a:lnTo>
                        <a:lnTo>
                          <a:pt x="96" y="69"/>
                        </a:lnTo>
                        <a:lnTo>
                          <a:pt x="94" y="69"/>
                        </a:lnTo>
                        <a:lnTo>
                          <a:pt x="94" y="69"/>
                        </a:lnTo>
                        <a:lnTo>
                          <a:pt x="94" y="69"/>
                        </a:lnTo>
                        <a:lnTo>
                          <a:pt x="94" y="69"/>
                        </a:lnTo>
                        <a:lnTo>
                          <a:pt x="92" y="69"/>
                        </a:lnTo>
                        <a:lnTo>
                          <a:pt x="92" y="69"/>
                        </a:lnTo>
                        <a:lnTo>
                          <a:pt x="92" y="69"/>
                        </a:lnTo>
                        <a:lnTo>
                          <a:pt x="90" y="69"/>
                        </a:lnTo>
                        <a:lnTo>
                          <a:pt x="90" y="69"/>
                        </a:lnTo>
                        <a:lnTo>
                          <a:pt x="90" y="69"/>
                        </a:lnTo>
                        <a:lnTo>
                          <a:pt x="88" y="69"/>
                        </a:lnTo>
                        <a:lnTo>
                          <a:pt x="88" y="67"/>
                        </a:lnTo>
                        <a:lnTo>
                          <a:pt x="88" y="67"/>
                        </a:lnTo>
                        <a:lnTo>
                          <a:pt x="88" y="67"/>
                        </a:lnTo>
                        <a:lnTo>
                          <a:pt x="86" y="67"/>
                        </a:lnTo>
                        <a:lnTo>
                          <a:pt x="86" y="67"/>
                        </a:lnTo>
                        <a:lnTo>
                          <a:pt x="84" y="67"/>
                        </a:lnTo>
                        <a:lnTo>
                          <a:pt x="84" y="67"/>
                        </a:lnTo>
                        <a:lnTo>
                          <a:pt x="84" y="65"/>
                        </a:lnTo>
                        <a:lnTo>
                          <a:pt x="86" y="65"/>
                        </a:lnTo>
                        <a:lnTo>
                          <a:pt x="86" y="65"/>
                        </a:lnTo>
                        <a:lnTo>
                          <a:pt x="86" y="65"/>
                        </a:lnTo>
                        <a:lnTo>
                          <a:pt x="88" y="65"/>
                        </a:lnTo>
                        <a:lnTo>
                          <a:pt x="88" y="65"/>
                        </a:lnTo>
                        <a:lnTo>
                          <a:pt x="88" y="65"/>
                        </a:lnTo>
                        <a:lnTo>
                          <a:pt x="90" y="65"/>
                        </a:lnTo>
                        <a:lnTo>
                          <a:pt x="90" y="65"/>
                        </a:lnTo>
                        <a:lnTo>
                          <a:pt x="90" y="65"/>
                        </a:lnTo>
                        <a:lnTo>
                          <a:pt x="92" y="65"/>
                        </a:lnTo>
                        <a:lnTo>
                          <a:pt x="92" y="65"/>
                        </a:lnTo>
                        <a:lnTo>
                          <a:pt x="92" y="63"/>
                        </a:lnTo>
                        <a:lnTo>
                          <a:pt x="92" y="63"/>
                        </a:lnTo>
                        <a:lnTo>
                          <a:pt x="90" y="63"/>
                        </a:lnTo>
                        <a:lnTo>
                          <a:pt x="90" y="63"/>
                        </a:lnTo>
                        <a:lnTo>
                          <a:pt x="90" y="63"/>
                        </a:lnTo>
                        <a:lnTo>
                          <a:pt x="88" y="63"/>
                        </a:lnTo>
                        <a:lnTo>
                          <a:pt x="88" y="63"/>
                        </a:lnTo>
                        <a:lnTo>
                          <a:pt x="88" y="63"/>
                        </a:lnTo>
                        <a:lnTo>
                          <a:pt x="86" y="63"/>
                        </a:lnTo>
                        <a:lnTo>
                          <a:pt x="86" y="63"/>
                        </a:lnTo>
                        <a:lnTo>
                          <a:pt x="84" y="63"/>
                        </a:lnTo>
                        <a:lnTo>
                          <a:pt x="84" y="63"/>
                        </a:lnTo>
                        <a:lnTo>
                          <a:pt x="84" y="63"/>
                        </a:lnTo>
                        <a:lnTo>
                          <a:pt x="82" y="63"/>
                        </a:lnTo>
                        <a:lnTo>
                          <a:pt x="82" y="63"/>
                        </a:lnTo>
                        <a:lnTo>
                          <a:pt x="82" y="63"/>
                        </a:lnTo>
                        <a:lnTo>
                          <a:pt x="80" y="63"/>
                        </a:lnTo>
                        <a:lnTo>
                          <a:pt x="80" y="63"/>
                        </a:lnTo>
                        <a:lnTo>
                          <a:pt x="78" y="63"/>
                        </a:lnTo>
                        <a:lnTo>
                          <a:pt x="78" y="63"/>
                        </a:lnTo>
                        <a:lnTo>
                          <a:pt x="78" y="63"/>
                        </a:lnTo>
                        <a:lnTo>
                          <a:pt x="78" y="61"/>
                        </a:lnTo>
                        <a:lnTo>
                          <a:pt x="78" y="61"/>
                        </a:lnTo>
                        <a:lnTo>
                          <a:pt x="76" y="61"/>
                        </a:lnTo>
                        <a:lnTo>
                          <a:pt x="76" y="61"/>
                        </a:lnTo>
                        <a:lnTo>
                          <a:pt x="76" y="61"/>
                        </a:lnTo>
                        <a:lnTo>
                          <a:pt x="76" y="61"/>
                        </a:lnTo>
                        <a:lnTo>
                          <a:pt x="75" y="61"/>
                        </a:lnTo>
                        <a:lnTo>
                          <a:pt x="75" y="61"/>
                        </a:lnTo>
                        <a:lnTo>
                          <a:pt x="73" y="61"/>
                        </a:lnTo>
                        <a:lnTo>
                          <a:pt x="73" y="61"/>
                        </a:lnTo>
                        <a:lnTo>
                          <a:pt x="73" y="61"/>
                        </a:lnTo>
                        <a:lnTo>
                          <a:pt x="73" y="61"/>
                        </a:lnTo>
                        <a:lnTo>
                          <a:pt x="71" y="61"/>
                        </a:lnTo>
                        <a:lnTo>
                          <a:pt x="71" y="61"/>
                        </a:lnTo>
                        <a:lnTo>
                          <a:pt x="71" y="61"/>
                        </a:lnTo>
                        <a:lnTo>
                          <a:pt x="69" y="61"/>
                        </a:lnTo>
                        <a:lnTo>
                          <a:pt x="69" y="61"/>
                        </a:lnTo>
                        <a:lnTo>
                          <a:pt x="67" y="61"/>
                        </a:lnTo>
                        <a:lnTo>
                          <a:pt x="67" y="61"/>
                        </a:lnTo>
                        <a:lnTo>
                          <a:pt x="67" y="61"/>
                        </a:lnTo>
                        <a:lnTo>
                          <a:pt x="65" y="61"/>
                        </a:lnTo>
                        <a:lnTo>
                          <a:pt x="65" y="59"/>
                        </a:lnTo>
                        <a:lnTo>
                          <a:pt x="65" y="59"/>
                        </a:lnTo>
                        <a:lnTo>
                          <a:pt x="63" y="59"/>
                        </a:lnTo>
                        <a:lnTo>
                          <a:pt x="63" y="59"/>
                        </a:lnTo>
                        <a:lnTo>
                          <a:pt x="63" y="59"/>
                        </a:lnTo>
                        <a:lnTo>
                          <a:pt x="63" y="59"/>
                        </a:lnTo>
                        <a:lnTo>
                          <a:pt x="61" y="59"/>
                        </a:lnTo>
                        <a:lnTo>
                          <a:pt x="61" y="57"/>
                        </a:lnTo>
                        <a:lnTo>
                          <a:pt x="61" y="57"/>
                        </a:lnTo>
                        <a:lnTo>
                          <a:pt x="61" y="57"/>
                        </a:lnTo>
                        <a:lnTo>
                          <a:pt x="61" y="57"/>
                        </a:lnTo>
                        <a:lnTo>
                          <a:pt x="61" y="55"/>
                        </a:lnTo>
                        <a:lnTo>
                          <a:pt x="59" y="55"/>
                        </a:lnTo>
                        <a:lnTo>
                          <a:pt x="59" y="55"/>
                        </a:lnTo>
                        <a:lnTo>
                          <a:pt x="57" y="55"/>
                        </a:lnTo>
                        <a:lnTo>
                          <a:pt x="57" y="55"/>
                        </a:lnTo>
                        <a:lnTo>
                          <a:pt x="57" y="53"/>
                        </a:lnTo>
                        <a:lnTo>
                          <a:pt x="57" y="53"/>
                        </a:lnTo>
                        <a:lnTo>
                          <a:pt x="57" y="53"/>
                        </a:lnTo>
                        <a:lnTo>
                          <a:pt x="57" y="51"/>
                        </a:lnTo>
                        <a:lnTo>
                          <a:pt x="57" y="51"/>
                        </a:lnTo>
                        <a:lnTo>
                          <a:pt x="57" y="51"/>
                        </a:lnTo>
                        <a:lnTo>
                          <a:pt x="59" y="51"/>
                        </a:lnTo>
                        <a:lnTo>
                          <a:pt x="59" y="51"/>
                        </a:lnTo>
                        <a:lnTo>
                          <a:pt x="61" y="51"/>
                        </a:lnTo>
                        <a:lnTo>
                          <a:pt x="61" y="51"/>
                        </a:lnTo>
                        <a:lnTo>
                          <a:pt x="61" y="51"/>
                        </a:lnTo>
                        <a:lnTo>
                          <a:pt x="63" y="51"/>
                        </a:lnTo>
                        <a:lnTo>
                          <a:pt x="63" y="51"/>
                        </a:lnTo>
                        <a:lnTo>
                          <a:pt x="63" y="51"/>
                        </a:lnTo>
                        <a:lnTo>
                          <a:pt x="65" y="51"/>
                        </a:lnTo>
                        <a:lnTo>
                          <a:pt x="65" y="51"/>
                        </a:lnTo>
                        <a:lnTo>
                          <a:pt x="67" y="51"/>
                        </a:lnTo>
                        <a:lnTo>
                          <a:pt x="67" y="51"/>
                        </a:lnTo>
                        <a:lnTo>
                          <a:pt x="67" y="51"/>
                        </a:lnTo>
                        <a:lnTo>
                          <a:pt x="69" y="51"/>
                        </a:lnTo>
                        <a:lnTo>
                          <a:pt x="69" y="51"/>
                        </a:lnTo>
                        <a:lnTo>
                          <a:pt x="71" y="51"/>
                        </a:lnTo>
                        <a:lnTo>
                          <a:pt x="71" y="51"/>
                        </a:lnTo>
                        <a:lnTo>
                          <a:pt x="71" y="53"/>
                        </a:lnTo>
                        <a:lnTo>
                          <a:pt x="71" y="53"/>
                        </a:lnTo>
                        <a:lnTo>
                          <a:pt x="71" y="53"/>
                        </a:lnTo>
                        <a:lnTo>
                          <a:pt x="73" y="53"/>
                        </a:lnTo>
                        <a:lnTo>
                          <a:pt x="73" y="51"/>
                        </a:lnTo>
                        <a:lnTo>
                          <a:pt x="73" y="51"/>
                        </a:lnTo>
                        <a:lnTo>
                          <a:pt x="73" y="51"/>
                        </a:lnTo>
                        <a:lnTo>
                          <a:pt x="73" y="51"/>
                        </a:lnTo>
                        <a:lnTo>
                          <a:pt x="75" y="51"/>
                        </a:lnTo>
                        <a:lnTo>
                          <a:pt x="75" y="51"/>
                        </a:lnTo>
                        <a:lnTo>
                          <a:pt x="73" y="51"/>
                        </a:lnTo>
                        <a:lnTo>
                          <a:pt x="73" y="51"/>
                        </a:lnTo>
                        <a:lnTo>
                          <a:pt x="73" y="51"/>
                        </a:lnTo>
                        <a:lnTo>
                          <a:pt x="71" y="51"/>
                        </a:lnTo>
                        <a:lnTo>
                          <a:pt x="71" y="50"/>
                        </a:lnTo>
                        <a:lnTo>
                          <a:pt x="71" y="50"/>
                        </a:lnTo>
                        <a:lnTo>
                          <a:pt x="71" y="50"/>
                        </a:lnTo>
                        <a:lnTo>
                          <a:pt x="71" y="50"/>
                        </a:lnTo>
                        <a:lnTo>
                          <a:pt x="71" y="48"/>
                        </a:lnTo>
                        <a:lnTo>
                          <a:pt x="69" y="48"/>
                        </a:lnTo>
                        <a:lnTo>
                          <a:pt x="69" y="48"/>
                        </a:lnTo>
                        <a:lnTo>
                          <a:pt x="67" y="48"/>
                        </a:lnTo>
                        <a:lnTo>
                          <a:pt x="67" y="48"/>
                        </a:lnTo>
                        <a:lnTo>
                          <a:pt x="67" y="48"/>
                        </a:lnTo>
                        <a:lnTo>
                          <a:pt x="65" y="48"/>
                        </a:lnTo>
                        <a:lnTo>
                          <a:pt x="65" y="48"/>
                        </a:lnTo>
                        <a:lnTo>
                          <a:pt x="63" y="48"/>
                        </a:lnTo>
                        <a:lnTo>
                          <a:pt x="63" y="48"/>
                        </a:lnTo>
                        <a:lnTo>
                          <a:pt x="63" y="48"/>
                        </a:lnTo>
                        <a:lnTo>
                          <a:pt x="61" y="48"/>
                        </a:lnTo>
                        <a:lnTo>
                          <a:pt x="61" y="48"/>
                        </a:lnTo>
                        <a:lnTo>
                          <a:pt x="61" y="48"/>
                        </a:lnTo>
                        <a:lnTo>
                          <a:pt x="61" y="50"/>
                        </a:lnTo>
                        <a:lnTo>
                          <a:pt x="59" y="50"/>
                        </a:lnTo>
                        <a:lnTo>
                          <a:pt x="59" y="50"/>
                        </a:lnTo>
                        <a:lnTo>
                          <a:pt x="57" y="50"/>
                        </a:lnTo>
                        <a:lnTo>
                          <a:pt x="57" y="50"/>
                        </a:lnTo>
                        <a:lnTo>
                          <a:pt x="57" y="50"/>
                        </a:lnTo>
                        <a:lnTo>
                          <a:pt x="55" y="50"/>
                        </a:lnTo>
                        <a:lnTo>
                          <a:pt x="55" y="50"/>
                        </a:lnTo>
                        <a:lnTo>
                          <a:pt x="55" y="50"/>
                        </a:lnTo>
                        <a:lnTo>
                          <a:pt x="55" y="48"/>
                        </a:lnTo>
                        <a:lnTo>
                          <a:pt x="53" y="48"/>
                        </a:lnTo>
                        <a:lnTo>
                          <a:pt x="53" y="48"/>
                        </a:lnTo>
                        <a:lnTo>
                          <a:pt x="53" y="46"/>
                        </a:lnTo>
                        <a:lnTo>
                          <a:pt x="53" y="46"/>
                        </a:lnTo>
                        <a:lnTo>
                          <a:pt x="53" y="46"/>
                        </a:lnTo>
                        <a:lnTo>
                          <a:pt x="53" y="44"/>
                        </a:lnTo>
                        <a:lnTo>
                          <a:pt x="52" y="44"/>
                        </a:lnTo>
                        <a:lnTo>
                          <a:pt x="52" y="44"/>
                        </a:lnTo>
                        <a:lnTo>
                          <a:pt x="52" y="44"/>
                        </a:lnTo>
                        <a:lnTo>
                          <a:pt x="52" y="42"/>
                        </a:lnTo>
                        <a:lnTo>
                          <a:pt x="52" y="42"/>
                        </a:lnTo>
                        <a:lnTo>
                          <a:pt x="52" y="42"/>
                        </a:lnTo>
                        <a:lnTo>
                          <a:pt x="52" y="42"/>
                        </a:lnTo>
                        <a:lnTo>
                          <a:pt x="53" y="42"/>
                        </a:lnTo>
                        <a:lnTo>
                          <a:pt x="53" y="42"/>
                        </a:lnTo>
                        <a:lnTo>
                          <a:pt x="55" y="42"/>
                        </a:lnTo>
                        <a:lnTo>
                          <a:pt x="55" y="40"/>
                        </a:lnTo>
                        <a:lnTo>
                          <a:pt x="55" y="40"/>
                        </a:lnTo>
                        <a:lnTo>
                          <a:pt x="55" y="40"/>
                        </a:lnTo>
                        <a:lnTo>
                          <a:pt x="57" y="40"/>
                        </a:lnTo>
                        <a:lnTo>
                          <a:pt x="57" y="40"/>
                        </a:lnTo>
                        <a:lnTo>
                          <a:pt x="57" y="40"/>
                        </a:lnTo>
                        <a:lnTo>
                          <a:pt x="59" y="40"/>
                        </a:lnTo>
                        <a:lnTo>
                          <a:pt x="59" y="40"/>
                        </a:lnTo>
                        <a:lnTo>
                          <a:pt x="61" y="40"/>
                        </a:lnTo>
                        <a:lnTo>
                          <a:pt x="61" y="42"/>
                        </a:lnTo>
                        <a:lnTo>
                          <a:pt x="61" y="42"/>
                        </a:lnTo>
                        <a:lnTo>
                          <a:pt x="61" y="42"/>
                        </a:lnTo>
                        <a:lnTo>
                          <a:pt x="61" y="40"/>
                        </a:lnTo>
                        <a:lnTo>
                          <a:pt x="63" y="40"/>
                        </a:lnTo>
                        <a:lnTo>
                          <a:pt x="63" y="40"/>
                        </a:lnTo>
                        <a:lnTo>
                          <a:pt x="63" y="40"/>
                        </a:lnTo>
                        <a:lnTo>
                          <a:pt x="65" y="40"/>
                        </a:lnTo>
                        <a:lnTo>
                          <a:pt x="65" y="40"/>
                        </a:lnTo>
                        <a:lnTo>
                          <a:pt x="67" y="40"/>
                        </a:lnTo>
                        <a:lnTo>
                          <a:pt x="67" y="40"/>
                        </a:lnTo>
                        <a:lnTo>
                          <a:pt x="67" y="40"/>
                        </a:lnTo>
                        <a:lnTo>
                          <a:pt x="69" y="40"/>
                        </a:lnTo>
                        <a:lnTo>
                          <a:pt x="69" y="40"/>
                        </a:lnTo>
                        <a:lnTo>
                          <a:pt x="71" y="40"/>
                        </a:lnTo>
                        <a:lnTo>
                          <a:pt x="71" y="40"/>
                        </a:lnTo>
                        <a:lnTo>
                          <a:pt x="71" y="40"/>
                        </a:lnTo>
                        <a:lnTo>
                          <a:pt x="73" y="40"/>
                        </a:lnTo>
                        <a:lnTo>
                          <a:pt x="73" y="40"/>
                        </a:lnTo>
                        <a:lnTo>
                          <a:pt x="73" y="40"/>
                        </a:lnTo>
                        <a:lnTo>
                          <a:pt x="75" y="40"/>
                        </a:lnTo>
                        <a:lnTo>
                          <a:pt x="75" y="40"/>
                        </a:lnTo>
                        <a:lnTo>
                          <a:pt x="76" y="40"/>
                        </a:lnTo>
                        <a:lnTo>
                          <a:pt x="76" y="40"/>
                        </a:lnTo>
                        <a:lnTo>
                          <a:pt x="76" y="40"/>
                        </a:lnTo>
                        <a:lnTo>
                          <a:pt x="76" y="40"/>
                        </a:lnTo>
                        <a:lnTo>
                          <a:pt x="76" y="38"/>
                        </a:lnTo>
                        <a:lnTo>
                          <a:pt x="78" y="38"/>
                        </a:lnTo>
                        <a:lnTo>
                          <a:pt x="78" y="38"/>
                        </a:lnTo>
                        <a:lnTo>
                          <a:pt x="78" y="38"/>
                        </a:lnTo>
                        <a:lnTo>
                          <a:pt x="80" y="38"/>
                        </a:lnTo>
                        <a:lnTo>
                          <a:pt x="80" y="38"/>
                        </a:lnTo>
                        <a:lnTo>
                          <a:pt x="80" y="38"/>
                        </a:lnTo>
                        <a:lnTo>
                          <a:pt x="82" y="38"/>
                        </a:lnTo>
                        <a:lnTo>
                          <a:pt x="82" y="38"/>
                        </a:lnTo>
                        <a:lnTo>
                          <a:pt x="82" y="38"/>
                        </a:lnTo>
                        <a:lnTo>
                          <a:pt x="84" y="38"/>
                        </a:lnTo>
                        <a:lnTo>
                          <a:pt x="84" y="38"/>
                        </a:lnTo>
                        <a:lnTo>
                          <a:pt x="84" y="36"/>
                        </a:lnTo>
                        <a:lnTo>
                          <a:pt x="84" y="36"/>
                        </a:lnTo>
                        <a:lnTo>
                          <a:pt x="86" y="36"/>
                        </a:lnTo>
                        <a:lnTo>
                          <a:pt x="86" y="36"/>
                        </a:lnTo>
                        <a:lnTo>
                          <a:pt x="86" y="36"/>
                        </a:lnTo>
                        <a:lnTo>
                          <a:pt x="88" y="36"/>
                        </a:lnTo>
                        <a:lnTo>
                          <a:pt x="88" y="36"/>
                        </a:lnTo>
                        <a:lnTo>
                          <a:pt x="88" y="36"/>
                        </a:lnTo>
                        <a:lnTo>
                          <a:pt x="88" y="36"/>
                        </a:lnTo>
                        <a:lnTo>
                          <a:pt x="90" y="36"/>
                        </a:lnTo>
                        <a:lnTo>
                          <a:pt x="90" y="36"/>
                        </a:lnTo>
                        <a:lnTo>
                          <a:pt x="90" y="36"/>
                        </a:lnTo>
                        <a:lnTo>
                          <a:pt x="92" y="36"/>
                        </a:lnTo>
                        <a:lnTo>
                          <a:pt x="92" y="36"/>
                        </a:lnTo>
                        <a:lnTo>
                          <a:pt x="94" y="36"/>
                        </a:lnTo>
                        <a:lnTo>
                          <a:pt x="94" y="36"/>
                        </a:lnTo>
                        <a:lnTo>
                          <a:pt x="94" y="36"/>
                        </a:lnTo>
                        <a:lnTo>
                          <a:pt x="96" y="36"/>
                        </a:lnTo>
                        <a:lnTo>
                          <a:pt x="96" y="36"/>
                        </a:lnTo>
                        <a:lnTo>
                          <a:pt x="97" y="36"/>
                        </a:lnTo>
                        <a:lnTo>
                          <a:pt x="97" y="36"/>
                        </a:lnTo>
                        <a:lnTo>
                          <a:pt x="97" y="36"/>
                        </a:lnTo>
                        <a:lnTo>
                          <a:pt x="99" y="36"/>
                        </a:lnTo>
                        <a:lnTo>
                          <a:pt x="99" y="36"/>
                        </a:lnTo>
                        <a:lnTo>
                          <a:pt x="99" y="36"/>
                        </a:lnTo>
                        <a:lnTo>
                          <a:pt x="101" y="36"/>
                        </a:lnTo>
                        <a:lnTo>
                          <a:pt x="101" y="36"/>
                        </a:lnTo>
                        <a:lnTo>
                          <a:pt x="103" y="36"/>
                        </a:lnTo>
                        <a:lnTo>
                          <a:pt x="103" y="36"/>
                        </a:lnTo>
                        <a:lnTo>
                          <a:pt x="103" y="36"/>
                        </a:lnTo>
                        <a:lnTo>
                          <a:pt x="103" y="34"/>
                        </a:lnTo>
                        <a:lnTo>
                          <a:pt x="103" y="34"/>
                        </a:lnTo>
                        <a:lnTo>
                          <a:pt x="103" y="34"/>
                        </a:lnTo>
                        <a:lnTo>
                          <a:pt x="101" y="34"/>
                        </a:lnTo>
                        <a:lnTo>
                          <a:pt x="101" y="34"/>
                        </a:lnTo>
                        <a:lnTo>
                          <a:pt x="99" y="34"/>
                        </a:lnTo>
                        <a:lnTo>
                          <a:pt x="99" y="34"/>
                        </a:lnTo>
                        <a:lnTo>
                          <a:pt x="99" y="34"/>
                        </a:lnTo>
                        <a:lnTo>
                          <a:pt x="99" y="34"/>
                        </a:lnTo>
                        <a:lnTo>
                          <a:pt x="99" y="32"/>
                        </a:lnTo>
                        <a:lnTo>
                          <a:pt x="99" y="32"/>
                        </a:lnTo>
                        <a:lnTo>
                          <a:pt x="99" y="32"/>
                        </a:lnTo>
                        <a:lnTo>
                          <a:pt x="101" y="32"/>
                        </a:lnTo>
                        <a:lnTo>
                          <a:pt x="101" y="32"/>
                        </a:lnTo>
                        <a:lnTo>
                          <a:pt x="101" y="32"/>
                        </a:lnTo>
                        <a:lnTo>
                          <a:pt x="101" y="30"/>
                        </a:lnTo>
                        <a:lnTo>
                          <a:pt x="103" y="30"/>
                        </a:lnTo>
                        <a:lnTo>
                          <a:pt x="103" y="30"/>
                        </a:lnTo>
                        <a:lnTo>
                          <a:pt x="103" y="30"/>
                        </a:lnTo>
                        <a:lnTo>
                          <a:pt x="103" y="30"/>
                        </a:lnTo>
                        <a:lnTo>
                          <a:pt x="105" y="30"/>
                        </a:lnTo>
                        <a:lnTo>
                          <a:pt x="105" y="30"/>
                        </a:lnTo>
                        <a:lnTo>
                          <a:pt x="105" y="28"/>
                        </a:lnTo>
                        <a:lnTo>
                          <a:pt x="105" y="28"/>
                        </a:lnTo>
                        <a:lnTo>
                          <a:pt x="103" y="28"/>
                        </a:lnTo>
                        <a:lnTo>
                          <a:pt x="103" y="28"/>
                        </a:lnTo>
                        <a:lnTo>
                          <a:pt x="103" y="28"/>
                        </a:lnTo>
                        <a:lnTo>
                          <a:pt x="103" y="28"/>
                        </a:lnTo>
                        <a:lnTo>
                          <a:pt x="103" y="28"/>
                        </a:lnTo>
                        <a:lnTo>
                          <a:pt x="101" y="28"/>
                        </a:lnTo>
                        <a:lnTo>
                          <a:pt x="101" y="30"/>
                        </a:lnTo>
                        <a:lnTo>
                          <a:pt x="101" y="30"/>
                        </a:lnTo>
                        <a:lnTo>
                          <a:pt x="101" y="30"/>
                        </a:lnTo>
                        <a:lnTo>
                          <a:pt x="99" y="30"/>
                        </a:lnTo>
                        <a:lnTo>
                          <a:pt x="99" y="30"/>
                        </a:lnTo>
                        <a:lnTo>
                          <a:pt x="99" y="32"/>
                        </a:lnTo>
                        <a:lnTo>
                          <a:pt x="99" y="32"/>
                        </a:lnTo>
                        <a:lnTo>
                          <a:pt x="97" y="32"/>
                        </a:lnTo>
                        <a:lnTo>
                          <a:pt x="97" y="32"/>
                        </a:lnTo>
                        <a:lnTo>
                          <a:pt x="97" y="32"/>
                        </a:lnTo>
                        <a:lnTo>
                          <a:pt x="97" y="32"/>
                        </a:lnTo>
                        <a:lnTo>
                          <a:pt x="96" y="32"/>
                        </a:lnTo>
                        <a:lnTo>
                          <a:pt x="96" y="32"/>
                        </a:lnTo>
                        <a:lnTo>
                          <a:pt x="94" y="32"/>
                        </a:lnTo>
                        <a:lnTo>
                          <a:pt x="94" y="34"/>
                        </a:lnTo>
                        <a:lnTo>
                          <a:pt x="94" y="34"/>
                        </a:lnTo>
                        <a:lnTo>
                          <a:pt x="94" y="34"/>
                        </a:lnTo>
                        <a:lnTo>
                          <a:pt x="92" y="34"/>
                        </a:lnTo>
                        <a:lnTo>
                          <a:pt x="92" y="34"/>
                        </a:lnTo>
                        <a:lnTo>
                          <a:pt x="90" y="34"/>
                        </a:lnTo>
                        <a:lnTo>
                          <a:pt x="90" y="34"/>
                        </a:lnTo>
                        <a:lnTo>
                          <a:pt x="90" y="34"/>
                        </a:lnTo>
                        <a:lnTo>
                          <a:pt x="88" y="34"/>
                        </a:lnTo>
                        <a:lnTo>
                          <a:pt x="88" y="34"/>
                        </a:lnTo>
                        <a:lnTo>
                          <a:pt x="88" y="34"/>
                        </a:lnTo>
                        <a:lnTo>
                          <a:pt x="88" y="34"/>
                        </a:lnTo>
                        <a:lnTo>
                          <a:pt x="86" y="34"/>
                        </a:lnTo>
                        <a:lnTo>
                          <a:pt x="86" y="34"/>
                        </a:lnTo>
                        <a:lnTo>
                          <a:pt x="84" y="34"/>
                        </a:lnTo>
                        <a:lnTo>
                          <a:pt x="84" y="34"/>
                        </a:lnTo>
                        <a:lnTo>
                          <a:pt x="84" y="34"/>
                        </a:lnTo>
                        <a:lnTo>
                          <a:pt x="84" y="34"/>
                        </a:lnTo>
                        <a:lnTo>
                          <a:pt x="82" y="34"/>
                        </a:lnTo>
                        <a:lnTo>
                          <a:pt x="82" y="34"/>
                        </a:lnTo>
                        <a:lnTo>
                          <a:pt x="82" y="34"/>
                        </a:lnTo>
                        <a:lnTo>
                          <a:pt x="82" y="32"/>
                        </a:lnTo>
                        <a:lnTo>
                          <a:pt x="80" y="32"/>
                        </a:lnTo>
                        <a:lnTo>
                          <a:pt x="80" y="32"/>
                        </a:lnTo>
                        <a:lnTo>
                          <a:pt x="80" y="32"/>
                        </a:lnTo>
                        <a:lnTo>
                          <a:pt x="80" y="30"/>
                        </a:lnTo>
                        <a:lnTo>
                          <a:pt x="78" y="30"/>
                        </a:lnTo>
                        <a:lnTo>
                          <a:pt x="78" y="30"/>
                        </a:lnTo>
                        <a:lnTo>
                          <a:pt x="78" y="30"/>
                        </a:lnTo>
                        <a:lnTo>
                          <a:pt x="78" y="30"/>
                        </a:lnTo>
                        <a:lnTo>
                          <a:pt x="76" y="30"/>
                        </a:lnTo>
                        <a:lnTo>
                          <a:pt x="76" y="30"/>
                        </a:lnTo>
                        <a:lnTo>
                          <a:pt x="76" y="30"/>
                        </a:lnTo>
                        <a:lnTo>
                          <a:pt x="76" y="30"/>
                        </a:lnTo>
                        <a:lnTo>
                          <a:pt x="75" y="30"/>
                        </a:lnTo>
                        <a:lnTo>
                          <a:pt x="75" y="30"/>
                        </a:lnTo>
                        <a:lnTo>
                          <a:pt x="73" y="30"/>
                        </a:lnTo>
                        <a:lnTo>
                          <a:pt x="73" y="30"/>
                        </a:lnTo>
                        <a:lnTo>
                          <a:pt x="73" y="30"/>
                        </a:lnTo>
                        <a:lnTo>
                          <a:pt x="73" y="30"/>
                        </a:lnTo>
                        <a:lnTo>
                          <a:pt x="73" y="28"/>
                        </a:lnTo>
                        <a:lnTo>
                          <a:pt x="71" y="28"/>
                        </a:lnTo>
                        <a:lnTo>
                          <a:pt x="71" y="28"/>
                        </a:lnTo>
                        <a:lnTo>
                          <a:pt x="71" y="28"/>
                        </a:lnTo>
                        <a:lnTo>
                          <a:pt x="71" y="30"/>
                        </a:lnTo>
                        <a:lnTo>
                          <a:pt x="69" y="30"/>
                        </a:lnTo>
                        <a:lnTo>
                          <a:pt x="69" y="30"/>
                        </a:lnTo>
                        <a:lnTo>
                          <a:pt x="71" y="30"/>
                        </a:lnTo>
                        <a:lnTo>
                          <a:pt x="71" y="32"/>
                        </a:lnTo>
                        <a:lnTo>
                          <a:pt x="69" y="32"/>
                        </a:lnTo>
                        <a:lnTo>
                          <a:pt x="69" y="32"/>
                        </a:lnTo>
                        <a:lnTo>
                          <a:pt x="67" y="32"/>
                        </a:lnTo>
                        <a:lnTo>
                          <a:pt x="67" y="32"/>
                        </a:lnTo>
                        <a:lnTo>
                          <a:pt x="69" y="32"/>
                        </a:lnTo>
                        <a:lnTo>
                          <a:pt x="69" y="32"/>
                        </a:lnTo>
                        <a:lnTo>
                          <a:pt x="71" y="32"/>
                        </a:lnTo>
                        <a:lnTo>
                          <a:pt x="71" y="34"/>
                        </a:lnTo>
                        <a:lnTo>
                          <a:pt x="71" y="34"/>
                        </a:lnTo>
                        <a:lnTo>
                          <a:pt x="71" y="34"/>
                        </a:lnTo>
                        <a:lnTo>
                          <a:pt x="71" y="34"/>
                        </a:lnTo>
                        <a:lnTo>
                          <a:pt x="73" y="34"/>
                        </a:lnTo>
                        <a:lnTo>
                          <a:pt x="73" y="34"/>
                        </a:lnTo>
                        <a:lnTo>
                          <a:pt x="73" y="34"/>
                        </a:lnTo>
                        <a:lnTo>
                          <a:pt x="73" y="36"/>
                        </a:lnTo>
                        <a:lnTo>
                          <a:pt x="73" y="36"/>
                        </a:lnTo>
                        <a:lnTo>
                          <a:pt x="73" y="36"/>
                        </a:lnTo>
                        <a:lnTo>
                          <a:pt x="73" y="36"/>
                        </a:lnTo>
                        <a:lnTo>
                          <a:pt x="73" y="36"/>
                        </a:lnTo>
                        <a:lnTo>
                          <a:pt x="71" y="36"/>
                        </a:lnTo>
                        <a:lnTo>
                          <a:pt x="71" y="36"/>
                        </a:lnTo>
                        <a:lnTo>
                          <a:pt x="71" y="36"/>
                        </a:lnTo>
                        <a:lnTo>
                          <a:pt x="69" y="36"/>
                        </a:lnTo>
                        <a:lnTo>
                          <a:pt x="69" y="36"/>
                        </a:lnTo>
                        <a:lnTo>
                          <a:pt x="67" y="36"/>
                        </a:lnTo>
                        <a:lnTo>
                          <a:pt x="67" y="36"/>
                        </a:lnTo>
                        <a:lnTo>
                          <a:pt x="67" y="36"/>
                        </a:lnTo>
                        <a:lnTo>
                          <a:pt x="67" y="36"/>
                        </a:lnTo>
                        <a:lnTo>
                          <a:pt x="67" y="36"/>
                        </a:lnTo>
                        <a:lnTo>
                          <a:pt x="65" y="36"/>
                        </a:lnTo>
                        <a:lnTo>
                          <a:pt x="65" y="36"/>
                        </a:lnTo>
                        <a:lnTo>
                          <a:pt x="65" y="36"/>
                        </a:lnTo>
                        <a:lnTo>
                          <a:pt x="65" y="36"/>
                        </a:lnTo>
                        <a:lnTo>
                          <a:pt x="63" y="36"/>
                        </a:lnTo>
                        <a:lnTo>
                          <a:pt x="63" y="36"/>
                        </a:lnTo>
                        <a:lnTo>
                          <a:pt x="63" y="38"/>
                        </a:lnTo>
                        <a:lnTo>
                          <a:pt x="63" y="38"/>
                        </a:lnTo>
                        <a:lnTo>
                          <a:pt x="61" y="38"/>
                        </a:lnTo>
                        <a:lnTo>
                          <a:pt x="61" y="38"/>
                        </a:lnTo>
                        <a:lnTo>
                          <a:pt x="61" y="38"/>
                        </a:lnTo>
                        <a:lnTo>
                          <a:pt x="61" y="38"/>
                        </a:lnTo>
                        <a:lnTo>
                          <a:pt x="61" y="38"/>
                        </a:lnTo>
                        <a:lnTo>
                          <a:pt x="59" y="38"/>
                        </a:lnTo>
                        <a:lnTo>
                          <a:pt x="59" y="38"/>
                        </a:lnTo>
                        <a:lnTo>
                          <a:pt x="59" y="38"/>
                        </a:lnTo>
                        <a:lnTo>
                          <a:pt x="57" y="38"/>
                        </a:lnTo>
                        <a:lnTo>
                          <a:pt x="57" y="38"/>
                        </a:lnTo>
                        <a:lnTo>
                          <a:pt x="57" y="38"/>
                        </a:lnTo>
                        <a:lnTo>
                          <a:pt x="55" y="38"/>
                        </a:lnTo>
                        <a:lnTo>
                          <a:pt x="55" y="40"/>
                        </a:lnTo>
                        <a:lnTo>
                          <a:pt x="55" y="40"/>
                        </a:lnTo>
                        <a:lnTo>
                          <a:pt x="55" y="40"/>
                        </a:lnTo>
                        <a:lnTo>
                          <a:pt x="53" y="40"/>
                        </a:lnTo>
                        <a:lnTo>
                          <a:pt x="53" y="40"/>
                        </a:lnTo>
                        <a:lnTo>
                          <a:pt x="52" y="40"/>
                        </a:lnTo>
                        <a:lnTo>
                          <a:pt x="52" y="40"/>
                        </a:lnTo>
                        <a:lnTo>
                          <a:pt x="52" y="40"/>
                        </a:lnTo>
                        <a:lnTo>
                          <a:pt x="50" y="40"/>
                        </a:lnTo>
                        <a:lnTo>
                          <a:pt x="50" y="40"/>
                        </a:lnTo>
                        <a:lnTo>
                          <a:pt x="50" y="38"/>
                        </a:lnTo>
                        <a:lnTo>
                          <a:pt x="50" y="38"/>
                        </a:lnTo>
                        <a:lnTo>
                          <a:pt x="48" y="38"/>
                        </a:lnTo>
                        <a:lnTo>
                          <a:pt x="48" y="38"/>
                        </a:lnTo>
                        <a:lnTo>
                          <a:pt x="46" y="38"/>
                        </a:lnTo>
                        <a:lnTo>
                          <a:pt x="46" y="38"/>
                        </a:lnTo>
                        <a:lnTo>
                          <a:pt x="46" y="38"/>
                        </a:lnTo>
                        <a:lnTo>
                          <a:pt x="44" y="38"/>
                        </a:lnTo>
                        <a:lnTo>
                          <a:pt x="44" y="38"/>
                        </a:lnTo>
                        <a:lnTo>
                          <a:pt x="44" y="38"/>
                        </a:lnTo>
                        <a:lnTo>
                          <a:pt x="44" y="40"/>
                        </a:lnTo>
                        <a:lnTo>
                          <a:pt x="42" y="40"/>
                        </a:lnTo>
                        <a:lnTo>
                          <a:pt x="42" y="40"/>
                        </a:lnTo>
                        <a:lnTo>
                          <a:pt x="40" y="40"/>
                        </a:lnTo>
                        <a:lnTo>
                          <a:pt x="40" y="38"/>
                        </a:lnTo>
                        <a:lnTo>
                          <a:pt x="40" y="38"/>
                        </a:lnTo>
                        <a:lnTo>
                          <a:pt x="40" y="38"/>
                        </a:lnTo>
                        <a:lnTo>
                          <a:pt x="40" y="38"/>
                        </a:lnTo>
                        <a:lnTo>
                          <a:pt x="40" y="36"/>
                        </a:lnTo>
                        <a:lnTo>
                          <a:pt x="38" y="36"/>
                        </a:lnTo>
                        <a:lnTo>
                          <a:pt x="38" y="36"/>
                        </a:lnTo>
                        <a:lnTo>
                          <a:pt x="38" y="36"/>
                        </a:lnTo>
                        <a:lnTo>
                          <a:pt x="38" y="36"/>
                        </a:lnTo>
                        <a:lnTo>
                          <a:pt x="36" y="36"/>
                        </a:lnTo>
                        <a:lnTo>
                          <a:pt x="36" y="36"/>
                        </a:lnTo>
                        <a:lnTo>
                          <a:pt x="36" y="36"/>
                        </a:lnTo>
                        <a:lnTo>
                          <a:pt x="34" y="36"/>
                        </a:lnTo>
                        <a:lnTo>
                          <a:pt x="34" y="36"/>
                        </a:lnTo>
                        <a:lnTo>
                          <a:pt x="34" y="36"/>
                        </a:lnTo>
                        <a:lnTo>
                          <a:pt x="32" y="36"/>
                        </a:lnTo>
                        <a:lnTo>
                          <a:pt x="32" y="34"/>
                        </a:lnTo>
                        <a:lnTo>
                          <a:pt x="32" y="34"/>
                        </a:lnTo>
                        <a:lnTo>
                          <a:pt x="30" y="34"/>
                        </a:lnTo>
                        <a:lnTo>
                          <a:pt x="30" y="34"/>
                        </a:lnTo>
                        <a:lnTo>
                          <a:pt x="30" y="34"/>
                        </a:lnTo>
                        <a:lnTo>
                          <a:pt x="30" y="32"/>
                        </a:lnTo>
                        <a:lnTo>
                          <a:pt x="30" y="32"/>
                        </a:lnTo>
                        <a:lnTo>
                          <a:pt x="30" y="32"/>
                        </a:lnTo>
                        <a:lnTo>
                          <a:pt x="30" y="32"/>
                        </a:lnTo>
                        <a:lnTo>
                          <a:pt x="30" y="32"/>
                        </a:lnTo>
                        <a:lnTo>
                          <a:pt x="30" y="30"/>
                        </a:lnTo>
                        <a:lnTo>
                          <a:pt x="29" y="30"/>
                        </a:lnTo>
                        <a:lnTo>
                          <a:pt x="29" y="30"/>
                        </a:lnTo>
                        <a:lnTo>
                          <a:pt x="29" y="32"/>
                        </a:lnTo>
                        <a:lnTo>
                          <a:pt x="29" y="32"/>
                        </a:lnTo>
                        <a:lnTo>
                          <a:pt x="29" y="32"/>
                        </a:lnTo>
                        <a:lnTo>
                          <a:pt x="27" y="32"/>
                        </a:lnTo>
                        <a:lnTo>
                          <a:pt x="27" y="32"/>
                        </a:lnTo>
                        <a:lnTo>
                          <a:pt x="27" y="30"/>
                        </a:lnTo>
                        <a:lnTo>
                          <a:pt x="27" y="30"/>
                        </a:lnTo>
                        <a:lnTo>
                          <a:pt x="25" y="30"/>
                        </a:lnTo>
                        <a:lnTo>
                          <a:pt x="25" y="30"/>
                        </a:lnTo>
                        <a:lnTo>
                          <a:pt x="25" y="30"/>
                        </a:lnTo>
                        <a:lnTo>
                          <a:pt x="23" y="30"/>
                        </a:lnTo>
                        <a:lnTo>
                          <a:pt x="23" y="30"/>
                        </a:lnTo>
                        <a:lnTo>
                          <a:pt x="23" y="30"/>
                        </a:lnTo>
                        <a:lnTo>
                          <a:pt x="23" y="30"/>
                        </a:lnTo>
                        <a:lnTo>
                          <a:pt x="21" y="30"/>
                        </a:lnTo>
                        <a:lnTo>
                          <a:pt x="21" y="28"/>
                        </a:lnTo>
                        <a:lnTo>
                          <a:pt x="21" y="28"/>
                        </a:lnTo>
                        <a:lnTo>
                          <a:pt x="19" y="28"/>
                        </a:lnTo>
                        <a:lnTo>
                          <a:pt x="19" y="28"/>
                        </a:lnTo>
                        <a:lnTo>
                          <a:pt x="19" y="28"/>
                        </a:lnTo>
                        <a:lnTo>
                          <a:pt x="19" y="28"/>
                        </a:lnTo>
                        <a:lnTo>
                          <a:pt x="17" y="28"/>
                        </a:lnTo>
                        <a:lnTo>
                          <a:pt x="17" y="28"/>
                        </a:lnTo>
                        <a:lnTo>
                          <a:pt x="17" y="28"/>
                        </a:lnTo>
                        <a:lnTo>
                          <a:pt x="15" y="28"/>
                        </a:lnTo>
                        <a:lnTo>
                          <a:pt x="15" y="28"/>
                        </a:lnTo>
                        <a:lnTo>
                          <a:pt x="15" y="28"/>
                        </a:lnTo>
                        <a:lnTo>
                          <a:pt x="15" y="28"/>
                        </a:lnTo>
                        <a:lnTo>
                          <a:pt x="17" y="28"/>
                        </a:lnTo>
                        <a:lnTo>
                          <a:pt x="17" y="28"/>
                        </a:lnTo>
                        <a:lnTo>
                          <a:pt x="17" y="27"/>
                        </a:lnTo>
                        <a:lnTo>
                          <a:pt x="17" y="27"/>
                        </a:lnTo>
                        <a:lnTo>
                          <a:pt x="19" y="27"/>
                        </a:lnTo>
                        <a:lnTo>
                          <a:pt x="19" y="27"/>
                        </a:lnTo>
                        <a:lnTo>
                          <a:pt x="17" y="27"/>
                        </a:lnTo>
                        <a:lnTo>
                          <a:pt x="17" y="27"/>
                        </a:lnTo>
                        <a:lnTo>
                          <a:pt x="17" y="25"/>
                        </a:lnTo>
                        <a:lnTo>
                          <a:pt x="17" y="25"/>
                        </a:lnTo>
                        <a:lnTo>
                          <a:pt x="15" y="25"/>
                        </a:lnTo>
                        <a:lnTo>
                          <a:pt x="15" y="25"/>
                        </a:lnTo>
                        <a:lnTo>
                          <a:pt x="15" y="25"/>
                        </a:lnTo>
                        <a:lnTo>
                          <a:pt x="13" y="25"/>
                        </a:lnTo>
                        <a:lnTo>
                          <a:pt x="13" y="25"/>
                        </a:lnTo>
                        <a:lnTo>
                          <a:pt x="13" y="25"/>
                        </a:lnTo>
                        <a:lnTo>
                          <a:pt x="13" y="23"/>
                        </a:lnTo>
                        <a:lnTo>
                          <a:pt x="13" y="23"/>
                        </a:lnTo>
                        <a:lnTo>
                          <a:pt x="13" y="23"/>
                        </a:lnTo>
                        <a:lnTo>
                          <a:pt x="13" y="23"/>
                        </a:lnTo>
                        <a:lnTo>
                          <a:pt x="15" y="23"/>
                        </a:lnTo>
                        <a:lnTo>
                          <a:pt x="15" y="23"/>
                        </a:lnTo>
                        <a:lnTo>
                          <a:pt x="17" y="23"/>
                        </a:lnTo>
                        <a:lnTo>
                          <a:pt x="17" y="23"/>
                        </a:lnTo>
                        <a:lnTo>
                          <a:pt x="17" y="23"/>
                        </a:lnTo>
                        <a:lnTo>
                          <a:pt x="19" y="23"/>
                        </a:lnTo>
                        <a:lnTo>
                          <a:pt x="19" y="23"/>
                        </a:lnTo>
                        <a:lnTo>
                          <a:pt x="19" y="23"/>
                        </a:lnTo>
                        <a:lnTo>
                          <a:pt x="19" y="23"/>
                        </a:lnTo>
                        <a:lnTo>
                          <a:pt x="21" y="23"/>
                        </a:lnTo>
                        <a:lnTo>
                          <a:pt x="21" y="23"/>
                        </a:lnTo>
                        <a:lnTo>
                          <a:pt x="23" y="23"/>
                        </a:lnTo>
                        <a:lnTo>
                          <a:pt x="23" y="23"/>
                        </a:lnTo>
                        <a:lnTo>
                          <a:pt x="23" y="23"/>
                        </a:lnTo>
                        <a:lnTo>
                          <a:pt x="23" y="23"/>
                        </a:lnTo>
                        <a:lnTo>
                          <a:pt x="23" y="23"/>
                        </a:lnTo>
                        <a:lnTo>
                          <a:pt x="23" y="23"/>
                        </a:lnTo>
                        <a:lnTo>
                          <a:pt x="21" y="23"/>
                        </a:lnTo>
                        <a:lnTo>
                          <a:pt x="21" y="23"/>
                        </a:lnTo>
                        <a:lnTo>
                          <a:pt x="21" y="21"/>
                        </a:lnTo>
                        <a:lnTo>
                          <a:pt x="19" y="21"/>
                        </a:lnTo>
                        <a:lnTo>
                          <a:pt x="19" y="21"/>
                        </a:lnTo>
                        <a:lnTo>
                          <a:pt x="19" y="21"/>
                        </a:lnTo>
                        <a:lnTo>
                          <a:pt x="19" y="21"/>
                        </a:lnTo>
                        <a:lnTo>
                          <a:pt x="19" y="21"/>
                        </a:lnTo>
                        <a:lnTo>
                          <a:pt x="17" y="21"/>
                        </a:lnTo>
                        <a:lnTo>
                          <a:pt x="17" y="21"/>
                        </a:lnTo>
                        <a:lnTo>
                          <a:pt x="17" y="21"/>
                        </a:lnTo>
                        <a:lnTo>
                          <a:pt x="15" y="21"/>
                        </a:lnTo>
                        <a:lnTo>
                          <a:pt x="15" y="21"/>
                        </a:lnTo>
                        <a:lnTo>
                          <a:pt x="15" y="21"/>
                        </a:lnTo>
                        <a:lnTo>
                          <a:pt x="13" y="21"/>
                        </a:lnTo>
                        <a:lnTo>
                          <a:pt x="13" y="21"/>
                        </a:lnTo>
                        <a:lnTo>
                          <a:pt x="13" y="21"/>
                        </a:lnTo>
                        <a:lnTo>
                          <a:pt x="11" y="21"/>
                        </a:lnTo>
                        <a:lnTo>
                          <a:pt x="11" y="21"/>
                        </a:lnTo>
                        <a:lnTo>
                          <a:pt x="11" y="21"/>
                        </a:lnTo>
                        <a:lnTo>
                          <a:pt x="9" y="21"/>
                        </a:lnTo>
                        <a:lnTo>
                          <a:pt x="9" y="21"/>
                        </a:lnTo>
                        <a:lnTo>
                          <a:pt x="9" y="19"/>
                        </a:lnTo>
                        <a:lnTo>
                          <a:pt x="9" y="19"/>
                        </a:lnTo>
                        <a:lnTo>
                          <a:pt x="9" y="19"/>
                        </a:lnTo>
                        <a:lnTo>
                          <a:pt x="8" y="19"/>
                        </a:lnTo>
                        <a:lnTo>
                          <a:pt x="8" y="17"/>
                        </a:lnTo>
                        <a:lnTo>
                          <a:pt x="8" y="17"/>
                        </a:lnTo>
                        <a:lnTo>
                          <a:pt x="8" y="17"/>
                        </a:lnTo>
                        <a:lnTo>
                          <a:pt x="8" y="17"/>
                        </a:lnTo>
                        <a:lnTo>
                          <a:pt x="6" y="17"/>
                        </a:lnTo>
                        <a:lnTo>
                          <a:pt x="6" y="17"/>
                        </a:lnTo>
                        <a:lnTo>
                          <a:pt x="4" y="17"/>
                        </a:lnTo>
                        <a:lnTo>
                          <a:pt x="4" y="15"/>
                        </a:lnTo>
                        <a:lnTo>
                          <a:pt x="4" y="15"/>
                        </a:lnTo>
                        <a:lnTo>
                          <a:pt x="4" y="15"/>
                        </a:lnTo>
                        <a:lnTo>
                          <a:pt x="4" y="13"/>
                        </a:lnTo>
                        <a:lnTo>
                          <a:pt x="4" y="13"/>
                        </a:lnTo>
                        <a:lnTo>
                          <a:pt x="4" y="13"/>
                        </a:lnTo>
                        <a:lnTo>
                          <a:pt x="4" y="13"/>
                        </a:lnTo>
                        <a:lnTo>
                          <a:pt x="2" y="13"/>
                        </a:lnTo>
                        <a:lnTo>
                          <a:pt x="2" y="13"/>
                        </a:lnTo>
                        <a:lnTo>
                          <a:pt x="2" y="13"/>
                        </a:lnTo>
                        <a:lnTo>
                          <a:pt x="0" y="13"/>
                        </a:lnTo>
                        <a:lnTo>
                          <a:pt x="0" y="11"/>
                        </a:lnTo>
                        <a:lnTo>
                          <a:pt x="0" y="11"/>
                        </a:lnTo>
                        <a:lnTo>
                          <a:pt x="2" y="11"/>
                        </a:lnTo>
                        <a:lnTo>
                          <a:pt x="2" y="11"/>
                        </a:lnTo>
                        <a:lnTo>
                          <a:pt x="2" y="11"/>
                        </a:lnTo>
                        <a:lnTo>
                          <a:pt x="4" y="11"/>
                        </a:lnTo>
                        <a:lnTo>
                          <a:pt x="4" y="9"/>
                        </a:lnTo>
                        <a:lnTo>
                          <a:pt x="2" y="9"/>
                        </a:lnTo>
                        <a:lnTo>
                          <a:pt x="2" y="9"/>
                        </a:lnTo>
                        <a:lnTo>
                          <a:pt x="2" y="7"/>
                        </a:lnTo>
                        <a:lnTo>
                          <a:pt x="2" y="7"/>
                        </a:lnTo>
                        <a:lnTo>
                          <a:pt x="2" y="7"/>
                        </a:lnTo>
                        <a:lnTo>
                          <a:pt x="2" y="7"/>
                        </a:lnTo>
                        <a:lnTo>
                          <a:pt x="0" y="7"/>
                        </a:lnTo>
                        <a:lnTo>
                          <a:pt x="0" y="5"/>
                        </a:lnTo>
                        <a:lnTo>
                          <a:pt x="2" y="5"/>
                        </a:lnTo>
                        <a:lnTo>
                          <a:pt x="2" y="5"/>
                        </a:lnTo>
                        <a:lnTo>
                          <a:pt x="2" y="5"/>
                        </a:lnTo>
                        <a:lnTo>
                          <a:pt x="4" y="5"/>
                        </a:lnTo>
                        <a:lnTo>
                          <a:pt x="4" y="5"/>
                        </a:lnTo>
                        <a:lnTo>
                          <a:pt x="4" y="5"/>
                        </a:lnTo>
                        <a:lnTo>
                          <a:pt x="6" y="5"/>
                        </a:lnTo>
                        <a:lnTo>
                          <a:pt x="6" y="5"/>
                        </a:lnTo>
                        <a:lnTo>
                          <a:pt x="6" y="7"/>
                        </a:lnTo>
                        <a:lnTo>
                          <a:pt x="8" y="7"/>
                        </a:lnTo>
                        <a:lnTo>
                          <a:pt x="8" y="7"/>
                        </a:lnTo>
                        <a:lnTo>
                          <a:pt x="8" y="7"/>
                        </a:lnTo>
                        <a:lnTo>
                          <a:pt x="8" y="7"/>
                        </a:lnTo>
                        <a:lnTo>
                          <a:pt x="9" y="7"/>
                        </a:lnTo>
                        <a:lnTo>
                          <a:pt x="9" y="9"/>
                        </a:lnTo>
                        <a:lnTo>
                          <a:pt x="9" y="9"/>
                        </a:lnTo>
                        <a:lnTo>
                          <a:pt x="11" y="9"/>
                        </a:lnTo>
                        <a:lnTo>
                          <a:pt x="11" y="7"/>
                        </a:lnTo>
                        <a:lnTo>
                          <a:pt x="9" y="7"/>
                        </a:lnTo>
                        <a:lnTo>
                          <a:pt x="9" y="7"/>
                        </a:lnTo>
                        <a:lnTo>
                          <a:pt x="11" y="7"/>
                        </a:lnTo>
                        <a:lnTo>
                          <a:pt x="11" y="5"/>
                        </a:lnTo>
                        <a:lnTo>
                          <a:pt x="11" y="5"/>
                        </a:lnTo>
                        <a:lnTo>
                          <a:pt x="11" y="5"/>
                        </a:lnTo>
                        <a:lnTo>
                          <a:pt x="11" y="5"/>
                        </a:lnTo>
                        <a:lnTo>
                          <a:pt x="11" y="5"/>
                        </a:lnTo>
                        <a:lnTo>
                          <a:pt x="11" y="4"/>
                        </a:lnTo>
                        <a:lnTo>
                          <a:pt x="11" y="4"/>
                        </a:lnTo>
                        <a:lnTo>
                          <a:pt x="13" y="4"/>
                        </a:lnTo>
                        <a:lnTo>
                          <a:pt x="13" y="4"/>
                        </a:lnTo>
                        <a:lnTo>
                          <a:pt x="13" y="4"/>
                        </a:lnTo>
                        <a:lnTo>
                          <a:pt x="15" y="4"/>
                        </a:lnTo>
                        <a:lnTo>
                          <a:pt x="15" y="4"/>
                        </a:lnTo>
                        <a:lnTo>
                          <a:pt x="17" y="4"/>
                        </a:lnTo>
                        <a:lnTo>
                          <a:pt x="17" y="4"/>
                        </a:lnTo>
                        <a:lnTo>
                          <a:pt x="17" y="4"/>
                        </a:lnTo>
                        <a:lnTo>
                          <a:pt x="19" y="4"/>
                        </a:lnTo>
                        <a:lnTo>
                          <a:pt x="19" y="5"/>
                        </a:lnTo>
                        <a:lnTo>
                          <a:pt x="19" y="5"/>
                        </a:lnTo>
                        <a:lnTo>
                          <a:pt x="19" y="4"/>
                        </a:lnTo>
                        <a:lnTo>
                          <a:pt x="19" y="4"/>
                        </a:lnTo>
                        <a:lnTo>
                          <a:pt x="21" y="4"/>
                        </a:lnTo>
                        <a:lnTo>
                          <a:pt x="21" y="4"/>
                        </a:lnTo>
                        <a:lnTo>
                          <a:pt x="23" y="4"/>
                        </a:lnTo>
                        <a:lnTo>
                          <a:pt x="23" y="5"/>
                        </a:lnTo>
                        <a:lnTo>
                          <a:pt x="23" y="5"/>
                        </a:lnTo>
                        <a:lnTo>
                          <a:pt x="23" y="5"/>
                        </a:lnTo>
                        <a:lnTo>
                          <a:pt x="23" y="5"/>
                        </a:lnTo>
                        <a:lnTo>
                          <a:pt x="25" y="5"/>
                        </a:lnTo>
                        <a:lnTo>
                          <a:pt x="25" y="7"/>
                        </a:lnTo>
                        <a:lnTo>
                          <a:pt x="25" y="7"/>
                        </a:lnTo>
                        <a:lnTo>
                          <a:pt x="25" y="7"/>
                        </a:lnTo>
                        <a:lnTo>
                          <a:pt x="25" y="7"/>
                        </a:lnTo>
                        <a:lnTo>
                          <a:pt x="27" y="7"/>
                        </a:lnTo>
                        <a:lnTo>
                          <a:pt x="27" y="7"/>
                        </a:lnTo>
                        <a:lnTo>
                          <a:pt x="27" y="7"/>
                        </a:lnTo>
                        <a:lnTo>
                          <a:pt x="27" y="7"/>
                        </a:lnTo>
                        <a:lnTo>
                          <a:pt x="27" y="5"/>
                        </a:lnTo>
                        <a:lnTo>
                          <a:pt x="27" y="5"/>
                        </a:lnTo>
                        <a:lnTo>
                          <a:pt x="27" y="5"/>
                        </a:lnTo>
                        <a:lnTo>
                          <a:pt x="27" y="4"/>
                        </a:lnTo>
                        <a:lnTo>
                          <a:pt x="29" y="4"/>
                        </a:lnTo>
                        <a:lnTo>
                          <a:pt x="29" y="4"/>
                        </a:lnTo>
                        <a:lnTo>
                          <a:pt x="29" y="4"/>
                        </a:lnTo>
                        <a:lnTo>
                          <a:pt x="30" y="4"/>
                        </a:lnTo>
                        <a:lnTo>
                          <a:pt x="30" y="4"/>
                        </a:lnTo>
                        <a:lnTo>
                          <a:pt x="30" y="4"/>
                        </a:lnTo>
                        <a:lnTo>
                          <a:pt x="32" y="4"/>
                        </a:lnTo>
                        <a:lnTo>
                          <a:pt x="32" y="5"/>
                        </a:lnTo>
                        <a:lnTo>
                          <a:pt x="32" y="5"/>
                        </a:lnTo>
                        <a:lnTo>
                          <a:pt x="34" y="5"/>
                        </a:lnTo>
                        <a:lnTo>
                          <a:pt x="34" y="5"/>
                        </a:lnTo>
                        <a:lnTo>
                          <a:pt x="34" y="5"/>
                        </a:lnTo>
                        <a:lnTo>
                          <a:pt x="34" y="5"/>
                        </a:lnTo>
                        <a:lnTo>
                          <a:pt x="36" y="5"/>
                        </a:lnTo>
                        <a:lnTo>
                          <a:pt x="36" y="5"/>
                        </a:lnTo>
                        <a:lnTo>
                          <a:pt x="38" y="5"/>
                        </a:lnTo>
                        <a:lnTo>
                          <a:pt x="38" y="5"/>
                        </a:lnTo>
                        <a:lnTo>
                          <a:pt x="38" y="5"/>
                        </a:lnTo>
                        <a:lnTo>
                          <a:pt x="40" y="5"/>
                        </a:lnTo>
                        <a:lnTo>
                          <a:pt x="40" y="5"/>
                        </a:lnTo>
                        <a:lnTo>
                          <a:pt x="40" y="5"/>
                        </a:lnTo>
                        <a:lnTo>
                          <a:pt x="40" y="5"/>
                        </a:lnTo>
                        <a:lnTo>
                          <a:pt x="42" y="5"/>
                        </a:lnTo>
                        <a:lnTo>
                          <a:pt x="42" y="5"/>
                        </a:lnTo>
                        <a:lnTo>
                          <a:pt x="44" y="5"/>
                        </a:lnTo>
                        <a:lnTo>
                          <a:pt x="44" y="5"/>
                        </a:lnTo>
                        <a:lnTo>
                          <a:pt x="44" y="5"/>
                        </a:lnTo>
                        <a:lnTo>
                          <a:pt x="46" y="5"/>
                        </a:lnTo>
                        <a:lnTo>
                          <a:pt x="46" y="5"/>
                        </a:lnTo>
                        <a:lnTo>
                          <a:pt x="46" y="4"/>
                        </a:lnTo>
                        <a:lnTo>
                          <a:pt x="46" y="4"/>
                        </a:lnTo>
                        <a:lnTo>
                          <a:pt x="48" y="4"/>
                        </a:lnTo>
                        <a:lnTo>
                          <a:pt x="48" y="4"/>
                        </a:lnTo>
                        <a:lnTo>
                          <a:pt x="50" y="4"/>
                        </a:lnTo>
                        <a:lnTo>
                          <a:pt x="50" y="4"/>
                        </a:lnTo>
                        <a:lnTo>
                          <a:pt x="50" y="4"/>
                        </a:lnTo>
                        <a:lnTo>
                          <a:pt x="52" y="4"/>
                        </a:lnTo>
                        <a:lnTo>
                          <a:pt x="52" y="4"/>
                        </a:lnTo>
                        <a:lnTo>
                          <a:pt x="52" y="4"/>
                        </a:lnTo>
                        <a:lnTo>
                          <a:pt x="53" y="4"/>
                        </a:lnTo>
                        <a:lnTo>
                          <a:pt x="53" y="4"/>
                        </a:lnTo>
                        <a:lnTo>
                          <a:pt x="53" y="4"/>
                        </a:lnTo>
                        <a:lnTo>
                          <a:pt x="55" y="4"/>
                        </a:lnTo>
                        <a:lnTo>
                          <a:pt x="55" y="4"/>
                        </a:lnTo>
                        <a:lnTo>
                          <a:pt x="55" y="4"/>
                        </a:lnTo>
                        <a:lnTo>
                          <a:pt x="55" y="4"/>
                        </a:lnTo>
                        <a:lnTo>
                          <a:pt x="57" y="4"/>
                        </a:lnTo>
                        <a:lnTo>
                          <a:pt x="57" y="4"/>
                        </a:lnTo>
                        <a:lnTo>
                          <a:pt x="57" y="4"/>
                        </a:lnTo>
                        <a:lnTo>
                          <a:pt x="57" y="5"/>
                        </a:lnTo>
                        <a:lnTo>
                          <a:pt x="59" y="5"/>
                        </a:lnTo>
                        <a:lnTo>
                          <a:pt x="59" y="5"/>
                        </a:lnTo>
                        <a:lnTo>
                          <a:pt x="59" y="7"/>
                        </a:lnTo>
                        <a:lnTo>
                          <a:pt x="57" y="7"/>
                        </a:lnTo>
                        <a:lnTo>
                          <a:pt x="57" y="7"/>
                        </a:lnTo>
                        <a:lnTo>
                          <a:pt x="57" y="7"/>
                        </a:lnTo>
                        <a:lnTo>
                          <a:pt x="57" y="7"/>
                        </a:lnTo>
                        <a:lnTo>
                          <a:pt x="55" y="7"/>
                        </a:lnTo>
                        <a:lnTo>
                          <a:pt x="55" y="7"/>
                        </a:lnTo>
                        <a:lnTo>
                          <a:pt x="55" y="9"/>
                        </a:lnTo>
                        <a:lnTo>
                          <a:pt x="55" y="9"/>
                        </a:lnTo>
                        <a:lnTo>
                          <a:pt x="53" y="9"/>
                        </a:lnTo>
                        <a:lnTo>
                          <a:pt x="53" y="9"/>
                        </a:lnTo>
                        <a:lnTo>
                          <a:pt x="52" y="9"/>
                        </a:lnTo>
                        <a:lnTo>
                          <a:pt x="52" y="9"/>
                        </a:lnTo>
                        <a:lnTo>
                          <a:pt x="52" y="9"/>
                        </a:lnTo>
                        <a:lnTo>
                          <a:pt x="50" y="9"/>
                        </a:lnTo>
                        <a:lnTo>
                          <a:pt x="50" y="9"/>
                        </a:lnTo>
                        <a:lnTo>
                          <a:pt x="50" y="9"/>
                        </a:lnTo>
                        <a:lnTo>
                          <a:pt x="48" y="9"/>
                        </a:lnTo>
                        <a:lnTo>
                          <a:pt x="48" y="9"/>
                        </a:lnTo>
                        <a:lnTo>
                          <a:pt x="46" y="9"/>
                        </a:lnTo>
                        <a:lnTo>
                          <a:pt x="46" y="9"/>
                        </a:lnTo>
                        <a:lnTo>
                          <a:pt x="46" y="9"/>
                        </a:lnTo>
                        <a:lnTo>
                          <a:pt x="44" y="9"/>
                        </a:lnTo>
                        <a:lnTo>
                          <a:pt x="44" y="9"/>
                        </a:lnTo>
                        <a:lnTo>
                          <a:pt x="44" y="9"/>
                        </a:lnTo>
                        <a:lnTo>
                          <a:pt x="42" y="9"/>
                        </a:lnTo>
                        <a:lnTo>
                          <a:pt x="42" y="9"/>
                        </a:lnTo>
                        <a:lnTo>
                          <a:pt x="42" y="9"/>
                        </a:lnTo>
                        <a:lnTo>
                          <a:pt x="42" y="9"/>
                        </a:lnTo>
                        <a:lnTo>
                          <a:pt x="44" y="9"/>
                        </a:lnTo>
                        <a:lnTo>
                          <a:pt x="44" y="9"/>
                        </a:lnTo>
                        <a:lnTo>
                          <a:pt x="44" y="9"/>
                        </a:lnTo>
                        <a:lnTo>
                          <a:pt x="46" y="9"/>
                        </a:lnTo>
                        <a:lnTo>
                          <a:pt x="46" y="9"/>
                        </a:lnTo>
                        <a:lnTo>
                          <a:pt x="46" y="9"/>
                        </a:lnTo>
                        <a:lnTo>
                          <a:pt x="48" y="9"/>
                        </a:lnTo>
                        <a:lnTo>
                          <a:pt x="48" y="9"/>
                        </a:lnTo>
                        <a:lnTo>
                          <a:pt x="50" y="9"/>
                        </a:lnTo>
                        <a:lnTo>
                          <a:pt x="50" y="11"/>
                        </a:lnTo>
                        <a:lnTo>
                          <a:pt x="50" y="11"/>
                        </a:lnTo>
                        <a:lnTo>
                          <a:pt x="50" y="9"/>
                        </a:lnTo>
                        <a:lnTo>
                          <a:pt x="50" y="9"/>
                        </a:lnTo>
                        <a:lnTo>
                          <a:pt x="52" y="9"/>
                        </a:lnTo>
                        <a:lnTo>
                          <a:pt x="52" y="9"/>
                        </a:lnTo>
                        <a:lnTo>
                          <a:pt x="52" y="11"/>
                        </a:lnTo>
                        <a:lnTo>
                          <a:pt x="52" y="11"/>
                        </a:lnTo>
                        <a:lnTo>
                          <a:pt x="50" y="11"/>
                        </a:lnTo>
                        <a:lnTo>
                          <a:pt x="50" y="11"/>
                        </a:lnTo>
                        <a:lnTo>
                          <a:pt x="50" y="11"/>
                        </a:lnTo>
                        <a:lnTo>
                          <a:pt x="50" y="11"/>
                        </a:lnTo>
                        <a:lnTo>
                          <a:pt x="50" y="13"/>
                        </a:lnTo>
                        <a:lnTo>
                          <a:pt x="50" y="13"/>
                        </a:lnTo>
                        <a:lnTo>
                          <a:pt x="50" y="13"/>
                        </a:lnTo>
                        <a:lnTo>
                          <a:pt x="52" y="13"/>
                        </a:lnTo>
                        <a:lnTo>
                          <a:pt x="52" y="13"/>
                        </a:lnTo>
                        <a:lnTo>
                          <a:pt x="52" y="13"/>
                        </a:lnTo>
                        <a:lnTo>
                          <a:pt x="53" y="13"/>
                        </a:lnTo>
                        <a:lnTo>
                          <a:pt x="53" y="13"/>
                        </a:lnTo>
                        <a:lnTo>
                          <a:pt x="53" y="13"/>
                        </a:lnTo>
                        <a:lnTo>
                          <a:pt x="55" y="13"/>
                        </a:lnTo>
                        <a:lnTo>
                          <a:pt x="55" y="13"/>
                        </a:lnTo>
                        <a:lnTo>
                          <a:pt x="55" y="13"/>
                        </a:lnTo>
                        <a:lnTo>
                          <a:pt x="55" y="13"/>
                        </a:lnTo>
                        <a:lnTo>
                          <a:pt x="57" y="13"/>
                        </a:lnTo>
                        <a:lnTo>
                          <a:pt x="57" y="13"/>
                        </a:lnTo>
                        <a:lnTo>
                          <a:pt x="57" y="15"/>
                        </a:lnTo>
                        <a:lnTo>
                          <a:pt x="57" y="15"/>
                        </a:lnTo>
                        <a:lnTo>
                          <a:pt x="57" y="17"/>
                        </a:lnTo>
                        <a:lnTo>
                          <a:pt x="57" y="17"/>
                        </a:lnTo>
                        <a:lnTo>
                          <a:pt x="59" y="17"/>
                        </a:lnTo>
                        <a:lnTo>
                          <a:pt x="59" y="17"/>
                        </a:lnTo>
                        <a:lnTo>
                          <a:pt x="59" y="15"/>
                        </a:lnTo>
                        <a:lnTo>
                          <a:pt x="61" y="15"/>
                        </a:lnTo>
                        <a:lnTo>
                          <a:pt x="61" y="15"/>
                        </a:lnTo>
                        <a:lnTo>
                          <a:pt x="59" y="15"/>
                        </a:lnTo>
                        <a:lnTo>
                          <a:pt x="59" y="15"/>
                        </a:lnTo>
                        <a:lnTo>
                          <a:pt x="57" y="15"/>
                        </a:lnTo>
                        <a:lnTo>
                          <a:pt x="57" y="13"/>
                        </a:lnTo>
                        <a:lnTo>
                          <a:pt x="57" y="13"/>
                        </a:lnTo>
                        <a:lnTo>
                          <a:pt x="57" y="13"/>
                        </a:lnTo>
                        <a:lnTo>
                          <a:pt x="57" y="13"/>
                        </a:lnTo>
                        <a:lnTo>
                          <a:pt x="57" y="13"/>
                        </a:lnTo>
                        <a:lnTo>
                          <a:pt x="55" y="13"/>
                        </a:lnTo>
                        <a:lnTo>
                          <a:pt x="55" y="11"/>
                        </a:lnTo>
                        <a:lnTo>
                          <a:pt x="55" y="11"/>
                        </a:lnTo>
                        <a:lnTo>
                          <a:pt x="57" y="11"/>
                        </a:lnTo>
                        <a:lnTo>
                          <a:pt x="57" y="11"/>
                        </a:lnTo>
                        <a:lnTo>
                          <a:pt x="57" y="11"/>
                        </a:lnTo>
                        <a:lnTo>
                          <a:pt x="57" y="9"/>
                        </a:lnTo>
                        <a:lnTo>
                          <a:pt x="59" y="9"/>
                        </a:lnTo>
                        <a:lnTo>
                          <a:pt x="59" y="9"/>
                        </a:lnTo>
                        <a:lnTo>
                          <a:pt x="61" y="9"/>
                        </a:lnTo>
                        <a:lnTo>
                          <a:pt x="61" y="9"/>
                        </a:lnTo>
                        <a:lnTo>
                          <a:pt x="61" y="9"/>
                        </a:lnTo>
                        <a:lnTo>
                          <a:pt x="61" y="9"/>
                        </a:lnTo>
                        <a:lnTo>
                          <a:pt x="61" y="7"/>
                        </a:lnTo>
                        <a:lnTo>
                          <a:pt x="63" y="7"/>
                        </a:lnTo>
                        <a:lnTo>
                          <a:pt x="63" y="7"/>
                        </a:lnTo>
                        <a:lnTo>
                          <a:pt x="63" y="7"/>
                        </a:lnTo>
                        <a:lnTo>
                          <a:pt x="63" y="7"/>
                        </a:lnTo>
                        <a:lnTo>
                          <a:pt x="65" y="7"/>
                        </a:lnTo>
                        <a:lnTo>
                          <a:pt x="65" y="7"/>
                        </a:lnTo>
                        <a:lnTo>
                          <a:pt x="65" y="5"/>
                        </a:lnTo>
                        <a:lnTo>
                          <a:pt x="67" y="5"/>
                        </a:lnTo>
                        <a:lnTo>
                          <a:pt x="67" y="5"/>
                        </a:lnTo>
                        <a:lnTo>
                          <a:pt x="67" y="5"/>
                        </a:lnTo>
                        <a:lnTo>
                          <a:pt x="67" y="5"/>
                        </a:lnTo>
                        <a:lnTo>
                          <a:pt x="69" y="5"/>
                        </a:lnTo>
                        <a:lnTo>
                          <a:pt x="69" y="5"/>
                        </a:lnTo>
                        <a:lnTo>
                          <a:pt x="71" y="5"/>
                        </a:lnTo>
                        <a:lnTo>
                          <a:pt x="71" y="5"/>
                        </a:lnTo>
                        <a:lnTo>
                          <a:pt x="71" y="5"/>
                        </a:lnTo>
                        <a:lnTo>
                          <a:pt x="71" y="5"/>
                        </a:lnTo>
                        <a:lnTo>
                          <a:pt x="73" y="5"/>
                        </a:lnTo>
                        <a:lnTo>
                          <a:pt x="73" y="5"/>
                        </a:lnTo>
                        <a:lnTo>
                          <a:pt x="73" y="5"/>
                        </a:lnTo>
                        <a:lnTo>
                          <a:pt x="75" y="5"/>
                        </a:lnTo>
                        <a:lnTo>
                          <a:pt x="75" y="5"/>
                        </a:lnTo>
                        <a:lnTo>
                          <a:pt x="75" y="7"/>
                        </a:lnTo>
                        <a:lnTo>
                          <a:pt x="76" y="7"/>
                        </a:lnTo>
                        <a:lnTo>
                          <a:pt x="76" y="7"/>
                        </a:lnTo>
                        <a:lnTo>
                          <a:pt x="76" y="7"/>
                        </a:lnTo>
                        <a:lnTo>
                          <a:pt x="76" y="7"/>
                        </a:lnTo>
                        <a:lnTo>
                          <a:pt x="78" y="7"/>
                        </a:lnTo>
                        <a:lnTo>
                          <a:pt x="78" y="9"/>
                        </a:lnTo>
                        <a:lnTo>
                          <a:pt x="78" y="9"/>
                        </a:lnTo>
                        <a:lnTo>
                          <a:pt x="78" y="9"/>
                        </a:lnTo>
                        <a:lnTo>
                          <a:pt x="78" y="9"/>
                        </a:lnTo>
                        <a:lnTo>
                          <a:pt x="80" y="9"/>
                        </a:lnTo>
                        <a:lnTo>
                          <a:pt x="80" y="9"/>
                        </a:lnTo>
                        <a:lnTo>
                          <a:pt x="82" y="9"/>
                        </a:lnTo>
                        <a:lnTo>
                          <a:pt x="82" y="11"/>
                        </a:lnTo>
                        <a:lnTo>
                          <a:pt x="80" y="11"/>
                        </a:lnTo>
                        <a:lnTo>
                          <a:pt x="80" y="11"/>
                        </a:lnTo>
                        <a:lnTo>
                          <a:pt x="82" y="11"/>
                        </a:lnTo>
                        <a:lnTo>
                          <a:pt x="82" y="11"/>
                        </a:lnTo>
                        <a:lnTo>
                          <a:pt x="82" y="11"/>
                        </a:lnTo>
                        <a:lnTo>
                          <a:pt x="82" y="13"/>
                        </a:lnTo>
                        <a:lnTo>
                          <a:pt x="84" y="13"/>
                        </a:lnTo>
                        <a:lnTo>
                          <a:pt x="84" y="13"/>
                        </a:lnTo>
                        <a:lnTo>
                          <a:pt x="84" y="13"/>
                        </a:lnTo>
                        <a:lnTo>
                          <a:pt x="84" y="13"/>
                        </a:lnTo>
                        <a:lnTo>
                          <a:pt x="84" y="15"/>
                        </a:lnTo>
                        <a:lnTo>
                          <a:pt x="84" y="15"/>
                        </a:lnTo>
                        <a:lnTo>
                          <a:pt x="84" y="15"/>
                        </a:lnTo>
                        <a:lnTo>
                          <a:pt x="86" y="15"/>
                        </a:lnTo>
                        <a:lnTo>
                          <a:pt x="86" y="15"/>
                        </a:lnTo>
                        <a:lnTo>
                          <a:pt x="88" y="15"/>
                        </a:lnTo>
                        <a:lnTo>
                          <a:pt x="88" y="17"/>
                        </a:lnTo>
                        <a:lnTo>
                          <a:pt x="88" y="17"/>
                        </a:lnTo>
                        <a:lnTo>
                          <a:pt x="88" y="17"/>
                        </a:lnTo>
                        <a:lnTo>
                          <a:pt x="90" y="17"/>
                        </a:lnTo>
                        <a:lnTo>
                          <a:pt x="90" y="17"/>
                        </a:lnTo>
                        <a:lnTo>
                          <a:pt x="90" y="17"/>
                        </a:lnTo>
                        <a:lnTo>
                          <a:pt x="90" y="19"/>
                        </a:lnTo>
                        <a:lnTo>
                          <a:pt x="90" y="19"/>
                        </a:lnTo>
                        <a:lnTo>
                          <a:pt x="92" y="19"/>
                        </a:lnTo>
                        <a:lnTo>
                          <a:pt x="92" y="19"/>
                        </a:lnTo>
                        <a:lnTo>
                          <a:pt x="92" y="19"/>
                        </a:lnTo>
                        <a:lnTo>
                          <a:pt x="94" y="19"/>
                        </a:lnTo>
                        <a:lnTo>
                          <a:pt x="94" y="21"/>
                        </a:lnTo>
                        <a:lnTo>
                          <a:pt x="94" y="21"/>
                        </a:lnTo>
                        <a:lnTo>
                          <a:pt x="94" y="21"/>
                        </a:lnTo>
                        <a:lnTo>
                          <a:pt x="94" y="21"/>
                        </a:lnTo>
                        <a:lnTo>
                          <a:pt x="96" y="21"/>
                        </a:lnTo>
                        <a:lnTo>
                          <a:pt x="96" y="21"/>
                        </a:lnTo>
                        <a:lnTo>
                          <a:pt x="96" y="21"/>
                        </a:lnTo>
                        <a:lnTo>
                          <a:pt x="96" y="23"/>
                        </a:lnTo>
                        <a:lnTo>
                          <a:pt x="97" y="23"/>
                        </a:lnTo>
                        <a:lnTo>
                          <a:pt x="97" y="23"/>
                        </a:lnTo>
                        <a:lnTo>
                          <a:pt x="97" y="23"/>
                        </a:lnTo>
                        <a:lnTo>
                          <a:pt x="97" y="23"/>
                        </a:lnTo>
                        <a:lnTo>
                          <a:pt x="99" y="23"/>
                        </a:lnTo>
                        <a:lnTo>
                          <a:pt x="99" y="23"/>
                        </a:lnTo>
                        <a:lnTo>
                          <a:pt x="99" y="23"/>
                        </a:lnTo>
                        <a:lnTo>
                          <a:pt x="99" y="23"/>
                        </a:lnTo>
                        <a:lnTo>
                          <a:pt x="99" y="21"/>
                        </a:lnTo>
                        <a:lnTo>
                          <a:pt x="97" y="21"/>
                        </a:lnTo>
                        <a:lnTo>
                          <a:pt x="97" y="21"/>
                        </a:lnTo>
                        <a:lnTo>
                          <a:pt x="97" y="21"/>
                        </a:lnTo>
                        <a:lnTo>
                          <a:pt x="97" y="21"/>
                        </a:lnTo>
                        <a:lnTo>
                          <a:pt x="97" y="21"/>
                        </a:lnTo>
                        <a:lnTo>
                          <a:pt x="96" y="21"/>
                        </a:lnTo>
                        <a:lnTo>
                          <a:pt x="96" y="19"/>
                        </a:lnTo>
                        <a:lnTo>
                          <a:pt x="96" y="19"/>
                        </a:lnTo>
                        <a:lnTo>
                          <a:pt x="96" y="19"/>
                        </a:lnTo>
                        <a:lnTo>
                          <a:pt x="94" y="19"/>
                        </a:lnTo>
                        <a:lnTo>
                          <a:pt x="94" y="17"/>
                        </a:lnTo>
                        <a:lnTo>
                          <a:pt x="94" y="17"/>
                        </a:lnTo>
                        <a:lnTo>
                          <a:pt x="94" y="17"/>
                        </a:lnTo>
                        <a:lnTo>
                          <a:pt x="94" y="17"/>
                        </a:lnTo>
                        <a:lnTo>
                          <a:pt x="92" y="17"/>
                        </a:lnTo>
                        <a:lnTo>
                          <a:pt x="92" y="15"/>
                        </a:lnTo>
                        <a:lnTo>
                          <a:pt x="92" y="15"/>
                        </a:lnTo>
                        <a:lnTo>
                          <a:pt x="92" y="15"/>
                        </a:lnTo>
                        <a:lnTo>
                          <a:pt x="92" y="13"/>
                        </a:lnTo>
                        <a:lnTo>
                          <a:pt x="92" y="13"/>
                        </a:lnTo>
                        <a:lnTo>
                          <a:pt x="90" y="13"/>
                        </a:lnTo>
                        <a:lnTo>
                          <a:pt x="90" y="13"/>
                        </a:lnTo>
                        <a:lnTo>
                          <a:pt x="90" y="13"/>
                        </a:lnTo>
                        <a:lnTo>
                          <a:pt x="90" y="11"/>
                        </a:lnTo>
                        <a:lnTo>
                          <a:pt x="90" y="11"/>
                        </a:lnTo>
                        <a:lnTo>
                          <a:pt x="90" y="11"/>
                        </a:lnTo>
                        <a:lnTo>
                          <a:pt x="90" y="9"/>
                        </a:lnTo>
                        <a:lnTo>
                          <a:pt x="88" y="9"/>
                        </a:lnTo>
                        <a:lnTo>
                          <a:pt x="88" y="9"/>
                        </a:lnTo>
                        <a:lnTo>
                          <a:pt x="88" y="9"/>
                        </a:lnTo>
                        <a:lnTo>
                          <a:pt x="88" y="9"/>
                        </a:lnTo>
                        <a:lnTo>
                          <a:pt x="88" y="7"/>
                        </a:lnTo>
                        <a:lnTo>
                          <a:pt x="88" y="7"/>
                        </a:lnTo>
                        <a:lnTo>
                          <a:pt x="88" y="5"/>
                        </a:lnTo>
                        <a:lnTo>
                          <a:pt x="86" y="5"/>
                        </a:lnTo>
                        <a:lnTo>
                          <a:pt x="86" y="5"/>
                        </a:lnTo>
                        <a:lnTo>
                          <a:pt x="86" y="4"/>
                        </a:lnTo>
                        <a:lnTo>
                          <a:pt x="88" y="4"/>
                        </a:lnTo>
                        <a:lnTo>
                          <a:pt x="88" y="4"/>
                        </a:lnTo>
                        <a:lnTo>
                          <a:pt x="88" y="4"/>
                        </a:lnTo>
                        <a:lnTo>
                          <a:pt x="90" y="4"/>
                        </a:lnTo>
                        <a:lnTo>
                          <a:pt x="90" y="4"/>
                        </a:lnTo>
                        <a:lnTo>
                          <a:pt x="90" y="4"/>
                        </a:lnTo>
                        <a:lnTo>
                          <a:pt x="92" y="4"/>
                        </a:lnTo>
                        <a:lnTo>
                          <a:pt x="92" y="4"/>
                        </a:lnTo>
                        <a:lnTo>
                          <a:pt x="92" y="4"/>
                        </a:lnTo>
                        <a:lnTo>
                          <a:pt x="92" y="4"/>
                        </a:lnTo>
                        <a:lnTo>
                          <a:pt x="92" y="2"/>
                        </a:lnTo>
                        <a:lnTo>
                          <a:pt x="94" y="2"/>
                        </a:lnTo>
                        <a:lnTo>
                          <a:pt x="94" y="2"/>
                        </a:lnTo>
                        <a:lnTo>
                          <a:pt x="94" y="2"/>
                        </a:lnTo>
                        <a:lnTo>
                          <a:pt x="94" y="2"/>
                        </a:lnTo>
                        <a:lnTo>
                          <a:pt x="96" y="2"/>
                        </a:lnTo>
                        <a:lnTo>
                          <a:pt x="96" y="2"/>
                        </a:lnTo>
                        <a:lnTo>
                          <a:pt x="96" y="0"/>
                        </a:lnTo>
                        <a:lnTo>
                          <a:pt x="97" y="0"/>
                        </a:lnTo>
                        <a:lnTo>
                          <a:pt x="97" y="0"/>
                        </a:lnTo>
                        <a:lnTo>
                          <a:pt x="97" y="0"/>
                        </a:lnTo>
                        <a:lnTo>
                          <a:pt x="99" y="0"/>
                        </a:lnTo>
                        <a:lnTo>
                          <a:pt x="99" y="0"/>
                        </a:lnTo>
                        <a:lnTo>
                          <a:pt x="99" y="0"/>
                        </a:lnTo>
                        <a:lnTo>
                          <a:pt x="101" y="0"/>
                        </a:lnTo>
                        <a:lnTo>
                          <a:pt x="101" y="0"/>
                        </a:lnTo>
                        <a:lnTo>
                          <a:pt x="103" y="0"/>
                        </a:lnTo>
                        <a:lnTo>
                          <a:pt x="103" y="0"/>
                        </a:lnTo>
                        <a:lnTo>
                          <a:pt x="103" y="0"/>
                        </a:lnTo>
                        <a:lnTo>
                          <a:pt x="103"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5" name="Freeform 336">
                    <a:extLst>
                      <a:ext uri="{FF2B5EF4-FFF2-40B4-BE49-F238E27FC236}">
                        <a16:creationId xmlns:a16="http://schemas.microsoft.com/office/drawing/2014/main" id="{407C9431-2825-43E4-90D0-8882D676353C}"/>
                      </a:ext>
                    </a:extLst>
                  </p:cNvPr>
                  <p:cNvSpPr>
                    <a:spLocks/>
                  </p:cNvSpPr>
                  <p:nvPr/>
                </p:nvSpPr>
                <p:spPr bwMode="auto">
                  <a:xfrm>
                    <a:off x="10347" y="2570"/>
                    <a:ext cx="107" cy="90"/>
                  </a:xfrm>
                  <a:custGeom>
                    <a:avLst/>
                    <a:gdLst>
                      <a:gd name="T0" fmla="*/ 21 w 107"/>
                      <a:gd name="T1" fmla="*/ 6 h 90"/>
                      <a:gd name="T2" fmla="*/ 25 w 107"/>
                      <a:gd name="T3" fmla="*/ 2 h 90"/>
                      <a:gd name="T4" fmla="*/ 32 w 107"/>
                      <a:gd name="T5" fmla="*/ 2 h 90"/>
                      <a:gd name="T6" fmla="*/ 38 w 107"/>
                      <a:gd name="T7" fmla="*/ 2 h 90"/>
                      <a:gd name="T8" fmla="*/ 44 w 107"/>
                      <a:gd name="T9" fmla="*/ 0 h 90"/>
                      <a:gd name="T10" fmla="*/ 50 w 107"/>
                      <a:gd name="T11" fmla="*/ 0 h 90"/>
                      <a:gd name="T12" fmla="*/ 57 w 107"/>
                      <a:gd name="T13" fmla="*/ 4 h 90"/>
                      <a:gd name="T14" fmla="*/ 61 w 107"/>
                      <a:gd name="T15" fmla="*/ 10 h 90"/>
                      <a:gd name="T16" fmla="*/ 67 w 107"/>
                      <a:gd name="T17" fmla="*/ 12 h 90"/>
                      <a:gd name="T18" fmla="*/ 73 w 107"/>
                      <a:gd name="T19" fmla="*/ 16 h 90"/>
                      <a:gd name="T20" fmla="*/ 75 w 107"/>
                      <a:gd name="T21" fmla="*/ 21 h 90"/>
                      <a:gd name="T22" fmla="*/ 80 w 107"/>
                      <a:gd name="T23" fmla="*/ 27 h 90"/>
                      <a:gd name="T24" fmla="*/ 82 w 107"/>
                      <a:gd name="T25" fmla="*/ 31 h 90"/>
                      <a:gd name="T26" fmla="*/ 88 w 107"/>
                      <a:gd name="T27" fmla="*/ 37 h 90"/>
                      <a:gd name="T28" fmla="*/ 92 w 107"/>
                      <a:gd name="T29" fmla="*/ 43 h 90"/>
                      <a:gd name="T30" fmla="*/ 96 w 107"/>
                      <a:gd name="T31" fmla="*/ 50 h 90"/>
                      <a:gd name="T32" fmla="*/ 96 w 107"/>
                      <a:gd name="T33" fmla="*/ 60 h 90"/>
                      <a:gd name="T34" fmla="*/ 98 w 107"/>
                      <a:gd name="T35" fmla="*/ 66 h 90"/>
                      <a:gd name="T36" fmla="*/ 101 w 107"/>
                      <a:gd name="T37" fmla="*/ 67 h 90"/>
                      <a:gd name="T38" fmla="*/ 105 w 107"/>
                      <a:gd name="T39" fmla="*/ 73 h 90"/>
                      <a:gd name="T40" fmla="*/ 105 w 107"/>
                      <a:gd name="T41" fmla="*/ 81 h 90"/>
                      <a:gd name="T42" fmla="*/ 105 w 107"/>
                      <a:gd name="T43" fmla="*/ 87 h 90"/>
                      <a:gd name="T44" fmla="*/ 98 w 107"/>
                      <a:gd name="T45" fmla="*/ 87 h 90"/>
                      <a:gd name="T46" fmla="*/ 90 w 107"/>
                      <a:gd name="T47" fmla="*/ 89 h 90"/>
                      <a:gd name="T48" fmla="*/ 84 w 107"/>
                      <a:gd name="T49" fmla="*/ 87 h 90"/>
                      <a:gd name="T50" fmla="*/ 78 w 107"/>
                      <a:gd name="T51" fmla="*/ 87 h 90"/>
                      <a:gd name="T52" fmla="*/ 75 w 107"/>
                      <a:gd name="T53" fmla="*/ 83 h 90"/>
                      <a:gd name="T54" fmla="*/ 65 w 107"/>
                      <a:gd name="T55" fmla="*/ 83 h 90"/>
                      <a:gd name="T56" fmla="*/ 55 w 107"/>
                      <a:gd name="T57" fmla="*/ 83 h 90"/>
                      <a:gd name="T58" fmla="*/ 48 w 107"/>
                      <a:gd name="T59" fmla="*/ 83 h 90"/>
                      <a:gd name="T60" fmla="*/ 38 w 107"/>
                      <a:gd name="T61" fmla="*/ 83 h 90"/>
                      <a:gd name="T62" fmla="*/ 32 w 107"/>
                      <a:gd name="T63" fmla="*/ 87 h 90"/>
                      <a:gd name="T64" fmla="*/ 23 w 107"/>
                      <a:gd name="T65" fmla="*/ 87 h 90"/>
                      <a:gd name="T66" fmla="*/ 17 w 107"/>
                      <a:gd name="T67" fmla="*/ 89 h 90"/>
                      <a:gd name="T68" fmla="*/ 11 w 107"/>
                      <a:gd name="T69" fmla="*/ 85 h 90"/>
                      <a:gd name="T70" fmla="*/ 11 w 107"/>
                      <a:gd name="T71" fmla="*/ 75 h 90"/>
                      <a:gd name="T72" fmla="*/ 19 w 107"/>
                      <a:gd name="T73" fmla="*/ 71 h 90"/>
                      <a:gd name="T74" fmla="*/ 29 w 107"/>
                      <a:gd name="T75" fmla="*/ 71 h 90"/>
                      <a:gd name="T76" fmla="*/ 32 w 107"/>
                      <a:gd name="T77" fmla="*/ 67 h 90"/>
                      <a:gd name="T78" fmla="*/ 40 w 107"/>
                      <a:gd name="T79" fmla="*/ 67 h 90"/>
                      <a:gd name="T80" fmla="*/ 44 w 107"/>
                      <a:gd name="T81" fmla="*/ 66 h 90"/>
                      <a:gd name="T82" fmla="*/ 52 w 107"/>
                      <a:gd name="T83" fmla="*/ 67 h 90"/>
                      <a:gd name="T84" fmla="*/ 59 w 107"/>
                      <a:gd name="T85" fmla="*/ 71 h 90"/>
                      <a:gd name="T86" fmla="*/ 65 w 107"/>
                      <a:gd name="T87" fmla="*/ 67 h 90"/>
                      <a:gd name="T88" fmla="*/ 59 w 107"/>
                      <a:gd name="T89" fmla="*/ 64 h 90"/>
                      <a:gd name="T90" fmla="*/ 54 w 107"/>
                      <a:gd name="T91" fmla="*/ 64 h 90"/>
                      <a:gd name="T92" fmla="*/ 48 w 107"/>
                      <a:gd name="T93" fmla="*/ 60 h 90"/>
                      <a:gd name="T94" fmla="*/ 40 w 107"/>
                      <a:gd name="T95" fmla="*/ 60 h 90"/>
                      <a:gd name="T96" fmla="*/ 34 w 107"/>
                      <a:gd name="T97" fmla="*/ 62 h 90"/>
                      <a:gd name="T98" fmla="*/ 27 w 107"/>
                      <a:gd name="T99" fmla="*/ 64 h 90"/>
                      <a:gd name="T100" fmla="*/ 17 w 107"/>
                      <a:gd name="T101" fmla="*/ 64 h 90"/>
                      <a:gd name="T102" fmla="*/ 13 w 107"/>
                      <a:gd name="T103" fmla="*/ 60 h 90"/>
                      <a:gd name="T104" fmla="*/ 10 w 107"/>
                      <a:gd name="T105" fmla="*/ 52 h 90"/>
                      <a:gd name="T106" fmla="*/ 6 w 107"/>
                      <a:gd name="T107" fmla="*/ 44 h 90"/>
                      <a:gd name="T108" fmla="*/ 2 w 107"/>
                      <a:gd name="T109" fmla="*/ 41 h 90"/>
                      <a:gd name="T110" fmla="*/ 2 w 107"/>
                      <a:gd name="T111" fmla="*/ 37 h 90"/>
                      <a:gd name="T112" fmla="*/ 8 w 107"/>
                      <a:gd name="T113" fmla="*/ 33 h 90"/>
                      <a:gd name="T114" fmla="*/ 11 w 107"/>
                      <a:gd name="T115" fmla="*/ 27 h 90"/>
                      <a:gd name="T116" fmla="*/ 15 w 107"/>
                      <a:gd name="T117" fmla="*/ 2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 h="90">
                        <a:moveTo>
                          <a:pt x="17" y="12"/>
                        </a:moveTo>
                        <a:lnTo>
                          <a:pt x="17" y="12"/>
                        </a:lnTo>
                        <a:lnTo>
                          <a:pt x="17" y="12"/>
                        </a:lnTo>
                        <a:lnTo>
                          <a:pt x="17" y="12"/>
                        </a:lnTo>
                        <a:lnTo>
                          <a:pt x="17" y="12"/>
                        </a:lnTo>
                        <a:lnTo>
                          <a:pt x="17" y="10"/>
                        </a:lnTo>
                        <a:lnTo>
                          <a:pt x="17" y="10"/>
                        </a:lnTo>
                        <a:lnTo>
                          <a:pt x="19" y="10"/>
                        </a:lnTo>
                        <a:lnTo>
                          <a:pt x="19" y="10"/>
                        </a:lnTo>
                        <a:lnTo>
                          <a:pt x="19" y="8"/>
                        </a:lnTo>
                        <a:lnTo>
                          <a:pt x="19" y="8"/>
                        </a:lnTo>
                        <a:lnTo>
                          <a:pt x="19" y="6"/>
                        </a:lnTo>
                        <a:lnTo>
                          <a:pt x="21" y="6"/>
                        </a:lnTo>
                        <a:lnTo>
                          <a:pt x="21" y="6"/>
                        </a:lnTo>
                        <a:lnTo>
                          <a:pt x="21" y="4"/>
                        </a:lnTo>
                        <a:lnTo>
                          <a:pt x="21" y="4"/>
                        </a:lnTo>
                        <a:lnTo>
                          <a:pt x="21" y="4"/>
                        </a:lnTo>
                        <a:lnTo>
                          <a:pt x="21" y="4"/>
                        </a:lnTo>
                        <a:lnTo>
                          <a:pt x="21" y="4"/>
                        </a:lnTo>
                        <a:lnTo>
                          <a:pt x="21" y="2"/>
                        </a:lnTo>
                        <a:lnTo>
                          <a:pt x="23" y="2"/>
                        </a:lnTo>
                        <a:lnTo>
                          <a:pt x="23" y="4"/>
                        </a:lnTo>
                        <a:lnTo>
                          <a:pt x="23" y="4"/>
                        </a:lnTo>
                        <a:lnTo>
                          <a:pt x="23" y="2"/>
                        </a:lnTo>
                        <a:lnTo>
                          <a:pt x="23" y="2"/>
                        </a:lnTo>
                        <a:lnTo>
                          <a:pt x="25" y="2"/>
                        </a:lnTo>
                        <a:lnTo>
                          <a:pt x="25" y="4"/>
                        </a:lnTo>
                        <a:lnTo>
                          <a:pt x="25" y="4"/>
                        </a:lnTo>
                        <a:lnTo>
                          <a:pt x="27" y="4"/>
                        </a:lnTo>
                        <a:lnTo>
                          <a:pt x="27" y="4"/>
                        </a:lnTo>
                        <a:lnTo>
                          <a:pt x="27" y="4"/>
                        </a:lnTo>
                        <a:lnTo>
                          <a:pt x="29" y="4"/>
                        </a:lnTo>
                        <a:lnTo>
                          <a:pt x="29" y="4"/>
                        </a:lnTo>
                        <a:lnTo>
                          <a:pt x="29" y="4"/>
                        </a:lnTo>
                        <a:lnTo>
                          <a:pt x="31" y="4"/>
                        </a:lnTo>
                        <a:lnTo>
                          <a:pt x="31" y="4"/>
                        </a:lnTo>
                        <a:lnTo>
                          <a:pt x="32" y="4"/>
                        </a:lnTo>
                        <a:lnTo>
                          <a:pt x="32" y="4"/>
                        </a:lnTo>
                        <a:lnTo>
                          <a:pt x="32" y="2"/>
                        </a:lnTo>
                        <a:lnTo>
                          <a:pt x="32" y="2"/>
                        </a:lnTo>
                        <a:lnTo>
                          <a:pt x="32" y="4"/>
                        </a:lnTo>
                        <a:lnTo>
                          <a:pt x="34" y="4"/>
                        </a:lnTo>
                        <a:lnTo>
                          <a:pt x="34" y="2"/>
                        </a:lnTo>
                        <a:lnTo>
                          <a:pt x="34" y="2"/>
                        </a:lnTo>
                        <a:lnTo>
                          <a:pt x="34" y="2"/>
                        </a:lnTo>
                        <a:lnTo>
                          <a:pt x="34" y="2"/>
                        </a:lnTo>
                        <a:lnTo>
                          <a:pt x="36" y="2"/>
                        </a:lnTo>
                        <a:lnTo>
                          <a:pt x="36" y="2"/>
                        </a:lnTo>
                        <a:lnTo>
                          <a:pt x="36" y="2"/>
                        </a:lnTo>
                        <a:lnTo>
                          <a:pt x="36" y="2"/>
                        </a:lnTo>
                        <a:lnTo>
                          <a:pt x="38" y="2"/>
                        </a:lnTo>
                        <a:lnTo>
                          <a:pt x="38" y="2"/>
                        </a:lnTo>
                        <a:lnTo>
                          <a:pt x="38" y="2"/>
                        </a:lnTo>
                        <a:lnTo>
                          <a:pt x="40" y="2"/>
                        </a:lnTo>
                        <a:lnTo>
                          <a:pt x="40" y="2"/>
                        </a:lnTo>
                        <a:lnTo>
                          <a:pt x="42" y="2"/>
                        </a:lnTo>
                        <a:lnTo>
                          <a:pt x="42" y="0"/>
                        </a:lnTo>
                        <a:lnTo>
                          <a:pt x="42" y="0"/>
                        </a:lnTo>
                        <a:lnTo>
                          <a:pt x="42" y="0"/>
                        </a:lnTo>
                        <a:lnTo>
                          <a:pt x="42" y="0"/>
                        </a:lnTo>
                        <a:lnTo>
                          <a:pt x="42" y="0"/>
                        </a:lnTo>
                        <a:lnTo>
                          <a:pt x="44" y="0"/>
                        </a:lnTo>
                        <a:lnTo>
                          <a:pt x="44" y="0"/>
                        </a:lnTo>
                        <a:lnTo>
                          <a:pt x="44" y="0"/>
                        </a:lnTo>
                        <a:lnTo>
                          <a:pt x="44" y="0"/>
                        </a:lnTo>
                        <a:lnTo>
                          <a:pt x="44" y="0"/>
                        </a:lnTo>
                        <a:lnTo>
                          <a:pt x="44" y="0"/>
                        </a:lnTo>
                        <a:lnTo>
                          <a:pt x="46" y="0"/>
                        </a:lnTo>
                        <a:lnTo>
                          <a:pt x="46" y="0"/>
                        </a:lnTo>
                        <a:lnTo>
                          <a:pt x="48" y="0"/>
                        </a:lnTo>
                        <a:lnTo>
                          <a:pt x="48" y="0"/>
                        </a:lnTo>
                        <a:lnTo>
                          <a:pt x="48" y="0"/>
                        </a:lnTo>
                        <a:lnTo>
                          <a:pt x="48" y="0"/>
                        </a:lnTo>
                        <a:lnTo>
                          <a:pt x="48" y="0"/>
                        </a:lnTo>
                        <a:lnTo>
                          <a:pt x="50" y="0"/>
                        </a:lnTo>
                        <a:lnTo>
                          <a:pt x="50" y="0"/>
                        </a:lnTo>
                        <a:lnTo>
                          <a:pt x="50" y="0"/>
                        </a:lnTo>
                        <a:lnTo>
                          <a:pt x="50" y="0"/>
                        </a:lnTo>
                        <a:lnTo>
                          <a:pt x="52" y="0"/>
                        </a:lnTo>
                        <a:lnTo>
                          <a:pt x="52" y="0"/>
                        </a:lnTo>
                        <a:lnTo>
                          <a:pt x="54" y="0"/>
                        </a:lnTo>
                        <a:lnTo>
                          <a:pt x="54" y="0"/>
                        </a:lnTo>
                        <a:lnTo>
                          <a:pt x="54" y="0"/>
                        </a:lnTo>
                        <a:lnTo>
                          <a:pt x="55" y="0"/>
                        </a:lnTo>
                        <a:lnTo>
                          <a:pt x="55" y="2"/>
                        </a:lnTo>
                        <a:lnTo>
                          <a:pt x="55" y="2"/>
                        </a:lnTo>
                        <a:lnTo>
                          <a:pt x="55" y="2"/>
                        </a:lnTo>
                        <a:lnTo>
                          <a:pt x="55" y="2"/>
                        </a:lnTo>
                        <a:lnTo>
                          <a:pt x="57" y="2"/>
                        </a:lnTo>
                        <a:lnTo>
                          <a:pt x="57" y="4"/>
                        </a:lnTo>
                        <a:lnTo>
                          <a:pt x="57" y="4"/>
                        </a:lnTo>
                        <a:lnTo>
                          <a:pt x="59" y="4"/>
                        </a:lnTo>
                        <a:lnTo>
                          <a:pt x="59" y="4"/>
                        </a:lnTo>
                        <a:lnTo>
                          <a:pt x="59" y="4"/>
                        </a:lnTo>
                        <a:lnTo>
                          <a:pt x="59" y="4"/>
                        </a:lnTo>
                        <a:lnTo>
                          <a:pt x="59" y="4"/>
                        </a:lnTo>
                        <a:lnTo>
                          <a:pt x="59" y="6"/>
                        </a:lnTo>
                        <a:lnTo>
                          <a:pt x="61" y="6"/>
                        </a:lnTo>
                        <a:lnTo>
                          <a:pt x="61" y="6"/>
                        </a:lnTo>
                        <a:lnTo>
                          <a:pt x="61" y="6"/>
                        </a:lnTo>
                        <a:lnTo>
                          <a:pt x="61" y="8"/>
                        </a:lnTo>
                        <a:lnTo>
                          <a:pt x="61" y="8"/>
                        </a:lnTo>
                        <a:lnTo>
                          <a:pt x="61" y="8"/>
                        </a:lnTo>
                        <a:lnTo>
                          <a:pt x="61" y="10"/>
                        </a:lnTo>
                        <a:lnTo>
                          <a:pt x="63" y="10"/>
                        </a:lnTo>
                        <a:lnTo>
                          <a:pt x="63" y="10"/>
                        </a:lnTo>
                        <a:lnTo>
                          <a:pt x="63" y="12"/>
                        </a:lnTo>
                        <a:lnTo>
                          <a:pt x="63" y="12"/>
                        </a:lnTo>
                        <a:lnTo>
                          <a:pt x="65" y="12"/>
                        </a:lnTo>
                        <a:lnTo>
                          <a:pt x="65" y="12"/>
                        </a:lnTo>
                        <a:lnTo>
                          <a:pt x="65" y="10"/>
                        </a:lnTo>
                        <a:lnTo>
                          <a:pt x="65" y="10"/>
                        </a:lnTo>
                        <a:lnTo>
                          <a:pt x="65" y="12"/>
                        </a:lnTo>
                        <a:lnTo>
                          <a:pt x="65" y="12"/>
                        </a:lnTo>
                        <a:lnTo>
                          <a:pt x="67" y="12"/>
                        </a:lnTo>
                        <a:lnTo>
                          <a:pt x="67" y="12"/>
                        </a:lnTo>
                        <a:lnTo>
                          <a:pt x="67" y="12"/>
                        </a:lnTo>
                        <a:lnTo>
                          <a:pt x="69" y="12"/>
                        </a:lnTo>
                        <a:lnTo>
                          <a:pt x="69" y="12"/>
                        </a:lnTo>
                        <a:lnTo>
                          <a:pt x="69" y="12"/>
                        </a:lnTo>
                        <a:lnTo>
                          <a:pt x="69" y="12"/>
                        </a:lnTo>
                        <a:lnTo>
                          <a:pt x="71" y="12"/>
                        </a:lnTo>
                        <a:lnTo>
                          <a:pt x="71" y="12"/>
                        </a:lnTo>
                        <a:lnTo>
                          <a:pt x="71" y="12"/>
                        </a:lnTo>
                        <a:lnTo>
                          <a:pt x="71" y="12"/>
                        </a:lnTo>
                        <a:lnTo>
                          <a:pt x="71" y="14"/>
                        </a:lnTo>
                        <a:lnTo>
                          <a:pt x="71" y="14"/>
                        </a:lnTo>
                        <a:lnTo>
                          <a:pt x="73" y="14"/>
                        </a:lnTo>
                        <a:lnTo>
                          <a:pt x="73" y="16"/>
                        </a:lnTo>
                        <a:lnTo>
                          <a:pt x="73" y="16"/>
                        </a:lnTo>
                        <a:lnTo>
                          <a:pt x="73" y="16"/>
                        </a:lnTo>
                        <a:lnTo>
                          <a:pt x="73" y="18"/>
                        </a:lnTo>
                        <a:lnTo>
                          <a:pt x="73" y="18"/>
                        </a:lnTo>
                        <a:lnTo>
                          <a:pt x="73" y="20"/>
                        </a:lnTo>
                        <a:lnTo>
                          <a:pt x="75" y="20"/>
                        </a:lnTo>
                        <a:lnTo>
                          <a:pt x="75" y="20"/>
                        </a:lnTo>
                        <a:lnTo>
                          <a:pt x="75" y="20"/>
                        </a:lnTo>
                        <a:lnTo>
                          <a:pt x="75" y="20"/>
                        </a:lnTo>
                        <a:lnTo>
                          <a:pt x="75" y="20"/>
                        </a:lnTo>
                        <a:lnTo>
                          <a:pt x="75" y="21"/>
                        </a:lnTo>
                        <a:lnTo>
                          <a:pt x="75" y="21"/>
                        </a:lnTo>
                        <a:lnTo>
                          <a:pt x="75" y="21"/>
                        </a:lnTo>
                        <a:lnTo>
                          <a:pt x="75" y="21"/>
                        </a:lnTo>
                        <a:lnTo>
                          <a:pt x="76" y="21"/>
                        </a:lnTo>
                        <a:lnTo>
                          <a:pt x="76" y="21"/>
                        </a:lnTo>
                        <a:lnTo>
                          <a:pt x="76" y="23"/>
                        </a:lnTo>
                        <a:lnTo>
                          <a:pt x="76" y="23"/>
                        </a:lnTo>
                        <a:lnTo>
                          <a:pt x="76" y="25"/>
                        </a:lnTo>
                        <a:lnTo>
                          <a:pt x="76" y="25"/>
                        </a:lnTo>
                        <a:lnTo>
                          <a:pt x="76" y="23"/>
                        </a:lnTo>
                        <a:lnTo>
                          <a:pt x="78" y="23"/>
                        </a:lnTo>
                        <a:lnTo>
                          <a:pt x="78" y="23"/>
                        </a:lnTo>
                        <a:lnTo>
                          <a:pt x="78" y="25"/>
                        </a:lnTo>
                        <a:lnTo>
                          <a:pt x="78" y="25"/>
                        </a:lnTo>
                        <a:lnTo>
                          <a:pt x="78" y="27"/>
                        </a:lnTo>
                        <a:lnTo>
                          <a:pt x="80" y="27"/>
                        </a:lnTo>
                        <a:lnTo>
                          <a:pt x="80" y="27"/>
                        </a:lnTo>
                        <a:lnTo>
                          <a:pt x="80" y="27"/>
                        </a:lnTo>
                        <a:lnTo>
                          <a:pt x="80" y="27"/>
                        </a:lnTo>
                        <a:lnTo>
                          <a:pt x="80" y="27"/>
                        </a:lnTo>
                        <a:lnTo>
                          <a:pt x="80" y="29"/>
                        </a:lnTo>
                        <a:lnTo>
                          <a:pt x="80" y="29"/>
                        </a:lnTo>
                        <a:lnTo>
                          <a:pt x="80" y="29"/>
                        </a:lnTo>
                        <a:lnTo>
                          <a:pt x="80" y="29"/>
                        </a:lnTo>
                        <a:lnTo>
                          <a:pt x="82" y="29"/>
                        </a:lnTo>
                        <a:lnTo>
                          <a:pt x="82" y="31"/>
                        </a:lnTo>
                        <a:lnTo>
                          <a:pt x="82" y="31"/>
                        </a:lnTo>
                        <a:lnTo>
                          <a:pt x="82" y="31"/>
                        </a:lnTo>
                        <a:lnTo>
                          <a:pt x="82" y="31"/>
                        </a:lnTo>
                        <a:lnTo>
                          <a:pt x="82" y="33"/>
                        </a:lnTo>
                        <a:lnTo>
                          <a:pt x="84" y="33"/>
                        </a:lnTo>
                        <a:lnTo>
                          <a:pt x="84" y="33"/>
                        </a:lnTo>
                        <a:lnTo>
                          <a:pt x="86" y="33"/>
                        </a:lnTo>
                        <a:lnTo>
                          <a:pt x="86" y="33"/>
                        </a:lnTo>
                        <a:lnTo>
                          <a:pt x="86" y="33"/>
                        </a:lnTo>
                        <a:lnTo>
                          <a:pt x="86" y="35"/>
                        </a:lnTo>
                        <a:lnTo>
                          <a:pt x="86" y="35"/>
                        </a:lnTo>
                        <a:lnTo>
                          <a:pt x="88" y="35"/>
                        </a:lnTo>
                        <a:lnTo>
                          <a:pt x="88" y="35"/>
                        </a:lnTo>
                        <a:lnTo>
                          <a:pt x="88" y="37"/>
                        </a:lnTo>
                        <a:lnTo>
                          <a:pt x="88" y="37"/>
                        </a:lnTo>
                        <a:lnTo>
                          <a:pt x="88" y="37"/>
                        </a:lnTo>
                        <a:lnTo>
                          <a:pt x="88" y="37"/>
                        </a:lnTo>
                        <a:lnTo>
                          <a:pt x="88" y="37"/>
                        </a:lnTo>
                        <a:lnTo>
                          <a:pt x="90" y="37"/>
                        </a:lnTo>
                        <a:lnTo>
                          <a:pt x="90" y="39"/>
                        </a:lnTo>
                        <a:lnTo>
                          <a:pt x="90" y="39"/>
                        </a:lnTo>
                        <a:lnTo>
                          <a:pt x="92" y="39"/>
                        </a:lnTo>
                        <a:lnTo>
                          <a:pt x="92" y="39"/>
                        </a:lnTo>
                        <a:lnTo>
                          <a:pt x="92" y="39"/>
                        </a:lnTo>
                        <a:lnTo>
                          <a:pt x="92" y="41"/>
                        </a:lnTo>
                        <a:lnTo>
                          <a:pt x="92" y="41"/>
                        </a:lnTo>
                        <a:lnTo>
                          <a:pt x="92" y="41"/>
                        </a:lnTo>
                        <a:lnTo>
                          <a:pt x="92" y="43"/>
                        </a:lnTo>
                        <a:lnTo>
                          <a:pt x="92" y="43"/>
                        </a:lnTo>
                        <a:lnTo>
                          <a:pt x="92" y="43"/>
                        </a:lnTo>
                        <a:lnTo>
                          <a:pt x="92" y="44"/>
                        </a:lnTo>
                        <a:lnTo>
                          <a:pt x="92" y="44"/>
                        </a:lnTo>
                        <a:lnTo>
                          <a:pt x="92" y="44"/>
                        </a:lnTo>
                        <a:lnTo>
                          <a:pt x="92" y="46"/>
                        </a:lnTo>
                        <a:lnTo>
                          <a:pt x="92" y="46"/>
                        </a:lnTo>
                        <a:lnTo>
                          <a:pt x="92" y="46"/>
                        </a:lnTo>
                        <a:lnTo>
                          <a:pt x="94" y="46"/>
                        </a:lnTo>
                        <a:lnTo>
                          <a:pt x="94" y="46"/>
                        </a:lnTo>
                        <a:lnTo>
                          <a:pt x="94" y="48"/>
                        </a:lnTo>
                        <a:lnTo>
                          <a:pt x="94" y="48"/>
                        </a:lnTo>
                        <a:lnTo>
                          <a:pt x="96" y="48"/>
                        </a:lnTo>
                        <a:lnTo>
                          <a:pt x="96" y="50"/>
                        </a:lnTo>
                        <a:lnTo>
                          <a:pt x="96" y="50"/>
                        </a:lnTo>
                        <a:lnTo>
                          <a:pt x="96" y="50"/>
                        </a:lnTo>
                        <a:lnTo>
                          <a:pt x="96" y="52"/>
                        </a:lnTo>
                        <a:lnTo>
                          <a:pt x="96" y="52"/>
                        </a:lnTo>
                        <a:lnTo>
                          <a:pt x="96" y="52"/>
                        </a:lnTo>
                        <a:lnTo>
                          <a:pt x="96" y="54"/>
                        </a:lnTo>
                        <a:lnTo>
                          <a:pt x="96" y="54"/>
                        </a:lnTo>
                        <a:lnTo>
                          <a:pt x="96" y="56"/>
                        </a:lnTo>
                        <a:lnTo>
                          <a:pt x="96" y="56"/>
                        </a:lnTo>
                        <a:lnTo>
                          <a:pt x="96" y="56"/>
                        </a:lnTo>
                        <a:lnTo>
                          <a:pt x="96" y="58"/>
                        </a:lnTo>
                        <a:lnTo>
                          <a:pt x="96" y="58"/>
                        </a:lnTo>
                        <a:lnTo>
                          <a:pt x="96" y="60"/>
                        </a:lnTo>
                        <a:lnTo>
                          <a:pt x="96" y="60"/>
                        </a:lnTo>
                        <a:lnTo>
                          <a:pt x="96" y="60"/>
                        </a:lnTo>
                        <a:lnTo>
                          <a:pt x="96" y="60"/>
                        </a:lnTo>
                        <a:lnTo>
                          <a:pt x="96" y="60"/>
                        </a:lnTo>
                        <a:lnTo>
                          <a:pt x="96" y="62"/>
                        </a:lnTo>
                        <a:lnTo>
                          <a:pt x="96" y="62"/>
                        </a:lnTo>
                        <a:lnTo>
                          <a:pt x="96" y="64"/>
                        </a:lnTo>
                        <a:lnTo>
                          <a:pt x="96" y="64"/>
                        </a:lnTo>
                        <a:lnTo>
                          <a:pt x="96" y="64"/>
                        </a:lnTo>
                        <a:lnTo>
                          <a:pt x="96" y="64"/>
                        </a:lnTo>
                        <a:lnTo>
                          <a:pt x="96" y="66"/>
                        </a:lnTo>
                        <a:lnTo>
                          <a:pt x="98" y="66"/>
                        </a:lnTo>
                        <a:lnTo>
                          <a:pt x="98" y="66"/>
                        </a:lnTo>
                        <a:lnTo>
                          <a:pt x="98" y="66"/>
                        </a:lnTo>
                        <a:lnTo>
                          <a:pt x="98" y="67"/>
                        </a:lnTo>
                        <a:lnTo>
                          <a:pt x="98" y="67"/>
                        </a:lnTo>
                        <a:lnTo>
                          <a:pt x="98" y="67"/>
                        </a:lnTo>
                        <a:lnTo>
                          <a:pt x="98" y="67"/>
                        </a:lnTo>
                        <a:lnTo>
                          <a:pt x="98" y="69"/>
                        </a:lnTo>
                        <a:lnTo>
                          <a:pt x="99" y="69"/>
                        </a:lnTo>
                        <a:lnTo>
                          <a:pt x="99" y="67"/>
                        </a:lnTo>
                        <a:lnTo>
                          <a:pt x="99" y="67"/>
                        </a:lnTo>
                        <a:lnTo>
                          <a:pt x="99" y="67"/>
                        </a:lnTo>
                        <a:lnTo>
                          <a:pt x="99" y="67"/>
                        </a:lnTo>
                        <a:lnTo>
                          <a:pt x="101" y="67"/>
                        </a:lnTo>
                        <a:lnTo>
                          <a:pt x="101" y="67"/>
                        </a:lnTo>
                        <a:lnTo>
                          <a:pt x="101" y="67"/>
                        </a:lnTo>
                        <a:lnTo>
                          <a:pt x="101" y="67"/>
                        </a:lnTo>
                        <a:lnTo>
                          <a:pt x="101" y="67"/>
                        </a:lnTo>
                        <a:lnTo>
                          <a:pt x="103" y="67"/>
                        </a:lnTo>
                        <a:lnTo>
                          <a:pt x="103" y="69"/>
                        </a:lnTo>
                        <a:lnTo>
                          <a:pt x="103" y="69"/>
                        </a:lnTo>
                        <a:lnTo>
                          <a:pt x="103" y="69"/>
                        </a:lnTo>
                        <a:lnTo>
                          <a:pt x="103" y="71"/>
                        </a:lnTo>
                        <a:lnTo>
                          <a:pt x="103" y="71"/>
                        </a:lnTo>
                        <a:lnTo>
                          <a:pt x="103" y="71"/>
                        </a:lnTo>
                        <a:lnTo>
                          <a:pt x="103" y="73"/>
                        </a:lnTo>
                        <a:lnTo>
                          <a:pt x="103" y="73"/>
                        </a:lnTo>
                        <a:lnTo>
                          <a:pt x="105" y="73"/>
                        </a:lnTo>
                        <a:lnTo>
                          <a:pt x="105" y="73"/>
                        </a:lnTo>
                        <a:lnTo>
                          <a:pt x="105" y="75"/>
                        </a:lnTo>
                        <a:lnTo>
                          <a:pt x="105" y="75"/>
                        </a:lnTo>
                        <a:lnTo>
                          <a:pt x="105" y="75"/>
                        </a:lnTo>
                        <a:lnTo>
                          <a:pt x="107" y="75"/>
                        </a:lnTo>
                        <a:lnTo>
                          <a:pt x="107" y="77"/>
                        </a:lnTo>
                        <a:lnTo>
                          <a:pt x="105" y="77"/>
                        </a:lnTo>
                        <a:lnTo>
                          <a:pt x="105" y="77"/>
                        </a:lnTo>
                        <a:lnTo>
                          <a:pt x="105" y="79"/>
                        </a:lnTo>
                        <a:lnTo>
                          <a:pt x="107" y="79"/>
                        </a:lnTo>
                        <a:lnTo>
                          <a:pt x="107" y="79"/>
                        </a:lnTo>
                        <a:lnTo>
                          <a:pt x="107" y="81"/>
                        </a:lnTo>
                        <a:lnTo>
                          <a:pt x="105" y="81"/>
                        </a:lnTo>
                        <a:lnTo>
                          <a:pt x="105" y="81"/>
                        </a:lnTo>
                        <a:lnTo>
                          <a:pt x="105" y="81"/>
                        </a:lnTo>
                        <a:lnTo>
                          <a:pt x="105" y="83"/>
                        </a:lnTo>
                        <a:lnTo>
                          <a:pt x="105" y="83"/>
                        </a:lnTo>
                        <a:lnTo>
                          <a:pt x="105" y="83"/>
                        </a:lnTo>
                        <a:lnTo>
                          <a:pt x="105" y="85"/>
                        </a:lnTo>
                        <a:lnTo>
                          <a:pt x="105" y="85"/>
                        </a:lnTo>
                        <a:lnTo>
                          <a:pt x="107" y="85"/>
                        </a:lnTo>
                        <a:lnTo>
                          <a:pt x="107" y="85"/>
                        </a:lnTo>
                        <a:lnTo>
                          <a:pt x="107" y="87"/>
                        </a:lnTo>
                        <a:lnTo>
                          <a:pt x="107" y="87"/>
                        </a:lnTo>
                        <a:lnTo>
                          <a:pt x="105" y="87"/>
                        </a:lnTo>
                        <a:lnTo>
                          <a:pt x="105" y="87"/>
                        </a:lnTo>
                        <a:lnTo>
                          <a:pt x="105" y="87"/>
                        </a:lnTo>
                        <a:lnTo>
                          <a:pt x="103" y="87"/>
                        </a:lnTo>
                        <a:lnTo>
                          <a:pt x="103" y="87"/>
                        </a:lnTo>
                        <a:lnTo>
                          <a:pt x="103" y="87"/>
                        </a:lnTo>
                        <a:lnTo>
                          <a:pt x="103" y="87"/>
                        </a:lnTo>
                        <a:lnTo>
                          <a:pt x="101" y="87"/>
                        </a:lnTo>
                        <a:lnTo>
                          <a:pt x="101" y="87"/>
                        </a:lnTo>
                        <a:lnTo>
                          <a:pt x="101" y="87"/>
                        </a:lnTo>
                        <a:lnTo>
                          <a:pt x="101" y="89"/>
                        </a:lnTo>
                        <a:lnTo>
                          <a:pt x="99" y="89"/>
                        </a:lnTo>
                        <a:lnTo>
                          <a:pt x="99" y="89"/>
                        </a:lnTo>
                        <a:lnTo>
                          <a:pt x="98" y="89"/>
                        </a:lnTo>
                        <a:lnTo>
                          <a:pt x="98" y="87"/>
                        </a:lnTo>
                        <a:lnTo>
                          <a:pt x="98" y="87"/>
                        </a:lnTo>
                        <a:lnTo>
                          <a:pt x="98" y="87"/>
                        </a:lnTo>
                        <a:lnTo>
                          <a:pt x="96" y="87"/>
                        </a:lnTo>
                        <a:lnTo>
                          <a:pt x="96" y="87"/>
                        </a:lnTo>
                        <a:lnTo>
                          <a:pt x="96" y="87"/>
                        </a:lnTo>
                        <a:lnTo>
                          <a:pt x="94" y="87"/>
                        </a:lnTo>
                        <a:lnTo>
                          <a:pt x="94" y="87"/>
                        </a:lnTo>
                        <a:lnTo>
                          <a:pt x="94" y="89"/>
                        </a:lnTo>
                        <a:lnTo>
                          <a:pt x="92" y="89"/>
                        </a:lnTo>
                        <a:lnTo>
                          <a:pt x="92" y="89"/>
                        </a:lnTo>
                        <a:lnTo>
                          <a:pt x="92" y="89"/>
                        </a:lnTo>
                        <a:lnTo>
                          <a:pt x="92" y="89"/>
                        </a:lnTo>
                        <a:lnTo>
                          <a:pt x="90" y="89"/>
                        </a:lnTo>
                        <a:lnTo>
                          <a:pt x="90" y="89"/>
                        </a:lnTo>
                        <a:lnTo>
                          <a:pt x="88" y="89"/>
                        </a:lnTo>
                        <a:lnTo>
                          <a:pt x="88" y="89"/>
                        </a:lnTo>
                        <a:lnTo>
                          <a:pt x="88" y="89"/>
                        </a:lnTo>
                        <a:lnTo>
                          <a:pt x="88" y="89"/>
                        </a:lnTo>
                        <a:lnTo>
                          <a:pt x="88" y="87"/>
                        </a:lnTo>
                        <a:lnTo>
                          <a:pt x="86" y="87"/>
                        </a:lnTo>
                        <a:lnTo>
                          <a:pt x="86" y="89"/>
                        </a:lnTo>
                        <a:lnTo>
                          <a:pt x="86" y="89"/>
                        </a:lnTo>
                        <a:lnTo>
                          <a:pt x="86" y="89"/>
                        </a:lnTo>
                        <a:lnTo>
                          <a:pt x="86" y="87"/>
                        </a:lnTo>
                        <a:lnTo>
                          <a:pt x="84" y="87"/>
                        </a:lnTo>
                        <a:lnTo>
                          <a:pt x="84" y="87"/>
                        </a:lnTo>
                        <a:lnTo>
                          <a:pt x="82" y="87"/>
                        </a:lnTo>
                        <a:lnTo>
                          <a:pt x="82" y="87"/>
                        </a:lnTo>
                        <a:lnTo>
                          <a:pt x="82" y="87"/>
                        </a:lnTo>
                        <a:lnTo>
                          <a:pt x="82" y="87"/>
                        </a:lnTo>
                        <a:lnTo>
                          <a:pt x="80" y="87"/>
                        </a:lnTo>
                        <a:lnTo>
                          <a:pt x="80" y="85"/>
                        </a:lnTo>
                        <a:lnTo>
                          <a:pt x="80" y="85"/>
                        </a:lnTo>
                        <a:lnTo>
                          <a:pt x="80" y="85"/>
                        </a:lnTo>
                        <a:lnTo>
                          <a:pt x="80" y="85"/>
                        </a:lnTo>
                        <a:lnTo>
                          <a:pt x="80" y="85"/>
                        </a:lnTo>
                        <a:lnTo>
                          <a:pt x="78" y="85"/>
                        </a:lnTo>
                        <a:lnTo>
                          <a:pt x="78" y="87"/>
                        </a:lnTo>
                        <a:lnTo>
                          <a:pt x="78" y="87"/>
                        </a:lnTo>
                        <a:lnTo>
                          <a:pt x="76" y="87"/>
                        </a:lnTo>
                        <a:lnTo>
                          <a:pt x="76" y="85"/>
                        </a:lnTo>
                        <a:lnTo>
                          <a:pt x="76" y="85"/>
                        </a:lnTo>
                        <a:lnTo>
                          <a:pt x="76" y="85"/>
                        </a:lnTo>
                        <a:lnTo>
                          <a:pt x="76" y="85"/>
                        </a:lnTo>
                        <a:lnTo>
                          <a:pt x="76" y="85"/>
                        </a:lnTo>
                        <a:lnTo>
                          <a:pt x="76" y="83"/>
                        </a:lnTo>
                        <a:lnTo>
                          <a:pt x="76" y="83"/>
                        </a:lnTo>
                        <a:lnTo>
                          <a:pt x="76" y="83"/>
                        </a:lnTo>
                        <a:lnTo>
                          <a:pt x="75" y="83"/>
                        </a:lnTo>
                        <a:lnTo>
                          <a:pt x="75" y="83"/>
                        </a:lnTo>
                        <a:lnTo>
                          <a:pt x="75" y="83"/>
                        </a:lnTo>
                        <a:lnTo>
                          <a:pt x="75" y="83"/>
                        </a:lnTo>
                        <a:lnTo>
                          <a:pt x="73" y="83"/>
                        </a:lnTo>
                        <a:lnTo>
                          <a:pt x="73" y="83"/>
                        </a:lnTo>
                        <a:lnTo>
                          <a:pt x="73" y="83"/>
                        </a:lnTo>
                        <a:lnTo>
                          <a:pt x="73" y="83"/>
                        </a:lnTo>
                        <a:lnTo>
                          <a:pt x="71" y="83"/>
                        </a:lnTo>
                        <a:lnTo>
                          <a:pt x="71" y="83"/>
                        </a:lnTo>
                        <a:lnTo>
                          <a:pt x="71" y="83"/>
                        </a:lnTo>
                        <a:lnTo>
                          <a:pt x="69" y="83"/>
                        </a:lnTo>
                        <a:lnTo>
                          <a:pt x="69" y="83"/>
                        </a:lnTo>
                        <a:lnTo>
                          <a:pt x="69" y="83"/>
                        </a:lnTo>
                        <a:lnTo>
                          <a:pt x="67" y="83"/>
                        </a:lnTo>
                        <a:lnTo>
                          <a:pt x="67" y="83"/>
                        </a:lnTo>
                        <a:lnTo>
                          <a:pt x="65" y="83"/>
                        </a:lnTo>
                        <a:lnTo>
                          <a:pt x="65" y="83"/>
                        </a:lnTo>
                        <a:lnTo>
                          <a:pt x="65" y="83"/>
                        </a:lnTo>
                        <a:lnTo>
                          <a:pt x="63" y="83"/>
                        </a:lnTo>
                        <a:lnTo>
                          <a:pt x="63" y="83"/>
                        </a:lnTo>
                        <a:lnTo>
                          <a:pt x="61" y="83"/>
                        </a:lnTo>
                        <a:lnTo>
                          <a:pt x="61" y="83"/>
                        </a:lnTo>
                        <a:lnTo>
                          <a:pt x="61" y="83"/>
                        </a:lnTo>
                        <a:lnTo>
                          <a:pt x="59" y="83"/>
                        </a:lnTo>
                        <a:lnTo>
                          <a:pt x="59" y="83"/>
                        </a:lnTo>
                        <a:lnTo>
                          <a:pt x="59" y="83"/>
                        </a:lnTo>
                        <a:lnTo>
                          <a:pt x="57" y="83"/>
                        </a:lnTo>
                        <a:lnTo>
                          <a:pt x="57" y="83"/>
                        </a:lnTo>
                        <a:lnTo>
                          <a:pt x="55" y="83"/>
                        </a:lnTo>
                        <a:lnTo>
                          <a:pt x="55" y="83"/>
                        </a:lnTo>
                        <a:lnTo>
                          <a:pt x="55" y="83"/>
                        </a:lnTo>
                        <a:lnTo>
                          <a:pt x="54" y="83"/>
                        </a:lnTo>
                        <a:lnTo>
                          <a:pt x="54" y="83"/>
                        </a:lnTo>
                        <a:lnTo>
                          <a:pt x="54" y="83"/>
                        </a:lnTo>
                        <a:lnTo>
                          <a:pt x="52" y="83"/>
                        </a:lnTo>
                        <a:lnTo>
                          <a:pt x="52" y="83"/>
                        </a:lnTo>
                        <a:lnTo>
                          <a:pt x="50" y="83"/>
                        </a:lnTo>
                        <a:lnTo>
                          <a:pt x="50" y="83"/>
                        </a:lnTo>
                        <a:lnTo>
                          <a:pt x="50" y="83"/>
                        </a:lnTo>
                        <a:lnTo>
                          <a:pt x="48" y="83"/>
                        </a:lnTo>
                        <a:lnTo>
                          <a:pt x="48" y="83"/>
                        </a:lnTo>
                        <a:lnTo>
                          <a:pt x="48" y="83"/>
                        </a:lnTo>
                        <a:lnTo>
                          <a:pt x="46" y="83"/>
                        </a:lnTo>
                        <a:lnTo>
                          <a:pt x="46" y="83"/>
                        </a:lnTo>
                        <a:lnTo>
                          <a:pt x="44" y="83"/>
                        </a:lnTo>
                        <a:lnTo>
                          <a:pt x="44" y="83"/>
                        </a:lnTo>
                        <a:lnTo>
                          <a:pt x="44" y="83"/>
                        </a:lnTo>
                        <a:lnTo>
                          <a:pt x="42" y="83"/>
                        </a:lnTo>
                        <a:lnTo>
                          <a:pt x="42" y="83"/>
                        </a:lnTo>
                        <a:lnTo>
                          <a:pt x="42" y="83"/>
                        </a:lnTo>
                        <a:lnTo>
                          <a:pt x="40" y="83"/>
                        </a:lnTo>
                        <a:lnTo>
                          <a:pt x="40" y="83"/>
                        </a:lnTo>
                        <a:lnTo>
                          <a:pt x="38" y="83"/>
                        </a:lnTo>
                        <a:lnTo>
                          <a:pt x="38" y="83"/>
                        </a:lnTo>
                        <a:lnTo>
                          <a:pt x="38" y="83"/>
                        </a:lnTo>
                        <a:lnTo>
                          <a:pt x="38" y="83"/>
                        </a:lnTo>
                        <a:lnTo>
                          <a:pt x="38" y="85"/>
                        </a:lnTo>
                        <a:lnTo>
                          <a:pt x="36" y="85"/>
                        </a:lnTo>
                        <a:lnTo>
                          <a:pt x="36" y="85"/>
                        </a:lnTo>
                        <a:lnTo>
                          <a:pt x="36" y="85"/>
                        </a:lnTo>
                        <a:lnTo>
                          <a:pt x="34" y="85"/>
                        </a:lnTo>
                        <a:lnTo>
                          <a:pt x="34" y="85"/>
                        </a:lnTo>
                        <a:lnTo>
                          <a:pt x="34" y="85"/>
                        </a:lnTo>
                        <a:lnTo>
                          <a:pt x="34" y="85"/>
                        </a:lnTo>
                        <a:lnTo>
                          <a:pt x="34" y="87"/>
                        </a:lnTo>
                        <a:lnTo>
                          <a:pt x="32" y="87"/>
                        </a:lnTo>
                        <a:lnTo>
                          <a:pt x="32" y="87"/>
                        </a:lnTo>
                        <a:lnTo>
                          <a:pt x="32" y="87"/>
                        </a:lnTo>
                        <a:lnTo>
                          <a:pt x="32" y="87"/>
                        </a:lnTo>
                        <a:lnTo>
                          <a:pt x="31" y="87"/>
                        </a:lnTo>
                        <a:lnTo>
                          <a:pt x="31" y="87"/>
                        </a:lnTo>
                        <a:lnTo>
                          <a:pt x="29" y="87"/>
                        </a:lnTo>
                        <a:lnTo>
                          <a:pt x="29" y="87"/>
                        </a:lnTo>
                        <a:lnTo>
                          <a:pt x="29" y="87"/>
                        </a:lnTo>
                        <a:lnTo>
                          <a:pt x="29" y="87"/>
                        </a:lnTo>
                        <a:lnTo>
                          <a:pt x="27" y="87"/>
                        </a:lnTo>
                        <a:lnTo>
                          <a:pt x="27" y="87"/>
                        </a:lnTo>
                        <a:lnTo>
                          <a:pt x="27" y="87"/>
                        </a:lnTo>
                        <a:lnTo>
                          <a:pt x="25" y="87"/>
                        </a:lnTo>
                        <a:lnTo>
                          <a:pt x="25" y="87"/>
                        </a:lnTo>
                        <a:lnTo>
                          <a:pt x="23" y="87"/>
                        </a:lnTo>
                        <a:lnTo>
                          <a:pt x="23" y="87"/>
                        </a:lnTo>
                        <a:lnTo>
                          <a:pt x="23" y="87"/>
                        </a:lnTo>
                        <a:lnTo>
                          <a:pt x="21" y="87"/>
                        </a:lnTo>
                        <a:lnTo>
                          <a:pt x="21" y="87"/>
                        </a:lnTo>
                        <a:lnTo>
                          <a:pt x="21" y="87"/>
                        </a:lnTo>
                        <a:lnTo>
                          <a:pt x="21" y="87"/>
                        </a:lnTo>
                        <a:lnTo>
                          <a:pt x="21" y="89"/>
                        </a:lnTo>
                        <a:lnTo>
                          <a:pt x="19" y="89"/>
                        </a:lnTo>
                        <a:lnTo>
                          <a:pt x="19" y="89"/>
                        </a:lnTo>
                        <a:lnTo>
                          <a:pt x="17" y="89"/>
                        </a:lnTo>
                        <a:lnTo>
                          <a:pt x="17" y="89"/>
                        </a:lnTo>
                        <a:lnTo>
                          <a:pt x="17" y="89"/>
                        </a:lnTo>
                        <a:lnTo>
                          <a:pt x="17" y="89"/>
                        </a:lnTo>
                        <a:lnTo>
                          <a:pt x="15" y="89"/>
                        </a:lnTo>
                        <a:lnTo>
                          <a:pt x="15" y="89"/>
                        </a:lnTo>
                        <a:lnTo>
                          <a:pt x="15" y="89"/>
                        </a:lnTo>
                        <a:lnTo>
                          <a:pt x="13" y="89"/>
                        </a:lnTo>
                        <a:lnTo>
                          <a:pt x="13" y="90"/>
                        </a:lnTo>
                        <a:lnTo>
                          <a:pt x="13" y="90"/>
                        </a:lnTo>
                        <a:lnTo>
                          <a:pt x="13" y="89"/>
                        </a:lnTo>
                        <a:lnTo>
                          <a:pt x="13" y="89"/>
                        </a:lnTo>
                        <a:lnTo>
                          <a:pt x="11" y="89"/>
                        </a:lnTo>
                        <a:lnTo>
                          <a:pt x="11" y="87"/>
                        </a:lnTo>
                        <a:lnTo>
                          <a:pt x="11" y="87"/>
                        </a:lnTo>
                        <a:lnTo>
                          <a:pt x="11" y="87"/>
                        </a:lnTo>
                        <a:lnTo>
                          <a:pt x="11" y="85"/>
                        </a:lnTo>
                        <a:lnTo>
                          <a:pt x="11" y="85"/>
                        </a:lnTo>
                        <a:lnTo>
                          <a:pt x="11" y="85"/>
                        </a:lnTo>
                        <a:lnTo>
                          <a:pt x="11" y="85"/>
                        </a:lnTo>
                        <a:lnTo>
                          <a:pt x="11" y="83"/>
                        </a:lnTo>
                        <a:lnTo>
                          <a:pt x="11" y="83"/>
                        </a:lnTo>
                        <a:lnTo>
                          <a:pt x="11" y="81"/>
                        </a:lnTo>
                        <a:lnTo>
                          <a:pt x="11" y="81"/>
                        </a:lnTo>
                        <a:lnTo>
                          <a:pt x="11" y="79"/>
                        </a:lnTo>
                        <a:lnTo>
                          <a:pt x="11" y="79"/>
                        </a:lnTo>
                        <a:lnTo>
                          <a:pt x="11" y="77"/>
                        </a:lnTo>
                        <a:lnTo>
                          <a:pt x="11" y="77"/>
                        </a:lnTo>
                        <a:lnTo>
                          <a:pt x="11" y="75"/>
                        </a:lnTo>
                        <a:lnTo>
                          <a:pt x="11" y="75"/>
                        </a:lnTo>
                        <a:lnTo>
                          <a:pt x="13" y="75"/>
                        </a:lnTo>
                        <a:lnTo>
                          <a:pt x="13" y="75"/>
                        </a:lnTo>
                        <a:lnTo>
                          <a:pt x="13" y="73"/>
                        </a:lnTo>
                        <a:lnTo>
                          <a:pt x="13" y="73"/>
                        </a:lnTo>
                        <a:lnTo>
                          <a:pt x="13" y="73"/>
                        </a:lnTo>
                        <a:lnTo>
                          <a:pt x="13" y="71"/>
                        </a:lnTo>
                        <a:lnTo>
                          <a:pt x="15" y="71"/>
                        </a:lnTo>
                        <a:lnTo>
                          <a:pt x="15" y="71"/>
                        </a:lnTo>
                        <a:lnTo>
                          <a:pt x="15" y="71"/>
                        </a:lnTo>
                        <a:lnTo>
                          <a:pt x="17" y="71"/>
                        </a:lnTo>
                        <a:lnTo>
                          <a:pt x="17" y="71"/>
                        </a:lnTo>
                        <a:lnTo>
                          <a:pt x="17" y="71"/>
                        </a:lnTo>
                        <a:lnTo>
                          <a:pt x="19" y="71"/>
                        </a:lnTo>
                        <a:lnTo>
                          <a:pt x="19" y="71"/>
                        </a:lnTo>
                        <a:lnTo>
                          <a:pt x="21" y="71"/>
                        </a:lnTo>
                        <a:lnTo>
                          <a:pt x="21" y="71"/>
                        </a:lnTo>
                        <a:lnTo>
                          <a:pt x="21" y="71"/>
                        </a:lnTo>
                        <a:lnTo>
                          <a:pt x="23" y="71"/>
                        </a:lnTo>
                        <a:lnTo>
                          <a:pt x="23" y="71"/>
                        </a:lnTo>
                        <a:lnTo>
                          <a:pt x="23" y="71"/>
                        </a:lnTo>
                        <a:lnTo>
                          <a:pt x="25" y="71"/>
                        </a:lnTo>
                        <a:lnTo>
                          <a:pt x="25" y="71"/>
                        </a:lnTo>
                        <a:lnTo>
                          <a:pt x="27" y="71"/>
                        </a:lnTo>
                        <a:lnTo>
                          <a:pt x="27" y="71"/>
                        </a:lnTo>
                        <a:lnTo>
                          <a:pt x="27" y="71"/>
                        </a:lnTo>
                        <a:lnTo>
                          <a:pt x="29" y="71"/>
                        </a:lnTo>
                        <a:lnTo>
                          <a:pt x="29" y="71"/>
                        </a:lnTo>
                        <a:lnTo>
                          <a:pt x="29" y="71"/>
                        </a:lnTo>
                        <a:lnTo>
                          <a:pt x="29" y="71"/>
                        </a:lnTo>
                        <a:lnTo>
                          <a:pt x="29" y="69"/>
                        </a:lnTo>
                        <a:lnTo>
                          <a:pt x="29" y="69"/>
                        </a:lnTo>
                        <a:lnTo>
                          <a:pt x="29" y="67"/>
                        </a:lnTo>
                        <a:lnTo>
                          <a:pt x="31" y="67"/>
                        </a:lnTo>
                        <a:lnTo>
                          <a:pt x="31" y="67"/>
                        </a:lnTo>
                        <a:lnTo>
                          <a:pt x="31" y="67"/>
                        </a:lnTo>
                        <a:lnTo>
                          <a:pt x="32" y="67"/>
                        </a:lnTo>
                        <a:lnTo>
                          <a:pt x="32" y="67"/>
                        </a:lnTo>
                        <a:lnTo>
                          <a:pt x="32" y="67"/>
                        </a:lnTo>
                        <a:lnTo>
                          <a:pt x="32" y="67"/>
                        </a:lnTo>
                        <a:lnTo>
                          <a:pt x="34" y="67"/>
                        </a:lnTo>
                        <a:lnTo>
                          <a:pt x="34" y="67"/>
                        </a:lnTo>
                        <a:lnTo>
                          <a:pt x="34" y="67"/>
                        </a:lnTo>
                        <a:lnTo>
                          <a:pt x="34" y="67"/>
                        </a:lnTo>
                        <a:lnTo>
                          <a:pt x="36" y="67"/>
                        </a:lnTo>
                        <a:lnTo>
                          <a:pt x="36" y="67"/>
                        </a:lnTo>
                        <a:lnTo>
                          <a:pt x="36" y="67"/>
                        </a:lnTo>
                        <a:lnTo>
                          <a:pt x="38" y="67"/>
                        </a:lnTo>
                        <a:lnTo>
                          <a:pt x="38" y="67"/>
                        </a:lnTo>
                        <a:lnTo>
                          <a:pt x="38" y="67"/>
                        </a:lnTo>
                        <a:lnTo>
                          <a:pt x="38" y="67"/>
                        </a:lnTo>
                        <a:lnTo>
                          <a:pt x="38" y="67"/>
                        </a:lnTo>
                        <a:lnTo>
                          <a:pt x="40" y="67"/>
                        </a:lnTo>
                        <a:lnTo>
                          <a:pt x="40" y="66"/>
                        </a:lnTo>
                        <a:lnTo>
                          <a:pt x="40" y="66"/>
                        </a:lnTo>
                        <a:lnTo>
                          <a:pt x="40" y="64"/>
                        </a:lnTo>
                        <a:lnTo>
                          <a:pt x="40" y="64"/>
                        </a:lnTo>
                        <a:lnTo>
                          <a:pt x="40" y="64"/>
                        </a:lnTo>
                        <a:lnTo>
                          <a:pt x="42" y="64"/>
                        </a:lnTo>
                        <a:lnTo>
                          <a:pt x="42" y="64"/>
                        </a:lnTo>
                        <a:lnTo>
                          <a:pt x="42" y="64"/>
                        </a:lnTo>
                        <a:lnTo>
                          <a:pt x="42" y="64"/>
                        </a:lnTo>
                        <a:lnTo>
                          <a:pt x="42" y="66"/>
                        </a:lnTo>
                        <a:lnTo>
                          <a:pt x="44" y="66"/>
                        </a:lnTo>
                        <a:lnTo>
                          <a:pt x="44" y="66"/>
                        </a:lnTo>
                        <a:lnTo>
                          <a:pt x="44" y="66"/>
                        </a:lnTo>
                        <a:lnTo>
                          <a:pt x="44" y="66"/>
                        </a:lnTo>
                        <a:lnTo>
                          <a:pt x="46" y="66"/>
                        </a:lnTo>
                        <a:lnTo>
                          <a:pt x="46" y="67"/>
                        </a:lnTo>
                        <a:lnTo>
                          <a:pt x="46" y="67"/>
                        </a:lnTo>
                        <a:lnTo>
                          <a:pt x="48" y="67"/>
                        </a:lnTo>
                        <a:lnTo>
                          <a:pt x="48" y="67"/>
                        </a:lnTo>
                        <a:lnTo>
                          <a:pt x="48" y="67"/>
                        </a:lnTo>
                        <a:lnTo>
                          <a:pt x="48" y="67"/>
                        </a:lnTo>
                        <a:lnTo>
                          <a:pt x="48" y="67"/>
                        </a:lnTo>
                        <a:lnTo>
                          <a:pt x="50" y="67"/>
                        </a:lnTo>
                        <a:lnTo>
                          <a:pt x="50" y="67"/>
                        </a:lnTo>
                        <a:lnTo>
                          <a:pt x="50" y="67"/>
                        </a:lnTo>
                        <a:lnTo>
                          <a:pt x="52" y="67"/>
                        </a:lnTo>
                        <a:lnTo>
                          <a:pt x="52" y="69"/>
                        </a:lnTo>
                        <a:lnTo>
                          <a:pt x="52" y="69"/>
                        </a:lnTo>
                        <a:lnTo>
                          <a:pt x="54" y="69"/>
                        </a:lnTo>
                        <a:lnTo>
                          <a:pt x="54" y="69"/>
                        </a:lnTo>
                        <a:lnTo>
                          <a:pt x="54" y="69"/>
                        </a:lnTo>
                        <a:lnTo>
                          <a:pt x="54" y="69"/>
                        </a:lnTo>
                        <a:lnTo>
                          <a:pt x="55" y="69"/>
                        </a:lnTo>
                        <a:lnTo>
                          <a:pt x="55" y="69"/>
                        </a:lnTo>
                        <a:lnTo>
                          <a:pt x="55" y="69"/>
                        </a:lnTo>
                        <a:lnTo>
                          <a:pt x="55" y="71"/>
                        </a:lnTo>
                        <a:lnTo>
                          <a:pt x="57" y="71"/>
                        </a:lnTo>
                        <a:lnTo>
                          <a:pt x="57" y="71"/>
                        </a:lnTo>
                        <a:lnTo>
                          <a:pt x="59" y="71"/>
                        </a:lnTo>
                        <a:lnTo>
                          <a:pt x="59" y="69"/>
                        </a:lnTo>
                        <a:lnTo>
                          <a:pt x="59" y="69"/>
                        </a:lnTo>
                        <a:lnTo>
                          <a:pt x="59" y="69"/>
                        </a:lnTo>
                        <a:lnTo>
                          <a:pt x="59" y="69"/>
                        </a:lnTo>
                        <a:lnTo>
                          <a:pt x="61" y="69"/>
                        </a:lnTo>
                        <a:lnTo>
                          <a:pt x="61" y="69"/>
                        </a:lnTo>
                        <a:lnTo>
                          <a:pt x="61" y="67"/>
                        </a:lnTo>
                        <a:lnTo>
                          <a:pt x="61" y="67"/>
                        </a:lnTo>
                        <a:lnTo>
                          <a:pt x="63" y="67"/>
                        </a:lnTo>
                        <a:lnTo>
                          <a:pt x="63" y="67"/>
                        </a:lnTo>
                        <a:lnTo>
                          <a:pt x="63" y="67"/>
                        </a:lnTo>
                        <a:lnTo>
                          <a:pt x="65" y="67"/>
                        </a:lnTo>
                        <a:lnTo>
                          <a:pt x="65" y="67"/>
                        </a:lnTo>
                        <a:lnTo>
                          <a:pt x="65" y="66"/>
                        </a:lnTo>
                        <a:lnTo>
                          <a:pt x="63" y="66"/>
                        </a:lnTo>
                        <a:lnTo>
                          <a:pt x="63" y="66"/>
                        </a:lnTo>
                        <a:lnTo>
                          <a:pt x="63" y="66"/>
                        </a:lnTo>
                        <a:lnTo>
                          <a:pt x="63" y="64"/>
                        </a:lnTo>
                        <a:lnTo>
                          <a:pt x="61" y="64"/>
                        </a:lnTo>
                        <a:lnTo>
                          <a:pt x="61" y="64"/>
                        </a:lnTo>
                        <a:lnTo>
                          <a:pt x="61" y="64"/>
                        </a:lnTo>
                        <a:lnTo>
                          <a:pt x="61" y="64"/>
                        </a:lnTo>
                        <a:lnTo>
                          <a:pt x="61" y="64"/>
                        </a:lnTo>
                        <a:lnTo>
                          <a:pt x="59" y="64"/>
                        </a:lnTo>
                        <a:lnTo>
                          <a:pt x="59" y="64"/>
                        </a:lnTo>
                        <a:lnTo>
                          <a:pt x="59" y="64"/>
                        </a:lnTo>
                        <a:lnTo>
                          <a:pt x="57" y="64"/>
                        </a:lnTo>
                        <a:lnTo>
                          <a:pt x="57" y="66"/>
                        </a:lnTo>
                        <a:lnTo>
                          <a:pt x="57" y="66"/>
                        </a:lnTo>
                        <a:lnTo>
                          <a:pt x="55" y="66"/>
                        </a:lnTo>
                        <a:lnTo>
                          <a:pt x="55" y="66"/>
                        </a:lnTo>
                        <a:lnTo>
                          <a:pt x="55" y="66"/>
                        </a:lnTo>
                        <a:lnTo>
                          <a:pt x="55" y="66"/>
                        </a:lnTo>
                        <a:lnTo>
                          <a:pt x="54" y="66"/>
                        </a:lnTo>
                        <a:lnTo>
                          <a:pt x="54" y="66"/>
                        </a:lnTo>
                        <a:lnTo>
                          <a:pt x="54" y="66"/>
                        </a:lnTo>
                        <a:lnTo>
                          <a:pt x="54" y="66"/>
                        </a:lnTo>
                        <a:lnTo>
                          <a:pt x="54" y="64"/>
                        </a:lnTo>
                        <a:lnTo>
                          <a:pt x="54" y="64"/>
                        </a:lnTo>
                        <a:lnTo>
                          <a:pt x="52" y="64"/>
                        </a:lnTo>
                        <a:lnTo>
                          <a:pt x="52" y="62"/>
                        </a:lnTo>
                        <a:lnTo>
                          <a:pt x="52" y="62"/>
                        </a:lnTo>
                        <a:lnTo>
                          <a:pt x="52" y="62"/>
                        </a:lnTo>
                        <a:lnTo>
                          <a:pt x="50" y="62"/>
                        </a:lnTo>
                        <a:lnTo>
                          <a:pt x="50" y="62"/>
                        </a:lnTo>
                        <a:lnTo>
                          <a:pt x="50" y="62"/>
                        </a:lnTo>
                        <a:lnTo>
                          <a:pt x="50" y="62"/>
                        </a:lnTo>
                        <a:lnTo>
                          <a:pt x="48" y="62"/>
                        </a:lnTo>
                        <a:lnTo>
                          <a:pt x="48" y="62"/>
                        </a:lnTo>
                        <a:lnTo>
                          <a:pt x="48" y="62"/>
                        </a:lnTo>
                        <a:lnTo>
                          <a:pt x="48" y="62"/>
                        </a:lnTo>
                        <a:lnTo>
                          <a:pt x="48" y="60"/>
                        </a:lnTo>
                        <a:lnTo>
                          <a:pt x="48" y="60"/>
                        </a:lnTo>
                        <a:lnTo>
                          <a:pt x="46" y="60"/>
                        </a:lnTo>
                        <a:lnTo>
                          <a:pt x="46" y="60"/>
                        </a:lnTo>
                        <a:lnTo>
                          <a:pt x="46" y="60"/>
                        </a:lnTo>
                        <a:lnTo>
                          <a:pt x="44" y="60"/>
                        </a:lnTo>
                        <a:lnTo>
                          <a:pt x="44" y="60"/>
                        </a:lnTo>
                        <a:lnTo>
                          <a:pt x="44" y="60"/>
                        </a:lnTo>
                        <a:lnTo>
                          <a:pt x="42" y="60"/>
                        </a:lnTo>
                        <a:lnTo>
                          <a:pt x="42" y="58"/>
                        </a:lnTo>
                        <a:lnTo>
                          <a:pt x="42" y="58"/>
                        </a:lnTo>
                        <a:lnTo>
                          <a:pt x="42" y="58"/>
                        </a:lnTo>
                        <a:lnTo>
                          <a:pt x="42" y="60"/>
                        </a:lnTo>
                        <a:lnTo>
                          <a:pt x="40" y="60"/>
                        </a:lnTo>
                        <a:lnTo>
                          <a:pt x="40" y="60"/>
                        </a:lnTo>
                        <a:lnTo>
                          <a:pt x="40" y="60"/>
                        </a:lnTo>
                        <a:lnTo>
                          <a:pt x="38" y="60"/>
                        </a:lnTo>
                        <a:lnTo>
                          <a:pt x="38" y="60"/>
                        </a:lnTo>
                        <a:lnTo>
                          <a:pt x="38" y="60"/>
                        </a:lnTo>
                        <a:lnTo>
                          <a:pt x="38" y="60"/>
                        </a:lnTo>
                        <a:lnTo>
                          <a:pt x="38" y="60"/>
                        </a:lnTo>
                        <a:lnTo>
                          <a:pt x="36" y="60"/>
                        </a:lnTo>
                        <a:lnTo>
                          <a:pt x="36" y="60"/>
                        </a:lnTo>
                        <a:lnTo>
                          <a:pt x="36" y="60"/>
                        </a:lnTo>
                        <a:lnTo>
                          <a:pt x="34" y="60"/>
                        </a:lnTo>
                        <a:lnTo>
                          <a:pt x="34" y="62"/>
                        </a:lnTo>
                        <a:lnTo>
                          <a:pt x="34" y="62"/>
                        </a:lnTo>
                        <a:lnTo>
                          <a:pt x="34" y="62"/>
                        </a:lnTo>
                        <a:lnTo>
                          <a:pt x="34" y="64"/>
                        </a:lnTo>
                        <a:lnTo>
                          <a:pt x="34" y="64"/>
                        </a:lnTo>
                        <a:lnTo>
                          <a:pt x="32" y="64"/>
                        </a:lnTo>
                        <a:lnTo>
                          <a:pt x="32" y="64"/>
                        </a:lnTo>
                        <a:lnTo>
                          <a:pt x="32" y="64"/>
                        </a:lnTo>
                        <a:lnTo>
                          <a:pt x="31" y="64"/>
                        </a:lnTo>
                        <a:lnTo>
                          <a:pt x="31" y="64"/>
                        </a:lnTo>
                        <a:lnTo>
                          <a:pt x="29" y="64"/>
                        </a:lnTo>
                        <a:lnTo>
                          <a:pt x="29" y="64"/>
                        </a:lnTo>
                        <a:lnTo>
                          <a:pt x="29" y="64"/>
                        </a:lnTo>
                        <a:lnTo>
                          <a:pt x="27" y="64"/>
                        </a:lnTo>
                        <a:lnTo>
                          <a:pt x="27" y="64"/>
                        </a:lnTo>
                        <a:lnTo>
                          <a:pt x="27" y="64"/>
                        </a:lnTo>
                        <a:lnTo>
                          <a:pt x="25" y="64"/>
                        </a:lnTo>
                        <a:lnTo>
                          <a:pt x="25" y="64"/>
                        </a:lnTo>
                        <a:lnTo>
                          <a:pt x="23" y="64"/>
                        </a:lnTo>
                        <a:lnTo>
                          <a:pt x="23" y="64"/>
                        </a:lnTo>
                        <a:lnTo>
                          <a:pt x="23" y="64"/>
                        </a:lnTo>
                        <a:lnTo>
                          <a:pt x="21" y="64"/>
                        </a:lnTo>
                        <a:lnTo>
                          <a:pt x="21" y="64"/>
                        </a:lnTo>
                        <a:lnTo>
                          <a:pt x="21" y="64"/>
                        </a:lnTo>
                        <a:lnTo>
                          <a:pt x="19" y="64"/>
                        </a:lnTo>
                        <a:lnTo>
                          <a:pt x="19" y="64"/>
                        </a:lnTo>
                        <a:lnTo>
                          <a:pt x="17" y="64"/>
                        </a:lnTo>
                        <a:lnTo>
                          <a:pt x="17" y="64"/>
                        </a:lnTo>
                        <a:lnTo>
                          <a:pt x="17" y="64"/>
                        </a:lnTo>
                        <a:lnTo>
                          <a:pt x="15" y="64"/>
                        </a:lnTo>
                        <a:lnTo>
                          <a:pt x="15" y="64"/>
                        </a:lnTo>
                        <a:lnTo>
                          <a:pt x="15" y="62"/>
                        </a:lnTo>
                        <a:lnTo>
                          <a:pt x="15" y="62"/>
                        </a:lnTo>
                        <a:lnTo>
                          <a:pt x="13" y="62"/>
                        </a:lnTo>
                        <a:lnTo>
                          <a:pt x="13" y="62"/>
                        </a:lnTo>
                        <a:lnTo>
                          <a:pt x="15" y="62"/>
                        </a:lnTo>
                        <a:lnTo>
                          <a:pt x="15" y="60"/>
                        </a:lnTo>
                        <a:lnTo>
                          <a:pt x="15" y="60"/>
                        </a:lnTo>
                        <a:lnTo>
                          <a:pt x="13" y="60"/>
                        </a:lnTo>
                        <a:lnTo>
                          <a:pt x="13" y="60"/>
                        </a:lnTo>
                        <a:lnTo>
                          <a:pt x="13" y="60"/>
                        </a:lnTo>
                        <a:lnTo>
                          <a:pt x="11" y="60"/>
                        </a:lnTo>
                        <a:lnTo>
                          <a:pt x="11" y="58"/>
                        </a:lnTo>
                        <a:lnTo>
                          <a:pt x="11" y="58"/>
                        </a:lnTo>
                        <a:lnTo>
                          <a:pt x="11" y="56"/>
                        </a:lnTo>
                        <a:lnTo>
                          <a:pt x="11" y="56"/>
                        </a:lnTo>
                        <a:lnTo>
                          <a:pt x="11" y="54"/>
                        </a:lnTo>
                        <a:lnTo>
                          <a:pt x="11" y="54"/>
                        </a:lnTo>
                        <a:lnTo>
                          <a:pt x="11" y="54"/>
                        </a:lnTo>
                        <a:lnTo>
                          <a:pt x="11" y="52"/>
                        </a:lnTo>
                        <a:lnTo>
                          <a:pt x="11" y="52"/>
                        </a:lnTo>
                        <a:lnTo>
                          <a:pt x="11" y="52"/>
                        </a:lnTo>
                        <a:lnTo>
                          <a:pt x="11" y="52"/>
                        </a:lnTo>
                        <a:lnTo>
                          <a:pt x="10" y="52"/>
                        </a:lnTo>
                        <a:lnTo>
                          <a:pt x="10" y="50"/>
                        </a:lnTo>
                        <a:lnTo>
                          <a:pt x="10" y="50"/>
                        </a:lnTo>
                        <a:lnTo>
                          <a:pt x="10" y="50"/>
                        </a:lnTo>
                        <a:lnTo>
                          <a:pt x="10" y="48"/>
                        </a:lnTo>
                        <a:lnTo>
                          <a:pt x="10" y="48"/>
                        </a:lnTo>
                        <a:lnTo>
                          <a:pt x="10" y="48"/>
                        </a:lnTo>
                        <a:lnTo>
                          <a:pt x="10" y="46"/>
                        </a:lnTo>
                        <a:lnTo>
                          <a:pt x="10" y="46"/>
                        </a:lnTo>
                        <a:lnTo>
                          <a:pt x="8" y="46"/>
                        </a:lnTo>
                        <a:lnTo>
                          <a:pt x="8" y="46"/>
                        </a:lnTo>
                        <a:lnTo>
                          <a:pt x="8" y="44"/>
                        </a:lnTo>
                        <a:lnTo>
                          <a:pt x="6" y="44"/>
                        </a:lnTo>
                        <a:lnTo>
                          <a:pt x="6" y="44"/>
                        </a:lnTo>
                        <a:lnTo>
                          <a:pt x="6" y="44"/>
                        </a:lnTo>
                        <a:lnTo>
                          <a:pt x="6" y="44"/>
                        </a:lnTo>
                        <a:lnTo>
                          <a:pt x="6" y="43"/>
                        </a:lnTo>
                        <a:lnTo>
                          <a:pt x="6" y="43"/>
                        </a:lnTo>
                        <a:lnTo>
                          <a:pt x="6" y="43"/>
                        </a:lnTo>
                        <a:lnTo>
                          <a:pt x="6" y="41"/>
                        </a:lnTo>
                        <a:lnTo>
                          <a:pt x="4" y="41"/>
                        </a:lnTo>
                        <a:lnTo>
                          <a:pt x="4" y="41"/>
                        </a:lnTo>
                        <a:lnTo>
                          <a:pt x="4" y="41"/>
                        </a:lnTo>
                        <a:lnTo>
                          <a:pt x="2" y="41"/>
                        </a:lnTo>
                        <a:lnTo>
                          <a:pt x="2" y="41"/>
                        </a:lnTo>
                        <a:lnTo>
                          <a:pt x="2" y="41"/>
                        </a:lnTo>
                        <a:lnTo>
                          <a:pt x="2" y="41"/>
                        </a:lnTo>
                        <a:lnTo>
                          <a:pt x="2" y="43"/>
                        </a:lnTo>
                        <a:lnTo>
                          <a:pt x="0" y="43"/>
                        </a:lnTo>
                        <a:lnTo>
                          <a:pt x="0" y="43"/>
                        </a:lnTo>
                        <a:lnTo>
                          <a:pt x="0" y="41"/>
                        </a:lnTo>
                        <a:lnTo>
                          <a:pt x="0" y="41"/>
                        </a:lnTo>
                        <a:lnTo>
                          <a:pt x="0" y="41"/>
                        </a:lnTo>
                        <a:lnTo>
                          <a:pt x="0" y="39"/>
                        </a:lnTo>
                        <a:lnTo>
                          <a:pt x="0" y="39"/>
                        </a:lnTo>
                        <a:lnTo>
                          <a:pt x="0" y="39"/>
                        </a:lnTo>
                        <a:lnTo>
                          <a:pt x="0" y="39"/>
                        </a:lnTo>
                        <a:lnTo>
                          <a:pt x="2" y="39"/>
                        </a:lnTo>
                        <a:lnTo>
                          <a:pt x="2" y="37"/>
                        </a:lnTo>
                        <a:lnTo>
                          <a:pt x="2" y="37"/>
                        </a:lnTo>
                        <a:lnTo>
                          <a:pt x="2" y="37"/>
                        </a:lnTo>
                        <a:lnTo>
                          <a:pt x="4" y="37"/>
                        </a:lnTo>
                        <a:lnTo>
                          <a:pt x="4" y="37"/>
                        </a:lnTo>
                        <a:lnTo>
                          <a:pt x="4" y="37"/>
                        </a:lnTo>
                        <a:lnTo>
                          <a:pt x="4" y="37"/>
                        </a:lnTo>
                        <a:lnTo>
                          <a:pt x="6" y="37"/>
                        </a:lnTo>
                        <a:lnTo>
                          <a:pt x="6" y="37"/>
                        </a:lnTo>
                        <a:lnTo>
                          <a:pt x="6" y="35"/>
                        </a:lnTo>
                        <a:lnTo>
                          <a:pt x="6" y="35"/>
                        </a:lnTo>
                        <a:lnTo>
                          <a:pt x="6" y="35"/>
                        </a:lnTo>
                        <a:lnTo>
                          <a:pt x="8" y="35"/>
                        </a:lnTo>
                        <a:lnTo>
                          <a:pt x="8" y="33"/>
                        </a:lnTo>
                        <a:lnTo>
                          <a:pt x="8" y="33"/>
                        </a:lnTo>
                        <a:lnTo>
                          <a:pt x="8" y="33"/>
                        </a:lnTo>
                        <a:lnTo>
                          <a:pt x="10" y="33"/>
                        </a:lnTo>
                        <a:lnTo>
                          <a:pt x="10" y="31"/>
                        </a:lnTo>
                        <a:lnTo>
                          <a:pt x="10" y="31"/>
                        </a:lnTo>
                        <a:lnTo>
                          <a:pt x="10" y="31"/>
                        </a:lnTo>
                        <a:lnTo>
                          <a:pt x="10" y="29"/>
                        </a:lnTo>
                        <a:lnTo>
                          <a:pt x="10" y="29"/>
                        </a:lnTo>
                        <a:lnTo>
                          <a:pt x="10" y="29"/>
                        </a:lnTo>
                        <a:lnTo>
                          <a:pt x="11" y="29"/>
                        </a:lnTo>
                        <a:lnTo>
                          <a:pt x="11" y="27"/>
                        </a:lnTo>
                        <a:lnTo>
                          <a:pt x="11" y="27"/>
                        </a:lnTo>
                        <a:lnTo>
                          <a:pt x="11" y="27"/>
                        </a:lnTo>
                        <a:lnTo>
                          <a:pt x="11" y="27"/>
                        </a:lnTo>
                        <a:lnTo>
                          <a:pt x="11" y="27"/>
                        </a:lnTo>
                        <a:lnTo>
                          <a:pt x="11" y="25"/>
                        </a:lnTo>
                        <a:lnTo>
                          <a:pt x="11" y="25"/>
                        </a:lnTo>
                        <a:lnTo>
                          <a:pt x="13" y="25"/>
                        </a:lnTo>
                        <a:lnTo>
                          <a:pt x="13" y="23"/>
                        </a:lnTo>
                        <a:lnTo>
                          <a:pt x="13" y="23"/>
                        </a:lnTo>
                        <a:lnTo>
                          <a:pt x="13" y="23"/>
                        </a:lnTo>
                        <a:lnTo>
                          <a:pt x="13" y="21"/>
                        </a:lnTo>
                        <a:lnTo>
                          <a:pt x="15" y="21"/>
                        </a:lnTo>
                        <a:lnTo>
                          <a:pt x="15" y="21"/>
                        </a:lnTo>
                        <a:lnTo>
                          <a:pt x="15" y="21"/>
                        </a:lnTo>
                        <a:lnTo>
                          <a:pt x="15" y="20"/>
                        </a:lnTo>
                        <a:lnTo>
                          <a:pt x="15" y="20"/>
                        </a:lnTo>
                        <a:lnTo>
                          <a:pt x="15" y="20"/>
                        </a:lnTo>
                        <a:lnTo>
                          <a:pt x="15" y="20"/>
                        </a:lnTo>
                        <a:lnTo>
                          <a:pt x="15" y="18"/>
                        </a:lnTo>
                        <a:lnTo>
                          <a:pt x="17" y="18"/>
                        </a:lnTo>
                        <a:lnTo>
                          <a:pt x="17" y="18"/>
                        </a:lnTo>
                        <a:lnTo>
                          <a:pt x="17" y="16"/>
                        </a:lnTo>
                        <a:lnTo>
                          <a:pt x="17" y="16"/>
                        </a:lnTo>
                        <a:lnTo>
                          <a:pt x="17" y="14"/>
                        </a:lnTo>
                        <a:lnTo>
                          <a:pt x="17" y="14"/>
                        </a:lnTo>
                        <a:lnTo>
                          <a:pt x="17" y="1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6" name="Freeform 337">
                    <a:extLst>
                      <a:ext uri="{FF2B5EF4-FFF2-40B4-BE49-F238E27FC236}">
                        <a16:creationId xmlns:a16="http://schemas.microsoft.com/office/drawing/2014/main" id="{28E5E67E-A07D-4310-8964-18E16AB66C6D}"/>
                      </a:ext>
                    </a:extLst>
                  </p:cNvPr>
                  <p:cNvSpPr>
                    <a:spLocks/>
                  </p:cNvSpPr>
                  <p:nvPr/>
                </p:nvSpPr>
                <p:spPr bwMode="auto">
                  <a:xfrm>
                    <a:off x="10347" y="2570"/>
                    <a:ext cx="107" cy="90"/>
                  </a:xfrm>
                  <a:custGeom>
                    <a:avLst/>
                    <a:gdLst>
                      <a:gd name="T0" fmla="*/ 21 w 107"/>
                      <a:gd name="T1" fmla="*/ 6 h 90"/>
                      <a:gd name="T2" fmla="*/ 25 w 107"/>
                      <a:gd name="T3" fmla="*/ 2 h 90"/>
                      <a:gd name="T4" fmla="*/ 32 w 107"/>
                      <a:gd name="T5" fmla="*/ 2 h 90"/>
                      <a:gd name="T6" fmla="*/ 38 w 107"/>
                      <a:gd name="T7" fmla="*/ 2 h 90"/>
                      <a:gd name="T8" fmla="*/ 44 w 107"/>
                      <a:gd name="T9" fmla="*/ 0 h 90"/>
                      <a:gd name="T10" fmla="*/ 50 w 107"/>
                      <a:gd name="T11" fmla="*/ 0 h 90"/>
                      <a:gd name="T12" fmla="*/ 57 w 107"/>
                      <a:gd name="T13" fmla="*/ 4 h 90"/>
                      <a:gd name="T14" fmla="*/ 61 w 107"/>
                      <a:gd name="T15" fmla="*/ 10 h 90"/>
                      <a:gd name="T16" fmla="*/ 67 w 107"/>
                      <a:gd name="T17" fmla="*/ 12 h 90"/>
                      <a:gd name="T18" fmla="*/ 73 w 107"/>
                      <a:gd name="T19" fmla="*/ 16 h 90"/>
                      <a:gd name="T20" fmla="*/ 75 w 107"/>
                      <a:gd name="T21" fmla="*/ 21 h 90"/>
                      <a:gd name="T22" fmla="*/ 80 w 107"/>
                      <a:gd name="T23" fmla="*/ 27 h 90"/>
                      <a:gd name="T24" fmla="*/ 82 w 107"/>
                      <a:gd name="T25" fmla="*/ 31 h 90"/>
                      <a:gd name="T26" fmla="*/ 88 w 107"/>
                      <a:gd name="T27" fmla="*/ 37 h 90"/>
                      <a:gd name="T28" fmla="*/ 92 w 107"/>
                      <a:gd name="T29" fmla="*/ 43 h 90"/>
                      <a:gd name="T30" fmla="*/ 96 w 107"/>
                      <a:gd name="T31" fmla="*/ 50 h 90"/>
                      <a:gd name="T32" fmla="*/ 96 w 107"/>
                      <a:gd name="T33" fmla="*/ 60 h 90"/>
                      <a:gd name="T34" fmla="*/ 98 w 107"/>
                      <a:gd name="T35" fmla="*/ 66 h 90"/>
                      <a:gd name="T36" fmla="*/ 101 w 107"/>
                      <a:gd name="T37" fmla="*/ 67 h 90"/>
                      <a:gd name="T38" fmla="*/ 105 w 107"/>
                      <a:gd name="T39" fmla="*/ 73 h 90"/>
                      <a:gd name="T40" fmla="*/ 105 w 107"/>
                      <a:gd name="T41" fmla="*/ 81 h 90"/>
                      <a:gd name="T42" fmla="*/ 105 w 107"/>
                      <a:gd name="T43" fmla="*/ 87 h 90"/>
                      <a:gd name="T44" fmla="*/ 98 w 107"/>
                      <a:gd name="T45" fmla="*/ 87 h 90"/>
                      <a:gd name="T46" fmla="*/ 90 w 107"/>
                      <a:gd name="T47" fmla="*/ 89 h 90"/>
                      <a:gd name="T48" fmla="*/ 84 w 107"/>
                      <a:gd name="T49" fmla="*/ 87 h 90"/>
                      <a:gd name="T50" fmla="*/ 78 w 107"/>
                      <a:gd name="T51" fmla="*/ 87 h 90"/>
                      <a:gd name="T52" fmla="*/ 75 w 107"/>
                      <a:gd name="T53" fmla="*/ 83 h 90"/>
                      <a:gd name="T54" fmla="*/ 65 w 107"/>
                      <a:gd name="T55" fmla="*/ 83 h 90"/>
                      <a:gd name="T56" fmla="*/ 55 w 107"/>
                      <a:gd name="T57" fmla="*/ 83 h 90"/>
                      <a:gd name="T58" fmla="*/ 48 w 107"/>
                      <a:gd name="T59" fmla="*/ 83 h 90"/>
                      <a:gd name="T60" fmla="*/ 38 w 107"/>
                      <a:gd name="T61" fmla="*/ 83 h 90"/>
                      <a:gd name="T62" fmla="*/ 32 w 107"/>
                      <a:gd name="T63" fmla="*/ 87 h 90"/>
                      <a:gd name="T64" fmla="*/ 23 w 107"/>
                      <a:gd name="T65" fmla="*/ 87 h 90"/>
                      <a:gd name="T66" fmla="*/ 17 w 107"/>
                      <a:gd name="T67" fmla="*/ 89 h 90"/>
                      <a:gd name="T68" fmla="*/ 11 w 107"/>
                      <a:gd name="T69" fmla="*/ 85 h 90"/>
                      <a:gd name="T70" fmla="*/ 11 w 107"/>
                      <a:gd name="T71" fmla="*/ 75 h 90"/>
                      <a:gd name="T72" fmla="*/ 19 w 107"/>
                      <a:gd name="T73" fmla="*/ 71 h 90"/>
                      <a:gd name="T74" fmla="*/ 29 w 107"/>
                      <a:gd name="T75" fmla="*/ 71 h 90"/>
                      <a:gd name="T76" fmla="*/ 32 w 107"/>
                      <a:gd name="T77" fmla="*/ 67 h 90"/>
                      <a:gd name="T78" fmla="*/ 40 w 107"/>
                      <a:gd name="T79" fmla="*/ 67 h 90"/>
                      <a:gd name="T80" fmla="*/ 44 w 107"/>
                      <a:gd name="T81" fmla="*/ 66 h 90"/>
                      <a:gd name="T82" fmla="*/ 52 w 107"/>
                      <a:gd name="T83" fmla="*/ 67 h 90"/>
                      <a:gd name="T84" fmla="*/ 59 w 107"/>
                      <a:gd name="T85" fmla="*/ 71 h 90"/>
                      <a:gd name="T86" fmla="*/ 65 w 107"/>
                      <a:gd name="T87" fmla="*/ 67 h 90"/>
                      <a:gd name="T88" fmla="*/ 59 w 107"/>
                      <a:gd name="T89" fmla="*/ 64 h 90"/>
                      <a:gd name="T90" fmla="*/ 54 w 107"/>
                      <a:gd name="T91" fmla="*/ 64 h 90"/>
                      <a:gd name="T92" fmla="*/ 48 w 107"/>
                      <a:gd name="T93" fmla="*/ 60 h 90"/>
                      <a:gd name="T94" fmla="*/ 40 w 107"/>
                      <a:gd name="T95" fmla="*/ 60 h 90"/>
                      <a:gd name="T96" fmla="*/ 34 w 107"/>
                      <a:gd name="T97" fmla="*/ 62 h 90"/>
                      <a:gd name="T98" fmla="*/ 27 w 107"/>
                      <a:gd name="T99" fmla="*/ 64 h 90"/>
                      <a:gd name="T100" fmla="*/ 17 w 107"/>
                      <a:gd name="T101" fmla="*/ 64 h 90"/>
                      <a:gd name="T102" fmla="*/ 13 w 107"/>
                      <a:gd name="T103" fmla="*/ 60 h 90"/>
                      <a:gd name="T104" fmla="*/ 10 w 107"/>
                      <a:gd name="T105" fmla="*/ 52 h 90"/>
                      <a:gd name="T106" fmla="*/ 6 w 107"/>
                      <a:gd name="T107" fmla="*/ 44 h 90"/>
                      <a:gd name="T108" fmla="*/ 2 w 107"/>
                      <a:gd name="T109" fmla="*/ 41 h 90"/>
                      <a:gd name="T110" fmla="*/ 2 w 107"/>
                      <a:gd name="T111" fmla="*/ 37 h 90"/>
                      <a:gd name="T112" fmla="*/ 8 w 107"/>
                      <a:gd name="T113" fmla="*/ 33 h 90"/>
                      <a:gd name="T114" fmla="*/ 11 w 107"/>
                      <a:gd name="T115" fmla="*/ 27 h 90"/>
                      <a:gd name="T116" fmla="*/ 15 w 107"/>
                      <a:gd name="T117" fmla="*/ 2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 h="90">
                        <a:moveTo>
                          <a:pt x="17" y="12"/>
                        </a:moveTo>
                        <a:lnTo>
                          <a:pt x="17" y="12"/>
                        </a:lnTo>
                        <a:lnTo>
                          <a:pt x="17" y="12"/>
                        </a:lnTo>
                        <a:lnTo>
                          <a:pt x="17" y="12"/>
                        </a:lnTo>
                        <a:lnTo>
                          <a:pt x="17" y="12"/>
                        </a:lnTo>
                        <a:lnTo>
                          <a:pt x="17" y="10"/>
                        </a:lnTo>
                        <a:lnTo>
                          <a:pt x="17" y="10"/>
                        </a:lnTo>
                        <a:lnTo>
                          <a:pt x="19" y="10"/>
                        </a:lnTo>
                        <a:lnTo>
                          <a:pt x="19" y="10"/>
                        </a:lnTo>
                        <a:lnTo>
                          <a:pt x="19" y="8"/>
                        </a:lnTo>
                        <a:lnTo>
                          <a:pt x="19" y="8"/>
                        </a:lnTo>
                        <a:lnTo>
                          <a:pt x="19" y="6"/>
                        </a:lnTo>
                        <a:lnTo>
                          <a:pt x="21" y="6"/>
                        </a:lnTo>
                        <a:lnTo>
                          <a:pt x="21" y="6"/>
                        </a:lnTo>
                        <a:lnTo>
                          <a:pt x="21" y="4"/>
                        </a:lnTo>
                        <a:lnTo>
                          <a:pt x="21" y="4"/>
                        </a:lnTo>
                        <a:lnTo>
                          <a:pt x="21" y="4"/>
                        </a:lnTo>
                        <a:lnTo>
                          <a:pt x="21" y="4"/>
                        </a:lnTo>
                        <a:lnTo>
                          <a:pt x="21" y="4"/>
                        </a:lnTo>
                        <a:lnTo>
                          <a:pt x="21" y="2"/>
                        </a:lnTo>
                        <a:lnTo>
                          <a:pt x="23" y="2"/>
                        </a:lnTo>
                        <a:lnTo>
                          <a:pt x="23" y="4"/>
                        </a:lnTo>
                        <a:lnTo>
                          <a:pt x="23" y="4"/>
                        </a:lnTo>
                        <a:lnTo>
                          <a:pt x="23" y="2"/>
                        </a:lnTo>
                        <a:lnTo>
                          <a:pt x="23" y="2"/>
                        </a:lnTo>
                        <a:lnTo>
                          <a:pt x="25" y="2"/>
                        </a:lnTo>
                        <a:lnTo>
                          <a:pt x="25" y="4"/>
                        </a:lnTo>
                        <a:lnTo>
                          <a:pt x="25" y="4"/>
                        </a:lnTo>
                        <a:lnTo>
                          <a:pt x="27" y="4"/>
                        </a:lnTo>
                        <a:lnTo>
                          <a:pt x="27" y="4"/>
                        </a:lnTo>
                        <a:lnTo>
                          <a:pt x="27" y="4"/>
                        </a:lnTo>
                        <a:lnTo>
                          <a:pt x="29" y="4"/>
                        </a:lnTo>
                        <a:lnTo>
                          <a:pt x="29" y="4"/>
                        </a:lnTo>
                        <a:lnTo>
                          <a:pt x="29" y="4"/>
                        </a:lnTo>
                        <a:lnTo>
                          <a:pt x="31" y="4"/>
                        </a:lnTo>
                        <a:lnTo>
                          <a:pt x="31" y="4"/>
                        </a:lnTo>
                        <a:lnTo>
                          <a:pt x="32" y="4"/>
                        </a:lnTo>
                        <a:lnTo>
                          <a:pt x="32" y="4"/>
                        </a:lnTo>
                        <a:lnTo>
                          <a:pt x="32" y="2"/>
                        </a:lnTo>
                        <a:lnTo>
                          <a:pt x="32" y="2"/>
                        </a:lnTo>
                        <a:lnTo>
                          <a:pt x="32" y="4"/>
                        </a:lnTo>
                        <a:lnTo>
                          <a:pt x="34" y="4"/>
                        </a:lnTo>
                        <a:lnTo>
                          <a:pt x="34" y="2"/>
                        </a:lnTo>
                        <a:lnTo>
                          <a:pt x="34" y="2"/>
                        </a:lnTo>
                        <a:lnTo>
                          <a:pt x="34" y="2"/>
                        </a:lnTo>
                        <a:lnTo>
                          <a:pt x="34" y="2"/>
                        </a:lnTo>
                        <a:lnTo>
                          <a:pt x="36" y="2"/>
                        </a:lnTo>
                        <a:lnTo>
                          <a:pt x="36" y="2"/>
                        </a:lnTo>
                        <a:lnTo>
                          <a:pt x="36" y="2"/>
                        </a:lnTo>
                        <a:lnTo>
                          <a:pt x="36" y="2"/>
                        </a:lnTo>
                        <a:lnTo>
                          <a:pt x="38" y="2"/>
                        </a:lnTo>
                        <a:lnTo>
                          <a:pt x="38" y="2"/>
                        </a:lnTo>
                        <a:lnTo>
                          <a:pt x="38" y="2"/>
                        </a:lnTo>
                        <a:lnTo>
                          <a:pt x="40" y="2"/>
                        </a:lnTo>
                        <a:lnTo>
                          <a:pt x="40" y="2"/>
                        </a:lnTo>
                        <a:lnTo>
                          <a:pt x="42" y="2"/>
                        </a:lnTo>
                        <a:lnTo>
                          <a:pt x="42" y="0"/>
                        </a:lnTo>
                        <a:lnTo>
                          <a:pt x="42" y="0"/>
                        </a:lnTo>
                        <a:lnTo>
                          <a:pt x="42" y="0"/>
                        </a:lnTo>
                        <a:lnTo>
                          <a:pt x="42" y="0"/>
                        </a:lnTo>
                        <a:lnTo>
                          <a:pt x="42" y="0"/>
                        </a:lnTo>
                        <a:lnTo>
                          <a:pt x="44" y="0"/>
                        </a:lnTo>
                        <a:lnTo>
                          <a:pt x="44" y="0"/>
                        </a:lnTo>
                        <a:lnTo>
                          <a:pt x="44" y="0"/>
                        </a:lnTo>
                        <a:lnTo>
                          <a:pt x="44" y="0"/>
                        </a:lnTo>
                        <a:lnTo>
                          <a:pt x="44" y="0"/>
                        </a:lnTo>
                        <a:lnTo>
                          <a:pt x="44" y="0"/>
                        </a:lnTo>
                        <a:lnTo>
                          <a:pt x="46" y="0"/>
                        </a:lnTo>
                        <a:lnTo>
                          <a:pt x="46" y="0"/>
                        </a:lnTo>
                        <a:lnTo>
                          <a:pt x="48" y="0"/>
                        </a:lnTo>
                        <a:lnTo>
                          <a:pt x="48" y="0"/>
                        </a:lnTo>
                        <a:lnTo>
                          <a:pt x="48" y="0"/>
                        </a:lnTo>
                        <a:lnTo>
                          <a:pt x="48" y="0"/>
                        </a:lnTo>
                        <a:lnTo>
                          <a:pt x="48" y="0"/>
                        </a:lnTo>
                        <a:lnTo>
                          <a:pt x="50" y="0"/>
                        </a:lnTo>
                        <a:lnTo>
                          <a:pt x="50" y="0"/>
                        </a:lnTo>
                        <a:lnTo>
                          <a:pt x="50" y="0"/>
                        </a:lnTo>
                        <a:lnTo>
                          <a:pt x="50" y="0"/>
                        </a:lnTo>
                        <a:lnTo>
                          <a:pt x="52" y="0"/>
                        </a:lnTo>
                        <a:lnTo>
                          <a:pt x="52" y="0"/>
                        </a:lnTo>
                        <a:lnTo>
                          <a:pt x="54" y="0"/>
                        </a:lnTo>
                        <a:lnTo>
                          <a:pt x="54" y="0"/>
                        </a:lnTo>
                        <a:lnTo>
                          <a:pt x="54" y="0"/>
                        </a:lnTo>
                        <a:lnTo>
                          <a:pt x="55" y="0"/>
                        </a:lnTo>
                        <a:lnTo>
                          <a:pt x="55" y="2"/>
                        </a:lnTo>
                        <a:lnTo>
                          <a:pt x="55" y="2"/>
                        </a:lnTo>
                        <a:lnTo>
                          <a:pt x="55" y="2"/>
                        </a:lnTo>
                        <a:lnTo>
                          <a:pt x="55" y="2"/>
                        </a:lnTo>
                        <a:lnTo>
                          <a:pt x="57" y="2"/>
                        </a:lnTo>
                        <a:lnTo>
                          <a:pt x="57" y="4"/>
                        </a:lnTo>
                        <a:lnTo>
                          <a:pt x="57" y="4"/>
                        </a:lnTo>
                        <a:lnTo>
                          <a:pt x="59" y="4"/>
                        </a:lnTo>
                        <a:lnTo>
                          <a:pt x="59" y="4"/>
                        </a:lnTo>
                        <a:lnTo>
                          <a:pt x="59" y="4"/>
                        </a:lnTo>
                        <a:lnTo>
                          <a:pt x="59" y="4"/>
                        </a:lnTo>
                        <a:lnTo>
                          <a:pt x="59" y="4"/>
                        </a:lnTo>
                        <a:lnTo>
                          <a:pt x="59" y="6"/>
                        </a:lnTo>
                        <a:lnTo>
                          <a:pt x="61" y="6"/>
                        </a:lnTo>
                        <a:lnTo>
                          <a:pt x="61" y="6"/>
                        </a:lnTo>
                        <a:lnTo>
                          <a:pt x="61" y="6"/>
                        </a:lnTo>
                        <a:lnTo>
                          <a:pt x="61" y="8"/>
                        </a:lnTo>
                        <a:lnTo>
                          <a:pt x="61" y="8"/>
                        </a:lnTo>
                        <a:lnTo>
                          <a:pt x="61" y="8"/>
                        </a:lnTo>
                        <a:lnTo>
                          <a:pt x="61" y="10"/>
                        </a:lnTo>
                        <a:lnTo>
                          <a:pt x="63" y="10"/>
                        </a:lnTo>
                        <a:lnTo>
                          <a:pt x="63" y="10"/>
                        </a:lnTo>
                        <a:lnTo>
                          <a:pt x="63" y="12"/>
                        </a:lnTo>
                        <a:lnTo>
                          <a:pt x="63" y="12"/>
                        </a:lnTo>
                        <a:lnTo>
                          <a:pt x="65" y="12"/>
                        </a:lnTo>
                        <a:lnTo>
                          <a:pt x="65" y="12"/>
                        </a:lnTo>
                        <a:lnTo>
                          <a:pt x="65" y="10"/>
                        </a:lnTo>
                        <a:lnTo>
                          <a:pt x="65" y="10"/>
                        </a:lnTo>
                        <a:lnTo>
                          <a:pt x="65" y="12"/>
                        </a:lnTo>
                        <a:lnTo>
                          <a:pt x="65" y="12"/>
                        </a:lnTo>
                        <a:lnTo>
                          <a:pt x="67" y="12"/>
                        </a:lnTo>
                        <a:lnTo>
                          <a:pt x="67" y="12"/>
                        </a:lnTo>
                        <a:lnTo>
                          <a:pt x="67" y="12"/>
                        </a:lnTo>
                        <a:lnTo>
                          <a:pt x="69" y="12"/>
                        </a:lnTo>
                        <a:lnTo>
                          <a:pt x="69" y="12"/>
                        </a:lnTo>
                        <a:lnTo>
                          <a:pt x="69" y="12"/>
                        </a:lnTo>
                        <a:lnTo>
                          <a:pt x="69" y="12"/>
                        </a:lnTo>
                        <a:lnTo>
                          <a:pt x="71" y="12"/>
                        </a:lnTo>
                        <a:lnTo>
                          <a:pt x="71" y="12"/>
                        </a:lnTo>
                        <a:lnTo>
                          <a:pt x="71" y="12"/>
                        </a:lnTo>
                        <a:lnTo>
                          <a:pt x="71" y="12"/>
                        </a:lnTo>
                        <a:lnTo>
                          <a:pt x="71" y="14"/>
                        </a:lnTo>
                        <a:lnTo>
                          <a:pt x="71" y="14"/>
                        </a:lnTo>
                        <a:lnTo>
                          <a:pt x="73" y="14"/>
                        </a:lnTo>
                        <a:lnTo>
                          <a:pt x="73" y="16"/>
                        </a:lnTo>
                        <a:lnTo>
                          <a:pt x="73" y="16"/>
                        </a:lnTo>
                        <a:lnTo>
                          <a:pt x="73" y="16"/>
                        </a:lnTo>
                        <a:lnTo>
                          <a:pt x="73" y="18"/>
                        </a:lnTo>
                        <a:lnTo>
                          <a:pt x="73" y="18"/>
                        </a:lnTo>
                        <a:lnTo>
                          <a:pt x="73" y="20"/>
                        </a:lnTo>
                        <a:lnTo>
                          <a:pt x="75" y="20"/>
                        </a:lnTo>
                        <a:lnTo>
                          <a:pt x="75" y="20"/>
                        </a:lnTo>
                        <a:lnTo>
                          <a:pt x="75" y="20"/>
                        </a:lnTo>
                        <a:lnTo>
                          <a:pt x="75" y="20"/>
                        </a:lnTo>
                        <a:lnTo>
                          <a:pt x="75" y="20"/>
                        </a:lnTo>
                        <a:lnTo>
                          <a:pt x="75" y="21"/>
                        </a:lnTo>
                        <a:lnTo>
                          <a:pt x="75" y="21"/>
                        </a:lnTo>
                        <a:lnTo>
                          <a:pt x="75" y="21"/>
                        </a:lnTo>
                        <a:lnTo>
                          <a:pt x="75" y="21"/>
                        </a:lnTo>
                        <a:lnTo>
                          <a:pt x="76" y="21"/>
                        </a:lnTo>
                        <a:lnTo>
                          <a:pt x="76" y="21"/>
                        </a:lnTo>
                        <a:lnTo>
                          <a:pt x="76" y="23"/>
                        </a:lnTo>
                        <a:lnTo>
                          <a:pt x="76" y="23"/>
                        </a:lnTo>
                        <a:lnTo>
                          <a:pt x="76" y="25"/>
                        </a:lnTo>
                        <a:lnTo>
                          <a:pt x="76" y="25"/>
                        </a:lnTo>
                        <a:lnTo>
                          <a:pt x="76" y="23"/>
                        </a:lnTo>
                        <a:lnTo>
                          <a:pt x="78" y="23"/>
                        </a:lnTo>
                        <a:lnTo>
                          <a:pt x="78" y="23"/>
                        </a:lnTo>
                        <a:lnTo>
                          <a:pt x="78" y="25"/>
                        </a:lnTo>
                        <a:lnTo>
                          <a:pt x="78" y="25"/>
                        </a:lnTo>
                        <a:lnTo>
                          <a:pt x="78" y="27"/>
                        </a:lnTo>
                        <a:lnTo>
                          <a:pt x="80" y="27"/>
                        </a:lnTo>
                        <a:lnTo>
                          <a:pt x="80" y="27"/>
                        </a:lnTo>
                        <a:lnTo>
                          <a:pt x="80" y="27"/>
                        </a:lnTo>
                        <a:lnTo>
                          <a:pt x="80" y="27"/>
                        </a:lnTo>
                        <a:lnTo>
                          <a:pt x="80" y="27"/>
                        </a:lnTo>
                        <a:lnTo>
                          <a:pt x="80" y="29"/>
                        </a:lnTo>
                        <a:lnTo>
                          <a:pt x="80" y="29"/>
                        </a:lnTo>
                        <a:lnTo>
                          <a:pt x="80" y="29"/>
                        </a:lnTo>
                        <a:lnTo>
                          <a:pt x="80" y="29"/>
                        </a:lnTo>
                        <a:lnTo>
                          <a:pt x="82" y="29"/>
                        </a:lnTo>
                        <a:lnTo>
                          <a:pt x="82" y="31"/>
                        </a:lnTo>
                        <a:lnTo>
                          <a:pt x="82" y="31"/>
                        </a:lnTo>
                        <a:lnTo>
                          <a:pt x="82" y="31"/>
                        </a:lnTo>
                        <a:lnTo>
                          <a:pt x="82" y="31"/>
                        </a:lnTo>
                        <a:lnTo>
                          <a:pt x="82" y="33"/>
                        </a:lnTo>
                        <a:lnTo>
                          <a:pt x="84" y="33"/>
                        </a:lnTo>
                        <a:lnTo>
                          <a:pt x="84" y="33"/>
                        </a:lnTo>
                        <a:lnTo>
                          <a:pt x="86" y="33"/>
                        </a:lnTo>
                        <a:lnTo>
                          <a:pt x="86" y="33"/>
                        </a:lnTo>
                        <a:lnTo>
                          <a:pt x="86" y="33"/>
                        </a:lnTo>
                        <a:lnTo>
                          <a:pt x="86" y="35"/>
                        </a:lnTo>
                        <a:lnTo>
                          <a:pt x="86" y="35"/>
                        </a:lnTo>
                        <a:lnTo>
                          <a:pt x="88" y="35"/>
                        </a:lnTo>
                        <a:lnTo>
                          <a:pt x="88" y="35"/>
                        </a:lnTo>
                        <a:lnTo>
                          <a:pt x="88" y="37"/>
                        </a:lnTo>
                        <a:lnTo>
                          <a:pt x="88" y="37"/>
                        </a:lnTo>
                        <a:lnTo>
                          <a:pt x="88" y="37"/>
                        </a:lnTo>
                        <a:lnTo>
                          <a:pt x="88" y="37"/>
                        </a:lnTo>
                        <a:lnTo>
                          <a:pt x="88" y="37"/>
                        </a:lnTo>
                        <a:lnTo>
                          <a:pt x="90" y="37"/>
                        </a:lnTo>
                        <a:lnTo>
                          <a:pt x="90" y="39"/>
                        </a:lnTo>
                        <a:lnTo>
                          <a:pt x="90" y="39"/>
                        </a:lnTo>
                        <a:lnTo>
                          <a:pt x="92" y="39"/>
                        </a:lnTo>
                        <a:lnTo>
                          <a:pt x="92" y="39"/>
                        </a:lnTo>
                        <a:lnTo>
                          <a:pt x="92" y="39"/>
                        </a:lnTo>
                        <a:lnTo>
                          <a:pt x="92" y="41"/>
                        </a:lnTo>
                        <a:lnTo>
                          <a:pt x="92" y="41"/>
                        </a:lnTo>
                        <a:lnTo>
                          <a:pt x="92" y="41"/>
                        </a:lnTo>
                        <a:lnTo>
                          <a:pt x="92" y="43"/>
                        </a:lnTo>
                        <a:lnTo>
                          <a:pt x="92" y="43"/>
                        </a:lnTo>
                        <a:lnTo>
                          <a:pt x="92" y="43"/>
                        </a:lnTo>
                        <a:lnTo>
                          <a:pt x="92" y="44"/>
                        </a:lnTo>
                        <a:lnTo>
                          <a:pt x="92" y="44"/>
                        </a:lnTo>
                        <a:lnTo>
                          <a:pt x="92" y="44"/>
                        </a:lnTo>
                        <a:lnTo>
                          <a:pt x="92" y="46"/>
                        </a:lnTo>
                        <a:lnTo>
                          <a:pt x="92" y="46"/>
                        </a:lnTo>
                        <a:lnTo>
                          <a:pt x="92" y="46"/>
                        </a:lnTo>
                        <a:lnTo>
                          <a:pt x="94" y="46"/>
                        </a:lnTo>
                        <a:lnTo>
                          <a:pt x="94" y="46"/>
                        </a:lnTo>
                        <a:lnTo>
                          <a:pt x="94" y="48"/>
                        </a:lnTo>
                        <a:lnTo>
                          <a:pt x="94" y="48"/>
                        </a:lnTo>
                        <a:lnTo>
                          <a:pt x="96" y="48"/>
                        </a:lnTo>
                        <a:lnTo>
                          <a:pt x="96" y="50"/>
                        </a:lnTo>
                        <a:lnTo>
                          <a:pt x="96" y="50"/>
                        </a:lnTo>
                        <a:lnTo>
                          <a:pt x="96" y="50"/>
                        </a:lnTo>
                        <a:lnTo>
                          <a:pt x="96" y="52"/>
                        </a:lnTo>
                        <a:lnTo>
                          <a:pt x="96" y="52"/>
                        </a:lnTo>
                        <a:lnTo>
                          <a:pt x="96" y="52"/>
                        </a:lnTo>
                        <a:lnTo>
                          <a:pt x="96" y="54"/>
                        </a:lnTo>
                        <a:lnTo>
                          <a:pt x="96" y="54"/>
                        </a:lnTo>
                        <a:lnTo>
                          <a:pt x="96" y="56"/>
                        </a:lnTo>
                        <a:lnTo>
                          <a:pt x="96" y="56"/>
                        </a:lnTo>
                        <a:lnTo>
                          <a:pt x="96" y="56"/>
                        </a:lnTo>
                        <a:lnTo>
                          <a:pt x="96" y="58"/>
                        </a:lnTo>
                        <a:lnTo>
                          <a:pt x="96" y="58"/>
                        </a:lnTo>
                        <a:lnTo>
                          <a:pt x="96" y="60"/>
                        </a:lnTo>
                        <a:lnTo>
                          <a:pt x="96" y="60"/>
                        </a:lnTo>
                        <a:lnTo>
                          <a:pt x="96" y="60"/>
                        </a:lnTo>
                        <a:lnTo>
                          <a:pt x="96" y="60"/>
                        </a:lnTo>
                        <a:lnTo>
                          <a:pt x="96" y="60"/>
                        </a:lnTo>
                        <a:lnTo>
                          <a:pt x="96" y="62"/>
                        </a:lnTo>
                        <a:lnTo>
                          <a:pt x="96" y="62"/>
                        </a:lnTo>
                        <a:lnTo>
                          <a:pt x="96" y="64"/>
                        </a:lnTo>
                        <a:lnTo>
                          <a:pt x="96" y="64"/>
                        </a:lnTo>
                        <a:lnTo>
                          <a:pt x="96" y="64"/>
                        </a:lnTo>
                        <a:lnTo>
                          <a:pt x="96" y="64"/>
                        </a:lnTo>
                        <a:lnTo>
                          <a:pt x="96" y="66"/>
                        </a:lnTo>
                        <a:lnTo>
                          <a:pt x="98" y="66"/>
                        </a:lnTo>
                        <a:lnTo>
                          <a:pt x="98" y="66"/>
                        </a:lnTo>
                        <a:lnTo>
                          <a:pt x="98" y="66"/>
                        </a:lnTo>
                        <a:lnTo>
                          <a:pt x="98" y="67"/>
                        </a:lnTo>
                        <a:lnTo>
                          <a:pt x="98" y="67"/>
                        </a:lnTo>
                        <a:lnTo>
                          <a:pt x="98" y="67"/>
                        </a:lnTo>
                        <a:lnTo>
                          <a:pt x="98" y="67"/>
                        </a:lnTo>
                        <a:lnTo>
                          <a:pt x="98" y="69"/>
                        </a:lnTo>
                        <a:lnTo>
                          <a:pt x="99" y="69"/>
                        </a:lnTo>
                        <a:lnTo>
                          <a:pt x="99" y="67"/>
                        </a:lnTo>
                        <a:lnTo>
                          <a:pt x="99" y="67"/>
                        </a:lnTo>
                        <a:lnTo>
                          <a:pt x="99" y="67"/>
                        </a:lnTo>
                        <a:lnTo>
                          <a:pt x="99" y="67"/>
                        </a:lnTo>
                        <a:lnTo>
                          <a:pt x="101" y="67"/>
                        </a:lnTo>
                        <a:lnTo>
                          <a:pt x="101" y="67"/>
                        </a:lnTo>
                        <a:lnTo>
                          <a:pt x="101" y="67"/>
                        </a:lnTo>
                        <a:lnTo>
                          <a:pt x="101" y="67"/>
                        </a:lnTo>
                        <a:lnTo>
                          <a:pt x="101" y="67"/>
                        </a:lnTo>
                        <a:lnTo>
                          <a:pt x="103" y="67"/>
                        </a:lnTo>
                        <a:lnTo>
                          <a:pt x="103" y="69"/>
                        </a:lnTo>
                        <a:lnTo>
                          <a:pt x="103" y="69"/>
                        </a:lnTo>
                        <a:lnTo>
                          <a:pt x="103" y="69"/>
                        </a:lnTo>
                        <a:lnTo>
                          <a:pt x="103" y="71"/>
                        </a:lnTo>
                        <a:lnTo>
                          <a:pt x="103" y="71"/>
                        </a:lnTo>
                        <a:lnTo>
                          <a:pt x="103" y="71"/>
                        </a:lnTo>
                        <a:lnTo>
                          <a:pt x="103" y="73"/>
                        </a:lnTo>
                        <a:lnTo>
                          <a:pt x="103" y="73"/>
                        </a:lnTo>
                        <a:lnTo>
                          <a:pt x="105" y="73"/>
                        </a:lnTo>
                        <a:lnTo>
                          <a:pt x="105" y="73"/>
                        </a:lnTo>
                        <a:lnTo>
                          <a:pt x="105" y="75"/>
                        </a:lnTo>
                        <a:lnTo>
                          <a:pt x="105" y="75"/>
                        </a:lnTo>
                        <a:lnTo>
                          <a:pt x="105" y="75"/>
                        </a:lnTo>
                        <a:lnTo>
                          <a:pt x="107" y="75"/>
                        </a:lnTo>
                        <a:lnTo>
                          <a:pt x="107" y="77"/>
                        </a:lnTo>
                        <a:lnTo>
                          <a:pt x="105" y="77"/>
                        </a:lnTo>
                        <a:lnTo>
                          <a:pt x="105" y="77"/>
                        </a:lnTo>
                        <a:lnTo>
                          <a:pt x="105" y="79"/>
                        </a:lnTo>
                        <a:lnTo>
                          <a:pt x="107" y="79"/>
                        </a:lnTo>
                        <a:lnTo>
                          <a:pt x="107" y="79"/>
                        </a:lnTo>
                        <a:lnTo>
                          <a:pt x="107" y="81"/>
                        </a:lnTo>
                        <a:lnTo>
                          <a:pt x="105" y="81"/>
                        </a:lnTo>
                        <a:lnTo>
                          <a:pt x="105" y="81"/>
                        </a:lnTo>
                        <a:lnTo>
                          <a:pt x="105" y="81"/>
                        </a:lnTo>
                        <a:lnTo>
                          <a:pt x="105" y="83"/>
                        </a:lnTo>
                        <a:lnTo>
                          <a:pt x="105" y="83"/>
                        </a:lnTo>
                        <a:lnTo>
                          <a:pt x="105" y="83"/>
                        </a:lnTo>
                        <a:lnTo>
                          <a:pt x="105" y="85"/>
                        </a:lnTo>
                        <a:lnTo>
                          <a:pt x="105" y="85"/>
                        </a:lnTo>
                        <a:lnTo>
                          <a:pt x="107" y="85"/>
                        </a:lnTo>
                        <a:lnTo>
                          <a:pt x="107" y="85"/>
                        </a:lnTo>
                        <a:lnTo>
                          <a:pt x="107" y="87"/>
                        </a:lnTo>
                        <a:lnTo>
                          <a:pt x="107" y="87"/>
                        </a:lnTo>
                        <a:lnTo>
                          <a:pt x="105" y="87"/>
                        </a:lnTo>
                        <a:lnTo>
                          <a:pt x="105" y="87"/>
                        </a:lnTo>
                        <a:lnTo>
                          <a:pt x="105" y="87"/>
                        </a:lnTo>
                        <a:lnTo>
                          <a:pt x="103" y="87"/>
                        </a:lnTo>
                        <a:lnTo>
                          <a:pt x="103" y="87"/>
                        </a:lnTo>
                        <a:lnTo>
                          <a:pt x="103" y="87"/>
                        </a:lnTo>
                        <a:lnTo>
                          <a:pt x="103" y="87"/>
                        </a:lnTo>
                        <a:lnTo>
                          <a:pt x="101" y="87"/>
                        </a:lnTo>
                        <a:lnTo>
                          <a:pt x="101" y="87"/>
                        </a:lnTo>
                        <a:lnTo>
                          <a:pt x="101" y="87"/>
                        </a:lnTo>
                        <a:lnTo>
                          <a:pt x="101" y="89"/>
                        </a:lnTo>
                        <a:lnTo>
                          <a:pt x="99" y="89"/>
                        </a:lnTo>
                        <a:lnTo>
                          <a:pt x="99" y="89"/>
                        </a:lnTo>
                        <a:lnTo>
                          <a:pt x="98" y="89"/>
                        </a:lnTo>
                        <a:lnTo>
                          <a:pt x="98" y="87"/>
                        </a:lnTo>
                        <a:lnTo>
                          <a:pt x="98" y="87"/>
                        </a:lnTo>
                        <a:lnTo>
                          <a:pt x="98" y="87"/>
                        </a:lnTo>
                        <a:lnTo>
                          <a:pt x="96" y="87"/>
                        </a:lnTo>
                        <a:lnTo>
                          <a:pt x="96" y="87"/>
                        </a:lnTo>
                        <a:lnTo>
                          <a:pt x="96" y="87"/>
                        </a:lnTo>
                        <a:lnTo>
                          <a:pt x="94" y="87"/>
                        </a:lnTo>
                        <a:lnTo>
                          <a:pt x="94" y="87"/>
                        </a:lnTo>
                        <a:lnTo>
                          <a:pt x="94" y="89"/>
                        </a:lnTo>
                        <a:lnTo>
                          <a:pt x="92" y="89"/>
                        </a:lnTo>
                        <a:lnTo>
                          <a:pt x="92" y="89"/>
                        </a:lnTo>
                        <a:lnTo>
                          <a:pt x="92" y="89"/>
                        </a:lnTo>
                        <a:lnTo>
                          <a:pt x="92" y="89"/>
                        </a:lnTo>
                        <a:lnTo>
                          <a:pt x="90" y="89"/>
                        </a:lnTo>
                        <a:lnTo>
                          <a:pt x="90" y="89"/>
                        </a:lnTo>
                        <a:lnTo>
                          <a:pt x="88" y="89"/>
                        </a:lnTo>
                        <a:lnTo>
                          <a:pt x="88" y="89"/>
                        </a:lnTo>
                        <a:lnTo>
                          <a:pt x="88" y="89"/>
                        </a:lnTo>
                        <a:lnTo>
                          <a:pt x="88" y="89"/>
                        </a:lnTo>
                        <a:lnTo>
                          <a:pt x="88" y="87"/>
                        </a:lnTo>
                        <a:lnTo>
                          <a:pt x="86" y="87"/>
                        </a:lnTo>
                        <a:lnTo>
                          <a:pt x="86" y="89"/>
                        </a:lnTo>
                        <a:lnTo>
                          <a:pt x="86" y="89"/>
                        </a:lnTo>
                        <a:lnTo>
                          <a:pt x="86" y="89"/>
                        </a:lnTo>
                        <a:lnTo>
                          <a:pt x="86" y="87"/>
                        </a:lnTo>
                        <a:lnTo>
                          <a:pt x="84" y="87"/>
                        </a:lnTo>
                        <a:lnTo>
                          <a:pt x="84" y="87"/>
                        </a:lnTo>
                        <a:lnTo>
                          <a:pt x="82" y="87"/>
                        </a:lnTo>
                        <a:lnTo>
                          <a:pt x="82" y="87"/>
                        </a:lnTo>
                        <a:lnTo>
                          <a:pt x="82" y="87"/>
                        </a:lnTo>
                        <a:lnTo>
                          <a:pt x="82" y="87"/>
                        </a:lnTo>
                        <a:lnTo>
                          <a:pt x="80" y="87"/>
                        </a:lnTo>
                        <a:lnTo>
                          <a:pt x="80" y="85"/>
                        </a:lnTo>
                        <a:lnTo>
                          <a:pt x="80" y="85"/>
                        </a:lnTo>
                        <a:lnTo>
                          <a:pt x="80" y="85"/>
                        </a:lnTo>
                        <a:lnTo>
                          <a:pt x="80" y="85"/>
                        </a:lnTo>
                        <a:lnTo>
                          <a:pt x="80" y="85"/>
                        </a:lnTo>
                        <a:lnTo>
                          <a:pt x="78" y="85"/>
                        </a:lnTo>
                        <a:lnTo>
                          <a:pt x="78" y="87"/>
                        </a:lnTo>
                        <a:lnTo>
                          <a:pt x="78" y="87"/>
                        </a:lnTo>
                        <a:lnTo>
                          <a:pt x="76" y="87"/>
                        </a:lnTo>
                        <a:lnTo>
                          <a:pt x="76" y="85"/>
                        </a:lnTo>
                        <a:lnTo>
                          <a:pt x="76" y="85"/>
                        </a:lnTo>
                        <a:lnTo>
                          <a:pt x="76" y="85"/>
                        </a:lnTo>
                        <a:lnTo>
                          <a:pt x="76" y="85"/>
                        </a:lnTo>
                        <a:lnTo>
                          <a:pt x="76" y="85"/>
                        </a:lnTo>
                        <a:lnTo>
                          <a:pt x="76" y="83"/>
                        </a:lnTo>
                        <a:lnTo>
                          <a:pt x="76" y="83"/>
                        </a:lnTo>
                        <a:lnTo>
                          <a:pt x="76" y="83"/>
                        </a:lnTo>
                        <a:lnTo>
                          <a:pt x="75" y="83"/>
                        </a:lnTo>
                        <a:lnTo>
                          <a:pt x="75" y="83"/>
                        </a:lnTo>
                        <a:lnTo>
                          <a:pt x="75" y="83"/>
                        </a:lnTo>
                        <a:lnTo>
                          <a:pt x="75" y="83"/>
                        </a:lnTo>
                        <a:lnTo>
                          <a:pt x="73" y="83"/>
                        </a:lnTo>
                        <a:lnTo>
                          <a:pt x="73" y="83"/>
                        </a:lnTo>
                        <a:lnTo>
                          <a:pt x="73" y="83"/>
                        </a:lnTo>
                        <a:lnTo>
                          <a:pt x="73" y="83"/>
                        </a:lnTo>
                        <a:lnTo>
                          <a:pt x="71" y="83"/>
                        </a:lnTo>
                        <a:lnTo>
                          <a:pt x="71" y="83"/>
                        </a:lnTo>
                        <a:lnTo>
                          <a:pt x="71" y="83"/>
                        </a:lnTo>
                        <a:lnTo>
                          <a:pt x="69" y="83"/>
                        </a:lnTo>
                        <a:lnTo>
                          <a:pt x="69" y="83"/>
                        </a:lnTo>
                        <a:lnTo>
                          <a:pt x="69" y="83"/>
                        </a:lnTo>
                        <a:lnTo>
                          <a:pt x="67" y="83"/>
                        </a:lnTo>
                        <a:lnTo>
                          <a:pt x="67" y="83"/>
                        </a:lnTo>
                        <a:lnTo>
                          <a:pt x="65" y="83"/>
                        </a:lnTo>
                        <a:lnTo>
                          <a:pt x="65" y="83"/>
                        </a:lnTo>
                        <a:lnTo>
                          <a:pt x="65" y="83"/>
                        </a:lnTo>
                        <a:lnTo>
                          <a:pt x="63" y="83"/>
                        </a:lnTo>
                        <a:lnTo>
                          <a:pt x="63" y="83"/>
                        </a:lnTo>
                        <a:lnTo>
                          <a:pt x="61" y="83"/>
                        </a:lnTo>
                        <a:lnTo>
                          <a:pt x="61" y="83"/>
                        </a:lnTo>
                        <a:lnTo>
                          <a:pt x="61" y="83"/>
                        </a:lnTo>
                        <a:lnTo>
                          <a:pt x="59" y="83"/>
                        </a:lnTo>
                        <a:lnTo>
                          <a:pt x="59" y="83"/>
                        </a:lnTo>
                        <a:lnTo>
                          <a:pt x="59" y="83"/>
                        </a:lnTo>
                        <a:lnTo>
                          <a:pt x="57" y="83"/>
                        </a:lnTo>
                        <a:lnTo>
                          <a:pt x="57" y="83"/>
                        </a:lnTo>
                        <a:lnTo>
                          <a:pt x="55" y="83"/>
                        </a:lnTo>
                        <a:lnTo>
                          <a:pt x="55" y="83"/>
                        </a:lnTo>
                        <a:lnTo>
                          <a:pt x="55" y="83"/>
                        </a:lnTo>
                        <a:lnTo>
                          <a:pt x="54" y="83"/>
                        </a:lnTo>
                        <a:lnTo>
                          <a:pt x="54" y="83"/>
                        </a:lnTo>
                        <a:lnTo>
                          <a:pt x="54" y="83"/>
                        </a:lnTo>
                        <a:lnTo>
                          <a:pt x="52" y="83"/>
                        </a:lnTo>
                        <a:lnTo>
                          <a:pt x="52" y="83"/>
                        </a:lnTo>
                        <a:lnTo>
                          <a:pt x="50" y="83"/>
                        </a:lnTo>
                        <a:lnTo>
                          <a:pt x="50" y="83"/>
                        </a:lnTo>
                        <a:lnTo>
                          <a:pt x="50" y="83"/>
                        </a:lnTo>
                        <a:lnTo>
                          <a:pt x="48" y="83"/>
                        </a:lnTo>
                        <a:lnTo>
                          <a:pt x="48" y="83"/>
                        </a:lnTo>
                        <a:lnTo>
                          <a:pt x="48" y="83"/>
                        </a:lnTo>
                        <a:lnTo>
                          <a:pt x="46" y="83"/>
                        </a:lnTo>
                        <a:lnTo>
                          <a:pt x="46" y="83"/>
                        </a:lnTo>
                        <a:lnTo>
                          <a:pt x="44" y="83"/>
                        </a:lnTo>
                        <a:lnTo>
                          <a:pt x="44" y="83"/>
                        </a:lnTo>
                        <a:lnTo>
                          <a:pt x="44" y="83"/>
                        </a:lnTo>
                        <a:lnTo>
                          <a:pt x="42" y="83"/>
                        </a:lnTo>
                        <a:lnTo>
                          <a:pt x="42" y="83"/>
                        </a:lnTo>
                        <a:lnTo>
                          <a:pt x="42" y="83"/>
                        </a:lnTo>
                        <a:lnTo>
                          <a:pt x="40" y="83"/>
                        </a:lnTo>
                        <a:lnTo>
                          <a:pt x="40" y="83"/>
                        </a:lnTo>
                        <a:lnTo>
                          <a:pt x="38" y="83"/>
                        </a:lnTo>
                        <a:lnTo>
                          <a:pt x="38" y="83"/>
                        </a:lnTo>
                        <a:lnTo>
                          <a:pt x="38" y="83"/>
                        </a:lnTo>
                        <a:lnTo>
                          <a:pt x="38" y="83"/>
                        </a:lnTo>
                        <a:lnTo>
                          <a:pt x="38" y="85"/>
                        </a:lnTo>
                        <a:lnTo>
                          <a:pt x="36" y="85"/>
                        </a:lnTo>
                        <a:lnTo>
                          <a:pt x="36" y="85"/>
                        </a:lnTo>
                        <a:lnTo>
                          <a:pt x="36" y="85"/>
                        </a:lnTo>
                        <a:lnTo>
                          <a:pt x="34" y="85"/>
                        </a:lnTo>
                        <a:lnTo>
                          <a:pt x="34" y="85"/>
                        </a:lnTo>
                        <a:lnTo>
                          <a:pt x="34" y="85"/>
                        </a:lnTo>
                        <a:lnTo>
                          <a:pt x="34" y="85"/>
                        </a:lnTo>
                        <a:lnTo>
                          <a:pt x="34" y="87"/>
                        </a:lnTo>
                        <a:lnTo>
                          <a:pt x="32" y="87"/>
                        </a:lnTo>
                        <a:lnTo>
                          <a:pt x="32" y="87"/>
                        </a:lnTo>
                        <a:lnTo>
                          <a:pt x="32" y="87"/>
                        </a:lnTo>
                        <a:lnTo>
                          <a:pt x="32" y="87"/>
                        </a:lnTo>
                        <a:lnTo>
                          <a:pt x="31" y="87"/>
                        </a:lnTo>
                        <a:lnTo>
                          <a:pt x="31" y="87"/>
                        </a:lnTo>
                        <a:lnTo>
                          <a:pt x="29" y="87"/>
                        </a:lnTo>
                        <a:lnTo>
                          <a:pt x="29" y="87"/>
                        </a:lnTo>
                        <a:lnTo>
                          <a:pt x="29" y="87"/>
                        </a:lnTo>
                        <a:lnTo>
                          <a:pt x="29" y="87"/>
                        </a:lnTo>
                        <a:lnTo>
                          <a:pt x="27" y="87"/>
                        </a:lnTo>
                        <a:lnTo>
                          <a:pt x="27" y="87"/>
                        </a:lnTo>
                        <a:lnTo>
                          <a:pt x="27" y="87"/>
                        </a:lnTo>
                        <a:lnTo>
                          <a:pt x="25" y="87"/>
                        </a:lnTo>
                        <a:lnTo>
                          <a:pt x="25" y="87"/>
                        </a:lnTo>
                        <a:lnTo>
                          <a:pt x="23" y="87"/>
                        </a:lnTo>
                        <a:lnTo>
                          <a:pt x="23" y="87"/>
                        </a:lnTo>
                        <a:lnTo>
                          <a:pt x="23" y="87"/>
                        </a:lnTo>
                        <a:lnTo>
                          <a:pt x="21" y="87"/>
                        </a:lnTo>
                        <a:lnTo>
                          <a:pt x="21" y="87"/>
                        </a:lnTo>
                        <a:lnTo>
                          <a:pt x="21" y="87"/>
                        </a:lnTo>
                        <a:lnTo>
                          <a:pt x="21" y="87"/>
                        </a:lnTo>
                        <a:lnTo>
                          <a:pt x="21" y="89"/>
                        </a:lnTo>
                        <a:lnTo>
                          <a:pt x="19" y="89"/>
                        </a:lnTo>
                        <a:lnTo>
                          <a:pt x="19" y="89"/>
                        </a:lnTo>
                        <a:lnTo>
                          <a:pt x="17" y="89"/>
                        </a:lnTo>
                        <a:lnTo>
                          <a:pt x="17" y="89"/>
                        </a:lnTo>
                        <a:lnTo>
                          <a:pt x="17" y="89"/>
                        </a:lnTo>
                        <a:lnTo>
                          <a:pt x="17" y="89"/>
                        </a:lnTo>
                        <a:lnTo>
                          <a:pt x="15" y="89"/>
                        </a:lnTo>
                        <a:lnTo>
                          <a:pt x="15" y="89"/>
                        </a:lnTo>
                        <a:lnTo>
                          <a:pt x="15" y="89"/>
                        </a:lnTo>
                        <a:lnTo>
                          <a:pt x="13" y="89"/>
                        </a:lnTo>
                        <a:lnTo>
                          <a:pt x="13" y="90"/>
                        </a:lnTo>
                        <a:lnTo>
                          <a:pt x="13" y="90"/>
                        </a:lnTo>
                        <a:lnTo>
                          <a:pt x="13" y="89"/>
                        </a:lnTo>
                        <a:lnTo>
                          <a:pt x="13" y="89"/>
                        </a:lnTo>
                        <a:lnTo>
                          <a:pt x="11" y="89"/>
                        </a:lnTo>
                        <a:lnTo>
                          <a:pt x="11" y="87"/>
                        </a:lnTo>
                        <a:lnTo>
                          <a:pt x="11" y="87"/>
                        </a:lnTo>
                        <a:lnTo>
                          <a:pt x="11" y="87"/>
                        </a:lnTo>
                        <a:lnTo>
                          <a:pt x="11" y="85"/>
                        </a:lnTo>
                        <a:lnTo>
                          <a:pt x="11" y="85"/>
                        </a:lnTo>
                        <a:lnTo>
                          <a:pt x="11" y="85"/>
                        </a:lnTo>
                        <a:lnTo>
                          <a:pt x="11" y="85"/>
                        </a:lnTo>
                        <a:lnTo>
                          <a:pt x="11" y="83"/>
                        </a:lnTo>
                        <a:lnTo>
                          <a:pt x="11" y="83"/>
                        </a:lnTo>
                        <a:lnTo>
                          <a:pt x="11" y="81"/>
                        </a:lnTo>
                        <a:lnTo>
                          <a:pt x="11" y="81"/>
                        </a:lnTo>
                        <a:lnTo>
                          <a:pt x="11" y="79"/>
                        </a:lnTo>
                        <a:lnTo>
                          <a:pt x="11" y="79"/>
                        </a:lnTo>
                        <a:lnTo>
                          <a:pt x="11" y="77"/>
                        </a:lnTo>
                        <a:lnTo>
                          <a:pt x="11" y="77"/>
                        </a:lnTo>
                        <a:lnTo>
                          <a:pt x="11" y="75"/>
                        </a:lnTo>
                        <a:lnTo>
                          <a:pt x="11" y="75"/>
                        </a:lnTo>
                        <a:lnTo>
                          <a:pt x="13" y="75"/>
                        </a:lnTo>
                        <a:lnTo>
                          <a:pt x="13" y="75"/>
                        </a:lnTo>
                        <a:lnTo>
                          <a:pt x="13" y="73"/>
                        </a:lnTo>
                        <a:lnTo>
                          <a:pt x="13" y="73"/>
                        </a:lnTo>
                        <a:lnTo>
                          <a:pt x="13" y="73"/>
                        </a:lnTo>
                        <a:lnTo>
                          <a:pt x="13" y="71"/>
                        </a:lnTo>
                        <a:lnTo>
                          <a:pt x="15" y="71"/>
                        </a:lnTo>
                        <a:lnTo>
                          <a:pt x="15" y="71"/>
                        </a:lnTo>
                        <a:lnTo>
                          <a:pt x="15" y="71"/>
                        </a:lnTo>
                        <a:lnTo>
                          <a:pt x="17" y="71"/>
                        </a:lnTo>
                        <a:lnTo>
                          <a:pt x="17" y="71"/>
                        </a:lnTo>
                        <a:lnTo>
                          <a:pt x="17" y="71"/>
                        </a:lnTo>
                        <a:lnTo>
                          <a:pt x="19" y="71"/>
                        </a:lnTo>
                        <a:lnTo>
                          <a:pt x="19" y="71"/>
                        </a:lnTo>
                        <a:lnTo>
                          <a:pt x="21" y="71"/>
                        </a:lnTo>
                        <a:lnTo>
                          <a:pt x="21" y="71"/>
                        </a:lnTo>
                        <a:lnTo>
                          <a:pt x="21" y="71"/>
                        </a:lnTo>
                        <a:lnTo>
                          <a:pt x="23" y="71"/>
                        </a:lnTo>
                        <a:lnTo>
                          <a:pt x="23" y="71"/>
                        </a:lnTo>
                        <a:lnTo>
                          <a:pt x="23" y="71"/>
                        </a:lnTo>
                        <a:lnTo>
                          <a:pt x="25" y="71"/>
                        </a:lnTo>
                        <a:lnTo>
                          <a:pt x="25" y="71"/>
                        </a:lnTo>
                        <a:lnTo>
                          <a:pt x="27" y="71"/>
                        </a:lnTo>
                        <a:lnTo>
                          <a:pt x="27" y="71"/>
                        </a:lnTo>
                        <a:lnTo>
                          <a:pt x="27" y="71"/>
                        </a:lnTo>
                        <a:lnTo>
                          <a:pt x="29" y="71"/>
                        </a:lnTo>
                        <a:lnTo>
                          <a:pt x="29" y="71"/>
                        </a:lnTo>
                        <a:lnTo>
                          <a:pt x="29" y="71"/>
                        </a:lnTo>
                        <a:lnTo>
                          <a:pt x="29" y="71"/>
                        </a:lnTo>
                        <a:lnTo>
                          <a:pt x="29" y="69"/>
                        </a:lnTo>
                        <a:lnTo>
                          <a:pt x="29" y="69"/>
                        </a:lnTo>
                        <a:lnTo>
                          <a:pt x="29" y="67"/>
                        </a:lnTo>
                        <a:lnTo>
                          <a:pt x="31" y="67"/>
                        </a:lnTo>
                        <a:lnTo>
                          <a:pt x="31" y="67"/>
                        </a:lnTo>
                        <a:lnTo>
                          <a:pt x="31" y="67"/>
                        </a:lnTo>
                        <a:lnTo>
                          <a:pt x="32" y="67"/>
                        </a:lnTo>
                        <a:lnTo>
                          <a:pt x="32" y="67"/>
                        </a:lnTo>
                        <a:lnTo>
                          <a:pt x="32" y="67"/>
                        </a:lnTo>
                        <a:lnTo>
                          <a:pt x="32" y="67"/>
                        </a:lnTo>
                        <a:lnTo>
                          <a:pt x="34" y="67"/>
                        </a:lnTo>
                        <a:lnTo>
                          <a:pt x="34" y="67"/>
                        </a:lnTo>
                        <a:lnTo>
                          <a:pt x="34" y="67"/>
                        </a:lnTo>
                        <a:lnTo>
                          <a:pt x="34" y="67"/>
                        </a:lnTo>
                        <a:lnTo>
                          <a:pt x="36" y="67"/>
                        </a:lnTo>
                        <a:lnTo>
                          <a:pt x="36" y="67"/>
                        </a:lnTo>
                        <a:lnTo>
                          <a:pt x="36" y="67"/>
                        </a:lnTo>
                        <a:lnTo>
                          <a:pt x="38" y="67"/>
                        </a:lnTo>
                        <a:lnTo>
                          <a:pt x="38" y="67"/>
                        </a:lnTo>
                        <a:lnTo>
                          <a:pt x="38" y="67"/>
                        </a:lnTo>
                        <a:lnTo>
                          <a:pt x="38" y="67"/>
                        </a:lnTo>
                        <a:lnTo>
                          <a:pt x="38" y="67"/>
                        </a:lnTo>
                        <a:lnTo>
                          <a:pt x="40" y="67"/>
                        </a:lnTo>
                        <a:lnTo>
                          <a:pt x="40" y="66"/>
                        </a:lnTo>
                        <a:lnTo>
                          <a:pt x="40" y="66"/>
                        </a:lnTo>
                        <a:lnTo>
                          <a:pt x="40" y="64"/>
                        </a:lnTo>
                        <a:lnTo>
                          <a:pt x="40" y="64"/>
                        </a:lnTo>
                        <a:lnTo>
                          <a:pt x="40" y="64"/>
                        </a:lnTo>
                        <a:lnTo>
                          <a:pt x="42" y="64"/>
                        </a:lnTo>
                        <a:lnTo>
                          <a:pt x="42" y="64"/>
                        </a:lnTo>
                        <a:lnTo>
                          <a:pt x="42" y="64"/>
                        </a:lnTo>
                        <a:lnTo>
                          <a:pt x="42" y="64"/>
                        </a:lnTo>
                        <a:lnTo>
                          <a:pt x="42" y="66"/>
                        </a:lnTo>
                        <a:lnTo>
                          <a:pt x="44" y="66"/>
                        </a:lnTo>
                        <a:lnTo>
                          <a:pt x="44" y="66"/>
                        </a:lnTo>
                        <a:lnTo>
                          <a:pt x="44" y="66"/>
                        </a:lnTo>
                        <a:lnTo>
                          <a:pt x="44" y="66"/>
                        </a:lnTo>
                        <a:lnTo>
                          <a:pt x="46" y="66"/>
                        </a:lnTo>
                        <a:lnTo>
                          <a:pt x="46" y="67"/>
                        </a:lnTo>
                        <a:lnTo>
                          <a:pt x="46" y="67"/>
                        </a:lnTo>
                        <a:lnTo>
                          <a:pt x="48" y="67"/>
                        </a:lnTo>
                        <a:lnTo>
                          <a:pt x="48" y="67"/>
                        </a:lnTo>
                        <a:lnTo>
                          <a:pt x="48" y="67"/>
                        </a:lnTo>
                        <a:lnTo>
                          <a:pt x="48" y="67"/>
                        </a:lnTo>
                        <a:lnTo>
                          <a:pt x="48" y="67"/>
                        </a:lnTo>
                        <a:lnTo>
                          <a:pt x="50" y="67"/>
                        </a:lnTo>
                        <a:lnTo>
                          <a:pt x="50" y="67"/>
                        </a:lnTo>
                        <a:lnTo>
                          <a:pt x="50" y="67"/>
                        </a:lnTo>
                        <a:lnTo>
                          <a:pt x="52" y="67"/>
                        </a:lnTo>
                        <a:lnTo>
                          <a:pt x="52" y="69"/>
                        </a:lnTo>
                        <a:lnTo>
                          <a:pt x="52" y="69"/>
                        </a:lnTo>
                        <a:lnTo>
                          <a:pt x="54" y="69"/>
                        </a:lnTo>
                        <a:lnTo>
                          <a:pt x="54" y="69"/>
                        </a:lnTo>
                        <a:lnTo>
                          <a:pt x="54" y="69"/>
                        </a:lnTo>
                        <a:lnTo>
                          <a:pt x="54" y="69"/>
                        </a:lnTo>
                        <a:lnTo>
                          <a:pt x="55" y="69"/>
                        </a:lnTo>
                        <a:lnTo>
                          <a:pt x="55" y="69"/>
                        </a:lnTo>
                        <a:lnTo>
                          <a:pt x="55" y="69"/>
                        </a:lnTo>
                        <a:lnTo>
                          <a:pt x="55" y="71"/>
                        </a:lnTo>
                        <a:lnTo>
                          <a:pt x="57" y="71"/>
                        </a:lnTo>
                        <a:lnTo>
                          <a:pt x="57" y="71"/>
                        </a:lnTo>
                        <a:lnTo>
                          <a:pt x="59" y="71"/>
                        </a:lnTo>
                        <a:lnTo>
                          <a:pt x="59" y="69"/>
                        </a:lnTo>
                        <a:lnTo>
                          <a:pt x="59" y="69"/>
                        </a:lnTo>
                        <a:lnTo>
                          <a:pt x="59" y="69"/>
                        </a:lnTo>
                        <a:lnTo>
                          <a:pt x="59" y="69"/>
                        </a:lnTo>
                        <a:lnTo>
                          <a:pt x="61" y="69"/>
                        </a:lnTo>
                        <a:lnTo>
                          <a:pt x="61" y="69"/>
                        </a:lnTo>
                        <a:lnTo>
                          <a:pt x="61" y="67"/>
                        </a:lnTo>
                        <a:lnTo>
                          <a:pt x="61" y="67"/>
                        </a:lnTo>
                        <a:lnTo>
                          <a:pt x="63" y="67"/>
                        </a:lnTo>
                        <a:lnTo>
                          <a:pt x="63" y="67"/>
                        </a:lnTo>
                        <a:lnTo>
                          <a:pt x="63" y="67"/>
                        </a:lnTo>
                        <a:lnTo>
                          <a:pt x="65" y="67"/>
                        </a:lnTo>
                        <a:lnTo>
                          <a:pt x="65" y="67"/>
                        </a:lnTo>
                        <a:lnTo>
                          <a:pt x="65" y="66"/>
                        </a:lnTo>
                        <a:lnTo>
                          <a:pt x="63" y="66"/>
                        </a:lnTo>
                        <a:lnTo>
                          <a:pt x="63" y="66"/>
                        </a:lnTo>
                        <a:lnTo>
                          <a:pt x="63" y="66"/>
                        </a:lnTo>
                        <a:lnTo>
                          <a:pt x="63" y="64"/>
                        </a:lnTo>
                        <a:lnTo>
                          <a:pt x="61" y="64"/>
                        </a:lnTo>
                        <a:lnTo>
                          <a:pt x="61" y="64"/>
                        </a:lnTo>
                        <a:lnTo>
                          <a:pt x="61" y="64"/>
                        </a:lnTo>
                        <a:lnTo>
                          <a:pt x="61" y="64"/>
                        </a:lnTo>
                        <a:lnTo>
                          <a:pt x="61" y="64"/>
                        </a:lnTo>
                        <a:lnTo>
                          <a:pt x="59" y="64"/>
                        </a:lnTo>
                        <a:lnTo>
                          <a:pt x="59" y="64"/>
                        </a:lnTo>
                        <a:lnTo>
                          <a:pt x="59" y="64"/>
                        </a:lnTo>
                        <a:lnTo>
                          <a:pt x="57" y="64"/>
                        </a:lnTo>
                        <a:lnTo>
                          <a:pt x="57" y="66"/>
                        </a:lnTo>
                        <a:lnTo>
                          <a:pt x="57" y="66"/>
                        </a:lnTo>
                        <a:lnTo>
                          <a:pt x="55" y="66"/>
                        </a:lnTo>
                        <a:lnTo>
                          <a:pt x="55" y="66"/>
                        </a:lnTo>
                        <a:lnTo>
                          <a:pt x="55" y="66"/>
                        </a:lnTo>
                        <a:lnTo>
                          <a:pt x="55" y="66"/>
                        </a:lnTo>
                        <a:lnTo>
                          <a:pt x="54" y="66"/>
                        </a:lnTo>
                        <a:lnTo>
                          <a:pt x="54" y="66"/>
                        </a:lnTo>
                        <a:lnTo>
                          <a:pt x="54" y="66"/>
                        </a:lnTo>
                        <a:lnTo>
                          <a:pt x="54" y="66"/>
                        </a:lnTo>
                        <a:lnTo>
                          <a:pt x="54" y="64"/>
                        </a:lnTo>
                        <a:lnTo>
                          <a:pt x="54" y="64"/>
                        </a:lnTo>
                        <a:lnTo>
                          <a:pt x="52" y="64"/>
                        </a:lnTo>
                        <a:lnTo>
                          <a:pt x="52" y="62"/>
                        </a:lnTo>
                        <a:lnTo>
                          <a:pt x="52" y="62"/>
                        </a:lnTo>
                        <a:lnTo>
                          <a:pt x="52" y="62"/>
                        </a:lnTo>
                        <a:lnTo>
                          <a:pt x="50" y="62"/>
                        </a:lnTo>
                        <a:lnTo>
                          <a:pt x="50" y="62"/>
                        </a:lnTo>
                        <a:lnTo>
                          <a:pt x="50" y="62"/>
                        </a:lnTo>
                        <a:lnTo>
                          <a:pt x="50" y="62"/>
                        </a:lnTo>
                        <a:lnTo>
                          <a:pt x="48" y="62"/>
                        </a:lnTo>
                        <a:lnTo>
                          <a:pt x="48" y="62"/>
                        </a:lnTo>
                        <a:lnTo>
                          <a:pt x="48" y="62"/>
                        </a:lnTo>
                        <a:lnTo>
                          <a:pt x="48" y="62"/>
                        </a:lnTo>
                        <a:lnTo>
                          <a:pt x="48" y="60"/>
                        </a:lnTo>
                        <a:lnTo>
                          <a:pt x="48" y="60"/>
                        </a:lnTo>
                        <a:lnTo>
                          <a:pt x="46" y="60"/>
                        </a:lnTo>
                        <a:lnTo>
                          <a:pt x="46" y="60"/>
                        </a:lnTo>
                        <a:lnTo>
                          <a:pt x="46" y="60"/>
                        </a:lnTo>
                        <a:lnTo>
                          <a:pt x="44" y="60"/>
                        </a:lnTo>
                        <a:lnTo>
                          <a:pt x="44" y="60"/>
                        </a:lnTo>
                        <a:lnTo>
                          <a:pt x="44" y="60"/>
                        </a:lnTo>
                        <a:lnTo>
                          <a:pt x="42" y="60"/>
                        </a:lnTo>
                        <a:lnTo>
                          <a:pt x="42" y="58"/>
                        </a:lnTo>
                        <a:lnTo>
                          <a:pt x="42" y="58"/>
                        </a:lnTo>
                        <a:lnTo>
                          <a:pt x="42" y="58"/>
                        </a:lnTo>
                        <a:lnTo>
                          <a:pt x="42" y="60"/>
                        </a:lnTo>
                        <a:lnTo>
                          <a:pt x="40" y="60"/>
                        </a:lnTo>
                        <a:lnTo>
                          <a:pt x="40" y="60"/>
                        </a:lnTo>
                        <a:lnTo>
                          <a:pt x="40" y="60"/>
                        </a:lnTo>
                        <a:lnTo>
                          <a:pt x="38" y="60"/>
                        </a:lnTo>
                        <a:lnTo>
                          <a:pt x="38" y="60"/>
                        </a:lnTo>
                        <a:lnTo>
                          <a:pt x="38" y="60"/>
                        </a:lnTo>
                        <a:lnTo>
                          <a:pt x="38" y="60"/>
                        </a:lnTo>
                        <a:lnTo>
                          <a:pt x="38" y="60"/>
                        </a:lnTo>
                        <a:lnTo>
                          <a:pt x="36" y="60"/>
                        </a:lnTo>
                        <a:lnTo>
                          <a:pt x="36" y="60"/>
                        </a:lnTo>
                        <a:lnTo>
                          <a:pt x="36" y="60"/>
                        </a:lnTo>
                        <a:lnTo>
                          <a:pt x="34" y="60"/>
                        </a:lnTo>
                        <a:lnTo>
                          <a:pt x="34" y="62"/>
                        </a:lnTo>
                        <a:lnTo>
                          <a:pt x="34" y="62"/>
                        </a:lnTo>
                        <a:lnTo>
                          <a:pt x="34" y="62"/>
                        </a:lnTo>
                        <a:lnTo>
                          <a:pt x="34" y="64"/>
                        </a:lnTo>
                        <a:lnTo>
                          <a:pt x="34" y="64"/>
                        </a:lnTo>
                        <a:lnTo>
                          <a:pt x="32" y="64"/>
                        </a:lnTo>
                        <a:lnTo>
                          <a:pt x="32" y="64"/>
                        </a:lnTo>
                        <a:lnTo>
                          <a:pt x="32" y="64"/>
                        </a:lnTo>
                        <a:lnTo>
                          <a:pt x="31" y="64"/>
                        </a:lnTo>
                        <a:lnTo>
                          <a:pt x="31" y="64"/>
                        </a:lnTo>
                        <a:lnTo>
                          <a:pt x="29" y="64"/>
                        </a:lnTo>
                        <a:lnTo>
                          <a:pt x="29" y="64"/>
                        </a:lnTo>
                        <a:lnTo>
                          <a:pt x="29" y="64"/>
                        </a:lnTo>
                        <a:lnTo>
                          <a:pt x="27" y="64"/>
                        </a:lnTo>
                        <a:lnTo>
                          <a:pt x="27" y="64"/>
                        </a:lnTo>
                        <a:lnTo>
                          <a:pt x="27" y="64"/>
                        </a:lnTo>
                        <a:lnTo>
                          <a:pt x="25" y="64"/>
                        </a:lnTo>
                        <a:lnTo>
                          <a:pt x="25" y="64"/>
                        </a:lnTo>
                        <a:lnTo>
                          <a:pt x="23" y="64"/>
                        </a:lnTo>
                        <a:lnTo>
                          <a:pt x="23" y="64"/>
                        </a:lnTo>
                        <a:lnTo>
                          <a:pt x="23" y="64"/>
                        </a:lnTo>
                        <a:lnTo>
                          <a:pt x="21" y="64"/>
                        </a:lnTo>
                        <a:lnTo>
                          <a:pt x="21" y="64"/>
                        </a:lnTo>
                        <a:lnTo>
                          <a:pt x="21" y="64"/>
                        </a:lnTo>
                        <a:lnTo>
                          <a:pt x="19" y="64"/>
                        </a:lnTo>
                        <a:lnTo>
                          <a:pt x="19" y="64"/>
                        </a:lnTo>
                        <a:lnTo>
                          <a:pt x="17" y="64"/>
                        </a:lnTo>
                        <a:lnTo>
                          <a:pt x="17" y="64"/>
                        </a:lnTo>
                        <a:lnTo>
                          <a:pt x="17" y="64"/>
                        </a:lnTo>
                        <a:lnTo>
                          <a:pt x="15" y="64"/>
                        </a:lnTo>
                        <a:lnTo>
                          <a:pt x="15" y="64"/>
                        </a:lnTo>
                        <a:lnTo>
                          <a:pt x="15" y="62"/>
                        </a:lnTo>
                        <a:lnTo>
                          <a:pt x="15" y="62"/>
                        </a:lnTo>
                        <a:lnTo>
                          <a:pt x="13" y="62"/>
                        </a:lnTo>
                        <a:lnTo>
                          <a:pt x="13" y="62"/>
                        </a:lnTo>
                        <a:lnTo>
                          <a:pt x="15" y="62"/>
                        </a:lnTo>
                        <a:lnTo>
                          <a:pt x="15" y="60"/>
                        </a:lnTo>
                        <a:lnTo>
                          <a:pt x="15" y="60"/>
                        </a:lnTo>
                        <a:lnTo>
                          <a:pt x="13" y="60"/>
                        </a:lnTo>
                        <a:lnTo>
                          <a:pt x="13" y="60"/>
                        </a:lnTo>
                        <a:lnTo>
                          <a:pt x="13" y="60"/>
                        </a:lnTo>
                        <a:lnTo>
                          <a:pt x="11" y="60"/>
                        </a:lnTo>
                        <a:lnTo>
                          <a:pt x="11" y="58"/>
                        </a:lnTo>
                        <a:lnTo>
                          <a:pt x="11" y="58"/>
                        </a:lnTo>
                        <a:lnTo>
                          <a:pt x="11" y="56"/>
                        </a:lnTo>
                        <a:lnTo>
                          <a:pt x="11" y="56"/>
                        </a:lnTo>
                        <a:lnTo>
                          <a:pt x="11" y="54"/>
                        </a:lnTo>
                        <a:lnTo>
                          <a:pt x="11" y="54"/>
                        </a:lnTo>
                        <a:lnTo>
                          <a:pt x="11" y="54"/>
                        </a:lnTo>
                        <a:lnTo>
                          <a:pt x="11" y="52"/>
                        </a:lnTo>
                        <a:lnTo>
                          <a:pt x="11" y="52"/>
                        </a:lnTo>
                        <a:lnTo>
                          <a:pt x="11" y="52"/>
                        </a:lnTo>
                        <a:lnTo>
                          <a:pt x="11" y="52"/>
                        </a:lnTo>
                        <a:lnTo>
                          <a:pt x="10" y="52"/>
                        </a:lnTo>
                        <a:lnTo>
                          <a:pt x="10" y="50"/>
                        </a:lnTo>
                        <a:lnTo>
                          <a:pt x="10" y="50"/>
                        </a:lnTo>
                        <a:lnTo>
                          <a:pt x="10" y="50"/>
                        </a:lnTo>
                        <a:lnTo>
                          <a:pt x="10" y="48"/>
                        </a:lnTo>
                        <a:lnTo>
                          <a:pt x="10" y="48"/>
                        </a:lnTo>
                        <a:lnTo>
                          <a:pt x="10" y="48"/>
                        </a:lnTo>
                        <a:lnTo>
                          <a:pt x="10" y="46"/>
                        </a:lnTo>
                        <a:lnTo>
                          <a:pt x="10" y="46"/>
                        </a:lnTo>
                        <a:lnTo>
                          <a:pt x="8" y="46"/>
                        </a:lnTo>
                        <a:lnTo>
                          <a:pt x="8" y="46"/>
                        </a:lnTo>
                        <a:lnTo>
                          <a:pt x="8" y="44"/>
                        </a:lnTo>
                        <a:lnTo>
                          <a:pt x="6" y="44"/>
                        </a:lnTo>
                        <a:lnTo>
                          <a:pt x="6" y="44"/>
                        </a:lnTo>
                        <a:lnTo>
                          <a:pt x="6" y="44"/>
                        </a:lnTo>
                        <a:lnTo>
                          <a:pt x="6" y="44"/>
                        </a:lnTo>
                        <a:lnTo>
                          <a:pt x="6" y="43"/>
                        </a:lnTo>
                        <a:lnTo>
                          <a:pt x="6" y="43"/>
                        </a:lnTo>
                        <a:lnTo>
                          <a:pt x="6" y="43"/>
                        </a:lnTo>
                        <a:lnTo>
                          <a:pt x="6" y="41"/>
                        </a:lnTo>
                        <a:lnTo>
                          <a:pt x="4" y="41"/>
                        </a:lnTo>
                        <a:lnTo>
                          <a:pt x="4" y="41"/>
                        </a:lnTo>
                        <a:lnTo>
                          <a:pt x="4" y="41"/>
                        </a:lnTo>
                        <a:lnTo>
                          <a:pt x="2" y="41"/>
                        </a:lnTo>
                        <a:lnTo>
                          <a:pt x="2" y="41"/>
                        </a:lnTo>
                        <a:lnTo>
                          <a:pt x="2" y="41"/>
                        </a:lnTo>
                        <a:lnTo>
                          <a:pt x="2" y="41"/>
                        </a:lnTo>
                        <a:lnTo>
                          <a:pt x="2" y="43"/>
                        </a:lnTo>
                        <a:lnTo>
                          <a:pt x="0" y="43"/>
                        </a:lnTo>
                        <a:lnTo>
                          <a:pt x="0" y="43"/>
                        </a:lnTo>
                        <a:lnTo>
                          <a:pt x="0" y="41"/>
                        </a:lnTo>
                        <a:lnTo>
                          <a:pt x="0" y="41"/>
                        </a:lnTo>
                        <a:lnTo>
                          <a:pt x="0" y="41"/>
                        </a:lnTo>
                        <a:lnTo>
                          <a:pt x="0" y="39"/>
                        </a:lnTo>
                        <a:lnTo>
                          <a:pt x="0" y="39"/>
                        </a:lnTo>
                        <a:lnTo>
                          <a:pt x="0" y="39"/>
                        </a:lnTo>
                        <a:lnTo>
                          <a:pt x="0" y="39"/>
                        </a:lnTo>
                        <a:lnTo>
                          <a:pt x="2" y="39"/>
                        </a:lnTo>
                        <a:lnTo>
                          <a:pt x="2" y="37"/>
                        </a:lnTo>
                        <a:lnTo>
                          <a:pt x="2" y="37"/>
                        </a:lnTo>
                        <a:lnTo>
                          <a:pt x="2" y="37"/>
                        </a:lnTo>
                        <a:lnTo>
                          <a:pt x="4" y="37"/>
                        </a:lnTo>
                        <a:lnTo>
                          <a:pt x="4" y="37"/>
                        </a:lnTo>
                        <a:lnTo>
                          <a:pt x="4" y="37"/>
                        </a:lnTo>
                        <a:lnTo>
                          <a:pt x="4" y="37"/>
                        </a:lnTo>
                        <a:lnTo>
                          <a:pt x="6" y="37"/>
                        </a:lnTo>
                        <a:lnTo>
                          <a:pt x="6" y="37"/>
                        </a:lnTo>
                        <a:lnTo>
                          <a:pt x="6" y="35"/>
                        </a:lnTo>
                        <a:lnTo>
                          <a:pt x="6" y="35"/>
                        </a:lnTo>
                        <a:lnTo>
                          <a:pt x="6" y="35"/>
                        </a:lnTo>
                        <a:lnTo>
                          <a:pt x="8" y="35"/>
                        </a:lnTo>
                        <a:lnTo>
                          <a:pt x="8" y="33"/>
                        </a:lnTo>
                        <a:lnTo>
                          <a:pt x="8" y="33"/>
                        </a:lnTo>
                        <a:lnTo>
                          <a:pt x="8" y="33"/>
                        </a:lnTo>
                        <a:lnTo>
                          <a:pt x="10" y="33"/>
                        </a:lnTo>
                        <a:lnTo>
                          <a:pt x="10" y="31"/>
                        </a:lnTo>
                        <a:lnTo>
                          <a:pt x="10" y="31"/>
                        </a:lnTo>
                        <a:lnTo>
                          <a:pt x="10" y="31"/>
                        </a:lnTo>
                        <a:lnTo>
                          <a:pt x="10" y="29"/>
                        </a:lnTo>
                        <a:lnTo>
                          <a:pt x="10" y="29"/>
                        </a:lnTo>
                        <a:lnTo>
                          <a:pt x="10" y="29"/>
                        </a:lnTo>
                        <a:lnTo>
                          <a:pt x="11" y="29"/>
                        </a:lnTo>
                        <a:lnTo>
                          <a:pt x="11" y="27"/>
                        </a:lnTo>
                        <a:lnTo>
                          <a:pt x="11" y="27"/>
                        </a:lnTo>
                        <a:lnTo>
                          <a:pt x="11" y="27"/>
                        </a:lnTo>
                        <a:lnTo>
                          <a:pt x="11" y="27"/>
                        </a:lnTo>
                        <a:lnTo>
                          <a:pt x="11" y="27"/>
                        </a:lnTo>
                        <a:lnTo>
                          <a:pt x="11" y="25"/>
                        </a:lnTo>
                        <a:lnTo>
                          <a:pt x="11" y="25"/>
                        </a:lnTo>
                        <a:lnTo>
                          <a:pt x="13" y="25"/>
                        </a:lnTo>
                        <a:lnTo>
                          <a:pt x="13" y="23"/>
                        </a:lnTo>
                        <a:lnTo>
                          <a:pt x="13" y="23"/>
                        </a:lnTo>
                        <a:lnTo>
                          <a:pt x="13" y="23"/>
                        </a:lnTo>
                        <a:lnTo>
                          <a:pt x="13" y="21"/>
                        </a:lnTo>
                        <a:lnTo>
                          <a:pt x="15" y="21"/>
                        </a:lnTo>
                        <a:lnTo>
                          <a:pt x="15" y="21"/>
                        </a:lnTo>
                        <a:lnTo>
                          <a:pt x="15" y="21"/>
                        </a:lnTo>
                        <a:lnTo>
                          <a:pt x="15" y="20"/>
                        </a:lnTo>
                        <a:lnTo>
                          <a:pt x="15" y="20"/>
                        </a:lnTo>
                        <a:lnTo>
                          <a:pt x="15" y="20"/>
                        </a:lnTo>
                        <a:lnTo>
                          <a:pt x="15" y="20"/>
                        </a:lnTo>
                        <a:lnTo>
                          <a:pt x="15" y="18"/>
                        </a:lnTo>
                        <a:lnTo>
                          <a:pt x="17" y="18"/>
                        </a:lnTo>
                        <a:lnTo>
                          <a:pt x="17" y="18"/>
                        </a:lnTo>
                        <a:lnTo>
                          <a:pt x="17" y="16"/>
                        </a:lnTo>
                        <a:lnTo>
                          <a:pt x="17" y="16"/>
                        </a:lnTo>
                        <a:lnTo>
                          <a:pt x="17" y="14"/>
                        </a:lnTo>
                        <a:lnTo>
                          <a:pt x="17" y="14"/>
                        </a:lnTo>
                        <a:lnTo>
                          <a:pt x="17" y="1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7" name="Rectangle 338">
                    <a:extLst>
                      <a:ext uri="{FF2B5EF4-FFF2-40B4-BE49-F238E27FC236}">
                        <a16:creationId xmlns:a16="http://schemas.microsoft.com/office/drawing/2014/main" id="{300B7F3F-6447-45BF-887E-79A62EF097E2}"/>
                      </a:ext>
                    </a:extLst>
                  </p:cNvPr>
                  <p:cNvSpPr>
                    <a:spLocks noChangeArrowheads="1"/>
                  </p:cNvSpPr>
                  <p:nvPr/>
                </p:nvSpPr>
                <p:spPr bwMode="auto">
                  <a:xfrm>
                    <a:off x="11110" y="2787"/>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8" name="Rectangle 339">
                    <a:extLst>
                      <a:ext uri="{FF2B5EF4-FFF2-40B4-BE49-F238E27FC236}">
                        <a16:creationId xmlns:a16="http://schemas.microsoft.com/office/drawing/2014/main" id="{E4C74031-F416-4E6F-9CE0-E095D222E052}"/>
                      </a:ext>
                    </a:extLst>
                  </p:cNvPr>
                  <p:cNvSpPr>
                    <a:spLocks noChangeArrowheads="1"/>
                  </p:cNvSpPr>
                  <p:nvPr/>
                </p:nvSpPr>
                <p:spPr bwMode="auto">
                  <a:xfrm>
                    <a:off x="11110" y="2787"/>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89" name="Rectangle 340">
                    <a:extLst>
                      <a:ext uri="{FF2B5EF4-FFF2-40B4-BE49-F238E27FC236}">
                        <a16:creationId xmlns:a16="http://schemas.microsoft.com/office/drawing/2014/main" id="{DE6E599C-3F9D-4BE6-9AF6-2154D18C8A68}"/>
                      </a:ext>
                    </a:extLst>
                  </p:cNvPr>
                  <p:cNvSpPr>
                    <a:spLocks noChangeArrowheads="1"/>
                  </p:cNvSpPr>
                  <p:nvPr/>
                </p:nvSpPr>
                <p:spPr bwMode="auto">
                  <a:xfrm>
                    <a:off x="11197" y="2455"/>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0" name="Rectangle 341">
                    <a:extLst>
                      <a:ext uri="{FF2B5EF4-FFF2-40B4-BE49-F238E27FC236}">
                        <a16:creationId xmlns:a16="http://schemas.microsoft.com/office/drawing/2014/main" id="{075E6136-566F-432A-8C2F-A5C0CDA07AE4}"/>
                      </a:ext>
                    </a:extLst>
                  </p:cNvPr>
                  <p:cNvSpPr>
                    <a:spLocks noChangeArrowheads="1"/>
                  </p:cNvSpPr>
                  <p:nvPr/>
                </p:nvSpPr>
                <p:spPr bwMode="auto">
                  <a:xfrm>
                    <a:off x="11197" y="2455"/>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1" name="Freeform 342">
                    <a:extLst>
                      <a:ext uri="{FF2B5EF4-FFF2-40B4-BE49-F238E27FC236}">
                        <a16:creationId xmlns:a16="http://schemas.microsoft.com/office/drawing/2014/main" id="{D3BEF1A0-33E1-492D-97BF-1E91893E70B1}"/>
                      </a:ext>
                    </a:extLst>
                  </p:cNvPr>
                  <p:cNvSpPr>
                    <a:spLocks/>
                  </p:cNvSpPr>
                  <p:nvPr/>
                </p:nvSpPr>
                <p:spPr bwMode="auto">
                  <a:xfrm>
                    <a:off x="11309" y="2526"/>
                    <a:ext cx="2" cy="0"/>
                  </a:xfrm>
                  <a:custGeom>
                    <a:avLst/>
                    <a:gdLst>
                      <a:gd name="T0" fmla="*/ 2 w 2"/>
                      <a:gd name="T1" fmla="*/ 2 w 2"/>
                      <a:gd name="T2" fmla="*/ 2 w 2"/>
                      <a:gd name="T3" fmla="*/ 2 w 2"/>
                      <a:gd name="T4" fmla="*/ 2 w 2"/>
                      <a:gd name="T5" fmla="*/ 0 w 2"/>
                      <a:gd name="T6" fmla="*/ 0 w 2"/>
                      <a:gd name="T7" fmla="*/ 0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0" y="0"/>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2" name="Freeform 343">
                    <a:extLst>
                      <a:ext uri="{FF2B5EF4-FFF2-40B4-BE49-F238E27FC236}">
                        <a16:creationId xmlns:a16="http://schemas.microsoft.com/office/drawing/2014/main" id="{78AA273D-709D-401E-90E1-12957217ABE3}"/>
                      </a:ext>
                    </a:extLst>
                  </p:cNvPr>
                  <p:cNvSpPr>
                    <a:spLocks/>
                  </p:cNvSpPr>
                  <p:nvPr/>
                </p:nvSpPr>
                <p:spPr bwMode="auto">
                  <a:xfrm>
                    <a:off x="11309" y="2526"/>
                    <a:ext cx="2" cy="0"/>
                  </a:xfrm>
                  <a:custGeom>
                    <a:avLst/>
                    <a:gdLst>
                      <a:gd name="T0" fmla="*/ 2 w 2"/>
                      <a:gd name="T1" fmla="*/ 2 w 2"/>
                      <a:gd name="T2" fmla="*/ 2 w 2"/>
                      <a:gd name="T3" fmla="*/ 2 w 2"/>
                      <a:gd name="T4" fmla="*/ 2 w 2"/>
                      <a:gd name="T5" fmla="*/ 0 w 2"/>
                      <a:gd name="T6" fmla="*/ 0 w 2"/>
                      <a:gd name="T7" fmla="*/ 0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0" y="0"/>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3" name="Freeform 344">
                    <a:extLst>
                      <a:ext uri="{FF2B5EF4-FFF2-40B4-BE49-F238E27FC236}">
                        <a16:creationId xmlns:a16="http://schemas.microsoft.com/office/drawing/2014/main" id="{A86C2556-0D66-4E79-8F12-52E2B9028126}"/>
                      </a:ext>
                    </a:extLst>
                  </p:cNvPr>
                  <p:cNvSpPr>
                    <a:spLocks/>
                  </p:cNvSpPr>
                  <p:nvPr/>
                </p:nvSpPr>
                <p:spPr bwMode="auto">
                  <a:xfrm>
                    <a:off x="11030" y="2436"/>
                    <a:ext cx="291" cy="403"/>
                  </a:xfrm>
                  <a:custGeom>
                    <a:avLst/>
                    <a:gdLst>
                      <a:gd name="T0" fmla="*/ 75 w 291"/>
                      <a:gd name="T1" fmla="*/ 336 h 403"/>
                      <a:gd name="T2" fmla="*/ 61 w 291"/>
                      <a:gd name="T3" fmla="*/ 324 h 403"/>
                      <a:gd name="T4" fmla="*/ 54 w 291"/>
                      <a:gd name="T5" fmla="*/ 311 h 403"/>
                      <a:gd name="T6" fmla="*/ 40 w 291"/>
                      <a:gd name="T7" fmla="*/ 301 h 403"/>
                      <a:gd name="T8" fmla="*/ 31 w 291"/>
                      <a:gd name="T9" fmla="*/ 293 h 403"/>
                      <a:gd name="T10" fmla="*/ 33 w 291"/>
                      <a:gd name="T11" fmla="*/ 276 h 403"/>
                      <a:gd name="T12" fmla="*/ 23 w 291"/>
                      <a:gd name="T13" fmla="*/ 257 h 403"/>
                      <a:gd name="T14" fmla="*/ 17 w 291"/>
                      <a:gd name="T15" fmla="*/ 242 h 403"/>
                      <a:gd name="T16" fmla="*/ 10 w 291"/>
                      <a:gd name="T17" fmla="*/ 223 h 403"/>
                      <a:gd name="T18" fmla="*/ 0 w 291"/>
                      <a:gd name="T19" fmla="*/ 215 h 403"/>
                      <a:gd name="T20" fmla="*/ 6 w 291"/>
                      <a:gd name="T21" fmla="*/ 198 h 403"/>
                      <a:gd name="T22" fmla="*/ 12 w 291"/>
                      <a:gd name="T23" fmla="*/ 182 h 403"/>
                      <a:gd name="T24" fmla="*/ 17 w 291"/>
                      <a:gd name="T25" fmla="*/ 167 h 403"/>
                      <a:gd name="T26" fmla="*/ 29 w 291"/>
                      <a:gd name="T27" fmla="*/ 154 h 403"/>
                      <a:gd name="T28" fmla="*/ 38 w 291"/>
                      <a:gd name="T29" fmla="*/ 138 h 403"/>
                      <a:gd name="T30" fmla="*/ 38 w 291"/>
                      <a:gd name="T31" fmla="*/ 108 h 403"/>
                      <a:gd name="T32" fmla="*/ 38 w 291"/>
                      <a:gd name="T33" fmla="*/ 79 h 403"/>
                      <a:gd name="T34" fmla="*/ 50 w 291"/>
                      <a:gd name="T35" fmla="*/ 65 h 403"/>
                      <a:gd name="T36" fmla="*/ 56 w 291"/>
                      <a:gd name="T37" fmla="*/ 42 h 403"/>
                      <a:gd name="T38" fmla="*/ 65 w 291"/>
                      <a:gd name="T39" fmla="*/ 25 h 403"/>
                      <a:gd name="T40" fmla="*/ 90 w 291"/>
                      <a:gd name="T41" fmla="*/ 25 h 403"/>
                      <a:gd name="T42" fmla="*/ 115 w 291"/>
                      <a:gd name="T43" fmla="*/ 25 h 403"/>
                      <a:gd name="T44" fmla="*/ 140 w 291"/>
                      <a:gd name="T45" fmla="*/ 25 h 403"/>
                      <a:gd name="T46" fmla="*/ 163 w 291"/>
                      <a:gd name="T47" fmla="*/ 25 h 403"/>
                      <a:gd name="T48" fmla="*/ 180 w 291"/>
                      <a:gd name="T49" fmla="*/ 25 h 403"/>
                      <a:gd name="T50" fmla="*/ 201 w 291"/>
                      <a:gd name="T51" fmla="*/ 29 h 403"/>
                      <a:gd name="T52" fmla="*/ 216 w 291"/>
                      <a:gd name="T53" fmla="*/ 19 h 403"/>
                      <a:gd name="T54" fmla="*/ 232 w 291"/>
                      <a:gd name="T55" fmla="*/ 8 h 403"/>
                      <a:gd name="T56" fmla="*/ 243 w 291"/>
                      <a:gd name="T57" fmla="*/ 8 h 403"/>
                      <a:gd name="T58" fmla="*/ 258 w 291"/>
                      <a:gd name="T59" fmla="*/ 19 h 403"/>
                      <a:gd name="T60" fmla="*/ 264 w 291"/>
                      <a:gd name="T61" fmla="*/ 39 h 403"/>
                      <a:gd name="T62" fmla="*/ 268 w 291"/>
                      <a:gd name="T63" fmla="*/ 48 h 403"/>
                      <a:gd name="T64" fmla="*/ 268 w 291"/>
                      <a:gd name="T65" fmla="*/ 69 h 403"/>
                      <a:gd name="T66" fmla="*/ 274 w 291"/>
                      <a:gd name="T67" fmla="*/ 90 h 403"/>
                      <a:gd name="T68" fmla="*/ 283 w 291"/>
                      <a:gd name="T69" fmla="*/ 100 h 403"/>
                      <a:gd name="T70" fmla="*/ 287 w 291"/>
                      <a:gd name="T71" fmla="*/ 110 h 403"/>
                      <a:gd name="T72" fmla="*/ 274 w 291"/>
                      <a:gd name="T73" fmla="*/ 119 h 403"/>
                      <a:gd name="T74" fmla="*/ 262 w 291"/>
                      <a:gd name="T75" fmla="*/ 133 h 403"/>
                      <a:gd name="T76" fmla="*/ 258 w 291"/>
                      <a:gd name="T77" fmla="*/ 154 h 403"/>
                      <a:gd name="T78" fmla="*/ 255 w 291"/>
                      <a:gd name="T79" fmla="*/ 177 h 403"/>
                      <a:gd name="T80" fmla="*/ 253 w 291"/>
                      <a:gd name="T81" fmla="*/ 200 h 403"/>
                      <a:gd name="T82" fmla="*/ 241 w 291"/>
                      <a:gd name="T83" fmla="*/ 217 h 403"/>
                      <a:gd name="T84" fmla="*/ 232 w 291"/>
                      <a:gd name="T85" fmla="*/ 234 h 403"/>
                      <a:gd name="T86" fmla="*/ 228 w 291"/>
                      <a:gd name="T87" fmla="*/ 253 h 403"/>
                      <a:gd name="T88" fmla="*/ 216 w 291"/>
                      <a:gd name="T89" fmla="*/ 261 h 403"/>
                      <a:gd name="T90" fmla="*/ 212 w 291"/>
                      <a:gd name="T91" fmla="*/ 286 h 403"/>
                      <a:gd name="T92" fmla="*/ 205 w 291"/>
                      <a:gd name="T93" fmla="*/ 303 h 403"/>
                      <a:gd name="T94" fmla="*/ 193 w 291"/>
                      <a:gd name="T95" fmla="*/ 314 h 403"/>
                      <a:gd name="T96" fmla="*/ 211 w 291"/>
                      <a:gd name="T97" fmla="*/ 322 h 403"/>
                      <a:gd name="T98" fmla="*/ 222 w 291"/>
                      <a:gd name="T99" fmla="*/ 337 h 403"/>
                      <a:gd name="T100" fmla="*/ 230 w 291"/>
                      <a:gd name="T101" fmla="*/ 355 h 403"/>
                      <a:gd name="T102" fmla="*/ 228 w 291"/>
                      <a:gd name="T103" fmla="*/ 372 h 403"/>
                      <a:gd name="T104" fmla="*/ 216 w 291"/>
                      <a:gd name="T105" fmla="*/ 385 h 403"/>
                      <a:gd name="T106" fmla="*/ 203 w 291"/>
                      <a:gd name="T107" fmla="*/ 399 h 403"/>
                      <a:gd name="T108" fmla="*/ 184 w 291"/>
                      <a:gd name="T109" fmla="*/ 401 h 403"/>
                      <a:gd name="T110" fmla="*/ 168 w 291"/>
                      <a:gd name="T111" fmla="*/ 401 h 403"/>
                      <a:gd name="T112" fmla="*/ 153 w 291"/>
                      <a:gd name="T113" fmla="*/ 403 h 403"/>
                      <a:gd name="T114" fmla="*/ 142 w 291"/>
                      <a:gd name="T115" fmla="*/ 389 h 403"/>
                      <a:gd name="T116" fmla="*/ 130 w 291"/>
                      <a:gd name="T117" fmla="*/ 385 h 403"/>
                      <a:gd name="T118" fmla="*/ 115 w 291"/>
                      <a:gd name="T119" fmla="*/ 387 h 403"/>
                      <a:gd name="T120" fmla="*/ 101 w 291"/>
                      <a:gd name="T121" fmla="*/ 376 h 403"/>
                      <a:gd name="T122" fmla="*/ 92 w 291"/>
                      <a:gd name="T123" fmla="*/ 35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1" h="403">
                        <a:moveTo>
                          <a:pt x="80" y="351"/>
                        </a:moveTo>
                        <a:lnTo>
                          <a:pt x="80" y="349"/>
                        </a:lnTo>
                        <a:lnTo>
                          <a:pt x="82" y="349"/>
                        </a:lnTo>
                        <a:lnTo>
                          <a:pt x="82" y="349"/>
                        </a:lnTo>
                        <a:lnTo>
                          <a:pt x="80" y="349"/>
                        </a:lnTo>
                        <a:lnTo>
                          <a:pt x="80" y="347"/>
                        </a:lnTo>
                        <a:lnTo>
                          <a:pt x="80" y="347"/>
                        </a:lnTo>
                        <a:lnTo>
                          <a:pt x="80" y="347"/>
                        </a:lnTo>
                        <a:lnTo>
                          <a:pt x="80" y="347"/>
                        </a:lnTo>
                        <a:lnTo>
                          <a:pt x="79" y="347"/>
                        </a:lnTo>
                        <a:lnTo>
                          <a:pt x="79" y="345"/>
                        </a:lnTo>
                        <a:lnTo>
                          <a:pt x="79" y="345"/>
                        </a:lnTo>
                        <a:lnTo>
                          <a:pt x="79" y="345"/>
                        </a:lnTo>
                        <a:lnTo>
                          <a:pt x="77" y="345"/>
                        </a:lnTo>
                        <a:lnTo>
                          <a:pt x="77" y="345"/>
                        </a:lnTo>
                        <a:lnTo>
                          <a:pt x="77" y="343"/>
                        </a:lnTo>
                        <a:lnTo>
                          <a:pt x="77" y="343"/>
                        </a:lnTo>
                        <a:lnTo>
                          <a:pt x="79" y="343"/>
                        </a:lnTo>
                        <a:lnTo>
                          <a:pt x="79" y="341"/>
                        </a:lnTo>
                        <a:lnTo>
                          <a:pt x="79" y="341"/>
                        </a:lnTo>
                        <a:lnTo>
                          <a:pt x="79" y="341"/>
                        </a:lnTo>
                        <a:lnTo>
                          <a:pt x="79" y="339"/>
                        </a:lnTo>
                        <a:lnTo>
                          <a:pt x="80" y="339"/>
                        </a:lnTo>
                        <a:lnTo>
                          <a:pt x="80" y="339"/>
                        </a:lnTo>
                        <a:lnTo>
                          <a:pt x="79" y="339"/>
                        </a:lnTo>
                        <a:lnTo>
                          <a:pt x="79" y="339"/>
                        </a:lnTo>
                        <a:lnTo>
                          <a:pt x="79" y="337"/>
                        </a:lnTo>
                        <a:lnTo>
                          <a:pt x="77" y="337"/>
                        </a:lnTo>
                        <a:lnTo>
                          <a:pt x="77" y="337"/>
                        </a:lnTo>
                        <a:lnTo>
                          <a:pt x="77" y="337"/>
                        </a:lnTo>
                        <a:lnTo>
                          <a:pt x="77" y="337"/>
                        </a:lnTo>
                        <a:lnTo>
                          <a:pt x="77" y="337"/>
                        </a:lnTo>
                        <a:lnTo>
                          <a:pt x="75" y="337"/>
                        </a:lnTo>
                        <a:lnTo>
                          <a:pt x="75" y="336"/>
                        </a:lnTo>
                        <a:lnTo>
                          <a:pt x="75" y="336"/>
                        </a:lnTo>
                        <a:lnTo>
                          <a:pt x="75" y="336"/>
                        </a:lnTo>
                        <a:lnTo>
                          <a:pt x="75" y="336"/>
                        </a:lnTo>
                        <a:lnTo>
                          <a:pt x="75" y="334"/>
                        </a:lnTo>
                        <a:lnTo>
                          <a:pt x="73" y="334"/>
                        </a:lnTo>
                        <a:lnTo>
                          <a:pt x="73" y="334"/>
                        </a:lnTo>
                        <a:lnTo>
                          <a:pt x="73" y="332"/>
                        </a:lnTo>
                        <a:lnTo>
                          <a:pt x="73" y="332"/>
                        </a:lnTo>
                        <a:lnTo>
                          <a:pt x="73" y="332"/>
                        </a:lnTo>
                        <a:lnTo>
                          <a:pt x="71" y="332"/>
                        </a:lnTo>
                        <a:lnTo>
                          <a:pt x="71" y="332"/>
                        </a:lnTo>
                        <a:lnTo>
                          <a:pt x="71" y="330"/>
                        </a:lnTo>
                        <a:lnTo>
                          <a:pt x="71" y="330"/>
                        </a:lnTo>
                        <a:lnTo>
                          <a:pt x="71" y="330"/>
                        </a:lnTo>
                        <a:lnTo>
                          <a:pt x="69" y="330"/>
                        </a:lnTo>
                        <a:lnTo>
                          <a:pt x="69" y="330"/>
                        </a:lnTo>
                        <a:lnTo>
                          <a:pt x="69" y="330"/>
                        </a:lnTo>
                        <a:lnTo>
                          <a:pt x="67" y="330"/>
                        </a:lnTo>
                        <a:lnTo>
                          <a:pt x="67" y="330"/>
                        </a:lnTo>
                        <a:lnTo>
                          <a:pt x="67" y="328"/>
                        </a:lnTo>
                        <a:lnTo>
                          <a:pt x="67" y="328"/>
                        </a:lnTo>
                        <a:lnTo>
                          <a:pt x="65" y="328"/>
                        </a:lnTo>
                        <a:lnTo>
                          <a:pt x="65" y="328"/>
                        </a:lnTo>
                        <a:lnTo>
                          <a:pt x="65" y="328"/>
                        </a:lnTo>
                        <a:lnTo>
                          <a:pt x="65" y="328"/>
                        </a:lnTo>
                        <a:lnTo>
                          <a:pt x="65" y="326"/>
                        </a:lnTo>
                        <a:lnTo>
                          <a:pt x="63" y="326"/>
                        </a:lnTo>
                        <a:lnTo>
                          <a:pt x="63" y="326"/>
                        </a:lnTo>
                        <a:lnTo>
                          <a:pt x="61" y="326"/>
                        </a:lnTo>
                        <a:lnTo>
                          <a:pt x="61" y="326"/>
                        </a:lnTo>
                        <a:lnTo>
                          <a:pt x="61" y="326"/>
                        </a:lnTo>
                        <a:lnTo>
                          <a:pt x="61" y="324"/>
                        </a:lnTo>
                        <a:lnTo>
                          <a:pt x="61" y="324"/>
                        </a:lnTo>
                        <a:lnTo>
                          <a:pt x="61" y="324"/>
                        </a:lnTo>
                        <a:lnTo>
                          <a:pt x="59" y="324"/>
                        </a:lnTo>
                        <a:lnTo>
                          <a:pt x="59" y="322"/>
                        </a:lnTo>
                        <a:lnTo>
                          <a:pt x="59" y="322"/>
                        </a:lnTo>
                        <a:lnTo>
                          <a:pt x="59" y="322"/>
                        </a:lnTo>
                        <a:lnTo>
                          <a:pt x="59" y="322"/>
                        </a:lnTo>
                        <a:lnTo>
                          <a:pt x="59" y="322"/>
                        </a:lnTo>
                        <a:lnTo>
                          <a:pt x="57" y="322"/>
                        </a:lnTo>
                        <a:lnTo>
                          <a:pt x="57" y="320"/>
                        </a:lnTo>
                        <a:lnTo>
                          <a:pt x="59" y="320"/>
                        </a:lnTo>
                        <a:lnTo>
                          <a:pt x="59" y="320"/>
                        </a:lnTo>
                        <a:lnTo>
                          <a:pt x="59" y="320"/>
                        </a:lnTo>
                        <a:lnTo>
                          <a:pt x="59" y="320"/>
                        </a:lnTo>
                        <a:lnTo>
                          <a:pt x="59" y="318"/>
                        </a:lnTo>
                        <a:lnTo>
                          <a:pt x="59" y="318"/>
                        </a:lnTo>
                        <a:lnTo>
                          <a:pt x="59" y="316"/>
                        </a:lnTo>
                        <a:lnTo>
                          <a:pt x="59" y="316"/>
                        </a:lnTo>
                        <a:lnTo>
                          <a:pt x="59" y="316"/>
                        </a:lnTo>
                        <a:lnTo>
                          <a:pt x="59" y="314"/>
                        </a:lnTo>
                        <a:lnTo>
                          <a:pt x="59" y="314"/>
                        </a:lnTo>
                        <a:lnTo>
                          <a:pt x="59" y="314"/>
                        </a:lnTo>
                        <a:lnTo>
                          <a:pt x="57" y="314"/>
                        </a:lnTo>
                        <a:lnTo>
                          <a:pt x="57" y="314"/>
                        </a:lnTo>
                        <a:lnTo>
                          <a:pt x="57" y="314"/>
                        </a:lnTo>
                        <a:lnTo>
                          <a:pt x="57" y="314"/>
                        </a:lnTo>
                        <a:lnTo>
                          <a:pt x="56" y="314"/>
                        </a:lnTo>
                        <a:lnTo>
                          <a:pt x="56" y="314"/>
                        </a:lnTo>
                        <a:lnTo>
                          <a:pt x="56" y="314"/>
                        </a:lnTo>
                        <a:lnTo>
                          <a:pt x="56" y="313"/>
                        </a:lnTo>
                        <a:lnTo>
                          <a:pt x="56" y="313"/>
                        </a:lnTo>
                        <a:lnTo>
                          <a:pt x="56" y="313"/>
                        </a:lnTo>
                        <a:lnTo>
                          <a:pt x="54" y="313"/>
                        </a:lnTo>
                        <a:lnTo>
                          <a:pt x="54" y="311"/>
                        </a:lnTo>
                        <a:lnTo>
                          <a:pt x="54" y="311"/>
                        </a:lnTo>
                        <a:lnTo>
                          <a:pt x="54" y="311"/>
                        </a:lnTo>
                        <a:lnTo>
                          <a:pt x="54" y="309"/>
                        </a:lnTo>
                        <a:lnTo>
                          <a:pt x="54" y="309"/>
                        </a:lnTo>
                        <a:lnTo>
                          <a:pt x="54" y="309"/>
                        </a:lnTo>
                        <a:lnTo>
                          <a:pt x="52" y="309"/>
                        </a:lnTo>
                        <a:lnTo>
                          <a:pt x="52" y="307"/>
                        </a:lnTo>
                        <a:lnTo>
                          <a:pt x="52" y="307"/>
                        </a:lnTo>
                        <a:lnTo>
                          <a:pt x="52" y="309"/>
                        </a:lnTo>
                        <a:lnTo>
                          <a:pt x="50" y="309"/>
                        </a:lnTo>
                        <a:lnTo>
                          <a:pt x="50" y="307"/>
                        </a:lnTo>
                        <a:lnTo>
                          <a:pt x="50" y="307"/>
                        </a:lnTo>
                        <a:lnTo>
                          <a:pt x="50" y="307"/>
                        </a:lnTo>
                        <a:lnTo>
                          <a:pt x="48" y="307"/>
                        </a:lnTo>
                        <a:lnTo>
                          <a:pt x="48" y="307"/>
                        </a:lnTo>
                        <a:lnTo>
                          <a:pt x="48" y="307"/>
                        </a:lnTo>
                        <a:lnTo>
                          <a:pt x="46" y="307"/>
                        </a:lnTo>
                        <a:lnTo>
                          <a:pt x="46" y="307"/>
                        </a:lnTo>
                        <a:lnTo>
                          <a:pt x="46" y="307"/>
                        </a:lnTo>
                        <a:lnTo>
                          <a:pt x="46" y="305"/>
                        </a:lnTo>
                        <a:lnTo>
                          <a:pt x="44" y="305"/>
                        </a:lnTo>
                        <a:lnTo>
                          <a:pt x="44" y="307"/>
                        </a:lnTo>
                        <a:lnTo>
                          <a:pt x="44" y="307"/>
                        </a:lnTo>
                        <a:lnTo>
                          <a:pt x="44" y="307"/>
                        </a:lnTo>
                        <a:lnTo>
                          <a:pt x="42" y="307"/>
                        </a:lnTo>
                        <a:lnTo>
                          <a:pt x="42" y="305"/>
                        </a:lnTo>
                        <a:lnTo>
                          <a:pt x="42" y="305"/>
                        </a:lnTo>
                        <a:lnTo>
                          <a:pt x="40" y="305"/>
                        </a:lnTo>
                        <a:lnTo>
                          <a:pt x="40" y="305"/>
                        </a:lnTo>
                        <a:lnTo>
                          <a:pt x="40" y="305"/>
                        </a:lnTo>
                        <a:lnTo>
                          <a:pt x="40" y="305"/>
                        </a:lnTo>
                        <a:lnTo>
                          <a:pt x="40" y="303"/>
                        </a:lnTo>
                        <a:lnTo>
                          <a:pt x="40" y="303"/>
                        </a:lnTo>
                        <a:lnTo>
                          <a:pt x="40" y="301"/>
                        </a:lnTo>
                        <a:lnTo>
                          <a:pt x="40" y="301"/>
                        </a:lnTo>
                        <a:lnTo>
                          <a:pt x="40" y="301"/>
                        </a:lnTo>
                        <a:lnTo>
                          <a:pt x="42" y="301"/>
                        </a:lnTo>
                        <a:lnTo>
                          <a:pt x="42" y="299"/>
                        </a:lnTo>
                        <a:lnTo>
                          <a:pt x="42" y="299"/>
                        </a:lnTo>
                        <a:lnTo>
                          <a:pt x="42" y="297"/>
                        </a:lnTo>
                        <a:lnTo>
                          <a:pt x="42" y="297"/>
                        </a:lnTo>
                        <a:lnTo>
                          <a:pt x="40" y="297"/>
                        </a:lnTo>
                        <a:lnTo>
                          <a:pt x="40" y="297"/>
                        </a:lnTo>
                        <a:lnTo>
                          <a:pt x="40" y="297"/>
                        </a:lnTo>
                        <a:lnTo>
                          <a:pt x="38" y="297"/>
                        </a:lnTo>
                        <a:lnTo>
                          <a:pt x="38" y="297"/>
                        </a:lnTo>
                        <a:lnTo>
                          <a:pt x="38" y="297"/>
                        </a:lnTo>
                        <a:lnTo>
                          <a:pt x="36" y="297"/>
                        </a:lnTo>
                        <a:lnTo>
                          <a:pt x="36" y="297"/>
                        </a:lnTo>
                        <a:lnTo>
                          <a:pt x="35" y="297"/>
                        </a:lnTo>
                        <a:lnTo>
                          <a:pt x="35" y="297"/>
                        </a:lnTo>
                        <a:lnTo>
                          <a:pt x="35" y="297"/>
                        </a:lnTo>
                        <a:lnTo>
                          <a:pt x="35" y="297"/>
                        </a:lnTo>
                        <a:lnTo>
                          <a:pt x="35" y="297"/>
                        </a:lnTo>
                        <a:lnTo>
                          <a:pt x="33" y="297"/>
                        </a:lnTo>
                        <a:lnTo>
                          <a:pt x="33" y="297"/>
                        </a:lnTo>
                        <a:lnTo>
                          <a:pt x="33" y="297"/>
                        </a:lnTo>
                        <a:lnTo>
                          <a:pt x="33" y="297"/>
                        </a:lnTo>
                        <a:lnTo>
                          <a:pt x="31" y="297"/>
                        </a:lnTo>
                        <a:lnTo>
                          <a:pt x="31" y="297"/>
                        </a:lnTo>
                        <a:lnTo>
                          <a:pt x="31" y="297"/>
                        </a:lnTo>
                        <a:lnTo>
                          <a:pt x="29" y="297"/>
                        </a:lnTo>
                        <a:lnTo>
                          <a:pt x="29" y="297"/>
                        </a:lnTo>
                        <a:lnTo>
                          <a:pt x="29" y="297"/>
                        </a:lnTo>
                        <a:lnTo>
                          <a:pt x="29" y="295"/>
                        </a:lnTo>
                        <a:lnTo>
                          <a:pt x="29" y="295"/>
                        </a:lnTo>
                        <a:lnTo>
                          <a:pt x="29" y="295"/>
                        </a:lnTo>
                        <a:lnTo>
                          <a:pt x="29" y="293"/>
                        </a:lnTo>
                        <a:lnTo>
                          <a:pt x="31" y="293"/>
                        </a:lnTo>
                        <a:lnTo>
                          <a:pt x="31" y="293"/>
                        </a:lnTo>
                        <a:lnTo>
                          <a:pt x="31" y="292"/>
                        </a:lnTo>
                        <a:lnTo>
                          <a:pt x="31" y="292"/>
                        </a:lnTo>
                        <a:lnTo>
                          <a:pt x="29" y="292"/>
                        </a:lnTo>
                        <a:lnTo>
                          <a:pt x="29" y="292"/>
                        </a:lnTo>
                        <a:lnTo>
                          <a:pt x="29" y="292"/>
                        </a:lnTo>
                        <a:lnTo>
                          <a:pt x="29" y="292"/>
                        </a:lnTo>
                        <a:lnTo>
                          <a:pt x="29" y="292"/>
                        </a:lnTo>
                        <a:lnTo>
                          <a:pt x="29" y="290"/>
                        </a:lnTo>
                        <a:lnTo>
                          <a:pt x="29" y="290"/>
                        </a:lnTo>
                        <a:lnTo>
                          <a:pt x="29" y="290"/>
                        </a:lnTo>
                        <a:lnTo>
                          <a:pt x="29" y="290"/>
                        </a:lnTo>
                        <a:lnTo>
                          <a:pt x="29" y="288"/>
                        </a:lnTo>
                        <a:lnTo>
                          <a:pt x="29" y="288"/>
                        </a:lnTo>
                        <a:lnTo>
                          <a:pt x="29" y="288"/>
                        </a:lnTo>
                        <a:lnTo>
                          <a:pt x="31" y="288"/>
                        </a:lnTo>
                        <a:lnTo>
                          <a:pt x="31" y="286"/>
                        </a:lnTo>
                        <a:lnTo>
                          <a:pt x="31" y="286"/>
                        </a:lnTo>
                        <a:lnTo>
                          <a:pt x="31" y="286"/>
                        </a:lnTo>
                        <a:lnTo>
                          <a:pt x="31" y="284"/>
                        </a:lnTo>
                        <a:lnTo>
                          <a:pt x="31" y="284"/>
                        </a:lnTo>
                        <a:lnTo>
                          <a:pt x="33" y="284"/>
                        </a:lnTo>
                        <a:lnTo>
                          <a:pt x="33" y="282"/>
                        </a:lnTo>
                        <a:lnTo>
                          <a:pt x="33" y="282"/>
                        </a:lnTo>
                        <a:lnTo>
                          <a:pt x="31" y="282"/>
                        </a:lnTo>
                        <a:lnTo>
                          <a:pt x="31" y="282"/>
                        </a:lnTo>
                        <a:lnTo>
                          <a:pt x="31" y="280"/>
                        </a:lnTo>
                        <a:lnTo>
                          <a:pt x="31" y="280"/>
                        </a:lnTo>
                        <a:lnTo>
                          <a:pt x="33" y="280"/>
                        </a:lnTo>
                        <a:lnTo>
                          <a:pt x="33" y="278"/>
                        </a:lnTo>
                        <a:lnTo>
                          <a:pt x="33" y="278"/>
                        </a:lnTo>
                        <a:lnTo>
                          <a:pt x="33" y="278"/>
                        </a:lnTo>
                        <a:lnTo>
                          <a:pt x="33" y="276"/>
                        </a:lnTo>
                        <a:lnTo>
                          <a:pt x="33" y="276"/>
                        </a:lnTo>
                        <a:lnTo>
                          <a:pt x="33" y="276"/>
                        </a:lnTo>
                        <a:lnTo>
                          <a:pt x="33" y="274"/>
                        </a:lnTo>
                        <a:lnTo>
                          <a:pt x="33" y="274"/>
                        </a:lnTo>
                        <a:lnTo>
                          <a:pt x="33" y="274"/>
                        </a:lnTo>
                        <a:lnTo>
                          <a:pt x="33" y="272"/>
                        </a:lnTo>
                        <a:lnTo>
                          <a:pt x="31" y="272"/>
                        </a:lnTo>
                        <a:lnTo>
                          <a:pt x="31" y="272"/>
                        </a:lnTo>
                        <a:lnTo>
                          <a:pt x="31" y="270"/>
                        </a:lnTo>
                        <a:lnTo>
                          <a:pt x="31" y="270"/>
                        </a:lnTo>
                        <a:lnTo>
                          <a:pt x="31" y="270"/>
                        </a:lnTo>
                        <a:lnTo>
                          <a:pt x="29" y="270"/>
                        </a:lnTo>
                        <a:lnTo>
                          <a:pt x="29" y="269"/>
                        </a:lnTo>
                        <a:lnTo>
                          <a:pt x="29" y="269"/>
                        </a:lnTo>
                        <a:lnTo>
                          <a:pt x="29" y="269"/>
                        </a:lnTo>
                        <a:lnTo>
                          <a:pt x="29" y="267"/>
                        </a:lnTo>
                        <a:lnTo>
                          <a:pt x="29" y="267"/>
                        </a:lnTo>
                        <a:lnTo>
                          <a:pt x="29" y="267"/>
                        </a:lnTo>
                        <a:lnTo>
                          <a:pt x="29" y="267"/>
                        </a:lnTo>
                        <a:lnTo>
                          <a:pt x="27" y="267"/>
                        </a:lnTo>
                        <a:lnTo>
                          <a:pt x="27" y="265"/>
                        </a:lnTo>
                        <a:lnTo>
                          <a:pt x="27" y="265"/>
                        </a:lnTo>
                        <a:lnTo>
                          <a:pt x="27" y="265"/>
                        </a:lnTo>
                        <a:lnTo>
                          <a:pt x="27" y="263"/>
                        </a:lnTo>
                        <a:lnTo>
                          <a:pt x="27" y="263"/>
                        </a:lnTo>
                        <a:lnTo>
                          <a:pt x="27" y="263"/>
                        </a:lnTo>
                        <a:lnTo>
                          <a:pt x="27" y="261"/>
                        </a:lnTo>
                        <a:lnTo>
                          <a:pt x="25" y="261"/>
                        </a:lnTo>
                        <a:lnTo>
                          <a:pt x="25" y="261"/>
                        </a:lnTo>
                        <a:lnTo>
                          <a:pt x="25" y="261"/>
                        </a:lnTo>
                        <a:lnTo>
                          <a:pt x="25" y="259"/>
                        </a:lnTo>
                        <a:lnTo>
                          <a:pt x="23" y="259"/>
                        </a:lnTo>
                        <a:lnTo>
                          <a:pt x="23" y="259"/>
                        </a:lnTo>
                        <a:lnTo>
                          <a:pt x="23" y="259"/>
                        </a:lnTo>
                        <a:lnTo>
                          <a:pt x="23" y="257"/>
                        </a:lnTo>
                        <a:lnTo>
                          <a:pt x="23" y="257"/>
                        </a:lnTo>
                        <a:lnTo>
                          <a:pt x="23" y="257"/>
                        </a:lnTo>
                        <a:lnTo>
                          <a:pt x="21" y="257"/>
                        </a:lnTo>
                        <a:lnTo>
                          <a:pt x="21" y="257"/>
                        </a:lnTo>
                        <a:lnTo>
                          <a:pt x="21" y="257"/>
                        </a:lnTo>
                        <a:lnTo>
                          <a:pt x="21" y="257"/>
                        </a:lnTo>
                        <a:lnTo>
                          <a:pt x="21" y="255"/>
                        </a:lnTo>
                        <a:lnTo>
                          <a:pt x="19" y="255"/>
                        </a:lnTo>
                        <a:lnTo>
                          <a:pt x="19" y="255"/>
                        </a:lnTo>
                        <a:lnTo>
                          <a:pt x="19" y="253"/>
                        </a:lnTo>
                        <a:lnTo>
                          <a:pt x="19" y="253"/>
                        </a:lnTo>
                        <a:lnTo>
                          <a:pt x="19" y="253"/>
                        </a:lnTo>
                        <a:lnTo>
                          <a:pt x="17" y="253"/>
                        </a:lnTo>
                        <a:lnTo>
                          <a:pt x="17" y="251"/>
                        </a:lnTo>
                        <a:lnTo>
                          <a:pt x="17" y="251"/>
                        </a:lnTo>
                        <a:lnTo>
                          <a:pt x="19" y="251"/>
                        </a:lnTo>
                        <a:lnTo>
                          <a:pt x="19" y="249"/>
                        </a:lnTo>
                        <a:lnTo>
                          <a:pt x="19" y="249"/>
                        </a:lnTo>
                        <a:lnTo>
                          <a:pt x="19" y="249"/>
                        </a:lnTo>
                        <a:lnTo>
                          <a:pt x="19" y="249"/>
                        </a:lnTo>
                        <a:lnTo>
                          <a:pt x="19" y="247"/>
                        </a:lnTo>
                        <a:lnTo>
                          <a:pt x="19" y="247"/>
                        </a:lnTo>
                        <a:lnTo>
                          <a:pt x="21" y="247"/>
                        </a:lnTo>
                        <a:lnTo>
                          <a:pt x="21" y="246"/>
                        </a:lnTo>
                        <a:lnTo>
                          <a:pt x="21" y="246"/>
                        </a:lnTo>
                        <a:lnTo>
                          <a:pt x="21" y="244"/>
                        </a:lnTo>
                        <a:lnTo>
                          <a:pt x="19" y="244"/>
                        </a:lnTo>
                        <a:lnTo>
                          <a:pt x="19" y="244"/>
                        </a:lnTo>
                        <a:lnTo>
                          <a:pt x="19" y="242"/>
                        </a:lnTo>
                        <a:lnTo>
                          <a:pt x="19" y="242"/>
                        </a:lnTo>
                        <a:lnTo>
                          <a:pt x="19" y="242"/>
                        </a:lnTo>
                        <a:lnTo>
                          <a:pt x="17" y="242"/>
                        </a:lnTo>
                        <a:lnTo>
                          <a:pt x="17" y="242"/>
                        </a:lnTo>
                        <a:lnTo>
                          <a:pt x="17" y="242"/>
                        </a:lnTo>
                        <a:lnTo>
                          <a:pt x="17" y="242"/>
                        </a:lnTo>
                        <a:lnTo>
                          <a:pt x="15" y="242"/>
                        </a:lnTo>
                        <a:lnTo>
                          <a:pt x="15" y="240"/>
                        </a:lnTo>
                        <a:lnTo>
                          <a:pt x="15" y="240"/>
                        </a:lnTo>
                        <a:lnTo>
                          <a:pt x="15" y="240"/>
                        </a:lnTo>
                        <a:lnTo>
                          <a:pt x="15" y="240"/>
                        </a:lnTo>
                        <a:lnTo>
                          <a:pt x="13" y="240"/>
                        </a:lnTo>
                        <a:lnTo>
                          <a:pt x="13" y="238"/>
                        </a:lnTo>
                        <a:lnTo>
                          <a:pt x="13" y="238"/>
                        </a:lnTo>
                        <a:lnTo>
                          <a:pt x="13" y="238"/>
                        </a:lnTo>
                        <a:lnTo>
                          <a:pt x="12" y="238"/>
                        </a:lnTo>
                        <a:lnTo>
                          <a:pt x="12" y="236"/>
                        </a:lnTo>
                        <a:lnTo>
                          <a:pt x="12" y="236"/>
                        </a:lnTo>
                        <a:lnTo>
                          <a:pt x="13" y="236"/>
                        </a:lnTo>
                        <a:lnTo>
                          <a:pt x="13" y="234"/>
                        </a:lnTo>
                        <a:lnTo>
                          <a:pt x="13" y="234"/>
                        </a:lnTo>
                        <a:lnTo>
                          <a:pt x="13" y="234"/>
                        </a:lnTo>
                        <a:lnTo>
                          <a:pt x="13" y="232"/>
                        </a:lnTo>
                        <a:lnTo>
                          <a:pt x="13" y="232"/>
                        </a:lnTo>
                        <a:lnTo>
                          <a:pt x="13" y="232"/>
                        </a:lnTo>
                        <a:lnTo>
                          <a:pt x="13" y="230"/>
                        </a:lnTo>
                        <a:lnTo>
                          <a:pt x="13" y="230"/>
                        </a:lnTo>
                        <a:lnTo>
                          <a:pt x="13" y="228"/>
                        </a:lnTo>
                        <a:lnTo>
                          <a:pt x="13" y="228"/>
                        </a:lnTo>
                        <a:lnTo>
                          <a:pt x="12" y="228"/>
                        </a:lnTo>
                        <a:lnTo>
                          <a:pt x="12" y="228"/>
                        </a:lnTo>
                        <a:lnTo>
                          <a:pt x="12" y="228"/>
                        </a:lnTo>
                        <a:lnTo>
                          <a:pt x="12" y="226"/>
                        </a:lnTo>
                        <a:lnTo>
                          <a:pt x="12" y="226"/>
                        </a:lnTo>
                        <a:lnTo>
                          <a:pt x="12" y="226"/>
                        </a:lnTo>
                        <a:lnTo>
                          <a:pt x="12" y="226"/>
                        </a:lnTo>
                        <a:lnTo>
                          <a:pt x="12" y="224"/>
                        </a:lnTo>
                        <a:lnTo>
                          <a:pt x="12" y="224"/>
                        </a:lnTo>
                        <a:lnTo>
                          <a:pt x="10" y="224"/>
                        </a:lnTo>
                        <a:lnTo>
                          <a:pt x="10" y="223"/>
                        </a:lnTo>
                        <a:lnTo>
                          <a:pt x="10" y="223"/>
                        </a:lnTo>
                        <a:lnTo>
                          <a:pt x="10" y="221"/>
                        </a:lnTo>
                        <a:lnTo>
                          <a:pt x="10" y="221"/>
                        </a:lnTo>
                        <a:lnTo>
                          <a:pt x="10" y="221"/>
                        </a:lnTo>
                        <a:lnTo>
                          <a:pt x="10" y="221"/>
                        </a:lnTo>
                        <a:lnTo>
                          <a:pt x="10" y="219"/>
                        </a:lnTo>
                        <a:lnTo>
                          <a:pt x="10" y="219"/>
                        </a:lnTo>
                        <a:lnTo>
                          <a:pt x="12" y="219"/>
                        </a:lnTo>
                        <a:lnTo>
                          <a:pt x="12" y="219"/>
                        </a:lnTo>
                        <a:lnTo>
                          <a:pt x="12" y="217"/>
                        </a:lnTo>
                        <a:lnTo>
                          <a:pt x="10" y="217"/>
                        </a:lnTo>
                        <a:lnTo>
                          <a:pt x="10" y="217"/>
                        </a:lnTo>
                        <a:lnTo>
                          <a:pt x="10" y="217"/>
                        </a:lnTo>
                        <a:lnTo>
                          <a:pt x="8" y="217"/>
                        </a:lnTo>
                        <a:lnTo>
                          <a:pt x="8" y="217"/>
                        </a:lnTo>
                        <a:lnTo>
                          <a:pt x="8" y="215"/>
                        </a:lnTo>
                        <a:lnTo>
                          <a:pt x="8" y="215"/>
                        </a:lnTo>
                        <a:lnTo>
                          <a:pt x="8" y="215"/>
                        </a:lnTo>
                        <a:lnTo>
                          <a:pt x="6" y="215"/>
                        </a:lnTo>
                        <a:lnTo>
                          <a:pt x="6" y="215"/>
                        </a:lnTo>
                        <a:lnTo>
                          <a:pt x="6" y="215"/>
                        </a:lnTo>
                        <a:lnTo>
                          <a:pt x="6" y="217"/>
                        </a:lnTo>
                        <a:lnTo>
                          <a:pt x="6" y="217"/>
                        </a:lnTo>
                        <a:lnTo>
                          <a:pt x="4" y="217"/>
                        </a:lnTo>
                        <a:lnTo>
                          <a:pt x="4" y="217"/>
                        </a:lnTo>
                        <a:lnTo>
                          <a:pt x="4" y="217"/>
                        </a:lnTo>
                        <a:lnTo>
                          <a:pt x="2" y="217"/>
                        </a:lnTo>
                        <a:lnTo>
                          <a:pt x="2" y="217"/>
                        </a:lnTo>
                        <a:lnTo>
                          <a:pt x="2" y="217"/>
                        </a:lnTo>
                        <a:lnTo>
                          <a:pt x="2" y="217"/>
                        </a:lnTo>
                        <a:lnTo>
                          <a:pt x="0" y="217"/>
                        </a:lnTo>
                        <a:lnTo>
                          <a:pt x="0" y="215"/>
                        </a:lnTo>
                        <a:lnTo>
                          <a:pt x="0" y="215"/>
                        </a:lnTo>
                        <a:lnTo>
                          <a:pt x="0" y="215"/>
                        </a:lnTo>
                        <a:lnTo>
                          <a:pt x="0" y="213"/>
                        </a:lnTo>
                        <a:lnTo>
                          <a:pt x="0" y="213"/>
                        </a:lnTo>
                        <a:lnTo>
                          <a:pt x="0" y="211"/>
                        </a:lnTo>
                        <a:lnTo>
                          <a:pt x="0" y="211"/>
                        </a:lnTo>
                        <a:lnTo>
                          <a:pt x="0" y="211"/>
                        </a:lnTo>
                        <a:lnTo>
                          <a:pt x="0" y="209"/>
                        </a:lnTo>
                        <a:lnTo>
                          <a:pt x="2" y="209"/>
                        </a:lnTo>
                        <a:lnTo>
                          <a:pt x="2" y="209"/>
                        </a:lnTo>
                        <a:lnTo>
                          <a:pt x="2" y="209"/>
                        </a:lnTo>
                        <a:lnTo>
                          <a:pt x="2" y="209"/>
                        </a:lnTo>
                        <a:lnTo>
                          <a:pt x="2" y="207"/>
                        </a:lnTo>
                        <a:lnTo>
                          <a:pt x="2" y="207"/>
                        </a:lnTo>
                        <a:lnTo>
                          <a:pt x="2" y="207"/>
                        </a:lnTo>
                        <a:lnTo>
                          <a:pt x="4" y="207"/>
                        </a:lnTo>
                        <a:lnTo>
                          <a:pt x="4" y="207"/>
                        </a:lnTo>
                        <a:lnTo>
                          <a:pt x="4" y="205"/>
                        </a:lnTo>
                        <a:lnTo>
                          <a:pt x="6" y="205"/>
                        </a:lnTo>
                        <a:lnTo>
                          <a:pt x="6" y="205"/>
                        </a:lnTo>
                        <a:lnTo>
                          <a:pt x="6" y="205"/>
                        </a:lnTo>
                        <a:lnTo>
                          <a:pt x="6" y="203"/>
                        </a:lnTo>
                        <a:lnTo>
                          <a:pt x="6" y="203"/>
                        </a:lnTo>
                        <a:lnTo>
                          <a:pt x="6" y="203"/>
                        </a:lnTo>
                        <a:lnTo>
                          <a:pt x="8" y="203"/>
                        </a:lnTo>
                        <a:lnTo>
                          <a:pt x="8" y="201"/>
                        </a:lnTo>
                        <a:lnTo>
                          <a:pt x="8" y="201"/>
                        </a:lnTo>
                        <a:lnTo>
                          <a:pt x="8" y="201"/>
                        </a:lnTo>
                        <a:lnTo>
                          <a:pt x="8" y="201"/>
                        </a:lnTo>
                        <a:lnTo>
                          <a:pt x="8" y="201"/>
                        </a:lnTo>
                        <a:lnTo>
                          <a:pt x="8" y="200"/>
                        </a:lnTo>
                        <a:lnTo>
                          <a:pt x="6" y="200"/>
                        </a:lnTo>
                        <a:lnTo>
                          <a:pt x="6" y="200"/>
                        </a:lnTo>
                        <a:lnTo>
                          <a:pt x="6" y="198"/>
                        </a:lnTo>
                        <a:lnTo>
                          <a:pt x="6" y="198"/>
                        </a:lnTo>
                        <a:lnTo>
                          <a:pt x="6" y="198"/>
                        </a:lnTo>
                        <a:lnTo>
                          <a:pt x="6" y="196"/>
                        </a:lnTo>
                        <a:lnTo>
                          <a:pt x="6" y="196"/>
                        </a:lnTo>
                        <a:lnTo>
                          <a:pt x="6" y="196"/>
                        </a:lnTo>
                        <a:lnTo>
                          <a:pt x="6" y="194"/>
                        </a:lnTo>
                        <a:lnTo>
                          <a:pt x="6" y="194"/>
                        </a:lnTo>
                        <a:lnTo>
                          <a:pt x="4" y="194"/>
                        </a:lnTo>
                        <a:lnTo>
                          <a:pt x="4" y="194"/>
                        </a:lnTo>
                        <a:lnTo>
                          <a:pt x="6" y="194"/>
                        </a:lnTo>
                        <a:lnTo>
                          <a:pt x="6" y="192"/>
                        </a:lnTo>
                        <a:lnTo>
                          <a:pt x="6" y="192"/>
                        </a:lnTo>
                        <a:lnTo>
                          <a:pt x="6" y="192"/>
                        </a:lnTo>
                        <a:lnTo>
                          <a:pt x="6" y="192"/>
                        </a:lnTo>
                        <a:lnTo>
                          <a:pt x="6" y="190"/>
                        </a:lnTo>
                        <a:lnTo>
                          <a:pt x="6" y="190"/>
                        </a:lnTo>
                        <a:lnTo>
                          <a:pt x="8" y="190"/>
                        </a:lnTo>
                        <a:lnTo>
                          <a:pt x="8" y="190"/>
                        </a:lnTo>
                        <a:lnTo>
                          <a:pt x="8" y="188"/>
                        </a:lnTo>
                        <a:lnTo>
                          <a:pt x="8" y="188"/>
                        </a:lnTo>
                        <a:lnTo>
                          <a:pt x="10" y="188"/>
                        </a:lnTo>
                        <a:lnTo>
                          <a:pt x="10" y="188"/>
                        </a:lnTo>
                        <a:lnTo>
                          <a:pt x="10" y="188"/>
                        </a:lnTo>
                        <a:lnTo>
                          <a:pt x="12" y="188"/>
                        </a:lnTo>
                        <a:lnTo>
                          <a:pt x="12" y="186"/>
                        </a:lnTo>
                        <a:lnTo>
                          <a:pt x="12" y="186"/>
                        </a:lnTo>
                        <a:lnTo>
                          <a:pt x="12" y="186"/>
                        </a:lnTo>
                        <a:lnTo>
                          <a:pt x="12" y="186"/>
                        </a:lnTo>
                        <a:lnTo>
                          <a:pt x="12" y="186"/>
                        </a:lnTo>
                        <a:lnTo>
                          <a:pt x="13" y="186"/>
                        </a:lnTo>
                        <a:lnTo>
                          <a:pt x="13" y="184"/>
                        </a:lnTo>
                        <a:lnTo>
                          <a:pt x="12" y="184"/>
                        </a:lnTo>
                        <a:lnTo>
                          <a:pt x="12" y="184"/>
                        </a:lnTo>
                        <a:lnTo>
                          <a:pt x="12" y="184"/>
                        </a:lnTo>
                        <a:lnTo>
                          <a:pt x="12" y="184"/>
                        </a:lnTo>
                        <a:lnTo>
                          <a:pt x="12" y="182"/>
                        </a:lnTo>
                        <a:lnTo>
                          <a:pt x="12" y="182"/>
                        </a:lnTo>
                        <a:lnTo>
                          <a:pt x="12" y="180"/>
                        </a:lnTo>
                        <a:lnTo>
                          <a:pt x="12" y="180"/>
                        </a:lnTo>
                        <a:lnTo>
                          <a:pt x="12" y="178"/>
                        </a:lnTo>
                        <a:lnTo>
                          <a:pt x="12" y="178"/>
                        </a:lnTo>
                        <a:lnTo>
                          <a:pt x="10" y="178"/>
                        </a:lnTo>
                        <a:lnTo>
                          <a:pt x="10" y="178"/>
                        </a:lnTo>
                        <a:lnTo>
                          <a:pt x="10" y="178"/>
                        </a:lnTo>
                        <a:lnTo>
                          <a:pt x="10" y="178"/>
                        </a:lnTo>
                        <a:lnTo>
                          <a:pt x="10" y="177"/>
                        </a:lnTo>
                        <a:lnTo>
                          <a:pt x="12" y="177"/>
                        </a:lnTo>
                        <a:lnTo>
                          <a:pt x="12" y="177"/>
                        </a:lnTo>
                        <a:lnTo>
                          <a:pt x="12" y="177"/>
                        </a:lnTo>
                        <a:lnTo>
                          <a:pt x="12" y="177"/>
                        </a:lnTo>
                        <a:lnTo>
                          <a:pt x="13" y="177"/>
                        </a:lnTo>
                        <a:lnTo>
                          <a:pt x="13" y="175"/>
                        </a:lnTo>
                        <a:lnTo>
                          <a:pt x="13" y="175"/>
                        </a:lnTo>
                        <a:lnTo>
                          <a:pt x="15" y="175"/>
                        </a:lnTo>
                        <a:lnTo>
                          <a:pt x="15" y="175"/>
                        </a:lnTo>
                        <a:lnTo>
                          <a:pt x="15" y="175"/>
                        </a:lnTo>
                        <a:lnTo>
                          <a:pt x="15" y="173"/>
                        </a:lnTo>
                        <a:lnTo>
                          <a:pt x="15" y="173"/>
                        </a:lnTo>
                        <a:lnTo>
                          <a:pt x="15" y="173"/>
                        </a:lnTo>
                        <a:lnTo>
                          <a:pt x="15" y="171"/>
                        </a:lnTo>
                        <a:lnTo>
                          <a:pt x="15" y="171"/>
                        </a:lnTo>
                        <a:lnTo>
                          <a:pt x="15" y="171"/>
                        </a:lnTo>
                        <a:lnTo>
                          <a:pt x="15" y="171"/>
                        </a:lnTo>
                        <a:lnTo>
                          <a:pt x="15" y="171"/>
                        </a:lnTo>
                        <a:lnTo>
                          <a:pt x="15" y="169"/>
                        </a:lnTo>
                        <a:lnTo>
                          <a:pt x="15" y="169"/>
                        </a:lnTo>
                        <a:lnTo>
                          <a:pt x="17" y="169"/>
                        </a:lnTo>
                        <a:lnTo>
                          <a:pt x="17" y="167"/>
                        </a:lnTo>
                        <a:lnTo>
                          <a:pt x="17" y="167"/>
                        </a:lnTo>
                        <a:lnTo>
                          <a:pt x="17" y="167"/>
                        </a:lnTo>
                        <a:lnTo>
                          <a:pt x="17" y="167"/>
                        </a:lnTo>
                        <a:lnTo>
                          <a:pt x="19" y="167"/>
                        </a:lnTo>
                        <a:lnTo>
                          <a:pt x="19" y="165"/>
                        </a:lnTo>
                        <a:lnTo>
                          <a:pt x="19" y="165"/>
                        </a:lnTo>
                        <a:lnTo>
                          <a:pt x="19" y="165"/>
                        </a:lnTo>
                        <a:lnTo>
                          <a:pt x="19" y="163"/>
                        </a:lnTo>
                        <a:lnTo>
                          <a:pt x="21" y="163"/>
                        </a:lnTo>
                        <a:lnTo>
                          <a:pt x="21" y="163"/>
                        </a:lnTo>
                        <a:lnTo>
                          <a:pt x="21" y="161"/>
                        </a:lnTo>
                        <a:lnTo>
                          <a:pt x="21" y="161"/>
                        </a:lnTo>
                        <a:lnTo>
                          <a:pt x="21" y="161"/>
                        </a:lnTo>
                        <a:lnTo>
                          <a:pt x="21" y="159"/>
                        </a:lnTo>
                        <a:lnTo>
                          <a:pt x="19" y="159"/>
                        </a:lnTo>
                        <a:lnTo>
                          <a:pt x="19" y="159"/>
                        </a:lnTo>
                        <a:lnTo>
                          <a:pt x="19" y="159"/>
                        </a:lnTo>
                        <a:lnTo>
                          <a:pt x="19" y="157"/>
                        </a:lnTo>
                        <a:lnTo>
                          <a:pt x="19" y="157"/>
                        </a:lnTo>
                        <a:lnTo>
                          <a:pt x="19" y="157"/>
                        </a:lnTo>
                        <a:lnTo>
                          <a:pt x="19" y="155"/>
                        </a:lnTo>
                        <a:lnTo>
                          <a:pt x="21" y="155"/>
                        </a:lnTo>
                        <a:lnTo>
                          <a:pt x="21" y="155"/>
                        </a:lnTo>
                        <a:lnTo>
                          <a:pt x="21" y="155"/>
                        </a:lnTo>
                        <a:lnTo>
                          <a:pt x="21" y="154"/>
                        </a:lnTo>
                        <a:lnTo>
                          <a:pt x="21" y="154"/>
                        </a:lnTo>
                        <a:lnTo>
                          <a:pt x="21" y="154"/>
                        </a:lnTo>
                        <a:lnTo>
                          <a:pt x="23" y="154"/>
                        </a:lnTo>
                        <a:lnTo>
                          <a:pt x="23" y="154"/>
                        </a:lnTo>
                        <a:lnTo>
                          <a:pt x="23" y="154"/>
                        </a:lnTo>
                        <a:lnTo>
                          <a:pt x="25" y="154"/>
                        </a:lnTo>
                        <a:lnTo>
                          <a:pt x="25" y="154"/>
                        </a:lnTo>
                        <a:lnTo>
                          <a:pt x="27" y="154"/>
                        </a:lnTo>
                        <a:lnTo>
                          <a:pt x="27" y="154"/>
                        </a:lnTo>
                        <a:lnTo>
                          <a:pt x="27" y="154"/>
                        </a:lnTo>
                        <a:lnTo>
                          <a:pt x="29" y="154"/>
                        </a:lnTo>
                        <a:lnTo>
                          <a:pt x="29" y="154"/>
                        </a:lnTo>
                        <a:lnTo>
                          <a:pt x="29" y="154"/>
                        </a:lnTo>
                        <a:lnTo>
                          <a:pt x="29" y="154"/>
                        </a:lnTo>
                        <a:lnTo>
                          <a:pt x="31" y="154"/>
                        </a:lnTo>
                        <a:lnTo>
                          <a:pt x="31" y="154"/>
                        </a:lnTo>
                        <a:lnTo>
                          <a:pt x="33" y="154"/>
                        </a:lnTo>
                        <a:lnTo>
                          <a:pt x="33" y="154"/>
                        </a:lnTo>
                        <a:lnTo>
                          <a:pt x="33" y="154"/>
                        </a:lnTo>
                        <a:lnTo>
                          <a:pt x="35" y="154"/>
                        </a:lnTo>
                        <a:lnTo>
                          <a:pt x="35" y="154"/>
                        </a:lnTo>
                        <a:lnTo>
                          <a:pt x="35" y="154"/>
                        </a:lnTo>
                        <a:lnTo>
                          <a:pt x="35" y="154"/>
                        </a:lnTo>
                        <a:lnTo>
                          <a:pt x="36" y="154"/>
                        </a:lnTo>
                        <a:lnTo>
                          <a:pt x="36" y="154"/>
                        </a:lnTo>
                        <a:lnTo>
                          <a:pt x="38" y="154"/>
                        </a:lnTo>
                        <a:lnTo>
                          <a:pt x="38" y="154"/>
                        </a:lnTo>
                        <a:lnTo>
                          <a:pt x="38" y="152"/>
                        </a:lnTo>
                        <a:lnTo>
                          <a:pt x="38" y="152"/>
                        </a:lnTo>
                        <a:lnTo>
                          <a:pt x="38" y="150"/>
                        </a:lnTo>
                        <a:lnTo>
                          <a:pt x="38" y="150"/>
                        </a:lnTo>
                        <a:lnTo>
                          <a:pt x="38" y="148"/>
                        </a:lnTo>
                        <a:lnTo>
                          <a:pt x="38" y="148"/>
                        </a:lnTo>
                        <a:lnTo>
                          <a:pt x="38" y="146"/>
                        </a:lnTo>
                        <a:lnTo>
                          <a:pt x="38" y="146"/>
                        </a:lnTo>
                        <a:lnTo>
                          <a:pt x="38" y="146"/>
                        </a:lnTo>
                        <a:lnTo>
                          <a:pt x="38" y="144"/>
                        </a:lnTo>
                        <a:lnTo>
                          <a:pt x="38" y="144"/>
                        </a:lnTo>
                        <a:lnTo>
                          <a:pt x="38" y="142"/>
                        </a:lnTo>
                        <a:lnTo>
                          <a:pt x="38" y="142"/>
                        </a:lnTo>
                        <a:lnTo>
                          <a:pt x="38" y="140"/>
                        </a:lnTo>
                        <a:lnTo>
                          <a:pt x="38" y="140"/>
                        </a:lnTo>
                        <a:lnTo>
                          <a:pt x="38" y="138"/>
                        </a:lnTo>
                        <a:lnTo>
                          <a:pt x="38" y="138"/>
                        </a:lnTo>
                        <a:lnTo>
                          <a:pt x="38" y="138"/>
                        </a:lnTo>
                        <a:lnTo>
                          <a:pt x="38" y="136"/>
                        </a:lnTo>
                        <a:lnTo>
                          <a:pt x="38" y="136"/>
                        </a:lnTo>
                        <a:lnTo>
                          <a:pt x="38" y="134"/>
                        </a:lnTo>
                        <a:lnTo>
                          <a:pt x="38" y="134"/>
                        </a:lnTo>
                        <a:lnTo>
                          <a:pt x="38" y="133"/>
                        </a:lnTo>
                        <a:lnTo>
                          <a:pt x="38" y="133"/>
                        </a:lnTo>
                        <a:lnTo>
                          <a:pt x="38" y="131"/>
                        </a:lnTo>
                        <a:lnTo>
                          <a:pt x="38" y="131"/>
                        </a:lnTo>
                        <a:lnTo>
                          <a:pt x="38" y="131"/>
                        </a:lnTo>
                        <a:lnTo>
                          <a:pt x="38" y="129"/>
                        </a:lnTo>
                        <a:lnTo>
                          <a:pt x="38" y="129"/>
                        </a:lnTo>
                        <a:lnTo>
                          <a:pt x="38" y="127"/>
                        </a:lnTo>
                        <a:lnTo>
                          <a:pt x="38" y="127"/>
                        </a:lnTo>
                        <a:lnTo>
                          <a:pt x="38" y="125"/>
                        </a:lnTo>
                        <a:lnTo>
                          <a:pt x="38" y="125"/>
                        </a:lnTo>
                        <a:lnTo>
                          <a:pt x="38" y="123"/>
                        </a:lnTo>
                        <a:lnTo>
                          <a:pt x="38" y="123"/>
                        </a:lnTo>
                        <a:lnTo>
                          <a:pt x="38" y="123"/>
                        </a:lnTo>
                        <a:lnTo>
                          <a:pt x="38" y="121"/>
                        </a:lnTo>
                        <a:lnTo>
                          <a:pt x="38" y="121"/>
                        </a:lnTo>
                        <a:lnTo>
                          <a:pt x="38" y="119"/>
                        </a:lnTo>
                        <a:lnTo>
                          <a:pt x="38" y="119"/>
                        </a:lnTo>
                        <a:lnTo>
                          <a:pt x="38" y="117"/>
                        </a:lnTo>
                        <a:lnTo>
                          <a:pt x="38" y="117"/>
                        </a:lnTo>
                        <a:lnTo>
                          <a:pt x="38" y="115"/>
                        </a:lnTo>
                        <a:lnTo>
                          <a:pt x="38" y="115"/>
                        </a:lnTo>
                        <a:lnTo>
                          <a:pt x="38" y="113"/>
                        </a:lnTo>
                        <a:lnTo>
                          <a:pt x="38" y="113"/>
                        </a:lnTo>
                        <a:lnTo>
                          <a:pt x="38" y="113"/>
                        </a:lnTo>
                        <a:lnTo>
                          <a:pt x="38" y="111"/>
                        </a:lnTo>
                        <a:lnTo>
                          <a:pt x="38" y="111"/>
                        </a:lnTo>
                        <a:lnTo>
                          <a:pt x="38" y="110"/>
                        </a:lnTo>
                        <a:lnTo>
                          <a:pt x="38" y="110"/>
                        </a:lnTo>
                        <a:lnTo>
                          <a:pt x="38" y="108"/>
                        </a:lnTo>
                        <a:lnTo>
                          <a:pt x="38" y="108"/>
                        </a:lnTo>
                        <a:lnTo>
                          <a:pt x="38" y="106"/>
                        </a:lnTo>
                        <a:lnTo>
                          <a:pt x="38" y="106"/>
                        </a:lnTo>
                        <a:lnTo>
                          <a:pt x="38" y="106"/>
                        </a:lnTo>
                        <a:lnTo>
                          <a:pt x="38" y="104"/>
                        </a:lnTo>
                        <a:lnTo>
                          <a:pt x="38" y="104"/>
                        </a:lnTo>
                        <a:lnTo>
                          <a:pt x="38" y="102"/>
                        </a:lnTo>
                        <a:lnTo>
                          <a:pt x="38" y="102"/>
                        </a:lnTo>
                        <a:lnTo>
                          <a:pt x="38" y="100"/>
                        </a:lnTo>
                        <a:lnTo>
                          <a:pt x="38" y="100"/>
                        </a:lnTo>
                        <a:lnTo>
                          <a:pt x="38" y="98"/>
                        </a:lnTo>
                        <a:lnTo>
                          <a:pt x="38" y="98"/>
                        </a:lnTo>
                        <a:lnTo>
                          <a:pt x="38" y="98"/>
                        </a:lnTo>
                        <a:lnTo>
                          <a:pt x="38" y="96"/>
                        </a:lnTo>
                        <a:lnTo>
                          <a:pt x="38" y="96"/>
                        </a:lnTo>
                        <a:lnTo>
                          <a:pt x="38" y="94"/>
                        </a:lnTo>
                        <a:lnTo>
                          <a:pt x="38" y="94"/>
                        </a:lnTo>
                        <a:lnTo>
                          <a:pt x="38" y="92"/>
                        </a:lnTo>
                        <a:lnTo>
                          <a:pt x="38" y="92"/>
                        </a:lnTo>
                        <a:lnTo>
                          <a:pt x="38" y="90"/>
                        </a:lnTo>
                        <a:lnTo>
                          <a:pt x="38" y="90"/>
                        </a:lnTo>
                        <a:lnTo>
                          <a:pt x="38" y="90"/>
                        </a:lnTo>
                        <a:lnTo>
                          <a:pt x="38" y="88"/>
                        </a:lnTo>
                        <a:lnTo>
                          <a:pt x="38" y="88"/>
                        </a:lnTo>
                        <a:lnTo>
                          <a:pt x="38" y="87"/>
                        </a:lnTo>
                        <a:lnTo>
                          <a:pt x="38" y="87"/>
                        </a:lnTo>
                        <a:lnTo>
                          <a:pt x="38" y="85"/>
                        </a:lnTo>
                        <a:lnTo>
                          <a:pt x="38" y="85"/>
                        </a:lnTo>
                        <a:lnTo>
                          <a:pt x="38" y="83"/>
                        </a:lnTo>
                        <a:lnTo>
                          <a:pt x="38" y="83"/>
                        </a:lnTo>
                        <a:lnTo>
                          <a:pt x="38" y="83"/>
                        </a:lnTo>
                        <a:lnTo>
                          <a:pt x="38" y="81"/>
                        </a:lnTo>
                        <a:lnTo>
                          <a:pt x="38" y="81"/>
                        </a:lnTo>
                        <a:lnTo>
                          <a:pt x="38" y="79"/>
                        </a:lnTo>
                        <a:lnTo>
                          <a:pt x="38" y="79"/>
                        </a:lnTo>
                        <a:lnTo>
                          <a:pt x="38" y="77"/>
                        </a:lnTo>
                        <a:lnTo>
                          <a:pt x="38" y="77"/>
                        </a:lnTo>
                        <a:lnTo>
                          <a:pt x="38" y="75"/>
                        </a:lnTo>
                        <a:lnTo>
                          <a:pt x="38" y="75"/>
                        </a:lnTo>
                        <a:lnTo>
                          <a:pt x="38" y="75"/>
                        </a:lnTo>
                        <a:lnTo>
                          <a:pt x="38" y="73"/>
                        </a:lnTo>
                        <a:lnTo>
                          <a:pt x="38" y="73"/>
                        </a:lnTo>
                        <a:lnTo>
                          <a:pt x="38" y="71"/>
                        </a:lnTo>
                        <a:lnTo>
                          <a:pt x="38" y="71"/>
                        </a:lnTo>
                        <a:lnTo>
                          <a:pt x="38" y="69"/>
                        </a:lnTo>
                        <a:lnTo>
                          <a:pt x="38" y="69"/>
                        </a:lnTo>
                        <a:lnTo>
                          <a:pt x="38" y="67"/>
                        </a:lnTo>
                        <a:lnTo>
                          <a:pt x="38" y="67"/>
                        </a:lnTo>
                        <a:lnTo>
                          <a:pt x="38" y="65"/>
                        </a:lnTo>
                        <a:lnTo>
                          <a:pt x="38" y="65"/>
                        </a:lnTo>
                        <a:lnTo>
                          <a:pt x="38" y="65"/>
                        </a:lnTo>
                        <a:lnTo>
                          <a:pt x="38" y="65"/>
                        </a:lnTo>
                        <a:lnTo>
                          <a:pt x="40" y="65"/>
                        </a:lnTo>
                        <a:lnTo>
                          <a:pt x="40" y="65"/>
                        </a:lnTo>
                        <a:lnTo>
                          <a:pt x="40" y="65"/>
                        </a:lnTo>
                        <a:lnTo>
                          <a:pt x="42" y="65"/>
                        </a:lnTo>
                        <a:lnTo>
                          <a:pt x="42" y="65"/>
                        </a:lnTo>
                        <a:lnTo>
                          <a:pt x="44" y="65"/>
                        </a:lnTo>
                        <a:lnTo>
                          <a:pt x="44" y="65"/>
                        </a:lnTo>
                        <a:lnTo>
                          <a:pt x="44" y="65"/>
                        </a:lnTo>
                        <a:lnTo>
                          <a:pt x="46" y="65"/>
                        </a:lnTo>
                        <a:lnTo>
                          <a:pt x="46" y="65"/>
                        </a:lnTo>
                        <a:lnTo>
                          <a:pt x="48" y="65"/>
                        </a:lnTo>
                        <a:lnTo>
                          <a:pt x="48" y="65"/>
                        </a:lnTo>
                        <a:lnTo>
                          <a:pt x="48" y="65"/>
                        </a:lnTo>
                        <a:lnTo>
                          <a:pt x="50" y="65"/>
                        </a:lnTo>
                        <a:lnTo>
                          <a:pt x="50" y="65"/>
                        </a:lnTo>
                        <a:lnTo>
                          <a:pt x="50" y="65"/>
                        </a:lnTo>
                        <a:lnTo>
                          <a:pt x="52" y="65"/>
                        </a:lnTo>
                        <a:lnTo>
                          <a:pt x="52" y="65"/>
                        </a:lnTo>
                        <a:lnTo>
                          <a:pt x="54" y="65"/>
                        </a:lnTo>
                        <a:lnTo>
                          <a:pt x="54" y="65"/>
                        </a:lnTo>
                        <a:lnTo>
                          <a:pt x="54" y="65"/>
                        </a:lnTo>
                        <a:lnTo>
                          <a:pt x="56" y="65"/>
                        </a:lnTo>
                        <a:lnTo>
                          <a:pt x="56" y="65"/>
                        </a:lnTo>
                        <a:lnTo>
                          <a:pt x="56" y="64"/>
                        </a:lnTo>
                        <a:lnTo>
                          <a:pt x="56" y="64"/>
                        </a:lnTo>
                        <a:lnTo>
                          <a:pt x="56" y="62"/>
                        </a:lnTo>
                        <a:lnTo>
                          <a:pt x="56" y="62"/>
                        </a:lnTo>
                        <a:lnTo>
                          <a:pt x="56" y="60"/>
                        </a:lnTo>
                        <a:lnTo>
                          <a:pt x="56" y="60"/>
                        </a:lnTo>
                        <a:lnTo>
                          <a:pt x="56" y="58"/>
                        </a:lnTo>
                        <a:lnTo>
                          <a:pt x="56" y="58"/>
                        </a:lnTo>
                        <a:lnTo>
                          <a:pt x="56" y="58"/>
                        </a:lnTo>
                        <a:lnTo>
                          <a:pt x="56" y="56"/>
                        </a:lnTo>
                        <a:lnTo>
                          <a:pt x="56" y="56"/>
                        </a:lnTo>
                        <a:lnTo>
                          <a:pt x="56" y="54"/>
                        </a:lnTo>
                        <a:lnTo>
                          <a:pt x="56" y="54"/>
                        </a:lnTo>
                        <a:lnTo>
                          <a:pt x="56" y="52"/>
                        </a:lnTo>
                        <a:lnTo>
                          <a:pt x="56" y="52"/>
                        </a:lnTo>
                        <a:lnTo>
                          <a:pt x="56" y="50"/>
                        </a:lnTo>
                        <a:lnTo>
                          <a:pt x="56" y="50"/>
                        </a:lnTo>
                        <a:lnTo>
                          <a:pt x="56" y="50"/>
                        </a:lnTo>
                        <a:lnTo>
                          <a:pt x="56" y="48"/>
                        </a:lnTo>
                        <a:lnTo>
                          <a:pt x="56" y="48"/>
                        </a:lnTo>
                        <a:lnTo>
                          <a:pt x="56" y="46"/>
                        </a:lnTo>
                        <a:lnTo>
                          <a:pt x="56" y="46"/>
                        </a:lnTo>
                        <a:lnTo>
                          <a:pt x="56" y="44"/>
                        </a:lnTo>
                        <a:lnTo>
                          <a:pt x="56" y="44"/>
                        </a:lnTo>
                        <a:lnTo>
                          <a:pt x="56" y="42"/>
                        </a:lnTo>
                        <a:lnTo>
                          <a:pt x="56" y="42"/>
                        </a:lnTo>
                        <a:lnTo>
                          <a:pt x="56" y="42"/>
                        </a:lnTo>
                        <a:lnTo>
                          <a:pt x="56" y="41"/>
                        </a:lnTo>
                        <a:lnTo>
                          <a:pt x="56" y="41"/>
                        </a:lnTo>
                        <a:lnTo>
                          <a:pt x="56" y="39"/>
                        </a:lnTo>
                        <a:lnTo>
                          <a:pt x="56" y="39"/>
                        </a:lnTo>
                        <a:lnTo>
                          <a:pt x="56" y="37"/>
                        </a:lnTo>
                        <a:lnTo>
                          <a:pt x="56" y="37"/>
                        </a:lnTo>
                        <a:lnTo>
                          <a:pt x="56" y="35"/>
                        </a:lnTo>
                        <a:lnTo>
                          <a:pt x="56" y="35"/>
                        </a:lnTo>
                        <a:lnTo>
                          <a:pt x="56" y="35"/>
                        </a:lnTo>
                        <a:lnTo>
                          <a:pt x="56" y="33"/>
                        </a:lnTo>
                        <a:lnTo>
                          <a:pt x="56" y="33"/>
                        </a:lnTo>
                        <a:lnTo>
                          <a:pt x="56" y="31"/>
                        </a:lnTo>
                        <a:lnTo>
                          <a:pt x="56" y="31"/>
                        </a:lnTo>
                        <a:lnTo>
                          <a:pt x="56" y="29"/>
                        </a:lnTo>
                        <a:lnTo>
                          <a:pt x="56" y="29"/>
                        </a:lnTo>
                        <a:lnTo>
                          <a:pt x="56" y="27"/>
                        </a:lnTo>
                        <a:lnTo>
                          <a:pt x="56" y="27"/>
                        </a:lnTo>
                        <a:lnTo>
                          <a:pt x="56" y="27"/>
                        </a:lnTo>
                        <a:lnTo>
                          <a:pt x="56" y="25"/>
                        </a:lnTo>
                        <a:lnTo>
                          <a:pt x="56" y="25"/>
                        </a:lnTo>
                        <a:lnTo>
                          <a:pt x="56" y="25"/>
                        </a:lnTo>
                        <a:lnTo>
                          <a:pt x="56" y="25"/>
                        </a:lnTo>
                        <a:lnTo>
                          <a:pt x="57" y="25"/>
                        </a:lnTo>
                        <a:lnTo>
                          <a:pt x="57" y="25"/>
                        </a:lnTo>
                        <a:lnTo>
                          <a:pt x="59" y="25"/>
                        </a:lnTo>
                        <a:lnTo>
                          <a:pt x="59" y="25"/>
                        </a:lnTo>
                        <a:lnTo>
                          <a:pt x="59" y="25"/>
                        </a:lnTo>
                        <a:lnTo>
                          <a:pt x="61" y="25"/>
                        </a:lnTo>
                        <a:lnTo>
                          <a:pt x="61" y="25"/>
                        </a:lnTo>
                        <a:lnTo>
                          <a:pt x="61" y="25"/>
                        </a:lnTo>
                        <a:lnTo>
                          <a:pt x="63" y="25"/>
                        </a:lnTo>
                        <a:lnTo>
                          <a:pt x="63" y="25"/>
                        </a:lnTo>
                        <a:lnTo>
                          <a:pt x="65" y="25"/>
                        </a:lnTo>
                        <a:lnTo>
                          <a:pt x="65" y="25"/>
                        </a:lnTo>
                        <a:lnTo>
                          <a:pt x="65" y="25"/>
                        </a:lnTo>
                        <a:lnTo>
                          <a:pt x="67" y="25"/>
                        </a:lnTo>
                        <a:lnTo>
                          <a:pt x="67" y="25"/>
                        </a:lnTo>
                        <a:lnTo>
                          <a:pt x="67" y="25"/>
                        </a:lnTo>
                        <a:lnTo>
                          <a:pt x="69" y="25"/>
                        </a:lnTo>
                        <a:lnTo>
                          <a:pt x="69" y="25"/>
                        </a:lnTo>
                        <a:lnTo>
                          <a:pt x="71" y="25"/>
                        </a:lnTo>
                        <a:lnTo>
                          <a:pt x="71" y="25"/>
                        </a:lnTo>
                        <a:lnTo>
                          <a:pt x="71" y="25"/>
                        </a:lnTo>
                        <a:lnTo>
                          <a:pt x="73" y="25"/>
                        </a:lnTo>
                        <a:lnTo>
                          <a:pt x="73" y="25"/>
                        </a:lnTo>
                        <a:lnTo>
                          <a:pt x="75" y="25"/>
                        </a:lnTo>
                        <a:lnTo>
                          <a:pt x="75" y="25"/>
                        </a:lnTo>
                        <a:lnTo>
                          <a:pt x="75" y="25"/>
                        </a:lnTo>
                        <a:lnTo>
                          <a:pt x="77" y="25"/>
                        </a:lnTo>
                        <a:lnTo>
                          <a:pt x="77" y="25"/>
                        </a:lnTo>
                        <a:lnTo>
                          <a:pt x="77" y="25"/>
                        </a:lnTo>
                        <a:lnTo>
                          <a:pt x="79" y="25"/>
                        </a:lnTo>
                        <a:lnTo>
                          <a:pt x="79" y="25"/>
                        </a:lnTo>
                        <a:lnTo>
                          <a:pt x="80" y="25"/>
                        </a:lnTo>
                        <a:lnTo>
                          <a:pt x="80" y="25"/>
                        </a:lnTo>
                        <a:lnTo>
                          <a:pt x="80" y="25"/>
                        </a:lnTo>
                        <a:lnTo>
                          <a:pt x="82" y="25"/>
                        </a:lnTo>
                        <a:lnTo>
                          <a:pt x="82" y="25"/>
                        </a:lnTo>
                        <a:lnTo>
                          <a:pt x="82" y="25"/>
                        </a:lnTo>
                        <a:lnTo>
                          <a:pt x="84" y="25"/>
                        </a:lnTo>
                        <a:lnTo>
                          <a:pt x="84" y="25"/>
                        </a:lnTo>
                        <a:lnTo>
                          <a:pt x="86" y="25"/>
                        </a:lnTo>
                        <a:lnTo>
                          <a:pt x="86" y="25"/>
                        </a:lnTo>
                        <a:lnTo>
                          <a:pt x="86" y="25"/>
                        </a:lnTo>
                        <a:lnTo>
                          <a:pt x="88" y="25"/>
                        </a:lnTo>
                        <a:lnTo>
                          <a:pt x="88" y="25"/>
                        </a:lnTo>
                        <a:lnTo>
                          <a:pt x="88" y="25"/>
                        </a:lnTo>
                        <a:lnTo>
                          <a:pt x="90" y="25"/>
                        </a:lnTo>
                        <a:lnTo>
                          <a:pt x="90" y="25"/>
                        </a:lnTo>
                        <a:lnTo>
                          <a:pt x="92" y="25"/>
                        </a:lnTo>
                        <a:lnTo>
                          <a:pt x="92" y="25"/>
                        </a:lnTo>
                        <a:lnTo>
                          <a:pt x="92" y="25"/>
                        </a:lnTo>
                        <a:lnTo>
                          <a:pt x="94" y="25"/>
                        </a:lnTo>
                        <a:lnTo>
                          <a:pt x="94" y="25"/>
                        </a:lnTo>
                        <a:lnTo>
                          <a:pt x="94" y="25"/>
                        </a:lnTo>
                        <a:lnTo>
                          <a:pt x="96" y="25"/>
                        </a:lnTo>
                        <a:lnTo>
                          <a:pt x="96" y="25"/>
                        </a:lnTo>
                        <a:lnTo>
                          <a:pt x="98" y="25"/>
                        </a:lnTo>
                        <a:lnTo>
                          <a:pt x="98" y="25"/>
                        </a:lnTo>
                        <a:lnTo>
                          <a:pt x="98" y="25"/>
                        </a:lnTo>
                        <a:lnTo>
                          <a:pt x="100" y="25"/>
                        </a:lnTo>
                        <a:lnTo>
                          <a:pt x="100" y="25"/>
                        </a:lnTo>
                        <a:lnTo>
                          <a:pt x="101" y="25"/>
                        </a:lnTo>
                        <a:lnTo>
                          <a:pt x="101" y="25"/>
                        </a:lnTo>
                        <a:lnTo>
                          <a:pt x="101" y="25"/>
                        </a:lnTo>
                        <a:lnTo>
                          <a:pt x="103" y="25"/>
                        </a:lnTo>
                        <a:lnTo>
                          <a:pt x="103" y="25"/>
                        </a:lnTo>
                        <a:lnTo>
                          <a:pt x="103" y="25"/>
                        </a:lnTo>
                        <a:lnTo>
                          <a:pt x="105" y="25"/>
                        </a:lnTo>
                        <a:lnTo>
                          <a:pt x="105" y="25"/>
                        </a:lnTo>
                        <a:lnTo>
                          <a:pt x="107" y="25"/>
                        </a:lnTo>
                        <a:lnTo>
                          <a:pt x="107" y="25"/>
                        </a:lnTo>
                        <a:lnTo>
                          <a:pt x="107" y="25"/>
                        </a:lnTo>
                        <a:lnTo>
                          <a:pt x="109" y="25"/>
                        </a:lnTo>
                        <a:lnTo>
                          <a:pt x="109" y="25"/>
                        </a:lnTo>
                        <a:lnTo>
                          <a:pt x="109" y="25"/>
                        </a:lnTo>
                        <a:lnTo>
                          <a:pt x="111" y="25"/>
                        </a:lnTo>
                        <a:lnTo>
                          <a:pt x="111" y="25"/>
                        </a:lnTo>
                        <a:lnTo>
                          <a:pt x="113" y="25"/>
                        </a:lnTo>
                        <a:lnTo>
                          <a:pt x="113" y="25"/>
                        </a:lnTo>
                        <a:lnTo>
                          <a:pt x="113" y="25"/>
                        </a:lnTo>
                        <a:lnTo>
                          <a:pt x="115" y="25"/>
                        </a:lnTo>
                        <a:lnTo>
                          <a:pt x="115" y="25"/>
                        </a:lnTo>
                        <a:lnTo>
                          <a:pt x="115" y="25"/>
                        </a:lnTo>
                        <a:lnTo>
                          <a:pt x="117" y="25"/>
                        </a:lnTo>
                        <a:lnTo>
                          <a:pt x="117" y="25"/>
                        </a:lnTo>
                        <a:lnTo>
                          <a:pt x="119" y="25"/>
                        </a:lnTo>
                        <a:lnTo>
                          <a:pt x="119" y="25"/>
                        </a:lnTo>
                        <a:lnTo>
                          <a:pt x="119" y="25"/>
                        </a:lnTo>
                        <a:lnTo>
                          <a:pt x="121" y="25"/>
                        </a:lnTo>
                        <a:lnTo>
                          <a:pt x="121" y="25"/>
                        </a:lnTo>
                        <a:lnTo>
                          <a:pt x="121" y="25"/>
                        </a:lnTo>
                        <a:lnTo>
                          <a:pt x="123" y="25"/>
                        </a:lnTo>
                        <a:lnTo>
                          <a:pt x="123" y="25"/>
                        </a:lnTo>
                        <a:lnTo>
                          <a:pt x="124" y="25"/>
                        </a:lnTo>
                        <a:lnTo>
                          <a:pt x="124" y="25"/>
                        </a:lnTo>
                        <a:lnTo>
                          <a:pt x="124" y="25"/>
                        </a:lnTo>
                        <a:lnTo>
                          <a:pt x="126" y="25"/>
                        </a:lnTo>
                        <a:lnTo>
                          <a:pt x="126" y="25"/>
                        </a:lnTo>
                        <a:lnTo>
                          <a:pt x="126" y="25"/>
                        </a:lnTo>
                        <a:lnTo>
                          <a:pt x="128" y="25"/>
                        </a:lnTo>
                        <a:lnTo>
                          <a:pt x="128" y="25"/>
                        </a:lnTo>
                        <a:lnTo>
                          <a:pt x="130" y="25"/>
                        </a:lnTo>
                        <a:lnTo>
                          <a:pt x="130" y="25"/>
                        </a:lnTo>
                        <a:lnTo>
                          <a:pt x="130" y="25"/>
                        </a:lnTo>
                        <a:lnTo>
                          <a:pt x="132" y="25"/>
                        </a:lnTo>
                        <a:lnTo>
                          <a:pt x="132" y="25"/>
                        </a:lnTo>
                        <a:lnTo>
                          <a:pt x="134" y="25"/>
                        </a:lnTo>
                        <a:lnTo>
                          <a:pt x="134" y="25"/>
                        </a:lnTo>
                        <a:lnTo>
                          <a:pt x="134" y="25"/>
                        </a:lnTo>
                        <a:lnTo>
                          <a:pt x="136" y="25"/>
                        </a:lnTo>
                        <a:lnTo>
                          <a:pt x="136" y="25"/>
                        </a:lnTo>
                        <a:lnTo>
                          <a:pt x="136" y="25"/>
                        </a:lnTo>
                        <a:lnTo>
                          <a:pt x="138" y="25"/>
                        </a:lnTo>
                        <a:lnTo>
                          <a:pt x="138" y="25"/>
                        </a:lnTo>
                        <a:lnTo>
                          <a:pt x="140" y="25"/>
                        </a:lnTo>
                        <a:lnTo>
                          <a:pt x="140" y="25"/>
                        </a:lnTo>
                        <a:lnTo>
                          <a:pt x="140" y="25"/>
                        </a:lnTo>
                        <a:lnTo>
                          <a:pt x="142" y="25"/>
                        </a:lnTo>
                        <a:lnTo>
                          <a:pt x="142" y="25"/>
                        </a:lnTo>
                        <a:lnTo>
                          <a:pt x="142" y="25"/>
                        </a:lnTo>
                        <a:lnTo>
                          <a:pt x="144" y="25"/>
                        </a:lnTo>
                        <a:lnTo>
                          <a:pt x="144" y="25"/>
                        </a:lnTo>
                        <a:lnTo>
                          <a:pt x="145" y="25"/>
                        </a:lnTo>
                        <a:lnTo>
                          <a:pt x="145" y="25"/>
                        </a:lnTo>
                        <a:lnTo>
                          <a:pt x="145" y="25"/>
                        </a:lnTo>
                        <a:lnTo>
                          <a:pt x="147" y="25"/>
                        </a:lnTo>
                        <a:lnTo>
                          <a:pt x="147" y="25"/>
                        </a:lnTo>
                        <a:lnTo>
                          <a:pt x="147" y="25"/>
                        </a:lnTo>
                        <a:lnTo>
                          <a:pt x="149" y="25"/>
                        </a:lnTo>
                        <a:lnTo>
                          <a:pt x="149" y="25"/>
                        </a:lnTo>
                        <a:lnTo>
                          <a:pt x="151" y="25"/>
                        </a:lnTo>
                        <a:lnTo>
                          <a:pt x="151" y="25"/>
                        </a:lnTo>
                        <a:lnTo>
                          <a:pt x="151" y="25"/>
                        </a:lnTo>
                        <a:lnTo>
                          <a:pt x="153" y="25"/>
                        </a:lnTo>
                        <a:lnTo>
                          <a:pt x="153" y="25"/>
                        </a:lnTo>
                        <a:lnTo>
                          <a:pt x="153" y="25"/>
                        </a:lnTo>
                        <a:lnTo>
                          <a:pt x="155" y="25"/>
                        </a:lnTo>
                        <a:lnTo>
                          <a:pt x="155" y="25"/>
                        </a:lnTo>
                        <a:lnTo>
                          <a:pt x="157" y="25"/>
                        </a:lnTo>
                        <a:lnTo>
                          <a:pt x="157" y="25"/>
                        </a:lnTo>
                        <a:lnTo>
                          <a:pt x="157" y="25"/>
                        </a:lnTo>
                        <a:lnTo>
                          <a:pt x="159" y="25"/>
                        </a:lnTo>
                        <a:lnTo>
                          <a:pt x="159" y="25"/>
                        </a:lnTo>
                        <a:lnTo>
                          <a:pt x="161" y="25"/>
                        </a:lnTo>
                        <a:lnTo>
                          <a:pt x="161" y="25"/>
                        </a:lnTo>
                        <a:lnTo>
                          <a:pt x="161" y="25"/>
                        </a:lnTo>
                        <a:lnTo>
                          <a:pt x="163" y="25"/>
                        </a:lnTo>
                        <a:lnTo>
                          <a:pt x="163" y="25"/>
                        </a:lnTo>
                        <a:lnTo>
                          <a:pt x="163" y="25"/>
                        </a:lnTo>
                        <a:lnTo>
                          <a:pt x="165" y="25"/>
                        </a:lnTo>
                        <a:lnTo>
                          <a:pt x="165" y="25"/>
                        </a:lnTo>
                        <a:lnTo>
                          <a:pt x="165" y="23"/>
                        </a:lnTo>
                        <a:lnTo>
                          <a:pt x="167" y="23"/>
                        </a:lnTo>
                        <a:lnTo>
                          <a:pt x="167" y="23"/>
                        </a:lnTo>
                        <a:lnTo>
                          <a:pt x="167" y="21"/>
                        </a:lnTo>
                        <a:lnTo>
                          <a:pt x="167" y="21"/>
                        </a:lnTo>
                        <a:lnTo>
                          <a:pt x="167" y="21"/>
                        </a:lnTo>
                        <a:lnTo>
                          <a:pt x="167" y="21"/>
                        </a:lnTo>
                        <a:lnTo>
                          <a:pt x="167" y="21"/>
                        </a:lnTo>
                        <a:lnTo>
                          <a:pt x="167" y="23"/>
                        </a:lnTo>
                        <a:lnTo>
                          <a:pt x="167" y="23"/>
                        </a:lnTo>
                        <a:lnTo>
                          <a:pt x="167" y="23"/>
                        </a:lnTo>
                        <a:lnTo>
                          <a:pt x="167" y="25"/>
                        </a:lnTo>
                        <a:lnTo>
                          <a:pt x="167" y="25"/>
                        </a:lnTo>
                        <a:lnTo>
                          <a:pt x="168" y="25"/>
                        </a:lnTo>
                        <a:lnTo>
                          <a:pt x="168" y="25"/>
                        </a:lnTo>
                        <a:lnTo>
                          <a:pt x="168" y="25"/>
                        </a:lnTo>
                        <a:lnTo>
                          <a:pt x="170" y="25"/>
                        </a:lnTo>
                        <a:lnTo>
                          <a:pt x="170" y="25"/>
                        </a:lnTo>
                        <a:lnTo>
                          <a:pt x="172" y="25"/>
                        </a:lnTo>
                        <a:lnTo>
                          <a:pt x="172" y="25"/>
                        </a:lnTo>
                        <a:lnTo>
                          <a:pt x="172" y="25"/>
                        </a:lnTo>
                        <a:lnTo>
                          <a:pt x="174" y="25"/>
                        </a:lnTo>
                        <a:lnTo>
                          <a:pt x="174" y="25"/>
                        </a:lnTo>
                        <a:lnTo>
                          <a:pt x="174" y="25"/>
                        </a:lnTo>
                        <a:lnTo>
                          <a:pt x="176" y="25"/>
                        </a:lnTo>
                        <a:lnTo>
                          <a:pt x="176" y="25"/>
                        </a:lnTo>
                        <a:lnTo>
                          <a:pt x="178" y="25"/>
                        </a:lnTo>
                        <a:lnTo>
                          <a:pt x="178" y="25"/>
                        </a:lnTo>
                        <a:lnTo>
                          <a:pt x="178" y="25"/>
                        </a:lnTo>
                        <a:lnTo>
                          <a:pt x="180" y="25"/>
                        </a:lnTo>
                        <a:lnTo>
                          <a:pt x="180" y="25"/>
                        </a:lnTo>
                        <a:lnTo>
                          <a:pt x="180" y="25"/>
                        </a:lnTo>
                        <a:lnTo>
                          <a:pt x="182" y="25"/>
                        </a:lnTo>
                        <a:lnTo>
                          <a:pt x="182" y="25"/>
                        </a:lnTo>
                        <a:lnTo>
                          <a:pt x="184" y="25"/>
                        </a:lnTo>
                        <a:lnTo>
                          <a:pt x="184" y="25"/>
                        </a:lnTo>
                        <a:lnTo>
                          <a:pt x="184" y="25"/>
                        </a:lnTo>
                        <a:lnTo>
                          <a:pt x="186" y="25"/>
                        </a:lnTo>
                        <a:lnTo>
                          <a:pt x="186" y="25"/>
                        </a:lnTo>
                        <a:lnTo>
                          <a:pt x="188" y="25"/>
                        </a:lnTo>
                        <a:lnTo>
                          <a:pt x="188" y="25"/>
                        </a:lnTo>
                        <a:lnTo>
                          <a:pt x="188" y="25"/>
                        </a:lnTo>
                        <a:lnTo>
                          <a:pt x="189" y="25"/>
                        </a:lnTo>
                        <a:lnTo>
                          <a:pt x="189" y="25"/>
                        </a:lnTo>
                        <a:lnTo>
                          <a:pt x="189" y="25"/>
                        </a:lnTo>
                        <a:lnTo>
                          <a:pt x="191" y="25"/>
                        </a:lnTo>
                        <a:lnTo>
                          <a:pt x="191" y="25"/>
                        </a:lnTo>
                        <a:lnTo>
                          <a:pt x="193" y="25"/>
                        </a:lnTo>
                        <a:lnTo>
                          <a:pt x="193" y="25"/>
                        </a:lnTo>
                        <a:lnTo>
                          <a:pt x="193" y="25"/>
                        </a:lnTo>
                        <a:lnTo>
                          <a:pt x="195" y="25"/>
                        </a:lnTo>
                        <a:lnTo>
                          <a:pt x="195" y="25"/>
                        </a:lnTo>
                        <a:lnTo>
                          <a:pt x="195" y="25"/>
                        </a:lnTo>
                        <a:lnTo>
                          <a:pt x="197" y="25"/>
                        </a:lnTo>
                        <a:lnTo>
                          <a:pt x="197" y="25"/>
                        </a:lnTo>
                        <a:lnTo>
                          <a:pt x="197" y="25"/>
                        </a:lnTo>
                        <a:lnTo>
                          <a:pt x="199" y="25"/>
                        </a:lnTo>
                        <a:lnTo>
                          <a:pt x="199" y="27"/>
                        </a:lnTo>
                        <a:lnTo>
                          <a:pt x="199" y="27"/>
                        </a:lnTo>
                        <a:lnTo>
                          <a:pt x="199" y="27"/>
                        </a:lnTo>
                        <a:lnTo>
                          <a:pt x="199" y="27"/>
                        </a:lnTo>
                        <a:lnTo>
                          <a:pt x="201" y="27"/>
                        </a:lnTo>
                        <a:lnTo>
                          <a:pt x="201" y="27"/>
                        </a:lnTo>
                        <a:lnTo>
                          <a:pt x="201" y="27"/>
                        </a:lnTo>
                        <a:lnTo>
                          <a:pt x="201" y="27"/>
                        </a:lnTo>
                        <a:lnTo>
                          <a:pt x="201" y="29"/>
                        </a:lnTo>
                        <a:lnTo>
                          <a:pt x="203" y="29"/>
                        </a:lnTo>
                        <a:lnTo>
                          <a:pt x="203" y="29"/>
                        </a:lnTo>
                        <a:lnTo>
                          <a:pt x="203" y="29"/>
                        </a:lnTo>
                        <a:lnTo>
                          <a:pt x="205" y="29"/>
                        </a:lnTo>
                        <a:lnTo>
                          <a:pt x="205" y="29"/>
                        </a:lnTo>
                        <a:lnTo>
                          <a:pt x="205" y="29"/>
                        </a:lnTo>
                        <a:lnTo>
                          <a:pt x="207" y="29"/>
                        </a:lnTo>
                        <a:lnTo>
                          <a:pt x="207" y="29"/>
                        </a:lnTo>
                        <a:lnTo>
                          <a:pt x="207" y="29"/>
                        </a:lnTo>
                        <a:lnTo>
                          <a:pt x="209" y="29"/>
                        </a:lnTo>
                        <a:lnTo>
                          <a:pt x="209" y="29"/>
                        </a:lnTo>
                        <a:lnTo>
                          <a:pt x="211" y="29"/>
                        </a:lnTo>
                        <a:lnTo>
                          <a:pt x="211" y="29"/>
                        </a:lnTo>
                        <a:lnTo>
                          <a:pt x="211" y="29"/>
                        </a:lnTo>
                        <a:lnTo>
                          <a:pt x="211" y="29"/>
                        </a:lnTo>
                        <a:lnTo>
                          <a:pt x="211" y="27"/>
                        </a:lnTo>
                        <a:lnTo>
                          <a:pt x="212" y="27"/>
                        </a:lnTo>
                        <a:lnTo>
                          <a:pt x="212" y="27"/>
                        </a:lnTo>
                        <a:lnTo>
                          <a:pt x="212" y="27"/>
                        </a:lnTo>
                        <a:lnTo>
                          <a:pt x="212" y="27"/>
                        </a:lnTo>
                        <a:lnTo>
                          <a:pt x="212" y="25"/>
                        </a:lnTo>
                        <a:lnTo>
                          <a:pt x="212" y="25"/>
                        </a:lnTo>
                        <a:lnTo>
                          <a:pt x="212" y="23"/>
                        </a:lnTo>
                        <a:lnTo>
                          <a:pt x="212" y="23"/>
                        </a:lnTo>
                        <a:lnTo>
                          <a:pt x="212" y="23"/>
                        </a:lnTo>
                        <a:lnTo>
                          <a:pt x="212" y="21"/>
                        </a:lnTo>
                        <a:lnTo>
                          <a:pt x="212" y="21"/>
                        </a:lnTo>
                        <a:lnTo>
                          <a:pt x="214" y="21"/>
                        </a:lnTo>
                        <a:lnTo>
                          <a:pt x="214" y="19"/>
                        </a:lnTo>
                        <a:lnTo>
                          <a:pt x="214" y="19"/>
                        </a:lnTo>
                        <a:lnTo>
                          <a:pt x="216" y="19"/>
                        </a:lnTo>
                        <a:lnTo>
                          <a:pt x="216" y="19"/>
                        </a:lnTo>
                        <a:lnTo>
                          <a:pt x="216" y="19"/>
                        </a:lnTo>
                        <a:lnTo>
                          <a:pt x="216" y="19"/>
                        </a:lnTo>
                        <a:lnTo>
                          <a:pt x="218" y="19"/>
                        </a:lnTo>
                        <a:lnTo>
                          <a:pt x="218" y="19"/>
                        </a:lnTo>
                        <a:lnTo>
                          <a:pt x="220" y="19"/>
                        </a:lnTo>
                        <a:lnTo>
                          <a:pt x="220" y="19"/>
                        </a:lnTo>
                        <a:lnTo>
                          <a:pt x="220" y="19"/>
                        </a:lnTo>
                        <a:lnTo>
                          <a:pt x="220" y="18"/>
                        </a:lnTo>
                        <a:lnTo>
                          <a:pt x="222" y="18"/>
                        </a:lnTo>
                        <a:lnTo>
                          <a:pt x="222" y="18"/>
                        </a:lnTo>
                        <a:lnTo>
                          <a:pt x="222" y="18"/>
                        </a:lnTo>
                        <a:lnTo>
                          <a:pt x="224" y="18"/>
                        </a:lnTo>
                        <a:lnTo>
                          <a:pt x="224" y="18"/>
                        </a:lnTo>
                        <a:lnTo>
                          <a:pt x="224" y="18"/>
                        </a:lnTo>
                        <a:lnTo>
                          <a:pt x="224" y="18"/>
                        </a:lnTo>
                        <a:lnTo>
                          <a:pt x="224" y="16"/>
                        </a:lnTo>
                        <a:lnTo>
                          <a:pt x="224" y="16"/>
                        </a:lnTo>
                        <a:lnTo>
                          <a:pt x="226" y="16"/>
                        </a:lnTo>
                        <a:lnTo>
                          <a:pt x="226" y="14"/>
                        </a:lnTo>
                        <a:lnTo>
                          <a:pt x="226" y="14"/>
                        </a:lnTo>
                        <a:lnTo>
                          <a:pt x="226" y="14"/>
                        </a:lnTo>
                        <a:lnTo>
                          <a:pt x="226" y="12"/>
                        </a:lnTo>
                        <a:lnTo>
                          <a:pt x="226" y="12"/>
                        </a:lnTo>
                        <a:lnTo>
                          <a:pt x="226" y="10"/>
                        </a:lnTo>
                        <a:lnTo>
                          <a:pt x="226" y="10"/>
                        </a:lnTo>
                        <a:lnTo>
                          <a:pt x="226" y="10"/>
                        </a:lnTo>
                        <a:lnTo>
                          <a:pt x="226" y="10"/>
                        </a:lnTo>
                        <a:lnTo>
                          <a:pt x="228" y="10"/>
                        </a:lnTo>
                        <a:lnTo>
                          <a:pt x="228" y="8"/>
                        </a:lnTo>
                        <a:lnTo>
                          <a:pt x="228" y="8"/>
                        </a:lnTo>
                        <a:lnTo>
                          <a:pt x="228" y="8"/>
                        </a:lnTo>
                        <a:lnTo>
                          <a:pt x="228" y="8"/>
                        </a:lnTo>
                        <a:lnTo>
                          <a:pt x="230" y="8"/>
                        </a:lnTo>
                        <a:lnTo>
                          <a:pt x="230" y="8"/>
                        </a:lnTo>
                        <a:lnTo>
                          <a:pt x="232" y="8"/>
                        </a:lnTo>
                        <a:lnTo>
                          <a:pt x="232" y="8"/>
                        </a:lnTo>
                        <a:lnTo>
                          <a:pt x="232" y="8"/>
                        </a:lnTo>
                        <a:lnTo>
                          <a:pt x="232" y="8"/>
                        </a:lnTo>
                        <a:lnTo>
                          <a:pt x="234" y="8"/>
                        </a:lnTo>
                        <a:lnTo>
                          <a:pt x="234" y="8"/>
                        </a:lnTo>
                        <a:lnTo>
                          <a:pt x="234" y="8"/>
                        </a:lnTo>
                        <a:lnTo>
                          <a:pt x="234" y="6"/>
                        </a:lnTo>
                        <a:lnTo>
                          <a:pt x="234" y="6"/>
                        </a:lnTo>
                        <a:lnTo>
                          <a:pt x="234" y="6"/>
                        </a:lnTo>
                        <a:lnTo>
                          <a:pt x="235" y="6"/>
                        </a:lnTo>
                        <a:lnTo>
                          <a:pt x="235" y="4"/>
                        </a:lnTo>
                        <a:lnTo>
                          <a:pt x="235" y="4"/>
                        </a:lnTo>
                        <a:lnTo>
                          <a:pt x="235" y="4"/>
                        </a:lnTo>
                        <a:lnTo>
                          <a:pt x="237" y="4"/>
                        </a:lnTo>
                        <a:lnTo>
                          <a:pt x="237" y="2"/>
                        </a:lnTo>
                        <a:lnTo>
                          <a:pt x="237" y="2"/>
                        </a:lnTo>
                        <a:lnTo>
                          <a:pt x="237" y="2"/>
                        </a:lnTo>
                        <a:lnTo>
                          <a:pt x="237" y="2"/>
                        </a:lnTo>
                        <a:lnTo>
                          <a:pt x="239" y="2"/>
                        </a:lnTo>
                        <a:lnTo>
                          <a:pt x="239" y="2"/>
                        </a:lnTo>
                        <a:lnTo>
                          <a:pt x="239" y="2"/>
                        </a:lnTo>
                        <a:lnTo>
                          <a:pt x="239" y="0"/>
                        </a:lnTo>
                        <a:lnTo>
                          <a:pt x="239" y="0"/>
                        </a:lnTo>
                        <a:lnTo>
                          <a:pt x="239" y="2"/>
                        </a:lnTo>
                        <a:lnTo>
                          <a:pt x="239" y="2"/>
                        </a:lnTo>
                        <a:lnTo>
                          <a:pt x="239" y="2"/>
                        </a:lnTo>
                        <a:lnTo>
                          <a:pt x="239" y="4"/>
                        </a:lnTo>
                        <a:lnTo>
                          <a:pt x="241" y="4"/>
                        </a:lnTo>
                        <a:lnTo>
                          <a:pt x="241" y="4"/>
                        </a:lnTo>
                        <a:lnTo>
                          <a:pt x="241" y="4"/>
                        </a:lnTo>
                        <a:lnTo>
                          <a:pt x="241" y="6"/>
                        </a:lnTo>
                        <a:lnTo>
                          <a:pt x="243" y="6"/>
                        </a:lnTo>
                        <a:lnTo>
                          <a:pt x="243" y="6"/>
                        </a:lnTo>
                        <a:lnTo>
                          <a:pt x="243" y="6"/>
                        </a:lnTo>
                        <a:lnTo>
                          <a:pt x="243" y="8"/>
                        </a:lnTo>
                        <a:lnTo>
                          <a:pt x="243" y="8"/>
                        </a:lnTo>
                        <a:lnTo>
                          <a:pt x="243" y="8"/>
                        </a:lnTo>
                        <a:lnTo>
                          <a:pt x="243" y="10"/>
                        </a:lnTo>
                        <a:lnTo>
                          <a:pt x="245" y="10"/>
                        </a:lnTo>
                        <a:lnTo>
                          <a:pt x="245" y="10"/>
                        </a:lnTo>
                        <a:lnTo>
                          <a:pt x="245" y="10"/>
                        </a:lnTo>
                        <a:lnTo>
                          <a:pt x="247" y="10"/>
                        </a:lnTo>
                        <a:lnTo>
                          <a:pt x="247" y="10"/>
                        </a:lnTo>
                        <a:lnTo>
                          <a:pt x="247" y="10"/>
                        </a:lnTo>
                        <a:lnTo>
                          <a:pt x="249" y="10"/>
                        </a:lnTo>
                        <a:lnTo>
                          <a:pt x="249" y="10"/>
                        </a:lnTo>
                        <a:lnTo>
                          <a:pt x="249" y="10"/>
                        </a:lnTo>
                        <a:lnTo>
                          <a:pt x="249" y="10"/>
                        </a:lnTo>
                        <a:lnTo>
                          <a:pt x="251" y="10"/>
                        </a:lnTo>
                        <a:lnTo>
                          <a:pt x="251" y="12"/>
                        </a:lnTo>
                        <a:lnTo>
                          <a:pt x="251" y="12"/>
                        </a:lnTo>
                        <a:lnTo>
                          <a:pt x="251" y="12"/>
                        </a:lnTo>
                        <a:lnTo>
                          <a:pt x="251" y="14"/>
                        </a:lnTo>
                        <a:lnTo>
                          <a:pt x="253" y="14"/>
                        </a:lnTo>
                        <a:lnTo>
                          <a:pt x="253" y="14"/>
                        </a:lnTo>
                        <a:lnTo>
                          <a:pt x="253" y="14"/>
                        </a:lnTo>
                        <a:lnTo>
                          <a:pt x="253" y="16"/>
                        </a:lnTo>
                        <a:lnTo>
                          <a:pt x="253" y="16"/>
                        </a:lnTo>
                        <a:lnTo>
                          <a:pt x="255" y="16"/>
                        </a:lnTo>
                        <a:lnTo>
                          <a:pt x="255" y="16"/>
                        </a:lnTo>
                        <a:lnTo>
                          <a:pt x="255" y="18"/>
                        </a:lnTo>
                        <a:lnTo>
                          <a:pt x="255" y="18"/>
                        </a:lnTo>
                        <a:lnTo>
                          <a:pt x="255" y="18"/>
                        </a:lnTo>
                        <a:lnTo>
                          <a:pt x="255" y="18"/>
                        </a:lnTo>
                        <a:lnTo>
                          <a:pt x="256" y="18"/>
                        </a:lnTo>
                        <a:lnTo>
                          <a:pt x="256" y="18"/>
                        </a:lnTo>
                        <a:lnTo>
                          <a:pt x="256" y="18"/>
                        </a:lnTo>
                        <a:lnTo>
                          <a:pt x="256" y="19"/>
                        </a:lnTo>
                        <a:lnTo>
                          <a:pt x="258" y="19"/>
                        </a:lnTo>
                        <a:lnTo>
                          <a:pt x="258" y="19"/>
                        </a:lnTo>
                        <a:lnTo>
                          <a:pt x="258" y="19"/>
                        </a:lnTo>
                        <a:lnTo>
                          <a:pt x="258" y="19"/>
                        </a:lnTo>
                        <a:lnTo>
                          <a:pt x="260" y="19"/>
                        </a:lnTo>
                        <a:lnTo>
                          <a:pt x="260" y="21"/>
                        </a:lnTo>
                        <a:lnTo>
                          <a:pt x="260" y="21"/>
                        </a:lnTo>
                        <a:lnTo>
                          <a:pt x="260" y="21"/>
                        </a:lnTo>
                        <a:lnTo>
                          <a:pt x="260" y="21"/>
                        </a:lnTo>
                        <a:lnTo>
                          <a:pt x="260" y="23"/>
                        </a:lnTo>
                        <a:lnTo>
                          <a:pt x="262" y="23"/>
                        </a:lnTo>
                        <a:lnTo>
                          <a:pt x="262" y="23"/>
                        </a:lnTo>
                        <a:lnTo>
                          <a:pt x="262" y="25"/>
                        </a:lnTo>
                        <a:lnTo>
                          <a:pt x="262" y="25"/>
                        </a:lnTo>
                        <a:lnTo>
                          <a:pt x="262" y="27"/>
                        </a:lnTo>
                        <a:lnTo>
                          <a:pt x="260" y="27"/>
                        </a:lnTo>
                        <a:lnTo>
                          <a:pt x="260" y="27"/>
                        </a:lnTo>
                        <a:lnTo>
                          <a:pt x="262" y="27"/>
                        </a:lnTo>
                        <a:lnTo>
                          <a:pt x="262" y="27"/>
                        </a:lnTo>
                        <a:lnTo>
                          <a:pt x="262" y="29"/>
                        </a:lnTo>
                        <a:lnTo>
                          <a:pt x="262" y="29"/>
                        </a:lnTo>
                        <a:lnTo>
                          <a:pt x="262" y="31"/>
                        </a:lnTo>
                        <a:lnTo>
                          <a:pt x="262" y="31"/>
                        </a:lnTo>
                        <a:lnTo>
                          <a:pt x="262" y="33"/>
                        </a:lnTo>
                        <a:lnTo>
                          <a:pt x="262" y="33"/>
                        </a:lnTo>
                        <a:lnTo>
                          <a:pt x="262" y="33"/>
                        </a:lnTo>
                        <a:lnTo>
                          <a:pt x="262" y="35"/>
                        </a:lnTo>
                        <a:lnTo>
                          <a:pt x="264" y="35"/>
                        </a:lnTo>
                        <a:lnTo>
                          <a:pt x="264" y="35"/>
                        </a:lnTo>
                        <a:lnTo>
                          <a:pt x="264" y="35"/>
                        </a:lnTo>
                        <a:lnTo>
                          <a:pt x="264" y="35"/>
                        </a:lnTo>
                        <a:lnTo>
                          <a:pt x="264" y="37"/>
                        </a:lnTo>
                        <a:lnTo>
                          <a:pt x="264" y="37"/>
                        </a:lnTo>
                        <a:lnTo>
                          <a:pt x="264" y="37"/>
                        </a:lnTo>
                        <a:lnTo>
                          <a:pt x="264" y="39"/>
                        </a:lnTo>
                        <a:lnTo>
                          <a:pt x="266" y="39"/>
                        </a:lnTo>
                        <a:lnTo>
                          <a:pt x="266" y="39"/>
                        </a:lnTo>
                        <a:lnTo>
                          <a:pt x="266" y="39"/>
                        </a:lnTo>
                        <a:lnTo>
                          <a:pt x="266" y="41"/>
                        </a:lnTo>
                        <a:lnTo>
                          <a:pt x="266" y="41"/>
                        </a:lnTo>
                        <a:lnTo>
                          <a:pt x="266" y="41"/>
                        </a:lnTo>
                        <a:lnTo>
                          <a:pt x="268" y="41"/>
                        </a:lnTo>
                        <a:lnTo>
                          <a:pt x="268" y="42"/>
                        </a:lnTo>
                        <a:lnTo>
                          <a:pt x="268" y="42"/>
                        </a:lnTo>
                        <a:lnTo>
                          <a:pt x="268" y="42"/>
                        </a:lnTo>
                        <a:lnTo>
                          <a:pt x="270" y="42"/>
                        </a:lnTo>
                        <a:lnTo>
                          <a:pt x="270" y="42"/>
                        </a:lnTo>
                        <a:lnTo>
                          <a:pt x="270" y="44"/>
                        </a:lnTo>
                        <a:lnTo>
                          <a:pt x="270" y="44"/>
                        </a:lnTo>
                        <a:lnTo>
                          <a:pt x="268" y="44"/>
                        </a:lnTo>
                        <a:lnTo>
                          <a:pt x="268" y="46"/>
                        </a:lnTo>
                        <a:lnTo>
                          <a:pt x="268" y="46"/>
                        </a:lnTo>
                        <a:lnTo>
                          <a:pt x="266" y="46"/>
                        </a:lnTo>
                        <a:lnTo>
                          <a:pt x="266" y="44"/>
                        </a:lnTo>
                        <a:lnTo>
                          <a:pt x="266" y="44"/>
                        </a:lnTo>
                        <a:lnTo>
                          <a:pt x="266" y="44"/>
                        </a:lnTo>
                        <a:lnTo>
                          <a:pt x="266" y="42"/>
                        </a:lnTo>
                        <a:lnTo>
                          <a:pt x="266" y="42"/>
                        </a:lnTo>
                        <a:lnTo>
                          <a:pt x="266" y="44"/>
                        </a:lnTo>
                        <a:lnTo>
                          <a:pt x="266" y="44"/>
                        </a:lnTo>
                        <a:lnTo>
                          <a:pt x="266" y="44"/>
                        </a:lnTo>
                        <a:lnTo>
                          <a:pt x="266" y="46"/>
                        </a:lnTo>
                        <a:lnTo>
                          <a:pt x="266" y="46"/>
                        </a:lnTo>
                        <a:lnTo>
                          <a:pt x="266" y="46"/>
                        </a:lnTo>
                        <a:lnTo>
                          <a:pt x="266" y="48"/>
                        </a:lnTo>
                        <a:lnTo>
                          <a:pt x="266" y="48"/>
                        </a:lnTo>
                        <a:lnTo>
                          <a:pt x="268" y="48"/>
                        </a:lnTo>
                        <a:lnTo>
                          <a:pt x="268" y="48"/>
                        </a:lnTo>
                        <a:lnTo>
                          <a:pt x="268" y="48"/>
                        </a:lnTo>
                        <a:lnTo>
                          <a:pt x="268" y="48"/>
                        </a:lnTo>
                        <a:lnTo>
                          <a:pt x="268" y="50"/>
                        </a:lnTo>
                        <a:lnTo>
                          <a:pt x="268" y="50"/>
                        </a:lnTo>
                        <a:lnTo>
                          <a:pt x="268" y="50"/>
                        </a:lnTo>
                        <a:lnTo>
                          <a:pt x="266" y="50"/>
                        </a:lnTo>
                        <a:lnTo>
                          <a:pt x="266" y="50"/>
                        </a:lnTo>
                        <a:lnTo>
                          <a:pt x="266" y="52"/>
                        </a:lnTo>
                        <a:lnTo>
                          <a:pt x="266" y="52"/>
                        </a:lnTo>
                        <a:lnTo>
                          <a:pt x="268" y="52"/>
                        </a:lnTo>
                        <a:lnTo>
                          <a:pt x="268" y="54"/>
                        </a:lnTo>
                        <a:lnTo>
                          <a:pt x="268" y="54"/>
                        </a:lnTo>
                        <a:lnTo>
                          <a:pt x="268" y="56"/>
                        </a:lnTo>
                        <a:lnTo>
                          <a:pt x="268" y="56"/>
                        </a:lnTo>
                        <a:lnTo>
                          <a:pt x="268" y="58"/>
                        </a:lnTo>
                        <a:lnTo>
                          <a:pt x="266" y="58"/>
                        </a:lnTo>
                        <a:lnTo>
                          <a:pt x="266" y="58"/>
                        </a:lnTo>
                        <a:lnTo>
                          <a:pt x="266" y="58"/>
                        </a:lnTo>
                        <a:lnTo>
                          <a:pt x="266" y="60"/>
                        </a:lnTo>
                        <a:lnTo>
                          <a:pt x="266" y="60"/>
                        </a:lnTo>
                        <a:lnTo>
                          <a:pt x="266" y="62"/>
                        </a:lnTo>
                        <a:lnTo>
                          <a:pt x="268" y="62"/>
                        </a:lnTo>
                        <a:lnTo>
                          <a:pt x="268" y="62"/>
                        </a:lnTo>
                        <a:lnTo>
                          <a:pt x="268" y="64"/>
                        </a:lnTo>
                        <a:lnTo>
                          <a:pt x="268" y="64"/>
                        </a:lnTo>
                        <a:lnTo>
                          <a:pt x="268" y="65"/>
                        </a:lnTo>
                        <a:lnTo>
                          <a:pt x="266" y="65"/>
                        </a:lnTo>
                        <a:lnTo>
                          <a:pt x="266" y="65"/>
                        </a:lnTo>
                        <a:lnTo>
                          <a:pt x="268" y="65"/>
                        </a:lnTo>
                        <a:lnTo>
                          <a:pt x="268" y="65"/>
                        </a:lnTo>
                        <a:lnTo>
                          <a:pt x="268" y="67"/>
                        </a:lnTo>
                        <a:lnTo>
                          <a:pt x="268" y="67"/>
                        </a:lnTo>
                        <a:lnTo>
                          <a:pt x="268" y="67"/>
                        </a:lnTo>
                        <a:lnTo>
                          <a:pt x="268" y="69"/>
                        </a:lnTo>
                        <a:lnTo>
                          <a:pt x="268" y="69"/>
                        </a:lnTo>
                        <a:lnTo>
                          <a:pt x="268" y="71"/>
                        </a:lnTo>
                        <a:lnTo>
                          <a:pt x="268" y="71"/>
                        </a:lnTo>
                        <a:lnTo>
                          <a:pt x="268" y="73"/>
                        </a:lnTo>
                        <a:lnTo>
                          <a:pt x="268" y="73"/>
                        </a:lnTo>
                        <a:lnTo>
                          <a:pt x="268" y="73"/>
                        </a:lnTo>
                        <a:lnTo>
                          <a:pt x="268" y="75"/>
                        </a:lnTo>
                        <a:lnTo>
                          <a:pt x="268" y="75"/>
                        </a:lnTo>
                        <a:lnTo>
                          <a:pt x="268" y="75"/>
                        </a:lnTo>
                        <a:lnTo>
                          <a:pt x="268" y="75"/>
                        </a:lnTo>
                        <a:lnTo>
                          <a:pt x="270" y="75"/>
                        </a:lnTo>
                        <a:lnTo>
                          <a:pt x="270" y="77"/>
                        </a:lnTo>
                        <a:lnTo>
                          <a:pt x="270" y="77"/>
                        </a:lnTo>
                        <a:lnTo>
                          <a:pt x="270" y="79"/>
                        </a:lnTo>
                        <a:lnTo>
                          <a:pt x="270" y="79"/>
                        </a:lnTo>
                        <a:lnTo>
                          <a:pt x="270" y="81"/>
                        </a:lnTo>
                        <a:lnTo>
                          <a:pt x="270" y="81"/>
                        </a:lnTo>
                        <a:lnTo>
                          <a:pt x="270" y="83"/>
                        </a:lnTo>
                        <a:lnTo>
                          <a:pt x="270" y="83"/>
                        </a:lnTo>
                        <a:lnTo>
                          <a:pt x="270" y="83"/>
                        </a:lnTo>
                        <a:lnTo>
                          <a:pt x="270" y="83"/>
                        </a:lnTo>
                        <a:lnTo>
                          <a:pt x="270" y="85"/>
                        </a:lnTo>
                        <a:lnTo>
                          <a:pt x="270" y="85"/>
                        </a:lnTo>
                        <a:lnTo>
                          <a:pt x="270" y="85"/>
                        </a:lnTo>
                        <a:lnTo>
                          <a:pt x="270" y="87"/>
                        </a:lnTo>
                        <a:lnTo>
                          <a:pt x="270" y="87"/>
                        </a:lnTo>
                        <a:lnTo>
                          <a:pt x="272" y="87"/>
                        </a:lnTo>
                        <a:lnTo>
                          <a:pt x="272" y="88"/>
                        </a:lnTo>
                        <a:lnTo>
                          <a:pt x="272" y="88"/>
                        </a:lnTo>
                        <a:lnTo>
                          <a:pt x="272" y="90"/>
                        </a:lnTo>
                        <a:lnTo>
                          <a:pt x="272" y="90"/>
                        </a:lnTo>
                        <a:lnTo>
                          <a:pt x="272" y="90"/>
                        </a:lnTo>
                        <a:lnTo>
                          <a:pt x="272" y="90"/>
                        </a:lnTo>
                        <a:lnTo>
                          <a:pt x="274" y="90"/>
                        </a:lnTo>
                        <a:lnTo>
                          <a:pt x="274" y="90"/>
                        </a:lnTo>
                        <a:lnTo>
                          <a:pt x="274" y="90"/>
                        </a:lnTo>
                        <a:lnTo>
                          <a:pt x="274" y="90"/>
                        </a:lnTo>
                        <a:lnTo>
                          <a:pt x="274" y="90"/>
                        </a:lnTo>
                        <a:lnTo>
                          <a:pt x="274" y="88"/>
                        </a:lnTo>
                        <a:lnTo>
                          <a:pt x="274" y="88"/>
                        </a:lnTo>
                        <a:lnTo>
                          <a:pt x="274" y="88"/>
                        </a:lnTo>
                        <a:lnTo>
                          <a:pt x="274" y="90"/>
                        </a:lnTo>
                        <a:lnTo>
                          <a:pt x="276" y="90"/>
                        </a:lnTo>
                        <a:lnTo>
                          <a:pt x="276" y="90"/>
                        </a:lnTo>
                        <a:lnTo>
                          <a:pt x="276" y="90"/>
                        </a:lnTo>
                        <a:lnTo>
                          <a:pt x="276" y="90"/>
                        </a:lnTo>
                        <a:lnTo>
                          <a:pt x="276" y="90"/>
                        </a:lnTo>
                        <a:lnTo>
                          <a:pt x="276" y="92"/>
                        </a:lnTo>
                        <a:lnTo>
                          <a:pt x="278" y="92"/>
                        </a:lnTo>
                        <a:lnTo>
                          <a:pt x="278" y="92"/>
                        </a:lnTo>
                        <a:lnTo>
                          <a:pt x="278" y="92"/>
                        </a:lnTo>
                        <a:lnTo>
                          <a:pt x="278" y="94"/>
                        </a:lnTo>
                        <a:lnTo>
                          <a:pt x="279" y="94"/>
                        </a:lnTo>
                        <a:lnTo>
                          <a:pt x="279" y="94"/>
                        </a:lnTo>
                        <a:lnTo>
                          <a:pt x="279" y="94"/>
                        </a:lnTo>
                        <a:lnTo>
                          <a:pt x="279" y="94"/>
                        </a:lnTo>
                        <a:lnTo>
                          <a:pt x="281" y="94"/>
                        </a:lnTo>
                        <a:lnTo>
                          <a:pt x="281" y="96"/>
                        </a:lnTo>
                        <a:lnTo>
                          <a:pt x="281" y="96"/>
                        </a:lnTo>
                        <a:lnTo>
                          <a:pt x="281" y="96"/>
                        </a:lnTo>
                        <a:lnTo>
                          <a:pt x="281" y="98"/>
                        </a:lnTo>
                        <a:lnTo>
                          <a:pt x="281" y="98"/>
                        </a:lnTo>
                        <a:lnTo>
                          <a:pt x="283" y="98"/>
                        </a:lnTo>
                        <a:lnTo>
                          <a:pt x="283" y="98"/>
                        </a:lnTo>
                        <a:lnTo>
                          <a:pt x="283" y="98"/>
                        </a:lnTo>
                        <a:lnTo>
                          <a:pt x="281" y="98"/>
                        </a:lnTo>
                        <a:lnTo>
                          <a:pt x="281" y="100"/>
                        </a:lnTo>
                        <a:lnTo>
                          <a:pt x="283" y="100"/>
                        </a:lnTo>
                        <a:lnTo>
                          <a:pt x="283" y="100"/>
                        </a:lnTo>
                        <a:lnTo>
                          <a:pt x="283" y="100"/>
                        </a:lnTo>
                        <a:lnTo>
                          <a:pt x="283" y="102"/>
                        </a:lnTo>
                        <a:lnTo>
                          <a:pt x="285" y="102"/>
                        </a:lnTo>
                        <a:lnTo>
                          <a:pt x="285" y="100"/>
                        </a:lnTo>
                        <a:lnTo>
                          <a:pt x="285" y="100"/>
                        </a:lnTo>
                        <a:lnTo>
                          <a:pt x="285" y="100"/>
                        </a:lnTo>
                        <a:lnTo>
                          <a:pt x="285" y="100"/>
                        </a:lnTo>
                        <a:lnTo>
                          <a:pt x="285" y="100"/>
                        </a:lnTo>
                        <a:lnTo>
                          <a:pt x="287" y="100"/>
                        </a:lnTo>
                        <a:lnTo>
                          <a:pt x="287" y="102"/>
                        </a:lnTo>
                        <a:lnTo>
                          <a:pt x="285" y="102"/>
                        </a:lnTo>
                        <a:lnTo>
                          <a:pt x="285" y="102"/>
                        </a:lnTo>
                        <a:lnTo>
                          <a:pt x="287" y="102"/>
                        </a:lnTo>
                        <a:lnTo>
                          <a:pt x="287" y="102"/>
                        </a:lnTo>
                        <a:lnTo>
                          <a:pt x="287" y="102"/>
                        </a:lnTo>
                        <a:lnTo>
                          <a:pt x="287" y="104"/>
                        </a:lnTo>
                        <a:lnTo>
                          <a:pt x="287" y="104"/>
                        </a:lnTo>
                        <a:lnTo>
                          <a:pt x="289" y="104"/>
                        </a:lnTo>
                        <a:lnTo>
                          <a:pt x="289" y="106"/>
                        </a:lnTo>
                        <a:lnTo>
                          <a:pt x="289" y="106"/>
                        </a:lnTo>
                        <a:lnTo>
                          <a:pt x="289" y="104"/>
                        </a:lnTo>
                        <a:lnTo>
                          <a:pt x="291" y="104"/>
                        </a:lnTo>
                        <a:lnTo>
                          <a:pt x="291" y="104"/>
                        </a:lnTo>
                        <a:lnTo>
                          <a:pt x="291" y="106"/>
                        </a:lnTo>
                        <a:lnTo>
                          <a:pt x="291" y="106"/>
                        </a:lnTo>
                        <a:lnTo>
                          <a:pt x="291" y="106"/>
                        </a:lnTo>
                        <a:lnTo>
                          <a:pt x="291" y="106"/>
                        </a:lnTo>
                        <a:lnTo>
                          <a:pt x="291" y="108"/>
                        </a:lnTo>
                        <a:lnTo>
                          <a:pt x="289" y="108"/>
                        </a:lnTo>
                        <a:lnTo>
                          <a:pt x="289" y="108"/>
                        </a:lnTo>
                        <a:lnTo>
                          <a:pt x="289" y="108"/>
                        </a:lnTo>
                        <a:lnTo>
                          <a:pt x="289" y="110"/>
                        </a:lnTo>
                        <a:lnTo>
                          <a:pt x="287" y="110"/>
                        </a:lnTo>
                        <a:lnTo>
                          <a:pt x="287" y="110"/>
                        </a:lnTo>
                        <a:lnTo>
                          <a:pt x="287" y="111"/>
                        </a:lnTo>
                        <a:lnTo>
                          <a:pt x="287" y="111"/>
                        </a:lnTo>
                        <a:lnTo>
                          <a:pt x="287" y="111"/>
                        </a:lnTo>
                        <a:lnTo>
                          <a:pt x="287" y="113"/>
                        </a:lnTo>
                        <a:lnTo>
                          <a:pt x="287" y="113"/>
                        </a:lnTo>
                        <a:lnTo>
                          <a:pt x="287" y="113"/>
                        </a:lnTo>
                        <a:lnTo>
                          <a:pt x="287" y="113"/>
                        </a:lnTo>
                        <a:lnTo>
                          <a:pt x="285" y="113"/>
                        </a:lnTo>
                        <a:lnTo>
                          <a:pt x="285" y="115"/>
                        </a:lnTo>
                        <a:lnTo>
                          <a:pt x="285" y="115"/>
                        </a:lnTo>
                        <a:lnTo>
                          <a:pt x="285" y="115"/>
                        </a:lnTo>
                        <a:lnTo>
                          <a:pt x="285" y="115"/>
                        </a:lnTo>
                        <a:lnTo>
                          <a:pt x="285" y="115"/>
                        </a:lnTo>
                        <a:lnTo>
                          <a:pt x="283" y="115"/>
                        </a:lnTo>
                        <a:lnTo>
                          <a:pt x="283" y="115"/>
                        </a:lnTo>
                        <a:lnTo>
                          <a:pt x="283" y="115"/>
                        </a:lnTo>
                        <a:lnTo>
                          <a:pt x="281" y="115"/>
                        </a:lnTo>
                        <a:lnTo>
                          <a:pt x="281" y="115"/>
                        </a:lnTo>
                        <a:lnTo>
                          <a:pt x="281" y="115"/>
                        </a:lnTo>
                        <a:lnTo>
                          <a:pt x="279" y="115"/>
                        </a:lnTo>
                        <a:lnTo>
                          <a:pt x="279" y="117"/>
                        </a:lnTo>
                        <a:lnTo>
                          <a:pt x="279" y="117"/>
                        </a:lnTo>
                        <a:lnTo>
                          <a:pt x="279" y="117"/>
                        </a:lnTo>
                        <a:lnTo>
                          <a:pt x="279" y="117"/>
                        </a:lnTo>
                        <a:lnTo>
                          <a:pt x="279" y="117"/>
                        </a:lnTo>
                        <a:lnTo>
                          <a:pt x="278" y="117"/>
                        </a:lnTo>
                        <a:lnTo>
                          <a:pt x="278" y="117"/>
                        </a:lnTo>
                        <a:lnTo>
                          <a:pt x="278" y="117"/>
                        </a:lnTo>
                        <a:lnTo>
                          <a:pt x="278" y="119"/>
                        </a:lnTo>
                        <a:lnTo>
                          <a:pt x="276" y="119"/>
                        </a:lnTo>
                        <a:lnTo>
                          <a:pt x="276" y="119"/>
                        </a:lnTo>
                        <a:lnTo>
                          <a:pt x="276" y="119"/>
                        </a:lnTo>
                        <a:lnTo>
                          <a:pt x="276" y="119"/>
                        </a:lnTo>
                        <a:lnTo>
                          <a:pt x="274" y="119"/>
                        </a:lnTo>
                        <a:lnTo>
                          <a:pt x="274" y="119"/>
                        </a:lnTo>
                        <a:lnTo>
                          <a:pt x="274" y="119"/>
                        </a:lnTo>
                        <a:lnTo>
                          <a:pt x="274" y="121"/>
                        </a:lnTo>
                        <a:lnTo>
                          <a:pt x="272" y="121"/>
                        </a:lnTo>
                        <a:lnTo>
                          <a:pt x="272" y="121"/>
                        </a:lnTo>
                        <a:lnTo>
                          <a:pt x="272" y="123"/>
                        </a:lnTo>
                        <a:lnTo>
                          <a:pt x="272" y="123"/>
                        </a:lnTo>
                        <a:lnTo>
                          <a:pt x="272" y="123"/>
                        </a:lnTo>
                        <a:lnTo>
                          <a:pt x="272" y="123"/>
                        </a:lnTo>
                        <a:lnTo>
                          <a:pt x="272" y="125"/>
                        </a:lnTo>
                        <a:lnTo>
                          <a:pt x="270" y="125"/>
                        </a:lnTo>
                        <a:lnTo>
                          <a:pt x="270" y="125"/>
                        </a:lnTo>
                        <a:lnTo>
                          <a:pt x="270" y="125"/>
                        </a:lnTo>
                        <a:lnTo>
                          <a:pt x="270" y="125"/>
                        </a:lnTo>
                        <a:lnTo>
                          <a:pt x="268" y="125"/>
                        </a:lnTo>
                        <a:lnTo>
                          <a:pt x="268" y="125"/>
                        </a:lnTo>
                        <a:lnTo>
                          <a:pt x="266" y="125"/>
                        </a:lnTo>
                        <a:lnTo>
                          <a:pt x="266" y="125"/>
                        </a:lnTo>
                        <a:lnTo>
                          <a:pt x="266" y="127"/>
                        </a:lnTo>
                        <a:lnTo>
                          <a:pt x="266" y="127"/>
                        </a:lnTo>
                        <a:lnTo>
                          <a:pt x="266" y="125"/>
                        </a:lnTo>
                        <a:lnTo>
                          <a:pt x="264" y="125"/>
                        </a:lnTo>
                        <a:lnTo>
                          <a:pt x="264" y="125"/>
                        </a:lnTo>
                        <a:lnTo>
                          <a:pt x="264" y="125"/>
                        </a:lnTo>
                        <a:lnTo>
                          <a:pt x="264" y="127"/>
                        </a:lnTo>
                        <a:lnTo>
                          <a:pt x="264" y="127"/>
                        </a:lnTo>
                        <a:lnTo>
                          <a:pt x="264" y="129"/>
                        </a:lnTo>
                        <a:lnTo>
                          <a:pt x="264" y="129"/>
                        </a:lnTo>
                        <a:lnTo>
                          <a:pt x="264" y="131"/>
                        </a:lnTo>
                        <a:lnTo>
                          <a:pt x="264" y="131"/>
                        </a:lnTo>
                        <a:lnTo>
                          <a:pt x="264" y="131"/>
                        </a:lnTo>
                        <a:lnTo>
                          <a:pt x="264" y="133"/>
                        </a:lnTo>
                        <a:lnTo>
                          <a:pt x="264" y="133"/>
                        </a:lnTo>
                        <a:lnTo>
                          <a:pt x="262" y="133"/>
                        </a:lnTo>
                        <a:lnTo>
                          <a:pt x="262" y="134"/>
                        </a:lnTo>
                        <a:lnTo>
                          <a:pt x="262" y="134"/>
                        </a:lnTo>
                        <a:lnTo>
                          <a:pt x="262" y="134"/>
                        </a:lnTo>
                        <a:lnTo>
                          <a:pt x="262" y="136"/>
                        </a:lnTo>
                        <a:lnTo>
                          <a:pt x="260" y="136"/>
                        </a:lnTo>
                        <a:lnTo>
                          <a:pt x="260" y="136"/>
                        </a:lnTo>
                        <a:lnTo>
                          <a:pt x="260" y="138"/>
                        </a:lnTo>
                        <a:lnTo>
                          <a:pt x="262" y="138"/>
                        </a:lnTo>
                        <a:lnTo>
                          <a:pt x="262" y="138"/>
                        </a:lnTo>
                        <a:lnTo>
                          <a:pt x="262" y="138"/>
                        </a:lnTo>
                        <a:lnTo>
                          <a:pt x="262" y="138"/>
                        </a:lnTo>
                        <a:lnTo>
                          <a:pt x="262" y="140"/>
                        </a:lnTo>
                        <a:lnTo>
                          <a:pt x="262" y="140"/>
                        </a:lnTo>
                        <a:lnTo>
                          <a:pt x="262" y="142"/>
                        </a:lnTo>
                        <a:lnTo>
                          <a:pt x="262" y="142"/>
                        </a:lnTo>
                        <a:lnTo>
                          <a:pt x="262" y="142"/>
                        </a:lnTo>
                        <a:lnTo>
                          <a:pt x="262" y="144"/>
                        </a:lnTo>
                        <a:lnTo>
                          <a:pt x="260" y="144"/>
                        </a:lnTo>
                        <a:lnTo>
                          <a:pt x="260" y="144"/>
                        </a:lnTo>
                        <a:lnTo>
                          <a:pt x="260" y="146"/>
                        </a:lnTo>
                        <a:lnTo>
                          <a:pt x="260" y="146"/>
                        </a:lnTo>
                        <a:lnTo>
                          <a:pt x="260" y="146"/>
                        </a:lnTo>
                        <a:lnTo>
                          <a:pt x="260" y="146"/>
                        </a:lnTo>
                        <a:lnTo>
                          <a:pt x="260" y="148"/>
                        </a:lnTo>
                        <a:lnTo>
                          <a:pt x="260" y="148"/>
                        </a:lnTo>
                        <a:lnTo>
                          <a:pt x="260" y="148"/>
                        </a:lnTo>
                        <a:lnTo>
                          <a:pt x="260" y="150"/>
                        </a:lnTo>
                        <a:lnTo>
                          <a:pt x="260" y="150"/>
                        </a:lnTo>
                        <a:lnTo>
                          <a:pt x="260" y="152"/>
                        </a:lnTo>
                        <a:lnTo>
                          <a:pt x="258" y="152"/>
                        </a:lnTo>
                        <a:lnTo>
                          <a:pt x="258" y="152"/>
                        </a:lnTo>
                        <a:lnTo>
                          <a:pt x="258" y="154"/>
                        </a:lnTo>
                        <a:lnTo>
                          <a:pt x="258" y="154"/>
                        </a:lnTo>
                        <a:lnTo>
                          <a:pt x="258" y="154"/>
                        </a:lnTo>
                        <a:lnTo>
                          <a:pt x="258" y="154"/>
                        </a:lnTo>
                        <a:lnTo>
                          <a:pt x="258" y="154"/>
                        </a:lnTo>
                        <a:lnTo>
                          <a:pt x="258" y="155"/>
                        </a:lnTo>
                        <a:lnTo>
                          <a:pt x="258" y="155"/>
                        </a:lnTo>
                        <a:lnTo>
                          <a:pt x="258" y="157"/>
                        </a:lnTo>
                        <a:lnTo>
                          <a:pt x="256" y="157"/>
                        </a:lnTo>
                        <a:lnTo>
                          <a:pt x="256" y="157"/>
                        </a:lnTo>
                        <a:lnTo>
                          <a:pt x="256" y="159"/>
                        </a:lnTo>
                        <a:lnTo>
                          <a:pt x="256" y="159"/>
                        </a:lnTo>
                        <a:lnTo>
                          <a:pt x="256" y="161"/>
                        </a:lnTo>
                        <a:lnTo>
                          <a:pt x="256" y="161"/>
                        </a:lnTo>
                        <a:lnTo>
                          <a:pt x="256" y="161"/>
                        </a:lnTo>
                        <a:lnTo>
                          <a:pt x="256" y="161"/>
                        </a:lnTo>
                        <a:lnTo>
                          <a:pt x="255" y="161"/>
                        </a:lnTo>
                        <a:lnTo>
                          <a:pt x="255" y="163"/>
                        </a:lnTo>
                        <a:lnTo>
                          <a:pt x="255" y="163"/>
                        </a:lnTo>
                        <a:lnTo>
                          <a:pt x="255" y="163"/>
                        </a:lnTo>
                        <a:lnTo>
                          <a:pt x="255" y="163"/>
                        </a:lnTo>
                        <a:lnTo>
                          <a:pt x="255" y="165"/>
                        </a:lnTo>
                        <a:lnTo>
                          <a:pt x="255" y="165"/>
                        </a:lnTo>
                        <a:lnTo>
                          <a:pt x="255" y="167"/>
                        </a:lnTo>
                        <a:lnTo>
                          <a:pt x="255" y="167"/>
                        </a:lnTo>
                        <a:lnTo>
                          <a:pt x="255" y="169"/>
                        </a:lnTo>
                        <a:lnTo>
                          <a:pt x="255" y="169"/>
                        </a:lnTo>
                        <a:lnTo>
                          <a:pt x="255" y="171"/>
                        </a:lnTo>
                        <a:lnTo>
                          <a:pt x="255" y="171"/>
                        </a:lnTo>
                        <a:lnTo>
                          <a:pt x="255" y="171"/>
                        </a:lnTo>
                        <a:lnTo>
                          <a:pt x="255" y="173"/>
                        </a:lnTo>
                        <a:lnTo>
                          <a:pt x="255" y="173"/>
                        </a:lnTo>
                        <a:lnTo>
                          <a:pt x="255" y="173"/>
                        </a:lnTo>
                        <a:lnTo>
                          <a:pt x="255" y="175"/>
                        </a:lnTo>
                        <a:lnTo>
                          <a:pt x="255" y="175"/>
                        </a:lnTo>
                        <a:lnTo>
                          <a:pt x="255" y="177"/>
                        </a:lnTo>
                        <a:lnTo>
                          <a:pt x="255" y="177"/>
                        </a:lnTo>
                        <a:lnTo>
                          <a:pt x="255" y="178"/>
                        </a:lnTo>
                        <a:lnTo>
                          <a:pt x="255" y="178"/>
                        </a:lnTo>
                        <a:lnTo>
                          <a:pt x="255" y="178"/>
                        </a:lnTo>
                        <a:lnTo>
                          <a:pt x="255" y="180"/>
                        </a:lnTo>
                        <a:lnTo>
                          <a:pt x="255" y="180"/>
                        </a:lnTo>
                        <a:lnTo>
                          <a:pt x="255" y="180"/>
                        </a:lnTo>
                        <a:lnTo>
                          <a:pt x="255" y="182"/>
                        </a:lnTo>
                        <a:lnTo>
                          <a:pt x="255" y="182"/>
                        </a:lnTo>
                        <a:lnTo>
                          <a:pt x="255" y="184"/>
                        </a:lnTo>
                        <a:lnTo>
                          <a:pt x="255" y="184"/>
                        </a:lnTo>
                        <a:lnTo>
                          <a:pt x="255" y="186"/>
                        </a:lnTo>
                        <a:lnTo>
                          <a:pt x="255" y="186"/>
                        </a:lnTo>
                        <a:lnTo>
                          <a:pt x="255" y="186"/>
                        </a:lnTo>
                        <a:lnTo>
                          <a:pt x="255" y="186"/>
                        </a:lnTo>
                        <a:lnTo>
                          <a:pt x="255" y="188"/>
                        </a:lnTo>
                        <a:lnTo>
                          <a:pt x="255" y="188"/>
                        </a:lnTo>
                        <a:lnTo>
                          <a:pt x="255" y="188"/>
                        </a:lnTo>
                        <a:lnTo>
                          <a:pt x="255" y="190"/>
                        </a:lnTo>
                        <a:lnTo>
                          <a:pt x="255" y="190"/>
                        </a:lnTo>
                        <a:lnTo>
                          <a:pt x="255" y="192"/>
                        </a:lnTo>
                        <a:lnTo>
                          <a:pt x="255" y="192"/>
                        </a:lnTo>
                        <a:lnTo>
                          <a:pt x="255" y="192"/>
                        </a:lnTo>
                        <a:lnTo>
                          <a:pt x="255" y="194"/>
                        </a:lnTo>
                        <a:lnTo>
                          <a:pt x="255" y="194"/>
                        </a:lnTo>
                        <a:lnTo>
                          <a:pt x="255" y="194"/>
                        </a:lnTo>
                        <a:lnTo>
                          <a:pt x="253" y="194"/>
                        </a:lnTo>
                        <a:lnTo>
                          <a:pt x="253" y="194"/>
                        </a:lnTo>
                        <a:lnTo>
                          <a:pt x="253" y="196"/>
                        </a:lnTo>
                        <a:lnTo>
                          <a:pt x="253" y="196"/>
                        </a:lnTo>
                        <a:lnTo>
                          <a:pt x="253" y="196"/>
                        </a:lnTo>
                        <a:lnTo>
                          <a:pt x="253" y="198"/>
                        </a:lnTo>
                        <a:lnTo>
                          <a:pt x="253" y="198"/>
                        </a:lnTo>
                        <a:lnTo>
                          <a:pt x="253" y="200"/>
                        </a:lnTo>
                        <a:lnTo>
                          <a:pt x="253" y="200"/>
                        </a:lnTo>
                        <a:lnTo>
                          <a:pt x="253" y="200"/>
                        </a:lnTo>
                        <a:lnTo>
                          <a:pt x="253" y="201"/>
                        </a:lnTo>
                        <a:lnTo>
                          <a:pt x="253" y="201"/>
                        </a:lnTo>
                        <a:lnTo>
                          <a:pt x="251" y="201"/>
                        </a:lnTo>
                        <a:lnTo>
                          <a:pt x="251" y="201"/>
                        </a:lnTo>
                        <a:lnTo>
                          <a:pt x="251" y="203"/>
                        </a:lnTo>
                        <a:lnTo>
                          <a:pt x="251" y="203"/>
                        </a:lnTo>
                        <a:lnTo>
                          <a:pt x="251" y="203"/>
                        </a:lnTo>
                        <a:lnTo>
                          <a:pt x="251" y="205"/>
                        </a:lnTo>
                        <a:lnTo>
                          <a:pt x="249" y="205"/>
                        </a:lnTo>
                        <a:lnTo>
                          <a:pt x="249" y="205"/>
                        </a:lnTo>
                        <a:lnTo>
                          <a:pt x="249" y="207"/>
                        </a:lnTo>
                        <a:lnTo>
                          <a:pt x="249" y="207"/>
                        </a:lnTo>
                        <a:lnTo>
                          <a:pt x="249" y="209"/>
                        </a:lnTo>
                        <a:lnTo>
                          <a:pt x="249" y="209"/>
                        </a:lnTo>
                        <a:lnTo>
                          <a:pt x="249" y="209"/>
                        </a:lnTo>
                        <a:lnTo>
                          <a:pt x="249" y="209"/>
                        </a:lnTo>
                        <a:lnTo>
                          <a:pt x="249" y="211"/>
                        </a:lnTo>
                        <a:lnTo>
                          <a:pt x="249" y="211"/>
                        </a:lnTo>
                        <a:lnTo>
                          <a:pt x="249" y="213"/>
                        </a:lnTo>
                        <a:lnTo>
                          <a:pt x="249" y="213"/>
                        </a:lnTo>
                        <a:lnTo>
                          <a:pt x="249" y="215"/>
                        </a:lnTo>
                        <a:lnTo>
                          <a:pt x="249" y="215"/>
                        </a:lnTo>
                        <a:lnTo>
                          <a:pt x="249" y="215"/>
                        </a:lnTo>
                        <a:lnTo>
                          <a:pt x="247" y="215"/>
                        </a:lnTo>
                        <a:lnTo>
                          <a:pt x="247" y="215"/>
                        </a:lnTo>
                        <a:lnTo>
                          <a:pt x="247" y="215"/>
                        </a:lnTo>
                        <a:lnTo>
                          <a:pt x="245" y="215"/>
                        </a:lnTo>
                        <a:lnTo>
                          <a:pt x="245" y="215"/>
                        </a:lnTo>
                        <a:lnTo>
                          <a:pt x="243" y="215"/>
                        </a:lnTo>
                        <a:lnTo>
                          <a:pt x="243" y="217"/>
                        </a:lnTo>
                        <a:lnTo>
                          <a:pt x="243" y="217"/>
                        </a:lnTo>
                        <a:lnTo>
                          <a:pt x="243" y="217"/>
                        </a:lnTo>
                        <a:lnTo>
                          <a:pt x="241" y="217"/>
                        </a:lnTo>
                        <a:lnTo>
                          <a:pt x="241" y="217"/>
                        </a:lnTo>
                        <a:lnTo>
                          <a:pt x="241" y="217"/>
                        </a:lnTo>
                        <a:lnTo>
                          <a:pt x="239" y="217"/>
                        </a:lnTo>
                        <a:lnTo>
                          <a:pt x="239" y="219"/>
                        </a:lnTo>
                        <a:lnTo>
                          <a:pt x="239" y="219"/>
                        </a:lnTo>
                        <a:lnTo>
                          <a:pt x="239" y="219"/>
                        </a:lnTo>
                        <a:lnTo>
                          <a:pt x="239" y="219"/>
                        </a:lnTo>
                        <a:lnTo>
                          <a:pt x="239" y="219"/>
                        </a:lnTo>
                        <a:lnTo>
                          <a:pt x="239" y="221"/>
                        </a:lnTo>
                        <a:lnTo>
                          <a:pt x="237" y="221"/>
                        </a:lnTo>
                        <a:lnTo>
                          <a:pt x="237" y="221"/>
                        </a:lnTo>
                        <a:lnTo>
                          <a:pt x="237" y="221"/>
                        </a:lnTo>
                        <a:lnTo>
                          <a:pt x="237" y="223"/>
                        </a:lnTo>
                        <a:lnTo>
                          <a:pt x="237" y="223"/>
                        </a:lnTo>
                        <a:lnTo>
                          <a:pt x="237" y="223"/>
                        </a:lnTo>
                        <a:lnTo>
                          <a:pt x="237" y="224"/>
                        </a:lnTo>
                        <a:lnTo>
                          <a:pt x="237" y="224"/>
                        </a:lnTo>
                        <a:lnTo>
                          <a:pt x="235" y="224"/>
                        </a:lnTo>
                        <a:lnTo>
                          <a:pt x="235" y="226"/>
                        </a:lnTo>
                        <a:lnTo>
                          <a:pt x="235" y="226"/>
                        </a:lnTo>
                        <a:lnTo>
                          <a:pt x="235" y="226"/>
                        </a:lnTo>
                        <a:lnTo>
                          <a:pt x="235" y="226"/>
                        </a:lnTo>
                        <a:lnTo>
                          <a:pt x="234" y="226"/>
                        </a:lnTo>
                        <a:lnTo>
                          <a:pt x="234" y="228"/>
                        </a:lnTo>
                        <a:lnTo>
                          <a:pt x="234" y="228"/>
                        </a:lnTo>
                        <a:lnTo>
                          <a:pt x="234" y="230"/>
                        </a:lnTo>
                        <a:lnTo>
                          <a:pt x="234" y="230"/>
                        </a:lnTo>
                        <a:lnTo>
                          <a:pt x="234" y="230"/>
                        </a:lnTo>
                        <a:lnTo>
                          <a:pt x="234" y="232"/>
                        </a:lnTo>
                        <a:lnTo>
                          <a:pt x="234" y="232"/>
                        </a:lnTo>
                        <a:lnTo>
                          <a:pt x="232" y="232"/>
                        </a:lnTo>
                        <a:lnTo>
                          <a:pt x="232" y="232"/>
                        </a:lnTo>
                        <a:lnTo>
                          <a:pt x="232" y="232"/>
                        </a:lnTo>
                        <a:lnTo>
                          <a:pt x="232" y="234"/>
                        </a:lnTo>
                        <a:lnTo>
                          <a:pt x="232" y="234"/>
                        </a:lnTo>
                        <a:lnTo>
                          <a:pt x="232" y="234"/>
                        </a:lnTo>
                        <a:lnTo>
                          <a:pt x="230" y="234"/>
                        </a:lnTo>
                        <a:lnTo>
                          <a:pt x="230" y="234"/>
                        </a:lnTo>
                        <a:lnTo>
                          <a:pt x="230" y="234"/>
                        </a:lnTo>
                        <a:lnTo>
                          <a:pt x="230" y="236"/>
                        </a:lnTo>
                        <a:lnTo>
                          <a:pt x="230" y="236"/>
                        </a:lnTo>
                        <a:lnTo>
                          <a:pt x="230" y="236"/>
                        </a:lnTo>
                        <a:lnTo>
                          <a:pt x="230" y="238"/>
                        </a:lnTo>
                        <a:lnTo>
                          <a:pt x="230" y="238"/>
                        </a:lnTo>
                        <a:lnTo>
                          <a:pt x="230" y="240"/>
                        </a:lnTo>
                        <a:lnTo>
                          <a:pt x="230" y="240"/>
                        </a:lnTo>
                        <a:lnTo>
                          <a:pt x="230" y="242"/>
                        </a:lnTo>
                        <a:lnTo>
                          <a:pt x="230" y="242"/>
                        </a:lnTo>
                        <a:lnTo>
                          <a:pt x="230" y="242"/>
                        </a:lnTo>
                        <a:lnTo>
                          <a:pt x="230" y="242"/>
                        </a:lnTo>
                        <a:lnTo>
                          <a:pt x="228" y="242"/>
                        </a:lnTo>
                        <a:lnTo>
                          <a:pt x="228" y="244"/>
                        </a:lnTo>
                        <a:lnTo>
                          <a:pt x="228" y="244"/>
                        </a:lnTo>
                        <a:lnTo>
                          <a:pt x="228" y="244"/>
                        </a:lnTo>
                        <a:lnTo>
                          <a:pt x="228" y="246"/>
                        </a:lnTo>
                        <a:lnTo>
                          <a:pt x="228" y="246"/>
                        </a:lnTo>
                        <a:lnTo>
                          <a:pt x="228" y="246"/>
                        </a:lnTo>
                        <a:lnTo>
                          <a:pt x="228" y="247"/>
                        </a:lnTo>
                        <a:lnTo>
                          <a:pt x="228" y="247"/>
                        </a:lnTo>
                        <a:lnTo>
                          <a:pt x="228" y="249"/>
                        </a:lnTo>
                        <a:lnTo>
                          <a:pt x="228" y="249"/>
                        </a:lnTo>
                        <a:lnTo>
                          <a:pt x="228" y="249"/>
                        </a:lnTo>
                        <a:lnTo>
                          <a:pt x="228" y="249"/>
                        </a:lnTo>
                        <a:lnTo>
                          <a:pt x="228" y="251"/>
                        </a:lnTo>
                        <a:lnTo>
                          <a:pt x="228" y="251"/>
                        </a:lnTo>
                        <a:lnTo>
                          <a:pt x="228" y="253"/>
                        </a:lnTo>
                        <a:lnTo>
                          <a:pt x="228" y="253"/>
                        </a:lnTo>
                        <a:lnTo>
                          <a:pt x="228" y="253"/>
                        </a:lnTo>
                        <a:lnTo>
                          <a:pt x="228" y="255"/>
                        </a:lnTo>
                        <a:lnTo>
                          <a:pt x="226" y="255"/>
                        </a:lnTo>
                        <a:lnTo>
                          <a:pt x="226" y="255"/>
                        </a:lnTo>
                        <a:lnTo>
                          <a:pt x="226" y="255"/>
                        </a:lnTo>
                        <a:lnTo>
                          <a:pt x="226" y="255"/>
                        </a:lnTo>
                        <a:lnTo>
                          <a:pt x="224" y="255"/>
                        </a:lnTo>
                        <a:lnTo>
                          <a:pt x="224" y="255"/>
                        </a:lnTo>
                        <a:lnTo>
                          <a:pt x="224" y="255"/>
                        </a:lnTo>
                        <a:lnTo>
                          <a:pt x="224" y="253"/>
                        </a:lnTo>
                        <a:lnTo>
                          <a:pt x="222" y="253"/>
                        </a:lnTo>
                        <a:lnTo>
                          <a:pt x="222" y="253"/>
                        </a:lnTo>
                        <a:lnTo>
                          <a:pt x="222" y="253"/>
                        </a:lnTo>
                        <a:lnTo>
                          <a:pt x="222" y="251"/>
                        </a:lnTo>
                        <a:lnTo>
                          <a:pt x="222" y="251"/>
                        </a:lnTo>
                        <a:lnTo>
                          <a:pt x="222" y="253"/>
                        </a:lnTo>
                        <a:lnTo>
                          <a:pt x="220" y="253"/>
                        </a:lnTo>
                        <a:lnTo>
                          <a:pt x="220" y="253"/>
                        </a:lnTo>
                        <a:lnTo>
                          <a:pt x="220" y="253"/>
                        </a:lnTo>
                        <a:lnTo>
                          <a:pt x="220" y="253"/>
                        </a:lnTo>
                        <a:lnTo>
                          <a:pt x="220" y="255"/>
                        </a:lnTo>
                        <a:lnTo>
                          <a:pt x="220" y="255"/>
                        </a:lnTo>
                        <a:lnTo>
                          <a:pt x="218" y="255"/>
                        </a:lnTo>
                        <a:lnTo>
                          <a:pt x="218" y="257"/>
                        </a:lnTo>
                        <a:lnTo>
                          <a:pt x="218" y="257"/>
                        </a:lnTo>
                        <a:lnTo>
                          <a:pt x="218" y="257"/>
                        </a:lnTo>
                        <a:lnTo>
                          <a:pt x="218" y="257"/>
                        </a:lnTo>
                        <a:lnTo>
                          <a:pt x="216" y="257"/>
                        </a:lnTo>
                        <a:lnTo>
                          <a:pt x="216" y="259"/>
                        </a:lnTo>
                        <a:lnTo>
                          <a:pt x="216" y="259"/>
                        </a:lnTo>
                        <a:lnTo>
                          <a:pt x="216" y="259"/>
                        </a:lnTo>
                        <a:lnTo>
                          <a:pt x="216" y="261"/>
                        </a:lnTo>
                        <a:lnTo>
                          <a:pt x="216" y="261"/>
                        </a:lnTo>
                        <a:lnTo>
                          <a:pt x="216" y="261"/>
                        </a:lnTo>
                        <a:lnTo>
                          <a:pt x="216" y="261"/>
                        </a:lnTo>
                        <a:lnTo>
                          <a:pt x="216" y="263"/>
                        </a:lnTo>
                        <a:lnTo>
                          <a:pt x="216" y="263"/>
                        </a:lnTo>
                        <a:lnTo>
                          <a:pt x="216" y="265"/>
                        </a:lnTo>
                        <a:lnTo>
                          <a:pt x="216" y="265"/>
                        </a:lnTo>
                        <a:lnTo>
                          <a:pt x="216" y="265"/>
                        </a:lnTo>
                        <a:lnTo>
                          <a:pt x="216" y="267"/>
                        </a:lnTo>
                        <a:lnTo>
                          <a:pt x="216" y="267"/>
                        </a:lnTo>
                        <a:lnTo>
                          <a:pt x="216" y="267"/>
                        </a:lnTo>
                        <a:lnTo>
                          <a:pt x="216" y="269"/>
                        </a:lnTo>
                        <a:lnTo>
                          <a:pt x="216" y="269"/>
                        </a:lnTo>
                        <a:lnTo>
                          <a:pt x="216" y="269"/>
                        </a:lnTo>
                        <a:lnTo>
                          <a:pt x="216" y="269"/>
                        </a:lnTo>
                        <a:lnTo>
                          <a:pt x="216" y="270"/>
                        </a:lnTo>
                        <a:lnTo>
                          <a:pt x="214" y="270"/>
                        </a:lnTo>
                        <a:lnTo>
                          <a:pt x="214" y="270"/>
                        </a:lnTo>
                        <a:lnTo>
                          <a:pt x="214" y="272"/>
                        </a:lnTo>
                        <a:lnTo>
                          <a:pt x="214" y="272"/>
                        </a:lnTo>
                        <a:lnTo>
                          <a:pt x="214" y="274"/>
                        </a:lnTo>
                        <a:lnTo>
                          <a:pt x="214" y="274"/>
                        </a:lnTo>
                        <a:lnTo>
                          <a:pt x="214" y="274"/>
                        </a:lnTo>
                        <a:lnTo>
                          <a:pt x="214" y="274"/>
                        </a:lnTo>
                        <a:lnTo>
                          <a:pt x="214" y="276"/>
                        </a:lnTo>
                        <a:lnTo>
                          <a:pt x="214" y="276"/>
                        </a:lnTo>
                        <a:lnTo>
                          <a:pt x="214" y="278"/>
                        </a:lnTo>
                        <a:lnTo>
                          <a:pt x="212" y="278"/>
                        </a:lnTo>
                        <a:lnTo>
                          <a:pt x="212" y="278"/>
                        </a:lnTo>
                        <a:lnTo>
                          <a:pt x="212" y="280"/>
                        </a:lnTo>
                        <a:lnTo>
                          <a:pt x="212" y="280"/>
                        </a:lnTo>
                        <a:lnTo>
                          <a:pt x="212" y="282"/>
                        </a:lnTo>
                        <a:lnTo>
                          <a:pt x="212" y="282"/>
                        </a:lnTo>
                        <a:lnTo>
                          <a:pt x="212" y="282"/>
                        </a:lnTo>
                        <a:lnTo>
                          <a:pt x="212" y="284"/>
                        </a:lnTo>
                        <a:lnTo>
                          <a:pt x="212" y="284"/>
                        </a:lnTo>
                        <a:lnTo>
                          <a:pt x="212" y="286"/>
                        </a:lnTo>
                        <a:lnTo>
                          <a:pt x="212" y="286"/>
                        </a:lnTo>
                        <a:lnTo>
                          <a:pt x="212" y="288"/>
                        </a:lnTo>
                        <a:lnTo>
                          <a:pt x="212" y="288"/>
                        </a:lnTo>
                        <a:lnTo>
                          <a:pt x="212" y="290"/>
                        </a:lnTo>
                        <a:lnTo>
                          <a:pt x="212" y="290"/>
                        </a:lnTo>
                        <a:lnTo>
                          <a:pt x="212" y="290"/>
                        </a:lnTo>
                        <a:lnTo>
                          <a:pt x="212" y="292"/>
                        </a:lnTo>
                        <a:lnTo>
                          <a:pt x="212" y="292"/>
                        </a:lnTo>
                        <a:lnTo>
                          <a:pt x="212" y="293"/>
                        </a:lnTo>
                        <a:lnTo>
                          <a:pt x="212" y="293"/>
                        </a:lnTo>
                        <a:lnTo>
                          <a:pt x="212" y="295"/>
                        </a:lnTo>
                        <a:lnTo>
                          <a:pt x="212" y="295"/>
                        </a:lnTo>
                        <a:lnTo>
                          <a:pt x="212" y="297"/>
                        </a:lnTo>
                        <a:lnTo>
                          <a:pt x="212" y="297"/>
                        </a:lnTo>
                        <a:lnTo>
                          <a:pt x="212" y="297"/>
                        </a:lnTo>
                        <a:lnTo>
                          <a:pt x="212" y="299"/>
                        </a:lnTo>
                        <a:lnTo>
                          <a:pt x="212" y="299"/>
                        </a:lnTo>
                        <a:lnTo>
                          <a:pt x="212" y="301"/>
                        </a:lnTo>
                        <a:lnTo>
                          <a:pt x="212" y="301"/>
                        </a:lnTo>
                        <a:lnTo>
                          <a:pt x="212" y="301"/>
                        </a:lnTo>
                        <a:lnTo>
                          <a:pt x="212" y="301"/>
                        </a:lnTo>
                        <a:lnTo>
                          <a:pt x="211" y="301"/>
                        </a:lnTo>
                        <a:lnTo>
                          <a:pt x="211" y="301"/>
                        </a:lnTo>
                        <a:lnTo>
                          <a:pt x="211" y="301"/>
                        </a:lnTo>
                        <a:lnTo>
                          <a:pt x="211" y="303"/>
                        </a:lnTo>
                        <a:lnTo>
                          <a:pt x="209" y="303"/>
                        </a:lnTo>
                        <a:lnTo>
                          <a:pt x="209" y="303"/>
                        </a:lnTo>
                        <a:lnTo>
                          <a:pt x="209" y="303"/>
                        </a:lnTo>
                        <a:lnTo>
                          <a:pt x="207" y="303"/>
                        </a:lnTo>
                        <a:lnTo>
                          <a:pt x="207" y="305"/>
                        </a:lnTo>
                        <a:lnTo>
                          <a:pt x="207" y="305"/>
                        </a:lnTo>
                        <a:lnTo>
                          <a:pt x="207" y="305"/>
                        </a:lnTo>
                        <a:lnTo>
                          <a:pt x="205" y="305"/>
                        </a:lnTo>
                        <a:lnTo>
                          <a:pt x="205" y="303"/>
                        </a:lnTo>
                        <a:lnTo>
                          <a:pt x="205" y="303"/>
                        </a:lnTo>
                        <a:lnTo>
                          <a:pt x="205" y="303"/>
                        </a:lnTo>
                        <a:lnTo>
                          <a:pt x="205" y="303"/>
                        </a:lnTo>
                        <a:lnTo>
                          <a:pt x="203" y="303"/>
                        </a:lnTo>
                        <a:lnTo>
                          <a:pt x="203" y="303"/>
                        </a:lnTo>
                        <a:lnTo>
                          <a:pt x="201" y="303"/>
                        </a:lnTo>
                        <a:lnTo>
                          <a:pt x="201" y="303"/>
                        </a:lnTo>
                        <a:lnTo>
                          <a:pt x="201" y="303"/>
                        </a:lnTo>
                        <a:lnTo>
                          <a:pt x="201" y="303"/>
                        </a:lnTo>
                        <a:lnTo>
                          <a:pt x="201" y="303"/>
                        </a:lnTo>
                        <a:lnTo>
                          <a:pt x="199" y="303"/>
                        </a:lnTo>
                        <a:lnTo>
                          <a:pt x="199" y="303"/>
                        </a:lnTo>
                        <a:lnTo>
                          <a:pt x="199" y="303"/>
                        </a:lnTo>
                        <a:lnTo>
                          <a:pt x="199" y="303"/>
                        </a:lnTo>
                        <a:lnTo>
                          <a:pt x="197" y="303"/>
                        </a:lnTo>
                        <a:lnTo>
                          <a:pt x="197" y="305"/>
                        </a:lnTo>
                        <a:lnTo>
                          <a:pt x="197" y="305"/>
                        </a:lnTo>
                        <a:lnTo>
                          <a:pt x="197" y="305"/>
                        </a:lnTo>
                        <a:lnTo>
                          <a:pt x="197" y="305"/>
                        </a:lnTo>
                        <a:lnTo>
                          <a:pt x="197" y="307"/>
                        </a:lnTo>
                        <a:lnTo>
                          <a:pt x="197" y="307"/>
                        </a:lnTo>
                        <a:lnTo>
                          <a:pt x="197" y="307"/>
                        </a:lnTo>
                        <a:lnTo>
                          <a:pt x="197" y="307"/>
                        </a:lnTo>
                        <a:lnTo>
                          <a:pt x="197" y="309"/>
                        </a:lnTo>
                        <a:lnTo>
                          <a:pt x="197" y="309"/>
                        </a:lnTo>
                        <a:lnTo>
                          <a:pt x="195" y="309"/>
                        </a:lnTo>
                        <a:lnTo>
                          <a:pt x="195" y="311"/>
                        </a:lnTo>
                        <a:lnTo>
                          <a:pt x="195" y="311"/>
                        </a:lnTo>
                        <a:lnTo>
                          <a:pt x="195" y="311"/>
                        </a:lnTo>
                        <a:lnTo>
                          <a:pt x="195" y="313"/>
                        </a:lnTo>
                        <a:lnTo>
                          <a:pt x="195" y="313"/>
                        </a:lnTo>
                        <a:lnTo>
                          <a:pt x="195" y="313"/>
                        </a:lnTo>
                        <a:lnTo>
                          <a:pt x="193" y="313"/>
                        </a:lnTo>
                        <a:lnTo>
                          <a:pt x="193" y="314"/>
                        </a:lnTo>
                        <a:lnTo>
                          <a:pt x="193" y="314"/>
                        </a:lnTo>
                        <a:lnTo>
                          <a:pt x="193" y="314"/>
                        </a:lnTo>
                        <a:lnTo>
                          <a:pt x="195" y="314"/>
                        </a:lnTo>
                        <a:lnTo>
                          <a:pt x="195" y="316"/>
                        </a:lnTo>
                        <a:lnTo>
                          <a:pt x="195" y="316"/>
                        </a:lnTo>
                        <a:lnTo>
                          <a:pt x="195" y="316"/>
                        </a:lnTo>
                        <a:lnTo>
                          <a:pt x="197" y="316"/>
                        </a:lnTo>
                        <a:lnTo>
                          <a:pt x="197" y="316"/>
                        </a:lnTo>
                        <a:lnTo>
                          <a:pt x="197" y="316"/>
                        </a:lnTo>
                        <a:lnTo>
                          <a:pt x="199" y="316"/>
                        </a:lnTo>
                        <a:lnTo>
                          <a:pt x="199" y="316"/>
                        </a:lnTo>
                        <a:lnTo>
                          <a:pt x="199" y="318"/>
                        </a:lnTo>
                        <a:lnTo>
                          <a:pt x="199" y="318"/>
                        </a:lnTo>
                        <a:lnTo>
                          <a:pt x="201" y="318"/>
                        </a:lnTo>
                        <a:lnTo>
                          <a:pt x="201" y="316"/>
                        </a:lnTo>
                        <a:lnTo>
                          <a:pt x="201" y="316"/>
                        </a:lnTo>
                        <a:lnTo>
                          <a:pt x="201" y="316"/>
                        </a:lnTo>
                        <a:lnTo>
                          <a:pt x="203" y="316"/>
                        </a:lnTo>
                        <a:lnTo>
                          <a:pt x="203" y="318"/>
                        </a:lnTo>
                        <a:lnTo>
                          <a:pt x="203" y="318"/>
                        </a:lnTo>
                        <a:lnTo>
                          <a:pt x="205" y="318"/>
                        </a:lnTo>
                        <a:lnTo>
                          <a:pt x="205" y="318"/>
                        </a:lnTo>
                        <a:lnTo>
                          <a:pt x="205" y="318"/>
                        </a:lnTo>
                        <a:lnTo>
                          <a:pt x="205" y="318"/>
                        </a:lnTo>
                        <a:lnTo>
                          <a:pt x="207" y="318"/>
                        </a:lnTo>
                        <a:lnTo>
                          <a:pt x="207" y="320"/>
                        </a:lnTo>
                        <a:lnTo>
                          <a:pt x="207" y="320"/>
                        </a:lnTo>
                        <a:lnTo>
                          <a:pt x="207" y="320"/>
                        </a:lnTo>
                        <a:lnTo>
                          <a:pt x="207" y="320"/>
                        </a:lnTo>
                        <a:lnTo>
                          <a:pt x="209" y="320"/>
                        </a:lnTo>
                        <a:lnTo>
                          <a:pt x="209" y="322"/>
                        </a:lnTo>
                        <a:lnTo>
                          <a:pt x="209" y="322"/>
                        </a:lnTo>
                        <a:lnTo>
                          <a:pt x="209" y="322"/>
                        </a:lnTo>
                        <a:lnTo>
                          <a:pt x="211" y="322"/>
                        </a:lnTo>
                        <a:lnTo>
                          <a:pt x="211" y="322"/>
                        </a:lnTo>
                        <a:lnTo>
                          <a:pt x="211" y="322"/>
                        </a:lnTo>
                        <a:lnTo>
                          <a:pt x="211" y="324"/>
                        </a:lnTo>
                        <a:lnTo>
                          <a:pt x="211" y="324"/>
                        </a:lnTo>
                        <a:lnTo>
                          <a:pt x="211" y="324"/>
                        </a:lnTo>
                        <a:lnTo>
                          <a:pt x="212" y="324"/>
                        </a:lnTo>
                        <a:lnTo>
                          <a:pt x="212" y="326"/>
                        </a:lnTo>
                        <a:lnTo>
                          <a:pt x="212" y="326"/>
                        </a:lnTo>
                        <a:lnTo>
                          <a:pt x="212" y="328"/>
                        </a:lnTo>
                        <a:lnTo>
                          <a:pt x="212" y="328"/>
                        </a:lnTo>
                        <a:lnTo>
                          <a:pt x="212" y="328"/>
                        </a:lnTo>
                        <a:lnTo>
                          <a:pt x="212" y="330"/>
                        </a:lnTo>
                        <a:lnTo>
                          <a:pt x="212" y="330"/>
                        </a:lnTo>
                        <a:lnTo>
                          <a:pt x="214" y="330"/>
                        </a:lnTo>
                        <a:lnTo>
                          <a:pt x="214" y="330"/>
                        </a:lnTo>
                        <a:lnTo>
                          <a:pt x="214" y="330"/>
                        </a:lnTo>
                        <a:lnTo>
                          <a:pt x="214" y="330"/>
                        </a:lnTo>
                        <a:lnTo>
                          <a:pt x="214" y="332"/>
                        </a:lnTo>
                        <a:lnTo>
                          <a:pt x="214" y="332"/>
                        </a:lnTo>
                        <a:lnTo>
                          <a:pt x="216" y="332"/>
                        </a:lnTo>
                        <a:lnTo>
                          <a:pt x="216" y="332"/>
                        </a:lnTo>
                        <a:lnTo>
                          <a:pt x="216" y="334"/>
                        </a:lnTo>
                        <a:lnTo>
                          <a:pt x="216" y="334"/>
                        </a:lnTo>
                        <a:lnTo>
                          <a:pt x="218" y="334"/>
                        </a:lnTo>
                        <a:lnTo>
                          <a:pt x="218" y="334"/>
                        </a:lnTo>
                        <a:lnTo>
                          <a:pt x="218" y="334"/>
                        </a:lnTo>
                        <a:lnTo>
                          <a:pt x="220" y="334"/>
                        </a:lnTo>
                        <a:lnTo>
                          <a:pt x="220" y="334"/>
                        </a:lnTo>
                        <a:lnTo>
                          <a:pt x="220" y="336"/>
                        </a:lnTo>
                        <a:lnTo>
                          <a:pt x="220" y="336"/>
                        </a:lnTo>
                        <a:lnTo>
                          <a:pt x="220" y="336"/>
                        </a:lnTo>
                        <a:lnTo>
                          <a:pt x="220" y="337"/>
                        </a:lnTo>
                        <a:lnTo>
                          <a:pt x="220" y="337"/>
                        </a:lnTo>
                        <a:lnTo>
                          <a:pt x="222" y="337"/>
                        </a:lnTo>
                        <a:lnTo>
                          <a:pt x="222" y="337"/>
                        </a:lnTo>
                        <a:lnTo>
                          <a:pt x="222" y="337"/>
                        </a:lnTo>
                        <a:lnTo>
                          <a:pt x="222" y="337"/>
                        </a:lnTo>
                        <a:lnTo>
                          <a:pt x="224" y="337"/>
                        </a:lnTo>
                        <a:lnTo>
                          <a:pt x="224" y="339"/>
                        </a:lnTo>
                        <a:lnTo>
                          <a:pt x="224" y="339"/>
                        </a:lnTo>
                        <a:lnTo>
                          <a:pt x="224" y="339"/>
                        </a:lnTo>
                        <a:lnTo>
                          <a:pt x="224" y="341"/>
                        </a:lnTo>
                        <a:lnTo>
                          <a:pt x="226" y="341"/>
                        </a:lnTo>
                        <a:lnTo>
                          <a:pt x="226" y="341"/>
                        </a:lnTo>
                        <a:lnTo>
                          <a:pt x="226" y="341"/>
                        </a:lnTo>
                        <a:lnTo>
                          <a:pt x="228" y="341"/>
                        </a:lnTo>
                        <a:lnTo>
                          <a:pt x="228" y="341"/>
                        </a:lnTo>
                        <a:lnTo>
                          <a:pt x="228" y="341"/>
                        </a:lnTo>
                        <a:lnTo>
                          <a:pt x="228" y="343"/>
                        </a:lnTo>
                        <a:lnTo>
                          <a:pt x="228" y="343"/>
                        </a:lnTo>
                        <a:lnTo>
                          <a:pt x="228" y="343"/>
                        </a:lnTo>
                        <a:lnTo>
                          <a:pt x="228" y="345"/>
                        </a:lnTo>
                        <a:lnTo>
                          <a:pt x="228" y="345"/>
                        </a:lnTo>
                        <a:lnTo>
                          <a:pt x="228" y="345"/>
                        </a:lnTo>
                        <a:lnTo>
                          <a:pt x="228" y="347"/>
                        </a:lnTo>
                        <a:lnTo>
                          <a:pt x="228" y="347"/>
                        </a:lnTo>
                        <a:lnTo>
                          <a:pt x="228" y="347"/>
                        </a:lnTo>
                        <a:lnTo>
                          <a:pt x="228" y="349"/>
                        </a:lnTo>
                        <a:lnTo>
                          <a:pt x="228" y="349"/>
                        </a:lnTo>
                        <a:lnTo>
                          <a:pt x="228" y="351"/>
                        </a:lnTo>
                        <a:lnTo>
                          <a:pt x="228" y="351"/>
                        </a:lnTo>
                        <a:lnTo>
                          <a:pt x="228" y="351"/>
                        </a:lnTo>
                        <a:lnTo>
                          <a:pt x="228" y="353"/>
                        </a:lnTo>
                        <a:lnTo>
                          <a:pt x="228" y="353"/>
                        </a:lnTo>
                        <a:lnTo>
                          <a:pt x="228" y="353"/>
                        </a:lnTo>
                        <a:lnTo>
                          <a:pt x="228" y="355"/>
                        </a:lnTo>
                        <a:lnTo>
                          <a:pt x="228" y="355"/>
                        </a:lnTo>
                        <a:lnTo>
                          <a:pt x="230" y="355"/>
                        </a:lnTo>
                        <a:lnTo>
                          <a:pt x="230" y="357"/>
                        </a:lnTo>
                        <a:lnTo>
                          <a:pt x="230" y="357"/>
                        </a:lnTo>
                        <a:lnTo>
                          <a:pt x="230" y="357"/>
                        </a:lnTo>
                        <a:lnTo>
                          <a:pt x="230" y="359"/>
                        </a:lnTo>
                        <a:lnTo>
                          <a:pt x="232" y="359"/>
                        </a:lnTo>
                        <a:lnTo>
                          <a:pt x="232" y="359"/>
                        </a:lnTo>
                        <a:lnTo>
                          <a:pt x="232" y="360"/>
                        </a:lnTo>
                        <a:lnTo>
                          <a:pt x="232" y="360"/>
                        </a:lnTo>
                        <a:lnTo>
                          <a:pt x="232" y="360"/>
                        </a:lnTo>
                        <a:lnTo>
                          <a:pt x="232" y="362"/>
                        </a:lnTo>
                        <a:lnTo>
                          <a:pt x="232" y="362"/>
                        </a:lnTo>
                        <a:lnTo>
                          <a:pt x="232" y="362"/>
                        </a:lnTo>
                        <a:lnTo>
                          <a:pt x="234" y="362"/>
                        </a:lnTo>
                        <a:lnTo>
                          <a:pt x="234" y="362"/>
                        </a:lnTo>
                        <a:lnTo>
                          <a:pt x="234" y="362"/>
                        </a:lnTo>
                        <a:lnTo>
                          <a:pt x="234" y="362"/>
                        </a:lnTo>
                        <a:lnTo>
                          <a:pt x="234" y="364"/>
                        </a:lnTo>
                        <a:lnTo>
                          <a:pt x="234" y="364"/>
                        </a:lnTo>
                        <a:lnTo>
                          <a:pt x="234" y="364"/>
                        </a:lnTo>
                        <a:lnTo>
                          <a:pt x="234" y="366"/>
                        </a:lnTo>
                        <a:lnTo>
                          <a:pt x="234" y="366"/>
                        </a:lnTo>
                        <a:lnTo>
                          <a:pt x="234" y="366"/>
                        </a:lnTo>
                        <a:lnTo>
                          <a:pt x="232" y="366"/>
                        </a:lnTo>
                        <a:lnTo>
                          <a:pt x="232" y="368"/>
                        </a:lnTo>
                        <a:lnTo>
                          <a:pt x="232" y="368"/>
                        </a:lnTo>
                        <a:lnTo>
                          <a:pt x="232" y="368"/>
                        </a:lnTo>
                        <a:lnTo>
                          <a:pt x="232" y="370"/>
                        </a:lnTo>
                        <a:lnTo>
                          <a:pt x="232" y="370"/>
                        </a:lnTo>
                        <a:lnTo>
                          <a:pt x="232" y="370"/>
                        </a:lnTo>
                        <a:lnTo>
                          <a:pt x="230" y="370"/>
                        </a:lnTo>
                        <a:lnTo>
                          <a:pt x="230" y="370"/>
                        </a:lnTo>
                        <a:lnTo>
                          <a:pt x="230" y="370"/>
                        </a:lnTo>
                        <a:lnTo>
                          <a:pt x="228" y="370"/>
                        </a:lnTo>
                        <a:lnTo>
                          <a:pt x="228" y="372"/>
                        </a:lnTo>
                        <a:lnTo>
                          <a:pt x="228" y="372"/>
                        </a:lnTo>
                        <a:lnTo>
                          <a:pt x="228" y="372"/>
                        </a:lnTo>
                        <a:lnTo>
                          <a:pt x="228" y="372"/>
                        </a:lnTo>
                        <a:lnTo>
                          <a:pt x="228" y="374"/>
                        </a:lnTo>
                        <a:lnTo>
                          <a:pt x="226" y="374"/>
                        </a:lnTo>
                        <a:lnTo>
                          <a:pt x="226" y="374"/>
                        </a:lnTo>
                        <a:lnTo>
                          <a:pt x="226" y="374"/>
                        </a:lnTo>
                        <a:lnTo>
                          <a:pt x="226" y="376"/>
                        </a:lnTo>
                        <a:lnTo>
                          <a:pt x="226" y="376"/>
                        </a:lnTo>
                        <a:lnTo>
                          <a:pt x="226" y="376"/>
                        </a:lnTo>
                        <a:lnTo>
                          <a:pt x="224" y="376"/>
                        </a:lnTo>
                        <a:lnTo>
                          <a:pt x="224" y="378"/>
                        </a:lnTo>
                        <a:lnTo>
                          <a:pt x="224" y="378"/>
                        </a:lnTo>
                        <a:lnTo>
                          <a:pt x="224" y="378"/>
                        </a:lnTo>
                        <a:lnTo>
                          <a:pt x="222" y="378"/>
                        </a:lnTo>
                        <a:lnTo>
                          <a:pt x="222" y="378"/>
                        </a:lnTo>
                        <a:lnTo>
                          <a:pt x="222" y="378"/>
                        </a:lnTo>
                        <a:lnTo>
                          <a:pt x="222" y="378"/>
                        </a:lnTo>
                        <a:lnTo>
                          <a:pt x="222" y="380"/>
                        </a:lnTo>
                        <a:lnTo>
                          <a:pt x="220" y="380"/>
                        </a:lnTo>
                        <a:lnTo>
                          <a:pt x="220" y="380"/>
                        </a:lnTo>
                        <a:lnTo>
                          <a:pt x="220" y="380"/>
                        </a:lnTo>
                        <a:lnTo>
                          <a:pt x="220" y="382"/>
                        </a:lnTo>
                        <a:lnTo>
                          <a:pt x="220" y="382"/>
                        </a:lnTo>
                        <a:lnTo>
                          <a:pt x="220" y="382"/>
                        </a:lnTo>
                        <a:lnTo>
                          <a:pt x="218" y="382"/>
                        </a:lnTo>
                        <a:lnTo>
                          <a:pt x="218" y="383"/>
                        </a:lnTo>
                        <a:lnTo>
                          <a:pt x="218" y="383"/>
                        </a:lnTo>
                        <a:lnTo>
                          <a:pt x="218" y="383"/>
                        </a:lnTo>
                        <a:lnTo>
                          <a:pt x="216" y="383"/>
                        </a:lnTo>
                        <a:lnTo>
                          <a:pt x="216" y="385"/>
                        </a:lnTo>
                        <a:lnTo>
                          <a:pt x="216" y="385"/>
                        </a:lnTo>
                        <a:lnTo>
                          <a:pt x="216" y="385"/>
                        </a:lnTo>
                        <a:lnTo>
                          <a:pt x="216" y="385"/>
                        </a:lnTo>
                        <a:lnTo>
                          <a:pt x="216" y="385"/>
                        </a:lnTo>
                        <a:lnTo>
                          <a:pt x="214" y="385"/>
                        </a:lnTo>
                        <a:lnTo>
                          <a:pt x="214" y="387"/>
                        </a:lnTo>
                        <a:lnTo>
                          <a:pt x="214" y="387"/>
                        </a:lnTo>
                        <a:lnTo>
                          <a:pt x="214" y="387"/>
                        </a:lnTo>
                        <a:lnTo>
                          <a:pt x="212" y="387"/>
                        </a:lnTo>
                        <a:lnTo>
                          <a:pt x="212" y="389"/>
                        </a:lnTo>
                        <a:lnTo>
                          <a:pt x="212" y="389"/>
                        </a:lnTo>
                        <a:lnTo>
                          <a:pt x="212" y="389"/>
                        </a:lnTo>
                        <a:lnTo>
                          <a:pt x="212" y="389"/>
                        </a:lnTo>
                        <a:lnTo>
                          <a:pt x="211" y="389"/>
                        </a:lnTo>
                        <a:lnTo>
                          <a:pt x="211" y="389"/>
                        </a:lnTo>
                        <a:lnTo>
                          <a:pt x="211" y="391"/>
                        </a:lnTo>
                        <a:lnTo>
                          <a:pt x="211" y="391"/>
                        </a:lnTo>
                        <a:lnTo>
                          <a:pt x="211" y="391"/>
                        </a:lnTo>
                        <a:lnTo>
                          <a:pt x="209" y="391"/>
                        </a:lnTo>
                        <a:lnTo>
                          <a:pt x="209" y="393"/>
                        </a:lnTo>
                        <a:lnTo>
                          <a:pt x="209" y="393"/>
                        </a:lnTo>
                        <a:lnTo>
                          <a:pt x="209" y="393"/>
                        </a:lnTo>
                        <a:lnTo>
                          <a:pt x="207" y="393"/>
                        </a:lnTo>
                        <a:lnTo>
                          <a:pt x="207" y="393"/>
                        </a:lnTo>
                        <a:lnTo>
                          <a:pt x="207" y="393"/>
                        </a:lnTo>
                        <a:lnTo>
                          <a:pt x="207" y="395"/>
                        </a:lnTo>
                        <a:lnTo>
                          <a:pt x="207" y="395"/>
                        </a:lnTo>
                        <a:lnTo>
                          <a:pt x="207" y="395"/>
                        </a:lnTo>
                        <a:lnTo>
                          <a:pt x="205" y="395"/>
                        </a:lnTo>
                        <a:lnTo>
                          <a:pt x="205" y="397"/>
                        </a:lnTo>
                        <a:lnTo>
                          <a:pt x="205" y="397"/>
                        </a:lnTo>
                        <a:lnTo>
                          <a:pt x="205" y="397"/>
                        </a:lnTo>
                        <a:lnTo>
                          <a:pt x="205" y="397"/>
                        </a:lnTo>
                        <a:lnTo>
                          <a:pt x="205" y="399"/>
                        </a:lnTo>
                        <a:lnTo>
                          <a:pt x="203" y="399"/>
                        </a:lnTo>
                        <a:lnTo>
                          <a:pt x="203" y="399"/>
                        </a:lnTo>
                        <a:lnTo>
                          <a:pt x="203" y="399"/>
                        </a:lnTo>
                        <a:lnTo>
                          <a:pt x="201" y="399"/>
                        </a:lnTo>
                        <a:lnTo>
                          <a:pt x="201" y="399"/>
                        </a:lnTo>
                        <a:lnTo>
                          <a:pt x="201" y="399"/>
                        </a:lnTo>
                        <a:lnTo>
                          <a:pt x="199" y="399"/>
                        </a:lnTo>
                        <a:lnTo>
                          <a:pt x="199" y="399"/>
                        </a:lnTo>
                        <a:lnTo>
                          <a:pt x="199" y="399"/>
                        </a:lnTo>
                        <a:lnTo>
                          <a:pt x="199" y="399"/>
                        </a:lnTo>
                        <a:lnTo>
                          <a:pt x="197" y="399"/>
                        </a:lnTo>
                        <a:lnTo>
                          <a:pt x="197" y="399"/>
                        </a:lnTo>
                        <a:lnTo>
                          <a:pt x="195" y="399"/>
                        </a:lnTo>
                        <a:lnTo>
                          <a:pt x="195" y="397"/>
                        </a:lnTo>
                        <a:lnTo>
                          <a:pt x="195" y="397"/>
                        </a:lnTo>
                        <a:lnTo>
                          <a:pt x="195" y="397"/>
                        </a:lnTo>
                        <a:lnTo>
                          <a:pt x="195" y="397"/>
                        </a:lnTo>
                        <a:lnTo>
                          <a:pt x="193" y="397"/>
                        </a:lnTo>
                        <a:lnTo>
                          <a:pt x="193" y="397"/>
                        </a:lnTo>
                        <a:lnTo>
                          <a:pt x="193" y="397"/>
                        </a:lnTo>
                        <a:lnTo>
                          <a:pt x="193" y="397"/>
                        </a:lnTo>
                        <a:lnTo>
                          <a:pt x="191" y="397"/>
                        </a:lnTo>
                        <a:lnTo>
                          <a:pt x="191" y="399"/>
                        </a:lnTo>
                        <a:lnTo>
                          <a:pt x="191" y="399"/>
                        </a:lnTo>
                        <a:lnTo>
                          <a:pt x="189" y="399"/>
                        </a:lnTo>
                        <a:lnTo>
                          <a:pt x="189" y="399"/>
                        </a:lnTo>
                        <a:lnTo>
                          <a:pt x="189" y="399"/>
                        </a:lnTo>
                        <a:lnTo>
                          <a:pt x="189" y="399"/>
                        </a:lnTo>
                        <a:lnTo>
                          <a:pt x="188" y="399"/>
                        </a:lnTo>
                        <a:lnTo>
                          <a:pt x="188" y="399"/>
                        </a:lnTo>
                        <a:lnTo>
                          <a:pt x="188" y="399"/>
                        </a:lnTo>
                        <a:lnTo>
                          <a:pt x="186" y="399"/>
                        </a:lnTo>
                        <a:lnTo>
                          <a:pt x="186" y="399"/>
                        </a:lnTo>
                        <a:lnTo>
                          <a:pt x="184" y="399"/>
                        </a:lnTo>
                        <a:lnTo>
                          <a:pt x="184" y="399"/>
                        </a:lnTo>
                        <a:lnTo>
                          <a:pt x="184" y="399"/>
                        </a:lnTo>
                        <a:lnTo>
                          <a:pt x="184" y="401"/>
                        </a:lnTo>
                        <a:lnTo>
                          <a:pt x="182" y="401"/>
                        </a:lnTo>
                        <a:lnTo>
                          <a:pt x="182" y="401"/>
                        </a:lnTo>
                        <a:lnTo>
                          <a:pt x="182" y="401"/>
                        </a:lnTo>
                        <a:lnTo>
                          <a:pt x="180" y="401"/>
                        </a:lnTo>
                        <a:lnTo>
                          <a:pt x="180" y="403"/>
                        </a:lnTo>
                        <a:lnTo>
                          <a:pt x="180" y="403"/>
                        </a:lnTo>
                        <a:lnTo>
                          <a:pt x="180" y="403"/>
                        </a:lnTo>
                        <a:lnTo>
                          <a:pt x="180" y="403"/>
                        </a:lnTo>
                        <a:lnTo>
                          <a:pt x="180" y="403"/>
                        </a:lnTo>
                        <a:lnTo>
                          <a:pt x="178" y="403"/>
                        </a:lnTo>
                        <a:lnTo>
                          <a:pt x="178" y="403"/>
                        </a:lnTo>
                        <a:lnTo>
                          <a:pt x="178" y="403"/>
                        </a:lnTo>
                        <a:lnTo>
                          <a:pt x="178" y="403"/>
                        </a:lnTo>
                        <a:lnTo>
                          <a:pt x="176" y="403"/>
                        </a:lnTo>
                        <a:lnTo>
                          <a:pt x="176" y="403"/>
                        </a:lnTo>
                        <a:lnTo>
                          <a:pt x="176" y="403"/>
                        </a:lnTo>
                        <a:lnTo>
                          <a:pt x="176" y="401"/>
                        </a:lnTo>
                        <a:lnTo>
                          <a:pt x="174" y="401"/>
                        </a:lnTo>
                        <a:lnTo>
                          <a:pt x="174" y="401"/>
                        </a:lnTo>
                        <a:lnTo>
                          <a:pt x="174" y="399"/>
                        </a:lnTo>
                        <a:lnTo>
                          <a:pt x="174" y="399"/>
                        </a:lnTo>
                        <a:lnTo>
                          <a:pt x="174" y="399"/>
                        </a:lnTo>
                        <a:lnTo>
                          <a:pt x="174" y="399"/>
                        </a:lnTo>
                        <a:lnTo>
                          <a:pt x="174" y="397"/>
                        </a:lnTo>
                        <a:lnTo>
                          <a:pt x="172" y="397"/>
                        </a:lnTo>
                        <a:lnTo>
                          <a:pt x="172" y="399"/>
                        </a:lnTo>
                        <a:lnTo>
                          <a:pt x="172" y="399"/>
                        </a:lnTo>
                        <a:lnTo>
                          <a:pt x="172" y="399"/>
                        </a:lnTo>
                        <a:lnTo>
                          <a:pt x="172" y="399"/>
                        </a:lnTo>
                        <a:lnTo>
                          <a:pt x="172" y="401"/>
                        </a:lnTo>
                        <a:lnTo>
                          <a:pt x="170" y="401"/>
                        </a:lnTo>
                        <a:lnTo>
                          <a:pt x="170" y="401"/>
                        </a:lnTo>
                        <a:lnTo>
                          <a:pt x="168" y="401"/>
                        </a:lnTo>
                        <a:lnTo>
                          <a:pt x="168" y="401"/>
                        </a:lnTo>
                        <a:lnTo>
                          <a:pt x="168" y="401"/>
                        </a:lnTo>
                        <a:lnTo>
                          <a:pt x="168" y="401"/>
                        </a:lnTo>
                        <a:lnTo>
                          <a:pt x="167" y="401"/>
                        </a:lnTo>
                        <a:lnTo>
                          <a:pt x="167" y="401"/>
                        </a:lnTo>
                        <a:lnTo>
                          <a:pt x="167" y="401"/>
                        </a:lnTo>
                        <a:lnTo>
                          <a:pt x="167" y="399"/>
                        </a:lnTo>
                        <a:lnTo>
                          <a:pt x="167" y="399"/>
                        </a:lnTo>
                        <a:lnTo>
                          <a:pt x="165" y="399"/>
                        </a:lnTo>
                        <a:lnTo>
                          <a:pt x="165" y="399"/>
                        </a:lnTo>
                        <a:lnTo>
                          <a:pt x="165" y="399"/>
                        </a:lnTo>
                        <a:lnTo>
                          <a:pt x="163" y="399"/>
                        </a:lnTo>
                        <a:lnTo>
                          <a:pt x="163" y="399"/>
                        </a:lnTo>
                        <a:lnTo>
                          <a:pt x="163" y="399"/>
                        </a:lnTo>
                        <a:lnTo>
                          <a:pt x="161" y="399"/>
                        </a:lnTo>
                        <a:lnTo>
                          <a:pt x="161" y="399"/>
                        </a:lnTo>
                        <a:lnTo>
                          <a:pt x="161" y="399"/>
                        </a:lnTo>
                        <a:lnTo>
                          <a:pt x="161" y="399"/>
                        </a:lnTo>
                        <a:lnTo>
                          <a:pt x="161" y="401"/>
                        </a:lnTo>
                        <a:lnTo>
                          <a:pt x="159" y="401"/>
                        </a:lnTo>
                        <a:lnTo>
                          <a:pt x="159" y="401"/>
                        </a:lnTo>
                        <a:lnTo>
                          <a:pt x="159" y="401"/>
                        </a:lnTo>
                        <a:lnTo>
                          <a:pt x="159" y="403"/>
                        </a:lnTo>
                        <a:lnTo>
                          <a:pt x="157" y="403"/>
                        </a:lnTo>
                        <a:lnTo>
                          <a:pt x="157" y="403"/>
                        </a:lnTo>
                        <a:lnTo>
                          <a:pt x="157" y="403"/>
                        </a:lnTo>
                        <a:lnTo>
                          <a:pt x="157" y="403"/>
                        </a:lnTo>
                        <a:lnTo>
                          <a:pt x="157" y="403"/>
                        </a:lnTo>
                        <a:lnTo>
                          <a:pt x="157" y="403"/>
                        </a:lnTo>
                        <a:lnTo>
                          <a:pt x="155" y="403"/>
                        </a:lnTo>
                        <a:lnTo>
                          <a:pt x="155" y="403"/>
                        </a:lnTo>
                        <a:lnTo>
                          <a:pt x="155" y="401"/>
                        </a:lnTo>
                        <a:lnTo>
                          <a:pt x="155" y="401"/>
                        </a:lnTo>
                        <a:lnTo>
                          <a:pt x="155" y="403"/>
                        </a:lnTo>
                        <a:lnTo>
                          <a:pt x="153" y="403"/>
                        </a:lnTo>
                        <a:lnTo>
                          <a:pt x="153" y="403"/>
                        </a:lnTo>
                        <a:lnTo>
                          <a:pt x="153" y="403"/>
                        </a:lnTo>
                        <a:lnTo>
                          <a:pt x="153" y="403"/>
                        </a:lnTo>
                        <a:lnTo>
                          <a:pt x="151" y="403"/>
                        </a:lnTo>
                        <a:lnTo>
                          <a:pt x="151" y="403"/>
                        </a:lnTo>
                        <a:lnTo>
                          <a:pt x="151" y="401"/>
                        </a:lnTo>
                        <a:lnTo>
                          <a:pt x="151" y="401"/>
                        </a:lnTo>
                        <a:lnTo>
                          <a:pt x="151" y="399"/>
                        </a:lnTo>
                        <a:lnTo>
                          <a:pt x="151" y="399"/>
                        </a:lnTo>
                        <a:lnTo>
                          <a:pt x="151" y="399"/>
                        </a:lnTo>
                        <a:lnTo>
                          <a:pt x="151" y="397"/>
                        </a:lnTo>
                        <a:lnTo>
                          <a:pt x="151" y="397"/>
                        </a:lnTo>
                        <a:lnTo>
                          <a:pt x="151" y="397"/>
                        </a:lnTo>
                        <a:lnTo>
                          <a:pt x="149" y="397"/>
                        </a:lnTo>
                        <a:lnTo>
                          <a:pt x="149" y="397"/>
                        </a:lnTo>
                        <a:lnTo>
                          <a:pt x="149" y="395"/>
                        </a:lnTo>
                        <a:lnTo>
                          <a:pt x="147" y="395"/>
                        </a:lnTo>
                        <a:lnTo>
                          <a:pt x="147" y="395"/>
                        </a:lnTo>
                        <a:lnTo>
                          <a:pt x="147" y="395"/>
                        </a:lnTo>
                        <a:lnTo>
                          <a:pt x="147" y="395"/>
                        </a:lnTo>
                        <a:lnTo>
                          <a:pt x="145" y="395"/>
                        </a:lnTo>
                        <a:lnTo>
                          <a:pt x="145" y="395"/>
                        </a:lnTo>
                        <a:lnTo>
                          <a:pt x="145" y="393"/>
                        </a:lnTo>
                        <a:lnTo>
                          <a:pt x="145" y="393"/>
                        </a:lnTo>
                        <a:lnTo>
                          <a:pt x="145" y="393"/>
                        </a:lnTo>
                        <a:lnTo>
                          <a:pt x="145" y="393"/>
                        </a:lnTo>
                        <a:lnTo>
                          <a:pt x="144" y="393"/>
                        </a:lnTo>
                        <a:lnTo>
                          <a:pt x="144" y="391"/>
                        </a:lnTo>
                        <a:lnTo>
                          <a:pt x="144" y="391"/>
                        </a:lnTo>
                        <a:lnTo>
                          <a:pt x="142" y="391"/>
                        </a:lnTo>
                        <a:lnTo>
                          <a:pt x="142" y="391"/>
                        </a:lnTo>
                        <a:lnTo>
                          <a:pt x="142" y="389"/>
                        </a:lnTo>
                        <a:lnTo>
                          <a:pt x="142" y="389"/>
                        </a:lnTo>
                        <a:lnTo>
                          <a:pt x="142" y="389"/>
                        </a:lnTo>
                        <a:lnTo>
                          <a:pt x="142" y="389"/>
                        </a:lnTo>
                        <a:lnTo>
                          <a:pt x="142" y="387"/>
                        </a:lnTo>
                        <a:lnTo>
                          <a:pt x="142" y="387"/>
                        </a:lnTo>
                        <a:lnTo>
                          <a:pt x="140" y="387"/>
                        </a:lnTo>
                        <a:lnTo>
                          <a:pt x="140" y="387"/>
                        </a:lnTo>
                        <a:lnTo>
                          <a:pt x="140" y="387"/>
                        </a:lnTo>
                        <a:lnTo>
                          <a:pt x="140" y="385"/>
                        </a:lnTo>
                        <a:lnTo>
                          <a:pt x="138" y="385"/>
                        </a:lnTo>
                        <a:lnTo>
                          <a:pt x="138" y="385"/>
                        </a:lnTo>
                        <a:lnTo>
                          <a:pt x="138" y="385"/>
                        </a:lnTo>
                        <a:lnTo>
                          <a:pt x="138" y="383"/>
                        </a:lnTo>
                        <a:lnTo>
                          <a:pt x="138" y="383"/>
                        </a:lnTo>
                        <a:lnTo>
                          <a:pt x="138" y="382"/>
                        </a:lnTo>
                        <a:lnTo>
                          <a:pt x="138" y="382"/>
                        </a:lnTo>
                        <a:lnTo>
                          <a:pt x="136" y="382"/>
                        </a:lnTo>
                        <a:lnTo>
                          <a:pt x="136" y="382"/>
                        </a:lnTo>
                        <a:lnTo>
                          <a:pt x="136" y="382"/>
                        </a:lnTo>
                        <a:lnTo>
                          <a:pt x="136" y="382"/>
                        </a:lnTo>
                        <a:lnTo>
                          <a:pt x="136" y="380"/>
                        </a:lnTo>
                        <a:lnTo>
                          <a:pt x="134" y="380"/>
                        </a:lnTo>
                        <a:lnTo>
                          <a:pt x="134" y="380"/>
                        </a:lnTo>
                        <a:lnTo>
                          <a:pt x="134" y="380"/>
                        </a:lnTo>
                        <a:lnTo>
                          <a:pt x="132" y="380"/>
                        </a:lnTo>
                        <a:lnTo>
                          <a:pt x="132" y="382"/>
                        </a:lnTo>
                        <a:lnTo>
                          <a:pt x="132" y="382"/>
                        </a:lnTo>
                        <a:lnTo>
                          <a:pt x="132" y="383"/>
                        </a:lnTo>
                        <a:lnTo>
                          <a:pt x="132" y="383"/>
                        </a:lnTo>
                        <a:lnTo>
                          <a:pt x="132" y="383"/>
                        </a:lnTo>
                        <a:lnTo>
                          <a:pt x="132" y="385"/>
                        </a:lnTo>
                        <a:lnTo>
                          <a:pt x="130" y="385"/>
                        </a:lnTo>
                        <a:lnTo>
                          <a:pt x="130" y="385"/>
                        </a:lnTo>
                        <a:lnTo>
                          <a:pt x="130" y="385"/>
                        </a:lnTo>
                        <a:lnTo>
                          <a:pt x="130" y="385"/>
                        </a:lnTo>
                        <a:lnTo>
                          <a:pt x="130" y="385"/>
                        </a:lnTo>
                        <a:lnTo>
                          <a:pt x="128" y="385"/>
                        </a:lnTo>
                        <a:lnTo>
                          <a:pt x="128" y="387"/>
                        </a:lnTo>
                        <a:lnTo>
                          <a:pt x="128" y="387"/>
                        </a:lnTo>
                        <a:lnTo>
                          <a:pt x="128" y="385"/>
                        </a:lnTo>
                        <a:lnTo>
                          <a:pt x="126" y="385"/>
                        </a:lnTo>
                        <a:lnTo>
                          <a:pt x="126" y="385"/>
                        </a:lnTo>
                        <a:lnTo>
                          <a:pt x="126" y="385"/>
                        </a:lnTo>
                        <a:lnTo>
                          <a:pt x="126" y="385"/>
                        </a:lnTo>
                        <a:lnTo>
                          <a:pt x="126" y="385"/>
                        </a:lnTo>
                        <a:lnTo>
                          <a:pt x="124" y="385"/>
                        </a:lnTo>
                        <a:lnTo>
                          <a:pt x="124" y="383"/>
                        </a:lnTo>
                        <a:lnTo>
                          <a:pt x="124" y="383"/>
                        </a:lnTo>
                        <a:lnTo>
                          <a:pt x="124" y="385"/>
                        </a:lnTo>
                        <a:lnTo>
                          <a:pt x="124" y="385"/>
                        </a:lnTo>
                        <a:lnTo>
                          <a:pt x="123" y="385"/>
                        </a:lnTo>
                        <a:lnTo>
                          <a:pt x="123" y="385"/>
                        </a:lnTo>
                        <a:lnTo>
                          <a:pt x="121" y="385"/>
                        </a:lnTo>
                        <a:lnTo>
                          <a:pt x="121" y="383"/>
                        </a:lnTo>
                        <a:lnTo>
                          <a:pt x="121" y="383"/>
                        </a:lnTo>
                        <a:lnTo>
                          <a:pt x="121" y="383"/>
                        </a:lnTo>
                        <a:lnTo>
                          <a:pt x="121" y="383"/>
                        </a:lnTo>
                        <a:lnTo>
                          <a:pt x="119" y="383"/>
                        </a:lnTo>
                        <a:lnTo>
                          <a:pt x="119" y="383"/>
                        </a:lnTo>
                        <a:lnTo>
                          <a:pt x="119" y="385"/>
                        </a:lnTo>
                        <a:lnTo>
                          <a:pt x="119" y="385"/>
                        </a:lnTo>
                        <a:lnTo>
                          <a:pt x="119" y="385"/>
                        </a:lnTo>
                        <a:lnTo>
                          <a:pt x="119" y="385"/>
                        </a:lnTo>
                        <a:lnTo>
                          <a:pt x="117" y="385"/>
                        </a:lnTo>
                        <a:lnTo>
                          <a:pt x="117" y="385"/>
                        </a:lnTo>
                        <a:lnTo>
                          <a:pt x="117" y="385"/>
                        </a:lnTo>
                        <a:lnTo>
                          <a:pt x="115" y="385"/>
                        </a:lnTo>
                        <a:lnTo>
                          <a:pt x="115" y="387"/>
                        </a:lnTo>
                        <a:lnTo>
                          <a:pt x="115" y="387"/>
                        </a:lnTo>
                        <a:lnTo>
                          <a:pt x="115" y="387"/>
                        </a:lnTo>
                        <a:lnTo>
                          <a:pt x="115" y="387"/>
                        </a:lnTo>
                        <a:lnTo>
                          <a:pt x="113" y="387"/>
                        </a:lnTo>
                        <a:lnTo>
                          <a:pt x="113" y="387"/>
                        </a:lnTo>
                        <a:lnTo>
                          <a:pt x="113" y="387"/>
                        </a:lnTo>
                        <a:lnTo>
                          <a:pt x="113" y="387"/>
                        </a:lnTo>
                        <a:lnTo>
                          <a:pt x="111" y="387"/>
                        </a:lnTo>
                        <a:lnTo>
                          <a:pt x="111" y="387"/>
                        </a:lnTo>
                        <a:lnTo>
                          <a:pt x="111" y="385"/>
                        </a:lnTo>
                        <a:lnTo>
                          <a:pt x="109" y="385"/>
                        </a:lnTo>
                        <a:lnTo>
                          <a:pt x="109" y="385"/>
                        </a:lnTo>
                        <a:lnTo>
                          <a:pt x="109" y="385"/>
                        </a:lnTo>
                        <a:lnTo>
                          <a:pt x="109" y="385"/>
                        </a:lnTo>
                        <a:lnTo>
                          <a:pt x="107" y="385"/>
                        </a:lnTo>
                        <a:lnTo>
                          <a:pt x="107" y="385"/>
                        </a:lnTo>
                        <a:lnTo>
                          <a:pt x="107" y="383"/>
                        </a:lnTo>
                        <a:lnTo>
                          <a:pt x="107" y="383"/>
                        </a:lnTo>
                        <a:lnTo>
                          <a:pt x="107" y="383"/>
                        </a:lnTo>
                        <a:lnTo>
                          <a:pt x="107" y="383"/>
                        </a:lnTo>
                        <a:lnTo>
                          <a:pt x="105" y="383"/>
                        </a:lnTo>
                        <a:lnTo>
                          <a:pt x="105" y="383"/>
                        </a:lnTo>
                        <a:lnTo>
                          <a:pt x="103" y="383"/>
                        </a:lnTo>
                        <a:lnTo>
                          <a:pt x="103" y="382"/>
                        </a:lnTo>
                        <a:lnTo>
                          <a:pt x="103" y="382"/>
                        </a:lnTo>
                        <a:lnTo>
                          <a:pt x="103" y="382"/>
                        </a:lnTo>
                        <a:lnTo>
                          <a:pt x="103" y="380"/>
                        </a:lnTo>
                        <a:lnTo>
                          <a:pt x="103" y="380"/>
                        </a:lnTo>
                        <a:lnTo>
                          <a:pt x="103" y="378"/>
                        </a:lnTo>
                        <a:lnTo>
                          <a:pt x="103" y="378"/>
                        </a:lnTo>
                        <a:lnTo>
                          <a:pt x="103" y="378"/>
                        </a:lnTo>
                        <a:lnTo>
                          <a:pt x="101" y="378"/>
                        </a:lnTo>
                        <a:lnTo>
                          <a:pt x="101" y="378"/>
                        </a:lnTo>
                        <a:lnTo>
                          <a:pt x="101" y="376"/>
                        </a:lnTo>
                        <a:lnTo>
                          <a:pt x="101" y="376"/>
                        </a:lnTo>
                        <a:lnTo>
                          <a:pt x="101" y="376"/>
                        </a:lnTo>
                        <a:lnTo>
                          <a:pt x="100" y="376"/>
                        </a:lnTo>
                        <a:lnTo>
                          <a:pt x="100" y="376"/>
                        </a:lnTo>
                        <a:lnTo>
                          <a:pt x="100" y="376"/>
                        </a:lnTo>
                        <a:lnTo>
                          <a:pt x="100" y="374"/>
                        </a:lnTo>
                        <a:lnTo>
                          <a:pt x="98" y="374"/>
                        </a:lnTo>
                        <a:lnTo>
                          <a:pt x="98" y="374"/>
                        </a:lnTo>
                        <a:lnTo>
                          <a:pt x="98" y="374"/>
                        </a:lnTo>
                        <a:lnTo>
                          <a:pt x="98" y="372"/>
                        </a:lnTo>
                        <a:lnTo>
                          <a:pt x="98" y="372"/>
                        </a:lnTo>
                        <a:lnTo>
                          <a:pt x="98" y="372"/>
                        </a:lnTo>
                        <a:lnTo>
                          <a:pt x="98" y="370"/>
                        </a:lnTo>
                        <a:lnTo>
                          <a:pt x="98" y="370"/>
                        </a:lnTo>
                        <a:lnTo>
                          <a:pt x="96" y="370"/>
                        </a:lnTo>
                        <a:lnTo>
                          <a:pt x="96" y="370"/>
                        </a:lnTo>
                        <a:lnTo>
                          <a:pt x="96" y="370"/>
                        </a:lnTo>
                        <a:lnTo>
                          <a:pt x="94" y="370"/>
                        </a:lnTo>
                        <a:lnTo>
                          <a:pt x="94" y="368"/>
                        </a:lnTo>
                        <a:lnTo>
                          <a:pt x="94" y="368"/>
                        </a:lnTo>
                        <a:lnTo>
                          <a:pt x="94" y="368"/>
                        </a:lnTo>
                        <a:lnTo>
                          <a:pt x="94" y="366"/>
                        </a:lnTo>
                        <a:lnTo>
                          <a:pt x="94" y="366"/>
                        </a:lnTo>
                        <a:lnTo>
                          <a:pt x="94" y="364"/>
                        </a:lnTo>
                        <a:lnTo>
                          <a:pt x="94" y="364"/>
                        </a:lnTo>
                        <a:lnTo>
                          <a:pt x="94" y="362"/>
                        </a:lnTo>
                        <a:lnTo>
                          <a:pt x="94" y="362"/>
                        </a:lnTo>
                        <a:lnTo>
                          <a:pt x="94" y="362"/>
                        </a:lnTo>
                        <a:lnTo>
                          <a:pt x="94" y="362"/>
                        </a:lnTo>
                        <a:lnTo>
                          <a:pt x="94" y="362"/>
                        </a:lnTo>
                        <a:lnTo>
                          <a:pt x="94" y="360"/>
                        </a:lnTo>
                        <a:lnTo>
                          <a:pt x="94" y="360"/>
                        </a:lnTo>
                        <a:lnTo>
                          <a:pt x="94" y="360"/>
                        </a:lnTo>
                        <a:lnTo>
                          <a:pt x="94" y="359"/>
                        </a:lnTo>
                        <a:lnTo>
                          <a:pt x="92" y="359"/>
                        </a:lnTo>
                        <a:lnTo>
                          <a:pt x="92" y="359"/>
                        </a:lnTo>
                        <a:lnTo>
                          <a:pt x="92" y="359"/>
                        </a:lnTo>
                        <a:lnTo>
                          <a:pt x="92" y="357"/>
                        </a:lnTo>
                        <a:lnTo>
                          <a:pt x="92" y="357"/>
                        </a:lnTo>
                        <a:lnTo>
                          <a:pt x="90" y="357"/>
                        </a:lnTo>
                        <a:lnTo>
                          <a:pt x="90" y="357"/>
                        </a:lnTo>
                        <a:lnTo>
                          <a:pt x="90" y="357"/>
                        </a:lnTo>
                        <a:lnTo>
                          <a:pt x="88" y="357"/>
                        </a:lnTo>
                        <a:lnTo>
                          <a:pt x="88" y="355"/>
                        </a:lnTo>
                        <a:lnTo>
                          <a:pt x="88" y="355"/>
                        </a:lnTo>
                        <a:lnTo>
                          <a:pt x="88" y="355"/>
                        </a:lnTo>
                        <a:lnTo>
                          <a:pt x="86" y="355"/>
                        </a:lnTo>
                        <a:lnTo>
                          <a:pt x="86" y="355"/>
                        </a:lnTo>
                        <a:lnTo>
                          <a:pt x="86" y="353"/>
                        </a:lnTo>
                        <a:lnTo>
                          <a:pt x="86" y="353"/>
                        </a:lnTo>
                        <a:lnTo>
                          <a:pt x="86" y="353"/>
                        </a:lnTo>
                        <a:lnTo>
                          <a:pt x="86" y="353"/>
                        </a:lnTo>
                        <a:lnTo>
                          <a:pt x="84" y="353"/>
                        </a:lnTo>
                        <a:lnTo>
                          <a:pt x="84" y="353"/>
                        </a:lnTo>
                        <a:lnTo>
                          <a:pt x="82" y="353"/>
                        </a:lnTo>
                        <a:lnTo>
                          <a:pt x="82" y="353"/>
                        </a:lnTo>
                        <a:lnTo>
                          <a:pt x="82" y="353"/>
                        </a:lnTo>
                        <a:lnTo>
                          <a:pt x="82" y="353"/>
                        </a:lnTo>
                        <a:lnTo>
                          <a:pt x="82" y="351"/>
                        </a:lnTo>
                        <a:lnTo>
                          <a:pt x="82" y="351"/>
                        </a:lnTo>
                        <a:lnTo>
                          <a:pt x="80" y="35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4" name="Freeform 345">
                    <a:extLst>
                      <a:ext uri="{FF2B5EF4-FFF2-40B4-BE49-F238E27FC236}">
                        <a16:creationId xmlns:a16="http://schemas.microsoft.com/office/drawing/2014/main" id="{7E8D9B14-8AEE-4FC1-873A-A4CC2BFC3270}"/>
                      </a:ext>
                    </a:extLst>
                  </p:cNvPr>
                  <p:cNvSpPr>
                    <a:spLocks/>
                  </p:cNvSpPr>
                  <p:nvPr/>
                </p:nvSpPr>
                <p:spPr bwMode="auto">
                  <a:xfrm>
                    <a:off x="11030" y="2436"/>
                    <a:ext cx="291" cy="403"/>
                  </a:xfrm>
                  <a:custGeom>
                    <a:avLst/>
                    <a:gdLst>
                      <a:gd name="T0" fmla="*/ 75 w 291"/>
                      <a:gd name="T1" fmla="*/ 336 h 403"/>
                      <a:gd name="T2" fmla="*/ 61 w 291"/>
                      <a:gd name="T3" fmla="*/ 324 h 403"/>
                      <a:gd name="T4" fmla="*/ 54 w 291"/>
                      <a:gd name="T5" fmla="*/ 311 h 403"/>
                      <a:gd name="T6" fmla="*/ 40 w 291"/>
                      <a:gd name="T7" fmla="*/ 301 h 403"/>
                      <a:gd name="T8" fmla="*/ 31 w 291"/>
                      <a:gd name="T9" fmla="*/ 293 h 403"/>
                      <a:gd name="T10" fmla="*/ 33 w 291"/>
                      <a:gd name="T11" fmla="*/ 276 h 403"/>
                      <a:gd name="T12" fmla="*/ 23 w 291"/>
                      <a:gd name="T13" fmla="*/ 257 h 403"/>
                      <a:gd name="T14" fmla="*/ 17 w 291"/>
                      <a:gd name="T15" fmla="*/ 242 h 403"/>
                      <a:gd name="T16" fmla="*/ 10 w 291"/>
                      <a:gd name="T17" fmla="*/ 223 h 403"/>
                      <a:gd name="T18" fmla="*/ 0 w 291"/>
                      <a:gd name="T19" fmla="*/ 215 h 403"/>
                      <a:gd name="T20" fmla="*/ 6 w 291"/>
                      <a:gd name="T21" fmla="*/ 198 h 403"/>
                      <a:gd name="T22" fmla="*/ 12 w 291"/>
                      <a:gd name="T23" fmla="*/ 182 h 403"/>
                      <a:gd name="T24" fmla="*/ 17 w 291"/>
                      <a:gd name="T25" fmla="*/ 167 h 403"/>
                      <a:gd name="T26" fmla="*/ 29 w 291"/>
                      <a:gd name="T27" fmla="*/ 154 h 403"/>
                      <a:gd name="T28" fmla="*/ 38 w 291"/>
                      <a:gd name="T29" fmla="*/ 138 h 403"/>
                      <a:gd name="T30" fmla="*/ 38 w 291"/>
                      <a:gd name="T31" fmla="*/ 108 h 403"/>
                      <a:gd name="T32" fmla="*/ 38 w 291"/>
                      <a:gd name="T33" fmla="*/ 79 h 403"/>
                      <a:gd name="T34" fmla="*/ 50 w 291"/>
                      <a:gd name="T35" fmla="*/ 65 h 403"/>
                      <a:gd name="T36" fmla="*/ 56 w 291"/>
                      <a:gd name="T37" fmla="*/ 42 h 403"/>
                      <a:gd name="T38" fmla="*/ 65 w 291"/>
                      <a:gd name="T39" fmla="*/ 25 h 403"/>
                      <a:gd name="T40" fmla="*/ 90 w 291"/>
                      <a:gd name="T41" fmla="*/ 25 h 403"/>
                      <a:gd name="T42" fmla="*/ 115 w 291"/>
                      <a:gd name="T43" fmla="*/ 25 h 403"/>
                      <a:gd name="T44" fmla="*/ 140 w 291"/>
                      <a:gd name="T45" fmla="*/ 25 h 403"/>
                      <a:gd name="T46" fmla="*/ 163 w 291"/>
                      <a:gd name="T47" fmla="*/ 25 h 403"/>
                      <a:gd name="T48" fmla="*/ 180 w 291"/>
                      <a:gd name="T49" fmla="*/ 25 h 403"/>
                      <a:gd name="T50" fmla="*/ 201 w 291"/>
                      <a:gd name="T51" fmla="*/ 29 h 403"/>
                      <a:gd name="T52" fmla="*/ 216 w 291"/>
                      <a:gd name="T53" fmla="*/ 19 h 403"/>
                      <a:gd name="T54" fmla="*/ 232 w 291"/>
                      <a:gd name="T55" fmla="*/ 8 h 403"/>
                      <a:gd name="T56" fmla="*/ 243 w 291"/>
                      <a:gd name="T57" fmla="*/ 8 h 403"/>
                      <a:gd name="T58" fmla="*/ 258 w 291"/>
                      <a:gd name="T59" fmla="*/ 19 h 403"/>
                      <a:gd name="T60" fmla="*/ 264 w 291"/>
                      <a:gd name="T61" fmla="*/ 39 h 403"/>
                      <a:gd name="T62" fmla="*/ 268 w 291"/>
                      <a:gd name="T63" fmla="*/ 48 h 403"/>
                      <a:gd name="T64" fmla="*/ 268 w 291"/>
                      <a:gd name="T65" fmla="*/ 69 h 403"/>
                      <a:gd name="T66" fmla="*/ 274 w 291"/>
                      <a:gd name="T67" fmla="*/ 90 h 403"/>
                      <a:gd name="T68" fmla="*/ 283 w 291"/>
                      <a:gd name="T69" fmla="*/ 100 h 403"/>
                      <a:gd name="T70" fmla="*/ 287 w 291"/>
                      <a:gd name="T71" fmla="*/ 110 h 403"/>
                      <a:gd name="T72" fmla="*/ 274 w 291"/>
                      <a:gd name="T73" fmla="*/ 119 h 403"/>
                      <a:gd name="T74" fmla="*/ 262 w 291"/>
                      <a:gd name="T75" fmla="*/ 133 h 403"/>
                      <a:gd name="T76" fmla="*/ 258 w 291"/>
                      <a:gd name="T77" fmla="*/ 154 h 403"/>
                      <a:gd name="T78" fmla="*/ 255 w 291"/>
                      <a:gd name="T79" fmla="*/ 177 h 403"/>
                      <a:gd name="T80" fmla="*/ 253 w 291"/>
                      <a:gd name="T81" fmla="*/ 200 h 403"/>
                      <a:gd name="T82" fmla="*/ 241 w 291"/>
                      <a:gd name="T83" fmla="*/ 217 h 403"/>
                      <a:gd name="T84" fmla="*/ 232 w 291"/>
                      <a:gd name="T85" fmla="*/ 234 h 403"/>
                      <a:gd name="T86" fmla="*/ 228 w 291"/>
                      <a:gd name="T87" fmla="*/ 253 h 403"/>
                      <a:gd name="T88" fmla="*/ 216 w 291"/>
                      <a:gd name="T89" fmla="*/ 261 h 403"/>
                      <a:gd name="T90" fmla="*/ 212 w 291"/>
                      <a:gd name="T91" fmla="*/ 286 h 403"/>
                      <a:gd name="T92" fmla="*/ 205 w 291"/>
                      <a:gd name="T93" fmla="*/ 303 h 403"/>
                      <a:gd name="T94" fmla="*/ 193 w 291"/>
                      <a:gd name="T95" fmla="*/ 314 h 403"/>
                      <a:gd name="T96" fmla="*/ 211 w 291"/>
                      <a:gd name="T97" fmla="*/ 322 h 403"/>
                      <a:gd name="T98" fmla="*/ 222 w 291"/>
                      <a:gd name="T99" fmla="*/ 337 h 403"/>
                      <a:gd name="T100" fmla="*/ 230 w 291"/>
                      <a:gd name="T101" fmla="*/ 355 h 403"/>
                      <a:gd name="T102" fmla="*/ 228 w 291"/>
                      <a:gd name="T103" fmla="*/ 372 h 403"/>
                      <a:gd name="T104" fmla="*/ 216 w 291"/>
                      <a:gd name="T105" fmla="*/ 385 h 403"/>
                      <a:gd name="T106" fmla="*/ 203 w 291"/>
                      <a:gd name="T107" fmla="*/ 399 h 403"/>
                      <a:gd name="T108" fmla="*/ 184 w 291"/>
                      <a:gd name="T109" fmla="*/ 401 h 403"/>
                      <a:gd name="T110" fmla="*/ 168 w 291"/>
                      <a:gd name="T111" fmla="*/ 401 h 403"/>
                      <a:gd name="T112" fmla="*/ 153 w 291"/>
                      <a:gd name="T113" fmla="*/ 403 h 403"/>
                      <a:gd name="T114" fmla="*/ 142 w 291"/>
                      <a:gd name="T115" fmla="*/ 389 h 403"/>
                      <a:gd name="T116" fmla="*/ 130 w 291"/>
                      <a:gd name="T117" fmla="*/ 385 h 403"/>
                      <a:gd name="T118" fmla="*/ 115 w 291"/>
                      <a:gd name="T119" fmla="*/ 387 h 403"/>
                      <a:gd name="T120" fmla="*/ 101 w 291"/>
                      <a:gd name="T121" fmla="*/ 376 h 403"/>
                      <a:gd name="T122" fmla="*/ 92 w 291"/>
                      <a:gd name="T123" fmla="*/ 35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1" h="403">
                        <a:moveTo>
                          <a:pt x="80" y="351"/>
                        </a:moveTo>
                        <a:lnTo>
                          <a:pt x="80" y="349"/>
                        </a:lnTo>
                        <a:lnTo>
                          <a:pt x="82" y="349"/>
                        </a:lnTo>
                        <a:lnTo>
                          <a:pt x="82" y="349"/>
                        </a:lnTo>
                        <a:lnTo>
                          <a:pt x="80" y="349"/>
                        </a:lnTo>
                        <a:lnTo>
                          <a:pt x="80" y="347"/>
                        </a:lnTo>
                        <a:lnTo>
                          <a:pt x="80" y="347"/>
                        </a:lnTo>
                        <a:lnTo>
                          <a:pt x="80" y="347"/>
                        </a:lnTo>
                        <a:lnTo>
                          <a:pt x="80" y="347"/>
                        </a:lnTo>
                        <a:lnTo>
                          <a:pt x="79" y="347"/>
                        </a:lnTo>
                        <a:lnTo>
                          <a:pt x="79" y="345"/>
                        </a:lnTo>
                        <a:lnTo>
                          <a:pt x="79" y="345"/>
                        </a:lnTo>
                        <a:lnTo>
                          <a:pt x="79" y="345"/>
                        </a:lnTo>
                        <a:lnTo>
                          <a:pt x="77" y="345"/>
                        </a:lnTo>
                        <a:lnTo>
                          <a:pt x="77" y="345"/>
                        </a:lnTo>
                        <a:lnTo>
                          <a:pt x="77" y="343"/>
                        </a:lnTo>
                        <a:lnTo>
                          <a:pt x="77" y="343"/>
                        </a:lnTo>
                        <a:lnTo>
                          <a:pt x="79" y="343"/>
                        </a:lnTo>
                        <a:lnTo>
                          <a:pt x="79" y="341"/>
                        </a:lnTo>
                        <a:lnTo>
                          <a:pt x="79" y="341"/>
                        </a:lnTo>
                        <a:lnTo>
                          <a:pt x="79" y="341"/>
                        </a:lnTo>
                        <a:lnTo>
                          <a:pt x="79" y="339"/>
                        </a:lnTo>
                        <a:lnTo>
                          <a:pt x="80" y="339"/>
                        </a:lnTo>
                        <a:lnTo>
                          <a:pt x="80" y="339"/>
                        </a:lnTo>
                        <a:lnTo>
                          <a:pt x="79" y="339"/>
                        </a:lnTo>
                        <a:lnTo>
                          <a:pt x="79" y="339"/>
                        </a:lnTo>
                        <a:lnTo>
                          <a:pt x="79" y="337"/>
                        </a:lnTo>
                        <a:lnTo>
                          <a:pt x="77" y="337"/>
                        </a:lnTo>
                        <a:lnTo>
                          <a:pt x="77" y="337"/>
                        </a:lnTo>
                        <a:lnTo>
                          <a:pt x="77" y="337"/>
                        </a:lnTo>
                        <a:lnTo>
                          <a:pt x="77" y="337"/>
                        </a:lnTo>
                        <a:lnTo>
                          <a:pt x="77" y="337"/>
                        </a:lnTo>
                        <a:lnTo>
                          <a:pt x="75" y="337"/>
                        </a:lnTo>
                        <a:lnTo>
                          <a:pt x="75" y="336"/>
                        </a:lnTo>
                        <a:lnTo>
                          <a:pt x="75" y="336"/>
                        </a:lnTo>
                        <a:lnTo>
                          <a:pt x="75" y="336"/>
                        </a:lnTo>
                        <a:lnTo>
                          <a:pt x="75" y="336"/>
                        </a:lnTo>
                        <a:lnTo>
                          <a:pt x="75" y="334"/>
                        </a:lnTo>
                        <a:lnTo>
                          <a:pt x="73" y="334"/>
                        </a:lnTo>
                        <a:lnTo>
                          <a:pt x="73" y="334"/>
                        </a:lnTo>
                        <a:lnTo>
                          <a:pt x="73" y="332"/>
                        </a:lnTo>
                        <a:lnTo>
                          <a:pt x="73" y="332"/>
                        </a:lnTo>
                        <a:lnTo>
                          <a:pt x="73" y="332"/>
                        </a:lnTo>
                        <a:lnTo>
                          <a:pt x="71" y="332"/>
                        </a:lnTo>
                        <a:lnTo>
                          <a:pt x="71" y="332"/>
                        </a:lnTo>
                        <a:lnTo>
                          <a:pt x="71" y="330"/>
                        </a:lnTo>
                        <a:lnTo>
                          <a:pt x="71" y="330"/>
                        </a:lnTo>
                        <a:lnTo>
                          <a:pt x="71" y="330"/>
                        </a:lnTo>
                        <a:lnTo>
                          <a:pt x="69" y="330"/>
                        </a:lnTo>
                        <a:lnTo>
                          <a:pt x="69" y="330"/>
                        </a:lnTo>
                        <a:lnTo>
                          <a:pt x="69" y="330"/>
                        </a:lnTo>
                        <a:lnTo>
                          <a:pt x="67" y="330"/>
                        </a:lnTo>
                        <a:lnTo>
                          <a:pt x="67" y="330"/>
                        </a:lnTo>
                        <a:lnTo>
                          <a:pt x="67" y="328"/>
                        </a:lnTo>
                        <a:lnTo>
                          <a:pt x="67" y="328"/>
                        </a:lnTo>
                        <a:lnTo>
                          <a:pt x="65" y="328"/>
                        </a:lnTo>
                        <a:lnTo>
                          <a:pt x="65" y="328"/>
                        </a:lnTo>
                        <a:lnTo>
                          <a:pt x="65" y="328"/>
                        </a:lnTo>
                        <a:lnTo>
                          <a:pt x="65" y="328"/>
                        </a:lnTo>
                        <a:lnTo>
                          <a:pt x="65" y="326"/>
                        </a:lnTo>
                        <a:lnTo>
                          <a:pt x="63" y="326"/>
                        </a:lnTo>
                        <a:lnTo>
                          <a:pt x="63" y="326"/>
                        </a:lnTo>
                        <a:lnTo>
                          <a:pt x="61" y="326"/>
                        </a:lnTo>
                        <a:lnTo>
                          <a:pt x="61" y="326"/>
                        </a:lnTo>
                        <a:lnTo>
                          <a:pt x="61" y="326"/>
                        </a:lnTo>
                        <a:lnTo>
                          <a:pt x="61" y="324"/>
                        </a:lnTo>
                        <a:lnTo>
                          <a:pt x="61" y="324"/>
                        </a:lnTo>
                        <a:lnTo>
                          <a:pt x="61" y="324"/>
                        </a:lnTo>
                        <a:lnTo>
                          <a:pt x="59" y="324"/>
                        </a:lnTo>
                        <a:lnTo>
                          <a:pt x="59" y="322"/>
                        </a:lnTo>
                        <a:lnTo>
                          <a:pt x="59" y="322"/>
                        </a:lnTo>
                        <a:lnTo>
                          <a:pt x="59" y="322"/>
                        </a:lnTo>
                        <a:lnTo>
                          <a:pt x="59" y="322"/>
                        </a:lnTo>
                        <a:lnTo>
                          <a:pt x="59" y="322"/>
                        </a:lnTo>
                        <a:lnTo>
                          <a:pt x="57" y="322"/>
                        </a:lnTo>
                        <a:lnTo>
                          <a:pt x="57" y="320"/>
                        </a:lnTo>
                        <a:lnTo>
                          <a:pt x="59" y="320"/>
                        </a:lnTo>
                        <a:lnTo>
                          <a:pt x="59" y="320"/>
                        </a:lnTo>
                        <a:lnTo>
                          <a:pt x="59" y="320"/>
                        </a:lnTo>
                        <a:lnTo>
                          <a:pt x="59" y="320"/>
                        </a:lnTo>
                        <a:lnTo>
                          <a:pt x="59" y="318"/>
                        </a:lnTo>
                        <a:lnTo>
                          <a:pt x="59" y="318"/>
                        </a:lnTo>
                        <a:lnTo>
                          <a:pt x="59" y="316"/>
                        </a:lnTo>
                        <a:lnTo>
                          <a:pt x="59" y="316"/>
                        </a:lnTo>
                        <a:lnTo>
                          <a:pt x="59" y="316"/>
                        </a:lnTo>
                        <a:lnTo>
                          <a:pt x="59" y="314"/>
                        </a:lnTo>
                        <a:lnTo>
                          <a:pt x="59" y="314"/>
                        </a:lnTo>
                        <a:lnTo>
                          <a:pt x="59" y="314"/>
                        </a:lnTo>
                        <a:lnTo>
                          <a:pt x="57" y="314"/>
                        </a:lnTo>
                        <a:lnTo>
                          <a:pt x="57" y="314"/>
                        </a:lnTo>
                        <a:lnTo>
                          <a:pt x="57" y="314"/>
                        </a:lnTo>
                        <a:lnTo>
                          <a:pt x="57" y="314"/>
                        </a:lnTo>
                        <a:lnTo>
                          <a:pt x="56" y="314"/>
                        </a:lnTo>
                        <a:lnTo>
                          <a:pt x="56" y="314"/>
                        </a:lnTo>
                        <a:lnTo>
                          <a:pt x="56" y="314"/>
                        </a:lnTo>
                        <a:lnTo>
                          <a:pt x="56" y="313"/>
                        </a:lnTo>
                        <a:lnTo>
                          <a:pt x="56" y="313"/>
                        </a:lnTo>
                        <a:lnTo>
                          <a:pt x="56" y="313"/>
                        </a:lnTo>
                        <a:lnTo>
                          <a:pt x="54" y="313"/>
                        </a:lnTo>
                        <a:lnTo>
                          <a:pt x="54" y="311"/>
                        </a:lnTo>
                        <a:lnTo>
                          <a:pt x="54" y="311"/>
                        </a:lnTo>
                        <a:lnTo>
                          <a:pt x="54" y="311"/>
                        </a:lnTo>
                        <a:lnTo>
                          <a:pt x="54" y="309"/>
                        </a:lnTo>
                        <a:lnTo>
                          <a:pt x="54" y="309"/>
                        </a:lnTo>
                        <a:lnTo>
                          <a:pt x="54" y="309"/>
                        </a:lnTo>
                        <a:lnTo>
                          <a:pt x="52" y="309"/>
                        </a:lnTo>
                        <a:lnTo>
                          <a:pt x="52" y="307"/>
                        </a:lnTo>
                        <a:lnTo>
                          <a:pt x="52" y="307"/>
                        </a:lnTo>
                        <a:lnTo>
                          <a:pt x="52" y="309"/>
                        </a:lnTo>
                        <a:lnTo>
                          <a:pt x="50" y="309"/>
                        </a:lnTo>
                        <a:lnTo>
                          <a:pt x="50" y="307"/>
                        </a:lnTo>
                        <a:lnTo>
                          <a:pt x="50" y="307"/>
                        </a:lnTo>
                        <a:lnTo>
                          <a:pt x="50" y="307"/>
                        </a:lnTo>
                        <a:lnTo>
                          <a:pt x="48" y="307"/>
                        </a:lnTo>
                        <a:lnTo>
                          <a:pt x="48" y="307"/>
                        </a:lnTo>
                        <a:lnTo>
                          <a:pt x="48" y="307"/>
                        </a:lnTo>
                        <a:lnTo>
                          <a:pt x="46" y="307"/>
                        </a:lnTo>
                        <a:lnTo>
                          <a:pt x="46" y="307"/>
                        </a:lnTo>
                        <a:lnTo>
                          <a:pt x="46" y="307"/>
                        </a:lnTo>
                        <a:lnTo>
                          <a:pt x="46" y="305"/>
                        </a:lnTo>
                        <a:lnTo>
                          <a:pt x="44" y="305"/>
                        </a:lnTo>
                        <a:lnTo>
                          <a:pt x="44" y="307"/>
                        </a:lnTo>
                        <a:lnTo>
                          <a:pt x="44" y="307"/>
                        </a:lnTo>
                        <a:lnTo>
                          <a:pt x="44" y="307"/>
                        </a:lnTo>
                        <a:lnTo>
                          <a:pt x="42" y="307"/>
                        </a:lnTo>
                        <a:lnTo>
                          <a:pt x="42" y="305"/>
                        </a:lnTo>
                        <a:lnTo>
                          <a:pt x="42" y="305"/>
                        </a:lnTo>
                        <a:lnTo>
                          <a:pt x="40" y="305"/>
                        </a:lnTo>
                        <a:lnTo>
                          <a:pt x="40" y="305"/>
                        </a:lnTo>
                        <a:lnTo>
                          <a:pt x="40" y="305"/>
                        </a:lnTo>
                        <a:lnTo>
                          <a:pt x="40" y="305"/>
                        </a:lnTo>
                        <a:lnTo>
                          <a:pt x="40" y="303"/>
                        </a:lnTo>
                        <a:lnTo>
                          <a:pt x="40" y="303"/>
                        </a:lnTo>
                        <a:lnTo>
                          <a:pt x="40" y="301"/>
                        </a:lnTo>
                        <a:lnTo>
                          <a:pt x="40" y="301"/>
                        </a:lnTo>
                        <a:lnTo>
                          <a:pt x="40" y="301"/>
                        </a:lnTo>
                        <a:lnTo>
                          <a:pt x="42" y="301"/>
                        </a:lnTo>
                        <a:lnTo>
                          <a:pt x="42" y="299"/>
                        </a:lnTo>
                        <a:lnTo>
                          <a:pt x="42" y="299"/>
                        </a:lnTo>
                        <a:lnTo>
                          <a:pt x="42" y="297"/>
                        </a:lnTo>
                        <a:lnTo>
                          <a:pt x="42" y="297"/>
                        </a:lnTo>
                        <a:lnTo>
                          <a:pt x="40" y="297"/>
                        </a:lnTo>
                        <a:lnTo>
                          <a:pt x="40" y="297"/>
                        </a:lnTo>
                        <a:lnTo>
                          <a:pt x="40" y="297"/>
                        </a:lnTo>
                        <a:lnTo>
                          <a:pt x="38" y="297"/>
                        </a:lnTo>
                        <a:lnTo>
                          <a:pt x="38" y="297"/>
                        </a:lnTo>
                        <a:lnTo>
                          <a:pt x="38" y="297"/>
                        </a:lnTo>
                        <a:lnTo>
                          <a:pt x="36" y="297"/>
                        </a:lnTo>
                        <a:lnTo>
                          <a:pt x="36" y="297"/>
                        </a:lnTo>
                        <a:lnTo>
                          <a:pt x="35" y="297"/>
                        </a:lnTo>
                        <a:lnTo>
                          <a:pt x="35" y="297"/>
                        </a:lnTo>
                        <a:lnTo>
                          <a:pt x="35" y="297"/>
                        </a:lnTo>
                        <a:lnTo>
                          <a:pt x="35" y="297"/>
                        </a:lnTo>
                        <a:lnTo>
                          <a:pt x="35" y="297"/>
                        </a:lnTo>
                        <a:lnTo>
                          <a:pt x="33" y="297"/>
                        </a:lnTo>
                        <a:lnTo>
                          <a:pt x="33" y="297"/>
                        </a:lnTo>
                        <a:lnTo>
                          <a:pt x="33" y="297"/>
                        </a:lnTo>
                        <a:lnTo>
                          <a:pt x="33" y="297"/>
                        </a:lnTo>
                        <a:lnTo>
                          <a:pt x="31" y="297"/>
                        </a:lnTo>
                        <a:lnTo>
                          <a:pt x="31" y="297"/>
                        </a:lnTo>
                        <a:lnTo>
                          <a:pt x="31" y="297"/>
                        </a:lnTo>
                        <a:lnTo>
                          <a:pt x="29" y="297"/>
                        </a:lnTo>
                        <a:lnTo>
                          <a:pt x="29" y="297"/>
                        </a:lnTo>
                        <a:lnTo>
                          <a:pt x="29" y="297"/>
                        </a:lnTo>
                        <a:lnTo>
                          <a:pt x="29" y="295"/>
                        </a:lnTo>
                        <a:lnTo>
                          <a:pt x="29" y="295"/>
                        </a:lnTo>
                        <a:lnTo>
                          <a:pt x="29" y="295"/>
                        </a:lnTo>
                        <a:lnTo>
                          <a:pt x="29" y="293"/>
                        </a:lnTo>
                        <a:lnTo>
                          <a:pt x="31" y="293"/>
                        </a:lnTo>
                        <a:lnTo>
                          <a:pt x="31" y="293"/>
                        </a:lnTo>
                        <a:lnTo>
                          <a:pt x="31" y="292"/>
                        </a:lnTo>
                        <a:lnTo>
                          <a:pt x="31" y="292"/>
                        </a:lnTo>
                        <a:lnTo>
                          <a:pt x="29" y="292"/>
                        </a:lnTo>
                        <a:lnTo>
                          <a:pt x="29" y="292"/>
                        </a:lnTo>
                        <a:lnTo>
                          <a:pt x="29" y="292"/>
                        </a:lnTo>
                        <a:lnTo>
                          <a:pt x="29" y="292"/>
                        </a:lnTo>
                        <a:lnTo>
                          <a:pt x="29" y="292"/>
                        </a:lnTo>
                        <a:lnTo>
                          <a:pt x="29" y="290"/>
                        </a:lnTo>
                        <a:lnTo>
                          <a:pt x="29" y="290"/>
                        </a:lnTo>
                        <a:lnTo>
                          <a:pt x="29" y="290"/>
                        </a:lnTo>
                        <a:lnTo>
                          <a:pt x="29" y="290"/>
                        </a:lnTo>
                        <a:lnTo>
                          <a:pt x="29" y="288"/>
                        </a:lnTo>
                        <a:lnTo>
                          <a:pt x="29" y="288"/>
                        </a:lnTo>
                        <a:lnTo>
                          <a:pt x="29" y="288"/>
                        </a:lnTo>
                        <a:lnTo>
                          <a:pt x="31" y="288"/>
                        </a:lnTo>
                        <a:lnTo>
                          <a:pt x="31" y="286"/>
                        </a:lnTo>
                        <a:lnTo>
                          <a:pt x="31" y="286"/>
                        </a:lnTo>
                        <a:lnTo>
                          <a:pt x="31" y="286"/>
                        </a:lnTo>
                        <a:lnTo>
                          <a:pt x="31" y="284"/>
                        </a:lnTo>
                        <a:lnTo>
                          <a:pt x="31" y="284"/>
                        </a:lnTo>
                        <a:lnTo>
                          <a:pt x="33" y="284"/>
                        </a:lnTo>
                        <a:lnTo>
                          <a:pt x="33" y="282"/>
                        </a:lnTo>
                        <a:lnTo>
                          <a:pt x="33" y="282"/>
                        </a:lnTo>
                        <a:lnTo>
                          <a:pt x="31" y="282"/>
                        </a:lnTo>
                        <a:lnTo>
                          <a:pt x="31" y="282"/>
                        </a:lnTo>
                        <a:lnTo>
                          <a:pt x="31" y="280"/>
                        </a:lnTo>
                        <a:lnTo>
                          <a:pt x="31" y="280"/>
                        </a:lnTo>
                        <a:lnTo>
                          <a:pt x="33" y="280"/>
                        </a:lnTo>
                        <a:lnTo>
                          <a:pt x="33" y="278"/>
                        </a:lnTo>
                        <a:lnTo>
                          <a:pt x="33" y="278"/>
                        </a:lnTo>
                        <a:lnTo>
                          <a:pt x="33" y="278"/>
                        </a:lnTo>
                        <a:lnTo>
                          <a:pt x="33" y="276"/>
                        </a:lnTo>
                        <a:lnTo>
                          <a:pt x="33" y="276"/>
                        </a:lnTo>
                        <a:lnTo>
                          <a:pt x="33" y="276"/>
                        </a:lnTo>
                        <a:lnTo>
                          <a:pt x="33" y="274"/>
                        </a:lnTo>
                        <a:lnTo>
                          <a:pt x="33" y="274"/>
                        </a:lnTo>
                        <a:lnTo>
                          <a:pt x="33" y="274"/>
                        </a:lnTo>
                        <a:lnTo>
                          <a:pt x="33" y="272"/>
                        </a:lnTo>
                        <a:lnTo>
                          <a:pt x="31" y="272"/>
                        </a:lnTo>
                        <a:lnTo>
                          <a:pt x="31" y="272"/>
                        </a:lnTo>
                        <a:lnTo>
                          <a:pt x="31" y="270"/>
                        </a:lnTo>
                        <a:lnTo>
                          <a:pt x="31" y="270"/>
                        </a:lnTo>
                        <a:lnTo>
                          <a:pt x="31" y="270"/>
                        </a:lnTo>
                        <a:lnTo>
                          <a:pt x="29" y="270"/>
                        </a:lnTo>
                        <a:lnTo>
                          <a:pt x="29" y="269"/>
                        </a:lnTo>
                        <a:lnTo>
                          <a:pt x="29" y="269"/>
                        </a:lnTo>
                        <a:lnTo>
                          <a:pt x="29" y="269"/>
                        </a:lnTo>
                        <a:lnTo>
                          <a:pt x="29" y="267"/>
                        </a:lnTo>
                        <a:lnTo>
                          <a:pt x="29" y="267"/>
                        </a:lnTo>
                        <a:lnTo>
                          <a:pt x="29" y="267"/>
                        </a:lnTo>
                        <a:lnTo>
                          <a:pt x="29" y="267"/>
                        </a:lnTo>
                        <a:lnTo>
                          <a:pt x="27" y="267"/>
                        </a:lnTo>
                        <a:lnTo>
                          <a:pt x="27" y="265"/>
                        </a:lnTo>
                        <a:lnTo>
                          <a:pt x="27" y="265"/>
                        </a:lnTo>
                        <a:lnTo>
                          <a:pt x="27" y="265"/>
                        </a:lnTo>
                        <a:lnTo>
                          <a:pt x="27" y="263"/>
                        </a:lnTo>
                        <a:lnTo>
                          <a:pt x="27" y="263"/>
                        </a:lnTo>
                        <a:lnTo>
                          <a:pt x="27" y="263"/>
                        </a:lnTo>
                        <a:lnTo>
                          <a:pt x="27" y="261"/>
                        </a:lnTo>
                        <a:lnTo>
                          <a:pt x="25" y="261"/>
                        </a:lnTo>
                        <a:lnTo>
                          <a:pt x="25" y="261"/>
                        </a:lnTo>
                        <a:lnTo>
                          <a:pt x="25" y="261"/>
                        </a:lnTo>
                        <a:lnTo>
                          <a:pt x="25" y="259"/>
                        </a:lnTo>
                        <a:lnTo>
                          <a:pt x="23" y="259"/>
                        </a:lnTo>
                        <a:lnTo>
                          <a:pt x="23" y="259"/>
                        </a:lnTo>
                        <a:lnTo>
                          <a:pt x="23" y="259"/>
                        </a:lnTo>
                        <a:lnTo>
                          <a:pt x="23" y="257"/>
                        </a:lnTo>
                        <a:lnTo>
                          <a:pt x="23" y="257"/>
                        </a:lnTo>
                        <a:lnTo>
                          <a:pt x="23" y="257"/>
                        </a:lnTo>
                        <a:lnTo>
                          <a:pt x="21" y="257"/>
                        </a:lnTo>
                        <a:lnTo>
                          <a:pt x="21" y="257"/>
                        </a:lnTo>
                        <a:lnTo>
                          <a:pt x="21" y="257"/>
                        </a:lnTo>
                        <a:lnTo>
                          <a:pt x="21" y="257"/>
                        </a:lnTo>
                        <a:lnTo>
                          <a:pt x="21" y="255"/>
                        </a:lnTo>
                        <a:lnTo>
                          <a:pt x="19" y="255"/>
                        </a:lnTo>
                        <a:lnTo>
                          <a:pt x="19" y="255"/>
                        </a:lnTo>
                        <a:lnTo>
                          <a:pt x="19" y="253"/>
                        </a:lnTo>
                        <a:lnTo>
                          <a:pt x="19" y="253"/>
                        </a:lnTo>
                        <a:lnTo>
                          <a:pt x="19" y="253"/>
                        </a:lnTo>
                        <a:lnTo>
                          <a:pt x="17" y="253"/>
                        </a:lnTo>
                        <a:lnTo>
                          <a:pt x="17" y="251"/>
                        </a:lnTo>
                        <a:lnTo>
                          <a:pt x="17" y="251"/>
                        </a:lnTo>
                        <a:lnTo>
                          <a:pt x="19" y="251"/>
                        </a:lnTo>
                        <a:lnTo>
                          <a:pt x="19" y="249"/>
                        </a:lnTo>
                        <a:lnTo>
                          <a:pt x="19" y="249"/>
                        </a:lnTo>
                        <a:lnTo>
                          <a:pt x="19" y="249"/>
                        </a:lnTo>
                        <a:lnTo>
                          <a:pt x="19" y="249"/>
                        </a:lnTo>
                        <a:lnTo>
                          <a:pt x="19" y="247"/>
                        </a:lnTo>
                        <a:lnTo>
                          <a:pt x="19" y="247"/>
                        </a:lnTo>
                        <a:lnTo>
                          <a:pt x="21" y="247"/>
                        </a:lnTo>
                        <a:lnTo>
                          <a:pt x="21" y="246"/>
                        </a:lnTo>
                        <a:lnTo>
                          <a:pt x="21" y="246"/>
                        </a:lnTo>
                        <a:lnTo>
                          <a:pt x="21" y="244"/>
                        </a:lnTo>
                        <a:lnTo>
                          <a:pt x="19" y="244"/>
                        </a:lnTo>
                        <a:lnTo>
                          <a:pt x="19" y="244"/>
                        </a:lnTo>
                        <a:lnTo>
                          <a:pt x="19" y="242"/>
                        </a:lnTo>
                        <a:lnTo>
                          <a:pt x="19" y="242"/>
                        </a:lnTo>
                        <a:lnTo>
                          <a:pt x="19" y="242"/>
                        </a:lnTo>
                        <a:lnTo>
                          <a:pt x="17" y="242"/>
                        </a:lnTo>
                        <a:lnTo>
                          <a:pt x="17" y="242"/>
                        </a:lnTo>
                        <a:lnTo>
                          <a:pt x="17" y="242"/>
                        </a:lnTo>
                        <a:lnTo>
                          <a:pt x="17" y="242"/>
                        </a:lnTo>
                        <a:lnTo>
                          <a:pt x="15" y="242"/>
                        </a:lnTo>
                        <a:lnTo>
                          <a:pt x="15" y="240"/>
                        </a:lnTo>
                        <a:lnTo>
                          <a:pt x="15" y="240"/>
                        </a:lnTo>
                        <a:lnTo>
                          <a:pt x="15" y="240"/>
                        </a:lnTo>
                        <a:lnTo>
                          <a:pt x="15" y="240"/>
                        </a:lnTo>
                        <a:lnTo>
                          <a:pt x="13" y="240"/>
                        </a:lnTo>
                        <a:lnTo>
                          <a:pt x="13" y="238"/>
                        </a:lnTo>
                        <a:lnTo>
                          <a:pt x="13" y="238"/>
                        </a:lnTo>
                        <a:lnTo>
                          <a:pt x="13" y="238"/>
                        </a:lnTo>
                        <a:lnTo>
                          <a:pt x="12" y="238"/>
                        </a:lnTo>
                        <a:lnTo>
                          <a:pt x="12" y="236"/>
                        </a:lnTo>
                        <a:lnTo>
                          <a:pt x="12" y="236"/>
                        </a:lnTo>
                        <a:lnTo>
                          <a:pt x="13" y="236"/>
                        </a:lnTo>
                        <a:lnTo>
                          <a:pt x="13" y="234"/>
                        </a:lnTo>
                        <a:lnTo>
                          <a:pt x="13" y="234"/>
                        </a:lnTo>
                        <a:lnTo>
                          <a:pt x="13" y="234"/>
                        </a:lnTo>
                        <a:lnTo>
                          <a:pt x="13" y="232"/>
                        </a:lnTo>
                        <a:lnTo>
                          <a:pt x="13" y="232"/>
                        </a:lnTo>
                        <a:lnTo>
                          <a:pt x="13" y="232"/>
                        </a:lnTo>
                        <a:lnTo>
                          <a:pt x="13" y="230"/>
                        </a:lnTo>
                        <a:lnTo>
                          <a:pt x="13" y="230"/>
                        </a:lnTo>
                        <a:lnTo>
                          <a:pt x="13" y="228"/>
                        </a:lnTo>
                        <a:lnTo>
                          <a:pt x="13" y="228"/>
                        </a:lnTo>
                        <a:lnTo>
                          <a:pt x="12" y="228"/>
                        </a:lnTo>
                        <a:lnTo>
                          <a:pt x="12" y="228"/>
                        </a:lnTo>
                        <a:lnTo>
                          <a:pt x="12" y="228"/>
                        </a:lnTo>
                        <a:lnTo>
                          <a:pt x="12" y="226"/>
                        </a:lnTo>
                        <a:lnTo>
                          <a:pt x="12" y="226"/>
                        </a:lnTo>
                        <a:lnTo>
                          <a:pt x="12" y="226"/>
                        </a:lnTo>
                        <a:lnTo>
                          <a:pt x="12" y="226"/>
                        </a:lnTo>
                        <a:lnTo>
                          <a:pt x="12" y="224"/>
                        </a:lnTo>
                        <a:lnTo>
                          <a:pt x="12" y="224"/>
                        </a:lnTo>
                        <a:lnTo>
                          <a:pt x="10" y="224"/>
                        </a:lnTo>
                        <a:lnTo>
                          <a:pt x="10" y="223"/>
                        </a:lnTo>
                        <a:lnTo>
                          <a:pt x="10" y="223"/>
                        </a:lnTo>
                        <a:lnTo>
                          <a:pt x="10" y="221"/>
                        </a:lnTo>
                        <a:lnTo>
                          <a:pt x="10" y="221"/>
                        </a:lnTo>
                        <a:lnTo>
                          <a:pt x="10" y="221"/>
                        </a:lnTo>
                        <a:lnTo>
                          <a:pt x="10" y="221"/>
                        </a:lnTo>
                        <a:lnTo>
                          <a:pt x="10" y="219"/>
                        </a:lnTo>
                        <a:lnTo>
                          <a:pt x="10" y="219"/>
                        </a:lnTo>
                        <a:lnTo>
                          <a:pt x="12" y="219"/>
                        </a:lnTo>
                        <a:lnTo>
                          <a:pt x="12" y="219"/>
                        </a:lnTo>
                        <a:lnTo>
                          <a:pt x="12" y="217"/>
                        </a:lnTo>
                        <a:lnTo>
                          <a:pt x="10" y="217"/>
                        </a:lnTo>
                        <a:lnTo>
                          <a:pt x="10" y="217"/>
                        </a:lnTo>
                        <a:lnTo>
                          <a:pt x="10" y="217"/>
                        </a:lnTo>
                        <a:lnTo>
                          <a:pt x="8" y="217"/>
                        </a:lnTo>
                        <a:lnTo>
                          <a:pt x="8" y="217"/>
                        </a:lnTo>
                        <a:lnTo>
                          <a:pt x="8" y="215"/>
                        </a:lnTo>
                        <a:lnTo>
                          <a:pt x="8" y="215"/>
                        </a:lnTo>
                        <a:lnTo>
                          <a:pt x="8" y="215"/>
                        </a:lnTo>
                        <a:lnTo>
                          <a:pt x="6" y="215"/>
                        </a:lnTo>
                        <a:lnTo>
                          <a:pt x="6" y="215"/>
                        </a:lnTo>
                        <a:lnTo>
                          <a:pt x="6" y="215"/>
                        </a:lnTo>
                        <a:lnTo>
                          <a:pt x="6" y="217"/>
                        </a:lnTo>
                        <a:lnTo>
                          <a:pt x="6" y="217"/>
                        </a:lnTo>
                        <a:lnTo>
                          <a:pt x="4" y="217"/>
                        </a:lnTo>
                        <a:lnTo>
                          <a:pt x="4" y="217"/>
                        </a:lnTo>
                        <a:lnTo>
                          <a:pt x="4" y="217"/>
                        </a:lnTo>
                        <a:lnTo>
                          <a:pt x="2" y="217"/>
                        </a:lnTo>
                        <a:lnTo>
                          <a:pt x="2" y="217"/>
                        </a:lnTo>
                        <a:lnTo>
                          <a:pt x="2" y="217"/>
                        </a:lnTo>
                        <a:lnTo>
                          <a:pt x="2" y="217"/>
                        </a:lnTo>
                        <a:lnTo>
                          <a:pt x="0" y="217"/>
                        </a:lnTo>
                        <a:lnTo>
                          <a:pt x="0" y="215"/>
                        </a:lnTo>
                        <a:lnTo>
                          <a:pt x="0" y="215"/>
                        </a:lnTo>
                        <a:lnTo>
                          <a:pt x="0" y="215"/>
                        </a:lnTo>
                        <a:lnTo>
                          <a:pt x="0" y="213"/>
                        </a:lnTo>
                        <a:lnTo>
                          <a:pt x="0" y="213"/>
                        </a:lnTo>
                        <a:lnTo>
                          <a:pt x="0" y="211"/>
                        </a:lnTo>
                        <a:lnTo>
                          <a:pt x="0" y="211"/>
                        </a:lnTo>
                        <a:lnTo>
                          <a:pt x="0" y="211"/>
                        </a:lnTo>
                        <a:lnTo>
                          <a:pt x="0" y="209"/>
                        </a:lnTo>
                        <a:lnTo>
                          <a:pt x="2" y="209"/>
                        </a:lnTo>
                        <a:lnTo>
                          <a:pt x="2" y="209"/>
                        </a:lnTo>
                        <a:lnTo>
                          <a:pt x="2" y="209"/>
                        </a:lnTo>
                        <a:lnTo>
                          <a:pt x="2" y="209"/>
                        </a:lnTo>
                        <a:lnTo>
                          <a:pt x="2" y="207"/>
                        </a:lnTo>
                        <a:lnTo>
                          <a:pt x="2" y="207"/>
                        </a:lnTo>
                        <a:lnTo>
                          <a:pt x="2" y="207"/>
                        </a:lnTo>
                        <a:lnTo>
                          <a:pt x="4" y="207"/>
                        </a:lnTo>
                        <a:lnTo>
                          <a:pt x="4" y="207"/>
                        </a:lnTo>
                        <a:lnTo>
                          <a:pt x="4" y="205"/>
                        </a:lnTo>
                        <a:lnTo>
                          <a:pt x="6" y="205"/>
                        </a:lnTo>
                        <a:lnTo>
                          <a:pt x="6" y="205"/>
                        </a:lnTo>
                        <a:lnTo>
                          <a:pt x="6" y="205"/>
                        </a:lnTo>
                        <a:lnTo>
                          <a:pt x="6" y="203"/>
                        </a:lnTo>
                        <a:lnTo>
                          <a:pt x="6" y="203"/>
                        </a:lnTo>
                        <a:lnTo>
                          <a:pt x="6" y="203"/>
                        </a:lnTo>
                        <a:lnTo>
                          <a:pt x="8" y="203"/>
                        </a:lnTo>
                        <a:lnTo>
                          <a:pt x="8" y="201"/>
                        </a:lnTo>
                        <a:lnTo>
                          <a:pt x="8" y="201"/>
                        </a:lnTo>
                        <a:lnTo>
                          <a:pt x="8" y="201"/>
                        </a:lnTo>
                        <a:lnTo>
                          <a:pt x="8" y="201"/>
                        </a:lnTo>
                        <a:lnTo>
                          <a:pt x="8" y="201"/>
                        </a:lnTo>
                        <a:lnTo>
                          <a:pt x="8" y="200"/>
                        </a:lnTo>
                        <a:lnTo>
                          <a:pt x="6" y="200"/>
                        </a:lnTo>
                        <a:lnTo>
                          <a:pt x="6" y="200"/>
                        </a:lnTo>
                        <a:lnTo>
                          <a:pt x="6" y="198"/>
                        </a:lnTo>
                        <a:lnTo>
                          <a:pt x="6" y="198"/>
                        </a:lnTo>
                        <a:lnTo>
                          <a:pt x="6" y="198"/>
                        </a:lnTo>
                        <a:lnTo>
                          <a:pt x="6" y="196"/>
                        </a:lnTo>
                        <a:lnTo>
                          <a:pt x="6" y="196"/>
                        </a:lnTo>
                        <a:lnTo>
                          <a:pt x="6" y="196"/>
                        </a:lnTo>
                        <a:lnTo>
                          <a:pt x="6" y="194"/>
                        </a:lnTo>
                        <a:lnTo>
                          <a:pt x="6" y="194"/>
                        </a:lnTo>
                        <a:lnTo>
                          <a:pt x="4" y="194"/>
                        </a:lnTo>
                        <a:lnTo>
                          <a:pt x="4" y="194"/>
                        </a:lnTo>
                        <a:lnTo>
                          <a:pt x="6" y="194"/>
                        </a:lnTo>
                        <a:lnTo>
                          <a:pt x="6" y="192"/>
                        </a:lnTo>
                        <a:lnTo>
                          <a:pt x="6" y="192"/>
                        </a:lnTo>
                        <a:lnTo>
                          <a:pt x="6" y="192"/>
                        </a:lnTo>
                        <a:lnTo>
                          <a:pt x="6" y="192"/>
                        </a:lnTo>
                        <a:lnTo>
                          <a:pt x="6" y="190"/>
                        </a:lnTo>
                        <a:lnTo>
                          <a:pt x="6" y="190"/>
                        </a:lnTo>
                        <a:lnTo>
                          <a:pt x="8" y="190"/>
                        </a:lnTo>
                        <a:lnTo>
                          <a:pt x="8" y="190"/>
                        </a:lnTo>
                        <a:lnTo>
                          <a:pt x="8" y="188"/>
                        </a:lnTo>
                        <a:lnTo>
                          <a:pt x="8" y="188"/>
                        </a:lnTo>
                        <a:lnTo>
                          <a:pt x="10" y="188"/>
                        </a:lnTo>
                        <a:lnTo>
                          <a:pt x="10" y="188"/>
                        </a:lnTo>
                        <a:lnTo>
                          <a:pt x="10" y="188"/>
                        </a:lnTo>
                        <a:lnTo>
                          <a:pt x="12" y="188"/>
                        </a:lnTo>
                        <a:lnTo>
                          <a:pt x="12" y="186"/>
                        </a:lnTo>
                        <a:lnTo>
                          <a:pt x="12" y="186"/>
                        </a:lnTo>
                        <a:lnTo>
                          <a:pt x="12" y="186"/>
                        </a:lnTo>
                        <a:lnTo>
                          <a:pt x="12" y="186"/>
                        </a:lnTo>
                        <a:lnTo>
                          <a:pt x="12" y="186"/>
                        </a:lnTo>
                        <a:lnTo>
                          <a:pt x="13" y="186"/>
                        </a:lnTo>
                        <a:lnTo>
                          <a:pt x="13" y="184"/>
                        </a:lnTo>
                        <a:lnTo>
                          <a:pt x="12" y="184"/>
                        </a:lnTo>
                        <a:lnTo>
                          <a:pt x="12" y="184"/>
                        </a:lnTo>
                        <a:lnTo>
                          <a:pt x="12" y="184"/>
                        </a:lnTo>
                        <a:lnTo>
                          <a:pt x="12" y="184"/>
                        </a:lnTo>
                        <a:lnTo>
                          <a:pt x="12" y="182"/>
                        </a:lnTo>
                        <a:lnTo>
                          <a:pt x="12" y="182"/>
                        </a:lnTo>
                        <a:lnTo>
                          <a:pt x="12" y="180"/>
                        </a:lnTo>
                        <a:lnTo>
                          <a:pt x="12" y="180"/>
                        </a:lnTo>
                        <a:lnTo>
                          <a:pt x="12" y="178"/>
                        </a:lnTo>
                        <a:lnTo>
                          <a:pt x="12" y="178"/>
                        </a:lnTo>
                        <a:lnTo>
                          <a:pt x="10" y="178"/>
                        </a:lnTo>
                        <a:lnTo>
                          <a:pt x="10" y="178"/>
                        </a:lnTo>
                        <a:lnTo>
                          <a:pt x="10" y="178"/>
                        </a:lnTo>
                        <a:lnTo>
                          <a:pt x="10" y="178"/>
                        </a:lnTo>
                        <a:lnTo>
                          <a:pt x="10" y="177"/>
                        </a:lnTo>
                        <a:lnTo>
                          <a:pt x="12" y="177"/>
                        </a:lnTo>
                        <a:lnTo>
                          <a:pt x="12" y="177"/>
                        </a:lnTo>
                        <a:lnTo>
                          <a:pt x="12" y="177"/>
                        </a:lnTo>
                        <a:lnTo>
                          <a:pt x="12" y="177"/>
                        </a:lnTo>
                        <a:lnTo>
                          <a:pt x="13" y="177"/>
                        </a:lnTo>
                        <a:lnTo>
                          <a:pt x="13" y="175"/>
                        </a:lnTo>
                        <a:lnTo>
                          <a:pt x="13" y="175"/>
                        </a:lnTo>
                        <a:lnTo>
                          <a:pt x="15" y="175"/>
                        </a:lnTo>
                        <a:lnTo>
                          <a:pt x="15" y="175"/>
                        </a:lnTo>
                        <a:lnTo>
                          <a:pt x="15" y="175"/>
                        </a:lnTo>
                        <a:lnTo>
                          <a:pt x="15" y="173"/>
                        </a:lnTo>
                        <a:lnTo>
                          <a:pt x="15" y="173"/>
                        </a:lnTo>
                        <a:lnTo>
                          <a:pt x="15" y="173"/>
                        </a:lnTo>
                        <a:lnTo>
                          <a:pt x="15" y="171"/>
                        </a:lnTo>
                        <a:lnTo>
                          <a:pt x="15" y="171"/>
                        </a:lnTo>
                        <a:lnTo>
                          <a:pt x="15" y="171"/>
                        </a:lnTo>
                        <a:lnTo>
                          <a:pt x="15" y="171"/>
                        </a:lnTo>
                        <a:lnTo>
                          <a:pt x="15" y="171"/>
                        </a:lnTo>
                        <a:lnTo>
                          <a:pt x="15" y="169"/>
                        </a:lnTo>
                        <a:lnTo>
                          <a:pt x="15" y="169"/>
                        </a:lnTo>
                        <a:lnTo>
                          <a:pt x="17" y="169"/>
                        </a:lnTo>
                        <a:lnTo>
                          <a:pt x="17" y="167"/>
                        </a:lnTo>
                        <a:lnTo>
                          <a:pt x="17" y="167"/>
                        </a:lnTo>
                        <a:lnTo>
                          <a:pt x="17" y="167"/>
                        </a:lnTo>
                        <a:lnTo>
                          <a:pt x="17" y="167"/>
                        </a:lnTo>
                        <a:lnTo>
                          <a:pt x="19" y="167"/>
                        </a:lnTo>
                        <a:lnTo>
                          <a:pt x="19" y="165"/>
                        </a:lnTo>
                        <a:lnTo>
                          <a:pt x="19" y="165"/>
                        </a:lnTo>
                        <a:lnTo>
                          <a:pt x="19" y="165"/>
                        </a:lnTo>
                        <a:lnTo>
                          <a:pt x="19" y="163"/>
                        </a:lnTo>
                        <a:lnTo>
                          <a:pt x="21" y="163"/>
                        </a:lnTo>
                        <a:lnTo>
                          <a:pt x="21" y="163"/>
                        </a:lnTo>
                        <a:lnTo>
                          <a:pt x="21" y="161"/>
                        </a:lnTo>
                        <a:lnTo>
                          <a:pt x="21" y="161"/>
                        </a:lnTo>
                        <a:lnTo>
                          <a:pt x="21" y="161"/>
                        </a:lnTo>
                        <a:lnTo>
                          <a:pt x="21" y="159"/>
                        </a:lnTo>
                        <a:lnTo>
                          <a:pt x="19" y="159"/>
                        </a:lnTo>
                        <a:lnTo>
                          <a:pt x="19" y="159"/>
                        </a:lnTo>
                        <a:lnTo>
                          <a:pt x="19" y="159"/>
                        </a:lnTo>
                        <a:lnTo>
                          <a:pt x="19" y="157"/>
                        </a:lnTo>
                        <a:lnTo>
                          <a:pt x="19" y="157"/>
                        </a:lnTo>
                        <a:lnTo>
                          <a:pt x="19" y="157"/>
                        </a:lnTo>
                        <a:lnTo>
                          <a:pt x="19" y="155"/>
                        </a:lnTo>
                        <a:lnTo>
                          <a:pt x="21" y="155"/>
                        </a:lnTo>
                        <a:lnTo>
                          <a:pt x="21" y="155"/>
                        </a:lnTo>
                        <a:lnTo>
                          <a:pt x="21" y="155"/>
                        </a:lnTo>
                        <a:lnTo>
                          <a:pt x="21" y="154"/>
                        </a:lnTo>
                        <a:lnTo>
                          <a:pt x="21" y="154"/>
                        </a:lnTo>
                        <a:lnTo>
                          <a:pt x="21" y="154"/>
                        </a:lnTo>
                        <a:lnTo>
                          <a:pt x="23" y="154"/>
                        </a:lnTo>
                        <a:lnTo>
                          <a:pt x="23" y="154"/>
                        </a:lnTo>
                        <a:lnTo>
                          <a:pt x="23" y="154"/>
                        </a:lnTo>
                        <a:lnTo>
                          <a:pt x="25" y="154"/>
                        </a:lnTo>
                        <a:lnTo>
                          <a:pt x="25" y="154"/>
                        </a:lnTo>
                        <a:lnTo>
                          <a:pt x="27" y="154"/>
                        </a:lnTo>
                        <a:lnTo>
                          <a:pt x="27" y="154"/>
                        </a:lnTo>
                        <a:lnTo>
                          <a:pt x="27" y="154"/>
                        </a:lnTo>
                        <a:lnTo>
                          <a:pt x="29" y="154"/>
                        </a:lnTo>
                        <a:lnTo>
                          <a:pt x="29" y="154"/>
                        </a:lnTo>
                        <a:lnTo>
                          <a:pt x="29" y="154"/>
                        </a:lnTo>
                        <a:lnTo>
                          <a:pt x="29" y="154"/>
                        </a:lnTo>
                        <a:lnTo>
                          <a:pt x="31" y="154"/>
                        </a:lnTo>
                        <a:lnTo>
                          <a:pt x="31" y="154"/>
                        </a:lnTo>
                        <a:lnTo>
                          <a:pt x="33" y="154"/>
                        </a:lnTo>
                        <a:lnTo>
                          <a:pt x="33" y="154"/>
                        </a:lnTo>
                        <a:lnTo>
                          <a:pt x="33" y="154"/>
                        </a:lnTo>
                        <a:lnTo>
                          <a:pt x="35" y="154"/>
                        </a:lnTo>
                        <a:lnTo>
                          <a:pt x="35" y="154"/>
                        </a:lnTo>
                        <a:lnTo>
                          <a:pt x="35" y="154"/>
                        </a:lnTo>
                        <a:lnTo>
                          <a:pt x="35" y="154"/>
                        </a:lnTo>
                        <a:lnTo>
                          <a:pt x="36" y="154"/>
                        </a:lnTo>
                        <a:lnTo>
                          <a:pt x="36" y="154"/>
                        </a:lnTo>
                        <a:lnTo>
                          <a:pt x="38" y="154"/>
                        </a:lnTo>
                        <a:lnTo>
                          <a:pt x="38" y="154"/>
                        </a:lnTo>
                        <a:lnTo>
                          <a:pt x="38" y="152"/>
                        </a:lnTo>
                        <a:lnTo>
                          <a:pt x="38" y="152"/>
                        </a:lnTo>
                        <a:lnTo>
                          <a:pt x="38" y="150"/>
                        </a:lnTo>
                        <a:lnTo>
                          <a:pt x="38" y="150"/>
                        </a:lnTo>
                        <a:lnTo>
                          <a:pt x="38" y="148"/>
                        </a:lnTo>
                        <a:lnTo>
                          <a:pt x="38" y="148"/>
                        </a:lnTo>
                        <a:lnTo>
                          <a:pt x="38" y="146"/>
                        </a:lnTo>
                        <a:lnTo>
                          <a:pt x="38" y="146"/>
                        </a:lnTo>
                        <a:lnTo>
                          <a:pt x="38" y="146"/>
                        </a:lnTo>
                        <a:lnTo>
                          <a:pt x="38" y="144"/>
                        </a:lnTo>
                        <a:lnTo>
                          <a:pt x="38" y="144"/>
                        </a:lnTo>
                        <a:lnTo>
                          <a:pt x="38" y="142"/>
                        </a:lnTo>
                        <a:lnTo>
                          <a:pt x="38" y="142"/>
                        </a:lnTo>
                        <a:lnTo>
                          <a:pt x="38" y="140"/>
                        </a:lnTo>
                        <a:lnTo>
                          <a:pt x="38" y="140"/>
                        </a:lnTo>
                        <a:lnTo>
                          <a:pt x="38" y="138"/>
                        </a:lnTo>
                        <a:lnTo>
                          <a:pt x="38" y="138"/>
                        </a:lnTo>
                        <a:lnTo>
                          <a:pt x="38" y="138"/>
                        </a:lnTo>
                        <a:lnTo>
                          <a:pt x="38" y="136"/>
                        </a:lnTo>
                        <a:lnTo>
                          <a:pt x="38" y="136"/>
                        </a:lnTo>
                        <a:lnTo>
                          <a:pt x="38" y="134"/>
                        </a:lnTo>
                        <a:lnTo>
                          <a:pt x="38" y="134"/>
                        </a:lnTo>
                        <a:lnTo>
                          <a:pt x="38" y="133"/>
                        </a:lnTo>
                        <a:lnTo>
                          <a:pt x="38" y="133"/>
                        </a:lnTo>
                        <a:lnTo>
                          <a:pt x="38" y="131"/>
                        </a:lnTo>
                        <a:lnTo>
                          <a:pt x="38" y="131"/>
                        </a:lnTo>
                        <a:lnTo>
                          <a:pt x="38" y="131"/>
                        </a:lnTo>
                        <a:lnTo>
                          <a:pt x="38" y="129"/>
                        </a:lnTo>
                        <a:lnTo>
                          <a:pt x="38" y="129"/>
                        </a:lnTo>
                        <a:lnTo>
                          <a:pt x="38" y="127"/>
                        </a:lnTo>
                        <a:lnTo>
                          <a:pt x="38" y="127"/>
                        </a:lnTo>
                        <a:lnTo>
                          <a:pt x="38" y="125"/>
                        </a:lnTo>
                        <a:lnTo>
                          <a:pt x="38" y="125"/>
                        </a:lnTo>
                        <a:lnTo>
                          <a:pt x="38" y="123"/>
                        </a:lnTo>
                        <a:lnTo>
                          <a:pt x="38" y="123"/>
                        </a:lnTo>
                        <a:lnTo>
                          <a:pt x="38" y="123"/>
                        </a:lnTo>
                        <a:lnTo>
                          <a:pt x="38" y="121"/>
                        </a:lnTo>
                        <a:lnTo>
                          <a:pt x="38" y="121"/>
                        </a:lnTo>
                        <a:lnTo>
                          <a:pt x="38" y="119"/>
                        </a:lnTo>
                        <a:lnTo>
                          <a:pt x="38" y="119"/>
                        </a:lnTo>
                        <a:lnTo>
                          <a:pt x="38" y="117"/>
                        </a:lnTo>
                        <a:lnTo>
                          <a:pt x="38" y="117"/>
                        </a:lnTo>
                        <a:lnTo>
                          <a:pt x="38" y="115"/>
                        </a:lnTo>
                        <a:lnTo>
                          <a:pt x="38" y="115"/>
                        </a:lnTo>
                        <a:lnTo>
                          <a:pt x="38" y="113"/>
                        </a:lnTo>
                        <a:lnTo>
                          <a:pt x="38" y="113"/>
                        </a:lnTo>
                        <a:lnTo>
                          <a:pt x="38" y="113"/>
                        </a:lnTo>
                        <a:lnTo>
                          <a:pt x="38" y="111"/>
                        </a:lnTo>
                        <a:lnTo>
                          <a:pt x="38" y="111"/>
                        </a:lnTo>
                        <a:lnTo>
                          <a:pt x="38" y="110"/>
                        </a:lnTo>
                        <a:lnTo>
                          <a:pt x="38" y="110"/>
                        </a:lnTo>
                        <a:lnTo>
                          <a:pt x="38" y="108"/>
                        </a:lnTo>
                        <a:lnTo>
                          <a:pt x="38" y="108"/>
                        </a:lnTo>
                        <a:lnTo>
                          <a:pt x="38" y="106"/>
                        </a:lnTo>
                        <a:lnTo>
                          <a:pt x="38" y="106"/>
                        </a:lnTo>
                        <a:lnTo>
                          <a:pt x="38" y="106"/>
                        </a:lnTo>
                        <a:lnTo>
                          <a:pt x="38" y="104"/>
                        </a:lnTo>
                        <a:lnTo>
                          <a:pt x="38" y="104"/>
                        </a:lnTo>
                        <a:lnTo>
                          <a:pt x="38" y="102"/>
                        </a:lnTo>
                        <a:lnTo>
                          <a:pt x="38" y="102"/>
                        </a:lnTo>
                        <a:lnTo>
                          <a:pt x="38" y="100"/>
                        </a:lnTo>
                        <a:lnTo>
                          <a:pt x="38" y="100"/>
                        </a:lnTo>
                        <a:lnTo>
                          <a:pt x="38" y="98"/>
                        </a:lnTo>
                        <a:lnTo>
                          <a:pt x="38" y="98"/>
                        </a:lnTo>
                        <a:lnTo>
                          <a:pt x="38" y="98"/>
                        </a:lnTo>
                        <a:lnTo>
                          <a:pt x="38" y="96"/>
                        </a:lnTo>
                        <a:lnTo>
                          <a:pt x="38" y="96"/>
                        </a:lnTo>
                        <a:lnTo>
                          <a:pt x="38" y="94"/>
                        </a:lnTo>
                        <a:lnTo>
                          <a:pt x="38" y="94"/>
                        </a:lnTo>
                        <a:lnTo>
                          <a:pt x="38" y="92"/>
                        </a:lnTo>
                        <a:lnTo>
                          <a:pt x="38" y="92"/>
                        </a:lnTo>
                        <a:lnTo>
                          <a:pt x="38" y="90"/>
                        </a:lnTo>
                        <a:lnTo>
                          <a:pt x="38" y="90"/>
                        </a:lnTo>
                        <a:lnTo>
                          <a:pt x="38" y="90"/>
                        </a:lnTo>
                        <a:lnTo>
                          <a:pt x="38" y="88"/>
                        </a:lnTo>
                        <a:lnTo>
                          <a:pt x="38" y="88"/>
                        </a:lnTo>
                        <a:lnTo>
                          <a:pt x="38" y="87"/>
                        </a:lnTo>
                        <a:lnTo>
                          <a:pt x="38" y="87"/>
                        </a:lnTo>
                        <a:lnTo>
                          <a:pt x="38" y="85"/>
                        </a:lnTo>
                        <a:lnTo>
                          <a:pt x="38" y="85"/>
                        </a:lnTo>
                        <a:lnTo>
                          <a:pt x="38" y="83"/>
                        </a:lnTo>
                        <a:lnTo>
                          <a:pt x="38" y="83"/>
                        </a:lnTo>
                        <a:lnTo>
                          <a:pt x="38" y="83"/>
                        </a:lnTo>
                        <a:lnTo>
                          <a:pt x="38" y="81"/>
                        </a:lnTo>
                        <a:lnTo>
                          <a:pt x="38" y="81"/>
                        </a:lnTo>
                        <a:lnTo>
                          <a:pt x="38" y="79"/>
                        </a:lnTo>
                        <a:lnTo>
                          <a:pt x="38" y="79"/>
                        </a:lnTo>
                        <a:lnTo>
                          <a:pt x="38" y="77"/>
                        </a:lnTo>
                        <a:lnTo>
                          <a:pt x="38" y="77"/>
                        </a:lnTo>
                        <a:lnTo>
                          <a:pt x="38" y="75"/>
                        </a:lnTo>
                        <a:lnTo>
                          <a:pt x="38" y="75"/>
                        </a:lnTo>
                        <a:lnTo>
                          <a:pt x="38" y="75"/>
                        </a:lnTo>
                        <a:lnTo>
                          <a:pt x="38" y="73"/>
                        </a:lnTo>
                        <a:lnTo>
                          <a:pt x="38" y="73"/>
                        </a:lnTo>
                        <a:lnTo>
                          <a:pt x="38" y="71"/>
                        </a:lnTo>
                        <a:lnTo>
                          <a:pt x="38" y="71"/>
                        </a:lnTo>
                        <a:lnTo>
                          <a:pt x="38" y="69"/>
                        </a:lnTo>
                        <a:lnTo>
                          <a:pt x="38" y="69"/>
                        </a:lnTo>
                        <a:lnTo>
                          <a:pt x="38" y="67"/>
                        </a:lnTo>
                        <a:lnTo>
                          <a:pt x="38" y="67"/>
                        </a:lnTo>
                        <a:lnTo>
                          <a:pt x="38" y="65"/>
                        </a:lnTo>
                        <a:lnTo>
                          <a:pt x="38" y="65"/>
                        </a:lnTo>
                        <a:lnTo>
                          <a:pt x="38" y="65"/>
                        </a:lnTo>
                        <a:lnTo>
                          <a:pt x="38" y="65"/>
                        </a:lnTo>
                        <a:lnTo>
                          <a:pt x="40" y="65"/>
                        </a:lnTo>
                        <a:lnTo>
                          <a:pt x="40" y="65"/>
                        </a:lnTo>
                        <a:lnTo>
                          <a:pt x="40" y="65"/>
                        </a:lnTo>
                        <a:lnTo>
                          <a:pt x="42" y="65"/>
                        </a:lnTo>
                        <a:lnTo>
                          <a:pt x="42" y="65"/>
                        </a:lnTo>
                        <a:lnTo>
                          <a:pt x="44" y="65"/>
                        </a:lnTo>
                        <a:lnTo>
                          <a:pt x="44" y="65"/>
                        </a:lnTo>
                        <a:lnTo>
                          <a:pt x="44" y="65"/>
                        </a:lnTo>
                        <a:lnTo>
                          <a:pt x="46" y="65"/>
                        </a:lnTo>
                        <a:lnTo>
                          <a:pt x="46" y="65"/>
                        </a:lnTo>
                        <a:lnTo>
                          <a:pt x="48" y="65"/>
                        </a:lnTo>
                        <a:lnTo>
                          <a:pt x="48" y="65"/>
                        </a:lnTo>
                        <a:lnTo>
                          <a:pt x="48" y="65"/>
                        </a:lnTo>
                        <a:lnTo>
                          <a:pt x="50" y="65"/>
                        </a:lnTo>
                        <a:lnTo>
                          <a:pt x="50" y="65"/>
                        </a:lnTo>
                        <a:lnTo>
                          <a:pt x="50" y="65"/>
                        </a:lnTo>
                        <a:lnTo>
                          <a:pt x="52" y="65"/>
                        </a:lnTo>
                        <a:lnTo>
                          <a:pt x="52" y="65"/>
                        </a:lnTo>
                        <a:lnTo>
                          <a:pt x="54" y="65"/>
                        </a:lnTo>
                        <a:lnTo>
                          <a:pt x="54" y="65"/>
                        </a:lnTo>
                        <a:lnTo>
                          <a:pt x="54" y="65"/>
                        </a:lnTo>
                        <a:lnTo>
                          <a:pt x="56" y="65"/>
                        </a:lnTo>
                        <a:lnTo>
                          <a:pt x="56" y="65"/>
                        </a:lnTo>
                        <a:lnTo>
                          <a:pt x="56" y="64"/>
                        </a:lnTo>
                        <a:lnTo>
                          <a:pt x="56" y="64"/>
                        </a:lnTo>
                        <a:lnTo>
                          <a:pt x="56" y="62"/>
                        </a:lnTo>
                        <a:lnTo>
                          <a:pt x="56" y="62"/>
                        </a:lnTo>
                        <a:lnTo>
                          <a:pt x="56" y="60"/>
                        </a:lnTo>
                        <a:lnTo>
                          <a:pt x="56" y="60"/>
                        </a:lnTo>
                        <a:lnTo>
                          <a:pt x="56" y="58"/>
                        </a:lnTo>
                        <a:lnTo>
                          <a:pt x="56" y="58"/>
                        </a:lnTo>
                        <a:lnTo>
                          <a:pt x="56" y="58"/>
                        </a:lnTo>
                        <a:lnTo>
                          <a:pt x="56" y="56"/>
                        </a:lnTo>
                        <a:lnTo>
                          <a:pt x="56" y="56"/>
                        </a:lnTo>
                        <a:lnTo>
                          <a:pt x="56" y="54"/>
                        </a:lnTo>
                        <a:lnTo>
                          <a:pt x="56" y="54"/>
                        </a:lnTo>
                        <a:lnTo>
                          <a:pt x="56" y="52"/>
                        </a:lnTo>
                        <a:lnTo>
                          <a:pt x="56" y="52"/>
                        </a:lnTo>
                        <a:lnTo>
                          <a:pt x="56" y="50"/>
                        </a:lnTo>
                        <a:lnTo>
                          <a:pt x="56" y="50"/>
                        </a:lnTo>
                        <a:lnTo>
                          <a:pt x="56" y="50"/>
                        </a:lnTo>
                        <a:lnTo>
                          <a:pt x="56" y="48"/>
                        </a:lnTo>
                        <a:lnTo>
                          <a:pt x="56" y="48"/>
                        </a:lnTo>
                        <a:lnTo>
                          <a:pt x="56" y="46"/>
                        </a:lnTo>
                        <a:lnTo>
                          <a:pt x="56" y="46"/>
                        </a:lnTo>
                        <a:lnTo>
                          <a:pt x="56" y="44"/>
                        </a:lnTo>
                        <a:lnTo>
                          <a:pt x="56" y="44"/>
                        </a:lnTo>
                        <a:lnTo>
                          <a:pt x="56" y="42"/>
                        </a:lnTo>
                        <a:lnTo>
                          <a:pt x="56" y="42"/>
                        </a:lnTo>
                        <a:lnTo>
                          <a:pt x="56" y="42"/>
                        </a:lnTo>
                        <a:lnTo>
                          <a:pt x="56" y="41"/>
                        </a:lnTo>
                        <a:lnTo>
                          <a:pt x="56" y="41"/>
                        </a:lnTo>
                        <a:lnTo>
                          <a:pt x="56" y="39"/>
                        </a:lnTo>
                        <a:lnTo>
                          <a:pt x="56" y="39"/>
                        </a:lnTo>
                        <a:lnTo>
                          <a:pt x="56" y="37"/>
                        </a:lnTo>
                        <a:lnTo>
                          <a:pt x="56" y="37"/>
                        </a:lnTo>
                        <a:lnTo>
                          <a:pt x="56" y="35"/>
                        </a:lnTo>
                        <a:lnTo>
                          <a:pt x="56" y="35"/>
                        </a:lnTo>
                        <a:lnTo>
                          <a:pt x="56" y="35"/>
                        </a:lnTo>
                        <a:lnTo>
                          <a:pt x="56" y="33"/>
                        </a:lnTo>
                        <a:lnTo>
                          <a:pt x="56" y="33"/>
                        </a:lnTo>
                        <a:lnTo>
                          <a:pt x="56" y="31"/>
                        </a:lnTo>
                        <a:lnTo>
                          <a:pt x="56" y="31"/>
                        </a:lnTo>
                        <a:lnTo>
                          <a:pt x="56" y="29"/>
                        </a:lnTo>
                        <a:lnTo>
                          <a:pt x="56" y="29"/>
                        </a:lnTo>
                        <a:lnTo>
                          <a:pt x="56" y="27"/>
                        </a:lnTo>
                        <a:lnTo>
                          <a:pt x="56" y="27"/>
                        </a:lnTo>
                        <a:lnTo>
                          <a:pt x="56" y="27"/>
                        </a:lnTo>
                        <a:lnTo>
                          <a:pt x="56" y="25"/>
                        </a:lnTo>
                        <a:lnTo>
                          <a:pt x="56" y="25"/>
                        </a:lnTo>
                        <a:lnTo>
                          <a:pt x="56" y="25"/>
                        </a:lnTo>
                        <a:lnTo>
                          <a:pt x="56" y="25"/>
                        </a:lnTo>
                        <a:lnTo>
                          <a:pt x="57" y="25"/>
                        </a:lnTo>
                        <a:lnTo>
                          <a:pt x="57" y="25"/>
                        </a:lnTo>
                        <a:lnTo>
                          <a:pt x="59" y="25"/>
                        </a:lnTo>
                        <a:lnTo>
                          <a:pt x="59" y="25"/>
                        </a:lnTo>
                        <a:lnTo>
                          <a:pt x="59" y="25"/>
                        </a:lnTo>
                        <a:lnTo>
                          <a:pt x="61" y="25"/>
                        </a:lnTo>
                        <a:lnTo>
                          <a:pt x="61" y="25"/>
                        </a:lnTo>
                        <a:lnTo>
                          <a:pt x="61" y="25"/>
                        </a:lnTo>
                        <a:lnTo>
                          <a:pt x="63" y="25"/>
                        </a:lnTo>
                        <a:lnTo>
                          <a:pt x="63" y="25"/>
                        </a:lnTo>
                        <a:lnTo>
                          <a:pt x="65" y="25"/>
                        </a:lnTo>
                        <a:lnTo>
                          <a:pt x="65" y="25"/>
                        </a:lnTo>
                        <a:lnTo>
                          <a:pt x="65" y="25"/>
                        </a:lnTo>
                        <a:lnTo>
                          <a:pt x="67" y="25"/>
                        </a:lnTo>
                        <a:lnTo>
                          <a:pt x="67" y="25"/>
                        </a:lnTo>
                        <a:lnTo>
                          <a:pt x="67" y="25"/>
                        </a:lnTo>
                        <a:lnTo>
                          <a:pt x="69" y="25"/>
                        </a:lnTo>
                        <a:lnTo>
                          <a:pt x="69" y="25"/>
                        </a:lnTo>
                        <a:lnTo>
                          <a:pt x="71" y="25"/>
                        </a:lnTo>
                        <a:lnTo>
                          <a:pt x="71" y="25"/>
                        </a:lnTo>
                        <a:lnTo>
                          <a:pt x="71" y="25"/>
                        </a:lnTo>
                        <a:lnTo>
                          <a:pt x="73" y="25"/>
                        </a:lnTo>
                        <a:lnTo>
                          <a:pt x="73" y="25"/>
                        </a:lnTo>
                        <a:lnTo>
                          <a:pt x="75" y="25"/>
                        </a:lnTo>
                        <a:lnTo>
                          <a:pt x="75" y="25"/>
                        </a:lnTo>
                        <a:lnTo>
                          <a:pt x="75" y="25"/>
                        </a:lnTo>
                        <a:lnTo>
                          <a:pt x="77" y="25"/>
                        </a:lnTo>
                        <a:lnTo>
                          <a:pt x="77" y="25"/>
                        </a:lnTo>
                        <a:lnTo>
                          <a:pt x="77" y="25"/>
                        </a:lnTo>
                        <a:lnTo>
                          <a:pt x="79" y="25"/>
                        </a:lnTo>
                        <a:lnTo>
                          <a:pt x="79" y="25"/>
                        </a:lnTo>
                        <a:lnTo>
                          <a:pt x="80" y="25"/>
                        </a:lnTo>
                        <a:lnTo>
                          <a:pt x="80" y="25"/>
                        </a:lnTo>
                        <a:lnTo>
                          <a:pt x="80" y="25"/>
                        </a:lnTo>
                        <a:lnTo>
                          <a:pt x="82" y="25"/>
                        </a:lnTo>
                        <a:lnTo>
                          <a:pt x="82" y="25"/>
                        </a:lnTo>
                        <a:lnTo>
                          <a:pt x="82" y="25"/>
                        </a:lnTo>
                        <a:lnTo>
                          <a:pt x="84" y="25"/>
                        </a:lnTo>
                        <a:lnTo>
                          <a:pt x="84" y="25"/>
                        </a:lnTo>
                        <a:lnTo>
                          <a:pt x="86" y="25"/>
                        </a:lnTo>
                        <a:lnTo>
                          <a:pt x="86" y="25"/>
                        </a:lnTo>
                        <a:lnTo>
                          <a:pt x="86" y="25"/>
                        </a:lnTo>
                        <a:lnTo>
                          <a:pt x="88" y="25"/>
                        </a:lnTo>
                        <a:lnTo>
                          <a:pt x="88" y="25"/>
                        </a:lnTo>
                        <a:lnTo>
                          <a:pt x="88" y="25"/>
                        </a:lnTo>
                        <a:lnTo>
                          <a:pt x="90" y="25"/>
                        </a:lnTo>
                        <a:lnTo>
                          <a:pt x="90" y="25"/>
                        </a:lnTo>
                        <a:lnTo>
                          <a:pt x="92" y="25"/>
                        </a:lnTo>
                        <a:lnTo>
                          <a:pt x="92" y="25"/>
                        </a:lnTo>
                        <a:lnTo>
                          <a:pt x="92" y="25"/>
                        </a:lnTo>
                        <a:lnTo>
                          <a:pt x="94" y="25"/>
                        </a:lnTo>
                        <a:lnTo>
                          <a:pt x="94" y="25"/>
                        </a:lnTo>
                        <a:lnTo>
                          <a:pt x="94" y="25"/>
                        </a:lnTo>
                        <a:lnTo>
                          <a:pt x="96" y="25"/>
                        </a:lnTo>
                        <a:lnTo>
                          <a:pt x="96" y="25"/>
                        </a:lnTo>
                        <a:lnTo>
                          <a:pt x="98" y="25"/>
                        </a:lnTo>
                        <a:lnTo>
                          <a:pt x="98" y="25"/>
                        </a:lnTo>
                        <a:lnTo>
                          <a:pt x="98" y="25"/>
                        </a:lnTo>
                        <a:lnTo>
                          <a:pt x="100" y="25"/>
                        </a:lnTo>
                        <a:lnTo>
                          <a:pt x="100" y="25"/>
                        </a:lnTo>
                        <a:lnTo>
                          <a:pt x="101" y="25"/>
                        </a:lnTo>
                        <a:lnTo>
                          <a:pt x="101" y="25"/>
                        </a:lnTo>
                        <a:lnTo>
                          <a:pt x="101" y="25"/>
                        </a:lnTo>
                        <a:lnTo>
                          <a:pt x="103" y="25"/>
                        </a:lnTo>
                        <a:lnTo>
                          <a:pt x="103" y="25"/>
                        </a:lnTo>
                        <a:lnTo>
                          <a:pt x="103" y="25"/>
                        </a:lnTo>
                        <a:lnTo>
                          <a:pt x="105" y="25"/>
                        </a:lnTo>
                        <a:lnTo>
                          <a:pt x="105" y="25"/>
                        </a:lnTo>
                        <a:lnTo>
                          <a:pt x="107" y="25"/>
                        </a:lnTo>
                        <a:lnTo>
                          <a:pt x="107" y="25"/>
                        </a:lnTo>
                        <a:lnTo>
                          <a:pt x="107" y="25"/>
                        </a:lnTo>
                        <a:lnTo>
                          <a:pt x="109" y="25"/>
                        </a:lnTo>
                        <a:lnTo>
                          <a:pt x="109" y="25"/>
                        </a:lnTo>
                        <a:lnTo>
                          <a:pt x="109" y="25"/>
                        </a:lnTo>
                        <a:lnTo>
                          <a:pt x="111" y="25"/>
                        </a:lnTo>
                        <a:lnTo>
                          <a:pt x="111" y="25"/>
                        </a:lnTo>
                        <a:lnTo>
                          <a:pt x="113" y="25"/>
                        </a:lnTo>
                        <a:lnTo>
                          <a:pt x="113" y="25"/>
                        </a:lnTo>
                        <a:lnTo>
                          <a:pt x="113" y="25"/>
                        </a:lnTo>
                        <a:lnTo>
                          <a:pt x="115" y="25"/>
                        </a:lnTo>
                        <a:lnTo>
                          <a:pt x="115" y="25"/>
                        </a:lnTo>
                        <a:lnTo>
                          <a:pt x="115" y="25"/>
                        </a:lnTo>
                        <a:lnTo>
                          <a:pt x="117" y="25"/>
                        </a:lnTo>
                        <a:lnTo>
                          <a:pt x="117" y="25"/>
                        </a:lnTo>
                        <a:lnTo>
                          <a:pt x="119" y="25"/>
                        </a:lnTo>
                        <a:lnTo>
                          <a:pt x="119" y="25"/>
                        </a:lnTo>
                        <a:lnTo>
                          <a:pt x="119" y="25"/>
                        </a:lnTo>
                        <a:lnTo>
                          <a:pt x="121" y="25"/>
                        </a:lnTo>
                        <a:lnTo>
                          <a:pt x="121" y="25"/>
                        </a:lnTo>
                        <a:lnTo>
                          <a:pt x="121" y="25"/>
                        </a:lnTo>
                        <a:lnTo>
                          <a:pt x="123" y="25"/>
                        </a:lnTo>
                        <a:lnTo>
                          <a:pt x="123" y="25"/>
                        </a:lnTo>
                        <a:lnTo>
                          <a:pt x="124" y="25"/>
                        </a:lnTo>
                        <a:lnTo>
                          <a:pt x="124" y="25"/>
                        </a:lnTo>
                        <a:lnTo>
                          <a:pt x="124" y="25"/>
                        </a:lnTo>
                        <a:lnTo>
                          <a:pt x="126" y="25"/>
                        </a:lnTo>
                        <a:lnTo>
                          <a:pt x="126" y="25"/>
                        </a:lnTo>
                        <a:lnTo>
                          <a:pt x="126" y="25"/>
                        </a:lnTo>
                        <a:lnTo>
                          <a:pt x="128" y="25"/>
                        </a:lnTo>
                        <a:lnTo>
                          <a:pt x="128" y="25"/>
                        </a:lnTo>
                        <a:lnTo>
                          <a:pt x="130" y="25"/>
                        </a:lnTo>
                        <a:lnTo>
                          <a:pt x="130" y="25"/>
                        </a:lnTo>
                        <a:lnTo>
                          <a:pt x="130" y="25"/>
                        </a:lnTo>
                        <a:lnTo>
                          <a:pt x="132" y="25"/>
                        </a:lnTo>
                        <a:lnTo>
                          <a:pt x="132" y="25"/>
                        </a:lnTo>
                        <a:lnTo>
                          <a:pt x="134" y="25"/>
                        </a:lnTo>
                        <a:lnTo>
                          <a:pt x="134" y="25"/>
                        </a:lnTo>
                        <a:lnTo>
                          <a:pt x="134" y="25"/>
                        </a:lnTo>
                        <a:lnTo>
                          <a:pt x="136" y="25"/>
                        </a:lnTo>
                        <a:lnTo>
                          <a:pt x="136" y="25"/>
                        </a:lnTo>
                        <a:lnTo>
                          <a:pt x="136" y="25"/>
                        </a:lnTo>
                        <a:lnTo>
                          <a:pt x="138" y="25"/>
                        </a:lnTo>
                        <a:lnTo>
                          <a:pt x="138" y="25"/>
                        </a:lnTo>
                        <a:lnTo>
                          <a:pt x="140" y="25"/>
                        </a:lnTo>
                        <a:lnTo>
                          <a:pt x="140" y="25"/>
                        </a:lnTo>
                        <a:lnTo>
                          <a:pt x="140" y="25"/>
                        </a:lnTo>
                        <a:lnTo>
                          <a:pt x="142" y="25"/>
                        </a:lnTo>
                        <a:lnTo>
                          <a:pt x="142" y="25"/>
                        </a:lnTo>
                        <a:lnTo>
                          <a:pt x="142" y="25"/>
                        </a:lnTo>
                        <a:lnTo>
                          <a:pt x="144" y="25"/>
                        </a:lnTo>
                        <a:lnTo>
                          <a:pt x="144" y="25"/>
                        </a:lnTo>
                        <a:lnTo>
                          <a:pt x="145" y="25"/>
                        </a:lnTo>
                        <a:lnTo>
                          <a:pt x="145" y="25"/>
                        </a:lnTo>
                        <a:lnTo>
                          <a:pt x="145" y="25"/>
                        </a:lnTo>
                        <a:lnTo>
                          <a:pt x="147" y="25"/>
                        </a:lnTo>
                        <a:lnTo>
                          <a:pt x="147" y="25"/>
                        </a:lnTo>
                        <a:lnTo>
                          <a:pt x="147" y="25"/>
                        </a:lnTo>
                        <a:lnTo>
                          <a:pt x="149" y="25"/>
                        </a:lnTo>
                        <a:lnTo>
                          <a:pt x="149" y="25"/>
                        </a:lnTo>
                        <a:lnTo>
                          <a:pt x="151" y="25"/>
                        </a:lnTo>
                        <a:lnTo>
                          <a:pt x="151" y="25"/>
                        </a:lnTo>
                        <a:lnTo>
                          <a:pt x="151" y="25"/>
                        </a:lnTo>
                        <a:lnTo>
                          <a:pt x="153" y="25"/>
                        </a:lnTo>
                        <a:lnTo>
                          <a:pt x="153" y="25"/>
                        </a:lnTo>
                        <a:lnTo>
                          <a:pt x="153" y="25"/>
                        </a:lnTo>
                        <a:lnTo>
                          <a:pt x="155" y="25"/>
                        </a:lnTo>
                        <a:lnTo>
                          <a:pt x="155" y="25"/>
                        </a:lnTo>
                        <a:lnTo>
                          <a:pt x="157" y="25"/>
                        </a:lnTo>
                        <a:lnTo>
                          <a:pt x="157" y="25"/>
                        </a:lnTo>
                        <a:lnTo>
                          <a:pt x="157" y="25"/>
                        </a:lnTo>
                        <a:lnTo>
                          <a:pt x="159" y="25"/>
                        </a:lnTo>
                        <a:lnTo>
                          <a:pt x="159" y="25"/>
                        </a:lnTo>
                        <a:lnTo>
                          <a:pt x="161" y="25"/>
                        </a:lnTo>
                        <a:lnTo>
                          <a:pt x="161" y="25"/>
                        </a:lnTo>
                        <a:lnTo>
                          <a:pt x="161" y="25"/>
                        </a:lnTo>
                        <a:lnTo>
                          <a:pt x="163" y="25"/>
                        </a:lnTo>
                        <a:lnTo>
                          <a:pt x="163" y="25"/>
                        </a:lnTo>
                        <a:lnTo>
                          <a:pt x="163" y="25"/>
                        </a:lnTo>
                        <a:lnTo>
                          <a:pt x="165" y="25"/>
                        </a:lnTo>
                        <a:lnTo>
                          <a:pt x="165" y="25"/>
                        </a:lnTo>
                        <a:lnTo>
                          <a:pt x="165" y="23"/>
                        </a:lnTo>
                        <a:lnTo>
                          <a:pt x="167" y="23"/>
                        </a:lnTo>
                        <a:lnTo>
                          <a:pt x="167" y="23"/>
                        </a:lnTo>
                        <a:lnTo>
                          <a:pt x="167" y="21"/>
                        </a:lnTo>
                        <a:lnTo>
                          <a:pt x="167" y="21"/>
                        </a:lnTo>
                        <a:lnTo>
                          <a:pt x="167" y="21"/>
                        </a:lnTo>
                        <a:lnTo>
                          <a:pt x="167" y="21"/>
                        </a:lnTo>
                        <a:lnTo>
                          <a:pt x="167" y="21"/>
                        </a:lnTo>
                        <a:lnTo>
                          <a:pt x="167" y="23"/>
                        </a:lnTo>
                        <a:lnTo>
                          <a:pt x="167" y="23"/>
                        </a:lnTo>
                        <a:lnTo>
                          <a:pt x="167" y="23"/>
                        </a:lnTo>
                        <a:lnTo>
                          <a:pt x="167" y="25"/>
                        </a:lnTo>
                        <a:lnTo>
                          <a:pt x="167" y="25"/>
                        </a:lnTo>
                        <a:lnTo>
                          <a:pt x="168" y="25"/>
                        </a:lnTo>
                        <a:lnTo>
                          <a:pt x="168" y="25"/>
                        </a:lnTo>
                        <a:lnTo>
                          <a:pt x="168" y="25"/>
                        </a:lnTo>
                        <a:lnTo>
                          <a:pt x="170" y="25"/>
                        </a:lnTo>
                        <a:lnTo>
                          <a:pt x="170" y="25"/>
                        </a:lnTo>
                        <a:lnTo>
                          <a:pt x="172" y="25"/>
                        </a:lnTo>
                        <a:lnTo>
                          <a:pt x="172" y="25"/>
                        </a:lnTo>
                        <a:lnTo>
                          <a:pt x="172" y="25"/>
                        </a:lnTo>
                        <a:lnTo>
                          <a:pt x="174" y="25"/>
                        </a:lnTo>
                        <a:lnTo>
                          <a:pt x="174" y="25"/>
                        </a:lnTo>
                        <a:lnTo>
                          <a:pt x="174" y="25"/>
                        </a:lnTo>
                        <a:lnTo>
                          <a:pt x="176" y="25"/>
                        </a:lnTo>
                        <a:lnTo>
                          <a:pt x="176" y="25"/>
                        </a:lnTo>
                        <a:lnTo>
                          <a:pt x="178" y="25"/>
                        </a:lnTo>
                        <a:lnTo>
                          <a:pt x="178" y="25"/>
                        </a:lnTo>
                        <a:lnTo>
                          <a:pt x="178" y="25"/>
                        </a:lnTo>
                        <a:lnTo>
                          <a:pt x="180" y="25"/>
                        </a:lnTo>
                        <a:lnTo>
                          <a:pt x="180" y="25"/>
                        </a:lnTo>
                        <a:lnTo>
                          <a:pt x="180" y="25"/>
                        </a:lnTo>
                        <a:lnTo>
                          <a:pt x="182" y="25"/>
                        </a:lnTo>
                        <a:lnTo>
                          <a:pt x="182" y="25"/>
                        </a:lnTo>
                        <a:lnTo>
                          <a:pt x="184" y="25"/>
                        </a:lnTo>
                        <a:lnTo>
                          <a:pt x="184" y="25"/>
                        </a:lnTo>
                        <a:lnTo>
                          <a:pt x="184" y="25"/>
                        </a:lnTo>
                        <a:lnTo>
                          <a:pt x="186" y="25"/>
                        </a:lnTo>
                        <a:lnTo>
                          <a:pt x="186" y="25"/>
                        </a:lnTo>
                        <a:lnTo>
                          <a:pt x="188" y="25"/>
                        </a:lnTo>
                        <a:lnTo>
                          <a:pt x="188" y="25"/>
                        </a:lnTo>
                        <a:lnTo>
                          <a:pt x="188" y="25"/>
                        </a:lnTo>
                        <a:lnTo>
                          <a:pt x="189" y="25"/>
                        </a:lnTo>
                        <a:lnTo>
                          <a:pt x="189" y="25"/>
                        </a:lnTo>
                        <a:lnTo>
                          <a:pt x="189" y="25"/>
                        </a:lnTo>
                        <a:lnTo>
                          <a:pt x="191" y="25"/>
                        </a:lnTo>
                        <a:lnTo>
                          <a:pt x="191" y="25"/>
                        </a:lnTo>
                        <a:lnTo>
                          <a:pt x="193" y="25"/>
                        </a:lnTo>
                        <a:lnTo>
                          <a:pt x="193" y="25"/>
                        </a:lnTo>
                        <a:lnTo>
                          <a:pt x="193" y="25"/>
                        </a:lnTo>
                        <a:lnTo>
                          <a:pt x="195" y="25"/>
                        </a:lnTo>
                        <a:lnTo>
                          <a:pt x="195" y="25"/>
                        </a:lnTo>
                        <a:lnTo>
                          <a:pt x="195" y="25"/>
                        </a:lnTo>
                        <a:lnTo>
                          <a:pt x="197" y="25"/>
                        </a:lnTo>
                        <a:lnTo>
                          <a:pt x="197" y="25"/>
                        </a:lnTo>
                        <a:lnTo>
                          <a:pt x="197" y="25"/>
                        </a:lnTo>
                        <a:lnTo>
                          <a:pt x="199" y="25"/>
                        </a:lnTo>
                        <a:lnTo>
                          <a:pt x="199" y="27"/>
                        </a:lnTo>
                        <a:lnTo>
                          <a:pt x="199" y="27"/>
                        </a:lnTo>
                        <a:lnTo>
                          <a:pt x="199" y="27"/>
                        </a:lnTo>
                        <a:lnTo>
                          <a:pt x="199" y="27"/>
                        </a:lnTo>
                        <a:lnTo>
                          <a:pt x="201" y="27"/>
                        </a:lnTo>
                        <a:lnTo>
                          <a:pt x="201" y="27"/>
                        </a:lnTo>
                        <a:lnTo>
                          <a:pt x="201" y="27"/>
                        </a:lnTo>
                        <a:lnTo>
                          <a:pt x="201" y="27"/>
                        </a:lnTo>
                        <a:lnTo>
                          <a:pt x="201" y="29"/>
                        </a:lnTo>
                        <a:lnTo>
                          <a:pt x="203" y="29"/>
                        </a:lnTo>
                        <a:lnTo>
                          <a:pt x="203" y="29"/>
                        </a:lnTo>
                        <a:lnTo>
                          <a:pt x="203" y="29"/>
                        </a:lnTo>
                        <a:lnTo>
                          <a:pt x="205" y="29"/>
                        </a:lnTo>
                        <a:lnTo>
                          <a:pt x="205" y="29"/>
                        </a:lnTo>
                        <a:lnTo>
                          <a:pt x="205" y="29"/>
                        </a:lnTo>
                        <a:lnTo>
                          <a:pt x="207" y="29"/>
                        </a:lnTo>
                        <a:lnTo>
                          <a:pt x="207" y="29"/>
                        </a:lnTo>
                        <a:lnTo>
                          <a:pt x="207" y="29"/>
                        </a:lnTo>
                        <a:lnTo>
                          <a:pt x="209" y="29"/>
                        </a:lnTo>
                        <a:lnTo>
                          <a:pt x="209" y="29"/>
                        </a:lnTo>
                        <a:lnTo>
                          <a:pt x="211" y="29"/>
                        </a:lnTo>
                        <a:lnTo>
                          <a:pt x="211" y="29"/>
                        </a:lnTo>
                        <a:lnTo>
                          <a:pt x="211" y="29"/>
                        </a:lnTo>
                        <a:lnTo>
                          <a:pt x="211" y="29"/>
                        </a:lnTo>
                        <a:lnTo>
                          <a:pt x="211" y="27"/>
                        </a:lnTo>
                        <a:lnTo>
                          <a:pt x="212" y="27"/>
                        </a:lnTo>
                        <a:lnTo>
                          <a:pt x="212" y="27"/>
                        </a:lnTo>
                        <a:lnTo>
                          <a:pt x="212" y="27"/>
                        </a:lnTo>
                        <a:lnTo>
                          <a:pt x="212" y="27"/>
                        </a:lnTo>
                        <a:lnTo>
                          <a:pt x="212" y="25"/>
                        </a:lnTo>
                        <a:lnTo>
                          <a:pt x="212" y="25"/>
                        </a:lnTo>
                        <a:lnTo>
                          <a:pt x="212" y="23"/>
                        </a:lnTo>
                        <a:lnTo>
                          <a:pt x="212" y="23"/>
                        </a:lnTo>
                        <a:lnTo>
                          <a:pt x="212" y="23"/>
                        </a:lnTo>
                        <a:lnTo>
                          <a:pt x="212" y="21"/>
                        </a:lnTo>
                        <a:lnTo>
                          <a:pt x="212" y="21"/>
                        </a:lnTo>
                        <a:lnTo>
                          <a:pt x="214" y="21"/>
                        </a:lnTo>
                        <a:lnTo>
                          <a:pt x="214" y="19"/>
                        </a:lnTo>
                        <a:lnTo>
                          <a:pt x="214" y="19"/>
                        </a:lnTo>
                        <a:lnTo>
                          <a:pt x="216" y="19"/>
                        </a:lnTo>
                        <a:lnTo>
                          <a:pt x="216" y="19"/>
                        </a:lnTo>
                        <a:lnTo>
                          <a:pt x="216" y="19"/>
                        </a:lnTo>
                        <a:lnTo>
                          <a:pt x="216" y="19"/>
                        </a:lnTo>
                        <a:lnTo>
                          <a:pt x="218" y="19"/>
                        </a:lnTo>
                        <a:lnTo>
                          <a:pt x="218" y="19"/>
                        </a:lnTo>
                        <a:lnTo>
                          <a:pt x="220" y="19"/>
                        </a:lnTo>
                        <a:lnTo>
                          <a:pt x="220" y="19"/>
                        </a:lnTo>
                        <a:lnTo>
                          <a:pt x="220" y="19"/>
                        </a:lnTo>
                        <a:lnTo>
                          <a:pt x="220" y="18"/>
                        </a:lnTo>
                        <a:lnTo>
                          <a:pt x="222" y="18"/>
                        </a:lnTo>
                        <a:lnTo>
                          <a:pt x="222" y="18"/>
                        </a:lnTo>
                        <a:lnTo>
                          <a:pt x="222" y="18"/>
                        </a:lnTo>
                        <a:lnTo>
                          <a:pt x="224" y="18"/>
                        </a:lnTo>
                        <a:lnTo>
                          <a:pt x="224" y="18"/>
                        </a:lnTo>
                        <a:lnTo>
                          <a:pt x="224" y="18"/>
                        </a:lnTo>
                        <a:lnTo>
                          <a:pt x="224" y="18"/>
                        </a:lnTo>
                        <a:lnTo>
                          <a:pt x="224" y="16"/>
                        </a:lnTo>
                        <a:lnTo>
                          <a:pt x="224" y="16"/>
                        </a:lnTo>
                        <a:lnTo>
                          <a:pt x="226" y="16"/>
                        </a:lnTo>
                        <a:lnTo>
                          <a:pt x="226" y="14"/>
                        </a:lnTo>
                        <a:lnTo>
                          <a:pt x="226" y="14"/>
                        </a:lnTo>
                        <a:lnTo>
                          <a:pt x="226" y="14"/>
                        </a:lnTo>
                        <a:lnTo>
                          <a:pt x="226" y="12"/>
                        </a:lnTo>
                        <a:lnTo>
                          <a:pt x="226" y="12"/>
                        </a:lnTo>
                        <a:lnTo>
                          <a:pt x="226" y="10"/>
                        </a:lnTo>
                        <a:lnTo>
                          <a:pt x="226" y="10"/>
                        </a:lnTo>
                        <a:lnTo>
                          <a:pt x="226" y="10"/>
                        </a:lnTo>
                        <a:lnTo>
                          <a:pt x="226" y="10"/>
                        </a:lnTo>
                        <a:lnTo>
                          <a:pt x="228" y="10"/>
                        </a:lnTo>
                        <a:lnTo>
                          <a:pt x="228" y="8"/>
                        </a:lnTo>
                        <a:lnTo>
                          <a:pt x="228" y="8"/>
                        </a:lnTo>
                        <a:lnTo>
                          <a:pt x="228" y="8"/>
                        </a:lnTo>
                        <a:lnTo>
                          <a:pt x="228" y="8"/>
                        </a:lnTo>
                        <a:lnTo>
                          <a:pt x="230" y="8"/>
                        </a:lnTo>
                        <a:lnTo>
                          <a:pt x="230" y="8"/>
                        </a:lnTo>
                        <a:lnTo>
                          <a:pt x="232" y="8"/>
                        </a:lnTo>
                        <a:lnTo>
                          <a:pt x="232" y="8"/>
                        </a:lnTo>
                        <a:lnTo>
                          <a:pt x="232" y="8"/>
                        </a:lnTo>
                        <a:lnTo>
                          <a:pt x="232" y="8"/>
                        </a:lnTo>
                        <a:lnTo>
                          <a:pt x="234" y="8"/>
                        </a:lnTo>
                        <a:lnTo>
                          <a:pt x="234" y="8"/>
                        </a:lnTo>
                        <a:lnTo>
                          <a:pt x="234" y="8"/>
                        </a:lnTo>
                        <a:lnTo>
                          <a:pt x="234" y="6"/>
                        </a:lnTo>
                        <a:lnTo>
                          <a:pt x="234" y="6"/>
                        </a:lnTo>
                        <a:lnTo>
                          <a:pt x="234" y="6"/>
                        </a:lnTo>
                        <a:lnTo>
                          <a:pt x="235" y="6"/>
                        </a:lnTo>
                        <a:lnTo>
                          <a:pt x="235" y="4"/>
                        </a:lnTo>
                        <a:lnTo>
                          <a:pt x="235" y="4"/>
                        </a:lnTo>
                        <a:lnTo>
                          <a:pt x="235" y="4"/>
                        </a:lnTo>
                        <a:lnTo>
                          <a:pt x="237" y="4"/>
                        </a:lnTo>
                        <a:lnTo>
                          <a:pt x="237" y="2"/>
                        </a:lnTo>
                        <a:lnTo>
                          <a:pt x="237" y="2"/>
                        </a:lnTo>
                        <a:lnTo>
                          <a:pt x="237" y="2"/>
                        </a:lnTo>
                        <a:lnTo>
                          <a:pt x="237" y="2"/>
                        </a:lnTo>
                        <a:lnTo>
                          <a:pt x="239" y="2"/>
                        </a:lnTo>
                        <a:lnTo>
                          <a:pt x="239" y="2"/>
                        </a:lnTo>
                        <a:lnTo>
                          <a:pt x="239" y="2"/>
                        </a:lnTo>
                        <a:lnTo>
                          <a:pt x="239" y="0"/>
                        </a:lnTo>
                        <a:lnTo>
                          <a:pt x="239" y="0"/>
                        </a:lnTo>
                        <a:lnTo>
                          <a:pt x="239" y="2"/>
                        </a:lnTo>
                        <a:lnTo>
                          <a:pt x="239" y="2"/>
                        </a:lnTo>
                        <a:lnTo>
                          <a:pt x="239" y="2"/>
                        </a:lnTo>
                        <a:lnTo>
                          <a:pt x="239" y="4"/>
                        </a:lnTo>
                        <a:lnTo>
                          <a:pt x="241" y="4"/>
                        </a:lnTo>
                        <a:lnTo>
                          <a:pt x="241" y="4"/>
                        </a:lnTo>
                        <a:lnTo>
                          <a:pt x="241" y="4"/>
                        </a:lnTo>
                        <a:lnTo>
                          <a:pt x="241" y="6"/>
                        </a:lnTo>
                        <a:lnTo>
                          <a:pt x="243" y="6"/>
                        </a:lnTo>
                        <a:lnTo>
                          <a:pt x="243" y="6"/>
                        </a:lnTo>
                        <a:lnTo>
                          <a:pt x="243" y="6"/>
                        </a:lnTo>
                        <a:lnTo>
                          <a:pt x="243" y="8"/>
                        </a:lnTo>
                        <a:lnTo>
                          <a:pt x="243" y="8"/>
                        </a:lnTo>
                        <a:lnTo>
                          <a:pt x="243" y="8"/>
                        </a:lnTo>
                        <a:lnTo>
                          <a:pt x="243" y="10"/>
                        </a:lnTo>
                        <a:lnTo>
                          <a:pt x="245" y="10"/>
                        </a:lnTo>
                        <a:lnTo>
                          <a:pt x="245" y="10"/>
                        </a:lnTo>
                        <a:lnTo>
                          <a:pt x="245" y="10"/>
                        </a:lnTo>
                        <a:lnTo>
                          <a:pt x="247" y="10"/>
                        </a:lnTo>
                        <a:lnTo>
                          <a:pt x="247" y="10"/>
                        </a:lnTo>
                        <a:lnTo>
                          <a:pt x="247" y="10"/>
                        </a:lnTo>
                        <a:lnTo>
                          <a:pt x="249" y="10"/>
                        </a:lnTo>
                        <a:lnTo>
                          <a:pt x="249" y="10"/>
                        </a:lnTo>
                        <a:lnTo>
                          <a:pt x="249" y="10"/>
                        </a:lnTo>
                        <a:lnTo>
                          <a:pt x="249" y="10"/>
                        </a:lnTo>
                        <a:lnTo>
                          <a:pt x="251" y="10"/>
                        </a:lnTo>
                        <a:lnTo>
                          <a:pt x="251" y="12"/>
                        </a:lnTo>
                        <a:lnTo>
                          <a:pt x="251" y="12"/>
                        </a:lnTo>
                        <a:lnTo>
                          <a:pt x="251" y="12"/>
                        </a:lnTo>
                        <a:lnTo>
                          <a:pt x="251" y="14"/>
                        </a:lnTo>
                        <a:lnTo>
                          <a:pt x="253" y="14"/>
                        </a:lnTo>
                        <a:lnTo>
                          <a:pt x="253" y="14"/>
                        </a:lnTo>
                        <a:lnTo>
                          <a:pt x="253" y="14"/>
                        </a:lnTo>
                        <a:lnTo>
                          <a:pt x="253" y="16"/>
                        </a:lnTo>
                        <a:lnTo>
                          <a:pt x="253" y="16"/>
                        </a:lnTo>
                        <a:lnTo>
                          <a:pt x="255" y="16"/>
                        </a:lnTo>
                        <a:lnTo>
                          <a:pt x="255" y="16"/>
                        </a:lnTo>
                        <a:lnTo>
                          <a:pt x="255" y="18"/>
                        </a:lnTo>
                        <a:lnTo>
                          <a:pt x="255" y="18"/>
                        </a:lnTo>
                        <a:lnTo>
                          <a:pt x="255" y="18"/>
                        </a:lnTo>
                        <a:lnTo>
                          <a:pt x="255" y="18"/>
                        </a:lnTo>
                        <a:lnTo>
                          <a:pt x="256" y="18"/>
                        </a:lnTo>
                        <a:lnTo>
                          <a:pt x="256" y="18"/>
                        </a:lnTo>
                        <a:lnTo>
                          <a:pt x="256" y="18"/>
                        </a:lnTo>
                        <a:lnTo>
                          <a:pt x="256" y="19"/>
                        </a:lnTo>
                        <a:lnTo>
                          <a:pt x="258" y="19"/>
                        </a:lnTo>
                        <a:lnTo>
                          <a:pt x="258" y="19"/>
                        </a:lnTo>
                        <a:lnTo>
                          <a:pt x="258" y="19"/>
                        </a:lnTo>
                        <a:lnTo>
                          <a:pt x="258" y="19"/>
                        </a:lnTo>
                        <a:lnTo>
                          <a:pt x="260" y="19"/>
                        </a:lnTo>
                        <a:lnTo>
                          <a:pt x="260" y="21"/>
                        </a:lnTo>
                        <a:lnTo>
                          <a:pt x="260" y="21"/>
                        </a:lnTo>
                        <a:lnTo>
                          <a:pt x="260" y="21"/>
                        </a:lnTo>
                        <a:lnTo>
                          <a:pt x="260" y="21"/>
                        </a:lnTo>
                        <a:lnTo>
                          <a:pt x="260" y="23"/>
                        </a:lnTo>
                        <a:lnTo>
                          <a:pt x="262" y="23"/>
                        </a:lnTo>
                        <a:lnTo>
                          <a:pt x="262" y="23"/>
                        </a:lnTo>
                        <a:lnTo>
                          <a:pt x="262" y="25"/>
                        </a:lnTo>
                        <a:lnTo>
                          <a:pt x="262" y="25"/>
                        </a:lnTo>
                        <a:lnTo>
                          <a:pt x="262" y="27"/>
                        </a:lnTo>
                        <a:lnTo>
                          <a:pt x="260" y="27"/>
                        </a:lnTo>
                        <a:lnTo>
                          <a:pt x="260" y="27"/>
                        </a:lnTo>
                        <a:lnTo>
                          <a:pt x="262" y="27"/>
                        </a:lnTo>
                        <a:lnTo>
                          <a:pt x="262" y="27"/>
                        </a:lnTo>
                        <a:lnTo>
                          <a:pt x="262" y="29"/>
                        </a:lnTo>
                        <a:lnTo>
                          <a:pt x="262" y="29"/>
                        </a:lnTo>
                        <a:lnTo>
                          <a:pt x="262" y="31"/>
                        </a:lnTo>
                        <a:lnTo>
                          <a:pt x="262" y="31"/>
                        </a:lnTo>
                        <a:lnTo>
                          <a:pt x="262" y="33"/>
                        </a:lnTo>
                        <a:lnTo>
                          <a:pt x="262" y="33"/>
                        </a:lnTo>
                        <a:lnTo>
                          <a:pt x="262" y="33"/>
                        </a:lnTo>
                        <a:lnTo>
                          <a:pt x="262" y="35"/>
                        </a:lnTo>
                        <a:lnTo>
                          <a:pt x="264" y="35"/>
                        </a:lnTo>
                        <a:lnTo>
                          <a:pt x="264" y="35"/>
                        </a:lnTo>
                        <a:lnTo>
                          <a:pt x="264" y="35"/>
                        </a:lnTo>
                        <a:lnTo>
                          <a:pt x="264" y="35"/>
                        </a:lnTo>
                        <a:lnTo>
                          <a:pt x="264" y="37"/>
                        </a:lnTo>
                        <a:lnTo>
                          <a:pt x="264" y="37"/>
                        </a:lnTo>
                        <a:lnTo>
                          <a:pt x="264" y="37"/>
                        </a:lnTo>
                        <a:lnTo>
                          <a:pt x="264" y="39"/>
                        </a:lnTo>
                        <a:lnTo>
                          <a:pt x="266" y="39"/>
                        </a:lnTo>
                        <a:lnTo>
                          <a:pt x="266" y="39"/>
                        </a:lnTo>
                        <a:lnTo>
                          <a:pt x="266" y="39"/>
                        </a:lnTo>
                        <a:lnTo>
                          <a:pt x="266" y="41"/>
                        </a:lnTo>
                        <a:lnTo>
                          <a:pt x="266" y="41"/>
                        </a:lnTo>
                        <a:lnTo>
                          <a:pt x="266" y="41"/>
                        </a:lnTo>
                        <a:lnTo>
                          <a:pt x="268" y="41"/>
                        </a:lnTo>
                        <a:lnTo>
                          <a:pt x="268" y="42"/>
                        </a:lnTo>
                        <a:lnTo>
                          <a:pt x="268" y="42"/>
                        </a:lnTo>
                        <a:lnTo>
                          <a:pt x="268" y="42"/>
                        </a:lnTo>
                        <a:lnTo>
                          <a:pt x="270" y="42"/>
                        </a:lnTo>
                        <a:lnTo>
                          <a:pt x="270" y="42"/>
                        </a:lnTo>
                        <a:lnTo>
                          <a:pt x="270" y="44"/>
                        </a:lnTo>
                        <a:lnTo>
                          <a:pt x="270" y="44"/>
                        </a:lnTo>
                        <a:lnTo>
                          <a:pt x="268" y="44"/>
                        </a:lnTo>
                        <a:lnTo>
                          <a:pt x="268" y="46"/>
                        </a:lnTo>
                        <a:lnTo>
                          <a:pt x="268" y="46"/>
                        </a:lnTo>
                        <a:lnTo>
                          <a:pt x="266" y="46"/>
                        </a:lnTo>
                        <a:lnTo>
                          <a:pt x="266" y="44"/>
                        </a:lnTo>
                        <a:lnTo>
                          <a:pt x="266" y="44"/>
                        </a:lnTo>
                        <a:lnTo>
                          <a:pt x="266" y="44"/>
                        </a:lnTo>
                        <a:lnTo>
                          <a:pt x="266" y="42"/>
                        </a:lnTo>
                        <a:lnTo>
                          <a:pt x="266" y="42"/>
                        </a:lnTo>
                        <a:lnTo>
                          <a:pt x="266" y="44"/>
                        </a:lnTo>
                        <a:lnTo>
                          <a:pt x="266" y="44"/>
                        </a:lnTo>
                        <a:lnTo>
                          <a:pt x="266" y="44"/>
                        </a:lnTo>
                        <a:lnTo>
                          <a:pt x="266" y="46"/>
                        </a:lnTo>
                        <a:lnTo>
                          <a:pt x="266" y="46"/>
                        </a:lnTo>
                        <a:lnTo>
                          <a:pt x="266" y="46"/>
                        </a:lnTo>
                        <a:lnTo>
                          <a:pt x="266" y="48"/>
                        </a:lnTo>
                        <a:lnTo>
                          <a:pt x="266" y="48"/>
                        </a:lnTo>
                        <a:lnTo>
                          <a:pt x="268" y="48"/>
                        </a:lnTo>
                        <a:lnTo>
                          <a:pt x="268" y="48"/>
                        </a:lnTo>
                        <a:lnTo>
                          <a:pt x="268" y="48"/>
                        </a:lnTo>
                        <a:lnTo>
                          <a:pt x="268" y="48"/>
                        </a:lnTo>
                        <a:lnTo>
                          <a:pt x="268" y="50"/>
                        </a:lnTo>
                        <a:lnTo>
                          <a:pt x="268" y="50"/>
                        </a:lnTo>
                        <a:lnTo>
                          <a:pt x="268" y="50"/>
                        </a:lnTo>
                        <a:lnTo>
                          <a:pt x="266" y="50"/>
                        </a:lnTo>
                        <a:lnTo>
                          <a:pt x="266" y="50"/>
                        </a:lnTo>
                        <a:lnTo>
                          <a:pt x="266" y="52"/>
                        </a:lnTo>
                        <a:lnTo>
                          <a:pt x="266" y="52"/>
                        </a:lnTo>
                        <a:lnTo>
                          <a:pt x="268" y="52"/>
                        </a:lnTo>
                        <a:lnTo>
                          <a:pt x="268" y="54"/>
                        </a:lnTo>
                        <a:lnTo>
                          <a:pt x="268" y="54"/>
                        </a:lnTo>
                        <a:lnTo>
                          <a:pt x="268" y="56"/>
                        </a:lnTo>
                        <a:lnTo>
                          <a:pt x="268" y="56"/>
                        </a:lnTo>
                        <a:lnTo>
                          <a:pt x="268" y="58"/>
                        </a:lnTo>
                        <a:lnTo>
                          <a:pt x="266" y="58"/>
                        </a:lnTo>
                        <a:lnTo>
                          <a:pt x="266" y="58"/>
                        </a:lnTo>
                        <a:lnTo>
                          <a:pt x="266" y="58"/>
                        </a:lnTo>
                        <a:lnTo>
                          <a:pt x="266" y="60"/>
                        </a:lnTo>
                        <a:lnTo>
                          <a:pt x="266" y="60"/>
                        </a:lnTo>
                        <a:lnTo>
                          <a:pt x="266" y="62"/>
                        </a:lnTo>
                        <a:lnTo>
                          <a:pt x="268" y="62"/>
                        </a:lnTo>
                        <a:lnTo>
                          <a:pt x="268" y="62"/>
                        </a:lnTo>
                        <a:lnTo>
                          <a:pt x="268" y="64"/>
                        </a:lnTo>
                        <a:lnTo>
                          <a:pt x="268" y="64"/>
                        </a:lnTo>
                        <a:lnTo>
                          <a:pt x="268" y="65"/>
                        </a:lnTo>
                        <a:lnTo>
                          <a:pt x="266" y="65"/>
                        </a:lnTo>
                        <a:lnTo>
                          <a:pt x="266" y="65"/>
                        </a:lnTo>
                        <a:lnTo>
                          <a:pt x="268" y="65"/>
                        </a:lnTo>
                        <a:lnTo>
                          <a:pt x="268" y="65"/>
                        </a:lnTo>
                        <a:lnTo>
                          <a:pt x="268" y="67"/>
                        </a:lnTo>
                        <a:lnTo>
                          <a:pt x="268" y="67"/>
                        </a:lnTo>
                        <a:lnTo>
                          <a:pt x="268" y="67"/>
                        </a:lnTo>
                        <a:lnTo>
                          <a:pt x="268" y="69"/>
                        </a:lnTo>
                        <a:lnTo>
                          <a:pt x="268" y="69"/>
                        </a:lnTo>
                        <a:lnTo>
                          <a:pt x="268" y="71"/>
                        </a:lnTo>
                        <a:lnTo>
                          <a:pt x="268" y="71"/>
                        </a:lnTo>
                        <a:lnTo>
                          <a:pt x="268" y="73"/>
                        </a:lnTo>
                        <a:lnTo>
                          <a:pt x="268" y="73"/>
                        </a:lnTo>
                        <a:lnTo>
                          <a:pt x="268" y="73"/>
                        </a:lnTo>
                        <a:lnTo>
                          <a:pt x="268" y="75"/>
                        </a:lnTo>
                        <a:lnTo>
                          <a:pt x="268" y="75"/>
                        </a:lnTo>
                        <a:lnTo>
                          <a:pt x="268" y="75"/>
                        </a:lnTo>
                        <a:lnTo>
                          <a:pt x="268" y="75"/>
                        </a:lnTo>
                        <a:lnTo>
                          <a:pt x="270" y="75"/>
                        </a:lnTo>
                        <a:lnTo>
                          <a:pt x="270" y="77"/>
                        </a:lnTo>
                        <a:lnTo>
                          <a:pt x="270" y="77"/>
                        </a:lnTo>
                        <a:lnTo>
                          <a:pt x="270" y="79"/>
                        </a:lnTo>
                        <a:lnTo>
                          <a:pt x="270" y="79"/>
                        </a:lnTo>
                        <a:lnTo>
                          <a:pt x="270" y="81"/>
                        </a:lnTo>
                        <a:lnTo>
                          <a:pt x="270" y="81"/>
                        </a:lnTo>
                        <a:lnTo>
                          <a:pt x="270" y="83"/>
                        </a:lnTo>
                        <a:lnTo>
                          <a:pt x="270" y="83"/>
                        </a:lnTo>
                        <a:lnTo>
                          <a:pt x="270" y="83"/>
                        </a:lnTo>
                        <a:lnTo>
                          <a:pt x="270" y="83"/>
                        </a:lnTo>
                        <a:lnTo>
                          <a:pt x="270" y="85"/>
                        </a:lnTo>
                        <a:lnTo>
                          <a:pt x="270" y="85"/>
                        </a:lnTo>
                        <a:lnTo>
                          <a:pt x="270" y="85"/>
                        </a:lnTo>
                        <a:lnTo>
                          <a:pt x="270" y="87"/>
                        </a:lnTo>
                        <a:lnTo>
                          <a:pt x="270" y="87"/>
                        </a:lnTo>
                        <a:lnTo>
                          <a:pt x="272" y="87"/>
                        </a:lnTo>
                        <a:lnTo>
                          <a:pt x="272" y="88"/>
                        </a:lnTo>
                        <a:lnTo>
                          <a:pt x="272" y="88"/>
                        </a:lnTo>
                        <a:lnTo>
                          <a:pt x="272" y="90"/>
                        </a:lnTo>
                        <a:lnTo>
                          <a:pt x="272" y="90"/>
                        </a:lnTo>
                        <a:lnTo>
                          <a:pt x="272" y="90"/>
                        </a:lnTo>
                        <a:lnTo>
                          <a:pt x="272" y="90"/>
                        </a:lnTo>
                        <a:lnTo>
                          <a:pt x="274" y="90"/>
                        </a:lnTo>
                        <a:lnTo>
                          <a:pt x="274" y="90"/>
                        </a:lnTo>
                        <a:lnTo>
                          <a:pt x="274" y="90"/>
                        </a:lnTo>
                        <a:lnTo>
                          <a:pt x="274" y="90"/>
                        </a:lnTo>
                        <a:lnTo>
                          <a:pt x="274" y="90"/>
                        </a:lnTo>
                        <a:lnTo>
                          <a:pt x="274" y="88"/>
                        </a:lnTo>
                        <a:lnTo>
                          <a:pt x="274" y="88"/>
                        </a:lnTo>
                        <a:lnTo>
                          <a:pt x="274" y="88"/>
                        </a:lnTo>
                        <a:lnTo>
                          <a:pt x="274" y="90"/>
                        </a:lnTo>
                        <a:lnTo>
                          <a:pt x="276" y="90"/>
                        </a:lnTo>
                        <a:lnTo>
                          <a:pt x="276" y="90"/>
                        </a:lnTo>
                        <a:lnTo>
                          <a:pt x="276" y="90"/>
                        </a:lnTo>
                        <a:lnTo>
                          <a:pt x="276" y="90"/>
                        </a:lnTo>
                        <a:lnTo>
                          <a:pt x="276" y="90"/>
                        </a:lnTo>
                        <a:lnTo>
                          <a:pt x="276" y="92"/>
                        </a:lnTo>
                        <a:lnTo>
                          <a:pt x="278" y="92"/>
                        </a:lnTo>
                        <a:lnTo>
                          <a:pt x="278" y="92"/>
                        </a:lnTo>
                        <a:lnTo>
                          <a:pt x="278" y="92"/>
                        </a:lnTo>
                        <a:lnTo>
                          <a:pt x="278" y="94"/>
                        </a:lnTo>
                        <a:lnTo>
                          <a:pt x="279" y="94"/>
                        </a:lnTo>
                        <a:lnTo>
                          <a:pt x="279" y="94"/>
                        </a:lnTo>
                        <a:lnTo>
                          <a:pt x="279" y="94"/>
                        </a:lnTo>
                        <a:lnTo>
                          <a:pt x="279" y="94"/>
                        </a:lnTo>
                        <a:lnTo>
                          <a:pt x="281" y="94"/>
                        </a:lnTo>
                        <a:lnTo>
                          <a:pt x="281" y="96"/>
                        </a:lnTo>
                        <a:lnTo>
                          <a:pt x="281" y="96"/>
                        </a:lnTo>
                        <a:lnTo>
                          <a:pt x="281" y="96"/>
                        </a:lnTo>
                        <a:lnTo>
                          <a:pt x="281" y="98"/>
                        </a:lnTo>
                        <a:lnTo>
                          <a:pt x="281" y="98"/>
                        </a:lnTo>
                        <a:lnTo>
                          <a:pt x="283" y="98"/>
                        </a:lnTo>
                        <a:lnTo>
                          <a:pt x="283" y="98"/>
                        </a:lnTo>
                        <a:lnTo>
                          <a:pt x="283" y="98"/>
                        </a:lnTo>
                        <a:lnTo>
                          <a:pt x="281" y="98"/>
                        </a:lnTo>
                        <a:lnTo>
                          <a:pt x="281" y="100"/>
                        </a:lnTo>
                        <a:lnTo>
                          <a:pt x="283" y="100"/>
                        </a:lnTo>
                        <a:lnTo>
                          <a:pt x="283" y="100"/>
                        </a:lnTo>
                        <a:lnTo>
                          <a:pt x="283" y="100"/>
                        </a:lnTo>
                        <a:lnTo>
                          <a:pt x="283" y="102"/>
                        </a:lnTo>
                        <a:lnTo>
                          <a:pt x="285" y="102"/>
                        </a:lnTo>
                        <a:lnTo>
                          <a:pt x="285" y="100"/>
                        </a:lnTo>
                        <a:lnTo>
                          <a:pt x="285" y="100"/>
                        </a:lnTo>
                        <a:lnTo>
                          <a:pt x="285" y="100"/>
                        </a:lnTo>
                        <a:lnTo>
                          <a:pt x="285" y="100"/>
                        </a:lnTo>
                        <a:lnTo>
                          <a:pt x="285" y="100"/>
                        </a:lnTo>
                        <a:lnTo>
                          <a:pt x="287" y="100"/>
                        </a:lnTo>
                        <a:lnTo>
                          <a:pt x="287" y="102"/>
                        </a:lnTo>
                        <a:lnTo>
                          <a:pt x="285" y="102"/>
                        </a:lnTo>
                        <a:lnTo>
                          <a:pt x="285" y="102"/>
                        </a:lnTo>
                        <a:lnTo>
                          <a:pt x="287" y="102"/>
                        </a:lnTo>
                        <a:lnTo>
                          <a:pt x="287" y="102"/>
                        </a:lnTo>
                        <a:lnTo>
                          <a:pt x="287" y="102"/>
                        </a:lnTo>
                        <a:lnTo>
                          <a:pt x="287" y="104"/>
                        </a:lnTo>
                        <a:lnTo>
                          <a:pt x="287" y="104"/>
                        </a:lnTo>
                        <a:lnTo>
                          <a:pt x="289" y="104"/>
                        </a:lnTo>
                        <a:lnTo>
                          <a:pt x="289" y="106"/>
                        </a:lnTo>
                        <a:lnTo>
                          <a:pt x="289" y="106"/>
                        </a:lnTo>
                        <a:lnTo>
                          <a:pt x="289" y="104"/>
                        </a:lnTo>
                        <a:lnTo>
                          <a:pt x="291" y="104"/>
                        </a:lnTo>
                        <a:lnTo>
                          <a:pt x="291" y="104"/>
                        </a:lnTo>
                        <a:lnTo>
                          <a:pt x="291" y="106"/>
                        </a:lnTo>
                        <a:lnTo>
                          <a:pt x="291" y="106"/>
                        </a:lnTo>
                        <a:lnTo>
                          <a:pt x="291" y="106"/>
                        </a:lnTo>
                        <a:lnTo>
                          <a:pt x="291" y="106"/>
                        </a:lnTo>
                        <a:lnTo>
                          <a:pt x="291" y="108"/>
                        </a:lnTo>
                        <a:lnTo>
                          <a:pt x="289" y="108"/>
                        </a:lnTo>
                        <a:lnTo>
                          <a:pt x="289" y="108"/>
                        </a:lnTo>
                        <a:lnTo>
                          <a:pt x="289" y="108"/>
                        </a:lnTo>
                        <a:lnTo>
                          <a:pt x="289" y="110"/>
                        </a:lnTo>
                        <a:lnTo>
                          <a:pt x="287" y="110"/>
                        </a:lnTo>
                        <a:lnTo>
                          <a:pt x="287" y="110"/>
                        </a:lnTo>
                        <a:lnTo>
                          <a:pt x="287" y="111"/>
                        </a:lnTo>
                        <a:lnTo>
                          <a:pt x="287" y="111"/>
                        </a:lnTo>
                        <a:lnTo>
                          <a:pt x="287" y="111"/>
                        </a:lnTo>
                        <a:lnTo>
                          <a:pt x="287" y="113"/>
                        </a:lnTo>
                        <a:lnTo>
                          <a:pt x="287" y="113"/>
                        </a:lnTo>
                        <a:lnTo>
                          <a:pt x="287" y="113"/>
                        </a:lnTo>
                        <a:lnTo>
                          <a:pt x="287" y="113"/>
                        </a:lnTo>
                        <a:lnTo>
                          <a:pt x="285" y="113"/>
                        </a:lnTo>
                        <a:lnTo>
                          <a:pt x="285" y="115"/>
                        </a:lnTo>
                        <a:lnTo>
                          <a:pt x="285" y="115"/>
                        </a:lnTo>
                        <a:lnTo>
                          <a:pt x="285" y="115"/>
                        </a:lnTo>
                        <a:lnTo>
                          <a:pt x="285" y="115"/>
                        </a:lnTo>
                        <a:lnTo>
                          <a:pt x="285" y="115"/>
                        </a:lnTo>
                        <a:lnTo>
                          <a:pt x="283" y="115"/>
                        </a:lnTo>
                        <a:lnTo>
                          <a:pt x="283" y="115"/>
                        </a:lnTo>
                        <a:lnTo>
                          <a:pt x="283" y="115"/>
                        </a:lnTo>
                        <a:lnTo>
                          <a:pt x="281" y="115"/>
                        </a:lnTo>
                        <a:lnTo>
                          <a:pt x="281" y="115"/>
                        </a:lnTo>
                        <a:lnTo>
                          <a:pt x="281" y="115"/>
                        </a:lnTo>
                        <a:lnTo>
                          <a:pt x="279" y="115"/>
                        </a:lnTo>
                        <a:lnTo>
                          <a:pt x="279" y="117"/>
                        </a:lnTo>
                        <a:lnTo>
                          <a:pt x="279" y="117"/>
                        </a:lnTo>
                        <a:lnTo>
                          <a:pt x="279" y="117"/>
                        </a:lnTo>
                        <a:lnTo>
                          <a:pt x="279" y="117"/>
                        </a:lnTo>
                        <a:lnTo>
                          <a:pt x="279" y="117"/>
                        </a:lnTo>
                        <a:lnTo>
                          <a:pt x="278" y="117"/>
                        </a:lnTo>
                        <a:lnTo>
                          <a:pt x="278" y="117"/>
                        </a:lnTo>
                        <a:lnTo>
                          <a:pt x="278" y="117"/>
                        </a:lnTo>
                        <a:lnTo>
                          <a:pt x="278" y="119"/>
                        </a:lnTo>
                        <a:lnTo>
                          <a:pt x="276" y="119"/>
                        </a:lnTo>
                        <a:lnTo>
                          <a:pt x="276" y="119"/>
                        </a:lnTo>
                        <a:lnTo>
                          <a:pt x="276" y="119"/>
                        </a:lnTo>
                        <a:lnTo>
                          <a:pt x="276" y="119"/>
                        </a:lnTo>
                        <a:lnTo>
                          <a:pt x="274" y="119"/>
                        </a:lnTo>
                        <a:lnTo>
                          <a:pt x="274" y="119"/>
                        </a:lnTo>
                        <a:lnTo>
                          <a:pt x="274" y="119"/>
                        </a:lnTo>
                        <a:lnTo>
                          <a:pt x="274" y="121"/>
                        </a:lnTo>
                        <a:lnTo>
                          <a:pt x="272" y="121"/>
                        </a:lnTo>
                        <a:lnTo>
                          <a:pt x="272" y="121"/>
                        </a:lnTo>
                        <a:lnTo>
                          <a:pt x="272" y="123"/>
                        </a:lnTo>
                        <a:lnTo>
                          <a:pt x="272" y="123"/>
                        </a:lnTo>
                        <a:lnTo>
                          <a:pt x="272" y="123"/>
                        </a:lnTo>
                        <a:lnTo>
                          <a:pt x="272" y="123"/>
                        </a:lnTo>
                        <a:lnTo>
                          <a:pt x="272" y="125"/>
                        </a:lnTo>
                        <a:lnTo>
                          <a:pt x="270" y="125"/>
                        </a:lnTo>
                        <a:lnTo>
                          <a:pt x="270" y="125"/>
                        </a:lnTo>
                        <a:lnTo>
                          <a:pt x="270" y="125"/>
                        </a:lnTo>
                        <a:lnTo>
                          <a:pt x="270" y="125"/>
                        </a:lnTo>
                        <a:lnTo>
                          <a:pt x="268" y="125"/>
                        </a:lnTo>
                        <a:lnTo>
                          <a:pt x="268" y="125"/>
                        </a:lnTo>
                        <a:lnTo>
                          <a:pt x="266" y="125"/>
                        </a:lnTo>
                        <a:lnTo>
                          <a:pt x="266" y="125"/>
                        </a:lnTo>
                        <a:lnTo>
                          <a:pt x="266" y="127"/>
                        </a:lnTo>
                        <a:lnTo>
                          <a:pt x="266" y="127"/>
                        </a:lnTo>
                        <a:lnTo>
                          <a:pt x="266" y="125"/>
                        </a:lnTo>
                        <a:lnTo>
                          <a:pt x="264" y="125"/>
                        </a:lnTo>
                        <a:lnTo>
                          <a:pt x="264" y="125"/>
                        </a:lnTo>
                        <a:lnTo>
                          <a:pt x="264" y="125"/>
                        </a:lnTo>
                        <a:lnTo>
                          <a:pt x="264" y="127"/>
                        </a:lnTo>
                        <a:lnTo>
                          <a:pt x="264" y="127"/>
                        </a:lnTo>
                        <a:lnTo>
                          <a:pt x="264" y="129"/>
                        </a:lnTo>
                        <a:lnTo>
                          <a:pt x="264" y="129"/>
                        </a:lnTo>
                        <a:lnTo>
                          <a:pt x="264" y="131"/>
                        </a:lnTo>
                        <a:lnTo>
                          <a:pt x="264" y="131"/>
                        </a:lnTo>
                        <a:lnTo>
                          <a:pt x="264" y="131"/>
                        </a:lnTo>
                        <a:lnTo>
                          <a:pt x="264" y="133"/>
                        </a:lnTo>
                        <a:lnTo>
                          <a:pt x="264" y="133"/>
                        </a:lnTo>
                        <a:lnTo>
                          <a:pt x="262" y="133"/>
                        </a:lnTo>
                        <a:lnTo>
                          <a:pt x="262" y="134"/>
                        </a:lnTo>
                        <a:lnTo>
                          <a:pt x="262" y="134"/>
                        </a:lnTo>
                        <a:lnTo>
                          <a:pt x="262" y="134"/>
                        </a:lnTo>
                        <a:lnTo>
                          <a:pt x="262" y="136"/>
                        </a:lnTo>
                        <a:lnTo>
                          <a:pt x="260" y="136"/>
                        </a:lnTo>
                        <a:lnTo>
                          <a:pt x="260" y="136"/>
                        </a:lnTo>
                        <a:lnTo>
                          <a:pt x="260" y="138"/>
                        </a:lnTo>
                        <a:lnTo>
                          <a:pt x="262" y="138"/>
                        </a:lnTo>
                        <a:lnTo>
                          <a:pt x="262" y="138"/>
                        </a:lnTo>
                        <a:lnTo>
                          <a:pt x="262" y="138"/>
                        </a:lnTo>
                        <a:lnTo>
                          <a:pt x="262" y="138"/>
                        </a:lnTo>
                        <a:lnTo>
                          <a:pt x="262" y="140"/>
                        </a:lnTo>
                        <a:lnTo>
                          <a:pt x="262" y="140"/>
                        </a:lnTo>
                        <a:lnTo>
                          <a:pt x="262" y="142"/>
                        </a:lnTo>
                        <a:lnTo>
                          <a:pt x="262" y="142"/>
                        </a:lnTo>
                        <a:lnTo>
                          <a:pt x="262" y="142"/>
                        </a:lnTo>
                        <a:lnTo>
                          <a:pt x="262" y="144"/>
                        </a:lnTo>
                        <a:lnTo>
                          <a:pt x="260" y="144"/>
                        </a:lnTo>
                        <a:lnTo>
                          <a:pt x="260" y="144"/>
                        </a:lnTo>
                        <a:lnTo>
                          <a:pt x="260" y="146"/>
                        </a:lnTo>
                        <a:lnTo>
                          <a:pt x="260" y="146"/>
                        </a:lnTo>
                        <a:lnTo>
                          <a:pt x="260" y="146"/>
                        </a:lnTo>
                        <a:lnTo>
                          <a:pt x="260" y="146"/>
                        </a:lnTo>
                        <a:lnTo>
                          <a:pt x="260" y="148"/>
                        </a:lnTo>
                        <a:lnTo>
                          <a:pt x="260" y="148"/>
                        </a:lnTo>
                        <a:lnTo>
                          <a:pt x="260" y="148"/>
                        </a:lnTo>
                        <a:lnTo>
                          <a:pt x="260" y="150"/>
                        </a:lnTo>
                        <a:lnTo>
                          <a:pt x="260" y="150"/>
                        </a:lnTo>
                        <a:lnTo>
                          <a:pt x="260" y="152"/>
                        </a:lnTo>
                        <a:lnTo>
                          <a:pt x="258" y="152"/>
                        </a:lnTo>
                        <a:lnTo>
                          <a:pt x="258" y="152"/>
                        </a:lnTo>
                        <a:lnTo>
                          <a:pt x="258" y="154"/>
                        </a:lnTo>
                        <a:lnTo>
                          <a:pt x="258" y="154"/>
                        </a:lnTo>
                        <a:lnTo>
                          <a:pt x="258" y="154"/>
                        </a:lnTo>
                        <a:lnTo>
                          <a:pt x="258" y="154"/>
                        </a:lnTo>
                        <a:lnTo>
                          <a:pt x="258" y="154"/>
                        </a:lnTo>
                        <a:lnTo>
                          <a:pt x="258" y="155"/>
                        </a:lnTo>
                        <a:lnTo>
                          <a:pt x="258" y="155"/>
                        </a:lnTo>
                        <a:lnTo>
                          <a:pt x="258" y="157"/>
                        </a:lnTo>
                        <a:lnTo>
                          <a:pt x="256" y="157"/>
                        </a:lnTo>
                        <a:lnTo>
                          <a:pt x="256" y="157"/>
                        </a:lnTo>
                        <a:lnTo>
                          <a:pt x="256" y="159"/>
                        </a:lnTo>
                        <a:lnTo>
                          <a:pt x="256" y="159"/>
                        </a:lnTo>
                        <a:lnTo>
                          <a:pt x="256" y="161"/>
                        </a:lnTo>
                        <a:lnTo>
                          <a:pt x="256" y="161"/>
                        </a:lnTo>
                        <a:lnTo>
                          <a:pt x="256" y="161"/>
                        </a:lnTo>
                        <a:lnTo>
                          <a:pt x="256" y="161"/>
                        </a:lnTo>
                        <a:lnTo>
                          <a:pt x="255" y="161"/>
                        </a:lnTo>
                        <a:lnTo>
                          <a:pt x="255" y="163"/>
                        </a:lnTo>
                        <a:lnTo>
                          <a:pt x="255" y="163"/>
                        </a:lnTo>
                        <a:lnTo>
                          <a:pt x="255" y="163"/>
                        </a:lnTo>
                        <a:lnTo>
                          <a:pt x="255" y="163"/>
                        </a:lnTo>
                        <a:lnTo>
                          <a:pt x="255" y="165"/>
                        </a:lnTo>
                        <a:lnTo>
                          <a:pt x="255" y="165"/>
                        </a:lnTo>
                        <a:lnTo>
                          <a:pt x="255" y="167"/>
                        </a:lnTo>
                        <a:lnTo>
                          <a:pt x="255" y="167"/>
                        </a:lnTo>
                        <a:lnTo>
                          <a:pt x="255" y="169"/>
                        </a:lnTo>
                        <a:lnTo>
                          <a:pt x="255" y="169"/>
                        </a:lnTo>
                        <a:lnTo>
                          <a:pt x="255" y="171"/>
                        </a:lnTo>
                        <a:lnTo>
                          <a:pt x="255" y="171"/>
                        </a:lnTo>
                        <a:lnTo>
                          <a:pt x="255" y="171"/>
                        </a:lnTo>
                        <a:lnTo>
                          <a:pt x="255" y="173"/>
                        </a:lnTo>
                        <a:lnTo>
                          <a:pt x="255" y="173"/>
                        </a:lnTo>
                        <a:lnTo>
                          <a:pt x="255" y="173"/>
                        </a:lnTo>
                        <a:lnTo>
                          <a:pt x="255" y="175"/>
                        </a:lnTo>
                        <a:lnTo>
                          <a:pt x="255" y="175"/>
                        </a:lnTo>
                        <a:lnTo>
                          <a:pt x="255" y="177"/>
                        </a:lnTo>
                        <a:lnTo>
                          <a:pt x="255" y="177"/>
                        </a:lnTo>
                        <a:lnTo>
                          <a:pt x="255" y="178"/>
                        </a:lnTo>
                        <a:lnTo>
                          <a:pt x="255" y="178"/>
                        </a:lnTo>
                        <a:lnTo>
                          <a:pt x="255" y="178"/>
                        </a:lnTo>
                        <a:lnTo>
                          <a:pt x="255" y="180"/>
                        </a:lnTo>
                        <a:lnTo>
                          <a:pt x="255" y="180"/>
                        </a:lnTo>
                        <a:lnTo>
                          <a:pt x="255" y="180"/>
                        </a:lnTo>
                        <a:lnTo>
                          <a:pt x="255" y="182"/>
                        </a:lnTo>
                        <a:lnTo>
                          <a:pt x="255" y="182"/>
                        </a:lnTo>
                        <a:lnTo>
                          <a:pt x="255" y="184"/>
                        </a:lnTo>
                        <a:lnTo>
                          <a:pt x="255" y="184"/>
                        </a:lnTo>
                        <a:lnTo>
                          <a:pt x="255" y="186"/>
                        </a:lnTo>
                        <a:lnTo>
                          <a:pt x="255" y="186"/>
                        </a:lnTo>
                        <a:lnTo>
                          <a:pt x="255" y="186"/>
                        </a:lnTo>
                        <a:lnTo>
                          <a:pt x="255" y="186"/>
                        </a:lnTo>
                        <a:lnTo>
                          <a:pt x="255" y="188"/>
                        </a:lnTo>
                        <a:lnTo>
                          <a:pt x="255" y="188"/>
                        </a:lnTo>
                        <a:lnTo>
                          <a:pt x="255" y="188"/>
                        </a:lnTo>
                        <a:lnTo>
                          <a:pt x="255" y="190"/>
                        </a:lnTo>
                        <a:lnTo>
                          <a:pt x="255" y="190"/>
                        </a:lnTo>
                        <a:lnTo>
                          <a:pt x="255" y="192"/>
                        </a:lnTo>
                        <a:lnTo>
                          <a:pt x="255" y="192"/>
                        </a:lnTo>
                        <a:lnTo>
                          <a:pt x="255" y="192"/>
                        </a:lnTo>
                        <a:lnTo>
                          <a:pt x="255" y="194"/>
                        </a:lnTo>
                        <a:lnTo>
                          <a:pt x="255" y="194"/>
                        </a:lnTo>
                        <a:lnTo>
                          <a:pt x="255" y="194"/>
                        </a:lnTo>
                        <a:lnTo>
                          <a:pt x="253" y="194"/>
                        </a:lnTo>
                        <a:lnTo>
                          <a:pt x="253" y="194"/>
                        </a:lnTo>
                        <a:lnTo>
                          <a:pt x="253" y="196"/>
                        </a:lnTo>
                        <a:lnTo>
                          <a:pt x="253" y="196"/>
                        </a:lnTo>
                        <a:lnTo>
                          <a:pt x="253" y="196"/>
                        </a:lnTo>
                        <a:lnTo>
                          <a:pt x="253" y="198"/>
                        </a:lnTo>
                        <a:lnTo>
                          <a:pt x="253" y="198"/>
                        </a:lnTo>
                        <a:lnTo>
                          <a:pt x="253" y="200"/>
                        </a:lnTo>
                        <a:lnTo>
                          <a:pt x="253" y="200"/>
                        </a:lnTo>
                        <a:lnTo>
                          <a:pt x="253" y="200"/>
                        </a:lnTo>
                        <a:lnTo>
                          <a:pt x="253" y="201"/>
                        </a:lnTo>
                        <a:lnTo>
                          <a:pt x="253" y="201"/>
                        </a:lnTo>
                        <a:lnTo>
                          <a:pt x="251" y="201"/>
                        </a:lnTo>
                        <a:lnTo>
                          <a:pt x="251" y="201"/>
                        </a:lnTo>
                        <a:lnTo>
                          <a:pt x="251" y="203"/>
                        </a:lnTo>
                        <a:lnTo>
                          <a:pt x="251" y="203"/>
                        </a:lnTo>
                        <a:lnTo>
                          <a:pt x="251" y="203"/>
                        </a:lnTo>
                        <a:lnTo>
                          <a:pt x="251" y="205"/>
                        </a:lnTo>
                        <a:lnTo>
                          <a:pt x="249" y="205"/>
                        </a:lnTo>
                        <a:lnTo>
                          <a:pt x="249" y="205"/>
                        </a:lnTo>
                        <a:lnTo>
                          <a:pt x="249" y="207"/>
                        </a:lnTo>
                        <a:lnTo>
                          <a:pt x="249" y="207"/>
                        </a:lnTo>
                        <a:lnTo>
                          <a:pt x="249" y="209"/>
                        </a:lnTo>
                        <a:lnTo>
                          <a:pt x="249" y="209"/>
                        </a:lnTo>
                        <a:lnTo>
                          <a:pt x="249" y="209"/>
                        </a:lnTo>
                        <a:lnTo>
                          <a:pt x="249" y="209"/>
                        </a:lnTo>
                        <a:lnTo>
                          <a:pt x="249" y="211"/>
                        </a:lnTo>
                        <a:lnTo>
                          <a:pt x="249" y="211"/>
                        </a:lnTo>
                        <a:lnTo>
                          <a:pt x="249" y="213"/>
                        </a:lnTo>
                        <a:lnTo>
                          <a:pt x="249" y="213"/>
                        </a:lnTo>
                        <a:lnTo>
                          <a:pt x="249" y="215"/>
                        </a:lnTo>
                        <a:lnTo>
                          <a:pt x="249" y="215"/>
                        </a:lnTo>
                        <a:lnTo>
                          <a:pt x="249" y="215"/>
                        </a:lnTo>
                        <a:lnTo>
                          <a:pt x="247" y="215"/>
                        </a:lnTo>
                        <a:lnTo>
                          <a:pt x="247" y="215"/>
                        </a:lnTo>
                        <a:lnTo>
                          <a:pt x="247" y="215"/>
                        </a:lnTo>
                        <a:lnTo>
                          <a:pt x="245" y="215"/>
                        </a:lnTo>
                        <a:lnTo>
                          <a:pt x="245" y="215"/>
                        </a:lnTo>
                        <a:lnTo>
                          <a:pt x="243" y="215"/>
                        </a:lnTo>
                        <a:lnTo>
                          <a:pt x="243" y="217"/>
                        </a:lnTo>
                        <a:lnTo>
                          <a:pt x="243" y="217"/>
                        </a:lnTo>
                        <a:lnTo>
                          <a:pt x="243" y="217"/>
                        </a:lnTo>
                        <a:lnTo>
                          <a:pt x="241" y="217"/>
                        </a:lnTo>
                        <a:lnTo>
                          <a:pt x="241" y="217"/>
                        </a:lnTo>
                        <a:lnTo>
                          <a:pt x="241" y="217"/>
                        </a:lnTo>
                        <a:lnTo>
                          <a:pt x="239" y="217"/>
                        </a:lnTo>
                        <a:lnTo>
                          <a:pt x="239" y="219"/>
                        </a:lnTo>
                        <a:lnTo>
                          <a:pt x="239" y="219"/>
                        </a:lnTo>
                        <a:lnTo>
                          <a:pt x="239" y="219"/>
                        </a:lnTo>
                        <a:lnTo>
                          <a:pt x="239" y="219"/>
                        </a:lnTo>
                        <a:lnTo>
                          <a:pt x="239" y="219"/>
                        </a:lnTo>
                        <a:lnTo>
                          <a:pt x="239" y="221"/>
                        </a:lnTo>
                        <a:lnTo>
                          <a:pt x="237" y="221"/>
                        </a:lnTo>
                        <a:lnTo>
                          <a:pt x="237" y="221"/>
                        </a:lnTo>
                        <a:lnTo>
                          <a:pt x="237" y="221"/>
                        </a:lnTo>
                        <a:lnTo>
                          <a:pt x="237" y="223"/>
                        </a:lnTo>
                        <a:lnTo>
                          <a:pt x="237" y="223"/>
                        </a:lnTo>
                        <a:lnTo>
                          <a:pt x="237" y="223"/>
                        </a:lnTo>
                        <a:lnTo>
                          <a:pt x="237" y="224"/>
                        </a:lnTo>
                        <a:lnTo>
                          <a:pt x="237" y="224"/>
                        </a:lnTo>
                        <a:lnTo>
                          <a:pt x="235" y="224"/>
                        </a:lnTo>
                        <a:lnTo>
                          <a:pt x="235" y="226"/>
                        </a:lnTo>
                        <a:lnTo>
                          <a:pt x="235" y="226"/>
                        </a:lnTo>
                        <a:lnTo>
                          <a:pt x="235" y="226"/>
                        </a:lnTo>
                        <a:lnTo>
                          <a:pt x="235" y="226"/>
                        </a:lnTo>
                        <a:lnTo>
                          <a:pt x="234" y="226"/>
                        </a:lnTo>
                        <a:lnTo>
                          <a:pt x="234" y="228"/>
                        </a:lnTo>
                        <a:lnTo>
                          <a:pt x="234" y="228"/>
                        </a:lnTo>
                        <a:lnTo>
                          <a:pt x="234" y="230"/>
                        </a:lnTo>
                        <a:lnTo>
                          <a:pt x="234" y="230"/>
                        </a:lnTo>
                        <a:lnTo>
                          <a:pt x="234" y="230"/>
                        </a:lnTo>
                        <a:lnTo>
                          <a:pt x="234" y="232"/>
                        </a:lnTo>
                        <a:lnTo>
                          <a:pt x="234" y="232"/>
                        </a:lnTo>
                        <a:lnTo>
                          <a:pt x="232" y="232"/>
                        </a:lnTo>
                        <a:lnTo>
                          <a:pt x="232" y="232"/>
                        </a:lnTo>
                        <a:lnTo>
                          <a:pt x="232" y="232"/>
                        </a:lnTo>
                        <a:lnTo>
                          <a:pt x="232" y="234"/>
                        </a:lnTo>
                        <a:lnTo>
                          <a:pt x="232" y="234"/>
                        </a:lnTo>
                        <a:lnTo>
                          <a:pt x="232" y="234"/>
                        </a:lnTo>
                        <a:lnTo>
                          <a:pt x="230" y="234"/>
                        </a:lnTo>
                        <a:lnTo>
                          <a:pt x="230" y="234"/>
                        </a:lnTo>
                        <a:lnTo>
                          <a:pt x="230" y="234"/>
                        </a:lnTo>
                        <a:lnTo>
                          <a:pt x="230" y="236"/>
                        </a:lnTo>
                        <a:lnTo>
                          <a:pt x="230" y="236"/>
                        </a:lnTo>
                        <a:lnTo>
                          <a:pt x="230" y="236"/>
                        </a:lnTo>
                        <a:lnTo>
                          <a:pt x="230" y="238"/>
                        </a:lnTo>
                        <a:lnTo>
                          <a:pt x="230" y="238"/>
                        </a:lnTo>
                        <a:lnTo>
                          <a:pt x="230" y="240"/>
                        </a:lnTo>
                        <a:lnTo>
                          <a:pt x="230" y="240"/>
                        </a:lnTo>
                        <a:lnTo>
                          <a:pt x="230" y="242"/>
                        </a:lnTo>
                        <a:lnTo>
                          <a:pt x="230" y="242"/>
                        </a:lnTo>
                        <a:lnTo>
                          <a:pt x="230" y="242"/>
                        </a:lnTo>
                        <a:lnTo>
                          <a:pt x="230" y="242"/>
                        </a:lnTo>
                        <a:lnTo>
                          <a:pt x="228" y="242"/>
                        </a:lnTo>
                        <a:lnTo>
                          <a:pt x="228" y="244"/>
                        </a:lnTo>
                        <a:lnTo>
                          <a:pt x="228" y="244"/>
                        </a:lnTo>
                        <a:lnTo>
                          <a:pt x="228" y="244"/>
                        </a:lnTo>
                        <a:lnTo>
                          <a:pt x="228" y="246"/>
                        </a:lnTo>
                        <a:lnTo>
                          <a:pt x="228" y="246"/>
                        </a:lnTo>
                        <a:lnTo>
                          <a:pt x="228" y="246"/>
                        </a:lnTo>
                        <a:lnTo>
                          <a:pt x="228" y="247"/>
                        </a:lnTo>
                        <a:lnTo>
                          <a:pt x="228" y="247"/>
                        </a:lnTo>
                        <a:lnTo>
                          <a:pt x="228" y="249"/>
                        </a:lnTo>
                        <a:lnTo>
                          <a:pt x="228" y="249"/>
                        </a:lnTo>
                        <a:lnTo>
                          <a:pt x="228" y="249"/>
                        </a:lnTo>
                        <a:lnTo>
                          <a:pt x="228" y="249"/>
                        </a:lnTo>
                        <a:lnTo>
                          <a:pt x="228" y="251"/>
                        </a:lnTo>
                        <a:lnTo>
                          <a:pt x="228" y="251"/>
                        </a:lnTo>
                        <a:lnTo>
                          <a:pt x="228" y="253"/>
                        </a:lnTo>
                        <a:lnTo>
                          <a:pt x="228" y="253"/>
                        </a:lnTo>
                        <a:lnTo>
                          <a:pt x="228" y="253"/>
                        </a:lnTo>
                        <a:lnTo>
                          <a:pt x="228" y="255"/>
                        </a:lnTo>
                        <a:lnTo>
                          <a:pt x="226" y="255"/>
                        </a:lnTo>
                        <a:lnTo>
                          <a:pt x="226" y="255"/>
                        </a:lnTo>
                        <a:lnTo>
                          <a:pt x="226" y="255"/>
                        </a:lnTo>
                        <a:lnTo>
                          <a:pt x="226" y="255"/>
                        </a:lnTo>
                        <a:lnTo>
                          <a:pt x="224" y="255"/>
                        </a:lnTo>
                        <a:lnTo>
                          <a:pt x="224" y="255"/>
                        </a:lnTo>
                        <a:lnTo>
                          <a:pt x="224" y="255"/>
                        </a:lnTo>
                        <a:lnTo>
                          <a:pt x="224" y="253"/>
                        </a:lnTo>
                        <a:lnTo>
                          <a:pt x="222" y="253"/>
                        </a:lnTo>
                        <a:lnTo>
                          <a:pt x="222" y="253"/>
                        </a:lnTo>
                        <a:lnTo>
                          <a:pt x="222" y="253"/>
                        </a:lnTo>
                        <a:lnTo>
                          <a:pt x="222" y="251"/>
                        </a:lnTo>
                        <a:lnTo>
                          <a:pt x="222" y="251"/>
                        </a:lnTo>
                        <a:lnTo>
                          <a:pt x="222" y="253"/>
                        </a:lnTo>
                        <a:lnTo>
                          <a:pt x="220" y="253"/>
                        </a:lnTo>
                        <a:lnTo>
                          <a:pt x="220" y="253"/>
                        </a:lnTo>
                        <a:lnTo>
                          <a:pt x="220" y="253"/>
                        </a:lnTo>
                        <a:lnTo>
                          <a:pt x="220" y="253"/>
                        </a:lnTo>
                        <a:lnTo>
                          <a:pt x="220" y="255"/>
                        </a:lnTo>
                        <a:lnTo>
                          <a:pt x="220" y="255"/>
                        </a:lnTo>
                        <a:lnTo>
                          <a:pt x="218" y="255"/>
                        </a:lnTo>
                        <a:lnTo>
                          <a:pt x="218" y="257"/>
                        </a:lnTo>
                        <a:lnTo>
                          <a:pt x="218" y="257"/>
                        </a:lnTo>
                        <a:lnTo>
                          <a:pt x="218" y="257"/>
                        </a:lnTo>
                        <a:lnTo>
                          <a:pt x="218" y="257"/>
                        </a:lnTo>
                        <a:lnTo>
                          <a:pt x="216" y="257"/>
                        </a:lnTo>
                        <a:lnTo>
                          <a:pt x="216" y="259"/>
                        </a:lnTo>
                        <a:lnTo>
                          <a:pt x="216" y="259"/>
                        </a:lnTo>
                        <a:lnTo>
                          <a:pt x="216" y="259"/>
                        </a:lnTo>
                        <a:lnTo>
                          <a:pt x="216" y="261"/>
                        </a:lnTo>
                        <a:lnTo>
                          <a:pt x="216" y="261"/>
                        </a:lnTo>
                        <a:lnTo>
                          <a:pt x="216" y="261"/>
                        </a:lnTo>
                        <a:lnTo>
                          <a:pt x="216" y="261"/>
                        </a:lnTo>
                        <a:lnTo>
                          <a:pt x="216" y="263"/>
                        </a:lnTo>
                        <a:lnTo>
                          <a:pt x="216" y="263"/>
                        </a:lnTo>
                        <a:lnTo>
                          <a:pt x="216" y="265"/>
                        </a:lnTo>
                        <a:lnTo>
                          <a:pt x="216" y="265"/>
                        </a:lnTo>
                        <a:lnTo>
                          <a:pt x="216" y="265"/>
                        </a:lnTo>
                        <a:lnTo>
                          <a:pt x="216" y="267"/>
                        </a:lnTo>
                        <a:lnTo>
                          <a:pt x="216" y="267"/>
                        </a:lnTo>
                        <a:lnTo>
                          <a:pt x="216" y="267"/>
                        </a:lnTo>
                        <a:lnTo>
                          <a:pt x="216" y="269"/>
                        </a:lnTo>
                        <a:lnTo>
                          <a:pt x="216" y="269"/>
                        </a:lnTo>
                        <a:lnTo>
                          <a:pt x="216" y="269"/>
                        </a:lnTo>
                        <a:lnTo>
                          <a:pt x="216" y="269"/>
                        </a:lnTo>
                        <a:lnTo>
                          <a:pt x="216" y="270"/>
                        </a:lnTo>
                        <a:lnTo>
                          <a:pt x="214" y="270"/>
                        </a:lnTo>
                        <a:lnTo>
                          <a:pt x="214" y="270"/>
                        </a:lnTo>
                        <a:lnTo>
                          <a:pt x="214" y="272"/>
                        </a:lnTo>
                        <a:lnTo>
                          <a:pt x="214" y="272"/>
                        </a:lnTo>
                        <a:lnTo>
                          <a:pt x="214" y="274"/>
                        </a:lnTo>
                        <a:lnTo>
                          <a:pt x="214" y="274"/>
                        </a:lnTo>
                        <a:lnTo>
                          <a:pt x="214" y="274"/>
                        </a:lnTo>
                        <a:lnTo>
                          <a:pt x="214" y="274"/>
                        </a:lnTo>
                        <a:lnTo>
                          <a:pt x="214" y="276"/>
                        </a:lnTo>
                        <a:lnTo>
                          <a:pt x="214" y="276"/>
                        </a:lnTo>
                        <a:lnTo>
                          <a:pt x="214" y="278"/>
                        </a:lnTo>
                        <a:lnTo>
                          <a:pt x="212" y="278"/>
                        </a:lnTo>
                        <a:lnTo>
                          <a:pt x="212" y="278"/>
                        </a:lnTo>
                        <a:lnTo>
                          <a:pt x="212" y="280"/>
                        </a:lnTo>
                        <a:lnTo>
                          <a:pt x="212" y="280"/>
                        </a:lnTo>
                        <a:lnTo>
                          <a:pt x="212" y="282"/>
                        </a:lnTo>
                        <a:lnTo>
                          <a:pt x="212" y="282"/>
                        </a:lnTo>
                        <a:lnTo>
                          <a:pt x="212" y="282"/>
                        </a:lnTo>
                        <a:lnTo>
                          <a:pt x="212" y="284"/>
                        </a:lnTo>
                        <a:lnTo>
                          <a:pt x="212" y="284"/>
                        </a:lnTo>
                        <a:lnTo>
                          <a:pt x="212" y="286"/>
                        </a:lnTo>
                        <a:lnTo>
                          <a:pt x="212" y="286"/>
                        </a:lnTo>
                        <a:lnTo>
                          <a:pt x="212" y="288"/>
                        </a:lnTo>
                        <a:lnTo>
                          <a:pt x="212" y="288"/>
                        </a:lnTo>
                        <a:lnTo>
                          <a:pt x="212" y="290"/>
                        </a:lnTo>
                        <a:lnTo>
                          <a:pt x="212" y="290"/>
                        </a:lnTo>
                        <a:lnTo>
                          <a:pt x="212" y="290"/>
                        </a:lnTo>
                        <a:lnTo>
                          <a:pt x="212" y="292"/>
                        </a:lnTo>
                        <a:lnTo>
                          <a:pt x="212" y="292"/>
                        </a:lnTo>
                        <a:lnTo>
                          <a:pt x="212" y="293"/>
                        </a:lnTo>
                        <a:lnTo>
                          <a:pt x="212" y="293"/>
                        </a:lnTo>
                        <a:lnTo>
                          <a:pt x="212" y="295"/>
                        </a:lnTo>
                        <a:lnTo>
                          <a:pt x="212" y="295"/>
                        </a:lnTo>
                        <a:lnTo>
                          <a:pt x="212" y="297"/>
                        </a:lnTo>
                        <a:lnTo>
                          <a:pt x="212" y="297"/>
                        </a:lnTo>
                        <a:lnTo>
                          <a:pt x="212" y="297"/>
                        </a:lnTo>
                        <a:lnTo>
                          <a:pt x="212" y="299"/>
                        </a:lnTo>
                        <a:lnTo>
                          <a:pt x="212" y="299"/>
                        </a:lnTo>
                        <a:lnTo>
                          <a:pt x="212" y="301"/>
                        </a:lnTo>
                        <a:lnTo>
                          <a:pt x="212" y="301"/>
                        </a:lnTo>
                        <a:lnTo>
                          <a:pt x="212" y="301"/>
                        </a:lnTo>
                        <a:lnTo>
                          <a:pt x="212" y="301"/>
                        </a:lnTo>
                        <a:lnTo>
                          <a:pt x="211" y="301"/>
                        </a:lnTo>
                        <a:lnTo>
                          <a:pt x="211" y="301"/>
                        </a:lnTo>
                        <a:lnTo>
                          <a:pt x="211" y="301"/>
                        </a:lnTo>
                        <a:lnTo>
                          <a:pt x="211" y="303"/>
                        </a:lnTo>
                        <a:lnTo>
                          <a:pt x="209" y="303"/>
                        </a:lnTo>
                        <a:lnTo>
                          <a:pt x="209" y="303"/>
                        </a:lnTo>
                        <a:lnTo>
                          <a:pt x="209" y="303"/>
                        </a:lnTo>
                        <a:lnTo>
                          <a:pt x="207" y="303"/>
                        </a:lnTo>
                        <a:lnTo>
                          <a:pt x="207" y="305"/>
                        </a:lnTo>
                        <a:lnTo>
                          <a:pt x="207" y="305"/>
                        </a:lnTo>
                        <a:lnTo>
                          <a:pt x="207" y="305"/>
                        </a:lnTo>
                        <a:lnTo>
                          <a:pt x="205" y="305"/>
                        </a:lnTo>
                        <a:lnTo>
                          <a:pt x="205" y="303"/>
                        </a:lnTo>
                        <a:lnTo>
                          <a:pt x="205" y="303"/>
                        </a:lnTo>
                        <a:lnTo>
                          <a:pt x="205" y="303"/>
                        </a:lnTo>
                        <a:lnTo>
                          <a:pt x="205" y="303"/>
                        </a:lnTo>
                        <a:lnTo>
                          <a:pt x="203" y="303"/>
                        </a:lnTo>
                        <a:lnTo>
                          <a:pt x="203" y="303"/>
                        </a:lnTo>
                        <a:lnTo>
                          <a:pt x="201" y="303"/>
                        </a:lnTo>
                        <a:lnTo>
                          <a:pt x="201" y="303"/>
                        </a:lnTo>
                        <a:lnTo>
                          <a:pt x="201" y="303"/>
                        </a:lnTo>
                        <a:lnTo>
                          <a:pt x="201" y="303"/>
                        </a:lnTo>
                        <a:lnTo>
                          <a:pt x="201" y="303"/>
                        </a:lnTo>
                        <a:lnTo>
                          <a:pt x="199" y="303"/>
                        </a:lnTo>
                        <a:lnTo>
                          <a:pt x="199" y="303"/>
                        </a:lnTo>
                        <a:lnTo>
                          <a:pt x="199" y="303"/>
                        </a:lnTo>
                        <a:lnTo>
                          <a:pt x="199" y="303"/>
                        </a:lnTo>
                        <a:lnTo>
                          <a:pt x="197" y="303"/>
                        </a:lnTo>
                        <a:lnTo>
                          <a:pt x="197" y="305"/>
                        </a:lnTo>
                        <a:lnTo>
                          <a:pt x="197" y="305"/>
                        </a:lnTo>
                        <a:lnTo>
                          <a:pt x="197" y="305"/>
                        </a:lnTo>
                        <a:lnTo>
                          <a:pt x="197" y="305"/>
                        </a:lnTo>
                        <a:lnTo>
                          <a:pt x="197" y="307"/>
                        </a:lnTo>
                        <a:lnTo>
                          <a:pt x="197" y="307"/>
                        </a:lnTo>
                        <a:lnTo>
                          <a:pt x="197" y="307"/>
                        </a:lnTo>
                        <a:lnTo>
                          <a:pt x="197" y="307"/>
                        </a:lnTo>
                        <a:lnTo>
                          <a:pt x="197" y="309"/>
                        </a:lnTo>
                        <a:lnTo>
                          <a:pt x="197" y="309"/>
                        </a:lnTo>
                        <a:lnTo>
                          <a:pt x="195" y="309"/>
                        </a:lnTo>
                        <a:lnTo>
                          <a:pt x="195" y="311"/>
                        </a:lnTo>
                        <a:lnTo>
                          <a:pt x="195" y="311"/>
                        </a:lnTo>
                        <a:lnTo>
                          <a:pt x="195" y="311"/>
                        </a:lnTo>
                        <a:lnTo>
                          <a:pt x="195" y="313"/>
                        </a:lnTo>
                        <a:lnTo>
                          <a:pt x="195" y="313"/>
                        </a:lnTo>
                        <a:lnTo>
                          <a:pt x="195" y="313"/>
                        </a:lnTo>
                        <a:lnTo>
                          <a:pt x="193" y="313"/>
                        </a:lnTo>
                        <a:lnTo>
                          <a:pt x="193" y="314"/>
                        </a:lnTo>
                        <a:lnTo>
                          <a:pt x="193" y="314"/>
                        </a:lnTo>
                        <a:lnTo>
                          <a:pt x="193" y="314"/>
                        </a:lnTo>
                        <a:lnTo>
                          <a:pt x="195" y="314"/>
                        </a:lnTo>
                        <a:lnTo>
                          <a:pt x="195" y="316"/>
                        </a:lnTo>
                        <a:lnTo>
                          <a:pt x="195" y="316"/>
                        </a:lnTo>
                        <a:lnTo>
                          <a:pt x="195" y="316"/>
                        </a:lnTo>
                        <a:lnTo>
                          <a:pt x="197" y="316"/>
                        </a:lnTo>
                        <a:lnTo>
                          <a:pt x="197" y="316"/>
                        </a:lnTo>
                        <a:lnTo>
                          <a:pt x="197" y="316"/>
                        </a:lnTo>
                        <a:lnTo>
                          <a:pt x="199" y="316"/>
                        </a:lnTo>
                        <a:lnTo>
                          <a:pt x="199" y="316"/>
                        </a:lnTo>
                        <a:lnTo>
                          <a:pt x="199" y="318"/>
                        </a:lnTo>
                        <a:lnTo>
                          <a:pt x="199" y="318"/>
                        </a:lnTo>
                        <a:lnTo>
                          <a:pt x="201" y="318"/>
                        </a:lnTo>
                        <a:lnTo>
                          <a:pt x="201" y="316"/>
                        </a:lnTo>
                        <a:lnTo>
                          <a:pt x="201" y="316"/>
                        </a:lnTo>
                        <a:lnTo>
                          <a:pt x="201" y="316"/>
                        </a:lnTo>
                        <a:lnTo>
                          <a:pt x="203" y="316"/>
                        </a:lnTo>
                        <a:lnTo>
                          <a:pt x="203" y="318"/>
                        </a:lnTo>
                        <a:lnTo>
                          <a:pt x="203" y="318"/>
                        </a:lnTo>
                        <a:lnTo>
                          <a:pt x="205" y="318"/>
                        </a:lnTo>
                        <a:lnTo>
                          <a:pt x="205" y="318"/>
                        </a:lnTo>
                        <a:lnTo>
                          <a:pt x="205" y="318"/>
                        </a:lnTo>
                        <a:lnTo>
                          <a:pt x="205" y="318"/>
                        </a:lnTo>
                        <a:lnTo>
                          <a:pt x="207" y="318"/>
                        </a:lnTo>
                        <a:lnTo>
                          <a:pt x="207" y="320"/>
                        </a:lnTo>
                        <a:lnTo>
                          <a:pt x="207" y="320"/>
                        </a:lnTo>
                        <a:lnTo>
                          <a:pt x="207" y="320"/>
                        </a:lnTo>
                        <a:lnTo>
                          <a:pt x="207" y="320"/>
                        </a:lnTo>
                        <a:lnTo>
                          <a:pt x="209" y="320"/>
                        </a:lnTo>
                        <a:lnTo>
                          <a:pt x="209" y="322"/>
                        </a:lnTo>
                        <a:lnTo>
                          <a:pt x="209" y="322"/>
                        </a:lnTo>
                        <a:lnTo>
                          <a:pt x="209" y="322"/>
                        </a:lnTo>
                        <a:lnTo>
                          <a:pt x="211" y="322"/>
                        </a:lnTo>
                        <a:lnTo>
                          <a:pt x="211" y="322"/>
                        </a:lnTo>
                        <a:lnTo>
                          <a:pt x="211" y="322"/>
                        </a:lnTo>
                        <a:lnTo>
                          <a:pt x="211" y="324"/>
                        </a:lnTo>
                        <a:lnTo>
                          <a:pt x="211" y="324"/>
                        </a:lnTo>
                        <a:lnTo>
                          <a:pt x="211" y="324"/>
                        </a:lnTo>
                        <a:lnTo>
                          <a:pt x="212" y="324"/>
                        </a:lnTo>
                        <a:lnTo>
                          <a:pt x="212" y="326"/>
                        </a:lnTo>
                        <a:lnTo>
                          <a:pt x="212" y="326"/>
                        </a:lnTo>
                        <a:lnTo>
                          <a:pt x="212" y="328"/>
                        </a:lnTo>
                        <a:lnTo>
                          <a:pt x="212" y="328"/>
                        </a:lnTo>
                        <a:lnTo>
                          <a:pt x="212" y="328"/>
                        </a:lnTo>
                        <a:lnTo>
                          <a:pt x="212" y="330"/>
                        </a:lnTo>
                        <a:lnTo>
                          <a:pt x="212" y="330"/>
                        </a:lnTo>
                        <a:lnTo>
                          <a:pt x="214" y="330"/>
                        </a:lnTo>
                        <a:lnTo>
                          <a:pt x="214" y="330"/>
                        </a:lnTo>
                        <a:lnTo>
                          <a:pt x="214" y="330"/>
                        </a:lnTo>
                        <a:lnTo>
                          <a:pt x="214" y="330"/>
                        </a:lnTo>
                        <a:lnTo>
                          <a:pt x="214" y="332"/>
                        </a:lnTo>
                        <a:lnTo>
                          <a:pt x="214" y="332"/>
                        </a:lnTo>
                        <a:lnTo>
                          <a:pt x="216" y="332"/>
                        </a:lnTo>
                        <a:lnTo>
                          <a:pt x="216" y="332"/>
                        </a:lnTo>
                        <a:lnTo>
                          <a:pt x="216" y="334"/>
                        </a:lnTo>
                        <a:lnTo>
                          <a:pt x="216" y="334"/>
                        </a:lnTo>
                        <a:lnTo>
                          <a:pt x="218" y="334"/>
                        </a:lnTo>
                        <a:lnTo>
                          <a:pt x="218" y="334"/>
                        </a:lnTo>
                        <a:lnTo>
                          <a:pt x="218" y="334"/>
                        </a:lnTo>
                        <a:lnTo>
                          <a:pt x="220" y="334"/>
                        </a:lnTo>
                        <a:lnTo>
                          <a:pt x="220" y="334"/>
                        </a:lnTo>
                        <a:lnTo>
                          <a:pt x="220" y="336"/>
                        </a:lnTo>
                        <a:lnTo>
                          <a:pt x="220" y="336"/>
                        </a:lnTo>
                        <a:lnTo>
                          <a:pt x="220" y="336"/>
                        </a:lnTo>
                        <a:lnTo>
                          <a:pt x="220" y="337"/>
                        </a:lnTo>
                        <a:lnTo>
                          <a:pt x="220" y="337"/>
                        </a:lnTo>
                        <a:lnTo>
                          <a:pt x="222" y="337"/>
                        </a:lnTo>
                        <a:lnTo>
                          <a:pt x="222" y="337"/>
                        </a:lnTo>
                        <a:lnTo>
                          <a:pt x="222" y="337"/>
                        </a:lnTo>
                        <a:lnTo>
                          <a:pt x="222" y="337"/>
                        </a:lnTo>
                        <a:lnTo>
                          <a:pt x="224" y="337"/>
                        </a:lnTo>
                        <a:lnTo>
                          <a:pt x="224" y="339"/>
                        </a:lnTo>
                        <a:lnTo>
                          <a:pt x="224" y="339"/>
                        </a:lnTo>
                        <a:lnTo>
                          <a:pt x="224" y="339"/>
                        </a:lnTo>
                        <a:lnTo>
                          <a:pt x="224" y="341"/>
                        </a:lnTo>
                        <a:lnTo>
                          <a:pt x="226" y="341"/>
                        </a:lnTo>
                        <a:lnTo>
                          <a:pt x="226" y="341"/>
                        </a:lnTo>
                        <a:lnTo>
                          <a:pt x="226" y="341"/>
                        </a:lnTo>
                        <a:lnTo>
                          <a:pt x="228" y="341"/>
                        </a:lnTo>
                        <a:lnTo>
                          <a:pt x="228" y="341"/>
                        </a:lnTo>
                        <a:lnTo>
                          <a:pt x="228" y="341"/>
                        </a:lnTo>
                        <a:lnTo>
                          <a:pt x="228" y="343"/>
                        </a:lnTo>
                        <a:lnTo>
                          <a:pt x="228" y="343"/>
                        </a:lnTo>
                        <a:lnTo>
                          <a:pt x="228" y="343"/>
                        </a:lnTo>
                        <a:lnTo>
                          <a:pt x="228" y="345"/>
                        </a:lnTo>
                        <a:lnTo>
                          <a:pt x="228" y="345"/>
                        </a:lnTo>
                        <a:lnTo>
                          <a:pt x="228" y="345"/>
                        </a:lnTo>
                        <a:lnTo>
                          <a:pt x="228" y="347"/>
                        </a:lnTo>
                        <a:lnTo>
                          <a:pt x="228" y="347"/>
                        </a:lnTo>
                        <a:lnTo>
                          <a:pt x="228" y="347"/>
                        </a:lnTo>
                        <a:lnTo>
                          <a:pt x="228" y="349"/>
                        </a:lnTo>
                        <a:lnTo>
                          <a:pt x="228" y="349"/>
                        </a:lnTo>
                        <a:lnTo>
                          <a:pt x="228" y="351"/>
                        </a:lnTo>
                        <a:lnTo>
                          <a:pt x="228" y="351"/>
                        </a:lnTo>
                        <a:lnTo>
                          <a:pt x="228" y="351"/>
                        </a:lnTo>
                        <a:lnTo>
                          <a:pt x="228" y="353"/>
                        </a:lnTo>
                        <a:lnTo>
                          <a:pt x="228" y="353"/>
                        </a:lnTo>
                        <a:lnTo>
                          <a:pt x="228" y="353"/>
                        </a:lnTo>
                        <a:lnTo>
                          <a:pt x="228" y="355"/>
                        </a:lnTo>
                        <a:lnTo>
                          <a:pt x="228" y="355"/>
                        </a:lnTo>
                        <a:lnTo>
                          <a:pt x="230" y="355"/>
                        </a:lnTo>
                        <a:lnTo>
                          <a:pt x="230" y="357"/>
                        </a:lnTo>
                        <a:lnTo>
                          <a:pt x="230" y="357"/>
                        </a:lnTo>
                        <a:lnTo>
                          <a:pt x="230" y="357"/>
                        </a:lnTo>
                        <a:lnTo>
                          <a:pt x="230" y="359"/>
                        </a:lnTo>
                        <a:lnTo>
                          <a:pt x="232" y="359"/>
                        </a:lnTo>
                        <a:lnTo>
                          <a:pt x="232" y="359"/>
                        </a:lnTo>
                        <a:lnTo>
                          <a:pt x="232" y="360"/>
                        </a:lnTo>
                        <a:lnTo>
                          <a:pt x="232" y="360"/>
                        </a:lnTo>
                        <a:lnTo>
                          <a:pt x="232" y="360"/>
                        </a:lnTo>
                        <a:lnTo>
                          <a:pt x="232" y="362"/>
                        </a:lnTo>
                        <a:lnTo>
                          <a:pt x="232" y="362"/>
                        </a:lnTo>
                        <a:lnTo>
                          <a:pt x="232" y="362"/>
                        </a:lnTo>
                        <a:lnTo>
                          <a:pt x="234" y="362"/>
                        </a:lnTo>
                        <a:lnTo>
                          <a:pt x="234" y="362"/>
                        </a:lnTo>
                        <a:lnTo>
                          <a:pt x="234" y="362"/>
                        </a:lnTo>
                        <a:lnTo>
                          <a:pt x="234" y="362"/>
                        </a:lnTo>
                        <a:lnTo>
                          <a:pt x="234" y="364"/>
                        </a:lnTo>
                        <a:lnTo>
                          <a:pt x="234" y="364"/>
                        </a:lnTo>
                        <a:lnTo>
                          <a:pt x="234" y="364"/>
                        </a:lnTo>
                        <a:lnTo>
                          <a:pt x="234" y="366"/>
                        </a:lnTo>
                        <a:lnTo>
                          <a:pt x="234" y="366"/>
                        </a:lnTo>
                        <a:lnTo>
                          <a:pt x="234" y="366"/>
                        </a:lnTo>
                        <a:lnTo>
                          <a:pt x="232" y="366"/>
                        </a:lnTo>
                        <a:lnTo>
                          <a:pt x="232" y="368"/>
                        </a:lnTo>
                        <a:lnTo>
                          <a:pt x="232" y="368"/>
                        </a:lnTo>
                        <a:lnTo>
                          <a:pt x="232" y="368"/>
                        </a:lnTo>
                        <a:lnTo>
                          <a:pt x="232" y="370"/>
                        </a:lnTo>
                        <a:lnTo>
                          <a:pt x="232" y="370"/>
                        </a:lnTo>
                        <a:lnTo>
                          <a:pt x="232" y="370"/>
                        </a:lnTo>
                        <a:lnTo>
                          <a:pt x="230" y="370"/>
                        </a:lnTo>
                        <a:lnTo>
                          <a:pt x="230" y="370"/>
                        </a:lnTo>
                        <a:lnTo>
                          <a:pt x="230" y="370"/>
                        </a:lnTo>
                        <a:lnTo>
                          <a:pt x="228" y="370"/>
                        </a:lnTo>
                        <a:lnTo>
                          <a:pt x="228" y="372"/>
                        </a:lnTo>
                        <a:lnTo>
                          <a:pt x="228" y="372"/>
                        </a:lnTo>
                        <a:lnTo>
                          <a:pt x="228" y="372"/>
                        </a:lnTo>
                        <a:lnTo>
                          <a:pt x="228" y="372"/>
                        </a:lnTo>
                        <a:lnTo>
                          <a:pt x="228" y="374"/>
                        </a:lnTo>
                        <a:lnTo>
                          <a:pt x="226" y="374"/>
                        </a:lnTo>
                        <a:lnTo>
                          <a:pt x="226" y="374"/>
                        </a:lnTo>
                        <a:lnTo>
                          <a:pt x="226" y="374"/>
                        </a:lnTo>
                        <a:lnTo>
                          <a:pt x="226" y="376"/>
                        </a:lnTo>
                        <a:lnTo>
                          <a:pt x="226" y="376"/>
                        </a:lnTo>
                        <a:lnTo>
                          <a:pt x="226" y="376"/>
                        </a:lnTo>
                        <a:lnTo>
                          <a:pt x="224" y="376"/>
                        </a:lnTo>
                        <a:lnTo>
                          <a:pt x="224" y="378"/>
                        </a:lnTo>
                        <a:lnTo>
                          <a:pt x="224" y="378"/>
                        </a:lnTo>
                        <a:lnTo>
                          <a:pt x="224" y="378"/>
                        </a:lnTo>
                        <a:lnTo>
                          <a:pt x="222" y="378"/>
                        </a:lnTo>
                        <a:lnTo>
                          <a:pt x="222" y="378"/>
                        </a:lnTo>
                        <a:lnTo>
                          <a:pt x="222" y="378"/>
                        </a:lnTo>
                        <a:lnTo>
                          <a:pt x="222" y="378"/>
                        </a:lnTo>
                        <a:lnTo>
                          <a:pt x="222" y="380"/>
                        </a:lnTo>
                        <a:lnTo>
                          <a:pt x="220" y="380"/>
                        </a:lnTo>
                        <a:lnTo>
                          <a:pt x="220" y="380"/>
                        </a:lnTo>
                        <a:lnTo>
                          <a:pt x="220" y="380"/>
                        </a:lnTo>
                        <a:lnTo>
                          <a:pt x="220" y="382"/>
                        </a:lnTo>
                        <a:lnTo>
                          <a:pt x="220" y="382"/>
                        </a:lnTo>
                        <a:lnTo>
                          <a:pt x="220" y="382"/>
                        </a:lnTo>
                        <a:lnTo>
                          <a:pt x="218" y="382"/>
                        </a:lnTo>
                        <a:lnTo>
                          <a:pt x="218" y="383"/>
                        </a:lnTo>
                        <a:lnTo>
                          <a:pt x="218" y="383"/>
                        </a:lnTo>
                        <a:lnTo>
                          <a:pt x="218" y="383"/>
                        </a:lnTo>
                        <a:lnTo>
                          <a:pt x="216" y="383"/>
                        </a:lnTo>
                        <a:lnTo>
                          <a:pt x="216" y="385"/>
                        </a:lnTo>
                        <a:lnTo>
                          <a:pt x="216" y="385"/>
                        </a:lnTo>
                        <a:lnTo>
                          <a:pt x="216" y="385"/>
                        </a:lnTo>
                        <a:lnTo>
                          <a:pt x="216" y="385"/>
                        </a:lnTo>
                        <a:lnTo>
                          <a:pt x="216" y="385"/>
                        </a:lnTo>
                        <a:lnTo>
                          <a:pt x="214" y="385"/>
                        </a:lnTo>
                        <a:lnTo>
                          <a:pt x="214" y="387"/>
                        </a:lnTo>
                        <a:lnTo>
                          <a:pt x="214" y="387"/>
                        </a:lnTo>
                        <a:lnTo>
                          <a:pt x="214" y="387"/>
                        </a:lnTo>
                        <a:lnTo>
                          <a:pt x="212" y="387"/>
                        </a:lnTo>
                        <a:lnTo>
                          <a:pt x="212" y="389"/>
                        </a:lnTo>
                        <a:lnTo>
                          <a:pt x="212" y="389"/>
                        </a:lnTo>
                        <a:lnTo>
                          <a:pt x="212" y="389"/>
                        </a:lnTo>
                        <a:lnTo>
                          <a:pt x="212" y="389"/>
                        </a:lnTo>
                        <a:lnTo>
                          <a:pt x="211" y="389"/>
                        </a:lnTo>
                        <a:lnTo>
                          <a:pt x="211" y="389"/>
                        </a:lnTo>
                        <a:lnTo>
                          <a:pt x="211" y="391"/>
                        </a:lnTo>
                        <a:lnTo>
                          <a:pt x="211" y="391"/>
                        </a:lnTo>
                        <a:lnTo>
                          <a:pt x="211" y="391"/>
                        </a:lnTo>
                        <a:lnTo>
                          <a:pt x="209" y="391"/>
                        </a:lnTo>
                        <a:lnTo>
                          <a:pt x="209" y="393"/>
                        </a:lnTo>
                        <a:lnTo>
                          <a:pt x="209" y="393"/>
                        </a:lnTo>
                        <a:lnTo>
                          <a:pt x="209" y="393"/>
                        </a:lnTo>
                        <a:lnTo>
                          <a:pt x="207" y="393"/>
                        </a:lnTo>
                        <a:lnTo>
                          <a:pt x="207" y="393"/>
                        </a:lnTo>
                        <a:lnTo>
                          <a:pt x="207" y="393"/>
                        </a:lnTo>
                        <a:lnTo>
                          <a:pt x="207" y="395"/>
                        </a:lnTo>
                        <a:lnTo>
                          <a:pt x="207" y="395"/>
                        </a:lnTo>
                        <a:lnTo>
                          <a:pt x="207" y="395"/>
                        </a:lnTo>
                        <a:lnTo>
                          <a:pt x="205" y="395"/>
                        </a:lnTo>
                        <a:lnTo>
                          <a:pt x="205" y="397"/>
                        </a:lnTo>
                        <a:lnTo>
                          <a:pt x="205" y="397"/>
                        </a:lnTo>
                        <a:lnTo>
                          <a:pt x="205" y="397"/>
                        </a:lnTo>
                        <a:lnTo>
                          <a:pt x="205" y="397"/>
                        </a:lnTo>
                        <a:lnTo>
                          <a:pt x="205" y="399"/>
                        </a:lnTo>
                        <a:lnTo>
                          <a:pt x="203" y="399"/>
                        </a:lnTo>
                        <a:lnTo>
                          <a:pt x="203" y="399"/>
                        </a:lnTo>
                        <a:lnTo>
                          <a:pt x="203" y="399"/>
                        </a:lnTo>
                        <a:lnTo>
                          <a:pt x="201" y="399"/>
                        </a:lnTo>
                        <a:lnTo>
                          <a:pt x="201" y="399"/>
                        </a:lnTo>
                        <a:lnTo>
                          <a:pt x="201" y="399"/>
                        </a:lnTo>
                        <a:lnTo>
                          <a:pt x="199" y="399"/>
                        </a:lnTo>
                        <a:lnTo>
                          <a:pt x="199" y="399"/>
                        </a:lnTo>
                        <a:lnTo>
                          <a:pt x="199" y="399"/>
                        </a:lnTo>
                        <a:lnTo>
                          <a:pt x="199" y="399"/>
                        </a:lnTo>
                        <a:lnTo>
                          <a:pt x="197" y="399"/>
                        </a:lnTo>
                        <a:lnTo>
                          <a:pt x="197" y="399"/>
                        </a:lnTo>
                        <a:lnTo>
                          <a:pt x="195" y="399"/>
                        </a:lnTo>
                        <a:lnTo>
                          <a:pt x="195" y="397"/>
                        </a:lnTo>
                        <a:lnTo>
                          <a:pt x="195" y="397"/>
                        </a:lnTo>
                        <a:lnTo>
                          <a:pt x="195" y="397"/>
                        </a:lnTo>
                        <a:lnTo>
                          <a:pt x="195" y="397"/>
                        </a:lnTo>
                        <a:lnTo>
                          <a:pt x="193" y="397"/>
                        </a:lnTo>
                        <a:lnTo>
                          <a:pt x="193" y="397"/>
                        </a:lnTo>
                        <a:lnTo>
                          <a:pt x="193" y="397"/>
                        </a:lnTo>
                        <a:lnTo>
                          <a:pt x="193" y="397"/>
                        </a:lnTo>
                        <a:lnTo>
                          <a:pt x="191" y="397"/>
                        </a:lnTo>
                        <a:lnTo>
                          <a:pt x="191" y="399"/>
                        </a:lnTo>
                        <a:lnTo>
                          <a:pt x="191" y="399"/>
                        </a:lnTo>
                        <a:lnTo>
                          <a:pt x="189" y="399"/>
                        </a:lnTo>
                        <a:lnTo>
                          <a:pt x="189" y="399"/>
                        </a:lnTo>
                        <a:lnTo>
                          <a:pt x="189" y="399"/>
                        </a:lnTo>
                        <a:lnTo>
                          <a:pt x="189" y="399"/>
                        </a:lnTo>
                        <a:lnTo>
                          <a:pt x="188" y="399"/>
                        </a:lnTo>
                        <a:lnTo>
                          <a:pt x="188" y="399"/>
                        </a:lnTo>
                        <a:lnTo>
                          <a:pt x="188" y="399"/>
                        </a:lnTo>
                        <a:lnTo>
                          <a:pt x="186" y="399"/>
                        </a:lnTo>
                        <a:lnTo>
                          <a:pt x="186" y="399"/>
                        </a:lnTo>
                        <a:lnTo>
                          <a:pt x="184" y="399"/>
                        </a:lnTo>
                        <a:lnTo>
                          <a:pt x="184" y="399"/>
                        </a:lnTo>
                        <a:lnTo>
                          <a:pt x="184" y="399"/>
                        </a:lnTo>
                        <a:lnTo>
                          <a:pt x="184" y="401"/>
                        </a:lnTo>
                        <a:lnTo>
                          <a:pt x="182" y="401"/>
                        </a:lnTo>
                        <a:lnTo>
                          <a:pt x="182" y="401"/>
                        </a:lnTo>
                        <a:lnTo>
                          <a:pt x="182" y="401"/>
                        </a:lnTo>
                        <a:lnTo>
                          <a:pt x="180" y="401"/>
                        </a:lnTo>
                        <a:lnTo>
                          <a:pt x="180" y="403"/>
                        </a:lnTo>
                        <a:lnTo>
                          <a:pt x="180" y="403"/>
                        </a:lnTo>
                        <a:lnTo>
                          <a:pt x="180" y="403"/>
                        </a:lnTo>
                        <a:lnTo>
                          <a:pt x="180" y="403"/>
                        </a:lnTo>
                        <a:lnTo>
                          <a:pt x="180" y="403"/>
                        </a:lnTo>
                        <a:lnTo>
                          <a:pt x="178" y="403"/>
                        </a:lnTo>
                        <a:lnTo>
                          <a:pt x="178" y="403"/>
                        </a:lnTo>
                        <a:lnTo>
                          <a:pt x="178" y="403"/>
                        </a:lnTo>
                        <a:lnTo>
                          <a:pt x="178" y="403"/>
                        </a:lnTo>
                        <a:lnTo>
                          <a:pt x="176" y="403"/>
                        </a:lnTo>
                        <a:lnTo>
                          <a:pt x="176" y="403"/>
                        </a:lnTo>
                        <a:lnTo>
                          <a:pt x="176" y="403"/>
                        </a:lnTo>
                        <a:lnTo>
                          <a:pt x="176" y="401"/>
                        </a:lnTo>
                        <a:lnTo>
                          <a:pt x="174" y="401"/>
                        </a:lnTo>
                        <a:lnTo>
                          <a:pt x="174" y="401"/>
                        </a:lnTo>
                        <a:lnTo>
                          <a:pt x="174" y="399"/>
                        </a:lnTo>
                        <a:lnTo>
                          <a:pt x="174" y="399"/>
                        </a:lnTo>
                        <a:lnTo>
                          <a:pt x="174" y="399"/>
                        </a:lnTo>
                        <a:lnTo>
                          <a:pt x="174" y="399"/>
                        </a:lnTo>
                        <a:lnTo>
                          <a:pt x="174" y="397"/>
                        </a:lnTo>
                        <a:lnTo>
                          <a:pt x="172" y="397"/>
                        </a:lnTo>
                        <a:lnTo>
                          <a:pt x="172" y="399"/>
                        </a:lnTo>
                        <a:lnTo>
                          <a:pt x="172" y="399"/>
                        </a:lnTo>
                        <a:lnTo>
                          <a:pt x="172" y="399"/>
                        </a:lnTo>
                        <a:lnTo>
                          <a:pt x="172" y="399"/>
                        </a:lnTo>
                        <a:lnTo>
                          <a:pt x="172" y="401"/>
                        </a:lnTo>
                        <a:lnTo>
                          <a:pt x="170" y="401"/>
                        </a:lnTo>
                        <a:lnTo>
                          <a:pt x="170" y="401"/>
                        </a:lnTo>
                        <a:lnTo>
                          <a:pt x="168" y="401"/>
                        </a:lnTo>
                        <a:lnTo>
                          <a:pt x="168" y="401"/>
                        </a:lnTo>
                        <a:lnTo>
                          <a:pt x="168" y="401"/>
                        </a:lnTo>
                        <a:lnTo>
                          <a:pt x="168" y="401"/>
                        </a:lnTo>
                        <a:lnTo>
                          <a:pt x="167" y="401"/>
                        </a:lnTo>
                        <a:lnTo>
                          <a:pt x="167" y="401"/>
                        </a:lnTo>
                        <a:lnTo>
                          <a:pt x="167" y="401"/>
                        </a:lnTo>
                        <a:lnTo>
                          <a:pt x="167" y="399"/>
                        </a:lnTo>
                        <a:lnTo>
                          <a:pt x="167" y="399"/>
                        </a:lnTo>
                        <a:lnTo>
                          <a:pt x="165" y="399"/>
                        </a:lnTo>
                        <a:lnTo>
                          <a:pt x="165" y="399"/>
                        </a:lnTo>
                        <a:lnTo>
                          <a:pt x="165" y="399"/>
                        </a:lnTo>
                        <a:lnTo>
                          <a:pt x="163" y="399"/>
                        </a:lnTo>
                        <a:lnTo>
                          <a:pt x="163" y="399"/>
                        </a:lnTo>
                        <a:lnTo>
                          <a:pt x="163" y="399"/>
                        </a:lnTo>
                        <a:lnTo>
                          <a:pt x="161" y="399"/>
                        </a:lnTo>
                        <a:lnTo>
                          <a:pt x="161" y="399"/>
                        </a:lnTo>
                        <a:lnTo>
                          <a:pt x="161" y="399"/>
                        </a:lnTo>
                        <a:lnTo>
                          <a:pt x="161" y="399"/>
                        </a:lnTo>
                        <a:lnTo>
                          <a:pt x="161" y="401"/>
                        </a:lnTo>
                        <a:lnTo>
                          <a:pt x="159" y="401"/>
                        </a:lnTo>
                        <a:lnTo>
                          <a:pt x="159" y="401"/>
                        </a:lnTo>
                        <a:lnTo>
                          <a:pt x="159" y="401"/>
                        </a:lnTo>
                        <a:lnTo>
                          <a:pt x="159" y="403"/>
                        </a:lnTo>
                        <a:lnTo>
                          <a:pt x="157" y="403"/>
                        </a:lnTo>
                        <a:lnTo>
                          <a:pt x="157" y="403"/>
                        </a:lnTo>
                        <a:lnTo>
                          <a:pt x="157" y="403"/>
                        </a:lnTo>
                        <a:lnTo>
                          <a:pt x="157" y="403"/>
                        </a:lnTo>
                        <a:lnTo>
                          <a:pt x="157" y="403"/>
                        </a:lnTo>
                        <a:lnTo>
                          <a:pt x="157" y="403"/>
                        </a:lnTo>
                        <a:lnTo>
                          <a:pt x="155" y="403"/>
                        </a:lnTo>
                        <a:lnTo>
                          <a:pt x="155" y="403"/>
                        </a:lnTo>
                        <a:lnTo>
                          <a:pt x="155" y="401"/>
                        </a:lnTo>
                        <a:lnTo>
                          <a:pt x="155" y="401"/>
                        </a:lnTo>
                        <a:lnTo>
                          <a:pt x="155" y="403"/>
                        </a:lnTo>
                        <a:lnTo>
                          <a:pt x="153" y="403"/>
                        </a:lnTo>
                        <a:lnTo>
                          <a:pt x="153" y="403"/>
                        </a:lnTo>
                        <a:lnTo>
                          <a:pt x="153" y="403"/>
                        </a:lnTo>
                        <a:lnTo>
                          <a:pt x="153" y="403"/>
                        </a:lnTo>
                        <a:lnTo>
                          <a:pt x="151" y="403"/>
                        </a:lnTo>
                        <a:lnTo>
                          <a:pt x="151" y="403"/>
                        </a:lnTo>
                        <a:lnTo>
                          <a:pt x="151" y="401"/>
                        </a:lnTo>
                        <a:lnTo>
                          <a:pt x="151" y="401"/>
                        </a:lnTo>
                        <a:lnTo>
                          <a:pt x="151" y="399"/>
                        </a:lnTo>
                        <a:lnTo>
                          <a:pt x="151" y="399"/>
                        </a:lnTo>
                        <a:lnTo>
                          <a:pt x="151" y="399"/>
                        </a:lnTo>
                        <a:lnTo>
                          <a:pt x="151" y="397"/>
                        </a:lnTo>
                        <a:lnTo>
                          <a:pt x="151" y="397"/>
                        </a:lnTo>
                        <a:lnTo>
                          <a:pt x="151" y="397"/>
                        </a:lnTo>
                        <a:lnTo>
                          <a:pt x="149" y="397"/>
                        </a:lnTo>
                        <a:lnTo>
                          <a:pt x="149" y="397"/>
                        </a:lnTo>
                        <a:lnTo>
                          <a:pt x="149" y="395"/>
                        </a:lnTo>
                        <a:lnTo>
                          <a:pt x="147" y="395"/>
                        </a:lnTo>
                        <a:lnTo>
                          <a:pt x="147" y="395"/>
                        </a:lnTo>
                        <a:lnTo>
                          <a:pt x="147" y="395"/>
                        </a:lnTo>
                        <a:lnTo>
                          <a:pt x="147" y="395"/>
                        </a:lnTo>
                        <a:lnTo>
                          <a:pt x="145" y="395"/>
                        </a:lnTo>
                        <a:lnTo>
                          <a:pt x="145" y="395"/>
                        </a:lnTo>
                        <a:lnTo>
                          <a:pt x="145" y="393"/>
                        </a:lnTo>
                        <a:lnTo>
                          <a:pt x="145" y="393"/>
                        </a:lnTo>
                        <a:lnTo>
                          <a:pt x="145" y="393"/>
                        </a:lnTo>
                        <a:lnTo>
                          <a:pt x="145" y="393"/>
                        </a:lnTo>
                        <a:lnTo>
                          <a:pt x="144" y="393"/>
                        </a:lnTo>
                        <a:lnTo>
                          <a:pt x="144" y="391"/>
                        </a:lnTo>
                        <a:lnTo>
                          <a:pt x="144" y="391"/>
                        </a:lnTo>
                        <a:lnTo>
                          <a:pt x="142" y="391"/>
                        </a:lnTo>
                        <a:lnTo>
                          <a:pt x="142" y="391"/>
                        </a:lnTo>
                        <a:lnTo>
                          <a:pt x="142" y="389"/>
                        </a:lnTo>
                        <a:lnTo>
                          <a:pt x="142" y="389"/>
                        </a:lnTo>
                        <a:lnTo>
                          <a:pt x="142" y="389"/>
                        </a:lnTo>
                        <a:lnTo>
                          <a:pt x="142" y="389"/>
                        </a:lnTo>
                        <a:lnTo>
                          <a:pt x="142" y="387"/>
                        </a:lnTo>
                        <a:lnTo>
                          <a:pt x="142" y="387"/>
                        </a:lnTo>
                        <a:lnTo>
                          <a:pt x="140" y="387"/>
                        </a:lnTo>
                        <a:lnTo>
                          <a:pt x="140" y="387"/>
                        </a:lnTo>
                        <a:lnTo>
                          <a:pt x="140" y="387"/>
                        </a:lnTo>
                        <a:lnTo>
                          <a:pt x="140" y="385"/>
                        </a:lnTo>
                        <a:lnTo>
                          <a:pt x="138" y="385"/>
                        </a:lnTo>
                        <a:lnTo>
                          <a:pt x="138" y="385"/>
                        </a:lnTo>
                        <a:lnTo>
                          <a:pt x="138" y="385"/>
                        </a:lnTo>
                        <a:lnTo>
                          <a:pt x="138" y="383"/>
                        </a:lnTo>
                        <a:lnTo>
                          <a:pt x="138" y="383"/>
                        </a:lnTo>
                        <a:lnTo>
                          <a:pt x="138" y="382"/>
                        </a:lnTo>
                        <a:lnTo>
                          <a:pt x="138" y="382"/>
                        </a:lnTo>
                        <a:lnTo>
                          <a:pt x="136" y="382"/>
                        </a:lnTo>
                        <a:lnTo>
                          <a:pt x="136" y="382"/>
                        </a:lnTo>
                        <a:lnTo>
                          <a:pt x="136" y="382"/>
                        </a:lnTo>
                        <a:lnTo>
                          <a:pt x="136" y="382"/>
                        </a:lnTo>
                        <a:lnTo>
                          <a:pt x="136" y="380"/>
                        </a:lnTo>
                        <a:lnTo>
                          <a:pt x="134" y="380"/>
                        </a:lnTo>
                        <a:lnTo>
                          <a:pt x="134" y="380"/>
                        </a:lnTo>
                        <a:lnTo>
                          <a:pt x="134" y="380"/>
                        </a:lnTo>
                        <a:lnTo>
                          <a:pt x="132" y="380"/>
                        </a:lnTo>
                        <a:lnTo>
                          <a:pt x="132" y="382"/>
                        </a:lnTo>
                        <a:lnTo>
                          <a:pt x="132" y="382"/>
                        </a:lnTo>
                        <a:lnTo>
                          <a:pt x="132" y="383"/>
                        </a:lnTo>
                        <a:lnTo>
                          <a:pt x="132" y="383"/>
                        </a:lnTo>
                        <a:lnTo>
                          <a:pt x="132" y="383"/>
                        </a:lnTo>
                        <a:lnTo>
                          <a:pt x="132" y="385"/>
                        </a:lnTo>
                        <a:lnTo>
                          <a:pt x="130" y="385"/>
                        </a:lnTo>
                        <a:lnTo>
                          <a:pt x="130" y="385"/>
                        </a:lnTo>
                        <a:lnTo>
                          <a:pt x="130" y="385"/>
                        </a:lnTo>
                        <a:lnTo>
                          <a:pt x="130" y="385"/>
                        </a:lnTo>
                        <a:lnTo>
                          <a:pt x="130" y="385"/>
                        </a:lnTo>
                        <a:lnTo>
                          <a:pt x="128" y="385"/>
                        </a:lnTo>
                        <a:lnTo>
                          <a:pt x="128" y="387"/>
                        </a:lnTo>
                        <a:lnTo>
                          <a:pt x="128" y="387"/>
                        </a:lnTo>
                        <a:lnTo>
                          <a:pt x="128" y="385"/>
                        </a:lnTo>
                        <a:lnTo>
                          <a:pt x="126" y="385"/>
                        </a:lnTo>
                        <a:lnTo>
                          <a:pt x="126" y="385"/>
                        </a:lnTo>
                        <a:lnTo>
                          <a:pt x="126" y="385"/>
                        </a:lnTo>
                        <a:lnTo>
                          <a:pt x="126" y="385"/>
                        </a:lnTo>
                        <a:lnTo>
                          <a:pt x="126" y="385"/>
                        </a:lnTo>
                        <a:lnTo>
                          <a:pt x="124" y="385"/>
                        </a:lnTo>
                        <a:lnTo>
                          <a:pt x="124" y="383"/>
                        </a:lnTo>
                        <a:lnTo>
                          <a:pt x="124" y="383"/>
                        </a:lnTo>
                        <a:lnTo>
                          <a:pt x="124" y="385"/>
                        </a:lnTo>
                        <a:lnTo>
                          <a:pt x="124" y="385"/>
                        </a:lnTo>
                        <a:lnTo>
                          <a:pt x="123" y="385"/>
                        </a:lnTo>
                        <a:lnTo>
                          <a:pt x="123" y="385"/>
                        </a:lnTo>
                        <a:lnTo>
                          <a:pt x="121" y="385"/>
                        </a:lnTo>
                        <a:lnTo>
                          <a:pt x="121" y="383"/>
                        </a:lnTo>
                        <a:lnTo>
                          <a:pt x="121" y="383"/>
                        </a:lnTo>
                        <a:lnTo>
                          <a:pt x="121" y="383"/>
                        </a:lnTo>
                        <a:lnTo>
                          <a:pt x="121" y="383"/>
                        </a:lnTo>
                        <a:lnTo>
                          <a:pt x="119" y="383"/>
                        </a:lnTo>
                        <a:lnTo>
                          <a:pt x="119" y="383"/>
                        </a:lnTo>
                        <a:lnTo>
                          <a:pt x="119" y="385"/>
                        </a:lnTo>
                        <a:lnTo>
                          <a:pt x="119" y="385"/>
                        </a:lnTo>
                        <a:lnTo>
                          <a:pt x="119" y="385"/>
                        </a:lnTo>
                        <a:lnTo>
                          <a:pt x="119" y="385"/>
                        </a:lnTo>
                        <a:lnTo>
                          <a:pt x="117" y="385"/>
                        </a:lnTo>
                        <a:lnTo>
                          <a:pt x="117" y="385"/>
                        </a:lnTo>
                        <a:lnTo>
                          <a:pt x="117" y="385"/>
                        </a:lnTo>
                        <a:lnTo>
                          <a:pt x="115" y="385"/>
                        </a:lnTo>
                        <a:lnTo>
                          <a:pt x="115" y="387"/>
                        </a:lnTo>
                        <a:lnTo>
                          <a:pt x="115" y="387"/>
                        </a:lnTo>
                        <a:lnTo>
                          <a:pt x="115" y="387"/>
                        </a:lnTo>
                        <a:lnTo>
                          <a:pt x="115" y="387"/>
                        </a:lnTo>
                        <a:lnTo>
                          <a:pt x="113" y="387"/>
                        </a:lnTo>
                        <a:lnTo>
                          <a:pt x="113" y="387"/>
                        </a:lnTo>
                        <a:lnTo>
                          <a:pt x="113" y="387"/>
                        </a:lnTo>
                        <a:lnTo>
                          <a:pt x="113" y="387"/>
                        </a:lnTo>
                        <a:lnTo>
                          <a:pt x="111" y="387"/>
                        </a:lnTo>
                        <a:lnTo>
                          <a:pt x="111" y="387"/>
                        </a:lnTo>
                        <a:lnTo>
                          <a:pt x="111" y="385"/>
                        </a:lnTo>
                        <a:lnTo>
                          <a:pt x="109" y="385"/>
                        </a:lnTo>
                        <a:lnTo>
                          <a:pt x="109" y="385"/>
                        </a:lnTo>
                        <a:lnTo>
                          <a:pt x="109" y="385"/>
                        </a:lnTo>
                        <a:lnTo>
                          <a:pt x="109" y="385"/>
                        </a:lnTo>
                        <a:lnTo>
                          <a:pt x="107" y="385"/>
                        </a:lnTo>
                        <a:lnTo>
                          <a:pt x="107" y="385"/>
                        </a:lnTo>
                        <a:lnTo>
                          <a:pt x="107" y="383"/>
                        </a:lnTo>
                        <a:lnTo>
                          <a:pt x="107" y="383"/>
                        </a:lnTo>
                        <a:lnTo>
                          <a:pt x="107" y="383"/>
                        </a:lnTo>
                        <a:lnTo>
                          <a:pt x="107" y="383"/>
                        </a:lnTo>
                        <a:lnTo>
                          <a:pt x="105" y="383"/>
                        </a:lnTo>
                        <a:lnTo>
                          <a:pt x="105" y="383"/>
                        </a:lnTo>
                        <a:lnTo>
                          <a:pt x="103" y="383"/>
                        </a:lnTo>
                        <a:lnTo>
                          <a:pt x="103" y="382"/>
                        </a:lnTo>
                        <a:lnTo>
                          <a:pt x="103" y="382"/>
                        </a:lnTo>
                        <a:lnTo>
                          <a:pt x="103" y="382"/>
                        </a:lnTo>
                        <a:lnTo>
                          <a:pt x="103" y="380"/>
                        </a:lnTo>
                        <a:lnTo>
                          <a:pt x="103" y="380"/>
                        </a:lnTo>
                        <a:lnTo>
                          <a:pt x="103" y="378"/>
                        </a:lnTo>
                        <a:lnTo>
                          <a:pt x="103" y="378"/>
                        </a:lnTo>
                        <a:lnTo>
                          <a:pt x="103" y="378"/>
                        </a:lnTo>
                        <a:lnTo>
                          <a:pt x="101" y="378"/>
                        </a:lnTo>
                        <a:lnTo>
                          <a:pt x="101" y="378"/>
                        </a:lnTo>
                        <a:lnTo>
                          <a:pt x="101" y="376"/>
                        </a:lnTo>
                        <a:lnTo>
                          <a:pt x="101" y="376"/>
                        </a:lnTo>
                        <a:lnTo>
                          <a:pt x="101" y="376"/>
                        </a:lnTo>
                        <a:lnTo>
                          <a:pt x="100" y="376"/>
                        </a:lnTo>
                        <a:lnTo>
                          <a:pt x="100" y="376"/>
                        </a:lnTo>
                        <a:lnTo>
                          <a:pt x="100" y="376"/>
                        </a:lnTo>
                        <a:lnTo>
                          <a:pt x="100" y="374"/>
                        </a:lnTo>
                        <a:lnTo>
                          <a:pt x="98" y="374"/>
                        </a:lnTo>
                        <a:lnTo>
                          <a:pt x="98" y="374"/>
                        </a:lnTo>
                        <a:lnTo>
                          <a:pt x="98" y="374"/>
                        </a:lnTo>
                        <a:lnTo>
                          <a:pt x="98" y="372"/>
                        </a:lnTo>
                        <a:lnTo>
                          <a:pt x="98" y="372"/>
                        </a:lnTo>
                        <a:lnTo>
                          <a:pt x="98" y="372"/>
                        </a:lnTo>
                        <a:lnTo>
                          <a:pt x="98" y="370"/>
                        </a:lnTo>
                        <a:lnTo>
                          <a:pt x="98" y="370"/>
                        </a:lnTo>
                        <a:lnTo>
                          <a:pt x="96" y="370"/>
                        </a:lnTo>
                        <a:lnTo>
                          <a:pt x="96" y="370"/>
                        </a:lnTo>
                        <a:lnTo>
                          <a:pt x="96" y="370"/>
                        </a:lnTo>
                        <a:lnTo>
                          <a:pt x="94" y="370"/>
                        </a:lnTo>
                        <a:lnTo>
                          <a:pt x="94" y="368"/>
                        </a:lnTo>
                        <a:lnTo>
                          <a:pt x="94" y="368"/>
                        </a:lnTo>
                        <a:lnTo>
                          <a:pt x="94" y="368"/>
                        </a:lnTo>
                        <a:lnTo>
                          <a:pt x="94" y="366"/>
                        </a:lnTo>
                        <a:lnTo>
                          <a:pt x="94" y="366"/>
                        </a:lnTo>
                        <a:lnTo>
                          <a:pt x="94" y="364"/>
                        </a:lnTo>
                        <a:lnTo>
                          <a:pt x="94" y="364"/>
                        </a:lnTo>
                        <a:lnTo>
                          <a:pt x="94" y="362"/>
                        </a:lnTo>
                        <a:lnTo>
                          <a:pt x="94" y="362"/>
                        </a:lnTo>
                        <a:lnTo>
                          <a:pt x="94" y="362"/>
                        </a:lnTo>
                        <a:lnTo>
                          <a:pt x="94" y="362"/>
                        </a:lnTo>
                        <a:lnTo>
                          <a:pt x="94" y="362"/>
                        </a:lnTo>
                        <a:lnTo>
                          <a:pt x="94" y="360"/>
                        </a:lnTo>
                        <a:lnTo>
                          <a:pt x="94" y="360"/>
                        </a:lnTo>
                        <a:lnTo>
                          <a:pt x="94" y="360"/>
                        </a:lnTo>
                        <a:lnTo>
                          <a:pt x="94" y="359"/>
                        </a:lnTo>
                        <a:lnTo>
                          <a:pt x="92" y="359"/>
                        </a:lnTo>
                        <a:lnTo>
                          <a:pt x="92" y="359"/>
                        </a:lnTo>
                        <a:lnTo>
                          <a:pt x="92" y="359"/>
                        </a:lnTo>
                        <a:lnTo>
                          <a:pt x="92" y="357"/>
                        </a:lnTo>
                        <a:lnTo>
                          <a:pt x="92" y="357"/>
                        </a:lnTo>
                        <a:lnTo>
                          <a:pt x="90" y="357"/>
                        </a:lnTo>
                        <a:lnTo>
                          <a:pt x="90" y="357"/>
                        </a:lnTo>
                        <a:lnTo>
                          <a:pt x="90" y="357"/>
                        </a:lnTo>
                        <a:lnTo>
                          <a:pt x="88" y="357"/>
                        </a:lnTo>
                        <a:lnTo>
                          <a:pt x="88" y="355"/>
                        </a:lnTo>
                        <a:lnTo>
                          <a:pt x="88" y="355"/>
                        </a:lnTo>
                        <a:lnTo>
                          <a:pt x="88" y="355"/>
                        </a:lnTo>
                        <a:lnTo>
                          <a:pt x="86" y="355"/>
                        </a:lnTo>
                        <a:lnTo>
                          <a:pt x="86" y="355"/>
                        </a:lnTo>
                        <a:lnTo>
                          <a:pt x="86" y="353"/>
                        </a:lnTo>
                        <a:lnTo>
                          <a:pt x="86" y="353"/>
                        </a:lnTo>
                        <a:lnTo>
                          <a:pt x="86" y="353"/>
                        </a:lnTo>
                        <a:lnTo>
                          <a:pt x="86" y="353"/>
                        </a:lnTo>
                        <a:lnTo>
                          <a:pt x="84" y="353"/>
                        </a:lnTo>
                        <a:lnTo>
                          <a:pt x="84" y="353"/>
                        </a:lnTo>
                        <a:lnTo>
                          <a:pt x="82" y="353"/>
                        </a:lnTo>
                        <a:lnTo>
                          <a:pt x="82" y="353"/>
                        </a:lnTo>
                        <a:lnTo>
                          <a:pt x="82" y="353"/>
                        </a:lnTo>
                        <a:lnTo>
                          <a:pt x="82" y="353"/>
                        </a:lnTo>
                        <a:lnTo>
                          <a:pt x="82" y="351"/>
                        </a:lnTo>
                        <a:lnTo>
                          <a:pt x="82" y="351"/>
                        </a:lnTo>
                        <a:lnTo>
                          <a:pt x="80" y="35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5" name="Freeform 346">
                    <a:extLst>
                      <a:ext uri="{FF2B5EF4-FFF2-40B4-BE49-F238E27FC236}">
                        <a16:creationId xmlns:a16="http://schemas.microsoft.com/office/drawing/2014/main" id="{9466F080-824F-48EB-89F6-A7F113034983}"/>
                      </a:ext>
                    </a:extLst>
                  </p:cNvPr>
                  <p:cNvSpPr>
                    <a:spLocks/>
                  </p:cNvSpPr>
                  <p:nvPr/>
                </p:nvSpPr>
                <p:spPr bwMode="auto">
                  <a:xfrm>
                    <a:off x="10980" y="1990"/>
                    <a:ext cx="2" cy="2"/>
                  </a:xfrm>
                  <a:custGeom>
                    <a:avLst/>
                    <a:gdLst>
                      <a:gd name="T0" fmla="*/ 2 w 2"/>
                      <a:gd name="T1" fmla="*/ 0 h 2"/>
                      <a:gd name="T2" fmla="*/ 2 w 2"/>
                      <a:gd name="T3" fmla="*/ 2 h 2"/>
                      <a:gd name="T4" fmla="*/ 2 w 2"/>
                      <a:gd name="T5" fmla="*/ 2 h 2"/>
                      <a:gd name="T6" fmla="*/ 2 w 2"/>
                      <a:gd name="T7" fmla="*/ 2 h 2"/>
                      <a:gd name="T8" fmla="*/ 0 w 2"/>
                      <a:gd name="T9" fmla="*/ 2 h 2"/>
                      <a:gd name="T10" fmla="*/ 0 w 2"/>
                      <a:gd name="T11" fmla="*/ 0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2" y="2"/>
                        </a:lnTo>
                        <a:lnTo>
                          <a:pt x="2" y="2"/>
                        </a:lnTo>
                        <a:lnTo>
                          <a:pt x="0" y="2"/>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6" name="Freeform 347">
                    <a:extLst>
                      <a:ext uri="{FF2B5EF4-FFF2-40B4-BE49-F238E27FC236}">
                        <a16:creationId xmlns:a16="http://schemas.microsoft.com/office/drawing/2014/main" id="{9D90E734-7316-4B71-A1BA-A274E5F4E0AD}"/>
                      </a:ext>
                    </a:extLst>
                  </p:cNvPr>
                  <p:cNvSpPr>
                    <a:spLocks/>
                  </p:cNvSpPr>
                  <p:nvPr/>
                </p:nvSpPr>
                <p:spPr bwMode="auto">
                  <a:xfrm>
                    <a:off x="10980" y="1990"/>
                    <a:ext cx="2" cy="2"/>
                  </a:xfrm>
                  <a:custGeom>
                    <a:avLst/>
                    <a:gdLst>
                      <a:gd name="T0" fmla="*/ 2 w 2"/>
                      <a:gd name="T1" fmla="*/ 0 h 2"/>
                      <a:gd name="T2" fmla="*/ 2 w 2"/>
                      <a:gd name="T3" fmla="*/ 2 h 2"/>
                      <a:gd name="T4" fmla="*/ 2 w 2"/>
                      <a:gd name="T5" fmla="*/ 2 h 2"/>
                      <a:gd name="T6" fmla="*/ 2 w 2"/>
                      <a:gd name="T7" fmla="*/ 2 h 2"/>
                      <a:gd name="T8" fmla="*/ 0 w 2"/>
                      <a:gd name="T9" fmla="*/ 2 h 2"/>
                      <a:gd name="T10" fmla="*/ 0 w 2"/>
                      <a:gd name="T11" fmla="*/ 0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2" y="2"/>
                        </a:lnTo>
                        <a:lnTo>
                          <a:pt x="2" y="2"/>
                        </a:lnTo>
                        <a:lnTo>
                          <a:pt x="0" y="2"/>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7" name="Freeform 348">
                    <a:extLst>
                      <a:ext uri="{FF2B5EF4-FFF2-40B4-BE49-F238E27FC236}">
                        <a16:creationId xmlns:a16="http://schemas.microsoft.com/office/drawing/2014/main" id="{B99A7655-06B2-4E51-A78F-A08D49F28FF4}"/>
                      </a:ext>
                    </a:extLst>
                  </p:cNvPr>
                  <p:cNvSpPr>
                    <a:spLocks/>
                  </p:cNvSpPr>
                  <p:nvPr/>
                </p:nvSpPr>
                <p:spPr bwMode="auto">
                  <a:xfrm>
                    <a:off x="10971" y="1965"/>
                    <a:ext cx="80" cy="88"/>
                  </a:xfrm>
                  <a:custGeom>
                    <a:avLst/>
                    <a:gdLst>
                      <a:gd name="T0" fmla="*/ 13 w 80"/>
                      <a:gd name="T1" fmla="*/ 19 h 88"/>
                      <a:gd name="T2" fmla="*/ 15 w 80"/>
                      <a:gd name="T3" fmla="*/ 17 h 88"/>
                      <a:gd name="T4" fmla="*/ 11 w 80"/>
                      <a:gd name="T5" fmla="*/ 17 h 88"/>
                      <a:gd name="T6" fmla="*/ 9 w 80"/>
                      <a:gd name="T7" fmla="*/ 12 h 88"/>
                      <a:gd name="T8" fmla="*/ 7 w 80"/>
                      <a:gd name="T9" fmla="*/ 8 h 88"/>
                      <a:gd name="T10" fmla="*/ 11 w 80"/>
                      <a:gd name="T11" fmla="*/ 2 h 88"/>
                      <a:gd name="T12" fmla="*/ 17 w 80"/>
                      <a:gd name="T13" fmla="*/ 2 h 88"/>
                      <a:gd name="T14" fmla="*/ 23 w 80"/>
                      <a:gd name="T15" fmla="*/ 0 h 88"/>
                      <a:gd name="T16" fmla="*/ 28 w 80"/>
                      <a:gd name="T17" fmla="*/ 0 h 88"/>
                      <a:gd name="T18" fmla="*/ 34 w 80"/>
                      <a:gd name="T19" fmla="*/ 4 h 88"/>
                      <a:gd name="T20" fmla="*/ 38 w 80"/>
                      <a:gd name="T21" fmla="*/ 8 h 88"/>
                      <a:gd name="T22" fmla="*/ 42 w 80"/>
                      <a:gd name="T23" fmla="*/ 13 h 88"/>
                      <a:gd name="T24" fmla="*/ 46 w 80"/>
                      <a:gd name="T25" fmla="*/ 17 h 88"/>
                      <a:gd name="T26" fmla="*/ 51 w 80"/>
                      <a:gd name="T27" fmla="*/ 19 h 88"/>
                      <a:gd name="T28" fmla="*/ 51 w 80"/>
                      <a:gd name="T29" fmla="*/ 23 h 88"/>
                      <a:gd name="T30" fmla="*/ 51 w 80"/>
                      <a:gd name="T31" fmla="*/ 27 h 88"/>
                      <a:gd name="T32" fmla="*/ 55 w 80"/>
                      <a:gd name="T33" fmla="*/ 29 h 88"/>
                      <a:gd name="T34" fmla="*/ 61 w 80"/>
                      <a:gd name="T35" fmla="*/ 31 h 88"/>
                      <a:gd name="T36" fmla="*/ 65 w 80"/>
                      <a:gd name="T37" fmla="*/ 35 h 88"/>
                      <a:gd name="T38" fmla="*/ 71 w 80"/>
                      <a:gd name="T39" fmla="*/ 29 h 88"/>
                      <a:gd name="T40" fmla="*/ 74 w 80"/>
                      <a:gd name="T41" fmla="*/ 33 h 88"/>
                      <a:gd name="T42" fmla="*/ 71 w 80"/>
                      <a:gd name="T43" fmla="*/ 35 h 88"/>
                      <a:gd name="T44" fmla="*/ 74 w 80"/>
                      <a:gd name="T45" fmla="*/ 40 h 88"/>
                      <a:gd name="T46" fmla="*/ 69 w 80"/>
                      <a:gd name="T47" fmla="*/ 44 h 88"/>
                      <a:gd name="T48" fmla="*/ 71 w 80"/>
                      <a:gd name="T49" fmla="*/ 50 h 88"/>
                      <a:gd name="T50" fmla="*/ 74 w 80"/>
                      <a:gd name="T51" fmla="*/ 56 h 88"/>
                      <a:gd name="T52" fmla="*/ 78 w 80"/>
                      <a:gd name="T53" fmla="*/ 59 h 88"/>
                      <a:gd name="T54" fmla="*/ 76 w 80"/>
                      <a:gd name="T55" fmla="*/ 65 h 88"/>
                      <a:gd name="T56" fmla="*/ 71 w 80"/>
                      <a:gd name="T57" fmla="*/ 67 h 88"/>
                      <a:gd name="T58" fmla="*/ 71 w 80"/>
                      <a:gd name="T59" fmla="*/ 75 h 88"/>
                      <a:gd name="T60" fmla="*/ 69 w 80"/>
                      <a:gd name="T61" fmla="*/ 79 h 88"/>
                      <a:gd name="T62" fmla="*/ 63 w 80"/>
                      <a:gd name="T63" fmla="*/ 79 h 88"/>
                      <a:gd name="T64" fmla="*/ 59 w 80"/>
                      <a:gd name="T65" fmla="*/ 81 h 88"/>
                      <a:gd name="T66" fmla="*/ 51 w 80"/>
                      <a:gd name="T67" fmla="*/ 81 h 88"/>
                      <a:gd name="T68" fmla="*/ 48 w 80"/>
                      <a:gd name="T69" fmla="*/ 81 h 88"/>
                      <a:gd name="T70" fmla="*/ 42 w 80"/>
                      <a:gd name="T71" fmla="*/ 82 h 88"/>
                      <a:gd name="T72" fmla="*/ 38 w 80"/>
                      <a:gd name="T73" fmla="*/ 88 h 88"/>
                      <a:gd name="T74" fmla="*/ 38 w 80"/>
                      <a:gd name="T75" fmla="*/ 82 h 88"/>
                      <a:gd name="T76" fmla="*/ 32 w 80"/>
                      <a:gd name="T77" fmla="*/ 79 h 88"/>
                      <a:gd name="T78" fmla="*/ 28 w 80"/>
                      <a:gd name="T79" fmla="*/ 75 h 88"/>
                      <a:gd name="T80" fmla="*/ 23 w 80"/>
                      <a:gd name="T81" fmla="*/ 73 h 88"/>
                      <a:gd name="T82" fmla="*/ 21 w 80"/>
                      <a:gd name="T83" fmla="*/ 75 h 88"/>
                      <a:gd name="T84" fmla="*/ 17 w 80"/>
                      <a:gd name="T85" fmla="*/ 81 h 88"/>
                      <a:gd name="T86" fmla="*/ 17 w 80"/>
                      <a:gd name="T87" fmla="*/ 86 h 88"/>
                      <a:gd name="T88" fmla="*/ 11 w 80"/>
                      <a:gd name="T89" fmla="*/ 86 h 88"/>
                      <a:gd name="T90" fmla="*/ 7 w 80"/>
                      <a:gd name="T91" fmla="*/ 82 h 88"/>
                      <a:gd name="T92" fmla="*/ 4 w 80"/>
                      <a:gd name="T93" fmla="*/ 79 h 88"/>
                      <a:gd name="T94" fmla="*/ 2 w 80"/>
                      <a:gd name="T95" fmla="*/ 73 h 88"/>
                      <a:gd name="T96" fmla="*/ 0 w 80"/>
                      <a:gd name="T97" fmla="*/ 67 h 88"/>
                      <a:gd name="T98" fmla="*/ 4 w 80"/>
                      <a:gd name="T99" fmla="*/ 63 h 88"/>
                      <a:gd name="T100" fmla="*/ 5 w 80"/>
                      <a:gd name="T101" fmla="*/ 58 h 88"/>
                      <a:gd name="T102" fmla="*/ 11 w 80"/>
                      <a:gd name="T103" fmla="*/ 59 h 88"/>
                      <a:gd name="T104" fmla="*/ 9 w 80"/>
                      <a:gd name="T105" fmla="*/ 54 h 88"/>
                      <a:gd name="T106" fmla="*/ 15 w 80"/>
                      <a:gd name="T107" fmla="*/ 54 h 88"/>
                      <a:gd name="T108" fmla="*/ 19 w 80"/>
                      <a:gd name="T109" fmla="*/ 50 h 88"/>
                      <a:gd name="T110" fmla="*/ 15 w 80"/>
                      <a:gd name="T111" fmla="*/ 44 h 88"/>
                      <a:gd name="T112" fmla="*/ 19 w 80"/>
                      <a:gd name="T113" fmla="*/ 44 h 88"/>
                      <a:gd name="T114" fmla="*/ 17 w 80"/>
                      <a:gd name="T115" fmla="*/ 40 h 88"/>
                      <a:gd name="T116" fmla="*/ 11 w 80"/>
                      <a:gd name="T117" fmla="*/ 36 h 88"/>
                      <a:gd name="T118" fmla="*/ 13 w 80"/>
                      <a:gd name="T119" fmla="*/ 31 h 88"/>
                      <a:gd name="T120" fmla="*/ 15 w 80"/>
                      <a:gd name="T121" fmla="*/ 2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88">
                        <a:moveTo>
                          <a:pt x="11" y="25"/>
                        </a:moveTo>
                        <a:lnTo>
                          <a:pt x="11" y="25"/>
                        </a:lnTo>
                        <a:lnTo>
                          <a:pt x="11" y="25"/>
                        </a:lnTo>
                        <a:lnTo>
                          <a:pt x="11" y="23"/>
                        </a:lnTo>
                        <a:lnTo>
                          <a:pt x="11" y="23"/>
                        </a:lnTo>
                        <a:lnTo>
                          <a:pt x="11" y="21"/>
                        </a:lnTo>
                        <a:lnTo>
                          <a:pt x="11" y="21"/>
                        </a:lnTo>
                        <a:lnTo>
                          <a:pt x="11" y="21"/>
                        </a:lnTo>
                        <a:lnTo>
                          <a:pt x="13" y="21"/>
                        </a:lnTo>
                        <a:lnTo>
                          <a:pt x="13" y="19"/>
                        </a:lnTo>
                        <a:lnTo>
                          <a:pt x="13" y="19"/>
                        </a:lnTo>
                        <a:lnTo>
                          <a:pt x="13" y="19"/>
                        </a:lnTo>
                        <a:lnTo>
                          <a:pt x="15" y="19"/>
                        </a:lnTo>
                        <a:lnTo>
                          <a:pt x="15" y="19"/>
                        </a:lnTo>
                        <a:lnTo>
                          <a:pt x="15" y="19"/>
                        </a:lnTo>
                        <a:lnTo>
                          <a:pt x="15" y="19"/>
                        </a:lnTo>
                        <a:lnTo>
                          <a:pt x="17" y="19"/>
                        </a:lnTo>
                        <a:lnTo>
                          <a:pt x="17" y="19"/>
                        </a:lnTo>
                        <a:lnTo>
                          <a:pt x="17" y="19"/>
                        </a:lnTo>
                        <a:lnTo>
                          <a:pt x="17" y="17"/>
                        </a:lnTo>
                        <a:lnTo>
                          <a:pt x="17" y="17"/>
                        </a:lnTo>
                        <a:lnTo>
                          <a:pt x="15" y="17"/>
                        </a:lnTo>
                        <a:lnTo>
                          <a:pt x="15" y="17"/>
                        </a:lnTo>
                        <a:lnTo>
                          <a:pt x="13" y="17"/>
                        </a:lnTo>
                        <a:lnTo>
                          <a:pt x="13" y="17"/>
                        </a:lnTo>
                        <a:lnTo>
                          <a:pt x="13" y="17"/>
                        </a:lnTo>
                        <a:lnTo>
                          <a:pt x="13" y="17"/>
                        </a:lnTo>
                        <a:lnTo>
                          <a:pt x="13" y="17"/>
                        </a:lnTo>
                        <a:lnTo>
                          <a:pt x="13" y="17"/>
                        </a:lnTo>
                        <a:lnTo>
                          <a:pt x="11" y="17"/>
                        </a:lnTo>
                        <a:lnTo>
                          <a:pt x="11" y="17"/>
                        </a:lnTo>
                        <a:lnTo>
                          <a:pt x="11" y="17"/>
                        </a:lnTo>
                        <a:lnTo>
                          <a:pt x="11" y="17"/>
                        </a:lnTo>
                        <a:lnTo>
                          <a:pt x="9" y="17"/>
                        </a:lnTo>
                        <a:lnTo>
                          <a:pt x="9" y="15"/>
                        </a:lnTo>
                        <a:lnTo>
                          <a:pt x="9" y="15"/>
                        </a:lnTo>
                        <a:lnTo>
                          <a:pt x="9" y="13"/>
                        </a:lnTo>
                        <a:lnTo>
                          <a:pt x="9" y="13"/>
                        </a:lnTo>
                        <a:lnTo>
                          <a:pt x="11" y="13"/>
                        </a:lnTo>
                        <a:lnTo>
                          <a:pt x="11" y="13"/>
                        </a:lnTo>
                        <a:lnTo>
                          <a:pt x="11" y="12"/>
                        </a:lnTo>
                        <a:lnTo>
                          <a:pt x="11" y="12"/>
                        </a:lnTo>
                        <a:lnTo>
                          <a:pt x="9" y="12"/>
                        </a:lnTo>
                        <a:lnTo>
                          <a:pt x="9" y="12"/>
                        </a:lnTo>
                        <a:lnTo>
                          <a:pt x="7" y="12"/>
                        </a:lnTo>
                        <a:lnTo>
                          <a:pt x="7" y="12"/>
                        </a:lnTo>
                        <a:lnTo>
                          <a:pt x="7" y="10"/>
                        </a:lnTo>
                        <a:lnTo>
                          <a:pt x="9" y="10"/>
                        </a:lnTo>
                        <a:lnTo>
                          <a:pt x="9" y="10"/>
                        </a:lnTo>
                        <a:lnTo>
                          <a:pt x="9" y="10"/>
                        </a:lnTo>
                        <a:lnTo>
                          <a:pt x="9" y="8"/>
                        </a:lnTo>
                        <a:lnTo>
                          <a:pt x="7" y="8"/>
                        </a:lnTo>
                        <a:lnTo>
                          <a:pt x="7" y="8"/>
                        </a:lnTo>
                        <a:lnTo>
                          <a:pt x="7" y="8"/>
                        </a:lnTo>
                        <a:lnTo>
                          <a:pt x="7" y="8"/>
                        </a:lnTo>
                        <a:lnTo>
                          <a:pt x="7" y="6"/>
                        </a:lnTo>
                        <a:lnTo>
                          <a:pt x="7" y="6"/>
                        </a:lnTo>
                        <a:lnTo>
                          <a:pt x="7" y="6"/>
                        </a:lnTo>
                        <a:lnTo>
                          <a:pt x="7" y="4"/>
                        </a:lnTo>
                        <a:lnTo>
                          <a:pt x="7" y="4"/>
                        </a:lnTo>
                        <a:lnTo>
                          <a:pt x="9" y="4"/>
                        </a:lnTo>
                        <a:lnTo>
                          <a:pt x="9" y="4"/>
                        </a:lnTo>
                        <a:lnTo>
                          <a:pt x="9" y="4"/>
                        </a:lnTo>
                        <a:lnTo>
                          <a:pt x="11" y="4"/>
                        </a:lnTo>
                        <a:lnTo>
                          <a:pt x="11" y="4"/>
                        </a:lnTo>
                        <a:lnTo>
                          <a:pt x="11" y="2"/>
                        </a:lnTo>
                        <a:lnTo>
                          <a:pt x="11" y="2"/>
                        </a:lnTo>
                        <a:lnTo>
                          <a:pt x="11" y="2"/>
                        </a:lnTo>
                        <a:lnTo>
                          <a:pt x="11" y="2"/>
                        </a:lnTo>
                        <a:lnTo>
                          <a:pt x="13" y="2"/>
                        </a:lnTo>
                        <a:lnTo>
                          <a:pt x="13" y="2"/>
                        </a:lnTo>
                        <a:lnTo>
                          <a:pt x="13" y="2"/>
                        </a:lnTo>
                        <a:lnTo>
                          <a:pt x="15" y="2"/>
                        </a:lnTo>
                        <a:lnTo>
                          <a:pt x="15" y="2"/>
                        </a:lnTo>
                        <a:lnTo>
                          <a:pt x="15" y="2"/>
                        </a:lnTo>
                        <a:lnTo>
                          <a:pt x="17" y="2"/>
                        </a:lnTo>
                        <a:lnTo>
                          <a:pt x="17" y="2"/>
                        </a:lnTo>
                        <a:lnTo>
                          <a:pt x="17" y="2"/>
                        </a:lnTo>
                        <a:lnTo>
                          <a:pt x="17" y="2"/>
                        </a:lnTo>
                        <a:lnTo>
                          <a:pt x="19" y="2"/>
                        </a:lnTo>
                        <a:lnTo>
                          <a:pt x="19" y="0"/>
                        </a:lnTo>
                        <a:lnTo>
                          <a:pt x="19" y="0"/>
                        </a:lnTo>
                        <a:lnTo>
                          <a:pt x="19" y="0"/>
                        </a:lnTo>
                        <a:lnTo>
                          <a:pt x="21" y="0"/>
                        </a:lnTo>
                        <a:lnTo>
                          <a:pt x="21" y="0"/>
                        </a:lnTo>
                        <a:lnTo>
                          <a:pt x="21" y="0"/>
                        </a:lnTo>
                        <a:lnTo>
                          <a:pt x="23" y="0"/>
                        </a:lnTo>
                        <a:lnTo>
                          <a:pt x="23" y="0"/>
                        </a:lnTo>
                        <a:lnTo>
                          <a:pt x="23" y="0"/>
                        </a:lnTo>
                        <a:lnTo>
                          <a:pt x="23" y="0"/>
                        </a:lnTo>
                        <a:lnTo>
                          <a:pt x="25" y="0"/>
                        </a:lnTo>
                        <a:lnTo>
                          <a:pt x="25" y="0"/>
                        </a:lnTo>
                        <a:lnTo>
                          <a:pt x="25" y="0"/>
                        </a:lnTo>
                        <a:lnTo>
                          <a:pt x="27" y="0"/>
                        </a:lnTo>
                        <a:lnTo>
                          <a:pt x="27" y="0"/>
                        </a:lnTo>
                        <a:lnTo>
                          <a:pt x="27" y="0"/>
                        </a:lnTo>
                        <a:lnTo>
                          <a:pt x="28" y="0"/>
                        </a:lnTo>
                        <a:lnTo>
                          <a:pt x="28" y="0"/>
                        </a:lnTo>
                        <a:lnTo>
                          <a:pt x="28" y="0"/>
                        </a:lnTo>
                        <a:lnTo>
                          <a:pt x="30" y="0"/>
                        </a:lnTo>
                        <a:lnTo>
                          <a:pt x="30" y="0"/>
                        </a:lnTo>
                        <a:lnTo>
                          <a:pt x="30" y="0"/>
                        </a:lnTo>
                        <a:lnTo>
                          <a:pt x="32" y="0"/>
                        </a:lnTo>
                        <a:lnTo>
                          <a:pt x="32" y="0"/>
                        </a:lnTo>
                        <a:lnTo>
                          <a:pt x="32" y="2"/>
                        </a:lnTo>
                        <a:lnTo>
                          <a:pt x="32" y="2"/>
                        </a:lnTo>
                        <a:lnTo>
                          <a:pt x="32" y="2"/>
                        </a:lnTo>
                        <a:lnTo>
                          <a:pt x="32" y="2"/>
                        </a:lnTo>
                        <a:lnTo>
                          <a:pt x="34" y="2"/>
                        </a:lnTo>
                        <a:lnTo>
                          <a:pt x="34" y="4"/>
                        </a:lnTo>
                        <a:lnTo>
                          <a:pt x="34" y="4"/>
                        </a:lnTo>
                        <a:lnTo>
                          <a:pt x="34" y="4"/>
                        </a:lnTo>
                        <a:lnTo>
                          <a:pt x="36" y="4"/>
                        </a:lnTo>
                        <a:lnTo>
                          <a:pt x="36" y="4"/>
                        </a:lnTo>
                        <a:lnTo>
                          <a:pt x="36" y="4"/>
                        </a:lnTo>
                        <a:lnTo>
                          <a:pt x="38" y="4"/>
                        </a:lnTo>
                        <a:lnTo>
                          <a:pt x="38" y="6"/>
                        </a:lnTo>
                        <a:lnTo>
                          <a:pt x="38" y="6"/>
                        </a:lnTo>
                        <a:lnTo>
                          <a:pt x="38" y="6"/>
                        </a:lnTo>
                        <a:lnTo>
                          <a:pt x="38" y="6"/>
                        </a:lnTo>
                        <a:lnTo>
                          <a:pt x="38" y="8"/>
                        </a:lnTo>
                        <a:lnTo>
                          <a:pt x="40" y="8"/>
                        </a:lnTo>
                        <a:lnTo>
                          <a:pt x="40" y="8"/>
                        </a:lnTo>
                        <a:lnTo>
                          <a:pt x="40" y="8"/>
                        </a:lnTo>
                        <a:lnTo>
                          <a:pt x="40" y="8"/>
                        </a:lnTo>
                        <a:lnTo>
                          <a:pt x="40" y="10"/>
                        </a:lnTo>
                        <a:lnTo>
                          <a:pt x="40" y="10"/>
                        </a:lnTo>
                        <a:lnTo>
                          <a:pt x="40" y="10"/>
                        </a:lnTo>
                        <a:lnTo>
                          <a:pt x="40" y="12"/>
                        </a:lnTo>
                        <a:lnTo>
                          <a:pt x="42" y="12"/>
                        </a:lnTo>
                        <a:lnTo>
                          <a:pt x="42" y="12"/>
                        </a:lnTo>
                        <a:lnTo>
                          <a:pt x="42" y="13"/>
                        </a:lnTo>
                        <a:lnTo>
                          <a:pt x="40" y="13"/>
                        </a:lnTo>
                        <a:lnTo>
                          <a:pt x="40" y="13"/>
                        </a:lnTo>
                        <a:lnTo>
                          <a:pt x="42" y="13"/>
                        </a:lnTo>
                        <a:lnTo>
                          <a:pt x="42" y="13"/>
                        </a:lnTo>
                        <a:lnTo>
                          <a:pt x="42" y="15"/>
                        </a:lnTo>
                        <a:lnTo>
                          <a:pt x="44" y="15"/>
                        </a:lnTo>
                        <a:lnTo>
                          <a:pt x="44" y="15"/>
                        </a:lnTo>
                        <a:lnTo>
                          <a:pt x="44" y="15"/>
                        </a:lnTo>
                        <a:lnTo>
                          <a:pt x="44" y="17"/>
                        </a:lnTo>
                        <a:lnTo>
                          <a:pt x="44" y="17"/>
                        </a:lnTo>
                        <a:lnTo>
                          <a:pt x="46" y="17"/>
                        </a:lnTo>
                        <a:lnTo>
                          <a:pt x="46" y="17"/>
                        </a:lnTo>
                        <a:lnTo>
                          <a:pt x="46" y="17"/>
                        </a:lnTo>
                        <a:lnTo>
                          <a:pt x="48" y="17"/>
                        </a:lnTo>
                        <a:lnTo>
                          <a:pt x="48" y="17"/>
                        </a:lnTo>
                        <a:lnTo>
                          <a:pt x="48" y="17"/>
                        </a:lnTo>
                        <a:lnTo>
                          <a:pt x="48" y="17"/>
                        </a:lnTo>
                        <a:lnTo>
                          <a:pt x="49" y="17"/>
                        </a:lnTo>
                        <a:lnTo>
                          <a:pt x="49" y="17"/>
                        </a:lnTo>
                        <a:lnTo>
                          <a:pt x="49" y="17"/>
                        </a:lnTo>
                        <a:lnTo>
                          <a:pt x="49" y="19"/>
                        </a:lnTo>
                        <a:lnTo>
                          <a:pt x="51" y="19"/>
                        </a:lnTo>
                        <a:lnTo>
                          <a:pt x="51" y="19"/>
                        </a:lnTo>
                        <a:lnTo>
                          <a:pt x="53" y="19"/>
                        </a:lnTo>
                        <a:lnTo>
                          <a:pt x="53" y="19"/>
                        </a:lnTo>
                        <a:lnTo>
                          <a:pt x="53" y="19"/>
                        </a:lnTo>
                        <a:lnTo>
                          <a:pt x="53" y="21"/>
                        </a:lnTo>
                        <a:lnTo>
                          <a:pt x="53" y="21"/>
                        </a:lnTo>
                        <a:lnTo>
                          <a:pt x="53" y="21"/>
                        </a:lnTo>
                        <a:lnTo>
                          <a:pt x="53" y="23"/>
                        </a:lnTo>
                        <a:lnTo>
                          <a:pt x="51" y="23"/>
                        </a:lnTo>
                        <a:lnTo>
                          <a:pt x="51" y="23"/>
                        </a:lnTo>
                        <a:lnTo>
                          <a:pt x="51" y="23"/>
                        </a:lnTo>
                        <a:lnTo>
                          <a:pt x="51" y="23"/>
                        </a:lnTo>
                        <a:lnTo>
                          <a:pt x="51" y="25"/>
                        </a:lnTo>
                        <a:lnTo>
                          <a:pt x="53" y="25"/>
                        </a:lnTo>
                        <a:lnTo>
                          <a:pt x="53" y="25"/>
                        </a:lnTo>
                        <a:lnTo>
                          <a:pt x="53" y="25"/>
                        </a:lnTo>
                        <a:lnTo>
                          <a:pt x="53" y="25"/>
                        </a:lnTo>
                        <a:lnTo>
                          <a:pt x="53" y="27"/>
                        </a:lnTo>
                        <a:lnTo>
                          <a:pt x="53" y="27"/>
                        </a:lnTo>
                        <a:lnTo>
                          <a:pt x="53" y="27"/>
                        </a:lnTo>
                        <a:lnTo>
                          <a:pt x="51" y="27"/>
                        </a:lnTo>
                        <a:lnTo>
                          <a:pt x="51" y="27"/>
                        </a:lnTo>
                        <a:lnTo>
                          <a:pt x="51" y="27"/>
                        </a:lnTo>
                        <a:lnTo>
                          <a:pt x="51" y="27"/>
                        </a:lnTo>
                        <a:lnTo>
                          <a:pt x="51" y="27"/>
                        </a:lnTo>
                        <a:lnTo>
                          <a:pt x="51" y="29"/>
                        </a:lnTo>
                        <a:lnTo>
                          <a:pt x="53" y="29"/>
                        </a:lnTo>
                        <a:lnTo>
                          <a:pt x="53" y="27"/>
                        </a:lnTo>
                        <a:lnTo>
                          <a:pt x="53" y="27"/>
                        </a:lnTo>
                        <a:lnTo>
                          <a:pt x="53" y="29"/>
                        </a:lnTo>
                        <a:lnTo>
                          <a:pt x="53" y="29"/>
                        </a:lnTo>
                        <a:lnTo>
                          <a:pt x="55" y="29"/>
                        </a:lnTo>
                        <a:lnTo>
                          <a:pt x="55" y="29"/>
                        </a:lnTo>
                        <a:lnTo>
                          <a:pt x="55" y="29"/>
                        </a:lnTo>
                        <a:lnTo>
                          <a:pt x="55" y="31"/>
                        </a:lnTo>
                        <a:lnTo>
                          <a:pt x="55" y="31"/>
                        </a:lnTo>
                        <a:lnTo>
                          <a:pt x="57" y="31"/>
                        </a:lnTo>
                        <a:lnTo>
                          <a:pt x="57" y="31"/>
                        </a:lnTo>
                        <a:lnTo>
                          <a:pt x="59" y="31"/>
                        </a:lnTo>
                        <a:lnTo>
                          <a:pt x="59" y="31"/>
                        </a:lnTo>
                        <a:lnTo>
                          <a:pt x="59" y="31"/>
                        </a:lnTo>
                        <a:lnTo>
                          <a:pt x="59" y="31"/>
                        </a:lnTo>
                        <a:lnTo>
                          <a:pt x="61" y="31"/>
                        </a:lnTo>
                        <a:lnTo>
                          <a:pt x="61" y="31"/>
                        </a:lnTo>
                        <a:lnTo>
                          <a:pt x="61" y="31"/>
                        </a:lnTo>
                        <a:lnTo>
                          <a:pt x="61" y="33"/>
                        </a:lnTo>
                        <a:lnTo>
                          <a:pt x="63" y="33"/>
                        </a:lnTo>
                        <a:lnTo>
                          <a:pt x="63" y="33"/>
                        </a:lnTo>
                        <a:lnTo>
                          <a:pt x="63" y="35"/>
                        </a:lnTo>
                        <a:lnTo>
                          <a:pt x="63" y="35"/>
                        </a:lnTo>
                        <a:lnTo>
                          <a:pt x="63" y="35"/>
                        </a:lnTo>
                        <a:lnTo>
                          <a:pt x="65" y="35"/>
                        </a:lnTo>
                        <a:lnTo>
                          <a:pt x="65" y="35"/>
                        </a:lnTo>
                        <a:lnTo>
                          <a:pt x="65" y="35"/>
                        </a:lnTo>
                        <a:lnTo>
                          <a:pt x="65" y="35"/>
                        </a:lnTo>
                        <a:lnTo>
                          <a:pt x="65" y="33"/>
                        </a:lnTo>
                        <a:lnTo>
                          <a:pt x="67" y="33"/>
                        </a:lnTo>
                        <a:lnTo>
                          <a:pt x="67" y="33"/>
                        </a:lnTo>
                        <a:lnTo>
                          <a:pt x="67" y="31"/>
                        </a:lnTo>
                        <a:lnTo>
                          <a:pt x="67" y="31"/>
                        </a:lnTo>
                        <a:lnTo>
                          <a:pt x="67" y="31"/>
                        </a:lnTo>
                        <a:lnTo>
                          <a:pt x="67" y="31"/>
                        </a:lnTo>
                        <a:lnTo>
                          <a:pt x="69" y="31"/>
                        </a:lnTo>
                        <a:lnTo>
                          <a:pt x="69" y="31"/>
                        </a:lnTo>
                        <a:lnTo>
                          <a:pt x="69" y="29"/>
                        </a:lnTo>
                        <a:lnTo>
                          <a:pt x="71" y="29"/>
                        </a:lnTo>
                        <a:lnTo>
                          <a:pt x="71" y="29"/>
                        </a:lnTo>
                        <a:lnTo>
                          <a:pt x="71" y="31"/>
                        </a:lnTo>
                        <a:lnTo>
                          <a:pt x="71" y="31"/>
                        </a:lnTo>
                        <a:lnTo>
                          <a:pt x="71" y="31"/>
                        </a:lnTo>
                        <a:lnTo>
                          <a:pt x="72" y="31"/>
                        </a:lnTo>
                        <a:lnTo>
                          <a:pt x="72" y="31"/>
                        </a:lnTo>
                        <a:lnTo>
                          <a:pt x="74" y="31"/>
                        </a:lnTo>
                        <a:lnTo>
                          <a:pt x="74" y="31"/>
                        </a:lnTo>
                        <a:lnTo>
                          <a:pt x="74" y="33"/>
                        </a:lnTo>
                        <a:lnTo>
                          <a:pt x="74" y="33"/>
                        </a:lnTo>
                        <a:lnTo>
                          <a:pt x="74" y="33"/>
                        </a:lnTo>
                        <a:lnTo>
                          <a:pt x="74" y="35"/>
                        </a:lnTo>
                        <a:lnTo>
                          <a:pt x="74" y="35"/>
                        </a:lnTo>
                        <a:lnTo>
                          <a:pt x="74" y="35"/>
                        </a:lnTo>
                        <a:lnTo>
                          <a:pt x="74" y="33"/>
                        </a:lnTo>
                        <a:lnTo>
                          <a:pt x="72" y="33"/>
                        </a:lnTo>
                        <a:lnTo>
                          <a:pt x="72" y="33"/>
                        </a:lnTo>
                        <a:lnTo>
                          <a:pt x="71" y="33"/>
                        </a:lnTo>
                        <a:lnTo>
                          <a:pt x="71" y="35"/>
                        </a:lnTo>
                        <a:lnTo>
                          <a:pt x="71" y="35"/>
                        </a:lnTo>
                        <a:lnTo>
                          <a:pt x="71" y="35"/>
                        </a:lnTo>
                        <a:lnTo>
                          <a:pt x="71" y="35"/>
                        </a:lnTo>
                        <a:lnTo>
                          <a:pt x="71" y="35"/>
                        </a:lnTo>
                        <a:lnTo>
                          <a:pt x="71" y="35"/>
                        </a:lnTo>
                        <a:lnTo>
                          <a:pt x="71" y="36"/>
                        </a:lnTo>
                        <a:lnTo>
                          <a:pt x="71" y="36"/>
                        </a:lnTo>
                        <a:lnTo>
                          <a:pt x="71" y="36"/>
                        </a:lnTo>
                        <a:lnTo>
                          <a:pt x="71" y="38"/>
                        </a:lnTo>
                        <a:lnTo>
                          <a:pt x="72" y="38"/>
                        </a:lnTo>
                        <a:lnTo>
                          <a:pt x="72" y="38"/>
                        </a:lnTo>
                        <a:lnTo>
                          <a:pt x="74" y="38"/>
                        </a:lnTo>
                        <a:lnTo>
                          <a:pt x="74" y="38"/>
                        </a:lnTo>
                        <a:lnTo>
                          <a:pt x="74" y="40"/>
                        </a:lnTo>
                        <a:lnTo>
                          <a:pt x="72" y="40"/>
                        </a:lnTo>
                        <a:lnTo>
                          <a:pt x="72" y="40"/>
                        </a:lnTo>
                        <a:lnTo>
                          <a:pt x="72" y="42"/>
                        </a:lnTo>
                        <a:lnTo>
                          <a:pt x="72" y="42"/>
                        </a:lnTo>
                        <a:lnTo>
                          <a:pt x="72" y="42"/>
                        </a:lnTo>
                        <a:lnTo>
                          <a:pt x="72" y="42"/>
                        </a:lnTo>
                        <a:lnTo>
                          <a:pt x="71" y="42"/>
                        </a:lnTo>
                        <a:lnTo>
                          <a:pt x="71" y="42"/>
                        </a:lnTo>
                        <a:lnTo>
                          <a:pt x="71" y="44"/>
                        </a:lnTo>
                        <a:lnTo>
                          <a:pt x="71" y="44"/>
                        </a:lnTo>
                        <a:lnTo>
                          <a:pt x="69" y="44"/>
                        </a:lnTo>
                        <a:lnTo>
                          <a:pt x="69" y="44"/>
                        </a:lnTo>
                        <a:lnTo>
                          <a:pt x="69" y="46"/>
                        </a:lnTo>
                        <a:lnTo>
                          <a:pt x="69" y="46"/>
                        </a:lnTo>
                        <a:lnTo>
                          <a:pt x="69" y="46"/>
                        </a:lnTo>
                        <a:lnTo>
                          <a:pt x="69" y="48"/>
                        </a:lnTo>
                        <a:lnTo>
                          <a:pt x="69" y="48"/>
                        </a:lnTo>
                        <a:lnTo>
                          <a:pt x="69" y="50"/>
                        </a:lnTo>
                        <a:lnTo>
                          <a:pt x="69" y="50"/>
                        </a:lnTo>
                        <a:lnTo>
                          <a:pt x="69" y="50"/>
                        </a:lnTo>
                        <a:lnTo>
                          <a:pt x="69" y="50"/>
                        </a:lnTo>
                        <a:lnTo>
                          <a:pt x="71" y="50"/>
                        </a:lnTo>
                        <a:lnTo>
                          <a:pt x="71" y="50"/>
                        </a:lnTo>
                        <a:lnTo>
                          <a:pt x="71" y="52"/>
                        </a:lnTo>
                        <a:lnTo>
                          <a:pt x="71" y="52"/>
                        </a:lnTo>
                        <a:lnTo>
                          <a:pt x="71" y="54"/>
                        </a:lnTo>
                        <a:lnTo>
                          <a:pt x="71" y="54"/>
                        </a:lnTo>
                        <a:lnTo>
                          <a:pt x="71" y="54"/>
                        </a:lnTo>
                        <a:lnTo>
                          <a:pt x="71" y="56"/>
                        </a:lnTo>
                        <a:lnTo>
                          <a:pt x="72" y="56"/>
                        </a:lnTo>
                        <a:lnTo>
                          <a:pt x="72" y="56"/>
                        </a:lnTo>
                        <a:lnTo>
                          <a:pt x="72" y="56"/>
                        </a:lnTo>
                        <a:lnTo>
                          <a:pt x="74" y="56"/>
                        </a:lnTo>
                        <a:lnTo>
                          <a:pt x="74" y="58"/>
                        </a:lnTo>
                        <a:lnTo>
                          <a:pt x="74" y="58"/>
                        </a:lnTo>
                        <a:lnTo>
                          <a:pt x="74" y="58"/>
                        </a:lnTo>
                        <a:lnTo>
                          <a:pt x="76" y="58"/>
                        </a:lnTo>
                        <a:lnTo>
                          <a:pt x="76" y="58"/>
                        </a:lnTo>
                        <a:lnTo>
                          <a:pt x="76" y="58"/>
                        </a:lnTo>
                        <a:lnTo>
                          <a:pt x="76" y="58"/>
                        </a:lnTo>
                        <a:lnTo>
                          <a:pt x="76" y="58"/>
                        </a:lnTo>
                        <a:lnTo>
                          <a:pt x="76" y="59"/>
                        </a:lnTo>
                        <a:lnTo>
                          <a:pt x="78" y="59"/>
                        </a:lnTo>
                        <a:lnTo>
                          <a:pt x="78" y="59"/>
                        </a:lnTo>
                        <a:lnTo>
                          <a:pt x="78" y="59"/>
                        </a:lnTo>
                        <a:lnTo>
                          <a:pt x="80" y="59"/>
                        </a:lnTo>
                        <a:lnTo>
                          <a:pt x="80" y="61"/>
                        </a:lnTo>
                        <a:lnTo>
                          <a:pt x="80" y="61"/>
                        </a:lnTo>
                        <a:lnTo>
                          <a:pt x="78" y="61"/>
                        </a:lnTo>
                        <a:lnTo>
                          <a:pt x="78" y="63"/>
                        </a:lnTo>
                        <a:lnTo>
                          <a:pt x="78" y="63"/>
                        </a:lnTo>
                        <a:lnTo>
                          <a:pt x="78" y="63"/>
                        </a:lnTo>
                        <a:lnTo>
                          <a:pt x="76" y="63"/>
                        </a:lnTo>
                        <a:lnTo>
                          <a:pt x="76" y="65"/>
                        </a:lnTo>
                        <a:lnTo>
                          <a:pt x="76" y="65"/>
                        </a:lnTo>
                        <a:lnTo>
                          <a:pt x="76" y="65"/>
                        </a:lnTo>
                        <a:lnTo>
                          <a:pt x="76" y="65"/>
                        </a:lnTo>
                        <a:lnTo>
                          <a:pt x="76" y="65"/>
                        </a:lnTo>
                        <a:lnTo>
                          <a:pt x="74" y="65"/>
                        </a:lnTo>
                        <a:lnTo>
                          <a:pt x="74" y="67"/>
                        </a:lnTo>
                        <a:lnTo>
                          <a:pt x="74" y="67"/>
                        </a:lnTo>
                        <a:lnTo>
                          <a:pt x="74" y="67"/>
                        </a:lnTo>
                        <a:lnTo>
                          <a:pt x="72" y="67"/>
                        </a:lnTo>
                        <a:lnTo>
                          <a:pt x="72" y="67"/>
                        </a:lnTo>
                        <a:lnTo>
                          <a:pt x="71" y="67"/>
                        </a:lnTo>
                        <a:lnTo>
                          <a:pt x="71" y="67"/>
                        </a:lnTo>
                        <a:lnTo>
                          <a:pt x="71" y="67"/>
                        </a:lnTo>
                        <a:lnTo>
                          <a:pt x="71" y="67"/>
                        </a:lnTo>
                        <a:lnTo>
                          <a:pt x="71" y="69"/>
                        </a:lnTo>
                        <a:lnTo>
                          <a:pt x="71" y="69"/>
                        </a:lnTo>
                        <a:lnTo>
                          <a:pt x="71" y="69"/>
                        </a:lnTo>
                        <a:lnTo>
                          <a:pt x="71" y="71"/>
                        </a:lnTo>
                        <a:lnTo>
                          <a:pt x="71" y="71"/>
                        </a:lnTo>
                        <a:lnTo>
                          <a:pt x="71" y="71"/>
                        </a:lnTo>
                        <a:lnTo>
                          <a:pt x="71" y="73"/>
                        </a:lnTo>
                        <a:lnTo>
                          <a:pt x="71" y="73"/>
                        </a:lnTo>
                        <a:lnTo>
                          <a:pt x="71" y="75"/>
                        </a:lnTo>
                        <a:lnTo>
                          <a:pt x="71" y="75"/>
                        </a:lnTo>
                        <a:lnTo>
                          <a:pt x="71" y="75"/>
                        </a:lnTo>
                        <a:lnTo>
                          <a:pt x="71" y="75"/>
                        </a:lnTo>
                        <a:lnTo>
                          <a:pt x="71" y="75"/>
                        </a:lnTo>
                        <a:lnTo>
                          <a:pt x="71" y="77"/>
                        </a:lnTo>
                        <a:lnTo>
                          <a:pt x="71" y="77"/>
                        </a:lnTo>
                        <a:lnTo>
                          <a:pt x="71" y="77"/>
                        </a:lnTo>
                        <a:lnTo>
                          <a:pt x="71" y="77"/>
                        </a:lnTo>
                        <a:lnTo>
                          <a:pt x="71" y="79"/>
                        </a:lnTo>
                        <a:lnTo>
                          <a:pt x="69" y="79"/>
                        </a:lnTo>
                        <a:lnTo>
                          <a:pt x="69" y="79"/>
                        </a:lnTo>
                        <a:lnTo>
                          <a:pt x="67" y="79"/>
                        </a:lnTo>
                        <a:lnTo>
                          <a:pt x="67" y="77"/>
                        </a:lnTo>
                        <a:lnTo>
                          <a:pt x="67" y="77"/>
                        </a:lnTo>
                        <a:lnTo>
                          <a:pt x="67" y="79"/>
                        </a:lnTo>
                        <a:lnTo>
                          <a:pt x="67" y="79"/>
                        </a:lnTo>
                        <a:lnTo>
                          <a:pt x="65" y="79"/>
                        </a:lnTo>
                        <a:lnTo>
                          <a:pt x="65" y="79"/>
                        </a:lnTo>
                        <a:lnTo>
                          <a:pt x="65" y="79"/>
                        </a:lnTo>
                        <a:lnTo>
                          <a:pt x="65" y="79"/>
                        </a:lnTo>
                        <a:lnTo>
                          <a:pt x="63" y="79"/>
                        </a:lnTo>
                        <a:lnTo>
                          <a:pt x="63" y="79"/>
                        </a:lnTo>
                        <a:lnTo>
                          <a:pt x="63" y="79"/>
                        </a:lnTo>
                        <a:lnTo>
                          <a:pt x="61" y="79"/>
                        </a:lnTo>
                        <a:lnTo>
                          <a:pt x="61" y="79"/>
                        </a:lnTo>
                        <a:lnTo>
                          <a:pt x="61" y="79"/>
                        </a:lnTo>
                        <a:lnTo>
                          <a:pt x="61" y="79"/>
                        </a:lnTo>
                        <a:lnTo>
                          <a:pt x="61" y="79"/>
                        </a:lnTo>
                        <a:lnTo>
                          <a:pt x="59" y="79"/>
                        </a:lnTo>
                        <a:lnTo>
                          <a:pt x="59" y="79"/>
                        </a:lnTo>
                        <a:lnTo>
                          <a:pt x="59" y="79"/>
                        </a:lnTo>
                        <a:lnTo>
                          <a:pt x="59" y="79"/>
                        </a:lnTo>
                        <a:lnTo>
                          <a:pt x="59" y="81"/>
                        </a:lnTo>
                        <a:lnTo>
                          <a:pt x="57" y="81"/>
                        </a:lnTo>
                        <a:lnTo>
                          <a:pt x="57" y="81"/>
                        </a:lnTo>
                        <a:lnTo>
                          <a:pt x="55" y="81"/>
                        </a:lnTo>
                        <a:lnTo>
                          <a:pt x="55" y="81"/>
                        </a:lnTo>
                        <a:lnTo>
                          <a:pt x="55" y="81"/>
                        </a:lnTo>
                        <a:lnTo>
                          <a:pt x="53" y="81"/>
                        </a:lnTo>
                        <a:lnTo>
                          <a:pt x="53" y="81"/>
                        </a:lnTo>
                        <a:lnTo>
                          <a:pt x="53" y="81"/>
                        </a:lnTo>
                        <a:lnTo>
                          <a:pt x="51" y="81"/>
                        </a:lnTo>
                        <a:lnTo>
                          <a:pt x="51" y="81"/>
                        </a:lnTo>
                        <a:lnTo>
                          <a:pt x="51" y="81"/>
                        </a:lnTo>
                        <a:lnTo>
                          <a:pt x="49" y="81"/>
                        </a:lnTo>
                        <a:lnTo>
                          <a:pt x="49" y="82"/>
                        </a:lnTo>
                        <a:lnTo>
                          <a:pt x="49" y="82"/>
                        </a:lnTo>
                        <a:lnTo>
                          <a:pt x="49" y="82"/>
                        </a:lnTo>
                        <a:lnTo>
                          <a:pt x="49" y="82"/>
                        </a:lnTo>
                        <a:lnTo>
                          <a:pt x="49" y="82"/>
                        </a:lnTo>
                        <a:lnTo>
                          <a:pt x="49" y="82"/>
                        </a:lnTo>
                        <a:lnTo>
                          <a:pt x="48" y="82"/>
                        </a:lnTo>
                        <a:lnTo>
                          <a:pt x="48" y="82"/>
                        </a:lnTo>
                        <a:lnTo>
                          <a:pt x="48" y="82"/>
                        </a:lnTo>
                        <a:lnTo>
                          <a:pt x="48" y="81"/>
                        </a:lnTo>
                        <a:lnTo>
                          <a:pt x="48" y="81"/>
                        </a:lnTo>
                        <a:lnTo>
                          <a:pt x="46" y="81"/>
                        </a:lnTo>
                        <a:lnTo>
                          <a:pt x="46" y="82"/>
                        </a:lnTo>
                        <a:lnTo>
                          <a:pt x="46" y="82"/>
                        </a:lnTo>
                        <a:lnTo>
                          <a:pt x="44" y="82"/>
                        </a:lnTo>
                        <a:lnTo>
                          <a:pt x="44" y="82"/>
                        </a:lnTo>
                        <a:lnTo>
                          <a:pt x="44" y="82"/>
                        </a:lnTo>
                        <a:lnTo>
                          <a:pt x="44" y="82"/>
                        </a:lnTo>
                        <a:lnTo>
                          <a:pt x="42" y="82"/>
                        </a:lnTo>
                        <a:lnTo>
                          <a:pt x="42" y="82"/>
                        </a:lnTo>
                        <a:lnTo>
                          <a:pt x="42" y="82"/>
                        </a:lnTo>
                        <a:lnTo>
                          <a:pt x="40" y="82"/>
                        </a:lnTo>
                        <a:lnTo>
                          <a:pt x="40" y="84"/>
                        </a:lnTo>
                        <a:lnTo>
                          <a:pt x="40" y="84"/>
                        </a:lnTo>
                        <a:lnTo>
                          <a:pt x="40" y="84"/>
                        </a:lnTo>
                        <a:lnTo>
                          <a:pt x="40" y="86"/>
                        </a:lnTo>
                        <a:lnTo>
                          <a:pt x="40" y="86"/>
                        </a:lnTo>
                        <a:lnTo>
                          <a:pt x="40" y="86"/>
                        </a:lnTo>
                        <a:lnTo>
                          <a:pt x="40" y="86"/>
                        </a:lnTo>
                        <a:lnTo>
                          <a:pt x="40" y="88"/>
                        </a:lnTo>
                        <a:lnTo>
                          <a:pt x="40" y="88"/>
                        </a:lnTo>
                        <a:lnTo>
                          <a:pt x="38" y="88"/>
                        </a:lnTo>
                        <a:lnTo>
                          <a:pt x="38" y="88"/>
                        </a:lnTo>
                        <a:lnTo>
                          <a:pt x="38" y="88"/>
                        </a:lnTo>
                        <a:lnTo>
                          <a:pt x="38" y="86"/>
                        </a:lnTo>
                        <a:lnTo>
                          <a:pt x="38" y="86"/>
                        </a:lnTo>
                        <a:lnTo>
                          <a:pt x="38" y="86"/>
                        </a:lnTo>
                        <a:lnTo>
                          <a:pt x="38" y="84"/>
                        </a:lnTo>
                        <a:lnTo>
                          <a:pt x="38" y="84"/>
                        </a:lnTo>
                        <a:lnTo>
                          <a:pt x="38" y="84"/>
                        </a:lnTo>
                        <a:lnTo>
                          <a:pt x="38" y="82"/>
                        </a:lnTo>
                        <a:lnTo>
                          <a:pt x="38" y="82"/>
                        </a:lnTo>
                        <a:lnTo>
                          <a:pt x="38" y="82"/>
                        </a:lnTo>
                        <a:lnTo>
                          <a:pt x="36" y="82"/>
                        </a:lnTo>
                        <a:lnTo>
                          <a:pt x="36" y="81"/>
                        </a:lnTo>
                        <a:lnTo>
                          <a:pt x="36" y="81"/>
                        </a:lnTo>
                        <a:lnTo>
                          <a:pt x="36" y="81"/>
                        </a:lnTo>
                        <a:lnTo>
                          <a:pt x="34" y="81"/>
                        </a:lnTo>
                        <a:lnTo>
                          <a:pt x="34" y="79"/>
                        </a:lnTo>
                        <a:lnTo>
                          <a:pt x="34" y="79"/>
                        </a:lnTo>
                        <a:lnTo>
                          <a:pt x="34" y="79"/>
                        </a:lnTo>
                        <a:lnTo>
                          <a:pt x="34" y="79"/>
                        </a:lnTo>
                        <a:lnTo>
                          <a:pt x="32" y="79"/>
                        </a:lnTo>
                        <a:lnTo>
                          <a:pt x="32" y="79"/>
                        </a:lnTo>
                        <a:lnTo>
                          <a:pt x="32" y="79"/>
                        </a:lnTo>
                        <a:lnTo>
                          <a:pt x="32" y="77"/>
                        </a:lnTo>
                        <a:lnTo>
                          <a:pt x="32" y="77"/>
                        </a:lnTo>
                        <a:lnTo>
                          <a:pt x="30" y="77"/>
                        </a:lnTo>
                        <a:lnTo>
                          <a:pt x="30" y="75"/>
                        </a:lnTo>
                        <a:lnTo>
                          <a:pt x="30" y="75"/>
                        </a:lnTo>
                        <a:lnTo>
                          <a:pt x="30" y="75"/>
                        </a:lnTo>
                        <a:lnTo>
                          <a:pt x="30" y="75"/>
                        </a:lnTo>
                        <a:lnTo>
                          <a:pt x="28" y="75"/>
                        </a:lnTo>
                        <a:lnTo>
                          <a:pt x="28" y="75"/>
                        </a:lnTo>
                        <a:lnTo>
                          <a:pt x="28" y="75"/>
                        </a:lnTo>
                        <a:lnTo>
                          <a:pt x="27" y="75"/>
                        </a:lnTo>
                        <a:lnTo>
                          <a:pt x="27" y="75"/>
                        </a:lnTo>
                        <a:lnTo>
                          <a:pt x="27" y="75"/>
                        </a:lnTo>
                        <a:lnTo>
                          <a:pt x="27" y="75"/>
                        </a:lnTo>
                        <a:lnTo>
                          <a:pt x="25" y="75"/>
                        </a:lnTo>
                        <a:lnTo>
                          <a:pt x="25" y="75"/>
                        </a:lnTo>
                        <a:lnTo>
                          <a:pt x="23" y="75"/>
                        </a:lnTo>
                        <a:lnTo>
                          <a:pt x="23" y="75"/>
                        </a:lnTo>
                        <a:lnTo>
                          <a:pt x="23" y="75"/>
                        </a:lnTo>
                        <a:lnTo>
                          <a:pt x="23" y="73"/>
                        </a:lnTo>
                        <a:lnTo>
                          <a:pt x="23" y="73"/>
                        </a:lnTo>
                        <a:lnTo>
                          <a:pt x="23" y="73"/>
                        </a:lnTo>
                        <a:lnTo>
                          <a:pt x="23" y="73"/>
                        </a:lnTo>
                        <a:lnTo>
                          <a:pt x="23" y="71"/>
                        </a:lnTo>
                        <a:lnTo>
                          <a:pt x="23" y="71"/>
                        </a:lnTo>
                        <a:lnTo>
                          <a:pt x="23" y="73"/>
                        </a:lnTo>
                        <a:lnTo>
                          <a:pt x="21" y="73"/>
                        </a:lnTo>
                        <a:lnTo>
                          <a:pt x="21" y="73"/>
                        </a:lnTo>
                        <a:lnTo>
                          <a:pt x="21" y="73"/>
                        </a:lnTo>
                        <a:lnTo>
                          <a:pt x="21" y="75"/>
                        </a:lnTo>
                        <a:lnTo>
                          <a:pt x="21" y="75"/>
                        </a:lnTo>
                        <a:lnTo>
                          <a:pt x="21" y="75"/>
                        </a:lnTo>
                        <a:lnTo>
                          <a:pt x="19" y="75"/>
                        </a:lnTo>
                        <a:lnTo>
                          <a:pt x="19" y="75"/>
                        </a:lnTo>
                        <a:lnTo>
                          <a:pt x="19" y="75"/>
                        </a:lnTo>
                        <a:lnTo>
                          <a:pt x="19" y="77"/>
                        </a:lnTo>
                        <a:lnTo>
                          <a:pt x="17" y="77"/>
                        </a:lnTo>
                        <a:lnTo>
                          <a:pt x="17" y="77"/>
                        </a:lnTo>
                        <a:lnTo>
                          <a:pt x="17" y="77"/>
                        </a:lnTo>
                        <a:lnTo>
                          <a:pt x="17" y="79"/>
                        </a:lnTo>
                        <a:lnTo>
                          <a:pt x="17" y="79"/>
                        </a:lnTo>
                        <a:lnTo>
                          <a:pt x="17" y="79"/>
                        </a:lnTo>
                        <a:lnTo>
                          <a:pt x="17" y="81"/>
                        </a:lnTo>
                        <a:lnTo>
                          <a:pt x="15" y="81"/>
                        </a:lnTo>
                        <a:lnTo>
                          <a:pt x="15" y="81"/>
                        </a:lnTo>
                        <a:lnTo>
                          <a:pt x="17" y="81"/>
                        </a:lnTo>
                        <a:lnTo>
                          <a:pt x="17" y="82"/>
                        </a:lnTo>
                        <a:lnTo>
                          <a:pt x="17" y="82"/>
                        </a:lnTo>
                        <a:lnTo>
                          <a:pt x="17" y="82"/>
                        </a:lnTo>
                        <a:lnTo>
                          <a:pt x="17" y="82"/>
                        </a:lnTo>
                        <a:lnTo>
                          <a:pt x="17" y="82"/>
                        </a:lnTo>
                        <a:lnTo>
                          <a:pt x="17" y="84"/>
                        </a:lnTo>
                        <a:lnTo>
                          <a:pt x="17" y="84"/>
                        </a:lnTo>
                        <a:lnTo>
                          <a:pt x="17" y="86"/>
                        </a:lnTo>
                        <a:lnTo>
                          <a:pt x="17" y="86"/>
                        </a:lnTo>
                        <a:lnTo>
                          <a:pt x="17" y="88"/>
                        </a:lnTo>
                        <a:lnTo>
                          <a:pt x="17" y="88"/>
                        </a:lnTo>
                        <a:lnTo>
                          <a:pt x="15" y="88"/>
                        </a:lnTo>
                        <a:lnTo>
                          <a:pt x="15" y="88"/>
                        </a:lnTo>
                        <a:lnTo>
                          <a:pt x="15" y="88"/>
                        </a:lnTo>
                        <a:lnTo>
                          <a:pt x="13" y="88"/>
                        </a:lnTo>
                        <a:lnTo>
                          <a:pt x="13" y="88"/>
                        </a:lnTo>
                        <a:lnTo>
                          <a:pt x="13" y="86"/>
                        </a:lnTo>
                        <a:lnTo>
                          <a:pt x="13" y="86"/>
                        </a:lnTo>
                        <a:lnTo>
                          <a:pt x="11" y="86"/>
                        </a:lnTo>
                        <a:lnTo>
                          <a:pt x="11" y="86"/>
                        </a:lnTo>
                        <a:lnTo>
                          <a:pt x="11" y="84"/>
                        </a:lnTo>
                        <a:lnTo>
                          <a:pt x="11" y="84"/>
                        </a:lnTo>
                        <a:lnTo>
                          <a:pt x="11" y="84"/>
                        </a:lnTo>
                        <a:lnTo>
                          <a:pt x="11" y="84"/>
                        </a:lnTo>
                        <a:lnTo>
                          <a:pt x="11" y="82"/>
                        </a:lnTo>
                        <a:lnTo>
                          <a:pt x="11" y="82"/>
                        </a:lnTo>
                        <a:lnTo>
                          <a:pt x="9" y="82"/>
                        </a:lnTo>
                        <a:lnTo>
                          <a:pt x="9" y="82"/>
                        </a:lnTo>
                        <a:lnTo>
                          <a:pt x="9" y="82"/>
                        </a:lnTo>
                        <a:lnTo>
                          <a:pt x="7" y="82"/>
                        </a:lnTo>
                        <a:lnTo>
                          <a:pt x="7" y="81"/>
                        </a:lnTo>
                        <a:lnTo>
                          <a:pt x="7" y="81"/>
                        </a:lnTo>
                        <a:lnTo>
                          <a:pt x="7" y="81"/>
                        </a:lnTo>
                        <a:lnTo>
                          <a:pt x="7" y="81"/>
                        </a:lnTo>
                        <a:lnTo>
                          <a:pt x="5" y="81"/>
                        </a:lnTo>
                        <a:lnTo>
                          <a:pt x="5" y="81"/>
                        </a:lnTo>
                        <a:lnTo>
                          <a:pt x="5" y="81"/>
                        </a:lnTo>
                        <a:lnTo>
                          <a:pt x="5" y="79"/>
                        </a:lnTo>
                        <a:lnTo>
                          <a:pt x="4" y="79"/>
                        </a:lnTo>
                        <a:lnTo>
                          <a:pt x="4" y="79"/>
                        </a:lnTo>
                        <a:lnTo>
                          <a:pt x="4" y="79"/>
                        </a:lnTo>
                        <a:lnTo>
                          <a:pt x="2" y="79"/>
                        </a:lnTo>
                        <a:lnTo>
                          <a:pt x="2" y="77"/>
                        </a:lnTo>
                        <a:lnTo>
                          <a:pt x="2" y="77"/>
                        </a:lnTo>
                        <a:lnTo>
                          <a:pt x="2" y="77"/>
                        </a:lnTo>
                        <a:lnTo>
                          <a:pt x="2" y="75"/>
                        </a:lnTo>
                        <a:lnTo>
                          <a:pt x="2" y="75"/>
                        </a:lnTo>
                        <a:lnTo>
                          <a:pt x="0" y="75"/>
                        </a:lnTo>
                        <a:lnTo>
                          <a:pt x="0" y="75"/>
                        </a:lnTo>
                        <a:lnTo>
                          <a:pt x="0" y="75"/>
                        </a:lnTo>
                        <a:lnTo>
                          <a:pt x="0" y="73"/>
                        </a:lnTo>
                        <a:lnTo>
                          <a:pt x="2" y="73"/>
                        </a:lnTo>
                        <a:lnTo>
                          <a:pt x="2" y="73"/>
                        </a:lnTo>
                        <a:lnTo>
                          <a:pt x="2" y="73"/>
                        </a:lnTo>
                        <a:lnTo>
                          <a:pt x="2" y="73"/>
                        </a:lnTo>
                        <a:lnTo>
                          <a:pt x="2" y="71"/>
                        </a:lnTo>
                        <a:lnTo>
                          <a:pt x="2" y="71"/>
                        </a:lnTo>
                        <a:lnTo>
                          <a:pt x="2" y="71"/>
                        </a:lnTo>
                        <a:lnTo>
                          <a:pt x="2" y="69"/>
                        </a:lnTo>
                        <a:lnTo>
                          <a:pt x="2" y="69"/>
                        </a:lnTo>
                        <a:lnTo>
                          <a:pt x="2" y="69"/>
                        </a:lnTo>
                        <a:lnTo>
                          <a:pt x="0" y="69"/>
                        </a:lnTo>
                        <a:lnTo>
                          <a:pt x="0" y="67"/>
                        </a:lnTo>
                        <a:lnTo>
                          <a:pt x="0" y="67"/>
                        </a:lnTo>
                        <a:lnTo>
                          <a:pt x="2" y="67"/>
                        </a:lnTo>
                        <a:lnTo>
                          <a:pt x="2" y="65"/>
                        </a:lnTo>
                        <a:lnTo>
                          <a:pt x="0" y="65"/>
                        </a:lnTo>
                        <a:lnTo>
                          <a:pt x="0" y="65"/>
                        </a:lnTo>
                        <a:lnTo>
                          <a:pt x="2" y="65"/>
                        </a:lnTo>
                        <a:lnTo>
                          <a:pt x="2" y="65"/>
                        </a:lnTo>
                        <a:lnTo>
                          <a:pt x="2" y="65"/>
                        </a:lnTo>
                        <a:lnTo>
                          <a:pt x="2" y="63"/>
                        </a:lnTo>
                        <a:lnTo>
                          <a:pt x="2" y="63"/>
                        </a:lnTo>
                        <a:lnTo>
                          <a:pt x="4" y="63"/>
                        </a:lnTo>
                        <a:lnTo>
                          <a:pt x="4" y="63"/>
                        </a:lnTo>
                        <a:lnTo>
                          <a:pt x="4" y="63"/>
                        </a:lnTo>
                        <a:lnTo>
                          <a:pt x="4" y="61"/>
                        </a:lnTo>
                        <a:lnTo>
                          <a:pt x="4" y="61"/>
                        </a:lnTo>
                        <a:lnTo>
                          <a:pt x="4" y="59"/>
                        </a:lnTo>
                        <a:lnTo>
                          <a:pt x="5" y="59"/>
                        </a:lnTo>
                        <a:lnTo>
                          <a:pt x="5" y="59"/>
                        </a:lnTo>
                        <a:lnTo>
                          <a:pt x="5" y="59"/>
                        </a:lnTo>
                        <a:lnTo>
                          <a:pt x="5" y="58"/>
                        </a:lnTo>
                        <a:lnTo>
                          <a:pt x="5" y="58"/>
                        </a:lnTo>
                        <a:lnTo>
                          <a:pt x="5" y="58"/>
                        </a:lnTo>
                        <a:lnTo>
                          <a:pt x="7" y="58"/>
                        </a:lnTo>
                        <a:lnTo>
                          <a:pt x="7" y="58"/>
                        </a:lnTo>
                        <a:lnTo>
                          <a:pt x="7" y="58"/>
                        </a:lnTo>
                        <a:lnTo>
                          <a:pt x="7" y="58"/>
                        </a:lnTo>
                        <a:lnTo>
                          <a:pt x="7" y="58"/>
                        </a:lnTo>
                        <a:lnTo>
                          <a:pt x="9" y="58"/>
                        </a:lnTo>
                        <a:lnTo>
                          <a:pt x="9" y="58"/>
                        </a:lnTo>
                        <a:lnTo>
                          <a:pt x="9" y="58"/>
                        </a:lnTo>
                        <a:lnTo>
                          <a:pt x="9" y="59"/>
                        </a:lnTo>
                        <a:lnTo>
                          <a:pt x="11" y="59"/>
                        </a:lnTo>
                        <a:lnTo>
                          <a:pt x="11" y="59"/>
                        </a:lnTo>
                        <a:lnTo>
                          <a:pt x="11" y="58"/>
                        </a:lnTo>
                        <a:lnTo>
                          <a:pt x="11" y="58"/>
                        </a:lnTo>
                        <a:lnTo>
                          <a:pt x="11" y="58"/>
                        </a:lnTo>
                        <a:lnTo>
                          <a:pt x="11" y="58"/>
                        </a:lnTo>
                        <a:lnTo>
                          <a:pt x="11" y="56"/>
                        </a:lnTo>
                        <a:lnTo>
                          <a:pt x="9" y="56"/>
                        </a:lnTo>
                        <a:lnTo>
                          <a:pt x="9" y="56"/>
                        </a:lnTo>
                        <a:lnTo>
                          <a:pt x="9" y="56"/>
                        </a:lnTo>
                        <a:lnTo>
                          <a:pt x="9" y="54"/>
                        </a:lnTo>
                        <a:lnTo>
                          <a:pt x="9" y="54"/>
                        </a:lnTo>
                        <a:lnTo>
                          <a:pt x="9" y="54"/>
                        </a:lnTo>
                        <a:lnTo>
                          <a:pt x="11" y="54"/>
                        </a:lnTo>
                        <a:lnTo>
                          <a:pt x="11" y="54"/>
                        </a:lnTo>
                        <a:lnTo>
                          <a:pt x="11" y="54"/>
                        </a:lnTo>
                        <a:lnTo>
                          <a:pt x="11" y="54"/>
                        </a:lnTo>
                        <a:lnTo>
                          <a:pt x="13" y="54"/>
                        </a:lnTo>
                        <a:lnTo>
                          <a:pt x="13" y="54"/>
                        </a:lnTo>
                        <a:lnTo>
                          <a:pt x="13" y="54"/>
                        </a:lnTo>
                        <a:lnTo>
                          <a:pt x="13" y="54"/>
                        </a:lnTo>
                        <a:lnTo>
                          <a:pt x="13" y="54"/>
                        </a:lnTo>
                        <a:lnTo>
                          <a:pt x="13" y="54"/>
                        </a:lnTo>
                        <a:lnTo>
                          <a:pt x="15" y="54"/>
                        </a:lnTo>
                        <a:lnTo>
                          <a:pt x="15" y="52"/>
                        </a:lnTo>
                        <a:lnTo>
                          <a:pt x="15" y="52"/>
                        </a:lnTo>
                        <a:lnTo>
                          <a:pt x="15" y="52"/>
                        </a:lnTo>
                        <a:lnTo>
                          <a:pt x="17" y="52"/>
                        </a:lnTo>
                        <a:lnTo>
                          <a:pt x="17" y="52"/>
                        </a:lnTo>
                        <a:lnTo>
                          <a:pt x="17" y="52"/>
                        </a:lnTo>
                        <a:lnTo>
                          <a:pt x="17" y="52"/>
                        </a:lnTo>
                        <a:lnTo>
                          <a:pt x="19" y="52"/>
                        </a:lnTo>
                        <a:lnTo>
                          <a:pt x="19" y="52"/>
                        </a:lnTo>
                        <a:lnTo>
                          <a:pt x="19" y="50"/>
                        </a:lnTo>
                        <a:lnTo>
                          <a:pt x="19" y="50"/>
                        </a:lnTo>
                        <a:lnTo>
                          <a:pt x="19" y="50"/>
                        </a:lnTo>
                        <a:lnTo>
                          <a:pt x="17" y="50"/>
                        </a:lnTo>
                        <a:lnTo>
                          <a:pt x="17" y="48"/>
                        </a:lnTo>
                        <a:lnTo>
                          <a:pt x="17" y="48"/>
                        </a:lnTo>
                        <a:lnTo>
                          <a:pt x="17" y="48"/>
                        </a:lnTo>
                        <a:lnTo>
                          <a:pt x="17" y="48"/>
                        </a:lnTo>
                        <a:lnTo>
                          <a:pt x="17" y="46"/>
                        </a:lnTo>
                        <a:lnTo>
                          <a:pt x="15" y="46"/>
                        </a:lnTo>
                        <a:lnTo>
                          <a:pt x="15" y="46"/>
                        </a:lnTo>
                        <a:lnTo>
                          <a:pt x="15" y="46"/>
                        </a:lnTo>
                        <a:lnTo>
                          <a:pt x="15" y="44"/>
                        </a:lnTo>
                        <a:lnTo>
                          <a:pt x="13" y="44"/>
                        </a:lnTo>
                        <a:lnTo>
                          <a:pt x="13" y="44"/>
                        </a:lnTo>
                        <a:lnTo>
                          <a:pt x="15" y="44"/>
                        </a:lnTo>
                        <a:lnTo>
                          <a:pt x="15" y="44"/>
                        </a:lnTo>
                        <a:lnTo>
                          <a:pt x="15" y="44"/>
                        </a:lnTo>
                        <a:lnTo>
                          <a:pt x="17" y="44"/>
                        </a:lnTo>
                        <a:lnTo>
                          <a:pt x="17" y="44"/>
                        </a:lnTo>
                        <a:lnTo>
                          <a:pt x="17" y="44"/>
                        </a:lnTo>
                        <a:lnTo>
                          <a:pt x="19" y="44"/>
                        </a:lnTo>
                        <a:lnTo>
                          <a:pt x="19" y="44"/>
                        </a:lnTo>
                        <a:lnTo>
                          <a:pt x="19" y="44"/>
                        </a:lnTo>
                        <a:lnTo>
                          <a:pt x="21" y="44"/>
                        </a:lnTo>
                        <a:lnTo>
                          <a:pt x="21" y="44"/>
                        </a:lnTo>
                        <a:lnTo>
                          <a:pt x="21" y="42"/>
                        </a:lnTo>
                        <a:lnTo>
                          <a:pt x="21" y="42"/>
                        </a:lnTo>
                        <a:lnTo>
                          <a:pt x="21" y="42"/>
                        </a:lnTo>
                        <a:lnTo>
                          <a:pt x="19" y="42"/>
                        </a:lnTo>
                        <a:lnTo>
                          <a:pt x="19" y="42"/>
                        </a:lnTo>
                        <a:lnTo>
                          <a:pt x="19" y="42"/>
                        </a:lnTo>
                        <a:lnTo>
                          <a:pt x="17" y="42"/>
                        </a:lnTo>
                        <a:lnTo>
                          <a:pt x="17" y="40"/>
                        </a:lnTo>
                        <a:lnTo>
                          <a:pt x="17" y="40"/>
                        </a:lnTo>
                        <a:lnTo>
                          <a:pt x="17" y="40"/>
                        </a:lnTo>
                        <a:lnTo>
                          <a:pt x="17" y="40"/>
                        </a:lnTo>
                        <a:lnTo>
                          <a:pt x="15" y="40"/>
                        </a:lnTo>
                        <a:lnTo>
                          <a:pt x="15" y="38"/>
                        </a:lnTo>
                        <a:lnTo>
                          <a:pt x="15" y="38"/>
                        </a:lnTo>
                        <a:lnTo>
                          <a:pt x="15" y="38"/>
                        </a:lnTo>
                        <a:lnTo>
                          <a:pt x="13" y="38"/>
                        </a:lnTo>
                        <a:lnTo>
                          <a:pt x="13" y="38"/>
                        </a:lnTo>
                        <a:lnTo>
                          <a:pt x="13" y="38"/>
                        </a:lnTo>
                        <a:lnTo>
                          <a:pt x="11" y="38"/>
                        </a:lnTo>
                        <a:lnTo>
                          <a:pt x="11" y="36"/>
                        </a:lnTo>
                        <a:lnTo>
                          <a:pt x="11" y="36"/>
                        </a:lnTo>
                        <a:lnTo>
                          <a:pt x="11" y="35"/>
                        </a:lnTo>
                        <a:lnTo>
                          <a:pt x="11" y="35"/>
                        </a:lnTo>
                        <a:lnTo>
                          <a:pt x="11" y="35"/>
                        </a:lnTo>
                        <a:lnTo>
                          <a:pt x="11" y="33"/>
                        </a:lnTo>
                        <a:lnTo>
                          <a:pt x="13" y="33"/>
                        </a:lnTo>
                        <a:lnTo>
                          <a:pt x="13" y="33"/>
                        </a:lnTo>
                        <a:lnTo>
                          <a:pt x="13" y="33"/>
                        </a:lnTo>
                        <a:lnTo>
                          <a:pt x="13" y="31"/>
                        </a:lnTo>
                        <a:lnTo>
                          <a:pt x="13" y="31"/>
                        </a:lnTo>
                        <a:lnTo>
                          <a:pt x="13" y="31"/>
                        </a:lnTo>
                        <a:lnTo>
                          <a:pt x="15" y="31"/>
                        </a:lnTo>
                        <a:lnTo>
                          <a:pt x="15" y="29"/>
                        </a:lnTo>
                        <a:lnTo>
                          <a:pt x="15" y="29"/>
                        </a:lnTo>
                        <a:lnTo>
                          <a:pt x="15" y="29"/>
                        </a:lnTo>
                        <a:lnTo>
                          <a:pt x="15" y="27"/>
                        </a:lnTo>
                        <a:lnTo>
                          <a:pt x="15" y="27"/>
                        </a:lnTo>
                        <a:lnTo>
                          <a:pt x="17" y="27"/>
                        </a:lnTo>
                        <a:lnTo>
                          <a:pt x="17" y="27"/>
                        </a:lnTo>
                        <a:lnTo>
                          <a:pt x="15" y="27"/>
                        </a:lnTo>
                        <a:lnTo>
                          <a:pt x="15" y="25"/>
                        </a:lnTo>
                        <a:lnTo>
                          <a:pt x="15" y="25"/>
                        </a:lnTo>
                        <a:lnTo>
                          <a:pt x="13" y="25"/>
                        </a:lnTo>
                        <a:lnTo>
                          <a:pt x="13" y="25"/>
                        </a:lnTo>
                        <a:lnTo>
                          <a:pt x="13" y="25"/>
                        </a:lnTo>
                        <a:lnTo>
                          <a:pt x="11" y="2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8" name="Freeform 349">
                    <a:extLst>
                      <a:ext uri="{FF2B5EF4-FFF2-40B4-BE49-F238E27FC236}">
                        <a16:creationId xmlns:a16="http://schemas.microsoft.com/office/drawing/2014/main" id="{81BDD8D5-064F-4581-9AD4-3330718AB352}"/>
                      </a:ext>
                    </a:extLst>
                  </p:cNvPr>
                  <p:cNvSpPr>
                    <a:spLocks/>
                  </p:cNvSpPr>
                  <p:nvPr/>
                </p:nvSpPr>
                <p:spPr bwMode="auto">
                  <a:xfrm>
                    <a:off x="10971" y="1965"/>
                    <a:ext cx="80" cy="88"/>
                  </a:xfrm>
                  <a:custGeom>
                    <a:avLst/>
                    <a:gdLst>
                      <a:gd name="T0" fmla="*/ 13 w 80"/>
                      <a:gd name="T1" fmla="*/ 19 h 88"/>
                      <a:gd name="T2" fmla="*/ 15 w 80"/>
                      <a:gd name="T3" fmla="*/ 17 h 88"/>
                      <a:gd name="T4" fmla="*/ 11 w 80"/>
                      <a:gd name="T5" fmla="*/ 17 h 88"/>
                      <a:gd name="T6" fmla="*/ 9 w 80"/>
                      <a:gd name="T7" fmla="*/ 12 h 88"/>
                      <a:gd name="T8" fmla="*/ 7 w 80"/>
                      <a:gd name="T9" fmla="*/ 8 h 88"/>
                      <a:gd name="T10" fmla="*/ 11 w 80"/>
                      <a:gd name="T11" fmla="*/ 2 h 88"/>
                      <a:gd name="T12" fmla="*/ 17 w 80"/>
                      <a:gd name="T13" fmla="*/ 2 h 88"/>
                      <a:gd name="T14" fmla="*/ 23 w 80"/>
                      <a:gd name="T15" fmla="*/ 0 h 88"/>
                      <a:gd name="T16" fmla="*/ 28 w 80"/>
                      <a:gd name="T17" fmla="*/ 0 h 88"/>
                      <a:gd name="T18" fmla="*/ 34 w 80"/>
                      <a:gd name="T19" fmla="*/ 4 h 88"/>
                      <a:gd name="T20" fmla="*/ 38 w 80"/>
                      <a:gd name="T21" fmla="*/ 8 h 88"/>
                      <a:gd name="T22" fmla="*/ 42 w 80"/>
                      <a:gd name="T23" fmla="*/ 13 h 88"/>
                      <a:gd name="T24" fmla="*/ 46 w 80"/>
                      <a:gd name="T25" fmla="*/ 17 h 88"/>
                      <a:gd name="T26" fmla="*/ 51 w 80"/>
                      <a:gd name="T27" fmla="*/ 19 h 88"/>
                      <a:gd name="T28" fmla="*/ 51 w 80"/>
                      <a:gd name="T29" fmla="*/ 23 h 88"/>
                      <a:gd name="T30" fmla="*/ 51 w 80"/>
                      <a:gd name="T31" fmla="*/ 27 h 88"/>
                      <a:gd name="T32" fmla="*/ 55 w 80"/>
                      <a:gd name="T33" fmla="*/ 29 h 88"/>
                      <a:gd name="T34" fmla="*/ 61 w 80"/>
                      <a:gd name="T35" fmla="*/ 31 h 88"/>
                      <a:gd name="T36" fmla="*/ 65 w 80"/>
                      <a:gd name="T37" fmla="*/ 35 h 88"/>
                      <a:gd name="T38" fmla="*/ 71 w 80"/>
                      <a:gd name="T39" fmla="*/ 29 h 88"/>
                      <a:gd name="T40" fmla="*/ 74 w 80"/>
                      <a:gd name="T41" fmla="*/ 33 h 88"/>
                      <a:gd name="T42" fmla="*/ 71 w 80"/>
                      <a:gd name="T43" fmla="*/ 35 h 88"/>
                      <a:gd name="T44" fmla="*/ 74 w 80"/>
                      <a:gd name="T45" fmla="*/ 40 h 88"/>
                      <a:gd name="T46" fmla="*/ 69 w 80"/>
                      <a:gd name="T47" fmla="*/ 44 h 88"/>
                      <a:gd name="T48" fmla="*/ 71 w 80"/>
                      <a:gd name="T49" fmla="*/ 50 h 88"/>
                      <a:gd name="T50" fmla="*/ 74 w 80"/>
                      <a:gd name="T51" fmla="*/ 56 h 88"/>
                      <a:gd name="T52" fmla="*/ 78 w 80"/>
                      <a:gd name="T53" fmla="*/ 59 h 88"/>
                      <a:gd name="T54" fmla="*/ 76 w 80"/>
                      <a:gd name="T55" fmla="*/ 65 h 88"/>
                      <a:gd name="T56" fmla="*/ 71 w 80"/>
                      <a:gd name="T57" fmla="*/ 67 h 88"/>
                      <a:gd name="T58" fmla="*/ 71 w 80"/>
                      <a:gd name="T59" fmla="*/ 75 h 88"/>
                      <a:gd name="T60" fmla="*/ 69 w 80"/>
                      <a:gd name="T61" fmla="*/ 79 h 88"/>
                      <a:gd name="T62" fmla="*/ 63 w 80"/>
                      <a:gd name="T63" fmla="*/ 79 h 88"/>
                      <a:gd name="T64" fmla="*/ 59 w 80"/>
                      <a:gd name="T65" fmla="*/ 81 h 88"/>
                      <a:gd name="T66" fmla="*/ 51 w 80"/>
                      <a:gd name="T67" fmla="*/ 81 h 88"/>
                      <a:gd name="T68" fmla="*/ 48 w 80"/>
                      <a:gd name="T69" fmla="*/ 81 h 88"/>
                      <a:gd name="T70" fmla="*/ 42 w 80"/>
                      <a:gd name="T71" fmla="*/ 82 h 88"/>
                      <a:gd name="T72" fmla="*/ 38 w 80"/>
                      <a:gd name="T73" fmla="*/ 88 h 88"/>
                      <a:gd name="T74" fmla="*/ 38 w 80"/>
                      <a:gd name="T75" fmla="*/ 82 h 88"/>
                      <a:gd name="T76" fmla="*/ 32 w 80"/>
                      <a:gd name="T77" fmla="*/ 79 h 88"/>
                      <a:gd name="T78" fmla="*/ 28 w 80"/>
                      <a:gd name="T79" fmla="*/ 75 h 88"/>
                      <a:gd name="T80" fmla="*/ 23 w 80"/>
                      <a:gd name="T81" fmla="*/ 73 h 88"/>
                      <a:gd name="T82" fmla="*/ 21 w 80"/>
                      <a:gd name="T83" fmla="*/ 75 h 88"/>
                      <a:gd name="T84" fmla="*/ 17 w 80"/>
                      <a:gd name="T85" fmla="*/ 81 h 88"/>
                      <a:gd name="T86" fmla="*/ 17 w 80"/>
                      <a:gd name="T87" fmla="*/ 86 h 88"/>
                      <a:gd name="T88" fmla="*/ 11 w 80"/>
                      <a:gd name="T89" fmla="*/ 86 h 88"/>
                      <a:gd name="T90" fmla="*/ 7 w 80"/>
                      <a:gd name="T91" fmla="*/ 82 h 88"/>
                      <a:gd name="T92" fmla="*/ 4 w 80"/>
                      <a:gd name="T93" fmla="*/ 79 h 88"/>
                      <a:gd name="T94" fmla="*/ 2 w 80"/>
                      <a:gd name="T95" fmla="*/ 73 h 88"/>
                      <a:gd name="T96" fmla="*/ 0 w 80"/>
                      <a:gd name="T97" fmla="*/ 67 h 88"/>
                      <a:gd name="T98" fmla="*/ 4 w 80"/>
                      <a:gd name="T99" fmla="*/ 63 h 88"/>
                      <a:gd name="T100" fmla="*/ 5 w 80"/>
                      <a:gd name="T101" fmla="*/ 58 h 88"/>
                      <a:gd name="T102" fmla="*/ 11 w 80"/>
                      <a:gd name="T103" fmla="*/ 59 h 88"/>
                      <a:gd name="T104" fmla="*/ 9 w 80"/>
                      <a:gd name="T105" fmla="*/ 54 h 88"/>
                      <a:gd name="T106" fmla="*/ 15 w 80"/>
                      <a:gd name="T107" fmla="*/ 54 h 88"/>
                      <a:gd name="T108" fmla="*/ 19 w 80"/>
                      <a:gd name="T109" fmla="*/ 50 h 88"/>
                      <a:gd name="T110" fmla="*/ 15 w 80"/>
                      <a:gd name="T111" fmla="*/ 44 h 88"/>
                      <a:gd name="T112" fmla="*/ 19 w 80"/>
                      <a:gd name="T113" fmla="*/ 44 h 88"/>
                      <a:gd name="T114" fmla="*/ 17 w 80"/>
                      <a:gd name="T115" fmla="*/ 40 h 88"/>
                      <a:gd name="T116" fmla="*/ 11 w 80"/>
                      <a:gd name="T117" fmla="*/ 36 h 88"/>
                      <a:gd name="T118" fmla="*/ 13 w 80"/>
                      <a:gd name="T119" fmla="*/ 31 h 88"/>
                      <a:gd name="T120" fmla="*/ 15 w 80"/>
                      <a:gd name="T121" fmla="*/ 2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88">
                        <a:moveTo>
                          <a:pt x="11" y="25"/>
                        </a:moveTo>
                        <a:lnTo>
                          <a:pt x="11" y="25"/>
                        </a:lnTo>
                        <a:lnTo>
                          <a:pt x="11" y="25"/>
                        </a:lnTo>
                        <a:lnTo>
                          <a:pt x="11" y="23"/>
                        </a:lnTo>
                        <a:lnTo>
                          <a:pt x="11" y="23"/>
                        </a:lnTo>
                        <a:lnTo>
                          <a:pt x="11" y="21"/>
                        </a:lnTo>
                        <a:lnTo>
                          <a:pt x="11" y="21"/>
                        </a:lnTo>
                        <a:lnTo>
                          <a:pt x="11" y="21"/>
                        </a:lnTo>
                        <a:lnTo>
                          <a:pt x="13" y="21"/>
                        </a:lnTo>
                        <a:lnTo>
                          <a:pt x="13" y="19"/>
                        </a:lnTo>
                        <a:lnTo>
                          <a:pt x="13" y="19"/>
                        </a:lnTo>
                        <a:lnTo>
                          <a:pt x="13" y="19"/>
                        </a:lnTo>
                        <a:lnTo>
                          <a:pt x="15" y="19"/>
                        </a:lnTo>
                        <a:lnTo>
                          <a:pt x="15" y="19"/>
                        </a:lnTo>
                        <a:lnTo>
                          <a:pt x="15" y="19"/>
                        </a:lnTo>
                        <a:lnTo>
                          <a:pt x="15" y="19"/>
                        </a:lnTo>
                        <a:lnTo>
                          <a:pt x="17" y="19"/>
                        </a:lnTo>
                        <a:lnTo>
                          <a:pt x="17" y="19"/>
                        </a:lnTo>
                        <a:lnTo>
                          <a:pt x="17" y="19"/>
                        </a:lnTo>
                        <a:lnTo>
                          <a:pt x="17" y="17"/>
                        </a:lnTo>
                        <a:lnTo>
                          <a:pt x="17" y="17"/>
                        </a:lnTo>
                        <a:lnTo>
                          <a:pt x="15" y="17"/>
                        </a:lnTo>
                        <a:lnTo>
                          <a:pt x="15" y="17"/>
                        </a:lnTo>
                        <a:lnTo>
                          <a:pt x="13" y="17"/>
                        </a:lnTo>
                        <a:lnTo>
                          <a:pt x="13" y="17"/>
                        </a:lnTo>
                        <a:lnTo>
                          <a:pt x="13" y="17"/>
                        </a:lnTo>
                        <a:lnTo>
                          <a:pt x="13" y="17"/>
                        </a:lnTo>
                        <a:lnTo>
                          <a:pt x="13" y="17"/>
                        </a:lnTo>
                        <a:lnTo>
                          <a:pt x="13" y="17"/>
                        </a:lnTo>
                        <a:lnTo>
                          <a:pt x="11" y="17"/>
                        </a:lnTo>
                        <a:lnTo>
                          <a:pt x="11" y="17"/>
                        </a:lnTo>
                        <a:lnTo>
                          <a:pt x="11" y="17"/>
                        </a:lnTo>
                        <a:lnTo>
                          <a:pt x="11" y="17"/>
                        </a:lnTo>
                        <a:lnTo>
                          <a:pt x="9" y="17"/>
                        </a:lnTo>
                        <a:lnTo>
                          <a:pt x="9" y="15"/>
                        </a:lnTo>
                        <a:lnTo>
                          <a:pt x="9" y="15"/>
                        </a:lnTo>
                        <a:lnTo>
                          <a:pt x="9" y="13"/>
                        </a:lnTo>
                        <a:lnTo>
                          <a:pt x="9" y="13"/>
                        </a:lnTo>
                        <a:lnTo>
                          <a:pt x="11" y="13"/>
                        </a:lnTo>
                        <a:lnTo>
                          <a:pt x="11" y="13"/>
                        </a:lnTo>
                        <a:lnTo>
                          <a:pt x="11" y="12"/>
                        </a:lnTo>
                        <a:lnTo>
                          <a:pt x="11" y="12"/>
                        </a:lnTo>
                        <a:lnTo>
                          <a:pt x="9" y="12"/>
                        </a:lnTo>
                        <a:lnTo>
                          <a:pt x="9" y="12"/>
                        </a:lnTo>
                        <a:lnTo>
                          <a:pt x="7" y="12"/>
                        </a:lnTo>
                        <a:lnTo>
                          <a:pt x="7" y="12"/>
                        </a:lnTo>
                        <a:lnTo>
                          <a:pt x="7" y="10"/>
                        </a:lnTo>
                        <a:lnTo>
                          <a:pt x="9" y="10"/>
                        </a:lnTo>
                        <a:lnTo>
                          <a:pt x="9" y="10"/>
                        </a:lnTo>
                        <a:lnTo>
                          <a:pt x="9" y="10"/>
                        </a:lnTo>
                        <a:lnTo>
                          <a:pt x="9" y="8"/>
                        </a:lnTo>
                        <a:lnTo>
                          <a:pt x="7" y="8"/>
                        </a:lnTo>
                        <a:lnTo>
                          <a:pt x="7" y="8"/>
                        </a:lnTo>
                        <a:lnTo>
                          <a:pt x="7" y="8"/>
                        </a:lnTo>
                        <a:lnTo>
                          <a:pt x="7" y="8"/>
                        </a:lnTo>
                        <a:lnTo>
                          <a:pt x="7" y="6"/>
                        </a:lnTo>
                        <a:lnTo>
                          <a:pt x="7" y="6"/>
                        </a:lnTo>
                        <a:lnTo>
                          <a:pt x="7" y="6"/>
                        </a:lnTo>
                        <a:lnTo>
                          <a:pt x="7" y="4"/>
                        </a:lnTo>
                        <a:lnTo>
                          <a:pt x="7" y="4"/>
                        </a:lnTo>
                        <a:lnTo>
                          <a:pt x="9" y="4"/>
                        </a:lnTo>
                        <a:lnTo>
                          <a:pt x="9" y="4"/>
                        </a:lnTo>
                        <a:lnTo>
                          <a:pt x="9" y="4"/>
                        </a:lnTo>
                        <a:lnTo>
                          <a:pt x="11" y="4"/>
                        </a:lnTo>
                        <a:lnTo>
                          <a:pt x="11" y="4"/>
                        </a:lnTo>
                        <a:lnTo>
                          <a:pt x="11" y="2"/>
                        </a:lnTo>
                        <a:lnTo>
                          <a:pt x="11" y="2"/>
                        </a:lnTo>
                        <a:lnTo>
                          <a:pt x="11" y="2"/>
                        </a:lnTo>
                        <a:lnTo>
                          <a:pt x="11" y="2"/>
                        </a:lnTo>
                        <a:lnTo>
                          <a:pt x="13" y="2"/>
                        </a:lnTo>
                        <a:lnTo>
                          <a:pt x="13" y="2"/>
                        </a:lnTo>
                        <a:lnTo>
                          <a:pt x="13" y="2"/>
                        </a:lnTo>
                        <a:lnTo>
                          <a:pt x="15" y="2"/>
                        </a:lnTo>
                        <a:lnTo>
                          <a:pt x="15" y="2"/>
                        </a:lnTo>
                        <a:lnTo>
                          <a:pt x="15" y="2"/>
                        </a:lnTo>
                        <a:lnTo>
                          <a:pt x="17" y="2"/>
                        </a:lnTo>
                        <a:lnTo>
                          <a:pt x="17" y="2"/>
                        </a:lnTo>
                        <a:lnTo>
                          <a:pt x="17" y="2"/>
                        </a:lnTo>
                        <a:lnTo>
                          <a:pt x="17" y="2"/>
                        </a:lnTo>
                        <a:lnTo>
                          <a:pt x="19" y="2"/>
                        </a:lnTo>
                        <a:lnTo>
                          <a:pt x="19" y="0"/>
                        </a:lnTo>
                        <a:lnTo>
                          <a:pt x="19" y="0"/>
                        </a:lnTo>
                        <a:lnTo>
                          <a:pt x="19" y="0"/>
                        </a:lnTo>
                        <a:lnTo>
                          <a:pt x="21" y="0"/>
                        </a:lnTo>
                        <a:lnTo>
                          <a:pt x="21" y="0"/>
                        </a:lnTo>
                        <a:lnTo>
                          <a:pt x="21" y="0"/>
                        </a:lnTo>
                        <a:lnTo>
                          <a:pt x="23" y="0"/>
                        </a:lnTo>
                        <a:lnTo>
                          <a:pt x="23" y="0"/>
                        </a:lnTo>
                        <a:lnTo>
                          <a:pt x="23" y="0"/>
                        </a:lnTo>
                        <a:lnTo>
                          <a:pt x="23" y="0"/>
                        </a:lnTo>
                        <a:lnTo>
                          <a:pt x="25" y="0"/>
                        </a:lnTo>
                        <a:lnTo>
                          <a:pt x="25" y="0"/>
                        </a:lnTo>
                        <a:lnTo>
                          <a:pt x="25" y="0"/>
                        </a:lnTo>
                        <a:lnTo>
                          <a:pt x="27" y="0"/>
                        </a:lnTo>
                        <a:lnTo>
                          <a:pt x="27" y="0"/>
                        </a:lnTo>
                        <a:lnTo>
                          <a:pt x="27" y="0"/>
                        </a:lnTo>
                        <a:lnTo>
                          <a:pt x="28" y="0"/>
                        </a:lnTo>
                        <a:lnTo>
                          <a:pt x="28" y="0"/>
                        </a:lnTo>
                        <a:lnTo>
                          <a:pt x="28" y="0"/>
                        </a:lnTo>
                        <a:lnTo>
                          <a:pt x="30" y="0"/>
                        </a:lnTo>
                        <a:lnTo>
                          <a:pt x="30" y="0"/>
                        </a:lnTo>
                        <a:lnTo>
                          <a:pt x="30" y="0"/>
                        </a:lnTo>
                        <a:lnTo>
                          <a:pt x="32" y="0"/>
                        </a:lnTo>
                        <a:lnTo>
                          <a:pt x="32" y="0"/>
                        </a:lnTo>
                        <a:lnTo>
                          <a:pt x="32" y="2"/>
                        </a:lnTo>
                        <a:lnTo>
                          <a:pt x="32" y="2"/>
                        </a:lnTo>
                        <a:lnTo>
                          <a:pt x="32" y="2"/>
                        </a:lnTo>
                        <a:lnTo>
                          <a:pt x="32" y="2"/>
                        </a:lnTo>
                        <a:lnTo>
                          <a:pt x="34" y="2"/>
                        </a:lnTo>
                        <a:lnTo>
                          <a:pt x="34" y="4"/>
                        </a:lnTo>
                        <a:lnTo>
                          <a:pt x="34" y="4"/>
                        </a:lnTo>
                        <a:lnTo>
                          <a:pt x="34" y="4"/>
                        </a:lnTo>
                        <a:lnTo>
                          <a:pt x="36" y="4"/>
                        </a:lnTo>
                        <a:lnTo>
                          <a:pt x="36" y="4"/>
                        </a:lnTo>
                        <a:lnTo>
                          <a:pt x="36" y="4"/>
                        </a:lnTo>
                        <a:lnTo>
                          <a:pt x="38" y="4"/>
                        </a:lnTo>
                        <a:lnTo>
                          <a:pt x="38" y="6"/>
                        </a:lnTo>
                        <a:lnTo>
                          <a:pt x="38" y="6"/>
                        </a:lnTo>
                        <a:lnTo>
                          <a:pt x="38" y="6"/>
                        </a:lnTo>
                        <a:lnTo>
                          <a:pt x="38" y="6"/>
                        </a:lnTo>
                        <a:lnTo>
                          <a:pt x="38" y="8"/>
                        </a:lnTo>
                        <a:lnTo>
                          <a:pt x="40" y="8"/>
                        </a:lnTo>
                        <a:lnTo>
                          <a:pt x="40" y="8"/>
                        </a:lnTo>
                        <a:lnTo>
                          <a:pt x="40" y="8"/>
                        </a:lnTo>
                        <a:lnTo>
                          <a:pt x="40" y="8"/>
                        </a:lnTo>
                        <a:lnTo>
                          <a:pt x="40" y="10"/>
                        </a:lnTo>
                        <a:lnTo>
                          <a:pt x="40" y="10"/>
                        </a:lnTo>
                        <a:lnTo>
                          <a:pt x="40" y="10"/>
                        </a:lnTo>
                        <a:lnTo>
                          <a:pt x="40" y="12"/>
                        </a:lnTo>
                        <a:lnTo>
                          <a:pt x="42" y="12"/>
                        </a:lnTo>
                        <a:lnTo>
                          <a:pt x="42" y="12"/>
                        </a:lnTo>
                        <a:lnTo>
                          <a:pt x="42" y="13"/>
                        </a:lnTo>
                        <a:lnTo>
                          <a:pt x="40" y="13"/>
                        </a:lnTo>
                        <a:lnTo>
                          <a:pt x="40" y="13"/>
                        </a:lnTo>
                        <a:lnTo>
                          <a:pt x="42" y="13"/>
                        </a:lnTo>
                        <a:lnTo>
                          <a:pt x="42" y="13"/>
                        </a:lnTo>
                        <a:lnTo>
                          <a:pt x="42" y="15"/>
                        </a:lnTo>
                        <a:lnTo>
                          <a:pt x="44" y="15"/>
                        </a:lnTo>
                        <a:lnTo>
                          <a:pt x="44" y="15"/>
                        </a:lnTo>
                        <a:lnTo>
                          <a:pt x="44" y="15"/>
                        </a:lnTo>
                        <a:lnTo>
                          <a:pt x="44" y="17"/>
                        </a:lnTo>
                        <a:lnTo>
                          <a:pt x="44" y="17"/>
                        </a:lnTo>
                        <a:lnTo>
                          <a:pt x="46" y="17"/>
                        </a:lnTo>
                        <a:lnTo>
                          <a:pt x="46" y="17"/>
                        </a:lnTo>
                        <a:lnTo>
                          <a:pt x="46" y="17"/>
                        </a:lnTo>
                        <a:lnTo>
                          <a:pt x="48" y="17"/>
                        </a:lnTo>
                        <a:lnTo>
                          <a:pt x="48" y="17"/>
                        </a:lnTo>
                        <a:lnTo>
                          <a:pt x="48" y="17"/>
                        </a:lnTo>
                        <a:lnTo>
                          <a:pt x="48" y="17"/>
                        </a:lnTo>
                        <a:lnTo>
                          <a:pt x="49" y="17"/>
                        </a:lnTo>
                        <a:lnTo>
                          <a:pt x="49" y="17"/>
                        </a:lnTo>
                        <a:lnTo>
                          <a:pt x="49" y="17"/>
                        </a:lnTo>
                        <a:lnTo>
                          <a:pt x="49" y="19"/>
                        </a:lnTo>
                        <a:lnTo>
                          <a:pt x="51" y="19"/>
                        </a:lnTo>
                        <a:lnTo>
                          <a:pt x="51" y="19"/>
                        </a:lnTo>
                        <a:lnTo>
                          <a:pt x="53" y="19"/>
                        </a:lnTo>
                        <a:lnTo>
                          <a:pt x="53" y="19"/>
                        </a:lnTo>
                        <a:lnTo>
                          <a:pt x="53" y="19"/>
                        </a:lnTo>
                        <a:lnTo>
                          <a:pt x="53" y="21"/>
                        </a:lnTo>
                        <a:lnTo>
                          <a:pt x="53" y="21"/>
                        </a:lnTo>
                        <a:lnTo>
                          <a:pt x="53" y="21"/>
                        </a:lnTo>
                        <a:lnTo>
                          <a:pt x="53" y="23"/>
                        </a:lnTo>
                        <a:lnTo>
                          <a:pt x="51" y="23"/>
                        </a:lnTo>
                        <a:lnTo>
                          <a:pt x="51" y="23"/>
                        </a:lnTo>
                        <a:lnTo>
                          <a:pt x="51" y="23"/>
                        </a:lnTo>
                        <a:lnTo>
                          <a:pt x="51" y="23"/>
                        </a:lnTo>
                        <a:lnTo>
                          <a:pt x="51" y="25"/>
                        </a:lnTo>
                        <a:lnTo>
                          <a:pt x="53" y="25"/>
                        </a:lnTo>
                        <a:lnTo>
                          <a:pt x="53" y="25"/>
                        </a:lnTo>
                        <a:lnTo>
                          <a:pt x="53" y="25"/>
                        </a:lnTo>
                        <a:lnTo>
                          <a:pt x="53" y="25"/>
                        </a:lnTo>
                        <a:lnTo>
                          <a:pt x="53" y="27"/>
                        </a:lnTo>
                        <a:lnTo>
                          <a:pt x="53" y="27"/>
                        </a:lnTo>
                        <a:lnTo>
                          <a:pt x="53" y="27"/>
                        </a:lnTo>
                        <a:lnTo>
                          <a:pt x="51" y="27"/>
                        </a:lnTo>
                        <a:lnTo>
                          <a:pt x="51" y="27"/>
                        </a:lnTo>
                        <a:lnTo>
                          <a:pt x="51" y="27"/>
                        </a:lnTo>
                        <a:lnTo>
                          <a:pt x="51" y="27"/>
                        </a:lnTo>
                        <a:lnTo>
                          <a:pt x="51" y="27"/>
                        </a:lnTo>
                        <a:lnTo>
                          <a:pt x="51" y="29"/>
                        </a:lnTo>
                        <a:lnTo>
                          <a:pt x="53" y="29"/>
                        </a:lnTo>
                        <a:lnTo>
                          <a:pt x="53" y="27"/>
                        </a:lnTo>
                        <a:lnTo>
                          <a:pt x="53" y="27"/>
                        </a:lnTo>
                        <a:lnTo>
                          <a:pt x="53" y="29"/>
                        </a:lnTo>
                        <a:lnTo>
                          <a:pt x="53" y="29"/>
                        </a:lnTo>
                        <a:lnTo>
                          <a:pt x="55" y="29"/>
                        </a:lnTo>
                        <a:lnTo>
                          <a:pt x="55" y="29"/>
                        </a:lnTo>
                        <a:lnTo>
                          <a:pt x="55" y="29"/>
                        </a:lnTo>
                        <a:lnTo>
                          <a:pt x="55" y="31"/>
                        </a:lnTo>
                        <a:lnTo>
                          <a:pt x="55" y="31"/>
                        </a:lnTo>
                        <a:lnTo>
                          <a:pt x="57" y="31"/>
                        </a:lnTo>
                        <a:lnTo>
                          <a:pt x="57" y="31"/>
                        </a:lnTo>
                        <a:lnTo>
                          <a:pt x="59" y="31"/>
                        </a:lnTo>
                        <a:lnTo>
                          <a:pt x="59" y="31"/>
                        </a:lnTo>
                        <a:lnTo>
                          <a:pt x="59" y="31"/>
                        </a:lnTo>
                        <a:lnTo>
                          <a:pt x="59" y="31"/>
                        </a:lnTo>
                        <a:lnTo>
                          <a:pt x="61" y="31"/>
                        </a:lnTo>
                        <a:lnTo>
                          <a:pt x="61" y="31"/>
                        </a:lnTo>
                        <a:lnTo>
                          <a:pt x="61" y="31"/>
                        </a:lnTo>
                        <a:lnTo>
                          <a:pt x="61" y="33"/>
                        </a:lnTo>
                        <a:lnTo>
                          <a:pt x="63" y="33"/>
                        </a:lnTo>
                        <a:lnTo>
                          <a:pt x="63" y="33"/>
                        </a:lnTo>
                        <a:lnTo>
                          <a:pt x="63" y="35"/>
                        </a:lnTo>
                        <a:lnTo>
                          <a:pt x="63" y="35"/>
                        </a:lnTo>
                        <a:lnTo>
                          <a:pt x="63" y="35"/>
                        </a:lnTo>
                        <a:lnTo>
                          <a:pt x="65" y="35"/>
                        </a:lnTo>
                        <a:lnTo>
                          <a:pt x="65" y="35"/>
                        </a:lnTo>
                        <a:lnTo>
                          <a:pt x="65" y="35"/>
                        </a:lnTo>
                        <a:lnTo>
                          <a:pt x="65" y="35"/>
                        </a:lnTo>
                        <a:lnTo>
                          <a:pt x="65" y="33"/>
                        </a:lnTo>
                        <a:lnTo>
                          <a:pt x="67" y="33"/>
                        </a:lnTo>
                        <a:lnTo>
                          <a:pt x="67" y="33"/>
                        </a:lnTo>
                        <a:lnTo>
                          <a:pt x="67" y="31"/>
                        </a:lnTo>
                        <a:lnTo>
                          <a:pt x="67" y="31"/>
                        </a:lnTo>
                        <a:lnTo>
                          <a:pt x="67" y="31"/>
                        </a:lnTo>
                        <a:lnTo>
                          <a:pt x="67" y="31"/>
                        </a:lnTo>
                        <a:lnTo>
                          <a:pt x="69" y="31"/>
                        </a:lnTo>
                        <a:lnTo>
                          <a:pt x="69" y="31"/>
                        </a:lnTo>
                        <a:lnTo>
                          <a:pt x="69" y="29"/>
                        </a:lnTo>
                        <a:lnTo>
                          <a:pt x="71" y="29"/>
                        </a:lnTo>
                        <a:lnTo>
                          <a:pt x="71" y="29"/>
                        </a:lnTo>
                        <a:lnTo>
                          <a:pt x="71" y="31"/>
                        </a:lnTo>
                        <a:lnTo>
                          <a:pt x="71" y="31"/>
                        </a:lnTo>
                        <a:lnTo>
                          <a:pt x="71" y="31"/>
                        </a:lnTo>
                        <a:lnTo>
                          <a:pt x="72" y="31"/>
                        </a:lnTo>
                        <a:lnTo>
                          <a:pt x="72" y="31"/>
                        </a:lnTo>
                        <a:lnTo>
                          <a:pt x="74" y="31"/>
                        </a:lnTo>
                        <a:lnTo>
                          <a:pt x="74" y="31"/>
                        </a:lnTo>
                        <a:lnTo>
                          <a:pt x="74" y="33"/>
                        </a:lnTo>
                        <a:lnTo>
                          <a:pt x="74" y="33"/>
                        </a:lnTo>
                        <a:lnTo>
                          <a:pt x="74" y="33"/>
                        </a:lnTo>
                        <a:lnTo>
                          <a:pt x="74" y="35"/>
                        </a:lnTo>
                        <a:lnTo>
                          <a:pt x="74" y="35"/>
                        </a:lnTo>
                        <a:lnTo>
                          <a:pt x="74" y="35"/>
                        </a:lnTo>
                        <a:lnTo>
                          <a:pt x="74" y="33"/>
                        </a:lnTo>
                        <a:lnTo>
                          <a:pt x="72" y="33"/>
                        </a:lnTo>
                        <a:lnTo>
                          <a:pt x="72" y="33"/>
                        </a:lnTo>
                        <a:lnTo>
                          <a:pt x="71" y="33"/>
                        </a:lnTo>
                        <a:lnTo>
                          <a:pt x="71" y="35"/>
                        </a:lnTo>
                        <a:lnTo>
                          <a:pt x="71" y="35"/>
                        </a:lnTo>
                        <a:lnTo>
                          <a:pt x="71" y="35"/>
                        </a:lnTo>
                        <a:lnTo>
                          <a:pt x="71" y="35"/>
                        </a:lnTo>
                        <a:lnTo>
                          <a:pt x="71" y="35"/>
                        </a:lnTo>
                        <a:lnTo>
                          <a:pt x="71" y="35"/>
                        </a:lnTo>
                        <a:lnTo>
                          <a:pt x="71" y="36"/>
                        </a:lnTo>
                        <a:lnTo>
                          <a:pt x="71" y="36"/>
                        </a:lnTo>
                        <a:lnTo>
                          <a:pt x="71" y="36"/>
                        </a:lnTo>
                        <a:lnTo>
                          <a:pt x="71" y="38"/>
                        </a:lnTo>
                        <a:lnTo>
                          <a:pt x="72" y="38"/>
                        </a:lnTo>
                        <a:lnTo>
                          <a:pt x="72" y="38"/>
                        </a:lnTo>
                        <a:lnTo>
                          <a:pt x="74" y="38"/>
                        </a:lnTo>
                        <a:lnTo>
                          <a:pt x="74" y="38"/>
                        </a:lnTo>
                        <a:lnTo>
                          <a:pt x="74" y="40"/>
                        </a:lnTo>
                        <a:lnTo>
                          <a:pt x="72" y="40"/>
                        </a:lnTo>
                        <a:lnTo>
                          <a:pt x="72" y="40"/>
                        </a:lnTo>
                        <a:lnTo>
                          <a:pt x="72" y="42"/>
                        </a:lnTo>
                        <a:lnTo>
                          <a:pt x="72" y="42"/>
                        </a:lnTo>
                        <a:lnTo>
                          <a:pt x="72" y="42"/>
                        </a:lnTo>
                        <a:lnTo>
                          <a:pt x="72" y="42"/>
                        </a:lnTo>
                        <a:lnTo>
                          <a:pt x="71" y="42"/>
                        </a:lnTo>
                        <a:lnTo>
                          <a:pt x="71" y="42"/>
                        </a:lnTo>
                        <a:lnTo>
                          <a:pt x="71" y="44"/>
                        </a:lnTo>
                        <a:lnTo>
                          <a:pt x="71" y="44"/>
                        </a:lnTo>
                        <a:lnTo>
                          <a:pt x="69" y="44"/>
                        </a:lnTo>
                        <a:lnTo>
                          <a:pt x="69" y="44"/>
                        </a:lnTo>
                        <a:lnTo>
                          <a:pt x="69" y="46"/>
                        </a:lnTo>
                        <a:lnTo>
                          <a:pt x="69" y="46"/>
                        </a:lnTo>
                        <a:lnTo>
                          <a:pt x="69" y="46"/>
                        </a:lnTo>
                        <a:lnTo>
                          <a:pt x="69" y="48"/>
                        </a:lnTo>
                        <a:lnTo>
                          <a:pt x="69" y="48"/>
                        </a:lnTo>
                        <a:lnTo>
                          <a:pt x="69" y="50"/>
                        </a:lnTo>
                        <a:lnTo>
                          <a:pt x="69" y="50"/>
                        </a:lnTo>
                        <a:lnTo>
                          <a:pt x="69" y="50"/>
                        </a:lnTo>
                        <a:lnTo>
                          <a:pt x="69" y="50"/>
                        </a:lnTo>
                        <a:lnTo>
                          <a:pt x="71" y="50"/>
                        </a:lnTo>
                        <a:lnTo>
                          <a:pt x="71" y="50"/>
                        </a:lnTo>
                        <a:lnTo>
                          <a:pt x="71" y="52"/>
                        </a:lnTo>
                        <a:lnTo>
                          <a:pt x="71" y="52"/>
                        </a:lnTo>
                        <a:lnTo>
                          <a:pt x="71" y="54"/>
                        </a:lnTo>
                        <a:lnTo>
                          <a:pt x="71" y="54"/>
                        </a:lnTo>
                        <a:lnTo>
                          <a:pt x="71" y="54"/>
                        </a:lnTo>
                        <a:lnTo>
                          <a:pt x="71" y="56"/>
                        </a:lnTo>
                        <a:lnTo>
                          <a:pt x="72" y="56"/>
                        </a:lnTo>
                        <a:lnTo>
                          <a:pt x="72" y="56"/>
                        </a:lnTo>
                        <a:lnTo>
                          <a:pt x="72" y="56"/>
                        </a:lnTo>
                        <a:lnTo>
                          <a:pt x="74" y="56"/>
                        </a:lnTo>
                        <a:lnTo>
                          <a:pt x="74" y="58"/>
                        </a:lnTo>
                        <a:lnTo>
                          <a:pt x="74" y="58"/>
                        </a:lnTo>
                        <a:lnTo>
                          <a:pt x="74" y="58"/>
                        </a:lnTo>
                        <a:lnTo>
                          <a:pt x="76" y="58"/>
                        </a:lnTo>
                        <a:lnTo>
                          <a:pt x="76" y="58"/>
                        </a:lnTo>
                        <a:lnTo>
                          <a:pt x="76" y="58"/>
                        </a:lnTo>
                        <a:lnTo>
                          <a:pt x="76" y="58"/>
                        </a:lnTo>
                        <a:lnTo>
                          <a:pt x="76" y="58"/>
                        </a:lnTo>
                        <a:lnTo>
                          <a:pt x="76" y="59"/>
                        </a:lnTo>
                        <a:lnTo>
                          <a:pt x="78" y="59"/>
                        </a:lnTo>
                        <a:lnTo>
                          <a:pt x="78" y="59"/>
                        </a:lnTo>
                        <a:lnTo>
                          <a:pt x="78" y="59"/>
                        </a:lnTo>
                        <a:lnTo>
                          <a:pt x="80" y="59"/>
                        </a:lnTo>
                        <a:lnTo>
                          <a:pt x="80" y="61"/>
                        </a:lnTo>
                        <a:lnTo>
                          <a:pt x="80" y="61"/>
                        </a:lnTo>
                        <a:lnTo>
                          <a:pt x="78" y="61"/>
                        </a:lnTo>
                        <a:lnTo>
                          <a:pt x="78" y="63"/>
                        </a:lnTo>
                        <a:lnTo>
                          <a:pt x="78" y="63"/>
                        </a:lnTo>
                        <a:lnTo>
                          <a:pt x="78" y="63"/>
                        </a:lnTo>
                        <a:lnTo>
                          <a:pt x="76" y="63"/>
                        </a:lnTo>
                        <a:lnTo>
                          <a:pt x="76" y="65"/>
                        </a:lnTo>
                        <a:lnTo>
                          <a:pt x="76" y="65"/>
                        </a:lnTo>
                        <a:lnTo>
                          <a:pt x="76" y="65"/>
                        </a:lnTo>
                        <a:lnTo>
                          <a:pt x="76" y="65"/>
                        </a:lnTo>
                        <a:lnTo>
                          <a:pt x="76" y="65"/>
                        </a:lnTo>
                        <a:lnTo>
                          <a:pt x="74" y="65"/>
                        </a:lnTo>
                        <a:lnTo>
                          <a:pt x="74" y="67"/>
                        </a:lnTo>
                        <a:lnTo>
                          <a:pt x="74" y="67"/>
                        </a:lnTo>
                        <a:lnTo>
                          <a:pt x="74" y="67"/>
                        </a:lnTo>
                        <a:lnTo>
                          <a:pt x="72" y="67"/>
                        </a:lnTo>
                        <a:lnTo>
                          <a:pt x="72" y="67"/>
                        </a:lnTo>
                        <a:lnTo>
                          <a:pt x="71" y="67"/>
                        </a:lnTo>
                        <a:lnTo>
                          <a:pt x="71" y="67"/>
                        </a:lnTo>
                        <a:lnTo>
                          <a:pt x="71" y="67"/>
                        </a:lnTo>
                        <a:lnTo>
                          <a:pt x="71" y="67"/>
                        </a:lnTo>
                        <a:lnTo>
                          <a:pt x="71" y="69"/>
                        </a:lnTo>
                        <a:lnTo>
                          <a:pt x="71" y="69"/>
                        </a:lnTo>
                        <a:lnTo>
                          <a:pt x="71" y="69"/>
                        </a:lnTo>
                        <a:lnTo>
                          <a:pt x="71" y="71"/>
                        </a:lnTo>
                        <a:lnTo>
                          <a:pt x="71" y="71"/>
                        </a:lnTo>
                        <a:lnTo>
                          <a:pt x="71" y="71"/>
                        </a:lnTo>
                        <a:lnTo>
                          <a:pt x="71" y="73"/>
                        </a:lnTo>
                        <a:lnTo>
                          <a:pt x="71" y="73"/>
                        </a:lnTo>
                        <a:lnTo>
                          <a:pt x="71" y="75"/>
                        </a:lnTo>
                        <a:lnTo>
                          <a:pt x="71" y="75"/>
                        </a:lnTo>
                        <a:lnTo>
                          <a:pt x="71" y="75"/>
                        </a:lnTo>
                        <a:lnTo>
                          <a:pt x="71" y="75"/>
                        </a:lnTo>
                        <a:lnTo>
                          <a:pt x="71" y="75"/>
                        </a:lnTo>
                        <a:lnTo>
                          <a:pt x="71" y="77"/>
                        </a:lnTo>
                        <a:lnTo>
                          <a:pt x="71" y="77"/>
                        </a:lnTo>
                        <a:lnTo>
                          <a:pt x="71" y="77"/>
                        </a:lnTo>
                        <a:lnTo>
                          <a:pt x="71" y="77"/>
                        </a:lnTo>
                        <a:lnTo>
                          <a:pt x="71" y="79"/>
                        </a:lnTo>
                        <a:lnTo>
                          <a:pt x="69" y="79"/>
                        </a:lnTo>
                        <a:lnTo>
                          <a:pt x="69" y="79"/>
                        </a:lnTo>
                        <a:lnTo>
                          <a:pt x="67" y="79"/>
                        </a:lnTo>
                        <a:lnTo>
                          <a:pt x="67" y="77"/>
                        </a:lnTo>
                        <a:lnTo>
                          <a:pt x="67" y="77"/>
                        </a:lnTo>
                        <a:lnTo>
                          <a:pt x="67" y="79"/>
                        </a:lnTo>
                        <a:lnTo>
                          <a:pt x="67" y="79"/>
                        </a:lnTo>
                        <a:lnTo>
                          <a:pt x="65" y="79"/>
                        </a:lnTo>
                        <a:lnTo>
                          <a:pt x="65" y="79"/>
                        </a:lnTo>
                        <a:lnTo>
                          <a:pt x="65" y="79"/>
                        </a:lnTo>
                        <a:lnTo>
                          <a:pt x="65" y="79"/>
                        </a:lnTo>
                        <a:lnTo>
                          <a:pt x="63" y="79"/>
                        </a:lnTo>
                        <a:lnTo>
                          <a:pt x="63" y="79"/>
                        </a:lnTo>
                        <a:lnTo>
                          <a:pt x="63" y="79"/>
                        </a:lnTo>
                        <a:lnTo>
                          <a:pt x="61" y="79"/>
                        </a:lnTo>
                        <a:lnTo>
                          <a:pt x="61" y="79"/>
                        </a:lnTo>
                        <a:lnTo>
                          <a:pt x="61" y="79"/>
                        </a:lnTo>
                        <a:lnTo>
                          <a:pt x="61" y="79"/>
                        </a:lnTo>
                        <a:lnTo>
                          <a:pt x="61" y="79"/>
                        </a:lnTo>
                        <a:lnTo>
                          <a:pt x="59" y="79"/>
                        </a:lnTo>
                        <a:lnTo>
                          <a:pt x="59" y="79"/>
                        </a:lnTo>
                        <a:lnTo>
                          <a:pt x="59" y="79"/>
                        </a:lnTo>
                        <a:lnTo>
                          <a:pt x="59" y="79"/>
                        </a:lnTo>
                        <a:lnTo>
                          <a:pt x="59" y="81"/>
                        </a:lnTo>
                        <a:lnTo>
                          <a:pt x="57" y="81"/>
                        </a:lnTo>
                        <a:lnTo>
                          <a:pt x="57" y="81"/>
                        </a:lnTo>
                        <a:lnTo>
                          <a:pt x="55" y="81"/>
                        </a:lnTo>
                        <a:lnTo>
                          <a:pt x="55" y="81"/>
                        </a:lnTo>
                        <a:lnTo>
                          <a:pt x="55" y="81"/>
                        </a:lnTo>
                        <a:lnTo>
                          <a:pt x="53" y="81"/>
                        </a:lnTo>
                        <a:lnTo>
                          <a:pt x="53" y="81"/>
                        </a:lnTo>
                        <a:lnTo>
                          <a:pt x="53" y="81"/>
                        </a:lnTo>
                        <a:lnTo>
                          <a:pt x="51" y="81"/>
                        </a:lnTo>
                        <a:lnTo>
                          <a:pt x="51" y="81"/>
                        </a:lnTo>
                        <a:lnTo>
                          <a:pt x="51" y="81"/>
                        </a:lnTo>
                        <a:lnTo>
                          <a:pt x="49" y="81"/>
                        </a:lnTo>
                        <a:lnTo>
                          <a:pt x="49" y="82"/>
                        </a:lnTo>
                        <a:lnTo>
                          <a:pt x="49" y="82"/>
                        </a:lnTo>
                        <a:lnTo>
                          <a:pt x="49" y="82"/>
                        </a:lnTo>
                        <a:lnTo>
                          <a:pt x="49" y="82"/>
                        </a:lnTo>
                        <a:lnTo>
                          <a:pt x="49" y="82"/>
                        </a:lnTo>
                        <a:lnTo>
                          <a:pt x="49" y="82"/>
                        </a:lnTo>
                        <a:lnTo>
                          <a:pt x="48" y="82"/>
                        </a:lnTo>
                        <a:lnTo>
                          <a:pt x="48" y="82"/>
                        </a:lnTo>
                        <a:lnTo>
                          <a:pt x="48" y="82"/>
                        </a:lnTo>
                        <a:lnTo>
                          <a:pt x="48" y="81"/>
                        </a:lnTo>
                        <a:lnTo>
                          <a:pt x="48" y="81"/>
                        </a:lnTo>
                        <a:lnTo>
                          <a:pt x="46" y="81"/>
                        </a:lnTo>
                        <a:lnTo>
                          <a:pt x="46" y="82"/>
                        </a:lnTo>
                        <a:lnTo>
                          <a:pt x="46" y="82"/>
                        </a:lnTo>
                        <a:lnTo>
                          <a:pt x="44" y="82"/>
                        </a:lnTo>
                        <a:lnTo>
                          <a:pt x="44" y="82"/>
                        </a:lnTo>
                        <a:lnTo>
                          <a:pt x="44" y="82"/>
                        </a:lnTo>
                        <a:lnTo>
                          <a:pt x="44" y="82"/>
                        </a:lnTo>
                        <a:lnTo>
                          <a:pt x="42" y="82"/>
                        </a:lnTo>
                        <a:lnTo>
                          <a:pt x="42" y="82"/>
                        </a:lnTo>
                        <a:lnTo>
                          <a:pt x="42" y="82"/>
                        </a:lnTo>
                        <a:lnTo>
                          <a:pt x="40" y="82"/>
                        </a:lnTo>
                        <a:lnTo>
                          <a:pt x="40" y="84"/>
                        </a:lnTo>
                        <a:lnTo>
                          <a:pt x="40" y="84"/>
                        </a:lnTo>
                        <a:lnTo>
                          <a:pt x="40" y="84"/>
                        </a:lnTo>
                        <a:lnTo>
                          <a:pt x="40" y="86"/>
                        </a:lnTo>
                        <a:lnTo>
                          <a:pt x="40" y="86"/>
                        </a:lnTo>
                        <a:lnTo>
                          <a:pt x="40" y="86"/>
                        </a:lnTo>
                        <a:lnTo>
                          <a:pt x="40" y="86"/>
                        </a:lnTo>
                        <a:lnTo>
                          <a:pt x="40" y="88"/>
                        </a:lnTo>
                        <a:lnTo>
                          <a:pt x="40" y="88"/>
                        </a:lnTo>
                        <a:lnTo>
                          <a:pt x="38" y="88"/>
                        </a:lnTo>
                        <a:lnTo>
                          <a:pt x="38" y="88"/>
                        </a:lnTo>
                        <a:lnTo>
                          <a:pt x="38" y="88"/>
                        </a:lnTo>
                        <a:lnTo>
                          <a:pt x="38" y="86"/>
                        </a:lnTo>
                        <a:lnTo>
                          <a:pt x="38" y="86"/>
                        </a:lnTo>
                        <a:lnTo>
                          <a:pt x="38" y="86"/>
                        </a:lnTo>
                        <a:lnTo>
                          <a:pt x="38" y="84"/>
                        </a:lnTo>
                        <a:lnTo>
                          <a:pt x="38" y="84"/>
                        </a:lnTo>
                        <a:lnTo>
                          <a:pt x="38" y="84"/>
                        </a:lnTo>
                        <a:lnTo>
                          <a:pt x="38" y="82"/>
                        </a:lnTo>
                        <a:lnTo>
                          <a:pt x="38" y="82"/>
                        </a:lnTo>
                        <a:lnTo>
                          <a:pt x="38" y="82"/>
                        </a:lnTo>
                        <a:lnTo>
                          <a:pt x="36" y="82"/>
                        </a:lnTo>
                        <a:lnTo>
                          <a:pt x="36" y="81"/>
                        </a:lnTo>
                        <a:lnTo>
                          <a:pt x="36" y="81"/>
                        </a:lnTo>
                        <a:lnTo>
                          <a:pt x="36" y="81"/>
                        </a:lnTo>
                        <a:lnTo>
                          <a:pt x="34" y="81"/>
                        </a:lnTo>
                        <a:lnTo>
                          <a:pt x="34" y="79"/>
                        </a:lnTo>
                        <a:lnTo>
                          <a:pt x="34" y="79"/>
                        </a:lnTo>
                        <a:lnTo>
                          <a:pt x="34" y="79"/>
                        </a:lnTo>
                        <a:lnTo>
                          <a:pt x="34" y="79"/>
                        </a:lnTo>
                        <a:lnTo>
                          <a:pt x="32" y="79"/>
                        </a:lnTo>
                        <a:lnTo>
                          <a:pt x="32" y="79"/>
                        </a:lnTo>
                        <a:lnTo>
                          <a:pt x="32" y="79"/>
                        </a:lnTo>
                        <a:lnTo>
                          <a:pt x="32" y="77"/>
                        </a:lnTo>
                        <a:lnTo>
                          <a:pt x="32" y="77"/>
                        </a:lnTo>
                        <a:lnTo>
                          <a:pt x="30" y="77"/>
                        </a:lnTo>
                        <a:lnTo>
                          <a:pt x="30" y="75"/>
                        </a:lnTo>
                        <a:lnTo>
                          <a:pt x="30" y="75"/>
                        </a:lnTo>
                        <a:lnTo>
                          <a:pt x="30" y="75"/>
                        </a:lnTo>
                        <a:lnTo>
                          <a:pt x="30" y="75"/>
                        </a:lnTo>
                        <a:lnTo>
                          <a:pt x="28" y="75"/>
                        </a:lnTo>
                        <a:lnTo>
                          <a:pt x="28" y="75"/>
                        </a:lnTo>
                        <a:lnTo>
                          <a:pt x="28" y="75"/>
                        </a:lnTo>
                        <a:lnTo>
                          <a:pt x="27" y="75"/>
                        </a:lnTo>
                        <a:lnTo>
                          <a:pt x="27" y="75"/>
                        </a:lnTo>
                        <a:lnTo>
                          <a:pt x="27" y="75"/>
                        </a:lnTo>
                        <a:lnTo>
                          <a:pt x="27" y="75"/>
                        </a:lnTo>
                        <a:lnTo>
                          <a:pt x="25" y="75"/>
                        </a:lnTo>
                        <a:lnTo>
                          <a:pt x="25" y="75"/>
                        </a:lnTo>
                        <a:lnTo>
                          <a:pt x="23" y="75"/>
                        </a:lnTo>
                        <a:lnTo>
                          <a:pt x="23" y="75"/>
                        </a:lnTo>
                        <a:lnTo>
                          <a:pt x="23" y="75"/>
                        </a:lnTo>
                        <a:lnTo>
                          <a:pt x="23" y="73"/>
                        </a:lnTo>
                        <a:lnTo>
                          <a:pt x="23" y="73"/>
                        </a:lnTo>
                        <a:lnTo>
                          <a:pt x="23" y="73"/>
                        </a:lnTo>
                        <a:lnTo>
                          <a:pt x="23" y="73"/>
                        </a:lnTo>
                        <a:lnTo>
                          <a:pt x="23" y="71"/>
                        </a:lnTo>
                        <a:lnTo>
                          <a:pt x="23" y="71"/>
                        </a:lnTo>
                        <a:lnTo>
                          <a:pt x="23" y="73"/>
                        </a:lnTo>
                        <a:lnTo>
                          <a:pt x="21" y="73"/>
                        </a:lnTo>
                        <a:lnTo>
                          <a:pt x="21" y="73"/>
                        </a:lnTo>
                        <a:lnTo>
                          <a:pt x="21" y="73"/>
                        </a:lnTo>
                        <a:lnTo>
                          <a:pt x="21" y="75"/>
                        </a:lnTo>
                        <a:lnTo>
                          <a:pt x="21" y="75"/>
                        </a:lnTo>
                        <a:lnTo>
                          <a:pt x="21" y="75"/>
                        </a:lnTo>
                        <a:lnTo>
                          <a:pt x="19" y="75"/>
                        </a:lnTo>
                        <a:lnTo>
                          <a:pt x="19" y="75"/>
                        </a:lnTo>
                        <a:lnTo>
                          <a:pt x="19" y="75"/>
                        </a:lnTo>
                        <a:lnTo>
                          <a:pt x="19" y="77"/>
                        </a:lnTo>
                        <a:lnTo>
                          <a:pt x="17" y="77"/>
                        </a:lnTo>
                        <a:lnTo>
                          <a:pt x="17" y="77"/>
                        </a:lnTo>
                        <a:lnTo>
                          <a:pt x="17" y="77"/>
                        </a:lnTo>
                        <a:lnTo>
                          <a:pt x="17" y="79"/>
                        </a:lnTo>
                        <a:lnTo>
                          <a:pt x="17" y="79"/>
                        </a:lnTo>
                        <a:lnTo>
                          <a:pt x="17" y="79"/>
                        </a:lnTo>
                        <a:lnTo>
                          <a:pt x="17" y="81"/>
                        </a:lnTo>
                        <a:lnTo>
                          <a:pt x="15" y="81"/>
                        </a:lnTo>
                        <a:lnTo>
                          <a:pt x="15" y="81"/>
                        </a:lnTo>
                        <a:lnTo>
                          <a:pt x="17" y="81"/>
                        </a:lnTo>
                        <a:lnTo>
                          <a:pt x="17" y="82"/>
                        </a:lnTo>
                        <a:lnTo>
                          <a:pt x="17" y="82"/>
                        </a:lnTo>
                        <a:lnTo>
                          <a:pt x="17" y="82"/>
                        </a:lnTo>
                        <a:lnTo>
                          <a:pt x="17" y="82"/>
                        </a:lnTo>
                        <a:lnTo>
                          <a:pt x="17" y="82"/>
                        </a:lnTo>
                        <a:lnTo>
                          <a:pt x="17" y="84"/>
                        </a:lnTo>
                        <a:lnTo>
                          <a:pt x="17" y="84"/>
                        </a:lnTo>
                        <a:lnTo>
                          <a:pt x="17" y="86"/>
                        </a:lnTo>
                        <a:lnTo>
                          <a:pt x="17" y="86"/>
                        </a:lnTo>
                        <a:lnTo>
                          <a:pt x="17" y="88"/>
                        </a:lnTo>
                        <a:lnTo>
                          <a:pt x="17" y="88"/>
                        </a:lnTo>
                        <a:lnTo>
                          <a:pt x="15" y="88"/>
                        </a:lnTo>
                        <a:lnTo>
                          <a:pt x="15" y="88"/>
                        </a:lnTo>
                        <a:lnTo>
                          <a:pt x="15" y="88"/>
                        </a:lnTo>
                        <a:lnTo>
                          <a:pt x="13" y="88"/>
                        </a:lnTo>
                        <a:lnTo>
                          <a:pt x="13" y="88"/>
                        </a:lnTo>
                        <a:lnTo>
                          <a:pt x="13" y="86"/>
                        </a:lnTo>
                        <a:lnTo>
                          <a:pt x="13" y="86"/>
                        </a:lnTo>
                        <a:lnTo>
                          <a:pt x="11" y="86"/>
                        </a:lnTo>
                        <a:lnTo>
                          <a:pt x="11" y="86"/>
                        </a:lnTo>
                        <a:lnTo>
                          <a:pt x="11" y="84"/>
                        </a:lnTo>
                        <a:lnTo>
                          <a:pt x="11" y="84"/>
                        </a:lnTo>
                        <a:lnTo>
                          <a:pt x="11" y="84"/>
                        </a:lnTo>
                        <a:lnTo>
                          <a:pt x="11" y="84"/>
                        </a:lnTo>
                        <a:lnTo>
                          <a:pt x="11" y="82"/>
                        </a:lnTo>
                        <a:lnTo>
                          <a:pt x="11" y="82"/>
                        </a:lnTo>
                        <a:lnTo>
                          <a:pt x="9" y="82"/>
                        </a:lnTo>
                        <a:lnTo>
                          <a:pt x="9" y="82"/>
                        </a:lnTo>
                        <a:lnTo>
                          <a:pt x="9" y="82"/>
                        </a:lnTo>
                        <a:lnTo>
                          <a:pt x="7" y="82"/>
                        </a:lnTo>
                        <a:lnTo>
                          <a:pt x="7" y="81"/>
                        </a:lnTo>
                        <a:lnTo>
                          <a:pt x="7" y="81"/>
                        </a:lnTo>
                        <a:lnTo>
                          <a:pt x="7" y="81"/>
                        </a:lnTo>
                        <a:lnTo>
                          <a:pt x="7" y="81"/>
                        </a:lnTo>
                        <a:lnTo>
                          <a:pt x="5" y="81"/>
                        </a:lnTo>
                        <a:lnTo>
                          <a:pt x="5" y="81"/>
                        </a:lnTo>
                        <a:lnTo>
                          <a:pt x="5" y="81"/>
                        </a:lnTo>
                        <a:lnTo>
                          <a:pt x="5" y="79"/>
                        </a:lnTo>
                        <a:lnTo>
                          <a:pt x="4" y="79"/>
                        </a:lnTo>
                        <a:lnTo>
                          <a:pt x="4" y="79"/>
                        </a:lnTo>
                        <a:lnTo>
                          <a:pt x="4" y="79"/>
                        </a:lnTo>
                        <a:lnTo>
                          <a:pt x="2" y="79"/>
                        </a:lnTo>
                        <a:lnTo>
                          <a:pt x="2" y="77"/>
                        </a:lnTo>
                        <a:lnTo>
                          <a:pt x="2" y="77"/>
                        </a:lnTo>
                        <a:lnTo>
                          <a:pt x="2" y="77"/>
                        </a:lnTo>
                        <a:lnTo>
                          <a:pt x="2" y="75"/>
                        </a:lnTo>
                        <a:lnTo>
                          <a:pt x="2" y="75"/>
                        </a:lnTo>
                        <a:lnTo>
                          <a:pt x="0" y="75"/>
                        </a:lnTo>
                        <a:lnTo>
                          <a:pt x="0" y="75"/>
                        </a:lnTo>
                        <a:lnTo>
                          <a:pt x="0" y="75"/>
                        </a:lnTo>
                        <a:lnTo>
                          <a:pt x="0" y="73"/>
                        </a:lnTo>
                        <a:lnTo>
                          <a:pt x="2" y="73"/>
                        </a:lnTo>
                        <a:lnTo>
                          <a:pt x="2" y="73"/>
                        </a:lnTo>
                        <a:lnTo>
                          <a:pt x="2" y="73"/>
                        </a:lnTo>
                        <a:lnTo>
                          <a:pt x="2" y="73"/>
                        </a:lnTo>
                        <a:lnTo>
                          <a:pt x="2" y="71"/>
                        </a:lnTo>
                        <a:lnTo>
                          <a:pt x="2" y="71"/>
                        </a:lnTo>
                        <a:lnTo>
                          <a:pt x="2" y="71"/>
                        </a:lnTo>
                        <a:lnTo>
                          <a:pt x="2" y="69"/>
                        </a:lnTo>
                        <a:lnTo>
                          <a:pt x="2" y="69"/>
                        </a:lnTo>
                        <a:lnTo>
                          <a:pt x="2" y="69"/>
                        </a:lnTo>
                        <a:lnTo>
                          <a:pt x="0" y="69"/>
                        </a:lnTo>
                        <a:lnTo>
                          <a:pt x="0" y="67"/>
                        </a:lnTo>
                        <a:lnTo>
                          <a:pt x="0" y="67"/>
                        </a:lnTo>
                        <a:lnTo>
                          <a:pt x="2" y="67"/>
                        </a:lnTo>
                        <a:lnTo>
                          <a:pt x="2" y="65"/>
                        </a:lnTo>
                        <a:lnTo>
                          <a:pt x="0" y="65"/>
                        </a:lnTo>
                        <a:lnTo>
                          <a:pt x="0" y="65"/>
                        </a:lnTo>
                        <a:lnTo>
                          <a:pt x="2" y="65"/>
                        </a:lnTo>
                        <a:lnTo>
                          <a:pt x="2" y="65"/>
                        </a:lnTo>
                        <a:lnTo>
                          <a:pt x="2" y="65"/>
                        </a:lnTo>
                        <a:lnTo>
                          <a:pt x="2" y="63"/>
                        </a:lnTo>
                        <a:lnTo>
                          <a:pt x="2" y="63"/>
                        </a:lnTo>
                        <a:lnTo>
                          <a:pt x="4" y="63"/>
                        </a:lnTo>
                        <a:lnTo>
                          <a:pt x="4" y="63"/>
                        </a:lnTo>
                        <a:lnTo>
                          <a:pt x="4" y="63"/>
                        </a:lnTo>
                        <a:lnTo>
                          <a:pt x="4" y="61"/>
                        </a:lnTo>
                        <a:lnTo>
                          <a:pt x="4" y="61"/>
                        </a:lnTo>
                        <a:lnTo>
                          <a:pt x="4" y="59"/>
                        </a:lnTo>
                        <a:lnTo>
                          <a:pt x="5" y="59"/>
                        </a:lnTo>
                        <a:lnTo>
                          <a:pt x="5" y="59"/>
                        </a:lnTo>
                        <a:lnTo>
                          <a:pt x="5" y="59"/>
                        </a:lnTo>
                        <a:lnTo>
                          <a:pt x="5" y="58"/>
                        </a:lnTo>
                        <a:lnTo>
                          <a:pt x="5" y="58"/>
                        </a:lnTo>
                        <a:lnTo>
                          <a:pt x="5" y="58"/>
                        </a:lnTo>
                        <a:lnTo>
                          <a:pt x="7" y="58"/>
                        </a:lnTo>
                        <a:lnTo>
                          <a:pt x="7" y="58"/>
                        </a:lnTo>
                        <a:lnTo>
                          <a:pt x="7" y="58"/>
                        </a:lnTo>
                        <a:lnTo>
                          <a:pt x="7" y="58"/>
                        </a:lnTo>
                        <a:lnTo>
                          <a:pt x="7" y="58"/>
                        </a:lnTo>
                        <a:lnTo>
                          <a:pt x="9" y="58"/>
                        </a:lnTo>
                        <a:lnTo>
                          <a:pt x="9" y="58"/>
                        </a:lnTo>
                        <a:lnTo>
                          <a:pt x="9" y="58"/>
                        </a:lnTo>
                        <a:lnTo>
                          <a:pt x="9" y="59"/>
                        </a:lnTo>
                        <a:lnTo>
                          <a:pt x="11" y="59"/>
                        </a:lnTo>
                        <a:lnTo>
                          <a:pt x="11" y="59"/>
                        </a:lnTo>
                        <a:lnTo>
                          <a:pt x="11" y="58"/>
                        </a:lnTo>
                        <a:lnTo>
                          <a:pt x="11" y="58"/>
                        </a:lnTo>
                        <a:lnTo>
                          <a:pt x="11" y="58"/>
                        </a:lnTo>
                        <a:lnTo>
                          <a:pt x="11" y="58"/>
                        </a:lnTo>
                        <a:lnTo>
                          <a:pt x="11" y="56"/>
                        </a:lnTo>
                        <a:lnTo>
                          <a:pt x="9" y="56"/>
                        </a:lnTo>
                        <a:lnTo>
                          <a:pt x="9" y="56"/>
                        </a:lnTo>
                        <a:lnTo>
                          <a:pt x="9" y="56"/>
                        </a:lnTo>
                        <a:lnTo>
                          <a:pt x="9" y="54"/>
                        </a:lnTo>
                        <a:lnTo>
                          <a:pt x="9" y="54"/>
                        </a:lnTo>
                        <a:lnTo>
                          <a:pt x="9" y="54"/>
                        </a:lnTo>
                        <a:lnTo>
                          <a:pt x="11" y="54"/>
                        </a:lnTo>
                        <a:lnTo>
                          <a:pt x="11" y="54"/>
                        </a:lnTo>
                        <a:lnTo>
                          <a:pt x="11" y="54"/>
                        </a:lnTo>
                        <a:lnTo>
                          <a:pt x="11" y="54"/>
                        </a:lnTo>
                        <a:lnTo>
                          <a:pt x="13" y="54"/>
                        </a:lnTo>
                        <a:lnTo>
                          <a:pt x="13" y="54"/>
                        </a:lnTo>
                        <a:lnTo>
                          <a:pt x="13" y="54"/>
                        </a:lnTo>
                        <a:lnTo>
                          <a:pt x="13" y="54"/>
                        </a:lnTo>
                        <a:lnTo>
                          <a:pt x="13" y="54"/>
                        </a:lnTo>
                        <a:lnTo>
                          <a:pt x="13" y="54"/>
                        </a:lnTo>
                        <a:lnTo>
                          <a:pt x="15" y="54"/>
                        </a:lnTo>
                        <a:lnTo>
                          <a:pt x="15" y="52"/>
                        </a:lnTo>
                        <a:lnTo>
                          <a:pt x="15" y="52"/>
                        </a:lnTo>
                        <a:lnTo>
                          <a:pt x="15" y="52"/>
                        </a:lnTo>
                        <a:lnTo>
                          <a:pt x="17" y="52"/>
                        </a:lnTo>
                        <a:lnTo>
                          <a:pt x="17" y="52"/>
                        </a:lnTo>
                        <a:lnTo>
                          <a:pt x="17" y="52"/>
                        </a:lnTo>
                        <a:lnTo>
                          <a:pt x="17" y="52"/>
                        </a:lnTo>
                        <a:lnTo>
                          <a:pt x="19" y="52"/>
                        </a:lnTo>
                        <a:lnTo>
                          <a:pt x="19" y="52"/>
                        </a:lnTo>
                        <a:lnTo>
                          <a:pt x="19" y="50"/>
                        </a:lnTo>
                        <a:lnTo>
                          <a:pt x="19" y="50"/>
                        </a:lnTo>
                        <a:lnTo>
                          <a:pt x="19" y="50"/>
                        </a:lnTo>
                        <a:lnTo>
                          <a:pt x="17" y="50"/>
                        </a:lnTo>
                        <a:lnTo>
                          <a:pt x="17" y="48"/>
                        </a:lnTo>
                        <a:lnTo>
                          <a:pt x="17" y="48"/>
                        </a:lnTo>
                        <a:lnTo>
                          <a:pt x="17" y="48"/>
                        </a:lnTo>
                        <a:lnTo>
                          <a:pt x="17" y="48"/>
                        </a:lnTo>
                        <a:lnTo>
                          <a:pt x="17" y="46"/>
                        </a:lnTo>
                        <a:lnTo>
                          <a:pt x="15" y="46"/>
                        </a:lnTo>
                        <a:lnTo>
                          <a:pt x="15" y="46"/>
                        </a:lnTo>
                        <a:lnTo>
                          <a:pt x="15" y="46"/>
                        </a:lnTo>
                        <a:lnTo>
                          <a:pt x="15" y="44"/>
                        </a:lnTo>
                        <a:lnTo>
                          <a:pt x="13" y="44"/>
                        </a:lnTo>
                        <a:lnTo>
                          <a:pt x="13" y="44"/>
                        </a:lnTo>
                        <a:lnTo>
                          <a:pt x="15" y="44"/>
                        </a:lnTo>
                        <a:lnTo>
                          <a:pt x="15" y="44"/>
                        </a:lnTo>
                        <a:lnTo>
                          <a:pt x="15" y="44"/>
                        </a:lnTo>
                        <a:lnTo>
                          <a:pt x="17" y="44"/>
                        </a:lnTo>
                        <a:lnTo>
                          <a:pt x="17" y="44"/>
                        </a:lnTo>
                        <a:lnTo>
                          <a:pt x="17" y="44"/>
                        </a:lnTo>
                        <a:lnTo>
                          <a:pt x="19" y="44"/>
                        </a:lnTo>
                        <a:lnTo>
                          <a:pt x="19" y="44"/>
                        </a:lnTo>
                        <a:lnTo>
                          <a:pt x="19" y="44"/>
                        </a:lnTo>
                        <a:lnTo>
                          <a:pt x="21" y="44"/>
                        </a:lnTo>
                        <a:lnTo>
                          <a:pt x="21" y="44"/>
                        </a:lnTo>
                        <a:lnTo>
                          <a:pt x="21" y="42"/>
                        </a:lnTo>
                        <a:lnTo>
                          <a:pt x="21" y="42"/>
                        </a:lnTo>
                        <a:lnTo>
                          <a:pt x="21" y="42"/>
                        </a:lnTo>
                        <a:lnTo>
                          <a:pt x="19" y="42"/>
                        </a:lnTo>
                        <a:lnTo>
                          <a:pt x="19" y="42"/>
                        </a:lnTo>
                        <a:lnTo>
                          <a:pt x="19" y="42"/>
                        </a:lnTo>
                        <a:lnTo>
                          <a:pt x="17" y="42"/>
                        </a:lnTo>
                        <a:lnTo>
                          <a:pt x="17" y="40"/>
                        </a:lnTo>
                        <a:lnTo>
                          <a:pt x="17" y="40"/>
                        </a:lnTo>
                        <a:lnTo>
                          <a:pt x="17" y="40"/>
                        </a:lnTo>
                        <a:lnTo>
                          <a:pt x="17" y="40"/>
                        </a:lnTo>
                        <a:lnTo>
                          <a:pt x="15" y="40"/>
                        </a:lnTo>
                        <a:lnTo>
                          <a:pt x="15" y="38"/>
                        </a:lnTo>
                        <a:lnTo>
                          <a:pt x="15" y="38"/>
                        </a:lnTo>
                        <a:lnTo>
                          <a:pt x="15" y="38"/>
                        </a:lnTo>
                        <a:lnTo>
                          <a:pt x="13" y="38"/>
                        </a:lnTo>
                        <a:lnTo>
                          <a:pt x="13" y="38"/>
                        </a:lnTo>
                        <a:lnTo>
                          <a:pt x="13" y="38"/>
                        </a:lnTo>
                        <a:lnTo>
                          <a:pt x="11" y="38"/>
                        </a:lnTo>
                        <a:lnTo>
                          <a:pt x="11" y="36"/>
                        </a:lnTo>
                        <a:lnTo>
                          <a:pt x="11" y="36"/>
                        </a:lnTo>
                        <a:lnTo>
                          <a:pt x="11" y="35"/>
                        </a:lnTo>
                        <a:lnTo>
                          <a:pt x="11" y="35"/>
                        </a:lnTo>
                        <a:lnTo>
                          <a:pt x="11" y="35"/>
                        </a:lnTo>
                        <a:lnTo>
                          <a:pt x="11" y="33"/>
                        </a:lnTo>
                        <a:lnTo>
                          <a:pt x="13" y="33"/>
                        </a:lnTo>
                        <a:lnTo>
                          <a:pt x="13" y="33"/>
                        </a:lnTo>
                        <a:lnTo>
                          <a:pt x="13" y="33"/>
                        </a:lnTo>
                        <a:lnTo>
                          <a:pt x="13" y="31"/>
                        </a:lnTo>
                        <a:lnTo>
                          <a:pt x="13" y="31"/>
                        </a:lnTo>
                        <a:lnTo>
                          <a:pt x="13" y="31"/>
                        </a:lnTo>
                        <a:lnTo>
                          <a:pt x="15" y="31"/>
                        </a:lnTo>
                        <a:lnTo>
                          <a:pt x="15" y="29"/>
                        </a:lnTo>
                        <a:lnTo>
                          <a:pt x="15" y="29"/>
                        </a:lnTo>
                        <a:lnTo>
                          <a:pt x="15" y="29"/>
                        </a:lnTo>
                        <a:lnTo>
                          <a:pt x="15" y="27"/>
                        </a:lnTo>
                        <a:lnTo>
                          <a:pt x="15" y="27"/>
                        </a:lnTo>
                        <a:lnTo>
                          <a:pt x="17" y="27"/>
                        </a:lnTo>
                        <a:lnTo>
                          <a:pt x="17" y="27"/>
                        </a:lnTo>
                        <a:lnTo>
                          <a:pt x="15" y="27"/>
                        </a:lnTo>
                        <a:lnTo>
                          <a:pt x="15" y="25"/>
                        </a:lnTo>
                        <a:lnTo>
                          <a:pt x="15" y="25"/>
                        </a:lnTo>
                        <a:lnTo>
                          <a:pt x="13" y="25"/>
                        </a:lnTo>
                        <a:lnTo>
                          <a:pt x="13" y="25"/>
                        </a:lnTo>
                        <a:lnTo>
                          <a:pt x="13" y="25"/>
                        </a:lnTo>
                        <a:lnTo>
                          <a:pt x="11" y="25"/>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799" name="Rectangle 350">
                    <a:extLst>
                      <a:ext uri="{FF2B5EF4-FFF2-40B4-BE49-F238E27FC236}">
                        <a16:creationId xmlns:a16="http://schemas.microsoft.com/office/drawing/2014/main" id="{3BA9E37D-17E7-4AAB-8326-FF7C2E477885}"/>
                      </a:ext>
                    </a:extLst>
                  </p:cNvPr>
                  <p:cNvSpPr>
                    <a:spLocks noChangeArrowheads="1"/>
                  </p:cNvSpPr>
                  <p:nvPr/>
                </p:nvSpPr>
                <p:spPr bwMode="auto">
                  <a:xfrm>
                    <a:off x="11260" y="2339"/>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0" name="Rectangle 351">
                    <a:extLst>
                      <a:ext uri="{FF2B5EF4-FFF2-40B4-BE49-F238E27FC236}">
                        <a16:creationId xmlns:a16="http://schemas.microsoft.com/office/drawing/2014/main" id="{4F98A3A9-DB79-4034-86E5-C13B9D43E4E6}"/>
                      </a:ext>
                    </a:extLst>
                  </p:cNvPr>
                  <p:cNvSpPr>
                    <a:spLocks noChangeArrowheads="1"/>
                  </p:cNvSpPr>
                  <p:nvPr/>
                </p:nvSpPr>
                <p:spPr bwMode="auto">
                  <a:xfrm>
                    <a:off x="11260" y="2339"/>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1" name="Rectangle 352">
                    <a:extLst>
                      <a:ext uri="{FF2B5EF4-FFF2-40B4-BE49-F238E27FC236}">
                        <a16:creationId xmlns:a16="http://schemas.microsoft.com/office/drawing/2014/main" id="{F9906F22-CC4E-4DBA-A681-94749AE49D2D}"/>
                      </a:ext>
                    </a:extLst>
                  </p:cNvPr>
                  <p:cNvSpPr>
                    <a:spLocks noChangeArrowheads="1"/>
                  </p:cNvSpPr>
                  <p:nvPr/>
                </p:nvSpPr>
                <p:spPr bwMode="auto">
                  <a:xfrm>
                    <a:off x="11292" y="239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2" name="Rectangle 353">
                    <a:extLst>
                      <a:ext uri="{FF2B5EF4-FFF2-40B4-BE49-F238E27FC236}">
                        <a16:creationId xmlns:a16="http://schemas.microsoft.com/office/drawing/2014/main" id="{AFE8C709-EA10-468E-A7B1-AE4DAF1842B5}"/>
                      </a:ext>
                    </a:extLst>
                  </p:cNvPr>
                  <p:cNvSpPr>
                    <a:spLocks noChangeArrowheads="1"/>
                  </p:cNvSpPr>
                  <p:nvPr/>
                </p:nvSpPr>
                <p:spPr bwMode="auto">
                  <a:xfrm>
                    <a:off x="11292" y="239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3" name="Rectangle 354">
                    <a:extLst>
                      <a:ext uri="{FF2B5EF4-FFF2-40B4-BE49-F238E27FC236}">
                        <a16:creationId xmlns:a16="http://schemas.microsoft.com/office/drawing/2014/main" id="{3F9DDAC4-6A1B-43E6-85F1-84DFDA21918F}"/>
                      </a:ext>
                    </a:extLst>
                  </p:cNvPr>
                  <p:cNvSpPr>
                    <a:spLocks noChangeArrowheads="1"/>
                  </p:cNvSpPr>
                  <p:nvPr/>
                </p:nvSpPr>
                <p:spPr bwMode="auto">
                  <a:xfrm>
                    <a:off x="11296" y="2400"/>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4" name="Rectangle 355">
                    <a:extLst>
                      <a:ext uri="{FF2B5EF4-FFF2-40B4-BE49-F238E27FC236}">
                        <a16:creationId xmlns:a16="http://schemas.microsoft.com/office/drawing/2014/main" id="{C560E715-7307-4A34-9FD6-47666D487A31}"/>
                      </a:ext>
                    </a:extLst>
                  </p:cNvPr>
                  <p:cNvSpPr>
                    <a:spLocks noChangeArrowheads="1"/>
                  </p:cNvSpPr>
                  <p:nvPr/>
                </p:nvSpPr>
                <p:spPr bwMode="auto">
                  <a:xfrm>
                    <a:off x="11296" y="2400"/>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5" name="Rectangle 356">
                    <a:extLst>
                      <a:ext uri="{FF2B5EF4-FFF2-40B4-BE49-F238E27FC236}">
                        <a16:creationId xmlns:a16="http://schemas.microsoft.com/office/drawing/2014/main" id="{0D6BB722-7735-48CD-B673-76F55E0E362B}"/>
                      </a:ext>
                    </a:extLst>
                  </p:cNvPr>
                  <p:cNvSpPr>
                    <a:spLocks noChangeArrowheads="1"/>
                  </p:cNvSpPr>
                  <p:nvPr/>
                </p:nvSpPr>
                <p:spPr bwMode="auto">
                  <a:xfrm>
                    <a:off x="11327" y="245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6" name="Rectangle 357">
                    <a:extLst>
                      <a:ext uri="{FF2B5EF4-FFF2-40B4-BE49-F238E27FC236}">
                        <a16:creationId xmlns:a16="http://schemas.microsoft.com/office/drawing/2014/main" id="{0199A787-DF5B-436D-A995-912FF1B517C0}"/>
                      </a:ext>
                    </a:extLst>
                  </p:cNvPr>
                  <p:cNvSpPr>
                    <a:spLocks noChangeArrowheads="1"/>
                  </p:cNvSpPr>
                  <p:nvPr/>
                </p:nvSpPr>
                <p:spPr bwMode="auto">
                  <a:xfrm>
                    <a:off x="11327" y="245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7" name="Rectangle 358">
                    <a:extLst>
                      <a:ext uri="{FF2B5EF4-FFF2-40B4-BE49-F238E27FC236}">
                        <a16:creationId xmlns:a16="http://schemas.microsoft.com/office/drawing/2014/main" id="{B8BA3FE5-D3FC-433D-A6FB-048C6A5CEA17}"/>
                      </a:ext>
                    </a:extLst>
                  </p:cNvPr>
                  <p:cNvSpPr>
                    <a:spLocks noChangeArrowheads="1"/>
                  </p:cNvSpPr>
                  <p:nvPr/>
                </p:nvSpPr>
                <p:spPr bwMode="auto">
                  <a:xfrm>
                    <a:off x="11327" y="2448"/>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8" name="Rectangle 359">
                    <a:extLst>
                      <a:ext uri="{FF2B5EF4-FFF2-40B4-BE49-F238E27FC236}">
                        <a16:creationId xmlns:a16="http://schemas.microsoft.com/office/drawing/2014/main" id="{2CFCDCAB-CCEF-44C6-9B75-6A10BC5015D5}"/>
                      </a:ext>
                    </a:extLst>
                  </p:cNvPr>
                  <p:cNvSpPr>
                    <a:spLocks noChangeArrowheads="1"/>
                  </p:cNvSpPr>
                  <p:nvPr/>
                </p:nvSpPr>
                <p:spPr bwMode="auto">
                  <a:xfrm>
                    <a:off x="11327" y="2448"/>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09" name="Rectangle 360">
                    <a:extLst>
                      <a:ext uri="{FF2B5EF4-FFF2-40B4-BE49-F238E27FC236}">
                        <a16:creationId xmlns:a16="http://schemas.microsoft.com/office/drawing/2014/main" id="{78DB11D0-E947-47A1-9A68-09A1D7DFFE43}"/>
                      </a:ext>
                    </a:extLst>
                  </p:cNvPr>
                  <p:cNvSpPr>
                    <a:spLocks noChangeArrowheads="1"/>
                  </p:cNvSpPr>
                  <p:nvPr/>
                </p:nvSpPr>
                <p:spPr bwMode="auto">
                  <a:xfrm>
                    <a:off x="11388" y="2567"/>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0" name="Rectangle 361">
                    <a:extLst>
                      <a:ext uri="{FF2B5EF4-FFF2-40B4-BE49-F238E27FC236}">
                        <a16:creationId xmlns:a16="http://schemas.microsoft.com/office/drawing/2014/main" id="{CA21DD7F-C598-4617-B7B4-4D06DF6F6D5B}"/>
                      </a:ext>
                    </a:extLst>
                  </p:cNvPr>
                  <p:cNvSpPr>
                    <a:spLocks noChangeArrowheads="1"/>
                  </p:cNvSpPr>
                  <p:nvPr/>
                </p:nvSpPr>
                <p:spPr bwMode="auto">
                  <a:xfrm>
                    <a:off x="11388" y="2567"/>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1" name="Rectangle 362">
                    <a:extLst>
                      <a:ext uri="{FF2B5EF4-FFF2-40B4-BE49-F238E27FC236}">
                        <a16:creationId xmlns:a16="http://schemas.microsoft.com/office/drawing/2014/main" id="{50C1B2C6-6EA9-478D-970A-8359842ECD70}"/>
                      </a:ext>
                    </a:extLst>
                  </p:cNvPr>
                  <p:cNvSpPr>
                    <a:spLocks noChangeArrowheads="1"/>
                  </p:cNvSpPr>
                  <p:nvPr/>
                </p:nvSpPr>
                <p:spPr bwMode="auto">
                  <a:xfrm>
                    <a:off x="11390" y="2569"/>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2" name="Rectangle 363">
                    <a:extLst>
                      <a:ext uri="{FF2B5EF4-FFF2-40B4-BE49-F238E27FC236}">
                        <a16:creationId xmlns:a16="http://schemas.microsoft.com/office/drawing/2014/main" id="{9DBC6363-03F2-49B1-96D4-FCD52B85DC53}"/>
                      </a:ext>
                    </a:extLst>
                  </p:cNvPr>
                  <p:cNvSpPr>
                    <a:spLocks noChangeArrowheads="1"/>
                  </p:cNvSpPr>
                  <p:nvPr/>
                </p:nvSpPr>
                <p:spPr bwMode="auto">
                  <a:xfrm>
                    <a:off x="11390" y="2569"/>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3" name="Rectangle 364">
                    <a:extLst>
                      <a:ext uri="{FF2B5EF4-FFF2-40B4-BE49-F238E27FC236}">
                        <a16:creationId xmlns:a16="http://schemas.microsoft.com/office/drawing/2014/main" id="{76CCC5D8-8954-4B05-BDC6-13E192735CB5}"/>
                      </a:ext>
                    </a:extLst>
                  </p:cNvPr>
                  <p:cNvSpPr>
                    <a:spLocks noChangeArrowheads="1"/>
                  </p:cNvSpPr>
                  <p:nvPr/>
                </p:nvSpPr>
                <p:spPr bwMode="auto">
                  <a:xfrm>
                    <a:off x="11361" y="2521"/>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4" name="Rectangle 365">
                    <a:extLst>
                      <a:ext uri="{FF2B5EF4-FFF2-40B4-BE49-F238E27FC236}">
                        <a16:creationId xmlns:a16="http://schemas.microsoft.com/office/drawing/2014/main" id="{8E048C5E-409E-4365-9F95-DD6B1DBDBB15}"/>
                      </a:ext>
                    </a:extLst>
                  </p:cNvPr>
                  <p:cNvSpPr>
                    <a:spLocks noChangeArrowheads="1"/>
                  </p:cNvSpPr>
                  <p:nvPr/>
                </p:nvSpPr>
                <p:spPr bwMode="auto">
                  <a:xfrm>
                    <a:off x="11361" y="2521"/>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5" name="Rectangle 366">
                    <a:extLst>
                      <a:ext uri="{FF2B5EF4-FFF2-40B4-BE49-F238E27FC236}">
                        <a16:creationId xmlns:a16="http://schemas.microsoft.com/office/drawing/2014/main" id="{A33D0808-7C8C-49D9-987F-0E2A5262C135}"/>
                      </a:ext>
                    </a:extLst>
                  </p:cNvPr>
                  <p:cNvSpPr>
                    <a:spLocks noChangeArrowheads="1"/>
                  </p:cNvSpPr>
                  <p:nvPr/>
                </p:nvSpPr>
                <p:spPr bwMode="auto">
                  <a:xfrm>
                    <a:off x="11288" y="239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6" name="Rectangle 367">
                    <a:extLst>
                      <a:ext uri="{FF2B5EF4-FFF2-40B4-BE49-F238E27FC236}">
                        <a16:creationId xmlns:a16="http://schemas.microsoft.com/office/drawing/2014/main" id="{21622225-75B7-4FE6-B3F3-BC1A3FFDD612}"/>
                      </a:ext>
                    </a:extLst>
                  </p:cNvPr>
                  <p:cNvSpPr>
                    <a:spLocks noChangeArrowheads="1"/>
                  </p:cNvSpPr>
                  <p:nvPr/>
                </p:nvSpPr>
                <p:spPr bwMode="auto">
                  <a:xfrm>
                    <a:off x="11288" y="239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7" name="Rectangle 368">
                    <a:extLst>
                      <a:ext uri="{FF2B5EF4-FFF2-40B4-BE49-F238E27FC236}">
                        <a16:creationId xmlns:a16="http://schemas.microsoft.com/office/drawing/2014/main" id="{27F28F1F-3ABA-4C52-8A83-62D392A454CC}"/>
                      </a:ext>
                    </a:extLst>
                  </p:cNvPr>
                  <p:cNvSpPr>
                    <a:spLocks noChangeArrowheads="1"/>
                  </p:cNvSpPr>
                  <p:nvPr/>
                </p:nvSpPr>
                <p:spPr bwMode="auto">
                  <a:xfrm>
                    <a:off x="11386" y="2582"/>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8" name="Rectangle 369">
                    <a:extLst>
                      <a:ext uri="{FF2B5EF4-FFF2-40B4-BE49-F238E27FC236}">
                        <a16:creationId xmlns:a16="http://schemas.microsoft.com/office/drawing/2014/main" id="{01714AAF-E3BD-4DB6-880A-864BCB18F6CE}"/>
                      </a:ext>
                    </a:extLst>
                  </p:cNvPr>
                  <p:cNvSpPr>
                    <a:spLocks noChangeArrowheads="1"/>
                  </p:cNvSpPr>
                  <p:nvPr/>
                </p:nvSpPr>
                <p:spPr bwMode="auto">
                  <a:xfrm>
                    <a:off x="11386" y="2582"/>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19" name="Rectangle 370">
                    <a:extLst>
                      <a:ext uri="{FF2B5EF4-FFF2-40B4-BE49-F238E27FC236}">
                        <a16:creationId xmlns:a16="http://schemas.microsoft.com/office/drawing/2014/main" id="{0F168053-ABF0-4403-A5E9-3B17C9734FEC}"/>
                      </a:ext>
                    </a:extLst>
                  </p:cNvPr>
                  <p:cNvSpPr>
                    <a:spLocks noChangeArrowheads="1"/>
                  </p:cNvSpPr>
                  <p:nvPr/>
                </p:nvSpPr>
                <p:spPr bwMode="auto">
                  <a:xfrm>
                    <a:off x="11336" y="249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0" name="Rectangle 371">
                    <a:extLst>
                      <a:ext uri="{FF2B5EF4-FFF2-40B4-BE49-F238E27FC236}">
                        <a16:creationId xmlns:a16="http://schemas.microsoft.com/office/drawing/2014/main" id="{59A5ADDF-3BA9-4E5E-A54A-C5912151EB9D}"/>
                      </a:ext>
                    </a:extLst>
                  </p:cNvPr>
                  <p:cNvSpPr>
                    <a:spLocks noChangeArrowheads="1"/>
                  </p:cNvSpPr>
                  <p:nvPr/>
                </p:nvSpPr>
                <p:spPr bwMode="auto">
                  <a:xfrm>
                    <a:off x="11336" y="249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1" name="Rectangle 372">
                    <a:extLst>
                      <a:ext uri="{FF2B5EF4-FFF2-40B4-BE49-F238E27FC236}">
                        <a16:creationId xmlns:a16="http://schemas.microsoft.com/office/drawing/2014/main" id="{AFD53FD2-761C-4870-BB4E-5C95D83834CF}"/>
                      </a:ext>
                    </a:extLst>
                  </p:cNvPr>
                  <p:cNvSpPr>
                    <a:spLocks noChangeArrowheads="1"/>
                  </p:cNvSpPr>
                  <p:nvPr/>
                </p:nvSpPr>
                <p:spPr bwMode="auto">
                  <a:xfrm>
                    <a:off x="11384" y="258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2" name="Rectangle 373">
                    <a:extLst>
                      <a:ext uri="{FF2B5EF4-FFF2-40B4-BE49-F238E27FC236}">
                        <a16:creationId xmlns:a16="http://schemas.microsoft.com/office/drawing/2014/main" id="{705CE7B4-B4EE-45CE-B00D-7645B2753116}"/>
                      </a:ext>
                    </a:extLst>
                  </p:cNvPr>
                  <p:cNvSpPr>
                    <a:spLocks noChangeArrowheads="1"/>
                  </p:cNvSpPr>
                  <p:nvPr/>
                </p:nvSpPr>
                <p:spPr bwMode="auto">
                  <a:xfrm>
                    <a:off x="11384" y="258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3" name="Rectangle 374">
                    <a:extLst>
                      <a:ext uri="{FF2B5EF4-FFF2-40B4-BE49-F238E27FC236}">
                        <a16:creationId xmlns:a16="http://schemas.microsoft.com/office/drawing/2014/main" id="{C10F2128-BD0C-489A-BD7E-BB544FF94BE8}"/>
                      </a:ext>
                    </a:extLst>
                  </p:cNvPr>
                  <p:cNvSpPr>
                    <a:spLocks noChangeArrowheads="1"/>
                  </p:cNvSpPr>
                  <p:nvPr/>
                </p:nvSpPr>
                <p:spPr bwMode="auto">
                  <a:xfrm>
                    <a:off x="11386" y="2565"/>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4" name="Rectangle 375">
                    <a:extLst>
                      <a:ext uri="{FF2B5EF4-FFF2-40B4-BE49-F238E27FC236}">
                        <a16:creationId xmlns:a16="http://schemas.microsoft.com/office/drawing/2014/main" id="{8E3B2222-2B6E-47E5-B84B-6256976B2A4A}"/>
                      </a:ext>
                    </a:extLst>
                  </p:cNvPr>
                  <p:cNvSpPr>
                    <a:spLocks noChangeArrowheads="1"/>
                  </p:cNvSpPr>
                  <p:nvPr/>
                </p:nvSpPr>
                <p:spPr bwMode="auto">
                  <a:xfrm>
                    <a:off x="11386" y="2565"/>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5" name="Rectangle 376">
                    <a:extLst>
                      <a:ext uri="{FF2B5EF4-FFF2-40B4-BE49-F238E27FC236}">
                        <a16:creationId xmlns:a16="http://schemas.microsoft.com/office/drawing/2014/main" id="{01D75F14-1750-4AB9-9A97-022330B050BF}"/>
                      </a:ext>
                    </a:extLst>
                  </p:cNvPr>
                  <p:cNvSpPr>
                    <a:spLocks noChangeArrowheads="1"/>
                  </p:cNvSpPr>
                  <p:nvPr/>
                </p:nvSpPr>
                <p:spPr bwMode="auto">
                  <a:xfrm>
                    <a:off x="11384" y="256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6" name="Rectangle 377">
                    <a:extLst>
                      <a:ext uri="{FF2B5EF4-FFF2-40B4-BE49-F238E27FC236}">
                        <a16:creationId xmlns:a16="http://schemas.microsoft.com/office/drawing/2014/main" id="{37498537-0884-48A5-BD45-033474DA16DD}"/>
                      </a:ext>
                    </a:extLst>
                  </p:cNvPr>
                  <p:cNvSpPr>
                    <a:spLocks noChangeArrowheads="1"/>
                  </p:cNvSpPr>
                  <p:nvPr/>
                </p:nvSpPr>
                <p:spPr bwMode="auto">
                  <a:xfrm>
                    <a:off x="11384" y="256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7" name="Rectangle 378">
                    <a:extLst>
                      <a:ext uri="{FF2B5EF4-FFF2-40B4-BE49-F238E27FC236}">
                        <a16:creationId xmlns:a16="http://schemas.microsoft.com/office/drawing/2014/main" id="{54251FAB-DD79-4D81-94FF-3E33EC692D53}"/>
                      </a:ext>
                    </a:extLst>
                  </p:cNvPr>
                  <p:cNvSpPr>
                    <a:spLocks noChangeArrowheads="1"/>
                  </p:cNvSpPr>
                  <p:nvPr/>
                </p:nvSpPr>
                <p:spPr bwMode="auto">
                  <a:xfrm>
                    <a:off x="11273" y="2362"/>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8" name="Rectangle 379">
                    <a:extLst>
                      <a:ext uri="{FF2B5EF4-FFF2-40B4-BE49-F238E27FC236}">
                        <a16:creationId xmlns:a16="http://schemas.microsoft.com/office/drawing/2014/main" id="{18EDE5B0-EBAF-4703-B48F-48051DEA7537}"/>
                      </a:ext>
                    </a:extLst>
                  </p:cNvPr>
                  <p:cNvSpPr>
                    <a:spLocks noChangeArrowheads="1"/>
                  </p:cNvSpPr>
                  <p:nvPr/>
                </p:nvSpPr>
                <p:spPr bwMode="auto">
                  <a:xfrm>
                    <a:off x="11273" y="2362"/>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29" name="Rectangle 380">
                    <a:extLst>
                      <a:ext uri="{FF2B5EF4-FFF2-40B4-BE49-F238E27FC236}">
                        <a16:creationId xmlns:a16="http://schemas.microsoft.com/office/drawing/2014/main" id="{45854CC1-40B0-4F75-A2E7-1E0CCCC4F640}"/>
                      </a:ext>
                    </a:extLst>
                  </p:cNvPr>
                  <p:cNvSpPr>
                    <a:spLocks noChangeArrowheads="1"/>
                  </p:cNvSpPr>
                  <p:nvPr/>
                </p:nvSpPr>
                <p:spPr bwMode="auto">
                  <a:xfrm>
                    <a:off x="11378" y="257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0" name="Rectangle 381">
                    <a:extLst>
                      <a:ext uri="{FF2B5EF4-FFF2-40B4-BE49-F238E27FC236}">
                        <a16:creationId xmlns:a16="http://schemas.microsoft.com/office/drawing/2014/main" id="{589EE045-3B73-4238-82C3-B7D7D6678012}"/>
                      </a:ext>
                    </a:extLst>
                  </p:cNvPr>
                  <p:cNvSpPr>
                    <a:spLocks noChangeArrowheads="1"/>
                  </p:cNvSpPr>
                  <p:nvPr/>
                </p:nvSpPr>
                <p:spPr bwMode="auto">
                  <a:xfrm>
                    <a:off x="11378" y="257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1" name="Rectangle 382">
                    <a:extLst>
                      <a:ext uri="{FF2B5EF4-FFF2-40B4-BE49-F238E27FC236}">
                        <a16:creationId xmlns:a16="http://schemas.microsoft.com/office/drawing/2014/main" id="{7447C2CF-282B-41C2-9C9D-E5F061914D34}"/>
                      </a:ext>
                    </a:extLst>
                  </p:cNvPr>
                  <p:cNvSpPr>
                    <a:spLocks noChangeArrowheads="1"/>
                  </p:cNvSpPr>
                  <p:nvPr/>
                </p:nvSpPr>
                <p:spPr bwMode="auto">
                  <a:xfrm>
                    <a:off x="11315" y="2423"/>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2" name="Rectangle 383">
                    <a:extLst>
                      <a:ext uri="{FF2B5EF4-FFF2-40B4-BE49-F238E27FC236}">
                        <a16:creationId xmlns:a16="http://schemas.microsoft.com/office/drawing/2014/main" id="{46E7B7DF-0D06-4C3B-B09C-0E2C3729FEC6}"/>
                      </a:ext>
                    </a:extLst>
                  </p:cNvPr>
                  <p:cNvSpPr>
                    <a:spLocks noChangeArrowheads="1"/>
                  </p:cNvSpPr>
                  <p:nvPr/>
                </p:nvSpPr>
                <p:spPr bwMode="auto">
                  <a:xfrm>
                    <a:off x="11315" y="2423"/>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3" name="Rectangle 384">
                    <a:extLst>
                      <a:ext uri="{FF2B5EF4-FFF2-40B4-BE49-F238E27FC236}">
                        <a16:creationId xmlns:a16="http://schemas.microsoft.com/office/drawing/2014/main" id="{CEBCA808-F646-4F8E-9BA8-9F804C68442D}"/>
                      </a:ext>
                    </a:extLst>
                  </p:cNvPr>
                  <p:cNvSpPr>
                    <a:spLocks noChangeArrowheads="1"/>
                  </p:cNvSpPr>
                  <p:nvPr/>
                </p:nvSpPr>
                <p:spPr bwMode="auto">
                  <a:xfrm>
                    <a:off x="11275" y="2362"/>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4" name="Rectangle 385">
                    <a:extLst>
                      <a:ext uri="{FF2B5EF4-FFF2-40B4-BE49-F238E27FC236}">
                        <a16:creationId xmlns:a16="http://schemas.microsoft.com/office/drawing/2014/main" id="{58DC2717-DEA0-4FA2-B39A-F32A0B7C7B82}"/>
                      </a:ext>
                    </a:extLst>
                  </p:cNvPr>
                  <p:cNvSpPr>
                    <a:spLocks noChangeArrowheads="1"/>
                  </p:cNvSpPr>
                  <p:nvPr/>
                </p:nvSpPr>
                <p:spPr bwMode="auto">
                  <a:xfrm>
                    <a:off x="11275" y="2362"/>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5" name="Rectangle 386">
                    <a:extLst>
                      <a:ext uri="{FF2B5EF4-FFF2-40B4-BE49-F238E27FC236}">
                        <a16:creationId xmlns:a16="http://schemas.microsoft.com/office/drawing/2014/main" id="{5B5C0DDE-785E-41AB-9A52-8116DF906C90}"/>
                      </a:ext>
                    </a:extLst>
                  </p:cNvPr>
                  <p:cNvSpPr>
                    <a:spLocks noChangeArrowheads="1"/>
                  </p:cNvSpPr>
                  <p:nvPr/>
                </p:nvSpPr>
                <p:spPr bwMode="auto">
                  <a:xfrm>
                    <a:off x="11260" y="2341"/>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6" name="Rectangle 387">
                    <a:extLst>
                      <a:ext uri="{FF2B5EF4-FFF2-40B4-BE49-F238E27FC236}">
                        <a16:creationId xmlns:a16="http://schemas.microsoft.com/office/drawing/2014/main" id="{8A229BC6-99DC-44D1-A611-0FB8BCF5DC1A}"/>
                      </a:ext>
                    </a:extLst>
                  </p:cNvPr>
                  <p:cNvSpPr>
                    <a:spLocks noChangeArrowheads="1"/>
                  </p:cNvSpPr>
                  <p:nvPr/>
                </p:nvSpPr>
                <p:spPr bwMode="auto">
                  <a:xfrm>
                    <a:off x="11260" y="2341"/>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7" name="Rectangle 388">
                    <a:extLst>
                      <a:ext uri="{FF2B5EF4-FFF2-40B4-BE49-F238E27FC236}">
                        <a16:creationId xmlns:a16="http://schemas.microsoft.com/office/drawing/2014/main" id="{0BD45165-4E88-410F-A9EE-697587E67528}"/>
                      </a:ext>
                    </a:extLst>
                  </p:cNvPr>
                  <p:cNvSpPr>
                    <a:spLocks noChangeArrowheads="1"/>
                  </p:cNvSpPr>
                  <p:nvPr/>
                </p:nvSpPr>
                <p:spPr bwMode="auto">
                  <a:xfrm>
                    <a:off x="11323" y="244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8" name="Rectangle 389">
                    <a:extLst>
                      <a:ext uri="{FF2B5EF4-FFF2-40B4-BE49-F238E27FC236}">
                        <a16:creationId xmlns:a16="http://schemas.microsoft.com/office/drawing/2014/main" id="{65632DB1-35D6-4C37-B8A8-00E1616DC6C8}"/>
                      </a:ext>
                    </a:extLst>
                  </p:cNvPr>
                  <p:cNvSpPr>
                    <a:spLocks noChangeArrowheads="1"/>
                  </p:cNvSpPr>
                  <p:nvPr/>
                </p:nvSpPr>
                <p:spPr bwMode="auto">
                  <a:xfrm>
                    <a:off x="11323" y="244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39" name="Freeform 390">
                    <a:extLst>
                      <a:ext uri="{FF2B5EF4-FFF2-40B4-BE49-F238E27FC236}">
                        <a16:creationId xmlns:a16="http://schemas.microsoft.com/office/drawing/2014/main" id="{233AFFD0-504C-4459-ACC5-C0A105DA1965}"/>
                      </a:ext>
                    </a:extLst>
                  </p:cNvPr>
                  <p:cNvSpPr>
                    <a:spLocks/>
                  </p:cNvSpPr>
                  <p:nvPr/>
                </p:nvSpPr>
                <p:spPr bwMode="auto">
                  <a:xfrm>
                    <a:off x="11371" y="2546"/>
                    <a:ext cx="0" cy="1"/>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lnTo>
                          <a:pt x="0" y="1"/>
                        </a:lnTo>
                        <a:lnTo>
                          <a:pt x="0" y="1"/>
                        </a:lnTo>
                        <a:lnTo>
                          <a:pt x="0" y="0"/>
                        </a:lnTo>
                        <a:lnTo>
                          <a:pt x="0" y="0"/>
                        </a:lnTo>
                        <a:lnTo>
                          <a:pt x="0" y="1"/>
                        </a:lnTo>
                        <a:lnTo>
                          <a:pt x="0"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0" name="Freeform 391">
                    <a:extLst>
                      <a:ext uri="{FF2B5EF4-FFF2-40B4-BE49-F238E27FC236}">
                        <a16:creationId xmlns:a16="http://schemas.microsoft.com/office/drawing/2014/main" id="{461703DB-CAC6-49DA-A1F9-ADF16D4587FE}"/>
                      </a:ext>
                    </a:extLst>
                  </p:cNvPr>
                  <p:cNvSpPr>
                    <a:spLocks/>
                  </p:cNvSpPr>
                  <p:nvPr/>
                </p:nvSpPr>
                <p:spPr bwMode="auto">
                  <a:xfrm>
                    <a:off x="11371" y="2546"/>
                    <a:ext cx="0" cy="1"/>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lnTo>
                          <a:pt x="0" y="1"/>
                        </a:lnTo>
                        <a:lnTo>
                          <a:pt x="0" y="1"/>
                        </a:lnTo>
                        <a:lnTo>
                          <a:pt x="0" y="0"/>
                        </a:lnTo>
                        <a:lnTo>
                          <a:pt x="0" y="0"/>
                        </a:lnTo>
                        <a:lnTo>
                          <a:pt x="0" y="1"/>
                        </a:lnTo>
                        <a:lnTo>
                          <a:pt x="0"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1" name="Freeform 392">
                    <a:extLst>
                      <a:ext uri="{FF2B5EF4-FFF2-40B4-BE49-F238E27FC236}">
                        <a16:creationId xmlns:a16="http://schemas.microsoft.com/office/drawing/2014/main" id="{E6E46E8B-876B-496C-A2E2-9BE1B705B241}"/>
                      </a:ext>
                    </a:extLst>
                  </p:cNvPr>
                  <p:cNvSpPr>
                    <a:spLocks/>
                  </p:cNvSpPr>
                  <p:nvPr/>
                </p:nvSpPr>
                <p:spPr bwMode="auto">
                  <a:xfrm>
                    <a:off x="11256" y="2339"/>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2" name="Freeform 393">
                    <a:extLst>
                      <a:ext uri="{FF2B5EF4-FFF2-40B4-BE49-F238E27FC236}">
                        <a16:creationId xmlns:a16="http://schemas.microsoft.com/office/drawing/2014/main" id="{F8E683AF-D908-4A5D-A7AD-03CBBEC8172B}"/>
                      </a:ext>
                    </a:extLst>
                  </p:cNvPr>
                  <p:cNvSpPr>
                    <a:spLocks/>
                  </p:cNvSpPr>
                  <p:nvPr/>
                </p:nvSpPr>
                <p:spPr bwMode="auto">
                  <a:xfrm>
                    <a:off x="11256" y="2339"/>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3" name="Freeform 394">
                    <a:extLst>
                      <a:ext uri="{FF2B5EF4-FFF2-40B4-BE49-F238E27FC236}">
                        <a16:creationId xmlns:a16="http://schemas.microsoft.com/office/drawing/2014/main" id="{B7ED192F-5F81-4BB6-8328-67E58AE41E50}"/>
                      </a:ext>
                    </a:extLst>
                  </p:cNvPr>
                  <p:cNvSpPr>
                    <a:spLocks/>
                  </p:cNvSpPr>
                  <p:nvPr/>
                </p:nvSpPr>
                <p:spPr bwMode="auto">
                  <a:xfrm>
                    <a:off x="11378" y="2576"/>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4" name="Freeform 395">
                    <a:extLst>
                      <a:ext uri="{FF2B5EF4-FFF2-40B4-BE49-F238E27FC236}">
                        <a16:creationId xmlns:a16="http://schemas.microsoft.com/office/drawing/2014/main" id="{9F911870-7A3F-49D8-A8D5-FB822A6505A3}"/>
                      </a:ext>
                    </a:extLst>
                  </p:cNvPr>
                  <p:cNvSpPr>
                    <a:spLocks/>
                  </p:cNvSpPr>
                  <p:nvPr/>
                </p:nvSpPr>
                <p:spPr bwMode="auto">
                  <a:xfrm>
                    <a:off x="11378" y="2576"/>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5" name="Freeform 396">
                    <a:extLst>
                      <a:ext uri="{FF2B5EF4-FFF2-40B4-BE49-F238E27FC236}">
                        <a16:creationId xmlns:a16="http://schemas.microsoft.com/office/drawing/2014/main" id="{14A3EA44-704A-4BA8-9531-333B0813E1FA}"/>
                      </a:ext>
                    </a:extLst>
                  </p:cNvPr>
                  <p:cNvSpPr>
                    <a:spLocks/>
                  </p:cNvSpPr>
                  <p:nvPr/>
                </p:nvSpPr>
                <p:spPr bwMode="auto">
                  <a:xfrm>
                    <a:off x="11384" y="2570"/>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6" name="Freeform 397">
                    <a:extLst>
                      <a:ext uri="{FF2B5EF4-FFF2-40B4-BE49-F238E27FC236}">
                        <a16:creationId xmlns:a16="http://schemas.microsoft.com/office/drawing/2014/main" id="{0E864F08-B53C-46CB-894A-6FA8600C8568}"/>
                      </a:ext>
                    </a:extLst>
                  </p:cNvPr>
                  <p:cNvSpPr>
                    <a:spLocks/>
                  </p:cNvSpPr>
                  <p:nvPr/>
                </p:nvSpPr>
                <p:spPr bwMode="auto">
                  <a:xfrm>
                    <a:off x="11384" y="2570"/>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7" name="Freeform 398">
                    <a:extLst>
                      <a:ext uri="{FF2B5EF4-FFF2-40B4-BE49-F238E27FC236}">
                        <a16:creationId xmlns:a16="http://schemas.microsoft.com/office/drawing/2014/main" id="{3798BB67-0BD5-4799-9A1E-D1530968BEBB}"/>
                      </a:ext>
                    </a:extLst>
                  </p:cNvPr>
                  <p:cNvSpPr>
                    <a:spLocks/>
                  </p:cNvSpPr>
                  <p:nvPr/>
                </p:nvSpPr>
                <p:spPr bwMode="auto">
                  <a:xfrm>
                    <a:off x="11373" y="2569"/>
                    <a:ext cx="1" cy="1"/>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lnTo>
                          <a:pt x="0" y="1"/>
                        </a:lnTo>
                        <a:lnTo>
                          <a:pt x="0" y="0"/>
                        </a:lnTo>
                        <a:lnTo>
                          <a:pt x="0" y="0"/>
                        </a:lnTo>
                        <a:lnTo>
                          <a:pt x="1" y="0"/>
                        </a:lnTo>
                        <a:lnTo>
                          <a:pt x="1" y="1"/>
                        </a:lnTo>
                        <a:lnTo>
                          <a:pt x="0"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8" name="Freeform 399">
                    <a:extLst>
                      <a:ext uri="{FF2B5EF4-FFF2-40B4-BE49-F238E27FC236}">
                        <a16:creationId xmlns:a16="http://schemas.microsoft.com/office/drawing/2014/main" id="{26040314-6BE3-4E0C-A011-009933427C5B}"/>
                      </a:ext>
                    </a:extLst>
                  </p:cNvPr>
                  <p:cNvSpPr>
                    <a:spLocks/>
                  </p:cNvSpPr>
                  <p:nvPr/>
                </p:nvSpPr>
                <p:spPr bwMode="auto">
                  <a:xfrm>
                    <a:off x="11373" y="2569"/>
                    <a:ext cx="1" cy="1"/>
                  </a:xfrm>
                  <a:custGeom>
                    <a:avLst/>
                    <a:gdLst>
                      <a:gd name="T0" fmla="*/ 0 w 1"/>
                      <a:gd name="T1" fmla="*/ 1 h 1"/>
                      <a:gd name="T2" fmla="*/ 0 w 1"/>
                      <a:gd name="T3" fmla="*/ 1 h 1"/>
                      <a:gd name="T4" fmla="*/ 0 w 1"/>
                      <a:gd name="T5" fmla="*/ 0 h 1"/>
                      <a:gd name="T6" fmla="*/ 0 w 1"/>
                      <a:gd name="T7" fmla="*/ 0 h 1"/>
                      <a:gd name="T8" fmla="*/ 1 w 1"/>
                      <a:gd name="T9" fmla="*/ 0 h 1"/>
                      <a:gd name="T10" fmla="*/ 1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lnTo>
                          <a:pt x="0" y="1"/>
                        </a:lnTo>
                        <a:lnTo>
                          <a:pt x="0" y="0"/>
                        </a:lnTo>
                        <a:lnTo>
                          <a:pt x="0" y="0"/>
                        </a:lnTo>
                        <a:lnTo>
                          <a:pt x="1" y="0"/>
                        </a:lnTo>
                        <a:lnTo>
                          <a:pt x="1" y="1"/>
                        </a:lnTo>
                        <a:lnTo>
                          <a:pt x="0"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49" name="Freeform 400">
                    <a:extLst>
                      <a:ext uri="{FF2B5EF4-FFF2-40B4-BE49-F238E27FC236}">
                        <a16:creationId xmlns:a16="http://schemas.microsoft.com/office/drawing/2014/main" id="{EB222417-4D5C-47DF-BA54-3CA5B80C9B43}"/>
                      </a:ext>
                    </a:extLst>
                  </p:cNvPr>
                  <p:cNvSpPr>
                    <a:spLocks/>
                  </p:cNvSpPr>
                  <p:nvPr/>
                </p:nvSpPr>
                <p:spPr bwMode="auto">
                  <a:xfrm>
                    <a:off x="11273" y="2358"/>
                    <a:ext cx="0" cy="2"/>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50" name="Freeform 401">
                    <a:extLst>
                      <a:ext uri="{FF2B5EF4-FFF2-40B4-BE49-F238E27FC236}">
                        <a16:creationId xmlns:a16="http://schemas.microsoft.com/office/drawing/2014/main" id="{767C9D71-F1C3-4F0C-8C1E-3E007AA615FA}"/>
                      </a:ext>
                    </a:extLst>
                  </p:cNvPr>
                  <p:cNvSpPr>
                    <a:spLocks/>
                  </p:cNvSpPr>
                  <p:nvPr/>
                </p:nvSpPr>
                <p:spPr bwMode="auto">
                  <a:xfrm>
                    <a:off x="11273" y="2358"/>
                    <a:ext cx="0" cy="2"/>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51" name="Freeform 402">
                    <a:extLst>
                      <a:ext uri="{FF2B5EF4-FFF2-40B4-BE49-F238E27FC236}">
                        <a16:creationId xmlns:a16="http://schemas.microsoft.com/office/drawing/2014/main" id="{4FE602FA-EC87-42F6-84A9-ED76E717144E}"/>
                      </a:ext>
                    </a:extLst>
                  </p:cNvPr>
                  <p:cNvSpPr>
                    <a:spLocks/>
                  </p:cNvSpPr>
                  <p:nvPr/>
                </p:nvSpPr>
                <p:spPr bwMode="auto">
                  <a:xfrm>
                    <a:off x="11386" y="2570"/>
                    <a:ext cx="0" cy="2"/>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52" name="Freeform 403">
                    <a:extLst>
                      <a:ext uri="{FF2B5EF4-FFF2-40B4-BE49-F238E27FC236}">
                        <a16:creationId xmlns:a16="http://schemas.microsoft.com/office/drawing/2014/main" id="{5B420251-BA1F-4D5D-8ABB-29F7B4895466}"/>
                      </a:ext>
                    </a:extLst>
                  </p:cNvPr>
                  <p:cNvSpPr>
                    <a:spLocks/>
                  </p:cNvSpPr>
                  <p:nvPr/>
                </p:nvSpPr>
                <p:spPr bwMode="auto">
                  <a:xfrm>
                    <a:off x="11386" y="2570"/>
                    <a:ext cx="0" cy="2"/>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53" name="Freeform 404">
                    <a:extLst>
                      <a:ext uri="{FF2B5EF4-FFF2-40B4-BE49-F238E27FC236}">
                        <a16:creationId xmlns:a16="http://schemas.microsoft.com/office/drawing/2014/main" id="{DCCDD848-B397-424B-B219-D61229F84B3B}"/>
                      </a:ext>
                    </a:extLst>
                  </p:cNvPr>
                  <p:cNvSpPr>
                    <a:spLocks/>
                  </p:cNvSpPr>
                  <p:nvPr/>
                </p:nvSpPr>
                <p:spPr bwMode="auto">
                  <a:xfrm>
                    <a:off x="11315" y="2429"/>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854" name="Freeform 405">
                    <a:extLst>
                      <a:ext uri="{FF2B5EF4-FFF2-40B4-BE49-F238E27FC236}">
                        <a16:creationId xmlns:a16="http://schemas.microsoft.com/office/drawing/2014/main" id="{708EA90C-7FBE-45BD-8BF2-1697098ABD49}"/>
                      </a:ext>
                    </a:extLst>
                  </p:cNvPr>
                  <p:cNvSpPr>
                    <a:spLocks/>
                  </p:cNvSpPr>
                  <p:nvPr/>
                </p:nvSpPr>
                <p:spPr bwMode="auto">
                  <a:xfrm>
                    <a:off x="11315" y="2429"/>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grpSp>
              <p:nvGrpSpPr>
                <p:cNvPr id="4827" name="Group 607">
                  <a:extLst>
                    <a:ext uri="{FF2B5EF4-FFF2-40B4-BE49-F238E27FC236}">
                      <a16:creationId xmlns:a16="http://schemas.microsoft.com/office/drawing/2014/main" id="{044F7A6E-EB17-458F-8A15-80554CA6C36A}"/>
                    </a:ext>
                  </a:extLst>
                </p:cNvPr>
                <p:cNvGrpSpPr>
                  <a:grpSpLocks/>
                </p:cNvGrpSpPr>
                <p:nvPr/>
              </p:nvGrpSpPr>
              <p:grpSpPr bwMode="auto">
                <a:xfrm>
                  <a:off x="12631878" y="1954213"/>
                  <a:ext cx="7534275" cy="4191000"/>
                  <a:chOff x="9208" y="1231"/>
                  <a:chExt cx="4746" cy="2640"/>
                </a:xfrm>
                <a:solidFill>
                  <a:srgbClr val="919194"/>
                </a:solidFill>
              </p:grpSpPr>
              <p:sp>
                <p:nvSpPr>
                  <p:cNvPr id="6455" name="Freeform 407">
                    <a:extLst>
                      <a:ext uri="{FF2B5EF4-FFF2-40B4-BE49-F238E27FC236}">
                        <a16:creationId xmlns:a16="http://schemas.microsoft.com/office/drawing/2014/main" id="{F6C5A16D-18E5-4EC7-9A07-14EBDCC5C11B}"/>
                      </a:ext>
                    </a:extLst>
                  </p:cNvPr>
                  <p:cNvSpPr>
                    <a:spLocks/>
                  </p:cNvSpPr>
                  <p:nvPr/>
                </p:nvSpPr>
                <p:spPr bwMode="auto">
                  <a:xfrm>
                    <a:off x="11357" y="2511"/>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56" name="Freeform 408">
                    <a:extLst>
                      <a:ext uri="{FF2B5EF4-FFF2-40B4-BE49-F238E27FC236}">
                        <a16:creationId xmlns:a16="http://schemas.microsoft.com/office/drawing/2014/main" id="{1C222692-11DB-43C4-9543-8EB529130336}"/>
                      </a:ext>
                    </a:extLst>
                  </p:cNvPr>
                  <p:cNvSpPr>
                    <a:spLocks/>
                  </p:cNvSpPr>
                  <p:nvPr/>
                </p:nvSpPr>
                <p:spPr bwMode="auto">
                  <a:xfrm>
                    <a:off x="11357" y="2511"/>
                    <a:ext cx="2" cy="0"/>
                  </a:xfrm>
                  <a:custGeom>
                    <a:avLst/>
                    <a:gdLst>
                      <a:gd name="T0" fmla="*/ 2 w 2"/>
                      <a:gd name="T1" fmla="*/ 2 w 2"/>
                      <a:gd name="T2" fmla="*/ 2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2" y="0"/>
                        </a:lnTo>
                        <a:lnTo>
                          <a:pt x="0" y="0"/>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57" name="Freeform 409">
                    <a:extLst>
                      <a:ext uri="{FF2B5EF4-FFF2-40B4-BE49-F238E27FC236}">
                        <a16:creationId xmlns:a16="http://schemas.microsoft.com/office/drawing/2014/main" id="{3F43D6BF-84B6-428A-8486-ED2A4918CC2E}"/>
                      </a:ext>
                    </a:extLst>
                  </p:cNvPr>
                  <p:cNvSpPr>
                    <a:spLocks/>
                  </p:cNvSpPr>
                  <p:nvPr/>
                </p:nvSpPr>
                <p:spPr bwMode="auto">
                  <a:xfrm>
                    <a:off x="11367" y="25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58" name="Freeform 410">
                    <a:extLst>
                      <a:ext uri="{FF2B5EF4-FFF2-40B4-BE49-F238E27FC236}">
                        <a16:creationId xmlns:a16="http://schemas.microsoft.com/office/drawing/2014/main" id="{FB1CBA6E-77EE-4586-A3CA-2809D9C7D515}"/>
                      </a:ext>
                    </a:extLst>
                  </p:cNvPr>
                  <p:cNvSpPr>
                    <a:spLocks/>
                  </p:cNvSpPr>
                  <p:nvPr/>
                </p:nvSpPr>
                <p:spPr bwMode="auto">
                  <a:xfrm>
                    <a:off x="11367" y="253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59" name="Freeform 411">
                    <a:extLst>
                      <a:ext uri="{FF2B5EF4-FFF2-40B4-BE49-F238E27FC236}">
                        <a16:creationId xmlns:a16="http://schemas.microsoft.com/office/drawing/2014/main" id="{0731FC51-00C4-4BF4-8845-B75946E70350}"/>
                      </a:ext>
                    </a:extLst>
                  </p:cNvPr>
                  <p:cNvSpPr>
                    <a:spLocks/>
                  </p:cNvSpPr>
                  <p:nvPr/>
                </p:nvSpPr>
                <p:spPr bwMode="auto">
                  <a:xfrm>
                    <a:off x="11374" y="2561"/>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0" name="Freeform 412">
                    <a:extLst>
                      <a:ext uri="{FF2B5EF4-FFF2-40B4-BE49-F238E27FC236}">
                        <a16:creationId xmlns:a16="http://schemas.microsoft.com/office/drawing/2014/main" id="{C76707EE-F502-41D0-A8CB-6127BDBFC611}"/>
                      </a:ext>
                    </a:extLst>
                  </p:cNvPr>
                  <p:cNvSpPr>
                    <a:spLocks/>
                  </p:cNvSpPr>
                  <p:nvPr/>
                </p:nvSpPr>
                <p:spPr bwMode="auto">
                  <a:xfrm>
                    <a:off x="11374" y="2561"/>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1" name="Freeform 413">
                    <a:extLst>
                      <a:ext uri="{FF2B5EF4-FFF2-40B4-BE49-F238E27FC236}">
                        <a16:creationId xmlns:a16="http://schemas.microsoft.com/office/drawing/2014/main" id="{399A6212-D869-49BE-B1BA-41A78A4E1979}"/>
                      </a:ext>
                    </a:extLst>
                  </p:cNvPr>
                  <p:cNvSpPr>
                    <a:spLocks/>
                  </p:cNvSpPr>
                  <p:nvPr/>
                </p:nvSpPr>
                <p:spPr bwMode="auto">
                  <a:xfrm>
                    <a:off x="11262" y="234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2" name="Freeform 414">
                    <a:extLst>
                      <a:ext uri="{FF2B5EF4-FFF2-40B4-BE49-F238E27FC236}">
                        <a16:creationId xmlns:a16="http://schemas.microsoft.com/office/drawing/2014/main" id="{83833C0C-8947-4E3B-9576-18DDCDA0B6E1}"/>
                      </a:ext>
                    </a:extLst>
                  </p:cNvPr>
                  <p:cNvSpPr>
                    <a:spLocks/>
                  </p:cNvSpPr>
                  <p:nvPr/>
                </p:nvSpPr>
                <p:spPr bwMode="auto">
                  <a:xfrm>
                    <a:off x="11262" y="2342"/>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3" name="Freeform 415">
                    <a:extLst>
                      <a:ext uri="{FF2B5EF4-FFF2-40B4-BE49-F238E27FC236}">
                        <a16:creationId xmlns:a16="http://schemas.microsoft.com/office/drawing/2014/main" id="{E4B84C1C-B8E1-4224-B460-E3FE5213E805}"/>
                      </a:ext>
                    </a:extLst>
                  </p:cNvPr>
                  <p:cNvSpPr>
                    <a:spLocks/>
                  </p:cNvSpPr>
                  <p:nvPr/>
                </p:nvSpPr>
                <p:spPr bwMode="auto">
                  <a:xfrm>
                    <a:off x="11361" y="2519"/>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0 w 2"/>
                      <a:gd name="T15" fmla="*/ 0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4" name="Freeform 416">
                    <a:extLst>
                      <a:ext uri="{FF2B5EF4-FFF2-40B4-BE49-F238E27FC236}">
                        <a16:creationId xmlns:a16="http://schemas.microsoft.com/office/drawing/2014/main" id="{01BF38AE-7E2E-4FCD-86DF-16A8ED2935D2}"/>
                      </a:ext>
                    </a:extLst>
                  </p:cNvPr>
                  <p:cNvSpPr>
                    <a:spLocks/>
                  </p:cNvSpPr>
                  <p:nvPr/>
                </p:nvSpPr>
                <p:spPr bwMode="auto">
                  <a:xfrm>
                    <a:off x="11361" y="2519"/>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0 w 2"/>
                      <a:gd name="T15" fmla="*/ 0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5" name="Freeform 417">
                    <a:extLst>
                      <a:ext uri="{FF2B5EF4-FFF2-40B4-BE49-F238E27FC236}">
                        <a16:creationId xmlns:a16="http://schemas.microsoft.com/office/drawing/2014/main" id="{87781D87-27D5-4554-B853-C41840FE9365}"/>
                      </a:ext>
                    </a:extLst>
                  </p:cNvPr>
                  <p:cNvSpPr>
                    <a:spLocks/>
                  </p:cNvSpPr>
                  <p:nvPr/>
                </p:nvSpPr>
                <p:spPr bwMode="auto">
                  <a:xfrm>
                    <a:off x="11348" y="2501"/>
                    <a:ext cx="0" cy="2"/>
                  </a:xfrm>
                  <a:custGeom>
                    <a:avLst/>
                    <a:gdLst>
                      <a:gd name="T0" fmla="*/ 0 h 2"/>
                      <a:gd name="T1" fmla="*/ 2 h 2"/>
                      <a:gd name="T2" fmla="*/ 2 h 2"/>
                      <a:gd name="T3" fmla="*/ 0 h 2"/>
                      <a:gd name="T4" fmla="*/ 0 h 2"/>
                      <a:gd name="T5" fmla="*/ 0 h 2"/>
                      <a:gd name="T6" fmla="*/ 0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2"/>
                        </a:lnTo>
                        <a:lnTo>
                          <a:pt x="0" y="2"/>
                        </a:ln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6" name="Freeform 418">
                    <a:extLst>
                      <a:ext uri="{FF2B5EF4-FFF2-40B4-BE49-F238E27FC236}">
                        <a16:creationId xmlns:a16="http://schemas.microsoft.com/office/drawing/2014/main" id="{AFB8A05D-D5A1-4307-AD0D-70E30539827F}"/>
                      </a:ext>
                    </a:extLst>
                  </p:cNvPr>
                  <p:cNvSpPr>
                    <a:spLocks/>
                  </p:cNvSpPr>
                  <p:nvPr/>
                </p:nvSpPr>
                <p:spPr bwMode="auto">
                  <a:xfrm>
                    <a:off x="11348" y="2501"/>
                    <a:ext cx="0" cy="2"/>
                  </a:xfrm>
                  <a:custGeom>
                    <a:avLst/>
                    <a:gdLst>
                      <a:gd name="T0" fmla="*/ 0 h 2"/>
                      <a:gd name="T1" fmla="*/ 2 h 2"/>
                      <a:gd name="T2" fmla="*/ 2 h 2"/>
                      <a:gd name="T3" fmla="*/ 0 h 2"/>
                      <a:gd name="T4" fmla="*/ 0 h 2"/>
                      <a:gd name="T5" fmla="*/ 0 h 2"/>
                      <a:gd name="T6" fmla="*/ 0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2"/>
                        </a:lnTo>
                        <a:lnTo>
                          <a:pt x="0" y="2"/>
                        </a:ln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7" name="Freeform 419">
                    <a:extLst>
                      <a:ext uri="{FF2B5EF4-FFF2-40B4-BE49-F238E27FC236}">
                        <a16:creationId xmlns:a16="http://schemas.microsoft.com/office/drawing/2014/main" id="{AD20E0EA-0219-408A-B2C8-B9D289C9E343}"/>
                      </a:ext>
                    </a:extLst>
                  </p:cNvPr>
                  <p:cNvSpPr>
                    <a:spLocks/>
                  </p:cNvSpPr>
                  <p:nvPr/>
                </p:nvSpPr>
                <p:spPr bwMode="auto">
                  <a:xfrm>
                    <a:off x="11363" y="2530"/>
                    <a:ext cx="2" cy="4"/>
                  </a:xfrm>
                  <a:custGeom>
                    <a:avLst/>
                    <a:gdLst>
                      <a:gd name="T0" fmla="*/ 2 w 2"/>
                      <a:gd name="T1" fmla="*/ 4 h 4"/>
                      <a:gd name="T2" fmla="*/ 0 w 2"/>
                      <a:gd name="T3" fmla="*/ 4 h 4"/>
                      <a:gd name="T4" fmla="*/ 0 w 2"/>
                      <a:gd name="T5" fmla="*/ 2 h 4"/>
                      <a:gd name="T6" fmla="*/ 0 w 2"/>
                      <a:gd name="T7" fmla="*/ 2 h 4"/>
                      <a:gd name="T8" fmla="*/ 0 w 2"/>
                      <a:gd name="T9" fmla="*/ 0 h 4"/>
                      <a:gd name="T10" fmla="*/ 0 w 2"/>
                      <a:gd name="T11" fmla="*/ 0 h 4"/>
                      <a:gd name="T12" fmla="*/ 2 w 2"/>
                      <a:gd name="T13" fmla="*/ 0 h 4"/>
                      <a:gd name="T14" fmla="*/ 2 w 2"/>
                      <a:gd name="T15" fmla="*/ 0 h 4"/>
                      <a:gd name="T16" fmla="*/ 2 w 2"/>
                      <a:gd name="T17" fmla="*/ 2 h 4"/>
                      <a:gd name="T18" fmla="*/ 2 w 2"/>
                      <a:gd name="T19" fmla="*/ 2 h 4"/>
                      <a:gd name="T20" fmla="*/ 2 w 2"/>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4"/>
                        </a:moveTo>
                        <a:lnTo>
                          <a:pt x="0" y="4"/>
                        </a:lnTo>
                        <a:lnTo>
                          <a:pt x="0" y="2"/>
                        </a:lnTo>
                        <a:lnTo>
                          <a:pt x="0" y="2"/>
                        </a:lnTo>
                        <a:lnTo>
                          <a:pt x="0" y="0"/>
                        </a:lnTo>
                        <a:lnTo>
                          <a:pt x="0" y="0"/>
                        </a:lnTo>
                        <a:lnTo>
                          <a:pt x="2" y="0"/>
                        </a:lnTo>
                        <a:lnTo>
                          <a:pt x="2" y="0"/>
                        </a:lnTo>
                        <a:lnTo>
                          <a:pt x="2" y="2"/>
                        </a:lnTo>
                        <a:lnTo>
                          <a:pt x="2" y="2"/>
                        </a:lnTo>
                        <a:lnTo>
                          <a:pt x="2"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8" name="Freeform 420">
                    <a:extLst>
                      <a:ext uri="{FF2B5EF4-FFF2-40B4-BE49-F238E27FC236}">
                        <a16:creationId xmlns:a16="http://schemas.microsoft.com/office/drawing/2014/main" id="{088FE80F-EC3F-4962-B273-D6FB91EE3E27}"/>
                      </a:ext>
                    </a:extLst>
                  </p:cNvPr>
                  <p:cNvSpPr>
                    <a:spLocks/>
                  </p:cNvSpPr>
                  <p:nvPr/>
                </p:nvSpPr>
                <p:spPr bwMode="auto">
                  <a:xfrm>
                    <a:off x="11363" y="2530"/>
                    <a:ext cx="2" cy="4"/>
                  </a:xfrm>
                  <a:custGeom>
                    <a:avLst/>
                    <a:gdLst>
                      <a:gd name="T0" fmla="*/ 2 w 2"/>
                      <a:gd name="T1" fmla="*/ 4 h 4"/>
                      <a:gd name="T2" fmla="*/ 0 w 2"/>
                      <a:gd name="T3" fmla="*/ 4 h 4"/>
                      <a:gd name="T4" fmla="*/ 0 w 2"/>
                      <a:gd name="T5" fmla="*/ 2 h 4"/>
                      <a:gd name="T6" fmla="*/ 0 w 2"/>
                      <a:gd name="T7" fmla="*/ 2 h 4"/>
                      <a:gd name="T8" fmla="*/ 0 w 2"/>
                      <a:gd name="T9" fmla="*/ 0 h 4"/>
                      <a:gd name="T10" fmla="*/ 0 w 2"/>
                      <a:gd name="T11" fmla="*/ 0 h 4"/>
                      <a:gd name="T12" fmla="*/ 2 w 2"/>
                      <a:gd name="T13" fmla="*/ 0 h 4"/>
                      <a:gd name="T14" fmla="*/ 2 w 2"/>
                      <a:gd name="T15" fmla="*/ 0 h 4"/>
                      <a:gd name="T16" fmla="*/ 2 w 2"/>
                      <a:gd name="T17" fmla="*/ 2 h 4"/>
                      <a:gd name="T18" fmla="*/ 2 w 2"/>
                      <a:gd name="T19" fmla="*/ 2 h 4"/>
                      <a:gd name="T20" fmla="*/ 2 w 2"/>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4"/>
                        </a:moveTo>
                        <a:lnTo>
                          <a:pt x="0" y="4"/>
                        </a:lnTo>
                        <a:lnTo>
                          <a:pt x="0" y="2"/>
                        </a:lnTo>
                        <a:lnTo>
                          <a:pt x="0" y="2"/>
                        </a:lnTo>
                        <a:lnTo>
                          <a:pt x="0" y="0"/>
                        </a:lnTo>
                        <a:lnTo>
                          <a:pt x="0" y="0"/>
                        </a:lnTo>
                        <a:lnTo>
                          <a:pt x="2" y="0"/>
                        </a:lnTo>
                        <a:lnTo>
                          <a:pt x="2" y="0"/>
                        </a:lnTo>
                        <a:lnTo>
                          <a:pt x="2" y="2"/>
                        </a:lnTo>
                        <a:lnTo>
                          <a:pt x="2" y="2"/>
                        </a:lnTo>
                        <a:lnTo>
                          <a:pt x="2"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69" name="Freeform 421">
                    <a:extLst>
                      <a:ext uri="{FF2B5EF4-FFF2-40B4-BE49-F238E27FC236}">
                        <a16:creationId xmlns:a16="http://schemas.microsoft.com/office/drawing/2014/main" id="{CFC1A65D-D467-4D00-9F1F-D1166156A895}"/>
                      </a:ext>
                    </a:extLst>
                  </p:cNvPr>
                  <p:cNvSpPr>
                    <a:spLocks/>
                  </p:cNvSpPr>
                  <p:nvPr/>
                </p:nvSpPr>
                <p:spPr bwMode="auto">
                  <a:xfrm>
                    <a:off x="11516" y="2342"/>
                    <a:ext cx="0" cy="2"/>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0" name="Freeform 422">
                    <a:extLst>
                      <a:ext uri="{FF2B5EF4-FFF2-40B4-BE49-F238E27FC236}">
                        <a16:creationId xmlns:a16="http://schemas.microsoft.com/office/drawing/2014/main" id="{62BBE408-E933-40FE-AC34-49FCE1E6AFB5}"/>
                      </a:ext>
                    </a:extLst>
                  </p:cNvPr>
                  <p:cNvSpPr>
                    <a:spLocks/>
                  </p:cNvSpPr>
                  <p:nvPr/>
                </p:nvSpPr>
                <p:spPr bwMode="auto">
                  <a:xfrm>
                    <a:off x="11516" y="2342"/>
                    <a:ext cx="0" cy="2"/>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1" name="Freeform 423">
                    <a:extLst>
                      <a:ext uri="{FF2B5EF4-FFF2-40B4-BE49-F238E27FC236}">
                        <a16:creationId xmlns:a16="http://schemas.microsoft.com/office/drawing/2014/main" id="{3E91A7D4-58B1-447A-BDEF-D3BA1444EF76}"/>
                      </a:ext>
                    </a:extLst>
                  </p:cNvPr>
                  <p:cNvSpPr>
                    <a:spLocks/>
                  </p:cNvSpPr>
                  <p:nvPr/>
                </p:nvSpPr>
                <p:spPr bwMode="auto">
                  <a:xfrm>
                    <a:off x="11294" y="2398"/>
                    <a:ext cx="2" cy="2"/>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2"/>
                        </a:lnTo>
                        <a:lnTo>
                          <a:pt x="0" y="0"/>
                        </a:lnTo>
                        <a:lnTo>
                          <a:pt x="0"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2" name="Freeform 424">
                    <a:extLst>
                      <a:ext uri="{FF2B5EF4-FFF2-40B4-BE49-F238E27FC236}">
                        <a16:creationId xmlns:a16="http://schemas.microsoft.com/office/drawing/2014/main" id="{545338BC-3550-4A8A-90BA-2B82E664B9D9}"/>
                      </a:ext>
                    </a:extLst>
                  </p:cNvPr>
                  <p:cNvSpPr>
                    <a:spLocks/>
                  </p:cNvSpPr>
                  <p:nvPr/>
                </p:nvSpPr>
                <p:spPr bwMode="auto">
                  <a:xfrm>
                    <a:off x="11294" y="2398"/>
                    <a:ext cx="2" cy="2"/>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2"/>
                        </a:lnTo>
                        <a:lnTo>
                          <a:pt x="0" y="0"/>
                        </a:lnTo>
                        <a:lnTo>
                          <a:pt x="0"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3" name="Freeform 425">
                    <a:extLst>
                      <a:ext uri="{FF2B5EF4-FFF2-40B4-BE49-F238E27FC236}">
                        <a16:creationId xmlns:a16="http://schemas.microsoft.com/office/drawing/2014/main" id="{AEFE3A26-EDBE-46F6-92D7-FC95F2A0C740}"/>
                      </a:ext>
                    </a:extLst>
                  </p:cNvPr>
                  <p:cNvSpPr>
                    <a:spLocks/>
                  </p:cNvSpPr>
                  <p:nvPr/>
                </p:nvSpPr>
                <p:spPr bwMode="auto">
                  <a:xfrm>
                    <a:off x="11317" y="2427"/>
                    <a:ext cx="2" cy="4"/>
                  </a:xfrm>
                  <a:custGeom>
                    <a:avLst/>
                    <a:gdLst>
                      <a:gd name="T0" fmla="*/ 2 w 2"/>
                      <a:gd name="T1" fmla="*/ 0 h 4"/>
                      <a:gd name="T2" fmla="*/ 2 w 2"/>
                      <a:gd name="T3" fmla="*/ 2 h 4"/>
                      <a:gd name="T4" fmla="*/ 2 w 2"/>
                      <a:gd name="T5" fmla="*/ 2 h 4"/>
                      <a:gd name="T6" fmla="*/ 0 w 2"/>
                      <a:gd name="T7" fmla="*/ 2 h 4"/>
                      <a:gd name="T8" fmla="*/ 0 w 2"/>
                      <a:gd name="T9" fmla="*/ 4 h 4"/>
                      <a:gd name="T10" fmla="*/ 0 w 2"/>
                      <a:gd name="T11" fmla="*/ 4 h 4"/>
                      <a:gd name="T12" fmla="*/ 0 w 2"/>
                      <a:gd name="T13" fmla="*/ 4 h 4"/>
                      <a:gd name="T14" fmla="*/ 0 w 2"/>
                      <a:gd name="T15" fmla="*/ 2 h 4"/>
                      <a:gd name="T16" fmla="*/ 0 w 2"/>
                      <a:gd name="T17" fmla="*/ 2 h 4"/>
                      <a:gd name="T18" fmla="*/ 0 w 2"/>
                      <a:gd name="T19" fmla="*/ 2 h 4"/>
                      <a:gd name="T20" fmla="*/ 0 w 2"/>
                      <a:gd name="T21" fmla="*/ 2 h 4"/>
                      <a:gd name="T22" fmla="*/ 0 w 2"/>
                      <a:gd name="T23" fmla="*/ 0 h 4"/>
                      <a:gd name="T24" fmla="*/ 2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0"/>
                        </a:moveTo>
                        <a:lnTo>
                          <a:pt x="2" y="2"/>
                        </a:lnTo>
                        <a:lnTo>
                          <a:pt x="2" y="2"/>
                        </a:lnTo>
                        <a:lnTo>
                          <a:pt x="0" y="2"/>
                        </a:lnTo>
                        <a:lnTo>
                          <a:pt x="0" y="4"/>
                        </a:lnTo>
                        <a:lnTo>
                          <a:pt x="0" y="4"/>
                        </a:lnTo>
                        <a:lnTo>
                          <a:pt x="0" y="4"/>
                        </a:lnTo>
                        <a:lnTo>
                          <a:pt x="0" y="2"/>
                        </a:lnTo>
                        <a:lnTo>
                          <a:pt x="0" y="2"/>
                        </a:lnTo>
                        <a:lnTo>
                          <a:pt x="0" y="2"/>
                        </a:lnTo>
                        <a:lnTo>
                          <a:pt x="0" y="2"/>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4" name="Freeform 426">
                    <a:extLst>
                      <a:ext uri="{FF2B5EF4-FFF2-40B4-BE49-F238E27FC236}">
                        <a16:creationId xmlns:a16="http://schemas.microsoft.com/office/drawing/2014/main" id="{BFC96E1A-86CD-4FBC-A8BD-DA135E636B48}"/>
                      </a:ext>
                    </a:extLst>
                  </p:cNvPr>
                  <p:cNvSpPr>
                    <a:spLocks/>
                  </p:cNvSpPr>
                  <p:nvPr/>
                </p:nvSpPr>
                <p:spPr bwMode="auto">
                  <a:xfrm>
                    <a:off x="11317" y="2427"/>
                    <a:ext cx="2" cy="4"/>
                  </a:xfrm>
                  <a:custGeom>
                    <a:avLst/>
                    <a:gdLst>
                      <a:gd name="T0" fmla="*/ 2 w 2"/>
                      <a:gd name="T1" fmla="*/ 0 h 4"/>
                      <a:gd name="T2" fmla="*/ 2 w 2"/>
                      <a:gd name="T3" fmla="*/ 2 h 4"/>
                      <a:gd name="T4" fmla="*/ 2 w 2"/>
                      <a:gd name="T5" fmla="*/ 2 h 4"/>
                      <a:gd name="T6" fmla="*/ 0 w 2"/>
                      <a:gd name="T7" fmla="*/ 2 h 4"/>
                      <a:gd name="T8" fmla="*/ 0 w 2"/>
                      <a:gd name="T9" fmla="*/ 4 h 4"/>
                      <a:gd name="T10" fmla="*/ 0 w 2"/>
                      <a:gd name="T11" fmla="*/ 4 h 4"/>
                      <a:gd name="T12" fmla="*/ 0 w 2"/>
                      <a:gd name="T13" fmla="*/ 4 h 4"/>
                      <a:gd name="T14" fmla="*/ 0 w 2"/>
                      <a:gd name="T15" fmla="*/ 2 h 4"/>
                      <a:gd name="T16" fmla="*/ 0 w 2"/>
                      <a:gd name="T17" fmla="*/ 2 h 4"/>
                      <a:gd name="T18" fmla="*/ 0 w 2"/>
                      <a:gd name="T19" fmla="*/ 2 h 4"/>
                      <a:gd name="T20" fmla="*/ 0 w 2"/>
                      <a:gd name="T21" fmla="*/ 2 h 4"/>
                      <a:gd name="T22" fmla="*/ 0 w 2"/>
                      <a:gd name="T23" fmla="*/ 0 h 4"/>
                      <a:gd name="T24" fmla="*/ 2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0"/>
                        </a:moveTo>
                        <a:lnTo>
                          <a:pt x="2" y="2"/>
                        </a:lnTo>
                        <a:lnTo>
                          <a:pt x="2" y="2"/>
                        </a:lnTo>
                        <a:lnTo>
                          <a:pt x="0" y="2"/>
                        </a:lnTo>
                        <a:lnTo>
                          <a:pt x="0" y="4"/>
                        </a:lnTo>
                        <a:lnTo>
                          <a:pt x="0" y="4"/>
                        </a:lnTo>
                        <a:lnTo>
                          <a:pt x="0" y="4"/>
                        </a:lnTo>
                        <a:lnTo>
                          <a:pt x="0" y="2"/>
                        </a:lnTo>
                        <a:lnTo>
                          <a:pt x="0" y="2"/>
                        </a:lnTo>
                        <a:lnTo>
                          <a:pt x="0" y="2"/>
                        </a:lnTo>
                        <a:lnTo>
                          <a:pt x="0" y="2"/>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5" name="Freeform 427">
                    <a:extLst>
                      <a:ext uri="{FF2B5EF4-FFF2-40B4-BE49-F238E27FC236}">
                        <a16:creationId xmlns:a16="http://schemas.microsoft.com/office/drawing/2014/main" id="{03E43C4E-BECC-4D65-96CD-E52C1DDA6D7F}"/>
                      </a:ext>
                    </a:extLst>
                  </p:cNvPr>
                  <p:cNvSpPr>
                    <a:spLocks/>
                  </p:cNvSpPr>
                  <p:nvPr/>
                </p:nvSpPr>
                <p:spPr bwMode="auto">
                  <a:xfrm>
                    <a:off x="11309" y="2423"/>
                    <a:ext cx="2" cy="2"/>
                  </a:xfrm>
                  <a:custGeom>
                    <a:avLst/>
                    <a:gdLst>
                      <a:gd name="T0" fmla="*/ 0 w 2"/>
                      <a:gd name="T1" fmla="*/ 0 h 2"/>
                      <a:gd name="T2" fmla="*/ 0 w 2"/>
                      <a:gd name="T3" fmla="*/ 0 h 2"/>
                      <a:gd name="T4" fmla="*/ 0 w 2"/>
                      <a:gd name="T5" fmla="*/ 0 h 2"/>
                      <a:gd name="T6" fmla="*/ 0 w 2"/>
                      <a:gd name="T7" fmla="*/ 0 h 2"/>
                      <a:gd name="T8" fmla="*/ 2 w 2"/>
                      <a:gd name="T9" fmla="*/ 0 h 2"/>
                      <a:gd name="T10" fmla="*/ 2 w 2"/>
                      <a:gd name="T11" fmla="*/ 2 h 2"/>
                      <a:gd name="T12" fmla="*/ 0 w 2"/>
                      <a:gd name="T13" fmla="*/ 2 h 2"/>
                      <a:gd name="T14" fmla="*/ 0 w 2"/>
                      <a:gd name="T15" fmla="*/ 2 h 2"/>
                      <a:gd name="T16" fmla="*/ 0 w 2"/>
                      <a:gd name="T17" fmla="*/ 0 h 2"/>
                      <a:gd name="T18" fmla="*/ 0 w 2"/>
                      <a:gd name="T19" fmla="*/ 0 h 2"/>
                      <a:gd name="T20" fmla="*/ 0 w 2"/>
                      <a:gd name="T21" fmla="*/ 0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0" y="0"/>
                        </a:lnTo>
                        <a:lnTo>
                          <a:pt x="0" y="0"/>
                        </a:lnTo>
                        <a:lnTo>
                          <a:pt x="2" y="0"/>
                        </a:lnTo>
                        <a:lnTo>
                          <a:pt x="2" y="2"/>
                        </a:lnTo>
                        <a:lnTo>
                          <a:pt x="0" y="2"/>
                        </a:lnTo>
                        <a:lnTo>
                          <a:pt x="0" y="2"/>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6" name="Freeform 428">
                    <a:extLst>
                      <a:ext uri="{FF2B5EF4-FFF2-40B4-BE49-F238E27FC236}">
                        <a16:creationId xmlns:a16="http://schemas.microsoft.com/office/drawing/2014/main" id="{72A84D11-8646-4CEB-8DE3-3AC8ADB8B902}"/>
                      </a:ext>
                    </a:extLst>
                  </p:cNvPr>
                  <p:cNvSpPr>
                    <a:spLocks/>
                  </p:cNvSpPr>
                  <p:nvPr/>
                </p:nvSpPr>
                <p:spPr bwMode="auto">
                  <a:xfrm>
                    <a:off x="11309" y="2423"/>
                    <a:ext cx="2" cy="2"/>
                  </a:xfrm>
                  <a:custGeom>
                    <a:avLst/>
                    <a:gdLst>
                      <a:gd name="T0" fmla="*/ 0 w 2"/>
                      <a:gd name="T1" fmla="*/ 0 h 2"/>
                      <a:gd name="T2" fmla="*/ 0 w 2"/>
                      <a:gd name="T3" fmla="*/ 0 h 2"/>
                      <a:gd name="T4" fmla="*/ 0 w 2"/>
                      <a:gd name="T5" fmla="*/ 0 h 2"/>
                      <a:gd name="T6" fmla="*/ 0 w 2"/>
                      <a:gd name="T7" fmla="*/ 0 h 2"/>
                      <a:gd name="T8" fmla="*/ 2 w 2"/>
                      <a:gd name="T9" fmla="*/ 0 h 2"/>
                      <a:gd name="T10" fmla="*/ 2 w 2"/>
                      <a:gd name="T11" fmla="*/ 2 h 2"/>
                      <a:gd name="T12" fmla="*/ 0 w 2"/>
                      <a:gd name="T13" fmla="*/ 2 h 2"/>
                      <a:gd name="T14" fmla="*/ 0 w 2"/>
                      <a:gd name="T15" fmla="*/ 2 h 2"/>
                      <a:gd name="T16" fmla="*/ 0 w 2"/>
                      <a:gd name="T17" fmla="*/ 0 h 2"/>
                      <a:gd name="T18" fmla="*/ 0 w 2"/>
                      <a:gd name="T19" fmla="*/ 0 h 2"/>
                      <a:gd name="T20" fmla="*/ 0 w 2"/>
                      <a:gd name="T21" fmla="*/ 0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0" y="0"/>
                        </a:lnTo>
                        <a:lnTo>
                          <a:pt x="0" y="0"/>
                        </a:lnTo>
                        <a:lnTo>
                          <a:pt x="2" y="0"/>
                        </a:lnTo>
                        <a:lnTo>
                          <a:pt x="2" y="2"/>
                        </a:lnTo>
                        <a:lnTo>
                          <a:pt x="0" y="2"/>
                        </a:lnTo>
                        <a:lnTo>
                          <a:pt x="0" y="2"/>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7" name="Freeform 429">
                    <a:extLst>
                      <a:ext uri="{FF2B5EF4-FFF2-40B4-BE49-F238E27FC236}">
                        <a16:creationId xmlns:a16="http://schemas.microsoft.com/office/drawing/2014/main" id="{91E5B75C-24EF-40CF-A3C2-734C1BA4B9C6}"/>
                      </a:ext>
                    </a:extLst>
                  </p:cNvPr>
                  <p:cNvSpPr>
                    <a:spLocks/>
                  </p:cNvSpPr>
                  <p:nvPr/>
                </p:nvSpPr>
                <p:spPr bwMode="auto">
                  <a:xfrm>
                    <a:off x="11264" y="2342"/>
                    <a:ext cx="1" cy="2"/>
                  </a:xfrm>
                  <a:custGeom>
                    <a:avLst/>
                    <a:gdLst>
                      <a:gd name="T0" fmla="*/ 1 w 1"/>
                      <a:gd name="T1" fmla="*/ 0 h 2"/>
                      <a:gd name="T2" fmla="*/ 1 w 1"/>
                      <a:gd name="T3" fmla="*/ 2 h 2"/>
                      <a:gd name="T4" fmla="*/ 1 w 1"/>
                      <a:gd name="T5" fmla="*/ 2 h 2"/>
                      <a:gd name="T6" fmla="*/ 1 w 1"/>
                      <a:gd name="T7" fmla="*/ 2 h 2"/>
                      <a:gd name="T8" fmla="*/ 0 w 1"/>
                      <a:gd name="T9" fmla="*/ 2 h 2"/>
                      <a:gd name="T10" fmla="*/ 0 w 1"/>
                      <a:gd name="T11" fmla="*/ 2 h 2"/>
                      <a:gd name="T12" fmla="*/ 0 w 1"/>
                      <a:gd name="T13" fmla="*/ 2 h 2"/>
                      <a:gd name="T14" fmla="*/ 0 w 1"/>
                      <a:gd name="T15" fmla="*/ 0 h 2"/>
                      <a:gd name="T16" fmla="*/ 0 w 1"/>
                      <a:gd name="T17" fmla="*/ 0 h 2"/>
                      <a:gd name="T18" fmla="*/ 1 w 1"/>
                      <a:gd name="T19" fmla="*/ 0 h 2"/>
                      <a:gd name="T20" fmla="*/ 1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1" y="0"/>
                        </a:moveTo>
                        <a:lnTo>
                          <a:pt x="1" y="2"/>
                        </a:lnTo>
                        <a:lnTo>
                          <a:pt x="1" y="2"/>
                        </a:lnTo>
                        <a:lnTo>
                          <a:pt x="1" y="2"/>
                        </a:lnTo>
                        <a:lnTo>
                          <a:pt x="0" y="2"/>
                        </a:lnTo>
                        <a:lnTo>
                          <a:pt x="0" y="2"/>
                        </a:lnTo>
                        <a:lnTo>
                          <a:pt x="0" y="2"/>
                        </a:lnTo>
                        <a:lnTo>
                          <a:pt x="0" y="0"/>
                        </a:lnTo>
                        <a:lnTo>
                          <a:pt x="0" y="0"/>
                        </a:lnTo>
                        <a:lnTo>
                          <a:pt x="1" y="0"/>
                        </a:lnTo>
                        <a:lnTo>
                          <a:pt x="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8" name="Freeform 430">
                    <a:extLst>
                      <a:ext uri="{FF2B5EF4-FFF2-40B4-BE49-F238E27FC236}">
                        <a16:creationId xmlns:a16="http://schemas.microsoft.com/office/drawing/2014/main" id="{55FCE0AE-4C37-4687-876C-A4C2D4A13F15}"/>
                      </a:ext>
                    </a:extLst>
                  </p:cNvPr>
                  <p:cNvSpPr>
                    <a:spLocks/>
                  </p:cNvSpPr>
                  <p:nvPr/>
                </p:nvSpPr>
                <p:spPr bwMode="auto">
                  <a:xfrm>
                    <a:off x="11264" y="2342"/>
                    <a:ext cx="1" cy="2"/>
                  </a:xfrm>
                  <a:custGeom>
                    <a:avLst/>
                    <a:gdLst>
                      <a:gd name="T0" fmla="*/ 1 w 1"/>
                      <a:gd name="T1" fmla="*/ 0 h 2"/>
                      <a:gd name="T2" fmla="*/ 1 w 1"/>
                      <a:gd name="T3" fmla="*/ 2 h 2"/>
                      <a:gd name="T4" fmla="*/ 1 w 1"/>
                      <a:gd name="T5" fmla="*/ 2 h 2"/>
                      <a:gd name="T6" fmla="*/ 1 w 1"/>
                      <a:gd name="T7" fmla="*/ 2 h 2"/>
                      <a:gd name="T8" fmla="*/ 0 w 1"/>
                      <a:gd name="T9" fmla="*/ 2 h 2"/>
                      <a:gd name="T10" fmla="*/ 0 w 1"/>
                      <a:gd name="T11" fmla="*/ 2 h 2"/>
                      <a:gd name="T12" fmla="*/ 0 w 1"/>
                      <a:gd name="T13" fmla="*/ 2 h 2"/>
                      <a:gd name="T14" fmla="*/ 0 w 1"/>
                      <a:gd name="T15" fmla="*/ 0 h 2"/>
                      <a:gd name="T16" fmla="*/ 0 w 1"/>
                      <a:gd name="T17" fmla="*/ 0 h 2"/>
                      <a:gd name="T18" fmla="*/ 1 w 1"/>
                      <a:gd name="T19" fmla="*/ 0 h 2"/>
                      <a:gd name="T20" fmla="*/ 1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1" y="0"/>
                        </a:moveTo>
                        <a:lnTo>
                          <a:pt x="1" y="2"/>
                        </a:lnTo>
                        <a:lnTo>
                          <a:pt x="1" y="2"/>
                        </a:lnTo>
                        <a:lnTo>
                          <a:pt x="1" y="2"/>
                        </a:lnTo>
                        <a:lnTo>
                          <a:pt x="0" y="2"/>
                        </a:lnTo>
                        <a:lnTo>
                          <a:pt x="0" y="2"/>
                        </a:lnTo>
                        <a:lnTo>
                          <a:pt x="0" y="2"/>
                        </a:lnTo>
                        <a:lnTo>
                          <a:pt x="0" y="0"/>
                        </a:lnTo>
                        <a:lnTo>
                          <a:pt x="0" y="0"/>
                        </a:lnTo>
                        <a:lnTo>
                          <a:pt x="1" y="0"/>
                        </a:lnTo>
                        <a:lnTo>
                          <a:pt x="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79" name="Freeform 431">
                    <a:extLst>
                      <a:ext uri="{FF2B5EF4-FFF2-40B4-BE49-F238E27FC236}">
                        <a16:creationId xmlns:a16="http://schemas.microsoft.com/office/drawing/2014/main" id="{C26640A7-E468-42C0-9010-729F60C2003E}"/>
                      </a:ext>
                    </a:extLst>
                  </p:cNvPr>
                  <p:cNvSpPr>
                    <a:spLocks/>
                  </p:cNvSpPr>
                  <p:nvPr/>
                </p:nvSpPr>
                <p:spPr bwMode="auto">
                  <a:xfrm>
                    <a:off x="11388" y="2576"/>
                    <a:ext cx="2" cy="2"/>
                  </a:xfrm>
                  <a:custGeom>
                    <a:avLst/>
                    <a:gdLst>
                      <a:gd name="T0" fmla="*/ 2 w 2"/>
                      <a:gd name="T1" fmla="*/ 0 h 2"/>
                      <a:gd name="T2" fmla="*/ 2 w 2"/>
                      <a:gd name="T3" fmla="*/ 2 h 2"/>
                      <a:gd name="T4" fmla="*/ 2 w 2"/>
                      <a:gd name="T5" fmla="*/ 2 h 2"/>
                      <a:gd name="T6" fmla="*/ 2 w 2"/>
                      <a:gd name="T7" fmla="*/ 2 h 2"/>
                      <a:gd name="T8" fmla="*/ 2 w 2"/>
                      <a:gd name="T9" fmla="*/ 2 h 2"/>
                      <a:gd name="T10" fmla="*/ 0 w 2"/>
                      <a:gd name="T11" fmla="*/ 2 h 2"/>
                      <a:gd name="T12" fmla="*/ 0 w 2"/>
                      <a:gd name="T13" fmla="*/ 2 h 2"/>
                      <a:gd name="T14" fmla="*/ 0 w 2"/>
                      <a:gd name="T15" fmla="*/ 2 h 2"/>
                      <a:gd name="T16" fmla="*/ 0 w 2"/>
                      <a:gd name="T17" fmla="*/ 0 h 2"/>
                      <a:gd name="T18" fmla="*/ 0 w 2"/>
                      <a:gd name="T19" fmla="*/ 0 h 2"/>
                      <a:gd name="T20" fmla="*/ 0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0" y="2"/>
                        </a:lnTo>
                        <a:lnTo>
                          <a:pt x="0" y="2"/>
                        </a:lnTo>
                        <a:lnTo>
                          <a:pt x="0" y="2"/>
                        </a:lnTo>
                        <a:lnTo>
                          <a:pt x="0" y="0"/>
                        </a:lnTo>
                        <a:lnTo>
                          <a:pt x="0" y="0"/>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0" name="Freeform 432">
                    <a:extLst>
                      <a:ext uri="{FF2B5EF4-FFF2-40B4-BE49-F238E27FC236}">
                        <a16:creationId xmlns:a16="http://schemas.microsoft.com/office/drawing/2014/main" id="{95AFB0F2-8F3F-44BB-9F5D-883E166D4237}"/>
                      </a:ext>
                    </a:extLst>
                  </p:cNvPr>
                  <p:cNvSpPr>
                    <a:spLocks/>
                  </p:cNvSpPr>
                  <p:nvPr/>
                </p:nvSpPr>
                <p:spPr bwMode="auto">
                  <a:xfrm>
                    <a:off x="11388" y="2576"/>
                    <a:ext cx="2" cy="2"/>
                  </a:xfrm>
                  <a:custGeom>
                    <a:avLst/>
                    <a:gdLst>
                      <a:gd name="T0" fmla="*/ 2 w 2"/>
                      <a:gd name="T1" fmla="*/ 0 h 2"/>
                      <a:gd name="T2" fmla="*/ 2 w 2"/>
                      <a:gd name="T3" fmla="*/ 2 h 2"/>
                      <a:gd name="T4" fmla="*/ 2 w 2"/>
                      <a:gd name="T5" fmla="*/ 2 h 2"/>
                      <a:gd name="T6" fmla="*/ 2 w 2"/>
                      <a:gd name="T7" fmla="*/ 2 h 2"/>
                      <a:gd name="T8" fmla="*/ 2 w 2"/>
                      <a:gd name="T9" fmla="*/ 2 h 2"/>
                      <a:gd name="T10" fmla="*/ 0 w 2"/>
                      <a:gd name="T11" fmla="*/ 2 h 2"/>
                      <a:gd name="T12" fmla="*/ 0 w 2"/>
                      <a:gd name="T13" fmla="*/ 2 h 2"/>
                      <a:gd name="T14" fmla="*/ 0 w 2"/>
                      <a:gd name="T15" fmla="*/ 2 h 2"/>
                      <a:gd name="T16" fmla="*/ 0 w 2"/>
                      <a:gd name="T17" fmla="*/ 0 h 2"/>
                      <a:gd name="T18" fmla="*/ 0 w 2"/>
                      <a:gd name="T19" fmla="*/ 0 h 2"/>
                      <a:gd name="T20" fmla="*/ 0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0" y="2"/>
                        </a:lnTo>
                        <a:lnTo>
                          <a:pt x="0" y="2"/>
                        </a:lnTo>
                        <a:lnTo>
                          <a:pt x="0" y="2"/>
                        </a:lnTo>
                        <a:lnTo>
                          <a:pt x="0" y="0"/>
                        </a:lnTo>
                        <a:lnTo>
                          <a:pt x="0" y="0"/>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1" name="Freeform 433">
                    <a:extLst>
                      <a:ext uri="{FF2B5EF4-FFF2-40B4-BE49-F238E27FC236}">
                        <a16:creationId xmlns:a16="http://schemas.microsoft.com/office/drawing/2014/main" id="{A526BB29-1223-4CE8-B935-FBB3493BA6CF}"/>
                      </a:ext>
                    </a:extLst>
                  </p:cNvPr>
                  <p:cNvSpPr>
                    <a:spLocks/>
                  </p:cNvSpPr>
                  <p:nvPr/>
                </p:nvSpPr>
                <p:spPr bwMode="auto">
                  <a:xfrm>
                    <a:off x="11382" y="2574"/>
                    <a:ext cx="6" cy="6"/>
                  </a:xfrm>
                  <a:custGeom>
                    <a:avLst/>
                    <a:gdLst>
                      <a:gd name="T0" fmla="*/ 4 w 6"/>
                      <a:gd name="T1" fmla="*/ 0 h 6"/>
                      <a:gd name="T2" fmla="*/ 4 w 6"/>
                      <a:gd name="T3" fmla="*/ 0 h 6"/>
                      <a:gd name="T4" fmla="*/ 4 w 6"/>
                      <a:gd name="T5" fmla="*/ 0 h 6"/>
                      <a:gd name="T6" fmla="*/ 4 w 6"/>
                      <a:gd name="T7" fmla="*/ 2 h 6"/>
                      <a:gd name="T8" fmla="*/ 4 w 6"/>
                      <a:gd name="T9" fmla="*/ 2 h 6"/>
                      <a:gd name="T10" fmla="*/ 4 w 6"/>
                      <a:gd name="T11" fmla="*/ 2 h 6"/>
                      <a:gd name="T12" fmla="*/ 4 w 6"/>
                      <a:gd name="T13" fmla="*/ 4 h 6"/>
                      <a:gd name="T14" fmla="*/ 4 w 6"/>
                      <a:gd name="T15" fmla="*/ 4 h 6"/>
                      <a:gd name="T16" fmla="*/ 4 w 6"/>
                      <a:gd name="T17" fmla="*/ 6 h 6"/>
                      <a:gd name="T18" fmla="*/ 6 w 6"/>
                      <a:gd name="T19" fmla="*/ 6 h 6"/>
                      <a:gd name="T20" fmla="*/ 6 w 6"/>
                      <a:gd name="T21" fmla="*/ 6 h 6"/>
                      <a:gd name="T22" fmla="*/ 4 w 6"/>
                      <a:gd name="T23" fmla="*/ 6 h 6"/>
                      <a:gd name="T24" fmla="*/ 4 w 6"/>
                      <a:gd name="T25" fmla="*/ 6 h 6"/>
                      <a:gd name="T26" fmla="*/ 4 w 6"/>
                      <a:gd name="T27" fmla="*/ 6 h 6"/>
                      <a:gd name="T28" fmla="*/ 4 w 6"/>
                      <a:gd name="T29" fmla="*/ 4 h 6"/>
                      <a:gd name="T30" fmla="*/ 4 w 6"/>
                      <a:gd name="T31" fmla="*/ 4 h 6"/>
                      <a:gd name="T32" fmla="*/ 4 w 6"/>
                      <a:gd name="T33" fmla="*/ 4 h 6"/>
                      <a:gd name="T34" fmla="*/ 2 w 6"/>
                      <a:gd name="T35" fmla="*/ 4 h 6"/>
                      <a:gd name="T36" fmla="*/ 2 w 6"/>
                      <a:gd name="T37" fmla="*/ 4 h 6"/>
                      <a:gd name="T38" fmla="*/ 2 w 6"/>
                      <a:gd name="T39" fmla="*/ 4 h 6"/>
                      <a:gd name="T40" fmla="*/ 0 w 6"/>
                      <a:gd name="T41" fmla="*/ 4 h 6"/>
                      <a:gd name="T42" fmla="*/ 0 w 6"/>
                      <a:gd name="T43" fmla="*/ 4 h 6"/>
                      <a:gd name="T44" fmla="*/ 0 w 6"/>
                      <a:gd name="T45" fmla="*/ 2 h 6"/>
                      <a:gd name="T46" fmla="*/ 2 w 6"/>
                      <a:gd name="T47" fmla="*/ 2 h 6"/>
                      <a:gd name="T48" fmla="*/ 2 w 6"/>
                      <a:gd name="T49" fmla="*/ 2 h 6"/>
                      <a:gd name="T50" fmla="*/ 2 w 6"/>
                      <a:gd name="T51" fmla="*/ 2 h 6"/>
                      <a:gd name="T52" fmla="*/ 2 w 6"/>
                      <a:gd name="T53" fmla="*/ 0 h 6"/>
                      <a:gd name="T54" fmla="*/ 2 w 6"/>
                      <a:gd name="T55" fmla="*/ 0 h 6"/>
                      <a:gd name="T56" fmla="*/ 2 w 6"/>
                      <a:gd name="T57" fmla="*/ 0 h 6"/>
                      <a:gd name="T58" fmla="*/ 2 w 6"/>
                      <a:gd name="T59" fmla="*/ 0 h 6"/>
                      <a:gd name="T60" fmla="*/ 4 w 6"/>
                      <a:gd name="T6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6">
                        <a:moveTo>
                          <a:pt x="4" y="0"/>
                        </a:moveTo>
                        <a:lnTo>
                          <a:pt x="4" y="0"/>
                        </a:lnTo>
                        <a:lnTo>
                          <a:pt x="4" y="0"/>
                        </a:lnTo>
                        <a:lnTo>
                          <a:pt x="4" y="2"/>
                        </a:lnTo>
                        <a:lnTo>
                          <a:pt x="4" y="2"/>
                        </a:lnTo>
                        <a:lnTo>
                          <a:pt x="4" y="2"/>
                        </a:lnTo>
                        <a:lnTo>
                          <a:pt x="4" y="4"/>
                        </a:lnTo>
                        <a:lnTo>
                          <a:pt x="4" y="4"/>
                        </a:lnTo>
                        <a:lnTo>
                          <a:pt x="4" y="6"/>
                        </a:lnTo>
                        <a:lnTo>
                          <a:pt x="6" y="6"/>
                        </a:lnTo>
                        <a:lnTo>
                          <a:pt x="6" y="6"/>
                        </a:lnTo>
                        <a:lnTo>
                          <a:pt x="4" y="6"/>
                        </a:lnTo>
                        <a:lnTo>
                          <a:pt x="4" y="6"/>
                        </a:lnTo>
                        <a:lnTo>
                          <a:pt x="4" y="6"/>
                        </a:lnTo>
                        <a:lnTo>
                          <a:pt x="4" y="4"/>
                        </a:lnTo>
                        <a:lnTo>
                          <a:pt x="4" y="4"/>
                        </a:lnTo>
                        <a:lnTo>
                          <a:pt x="4" y="4"/>
                        </a:lnTo>
                        <a:lnTo>
                          <a:pt x="2" y="4"/>
                        </a:lnTo>
                        <a:lnTo>
                          <a:pt x="2" y="4"/>
                        </a:lnTo>
                        <a:lnTo>
                          <a:pt x="2" y="4"/>
                        </a:lnTo>
                        <a:lnTo>
                          <a:pt x="0" y="4"/>
                        </a:lnTo>
                        <a:lnTo>
                          <a:pt x="0" y="4"/>
                        </a:lnTo>
                        <a:lnTo>
                          <a:pt x="0" y="2"/>
                        </a:lnTo>
                        <a:lnTo>
                          <a:pt x="2" y="2"/>
                        </a:lnTo>
                        <a:lnTo>
                          <a:pt x="2" y="2"/>
                        </a:lnTo>
                        <a:lnTo>
                          <a:pt x="2" y="2"/>
                        </a:lnTo>
                        <a:lnTo>
                          <a:pt x="2" y="0"/>
                        </a:lnTo>
                        <a:lnTo>
                          <a:pt x="2" y="0"/>
                        </a:lnTo>
                        <a:lnTo>
                          <a:pt x="2" y="0"/>
                        </a:lnTo>
                        <a:lnTo>
                          <a:pt x="2"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2" name="Freeform 434">
                    <a:extLst>
                      <a:ext uri="{FF2B5EF4-FFF2-40B4-BE49-F238E27FC236}">
                        <a16:creationId xmlns:a16="http://schemas.microsoft.com/office/drawing/2014/main" id="{3CC3960F-D9BC-4FCD-8FCC-933140411DA6}"/>
                      </a:ext>
                    </a:extLst>
                  </p:cNvPr>
                  <p:cNvSpPr>
                    <a:spLocks/>
                  </p:cNvSpPr>
                  <p:nvPr/>
                </p:nvSpPr>
                <p:spPr bwMode="auto">
                  <a:xfrm>
                    <a:off x="11382" y="2574"/>
                    <a:ext cx="6" cy="6"/>
                  </a:xfrm>
                  <a:custGeom>
                    <a:avLst/>
                    <a:gdLst>
                      <a:gd name="T0" fmla="*/ 4 w 6"/>
                      <a:gd name="T1" fmla="*/ 0 h 6"/>
                      <a:gd name="T2" fmla="*/ 4 w 6"/>
                      <a:gd name="T3" fmla="*/ 0 h 6"/>
                      <a:gd name="T4" fmla="*/ 4 w 6"/>
                      <a:gd name="T5" fmla="*/ 0 h 6"/>
                      <a:gd name="T6" fmla="*/ 4 w 6"/>
                      <a:gd name="T7" fmla="*/ 2 h 6"/>
                      <a:gd name="T8" fmla="*/ 4 w 6"/>
                      <a:gd name="T9" fmla="*/ 2 h 6"/>
                      <a:gd name="T10" fmla="*/ 4 w 6"/>
                      <a:gd name="T11" fmla="*/ 2 h 6"/>
                      <a:gd name="T12" fmla="*/ 4 w 6"/>
                      <a:gd name="T13" fmla="*/ 4 h 6"/>
                      <a:gd name="T14" fmla="*/ 4 w 6"/>
                      <a:gd name="T15" fmla="*/ 4 h 6"/>
                      <a:gd name="T16" fmla="*/ 4 w 6"/>
                      <a:gd name="T17" fmla="*/ 6 h 6"/>
                      <a:gd name="T18" fmla="*/ 6 w 6"/>
                      <a:gd name="T19" fmla="*/ 6 h 6"/>
                      <a:gd name="T20" fmla="*/ 6 w 6"/>
                      <a:gd name="T21" fmla="*/ 6 h 6"/>
                      <a:gd name="T22" fmla="*/ 4 w 6"/>
                      <a:gd name="T23" fmla="*/ 6 h 6"/>
                      <a:gd name="T24" fmla="*/ 4 w 6"/>
                      <a:gd name="T25" fmla="*/ 6 h 6"/>
                      <a:gd name="T26" fmla="*/ 4 w 6"/>
                      <a:gd name="T27" fmla="*/ 6 h 6"/>
                      <a:gd name="T28" fmla="*/ 4 w 6"/>
                      <a:gd name="T29" fmla="*/ 4 h 6"/>
                      <a:gd name="T30" fmla="*/ 4 w 6"/>
                      <a:gd name="T31" fmla="*/ 4 h 6"/>
                      <a:gd name="T32" fmla="*/ 4 w 6"/>
                      <a:gd name="T33" fmla="*/ 4 h 6"/>
                      <a:gd name="T34" fmla="*/ 2 w 6"/>
                      <a:gd name="T35" fmla="*/ 4 h 6"/>
                      <a:gd name="T36" fmla="*/ 2 w 6"/>
                      <a:gd name="T37" fmla="*/ 4 h 6"/>
                      <a:gd name="T38" fmla="*/ 2 w 6"/>
                      <a:gd name="T39" fmla="*/ 4 h 6"/>
                      <a:gd name="T40" fmla="*/ 0 w 6"/>
                      <a:gd name="T41" fmla="*/ 4 h 6"/>
                      <a:gd name="T42" fmla="*/ 0 w 6"/>
                      <a:gd name="T43" fmla="*/ 4 h 6"/>
                      <a:gd name="T44" fmla="*/ 0 w 6"/>
                      <a:gd name="T45" fmla="*/ 2 h 6"/>
                      <a:gd name="T46" fmla="*/ 2 w 6"/>
                      <a:gd name="T47" fmla="*/ 2 h 6"/>
                      <a:gd name="T48" fmla="*/ 2 w 6"/>
                      <a:gd name="T49" fmla="*/ 2 h 6"/>
                      <a:gd name="T50" fmla="*/ 2 w 6"/>
                      <a:gd name="T51" fmla="*/ 2 h 6"/>
                      <a:gd name="T52" fmla="*/ 2 w 6"/>
                      <a:gd name="T53" fmla="*/ 0 h 6"/>
                      <a:gd name="T54" fmla="*/ 2 w 6"/>
                      <a:gd name="T55" fmla="*/ 0 h 6"/>
                      <a:gd name="T56" fmla="*/ 2 w 6"/>
                      <a:gd name="T57" fmla="*/ 0 h 6"/>
                      <a:gd name="T58" fmla="*/ 2 w 6"/>
                      <a:gd name="T59" fmla="*/ 0 h 6"/>
                      <a:gd name="T60" fmla="*/ 4 w 6"/>
                      <a:gd name="T6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6">
                        <a:moveTo>
                          <a:pt x="4" y="0"/>
                        </a:moveTo>
                        <a:lnTo>
                          <a:pt x="4" y="0"/>
                        </a:lnTo>
                        <a:lnTo>
                          <a:pt x="4" y="0"/>
                        </a:lnTo>
                        <a:lnTo>
                          <a:pt x="4" y="2"/>
                        </a:lnTo>
                        <a:lnTo>
                          <a:pt x="4" y="2"/>
                        </a:lnTo>
                        <a:lnTo>
                          <a:pt x="4" y="2"/>
                        </a:lnTo>
                        <a:lnTo>
                          <a:pt x="4" y="4"/>
                        </a:lnTo>
                        <a:lnTo>
                          <a:pt x="4" y="4"/>
                        </a:lnTo>
                        <a:lnTo>
                          <a:pt x="4" y="6"/>
                        </a:lnTo>
                        <a:lnTo>
                          <a:pt x="6" y="6"/>
                        </a:lnTo>
                        <a:lnTo>
                          <a:pt x="6" y="6"/>
                        </a:lnTo>
                        <a:lnTo>
                          <a:pt x="4" y="6"/>
                        </a:lnTo>
                        <a:lnTo>
                          <a:pt x="4" y="6"/>
                        </a:lnTo>
                        <a:lnTo>
                          <a:pt x="4" y="6"/>
                        </a:lnTo>
                        <a:lnTo>
                          <a:pt x="4" y="4"/>
                        </a:lnTo>
                        <a:lnTo>
                          <a:pt x="4" y="4"/>
                        </a:lnTo>
                        <a:lnTo>
                          <a:pt x="4" y="4"/>
                        </a:lnTo>
                        <a:lnTo>
                          <a:pt x="2" y="4"/>
                        </a:lnTo>
                        <a:lnTo>
                          <a:pt x="2" y="4"/>
                        </a:lnTo>
                        <a:lnTo>
                          <a:pt x="2" y="4"/>
                        </a:lnTo>
                        <a:lnTo>
                          <a:pt x="0" y="4"/>
                        </a:lnTo>
                        <a:lnTo>
                          <a:pt x="0" y="4"/>
                        </a:lnTo>
                        <a:lnTo>
                          <a:pt x="0" y="2"/>
                        </a:lnTo>
                        <a:lnTo>
                          <a:pt x="2" y="2"/>
                        </a:lnTo>
                        <a:lnTo>
                          <a:pt x="2" y="2"/>
                        </a:lnTo>
                        <a:lnTo>
                          <a:pt x="2" y="2"/>
                        </a:lnTo>
                        <a:lnTo>
                          <a:pt x="2" y="0"/>
                        </a:lnTo>
                        <a:lnTo>
                          <a:pt x="2" y="0"/>
                        </a:lnTo>
                        <a:lnTo>
                          <a:pt x="2" y="0"/>
                        </a:lnTo>
                        <a:lnTo>
                          <a:pt x="2"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3" name="Freeform 435">
                    <a:extLst>
                      <a:ext uri="{FF2B5EF4-FFF2-40B4-BE49-F238E27FC236}">
                        <a16:creationId xmlns:a16="http://schemas.microsoft.com/office/drawing/2014/main" id="{90C4CF8D-9036-4393-9BBE-4A74E13C7AEF}"/>
                      </a:ext>
                    </a:extLst>
                  </p:cNvPr>
                  <p:cNvSpPr>
                    <a:spLocks/>
                  </p:cNvSpPr>
                  <p:nvPr/>
                </p:nvSpPr>
                <p:spPr bwMode="auto">
                  <a:xfrm>
                    <a:off x="11373" y="2561"/>
                    <a:ext cx="11" cy="13"/>
                  </a:xfrm>
                  <a:custGeom>
                    <a:avLst/>
                    <a:gdLst>
                      <a:gd name="T0" fmla="*/ 11 w 11"/>
                      <a:gd name="T1" fmla="*/ 8 h 13"/>
                      <a:gd name="T2" fmla="*/ 11 w 11"/>
                      <a:gd name="T3" fmla="*/ 9 h 13"/>
                      <a:gd name="T4" fmla="*/ 9 w 11"/>
                      <a:gd name="T5" fmla="*/ 11 h 13"/>
                      <a:gd name="T6" fmla="*/ 9 w 11"/>
                      <a:gd name="T7" fmla="*/ 11 h 13"/>
                      <a:gd name="T8" fmla="*/ 9 w 11"/>
                      <a:gd name="T9" fmla="*/ 13 h 13"/>
                      <a:gd name="T10" fmla="*/ 7 w 11"/>
                      <a:gd name="T11" fmla="*/ 13 h 13"/>
                      <a:gd name="T12" fmla="*/ 7 w 11"/>
                      <a:gd name="T13" fmla="*/ 11 h 13"/>
                      <a:gd name="T14" fmla="*/ 5 w 11"/>
                      <a:gd name="T15" fmla="*/ 11 h 13"/>
                      <a:gd name="T16" fmla="*/ 5 w 11"/>
                      <a:gd name="T17" fmla="*/ 9 h 13"/>
                      <a:gd name="T18" fmla="*/ 3 w 11"/>
                      <a:gd name="T19" fmla="*/ 9 h 13"/>
                      <a:gd name="T20" fmla="*/ 3 w 11"/>
                      <a:gd name="T21" fmla="*/ 9 h 13"/>
                      <a:gd name="T22" fmla="*/ 1 w 11"/>
                      <a:gd name="T23" fmla="*/ 8 h 13"/>
                      <a:gd name="T24" fmla="*/ 3 w 11"/>
                      <a:gd name="T25" fmla="*/ 8 h 13"/>
                      <a:gd name="T26" fmla="*/ 3 w 11"/>
                      <a:gd name="T27" fmla="*/ 6 h 13"/>
                      <a:gd name="T28" fmla="*/ 1 w 11"/>
                      <a:gd name="T29" fmla="*/ 6 h 13"/>
                      <a:gd name="T30" fmla="*/ 3 w 11"/>
                      <a:gd name="T31" fmla="*/ 6 h 13"/>
                      <a:gd name="T32" fmla="*/ 1 w 11"/>
                      <a:gd name="T33" fmla="*/ 6 h 13"/>
                      <a:gd name="T34" fmla="*/ 1 w 11"/>
                      <a:gd name="T35" fmla="*/ 6 h 13"/>
                      <a:gd name="T36" fmla="*/ 1 w 11"/>
                      <a:gd name="T37" fmla="*/ 6 h 13"/>
                      <a:gd name="T38" fmla="*/ 1 w 11"/>
                      <a:gd name="T39" fmla="*/ 6 h 13"/>
                      <a:gd name="T40" fmla="*/ 0 w 11"/>
                      <a:gd name="T41" fmla="*/ 6 h 13"/>
                      <a:gd name="T42" fmla="*/ 0 w 11"/>
                      <a:gd name="T43" fmla="*/ 6 h 13"/>
                      <a:gd name="T44" fmla="*/ 0 w 11"/>
                      <a:gd name="T45" fmla="*/ 4 h 13"/>
                      <a:gd name="T46" fmla="*/ 1 w 11"/>
                      <a:gd name="T47" fmla="*/ 4 h 13"/>
                      <a:gd name="T48" fmla="*/ 1 w 11"/>
                      <a:gd name="T49" fmla="*/ 2 h 13"/>
                      <a:gd name="T50" fmla="*/ 1 w 11"/>
                      <a:gd name="T51" fmla="*/ 2 h 13"/>
                      <a:gd name="T52" fmla="*/ 1 w 11"/>
                      <a:gd name="T53" fmla="*/ 4 h 13"/>
                      <a:gd name="T54" fmla="*/ 3 w 11"/>
                      <a:gd name="T55" fmla="*/ 2 h 13"/>
                      <a:gd name="T56" fmla="*/ 3 w 11"/>
                      <a:gd name="T57" fmla="*/ 2 h 13"/>
                      <a:gd name="T58" fmla="*/ 5 w 11"/>
                      <a:gd name="T59" fmla="*/ 2 h 13"/>
                      <a:gd name="T60" fmla="*/ 5 w 11"/>
                      <a:gd name="T61" fmla="*/ 0 h 13"/>
                      <a:gd name="T62" fmla="*/ 7 w 11"/>
                      <a:gd name="T63" fmla="*/ 0 h 13"/>
                      <a:gd name="T64" fmla="*/ 7 w 11"/>
                      <a:gd name="T65" fmla="*/ 2 h 13"/>
                      <a:gd name="T66" fmla="*/ 5 w 11"/>
                      <a:gd name="T67" fmla="*/ 2 h 13"/>
                      <a:gd name="T68" fmla="*/ 7 w 11"/>
                      <a:gd name="T69" fmla="*/ 4 h 13"/>
                      <a:gd name="T70" fmla="*/ 7 w 11"/>
                      <a:gd name="T71" fmla="*/ 4 h 13"/>
                      <a:gd name="T72" fmla="*/ 7 w 11"/>
                      <a:gd name="T73" fmla="*/ 6 h 13"/>
                      <a:gd name="T74" fmla="*/ 9 w 11"/>
                      <a:gd name="T75" fmla="*/ 6 h 13"/>
                      <a:gd name="T76" fmla="*/ 9 w 11"/>
                      <a:gd name="T77" fmla="*/ 6 h 13"/>
                      <a:gd name="T78" fmla="*/ 9 w 11"/>
                      <a:gd name="T7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3">
                        <a:moveTo>
                          <a:pt x="11" y="8"/>
                        </a:moveTo>
                        <a:lnTo>
                          <a:pt x="11" y="8"/>
                        </a:lnTo>
                        <a:lnTo>
                          <a:pt x="11" y="9"/>
                        </a:lnTo>
                        <a:lnTo>
                          <a:pt x="11" y="9"/>
                        </a:lnTo>
                        <a:lnTo>
                          <a:pt x="11" y="11"/>
                        </a:lnTo>
                        <a:lnTo>
                          <a:pt x="9" y="11"/>
                        </a:lnTo>
                        <a:lnTo>
                          <a:pt x="9" y="11"/>
                        </a:lnTo>
                        <a:lnTo>
                          <a:pt x="9" y="11"/>
                        </a:lnTo>
                        <a:lnTo>
                          <a:pt x="9" y="11"/>
                        </a:lnTo>
                        <a:lnTo>
                          <a:pt x="9" y="13"/>
                        </a:lnTo>
                        <a:lnTo>
                          <a:pt x="7" y="13"/>
                        </a:lnTo>
                        <a:lnTo>
                          <a:pt x="7" y="13"/>
                        </a:lnTo>
                        <a:lnTo>
                          <a:pt x="7" y="11"/>
                        </a:lnTo>
                        <a:lnTo>
                          <a:pt x="7" y="11"/>
                        </a:lnTo>
                        <a:lnTo>
                          <a:pt x="7" y="11"/>
                        </a:lnTo>
                        <a:lnTo>
                          <a:pt x="5" y="11"/>
                        </a:lnTo>
                        <a:lnTo>
                          <a:pt x="5" y="11"/>
                        </a:lnTo>
                        <a:lnTo>
                          <a:pt x="5" y="9"/>
                        </a:lnTo>
                        <a:lnTo>
                          <a:pt x="3" y="9"/>
                        </a:lnTo>
                        <a:lnTo>
                          <a:pt x="3" y="9"/>
                        </a:lnTo>
                        <a:lnTo>
                          <a:pt x="3" y="9"/>
                        </a:lnTo>
                        <a:lnTo>
                          <a:pt x="3" y="9"/>
                        </a:lnTo>
                        <a:lnTo>
                          <a:pt x="1" y="9"/>
                        </a:lnTo>
                        <a:lnTo>
                          <a:pt x="1" y="8"/>
                        </a:lnTo>
                        <a:lnTo>
                          <a:pt x="1" y="8"/>
                        </a:lnTo>
                        <a:lnTo>
                          <a:pt x="3" y="8"/>
                        </a:lnTo>
                        <a:lnTo>
                          <a:pt x="3" y="8"/>
                        </a:lnTo>
                        <a:lnTo>
                          <a:pt x="3" y="6"/>
                        </a:lnTo>
                        <a:lnTo>
                          <a:pt x="3" y="6"/>
                        </a:lnTo>
                        <a:lnTo>
                          <a:pt x="1" y="6"/>
                        </a:lnTo>
                        <a:lnTo>
                          <a:pt x="1" y="6"/>
                        </a:lnTo>
                        <a:lnTo>
                          <a:pt x="3" y="6"/>
                        </a:lnTo>
                        <a:lnTo>
                          <a:pt x="3" y="6"/>
                        </a:lnTo>
                        <a:lnTo>
                          <a:pt x="1" y="6"/>
                        </a:lnTo>
                        <a:lnTo>
                          <a:pt x="1" y="6"/>
                        </a:lnTo>
                        <a:lnTo>
                          <a:pt x="1" y="6"/>
                        </a:lnTo>
                        <a:lnTo>
                          <a:pt x="1" y="6"/>
                        </a:lnTo>
                        <a:lnTo>
                          <a:pt x="1" y="6"/>
                        </a:lnTo>
                        <a:lnTo>
                          <a:pt x="1" y="6"/>
                        </a:lnTo>
                        <a:lnTo>
                          <a:pt x="1" y="6"/>
                        </a:lnTo>
                        <a:lnTo>
                          <a:pt x="0" y="6"/>
                        </a:lnTo>
                        <a:lnTo>
                          <a:pt x="0" y="6"/>
                        </a:lnTo>
                        <a:lnTo>
                          <a:pt x="0" y="6"/>
                        </a:lnTo>
                        <a:lnTo>
                          <a:pt x="0" y="6"/>
                        </a:lnTo>
                        <a:lnTo>
                          <a:pt x="0" y="4"/>
                        </a:lnTo>
                        <a:lnTo>
                          <a:pt x="0" y="4"/>
                        </a:lnTo>
                        <a:lnTo>
                          <a:pt x="1" y="4"/>
                        </a:lnTo>
                        <a:lnTo>
                          <a:pt x="1" y="4"/>
                        </a:lnTo>
                        <a:lnTo>
                          <a:pt x="1" y="2"/>
                        </a:lnTo>
                        <a:lnTo>
                          <a:pt x="1" y="2"/>
                        </a:lnTo>
                        <a:lnTo>
                          <a:pt x="1" y="2"/>
                        </a:lnTo>
                        <a:lnTo>
                          <a:pt x="1" y="2"/>
                        </a:lnTo>
                        <a:lnTo>
                          <a:pt x="1" y="2"/>
                        </a:lnTo>
                        <a:lnTo>
                          <a:pt x="1" y="4"/>
                        </a:lnTo>
                        <a:lnTo>
                          <a:pt x="3" y="4"/>
                        </a:lnTo>
                        <a:lnTo>
                          <a:pt x="3" y="2"/>
                        </a:lnTo>
                        <a:lnTo>
                          <a:pt x="3" y="2"/>
                        </a:lnTo>
                        <a:lnTo>
                          <a:pt x="3" y="2"/>
                        </a:lnTo>
                        <a:lnTo>
                          <a:pt x="3" y="2"/>
                        </a:lnTo>
                        <a:lnTo>
                          <a:pt x="5" y="2"/>
                        </a:lnTo>
                        <a:lnTo>
                          <a:pt x="5" y="0"/>
                        </a:lnTo>
                        <a:lnTo>
                          <a:pt x="5" y="0"/>
                        </a:lnTo>
                        <a:lnTo>
                          <a:pt x="5" y="0"/>
                        </a:lnTo>
                        <a:lnTo>
                          <a:pt x="7" y="0"/>
                        </a:lnTo>
                        <a:lnTo>
                          <a:pt x="7" y="0"/>
                        </a:lnTo>
                        <a:lnTo>
                          <a:pt x="7" y="2"/>
                        </a:lnTo>
                        <a:lnTo>
                          <a:pt x="5" y="2"/>
                        </a:lnTo>
                        <a:lnTo>
                          <a:pt x="5" y="2"/>
                        </a:lnTo>
                        <a:lnTo>
                          <a:pt x="7" y="2"/>
                        </a:lnTo>
                        <a:lnTo>
                          <a:pt x="7" y="4"/>
                        </a:lnTo>
                        <a:lnTo>
                          <a:pt x="7" y="4"/>
                        </a:lnTo>
                        <a:lnTo>
                          <a:pt x="7" y="4"/>
                        </a:lnTo>
                        <a:lnTo>
                          <a:pt x="7" y="6"/>
                        </a:lnTo>
                        <a:lnTo>
                          <a:pt x="7" y="6"/>
                        </a:lnTo>
                        <a:lnTo>
                          <a:pt x="7" y="6"/>
                        </a:lnTo>
                        <a:lnTo>
                          <a:pt x="9" y="6"/>
                        </a:lnTo>
                        <a:lnTo>
                          <a:pt x="9" y="6"/>
                        </a:lnTo>
                        <a:lnTo>
                          <a:pt x="9" y="6"/>
                        </a:lnTo>
                        <a:lnTo>
                          <a:pt x="9" y="6"/>
                        </a:lnTo>
                        <a:lnTo>
                          <a:pt x="9" y="8"/>
                        </a:lnTo>
                        <a:lnTo>
                          <a:pt x="11" y="8"/>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4" name="Freeform 436">
                    <a:extLst>
                      <a:ext uri="{FF2B5EF4-FFF2-40B4-BE49-F238E27FC236}">
                        <a16:creationId xmlns:a16="http://schemas.microsoft.com/office/drawing/2014/main" id="{1DFA10DA-778B-4FBD-848E-2E6C3A1138AB}"/>
                      </a:ext>
                    </a:extLst>
                  </p:cNvPr>
                  <p:cNvSpPr>
                    <a:spLocks/>
                  </p:cNvSpPr>
                  <p:nvPr/>
                </p:nvSpPr>
                <p:spPr bwMode="auto">
                  <a:xfrm>
                    <a:off x="11373" y="2561"/>
                    <a:ext cx="11" cy="13"/>
                  </a:xfrm>
                  <a:custGeom>
                    <a:avLst/>
                    <a:gdLst>
                      <a:gd name="T0" fmla="*/ 11 w 11"/>
                      <a:gd name="T1" fmla="*/ 8 h 13"/>
                      <a:gd name="T2" fmla="*/ 11 w 11"/>
                      <a:gd name="T3" fmla="*/ 9 h 13"/>
                      <a:gd name="T4" fmla="*/ 9 w 11"/>
                      <a:gd name="T5" fmla="*/ 11 h 13"/>
                      <a:gd name="T6" fmla="*/ 9 w 11"/>
                      <a:gd name="T7" fmla="*/ 11 h 13"/>
                      <a:gd name="T8" fmla="*/ 9 w 11"/>
                      <a:gd name="T9" fmla="*/ 13 h 13"/>
                      <a:gd name="T10" fmla="*/ 7 w 11"/>
                      <a:gd name="T11" fmla="*/ 13 h 13"/>
                      <a:gd name="T12" fmla="*/ 7 w 11"/>
                      <a:gd name="T13" fmla="*/ 11 h 13"/>
                      <a:gd name="T14" fmla="*/ 5 w 11"/>
                      <a:gd name="T15" fmla="*/ 11 h 13"/>
                      <a:gd name="T16" fmla="*/ 5 w 11"/>
                      <a:gd name="T17" fmla="*/ 9 h 13"/>
                      <a:gd name="T18" fmla="*/ 3 w 11"/>
                      <a:gd name="T19" fmla="*/ 9 h 13"/>
                      <a:gd name="T20" fmla="*/ 3 w 11"/>
                      <a:gd name="T21" fmla="*/ 9 h 13"/>
                      <a:gd name="T22" fmla="*/ 1 w 11"/>
                      <a:gd name="T23" fmla="*/ 8 h 13"/>
                      <a:gd name="T24" fmla="*/ 3 w 11"/>
                      <a:gd name="T25" fmla="*/ 8 h 13"/>
                      <a:gd name="T26" fmla="*/ 3 w 11"/>
                      <a:gd name="T27" fmla="*/ 6 h 13"/>
                      <a:gd name="T28" fmla="*/ 1 w 11"/>
                      <a:gd name="T29" fmla="*/ 6 h 13"/>
                      <a:gd name="T30" fmla="*/ 3 w 11"/>
                      <a:gd name="T31" fmla="*/ 6 h 13"/>
                      <a:gd name="T32" fmla="*/ 1 w 11"/>
                      <a:gd name="T33" fmla="*/ 6 h 13"/>
                      <a:gd name="T34" fmla="*/ 1 w 11"/>
                      <a:gd name="T35" fmla="*/ 6 h 13"/>
                      <a:gd name="T36" fmla="*/ 1 w 11"/>
                      <a:gd name="T37" fmla="*/ 6 h 13"/>
                      <a:gd name="T38" fmla="*/ 1 w 11"/>
                      <a:gd name="T39" fmla="*/ 6 h 13"/>
                      <a:gd name="T40" fmla="*/ 0 w 11"/>
                      <a:gd name="T41" fmla="*/ 6 h 13"/>
                      <a:gd name="T42" fmla="*/ 0 w 11"/>
                      <a:gd name="T43" fmla="*/ 6 h 13"/>
                      <a:gd name="T44" fmla="*/ 0 w 11"/>
                      <a:gd name="T45" fmla="*/ 4 h 13"/>
                      <a:gd name="T46" fmla="*/ 1 w 11"/>
                      <a:gd name="T47" fmla="*/ 4 h 13"/>
                      <a:gd name="T48" fmla="*/ 1 w 11"/>
                      <a:gd name="T49" fmla="*/ 2 h 13"/>
                      <a:gd name="T50" fmla="*/ 1 w 11"/>
                      <a:gd name="T51" fmla="*/ 2 h 13"/>
                      <a:gd name="T52" fmla="*/ 1 w 11"/>
                      <a:gd name="T53" fmla="*/ 4 h 13"/>
                      <a:gd name="T54" fmla="*/ 3 w 11"/>
                      <a:gd name="T55" fmla="*/ 2 h 13"/>
                      <a:gd name="T56" fmla="*/ 3 w 11"/>
                      <a:gd name="T57" fmla="*/ 2 h 13"/>
                      <a:gd name="T58" fmla="*/ 5 w 11"/>
                      <a:gd name="T59" fmla="*/ 2 h 13"/>
                      <a:gd name="T60" fmla="*/ 5 w 11"/>
                      <a:gd name="T61" fmla="*/ 0 h 13"/>
                      <a:gd name="T62" fmla="*/ 7 w 11"/>
                      <a:gd name="T63" fmla="*/ 0 h 13"/>
                      <a:gd name="T64" fmla="*/ 7 w 11"/>
                      <a:gd name="T65" fmla="*/ 2 h 13"/>
                      <a:gd name="T66" fmla="*/ 5 w 11"/>
                      <a:gd name="T67" fmla="*/ 2 h 13"/>
                      <a:gd name="T68" fmla="*/ 7 w 11"/>
                      <a:gd name="T69" fmla="*/ 4 h 13"/>
                      <a:gd name="T70" fmla="*/ 7 w 11"/>
                      <a:gd name="T71" fmla="*/ 4 h 13"/>
                      <a:gd name="T72" fmla="*/ 7 w 11"/>
                      <a:gd name="T73" fmla="*/ 6 h 13"/>
                      <a:gd name="T74" fmla="*/ 9 w 11"/>
                      <a:gd name="T75" fmla="*/ 6 h 13"/>
                      <a:gd name="T76" fmla="*/ 9 w 11"/>
                      <a:gd name="T77" fmla="*/ 6 h 13"/>
                      <a:gd name="T78" fmla="*/ 9 w 11"/>
                      <a:gd name="T79"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 h="13">
                        <a:moveTo>
                          <a:pt x="11" y="8"/>
                        </a:moveTo>
                        <a:lnTo>
                          <a:pt x="11" y="8"/>
                        </a:lnTo>
                        <a:lnTo>
                          <a:pt x="11" y="9"/>
                        </a:lnTo>
                        <a:lnTo>
                          <a:pt x="11" y="9"/>
                        </a:lnTo>
                        <a:lnTo>
                          <a:pt x="11" y="11"/>
                        </a:lnTo>
                        <a:lnTo>
                          <a:pt x="9" y="11"/>
                        </a:lnTo>
                        <a:lnTo>
                          <a:pt x="9" y="11"/>
                        </a:lnTo>
                        <a:lnTo>
                          <a:pt x="9" y="11"/>
                        </a:lnTo>
                        <a:lnTo>
                          <a:pt x="9" y="11"/>
                        </a:lnTo>
                        <a:lnTo>
                          <a:pt x="9" y="13"/>
                        </a:lnTo>
                        <a:lnTo>
                          <a:pt x="7" y="13"/>
                        </a:lnTo>
                        <a:lnTo>
                          <a:pt x="7" y="13"/>
                        </a:lnTo>
                        <a:lnTo>
                          <a:pt x="7" y="11"/>
                        </a:lnTo>
                        <a:lnTo>
                          <a:pt x="7" y="11"/>
                        </a:lnTo>
                        <a:lnTo>
                          <a:pt x="7" y="11"/>
                        </a:lnTo>
                        <a:lnTo>
                          <a:pt x="5" y="11"/>
                        </a:lnTo>
                        <a:lnTo>
                          <a:pt x="5" y="11"/>
                        </a:lnTo>
                        <a:lnTo>
                          <a:pt x="5" y="9"/>
                        </a:lnTo>
                        <a:lnTo>
                          <a:pt x="3" y="9"/>
                        </a:lnTo>
                        <a:lnTo>
                          <a:pt x="3" y="9"/>
                        </a:lnTo>
                        <a:lnTo>
                          <a:pt x="3" y="9"/>
                        </a:lnTo>
                        <a:lnTo>
                          <a:pt x="3" y="9"/>
                        </a:lnTo>
                        <a:lnTo>
                          <a:pt x="1" y="9"/>
                        </a:lnTo>
                        <a:lnTo>
                          <a:pt x="1" y="8"/>
                        </a:lnTo>
                        <a:lnTo>
                          <a:pt x="1" y="8"/>
                        </a:lnTo>
                        <a:lnTo>
                          <a:pt x="3" y="8"/>
                        </a:lnTo>
                        <a:lnTo>
                          <a:pt x="3" y="8"/>
                        </a:lnTo>
                        <a:lnTo>
                          <a:pt x="3" y="6"/>
                        </a:lnTo>
                        <a:lnTo>
                          <a:pt x="3" y="6"/>
                        </a:lnTo>
                        <a:lnTo>
                          <a:pt x="1" y="6"/>
                        </a:lnTo>
                        <a:lnTo>
                          <a:pt x="1" y="6"/>
                        </a:lnTo>
                        <a:lnTo>
                          <a:pt x="3" y="6"/>
                        </a:lnTo>
                        <a:lnTo>
                          <a:pt x="3" y="6"/>
                        </a:lnTo>
                        <a:lnTo>
                          <a:pt x="1" y="6"/>
                        </a:lnTo>
                        <a:lnTo>
                          <a:pt x="1" y="6"/>
                        </a:lnTo>
                        <a:lnTo>
                          <a:pt x="1" y="6"/>
                        </a:lnTo>
                        <a:lnTo>
                          <a:pt x="1" y="6"/>
                        </a:lnTo>
                        <a:lnTo>
                          <a:pt x="1" y="6"/>
                        </a:lnTo>
                        <a:lnTo>
                          <a:pt x="1" y="6"/>
                        </a:lnTo>
                        <a:lnTo>
                          <a:pt x="1" y="6"/>
                        </a:lnTo>
                        <a:lnTo>
                          <a:pt x="0" y="6"/>
                        </a:lnTo>
                        <a:lnTo>
                          <a:pt x="0" y="6"/>
                        </a:lnTo>
                        <a:lnTo>
                          <a:pt x="0" y="6"/>
                        </a:lnTo>
                        <a:lnTo>
                          <a:pt x="0" y="6"/>
                        </a:lnTo>
                        <a:lnTo>
                          <a:pt x="0" y="4"/>
                        </a:lnTo>
                        <a:lnTo>
                          <a:pt x="0" y="4"/>
                        </a:lnTo>
                        <a:lnTo>
                          <a:pt x="1" y="4"/>
                        </a:lnTo>
                        <a:lnTo>
                          <a:pt x="1" y="4"/>
                        </a:lnTo>
                        <a:lnTo>
                          <a:pt x="1" y="2"/>
                        </a:lnTo>
                        <a:lnTo>
                          <a:pt x="1" y="2"/>
                        </a:lnTo>
                        <a:lnTo>
                          <a:pt x="1" y="2"/>
                        </a:lnTo>
                        <a:lnTo>
                          <a:pt x="1" y="2"/>
                        </a:lnTo>
                        <a:lnTo>
                          <a:pt x="1" y="2"/>
                        </a:lnTo>
                        <a:lnTo>
                          <a:pt x="1" y="4"/>
                        </a:lnTo>
                        <a:lnTo>
                          <a:pt x="3" y="4"/>
                        </a:lnTo>
                        <a:lnTo>
                          <a:pt x="3" y="2"/>
                        </a:lnTo>
                        <a:lnTo>
                          <a:pt x="3" y="2"/>
                        </a:lnTo>
                        <a:lnTo>
                          <a:pt x="3" y="2"/>
                        </a:lnTo>
                        <a:lnTo>
                          <a:pt x="3" y="2"/>
                        </a:lnTo>
                        <a:lnTo>
                          <a:pt x="5" y="2"/>
                        </a:lnTo>
                        <a:lnTo>
                          <a:pt x="5" y="0"/>
                        </a:lnTo>
                        <a:lnTo>
                          <a:pt x="5" y="0"/>
                        </a:lnTo>
                        <a:lnTo>
                          <a:pt x="5" y="0"/>
                        </a:lnTo>
                        <a:lnTo>
                          <a:pt x="7" y="0"/>
                        </a:lnTo>
                        <a:lnTo>
                          <a:pt x="7" y="0"/>
                        </a:lnTo>
                        <a:lnTo>
                          <a:pt x="7" y="2"/>
                        </a:lnTo>
                        <a:lnTo>
                          <a:pt x="5" y="2"/>
                        </a:lnTo>
                        <a:lnTo>
                          <a:pt x="5" y="2"/>
                        </a:lnTo>
                        <a:lnTo>
                          <a:pt x="7" y="2"/>
                        </a:lnTo>
                        <a:lnTo>
                          <a:pt x="7" y="4"/>
                        </a:lnTo>
                        <a:lnTo>
                          <a:pt x="7" y="4"/>
                        </a:lnTo>
                        <a:lnTo>
                          <a:pt x="7" y="4"/>
                        </a:lnTo>
                        <a:lnTo>
                          <a:pt x="7" y="6"/>
                        </a:lnTo>
                        <a:lnTo>
                          <a:pt x="7" y="6"/>
                        </a:lnTo>
                        <a:lnTo>
                          <a:pt x="7" y="6"/>
                        </a:lnTo>
                        <a:lnTo>
                          <a:pt x="9" y="6"/>
                        </a:lnTo>
                        <a:lnTo>
                          <a:pt x="9" y="6"/>
                        </a:lnTo>
                        <a:lnTo>
                          <a:pt x="9" y="6"/>
                        </a:lnTo>
                        <a:lnTo>
                          <a:pt x="9" y="6"/>
                        </a:lnTo>
                        <a:lnTo>
                          <a:pt x="9" y="8"/>
                        </a:lnTo>
                        <a:lnTo>
                          <a:pt x="11" y="8"/>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5" name="Freeform 437">
                    <a:extLst>
                      <a:ext uri="{FF2B5EF4-FFF2-40B4-BE49-F238E27FC236}">
                        <a16:creationId xmlns:a16="http://schemas.microsoft.com/office/drawing/2014/main" id="{17DFEEED-31AF-4FFE-B976-8886409BAEDA}"/>
                      </a:ext>
                    </a:extLst>
                  </p:cNvPr>
                  <p:cNvSpPr>
                    <a:spLocks/>
                  </p:cNvSpPr>
                  <p:nvPr/>
                </p:nvSpPr>
                <p:spPr bwMode="auto">
                  <a:xfrm>
                    <a:off x="11250" y="2250"/>
                    <a:ext cx="368" cy="341"/>
                  </a:xfrm>
                  <a:custGeom>
                    <a:avLst/>
                    <a:gdLst>
                      <a:gd name="T0" fmla="*/ 100 w 368"/>
                      <a:gd name="T1" fmla="*/ 250 h 341"/>
                      <a:gd name="T2" fmla="*/ 86 w 368"/>
                      <a:gd name="T3" fmla="*/ 238 h 341"/>
                      <a:gd name="T4" fmla="*/ 79 w 368"/>
                      <a:gd name="T5" fmla="*/ 221 h 341"/>
                      <a:gd name="T6" fmla="*/ 79 w 368"/>
                      <a:gd name="T7" fmla="*/ 198 h 341"/>
                      <a:gd name="T8" fmla="*/ 71 w 368"/>
                      <a:gd name="T9" fmla="*/ 184 h 341"/>
                      <a:gd name="T10" fmla="*/ 65 w 368"/>
                      <a:gd name="T11" fmla="*/ 171 h 341"/>
                      <a:gd name="T12" fmla="*/ 52 w 368"/>
                      <a:gd name="T13" fmla="*/ 165 h 341"/>
                      <a:gd name="T14" fmla="*/ 48 w 368"/>
                      <a:gd name="T15" fmla="*/ 148 h 341"/>
                      <a:gd name="T16" fmla="*/ 36 w 368"/>
                      <a:gd name="T17" fmla="*/ 140 h 341"/>
                      <a:gd name="T18" fmla="*/ 35 w 368"/>
                      <a:gd name="T19" fmla="*/ 127 h 341"/>
                      <a:gd name="T20" fmla="*/ 27 w 368"/>
                      <a:gd name="T21" fmla="*/ 117 h 341"/>
                      <a:gd name="T22" fmla="*/ 21 w 368"/>
                      <a:gd name="T23" fmla="*/ 104 h 341"/>
                      <a:gd name="T24" fmla="*/ 12 w 368"/>
                      <a:gd name="T25" fmla="*/ 89 h 341"/>
                      <a:gd name="T26" fmla="*/ 0 w 368"/>
                      <a:gd name="T27" fmla="*/ 87 h 341"/>
                      <a:gd name="T28" fmla="*/ 4 w 368"/>
                      <a:gd name="T29" fmla="*/ 64 h 341"/>
                      <a:gd name="T30" fmla="*/ 17 w 368"/>
                      <a:gd name="T31" fmla="*/ 60 h 341"/>
                      <a:gd name="T32" fmla="*/ 35 w 368"/>
                      <a:gd name="T33" fmla="*/ 56 h 341"/>
                      <a:gd name="T34" fmla="*/ 50 w 368"/>
                      <a:gd name="T35" fmla="*/ 46 h 341"/>
                      <a:gd name="T36" fmla="*/ 58 w 368"/>
                      <a:gd name="T37" fmla="*/ 33 h 341"/>
                      <a:gd name="T38" fmla="*/ 46 w 368"/>
                      <a:gd name="T39" fmla="*/ 20 h 341"/>
                      <a:gd name="T40" fmla="*/ 59 w 368"/>
                      <a:gd name="T41" fmla="*/ 12 h 341"/>
                      <a:gd name="T42" fmla="*/ 77 w 368"/>
                      <a:gd name="T43" fmla="*/ 4 h 341"/>
                      <a:gd name="T44" fmla="*/ 94 w 368"/>
                      <a:gd name="T45" fmla="*/ 4 h 341"/>
                      <a:gd name="T46" fmla="*/ 111 w 368"/>
                      <a:gd name="T47" fmla="*/ 12 h 341"/>
                      <a:gd name="T48" fmla="*/ 128 w 368"/>
                      <a:gd name="T49" fmla="*/ 22 h 341"/>
                      <a:gd name="T50" fmla="*/ 146 w 368"/>
                      <a:gd name="T51" fmla="*/ 29 h 341"/>
                      <a:gd name="T52" fmla="*/ 159 w 368"/>
                      <a:gd name="T53" fmla="*/ 41 h 341"/>
                      <a:gd name="T54" fmla="*/ 167 w 368"/>
                      <a:gd name="T55" fmla="*/ 58 h 341"/>
                      <a:gd name="T56" fmla="*/ 186 w 368"/>
                      <a:gd name="T57" fmla="*/ 64 h 341"/>
                      <a:gd name="T58" fmla="*/ 209 w 368"/>
                      <a:gd name="T59" fmla="*/ 64 h 341"/>
                      <a:gd name="T60" fmla="*/ 226 w 368"/>
                      <a:gd name="T61" fmla="*/ 69 h 341"/>
                      <a:gd name="T62" fmla="*/ 243 w 368"/>
                      <a:gd name="T63" fmla="*/ 77 h 341"/>
                      <a:gd name="T64" fmla="*/ 251 w 368"/>
                      <a:gd name="T65" fmla="*/ 94 h 341"/>
                      <a:gd name="T66" fmla="*/ 262 w 368"/>
                      <a:gd name="T67" fmla="*/ 100 h 341"/>
                      <a:gd name="T68" fmla="*/ 272 w 368"/>
                      <a:gd name="T69" fmla="*/ 114 h 341"/>
                      <a:gd name="T70" fmla="*/ 272 w 368"/>
                      <a:gd name="T71" fmla="*/ 131 h 341"/>
                      <a:gd name="T72" fmla="*/ 279 w 368"/>
                      <a:gd name="T73" fmla="*/ 148 h 341"/>
                      <a:gd name="T74" fmla="*/ 289 w 368"/>
                      <a:gd name="T75" fmla="*/ 165 h 341"/>
                      <a:gd name="T76" fmla="*/ 302 w 368"/>
                      <a:gd name="T77" fmla="*/ 179 h 341"/>
                      <a:gd name="T78" fmla="*/ 314 w 368"/>
                      <a:gd name="T79" fmla="*/ 192 h 341"/>
                      <a:gd name="T80" fmla="*/ 335 w 368"/>
                      <a:gd name="T81" fmla="*/ 196 h 341"/>
                      <a:gd name="T82" fmla="*/ 356 w 368"/>
                      <a:gd name="T83" fmla="*/ 200 h 341"/>
                      <a:gd name="T84" fmla="*/ 366 w 368"/>
                      <a:gd name="T85" fmla="*/ 209 h 341"/>
                      <a:gd name="T86" fmla="*/ 362 w 368"/>
                      <a:gd name="T87" fmla="*/ 228 h 341"/>
                      <a:gd name="T88" fmla="*/ 356 w 368"/>
                      <a:gd name="T89" fmla="*/ 250 h 341"/>
                      <a:gd name="T90" fmla="*/ 339 w 368"/>
                      <a:gd name="T91" fmla="*/ 259 h 341"/>
                      <a:gd name="T92" fmla="*/ 322 w 368"/>
                      <a:gd name="T93" fmla="*/ 265 h 341"/>
                      <a:gd name="T94" fmla="*/ 302 w 368"/>
                      <a:gd name="T95" fmla="*/ 273 h 341"/>
                      <a:gd name="T96" fmla="*/ 283 w 368"/>
                      <a:gd name="T97" fmla="*/ 276 h 341"/>
                      <a:gd name="T98" fmla="*/ 264 w 368"/>
                      <a:gd name="T99" fmla="*/ 282 h 341"/>
                      <a:gd name="T100" fmla="*/ 245 w 368"/>
                      <a:gd name="T101" fmla="*/ 290 h 341"/>
                      <a:gd name="T102" fmla="*/ 234 w 368"/>
                      <a:gd name="T103" fmla="*/ 303 h 341"/>
                      <a:gd name="T104" fmla="*/ 222 w 368"/>
                      <a:gd name="T105" fmla="*/ 319 h 341"/>
                      <a:gd name="T106" fmla="*/ 213 w 368"/>
                      <a:gd name="T107" fmla="*/ 334 h 341"/>
                      <a:gd name="T108" fmla="*/ 205 w 368"/>
                      <a:gd name="T109" fmla="*/ 328 h 341"/>
                      <a:gd name="T110" fmla="*/ 191 w 368"/>
                      <a:gd name="T111" fmla="*/ 317 h 341"/>
                      <a:gd name="T112" fmla="*/ 174 w 368"/>
                      <a:gd name="T113" fmla="*/ 309 h 341"/>
                      <a:gd name="T114" fmla="*/ 157 w 368"/>
                      <a:gd name="T115" fmla="*/ 303 h 341"/>
                      <a:gd name="T116" fmla="*/ 151 w 368"/>
                      <a:gd name="T117" fmla="*/ 315 h 341"/>
                      <a:gd name="T118" fmla="*/ 142 w 368"/>
                      <a:gd name="T119" fmla="*/ 322 h 341"/>
                      <a:gd name="T120" fmla="*/ 136 w 368"/>
                      <a:gd name="T121" fmla="*/ 305 h 341"/>
                      <a:gd name="T122" fmla="*/ 123 w 368"/>
                      <a:gd name="T123" fmla="*/ 292 h 341"/>
                      <a:gd name="T124" fmla="*/ 115 w 368"/>
                      <a:gd name="T125" fmla="*/ 27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8" h="341">
                        <a:moveTo>
                          <a:pt x="109" y="261"/>
                        </a:moveTo>
                        <a:lnTo>
                          <a:pt x="109" y="259"/>
                        </a:lnTo>
                        <a:lnTo>
                          <a:pt x="107" y="259"/>
                        </a:lnTo>
                        <a:lnTo>
                          <a:pt x="107" y="259"/>
                        </a:lnTo>
                        <a:lnTo>
                          <a:pt x="107" y="261"/>
                        </a:lnTo>
                        <a:lnTo>
                          <a:pt x="105" y="261"/>
                        </a:lnTo>
                        <a:lnTo>
                          <a:pt x="105" y="261"/>
                        </a:lnTo>
                        <a:lnTo>
                          <a:pt x="105" y="259"/>
                        </a:lnTo>
                        <a:lnTo>
                          <a:pt x="105" y="259"/>
                        </a:lnTo>
                        <a:lnTo>
                          <a:pt x="105" y="259"/>
                        </a:lnTo>
                        <a:lnTo>
                          <a:pt x="105" y="257"/>
                        </a:lnTo>
                        <a:lnTo>
                          <a:pt x="105" y="257"/>
                        </a:lnTo>
                        <a:lnTo>
                          <a:pt x="105" y="257"/>
                        </a:lnTo>
                        <a:lnTo>
                          <a:pt x="105" y="257"/>
                        </a:lnTo>
                        <a:lnTo>
                          <a:pt x="105" y="255"/>
                        </a:lnTo>
                        <a:lnTo>
                          <a:pt x="105" y="255"/>
                        </a:lnTo>
                        <a:lnTo>
                          <a:pt x="105" y="253"/>
                        </a:lnTo>
                        <a:lnTo>
                          <a:pt x="103" y="253"/>
                        </a:lnTo>
                        <a:lnTo>
                          <a:pt x="103" y="253"/>
                        </a:lnTo>
                        <a:lnTo>
                          <a:pt x="103" y="251"/>
                        </a:lnTo>
                        <a:lnTo>
                          <a:pt x="103" y="251"/>
                        </a:lnTo>
                        <a:lnTo>
                          <a:pt x="103" y="251"/>
                        </a:lnTo>
                        <a:lnTo>
                          <a:pt x="103" y="251"/>
                        </a:lnTo>
                        <a:lnTo>
                          <a:pt x="103" y="251"/>
                        </a:lnTo>
                        <a:lnTo>
                          <a:pt x="102" y="251"/>
                        </a:lnTo>
                        <a:lnTo>
                          <a:pt x="102" y="251"/>
                        </a:lnTo>
                        <a:lnTo>
                          <a:pt x="102" y="251"/>
                        </a:lnTo>
                        <a:lnTo>
                          <a:pt x="102" y="251"/>
                        </a:lnTo>
                        <a:lnTo>
                          <a:pt x="100" y="251"/>
                        </a:lnTo>
                        <a:lnTo>
                          <a:pt x="100" y="250"/>
                        </a:lnTo>
                        <a:lnTo>
                          <a:pt x="100" y="250"/>
                        </a:lnTo>
                        <a:lnTo>
                          <a:pt x="100" y="250"/>
                        </a:lnTo>
                        <a:lnTo>
                          <a:pt x="100" y="250"/>
                        </a:lnTo>
                        <a:lnTo>
                          <a:pt x="98" y="250"/>
                        </a:lnTo>
                        <a:lnTo>
                          <a:pt x="98" y="248"/>
                        </a:lnTo>
                        <a:lnTo>
                          <a:pt x="98" y="248"/>
                        </a:lnTo>
                        <a:lnTo>
                          <a:pt x="98" y="248"/>
                        </a:lnTo>
                        <a:lnTo>
                          <a:pt x="98" y="248"/>
                        </a:lnTo>
                        <a:lnTo>
                          <a:pt x="96" y="248"/>
                        </a:lnTo>
                        <a:lnTo>
                          <a:pt x="96" y="248"/>
                        </a:lnTo>
                        <a:lnTo>
                          <a:pt x="94" y="248"/>
                        </a:lnTo>
                        <a:lnTo>
                          <a:pt x="94" y="246"/>
                        </a:lnTo>
                        <a:lnTo>
                          <a:pt x="94" y="246"/>
                        </a:lnTo>
                        <a:lnTo>
                          <a:pt x="94" y="246"/>
                        </a:lnTo>
                        <a:lnTo>
                          <a:pt x="92" y="246"/>
                        </a:lnTo>
                        <a:lnTo>
                          <a:pt x="92" y="246"/>
                        </a:lnTo>
                        <a:lnTo>
                          <a:pt x="92" y="246"/>
                        </a:lnTo>
                        <a:lnTo>
                          <a:pt x="92" y="244"/>
                        </a:lnTo>
                        <a:lnTo>
                          <a:pt x="92" y="244"/>
                        </a:lnTo>
                        <a:lnTo>
                          <a:pt x="92" y="246"/>
                        </a:lnTo>
                        <a:lnTo>
                          <a:pt x="90" y="246"/>
                        </a:lnTo>
                        <a:lnTo>
                          <a:pt x="90" y="244"/>
                        </a:lnTo>
                        <a:lnTo>
                          <a:pt x="90" y="244"/>
                        </a:lnTo>
                        <a:lnTo>
                          <a:pt x="90" y="244"/>
                        </a:lnTo>
                        <a:lnTo>
                          <a:pt x="90" y="244"/>
                        </a:lnTo>
                        <a:lnTo>
                          <a:pt x="88" y="244"/>
                        </a:lnTo>
                        <a:lnTo>
                          <a:pt x="88" y="242"/>
                        </a:lnTo>
                        <a:lnTo>
                          <a:pt x="88" y="242"/>
                        </a:lnTo>
                        <a:lnTo>
                          <a:pt x="88" y="242"/>
                        </a:lnTo>
                        <a:lnTo>
                          <a:pt x="88" y="240"/>
                        </a:lnTo>
                        <a:lnTo>
                          <a:pt x="88" y="240"/>
                        </a:lnTo>
                        <a:lnTo>
                          <a:pt x="88" y="240"/>
                        </a:lnTo>
                        <a:lnTo>
                          <a:pt x="88" y="238"/>
                        </a:lnTo>
                        <a:lnTo>
                          <a:pt x="86" y="238"/>
                        </a:lnTo>
                        <a:lnTo>
                          <a:pt x="86" y="238"/>
                        </a:lnTo>
                        <a:lnTo>
                          <a:pt x="86" y="238"/>
                        </a:lnTo>
                        <a:lnTo>
                          <a:pt x="86" y="236"/>
                        </a:lnTo>
                        <a:lnTo>
                          <a:pt x="86" y="236"/>
                        </a:lnTo>
                        <a:lnTo>
                          <a:pt x="86" y="236"/>
                        </a:lnTo>
                        <a:lnTo>
                          <a:pt x="86" y="236"/>
                        </a:lnTo>
                        <a:lnTo>
                          <a:pt x="84" y="236"/>
                        </a:lnTo>
                        <a:lnTo>
                          <a:pt x="84" y="234"/>
                        </a:lnTo>
                        <a:lnTo>
                          <a:pt x="84" y="234"/>
                        </a:lnTo>
                        <a:lnTo>
                          <a:pt x="84" y="234"/>
                        </a:lnTo>
                        <a:lnTo>
                          <a:pt x="84" y="232"/>
                        </a:lnTo>
                        <a:lnTo>
                          <a:pt x="82" y="232"/>
                        </a:lnTo>
                        <a:lnTo>
                          <a:pt x="82" y="232"/>
                        </a:lnTo>
                        <a:lnTo>
                          <a:pt x="82" y="232"/>
                        </a:lnTo>
                        <a:lnTo>
                          <a:pt x="82" y="230"/>
                        </a:lnTo>
                        <a:lnTo>
                          <a:pt x="82" y="230"/>
                        </a:lnTo>
                        <a:lnTo>
                          <a:pt x="82" y="230"/>
                        </a:lnTo>
                        <a:lnTo>
                          <a:pt x="82" y="228"/>
                        </a:lnTo>
                        <a:lnTo>
                          <a:pt x="80" y="228"/>
                        </a:lnTo>
                        <a:lnTo>
                          <a:pt x="80" y="228"/>
                        </a:lnTo>
                        <a:lnTo>
                          <a:pt x="80" y="228"/>
                        </a:lnTo>
                        <a:lnTo>
                          <a:pt x="80" y="228"/>
                        </a:lnTo>
                        <a:lnTo>
                          <a:pt x="80" y="227"/>
                        </a:lnTo>
                        <a:lnTo>
                          <a:pt x="80" y="227"/>
                        </a:lnTo>
                        <a:lnTo>
                          <a:pt x="79" y="227"/>
                        </a:lnTo>
                        <a:lnTo>
                          <a:pt x="79" y="225"/>
                        </a:lnTo>
                        <a:lnTo>
                          <a:pt x="79" y="225"/>
                        </a:lnTo>
                        <a:lnTo>
                          <a:pt x="79" y="223"/>
                        </a:lnTo>
                        <a:lnTo>
                          <a:pt x="80" y="223"/>
                        </a:lnTo>
                        <a:lnTo>
                          <a:pt x="80" y="223"/>
                        </a:lnTo>
                        <a:lnTo>
                          <a:pt x="80" y="223"/>
                        </a:lnTo>
                        <a:lnTo>
                          <a:pt x="80" y="223"/>
                        </a:lnTo>
                        <a:lnTo>
                          <a:pt x="80" y="221"/>
                        </a:lnTo>
                        <a:lnTo>
                          <a:pt x="80" y="221"/>
                        </a:lnTo>
                        <a:lnTo>
                          <a:pt x="79" y="221"/>
                        </a:lnTo>
                        <a:lnTo>
                          <a:pt x="79" y="221"/>
                        </a:lnTo>
                        <a:lnTo>
                          <a:pt x="79" y="219"/>
                        </a:lnTo>
                        <a:lnTo>
                          <a:pt x="79" y="219"/>
                        </a:lnTo>
                        <a:lnTo>
                          <a:pt x="79" y="217"/>
                        </a:lnTo>
                        <a:lnTo>
                          <a:pt x="79" y="217"/>
                        </a:lnTo>
                        <a:lnTo>
                          <a:pt x="79" y="217"/>
                        </a:lnTo>
                        <a:lnTo>
                          <a:pt x="79" y="215"/>
                        </a:lnTo>
                        <a:lnTo>
                          <a:pt x="79" y="215"/>
                        </a:lnTo>
                        <a:lnTo>
                          <a:pt x="79" y="215"/>
                        </a:lnTo>
                        <a:lnTo>
                          <a:pt x="77" y="215"/>
                        </a:lnTo>
                        <a:lnTo>
                          <a:pt x="77" y="213"/>
                        </a:lnTo>
                        <a:lnTo>
                          <a:pt x="77" y="213"/>
                        </a:lnTo>
                        <a:lnTo>
                          <a:pt x="77" y="213"/>
                        </a:lnTo>
                        <a:lnTo>
                          <a:pt x="77" y="213"/>
                        </a:lnTo>
                        <a:lnTo>
                          <a:pt x="77" y="211"/>
                        </a:lnTo>
                        <a:lnTo>
                          <a:pt x="77" y="211"/>
                        </a:lnTo>
                        <a:lnTo>
                          <a:pt x="77" y="209"/>
                        </a:lnTo>
                        <a:lnTo>
                          <a:pt x="77" y="209"/>
                        </a:lnTo>
                        <a:lnTo>
                          <a:pt x="79" y="209"/>
                        </a:lnTo>
                        <a:lnTo>
                          <a:pt x="79" y="209"/>
                        </a:lnTo>
                        <a:lnTo>
                          <a:pt x="79" y="207"/>
                        </a:lnTo>
                        <a:lnTo>
                          <a:pt x="79" y="207"/>
                        </a:lnTo>
                        <a:lnTo>
                          <a:pt x="79" y="205"/>
                        </a:lnTo>
                        <a:lnTo>
                          <a:pt x="79" y="205"/>
                        </a:lnTo>
                        <a:lnTo>
                          <a:pt x="79" y="205"/>
                        </a:lnTo>
                        <a:lnTo>
                          <a:pt x="79" y="204"/>
                        </a:lnTo>
                        <a:lnTo>
                          <a:pt x="79" y="204"/>
                        </a:lnTo>
                        <a:lnTo>
                          <a:pt x="79" y="204"/>
                        </a:lnTo>
                        <a:lnTo>
                          <a:pt x="79" y="202"/>
                        </a:lnTo>
                        <a:lnTo>
                          <a:pt x="79" y="202"/>
                        </a:lnTo>
                        <a:lnTo>
                          <a:pt x="79" y="200"/>
                        </a:lnTo>
                        <a:lnTo>
                          <a:pt x="79" y="200"/>
                        </a:lnTo>
                        <a:lnTo>
                          <a:pt x="79" y="198"/>
                        </a:lnTo>
                        <a:lnTo>
                          <a:pt x="79" y="198"/>
                        </a:lnTo>
                        <a:lnTo>
                          <a:pt x="79" y="198"/>
                        </a:lnTo>
                        <a:lnTo>
                          <a:pt x="79" y="196"/>
                        </a:lnTo>
                        <a:lnTo>
                          <a:pt x="77" y="196"/>
                        </a:lnTo>
                        <a:lnTo>
                          <a:pt x="77" y="198"/>
                        </a:lnTo>
                        <a:lnTo>
                          <a:pt x="77" y="198"/>
                        </a:lnTo>
                        <a:lnTo>
                          <a:pt x="77" y="196"/>
                        </a:lnTo>
                        <a:lnTo>
                          <a:pt x="77" y="196"/>
                        </a:lnTo>
                        <a:lnTo>
                          <a:pt x="77" y="196"/>
                        </a:lnTo>
                        <a:lnTo>
                          <a:pt x="77" y="196"/>
                        </a:lnTo>
                        <a:lnTo>
                          <a:pt x="77" y="196"/>
                        </a:lnTo>
                        <a:lnTo>
                          <a:pt x="77" y="194"/>
                        </a:lnTo>
                        <a:lnTo>
                          <a:pt x="77" y="194"/>
                        </a:lnTo>
                        <a:lnTo>
                          <a:pt x="77" y="194"/>
                        </a:lnTo>
                        <a:lnTo>
                          <a:pt x="77" y="192"/>
                        </a:lnTo>
                        <a:lnTo>
                          <a:pt x="75" y="192"/>
                        </a:lnTo>
                        <a:lnTo>
                          <a:pt x="75" y="192"/>
                        </a:lnTo>
                        <a:lnTo>
                          <a:pt x="75" y="190"/>
                        </a:lnTo>
                        <a:lnTo>
                          <a:pt x="75" y="190"/>
                        </a:lnTo>
                        <a:lnTo>
                          <a:pt x="75" y="190"/>
                        </a:lnTo>
                        <a:lnTo>
                          <a:pt x="73" y="190"/>
                        </a:lnTo>
                        <a:lnTo>
                          <a:pt x="73" y="188"/>
                        </a:lnTo>
                        <a:lnTo>
                          <a:pt x="73" y="188"/>
                        </a:lnTo>
                        <a:lnTo>
                          <a:pt x="73" y="188"/>
                        </a:lnTo>
                        <a:lnTo>
                          <a:pt x="73" y="188"/>
                        </a:lnTo>
                        <a:lnTo>
                          <a:pt x="73" y="186"/>
                        </a:lnTo>
                        <a:lnTo>
                          <a:pt x="73" y="186"/>
                        </a:lnTo>
                        <a:lnTo>
                          <a:pt x="73" y="186"/>
                        </a:lnTo>
                        <a:lnTo>
                          <a:pt x="71" y="186"/>
                        </a:lnTo>
                        <a:lnTo>
                          <a:pt x="71" y="186"/>
                        </a:lnTo>
                        <a:lnTo>
                          <a:pt x="71" y="184"/>
                        </a:lnTo>
                        <a:lnTo>
                          <a:pt x="71" y="184"/>
                        </a:lnTo>
                        <a:lnTo>
                          <a:pt x="71" y="184"/>
                        </a:lnTo>
                        <a:lnTo>
                          <a:pt x="71" y="182"/>
                        </a:lnTo>
                        <a:lnTo>
                          <a:pt x="71" y="182"/>
                        </a:lnTo>
                        <a:lnTo>
                          <a:pt x="71" y="182"/>
                        </a:lnTo>
                        <a:lnTo>
                          <a:pt x="71" y="181"/>
                        </a:lnTo>
                        <a:lnTo>
                          <a:pt x="71" y="181"/>
                        </a:lnTo>
                        <a:lnTo>
                          <a:pt x="69" y="181"/>
                        </a:lnTo>
                        <a:lnTo>
                          <a:pt x="69" y="181"/>
                        </a:lnTo>
                        <a:lnTo>
                          <a:pt x="71" y="181"/>
                        </a:lnTo>
                        <a:lnTo>
                          <a:pt x="71" y="181"/>
                        </a:lnTo>
                        <a:lnTo>
                          <a:pt x="71" y="181"/>
                        </a:lnTo>
                        <a:lnTo>
                          <a:pt x="71" y="181"/>
                        </a:lnTo>
                        <a:lnTo>
                          <a:pt x="69" y="181"/>
                        </a:lnTo>
                        <a:lnTo>
                          <a:pt x="69" y="179"/>
                        </a:lnTo>
                        <a:lnTo>
                          <a:pt x="69" y="179"/>
                        </a:lnTo>
                        <a:lnTo>
                          <a:pt x="69" y="177"/>
                        </a:lnTo>
                        <a:lnTo>
                          <a:pt x="69" y="177"/>
                        </a:lnTo>
                        <a:lnTo>
                          <a:pt x="69" y="177"/>
                        </a:lnTo>
                        <a:lnTo>
                          <a:pt x="69" y="175"/>
                        </a:lnTo>
                        <a:lnTo>
                          <a:pt x="67" y="175"/>
                        </a:lnTo>
                        <a:lnTo>
                          <a:pt x="67" y="177"/>
                        </a:lnTo>
                        <a:lnTo>
                          <a:pt x="67" y="177"/>
                        </a:lnTo>
                        <a:lnTo>
                          <a:pt x="67" y="177"/>
                        </a:lnTo>
                        <a:lnTo>
                          <a:pt x="67" y="175"/>
                        </a:lnTo>
                        <a:lnTo>
                          <a:pt x="67" y="175"/>
                        </a:lnTo>
                        <a:lnTo>
                          <a:pt x="67" y="175"/>
                        </a:lnTo>
                        <a:lnTo>
                          <a:pt x="67" y="175"/>
                        </a:lnTo>
                        <a:lnTo>
                          <a:pt x="67" y="173"/>
                        </a:lnTo>
                        <a:lnTo>
                          <a:pt x="67" y="173"/>
                        </a:lnTo>
                        <a:lnTo>
                          <a:pt x="67" y="173"/>
                        </a:lnTo>
                        <a:lnTo>
                          <a:pt x="67" y="173"/>
                        </a:lnTo>
                        <a:lnTo>
                          <a:pt x="67" y="173"/>
                        </a:lnTo>
                        <a:lnTo>
                          <a:pt x="65" y="173"/>
                        </a:lnTo>
                        <a:lnTo>
                          <a:pt x="65" y="171"/>
                        </a:lnTo>
                        <a:lnTo>
                          <a:pt x="65" y="171"/>
                        </a:lnTo>
                        <a:lnTo>
                          <a:pt x="65" y="173"/>
                        </a:lnTo>
                        <a:lnTo>
                          <a:pt x="65" y="173"/>
                        </a:lnTo>
                        <a:lnTo>
                          <a:pt x="65" y="173"/>
                        </a:lnTo>
                        <a:lnTo>
                          <a:pt x="65" y="173"/>
                        </a:lnTo>
                        <a:lnTo>
                          <a:pt x="63" y="173"/>
                        </a:lnTo>
                        <a:lnTo>
                          <a:pt x="63" y="171"/>
                        </a:lnTo>
                        <a:lnTo>
                          <a:pt x="63" y="171"/>
                        </a:lnTo>
                        <a:lnTo>
                          <a:pt x="63" y="171"/>
                        </a:lnTo>
                        <a:lnTo>
                          <a:pt x="63" y="169"/>
                        </a:lnTo>
                        <a:lnTo>
                          <a:pt x="61" y="169"/>
                        </a:lnTo>
                        <a:lnTo>
                          <a:pt x="61" y="169"/>
                        </a:lnTo>
                        <a:lnTo>
                          <a:pt x="61" y="169"/>
                        </a:lnTo>
                        <a:lnTo>
                          <a:pt x="61" y="169"/>
                        </a:lnTo>
                        <a:lnTo>
                          <a:pt x="61" y="167"/>
                        </a:lnTo>
                        <a:lnTo>
                          <a:pt x="59" y="167"/>
                        </a:lnTo>
                        <a:lnTo>
                          <a:pt x="59" y="167"/>
                        </a:lnTo>
                        <a:lnTo>
                          <a:pt x="59" y="167"/>
                        </a:lnTo>
                        <a:lnTo>
                          <a:pt x="59" y="167"/>
                        </a:lnTo>
                        <a:lnTo>
                          <a:pt x="58" y="167"/>
                        </a:lnTo>
                        <a:lnTo>
                          <a:pt x="58" y="167"/>
                        </a:lnTo>
                        <a:lnTo>
                          <a:pt x="58" y="165"/>
                        </a:lnTo>
                        <a:lnTo>
                          <a:pt x="56" y="165"/>
                        </a:lnTo>
                        <a:lnTo>
                          <a:pt x="56" y="165"/>
                        </a:lnTo>
                        <a:lnTo>
                          <a:pt x="56" y="165"/>
                        </a:lnTo>
                        <a:lnTo>
                          <a:pt x="56" y="165"/>
                        </a:lnTo>
                        <a:lnTo>
                          <a:pt x="56" y="165"/>
                        </a:lnTo>
                        <a:lnTo>
                          <a:pt x="54" y="165"/>
                        </a:lnTo>
                        <a:lnTo>
                          <a:pt x="54" y="165"/>
                        </a:lnTo>
                        <a:lnTo>
                          <a:pt x="54" y="165"/>
                        </a:lnTo>
                        <a:lnTo>
                          <a:pt x="54" y="165"/>
                        </a:lnTo>
                        <a:lnTo>
                          <a:pt x="54" y="165"/>
                        </a:lnTo>
                        <a:lnTo>
                          <a:pt x="52" y="165"/>
                        </a:lnTo>
                        <a:lnTo>
                          <a:pt x="52" y="165"/>
                        </a:lnTo>
                        <a:lnTo>
                          <a:pt x="52" y="163"/>
                        </a:lnTo>
                        <a:lnTo>
                          <a:pt x="52" y="163"/>
                        </a:lnTo>
                        <a:lnTo>
                          <a:pt x="50" y="163"/>
                        </a:lnTo>
                        <a:lnTo>
                          <a:pt x="50" y="161"/>
                        </a:lnTo>
                        <a:lnTo>
                          <a:pt x="50" y="161"/>
                        </a:lnTo>
                        <a:lnTo>
                          <a:pt x="50" y="161"/>
                        </a:lnTo>
                        <a:lnTo>
                          <a:pt x="50" y="159"/>
                        </a:lnTo>
                        <a:lnTo>
                          <a:pt x="50" y="159"/>
                        </a:lnTo>
                        <a:lnTo>
                          <a:pt x="50" y="158"/>
                        </a:lnTo>
                        <a:lnTo>
                          <a:pt x="50" y="158"/>
                        </a:lnTo>
                        <a:lnTo>
                          <a:pt x="50" y="158"/>
                        </a:lnTo>
                        <a:lnTo>
                          <a:pt x="48" y="158"/>
                        </a:lnTo>
                        <a:lnTo>
                          <a:pt x="48" y="156"/>
                        </a:lnTo>
                        <a:lnTo>
                          <a:pt x="48" y="156"/>
                        </a:lnTo>
                        <a:lnTo>
                          <a:pt x="48" y="156"/>
                        </a:lnTo>
                        <a:lnTo>
                          <a:pt x="46" y="156"/>
                        </a:lnTo>
                        <a:lnTo>
                          <a:pt x="46" y="156"/>
                        </a:lnTo>
                        <a:lnTo>
                          <a:pt x="46" y="154"/>
                        </a:lnTo>
                        <a:lnTo>
                          <a:pt x="46" y="154"/>
                        </a:lnTo>
                        <a:lnTo>
                          <a:pt x="46" y="154"/>
                        </a:lnTo>
                        <a:lnTo>
                          <a:pt x="46" y="154"/>
                        </a:lnTo>
                        <a:lnTo>
                          <a:pt x="46" y="152"/>
                        </a:lnTo>
                        <a:lnTo>
                          <a:pt x="46" y="152"/>
                        </a:lnTo>
                        <a:lnTo>
                          <a:pt x="46" y="150"/>
                        </a:lnTo>
                        <a:lnTo>
                          <a:pt x="46" y="150"/>
                        </a:lnTo>
                        <a:lnTo>
                          <a:pt x="46" y="152"/>
                        </a:lnTo>
                        <a:lnTo>
                          <a:pt x="46" y="152"/>
                        </a:lnTo>
                        <a:lnTo>
                          <a:pt x="48" y="152"/>
                        </a:lnTo>
                        <a:lnTo>
                          <a:pt x="48" y="150"/>
                        </a:lnTo>
                        <a:lnTo>
                          <a:pt x="48" y="150"/>
                        </a:lnTo>
                        <a:lnTo>
                          <a:pt x="48" y="148"/>
                        </a:lnTo>
                        <a:lnTo>
                          <a:pt x="48" y="148"/>
                        </a:lnTo>
                        <a:lnTo>
                          <a:pt x="46" y="148"/>
                        </a:lnTo>
                        <a:lnTo>
                          <a:pt x="46" y="148"/>
                        </a:lnTo>
                        <a:lnTo>
                          <a:pt x="48" y="148"/>
                        </a:lnTo>
                        <a:lnTo>
                          <a:pt x="48" y="146"/>
                        </a:lnTo>
                        <a:lnTo>
                          <a:pt x="46" y="146"/>
                        </a:lnTo>
                        <a:lnTo>
                          <a:pt x="46" y="146"/>
                        </a:lnTo>
                        <a:lnTo>
                          <a:pt x="46" y="146"/>
                        </a:lnTo>
                        <a:lnTo>
                          <a:pt x="46" y="144"/>
                        </a:lnTo>
                        <a:lnTo>
                          <a:pt x="46" y="144"/>
                        </a:lnTo>
                        <a:lnTo>
                          <a:pt x="46" y="144"/>
                        </a:lnTo>
                        <a:lnTo>
                          <a:pt x="46" y="142"/>
                        </a:lnTo>
                        <a:lnTo>
                          <a:pt x="44" y="142"/>
                        </a:lnTo>
                        <a:lnTo>
                          <a:pt x="44" y="142"/>
                        </a:lnTo>
                        <a:lnTo>
                          <a:pt x="44" y="140"/>
                        </a:lnTo>
                        <a:lnTo>
                          <a:pt x="44" y="140"/>
                        </a:lnTo>
                        <a:lnTo>
                          <a:pt x="44" y="140"/>
                        </a:lnTo>
                        <a:lnTo>
                          <a:pt x="44" y="142"/>
                        </a:lnTo>
                        <a:lnTo>
                          <a:pt x="44" y="142"/>
                        </a:lnTo>
                        <a:lnTo>
                          <a:pt x="42" y="142"/>
                        </a:lnTo>
                        <a:lnTo>
                          <a:pt x="42" y="142"/>
                        </a:lnTo>
                        <a:lnTo>
                          <a:pt x="42" y="142"/>
                        </a:lnTo>
                        <a:lnTo>
                          <a:pt x="40" y="142"/>
                        </a:lnTo>
                        <a:lnTo>
                          <a:pt x="40" y="140"/>
                        </a:lnTo>
                        <a:lnTo>
                          <a:pt x="40" y="140"/>
                        </a:lnTo>
                        <a:lnTo>
                          <a:pt x="40" y="140"/>
                        </a:lnTo>
                        <a:lnTo>
                          <a:pt x="40" y="140"/>
                        </a:lnTo>
                        <a:lnTo>
                          <a:pt x="40" y="140"/>
                        </a:lnTo>
                        <a:lnTo>
                          <a:pt x="38" y="140"/>
                        </a:lnTo>
                        <a:lnTo>
                          <a:pt x="38" y="140"/>
                        </a:lnTo>
                        <a:lnTo>
                          <a:pt x="38" y="140"/>
                        </a:lnTo>
                        <a:lnTo>
                          <a:pt x="38" y="140"/>
                        </a:lnTo>
                        <a:lnTo>
                          <a:pt x="38" y="140"/>
                        </a:lnTo>
                        <a:lnTo>
                          <a:pt x="36" y="140"/>
                        </a:lnTo>
                        <a:lnTo>
                          <a:pt x="36" y="140"/>
                        </a:lnTo>
                        <a:lnTo>
                          <a:pt x="36" y="140"/>
                        </a:lnTo>
                        <a:lnTo>
                          <a:pt x="36" y="138"/>
                        </a:lnTo>
                        <a:lnTo>
                          <a:pt x="36" y="138"/>
                        </a:lnTo>
                        <a:lnTo>
                          <a:pt x="36" y="138"/>
                        </a:lnTo>
                        <a:lnTo>
                          <a:pt x="35" y="138"/>
                        </a:lnTo>
                        <a:lnTo>
                          <a:pt x="35" y="138"/>
                        </a:lnTo>
                        <a:lnTo>
                          <a:pt x="35" y="137"/>
                        </a:lnTo>
                        <a:lnTo>
                          <a:pt x="35" y="137"/>
                        </a:lnTo>
                        <a:lnTo>
                          <a:pt x="35" y="137"/>
                        </a:lnTo>
                        <a:lnTo>
                          <a:pt x="35" y="135"/>
                        </a:lnTo>
                        <a:lnTo>
                          <a:pt x="35" y="135"/>
                        </a:lnTo>
                        <a:lnTo>
                          <a:pt x="35" y="135"/>
                        </a:lnTo>
                        <a:lnTo>
                          <a:pt x="35" y="133"/>
                        </a:lnTo>
                        <a:lnTo>
                          <a:pt x="35" y="133"/>
                        </a:lnTo>
                        <a:lnTo>
                          <a:pt x="35" y="133"/>
                        </a:lnTo>
                        <a:lnTo>
                          <a:pt x="35" y="133"/>
                        </a:lnTo>
                        <a:lnTo>
                          <a:pt x="35" y="131"/>
                        </a:lnTo>
                        <a:lnTo>
                          <a:pt x="36" y="131"/>
                        </a:lnTo>
                        <a:lnTo>
                          <a:pt x="36" y="131"/>
                        </a:lnTo>
                        <a:lnTo>
                          <a:pt x="36" y="131"/>
                        </a:lnTo>
                        <a:lnTo>
                          <a:pt x="38" y="131"/>
                        </a:lnTo>
                        <a:lnTo>
                          <a:pt x="38" y="129"/>
                        </a:lnTo>
                        <a:lnTo>
                          <a:pt x="36" y="129"/>
                        </a:lnTo>
                        <a:lnTo>
                          <a:pt x="36" y="129"/>
                        </a:lnTo>
                        <a:lnTo>
                          <a:pt x="38" y="129"/>
                        </a:lnTo>
                        <a:lnTo>
                          <a:pt x="38" y="127"/>
                        </a:lnTo>
                        <a:lnTo>
                          <a:pt x="36" y="127"/>
                        </a:lnTo>
                        <a:lnTo>
                          <a:pt x="36" y="127"/>
                        </a:lnTo>
                        <a:lnTo>
                          <a:pt x="35" y="127"/>
                        </a:lnTo>
                        <a:lnTo>
                          <a:pt x="35" y="127"/>
                        </a:lnTo>
                        <a:lnTo>
                          <a:pt x="35" y="127"/>
                        </a:lnTo>
                        <a:lnTo>
                          <a:pt x="35" y="127"/>
                        </a:lnTo>
                        <a:lnTo>
                          <a:pt x="35" y="127"/>
                        </a:lnTo>
                        <a:lnTo>
                          <a:pt x="35" y="127"/>
                        </a:lnTo>
                        <a:lnTo>
                          <a:pt x="35" y="125"/>
                        </a:lnTo>
                        <a:lnTo>
                          <a:pt x="33" y="125"/>
                        </a:lnTo>
                        <a:lnTo>
                          <a:pt x="33" y="125"/>
                        </a:lnTo>
                        <a:lnTo>
                          <a:pt x="33" y="125"/>
                        </a:lnTo>
                        <a:lnTo>
                          <a:pt x="33" y="125"/>
                        </a:lnTo>
                        <a:lnTo>
                          <a:pt x="33" y="125"/>
                        </a:lnTo>
                        <a:lnTo>
                          <a:pt x="33" y="125"/>
                        </a:lnTo>
                        <a:lnTo>
                          <a:pt x="33" y="125"/>
                        </a:lnTo>
                        <a:lnTo>
                          <a:pt x="33" y="123"/>
                        </a:lnTo>
                        <a:lnTo>
                          <a:pt x="33" y="123"/>
                        </a:lnTo>
                        <a:lnTo>
                          <a:pt x="33" y="123"/>
                        </a:lnTo>
                        <a:lnTo>
                          <a:pt x="33" y="121"/>
                        </a:lnTo>
                        <a:lnTo>
                          <a:pt x="33" y="121"/>
                        </a:lnTo>
                        <a:lnTo>
                          <a:pt x="33" y="121"/>
                        </a:lnTo>
                        <a:lnTo>
                          <a:pt x="33" y="119"/>
                        </a:lnTo>
                        <a:lnTo>
                          <a:pt x="31" y="119"/>
                        </a:lnTo>
                        <a:lnTo>
                          <a:pt x="31" y="119"/>
                        </a:lnTo>
                        <a:lnTo>
                          <a:pt x="31" y="117"/>
                        </a:lnTo>
                        <a:lnTo>
                          <a:pt x="31" y="117"/>
                        </a:lnTo>
                        <a:lnTo>
                          <a:pt x="31" y="117"/>
                        </a:lnTo>
                        <a:lnTo>
                          <a:pt x="31" y="117"/>
                        </a:lnTo>
                        <a:lnTo>
                          <a:pt x="29" y="117"/>
                        </a:lnTo>
                        <a:lnTo>
                          <a:pt x="29" y="115"/>
                        </a:lnTo>
                        <a:lnTo>
                          <a:pt x="29" y="115"/>
                        </a:lnTo>
                        <a:lnTo>
                          <a:pt x="29" y="115"/>
                        </a:lnTo>
                        <a:lnTo>
                          <a:pt x="29" y="115"/>
                        </a:lnTo>
                        <a:lnTo>
                          <a:pt x="29" y="115"/>
                        </a:lnTo>
                        <a:lnTo>
                          <a:pt x="29" y="117"/>
                        </a:lnTo>
                        <a:lnTo>
                          <a:pt x="29" y="117"/>
                        </a:lnTo>
                        <a:lnTo>
                          <a:pt x="29" y="117"/>
                        </a:lnTo>
                        <a:lnTo>
                          <a:pt x="27" y="117"/>
                        </a:lnTo>
                        <a:lnTo>
                          <a:pt x="27" y="117"/>
                        </a:lnTo>
                        <a:lnTo>
                          <a:pt x="27" y="117"/>
                        </a:lnTo>
                        <a:lnTo>
                          <a:pt x="27" y="117"/>
                        </a:lnTo>
                        <a:lnTo>
                          <a:pt x="27" y="115"/>
                        </a:lnTo>
                        <a:lnTo>
                          <a:pt x="27" y="115"/>
                        </a:lnTo>
                        <a:lnTo>
                          <a:pt x="27" y="115"/>
                        </a:lnTo>
                        <a:lnTo>
                          <a:pt x="27" y="115"/>
                        </a:lnTo>
                        <a:lnTo>
                          <a:pt x="27" y="114"/>
                        </a:lnTo>
                        <a:lnTo>
                          <a:pt x="27" y="114"/>
                        </a:lnTo>
                        <a:lnTo>
                          <a:pt x="27" y="114"/>
                        </a:lnTo>
                        <a:lnTo>
                          <a:pt x="27" y="114"/>
                        </a:lnTo>
                        <a:lnTo>
                          <a:pt x="27" y="112"/>
                        </a:lnTo>
                        <a:lnTo>
                          <a:pt x="27" y="112"/>
                        </a:lnTo>
                        <a:lnTo>
                          <a:pt x="27" y="110"/>
                        </a:lnTo>
                        <a:lnTo>
                          <a:pt x="27" y="110"/>
                        </a:lnTo>
                        <a:lnTo>
                          <a:pt x="25" y="110"/>
                        </a:lnTo>
                        <a:lnTo>
                          <a:pt x="25" y="110"/>
                        </a:lnTo>
                        <a:lnTo>
                          <a:pt x="25" y="108"/>
                        </a:lnTo>
                        <a:lnTo>
                          <a:pt x="25" y="108"/>
                        </a:lnTo>
                        <a:lnTo>
                          <a:pt x="25" y="108"/>
                        </a:lnTo>
                        <a:lnTo>
                          <a:pt x="23" y="108"/>
                        </a:lnTo>
                        <a:lnTo>
                          <a:pt x="23" y="108"/>
                        </a:lnTo>
                        <a:lnTo>
                          <a:pt x="23" y="108"/>
                        </a:lnTo>
                        <a:lnTo>
                          <a:pt x="23" y="106"/>
                        </a:lnTo>
                        <a:lnTo>
                          <a:pt x="23" y="106"/>
                        </a:lnTo>
                        <a:lnTo>
                          <a:pt x="23" y="108"/>
                        </a:lnTo>
                        <a:lnTo>
                          <a:pt x="21" y="108"/>
                        </a:lnTo>
                        <a:lnTo>
                          <a:pt x="21" y="106"/>
                        </a:lnTo>
                        <a:lnTo>
                          <a:pt x="21" y="106"/>
                        </a:lnTo>
                        <a:lnTo>
                          <a:pt x="21" y="106"/>
                        </a:lnTo>
                        <a:lnTo>
                          <a:pt x="21" y="104"/>
                        </a:lnTo>
                        <a:lnTo>
                          <a:pt x="21" y="104"/>
                        </a:lnTo>
                        <a:lnTo>
                          <a:pt x="21" y="104"/>
                        </a:lnTo>
                        <a:lnTo>
                          <a:pt x="21" y="102"/>
                        </a:lnTo>
                        <a:lnTo>
                          <a:pt x="21" y="102"/>
                        </a:lnTo>
                        <a:lnTo>
                          <a:pt x="21" y="102"/>
                        </a:lnTo>
                        <a:lnTo>
                          <a:pt x="21" y="100"/>
                        </a:lnTo>
                        <a:lnTo>
                          <a:pt x="19" y="100"/>
                        </a:lnTo>
                        <a:lnTo>
                          <a:pt x="19" y="100"/>
                        </a:lnTo>
                        <a:lnTo>
                          <a:pt x="19" y="100"/>
                        </a:lnTo>
                        <a:lnTo>
                          <a:pt x="19" y="100"/>
                        </a:lnTo>
                        <a:lnTo>
                          <a:pt x="19" y="100"/>
                        </a:lnTo>
                        <a:lnTo>
                          <a:pt x="19" y="98"/>
                        </a:lnTo>
                        <a:lnTo>
                          <a:pt x="17" y="98"/>
                        </a:lnTo>
                        <a:lnTo>
                          <a:pt x="17" y="98"/>
                        </a:lnTo>
                        <a:lnTo>
                          <a:pt x="17" y="98"/>
                        </a:lnTo>
                        <a:lnTo>
                          <a:pt x="17" y="96"/>
                        </a:lnTo>
                        <a:lnTo>
                          <a:pt x="17" y="96"/>
                        </a:lnTo>
                        <a:lnTo>
                          <a:pt x="17" y="94"/>
                        </a:lnTo>
                        <a:lnTo>
                          <a:pt x="17" y="94"/>
                        </a:lnTo>
                        <a:lnTo>
                          <a:pt x="17" y="94"/>
                        </a:lnTo>
                        <a:lnTo>
                          <a:pt x="17" y="92"/>
                        </a:lnTo>
                        <a:lnTo>
                          <a:pt x="15" y="92"/>
                        </a:lnTo>
                        <a:lnTo>
                          <a:pt x="15" y="92"/>
                        </a:lnTo>
                        <a:lnTo>
                          <a:pt x="15" y="92"/>
                        </a:lnTo>
                        <a:lnTo>
                          <a:pt x="14" y="92"/>
                        </a:lnTo>
                        <a:lnTo>
                          <a:pt x="14" y="92"/>
                        </a:lnTo>
                        <a:lnTo>
                          <a:pt x="14" y="92"/>
                        </a:lnTo>
                        <a:lnTo>
                          <a:pt x="14" y="92"/>
                        </a:lnTo>
                        <a:lnTo>
                          <a:pt x="14" y="91"/>
                        </a:lnTo>
                        <a:lnTo>
                          <a:pt x="14" y="91"/>
                        </a:lnTo>
                        <a:lnTo>
                          <a:pt x="14" y="89"/>
                        </a:lnTo>
                        <a:lnTo>
                          <a:pt x="12" y="89"/>
                        </a:lnTo>
                        <a:lnTo>
                          <a:pt x="12" y="89"/>
                        </a:lnTo>
                        <a:lnTo>
                          <a:pt x="12" y="89"/>
                        </a:lnTo>
                        <a:lnTo>
                          <a:pt x="12" y="89"/>
                        </a:lnTo>
                        <a:lnTo>
                          <a:pt x="12" y="87"/>
                        </a:lnTo>
                        <a:lnTo>
                          <a:pt x="12" y="87"/>
                        </a:lnTo>
                        <a:lnTo>
                          <a:pt x="10" y="87"/>
                        </a:lnTo>
                        <a:lnTo>
                          <a:pt x="10" y="87"/>
                        </a:lnTo>
                        <a:lnTo>
                          <a:pt x="10" y="87"/>
                        </a:lnTo>
                        <a:lnTo>
                          <a:pt x="10" y="87"/>
                        </a:lnTo>
                        <a:lnTo>
                          <a:pt x="8" y="87"/>
                        </a:lnTo>
                        <a:lnTo>
                          <a:pt x="8" y="85"/>
                        </a:lnTo>
                        <a:lnTo>
                          <a:pt x="8" y="85"/>
                        </a:lnTo>
                        <a:lnTo>
                          <a:pt x="8" y="87"/>
                        </a:lnTo>
                        <a:lnTo>
                          <a:pt x="8" y="87"/>
                        </a:lnTo>
                        <a:lnTo>
                          <a:pt x="6" y="87"/>
                        </a:lnTo>
                        <a:lnTo>
                          <a:pt x="6" y="87"/>
                        </a:lnTo>
                        <a:lnTo>
                          <a:pt x="6" y="87"/>
                        </a:lnTo>
                        <a:lnTo>
                          <a:pt x="4" y="87"/>
                        </a:lnTo>
                        <a:lnTo>
                          <a:pt x="4" y="87"/>
                        </a:lnTo>
                        <a:lnTo>
                          <a:pt x="4" y="87"/>
                        </a:lnTo>
                        <a:lnTo>
                          <a:pt x="4" y="89"/>
                        </a:lnTo>
                        <a:lnTo>
                          <a:pt x="4" y="89"/>
                        </a:lnTo>
                        <a:lnTo>
                          <a:pt x="4" y="89"/>
                        </a:lnTo>
                        <a:lnTo>
                          <a:pt x="4" y="91"/>
                        </a:lnTo>
                        <a:lnTo>
                          <a:pt x="4" y="91"/>
                        </a:lnTo>
                        <a:lnTo>
                          <a:pt x="2" y="91"/>
                        </a:lnTo>
                        <a:lnTo>
                          <a:pt x="2" y="89"/>
                        </a:lnTo>
                        <a:lnTo>
                          <a:pt x="2" y="89"/>
                        </a:lnTo>
                        <a:lnTo>
                          <a:pt x="2" y="91"/>
                        </a:lnTo>
                        <a:lnTo>
                          <a:pt x="2" y="91"/>
                        </a:lnTo>
                        <a:lnTo>
                          <a:pt x="0" y="91"/>
                        </a:lnTo>
                        <a:lnTo>
                          <a:pt x="0" y="89"/>
                        </a:lnTo>
                        <a:lnTo>
                          <a:pt x="0" y="89"/>
                        </a:lnTo>
                        <a:lnTo>
                          <a:pt x="0" y="89"/>
                        </a:lnTo>
                        <a:lnTo>
                          <a:pt x="0" y="89"/>
                        </a:lnTo>
                        <a:lnTo>
                          <a:pt x="0" y="87"/>
                        </a:lnTo>
                        <a:lnTo>
                          <a:pt x="0" y="87"/>
                        </a:lnTo>
                        <a:lnTo>
                          <a:pt x="0" y="85"/>
                        </a:lnTo>
                        <a:lnTo>
                          <a:pt x="0" y="85"/>
                        </a:lnTo>
                        <a:lnTo>
                          <a:pt x="0" y="85"/>
                        </a:lnTo>
                        <a:lnTo>
                          <a:pt x="0" y="83"/>
                        </a:lnTo>
                        <a:lnTo>
                          <a:pt x="0" y="83"/>
                        </a:lnTo>
                        <a:lnTo>
                          <a:pt x="0" y="81"/>
                        </a:lnTo>
                        <a:lnTo>
                          <a:pt x="0" y="81"/>
                        </a:lnTo>
                        <a:lnTo>
                          <a:pt x="0" y="79"/>
                        </a:lnTo>
                        <a:lnTo>
                          <a:pt x="0" y="79"/>
                        </a:lnTo>
                        <a:lnTo>
                          <a:pt x="0" y="79"/>
                        </a:lnTo>
                        <a:lnTo>
                          <a:pt x="0" y="77"/>
                        </a:lnTo>
                        <a:lnTo>
                          <a:pt x="0" y="77"/>
                        </a:lnTo>
                        <a:lnTo>
                          <a:pt x="0" y="77"/>
                        </a:lnTo>
                        <a:lnTo>
                          <a:pt x="0" y="77"/>
                        </a:lnTo>
                        <a:lnTo>
                          <a:pt x="2" y="77"/>
                        </a:lnTo>
                        <a:lnTo>
                          <a:pt x="2" y="75"/>
                        </a:lnTo>
                        <a:lnTo>
                          <a:pt x="2" y="75"/>
                        </a:lnTo>
                        <a:lnTo>
                          <a:pt x="2" y="75"/>
                        </a:lnTo>
                        <a:lnTo>
                          <a:pt x="2" y="73"/>
                        </a:lnTo>
                        <a:lnTo>
                          <a:pt x="2" y="73"/>
                        </a:lnTo>
                        <a:lnTo>
                          <a:pt x="2" y="73"/>
                        </a:lnTo>
                        <a:lnTo>
                          <a:pt x="2" y="71"/>
                        </a:lnTo>
                        <a:lnTo>
                          <a:pt x="2" y="71"/>
                        </a:lnTo>
                        <a:lnTo>
                          <a:pt x="2" y="69"/>
                        </a:lnTo>
                        <a:lnTo>
                          <a:pt x="2" y="69"/>
                        </a:lnTo>
                        <a:lnTo>
                          <a:pt x="2" y="69"/>
                        </a:lnTo>
                        <a:lnTo>
                          <a:pt x="2" y="68"/>
                        </a:lnTo>
                        <a:lnTo>
                          <a:pt x="4" y="68"/>
                        </a:lnTo>
                        <a:lnTo>
                          <a:pt x="4" y="68"/>
                        </a:lnTo>
                        <a:lnTo>
                          <a:pt x="4" y="66"/>
                        </a:lnTo>
                        <a:lnTo>
                          <a:pt x="4" y="66"/>
                        </a:lnTo>
                        <a:lnTo>
                          <a:pt x="4" y="64"/>
                        </a:lnTo>
                        <a:lnTo>
                          <a:pt x="4" y="64"/>
                        </a:lnTo>
                        <a:lnTo>
                          <a:pt x="4" y="64"/>
                        </a:lnTo>
                        <a:lnTo>
                          <a:pt x="4" y="62"/>
                        </a:lnTo>
                        <a:lnTo>
                          <a:pt x="4" y="62"/>
                        </a:lnTo>
                        <a:lnTo>
                          <a:pt x="4" y="60"/>
                        </a:lnTo>
                        <a:lnTo>
                          <a:pt x="6" y="60"/>
                        </a:lnTo>
                        <a:lnTo>
                          <a:pt x="6" y="60"/>
                        </a:lnTo>
                        <a:lnTo>
                          <a:pt x="6" y="60"/>
                        </a:lnTo>
                        <a:lnTo>
                          <a:pt x="6" y="60"/>
                        </a:lnTo>
                        <a:lnTo>
                          <a:pt x="6" y="58"/>
                        </a:lnTo>
                        <a:lnTo>
                          <a:pt x="6" y="58"/>
                        </a:lnTo>
                        <a:lnTo>
                          <a:pt x="6" y="58"/>
                        </a:lnTo>
                        <a:lnTo>
                          <a:pt x="8" y="58"/>
                        </a:lnTo>
                        <a:lnTo>
                          <a:pt x="8" y="56"/>
                        </a:lnTo>
                        <a:lnTo>
                          <a:pt x="8" y="56"/>
                        </a:lnTo>
                        <a:lnTo>
                          <a:pt x="8" y="58"/>
                        </a:lnTo>
                        <a:lnTo>
                          <a:pt x="8" y="58"/>
                        </a:lnTo>
                        <a:lnTo>
                          <a:pt x="8" y="60"/>
                        </a:lnTo>
                        <a:lnTo>
                          <a:pt x="8" y="60"/>
                        </a:lnTo>
                        <a:lnTo>
                          <a:pt x="8" y="60"/>
                        </a:lnTo>
                        <a:lnTo>
                          <a:pt x="10" y="60"/>
                        </a:lnTo>
                        <a:lnTo>
                          <a:pt x="10" y="60"/>
                        </a:lnTo>
                        <a:lnTo>
                          <a:pt x="12" y="60"/>
                        </a:lnTo>
                        <a:lnTo>
                          <a:pt x="12" y="60"/>
                        </a:lnTo>
                        <a:lnTo>
                          <a:pt x="12" y="60"/>
                        </a:lnTo>
                        <a:lnTo>
                          <a:pt x="14" y="60"/>
                        </a:lnTo>
                        <a:lnTo>
                          <a:pt x="14" y="60"/>
                        </a:lnTo>
                        <a:lnTo>
                          <a:pt x="14" y="60"/>
                        </a:lnTo>
                        <a:lnTo>
                          <a:pt x="14" y="60"/>
                        </a:lnTo>
                        <a:lnTo>
                          <a:pt x="15" y="60"/>
                        </a:lnTo>
                        <a:lnTo>
                          <a:pt x="15" y="60"/>
                        </a:lnTo>
                        <a:lnTo>
                          <a:pt x="17" y="60"/>
                        </a:lnTo>
                        <a:lnTo>
                          <a:pt x="17" y="60"/>
                        </a:lnTo>
                        <a:lnTo>
                          <a:pt x="17" y="60"/>
                        </a:lnTo>
                        <a:lnTo>
                          <a:pt x="17" y="62"/>
                        </a:lnTo>
                        <a:lnTo>
                          <a:pt x="19" y="62"/>
                        </a:lnTo>
                        <a:lnTo>
                          <a:pt x="19" y="62"/>
                        </a:lnTo>
                        <a:lnTo>
                          <a:pt x="19" y="62"/>
                        </a:lnTo>
                        <a:lnTo>
                          <a:pt x="21" y="62"/>
                        </a:lnTo>
                        <a:lnTo>
                          <a:pt x="21" y="62"/>
                        </a:lnTo>
                        <a:lnTo>
                          <a:pt x="23" y="62"/>
                        </a:lnTo>
                        <a:lnTo>
                          <a:pt x="23" y="62"/>
                        </a:lnTo>
                        <a:lnTo>
                          <a:pt x="23" y="62"/>
                        </a:lnTo>
                        <a:lnTo>
                          <a:pt x="23" y="62"/>
                        </a:lnTo>
                        <a:lnTo>
                          <a:pt x="25" y="62"/>
                        </a:lnTo>
                        <a:lnTo>
                          <a:pt x="25" y="62"/>
                        </a:lnTo>
                        <a:lnTo>
                          <a:pt x="27" y="62"/>
                        </a:lnTo>
                        <a:lnTo>
                          <a:pt x="27" y="62"/>
                        </a:lnTo>
                        <a:lnTo>
                          <a:pt x="27" y="62"/>
                        </a:lnTo>
                        <a:lnTo>
                          <a:pt x="29" y="62"/>
                        </a:lnTo>
                        <a:lnTo>
                          <a:pt x="29" y="62"/>
                        </a:lnTo>
                        <a:lnTo>
                          <a:pt x="29" y="62"/>
                        </a:lnTo>
                        <a:lnTo>
                          <a:pt x="29" y="62"/>
                        </a:lnTo>
                        <a:lnTo>
                          <a:pt x="29" y="60"/>
                        </a:lnTo>
                        <a:lnTo>
                          <a:pt x="31" y="60"/>
                        </a:lnTo>
                        <a:lnTo>
                          <a:pt x="31" y="60"/>
                        </a:lnTo>
                        <a:lnTo>
                          <a:pt x="31" y="60"/>
                        </a:lnTo>
                        <a:lnTo>
                          <a:pt x="31" y="60"/>
                        </a:lnTo>
                        <a:lnTo>
                          <a:pt x="33" y="60"/>
                        </a:lnTo>
                        <a:lnTo>
                          <a:pt x="33" y="60"/>
                        </a:lnTo>
                        <a:lnTo>
                          <a:pt x="33" y="58"/>
                        </a:lnTo>
                        <a:lnTo>
                          <a:pt x="33" y="58"/>
                        </a:lnTo>
                        <a:lnTo>
                          <a:pt x="33" y="58"/>
                        </a:lnTo>
                        <a:lnTo>
                          <a:pt x="35" y="58"/>
                        </a:lnTo>
                        <a:lnTo>
                          <a:pt x="35" y="56"/>
                        </a:lnTo>
                        <a:lnTo>
                          <a:pt x="35" y="56"/>
                        </a:lnTo>
                        <a:lnTo>
                          <a:pt x="35" y="56"/>
                        </a:lnTo>
                        <a:lnTo>
                          <a:pt x="35" y="56"/>
                        </a:lnTo>
                        <a:lnTo>
                          <a:pt x="35" y="54"/>
                        </a:lnTo>
                        <a:lnTo>
                          <a:pt x="36" y="54"/>
                        </a:lnTo>
                        <a:lnTo>
                          <a:pt x="36" y="54"/>
                        </a:lnTo>
                        <a:lnTo>
                          <a:pt x="36" y="52"/>
                        </a:lnTo>
                        <a:lnTo>
                          <a:pt x="36" y="52"/>
                        </a:lnTo>
                        <a:lnTo>
                          <a:pt x="36" y="52"/>
                        </a:lnTo>
                        <a:lnTo>
                          <a:pt x="38" y="52"/>
                        </a:lnTo>
                        <a:lnTo>
                          <a:pt x="38" y="52"/>
                        </a:lnTo>
                        <a:lnTo>
                          <a:pt x="38" y="50"/>
                        </a:lnTo>
                        <a:lnTo>
                          <a:pt x="38" y="50"/>
                        </a:lnTo>
                        <a:lnTo>
                          <a:pt x="38" y="50"/>
                        </a:lnTo>
                        <a:lnTo>
                          <a:pt x="38" y="50"/>
                        </a:lnTo>
                        <a:lnTo>
                          <a:pt x="38" y="48"/>
                        </a:lnTo>
                        <a:lnTo>
                          <a:pt x="40" y="48"/>
                        </a:lnTo>
                        <a:lnTo>
                          <a:pt x="40" y="48"/>
                        </a:lnTo>
                        <a:lnTo>
                          <a:pt x="40" y="48"/>
                        </a:lnTo>
                        <a:lnTo>
                          <a:pt x="42" y="48"/>
                        </a:lnTo>
                        <a:lnTo>
                          <a:pt x="42" y="48"/>
                        </a:lnTo>
                        <a:lnTo>
                          <a:pt x="42" y="48"/>
                        </a:lnTo>
                        <a:lnTo>
                          <a:pt x="44" y="48"/>
                        </a:lnTo>
                        <a:lnTo>
                          <a:pt x="44" y="48"/>
                        </a:lnTo>
                        <a:lnTo>
                          <a:pt x="44" y="48"/>
                        </a:lnTo>
                        <a:lnTo>
                          <a:pt x="46" y="48"/>
                        </a:lnTo>
                        <a:lnTo>
                          <a:pt x="46" y="48"/>
                        </a:lnTo>
                        <a:lnTo>
                          <a:pt x="46" y="46"/>
                        </a:lnTo>
                        <a:lnTo>
                          <a:pt x="46" y="46"/>
                        </a:lnTo>
                        <a:lnTo>
                          <a:pt x="48" y="46"/>
                        </a:lnTo>
                        <a:lnTo>
                          <a:pt x="48" y="46"/>
                        </a:lnTo>
                        <a:lnTo>
                          <a:pt x="50" y="46"/>
                        </a:lnTo>
                        <a:lnTo>
                          <a:pt x="50" y="46"/>
                        </a:lnTo>
                        <a:lnTo>
                          <a:pt x="50" y="46"/>
                        </a:lnTo>
                        <a:lnTo>
                          <a:pt x="50" y="46"/>
                        </a:lnTo>
                        <a:lnTo>
                          <a:pt x="52" y="46"/>
                        </a:lnTo>
                        <a:lnTo>
                          <a:pt x="52" y="46"/>
                        </a:lnTo>
                        <a:lnTo>
                          <a:pt x="52" y="45"/>
                        </a:lnTo>
                        <a:lnTo>
                          <a:pt x="54" y="45"/>
                        </a:lnTo>
                        <a:lnTo>
                          <a:pt x="54" y="45"/>
                        </a:lnTo>
                        <a:lnTo>
                          <a:pt x="54" y="45"/>
                        </a:lnTo>
                        <a:lnTo>
                          <a:pt x="54" y="45"/>
                        </a:lnTo>
                        <a:lnTo>
                          <a:pt x="54" y="43"/>
                        </a:lnTo>
                        <a:lnTo>
                          <a:pt x="54" y="43"/>
                        </a:lnTo>
                        <a:lnTo>
                          <a:pt x="54" y="43"/>
                        </a:lnTo>
                        <a:lnTo>
                          <a:pt x="54" y="41"/>
                        </a:lnTo>
                        <a:lnTo>
                          <a:pt x="54" y="41"/>
                        </a:lnTo>
                        <a:lnTo>
                          <a:pt x="56" y="41"/>
                        </a:lnTo>
                        <a:lnTo>
                          <a:pt x="56" y="39"/>
                        </a:lnTo>
                        <a:lnTo>
                          <a:pt x="56" y="39"/>
                        </a:lnTo>
                        <a:lnTo>
                          <a:pt x="56" y="39"/>
                        </a:lnTo>
                        <a:lnTo>
                          <a:pt x="56" y="39"/>
                        </a:lnTo>
                        <a:lnTo>
                          <a:pt x="58" y="39"/>
                        </a:lnTo>
                        <a:lnTo>
                          <a:pt x="58" y="37"/>
                        </a:lnTo>
                        <a:lnTo>
                          <a:pt x="58" y="37"/>
                        </a:lnTo>
                        <a:lnTo>
                          <a:pt x="59" y="37"/>
                        </a:lnTo>
                        <a:lnTo>
                          <a:pt x="59" y="37"/>
                        </a:lnTo>
                        <a:lnTo>
                          <a:pt x="59" y="37"/>
                        </a:lnTo>
                        <a:lnTo>
                          <a:pt x="59" y="37"/>
                        </a:lnTo>
                        <a:lnTo>
                          <a:pt x="59" y="37"/>
                        </a:lnTo>
                        <a:lnTo>
                          <a:pt x="59" y="35"/>
                        </a:lnTo>
                        <a:lnTo>
                          <a:pt x="59" y="35"/>
                        </a:lnTo>
                        <a:lnTo>
                          <a:pt x="59" y="35"/>
                        </a:lnTo>
                        <a:lnTo>
                          <a:pt x="59" y="35"/>
                        </a:lnTo>
                        <a:lnTo>
                          <a:pt x="59" y="33"/>
                        </a:lnTo>
                        <a:lnTo>
                          <a:pt x="58" y="33"/>
                        </a:lnTo>
                        <a:lnTo>
                          <a:pt x="58" y="33"/>
                        </a:lnTo>
                        <a:lnTo>
                          <a:pt x="58" y="33"/>
                        </a:lnTo>
                        <a:lnTo>
                          <a:pt x="58" y="31"/>
                        </a:lnTo>
                        <a:lnTo>
                          <a:pt x="56" y="31"/>
                        </a:lnTo>
                        <a:lnTo>
                          <a:pt x="56" y="31"/>
                        </a:lnTo>
                        <a:lnTo>
                          <a:pt x="56" y="31"/>
                        </a:lnTo>
                        <a:lnTo>
                          <a:pt x="56" y="29"/>
                        </a:lnTo>
                        <a:lnTo>
                          <a:pt x="56" y="29"/>
                        </a:lnTo>
                        <a:lnTo>
                          <a:pt x="56" y="29"/>
                        </a:lnTo>
                        <a:lnTo>
                          <a:pt x="54" y="29"/>
                        </a:lnTo>
                        <a:lnTo>
                          <a:pt x="54" y="29"/>
                        </a:lnTo>
                        <a:lnTo>
                          <a:pt x="54" y="29"/>
                        </a:lnTo>
                        <a:lnTo>
                          <a:pt x="54" y="27"/>
                        </a:lnTo>
                        <a:lnTo>
                          <a:pt x="54" y="27"/>
                        </a:lnTo>
                        <a:lnTo>
                          <a:pt x="54" y="27"/>
                        </a:lnTo>
                        <a:lnTo>
                          <a:pt x="52" y="27"/>
                        </a:lnTo>
                        <a:lnTo>
                          <a:pt x="52" y="25"/>
                        </a:lnTo>
                        <a:lnTo>
                          <a:pt x="52" y="25"/>
                        </a:lnTo>
                        <a:lnTo>
                          <a:pt x="52" y="25"/>
                        </a:lnTo>
                        <a:lnTo>
                          <a:pt x="50" y="25"/>
                        </a:lnTo>
                        <a:lnTo>
                          <a:pt x="50" y="23"/>
                        </a:lnTo>
                        <a:lnTo>
                          <a:pt x="50" y="23"/>
                        </a:lnTo>
                        <a:lnTo>
                          <a:pt x="50" y="23"/>
                        </a:lnTo>
                        <a:lnTo>
                          <a:pt x="50" y="23"/>
                        </a:lnTo>
                        <a:lnTo>
                          <a:pt x="50" y="22"/>
                        </a:lnTo>
                        <a:lnTo>
                          <a:pt x="48" y="22"/>
                        </a:lnTo>
                        <a:lnTo>
                          <a:pt x="48" y="22"/>
                        </a:lnTo>
                        <a:lnTo>
                          <a:pt x="48" y="22"/>
                        </a:lnTo>
                        <a:lnTo>
                          <a:pt x="48" y="22"/>
                        </a:lnTo>
                        <a:lnTo>
                          <a:pt x="46" y="22"/>
                        </a:lnTo>
                        <a:lnTo>
                          <a:pt x="46" y="20"/>
                        </a:lnTo>
                        <a:lnTo>
                          <a:pt x="46" y="20"/>
                        </a:lnTo>
                        <a:lnTo>
                          <a:pt x="46" y="20"/>
                        </a:lnTo>
                        <a:lnTo>
                          <a:pt x="46" y="20"/>
                        </a:lnTo>
                        <a:lnTo>
                          <a:pt x="46" y="18"/>
                        </a:lnTo>
                        <a:lnTo>
                          <a:pt x="44" y="18"/>
                        </a:lnTo>
                        <a:lnTo>
                          <a:pt x="44" y="18"/>
                        </a:lnTo>
                        <a:lnTo>
                          <a:pt x="44" y="18"/>
                        </a:lnTo>
                        <a:lnTo>
                          <a:pt x="44" y="16"/>
                        </a:lnTo>
                        <a:lnTo>
                          <a:pt x="44" y="16"/>
                        </a:lnTo>
                        <a:lnTo>
                          <a:pt x="44" y="16"/>
                        </a:lnTo>
                        <a:lnTo>
                          <a:pt x="44" y="16"/>
                        </a:lnTo>
                        <a:lnTo>
                          <a:pt x="44" y="16"/>
                        </a:lnTo>
                        <a:lnTo>
                          <a:pt x="46" y="16"/>
                        </a:lnTo>
                        <a:lnTo>
                          <a:pt x="46" y="14"/>
                        </a:lnTo>
                        <a:lnTo>
                          <a:pt x="46" y="14"/>
                        </a:lnTo>
                        <a:lnTo>
                          <a:pt x="46" y="14"/>
                        </a:lnTo>
                        <a:lnTo>
                          <a:pt x="48" y="14"/>
                        </a:lnTo>
                        <a:lnTo>
                          <a:pt x="48" y="14"/>
                        </a:lnTo>
                        <a:lnTo>
                          <a:pt x="48" y="14"/>
                        </a:lnTo>
                        <a:lnTo>
                          <a:pt x="50" y="14"/>
                        </a:lnTo>
                        <a:lnTo>
                          <a:pt x="50" y="14"/>
                        </a:lnTo>
                        <a:lnTo>
                          <a:pt x="50" y="14"/>
                        </a:lnTo>
                        <a:lnTo>
                          <a:pt x="52" y="14"/>
                        </a:lnTo>
                        <a:lnTo>
                          <a:pt x="52" y="12"/>
                        </a:lnTo>
                        <a:lnTo>
                          <a:pt x="52" y="12"/>
                        </a:lnTo>
                        <a:lnTo>
                          <a:pt x="54" y="12"/>
                        </a:lnTo>
                        <a:lnTo>
                          <a:pt x="54" y="12"/>
                        </a:lnTo>
                        <a:lnTo>
                          <a:pt x="54" y="12"/>
                        </a:lnTo>
                        <a:lnTo>
                          <a:pt x="54" y="12"/>
                        </a:lnTo>
                        <a:lnTo>
                          <a:pt x="56" y="12"/>
                        </a:lnTo>
                        <a:lnTo>
                          <a:pt x="56" y="12"/>
                        </a:lnTo>
                        <a:lnTo>
                          <a:pt x="56" y="12"/>
                        </a:lnTo>
                        <a:lnTo>
                          <a:pt x="58" y="12"/>
                        </a:lnTo>
                        <a:lnTo>
                          <a:pt x="58" y="12"/>
                        </a:lnTo>
                        <a:lnTo>
                          <a:pt x="58" y="12"/>
                        </a:lnTo>
                        <a:lnTo>
                          <a:pt x="59" y="12"/>
                        </a:lnTo>
                        <a:lnTo>
                          <a:pt x="59" y="12"/>
                        </a:lnTo>
                        <a:lnTo>
                          <a:pt x="59" y="12"/>
                        </a:lnTo>
                        <a:lnTo>
                          <a:pt x="59" y="10"/>
                        </a:lnTo>
                        <a:lnTo>
                          <a:pt x="61" y="10"/>
                        </a:lnTo>
                        <a:lnTo>
                          <a:pt x="61" y="10"/>
                        </a:lnTo>
                        <a:lnTo>
                          <a:pt x="61" y="10"/>
                        </a:lnTo>
                        <a:lnTo>
                          <a:pt x="63" y="10"/>
                        </a:lnTo>
                        <a:lnTo>
                          <a:pt x="63" y="10"/>
                        </a:lnTo>
                        <a:lnTo>
                          <a:pt x="63" y="10"/>
                        </a:lnTo>
                        <a:lnTo>
                          <a:pt x="65" y="10"/>
                        </a:lnTo>
                        <a:lnTo>
                          <a:pt x="65" y="10"/>
                        </a:lnTo>
                        <a:lnTo>
                          <a:pt x="65" y="10"/>
                        </a:lnTo>
                        <a:lnTo>
                          <a:pt x="65" y="8"/>
                        </a:lnTo>
                        <a:lnTo>
                          <a:pt x="67" y="8"/>
                        </a:lnTo>
                        <a:lnTo>
                          <a:pt x="67" y="8"/>
                        </a:lnTo>
                        <a:lnTo>
                          <a:pt x="67" y="8"/>
                        </a:lnTo>
                        <a:lnTo>
                          <a:pt x="67" y="8"/>
                        </a:lnTo>
                        <a:lnTo>
                          <a:pt x="69" y="8"/>
                        </a:lnTo>
                        <a:lnTo>
                          <a:pt x="69" y="8"/>
                        </a:lnTo>
                        <a:lnTo>
                          <a:pt x="71" y="8"/>
                        </a:lnTo>
                        <a:lnTo>
                          <a:pt x="71" y="8"/>
                        </a:lnTo>
                        <a:lnTo>
                          <a:pt x="71" y="6"/>
                        </a:lnTo>
                        <a:lnTo>
                          <a:pt x="71" y="6"/>
                        </a:lnTo>
                        <a:lnTo>
                          <a:pt x="73" y="6"/>
                        </a:lnTo>
                        <a:lnTo>
                          <a:pt x="73" y="6"/>
                        </a:lnTo>
                        <a:lnTo>
                          <a:pt x="73" y="6"/>
                        </a:lnTo>
                        <a:lnTo>
                          <a:pt x="73" y="6"/>
                        </a:lnTo>
                        <a:lnTo>
                          <a:pt x="75" y="6"/>
                        </a:lnTo>
                        <a:lnTo>
                          <a:pt x="75" y="6"/>
                        </a:lnTo>
                        <a:lnTo>
                          <a:pt x="77" y="6"/>
                        </a:lnTo>
                        <a:lnTo>
                          <a:pt x="77" y="6"/>
                        </a:lnTo>
                        <a:lnTo>
                          <a:pt x="77" y="4"/>
                        </a:lnTo>
                        <a:lnTo>
                          <a:pt x="77" y="4"/>
                        </a:lnTo>
                        <a:lnTo>
                          <a:pt x="79" y="4"/>
                        </a:lnTo>
                        <a:lnTo>
                          <a:pt x="79" y="4"/>
                        </a:lnTo>
                        <a:lnTo>
                          <a:pt x="79" y="4"/>
                        </a:lnTo>
                        <a:lnTo>
                          <a:pt x="79" y="4"/>
                        </a:lnTo>
                        <a:lnTo>
                          <a:pt x="79" y="4"/>
                        </a:lnTo>
                        <a:lnTo>
                          <a:pt x="80" y="4"/>
                        </a:lnTo>
                        <a:lnTo>
                          <a:pt x="80" y="4"/>
                        </a:lnTo>
                        <a:lnTo>
                          <a:pt x="80" y="2"/>
                        </a:lnTo>
                        <a:lnTo>
                          <a:pt x="82" y="2"/>
                        </a:lnTo>
                        <a:lnTo>
                          <a:pt x="82" y="2"/>
                        </a:lnTo>
                        <a:lnTo>
                          <a:pt x="82" y="2"/>
                        </a:lnTo>
                        <a:lnTo>
                          <a:pt x="82" y="0"/>
                        </a:lnTo>
                        <a:lnTo>
                          <a:pt x="82" y="0"/>
                        </a:lnTo>
                        <a:lnTo>
                          <a:pt x="84" y="0"/>
                        </a:lnTo>
                        <a:lnTo>
                          <a:pt x="84" y="0"/>
                        </a:lnTo>
                        <a:lnTo>
                          <a:pt x="86" y="0"/>
                        </a:lnTo>
                        <a:lnTo>
                          <a:pt x="86" y="2"/>
                        </a:lnTo>
                        <a:lnTo>
                          <a:pt x="86" y="2"/>
                        </a:lnTo>
                        <a:lnTo>
                          <a:pt x="86" y="2"/>
                        </a:lnTo>
                        <a:lnTo>
                          <a:pt x="88" y="2"/>
                        </a:lnTo>
                        <a:lnTo>
                          <a:pt x="88" y="2"/>
                        </a:lnTo>
                        <a:lnTo>
                          <a:pt x="88" y="2"/>
                        </a:lnTo>
                        <a:lnTo>
                          <a:pt x="88" y="2"/>
                        </a:lnTo>
                        <a:lnTo>
                          <a:pt x="90" y="2"/>
                        </a:lnTo>
                        <a:lnTo>
                          <a:pt x="90" y="2"/>
                        </a:lnTo>
                        <a:lnTo>
                          <a:pt x="92" y="2"/>
                        </a:lnTo>
                        <a:lnTo>
                          <a:pt x="92" y="2"/>
                        </a:lnTo>
                        <a:lnTo>
                          <a:pt x="92" y="4"/>
                        </a:lnTo>
                        <a:lnTo>
                          <a:pt x="92" y="4"/>
                        </a:lnTo>
                        <a:lnTo>
                          <a:pt x="94" y="4"/>
                        </a:lnTo>
                        <a:lnTo>
                          <a:pt x="94" y="4"/>
                        </a:lnTo>
                        <a:lnTo>
                          <a:pt x="94" y="4"/>
                        </a:lnTo>
                        <a:lnTo>
                          <a:pt x="94" y="4"/>
                        </a:lnTo>
                        <a:lnTo>
                          <a:pt x="96" y="4"/>
                        </a:lnTo>
                        <a:lnTo>
                          <a:pt x="96" y="4"/>
                        </a:lnTo>
                        <a:lnTo>
                          <a:pt x="98" y="4"/>
                        </a:lnTo>
                        <a:lnTo>
                          <a:pt x="98" y="4"/>
                        </a:lnTo>
                        <a:lnTo>
                          <a:pt x="98" y="4"/>
                        </a:lnTo>
                        <a:lnTo>
                          <a:pt x="98" y="4"/>
                        </a:lnTo>
                        <a:lnTo>
                          <a:pt x="98" y="6"/>
                        </a:lnTo>
                        <a:lnTo>
                          <a:pt x="100" y="6"/>
                        </a:lnTo>
                        <a:lnTo>
                          <a:pt x="100" y="6"/>
                        </a:lnTo>
                        <a:lnTo>
                          <a:pt x="100" y="6"/>
                        </a:lnTo>
                        <a:lnTo>
                          <a:pt x="100" y="6"/>
                        </a:lnTo>
                        <a:lnTo>
                          <a:pt x="102" y="6"/>
                        </a:lnTo>
                        <a:lnTo>
                          <a:pt x="102" y="8"/>
                        </a:lnTo>
                        <a:lnTo>
                          <a:pt x="102" y="8"/>
                        </a:lnTo>
                        <a:lnTo>
                          <a:pt x="103" y="8"/>
                        </a:lnTo>
                        <a:lnTo>
                          <a:pt x="103" y="8"/>
                        </a:lnTo>
                        <a:lnTo>
                          <a:pt x="103" y="8"/>
                        </a:lnTo>
                        <a:lnTo>
                          <a:pt x="103" y="8"/>
                        </a:lnTo>
                        <a:lnTo>
                          <a:pt x="105" y="8"/>
                        </a:lnTo>
                        <a:lnTo>
                          <a:pt x="105" y="10"/>
                        </a:lnTo>
                        <a:lnTo>
                          <a:pt x="105" y="10"/>
                        </a:lnTo>
                        <a:lnTo>
                          <a:pt x="105" y="10"/>
                        </a:lnTo>
                        <a:lnTo>
                          <a:pt x="105" y="10"/>
                        </a:lnTo>
                        <a:lnTo>
                          <a:pt x="107" y="10"/>
                        </a:lnTo>
                        <a:lnTo>
                          <a:pt x="107" y="10"/>
                        </a:lnTo>
                        <a:lnTo>
                          <a:pt x="109" y="10"/>
                        </a:lnTo>
                        <a:lnTo>
                          <a:pt x="109" y="12"/>
                        </a:lnTo>
                        <a:lnTo>
                          <a:pt x="109" y="12"/>
                        </a:lnTo>
                        <a:lnTo>
                          <a:pt x="109" y="12"/>
                        </a:lnTo>
                        <a:lnTo>
                          <a:pt x="109" y="12"/>
                        </a:lnTo>
                        <a:lnTo>
                          <a:pt x="111" y="12"/>
                        </a:lnTo>
                        <a:lnTo>
                          <a:pt x="111" y="12"/>
                        </a:lnTo>
                        <a:lnTo>
                          <a:pt x="111" y="12"/>
                        </a:lnTo>
                        <a:lnTo>
                          <a:pt x="113" y="12"/>
                        </a:lnTo>
                        <a:lnTo>
                          <a:pt x="113" y="12"/>
                        </a:lnTo>
                        <a:lnTo>
                          <a:pt x="113" y="12"/>
                        </a:lnTo>
                        <a:lnTo>
                          <a:pt x="113" y="14"/>
                        </a:lnTo>
                        <a:lnTo>
                          <a:pt x="115" y="14"/>
                        </a:lnTo>
                        <a:lnTo>
                          <a:pt x="115" y="14"/>
                        </a:lnTo>
                        <a:lnTo>
                          <a:pt x="115" y="14"/>
                        </a:lnTo>
                        <a:lnTo>
                          <a:pt x="115" y="14"/>
                        </a:lnTo>
                        <a:lnTo>
                          <a:pt x="117" y="14"/>
                        </a:lnTo>
                        <a:lnTo>
                          <a:pt x="117" y="16"/>
                        </a:lnTo>
                        <a:lnTo>
                          <a:pt x="117" y="16"/>
                        </a:lnTo>
                        <a:lnTo>
                          <a:pt x="119" y="16"/>
                        </a:lnTo>
                        <a:lnTo>
                          <a:pt x="119" y="16"/>
                        </a:lnTo>
                        <a:lnTo>
                          <a:pt x="119" y="16"/>
                        </a:lnTo>
                        <a:lnTo>
                          <a:pt x="119" y="16"/>
                        </a:lnTo>
                        <a:lnTo>
                          <a:pt x="119" y="18"/>
                        </a:lnTo>
                        <a:lnTo>
                          <a:pt x="121" y="18"/>
                        </a:lnTo>
                        <a:lnTo>
                          <a:pt x="121" y="18"/>
                        </a:lnTo>
                        <a:lnTo>
                          <a:pt x="121" y="18"/>
                        </a:lnTo>
                        <a:lnTo>
                          <a:pt x="121" y="18"/>
                        </a:lnTo>
                        <a:lnTo>
                          <a:pt x="123" y="18"/>
                        </a:lnTo>
                        <a:lnTo>
                          <a:pt x="123" y="20"/>
                        </a:lnTo>
                        <a:lnTo>
                          <a:pt x="123" y="20"/>
                        </a:lnTo>
                        <a:lnTo>
                          <a:pt x="124" y="20"/>
                        </a:lnTo>
                        <a:lnTo>
                          <a:pt x="124" y="20"/>
                        </a:lnTo>
                        <a:lnTo>
                          <a:pt x="124" y="20"/>
                        </a:lnTo>
                        <a:lnTo>
                          <a:pt x="124" y="20"/>
                        </a:lnTo>
                        <a:lnTo>
                          <a:pt x="126" y="20"/>
                        </a:lnTo>
                        <a:lnTo>
                          <a:pt x="126" y="22"/>
                        </a:lnTo>
                        <a:lnTo>
                          <a:pt x="126" y="22"/>
                        </a:lnTo>
                        <a:lnTo>
                          <a:pt x="126" y="22"/>
                        </a:lnTo>
                        <a:lnTo>
                          <a:pt x="126" y="22"/>
                        </a:lnTo>
                        <a:lnTo>
                          <a:pt x="128" y="22"/>
                        </a:lnTo>
                        <a:lnTo>
                          <a:pt x="128" y="22"/>
                        </a:lnTo>
                        <a:lnTo>
                          <a:pt x="128" y="22"/>
                        </a:lnTo>
                        <a:lnTo>
                          <a:pt x="130" y="22"/>
                        </a:lnTo>
                        <a:lnTo>
                          <a:pt x="130" y="22"/>
                        </a:lnTo>
                        <a:lnTo>
                          <a:pt x="130" y="23"/>
                        </a:lnTo>
                        <a:lnTo>
                          <a:pt x="130" y="23"/>
                        </a:lnTo>
                        <a:lnTo>
                          <a:pt x="132" y="23"/>
                        </a:lnTo>
                        <a:lnTo>
                          <a:pt x="132" y="23"/>
                        </a:lnTo>
                        <a:lnTo>
                          <a:pt x="132" y="23"/>
                        </a:lnTo>
                        <a:lnTo>
                          <a:pt x="132" y="23"/>
                        </a:lnTo>
                        <a:lnTo>
                          <a:pt x="132" y="25"/>
                        </a:lnTo>
                        <a:lnTo>
                          <a:pt x="134" y="25"/>
                        </a:lnTo>
                        <a:lnTo>
                          <a:pt x="134" y="25"/>
                        </a:lnTo>
                        <a:lnTo>
                          <a:pt x="136" y="25"/>
                        </a:lnTo>
                        <a:lnTo>
                          <a:pt x="136" y="25"/>
                        </a:lnTo>
                        <a:lnTo>
                          <a:pt x="136" y="25"/>
                        </a:lnTo>
                        <a:lnTo>
                          <a:pt x="136" y="25"/>
                        </a:lnTo>
                        <a:lnTo>
                          <a:pt x="136" y="27"/>
                        </a:lnTo>
                        <a:lnTo>
                          <a:pt x="138" y="27"/>
                        </a:lnTo>
                        <a:lnTo>
                          <a:pt x="138" y="27"/>
                        </a:lnTo>
                        <a:lnTo>
                          <a:pt x="140" y="27"/>
                        </a:lnTo>
                        <a:lnTo>
                          <a:pt x="140" y="27"/>
                        </a:lnTo>
                        <a:lnTo>
                          <a:pt x="140" y="27"/>
                        </a:lnTo>
                        <a:lnTo>
                          <a:pt x="140" y="27"/>
                        </a:lnTo>
                        <a:lnTo>
                          <a:pt x="140" y="29"/>
                        </a:lnTo>
                        <a:lnTo>
                          <a:pt x="142" y="29"/>
                        </a:lnTo>
                        <a:lnTo>
                          <a:pt x="142" y="29"/>
                        </a:lnTo>
                        <a:lnTo>
                          <a:pt x="142" y="29"/>
                        </a:lnTo>
                        <a:lnTo>
                          <a:pt x="142" y="29"/>
                        </a:lnTo>
                        <a:lnTo>
                          <a:pt x="144" y="29"/>
                        </a:lnTo>
                        <a:lnTo>
                          <a:pt x="144" y="29"/>
                        </a:lnTo>
                        <a:lnTo>
                          <a:pt x="144" y="29"/>
                        </a:lnTo>
                        <a:lnTo>
                          <a:pt x="146" y="29"/>
                        </a:lnTo>
                        <a:lnTo>
                          <a:pt x="146" y="29"/>
                        </a:lnTo>
                        <a:lnTo>
                          <a:pt x="146" y="31"/>
                        </a:lnTo>
                        <a:lnTo>
                          <a:pt x="146" y="31"/>
                        </a:lnTo>
                        <a:lnTo>
                          <a:pt x="147" y="31"/>
                        </a:lnTo>
                        <a:lnTo>
                          <a:pt x="147" y="31"/>
                        </a:lnTo>
                        <a:lnTo>
                          <a:pt x="147" y="31"/>
                        </a:lnTo>
                        <a:lnTo>
                          <a:pt x="147" y="33"/>
                        </a:lnTo>
                        <a:lnTo>
                          <a:pt x="147" y="33"/>
                        </a:lnTo>
                        <a:lnTo>
                          <a:pt x="147" y="35"/>
                        </a:lnTo>
                        <a:lnTo>
                          <a:pt x="147" y="35"/>
                        </a:lnTo>
                        <a:lnTo>
                          <a:pt x="147" y="35"/>
                        </a:lnTo>
                        <a:lnTo>
                          <a:pt x="147" y="37"/>
                        </a:lnTo>
                        <a:lnTo>
                          <a:pt x="147" y="37"/>
                        </a:lnTo>
                        <a:lnTo>
                          <a:pt x="147" y="37"/>
                        </a:lnTo>
                        <a:lnTo>
                          <a:pt x="149" y="37"/>
                        </a:lnTo>
                        <a:lnTo>
                          <a:pt x="149" y="37"/>
                        </a:lnTo>
                        <a:lnTo>
                          <a:pt x="151" y="37"/>
                        </a:lnTo>
                        <a:lnTo>
                          <a:pt x="151" y="37"/>
                        </a:lnTo>
                        <a:lnTo>
                          <a:pt x="151" y="37"/>
                        </a:lnTo>
                        <a:lnTo>
                          <a:pt x="153" y="37"/>
                        </a:lnTo>
                        <a:lnTo>
                          <a:pt x="153" y="37"/>
                        </a:lnTo>
                        <a:lnTo>
                          <a:pt x="153" y="39"/>
                        </a:lnTo>
                        <a:lnTo>
                          <a:pt x="153" y="39"/>
                        </a:lnTo>
                        <a:lnTo>
                          <a:pt x="155" y="39"/>
                        </a:lnTo>
                        <a:lnTo>
                          <a:pt x="155" y="39"/>
                        </a:lnTo>
                        <a:lnTo>
                          <a:pt x="157" y="39"/>
                        </a:lnTo>
                        <a:lnTo>
                          <a:pt x="157" y="39"/>
                        </a:lnTo>
                        <a:lnTo>
                          <a:pt x="157" y="39"/>
                        </a:lnTo>
                        <a:lnTo>
                          <a:pt x="159" y="39"/>
                        </a:lnTo>
                        <a:lnTo>
                          <a:pt x="159" y="39"/>
                        </a:lnTo>
                        <a:lnTo>
                          <a:pt x="159" y="39"/>
                        </a:lnTo>
                        <a:lnTo>
                          <a:pt x="159" y="41"/>
                        </a:lnTo>
                        <a:lnTo>
                          <a:pt x="159" y="41"/>
                        </a:lnTo>
                        <a:lnTo>
                          <a:pt x="159" y="41"/>
                        </a:lnTo>
                        <a:lnTo>
                          <a:pt x="159" y="43"/>
                        </a:lnTo>
                        <a:lnTo>
                          <a:pt x="159" y="43"/>
                        </a:lnTo>
                        <a:lnTo>
                          <a:pt x="159" y="45"/>
                        </a:lnTo>
                        <a:lnTo>
                          <a:pt x="159" y="45"/>
                        </a:lnTo>
                        <a:lnTo>
                          <a:pt x="159" y="45"/>
                        </a:lnTo>
                        <a:lnTo>
                          <a:pt x="159" y="46"/>
                        </a:lnTo>
                        <a:lnTo>
                          <a:pt x="159" y="46"/>
                        </a:lnTo>
                        <a:lnTo>
                          <a:pt x="159" y="48"/>
                        </a:lnTo>
                        <a:lnTo>
                          <a:pt x="159" y="48"/>
                        </a:lnTo>
                        <a:lnTo>
                          <a:pt x="159" y="50"/>
                        </a:lnTo>
                        <a:lnTo>
                          <a:pt x="159" y="50"/>
                        </a:lnTo>
                        <a:lnTo>
                          <a:pt x="157" y="50"/>
                        </a:lnTo>
                        <a:lnTo>
                          <a:pt x="157" y="52"/>
                        </a:lnTo>
                        <a:lnTo>
                          <a:pt x="157" y="52"/>
                        </a:lnTo>
                        <a:lnTo>
                          <a:pt x="157" y="52"/>
                        </a:lnTo>
                        <a:lnTo>
                          <a:pt x="157" y="54"/>
                        </a:lnTo>
                        <a:lnTo>
                          <a:pt x="159" y="54"/>
                        </a:lnTo>
                        <a:lnTo>
                          <a:pt x="159" y="54"/>
                        </a:lnTo>
                        <a:lnTo>
                          <a:pt x="159" y="54"/>
                        </a:lnTo>
                        <a:lnTo>
                          <a:pt x="159" y="54"/>
                        </a:lnTo>
                        <a:lnTo>
                          <a:pt x="159" y="56"/>
                        </a:lnTo>
                        <a:lnTo>
                          <a:pt x="161" y="56"/>
                        </a:lnTo>
                        <a:lnTo>
                          <a:pt x="161" y="56"/>
                        </a:lnTo>
                        <a:lnTo>
                          <a:pt x="163" y="56"/>
                        </a:lnTo>
                        <a:lnTo>
                          <a:pt x="163" y="56"/>
                        </a:lnTo>
                        <a:lnTo>
                          <a:pt x="163" y="56"/>
                        </a:lnTo>
                        <a:lnTo>
                          <a:pt x="163" y="56"/>
                        </a:lnTo>
                        <a:lnTo>
                          <a:pt x="165" y="56"/>
                        </a:lnTo>
                        <a:lnTo>
                          <a:pt x="165" y="58"/>
                        </a:lnTo>
                        <a:lnTo>
                          <a:pt x="165" y="58"/>
                        </a:lnTo>
                        <a:lnTo>
                          <a:pt x="165" y="58"/>
                        </a:lnTo>
                        <a:lnTo>
                          <a:pt x="167" y="58"/>
                        </a:lnTo>
                        <a:lnTo>
                          <a:pt x="167" y="58"/>
                        </a:lnTo>
                        <a:lnTo>
                          <a:pt x="167" y="58"/>
                        </a:lnTo>
                        <a:lnTo>
                          <a:pt x="168" y="58"/>
                        </a:lnTo>
                        <a:lnTo>
                          <a:pt x="168" y="60"/>
                        </a:lnTo>
                        <a:lnTo>
                          <a:pt x="168" y="60"/>
                        </a:lnTo>
                        <a:lnTo>
                          <a:pt x="168" y="60"/>
                        </a:lnTo>
                        <a:lnTo>
                          <a:pt x="170" y="60"/>
                        </a:lnTo>
                        <a:lnTo>
                          <a:pt x="170" y="60"/>
                        </a:lnTo>
                        <a:lnTo>
                          <a:pt x="170" y="60"/>
                        </a:lnTo>
                        <a:lnTo>
                          <a:pt x="172" y="60"/>
                        </a:lnTo>
                        <a:lnTo>
                          <a:pt x="172" y="60"/>
                        </a:lnTo>
                        <a:lnTo>
                          <a:pt x="172" y="60"/>
                        </a:lnTo>
                        <a:lnTo>
                          <a:pt x="172" y="60"/>
                        </a:lnTo>
                        <a:lnTo>
                          <a:pt x="174" y="60"/>
                        </a:lnTo>
                        <a:lnTo>
                          <a:pt x="174" y="60"/>
                        </a:lnTo>
                        <a:lnTo>
                          <a:pt x="174" y="62"/>
                        </a:lnTo>
                        <a:lnTo>
                          <a:pt x="174" y="62"/>
                        </a:lnTo>
                        <a:lnTo>
                          <a:pt x="176" y="62"/>
                        </a:lnTo>
                        <a:lnTo>
                          <a:pt x="176" y="62"/>
                        </a:lnTo>
                        <a:lnTo>
                          <a:pt x="176" y="62"/>
                        </a:lnTo>
                        <a:lnTo>
                          <a:pt x="178" y="62"/>
                        </a:lnTo>
                        <a:lnTo>
                          <a:pt x="178" y="62"/>
                        </a:lnTo>
                        <a:lnTo>
                          <a:pt x="178" y="62"/>
                        </a:lnTo>
                        <a:lnTo>
                          <a:pt x="180" y="62"/>
                        </a:lnTo>
                        <a:lnTo>
                          <a:pt x="180" y="62"/>
                        </a:lnTo>
                        <a:lnTo>
                          <a:pt x="180" y="62"/>
                        </a:lnTo>
                        <a:lnTo>
                          <a:pt x="182" y="62"/>
                        </a:lnTo>
                        <a:lnTo>
                          <a:pt x="182" y="62"/>
                        </a:lnTo>
                        <a:lnTo>
                          <a:pt x="184" y="62"/>
                        </a:lnTo>
                        <a:lnTo>
                          <a:pt x="184" y="62"/>
                        </a:lnTo>
                        <a:lnTo>
                          <a:pt x="184" y="64"/>
                        </a:lnTo>
                        <a:lnTo>
                          <a:pt x="184" y="64"/>
                        </a:lnTo>
                        <a:lnTo>
                          <a:pt x="186" y="64"/>
                        </a:lnTo>
                        <a:lnTo>
                          <a:pt x="186" y="64"/>
                        </a:lnTo>
                        <a:lnTo>
                          <a:pt x="186" y="64"/>
                        </a:lnTo>
                        <a:lnTo>
                          <a:pt x="188" y="64"/>
                        </a:lnTo>
                        <a:lnTo>
                          <a:pt x="188" y="64"/>
                        </a:lnTo>
                        <a:lnTo>
                          <a:pt x="190" y="64"/>
                        </a:lnTo>
                        <a:lnTo>
                          <a:pt x="190" y="64"/>
                        </a:lnTo>
                        <a:lnTo>
                          <a:pt x="190" y="64"/>
                        </a:lnTo>
                        <a:lnTo>
                          <a:pt x="191" y="64"/>
                        </a:lnTo>
                        <a:lnTo>
                          <a:pt x="191" y="64"/>
                        </a:lnTo>
                        <a:lnTo>
                          <a:pt x="191" y="64"/>
                        </a:lnTo>
                        <a:lnTo>
                          <a:pt x="193" y="64"/>
                        </a:lnTo>
                        <a:lnTo>
                          <a:pt x="193" y="64"/>
                        </a:lnTo>
                        <a:lnTo>
                          <a:pt x="195" y="64"/>
                        </a:lnTo>
                        <a:lnTo>
                          <a:pt x="195" y="64"/>
                        </a:lnTo>
                        <a:lnTo>
                          <a:pt x="195" y="64"/>
                        </a:lnTo>
                        <a:lnTo>
                          <a:pt x="197" y="64"/>
                        </a:lnTo>
                        <a:lnTo>
                          <a:pt x="197" y="64"/>
                        </a:lnTo>
                        <a:lnTo>
                          <a:pt x="197" y="64"/>
                        </a:lnTo>
                        <a:lnTo>
                          <a:pt x="199" y="64"/>
                        </a:lnTo>
                        <a:lnTo>
                          <a:pt x="199" y="64"/>
                        </a:lnTo>
                        <a:lnTo>
                          <a:pt x="199" y="64"/>
                        </a:lnTo>
                        <a:lnTo>
                          <a:pt x="201" y="64"/>
                        </a:lnTo>
                        <a:lnTo>
                          <a:pt x="201" y="64"/>
                        </a:lnTo>
                        <a:lnTo>
                          <a:pt x="201" y="64"/>
                        </a:lnTo>
                        <a:lnTo>
                          <a:pt x="203" y="64"/>
                        </a:lnTo>
                        <a:lnTo>
                          <a:pt x="203" y="64"/>
                        </a:lnTo>
                        <a:lnTo>
                          <a:pt x="205" y="64"/>
                        </a:lnTo>
                        <a:lnTo>
                          <a:pt x="205" y="64"/>
                        </a:lnTo>
                        <a:lnTo>
                          <a:pt x="205" y="64"/>
                        </a:lnTo>
                        <a:lnTo>
                          <a:pt x="207" y="64"/>
                        </a:lnTo>
                        <a:lnTo>
                          <a:pt x="207" y="64"/>
                        </a:lnTo>
                        <a:lnTo>
                          <a:pt x="207" y="64"/>
                        </a:lnTo>
                        <a:lnTo>
                          <a:pt x="209" y="64"/>
                        </a:lnTo>
                        <a:lnTo>
                          <a:pt x="209" y="64"/>
                        </a:lnTo>
                        <a:lnTo>
                          <a:pt x="211" y="64"/>
                        </a:lnTo>
                        <a:lnTo>
                          <a:pt x="211" y="66"/>
                        </a:lnTo>
                        <a:lnTo>
                          <a:pt x="211" y="66"/>
                        </a:lnTo>
                        <a:lnTo>
                          <a:pt x="211" y="66"/>
                        </a:lnTo>
                        <a:lnTo>
                          <a:pt x="213" y="66"/>
                        </a:lnTo>
                        <a:lnTo>
                          <a:pt x="213" y="66"/>
                        </a:lnTo>
                        <a:lnTo>
                          <a:pt x="213" y="66"/>
                        </a:lnTo>
                        <a:lnTo>
                          <a:pt x="214" y="66"/>
                        </a:lnTo>
                        <a:lnTo>
                          <a:pt x="214" y="66"/>
                        </a:lnTo>
                        <a:lnTo>
                          <a:pt x="214" y="66"/>
                        </a:lnTo>
                        <a:lnTo>
                          <a:pt x="214" y="66"/>
                        </a:lnTo>
                        <a:lnTo>
                          <a:pt x="216" y="66"/>
                        </a:lnTo>
                        <a:lnTo>
                          <a:pt x="216" y="66"/>
                        </a:lnTo>
                        <a:lnTo>
                          <a:pt x="216" y="66"/>
                        </a:lnTo>
                        <a:lnTo>
                          <a:pt x="216" y="66"/>
                        </a:lnTo>
                        <a:lnTo>
                          <a:pt x="218" y="66"/>
                        </a:lnTo>
                        <a:lnTo>
                          <a:pt x="218" y="66"/>
                        </a:lnTo>
                        <a:lnTo>
                          <a:pt x="218" y="66"/>
                        </a:lnTo>
                        <a:lnTo>
                          <a:pt x="220" y="66"/>
                        </a:lnTo>
                        <a:lnTo>
                          <a:pt x="220" y="66"/>
                        </a:lnTo>
                        <a:lnTo>
                          <a:pt x="222" y="66"/>
                        </a:lnTo>
                        <a:lnTo>
                          <a:pt x="222" y="66"/>
                        </a:lnTo>
                        <a:lnTo>
                          <a:pt x="222" y="68"/>
                        </a:lnTo>
                        <a:lnTo>
                          <a:pt x="222" y="68"/>
                        </a:lnTo>
                        <a:lnTo>
                          <a:pt x="224" y="68"/>
                        </a:lnTo>
                        <a:lnTo>
                          <a:pt x="224" y="68"/>
                        </a:lnTo>
                        <a:lnTo>
                          <a:pt x="226" y="68"/>
                        </a:lnTo>
                        <a:lnTo>
                          <a:pt x="226" y="68"/>
                        </a:lnTo>
                        <a:lnTo>
                          <a:pt x="226" y="68"/>
                        </a:lnTo>
                        <a:lnTo>
                          <a:pt x="226" y="69"/>
                        </a:lnTo>
                        <a:lnTo>
                          <a:pt x="226" y="69"/>
                        </a:lnTo>
                        <a:lnTo>
                          <a:pt x="226" y="69"/>
                        </a:lnTo>
                        <a:lnTo>
                          <a:pt x="228" y="69"/>
                        </a:lnTo>
                        <a:lnTo>
                          <a:pt x="228" y="69"/>
                        </a:lnTo>
                        <a:lnTo>
                          <a:pt x="228" y="71"/>
                        </a:lnTo>
                        <a:lnTo>
                          <a:pt x="228" y="71"/>
                        </a:lnTo>
                        <a:lnTo>
                          <a:pt x="228" y="73"/>
                        </a:lnTo>
                        <a:lnTo>
                          <a:pt x="228" y="73"/>
                        </a:lnTo>
                        <a:lnTo>
                          <a:pt x="228" y="73"/>
                        </a:lnTo>
                        <a:lnTo>
                          <a:pt x="228" y="75"/>
                        </a:lnTo>
                        <a:lnTo>
                          <a:pt x="228" y="75"/>
                        </a:lnTo>
                        <a:lnTo>
                          <a:pt x="228" y="75"/>
                        </a:lnTo>
                        <a:lnTo>
                          <a:pt x="230" y="75"/>
                        </a:lnTo>
                        <a:lnTo>
                          <a:pt x="230" y="77"/>
                        </a:lnTo>
                        <a:lnTo>
                          <a:pt x="230" y="77"/>
                        </a:lnTo>
                        <a:lnTo>
                          <a:pt x="232" y="77"/>
                        </a:lnTo>
                        <a:lnTo>
                          <a:pt x="232" y="77"/>
                        </a:lnTo>
                        <a:lnTo>
                          <a:pt x="232" y="77"/>
                        </a:lnTo>
                        <a:lnTo>
                          <a:pt x="234" y="77"/>
                        </a:lnTo>
                        <a:lnTo>
                          <a:pt x="234" y="77"/>
                        </a:lnTo>
                        <a:lnTo>
                          <a:pt x="234" y="77"/>
                        </a:lnTo>
                        <a:lnTo>
                          <a:pt x="235" y="77"/>
                        </a:lnTo>
                        <a:lnTo>
                          <a:pt x="235" y="77"/>
                        </a:lnTo>
                        <a:lnTo>
                          <a:pt x="237" y="77"/>
                        </a:lnTo>
                        <a:lnTo>
                          <a:pt x="237" y="77"/>
                        </a:lnTo>
                        <a:lnTo>
                          <a:pt x="237" y="77"/>
                        </a:lnTo>
                        <a:lnTo>
                          <a:pt x="239" y="77"/>
                        </a:lnTo>
                        <a:lnTo>
                          <a:pt x="239" y="77"/>
                        </a:lnTo>
                        <a:lnTo>
                          <a:pt x="239" y="77"/>
                        </a:lnTo>
                        <a:lnTo>
                          <a:pt x="241" y="77"/>
                        </a:lnTo>
                        <a:lnTo>
                          <a:pt x="241" y="77"/>
                        </a:lnTo>
                        <a:lnTo>
                          <a:pt x="243" y="77"/>
                        </a:lnTo>
                        <a:lnTo>
                          <a:pt x="243" y="77"/>
                        </a:lnTo>
                        <a:lnTo>
                          <a:pt x="243" y="77"/>
                        </a:lnTo>
                        <a:lnTo>
                          <a:pt x="243" y="77"/>
                        </a:lnTo>
                        <a:lnTo>
                          <a:pt x="243" y="77"/>
                        </a:lnTo>
                        <a:lnTo>
                          <a:pt x="243" y="79"/>
                        </a:lnTo>
                        <a:lnTo>
                          <a:pt x="245" y="79"/>
                        </a:lnTo>
                        <a:lnTo>
                          <a:pt x="245" y="79"/>
                        </a:lnTo>
                        <a:lnTo>
                          <a:pt x="243" y="79"/>
                        </a:lnTo>
                        <a:lnTo>
                          <a:pt x="243" y="81"/>
                        </a:lnTo>
                        <a:lnTo>
                          <a:pt x="243" y="81"/>
                        </a:lnTo>
                        <a:lnTo>
                          <a:pt x="245" y="81"/>
                        </a:lnTo>
                        <a:lnTo>
                          <a:pt x="245" y="81"/>
                        </a:lnTo>
                        <a:lnTo>
                          <a:pt x="245" y="83"/>
                        </a:lnTo>
                        <a:lnTo>
                          <a:pt x="245" y="83"/>
                        </a:lnTo>
                        <a:lnTo>
                          <a:pt x="245" y="83"/>
                        </a:lnTo>
                        <a:lnTo>
                          <a:pt x="245" y="85"/>
                        </a:lnTo>
                        <a:lnTo>
                          <a:pt x="245" y="85"/>
                        </a:lnTo>
                        <a:lnTo>
                          <a:pt x="245" y="85"/>
                        </a:lnTo>
                        <a:lnTo>
                          <a:pt x="247" y="85"/>
                        </a:lnTo>
                        <a:lnTo>
                          <a:pt x="247" y="87"/>
                        </a:lnTo>
                        <a:lnTo>
                          <a:pt x="247" y="87"/>
                        </a:lnTo>
                        <a:lnTo>
                          <a:pt x="249" y="87"/>
                        </a:lnTo>
                        <a:lnTo>
                          <a:pt x="249" y="87"/>
                        </a:lnTo>
                        <a:lnTo>
                          <a:pt x="249" y="87"/>
                        </a:lnTo>
                        <a:lnTo>
                          <a:pt x="249" y="89"/>
                        </a:lnTo>
                        <a:lnTo>
                          <a:pt x="249" y="89"/>
                        </a:lnTo>
                        <a:lnTo>
                          <a:pt x="249" y="89"/>
                        </a:lnTo>
                        <a:lnTo>
                          <a:pt x="249" y="89"/>
                        </a:lnTo>
                        <a:lnTo>
                          <a:pt x="249" y="91"/>
                        </a:lnTo>
                        <a:lnTo>
                          <a:pt x="249" y="91"/>
                        </a:lnTo>
                        <a:lnTo>
                          <a:pt x="251" y="91"/>
                        </a:lnTo>
                        <a:lnTo>
                          <a:pt x="251" y="91"/>
                        </a:lnTo>
                        <a:lnTo>
                          <a:pt x="251" y="92"/>
                        </a:lnTo>
                        <a:lnTo>
                          <a:pt x="251" y="92"/>
                        </a:lnTo>
                        <a:lnTo>
                          <a:pt x="251" y="92"/>
                        </a:lnTo>
                        <a:lnTo>
                          <a:pt x="251" y="94"/>
                        </a:lnTo>
                        <a:lnTo>
                          <a:pt x="251" y="94"/>
                        </a:lnTo>
                        <a:lnTo>
                          <a:pt x="251" y="94"/>
                        </a:lnTo>
                        <a:lnTo>
                          <a:pt x="251" y="94"/>
                        </a:lnTo>
                        <a:lnTo>
                          <a:pt x="253" y="94"/>
                        </a:lnTo>
                        <a:lnTo>
                          <a:pt x="253" y="96"/>
                        </a:lnTo>
                        <a:lnTo>
                          <a:pt x="253" y="96"/>
                        </a:lnTo>
                        <a:lnTo>
                          <a:pt x="255" y="96"/>
                        </a:lnTo>
                        <a:lnTo>
                          <a:pt x="255" y="96"/>
                        </a:lnTo>
                        <a:lnTo>
                          <a:pt x="255" y="96"/>
                        </a:lnTo>
                        <a:lnTo>
                          <a:pt x="255" y="96"/>
                        </a:lnTo>
                        <a:lnTo>
                          <a:pt x="257" y="96"/>
                        </a:lnTo>
                        <a:lnTo>
                          <a:pt x="257" y="96"/>
                        </a:lnTo>
                        <a:lnTo>
                          <a:pt x="257" y="98"/>
                        </a:lnTo>
                        <a:lnTo>
                          <a:pt x="258" y="98"/>
                        </a:lnTo>
                        <a:lnTo>
                          <a:pt x="258" y="98"/>
                        </a:lnTo>
                        <a:lnTo>
                          <a:pt x="258" y="100"/>
                        </a:lnTo>
                        <a:lnTo>
                          <a:pt x="258" y="100"/>
                        </a:lnTo>
                        <a:lnTo>
                          <a:pt x="258" y="100"/>
                        </a:lnTo>
                        <a:lnTo>
                          <a:pt x="258" y="102"/>
                        </a:lnTo>
                        <a:lnTo>
                          <a:pt x="258" y="102"/>
                        </a:lnTo>
                        <a:lnTo>
                          <a:pt x="258" y="102"/>
                        </a:lnTo>
                        <a:lnTo>
                          <a:pt x="258" y="102"/>
                        </a:lnTo>
                        <a:lnTo>
                          <a:pt x="258" y="104"/>
                        </a:lnTo>
                        <a:lnTo>
                          <a:pt x="260" y="104"/>
                        </a:lnTo>
                        <a:lnTo>
                          <a:pt x="260" y="102"/>
                        </a:lnTo>
                        <a:lnTo>
                          <a:pt x="260" y="102"/>
                        </a:lnTo>
                        <a:lnTo>
                          <a:pt x="260" y="100"/>
                        </a:lnTo>
                        <a:lnTo>
                          <a:pt x="260" y="100"/>
                        </a:lnTo>
                        <a:lnTo>
                          <a:pt x="260" y="100"/>
                        </a:lnTo>
                        <a:lnTo>
                          <a:pt x="260" y="100"/>
                        </a:lnTo>
                        <a:lnTo>
                          <a:pt x="262" y="100"/>
                        </a:lnTo>
                        <a:lnTo>
                          <a:pt x="262" y="100"/>
                        </a:lnTo>
                        <a:lnTo>
                          <a:pt x="262" y="100"/>
                        </a:lnTo>
                        <a:lnTo>
                          <a:pt x="264" y="100"/>
                        </a:lnTo>
                        <a:lnTo>
                          <a:pt x="264" y="100"/>
                        </a:lnTo>
                        <a:lnTo>
                          <a:pt x="264" y="102"/>
                        </a:lnTo>
                        <a:lnTo>
                          <a:pt x="264" y="102"/>
                        </a:lnTo>
                        <a:lnTo>
                          <a:pt x="262" y="102"/>
                        </a:lnTo>
                        <a:lnTo>
                          <a:pt x="262" y="102"/>
                        </a:lnTo>
                        <a:lnTo>
                          <a:pt x="262" y="102"/>
                        </a:lnTo>
                        <a:lnTo>
                          <a:pt x="262" y="104"/>
                        </a:lnTo>
                        <a:lnTo>
                          <a:pt x="262" y="104"/>
                        </a:lnTo>
                        <a:lnTo>
                          <a:pt x="262" y="104"/>
                        </a:lnTo>
                        <a:lnTo>
                          <a:pt x="262" y="106"/>
                        </a:lnTo>
                        <a:lnTo>
                          <a:pt x="264" y="106"/>
                        </a:lnTo>
                        <a:lnTo>
                          <a:pt x="264" y="106"/>
                        </a:lnTo>
                        <a:lnTo>
                          <a:pt x="264" y="106"/>
                        </a:lnTo>
                        <a:lnTo>
                          <a:pt x="264" y="108"/>
                        </a:lnTo>
                        <a:lnTo>
                          <a:pt x="264" y="108"/>
                        </a:lnTo>
                        <a:lnTo>
                          <a:pt x="264" y="108"/>
                        </a:lnTo>
                        <a:lnTo>
                          <a:pt x="264" y="108"/>
                        </a:lnTo>
                        <a:lnTo>
                          <a:pt x="266" y="108"/>
                        </a:lnTo>
                        <a:lnTo>
                          <a:pt x="266" y="110"/>
                        </a:lnTo>
                        <a:lnTo>
                          <a:pt x="266" y="110"/>
                        </a:lnTo>
                        <a:lnTo>
                          <a:pt x="266" y="110"/>
                        </a:lnTo>
                        <a:lnTo>
                          <a:pt x="266" y="110"/>
                        </a:lnTo>
                        <a:lnTo>
                          <a:pt x="268" y="110"/>
                        </a:lnTo>
                        <a:lnTo>
                          <a:pt x="268" y="110"/>
                        </a:lnTo>
                        <a:lnTo>
                          <a:pt x="270" y="110"/>
                        </a:lnTo>
                        <a:lnTo>
                          <a:pt x="270" y="112"/>
                        </a:lnTo>
                        <a:lnTo>
                          <a:pt x="270" y="112"/>
                        </a:lnTo>
                        <a:lnTo>
                          <a:pt x="270" y="112"/>
                        </a:lnTo>
                        <a:lnTo>
                          <a:pt x="270" y="112"/>
                        </a:lnTo>
                        <a:lnTo>
                          <a:pt x="270" y="114"/>
                        </a:lnTo>
                        <a:lnTo>
                          <a:pt x="272" y="114"/>
                        </a:lnTo>
                        <a:lnTo>
                          <a:pt x="272" y="114"/>
                        </a:lnTo>
                        <a:lnTo>
                          <a:pt x="272" y="114"/>
                        </a:lnTo>
                        <a:lnTo>
                          <a:pt x="272" y="115"/>
                        </a:lnTo>
                        <a:lnTo>
                          <a:pt x="272" y="115"/>
                        </a:lnTo>
                        <a:lnTo>
                          <a:pt x="272" y="115"/>
                        </a:lnTo>
                        <a:lnTo>
                          <a:pt x="272" y="117"/>
                        </a:lnTo>
                        <a:lnTo>
                          <a:pt x="272" y="117"/>
                        </a:lnTo>
                        <a:lnTo>
                          <a:pt x="272" y="117"/>
                        </a:lnTo>
                        <a:lnTo>
                          <a:pt x="272" y="117"/>
                        </a:lnTo>
                        <a:lnTo>
                          <a:pt x="272" y="117"/>
                        </a:lnTo>
                        <a:lnTo>
                          <a:pt x="272" y="117"/>
                        </a:lnTo>
                        <a:lnTo>
                          <a:pt x="272" y="117"/>
                        </a:lnTo>
                        <a:lnTo>
                          <a:pt x="272" y="117"/>
                        </a:lnTo>
                        <a:lnTo>
                          <a:pt x="274" y="117"/>
                        </a:lnTo>
                        <a:lnTo>
                          <a:pt x="274" y="117"/>
                        </a:lnTo>
                        <a:lnTo>
                          <a:pt x="274" y="119"/>
                        </a:lnTo>
                        <a:lnTo>
                          <a:pt x="272" y="119"/>
                        </a:lnTo>
                        <a:lnTo>
                          <a:pt x="272" y="119"/>
                        </a:lnTo>
                        <a:lnTo>
                          <a:pt x="274" y="119"/>
                        </a:lnTo>
                        <a:lnTo>
                          <a:pt x="274" y="121"/>
                        </a:lnTo>
                        <a:lnTo>
                          <a:pt x="274" y="121"/>
                        </a:lnTo>
                        <a:lnTo>
                          <a:pt x="274" y="123"/>
                        </a:lnTo>
                        <a:lnTo>
                          <a:pt x="274" y="123"/>
                        </a:lnTo>
                        <a:lnTo>
                          <a:pt x="274" y="125"/>
                        </a:lnTo>
                        <a:lnTo>
                          <a:pt x="274" y="125"/>
                        </a:lnTo>
                        <a:lnTo>
                          <a:pt x="272" y="125"/>
                        </a:lnTo>
                        <a:lnTo>
                          <a:pt x="272" y="125"/>
                        </a:lnTo>
                        <a:lnTo>
                          <a:pt x="272" y="125"/>
                        </a:lnTo>
                        <a:lnTo>
                          <a:pt x="272" y="127"/>
                        </a:lnTo>
                        <a:lnTo>
                          <a:pt x="272" y="127"/>
                        </a:lnTo>
                        <a:lnTo>
                          <a:pt x="272" y="129"/>
                        </a:lnTo>
                        <a:lnTo>
                          <a:pt x="272" y="129"/>
                        </a:lnTo>
                        <a:lnTo>
                          <a:pt x="272" y="131"/>
                        </a:lnTo>
                        <a:lnTo>
                          <a:pt x="272" y="131"/>
                        </a:lnTo>
                        <a:lnTo>
                          <a:pt x="272" y="131"/>
                        </a:lnTo>
                        <a:lnTo>
                          <a:pt x="272" y="131"/>
                        </a:lnTo>
                        <a:lnTo>
                          <a:pt x="272" y="133"/>
                        </a:lnTo>
                        <a:lnTo>
                          <a:pt x="272" y="133"/>
                        </a:lnTo>
                        <a:lnTo>
                          <a:pt x="272" y="133"/>
                        </a:lnTo>
                        <a:lnTo>
                          <a:pt x="272" y="133"/>
                        </a:lnTo>
                        <a:lnTo>
                          <a:pt x="274" y="133"/>
                        </a:lnTo>
                        <a:lnTo>
                          <a:pt x="274" y="135"/>
                        </a:lnTo>
                        <a:lnTo>
                          <a:pt x="274" y="135"/>
                        </a:lnTo>
                        <a:lnTo>
                          <a:pt x="274" y="135"/>
                        </a:lnTo>
                        <a:lnTo>
                          <a:pt x="274" y="137"/>
                        </a:lnTo>
                        <a:lnTo>
                          <a:pt x="274" y="137"/>
                        </a:lnTo>
                        <a:lnTo>
                          <a:pt x="276" y="137"/>
                        </a:lnTo>
                        <a:lnTo>
                          <a:pt x="276" y="137"/>
                        </a:lnTo>
                        <a:lnTo>
                          <a:pt x="276" y="138"/>
                        </a:lnTo>
                        <a:lnTo>
                          <a:pt x="276" y="138"/>
                        </a:lnTo>
                        <a:lnTo>
                          <a:pt x="276" y="138"/>
                        </a:lnTo>
                        <a:lnTo>
                          <a:pt x="278" y="138"/>
                        </a:lnTo>
                        <a:lnTo>
                          <a:pt x="278" y="140"/>
                        </a:lnTo>
                        <a:lnTo>
                          <a:pt x="278" y="140"/>
                        </a:lnTo>
                        <a:lnTo>
                          <a:pt x="278" y="140"/>
                        </a:lnTo>
                        <a:lnTo>
                          <a:pt x="278" y="140"/>
                        </a:lnTo>
                        <a:lnTo>
                          <a:pt x="278" y="140"/>
                        </a:lnTo>
                        <a:lnTo>
                          <a:pt x="278" y="142"/>
                        </a:lnTo>
                        <a:lnTo>
                          <a:pt x="278" y="142"/>
                        </a:lnTo>
                        <a:lnTo>
                          <a:pt x="278" y="144"/>
                        </a:lnTo>
                        <a:lnTo>
                          <a:pt x="278" y="144"/>
                        </a:lnTo>
                        <a:lnTo>
                          <a:pt x="279" y="144"/>
                        </a:lnTo>
                        <a:lnTo>
                          <a:pt x="279" y="146"/>
                        </a:lnTo>
                        <a:lnTo>
                          <a:pt x="279" y="146"/>
                        </a:lnTo>
                        <a:lnTo>
                          <a:pt x="279" y="148"/>
                        </a:lnTo>
                        <a:lnTo>
                          <a:pt x="279" y="148"/>
                        </a:lnTo>
                        <a:lnTo>
                          <a:pt x="279" y="148"/>
                        </a:lnTo>
                        <a:lnTo>
                          <a:pt x="281" y="148"/>
                        </a:lnTo>
                        <a:lnTo>
                          <a:pt x="281" y="148"/>
                        </a:lnTo>
                        <a:lnTo>
                          <a:pt x="281" y="148"/>
                        </a:lnTo>
                        <a:lnTo>
                          <a:pt x="281" y="150"/>
                        </a:lnTo>
                        <a:lnTo>
                          <a:pt x="281" y="150"/>
                        </a:lnTo>
                        <a:lnTo>
                          <a:pt x="281" y="150"/>
                        </a:lnTo>
                        <a:lnTo>
                          <a:pt x="281" y="152"/>
                        </a:lnTo>
                        <a:lnTo>
                          <a:pt x="281" y="152"/>
                        </a:lnTo>
                        <a:lnTo>
                          <a:pt x="283" y="152"/>
                        </a:lnTo>
                        <a:lnTo>
                          <a:pt x="283" y="154"/>
                        </a:lnTo>
                        <a:lnTo>
                          <a:pt x="283" y="154"/>
                        </a:lnTo>
                        <a:lnTo>
                          <a:pt x="283" y="154"/>
                        </a:lnTo>
                        <a:lnTo>
                          <a:pt x="283" y="156"/>
                        </a:lnTo>
                        <a:lnTo>
                          <a:pt x="285" y="156"/>
                        </a:lnTo>
                        <a:lnTo>
                          <a:pt x="285" y="156"/>
                        </a:lnTo>
                        <a:lnTo>
                          <a:pt x="285" y="156"/>
                        </a:lnTo>
                        <a:lnTo>
                          <a:pt x="285" y="156"/>
                        </a:lnTo>
                        <a:lnTo>
                          <a:pt x="285" y="156"/>
                        </a:lnTo>
                        <a:lnTo>
                          <a:pt x="285" y="158"/>
                        </a:lnTo>
                        <a:lnTo>
                          <a:pt x="287" y="158"/>
                        </a:lnTo>
                        <a:lnTo>
                          <a:pt x="287" y="158"/>
                        </a:lnTo>
                        <a:lnTo>
                          <a:pt x="287" y="158"/>
                        </a:lnTo>
                        <a:lnTo>
                          <a:pt x="287" y="158"/>
                        </a:lnTo>
                        <a:lnTo>
                          <a:pt x="289" y="158"/>
                        </a:lnTo>
                        <a:lnTo>
                          <a:pt x="289" y="159"/>
                        </a:lnTo>
                        <a:lnTo>
                          <a:pt x="289" y="159"/>
                        </a:lnTo>
                        <a:lnTo>
                          <a:pt x="289" y="161"/>
                        </a:lnTo>
                        <a:lnTo>
                          <a:pt x="289" y="161"/>
                        </a:lnTo>
                        <a:lnTo>
                          <a:pt x="289" y="163"/>
                        </a:lnTo>
                        <a:lnTo>
                          <a:pt x="289" y="163"/>
                        </a:lnTo>
                        <a:lnTo>
                          <a:pt x="289" y="165"/>
                        </a:lnTo>
                        <a:lnTo>
                          <a:pt x="289" y="165"/>
                        </a:lnTo>
                        <a:lnTo>
                          <a:pt x="289" y="165"/>
                        </a:lnTo>
                        <a:lnTo>
                          <a:pt x="291" y="165"/>
                        </a:lnTo>
                        <a:lnTo>
                          <a:pt x="291" y="165"/>
                        </a:lnTo>
                        <a:lnTo>
                          <a:pt x="291" y="165"/>
                        </a:lnTo>
                        <a:lnTo>
                          <a:pt x="291" y="165"/>
                        </a:lnTo>
                        <a:lnTo>
                          <a:pt x="291" y="167"/>
                        </a:lnTo>
                        <a:lnTo>
                          <a:pt x="293" y="167"/>
                        </a:lnTo>
                        <a:lnTo>
                          <a:pt x="293" y="167"/>
                        </a:lnTo>
                        <a:lnTo>
                          <a:pt x="293" y="167"/>
                        </a:lnTo>
                        <a:lnTo>
                          <a:pt x="293" y="167"/>
                        </a:lnTo>
                        <a:lnTo>
                          <a:pt x="295" y="167"/>
                        </a:lnTo>
                        <a:lnTo>
                          <a:pt x="295" y="169"/>
                        </a:lnTo>
                        <a:lnTo>
                          <a:pt x="295" y="169"/>
                        </a:lnTo>
                        <a:lnTo>
                          <a:pt x="295" y="169"/>
                        </a:lnTo>
                        <a:lnTo>
                          <a:pt x="297" y="169"/>
                        </a:lnTo>
                        <a:lnTo>
                          <a:pt x="297" y="169"/>
                        </a:lnTo>
                        <a:lnTo>
                          <a:pt x="297" y="171"/>
                        </a:lnTo>
                        <a:lnTo>
                          <a:pt x="297" y="171"/>
                        </a:lnTo>
                        <a:lnTo>
                          <a:pt x="297" y="171"/>
                        </a:lnTo>
                        <a:lnTo>
                          <a:pt x="299" y="171"/>
                        </a:lnTo>
                        <a:lnTo>
                          <a:pt x="299" y="171"/>
                        </a:lnTo>
                        <a:lnTo>
                          <a:pt x="299" y="173"/>
                        </a:lnTo>
                        <a:lnTo>
                          <a:pt x="299" y="173"/>
                        </a:lnTo>
                        <a:lnTo>
                          <a:pt x="299" y="173"/>
                        </a:lnTo>
                        <a:lnTo>
                          <a:pt x="299" y="173"/>
                        </a:lnTo>
                        <a:lnTo>
                          <a:pt x="299" y="175"/>
                        </a:lnTo>
                        <a:lnTo>
                          <a:pt x="299" y="175"/>
                        </a:lnTo>
                        <a:lnTo>
                          <a:pt x="301" y="175"/>
                        </a:lnTo>
                        <a:lnTo>
                          <a:pt x="301" y="177"/>
                        </a:lnTo>
                        <a:lnTo>
                          <a:pt x="301" y="177"/>
                        </a:lnTo>
                        <a:lnTo>
                          <a:pt x="301" y="177"/>
                        </a:lnTo>
                        <a:lnTo>
                          <a:pt x="301" y="179"/>
                        </a:lnTo>
                        <a:lnTo>
                          <a:pt x="301" y="179"/>
                        </a:lnTo>
                        <a:lnTo>
                          <a:pt x="302" y="179"/>
                        </a:lnTo>
                        <a:lnTo>
                          <a:pt x="302" y="181"/>
                        </a:lnTo>
                        <a:lnTo>
                          <a:pt x="302" y="181"/>
                        </a:lnTo>
                        <a:lnTo>
                          <a:pt x="302" y="181"/>
                        </a:lnTo>
                        <a:lnTo>
                          <a:pt x="302" y="181"/>
                        </a:lnTo>
                        <a:lnTo>
                          <a:pt x="302" y="182"/>
                        </a:lnTo>
                        <a:lnTo>
                          <a:pt x="302" y="182"/>
                        </a:lnTo>
                        <a:lnTo>
                          <a:pt x="302" y="184"/>
                        </a:lnTo>
                        <a:lnTo>
                          <a:pt x="302" y="184"/>
                        </a:lnTo>
                        <a:lnTo>
                          <a:pt x="302" y="184"/>
                        </a:lnTo>
                        <a:lnTo>
                          <a:pt x="302" y="186"/>
                        </a:lnTo>
                        <a:lnTo>
                          <a:pt x="302" y="186"/>
                        </a:lnTo>
                        <a:lnTo>
                          <a:pt x="302" y="188"/>
                        </a:lnTo>
                        <a:lnTo>
                          <a:pt x="302" y="188"/>
                        </a:lnTo>
                        <a:lnTo>
                          <a:pt x="304" y="188"/>
                        </a:lnTo>
                        <a:lnTo>
                          <a:pt x="304" y="188"/>
                        </a:lnTo>
                        <a:lnTo>
                          <a:pt x="304" y="190"/>
                        </a:lnTo>
                        <a:lnTo>
                          <a:pt x="304" y="190"/>
                        </a:lnTo>
                        <a:lnTo>
                          <a:pt x="304" y="190"/>
                        </a:lnTo>
                        <a:lnTo>
                          <a:pt x="306" y="190"/>
                        </a:lnTo>
                        <a:lnTo>
                          <a:pt x="306" y="190"/>
                        </a:lnTo>
                        <a:lnTo>
                          <a:pt x="306" y="190"/>
                        </a:lnTo>
                        <a:lnTo>
                          <a:pt x="308" y="190"/>
                        </a:lnTo>
                        <a:lnTo>
                          <a:pt x="308" y="190"/>
                        </a:lnTo>
                        <a:lnTo>
                          <a:pt x="308" y="190"/>
                        </a:lnTo>
                        <a:lnTo>
                          <a:pt x="310" y="190"/>
                        </a:lnTo>
                        <a:lnTo>
                          <a:pt x="310" y="190"/>
                        </a:lnTo>
                        <a:lnTo>
                          <a:pt x="310" y="192"/>
                        </a:lnTo>
                        <a:lnTo>
                          <a:pt x="312" y="192"/>
                        </a:lnTo>
                        <a:lnTo>
                          <a:pt x="312" y="192"/>
                        </a:lnTo>
                        <a:lnTo>
                          <a:pt x="312" y="192"/>
                        </a:lnTo>
                        <a:lnTo>
                          <a:pt x="314" y="192"/>
                        </a:lnTo>
                        <a:lnTo>
                          <a:pt x="314" y="192"/>
                        </a:lnTo>
                        <a:lnTo>
                          <a:pt x="314" y="192"/>
                        </a:lnTo>
                        <a:lnTo>
                          <a:pt x="314" y="192"/>
                        </a:lnTo>
                        <a:lnTo>
                          <a:pt x="316" y="192"/>
                        </a:lnTo>
                        <a:lnTo>
                          <a:pt x="316" y="192"/>
                        </a:lnTo>
                        <a:lnTo>
                          <a:pt x="318" y="192"/>
                        </a:lnTo>
                        <a:lnTo>
                          <a:pt x="318" y="192"/>
                        </a:lnTo>
                        <a:lnTo>
                          <a:pt x="318" y="192"/>
                        </a:lnTo>
                        <a:lnTo>
                          <a:pt x="320" y="192"/>
                        </a:lnTo>
                        <a:lnTo>
                          <a:pt x="320" y="194"/>
                        </a:lnTo>
                        <a:lnTo>
                          <a:pt x="320" y="194"/>
                        </a:lnTo>
                        <a:lnTo>
                          <a:pt x="320" y="194"/>
                        </a:lnTo>
                        <a:lnTo>
                          <a:pt x="322" y="194"/>
                        </a:lnTo>
                        <a:lnTo>
                          <a:pt x="322" y="194"/>
                        </a:lnTo>
                        <a:lnTo>
                          <a:pt x="323" y="194"/>
                        </a:lnTo>
                        <a:lnTo>
                          <a:pt x="323" y="194"/>
                        </a:lnTo>
                        <a:lnTo>
                          <a:pt x="323" y="194"/>
                        </a:lnTo>
                        <a:lnTo>
                          <a:pt x="323" y="194"/>
                        </a:lnTo>
                        <a:lnTo>
                          <a:pt x="325" y="194"/>
                        </a:lnTo>
                        <a:lnTo>
                          <a:pt x="325" y="194"/>
                        </a:lnTo>
                        <a:lnTo>
                          <a:pt x="325" y="194"/>
                        </a:lnTo>
                        <a:lnTo>
                          <a:pt x="327" y="194"/>
                        </a:lnTo>
                        <a:lnTo>
                          <a:pt x="327" y="194"/>
                        </a:lnTo>
                        <a:lnTo>
                          <a:pt x="327" y="196"/>
                        </a:lnTo>
                        <a:lnTo>
                          <a:pt x="329" y="196"/>
                        </a:lnTo>
                        <a:lnTo>
                          <a:pt x="329" y="196"/>
                        </a:lnTo>
                        <a:lnTo>
                          <a:pt x="329" y="196"/>
                        </a:lnTo>
                        <a:lnTo>
                          <a:pt x="331" y="196"/>
                        </a:lnTo>
                        <a:lnTo>
                          <a:pt x="331" y="196"/>
                        </a:lnTo>
                        <a:lnTo>
                          <a:pt x="331" y="196"/>
                        </a:lnTo>
                        <a:lnTo>
                          <a:pt x="331" y="196"/>
                        </a:lnTo>
                        <a:lnTo>
                          <a:pt x="333" y="196"/>
                        </a:lnTo>
                        <a:lnTo>
                          <a:pt x="333" y="196"/>
                        </a:lnTo>
                        <a:lnTo>
                          <a:pt x="335" y="196"/>
                        </a:lnTo>
                        <a:lnTo>
                          <a:pt x="335" y="196"/>
                        </a:lnTo>
                        <a:lnTo>
                          <a:pt x="335" y="196"/>
                        </a:lnTo>
                        <a:lnTo>
                          <a:pt x="337" y="196"/>
                        </a:lnTo>
                        <a:lnTo>
                          <a:pt x="337" y="196"/>
                        </a:lnTo>
                        <a:lnTo>
                          <a:pt x="337" y="196"/>
                        </a:lnTo>
                        <a:lnTo>
                          <a:pt x="337" y="196"/>
                        </a:lnTo>
                        <a:lnTo>
                          <a:pt x="339" y="196"/>
                        </a:lnTo>
                        <a:lnTo>
                          <a:pt x="339" y="196"/>
                        </a:lnTo>
                        <a:lnTo>
                          <a:pt x="341" y="196"/>
                        </a:lnTo>
                        <a:lnTo>
                          <a:pt x="341" y="196"/>
                        </a:lnTo>
                        <a:lnTo>
                          <a:pt x="341" y="198"/>
                        </a:lnTo>
                        <a:lnTo>
                          <a:pt x="341" y="198"/>
                        </a:lnTo>
                        <a:lnTo>
                          <a:pt x="343" y="198"/>
                        </a:lnTo>
                        <a:lnTo>
                          <a:pt x="343" y="198"/>
                        </a:lnTo>
                        <a:lnTo>
                          <a:pt x="345" y="198"/>
                        </a:lnTo>
                        <a:lnTo>
                          <a:pt x="345" y="198"/>
                        </a:lnTo>
                        <a:lnTo>
                          <a:pt x="345" y="198"/>
                        </a:lnTo>
                        <a:lnTo>
                          <a:pt x="345" y="198"/>
                        </a:lnTo>
                        <a:lnTo>
                          <a:pt x="346" y="198"/>
                        </a:lnTo>
                        <a:lnTo>
                          <a:pt x="346" y="198"/>
                        </a:lnTo>
                        <a:lnTo>
                          <a:pt x="346" y="198"/>
                        </a:lnTo>
                        <a:lnTo>
                          <a:pt x="348" y="198"/>
                        </a:lnTo>
                        <a:lnTo>
                          <a:pt x="348" y="198"/>
                        </a:lnTo>
                        <a:lnTo>
                          <a:pt x="350" y="198"/>
                        </a:lnTo>
                        <a:lnTo>
                          <a:pt x="350" y="200"/>
                        </a:lnTo>
                        <a:lnTo>
                          <a:pt x="350" y="200"/>
                        </a:lnTo>
                        <a:lnTo>
                          <a:pt x="350" y="200"/>
                        </a:lnTo>
                        <a:lnTo>
                          <a:pt x="352" y="200"/>
                        </a:lnTo>
                        <a:lnTo>
                          <a:pt x="352" y="200"/>
                        </a:lnTo>
                        <a:lnTo>
                          <a:pt x="352" y="200"/>
                        </a:lnTo>
                        <a:lnTo>
                          <a:pt x="354" y="200"/>
                        </a:lnTo>
                        <a:lnTo>
                          <a:pt x="354" y="200"/>
                        </a:lnTo>
                        <a:lnTo>
                          <a:pt x="354" y="200"/>
                        </a:lnTo>
                        <a:lnTo>
                          <a:pt x="356" y="200"/>
                        </a:lnTo>
                        <a:lnTo>
                          <a:pt x="356" y="200"/>
                        </a:lnTo>
                        <a:lnTo>
                          <a:pt x="356" y="200"/>
                        </a:lnTo>
                        <a:lnTo>
                          <a:pt x="356" y="200"/>
                        </a:lnTo>
                        <a:lnTo>
                          <a:pt x="358" y="200"/>
                        </a:lnTo>
                        <a:lnTo>
                          <a:pt x="358" y="198"/>
                        </a:lnTo>
                        <a:lnTo>
                          <a:pt x="358" y="198"/>
                        </a:lnTo>
                        <a:lnTo>
                          <a:pt x="358" y="198"/>
                        </a:lnTo>
                        <a:lnTo>
                          <a:pt x="358" y="198"/>
                        </a:lnTo>
                        <a:lnTo>
                          <a:pt x="358" y="196"/>
                        </a:lnTo>
                        <a:lnTo>
                          <a:pt x="360" y="196"/>
                        </a:lnTo>
                        <a:lnTo>
                          <a:pt x="360" y="196"/>
                        </a:lnTo>
                        <a:lnTo>
                          <a:pt x="360" y="198"/>
                        </a:lnTo>
                        <a:lnTo>
                          <a:pt x="362" y="198"/>
                        </a:lnTo>
                        <a:lnTo>
                          <a:pt x="362" y="198"/>
                        </a:lnTo>
                        <a:lnTo>
                          <a:pt x="362" y="200"/>
                        </a:lnTo>
                        <a:lnTo>
                          <a:pt x="362" y="200"/>
                        </a:lnTo>
                        <a:lnTo>
                          <a:pt x="362" y="200"/>
                        </a:lnTo>
                        <a:lnTo>
                          <a:pt x="362" y="200"/>
                        </a:lnTo>
                        <a:lnTo>
                          <a:pt x="362" y="202"/>
                        </a:lnTo>
                        <a:lnTo>
                          <a:pt x="362" y="202"/>
                        </a:lnTo>
                        <a:lnTo>
                          <a:pt x="364" y="202"/>
                        </a:lnTo>
                        <a:lnTo>
                          <a:pt x="364" y="204"/>
                        </a:lnTo>
                        <a:lnTo>
                          <a:pt x="364" y="204"/>
                        </a:lnTo>
                        <a:lnTo>
                          <a:pt x="364" y="204"/>
                        </a:lnTo>
                        <a:lnTo>
                          <a:pt x="364" y="204"/>
                        </a:lnTo>
                        <a:lnTo>
                          <a:pt x="364" y="204"/>
                        </a:lnTo>
                        <a:lnTo>
                          <a:pt x="364" y="205"/>
                        </a:lnTo>
                        <a:lnTo>
                          <a:pt x="364" y="205"/>
                        </a:lnTo>
                        <a:lnTo>
                          <a:pt x="366" y="205"/>
                        </a:lnTo>
                        <a:lnTo>
                          <a:pt x="366" y="207"/>
                        </a:lnTo>
                        <a:lnTo>
                          <a:pt x="366" y="207"/>
                        </a:lnTo>
                        <a:lnTo>
                          <a:pt x="366" y="207"/>
                        </a:lnTo>
                        <a:lnTo>
                          <a:pt x="366" y="209"/>
                        </a:lnTo>
                        <a:lnTo>
                          <a:pt x="368" y="209"/>
                        </a:lnTo>
                        <a:lnTo>
                          <a:pt x="368" y="209"/>
                        </a:lnTo>
                        <a:lnTo>
                          <a:pt x="368" y="209"/>
                        </a:lnTo>
                        <a:lnTo>
                          <a:pt x="368" y="211"/>
                        </a:lnTo>
                        <a:lnTo>
                          <a:pt x="368" y="211"/>
                        </a:lnTo>
                        <a:lnTo>
                          <a:pt x="368" y="213"/>
                        </a:lnTo>
                        <a:lnTo>
                          <a:pt x="368" y="213"/>
                        </a:lnTo>
                        <a:lnTo>
                          <a:pt x="368" y="213"/>
                        </a:lnTo>
                        <a:lnTo>
                          <a:pt x="368" y="213"/>
                        </a:lnTo>
                        <a:lnTo>
                          <a:pt x="366" y="213"/>
                        </a:lnTo>
                        <a:lnTo>
                          <a:pt x="366" y="215"/>
                        </a:lnTo>
                        <a:lnTo>
                          <a:pt x="366" y="215"/>
                        </a:lnTo>
                        <a:lnTo>
                          <a:pt x="366" y="217"/>
                        </a:lnTo>
                        <a:lnTo>
                          <a:pt x="366" y="217"/>
                        </a:lnTo>
                        <a:lnTo>
                          <a:pt x="366" y="217"/>
                        </a:lnTo>
                        <a:lnTo>
                          <a:pt x="366" y="219"/>
                        </a:lnTo>
                        <a:lnTo>
                          <a:pt x="366" y="219"/>
                        </a:lnTo>
                        <a:lnTo>
                          <a:pt x="366" y="221"/>
                        </a:lnTo>
                        <a:lnTo>
                          <a:pt x="364" y="221"/>
                        </a:lnTo>
                        <a:lnTo>
                          <a:pt x="364" y="221"/>
                        </a:lnTo>
                        <a:lnTo>
                          <a:pt x="364" y="221"/>
                        </a:lnTo>
                        <a:lnTo>
                          <a:pt x="364" y="221"/>
                        </a:lnTo>
                        <a:lnTo>
                          <a:pt x="364" y="223"/>
                        </a:lnTo>
                        <a:lnTo>
                          <a:pt x="364" y="223"/>
                        </a:lnTo>
                        <a:lnTo>
                          <a:pt x="364" y="225"/>
                        </a:lnTo>
                        <a:lnTo>
                          <a:pt x="364" y="225"/>
                        </a:lnTo>
                        <a:lnTo>
                          <a:pt x="364" y="225"/>
                        </a:lnTo>
                        <a:lnTo>
                          <a:pt x="364" y="227"/>
                        </a:lnTo>
                        <a:lnTo>
                          <a:pt x="364" y="227"/>
                        </a:lnTo>
                        <a:lnTo>
                          <a:pt x="362" y="227"/>
                        </a:lnTo>
                        <a:lnTo>
                          <a:pt x="362" y="228"/>
                        </a:lnTo>
                        <a:lnTo>
                          <a:pt x="362" y="228"/>
                        </a:lnTo>
                        <a:lnTo>
                          <a:pt x="362" y="228"/>
                        </a:lnTo>
                        <a:lnTo>
                          <a:pt x="362" y="228"/>
                        </a:lnTo>
                        <a:lnTo>
                          <a:pt x="362" y="230"/>
                        </a:lnTo>
                        <a:lnTo>
                          <a:pt x="362" y="230"/>
                        </a:lnTo>
                        <a:lnTo>
                          <a:pt x="362" y="232"/>
                        </a:lnTo>
                        <a:lnTo>
                          <a:pt x="362" y="232"/>
                        </a:lnTo>
                        <a:lnTo>
                          <a:pt x="362" y="232"/>
                        </a:lnTo>
                        <a:lnTo>
                          <a:pt x="362" y="234"/>
                        </a:lnTo>
                        <a:lnTo>
                          <a:pt x="362" y="234"/>
                        </a:lnTo>
                        <a:lnTo>
                          <a:pt x="360" y="234"/>
                        </a:lnTo>
                        <a:lnTo>
                          <a:pt x="360" y="236"/>
                        </a:lnTo>
                        <a:lnTo>
                          <a:pt x="360" y="236"/>
                        </a:lnTo>
                        <a:lnTo>
                          <a:pt x="360" y="236"/>
                        </a:lnTo>
                        <a:lnTo>
                          <a:pt x="360" y="236"/>
                        </a:lnTo>
                        <a:lnTo>
                          <a:pt x="360" y="238"/>
                        </a:lnTo>
                        <a:lnTo>
                          <a:pt x="360" y="238"/>
                        </a:lnTo>
                        <a:lnTo>
                          <a:pt x="360" y="240"/>
                        </a:lnTo>
                        <a:lnTo>
                          <a:pt x="358" y="240"/>
                        </a:lnTo>
                        <a:lnTo>
                          <a:pt x="358" y="240"/>
                        </a:lnTo>
                        <a:lnTo>
                          <a:pt x="358" y="242"/>
                        </a:lnTo>
                        <a:lnTo>
                          <a:pt x="358" y="242"/>
                        </a:lnTo>
                        <a:lnTo>
                          <a:pt x="358" y="242"/>
                        </a:lnTo>
                        <a:lnTo>
                          <a:pt x="358" y="244"/>
                        </a:lnTo>
                        <a:lnTo>
                          <a:pt x="358" y="244"/>
                        </a:lnTo>
                        <a:lnTo>
                          <a:pt x="358" y="244"/>
                        </a:lnTo>
                        <a:lnTo>
                          <a:pt x="358" y="244"/>
                        </a:lnTo>
                        <a:lnTo>
                          <a:pt x="358" y="246"/>
                        </a:lnTo>
                        <a:lnTo>
                          <a:pt x="358" y="246"/>
                        </a:lnTo>
                        <a:lnTo>
                          <a:pt x="358" y="248"/>
                        </a:lnTo>
                        <a:lnTo>
                          <a:pt x="356" y="248"/>
                        </a:lnTo>
                        <a:lnTo>
                          <a:pt x="356" y="248"/>
                        </a:lnTo>
                        <a:lnTo>
                          <a:pt x="356" y="250"/>
                        </a:lnTo>
                        <a:lnTo>
                          <a:pt x="356" y="250"/>
                        </a:lnTo>
                        <a:lnTo>
                          <a:pt x="356" y="250"/>
                        </a:lnTo>
                        <a:lnTo>
                          <a:pt x="356" y="251"/>
                        </a:lnTo>
                        <a:lnTo>
                          <a:pt x="356" y="251"/>
                        </a:lnTo>
                        <a:lnTo>
                          <a:pt x="356" y="251"/>
                        </a:lnTo>
                        <a:lnTo>
                          <a:pt x="356" y="251"/>
                        </a:lnTo>
                        <a:lnTo>
                          <a:pt x="354" y="251"/>
                        </a:lnTo>
                        <a:lnTo>
                          <a:pt x="354" y="251"/>
                        </a:lnTo>
                        <a:lnTo>
                          <a:pt x="352" y="251"/>
                        </a:lnTo>
                        <a:lnTo>
                          <a:pt x="352" y="251"/>
                        </a:lnTo>
                        <a:lnTo>
                          <a:pt x="352" y="253"/>
                        </a:lnTo>
                        <a:lnTo>
                          <a:pt x="352" y="253"/>
                        </a:lnTo>
                        <a:lnTo>
                          <a:pt x="350" y="253"/>
                        </a:lnTo>
                        <a:lnTo>
                          <a:pt x="350" y="253"/>
                        </a:lnTo>
                        <a:lnTo>
                          <a:pt x="350" y="253"/>
                        </a:lnTo>
                        <a:lnTo>
                          <a:pt x="350" y="253"/>
                        </a:lnTo>
                        <a:lnTo>
                          <a:pt x="348" y="253"/>
                        </a:lnTo>
                        <a:lnTo>
                          <a:pt x="348" y="253"/>
                        </a:lnTo>
                        <a:lnTo>
                          <a:pt x="348" y="255"/>
                        </a:lnTo>
                        <a:lnTo>
                          <a:pt x="346" y="255"/>
                        </a:lnTo>
                        <a:lnTo>
                          <a:pt x="346" y="255"/>
                        </a:lnTo>
                        <a:lnTo>
                          <a:pt x="346" y="255"/>
                        </a:lnTo>
                        <a:lnTo>
                          <a:pt x="346" y="255"/>
                        </a:lnTo>
                        <a:lnTo>
                          <a:pt x="345" y="255"/>
                        </a:lnTo>
                        <a:lnTo>
                          <a:pt x="345" y="255"/>
                        </a:lnTo>
                        <a:lnTo>
                          <a:pt x="345" y="255"/>
                        </a:lnTo>
                        <a:lnTo>
                          <a:pt x="345" y="257"/>
                        </a:lnTo>
                        <a:lnTo>
                          <a:pt x="343" y="257"/>
                        </a:lnTo>
                        <a:lnTo>
                          <a:pt x="343" y="257"/>
                        </a:lnTo>
                        <a:lnTo>
                          <a:pt x="341" y="257"/>
                        </a:lnTo>
                        <a:lnTo>
                          <a:pt x="341" y="257"/>
                        </a:lnTo>
                        <a:lnTo>
                          <a:pt x="341" y="257"/>
                        </a:lnTo>
                        <a:lnTo>
                          <a:pt x="341" y="257"/>
                        </a:lnTo>
                        <a:lnTo>
                          <a:pt x="339" y="257"/>
                        </a:lnTo>
                        <a:lnTo>
                          <a:pt x="339" y="259"/>
                        </a:lnTo>
                        <a:lnTo>
                          <a:pt x="339" y="259"/>
                        </a:lnTo>
                        <a:lnTo>
                          <a:pt x="337" y="259"/>
                        </a:lnTo>
                        <a:lnTo>
                          <a:pt x="337" y="259"/>
                        </a:lnTo>
                        <a:lnTo>
                          <a:pt x="337" y="259"/>
                        </a:lnTo>
                        <a:lnTo>
                          <a:pt x="337" y="259"/>
                        </a:lnTo>
                        <a:lnTo>
                          <a:pt x="335" y="259"/>
                        </a:lnTo>
                        <a:lnTo>
                          <a:pt x="335" y="259"/>
                        </a:lnTo>
                        <a:lnTo>
                          <a:pt x="335" y="261"/>
                        </a:lnTo>
                        <a:lnTo>
                          <a:pt x="335" y="261"/>
                        </a:lnTo>
                        <a:lnTo>
                          <a:pt x="333" y="261"/>
                        </a:lnTo>
                        <a:lnTo>
                          <a:pt x="333" y="261"/>
                        </a:lnTo>
                        <a:lnTo>
                          <a:pt x="333" y="261"/>
                        </a:lnTo>
                        <a:lnTo>
                          <a:pt x="331" y="261"/>
                        </a:lnTo>
                        <a:lnTo>
                          <a:pt x="331" y="261"/>
                        </a:lnTo>
                        <a:lnTo>
                          <a:pt x="331" y="261"/>
                        </a:lnTo>
                        <a:lnTo>
                          <a:pt x="331" y="261"/>
                        </a:lnTo>
                        <a:lnTo>
                          <a:pt x="329" y="261"/>
                        </a:lnTo>
                        <a:lnTo>
                          <a:pt x="329" y="261"/>
                        </a:lnTo>
                        <a:lnTo>
                          <a:pt x="329" y="261"/>
                        </a:lnTo>
                        <a:lnTo>
                          <a:pt x="329" y="263"/>
                        </a:lnTo>
                        <a:lnTo>
                          <a:pt x="327" y="263"/>
                        </a:lnTo>
                        <a:lnTo>
                          <a:pt x="327" y="263"/>
                        </a:lnTo>
                        <a:lnTo>
                          <a:pt x="325" y="263"/>
                        </a:lnTo>
                        <a:lnTo>
                          <a:pt x="325" y="263"/>
                        </a:lnTo>
                        <a:lnTo>
                          <a:pt x="325" y="263"/>
                        </a:lnTo>
                        <a:lnTo>
                          <a:pt x="325" y="263"/>
                        </a:lnTo>
                        <a:lnTo>
                          <a:pt x="323" y="263"/>
                        </a:lnTo>
                        <a:lnTo>
                          <a:pt x="323" y="265"/>
                        </a:lnTo>
                        <a:lnTo>
                          <a:pt x="323" y="265"/>
                        </a:lnTo>
                        <a:lnTo>
                          <a:pt x="323" y="265"/>
                        </a:lnTo>
                        <a:lnTo>
                          <a:pt x="322" y="265"/>
                        </a:lnTo>
                        <a:lnTo>
                          <a:pt x="322" y="265"/>
                        </a:lnTo>
                        <a:lnTo>
                          <a:pt x="322" y="265"/>
                        </a:lnTo>
                        <a:lnTo>
                          <a:pt x="320" y="265"/>
                        </a:lnTo>
                        <a:lnTo>
                          <a:pt x="320" y="265"/>
                        </a:lnTo>
                        <a:lnTo>
                          <a:pt x="320" y="267"/>
                        </a:lnTo>
                        <a:lnTo>
                          <a:pt x="320" y="267"/>
                        </a:lnTo>
                        <a:lnTo>
                          <a:pt x="318" y="267"/>
                        </a:lnTo>
                        <a:lnTo>
                          <a:pt x="318" y="267"/>
                        </a:lnTo>
                        <a:lnTo>
                          <a:pt x="318" y="267"/>
                        </a:lnTo>
                        <a:lnTo>
                          <a:pt x="318" y="267"/>
                        </a:lnTo>
                        <a:lnTo>
                          <a:pt x="316" y="267"/>
                        </a:lnTo>
                        <a:lnTo>
                          <a:pt x="316" y="267"/>
                        </a:lnTo>
                        <a:lnTo>
                          <a:pt x="316" y="269"/>
                        </a:lnTo>
                        <a:lnTo>
                          <a:pt x="314" y="269"/>
                        </a:lnTo>
                        <a:lnTo>
                          <a:pt x="314" y="269"/>
                        </a:lnTo>
                        <a:lnTo>
                          <a:pt x="314" y="269"/>
                        </a:lnTo>
                        <a:lnTo>
                          <a:pt x="314" y="269"/>
                        </a:lnTo>
                        <a:lnTo>
                          <a:pt x="312" y="269"/>
                        </a:lnTo>
                        <a:lnTo>
                          <a:pt x="312" y="269"/>
                        </a:lnTo>
                        <a:lnTo>
                          <a:pt x="312" y="269"/>
                        </a:lnTo>
                        <a:lnTo>
                          <a:pt x="312" y="269"/>
                        </a:lnTo>
                        <a:lnTo>
                          <a:pt x="310" y="269"/>
                        </a:lnTo>
                        <a:lnTo>
                          <a:pt x="310" y="269"/>
                        </a:lnTo>
                        <a:lnTo>
                          <a:pt x="308" y="269"/>
                        </a:lnTo>
                        <a:lnTo>
                          <a:pt x="308" y="271"/>
                        </a:lnTo>
                        <a:lnTo>
                          <a:pt x="308" y="271"/>
                        </a:lnTo>
                        <a:lnTo>
                          <a:pt x="308" y="271"/>
                        </a:lnTo>
                        <a:lnTo>
                          <a:pt x="306" y="271"/>
                        </a:lnTo>
                        <a:lnTo>
                          <a:pt x="306" y="271"/>
                        </a:lnTo>
                        <a:lnTo>
                          <a:pt x="306" y="271"/>
                        </a:lnTo>
                        <a:lnTo>
                          <a:pt x="304" y="271"/>
                        </a:lnTo>
                        <a:lnTo>
                          <a:pt x="304" y="271"/>
                        </a:lnTo>
                        <a:lnTo>
                          <a:pt x="304" y="273"/>
                        </a:lnTo>
                        <a:lnTo>
                          <a:pt x="304" y="273"/>
                        </a:lnTo>
                        <a:lnTo>
                          <a:pt x="302" y="273"/>
                        </a:lnTo>
                        <a:lnTo>
                          <a:pt x="302" y="273"/>
                        </a:lnTo>
                        <a:lnTo>
                          <a:pt x="302" y="273"/>
                        </a:lnTo>
                        <a:lnTo>
                          <a:pt x="302" y="273"/>
                        </a:lnTo>
                        <a:lnTo>
                          <a:pt x="301" y="273"/>
                        </a:lnTo>
                        <a:lnTo>
                          <a:pt x="301" y="273"/>
                        </a:lnTo>
                        <a:lnTo>
                          <a:pt x="299" y="273"/>
                        </a:lnTo>
                        <a:lnTo>
                          <a:pt x="299" y="273"/>
                        </a:lnTo>
                        <a:lnTo>
                          <a:pt x="299" y="274"/>
                        </a:lnTo>
                        <a:lnTo>
                          <a:pt x="299" y="274"/>
                        </a:lnTo>
                        <a:lnTo>
                          <a:pt x="297" y="274"/>
                        </a:lnTo>
                        <a:lnTo>
                          <a:pt x="297" y="274"/>
                        </a:lnTo>
                        <a:lnTo>
                          <a:pt x="297" y="274"/>
                        </a:lnTo>
                        <a:lnTo>
                          <a:pt x="295" y="274"/>
                        </a:lnTo>
                        <a:lnTo>
                          <a:pt x="295" y="274"/>
                        </a:lnTo>
                        <a:lnTo>
                          <a:pt x="295" y="274"/>
                        </a:lnTo>
                        <a:lnTo>
                          <a:pt x="293" y="274"/>
                        </a:lnTo>
                        <a:lnTo>
                          <a:pt x="293" y="274"/>
                        </a:lnTo>
                        <a:lnTo>
                          <a:pt x="293" y="274"/>
                        </a:lnTo>
                        <a:lnTo>
                          <a:pt x="293" y="276"/>
                        </a:lnTo>
                        <a:lnTo>
                          <a:pt x="291" y="276"/>
                        </a:lnTo>
                        <a:lnTo>
                          <a:pt x="291" y="276"/>
                        </a:lnTo>
                        <a:lnTo>
                          <a:pt x="291" y="276"/>
                        </a:lnTo>
                        <a:lnTo>
                          <a:pt x="289" y="276"/>
                        </a:lnTo>
                        <a:lnTo>
                          <a:pt x="289" y="276"/>
                        </a:lnTo>
                        <a:lnTo>
                          <a:pt x="289" y="276"/>
                        </a:lnTo>
                        <a:lnTo>
                          <a:pt x="287" y="276"/>
                        </a:lnTo>
                        <a:lnTo>
                          <a:pt x="287" y="276"/>
                        </a:lnTo>
                        <a:lnTo>
                          <a:pt x="287" y="276"/>
                        </a:lnTo>
                        <a:lnTo>
                          <a:pt x="285" y="276"/>
                        </a:lnTo>
                        <a:lnTo>
                          <a:pt x="285" y="276"/>
                        </a:lnTo>
                        <a:lnTo>
                          <a:pt x="285" y="276"/>
                        </a:lnTo>
                        <a:lnTo>
                          <a:pt x="285" y="276"/>
                        </a:lnTo>
                        <a:lnTo>
                          <a:pt x="283" y="276"/>
                        </a:lnTo>
                        <a:lnTo>
                          <a:pt x="283" y="276"/>
                        </a:lnTo>
                        <a:lnTo>
                          <a:pt x="281" y="276"/>
                        </a:lnTo>
                        <a:lnTo>
                          <a:pt x="281" y="278"/>
                        </a:lnTo>
                        <a:lnTo>
                          <a:pt x="281" y="278"/>
                        </a:lnTo>
                        <a:lnTo>
                          <a:pt x="281" y="278"/>
                        </a:lnTo>
                        <a:lnTo>
                          <a:pt x="279" y="278"/>
                        </a:lnTo>
                        <a:lnTo>
                          <a:pt x="279" y="278"/>
                        </a:lnTo>
                        <a:lnTo>
                          <a:pt x="279" y="278"/>
                        </a:lnTo>
                        <a:lnTo>
                          <a:pt x="278" y="278"/>
                        </a:lnTo>
                        <a:lnTo>
                          <a:pt x="278" y="278"/>
                        </a:lnTo>
                        <a:lnTo>
                          <a:pt x="278" y="278"/>
                        </a:lnTo>
                        <a:lnTo>
                          <a:pt x="276" y="278"/>
                        </a:lnTo>
                        <a:lnTo>
                          <a:pt x="276" y="278"/>
                        </a:lnTo>
                        <a:lnTo>
                          <a:pt x="276" y="280"/>
                        </a:lnTo>
                        <a:lnTo>
                          <a:pt x="276" y="280"/>
                        </a:lnTo>
                        <a:lnTo>
                          <a:pt x="274" y="280"/>
                        </a:lnTo>
                        <a:lnTo>
                          <a:pt x="274" y="280"/>
                        </a:lnTo>
                        <a:lnTo>
                          <a:pt x="272" y="280"/>
                        </a:lnTo>
                        <a:lnTo>
                          <a:pt x="272" y="280"/>
                        </a:lnTo>
                        <a:lnTo>
                          <a:pt x="272" y="280"/>
                        </a:lnTo>
                        <a:lnTo>
                          <a:pt x="272" y="280"/>
                        </a:lnTo>
                        <a:lnTo>
                          <a:pt x="270" y="280"/>
                        </a:lnTo>
                        <a:lnTo>
                          <a:pt x="270" y="280"/>
                        </a:lnTo>
                        <a:lnTo>
                          <a:pt x="270" y="282"/>
                        </a:lnTo>
                        <a:lnTo>
                          <a:pt x="270" y="282"/>
                        </a:lnTo>
                        <a:lnTo>
                          <a:pt x="268" y="282"/>
                        </a:lnTo>
                        <a:lnTo>
                          <a:pt x="268" y="282"/>
                        </a:lnTo>
                        <a:lnTo>
                          <a:pt x="266" y="282"/>
                        </a:lnTo>
                        <a:lnTo>
                          <a:pt x="266" y="282"/>
                        </a:lnTo>
                        <a:lnTo>
                          <a:pt x="266" y="282"/>
                        </a:lnTo>
                        <a:lnTo>
                          <a:pt x="266" y="282"/>
                        </a:lnTo>
                        <a:lnTo>
                          <a:pt x="264" y="282"/>
                        </a:lnTo>
                        <a:lnTo>
                          <a:pt x="264" y="282"/>
                        </a:lnTo>
                        <a:lnTo>
                          <a:pt x="264" y="282"/>
                        </a:lnTo>
                        <a:lnTo>
                          <a:pt x="264" y="284"/>
                        </a:lnTo>
                        <a:lnTo>
                          <a:pt x="262" y="284"/>
                        </a:lnTo>
                        <a:lnTo>
                          <a:pt x="262" y="284"/>
                        </a:lnTo>
                        <a:lnTo>
                          <a:pt x="260" y="284"/>
                        </a:lnTo>
                        <a:lnTo>
                          <a:pt x="260" y="284"/>
                        </a:lnTo>
                        <a:lnTo>
                          <a:pt x="260" y="284"/>
                        </a:lnTo>
                        <a:lnTo>
                          <a:pt x="260" y="284"/>
                        </a:lnTo>
                        <a:lnTo>
                          <a:pt x="258" y="284"/>
                        </a:lnTo>
                        <a:lnTo>
                          <a:pt x="258" y="284"/>
                        </a:lnTo>
                        <a:lnTo>
                          <a:pt x="258" y="284"/>
                        </a:lnTo>
                        <a:lnTo>
                          <a:pt x="257" y="284"/>
                        </a:lnTo>
                        <a:lnTo>
                          <a:pt x="257" y="284"/>
                        </a:lnTo>
                        <a:lnTo>
                          <a:pt x="257" y="284"/>
                        </a:lnTo>
                        <a:lnTo>
                          <a:pt x="255" y="284"/>
                        </a:lnTo>
                        <a:lnTo>
                          <a:pt x="255" y="284"/>
                        </a:lnTo>
                        <a:lnTo>
                          <a:pt x="255" y="284"/>
                        </a:lnTo>
                        <a:lnTo>
                          <a:pt x="255" y="286"/>
                        </a:lnTo>
                        <a:lnTo>
                          <a:pt x="253" y="286"/>
                        </a:lnTo>
                        <a:lnTo>
                          <a:pt x="253" y="286"/>
                        </a:lnTo>
                        <a:lnTo>
                          <a:pt x="251" y="286"/>
                        </a:lnTo>
                        <a:lnTo>
                          <a:pt x="251" y="286"/>
                        </a:lnTo>
                        <a:lnTo>
                          <a:pt x="251" y="286"/>
                        </a:lnTo>
                        <a:lnTo>
                          <a:pt x="251" y="286"/>
                        </a:lnTo>
                        <a:lnTo>
                          <a:pt x="249" y="286"/>
                        </a:lnTo>
                        <a:lnTo>
                          <a:pt x="249" y="286"/>
                        </a:lnTo>
                        <a:lnTo>
                          <a:pt x="249" y="286"/>
                        </a:lnTo>
                        <a:lnTo>
                          <a:pt x="249" y="288"/>
                        </a:lnTo>
                        <a:lnTo>
                          <a:pt x="247" y="288"/>
                        </a:lnTo>
                        <a:lnTo>
                          <a:pt x="247" y="288"/>
                        </a:lnTo>
                        <a:lnTo>
                          <a:pt x="247" y="288"/>
                        </a:lnTo>
                        <a:lnTo>
                          <a:pt x="247" y="290"/>
                        </a:lnTo>
                        <a:lnTo>
                          <a:pt x="245" y="290"/>
                        </a:lnTo>
                        <a:lnTo>
                          <a:pt x="245" y="290"/>
                        </a:lnTo>
                        <a:lnTo>
                          <a:pt x="245" y="290"/>
                        </a:lnTo>
                        <a:lnTo>
                          <a:pt x="245" y="292"/>
                        </a:lnTo>
                        <a:lnTo>
                          <a:pt x="245" y="292"/>
                        </a:lnTo>
                        <a:lnTo>
                          <a:pt x="245" y="292"/>
                        </a:lnTo>
                        <a:lnTo>
                          <a:pt x="243" y="292"/>
                        </a:lnTo>
                        <a:lnTo>
                          <a:pt x="243" y="292"/>
                        </a:lnTo>
                        <a:lnTo>
                          <a:pt x="243" y="292"/>
                        </a:lnTo>
                        <a:lnTo>
                          <a:pt x="243" y="294"/>
                        </a:lnTo>
                        <a:lnTo>
                          <a:pt x="243" y="294"/>
                        </a:lnTo>
                        <a:lnTo>
                          <a:pt x="243" y="294"/>
                        </a:lnTo>
                        <a:lnTo>
                          <a:pt x="241" y="294"/>
                        </a:lnTo>
                        <a:lnTo>
                          <a:pt x="241" y="296"/>
                        </a:lnTo>
                        <a:lnTo>
                          <a:pt x="241" y="296"/>
                        </a:lnTo>
                        <a:lnTo>
                          <a:pt x="241" y="296"/>
                        </a:lnTo>
                        <a:lnTo>
                          <a:pt x="239" y="296"/>
                        </a:lnTo>
                        <a:lnTo>
                          <a:pt x="239" y="297"/>
                        </a:lnTo>
                        <a:lnTo>
                          <a:pt x="239" y="297"/>
                        </a:lnTo>
                        <a:lnTo>
                          <a:pt x="239" y="297"/>
                        </a:lnTo>
                        <a:lnTo>
                          <a:pt x="239" y="297"/>
                        </a:lnTo>
                        <a:lnTo>
                          <a:pt x="239" y="299"/>
                        </a:lnTo>
                        <a:lnTo>
                          <a:pt x="237" y="299"/>
                        </a:lnTo>
                        <a:lnTo>
                          <a:pt x="237" y="299"/>
                        </a:lnTo>
                        <a:lnTo>
                          <a:pt x="237" y="299"/>
                        </a:lnTo>
                        <a:lnTo>
                          <a:pt x="237" y="299"/>
                        </a:lnTo>
                        <a:lnTo>
                          <a:pt x="237" y="301"/>
                        </a:lnTo>
                        <a:lnTo>
                          <a:pt x="237" y="301"/>
                        </a:lnTo>
                        <a:lnTo>
                          <a:pt x="237" y="301"/>
                        </a:lnTo>
                        <a:lnTo>
                          <a:pt x="235" y="301"/>
                        </a:lnTo>
                        <a:lnTo>
                          <a:pt x="235" y="303"/>
                        </a:lnTo>
                        <a:lnTo>
                          <a:pt x="235" y="303"/>
                        </a:lnTo>
                        <a:lnTo>
                          <a:pt x="235" y="303"/>
                        </a:lnTo>
                        <a:lnTo>
                          <a:pt x="234" y="303"/>
                        </a:lnTo>
                        <a:lnTo>
                          <a:pt x="234" y="305"/>
                        </a:lnTo>
                        <a:lnTo>
                          <a:pt x="234" y="305"/>
                        </a:lnTo>
                        <a:lnTo>
                          <a:pt x="234" y="305"/>
                        </a:lnTo>
                        <a:lnTo>
                          <a:pt x="234" y="305"/>
                        </a:lnTo>
                        <a:lnTo>
                          <a:pt x="234" y="307"/>
                        </a:lnTo>
                        <a:lnTo>
                          <a:pt x="232" y="307"/>
                        </a:lnTo>
                        <a:lnTo>
                          <a:pt x="232" y="307"/>
                        </a:lnTo>
                        <a:lnTo>
                          <a:pt x="232" y="307"/>
                        </a:lnTo>
                        <a:lnTo>
                          <a:pt x="232" y="309"/>
                        </a:lnTo>
                        <a:lnTo>
                          <a:pt x="232" y="309"/>
                        </a:lnTo>
                        <a:lnTo>
                          <a:pt x="232" y="309"/>
                        </a:lnTo>
                        <a:lnTo>
                          <a:pt x="230" y="309"/>
                        </a:lnTo>
                        <a:lnTo>
                          <a:pt x="230" y="309"/>
                        </a:lnTo>
                        <a:lnTo>
                          <a:pt x="230" y="309"/>
                        </a:lnTo>
                        <a:lnTo>
                          <a:pt x="230" y="311"/>
                        </a:lnTo>
                        <a:lnTo>
                          <a:pt x="228" y="311"/>
                        </a:lnTo>
                        <a:lnTo>
                          <a:pt x="228" y="311"/>
                        </a:lnTo>
                        <a:lnTo>
                          <a:pt x="228" y="313"/>
                        </a:lnTo>
                        <a:lnTo>
                          <a:pt x="228" y="313"/>
                        </a:lnTo>
                        <a:lnTo>
                          <a:pt x="228" y="313"/>
                        </a:lnTo>
                        <a:lnTo>
                          <a:pt x="228" y="313"/>
                        </a:lnTo>
                        <a:lnTo>
                          <a:pt x="228" y="315"/>
                        </a:lnTo>
                        <a:lnTo>
                          <a:pt x="226" y="315"/>
                        </a:lnTo>
                        <a:lnTo>
                          <a:pt x="226" y="315"/>
                        </a:lnTo>
                        <a:lnTo>
                          <a:pt x="226" y="315"/>
                        </a:lnTo>
                        <a:lnTo>
                          <a:pt x="226" y="317"/>
                        </a:lnTo>
                        <a:lnTo>
                          <a:pt x="226" y="317"/>
                        </a:lnTo>
                        <a:lnTo>
                          <a:pt x="226" y="317"/>
                        </a:lnTo>
                        <a:lnTo>
                          <a:pt x="224" y="317"/>
                        </a:lnTo>
                        <a:lnTo>
                          <a:pt x="224" y="317"/>
                        </a:lnTo>
                        <a:lnTo>
                          <a:pt x="224" y="317"/>
                        </a:lnTo>
                        <a:lnTo>
                          <a:pt x="224" y="319"/>
                        </a:lnTo>
                        <a:lnTo>
                          <a:pt x="222" y="319"/>
                        </a:lnTo>
                        <a:lnTo>
                          <a:pt x="222" y="319"/>
                        </a:lnTo>
                        <a:lnTo>
                          <a:pt x="222" y="319"/>
                        </a:lnTo>
                        <a:lnTo>
                          <a:pt x="222" y="320"/>
                        </a:lnTo>
                        <a:lnTo>
                          <a:pt x="222" y="320"/>
                        </a:lnTo>
                        <a:lnTo>
                          <a:pt x="222" y="320"/>
                        </a:lnTo>
                        <a:lnTo>
                          <a:pt x="220" y="320"/>
                        </a:lnTo>
                        <a:lnTo>
                          <a:pt x="220" y="322"/>
                        </a:lnTo>
                        <a:lnTo>
                          <a:pt x="220" y="322"/>
                        </a:lnTo>
                        <a:lnTo>
                          <a:pt x="220" y="322"/>
                        </a:lnTo>
                        <a:lnTo>
                          <a:pt x="220" y="324"/>
                        </a:lnTo>
                        <a:lnTo>
                          <a:pt x="218" y="324"/>
                        </a:lnTo>
                        <a:lnTo>
                          <a:pt x="218" y="324"/>
                        </a:lnTo>
                        <a:lnTo>
                          <a:pt x="218" y="324"/>
                        </a:lnTo>
                        <a:lnTo>
                          <a:pt x="218" y="324"/>
                        </a:lnTo>
                        <a:lnTo>
                          <a:pt x="218" y="324"/>
                        </a:lnTo>
                        <a:lnTo>
                          <a:pt x="218" y="326"/>
                        </a:lnTo>
                        <a:lnTo>
                          <a:pt x="216" y="326"/>
                        </a:lnTo>
                        <a:lnTo>
                          <a:pt x="216" y="326"/>
                        </a:lnTo>
                        <a:lnTo>
                          <a:pt x="216" y="326"/>
                        </a:lnTo>
                        <a:lnTo>
                          <a:pt x="216" y="328"/>
                        </a:lnTo>
                        <a:lnTo>
                          <a:pt x="216" y="328"/>
                        </a:lnTo>
                        <a:lnTo>
                          <a:pt x="216" y="328"/>
                        </a:lnTo>
                        <a:lnTo>
                          <a:pt x="214" y="328"/>
                        </a:lnTo>
                        <a:lnTo>
                          <a:pt x="214" y="330"/>
                        </a:lnTo>
                        <a:lnTo>
                          <a:pt x="214" y="330"/>
                        </a:lnTo>
                        <a:lnTo>
                          <a:pt x="214" y="330"/>
                        </a:lnTo>
                        <a:lnTo>
                          <a:pt x="213" y="330"/>
                        </a:lnTo>
                        <a:lnTo>
                          <a:pt x="213" y="332"/>
                        </a:lnTo>
                        <a:lnTo>
                          <a:pt x="213" y="332"/>
                        </a:lnTo>
                        <a:lnTo>
                          <a:pt x="213" y="332"/>
                        </a:lnTo>
                        <a:lnTo>
                          <a:pt x="213" y="332"/>
                        </a:lnTo>
                        <a:lnTo>
                          <a:pt x="213" y="332"/>
                        </a:lnTo>
                        <a:lnTo>
                          <a:pt x="213" y="334"/>
                        </a:lnTo>
                        <a:lnTo>
                          <a:pt x="211" y="334"/>
                        </a:lnTo>
                        <a:lnTo>
                          <a:pt x="211" y="334"/>
                        </a:lnTo>
                        <a:lnTo>
                          <a:pt x="211" y="334"/>
                        </a:lnTo>
                        <a:lnTo>
                          <a:pt x="211" y="336"/>
                        </a:lnTo>
                        <a:lnTo>
                          <a:pt x="211" y="336"/>
                        </a:lnTo>
                        <a:lnTo>
                          <a:pt x="211" y="336"/>
                        </a:lnTo>
                        <a:lnTo>
                          <a:pt x="209" y="336"/>
                        </a:lnTo>
                        <a:lnTo>
                          <a:pt x="209" y="338"/>
                        </a:lnTo>
                        <a:lnTo>
                          <a:pt x="209" y="338"/>
                        </a:lnTo>
                        <a:lnTo>
                          <a:pt x="209" y="338"/>
                        </a:lnTo>
                        <a:lnTo>
                          <a:pt x="207" y="338"/>
                        </a:lnTo>
                        <a:lnTo>
                          <a:pt x="207" y="340"/>
                        </a:lnTo>
                        <a:lnTo>
                          <a:pt x="207" y="340"/>
                        </a:lnTo>
                        <a:lnTo>
                          <a:pt x="207" y="340"/>
                        </a:lnTo>
                        <a:lnTo>
                          <a:pt x="207" y="340"/>
                        </a:lnTo>
                        <a:lnTo>
                          <a:pt x="207" y="340"/>
                        </a:lnTo>
                        <a:lnTo>
                          <a:pt x="207" y="341"/>
                        </a:lnTo>
                        <a:lnTo>
                          <a:pt x="205" y="341"/>
                        </a:lnTo>
                        <a:lnTo>
                          <a:pt x="205" y="340"/>
                        </a:lnTo>
                        <a:lnTo>
                          <a:pt x="205" y="340"/>
                        </a:lnTo>
                        <a:lnTo>
                          <a:pt x="205" y="340"/>
                        </a:lnTo>
                        <a:lnTo>
                          <a:pt x="205" y="338"/>
                        </a:lnTo>
                        <a:lnTo>
                          <a:pt x="205" y="338"/>
                        </a:lnTo>
                        <a:lnTo>
                          <a:pt x="205" y="336"/>
                        </a:lnTo>
                        <a:lnTo>
                          <a:pt x="205" y="336"/>
                        </a:lnTo>
                        <a:lnTo>
                          <a:pt x="205" y="334"/>
                        </a:lnTo>
                        <a:lnTo>
                          <a:pt x="205" y="334"/>
                        </a:lnTo>
                        <a:lnTo>
                          <a:pt x="205" y="332"/>
                        </a:lnTo>
                        <a:lnTo>
                          <a:pt x="205" y="332"/>
                        </a:lnTo>
                        <a:lnTo>
                          <a:pt x="205" y="332"/>
                        </a:lnTo>
                        <a:lnTo>
                          <a:pt x="205" y="330"/>
                        </a:lnTo>
                        <a:lnTo>
                          <a:pt x="205" y="330"/>
                        </a:lnTo>
                        <a:lnTo>
                          <a:pt x="205" y="328"/>
                        </a:lnTo>
                        <a:lnTo>
                          <a:pt x="205" y="328"/>
                        </a:lnTo>
                        <a:lnTo>
                          <a:pt x="205" y="326"/>
                        </a:lnTo>
                        <a:lnTo>
                          <a:pt x="205" y="326"/>
                        </a:lnTo>
                        <a:lnTo>
                          <a:pt x="205" y="326"/>
                        </a:lnTo>
                        <a:lnTo>
                          <a:pt x="205" y="326"/>
                        </a:lnTo>
                        <a:lnTo>
                          <a:pt x="205" y="324"/>
                        </a:lnTo>
                        <a:lnTo>
                          <a:pt x="203" y="324"/>
                        </a:lnTo>
                        <a:lnTo>
                          <a:pt x="203" y="324"/>
                        </a:lnTo>
                        <a:lnTo>
                          <a:pt x="203" y="324"/>
                        </a:lnTo>
                        <a:lnTo>
                          <a:pt x="201" y="324"/>
                        </a:lnTo>
                        <a:lnTo>
                          <a:pt x="201" y="324"/>
                        </a:lnTo>
                        <a:lnTo>
                          <a:pt x="201" y="324"/>
                        </a:lnTo>
                        <a:lnTo>
                          <a:pt x="201" y="324"/>
                        </a:lnTo>
                        <a:lnTo>
                          <a:pt x="199" y="324"/>
                        </a:lnTo>
                        <a:lnTo>
                          <a:pt x="199" y="322"/>
                        </a:lnTo>
                        <a:lnTo>
                          <a:pt x="199" y="322"/>
                        </a:lnTo>
                        <a:lnTo>
                          <a:pt x="199" y="322"/>
                        </a:lnTo>
                        <a:lnTo>
                          <a:pt x="199" y="322"/>
                        </a:lnTo>
                        <a:lnTo>
                          <a:pt x="197" y="322"/>
                        </a:lnTo>
                        <a:lnTo>
                          <a:pt x="197" y="320"/>
                        </a:lnTo>
                        <a:lnTo>
                          <a:pt x="197" y="320"/>
                        </a:lnTo>
                        <a:lnTo>
                          <a:pt x="195" y="320"/>
                        </a:lnTo>
                        <a:lnTo>
                          <a:pt x="195" y="320"/>
                        </a:lnTo>
                        <a:lnTo>
                          <a:pt x="195" y="320"/>
                        </a:lnTo>
                        <a:lnTo>
                          <a:pt x="195" y="320"/>
                        </a:lnTo>
                        <a:lnTo>
                          <a:pt x="195" y="319"/>
                        </a:lnTo>
                        <a:lnTo>
                          <a:pt x="193" y="319"/>
                        </a:lnTo>
                        <a:lnTo>
                          <a:pt x="193" y="319"/>
                        </a:lnTo>
                        <a:lnTo>
                          <a:pt x="193" y="319"/>
                        </a:lnTo>
                        <a:lnTo>
                          <a:pt x="191" y="319"/>
                        </a:lnTo>
                        <a:lnTo>
                          <a:pt x="191" y="319"/>
                        </a:lnTo>
                        <a:lnTo>
                          <a:pt x="191" y="317"/>
                        </a:lnTo>
                        <a:lnTo>
                          <a:pt x="191" y="317"/>
                        </a:lnTo>
                        <a:lnTo>
                          <a:pt x="190" y="317"/>
                        </a:lnTo>
                        <a:lnTo>
                          <a:pt x="190" y="317"/>
                        </a:lnTo>
                        <a:lnTo>
                          <a:pt x="190" y="317"/>
                        </a:lnTo>
                        <a:lnTo>
                          <a:pt x="190" y="317"/>
                        </a:lnTo>
                        <a:lnTo>
                          <a:pt x="190" y="317"/>
                        </a:lnTo>
                        <a:lnTo>
                          <a:pt x="188" y="317"/>
                        </a:lnTo>
                        <a:lnTo>
                          <a:pt x="188" y="317"/>
                        </a:lnTo>
                        <a:lnTo>
                          <a:pt x="188" y="315"/>
                        </a:lnTo>
                        <a:lnTo>
                          <a:pt x="186" y="315"/>
                        </a:lnTo>
                        <a:lnTo>
                          <a:pt x="186" y="315"/>
                        </a:lnTo>
                        <a:lnTo>
                          <a:pt x="186" y="315"/>
                        </a:lnTo>
                        <a:lnTo>
                          <a:pt x="186" y="315"/>
                        </a:lnTo>
                        <a:lnTo>
                          <a:pt x="186" y="313"/>
                        </a:lnTo>
                        <a:lnTo>
                          <a:pt x="184" y="313"/>
                        </a:lnTo>
                        <a:lnTo>
                          <a:pt x="184" y="313"/>
                        </a:lnTo>
                        <a:lnTo>
                          <a:pt x="184" y="313"/>
                        </a:lnTo>
                        <a:lnTo>
                          <a:pt x="184" y="313"/>
                        </a:lnTo>
                        <a:lnTo>
                          <a:pt x="182" y="313"/>
                        </a:lnTo>
                        <a:lnTo>
                          <a:pt x="182" y="311"/>
                        </a:lnTo>
                        <a:lnTo>
                          <a:pt x="182" y="311"/>
                        </a:lnTo>
                        <a:lnTo>
                          <a:pt x="180" y="311"/>
                        </a:lnTo>
                        <a:lnTo>
                          <a:pt x="180" y="311"/>
                        </a:lnTo>
                        <a:lnTo>
                          <a:pt x="180" y="311"/>
                        </a:lnTo>
                        <a:lnTo>
                          <a:pt x="180" y="311"/>
                        </a:lnTo>
                        <a:lnTo>
                          <a:pt x="180" y="309"/>
                        </a:lnTo>
                        <a:lnTo>
                          <a:pt x="178" y="309"/>
                        </a:lnTo>
                        <a:lnTo>
                          <a:pt x="178" y="309"/>
                        </a:lnTo>
                        <a:lnTo>
                          <a:pt x="178" y="309"/>
                        </a:lnTo>
                        <a:lnTo>
                          <a:pt x="178" y="309"/>
                        </a:lnTo>
                        <a:lnTo>
                          <a:pt x="176" y="309"/>
                        </a:lnTo>
                        <a:lnTo>
                          <a:pt x="176" y="309"/>
                        </a:lnTo>
                        <a:lnTo>
                          <a:pt x="176" y="309"/>
                        </a:lnTo>
                        <a:lnTo>
                          <a:pt x="174" y="309"/>
                        </a:lnTo>
                        <a:lnTo>
                          <a:pt x="174" y="307"/>
                        </a:lnTo>
                        <a:lnTo>
                          <a:pt x="174" y="307"/>
                        </a:lnTo>
                        <a:lnTo>
                          <a:pt x="174" y="307"/>
                        </a:lnTo>
                        <a:lnTo>
                          <a:pt x="174" y="307"/>
                        </a:lnTo>
                        <a:lnTo>
                          <a:pt x="172" y="307"/>
                        </a:lnTo>
                        <a:lnTo>
                          <a:pt x="172" y="307"/>
                        </a:lnTo>
                        <a:lnTo>
                          <a:pt x="172" y="305"/>
                        </a:lnTo>
                        <a:lnTo>
                          <a:pt x="172" y="305"/>
                        </a:lnTo>
                        <a:lnTo>
                          <a:pt x="170" y="305"/>
                        </a:lnTo>
                        <a:lnTo>
                          <a:pt x="170" y="305"/>
                        </a:lnTo>
                        <a:lnTo>
                          <a:pt x="168" y="305"/>
                        </a:lnTo>
                        <a:lnTo>
                          <a:pt x="168" y="305"/>
                        </a:lnTo>
                        <a:lnTo>
                          <a:pt x="168" y="305"/>
                        </a:lnTo>
                        <a:lnTo>
                          <a:pt x="167" y="305"/>
                        </a:lnTo>
                        <a:lnTo>
                          <a:pt x="167" y="305"/>
                        </a:lnTo>
                        <a:lnTo>
                          <a:pt x="165" y="305"/>
                        </a:lnTo>
                        <a:lnTo>
                          <a:pt x="165" y="305"/>
                        </a:lnTo>
                        <a:lnTo>
                          <a:pt x="165" y="307"/>
                        </a:lnTo>
                        <a:lnTo>
                          <a:pt x="165" y="307"/>
                        </a:lnTo>
                        <a:lnTo>
                          <a:pt x="165" y="307"/>
                        </a:lnTo>
                        <a:lnTo>
                          <a:pt x="163" y="307"/>
                        </a:lnTo>
                        <a:lnTo>
                          <a:pt x="163" y="307"/>
                        </a:lnTo>
                        <a:lnTo>
                          <a:pt x="163" y="307"/>
                        </a:lnTo>
                        <a:lnTo>
                          <a:pt x="163" y="307"/>
                        </a:lnTo>
                        <a:lnTo>
                          <a:pt x="161" y="307"/>
                        </a:lnTo>
                        <a:lnTo>
                          <a:pt x="161" y="305"/>
                        </a:lnTo>
                        <a:lnTo>
                          <a:pt x="161" y="305"/>
                        </a:lnTo>
                        <a:lnTo>
                          <a:pt x="159" y="305"/>
                        </a:lnTo>
                        <a:lnTo>
                          <a:pt x="159" y="305"/>
                        </a:lnTo>
                        <a:lnTo>
                          <a:pt x="159" y="305"/>
                        </a:lnTo>
                        <a:lnTo>
                          <a:pt x="159" y="305"/>
                        </a:lnTo>
                        <a:lnTo>
                          <a:pt x="159" y="303"/>
                        </a:lnTo>
                        <a:lnTo>
                          <a:pt x="157" y="303"/>
                        </a:lnTo>
                        <a:lnTo>
                          <a:pt x="157" y="303"/>
                        </a:lnTo>
                        <a:lnTo>
                          <a:pt x="157" y="303"/>
                        </a:lnTo>
                        <a:lnTo>
                          <a:pt x="157" y="303"/>
                        </a:lnTo>
                        <a:lnTo>
                          <a:pt x="157" y="301"/>
                        </a:lnTo>
                        <a:lnTo>
                          <a:pt x="155" y="301"/>
                        </a:lnTo>
                        <a:lnTo>
                          <a:pt x="155" y="301"/>
                        </a:lnTo>
                        <a:lnTo>
                          <a:pt x="155" y="301"/>
                        </a:lnTo>
                        <a:lnTo>
                          <a:pt x="153" y="301"/>
                        </a:lnTo>
                        <a:lnTo>
                          <a:pt x="153" y="301"/>
                        </a:lnTo>
                        <a:lnTo>
                          <a:pt x="153" y="301"/>
                        </a:lnTo>
                        <a:lnTo>
                          <a:pt x="153" y="301"/>
                        </a:lnTo>
                        <a:lnTo>
                          <a:pt x="151" y="301"/>
                        </a:lnTo>
                        <a:lnTo>
                          <a:pt x="151" y="303"/>
                        </a:lnTo>
                        <a:lnTo>
                          <a:pt x="151" y="303"/>
                        </a:lnTo>
                        <a:lnTo>
                          <a:pt x="151" y="305"/>
                        </a:lnTo>
                        <a:lnTo>
                          <a:pt x="151" y="305"/>
                        </a:lnTo>
                        <a:lnTo>
                          <a:pt x="153" y="305"/>
                        </a:lnTo>
                        <a:lnTo>
                          <a:pt x="153" y="307"/>
                        </a:lnTo>
                        <a:lnTo>
                          <a:pt x="153" y="307"/>
                        </a:lnTo>
                        <a:lnTo>
                          <a:pt x="153" y="307"/>
                        </a:lnTo>
                        <a:lnTo>
                          <a:pt x="153" y="307"/>
                        </a:lnTo>
                        <a:lnTo>
                          <a:pt x="151" y="307"/>
                        </a:lnTo>
                        <a:lnTo>
                          <a:pt x="151" y="307"/>
                        </a:lnTo>
                        <a:lnTo>
                          <a:pt x="151" y="309"/>
                        </a:lnTo>
                        <a:lnTo>
                          <a:pt x="151" y="309"/>
                        </a:lnTo>
                        <a:lnTo>
                          <a:pt x="151" y="309"/>
                        </a:lnTo>
                        <a:lnTo>
                          <a:pt x="151" y="309"/>
                        </a:lnTo>
                        <a:lnTo>
                          <a:pt x="151" y="311"/>
                        </a:lnTo>
                        <a:lnTo>
                          <a:pt x="151" y="311"/>
                        </a:lnTo>
                        <a:lnTo>
                          <a:pt x="151" y="313"/>
                        </a:lnTo>
                        <a:lnTo>
                          <a:pt x="151" y="313"/>
                        </a:lnTo>
                        <a:lnTo>
                          <a:pt x="151" y="315"/>
                        </a:lnTo>
                        <a:lnTo>
                          <a:pt x="151" y="315"/>
                        </a:lnTo>
                        <a:lnTo>
                          <a:pt x="151" y="317"/>
                        </a:lnTo>
                        <a:lnTo>
                          <a:pt x="151" y="317"/>
                        </a:lnTo>
                        <a:lnTo>
                          <a:pt x="151" y="317"/>
                        </a:lnTo>
                        <a:lnTo>
                          <a:pt x="151" y="317"/>
                        </a:lnTo>
                        <a:lnTo>
                          <a:pt x="151" y="317"/>
                        </a:lnTo>
                        <a:lnTo>
                          <a:pt x="151" y="319"/>
                        </a:lnTo>
                        <a:lnTo>
                          <a:pt x="151" y="319"/>
                        </a:lnTo>
                        <a:lnTo>
                          <a:pt x="151" y="320"/>
                        </a:lnTo>
                        <a:lnTo>
                          <a:pt x="151" y="320"/>
                        </a:lnTo>
                        <a:lnTo>
                          <a:pt x="151" y="320"/>
                        </a:lnTo>
                        <a:lnTo>
                          <a:pt x="149" y="320"/>
                        </a:lnTo>
                        <a:lnTo>
                          <a:pt x="149" y="320"/>
                        </a:lnTo>
                        <a:lnTo>
                          <a:pt x="149" y="322"/>
                        </a:lnTo>
                        <a:lnTo>
                          <a:pt x="149" y="322"/>
                        </a:lnTo>
                        <a:lnTo>
                          <a:pt x="149" y="322"/>
                        </a:lnTo>
                        <a:lnTo>
                          <a:pt x="147" y="322"/>
                        </a:lnTo>
                        <a:lnTo>
                          <a:pt x="147" y="324"/>
                        </a:lnTo>
                        <a:lnTo>
                          <a:pt x="147" y="324"/>
                        </a:lnTo>
                        <a:lnTo>
                          <a:pt x="147" y="324"/>
                        </a:lnTo>
                        <a:lnTo>
                          <a:pt x="147" y="324"/>
                        </a:lnTo>
                        <a:lnTo>
                          <a:pt x="147" y="324"/>
                        </a:lnTo>
                        <a:lnTo>
                          <a:pt x="146" y="324"/>
                        </a:lnTo>
                        <a:lnTo>
                          <a:pt x="146" y="326"/>
                        </a:lnTo>
                        <a:lnTo>
                          <a:pt x="146" y="326"/>
                        </a:lnTo>
                        <a:lnTo>
                          <a:pt x="146" y="326"/>
                        </a:lnTo>
                        <a:lnTo>
                          <a:pt x="144" y="326"/>
                        </a:lnTo>
                        <a:lnTo>
                          <a:pt x="144" y="326"/>
                        </a:lnTo>
                        <a:lnTo>
                          <a:pt x="144" y="324"/>
                        </a:lnTo>
                        <a:lnTo>
                          <a:pt x="144" y="324"/>
                        </a:lnTo>
                        <a:lnTo>
                          <a:pt x="142" y="324"/>
                        </a:lnTo>
                        <a:lnTo>
                          <a:pt x="142" y="324"/>
                        </a:lnTo>
                        <a:lnTo>
                          <a:pt x="142" y="322"/>
                        </a:lnTo>
                        <a:lnTo>
                          <a:pt x="142" y="322"/>
                        </a:lnTo>
                        <a:lnTo>
                          <a:pt x="142" y="322"/>
                        </a:lnTo>
                        <a:lnTo>
                          <a:pt x="142" y="320"/>
                        </a:lnTo>
                        <a:lnTo>
                          <a:pt x="142" y="320"/>
                        </a:lnTo>
                        <a:lnTo>
                          <a:pt x="142" y="320"/>
                        </a:lnTo>
                        <a:lnTo>
                          <a:pt x="142" y="320"/>
                        </a:lnTo>
                        <a:lnTo>
                          <a:pt x="142" y="319"/>
                        </a:lnTo>
                        <a:lnTo>
                          <a:pt x="142" y="319"/>
                        </a:lnTo>
                        <a:lnTo>
                          <a:pt x="142" y="319"/>
                        </a:lnTo>
                        <a:lnTo>
                          <a:pt x="142" y="317"/>
                        </a:lnTo>
                        <a:lnTo>
                          <a:pt x="140" y="317"/>
                        </a:lnTo>
                        <a:lnTo>
                          <a:pt x="140" y="317"/>
                        </a:lnTo>
                        <a:lnTo>
                          <a:pt x="140" y="317"/>
                        </a:lnTo>
                        <a:lnTo>
                          <a:pt x="140" y="317"/>
                        </a:lnTo>
                        <a:lnTo>
                          <a:pt x="140" y="317"/>
                        </a:lnTo>
                        <a:lnTo>
                          <a:pt x="140" y="315"/>
                        </a:lnTo>
                        <a:lnTo>
                          <a:pt x="140" y="315"/>
                        </a:lnTo>
                        <a:lnTo>
                          <a:pt x="140" y="313"/>
                        </a:lnTo>
                        <a:lnTo>
                          <a:pt x="138" y="313"/>
                        </a:lnTo>
                        <a:lnTo>
                          <a:pt x="138" y="315"/>
                        </a:lnTo>
                        <a:lnTo>
                          <a:pt x="138" y="315"/>
                        </a:lnTo>
                        <a:lnTo>
                          <a:pt x="136" y="315"/>
                        </a:lnTo>
                        <a:lnTo>
                          <a:pt x="136" y="313"/>
                        </a:lnTo>
                        <a:lnTo>
                          <a:pt x="136" y="313"/>
                        </a:lnTo>
                        <a:lnTo>
                          <a:pt x="136" y="313"/>
                        </a:lnTo>
                        <a:lnTo>
                          <a:pt x="136" y="311"/>
                        </a:lnTo>
                        <a:lnTo>
                          <a:pt x="136" y="311"/>
                        </a:lnTo>
                        <a:lnTo>
                          <a:pt x="136" y="309"/>
                        </a:lnTo>
                        <a:lnTo>
                          <a:pt x="136" y="309"/>
                        </a:lnTo>
                        <a:lnTo>
                          <a:pt x="136" y="309"/>
                        </a:lnTo>
                        <a:lnTo>
                          <a:pt x="136" y="309"/>
                        </a:lnTo>
                        <a:lnTo>
                          <a:pt x="136" y="307"/>
                        </a:lnTo>
                        <a:lnTo>
                          <a:pt x="136" y="307"/>
                        </a:lnTo>
                        <a:lnTo>
                          <a:pt x="136" y="305"/>
                        </a:lnTo>
                        <a:lnTo>
                          <a:pt x="136" y="305"/>
                        </a:lnTo>
                        <a:lnTo>
                          <a:pt x="134" y="305"/>
                        </a:lnTo>
                        <a:lnTo>
                          <a:pt x="134" y="303"/>
                        </a:lnTo>
                        <a:lnTo>
                          <a:pt x="134" y="303"/>
                        </a:lnTo>
                        <a:lnTo>
                          <a:pt x="134" y="303"/>
                        </a:lnTo>
                        <a:lnTo>
                          <a:pt x="132" y="303"/>
                        </a:lnTo>
                        <a:lnTo>
                          <a:pt x="132" y="301"/>
                        </a:lnTo>
                        <a:lnTo>
                          <a:pt x="132" y="301"/>
                        </a:lnTo>
                        <a:lnTo>
                          <a:pt x="132" y="301"/>
                        </a:lnTo>
                        <a:lnTo>
                          <a:pt x="132" y="301"/>
                        </a:lnTo>
                        <a:lnTo>
                          <a:pt x="132" y="299"/>
                        </a:lnTo>
                        <a:lnTo>
                          <a:pt x="130" y="299"/>
                        </a:lnTo>
                        <a:lnTo>
                          <a:pt x="130" y="299"/>
                        </a:lnTo>
                        <a:lnTo>
                          <a:pt x="130" y="299"/>
                        </a:lnTo>
                        <a:lnTo>
                          <a:pt x="130" y="299"/>
                        </a:lnTo>
                        <a:lnTo>
                          <a:pt x="130" y="299"/>
                        </a:lnTo>
                        <a:lnTo>
                          <a:pt x="128" y="299"/>
                        </a:lnTo>
                        <a:lnTo>
                          <a:pt x="128" y="297"/>
                        </a:lnTo>
                        <a:lnTo>
                          <a:pt x="128" y="297"/>
                        </a:lnTo>
                        <a:lnTo>
                          <a:pt x="128" y="297"/>
                        </a:lnTo>
                        <a:lnTo>
                          <a:pt x="126" y="297"/>
                        </a:lnTo>
                        <a:lnTo>
                          <a:pt x="126" y="297"/>
                        </a:lnTo>
                        <a:lnTo>
                          <a:pt x="126" y="296"/>
                        </a:lnTo>
                        <a:lnTo>
                          <a:pt x="126" y="296"/>
                        </a:lnTo>
                        <a:lnTo>
                          <a:pt x="126" y="296"/>
                        </a:lnTo>
                        <a:lnTo>
                          <a:pt x="124" y="296"/>
                        </a:lnTo>
                        <a:lnTo>
                          <a:pt x="124" y="294"/>
                        </a:lnTo>
                        <a:lnTo>
                          <a:pt x="124" y="294"/>
                        </a:lnTo>
                        <a:lnTo>
                          <a:pt x="124" y="294"/>
                        </a:lnTo>
                        <a:lnTo>
                          <a:pt x="124" y="294"/>
                        </a:lnTo>
                        <a:lnTo>
                          <a:pt x="124" y="292"/>
                        </a:lnTo>
                        <a:lnTo>
                          <a:pt x="124" y="292"/>
                        </a:lnTo>
                        <a:lnTo>
                          <a:pt x="123" y="292"/>
                        </a:lnTo>
                        <a:lnTo>
                          <a:pt x="123" y="292"/>
                        </a:lnTo>
                        <a:lnTo>
                          <a:pt x="123" y="292"/>
                        </a:lnTo>
                        <a:lnTo>
                          <a:pt x="123" y="290"/>
                        </a:lnTo>
                        <a:lnTo>
                          <a:pt x="121" y="290"/>
                        </a:lnTo>
                        <a:lnTo>
                          <a:pt x="121" y="290"/>
                        </a:lnTo>
                        <a:lnTo>
                          <a:pt x="121" y="288"/>
                        </a:lnTo>
                        <a:lnTo>
                          <a:pt x="121" y="288"/>
                        </a:lnTo>
                        <a:lnTo>
                          <a:pt x="121" y="288"/>
                        </a:lnTo>
                        <a:lnTo>
                          <a:pt x="121" y="286"/>
                        </a:lnTo>
                        <a:lnTo>
                          <a:pt x="121" y="286"/>
                        </a:lnTo>
                        <a:lnTo>
                          <a:pt x="121" y="286"/>
                        </a:lnTo>
                        <a:lnTo>
                          <a:pt x="121" y="284"/>
                        </a:lnTo>
                        <a:lnTo>
                          <a:pt x="121" y="284"/>
                        </a:lnTo>
                        <a:lnTo>
                          <a:pt x="121" y="284"/>
                        </a:lnTo>
                        <a:lnTo>
                          <a:pt x="119" y="284"/>
                        </a:lnTo>
                        <a:lnTo>
                          <a:pt x="119" y="282"/>
                        </a:lnTo>
                        <a:lnTo>
                          <a:pt x="119" y="282"/>
                        </a:lnTo>
                        <a:lnTo>
                          <a:pt x="119" y="282"/>
                        </a:lnTo>
                        <a:lnTo>
                          <a:pt x="119" y="282"/>
                        </a:lnTo>
                        <a:lnTo>
                          <a:pt x="119" y="280"/>
                        </a:lnTo>
                        <a:lnTo>
                          <a:pt x="117" y="280"/>
                        </a:lnTo>
                        <a:lnTo>
                          <a:pt x="117" y="280"/>
                        </a:lnTo>
                        <a:lnTo>
                          <a:pt x="117" y="280"/>
                        </a:lnTo>
                        <a:lnTo>
                          <a:pt x="117" y="278"/>
                        </a:lnTo>
                        <a:lnTo>
                          <a:pt x="115" y="278"/>
                        </a:lnTo>
                        <a:lnTo>
                          <a:pt x="115" y="278"/>
                        </a:lnTo>
                        <a:lnTo>
                          <a:pt x="115" y="276"/>
                        </a:lnTo>
                        <a:lnTo>
                          <a:pt x="117" y="276"/>
                        </a:lnTo>
                        <a:lnTo>
                          <a:pt x="117" y="276"/>
                        </a:lnTo>
                        <a:lnTo>
                          <a:pt x="117" y="276"/>
                        </a:lnTo>
                        <a:lnTo>
                          <a:pt x="115" y="276"/>
                        </a:lnTo>
                        <a:lnTo>
                          <a:pt x="115" y="276"/>
                        </a:lnTo>
                        <a:lnTo>
                          <a:pt x="115" y="274"/>
                        </a:lnTo>
                        <a:lnTo>
                          <a:pt x="115" y="274"/>
                        </a:lnTo>
                        <a:lnTo>
                          <a:pt x="115" y="273"/>
                        </a:lnTo>
                        <a:lnTo>
                          <a:pt x="115" y="273"/>
                        </a:lnTo>
                        <a:lnTo>
                          <a:pt x="115" y="271"/>
                        </a:lnTo>
                        <a:lnTo>
                          <a:pt x="115" y="271"/>
                        </a:lnTo>
                        <a:lnTo>
                          <a:pt x="115" y="271"/>
                        </a:lnTo>
                        <a:lnTo>
                          <a:pt x="113" y="271"/>
                        </a:lnTo>
                        <a:lnTo>
                          <a:pt x="113" y="269"/>
                        </a:lnTo>
                        <a:lnTo>
                          <a:pt x="113" y="269"/>
                        </a:lnTo>
                        <a:lnTo>
                          <a:pt x="113" y="269"/>
                        </a:lnTo>
                        <a:lnTo>
                          <a:pt x="113" y="269"/>
                        </a:lnTo>
                        <a:lnTo>
                          <a:pt x="113" y="267"/>
                        </a:lnTo>
                        <a:lnTo>
                          <a:pt x="113" y="267"/>
                        </a:lnTo>
                        <a:lnTo>
                          <a:pt x="113" y="267"/>
                        </a:lnTo>
                        <a:lnTo>
                          <a:pt x="113" y="265"/>
                        </a:lnTo>
                        <a:lnTo>
                          <a:pt x="111" y="265"/>
                        </a:lnTo>
                        <a:lnTo>
                          <a:pt x="111" y="267"/>
                        </a:lnTo>
                        <a:lnTo>
                          <a:pt x="111" y="267"/>
                        </a:lnTo>
                        <a:lnTo>
                          <a:pt x="111" y="267"/>
                        </a:lnTo>
                        <a:lnTo>
                          <a:pt x="111" y="267"/>
                        </a:lnTo>
                        <a:lnTo>
                          <a:pt x="111" y="265"/>
                        </a:lnTo>
                        <a:lnTo>
                          <a:pt x="109" y="265"/>
                        </a:lnTo>
                        <a:lnTo>
                          <a:pt x="109" y="265"/>
                        </a:lnTo>
                        <a:lnTo>
                          <a:pt x="109" y="263"/>
                        </a:lnTo>
                        <a:lnTo>
                          <a:pt x="109" y="263"/>
                        </a:lnTo>
                        <a:lnTo>
                          <a:pt x="109" y="263"/>
                        </a:lnTo>
                        <a:lnTo>
                          <a:pt x="109" y="261"/>
                        </a:lnTo>
                        <a:lnTo>
                          <a:pt x="109" y="261"/>
                        </a:lnTo>
                        <a:lnTo>
                          <a:pt x="109" y="261"/>
                        </a:lnTo>
                        <a:lnTo>
                          <a:pt x="109" y="261"/>
                        </a:lnTo>
                        <a:lnTo>
                          <a:pt x="109" y="261"/>
                        </a:lnTo>
                        <a:lnTo>
                          <a:pt x="109" y="26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6" name="Freeform 438">
                    <a:extLst>
                      <a:ext uri="{FF2B5EF4-FFF2-40B4-BE49-F238E27FC236}">
                        <a16:creationId xmlns:a16="http://schemas.microsoft.com/office/drawing/2014/main" id="{EB99070D-9E3A-4771-89AF-087375D2054C}"/>
                      </a:ext>
                    </a:extLst>
                  </p:cNvPr>
                  <p:cNvSpPr>
                    <a:spLocks/>
                  </p:cNvSpPr>
                  <p:nvPr/>
                </p:nvSpPr>
                <p:spPr bwMode="auto">
                  <a:xfrm>
                    <a:off x="11250" y="2250"/>
                    <a:ext cx="368" cy="341"/>
                  </a:xfrm>
                  <a:custGeom>
                    <a:avLst/>
                    <a:gdLst>
                      <a:gd name="T0" fmla="*/ 100 w 368"/>
                      <a:gd name="T1" fmla="*/ 250 h 341"/>
                      <a:gd name="T2" fmla="*/ 86 w 368"/>
                      <a:gd name="T3" fmla="*/ 238 h 341"/>
                      <a:gd name="T4" fmla="*/ 79 w 368"/>
                      <a:gd name="T5" fmla="*/ 221 h 341"/>
                      <a:gd name="T6" fmla="*/ 79 w 368"/>
                      <a:gd name="T7" fmla="*/ 198 h 341"/>
                      <a:gd name="T8" fmla="*/ 71 w 368"/>
                      <a:gd name="T9" fmla="*/ 184 h 341"/>
                      <a:gd name="T10" fmla="*/ 65 w 368"/>
                      <a:gd name="T11" fmla="*/ 171 h 341"/>
                      <a:gd name="T12" fmla="*/ 52 w 368"/>
                      <a:gd name="T13" fmla="*/ 165 h 341"/>
                      <a:gd name="T14" fmla="*/ 48 w 368"/>
                      <a:gd name="T15" fmla="*/ 148 h 341"/>
                      <a:gd name="T16" fmla="*/ 36 w 368"/>
                      <a:gd name="T17" fmla="*/ 140 h 341"/>
                      <a:gd name="T18" fmla="*/ 35 w 368"/>
                      <a:gd name="T19" fmla="*/ 127 h 341"/>
                      <a:gd name="T20" fmla="*/ 27 w 368"/>
                      <a:gd name="T21" fmla="*/ 117 h 341"/>
                      <a:gd name="T22" fmla="*/ 21 w 368"/>
                      <a:gd name="T23" fmla="*/ 104 h 341"/>
                      <a:gd name="T24" fmla="*/ 12 w 368"/>
                      <a:gd name="T25" fmla="*/ 89 h 341"/>
                      <a:gd name="T26" fmla="*/ 0 w 368"/>
                      <a:gd name="T27" fmla="*/ 87 h 341"/>
                      <a:gd name="T28" fmla="*/ 4 w 368"/>
                      <a:gd name="T29" fmla="*/ 64 h 341"/>
                      <a:gd name="T30" fmla="*/ 17 w 368"/>
                      <a:gd name="T31" fmla="*/ 60 h 341"/>
                      <a:gd name="T32" fmla="*/ 35 w 368"/>
                      <a:gd name="T33" fmla="*/ 56 h 341"/>
                      <a:gd name="T34" fmla="*/ 50 w 368"/>
                      <a:gd name="T35" fmla="*/ 46 h 341"/>
                      <a:gd name="T36" fmla="*/ 58 w 368"/>
                      <a:gd name="T37" fmla="*/ 33 h 341"/>
                      <a:gd name="T38" fmla="*/ 46 w 368"/>
                      <a:gd name="T39" fmla="*/ 20 h 341"/>
                      <a:gd name="T40" fmla="*/ 59 w 368"/>
                      <a:gd name="T41" fmla="*/ 12 h 341"/>
                      <a:gd name="T42" fmla="*/ 77 w 368"/>
                      <a:gd name="T43" fmla="*/ 4 h 341"/>
                      <a:gd name="T44" fmla="*/ 94 w 368"/>
                      <a:gd name="T45" fmla="*/ 4 h 341"/>
                      <a:gd name="T46" fmla="*/ 111 w 368"/>
                      <a:gd name="T47" fmla="*/ 12 h 341"/>
                      <a:gd name="T48" fmla="*/ 128 w 368"/>
                      <a:gd name="T49" fmla="*/ 22 h 341"/>
                      <a:gd name="T50" fmla="*/ 146 w 368"/>
                      <a:gd name="T51" fmla="*/ 29 h 341"/>
                      <a:gd name="T52" fmla="*/ 159 w 368"/>
                      <a:gd name="T53" fmla="*/ 41 h 341"/>
                      <a:gd name="T54" fmla="*/ 167 w 368"/>
                      <a:gd name="T55" fmla="*/ 58 h 341"/>
                      <a:gd name="T56" fmla="*/ 186 w 368"/>
                      <a:gd name="T57" fmla="*/ 64 h 341"/>
                      <a:gd name="T58" fmla="*/ 209 w 368"/>
                      <a:gd name="T59" fmla="*/ 64 h 341"/>
                      <a:gd name="T60" fmla="*/ 226 w 368"/>
                      <a:gd name="T61" fmla="*/ 69 h 341"/>
                      <a:gd name="T62" fmla="*/ 243 w 368"/>
                      <a:gd name="T63" fmla="*/ 77 h 341"/>
                      <a:gd name="T64" fmla="*/ 251 w 368"/>
                      <a:gd name="T65" fmla="*/ 94 h 341"/>
                      <a:gd name="T66" fmla="*/ 262 w 368"/>
                      <a:gd name="T67" fmla="*/ 100 h 341"/>
                      <a:gd name="T68" fmla="*/ 272 w 368"/>
                      <a:gd name="T69" fmla="*/ 114 h 341"/>
                      <a:gd name="T70" fmla="*/ 272 w 368"/>
                      <a:gd name="T71" fmla="*/ 131 h 341"/>
                      <a:gd name="T72" fmla="*/ 279 w 368"/>
                      <a:gd name="T73" fmla="*/ 148 h 341"/>
                      <a:gd name="T74" fmla="*/ 289 w 368"/>
                      <a:gd name="T75" fmla="*/ 165 h 341"/>
                      <a:gd name="T76" fmla="*/ 302 w 368"/>
                      <a:gd name="T77" fmla="*/ 179 h 341"/>
                      <a:gd name="T78" fmla="*/ 314 w 368"/>
                      <a:gd name="T79" fmla="*/ 192 h 341"/>
                      <a:gd name="T80" fmla="*/ 335 w 368"/>
                      <a:gd name="T81" fmla="*/ 196 h 341"/>
                      <a:gd name="T82" fmla="*/ 356 w 368"/>
                      <a:gd name="T83" fmla="*/ 200 h 341"/>
                      <a:gd name="T84" fmla="*/ 366 w 368"/>
                      <a:gd name="T85" fmla="*/ 209 h 341"/>
                      <a:gd name="T86" fmla="*/ 362 w 368"/>
                      <a:gd name="T87" fmla="*/ 228 h 341"/>
                      <a:gd name="T88" fmla="*/ 356 w 368"/>
                      <a:gd name="T89" fmla="*/ 250 h 341"/>
                      <a:gd name="T90" fmla="*/ 339 w 368"/>
                      <a:gd name="T91" fmla="*/ 259 h 341"/>
                      <a:gd name="T92" fmla="*/ 322 w 368"/>
                      <a:gd name="T93" fmla="*/ 265 h 341"/>
                      <a:gd name="T94" fmla="*/ 302 w 368"/>
                      <a:gd name="T95" fmla="*/ 273 h 341"/>
                      <a:gd name="T96" fmla="*/ 283 w 368"/>
                      <a:gd name="T97" fmla="*/ 276 h 341"/>
                      <a:gd name="T98" fmla="*/ 264 w 368"/>
                      <a:gd name="T99" fmla="*/ 282 h 341"/>
                      <a:gd name="T100" fmla="*/ 245 w 368"/>
                      <a:gd name="T101" fmla="*/ 290 h 341"/>
                      <a:gd name="T102" fmla="*/ 234 w 368"/>
                      <a:gd name="T103" fmla="*/ 303 h 341"/>
                      <a:gd name="T104" fmla="*/ 222 w 368"/>
                      <a:gd name="T105" fmla="*/ 319 h 341"/>
                      <a:gd name="T106" fmla="*/ 213 w 368"/>
                      <a:gd name="T107" fmla="*/ 334 h 341"/>
                      <a:gd name="T108" fmla="*/ 205 w 368"/>
                      <a:gd name="T109" fmla="*/ 328 h 341"/>
                      <a:gd name="T110" fmla="*/ 191 w 368"/>
                      <a:gd name="T111" fmla="*/ 317 h 341"/>
                      <a:gd name="T112" fmla="*/ 174 w 368"/>
                      <a:gd name="T113" fmla="*/ 309 h 341"/>
                      <a:gd name="T114" fmla="*/ 157 w 368"/>
                      <a:gd name="T115" fmla="*/ 303 h 341"/>
                      <a:gd name="T116" fmla="*/ 151 w 368"/>
                      <a:gd name="T117" fmla="*/ 315 h 341"/>
                      <a:gd name="T118" fmla="*/ 142 w 368"/>
                      <a:gd name="T119" fmla="*/ 322 h 341"/>
                      <a:gd name="T120" fmla="*/ 136 w 368"/>
                      <a:gd name="T121" fmla="*/ 305 h 341"/>
                      <a:gd name="T122" fmla="*/ 123 w 368"/>
                      <a:gd name="T123" fmla="*/ 292 h 341"/>
                      <a:gd name="T124" fmla="*/ 115 w 368"/>
                      <a:gd name="T125" fmla="*/ 27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8" h="341">
                        <a:moveTo>
                          <a:pt x="109" y="261"/>
                        </a:moveTo>
                        <a:lnTo>
                          <a:pt x="109" y="259"/>
                        </a:lnTo>
                        <a:lnTo>
                          <a:pt x="107" y="259"/>
                        </a:lnTo>
                        <a:lnTo>
                          <a:pt x="107" y="259"/>
                        </a:lnTo>
                        <a:lnTo>
                          <a:pt x="107" y="261"/>
                        </a:lnTo>
                        <a:lnTo>
                          <a:pt x="105" y="261"/>
                        </a:lnTo>
                        <a:lnTo>
                          <a:pt x="105" y="261"/>
                        </a:lnTo>
                        <a:lnTo>
                          <a:pt x="105" y="259"/>
                        </a:lnTo>
                        <a:lnTo>
                          <a:pt x="105" y="259"/>
                        </a:lnTo>
                        <a:lnTo>
                          <a:pt x="105" y="259"/>
                        </a:lnTo>
                        <a:lnTo>
                          <a:pt x="105" y="257"/>
                        </a:lnTo>
                        <a:lnTo>
                          <a:pt x="105" y="257"/>
                        </a:lnTo>
                        <a:lnTo>
                          <a:pt x="105" y="257"/>
                        </a:lnTo>
                        <a:lnTo>
                          <a:pt x="105" y="257"/>
                        </a:lnTo>
                        <a:lnTo>
                          <a:pt x="105" y="255"/>
                        </a:lnTo>
                        <a:lnTo>
                          <a:pt x="105" y="255"/>
                        </a:lnTo>
                        <a:lnTo>
                          <a:pt x="105" y="253"/>
                        </a:lnTo>
                        <a:lnTo>
                          <a:pt x="103" y="253"/>
                        </a:lnTo>
                        <a:lnTo>
                          <a:pt x="103" y="253"/>
                        </a:lnTo>
                        <a:lnTo>
                          <a:pt x="103" y="251"/>
                        </a:lnTo>
                        <a:lnTo>
                          <a:pt x="103" y="251"/>
                        </a:lnTo>
                        <a:lnTo>
                          <a:pt x="103" y="251"/>
                        </a:lnTo>
                        <a:lnTo>
                          <a:pt x="103" y="251"/>
                        </a:lnTo>
                        <a:lnTo>
                          <a:pt x="103" y="251"/>
                        </a:lnTo>
                        <a:lnTo>
                          <a:pt x="102" y="251"/>
                        </a:lnTo>
                        <a:lnTo>
                          <a:pt x="102" y="251"/>
                        </a:lnTo>
                        <a:lnTo>
                          <a:pt x="102" y="251"/>
                        </a:lnTo>
                        <a:lnTo>
                          <a:pt x="102" y="251"/>
                        </a:lnTo>
                        <a:lnTo>
                          <a:pt x="100" y="251"/>
                        </a:lnTo>
                        <a:lnTo>
                          <a:pt x="100" y="250"/>
                        </a:lnTo>
                        <a:lnTo>
                          <a:pt x="100" y="250"/>
                        </a:lnTo>
                        <a:lnTo>
                          <a:pt x="100" y="250"/>
                        </a:lnTo>
                        <a:lnTo>
                          <a:pt x="100" y="250"/>
                        </a:lnTo>
                        <a:lnTo>
                          <a:pt x="98" y="250"/>
                        </a:lnTo>
                        <a:lnTo>
                          <a:pt x="98" y="248"/>
                        </a:lnTo>
                        <a:lnTo>
                          <a:pt x="98" y="248"/>
                        </a:lnTo>
                        <a:lnTo>
                          <a:pt x="98" y="248"/>
                        </a:lnTo>
                        <a:lnTo>
                          <a:pt x="98" y="248"/>
                        </a:lnTo>
                        <a:lnTo>
                          <a:pt x="96" y="248"/>
                        </a:lnTo>
                        <a:lnTo>
                          <a:pt x="96" y="248"/>
                        </a:lnTo>
                        <a:lnTo>
                          <a:pt x="94" y="248"/>
                        </a:lnTo>
                        <a:lnTo>
                          <a:pt x="94" y="246"/>
                        </a:lnTo>
                        <a:lnTo>
                          <a:pt x="94" y="246"/>
                        </a:lnTo>
                        <a:lnTo>
                          <a:pt x="94" y="246"/>
                        </a:lnTo>
                        <a:lnTo>
                          <a:pt x="92" y="246"/>
                        </a:lnTo>
                        <a:lnTo>
                          <a:pt x="92" y="246"/>
                        </a:lnTo>
                        <a:lnTo>
                          <a:pt x="92" y="246"/>
                        </a:lnTo>
                        <a:lnTo>
                          <a:pt x="92" y="244"/>
                        </a:lnTo>
                        <a:lnTo>
                          <a:pt x="92" y="244"/>
                        </a:lnTo>
                        <a:lnTo>
                          <a:pt x="92" y="246"/>
                        </a:lnTo>
                        <a:lnTo>
                          <a:pt x="90" y="246"/>
                        </a:lnTo>
                        <a:lnTo>
                          <a:pt x="90" y="244"/>
                        </a:lnTo>
                        <a:lnTo>
                          <a:pt x="90" y="244"/>
                        </a:lnTo>
                        <a:lnTo>
                          <a:pt x="90" y="244"/>
                        </a:lnTo>
                        <a:lnTo>
                          <a:pt x="90" y="244"/>
                        </a:lnTo>
                        <a:lnTo>
                          <a:pt x="88" y="244"/>
                        </a:lnTo>
                        <a:lnTo>
                          <a:pt x="88" y="242"/>
                        </a:lnTo>
                        <a:lnTo>
                          <a:pt x="88" y="242"/>
                        </a:lnTo>
                        <a:lnTo>
                          <a:pt x="88" y="242"/>
                        </a:lnTo>
                        <a:lnTo>
                          <a:pt x="88" y="240"/>
                        </a:lnTo>
                        <a:lnTo>
                          <a:pt x="88" y="240"/>
                        </a:lnTo>
                        <a:lnTo>
                          <a:pt x="88" y="240"/>
                        </a:lnTo>
                        <a:lnTo>
                          <a:pt x="88" y="238"/>
                        </a:lnTo>
                        <a:lnTo>
                          <a:pt x="86" y="238"/>
                        </a:lnTo>
                        <a:lnTo>
                          <a:pt x="86" y="238"/>
                        </a:lnTo>
                        <a:lnTo>
                          <a:pt x="86" y="238"/>
                        </a:lnTo>
                        <a:lnTo>
                          <a:pt x="86" y="236"/>
                        </a:lnTo>
                        <a:lnTo>
                          <a:pt x="86" y="236"/>
                        </a:lnTo>
                        <a:lnTo>
                          <a:pt x="86" y="236"/>
                        </a:lnTo>
                        <a:lnTo>
                          <a:pt x="86" y="236"/>
                        </a:lnTo>
                        <a:lnTo>
                          <a:pt x="84" y="236"/>
                        </a:lnTo>
                        <a:lnTo>
                          <a:pt x="84" y="234"/>
                        </a:lnTo>
                        <a:lnTo>
                          <a:pt x="84" y="234"/>
                        </a:lnTo>
                        <a:lnTo>
                          <a:pt x="84" y="234"/>
                        </a:lnTo>
                        <a:lnTo>
                          <a:pt x="84" y="232"/>
                        </a:lnTo>
                        <a:lnTo>
                          <a:pt x="82" y="232"/>
                        </a:lnTo>
                        <a:lnTo>
                          <a:pt x="82" y="232"/>
                        </a:lnTo>
                        <a:lnTo>
                          <a:pt x="82" y="232"/>
                        </a:lnTo>
                        <a:lnTo>
                          <a:pt x="82" y="230"/>
                        </a:lnTo>
                        <a:lnTo>
                          <a:pt x="82" y="230"/>
                        </a:lnTo>
                        <a:lnTo>
                          <a:pt x="82" y="230"/>
                        </a:lnTo>
                        <a:lnTo>
                          <a:pt x="82" y="228"/>
                        </a:lnTo>
                        <a:lnTo>
                          <a:pt x="80" y="228"/>
                        </a:lnTo>
                        <a:lnTo>
                          <a:pt x="80" y="228"/>
                        </a:lnTo>
                        <a:lnTo>
                          <a:pt x="80" y="228"/>
                        </a:lnTo>
                        <a:lnTo>
                          <a:pt x="80" y="228"/>
                        </a:lnTo>
                        <a:lnTo>
                          <a:pt x="80" y="227"/>
                        </a:lnTo>
                        <a:lnTo>
                          <a:pt x="80" y="227"/>
                        </a:lnTo>
                        <a:lnTo>
                          <a:pt x="79" y="227"/>
                        </a:lnTo>
                        <a:lnTo>
                          <a:pt x="79" y="225"/>
                        </a:lnTo>
                        <a:lnTo>
                          <a:pt x="79" y="225"/>
                        </a:lnTo>
                        <a:lnTo>
                          <a:pt x="79" y="223"/>
                        </a:lnTo>
                        <a:lnTo>
                          <a:pt x="80" y="223"/>
                        </a:lnTo>
                        <a:lnTo>
                          <a:pt x="80" y="223"/>
                        </a:lnTo>
                        <a:lnTo>
                          <a:pt x="80" y="223"/>
                        </a:lnTo>
                        <a:lnTo>
                          <a:pt x="80" y="223"/>
                        </a:lnTo>
                        <a:lnTo>
                          <a:pt x="80" y="221"/>
                        </a:lnTo>
                        <a:lnTo>
                          <a:pt x="80" y="221"/>
                        </a:lnTo>
                        <a:lnTo>
                          <a:pt x="79" y="221"/>
                        </a:lnTo>
                        <a:lnTo>
                          <a:pt x="79" y="221"/>
                        </a:lnTo>
                        <a:lnTo>
                          <a:pt x="79" y="219"/>
                        </a:lnTo>
                        <a:lnTo>
                          <a:pt x="79" y="219"/>
                        </a:lnTo>
                        <a:lnTo>
                          <a:pt x="79" y="217"/>
                        </a:lnTo>
                        <a:lnTo>
                          <a:pt x="79" y="217"/>
                        </a:lnTo>
                        <a:lnTo>
                          <a:pt x="79" y="217"/>
                        </a:lnTo>
                        <a:lnTo>
                          <a:pt x="79" y="215"/>
                        </a:lnTo>
                        <a:lnTo>
                          <a:pt x="79" y="215"/>
                        </a:lnTo>
                        <a:lnTo>
                          <a:pt x="79" y="215"/>
                        </a:lnTo>
                        <a:lnTo>
                          <a:pt x="77" y="215"/>
                        </a:lnTo>
                        <a:lnTo>
                          <a:pt x="77" y="213"/>
                        </a:lnTo>
                        <a:lnTo>
                          <a:pt x="77" y="213"/>
                        </a:lnTo>
                        <a:lnTo>
                          <a:pt x="77" y="213"/>
                        </a:lnTo>
                        <a:lnTo>
                          <a:pt x="77" y="213"/>
                        </a:lnTo>
                        <a:lnTo>
                          <a:pt x="77" y="211"/>
                        </a:lnTo>
                        <a:lnTo>
                          <a:pt x="77" y="211"/>
                        </a:lnTo>
                        <a:lnTo>
                          <a:pt x="77" y="209"/>
                        </a:lnTo>
                        <a:lnTo>
                          <a:pt x="77" y="209"/>
                        </a:lnTo>
                        <a:lnTo>
                          <a:pt x="79" y="209"/>
                        </a:lnTo>
                        <a:lnTo>
                          <a:pt x="79" y="209"/>
                        </a:lnTo>
                        <a:lnTo>
                          <a:pt x="79" y="207"/>
                        </a:lnTo>
                        <a:lnTo>
                          <a:pt x="79" y="207"/>
                        </a:lnTo>
                        <a:lnTo>
                          <a:pt x="79" y="205"/>
                        </a:lnTo>
                        <a:lnTo>
                          <a:pt x="79" y="205"/>
                        </a:lnTo>
                        <a:lnTo>
                          <a:pt x="79" y="205"/>
                        </a:lnTo>
                        <a:lnTo>
                          <a:pt x="79" y="204"/>
                        </a:lnTo>
                        <a:lnTo>
                          <a:pt x="79" y="204"/>
                        </a:lnTo>
                        <a:lnTo>
                          <a:pt x="79" y="204"/>
                        </a:lnTo>
                        <a:lnTo>
                          <a:pt x="79" y="202"/>
                        </a:lnTo>
                        <a:lnTo>
                          <a:pt x="79" y="202"/>
                        </a:lnTo>
                        <a:lnTo>
                          <a:pt x="79" y="200"/>
                        </a:lnTo>
                        <a:lnTo>
                          <a:pt x="79" y="200"/>
                        </a:lnTo>
                        <a:lnTo>
                          <a:pt x="79" y="198"/>
                        </a:lnTo>
                        <a:lnTo>
                          <a:pt x="79" y="198"/>
                        </a:lnTo>
                        <a:lnTo>
                          <a:pt x="79" y="198"/>
                        </a:lnTo>
                        <a:lnTo>
                          <a:pt x="79" y="196"/>
                        </a:lnTo>
                        <a:lnTo>
                          <a:pt x="77" y="196"/>
                        </a:lnTo>
                        <a:lnTo>
                          <a:pt x="77" y="198"/>
                        </a:lnTo>
                        <a:lnTo>
                          <a:pt x="77" y="198"/>
                        </a:lnTo>
                        <a:lnTo>
                          <a:pt x="77" y="196"/>
                        </a:lnTo>
                        <a:lnTo>
                          <a:pt x="77" y="196"/>
                        </a:lnTo>
                        <a:lnTo>
                          <a:pt x="77" y="196"/>
                        </a:lnTo>
                        <a:lnTo>
                          <a:pt x="77" y="196"/>
                        </a:lnTo>
                        <a:lnTo>
                          <a:pt x="77" y="196"/>
                        </a:lnTo>
                        <a:lnTo>
                          <a:pt x="77" y="194"/>
                        </a:lnTo>
                        <a:lnTo>
                          <a:pt x="77" y="194"/>
                        </a:lnTo>
                        <a:lnTo>
                          <a:pt x="77" y="194"/>
                        </a:lnTo>
                        <a:lnTo>
                          <a:pt x="77" y="192"/>
                        </a:lnTo>
                        <a:lnTo>
                          <a:pt x="75" y="192"/>
                        </a:lnTo>
                        <a:lnTo>
                          <a:pt x="75" y="192"/>
                        </a:lnTo>
                        <a:lnTo>
                          <a:pt x="75" y="190"/>
                        </a:lnTo>
                        <a:lnTo>
                          <a:pt x="75" y="190"/>
                        </a:lnTo>
                        <a:lnTo>
                          <a:pt x="75" y="190"/>
                        </a:lnTo>
                        <a:lnTo>
                          <a:pt x="73" y="190"/>
                        </a:lnTo>
                        <a:lnTo>
                          <a:pt x="73" y="188"/>
                        </a:lnTo>
                        <a:lnTo>
                          <a:pt x="73" y="188"/>
                        </a:lnTo>
                        <a:lnTo>
                          <a:pt x="73" y="188"/>
                        </a:lnTo>
                        <a:lnTo>
                          <a:pt x="73" y="188"/>
                        </a:lnTo>
                        <a:lnTo>
                          <a:pt x="73" y="186"/>
                        </a:lnTo>
                        <a:lnTo>
                          <a:pt x="73" y="186"/>
                        </a:lnTo>
                        <a:lnTo>
                          <a:pt x="73" y="186"/>
                        </a:lnTo>
                        <a:lnTo>
                          <a:pt x="71" y="186"/>
                        </a:lnTo>
                        <a:lnTo>
                          <a:pt x="71" y="186"/>
                        </a:lnTo>
                        <a:lnTo>
                          <a:pt x="71" y="184"/>
                        </a:lnTo>
                        <a:lnTo>
                          <a:pt x="71" y="184"/>
                        </a:lnTo>
                        <a:lnTo>
                          <a:pt x="71" y="184"/>
                        </a:lnTo>
                        <a:lnTo>
                          <a:pt x="71" y="182"/>
                        </a:lnTo>
                        <a:lnTo>
                          <a:pt x="71" y="182"/>
                        </a:lnTo>
                        <a:lnTo>
                          <a:pt x="71" y="182"/>
                        </a:lnTo>
                        <a:lnTo>
                          <a:pt x="71" y="181"/>
                        </a:lnTo>
                        <a:lnTo>
                          <a:pt x="71" y="181"/>
                        </a:lnTo>
                        <a:lnTo>
                          <a:pt x="69" y="181"/>
                        </a:lnTo>
                        <a:lnTo>
                          <a:pt x="69" y="181"/>
                        </a:lnTo>
                        <a:lnTo>
                          <a:pt x="71" y="181"/>
                        </a:lnTo>
                        <a:lnTo>
                          <a:pt x="71" y="181"/>
                        </a:lnTo>
                        <a:lnTo>
                          <a:pt x="71" y="181"/>
                        </a:lnTo>
                        <a:lnTo>
                          <a:pt x="71" y="181"/>
                        </a:lnTo>
                        <a:lnTo>
                          <a:pt x="69" y="181"/>
                        </a:lnTo>
                        <a:lnTo>
                          <a:pt x="69" y="179"/>
                        </a:lnTo>
                        <a:lnTo>
                          <a:pt x="69" y="179"/>
                        </a:lnTo>
                        <a:lnTo>
                          <a:pt x="69" y="177"/>
                        </a:lnTo>
                        <a:lnTo>
                          <a:pt x="69" y="177"/>
                        </a:lnTo>
                        <a:lnTo>
                          <a:pt x="69" y="177"/>
                        </a:lnTo>
                        <a:lnTo>
                          <a:pt x="69" y="175"/>
                        </a:lnTo>
                        <a:lnTo>
                          <a:pt x="67" y="175"/>
                        </a:lnTo>
                        <a:lnTo>
                          <a:pt x="67" y="177"/>
                        </a:lnTo>
                        <a:lnTo>
                          <a:pt x="67" y="177"/>
                        </a:lnTo>
                        <a:lnTo>
                          <a:pt x="67" y="177"/>
                        </a:lnTo>
                        <a:lnTo>
                          <a:pt x="67" y="175"/>
                        </a:lnTo>
                        <a:lnTo>
                          <a:pt x="67" y="175"/>
                        </a:lnTo>
                        <a:lnTo>
                          <a:pt x="67" y="175"/>
                        </a:lnTo>
                        <a:lnTo>
                          <a:pt x="67" y="175"/>
                        </a:lnTo>
                        <a:lnTo>
                          <a:pt x="67" y="173"/>
                        </a:lnTo>
                        <a:lnTo>
                          <a:pt x="67" y="173"/>
                        </a:lnTo>
                        <a:lnTo>
                          <a:pt x="67" y="173"/>
                        </a:lnTo>
                        <a:lnTo>
                          <a:pt x="67" y="173"/>
                        </a:lnTo>
                        <a:lnTo>
                          <a:pt x="67" y="173"/>
                        </a:lnTo>
                        <a:lnTo>
                          <a:pt x="65" y="173"/>
                        </a:lnTo>
                        <a:lnTo>
                          <a:pt x="65" y="171"/>
                        </a:lnTo>
                        <a:lnTo>
                          <a:pt x="65" y="171"/>
                        </a:lnTo>
                        <a:lnTo>
                          <a:pt x="65" y="173"/>
                        </a:lnTo>
                        <a:lnTo>
                          <a:pt x="65" y="173"/>
                        </a:lnTo>
                        <a:lnTo>
                          <a:pt x="65" y="173"/>
                        </a:lnTo>
                        <a:lnTo>
                          <a:pt x="65" y="173"/>
                        </a:lnTo>
                        <a:lnTo>
                          <a:pt x="63" y="173"/>
                        </a:lnTo>
                        <a:lnTo>
                          <a:pt x="63" y="171"/>
                        </a:lnTo>
                        <a:lnTo>
                          <a:pt x="63" y="171"/>
                        </a:lnTo>
                        <a:lnTo>
                          <a:pt x="63" y="171"/>
                        </a:lnTo>
                        <a:lnTo>
                          <a:pt x="63" y="169"/>
                        </a:lnTo>
                        <a:lnTo>
                          <a:pt x="61" y="169"/>
                        </a:lnTo>
                        <a:lnTo>
                          <a:pt x="61" y="169"/>
                        </a:lnTo>
                        <a:lnTo>
                          <a:pt x="61" y="169"/>
                        </a:lnTo>
                        <a:lnTo>
                          <a:pt x="61" y="169"/>
                        </a:lnTo>
                        <a:lnTo>
                          <a:pt x="61" y="167"/>
                        </a:lnTo>
                        <a:lnTo>
                          <a:pt x="59" y="167"/>
                        </a:lnTo>
                        <a:lnTo>
                          <a:pt x="59" y="167"/>
                        </a:lnTo>
                        <a:lnTo>
                          <a:pt x="59" y="167"/>
                        </a:lnTo>
                        <a:lnTo>
                          <a:pt x="59" y="167"/>
                        </a:lnTo>
                        <a:lnTo>
                          <a:pt x="58" y="167"/>
                        </a:lnTo>
                        <a:lnTo>
                          <a:pt x="58" y="167"/>
                        </a:lnTo>
                        <a:lnTo>
                          <a:pt x="58" y="165"/>
                        </a:lnTo>
                        <a:lnTo>
                          <a:pt x="56" y="165"/>
                        </a:lnTo>
                        <a:lnTo>
                          <a:pt x="56" y="165"/>
                        </a:lnTo>
                        <a:lnTo>
                          <a:pt x="56" y="165"/>
                        </a:lnTo>
                        <a:lnTo>
                          <a:pt x="56" y="165"/>
                        </a:lnTo>
                        <a:lnTo>
                          <a:pt x="56" y="165"/>
                        </a:lnTo>
                        <a:lnTo>
                          <a:pt x="54" y="165"/>
                        </a:lnTo>
                        <a:lnTo>
                          <a:pt x="54" y="165"/>
                        </a:lnTo>
                        <a:lnTo>
                          <a:pt x="54" y="165"/>
                        </a:lnTo>
                        <a:lnTo>
                          <a:pt x="54" y="165"/>
                        </a:lnTo>
                        <a:lnTo>
                          <a:pt x="54" y="165"/>
                        </a:lnTo>
                        <a:lnTo>
                          <a:pt x="52" y="165"/>
                        </a:lnTo>
                        <a:lnTo>
                          <a:pt x="52" y="165"/>
                        </a:lnTo>
                        <a:lnTo>
                          <a:pt x="52" y="163"/>
                        </a:lnTo>
                        <a:lnTo>
                          <a:pt x="52" y="163"/>
                        </a:lnTo>
                        <a:lnTo>
                          <a:pt x="50" y="163"/>
                        </a:lnTo>
                        <a:lnTo>
                          <a:pt x="50" y="161"/>
                        </a:lnTo>
                        <a:lnTo>
                          <a:pt x="50" y="161"/>
                        </a:lnTo>
                        <a:lnTo>
                          <a:pt x="50" y="161"/>
                        </a:lnTo>
                        <a:lnTo>
                          <a:pt x="50" y="159"/>
                        </a:lnTo>
                        <a:lnTo>
                          <a:pt x="50" y="159"/>
                        </a:lnTo>
                        <a:lnTo>
                          <a:pt x="50" y="158"/>
                        </a:lnTo>
                        <a:lnTo>
                          <a:pt x="50" y="158"/>
                        </a:lnTo>
                        <a:lnTo>
                          <a:pt x="50" y="158"/>
                        </a:lnTo>
                        <a:lnTo>
                          <a:pt x="48" y="158"/>
                        </a:lnTo>
                        <a:lnTo>
                          <a:pt x="48" y="156"/>
                        </a:lnTo>
                        <a:lnTo>
                          <a:pt x="48" y="156"/>
                        </a:lnTo>
                        <a:lnTo>
                          <a:pt x="48" y="156"/>
                        </a:lnTo>
                        <a:lnTo>
                          <a:pt x="46" y="156"/>
                        </a:lnTo>
                        <a:lnTo>
                          <a:pt x="46" y="156"/>
                        </a:lnTo>
                        <a:lnTo>
                          <a:pt x="46" y="154"/>
                        </a:lnTo>
                        <a:lnTo>
                          <a:pt x="46" y="154"/>
                        </a:lnTo>
                        <a:lnTo>
                          <a:pt x="46" y="154"/>
                        </a:lnTo>
                        <a:lnTo>
                          <a:pt x="46" y="154"/>
                        </a:lnTo>
                        <a:lnTo>
                          <a:pt x="46" y="152"/>
                        </a:lnTo>
                        <a:lnTo>
                          <a:pt x="46" y="152"/>
                        </a:lnTo>
                        <a:lnTo>
                          <a:pt x="46" y="150"/>
                        </a:lnTo>
                        <a:lnTo>
                          <a:pt x="46" y="150"/>
                        </a:lnTo>
                        <a:lnTo>
                          <a:pt x="46" y="152"/>
                        </a:lnTo>
                        <a:lnTo>
                          <a:pt x="46" y="152"/>
                        </a:lnTo>
                        <a:lnTo>
                          <a:pt x="48" y="152"/>
                        </a:lnTo>
                        <a:lnTo>
                          <a:pt x="48" y="150"/>
                        </a:lnTo>
                        <a:lnTo>
                          <a:pt x="48" y="150"/>
                        </a:lnTo>
                        <a:lnTo>
                          <a:pt x="48" y="148"/>
                        </a:lnTo>
                        <a:lnTo>
                          <a:pt x="48" y="148"/>
                        </a:lnTo>
                        <a:lnTo>
                          <a:pt x="46" y="148"/>
                        </a:lnTo>
                        <a:lnTo>
                          <a:pt x="46" y="148"/>
                        </a:lnTo>
                        <a:lnTo>
                          <a:pt x="48" y="148"/>
                        </a:lnTo>
                        <a:lnTo>
                          <a:pt x="48" y="146"/>
                        </a:lnTo>
                        <a:lnTo>
                          <a:pt x="46" y="146"/>
                        </a:lnTo>
                        <a:lnTo>
                          <a:pt x="46" y="146"/>
                        </a:lnTo>
                        <a:lnTo>
                          <a:pt x="46" y="146"/>
                        </a:lnTo>
                        <a:lnTo>
                          <a:pt x="46" y="144"/>
                        </a:lnTo>
                        <a:lnTo>
                          <a:pt x="46" y="144"/>
                        </a:lnTo>
                        <a:lnTo>
                          <a:pt x="46" y="144"/>
                        </a:lnTo>
                        <a:lnTo>
                          <a:pt x="46" y="142"/>
                        </a:lnTo>
                        <a:lnTo>
                          <a:pt x="44" y="142"/>
                        </a:lnTo>
                        <a:lnTo>
                          <a:pt x="44" y="142"/>
                        </a:lnTo>
                        <a:lnTo>
                          <a:pt x="44" y="140"/>
                        </a:lnTo>
                        <a:lnTo>
                          <a:pt x="44" y="140"/>
                        </a:lnTo>
                        <a:lnTo>
                          <a:pt x="44" y="140"/>
                        </a:lnTo>
                        <a:lnTo>
                          <a:pt x="44" y="142"/>
                        </a:lnTo>
                        <a:lnTo>
                          <a:pt x="44" y="142"/>
                        </a:lnTo>
                        <a:lnTo>
                          <a:pt x="42" y="142"/>
                        </a:lnTo>
                        <a:lnTo>
                          <a:pt x="42" y="142"/>
                        </a:lnTo>
                        <a:lnTo>
                          <a:pt x="42" y="142"/>
                        </a:lnTo>
                        <a:lnTo>
                          <a:pt x="40" y="142"/>
                        </a:lnTo>
                        <a:lnTo>
                          <a:pt x="40" y="140"/>
                        </a:lnTo>
                        <a:lnTo>
                          <a:pt x="40" y="140"/>
                        </a:lnTo>
                        <a:lnTo>
                          <a:pt x="40" y="140"/>
                        </a:lnTo>
                        <a:lnTo>
                          <a:pt x="40" y="140"/>
                        </a:lnTo>
                        <a:lnTo>
                          <a:pt x="40" y="140"/>
                        </a:lnTo>
                        <a:lnTo>
                          <a:pt x="38" y="140"/>
                        </a:lnTo>
                        <a:lnTo>
                          <a:pt x="38" y="140"/>
                        </a:lnTo>
                        <a:lnTo>
                          <a:pt x="38" y="140"/>
                        </a:lnTo>
                        <a:lnTo>
                          <a:pt x="38" y="140"/>
                        </a:lnTo>
                        <a:lnTo>
                          <a:pt x="38" y="140"/>
                        </a:lnTo>
                        <a:lnTo>
                          <a:pt x="36" y="140"/>
                        </a:lnTo>
                        <a:lnTo>
                          <a:pt x="36" y="140"/>
                        </a:lnTo>
                        <a:lnTo>
                          <a:pt x="36" y="140"/>
                        </a:lnTo>
                        <a:lnTo>
                          <a:pt x="36" y="138"/>
                        </a:lnTo>
                        <a:lnTo>
                          <a:pt x="36" y="138"/>
                        </a:lnTo>
                        <a:lnTo>
                          <a:pt x="36" y="138"/>
                        </a:lnTo>
                        <a:lnTo>
                          <a:pt x="35" y="138"/>
                        </a:lnTo>
                        <a:lnTo>
                          <a:pt x="35" y="138"/>
                        </a:lnTo>
                        <a:lnTo>
                          <a:pt x="35" y="137"/>
                        </a:lnTo>
                        <a:lnTo>
                          <a:pt x="35" y="137"/>
                        </a:lnTo>
                        <a:lnTo>
                          <a:pt x="35" y="137"/>
                        </a:lnTo>
                        <a:lnTo>
                          <a:pt x="35" y="135"/>
                        </a:lnTo>
                        <a:lnTo>
                          <a:pt x="35" y="135"/>
                        </a:lnTo>
                        <a:lnTo>
                          <a:pt x="35" y="135"/>
                        </a:lnTo>
                        <a:lnTo>
                          <a:pt x="35" y="133"/>
                        </a:lnTo>
                        <a:lnTo>
                          <a:pt x="35" y="133"/>
                        </a:lnTo>
                        <a:lnTo>
                          <a:pt x="35" y="133"/>
                        </a:lnTo>
                        <a:lnTo>
                          <a:pt x="35" y="133"/>
                        </a:lnTo>
                        <a:lnTo>
                          <a:pt x="35" y="131"/>
                        </a:lnTo>
                        <a:lnTo>
                          <a:pt x="36" y="131"/>
                        </a:lnTo>
                        <a:lnTo>
                          <a:pt x="36" y="131"/>
                        </a:lnTo>
                        <a:lnTo>
                          <a:pt x="36" y="131"/>
                        </a:lnTo>
                        <a:lnTo>
                          <a:pt x="38" y="131"/>
                        </a:lnTo>
                        <a:lnTo>
                          <a:pt x="38" y="129"/>
                        </a:lnTo>
                        <a:lnTo>
                          <a:pt x="36" y="129"/>
                        </a:lnTo>
                        <a:lnTo>
                          <a:pt x="36" y="129"/>
                        </a:lnTo>
                        <a:lnTo>
                          <a:pt x="38" y="129"/>
                        </a:lnTo>
                        <a:lnTo>
                          <a:pt x="38" y="127"/>
                        </a:lnTo>
                        <a:lnTo>
                          <a:pt x="36" y="127"/>
                        </a:lnTo>
                        <a:lnTo>
                          <a:pt x="36" y="127"/>
                        </a:lnTo>
                        <a:lnTo>
                          <a:pt x="35" y="127"/>
                        </a:lnTo>
                        <a:lnTo>
                          <a:pt x="35" y="127"/>
                        </a:lnTo>
                        <a:lnTo>
                          <a:pt x="35" y="127"/>
                        </a:lnTo>
                        <a:lnTo>
                          <a:pt x="35" y="127"/>
                        </a:lnTo>
                        <a:lnTo>
                          <a:pt x="35" y="127"/>
                        </a:lnTo>
                        <a:lnTo>
                          <a:pt x="35" y="127"/>
                        </a:lnTo>
                        <a:lnTo>
                          <a:pt x="35" y="125"/>
                        </a:lnTo>
                        <a:lnTo>
                          <a:pt x="33" y="125"/>
                        </a:lnTo>
                        <a:lnTo>
                          <a:pt x="33" y="125"/>
                        </a:lnTo>
                        <a:lnTo>
                          <a:pt x="33" y="125"/>
                        </a:lnTo>
                        <a:lnTo>
                          <a:pt x="33" y="125"/>
                        </a:lnTo>
                        <a:lnTo>
                          <a:pt x="33" y="125"/>
                        </a:lnTo>
                        <a:lnTo>
                          <a:pt x="33" y="125"/>
                        </a:lnTo>
                        <a:lnTo>
                          <a:pt x="33" y="125"/>
                        </a:lnTo>
                        <a:lnTo>
                          <a:pt x="33" y="123"/>
                        </a:lnTo>
                        <a:lnTo>
                          <a:pt x="33" y="123"/>
                        </a:lnTo>
                        <a:lnTo>
                          <a:pt x="33" y="123"/>
                        </a:lnTo>
                        <a:lnTo>
                          <a:pt x="33" y="121"/>
                        </a:lnTo>
                        <a:lnTo>
                          <a:pt x="33" y="121"/>
                        </a:lnTo>
                        <a:lnTo>
                          <a:pt x="33" y="121"/>
                        </a:lnTo>
                        <a:lnTo>
                          <a:pt x="33" y="119"/>
                        </a:lnTo>
                        <a:lnTo>
                          <a:pt x="31" y="119"/>
                        </a:lnTo>
                        <a:lnTo>
                          <a:pt x="31" y="119"/>
                        </a:lnTo>
                        <a:lnTo>
                          <a:pt x="31" y="117"/>
                        </a:lnTo>
                        <a:lnTo>
                          <a:pt x="31" y="117"/>
                        </a:lnTo>
                        <a:lnTo>
                          <a:pt x="31" y="117"/>
                        </a:lnTo>
                        <a:lnTo>
                          <a:pt x="31" y="117"/>
                        </a:lnTo>
                        <a:lnTo>
                          <a:pt x="29" y="117"/>
                        </a:lnTo>
                        <a:lnTo>
                          <a:pt x="29" y="115"/>
                        </a:lnTo>
                        <a:lnTo>
                          <a:pt x="29" y="115"/>
                        </a:lnTo>
                        <a:lnTo>
                          <a:pt x="29" y="115"/>
                        </a:lnTo>
                        <a:lnTo>
                          <a:pt x="29" y="115"/>
                        </a:lnTo>
                        <a:lnTo>
                          <a:pt x="29" y="115"/>
                        </a:lnTo>
                        <a:lnTo>
                          <a:pt x="29" y="117"/>
                        </a:lnTo>
                        <a:lnTo>
                          <a:pt x="29" y="117"/>
                        </a:lnTo>
                        <a:lnTo>
                          <a:pt x="29" y="117"/>
                        </a:lnTo>
                        <a:lnTo>
                          <a:pt x="27" y="117"/>
                        </a:lnTo>
                        <a:lnTo>
                          <a:pt x="27" y="117"/>
                        </a:lnTo>
                        <a:lnTo>
                          <a:pt x="27" y="117"/>
                        </a:lnTo>
                        <a:lnTo>
                          <a:pt x="27" y="117"/>
                        </a:lnTo>
                        <a:lnTo>
                          <a:pt x="27" y="115"/>
                        </a:lnTo>
                        <a:lnTo>
                          <a:pt x="27" y="115"/>
                        </a:lnTo>
                        <a:lnTo>
                          <a:pt x="27" y="115"/>
                        </a:lnTo>
                        <a:lnTo>
                          <a:pt x="27" y="115"/>
                        </a:lnTo>
                        <a:lnTo>
                          <a:pt x="27" y="114"/>
                        </a:lnTo>
                        <a:lnTo>
                          <a:pt x="27" y="114"/>
                        </a:lnTo>
                        <a:lnTo>
                          <a:pt x="27" y="114"/>
                        </a:lnTo>
                        <a:lnTo>
                          <a:pt x="27" y="114"/>
                        </a:lnTo>
                        <a:lnTo>
                          <a:pt x="27" y="112"/>
                        </a:lnTo>
                        <a:lnTo>
                          <a:pt x="27" y="112"/>
                        </a:lnTo>
                        <a:lnTo>
                          <a:pt x="27" y="110"/>
                        </a:lnTo>
                        <a:lnTo>
                          <a:pt x="27" y="110"/>
                        </a:lnTo>
                        <a:lnTo>
                          <a:pt x="25" y="110"/>
                        </a:lnTo>
                        <a:lnTo>
                          <a:pt x="25" y="110"/>
                        </a:lnTo>
                        <a:lnTo>
                          <a:pt x="25" y="108"/>
                        </a:lnTo>
                        <a:lnTo>
                          <a:pt x="25" y="108"/>
                        </a:lnTo>
                        <a:lnTo>
                          <a:pt x="25" y="108"/>
                        </a:lnTo>
                        <a:lnTo>
                          <a:pt x="23" y="108"/>
                        </a:lnTo>
                        <a:lnTo>
                          <a:pt x="23" y="108"/>
                        </a:lnTo>
                        <a:lnTo>
                          <a:pt x="23" y="108"/>
                        </a:lnTo>
                        <a:lnTo>
                          <a:pt x="23" y="106"/>
                        </a:lnTo>
                        <a:lnTo>
                          <a:pt x="23" y="106"/>
                        </a:lnTo>
                        <a:lnTo>
                          <a:pt x="23" y="108"/>
                        </a:lnTo>
                        <a:lnTo>
                          <a:pt x="21" y="108"/>
                        </a:lnTo>
                        <a:lnTo>
                          <a:pt x="21" y="106"/>
                        </a:lnTo>
                        <a:lnTo>
                          <a:pt x="21" y="106"/>
                        </a:lnTo>
                        <a:lnTo>
                          <a:pt x="21" y="106"/>
                        </a:lnTo>
                        <a:lnTo>
                          <a:pt x="21" y="104"/>
                        </a:lnTo>
                        <a:lnTo>
                          <a:pt x="21" y="104"/>
                        </a:lnTo>
                        <a:lnTo>
                          <a:pt x="21" y="104"/>
                        </a:lnTo>
                        <a:lnTo>
                          <a:pt x="21" y="102"/>
                        </a:lnTo>
                        <a:lnTo>
                          <a:pt x="21" y="102"/>
                        </a:lnTo>
                        <a:lnTo>
                          <a:pt x="21" y="102"/>
                        </a:lnTo>
                        <a:lnTo>
                          <a:pt x="21" y="100"/>
                        </a:lnTo>
                        <a:lnTo>
                          <a:pt x="19" y="100"/>
                        </a:lnTo>
                        <a:lnTo>
                          <a:pt x="19" y="100"/>
                        </a:lnTo>
                        <a:lnTo>
                          <a:pt x="19" y="100"/>
                        </a:lnTo>
                        <a:lnTo>
                          <a:pt x="19" y="100"/>
                        </a:lnTo>
                        <a:lnTo>
                          <a:pt x="19" y="100"/>
                        </a:lnTo>
                        <a:lnTo>
                          <a:pt x="19" y="98"/>
                        </a:lnTo>
                        <a:lnTo>
                          <a:pt x="17" y="98"/>
                        </a:lnTo>
                        <a:lnTo>
                          <a:pt x="17" y="98"/>
                        </a:lnTo>
                        <a:lnTo>
                          <a:pt x="17" y="98"/>
                        </a:lnTo>
                        <a:lnTo>
                          <a:pt x="17" y="96"/>
                        </a:lnTo>
                        <a:lnTo>
                          <a:pt x="17" y="96"/>
                        </a:lnTo>
                        <a:lnTo>
                          <a:pt x="17" y="94"/>
                        </a:lnTo>
                        <a:lnTo>
                          <a:pt x="17" y="94"/>
                        </a:lnTo>
                        <a:lnTo>
                          <a:pt x="17" y="94"/>
                        </a:lnTo>
                        <a:lnTo>
                          <a:pt x="17" y="92"/>
                        </a:lnTo>
                        <a:lnTo>
                          <a:pt x="15" y="92"/>
                        </a:lnTo>
                        <a:lnTo>
                          <a:pt x="15" y="92"/>
                        </a:lnTo>
                        <a:lnTo>
                          <a:pt x="15" y="92"/>
                        </a:lnTo>
                        <a:lnTo>
                          <a:pt x="14" y="92"/>
                        </a:lnTo>
                        <a:lnTo>
                          <a:pt x="14" y="92"/>
                        </a:lnTo>
                        <a:lnTo>
                          <a:pt x="14" y="92"/>
                        </a:lnTo>
                        <a:lnTo>
                          <a:pt x="14" y="92"/>
                        </a:lnTo>
                        <a:lnTo>
                          <a:pt x="14" y="91"/>
                        </a:lnTo>
                        <a:lnTo>
                          <a:pt x="14" y="91"/>
                        </a:lnTo>
                        <a:lnTo>
                          <a:pt x="14" y="89"/>
                        </a:lnTo>
                        <a:lnTo>
                          <a:pt x="12" y="89"/>
                        </a:lnTo>
                        <a:lnTo>
                          <a:pt x="12" y="89"/>
                        </a:lnTo>
                        <a:lnTo>
                          <a:pt x="12" y="89"/>
                        </a:lnTo>
                        <a:lnTo>
                          <a:pt x="12" y="89"/>
                        </a:lnTo>
                        <a:lnTo>
                          <a:pt x="12" y="87"/>
                        </a:lnTo>
                        <a:lnTo>
                          <a:pt x="12" y="87"/>
                        </a:lnTo>
                        <a:lnTo>
                          <a:pt x="10" y="87"/>
                        </a:lnTo>
                        <a:lnTo>
                          <a:pt x="10" y="87"/>
                        </a:lnTo>
                        <a:lnTo>
                          <a:pt x="10" y="87"/>
                        </a:lnTo>
                        <a:lnTo>
                          <a:pt x="10" y="87"/>
                        </a:lnTo>
                        <a:lnTo>
                          <a:pt x="8" y="87"/>
                        </a:lnTo>
                        <a:lnTo>
                          <a:pt x="8" y="85"/>
                        </a:lnTo>
                        <a:lnTo>
                          <a:pt x="8" y="85"/>
                        </a:lnTo>
                        <a:lnTo>
                          <a:pt x="8" y="87"/>
                        </a:lnTo>
                        <a:lnTo>
                          <a:pt x="8" y="87"/>
                        </a:lnTo>
                        <a:lnTo>
                          <a:pt x="6" y="87"/>
                        </a:lnTo>
                        <a:lnTo>
                          <a:pt x="6" y="87"/>
                        </a:lnTo>
                        <a:lnTo>
                          <a:pt x="6" y="87"/>
                        </a:lnTo>
                        <a:lnTo>
                          <a:pt x="4" y="87"/>
                        </a:lnTo>
                        <a:lnTo>
                          <a:pt x="4" y="87"/>
                        </a:lnTo>
                        <a:lnTo>
                          <a:pt x="4" y="87"/>
                        </a:lnTo>
                        <a:lnTo>
                          <a:pt x="4" y="89"/>
                        </a:lnTo>
                        <a:lnTo>
                          <a:pt x="4" y="89"/>
                        </a:lnTo>
                        <a:lnTo>
                          <a:pt x="4" y="89"/>
                        </a:lnTo>
                        <a:lnTo>
                          <a:pt x="4" y="91"/>
                        </a:lnTo>
                        <a:lnTo>
                          <a:pt x="4" y="91"/>
                        </a:lnTo>
                        <a:lnTo>
                          <a:pt x="2" y="91"/>
                        </a:lnTo>
                        <a:lnTo>
                          <a:pt x="2" y="89"/>
                        </a:lnTo>
                        <a:lnTo>
                          <a:pt x="2" y="89"/>
                        </a:lnTo>
                        <a:lnTo>
                          <a:pt x="2" y="91"/>
                        </a:lnTo>
                        <a:lnTo>
                          <a:pt x="2" y="91"/>
                        </a:lnTo>
                        <a:lnTo>
                          <a:pt x="0" y="91"/>
                        </a:lnTo>
                        <a:lnTo>
                          <a:pt x="0" y="89"/>
                        </a:lnTo>
                        <a:lnTo>
                          <a:pt x="0" y="89"/>
                        </a:lnTo>
                        <a:lnTo>
                          <a:pt x="0" y="89"/>
                        </a:lnTo>
                        <a:lnTo>
                          <a:pt x="0" y="89"/>
                        </a:lnTo>
                        <a:lnTo>
                          <a:pt x="0" y="87"/>
                        </a:lnTo>
                        <a:lnTo>
                          <a:pt x="0" y="87"/>
                        </a:lnTo>
                        <a:lnTo>
                          <a:pt x="0" y="85"/>
                        </a:lnTo>
                        <a:lnTo>
                          <a:pt x="0" y="85"/>
                        </a:lnTo>
                        <a:lnTo>
                          <a:pt x="0" y="85"/>
                        </a:lnTo>
                        <a:lnTo>
                          <a:pt x="0" y="83"/>
                        </a:lnTo>
                        <a:lnTo>
                          <a:pt x="0" y="83"/>
                        </a:lnTo>
                        <a:lnTo>
                          <a:pt x="0" y="81"/>
                        </a:lnTo>
                        <a:lnTo>
                          <a:pt x="0" y="81"/>
                        </a:lnTo>
                        <a:lnTo>
                          <a:pt x="0" y="79"/>
                        </a:lnTo>
                        <a:lnTo>
                          <a:pt x="0" y="79"/>
                        </a:lnTo>
                        <a:lnTo>
                          <a:pt x="0" y="79"/>
                        </a:lnTo>
                        <a:lnTo>
                          <a:pt x="0" y="77"/>
                        </a:lnTo>
                        <a:lnTo>
                          <a:pt x="0" y="77"/>
                        </a:lnTo>
                        <a:lnTo>
                          <a:pt x="0" y="77"/>
                        </a:lnTo>
                        <a:lnTo>
                          <a:pt x="0" y="77"/>
                        </a:lnTo>
                        <a:lnTo>
                          <a:pt x="2" y="77"/>
                        </a:lnTo>
                        <a:lnTo>
                          <a:pt x="2" y="75"/>
                        </a:lnTo>
                        <a:lnTo>
                          <a:pt x="2" y="75"/>
                        </a:lnTo>
                        <a:lnTo>
                          <a:pt x="2" y="75"/>
                        </a:lnTo>
                        <a:lnTo>
                          <a:pt x="2" y="73"/>
                        </a:lnTo>
                        <a:lnTo>
                          <a:pt x="2" y="73"/>
                        </a:lnTo>
                        <a:lnTo>
                          <a:pt x="2" y="73"/>
                        </a:lnTo>
                        <a:lnTo>
                          <a:pt x="2" y="71"/>
                        </a:lnTo>
                        <a:lnTo>
                          <a:pt x="2" y="71"/>
                        </a:lnTo>
                        <a:lnTo>
                          <a:pt x="2" y="69"/>
                        </a:lnTo>
                        <a:lnTo>
                          <a:pt x="2" y="69"/>
                        </a:lnTo>
                        <a:lnTo>
                          <a:pt x="2" y="69"/>
                        </a:lnTo>
                        <a:lnTo>
                          <a:pt x="2" y="68"/>
                        </a:lnTo>
                        <a:lnTo>
                          <a:pt x="4" y="68"/>
                        </a:lnTo>
                        <a:lnTo>
                          <a:pt x="4" y="68"/>
                        </a:lnTo>
                        <a:lnTo>
                          <a:pt x="4" y="66"/>
                        </a:lnTo>
                        <a:lnTo>
                          <a:pt x="4" y="66"/>
                        </a:lnTo>
                        <a:lnTo>
                          <a:pt x="4" y="64"/>
                        </a:lnTo>
                        <a:lnTo>
                          <a:pt x="4" y="64"/>
                        </a:lnTo>
                        <a:lnTo>
                          <a:pt x="4" y="64"/>
                        </a:lnTo>
                        <a:lnTo>
                          <a:pt x="4" y="62"/>
                        </a:lnTo>
                        <a:lnTo>
                          <a:pt x="4" y="62"/>
                        </a:lnTo>
                        <a:lnTo>
                          <a:pt x="4" y="60"/>
                        </a:lnTo>
                        <a:lnTo>
                          <a:pt x="6" y="60"/>
                        </a:lnTo>
                        <a:lnTo>
                          <a:pt x="6" y="60"/>
                        </a:lnTo>
                        <a:lnTo>
                          <a:pt x="6" y="60"/>
                        </a:lnTo>
                        <a:lnTo>
                          <a:pt x="6" y="60"/>
                        </a:lnTo>
                        <a:lnTo>
                          <a:pt x="6" y="58"/>
                        </a:lnTo>
                        <a:lnTo>
                          <a:pt x="6" y="58"/>
                        </a:lnTo>
                        <a:lnTo>
                          <a:pt x="6" y="58"/>
                        </a:lnTo>
                        <a:lnTo>
                          <a:pt x="8" y="58"/>
                        </a:lnTo>
                        <a:lnTo>
                          <a:pt x="8" y="56"/>
                        </a:lnTo>
                        <a:lnTo>
                          <a:pt x="8" y="56"/>
                        </a:lnTo>
                        <a:lnTo>
                          <a:pt x="8" y="58"/>
                        </a:lnTo>
                        <a:lnTo>
                          <a:pt x="8" y="58"/>
                        </a:lnTo>
                        <a:lnTo>
                          <a:pt x="8" y="60"/>
                        </a:lnTo>
                        <a:lnTo>
                          <a:pt x="8" y="60"/>
                        </a:lnTo>
                        <a:lnTo>
                          <a:pt x="8" y="60"/>
                        </a:lnTo>
                        <a:lnTo>
                          <a:pt x="10" y="60"/>
                        </a:lnTo>
                        <a:lnTo>
                          <a:pt x="10" y="60"/>
                        </a:lnTo>
                        <a:lnTo>
                          <a:pt x="12" y="60"/>
                        </a:lnTo>
                        <a:lnTo>
                          <a:pt x="12" y="60"/>
                        </a:lnTo>
                        <a:lnTo>
                          <a:pt x="12" y="60"/>
                        </a:lnTo>
                        <a:lnTo>
                          <a:pt x="14" y="60"/>
                        </a:lnTo>
                        <a:lnTo>
                          <a:pt x="14" y="60"/>
                        </a:lnTo>
                        <a:lnTo>
                          <a:pt x="14" y="60"/>
                        </a:lnTo>
                        <a:lnTo>
                          <a:pt x="14" y="60"/>
                        </a:lnTo>
                        <a:lnTo>
                          <a:pt x="15" y="60"/>
                        </a:lnTo>
                        <a:lnTo>
                          <a:pt x="15" y="60"/>
                        </a:lnTo>
                        <a:lnTo>
                          <a:pt x="17" y="60"/>
                        </a:lnTo>
                        <a:lnTo>
                          <a:pt x="17" y="60"/>
                        </a:lnTo>
                        <a:lnTo>
                          <a:pt x="17" y="60"/>
                        </a:lnTo>
                        <a:lnTo>
                          <a:pt x="17" y="62"/>
                        </a:lnTo>
                        <a:lnTo>
                          <a:pt x="19" y="62"/>
                        </a:lnTo>
                        <a:lnTo>
                          <a:pt x="19" y="62"/>
                        </a:lnTo>
                        <a:lnTo>
                          <a:pt x="19" y="62"/>
                        </a:lnTo>
                        <a:lnTo>
                          <a:pt x="21" y="62"/>
                        </a:lnTo>
                        <a:lnTo>
                          <a:pt x="21" y="62"/>
                        </a:lnTo>
                        <a:lnTo>
                          <a:pt x="23" y="62"/>
                        </a:lnTo>
                        <a:lnTo>
                          <a:pt x="23" y="62"/>
                        </a:lnTo>
                        <a:lnTo>
                          <a:pt x="23" y="62"/>
                        </a:lnTo>
                        <a:lnTo>
                          <a:pt x="23" y="62"/>
                        </a:lnTo>
                        <a:lnTo>
                          <a:pt x="25" y="62"/>
                        </a:lnTo>
                        <a:lnTo>
                          <a:pt x="25" y="62"/>
                        </a:lnTo>
                        <a:lnTo>
                          <a:pt x="27" y="62"/>
                        </a:lnTo>
                        <a:lnTo>
                          <a:pt x="27" y="62"/>
                        </a:lnTo>
                        <a:lnTo>
                          <a:pt x="27" y="62"/>
                        </a:lnTo>
                        <a:lnTo>
                          <a:pt x="29" y="62"/>
                        </a:lnTo>
                        <a:lnTo>
                          <a:pt x="29" y="62"/>
                        </a:lnTo>
                        <a:lnTo>
                          <a:pt x="29" y="62"/>
                        </a:lnTo>
                        <a:lnTo>
                          <a:pt x="29" y="62"/>
                        </a:lnTo>
                        <a:lnTo>
                          <a:pt x="29" y="60"/>
                        </a:lnTo>
                        <a:lnTo>
                          <a:pt x="31" y="60"/>
                        </a:lnTo>
                        <a:lnTo>
                          <a:pt x="31" y="60"/>
                        </a:lnTo>
                        <a:lnTo>
                          <a:pt x="31" y="60"/>
                        </a:lnTo>
                        <a:lnTo>
                          <a:pt x="31" y="60"/>
                        </a:lnTo>
                        <a:lnTo>
                          <a:pt x="33" y="60"/>
                        </a:lnTo>
                        <a:lnTo>
                          <a:pt x="33" y="60"/>
                        </a:lnTo>
                        <a:lnTo>
                          <a:pt x="33" y="58"/>
                        </a:lnTo>
                        <a:lnTo>
                          <a:pt x="33" y="58"/>
                        </a:lnTo>
                        <a:lnTo>
                          <a:pt x="33" y="58"/>
                        </a:lnTo>
                        <a:lnTo>
                          <a:pt x="35" y="58"/>
                        </a:lnTo>
                        <a:lnTo>
                          <a:pt x="35" y="56"/>
                        </a:lnTo>
                        <a:lnTo>
                          <a:pt x="35" y="56"/>
                        </a:lnTo>
                        <a:lnTo>
                          <a:pt x="35" y="56"/>
                        </a:lnTo>
                        <a:lnTo>
                          <a:pt x="35" y="56"/>
                        </a:lnTo>
                        <a:lnTo>
                          <a:pt x="35" y="54"/>
                        </a:lnTo>
                        <a:lnTo>
                          <a:pt x="36" y="54"/>
                        </a:lnTo>
                        <a:lnTo>
                          <a:pt x="36" y="54"/>
                        </a:lnTo>
                        <a:lnTo>
                          <a:pt x="36" y="52"/>
                        </a:lnTo>
                        <a:lnTo>
                          <a:pt x="36" y="52"/>
                        </a:lnTo>
                        <a:lnTo>
                          <a:pt x="36" y="52"/>
                        </a:lnTo>
                        <a:lnTo>
                          <a:pt x="38" y="52"/>
                        </a:lnTo>
                        <a:lnTo>
                          <a:pt x="38" y="52"/>
                        </a:lnTo>
                        <a:lnTo>
                          <a:pt x="38" y="50"/>
                        </a:lnTo>
                        <a:lnTo>
                          <a:pt x="38" y="50"/>
                        </a:lnTo>
                        <a:lnTo>
                          <a:pt x="38" y="50"/>
                        </a:lnTo>
                        <a:lnTo>
                          <a:pt x="38" y="50"/>
                        </a:lnTo>
                        <a:lnTo>
                          <a:pt x="38" y="48"/>
                        </a:lnTo>
                        <a:lnTo>
                          <a:pt x="40" y="48"/>
                        </a:lnTo>
                        <a:lnTo>
                          <a:pt x="40" y="48"/>
                        </a:lnTo>
                        <a:lnTo>
                          <a:pt x="40" y="48"/>
                        </a:lnTo>
                        <a:lnTo>
                          <a:pt x="42" y="48"/>
                        </a:lnTo>
                        <a:lnTo>
                          <a:pt x="42" y="48"/>
                        </a:lnTo>
                        <a:lnTo>
                          <a:pt x="42" y="48"/>
                        </a:lnTo>
                        <a:lnTo>
                          <a:pt x="44" y="48"/>
                        </a:lnTo>
                        <a:lnTo>
                          <a:pt x="44" y="48"/>
                        </a:lnTo>
                        <a:lnTo>
                          <a:pt x="44" y="48"/>
                        </a:lnTo>
                        <a:lnTo>
                          <a:pt x="46" y="48"/>
                        </a:lnTo>
                        <a:lnTo>
                          <a:pt x="46" y="48"/>
                        </a:lnTo>
                        <a:lnTo>
                          <a:pt x="46" y="46"/>
                        </a:lnTo>
                        <a:lnTo>
                          <a:pt x="46" y="46"/>
                        </a:lnTo>
                        <a:lnTo>
                          <a:pt x="48" y="46"/>
                        </a:lnTo>
                        <a:lnTo>
                          <a:pt x="48" y="46"/>
                        </a:lnTo>
                        <a:lnTo>
                          <a:pt x="50" y="46"/>
                        </a:lnTo>
                        <a:lnTo>
                          <a:pt x="50" y="46"/>
                        </a:lnTo>
                        <a:lnTo>
                          <a:pt x="50" y="46"/>
                        </a:lnTo>
                        <a:lnTo>
                          <a:pt x="50" y="46"/>
                        </a:lnTo>
                        <a:lnTo>
                          <a:pt x="52" y="46"/>
                        </a:lnTo>
                        <a:lnTo>
                          <a:pt x="52" y="46"/>
                        </a:lnTo>
                        <a:lnTo>
                          <a:pt x="52" y="45"/>
                        </a:lnTo>
                        <a:lnTo>
                          <a:pt x="54" y="45"/>
                        </a:lnTo>
                        <a:lnTo>
                          <a:pt x="54" y="45"/>
                        </a:lnTo>
                        <a:lnTo>
                          <a:pt x="54" y="45"/>
                        </a:lnTo>
                        <a:lnTo>
                          <a:pt x="54" y="45"/>
                        </a:lnTo>
                        <a:lnTo>
                          <a:pt x="54" y="43"/>
                        </a:lnTo>
                        <a:lnTo>
                          <a:pt x="54" y="43"/>
                        </a:lnTo>
                        <a:lnTo>
                          <a:pt x="54" y="43"/>
                        </a:lnTo>
                        <a:lnTo>
                          <a:pt x="54" y="41"/>
                        </a:lnTo>
                        <a:lnTo>
                          <a:pt x="54" y="41"/>
                        </a:lnTo>
                        <a:lnTo>
                          <a:pt x="56" y="41"/>
                        </a:lnTo>
                        <a:lnTo>
                          <a:pt x="56" y="39"/>
                        </a:lnTo>
                        <a:lnTo>
                          <a:pt x="56" y="39"/>
                        </a:lnTo>
                        <a:lnTo>
                          <a:pt x="56" y="39"/>
                        </a:lnTo>
                        <a:lnTo>
                          <a:pt x="56" y="39"/>
                        </a:lnTo>
                        <a:lnTo>
                          <a:pt x="58" y="39"/>
                        </a:lnTo>
                        <a:lnTo>
                          <a:pt x="58" y="37"/>
                        </a:lnTo>
                        <a:lnTo>
                          <a:pt x="58" y="37"/>
                        </a:lnTo>
                        <a:lnTo>
                          <a:pt x="59" y="37"/>
                        </a:lnTo>
                        <a:lnTo>
                          <a:pt x="59" y="37"/>
                        </a:lnTo>
                        <a:lnTo>
                          <a:pt x="59" y="37"/>
                        </a:lnTo>
                        <a:lnTo>
                          <a:pt x="59" y="37"/>
                        </a:lnTo>
                        <a:lnTo>
                          <a:pt x="59" y="37"/>
                        </a:lnTo>
                        <a:lnTo>
                          <a:pt x="59" y="35"/>
                        </a:lnTo>
                        <a:lnTo>
                          <a:pt x="59" y="35"/>
                        </a:lnTo>
                        <a:lnTo>
                          <a:pt x="59" y="35"/>
                        </a:lnTo>
                        <a:lnTo>
                          <a:pt x="59" y="35"/>
                        </a:lnTo>
                        <a:lnTo>
                          <a:pt x="59" y="33"/>
                        </a:lnTo>
                        <a:lnTo>
                          <a:pt x="58" y="33"/>
                        </a:lnTo>
                        <a:lnTo>
                          <a:pt x="58" y="33"/>
                        </a:lnTo>
                        <a:lnTo>
                          <a:pt x="58" y="33"/>
                        </a:lnTo>
                        <a:lnTo>
                          <a:pt x="58" y="31"/>
                        </a:lnTo>
                        <a:lnTo>
                          <a:pt x="56" y="31"/>
                        </a:lnTo>
                        <a:lnTo>
                          <a:pt x="56" y="31"/>
                        </a:lnTo>
                        <a:lnTo>
                          <a:pt x="56" y="31"/>
                        </a:lnTo>
                        <a:lnTo>
                          <a:pt x="56" y="29"/>
                        </a:lnTo>
                        <a:lnTo>
                          <a:pt x="56" y="29"/>
                        </a:lnTo>
                        <a:lnTo>
                          <a:pt x="56" y="29"/>
                        </a:lnTo>
                        <a:lnTo>
                          <a:pt x="54" y="29"/>
                        </a:lnTo>
                        <a:lnTo>
                          <a:pt x="54" y="29"/>
                        </a:lnTo>
                        <a:lnTo>
                          <a:pt x="54" y="29"/>
                        </a:lnTo>
                        <a:lnTo>
                          <a:pt x="54" y="27"/>
                        </a:lnTo>
                        <a:lnTo>
                          <a:pt x="54" y="27"/>
                        </a:lnTo>
                        <a:lnTo>
                          <a:pt x="54" y="27"/>
                        </a:lnTo>
                        <a:lnTo>
                          <a:pt x="52" y="27"/>
                        </a:lnTo>
                        <a:lnTo>
                          <a:pt x="52" y="25"/>
                        </a:lnTo>
                        <a:lnTo>
                          <a:pt x="52" y="25"/>
                        </a:lnTo>
                        <a:lnTo>
                          <a:pt x="52" y="25"/>
                        </a:lnTo>
                        <a:lnTo>
                          <a:pt x="50" y="25"/>
                        </a:lnTo>
                        <a:lnTo>
                          <a:pt x="50" y="23"/>
                        </a:lnTo>
                        <a:lnTo>
                          <a:pt x="50" y="23"/>
                        </a:lnTo>
                        <a:lnTo>
                          <a:pt x="50" y="23"/>
                        </a:lnTo>
                        <a:lnTo>
                          <a:pt x="50" y="23"/>
                        </a:lnTo>
                        <a:lnTo>
                          <a:pt x="50" y="22"/>
                        </a:lnTo>
                        <a:lnTo>
                          <a:pt x="48" y="22"/>
                        </a:lnTo>
                        <a:lnTo>
                          <a:pt x="48" y="22"/>
                        </a:lnTo>
                        <a:lnTo>
                          <a:pt x="48" y="22"/>
                        </a:lnTo>
                        <a:lnTo>
                          <a:pt x="48" y="22"/>
                        </a:lnTo>
                        <a:lnTo>
                          <a:pt x="46" y="22"/>
                        </a:lnTo>
                        <a:lnTo>
                          <a:pt x="46" y="20"/>
                        </a:lnTo>
                        <a:lnTo>
                          <a:pt x="46" y="20"/>
                        </a:lnTo>
                        <a:lnTo>
                          <a:pt x="46" y="20"/>
                        </a:lnTo>
                        <a:lnTo>
                          <a:pt x="46" y="20"/>
                        </a:lnTo>
                        <a:lnTo>
                          <a:pt x="46" y="18"/>
                        </a:lnTo>
                        <a:lnTo>
                          <a:pt x="44" y="18"/>
                        </a:lnTo>
                        <a:lnTo>
                          <a:pt x="44" y="18"/>
                        </a:lnTo>
                        <a:lnTo>
                          <a:pt x="44" y="18"/>
                        </a:lnTo>
                        <a:lnTo>
                          <a:pt x="44" y="16"/>
                        </a:lnTo>
                        <a:lnTo>
                          <a:pt x="44" y="16"/>
                        </a:lnTo>
                        <a:lnTo>
                          <a:pt x="44" y="16"/>
                        </a:lnTo>
                        <a:lnTo>
                          <a:pt x="44" y="16"/>
                        </a:lnTo>
                        <a:lnTo>
                          <a:pt x="44" y="16"/>
                        </a:lnTo>
                        <a:lnTo>
                          <a:pt x="46" y="16"/>
                        </a:lnTo>
                        <a:lnTo>
                          <a:pt x="46" y="14"/>
                        </a:lnTo>
                        <a:lnTo>
                          <a:pt x="46" y="14"/>
                        </a:lnTo>
                        <a:lnTo>
                          <a:pt x="46" y="14"/>
                        </a:lnTo>
                        <a:lnTo>
                          <a:pt x="48" y="14"/>
                        </a:lnTo>
                        <a:lnTo>
                          <a:pt x="48" y="14"/>
                        </a:lnTo>
                        <a:lnTo>
                          <a:pt x="48" y="14"/>
                        </a:lnTo>
                        <a:lnTo>
                          <a:pt x="50" y="14"/>
                        </a:lnTo>
                        <a:lnTo>
                          <a:pt x="50" y="14"/>
                        </a:lnTo>
                        <a:lnTo>
                          <a:pt x="50" y="14"/>
                        </a:lnTo>
                        <a:lnTo>
                          <a:pt x="52" y="14"/>
                        </a:lnTo>
                        <a:lnTo>
                          <a:pt x="52" y="12"/>
                        </a:lnTo>
                        <a:lnTo>
                          <a:pt x="52" y="12"/>
                        </a:lnTo>
                        <a:lnTo>
                          <a:pt x="54" y="12"/>
                        </a:lnTo>
                        <a:lnTo>
                          <a:pt x="54" y="12"/>
                        </a:lnTo>
                        <a:lnTo>
                          <a:pt x="54" y="12"/>
                        </a:lnTo>
                        <a:lnTo>
                          <a:pt x="54" y="12"/>
                        </a:lnTo>
                        <a:lnTo>
                          <a:pt x="56" y="12"/>
                        </a:lnTo>
                        <a:lnTo>
                          <a:pt x="56" y="12"/>
                        </a:lnTo>
                        <a:lnTo>
                          <a:pt x="56" y="12"/>
                        </a:lnTo>
                        <a:lnTo>
                          <a:pt x="58" y="12"/>
                        </a:lnTo>
                        <a:lnTo>
                          <a:pt x="58" y="12"/>
                        </a:lnTo>
                        <a:lnTo>
                          <a:pt x="58" y="12"/>
                        </a:lnTo>
                        <a:lnTo>
                          <a:pt x="59" y="12"/>
                        </a:lnTo>
                        <a:lnTo>
                          <a:pt x="59" y="12"/>
                        </a:lnTo>
                        <a:lnTo>
                          <a:pt x="59" y="12"/>
                        </a:lnTo>
                        <a:lnTo>
                          <a:pt x="59" y="10"/>
                        </a:lnTo>
                        <a:lnTo>
                          <a:pt x="61" y="10"/>
                        </a:lnTo>
                        <a:lnTo>
                          <a:pt x="61" y="10"/>
                        </a:lnTo>
                        <a:lnTo>
                          <a:pt x="61" y="10"/>
                        </a:lnTo>
                        <a:lnTo>
                          <a:pt x="63" y="10"/>
                        </a:lnTo>
                        <a:lnTo>
                          <a:pt x="63" y="10"/>
                        </a:lnTo>
                        <a:lnTo>
                          <a:pt x="63" y="10"/>
                        </a:lnTo>
                        <a:lnTo>
                          <a:pt x="65" y="10"/>
                        </a:lnTo>
                        <a:lnTo>
                          <a:pt x="65" y="10"/>
                        </a:lnTo>
                        <a:lnTo>
                          <a:pt x="65" y="10"/>
                        </a:lnTo>
                        <a:lnTo>
                          <a:pt x="65" y="8"/>
                        </a:lnTo>
                        <a:lnTo>
                          <a:pt x="67" y="8"/>
                        </a:lnTo>
                        <a:lnTo>
                          <a:pt x="67" y="8"/>
                        </a:lnTo>
                        <a:lnTo>
                          <a:pt x="67" y="8"/>
                        </a:lnTo>
                        <a:lnTo>
                          <a:pt x="67" y="8"/>
                        </a:lnTo>
                        <a:lnTo>
                          <a:pt x="69" y="8"/>
                        </a:lnTo>
                        <a:lnTo>
                          <a:pt x="69" y="8"/>
                        </a:lnTo>
                        <a:lnTo>
                          <a:pt x="71" y="8"/>
                        </a:lnTo>
                        <a:lnTo>
                          <a:pt x="71" y="8"/>
                        </a:lnTo>
                        <a:lnTo>
                          <a:pt x="71" y="6"/>
                        </a:lnTo>
                        <a:lnTo>
                          <a:pt x="71" y="6"/>
                        </a:lnTo>
                        <a:lnTo>
                          <a:pt x="73" y="6"/>
                        </a:lnTo>
                        <a:lnTo>
                          <a:pt x="73" y="6"/>
                        </a:lnTo>
                        <a:lnTo>
                          <a:pt x="73" y="6"/>
                        </a:lnTo>
                        <a:lnTo>
                          <a:pt x="73" y="6"/>
                        </a:lnTo>
                        <a:lnTo>
                          <a:pt x="75" y="6"/>
                        </a:lnTo>
                        <a:lnTo>
                          <a:pt x="75" y="6"/>
                        </a:lnTo>
                        <a:lnTo>
                          <a:pt x="77" y="6"/>
                        </a:lnTo>
                        <a:lnTo>
                          <a:pt x="77" y="6"/>
                        </a:lnTo>
                        <a:lnTo>
                          <a:pt x="77" y="4"/>
                        </a:lnTo>
                        <a:lnTo>
                          <a:pt x="77" y="4"/>
                        </a:lnTo>
                        <a:lnTo>
                          <a:pt x="79" y="4"/>
                        </a:lnTo>
                        <a:lnTo>
                          <a:pt x="79" y="4"/>
                        </a:lnTo>
                        <a:lnTo>
                          <a:pt x="79" y="4"/>
                        </a:lnTo>
                        <a:lnTo>
                          <a:pt x="79" y="4"/>
                        </a:lnTo>
                        <a:lnTo>
                          <a:pt x="79" y="4"/>
                        </a:lnTo>
                        <a:lnTo>
                          <a:pt x="80" y="4"/>
                        </a:lnTo>
                        <a:lnTo>
                          <a:pt x="80" y="4"/>
                        </a:lnTo>
                        <a:lnTo>
                          <a:pt x="80" y="2"/>
                        </a:lnTo>
                        <a:lnTo>
                          <a:pt x="82" y="2"/>
                        </a:lnTo>
                        <a:lnTo>
                          <a:pt x="82" y="2"/>
                        </a:lnTo>
                        <a:lnTo>
                          <a:pt x="82" y="2"/>
                        </a:lnTo>
                        <a:lnTo>
                          <a:pt x="82" y="0"/>
                        </a:lnTo>
                        <a:lnTo>
                          <a:pt x="82" y="0"/>
                        </a:lnTo>
                        <a:lnTo>
                          <a:pt x="84" y="0"/>
                        </a:lnTo>
                        <a:lnTo>
                          <a:pt x="84" y="0"/>
                        </a:lnTo>
                        <a:lnTo>
                          <a:pt x="86" y="0"/>
                        </a:lnTo>
                        <a:lnTo>
                          <a:pt x="86" y="2"/>
                        </a:lnTo>
                        <a:lnTo>
                          <a:pt x="86" y="2"/>
                        </a:lnTo>
                        <a:lnTo>
                          <a:pt x="86" y="2"/>
                        </a:lnTo>
                        <a:lnTo>
                          <a:pt x="88" y="2"/>
                        </a:lnTo>
                        <a:lnTo>
                          <a:pt x="88" y="2"/>
                        </a:lnTo>
                        <a:lnTo>
                          <a:pt x="88" y="2"/>
                        </a:lnTo>
                        <a:lnTo>
                          <a:pt x="88" y="2"/>
                        </a:lnTo>
                        <a:lnTo>
                          <a:pt x="90" y="2"/>
                        </a:lnTo>
                        <a:lnTo>
                          <a:pt x="90" y="2"/>
                        </a:lnTo>
                        <a:lnTo>
                          <a:pt x="92" y="2"/>
                        </a:lnTo>
                        <a:lnTo>
                          <a:pt x="92" y="2"/>
                        </a:lnTo>
                        <a:lnTo>
                          <a:pt x="92" y="4"/>
                        </a:lnTo>
                        <a:lnTo>
                          <a:pt x="92" y="4"/>
                        </a:lnTo>
                        <a:lnTo>
                          <a:pt x="94" y="4"/>
                        </a:lnTo>
                        <a:lnTo>
                          <a:pt x="94" y="4"/>
                        </a:lnTo>
                        <a:lnTo>
                          <a:pt x="94" y="4"/>
                        </a:lnTo>
                        <a:lnTo>
                          <a:pt x="94" y="4"/>
                        </a:lnTo>
                        <a:lnTo>
                          <a:pt x="96" y="4"/>
                        </a:lnTo>
                        <a:lnTo>
                          <a:pt x="96" y="4"/>
                        </a:lnTo>
                        <a:lnTo>
                          <a:pt x="98" y="4"/>
                        </a:lnTo>
                        <a:lnTo>
                          <a:pt x="98" y="4"/>
                        </a:lnTo>
                        <a:lnTo>
                          <a:pt x="98" y="4"/>
                        </a:lnTo>
                        <a:lnTo>
                          <a:pt x="98" y="4"/>
                        </a:lnTo>
                        <a:lnTo>
                          <a:pt x="98" y="6"/>
                        </a:lnTo>
                        <a:lnTo>
                          <a:pt x="100" y="6"/>
                        </a:lnTo>
                        <a:lnTo>
                          <a:pt x="100" y="6"/>
                        </a:lnTo>
                        <a:lnTo>
                          <a:pt x="100" y="6"/>
                        </a:lnTo>
                        <a:lnTo>
                          <a:pt x="100" y="6"/>
                        </a:lnTo>
                        <a:lnTo>
                          <a:pt x="102" y="6"/>
                        </a:lnTo>
                        <a:lnTo>
                          <a:pt x="102" y="8"/>
                        </a:lnTo>
                        <a:lnTo>
                          <a:pt x="102" y="8"/>
                        </a:lnTo>
                        <a:lnTo>
                          <a:pt x="103" y="8"/>
                        </a:lnTo>
                        <a:lnTo>
                          <a:pt x="103" y="8"/>
                        </a:lnTo>
                        <a:lnTo>
                          <a:pt x="103" y="8"/>
                        </a:lnTo>
                        <a:lnTo>
                          <a:pt x="103" y="8"/>
                        </a:lnTo>
                        <a:lnTo>
                          <a:pt x="105" y="8"/>
                        </a:lnTo>
                        <a:lnTo>
                          <a:pt x="105" y="10"/>
                        </a:lnTo>
                        <a:lnTo>
                          <a:pt x="105" y="10"/>
                        </a:lnTo>
                        <a:lnTo>
                          <a:pt x="105" y="10"/>
                        </a:lnTo>
                        <a:lnTo>
                          <a:pt x="105" y="10"/>
                        </a:lnTo>
                        <a:lnTo>
                          <a:pt x="107" y="10"/>
                        </a:lnTo>
                        <a:lnTo>
                          <a:pt x="107" y="10"/>
                        </a:lnTo>
                        <a:lnTo>
                          <a:pt x="109" y="10"/>
                        </a:lnTo>
                        <a:lnTo>
                          <a:pt x="109" y="12"/>
                        </a:lnTo>
                        <a:lnTo>
                          <a:pt x="109" y="12"/>
                        </a:lnTo>
                        <a:lnTo>
                          <a:pt x="109" y="12"/>
                        </a:lnTo>
                        <a:lnTo>
                          <a:pt x="109" y="12"/>
                        </a:lnTo>
                        <a:lnTo>
                          <a:pt x="111" y="12"/>
                        </a:lnTo>
                        <a:lnTo>
                          <a:pt x="111" y="12"/>
                        </a:lnTo>
                        <a:lnTo>
                          <a:pt x="111" y="12"/>
                        </a:lnTo>
                        <a:lnTo>
                          <a:pt x="113" y="12"/>
                        </a:lnTo>
                        <a:lnTo>
                          <a:pt x="113" y="12"/>
                        </a:lnTo>
                        <a:lnTo>
                          <a:pt x="113" y="12"/>
                        </a:lnTo>
                        <a:lnTo>
                          <a:pt x="113" y="14"/>
                        </a:lnTo>
                        <a:lnTo>
                          <a:pt x="115" y="14"/>
                        </a:lnTo>
                        <a:lnTo>
                          <a:pt x="115" y="14"/>
                        </a:lnTo>
                        <a:lnTo>
                          <a:pt x="115" y="14"/>
                        </a:lnTo>
                        <a:lnTo>
                          <a:pt x="115" y="14"/>
                        </a:lnTo>
                        <a:lnTo>
                          <a:pt x="117" y="14"/>
                        </a:lnTo>
                        <a:lnTo>
                          <a:pt x="117" y="16"/>
                        </a:lnTo>
                        <a:lnTo>
                          <a:pt x="117" y="16"/>
                        </a:lnTo>
                        <a:lnTo>
                          <a:pt x="119" y="16"/>
                        </a:lnTo>
                        <a:lnTo>
                          <a:pt x="119" y="16"/>
                        </a:lnTo>
                        <a:lnTo>
                          <a:pt x="119" y="16"/>
                        </a:lnTo>
                        <a:lnTo>
                          <a:pt x="119" y="16"/>
                        </a:lnTo>
                        <a:lnTo>
                          <a:pt x="119" y="18"/>
                        </a:lnTo>
                        <a:lnTo>
                          <a:pt x="121" y="18"/>
                        </a:lnTo>
                        <a:lnTo>
                          <a:pt x="121" y="18"/>
                        </a:lnTo>
                        <a:lnTo>
                          <a:pt x="121" y="18"/>
                        </a:lnTo>
                        <a:lnTo>
                          <a:pt x="121" y="18"/>
                        </a:lnTo>
                        <a:lnTo>
                          <a:pt x="123" y="18"/>
                        </a:lnTo>
                        <a:lnTo>
                          <a:pt x="123" y="20"/>
                        </a:lnTo>
                        <a:lnTo>
                          <a:pt x="123" y="20"/>
                        </a:lnTo>
                        <a:lnTo>
                          <a:pt x="124" y="20"/>
                        </a:lnTo>
                        <a:lnTo>
                          <a:pt x="124" y="20"/>
                        </a:lnTo>
                        <a:lnTo>
                          <a:pt x="124" y="20"/>
                        </a:lnTo>
                        <a:lnTo>
                          <a:pt x="124" y="20"/>
                        </a:lnTo>
                        <a:lnTo>
                          <a:pt x="126" y="20"/>
                        </a:lnTo>
                        <a:lnTo>
                          <a:pt x="126" y="22"/>
                        </a:lnTo>
                        <a:lnTo>
                          <a:pt x="126" y="22"/>
                        </a:lnTo>
                        <a:lnTo>
                          <a:pt x="126" y="22"/>
                        </a:lnTo>
                        <a:lnTo>
                          <a:pt x="126" y="22"/>
                        </a:lnTo>
                        <a:lnTo>
                          <a:pt x="128" y="22"/>
                        </a:lnTo>
                        <a:lnTo>
                          <a:pt x="128" y="22"/>
                        </a:lnTo>
                        <a:lnTo>
                          <a:pt x="128" y="22"/>
                        </a:lnTo>
                        <a:lnTo>
                          <a:pt x="130" y="22"/>
                        </a:lnTo>
                        <a:lnTo>
                          <a:pt x="130" y="22"/>
                        </a:lnTo>
                        <a:lnTo>
                          <a:pt x="130" y="23"/>
                        </a:lnTo>
                        <a:lnTo>
                          <a:pt x="130" y="23"/>
                        </a:lnTo>
                        <a:lnTo>
                          <a:pt x="132" y="23"/>
                        </a:lnTo>
                        <a:lnTo>
                          <a:pt x="132" y="23"/>
                        </a:lnTo>
                        <a:lnTo>
                          <a:pt x="132" y="23"/>
                        </a:lnTo>
                        <a:lnTo>
                          <a:pt x="132" y="23"/>
                        </a:lnTo>
                        <a:lnTo>
                          <a:pt x="132" y="25"/>
                        </a:lnTo>
                        <a:lnTo>
                          <a:pt x="134" y="25"/>
                        </a:lnTo>
                        <a:lnTo>
                          <a:pt x="134" y="25"/>
                        </a:lnTo>
                        <a:lnTo>
                          <a:pt x="136" y="25"/>
                        </a:lnTo>
                        <a:lnTo>
                          <a:pt x="136" y="25"/>
                        </a:lnTo>
                        <a:lnTo>
                          <a:pt x="136" y="25"/>
                        </a:lnTo>
                        <a:lnTo>
                          <a:pt x="136" y="25"/>
                        </a:lnTo>
                        <a:lnTo>
                          <a:pt x="136" y="27"/>
                        </a:lnTo>
                        <a:lnTo>
                          <a:pt x="138" y="27"/>
                        </a:lnTo>
                        <a:lnTo>
                          <a:pt x="138" y="27"/>
                        </a:lnTo>
                        <a:lnTo>
                          <a:pt x="140" y="27"/>
                        </a:lnTo>
                        <a:lnTo>
                          <a:pt x="140" y="27"/>
                        </a:lnTo>
                        <a:lnTo>
                          <a:pt x="140" y="27"/>
                        </a:lnTo>
                        <a:lnTo>
                          <a:pt x="140" y="27"/>
                        </a:lnTo>
                        <a:lnTo>
                          <a:pt x="140" y="29"/>
                        </a:lnTo>
                        <a:lnTo>
                          <a:pt x="142" y="29"/>
                        </a:lnTo>
                        <a:lnTo>
                          <a:pt x="142" y="29"/>
                        </a:lnTo>
                        <a:lnTo>
                          <a:pt x="142" y="29"/>
                        </a:lnTo>
                        <a:lnTo>
                          <a:pt x="142" y="29"/>
                        </a:lnTo>
                        <a:lnTo>
                          <a:pt x="144" y="29"/>
                        </a:lnTo>
                        <a:lnTo>
                          <a:pt x="144" y="29"/>
                        </a:lnTo>
                        <a:lnTo>
                          <a:pt x="144" y="29"/>
                        </a:lnTo>
                        <a:lnTo>
                          <a:pt x="146" y="29"/>
                        </a:lnTo>
                        <a:lnTo>
                          <a:pt x="146" y="29"/>
                        </a:lnTo>
                        <a:lnTo>
                          <a:pt x="146" y="31"/>
                        </a:lnTo>
                        <a:lnTo>
                          <a:pt x="146" y="31"/>
                        </a:lnTo>
                        <a:lnTo>
                          <a:pt x="147" y="31"/>
                        </a:lnTo>
                        <a:lnTo>
                          <a:pt x="147" y="31"/>
                        </a:lnTo>
                        <a:lnTo>
                          <a:pt x="147" y="31"/>
                        </a:lnTo>
                        <a:lnTo>
                          <a:pt x="147" y="33"/>
                        </a:lnTo>
                        <a:lnTo>
                          <a:pt x="147" y="33"/>
                        </a:lnTo>
                        <a:lnTo>
                          <a:pt x="147" y="35"/>
                        </a:lnTo>
                        <a:lnTo>
                          <a:pt x="147" y="35"/>
                        </a:lnTo>
                        <a:lnTo>
                          <a:pt x="147" y="35"/>
                        </a:lnTo>
                        <a:lnTo>
                          <a:pt x="147" y="37"/>
                        </a:lnTo>
                        <a:lnTo>
                          <a:pt x="147" y="37"/>
                        </a:lnTo>
                        <a:lnTo>
                          <a:pt x="147" y="37"/>
                        </a:lnTo>
                        <a:lnTo>
                          <a:pt x="149" y="37"/>
                        </a:lnTo>
                        <a:lnTo>
                          <a:pt x="149" y="37"/>
                        </a:lnTo>
                        <a:lnTo>
                          <a:pt x="151" y="37"/>
                        </a:lnTo>
                        <a:lnTo>
                          <a:pt x="151" y="37"/>
                        </a:lnTo>
                        <a:lnTo>
                          <a:pt x="151" y="37"/>
                        </a:lnTo>
                        <a:lnTo>
                          <a:pt x="153" y="37"/>
                        </a:lnTo>
                        <a:lnTo>
                          <a:pt x="153" y="37"/>
                        </a:lnTo>
                        <a:lnTo>
                          <a:pt x="153" y="39"/>
                        </a:lnTo>
                        <a:lnTo>
                          <a:pt x="153" y="39"/>
                        </a:lnTo>
                        <a:lnTo>
                          <a:pt x="155" y="39"/>
                        </a:lnTo>
                        <a:lnTo>
                          <a:pt x="155" y="39"/>
                        </a:lnTo>
                        <a:lnTo>
                          <a:pt x="157" y="39"/>
                        </a:lnTo>
                        <a:lnTo>
                          <a:pt x="157" y="39"/>
                        </a:lnTo>
                        <a:lnTo>
                          <a:pt x="157" y="39"/>
                        </a:lnTo>
                        <a:lnTo>
                          <a:pt x="159" y="39"/>
                        </a:lnTo>
                        <a:lnTo>
                          <a:pt x="159" y="39"/>
                        </a:lnTo>
                        <a:lnTo>
                          <a:pt x="159" y="39"/>
                        </a:lnTo>
                        <a:lnTo>
                          <a:pt x="159" y="41"/>
                        </a:lnTo>
                        <a:lnTo>
                          <a:pt x="159" y="41"/>
                        </a:lnTo>
                        <a:lnTo>
                          <a:pt x="159" y="41"/>
                        </a:lnTo>
                        <a:lnTo>
                          <a:pt x="159" y="43"/>
                        </a:lnTo>
                        <a:lnTo>
                          <a:pt x="159" y="43"/>
                        </a:lnTo>
                        <a:lnTo>
                          <a:pt x="159" y="45"/>
                        </a:lnTo>
                        <a:lnTo>
                          <a:pt x="159" y="45"/>
                        </a:lnTo>
                        <a:lnTo>
                          <a:pt x="159" y="45"/>
                        </a:lnTo>
                        <a:lnTo>
                          <a:pt x="159" y="46"/>
                        </a:lnTo>
                        <a:lnTo>
                          <a:pt x="159" y="46"/>
                        </a:lnTo>
                        <a:lnTo>
                          <a:pt x="159" y="48"/>
                        </a:lnTo>
                        <a:lnTo>
                          <a:pt x="159" y="48"/>
                        </a:lnTo>
                        <a:lnTo>
                          <a:pt x="159" y="50"/>
                        </a:lnTo>
                        <a:lnTo>
                          <a:pt x="159" y="50"/>
                        </a:lnTo>
                        <a:lnTo>
                          <a:pt x="157" y="50"/>
                        </a:lnTo>
                        <a:lnTo>
                          <a:pt x="157" y="52"/>
                        </a:lnTo>
                        <a:lnTo>
                          <a:pt x="157" y="52"/>
                        </a:lnTo>
                        <a:lnTo>
                          <a:pt x="157" y="52"/>
                        </a:lnTo>
                        <a:lnTo>
                          <a:pt x="157" y="54"/>
                        </a:lnTo>
                        <a:lnTo>
                          <a:pt x="159" y="54"/>
                        </a:lnTo>
                        <a:lnTo>
                          <a:pt x="159" y="54"/>
                        </a:lnTo>
                        <a:lnTo>
                          <a:pt x="159" y="54"/>
                        </a:lnTo>
                        <a:lnTo>
                          <a:pt x="159" y="54"/>
                        </a:lnTo>
                        <a:lnTo>
                          <a:pt x="159" y="56"/>
                        </a:lnTo>
                        <a:lnTo>
                          <a:pt x="161" y="56"/>
                        </a:lnTo>
                        <a:lnTo>
                          <a:pt x="161" y="56"/>
                        </a:lnTo>
                        <a:lnTo>
                          <a:pt x="163" y="56"/>
                        </a:lnTo>
                        <a:lnTo>
                          <a:pt x="163" y="56"/>
                        </a:lnTo>
                        <a:lnTo>
                          <a:pt x="163" y="56"/>
                        </a:lnTo>
                        <a:lnTo>
                          <a:pt x="163" y="56"/>
                        </a:lnTo>
                        <a:lnTo>
                          <a:pt x="165" y="56"/>
                        </a:lnTo>
                        <a:lnTo>
                          <a:pt x="165" y="58"/>
                        </a:lnTo>
                        <a:lnTo>
                          <a:pt x="165" y="58"/>
                        </a:lnTo>
                        <a:lnTo>
                          <a:pt x="165" y="58"/>
                        </a:lnTo>
                        <a:lnTo>
                          <a:pt x="167" y="58"/>
                        </a:lnTo>
                        <a:lnTo>
                          <a:pt x="167" y="58"/>
                        </a:lnTo>
                        <a:lnTo>
                          <a:pt x="167" y="58"/>
                        </a:lnTo>
                        <a:lnTo>
                          <a:pt x="168" y="58"/>
                        </a:lnTo>
                        <a:lnTo>
                          <a:pt x="168" y="60"/>
                        </a:lnTo>
                        <a:lnTo>
                          <a:pt x="168" y="60"/>
                        </a:lnTo>
                        <a:lnTo>
                          <a:pt x="168" y="60"/>
                        </a:lnTo>
                        <a:lnTo>
                          <a:pt x="170" y="60"/>
                        </a:lnTo>
                        <a:lnTo>
                          <a:pt x="170" y="60"/>
                        </a:lnTo>
                        <a:lnTo>
                          <a:pt x="170" y="60"/>
                        </a:lnTo>
                        <a:lnTo>
                          <a:pt x="172" y="60"/>
                        </a:lnTo>
                        <a:lnTo>
                          <a:pt x="172" y="60"/>
                        </a:lnTo>
                        <a:lnTo>
                          <a:pt x="172" y="60"/>
                        </a:lnTo>
                        <a:lnTo>
                          <a:pt x="172" y="60"/>
                        </a:lnTo>
                        <a:lnTo>
                          <a:pt x="174" y="60"/>
                        </a:lnTo>
                        <a:lnTo>
                          <a:pt x="174" y="60"/>
                        </a:lnTo>
                        <a:lnTo>
                          <a:pt x="174" y="62"/>
                        </a:lnTo>
                        <a:lnTo>
                          <a:pt x="174" y="62"/>
                        </a:lnTo>
                        <a:lnTo>
                          <a:pt x="176" y="62"/>
                        </a:lnTo>
                        <a:lnTo>
                          <a:pt x="176" y="62"/>
                        </a:lnTo>
                        <a:lnTo>
                          <a:pt x="176" y="62"/>
                        </a:lnTo>
                        <a:lnTo>
                          <a:pt x="178" y="62"/>
                        </a:lnTo>
                        <a:lnTo>
                          <a:pt x="178" y="62"/>
                        </a:lnTo>
                        <a:lnTo>
                          <a:pt x="178" y="62"/>
                        </a:lnTo>
                        <a:lnTo>
                          <a:pt x="180" y="62"/>
                        </a:lnTo>
                        <a:lnTo>
                          <a:pt x="180" y="62"/>
                        </a:lnTo>
                        <a:lnTo>
                          <a:pt x="180" y="62"/>
                        </a:lnTo>
                        <a:lnTo>
                          <a:pt x="182" y="62"/>
                        </a:lnTo>
                        <a:lnTo>
                          <a:pt x="182" y="62"/>
                        </a:lnTo>
                        <a:lnTo>
                          <a:pt x="184" y="62"/>
                        </a:lnTo>
                        <a:lnTo>
                          <a:pt x="184" y="62"/>
                        </a:lnTo>
                        <a:lnTo>
                          <a:pt x="184" y="64"/>
                        </a:lnTo>
                        <a:lnTo>
                          <a:pt x="184" y="64"/>
                        </a:lnTo>
                        <a:lnTo>
                          <a:pt x="186" y="64"/>
                        </a:lnTo>
                        <a:lnTo>
                          <a:pt x="186" y="64"/>
                        </a:lnTo>
                        <a:lnTo>
                          <a:pt x="186" y="64"/>
                        </a:lnTo>
                        <a:lnTo>
                          <a:pt x="188" y="64"/>
                        </a:lnTo>
                        <a:lnTo>
                          <a:pt x="188" y="64"/>
                        </a:lnTo>
                        <a:lnTo>
                          <a:pt x="190" y="64"/>
                        </a:lnTo>
                        <a:lnTo>
                          <a:pt x="190" y="64"/>
                        </a:lnTo>
                        <a:lnTo>
                          <a:pt x="190" y="64"/>
                        </a:lnTo>
                        <a:lnTo>
                          <a:pt x="191" y="64"/>
                        </a:lnTo>
                        <a:lnTo>
                          <a:pt x="191" y="64"/>
                        </a:lnTo>
                        <a:lnTo>
                          <a:pt x="191" y="64"/>
                        </a:lnTo>
                        <a:lnTo>
                          <a:pt x="193" y="64"/>
                        </a:lnTo>
                        <a:lnTo>
                          <a:pt x="193" y="64"/>
                        </a:lnTo>
                        <a:lnTo>
                          <a:pt x="195" y="64"/>
                        </a:lnTo>
                        <a:lnTo>
                          <a:pt x="195" y="64"/>
                        </a:lnTo>
                        <a:lnTo>
                          <a:pt x="195" y="64"/>
                        </a:lnTo>
                        <a:lnTo>
                          <a:pt x="197" y="64"/>
                        </a:lnTo>
                        <a:lnTo>
                          <a:pt x="197" y="64"/>
                        </a:lnTo>
                        <a:lnTo>
                          <a:pt x="197" y="64"/>
                        </a:lnTo>
                        <a:lnTo>
                          <a:pt x="199" y="64"/>
                        </a:lnTo>
                        <a:lnTo>
                          <a:pt x="199" y="64"/>
                        </a:lnTo>
                        <a:lnTo>
                          <a:pt x="199" y="64"/>
                        </a:lnTo>
                        <a:lnTo>
                          <a:pt x="201" y="64"/>
                        </a:lnTo>
                        <a:lnTo>
                          <a:pt x="201" y="64"/>
                        </a:lnTo>
                        <a:lnTo>
                          <a:pt x="201" y="64"/>
                        </a:lnTo>
                        <a:lnTo>
                          <a:pt x="203" y="64"/>
                        </a:lnTo>
                        <a:lnTo>
                          <a:pt x="203" y="64"/>
                        </a:lnTo>
                        <a:lnTo>
                          <a:pt x="205" y="64"/>
                        </a:lnTo>
                        <a:lnTo>
                          <a:pt x="205" y="64"/>
                        </a:lnTo>
                        <a:lnTo>
                          <a:pt x="205" y="64"/>
                        </a:lnTo>
                        <a:lnTo>
                          <a:pt x="207" y="64"/>
                        </a:lnTo>
                        <a:lnTo>
                          <a:pt x="207" y="64"/>
                        </a:lnTo>
                        <a:lnTo>
                          <a:pt x="207" y="64"/>
                        </a:lnTo>
                        <a:lnTo>
                          <a:pt x="209" y="64"/>
                        </a:lnTo>
                        <a:lnTo>
                          <a:pt x="209" y="64"/>
                        </a:lnTo>
                        <a:lnTo>
                          <a:pt x="211" y="64"/>
                        </a:lnTo>
                        <a:lnTo>
                          <a:pt x="211" y="66"/>
                        </a:lnTo>
                        <a:lnTo>
                          <a:pt x="211" y="66"/>
                        </a:lnTo>
                        <a:lnTo>
                          <a:pt x="211" y="66"/>
                        </a:lnTo>
                        <a:lnTo>
                          <a:pt x="213" y="66"/>
                        </a:lnTo>
                        <a:lnTo>
                          <a:pt x="213" y="66"/>
                        </a:lnTo>
                        <a:lnTo>
                          <a:pt x="213" y="66"/>
                        </a:lnTo>
                        <a:lnTo>
                          <a:pt x="214" y="66"/>
                        </a:lnTo>
                        <a:lnTo>
                          <a:pt x="214" y="66"/>
                        </a:lnTo>
                        <a:lnTo>
                          <a:pt x="214" y="66"/>
                        </a:lnTo>
                        <a:lnTo>
                          <a:pt x="214" y="66"/>
                        </a:lnTo>
                        <a:lnTo>
                          <a:pt x="216" y="66"/>
                        </a:lnTo>
                        <a:lnTo>
                          <a:pt x="216" y="66"/>
                        </a:lnTo>
                        <a:lnTo>
                          <a:pt x="216" y="66"/>
                        </a:lnTo>
                        <a:lnTo>
                          <a:pt x="216" y="66"/>
                        </a:lnTo>
                        <a:lnTo>
                          <a:pt x="218" y="66"/>
                        </a:lnTo>
                        <a:lnTo>
                          <a:pt x="218" y="66"/>
                        </a:lnTo>
                        <a:lnTo>
                          <a:pt x="218" y="66"/>
                        </a:lnTo>
                        <a:lnTo>
                          <a:pt x="220" y="66"/>
                        </a:lnTo>
                        <a:lnTo>
                          <a:pt x="220" y="66"/>
                        </a:lnTo>
                        <a:lnTo>
                          <a:pt x="222" y="66"/>
                        </a:lnTo>
                        <a:lnTo>
                          <a:pt x="222" y="66"/>
                        </a:lnTo>
                        <a:lnTo>
                          <a:pt x="222" y="68"/>
                        </a:lnTo>
                        <a:lnTo>
                          <a:pt x="222" y="68"/>
                        </a:lnTo>
                        <a:lnTo>
                          <a:pt x="224" y="68"/>
                        </a:lnTo>
                        <a:lnTo>
                          <a:pt x="224" y="68"/>
                        </a:lnTo>
                        <a:lnTo>
                          <a:pt x="226" y="68"/>
                        </a:lnTo>
                        <a:lnTo>
                          <a:pt x="226" y="68"/>
                        </a:lnTo>
                        <a:lnTo>
                          <a:pt x="226" y="68"/>
                        </a:lnTo>
                        <a:lnTo>
                          <a:pt x="226" y="69"/>
                        </a:lnTo>
                        <a:lnTo>
                          <a:pt x="226" y="69"/>
                        </a:lnTo>
                        <a:lnTo>
                          <a:pt x="226" y="69"/>
                        </a:lnTo>
                        <a:lnTo>
                          <a:pt x="228" y="69"/>
                        </a:lnTo>
                        <a:lnTo>
                          <a:pt x="228" y="69"/>
                        </a:lnTo>
                        <a:lnTo>
                          <a:pt x="228" y="71"/>
                        </a:lnTo>
                        <a:lnTo>
                          <a:pt x="228" y="71"/>
                        </a:lnTo>
                        <a:lnTo>
                          <a:pt x="228" y="73"/>
                        </a:lnTo>
                        <a:lnTo>
                          <a:pt x="228" y="73"/>
                        </a:lnTo>
                        <a:lnTo>
                          <a:pt x="228" y="73"/>
                        </a:lnTo>
                        <a:lnTo>
                          <a:pt x="228" y="75"/>
                        </a:lnTo>
                        <a:lnTo>
                          <a:pt x="228" y="75"/>
                        </a:lnTo>
                        <a:lnTo>
                          <a:pt x="228" y="75"/>
                        </a:lnTo>
                        <a:lnTo>
                          <a:pt x="230" y="75"/>
                        </a:lnTo>
                        <a:lnTo>
                          <a:pt x="230" y="77"/>
                        </a:lnTo>
                        <a:lnTo>
                          <a:pt x="230" y="77"/>
                        </a:lnTo>
                        <a:lnTo>
                          <a:pt x="232" y="77"/>
                        </a:lnTo>
                        <a:lnTo>
                          <a:pt x="232" y="77"/>
                        </a:lnTo>
                        <a:lnTo>
                          <a:pt x="232" y="77"/>
                        </a:lnTo>
                        <a:lnTo>
                          <a:pt x="234" y="77"/>
                        </a:lnTo>
                        <a:lnTo>
                          <a:pt x="234" y="77"/>
                        </a:lnTo>
                        <a:lnTo>
                          <a:pt x="234" y="77"/>
                        </a:lnTo>
                        <a:lnTo>
                          <a:pt x="235" y="77"/>
                        </a:lnTo>
                        <a:lnTo>
                          <a:pt x="235" y="77"/>
                        </a:lnTo>
                        <a:lnTo>
                          <a:pt x="237" y="77"/>
                        </a:lnTo>
                        <a:lnTo>
                          <a:pt x="237" y="77"/>
                        </a:lnTo>
                        <a:lnTo>
                          <a:pt x="237" y="77"/>
                        </a:lnTo>
                        <a:lnTo>
                          <a:pt x="239" y="77"/>
                        </a:lnTo>
                        <a:lnTo>
                          <a:pt x="239" y="77"/>
                        </a:lnTo>
                        <a:lnTo>
                          <a:pt x="239" y="77"/>
                        </a:lnTo>
                        <a:lnTo>
                          <a:pt x="241" y="77"/>
                        </a:lnTo>
                        <a:lnTo>
                          <a:pt x="241" y="77"/>
                        </a:lnTo>
                        <a:lnTo>
                          <a:pt x="243" y="77"/>
                        </a:lnTo>
                        <a:lnTo>
                          <a:pt x="243" y="77"/>
                        </a:lnTo>
                        <a:lnTo>
                          <a:pt x="243" y="77"/>
                        </a:lnTo>
                        <a:lnTo>
                          <a:pt x="243" y="77"/>
                        </a:lnTo>
                        <a:lnTo>
                          <a:pt x="243" y="77"/>
                        </a:lnTo>
                        <a:lnTo>
                          <a:pt x="243" y="79"/>
                        </a:lnTo>
                        <a:lnTo>
                          <a:pt x="245" y="79"/>
                        </a:lnTo>
                        <a:lnTo>
                          <a:pt x="245" y="79"/>
                        </a:lnTo>
                        <a:lnTo>
                          <a:pt x="243" y="79"/>
                        </a:lnTo>
                        <a:lnTo>
                          <a:pt x="243" y="81"/>
                        </a:lnTo>
                        <a:lnTo>
                          <a:pt x="243" y="81"/>
                        </a:lnTo>
                        <a:lnTo>
                          <a:pt x="245" y="81"/>
                        </a:lnTo>
                        <a:lnTo>
                          <a:pt x="245" y="81"/>
                        </a:lnTo>
                        <a:lnTo>
                          <a:pt x="245" y="83"/>
                        </a:lnTo>
                        <a:lnTo>
                          <a:pt x="245" y="83"/>
                        </a:lnTo>
                        <a:lnTo>
                          <a:pt x="245" y="83"/>
                        </a:lnTo>
                        <a:lnTo>
                          <a:pt x="245" y="85"/>
                        </a:lnTo>
                        <a:lnTo>
                          <a:pt x="245" y="85"/>
                        </a:lnTo>
                        <a:lnTo>
                          <a:pt x="245" y="85"/>
                        </a:lnTo>
                        <a:lnTo>
                          <a:pt x="247" y="85"/>
                        </a:lnTo>
                        <a:lnTo>
                          <a:pt x="247" y="87"/>
                        </a:lnTo>
                        <a:lnTo>
                          <a:pt x="247" y="87"/>
                        </a:lnTo>
                        <a:lnTo>
                          <a:pt x="249" y="87"/>
                        </a:lnTo>
                        <a:lnTo>
                          <a:pt x="249" y="87"/>
                        </a:lnTo>
                        <a:lnTo>
                          <a:pt x="249" y="87"/>
                        </a:lnTo>
                        <a:lnTo>
                          <a:pt x="249" y="89"/>
                        </a:lnTo>
                        <a:lnTo>
                          <a:pt x="249" y="89"/>
                        </a:lnTo>
                        <a:lnTo>
                          <a:pt x="249" y="89"/>
                        </a:lnTo>
                        <a:lnTo>
                          <a:pt x="249" y="89"/>
                        </a:lnTo>
                        <a:lnTo>
                          <a:pt x="249" y="91"/>
                        </a:lnTo>
                        <a:lnTo>
                          <a:pt x="249" y="91"/>
                        </a:lnTo>
                        <a:lnTo>
                          <a:pt x="251" y="91"/>
                        </a:lnTo>
                        <a:lnTo>
                          <a:pt x="251" y="91"/>
                        </a:lnTo>
                        <a:lnTo>
                          <a:pt x="251" y="92"/>
                        </a:lnTo>
                        <a:lnTo>
                          <a:pt x="251" y="92"/>
                        </a:lnTo>
                        <a:lnTo>
                          <a:pt x="251" y="92"/>
                        </a:lnTo>
                        <a:lnTo>
                          <a:pt x="251" y="94"/>
                        </a:lnTo>
                        <a:lnTo>
                          <a:pt x="251" y="94"/>
                        </a:lnTo>
                        <a:lnTo>
                          <a:pt x="251" y="94"/>
                        </a:lnTo>
                        <a:lnTo>
                          <a:pt x="251" y="94"/>
                        </a:lnTo>
                        <a:lnTo>
                          <a:pt x="253" y="94"/>
                        </a:lnTo>
                        <a:lnTo>
                          <a:pt x="253" y="96"/>
                        </a:lnTo>
                        <a:lnTo>
                          <a:pt x="253" y="96"/>
                        </a:lnTo>
                        <a:lnTo>
                          <a:pt x="255" y="96"/>
                        </a:lnTo>
                        <a:lnTo>
                          <a:pt x="255" y="96"/>
                        </a:lnTo>
                        <a:lnTo>
                          <a:pt x="255" y="96"/>
                        </a:lnTo>
                        <a:lnTo>
                          <a:pt x="255" y="96"/>
                        </a:lnTo>
                        <a:lnTo>
                          <a:pt x="257" y="96"/>
                        </a:lnTo>
                        <a:lnTo>
                          <a:pt x="257" y="96"/>
                        </a:lnTo>
                        <a:lnTo>
                          <a:pt x="257" y="98"/>
                        </a:lnTo>
                        <a:lnTo>
                          <a:pt x="258" y="98"/>
                        </a:lnTo>
                        <a:lnTo>
                          <a:pt x="258" y="98"/>
                        </a:lnTo>
                        <a:lnTo>
                          <a:pt x="258" y="100"/>
                        </a:lnTo>
                        <a:lnTo>
                          <a:pt x="258" y="100"/>
                        </a:lnTo>
                        <a:lnTo>
                          <a:pt x="258" y="100"/>
                        </a:lnTo>
                        <a:lnTo>
                          <a:pt x="258" y="102"/>
                        </a:lnTo>
                        <a:lnTo>
                          <a:pt x="258" y="102"/>
                        </a:lnTo>
                        <a:lnTo>
                          <a:pt x="258" y="102"/>
                        </a:lnTo>
                        <a:lnTo>
                          <a:pt x="258" y="102"/>
                        </a:lnTo>
                        <a:lnTo>
                          <a:pt x="258" y="104"/>
                        </a:lnTo>
                        <a:lnTo>
                          <a:pt x="260" y="104"/>
                        </a:lnTo>
                        <a:lnTo>
                          <a:pt x="260" y="102"/>
                        </a:lnTo>
                        <a:lnTo>
                          <a:pt x="260" y="102"/>
                        </a:lnTo>
                        <a:lnTo>
                          <a:pt x="260" y="100"/>
                        </a:lnTo>
                        <a:lnTo>
                          <a:pt x="260" y="100"/>
                        </a:lnTo>
                        <a:lnTo>
                          <a:pt x="260" y="100"/>
                        </a:lnTo>
                        <a:lnTo>
                          <a:pt x="260" y="100"/>
                        </a:lnTo>
                        <a:lnTo>
                          <a:pt x="262" y="100"/>
                        </a:lnTo>
                        <a:lnTo>
                          <a:pt x="262" y="100"/>
                        </a:lnTo>
                        <a:lnTo>
                          <a:pt x="262" y="100"/>
                        </a:lnTo>
                        <a:lnTo>
                          <a:pt x="264" y="100"/>
                        </a:lnTo>
                        <a:lnTo>
                          <a:pt x="264" y="100"/>
                        </a:lnTo>
                        <a:lnTo>
                          <a:pt x="264" y="102"/>
                        </a:lnTo>
                        <a:lnTo>
                          <a:pt x="264" y="102"/>
                        </a:lnTo>
                        <a:lnTo>
                          <a:pt x="262" y="102"/>
                        </a:lnTo>
                        <a:lnTo>
                          <a:pt x="262" y="102"/>
                        </a:lnTo>
                        <a:lnTo>
                          <a:pt x="262" y="102"/>
                        </a:lnTo>
                        <a:lnTo>
                          <a:pt x="262" y="104"/>
                        </a:lnTo>
                        <a:lnTo>
                          <a:pt x="262" y="104"/>
                        </a:lnTo>
                        <a:lnTo>
                          <a:pt x="262" y="104"/>
                        </a:lnTo>
                        <a:lnTo>
                          <a:pt x="262" y="106"/>
                        </a:lnTo>
                        <a:lnTo>
                          <a:pt x="264" y="106"/>
                        </a:lnTo>
                        <a:lnTo>
                          <a:pt x="264" y="106"/>
                        </a:lnTo>
                        <a:lnTo>
                          <a:pt x="264" y="106"/>
                        </a:lnTo>
                        <a:lnTo>
                          <a:pt x="264" y="108"/>
                        </a:lnTo>
                        <a:lnTo>
                          <a:pt x="264" y="108"/>
                        </a:lnTo>
                        <a:lnTo>
                          <a:pt x="264" y="108"/>
                        </a:lnTo>
                        <a:lnTo>
                          <a:pt x="264" y="108"/>
                        </a:lnTo>
                        <a:lnTo>
                          <a:pt x="266" y="108"/>
                        </a:lnTo>
                        <a:lnTo>
                          <a:pt x="266" y="110"/>
                        </a:lnTo>
                        <a:lnTo>
                          <a:pt x="266" y="110"/>
                        </a:lnTo>
                        <a:lnTo>
                          <a:pt x="266" y="110"/>
                        </a:lnTo>
                        <a:lnTo>
                          <a:pt x="266" y="110"/>
                        </a:lnTo>
                        <a:lnTo>
                          <a:pt x="268" y="110"/>
                        </a:lnTo>
                        <a:lnTo>
                          <a:pt x="268" y="110"/>
                        </a:lnTo>
                        <a:lnTo>
                          <a:pt x="270" y="110"/>
                        </a:lnTo>
                        <a:lnTo>
                          <a:pt x="270" y="112"/>
                        </a:lnTo>
                        <a:lnTo>
                          <a:pt x="270" y="112"/>
                        </a:lnTo>
                        <a:lnTo>
                          <a:pt x="270" y="112"/>
                        </a:lnTo>
                        <a:lnTo>
                          <a:pt x="270" y="112"/>
                        </a:lnTo>
                        <a:lnTo>
                          <a:pt x="270" y="114"/>
                        </a:lnTo>
                        <a:lnTo>
                          <a:pt x="272" y="114"/>
                        </a:lnTo>
                        <a:lnTo>
                          <a:pt x="272" y="114"/>
                        </a:lnTo>
                        <a:lnTo>
                          <a:pt x="272" y="114"/>
                        </a:lnTo>
                        <a:lnTo>
                          <a:pt x="272" y="115"/>
                        </a:lnTo>
                        <a:lnTo>
                          <a:pt x="272" y="115"/>
                        </a:lnTo>
                        <a:lnTo>
                          <a:pt x="272" y="115"/>
                        </a:lnTo>
                        <a:lnTo>
                          <a:pt x="272" y="117"/>
                        </a:lnTo>
                        <a:lnTo>
                          <a:pt x="272" y="117"/>
                        </a:lnTo>
                        <a:lnTo>
                          <a:pt x="272" y="117"/>
                        </a:lnTo>
                        <a:lnTo>
                          <a:pt x="272" y="117"/>
                        </a:lnTo>
                        <a:lnTo>
                          <a:pt x="272" y="117"/>
                        </a:lnTo>
                        <a:lnTo>
                          <a:pt x="272" y="117"/>
                        </a:lnTo>
                        <a:lnTo>
                          <a:pt x="272" y="117"/>
                        </a:lnTo>
                        <a:lnTo>
                          <a:pt x="272" y="117"/>
                        </a:lnTo>
                        <a:lnTo>
                          <a:pt x="274" y="117"/>
                        </a:lnTo>
                        <a:lnTo>
                          <a:pt x="274" y="117"/>
                        </a:lnTo>
                        <a:lnTo>
                          <a:pt x="274" y="119"/>
                        </a:lnTo>
                        <a:lnTo>
                          <a:pt x="272" y="119"/>
                        </a:lnTo>
                        <a:lnTo>
                          <a:pt x="272" y="119"/>
                        </a:lnTo>
                        <a:lnTo>
                          <a:pt x="274" y="119"/>
                        </a:lnTo>
                        <a:lnTo>
                          <a:pt x="274" y="121"/>
                        </a:lnTo>
                        <a:lnTo>
                          <a:pt x="274" y="121"/>
                        </a:lnTo>
                        <a:lnTo>
                          <a:pt x="274" y="123"/>
                        </a:lnTo>
                        <a:lnTo>
                          <a:pt x="274" y="123"/>
                        </a:lnTo>
                        <a:lnTo>
                          <a:pt x="274" y="125"/>
                        </a:lnTo>
                        <a:lnTo>
                          <a:pt x="274" y="125"/>
                        </a:lnTo>
                        <a:lnTo>
                          <a:pt x="272" y="125"/>
                        </a:lnTo>
                        <a:lnTo>
                          <a:pt x="272" y="125"/>
                        </a:lnTo>
                        <a:lnTo>
                          <a:pt x="272" y="125"/>
                        </a:lnTo>
                        <a:lnTo>
                          <a:pt x="272" y="127"/>
                        </a:lnTo>
                        <a:lnTo>
                          <a:pt x="272" y="127"/>
                        </a:lnTo>
                        <a:lnTo>
                          <a:pt x="272" y="129"/>
                        </a:lnTo>
                        <a:lnTo>
                          <a:pt x="272" y="129"/>
                        </a:lnTo>
                        <a:lnTo>
                          <a:pt x="272" y="131"/>
                        </a:lnTo>
                        <a:lnTo>
                          <a:pt x="272" y="131"/>
                        </a:lnTo>
                        <a:lnTo>
                          <a:pt x="272" y="131"/>
                        </a:lnTo>
                        <a:lnTo>
                          <a:pt x="272" y="131"/>
                        </a:lnTo>
                        <a:lnTo>
                          <a:pt x="272" y="133"/>
                        </a:lnTo>
                        <a:lnTo>
                          <a:pt x="272" y="133"/>
                        </a:lnTo>
                        <a:lnTo>
                          <a:pt x="272" y="133"/>
                        </a:lnTo>
                        <a:lnTo>
                          <a:pt x="272" y="133"/>
                        </a:lnTo>
                        <a:lnTo>
                          <a:pt x="274" y="133"/>
                        </a:lnTo>
                        <a:lnTo>
                          <a:pt x="274" y="135"/>
                        </a:lnTo>
                        <a:lnTo>
                          <a:pt x="274" y="135"/>
                        </a:lnTo>
                        <a:lnTo>
                          <a:pt x="274" y="135"/>
                        </a:lnTo>
                        <a:lnTo>
                          <a:pt x="274" y="137"/>
                        </a:lnTo>
                        <a:lnTo>
                          <a:pt x="274" y="137"/>
                        </a:lnTo>
                        <a:lnTo>
                          <a:pt x="276" y="137"/>
                        </a:lnTo>
                        <a:lnTo>
                          <a:pt x="276" y="137"/>
                        </a:lnTo>
                        <a:lnTo>
                          <a:pt x="276" y="138"/>
                        </a:lnTo>
                        <a:lnTo>
                          <a:pt x="276" y="138"/>
                        </a:lnTo>
                        <a:lnTo>
                          <a:pt x="276" y="138"/>
                        </a:lnTo>
                        <a:lnTo>
                          <a:pt x="278" y="138"/>
                        </a:lnTo>
                        <a:lnTo>
                          <a:pt x="278" y="140"/>
                        </a:lnTo>
                        <a:lnTo>
                          <a:pt x="278" y="140"/>
                        </a:lnTo>
                        <a:lnTo>
                          <a:pt x="278" y="140"/>
                        </a:lnTo>
                        <a:lnTo>
                          <a:pt x="278" y="140"/>
                        </a:lnTo>
                        <a:lnTo>
                          <a:pt x="278" y="140"/>
                        </a:lnTo>
                        <a:lnTo>
                          <a:pt x="278" y="142"/>
                        </a:lnTo>
                        <a:lnTo>
                          <a:pt x="278" y="142"/>
                        </a:lnTo>
                        <a:lnTo>
                          <a:pt x="278" y="144"/>
                        </a:lnTo>
                        <a:lnTo>
                          <a:pt x="278" y="144"/>
                        </a:lnTo>
                        <a:lnTo>
                          <a:pt x="279" y="144"/>
                        </a:lnTo>
                        <a:lnTo>
                          <a:pt x="279" y="146"/>
                        </a:lnTo>
                        <a:lnTo>
                          <a:pt x="279" y="146"/>
                        </a:lnTo>
                        <a:lnTo>
                          <a:pt x="279" y="148"/>
                        </a:lnTo>
                        <a:lnTo>
                          <a:pt x="279" y="148"/>
                        </a:lnTo>
                        <a:lnTo>
                          <a:pt x="279" y="148"/>
                        </a:lnTo>
                        <a:lnTo>
                          <a:pt x="281" y="148"/>
                        </a:lnTo>
                        <a:lnTo>
                          <a:pt x="281" y="148"/>
                        </a:lnTo>
                        <a:lnTo>
                          <a:pt x="281" y="148"/>
                        </a:lnTo>
                        <a:lnTo>
                          <a:pt x="281" y="150"/>
                        </a:lnTo>
                        <a:lnTo>
                          <a:pt x="281" y="150"/>
                        </a:lnTo>
                        <a:lnTo>
                          <a:pt x="281" y="150"/>
                        </a:lnTo>
                        <a:lnTo>
                          <a:pt x="281" y="152"/>
                        </a:lnTo>
                        <a:lnTo>
                          <a:pt x="281" y="152"/>
                        </a:lnTo>
                        <a:lnTo>
                          <a:pt x="283" y="152"/>
                        </a:lnTo>
                        <a:lnTo>
                          <a:pt x="283" y="154"/>
                        </a:lnTo>
                        <a:lnTo>
                          <a:pt x="283" y="154"/>
                        </a:lnTo>
                        <a:lnTo>
                          <a:pt x="283" y="154"/>
                        </a:lnTo>
                        <a:lnTo>
                          <a:pt x="283" y="156"/>
                        </a:lnTo>
                        <a:lnTo>
                          <a:pt x="285" y="156"/>
                        </a:lnTo>
                        <a:lnTo>
                          <a:pt x="285" y="156"/>
                        </a:lnTo>
                        <a:lnTo>
                          <a:pt x="285" y="156"/>
                        </a:lnTo>
                        <a:lnTo>
                          <a:pt x="285" y="156"/>
                        </a:lnTo>
                        <a:lnTo>
                          <a:pt x="285" y="156"/>
                        </a:lnTo>
                        <a:lnTo>
                          <a:pt x="285" y="158"/>
                        </a:lnTo>
                        <a:lnTo>
                          <a:pt x="287" y="158"/>
                        </a:lnTo>
                        <a:lnTo>
                          <a:pt x="287" y="158"/>
                        </a:lnTo>
                        <a:lnTo>
                          <a:pt x="287" y="158"/>
                        </a:lnTo>
                        <a:lnTo>
                          <a:pt x="287" y="158"/>
                        </a:lnTo>
                        <a:lnTo>
                          <a:pt x="289" y="158"/>
                        </a:lnTo>
                        <a:lnTo>
                          <a:pt x="289" y="159"/>
                        </a:lnTo>
                        <a:lnTo>
                          <a:pt x="289" y="159"/>
                        </a:lnTo>
                        <a:lnTo>
                          <a:pt x="289" y="161"/>
                        </a:lnTo>
                        <a:lnTo>
                          <a:pt x="289" y="161"/>
                        </a:lnTo>
                        <a:lnTo>
                          <a:pt x="289" y="163"/>
                        </a:lnTo>
                        <a:lnTo>
                          <a:pt x="289" y="163"/>
                        </a:lnTo>
                        <a:lnTo>
                          <a:pt x="289" y="165"/>
                        </a:lnTo>
                        <a:lnTo>
                          <a:pt x="289" y="165"/>
                        </a:lnTo>
                        <a:lnTo>
                          <a:pt x="289" y="165"/>
                        </a:lnTo>
                        <a:lnTo>
                          <a:pt x="291" y="165"/>
                        </a:lnTo>
                        <a:lnTo>
                          <a:pt x="291" y="165"/>
                        </a:lnTo>
                        <a:lnTo>
                          <a:pt x="291" y="165"/>
                        </a:lnTo>
                        <a:lnTo>
                          <a:pt x="291" y="165"/>
                        </a:lnTo>
                        <a:lnTo>
                          <a:pt x="291" y="167"/>
                        </a:lnTo>
                        <a:lnTo>
                          <a:pt x="293" y="167"/>
                        </a:lnTo>
                        <a:lnTo>
                          <a:pt x="293" y="167"/>
                        </a:lnTo>
                        <a:lnTo>
                          <a:pt x="293" y="167"/>
                        </a:lnTo>
                        <a:lnTo>
                          <a:pt x="293" y="167"/>
                        </a:lnTo>
                        <a:lnTo>
                          <a:pt x="295" y="167"/>
                        </a:lnTo>
                        <a:lnTo>
                          <a:pt x="295" y="169"/>
                        </a:lnTo>
                        <a:lnTo>
                          <a:pt x="295" y="169"/>
                        </a:lnTo>
                        <a:lnTo>
                          <a:pt x="295" y="169"/>
                        </a:lnTo>
                        <a:lnTo>
                          <a:pt x="297" y="169"/>
                        </a:lnTo>
                        <a:lnTo>
                          <a:pt x="297" y="169"/>
                        </a:lnTo>
                        <a:lnTo>
                          <a:pt x="297" y="171"/>
                        </a:lnTo>
                        <a:lnTo>
                          <a:pt x="297" y="171"/>
                        </a:lnTo>
                        <a:lnTo>
                          <a:pt x="297" y="171"/>
                        </a:lnTo>
                        <a:lnTo>
                          <a:pt x="299" y="171"/>
                        </a:lnTo>
                        <a:lnTo>
                          <a:pt x="299" y="171"/>
                        </a:lnTo>
                        <a:lnTo>
                          <a:pt x="299" y="173"/>
                        </a:lnTo>
                        <a:lnTo>
                          <a:pt x="299" y="173"/>
                        </a:lnTo>
                        <a:lnTo>
                          <a:pt x="299" y="173"/>
                        </a:lnTo>
                        <a:lnTo>
                          <a:pt x="299" y="173"/>
                        </a:lnTo>
                        <a:lnTo>
                          <a:pt x="299" y="175"/>
                        </a:lnTo>
                        <a:lnTo>
                          <a:pt x="299" y="175"/>
                        </a:lnTo>
                        <a:lnTo>
                          <a:pt x="301" y="175"/>
                        </a:lnTo>
                        <a:lnTo>
                          <a:pt x="301" y="177"/>
                        </a:lnTo>
                        <a:lnTo>
                          <a:pt x="301" y="177"/>
                        </a:lnTo>
                        <a:lnTo>
                          <a:pt x="301" y="177"/>
                        </a:lnTo>
                        <a:lnTo>
                          <a:pt x="301" y="179"/>
                        </a:lnTo>
                        <a:lnTo>
                          <a:pt x="301" y="179"/>
                        </a:lnTo>
                        <a:lnTo>
                          <a:pt x="302" y="179"/>
                        </a:lnTo>
                        <a:lnTo>
                          <a:pt x="302" y="181"/>
                        </a:lnTo>
                        <a:lnTo>
                          <a:pt x="302" y="181"/>
                        </a:lnTo>
                        <a:lnTo>
                          <a:pt x="302" y="181"/>
                        </a:lnTo>
                        <a:lnTo>
                          <a:pt x="302" y="181"/>
                        </a:lnTo>
                        <a:lnTo>
                          <a:pt x="302" y="182"/>
                        </a:lnTo>
                        <a:lnTo>
                          <a:pt x="302" y="182"/>
                        </a:lnTo>
                        <a:lnTo>
                          <a:pt x="302" y="184"/>
                        </a:lnTo>
                        <a:lnTo>
                          <a:pt x="302" y="184"/>
                        </a:lnTo>
                        <a:lnTo>
                          <a:pt x="302" y="184"/>
                        </a:lnTo>
                        <a:lnTo>
                          <a:pt x="302" y="186"/>
                        </a:lnTo>
                        <a:lnTo>
                          <a:pt x="302" y="186"/>
                        </a:lnTo>
                        <a:lnTo>
                          <a:pt x="302" y="188"/>
                        </a:lnTo>
                        <a:lnTo>
                          <a:pt x="302" y="188"/>
                        </a:lnTo>
                        <a:lnTo>
                          <a:pt x="304" y="188"/>
                        </a:lnTo>
                        <a:lnTo>
                          <a:pt x="304" y="188"/>
                        </a:lnTo>
                        <a:lnTo>
                          <a:pt x="304" y="190"/>
                        </a:lnTo>
                        <a:lnTo>
                          <a:pt x="304" y="190"/>
                        </a:lnTo>
                        <a:lnTo>
                          <a:pt x="304" y="190"/>
                        </a:lnTo>
                        <a:lnTo>
                          <a:pt x="306" y="190"/>
                        </a:lnTo>
                        <a:lnTo>
                          <a:pt x="306" y="190"/>
                        </a:lnTo>
                        <a:lnTo>
                          <a:pt x="306" y="190"/>
                        </a:lnTo>
                        <a:lnTo>
                          <a:pt x="308" y="190"/>
                        </a:lnTo>
                        <a:lnTo>
                          <a:pt x="308" y="190"/>
                        </a:lnTo>
                        <a:lnTo>
                          <a:pt x="308" y="190"/>
                        </a:lnTo>
                        <a:lnTo>
                          <a:pt x="310" y="190"/>
                        </a:lnTo>
                        <a:lnTo>
                          <a:pt x="310" y="190"/>
                        </a:lnTo>
                        <a:lnTo>
                          <a:pt x="310" y="192"/>
                        </a:lnTo>
                        <a:lnTo>
                          <a:pt x="312" y="192"/>
                        </a:lnTo>
                        <a:lnTo>
                          <a:pt x="312" y="192"/>
                        </a:lnTo>
                        <a:lnTo>
                          <a:pt x="312" y="192"/>
                        </a:lnTo>
                        <a:lnTo>
                          <a:pt x="314" y="192"/>
                        </a:lnTo>
                        <a:lnTo>
                          <a:pt x="314" y="192"/>
                        </a:lnTo>
                        <a:lnTo>
                          <a:pt x="314" y="192"/>
                        </a:lnTo>
                        <a:lnTo>
                          <a:pt x="314" y="192"/>
                        </a:lnTo>
                        <a:lnTo>
                          <a:pt x="316" y="192"/>
                        </a:lnTo>
                        <a:lnTo>
                          <a:pt x="316" y="192"/>
                        </a:lnTo>
                        <a:lnTo>
                          <a:pt x="318" y="192"/>
                        </a:lnTo>
                        <a:lnTo>
                          <a:pt x="318" y="192"/>
                        </a:lnTo>
                        <a:lnTo>
                          <a:pt x="318" y="192"/>
                        </a:lnTo>
                        <a:lnTo>
                          <a:pt x="320" y="192"/>
                        </a:lnTo>
                        <a:lnTo>
                          <a:pt x="320" y="194"/>
                        </a:lnTo>
                        <a:lnTo>
                          <a:pt x="320" y="194"/>
                        </a:lnTo>
                        <a:lnTo>
                          <a:pt x="320" y="194"/>
                        </a:lnTo>
                        <a:lnTo>
                          <a:pt x="322" y="194"/>
                        </a:lnTo>
                        <a:lnTo>
                          <a:pt x="322" y="194"/>
                        </a:lnTo>
                        <a:lnTo>
                          <a:pt x="323" y="194"/>
                        </a:lnTo>
                        <a:lnTo>
                          <a:pt x="323" y="194"/>
                        </a:lnTo>
                        <a:lnTo>
                          <a:pt x="323" y="194"/>
                        </a:lnTo>
                        <a:lnTo>
                          <a:pt x="323" y="194"/>
                        </a:lnTo>
                        <a:lnTo>
                          <a:pt x="325" y="194"/>
                        </a:lnTo>
                        <a:lnTo>
                          <a:pt x="325" y="194"/>
                        </a:lnTo>
                        <a:lnTo>
                          <a:pt x="325" y="194"/>
                        </a:lnTo>
                        <a:lnTo>
                          <a:pt x="327" y="194"/>
                        </a:lnTo>
                        <a:lnTo>
                          <a:pt x="327" y="194"/>
                        </a:lnTo>
                        <a:lnTo>
                          <a:pt x="327" y="196"/>
                        </a:lnTo>
                        <a:lnTo>
                          <a:pt x="329" y="196"/>
                        </a:lnTo>
                        <a:lnTo>
                          <a:pt x="329" y="196"/>
                        </a:lnTo>
                        <a:lnTo>
                          <a:pt x="329" y="196"/>
                        </a:lnTo>
                        <a:lnTo>
                          <a:pt x="331" y="196"/>
                        </a:lnTo>
                        <a:lnTo>
                          <a:pt x="331" y="196"/>
                        </a:lnTo>
                        <a:lnTo>
                          <a:pt x="331" y="196"/>
                        </a:lnTo>
                        <a:lnTo>
                          <a:pt x="331" y="196"/>
                        </a:lnTo>
                        <a:lnTo>
                          <a:pt x="333" y="196"/>
                        </a:lnTo>
                        <a:lnTo>
                          <a:pt x="333" y="196"/>
                        </a:lnTo>
                        <a:lnTo>
                          <a:pt x="335" y="196"/>
                        </a:lnTo>
                        <a:lnTo>
                          <a:pt x="335" y="196"/>
                        </a:lnTo>
                        <a:lnTo>
                          <a:pt x="335" y="196"/>
                        </a:lnTo>
                        <a:lnTo>
                          <a:pt x="337" y="196"/>
                        </a:lnTo>
                        <a:lnTo>
                          <a:pt x="337" y="196"/>
                        </a:lnTo>
                        <a:lnTo>
                          <a:pt x="337" y="196"/>
                        </a:lnTo>
                        <a:lnTo>
                          <a:pt x="337" y="196"/>
                        </a:lnTo>
                        <a:lnTo>
                          <a:pt x="339" y="196"/>
                        </a:lnTo>
                        <a:lnTo>
                          <a:pt x="339" y="196"/>
                        </a:lnTo>
                        <a:lnTo>
                          <a:pt x="341" y="196"/>
                        </a:lnTo>
                        <a:lnTo>
                          <a:pt x="341" y="196"/>
                        </a:lnTo>
                        <a:lnTo>
                          <a:pt x="341" y="198"/>
                        </a:lnTo>
                        <a:lnTo>
                          <a:pt x="341" y="198"/>
                        </a:lnTo>
                        <a:lnTo>
                          <a:pt x="343" y="198"/>
                        </a:lnTo>
                        <a:lnTo>
                          <a:pt x="343" y="198"/>
                        </a:lnTo>
                        <a:lnTo>
                          <a:pt x="345" y="198"/>
                        </a:lnTo>
                        <a:lnTo>
                          <a:pt x="345" y="198"/>
                        </a:lnTo>
                        <a:lnTo>
                          <a:pt x="345" y="198"/>
                        </a:lnTo>
                        <a:lnTo>
                          <a:pt x="345" y="198"/>
                        </a:lnTo>
                        <a:lnTo>
                          <a:pt x="346" y="198"/>
                        </a:lnTo>
                        <a:lnTo>
                          <a:pt x="346" y="198"/>
                        </a:lnTo>
                        <a:lnTo>
                          <a:pt x="346" y="198"/>
                        </a:lnTo>
                        <a:lnTo>
                          <a:pt x="348" y="198"/>
                        </a:lnTo>
                        <a:lnTo>
                          <a:pt x="348" y="198"/>
                        </a:lnTo>
                        <a:lnTo>
                          <a:pt x="350" y="198"/>
                        </a:lnTo>
                        <a:lnTo>
                          <a:pt x="350" y="200"/>
                        </a:lnTo>
                        <a:lnTo>
                          <a:pt x="350" y="200"/>
                        </a:lnTo>
                        <a:lnTo>
                          <a:pt x="350" y="200"/>
                        </a:lnTo>
                        <a:lnTo>
                          <a:pt x="352" y="200"/>
                        </a:lnTo>
                        <a:lnTo>
                          <a:pt x="352" y="200"/>
                        </a:lnTo>
                        <a:lnTo>
                          <a:pt x="352" y="200"/>
                        </a:lnTo>
                        <a:lnTo>
                          <a:pt x="354" y="200"/>
                        </a:lnTo>
                        <a:lnTo>
                          <a:pt x="354" y="200"/>
                        </a:lnTo>
                        <a:lnTo>
                          <a:pt x="354" y="200"/>
                        </a:lnTo>
                        <a:lnTo>
                          <a:pt x="356" y="200"/>
                        </a:lnTo>
                        <a:lnTo>
                          <a:pt x="356" y="200"/>
                        </a:lnTo>
                        <a:lnTo>
                          <a:pt x="356" y="200"/>
                        </a:lnTo>
                        <a:lnTo>
                          <a:pt x="356" y="200"/>
                        </a:lnTo>
                        <a:lnTo>
                          <a:pt x="358" y="200"/>
                        </a:lnTo>
                        <a:lnTo>
                          <a:pt x="358" y="198"/>
                        </a:lnTo>
                        <a:lnTo>
                          <a:pt x="358" y="198"/>
                        </a:lnTo>
                        <a:lnTo>
                          <a:pt x="358" y="198"/>
                        </a:lnTo>
                        <a:lnTo>
                          <a:pt x="358" y="198"/>
                        </a:lnTo>
                        <a:lnTo>
                          <a:pt x="358" y="196"/>
                        </a:lnTo>
                        <a:lnTo>
                          <a:pt x="360" y="196"/>
                        </a:lnTo>
                        <a:lnTo>
                          <a:pt x="360" y="196"/>
                        </a:lnTo>
                        <a:lnTo>
                          <a:pt x="360" y="198"/>
                        </a:lnTo>
                        <a:lnTo>
                          <a:pt x="362" y="198"/>
                        </a:lnTo>
                        <a:lnTo>
                          <a:pt x="362" y="198"/>
                        </a:lnTo>
                        <a:lnTo>
                          <a:pt x="362" y="200"/>
                        </a:lnTo>
                        <a:lnTo>
                          <a:pt x="362" y="200"/>
                        </a:lnTo>
                        <a:lnTo>
                          <a:pt x="362" y="200"/>
                        </a:lnTo>
                        <a:lnTo>
                          <a:pt x="362" y="200"/>
                        </a:lnTo>
                        <a:lnTo>
                          <a:pt x="362" y="202"/>
                        </a:lnTo>
                        <a:lnTo>
                          <a:pt x="362" y="202"/>
                        </a:lnTo>
                        <a:lnTo>
                          <a:pt x="364" y="202"/>
                        </a:lnTo>
                        <a:lnTo>
                          <a:pt x="364" y="204"/>
                        </a:lnTo>
                        <a:lnTo>
                          <a:pt x="364" y="204"/>
                        </a:lnTo>
                        <a:lnTo>
                          <a:pt x="364" y="204"/>
                        </a:lnTo>
                        <a:lnTo>
                          <a:pt x="364" y="204"/>
                        </a:lnTo>
                        <a:lnTo>
                          <a:pt x="364" y="204"/>
                        </a:lnTo>
                        <a:lnTo>
                          <a:pt x="364" y="205"/>
                        </a:lnTo>
                        <a:lnTo>
                          <a:pt x="364" y="205"/>
                        </a:lnTo>
                        <a:lnTo>
                          <a:pt x="366" y="205"/>
                        </a:lnTo>
                        <a:lnTo>
                          <a:pt x="366" y="207"/>
                        </a:lnTo>
                        <a:lnTo>
                          <a:pt x="366" y="207"/>
                        </a:lnTo>
                        <a:lnTo>
                          <a:pt x="366" y="207"/>
                        </a:lnTo>
                        <a:lnTo>
                          <a:pt x="366" y="209"/>
                        </a:lnTo>
                        <a:lnTo>
                          <a:pt x="368" y="209"/>
                        </a:lnTo>
                        <a:lnTo>
                          <a:pt x="368" y="209"/>
                        </a:lnTo>
                        <a:lnTo>
                          <a:pt x="368" y="209"/>
                        </a:lnTo>
                        <a:lnTo>
                          <a:pt x="368" y="211"/>
                        </a:lnTo>
                        <a:lnTo>
                          <a:pt x="368" y="211"/>
                        </a:lnTo>
                        <a:lnTo>
                          <a:pt x="368" y="213"/>
                        </a:lnTo>
                        <a:lnTo>
                          <a:pt x="368" y="213"/>
                        </a:lnTo>
                        <a:lnTo>
                          <a:pt x="368" y="213"/>
                        </a:lnTo>
                        <a:lnTo>
                          <a:pt x="368" y="213"/>
                        </a:lnTo>
                        <a:lnTo>
                          <a:pt x="366" y="213"/>
                        </a:lnTo>
                        <a:lnTo>
                          <a:pt x="366" y="215"/>
                        </a:lnTo>
                        <a:lnTo>
                          <a:pt x="366" y="215"/>
                        </a:lnTo>
                        <a:lnTo>
                          <a:pt x="366" y="217"/>
                        </a:lnTo>
                        <a:lnTo>
                          <a:pt x="366" y="217"/>
                        </a:lnTo>
                        <a:lnTo>
                          <a:pt x="366" y="217"/>
                        </a:lnTo>
                        <a:lnTo>
                          <a:pt x="366" y="219"/>
                        </a:lnTo>
                        <a:lnTo>
                          <a:pt x="366" y="219"/>
                        </a:lnTo>
                        <a:lnTo>
                          <a:pt x="366" y="221"/>
                        </a:lnTo>
                        <a:lnTo>
                          <a:pt x="364" y="221"/>
                        </a:lnTo>
                        <a:lnTo>
                          <a:pt x="364" y="221"/>
                        </a:lnTo>
                        <a:lnTo>
                          <a:pt x="364" y="221"/>
                        </a:lnTo>
                        <a:lnTo>
                          <a:pt x="364" y="221"/>
                        </a:lnTo>
                        <a:lnTo>
                          <a:pt x="364" y="223"/>
                        </a:lnTo>
                        <a:lnTo>
                          <a:pt x="364" y="223"/>
                        </a:lnTo>
                        <a:lnTo>
                          <a:pt x="364" y="225"/>
                        </a:lnTo>
                        <a:lnTo>
                          <a:pt x="364" y="225"/>
                        </a:lnTo>
                        <a:lnTo>
                          <a:pt x="364" y="225"/>
                        </a:lnTo>
                        <a:lnTo>
                          <a:pt x="364" y="227"/>
                        </a:lnTo>
                        <a:lnTo>
                          <a:pt x="364" y="227"/>
                        </a:lnTo>
                        <a:lnTo>
                          <a:pt x="362" y="227"/>
                        </a:lnTo>
                        <a:lnTo>
                          <a:pt x="362" y="228"/>
                        </a:lnTo>
                        <a:lnTo>
                          <a:pt x="362" y="228"/>
                        </a:lnTo>
                        <a:lnTo>
                          <a:pt x="362" y="228"/>
                        </a:lnTo>
                        <a:lnTo>
                          <a:pt x="362" y="228"/>
                        </a:lnTo>
                        <a:lnTo>
                          <a:pt x="362" y="230"/>
                        </a:lnTo>
                        <a:lnTo>
                          <a:pt x="362" y="230"/>
                        </a:lnTo>
                        <a:lnTo>
                          <a:pt x="362" y="232"/>
                        </a:lnTo>
                        <a:lnTo>
                          <a:pt x="362" y="232"/>
                        </a:lnTo>
                        <a:lnTo>
                          <a:pt x="362" y="232"/>
                        </a:lnTo>
                        <a:lnTo>
                          <a:pt x="362" y="234"/>
                        </a:lnTo>
                        <a:lnTo>
                          <a:pt x="362" y="234"/>
                        </a:lnTo>
                        <a:lnTo>
                          <a:pt x="360" y="234"/>
                        </a:lnTo>
                        <a:lnTo>
                          <a:pt x="360" y="236"/>
                        </a:lnTo>
                        <a:lnTo>
                          <a:pt x="360" y="236"/>
                        </a:lnTo>
                        <a:lnTo>
                          <a:pt x="360" y="236"/>
                        </a:lnTo>
                        <a:lnTo>
                          <a:pt x="360" y="236"/>
                        </a:lnTo>
                        <a:lnTo>
                          <a:pt x="360" y="238"/>
                        </a:lnTo>
                        <a:lnTo>
                          <a:pt x="360" y="238"/>
                        </a:lnTo>
                        <a:lnTo>
                          <a:pt x="360" y="240"/>
                        </a:lnTo>
                        <a:lnTo>
                          <a:pt x="358" y="240"/>
                        </a:lnTo>
                        <a:lnTo>
                          <a:pt x="358" y="240"/>
                        </a:lnTo>
                        <a:lnTo>
                          <a:pt x="358" y="242"/>
                        </a:lnTo>
                        <a:lnTo>
                          <a:pt x="358" y="242"/>
                        </a:lnTo>
                        <a:lnTo>
                          <a:pt x="358" y="242"/>
                        </a:lnTo>
                        <a:lnTo>
                          <a:pt x="358" y="244"/>
                        </a:lnTo>
                        <a:lnTo>
                          <a:pt x="358" y="244"/>
                        </a:lnTo>
                        <a:lnTo>
                          <a:pt x="358" y="244"/>
                        </a:lnTo>
                        <a:lnTo>
                          <a:pt x="358" y="244"/>
                        </a:lnTo>
                        <a:lnTo>
                          <a:pt x="358" y="246"/>
                        </a:lnTo>
                        <a:lnTo>
                          <a:pt x="358" y="246"/>
                        </a:lnTo>
                        <a:lnTo>
                          <a:pt x="358" y="248"/>
                        </a:lnTo>
                        <a:lnTo>
                          <a:pt x="356" y="248"/>
                        </a:lnTo>
                        <a:lnTo>
                          <a:pt x="356" y="248"/>
                        </a:lnTo>
                        <a:lnTo>
                          <a:pt x="356" y="250"/>
                        </a:lnTo>
                        <a:lnTo>
                          <a:pt x="356" y="250"/>
                        </a:lnTo>
                        <a:lnTo>
                          <a:pt x="356" y="250"/>
                        </a:lnTo>
                        <a:lnTo>
                          <a:pt x="356" y="251"/>
                        </a:lnTo>
                        <a:lnTo>
                          <a:pt x="356" y="251"/>
                        </a:lnTo>
                        <a:lnTo>
                          <a:pt x="356" y="251"/>
                        </a:lnTo>
                        <a:lnTo>
                          <a:pt x="356" y="251"/>
                        </a:lnTo>
                        <a:lnTo>
                          <a:pt x="354" y="251"/>
                        </a:lnTo>
                        <a:lnTo>
                          <a:pt x="354" y="251"/>
                        </a:lnTo>
                        <a:lnTo>
                          <a:pt x="352" y="251"/>
                        </a:lnTo>
                        <a:lnTo>
                          <a:pt x="352" y="251"/>
                        </a:lnTo>
                        <a:lnTo>
                          <a:pt x="352" y="253"/>
                        </a:lnTo>
                        <a:lnTo>
                          <a:pt x="352" y="253"/>
                        </a:lnTo>
                        <a:lnTo>
                          <a:pt x="350" y="253"/>
                        </a:lnTo>
                        <a:lnTo>
                          <a:pt x="350" y="253"/>
                        </a:lnTo>
                        <a:lnTo>
                          <a:pt x="350" y="253"/>
                        </a:lnTo>
                        <a:lnTo>
                          <a:pt x="350" y="253"/>
                        </a:lnTo>
                        <a:lnTo>
                          <a:pt x="348" y="253"/>
                        </a:lnTo>
                        <a:lnTo>
                          <a:pt x="348" y="253"/>
                        </a:lnTo>
                        <a:lnTo>
                          <a:pt x="348" y="255"/>
                        </a:lnTo>
                        <a:lnTo>
                          <a:pt x="346" y="255"/>
                        </a:lnTo>
                        <a:lnTo>
                          <a:pt x="346" y="255"/>
                        </a:lnTo>
                        <a:lnTo>
                          <a:pt x="346" y="255"/>
                        </a:lnTo>
                        <a:lnTo>
                          <a:pt x="346" y="255"/>
                        </a:lnTo>
                        <a:lnTo>
                          <a:pt x="345" y="255"/>
                        </a:lnTo>
                        <a:lnTo>
                          <a:pt x="345" y="255"/>
                        </a:lnTo>
                        <a:lnTo>
                          <a:pt x="345" y="255"/>
                        </a:lnTo>
                        <a:lnTo>
                          <a:pt x="345" y="257"/>
                        </a:lnTo>
                        <a:lnTo>
                          <a:pt x="343" y="257"/>
                        </a:lnTo>
                        <a:lnTo>
                          <a:pt x="343" y="257"/>
                        </a:lnTo>
                        <a:lnTo>
                          <a:pt x="341" y="257"/>
                        </a:lnTo>
                        <a:lnTo>
                          <a:pt x="341" y="257"/>
                        </a:lnTo>
                        <a:lnTo>
                          <a:pt x="341" y="257"/>
                        </a:lnTo>
                        <a:lnTo>
                          <a:pt x="341" y="257"/>
                        </a:lnTo>
                        <a:lnTo>
                          <a:pt x="339" y="257"/>
                        </a:lnTo>
                        <a:lnTo>
                          <a:pt x="339" y="259"/>
                        </a:lnTo>
                        <a:lnTo>
                          <a:pt x="339" y="259"/>
                        </a:lnTo>
                        <a:lnTo>
                          <a:pt x="337" y="259"/>
                        </a:lnTo>
                        <a:lnTo>
                          <a:pt x="337" y="259"/>
                        </a:lnTo>
                        <a:lnTo>
                          <a:pt x="337" y="259"/>
                        </a:lnTo>
                        <a:lnTo>
                          <a:pt x="337" y="259"/>
                        </a:lnTo>
                        <a:lnTo>
                          <a:pt x="335" y="259"/>
                        </a:lnTo>
                        <a:lnTo>
                          <a:pt x="335" y="259"/>
                        </a:lnTo>
                        <a:lnTo>
                          <a:pt x="335" y="261"/>
                        </a:lnTo>
                        <a:lnTo>
                          <a:pt x="335" y="261"/>
                        </a:lnTo>
                        <a:lnTo>
                          <a:pt x="333" y="261"/>
                        </a:lnTo>
                        <a:lnTo>
                          <a:pt x="333" y="261"/>
                        </a:lnTo>
                        <a:lnTo>
                          <a:pt x="333" y="261"/>
                        </a:lnTo>
                        <a:lnTo>
                          <a:pt x="331" y="261"/>
                        </a:lnTo>
                        <a:lnTo>
                          <a:pt x="331" y="261"/>
                        </a:lnTo>
                        <a:lnTo>
                          <a:pt x="331" y="261"/>
                        </a:lnTo>
                        <a:lnTo>
                          <a:pt x="331" y="261"/>
                        </a:lnTo>
                        <a:lnTo>
                          <a:pt x="329" y="261"/>
                        </a:lnTo>
                        <a:lnTo>
                          <a:pt x="329" y="261"/>
                        </a:lnTo>
                        <a:lnTo>
                          <a:pt x="329" y="261"/>
                        </a:lnTo>
                        <a:lnTo>
                          <a:pt x="329" y="263"/>
                        </a:lnTo>
                        <a:lnTo>
                          <a:pt x="327" y="263"/>
                        </a:lnTo>
                        <a:lnTo>
                          <a:pt x="327" y="263"/>
                        </a:lnTo>
                        <a:lnTo>
                          <a:pt x="325" y="263"/>
                        </a:lnTo>
                        <a:lnTo>
                          <a:pt x="325" y="263"/>
                        </a:lnTo>
                        <a:lnTo>
                          <a:pt x="325" y="263"/>
                        </a:lnTo>
                        <a:lnTo>
                          <a:pt x="325" y="263"/>
                        </a:lnTo>
                        <a:lnTo>
                          <a:pt x="323" y="263"/>
                        </a:lnTo>
                        <a:lnTo>
                          <a:pt x="323" y="265"/>
                        </a:lnTo>
                        <a:lnTo>
                          <a:pt x="323" y="265"/>
                        </a:lnTo>
                        <a:lnTo>
                          <a:pt x="323" y="265"/>
                        </a:lnTo>
                        <a:lnTo>
                          <a:pt x="322" y="265"/>
                        </a:lnTo>
                        <a:lnTo>
                          <a:pt x="322" y="265"/>
                        </a:lnTo>
                        <a:lnTo>
                          <a:pt x="322" y="265"/>
                        </a:lnTo>
                        <a:lnTo>
                          <a:pt x="320" y="265"/>
                        </a:lnTo>
                        <a:lnTo>
                          <a:pt x="320" y="265"/>
                        </a:lnTo>
                        <a:lnTo>
                          <a:pt x="320" y="267"/>
                        </a:lnTo>
                        <a:lnTo>
                          <a:pt x="320" y="267"/>
                        </a:lnTo>
                        <a:lnTo>
                          <a:pt x="318" y="267"/>
                        </a:lnTo>
                        <a:lnTo>
                          <a:pt x="318" y="267"/>
                        </a:lnTo>
                        <a:lnTo>
                          <a:pt x="318" y="267"/>
                        </a:lnTo>
                        <a:lnTo>
                          <a:pt x="318" y="267"/>
                        </a:lnTo>
                        <a:lnTo>
                          <a:pt x="316" y="267"/>
                        </a:lnTo>
                        <a:lnTo>
                          <a:pt x="316" y="267"/>
                        </a:lnTo>
                        <a:lnTo>
                          <a:pt x="316" y="269"/>
                        </a:lnTo>
                        <a:lnTo>
                          <a:pt x="314" y="269"/>
                        </a:lnTo>
                        <a:lnTo>
                          <a:pt x="314" y="269"/>
                        </a:lnTo>
                        <a:lnTo>
                          <a:pt x="314" y="269"/>
                        </a:lnTo>
                        <a:lnTo>
                          <a:pt x="314" y="269"/>
                        </a:lnTo>
                        <a:lnTo>
                          <a:pt x="312" y="269"/>
                        </a:lnTo>
                        <a:lnTo>
                          <a:pt x="312" y="269"/>
                        </a:lnTo>
                        <a:lnTo>
                          <a:pt x="312" y="269"/>
                        </a:lnTo>
                        <a:lnTo>
                          <a:pt x="312" y="269"/>
                        </a:lnTo>
                        <a:lnTo>
                          <a:pt x="310" y="269"/>
                        </a:lnTo>
                        <a:lnTo>
                          <a:pt x="310" y="269"/>
                        </a:lnTo>
                        <a:lnTo>
                          <a:pt x="308" y="269"/>
                        </a:lnTo>
                        <a:lnTo>
                          <a:pt x="308" y="271"/>
                        </a:lnTo>
                        <a:lnTo>
                          <a:pt x="308" y="271"/>
                        </a:lnTo>
                        <a:lnTo>
                          <a:pt x="308" y="271"/>
                        </a:lnTo>
                        <a:lnTo>
                          <a:pt x="306" y="271"/>
                        </a:lnTo>
                        <a:lnTo>
                          <a:pt x="306" y="271"/>
                        </a:lnTo>
                        <a:lnTo>
                          <a:pt x="306" y="271"/>
                        </a:lnTo>
                        <a:lnTo>
                          <a:pt x="304" y="271"/>
                        </a:lnTo>
                        <a:lnTo>
                          <a:pt x="304" y="271"/>
                        </a:lnTo>
                        <a:lnTo>
                          <a:pt x="304" y="273"/>
                        </a:lnTo>
                        <a:lnTo>
                          <a:pt x="304" y="273"/>
                        </a:lnTo>
                        <a:lnTo>
                          <a:pt x="302" y="273"/>
                        </a:lnTo>
                        <a:lnTo>
                          <a:pt x="302" y="273"/>
                        </a:lnTo>
                        <a:lnTo>
                          <a:pt x="302" y="273"/>
                        </a:lnTo>
                        <a:lnTo>
                          <a:pt x="302" y="273"/>
                        </a:lnTo>
                        <a:lnTo>
                          <a:pt x="301" y="273"/>
                        </a:lnTo>
                        <a:lnTo>
                          <a:pt x="301" y="273"/>
                        </a:lnTo>
                        <a:lnTo>
                          <a:pt x="299" y="273"/>
                        </a:lnTo>
                        <a:lnTo>
                          <a:pt x="299" y="273"/>
                        </a:lnTo>
                        <a:lnTo>
                          <a:pt x="299" y="274"/>
                        </a:lnTo>
                        <a:lnTo>
                          <a:pt x="299" y="274"/>
                        </a:lnTo>
                        <a:lnTo>
                          <a:pt x="297" y="274"/>
                        </a:lnTo>
                        <a:lnTo>
                          <a:pt x="297" y="274"/>
                        </a:lnTo>
                        <a:lnTo>
                          <a:pt x="297" y="274"/>
                        </a:lnTo>
                        <a:lnTo>
                          <a:pt x="295" y="274"/>
                        </a:lnTo>
                        <a:lnTo>
                          <a:pt x="295" y="274"/>
                        </a:lnTo>
                        <a:lnTo>
                          <a:pt x="295" y="274"/>
                        </a:lnTo>
                        <a:lnTo>
                          <a:pt x="293" y="274"/>
                        </a:lnTo>
                        <a:lnTo>
                          <a:pt x="293" y="274"/>
                        </a:lnTo>
                        <a:lnTo>
                          <a:pt x="293" y="274"/>
                        </a:lnTo>
                        <a:lnTo>
                          <a:pt x="293" y="276"/>
                        </a:lnTo>
                        <a:lnTo>
                          <a:pt x="291" y="276"/>
                        </a:lnTo>
                        <a:lnTo>
                          <a:pt x="291" y="276"/>
                        </a:lnTo>
                        <a:lnTo>
                          <a:pt x="291" y="276"/>
                        </a:lnTo>
                        <a:lnTo>
                          <a:pt x="289" y="276"/>
                        </a:lnTo>
                        <a:lnTo>
                          <a:pt x="289" y="276"/>
                        </a:lnTo>
                        <a:lnTo>
                          <a:pt x="289" y="276"/>
                        </a:lnTo>
                        <a:lnTo>
                          <a:pt x="287" y="276"/>
                        </a:lnTo>
                        <a:lnTo>
                          <a:pt x="287" y="276"/>
                        </a:lnTo>
                        <a:lnTo>
                          <a:pt x="287" y="276"/>
                        </a:lnTo>
                        <a:lnTo>
                          <a:pt x="285" y="276"/>
                        </a:lnTo>
                        <a:lnTo>
                          <a:pt x="285" y="276"/>
                        </a:lnTo>
                        <a:lnTo>
                          <a:pt x="285" y="276"/>
                        </a:lnTo>
                        <a:lnTo>
                          <a:pt x="285" y="276"/>
                        </a:lnTo>
                        <a:lnTo>
                          <a:pt x="283" y="276"/>
                        </a:lnTo>
                        <a:lnTo>
                          <a:pt x="283" y="276"/>
                        </a:lnTo>
                        <a:lnTo>
                          <a:pt x="281" y="276"/>
                        </a:lnTo>
                        <a:lnTo>
                          <a:pt x="281" y="278"/>
                        </a:lnTo>
                        <a:lnTo>
                          <a:pt x="281" y="278"/>
                        </a:lnTo>
                        <a:lnTo>
                          <a:pt x="281" y="278"/>
                        </a:lnTo>
                        <a:lnTo>
                          <a:pt x="279" y="278"/>
                        </a:lnTo>
                        <a:lnTo>
                          <a:pt x="279" y="278"/>
                        </a:lnTo>
                        <a:lnTo>
                          <a:pt x="279" y="278"/>
                        </a:lnTo>
                        <a:lnTo>
                          <a:pt x="278" y="278"/>
                        </a:lnTo>
                        <a:lnTo>
                          <a:pt x="278" y="278"/>
                        </a:lnTo>
                        <a:lnTo>
                          <a:pt x="278" y="278"/>
                        </a:lnTo>
                        <a:lnTo>
                          <a:pt x="276" y="278"/>
                        </a:lnTo>
                        <a:lnTo>
                          <a:pt x="276" y="278"/>
                        </a:lnTo>
                        <a:lnTo>
                          <a:pt x="276" y="280"/>
                        </a:lnTo>
                        <a:lnTo>
                          <a:pt x="276" y="280"/>
                        </a:lnTo>
                        <a:lnTo>
                          <a:pt x="274" y="280"/>
                        </a:lnTo>
                        <a:lnTo>
                          <a:pt x="274" y="280"/>
                        </a:lnTo>
                        <a:lnTo>
                          <a:pt x="272" y="280"/>
                        </a:lnTo>
                        <a:lnTo>
                          <a:pt x="272" y="280"/>
                        </a:lnTo>
                        <a:lnTo>
                          <a:pt x="272" y="280"/>
                        </a:lnTo>
                        <a:lnTo>
                          <a:pt x="272" y="280"/>
                        </a:lnTo>
                        <a:lnTo>
                          <a:pt x="270" y="280"/>
                        </a:lnTo>
                        <a:lnTo>
                          <a:pt x="270" y="280"/>
                        </a:lnTo>
                        <a:lnTo>
                          <a:pt x="270" y="282"/>
                        </a:lnTo>
                        <a:lnTo>
                          <a:pt x="270" y="282"/>
                        </a:lnTo>
                        <a:lnTo>
                          <a:pt x="268" y="282"/>
                        </a:lnTo>
                        <a:lnTo>
                          <a:pt x="268" y="282"/>
                        </a:lnTo>
                        <a:lnTo>
                          <a:pt x="266" y="282"/>
                        </a:lnTo>
                        <a:lnTo>
                          <a:pt x="266" y="282"/>
                        </a:lnTo>
                        <a:lnTo>
                          <a:pt x="266" y="282"/>
                        </a:lnTo>
                        <a:lnTo>
                          <a:pt x="266" y="282"/>
                        </a:lnTo>
                        <a:lnTo>
                          <a:pt x="264" y="282"/>
                        </a:lnTo>
                        <a:lnTo>
                          <a:pt x="264" y="282"/>
                        </a:lnTo>
                        <a:lnTo>
                          <a:pt x="264" y="282"/>
                        </a:lnTo>
                        <a:lnTo>
                          <a:pt x="264" y="284"/>
                        </a:lnTo>
                        <a:lnTo>
                          <a:pt x="262" y="284"/>
                        </a:lnTo>
                        <a:lnTo>
                          <a:pt x="262" y="284"/>
                        </a:lnTo>
                        <a:lnTo>
                          <a:pt x="260" y="284"/>
                        </a:lnTo>
                        <a:lnTo>
                          <a:pt x="260" y="284"/>
                        </a:lnTo>
                        <a:lnTo>
                          <a:pt x="260" y="284"/>
                        </a:lnTo>
                        <a:lnTo>
                          <a:pt x="260" y="284"/>
                        </a:lnTo>
                        <a:lnTo>
                          <a:pt x="258" y="284"/>
                        </a:lnTo>
                        <a:lnTo>
                          <a:pt x="258" y="284"/>
                        </a:lnTo>
                        <a:lnTo>
                          <a:pt x="258" y="284"/>
                        </a:lnTo>
                        <a:lnTo>
                          <a:pt x="257" y="284"/>
                        </a:lnTo>
                        <a:lnTo>
                          <a:pt x="257" y="284"/>
                        </a:lnTo>
                        <a:lnTo>
                          <a:pt x="257" y="284"/>
                        </a:lnTo>
                        <a:lnTo>
                          <a:pt x="255" y="284"/>
                        </a:lnTo>
                        <a:lnTo>
                          <a:pt x="255" y="284"/>
                        </a:lnTo>
                        <a:lnTo>
                          <a:pt x="255" y="284"/>
                        </a:lnTo>
                        <a:lnTo>
                          <a:pt x="255" y="286"/>
                        </a:lnTo>
                        <a:lnTo>
                          <a:pt x="253" y="286"/>
                        </a:lnTo>
                        <a:lnTo>
                          <a:pt x="253" y="286"/>
                        </a:lnTo>
                        <a:lnTo>
                          <a:pt x="251" y="286"/>
                        </a:lnTo>
                        <a:lnTo>
                          <a:pt x="251" y="286"/>
                        </a:lnTo>
                        <a:lnTo>
                          <a:pt x="251" y="286"/>
                        </a:lnTo>
                        <a:lnTo>
                          <a:pt x="251" y="286"/>
                        </a:lnTo>
                        <a:lnTo>
                          <a:pt x="249" y="286"/>
                        </a:lnTo>
                        <a:lnTo>
                          <a:pt x="249" y="286"/>
                        </a:lnTo>
                        <a:lnTo>
                          <a:pt x="249" y="286"/>
                        </a:lnTo>
                        <a:lnTo>
                          <a:pt x="249" y="288"/>
                        </a:lnTo>
                        <a:lnTo>
                          <a:pt x="247" y="288"/>
                        </a:lnTo>
                        <a:lnTo>
                          <a:pt x="247" y="288"/>
                        </a:lnTo>
                        <a:lnTo>
                          <a:pt x="247" y="288"/>
                        </a:lnTo>
                        <a:lnTo>
                          <a:pt x="247" y="290"/>
                        </a:lnTo>
                        <a:lnTo>
                          <a:pt x="245" y="290"/>
                        </a:lnTo>
                        <a:lnTo>
                          <a:pt x="245" y="290"/>
                        </a:lnTo>
                        <a:lnTo>
                          <a:pt x="245" y="290"/>
                        </a:lnTo>
                        <a:lnTo>
                          <a:pt x="245" y="292"/>
                        </a:lnTo>
                        <a:lnTo>
                          <a:pt x="245" y="292"/>
                        </a:lnTo>
                        <a:lnTo>
                          <a:pt x="245" y="292"/>
                        </a:lnTo>
                        <a:lnTo>
                          <a:pt x="243" y="292"/>
                        </a:lnTo>
                        <a:lnTo>
                          <a:pt x="243" y="292"/>
                        </a:lnTo>
                        <a:lnTo>
                          <a:pt x="243" y="292"/>
                        </a:lnTo>
                        <a:lnTo>
                          <a:pt x="243" y="294"/>
                        </a:lnTo>
                        <a:lnTo>
                          <a:pt x="243" y="294"/>
                        </a:lnTo>
                        <a:lnTo>
                          <a:pt x="243" y="294"/>
                        </a:lnTo>
                        <a:lnTo>
                          <a:pt x="241" y="294"/>
                        </a:lnTo>
                        <a:lnTo>
                          <a:pt x="241" y="296"/>
                        </a:lnTo>
                        <a:lnTo>
                          <a:pt x="241" y="296"/>
                        </a:lnTo>
                        <a:lnTo>
                          <a:pt x="241" y="296"/>
                        </a:lnTo>
                        <a:lnTo>
                          <a:pt x="239" y="296"/>
                        </a:lnTo>
                        <a:lnTo>
                          <a:pt x="239" y="297"/>
                        </a:lnTo>
                        <a:lnTo>
                          <a:pt x="239" y="297"/>
                        </a:lnTo>
                        <a:lnTo>
                          <a:pt x="239" y="297"/>
                        </a:lnTo>
                        <a:lnTo>
                          <a:pt x="239" y="297"/>
                        </a:lnTo>
                        <a:lnTo>
                          <a:pt x="239" y="299"/>
                        </a:lnTo>
                        <a:lnTo>
                          <a:pt x="237" y="299"/>
                        </a:lnTo>
                        <a:lnTo>
                          <a:pt x="237" y="299"/>
                        </a:lnTo>
                        <a:lnTo>
                          <a:pt x="237" y="299"/>
                        </a:lnTo>
                        <a:lnTo>
                          <a:pt x="237" y="299"/>
                        </a:lnTo>
                        <a:lnTo>
                          <a:pt x="237" y="301"/>
                        </a:lnTo>
                        <a:lnTo>
                          <a:pt x="237" y="301"/>
                        </a:lnTo>
                        <a:lnTo>
                          <a:pt x="237" y="301"/>
                        </a:lnTo>
                        <a:lnTo>
                          <a:pt x="235" y="301"/>
                        </a:lnTo>
                        <a:lnTo>
                          <a:pt x="235" y="303"/>
                        </a:lnTo>
                        <a:lnTo>
                          <a:pt x="235" y="303"/>
                        </a:lnTo>
                        <a:lnTo>
                          <a:pt x="235" y="303"/>
                        </a:lnTo>
                        <a:lnTo>
                          <a:pt x="234" y="303"/>
                        </a:lnTo>
                        <a:lnTo>
                          <a:pt x="234" y="305"/>
                        </a:lnTo>
                        <a:lnTo>
                          <a:pt x="234" y="305"/>
                        </a:lnTo>
                        <a:lnTo>
                          <a:pt x="234" y="305"/>
                        </a:lnTo>
                        <a:lnTo>
                          <a:pt x="234" y="305"/>
                        </a:lnTo>
                        <a:lnTo>
                          <a:pt x="234" y="307"/>
                        </a:lnTo>
                        <a:lnTo>
                          <a:pt x="232" y="307"/>
                        </a:lnTo>
                        <a:lnTo>
                          <a:pt x="232" y="307"/>
                        </a:lnTo>
                        <a:lnTo>
                          <a:pt x="232" y="307"/>
                        </a:lnTo>
                        <a:lnTo>
                          <a:pt x="232" y="309"/>
                        </a:lnTo>
                        <a:lnTo>
                          <a:pt x="232" y="309"/>
                        </a:lnTo>
                        <a:lnTo>
                          <a:pt x="232" y="309"/>
                        </a:lnTo>
                        <a:lnTo>
                          <a:pt x="230" y="309"/>
                        </a:lnTo>
                        <a:lnTo>
                          <a:pt x="230" y="309"/>
                        </a:lnTo>
                        <a:lnTo>
                          <a:pt x="230" y="309"/>
                        </a:lnTo>
                        <a:lnTo>
                          <a:pt x="230" y="311"/>
                        </a:lnTo>
                        <a:lnTo>
                          <a:pt x="228" y="311"/>
                        </a:lnTo>
                        <a:lnTo>
                          <a:pt x="228" y="311"/>
                        </a:lnTo>
                        <a:lnTo>
                          <a:pt x="228" y="313"/>
                        </a:lnTo>
                        <a:lnTo>
                          <a:pt x="228" y="313"/>
                        </a:lnTo>
                        <a:lnTo>
                          <a:pt x="228" y="313"/>
                        </a:lnTo>
                        <a:lnTo>
                          <a:pt x="228" y="313"/>
                        </a:lnTo>
                        <a:lnTo>
                          <a:pt x="228" y="315"/>
                        </a:lnTo>
                        <a:lnTo>
                          <a:pt x="226" y="315"/>
                        </a:lnTo>
                        <a:lnTo>
                          <a:pt x="226" y="315"/>
                        </a:lnTo>
                        <a:lnTo>
                          <a:pt x="226" y="315"/>
                        </a:lnTo>
                        <a:lnTo>
                          <a:pt x="226" y="317"/>
                        </a:lnTo>
                        <a:lnTo>
                          <a:pt x="226" y="317"/>
                        </a:lnTo>
                        <a:lnTo>
                          <a:pt x="226" y="317"/>
                        </a:lnTo>
                        <a:lnTo>
                          <a:pt x="224" y="317"/>
                        </a:lnTo>
                        <a:lnTo>
                          <a:pt x="224" y="317"/>
                        </a:lnTo>
                        <a:lnTo>
                          <a:pt x="224" y="317"/>
                        </a:lnTo>
                        <a:lnTo>
                          <a:pt x="224" y="319"/>
                        </a:lnTo>
                        <a:lnTo>
                          <a:pt x="222" y="319"/>
                        </a:lnTo>
                        <a:lnTo>
                          <a:pt x="222" y="319"/>
                        </a:lnTo>
                        <a:lnTo>
                          <a:pt x="222" y="319"/>
                        </a:lnTo>
                        <a:lnTo>
                          <a:pt x="222" y="320"/>
                        </a:lnTo>
                        <a:lnTo>
                          <a:pt x="222" y="320"/>
                        </a:lnTo>
                        <a:lnTo>
                          <a:pt x="222" y="320"/>
                        </a:lnTo>
                        <a:lnTo>
                          <a:pt x="220" y="320"/>
                        </a:lnTo>
                        <a:lnTo>
                          <a:pt x="220" y="322"/>
                        </a:lnTo>
                        <a:lnTo>
                          <a:pt x="220" y="322"/>
                        </a:lnTo>
                        <a:lnTo>
                          <a:pt x="220" y="322"/>
                        </a:lnTo>
                        <a:lnTo>
                          <a:pt x="220" y="324"/>
                        </a:lnTo>
                        <a:lnTo>
                          <a:pt x="218" y="324"/>
                        </a:lnTo>
                        <a:lnTo>
                          <a:pt x="218" y="324"/>
                        </a:lnTo>
                        <a:lnTo>
                          <a:pt x="218" y="324"/>
                        </a:lnTo>
                        <a:lnTo>
                          <a:pt x="218" y="324"/>
                        </a:lnTo>
                        <a:lnTo>
                          <a:pt x="218" y="324"/>
                        </a:lnTo>
                        <a:lnTo>
                          <a:pt x="218" y="326"/>
                        </a:lnTo>
                        <a:lnTo>
                          <a:pt x="216" y="326"/>
                        </a:lnTo>
                        <a:lnTo>
                          <a:pt x="216" y="326"/>
                        </a:lnTo>
                        <a:lnTo>
                          <a:pt x="216" y="326"/>
                        </a:lnTo>
                        <a:lnTo>
                          <a:pt x="216" y="328"/>
                        </a:lnTo>
                        <a:lnTo>
                          <a:pt x="216" y="328"/>
                        </a:lnTo>
                        <a:lnTo>
                          <a:pt x="216" y="328"/>
                        </a:lnTo>
                        <a:lnTo>
                          <a:pt x="214" y="328"/>
                        </a:lnTo>
                        <a:lnTo>
                          <a:pt x="214" y="330"/>
                        </a:lnTo>
                        <a:lnTo>
                          <a:pt x="214" y="330"/>
                        </a:lnTo>
                        <a:lnTo>
                          <a:pt x="214" y="330"/>
                        </a:lnTo>
                        <a:lnTo>
                          <a:pt x="213" y="330"/>
                        </a:lnTo>
                        <a:lnTo>
                          <a:pt x="213" y="332"/>
                        </a:lnTo>
                        <a:lnTo>
                          <a:pt x="213" y="332"/>
                        </a:lnTo>
                        <a:lnTo>
                          <a:pt x="213" y="332"/>
                        </a:lnTo>
                        <a:lnTo>
                          <a:pt x="213" y="332"/>
                        </a:lnTo>
                        <a:lnTo>
                          <a:pt x="213" y="332"/>
                        </a:lnTo>
                        <a:lnTo>
                          <a:pt x="213" y="334"/>
                        </a:lnTo>
                        <a:lnTo>
                          <a:pt x="211" y="334"/>
                        </a:lnTo>
                        <a:lnTo>
                          <a:pt x="211" y="334"/>
                        </a:lnTo>
                        <a:lnTo>
                          <a:pt x="211" y="334"/>
                        </a:lnTo>
                        <a:lnTo>
                          <a:pt x="211" y="336"/>
                        </a:lnTo>
                        <a:lnTo>
                          <a:pt x="211" y="336"/>
                        </a:lnTo>
                        <a:lnTo>
                          <a:pt x="211" y="336"/>
                        </a:lnTo>
                        <a:lnTo>
                          <a:pt x="209" y="336"/>
                        </a:lnTo>
                        <a:lnTo>
                          <a:pt x="209" y="338"/>
                        </a:lnTo>
                        <a:lnTo>
                          <a:pt x="209" y="338"/>
                        </a:lnTo>
                        <a:lnTo>
                          <a:pt x="209" y="338"/>
                        </a:lnTo>
                        <a:lnTo>
                          <a:pt x="207" y="338"/>
                        </a:lnTo>
                        <a:lnTo>
                          <a:pt x="207" y="340"/>
                        </a:lnTo>
                        <a:lnTo>
                          <a:pt x="207" y="340"/>
                        </a:lnTo>
                        <a:lnTo>
                          <a:pt x="207" y="340"/>
                        </a:lnTo>
                        <a:lnTo>
                          <a:pt x="207" y="340"/>
                        </a:lnTo>
                        <a:lnTo>
                          <a:pt x="207" y="340"/>
                        </a:lnTo>
                        <a:lnTo>
                          <a:pt x="207" y="341"/>
                        </a:lnTo>
                        <a:lnTo>
                          <a:pt x="205" y="341"/>
                        </a:lnTo>
                        <a:lnTo>
                          <a:pt x="205" y="340"/>
                        </a:lnTo>
                        <a:lnTo>
                          <a:pt x="205" y="340"/>
                        </a:lnTo>
                        <a:lnTo>
                          <a:pt x="205" y="340"/>
                        </a:lnTo>
                        <a:lnTo>
                          <a:pt x="205" y="338"/>
                        </a:lnTo>
                        <a:lnTo>
                          <a:pt x="205" y="338"/>
                        </a:lnTo>
                        <a:lnTo>
                          <a:pt x="205" y="336"/>
                        </a:lnTo>
                        <a:lnTo>
                          <a:pt x="205" y="336"/>
                        </a:lnTo>
                        <a:lnTo>
                          <a:pt x="205" y="334"/>
                        </a:lnTo>
                        <a:lnTo>
                          <a:pt x="205" y="334"/>
                        </a:lnTo>
                        <a:lnTo>
                          <a:pt x="205" y="332"/>
                        </a:lnTo>
                        <a:lnTo>
                          <a:pt x="205" y="332"/>
                        </a:lnTo>
                        <a:lnTo>
                          <a:pt x="205" y="332"/>
                        </a:lnTo>
                        <a:lnTo>
                          <a:pt x="205" y="330"/>
                        </a:lnTo>
                        <a:lnTo>
                          <a:pt x="205" y="330"/>
                        </a:lnTo>
                        <a:lnTo>
                          <a:pt x="205" y="328"/>
                        </a:lnTo>
                        <a:lnTo>
                          <a:pt x="205" y="328"/>
                        </a:lnTo>
                        <a:lnTo>
                          <a:pt x="205" y="326"/>
                        </a:lnTo>
                        <a:lnTo>
                          <a:pt x="205" y="326"/>
                        </a:lnTo>
                        <a:lnTo>
                          <a:pt x="205" y="326"/>
                        </a:lnTo>
                        <a:lnTo>
                          <a:pt x="205" y="326"/>
                        </a:lnTo>
                        <a:lnTo>
                          <a:pt x="205" y="324"/>
                        </a:lnTo>
                        <a:lnTo>
                          <a:pt x="203" y="324"/>
                        </a:lnTo>
                        <a:lnTo>
                          <a:pt x="203" y="324"/>
                        </a:lnTo>
                        <a:lnTo>
                          <a:pt x="203" y="324"/>
                        </a:lnTo>
                        <a:lnTo>
                          <a:pt x="201" y="324"/>
                        </a:lnTo>
                        <a:lnTo>
                          <a:pt x="201" y="324"/>
                        </a:lnTo>
                        <a:lnTo>
                          <a:pt x="201" y="324"/>
                        </a:lnTo>
                        <a:lnTo>
                          <a:pt x="201" y="324"/>
                        </a:lnTo>
                        <a:lnTo>
                          <a:pt x="199" y="324"/>
                        </a:lnTo>
                        <a:lnTo>
                          <a:pt x="199" y="322"/>
                        </a:lnTo>
                        <a:lnTo>
                          <a:pt x="199" y="322"/>
                        </a:lnTo>
                        <a:lnTo>
                          <a:pt x="199" y="322"/>
                        </a:lnTo>
                        <a:lnTo>
                          <a:pt x="199" y="322"/>
                        </a:lnTo>
                        <a:lnTo>
                          <a:pt x="197" y="322"/>
                        </a:lnTo>
                        <a:lnTo>
                          <a:pt x="197" y="320"/>
                        </a:lnTo>
                        <a:lnTo>
                          <a:pt x="197" y="320"/>
                        </a:lnTo>
                        <a:lnTo>
                          <a:pt x="195" y="320"/>
                        </a:lnTo>
                        <a:lnTo>
                          <a:pt x="195" y="320"/>
                        </a:lnTo>
                        <a:lnTo>
                          <a:pt x="195" y="320"/>
                        </a:lnTo>
                        <a:lnTo>
                          <a:pt x="195" y="320"/>
                        </a:lnTo>
                        <a:lnTo>
                          <a:pt x="195" y="319"/>
                        </a:lnTo>
                        <a:lnTo>
                          <a:pt x="193" y="319"/>
                        </a:lnTo>
                        <a:lnTo>
                          <a:pt x="193" y="319"/>
                        </a:lnTo>
                        <a:lnTo>
                          <a:pt x="193" y="319"/>
                        </a:lnTo>
                        <a:lnTo>
                          <a:pt x="191" y="319"/>
                        </a:lnTo>
                        <a:lnTo>
                          <a:pt x="191" y="319"/>
                        </a:lnTo>
                        <a:lnTo>
                          <a:pt x="191" y="317"/>
                        </a:lnTo>
                        <a:lnTo>
                          <a:pt x="191" y="317"/>
                        </a:lnTo>
                        <a:lnTo>
                          <a:pt x="190" y="317"/>
                        </a:lnTo>
                        <a:lnTo>
                          <a:pt x="190" y="317"/>
                        </a:lnTo>
                        <a:lnTo>
                          <a:pt x="190" y="317"/>
                        </a:lnTo>
                        <a:lnTo>
                          <a:pt x="190" y="317"/>
                        </a:lnTo>
                        <a:lnTo>
                          <a:pt x="190" y="317"/>
                        </a:lnTo>
                        <a:lnTo>
                          <a:pt x="188" y="317"/>
                        </a:lnTo>
                        <a:lnTo>
                          <a:pt x="188" y="317"/>
                        </a:lnTo>
                        <a:lnTo>
                          <a:pt x="188" y="315"/>
                        </a:lnTo>
                        <a:lnTo>
                          <a:pt x="186" y="315"/>
                        </a:lnTo>
                        <a:lnTo>
                          <a:pt x="186" y="315"/>
                        </a:lnTo>
                        <a:lnTo>
                          <a:pt x="186" y="315"/>
                        </a:lnTo>
                        <a:lnTo>
                          <a:pt x="186" y="315"/>
                        </a:lnTo>
                        <a:lnTo>
                          <a:pt x="186" y="313"/>
                        </a:lnTo>
                        <a:lnTo>
                          <a:pt x="184" y="313"/>
                        </a:lnTo>
                        <a:lnTo>
                          <a:pt x="184" y="313"/>
                        </a:lnTo>
                        <a:lnTo>
                          <a:pt x="184" y="313"/>
                        </a:lnTo>
                        <a:lnTo>
                          <a:pt x="184" y="313"/>
                        </a:lnTo>
                        <a:lnTo>
                          <a:pt x="182" y="313"/>
                        </a:lnTo>
                        <a:lnTo>
                          <a:pt x="182" y="311"/>
                        </a:lnTo>
                        <a:lnTo>
                          <a:pt x="182" y="311"/>
                        </a:lnTo>
                        <a:lnTo>
                          <a:pt x="180" y="311"/>
                        </a:lnTo>
                        <a:lnTo>
                          <a:pt x="180" y="311"/>
                        </a:lnTo>
                        <a:lnTo>
                          <a:pt x="180" y="311"/>
                        </a:lnTo>
                        <a:lnTo>
                          <a:pt x="180" y="311"/>
                        </a:lnTo>
                        <a:lnTo>
                          <a:pt x="180" y="309"/>
                        </a:lnTo>
                        <a:lnTo>
                          <a:pt x="178" y="309"/>
                        </a:lnTo>
                        <a:lnTo>
                          <a:pt x="178" y="309"/>
                        </a:lnTo>
                        <a:lnTo>
                          <a:pt x="178" y="309"/>
                        </a:lnTo>
                        <a:lnTo>
                          <a:pt x="178" y="309"/>
                        </a:lnTo>
                        <a:lnTo>
                          <a:pt x="176" y="309"/>
                        </a:lnTo>
                        <a:lnTo>
                          <a:pt x="176" y="309"/>
                        </a:lnTo>
                        <a:lnTo>
                          <a:pt x="176" y="309"/>
                        </a:lnTo>
                        <a:lnTo>
                          <a:pt x="174" y="309"/>
                        </a:lnTo>
                        <a:lnTo>
                          <a:pt x="174" y="307"/>
                        </a:lnTo>
                        <a:lnTo>
                          <a:pt x="174" y="307"/>
                        </a:lnTo>
                        <a:lnTo>
                          <a:pt x="174" y="307"/>
                        </a:lnTo>
                        <a:lnTo>
                          <a:pt x="174" y="307"/>
                        </a:lnTo>
                        <a:lnTo>
                          <a:pt x="172" y="307"/>
                        </a:lnTo>
                        <a:lnTo>
                          <a:pt x="172" y="307"/>
                        </a:lnTo>
                        <a:lnTo>
                          <a:pt x="172" y="305"/>
                        </a:lnTo>
                        <a:lnTo>
                          <a:pt x="172" y="305"/>
                        </a:lnTo>
                        <a:lnTo>
                          <a:pt x="170" y="305"/>
                        </a:lnTo>
                        <a:lnTo>
                          <a:pt x="170" y="305"/>
                        </a:lnTo>
                        <a:lnTo>
                          <a:pt x="168" y="305"/>
                        </a:lnTo>
                        <a:lnTo>
                          <a:pt x="168" y="305"/>
                        </a:lnTo>
                        <a:lnTo>
                          <a:pt x="168" y="305"/>
                        </a:lnTo>
                        <a:lnTo>
                          <a:pt x="167" y="305"/>
                        </a:lnTo>
                        <a:lnTo>
                          <a:pt x="167" y="305"/>
                        </a:lnTo>
                        <a:lnTo>
                          <a:pt x="165" y="305"/>
                        </a:lnTo>
                        <a:lnTo>
                          <a:pt x="165" y="305"/>
                        </a:lnTo>
                        <a:lnTo>
                          <a:pt x="165" y="307"/>
                        </a:lnTo>
                        <a:lnTo>
                          <a:pt x="165" y="307"/>
                        </a:lnTo>
                        <a:lnTo>
                          <a:pt x="165" y="307"/>
                        </a:lnTo>
                        <a:lnTo>
                          <a:pt x="163" y="307"/>
                        </a:lnTo>
                        <a:lnTo>
                          <a:pt x="163" y="307"/>
                        </a:lnTo>
                        <a:lnTo>
                          <a:pt x="163" y="307"/>
                        </a:lnTo>
                        <a:lnTo>
                          <a:pt x="163" y="307"/>
                        </a:lnTo>
                        <a:lnTo>
                          <a:pt x="161" y="307"/>
                        </a:lnTo>
                        <a:lnTo>
                          <a:pt x="161" y="305"/>
                        </a:lnTo>
                        <a:lnTo>
                          <a:pt x="161" y="305"/>
                        </a:lnTo>
                        <a:lnTo>
                          <a:pt x="159" y="305"/>
                        </a:lnTo>
                        <a:lnTo>
                          <a:pt x="159" y="305"/>
                        </a:lnTo>
                        <a:lnTo>
                          <a:pt x="159" y="305"/>
                        </a:lnTo>
                        <a:lnTo>
                          <a:pt x="159" y="305"/>
                        </a:lnTo>
                        <a:lnTo>
                          <a:pt x="159" y="303"/>
                        </a:lnTo>
                        <a:lnTo>
                          <a:pt x="157" y="303"/>
                        </a:lnTo>
                        <a:lnTo>
                          <a:pt x="157" y="303"/>
                        </a:lnTo>
                        <a:lnTo>
                          <a:pt x="157" y="303"/>
                        </a:lnTo>
                        <a:lnTo>
                          <a:pt x="157" y="303"/>
                        </a:lnTo>
                        <a:lnTo>
                          <a:pt x="157" y="301"/>
                        </a:lnTo>
                        <a:lnTo>
                          <a:pt x="155" y="301"/>
                        </a:lnTo>
                        <a:lnTo>
                          <a:pt x="155" y="301"/>
                        </a:lnTo>
                        <a:lnTo>
                          <a:pt x="155" y="301"/>
                        </a:lnTo>
                        <a:lnTo>
                          <a:pt x="153" y="301"/>
                        </a:lnTo>
                        <a:lnTo>
                          <a:pt x="153" y="301"/>
                        </a:lnTo>
                        <a:lnTo>
                          <a:pt x="153" y="301"/>
                        </a:lnTo>
                        <a:lnTo>
                          <a:pt x="153" y="301"/>
                        </a:lnTo>
                        <a:lnTo>
                          <a:pt x="151" y="301"/>
                        </a:lnTo>
                        <a:lnTo>
                          <a:pt x="151" y="303"/>
                        </a:lnTo>
                        <a:lnTo>
                          <a:pt x="151" y="303"/>
                        </a:lnTo>
                        <a:lnTo>
                          <a:pt x="151" y="305"/>
                        </a:lnTo>
                        <a:lnTo>
                          <a:pt x="151" y="305"/>
                        </a:lnTo>
                        <a:lnTo>
                          <a:pt x="153" y="305"/>
                        </a:lnTo>
                        <a:lnTo>
                          <a:pt x="153" y="307"/>
                        </a:lnTo>
                        <a:lnTo>
                          <a:pt x="153" y="307"/>
                        </a:lnTo>
                        <a:lnTo>
                          <a:pt x="153" y="307"/>
                        </a:lnTo>
                        <a:lnTo>
                          <a:pt x="153" y="307"/>
                        </a:lnTo>
                        <a:lnTo>
                          <a:pt x="151" y="307"/>
                        </a:lnTo>
                        <a:lnTo>
                          <a:pt x="151" y="307"/>
                        </a:lnTo>
                        <a:lnTo>
                          <a:pt x="151" y="309"/>
                        </a:lnTo>
                        <a:lnTo>
                          <a:pt x="151" y="309"/>
                        </a:lnTo>
                        <a:lnTo>
                          <a:pt x="151" y="309"/>
                        </a:lnTo>
                        <a:lnTo>
                          <a:pt x="151" y="309"/>
                        </a:lnTo>
                        <a:lnTo>
                          <a:pt x="151" y="311"/>
                        </a:lnTo>
                        <a:lnTo>
                          <a:pt x="151" y="311"/>
                        </a:lnTo>
                        <a:lnTo>
                          <a:pt x="151" y="313"/>
                        </a:lnTo>
                        <a:lnTo>
                          <a:pt x="151" y="313"/>
                        </a:lnTo>
                        <a:lnTo>
                          <a:pt x="151" y="315"/>
                        </a:lnTo>
                        <a:lnTo>
                          <a:pt x="151" y="315"/>
                        </a:lnTo>
                        <a:lnTo>
                          <a:pt x="151" y="317"/>
                        </a:lnTo>
                        <a:lnTo>
                          <a:pt x="151" y="317"/>
                        </a:lnTo>
                        <a:lnTo>
                          <a:pt x="151" y="317"/>
                        </a:lnTo>
                        <a:lnTo>
                          <a:pt x="151" y="317"/>
                        </a:lnTo>
                        <a:lnTo>
                          <a:pt x="151" y="317"/>
                        </a:lnTo>
                        <a:lnTo>
                          <a:pt x="151" y="319"/>
                        </a:lnTo>
                        <a:lnTo>
                          <a:pt x="151" y="319"/>
                        </a:lnTo>
                        <a:lnTo>
                          <a:pt x="151" y="320"/>
                        </a:lnTo>
                        <a:lnTo>
                          <a:pt x="151" y="320"/>
                        </a:lnTo>
                        <a:lnTo>
                          <a:pt x="151" y="320"/>
                        </a:lnTo>
                        <a:lnTo>
                          <a:pt x="149" y="320"/>
                        </a:lnTo>
                        <a:lnTo>
                          <a:pt x="149" y="320"/>
                        </a:lnTo>
                        <a:lnTo>
                          <a:pt x="149" y="322"/>
                        </a:lnTo>
                        <a:lnTo>
                          <a:pt x="149" y="322"/>
                        </a:lnTo>
                        <a:lnTo>
                          <a:pt x="149" y="322"/>
                        </a:lnTo>
                        <a:lnTo>
                          <a:pt x="147" y="322"/>
                        </a:lnTo>
                        <a:lnTo>
                          <a:pt x="147" y="324"/>
                        </a:lnTo>
                        <a:lnTo>
                          <a:pt x="147" y="324"/>
                        </a:lnTo>
                        <a:lnTo>
                          <a:pt x="147" y="324"/>
                        </a:lnTo>
                        <a:lnTo>
                          <a:pt x="147" y="324"/>
                        </a:lnTo>
                        <a:lnTo>
                          <a:pt x="147" y="324"/>
                        </a:lnTo>
                        <a:lnTo>
                          <a:pt x="146" y="324"/>
                        </a:lnTo>
                        <a:lnTo>
                          <a:pt x="146" y="326"/>
                        </a:lnTo>
                        <a:lnTo>
                          <a:pt x="146" y="326"/>
                        </a:lnTo>
                        <a:lnTo>
                          <a:pt x="146" y="326"/>
                        </a:lnTo>
                        <a:lnTo>
                          <a:pt x="144" y="326"/>
                        </a:lnTo>
                        <a:lnTo>
                          <a:pt x="144" y="326"/>
                        </a:lnTo>
                        <a:lnTo>
                          <a:pt x="144" y="324"/>
                        </a:lnTo>
                        <a:lnTo>
                          <a:pt x="144" y="324"/>
                        </a:lnTo>
                        <a:lnTo>
                          <a:pt x="142" y="324"/>
                        </a:lnTo>
                        <a:lnTo>
                          <a:pt x="142" y="324"/>
                        </a:lnTo>
                        <a:lnTo>
                          <a:pt x="142" y="322"/>
                        </a:lnTo>
                        <a:lnTo>
                          <a:pt x="142" y="322"/>
                        </a:lnTo>
                        <a:lnTo>
                          <a:pt x="142" y="322"/>
                        </a:lnTo>
                        <a:lnTo>
                          <a:pt x="142" y="320"/>
                        </a:lnTo>
                        <a:lnTo>
                          <a:pt x="142" y="320"/>
                        </a:lnTo>
                        <a:lnTo>
                          <a:pt x="142" y="320"/>
                        </a:lnTo>
                        <a:lnTo>
                          <a:pt x="142" y="320"/>
                        </a:lnTo>
                        <a:lnTo>
                          <a:pt x="142" y="319"/>
                        </a:lnTo>
                        <a:lnTo>
                          <a:pt x="142" y="319"/>
                        </a:lnTo>
                        <a:lnTo>
                          <a:pt x="142" y="319"/>
                        </a:lnTo>
                        <a:lnTo>
                          <a:pt x="142" y="317"/>
                        </a:lnTo>
                        <a:lnTo>
                          <a:pt x="140" y="317"/>
                        </a:lnTo>
                        <a:lnTo>
                          <a:pt x="140" y="317"/>
                        </a:lnTo>
                        <a:lnTo>
                          <a:pt x="140" y="317"/>
                        </a:lnTo>
                        <a:lnTo>
                          <a:pt x="140" y="317"/>
                        </a:lnTo>
                        <a:lnTo>
                          <a:pt x="140" y="317"/>
                        </a:lnTo>
                        <a:lnTo>
                          <a:pt x="140" y="315"/>
                        </a:lnTo>
                        <a:lnTo>
                          <a:pt x="140" y="315"/>
                        </a:lnTo>
                        <a:lnTo>
                          <a:pt x="140" y="313"/>
                        </a:lnTo>
                        <a:lnTo>
                          <a:pt x="138" y="313"/>
                        </a:lnTo>
                        <a:lnTo>
                          <a:pt x="138" y="315"/>
                        </a:lnTo>
                        <a:lnTo>
                          <a:pt x="138" y="315"/>
                        </a:lnTo>
                        <a:lnTo>
                          <a:pt x="136" y="315"/>
                        </a:lnTo>
                        <a:lnTo>
                          <a:pt x="136" y="313"/>
                        </a:lnTo>
                        <a:lnTo>
                          <a:pt x="136" y="313"/>
                        </a:lnTo>
                        <a:lnTo>
                          <a:pt x="136" y="313"/>
                        </a:lnTo>
                        <a:lnTo>
                          <a:pt x="136" y="311"/>
                        </a:lnTo>
                        <a:lnTo>
                          <a:pt x="136" y="311"/>
                        </a:lnTo>
                        <a:lnTo>
                          <a:pt x="136" y="309"/>
                        </a:lnTo>
                        <a:lnTo>
                          <a:pt x="136" y="309"/>
                        </a:lnTo>
                        <a:lnTo>
                          <a:pt x="136" y="309"/>
                        </a:lnTo>
                        <a:lnTo>
                          <a:pt x="136" y="309"/>
                        </a:lnTo>
                        <a:lnTo>
                          <a:pt x="136" y="307"/>
                        </a:lnTo>
                        <a:lnTo>
                          <a:pt x="136" y="307"/>
                        </a:lnTo>
                        <a:lnTo>
                          <a:pt x="136" y="305"/>
                        </a:lnTo>
                        <a:lnTo>
                          <a:pt x="136" y="305"/>
                        </a:lnTo>
                        <a:lnTo>
                          <a:pt x="134" y="305"/>
                        </a:lnTo>
                        <a:lnTo>
                          <a:pt x="134" y="303"/>
                        </a:lnTo>
                        <a:lnTo>
                          <a:pt x="134" y="303"/>
                        </a:lnTo>
                        <a:lnTo>
                          <a:pt x="134" y="303"/>
                        </a:lnTo>
                        <a:lnTo>
                          <a:pt x="132" y="303"/>
                        </a:lnTo>
                        <a:lnTo>
                          <a:pt x="132" y="301"/>
                        </a:lnTo>
                        <a:lnTo>
                          <a:pt x="132" y="301"/>
                        </a:lnTo>
                        <a:lnTo>
                          <a:pt x="132" y="301"/>
                        </a:lnTo>
                        <a:lnTo>
                          <a:pt x="132" y="301"/>
                        </a:lnTo>
                        <a:lnTo>
                          <a:pt x="132" y="299"/>
                        </a:lnTo>
                        <a:lnTo>
                          <a:pt x="130" y="299"/>
                        </a:lnTo>
                        <a:lnTo>
                          <a:pt x="130" y="299"/>
                        </a:lnTo>
                        <a:lnTo>
                          <a:pt x="130" y="299"/>
                        </a:lnTo>
                        <a:lnTo>
                          <a:pt x="130" y="299"/>
                        </a:lnTo>
                        <a:lnTo>
                          <a:pt x="130" y="299"/>
                        </a:lnTo>
                        <a:lnTo>
                          <a:pt x="128" y="299"/>
                        </a:lnTo>
                        <a:lnTo>
                          <a:pt x="128" y="297"/>
                        </a:lnTo>
                        <a:lnTo>
                          <a:pt x="128" y="297"/>
                        </a:lnTo>
                        <a:lnTo>
                          <a:pt x="128" y="297"/>
                        </a:lnTo>
                        <a:lnTo>
                          <a:pt x="126" y="297"/>
                        </a:lnTo>
                        <a:lnTo>
                          <a:pt x="126" y="297"/>
                        </a:lnTo>
                        <a:lnTo>
                          <a:pt x="126" y="296"/>
                        </a:lnTo>
                        <a:lnTo>
                          <a:pt x="126" y="296"/>
                        </a:lnTo>
                        <a:lnTo>
                          <a:pt x="126" y="296"/>
                        </a:lnTo>
                        <a:lnTo>
                          <a:pt x="124" y="296"/>
                        </a:lnTo>
                        <a:lnTo>
                          <a:pt x="124" y="294"/>
                        </a:lnTo>
                        <a:lnTo>
                          <a:pt x="124" y="294"/>
                        </a:lnTo>
                        <a:lnTo>
                          <a:pt x="124" y="294"/>
                        </a:lnTo>
                        <a:lnTo>
                          <a:pt x="124" y="294"/>
                        </a:lnTo>
                        <a:lnTo>
                          <a:pt x="124" y="292"/>
                        </a:lnTo>
                        <a:lnTo>
                          <a:pt x="124" y="292"/>
                        </a:lnTo>
                        <a:lnTo>
                          <a:pt x="123" y="292"/>
                        </a:lnTo>
                        <a:lnTo>
                          <a:pt x="123" y="292"/>
                        </a:lnTo>
                        <a:lnTo>
                          <a:pt x="123" y="292"/>
                        </a:lnTo>
                        <a:lnTo>
                          <a:pt x="123" y="290"/>
                        </a:lnTo>
                        <a:lnTo>
                          <a:pt x="121" y="290"/>
                        </a:lnTo>
                        <a:lnTo>
                          <a:pt x="121" y="290"/>
                        </a:lnTo>
                        <a:lnTo>
                          <a:pt x="121" y="288"/>
                        </a:lnTo>
                        <a:lnTo>
                          <a:pt x="121" y="288"/>
                        </a:lnTo>
                        <a:lnTo>
                          <a:pt x="121" y="288"/>
                        </a:lnTo>
                        <a:lnTo>
                          <a:pt x="121" y="286"/>
                        </a:lnTo>
                        <a:lnTo>
                          <a:pt x="121" y="286"/>
                        </a:lnTo>
                        <a:lnTo>
                          <a:pt x="121" y="286"/>
                        </a:lnTo>
                        <a:lnTo>
                          <a:pt x="121" y="284"/>
                        </a:lnTo>
                        <a:lnTo>
                          <a:pt x="121" y="284"/>
                        </a:lnTo>
                        <a:lnTo>
                          <a:pt x="121" y="284"/>
                        </a:lnTo>
                        <a:lnTo>
                          <a:pt x="119" y="284"/>
                        </a:lnTo>
                        <a:lnTo>
                          <a:pt x="119" y="282"/>
                        </a:lnTo>
                        <a:lnTo>
                          <a:pt x="119" y="282"/>
                        </a:lnTo>
                        <a:lnTo>
                          <a:pt x="119" y="282"/>
                        </a:lnTo>
                        <a:lnTo>
                          <a:pt x="119" y="282"/>
                        </a:lnTo>
                        <a:lnTo>
                          <a:pt x="119" y="280"/>
                        </a:lnTo>
                        <a:lnTo>
                          <a:pt x="117" y="280"/>
                        </a:lnTo>
                        <a:lnTo>
                          <a:pt x="117" y="280"/>
                        </a:lnTo>
                        <a:lnTo>
                          <a:pt x="117" y="280"/>
                        </a:lnTo>
                        <a:lnTo>
                          <a:pt x="117" y="278"/>
                        </a:lnTo>
                        <a:lnTo>
                          <a:pt x="115" y="278"/>
                        </a:lnTo>
                        <a:lnTo>
                          <a:pt x="115" y="278"/>
                        </a:lnTo>
                        <a:lnTo>
                          <a:pt x="115" y="276"/>
                        </a:lnTo>
                        <a:lnTo>
                          <a:pt x="117" y="276"/>
                        </a:lnTo>
                        <a:lnTo>
                          <a:pt x="117" y="276"/>
                        </a:lnTo>
                        <a:lnTo>
                          <a:pt x="117" y="276"/>
                        </a:lnTo>
                        <a:lnTo>
                          <a:pt x="115" y="276"/>
                        </a:lnTo>
                        <a:lnTo>
                          <a:pt x="115" y="276"/>
                        </a:lnTo>
                        <a:lnTo>
                          <a:pt x="115" y="274"/>
                        </a:lnTo>
                        <a:lnTo>
                          <a:pt x="115" y="274"/>
                        </a:lnTo>
                        <a:lnTo>
                          <a:pt x="115" y="273"/>
                        </a:lnTo>
                        <a:lnTo>
                          <a:pt x="115" y="273"/>
                        </a:lnTo>
                        <a:lnTo>
                          <a:pt x="115" y="271"/>
                        </a:lnTo>
                        <a:lnTo>
                          <a:pt x="115" y="271"/>
                        </a:lnTo>
                        <a:lnTo>
                          <a:pt x="115" y="271"/>
                        </a:lnTo>
                        <a:lnTo>
                          <a:pt x="113" y="271"/>
                        </a:lnTo>
                        <a:lnTo>
                          <a:pt x="113" y="269"/>
                        </a:lnTo>
                        <a:lnTo>
                          <a:pt x="113" y="269"/>
                        </a:lnTo>
                        <a:lnTo>
                          <a:pt x="113" y="269"/>
                        </a:lnTo>
                        <a:lnTo>
                          <a:pt x="113" y="269"/>
                        </a:lnTo>
                        <a:lnTo>
                          <a:pt x="113" y="267"/>
                        </a:lnTo>
                        <a:lnTo>
                          <a:pt x="113" y="267"/>
                        </a:lnTo>
                        <a:lnTo>
                          <a:pt x="113" y="267"/>
                        </a:lnTo>
                        <a:lnTo>
                          <a:pt x="113" y="265"/>
                        </a:lnTo>
                        <a:lnTo>
                          <a:pt x="111" y="265"/>
                        </a:lnTo>
                        <a:lnTo>
                          <a:pt x="111" y="267"/>
                        </a:lnTo>
                        <a:lnTo>
                          <a:pt x="111" y="267"/>
                        </a:lnTo>
                        <a:lnTo>
                          <a:pt x="111" y="267"/>
                        </a:lnTo>
                        <a:lnTo>
                          <a:pt x="111" y="267"/>
                        </a:lnTo>
                        <a:lnTo>
                          <a:pt x="111" y="265"/>
                        </a:lnTo>
                        <a:lnTo>
                          <a:pt x="109" y="265"/>
                        </a:lnTo>
                        <a:lnTo>
                          <a:pt x="109" y="265"/>
                        </a:lnTo>
                        <a:lnTo>
                          <a:pt x="109" y="263"/>
                        </a:lnTo>
                        <a:lnTo>
                          <a:pt x="109" y="263"/>
                        </a:lnTo>
                        <a:lnTo>
                          <a:pt x="109" y="263"/>
                        </a:lnTo>
                        <a:lnTo>
                          <a:pt x="109" y="261"/>
                        </a:lnTo>
                        <a:lnTo>
                          <a:pt x="109" y="261"/>
                        </a:lnTo>
                        <a:lnTo>
                          <a:pt x="109" y="261"/>
                        </a:lnTo>
                        <a:lnTo>
                          <a:pt x="109" y="261"/>
                        </a:lnTo>
                        <a:lnTo>
                          <a:pt x="109" y="261"/>
                        </a:lnTo>
                        <a:lnTo>
                          <a:pt x="109" y="26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7" name="Freeform 439">
                    <a:extLst>
                      <a:ext uri="{FF2B5EF4-FFF2-40B4-BE49-F238E27FC236}">
                        <a16:creationId xmlns:a16="http://schemas.microsoft.com/office/drawing/2014/main" id="{D601C756-B9C4-46DD-BE21-8F664F35AD74}"/>
                      </a:ext>
                    </a:extLst>
                  </p:cNvPr>
                  <p:cNvSpPr>
                    <a:spLocks/>
                  </p:cNvSpPr>
                  <p:nvPr/>
                </p:nvSpPr>
                <p:spPr bwMode="auto">
                  <a:xfrm>
                    <a:off x="11153" y="2934"/>
                    <a:ext cx="34" cy="37"/>
                  </a:xfrm>
                  <a:custGeom>
                    <a:avLst/>
                    <a:gdLst>
                      <a:gd name="T0" fmla="*/ 28 w 34"/>
                      <a:gd name="T1" fmla="*/ 2 h 37"/>
                      <a:gd name="T2" fmla="*/ 28 w 34"/>
                      <a:gd name="T3" fmla="*/ 6 h 37"/>
                      <a:gd name="T4" fmla="*/ 30 w 34"/>
                      <a:gd name="T5" fmla="*/ 6 h 37"/>
                      <a:gd name="T6" fmla="*/ 32 w 34"/>
                      <a:gd name="T7" fmla="*/ 8 h 37"/>
                      <a:gd name="T8" fmla="*/ 32 w 34"/>
                      <a:gd name="T9" fmla="*/ 10 h 37"/>
                      <a:gd name="T10" fmla="*/ 34 w 34"/>
                      <a:gd name="T11" fmla="*/ 14 h 37"/>
                      <a:gd name="T12" fmla="*/ 34 w 34"/>
                      <a:gd name="T13" fmla="*/ 16 h 37"/>
                      <a:gd name="T14" fmla="*/ 34 w 34"/>
                      <a:gd name="T15" fmla="*/ 18 h 37"/>
                      <a:gd name="T16" fmla="*/ 34 w 34"/>
                      <a:gd name="T17" fmla="*/ 21 h 37"/>
                      <a:gd name="T18" fmla="*/ 34 w 34"/>
                      <a:gd name="T19" fmla="*/ 23 h 37"/>
                      <a:gd name="T20" fmla="*/ 34 w 34"/>
                      <a:gd name="T21" fmla="*/ 27 h 37"/>
                      <a:gd name="T22" fmla="*/ 30 w 34"/>
                      <a:gd name="T23" fmla="*/ 27 h 37"/>
                      <a:gd name="T24" fmla="*/ 28 w 34"/>
                      <a:gd name="T25" fmla="*/ 27 h 37"/>
                      <a:gd name="T26" fmla="*/ 26 w 34"/>
                      <a:gd name="T27" fmla="*/ 25 h 37"/>
                      <a:gd name="T28" fmla="*/ 24 w 34"/>
                      <a:gd name="T29" fmla="*/ 27 h 37"/>
                      <a:gd name="T30" fmla="*/ 22 w 34"/>
                      <a:gd name="T31" fmla="*/ 27 h 37"/>
                      <a:gd name="T32" fmla="*/ 21 w 34"/>
                      <a:gd name="T33" fmla="*/ 27 h 37"/>
                      <a:gd name="T34" fmla="*/ 19 w 34"/>
                      <a:gd name="T35" fmla="*/ 25 h 37"/>
                      <a:gd name="T36" fmla="*/ 19 w 34"/>
                      <a:gd name="T37" fmla="*/ 29 h 37"/>
                      <a:gd name="T38" fmla="*/ 17 w 34"/>
                      <a:gd name="T39" fmla="*/ 31 h 37"/>
                      <a:gd name="T40" fmla="*/ 17 w 34"/>
                      <a:gd name="T41" fmla="*/ 35 h 37"/>
                      <a:gd name="T42" fmla="*/ 15 w 34"/>
                      <a:gd name="T43" fmla="*/ 35 h 37"/>
                      <a:gd name="T44" fmla="*/ 13 w 34"/>
                      <a:gd name="T45" fmla="*/ 37 h 37"/>
                      <a:gd name="T46" fmla="*/ 11 w 34"/>
                      <a:gd name="T47" fmla="*/ 35 h 37"/>
                      <a:gd name="T48" fmla="*/ 9 w 34"/>
                      <a:gd name="T49" fmla="*/ 37 h 37"/>
                      <a:gd name="T50" fmla="*/ 7 w 34"/>
                      <a:gd name="T51" fmla="*/ 37 h 37"/>
                      <a:gd name="T52" fmla="*/ 7 w 34"/>
                      <a:gd name="T53" fmla="*/ 33 h 37"/>
                      <a:gd name="T54" fmla="*/ 5 w 34"/>
                      <a:gd name="T55" fmla="*/ 31 h 37"/>
                      <a:gd name="T56" fmla="*/ 3 w 34"/>
                      <a:gd name="T57" fmla="*/ 31 h 37"/>
                      <a:gd name="T58" fmla="*/ 1 w 34"/>
                      <a:gd name="T59" fmla="*/ 33 h 37"/>
                      <a:gd name="T60" fmla="*/ 1 w 34"/>
                      <a:gd name="T61" fmla="*/ 33 h 37"/>
                      <a:gd name="T62" fmla="*/ 0 w 34"/>
                      <a:gd name="T63" fmla="*/ 31 h 37"/>
                      <a:gd name="T64" fmla="*/ 0 w 34"/>
                      <a:gd name="T65" fmla="*/ 29 h 37"/>
                      <a:gd name="T66" fmla="*/ 0 w 34"/>
                      <a:gd name="T67" fmla="*/ 27 h 37"/>
                      <a:gd name="T68" fmla="*/ 1 w 34"/>
                      <a:gd name="T69" fmla="*/ 25 h 37"/>
                      <a:gd name="T70" fmla="*/ 3 w 34"/>
                      <a:gd name="T71" fmla="*/ 23 h 37"/>
                      <a:gd name="T72" fmla="*/ 3 w 34"/>
                      <a:gd name="T73" fmla="*/ 21 h 37"/>
                      <a:gd name="T74" fmla="*/ 3 w 34"/>
                      <a:gd name="T75" fmla="*/ 18 h 37"/>
                      <a:gd name="T76" fmla="*/ 1 w 34"/>
                      <a:gd name="T77" fmla="*/ 18 h 37"/>
                      <a:gd name="T78" fmla="*/ 1 w 34"/>
                      <a:gd name="T79" fmla="*/ 16 h 37"/>
                      <a:gd name="T80" fmla="*/ 1 w 34"/>
                      <a:gd name="T81" fmla="*/ 14 h 37"/>
                      <a:gd name="T82" fmla="*/ 3 w 34"/>
                      <a:gd name="T83" fmla="*/ 14 h 37"/>
                      <a:gd name="T84" fmla="*/ 5 w 34"/>
                      <a:gd name="T85" fmla="*/ 12 h 37"/>
                      <a:gd name="T86" fmla="*/ 7 w 34"/>
                      <a:gd name="T87" fmla="*/ 10 h 37"/>
                      <a:gd name="T88" fmla="*/ 9 w 34"/>
                      <a:gd name="T89" fmla="*/ 8 h 37"/>
                      <a:gd name="T90" fmla="*/ 11 w 34"/>
                      <a:gd name="T91" fmla="*/ 8 h 37"/>
                      <a:gd name="T92" fmla="*/ 13 w 34"/>
                      <a:gd name="T93" fmla="*/ 6 h 37"/>
                      <a:gd name="T94" fmla="*/ 15 w 34"/>
                      <a:gd name="T95" fmla="*/ 6 h 37"/>
                      <a:gd name="T96" fmla="*/ 17 w 34"/>
                      <a:gd name="T97" fmla="*/ 6 h 37"/>
                      <a:gd name="T98" fmla="*/ 17 w 34"/>
                      <a:gd name="T99" fmla="*/ 8 h 37"/>
                      <a:gd name="T100" fmla="*/ 19 w 34"/>
                      <a:gd name="T101" fmla="*/ 8 h 37"/>
                      <a:gd name="T102" fmla="*/ 22 w 34"/>
                      <a:gd name="T103" fmla="*/ 6 h 37"/>
                      <a:gd name="T104" fmla="*/ 22 w 34"/>
                      <a:gd name="T105" fmla="*/ 4 h 37"/>
                      <a:gd name="T106" fmla="*/ 24 w 34"/>
                      <a:gd name="T107" fmla="*/ 2 h 37"/>
                      <a:gd name="T108" fmla="*/ 24 w 34"/>
                      <a:gd name="T109" fmla="*/ 0 h 37"/>
                      <a:gd name="T110" fmla="*/ 26 w 34"/>
                      <a:gd name="T11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37">
                        <a:moveTo>
                          <a:pt x="26" y="0"/>
                        </a:moveTo>
                        <a:lnTo>
                          <a:pt x="26" y="2"/>
                        </a:lnTo>
                        <a:lnTo>
                          <a:pt x="28" y="2"/>
                        </a:lnTo>
                        <a:lnTo>
                          <a:pt x="28" y="2"/>
                        </a:lnTo>
                        <a:lnTo>
                          <a:pt x="28" y="2"/>
                        </a:lnTo>
                        <a:lnTo>
                          <a:pt x="28" y="4"/>
                        </a:lnTo>
                        <a:lnTo>
                          <a:pt x="28" y="4"/>
                        </a:lnTo>
                        <a:lnTo>
                          <a:pt x="28" y="6"/>
                        </a:lnTo>
                        <a:lnTo>
                          <a:pt x="28" y="6"/>
                        </a:lnTo>
                        <a:lnTo>
                          <a:pt x="28" y="6"/>
                        </a:lnTo>
                        <a:lnTo>
                          <a:pt x="30" y="6"/>
                        </a:lnTo>
                        <a:lnTo>
                          <a:pt x="30" y="6"/>
                        </a:lnTo>
                        <a:lnTo>
                          <a:pt x="30" y="8"/>
                        </a:lnTo>
                        <a:lnTo>
                          <a:pt x="30" y="8"/>
                        </a:lnTo>
                        <a:lnTo>
                          <a:pt x="30" y="8"/>
                        </a:lnTo>
                        <a:lnTo>
                          <a:pt x="32" y="8"/>
                        </a:lnTo>
                        <a:lnTo>
                          <a:pt x="32" y="8"/>
                        </a:lnTo>
                        <a:lnTo>
                          <a:pt x="32" y="10"/>
                        </a:lnTo>
                        <a:lnTo>
                          <a:pt x="32" y="10"/>
                        </a:lnTo>
                        <a:lnTo>
                          <a:pt x="32" y="10"/>
                        </a:lnTo>
                        <a:lnTo>
                          <a:pt x="32" y="12"/>
                        </a:lnTo>
                        <a:lnTo>
                          <a:pt x="34" y="12"/>
                        </a:lnTo>
                        <a:lnTo>
                          <a:pt x="34" y="12"/>
                        </a:lnTo>
                        <a:lnTo>
                          <a:pt x="34" y="14"/>
                        </a:lnTo>
                        <a:lnTo>
                          <a:pt x="34" y="14"/>
                        </a:lnTo>
                        <a:lnTo>
                          <a:pt x="34" y="16"/>
                        </a:lnTo>
                        <a:lnTo>
                          <a:pt x="34" y="16"/>
                        </a:lnTo>
                        <a:lnTo>
                          <a:pt x="34" y="16"/>
                        </a:lnTo>
                        <a:lnTo>
                          <a:pt x="34" y="18"/>
                        </a:lnTo>
                        <a:lnTo>
                          <a:pt x="32" y="18"/>
                        </a:lnTo>
                        <a:lnTo>
                          <a:pt x="32" y="18"/>
                        </a:lnTo>
                        <a:lnTo>
                          <a:pt x="34" y="18"/>
                        </a:lnTo>
                        <a:lnTo>
                          <a:pt x="34" y="20"/>
                        </a:lnTo>
                        <a:lnTo>
                          <a:pt x="34" y="20"/>
                        </a:lnTo>
                        <a:lnTo>
                          <a:pt x="34" y="20"/>
                        </a:lnTo>
                        <a:lnTo>
                          <a:pt x="34" y="21"/>
                        </a:lnTo>
                        <a:lnTo>
                          <a:pt x="34" y="21"/>
                        </a:lnTo>
                        <a:lnTo>
                          <a:pt x="34" y="23"/>
                        </a:lnTo>
                        <a:lnTo>
                          <a:pt x="34" y="23"/>
                        </a:lnTo>
                        <a:lnTo>
                          <a:pt x="34" y="23"/>
                        </a:lnTo>
                        <a:lnTo>
                          <a:pt x="34" y="23"/>
                        </a:lnTo>
                        <a:lnTo>
                          <a:pt x="34" y="25"/>
                        </a:lnTo>
                        <a:lnTo>
                          <a:pt x="34" y="25"/>
                        </a:lnTo>
                        <a:lnTo>
                          <a:pt x="34" y="27"/>
                        </a:lnTo>
                        <a:lnTo>
                          <a:pt x="32" y="27"/>
                        </a:lnTo>
                        <a:lnTo>
                          <a:pt x="32" y="27"/>
                        </a:lnTo>
                        <a:lnTo>
                          <a:pt x="30" y="27"/>
                        </a:lnTo>
                        <a:lnTo>
                          <a:pt x="30" y="27"/>
                        </a:lnTo>
                        <a:lnTo>
                          <a:pt x="30" y="27"/>
                        </a:lnTo>
                        <a:lnTo>
                          <a:pt x="30" y="27"/>
                        </a:lnTo>
                        <a:lnTo>
                          <a:pt x="28" y="27"/>
                        </a:lnTo>
                        <a:lnTo>
                          <a:pt x="28" y="27"/>
                        </a:lnTo>
                        <a:lnTo>
                          <a:pt x="28" y="27"/>
                        </a:lnTo>
                        <a:lnTo>
                          <a:pt x="28" y="27"/>
                        </a:lnTo>
                        <a:lnTo>
                          <a:pt x="26" y="27"/>
                        </a:lnTo>
                        <a:lnTo>
                          <a:pt x="26" y="25"/>
                        </a:lnTo>
                        <a:lnTo>
                          <a:pt x="26" y="25"/>
                        </a:lnTo>
                        <a:lnTo>
                          <a:pt x="24" y="25"/>
                        </a:lnTo>
                        <a:lnTo>
                          <a:pt x="24" y="25"/>
                        </a:lnTo>
                        <a:lnTo>
                          <a:pt x="24" y="27"/>
                        </a:lnTo>
                        <a:lnTo>
                          <a:pt x="24" y="27"/>
                        </a:lnTo>
                        <a:lnTo>
                          <a:pt x="22" y="27"/>
                        </a:lnTo>
                        <a:lnTo>
                          <a:pt x="22" y="27"/>
                        </a:lnTo>
                        <a:lnTo>
                          <a:pt x="22" y="27"/>
                        </a:lnTo>
                        <a:lnTo>
                          <a:pt x="22" y="27"/>
                        </a:lnTo>
                        <a:lnTo>
                          <a:pt x="21" y="27"/>
                        </a:lnTo>
                        <a:lnTo>
                          <a:pt x="21" y="27"/>
                        </a:lnTo>
                        <a:lnTo>
                          <a:pt x="21" y="27"/>
                        </a:lnTo>
                        <a:lnTo>
                          <a:pt x="19" y="27"/>
                        </a:lnTo>
                        <a:lnTo>
                          <a:pt x="19" y="25"/>
                        </a:lnTo>
                        <a:lnTo>
                          <a:pt x="19" y="25"/>
                        </a:lnTo>
                        <a:lnTo>
                          <a:pt x="19" y="25"/>
                        </a:lnTo>
                        <a:lnTo>
                          <a:pt x="19" y="27"/>
                        </a:lnTo>
                        <a:lnTo>
                          <a:pt x="19" y="27"/>
                        </a:lnTo>
                        <a:lnTo>
                          <a:pt x="19" y="29"/>
                        </a:lnTo>
                        <a:lnTo>
                          <a:pt x="19" y="29"/>
                        </a:lnTo>
                        <a:lnTo>
                          <a:pt x="17" y="29"/>
                        </a:lnTo>
                        <a:lnTo>
                          <a:pt x="17" y="31"/>
                        </a:lnTo>
                        <a:lnTo>
                          <a:pt x="17" y="31"/>
                        </a:lnTo>
                        <a:lnTo>
                          <a:pt x="17" y="31"/>
                        </a:lnTo>
                        <a:lnTo>
                          <a:pt x="17" y="33"/>
                        </a:lnTo>
                        <a:lnTo>
                          <a:pt x="17" y="33"/>
                        </a:lnTo>
                        <a:lnTo>
                          <a:pt x="17" y="35"/>
                        </a:lnTo>
                        <a:lnTo>
                          <a:pt x="17" y="35"/>
                        </a:lnTo>
                        <a:lnTo>
                          <a:pt x="17" y="35"/>
                        </a:lnTo>
                        <a:lnTo>
                          <a:pt x="17" y="35"/>
                        </a:lnTo>
                        <a:lnTo>
                          <a:pt x="15" y="35"/>
                        </a:lnTo>
                        <a:lnTo>
                          <a:pt x="15" y="35"/>
                        </a:lnTo>
                        <a:lnTo>
                          <a:pt x="15" y="35"/>
                        </a:lnTo>
                        <a:lnTo>
                          <a:pt x="15" y="35"/>
                        </a:lnTo>
                        <a:lnTo>
                          <a:pt x="15" y="37"/>
                        </a:lnTo>
                        <a:lnTo>
                          <a:pt x="13" y="37"/>
                        </a:lnTo>
                        <a:lnTo>
                          <a:pt x="13" y="37"/>
                        </a:lnTo>
                        <a:lnTo>
                          <a:pt x="13" y="35"/>
                        </a:lnTo>
                        <a:lnTo>
                          <a:pt x="13" y="35"/>
                        </a:lnTo>
                        <a:lnTo>
                          <a:pt x="11" y="35"/>
                        </a:lnTo>
                        <a:lnTo>
                          <a:pt x="11" y="37"/>
                        </a:lnTo>
                        <a:lnTo>
                          <a:pt x="11" y="37"/>
                        </a:lnTo>
                        <a:lnTo>
                          <a:pt x="11" y="37"/>
                        </a:lnTo>
                        <a:lnTo>
                          <a:pt x="9" y="37"/>
                        </a:lnTo>
                        <a:lnTo>
                          <a:pt x="9" y="35"/>
                        </a:lnTo>
                        <a:lnTo>
                          <a:pt x="9" y="35"/>
                        </a:lnTo>
                        <a:lnTo>
                          <a:pt x="9" y="37"/>
                        </a:lnTo>
                        <a:lnTo>
                          <a:pt x="7" y="37"/>
                        </a:lnTo>
                        <a:lnTo>
                          <a:pt x="7" y="35"/>
                        </a:lnTo>
                        <a:lnTo>
                          <a:pt x="7" y="35"/>
                        </a:lnTo>
                        <a:lnTo>
                          <a:pt x="7" y="35"/>
                        </a:lnTo>
                        <a:lnTo>
                          <a:pt x="7" y="33"/>
                        </a:lnTo>
                        <a:lnTo>
                          <a:pt x="7" y="33"/>
                        </a:lnTo>
                        <a:lnTo>
                          <a:pt x="7" y="33"/>
                        </a:lnTo>
                        <a:lnTo>
                          <a:pt x="7" y="31"/>
                        </a:lnTo>
                        <a:lnTo>
                          <a:pt x="5" y="31"/>
                        </a:lnTo>
                        <a:lnTo>
                          <a:pt x="5" y="31"/>
                        </a:lnTo>
                        <a:lnTo>
                          <a:pt x="3" y="31"/>
                        </a:lnTo>
                        <a:lnTo>
                          <a:pt x="3" y="31"/>
                        </a:lnTo>
                        <a:lnTo>
                          <a:pt x="3" y="31"/>
                        </a:lnTo>
                        <a:lnTo>
                          <a:pt x="3" y="31"/>
                        </a:lnTo>
                        <a:lnTo>
                          <a:pt x="3" y="31"/>
                        </a:lnTo>
                        <a:lnTo>
                          <a:pt x="1" y="31"/>
                        </a:lnTo>
                        <a:lnTo>
                          <a:pt x="1" y="33"/>
                        </a:lnTo>
                        <a:lnTo>
                          <a:pt x="1" y="33"/>
                        </a:lnTo>
                        <a:lnTo>
                          <a:pt x="1" y="35"/>
                        </a:lnTo>
                        <a:lnTo>
                          <a:pt x="1" y="35"/>
                        </a:lnTo>
                        <a:lnTo>
                          <a:pt x="1" y="33"/>
                        </a:lnTo>
                        <a:lnTo>
                          <a:pt x="1" y="33"/>
                        </a:lnTo>
                        <a:lnTo>
                          <a:pt x="0" y="33"/>
                        </a:lnTo>
                        <a:lnTo>
                          <a:pt x="0" y="33"/>
                        </a:lnTo>
                        <a:lnTo>
                          <a:pt x="0" y="31"/>
                        </a:lnTo>
                        <a:lnTo>
                          <a:pt x="0" y="31"/>
                        </a:lnTo>
                        <a:lnTo>
                          <a:pt x="0" y="31"/>
                        </a:lnTo>
                        <a:lnTo>
                          <a:pt x="0" y="31"/>
                        </a:lnTo>
                        <a:lnTo>
                          <a:pt x="0" y="29"/>
                        </a:lnTo>
                        <a:lnTo>
                          <a:pt x="0" y="29"/>
                        </a:lnTo>
                        <a:lnTo>
                          <a:pt x="0" y="27"/>
                        </a:lnTo>
                        <a:lnTo>
                          <a:pt x="0" y="27"/>
                        </a:lnTo>
                        <a:lnTo>
                          <a:pt x="0" y="27"/>
                        </a:lnTo>
                        <a:lnTo>
                          <a:pt x="1" y="27"/>
                        </a:lnTo>
                        <a:lnTo>
                          <a:pt x="1" y="25"/>
                        </a:lnTo>
                        <a:lnTo>
                          <a:pt x="1" y="25"/>
                        </a:lnTo>
                        <a:lnTo>
                          <a:pt x="1" y="25"/>
                        </a:lnTo>
                        <a:lnTo>
                          <a:pt x="1" y="25"/>
                        </a:lnTo>
                        <a:lnTo>
                          <a:pt x="3" y="25"/>
                        </a:lnTo>
                        <a:lnTo>
                          <a:pt x="3" y="23"/>
                        </a:lnTo>
                        <a:lnTo>
                          <a:pt x="3" y="23"/>
                        </a:lnTo>
                        <a:lnTo>
                          <a:pt x="3" y="23"/>
                        </a:lnTo>
                        <a:lnTo>
                          <a:pt x="3" y="23"/>
                        </a:lnTo>
                        <a:lnTo>
                          <a:pt x="3" y="21"/>
                        </a:lnTo>
                        <a:lnTo>
                          <a:pt x="3" y="21"/>
                        </a:lnTo>
                        <a:lnTo>
                          <a:pt x="3" y="20"/>
                        </a:lnTo>
                        <a:lnTo>
                          <a:pt x="3" y="20"/>
                        </a:lnTo>
                        <a:lnTo>
                          <a:pt x="3" y="18"/>
                        </a:lnTo>
                        <a:lnTo>
                          <a:pt x="3" y="18"/>
                        </a:lnTo>
                        <a:lnTo>
                          <a:pt x="3" y="16"/>
                        </a:lnTo>
                        <a:lnTo>
                          <a:pt x="3" y="16"/>
                        </a:lnTo>
                        <a:lnTo>
                          <a:pt x="3" y="18"/>
                        </a:lnTo>
                        <a:lnTo>
                          <a:pt x="1" y="18"/>
                        </a:lnTo>
                        <a:lnTo>
                          <a:pt x="1" y="18"/>
                        </a:lnTo>
                        <a:lnTo>
                          <a:pt x="1" y="18"/>
                        </a:lnTo>
                        <a:lnTo>
                          <a:pt x="1" y="18"/>
                        </a:lnTo>
                        <a:lnTo>
                          <a:pt x="1" y="16"/>
                        </a:lnTo>
                        <a:lnTo>
                          <a:pt x="1" y="16"/>
                        </a:lnTo>
                        <a:lnTo>
                          <a:pt x="1" y="16"/>
                        </a:lnTo>
                        <a:lnTo>
                          <a:pt x="1" y="16"/>
                        </a:lnTo>
                        <a:lnTo>
                          <a:pt x="1" y="14"/>
                        </a:lnTo>
                        <a:lnTo>
                          <a:pt x="3" y="14"/>
                        </a:lnTo>
                        <a:lnTo>
                          <a:pt x="3" y="14"/>
                        </a:lnTo>
                        <a:lnTo>
                          <a:pt x="3" y="14"/>
                        </a:lnTo>
                        <a:lnTo>
                          <a:pt x="3" y="14"/>
                        </a:lnTo>
                        <a:lnTo>
                          <a:pt x="5" y="14"/>
                        </a:lnTo>
                        <a:lnTo>
                          <a:pt x="5" y="14"/>
                        </a:lnTo>
                        <a:lnTo>
                          <a:pt x="5" y="12"/>
                        </a:lnTo>
                        <a:lnTo>
                          <a:pt x="5" y="12"/>
                        </a:lnTo>
                        <a:lnTo>
                          <a:pt x="7" y="12"/>
                        </a:lnTo>
                        <a:lnTo>
                          <a:pt x="7" y="10"/>
                        </a:lnTo>
                        <a:lnTo>
                          <a:pt x="7" y="10"/>
                        </a:lnTo>
                        <a:lnTo>
                          <a:pt x="7" y="10"/>
                        </a:lnTo>
                        <a:lnTo>
                          <a:pt x="7" y="10"/>
                        </a:lnTo>
                        <a:lnTo>
                          <a:pt x="7" y="8"/>
                        </a:lnTo>
                        <a:lnTo>
                          <a:pt x="9" y="8"/>
                        </a:lnTo>
                        <a:lnTo>
                          <a:pt x="9" y="8"/>
                        </a:lnTo>
                        <a:lnTo>
                          <a:pt x="9" y="8"/>
                        </a:lnTo>
                        <a:lnTo>
                          <a:pt x="11" y="8"/>
                        </a:lnTo>
                        <a:lnTo>
                          <a:pt x="11" y="8"/>
                        </a:lnTo>
                        <a:lnTo>
                          <a:pt x="11" y="8"/>
                        </a:lnTo>
                        <a:lnTo>
                          <a:pt x="11" y="8"/>
                        </a:lnTo>
                        <a:lnTo>
                          <a:pt x="11" y="6"/>
                        </a:lnTo>
                        <a:lnTo>
                          <a:pt x="13" y="6"/>
                        </a:lnTo>
                        <a:lnTo>
                          <a:pt x="13" y="6"/>
                        </a:lnTo>
                        <a:lnTo>
                          <a:pt x="13" y="6"/>
                        </a:lnTo>
                        <a:lnTo>
                          <a:pt x="13" y="6"/>
                        </a:lnTo>
                        <a:lnTo>
                          <a:pt x="15" y="6"/>
                        </a:lnTo>
                        <a:lnTo>
                          <a:pt x="15" y="6"/>
                        </a:lnTo>
                        <a:lnTo>
                          <a:pt x="15" y="6"/>
                        </a:lnTo>
                        <a:lnTo>
                          <a:pt x="15" y="6"/>
                        </a:lnTo>
                        <a:lnTo>
                          <a:pt x="17" y="6"/>
                        </a:lnTo>
                        <a:lnTo>
                          <a:pt x="17" y="6"/>
                        </a:lnTo>
                        <a:lnTo>
                          <a:pt x="17" y="6"/>
                        </a:lnTo>
                        <a:lnTo>
                          <a:pt x="17" y="8"/>
                        </a:lnTo>
                        <a:lnTo>
                          <a:pt x="17" y="8"/>
                        </a:lnTo>
                        <a:lnTo>
                          <a:pt x="17" y="8"/>
                        </a:lnTo>
                        <a:lnTo>
                          <a:pt x="19" y="8"/>
                        </a:lnTo>
                        <a:lnTo>
                          <a:pt x="19" y="8"/>
                        </a:lnTo>
                        <a:lnTo>
                          <a:pt x="19" y="8"/>
                        </a:lnTo>
                        <a:lnTo>
                          <a:pt x="19" y="8"/>
                        </a:lnTo>
                        <a:lnTo>
                          <a:pt x="21" y="8"/>
                        </a:lnTo>
                        <a:lnTo>
                          <a:pt x="21" y="6"/>
                        </a:lnTo>
                        <a:lnTo>
                          <a:pt x="21" y="6"/>
                        </a:lnTo>
                        <a:lnTo>
                          <a:pt x="22" y="6"/>
                        </a:lnTo>
                        <a:lnTo>
                          <a:pt x="22" y="6"/>
                        </a:lnTo>
                        <a:lnTo>
                          <a:pt x="22" y="4"/>
                        </a:lnTo>
                        <a:lnTo>
                          <a:pt x="22" y="4"/>
                        </a:lnTo>
                        <a:lnTo>
                          <a:pt x="22" y="4"/>
                        </a:lnTo>
                        <a:lnTo>
                          <a:pt x="22" y="4"/>
                        </a:lnTo>
                        <a:lnTo>
                          <a:pt x="22" y="2"/>
                        </a:lnTo>
                        <a:lnTo>
                          <a:pt x="24" y="2"/>
                        </a:lnTo>
                        <a:lnTo>
                          <a:pt x="24" y="2"/>
                        </a:lnTo>
                        <a:lnTo>
                          <a:pt x="24" y="0"/>
                        </a:lnTo>
                        <a:lnTo>
                          <a:pt x="24" y="0"/>
                        </a:lnTo>
                        <a:lnTo>
                          <a:pt x="24" y="0"/>
                        </a:lnTo>
                        <a:lnTo>
                          <a:pt x="24" y="0"/>
                        </a:lnTo>
                        <a:lnTo>
                          <a:pt x="26" y="0"/>
                        </a:lnTo>
                        <a:lnTo>
                          <a:pt x="26" y="0"/>
                        </a:lnTo>
                        <a:lnTo>
                          <a:pt x="26" y="0"/>
                        </a:lnTo>
                        <a:lnTo>
                          <a:pt x="26" y="0"/>
                        </a:lnTo>
                        <a:lnTo>
                          <a:pt x="2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8" name="Freeform 440">
                    <a:extLst>
                      <a:ext uri="{FF2B5EF4-FFF2-40B4-BE49-F238E27FC236}">
                        <a16:creationId xmlns:a16="http://schemas.microsoft.com/office/drawing/2014/main" id="{65A2136B-9E03-4F44-9E86-EABAB7449A43}"/>
                      </a:ext>
                    </a:extLst>
                  </p:cNvPr>
                  <p:cNvSpPr>
                    <a:spLocks/>
                  </p:cNvSpPr>
                  <p:nvPr/>
                </p:nvSpPr>
                <p:spPr bwMode="auto">
                  <a:xfrm>
                    <a:off x="11153" y="2934"/>
                    <a:ext cx="34" cy="37"/>
                  </a:xfrm>
                  <a:custGeom>
                    <a:avLst/>
                    <a:gdLst>
                      <a:gd name="T0" fmla="*/ 28 w 34"/>
                      <a:gd name="T1" fmla="*/ 2 h 37"/>
                      <a:gd name="T2" fmla="*/ 28 w 34"/>
                      <a:gd name="T3" fmla="*/ 6 h 37"/>
                      <a:gd name="T4" fmla="*/ 30 w 34"/>
                      <a:gd name="T5" fmla="*/ 6 h 37"/>
                      <a:gd name="T6" fmla="*/ 32 w 34"/>
                      <a:gd name="T7" fmla="*/ 8 h 37"/>
                      <a:gd name="T8" fmla="*/ 32 w 34"/>
                      <a:gd name="T9" fmla="*/ 10 h 37"/>
                      <a:gd name="T10" fmla="*/ 34 w 34"/>
                      <a:gd name="T11" fmla="*/ 14 h 37"/>
                      <a:gd name="T12" fmla="*/ 34 w 34"/>
                      <a:gd name="T13" fmla="*/ 16 h 37"/>
                      <a:gd name="T14" fmla="*/ 34 w 34"/>
                      <a:gd name="T15" fmla="*/ 18 h 37"/>
                      <a:gd name="T16" fmla="*/ 34 w 34"/>
                      <a:gd name="T17" fmla="*/ 21 h 37"/>
                      <a:gd name="T18" fmla="*/ 34 w 34"/>
                      <a:gd name="T19" fmla="*/ 23 h 37"/>
                      <a:gd name="T20" fmla="*/ 34 w 34"/>
                      <a:gd name="T21" fmla="*/ 27 h 37"/>
                      <a:gd name="T22" fmla="*/ 30 w 34"/>
                      <a:gd name="T23" fmla="*/ 27 h 37"/>
                      <a:gd name="T24" fmla="*/ 28 w 34"/>
                      <a:gd name="T25" fmla="*/ 27 h 37"/>
                      <a:gd name="T26" fmla="*/ 26 w 34"/>
                      <a:gd name="T27" fmla="*/ 25 h 37"/>
                      <a:gd name="T28" fmla="*/ 24 w 34"/>
                      <a:gd name="T29" fmla="*/ 27 h 37"/>
                      <a:gd name="T30" fmla="*/ 22 w 34"/>
                      <a:gd name="T31" fmla="*/ 27 h 37"/>
                      <a:gd name="T32" fmla="*/ 21 w 34"/>
                      <a:gd name="T33" fmla="*/ 27 h 37"/>
                      <a:gd name="T34" fmla="*/ 19 w 34"/>
                      <a:gd name="T35" fmla="*/ 25 h 37"/>
                      <a:gd name="T36" fmla="*/ 19 w 34"/>
                      <a:gd name="T37" fmla="*/ 29 h 37"/>
                      <a:gd name="T38" fmla="*/ 17 w 34"/>
                      <a:gd name="T39" fmla="*/ 31 h 37"/>
                      <a:gd name="T40" fmla="*/ 17 w 34"/>
                      <a:gd name="T41" fmla="*/ 35 h 37"/>
                      <a:gd name="T42" fmla="*/ 15 w 34"/>
                      <a:gd name="T43" fmla="*/ 35 h 37"/>
                      <a:gd name="T44" fmla="*/ 13 w 34"/>
                      <a:gd name="T45" fmla="*/ 37 h 37"/>
                      <a:gd name="T46" fmla="*/ 11 w 34"/>
                      <a:gd name="T47" fmla="*/ 35 h 37"/>
                      <a:gd name="T48" fmla="*/ 9 w 34"/>
                      <a:gd name="T49" fmla="*/ 37 h 37"/>
                      <a:gd name="T50" fmla="*/ 7 w 34"/>
                      <a:gd name="T51" fmla="*/ 37 h 37"/>
                      <a:gd name="T52" fmla="*/ 7 w 34"/>
                      <a:gd name="T53" fmla="*/ 33 h 37"/>
                      <a:gd name="T54" fmla="*/ 5 w 34"/>
                      <a:gd name="T55" fmla="*/ 31 h 37"/>
                      <a:gd name="T56" fmla="*/ 3 w 34"/>
                      <a:gd name="T57" fmla="*/ 31 h 37"/>
                      <a:gd name="T58" fmla="*/ 1 w 34"/>
                      <a:gd name="T59" fmla="*/ 33 h 37"/>
                      <a:gd name="T60" fmla="*/ 1 w 34"/>
                      <a:gd name="T61" fmla="*/ 33 h 37"/>
                      <a:gd name="T62" fmla="*/ 0 w 34"/>
                      <a:gd name="T63" fmla="*/ 31 h 37"/>
                      <a:gd name="T64" fmla="*/ 0 w 34"/>
                      <a:gd name="T65" fmla="*/ 29 h 37"/>
                      <a:gd name="T66" fmla="*/ 0 w 34"/>
                      <a:gd name="T67" fmla="*/ 27 h 37"/>
                      <a:gd name="T68" fmla="*/ 1 w 34"/>
                      <a:gd name="T69" fmla="*/ 25 h 37"/>
                      <a:gd name="T70" fmla="*/ 3 w 34"/>
                      <a:gd name="T71" fmla="*/ 23 h 37"/>
                      <a:gd name="T72" fmla="*/ 3 w 34"/>
                      <a:gd name="T73" fmla="*/ 21 h 37"/>
                      <a:gd name="T74" fmla="*/ 3 w 34"/>
                      <a:gd name="T75" fmla="*/ 18 h 37"/>
                      <a:gd name="T76" fmla="*/ 1 w 34"/>
                      <a:gd name="T77" fmla="*/ 18 h 37"/>
                      <a:gd name="T78" fmla="*/ 1 w 34"/>
                      <a:gd name="T79" fmla="*/ 16 h 37"/>
                      <a:gd name="T80" fmla="*/ 1 w 34"/>
                      <a:gd name="T81" fmla="*/ 14 h 37"/>
                      <a:gd name="T82" fmla="*/ 3 w 34"/>
                      <a:gd name="T83" fmla="*/ 14 h 37"/>
                      <a:gd name="T84" fmla="*/ 5 w 34"/>
                      <a:gd name="T85" fmla="*/ 12 h 37"/>
                      <a:gd name="T86" fmla="*/ 7 w 34"/>
                      <a:gd name="T87" fmla="*/ 10 h 37"/>
                      <a:gd name="T88" fmla="*/ 9 w 34"/>
                      <a:gd name="T89" fmla="*/ 8 h 37"/>
                      <a:gd name="T90" fmla="*/ 11 w 34"/>
                      <a:gd name="T91" fmla="*/ 8 h 37"/>
                      <a:gd name="T92" fmla="*/ 13 w 34"/>
                      <a:gd name="T93" fmla="*/ 6 h 37"/>
                      <a:gd name="T94" fmla="*/ 15 w 34"/>
                      <a:gd name="T95" fmla="*/ 6 h 37"/>
                      <a:gd name="T96" fmla="*/ 17 w 34"/>
                      <a:gd name="T97" fmla="*/ 6 h 37"/>
                      <a:gd name="T98" fmla="*/ 17 w 34"/>
                      <a:gd name="T99" fmla="*/ 8 h 37"/>
                      <a:gd name="T100" fmla="*/ 19 w 34"/>
                      <a:gd name="T101" fmla="*/ 8 h 37"/>
                      <a:gd name="T102" fmla="*/ 22 w 34"/>
                      <a:gd name="T103" fmla="*/ 6 h 37"/>
                      <a:gd name="T104" fmla="*/ 22 w 34"/>
                      <a:gd name="T105" fmla="*/ 4 h 37"/>
                      <a:gd name="T106" fmla="*/ 24 w 34"/>
                      <a:gd name="T107" fmla="*/ 2 h 37"/>
                      <a:gd name="T108" fmla="*/ 24 w 34"/>
                      <a:gd name="T109" fmla="*/ 0 h 37"/>
                      <a:gd name="T110" fmla="*/ 26 w 34"/>
                      <a:gd name="T11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 h="37">
                        <a:moveTo>
                          <a:pt x="26" y="0"/>
                        </a:moveTo>
                        <a:lnTo>
                          <a:pt x="26" y="2"/>
                        </a:lnTo>
                        <a:lnTo>
                          <a:pt x="28" y="2"/>
                        </a:lnTo>
                        <a:lnTo>
                          <a:pt x="28" y="2"/>
                        </a:lnTo>
                        <a:lnTo>
                          <a:pt x="28" y="2"/>
                        </a:lnTo>
                        <a:lnTo>
                          <a:pt x="28" y="4"/>
                        </a:lnTo>
                        <a:lnTo>
                          <a:pt x="28" y="4"/>
                        </a:lnTo>
                        <a:lnTo>
                          <a:pt x="28" y="6"/>
                        </a:lnTo>
                        <a:lnTo>
                          <a:pt x="28" y="6"/>
                        </a:lnTo>
                        <a:lnTo>
                          <a:pt x="28" y="6"/>
                        </a:lnTo>
                        <a:lnTo>
                          <a:pt x="30" y="6"/>
                        </a:lnTo>
                        <a:lnTo>
                          <a:pt x="30" y="6"/>
                        </a:lnTo>
                        <a:lnTo>
                          <a:pt x="30" y="8"/>
                        </a:lnTo>
                        <a:lnTo>
                          <a:pt x="30" y="8"/>
                        </a:lnTo>
                        <a:lnTo>
                          <a:pt x="30" y="8"/>
                        </a:lnTo>
                        <a:lnTo>
                          <a:pt x="32" y="8"/>
                        </a:lnTo>
                        <a:lnTo>
                          <a:pt x="32" y="8"/>
                        </a:lnTo>
                        <a:lnTo>
                          <a:pt x="32" y="10"/>
                        </a:lnTo>
                        <a:lnTo>
                          <a:pt x="32" y="10"/>
                        </a:lnTo>
                        <a:lnTo>
                          <a:pt x="32" y="10"/>
                        </a:lnTo>
                        <a:lnTo>
                          <a:pt x="32" y="12"/>
                        </a:lnTo>
                        <a:lnTo>
                          <a:pt x="34" y="12"/>
                        </a:lnTo>
                        <a:lnTo>
                          <a:pt x="34" y="12"/>
                        </a:lnTo>
                        <a:lnTo>
                          <a:pt x="34" y="14"/>
                        </a:lnTo>
                        <a:lnTo>
                          <a:pt x="34" y="14"/>
                        </a:lnTo>
                        <a:lnTo>
                          <a:pt x="34" y="16"/>
                        </a:lnTo>
                        <a:lnTo>
                          <a:pt x="34" y="16"/>
                        </a:lnTo>
                        <a:lnTo>
                          <a:pt x="34" y="16"/>
                        </a:lnTo>
                        <a:lnTo>
                          <a:pt x="34" y="18"/>
                        </a:lnTo>
                        <a:lnTo>
                          <a:pt x="32" y="18"/>
                        </a:lnTo>
                        <a:lnTo>
                          <a:pt x="32" y="18"/>
                        </a:lnTo>
                        <a:lnTo>
                          <a:pt x="34" y="18"/>
                        </a:lnTo>
                        <a:lnTo>
                          <a:pt x="34" y="20"/>
                        </a:lnTo>
                        <a:lnTo>
                          <a:pt x="34" y="20"/>
                        </a:lnTo>
                        <a:lnTo>
                          <a:pt x="34" y="20"/>
                        </a:lnTo>
                        <a:lnTo>
                          <a:pt x="34" y="21"/>
                        </a:lnTo>
                        <a:lnTo>
                          <a:pt x="34" y="21"/>
                        </a:lnTo>
                        <a:lnTo>
                          <a:pt x="34" y="23"/>
                        </a:lnTo>
                        <a:lnTo>
                          <a:pt x="34" y="23"/>
                        </a:lnTo>
                        <a:lnTo>
                          <a:pt x="34" y="23"/>
                        </a:lnTo>
                        <a:lnTo>
                          <a:pt x="34" y="23"/>
                        </a:lnTo>
                        <a:lnTo>
                          <a:pt x="34" y="25"/>
                        </a:lnTo>
                        <a:lnTo>
                          <a:pt x="34" y="25"/>
                        </a:lnTo>
                        <a:lnTo>
                          <a:pt x="34" y="27"/>
                        </a:lnTo>
                        <a:lnTo>
                          <a:pt x="32" y="27"/>
                        </a:lnTo>
                        <a:lnTo>
                          <a:pt x="32" y="27"/>
                        </a:lnTo>
                        <a:lnTo>
                          <a:pt x="30" y="27"/>
                        </a:lnTo>
                        <a:lnTo>
                          <a:pt x="30" y="27"/>
                        </a:lnTo>
                        <a:lnTo>
                          <a:pt x="30" y="27"/>
                        </a:lnTo>
                        <a:lnTo>
                          <a:pt x="30" y="27"/>
                        </a:lnTo>
                        <a:lnTo>
                          <a:pt x="28" y="27"/>
                        </a:lnTo>
                        <a:lnTo>
                          <a:pt x="28" y="27"/>
                        </a:lnTo>
                        <a:lnTo>
                          <a:pt x="28" y="27"/>
                        </a:lnTo>
                        <a:lnTo>
                          <a:pt x="28" y="27"/>
                        </a:lnTo>
                        <a:lnTo>
                          <a:pt x="26" y="27"/>
                        </a:lnTo>
                        <a:lnTo>
                          <a:pt x="26" y="25"/>
                        </a:lnTo>
                        <a:lnTo>
                          <a:pt x="26" y="25"/>
                        </a:lnTo>
                        <a:lnTo>
                          <a:pt x="24" y="25"/>
                        </a:lnTo>
                        <a:lnTo>
                          <a:pt x="24" y="25"/>
                        </a:lnTo>
                        <a:lnTo>
                          <a:pt x="24" y="27"/>
                        </a:lnTo>
                        <a:lnTo>
                          <a:pt x="24" y="27"/>
                        </a:lnTo>
                        <a:lnTo>
                          <a:pt x="22" y="27"/>
                        </a:lnTo>
                        <a:lnTo>
                          <a:pt x="22" y="27"/>
                        </a:lnTo>
                        <a:lnTo>
                          <a:pt x="22" y="27"/>
                        </a:lnTo>
                        <a:lnTo>
                          <a:pt x="22" y="27"/>
                        </a:lnTo>
                        <a:lnTo>
                          <a:pt x="21" y="27"/>
                        </a:lnTo>
                        <a:lnTo>
                          <a:pt x="21" y="27"/>
                        </a:lnTo>
                        <a:lnTo>
                          <a:pt x="21" y="27"/>
                        </a:lnTo>
                        <a:lnTo>
                          <a:pt x="19" y="27"/>
                        </a:lnTo>
                        <a:lnTo>
                          <a:pt x="19" y="25"/>
                        </a:lnTo>
                        <a:lnTo>
                          <a:pt x="19" y="25"/>
                        </a:lnTo>
                        <a:lnTo>
                          <a:pt x="19" y="25"/>
                        </a:lnTo>
                        <a:lnTo>
                          <a:pt x="19" y="27"/>
                        </a:lnTo>
                        <a:lnTo>
                          <a:pt x="19" y="27"/>
                        </a:lnTo>
                        <a:lnTo>
                          <a:pt x="19" y="29"/>
                        </a:lnTo>
                        <a:lnTo>
                          <a:pt x="19" y="29"/>
                        </a:lnTo>
                        <a:lnTo>
                          <a:pt x="17" y="29"/>
                        </a:lnTo>
                        <a:lnTo>
                          <a:pt x="17" y="31"/>
                        </a:lnTo>
                        <a:lnTo>
                          <a:pt x="17" y="31"/>
                        </a:lnTo>
                        <a:lnTo>
                          <a:pt x="17" y="31"/>
                        </a:lnTo>
                        <a:lnTo>
                          <a:pt x="17" y="33"/>
                        </a:lnTo>
                        <a:lnTo>
                          <a:pt x="17" y="33"/>
                        </a:lnTo>
                        <a:lnTo>
                          <a:pt x="17" y="35"/>
                        </a:lnTo>
                        <a:lnTo>
                          <a:pt x="17" y="35"/>
                        </a:lnTo>
                        <a:lnTo>
                          <a:pt x="17" y="35"/>
                        </a:lnTo>
                        <a:lnTo>
                          <a:pt x="17" y="35"/>
                        </a:lnTo>
                        <a:lnTo>
                          <a:pt x="15" y="35"/>
                        </a:lnTo>
                        <a:lnTo>
                          <a:pt x="15" y="35"/>
                        </a:lnTo>
                        <a:lnTo>
                          <a:pt x="15" y="35"/>
                        </a:lnTo>
                        <a:lnTo>
                          <a:pt x="15" y="35"/>
                        </a:lnTo>
                        <a:lnTo>
                          <a:pt x="15" y="37"/>
                        </a:lnTo>
                        <a:lnTo>
                          <a:pt x="13" y="37"/>
                        </a:lnTo>
                        <a:lnTo>
                          <a:pt x="13" y="37"/>
                        </a:lnTo>
                        <a:lnTo>
                          <a:pt x="13" y="35"/>
                        </a:lnTo>
                        <a:lnTo>
                          <a:pt x="13" y="35"/>
                        </a:lnTo>
                        <a:lnTo>
                          <a:pt x="11" y="35"/>
                        </a:lnTo>
                        <a:lnTo>
                          <a:pt x="11" y="37"/>
                        </a:lnTo>
                        <a:lnTo>
                          <a:pt x="11" y="37"/>
                        </a:lnTo>
                        <a:lnTo>
                          <a:pt x="11" y="37"/>
                        </a:lnTo>
                        <a:lnTo>
                          <a:pt x="9" y="37"/>
                        </a:lnTo>
                        <a:lnTo>
                          <a:pt x="9" y="35"/>
                        </a:lnTo>
                        <a:lnTo>
                          <a:pt x="9" y="35"/>
                        </a:lnTo>
                        <a:lnTo>
                          <a:pt x="9" y="37"/>
                        </a:lnTo>
                        <a:lnTo>
                          <a:pt x="7" y="37"/>
                        </a:lnTo>
                        <a:lnTo>
                          <a:pt x="7" y="35"/>
                        </a:lnTo>
                        <a:lnTo>
                          <a:pt x="7" y="35"/>
                        </a:lnTo>
                        <a:lnTo>
                          <a:pt x="7" y="35"/>
                        </a:lnTo>
                        <a:lnTo>
                          <a:pt x="7" y="33"/>
                        </a:lnTo>
                        <a:lnTo>
                          <a:pt x="7" y="33"/>
                        </a:lnTo>
                        <a:lnTo>
                          <a:pt x="7" y="33"/>
                        </a:lnTo>
                        <a:lnTo>
                          <a:pt x="7" y="31"/>
                        </a:lnTo>
                        <a:lnTo>
                          <a:pt x="5" y="31"/>
                        </a:lnTo>
                        <a:lnTo>
                          <a:pt x="5" y="31"/>
                        </a:lnTo>
                        <a:lnTo>
                          <a:pt x="3" y="31"/>
                        </a:lnTo>
                        <a:lnTo>
                          <a:pt x="3" y="31"/>
                        </a:lnTo>
                        <a:lnTo>
                          <a:pt x="3" y="31"/>
                        </a:lnTo>
                        <a:lnTo>
                          <a:pt x="3" y="31"/>
                        </a:lnTo>
                        <a:lnTo>
                          <a:pt x="3" y="31"/>
                        </a:lnTo>
                        <a:lnTo>
                          <a:pt x="1" y="31"/>
                        </a:lnTo>
                        <a:lnTo>
                          <a:pt x="1" y="33"/>
                        </a:lnTo>
                        <a:lnTo>
                          <a:pt x="1" y="33"/>
                        </a:lnTo>
                        <a:lnTo>
                          <a:pt x="1" y="35"/>
                        </a:lnTo>
                        <a:lnTo>
                          <a:pt x="1" y="35"/>
                        </a:lnTo>
                        <a:lnTo>
                          <a:pt x="1" y="33"/>
                        </a:lnTo>
                        <a:lnTo>
                          <a:pt x="1" y="33"/>
                        </a:lnTo>
                        <a:lnTo>
                          <a:pt x="0" y="33"/>
                        </a:lnTo>
                        <a:lnTo>
                          <a:pt x="0" y="33"/>
                        </a:lnTo>
                        <a:lnTo>
                          <a:pt x="0" y="31"/>
                        </a:lnTo>
                        <a:lnTo>
                          <a:pt x="0" y="31"/>
                        </a:lnTo>
                        <a:lnTo>
                          <a:pt x="0" y="31"/>
                        </a:lnTo>
                        <a:lnTo>
                          <a:pt x="0" y="31"/>
                        </a:lnTo>
                        <a:lnTo>
                          <a:pt x="0" y="29"/>
                        </a:lnTo>
                        <a:lnTo>
                          <a:pt x="0" y="29"/>
                        </a:lnTo>
                        <a:lnTo>
                          <a:pt x="0" y="27"/>
                        </a:lnTo>
                        <a:lnTo>
                          <a:pt x="0" y="27"/>
                        </a:lnTo>
                        <a:lnTo>
                          <a:pt x="0" y="27"/>
                        </a:lnTo>
                        <a:lnTo>
                          <a:pt x="1" y="27"/>
                        </a:lnTo>
                        <a:lnTo>
                          <a:pt x="1" y="25"/>
                        </a:lnTo>
                        <a:lnTo>
                          <a:pt x="1" y="25"/>
                        </a:lnTo>
                        <a:lnTo>
                          <a:pt x="1" y="25"/>
                        </a:lnTo>
                        <a:lnTo>
                          <a:pt x="1" y="25"/>
                        </a:lnTo>
                        <a:lnTo>
                          <a:pt x="3" y="25"/>
                        </a:lnTo>
                        <a:lnTo>
                          <a:pt x="3" y="23"/>
                        </a:lnTo>
                        <a:lnTo>
                          <a:pt x="3" y="23"/>
                        </a:lnTo>
                        <a:lnTo>
                          <a:pt x="3" y="23"/>
                        </a:lnTo>
                        <a:lnTo>
                          <a:pt x="3" y="23"/>
                        </a:lnTo>
                        <a:lnTo>
                          <a:pt x="3" y="21"/>
                        </a:lnTo>
                        <a:lnTo>
                          <a:pt x="3" y="21"/>
                        </a:lnTo>
                        <a:lnTo>
                          <a:pt x="3" y="20"/>
                        </a:lnTo>
                        <a:lnTo>
                          <a:pt x="3" y="20"/>
                        </a:lnTo>
                        <a:lnTo>
                          <a:pt x="3" y="18"/>
                        </a:lnTo>
                        <a:lnTo>
                          <a:pt x="3" y="18"/>
                        </a:lnTo>
                        <a:lnTo>
                          <a:pt x="3" y="16"/>
                        </a:lnTo>
                        <a:lnTo>
                          <a:pt x="3" y="16"/>
                        </a:lnTo>
                        <a:lnTo>
                          <a:pt x="3" y="18"/>
                        </a:lnTo>
                        <a:lnTo>
                          <a:pt x="1" y="18"/>
                        </a:lnTo>
                        <a:lnTo>
                          <a:pt x="1" y="18"/>
                        </a:lnTo>
                        <a:lnTo>
                          <a:pt x="1" y="18"/>
                        </a:lnTo>
                        <a:lnTo>
                          <a:pt x="1" y="18"/>
                        </a:lnTo>
                        <a:lnTo>
                          <a:pt x="1" y="16"/>
                        </a:lnTo>
                        <a:lnTo>
                          <a:pt x="1" y="16"/>
                        </a:lnTo>
                        <a:lnTo>
                          <a:pt x="1" y="16"/>
                        </a:lnTo>
                        <a:lnTo>
                          <a:pt x="1" y="16"/>
                        </a:lnTo>
                        <a:lnTo>
                          <a:pt x="1" y="14"/>
                        </a:lnTo>
                        <a:lnTo>
                          <a:pt x="3" y="14"/>
                        </a:lnTo>
                        <a:lnTo>
                          <a:pt x="3" y="14"/>
                        </a:lnTo>
                        <a:lnTo>
                          <a:pt x="3" y="14"/>
                        </a:lnTo>
                        <a:lnTo>
                          <a:pt x="3" y="14"/>
                        </a:lnTo>
                        <a:lnTo>
                          <a:pt x="5" y="14"/>
                        </a:lnTo>
                        <a:lnTo>
                          <a:pt x="5" y="14"/>
                        </a:lnTo>
                        <a:lnTo>
                          <a:pt x="5" y="12"/>
                        </a:lnTo>
                        <a:lnTo>
                          <a:pt x="5" y="12"/>
                        </a:lnTo>
                        <a:lnTo>
                          <a:pt x="7" y="12"/>
                        </a:lnTo>
                        <a:lnTo>
                          <a:pt x="7" y="10"/>
                        </a:lnTo>
                        <a:lnTo>
                          <a:pt x="7" y="10"/>
                        </a:lnTo>
                        <a:lnTo>
                          <a:pt x="7" y="10"/>
                        </a:lnTo>
                        <a:lnTo>
                          <a:pt x="7" y="10"/>
                        </a:lnTo>
                        <a:lnTo>
                          <a:pt x="7" y="8"/>
                        </a:lnTo>
                        <a:lnTo>
                          <a:pt x="9" y="8"/>
                        </a:lnTo>
                        <a:lnTo>
                          <a:pt x="9" y="8"/>
                        </a:lnTo>
                        <a:lnTo>
                          <a:pt x="9" y="8"/>
                        </a:lnTo>
                        <a:lnTo>
                          <a:pt x="11" y="8"/>
                        </a:lnTo>
                        <a:lnTo>
                          <a:pt x="11" y="8"/>
                        </a:lnTo>
                        <a:lnTo>
                          <a:pt x="11" y="8"/>
                        </a:lnTo>
                        <a:lnTo>
                          <a:pt x="11" y="8"/>
                        </a:lnTo>
                        <a:lnTo>
                          <a:pt x="11" y="6"/>
                        </a:lnTo>
                        <a:lnTo>
                          <a:pt x="13" y="6"/>
                        </a:lnTo>
                        <a:lnTo>
                          <a:pt x="13" y="6"/>
                        </a:lnTo>
                        <a:lnTo>
                          <a:pt x="13" y="6"/>
                        </a:lnTo>
                        <a:lnTo>
                          <a:pt x="13" y="6"/>
                        </a:lnTo>
                        <a:lnTo>
                          <a:pt x="15" y="6"/>
                        </a:lnTo>
                        <a:lnTo>
                          <a:pt x="15" y="6"/>
                        </a:lnTo>
                        <a:lnTo>
                          <a:pt x="15" y="6"/>
                        </a:lnTo>
                        <a:lnTo>
                          <a:pt x="15" y="6"/>
                        </a:lnTo>
                        <a:lnTo>
                          <a:pt x="17" y="6"/>
                        </a:lnTo>
                        <a:lnTo>
                          <a:pt x="17" y="6"/>
                        </a:lnTo>
                        <a:lnTo>
                          <a:pt x="17" y="6"/>
                        </a:lnTo>
                        <a:lnTo>
                          <a:pt x="17" y="8"/>
                        </a:lnTo>
                        <a:lnTo>
                          <a:pt x="17" y="8"/>
                        </a:lnTo>
                        <a:lnTo>
                          <a:pt x="17" y="8"/>
                        </a:lnTo>
                        <a:lnTo>
                          <a:pt x="19" y="8"/>
                        </a:lnTo>
                        <a:lnTo>
                          <a:pt x="19" y="8"/>
                        </a:lnTo>
                        <a:lnTo>
                          <a:pt x="19" y="8"/>
                        </a:lnTo>
                        <a:lnTo>
                          <a:pt x="19" y="8"/>
                        </a:lnTo>
                        <a:lnTo>
                          <a:pt x="21" y="8"/>
                        </a:lnTo>
                        <a:lnTo>
                          <a:pt x="21" y="6"/>
                        </a:lnTo>
                        <a:lnTo>
                          <a:pt x="21" y="6"/>
                        </a:lnTo>
                        <a:lnTo>
                          <a:pt x="22" y="6"/>
                        </a:lnTo>
                        <a:lnTo>
                          <a:pt x="22" y="6"/>
                        </a:lnTo>
                        <a:lnTo>
                          <a:pt x="22" y="4"/>
                        </a:lnTo>
                        <a:lnTo>
                          <a:pt x="22" y="4"/>
                        </a:lnTo>
                        <a:lnTo>
                          <a:pt x="22" y="4"/>
                        </a:lnTo>
                        <a:lnTo>
                          <a:pt x="22" y="4"/>
                        </a:lnTo>
                        <a:lnTo>
                          <a:pt x="22" y="2"/>
                        </a:lnTo>
                        <a:lnTo>
                          <a:pt x="24" y="2"/>
                        </a:lnTo>
                        <a:lnTo>
                          <a:pt x="24" y="2"/>
                        </a:lnTo>
                        <a:lnTo>
                          <a:pt x="24" y="0"/>
                        </a:lnTo>
                        <a:lnTo>
                          <a:pt x="24" y="0"/>
                        </a:lnTo>
                        <a:lnTo>
                          <a:pt x="24" y="0"/>
                        </a:lnTo>
                        <a:lnTo>
                          <a:pt x="24" y="0"/>
                        </a:lnTo>
                        <a:lnTo>
                          <a:pt x="26" y="0"/>
                        </a:lnTo>
                        <a:lnTo>
                          <a:pt x="26" y="0"/>
                        </a:lnTo>
                        <a:lnTo>
                          <a:pt x="26" y="0"/>
                        </a:lnTo>
                        <a:lnTo>
                          <a:pt x="26" y="0"/>
                        </a:lnTo>
                        <a:lnTo>
                          <a:pt x="2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89" name="Rectangle 441">
                    <a:extLst>
                      <a:ext uri="{FF2B5EF4-FFF2-40B4-BE49-F238E27FC236}">
                        <a16:creationId xmlns:a16="http://schemas.microsoft.com/office/drawing/2014/main" id="{A4BDDD57-B963-471C-A959-14005B762E1D}"/>
                      </a:ext>
                    </a:extLst>
                  </p:cNvPr>
                  <p:cNvSpPr>
                    <a:spLocks noChangeArrowheads="1"/>
                  </p:cNvSpPr>
                  <p:nvPr/>
                </p:nvSpPr>
                <p:spPr bwMode="auto">
                  <a:xfrm>
                    <a:off x="11122" y="1683"/>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0" name="Rectangle 442">
                    <a:extLst>
                      <a:ext uri="{FF2B5EF4-FFF2-40B4-BE49-F238E27FC236}">
                        <a16:creationId xmlns:a16="http://schemas.microsoft.com/office/drawing/2014/main" id="{52E8FEF4-69E1-4EFE-85A3-607BB7E3F28F}"/>
                      </a:ext>
                    </a:extLst>
                  </p:cNvPr>
                  <p:cNvSpPr>
                    <a:spLocks noChangeArrowheads="1"/>
                  </p:cNvSpPr>
                  <p:nvPr/>
                </p:nvSpPr>
                <p:spPr bwMode="auto">
                  <a:xfrm>
                    <a:off x="11122" y="1683"/>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1" name="Freeform 443">
                    <a:extLst>
                      <a:ext uri="{FF2B5EF4-FFF2-40B4-BE49-F238E27FC236}">
                        <a16:creationId xmlns:a16="http://schemas.microsoft.com/office/drawing/2014/main" id="{1C2517BC-47B5-4D30-A5B8-9FDC28659ED0}"/>
                      </a:ext>
                    </a:extLst>
                  </p:cNvPr>
                  <p:cNvSpPr>
                    <a:spLocks/>
                  </p:cNvSpPr>
                  <p:nvPr/>
                </p:nvSpPr>
                <p:spPr bwMode="auto">
                  <a:xfrm>
                    <a:off x="11903" y="1800"/>
                    <a:ext cx="2" cy="0"/>
                  </a:xfrm>
                  <a:custGeom>
                    <a:avLst/>
                    <a:gdLst>
                      <a:gd name="T0" fmla="*/ 0 w 2"/>
                      <a:gd name="T1" fmla="*/ 0 w 2"/>
                      <a:gd name="T2" fmla="*/ 2 w 2"/>
                      <a:gd name="T3" fmla="*/ 2 w 2"/>
                      <a:gd name="T4" fmla="*/ 2 w 2"/>
                      <a:gd name="T5" fmla="*/ 0 w 2"/>
                      <a:gd name="T6" fmla="*/ 0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2" y="0"/>
                        </a:lnTo>
                        <a:lnTo>
                          <a:pt x="2" y="0"/>
                        </a:lnTo>
                        <a:lnTo>
                          <a:pt x="2"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2" name="Freeform 444">
                    <a:extLst>
                      <a:ext uri="{FF2B5EF4-FFF2-40B4-BE49-F238E27FC236}">
                        <a16:creationId xmlns:a16="http://schemas.microsoft.com/office/drawing/2014/main" id="{5D2F0FDD-E44D-4EED-93F4-648CEBF69E3C}"/>
                      </a:ext>
                    </a:extLst>
                  </p:cNvPr>
                  <p:cNvSpPr>
                    <a:spLocks/>
                  </p:cNvSpPr>
                  <p:nvPr/>
                </p:nvSpPr>
                <p:spPr bwMode="auto">
                  <a:xfrm>
                    <a:off x="11903" y="1800"/>
                    <a:ext cx="2" cy="0"/>
                  </a:xfrm>
                  <a:custGeom>
                    <a:avLst/>
                    <a:gdLst>
                      <a:gd name="T0" fmla="*/ 0 w 2"/>
                      <a:gd name="T1" fmla="*/ 0 w 2"/>
                      <a:gd name="T2" fmla="*/ 2 w 2"/>
                      <a:gd name="T3" fmla="*/ 2 w 2"/>
                      <a:gd name="T4" fmla="*/ 2 w 2"/>
                      <a:gd name="T5" fmla="*/ 0 w 2"/>
                      <a:gd name="T6" fmla="*/ 0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2" y="0"/>
                        </a:lnTo>
                        <a:lnTo>
                          <a:pt x="2" y="0"/>
                        </a:lnTo>
                        <a:lnTo>
                          <a:pt x="2"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3" name="Freeform 445">
                    <a:extLst>
                      <a:ext uri="{FF2B5EF4-FFF2-40B4-BE49-F238E27FC236}">
                        <a16:creationId xmlns:a16="http://schemas.microsoft.com/office/drawing/2014/main" id="{4725CC2B-3E42-4777-8EEC-1AC5DBB48BC3}"/>
                      </a:ext>
                    </a:extLst>
                  </p:cNvPr>
                  <p:cNvSpPr>
                    <a:spLocks/>
                  </p:cNvSpPr>
                  <p:nvPr/>
                </p:nvSpPr>
                <p:spPr bwMode="auto">
                  <a:xfrm>
                    <a:off x="11137" y="1680"/>
                    <a:ext cx="2" cy="0"/>
                  </a:xfrm>
                  <a:custGeom>
                    <a:avLst/>
                    <a:gdLst>
                      <a:gd name="T0" fmla="*/ 0 w 2"/>
                      <a:gd name="T1" fmla="*/ 0 w 2"/>
                      <a:gd name="T2" fmla="*/ 2 w 2"/>
                      <a:gd name="T3" fmla="*/ 2 w 2"/>
                      <a:gd name="T4" fmla="*/ 0 w 2"/>
                      <a:gd name="T5" fmla="*/ 0 w 2"/>
                      <a:gd name="T6" fmla="*/ 0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2" y="0"/>
                        </a:lnTo>
                        <a:lnTo>
                          <a:pt x="2"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4" name="Freeform 446">
                    <a:extLst>
                      <a:ext uri="{FF2B5EF4-FFF2-40B4-BE49-F238E27FC236}">
                        <a16:creationId xmlns:a16="http://schemas.microsoft.com/office/drawing/2014/main" id="{4A71B5B5-6F2F-4849-A5EE-CB25EB5CC30E}"/>
                      </a:ext>
                    </a:extLst>
                  </p:cNvPr>
                  <p:cNvSpPr>
                    <a:spLocks/>
                  </p:cNvSpPr>
                  <p:nvPr/>
                </p:nvSpPr>
                <p:spPr bwMode="auto">
                  <a:xfrm>
                    <a:off x="11137" y="1680"/>
                    <a:ext cx="2" cy="0"/>
                  </a:xfrm>
                  <a:custGeom>
                    <a:avLst/>
                    <a:gdLst>
                      <a:gd name="T0" fmla="*/ 0 w 2"/>
                      <a:gd name="T1" fmla="*/ 0 w 2"/>
                      <a:gd name="T2" fmla="*/ 2 w 2"/>
                      <a:gd name="T3" fmla="*/ 2 w 2"/>
                      <a:gd name="T4" fmla="*/ 0 w 2"/>
                      <a:gd name="T5" fmla="*/ 0 w 2"/>
                      <a:gd name="T6" fmla="*/ 0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2" y="0"/>
                        </a:lnTo>
                        <a:lnTo>
                          <a:pt x="2"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5" name="Freeform 447">
                    <a:extLst>
                      <a:ext uri="{FF2B5EF4-FFF2-40B4-BE49-F238E27FC236}">
                        <a16:creationId xmlns:a16="http://schemas.microsoft.com/office/drawing/2014/main" id="{9857E62E-7DEF-4C1E-AA37-35CA33BDEDBE}"/>
                      </a:ext>
                    </a:extLst>
                  </p:cNvPr>
                  <p:cNvSpPr>
                    <a:spLocks/>
                  </p:cNvSpPr>
                  <p:nvPr/>
                </p:nvSpPr>
                <p:spPr bwMode="auto">
                  <a:xfrm>
                    <a:off x="11267" y="1584"/>
                    <a:ext cx="2" cy="0"/>
                  </a:xfrm>
                  <a:custGeom>
                    <a:avLst/>
                    <a:gdLst>
                      <a:gd name="T0" fmla="*/ 2 w 2"/>
                      <a:gd name="T1" fmla="*/ 2 w 2"/>
                      <a:gd name="T2" fmla="*/ 0 w 2"/>
                      <a:gd name="T3" fmla="*/ 0 w 2"/>
                      <a:gd name="T4" fmla="*/ 0 w 2"/>
                      <a:gd name="T5" fmla="*/ 0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0" y="0"/>
                        </a:lnTo>
                        <a:lnTo>
                          <a:pt x="0"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6" name="Freeform 448">
                    <a:extLst>
                      <a:ext uri="{FF2B5EF4-FFF2-40B4-BE49-F238E27FC236}">
                        <a16:creationId xmlns:a16="http://schemas.microsoft.com/office/drawing/2014/main" id="{028C463B-8906-4921-BF46-1C76988A9057}"/>
                      </a:ext>
                    </a:extLst>
                  </p:cNvPr>
                  <p:cNvSpPr>
                    <a:spLocks/>
                  </p:cNvSpPr>
                  <p:nvPr/>
                </p:nvSpPr>
                <p:spPr bwMode="auto">
                  <a:xfrm>
                    <a:off x="11267" y="1584"/>
                    <a:ext cx="2" cy="0"/>
                  </a:xfrm>
                  <a:custGeom>
                    <a:avLst/>
                    <a:gdLst>
                      <a:gd name="T0" fmla="*/ 2 w 2"/>
                      <a:gd name="T1" fmla="*/ 2 w 2"/>
                      <a:gd name="T2" fmla="*/ 0 w 2"/>
                      <a:gd name="T3" fmla="*/ 0 w 2"/>
                      <a:gd name="T4" fmla="*/ 0 w 2"/>
                      <a:gd name="T5" fmla="*/ 0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0" y="0"/>
                        </a:lnTo>
                        <a:lnTo>
                          <a:pt x="0"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7" name="Freeform 449">
                    <a:extLst>
                      <a:ext uri="{FF2B5EF4-FFF2-40B4-BE49-F238E27FC236}">
                        <a16:creationId xmlns:a16="http://schemas.microsoft.com/office/drawing/2014/main" id="{BDA9A6E1-9D9B-4303-A699-307980AFF62D}"/>
                      </a:ext>
                    </a:extLst>
                  </p:cNvPr>
                  <p:cNvSpPr>
                    <a:spLocks/>
                  </p:cNvSpPr>
                  <p:nvPr/>
                </p:nvSpPr>
                <p:spPr bwMode="auto">
                  <a:xfrm>
                    <a:off x="11143" y="1680"/>
                    <a:ext cx="2" cy="0"/>
                  </a:xfrm>
                  <a:custGeom>
                    <a:avLst/>
                    <a:gdLst>
                      <a:gd name="T0" fmla="*/ 0 w 2"/>
                      <a:gd name="T1" fmla="*/ 0 w 2"/>
                      <a:gd name="T2" fmla="*/ 0 w 2"/>
                      <a:gd name="T3" fmla="*/ 0 w 2"/>
                      <a:gd name="T4" fmla="*/ 0 w 2"/>
                      <a:gd name="T5" fmla="*/ 2 w 2"/>
                      <a:gd name="T6" fmla="*/ 2 w 2"/>
                      <a:gd name="T7" fmla="*/ 2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8" name="Freeform 450">
                    <a:extLst>
                      <a:ext uri="{FF2B5EF4-FFF2-40B4-BE49-F238E27FC236}">
                        <a16:creationId xmlns:a16="http://schemas.microsoft.com/office/drawing/2014/main" id="{677C624C-FF4B-47CC-A358-25CD65F8200C}"/>
                      </a:ext>
                    </a:extLst>
                  </p:cNvPr>
                  <p:cNvSpPr>
                    <a:spLocks/>
                  </p:cNvSpPr>
                  <p:nvPr/>
                </p:nvSpPr>
                <p:spPr bwMode="auto">
                  <a:xfrm>
                    <a:off x="11143" y="1680"/>
                    <a:ext cx="2" cy="0"/>
                  </a:xfrm>
                  <a:custGeom>
                    <a:avLst/>
                    <a:gdLst>
                      <a:gd name="T0" fmla="*/ 0 w 2"/>
                      <a:gd name="T1" fmla="*/ 0 w 2"/>
                      <a:gd name="T2" fmla="*/ 0 w 2"/>
                      <a:gd name="T3" fmla="*/ 0 w 2"/>
                      <a:gd name="T4" fmla="*/ 0 w 2"/>
                      <a:gd name="T5" fmla="*/ 2 w 2"/>
                      <a:gd name="T6" fmla="*/ 2 w 2"/>
                      <a:gd name="T7" fmla="*/ 2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99" name="Freeform 451">
                    <a:extLst>
                      <a:ext uri="{FF2B5EF4-FFF2-40B4-BE49-F238E27FC236}">
                        <a16:creationId xmlns:a16="http://schemas.microsoft.com/office/drawing/2014/main" id="{99C9A104-BD9B-44AC-BCA9-418083E14931}"/>
                      </a:ext>
                    </a:extLst>
                  </p:cNvPr>
                  <p:cNvSpPr>
                    <a:spLocks/>
                  </p:cNvSpPr>
                  <p:nvPr/>
                </p:nvSpPr>
                <p:spPr bwMode="auto">
                  <a:xfrm>
                    <a:off x="11198" y="1478"/>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0" name="Freeform 452">
                    <a:extLst>
                      <a:ext uri="{FF2B5EF4-FFF2-40B4-BE49-F238E27FC236}">
                        <a16:creationId xmlns:a16="http://schemas.microsoft.com/office/drawing/2014/main" id="{259FD294-44F6-4418-8217-957833295DD2}"/>
                      </a:ext>
                    </a:extLst>
                  </p:cNvPr>
                  <p:cNvSpPr>
                    <a:spLocks/>
                  </p:cNvSpPr>
                  <p:nvPr/>
                </p:nvSpPr>
                <p:spPr bwMode="auto">
                  <a:xfrm>
                    <a:off x="11198" y="1478"/>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1" name="Freeform 453">
                    <a:extLst>
                      <a:ext uri="{FF2B5EF4-FFF2-40B4-BE49-F238E27FC236}">
                        <a16:creationId xmlns:a16="http://schemas.microsoft.com/office/drawing/2014/main" id="{94629040-B272-4CF7-B322-CAD524A0598C}"/>
                      </a:ext>
                    </a:extLst>
                  </p:cNvPr>
                  <p:cNvSpPr>
                    <a:spLocks/>
                  </p:cNvSpPr>
                  <p:nvPr/>
                </p:nvSpPr>
                <p:spPr bwMode="auto">
                  <a:xfrm>
                    <a:off x="11133" y="1680"/>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2" y="0"/>
                        </a:lnTo>
                        <a:lnTo>
                          <a:pt x="2" y="0"/>
                        </a:lnTo>
                        <a:lnTo>
                          <a:pt x="2" y="0"/>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2" name="Freeform 454">
                    <a:extLst>
                      <a:ext uri="{FF2B5EF4-FFF2-40B4-BE49-F238E27FC236}">
                        <a16:creationId xmlns:a16="http://schemas.microsoft.com/office/drawing/2014/main" id="{4748DC03-F2F1-4D70-8660-F6905A9106FD}"/>
                      </a:ext>
                    </a:extLst>
                  </p:cNvPr>
                  <p:cNvSpPr>
                    <a:spLocks/>
                  </p:cNvSpPr>
                  <p:nvPr/>
                </p:nvSpPr>
                <p:spPr bwMode="auto">
                  <a:xfrm>
                    <a:off x="11133" y="1680"/>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2" y="0"/>
                        </a:lnTo>
                        <a:lnTo>
                          <a:pt x="2" y="0"/>
                        </a:lnTo>
                        <a:lnTo>
                          <a:pt x="2" y="0"/>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3" name="Freeform 455">
                    <a:extLst>
                      <a:ext uri="{FF2B5EF4-FFF2-40B4-BE49-F238E27FC236}">
                        <a16:creationId xmlns:a16="http://schemas.microsoft.com/office/drawing/2014/main" id="{92B01D68-17B3-4085-BC76-7468BE3CB000}"/>
                      </a:ext>
                    </a:extLst>
                  </p:cNvPr>
                  <p:cNvSpPr>
                    <a:spLocks/>
                  </p:cNvSpPr>
                  <p:nvPr/>
                </p:nvSpPr>
                <p:spPr bwMode="auto">
                  <a:xfrm>
                    <a:off x="11118" y="1678"/>
                    <a:ext cx="2" cy="2"/>
                  </a:xfrm>
                  <a:custGeom>
                    <a:avLst/>
                    <a:gdLst>
                      <a:gd name="T0" fmla="*/ 2 w 2"/>
                      <a:gd name="T1" fmla="*/ 0 h 2"/>
                      <a:gd name="T2" fmla="*/ 2 w 2"/>
                      <a:gd name="T3" fmla="*/ 2 h 2"/>
                      <a:gd name="T4" fmla="*/ 2 w 2"/>
                      <a:gd name="T5" fmla="*/ 2 h 2"/>
                      <a:gd name="T6" fmla="*/ 2 w 2"/>
                      <a:gd name="T7" fmla="*/ 2 h 2"/>
                      <a:gd name="T8" fmla="*/ 2 w 2"/>
                      <a:gd name="T9" fmla="*/ 2 h 2"/>
                      <a:gd name="T10" fmla="*/ 2 w 2"/>
                      <a:gd name="T11" fmla="*/ 2 h 2"/>
                      <a:gd name="T12" fmla="*/ 0 w 2"/>
                      <a:gd name="T13" fmla="*/ 2 h 2"/>
                      <a:gd name="T14" fmla="*/ 0 w 2"/>
                      <a:gd name="T15" fmla="*/ 2 h 2"/>
                      <a:gd name="T16" fmla="*/ 0 w 2"/>
                      <a:gd name="T17" fmla="*/ 2 h 2"/>
                      <a:gd name="T18" fmla="*/ 0 w 2"/>
                      <a:gd name="T19" fmla="*/ 2 h 2"/>
                      <a:gd name="T20" fmla="*/ 0 w 2"/>
                      <a:gd name="T21" fmla="*/ 0 h 2"/>
                      <a:gd name="T22" fmla="*/ 0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2" y="2"/>
                        </a:lnTo>
                        <a:lnTo>
                          <a:pt x="0" y="2"/>
                        </a:lnTo>
                        <a:lnTo>
                          <a:pt x="0" y="2"/>
                        </a:lnTo>
                        <a:lnTo>
                          <a:pt x="0" y="2"/>
                        </a:lnTo>
                        <a:lnTo>
                          <a:pt x="0" y="2"/>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4" name="Freeform 456">
                    <a:extLst>
                      <a:ext uri="{FF2B5EF4-FFF2-40B4-BE49-F238E27FC236}">
                        <a16:creationId xmlns:a16="http://schemas.microsoft.com/office/drawing/2014/main" id="{CE54F91C-1E1D-4593-AD8B-216C5A764779}"/>
                      </a:ext>
                    </a:extLst>
                  </p:cNvPr>
                  <p:cNvSpPr>
                    <a:spLocks/>
                  </p:cNvSpPr>
                  <p:nvPr/>
                </p:nvSpPr>
                <p:spPr bwMode="auto">
                  <a:xfrm>
                    <a:off x="11118" y="1678"/>
                    <a:ext cx="2" cy="2"/>
                  </a:xfrm>
                  <a:custGeom>
                    <a:avLst/>
                    <a:gdLst>
                      <a:gd name="T0" fmla="*/ 2 w 2"/>
                      <a:gd name="T1" fmla="*/ 0 h 2"/>
                      <a:gd name="T2" fmla="*/ 2 w 2"/>
                      <a:gd name="T3" fmla="*/ 2 h 2"/>
                      <a:gd name="T4" fmla="*/ 2 w 2"/>
                      <a:gd name="T5" fmla="*/ 2 h 2"/>
                      <a:gd name="T6" fmla="*/ 2 w 2"/>
                      <a:gd name="T7" fmla="*/ 2 h 2"/>
                      <a:gd name="T8" fmla="*/ 2 w 2"/>
                      <a:gd name="T9" fmla="*/ 2 h 2"/>
                      <a:gd name="T10" fmla="*/ 2 w 2"/>
                      <a:gd name="T11" fmla="*/ 2 h 2"/>
                      <a:gd name="T12" fmla="*/ 0 w 2"/>
                      <a:gd name="T13" fmla="*/ 2 h 2"/>
                      <a:gd name="T14" fmla="*/ 0 w 2"/>
                      <a:gd name="T15" fmla="*/ 2 h 2"/>
                      <a:gd name="T16" fmla="*/ 0 w 2"/>
                      <a:gd name="T17" fmla="*/ 2 h 2"/>
                      <a:gd name="T18" fmla="*/ 0 w 2"/>
                      <a:gd name="T19" fmla="*/ 2 h 2"/>
                      <a:gd name="T20" fmla="*/ 0 w 2"/>
                      <a:gd name="T21" fmla="*/ 0 h 2"/>
                      <a:gd name="T22" fmla="*/ 0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2" y="2"/>
                        </a:lnTo>
                        <a:lnTo>
                          <a:pt x="0" y="2"/>
                        </a:lnTo>
                        <a:lnTo>
                          <a:pt x="0" y="2"/>
                        </a:lnTo>
                        <a:lnTo>
                          <a:pt x="0" y="2"/>
                        </a:lnTo>
                        <a:lnTo>
                          <a:pt x="0" y="2"/>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5" name="Freeform 457">
                    <a:extLst>
                      <a:ext uri="{FF2B5EF4-FFF2-40B4-BE49-F238E27FC236}">
                        <a16:creationId xmlns:a16="http://schemas.microsoft.com/office/drawing/2014/main" id="{C9C5DFAD-C043-4443-B381-9BAA9535C7AF}"/>
                      </a:ext>
                    </a:extLst>
                  </p:cNvPr>
                  <p:cNvSpPr>
                    <a:spLocks/>
                  </p:cNvSpPr>
                  <p:nvPr/>
                </p:nvSpPr>
                <p:spPr bwMode="auto">
                  <a:xfrm>
                    <a:off x="11681" y="1252"/>
                    <a:ext cx="51" cy="12"/>
                  </a:xfrm>
                  <a:custGeom>
                    <a:avLst/>
                    <a:gdLst>
                      <a:gd name="T0" fmla="*/ 11 w 51"/>
                      <a:gd name="T1" fmla="*/ 10 h 12"/>
                      <a:gd name="T2" fmla="*/ 9 w 51"/>
                      <a:gd name="T3" fmla="*/ 10 h 12"/>
                      <a:gd name="T4" fmla="*/ 7 w 51"/>
                      <a:gd name="T5" fmla="*/ 10 h 12"/>
                      <a:gd name="T6" fmla="*/ 5 w 51"/>
                      <a:gd name="T7" fmla="*/ 10 h 12"/>
                      <a:gd name="T8" fmla="*/ 3 w 51"/>
                      <a:gd name="T9" fmla="*/ 10 h 12"/>
                      <a:gd name="T10" fmla="*/ 2 w 51"/>
                      <a:gd name="T11" fmla="*/ 10 h 12"/>
                      <a:gd name="T12" fmla="*/ 0 w 51"/>
                      <a:gd name="T13" fmla="*/ 8 h 12"/>
                      <a:gd name="T14" fmla="*/ 2 w 51"/>
                      <a:gd name="T15" fmla="*/ 6 h 12"/>
                      <a:gd name="T16" fmla="*/ 0 w 51"/>
                      <a:gd name="T17" fmla="*/ 4 h 12"/>
                      <a:gd name="T18" fmla="*/ 2 w 51"/>
                      <a:gd name="T19" fmla="*/ 4 h 12"/>
                      <a:gd name="T20" fmla="*/ 3 w 51"/>
                      <a:gd name="T21" fmla="*/ 4 h 12"/>
                      <a:gd name="T22" fmla="*/ 5 w 51"/>
                      <a:gd name="T23" fmla="*/ 2 h 12"/>
                      <a:gd name="T24" fmla="*/ 5 w 51"/>
                      <a:gd name="T25" fmla="*/ 2 h 12"/>
                      <a:gd name="T26" fmla="*/ 7 w 51"/>
                      <a:gd name="T27" fmla="*/ 0 h 12"/>
                      <a:gd name="T28" fmla="*/ 9 w 51"/>
                      <a:gd name="T29" fmla="*/ 0 h 12"/>
                      <a:gd name="T30" fmla="*/ 11 w 51"/>
                      <a:gd name="T31" fmla="*/ 0 h 12"/>
                      <a:gd name="T32" fmla="*/ 13 w 51"/>
                      <a:gd name="T33" fmla="*/ 0 h 12"/>
                      <a:gd name="T34" fmla="*/ 15 w 51"/>
                      <a:gd name="T35" fmla="*/ 0 h 12"/>
                      <a:gd name="T36" fmla="*/ 17 w 51"/>
                      <a:gd name="T37" fmla="*/ 0 h 12"/>
                      <a:gd name="T38" fmla="*/ 19 w 51"/>
                      <a:gd name="T39" fmla="*/ 2 h 12"/>
                      <a:gd name="T40" fmla="*/ 21 w 51"/>
                      <a:gd name="T41" fmla="*/ 2 h 12"/>
                      <a:gd name="T42" fmla="*/ 23 w 51"/>
                      <a:gd name="T43" fmla="*/ 0 h 12"/>
                      <a:gd name="T44" fmla="*/ 25 w 51"/>
                      <a:gd name="T45" fmla="*/ 0 h 12"/>
                      <a:gd name="T46" fmla="*/ 26 w 51"/>
                      <a:gd name="T47" fmla="*/ 0 h 12"/>
                      <a:gd name="T48" fmla="*/ 28 w 51"/>
                      <a:gd name="T49" fmla="*/ 0 h 12"/>
                      <a:gd name="T50" fmla="*/ 30 w 51"/>
                      <a:gd name="T51" fmla="*/ 0 h 12"/>
                      <a:gd name="T52" fmla="*/ 32 w 51"/>
                      <a:gd name="T53" fmla="*/ 0 h 12"/>
                      <a:gd name="T54" fmla="*/ 34 w 51"/>
                      <a:gd name="T55" fmla="*/ 0 h 12"/>
                      <a:gd name="T56" fmla="*/ 38 w 51"/>
                      <a:gd name="T57" fmla="*/ 0 h 12"/>
                      <a:gd name="T58" fmla="*/ 38 w 51"/>
                      <a:gd name="T59" fmla="*/ 0 h 12"/>
                      <a:gd name="T60" fmla="*/ 40 w 51"/>
                      <a:gd name="T61" fmla="*/ 0 h 12"/>
                      <a:gd name="T62" fmla="*/ 44 w 51"/>
                      <a:gd name="T63" fmla="*/ 0 h 12"/>
                      <a:gd name="T64" fmla="*/ 46 w 51"/>
                      <a:gd name="T65" fmla="*/ 0 h 12"/>
                      <a:gd name="T66" fmla="*/ 47 w 51"/>
                      <a:gd name="T67" fmla="*/ 0 h 12"/>
                      <a:gd name="T68" fmla="*/ 49 w 51"/>
                      <a:gd name="T69" fmla="*/ 0 h 12"/>
                      <a:gd name="T70" fmla="*/ 49 w 51"/>
                      <a:gd name="T71" fmla="*/ 2 h 12"/>
                      <a:gd name="T72" fmla="*/ 51 w 51"/>
                      <a:gd name="T73" fmla="*/ 4 h 12"/>
                      <a:gd name="T74" fmla="*/ 49 w 51"/>
                      <a:gd name="T75" fmla="*/ 4 h 12"/>
                      <a:gd name="T76" fmla="*/ 47 w 51"/>
                      <a:gd name="T77" fmla="*/ 4 h 12"/>
                      <a:gd name="T78" fmla="*/ 47 w 51"/>
                      <a:gd name="T79" fmla="*/ 6 h 12"/>
                      <a:gd name="T80" fmla="*/ 46 w 51"/>
                      <a:gd name="T81" fmla="*/ 6 h 12"/>
                      <a:gd name="T82" fmla="*/ 44 w 51"/>
                      <a:gd name="T83" fmla="*/ 6 h 12"/>
                      <a:gd name="T84" fmla="*/ 40 w 51"/>
                      <a:gd name="T85" fmla="*/ 6 h 12"/>
                      <a:gd name="T86" fmla="*/ 40 w 51"/>
                      <a:gd name="T87" fmla="*/ 8 h 12"/>
                      <a:gd name="T88" fmla="*/ 38 w 51"/>
                      <a:gd name="T89" fmla="*/ 10 h 12"/>
                      <a:gd name="T90" fmla="*/ 36 w 51"/>
                      <a:gd name="T91" fmla="*/ 10 h 12"/>
                      <a:gd name="T92" fmla="*/ 34 w 51"/>
                      <a:gd name="T93" fmla="*/ 10 h 12"/>
                      <a:gd name="T94" fmla="*/ 32 w 51"/>
                      <a:gd name="T95" fmla="*/ 10 h 12"/>
                      <a:gd name="T96" fmla="*/ 32 w 51"/>
                      <a:gd name="T97" fmla="*/ 12 h 12"/>
                      <a:gd name="T98" fmla="*/ 30 w 51"/>
                      <a:gd name="T99" fmla="*/ 12 h 12"/>
                      <a:gd name="T100" fmla="*/ 28 w 51"/>
                      <a:gd name="T101" fmla="*/ 12 h 12"/>
                      <a:gd name="T102" fmla="*/ 26 w 51"/>
                      <a:gd name="T103" fmla="*/ 10 h 12"/>
                      <a:gd name="T104" fmla="*/ 25 w 51"/>
                      <a:gd name="T105" fmla="*/ 10 h 12"/>
                      <a:gd name="T106" fmla="*/ 23 w 51"/>
                      <a:gd name="T107" fmla="*/ 10 h 12"/>
                      <a:gd name="T108" fmla="*/ 21 w 51"/>
                      <a:gd name="T109" fmla="*/ 10 h 12"/>
                      <a:gd name="T110" fmla="*/ 19 w 51"/>
                      <a:gd name="T111" fmla="*/ 10 h 12"/>
                      <a:gd name="T112" fmla="*/ 17 w 51"/>
                      <a:gd name="T113" fmla="*/ 10 h 12"/>
                      <a:gd name="T114" fmla="*/ 15 w 51"/>
                      <a:gd name="T115" fmla="*/ 10 h 12"/>
                      <a:gd name="T116" fmla="*/ 13 w 51"/>
                      <a:gd name="T1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 h="12">
                        <a:moveTo>
                          <a:pt x="13" y="10"/>
                        </a:moveTo>
                        <a:lnTo>
                          <a:pt x="13" y="10"/>
                        </a:lnTo>
                        <a:lnTo>
                          <a:pt x="11" y="10"/>
                        </a:lnTo>
                        <a:lnTo>
                          <a:pt x="11" y="10"/>
                        </a:lnTo>
                        <a:lnTo>
                          <a:pt x="11" y="10"/>
                        </a:lnTo>
                        <a:lnTo>
                          <a:pt x="9" y="10"/>
                        </a:lnTo>
                        <a:lnTo>
                          <a:pt x="9" y="10"/>
                        </a:lnTo>
                        <a:lnTo>
                          <a:pt x="7" y="10"/>
                        </a:lnTo>
                        <a:lnTo>
                          <a:pt x="7" y="10"/>
                        </a:lnTo>
                        <a:lnTo>
                          <a:pt x="7" y="10"/>
                        </a:lnTo>
                        <a:lnTo>
                          <a:pt x="5" y="10"/>
                        </a:lnTo>
                        <a:lnTo>
                          <a:pt x="5" y="10"/>
                        </a:lnTo>
                        <a:lnTo>
                          <a:pt x="5" y="10"/>
                        </a:lnTo>
                        <a:lnTo>
                          <a:pt x="5" y="10"/>
                        </a:lnTo>
                        <a:lnTo>
                          <a:pt x="3" y="10"/>
                        </a:lnTo>
                        <a:lnTo>
                          <a:pt x="3" y="10"/>
                        </a:lnTo>
                        <a:lnTo>
                          <a:pt x="2" y="10"/>
                        </a:lnTo>
                        <a:lnTo>
                          <a:pt x="2" y="10"/>
                        </a:lnTo>
                        <a:lnTo>
                          <a:pt x="2" y="8"/>
                        </a:lnTo>
                        <a:lnTo>
                          <a:pt x="2" y="8"/>
                        </a:lnTo>
                        <a:lnTo>
                          <a:pt x="0" y="8"/>
                        </a:lnTo>
                        <a:lnTo>
                          <a:pt x="0" y="8"/>
                        </a:lnTo>
                        <a:lnTo>
                          <a:pt x="2" y="8"/>
                        </a:lnTo>
                        <a:lnTo>
                          <a:pt x="2" y="6"/>
                        </a:lnTo>
                        <a:lnTo>
                          <a:pt x="0" y="6"/>
                        </a:lnTo>
                        <a:lnTo>
                          <a:pt x="0" y="6"/>
                        </a:lnTo>
                        <a:lnTo>
                          <a:pt x="0" y="4"/>
                        </a:lnTo>
                        <a:lnTo>
                          <a:pt x="2" y="4"/>
                        </a:lnTo>
                        <a:lnTo>
                          <a:pt x="2" y="4"/>
                        </a:lnTo>
                        <a:lnTo>
                          <a:pt x="2" y="4"/>
                        </a:lnTo>
                        <a:lnTo>
                          <a:pt x="2" y="4"/>
                        </a:lnTo>
                        <a:lnTo>
                          <a:pt x="2" y="4"/>
                        </a:lnTo>
                        <a:lnTo>
                          <a:pt x="3" y="4"/>
                        </a:lnTo>
                        <a:lnTo>
                          <a:pt x="3" y="2"/>
                        </a:lnTo>
                        <a:lnTo>
                          <a:pt x="3" y="2"/>
                        </a:lnTo>
                        <a:lnTo>
                          <a:pt x="5" y="2"/>
                        </a:lnTo>
                        <a:lnTo>
                          <a:pt x="5" y="2"/>
                        </a:lnTo>
                        <a:lnTo>
                          <a:pt x="5" y="2"/>
                        </a:lnTo>
                        <a:lnTo>
                          <a:pt x="5" y="2"/>
                        </a:lnTo>
                        <a:lnTo>
                          <a:pt x="5" y="0"/>
                        </a:lnTo>
                        <a:lnTo>
                          <a:pt x="7" y="0"/>
                        </a:lnTo>
                        <a:lnTo>
                          <a:pt x="7" y="0"/>
                        </a:lnTo>
                        <a:lnTo>
                          <a:pt x="7" y="0"/>
                        </a:lnTo>
                        <a:lnTo>
                          <a:pt x="9" y="0"/>
                        </a:lnTo>
                        <a:lnTo>
                          <a:pt x="9" y="0"/>
                        </a:lnTo>
                        <a:lnTo>
                          <a:pt x="11" y="0"/>
                        </a:lnTo>
                        <a:lnTo>
                          <a:pt x="11" y="0"/>
                        </a:lnTo>
                        <a:lnTo>
                          <a:pt x="11" y="0"/>
                        </a:lnTo>
                        <a:lnTo>
                          <a:pt x="13" y="0"/>
                        </a:lnTo>
                        <a:lnTo>
                          <a:pt x="13" y="0"/>
                        </a:lnTo>
                        <a:lnTo>
                          <a:pt x="13" y="0"/>
                        </a:lnTo>
                        <a:lnTo>
                          <a:pt x="13" y="0"/>
                        </a:lnTo>
                        <a:lnTo>
                          <a:pt x="15" y="0"/>
                        </a:lnTo>
                        <a:lnTo>
                          <a:pt x="15" y="0"/>
                        </a:lnTo>
                        <a:lnTo>
                          <a:pt x="15" y="0"/>
                        </a:lnTo>
                        <a:lnTo>
                          <a:pt x="17" y="0"/>
                        </a:lnTo>
                        <a:lnTo>
                          <a:pt x="17" y="0"/>
                        </a:lnTo>
                        <a:lnTo>
                          <a:pt x="17" y="0"/>
                        </a:lnTo>
                        <a:lnTo>
                          <a:pt x="17" y="2"/>
                        </a:lnTo>
                        <a:lnTo>
                          <a:pt x="19" y="2"/>
                        </a:lnTo>
                        <a:lnTo>
                          <a:pt x="19" y="2"/>
                        </a:lnTo>
                        <a:lnTo>
                          <a:pt x="19" y="2"/>
                        </a:lnTo>
                        <a:lnTo>
                          <a:pt x="21" y="2"/>
                        </a:lnTo>
                        <a:lnTo>
                          <a:pt x="21" y="2"/>
                        </a:lnTo>
                        <a:lnTo>
                          <a:pt x="23" y="2"/>
                        </a:lnTo>
                        <a:lnTo>
                          <a:pt x="23" y="0"/>
                        </a:lnTo>
                        <a:lnTo>
                          <a:pt x="23" y="0"/>
                        </a:lnTo>
                        <a:lnTo>
                          <a:pt x="23" y="0"/>
                        </a:lnTo>
                        <a:lnTo>
                          <a:pt x="25" y="0"/>
                        </a:lnTo>
                        <a:lnTo>
                          <a:pt x="25" y="0"/>
                        </a:lnTo>
                        <a:lnTo>
                          <a:pt x="26" y="0"/>
                        </a:lnTo>
                        <a:lnTo>
                          <a:pt x="26" y="0"/>
                        </a:lnTo>
                        <a:lnTo>
                          <a:pt x="26" y="0"/>
                        </a:lnTo>
                        <a:lnTo>
                          <a:pt x="28" y="0"/>
                        </a:lnTo>
                        <a:lnTo>
                          <a:pt x="28" y="0"/>
                        </a:lnTo>
                        <a:lnTo>
                          <a:pt x="28" y="0"/>
                        </a:lnTo>
                        <a:lnTo>
                          <a:pt x="30" y="0"/>
                        </a:lnTo>
                        <a:lnTo>
                          <a:pt x="30" y="0"/>
                        </a:lnTo>
                        <a:lnTo>
                          <a:pt x="32" y="0"/>
                        </a:lnTo>
                        <a:lnTo>
                          <a:pt x="32" y="0"/>
                        </a:lnTo>
                        <a:lnTo>
                          <a:pt x="32" y="0"/>
                        </a:lnTo>
                        <a:lnTo>
                          <a:pt x="34" y="0"/>
                        </a:lnTo>
                        <a:lnTo>
                          <a:pt x="34" y="0"/>
                        </a:lnTo>
                        <a:lnTo>
                          <a:pt x="34" y="0"/>
                        </a:lnTo>
                        <a:lnTo>
                          <a:pt x="36" y="0"/>
                        </a:lnTo>
                        <a:lnTo>
                          <a:pt x="36" y="0"/>
                        </a:lnTo>
                        <a:lnTo>
                          <a:pt x="38" y="0"/>
                        </a:lnTo>
                        <a:lnTo>
                          <a:pt x="38" y="0"/>
                        </a:lnTo>
                        <a:lnTo>
                          <a:pt x="38" y="0"/>
                        </a:lnTo>
                        <a:lnTo>
                          <a:pt x="38" y="0"/>
                        </a:lnTo>
                        <a:lnTo>
                          <a:pt x="40" y="0"/>
                        </a:lnTo>
                        <a:lnTo>
                          <a:pt x="40" y="0"/>
                        </a:lnTo>
                        <a:lnTo>
                          <a:pt x="40" y="0"/>
                        </a:lnTo>
                        <a:lnTo>
                          <a:pt x="42" y="0"/>
                        </a:lnTo>
                        <a:lnTo>
                          <a:pt x="42" y="0"/>
                        </a:lnTo>
                        <a:lnTo>
                          <a:pt x="44" y="0"/>
                        </a:lnTo>
                        <a:lnTo>
                          <a:pt x="44" y="0"/>
                        </a:lnTo>
                        <a:lnTo>
                          <a:pt x="44" y="0"/>
                        </a:lnTo>
                        <a:lnTo>
                          <a:pt x="46" y="0"/>
                        </a:lnTo>
                        <a:lnTo>
                          <a:pt x="46" y="0"/>
                        </a:lnTo>
                        <a:lnTo>
                          <a:pt x="46" y="0"/>
                        </a:lnTo>
                        <a:lnTo>
                          <a:pt x="47" y="0"/>
                        </a:lnTo>
                        <a:lnTo>
                          <a:pt x="47" y="0"/>
                        </a:lnTo>
                        <a:lnTo>
                          <a:pt x="49" y="0"/>
                        </a:lnTo>
                        <a:lnTo>
                          <a:pt x="49" y="0"/>
                        </a:lnTo>
                        <a:lnTo>
                          <a:pt x="49" y="0"/>
                        </a:lnTo>
                        <a:lnTo>
                          <a:pt x="49" y="2"/>
                        </a:lnTo>
                        <a:lnTo>
                          <a:pt x="49" y="2"/>
                        </a:lnTo>
                        <a:lnTo>
                          <a:pt x="51" y="2"/>
                        </a:lnTo>
                        <a:lnTo>
                          <a:pt x="51" y="2"/>
                        </a:lnTo>
                        <a:lnTo>
                          <a:pt x="51" y="4"/>
                        </a:lnTo>
                        <a:lnTo>
                          <a:pt x="51" y="4"/>
                        </a:lnTo>
                        <a:lnTo>
                          <a:pt x="49" y="4"/>
                        </a:lnTo>
                        <a:lnTo>
                          <a:pt x="49" y="4"/>
                        </a:lnTo>
                        <a:lnTo>
                          <a:pt x="49" y="4"/>
                        </a:lnTo>
                        <a:lnTo>
                          <a:pt x="49" y="4"/>
                        </a:lnTo>
                        <a:lnTo>
                          <a:pt x="47" y="4"/>
                        </a:lnTo>
                        <a:lnTo>
                          <a:pt x="47" y="6"/>
                        </a:lnTo>
                        <a:lnTo>
                          <a:pt x="47" y="6"/>
                        </a:lnTo>
                        <a:lnTo>
                          <a:pt x="47" y="6"/>
                        </a:lnTo>
                        <a:lnTo>
                          <a:pt x="46" y="6"/>
                        </a:lnTo>
                        <a:lnTo>
                          <a:pt x="46" y="6"/>
                        </a:lnTo>
                        <a:lnTo>
                          <a:pt x="46" y="6"/>
                        </a:lnTo>
                        <a:lnTo>
                          <a:pt x="44" y="6"/>
                        </a:lnTo>
                        <a:lnTo>
                          <a:pt x="44" y="6"/>
                        </a:lnTo>
                        <a:lnTo>
                          <a:pt x="44" y="6"/>
                        </a:lnTo>
                        <a:lnTo>
                          <a:pt x="42" y="6"/>
                        </a:lnTo>
                        <a:lnTo>
                          <a:pt x="42" y="6"/>
                        </a:lnTo>
                        <a:lnTo>
                          <a:pt x="40" y="6"/>
                        </a:lnTo>
                        <a:lnTo>
                          <a:pt x="40" y="8"/>
                        </a:lnTo>
                        <a:lnTo>
                          <a:pt x="40" y="8"/>
                        </a:lnTo>
                        <a:lnTo>
                          <a:pt x="40" y="8"/>
                        </a:lnTo>
                        <a:lnTo>
                          <a:pt x="40" y="8"/>
                        </a:lnTo>
                        <a:lnTo>
                          <a:pt x="40" y="10"/>
                        </a:lnTo>
                        <a:lnTo>
                          <a:pt x="38" y="10"/>
                        </a:lnTo>
                        <a:lnTo>
                          <a:pt x="38" y="10"/>
                        </a:lnTo>
                        <a:lnTo>
                          <a:pt x="38" y="10"/>
                        </a:lnTo>
                        <a:lnTo>
                          <a:pt x="36" y="10"/>
                        </a:lnTo>
                        <a:lnTo>
                          <a:pt x="36" y="10"/>
                        </a:lnTo>
                        <a:lnTo>
                          <a:pt x="36" y="10"/>
                        </a:lnTo>
                        <a:lnTo>
                          <a:pt x="34" y="10"/>
                        </a:lnTo>
                        <a:lnTo>
                          <a:pt x="34" y="10"/>
                        </a:lnTo>
                        <a:lnTo>
                          <a:pt x="34" y="10"/>
                        </a:lnTo>
                        <a:lnTo>
                          <a:pt x="32" y="10"/>
                        </a:lnTo>
                        <a:lnTo>
                          <a:pt x="32" y="12"/>
                        </a:lnTo>
                        <a:lnTo>
                          <a:pt x="32" y="12"/>
                        </a:lnTo>
                        <a:lnTo>
                          <a:pt x="32" y="12"/>
                        </a:lnTo>
                        <a:lnTo>
                          <a:pt x="32" y="12"/>
                        </a:lnTo>
                        <a:lnTo>
                          <a:pt x="30" y="12"/>
                        </a:lnTo>
                        <a:lnTo>
                          <a:pt x="30" y="12"/>
                        </a:lnTo>
                        <a:lnTo>
                          <a:pt x="30" y="12"/>
                        </a:lnTo>
                        <a:lnTo>
                          <a:pt x="28" y="12"/>
                        </a:lnTo>
                        <a:lnTo>
                          <a:pt x="28" y="12"/>
                        </a:lnTo>
                        <a:lnTo>
                          <a:pt x="28" y="12"/>
                        </a:lnTo>
                        <a:lnTo>
                          <a:pt x="26" y="12"/>
                        </a:lnTo>
                        <a:lnTo>
                          <a:pt x="26" y="10"/>
                        </a:lnTo>
                        <a:lnTo>
                          <a:pt x="26" y="10"/>
                        </a:lnTo>
                        <a:lnTo>
                          <a:pt x="26" y="10"/>
                        </a:lnTo>
                        <a:lnTo>
                          <a:pt x="25" y="10"/>
                        </a:lnTo>
                        <a:lnTo>
                          <a:pt x="25" y="10"/>
                        </a:lnTo>
                        <a:lnTo>
                          <a:pt x="23" y="10"/>
                        </a:lnTo>
                        <a:lnTo>
                          <a:pt x="23" y="10"/>
                        </a:lnTo>
                        <a:lnTo>
                          <a:pt x="23" y="10"/>
                        </a:lnTo>
                        <a:lnTo>
                          <a:pt x="21" y="10"/>
                        </a:lnTo>
                        <a:lnTo>
                          <a:pt x="21" y="10"/>
                        </a:lnTo>
                        <a:lnTo>
                          <a:pt x="21" y="10"/>
                        </a:lnTo>
                        <a:lnTo>
                          <a:pt x="19" y="10"/>
                        </a:lnTo>
                        <a:lnTo>
                          <a:pt x="19" y="10"/>
                        </a:lnTo>
                        <a:lnTo>
                          <a:pt x="19" y="10"/>
                        </a:lnTo>
                        <a:lnTo>
                          <a:pt x="17" y="10"/>
                        </a:lnTo>
                        <a:lnTo>
                          <a:pt x="17" y="10"/>
                        </a:lnTo>
                        <a:lnTo>
                          <a:pt x="17" y="10"/>
                        </a:lnTo>
                        <a:lnTo>
                          <a:pt x="15" y="10"/>
                        </a:lnTo>
                        <a:lnTo>
                          <a:pt x="15" y="10"/>
                        </a:lnTo>
                        <a:lnTo>
                          <a:pt x="13" y="10"/>
                        </a:lnTo>
                        <a:lnTo>
                          <a:pt x="13" y="10"/>
                        </a:lnTo>
                        <a:lnTo>
                          <a:pt x="13" y="1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6" name="Freeform 458">
                    <a:extLst>
                      <a:ext uri="{FF2B5EF4-FFF2-40B4-BE49-F238E27FC236}">
                        <a16:creationId xmlns:a16="http://schemas.microsoft.com/office/drawing/2014/main" id="{5F0091F1-B0D6-4652-9BDC-50E087A1B317}"/>
                      </a:ext>
                    </a:extLst>
                  </p:cNvPr>
                  <p:cNvSpPr>
                    <a:spLocks/>
                  </p:cNvSpPr>
                  <p:nvPr/>
                </p:nvSpPr>
                <p:spPr bwMode="auto">
                  <a:xfrm>
                    <a:off x="11681" y="1252"/>
                    <a:ext cx="51" cy="12"/>
                  </a:xfrm>
                  <a:custGeom>
                    <a:avLst/>
                    <a:gdLst>
                      <a:gd name="T0" fmla="*/ 11 w 51"/>
                      <a:gd name="T1" fmla="*/ 10 h 12"/>
                      <a:gd name="T2" fmla="*/ 9 w 51"/>
                      <a:gd name="T3" fmla="*/ 10 h 12"/>
                      <a:gd name="T4" fmla="*/ 7 w 51"/>
                      <a:gd name="T5" fmla="*/ 10 h 12"/>
                      <a:gd name="T6" fmla="*/ 5 w 51"/>
                      <a:gd name="T7" fmla="*/ 10 h 12"/>
                      <a:gd name="T8" fmla="*/ 3 w 51"/>
                      <a:gd name="T9" fmla="*/ 10 h 12"/>
                      <a:gd name="T10" fmla="*/ 2 w 51"/>
                      <a:gd name="T11" fmla="*/ 10 h 12"/>
                      <a:gd name="T12" fmla="*/ 0 w 51"/>
                      <a:gd name="T13" fmla="*/ 8 h 12"/>
                      <a:gd name="T14" fmla="*/ 2 w 51"/>
                      <a:gd name="T15" fmla="*/ 6 h 12"/>
                      <a:gd name="T16" fmla="*/ 0 w 51"/>
                      <a:gd name="T17" fmla="*/ 4 h 12"/>
                      <a:gd name="T18" fmla="*/ 2 w 51"/>
                      <a:gd name="T19" fmla="*/ 4 h 12"/>
                      <a:gd name="T20" fmla="*/ 3 w 51"/>
                      <a:gd name="T21" fmla="*/ 4 h 12"/>
                      <a:gd name="T22" fmla="*/ 5 w 51"/>
                      <a:gd name="T23" fmla="*/ 2 h 12"/>
                      <a:gd name="T24" fmla="*/ 5 w 51"/>
                      <a:gd name="T25" fmla="*/ 2 h 12"/>
                      <a:gd name="T26" fmla="*/ 7 w 51"/>
                      <a:gd name="T27" fmla="*/ 0 h 12"/>
                      <a:gd name="T28" fmla="*/ 9 w 51"/>
                      <a:gd name="T29" fmla="*/ 0 h 12"/>
                      <a:gd name="T30" fmla="*/ 11 w 51"/>
                      <a:gd name="T31" fmla="*/ 0 h 12"/>
                      <a:gd name="T32" fmla="*/ 13 w 51"/>
                      <a:gd name="T33" fmla="*/ 0 h 12"/>
                      <a:gd name="T34" fmla="*/ 15 w 51"/>
                      <a:gd name="T35" fmla="*/ 0 h 12"/>
                      <a:gd name="T36" fmla="*/ 17 w 51"/>
                      <a:gd name="T37" fmla="*/ 0 h 12"/>
                      <a:gd name="T38" fmla="*/ 19 w 51"/>
                      <a:gd name="T39" fmla="*/ 2 h 12"/>
                      <a:gd name="T40" fmla="*/ 21 w 51"/>
                      <a:gd name="T41" fmla="*/ 2 h 12"/>
                      <a:gd name="T42" fmla="*/ 23 w 51"/>
                      <a:gd name="T43" fmla="*/ 0 h 12"/>
                      <a:gd name="T44" fmla="*/ 25 w 51"/>
                      <a:gd name="T45" fmla="*/ 0 h 12"/>
                      <a:gd name="T46" fmla="*/ 26 w 51"/>
                      <a:gd name="T47" fmla="*/ 0 h 12"/>
                      <a:gd name="T48" fmla="*/ 28 w 51"/>
                      <a:gd name="T49" fmla="*/ 0 h 12"/>
                      <a:gd name="T50" fmla="*/ 30 w 51"/>
                      <a:gd name="T51" fmla="*/ 0 h 12"/>
                      <a:gd name="T52" fmla="*/ 32 w 51"/>
                      <a:gd name="T53" fmla="*/ 0 h 12"/>
                      <a:gd name="T54" fmla="*/ 34 w 51"/>
                      <a:gd name="T55" fmla="*/ 0 h 12"/>
                      <a:gd name="T56" fmla="*/ 38 w 51"/>
                      <a:gd name="T57" fmla="*/ 0 h 12"/>
                      <a:gd name="T58" fmla="*/ 38 w 51"/>
                      <a:gd name="T59" fmla="*/ 0 h 12"/>
                      <a:gd name="T60" fmla="*/ 40 w 51"/>
                      <a:gd name="T61" fmla="*/ 0 h 12"/>
                      <a:gd name="T62" fmla="*/ 44 w 51"/>
                      <a:gd name="T63" fmla="*/ 0 h 12"/>
                      <a:gd name="T64" fmla="*/ 46 w 51"/>
                      <a:gd name="T65" fmla="*/ 0 h 12"/>
                      <a:gd name="T66" fmla="*/ 47 w 51"/>
                      <a:gd name="T67" fmla="*/ 0 h 12"/>
                      <a:gd name="T68" fmla="*/ 49 w 51"/>
                      <a:gd name="T69" fmla="*/ 0 h 12"/>
                      <a:gd name="T70" fmla="*/ 49 w 51"/>
                      <a:gd name="T71" fmla="*/ 2 h 12"/>
                      <a:gd name="T72" fmla="*/ 51 w 51"/>
                      <a:gd name="T73" fmla="*/ 4 h 12"/>
                      <a:gd name="T74" fmla="*/ 49 w 51"/>
                      <a:gd name="T75" fmla="*/ 4 h 12"/>
                      <a:gd name="T76" fmla="*/ 47 w 51"/>
                      <a:gd name="T77" fmla="*/ 4 h 12"/>
                      <a:gd name="T78" fmla="*/ 47 w 51"/>
                      <a:gd name="T79" fmla="*/ 6 h 12"/>
                      <a:gd name="T80" fmla="*/ 46 w 51"/>
                      <a:gd name="T81" fmla="*/ 6 h 12"/>
                      <a:gd name="T82" fmla="*/ 44 w 51"/>
                      <a:gd name="T83" fmla="*/ 6 h 12"/>
                      <a:gd name="T84" fmla="*/ 40 w 51"/>
                      <a:gd name="T85" fmla="*/ 6 h 12"/>
                      <a:gd name="T86" fmla="*/ 40 w 51"/>
                      <a:gd name="T87" fmla="*/ 8 h 12"/>
                      <a:gd name="T88" fmla="*/ 38 w 51"/>
                      <a:gd name="T89" fmla="*/ 10 h 12"/>
                      <a:gd name="T90" fmla="*/ 36 w 51"/>
                      <a:gd name="T91" fmla="*/ 10 h 12"/>
                      <a:gd name="T92" fmla="*/ 34 w 51"/>
                      <a:gd name="T93" fmla="*/ 10 h 12"/>
                      <a:gd name="T94" fmla="*/ 32 w 51"/>
                      <a:gd name="T95" fmla="*/ 10 h 12"/>
                      <a:gd name="T96" fmla="*/ 32 w 51"/>
                      <a:gd name="T97" fmla="*/ 12 h 12"/>
                      <a:gd name="T98" fmla="*/ 30 w 51"/>
                      <a:gd name="T99" fmla="*/ 12 h 12"/>
                      <a:gd name="T100" fmla="*/ 28 w 51"/>
                      <a:gd name="T101" fmla="*/ 12 h 12"/>
                      <a:gd name="T102" fmla="*/ 26 w 51"/>
                      <a:gd name="T103" fmla="*/ 10 h 12"/>
                      <a:gd name="T104" fmla="*/ 25 w 51"/>
                      <a:gd name="T105" fmla="*/ 10 h 12"/>
                      <a:gd name="T106" fmla="*/ 23 w 51"/>
                      <a:gd name="T107" fmla="*/ 10 h 12"/>
                      <a:gd name="T108" fmla="*/ 21 w 51"/>
                      <a:gd name="T109" fmla="*/ 10 h 12"/>
                      <a:gd name="T110" fmla="*/ 19 w 51"/>
                      <a:gd name="T111" fmla="*/ 10 h 12"/>
                      <a:gd name="T112" fmla="*/ 17 w 51"/>
                      <a:gd name="T113" fmla="*/ 10 h 12"/>
                      <a:gd name="T114" fmla="*/ 15 w 51"/>
                      <a:gd name="T115" fmla="*/ 10 h 12"/>
                      <a:gd name="T116" fmla="*/ 13 w 51"/>
                      <a:gd name="T1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 h="12">
                        <a:moveTo>
                          <a:pt x="13" y="10"/>
                        </a:moveTo>
                        <a:lnTo>
                          <a:pt x="13" y="10"/>
                        </a:lnTo>
                        <a:lnTo>
                          <a:pt x="11" y="10"/>
                        </a:lnTo>
                        <a:lnTo>
                          <a:pt x="11" y="10"/>
                        </a:lnTo>
                        <a:lnTo>
                          <a:pt x="11" y="10"/>
                        </a:lnTo>
                        <a:lnTo>
                          <a:pt x="9" y="10"/>
                        </a:lnTo>
                        <a:lnTo>
                          <a:pt x="9" y="10"/>
                        </a:lnTo>
                        <a:lnTo>
                          <a:pt x="7" y="10"/>
                        </a:lnTo>
                        <a:lnTo>
                          <a:pt x="7" y="10"/>
                        </a:lnTo>
                        <a:lnTo>
                          <a:pt x="7" y="10"/>
                        </a:lnTo>
                        <a:lnTo>
                          <a:pt x="5" y="10"/>
                        </a:lnTo>
                        <a:lnTo>
                          <a:pt x="5" y="10"/>
                        </a:lnTo>
                        <a:lnTo>
                          <a:pt x="5" y="10"/>
                        </a:lnTo>
                        <a:lnTo>
                          <a:pt x="5" y="10"/>
                        </a:lnTo>
                        <a:lnTo>
                          <a:pt x="3" y="10"/>
                        </a:lnTo>
                        <a:lnTo>
                          <a:pt x="3" y="10"/>
                        </a:lnTo>
                        <a:lnTo>
                          <a:pt x="2" y="10"/>
                        </a:lnTo>
                        <a:lnTo>
                          <a:pt x="2" y="10"/>
                        </a:lnTo>
                        <a:lnTo>
                          <a:pt x="2" y="8"/>
                        </a:lnTo>
                        <a:lnTo>
                          <a:pt x="2" y="8"/>
                        </a:lnTo>
                        <a:lnTo>
                          <a:pt x="0" y="8"/>
                        </a:lnTo>
                        <a:lnTo>
                          <a:pt x="0" y="8"/>
                        </a:lnTo>
                        <a:lnTo>
                          <a:pt x="2" y="8"/>
                        </a:lnTo>
                        <a:lnTo>
                          <a:pt x="2" y="6"/>
                        </a:lnTo>
                        <a:lnTo>
                          <a:pt x="0" y="6"/>
                        </a:lnTo>
                        <a:lnTo>
                          <a:pt x="0" y="6"/>
                        </a:lnTo>
                        <a:lnTo>
                          <a:pt x="0" y="4"/>
                        </a:lnTo>
                        <a:lnTo>
                          <a:pt x="2" y="4"/>
                        </a:lnTo>
                        <a:lnTo>
                          <a:pt x="2" y="4"/>
                        </a:lnTo>
                        <a:lnTo>
                          <a:pt x="2" y="4"/>
                        </a:lnTo>
                        <a:lnTo>
                          <a:pt x="2" y="4"/>
                        </a:lnTo>
                        <a:lnTo>
                          <a:pt x="2" y="4"/>
                        </a:lnTo>
                        <a:lnTo>
                          <a:pt x="3" y="4"/>
                        </a:lnTo>
                        <a:lnTo>
                          <a:pt x="3" y="2"/>
                        </a:lnTo>
                        <a:lnTo>
                          <a:pt x="3" y="2"/>
                        </a:lnTo>
                        <a:lnTo>
                          <a:pt x="5" y="2"/>
                        </a:lnTo>
                        <a:lnTo>
                          <a:pt x="5" y="2"/>
                        </a:lnTo>
                        <a:lnTo>
                          <a:pt x="5" y="2"/>
                        </a:lnTo>
                        <a:lnTo>
                          <a:pt x="5" y="2"/>
                        </a:lnTo>
                        <a:lnTo>
                          <a:pt x="5" y="0"/>
                        </a:lnTo>
                        <a:lnTo>
                          <a:pt x="7" y="0"/>
                        </a:lnTo>
                        <a:lnTo>
                          <a:pt x="7" y="0"/>
                        </a:lnTo>
                        <a:lnTo>
                          <a:pt x="7" y="0"/>
                        </a:lnTo>
                        <a:lnTo>
                          <a:pt x="9" y="0"/>
                        </a:lnTo>
                        <a:lnTo>
                          <a:pt x="9" y="0"/>
                        </a:lnTo>
                        <a:lnTo>
                          <a:pt x="11" y="0"/>
                        </a:lnTo>
                        <a:lnTo>
                          <a:pt x="11" y="0"/>
                        </a:lnTo>
                        <a:lnTo>
                          <a:pt x="11" y="0"/>
                        </a:lnTo>
                        <a:lnTo>
                          <a:pt x="13" y="0"/>
                        </a:lnTo>
                        <a:lnTo>
                          <a:pt x="13" y="0"/>
                        </a:lnTo>
                        <a:lnTo>
                          <a:pt x="13" y="0"/>
                        </a:lnTo>
                        <a:lnTo>
                          <a:pt x="13" y="0"/>
                        </a:lnTo>
                        <a:lnTo>
                          <a:pt x="15" y="0"/>
                        </a:lnTo>
                        <a:lnTo>
                          <a:pt x="15" y="0"/>
                        </a:lnTo>
                        <a:lnTo>
                          <a:pt x="15" y="0"/>
                        </a:lnTo>
                        <a:lnTo>
                          <a:pt x="17" y="0"/>
                        </a:lnTo>
                        <a:lnTo>
                          <a:pt x="17" y="0"/>
                        </a:lnTo>
                        <a:lnTo>
                          <a:pt x="17" y="0"/>
                        </a:lnTo>
                        <a:lnTo>
                          <a:pt x="17" y="2"/>
                        </a:lnTo>
                        <a:lnTo>
                          <a:pt x="19" y="2"/>
                        </a:lnTo>
                        <a:lnTo>
                          <a:pt x="19" y="2"/>
                        </a:lnTo>
                        <a:lnTo>
                          <a:pt x="19" y="2"/>
                        </a:lnTo>
                        <a:lnTo>
                          <a:pt x="21" y="2"/>
                        </a:lnTo>
                        <a:lnTo>
                          <a:pt x="21" y="2"/>
                        </a:lnTo>
                        <a:lnTo>
                          <a:pt x="23" y="2"/>
                        </a:lnTo>
                        <a:lnTo>
                          <a:pt x="23" y="0"/>
                        </a:lnTo>
                        <a:lnTo>
                          <a:pt x="23" y="0"/>
                        </a:lnTo>
                        <a:lnTo>
                          <a:pt x="23" y="0"/>
                        </a:lnTo>
                        <a:lnTo>
                          <a:pt x="25" y="0"/>
                        </a:lnTo>
                        <a:lnTo>
                          <a:pt x="25" y="0"/>
                        </a:lnTo>
                        <a:lnTo>
                          <a:pt x="26" y="0"/>
                        </a:lnTo>
                        <a:lnTo>
                          <a:pt x="26" y="0"/>
                        </a:lnTo>
                        <a:lnTo>
                          <a:pt x="26" y="0"/>
                        </a:lnTo>
                        <a:lnTo>
                          <a:pt x="28" y="0"/>
                        </a:lnTo>
                        <a:lnTo>
                          <a:pt x="28" y="0"/>
                        </a:lnTo>
                        <a:lnTo>
                          <a:pt x="28" y="0"/>
                        </a:lnTo>
                        <a:lnTo>
                          <a:pt x="30" y="0"/>
                        </a:lnTo>
                        <a:lnTo>
                          <a:pt x="30" y="0"/>
                        </a:lnTo>
                        <a:lnTo>
                          <a:pt x="32" y="0"/>
                        </a:lnTo>
                        <a:lnTo>
                          <a:pt x="32" y="0"/>
                        </a:lnTo>
                        <a:lnTo>
                          <a:pt x="32" y="0"/>
                        </a:lnTo>
                        <a:lnTo>
                          <a:pt x="34" y="0"/>
                        </a:lnTo>
                        <a:lnTo>
                          <a:pt x="34" y="0"/>
                        </a:lnTo>
                        <a:lnTo>
                          <a:pt x="34" y="0"/>
                        </a:lnTo>
                        <a:lnTo>
                          <a:pt x="36" y="0"/>
                        </a:lnTo>
                        <a:lnTo>
                          <a:pt x="36" y="0"/>
                        </a:lnTo>
                        <a:lnTo>
                          <a:pt x="38" y="0"/>
                        </a:lnTo>
                        <a:lnTo>
                          <a:pt x="38" y="0"/>
                        </a:lnTo>
                        <a:lnTo>
                          <a:pt x="38" y="0"/>
                        </a:lnTo>
                        <a:lnTo>
                          <a:pt x="38" y="0"/>
                        </a:lnTo>
                        <a:lnTo>
                          <a:pt x="40" y="0"/>
                        </a:lnTo>
                        <a:lnTo>
                          <a:pt x="40" y="0"/>
                        </a:lnTo>
                        <a:lnTo>
                          <a:pt x="40" y="0"/>
                        </a:lnTo>
                        <a:lnTo>
                          <a:pt x="42" y="0"/>
                        </a:lnTo>
                        <a:lnTo>
                          <a:pt x="42" y="0"/>
                        </a:lnTo>
                        <a:lnTo>
                          <a:pt x="44" y="0"/>
                        </a:lnTo>
                        <a:lnTo>
                          <a:pt x="44" y="0"/>
                        </a:lnTo>
                        <a:lnTo>
                          <a:pt x="44" y="0"/>
                        </a:lnTo>
                        <a:lnTo>
                          <a:pt x="46" y="0"/>
                        </a:lnTo>
                        <a:lnTo>
                          <a:pt x="46" y="0"/>
                        </a:lnTo>
                        <a:lnTo>
                          <a:pt x="46" y="0"/>
                        </a:lnTo>
                        <a:lnTo>
                          <a:pt x="47" y="0"/>
                        </a:lnTo>
                        <a:lnTo>
                          <a:pt x="47" y="0"/>
                        </a:lnTo>
                        <a:lnTo>
                          <a:pt x="49" y="0"/>
                        </a:lnTo>
                        <a:lnTo>
                          <a:pt x="49" y="0"/>
                        </a:lnTo>
                        <a:lnTo>
                          <a:pt x="49" y="0"/>
                        </a:lnTo>
                        <a:lnTo>
                          <a:pt x="49" y="2"/>
                        </a:lnTo>
                        <a:lnTo>
                          <a:pt x="49" y="2"/>
                        </a:lnTo>
                        <a:lnTo>
                          <a:pt x="51" y="2"/>
                        </a:lnTo>
                        <a:lnTo>
                          <a:pt x="51" y="2"/>
                        </a:lnTo>
                        <a:lnTo>
                          <a:pt x="51" y="4"/>
                        </a:lnTo>
                        <a:lnTo>
                          <a:pt x="51" y="4"/>
                        </a:lnTo>
                        <a:lnTo>
                          <a:pt x="49" y="4"/>
                        </a:lnTo>
                        <a:lnTo>
                          <a:pt x="49" y="4"/>
                        </a:lnTo>
                        <a:lnTo>
                          <a:pt x="49" y="4"/>
                        </a:lnTo>
                        <a:lnTo>
                          <a:pt x="49" y="4"/>
                        </a:lnTo>
                        <a:lnTo>
                          <a:pt x="47" y="4"/>
                        </a:lnTo>
                        <a:lnTo>
                          <a:pt x="47" y="6"/>
                        </a:lnTo>
                        <a:lnTo>
                          <a:pt x="47" y="6"/>
                        </a:lnTo>
                        <a:lnTo>
                          <a:pt x="47" y="6"/>
                        </a:lnTo>
                        <a:lnTo>
                          <a:pt x="46" y="6"/>
                        </a:lnTo>
                        <a:lnTo>
                          <a:pt x="46" y="6"/>
                        </a:lnTo>
                        <a:lnTo>
                          <a:pt x="46" y="6"/>
                        </a:lnTo>
                        <a:lnTo>
                          <a:pt x="44" y="6"/>
                        </a:lnTo>
                        <a:lnTo>
                          <a:pt x="44" y="6"/>
                        </a:lnTo>
                        <a:lnTo>
                          <a:pt x="44" y="6"/>
                        </a:lnTo>
                        <a:lnTo>
                          <a:pt x="42" y="6"/>
                        </a:lnTo>
                        <a:lnTo>
                          <a:pt x="42" y="6"/>
                        </a:lnTo>
                        <a:lnTo>
                          <a:pt x="40" y="6"/>
                        </a:lnTo>
                        <a:lnTo>
                          <a:pt x="40" y="8"/>
                        </a:lnTo>
                        <a:lnTo>
                          <a:pt x="40" y="8"/>
                        </a:lnTo>
                        <a:lnTo>
                          <a:pt x="40" y="8"/>
                        </a:lnTo>
                        <a:lnTo>
                          <a:pt x="40" y="8"/>
                        </a:lnTo>
                        <a:lnTo>
                          <a:pt x="40" y="10"/>
                        </a:lnTo>
                        <a:lnTo>
                          <a:pt x="38" y="10"/>
                        </a:lnTo>
                        <a:lnTo>
                          <a:pt x="38" y="10"/>
                        </a:lnTo>
                        <a:lnTo>
                          <a:pt x="38" y="10"/>
                        </a:lnTo>
                        <a:lnTo>
                          <a:pt x="36" y="10"/>
                        </a:lnTo>
                        <a:lnTo>
                          <a:pt x="36" y="10"/>
                        </a:lnTo>
                        <a:lnTo>
                          <a:pt x="36" y="10"/>
                        </a:lnTo>
                        <a:lnTo>
                          <a:pt x="34" y="10"/>
                        </a:lnTo>
                        <a:lnTo>
                          <a:pt x="34" y="10"/>
                        </a:lnTo>
                        <a:lnTo>
                          <a:pt x="34" y="10"/>
                        </a:lnTo>
                        <a:lnTo>
                          <a:pt x="32" y="10"/>
                        </a:lnTo>
                        <a:lnTo>
                          <a:pt x="32" y="12"/>
                        </a:lnTo>
                        <a:lnTo>
                          <a:pt x="32" y="12"/>
                        </a:lnTo>
                        <a:lnTo>
                          <a:pt x="32" y="12"/>
                        </a:lnTo>
                        <a:lnTo>
                          <a:pt x="32" y="12"/>
                        </a:lnTo>
                        <a:lnTo>
                          <a:pt x="30" y="12"/>
                        </a:lnTo>
                        <a:lnTo>
                          <a:pt x="30" y="12"/>
                        </a:lnTo>
                        <a:lnTo>
                          <a:pt x="30" y="12"/>
                        </a:lnTo>
                        <a:lnTo>
                          <a:pt x="28" y="12"/>
                        </a:lnTo>
                        <a:lnTo>
                          <a:pt x="28" y="12"/>
                        </a:lnTo>
                        <a:lnTo>
                          <a:pt x="28" y="12"/>
                        </a:lnTo>
                        <a:lnTo>
                          <a:pt x="26" y="12"/>
                        </a:lnTo>
                        <a:lnTo>
                          <a:pt x="26" y="10"/>
                        </a:lnTo>
                        <a:lnTo>
                          <a:pt x="26" y="10"/>
                        </a:lnTo>
                        <a:lnTo>
                          <a:pt x="26" y="10"/>
                        </a:lnTo>
                        <a:lnTo>
                          <a:pt x="25" y="10"/>
                        </a:lnTo>
                        <a:lnTo>
                          <a:pt x="25" y="10"/>
                        </a:lnTo>
                        <a:lnTo>
                          <a:pt x="23" y="10"/>
                        </a:lnTo>
                        <a:lnTo>
                          <a:pt x="23" y="10"/>
                        </a:lnTo>
                        <a:lnTo>
                          <a:pt x="23" y="10"/>
                        </a:lnTo>
                        <a:lnTo>
                          <a:pt x="21" y="10"/>
                        </a:lnTo>
                        <a:lnTo>
                          <a:pt x="21" y="10"/>
                        </a:lnTo>
                        <a:lnTo>
                          <a:pt x="21" y="10"/>
                        </a:lnTo>
                        <a:lnTo>
                          <a:pt x="19" y="10"/>
                        </a:lnTo>
                        <a:lnTo>
                          <a:pt x="19" y="10"/>
                        </a:lnTo>
                        <a:lnTo>
                          <a:pt x="19" y="10"/>
                        </a:lnTo>
                        <a:lnTo>
                          <a:pt x="17" y="10"/>
                        </a:lnTo>
                        <a:lnTo>
                          <a:pt x="17" y="10"/>
                        </a:lnTo>
                        <a:lnTo>
                          <a:pt x="17" y="10"/>
                        </a:lnTo>
                        <a:lnTo>
                          <a:pt x="15" y="10"/>
                        </a:lnTo>
                        <a:lnTo>
                          <a:pt x="15" y="10"/>
                        </a:lnTo>
                        <a:lnTo>
                          <a:pt x="13" y="10"/>
                        </a:lnTo>
                        <a:lnTo>
                          <a:pt x="13" y="10"/>
                        </a:lnTo>
                        <a:lnTo>
                          <a:pt x="13" y="1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7" name="Freeform 459">
                    <a:extLst>
                      <a:ext uri="{FF2B5EF4-FFF2-40B4-BE49-F238E27FC236}">
                        <a16:creationId xmlns:a16="http://schemas.microsoft.com/office/drawing/2014/main" id="{B02764BF-8A11-4645-AA33-472EFA29F517}"/>
                      </a:ext>
                    </a:extLst>
                  </p:cNvPr>
                  <p:cNvSpPr>
                    <a:spLocks/>
                  </p:cNvSpPr>
                  <p:nvPr/>
                </p:nvSpPr>
                <p:spPr bwMode="auto">
                  <a:xfrm>
                    <a:off x="13078" y="1394"/>
                    <a:ext cx="66" cy="15"/>
                  </a:xfrm>
                  <a:custGeom>
                    <a:avLst/>
                    <a:gdLst>
                      <a:gd name="T0" fmla="*/ 42 w 66"/>
                      <a:gd name="T1" fmla="*/ 0 h 15"/>
                      <a:gd name="T2" fmla="*/ 45 w 66"/>
                      <a:gd name="T3" fmla="*/ 2 h 15"/>
                      <a:gd name="T4" fmla="*/ 47 w 66"/>
                      <a:gd name="T5" fmla="*/ 2 h 15"/>
                      <a:gd name="T6" fmla="*/ 49 w 66"/>
                      <a:gd name="T7" fmla="*/ 2 h 15"/>
                      <a:gd name="T8" fmla="*/ 51 w 66"/>
                      <a:gd name="T9" fmla="*/ 4 h 15"/>
                      <a:gd name="T10" fmla="*/ 53 w 66"/>
                      <a:gd name="T11" fmla="*/ 4 h 15"/>
                      <a:gd name="T12" fmla="*/ 57 w 66"/>
                      <a:gd name="T13" fmla="*/ 6 h 15"/>
                      <a:gd name="T14" fmla="*/ 59 w 66"/>
                      <a:gd name="T15" fmla="*/ 6 h 15"/>
                      <a:gd name="T16" fmla="*/ 61 w 66"/>
                      <a:gd name="T17" fmla="*/ 6 h 15"/>
                      <a:gd name="T18" fmla="*/ 63 w 66"/>
                      <a:gd name="T19" fmla="*/ 6 h 15"/>
                      <a:gd name="T20" fmla="*/ 65 w 66"/>
                      <a:gd name="T21" fmla="*/ 8 h 15"/>
                      <a:gd name="T22" fmla="*/ 66 w 66"/>
                      <a:gd name="T23" fmla="*/ 10 h 15"/>
                      <a:gd name="T24" fmla="*/ 66 w 66"/>
                      <a:gd name="T25" fmla="*/ 12 h 15"/>
                      <a:gd name="T26" fmla="*/ 66 w 66"/>
                      <a:gd name="T27" fmla="*/ 14 h 15"/>
                      <a:gd name="T28" fmla="*/ 66 w 66"/>
                      <a:gd name="T29" fmla="*/ 15 h 15"/>
                      <a:gd name="T30" fmla="*/ 65 w 66"/>
                      <a:gd name="T31" fmla="*/ 15 h 15"/>
                      <a:gd name="T32" fmla="*/ 61 w 66"/>
                      <a:gd name="T33" fmla="*/ 15 h 15"/>
                      <a:gd name="T34" fmla="*/ 59 w 66"/>
                      <a:gd name="T35" fmla="*/ 15 h 15"/>
                      <a:gd name="T36" fmla="*/ 55 w 66"/>
                      <a:gd name="T37" fmla="*/ 15 h 15"/>
                      <a:gd name="T38" fmla="*/ 53 w 66"/>
                      <a:gd name="T39" fmla="*/ 15 h 15"/>
                      <a:gd name="T40" fmla="*/ 51 w 66"/>
                      <a:gd name="T41" fmla="*/ 15 h 15"/>
                      <a:gd name="T42" fmla="*/ 47 w 66"/>
                      <a:gd name="T43" fmla="*/ 15 h 15"/>
                      <a:gd name="T44" fmla="*/ 45 w 66"/>
                      <a:gd name="T45" fmla="*/ 15 h 15"/>
                      <a:gd name="T46" fmla="*/ 42 w 66"/>
                      <a:gd name="T47" fmla="*/ 14 h 15"/>
                      <a:gd name="T48" fmla="*/ 40 w 66"/>
                      <a:gd name="T49" fmla="*/ 14 h 15"/>
                      <a:gd name="T50" fmla="*/ 36 w 66"/>
                      <a:gd name="T51" fmla="*/ 14 h 15"/>
                      <a:gd name="T52" fmla="*/ 34 w 66"/>
                      <a:gd name="T53" fmla="*/ 14 h 15"/>
                      <a:gd name="T54" fmla="*/ 32 w 66"/>
                      <a:gd name="T55" fmla="*/ 14 h 15"/>
                      <a:gd name="T56" fmla="*/ 28 w 66"/>
                      <a:gd name="T57" fmla="*/ 14 h 15"/>
                      <a:gd name="T58" fmla="*/ 26 w 66"/>
                      <a:gd name="T59" fmla="*/ 14 h 15"/>
                      <a:gd name="T60" fmla="*/ 24 w 66"/>
                      <a:gd name="T61" fmla="*/ 14 h 15"/>
                      <a:gd name="T62" fmla="*/ 21 w 66"/>
                      <a:gd name="T63" fmla="*/ 12 h 15"/>
                      <a:gd name="T64" fmla="*/ 19 w 66"/>
                      <a:gd name="T65" fmla="*/ 12 h 15"/>
                      <a:gd name="T66" fmla="*/ 17 w 66"/>
                      <a:gd name="T67" fmla="*/ 12 h 15"/>
                      <a:gd name="T68" fmla="*/ 13 w 66"/>
                      <a:gd name="T69" fmla="*/ 12 h 15"/>
                      <a:gd name="T70" fmla="*/ 11 w 66"/>
                      <a:gd name="T71" fmla="*/ 12 h 15"/>
                      <a:gd name="T72" fmla="*/ 9 w 66"/>
                      <a:gd name="T73" fmla="*/ 12 h 15"/>
                      <a:gd name="T74" fmla="*/ 7 w 66"/>
                      <a:gd name="T75" fmla="*/ 14 h 15"/>
                      <a:gd name="T76" fmla="*/ 3 w 66"/>
                      <a:gd name="T77" fmla="*/ 14 h 15"/>
                      <a:gd name="T78" fmla="*/ 1 w 66"/>
                      <a:gd name="T79" fmla="*/ 12 h 15"/>
                      <a:gd name="T80" fmla="*/ 1 w 66"/>
                      <a:gd name="T81" fmla="*/ 10 h 15"/>
                      <a:gd name="T82" fmla="*/ 3 w 66"/>
                      <a:gd name="T83" fmla="*/ 10 h 15"/>
                      <a:gd name="T84" fmla="*/ 7 w 66"/>
                      <a:gd name="T85" fmla="*/ 10 h 15"/>
                      <a:gd name="T86" fmla="*/ 9 w 66"/>
                      <a:gd name="T87" fmla="*/ 10 h 15"/>
                      <a:gd name="T88" fmla="*/ 13 w 66"/>
                      <a:gd name="T89" fmla="*/ 10 h 15"/>
                      <a:gd name="T90" fmla="*/ 15 w 66"/>
                      <a:gd name="T91" fmla="*/ 8 h 15"/>
                      <a:gd name="T92" fmla="*/ 17 w 66"/>
                      <a:gd name="T93" fmla="*/ 8 h 15"/>
                      <a:gd name="T94" fmla="*/ 19 w 66"/>
                      <a:gd name="T95" fmla="*/ 6 h 15"/>
                      <a:gd name="T96" fmla="*/ 19 w 66"/>
                      <a:gd name="T97" fmla="*/ 4 h 15"/>
                      <a:gd name="T98" fmla="*/ 21 w 66"/>
                      <a:gd name="T99" fmla="*/ 2 h 15"/>
                      <a:gd name="T100" fmla="*/ 22 w 66"/>
                      <a:gd name="T101" fmla="*/ 2 h 15"/>
                      <a:gd name="T102" fmla="*/ 26 w 66"/>
                      <a:gd name="T103" fmla="*/ 2 h 15"/>
                      <a:gd name="T104" fmla="*/ 28 w 66"/>
                      <a:gd name="T105" fmla="*/ 2 h 15"/>
                      <a:gd name="T106" fmla="*/ 30 w 66"/>
                      <a:gd name="T107" fmla="*/ 0 h 15"/>
                      <a:gd name="T108" fmla="*/ 34 w 66"/>
                      <a:gd name="T109" fmla="*/ 0 h 15"/>
                      <a:gd name="T110" fmla="*/ 36 w 66"/>
                      <a:gd name="T111" fmla="*/ 0 h 15"/>
                      <a:gd name="T112" fmla="*/ 40 w 66"/>
                      <a:gd name="T11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15">
                        <a:moveTo>
                          <a:pt x="42" y="0"/>
                        </a:moveTo>
                        <a:lnTo>
                          <a:pt x="42" y="0"/>
                        </a:lnTo>
                        <a:lnTo>
                          <a:pt x="42" y="0"/>
                        </a:lnTo>
                        <a:lnTo>
                          <a:pt x="42" y="0"/>
                        </a:lnTo>
                        <a:lnTo>
                          <a:pt x="44" y="0"/>
                        </a:lnTo>
                        <a:lnTo>
                          <a:pt x="44" y="0"/>
                        </a:lnTo>
                        <a:lnTo>
                          <a:pt x="44" y="2"/>
                        </a:lnTo>
                        <a:lnTo>
                          <a:pt x="45" y="2"/>
                        </a:lnTo>
                        <a:lnTo>
                          <a:pt x="45" y="2"/>
                        </a:lnTo>
                        <a:lnTo>
                          <a:pt x="45" y="2"/>
                        </a:lnTo>
                        <a:lnTo>
                          <a:pt x="47" y="2"/>
                        </a:lnTo>
                        <a:lnTo>
                          <a:pt x="47" y="2"/>
                        </a:lnTo>
                        <a:lnTo>
                          <a:pt x="47" y="2"/>
                        </a:lnTo>
                        <a:lnTo>
                          <a:pt x="49" y="2"/>
                        </a:lnTo>
                        <a:lnTo>
                          <a:pt x="49" y="2"/>
                        </a:lnTo>
                        <a:lnTo>
                          <a:pt x="49" y="2"/>
                        </a:lnTo>
                        <a:lnTo>
                          <a:pt x="51" y="2"/>
                        </a:lnTo>
                        <a:lnTo>
                          <a:pt x="51" y="2"/>
                        </a:lnTo>
                        <a:lnTo>
                          <a:pt x="51" y="2"/>
                        </a:lnTo>
                        <a:lnTo>
                          <a:pt x="51" y="4"/>
                        </a:lnTo>
                        <a:lnTo>
                          <a:pt x="53" y="4"/>
                        </a:lnTo>
                        <a:lnTo>
                          <a:pt x="53" y="4"/>
                        </a:lnTo>
                        <a:lnTo>
                          <a:pt x="53" y="4"/>
                        </a:lnTo>
                        <a:lnTo>
                          <a:pt x="53" y="4"/>
                        </a:lnTo>
                        <a:lnTo>
                          <a:pt x="55" y="4"/>
                        </a:lnTo>
                        <a:lnTo>
                          <a:pt x="55" y="4"/>
                        </a:lnTo>
                        <a:lnTo>
                          <a:pt x="57" y="4"/>
                        </a:lnTo>
                        <a:lnTo>
                          <a:pt x="57" y="6"/>
                        </a:lnTo>
                        <a:lnTo>
                          <a:pt x="57" y="6"/>
                        </a:lnTo>
                        <a:lnTo>
                          <a:pt x="57" y="6"/>
                        </a:lnTo>
                        <a:lnTo>
                          <a:pt x="59" y="6"/>
                        </a:lnTo>
                        <a:lnTo>
                          <a:pt x="59" y="6"/>
                        </a:lnTo>
                        <a:lnTo>
                          <a:pt x="59" y="6"/>
                        </a:lnTo>
                        <a:lnTo>
                          <a:pt x="59" y="6"/>
                        </a:lnTo>
                        <a:lnTo>
                          <a:pt x="61" y="6"/>
                        </a:lnTo>
                        <a:lnTo>
                          <a:pt x="61" y="6"/>
                        </a:lnTo>
                        <a:lnTo>
                          <a:pt x="61" y="6"/>
                        </a:lnTo>
                        <a:lnTo>
                          <a:pt x="63" y="6"/>
                        </a:lnTo>
                        <a:lnTo>
                          <a:pt x="63" y="6"/>
                        </a:lnTo>
                        <a:lnTo>
                          <a:pt x="63" y="6"/>
                        </a:lnTo>
                        <a:lnTo>
                          <a:pt x="63" y="8"/>
                        </a:lnTo>
                        <a:lnTo>
                          <a:pt x="65" y="8"/>
                        </a:lnTo>
                        <a:lnTo>
                          <a:pt x="65" y="8"/>
                        </a:lnTo>
                        <a:lnTo>
                          <a:pt x="65" y="8"/>
                        </a:lnTo>
                        <a:lnTo>
                          <a:pt x="66" y="8"/>
                        </a:lnTo>
                        <a:lnTo>
                          <a:pt x="66" y="8"/>
                        </a:lnTo>
                        <a:lnTo>
                          <a:pt x="66" y="10"/>
                        </a:lnTo>
                        <a:lnTo>
                          <a:pt x="66" y="10"/>
                        </a:lnTo>
                        <a:lnTo>
                          <a:pt x="66" y="10"/>
                        </a:lnTo>
                        <a:lnTo>
                          <a:pt x="66" y="12"/>
                        </a:lnTo>
                        <a:lnTo>
                          <a:pt x="66" y="12"/>
                        </a:lnTo>
                        <a:lnTo>
                          <a:pt x="66" y="12"/>
                        </a:lnTo>
                        <a:lnTo>
                          <a:pt x="66" y="12"/>
                        </a:lnTo>
                        <a:lnTo>
                          <a:pt x="66" y="14"/>
                        </a:lnTo>
                        <a:lnTo>
                          <a:pt x="66" y="14"/>
                        </a:lnTo>
                        <a:lnTo>
                          <a:pt x="66" y="14"/>
                        </a:lnTo>
                        <a:lnTo>
                          <a:pt x="66" y="14"/>
                        </a:lnTo>
                        <a:lnTo>
                          <a:pt x="66" y="14"/>
                        </a:lnTo>
                        <a:lnTo>
                          <a:pt x="66" y="15"/>
                        </a:lnTo>
                        <a:lnTo>
                          <a:pt x="66" y="15"/>
                        </a:lnTo>
                        <a:lnTo>
                          <a:pt x="66" y="15"/>
                        </a:lnTo>
                        <a:lnTo>
                          <a:pt x="65" y="15"/>
                        </a:lnTo>
                        <a:lnTo>
                          <a:pt x="65" y="15"/>
                        </a:lnTo>
                        <a:lnTo>
                          <a:pt x="65" y="15"/>
                        </a:lnTo>
                        <a:lnTo>
                          <a:pt x="63" y="15"/>
                        </a:lnTo>
                        <a:lnTo>
                          <a:pt x="63" y="15"/>
                        </a:lnTo>
                        <a:lnTo>
                          <a:pt x="63" y="15"/>
                        </a:lnTo>
                        <a:lnTo>
                          <a:pt x="61" y="15"/>
                        </a:lnTo>
                        <a:lnTo>
                          <a:pt x="61" y="15"/>
                        </a:lnTo>
                        <a:lnTo>
                          <a:pt x="59" y="15"/>
                        </a:lnTo>
                        <a:lnTo>
                          <a:pt x="59" y="15"/>
                        </a:lnTo>
                        <a:lnTo>
                          <a:pt x="59" y="15"/>
                        </a:lnTo>
                        <a:lnTo>
                          <a:pt x="57" y="15"/>
                        </a:lnTo>
                        <a:lnTo>
                          <a:pt x="57" y="15"/>
                        </a:lnTo>
                        <a:lnTo>
                          <a:pt x="57" y="15"/>
                        </a:lnTo>
                        <a:lnTo>
                          <a:pt x="55" y="15"/>
                        </a:lnTo>
                        <a:lnTo>
                          <a:pt x="55" y="15"/>
                        </a:lnTo>
                        <a:lnTo>
                          <a:pt x="55" y="15"/>
                        </a:lnTo>
                        <a:lnTo>
                          <a:pt x="53" y="15"/>
                        </a:lnTo>
                        <a:lnTo>
                          <a:pt x="53" y="15"/>
                        </a:lnTo>
                        <a:lnTo>
                          <a:pt x="53" y="15"/>
                        </a:lnTo>
                        <a:lnTo>
                          <a:pt x="51" y="15"/>
                        </a:lnTo>
                        <a:lnTo>
                          <a:pt x="51" y="15"/>
                        </a:lnTo>
                        <a:lnTo>
                          <a:pt x="51" y="15"/>
                        </a:lnTo>
                        <a:lnTo>
                          <a:pt x="49" y="15"/>
                        </a:lnTo>
                        <a:lnTo>
                          <a:pt x="49" y="15"/>
                        </a:lnTo>
                        <a:lnTo>
                          <a:pt x="47" y="15"/>
                        </a:lnTo>
                        <a:lnTo>
                          <a:pt x="47" y="15"/>
                        </a:lnTo>
                        <a:lnTo>
                          <a:pt x="47" y="15"/>
                        </a:lnTo>
                        <a:lnTo>
                          <a:pt x="45" y="15"/>
                        </a:lnTo>
                        <a:lnTo>
                          <a:pt x="45" y="15"/>
                        </a:lnTo>
                        <a:lnTo>
                          <a:pt x="45" y="15"/>
                        </a:lnTo>
                        <a:lnTo>
                          <a:pt x="45" y="14"/>
                        </a:lnTo>
                        <a:lnTo>
                          <a:pt x="44" y="14"/>
                        </a:lnTo>
                        <a:lnTo>
                          <a:pt x="44" y="14"/>
                        </a:lnTo>
                        <a:lnTo>
                          <a:pt x="42" y="14"/>
                        </a:lnTo>
                        <a:lnTo>
                          <a:pt x="42" y="14"/>
                        </a:lnTo>
                        <a:lnTo>
                          <a:pt x="42" y="14"/>
                        </a:lnTo>
                        <a:lnTo>
                          <a:pt x="40" y="14"/>
                        </a:lnTo>
                        <a:lnTo>
                          <a:pt x="40" y="14"/>
                        </a:lnTo>
                        <a:lnTo>
                          <a:pt x="40" y="14"/>
                        </a:lnTo>
                        <a:lnTo>
                          <a:pt x="38" y="14"/>
                        </a:lnTo>
                        <a:lnTo>
                          <a:pt x="38" y="14"/>
                        </a:lnTo>
                        <a:lnTo>
                          <a:pt x="36" y="14"/>
                        </a:lnTo>
                        <a:lnTo>
                          <a:pt x="36" y="14"/>
                        </a:lnTo>
                        <a:lnTo>
                          <a:pt x="36" y="14"/>
                        </a:lnTo>
                        <a:lnTo>
                          <a:pt x="34" y="14"/>
                        </a:lnTo>
                        <a:lnTo>
                          <a:pt x="34" y="14"/>
                        </a:lnTo>
                        <a:lnTo>
                          <a:pt x="32" y="14"/>
                        </a:lnTo>
                        <a:lnTo>
                          <a:pt x="32" y="14"/>
                        </a:lnTo>
                        <a:lnTo>
                          <a:pt x="32" y="14"/>
                        </a:lnTo>
                        <a:lnTo>
                          <a:pt x="32" y="14"/>
                        </a:lnTo>
                        <a:lnTo>
                          <a:pt x="30" y="14"/>
                        </a:lnTo>
                        <a:lnTo>
                          <a:pt x="30" y="14"/>
                        </a:lnTo>
                        <a:lnTo>
                          <a:pt x="30" y="14"/>
                        </a:lnTo>
                        <a:lnTo>
                          <a:pt x="28" y="14"/>
                        </a:lnTo>
                        <a:lnTo>
                          <a:pt x="28" y="14"/>
                        </a:lnTo>
                        <a:lnTo>
                          <a:pt x="26" y="14"/>
                        </a:lnTo>
                        <a:lnTo>
                          <a:pt x="26" y="14"/>
                        </a:lnTo>
                        <a:lnTo>
                          <a:pt x="26" y="14"/>
                        </a:lnTo>
                        <a:lnTo>
                          <a:pt x="26" y="14"/>
                        </a:lnTo>
                        <a:lnTo>
                          <a:pt x="24" y="14"/>
                        </a:lnTo>
                        <a:lnTo>
                          <a:pt x="24" y="14"/>
                        </a:lnTo>
                        <a:lnTo>
                          <a:pt x="24" y="14"/>
                        </a:lnTo>
                        <a:lnTo>
                          <a:pt x="24" y="12"/>
                        </a:lnTo>
                        <a:lnTo>
                          <a:pt x="22" y="12"/>
                        </a:lnTo>
                        <a:lnTo>
                          <a:pt x="22" y="12"/>
                        </a:lnTo>
                        <a:lnTo>
                          <a:pt x="21" y="12"/>
                        </a:lnTo>
                        <a:lnTo>
                          <a:pt x="21" y="12"/>
                        </a:lnTo>
                        <a:lnTo>
                          <a:pt x="21" y="12"/>
                        </a:lnTo>
                        <a:lnTo>
                          <a:pt x="19" y="12"/>
                        </a:lnTo>
                        <a:lnTo>
                          <a:pt x="19" y="12"/>
                        </a:lnTo>
                        <a:lnTo>
                          <a:pt x="19" y="12"/>
                        </a:lnTo>
                        <a:lnTo>
                          <a:pt x="19" y="12"/>
                        </a:lnTo>
                        <a:lnTo>
                          <a:pt x="17" y="12"/>
                        </a:lnTo>
                        <a:lnTo>
                          <a:pt x="17" y="12"/>
                        </a:lnTo>
                        <a:lnTo>
                          <a:pt x="15" y="12"/>
                        </a:lnTo>
                        <a:lnTo>
                          <a:pt x="15" y="12"/>
                        </a:lnTo>
                        <a:lnTo>
                          <a:pt x="15" y="12"/>
                        </a:lnTo>
                        <a:lnTo>
                          <a:pt x="13" y="12"/>
                        </a:lnTo>
                        <a:lnTo>
                          <a:pt x="13" y="12"/>
                        </a:lnTo>
                        <a:lnTo>
                          <a:pt x="13" y="12"/>
                        </a:lnTo>
                        <a:lnTo>
                          <a:pt x="13" y="12"/>
                        </a:lnTo>
                        <a:lnTo>
                          <a:pt x="11" y="12"/>
                        </a:lnTo>
                        <a:lnTo>
                          <a:pt x="11" y="12"/>
                        </a:lnTo>
                        <a:lnTo>
                          <a:pt x="9" y="12"/>
                        </a:lnTo>
                        <a:lnTo>
                          <a:pt x="9" y="12"/>
                        </a:lnTo>
                        <a:lnTo>
                          <a:pt x="9" y="12"/>
                        </a:lnTo>
                        <a:lnTo>
                          <a:pt x="9" y="14"/>
                        </a:lnTo>
                        <a:lnTo>
                          <a:pt x="7" y="14"/>
                        </a:lnTo>
                        <a:lnTo>
                          <a:pt x="7" y="14"/>
                        </a:lnTo>
                        <a:lnTo>
                          <a:pt x="7" y="14"/>
                        </a:lnTo>
                        <a:lnTo>
                          <a:pt x="5" y="14"/>
                        </a:lnTo>
                        <a:lnTo>
                          <a:pt x="5" y="14"/>
                        </a:lnTo>
                        <a:lnTo>
                          <a:pt x="3" y="14"/>
                        </a:lnTo>
                        <a:lnTo>
                          <a:pt x="3" y="14"/>
                        </a:lnTo>
                        <a:lnTo>
                          <a:pt x="3" y="14"/>
                        </a:lnTo>
                        <a:lnTo>
                          <a:pt x="1" y="14"/>
                        </a:lnTo>
                        <a:lnTo>
                          <a:pt x="1" y="14"/>
                        </a:lnTo>
                        <a:lnTo>
                          <a:pt x="1" y="12"/>
                        </a:lnTo>
                        <a:lnTo>
                          <a:pt x="0" y="12"/>
                        </a:lnTo>
                        <a:lnTo>
                          <a:pt x="0" y="12"/>
                        </a:lnTo>
                        <a:lnTo>
                          <a:pt x="0" y="10"/>
                        </a:lnTo>
                        <a:lnTo>
                          <a:pt x="1" y="10"/>
                        </a:lnTo>
                        <a:lnTo>
                          <a:pt x="1" y="10"/>
                        </a:lnTo>
                        <a:lnTo>
                          <a:pt x="3" y="10"/>
                        </a:lnTo>
                        <a:lnTo>
                          <a:pt x="3" y="10"/>
                        </a:lnTo>
                        <a:lnTo>
                          <a:pt x="3" y="10"/>
                        </a:lnTo>
                        <a:lnTo>
                          <a:pt x="5" y="10"/>
                        </a:lnTo>
                        <a:lnTo>
                          <a:pt x="5" y="10"/>
                        </a:lnTo>
                        <a:lnTo>
                          <a:pt x="7" y="10"/>
                        </a:lnTo>
                        <a:lnTo>
                          <a:pt x="7" y="10"/>
                        </a:lnTo>
                        <a:lnTo>
                          <a:pt x="7" y="10"/>
                        </a:lnTo>
                        <a:lnTo>
                          <a:pt x="9" y="10"/>
                        </a:lnTo>
                        <a:lnTo>
                          <a:pt x="9" y="10"/>
                        </a:lnTo>
                        <a:lnTo>
                          <a:pt x="9" y="10"/>
                        </a:lnTo>
                        <a:lnTo>
                          <a:pt x="11" y="10"/>
                        </a:lnTo>
                        <a:lnTo>
                          <a:pt x="11" y="10"/>
                        </a:lnTo>
                        <a:lnTo>
                          <a:pt x="11" y="10"/>
                        </a:lnTo>
                        <a:lnTo>
                          <a:pt x="13" y="10"/>
                        </a:lnTo>
                        <a:lnTo>
                          <a:pt x="13" y="10"/>
                        </a:lnTo>
                        <a:lnTo>
                          <a:pt x="13" y="10"/>
                        </a:lnTo>
                        <a:lnTo>
                          <a:pt x="13" y="8"/>
                        </a:lnTo>
                        <a:lnTo>
                          <a:pt x="15" y="8"/>
                        </a:lnTo>
                        <a:lnTo>
                          <a:pt x="15" y="8"/>
                        </a:lnTo>
                        <a:lnTo>
                          <a:pt x="15" y="8"/>
                        </a:lnTo>
                        <a:lnTo>
                          <a:pt x="15" y="8"/>
                        </a:lnTo>
                        <a:lnTo>
                          <a:pt x="17" y="8"/>
                        </a:lnTo>
                        <a:lnTo>
                          <a:pt x="17" y="6"/>
                        </a:lnTo>
                        <a:lnTo>
                          <a:pt x="17" y="6"/>
                        </a:lnTo>
                        <a:lnTo>
                          <a:pt x="19" y="6"/>
                        </a:lnTo>
                        <a:lnTo>
                          <a:pt x="19" y="6"/>
                        </a:lnTo>
                        <a:lnTo>
                          <a:pt x="19" y="6"/>
                        </a:lnTo>
                        <a:lnTo>
                          <a:pt x="19" y="6"/>
                        </a:lnTo>
                        <a:lnTo>
                          <a:pt x="19" y="6"/>
                        </a:lnTo>
                        <a:lnTo>
                          <a:pt x="19" y="4"/>
                        </a:lnTo>
                        <a:lnTo>
                          <a:pt x="21" y="4"/>
                        </a:lnTo>
                        <a:lnTo>
                          <a:pt x="21" y="4"/>
                        </a:lnTo>
                        <a:lnTo>
                          <a:pt x="21" y="4"/>
                        </a:lnTo>
                        <a:lnTo>
                          <a:pt x="21" y="2"/>
                        </a:lnTo>
                        <a:lnTo>
                          <a:pt x="21" y="2"/>
                        </a:lnTo>
                        <a:lnTo>
                          <a:pt x="22" y="2"/>
                        </a:lnTo>
                        <a:lnTo>
                          <a:pt x="22" y="2"/>
                        </a:lnTo>
                        <a:lnTo>
                          <a:pt x="22" y="2"/>
                        </a:lnTo>
                        <a:lnTo>
                          <a:pt x="24" y="2"/>
                        </a:lnTo>
                        <a:lnTo>
                          <a:pt x="24" y="2"/>
                        </a:lnTo>
                        <a:lnTo>
                          <a:pt x="24" y="2"/>
                        </a:lnTo>
                        <a:lnTo>
                          <a:pt x="26" y="2"/>
                        </a:lnTo>
                        <a:lnTo>
                          <a:pt x="26" y="2"/>
                        </a:lnTo>
                        <a:lnTo>
                          <a:pt x="26" y="2"/>
                        </a:lnTo>
                        <a:lnTo>
                          <a:pt x="28" y="2"/>
                        </a:lnTo>
                        <a:lnTo>
                          <a:pt x="28" y="2"/>
                        </a:lnTo>
                        <a:lnTo>
                          <a:pt x="30" y="2"/>
                        </a:lnTo>
                        <a:lnTo>
                          <a:pt x="30" y="2"/>
                        </a:lnTo>
                        <a:lnTo>
                          <a:pt x="30" y="2"/>
                        </a:lnTo>
                        <a:lnTo>
                          <a:pt x="30" y="0"/>
                        </a:lnTo>
                        <a:lnTo>
                          <a:pt x="32" y="0"/>
                        </a:lnTo>
                        <a:lnTo>
                          <a:pt x="32" y="0"/>
                        </a:lnTo>
                        <a:lnTo>
                          <a:pt x="32" y="0"/>
                        </a:lnTo>
                        <a:lnTo>
                          <a:pt x="34" y="0"/>
                        </a:lnTo>
                        <a:lnTo>
                          <a:pt x="34" y="0"/>
                        </a:lnTo>
                        <a:lnTo>
                          <a:pt x="36" y="0"/>
                        </a:lnTo>
                        <a:lnTo>
                          <a:pt x="36" y="0"/>
                        </a:lnTo>
                        <a:lnTo>
                          <a:pt x="36" y="0"/>
                        </a:lnTo>
                        <a:lnTo>
                          <a:pt x="38" y="0"/>
                        </a:lnTo>
                        <a:lnTo>
                          <a:pt x="38" y="0"/>
                        </a:lnTo>
                        <a:lnTo>
                          <a:pt x="40" y="0"/>
                        </a:lnTo>
                        <a:lnTo>
                          <a:pt x="40" y="0"/>
                        </a:lnTo>
                        <a:lnTo>
                          <a:pt x="40" y="0"/>
                        </a:lnTo>
                        <a:lnTo>
                          <a:pt x="40" y="0"/>
                        </a:lnTo>
                        <a:lnTo>
                          <a:pt x="4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8" name="Freeform 460">
                    <a:extLst>
                      <a:ext uri="{FF2B5EF4-FFF2-40B4-BE49-F238E27FC236}">
                        <a16:creationId xmlns:a16="http://schemas.microsoft.com/office/drawing/2014/main" id="{66C20268-1BC0-43C7-BBAB-544BC3C0C59B}"/>
                      </a:ext>
                    </a:extLst>
                  </p:cNvPr>
                  <p:cNvSpPr>
                    <a:spLocks/>
                  </p:cNvSpPr>
                  <p:nvPr/>
                </p:nvSpPr>
                <p:spPr bwMode="auto">
                  <a:xfrm>
                    <a:off x="13078" y="1394"/>
                    <a:ext cx="66" cy="15"/>
                  </a:xfrm>
                  <a:custGeom>
                    <a:avLst/>
                    <a:gdLst>
                      <a:gd name="T0" fmla="*/ 42 w 66"/>
                      <a:gd name="T1" fmla="*/ 0 h 15"/>
                      <a:gd name="T2" fmla="*/ 45 w 66"/>
                      <a:gd name="T3" fmla="*/ 2 h 15"/>
                      <a:gd name="T4" fmla="*/ 47 w 66"/>
                      <a:gd name="T5" fmla="*/ 2 h 15"/>
                      <a:gd name="T6" fmla="*/ 49 w 66"/>
                      <a:gd name="T7" fmla="*/ 2 h 15"/>
                      <a:gd name="T8" fmla="*/ 51 w 66"/>
                      <a:gd name="T9" fmla="*/ 4 h 15"/>
                      <a:gd name="T10" fmla="*/ 53 w 66"/>
                      <a:gd name="T11" fmla="*/ 4 h 15"/>
                      <a:gd name="T12" fmla="*/ 57 w 66"/>
                      <a:gd name="T13" fmla="*/ 6 h 15"/>
                      <a:gd name="T14" fmla="*/ 59 w 66"/>
                      <a:gd name="T15" fmla="*/ 6 h 15"/>
                      <a:gd name="T16" fmla="*/ 61 w 66"/>
                      <a:gd name="T17" fmla="*/ 6 h 15"/>
                      <a:gd name="T18" fmla="*/ 63 w 66"/>
                      <a:gd name="T19" fmla="*/ 6 h 15"/>
                      <a:gd name="T20" fmla="*/ 65 w 66"/>
                      <a:gd name="T21" fmla="*/ 8 h 15"/>
                      <a:gd name="T22" fmla="*/ 66 w 66"/>
                      <a:gd name="T23" fmla="*/ 10 h 15"/>
                      <a:gd name="T24" fmla="*/ 66 w 66"/>
                      <a:gd name="T25" fmla="*/ 12 h 15"/>
                      <a:gd name="T26" fmla="*/ 66 w 66"/>
                      <a:gd name="T27" fmla="*/ 14 h 15"/>
                      <a:gd name="T28" fmla="*/ 66 w 66"/>
                      <a:gd name="T29" fmla="*/ 15 h 15"/>
                      <a:gd name="T30" fmla="*/ 65 w 66"/>
                      <a:gd name="T31" fmla="*/ 15 h 15"/>
                      <a:gd name="T32" fmla="*/ 61 w 66"/>
                      <a:gd name="T33" fmla="*/ 15 h 15"/>
                      <a:gd name="T34" fmla="*/ 59 w 66"/>
                      <a:gd name="T35" fmla="*/ 15 h 15"/>
                      <a:gd name="T36" fmla="*/ 55 w 66"/>
                      <a:gd name="T37" fmla="*/ 15 h 15"/>
                      <a:gd name="T38" fmla="*/ 53 w 66"/>
                      <a:gd name="T39" fmla="*/ 15 h 15"/>
                      <a:gd name="T40" fmla="*/ 51 w 66"/>
                      <a:gd name="T41" fmla="*/ 15 h 15"/>
                      <a:gd name="T42" fmla="*/ 47 w 66"/>
                      <a:gd name="T43" fmla="*/ 15 h 15"/>
                      <a:gd name="T44" fmla="*/ 45 w 66"/>
                      <a:gd name="T45" fmla="*/ 15 h 15"/>
                      <a:gd name="T46" fmla="*/ 42 w 66"/>
                      <a:gd name="T47" fmla="*/ 14 h 15"/>
                      <a:gd name="T48" fmla="*/ 40 w 66"/>
                      <a:gd name="T49" fmla="*/ 14 h 15"/>
                      <a:gd name="T50" fmla="*/ 36 w 66"/>
                      <a:gd name="T51" fmla="*/ 14 h 15"/>
                      <a:gd name="T52" fmla="*/ 34 w 66"/>
                      <a:gd name="T53" fmla="*/ 14 h 15"/>
                      <a:gd name="T54" fmla="*/ 32 w 66"/>
                      <a:gd name="T55" fmla="*/ 14 h 15"/>
                      <a:gd name="T56" fmla="*/ 28 w 66"/>
                      <a:gd name="T57" fmla="*/ 14 h 15"/>
                      <a:gd name="T58" fmla="*/ 26 w 66"/>
                      <a:gd name="T59" fmla="*/ 14 h 15"/>
                      <a:gd name="T60" fmla="*/ 24 w 66"/>
                      <a:gd name="T61" fmla="*/ 14 h 15"/>
                      <a:gd name="T62" fmla="*/ 21 w 66"/>
                      <a:gd name="T63" fmla="*/ 12 h 15"/>
                      <a:gd name="T64" fmla="*/ 19 w 66"/>
                      <a:gd name="T65" fmla="*/ 12 h 15"/>
                      <a:gd name="T66" fmla="*/ 17 w 66"/>
                      <a:gd name="T67" fmla="*/ 12 h 15"/>
                      <a:gd name="T68" fmla="*/ 13 w 66"/>
                      <a:gd name="T69" fmla="*/ 12 h 15"/>
                      <a:gd name="T70" fmla="*/ 11 w 66"/>
                      <a:gd name="T71" fmla="*/ 12 h 15"/>
                      <a:gd name="T72" fmla="*/ 9 w 66"/>
                      <a:gd name="T73" fmla="*/ 12 h 15"/>
                      <a:gd name="T74" fmla="*/ 7 w 66"/>
                      <a:gd name="T75" fmla="*/ 14 h 15"/>
                      <a:gd name="T76" fmla="*/ 3 w 66"/>
                      <a:gd name="T77" fmla="*/ 14 h 15"/>
                      <a:gd name="T78" fmla="*/ 1 w 66"/>
                      <a:gd name="T79" fmla="*/ 12 h 15"/>
                      <a:gd name="T80" fmla="*/ 1 w 66"/>
                      <a:gd name="T81" fmla="*/ 10 h 15"/>
                      <a:gd name="T82" fmla="*/ 3 w 66"/>
                      <a:gd name="T83" fmla="*/ 10 h 15"/>
                      <a:gd name="T84" fmla="*/ 7 w 66"/>
                      <a:gd name="T85" fmla="*/ 10 h 15"/>
                      <a:gd name="T86" fmla="*/ 9 w 66"/>
                      <a:gd name="T87" fmla="*/ 10 h 15"/>
                      <a:gd name="T88" fmla="*/ 13 w 66"/>
                      <a:gd name="T89" fmla="*/ 10 h 15"/>
                      <a:gd name="T90" fmla="*/ 15 w 66"/>
                      <a:gd name="T91" fmla="*/ 8 h 15"/>
                      <a:gd name="T92" fmla="*/ 17 w 66"/>
                      <a:gd name="T93" fmla="*/ 8 h 15"/>
                      <a:gd name="T94" fmla="*/ 19 w 66"/>
                      <a:gd name="T95" fmla="*/ 6 h 15"/>
                      <a:gd name="T96" fmla="*/ 19 w 66"/>
                      <a:gd name="T97" fmla="*/ 4 h 15"/>
                      <a:gd name="T98" fmla="*/ 21 w 66"/>
                      <a:gd name="T99" fmla="*/ 2 h 15"/>
                      <a:gd name="T100" fmla="*/ 22 w 66"/>
                      <a:gd name="T101" fmla="*/ 2 h 15"/>
                      <a:gd name="T102" fmla="*/ 26 w 66"/>
                      <a:gd name="T103" fmla="*/ 2 h 15"/>
                      <a:gd name="T104" fmla="*/ 28 w 66"/>
                      <a:gd name="T105" fmla="*/ 2 h 15"/>
                      <a:gd name="T106" fmla="*/ 30 w 66"/>
                      <a:gd name="T107" fmla="*/ 0 h 15"/>
                      <a:gd name="T108" fmla="*/ 34 w 66"/>
                      <a:gd name="T109" fmla="*/ 0 h 15"/>
                      <a:gd name="T110" fmla="*/ 36 w 66"/>
                      <a:gd name="T111" fmla="*/ 0 h 15"/>
                      <a:gd name="T112" fmla="*/ 40 w 66"/>
                      <a:gd name="T11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 h="15">
                        <a:moveTo>
                          <a:pt x="42" y="0"/>
                        </a:moveTo>
                        <a:lnTo>
                          <a:pt x="42" y="0"/>
                        </a:lnTo>
                        <a:lnTo>
                          <a:pt x="42" y="0"/>
                        </a:lnTo>
                        <a:lnTo>
                          <a:pt x="42" y="0"/>
                        </a:lnTo>
                        <a:lnTo>
                          <a:pt x="44" y="0"/>
                        </a:lnTo>
                        <a:lnTo>
                          <a:pt x="44" y="0"/>
                        </a:lnTo>
                        <a:lnTo>
                          <a:pt x="44" y="2"/>
                        </a:lnTo>
                        <a:lnTo>
                          <a:pt x="45" y="2"/>
                        </a:lnTo>
                        <a:lnTo>
                          <a:pt x="45" y="2"/>
                        </a:lnTo>
                        <a:lnTo>
                          <a:pt x="45" y="2"/>
                        </a:lnTo>
                        <a:lnTo>
                          <a:pt x="47" y="2"/>
                        </a:lnTo>
                        <a:lnTo>
                          <a:pt x="47" y="2"/>
                        </a:lnTo>
                        <a:lnTo>
                          <a:pt x="47" y="2"/>
                        </a:lnTo>
                        <a:lnTo>
                          <a:pt x="49" y="2"/>
                        </a:lnTo>
                        <a:lnTo>
                          <a:pt x="49" y="2"/>
                        </a:lnTo>
                        <a:lnTo>
                          <a:pt x="49" y="2"/>
                        </a:lnTo>
                        <a:lnTo>
                          <a:pt x="51" y="2"/>
                        </a:lnTo>
                        <a:lnTo>
                          <a:pt x="51" y="2"/>
                        </a:lnTo>
                        <a:lnTo>
                          <a:pt x="51" y="2"/>
                        </a:lnTo>
                        <a:lnTo>
                          <a:pt x="51" y="4"/>
                        </a:lnTo>
                        <a:lnTo>
                          <a:pt x="53" y="4"/>
                        </a:lnTo>
                        <a:lnTo>
                          <a:pt x="53" y="4"/>
                        </a:lnTo>
                        <a:lnTo>
                          <a:pt x="53" y="4"/>
                        </a:lnTo>
                        <a:lnTo>
                          <a:pt x="53" y="4"/>
                        </a:lnTo>
                        <a:lnTo>
                          <a:pt x="55" y="4"/>
                        </a:lnTo>
                        <a:lnTo>
                          <a:pt x="55" y="4"/>
                        </a:lnTo>
                        <a:lnTo>
                          <a:pt x="57" y="4"/>
                        </a:lnTo>
                        <a:lnTo>
                          <a:pt x="57" y="6"/>
                        </a:lnTo>
                        <a:lnTo>
                          <a:pt x="57" y="6"/>
                        </a:lnTo>
                        <a:lnTo>
                          <a:pt x="57" y="6"/>
                        </a:lnTo>
                        <a:lnTo>
                          <a:pt x="59" y="6"/>
                        </a:lnTo>
                        <a:lnTo>
                          <a:pt x="59" y="6"/>
                        </a:lnTo>
                        <a:lnTo>
                          <a:pt x="59" y="6"/>
                        </a:lnTo>
                        <a:lnTo>
                          <a:pt x="59" y="6"/>
                        </a:lnTo>
                        <a:lnTo>
                          <a:pt x="61" y="6"/>
                        </a:lnTo>
                        <a:lnTo>
                          <a:pt x="61" y="6"/>
                        </a:lnTo>
                        <a:lnTo>
                          <a:pt x="61" y="6"/>
                        </a:lnTo>
                        <a:lnTo>
                          <a:pt x="63" y="6"/>
                        </a:lnTo>
                        <a:lnTo>
                          <a:pt x="63" y="6"/>
                        </a:lnTo>
                        <a:lnTo>
                          <a:pt x="63" y="6"/>
                        </a:lnTo>
                        <a:lnTo>
                          <a:pt x="63" y="8"/>
                        </a:lnTo>
                        <a:lnTo>
                          <a:pt x="65" y="8"/>
                        </a:lnTo>
                        <a:lnTo>
                          <a:pt x="65" y="8"/>
                        </a:lnTo>
                        <a:lnTo>
                          <a:pt x="65" y="8"/>
                        </a:lnTo>
                        <a:lnTo>
                          <a:pt x="66" y="8"/>
                        </a:lnTo>
                        <a:lnTo>
                          <a:pt x="66" y="8"/>
                        </a:lnTo>
                        <a:lnTo>
                          <a:pt x="66" y="10"/>
                        </a:lnTo>
                        <a:lnTo>
                          <a:pt x="66" y="10"/>
                        </a:lnTo>
                        <a:lnTo>
                          <a:pt x="66" y="10"/>
                        </a:lnTo>
                        <a:lnTo>
                          <a:pt x="66" y="12"/>
                        </a:lnTo>
                        <a:lnTo>
                          <a:pt x="66" y="12"/>
                        </a:lnTo>
                        <a:lnTo>
                          <a:pt x="66" y="12"/>
                        </a:lnTo>
                        <a:lnTo>
                          <a:pt x="66" y="12"/>
                        </a:lnTo>
                        <a:lnTo>
                          <a:pt x="66" y="14"/>
                        </a:lnTo>
                        <a:lnTo>
                          <a:pt x="66" y="14"/>
                        </a:lnTo>
                        <a:lnTo>
                          <a:pt x="66" y="14"/>
                        </a:lnTo>
                        <a:lnTo>
                          <a:pt x="66" y="14"/>
                        </a:lnTo>
                        <a:lnTo>
                          <a:pt x="66" y="14"/>
                        </a:lnTo>
                        <a:lnTo>
                          <a:pt x="66" y="15"/>
                        </a:lnTo>
                        <a:lnTo>
                          <a:pt x="66" y="15"/>
                        </a:lnTo>
                        <a:lnTo>
                          <a:pt x="66" y="15"/>
                        </a:lnTo>
                        <a:lnTo>
                          <a:pt x="65" y="15"/>
                        </a:lnTo>
                        <a:lnTo>
                          <a:pt x="65" y="15"/>
                        </a:lnTo>
                        <a:lnTo>
                          <a:pt x="65" y="15"/>
                        </a:lnTo>
                        <a:lnTo>
                          <a:pt x="63" y="15"/>
                        </a:lnTo>
                        <a:lnTo>
                          <a:pt x="63" y="15"/>
                        </a:lnTo>
                        <a:lnTo>
                          <a:pt x="63" y="15"/>
                        </a:lnTo>
                        <a:lnTo>
                          <a:pt x="61" y="15"/>
                        </a:lnTo>
                        <a:lnTo>
                          <a:pt x="61" y="15"/>
                        </a:lnTo>
                        <a:lnTo>
                          <a:pt x="59" y="15"/>
                        </a:lnTo>
                        <a:lnTo>
                          <a:pt x="59" y="15"/>
                        </a:lnTo>
                        <a:lnTo>
                          <a:pt x="59" y="15"/>
                        </a:lnTo>
                        <a:lnTo>
                          <a:pt x="57" y="15"/>
                        </a:lnTo>
                        <a:lnTo>
                          <a:pt x="57" y="15"/>
                        </a:lnTo>
                        <a:lnTo>
                          <a:pt x="57" y="15"/>
                        </a:lnTo>
                        <a:lnTo>
                          <a:pt x="55" y="15"/>
                        </a:lnTo>
                        <a:lnTo>
                          <a:pt x="55" y="15"/>
                        </a:lnTo>
                        <a:lnTo>
                          <a:pt x="55" y="15"/>
                        </a:lnTo>
                        <a:lnTo>
                          <a:pt x="53" y="15"/>
                        </a:lnTo>
                        <a:lnTo>
                          <a:pt x="53" y="15"/>
                        </a:lnTo>
                        <a:lnTo>
                          <a:pt x="53" y="15"/>
                        </a:lnTo>
                        <a:lnTo>
                          <a:pt x="51" y="15"/>
                        </a:lnTo>
                        <a:lnTo>
                          <a:pt x="51" y="15"/>
                        </a:lnTo>
                        <a:lnTo>
                          <a:pt x="51" y="15"/>
                        </a:lnTo>
                        <a:lnTo>
                          <a:pt x="49" y="15"/>
                        </a:lnTo>
                        <a:lnTo>
                          <a:pt x="49" y="15"/>
                        </a:lnTo>
                        <a:lnTo>
                          <a:pt x="47" y="15"/>
                        </a:lnTo>
                        <a:lnTo>
                          <a:pt x="47" y="15"/>
                        </a:lnTo>
                        <a:lnTo>
                          <a:pt x="47" y="15"/>
                        </a:lnTo>
                        <a:lnTo>
                          <a:pt x="45" y="15"/>
                        </a:lnTo>
                        <a:lnTo>
                          <a:pt x="45" y="15"/>
                        </a:lnTo>
                        <a:lnTo>
                          <a:pt x="45" y="15"/>
                        </a:lnTo>
                        <a:lnTo>
                          <a:pt x="45" y="14"/>
                        </a:lnTo>
                        <a:lnTo>
                          <a:pt x="44" y="14"/>
                        </a:lnTo>
                        <a:lnTo>
                          <a:pt x="44" y="14"/>
                        </a:lnTo>
                        <a:lnTo>
                          <a:pt x="42" y="14"/>
                        </a:lnTo>
                        <a:lnTo>
                          <a:pt x="42" y="14"/>
                        </a:lnTo>
                        <a:lnTo>
                          <a:pt x="42" y="14"/>
                        </a:lnTo>
                        <a:lnTo>
                          <a:pt x="40" y="14"/>
                        </a:lnTo>
                        <a:lnTo>
                          <a:pt x="40" y="14"/>
                        </a:lnTo>
                        <a:lnTo>
                          <a:pt x="40" y="14"/>
                        </a:lnTo>
                        <a:lnTo>
                          <a:pt x="38" y="14"/>
                        </a:lnTo>
                        <a:lnTo>
                          <a:pt x="38" y="14"/>
                        </a:lnTo>
                        <a:lnTo>
                          <a:pt x="36" y="14"/>
                        </a:lnTo>
                        <a:lnTo>
                          <a:pt x="36" y="14"/>
                        </a:lnTo>
                        <a:lnTo>
                          <a:pt x="36" y="14"/>
                        </a:lnTo>
                        <a:lnTo>
                          <a:pt x="34" y="14"/>
                        </a:lnTo>
                        <a:lnTo>
                          <a:pt x="34" y="14"/>
                        </a:lnTo>
                        <a:lnTo>
                          <a:pt x="32" y="14"/>
                        </a:lnTo>
                        <a:lnTo>
                          <a:pt x="32" y="14"/>
                        </a:lnTo>
                        <a:lnTo>
                          <a:pt x="32" y="14"/>
                        </a:lnTo>
                        <a:lnTo>
                          <a:pt x="32" y="14"/>
                        </a:lnTo>
                        <a:lnTo>
                          <a:pt x="30" y="14"/>
                        </a:lnTo>
                        <a:lnTo>
                          <a:pt x="30" y="14"/>
                        </a:lnTo>
                        <a:lnTo>
                          <a:pt x="30" y="14"/>
                        </a:lnTo>
                        <a:lnTo>
                          <a:pt x="28" y="14"/>
                        </a:lnTo>
                        <a:lnTo>
                          <a:pt x="28" y="14"/>
                        </a:lnTo>
                        <a:lnTo>
                          <a:pt x="26" y="14"/>
                        </a:lnTo>
                        <a:lnTo>
                          <a:pt x="26" y="14"/>
                        </a:lnTo>
                        <a:lnTo>
                          <a:pt x="26" y="14"/>
                        </a:lnTo>
                        <a:lnTo>
                          <a:pt x="26" y="14"/>
                        </a:lnTo>
                        <a:lnTo>
                          <a:pt x="24" y="14"/>
                        </a:lnTo>
                        <a:lnTo>
                          <a:pt x="24" y="14"/>
                        </a:lnTo>
                        <a:lnTo>
                          <a:pt x="24" y="14"/>
                        </a:lnTo>
                        <a:lnTo>
                          <a:pt x="24" y="12"/>
                        </a:lnTo>
                        <a:lnTo>
                          <a:pt x="22" y="12"/>
                        </a:lnTo>
                        <a:lnTo>
                          <a:pt x="22" y="12"/>
                        </a:lnTo>
                        <a:lnTo>
                          <a:pt x="21" y="12"/>
                        </a:lnTo>
                        <a:lnTo>
                          <a:pt x="21" y="12"/>
                        </a:lnTo>
                        <a:lnTo>
                          <a:pt x="21" y="12"/>
                        </a:lnTo>
                        <a:lnTo>
                          <a:pt x="19" y="12"/>
                        </a:lnTo>
                        <a:lnTo>
                          <a:pt x="19" y="12"/>
                        </a:lnTo>
                        <a:lnTo>
                          <a:pt x="19" y="12"/>
                        </a:lnTo>
                        <a:lnTo>
                          <a:pt x="19" y="12"/>
                        </a:lnTo>
                        <a:lnTo>
                          <a:pt x="17" y="12"/>
                        </a:lnTo>
                        <a:lnTo>
                          <a:pt x="17" y="12"/>
                        </a:lnTo>
                        <a:lnTo>
                          <a:pt x="15" y="12"/>
                        </a:lnTo>
                        <a:lnTo>
                          <a:pt x="15" y="12"/>
                        </a:lnTo>
                        <a:lnTo>
                          <a:pt x="15" y="12"/>
                        </a:lnTo>
                        <a:lnTo>
                          <a:pt x="13" y="12"/>
                        </a:lnTo>
                        <a:lnTo>
                          <a:pt x="13" y="12"/>
                        </a:lnTo>
                        <a:lnTo>
                          <a:pt x="13" y="12"/>
                        </a:lnTo>
                        <a:lnTo>
                          <a:pt x="13" y="12"/>
                        </a:lnTo>
                        <a:lnTo>
                          <a:pt x="11" y="12"/>
                        </a:lnTo>
                        <a:lnTo>
                          <a:pt x="11" y="12"/>
                        </a:lnTo>
                        <a:lnTo>
                          <a:pt x="9" y="12"/>
                        </a:lnTo>
                        <a:lnTo>
                          <a:pt x="9" y="12"/>
                        </a:lnTo>
                        <a:lnTo>
                          <a:pt x="9" y="12"/>
                        </a:lnTo>
                        <a:lnTo>
                          <a:pt x="9" y="14"/>
                        </a:lnTo>
                        <a:lnTo>
                          <a:pt x="7" y="14"/>
                        </a:lnTo>
                        <a:lnTo>
                          <a:pt x="7" y="14"/>
                        </a:lnTo>
                        <a:lnTo>
                          <a:pt x="7" y="14"/>
                        </a:lnTo>
                        <a:lnTo>
                          <a:pt x="5" y="14"/>
                        </a:lnTo>
                        <a:lnTo>
                          <a:pt x="5" y="14"/>
                        </a:lnTo>
                        <a:lnTo>
                          <a:pt x="3" y="14"/>
                        </a:lnTo>
                        <a:lnTo>
                          <a:pt x="3" y="14"/>
                        </a:lnTo>
                        <a:lnTo>
                          <a:pt x="3" y="14"/>
                        </a:lnTo>
                        <a:lnTo>
                          <a:pt x="1" y="14"/>
                        </a:lnTo>
                        <a:lnTo>
                          <a:pt x="1" y="14"/>
                        </a:lnTo>
                        <a:lnTo>
                          <a:pt x="1" y="12"/>
                        </a:lnTo>
                        <a:lnTo>
                          <a:pt x="0" y="12"/>
                        </a:lnTo>
                        <a:lnTo>
                          <a:pt x="0" y="12"/>
                        </a:lnTo>
                        <a:lnTo>
                          <a:pt x="0" y="10"/>
                        </a:lnTo>
                        <a:lnTo>
                          <a:pt x="1" y="10"/>
                        </a:lnTo>
                        <a:lnTo>
                          <a:pt x="1" y="10"/>
                        </a:lnTo>
                        <a:lnTo>
                          <a:pt x="3" y="10"/>
                        </a:lnTo>
                        <a:lnTo>
                          <a:pt x="3" y="10"/>
                        </a:lnTo>
                        <a:lnTo>
                          <a:pt x="3" y="10"/>
                        </a:lnTo>
                        <a:lnTo>
                          <a:pt x="5" y="10"/>
                        </a:lnTo>
                        <a:lnTo>
                          <a:pt x="5" y="10"/>
                        </a:lnTo>
                        <a:lnTo>
                          <a:pt x="7" y="10"/>
                        </a:lnTo>
                        <a:lnTo>
                          <a:pt x="7" y="10"/>
                        </a:lnTo>
                        <a:lnTo>
                          <a:pt x="7" y="10"/>
                        </a:lnTo>
                        <a:lnTo>
                          <a:pt x="9" y="10"/>
                        </a:lnTo>
                        <a:lnTo>
                          <a:pt x="9" y="10"/>
                        </a:lnTo>
                        <a:lnTo>
                          <a:pt x="9" y="10"/>
                        </a:lnTo>
                        <a:lnTo>
                          <a:pt x="11" y="10"/>
                        </a:lnTo>
                        <a:lnTo>
                          <a:pt x="11" y="10"/>
                        </a:lnTo>
                        <a:lnTo>
                          <a:pt x="11" y="10"/>
                        </a:lnTo>
                        <a:lnTo>
                          <a:pt x="13" y="10"/>
                        </a:lnTo>
                        <a:lnTo>
                          <a:pt x="13" y="10"/>
                        </a:lnTo>
                        <a:lnTo>
                          <a:pt x="13" y="10"/>
                        </a:lnTo>
                        <a:lnTo>
                          <a:pt x="13" y="8"/>
                        </a:lnTo>
                        <a:lnTo>
                          <a:pt x="15" y="8"/>
                        </a:lnTo>
                        <a:lnTo>
                          <a:pt x="15" y="8"/>
                        </a:lnTo>
                        <a:lnTo>
                          <a:pt x="15" y="8"/>
                        </a:lnTo>
                        <a:lnTo>
                          <a:pt x="15" y="8"/>
                        </a:lnTo>
                        <a:lnTo>
                          <a:pt x="17" y="8"/>
                        </a:lnTo>
                        <a:lnTo>
                          <a:pt x="17" y="6"/>
                        </a:lnTo>
                        <a:lnTo>
                          <a:pt x="17" y="6"/>
                        </a:lnTo>
                        <a:lnTo>
                          <a:pt x="19" y="6"/>
                        </a:lnTo>
                        <a:lnTo>
                          <a:pt x="19" y="6"/>
                        </a:lnTo>
                        <a:lnTo>
                          <a:pt x="19" y="6"/>
                        </a:lnTo>
                        <a:lnTo>
                          <a:pt x="19" y="6"/>
                        </a:lnTo>
                        <a:lnTo>
                          <a:pt x="19" y="6"/>
                        </a:lnTo>
                        <a:lnTo>
                          <a:pt x="19" y="4"/>
                        </a:lnTo>
                        <a:lnTo>
                          <a:pt x="21" y="4"/>
                        </a:lnTo>
                        <a:lnTo>
                          <a:pt x="21" y="4"/>
                        </a:lnTo>
                        <a:lnTo>
                          <a:pt x="21" y="4"/>
                        </a:lnTo>
                        <a:lnTo>
                          <a:pt x="21" y="2"/>
                        </a:lnTo>
                        <a:lnTo>
                          <a:pt x="21" y="2"/>
                        </a:lnTo>
                        <a:lnTo>
                          <a:pt x="22" y="2"/>
                        </a:lnTo>
                        <a:lnTo>
                          <a:pt x="22" y="2"/>
                        </a:lnTo>
                        <a:lnTo>
                          <a:pt x="22" y="2"/>
                        </a:lnTo>
                        <a:lnTo>
                          <a:pt x="24" y="2"/>
                        </a:lnTo>
                        <a:lnTo>
                          <a:pt x="24" y="2"/>
                        </a:lnTo>
                        <a:lnTo>
                          <a:pt x="24" y="2"/>
                        </a:lnTo>
                        <a:lnTo>
                          <a:pt x="26" y="2"/>
                        </a:lnTo>
                        <a:lnTo>
                          <a:pt x="26" y="2"/>
                        </a:lnTo>
                        <a:lnTo>
                          <a:pt x="26" y="2"/>
                        </a:lnTo>
                        <a:lnTo>
                          <a:pt x="28" y="2"/>
                        </a:lnTo>
                        <a:lnTo>
                          <a:pt x="28" y="2"/>
                        </a:lnTo>
                        <a:lnTo>
                          <a:pt x="30" y="2"/>
                        </a:lnTo>
                        <a:lnTo>
                          <a:pt x="30" y="2"/>
                        </a:lnTo>
                        <a:lnTo>
                          <a:pt x="30" y="2"/>
                        </a:lnTo>
                        <a:lnTo>
                          <a:pt x="30" y="0"/>
                        </a:lnTo>
                        <a:lnTo>
                          <a:pt x="32" y="0"/>
                        </a:lnTo>
                        <a:lnTo>
                          <a:pt x="32" y="0"/>
                        </a:lnTo>
                        <a:lnTo>
                          <a:pt x="32" y="0"/>
                        </a:lnTo>
                        <a:lnTo>
                          <a:pt x="34" y="0"/>
                        </a:lnTo>
                        <a:lnTo>
                          <a:pt x="34" y="0"/>
                        </a:lnTo>
                        <a:lnTo>
                          <a:pt x="36" y="0"/>
                        </a:lnTo>
                        <a:lnTo>
                          <a:pt x="36" y="0"/>
                        </a:lnTo>
                        <a:lnTo>
                          <a:pt x="36" y="0"/>
                        </a:lnTo>
                        <a:lnTo>
                          <a:pt x="38" y="0"/>
                        </a:lnTo>
                        <a:lnTo>
                          <a:pt x="38" y="0"/>
                        </a:lnTo>
                        <a:lnTo>
                          <a:pt x="40" y="0"/>
                        </a:lnTo>
                        <a:lnTo>
                          <a:pt x="40" y="0"/>
                        </a:lnTo>
                        <a:lnTo>
                          <a:pt x="40" y="0"/>
                        </a:lnTo>
                        <a:lnTo>
                          <a:pt x="40" y="0"/>
                        </a:lnTo>
                        <a:lnTo>
                          <a:pt x="4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09" name="Freeform 461">
                    <a:extLst>
                      <a:ext uri="{FF2B5EF4-FFF2-40B4-BE49-F238E27FC236}">
                        <a16:creationId xmlns:a16="http://schemas.microsoft.com/office/drawing/2014/main" id="{5333B716-398E-4092-9BBC-027DFDEC377E}"/>
                      </a:ext>
                    </a:extLst>
                  </p:cNvPr>
                  <p:cNvSpPr>
                    <a:spLocks/>
                  </p:cNvSpPr>
                  <p:nvPr/>
                </p:nvSpPr>
                <p:spPr bwMode="auto">
                  <a:xfrm>
                    <a:off x="10992" y="1777"/>
                    <a:ext cx="55" cy="19"/>
                  </a:xfrm>
                  <a:custGeom>
                    <a:avLst/>
                    <a:gdLst>
                      <a:gd name="T0" fmla="*/ 32 w 55"/>
                      <a:gd name="T1" fmla="*/ 2 h 19"/>
                      <a:gd name="T2" fmla="*/ 34 w 55"/>
                      <a:gd name="T3" fmla="*/ 2 h 19"/>
                      <a:gd name="T4" fmla="*/ 36 w 55"/>
                      <a:gd name="T5" fmla="*/ 4 h 19"/>
                      <a:gd name="T6" fmla="*/ 38 w 55"/>
                      <a:gd name="T7" fmla="*/ 4 h 19"/>
                      <a:gd name="T8" fmla="*/ 40 w 55"/>
                      <a:gd name="T9" fmla="*/ 4 h 19"/>
                      <a:gd name="T10" fmla="*/ 44 w 55"/>
                      <a:gd name="T11" fmla="*/ 6 h 19"/>
                      <a:gd name="T12" fmla="*/ 46 w 55"/>
                      <a:gd name="T13" fmla="*/ 4 h 19"/>
                      <a:gd name="T14" fmla="*/ 48 w 55"/>
                      <a:gd name="T15" fmla="*/ 6 h 19"/>
                      <a:gd name="T16" fmla="*/ 50 w 55"/>
                      <a:gd name="T17" fmla="*/ 6 h 19"/>
                      <a:gd name="T18" fmla="*/ 51 w 55"/>
                      <a:gd name="T19" fmla="*/ 6 h 19"/>
                      <a:gd name="T20" fmla="*/ 53 w 55"/>
                      <a:gd name="T21" fmla="*/ 6 h 19"/>
                      <a:gd name="T22" fmla="*/ 55 w 55"/>
                      <a:gd name="T23" fmla="*/ 8 h 19"/>
                      <a:gd name="T24" fmla="*/ 55 w 55"/>
                      <a:gd name="T25" fmla="*/ 10 h 19"/>
                      <a:gd name="T26" fmla="*/ 53 w 55"/>
                      <a:gd name="T27" fmla="*/ 12 h 19"/>
                      <a:gd name="T28" fmla="*/ 53 w 55"/>
                      <a:gd name="T29" fmla="*/ 14 h 19"/>
                      <a:gd name="T30" fmla="*/ 53 w 55"/>
                      <a:gd name="T31" fmla="*/ 18 h 19"/>
                      <a:gd name="T32" fmla="*/ 53 w 55"/>
                      <a:gd name="T33" fmla="*/ 19 h 19"/>
                      <a:gd name="T34" fmla="*/ 51 w 55"/>
                      <a:gd name="T35" fmla="*/ 19 h 19"/>
                      <a:gd name="T36" fmla="*/ 48 w 55"/>
                      <a:gd name="T37" fmla="*/ 19 h 19"/>
                      <a:gd name="T38" fmla="*/ 46 w 55"/>
                      <a:gd name="T39" fmla="*/ 19 h 19"/>
                      <a:gd name="T40" fmla="*/ 42 w 55"/>
                      <a:gd name="T41" fmla="*/ 19 h 19"/>
                      <a:gd name="T42" fmla="*/ 40 w 55"/>
                      <a:gd name="T43" fmla="*/ 19 h 19"/>
                      <a:gd name="T44" fmla="*/ 36 w 55"/>
                      <a:gd name="T45" fmla="*/ 19 h 19"/>
                      <a:gd name="T46" fmla="*/ 34 w 55"/>
                      <a:gd name="T47" fmla="*/ 19 h 19"/>
                      <a:gd name="T48" fmla="*/ 30 w 55"/>
                      <a:gd name="T49" fmla="*/ 19 h 19"/>
                      <a:gd name="T50" fmla="*/ 28 w 55"/>
                      <a:gd name="T51" fmla="*/ 19 h 19"/>
                      <a:gd name="T52" fmla="*/ 25 w 55"/>
                      <a:gd name="T53" fmla="*/ 19 h 19"/>
                      <a:gd name="T54" fmla="*/ 23 w 55"/>
                      <a:gd name="T55" fmla="*/ 19 h 19"/>
                      <a:gd name="T56" fmla="*/ 19 w 55"/>
                      <a:gd name="T57" fmla="*/ 19 h 19"/>
                      <a:gd name="T58" fmla="*/ 17 w 55"/>
                      <a:gd name="T59" fmla="*/ 19 h 19"/>
                      <a:gd name="T60" fmla="*/ 13 w 55"/>
                      <a:gd name="T61" fmla="*/ 19 h 19"/>
                      <a:gd name="T62" fmla="*/ 11 w 55"/>
                      <a:gd name="T63" fmla="*/ 18 h 19"/>
                      <a:gd name="T64" fmla="*/ 9 w 55"/>
                      <a:gd name="T65" fmla="*/ 18 h 19"/>
                      <a:gd name="T66" fmla="*/ 6 w 55"/>
                      <a:gd name="T67" fmla="*/ 18 h 19"/>
                      <a:gd name="T68" fmla="*/ 4 w 55"/>
                      <a:gd name="T69" fmla="*/ 18 h 19"/>
                      <a:gd name="T70" fmla="*/ 2 w 55"/>
                      <a:gd name="T71" fmla="*/ 18 h 19"/>
                      <a:gd name="T72" fmla="*/ 0 w 55"/>
                      <a:gd name="T73" fmla="*/ 16 h 19"/>
                      <a:gd name="T74" fmla="*/ 2 w 55"/>
                      <a:gd name="T75" fmla="*/ 14 h 19"/>
                      <a:gd name="T76" fmla="*/ 4 w 55"/>
                      <a:gd name="T77" fmla="*/ 14 h 19"/>
                      <a:gd name="T78" fmla="*/ 6 w 55"/>
                      <a:gd name="T79" fmla="*/ 12 h 19"/>
                      <a:gd name="T80" fmla="*/ 6 w 55"/>
                      <a:gd name="T81" fmla="*/ 10 h 19"/>
                      <a:gd name="T82" fmla="*/ 6 w 55"/>
                      <a:gd name="T83" fmla="*/ 6 h 19"/>
                      <a:gd name="T84" fmla="*/ 7 w 55"/>
                      <a:gd name="T85" fmla="*/ 6 h 19"/>
                      <a:gd name="T86" fmla="*/ 9 w 55"/>
                      <a:gd name="T87" fmla="*/ 6 h 19"/>
                      <a:gd name="T88" fmla="*/ 11 w 55"/>
                      <a:gd name="T89" fmla="*/ 6 h 19"/>
                      <a:gd name="T90" fmla="*/ 13 w 55"/>
                      <a:gd name="T91" fmla="*/ 6 h 19"/>
                      <a:gd name="T92" fmla="*/ 15 w 55"/>
                      <a:gd name="T93" fmla="*/ 6 h 19"/>
                      <a:gd name="T94" fmla="*/ 17 w 55"/>
                      <a:gd name="T95" fmla="*/ 4 h 19"/>
                      <a:gd name="T96" fmla="*/ 19 w 55"/>
                      <a:gd name="T97" fmla="*/ 2 h 19"/>
                      <a:gd name="T98" fmla="*/ 21 w 55"/>
                      <a:gd name="T99" fmla="*/ 0 h 19"/>
                      <a:gd name="T100" fmla="*/ 23 w 55"/>
                      <a:gd name="T101" fmla="*/ 0 h 19"/>
                      <a:gd name="T102" fmla="*/ 25 w 55"/>
                      <a:gd name="T103" fmla="*/ 0 h 19"/>
                      <a:gd name="T104" fmla="*/ 27 w 55"/>
                      <a:gd name="T105" fmla="*/ 2 h 19"/>
                      <a:gd name="T106" fmla="*/ 28 w 55"/>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19">
                        <a:moveTo>
                          <a:pt x="30" y="0"/>
                        </a:moveTo>
                        <a:lnTo>
                          <a:pt x="30" y="0"/>
                        </a:lnTo>
                        <a:lnTo>
                          <a:pt x="32" y="0"/>
                        </a:lnTo>
                        <a:lnTo>
                          <a:pt x="32" y="2"/>
                        </a:lnTo>
                        <a:lnTo>
                          <a:pt x="32" y="2"/>
                        </a:lnTo>
                        <a:lnTo>
                          <a:pt x="32" y="2"/>
                        </a:lnTo>
                        <a:lnTo>
                          <a:pt x="34" y="2"/>
                        </a:lnTo>
                        <a:lnTo>
                          <a:pt x="34" y="2"/>
                        </a:lnTo>
                        <a:lnTo>
                          <a:pt x="34" y="2"/>
                        </a:lnTo>
                        <a:lnTo>
                          <a:pt x="34" y="2"/>
                        </a:lnTo>
                        <a:lnTo>
                          <a:pt x="36" y="2"/>
                        </a:lnTo>
                        <a:lnTo>
                          <a:pt x="36" y="4"/>
                        </a:lnTo>
                        <a:lnTo>
                          <a:pt x="36" y="4"/>
                        </a:lnTo>
                        <a:lnTo>
                          <a:pt x="38" y="4"/>
                        </a:lnTo>
                        <a:lnTo>
                          <a:pt x="38" y="4"/>
                        </a:lnTo>
                        <a:lnTo>
                          <a:pt x="38" y="4"/>
                        </a:lnTo>
                        <a:lnTo>
                          <a:pt x="38" y="4"/>
                        </a:lnTo>
                        <a:lnTo>
                          <a:pt x="40" y="4"/>
                        </a:lnTo>
                        <a:lnTo>
                          <a:pt x="40" y="4"/>
                        </a:lnTo>
                        <a:lnTo>
                          <a:pt x="40" y="4"/>
                        </a:lnTo>
                        <a:lnTo>
                          <a:pt x="42" y="4"/>
                        </a:lnTo>
                        <a:lnTo>
                          <a:pt x="42" y="6"/>
                        </a:lnTo>
                        <a:lnTo>
                          <a:pt x="42" y="6"/>
                        </a:lnTo>
                        <a:lnTo>
                          <a:pt x="44" y="6"/>
                        </a:lnTo>
                        <a:lnTo>
                          <a:pt x="44" y="6"/>
                        </a:lnTo>
                        <a:lnTo>
                          <a:pt x="44" y="6"/>
                        </a:lnTo>
                        <a:lnTo>
                          <a:pt x="46" y="6"/>
                        </a:lnTo>
                        <a:lnTo>
                          <a:pt x="46" y="4"/>
                        </a:lnTo>
                        <a:lnTo>
                          <a:pt x="46" y="4"/>
                        </a:lnTo>
                        <a:lnTo>
                          <a:pt x="46" y="4"/>
                        </a:lnTo>
                        <a:lnTo>
                          <a:pt x="46" y="6"/>
                        </a:lnTo>
                        <a:lnTo>
                          <a:pt x="48" y="6"/>
                        </a:lnTo>
                        <a:lnTo>
                          <a:pt x="48" y="6"/>
                        </a:lnTo>
                        <a:lnTo>
                          <a:pt x="50" y="6"/>
                        </a:lnTo>
                        <a:lnTo>
                          <a:pt x="50" y="6"/>
                        </a:lnTo>
                        <a:lnTo>
                          <a:pt x="50" y="6"/>
                        </a:lnTo>
                        <a:lnTo>
                          <a:pt x="50" y="4"/>
                        </a:lnTo>
                        <a:lnTo>
                          <a:pt x="51" y="4"/>
                        </a:lnTo>
                        <a:lnTo>
                          <a:pt x="51" y="6"/>
                        </a:lnTo>
                        <a:lnTo>
                          <a:pt x="51" y="6"/>
                        </a:lnTo>
                        <a:lnTo>
                          <a:pt x="51" y="6"/>
                        </a:lnTo>
                        <a:lnTo>
                          <a:pt x="53" y="6"/>
                        </a:lnTo>
                        <a:lnTo>
                          <a:pt x="53" y="6"/>
                        </a:lnTo>
                        <a:lnTo>
                          <a:pt x="53" y="6"/>
                        </a:lnTo>
                        <a:lnTo>
                          <a:pt x="53" y="6"/>
                        </a:lnTo>
                        <a:lnTo>
                          <a:pt x="53" y="8"/>
                        </a:lnTo>
                        <a:lnTo>
                          <a:pt x="55" y="8"/>
                        </a:lnTo>
                        <a:lnTo>
                          <a:pt x="55" y="8"/>
                        </a:lnTo>
                        <a:lnTo>
                          <a:pt x="55" y="8"/>
                        </a:lnTo>
                        <a:lnTo>
                          <a:pt x="55" y="8"/>
                        </a:lnTo>
                        <a:lnTo>
                          <a:pt x="55" y="10"/>
                        </a:lnTo>
                        <a:lnTo>
                          <a:pt x="55" y="10"/>
                        </a:lnTo>
                        <a:lnTo>
                          <a:pt x="55" y="10"/>
                        </a:lnTo>
                        <a:lnTo>
                          <a:pt x="55" y="12"/>
                        </a:lnTo>
                        <a:lnTo>
                          <a:pt x="55" y="12"/>
                        </a:lnTo>
                        <a:lnTo>
                          <a:pt x="53" y="12"/>
                        </a:lnTo>
                        <a:lnTo>
                          <a:pt x="53" y="12"/>
                        </a:lnTo>
                        <a:lnTo>
                          <a:pt x="53" y="14"/>
                        </a:lnTo>
                        <a:lnTo>
                          <a:pt x="53" y="14"/>
                        </a:lnTo>
                        <a:lnTo>
                          <a:pt x="53" y="14"/>
                        </a:lnTo>
                        <a:lnTo>
                          <a:pt x="53" y="14"/>
                        </a:lnTo>
                        <a:lnTo>
                          <a:pt x="53" y="16"/>
                        </a:lnTo>
                        <a:lnTo>
                          <a:pt x="53" y="16"/>
                        </a:lnTo>
                        <a:lnTo>
                          <a:pt x="53" y="18"/>
                        </a:lnTo>
                        <a:lnTo>
                          <a:pt x="53" y="18"/>
                        </a:lnTo>
                        <a:lnTo>
                          <a:pt x="53" y="18"/>
                        </a:lnTo>
                        <a:lnTo>
                          <a:pt x="53" y="19"/>
                        </a:lnTo>
                        <a:lnTo>
                          <a:pt x="53" y="19"/>
                        </a:lnTo>
                        <a:lnTo>
                          <a:pt x="53" y="19"/>
                        </a:lnTo>
                        <a:lnTo>
                          <a:pt x="51" y="19"/>
                        </a:lnTo>
                        <a:lnTo>
                          <a:pt x="51" y="19"/>
                        </a:lnTo>
                        <a:lnTo>
                          <a:pt x="51" y="19"/>
                        </a:lnTo>
                        <a:lnTo>
                          <a:pt x="50" y="19"/>
                        </a:lnTo>
                        <a:lnTo>
                          <a:pt x="50" y="19"/>
                        </a:lnTo>
                        <a:lnTo>
                          <a:pt x="50" y="19"/>
                        </a:lnTo>
                        <a:lnTo>
                          <a:pt x="48" y="19"/>
                        </a:lnTo>
                        <a:lnTo>
                          <a:pt x="48" y="19"/>
                        </a:lnTo>
                        <a:lnTo>
                          <a:pt x="46" y="19"/>
                        </a:lnTo>
                        <a:lnTo>
                          <a:pt x="46" y="19"/>
                        </a:lnTo>
                        <a:lnTo>
                          <a:pt x="46" y="19"/>
                        </a:lnTo>
                        <a:lnTo>
                          <a:pt x="44" y="19"/>
                        </a:lnTo>
                        <a:lnTo>
                          <a:pt x="44" y="19"/>
                        </a:lnTo>
                        <a:lnTo>
                          <a:pt x="44" y="19"/>
                        </a:lnTo>
                        <a:lnTo>
                          <a:pt x="42" y="19"/>
                        </a:lnTo>
                        <a:lnTo>
                          <a:pt x="42" y="19"/>
                        </a:lnTo>
                        <a:lnTo>
                          <a:pt x="40" y="19"/>
                        </a:lnTo>
                        <a:lnTo>
                          <a:pt x="40" y="19"/>
                        </a:lnTo>
                        <a:lnTo>
                          <a:pt x="40" y="19"/>
                        </a:lnTo>
                        <a:lnTo>
                          <a:pt x="38" y="19"/>
                        </a:lnTo>
                        <a:lnTo>
                          <a:pt x="38" y="19"/>
                        </a:lnTo>
                        <a:lnTo>
                          <a:pt x="38" y="19"/>
                        </a:lnTo>
                        <a:lnTo>
                          <a:pt x="36" y="19"/>
                        </a:lnTo>
                        <a:lnTo>
                          <a:pt x="36" y="19"/>
                        </a:lnTo>
                        <a:lnTo>
                          <a:pt x="34" y="19"/>
                        </a:lnTo>
                        <a:lnTo>
                          <a:pt x="34" y="19"/>
                        </a:lnTo>
                        <a:lnTo>
                          <a:pt x="34" y="19"/>
                        </a:lnTo>
                        <a:lnTo>
                          <a:pt x="32" y="19"/>
                        </a:lnTo>
                        <a:lnTo>
                          <a:pt x="32" y="19"/>
                        </a:lnTo>
                        <a:lnTo>
                          <a:pt x="32" y="19"/>
                        </a:lnTo>
                        <a:lnTo>
                          <a:pt x="30" y="19"/>
                        </a:lnTo>
                        <a:lnTo>
                          <a:pt x="30" y="19"/>
                        </a:lnTo>
                        <a:lnTo>
                          <a:pt x="28" y="19"/>
                        </a:lnTo>
                        <a:lnTo>
                          <a:pt x="28" y="19"/>
                        </a:lnTo>
                        <a:lnTo>
                          <a:pt x="28" y="19"/>
                        </a:lnTo>
                        <a:lnTo>
                          <a:pt x="27" y="19"/>
                        </a:lnTo>
                        <a:lnTo>
                          <a:pt x="27" y="19"/>
                        </a:lnTo>
                        <a:lnTo>
                          <a:pt x="27" y="19"/>
                        </a:lnTo>
                        <a:lnTo>
                          <a:pt x="25" y="19"/>
                        </a:lnTo>
                        <a:lnTo>
                          <a:pt x="25" y="19"/>
                        </a:lnTo>
                        <a:lnTo>
                          <a:pt x="23" y="19"/>
                        </a:lnTo>
                        <a:lnTo>
                          <a:pt x="23" y="19"/>
                        </a:lnTo>
                        <a:lnTo>
                          <a:pt x="23" y="19"/>
                        </a:lnTo>
                        <a:lnTo>
                          <a:pt x="23" y="19"/>
                        </a:lnTo>
                        <a:lnTo>
                          <a:pt x="21" y="19"/>
                        </a:lnTo>
                        <a:lnTo>
                          <a:pt x="21" y="19"/>
                        </a:lnTo>
                        <a:lnTo>
                          <a:pt x="19" y="19"/>
                        </a:lnTo>
                        <a:lnTo>
                          <a:pt x="19" y="19"/>
                        </a:lnTo>
                        <a:lnTo>
                          <a:pt x="19" y="19"/>
                        </a:lnTo>
                        <a:lnTo>
                          <a:pt x="17" y="19"/>
                        </a:lnTo>
                        <a:lnTo>
                          <a:pt x="17" y="19"/>
                        </a:lnTo>
                        <a:lnTo>
                          <a:pt x="17" y="19"/>
                        </a:lnTo>
                        <a:lnTo>
                          <a:pt x="15" y="19"/>
                        </a:lnTo>
                        <a:lnTo>
                          <a:pt x="15" y="19"/>
                        </a:lnTo>
                        <a:lnTo>
                          <a:pt x="13" y="19"/>
                        </a:lnTo>
                        <a:lnTo>
                          <a:pt x="13" y="19"/>
                        </a:lnTo>
                        <a:lnTo>
                          <a:pt x="13" y="19"/>
                        </a:lnTo>
                        <a:lnTo>
                          <a:pt x="13" y="18"/>
                        </a:lnTo>
                        <a:lnTo>
                          <a:pt x="11" y="18"/>
                        </a:lnTo>
                        <a:lnTo>
                          <a:pt x="11" y="18"/>
                        </a:lnTo>
                        <a:lnTo>
                          <a:pt x="11" y="18"/>
                        </a:lnTo>
                        <a:lnTo>
                          <a:pt x="9" y="18"/>
                        </a:lnTo>
                        <a:lnTo>
                          <a:pt x="9" y="18"/>
                        </a:lnTo>
                        <a:lnTo>
                          <a:pt x="7" y="18"/>
                        </a:lnTo>
                        <a:lnTo>
                          <a:pt x="7" y="18"/>
                        </a:lnTo>
                        <a:lnTo>
                          <a:pt x="7" y="18"/>
                        </a:lnTo>
                        <a:lnTo>
                          <a:pt x="6" y="18"/>
                        </a:lnTo>
                        <a:lnTo>
                          <a:pt x="6" y="18"/>
                        </a:lnTo>
                        <a:lnTo>
                          <a:pt x="6" y="18"/>
                        </a:lnTo>
                        <a:lnTo>
                          <a:pt x="4" y="18"/>
                        </a:lnTo>
                        <a:lnTo>
                          <a:pt x="4" y="18"/>
                        </a:lnTo>
                        <a:lnTo>
                          <a:pt x="4" y="18"/>
                        </a:lnTo>
                        <a:lnTo>
                          <a:pt x="2" y="18"/>
                        </a:lnTo>
                        <a:lnTo>
                          <a:pt x="2" y="18"/>
                        </a:lnTo>
                        <a:lnTo>
                          <a:pt x="2" y="18"/>
                        </a:lnTo>
                        <a:lnTo>
                          <a:pt x="0" y="18"/>
                        </a:lnTo>
                        <a:lnTo>
                          <a:pt x="0" y="18"/>
                        </a:lnTo>
                        <a:lnTo>
                          <a:pt x="0" y="16"/>
                        </a:lnTo>
                        <a:lnTo>
                          <a:pt x="0" y="16"/>
                        </a:lnTo>
                        <a:lnTo>
                          <a:pt x="0" y="16"/>
                        </a:lnTo>
                        <a:lnTo>
                          <a:pt x="2" y="16"/>
                        </a:lnTo>
                        <a:lnTo>
                          <a:pt x="2" y="16"/>
                        </a:lnTo>
                        <a:lnTo>
                          <a:pt x="2" y="14"/>
                        </a:lnTo>
                        <a:lnTo>
                          <a:pt x="2" y="14"/>
                        </a:lnTo>
                        <a:lnTo>
                          <a:pt x="2" y="14"/>
                        </a:lnTo>
                        <a:lnTo>
                          <a:pt x="4" y="14"/>
                        </a:lnTo>
                        <a:lnTo>
                          <a:pt x="4" y="14"/>
                        </a:lnTo>
                        <a:lnTo>
                          <a:pt x="4" y="14"/>
                        </a:lnTo>
                        <a:lnTo>
                          <a:pt x="4" y="12"/>
                        </a:lnTo>
                        <a:lnTo>
                          <a:pt x="6" y="12"/>
                        </a:lnTo>
                        <a:lnTo>
                          <a:pt x="6" y="12"/>
                        </a:lnTo>
                        <a:lnTo>
                          <a:pt x="6" y="12"/>
                        </a:lnTo>
                        <a:lnTo>
                          <a:pt x="6" y="10"/>
                        </a:lnTo>
                        <a:lnTo>
                          <a:pt x="6" y="10"/>
                        </a:lnTo>
                        <a:lnTo>
                          <a:pt x="6" y="10"/>
                        </a:lnTo>
                        <a:lnTo>
                          <a:pt x="6" y="8"/>
                        </a:lnTo>
                        <a:lnTo>
                          <a:pt x="6" y="8"/>
                        </a:lnTo>
                        <a:lnTo>
                          <a:pt x="6" y="6"/>
                        </a:lnTo>
                        <a:lnTo>
                          <a:pt x="6" y="6"/>
                        </a:lnTo>
                        <a:lnTo>
                          <a:pt x="6" y="6"/>
                        </a:lnTo>
                        <a:lnTo>
                          <a:pt x="6" y="6"/>
                        </a:lnTo>
                        <a:lnTo>
                          <a:pt x="7" y="6"/>
                        </a:lnTo>
                        <a:lnTo>
                          <a:pt x="7" y="6"/>
                        </a:lnTo>
                        <a:lnTo>
                          <a:pt x="7" y="6"/>
                        </a:lnTo>
                        <a:lnTo>
                          <a:pt x="7" y="6"/>
                        </a:lnTo>
                        <a:lnTo>
                          <a:pt x="9" y="6"/>
                        </a:lnTo>
                        <a:lnTo>
                          <a:pt x="9" y="6"/>
                        </a:lnTo>
                        <a:lnTo>
                          <a:pt x="9" y="6"/>
                        </a:lnTo>
                        <a:lnTo>
                          <a:pt x="11" y="6"/>
                        </a:lnTo>
                        <a:lnTo>
                          <a:pt x="11" y="6"/>
                        </a:lnTo>
                        <a:lnTo>
                          <a:pt x="11" y="6"/>
                        </a:lnTo>
                        <a:lnTo>
                          <a:pt x="11" y="6"/>
                        </a:lnTo>
                        <a:lnTo>
                          <a:pt x="13" y="6"/>
                        </a:lnTo>
                        <a:lnTo>
                          <a:pt x="13" y="6"/>
                        </a:lnTo>
                        <a:lnTo>
                          <a:pt x="13" y="6"/>
                        </a:lnTo>
                        <a:lnTo>
                          <a:pt x="13" y="6"/>
                        </a:lnTo>
                        <a:lnTo>
                          <a:pt x="15" y="6"/>
                        </a:lnTo>
                        <a:lnTo>
                          <a:pt x="15" y="6"/>
                        </a:lnTo>
                        <a:lnTo>
                          <a:pt x="15" y="6"/>
                        </a:lnTo>
                        <a:lnTo>
                          <a:pt x="17" y="6"/>
                        </a:lnTo>
                        <a:lnTo>
                          <a:pt x="17" y="6"/>
                        </a:lnTo>
                        <a:lnTo>
                          <a:pt x="17" y="4"/>
                        </a:lnTo>
                        <a:lnTo>
                          <a:pt x="17" y="4"/>
                        </a:lnTo>
                        <a:lnTo>
                          <a:pt x="19" y="4"/>
                        </a:lnTo>
                        <a:lnTo>
                          <a:pt x="19" y="4"/>
                        </a:lnTo>
                        <a:lnTo>
                          <a:pt x="19" y="4"/>
                        </a:lnTo>
                        <a:lnTo>
                          <a:pt x="19" y="2"/>
                        </a:lnTo>
                        <a:lnTo>
                          <a:pt x="19" y="2"/>
                        </a:lnTo>
                        <a:lnTo>
                          <a:pt x="19" y="2"/>
                        </a:lnTo>
                        <a:lnTo>
                          <a:pt x="21" y="2"/>
                        </a:lnTo>
                        <a:lnTo>
                          <a:pt x="21" y="0"/>
                        </a:lnTo>
                        <a:lnTo>
                          <a:pt x="21" y="0"/>
                        </a:lnTo>
                        <a:lnTo>
                          <a:pt x="21" y="0"/>
                        </a:lnTo>
                        <a:lnTo>
                          <a:pt x="23" y="0"/>
                        </a:lnTo>
                        <a:lnTo>
                          <a:pt x="23" y="0"/>
                        </a:lnTo>
                        <a:lnTo>
                          <a:pt x="23" y="0"/>
                        </a:lnTo>
                        <a:lnTo>
                          <a:pt x="23" y="0"/>
                        </a:lnTo>
                        <a:lnTo>
                          <a:pt x="25" y="0"/>
                        </a:lnTo>
                        <a:lnTo>
                          <a:pt x="25" y="0"/>
                        </a:lnTo>
                        <a:lnTo>
                          <a:pt x="27" y="0"/>
                        </a:lnTo>
                        <a:lnTo>
                          <a:pt x="27" y="0"/>
                        </a:lnTo>
                        <a:lnTo>
                          <a:pt x="27" y="2"/>
                        </a:lnTo>
                        <a:lnTo>
                          <a:pt x="27" y="2"/>
                        </a:lnTo>
                        <a:lnTo>
                          <a:pt x="28" y="2"/>
                        </a:lnTo>
                        <a:lnTo>
                          <a:pt x="28" y="0"/>
                        </a:lnTo>
                        <a:lnTo>
                          <a:pt x="28" y="0"/>
                        </a:lnTo>
                        <a:lnTo>
                          <a:pt x="28" y="0"/>
                        </a:lnTo>
                        <a:lnTo>
                          <a:pt x="28" y="0"/>
                        </a:lnTo>
                        <a:lnTo>
                          <a:pt x="30" y="0"/>
                        </a:lnTo>
                        <a:lnTo>
                          <a:pt x="3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0" name="Freeform 462">
                    <a:extLst>
                      <a:ext uri="{FF2B5EF4-FFF2-40B4-BE49-F238E27FC236}">
                        <a16:creationId xmlns:a16="http://schemas.microsoft.com/office/drawing/2014/main" id="{C9F5C64A-1F5B-4160-BABA-C15DC9C48DD6}"/>
                      </a:ext>
                    </a:extLst>
                  </p:cNvPr>
                  <p:cNvSpPr>
                    <a:spLocks/>
                  </p:cNvSpPr>
                  <p:nvPr/>
                </p:nvSpPr>
                <p:spPr bwMode="auto">
                  <a:xfrm>
                    <a:off x="10992" y="1777"/>
                    <a:ext cx="55" cy="19"/>
                  </a:xfrm>
                  <a:custGeom>
                    <a:avLst/>
                    <a:gdLst>
                      <a:gd name="T0" fmla="*/ 32 w 55"/>
                      <a:gd name="T1" fmla="*/ 2 h 19"/>
                      <a:gd name="T2" fmla="*/ 34 w 55"/>
                      <a:gd name="T3" fmla="*/ 2 h 19"/>
                      <a:gd name="T4" fmla="*/ 36 w 55"/>
                      <a:gd name="T5" fmla="*/ 4 h 19"/>
                      <a:gd name="T6" fmla="*/ 38 w 55"/>
                      <a:gd name="T7" fmla="*/ 4 h 19"/>
                      <a:gd name="T8" fmla="*/ 40 w 55"/>
                      <a:gd name="T9" fmla="*/ 4 h 19"/>
                      <a:gd name="T10" fmla="*/ 44 w 55"/>
                      <a:gd name="T11" fmla="*/ 6 h 19"/>
                      <a:gd name="T12" fmla="*/ 46 w 55"/>
                      <a:gd name="T13" fmla="*/ 4 h 19"/>
                      <a:gd name="T14" fmla="*/ 48 w 55"/>
                      <a:gd name="T15" fmla="*/ 6 h 19"/>
                      <a:gd name="T16" fmla="*/ 50 w 55"/>
                      <a:gd name="T17" fmla="*/ 6 h 19"/>
                      <a:gd name="T18" fmla="*/ 51 w 55"/>
                      <a:gd name="T19" fmla="*/ 6 h 19"/>
                      <a:gd name="T20" fmla="*/ 53 w 55"/>
                      <a:gd name="T21" fmla="*/ 6 h 19"/>
                      <a:gd name="T22" fmla="*/ 55 w 55"/>
                      <a:gd name="T23" fmla="*/ 8 h 19"/>
                      <a:gd name="T24" fmla="*/ 55 w 55"/>
                      <a:gd name="T25" fmla="*/ 10 h 19"/>
                      <a:gd name="T26" fmla="*/ 53 w 55"/>
                      <a:gd name="T27" fmla="*/ 12 h 19"/>
                      <a:gd name="T28" fmla="*/ 53 w 55"/>
                      <a:gd name="T29" fmla="*/ 14 h 19"/>
                      <a:gd name="T30" fmla="*/ 53 w 55"/>
                      <a:gd name="T31" fmla="*/ 18 h 19"/>
                      <a:gd name="T32" fmla="*/ 53 w 55"/>
                      <a:gd name="T33" fmla="*/ 19 h 19"/>
                      <a:gd name="T34" fmla="*/ 51 w 55"/>
                      <a:gd name="T35" fmla="*/ 19 h 19"/>
                      <a:gd name="T36" fmla="*/ 48 w 55"/>
                      <a:gd name="T37" fmla="*/ 19 h 19"/>
                      <a:gd name="T38" fmla="*/ 46 w 55"/>
                      <a:gd name="T39" fmla="*/ 19 h 19"/>
                      <a:gd name="T40" fmla="*/ 42 w 55"/>
                      <a:gd name="T41" fmla="*/ 19 h 19"/>
                      <a:gd name="T42" fmla="*/ 40 w 55"/>
                      <a:gd name="T43" fmla="*/ 19 h 19"/>
                      <a:gd name="T44" fmla="*/ 36 w 55"/>
                      <a:gd name="T45" fmla="*/ 19 h 19"/>
                      <a:gd name="T46" fmla="*/ 34 w 55"/>
                      <a:gd name="T47" fmla="*/ 19 h 19"/>
                      <a:gd name="T48" fmla="*/ 30 w 55"/>
                      <a:gd name="T49" fmla="*/ 19 h 19"/>
                      <a:gd name="T50" fmla="*/ 28 w 55"/>
                      <a:gd name="T51" fmla="*/ 19 h 19"/>
                      <a:gd name="T52" fmla="*/ 25 w 55"/>
                      <a:gd name="T53" fmla="*/ 19 h 19"/>
                      <a:gd name="T54" fmla="*/ 23 w 55"/>
                      <a:gd name="T55" fmla="*/ 19 h 19"/>
                      <a:gd name="T56" fmla="*/ 19 w 55"/>
                      <a:gd name="T57" fmla="*/ 19 h 19"/>
                      <a:gd name="T58" fmla="*/ 17 w 55"/>
                      <a:gd name="T59" fmla="*/ 19 h 19"/>
                      <a:gd name="T60" fmla="*/ 13 w 55"/>
                      <a:gd name="T61" fmla="*/ 19 h 19"/>
                      <a:gd name="T62" fmla="*/ 11 w 55"/>
                      <a:gd name="T63" fmla="*/ 18 h 19"/>
                      <a:gd name="T64" fmla="*/ 9 w 55"/>
                      <a:gd name="T65" fmla="*/ 18 h 19"/>
                      <a:gd name="T66" fmla="*/ 6 w 55"/>
                      <a:gd name="T67" fmla="*/ 18 h 19"/>
                      <a:gd name="T68" fmla="*/ 4 w 55"/>
                      <a:gd name="T69" fmla="*/ 18 h 19"/>
                      <a:gd name="T70" fmla="*/ 2 w 55"/>
                      <a:gd name="T71" fmla="*/ 18 h 19"/>
                      <a:gd name="T72" fmla="*/ 0 w 55"/>
                      <a:gd name="T73" fmla="*/ 16 h 19"/>
                      <a:gd name="T74" fmla="*/ 2 w 55"/>
                      <a:gd name="T75" fmla="*/ 14 h 19"/>
                      <a:gd name="T76" fmla="*/ 4 w 55"/>
                      <a:gd name="T77" fmla="*/ 14 h 19"/>
                      <a:gd name="T78" fmla="*/ 6 w 55"/>
                      <a:gd name="T79" fmla="*/ 12 h 19"/>
                      <a:gd name="T80" fmla="*/ 6 w 55"/>
                      <a:gd name="T81" fmla="*/ 10 h 19"/>
                      <a:gd name="T82" fmla="*/ 6 w 55"/>
                      <a:gd name="T83" fmla="*/ 6 h 19"/>
                      <a:gd name="T84" fmla="*/ 7 w 55"/>
                      <a:gd name="T85" fmla="*/ 6 h 19"/>
                      <a:gd name="T86" fmla="*/ 9 w 55"/>
                      <a:gd name="T87" fmla="*/ 6 h 19"/>
                      <a:gd name="T88" fmla="*/ 11 w 55"/>
                      <a:gd name="T89" fmla="*/ 6 h 19"/>
                      <a:gd name="T90" fmla="*/ 13 w 55"/>
                      <a:gd name="T91" fmla="*/ 6 h 19"/>
                      <a:gd name="T92" fmla="*/ 15 w 55"/>
                      <a:gd name="T93" fmla="*/ 6 h 19"/>
                      <a:gd name="T94" fmla="*/ 17 w 55"/>
                      <a:gd name="T95" fmla="*/ 4 h 19"/>
                      <a:gd name="T96" fmla="*/ 19 w 55"/>
                      <a:gd name="T97" fmla="*/ 2 h 19"/>
                      <a:gd name="T98" fmla="*/ 21 w 55"/>
                      <a:gd name="T99" fmla="*/ 0 h 19"/>
                      <a:gd name="T100" fmla="*/ 23 w 55"/>
                      <a:gd name="T101" fmla="*/ 0 h 19"/>
                      <a:gd name="T102" fmla="*/ 25 w 55"/>
                      <a:gd name="T103" fmla="*/ 0 h 19"/>
                      <a:gd name="T104" fmla="*/ 27 w 55"/>
                      <a:gd name="T105" fmla="*/ 2 h 19"/>
                      <a:gd name="T106" fmla="*/ 28 w 55"/>
                      <a:gd name="T10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19">
                        <a:moveTo>
                          <a:pt x="30" y="0"/>
                        </a:moveTo>
                        <a:lnTo>
                          <a:pt x="30" y="0"/>
                        </a:lnTo>
                        <a:lnTo>
                          <a:pt x="32" y="0"/>
                        </a:lnTo>
                        <a:lnTo>
                          <a:pt x="32" y="2"/>
                        </a:lnTo>
                        <a:lnTo>
                          <a:pt x="32" y="2"/>
                        </a:lnTo>
                        <a:lnTo>
                          <a:pt x="32" y="2"/>
                        </a:lnTo>
                        <a:lnTo>
                          <a:pt x="34" y="2"/>
                        </a:lnTo>
                        <a:lnTo>
                          <a:pt x="34" y="2"/>
                        </a:lnTo>
                        <a:lnTo>
                          <a:pt x="34" y="2"/>
                        </a:lnTo>
                        <a:lnTo>
                          <a:pt x="34" y="2"/>
                        </a:lnTo>
                        <a:lnTo>
                          <a:pt x="36" y="2"/>
                        </a:lnTo>
                        <a:lnTo>
                          <a:pt x="36" y="4"/>
                        </a:lnTo>
                        <a:lnTo>
                          <a:pt x="36" y="4"/>
                        </a:lnTo>
                        <a:lnTo>
                          <a:pt x="38" y="4"/>
                        </a:lnTo>
                        <a:lnTo>
                          <a:pt x="38" y="4"/>
                        </a:lnTo>
                        <a:lnTo>
                          <a:pt x="38" y="4"/>
                        </a:lnTo>
                        <a:lnTo>
                          <a:pt x="38" y="4"/>
                        </a:lnTo>
                        <a:lnTo>
                          <a:pt x="40" y="4"/>
                        </a:lnTo>
                        <a:lnTo>
                          <a:pt x="40" y="4"/>
                        </a:lnTo>
                        <a:lnTo>
                          <a:pt x="40" y="4"/>
                        </a:lnTo>
                        <a:lnTo>
                          <a:pt x="42" y="4"/>
                        </a:lnTo>
                        <a:lnTo>
                          <a:pt x="42" y="6"/>
                        </a:lnTo>
                        <a:lnTo>
                          <a:pt x="42" y="6"/>
                        </a:lnTo>
                        <a:lnTo>
                          <a:pt x="44" y="6"/>
                        </a:lnTo>
                        <a:lnTo>
                          <a:pt x="44" y="6"/>
                        </a:lnTo>
                        <a:lnTo>
                          <a:pt x="44" y="6"/>
                        </a:lnTo>
                        <a:lnTo>
                          <a:pt x="46" y="6"/>
                        </a:lnTo>
                        <a:lnTo>
                          <a:pt x="46" y="4"/>
                        </a:lnTo>
                        <a:lnTo>
                          <a:pt x="46" y="4"/>
                        </a:lnTo>
                        <a:lnTo>
                          <a:pt x="46" y="4"/>
                        </a:lnTo>
                        <a:lnTo>
                          <a:pt x="46" y="6"/>
                        </a:lnTo>
                        <a:lnTo>
                          <a:pt x="48" y="6"/>
                        </a:lnTo>
                        <a:lnTo>
                          <a:pt x="48" y="6"/>
                        </a:lnTo>
                        <a:lnTo>
                          <a:pt x="50" y="6"/>
                        </a:lnTo>
                        <a:lnTo>
                          <a:pt x="50" y="6"/>
                        </a:lnTo>
                        <a:lnTo>
                          <a:pt x="50" y="6"/>
                        </a:lnTo>
                        <a:lnTo>
                          <a:pt x="50" y="4"/>
                        </a:lnTo>
                        <a:lnTo>
                          <a:pt x="51" y="4"/>
                        </a:lnTo>
                        <a:lnTo>
                          <a:pt x="51" y="6"/>
                        </a:lnTo>
                        <a:lnTo>
                          <a:pt x="51" y="6"/>
                        </a:lnTo>
                        <a:lnTo>
                          <a:pt x="51" y="6"/>
                        </a:lnTo>
                        <a:lnTo>
                          <a:pt x="53" y="6"/>
                        </a:lnTo>
                        <a:lnTo>
                          <a:pt x="53" y="6"/>
                        </a:lnTo>
                        <a:lnTo>
                          <a:pt x="53" y="6"/>
                        </a:lnTo>
                        <a:lnTo>
                          <a:pt x="53" y="6"/>
                        </a:lnTo>
                        <a:lnTo>
                          <a:pt x="53" y="8"/>
                        </a:lnTo>
                        <a:lnTo>
                          <a:pt x="55" y="8"/>
                        </a:lnTo>
                        <a:lnTo>
                          <a:pt x="55" y="8"/>
                        </a:lnTo>
                        <a:lnTo>
                          <a:pt x="55" y="8"/>
                        </a:lnTo>
                        <a:lnTo>
                          <a:pt x="55" y="8"/>
                        </a:lnTo>
                        <a:lnTo>
                          <a:pt x="55" y="10"/>
                        </a:lnTo>
                        <a:lnTo>
                          <a:pt x="55" y="10"/>
                        </a:lnTo>
                        <a:lnTo>
                          <a:pt x="55" y="10"/>
                        </a:lnTo>
                        <a:lnTo>
                          <a:pt x="55" y="12"/>
                        </a:lnTo>
                        <a:lnTo>
                          <a:pt x="55" y="12"/>
                        </a:lnTo>
                        <a:lnTo>
                          <a:pt x="53" y="12"/>
                        </a:lnTo>
                        <a:lnTo>
                          <a:pt x="53" y="12"/>
                        </a:lnTo>
                        <a:lnTo>
                          <a:pt x="53" y="14"/>
                        </a:lnTo>
                        <a:lnTo>
                          <a:pt x="53" y="14"/>
                        </a:lnTo>
                        <a:lnTo>
                          <a:pt x="53" y="14"/>
                        </a:lnTo>
                        <a:lnTo>
                          <a:pt x="53" y="14"/>
                        </a:lnTo>
                        <a:lnTo>
                          <a:pt x="53" y="16"/>
                        </a:lnTo>
                        <a:lnTo>
                          <a:pt x="53" y="16"/>
                        </a:lnTo>
                        <a:lnTo>
                          <a:pt x="53" y="18"/>
                        </a:lnTo>
                        <a:lnTo>
                          <a:pt x="53" y="18"/>
                        </a:lnTo>
                        <a:lnTo>
                          <a:pt x="53" y="18"/>
                        </a:lnTo>
                        <a:lnTo>
                          <a:pt x="53" y="19"/>
                        </a:lnTo>
                        <a:lnTo>
                          <a:pt x="53" y="19"/>
                        </a:lnTo>
                        <a:lnTo>
                          <a:pt x="53" y="19"/>
                        </a:lnTo>
                        <a:lnTo>
                          <a:pt x="51" y="19"/>
                        </a:lnTo>
                        <a:lnTo>
                          <a:pt x="51" y="19"/>
                        </a:lnTo>
                        <a:lnTo>
                          <a:pt x="51" y="19"/>
                        </a:lnTo>
                        <a:lnTo>
                          <a:pt x="50" y="19"/>
                        </a:lnTo>
                        <a:lnTo>
                          <a:pt x="50" y="19"/>
                        </a:lnTo>
                        <a:lnTo>
                          <a:pt x="50" y="19"/>
                        </a:lnTo>
                        <a:lnTo>
                          <a:pt x="48" y="19"/>
                        </a:lnTo>
                        <a:lnTo>
                          <a:pt x="48" y="19"/>
                        </a:lnTo>
                        <a:lnTo>
                          <a:pt x="46" y="19"/>
                        </a:lnTo>
                        <a:lnTo>
                          <a:pt x="46" y="19"/>
                        </a:lnTo>
                        <a:lnTo>
                          <a:pt x="46" y="19"/>
                        </a:lnTo>
                        <a:lnTo>
                          <a:pt x="44" y="19"/>
                        </a:lnTo>
                        <a:lnTo>
                          <a:pt x="44" y="19"/>
                        </a:lnTo>
                        <a:lnTo>
                          <a:pt x="44" y="19"/>
                        </a:lnTo>
                        <a:lnTo>
                          <a:pt x="42" y="19"/>
                        </a:lnTo>
                        <a:lnTo>
                          <a:pt x="42" y="19"/>
                        </a:lnTo>
                        <a:lnTo>
                          <a:pt x="40" y="19"/>
                        </a:lnTo>
                        <a:lnTo>
                          <a:pt x="40" y="19"/>
                        </a:lnTo>
                        <a:lnTo>
                          <a:pt x="40" y="19"/>
                        </a:lnTo>
                        <a:lnTo>
                          <a:pt x="38" y="19"/>
                        </a:lnTo>
                        <a:lnTo>
                          <a:pt x="38" y="19"/>
                        </a:lnTo>
                        <a:lnTo>
                          <a:pt x="38" y="19"/>
                        </a:lnTo>
                        <a:lnTo>
                          <a:pt x="36" y="19"/>
                        </a:lnTo>
                        <a:lnTo>
                          <a:pt x="36" y="19"/>
                        </a:lnTo>
                        <a:lnTo>
                          <a:pt x="34" y="19"/>
                        </a:lnTo>
                        <a:lnTo>
                          <a:pt x="34" y="19"/>
                        </a:lnTo>
                        <a:lnTo>
                          <a:pt x="34" y="19"/>
                        </a:lnTo>
                        <a:lnTo>
                          <a:pt x="32" y="19"/>
                        </a:lnTo>
                        <a:lnTo>
                          <a:pt x="32" y="19"/>
                        </a:lnTo>
                        <a:lnTo>
                          <a:pt x="32" y="19"/>
                        </a:lnTo>
                        <a:lnTo>
                          <a:pt x="30" y="19"/>
                        </a:lnTo>
                        <a:lnTo>
                          <a:pt x="30" y="19"/>
                        </a:lnTo>
                        <a:lnTo>
                          <a:pt x="28" y="19"/>
                        </a:lnTo>
                        <a:lnTo>
                          <a:pt x="28" y="19"/>
                        </a:lnTo>
                        <a:lnTo>
                          <a:pt x="28" y="19"/>
                        </a:lnTo>
                        <a:lnTo>
                          <a:pt x="27" y="19"/>
                        </a:lnTo>
                        <a:lnTo>
                          <a:pt x="27" y="19"/>
                        </a:lnTo>
                        <a:lnTo>
                          <a:pt x="27" y="19"/>
                        </a:lnTo>
                        <a:lnTo>
                          <a:pt x="25" y="19"/>
                        </a:lnTo>
                        <a:lnTo>
                          <a:pt x="25" y="19"/>
                        </a:lnTo>
                        <a:lnTo>
                          <a:pt x="23" y="19"/>
                        </a:lnTo>
                        <a:lnTo>
                          <a:pt x="23" y="19"/>
                        </a:lnTo>
                        <a:lnTo>
                          <a:pt x="23" y="19"/>
                        </a:lnTo>
                        <a:lnTo>
                          <a:pt x="23" y="19"/>
                        </a:lnTo>
                        <a:lnTo>
                          <a:pt x="21" y="19"/>
                        </a:lnTo>
                        <a:lnTo>
                          <a:pt x="21" y="19"/>
                        </a:lnTo>
                        <a:lnTo>
                          <a:pt x="19" y="19"/>
                        </a:lnTo>
                        <a:lnTo>
                          <a:pt x="19" y="19"/>
                        </a:lnTo>
                        <a:lnTo>
                          <a:pt x="19" y="19"/>
                        </a:lnTo>
                        <a:lnTo>
                          <a:pt x="17" y="19"/>
                        </a:lnTo>
                        <a:lnTo>
                          <a:pt x="17" y="19"/>
                        </a:lnTo>
                        <a:lnTo>
                          <a:pt x="17" y="19"/>
                        </a:lnTo>
                        <a:lnTo>
                          <a:pt x="15" y="19"/>
                        </a:lnTo>
                        <a:lnTo>
                          <a:pt x="15" y="19"/>
                        </a:lnTo>
                        <a:lnTo>
                          <a:pt x="13" y="19"/>
                        </a:lnTo>
                        <a:lnTo>
                          <a:pt x="13" y="19"/>
                        </a:lnTo>
                        <a:lnTo>
                          <a:pt x="13" y="19"/>
                        </a:lnTo>
                        <a:lnTo>
                          <a:pt x="13" y="18"/>
                        </a:lnTo>
                        <a:lnTo>
                          <a:pt x="11" y="18"/>
                        </a:lnTo>
                        <a:lnTo>
                          <a:pt x="11" y="18"/>
                        </a:lnTo>
                        <a:lnTo>
                          <a:pt x="11" y="18"/>
                        </a:lnTo>
                        <a:lnTo>
                          <a:pt x="9" y="18"/>
                        </a:lnTo>
                        <a:lnTo>
                          <a:pt x="9" y="18"/>
                        </a:lnTo>
                        <a:lnTo>
                          <a:pt x="7" y="18"/>
                        </a:lnTo>
                        <a:lnTo>
                          <a:pt x="7" y="18"/>
                        </a:lnTo>
                        <a:lnTo>
                          <a:pt x="7" y="18"/>
                        </a:lnTo>
                        <a:lnTo>
                          <a:pt x="6" y="18"/>
                        </a:lnTo>
                        <a:lnTo>
                          <a:pt x="6" y="18"/>
                        </a:lnTo>
                        <a:lnTo>
                          <a:pt x="6" y="18"/>
                        </a:lnTo>
                        <a:lnTo>
                          <a:pt x="4" y="18"/>
                        </a:lnTo>
                        <a:lnTo>
                          <a:pt x="4" y="18"/>
                        </a:lnTo>
                        <a:lnTo>
                          <a:pt x="4" y="18"/>
                        </a:lnTo>
                        <a:lnTo>
                          <a:pt x="2" y="18"/>
                        </a:lnTo>
                        <a:lnTo>
                          <a:pt x="2" y="18"/>
                        </a:lnTo>
                        <a:lnTo>
                          <a:pt x="2" y="18"/>
                        </a:lnTo>
                        <a:lnTo>
                          <a:pt x="0" y="18"/>
                        </a:lnTo>
                        <a:lnTo>
                          <a:pt x="0" y="18"/>
                        </a:lnTo>
                        <a:lnTo>
                          <a:pt x="0" y="16"/>
                        </a:lnTo>
                        <a:lnTo>
                          <a:pt x="0" y="16"/>
                        </a:lnTo>
                        <a:lnTo>
                          <a:pt x="0" y="16"/>
                        </a:lnTo>
                        <a:lnTo>
                          <a:pt x="2" y="16"/>
                        </a:lnTo>
                        <a:lnTo>
                          <a:pt x="2" y="16"/>
                        </a:lnTo>
                        <a:lnTo>
                          <a:pt x="2" y="14"/>
                        </a:lnTo>
                        <a:lnTo>
                          <a:pt x="2" y="14"/>
                        </a:lnTo>
                        <a:lnTo>
                          <a:pt x="2" y="14"/>
                        </a:lnTo>
                        <a:lnTo>
                          <a:pt x="4" y="14"/>
                        </a:lnTo>
                        <a:lnTo>
                          <a:pt x="4" y="14"/>
                        </a:lnTo>
                        <a:lnTo>
                          <a:pt x="4" y="14"/>
                        </a:lnTo>
                        <a:lnTo>
                          <a:pt x="4" y="12"/>
                        </a:lnTo>
                        <a:lnTo>
                          <a:pt x="6" y="12"/>
                        </a:lnTo>
                        <a:lnTo>
                          <a:pt x="6" y="12"/>
                        </a:lnTo>
                        <a:lnTo>
                          <a:pt x="6" y="12"/>
                        </a:lnTo>
                        <a:lnTo>
                          <a:pt x="6" y="10"/>
                        </a:lnTo>
                        <a:lnTo>
                          <a:pt x="6" y="10"/>
                        </a:lnTo>
                        <a:lnTo>
                          <a:pt x="6" y="10"/>
                        </a:lnTo>
                        <a:lnTo>
                          <a:pt x="6" y="8"/>
                        </a:lnTo>
                        <a:lnTo>
                          <a:pt x="6" y="8"/>
                        </a:lnTo>
                        <a:lnTo>
                          <a:pt x="6" y="6"/>
                        </a:lnTo>
                        <a:lnTo>
                          <a:pt x="6" y="6"/>
                        </a:lnTo>
                        <a:lnTo>
                          <a:pt x="6" y="6"/>
                        </a:lnTo>
                        <a:lnTo>
                          <a:pt x="6" y="6"/>
                        </a:lnTo>
                        <a:lnTo>
                          <a:pt x="7" y="6"/>
                        </a:lnTo>
                        <a:lnTo>
                          <a:pt x="7" y="6"/>
                        </a:lnTo>
                        <a:lnTo>
                          <a:pt x="7" y="6"/>
                        </a:lnTo>
                        <a:lnTo>
                          <a:pt x="7" y="6"/>
                        </a:lnTo>
                        <a:lnTo>
                          <a:pt x="9" y="6"/>
                        </a:lnTo>
                        <a:lnTo>
                          <a:pt x="9" y="6"/>
                        </a:lnTo>
                        <a:lnTo>
                          <a:pt x="9" y="6"/>
                        </a:lnTo>
                        <a:lnTo>
                          <a:pt x="11" y="6"/>
                        </a:lnTo>
                        <a:lnTo>
                          <a:pt x="11" y="6"/>
                        </a:lnTo>
                        <a:lnTo>
                          <a:pt x="11" y="6"/>
                        </a:lnTo>
                        <a:lnTo>
                          <a:pt x="11" y="6"/>
                        </a:lnTo>
                        <a:lnTo>
                          <a:pt x="13" y="6"/>
                        </a:lnTo>
                        <a:lnTo>
                          <a:pt x="13" y="6"/>
                        </a:lnTo>
                        <a:lnTo>
                          <a:pt x="13" y="6"/>
                        </a:lnTo>
                        <a:lnTo>
                          <a:pt x="13" y="6"/>
                        </a:lnTo>
                        <a:lnTo>
                          <a:pt x="15" y="6"/>
                        </a:lnTo>
                        <a:lnTo>
                          <a:pt x="15" y="6"/>
                        </a:lnTo>
                        <a:lnTo>
                          <a:pt x="15" y="6"/>
                        </a:lnTo>
                        <a:lnTo>
                          <a:pt x="17" y="6"/>
                        </a:lnTo>
                        <a:lnTo>
                          <a:pt x="17" y="6"/>
                        </a:lnTo>
                        <a:lnTo>
                          <a:pt x="17" y="4"/>
                        </a:lnTo>
                        <a:lnTo>
                          <a:pt x="17" y="4"/>
                        </a:lnTo>
                        <a:lnTo>
                          <a:pt x="19" y="4"/>
                        </a:lnTo>
                        <a:lnTo>
                          <a:pt x="19" y="4"/>
                        </a:lnTo>
                        <a:lnTo>
                          <a:pt x="19" y="4"/>
                        </a:lnTo>
                        <a:lnTo>
                          <a:pt x="19" y="2"/>
                        </a:lnTo>
                        <a:lnTo>
                          <a:pt x="19" y="2"/>
                        </a:lnTo>
                        <a:lnTo>
                          <a:pt x="19" y="2"/>
                        </a:lnTo>
                        <a:lnTo>
                          <a:pt x="21" y="2"/>
                        </a:lnTo>
                        <a:lnTo>
                          <a:pt x="21" y="0"/>
                        </a:lnTo>
                        <a:lnTo>
                          <a:pt x="21" y="0"/>
                        </a:lnTo>
                        <a:lnTo>
                          <a:pt x="21" y="0"/>
                        </a:lnTo>
                        <a:lnTo>
                          <a:pt x="23" y="0"/>
                        </a:lnTo>
                        <a:lnTo>
                          <a:pt x="23" y="0"/>
                        </a:lnTo>
                        <a:lnTo>
                          <a:pt x="23" y="0"/>
                        </a:lnTo>
                        <a:lnTo>
                          <a:pt x="23" y="0"/>
                        </a:lnTo>
                        <a:lnTo>
                          <a:pt x="25" y="0"/>
                        </a:lnTo>
                        <a:lnTo>
                          <a:pt x="25" y="0"/>
                        </a:lnTo>
                        <a:lnTo>
                          <a:pt x="27" y="0"/>
                        </a:lnTo>
                        <a:lnTo>
                          <a:pt x="27" y="0"/>
                        </a:lnTo>
                        <a:lnTo>
                          <a:pt x="27" y="2"/>
                        </a:lnTo>
                        <a:lnTo>
                          <a:pt x="27" y="2"/>
                        </a:lnTo>
                        <a:lnTo>
                          <a:pt x="28" y="2"/>
                        </a:lnTo>
                        <a:lnTo>
                          <a:pt x="28" y="0"/>
                        </a:lnTo>
                        <a:lnTo>
                          <a:pt x="28" y="0"/>
                        </a:lnTo>
                        <a:lnTo>
                          <a:pt x="28" y="0"/>
                        </a:lnTo>
                        <a:lnTo>
                          <a:pt x="28" y="0"/>
                        </a:lnTo>
                        <a:lnTo>
                          <a:pt x="30" y="0"/>
                        </a:lnTo>
                        <a:lnTo>
                          <a:pt x="3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1" name="Freeform 463">
                    <a:extLst>
                      <a:ext uri="{FF2B5EF4-FFF2-40B4-BE49-F238E27FC236}">
                        <a16:creationId xmlns:a16="http://schemas.microsoft.com/office/drawing/2014/main" id="{977EFC23-26BA-46BE-8A13-07A023A82EE2}"/>
                      </a:ext>
                    </a:extLst>
                  </p:cNvPr>
                  <p:cNvSpPr>
                    <a:spLocks/>
                  </p:cNvSpPr>
                  <p:nvPr/>
                </p:nvSpPr>
                <p:spPr bwMode="auto">
                  <a:xfrm>
                    <a:off x="13188" y="1360"/>
                    <a:ext cx="85" cy="19"/>
                  </a:xfrm>
                  <a:custGeom>
                    <a:avLst/>
                    <a:gdLst>
                      <a:gd name="T0" fmla="*/ 10 w 85"/>
                      <a:gd name="T1" fmla="*/ 0 h 19"/>
                      <a:gd name="T2" fmla="*/ 12 w 85"/>
                      <a:gd name="T3" fmla="*/ 4 h 19"/>
                      <a:gd name="T4" fmla="*/ 12 w 85"/>
                      <a:gd name="T5" fmla="*/ 5 h 19"/>
                      <a:gd name="T6" fmla="*/ 14 w 85"/>
                      <a:gd name="T7" fmla="*/ 5 h 19"/>
                      <a:gd name="T8" fmla="*/ 18 w 85"/>
                      <a:gd name="T9" fmla="*/ 5 h 19"/>
                      <a:gd name="T10" fmla="*/ 20 w 85"/>
                      <a:gd name="T11" fmla="*/ 4 h 19"/>
                      <a:gd name="T12" fmla="*/ 23 w 85"/>
                      <a:gd name="T13" fmla="*/ 4 h 19"/>
                      <a:gd name="T14" fmla="*/ 27 w 85"/>
                      <a:gd name="T15" fmla="*/ 4 h 19"/>
                      <a:gd name="T16" fmla="*/ 29 w 85"/>
                      <a:gd name="T17" fmla="*/ 4 h 19"/>
                      <a:gd name="T18" fmla="*/ 33 w 85"/>
                      <a:gd name="T19" fmla="*/ 4 h 19"/>
                      <a:gd name="T20" fmla="*/ 37 w 85"/>
                      <a:gd name="T21" fmla="*/ 4 h 19"/>
                      <a:gd name="T22" fmla="*/ 41 w 85"/>
                      <a:gd name="T23" fmla="*/ 4 h 19"/>
                      <a:gd name="T24" fmla="*/ 43 w 85"/>
                      <a:gd name="T25" fmla="*/ 5 h 19"/>
                      <a:gd name="T26" fmla="*/ 43 w 85"/>
                      <a:gd name="T27" fmla="*/ 7 h 19"/>
                      <a:gd name="T28" fmla="*/ 46 w 85"/>
                      <a:gd name="T29" fmla="*/ 7 h 19"/>
                      <a:gd name="T30" fmla="*/ 48 w 85"/>
                      <a:gd name="T31" fmla="*/ 7 h 19"/>
                      <a:gd name="T32" fmla="*/ 52 w 85"/>
                      <a:gd name="T33" fmla="*/ 7 h 19"/>
                      <a:gd name="T34" fmla="*/ 56 w 85"/>
                      <a:gd name="T35" fmla="*/ 7 h 19"/>
                      <a:gd name="T36" fmla="*/ 60 w 85"/>
                      <a:gd name="T37" fmla="*/ 7 h 19"/>
                      <a:gd name="T38" fmla="*/ 62 w 85"/>
                      <a:gd name="T39" fmla="*/ 7 h 19"/>
                      <a:gd name="T40" fmla="*/ 66 w 85"/>
                      <a:gd name="T41" fmla="*/ 7 h 19"/>
                      <a:gd name="T42" fmla="*/ 69 w 85"/>
                      <a:gd name="T43" fmla="*/ 7 h 19"/>
                      <a:gd name="T44" fmla="*/ 71 w 85"/>
                      <a:gd name="T45" fmla="*/ 7 h 19"/>
                      <a:gd name="T46" fmla="*/ 75 w 85"/>
                      <a:gd name="T47" fmla="*/ 9 h 19"/>
                      <a:gd name="T48" fmla="*/ 77 w 85"/>
                      <a:gd name="T49" fmla="*/ 9 h 19"/>
                      <a:gd name="T50" fmla="*/ 81 w 85"/>
                      <a:gd name="T51" fmla="*/ 9 h 19"/>
                      <a:gd name="T52" fmla="*/ 85 w 85"/>
                      <a:gd name="T53" fmla="*/ 9 h 19"/>
                      <a:gd name="T54" fmla="*/ 83 w 85"/>
                      <a:gd name="T55" fmla="*/ 11 h 19"/>
                      <a:gd name="T56" fmla="*/ 81 w 85"/>
                      <a:gd name="T57" fmla="*/ 13 h 19"/>
                      <a:gd name="T58" fmla="*/ 81 w 85"/>
                      <a:gd name="T59" fmla="*/ 15 h 19"/>
                      <a:gd name="T60" fmla="*/ 77 w 85"/>
                      <a:gd name="T61" fmla="*/ 17 h 19"/>
                      <a:gd name="T62" fmla="*/ 75 w 85"/>
                      <a:gd name="T63" fmla="*/ 17 h 19"/>
                      <a:gd name="T64" fmla="*/ 71 w 85"/>
                      <a:gd name="T65" fmla="*/ 17 h 19"/>
                      <a:gd name="T66" fmla="*/ 67 w 85"/>
                      <a:gd name="T67" fmla="*/ 17 h 19"/>
                      <a:gd name="T68" fmla="*/ 64 w 85"/>
                      <a:gd name="T69" fmla="*/ 17 h 19"/>
                      <a:gd name="T70" fmla="*/ 60 w 85"/>
                      <a:gd name="T71" fmla="*/ 17 h 19"/>
                      <a:gd name="T72" fmla="*/ 58 w 85"/>
                      <a:gd name="T73" fmla="*/ 19 h 19"/>
                      <a:gd name="T74" fmla="*/ 54 w 85"/>
                      <a:gd name="T75" fmla="*/ 19 h 19"/>
                      <a:gd name="T76" fmla="*/ 50 w 85"/>
                      <a:gd name="T77" fmla="*/ 19 h 19"/>
                      <a:gd name="T78" fmla="*/ 46 w 85"/>
                      <a:gd name="T79" fmla="*/ 19 h 19"/>
                      <a:gd name="T80" fmla="*/ 43 w 85"/>
                      <a:gd name="T81" fmla="*/ 19 h 19"/>
                      <a:gd name="T82" fmla="*/ 41 w 85"/>
                      <a:gd name="T83" fmla="*/ 17 h 19"/>
                      <a:gd name="T84" fmla="*/ 37 w 85"/>
                      <a:gd name="T85" fmla="*/ 17 h 19"/>
                      <a:gd name="T86" fmla="*/ 33 w 85"/>
                      <a:gd name="T87" fmla="*/ 17 h 19"/>
                      <a:gd name="T88" fmla="*/ 31 w 85"/>
                      <a:gd name="T89" fmla="*/ 15 h 19"/>
                      <a:gd name="T90" fmla="*/ 29 w 85"/>
                      <a:gd name="T91" fmla="*/ 15 h 19"/>
                      <a:gd name="T92" fmla="*/ 25 w 85"/>
                      <a:gd name="T93" fmla="*/ 13 h 19"/>
                      <a:gd name="T94" fmla="*/ 22 w 85"/>
                      <a:gd name="T95" fmla="*/ 13 h 19"/>
                      <a:gd name="T96" fmla="*/ 18 w 85"/>
                      <a:gd name="T97" fmla="*/ 13 h 19"/>
                      <a:gd name="T98" fmla="*/ 16 w 85"/>
                      <a:gd name="T99" fmla="*/ 13 h 19"/>
                      <a:gd name="T100" fmla="*/ 12 w 85"/>
                      <a:gd name="T101" fmla="*/ 11 h 19"/>
                      <a:gd name="T102" fmla="*/ 10 w 85"/>
                      <a:gd name="T103" fmla="*/ 11 h 19"/>
                      <a:gd name="T104" fmla="*/ 6 w 85"/>
                      <a:gd name="T105" fmla="*/ 9 h 19"/>
                      <a:gd name="T106" fmla="*/ 4 w 85"/>
                      <a:gd name="T107" fmla="*/ 9 h 19"/>
                      <a:gd name="T108" fmla="*/ 0 w 85"/>
                      <a:gd name="T109" fmla="*/ 7 h 19"/>
                      <a:gd name="T110" fmla="*/ 2 w 85"/>
                      <a:gd name="T111" fmla="*/ 5 h 19"/>
                      <a:gd name="T112" fmla="*/ 2 w 85"/>
                      <a:gd name="T113" fmla="*/ 4 h 19"/>
                      <a:gd name="T114" fmla="*/ 4 w 85"/>
                      <a:gd name="T115" fmla="*/ 2 h 19"/>
                      <a:gd name="T116" fmla="*/ 6 w 85"/>
                      <a:gd name="T1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9">
                        <a:moveTo>
                          <a:pt x="8" y="0"/>
                        </a:moveTo>
                        <a:lnTo>
                          <a:pt x="8" y="0"/>
                        </a:lnTo>
                        <a:lnTo>
                          <a:pt x="8" y="0"/>
                        </a:lnTo>
                        <a:lnTo>
                          <a:pt x="10" y="0"/>
                        </a:lnTo>
                        <a:lnTo>
                          <a:pt x="10" y="0"/>
                        </a:lnTo>
                        <a:lnTo>
                          <a:pt x="12" y="0"/>
                        </a:lnTo>
                        <a:lnTo>
                          <a:pt x="12" y="2"/>
                        </a:lnTo>
                        <a:lnTo>
                          <a:pt x="12" y="2"/>
                        </a:lnTo>
                        <a:lnTo>
                          <a:pt x="12" y="2"/>
                        </a:lnTo>
                        <a:lnTo>
                          <a:pt x="12" y="4"/>
                        </a:lnTo>
                        <a:lnTo>
                          <a:pt x="12" y="4"/>
                        </a:lnTo>
                        <a:lnTo>
                          <a:pt x="10" y="4"/>
                        </a:lnTo>
                        <a:lnTo>
                          <a:pt x="10" y="4"/>
                        </a:lnTo>
                        <a:lnTo>
                          <a:pt x="12" y="4"/>
                        </a:lnTo>
                        <a:lnTo>
                          <a:pt x="12" y="5"/>
                        </a:lnTo>
                        <a:lnTo>
                          <a:pt x="12" y="5"/>
                        </a:lnTo>
                        <a:lnTo>
                          <a:pt x="12" y="5"/>
                        </a:lnTo>
                        <a:lnTo>
                          <a:pt x="14" y="5"/>
                        </a:lnTo>
                        <a:lnTo>
                          <a:pt x="14" y="5"/>
                        </a:lnTo>
                        <a:lnTo>
                          <a:pt x="14" y="5"/>
                        </a:lnTo>
                        <a:lnTo>
                          <a:pt x="16" y="5"/>
                        </a:lnTo>
                        <a:lnTo>
                          <a:pt x="16" y="5"/>
                        </a:lnTo>
                        <a:lnTo>
                          <a:pt x="16" y="5"/>
                        </a:lnTo>
                        <a:lnTo>
                          <a:pt x="18" y="5"/>
                        </a:lnTo>
                        <a:lnTo>
                          <a:pt x="18" y="5"/>
                        </a:lnTo>
                        <a:lnTo>
                          <a:pt x="18" y="5"/>
                        </a:lnTo>
                        <a:lnTo>
                          <a:pt x="18" y="5"/>
                        </a:lnTo>
                        <a:lnTo>
                          <a:pt x="20" y="5"/>
                        </a:lnTo>
                        <a:lnTo>
                          <a:pt x="20" y="4"/>
                        </a:lnTo>
                        <a:lnTo>
                          <a:pt x="20" y="4"/>
                        </a:lnTo>
                        <a:lnTo>
                          <a:pt x="22" y="4"/>
                        </a:lnTo>
                        <a:lnTo>
                          <a:pt x="22" y="4"/>
                        </a:lnTo>
                        <a:lnTo>
                          <a:pt x="22" y="4"/>
                        </a:lnTo>
                        <a:lnTo>
                          <a:pt x="22" y="4"/>
                        </a:lnTo>
                        <a:lnTo>
                          <a:pt x="23" y="4"/>
                        </a:lnTo>
                        <a:lnTo>
                          <a:pt x="23" y="4"/>
                        </a:lnTo>
                        <a:lnTo>
                          <a:pt x="23" y="4"/>
                        </a:lnTo>
                        <a:lnTo>
                          <a:pt x="25" y="4"/>
                        </a:lnTo>
                        <a:lnTo>
                          <a:pt x="25" y="4"/>
                        </a:lnTo>
                        <a:lnTo>
                          <a:pt x="27" y="4"/>
                        </a:lnTo>
                        <a:lnTo>
                          <a:pt x="27" y="4"/>
                        </a:lnTo>
                        <a:lnTo>
                          <a:pt x="27" y="4"/>
                        </a:lnTo>
                        <a:lnTo>
                          <a:pt x="29" y="4"/>
                        </a:lnTo>
                        <a:lnTo>
                          <a:pt x="29" y="4"/>
                        </a:lnTo>
                        <a:lnTo>
                          <a:pt x="29" y="4"/>
                        </a:lnTo>
                        <a:lnTo>
                          <a:pt x="31" y="4"/>
                        </a:lnTo>
                        <a:lnTo>
                          <a:pt x="31" y="4"/>
                        </a:lnTo>
                        <a:lnTo>
                          <a:pt x="31" y="4"/>
                        </a:lnTo>
                        <a:lnTo>
                          <a:pt x="33" y="4"/>
                        </a:lnTo>
                        <a:lnTo>
                          <a:pt x="33" y="4"/>
                        </a:lnTo>
                        <a:lnTo>
                          <a:pt x="33" y="4"/>
                        </a:lnTo>
                        <a:lnTo>
                          <a:pt x="35" y="4"/>
                        </a:lnTo>
                        <a:lnTo>
                          <a:pt x="35" y="4"/>
                        </a:lnTo>
                        <a:lnTo>
                          <a:pt x="35" y="4"/>
                        </a:lnTo>
                        <a:lnTo>
                          <a:pt x="37" y="4"/>
                        </a:lnTo>
                        <a:lnTo>
                          <a:pt x="37" y="4"/>
                        </a:lnTo>
                        <a:lnTo>
                          <a:pt x="39" y="4"/>
                        </a:lnTo>
                        <a:lnTo>
                          <a:pt x="39" y="4"/>
                        </a:lnTo>
                        <a:lnTo>
                          <a:pt x="39" y="4"/>
                        </a:lnTo>
                        <a:lnTo>
                          <a:pt x="41" y="4"/>
                        </a:lnTo>
                        <a:lnTo>
                          <a:pt x="41" y="4"/>
                        </a:lnTo>
                        <a:lnTo>
                          <a:pt x="43" y="4"/>
                        </a:lnTo>
                        <a:lnTo>
                          <a:pt x="43" y="4"/>
                        </a:lnTo>
                        <a:lnTo>
                          <a:pt x="43" y="4"/>
                        </a:lnTo>
                        <a:lnTo>
                          <a:pt x="43" y="5"/>
                        </a:lnTo>
                        <a:lnTo>
                          <a:pt x="45" y="5"/>
                        </a:lnTo>
                        <a:lnTo>
                          <a:pt x="45" y="5"/>
                        </a:lnTo>
                        <a:lnTo>
                          <a:pt x="43" y="5"/>
                        </a:lnTo>
                        <a:lnTo>
                          <a:pt x="43" y="7"/>
                        </a:lnTo>
                        <a:lnTo>
                          <a:pt x="43" y="7"/>
                        </a:lnTo>
                        <a:lnTo>
                          <a:pt x="45" y="7"/>
                        </a:lnTo>
                        <a:lnTo>
                          <a:pt x="45" y="7"/>
                        </a:lnTo>
                        <a:lnTo>
                          <a:pt x="45" y="7"/>
                        </a:lnTo>
                        <a:lnTo>
                          <a:pt x="45" y="7"/>
                        </a:lnTo>
                        <a:lnTo>
                          <a:pt x="46" y="7"/>
                        </a:lnTo>
                        <a:lnTo>
                          <a:pt x="46" y="7"/>
                        </a:lnTo>
                        <a:lnTo>
                          <a:pt x="48" y="7"/>
                        </a:lnTo>
                        <a:lnTo>
                          <a:pt x="48" y="7"/>
                        </a:lnTo>
                        <a:lnTo>
                          <a:pt x="48" y="7"/>
                        </a:lnTo>
                        <a:lnTo>
                          <a:pt x="48" y="7"/>
                        </a:lnTo>
                        <a:lnTo>
                          <a:pt x="50" y="7"/>
                        </a:lnTo>
                        <a:lnTo>
                          <a:pt x="50" y="7"/>
                        </a:lnTo>
                        <a:lnTo>
                          <a:pt x="50" y="7"/>
                        </a:lnTo>
                        <a:lnTo>
                          <a:pt x="52" y="7"/>
                        </a:lnTo>
                        <a:lnTo>
                          <a:pt x="52" y="7"/>
                        </a:lnTo>
                        <a:lnTo>
                          <a:pt x="54" y="7"/>
                        </a:lnTo>
                        <a:lnTo>
                          <a:pt x="54" y="7"/>
                        </a:lnTo>
                        <a:lnTo>
                          <a:pt x="54" y="7"/>
                        </a:lnTo>
                        <a:lnTo>
                          <a:pt x="54" y="7"/>
                        </a:lnTo>
                        <a:lnTo>
                          <a:pt x="56" y="7"/>
                        </a:lnTo>
                        <a:lnTo>
                          <a:pt x="56" y="7"/>
                        </a:lnTo>
                        <a:lnTo>
                          <a:pt x="56" y="7"/>
                        </a:lnTo>
                        <a:lnTo>
                          <a:pt x="58" y="7"/>
                        </a:lnTo>
                        <a:lnTo>
                          <a:pt x="58" y="7"/>
                        </a:lnTo>
                        <a:lnTo>
                          <a:pt x="60" y="7"/>
                        </a:lnTo>
                        <a:lnTo>
                          <a:pt x="60" y="7"/>
                        </a:lnTo>
                        <a:lnTo>
                          <a:pt x="60" y="7"/>
                        </a:lnTo>
                        <a:lnTo>
                          <a:pt x="60" y="7"/>
                        </a:lnTo>
                        <a:lnTo>
                          <a:pt x="62" y="7"/>
                        </a:lnTo>
                        <a:lnTo>
                          <a:pt x="62" y="7"/>
                        </a:lnTo>
                        <a:lnTo>
                          <a:pt x="62" y="7"/>
                        </a:lnTo>
                        <a:lnTo>
                          <a:pt x="64" y="7"/>
                        </a:lnTo>
                        <a:lnTo>
                          <a:pt x="64" y="7"/>
                        </a:lnTo>
                        <a:lnTo>
                          <a:pt x="66" y="7"/>
                        </a:lnTo>
                        <a:lnTo>
                          <a:pt x="66" y="7"/>
                        </a:lnTo>
                        <a:lnTo>
                          <a:pt x="66" y="7"/>
                        </a:lnTo>
                        <a:lnTo>
                          <a:pt x="67" y="7"/>
                        </a:lnTo>
                        <a:lnTo>
                          <a:pt x="67" y="7"/>
                        </a:lnTo>
                        <a:lnTo>
                          <a:pt x="69" y="7"/>
                        </a:lnTo>
                        <a:lnTo>
                          <a:pt x="69" y="7"/>
                        </a:lnTo>
                        <a:lnTo>
                          <a:pt x="69" y="7"/>
                        </a:lnTo>
                        <a:lnTo>
                          <a:pt x="71" y="7"/>
                        </a:lnTo>
                        <a:lnTo>
                          <a:pt x="71" y="7"/>
                        </a:lnTo>
                        <a:lnTo>
                          <a:pt x="71" y="7"/>
                        </a:lnTo>
                        <a:lnTo>
                          <a:pt x="71" y="7"/>
                        </a:lnTo>
                        <a:lnTo>
                          <a:pt x="73" y="7"/>
                        </a:lnTo>
                        <a:lnTo>
                          <a:pt x="73" y="7"/>
                        </a:lnTo>
                        <a:lnTo>
                          <a:pt x="73" y="9"/>
                        </a:lnTo>
                        <a:lnTo>
                          <a:pt x="75" y="9"/>
                        </a:lnTo>
                        <a:lnTo>
                          <a:pt x="75" y="9"/>
                        </a:lnTo>
                        <a:lnTo>
                          <a:pt x="75" y="9"/>
                        </a:lnTo>
                        <a:lnTo>
                          <a:pt x="75" y="9"/>
                        </a:lnTo>
                        <a:lnTo>
                          <a:pt x="77" y="9"/>
                        </a:lnTo>
                        <a:lnTo>
                          <a:pt x="77" y="9"/>
                        </a:lnTo>
                        <a:lnTo>
                          <a:pt x="77" y="9"/>
                        </a:lnTo>
                        <a:lnTo>
                          <a:pt x="79" y="9"/>
                        </a:lnTo>
                        <a:lnTo>
                          <a:pt x="79" y="9"/>
                        </a:lnTo>
                        <a:lnTo>
                          <a:pt x="79" y="9"/>
                        </a:lnTo>
                        <a:lnTo>
                          <a:pt x="81" y="9"/>
                        </a:lnTo>
                        <a:lnTo>
                          <a:pt x="81" y="9"/>
                        </a:lnTo>
                        <a:lnTo>
                          <a:pt x="81" y="9"/>
                        </a:lnTo>
                        <a:lnTo>
                          <a:pt x="83" y="9"/>
                        </a:lnTo>
                        <a:lnTo>
                          <a:pt x="83" y="9"/>
                        </a:lnTo>
                        <a:lnTo>
                          <a:pt x="83" y="9"/>
                        </a:lnTo>
                        <a:lnTo>
                          <a:pt x="85" y="9"/>
                        </a:lnTo>
                        <a:lnTo>
                          <a:pt x="85" y="9"/>
                        </a:lnTo>
                        <a:lnTo>
                          <a:pt x="85" y="9"/>
                        </a:lnTo>
                        <a:lnTo>
                          <a:pt x="85" y="11"/>
                        </a:lnTo>
                        <a:lnTo>
                          <a:pt x="85" y="11"/>
                        </a:lnTo>
                        <a:lnTo>
                          <a:pt x="83" y="11"/>
                        </a:lnTo>
                        <a:lnTo>
                          <a:pt x="83" y="11"/>
                        </a:lnTo>
                        <a:lnTo>
                          <a:pt x="83" y="11"/>
                        </a:lnTo>
                        <a:lnTo>
                          <a:pt x="83" y="11"/>
                        </a:lnTo>
                        <a:lnTo>
                          <a:pt x="83" y="13"/>
                        </a:lnTo>
                        <a:lnTo>
                          <a:pt x="81" y="13"/>
                        </a:lnTo>
                        <a:lnTo>
                          <a:pt x="81" y="13"/>
                        </a:lnTo>
                        <a:lnTo>
                          <a:pt x="81" y="13"/>
                        </a:lnTo>
                        <a:lnTo>
                          <a:pt x="81" y="15"/>
                        </a:lnTo>
                        <a:lnTo>
                          <a:pt x="81" y="15"/>
                        </a:lnTo>
                        <a:lnTo>
                          <a:pt x="81" y="15"/>
                        </a:lnTo>
                        <a:lnTo>
                          <a:pt x="79" y="15"/>
                        </a:lnTo>
                        <a:lnTo>
                          <a:pt x="79" y="17"/>
                        </a:lnTo>
                        <a:lnTo>
                          <a:pt x="79" y="17"/>
                        </a:lnTo>
                        <a:lnTo>
                          <a:pt x="77" y="17"/>
                        </a:lnTo>
                        <a:lnTo>
                          <a:pt x="77" y="17"/>
                        </a:lnTo>
                        <a:lnTo>
                          <a:pt x="77" y="17"/>
                        </a:lnTo>
                        <a:lnTo>
                          <a:pt x="75" y="17"/>
                        </a:lnTo>
                        <a:lnTo>
                          <a:pt x="75" y="17"/>
                        </a:lnTo>
                        <a:lnTo>
                          <a:pt x="75" y="17"/>
                        </a:lnTo>
                        <a:lnTo>
                          <a:pt x="75" y="17"/>
                        </a:lnTo>
                        <a:lnTo>
                          <a:pt x="73" y="17"/>
                        </a:lnTo>
                        <a:lnTo>
                          <a:pt x="73" y="17"/>
                        </a:lnTo>
                        <a:lnTo>
                          <a:pt x="71" y="17"/>
                        </a:lnTo>
                        <a:lnTo>
                          <a:pt x="71" y="17"/>
                        </a:lnTo>
                        <a:lnTo>
                          <a:pt x="71" y="17"/>
                        </a:lnTo>
                        <a:lnTo>
                          <a:pt x="69" y="17"/>
                        </a:lnTo>
                        <a:lnTo>
                          <a:pt x="69" y="17"/>
                        </a:lnTo>
                        <a:lnTo>
                          <a:pt x="69" y="17"/>
                        </a:lnTo>
                        <a:lnTo>
                          <a:pt x="67" y="17"/>
                        </a:lnTo>
                        <a:lnTo>
                          <a:pt x="67" y="17"/>
                        </a:lnTo>
                        <a:lnTo>
                          <a:pt x="67" y="17"/>
                        </a:lnTo>
                        <a:lnTo>
                          <a:pt x="66" y="17"/>
                        </a:lnTo>
                        <a:lnTo>
                          <a:pt x="66" y="17"/>
                        </a:lnTo>
                        <a:lnTo>
                          <a:pt x="66" y="17"/>
                        </a:lnTo>
                        <a:lnTo>
                          <a:pt x="64" y="17"/>
                        </a:lnTo>
                        <a:lnTo>
                          <a:pt x="64" y="17"/>
                        </a:lnTo>
                        <a:lnTo>
                          <a:pt x="62" y="17"/>
                        </a:lnTo>
                        <a:lnTo>
                          <a:pt x="62" y="17"/>
                        </a:lnTo>
                        <a:lnTo>
                          <a:pt x="62" y="17"/>
                        </a:lnTo>
                        <a:lnTo>
                          <a:pt x="60" y="17"/>
                        </a:lnTo>
                        <a:lnTo>
                          <a:pt x="60" y="17"/>
                        </a:lnTo>
                        <a:lnTo>
                          <a:pt x="60" y="17"/>
                        </a:lnTo>
                        <a:lnTo>
                          <a:pt x="58" y="17"/>
                        </a:lnTo>
                        <a:lnTo>
                          <a:pt x="58" y="19"/>
                        </a:lnTo>
                        <a:lnTo>
                          <a:pt x="58" y="19"/>
                        </a:lnTo>
                        <a:lnTo>
                          <a:pt x="56" y="19"/>
                        </a:lnTo>
                        <a:lnTo>
                          <a:pt x="56" y="19"/>
                        </a:lnTo>
                        <a:lnTo>
                          <a:pt x="56" y="19"/>
                        </a:lnTo>
                        <a:lnTo>
                          <a:pt x="54" y="19"/>
                        </a:lnTo>
                        <a:lnTo>
                          <a:pt x="54" y="19"/>
                        </a:lnTo>
                        <a:lnTo>
                          <a:pt x="54" y="19"/>
                        </a:lnTo>
                        <a:lnTo>
                          <a:pt x="52" y="19"/>
                        </a:lnTo>
                        <a:lnTo>
                          <a:pt x="52" y="19"/>
                        </a:lnTo>
                        <a:lnTo>
                          <a:pt x="50" y="19"/>
                        </a:lnTo>
                        <a:lnTo>
                          <a:pt x="50" y="19"/>
                        </a:lnTo>
                        <a:lnTo>
                          <a:pt x="50" y="19"/>
                        </a:lnTo>
                        <a:lnTo>
                          <a:pt x="48" y="19"/>
                        </a:lnTo>
                        <a:lnTo>
                          <a:pt x="48" y="19"/>
                        </a:lnTo>
                        <a:lnTo>
                          <a:pt x="48" y="19"/>
                        </a:lnTo>
                        <a:lnTo>
                          <a:pt x="46" y="19"/>
                        </a:lnTo>
                        <a:lnTo>
                          <a:pt x="46" y="19"/>
                        </a:lnTo>
                        <a:lnTo>
                          <a:pt x="45" y="19"/>
                        </a:lnTo>
                        <a:lnTo>
                          <a:pt x="45" y="19"/>
                        </a:lnTo>
                        <a:lnTo>
                          <a:pt x="45" y="19"/>
                        </a:lnTo>
                        <a:lnTo>
                          <a:pt x="43" y="19"/>
                        </a:lnTo>
                        <a:lnTo>
                          <a:pt x="43" y="17"/>
                        </a:lnTo>
                        <a:lnTo>
                          <a:pt x="43" y="17"/>
                        </a:lnTo>
                        <a:lnTo>
                          <a:pt x="43" y="17"/>
                        </a:lnTo>
                        <a:lnTo>
                          <a:pt x="41" y="17"/>
                        </a:lnTo>
                        <a:lnTo>
                          <a:pt x="41" y="17"/>
                        </a:lnTo>
                        <a:lnTo>
                          <a:pt x="39" y="17"/>
                        </a:lnTo>
                        <a:lnTo>
                          <a:pt x="39" y="17"/>
                        </a:lnTo>
                        <a:lnTo>
                          <a:pt x="39" y="17"/>
                        </a:lnTo>
                        <a:lnTo>
                          <a:pt x="37" y="17"/>
                        </a:lnTo>
                        <a:lnTo>
                          <a:pt x="37" y="17"/>
                        </a:lnTo>
                        <a:lnTo>
                          <a:pt x="35" y="17"/>
                        </a:lnTo>
                        <a:lnTo>
                          <a:pt x="35" y="17"/>
                        </a:lnTo>
                        <a:lnTo>
                          <a:pt x="35" y="17"/>
                        </a:lnTo>
                        <a:lnTo>
                          <a:pt x="35" y="17"/>
                        </a:lnTo>
                        <a:lnTo>
                          <a:pt x="33" y="17"/>
                        </a:lnTo>
                        <a:lnTo>
                          <a:pt x="33" y="17"/>
                        </a:lnTo>
                        <a:lnTo>
                          <a:pt x="33" y="17"/>
                        </a:lnTo>
                        <a:lnTo>
                          <a:pt x="33" y="17"/>
                        </a:lnTo>
                        <a:lnTo>
                          <a:pt x="31" y="17"/>
                        </a:lnTo>
                        <a:lnTo>
                          <a:pt x="31" y="15"/>
                        </a:lnTo>
                        <a:lnTo>
                          <a:pt x="31" y="15"/>
                        </a:lnTo>
                        <a:lnTo>
                          <a:pt x="29" y="15"/>
                        </a:lnTo>
                        <a:lnTo>
                          <a:pt x="29" y="15"/>
                        </a:lnTo>
                        <a:lnTo>
                          <a:pt x="29" y="15"/>
                        </a:lnTo>
                        <a:lnTo>
                          <a:pt x="29" y="15"/>
                        </a:lnTo>
                        <a:lnTo>
                          <a:pt x="27" y="15"/>
                        </a:lnTo>
                        <a:lnTo>
                          <a:pt x="27" y="15"/>
                        </a:lnTo>
                        <a:lnTo>
                          <a:pt x="27" y="15"/>
                        </a:lnTo>
                        <a:lnTo>
                          <a:pt x="27" y="13"/>
                        </a:lnTo>
                        <a:lnTo>
                          <a:pt x="25" y="13"/>
                        </a:lnTo>
                        <a:lnTo>
                          <a:pt x="25" y="13"/>
                        </a:lnTo>
                        <a:lnTo>
                          <a:pt x="23" y="13"/>
                        </a:lnTo>
                        <a:lnTo>
                          <a:pt x="23" y="13"/>
                        </a:lnTo>
                        <a:lnTo>
                          <a:pt x="23" y="13"/>
                        </a:lnTo>
                        <a:lnTo>
                          <a:pt x="22" y="13"/>
                        </a:lnTo>
                        <a:lnTo>
                          <a:pt x="22" y="13"/>
                        </a:lnTo>
                        <a:lnTo>
                          <a:pt x="22" y="13"/>
                        </a:lnTo>
                        <a:lnTo>
                          <a:pt x="20" y="13"/>
                        </a:lnTo>
                        <a:lnTo>
                          <a:pt x="20" y="13"/>
                        </a:lnTo>
                        <a:lnTo>
                          <a:pt x="18" y="13"/>
                        </a:lnTo>
                        <a:lnTo>
                          <a:pt x="18" y="13"/>
                        </a:lnTo>
                        <a:lnTo>
                          <a:pt x="18" y="13"/>
                        </a:lnTo>
                        <a:lnTo>
                          <a:pt x="18" y="13"/>
                        </a:lnTo>
                        <a:lnTo>
                          <a:pt x="16" y="13"/>
                        </a:lnTo>
                        <a:lnTo>
                          <a:pt x="16" y="13"/>
                        </a:lnTo>
                        <a:lnTo>
                          <a:pt x="16" y="11"/>
                        </a:lnTo>
                        <a:lnTo>
                          <a:pt x="16" y="11"/>
                        </a:lnTo>
                        <a:lnTo>
                          <a:pt x="14" y="11"/>
                        </a:lnTo>
                        <a:lnTo>
                          <a:pt x="14" y="11"/>
                        </a:lnTo>
                        <a:lnTo>
                          <a:pt x="12" y="11"/>
                        </a:lnTo>
                        <a:lnTo>
                          <a:pt x="12" y="11"/>
                        </a:lnTo>
                        <a:lnTo>
                          <a:pt x="12" y="11"/>
                        </a:lnTo>
                        <a:lnTo>
                          <a:pt x="12" y="11"/>
                        </a:lnTo>
                        <a:lnTo>
                          <a:pt x="10" y="11"/>
                        </a:lnTo>
                        <a:lnTo>
                          <a:pt x="10" y="11"/>
                        </a:lnTo>
                        <a:lnTo>
                          <a:pt x="8" y="11"/>
                        </a:lnTo>
                        <a:lnTo>
                          <a:pt x="8" y="9"/>
                        </a:lnTo>
                        <a:lnTo>
                          <a:pt x="8" y="9"/>
                        </a:lnTo>
                        <a:lnTo>
                          <a:pt x="8" y="9"/>
                        </a:lnTo>
                        <a:lnTo>
                          <a:pt x="6" y="9"/>
                        </a:lnTo>
                        <a:lnTo>
                          <a:pt x="6" y="9"/>
                        </a:lnTo>
                        <a:lnTo>
                          <a:pt x="6" y="9"/>
                        </a:lnTo>
                        <a:lnTo>
                          <a:pt x="4" y="9"/>
                        </a:lnTo>
                        <a:lnTo>
                          <a:pt x="4" y="9"/>
                        </a:lnTo>
                        <a:lnTo>
                          <a:pt x="4" y="9"/>
                        </a:lnTo>
                        <a:lnTo>
                          <a:pt x="2" y="9"/>
                        </a:lnTo>
                        <a:lnTo>
                          <a:pt x="2" y="9"/>
                        </a:lnTo>
                        <a:lnTo>
                          <a:pt x="2" y="9"/>
                        </a:lnTo>
                        <a:lnTo>
                          <a:pt x="0" y="9"/>
                        </a:lnTo>
                        <a:lnTo>
                          <a:pt x="0" y="7"/>
                        </a:lnTo>
                        <a:lnTo>
                          <a:pt x="0" y="7"/>
                        </a:lnTo>
                        <a:lnTo>
                          <a:pt x="2" y="7"/>
                        </a:lnTo>
                        <a:lnTo>
                          <a:pt x="2" y="7"/>
                        </a:lnTo>
                        <a:lnTo>
                          <a:pt x="2" y="7"/>
                        </a:lnTo>
                        <a:lnTo>
                          <a:pt x="2" y="5"/>
                        </a:lnTo>
                        <a:lnTo>
                          <a:pt x="2" y="5"/>
                        </a:lnTo>
                        <a:lnTo>
                          <a:pt x="2" y="5"/>
                        </a:lnTo>
                        <a:lnTo>
                          <a:pt x="2" y="4"/>
                        </a:lnTo>
                        <a:lnTo>
                          <a:pt x="2" y="4"/>
                        </a:lnTo>
                        <a:lnTo>
                          <a:pt x="2" y="4"/>
                        </a:lnTo>
                        <a:lnTo>
                          <a:pt x="2" y="4"/>
                        </a:lnTo>
                        <a:lnTo>
                          <a:pt x="4" y="4"/>
                        </a:lnTo>
                        <a:lnTo>
                          <a:pt x="4" y="4"/>
                        </a:lnTo>
                        <a:lnTo>
                          <a:pt x="4" y="2"/>
                        </a:lnTo>
                        <a:lnTo>
                          <a:pt x="4" y="2"/>
                        </a:lnTo>
                        <a:lnTo>
                          <a:pt x="4" y="0"/>
                        </a:lnTo>
                        <a:lnTo>
                          <a:pt x="6" y="0"/>
                        </a:lnTo>
                        <a:lnTo>
                          <a:pt x="6" y="0"/>
                        </a:lnTo>
                        <a:lnTo>
                          <a:pt x="6" y="0"/>
                        </a:lnTo>
                        <a:lnTo>
                          <a:pt x="6" y="0"/>
                        </a:lnTo>
                        <a:lnTo>
                          <a:pt x="8" y="0"/>
                        </a:lnTo>
                        <a:lnTo>
                          <a:pt x="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2" name="Freeform 464">
                    <a:extLst>
                      <a:ext uri="{FF2B5EF4-FFF2-40B4-BE49-F238E27FC236}">
                        <a16:creationId xmlns:a16="http://schemas.microsoft.com/office/drawing/2014/main" id="{252E3115-81F0-4AA4-8E1D-B26ED96FBB83}"/>
                      </a:ext>
                    </a:extLst>
                  </p:cNvPr>
                  <p:cNvSpPr>
                    <a:spLocks/>
                  </p:cNvSpPr>
                  <p:nvPr/>
                </p:nvSpPr>
                <p:spPr bwMode="auto">
                  <a:xfrm>
                    <a:off x="13188" y="1360"/>
                    <a:ext cx="85" cy="19"/>
                  </a:xfrm>
                  <a:custGeom>
                    <a:avLst/>
                    <a:gdLst>
                      <a:gd name="T0" fmla="*/ 10 w 85"/>
                      <a:gd name="T1" fmla="*/ 0 h 19"/>
                      <a:gd name="T2" fmla="*/ 12 w 85"/>
                      <a:gd name="T3" fmla="*/ 4 h 19"/>
                      <a:gd name="T4" fmla="*/ 12 w 85"/>
                      <a:gd name="T5" fmla="*/ 5 h 19"/>
                      <a:gd name="T6" fmla="*/ 14 w 85"/>
                      <a:gd name="T7" fmla="*/ 5 h 19"/>
                      <a:gd name="T8" fmla="*/ 18 w 85"/>
                      <a:gd name="T9" fmla="*/ 5 h 19"/>
                      <a:gd name="T10" fmla="*/ 20 w 85"/>
                      <a:gd name="T11" fmla="*/ 4 h 19"/>
                      <a:gd name="T12" fmla="*/ 23 w 85"/>
                      <a:gd name="T13" fmla="*/ 4 h 19"/>
                      <a:gd name="T14" fmla="*/ 27 w 85"/>
                      <a:gd name="T15" fmla="*/ 4 h 19"/>
                      <a:gd name="T16" fmla="*/ 29 w 85"/>
                      <a:gd name="T17" fmla="*/ 4 h 19"/>
                      <a:gd name="T18" fmla="*/ 33 w 85"/>
                      <a:gd name="T19" fmla="*/ 4 h 19"/>
                      <a:gd name="T20" fmla="*/ 37 w 85"/>
                      <a:gd name="T21" fmla="*/ 4 h 19"/>
                      <a:gd name="T22" fmla="*/ 41 w 85"/>
                      <a:gd name="T23" fmla="*/ 4 h 19"/>
                      <a:gd name="T24" fmla="*/ 43 w 85"/>
                      <a:gd name="T25" fmla="*/ 5 h 19"/>
                      <a:gd name="T26" fmla="*/ 43 w 85"/>
                      <a:gd name="T27" fmla="*/ 7 h 19"/>
                      <a:gd name="T28" fmla="*/ 46 w 85"/>
                      <a:gd name="T29" fmla="*/ 7 h 19"/>
                      <a:gd name="T30" fmla="*/ 48 w 85"/>
                      <a:gd name="T31" fmla="*/ 7 h 19"/>
                      <a:gd name="T32" fmla="*/ 52 w 85"/>
                      <a:gd name="T33" fmla="*/ 7 h 19"/>
                      <a:gd name="T34" fmla="*/ 56 w 85"/>
                      <a:gd name="T35" fmla="*/ 7 h 19"/>
                      <a:gd name="T36" fmla="*/ 60 w 85"/>
                      <a:gd name="T37" fmla="*/ 7 h 19"/>
                      <a:gd name="T38" fmla="*/ 62 w 85"/>
                      <a:gd name="T39" fmla="*/ 7 h 19"/>
                      <a:gd name="T40" fmla="*/ 66 w 85"/>
                      <a:gd name="T41" fmla="*/ 7 h 19"/>
                      <a:gd name="T42" fmla="*/ 69 w 85"/>
                      <a:gd name="T43" fmla="*/ 7 h 19"/>
                      <a:gd name="T44" fmla="*/ 71 w 85"/>
                      <a:gd name="T45" fmla="*/ 7 h 19"/>
                      <a:gd name="T46" fmla="*/ 75 w 85"/>
                      <a:gd name="T47" fmla="*/ 9 h 19"/>
                      <a:gd name="T48" fmla="*/ 77 w 85"/>
                      <a:gd name="T49" fmla="*/ 9 h 19"/>
                      <a:gd name="T50" fmla="*/ 81 w 85"/>
                      <a:gd name="T51" fmla="*/ 9 h 19"/>
                      <a:gd name="T52" fmla="*/ 85 w 85"/>
                      <a:gd name="T53" fmla="*/ 9 h 19"/>
                      <a:gd name="T54" fmla="*/ 83 w 85"/>
                      <a:gd name="T55" fmla="*/ 11 h 19"/>
                      <a:gd name="T56" fmla="*/ 81 w 85"/>
                      <a:gd name="T57" fmla="*/ 13 h 19"/>
                      <a:gd name="T58" fmla="*/ 81 w 85"/>
                      <a:gd name="T59" fmla="*/ 15 h 19"/>
                      <a:gd name="T60" fmla="*/ 77 w 85"/>
                      <a:gd name="T61" fmla="*/ 17 h 19"/>
                      <a:gd name="T62" fmla="*/ 75 w 85"/>
                      <a:gd name="T63" fmla="*/ 17 h 19"/>
                      <a:gd name="T64" fmla="*/ 71 w 85"/>
                      <a:gd name="T65" fmla="*/ 17 h 19"/>
                      <a:gd name="T66" fmla="*/ 67 w 85"/>
                      <a:gd name="T67" fmla="*/ 17 h 19"/>
                      <a:gd name="T68" fmla="*/ 64 w 85"/>
                      <a:gd name="T69" fmla="*/ 17 h 19"/>
                      <a:gd name="T70" fmla="*/ 60 w 85"/>
                      <a:gd name="T71" fmla="*/ 17 h 19"/>
                      <a:gd name="T72" fmla="*/ 58 w 85"/>
                      <a:gd name="T73" fmla="*/ 19 h 19"/>
                      <a:gd name="T74" fmla="*/ 54 w 85"/>
                      <a:gd name="T75" fmla="*/ 19 h 19"/>
                      <a:gd name="T76" fmla="*/ 50 w 85"/>
                      <a:gd name="T77" fmla="*/ 19 h 19"/>
                      <a:gd name="T78" fmla="*/ 46 w 85"/>
                      <a:gd name="T79" fmla="*/ 19 h 19"/>
                      <a:gd name="T80" fmla="*/ 43 w 85"/>
                      <a:gd name="T81" fmla="*/ 19 h 19"/>
                      <a:gd name="T82" fmla="*/ 41 w 85"/>
                      <a:gd name="T83" fmla="*/ 17 h 19"/>
                      <a:gd name="T84" fmla="*/ 37 w 85"/>
                      <a:gd name="T85" fmla="*/ 17 h 19"/>
                      <a:gd name="T86" fmla="*/ 33 w 85"/>
                      <a:gd name="T87" fmla="*/ 17 h 19"/>
                      <a:gd name="T88" fmla="*/ 31 w 85"/>
                      <a:gd name="T89" fmla="*/ 15 h 19"/>
                      <a:gd name="T90" fmla="*/ 29 w 85"/>
                      <a:gd name="T91" fmla="*/ 15 h 19"/>
                      <a:gd name="T92" fmla="*/ 25 w 85"/>
                      <a:gd name="T93" fmla="*/ 13 h 19"/>
                      <a:gd name="T94" fmla="*/ 22 w 85"/>
                      <a:gd name="T95" fmla="*/ 13 h 19"/>
                      <a:gd name="T96" fmla="*/ 18 w 85"/>
                      <a:gd name="T97" fmla="*/ 13 h 19"/>
                      <a:gd name="T98" fmla="*/ 16 w 85"/>
                      <a:gd name="T99" fmla="*/ 13 h 19"/>
                      <a:gd name="T100" fmla="*/ 12 w 85"/>
                      <a:gd name="T101" fmla="*/ 11 h 19"/>
                      <a:gd name="T102" fmla="*/ 10 w 85"/>
                      <a:gd name="T103" fmla="*/ 11 h 19"/>
                      <a:gd name="T104" fmla="*/ 6 w 85"/>
                      <a:gd name="T105" fmla="*/ 9 h 19"/>
                      <a:gd name="T106" fmla="*/ 4 w 85"/>
                      <a:gd name="T107" fmla="*/ 9 h 19"/>
                      <a:gd name="T108" fmla="*/ 0 w 85"/>
                      <a:gd name="T109" fmla="*/ 7 h 19"/>
                      <a:gd name="T110" fmla="*/ 2 w 85"/>
                      <a:gd name="T111" fmla="*/ 5 h 19"/>
                      <a:gd name="T112" fmla="*/ 2 w 85"/>
                      <a:gd name="T113" fmla="*/ 4 h 19"/>
                      <a:gd name="T114" fmla="*/ 4 w 85"/>
                      <a:gd name="T115" fmla="*/ 2 h 19"/>
                      <a:gd name="T116" fmla="*/ 6 w 85"/>
                      <a:gd name="T1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 h="19">
                        <a:moveTo>
                          <a:pt x="8" y="0"/>
                        </a:moveTo>
                        <a:lnTo>
                          <a:pt x="8" y="0"/>
                        </a:lnTo>
                        <a:lnTo>
                          <a:pt x="8" y="0"/>
                        </a:lnTo>
                        <a:lnTo>
                          <a:pt x="10" y="0"/>
                        </a:lnTo>
                        <a:lnTo>
                          <a:pt x="10" y="0"/>
                        </a:lnTo>
                        <a:lnTo>
                          <a:pt x="12" y="0"/>
                        </a:lnTo>
                        <a:lnTo>
                          <a:pt x="12" y="2"/>
                        </a:lnTo>
                        <a:lnTo>
                          <a:pt x="12" y="2"/>
                        </a:lnTo>
                        <a:lnTo>
                          <a:pt x="12" y="2"/>
                        </a:lnTo>
                        <a:lnTo>
                          <a:pt x="12" y="4"/>
                        </a:lnTo>
                        <a:lnTo>
                          <a:pt x="12" y="4"/>
                        </a:lnTo>
                        <a:lnTo>
                          <a:pt x="10" y="4"/>
                        </a:lnTo>
                        <a:lnTo>
                          <a:pt x="10" y="4"/>
                        </a:lnTo>
                        <a:lnTo>
                          <a:pt x="12" y="4"/>
                        </a:lnTo>
                        <a:lnTo>
                          <a:pt x="12" y="5"/>
                        </a:lnTo>
                        <a:lnTo>
                          <a:pt x="12" y="5"/>
                        </a:lnTo>
                        <a:lnTo>
                          <a:pt x="12" y="5"/>
                        </a:lnTo>
                        <a:lnTo>
                          <a:pt x="14" y="5"/>
                        </a:lnTo>
                        <a:lnTo>
                          <a:pt x="14" y="5"/>
                        </a:lnTo>
                        <a:lnTo>
                          <a:pt x="14" y="5"/>
                        </a:lnTo>
                        <a:lnTo>
                          <a:pt x="16" y="5"/>
                        </a:lnTo>
                        <a:lnTo>
                          <a:pt x="16" y="5"/>
                        </a:lnTo>
                        <a:lnTo>
                          <a:pt x="16" y="5"/>
                        </a:lnTo>
                        <a:lnTo>
                          <a:pt x="18" y="5"/>
                        </a:lnTo>
                        <a:lnTo>
                          <a:pt x="18" y="5"/>
                        </a:lnTo>
                        <a:lnTo>
                          <a:pt x="18" y="5"/>
                        </a:lnTo>
                        <a:lnTo>
                          <a:pt x="18" y="5"/>
                        </a:lnTo>
                        <a:lnTo>
                          <a:pt x="20" y="5"/>
                        </a:lnTo>
                        <a:lnTo>
                          <a:pt x="20" y="4"/>
                        </a:lnTo>
                        <a:lnTo>
                          <a:pt x="20" y="4"/>
                        </a:lnTo>
                        <a:lnTo>
                          <a:pt x="22" y="4"/>
                        </a:lnTo>
                        <a:lnTo>
                          <a:pt x="22" y="4"/>
                        </a:lnTo>
                        <a:lnTo>
                          <a:pt x="22" y="4"/>
                        </a:lnTo>
                        <a:lnTo>
                          <a:pt x="22" y="4"/>
                        </a:lnTo>
                        <a:lnTo>
                          <a:pt x="23" y="4"/>
                        </a:lnTo>
                        <a:lnTo>
                          <a:pt x="23" y="4"/>
                        </a:lnTo>
                        <a:lnTo>
                          <a:pt x="23" y="4"/>
                        </a:lnTo>
                        <a:lnTo>
                          <a:pt x="25" y="4"/>
                        </a:lnTo>
                        <a:lnTo>
                          <a:pt x="25" y="4"/>
                        </a:lnTo>
                        <a:lnTo>
                          <a:pt x="27" y="4"/>
                        </a:lnTo>
                        <a:lnTo>
                          <a:pt x="27" y="4"/>
                        </a:lnTo>
                        <a:lnTo>
                          <a:pt x="27" y="4"/>
                        </a:lnTo>
                        <a:lnTo>
                          <a:pt x="29" y="4"/>
                        </a:lnTo>
                        <a:lnTo>
                          <a:pt x="29" y="4"/>
                        </a:lnTo>
                        <a:lnTo>
                          <a:pt x="29" y="4"/>
                        </a:lnTo>
                        <a:lnTo>
                          <a:pt x="31" y="4"/>
                        </a:lnTo>
                        <a:lnTo>
                          <a:pt x="31" y="4"/>
                        </a:lnTo>
                        <a:lnTo>
                          <a:pt x="31" y="4"/>
                        </a:lnTo>
                        <a:lnTo>
                          <a:pt x="33" y="4"/>
                        </a:lnTo>
                        <a:lnTo>
                          <a:pt x="33" y="4"/>
                        </a:lnTo>
                        <a:lnTo>
                          <a:pt x="33" y="4"/>
                        </a:lnTo>
                        <a:lnTo>
                          <a:pt x="35" y="4"/>
                        </a:lnTo>
                        <a:lnTo>
                          <a:pt x="35" y="4"/>
                        </a:lnTo>
                        <a:lnTo>
                          <a:pt x="35" y="4"/>
                        </a:lnTo>
                        <a:lnTo>
                          <a:pt x="37" y="4"/>
                        </a:lnTo>
                        <a:lnTo>
                          <a:pt x="37" y="4"/>
                        </a:lnTo>
                        <a:lnTo>
                          <a:pt x="39" y="4"/>
                        </a:lnTo>
                        <a:lnTo>
                          <a:pt x="39" y="4"/>
                        </a:lnTo>
                        <a:lnTo>
                          <a:pt x="39" y="4"/>
                        </a:lnTo>
                        <a:lnTo>
                          <a:pt x="41" y="4"/>
                        </a:lnTo>
                        <a:lnTo>
                          <a:pt x="41" y="4"/>
                        </a:lnTo>
                        <a:lnTo>
                          <a:pt x="43" y="4"/>
                        </a:lnTo>
                        <a:lnTo>
                          <a:pt x="43" y="4"/>
                        </a:lnTo>
                        <a:lnTo>
                          <a:pt x="43" y="4"/>
                        </a:lnTo>
                        <a:lnTo>
                          <a:pt x="43" y="5"/>
                        </a:lnTo>
                        <a:lnTo>
                          <a:pt x="45" y="5"/>
                        </a:lnTo>
                        <a:lnTo>
                          <a:pt x="45" y="5"/>
                        </a:lnTo>
                        <a:lnTo>
                          <a:pt x="43" y="5"/>
                        </a:lnTo>
                        <a:lnTo>
                          <a:pt x="43" y="7"/>
                        </a:lnTo>
                        <a:lnTo>
                          <a:pt x="43" y="7"/>
                        </a:lnTo>
                        <a:lnTo>
                          <a:pt x="45" y="7"/>
                        </a:lnTo>
                        <a:lnTo>
                          <a:pt x="45" y="7"/>
                        </a:lnTo>
                        <a:lnTo>
                          <a:pt x="45" y="7"/>
                        </a:lnTo>
                        <a:lnTo>
                          <a:pt x="45" y="7"/>
                        </a:lnTo>
                        <a:lnTo>
                          <a:pt x="46" y="7"/>
                        </a:lnTo>
                        <a:lnTo>
                          <a:pt x="46" y="7"/>
                        </a:lnTo>
                        <a:lnTo>
                          <a:pt x="48" y="7"/>
                        </a:lnTo>
                        <a:lnTo>
                          <a:pt x="48" y="7"/>
                        </a:lnTo>
                        <a:lnTo>
                          <a:pt x="48" y="7"/>
                        </a:lnTo>
                        <a:lnTo>
                          <a:pt x="48" y="7"/>
                        </a:lnTo>
                        <a:lnTo>
                          <a:pt x="50" y="7"/>
                        </a:lnTo>
                        <a:lnTo>
                          <a:pt x="50" y="7"/>
                        </a:lnTo>
                        <a:lnTo>
                          <a:pt x="50" y="7"/>
                        </a:lnTo>
                        <a:lnTo>
                          <a:pt x="52" y="7"/>
                        </a:lnTo>
                        <a:lnTo>
                          <a:pt x="52" y="7"/>
                        </a:lnTo>
                        <a:lnTo>
                          <a:pt x="54" y="7"/>
                        </a:lnTo>
                        <a:lnTo>
                          <a:pt x="54" y="7"/>
                        </a:lnTo>
                        <a:lnTo>
                          <a:pt x="54" y="7"/>
                        </a:lnTo>
                        <a:lnTo>
                          <a:pt x="54" y="7"/>
                        </a:lnTo>
                        <a:lnTo>
                          <a:pt x="56" y="7"/>
                        </a:lnTo>
                        <a:lnTo>
                          <a:pt x="56" y="7"/>
                        </a:lnTo>
                        <a:lnTo>
                          <a:pt x="56" y="7"/>
                        </a:lnTo>
                        <a:lnTo>
                          <a:pt x="58" y="7"/>
                        </a:lnTo>
                        <a:lnTo>
                          <a:pt x="58" y="7"/>
                        </a:lnTo>
                        <a:lnTo>
                          <a:pt x="60" y="7"/>
                        </a:lnTo>
                        <a:lnTo>
                          <a:pt x="60" y="7"/>
                        </a:lnTo>
                        <a:lnTo>
                          <a:pt x="60" y="7"/>
                        </a:lnTo>
                        <a:lnTo>
                          <a:pt x="60" y="7"/>
                        </a:lnTo>
                        <a:lnTo>
                          <a:pt x="62" y="7"/>
                        </a:lnTo>
                        <a:lnTo>
                          <a:pt x="62" y="7"/>
                        </a:lnTo>
                        <a:lnTo>
                          <a:pt x="62" y="7"/>
                        </a:lnTo>
                        <a:lnTo>
                          <a:pt x="64" y="7"/>
                        </a:lnTo>
                        <a:lnTo>
                          <a:pt x="64" y="7"/>
                        </a:lnTo>
                        <a:lnTo>
                          <a:pt x="66" y="7"/>
                        </a:lnTo>
                        <a:lnTo>
                          <a:pt x="66" y="7"/>
                        </a:lnTo>
                        <a:lnTo>
                          <a:pt x="66" y="7"/>
                        </a:lnTo>
                        <a:lnTo>
                          <a:pt x="67" y="7"/>
                        </a:lnTo>
                        <a:lnTo>
                          <a:pt x="67" y="7"/>
                        </a:lnTo>
                        <a:lnTo>
                          <a:pt x="69" y="7"/>
                        </a:lnTo>
                        <a:lnTo>
                          <a:pt x="69" y="7"/>
                        </a:lnTo>
                        <a:lnTo>
                          <a:pt x="69" y="7"/>
                        </a:lnTo>
                        <a:lnTo>
                          <a:pt x="71" y="7"/>
                        </a:lnTo>
                        <a:lnTo>
                          <a:pt x="71" y="7"/>
                        </a:lnTo>
                        <a:lnTo>
                          <a:pt x="71" y="7"/>
                        </a:lnTo>
                        <a:lnTo>
                          <a:pt x="71" y="7"/>
                        </a:lnTo>
                        <a:lnTo>
                          <a:pt x="73" y="7"/>
                        </a:lnTo>
                        <a:lnTo>
                          <a:pt x="73" y="7"/>
                        </a:lnTo>
                        <a:lnTo>
                          <a:pt x="73" y="9"/>
                        </a:lnTo>
                        <a:lnTo>
                          <a:pt x="75" y="9"/>
                        </a:lnTo>
                        <a:lnTo>
                          <a:pt x="75" y="9"/>
                        </a:lnTo>
                        <a:lnTo>
                          <a:pt x="75" y="9"/>
                        </a:lnTo>
                        <a:lnTo>
                          <a:pt x="75" y="9"/>
                        </a:lnTo>
                        <a:lnTo>
                          <a:pt x="77" y="9"/>
                        </a:lnTo>
                        <a:lnTo>
                          <a:pt x="77" y="9"/>
                        </a:lnTo>
                        <a:lnTo>
                          <a:pt x="77" y="9"/>
                        </a:lnTo>
                        <a:lnTo>
                          <a:pt x="79" y="9"/>
                        </a:lnTo>
                        <a:lnTo>
                          <a:pt x="79" y="9"/>
                        </a:lnTo>
                        <a:lnTo>
                          <a:pt x="79" y="9"/>
                        </a:lnTo>
                        <a:lnTo>
                          <a:pt x="81" y="9"/>
                        </a:lnTo>
                        <a:lnTo>
                          <a:pt x="81" y="9"/>
                        </a:lnTo>
                        <a:lnTo>
                          <a:pt x="81" y="9"/>
                        </a:lnTo>
                        <a:lnTo>
                          <a:pt x="83" y="9"/>
                        </a:lnTo>
                        <a:lnTo>
                          <a:pt x="83" y="9"/>
                        </a:lnTo>
                        <a:lnTo>
                          <a:pt x="83" y="9"/>
                        </a:lnTo>
                        <a:lnTo>
                          <a:pt x="85" y="9"/>
                        </a:lnTo>
                        <a:lnTo>
                          <a:pt x="85" y="9"/>
                        </a:lnTo>
                        <a:lnTo>
                          <a:pt x="85" y="9"/>
                        </a:lnTo>
                        <a:lnTo>
                          <a:pt x="85" y="11"/>
                        </a:lnTo>
                        <a:lnTo>
                          <a:pt x="85" y="11"/>
                        </a:lnTo>
                        <a:lnTo>
                          <a:pt x="83" y="11"/>
                        </a:lnTo>
                        <a:lnTo>
                          <a:pt x="83" y="11"/>
                        </a:lnTo>
                        <a:lnTo>
                          <a:pt x="83" y="11"/>
                        </a:lnTo>
                        <a:lnTo>
                          <a:pt x="83" y="11"/>
                        </a:lnTo>
                        <a:lnTo>
                          <a:pt x="83" y="13"/>
                        </a:lnTo>
                        <a:lnTo>
                          <a:pt x="81" y="13"/>
                        </a:lnTo>
                        <a:lnTo>
                          <a:pt x="81" y="13"/>
                        </a:lnTo>
                        <a:lnTo>
                          <a:pt x="81" y="13"/>
                        </a:lnTo>
                        <a:lnTo>
                          <a:pt x="81" y="15"/>
                        </a:lnTo>
                        <a:lnTo>
                          <a:pt x="81" y="15"/>
                        </a:lnTo>
                        <a:lnTo>
                          <a:pt x="81" y="15"/>
                        </a:lnTo>
                        <a:lnTo>
                          <a:pt x="79" y="15"/>
                        </a:lnTo>
                        <a:lnTo>
                          <a:pt x="79" y="17"/>
                        </a:lnTo>
                        <a:lnTo>
                          <a:pt x="79" y="17"/>
                        </a:lnTo>
                        <a:lnTo>
                          <a:pt x="77" y="17"/>
                        </a:lnTo>
                        <a:lnTo>
                          <a:pt x="77" y="17"/>
                        </a:lnTo>
                        <a:lnTo>
                          <a:pt x="77" y="17"/>
                        </a:lnTo>
                        <a:lnTo>
                          <a:pt x="75" y="17"/>
                        </a:lnTo>
                        <a:lnTo>
                          <a:pt x="75" y="17"/>
                        </a:lnTo>
                        <a:lnTo>
                          <a:pt x="75" y="17"/>
                        </a:lnTo>
                        <a:lnTo>
                          <a:pt x="75" y="17"/>
                        </a:lnTo>
                        <a:lnTo>
                          <a:pt x="73" y="17"/>
                        </a:lnTo>
                        <a:lnTo>
                          <a:pt x="73" y="17"/>
                        </a:lnTo>
                        <a:lnTo>
                          <a:pt x="71" y="17"/>
                        </a:lnTo>
                        <a:lnTo>
                          <a:pt x="71" y="17"/>
                        </a:lnTo>
                        <a:lnTo>
                          <a:pt x="71" y="17"/>
                        </a:lnTo>
                        <a:lnTo>
                          <a:pt x="69" y="17"/>
                        </a:lnTo>
                        <a:lnTo>
                          <a:pt x="69" y="17"/>
                        </a:lnTo>
                        <a:lnTo>
                          <a:pt x="69" y="17"/>
                        </a:lnTo>
                        <a:lnTo>
                          <a:pt x="67" y="17"/>
                        </a:lnTo>
                        <a:lnTo>
                          <a:pt x="67" y="17"/>
                        </a:lnTo>
                        <a:lnTo>
                          <a:pt x="67" y="17"/>
                        </a:lnTo>
                        <a:lnTo>
                          <a:pt x="66" y="17"/>
                        </a:lnTo>
                        <a:lnTo>
                          <a:pt x="66" y="17"/>
                        </a:lnTo>
                        <a:lnTo>
                          <a:pt x="66" y="17"/>
                        </a:lnTo>
                        <a:lnTo>
                          <a:pt x="64" y="17"/>
                        </a:lnTo>
                        <a:lnTo>
                          <a:pt x="64" y="17"/>
                        </a:lnTo>
                        <a:lnTo>
                          <a:pt x="62" y="17"/>
                        </a:lnTo>
                        <a:lnTo>
                          <a:pt x="62" y="17"/>
                        </a:lnTo>
                        <a:lnTo>
                          <a:pt x="62" y="17"/>
                        </a:lnTo>
                        <a:lnTo>
                          <a:pt x="60" y="17"/>
                        </a:lnTo>
                        <a:lnTo>
                          <a:pt x="60" y="17"/>
                        </a:lnTo>
                        <a:lnTo>
                          <a:pt x="60" y="17"/>
                        </a:lnTo>
                        <a:lnTo>
                          <a:pt x="58" y="17"/>
                        </a:lnTo>
                        <a:lnTo>
                          <a:pt x="58" y="19"/>
                        </a:lnTo>
                        <a:lnTo>
                          <a:pt x="58" y="19"/>
                        </a:lnTo>
                        <a:lnTo>
                          <a:pt x="56" y="19"/>
                        </a:lnTo>
                        <a:lnTo>
                          <a:pt x="56" y="19"/>
                        </a:lnTo>
                        <a:lnTo>
                          <a:pt x="56" y="19"/>
                        </a:lnTo>
                        <a:lnTo>
                          <a:pt x="54" y="19"/>
                        </a:lnTo>
                        <a:lnTo>
                          <a:pt x="54" y="19"/>
                        </a:lnTo>
                        <a:lnTo>
                          <a:pt x="54" y="19"/>
                        </a:lnTo>
                        <a:lnTo>
                          <a:pt x="52" y="19"/>
                        </a:lnTo>
                        <a:lnTo>
                          <a:pt x="52" y="19"/>
                        </a:lnTo>
                        <a:lnTo>
                          <a:pt x="50" y="19"/>
                        </a:lnTo>
                        <a:lnTo>
                          <a:pt x="50" y="19"/>
                        </a:lnTo>
                        <a:lnTo>
                          <a:pt x="50" y="19"/>
                        </a:lnTo>
                        <a:lnTo>
                          <a:pt x="48" y="19"/>
                        </a:lnTo>
                        <a:lnTo>
                          <a:pt x="48" y="19"/>
                        </a:lnTo>
                        <a:lnTo>
                          <a:pt x="48" y="19"/>
                        </a:lnTo>
                        <a:lnTo>
                          <a:pt x="46" y="19"/>
                        </a:lnTo>
                        <a:lnTo>
                          <a:pt x="46" y="19"/>
                        </a:lnTo>
                        <a:lnTo>
                          <a:pt x="45" y="19"/>
                        </a:lnTo>
                        <a:lnTo>
                          <a:pt x="45" y="19"/>
                        </a:lnTo>
                        <a:lnTo>
                          <a:pt x="45" y="19"/>
                        </a:lnTo>
                        <a:lnTo>
                          <a:pt x="43" y="19"/>
                        </a:lnTo>
                        <a:lnTo>
                          <a:pt x="43" y="17"/>
                        </a:lnTo>
                        <a:lnTo>
                          <a:pt x="43" y="17"/>
                        </a:lnTo>
                        <a:lnTo>
                          <a:pt x="43" y="17"/>
                        </a:lnTo>
                        <a:lnTo>
                          <a:pt x="41" y="17"/>
                        </a:lnTo>
                        <a:lnTo>
                          <a:pt x="41" y="17"/>
                        </a:lnTo>
                        <a:lnTo>
                          <a:pt x="39" y="17"/>
                        </a:lnTo>
                        <a:lnTo>
                          <a:pt x="39" y="17"/>
                        </a:lnTo>
                        <a:lnTo>
                          <a:pt x="39" y="17"/>
                        </a:lnTo>
                        <a:lnTo>
                          <a:pt x="37" y="17"/>
                        </a:lnTo>
                        <a:lnTo>
                          <a:pt x="37" y="17"/>
                        </a:lnTo>
                        <a:lnTo>
                          <a:pt x="35" y="17"/>
                        </a:lnTo>
                        <a:lnTo>
                          <a:pt x="35" y="17"/>
                        </a:lnTo>
                        <a:lnTo>
                          <a:pt x="35" y="17"/>
                        </a:lnTo>
                        <a:lnTo>
                          <a:pt x="35" y="17"/>
                        </a:lnTo>
                        <a:lnTo>
                          <a:pt x="33" y="17"/>
                        </a:lnTo>
                        <a:lnTo>
                          <a:pt x="33" y="17"/>
                        </a:lnTo>
                        <a:lnTo>
                          <a:pt x="33" y="17"/>
                        </a:lnTo>
                        <a:lnTo>
                          <a:pt x="33" y="17"/>
                        </a:lnTo>
                        <a:lnTo>
                          <a:pt x="31" y="17"/>
                        </a:lnTo>
                        <a:lnTo>
                          <a:pt x="31" y="15"/>
                        </a:lnTo>
                        <a:lnTo>
                          <a:pt x="31" y="15"/>
                        </a:lnTo>
                        <a:lnTo>
                          <a:pt x="29" y="15"/>
                        </a:lnTo>
                        <a:lnTo>
                          <a:pt x="29" y="15"/>
                        </a:lnTo>
                        <a:lnTo>
                          <a:pt x="29" y="15"/>
                        </a:lnTo>
                        <a:lnTo>
                          <a:pt x="29" y="15"/>
                        </a:lnTo>
                        <a:lnTo>
                          <a:pt x="27" y="15"/>
                        </a:lnTo>
                        <a:lnTo>
                          <a:pt x="27" y="15"/>
                        </a:lnTo>
                        <a:lnTo>
                          <a:pt x="27" y="15"/>
                        </a:lnTo>
                        <a:lnTo>
                          <a:pt x="27" y="13"/>
                        </a:lnTo>
                        <a:lnTo>
                          <a:pt x="25" y="13"/>
                        </a:lnTo>
                        <a:lnTo>
                          <a:pt x="25" y="13"/>
                        </a:lnTo>
                        <a:lnTo>
                          <a:pt x="23" y="13"/>
                        </a:lnTo>
                        <a:lnTo>
                          <a:pt x="23" y="13"/>
                        </a:lnTo>
                        <a:lnTo>
                          <a:pt x="23" y="13"/>
                        </a:lnTo>
                        <a:lnTo>
                          <a:pt x="22" y="13"/>
                        </a:lnTo>
                        <a:lnTo>
                          <a:pt x="22" y="13"/>
                        </a:lnTo>
                        <a:lnTo>
                          <a:pt x="22" y="13"/>
                        </a:lnTo>
                        <a:lnTo>
                          <a:pt x="20" y="13"/>
                        </a:lnTo>
                        <a:lnTo>
                          <a:pt x="20" y="13"/>
                        </a:lnTo>
                        <a:lnTo>
                          <a:pt x="18" y="13"/>
                        </a:lnTo>
                        <a:lnTo>
                          <a:pt x="18" y="13"/>
                        </a:lnTo>
                        <a:lnTo>
                          <a:pt x="18" y="13"/>
                        </a:lnTo>
                        <a:lnTo>
                          <a:pt x="18" y="13"/>
                        </a:lnTo>
                        <a:lnTo>
                          <a:pt x="16" y="13"/>
                        </a:lnTo>
                        <a:lnTo>
                          <a:pt x="16" y="13"/>
                        </a:lnTo>
                        <a:lnTo>
                          <a:pt x="16" y="11"/>
                        </a:lnTo>
                        <a:lnTo>
                          <a:pt x="16" y="11"/>
                        </a:lnTo>
                        <a:lnTo>
                          <a:pt x="14" y="11"/>
                        </a:lnTo>
                        <a:lnTo>
                          <a:pt x="14" y="11"/>
                        </a:lnTo>
                        <a:lnTo>
                          <a:pt x="12" y="11"/>
                        </a:lnTo>
                        <a:lnTo>
                          <a:pt x="12" y="11"/>
                        </a:lnTo>
                        <a:lnTo>
                          <a:pt x="12" y="11"/>
                        </a:lnTo>
                        <a:lnTo>
                          <a:pt x="12" y="11"/>
                        </a:lnTo>
                        <a:lnTo>
                          <a:pt x="10" y="11"/>
                        </a:lnTo>
                        <a:lnTo>
                          <a:pt x="10" y="11"/>
                        </a:lnTo>
                        <a:lnTo>
                          <a:pt x="8" y="11"/>
                        </a:lnTo>
                        <a:lnTo>
                          <a:pt x="8" y="9"/>
                        </a:lnTo>
                        <a:lnTo>
                          <a:pt x="8" y="9"/>
                        </a:lnTo>
                        <a:lnTo>
                          <a:pt x="8" y="9"/>
                        </a:lnTo>
                        <a:lnTo>
                          <a:pt x="6" y="9"/>
                        </a:lnTo>
                        <a:lnTo>
                          <a:pt x="6" y="9"/>
                        </a:lnTo>
                        <a:lnTo>
                          <a:pt x="6" y="9"/>
                        </a:lnTo>
                        <a:lnTo>
                          <a:pt x="4" y="9"/>
                        </a:lnTo>
                        <a:lnTo>
                          <a:pt x="4" y="9"/>
                        </a:lnTo>
                        <a:lnTo>
                          <a:pt x="4" y="9"/>
                        </a:lnTo>
                        <a:lnTo>
                          <a:pt x="2" y="9"/>
                        </a:lnTo>
                        <a:lnTo>
                          <a:pt x="2" y="9"/>
                        </a:lnTo>
                        <a:lnTo>
                          <a:pt x="2" y="9"/>
                        </a:lnTo>
                        <a:lnTo>
                          <a:pt x="0" y="9"/>
                        </a:lnTo>
                        <a:lnTo>
                          <a:pt x="0" y="7"/>
                        </a:lnTo>
                        <a:lnTo>
                          <a:pt x="0" y="7"/>
                        </a:lnTo>
                        <a:lnTo>
                          <a:pt x="2" y="7"/>
                        </a:lnTo>
                        <a:lnTo>
                          <a:pt x="2" y="7"/>
                        </a:lnTo>
                        <a:lnTo>
                          <a:pt x="2" y="7"/>
                        </a:lnTo>
                        <a:lnTo>
                          <a:pt x="2" y="5"/>
                        </a:lnTo>
                        <a:lnTo>
                          <a:pt x="2" y="5"/>
                        </a:lnTo>
                        <a:lnTo>
                          <a:pt x="2" y="5"/>
                        </a:lnTo>
                        <a:lnTo>
                          <a:pt x="2" y="4"/>
                        </a:lnTo>
                        <a:lnTo>
                          <a:pt x="2" y="4"/>
                        </a:lnTo>
                        <a:lnTo>
                          <a:pt x="2" y="4"/>
                        </a:lnTo>
                        <a:lnTo>
                          <a:pt x="2" y="4"/>
                        </a:lnTo>
                        <a:lnTo>
                          <a:pt x="4" y="4"/>
                        </a:lnTo>
                        <a:lnTo>
                          <a:pt x="4" y="4"/>
                        </a:lnTo>
                        <a:lnTo>
                          <a:pt x="4" y="2"/>
                        </a:lnTo>
                        <a:lnTo>
                          <a:pt x="4" y="2"/>
                        </a:lnTo>
                        <a:lnTo>
                          <a:pt x="4" y="0"/>
                        </a:lnTo>
                        <a:lnTo>
                          <a:pt x="6" y="0"/>
                        </a:lnTo>
                        <a:lnTo>
                          <a:pt x="6" y="0"/>
                        </a:lnTo>
                        <a:lnTo>
                          <a:pt x="6" y="0"/>
                        </a:lnTo>
                        <a:lnTo>
                          <a:pt x="6" y="0"/>
                        </a:lnTo>
                        <a:lnTo>
                          <a:pt x="8" y="0"/>
                        </a:lnTo>
                        <a:lnTo>
                          <a:pt x="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3" name="Freeform 465">
                    <a:extLst>
                      <a:ext uri="{FF2B5EF4-FFF2-40B4-BE49-F238E27FC236}">
                        <a16:creationId xmlns:a16="http://schemas.microsoft.com/office/drawing/2014/main" id="{E7232816-CB82-4248-B87C-DE4BED4BB087}"/>
                      </a:ext>
                    </a:extLst>
                  </p:cNvPr>
                  <p:cNvSpPr>
                    <a:spLocks/>
                  </p:cNvSpPr>
                  <p:nvPr/>
                </p:nvSpPr>
                <p:spPr bwMode="auto">
                  <a:xfrm>
                    <a:off x="11589" y="1231"/>
                    <a:ext cx="94" cy="27"/>
                  </a:xfrm>
                  <a:custGeom>
                    <a:avLst/>
                    <a:gdLst>
                      <a:gd name="T0" fmla="*/ 55 w 94"/>
                      <a:gd name="T1" fmla="*/ 8 h 27"/>
                      <a:gd name="T2" fmla="*/ 63 w 94"/>
                      <a:gd name="T3" fmla="*/ 6 h 27"/>
                      <a:gd name="T4" fmla="*/ 69 w 94"/>
                      <a:gd name="T5" fmla="*/ 8 h 27"/>
                      <a:gd name="T6" fmla="*/ 74 w 94"/>
                      <a:gd name="T7" fmla="*/ 6 h 27"/>
                      <a:gd name="T8" fmla="*/ 69 w 94"/>
                      <a:gd name="T9" fmla="*/ 4 h 27"/>
                      <a:gd name="T10" fmla="*/ 71 w 94"/>
                      <a:gd name="T11" fmla="*/ 2 h 27"/>
                      <a:gd name="T12" fmla="*/ 76 w 94"/>
                      <a:gd name="T13" fmla="*/ 0 h 27"/>
                      <a:gd name="T14" fmla="*/ 84 w 94"/>
                      <a:gd name="T15" fmla="*/ 0 h 27"/>
                      <a:gd name="T16" fmla="*/ 94 w 94"/>
                      <a:gd name="T17" fmla="*/ 0 h 27"/>
                      <a:gd name="T18" fmla="*/ 90 w 94"/>
                      <a:gd name="T19" fmla="*/ 4 h 27"/>
                      <a:gd name="T20" fmla="*/ 82 w 94"/>
                      <a:gd name="T21" fmla="*/ 4 h 27"/>
                      <a:gd name="T22" fmla="*/ 80 w 94"/>
                      <a:gd name="T23" fmla="*/ 4 h 27"/>
                      <a:gd name="T24" fmla="*/ 84 w 94"/>
                      <a:gd name="T25" fmla="*/ 6 h 27"/>
                      <a:gd name="T26" fmla="*/ 78 w 94"/>
                      <a:gd name="T27" fmla="*/ 8 h 27"/>
                      <a:gd name="T28" fmla="*/ 80 w 94"/>
                      <a:gd name="T29" fmla="*/ 10 h 27"/>
                      <a:gd name="T30" fmla="*/ 86 w 94"/>
                      <a:gd name="T31" fmla="*/ 10 h 27"/>
                      <a:gd name="T32" fmla="*/ 94 w 94"/>
                      <a:gd name="T33" fmla="*/ 10 h 27"/>
                      <a:gd name="T34" fmla="*/ 86 w 94"/>
                      <a:gd name="T35" fmla="*/ 12 h 27"/>
                      <a:gd name="T36" fmla="*/ 78 w 94"/>
                      <a:gd name="T37" fmla="*/ 12 h 27"/>
                      <a:gd name="T38" fmla="*/ 73 w 94"/>
                      <a:gd name="T39" fmla="*/ 12 h 27"/>
                      <a:gd name="T40" fmla="*/ 65 w 94"/>
                      <a:gd name="T41" fmla="*/ 10 h 27"/>
                      <a:gd name="T42" fmla="*/ 57 w 94"/>
                      <a:gd name="T43" fmla="*/ 10 h 27"/>
                      <a:gd name="T44" fmla="*/ 57 w 94"/>
                      <a:gd name="T45" fmla="*/ 10 h 27"/>
                      <a:gd name="T46" fmla="*/ 65 w 94"/>
                      <a:gd name="T47" fmla="*/ 12 h 27"/>
                      <a:gd name="T48" fmla="*/ 71 w 94"/>
                      <a:gd name="T49" fmla="*/ 14 h 27"/>
                      <a:gd name="T50" fmla="*/ 74 w 94"/>
                      <a:gd name="T51" fmla="*/ 14 h 27"/>
                      <a:gd name="T52" fmla="*/ 82 w 94"/>
                      <a:gd name="T53" fmla="*/ 16 h 27"/>
                      <a:gd name="T54" fmla="*/ 82 w 94"/>
                      <a:gd name="T55" fmla="*/ 19 h 27"/>
                      <a:gd name="T56" fmla="*/ 76 w 94"/>
                      <a:gd name="T57" fmla="*/ 21 h 27"/>
                      <a:gd name="T58" fmla="*/ 82 w 94"/>
                      <a:gd name="T59" fmla="*/ 19 h 27"/>
                      <a:gd name="T60" fmla="*/ 86 w 94"/>
                      <a:gd name="T61" fmla="*/ 23 h 27"/>
                      <a:gd name="T62" fmla="*/ 78 w 94"/>
                      <a:gd name="T63" fmla="*/ 25 h 27"/>
                      <a:gd name="T64" fmla="*/ 71 w 94"/>
                      <a:gd name="T65" fmla="*/ 25 h 27"/>
                      <a:gd name="T66" fmla="*/ 65 w 94"/>
                      <a:gd name="T67" fmla="*/ 25 h 27"/>
                      <a:gd name="T68" fmla="*/ 57 w 94"/>
                      <a:gd name="T69" fmla="*/ 25 h 27"/>
                      <a:gd name="T70" fmla="*/ 50 w 94"/>
                      <a:gd name="T71" fmla="*/ 25 h 27"/>
                      <a:gd name="T72" fmla="*/ 44 w 94"/>
                      <a:gd name="T73" fmla="*/ 27 h 27"/>
                      <a:gd name="T74" fmla="*/ 34 w 94"/>
                      <a:gd name="T75" fmla="*/ 27 h 27"/>
                      <a:gd name="T76" fmla="*/ 27 w 94"/>
                      <a:gd name="T77" fmla="*/ 27 h 27"/>
                      <a:gd name="T78" fmla="*/ 21 w 94"/>
                      <a:gd name="T79" fmla="*/ 25 h 27"/>
                      <a:gd name="T80" fmla="*/ 13 w 94"/>
                      <a:gd name="T81" fmla="*/ 25 h 27"/>
                      <a:gd name="T82" fmla="*/ 6 w 94"/>
                      <a:gd name="T83" fmla="*/ 23 h 27"/>
                      <a:gd name="T84" fmla="*/ 0 w 94"/>
                      <a:gd name="T85" fmla="*/ 21 h 27"/>
                      <a:gd name="T86" fmla="*/ 7 w 94"/>
                      <a:gd name="T87" fmla="*/ 21 h 27"/>
                      <a:gd name="T88" fmla="*/ 15 w 94"/>
                      <a:gd name="T89" fmla="*/ 21 h 27"/>
                      <a:gd name="T90" fmla="*/ 13 w 94"/>
                      <a:gd name="T91" fmla="*/ 19 h 27"/>
                      <a:gd name="T92" fmla="*/ 7 w 94"/>
                      <a:gd name="T93" fmla="*/ 18 h 27"/>
                      <a:gd name="T94" fmla="*/ 13 w 94"/>
                      <a:gd name="T95" fmla="*/ 16 h 27"/>
                      <a:gd name="T96" fmla="*/ 19 w 94"/>
                      <a:gd name="T97" fmla="*/ 18 h 27"/>
                      <a:gd name="T98" fmla="*/ 27 w 94"/>
                      <a:gd name="T99" fmla="*/ 18 h 27"/>
                      <a:gd name="T100" fmla="*/ 34 w 94"/>
                      <a:gd name="T101" fmla="*/ 18 h 27"/>
                      <a:gd name="T102" fmla="*/ 40 w 94"/>
                      <a:gd name="T103" fmla="*/ 16 h 27"/>
                      <a:gd name="T104" fmla="*/ 34 w 94"/>
                      <a:gd name="T105" fmla="*/ 16 h 27"/>
                      <a:gd name="T106" fmla="*/ 27 w 94"/>
                      <a:gd name="T107" fmla="*/ 16 h 27"/>
                      <a:gd name="T108" fmla="*/ 29 w 94"/>
                      <a:gd name="T109" fmla="*/ 12 h 27"/>
                      <a:gd name="T110" fmla="*/ 34 w 94"/>
                      <a:gd name="T111" fmla="*/ 12 h 27"/>
                      <a:gd name="T112" fmla="*/ 40 w 94"/>
                      <a:gd name="T113" fmla="*/ 10 h 27"/>
                      <a:gd name="T114" fmla="*/ 46 w 94"/>
                      <a:gd name="T11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27">
                        <a:moveTo>
                          <a:pt x="50" y="8"/>
                        </a:moveTo>
                        <a:lnTo>
                          <a:pt x="50" y="8"/>
                        </a:lnTo>
                        <a:lnTo>
                          <a:pt x="50" y="8"/>
                        </a:lnTo>
                        <a:lnTo>
                          <a:pt x="50" y="8"/>
                        </a:lnTo>
                        <a:lnTo>
                          <a:pt x="51" y="8"/>
                        </a:lnTo>
                        <a:lnTo>
                          <a:pt x="51" y="8"/>
                        </a:lnTo>
                        <a:lnTo>
                          <a:pt x="51" y="8"/>
                        </a:lnTo>
                        <a:lnTo>
                          <a:pt x="53" y="8"/>
                        </a:lnTo>
                        <a:lnTo>
                          <a:pt x="53" y="8"/>
                        </a:lnTo>
                        <a:lnTo>
                          <a:pt x="55" y="8"/>
                        </a:lnTo>
                        <a:lnTo>
                          <a:pt x="55" y="8"/>
                        </a:lnTo>
                        <a:lnTo>
                          <a:pt x="55" y="8"/>
                        </a:lnTo>
                        <a:lnTo>
                          <a:pt x="57" y="8"/>
                        </a:lnTo>
                        <a:lnTo>
                          <a:pt x="57" y="8"/>
                        </a:lnTo>
                        <a:lnTo>
                          <a:pt x="57" y="6"/>
                        </a:lnTo>
                        <a:lnTo>
                          <a:pt x="57" y="6"/>
                        </a:lnTo>
                        <a:lnTo>
                          <a:pt x="59" y="6"/>
                        </a:lnTo>
                        <a:lnTo>
                          <a:pt x="59" y="6"/>
                        </a:lnTo>
                        <a:lnTo>
                          <a:pt x="61" y="6"/>
                        </a:lnTo>
                        <a:lnTo>
                          <a:pt x="61" y="6"/>
                        </a:lnTo>
                        <a:lnTo>
                          <a:pt x="61" y="6"/>
                        </a:lnTo>
                        <a:lnTo>
                          <a:pt x="63" y="6"/>
                        </a:lnTo>
                        <a:lnTo>
                          <a:pt x="63" y="6"/>
                        </a:lnTo>
                        <a:lnTo>
                          <a:pt x="65" y="6"/>
                        </a:lnTo>
                        <a:lnTo>
                          <a:pt x="65" y="6"/>
                        </a:lnTo>
                        <a:lnTo>
                          <a:pt x="65" y="6"/>
                        </a:lnTo>
                        <a:lnTo>
                          <a:pt x="67" y="6"/>
                        </a:lnTo>
                        <a:lnTo>
                          <a:pt x="67" y="6"/>
                        </a:lnTo>
                        <a:lnTo>
                          <a:pt x="67" y="8"/>
                        </a:lnTo>
                        <a:lnTo>
                          <a:pt x="67" y="8"/>
                        </a:lnTo>
                        <a:lnTo>
                          <a:pt x="69" y="8"/>
                        </a:lnTo>
                        <a:lnTo>
                          <a:pt x="69" y="8"/>
                        </a:lnTo>
                        <a:lnTo>
                          <a:pt x="69" y="8"/>
                        </a:lnTo>
                        <a:lnTo>
                          <a:pt x="71" y="8"/>
                        </a:lnTo>
                        <a:lnTo>
                          <a:pt x="71" y="8"/>
                        </a:lnTo>
                        <a:lnTo>
                          <a:pt x="71" y="8"/>
                        </a:lnTo>
                        <a:lnTo>
                          <a:pt x="73" y="8"/>
                        </a:lnTo>
                        <a:lnTo>
                          <a:pt x="73" y="8"/>
                        </a:lnTo>
                        <a:lnTo>
                          <a:pt x="73" y="8"/>
                        </a:lnTo>
                        <a:lnTo>
                          <a:pt x="73" y="8"/>
                        </a:lnTo>
                        <a:lnTo>
                          <a:pt x="74" y="8"/>
                        </a:lnTo>
                        <a:lnTo>
                          <a:pt x="74" y="6"/>
                        </a:lnTo>
                        <a:lnTo>
                          <a:pt x="74" y="6"/>
                        </a:lnTo>
                        <a:lnTo>
                          <a:pt x="74" y="6"/>
                        </a:lnTo>
                        <a:lnTo>
                          <a:pt x="74" y="4"/>
                        </a:lnTo>
                        <a:lnTo>
                          <a:pt x="74" y="4"/>
                        </a:lnTo>
                        <a:lnTo>
                          <a:pt x="73" y="4"/>
                        </a:lnTo>
                        <a:lnTo>
                          <a:pt x="73" y="4"/>
                        </a:lnTo>
                        <a:lnTo>
                          <a:pt x="73" y="4"/>
                        </a:lnTo>
                        <a:lnTo>
                          <a:pt x="71" y="4"/>
                        </a:lnTo>
                        <a:lnTo>
                          <a:pt x="71" y="4"/>
                        </a:lnTo>
                        <a:lnTo>
                          <a:pt x="71" y="4"/>
                        </a:lnTo>
                        <a:lnTo>
                          <a:pt x="69" y="4"/>
                        </a:lnTo>
                        <a:lnTo>
                          <a:pt x="69" y="4"/>
                        </a:lnTo>
                        <a:lnTo>
                          <a:pt x="69" y="4"/>
                        </a:lnTo>
                        <a:lnTo>
                          <a:pt x="69" y="2"/>
                        </a:lnTo>
                        <a:lnTo>
                          <a:pt x="69" y="2"/>
                        </a:lnTo>
                        <a:lnTo>
                          <a:pt x="67" y="2"/>
                        </a:lnTo>
                        <a:lnTo>
                          <a:pt x="67" y="2"/>
                        </a:lnTo>
                        <a:lnTo>
                          <a:pt x="67" y="2"/>
                        </a:lnTo>
                        <a:lnTo>
                          <a:pt x="67" y="2"/>
                        </a:lnTo>
                        <a:lnTo>
                          <a:pt x="69" y="2"/>
                        </a:lnTo>
                        <a:lnTo>
                          <a:pt x="69" y="2"/>
                        </a:lnTo>
                        <a:lnTo>
                          <a:pt x="71" y="2"/>
                        </a:lnTo>
                        <a:lnTo>
                          <a:pt x="71" y="2"/>
                        </a:lnTo>
                        <a:lnTo>
                          <a:pt x="71" y="2"/>
                        </a:lnTo>
                        <a:lnTo>
                          <a:pt x="73" y="2"/>
                        </a:lnTo>
                        <a:lnTo>
                          <a:pt x="73" y="2"/>
                        </a:lnTo>
                        <a:lnTo>
                          <a:pt x="73" y="0"/>
                        </a:lnTo>
                        <a:lnTo>
                          <a:pt x="73" y="0"/>
                        </a:lnTo>
                        <a:lnTo>
                          <a:pt x="74" y="0"/>
                        </a:lnTo>
                        <a:lnTo>
                          <a:pt x="74" y="2"/>
                        </a:lnTo>
                        <a:lnTo>
                          <a:pt x="74" y="2"/>
                        </a:lnTo>
                        <a:lnTo>
                          <a:pt x="76" y="2"/>
                        </a:lnTo>
                        <a:lnTo>
                          <a:pt x="76" y="2"/>
                        </a:lnTo>
                        <a:lnTo>
                          <a:pt x="76" y="2"/>
                        </a:lnTo>
                        <a:lnTo>
                          <a:pt x="76" y="0"/>
                        </a:lnTo>
                        <a:lnTo>
                          <a:pt x="78" y="0"/>
                        </a:lnTo>
                        <a:lnTo>
                          <a:pt x="78" y="0"/>
                        </a:lnTo>
                        <a:lnTo>
                          <a:pt x="78" y="0"/>
                        </a:lnTo>
                        <a:lnTo>
                          <a:pt x="80" y="0"/>
                        </a:lnTo>
                        <a:lnTo>
                          <a:pt x="80" y="0"/>
                        </a:lnTo>
                        <a:lnTo>
                          <a:pt x="82" y="0"/>
                        </a:lnTo>
                        <a:lnTo>
                          <a:pt x="82" y="0"/>
                        </a:lnTo>
                        <a:lnTo>
                          <a:pt x="82" y="0"/>
                        </a:lnTo>
                        <a:lnTo>
                          <a:pt x="84" y="0"/>
                        </a:lnTo>
                        <a:lnTo>
                          <a:pt x="84" y="0"/>
                        </a:lnTo>
                        <a:lnTo>
                          <a:pt x="84" y="0"/>
                        </a:lnTo>
                        <a:lnTo>
                          <a:pt x="86" y="0"/>
                        </a:lnTo>
                        <a:lnTo>
                          <a:pt x="86" y="0"/>
                        </a:lnTo>
                        <a:lnTo>
                          <a:pt x="88" y="0"/>
                        </a:lnTo>
                        <a:lnTo>
                          <a:pt x="88" y="0"/>
                        </a:lnTo>
                        <a:lnTo>
                          <a:pt x="88" y="0"/>
                        </a:lnTo>
                        <a:lnTo>
                          <a:pt x="90" y="0"/>
                        </a:lnTo>
                        <a:lnTo>
                          <a:pt x="90" y="0"/>
                        </a:lnTo>
                        <a:lnTo>
                          <a:pt x="92" y="0"/>
                        </a:lnTo>
                        <a:lnTo>
                          <a:pt x="92" y="0"/>
                        </a:lnTo>
                        <a:lnTo>
                          <a:pt x="92" y="0"/>
                        </a:lnTo>
                        <a:lnTo>
                          <a:pt x="94" y="0"/>
                        </a:lnTo>
                        <a:lnTo>
                          <a:pt x="94" y="2"/>
                        </a:lnTo>
                        <a:lnTo>
                          <a:pt x="94" y="2"/>
                        </a:lnTo>
                        <a:lnTo>
                          <a:pt x="94" y="2"/>
                        </a:lnTo>
                        <a:lnTo>
                          <a:pt x="94" y="2"/>
                        </a:lnTo>
                        <a:lnTo>
                          <a:pt x="94" y="2"/>
                        </a:lnTo>
                        <a:lnTo>
                          <a:pt x="92" y="2"/>
                        </a:lnTo>
                        <a:lnTo>
                          <a:pt x="92" y="4"/>
                        </a:lnTo>
                        <a:lnTo>
                          <a:pt x="92" y="4"/>
                        </a:lnTo>
                        <a:lnTo>
                          <a:pt x="92" y="4"/>
                        </a:lnTo>
                        <a:lnTo>
                          <a:pt x="90" y="4"/>
                        </a:lnTo>
                        <a:lnTo>
                          <a:pt x="90" y="4"/>
                        </a:lnTo>
                        <a:lnTo>
                          <a:pt x="88" y="4"/>
                        </a:lnTo>
                        <a:lnTo>
                          <a:pt x="88" y="4"/>
                        </a:lnTo>
                        <a:lnTo>
                          <a:pt x="88" y="4"/>
                        </a:lnTo>
                        <a:lnTo>
                          <a:pt x="86" y="4"/>
                        </a:lnTo>
                        <a:lnTo>
                          <a:pt x="86" y="4"/>
                        </a:lnTo>
                        <a:lnTo>
                          <a:pt x="84" y="4"/>
                        </a:lnTo>
                        <a:lnTo>
                          <a:pt x="84" y="4"/>
                        </a:lnTo>
                        <a:lnTo>
                          <a:pt x="84" y="4"/>
                        </a:lnTo>
                        <a:lnTo>
                          <a:pt x="82" y="4"/>
                        </a:lnTo>
                        <a:lnTo>
                          <a:pt x="82" y="4"/>
                        </a:lnTo>
                        <a:lnTo>
                          <a:pt x="82" y="4"/>
                        </a:lnTo>
                        <a:lnTo>
                          <a:pt x="80" y="4"/>
                        </a:lnTo>
                        <a:lnTo>
                          <a:pt x="80" y="4"/>
                        </a:lnTo>
                        <a:lnTo>
                          <a:pt x="78" y="4"/>
                        </a:lnTo>
                        <a:lnTo>
                          <a:pt x="78" y="4"/>
                        </a:lnTo>
                        <a:lnTo>
                          <a:pt x="78" y="4"/>
                        </a:lnTo>
                        <a:lnTo>
                          <a:pt x="76" y="4"/>
                        </a:lnTo>
                        <a:lnTo>
                          <a:pt x="76" y="4"/>
                        </a:lnTo>
                        <a:lnTo>
                          <a:pt x="78" y="4"/>
                        </a:lnTo>
                        <a:lnTo>
                          <a:pt x="78" y="4"/>
                        </a:lnTo>
                        <a:lnTo>
                          <a:pt x="78" y="4"/>
                        </a:lnTo>
                        <a:lnTo>
                          <a:pt x="80" y="4"/>
                        </a:lnTo>
                        <a:lnTo>
                          <a:pt x="80" y="4"/>
                        </a:lnTo>
                        <a:lnTo>
                          <a:pt x="82" y="4"/>
                        </a:lnTo>
                        <a:lnTo>
                          <a:pt x="82" y="4"/>
                        </a:lnTo>
                        <a:lnTo>
                          <a:pt x="82" y="4"/>
                        </a:lnTo>
                        <a:lnTo>
                          <a:pt x="84" y="4"/>
                        </a:lnTo>
                        <a:lnTo>
                          <a:pt x="84" y="4"/>
                        </a:lnTo>
                        <a:lnTo>
                          <a:pt x="84" y="4"/>
                        </a:lnTo>
                        <a:lnTo>
                          <a:pt x="86" y="4"/>
                        </a:lnTo>
                        <a:lnTo>
                          <a:pt x="86" y="6"/>
                        </a:lnTo>
                        <a:lnTo>
                          <a:pt x="84" y="6"/>
                        </a:lnTo>
                        <a:lnTo>
                          <a:pt x="84" y="6"/>
                        </a:lnTo>
                        <a:lnTo>
                          <a:pt x="84" y="6"/>
                        </a:lnTo>
                        <a:lnTo>
                          <a:pt x="84" y="6"/>
                        </a:lnTo>
                        <a:lnTo>
                          <a:pt x="84" y="6"/>
                        </a:lnTo>
                        <a:lnTo>
                          <a:pt x="82" y="6"/>
                        </a:lnTo>
                        <a:lnTo>
                          <a:pt x="82" y="6"/>
                        </a:lnTo>
                        <a:lnTo>
                          <a:pt x="82" y="6"/>
                        </a:lnTo>
                        <a:lnTo>
                          <a:pt x="82" y="6"/>
                        </a:lnTo>
                        <a:lnTo>
                          <a:pt x="80" y="6"/>
                        </a:lnTo>
                        <a:lnTo>
                          <a:pt x="80" y="6"/>
                        </a:lnTo>
                        <a:lnTo>
                          <a:pt x="80" y="8"/>
                        </a:lnTo>
                        <a:lnTo>
                          <a:pt x="78" y="8"/>
                        </a:lnTo>
                        <a:lnTo>
                          <a:pt x="78" y="8"/>
                        </a:lnTo>
                        <a:lnTo>
                          <a:pt x="78" y="8"/>
                        </a:lnTo>
                        <a:lnTo>
                          <a:pt x="76" y="8"/>
                        </a:lnTo>
                        <a:lnTo>
                          <a:pt x="76" y="8"/>
                        </a:lnTo>
                        <a:lnTo>
                          <a:pt x="76" y="8"/>
                        </a:lnTo>
                        <a:lnTo>
                          <a:pt x="76" y="8"/>
                        </a:lnTo>
                        <a:lnTo>
                          <a:pt x="78" y="8"/>
                        </a:lnTo>
                        <a:lnTo>
                          <a:pt x="78" y="10"/>
                        </a:lnTo>
                        <a:lnTo>
                          <a:pt x="78" y="10"/>
                        </a:lnTo>
                        <a:lnTo>
                          <a:pt x="78" y="10"/>
                        </a:lnTo>
                        <a:lnTo>
                          <a:pt x="80" y="10"/>
                        </a:lnTo>
                        <a:lnTo>
                          <a:pt x="80" y="10"/>
                        </a:lnTo>
                        <a:lnTo>
                          <a:pt x="80" y="10"/>
                        </a:lnTo>
                        <a:lnTo>
                          <a:pt x="82" y="10"/>
                        </a:lnTo>
                        <a:lnTo>
                          <a:pt x="82" y="10"/>
                        </a:lnTo>
                        <a:lnTo>
                          <a:pt x="82" y="10"/>
                        </a:lnTo>
                        <a:lnTo>
                          <a:pt x="82" y="10"/>
                        </a:lnTo>
                        <a:lnTo>
                          <a:pt x="84" y="10"/>
                        </a:lnTo>
                        <a:lnTo>
                          <a:pt x="84" y="10"/>
                        </a:lnTo>
                        <a:lnTo>
                          <a:pt x="84" y="10"/>
                        </a:lnTo>
                        <a:lnTo>
                          <a:pt x="86" y="10"/>
                        </a:lnTo>
                        <a:lnTo>
                          <a:pt x="86" y="10"/>
                        </a:lnTo>
                        <a:lnTo>
                          <a:pt x="88" y="10"/>
                        </a:lnTo>
                        <a:lnTo>
                          <a:pt x="88" y="10"/>
                        </a:lnTo>
                        <a:lnTo>
                          <a:pt x="88" y="10"/>
                        </a:lnTo>
                        <a:lnTo>
                          <a:pt x="90" y="10"/>
                        </a:lnTo>
                        <a:lnTo>
                          <a:pt x="90" y="10"/>
                        </a:lnTo>
                        <a:lnTo>
                          <a:pt x="92" y="10"/>
                        </a:lnTo>
                        <a:lnTo>
                          <a:pt x="92" y="10"/>
                        </a:lnTo>
                        <a:lnTo>
                          <a:pt x="92" y="10"/>
                        </a:lnTo>
                        <a:lnTo>
                          <a:pt x="92" y="10"/>
                        </a:lnTo>
                        <a:lnTo>
                          <a:pt x="92" y="10"/>
                        </a:lnTo>
                        <a:lnTo>
                          <a:pt x="94" y="10"/>
                        </a:lnTo>
                        <a:lnTo>
                          <a:pt x="94" y="12"/>
                        </a:lnTo>
                        <a:lnTo>
                          <a:pt x="94" y="12"/>
                        </a:lnTo>
                        <a:lnTo>
                          <a:pt x="92" y="12"/>
                        </a:lnTo>
                        <a:lnTo>
                          <a:pt x="92" y="12"/>
                        </a:lnTo>
                        <a:lnTo>
                          <a:pt x="92" y="12"/>
                        </a:lnTo>
                        <a:lnTo>
                          <a:pt x="90" y="12"/>
                        </a:lnTo>
                        <a:lnTo>
                          <a:pt x="90" y="12"/>
                        </a:lnTo>
                        <a:lnTo>
                          <a:pt x="88" y="12"/>
                        </a:lnTo>
                        <a:lnTo>
                          <a:pt x="88" y="12"/>
                        </a:lnTo>
                        <a:lnTo>
                          <a:pt x="88" y="12"/>
                        </a:lnTo>
                        <a:lnTo>
                          <a:pt x="86" y="12"/>
                        </a:lnTo>
                        <a:lnTo>
                          <a:pt x="86" y="12"/>
                        </a:lnTo>
                        <a:lnTo>
                          <a:pt x="84" y="12"/>
                        </a:lnTo>
                        <a:lnTo>
                          <a:pt x="84" y="12"/>
                        </a:lnTo>
                        <a:lnTo>
                          <a:pt x="84" y="12"/>
                        </a:lnTo>
                        <a:lnTo>
                          <a:pt x="82" y="12"/>
                        </a:lnTo>
                        <a:lnTo>
                          <a:pt x="82" y="12"/>
                        </a:lnTo>
                        <a:lnTo>
                          <a:pt x="82" y="12"/>
                        </a:lnTo>
                        <a:lnTo>
                          <a:pt x="80" y="12"/>
                        </a:lnTo>
                        <a:lnTo>
                          <a:pt x="80" y="12"/>
                        </a:lnTo>
                        <a:lnTo>
                          <a:pt x="78" y="12"/>
                        </a:lnTo>
                        <a:lnTo>
                          <a:pt x="78" y="12"/>
                        </a:lnTo>
                        <a:lnTo>
                          <a:pt x="78" y="12"/>
                        </a:lnTo>
                        <a:lnTo>
                          <a:pt x="78" y="12"/>
                        </a:lnTo>
                        <a:lnTo>
                          <a:pt x="78" y="10"/>
                        </a:lnTo>
                        <a:lnTo>
                          <a:pt x="76" y="10"/>
                        </a:lnTo>
                        <a:lnTo>
                          <a:pt x="76" y="10"/>
                        </a:lnTo>
                        <a:lnTo>
                          <a:pt x="76" y="10"/>
                        </a:lnTo>
                        <a:lnTo>
                          <a:pt x="74" y="10"/>
                        </a:lnTo>
                        <a:lnTo>
                          <a:pt x="74" y="10"/>
                        </a:lnTo>
                        <a:lnTo>
                          <a:pt x="73" y="10"/>
                        </a:lnTo>
                        <a:lnTo>
                          <a:pt x="73" y="10"/>
                        </a:lnTo>
                        <a:lnTo>
                          <a:pt x="73" y="12"/>
                        </a:lnTo>
                        <a:lnTo>
                          <a:pt x="73" y="12"/>
                        </a:lnTo>
                        <a:lnTo>
                          <a:pt x="71" y="12"/>
                        </a:lnTo>
                        <a:lnTo>
                          <a:pt x="71" y="12"/>
                        </a:lnTo>
                        <a:lnTo>
                          <a:pt x="71" y="12"/>
                        </a:lnTo>
                        <a:lnTo>
                          <a:pt x="71" y="10"/>
                        </a:lnTo>
                        <a:lnTo>
                          <a:pt x="69" y="10"/>
                        </a:lnTo>
                        <a:lnTo>
                          <a:pt x="69" y="10"/>
                        </a:lnTo>
                        <a:lnTo>
                          <a:pt x="67" y="10"/>
                        </a:lnTo>
                        <a:lnTo>
                          <a:pt x="67" y="10"/>
                        </a:lnTo>
                        <a:lnTo>
                          <a:pt x="67" y="10"/>
                        </a:lnTo>
                        <a:lnTo>
                          <a:pt x="65" y="10"/>
                        </a:lnTo>
                        <a:lnTo>
                          <a:pt x="65" y="10"/>
                        </a:lnTo>
                        <a:lnTo>
                          <a:pt x="65" y="10"/>
                        </a:lnTo>
                        <a:lnTo>
                          <a:pt x="63" y="10"/>
                        </a:lnTo>
                        <a:lnTo>
                          <a:pt x="63" y="10"/>
                        </a:lnTo>
                        <a:lnTo>
                          <a:pt x="61" y="10"/>
                        </a:lnTo>
                        <a:lnTo>
                          <a:pt x="61" y="10"/>
                        </a:lnTo>
                        <a:lnTo>
                          <a:pt x="61" y="10"/>
                        </a:lnTo>
                        <a:lnTo>
                          <a:pt x="61" y="10"/>
                        </a:lnTo>
                        <a:lnTo>
                          <a:pt x="59" y="10"/>
                        </a:lnTo>
                        <a:lnTo>
                          <a:pt x="59" y="10"/>
                        </a:lnTo>
                        <a:lnTo>
                          <a:pt x="57" y="10"/>
                        </a:lnTo>
                        <a:lnTo>
                          <a:pt x="57" y="10"/>
                        </a:lnTo>
                        <a:lnTo>
                          <a:pt x="57" y="10"/>
                        </a:lnTo>
                        <a:lnTo>
                          <a:pt x="55" y="10"/>
                        </a:lnTo>
                        <a:lnTo>
                          <a:pt x="55" y="10"/>
                        </a:lnTo>
                        <a:lnTo>
                          <a:pt x="55" y="10"/>
                        </a:lnTo>
                        <a:lnTo>
                          <a:pt x="55" y="10"/>
                        </a:lnTo>
                        <a:lnTo>
                          <a:pt x="55" y="10"/>
                        </a:lnTo>
                        <a:lnTo>
                          <a:pt x="55" y="10"/>
                        </a:lnTo>
                        <a:lnTo>
                          <a:pt x="57" y="10"/>
                        </a:lnTo>
                        <a:lnTo>
                          <a:pt x="57" y="10"/>
                        </a:lnTo>
                        <a:lnTo>
                          <a:pt x="57" y="10"/>
                        </a:lnTo>
                        <a:lnTo>
                          <a:pt x="59" y="10"/>
                        </a:lnTo>
                        <a:lnTo>
                          <a:pt x="59" y="10"/>
                        </a:lnTo>
                        <a:lnTo>
                          <a:pt x="59" y="12"/>
                        </a:lnTo>
                        <a:lnTo>
                          <a:pt x="61" y="12"/>
                        </a:lnTo>
                        <a:lnTo>
                          <a:pt x="61" y="12"/>
                        </a:lnTo>
                        <a:lnTo>
                          <a:pt x="61" y="12"/>
                        </a:lnTo>
                        <a:lnTo>
                          <a:pt x="63" y="12"/>
                        </a:lnTo>
                        <a:lnTo>
                          <a:pt x="63" y="12"/>
                        </a:lnTo>
                        <a:lnTo>
                          <a:pt x="65" y="12"/>
                        </a:lnTo>
                        <a:lnTo>
                          <a:pt x="65" y="12"/>
                        </a:lnTo>
                        <a:lnTo>
                          <a:pt x="65" y="12"/>
                        </a:lnTo>
                        <a:lnTo>
                          <a:pt x="67" y="12"/>
                        </a:lnTo>
                        <a:lnTo>
                          <a:pt x="67" y="12"/>
                        </a:lnTo>
                        <a:lnTo>
                          <a:pt x="67" y="12"/>
                        </a:lnTo>
                        <a:lnTo>
                          <a:pt x="69" y="12"/>
                        </a:lnTo>
                        <a:lnTo>
                          <a:pt x="69" y="12"/>
                        </a:lnTo>
                        <a:lnTo>
                          <a:pt x="69" y="12"/>
                        </a:lnTo>
                        <a:lnTo>
                          <a:pt x="69" y="12"/>
                        </a:lnTo>
                        <a:lnTo>
                          <a:pt x="69" y="14"/>
                        </a:lnTo>
                        <a:lnTo>
                          <a:pt x="69" y="14"/>
                        </a:lnTo>
                        <a:lnTo>
                          <a:pt x="71" y="14"/>
                        </a:lnTo>
                        <a:lnTo>
                          <a:pt x="71" y="14"/>
                        </a:lnTo>
                        <a:lnTo>
                          <a:pt x="71" y="14"/>
                        </a:lnTo>
                        <a:lnTo>
                          <a:pt x="71" y="14"/>
                        </a:lnTo>
                        <a:lnTo>
                          <a:pt x="73" y="14"/>
                        </a:lnTo>
                        <a:lnTo>
                          <a:pt x="73" y="16"/>
                        </a:lnTo>
                        <a:lnTo>
                          <a:pt x="73" y="16"/>
                        </a:lnTo>
                        <a:lnTo>
                          <a:pt x="73" y="14"/>
                        </a:lnTo>
                        <a:lnTo>
                          <a:pt x="73" y="14"/>
                        </a:lnTo>
                        <a:lnTo>
                          <a:pt x="73" y="14"/>
                        </a:lnTo>
                        <a:lnTo>
                          <a:pt x="74" y="14"/>
                        </a:lnTo>
                        <a:lnTo>
                          <a:pt x="74" y="14"/>
                        </a:lnTo>
                        <a:lnTo>
                          <a:pt x="74" y="14"/>
                        </a:lnTo>
                        <a:lnTo>
                          <a:pt x="74" y="16"/>
                        </a:lnTo>
                        <a:lnTo>
                          <a:pt x="76" y="16"/>
                        </a:lnTo>
                        <a:lnTo>
                          <a:pt x="76" y="16"/>
                        </a:lnTo>
                        <a:lnTo>
                          <a:pt x="76" y="16"/>
                        </a:lnTo>
                        <a:lnTo>
                          <a:pt x="78" y="16"/>
                        </a:lnTo>
                        <a:lnTo>
                          <a:pt x="78" y="16"/>
                        </a:lnTo>
                        <a:lnTo>
                          <a:pt x="78" y="16"/>
                        </a:lnTo>
                        <a:lnTo>
                          <a:pt x="80" y="16"/>
                        </a:lnTo>
                        <a:lnTo>
                          <a:pt x="80" y="16"/>
                        </a:lnTo>
                        <a:lnTo>
                          <a:pt x="80" y="16"/>
                        </a:lnTo>
                        <a:lnTo>
                          <a:pt x="82" y="16"/>
                        </a:lnTo>
                        <a:lnTo>
                          <a:pt x="82" y="16"/>
                        </a:lnTo>
                        <a:lnTo>
                          <a:pt x="82" y="16"/>
                        </a:lnTo>
                        <a:lnTo>
                          <a:pt x="84" y="16"/>
                        </a:lnTo>
                        <a:lnTo>
                          <a:pt x="84" y="16"/>
                        </a:lnTo>
                        <a:lnTo>
                          <a:pt x="84" y="18"/>
                        </a:lnTo>
                        <a:lnTo>
                          <a:pt x="84" y="18"/>
                        </a:lnTo>
                        <a:lnTo>
                          <a:pt x="84" y="18"/>
                        </a:lnTo>
                        <a:lnTo>
                          <a:pt x="82" y="18"/>
                        </a:lnTo>
                        <a:lnTo>
                          <a:pt x="82" y="18"/>
                        </a:lnTo>
                        <a:lnTo>
                          <a:pt x="82" y="19"/>
                        </a:lnTo>
                        <a:lnTo>
                          <a:pt x="82" y="19"/>
                        </a:lnTo>
                        <a:lnTo>
                          <a:pt x="82" y="19"/>
                        </a:lnTo>
                        <a:lnTo>
                          <a:pt x="80" y="19"/>
                        </a:lnTo>
                        <a:lnTo>
                          <a:pt x="80" y="19"/>
                        </a:lnTo>
                        <a:lnTo>
                          <a:pt x="80" y="19"/>
                        </a:lnTo>
                        <a:lnTo>
                          <a:pt x="78" y="19"/>
                        </a:lnTo>
                        <a:lnTo>
                          <a:pt x="78" y="19"/>
                        </a:lnTo>
                        <a:lnTo>
                          <a:pt x="78" y="19"/>
                        </a:lnTo>
                        <a:lnTo>
                          <a:pt x="76" y="19"/>
                        </a:lnTo>
                        <a:lnTo>
                          <a:pt x="76" y="19"/>
                        </a:lnTo>
                        <a:lnTo>
                          <a:pt x="76" y="19"/>
                        </a:lnTo>
                        <a:lnTo>
                          <a:pt x="76" y="21"/>
                        </a:lnTo>
                        <a:lnTo>
                          <a:pt x="76" y="21"/>
                        </a:lnTo>
                        <a:lnTo>
                          <a:pt x="76" y="21"/>
                        </a:lnTo>
                        <a:lnTo>
                          <a:pt x="78" y="21"/>
                        </a:lnTo>
                        <a:lnTo>
                          <a:pt x="78" y="21"/>
                        </a:lnTo>
                        <a:lnTo>
                          <a:pt x="78" y="21"/>
                        </a:lnTo>
                        <a:lnTo>
                          <a:pt x="80" y="21"/>
                        </a:lnTo>
                        <a:lnTo>
                          <a:pt x="80" y="21"/>
                        </a:lnTo>
                        <a:lnTo>
                          <a:pt x="82" y="21"/>
                        </a:lnTo>
                        <a:lnTo>
                          <a:pt x="82" y="19"/>
                        </a:lnTo>
                        <a:lnTo>
                          <a:pt x="82" y="19"/>
                        </a:lnTo>
                        <a:lnTo>
                          <a:pt x="82" y="19"/>
                        </a:lnTo>
                        <a:lnTo>
                          <a:pt x="82" y="21"/>
                        </a:lnTo>
                        <a:lnTo>
                          <a:pt x="84" y="21"/>
                        </a:lnTo>
                        <a:lnTo>
                          <a:pt x="84" y="21"/>
                        </a:lnTo>
                        <a:lnTo>
                          <a:pt x="84" y="21"/>
                        </a:lnTo>
                        <a:lnTo>
                          <a:pt x="86" y="21"/>
                        </a:lnTo>
                        <a:lnTo>
                          <a:pt x="86" y="21"/>
                        </a:lnTo>
                        <a:lnTo>
                          <a:pt x="86" y="21"/>
                        </a:lnTo>
                        <a:lnTo>
                          <a:pt x="88" y="21"/>
                        </a:lnTo>
                        <a:lnTo>
                          <a:pt x="88" y="23"/>
                        </a:lnTo>
                        <a:lnTo>
                          <a:pt x="86" y="23"/>
                        </a:lnTo>
                        <a:lnTo>
                          <a:pt x="86" y="23"/>
                        </a:lnTo>
                        <a:lnTo>
                          <a:pt x="86" y="23"/>
                        </a:lnTo>
                        <a:lnTo>
                          <a:pt x="84" y="23"/>
                        </a:lnTo>
                        <a:lnTo>
                          <a:pt x="84" y="23"/>
                        </a:lnTo>
                        <a:lnTo>
                          <a:pt x="84" y="23"/>
                        </a:lnTo>
                        <a:lnTo>
                          <a:pt x="82" y="23"/>
                        </a:lnTo>
                        <a:lnTo>
                          <a:pt x="82" y="23"/>
                        </a:lnTo>
                        <a:lnTo>
                          <a:pt x="82" y="25"/>
                        </a:lnTo>
                        <a:lnTo>
                          <a:pt x="82" y="25"/>
                        </a:lnTo>
                        <a:lnTo>
                          <a:pt x="80" y="25"/>
                        </a:lnTo>
                        <a:lnTo>
                          <a:pt x="80" y="25"/>
                        </a:lnTo>
                        <a:lnTo>
                          <a:pt x="78" y="25"/>
                        </a:lnTo>
                        <a:lnTo>
                          <a:pt x="78" y="25"/>
                        </a:lnTo>
                        <a:lnTo>
                          <a:pt x="78" y="25"/>
                        </a:lnTo>
                        <a:lnTo>
                          <a:pt x="76" y="25"/>
                        </a:lnTo>
                        <a:lnTo>
                          <a:pt x="76" y="25"/>
                        </a:lnTo>
                        <a:lnTo>
                          <a:pt x="76" y="25"/>
                        </a:lnTo>
                        <a:lnTo>
                          <a:pt x="74" y="25"/>
                        </a:lnTo>
                        <a:lnTo>
                          <a:pt x="74" y="25"/>
                        </a:lnTo>
                        <a:lnTo>
                          <a:pt x="73" y="25"/>
                        </a:lnTo>
                        <a:lnTo>
                          <a:pt x="73" y="25"/>
                        </a:lnTo>
                        <a:lnTo>
                          <a:pt x="73" y="25"/>
                        </a:lnTo>
                        <a:lnTo>
                          <a:pt x="71" y="25"/>
                        </a:lnTo>
                        <a:lnTo>
                          <a:pt x="71" y="25"/>
                        </a:lnTo>
                        <a:lnTo>
                          <a:pt x="71" y="25"/>
                        </a:lnTo>
                        <a:lnTo>
                          <a:pt x="71" y="23"/>
                        </a:lnTo>
                        <a:lnTo>
                          <a:pt x="69" y="23"/>
                        </a:lnTo>
                        <a:lnTo>
                          <a:pt x="69" y="23"/>
                        </a:lnTo>
                        <a:lnTo>
                          <a:pt x="67" y="23"/>
                        </a:lnTo>
                        <a:lnTo>
                          <a:pt x="67" y="23"/>
                        </a:lnTo>
                        <a:lnTo>
                          <a:pt x="67" y="23"/>
                        </a:lnTo>
                        <a:lnTo>
                          <a:pt x="65" y="23"/>
                        </a:lnTo>
                        <a:lnTo>
                          <a:pt x="65" y="25"/>
                        </a:lnTo>
                        <a:lnTo>
                          <a:pt x="65" y="25"/>
                        </a:lnTo>
                        <a:lnTo>
                          <a:pt x="65" y="25"/>
                        </a:lnTo>
                        <a:lnTo>
                          <a:pt x="63" y="25"/>
                        </a:lnTo>
                        <a:lnTo>
                          <a:pt x="63" y="25"/>
                        </a:lnTo>
                        <a:lnTo>
                          <a:pt x="63" y="25"/>
                        </a:lnTo>
                        <a:lnTo>
                          <a:pt x="61" y="25"/>
                        </a:lnTo>
                        <a:lnTo>
                          <a:pt x="61" y="25"/>
                        </a:lnTo>
                        <a:lnTo>
                          <a:pt x="61" y="25"/>
                        </a:lnTo>
                        <a:lnTo>
                          <a:pt x="59" y="25"/>
                        </a:lnTo>
                        <a:lnTo>
                          <a:pt x="59" y="25"/>
                        </a:lnTo>
                        <a:lnTo>
                          <a:pt x="57" y="25"/>
                        </a:lnTo>
                        <a:lnTo>
                          <a:pt x="57" y="25"/>
                        </a:lnTo>
                        <a:lnTo>
                          <a:pt x="57" y="25"/>
                        </a:lnTo>
                        <a:lnTo>
                          <a:pt x="55" y="25"/>
                        </a:lnTo>
                        <a:lnTo>
                          <a:pt x="55" y="25"/>
                        </a:lnTo>
                        <a:lnTo>
                          <a:pt x="55" y="25"/>
                        </a:lnTo>
                        <a:lnTo>
                          <a:pt x="53" y="25"/>
                        </a:lnTo>
                        <a:lnTo>
                          <a:pt x="53" y="25"/>
                        </a:lnTo>
                        <a:lnTo>
                          <a:pt x="51" y="25"/>
                        </a:lnTo>
                        <a:lnTo>
                          <a:pt x="51" y="25"/>
                        </a:lnTo>
                        <a:lnTo>
                          <a:pt x="51" y="25"/>
                        </a:lnTo>
                        <a:lnTo>
                          <a:pt x="51" y="25"/>
                        </a:lnTo>
                        <a:lnTo>
                          <a:pt x="50" y="25"/>
                        </a:lnTo>
                        <a:lnTo>
                          <a:pt x="50" y="27"/>
                        </a:lnTo>
                        <a:lnTo>
                          <a:pt x="50" y="27"/>
                        </a:lnTo>
                        <a:lnTo>
                          <a:pt x="50" y="27"/>
                        </a:lnTo>
                        <a:lnTo>
                          <a:pt x="48" y="27"/>
                        </a:lnTo>
                        <a:lnTo>
                          <a:pt x="48" y="27"/>
                        </a:lnTo>
                        <a:lnTo>
                          <a:pt x="46" y="27"/>
                        </a:lnTo>
                        <a:lnTo>
                          <a:pt x="46" y="27"/>
                        </a:lnTo>
                        <a:lnTo>
                          <a:pt x="46" y="27"/>
                        </a:lnTo>
                        <a:lnTo>
                          <a:pt x="44" y="27"/>
                        </a:lnTo>
                        <a:lnTo>
                          <a:pt x="44" y="27"/>
                        </a:lnTo>
                        <a:lnTo>
                          <a:pt x="44" y="27"/>
                        </a:lnTo>
                        <a:lnTo>
                          <a:pt x="42" y="27"/>
                        </a:lnTo>
                        <a:lnTo>
                          <a:pt x="42" y="27"/>
                        </a:lnTo>
                        <a:lnTo>
                          <a:pt x="40" y="27"/>
                        </a:lnTo>
                        <a:lnTo>
                          <a:pt x="40" y="27"/>
                        </a:lnTo>
                        <a:lnTo>
                          <a:pt x="40" y="27"/>
                        </a:lnTo>
                        <a:lnTo>
                          <a:pt x="38" y="27"/>
                        </a:lnTo>
                        <a:lnTo>
                          <a:pt x="38" y="27"/>
                        </a:lnTo>
                        <a:lnTo>
                          <a:pt x="38" y="27"/>
                        </a:lnTo>
                        <a:lnTo>
                          <a:pt x="36" y="27"/>
                        </a:lnTo>
                        <a:lnTo>
                          <a:pt x="36" y="27"/>
                        </a:lnTo>
                        <a:lnTo>
                          <a:pt x="34" y="27"/>
                        </a:lnTo>
                        <a:lnTo>
                          <a:pt x="34" y="27"/>
                        </a:lnTo>
                        <a:lnTo>
                          <a:pt x="34" y="27"/>
                        </a:lnTo>
                        <a:lnTo>
                          <a:pt x="32" y="27"/>
                        </a:lnTo>
                        <a:lnTo>
                          <a:pt x="32" y="27"/>
                        </a:lnTo>
                        <a:lnTo>
                          <a:pt x="32" y="27"/>
                        </a:lnTo>
                        <a:lnTo>
                          <a:pt x="30" y="27"/>
                        </a:lnTo>
                        <a:lnTo>
                          <a:pt x="30" y="27"/>
                        </a:lnTo>
                        <a:lnTo>
                          <a:pt x="29" y="27"/>
                        </a:lnTo>
                        <a:lnTo>
                          <a:pt x="29" y="27"/>
                        </a:lnTo>
                        <a:lnTo>
                          <a:pt x="29" y="27"/>
                        </a:lnTo>
                        <a:lnTo>
                          <a:pt x="27" y="27"/>
                        </a:lnTo>
                        <a:lnTo>
                          <a:pt x="27" y="25"/>
                        </a:lnTo>
                        <a:lnTo>
                          <a:pt x="27" y="25"/>
                        </a:lnTo>
                        <a:lnTo>
                          <a:pt x="27" y="25"/>
                        </a:lnTo>
                        <a:lnTo>
                          <a:pt x="25" y="25"/>
                        </a:lnTo>
                        <a:lnTo>
                          <a:pt x="25" y="25"/>
                        </a:lnTo>
                        <a:lnTo>
                          <a:pt x="25" y="25"/>
                        </a:lnTo>
                        <a:lnTo>
                          <a:pt x="23" y="25"/>
                        </a:lnTo>
                        <a:lnTo>
                          <a:pt x="23" y="25"/>
                        </a:lnTo>
                        <a:lnTo>
                          <a:pt x="23" y="25"/>
                        </a:lnTo>
                        <a:lnTo>
                          <a:pt x="23" y="25"/>
                        </a:lnTo>
                        <a:lnTo>
                          <a:pt x="21" y="25"/>
                        </a:lnTo>
                        <a:lnTo>
                          <a:pt x="21" y="25"/>
                        </a:lnTo>
                        <a:lnTo>
                          <a:pt x="19" y="25"/>
                        </a:lnTo>
                        <a:lnTo>
                          <a:pt x="19" y="25"/>
                        </a:lnTo>
                        <a:lnTo>
                          <a:pt x="19" y="25"/>
                        </a:lnTo>
                        <a:lnTo>
                          <a:pt x="17" y="25"/>
                        </a:lnTo>
                        <a:lnTo>
                          <a:pt x="17" y="25"/>
                        </a:lnTo>
                        <a:lnTo>
                          <a:pt x="17" y="25"/>
                        </a:lnTo>
                        <a:lnTo>
                          <a:pt x="15" y="25"/>
                        </a:lnTo>
                        <a:lnTo>
                          <a:pt x="15" y="25"/>
                        </a:lnTo>
                        <a:lnTo>
                          <a:pt x="13" y="25"/>
                        </a:lnTo>
                        <a:lnTo>
                          <a:pt x="13" y="25"/>
                        </a:lnTo>
                        <a:lnTo>
                          <a:pt x="13" y="25"/>
                        </a:lnTo>
                        <a:lnTo>
                          <a:pt x="11" y="25"/>
                        </a:lnTo>
                        <a:lnTo>
                          <a:pt x="11" y="25"/>
                        </a:lnTo>
                        <a:lnTo>
                          <a:pt x="11" y="23"/>
                        </a:lnTo>
                        <a:lnTo>
                          <a:pt x="11" y="23"/>
                        </a:lnTo>
                        <a:lnTo>
                          <a:pt x="9" y="23"/>
                        </a:lnTo>
                        <a:lnTo>
                          <a:pt x="9" y="23"/>
                        </a:lnTo>
                        <a:lnTo>
                          <a:pt x="7" y="23"/>
                        </a:lnTo>
                        <a:lnTo>
                          <a:pt x="7" y="23"/>
                        </a:lnTo>
                        <a:lnTo>
                          <a:pt x="7" y="23"/>
                        </a:lnTo>
                        <a:lnTo>
                          <a:pt x="6" y="23"/>
                        </a:lnTo>
                        <a:lnTo>
                          <a:pt x="6" y="23"/>
                        </a:lnTo>
                        <a:lnTo>
                          <a:pt x="6" y="23"/>
                        </a:lnTo>
                        <a:lnTo>
                          <a:pt x="4" y="23"/>
                        </a:lnTo>
                        <a:lnTo>
                          <a:pt x="4" y="23"/>
                        </a:lnTo>
                        <a:lnTo>
                          <a:pt x="2" y="23"/>
                        </a:lnTo>
                        <a:lnTo>
                          <a:pt x="2" y="23"/>
                        </a:lnTo>
                        <a:lnTo>
                          <a:pt x="2" y="23"/>
                        </a:lnTo>
                        <a:lnTo>
                          <a:pt x="2" y="23"/>
                        </a:lnTo>
                        <a:lnTo>
                          <a:pt x="0" y="23"/>
                        </a:lnTo>
                        <a:lnTo>
                          <a:pt x="0" y="23"/>
                        </a:lnTo>
                        <a:lnTo>
                          <a:pt x="0" y="21"/>
                        </a:lnTo>
                        <a:lnTo>
                          <a:pt x="0" y="21"/>
                        </a:lnTo>
                        <a:lnTo>
                          <a:pt x="2" y="21"/>
                        </a:lnTo>
                        <a:lnTo>
                          <a:pt x="2" y="21"/>
                        </a:lnTo>
                        <a:lnTo>
                          <a:pt x="2" y="21"/>
                        </a:lnTo>
                        <a:lnTo>
                          <a:pt x="2" y="21"/>
                        </a:lnTo>
                        <a:lnTo>
                          <a:pt x="4" y="21"/>
                        </a:lnTo>
                        <a:lnTo>
                          <a:pt x="4" y="21"/>
                        </a:lnTo>
                        <a:lnTo>
                          <a:pt x="6" y="21"/>
                        </a:lnTo>
                        <a:lnTo>
                          <a:pt x="6" y="21"/>
                        </a:lnTo>
                        <a:lnTo>
                          <a:pt x="6" y="21"/>
                        </a:lnTo>
                        <a:lnTo>
                          <a:pt x="7" y="21"/>
                        </a:lnTo>
                        <a:lnTo>
                          <a:pt x="7" y="21"/>
                        </a:lnTo>
                        <a:lnTo>
                          <a:pt x="7" y="21"/>
                        </a:lnTo>
                        <a:lnTo>
                          <a:pt x="9" y="21"/>
                        </a:lnTo>
                        <a:lnTo>
                          <a:pt x="9" y="21"/>
                        </a:lnTo>
                        <a:lnTo>
                          <a:pt x="11" y="21"/>
                        </a:lnTo>
                        <a:lnTo>
                          <a:pt x="11" y="21"/>
                        </a:lnTo>
                        <a:lnTo>
                          <a:pt x="11" y="21"/>
                        </a:lnTo>
                        <a:lnTo>
                          <a:pt x="13" y="21"/>
                        </a:lnTo>
                        <a:lnTo>
                          <a:pt x="13" y="21"/>
                        </a:lnTo>
                        <a:lnTo>
                          <a:pt x="13" y="21"/>
                        </a:lnTo>
                        <a:lnTo>
                          <a:pt x="15" y="21"/>
                        </a:lnTo>
                        <a:lnTo>
                          <a:pt x="15" y="21"/>
                        </a:lnTo>
                        <a:lnTo>
                          <a:pt x="17" y="21"/>
                        </a:lnTo>
                        <a:lnTo>
                          <a:pt x="17" y="21"/>
                        </a:lnTo>
                        <a:lnTo>
                          <a:pt x="17" y="21"/>
                        </a:lnTo>
                        <a:lnTo>
                          <a:pt x="17" y="19"/>
                        </a:lnTo>
                        <a:lnTo>
                          <a:pt x="17" y="19"/>
                        </a:lnTo>
                        <a:lnTo>
                          <a:pt x="17" y="19"/>
                        </a:lnTo>
                        <a:lnTo>
                          <a:pt x="15" y="19"/>
                        </a:lnTo>
                        <a:lnTo>
                          <a:pt x="15" y="19"/>
                        </a:lnTo>
                        <a:lnTo>
                          <a:pt x="13" y="19"/>
                        </a:lnTo>
                        <a:lnTo>
                          <a:pt x="13" y="19"/>
                        </a:lnTo>
                        <a:lnTo>
                          <a:pt x="13" y="19"/>
                        </a:lnTo>
                        <a:lnTo>
                          <a:pt x="13" y="19"/>
                        </a:lnTo>
                        <a:lnTo>
                          <a:pt x="11" y="19"/>
                        </a:lnTo>
                        <a:lnTo>
                          <a:pt x="11" y="19"/>
                        </a:lnTo>
                        <a:lnTo>
                          <a:pt x="11" y="19"/>
                        </a:lnTo>
                        <a:lnTo>
                          <a:pt x="9" y="19"/>
                        </a:lnTo>
                        <a:lnTo>
                          <a:pt x="9" y="19"/>
                        </a:lnTo>
                        <a:lnTo>
                          <a:pt x="7" y="19"/>
                        </a:lnTo>
                        <a:lnTo>
                          <a:pt x="7" y="19"/>
                        </a:lnTo>
                        <a:lnTo>
                          <a:pt x="7" y="18"/>
                        </a:lnTo>
                        <a:lnTo>
                          <a:pt x="7" y="18"/>
                        </a:lnTo>
                        <a:lnTo>
                          <a:pt x="7" y="18"/>
                        </a:lnTo>
                        <a:lnTo>
                          <a:pt x="7" y="18"/>
                        </a:lnTo>
                        <a:lnTo>
                          <a:pt x="7" y="18"/>
                        </a:lnTo>
                        <a:lnTo>
                          <a:pt x="9" y="18"/>
                        </a:lnTo>
                        <a:lnTo>
                          <a:pt x="9" y="18"/>
                        </a:lnTo>
                        <a:lnTo>
                          <a:pt x="9" y="18"/>
                        </a:lnTo>
                        <a:lnTo>
                          <a:pt x="11" y="18"/>
                        </a:lnTo>
                        <a:lnTo>
                          <a:pt x="11" y="16"/>
                        </a:lnTo>
                        <a:lnTo>
                          <a:pt x="11" y="16"/>
                        </a:lnTo>
                        <a:lnTo>
                          <a:pt x="11" y="16"/>
                        </a:lnTo>
                        <a:lnTo>
                          <a:pt x="13" y="16"/>
                        </a:lnTo>
                        <a:lnTo>
                          <a:pt x="13" y="16"/>
                        </a:lnTo>
                        <a:lnTo>
                          <a:pt x="13" y="16"/>
                        </a:lnTo>
                        <a:lnTo>
                          <a:pt x="15" y="16"/>
                        </a:lnTo>
                        <a:lnTo>
                          <a:pt x="15" y="16"/>
                        </a:lnTo>
                        <a:lnTo>
                          <a:pt x="15" y="18"/>
                        </a:lnTo>
                        <a:lnTo>
                          <a:pt x="17" y="18"/>
                        </a:lnTo>
                        <a:lnTo>
                          <a:pt x="17" y="18"/>
                        </a:lnTo>
                        <a:lnTo>
                          <a:pt x="17" y="18"/>
                        </a:lnTo>
                        <a:lnTo>
                          <a:pt x="19" y="18"/>
                        </a:lnTo>
                        <a:lnTo>
                          <a:pt x="19" y="18"/>
                        </a:lnTo>
                        <a:lnTo>
                          <a:pt x="19" y="18"/>
                        </a:lnTo>
                        <a:lnTo>
                          <a:pt x="21" y="18"/>
                        </a:lnTo>
                        <a:lnTo>
                          <a:pt x="21" y="18"/>
                        </a:lnTo>
                        <a:lnTo>
                          <a:pt x="23" y="18"/>
                        </a:lnTo>
                        <a:lnTo>
                          <a:pt x="23" y="18"/>
                        </a:lnTo>
                        <a:lnTo>
                          <a:pt x="23" y="18"/>
                        </a:lnTo>
                        <a:lnTo>
                          <a:pt x="23" y="18"/>
                        </a:lnTo>
                        <a:lnTo>
                          <a:pt x="25" y="18"/>
                        </a:lnTo>
                        <a:lnTo>
                          <a:pt x="25" y="18"/>
                        </a:lnTo>
                        <a:lnTo>
                          <a:pt x="25" y="18"/>
                        </a:lnTo>
                        <a:lnTo>
                          <a:pt x="27" y="18"/>
                        </a:lnTo>
                        <a:lnTo>
                          <a:pt x="27" y="18"/>
                        </a:lnTo>
                        <a:lnTo>
                          <a:pt x="29" y="18"/>
                        </a:lnTo>
                        <a:lnTo>
                          <a:pt x="29" y="18"/>
                        </a:lnTo>
                        <a:lnTo>
                          <a:pt x="29" y="18"/>
                        </a:lnTo>
                        <a:lnTo>
                          <a:pt x="30" y="18"/>
                        </a:lnTo>
                        <a:lnTo>
                          <a:pt x="30" y="18"/>
                        </a:lnTo>
                        <a:lnTo>
                          <a:pt x="32" y="18"/>
                        </a:lnTo>
                        <a:lnTo>
                          <a:pt x="32" y="18"/>
                        </a:lnTo>
                        <a:lnTo>
                          <a:pt x="32" y="18"/>
                        </a:lnTo>
                        <a:lnTo>
                          <a:pt x="34" y="18"/>
                        </a:lnTo>
                        <a:lnTo>
                          <a:pt x="34" y="18"/>
                        </a:lnTo>
                        <a:lnTo>
                          <a:pt x="34" y="18"/>
                        </a:lnTo>
                        <a:lnTo>
                          <a:pt x="36" y="18"/>
                        </a:lnTo>
                        <a:lnTo>
                          <a:pt x="36" y="18"/>
                        </a:lnTo>
                        <a:lnTo>
                          <a:pt x="36" y="18"/>
                        </a:lnTo>
                        <a:lnTo>
                          <a:pt x="36" y="18"/>
                        </a:lnTo>
                        <a:lnTo>
                          <a:pt x="36" y="16"/>
                        </a:lnTo>
                        <a:lnTo>
                          <a:pt x="36" y="16"/>
                        </a:lnTo>
                        <a:lnTo>
                          <a:pt x="38" y="16"/>
                        </a:lnTo>
                        <a:lnTo>
                          <a:pt x="38" y="16"/>
                        </a:lnTo>
                        <a:lnTo>
                          <a:pt x="38" y="16"/>
                        </a:lnTo>
                        <a:lnTo>
                          <a:pt x="40" y="16"/>
                        </a:lnTo>
                        <a:lnTo>
                          <a:pt x="40" y="16"/>
                        </a:lnTo>
                        <a:lnTo>
                          <a:pt x="40" y="16"/>
                        </a:lnTo>
                        <a:lnTo>
                          <a:pt x="40" y="16"/>
                        </a:lnTo>
                        <a:lnTo>
                          <a:pt x="40" y="14"/>
                        </a:lnTo>
                        <a:lnTo>
                          <a:pt x="38" y="14"/>
                        </a:lnTo>
                        <a:lnTo>
                          <a:pt x="38" y="16"/>
                        </a:lnTo>
                        <a:lnTo>
                          <a:pt x="38" y="16"/>
                        </a:lnTo>
                        <a:lnTo>
                          <a:pt x="38" y="16"/>
                        </a:lnTo>
                        <a:lnTo>
                          <a:pt x="36" y="16"/>
                        </a:lnTo>
                        <a:lnTo>
                          <a:pt x="36" y="16"/>
                        </a:lnTo>
                        <a:lnTo>
                          <a:pt x="34" y="16"/>
                        </a:lnTo>
                        <a:lnTo>
                          <a:pt x="34" y="16"/>
                        </a:lnTo>
                        <a:lnTo>
                          <a:pt x="34" y="16"/>
                        </a:lnTo>
                        <a:lnTo>
                          <a:pt x="32" y="16"/>
                        </a:lnTo>
                        <a:lnTo>
                          <a:pt x="32" y="16"/>
                        </a:lnTo>
                        <a:lnTo>
                          <a:pt x="32" y="16"/>
                        </a:lnTo>
                        <a:lnTo>
                          <a:pt x="30" y="16"/>
                        </a:lnTo>
                        <a:lnTo>
                          <a:pt x="30" y="16"/>
                        </a:lnTo>
                        <a:lnTo>
                          <a:pt x="29" y="16"/>
                        </a:lnTo>
                        <a:lnTo>
                          <a:pt x="29" y="16"/>
                        </a:lnTo>
                        <a:lnTo>
                          <a:pt x="29" y="16"/>
                        </a:lnTo>
                        <a:lnTo>
                          <a:pt x="27" y="16"/>
                        </a:lnTo>
                        <a:lnTo>
                          <a:pt x="27" y="16"/>
                        </a:lnTo>
                        <a:lnTo>
                          <a:pt x="27" y="14"/>
                        </a:lnTo>
                        <a:lnTo>
                          <a:pt x="27" y="14"/>
                        </a:lnTo>
                        <a:lnTo>
                          <a:pt x="25" y="14"/>
                        </a:lnTo>
                        <a:lnTo>
                          <a:pt x="25" y="14"/>
                        </a:lnTo>
                        <a:lnTo>
                          <a:pt x="25" y="12"/>
                        </a:lnTo>
                        <a:lnTo>
                          <a:pt x="25" y="12"/>
                        </a:lnTo>
                        <a:lnTo>
                          <a:pt x="25" y="12"/>
                        </a:lnTo>
                        <a:lnTo>
                          <a:pt x="27" y="12"/>
                        </a:lnTo>
                        <a:lnTo>
                          <a:pt x="27" y="12"/>
                        </a:lnTo>
                        <a:lnTo>
                          <a:pt x="29" y="12"/>
                        </a:lnTo>
                        <a:lnTo>
                          <a:pt x="29" y="12"/>
                        </a:lnTo>
                        <a:lnTo>
                          <a:pt x="29" y="10"/>
                        </a:lnTo>
                        <a:lnTo>
                          <a:pt x="29" y="10"/>
                        </a:lnTo>
                        <a:lnTo>
                          <a:pt x="30" y="10"/>
                        </a:lnTo>
                        <a:lnTo>
                          <a:pt x="30" y="10"/>
                        </a:lnTo>
                        <a:lnTo>
                          <a:pt x="30" y="12"/>
                        </a:lnTo>
                        <a:lnTo>
                          <a:pt x="32" y="12"/>
                        </a:lnTo>
                        <a:lnTo>
                          <a:pt x="32" y="12"/>
                        </a:lnTo>
                        <a:lnTo>
                          <a:pt x="32" y="12"/>
                        </a:lnTo>
                        <a:lnTo>
                          <a:pt x="34" y="12"/>
                        </a:lnTo>
                        <a:lnTo>
                          <a:pt x="34" y="12"/>
                        </a:lnTo>
                        <a:lnTo>
                          <a:pt x="34" y="12"/>
                        </a:lnTo>
                        <a:lnTo>
                          <a:pt x="36" y="12"/>
                        </a:lnTo>
                        <a:lnTo>
                          <a:pt x="36" y="12"/>
                        </a:lnTo>
                        <a:lnTo>
                          <a:pt x="36" y="12"/>
                        </a:lnTo>
                        <a:lnTo>
                          <a:pt x="38" y="12"/>
                        </a:lnTo>
                        <a:lnTo>
                          <a:pt x="38" y="12"/>
                        </a:lnTo>
                        <a:lnTo>
                          <a:pt x="38" y="12"/>
                        </a:lnTo>
                        <a:lnTo>
                          <a:pt x="40" y="12"/>
                        </a:lnTo>
                        <a:lnTo>
                          <a:pt x="40" y="12"/>
                        </a:lnTo>
                        <a:lnTo>
                          <a:pt x="40" y="12"/>
                        </a:lnTo>
                        <a:lnTo>
                          <a:pt x="40" y="12"/>
                        </a:lnTo>
                        <a:lnTo>
                          <a:pt x="40" y="10"/>
                        </a:lnTo>
                        <a:lnTo>
                          <a:pt x="40" y="10"/>
                        </a:lnTo>
                        <a:lnTo>
                          <a:pt x="40" y="10"/>
                        </a:lnTo>
                        <a:lnTo>
                          <a:pt x="40" y="10"/>
                        </a:lnTo>
                        <a:lnTo>
                          <a:pt x="42" y="10"/>
                        </a:lnTo>
                        <a:lnTo>
                          <a:pt x="42" y="10"/>
                        </a:lnTo>
                        <a:lnTo>
                          <a:pt x="44" y="10"/>
                        </a:lnTo>
                        <a:lnTo>
                          <a:pt x="44" y="10"/>
                        </a:lnTo>
                        <a:lnTo>
                          <a:pt x="44" y="10"/>
                        </a:lnTo>
                        <a:lnTo>
                          <a:pt x="46" y="10"/>
                        </a:lnTo>
                        <a:lnTo>
                          <a:pt x="46" y="10"/>
                        </a:lnTo>
                        <a:lnTo>
                          <a:pt x="46" y="10"/>
                        </a:lnTo>
                        <a:lnTo>
                          <a:pt x="48" y="10"/>
                        </a:lnTo>
                        <a:lnTo>
                          <a:pt x="48" y="10"/>
                        </a:lnTo>
                        <a:lnTo>
                          <a:pt x="50" y="10"/>
                        </a:lnTo>
                        <a:lnTo>
                          <a:pt x="50" y="10"/>
                        </a:lnTo>
                        <a:lnTo>
                          <a:pt x="50" y="8"/>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4" name="Freeform 466">
                    <a:extLst>
                      <a:ext uri="{FF2B5EF4-FFF2-40B4-BE49-F238E27FC236}">
                        <a16:creationId xmlns:a16="http://schemas.microsoft.com/office/drawing/2014/main" id="{7C94C70D-F8A8-4E3F-AFD3-1CE166A959FD}"/>
                      </a:ext>
                    </a:extLst>
                  </p:cNvPr>
                  <p:cNvSpPr>
                    <a:spLocks/>
                  </p:cNvSpPr>
                  <p:nvPr/>
                </p:nvSpPr>
                <p:spPr bwMode="auto">
                  <a:xfrm>
                    <a:off x="11589" y="1231"/>
                    <a:ext cx="94" cy="27"/>
                  </a:xfrm>
                  <a:custGeom>
                    <a:avLst/>
                    <a:gdLst>
                      <a:gd name="T0" fmla="*/ 55 w 94"/>
                      <a:gd name="T1" fmla="*/ 8 h 27"/>
                      <a:gd name="T2" fmla="*/ 63 w 94"/>
                      <a:gd name="T3" fmla="*/ 6 h 27"/>
                      <a:gd name="T4" fmla="*/ 69 w 94"/>
                      <a:gd name="T5" fmla="*/ 8 h 27"/>
                      <a:gd name="T6" fmla="*/ 74 w 94"/>
                      <a:gd name="T7" fmla="*/ 6 h 27"/>
                      <a:gd name="T8" fmla="*/ 69 w 94"/>
                      <a:gd name="T9" fmla="*/ 4 h 27"/>
                      <a:gd name="T10" fmla="*/ 71 w 94"/>
                      <a:gd name="T11" fmla="*/ 2 h 27"/>
                      <a:gd name="T12" fmla="*/ 76 w 94"/>
                      <a:gd name="T13" fmla="*/ 0 h 27"/>
                      <a:gd name="T14" fmla="*/ 84 w 94"/>
                      <a:gd name="T15" fmla="*/ 0 h 27"/>
                      <a:gd name="T16" fmla="*/ 94 w 94"/>
                      <a:gd name="T17" fmla="*/ 0 h 27"/>
                      <a:gd name="T18" fmla="*/ 90 w 94"/>
                      <a:gd name="T19" fmla="*/ 4 h 27"/>
                      <a:gd name="T20" fmla="*/ 82 w 94"/>
                      <a:gd name="T21" fmla="*/ 4 h 27"/>
                      <a:gd name="T22" fmla="*/ 80 w 94"/>
                      <a:gd name="T23" fmla="*/ 4 h 27"/>
                      <a:gd name="T24" fmla="*/ 84 w 94"/>
                      <a:gd name="T25" fmla="*/ 6 h 27"/>
                      <a:gd name="T26" fmla="*/ 78 w 94"/>
                      <a:gd name="T27" fmla="*/ 8 h 27"/>
                      <a:gd name="T28" fmla="*/ 80 w 94"/>
                      <a:gd name="T29" fmla="*/ 10 h 27"/>
                      <a:gd name="T30" fmla="*/ 86 w 94"/>
                      <a:gd name="T31" fmla="*/ 10 h 27"/>
                      <a:gd name="T32" fmla="*/ 94 w 94"/>
                      <a:gd name="T33" fmla="*/ 10 h 27"/>
                      <a:gd name="T34" fmla="*/ 86 w 94"/>
                      <a:gd name="T35" fmla="*/ 12 h 27"/>
                      <a:gd name="T36" fmla="*/ 78 w 94"/>
                      <a:gd name="T37" fmla="*/ 12 h 27"/>
                      <a:gd name="T38" fmla="*/ 73 w 94"/>
                      <a:gd name="T39" fmla="*/ 12 h 27"/>
                      <a:gd name="T40" fmla="*/ 65 w 94"/>
                      <a:gd name="T41" fmla="*/ 10 h 27"/>
                      <a:gd name="T42" fmla="*/ 57 w 94"/>
                      <a:gd name="T43" fmla="*/ 10 h 27"/>
                      <a:gd name="T44" fmla="*/ 57 w 94"/>
                      <a:gd name="T45" fmla="*/ 10 h 27"/>
                      <a:gd name="T46" fmla="*/ 65 w 94"/>
                      <a:gd name="T47" fmla="*/ 12 h 27"/>
                      <a:gd name="T48" fmla="*/ 71 w 94"/>
                      <a:gd name="T49" fmla="*/ 14 h 27"/>
                      <a:gd name="T50" fmla="*/ 74 w 94"/>
                      <a:gd name="T51" fmla="*/ 14 h 27"/>
                      <a:gd name="T52" fmla="*/ 82 w 94"/>
                      <a:gd name="T53" fmla="*/ 16 h 27"/>
                      <a:gd name="T54" fmla="*/ 82 w 94"/>
                      <a:gd name="T55" fmla="*/ 19 h 27"/>
                      <a:gd name="T56" fmla="*/ 76 w 94"/>
                      <a:gd name="T57" fmla="*/ 21 h 27"/>
                      <a:gd name="T58" fmla="*/ 82 w 94"/>
                      <a:gd name="T59" fmla="*/ 19 h 27"/>
                      <a:gd name="T60" fmla="*/ 86 w 94"/>
                      <a:gd name="T61" fmla="*/ 23 h 27"/>
                      <a:gd name="T62" fmla="*/ 78 w 94"/>
                      <a:gd name="T63" fmla="*/ 25 h 27"/>
                      <a:gd name="T64" fmla="*/ 71 w 94"/>
                      <a:gd name="T65" fmla="*/ 25 h 27"/>
                      <a:gd name="T66" fmla="*/ 65 w 94"/>
                      <a:gd name="T67" fmla="*/ 25 h 27"/>
                      <a:gd name="T68" fmla="*/ 57 w 94"/>
                      <a:gd name="T69" fmla="*/ 25 h 27"/>
                      <a:gd name="T70" fmla="*/ 50 w 94"/>
                      <a:gd name="T71" fmla="*/ 25 h 27"/>
                      <a:gd name="T72" fmla="*/ 44 w 94"/>
                      <a:gd name="T73" fmla="*/ 27 h 27"/>
                      <a:gd name="T74" fmla="*/ 34 w 94"/>
                      <a:gd name="T75" fmla="*/ 27 h 27"/>
                      <a:gd name="T76" fmla="*/ 27 w 94"/>
                      <a:gd name="T77" fmla="*/ 27 h 27"/>
                      <a:gd name="T78" fmla="*/ 21 w 94"/>
                      <a:gd name="T79" fmla="*/ 25 h 27"/>
                      <a:gd name="T80" fmla="*/ 13 w 94"/>
                      <a:gd name="T81" fmla="*/ 25 h 27"/>
                      <a:gd name="T82" fmla="*/ 6 w 94"/>
                      <a:gd name="T83" fmla="*/ 23 h 27"/>
                      <a:gd name="T84" fmla="*/ 0 w 94"/>
                      <a:gd name="T85" fmla="*/ 21 h 27"/>
                      <a:gd name="T86" fmla="*/ 7 w 94"/>
                      <a:gd name="T87" fmla="*/ 21 h 27"/>
                      <a:gd name="T88" fmla="*/ 15 w 94"/>
                      <a:gd name="T89" fmla="*/ 21 h 27"/>
                      <a:gd name="T90" fmla="*/ 13 w 94"/>
                      <a:gd name="T91" fmla="*/ 19 h 27"/>
                      <a:gd name="T92" fmla="*/ 7 w 94"/>
                      <a:gd name="T93" fmla="*/ 18 h 27"/>
                      <a:gd name="T94" fmla="*/ 13 w 94"/>
                      <a:gd name="T95" fmla="*/ 16 h 27"/>
                      <a:gd name="T96" fmla="*/ 19 w 94"/>
                      <a:gd name="T97" fmla="*/ 18 h 27"/>
                      <a:gd name="T98" fmla="*/ 27 w 94"/>
                      <a:gd name="T99" fmla="*/ 18 h 27"/>
                      <a:gd name="T100" fmla="*/ 34 w 94"/>
                      <a:gd name="T101" fmla="*/ 18 h 27"/>
                      <a:gd name="T102" fmla="*/ 40 w 94"/>
                      <a:gd name="T103" fmla="*/ 16 h 27"/>
                      <a:gd name="T104" fmla="*/ 34 w 94"/>
                      <a:gd name="T105" fmla="*/ 16 h 27"/>
                      <a:gd name="T106" fmla="*/ 27 w 94"/>
                      <a:gd name="T107" fmla="*/ 16 h 27"/>
                      <a:gd name="T108" fmla="*/ 29 w 94"/>
                      <a:gd name="T109" fmla="*/ 12 h 27"/>
                      <a:gd name="T110" fmla="*/ 34 w 94"/>
                      <a:gd name="T111" fmla="*/ 12 h 27"/>
                      <a:gd name="T112" fmla="*/ 40 w 94"/>
                      <a:gd name="T113" fmla="*/ 10 h 27"/>
                      <a:gd name="T114" fmla="*/ 46 w 94"/>
                      <a:gd name="T11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4" h="27">
                        <a:moveTo>
                          <a:pt x="50" y="8"/>
                        </a:moveTo>
                        <a:lnTo>
                          <a:pt x="50" y="8"/>
                        </a:lnTo>
                        <a:lnTo>
                          <a:pt x="50" y="8"/>
                        </a:lnTo>
                        <a:lnTo>
                          <a:pt x="50" y="8"/>
                        </a:lnTo>
                        <a:lnTo>
                          <a:pt x="51" y="8"/>
                        </a:lnTo>
                        <a:lnTo>
                          <a:pt x="51" y="8"/>
                        </a:lnTo>
                        <a:lnTo>
                          <a:pt x="51" y="8"/>
                        </a:lnTo>
                        <a:lnTo>
                          <a:pt x="53" y="8"/>
                        </a:lnTo>
                        <a:lnTo>
                          <a:pt x="53" y="8"/>
                        </a:lnTo>
                        <a:lnTo>
                          <a:pt x="55" y="8"/>
                        </a:lnTo>
                        <a:lnTo>
                          <a:pt x="55" y="8"/>
                        </a:lnTo>
                        <a:lnTo>
                          <a:pt x="55" y="8"/>
                        </a:lnTo>
                        <a:lnTo>
                          <a:pt x="57" y="8"/>
                        </a:lnTo>
                        <a:lnTo>
                          <a:pt x="57" y="8"/>
                        </a:lnTo>
                        <a:lnTo>
                          <a:pt x="57" y="6"/>
                        </a:lnTo>
                        <a:lnTo>
                          <a:pt x="57" y="6"/>
                        </a:lnTo>
                        <a:lnTo>
                          <a:pt x="59" y="6"/>
                        </a:lnTo>
                        <a:lnTo>
                          <a:pt x="59" y="6"/>
                        </a:lnTo>
                        <a:lnTo>
                          <a:pt x="61" y="6"/>
                        </a:lnTo>
                        <a:lnTo>
                          <a:pt x="61" y="6"/>
                        </a:lnTo>
                        <a:lnTo>
                          <a:pt x="61" y="6"/>
                        </a:lnTo>
                        <a:lnTo>
                          <a:pt x="63" y="6"/>
                        </a:lnTo>
                        <a:lnTo>
                          <a:pt x="63" y="6"/>
                        </a:lnTo>
                        <a:lnTo>
                          <a:pt x="65" y="6"/>
                        </a:lnTo>
                        <a:lnTo>
                          <a:pt x="65" y="6"/>
                        </a:lnTo>
                        <a:lnTo>
                          <a:pt x="65" y="6"/>
                        </a:lnTo>
                        <a:lnTo>
                          <a:pt x="67" y="6"/>
                        </a:lnTo>
                        <a:lnTo>
                          <a:pt x="67" y="6"/>
                        </a:lnTo>
                        <a:lnTo>
                          <a:pt x="67" y="8"/>
                        </a:lnTo>
                        <a:lnTo>
                          <a:pt x="67" y="8"/>
                        </a:lnTo>
                        <a:lnTo>
                          <a:pt x="69" y="8"/>
                        </a:lnTo>
                        <a:lnTo>
                          <a:pt x="69" y="8"/>
                        </a:lnTo>
                        <a:lnTo>
                          <a:pt x="69" y="8"/>
                        </a:lnTo>
                        <a:lnTo>
                          <a:pt x="71" y="8"/>
                        </a:lnTo>
                        <a:lnTo>
                          <a:pt x="71" y="8"/>
                        </a:lnTo>
                        <a:lnTo>
                          <a:pt x="71" y="8"/>
                        </a:lnTo>
                        <a:lnTo>
                          <a:pt x="73" y="8"/>
                        </a:lnTo>
                        <a:lnTo>
                          <a:pt x="73" y="8"/>
                        </a:lnTo>
                        <a:lnTo>
                          <a:pt x="73" y="8"/>
                        </a:lnTo>
                        <a:lnTo>
                          <a:pt x="73" y="8"/>
                        </a:lnTo>
                        <a:lnTo>
                          <a:pt x="74" y="8"/>
                        </a:lnTo>
                        <a:lnTo>
                          <a:pt x="74" y="6"/>
                        </a:lnTo>
                        <a:lnTo>
                          <a:pt x="74" y="6"/>
                        </a:lnTo>
                        <a:lnTo>
                          <a:pt x="74" y="6"/>
                        </a:lnTo>
                        <a:lnTo>
                          <a:pt x="74" y="4"/>
                        </a:lnTo>
                        <a:lnTo>
                          <a:pt x="74" y="4"/>
                        </a:lnTo>
                        <a:lnTo>
                          <a:pt x="73" y="4"/>
                        </a:lnTo>
                        <a:lnTo>
                          <a:pt x="73" y="4"/>
                        </a:lnTo>
                        <a:lnTo>
                          <a:pt x="73" y="4"/>
                        </a:lnTo>
                        <a:lnTo>
                          <a:pt x="71" y="4"/>
                        </a:lnTo>
                        <a:lnTo>
                          <a:pt x="71" y="4"/>
                        </a:lnTo>
                        <a:lnTo>
                          <a:pt x="71" y="4"/>
                        </a:lnTo>
                        <a:lnTo>
                          <a:pt x="69" y="4"/>
                        </a:lnTo>
                        <a:lnTo>
                          <a:pt x="69" y="4"/>
                        </a:lnTo>
                        <a:lnTo>
                          <a:pt x="69" y="4"/>
                        </a:lnTo>
                        <a:lnTo>
                          <a:pt x="69" y="2"/>
                        </a:lnTo>
                        <a:lnTo>
                          <a:pt x="69" y="2"/>
                        </a:lnTo>
                        <a:lnTo>
                          <a:pt x="67" y="2"/>
                        </a:lnTo>
                        <a:lnTo>
                          <a:pt x="67" y="2"/>
                        </a:lnTo>
                        <a:lnTo>
                          <a:pt x="67" y="2"/>
                        </a:lnTo>
                        <a:lnTo>
                          <a:pt x="67" y="2"/>
                        </a:lnTo>
                        <a:lnTo>
                          <a:pt x="69" y="2"/>
                        </a:lnTo>
                        <a:lnTo>
                          <a:pt x="69" y="2"/>
                        </a:lnTo>
                        <a:lnTo>
                          <a:pt x="71" y="2"/>
                        </a:lnTo>
                        <a:lnTo>
                          <a:pt x="71" y="2"/>
                        </a:lnTo>
                        <a:lnTo>
                          <a:pt x="71" y="2"/>
                        </a:lnTo>
                        <a:lnTo>
                          <a:pt x="73" y="2"/>
                        </a:lnTo>
                        <a:lnTo>
                          <a:pt x="73" y="2"/>
                        </a:lnTo>
                        <a:lnTo>
                          <a:pt x="73" y="0"/>
                        </a:lnTo>
                        <a:lnTo>
                          <a:pt x="73" y="0"/>
                        </a:lnTo>
                        <a:lnTo>
                          <a:pt x="74" y="0"/>
                        </a:lnTo>
                        <a:lnTo>
                          <a:pt x="74" y="2"/>
                        </a:lnTo>
                        <a:lnTo>
                          <a:pt x="74" y="2"/>
                        </a:lnTo>
                        <a:lnTo>
                          <a:pt x="76" y="2"/>
                        </a:lnTo>
                        <a:lnTo>
                          <a:pt x="76" y="2"/>
                        </a:lnTo>
                        <a:lnTo>
                          <a:pt x="76" y="2"/>
                        </a:lnTo>
                        <a:lnTo>
                          <a:pt x="76" y="0"/>
                        </a:lnTo>
                        <a:lnTo>
                          <a:pt x="78" y="0"/>
                        </a:lnTo>
                        <a:lnTo>
                          <a:pt x="78" y="0"/>
                        </a:lnTo>
                        <a:lnTo>
                          <a:pt x="78" y="0"/>
                        </a:lnTo>
                        <a:lnTo>
                          <a:pt x="80" y="0"/>
                        </a:lnTo>
                        <a:lnTo>
                          <a:pt x="80" y="0"/>
                        </a:lnTo>
                        <a:lnTo>
                          <a:pt x="82" y="0"/>
                        </a:lnTo>
                        <a:lnTo>
                          <a:pt x="82" y="0"/>
                        </a:lnTo>
                        <a:lnTo>
                          <a:pt x="82" y="0"/>
                        </a:lnTo>
                        <a:lnTo>
                          <a:pt x="84" y="0"/>
                        </a:lnTo>
                        <a:lnTo>
                          <a:pt x="84" y="0"/>
                        </a:lnTo>
                        <a:lnTo>
                          <a:pt x="84" y="0"/>
                        </a:lnTo>
                        <a:lnTo>
                          <a:pt x="86" y="0"/>
                        </a:lnTo>
                        <a:lnTo>
                          <a:pt x="86" y="0"/>
                        </a:lnTo>
                        <a:lnTo>
                          <a:pt x="88" y="0"/>
                        </a:lnTo>
                        <a:lnTo>
                          <a:pt x="88" y="0"/>
                        </a:lnTo>
                        <a:lnTo>
                          <a:pt x="88" y="0"/>
                        </a:lnTo>
                        <a:lnTo>
                          <a:pt x="90" y="0"/>
                        </a:lnTo>
                        <a:lnTo>
                          <a:pt x="90" y="0"/>
                        </a:lnTo>
                        <a:lnTo>
                          <a:pt x="92" y="0"/>
                        </a:lnTo>
                        <a:lnTo>
                          <a:pt x="92" y="0"/>
                        </a:lnTo>
                        <a:lnTo>
                          <a:pt x="92" y="0"/>
                        </a:lnTo>
                        <a:lnTo>
                          <a:pt x="94" y="0"/>
                        </a:lnTo>
                        <a:lnTo>
                          <a:pt x="94" y="2"/>
                        </a:lnTo>
                        <a:lnTo>
                          <a:pt x="94" y="2"/>
                        </a:lnTo>
                        <a:lnTo>
                          <a:pt x="94" y="2"/>
                        </a:lnTo>
                        <a:lnTo>
                          <a:pt x="94" y="2"/>
                        </a:lnTo>
                        <a:lnTo>
                          <a:pt x="94" y="2"/>
                        </a:lnTo>
                        <a:lnTo>
                          <a:pt x="92" y="2"/>
                        </a:lnTo>
                        <a:lnTo>
                          <a:pt x="92" y="4"/>
                        </a:lnTo>
                        <a:lnTo>
                          <a:pt x="92" y="4"/>
                        </a:lnTo>
                        <a:lnTo>
                          <a:pt x="92" y="4"/>
                        </a:lnTo>
                        <a:lnTo>
                          <a:pt x="90" y="4"/>
                        </a:lnTo>
                        <a:lnTo>
                          <a:pt x="90" y="4"/>
                        </a:lnTo>
                        <a:lnTo>
                          <a:pt x="88" y="4"/>
                        </a:lnTo>
                        <a:lnTo>
                          <a:pt x="88" y="4"/>
                        </a:lnTo>
                        <a:lnTo>
                          <a:pt x="88" y="4"/>
                        </a:lnTo>
                        <a:lnTo>
                          <a:pt x="86" y="4"/>
                        </a:lnTo>
                        <a:lnTo>
                          <a:pt x="86" y="4"/>
                        </a:lnTo>
                        <a:lnTo>
                          <a:pt x="84" y="4"/>
                        </a:lnTo>
                        <a:lnTo>
                          <a:pt x="84" y="4"/>
                        </a:lnTo>
                        <a:lnTo>
                          <a:pt x="84" y="4"/>
                        </a:lnTo>
                        <a:lnTo>
                          <a:pt x="82" y="4"/>
                        </a:lnTo>
                        <a:lnTo>
                          <a:pt x="82" y="4"/>
                        </a:lnTo>
                        <a:lnTo>
                          <a:pt x="82" y="4"/>
                        </a:lnTo>
                        <a:lnTo>
                          <a:pt x="80" y="4"/>
                        </a:lnTo>
                        <a:lnTo>
                          <a:pt x="80" y="4"/>
                        </a:lnTo>
                        <a:lnTo>
                          <a:pt x="78" y="4"/>
                        </a:lnTo>
                        <a:lnTo>
                          <a:pt x="78" y="4"/>
                        </a:lnTo>
                        <a:lnTo>
                          <a:pt x="78" y="4"/>
                        </a:lnTo>
                        <a:lnTo>
                          <a:pt x="76" y="4"/>
                        </a:lnTo>
                        <a:lnTo>
                          <a:pt x="76" y="4"/>
                        </a:lnTo>
                        <a:lnTo>
                          <a:pt x="78" y="4"/>
                        </a:lnTo>
                        <a:lnTo>
                          <a:pt x="78" y="4"/>
                        </a:lnTo>
                        <a:lnTo>
                          <a:pt x="78" y="4"/>
                        </a:lnTo>
                        <a:lnTo>
                          <a:pt x="80" y="4"/>
                        </a:lnTo>
                        <a:lnTo>
                          <a:pt x="80" y="4"/>
                        </a:lnTo>
                        <a:lnTo>
                          <a:pt x="82" y="4"/>
                        </a:lnTo>
                        <a:lnTo>
                          <a:pt x="82" y="4"/>
                        </a:lnTo>
                        <a:lnTo>
                          <a:pt x="82" y="4"/>
                        </a:lnTo>
                        <a:lnTo>
                          <a:pt x="84" y="4"/>
                        </a:lnTo>
                        <a:lnTo>
                          <a:pt x="84" y="4"/>
                        </a:lnTo>
                        <a:lnTo>
                          <a:pt x="84" y="4"/>
                        </a:lnTo>
                        <a:lnTo>
                          <a:pt x="86" y="4"/>
                        </a:lnTo>
                        <a:lnTo>
                          <a:pt x="86" y="6"/>
                        </a:lnTo>
                        <a:lnTo>
                          <a:pt x="84" y="6"/>
                        </a:lnTo>
                        <a:lnTo>
                          <a:pt x="84" y="6"/>
                        </a:lnTo>
                        <a:lnTo>
                          <a:pt x="84" y="6"/>
                        </a:lnTo>
                        <a:lnTo>
                          <a:pt x="84" y="6"/>
                        </a:lnTo>
                        <a:lnTo>
                          <a:pt x="84" y="6"/>
                        </a:lnTo>
                        <a:lnTo>
                          <a:pt x="82" y="6"/>
                        </a:lnTo>
                        <a:lnTo>
                          <a:pt x="82" y="6"/>
                        </a:lnTo>
                        <a:lnTo>
                          <a:pt x="82" y="6"/>
                        </a:lnTo>
                        <a:lnTo>
                          <a:pt x="82" y="6"/>
                        </a:lnTo>
                        <a:lnTo>
                          <a:pt x="80" y="6"/>
                        </a:lnTo>
                        <a:lnTo>
                          <a:pt x="80" y="6"/>
                        </a:lnTo>
                        <a:lnTo>
                          <a:pt x="80" y="8"/>
                        </a:lnTo>
                        <a:lnTo>
                          <a:pt x="78" y="8"/>
                        </a:lnTo>
                        <a:lnTo>
                          <a:pt x="78" y="8"/>
                        </a:lnTo>
                        <a:lnTo>
                          <a:pt x="78" y="8"/>
                        </a:lnTo>
                        <a:lnTo>
                          <a:pt x="76" y="8"/>
                        </a:lnTo>
                        <a:lnTo>
                          <a:pt x="76" y="8"/>
                        </a:lnTo>
                        <a:lnTo>
                          <a:pt x="76" y="8"/>
                        </a:lnTo>
                        <a:lnTo>
                          <a:pt x="76" y="8"/>
                        </a:lnTo>
                        <a:lnTo>
                          <a:pt x="78" y="8"/>
                        </a:lnTo>
                        <a:lnTo>
                          <a:pt x="78" y="10"/>
                        </a:lnTo>
                        <a:lnTo>
                          <a:pt x="78" y="10"/>
                        </a:lnTo>
                        <a:lnTo>
                          <a:pt x="78" y="10"/>
                        </a:lnTo>
                        <a:lnTo>
                          <a:pt x="80" y="10"/>
                        </a:lnTo>
                        <a:lnTo>
                          <a:pt x="80" y="10"/>
                        </a:lnTo>
                        <a:lnTo>
                          <a:pt x="80" y="10"/>
                        </a:lnTo>
                        <a:lnTo>
                          <a:pt x="82" y="10"/>
                        </a:lnTo>
                        <a:lnTo>
                          <a:pt x="82" y="10"/>
                        </a:lnTo>
                        <a:lnTo>
                          <a:pt x="82" y="10"/>
                        </a:lnTo>
                        <a:lnTo>
                          <a:pt x="82" y="10"/>
                        </a:lnTo>
                        <a:lnTo>
                          <a:pt x="84" y="10"/>
                        </a:lnTo>
                        <a:lnTo>
                          <a:pt x="84" y="10"/>
                        </a:lnTo>
                        <a:lnTo>
                          <a:pt x="84" y="10"/>
                        </a:lnTo>
                        <a:lnTo>
                          <a:pt x="86" y="10"/>
                        </a:lnTo>
                        <a:lnTo>
                          <a:pt x="86" y="10"/>
                        </a:lnTo>
                        <a:lnTo>
                          <a:pt x="88" y="10"/>
                        </a:lnTo>
                        <a:lnTo>
                          <a:pt x="88" y="10"/>
                        </a:lnTo>
                        <a:lnTo>
                          <a:pt x="88" y="10"/>
                        </a:lnTo>
                        <a:lnTo>
                          <a:pt x="90" y="10"/>
                        </a:lnTo>
                        <a:lnTo>
                          <a:pt x="90" y="10"/>
                        </a:lnTo>
                        <a:lnTo>
                          <a:pt x="92" y="10"/>
                        </a:lnTo>
                        <a:lnTo>
                          <a:pt x="92" y="10"/>
                        </a:lnTo>
                        <a:lnTo>
                          <a:pt x="92" y="10"/>
                        </a:lnTo>
                        <a:lnTo>
                          <a:pt x="92" y="10"/>
                        </a:lnTo>
                        <a:lnTo>
                          <a:pt x="92" y="10"/>
                        </a:lnTo>
                        <a:lnTo>
                          <a:pt x="94" y="10"/>
                        </a:lnTo>
                        <a:lnTo>
                          <a:pt x="94" y="12"/>
                        </a:lnTo>
                        <a:lnTo>
                          <a:pt x="94" y="12"/>
                        </a:lnTo>
                        <a:lnTo>
                          <a:pt x="92" y="12"/>
                        </a:lnTo>
                        <a:lnTo>
                          <a:pt x="92" y="12"/>
                        </a:lnTo>
                        <a:lnTo>
                          <a:pt x="92" y="12"/>
                        </a:lnTo>
                        <a:lnTo>
                          <a:pt x="90" y="12"/>
                        </a:lnTo>
                        <a:lnTo>
                          <a:pt x="90" y="12"/>
                        </a:lnTo>
                        <a:lnTo>
                          <a:pt x="88" y="12"/>
                        </a:lnTo>
                        <a:lnTo>
                          <a:pt x="88" y="12"/>
                        </a:lnTo>
                        <a:lnTo>
                          <a:pt x="88" y="12"/>
                        </a:lnTo>
                        <a:lnTo>
                          <a:pt x="86" y="12"/>
                        </a:lnTo>
                        <a:lnTo>
                          <a:pt x="86" y="12"/>
                        </a:lnTo>
                        <a:lnTo>
                          <a:pt x="84" y="12"/>
                        </a:lnTo>
                        <a:lnTo>
                          <a:pt x="84" y="12"/>
                        </a:lnTo>
                        <a:lnTo>
                          <a:pt x="84" y="12"/>
                        </a:lnTo>
                        <a:lnTo>
                          <a:pt x="82" y="12"/>
                        </a:lnTo>
                        <a:lnTo>
                          <a:pt x="82" y="12"/>
                        </a:lnTo>
                        <a:lnTo>
                          <a:pt x="82" y="12"/>
                        </a:lnTo>
                        <a:lnTo>
                          <a:pt x="80" y="12"/>
                        </a:lnTo>
                        <a:lnTo>
                          <a:pt x="80" y="12"/>
                        </a:lnTo>
                        <a:lnTo>
                          <a:pt x="78" y="12"/>
                        </a:lnTo>
                        <a:lnTo>
                          <a:pt x="78" y="12"/>
                        </a:lnTo>
                        <a:lnTo>
                          <a:pt x="78" y="12"/>
                        </a:lnTo>
                        <a:lnTo>
                          <a:pt x="78" y="12"/>
                        </a:lnTo>
                        <a:lnTo>
                          <a:pt x="78" y="10"/>
                        </a:lnTo>
                        <a:lnTo>
                          <a:pt x="76" y="10"/>
                        </a:lnTo>
                        <a:lnTo>
                          <a:pt x="76" y="10"/>
                        </a:lnTo>
                        <a:lnTo>
                          <a:pt x="76" y="10"/>
                        </a:lnTo>
                        <a:lnTo>
                          <a:pt x="74" y="10"/>
                        </a:lnTo>
                        <a:lnTo>
                          <a:pt x="74" y="10"/>
                        </a:lnTo>
                        <a:lnTo>
                          <a:pt x="73" y="10"/>
                        </a:lnTo>
                        <a:lnTo>
                          <a:pt x="73" y="10"/>
                        </a:lnTo>
                        <a:lnTo>
                          <a:pt x="73" y="12"/>
                        </a:lnTo>
                        <a:lnTo>
                          <a:pt x="73" y="12"/>
                        </a:lnTo>
                        <a:lnTo>
                          <a:pt x="71" y="12"/>
                        </a:lnTo>
                        <a:lnTo>
                          <a:pt x="71" y="12"/>
                        </a:lnTo>
                        <a:lnTo>
                          <a:pt x="71" y="12"/>
                        </a:lnTo>
                        <a:lnTo>
                          <a:pt x="71" y="10"/>
                        </a:lnTo>
                        <a:lnTo>
                          <a:pt x="69" y="10"/>
                        </a:lnTo>
                        <a:lnTo>
                          <a:pt x="69" y="10"/>
                        </a:lnTo>
                        <a:lnTo>
                          <a:pt x="67" y="10"/>
                        </a:lnTo>
                        <a:lnTo>
                          <a:pt x="67" y="10"/>
                        </a:lnTo>
                        <a:lnTo>
                          <a:pt x="67" y="10"/>
                        </a:lnTo>
                        <a:lnTo>
                          <a:pt x="65" y="10"/>
                        </a:lnTo>
                        <a:lnTo>
                          <a:pt x="65" y="10"/>
                        </a:lnTo>
                        <a:lnTo>
                          <a:pt x="65" y="10"/>
                        </a:lnTo>
                        <a:lnTo>
                          <a:pt x="63" y="10"/>
                        </a:lnTo>
                        <a:lnTo>
                          <a:pt x="63" y="10"/>
                        </a:lnTo>
                        <a:lnTo>
                          <a:pt x="61" y="10"/>
                        </a:lnTo>
                        <a:lnTo>
                          <a:pt x="61" y="10"/>
                        </a:lnTo>
                        <a:lnTo>
                          <a:pt x="61" y="10"/>
                        </a:lnTo>
                        <a:lnTo>
                          <a:pt x="61" y="10"/>
                        </a:lnTo>
                        <a:lnTo>
                          <a:pt x="59" y="10"/>
                        </a:lnTo>
                        <a:lnTo>
                          <a:pt x="59" y="10"/>
                        </a:lnTo>
                        <a:lnTo>
                          <a:pt x="57" y="10"/>
                        </a:lnTo>
                        <a:lnTo>
                          <a:pt x="57" y="10"/>
                        </a:lnTo>
                        <a:lnTo>
                          <a:pt x="57" y="10"/>
                        </a:lnTo>
                        <a:lnTo>
                          <a:pt x="55" y="10"/>
                        </a:lnTo>
                        <a:lnTo>
                          <a:pt x="55" y="10"/>
                        </a:lnTo>
                        <a:lnTo>
                          <a:pt x="55" y="10"/>
                        </a:lnTo>
                        <a:lnTo>
                          <a:pt x="55" y="10"/>
                        </a:lnTo>
                        <a:lnTo>
                          <a:pt x="55" y="10"/>
                        </a:lnTo>
                        <a:lnTo>
                          <a:pt x="55" y="10"/>
                        </a:lnTo>
                        <a:lnTo>
                          <a:pt x="57" y="10"/>
                        </a:lnTo>
                        <a:lnTo>
                          <a:pt x="57" y="10"/>
                        </a:lnTo>
                        <a:lnTo>
                          <a:pt x="57" y="10"/>
                        </a:lnTo>
                        <a:lnTo>
                          <a:pt x="59" y="10"/>
                        </a:lnTo>
                        <a:lnTo>
                          <a:pt x="59" y="10"/>
                        </a:lnTo>
                        <a:lnTo>
                          <a:pt x="59" y="12"/>
                        </a:lnTo>
                        <a:lnTo>
                          <a:pt x="61" y="12"/>
                        </a:lnTo>
                        <a:lnTo>
                          <a:pt x="61" y="12"/>
                        </a:lnTo>
                        <a:lnTo>
                          <a:pt x="61" y="12"/>
                        </a:lnTo>
                        <a:lnTo>
                          <a:pt x="63" y="12"/>
                        </a:lnTo>
                        <a:lnTo>
                          <a:pt x="63" y="12"/>
                        </a:lnTo>
                        <a:lnTo>
                          <a:pt x="65" y="12"/>
                        </a:lnTo>
                        <a:lnTo>
                          <a:pt x="65" y="12"/>
                        </a:lnTo>
                        <a:lnTo>
                          <a:pt x="65" y="12"/>
                        </a:lnTo>
                        <a:lnTo>
                          <a:pt x="67" y="12"/>
                        </a:lnTo>
                        <a:lnTo>
                          <a:pt x="67" y="12"/>
                        </a:lnTo>
                        <a:lnTo>
                          <a:pt x="67" y="12"/>
                        </a:lnTo>
                        <a:lnTo>
                          <a:pt x="69" y="12"/>
                        </a:lnTo>
                        <a:lnTo>
                          <a:pt x="69" y="12"/>
                        </a:lnTo>
                        <a:lnTo>
                          <a:pt x="69" y="12"/>
                        </a:lnTo>
                        <a:lnTo>
                          <a:pt x="69" y="12"/>
                        </a:lnTo>
                        <a:lnTo>
                          <a:pt x="69" y="14"/>
                        </a:lnTo>
                        <a:lnTo>
                          <a:pt x="69" y="14"/>
                        </a:lnTo>
                        <a:lnTo>
                          <a:pt x="71" y="14"/>
                        </a:lnTo>
                        <a:lnTo>
                          <a:pt x="71" y="14"/>
                        </a:lnTo>
                        <a:lnTo>
                          <a:pt x="71" y="14"/>
                        </a:lnTo>
                        <a:lnTo>
                          <a:pt x="71" y="14"/>
                        </a:lnTo>
                        <a:lnTo>
                          <a:pt x="73" y="14"/>
                        </a:lnTo>
                        <a:lnTo>
                          <a:pt x="73" y="16"/>
                        </a:lnTo>
                        <a:lnTo>
                          <a:pt x="73" y="16"/>
                        </a:lnTo>
                        <a:lnTo>
                          <a:pt x="73" y="14"/>
                        </a:lnTo>
                        <a:lnTo>
                          <a:pt x="73" y="14"/>
                        </a:lnTo>
                        <a:lnTo>
                          <a:pt x="73" y="14"/>
                        </a:lnTo>
                        <a:lnTo>
                          <a:pt x="74" y="14"/>
                        </a:lnTo>
                        <a:lnTo>
                          <a:pt x="74" y="14"/>
                        </a:lnTo>
                        <a:lnTo>
                          <a:pt x="74" y="14"/>
                        </a:lnTo>
                        <a:lnTo>
                          <a:pt x="74" y="16"/>
                        </a:lnTo>
                        <a:lnTo>
                          <a:pt x="76" y="16"/>
                        </a:lnTo>
                        <a:lnTo>
                          <a:pt x="76" y="16"/>
                        </a:lnTo>
                        <a:lnTo>
                          <a:pt x="76" y="16"/>
                        </a:lnTo>
                        <a:lnTo>
                          <a:pt x="78" y="16"/>
                        </a:lnTo>
                        <a:lnTo>
                          <a:pt x="78" y="16"/>
                        </a:lnTo>
                        <a:lnTo>
                          <a:pt x="78" y="16"/>
                        </a:lnTo>
                        <a:lnTo>
                          <a:pt x="80" y="16"/>
                        </a:lnTo>
                        <a:lnTo>
                          <a:pt x="80" y="16"/>
                        </a:lnTo>
                        <a:lnTo>
                          <a:pt x="80" y="16"/>
                        </a:lnTo>
                        <a:lnTo>
                          <a:pt x="82" y="16"/>
                        </a:lnTo>
                        <a:lnTo>
                          <a:pt x="82" y="16"/>
                        </a:lnTo>
                        <a:lnTo>
                          <a:pt x="82" y="16"/>
                        </a:lnTo>
                        <a:lnTo>
                          <a:pt x="84" y="16"/>
                        </a:lnTo>
                        <a:lnTo>
                          <a:pt x="84" y="16"/>
                        </a:lnTo>
                        <a:lnTo>
                          <a:pt x="84" y="18"/>
                        </a:lnTo>
                        <a:lnTo>
                          <a:pt x="84" y="18"/>
                        </a:lnTo>
                        <a:lnTo>
                          <a:pt x="84" y="18"/>
                        </a:lnTo>
                        <a:lnTo>
                          <a:pt x="82" y="18"/>
                        </a:lnTo>
                        <a:lnTo>
                          <a:pt x="82" y="18"/>
                        </a:lnTo>
                        <a:lnTo>
                          <a:pt x="82" y="19"/>
                        </a:lnTo>
                        <a:lnTo>
                          <a:pt x="82" y="19"/>
                        </a:lnTo>
                        <a:lnTo>
                          <a:pt x="82" y="19"/>
                        </a:lnTo>
                        <a:lnTo>
                          <a:pt x="80" y="19"/>
                        </a:lnTo>
                        <a:lnTo>
                          <a:pt x="80" y="19"/>
                        </a:lnTo>
                        <a:lnTo>
                          <a:pt x="80" y="19"/>
                        </a:lnTo>
                        <a:lnTo>
                          <a:pt x="78" y="19"/>
                        </a:lnTo>
                        <a:lnTo>
                          <a:pt x="78" y="19"/>
                        </a:lnTo>
                        <a:lnTo>
                          <a:pt x="78" y="19"/>
                        </a:lnTo>
                        <a:lnTo>
                          <a:pt x="76" y="19"/>
                        </a:lnTo>
                        <a:lnTo>
                          <a:pt x="76" y="19"/>
                        </a:lnTo>
                        <a:lnTo>
                          <a:pt x="76" y="19"/>
                        </a:lnTo>
                        <a:lnTo>
                          <a:pt x="76" y="21"/>
                        </a:lnTo>
                        <a:lnTo>
                          <a:pt x="76" y="21"/>
                        </a:lnTo>
                        <a:lnTo>
                          <a:pt x="76" y="21"/>
                        </a:lnTo>
                        <a:lnTo>
                          <a:pt x="78" y="21"/>
                        </a:lnTo>
                        <a:lnTo>
                          <a:pt x="78" y="21"/>
                        </a:lnTo>
                        <a:lnTo>
                          <a:pt x="78" y="21"/>
                        </a:lnTo>
                        <a:lnTo>
                          <a:pt x="80" y="21"/>
                        </a:lnTo>
                        <a:lnTo>
                          <a:pt x="80" y="21"/>
                        </a:lnTo>
                        <a:lnTo>
                          <a:pt x="82" y="21"/>
                        </a:lnTo>
                        <a:lnTo>
                          <a:pt x="82" y="19"/>
                        </a:lnTo>
                        <a:lnTo>
                          <a:pt x="82" y="19"/>
                        </a:lnTo>
                        <a:lnTo>
                          <a:pt x="82" y="19"/>
                        </a:lnTo>
                        <a:lnTo>
                          <a:pt x="82" y="21"/>
                        </a:lnTo>
                        <a:lnTo>
                          <a:pt x="84" y="21"/>
                        </a:lnTo>
                        <a:lnTo>
                          <a:pt x="84" y="21"/>
                        </a:lnTo>
                        <a:lnTo>
                          <a:pt x="84" y="21"/>
                        </a:lnTo>
                        <a:lnTo>
                          <a:pt x="86" y="21"/>
                        </a:lnTo>
                        <a:lnTo>
                          <a:pt x="86" y="21"/>
                        </a:lnTo>
                        <a:lnTo>
                          <a:pt x="86" y="21"/>
                        </a:lnTo>
                        <a:lnTo>
                          <a:pt x="88" y="21"/>
                        </a:lnTo>
                        <a:lnTo>
                          <a:pt x="88" y="23"/>
                        </a:lnTo>
                        <a:lnTo>
                          <a:pt x="86" y="23"/>
                        </a:lnTo>
                        <a:lnTo>
                          <a:pt x="86" y="23"/>
                        </a:lnTo>
                        <a:lnTo>
                          <a:pt x="86" y="23"/>
                        </a:lnTo>
                        <a:lnTo>
                          <a:pt x="84" y="23"/>
                        </a:lnTo>
                        <a:lnTo>
                          <a:pt x="84" y="23"/>
                        </a:lnTo>
                        <a:lnTo>
                          <a:pt x="84" y="23"/>
                        </a:lnTo>
                        <a:lnTo>
                          <a:pt x="82" y="23"/>
                        </a:lnTo>
                        <a:lnTo>
                          <a:pt x="82" y="23"/>
                        </a:lnTo>
                        <a:lnTo>
                          <a:pt x="82" y="25"/>
                        </a:lnTo>
                        <a:lnTo>
                          <a:pt x="82" y="25"/>
                        </a:lnTo>
                        <a:lnTo>
                          <a:pt x="80" y="25"/>
                        </a:lnTo>
                        <a:lnTo>
                          <a:pt x="80" y="25"/>
                        </a:lnTo>
                        <a:lnTo>
                          <a:pt x="78" y="25"/>
                        </a:lnTo>
                        <a:lnTo>
                          <a:pt x="78" y="25"/>
                        </a:lnTo>
                        <a:lnTo>
                          <a:pt x="78" y="25"/>
                        </a:lnTo>
                        <a:lnTo>
                          <a:pt x="76" y="25"/>
                        </a:lnTo>
                        <a:lnTo>
                          <a:pt x="76" y="25"/>
                        </a:lnTo>
                        <a:lnTo>
                          <a:pt x="76" y="25"/>
                        </a:lnTo>
                        <a:lnTo>
                          <a:pt x="74" y="25"/>
                        </a:lnTo>
                        <a:lnTo>
                          <a:pt x="74" y="25"/>
                        </a:lnTo>
                        <a:lnTo>
                          <a:pt x="73" y="25"/>
                        </a:lnTo>
                        <a:lnTo>
                          <a:pt x="73" y="25"/>
                        </a:lnTo>
                        <a:lnTo>
                          <a:pt x="73" y="25"/>
                        </a:lnTo>
                        <a:lnTo>
                          <a:pt x="71" y="25"/>
                        </a:lnTo>
                        <a:lnTo>
                          <a:pt x="71" y="25"/>
                        </a:lnTo>
                        <a:lnTo>
                          <a:pt x="71" y="25"/>
                        </a:lnTo>
                        <a:lnTo>
                          <a:pt x="71" y="23"/>
                        </a:lnTo>
                        <a:lnTo>
                          <a:pt x="69" y="23"/>
                        </a:lnTo>
                        <a:lnTo>
                          <a:pt x="69" y="23"/>
                        </a:lnTo>
                        <a:lnTo>
                          <a:pt x="67" y="23"/>
                        </a:lnTo>
                        <a:lnTo>
                          <a:pt x="67" y="23"/>
                        </a:lnTo>
                        <a:lnTo>
                          <a:pt x="67" y="23"/>
                        </a:lnTo>
                        <a:lnTo>
                          <a:pt x="65" y="23"/>
                        </a:lnTo>
                        <a:lnTo>
                          <a:pt x="65" y="25"/>
                        </a:lnTo>
                        <a:lnTo>
                          <a:pt x="65" y="25"/>
                        </a:lnTo>
                        <a:lnTo>
                          <a:pt x="65" y="25"/>
                        </a:lnTo>
                        <a:lnTo>
                          <a:pt x="63" y="25"/>
                        </a:lnTo>
                        <a:lnTo>
                          <a:pt x="63" y="25"/>
                        </a:lnTo>
                        <a:lnTo>
                          <a:pt x="63" y="25"/>
                        </a:lnTo>
                        <a:lnTo>
                          <a:pt x="61" y="25"/>
                        </a:lnTo>
                        <a:lnTo>
                          <a:pt x="61" y="25"/>
                        </a:lnTo>
                        <a:lnTo>
                          <a:pt x="61" y="25"/>
                        </a:lnTo>
                        <a:lnTo>
                          <a:pt x="59" y="25"/>
                        </a:lnTo>
                        <a:lnTo>
                          <a:pt x="59" y="25"/>
                        </a:lnTo>
                        <a:lnTo>
                          <a:pt x="57" y="25"/>
                        </a:lnTo>
                        <a:lnTo>
                          <a:pt x="57" y="25"/>
                        </a:lnTo>
                        <a:lnTo>
                          <a:pt x="57" y="25"/>
                        </a:lnTo>
                        <a:lnTo>
                          <a:pt x="55" y="25"/>
                        </a:lnTo>
                        <a:lnTo>
                          <a:pt x="55" y="25"/>
                        </a:lnTo>
                        <a:lnTo>
                          <a:pt x="55" y="25"/>
                        </a:lnTo>
                        <a:lnTo>
                          <a:pt x="53" y="25"/>
                        </a:lnTo>
                        <a:lnTo>
                          <a:pt x="53" y="25"/>
                        </a:lnTo>
                        <a:lnTo>
                          <a:pt x="51" y="25"/>
                        </a:lnTo>
                        <a:lnTo>
                          <a:pt x="51" y="25"/>
                        </a:lnTo>
                        <a:lnTo>
                          <a:pt x="51" y="25"/>
                        </a:lnTo>
                        <a:lnTo>
                          <a:pt x="51" y="25"/>
                        </a:lnTo>
                        <a:lnTo>
                          <a:pt x="50" y="25"/>
                        </a:lnTo>
                        <a:lnTo>
                          <a:pt x="50" y="27"/>
                        </a:lnTo>
                        <a:lnTo>
                          <a:pt x="50" y="27"/>
                        </a:lnTo>
                        <a:lnTo>
                          <a:pt x="50" y="27"/>
                        </a:lnTo>
                        <a:lnTo>
                          <a:pt x="48" y="27"/>
                        </a:lnTo>
                        <a:lnTo>
                          <a:pt x="48" y="27"/>
                        </a:lnTo>
                        <a:lnTo>
                          <a:pt x="46" y="27"/>
                        </a:lnTo>
                        <a:lnTo>
                          <a:pt x="46" y="27"/>
                        </a:lnTo>
                        <a:lnTo>
                          <a:pt x="46" y="27"/>
                        </a:lnTo>
                        <a:lnTo>
                          <a:pt x="44" y="27"/>
                        </a:lnTo>
                        <a:lnTo>
                          <a:pt x="44" y="27"/>
                        </a:lnTo>
                        <a:lnTo>
                          <a:pt x="44" y="27"/>
                        </a:lnTo>
                        <a:lnTo>
                          <a:pt x="42" y="27"/>
                        </a:lnTo>
                        <a:lnTo>
                          <a:pt x="42" y="27"/>
                        </a:lnTo>
                        <a:lnTo>
                          <a:pt x="40" y="27"/>
                        </a:lnTo>
                        <a:lnTo>
                          <a:pt x="40" y="27"/>
                        </a:lnTo>
                        <a:lnTo>
                          <a:pt x="40" y="27"/>
                        </a:lnTo>
                        <a:lnTo>
                          <a:pt x="38" y="27"/>
                        </a:lnTo>
                        <a:lnTo>
                          <a:pt x="38" y="27"/>
                        </a:lnTo>
                        <a:lnTo>
                          <a:pt x="38" y="27"/>
                        </a:lnTo>
                        <a:lnTo>
                          <a:pt x="36" y="27"/>
                        </a:lnTo>
                        <a:lnTo>
                          <a:pt x="36" y="27"/>
                        </a:lnTo>
                        <a:lnTo>
                          <a:pt x="34" y="27"/>
                        </a:lnTo>
                        <a:lnTo>
                          <a:pt x="34" y="27"/>
                        </a:lnTo>
                        <a:lnTo>
                          <a:pt x="34" y="27"/>
                        </a:lnTo>
                        <a:lnTo>
                          <a:pt x="32" y="27"/>
                        </a:lnTo>
                        <a:lnTo>
                          <a:pt x="32" y="27"/>
                        </a:lnTo>
                        <a:lnTo>
                          <a:pt x="32" y="27"/>
                        </a:lnTo>
                        <a:lnTo>
                          <a:pt x="30" y="27"/>
                        </a:lnTo>
                        <a:lnTo>
                          <a:pt x="30" y="27"/>
                        </a:lnTo>
                        <a:lnTo>
                          <a:pt x="29" y="27"/>
                        </a:lnTo>
                        <a:lnTo>
                          <a:pt x="29" y="27"/>
                        </a:lnTo>
                        <a:lnTo>
                          <a:pt x="29" y="27"/>
                        </a:lnTo>
                        <a:lnTo>
                          <a:pt x="27" y="27"/>
                        </a:lnTo>
                        <a:lnTo>
                          <a:pt x="27" y="25"/>
                        </a:lnTo>
                        <a:lnTo>
                          <a:pt x="27" y="25"/>
                        </a:lnTo>
                        <a:lnTo>
                          <a:pt x="27" y="25"/>
                        </a:lnTo>
                        <a:lnTo>
                          <a:pt x="25" y="25"/>
                        </a:lnTo>
                        <a:lnTo>
                          <a:pt x="25" y="25"/>
                        </a:lnTo>
                        <a:lnTo>
                          <a:pt x="25" y="25"/>
                        </a:lnTo>
                        <a:lnTo>
                          <a:pt x="23" y="25"/>
                        </a:lnTo>
                        <a:lnTo>
                          <a:pt x="23" y="25"/>
                        </a:lnTo>
                        <a:lnTo>
                          <a:pt x="23" y="25"/>
                        </a:lnTo>
                        <a:lnTo>
                          <a:pt x="23" y="25"/>
                        </a:lnTo>
                        <a:lnTo>
                          <a:pt x="21" y="25"/>
                        </a:lnTo>
                        <a:lnTo>
                          <a:pt x="21" y="25"/>
                        </a:lnTo>
                        <a:lnTo>
                          <a:pt x="19" y="25"/>
                        </a:lnTo>
                        <a:lnTo>
                          <a:pt x="19" y="25"/>
                        </a:lnTo>
                        <a:lnTo>
                          <a:pt x="19" y="25"/>
                        </a:lnTo>
                        <a:lnTo>
                          <a:pt x="17" y="25"/>
                        </a:lnTo>
                        <a:lnTo>
                          <a:pt x="17" y="25"/>
                        </a:lnTo>
                        <a:lnTo>
                          <a:pt x="17" y="25"/>
                        </a:lnTo>
                        <a:lnTo>
                          <a:pt x="15" y="25"/>
                        </a:lnTo>
                        <a:lnTo>
                          <a:pt x="15" y="25"/>
                        </a:lnTo>
                        <a:lnTo>
                          <a:pt x="13" y="25"/>
                        </a:lnTo>
                        <a:lnTo>
                          <a:pt x="13" y="25"/>
                        </a:lnTo>
                        <a:lnTo>
                          <a:pt x="13" y="25"/>
                        </a:lnTo>
                        <a:lnTo>
                          <a:pt x="11" y="25"/>
                        </a:lnTo>
                        <a:lnTo>
                          <a:pt x="11" y="25"/>
                        </a:lnTo>
                        <a:lnTo>
                          <a:pt x="11" y="23"/>
                        </a:lnTo>
                        <a:lnTo>
                          <a:pt x="11" y="23"/>
                        </a:lnTo>
                        <a:lnTo>
                          <a:pt x="9" y="23"/>
                        </a:lnTo>
                        <a:lnTo>
                          <a:pt x="9" y="23"/>
                        </a:lnTo>
                        <a:lnTo>
                          <a:pt x="7" y="23"/>
                        </a:lnTo>
                        <a:lnTo>
                          <a:pt x="7" y="23"/>
                        </a:lnTo>
                        <a:lnTo>
                          <a:pt x="7" y="23"/>
                        </a:lnTo>
                        <a:lnTo>
                          <a:pt x="6" y="23"/>
                        </a:lnTo>
                        <a:lnTo>
                          <a:pt x="6" y="23"/>
                        </a:lnTo>
                        <a:lnTo>
                          <a:pt x="6" y="23"/>
                        </a:lnTo>
                        <a:lnTo>
                          <a:pt x="4" y="23"/>
                        </a:lnTo>
                        <a:lnTo>
                          <a:pt x="4" y="23"/>
                        </a:lnTo>
                        <a:lnTo>
                          <a:pt x="2" y="23"/>
                        </a:lnTo>
                        <a:lnTo>
                          <a:pt x="2" y="23"/>
                        </a:lnTo>
                        <a:lnTo>
                          <a:pt x="2" y="23"/>
                        </a:lnTo>
                        <a:lnTo>
                          <a:pt x="2" y="23"/>
                        </a:lnTo>
                        <a:lnTo>
                          <a:pt x="0" y="23"/>
                        </a:lnTo>
                        <a:lnTo>
                          <a:pt x="0" y="23"/>
                        </a:lnTo>
                        <a:lnTo>
                          <a:pt x="0" y="21"/>
                        </a:lnTo>
                        <a:lnTo>
                          <a:pt x="0" y="21"/>
                        </a:lnTo>
                        <a:lnTo>
                          <a:pt x="2" y="21"/>
                        </a:lnTo>
                        <a:lnTo>
                          <a:pt x="2" y="21"/>
                        </a:lnTo>
                        <a:lnTo>
                          <a:pt x="2" y="21"/>
                        </a:lnTo>
                        <a:lnTo>
                          <a:pt x="2" y="21"/>
                        </a:lnTo>
                        <a:lnTo>
                          <a:pt x="4" y="21"/>
                        </a:lnTo>
                        <a:lnTo>
                          <a:pt x="4" y="21"/>
                        </a:lnTo>
                        <a:lnTo>
                          <a:pt x="6" y="21"/>
                        </a:lnTo>
                        <a:lnTo>
                          <a:pt x="6" y="21"/>
                        </a:lnTo>
                        <a:lnTo>
                          <a:pt x="6" y="21"/>
                        </a:lnTo>
                        <a:lnTo>
                          <a:pt x="7" y="21"/>
                        </a:lnTo>
                        <a:lnTo>
                          <a:pt x="7" y="21"/>
                        </a:lnTo>
                        <a:lnTo>
                          <a:pt x="7" y="21"/>
                        </a:lnTo>
                        <a:lnTo>
                          <a:pt x="9" y="21"/>
                        </a:lnTo>
                        <a:lnTo>
                          <a:pt x="9" y="21"/>
                        </a:lnTo>
                        <a:lnTo>
                          <a:pt x="11" y="21"/>
                        </a:lnTo>
                        <a:lnTo>
                          <a:pt x="11" y="21"/>
                        </a:lnTo>
                        <a:lnTo>
                          <a:pt x="11" y="21"/>
                        </a:lnTo>
                        <a:lnTo>
                          <a:pt x="13" y="21"/>
                        </a:lnTo>
                        <a:lnTo>
                          <a:pt x="13" y="21"/>
                        </a:lnTo>
                        <a:lnTo>
                          <a:pt x="13" y="21"/>
                        </a:lnTo>
                        <a:lnTo>
                          <a:pt x="15" y="21"/>
                        </a:lnTo>
                        <a:lnTo>
                          <a:pt x="15" y="21"/>
                        </a:lnTo>
                        <a:lnTo>
                          <a:pt x="17" y="21"/>
                        </a:lnTo>
                        <a:lnTo>
                          <a:pt x="17" y="21"/>
                        </a:lnTo>
                        <a:lnTo>
                          <a:pt x="17" y="21"/>
                        </a:lnTo>
                        <a:lnTo>
                          <a:pt x="17" y="19"/>
                        </a:lnTo>
                        <a:lnTo>
                          <a:pt x="17" y="19"/>
                        </a:lnTo>
                        <a:lnTo>
                          <a:pt x="17" y="19"/>
                        </a:lnTo>
                        <a:lnTo>
                          <a:pt x="15" y="19"/>
                        </a:lnTo>
                        <a:lnTo>
                          <a:pt x="15" y="19"/>
                        </a:lnTo>
                        <a:lnTo>
                          <a:pt x="13" y="19"/>
                        </a:lnTo>
                        <a:lnTo>
                          <a:pt x="13" y="19"/>
                        </a:lnTo>
                        <a:lnTo>
                          <a:pt x="13" y="19"/>
                        </a:lnTo>
                        <a:lnTo>
                          <a:pt x="13" y="19"/>
                        </a:lnTo>
                        <a:lnTo>
                          <a:pt x="11" y="19"/>
                        </a:lnTo>
                        <a:lnTo>
                          <a:pt x="11" y="19"/>
                        </a:lnTo>
                        <a:lnTo>
                          <a:pt x="11" y="19"/>
                        </a:lnTo>
                        <a:lnTo>
                          <a:pt x="9" y="19"/>
                        </a:lnTo>
                        <a:lnTo>
                          <a:pt x="9" y="19"/>
                        </a:lnTo>
                        <a:lnTo>
                          <a:pt x="7" y="19"/>
                        </a:lnTo>
                        <a:lnTo>
                          <a:pt x="7" y="19"/>
                        </a:lnTo>
                        <a:lnTo>
                          <a:pt x="7" y="18"/>
                        </a:lnTo>
                        <a:lnTo>
                          <a:pt x="7" y="18"/>
                        </a:lnTo>
                        <a:lnTo>
                          <a:pt x="7" y="18"/>
                        </a:lnTo>
                        <a:lnTo>
                          <a:pt x="7" y="18"/>
                        </a:lnTo>
                        <a:lnTo>
                          <a:pt x="7" y="18"/>
                        </a:lnTo>
                        <a:lnTo>
                          <a:pt x="9" y="18"/>
                        </a:lnTo>
                        <a:lnTo>
                          <a:pt x="9" y="18"/>
                        </a:lnTo>
                        <a:lnTo>
                          <a:pt x="9" y="18"/>
                        </a:lnTo>
                        <a:lnTo>
                          <a:pt x="11" y="18"/>
                        </a:lnTo>
                        <a:lnTo>
                          <a:pt x="11" y="16"/>
                        </a:lnTo>
                        <a:lnTo>
                          <a:pt x="11" y="16"/>
                        </a:lnTo>
                        <a:lnTo>
                          <a:pt x="11" y="16"/>
                        </a:lnTo>
                        <a:lnTo>
                          <a:pt x="13" y="16"/>
                        </a:lnTo>
                        <a:lnTo>
                          <a:pt x="13" y="16"/>
                        </a:lnTo>
                        <a:lnTo>
                          <a:pt x="13" y="16"/>
                        </a:lnTo>
                        <a:lnTo>
                          <a:pt x="15" y="16"/>
                        </a:lnTo>
                        <a:lnTo>
                          <a:pt x="15" y="16"/>
                        </a:lnTo>
                        <a:lnTo>
                          <a:pt x="15" y="18"/>
                        </a:lnTo>
                        <a:lnTo>
                          <a:pt x="17" y="18"/>
                        </a:lnTo>
                        <a:lnTo>
                          <a:pt x="17" y="18"/>
                        </a:lnTo>
                        <a:lnTo>
                          <a:pt x="17" y="18"/>
                        </a:lnTo>
                        <a:lnTo>
                          <a:pt x="19" y="18"/>
                        </a:lnTo>
                        <a:lnTo>
                          <a:pt x="19" y="18"/>
                        </a:lnTo>
                        <a:lnTo>
                          <a:pt x="19" y="18"/>
                        </a:lnTo>
                        <a:lnTo>
                          <a:pt x="21" y="18"/>
                        </a:lnTo>
                        <a:lnTo>
                          <a:pt x="21" y="18"/>
                        </a:lnTo>
                        <a:lnTo>
                          <a:pt x="23" y="18"/>
                        </a:lnTo>
                        <a:lnTo>
                          <a:pt x="23" y="18"/>
                        </a:lnTo>
                        <a:lnTo>
                          <a:pt x="23" y="18"/>
                        </a:lnTo>
                        <a:lnTo>
                          <a:pt x="23" y="18"/>
                        </a:lnTo>
                        <a:lnTo>
                          <a:pt x="25" y="18"/>
                        </a:lnTo>
                        <a:lnTo>
                          <a:pt x="25" y="18"/>
                        </a:lnTo>
                        <a:lnTo>
                          <a:pt x="25" y="18"/>
                        </a:lnTo>
                        <a:lnTo>
                          <a:pt x="27" y="18"/>
                        </a:lnTo>
                        <a:lnTo>
                          <a:pt x="27" y="18"/>
                        </a:lnTo>
                        <a:lnTo>
                          <a:pt x="29" y="18"/>
                        </a:lnTo>
                        <a:lnTo>
                          <a:pt x="29" y="18"/>
                        </a:lnTo>
                        <a:lnTo>
                          <a:pt x="29" y="18"/>
                        </a:lnTo>
                        <a:lnTo>
                          <a:pt x="30" y="18"/>
                        </a:lnTo>
                        <a:lnTo>
                          <a:pt x="30" y="18"/>
                        </a:lnTo>
                        <a:lnTo>
                          <a:pt x="32" y="18"/>
                        </a:lnTo>
                        <a:lnTo>
                          <a:pt x="32" y="18"/>
                        </a:lnTo>
                        <a:lnTo>
                          <a:pt x="32" y="18"/>
                        </a:lnTo>
                        <a:lnTo>
                          <a:pt x="34" y="18"/>
                        </a:lnTo>
                        <a:lnTo>
                          <a:pt x="34" y="18"/>
                        </a:lnTo>
                        <a:lnTo>
                          <a:pt x="34" y="18"/>
                        </a:lnTo>
                        <a:lnTo>
                          <a:pt x="36" y="18"/>
                        </a:lnTo>
                        <a:lnTo>
                          <a:pt x="36" y="18"/>
                        </a:lnTo>
                        <a:lnTo>
                          <a:pt x="36" y="18"/>
                        </a:lnTo>
                        <a:lnTo>
                          <a:pt x="36" y="18"/>
                        </a:lnTo>
                        <a:lnTo>
                          <a:pt x="36" y="16"/>
                        </a:lnTo>
                        <a:lnTo>
                          <a:pt x="36" y="16"/>
                        </a:lnTo>
                        <a:lnTo>
                          <a:pt x="38" y="16"/>
                        </a:lnTo>
                        <a:lnTo>
                          <a:pt x="38" y="16"/>
                        </a:lnTo>
                        <a:lnTo>
                          <a:pt x="38" y="16"/>
                        </a:lnTo>
                        <a:lnTo>
                          <a:pt x="40" y="16"/>
                        </a:lnTo>
                        <a:lnTo>
                          <a:pt x="40" y="16"/>
                        </a:lnTo>
                        <a:lnTo>
                          <a:pt x="40" y="16"/>
                        </a:lnTo>
                        <a:lnTo>
                          <a:pt x="40" y="16"/>
                        </a:lnTo>
                        <a:lnTo>
                          <a:pt x="40" y="14"/>
                        </a:lnTo>
                        <a:lnTo>
                          <a:pt x="38" y="14"/>
                        </a:lnTo>
                        <a:lnTo>
                          <a:pt x="38" y="16"/>
                        </a:lnTo>
                        <a:lnTo>
                          <a:pt x="38" y="16"/>
                        </a:lnTo>
                        <a:lnTo>
                          <a:pt x="38" y="16"/>
                        </a:lnTo>
                        <a:lnTo>
                          <a:pt x="36" y="16"/>
                        </a:lnTo>
                        <a:lnTo>
                          <a:pt x="36" y="16"/>
                        </a:lnTo>
                        <a:lnTo>
                          <a:pt x="34" y="16"/>
                        </a:lnTo>
                        <a:lnTo>
                          <a:pt x="34" y="16"/>
                        </a:lnTo>
                        <a:lnTo>
                          <a:pt x="34" y="16"/>
                        </a:lnTo>
                        <a:lnTo>
                          <a:pt x="32" y="16"/>
                        </a:lnTo>
                        <a:lnTo>
                          <a:pt x="32" y="16"/>
                        </a:lnTo>
                        <a:lnTo>
                          <a:pt x="32" y="16"/>
                        </a:lnTo>
                        <a:lnTo>
                          <a:pt x="30" y="16"/>
                        </a:lnTo>
                        <a:lnTo>
                          <a:pt x="30" y="16"/>
                        </a:lnTo>
                        <a:lnTo>
                          <a:pt x="29" y="16"/>
                        </a:lnTo>
                        <a:lnTo>
                          <a:pt x="29" y="16"/>
                        </a:lnTo>
                        <a:lnTo>
                          <a:pt x="29" y="16"/>
                        </a:lnTo>
                        <a:lnTo>
                          <a:pt x="27" y="16"/>
                        </a:lnTo>
                        <a:lnTo>
                          <a:pt x="27" y="16"/>
                        </a:lnTo>
                        <a:lnTo>
                          <a:pt x="27" y="14"/>
                        </a:lnTo>
                        <a:lnTo>
                          <a:pt x="27" y="14"/>
                        </a:lnTo>
                        <a:lnTo>
                          <a:pt x="25" y="14"/>
                        </a:lnTo>
                        <a:lnTo>
                          <a:pt x="25" y="14"/>
                        </a:lnTo>
                        <a:lnTo>
                          <a:pt x="25" y="12"/>
                        </a:lnTo>
                        <a:lnTo>
                          <a:pt x="25" y="12"/>
                        </a:lnTo>
                        <a:lnTo>
                          <a:pt x="25" y="12"/>
                        </a:lnTo>
                        <a:lnTo>
                          <a:pt x="27" y="12"/>
                        </a:lnTo>
                        <a:lnTo>
                          <a:pt x="27" y="12"/>
                        </a:lnTo>
                        <a:lnTo>
                          <a:pt x="29" y="12"/>
                        </a:lnTo>
                        <a:lnTo>
                          <a:pt x="29" y="12"/>
                        </a:lnTo>
                        <a:lnTo>
                          <a:pt x="29" y="10"/>
                        </a:lnTo>
                        <a:lnTo>
                          <a:pt x="29" y="10"/>
                        </a:lnTo>
                        <a:lnTo>
                          <a:pt x="30" y="10"/>
                        </a:lnTo>
                        <a:lnTo>
                          <a:pt x="30" y="10"/>
                        </a:lnTo>
                        <a:lnTo>
                          <a:pt x="30" y="12"/>
                        </a:lnTo>
                        <a:lnTo>
                          <a:pt x="32" y="12"/>
                        </a:lnTo>
                        <a:lnTo>
                          <a:pt x="32" y="12"/>
                        </a:lnTo>
                        <a:lnTo>
                          <a:pt x="32" y="12"/>
                        </a:lnTo>
                        <a:lnTo>
                          <a:pt x="34" y="12"/>
                        </a:lnTo>
                        <a:lnTo>
                          <a:pt x="34" y="12"/>
                        </a:lnTo>
                        <a:lnTo>
                          <a:pt x="34" y="12"/>
                        </a:lnTo>
                        <a:lnTo>
                          <a:pt x="36" y="12"/>
                        </a:lnTo>
                        <a:lnTo>
                          <a:pt x="36" y="12"/>
                        </a:lnTo>
                        <a:lnTo>
                          <a:pt x="36" y="12"/>
                        </a:lnTo>
                        <a:lnTo>
                          <a:pt x="38" y="12"/>
                        </a:lnTo>
                        <a:lnTo>
                          <a:pt x="38" y="12"/>
                        </a:lnTo>
                        <a:lnTo>
                          <a:pt x="38" y="12"/>
                        </a:lnTo>
                        <a:lnTo>
                          <a:pt x="40" y="12"/>
                        </a:lnTo>
                        <a:lnTo>
                          <a:pt x="40" y="12"/>
                        </a:lnTo>
                        <a:lnTo>
                          <a:pt x="40" y="12"/>
                        </a:lnTo>
                        <a:lnTo>
                          <a:pt x="40" y="12"/>
                        </a:lnTo>
                        <a:lnTo>
                          <a:pt x="40" y="10"/>
                        </a:lnTo>
                        <a:lnTo>
                          <a:pt x="40" y="10"/>
                        </a:lnTo>
                        <a:lnTo>
                          <a:pt x="40" y="10"/>
                        </a:lnTo>
                        <a:lnTo>
                          <a:pt x="40" y="10"/>
                        </a:lnTo>
                        <a:lnTo>
                          <a:pt x="42" y="10"/>
                        </a:lnTo>
                        <a:lnTo>
                          <a:pt x="42" y="10"/>
                        </a:lnTo>
                        <a:lnTo>
                          <a:pt x="44" y="10"/>
                        </a:lnTo>
                        <a:lnTo>
                          <a:pt x="44" y="10"/>
                        </a:lnTo>
                        <a:lnTo>
                          <a:pt x="44" y="10"/>
                        </a:lnTo>
                        <a:lnTo>
                          <a:pt x="46" y="10"/>
                        </a:lnTo>
                        <a:lnTo>
                          <a:pt x="46" y="10"/>
                        </a:lnTo>
                        <a:lnTo>
                          <a:pt x="46" y="10"/>
                        </a:lnTo>
                        <a:lnTo>
                          <a:pt x="48" y="10"/>
                        </a:lnTo>
                        <a:lnTo>
                          <a:pt x="48" y="10"/>
                        </a:lnTo>
                        <a:lnTo>
                          <a:pt x="50" y="10"/>
                        </a:lnTo>
                        <a:lnTo>
                          <a:pt x="50" y="10"/>
                        </a:lnTo>
                        <a:lnTo>
                          <a:pt x="50" y="8"/>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5" name="Freeform 467">
                    <a:extLst>
                      <a:ext uri="{FF2B5EF4-FFF2-40B4-BE49-F238E27FC236}">
                        <a16:creationId xmlns:a16="http://schemas.microsoft.com/office/drawing/2014/main" id="{D69B11A1-1B6B-4A29-88B8-0348E891E905}"/>
                      </a:ext>
                    </a:extLst>
                  </p:cNvPr>
                  <p:cNvSpPr>
                    <a:spLocks/>
                  </p:cNvSpPr>
                  <p:nvPr/>
                </p:nvSpPr>
                <p:spPr bwMode="auto">
                  <a:xfrm>
                    <a:off x="12377" y="1281"/>
                    <a:ext cx="105" cy="31"/>
                  </a:xfrm>
                  <a:custGeom>
                    <a:avLst/>
                    <a:gdLst>
                      <a:gd name="T0" fmla="*/ 61 w 105"/>
                      <a:gd name="T1" fmla="*/ 2 h 31"/>
                      <a:gd name="T2" fmla="*/ 65 w 105"/>
                      <a:gd name="T3" fmla="*/ 2 h 31"/>
                      <a:gd name="T4" fmla="*/ 63 w 105"/>
                      <a:gd name="T5" fmla="*/ 6 h 31"/>
                      <a:gd name="T6" fmla="*/ 59 w 105"/>
                      <a:gd name="T7" fmla="*/ 8 h 31"/>
                      <a:gd name="T8" fmla="*/ 59 w 105"/>
                      <a:gd name="T9" fmla="*/ 12 h 31"/>
                      <a:gd name="T10" fmla="*/ 61 w 105"/>
                      <a:gd name="T11" fmla="*/ 8 h 31"/>
                      <a:gd name="T12" fmla="*/ 65 w 105"/>
                      <a:gd name="T13" fmla="*/ 8 h 31"/>
                      <a:gd name="T14" fmla="*/ 67 w 105"/>
                      <a:gd name="T15" fmla="*/ 6 h 31"/>
                      <a:gd name="T16" fmla="*/ 71 w 105"/>
                      <a:gd name="T17" fmla="*/ 6 h 31"/>
                      <a:gd name="T18" fmla="*/ 77 w 105"/>
                      <a:gd name="T19" fmla="*/ 6 h 31"/>
                      <a:gd name="T20" fmla="*/ 81 w 105"/>
                      <a:gd name="T21" fmla="*/ 8 h 31"/>
                      <a:gd name="T22" fmla="*/ 84 w 105"/>
                      <a:gd name="T23" fmla="*/ 8 h 31"/>
                      <a:gd name="T24" fmla="*/ 88 w 105"/>
                      <a:gd name="T25" fmla="*/ 10 h 31"/>
                      <a:gd name="T26" fmla="*/ 92 w 105"/>
                      <a:gd name="T27" fmla="*/ 12 h 31"/>
                      <a:gd name="T28" fmla="*/ 96 w 105"/>
                      <a:gd name="T29" fmla="*/ 12 h 31"/>
                      <a:gd name="T30" fmla="*/ 96 w 105"/>
                      <a:gd name="T31" fmla="*/ 12 h 31"/>
                      <a:gd name="T32" fmla="*/ 102 w 105"/>
                      <a:gd name="T33" fmla="*/ 14 h 31"/>
                      <a:gd name="T34" fmla="*/ 103 w 105"/>
                      <a:gd name="T35" fmla="*/ 15 h 31"/>
                      <a:gd name="T36" fmla="*/ 103 w 105"/>
                      <a:gd name="T37" fmla="*/ 19 h 31"/>
                      <a:gd name="T38" fmla="*/ 100 w 105"/>
                      <a:gd name="T39" fmla="*/ 21 h 31"/>
                      <a:gd name="T40" fmla="*/ 96 w 105"/>
                      <a:gd name="T41" fmla="*/ 23 h 31"/>
                      <a:gd name="T42" fmla="*/ 92 w 105"/>
                      <a:gd name="T43" fmla="*/ 23 h 31"/>
                      <a:gd name="T44" fmla="*/ 86 w 105"/>
                      <a:gd name="T45" fmla="*/ 23 h 31"/>
                      <a:gd name="T46" fmla="*/ 82 w 105"/>
                      <a:gd name="T47" fmla="*/ 25 h 31"/>
                      <a:gd name="T48" fmla="*/ 79 w 105"/>
                      <a:gd name="T49" fmla="*/ 25 h 31"/>
                      <a:gd name="T50" fmla="*/ 73 w 105"/>
                      <a:gd name="T51" fmla="*/ 25 h 31"/>
                      <a:gd name="T52" fmla="*/ 69 w 105"/>
                      <a:gd name="T53" fmla="*/ 25 h 31"/>
                      <a:gd name="T54" fmla="*/ 65 w 105"/>
                      <a:gd name="T55" fmla="*/ 25 h 31"/>
                      <a:gd name="T56" fmla="*/ 61 w 105"/>
                      <a:gd name="T57" fmla="*/ 29 h 31"/>
                      <a:gd name="T58" fmla="*/ 58 w 105"/>
                      <a:gd name="T59" fmla="*/ 27 h 31"/>
                      <a:gd name="T60" fmla="*/ 56 w 105"/>
                      <a:gd name="T61" fmla="*/ 25 h 31"/>
                      <a:gd name="T62" fmla="*/ 52 w 105"/>
                      <a:gd name="T63" fmla="*/ 27 h 31"/>
                      <a:gd name="T64" fmla="*/ 46 w 105"/>
                      <a:gd name="T65" fmla="*/ 27 h 31"/>
                      <a:gd name="T66" fmla="*/ 42 w 105"/>
                      <a:gd name="T67" fmla="*/ 27 h 31"/>
                      <a:gd name="T68" fmla="*/ 37 w 105"/>
                      <a:gd name="T69" fmla="*/ 27 h 31"/>
                      <a:gd name="T70" fmla="*/ 33 w 105"/>
                      <a:gd name="T71" fmla="*/ 27 h 31"/>
                      <a:gd name="T72" fmla="*/ 29 w 105"/>
                      <a:gd name="T73" fmla="*/ 29 h 31"/>
                      <a:gd name="T74" fmla="*/ 25 w 105"/>
                      <a:gd name="T75" fmla="*/ 29 h 31"/>
                      <a:gd name="T76" fmla="*/ 19 w 105"/>
                      <a:gd name="T77" fmla="*/ 31 h 31"/>
                      <a:gd name="T78" fmla="*/ 15 w 105"/>
                      <a:gd name="T79" fmla="*/ 31 h 31"/>
                      <a:gd name="T80" fmla="*/ 12 w 105"/>
                      <a:gd name="T81" fmla="*/ 31 h 31"/>
                      <a:gd name="T82" fmla="*/ 8 w 105"/>
                      <a:gd name="T83" fmla="*/ 31 h 31"/>
                      <a:gd name="T84" fmla="*/ 4 w 105"/>
                      <a:gd name="T85" fmla="*/ 31 h 31"/>
                      <a:gd name="T86" fmla="*/ 2 w 105"/>
                      <a:gd name="T87" fmla="*/ 29 h 31"/>
                      <a:gd name="T88" fmla="*/ 4 w 105"/>
                      <a:gd name="T89" fmla="*/ 25 h 31"/>
                      <a:gd name="T90" fmla="*/ 8 w 105"/>
                      <a:gd name="T91" fmla="*/ 23 h 31"/>
                      <a:gd name="T92" fmla="*/ 12 w 105"/>
                      <a:gd name="T93" fmla="*/ 23 h 31"/>
                      <a:gd name="T94" fmla="*/ 15 w 105"/>
                      <a:gd name="T95" fmla="*/ 19 h 31"/>
                      <a:gd name="T96" fmla="*/ 17 w 105"/>
                      <a:gd name="T97" fmla="*/ 15 h 31"/>
                      <a:gd name="T98" fmla="*/ 21 w 105"/>
                      <a:gd name="T99" fmla="*/ 15 h 31"/>
                      <a:gd name="T100" fmla="*/ 25 w 105"/>
                      <a:gd name="T101" fmla="*/ 14 h 31"/>
                      <a:gd name="T102" fmla="*/ 27 w 105"/>
                      <a:gd name="T103" fmla="*/ 12 h 31"/>
                      <a:gd name="T104" fmla="*/ 29 w 105"/>
                      <a:gd name="T105" fmla="*/ 8 h 31"/>
                      <a:gd name="T106" fmla="*/ 33 w 105"/>
                      <a:gd name="T107" fmla="*/ 6 h 31"/>
                      <a:gd name="T108" fmla="*/ 37 w 105"/>
                      <a:gd name="T109" fmla="*/ 4 h 31"/>
                      <a:gd name="T110" fmla="*/ 38 w 105"/>
                      <a:gd name="T111" fmla="*/ 2 h 31"/>
                      <a:gd name="T112" fmla="*/ 44 w 105"/>
                      <a:gd name="T113" fmla="*/ 2 h 31"/>
                      <a:gd name="T114" fmla="*/ 46 w 105"/>
                      <a:gd name="T115" fmla="*/ 4 h 31"/>
                      <a:gd name="T116" fmla="*/ 48 w 105"/>
                      <a:gd name="T117" fmla="*/ 4 h 31"/>
                      <a:gd name="T118" fmla="*/ 52 w 105"/>
                      <a:gd name="T119" fmla="*/ 0 h 31"/>
                      <a:gd name="T120" fmla="*/ 56 w 105"/>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31">
                        <a:moveTo>
                          <a:pt x="58" y="0"/>
                        </a:moveTo>
                        <a:lnTo>
                          <a:pt x="58" y="2"/>
                        </a:lnTo>
                        <a:lnTo>
                          <a:pt x="58" y="2"/>
                        </a:lnTo>
                        <a:lnTo>
                          <a:pt x="59" y="2"/>
                        </a:lnTo>
                        <a:lnTo>
                          <a:pt x="59" y="2"/>
                        </a:lnTo>
                        <a:lnTo>
                          <a:pt x="59" y="2"/>
                        </a:lnTo>
                        <a:lnTo>
                          <a:pt x="61" y="2"/>
                        </a:lnTo>
                        <a:lnTo>
                          <a:pt x="61" y="2"/>
                        </a:lnTo>
                        <a:lnTo>
                          <a:pt x="61" y="2"/>
                        </a:lnTo>
                        <a:lnTo>
                          <a:pt x="63" y="2"/>
                        </a:lnTo>
                        <a:lnTo>
                          <a:pt x="63" y="2"/>
                        </a:lnTo>
                        <a:lnTo>
                          <a:pt x="63" y="2"/>
                        </a:lnTo>
                        <a:lnTo>
                          <a:pt x="65" y="2"/>
                        </a:lnTo>
                        <a:lnTo>
                          <a:pt x="65" y="2"/>
                        </a:lnTo>
                        <a:lnTo>
                          <a:pt x="65" y="2"/>
                        </a:lnTo>
                        <a:lnTo>
                          <a:pt x="65" y="4"/>
                        </a:lnTo>
                        <a:lnTo>
                          <a:pt x="65" y="4"/>
                        </a:lnTo>
                        <a:lnTo>
                          <a:pt x="65" y="4"/>
                        </a:lnTo>
                        <a:lnTo>
                          <a:pt x="65" y="4"/>
                        </a:lnTo>
                        <a:lnTo>
                          <a:pt x="65" y="6"/>
                        </a:lnTo>
                        <a:lnTo>
                          <a:pt x="63" y="6"/>
                        </a:lnTo>
                        <a:lnTo>
                          <a:pt x="63" y="6"/>
                        </a:lnTo>
                        <a:lnTo>
                          <a:pt x="63" y="6"/>
                        </a:lnTo>
                        <a:lnTo>
                          <a:pt x="63" y="6"/>
                        </a:lnTo>
                        <a:lnTo>
                          <a:pt x="61" y="6"/>
                        </a:lnTo>
                        <a:lnTo>
                          <a:pt x="61" y="6"/>
                        </a:lnTo>
                        <a:lnTo>
                          <a:pt x="59" y="6"/>
                        </a:lnTo>
                        <a:lnTo>
                          <a:pt x="59" y="8"/>
                        </a:lnTo>
                        <a:lnTo>
                          <a:pt x="59" y="8"/>
                        </a:lnTo>
                        <a:lnTo>
                          <a:pt x="59" y="8"/>
                        </a:lnTo>
                        <a:lnTo>
                          <a:pt x="59" y="8"/>
                        </a:lnTo>
                        <a:lnTo>
                          <a:pt x="59" y="8"/>
                        </a:lnTo>
                        <a:lnTo>
                          <a:pt x="59" y="10"/>
                        </a:lnTo>
                        <a:lnTo>
                          <a:pt x="59" y="10"/>
                        </a:lnTo>
                        <a:lnTo>
                          <a:pt x="59" y="12"/>
                        </a:lnTo>
                        <a:lnTo>
                          <a:pt x="59" y="12"/>
                        </a:lnTo>
                        <a:lnTo>
                          <a:pt x="59" y="10"/>
                        </a:lnTo>
                        <a:lnTo>
                          <a:pt x="59" y="10"/>
                        </a:lnTo>
                        <a:lnTo>
                          <a:pt x="61" y="10"/>
                        </a:lnTo>
                        <a:lnTo>
                          <a:pt x="61" y="10"/>
                        </a:lnTo>
                        <a:lnTo>
                          <a:pt x="61" y="10"/>
                        </a:lnTo>
                        <a:lnTo>
                          <a:pt x="61" y="8"/>
                        </a:lnTo>
                        <a:lnTo>
                          <a:pt x="63" y="8"/>
                        </a:lnTo>
                        <a:lnTo>
                          <a:pt x="63" y="8"/>
                        </a:lnTo>
                        <a:lnTo>
                          <a:pt x="63" y="8"/>
                        </a:lnTo>
                        <a:lnTo>
                          <a:pt x="65" y="8"/>
                        </a:lnTo>
                        <a:lnTo>
                          <a:pt x="65" y="8"/>
                        </a:lnTo>
                        <a:lnTo>
                          <a:pt x="65" y="8"/>
                        </a:lnTo>
                        <a:lnTo>
                          <a:pt x="65" y="8"/>
                        </a:lnTo>
                        <a:lnTo>
                          <a:pt x="67" y="8"/>
                        </a:lnTo>
                        <a:lnTo>
                          <a:pt x="67" y="8"/>
                        </a:lnTo>
                        <a:lnTo>
                          <a:pt x="69" y="8"/>
                        </a:lnTo>
                        <a:lnTo>
                          <a:pt x="69" y="8"/>
                        </a:lnTo>
                        <a:lnTo>
                          <a:pt x="67" y="8"/>
                        </a:lnTo>
                        <a:lnTo>
                          <a:pt x="67" y="6"/>
                        </a:lnTo>
                        <a:lnTo>
                          <a:pt x="67" y="6"/>
                        </a:lnTo>
                        <a:lnTo>
                          <a:pt x="69" y="6"/>
                        </a:lnTo>
                        <a:lnTo>
                          <a:pt x="69" y="6"/>
                        </a:lnTo>
                        <a:lnTo>
                          <a:pt x="69" y="6"/>
                        </a:lnTo>
                        <a:lnTo>
                          <a:pt x="71" y="6"/>
                        </a:lnTo>
                        <a:lnTo>
                          <a:pt x="71" y="6"/>
                        </a:lnTo>
                        <a:lnTo>
                          <a:pt x="71" y="6"/>
                        </a:lnTo>
                        <a:lnTo>
                          <a:pt x="71" y="6"/>
                        </a:lnTo>
                        <a:lnTo>
                          <a:pt x="73" y="6"/>
                        </a:lnTo>
                        <a:lnTo>
                          <a:pt x="73" y="6"/>
                        </a:lnTo>
                        <a:lnTo>
                          <a:pt x="75" y="6"/>
                        </a:lnTo>
                        <a:lnTo>
                          <a:pt x="75" y="6"/>
                        </a:lnTo>
                        <a:lnTo>
                          <a:pt x="75" y="6"/>
                        </a:lnTo>
                        <a:lnTo>
                          <a:pt x="77" y="6"/>
                        </a:lnTo>
                        <a:lnTo>
                          <a:pt x="77" y="6"/>
                        </a:lnTo>
                        <a:lnTo>
                          <a:pt x="79" y="6"/>
                        </a:lnTo>
                        <a:lnTo>
                          <a:pt x="79" y="6"/>
                        </a:lnTo>
                        <a:lnTo>
                          <a:pt x="79" y="8"/>
                        </a:lnTo>
                        <a:lnTo>
                          <a:pt x="79" y="8"/>
                        </a:lnTo>
                        <a:lnTo>
                          <a:pt x="81" y="8"/>
                        </a:lnTo>
                        <a:lnTo>
                          <a:pt x="81" y="8"/>
                        </a:lnTo>
                        <a:lnTo>
                          <a:pt x="81" y="8"/>
                        </a:lnTo>
                        <a:lnTo>
                          <a:pt x="81" y="8"/>
                        </a:lnTo>
                        <a:lnTo>
                          <a:pt x="81" y="8"/>
                        </a:lnTo>
                        <a:lnTo>
                          <a:pt x="82" y="8"/>
                        </a:lnTo>
                        <a:lnTo>
                          <a:pt x="82" y="8"/>
                        </a:lnTo>
                        <a:lnTo>
                          <a:pt x="84" y="8"/>
                        </a:lnTo>
                        <a:lnTo>
                          <a:pt x="84" y="8"/>
                        </a:lnTo>
                        <a:lnTo>
                          <a:pt x="84" y="8"/>
                        </a:lnTo>
                        <a:lnTo>
                          <a:pt x="86" y="8"/>
                        </a:lnTo>
                        <a:lnTo>
                          <a:pt x="86" y="8"/>
                        </a:lnTo>
                        <a:lnTo>
                          <a:pt x="86" y="8"/>
                        </a:lnTo>
                        <a:lnTo>
                          <a:pt x="86" y="10"/>
                        </a:lnTo>
                        <a:lnTo>
                          <a:pt x="86" y="10"/>
                        </a:lnTo>
                        <a:lnTo>
                          <a:pt x="88" y="10"/>
                        </a:lnTo>
                        <a:lnTo>
                          <a:pt x="88" y="10"/>
                        </a:lnTo>
                        <a:lnTo>
                          <a:pt x="90" y="10"/>
                        </a:lnTo>
                        <a:lnTo>
                          <a:pt x="90" y="12"/>
                        </a:lnTo>
                        <a:lnTo>
                          <a:pt x="90" y="12"/>
                        </a:lnTo>
                        <a:lnTo>
                          <a:pt x="90" y="12"/>
                        </a:lnTo>
                        <a:lnTo>
                          <a:pt x="90" y="12"/>
                        </a:lnTo>
                        <a:lnTo>
                          <a:pt x="92" y="12"/>
                        </a:lnTo>
                        <a:lnTo>
                          <a:pt x="92" y="12"/>
                        </a:lnTo>
                        <a:lnTo>
                          <a:pt x="92" y="12"/>
                        </a:lnTo>
                        <a:lnTo>
                          <a:pt x="92" y="12"/>
                        </a:lnTo>
                        <a:lnTo>
                          <a:pt x="94" y="12"/>
                        </a:lnTo>
                        <a:lnTo>
                          <a:pt x="94" y="12"/>
                        </a:lnTo>
                        <a:lnTo>
                          <a:pt x="94" y="12"/>
                        </a:lnTo>
                        <a:lnTo>
                          <a:pt x="96" y="12"/>
                        </a:lnTo>
                        <a:lnTo>
                          <a:pt x="96" y="12"/>
                        </a:lnTo>
                        <a:lnTo>
                          <a:pt x="96" y="12"/>
                        </a:lnTo>
                        <a:lnTo>
                          <a:pt x="96" y="12"/>
                        </a:lnTo>
                        <a:lnTo>
                          <a:pt x="98" y="12"/>
                        </a:lnTo>
                        <a:lnTo>
                          <a:pt x="98" y="12"/>
                        </a:lnTo>
                        <a:lnTo>
                          <a:pt x="98" y="12"/>
                        </a:lnTo>
                        <a:lnTo>
                          <a:pt x="98" y="12"/>
                        </a:lnTo>
                        <a:lnTo>
                          <a:pt x="96" y="12"/>
                        </a:lnTo>
                        <a:lnTo>
                          <a:pt x="96" y="14"/>
                        </a:lnTo>
                        <a:lnTo>
                          <a:pt x="98" y="14"/>
                        </a:lnTo>
                        <a:lnTo>
                          <a:pt x="98" y="14"/>
                        </a:lnTo>
                        <a:lnTo>
                          <a:pt x="98" y="14"/>
                        </a:lnTo>
                        <a:lnTo>
                          <a:pt x="100" y="14"/>
                        </a:lnTo>
                        <a:lnTo>
                          <a:pt x="100" y="14"/>
                        </a:lnTo>
                        <a:lnTo>
                          <a:pt x="102" y="14"/>
                        </a:lnTo>
                        <a:lnTo>
                          <a:pt x="102" y="14"/>
                        </a:lnTo>
                        <a:lnTo>
                          <a:pt x="102" y="14"/>
                        </a:lnTo>
                        <a:lnTo>
                          <a:pt x="102" y="14"/>
                        </a:lnTo>
                        <a:lnTo>
                          <a:pt x="102" y="15"/>
                        </a:lnTo>
                        <a:lnTo>
                          <a:pt x="103" y="15"/>
                        </a:lnTo>
                        <a:lnTo>
                          <a:pt x="103" y="15"/>
                        </a:lnTo>
                        <a:lnTo>
                          <a:pt x="103" y="15"/>
                        </a:lnTo>
                        <a:lnTo>
                          <a:pt x="103" y="15"/>
                        </a:lnTo>
                        <a:lnTo>
                          <a:pt x="103" y="17"/>
                        </a:lnTo>
                        <a:lnTo>
                          <a:pt x="103" y="17"/>
                        </a:lnTo>
                        <a:lnTo>
                          <a:pt x="105" y="17"/>
                        </a:lnTo>
                        <a:lnTo>
                          <a:pt x="105" y="19"/>
                        </a:lnTo>
                        <a:lnTo>
                          <a:pt x="105" y="19"/>
                        </a:lnTo>
                        <a:lnTo>
                          <a:pt x="103" y="19"/>
                        </a:lnTo>
                        <a:lnTo>
                          <a:pt x="103" y="21"/>
                        </a:lnTo>
                        <a:lnTo>
                          <a:pt x="103" y="21"/>
                        </a:lnTo>
                        <a:lnTo>
                          <a:pt x="102" y="21"/>
                        </a:lnTo>
                        <a:lnTo>
                          <a:pt x="102" y="21"/>
                        </a:lnTo>
                        <a:lnTo>
                          <a:pt x="102" y="21"/>
                        </a:lnTo>
                        <a:lnTo>
                          <a:pt x="102" y="21"/>
                        </a:lnTo>
                        <a:lnTo>
                          <a:pt x="100" y="21"/>
                        </a:lnTo>
                        <a:lnTo>
                          <a:pt x="100" y="23"/>
                        </a:lnTo>
                        <a:lnTo>
                          <a:pt x="100" y="23"/>
                        </a:lnTo>
                        <a:lnTo>
                          <a:pt x="98" y="23"/>
                        </a:lnTo>
                        <a:lnTo>
                          <a:pt x="98" y="23"/>
                        </a:lnTo>
                        <a:lnTo>
                          <a:pt x="98" y="23"/>
                        </a:lnTo>
                        <a:lnTo>
                          <a:pt x="98" y="23"/>
                        </a:lnTo>
                        <a:lnTo>
                          <a:pt x="96" y="23"/>
                        </a:lnTo>
                        <a:lnTo>
                          <a:pt x="96" y="23"/>
                        </a:lnTo>
                        <a:lnTo>
                          <a:pt x="96" y="23"/>
                        </a:lnTo>
                        <a:lnTo>
                          <a:pt x="96" y="23"/>
                        </a:lnTo>
                        <a:lnTo>
                          <a:pt x="94" y="23"/>
                        </a:lnTo>
                        <a:lnTo>
                          <a:pt x="94" y="23"/>
                        </a:lnTo>
                        <a:lnTo>
                          <a:pt x="92" y="23"/>
                        </a:lnTo>
                        <a:lnTo>
                          <a:pt x="92" y="23"/>
                        </a:lnTo>
                        <a:lnTo>
                          <a:pt x="92" y="23"/>
                        </a:lnTo>
                        <a:lnTo>
                          <a:pt x="90" y="23"/>
                        </a:lnTo>
                        <a:lnTo>
                          <a:pt x="90" y="23"/>
                        </a:lnTo>
                        <a:lnTo>
                          <a:pt x="90" y="23"/>
                        </a:lnTo>
                        <a:lnTo>
                          <a:pt x="88" y="23"/>
                        </a:lnTo>
                        <a:lnTo>
                          <a:pt x="88" y="23"/>
                        </a:lnTo>
                        <a:lnTo>
                          <a:pt x="86" y="23"/>
                        </a:lnTo>
                        <a:lnTo>
                          <a:pt x="86" y="23"/>
                        </a:lnTo>
                        <a:lnTo>
                          <a:pt x="86" y="23"/>
                        </a:lnTo>
                        <a:lnTo>
                          <a:pt x="84" y="23"/>
                        </a:lnTo>
                        <a:lnTo>
                          <a:pt x="84" y="23"/>
                        </a:lnTo>
                        <a:lnTo>
                          <a:pt x="84" y="23"/>
                        </a:lnTo>
                        <a:lnTo>
                          <a:pt x="82" y="23"/>
                        </a:lnTo>
                        <a:lnTo>
                          <a:pt x="82" y="25"/>
                        </a:lnTo>
                        <a:lnTo>
                          <a:pt x="82" y="25"/>
                        </a:lnTo>
                        <a:lnTo>
                          <a:pt x="81" y="25"/>
                        </a:lnTo>
                        <a:lnTo>
                          <a:pt x="81" y="25"/>
                        </a:lnTo>
                        <a:lnTo>
                          <a:pt x="81" y="25"/>
                        </a:lnTo>
                        <a:lnTo>
                          <a:pt x="79" y="25"/>
                        </a:lnTo>
                        <a:lnTo>
                          <a:pt x="79" y="25"/>
                        </a:lnTo>
                        <a:lnTo>
                          <a:pt x="79" y="25"/>
                        </a:lnTo>
                        <a:lnTo>
                          <a:pt x="77" y="25"/>
                        </a:lnTo>
                        <a:lnTo>
                          <a:pt x="77" y="25"/>
                        </a:lnTo>
                        <a:lnTo>
                          <a:pt x="77" y="25"/>
                        </a:lnTo>
                        <a:lnTo>
                          <a:pt x="75" y="25"/>
                        </a:lnTo>
                        <a:lnTo>
                          <a:pt x="75" y="25"/>
                        </a:lnTo>
                        <a:lnTo>
                          <a:pt x="75" y="25"/>
                        </a:lnTo>
                        <a:lnTo>
                          <a:pt x="73" y="25"/>
                        </a:lnTo>
                        <a:lnTo>
                          <a:pt x="73" y="25"/>
                        </a:lnTo>
                        <a:lnTo>
                          <a:pt x="71" y="25"/>
                        </a:lnTo>
                        <a:lnTo>
                          <a:pt x="71" y="25"/>
                        </a:lnTo>
                        <a:lnTo>
                          <a:pt x="71" y="25"/>
                        </a:lnTo>
                        <a:lnTo>
                          <a:pt x="69" y="25"/>
                        </a:lnTo>
                        <a:lnTo>
                          <a:pt x="69" y="25"/>
                        </a:lnTo>
                        <a:lnTo>
                          <a:pt x="69" y="25"/>
                        </a:lnTo>
                        <a:lnTo>
                          <a:pt x="67" y="25"/>
                        </a:lnTo>
                        <a:lnTo>
                          <a:pt x="67" y="25"/>
                        </a:lnTo>
                        <a:lnTo>
                          <a:pt x="65" y="25"/>
                        </a:lnTo>
                        <a:lnTo>
                          <a:pt x="65" y="27"/>
                        </a:lnTo>
                        <a:lnTo>
                          <a:pt x="65" y="27"/>
                        </a:lnTo>
                        <a:lnTo>
                          <a:pt x="65" y="27"/>
                        </a:lnTo>
                        <a:lnTo>
                          <a:pt x="65" y="25"/>
                        </a:lnTo>
                        <a:lnTo>
                          <a:pt x="63" y="25"/>
                        </a:lnTo>
                        <a:lnTo>
                          <a:pt x="63" y="25"/>
                        </a:lnTo>
                        <a:lnTo>
                          <a:pt x="63" y="27"/>
                        </a:lnTo>
                        <a:lnTo>
                          <a:pt x="63" y="27"/>
                        </a:lnTo>
                        <a:lnTo>
                          <a:pt x="61" y="27"/>
                        </a:lnTo>
                        <a:lnTo>
                          <a:pt x="61" y="27"/>
                        </a:lnTo>
                        <a:lnTo>
                          <a:pt x="61" y="29"/>
                        </a:lnTo>
                        <a:lnTo>
                          <a:pt x="61" y="29"/>
                        </a:lnTo>
                        <a:lnTo>
                          <a:pt x="59" y="29"/>
                        </a:lnTo>
                        <a:lnTo>
                          <a:pt x="59" y="27"/>
                        </a:lnTo>
                        <a:lnTo>
                          <a:pt x="59" y="27"/>
                        </a:lnTo>
                        <a:lnTo>
                          <a:pt x="59" y="27"/>
                        </a:lnTo>
                        <a:lnTo>
                          <a:pt x="58" y="27"/>
                        </a:lnTo>
                        <a:lnTo>
                          <a:pt x="58" y="27"/>
                        </a:lnTo>
                        <a:lnTo>
                          <a:pt x="58" y="27"/>
                        </a:lnTo>
                        <a:lnTo>
                          <a:pt x="58" y="27"/>
                        </a:lnTo>
                        <a:lnTo>
                          <a:pt x="58" y="25"/>
                        </a:lnTo>
                        <a:lnTo>
                          <a:pt x="56" y="25"/>
                        </a:lnTo>
                        <a:lnTo>
                          <a:pt x="56" y="27"/>
                        </a:lnTo>
                        <a:lnTo>
                          <a:pt x="56" y="27"/>
                        </a:lnTo>
                        <a:lnTo>
                          <a:pt x="56" y="25"/>
                        </a:lnTo>
                        <a:lnTo>
                          <a:pt x="54" y="25"/>
                        </a:lnTo>
                        <a:lnTo>
                          <a:pt x="54" y="27"/>
                        </a:lnTo>
                        <a:lnTo>
                          <a:pt x="54" y="27"/>
                        </a:lnTo>
                        <a:lnTo>
                          <a:pt x="54" y="27"/>
                        </a:lnTo>
                        <a:lnTo>
                          <a:pt x="52" y="27"/>
                        </a:lnTo>
                        <a:lnTo>
                          <a:pt x="52" y="27"/>
                        </a:lnTo>
                        <a:lnTo>
                          <a:pt x="52" y="27"/>
                        </a:lnTo>
                        <a:lnTo>
                          <a:pt x="50" y="27"/>
                        </a:lnTo>
                        <a:lnTo>
                          <a:pt x="50" y="27"/>
                        </a:lnTo>
                        <a:lnTo>
                          <a:pt x="48" y="27"/>
                        </a:lnTo>
                        <a:lnTo>
                          <a:pt x="48" y="27"/>
                        </a:lnTo>
                        <a:lnTo>
                          <a:pt x="48" y="27"/>
                        </a:lnTo>
                        <a:lnTo>
                          <a:pt x="48" y="27"/>
                        </a:lnTo>
                        <a:lnTo>
                          <a:pt x="46" y="27"/>
                        </a:lnTo>
                        <a:lnTo>
                          <a:pt x="46" y="27"/>
                        </a:lnTo>
                        <a:lnTo>
                          <a:pt x="46" y="27"/>
                        </a:lnTo>
                        <a:lnTo>
                          <a:pt x="46" y="27"/>
                        </a:lnTo>
                        <a:lnTo>
                          <a:pt x="44" y="27"/>
                        </a:lnTo>
                        <a:lnTo>
                          <a:pt x="44" y="27"/>
                        </a:lnTo>
                        <a:lnTo>
                          <a:pt x="42" y="27"/>
                        </a:lnTo>
                        <a:lnTo>
                          <a:pt x="42" y="27"/>
                        </a:lnTo>
                        <a:lnTo>
                          <a:pt x="42" y="27"/>
                        </a:lnTo>
                        <a:lnTo>
                          <a:pt x="40" y="27"/>
                        </a:lnTo>
                        <a:lnTo>
                          <a:pt x="40" y="27"/>
                        </a:lnTo>
                        <a:lnTo>
                          <a:pt x="38" y="27"/>
                        </a:lnTo>
                        <a:lnTo>
                          <a:pt x="38" y="27"/>
                        </a:lnTo>
                        <a:lnTo>
                          <a:pt x="38" y="27"/>
                        </a:lnTo>
                        <a:lnTo>
                          <a:pt x="37" y="27"/>
                        </a:lnTo>
                        <a:lnTo>
                          <a:pt x="37" y="27"/>
                        </a:lnTo>
                        <a:lnTo>
                          <a:pt x="37" y="27"/>
                        </a:lnTo>
                        <a:lnTo>
                          <a:pt x="35" y="27"/>
                        </a:lnTo>
                        <a:lnTo>
                          <a:pt x="35" y="27"/>
                        </a:lnTo>
                        <a:lnTo>
                          <a:pt x="33" y="27"/>
                        </a:lnTo>
                        <a:lnTo>
                          <a:pt x="33" y="27"/>
                        </a:lnTo>
                        <a:lnTo>
                          <a:pt x="33" y="27"/>
                        </a:lnTo>
                        <a:lnTo>
                          <a:pt x="33" y="27"/>
                        </a:lnTo>
                        <a:lnTo>
                          <a:pt x="31" y="27"/>
                        </a:lnTo>
                        <a:lnTo>
                          <a:pt x="31" y="27"/>
                        </a:lnTo>
                        <a:lnTo>
                          <a:pt x="31" y="27"/>
                        </a:lnTo>
                        <a:lnTo>
                          <a:pt x="31" y="29"/>
                        </a:lnTo>
                        <a:lnTo>
                          <a:pt x="29" y="29"/>
                        </a:lnTo>
                        <a:lnTo>
                          <a:pt x="29" y="29"/>
                        </a:lnTo>
                        <a:lnTo>
                          <a:pt x="27" y="29"/>
                        </a:lnTo>
                        <a:lnTo>
                          <a:pt x="27" y="29"/>
                        </a:lnTo>
                        <a:lnTo>
                          <a:pt x="27" y="29"/>
                        </a:lnTo>
                        <a:lnTo>
                          <a:pt x="27" y="29"/>
                        </a:lnTo>
                        <a:lnTo>
                          <a:pt x="25" y="29"/>
                        </a:lnTo>
                        <a:lnTo>
                          <a:pt x="25" y="29"/>
                        </a:lnTo>
                        <a:lnTo>
                          <a:pt x="25" y="29"/>
                        </a:lnTo>
                        <a:lnTo>
                          <a:pt x="23" y="29"/>
                        </a:lnTo>
                        <a:lnTo>
                          <a:pt x="23" y="29"/>
                        </a:lnTo>
                        <a:lnTo>
                          <a:pt x="21" y="29"/>
                        </a:lnTo>
                        <a:lnTo>
                          <a:pt x="21" y="29"/>
                        </a:lnTo>
                        <a:lnTo>
                          <a:pt x="21" y="29"/>
                        </a:lnTo>
                        <a:lnTo>
                          <a:pt x="21" y="31"/>
                        </a:lnTo>
                        <a:lnTo>
                          <a:pt x="19" y="31"/>
                        </a:lnTo>
                        <a:lnTo>
                          <a:pt x="19" y="31"/>
                        </a:lnTo>
                        <a:lnTo>
                          <a:pt x="19" y="31"/>
                        </a:lnTo>
                        <a:lnTo>
                          <a:pt x="19" y="31"/>
                        </a:lnTo>
                        <a:lnTo>
                          <a:pt x="17" y="31"/>
                        </a:lnTo>
                        <a:lnTo>
                          <a:pt x="17" y="31"/>
                        </a:lnTo>
                        <a:lnTo>
                          <a:pt x="15" y="31"/>
                        </a:lnTo>
                        <a:lnTo>
                          <a:pt x="15" y="31"/>
                        </a:lnTo>
                        <a:lnTo>
                          <a:pt x="15" y="31"/>
                        </a:lnTo>
                        <a:lnTo>
                          <a:pt x="14" y="31"/>
                        </a:lnTo>
                        <a:lnTo>
                          <a:pt x="14" y="31"/>
                        </a:lnTo>
                        <a:lnTo>
                          <a:pt x="14" y="31"/>
                        </a:lnTo>
                        <a:lnTo>
                          <a:pt x="12" y="31"/>
                        </a:lnTo>
                        <a:lnTo>
                          <a:pt x="12" y="31"/>
                        </a:lnTo>
                        <a:lnTo>
                          <a:pt x="12" y="31"/>
                        </a:lnTo>
                        <a:lnTo>
                          <a:pt x="10" y="31"/>
                        </a:lnTo>
                        <a:lnTo>
                          <a:pt x="10" y="31"/>
                        </a:lnTo>
                        <a:lnTo>
                          <a:pt x="10" y="31"/>
                        </a:lnTo>
                        <a:lnTo>
                          <a:pt x="10" y="31"/>
                        </a:lnTo>
                        <a:lnTo>
                          <a:pt x="8" y="31"/>
                        </a:lnTo>
                        <a:lnTo>
                          <a:pt x="8" y="31"/>
                        </a:lnTo>
                        <a:lnTo>
                          <a:pt x="8" y="31"/>
                        </a:lnTo>
                        <a:lnTo>
                          <a:pt x="6" y="31"/>
                        </a:lnTo>
                        <a:lnTo>
                          <a:pt x="6" y="31"/>
                        </a:lnTo>
                        <a:lnTo>
                          <a:pt x="6" y="31"/>
                        </a:lnTo>
                        <a:lnTo>
                          <a:pt x="4" y="31"/>
                        </a:lnTo>
                        <a:lnTo>
                          <a:pt x="4" y="31"/>
                        </a:lnTo>
                        <a:lnTo>
                          <a:pt x="4" y="31"/>
                        </a:lnTo>
                        <a:lnTo>
                          <a:pt x="4" y="31"/>
                        </a:lnTo>
                        <a:lnTo>
                          <a:pt x="2" y="31"/>
                        </a:lnTo>
                        <a:lnTo>
                          <a:pt x="2" y="31"/>
                        </a:lnTo>
                        <a:lnTo>
                          <a:pt x="2" y="31"/>
                        </a:lnTo>
                        <a:lnTo>
                          <a:pt x="0" y="31"/>
                        </a:lnTo>
                        <a:lnTo>
                          <a:pt x="0" y="29"/>
                        </a:lnTo>
                        <a:lnTo>
                          <a:pt x="2" y="29"/>
                        </a:lnTo>
                        <a:lnTo>
                          <a:pt x="2" y="29"/>
                        </a:lnTo>
                        <a:lnTo>
                          <a:pt x="2" y="29"/>
                        </a:lnTo>
                        <a:lnTo>
                          <a:pt x="4" y="29"/>
                        </a:lnTo>
                        <a:lnTo>
                          <a:pt x="4" y="27"/>
                        </a:lnTo>
                        <a:lnTo>
                          <a:pt x="4" y="27"/>
                        </a:lnTo>
                        <a:lnTo>
                          <a:pt x="4" y="27"/>
                        </a:lnTo>
                        <a:lnTo>
                          <a:pt x="4" y="27"/>
                        </a:lnTo>
                        <a:lnTo>
                          <a:pt x="4" y="25"/>
                        </a:lnTo>
                        <a:lnTo>
                          <a:pt x="6" y="25"/>
                        </a:lnTo>
                        <a:lnTo>
                          <a:pt x="6" y="25"/>
                        </a:lnTo>
                        <a:lnTo>
                          <a:pt x="6" y="25"/>
                        </a:lnTo>
                        <a:lnTo>
                          <a:pt x="8" y="25"/>
                        </a:lnTo>
                        <a:lnTo>
                          <a:pt x="8" y="25"/>
                        </a:lnTo>
                        <a:lnTo>
                          <a:pt x="8" y="25"/>
                        </a:lnTo>
                        <a:lnTo>
                          <a:pt x="8" y="23"/>
                        </a:lnTo>
                        <a:lnTo>
                          <a:pt x="10" y="23"/>
                        </a:lnTo>
                        <a:lnTo>
                          <a:pt x="10" y="23"/>
                        </a:lnTo>
                        <a:lnTo>
                          <a:pt x="10" y="23"/>
                        </a:lnTo>
                        <a:lnTo>
                          <a:pt x="12" y="23"/>
                        </a:lnTo>
                        <a:lnTo>
                          <a:pt x="12" y="23"/>
                        </a:lnTo>
                        <a:lnTo>
                          <a:pt x="12" y="23"/>
                        </a:lnTo>
                        <a:lnTo>
                          <a:pt x="12" y="23"/>
                        </a:lnTo>
                        <a:lnTo>
                          <a:pt x="12" y="23"/>
                        </a:lnTo>
                        <a:lnTo>
                          <a:pt x="12" y="21"/>
                        </a:lnTo>
                        <a:lnTo>
                          <a:pt x="14" y="21"/>
                        </a:lnTo>
                        <a:lnTo>
                          <a:pt x="14" y="21"/>
                        </a:lnTo>
                        <a:lnTo>
                          <a:pt x="14" y="21"/>
                        </a:lnTo>
                        <a:lnTo>
                          <a:pt x="14" y="19"/>
                        </a:lnTo>
                        <a:lnTo>
                          <a:pt x="15" y="19"/>
                        </a:lnTo>
                        <a:lnTo>
                          <a:pt x="15" y="19"/>
                        </a:lnTo>
                        <a:lnTo>
                          <a:pt x="15" y="19"/>
                        </a:lnTo>
                        <a:lnTo>
                          <a:pt x="15" y="17"/>
                        </a:lnTo>
                        <a:lnTo>
                          <a:pt x="15" y="17"/>
                        </a:lnTo>
                        <a:lnTo>
                          <a:pt x="17" y="17"/>
                        </a:lnTo>
                        <a:lnTo>
                          <a:pt x="17" y="17"/>
                        </a:lnTo>
                        <a:lnTo>
                          <a:pt x="17" y="15"/>
                        </a:lnTo>
                        <a:lnTo>
                          <a:pt x="17" y="15"/>
                        </a:lnTo>
                        <a:lnTo>
                          <a:pt x="17" y="15"/>
                        </a:lnTo>
                        <a:lnTo>
                          <a:pt x="19" y="15"/>
                        </a:lnTo>
                        <a:lnTo>
                          <a:pt x="19" y="15"/>
                        </a:lnTo>
                        <a:lnTo>
                          <a:pt x="19" y="15"/>
                        </a:lnTo>
                        <a:lnTo>
                          <a:pt x="19" y="15"/>
                        </a:lnTo>
                        <a:lnTo>
                          <a:pt x="21" y="15"/>
                        </a:lnTo>
                        <a:lnTo>
                          <a:pt x="21" y="15"/>
                        </a:lnTo>
                        <a:lnTo>
                          <a:pt x="21" y="14"/>
                        </a:lnTo>
                        <a:lnTo>
                          <a:pt x="21" y="14"/>
                        </a:lnTo>
                        <a:lnTo>
                          <a:pt x="21" y="14"/>
                        </a:lnTo>
                        <a:lnTo>
                          <a:pt x="23" y="14"/>
                        </a:lnTo>
                        <a:lnTo>
                          <a:pt x="23" y="14"/>
                        </a:lnTo>
                        <a:lnTo>
                          <a:pt x="25" y="14"/>
                        </a:lnTo>
                        <a:lnTo>
                          <a:pt x="25" y="14"/>
                        </a:lnTo>
                        <a:lnTo>
                          <a:pt x="25" y="14"/>
                        </a:lnTo>
                        <a:lnTo>
                          <a:pt x="25" y="14"/>
                        </a:lnTo>
                        <a:lnTo>
                          <a:pt x="25" y="12"/>
                        </a:lnTo>
                        <a:lnTo>
                          <a:pt x="25" y="12"/>
                        </a:lnTo>
                        <a:lnTo>
                          <a:pt x="25" y="12"/>
                        </a:lnTo>
                        <a:lnTo>
                          <a:pt x="27" y="12"/>
                        </a:lnTo>
                        <a:lnTo>
                          <a:pt x="27" y="12"/>
                        </a:lnTo>
                        <a:lnTo>
                          <a:pt x="27" y="10"/>
                        </a:lnTo>
                        <a:lnTo>
                          <a:pt x="27" y="10"/>
                        </a:lnTo>
                        <a:lnTo>
                          <a:pt x="27" y="10"/>
                        </a:lnTo>
                        <a:lnTo>
                          <a:pt x="29" y="10"/>
                        </a:lnTo>
                        <a:lnTo>
                          <a:pt x="29" y="10"/>
                        </a:lnTo>
                        <a:lnTo>
                          <a:pt x="29" y="8"/>
                        </a:lnTo>
                        <a:lnTo>
                          <a:pt x="31" y="8"/>
                        </a:lnTo>
                        <a:lnTo>
                          <a:pt x="31" y="8"/>
                        </a:lnTo>
                        <a:lnTo>
                          <a:pt x="31" y="8"/>
                        </a:lnTo>
                        <a:lnTo>
                          <a:pt x="31" y="8"/>
                        </a:lnTo>
                        <a:lnTo>
                          <a:pt x="31" y="8"/>
                        </a:lnTo>
                        <a:lnTo>
                          <a:pt x="33" y="8"/>
                        </a:lnTo>
                        <a:lnTo>
                          <a:pt x="33" y="6"/>
                        </a:lnTo>
                        <a:lnTo>
                          <a:pt x="33" y="6"/>
                        </a:lnTo>
                        <a:lnTo>
                          <a:pt x="33" y="6"/>
                        </a:lnTo>
                        <a:lnTo>
                          <a:pt x="33" y="6"/>
                        </a:lnTo>
                        <a:lnTo>
                          <a:pt x="35" y="6"/>
                        </a:lnTo>
                        <a:lnTo>
                          <a:pt x="35" y="6"/>
                        </a:lnTo>
                        <a:lnTo>
                          <a:pt x="35" y="4"/>
                        </a:lnTo>
                        <a:lnTo>
                          <a:pt x="37" y="4"/>
                        </a:lnTo>
                        <a:lnTo>
                          <a:pt x="37" y="4"/>
                        </a:lnTo>
                        <a:lnTo>
                          <a:pt x="37" y="4"/>
                        </a:lnTo>
                        <a:lnTo>
                          <a:pt x="38" y="4"/>
                        </a:lnTo>
                        <a:lnTo>
                          <a:pt x="38" y="4"/>
                        </a:lnTo>
                        <a:lnTo>
                          <a:pt x="38" y="4"/>
                        </a:lnTo>
                        <a:lnTo>
                          <a:pt x="38" y="2"/>
                        </a:lnTo>
                        <a:lnTo>
                          <a:pt x="38" y="2"/>
                        </a:lnTo>
                        <a:lnTo>
                          <a:pt x="40" y="2"/>
                        </a:lnTo>
                        <a:lnTo>
                          <a:pt x="40" y="2"/>
                        </a:lnTo>
                        <a:lnTo>
                          <a:pt x="40" y="2"/>
                        </a:lnTo>
                        <a:lnTo>
                          <a:pt x="42" y="2"/>
                        </a:lnTo>
                        <a:lnTo>
                          <a:pt x="42" y="2"/>
                        </a:lnTo>
                        <a:lnTo>
                          <a:pt x="42" y="2"/>
                        </a:lnTo>
                        <a:lnTo>
                          <a:pt x="44" y="2"/>
                        </a:lnTo>
                        <a:lnTo>
                          <a:pt x="44" y="2"/>
                        </a:lnTo>
                        <a:lnTo>
                          <a:pt x="44" y="2"/>
                        </a:lnTo>
                        <a:lnTo>
                          <a:pt x="46" y="2"/>
                        </a:lnTo>
                        <a:lnTo>
                          <a:pt x="46" y="4"/>
                        </a:lnTo>
                        <a:lnTo>
                          <a:pt x="46" y="4"/>
                        </a:lnTo>
                        <a:lnTo>
                          <a:pt x="46" y="4"/>
                        </a:lnTo>
                        <a:lnTo>
                          <a:pt x="46" y="4"/>
                        </a:lnTo>
                        <a:lnTo>
                          <a:pt x="48" y="4"/>
                        </a:lnTo>
                        <a:lnTo>
                          <a:pt x="48" y="4"/>
                        </a:lnTo>
                        <a:lnTo>
                          <a:pt x="48" y="6"/>
                        </a:lnTo>
                        <a:lnTo>
                          <a:pt x="48" y="6"/>
                        </a:lnTo>
                        <a:lnTo>
                          <a:pt x="50" y="6"/>
                        </a:lnTo>
                        <a:lnTo>
                          <a:pt x="50" y="4"/>
                        </a:lnTo>
                        <a:lnTo>
                          <a:pt x="48" y="4"/>
                        </a:lnTo>
                        <a:lnTo>
                          <a:pt x="48" y="4"/>
                        </a:lnTo>
                        <a:lnTo>
                          <a:pt x="48" y="2"/>
                        </a:lnTo>
                        <a:lnTo>
                          <a:pt x="48" y="2"/>
                        </a:lnTo>
                        <a:lnTo>
                          <a:pt x="50" y="2"/>
                        </a:lnTo>
                        <a:lnTo>
                          <a:pt x="50" y="0"/>
                        </a:lnTo>
                        <a:lnTo>
                          <a:pt x="50" y="0"/>
                        </a:lnTo>
                        <a:lnTo>
                          <a:pt x="52" y="0"/>
                        </a:lnTo>
                        <a:lnTo>
                          <a:pt x="52" y="0"/>
                        </a:lnTo>
                        <a:lnTo>
                          <a:pt x="52" y="0"/>
                        </a:lnTo>
                        <a:lnTo>
                          <a:pt x="54" y="0"/>
                        </a:lnTo>
                        <a:lnTo>
                          <a:pt x="54" y="0"/>
                        </a:lnTo>
                        <a:lnTo>
                          <a:pt x="54" y="0"/>
                        </a:lnTo>
                        <a:lnTo>
                          <a:pt x="56" y="0"/>
                        </a:lnTo>
                        <a:lnTo>
                          <a:pt x="56" y="0"/>
                        </a:lnTo>
                        <a:lnTo>
                          <a:pt x="58" y="0"/>
                        </a:lnTo>
                        <a:lnTo>
                          <a:pt x="5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6" name="Freeform 468">
                    <a:extLst>
                      <a:ext uri="{FF2B5EF4-FFF2-40B4-BE49-F238E27FC236}">
                        <a16:creationId xmlns:a16="http://schemas.microsoft.com/office/drawing/2014/main" id="{3DF34D44-9764-42B5-AA4D-72116EDBAE13}"/>
                      </a:ext>
                    </a:extLst>
                  </p:cNvPr>
                  <p:cNvSpPr>
                    <a:spLocks/>
                  </p:cNvSpPr>
                  <p:nvPr/>
                </p:nvSpPr>
                <p:spPr bwMode="auto">
                  <a:xfrm>
                    <a:off x="12377" y="1281"/>
                    <a:ext cx="105" cy="31"/>
                  </a:xfrm>
                  <a:custGeom>
                    <a:avLst/>
                    <a:gdLst>
                      <a:gd name="T0" fmla="*/ 61 w 105"/>
                      <a:gd name="T1" fmla="*/ 2 h 31"/>
                      <a:gd name="T2" fmla="*/ 65 w 105"/>
                      <a:gd name="T3" fmla="*/ 2 h 31"/>
                      <a:gd name="T4" fmla="*/ 63 w 105"/>
                      <a:gd name="T5" fmla="*/ 6 h 31"/>
                      <a:gd name="T6" fmla="*/ 59 w 105"/>
                      <a:gd name="T7" fmla="*/ 8 h 31"/>
                      <a:gd name="T8" fmla="*/ 59 w 105"/>
                      <a:gd name="T9" fmla="*/ 12 h 31"/>
                      <a:gd name="T10" fmla="*/ 61 w 105"/>
                      <a:gd name="T11" fmla="*/ 8 h 31"/>
                      <a:gd name="T12" fmla="*/ 65 w 105"/>
                      <a:gd name="T13" fmla="*/ 8 h 31"/>
                      <a:gd name="T14" fmla="*/ 67 w 105"/>
                      <a:gd name="T15" fmla="*/ 6 h 31"/>
                      <a:gd name="T16" fmla="*/ 71 w 105"/>
                      <a:gd name="T17" fmla="*/ 6 h 31"/>
                      <a:gd name="T18" fmla="*/ 77 w 105"/>
                      <a:gd name="T19" fmla="*/ 6 h 31"/>
                      <a:gd name="T20" fmla="*/ 81 w 105"/>
                      <a:gd name="T21" fmla="*/ 8 h 31"/>
                      <a:gd name="T22" fmla="*/ 84 w 105"/>
                      <a:gd name="T23" fmla="*/ 8 h 31"/>
                      <a:gd name="T24" fmla="*/ 88 w 105"/>
                      <a:gd name="T25" fmla="*/ 10 h 31"/>
                      <a:gd name="T26" fmla="*/ 92 w 105"/>
                      <a:gd name="T27" fmla="*/ 12 h 31"/>
                      <a:gd name="T28" fmla="*/ 96 w 105"/>
                      <a:gd name="T29" fmla="*/ 12 h 31"/>
                      <a:gd name="T30" fmla="*/ 96 w 105"/>
                      <a:gd name="T31" fmla="*/ 12 h 31"/>
                      <a:gd name="T32" fmla="*/ 102 w 105"/>
                      <a:gd name="T33" fmla="*/ 14 h 31"/>
                      <a:gd name="T34" fmla="*/ 103 w 105"/>
                      <a:gd name="T35" fmla="*/ 15 h 31"/>
                      <a:gd name="T36" fmla="*/ 103 w 105"/>
                      <a:gd name="T37" fmla="*/ 19 h 31"/>
                      <a:gd name="T38" fmla="*/ 100 w 105"/>
                      <a:gd name="T39" fmla="*/ 21 h 31"/>
                      <a:gd name="T40" fmla="*/ 96 w 105"/>
                      <a:gd name="T41" fmla="*/ 23 h 31"/>
                      <a:gd name="T42" fmla="*/ 92 w 105"/>
                      <a:gd name="T43" fmla="*/ 23 h 31"/>
                      <a:gd name="T44" fmla="*/ 86 w 105"/>
                      <a:gd name="T45" fmla="*/ 23 h 31"/>
                      <a:gd name="T46" fmla="*/ 82 w 105"/>
                      <a:gd name="T47" fmla="*/ 25 h 31"/>
                      <a:gd name="T48" fmla="*/ 79 w 105"/>
                      <a:gd name="T49" fmla="*/ 25 h 31"/>
                      <a:gd name="T50" fmla="*/ 73 w 105"/>
                      <a:gd name="T51" fmla="*/ 25 h 31"/>
                      <a:gd name="T52" fmla="*/ 69 w 105"/>
                      <a:gd name="T53" fmla="*/ 25 h 31"/>
                      <a:gd name="T54" fmla="*/ 65 w 105"/>
                      <a:gd name="T55" fmla="*/ 25 h 31"/>
                      <a:gd name="T56" fmla="*/ 61 w 105"/>
                      <a:gd name="T57" fmla="*/ 29 h 31"/>
                      <a:gd name="T58" fmla="*/ 58 w 105"/>
                      <a:gd name="T59" fmla="*/ 27 h 31"/>
                      <a:gd name="T60" fmla="*/ 56 w 105"/>
                      <a:gd name="T61" fmla="*/ 25 h 31"/>
                      <a:gd name="T62" fmla="*/ 52 w 105"/>
                      <a:gd name="T63" fmla="*/ 27 h 31"/>
                      <a:gd name="T64" fmla="*/ 46 w 105"/>
                      <a:gd name="T65" fmla="*/ 27 h 31"/>
                      <a:gd name="T66" fmla="*/ 42 w 105"/>
                      <a:gd name="T67" fmla="*/ 27 h 31"/>
                      <a:gd name="T68" fmla="*/ 37 w 105"/>
                      <a:gd name="T69" fmla="*/ 27 h 31"/>
                      <a:gd name="T70" fmla="*/ 33 w 105"/>
                      <a:gd name="T71" fmla="*/ 27 h 31"/>
                      <a:gd name="T72" fmla="*/ 29 w 105"/>
                      <a:gd name="T73" fmla="*/ 29 h 31"/>
                      <a:gd name="T74" fmla="*/ 25 w 105"/>
                      <a:gd name="T75" fmla="*/ 29 h 31"/>
                      <a:gd name="T76" fmla="*/ 19 w 105"/>
                      <a:gd name="T77" fmla="*/ 31 h 31"/>
                      <a:gd name="T78" fmla="*/ 15 w 105"/>
                      <a:gd name="T79" fmla="*/ 31 h 31"/>
                      <a:gd name="T80" fmla="*/ 12 w 105"/>
                      <a:gd name="T81" fmla="*/ 31 h 31"/>
                      <a:gd name="T82" fmla="*/ 8 w 105"/>
                      <a:gd name="T83" fmla="*/ 31 h 31"/>
                      <a:gd name="T84" fmla="*/ 4 w 105"/>
                      <a:gd name="T85" fmla="*/ 31 h 31"/>
                      <a:gd name="T86" fmla="*/ 2 w 105"/>
                      <a:gd name="T87" fmla="*/ 29 h 31"/>
                      <a:gd name="T88" fmla="*/ 4 w 105"/>
                      <a:gd name="T89" fmla="*/ 25 h 31"/>
                      <a:gd name="T90" fmla="*/ 8 w 105"/>
                      <a:gd name="T91" fmla="*/ 23 h 31"/>
                      <a:gd name="T92" fmla="*/ 12 w 105"/>
                      <a:gd name="T93" fmla="*/ 23 h 31"/>
                      <a:gd name="T94" fmla="*/ 15 w 105"/>
                      <a:gd name="T95" fmla="*/ 19 h 31"/>
                      <a:gd name="T96" fmla="*/ 17 w 105"/>
                      <a:gd name="T97" fmla="*/ 15 h 31"/>
                      <a:gd name="T98" fmla="*/ 21 w 105"/>
                      <a:gd name="T99" fmla="*/ 15 h 31"/>
                      <a:gd name="T100" fmla="*/ 25 w 105"/>
                      <a:gd name="T101" fmla="*/ 14 h 31"/>
                      <a:gd name="T102" fmla="*/ 27 w 105"/>
                      <a:gd name="T103" fmla="*/ 12 h 31"/>
                      <a:gd name="T104" fmla="*/ 29 w 105"/>
                      <a:gd name="T105" fmla="*/ 8 h 31"/>
                      <a:gd name="T106" fmla="*/ 33 w 105"/>
                      <a:gd name="T107" fmla="*/ 6 h 31"/>
                      <a:gd name="T108" fmla="*/ 37 w 105"/>
                      <a:gd name="T109" fmla="*/ 4 h 31"/>
                      <a:gd name="T110" fmla="*/ 38 w 105"/>
                      <a:gd name="T111" fmla="*/ 2 h 31"/>
                      <a:gd name="T112" fmla="*/ 44 w 105"/>
                      <a:gd name="T113" fmla="*/ 2 h 31"/>
                      <a:gd name="T114" fmla="*/ 46 w 105"/>
                      <a:gd name="T115" fmla="*/ 4 h 31"/>
                      <a:gd name="T116" fmla="*/ 48 w 105"/>
                      <a:gd name="T117" fmla="*/ 4 h 31"/>
                      <a:gd name="T118" fmla="*/ 52 w 105"/>
                      <a:gd name="T119" fmla="*/ 0 h 31"/>
                      <a:gd name="T120" fmla="*/ 56 w 105"/>
                      <a:gd name="T1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31">
                        <a:moveTo>
                          <a:pt x="58" y="0"/>
                        </a:moveTo>
                        <a:lnTo>
                          <a:pt x="58" y="2"/>
                        </a:lnTo>
                        <a:lnTo>
                          <a:pt x="58" y="2"/>
                        </a:lnTo>
                        <a:lnTo>
                          <a:pt x="59" y="2"/>
                        </a:lnTo>
                        <a:lnTo>
                          <a:pt x="59" y="2"/>
                        </a:lnTo>
                        <a:lnTo>
                          <a:pt x="59" y="2"/>
                        </a:lnTo>
                        <a:lnTo>
                          <a:pt x="61" y="2"/>
                        </a:lnTo>
                        <a:lnTo>
                          <a:pt x="61" y="2"/>
                        </a:lnTo>
                        <a:lnTo>
                          <a:pt x="61" y="2"/>
                        </a:lnTo>
                        <a:lnTo>
                          <a:pt x="63" y="2"/>
                        </a:lnTo>
                        <a:lnTo>
                          <a:pt x="63" y="2"/>
                        </a:lnTo>
                        <a:lnTo>
                          <a:pt x="63" y="2"/>
                        </a:lnTo>
                        <a:lnTo>
                          <a:pt x="65" y="2"/>
                        </a:lnTo>
                        <a:lnTo>
                          <a:pt x="65" y="2"/>
                        </a:lnTo>
                        <a:lnTo>
                          <a:pt x="65" y="2"/>
                        </a:lnTo>
                        <a:lnTo>
                          <a:pt x="65" y="4"/>
                        </a:lnTo>
                        <a:lnTo>
                          <a:pt x="65" y="4"/>
                        </a:lnTo>
                        <a:lnTo>
                          <a:pt x="65" y="4"/>
                        </a:lnTo>
                        <a:lnTo>
                          <a:pt x="65" y="4"/>
                        </a:lnTo>
                        <a:lnTo>
                          <a:pt x="65" y="6"/>
                        </a:lnTo>
                        <a:lnTo>
                          <a:pt x="63" y="6"/>
                        </a:lnTo>
                        <a:lnTo>
                          <a:pt x="63" y="6"/>
                        </a:lnTo>
                        <a:lnTo>
                          <a:pt x="63" y="6"/>
                        </a:lnTo>
                        <a:lnTo>
                          <a:pt x="63" y="6"/>
                        </a:lnTo>
                        <a:lnTo>
                          <a:pt x="61" y="6"/>
                        </a:lnTo>
                        <a:lnTo>
                          <a:pt x="61" y="6"/>
                        </a:lnTo>
                        <a:lnTo>
                          <a:pt x="59" y="6"/>
                        </a:lnTo>
                        <a:lnTo>
                          <a:pt x="59" y="8"/>
                        </a:lnTo>
                        <a:lnTo>
                          <a:pt x="59" y="8"/>
                        </a:lnTo>
                        <a:lnTo>
                          <a:pt x="59" y="8"/>
                        </a:lnTo>
                        <a:lnTo>
                          <a:pt x="59" y="8"/>
                        </a:lnTo>
                        <a:lnTo>
                          <a:pt x="59" y="8"/>
                        </a:lnTo>
                        <a:lnTo>
                          <a:pt x="59" y="10"/>
                        </a:lnTo>
                        <a:lnTo>
                          <a:pt x="59" y="10"/>
                        </a:lnTo>
                        <a:lnTo>
                          <a:pt x="59" y="12"/>
                        </a:lnTo>
                        <a:lnTo>
                          <a:pt x="59" y="12"/>
                        </a:lnTo>
                        <a:lnTo>
                          <a:pt x="59" y="10"/>
                        </a:lnTo>
                        <a:lnTo>
                          <a:pt x="59" y="10"/>
                        </a:lnTo>
                        <a:lnTo>
                          <a:pt x="61" y="10"/>
                        </a:lnTo>
                        <a:lnTo>
                          <a:pt x="61" y="10"/>
                        </a:lnTo>
                        <a:lnTo>
                          <a:pt x="61" y="10"/>
                        </a:lnTo>
                        <a:lnTo>
                          <a:pt x="61" y="8"/>
                        </a:lnTo>
                        <a:lnTo>
                          <a:pt x="63" y="8"/>
                        </a:lnTo>
                        <a:lnTo>
                          <a:pt x="63" y="8"/>
                        </a:lnTo>
                        <a:lnTo>
                          <a:pt x="63" y="8"/>
                        </a:lnTo>
                        <a:lnTo>
                          <a:pt x="65" y="8"/>
                        </a:lnTo>
                        <a:lnTo>
                          <a:pt x="65" y="8"/>
                        </a:lnTo>
                        <a:lnTo>
                          <a:pt x="65" y="8"/>
                        </a:lnTo>
                        <a:lnTo>
                          <a:pt x="65" y="8"/>
                        </a:lnTo>
                        <a:lnTo>
                          <a:pt x="67" y="8"/>
                        </a:lnTo>
                        <a:lnTo>
                          <a:pt x="67" y="8"/>
                        </a:lnTo>
                        <a:lnTo>
                          <a:pt x="69" y="8"/>
                        </a:lnTo>
                        <a:lnTo>
                          <a:pt x="69" y="8"/>
                        </a:lnTo>
                        <a:lnTo>
                          <a:pt x="67" y="8"/>
                        </a:lnTo>
                        <a:lnTo>
                          <a:pt x="67" y="6"/>
                        </a:lnTo>
                        <a:lnTo>
                          <a:pt x="67" y="6"/>
                        </a:lnTo>
                        <a:lnTo>
                          <a:pt x="69" y="6"/>
                        </a:lnTo>
                        <a:lnTo>
                          <a:pt x="69" y="6"/>
                        </a:lnTo>
                        <a:lnTo>
                          <a:pt x="69" y="6"/>
                        </a:lnTo>
                        <a:lnTo>
                          <a:pt x="71" y="6"/>
                        </a:lnTo>
                        <a:lnTo>
                          <a:pt x="71" y="6"/>
                        </a:lnTo>
                        <a:lnTo>
                          <a:pt x="71" y="6"/>
                        </a:lnTo>
                        <a:lnTo>
                          <a:pt x="71" y="6"/>
                        </a:lnTo>
                        <a:lnTo>
                          <a:pt x="73" y="6"/>
                        </a:lnTo>
                        <a:lnTo>
                          <a:pt x="73" y="6"/>
                        </a:lnTo>
                        <a:lnTo>
                          <a:pt x="75" y="6"/>
                        </a:lnTo>
                        <a:lnTo>
                          <a:pt x="75" y="6"/>
                        </a:lnTo>
                        <a:lnTo>
                          <a:pt x="75" y="6"/>
                        </a:lnTo>
                        <a:lnTo>
                          <a:pt x="77" y="6"/>
                        </a:lnTo>
                        <a:lnTo>
                          <a:pt x="77" y="6"/>
                        </a:lnTo>
                        <a:lnTo>
                          <a:pt x="79" y="6"/>
                        </a:lnTo>
                        <a:lnTo>
                          <a:pt x="79" y="6"/>
                        </a:lnTo>
                        <a:lnTo>
                          <a:pt x="79" y="8"/>
                        </a:lnTo>
                        <a:lnTo>
                          <a:pt x="79" y="8"/>
                        </a:lnTo>
                        <a:lnTo>
                          <a:pt x="81" y="8"/>
                        </a:lnTo>
                        <a:lnTo>
                          <a:pt x="81" y="8"/>
                        </a:lnTo>
                        <a:lnTo>
                          <a:pt x="81" y="8"/>
                        </a:lnTo>
                        <a:lnTo>
                          <a:pt x="81" y="8"/>
                        </a:lnTo>
                        <a:lnTo>
                          <a:pt x="81" y="8"/>
                        </a:lnTo>
                        <a:lnTo>
                          <a:pt x="82" y="8"/>
                        </a:lnTo>
                        <a:lnTo>
                          <a:pt x="82" y="8"/>
                        </a:lnTo>
                        <a:lnTo>
                          <a:pt x="84" y="8"/>
                        </a:lnTo>
                        <a:lnTo>
                          <a:pt x="84" y="8"/>
                        </a:lnTo>
                        <a:lnTo>
                          <a:pt x="84" y="8"/>
                        </a:lnTo>
                        <a:lnTo>
                          <a:pt x="86" y="8"/>
                        </a:lnTo>
                        <a:lnTo>
                          <a:pt x="86" y="8"/>
                        </a:lnTo>
                        <a:lnTo>
                          <a:pt x="86" y="8"/>
                        </a:lnTo>
                        <a:lnTo>
                          <a:pt x="86" y="10"/>
                        </a:lnTo>
                        <a:lnTo>
                          <a:pt x="86" y="10"/>
                        </a:lnTo>
                        <a:lnTo>
                          <a:pt x="88" y="10"/>
                        </a:lnTo>
                        <a:lnTo>
                          <a:pt x="88" y="10"/>
                        </a:lnTo>
                        <a:lnTo>
                          <a:pt x="90" y="10"/>
                        </a:lnTo>
                        <a:lnTo>
                          <a:pt x="90" y="12"/>
                        </a:lnTo>
                        <a:lnTo>
                          <a:pt x="90" y="12"/>
                        </a:lnTo>
                        <a:lnTo>
                          <a:pt x="90" y="12"/>
                        </a:lnTo>
                        <a:lnTo>
                          <a:pt x="90" y="12"/>
                        </a:lnTo>
                        <a:lnTo>
                          <a:pt x="92" y="12"/>
                        </a:lnTo>
                        <a:lnTo>
                          <a:pt x="92" y="12"/>
                        </a:lnTo>
                        <a:lnTo>
                          <a:pt x="92" y="12"/>
                        </a:lnTo>
                        <a:lnTo>
                          <a:pt x="92" y="12"/>
                        </a:lnTo>
                        <a:lnTo>
                          <a:pt x="94" y="12"/>
                        </a:lnTo>
                        <a:lnTo>
                          <a:pt x="94" y="12"/>
                        </a:lnTo>
                        <a:lnTo>
                          <a:pt x="94" y="12"/>
                        </a:lnTo>
                        <a:lnTo>
                          <a:pt x="96" y="12"/>
                        </a:lnTo>
                        <a:lnTo>
                          <a:pt x="96" y="12"/>
                        </a:lnTo>
                        <a:lnTo>
                          <a:pt x="96" y="12"/>
                        </a:lnTo>
                        <a:lnTo>
                          <a:pt x="96" y="12"/>
                        </a:lnTo>
                        <a:lnTo>
                          <a:pt x="98" y="12"/>
                        </a:lnTo>
                        <a:lnTo>
                          <a:pt x="98" y="12"/>
                        </a:lnTo>
                        <a:lnTo>
                          <a:pt x="98" y="12"/>
                        </a:lnTo>
                        <a:lnTo>
                          <a:pt x="98" y="12"/>
                        </a:lnTo>
                        <a:lnTo>
                          <a:pt x="96" y="12"/>
                        </a:lnTo>
                        <a:lnTo>
                          <a:pt x="96" y="14"/>
                        </a:lnTo>
                        <a:lnTo>
                          <a:pt x="98" y="14"/>
                        </a:lnTo>
                        <a:lnTo>
                          <a:pt x="98" y="14"/>
                        </a:lnTo>
                        <a:lnTo>
                          <a:pt x="98" y="14"/>
                        </a:lnTo>
                        <a:lnTo>
                          <a:pt x="100" y="14"/>
                        </a:lnTo>
                        <a:lnTo>
                          <a:pt x="100" y="14"/>
                        </a:lnTo>
                        <a:lnTo>
                          <a:pt x="102" y="14"/>
                        </a:lnTo>
                        <a:lnTo>
                          <a:pt x="102" y="14"/>
                        </a:lnTo>
                        <a:lnTo>
                          <a:pt x="102" y="14"/>
                        </a:lnTo>
                        <a:lnTo>
                          <a:pt x="102" y="14"/>
                        </a:lnTo>
                        <a:lnTo>
                          <a:pt x="102" y="15"/>
                        </a:lnTo>
                        <a:lnTo>
                          <a:pt x="103" y="15"/>
                        </a:lnTo>
                        <a:lnTo>
                          <a:pt x="103" y="15"/>
                        </a:lnTo>
                        <a:lnTo>
                          <a:pt x="103" y="15"/>
                        </a:lnTo>
                        <a:lnTo>
                          <a:pt x="103" y="15"/>
                        </a:lnTo>
                        <a:lnTo>
                          <a:pt x="103" y="17"/>
                        </a:lnTo>
                        <a:lnTo>
                          <a:pt x="103" y="17"/>
                        </a:lnTo>
                        <a:lnTo>
                          <a:pt x="105" y="17"/>
                        </a:lnTo>
                        <a:lnTo>
                          <a:pt x="105" y="19"/>
                        </a:lnTo>
                        <a:lnTo>
                          <a:pt x="105" y="19"/>
                        </a:lnTo>
                        <a:lnTo>
                          <a:pt x="103" y="19"/>
                        </a:lnTo>
                        <a:lnTo>
                          <a:pt x="103" y="21"/>
                        </a:lnTo>
                        <a:lnTo>
                          <a:pt x="103" y="21"/>
                        </a:lnTo>
                        <a:lnTo>
                          <a:pt x="102" y="21"/>
                        </a:lnTo>
                        <a:lnTo>
                          <a:pt x="102" y="21"/>
                        </a:lnTo>
                        <a:lnTo>
                          <a:pt x="102" y="21"/>
                        </a:lnTo>
                        <a:lnTo>
                          <a:pt x="102" y="21"/>
                        </a:lnTo>
                        <a:lnTo>
                          <a:pt x="100" y="21"/>
                        </a:lnTo>
                        <a:lnTo>
                          <a:pt x="100" y="23"/>
                        </a:lnTo>
                        <a:lnTo>
                          <a:pt x="100" y="23"/>
                        </a:lnTo>
                        <a:lnTo>
                          <a:pt x="98" y="23"/>
                        </a:lnTo>
                        <a:lnTo>
                          <a:pt x="98" y="23"/>
                        </a:lnTo>
                        <a:lnTo>
                          <a:pt x="98" y="23"/>
                        </a:lnTo>
                        <a:lnTo>
                          <a:pt x="98" y="23"/>
                        </a:lnTo>
                        <a:lnTo>
                          <a:pt x="96" y="23"/>
                        </a:lnTo>
                        <a:lnTo>
                          <a:pt x="96" y="23"/>
                        </a:lnTo>
                        <a:lnTo>
                          <a:pt x="96" y="23"/>
                        </a:lnTo>
                        <a:lnTo>
                          <a:pt x="96" y="23"/>
                        </a:lnTo>
                        <a:lnTo>
                          <a:pt x="94" y="23"/>
                        </a:lnTo>
                        <a:lnTo>
                          <a:pt x="94" y="23"/>
                        </a:lnTo>
                        <a:lnTo>
                          <a:pt x="92" y="23"/>
                        </a:lnTo>
                        <a:lnTo>
                          <a:pt x="92" y="23"/>
                        </a:lnTo>
                        <a:lnTo>
                          <a:pt x="92" y="23"/>
                        </a:lnTo>
                        <a:lnTo>
                          <a:pt x="90" y="23"/>
                        </a:lnTo>
                        <a:lnTo>
                          <a:pt x="90" y="23"/>
                        </a:lnTo>
                        <a:lnTo>
                          <a:pt x="90" y="23"/>
                        </a:lnTo>
                        <a:lnTo>
                          <a:pt x="88" y="23"/>
                        </a:lnTo>
                        <a:lnTo>
                          <a:pt x="88" y="23"/>
                        </a:lnTo>
                        <a:lnTo>
                          <a:pt x="86" y="23"/>
                        </a:lnTo>
                        <a:lnTo>
                          <a:pt x="86" y="23"/>
                        </a:lnTo>
                        <a:lnTo>
                          <a:pt x="86" y="23"/>
                        </a:lnTo>
                        <a:lnTo>
                          <a:pt x="84" y="23"/>
                        </a:lnTo>
                        <a:lnTo>
                          <a:pt x="84" y="23"/>
                        </a:lnTo>
                        <a:lnTo>
                          <a:pt x="84" y="23"/>
                        </a:lnTo>
                        <a:lnTo>
                          <a:pt x="82" y="23"/>
                        </a:lnTo>
                        <a:lnTo>
                          <a:pt x="82" y="25"/>
                        </a:lnTo>
                        <a:lnTo>
                          <a:pt x="82" y="25"/>
                        </a:lnTo>
                        <a:lnTo>
                          <a:pt x="81" y="25"/>
                        </a:lnTo>
                        <a:lnTo>
                          <a:pt x="81" y="25"/>
                        </a:lnTo>
                        <a:lnTo>
                          <a:pt x="81" y="25"/>
                        </a:lnTo>
                        <a:lnTo>
                          <a:pt x="79" y="25"/>
                        </a:lnTo>
                        <a:lnTo>
                          <a:pt x="79" y="25"/>
                        </a:lnTo>
                        <a:lnTo>
                          <a:pt x="79" y="25"/>
                        </a:lnTo>
                        <a:lnTo>
                          <a:pt x="77" y="25"/>
                        </a:lnTo>
                        <a:lnTo>
                          <a:pt x="77" y="25"/>
                        </a:lnTo>
                        <a:lnTo>
                          <a:pt x="77" y="25"/>
                        </a:lnTo>
                        <a:lnTo>
                          <a:pt x="75" y="25"/>
                        </a:lnTo>
                        <a:lnTo>
                          <a:pt x="75" y="25"/>
                        </a:lnTo>
                        <a:lnTo>
                          <a:pt x="75" y="25"/>
                        </a:lnTo>
                        <a:lnTo>
                          <a:pt x="73" y="25"/>
                        </a:lnTo>
                        <a:lnTo>
                          <a:pt x="73" y="25"/>
                        </a:lnTo>
                        <a:lnTo>
                          <a:pt x="71" y="25"/>
                        </a:lnTo>
                        <a:lnTo>
                          <a:pt x="71" y="25"/>
                        </a:lnTo>
                        <a:lnTo>
                          <a:pt x="71" y="25"/>
                        </a:lnTo>
                        <a:lnTo>
                          <a:pt x="69" y="25"/>
                        </a:lnTo>
                        <a:lnTo>
                          <a:pt x="69" y="25"/>
                        </a:lnTo>
                        <a:lnTo>
                          <a:pt x="69" y="25"/>
                        </a:lnTo>
                        <a:lnTo>
                          <a:pt x="67" y="25"/>
                        </a:lnTo>
                        <a:lnTo>
                          <a:pt x="67" y="25"/>
                        </a:lnTo>
                        <a:lnTo>
                          <a:pt x="65" y="25"/>
                        </a:lnTo>
                        <a:lnTo>
                          <a:pt x="65" y="27"/>
                        </a:lnTo>
                        <a:lnTo>
                          <a:pt x="65" y="27"/>
                        </a:lnTo>
                        <a:lnTo>
                          <a:pt x="65" y="27"/>
                        </a:lnTo>
                        <a:lnTo>
                          <a:pt x="65" y="25"/>
                        </a:lnTo>
                        <a:lnTo>
                          <a:pt x="63" y="25"/>
                        </a:lnTo>
                        <a:lnTo>
                          <a:pt x="63" y="25"/>
                        </a:lnTo>
                        <a:lnTo>
                          <a:pt x="63" y="27"/>
                        </a:lnTo>
                        <a:lnTo>
                          <a:pt x="63" y="27"/>
                        </a:lnTo>
                        <a:lnTo>
                          <a:pt x="61" y="27"/>
                        </a:lnTo>
                        <a:lnTo>
                          <a:pt x="61" y="27"/>
                        </a:lnTo>
                        <a:lnTo>
                          <a:pt x="61" y="29"/>
                        </a:lnTo>
                        <a:lnTo>
                          <a:pt x="61" y="29"/>
                        </a:lnTo>
                        <a:lnTo>
                          <a:pt x="59" y="29"/>
                        </a:lnTo>
                        <a:lnTo>
                          <a:pt x="59" y="27"/>
                        </a:lnTo>
                        <a:lnTo>
                          <a:pt x="59" y="27"/>
                        </a:lnTo>
                        <a:lnTo>
                          <a:pt x="59" y="27"/>
                        </a:lnTo>
                        <a:lnTo>
                          <a:pt x="58" y="27"/>
                        </a:lnTo>
                        <a:lnTo>
                          <a:pt x="58" y="27"/>
                        </a:lnTo>
                        <a:lnTo>
                          <a:pt x="58" y="27"/>
                        </a:lnTo>
                        <a:lnTo>
                          <a:pt x="58" y="27"/>
                        </a:lnTo>
                        <a:lnTo>
                          <a:pt x="58" y="25"/>
                        </a:lnTo>
                        <a:lnTo>
                          <a:pt x="56" y="25"/>
                        </a:lnTo>
                        <a:lnTo>
                          <a:pt x="56" y="27"/>
                        </a:lnTo>
                        <a:lnTo>
                          <a:pt x="56" y="27"/>
                        </a:lnTo>
                        <a:lnTo>
                          <a:pt x="56" y="25"/>
                        </a:lnTo>
                        <a:lnTo>
                          <a:pt x="54" y="25"/>
                        </a:lnTo>
                        <a:lnTo>
                          <a:pt x="54" y="27"/>
                        </a:lnTo>
                        <a:lnTo>
                          <a:pt x="54" y="27"/>
                        </a:lnTo>
                        <a:lnTo>
                          <a:pt x="54" y="27"/>
                        </a:lnTo>
                        <a:lnTo>
                          <a:pt x="52" y="27"/>
                        </a:lnTo>
                        <a:lnTo>
                          <a:pt x="52" y="27"/>
                        </a:lnTo>
                        <a:lnTo>
                          <a:pt x="52" y="27"/>
                        </a:lnTo>
                        <a:lnTo>
                          <a:pt x="50" y="27"/>
                        </a:lnTo>
                        <a:lnTo>
                          <a:pt x="50" y="27"/>
                        </a:lnTo>
                        <a:lnTo>
                          <a:pt x="48" y="27"/>
                        </a:lnTo>
                        <a:lnTo>
                          <a:pt x="48" y="27"/>
                        </a:lnTo>
                        <a:lnTo>
                          <a:pt x="48" y="27"/>
                        </a:lnTo>
                        <a:lnTo>
                          <a:pt x="48" y="27"/>
                        </a:lnTo>
                        <a:lnTo>
                          <a:pt x="46" y="27"/>
                        </a:lnTo>
                        <a:lnTo>
                          <a:pt x="46" y="27"/>
                        </a:lnTo>
                        <a:lnTo>
                          <a:pt x="46" y="27"/>
                        </a:lnTo>
                        <a:lnTo>
                          <a:pt x="46" y="27"/>
                        </a:lnTo>
                        <a:lnTo>
                          <a:pt x="44" y="27"/>
                        </a:lnTo>
                        <a:lnTo>
                          <a:pt x="44" y="27"/>
                        </a:lnTo>
                        <a:lnTo>
                          <a:pt x="42" y="27"/>
                        </a:lnTo>
                        <a:lnTo>
                          <a:pt x="42" y="27"/>
                        </a:lnTo>
                        <a:lnTo>
                          <a:pt x="42" y="27"/>
                        </a:lnTo>
                        <a:lnTo>
                          <a:pt x="40" y="27"/>
                        </a:lnTo>
                        <a:lnTo>
                          <a:pt x="40" y="27"/>
                        </a:lnTo>
                        <a:lnTo>
                          <a:pt x="38" y="27"/>
                        </a:lnTo>
                        <a:lnTo>
                          <a:pt x="38" y="27"/>
                        </a:lnTo>
                        <a:lnTo>
                          <a:pt x="38" y="27"/>
                        </a:lnTo>
                        <a:lnTo>
                          <a:pt x="37" y="27"/>
                        </a:lnTo>
                        <a:lnTo>
                          <a:pt x="37" y="27"/>
                        </a:lnTo>
                        <a:lnTo>
                          <a:pt x="37" y="27"/>
                        </a:lnTo>
                        <a:lnTo>
                          <a:pt x="35" y="27"/>
                        </a:lnTo>
                        <a:lnTo>
                          <a:pt x="35" y="27"/>
                        </a:lnTo>
                        <a:lnTo>
                          <a:pt x="33" y="27"/>
                        </a:lnTo>
                        <a:lnTo>
                          <a:pt x="33" y="27"/>
                        </a:lnTo>
                        <a:lnTo>
                          <a:pt x="33" y="27"/>
                        </a:lnTo>
                        <a:lnTo>
                          <a:pt x="33" y="27"/>
                        </a:lnTo>
                        <a:lnTo>
                          <a:pt x="31" y="27"/>
                        </a:lnTo>
                        <a:lnTo>
                          <a:pt x="31" y="27"/>
                        </a:lnTo>
                        <a:lnTo>
                          <a:pt x="31" y="27"/>
                        </a:lnTo>
                        <a:lnTo>
                          <a:pt x="31" y="29"/>
                        </a:lnTo>
                        <a:lnTo>
                          <a:pt x="29" y="29"/>
                        </a:lnTo>
                        <a:lnTo>
                          <a:pt x="29" y="29"/>
                        </a:lnTo>
                        <a:lnTo>
                          <a:pt x="27" y="29"/>
                        </a:lnTo>
                        <a:lnTo>
                          <a:pt x="27" y="29"/>
                        </a:lnTo>
                        <a:lnTo>
                          <a:pt x="27" y="29"/>
                        </a:lnTo>
                        <a:lnTo>
                          <a:pt x="27" y="29"/>
                        </a:lnTo>
                        <a:lnTo>
                          <a:pt x="25" y="29"/>
                        </a:lnTo>
                        <a:lnTo>
                          <a:pt x="25" y="29"/>
                        </a:lnTo>
                        <a:lnTo>
                          <a:pt x="25" y="29"/>
                        </a:lnTo>
                        <a:lnTo>
                          <a:pt x="23" y="29"/>
                        </a:lnTo>
                        <a:lnTo>
                          <a:pt x="23" y="29"/>
                        </a:lnTo>
                        <a:lnTo>
                          <a:pt x="21" y="29"/>
                        </a:lnTo>
                        <a:lnTo>
                          <a:pt x="21" y="29"/>
                        </a:lnTo>
                        <a:lnTo>
                          <a:pt x="21" y="29"/>
                        </a:lnTo>
                        <a:lnTo>
                          <a:pt x="21" y="31"/>
                        </a:lnTo>
                        <a:lnTo>
                          <a:pt x="19" y="31"/>
                        </a:lnTo>
                        <a:lnTo>
                          <a:pt x="19" y="31"/>
                        </a:lnTo>
                        <a:lnTo>
                          <a:pt x="19" y="31"/>
                        </a:lnTo>
                        <a:lnTo>
                          <a:pt x="19" y="31"/>
                        </a:lnTo>
                        <a:lnTo>
                          <a:pt x="17" y="31"/>
                        </a:lnTo>
                        <a:lnTo>
                          <a:pt x="17" y="31"/>
                        </a:lnTo>
                        <a:lnTo>
                          <a:pt x="15" y="31"/>
                        </a:lnTo>
                        <a:lnTo>
                          <a:pt x="15" y="31"/>
                        </a:lnTo>
                        <a:lnTo>
                          <a:pt x="15" y="31"/>
                        </a:lnTo>
                        <a:lnTo>
                          <a:pt x="14" y="31"/>
                        </a:lnTo>
                        <a:lnTo>
                          <a:pt x="14" y="31"/>
                        </a:lnTo>
                        <a:lnTo>
                          <a:pt x="14" y="31"/>
                        </a:lnTo>
                        <a:lnTo>
                          <a:pt x="12" y="31"/>
                        </a:lnTo>
                        <a:lnTo>
                          <a:pt x="12" y="31"/>
                        </a:lnTo>
                        <a:lnTo>
                          <a:pt x="12" y="31"/>
                        </a:lnTo>
                        <a:lnTo>
                          <a:pt x="10" y="31"/>
                        </a:lnTo>
                        <a:lnTo>
                          <a:pt x="10" y="31"/>
                        </a:lnTo>
                        <a:lnTo>
                          <a:pt x="10" y="31"/>
                        </a:lnTo>
                        <a:lnTo>
                          <a:pt x="10" y="31"/>
                        </a:lnTo>
                        <a:lnTo>
                          <a:pt x="8" y="31"/>
                        </a:lnTo>
                        <a:lnTo>
                          <a:pt x="8" y="31"/>
                        </a:lnTo>
                        <a:lnTo>
                          <a:pt x="8" y="31"/>
                        </a:lnTo>
                        <a:lnTo>
                          <a:pt x="6" y="31"/>
                        </a:lnTo>
                        <a:lnTo>
                          <a:pt x="6" y="31"/>
                        </a:lnTo>
                        <a:lnTo>
                          <a:pt x="6" y="31"/>
                        </a:lnTo>
                        <a:lnTo>
                          <a:pt x="4" y="31"/>
                        </a:lnTo>
                        <a:lnTo>
                          <a:pt x="4" y="31"/>
                        </a:lnTo>
                        <a:lnTo>
                          <a:pt x="4" y="31"/>
                        </a:lnTo>
                        <a:lnTo>
                          <a:pt x="4" y="31"/>
                        </a:lnTo>
                        <a:lnTo>
                          <a:pt x="2" y="31"/>
                        </a:lnTo>
                        <a:lnTo>
                          <a:pt x="2" y="31"/>
                        </a:lnTo>
                        <a:lnTo>
                          <a:pt x="2" y="31"/>
                        </a:lnTo>
                        <a:lnTo>
                          <a:pt x="0" y="31"/>
                        </a:lnTo>
                        <a:lnTo>
                          <a:pt x="0" y="29"/>
                        </a:lnTo>
                        <a:lnTo>
                          <a:pt x="2" y="29"/>
                        </a:lnTo>
                        <a:lnTo>
                          <a:pt x="2" y="29"/>
                        </a:lnTo>
                        <a:lnTo>
                          <a:pt x="2" y="29"/>
                        </a:lnTo>
                        <a:lnTo>
                          <a:pt x="4" y="29"/>
                        </a:lnTo>
                        <a:lnTo>
                          <a:pt x="4" y="27"/>
                        </a:lnTo>
                        <a:lnTo>
                          <a:pt x="4" y="27"/>
                        </a:lnTo>
                        <a:lnTo>
                          <a:pt x="4" y="27"/>
                        </a:lnTo>
                        <a:lnTo>
                          <a:pt x="4" y="27"/>
                        </a:lnTo>
                        <a:lnTo>
                          <a:pt x="4" y="25"/>
                        </a:lnTo>
                        <a:lnTo>
                          <a:pt x="6" y="25"/>
                        </a:lnTo>
                        <a:lnTo>
                          <a:pt x="6" y="25"/>
                        </a:lnTo>
                        <a:lnTo>
                          <a:pt x="6" y="25"/>
                        </a:lnTo>
                        <a:lnTo>
                          <a:pt x="8" y="25"/>
                        </a:lnTo>
                        <a:lnTo>
                          <a:pt x="8" y="25"/>
                        </a:lnTo>
                        <a:lnTo>
                          <a:pt x="8" y="25"/>
                        </a:lnTo>
                        <a:lnTo>
                          <a:pt x="8" y="23"/>
                        </a:lnTo>
                        <a:lnTo>
                          <a:pt x="10" y="23"/>
                        </a:lnTo>
                        <a:lnTo>
                          <a:pt x="10" y="23"/>
                        </a:lnTo>
                        <a:lnTo>
                          <a:pt x="10" y="23"/>
                        </a:lnTo>
                        <a:lnTo>
                          <a:pt x="12" y="23"/>
                        </a:lnTo>
                        <a:lnTo>
                          <a:pt x="12" y="23"/>
                        </a:lnTo>
                        <a:lnTo>
                          <a:pt x="12" y="23"/>
                        </a:lnTo>
                        <a:lnTo>
                          <a:pt x="12" y="23"/>
                        </a:lnTo>
                        <a:lnTo>
                          <a:pt x="12" y="23"/>
                        </a:lnTo>
                        <a:lnTo>
                          <a:pt x="12" y="21"/>
                        </a:lnTo>
                        <a:lnTo>
                          <a:pt x="14" y="21"/>
                        </a:lnTo>
                        <a:lnTo>
                          <a:pt x="14" y="21"/>
                        </a:lnTo>
                        <a:lnTo>
                          <a:pt x="14" y="21"/>
                        </a:lnTo>
                        <a:lnTo>
                          <a:pt x="14" y="19"/>
                        </a:lnTo>
                        <a:lnTo>
                          <a:pt x="15" y="19"/>
                        </a:lnTo>
                        <a:lnTo>
                          <a:pt x="15" y="19"/>
                        </a:lnTo>
                        <a:lnTo>
                          <a:pt x="15" y="19"/>
                        </a:lnTo>
                        <a:lnTo>
                          <a:pt x="15" y="17"/>
                        </a:lnTo>
                        <a:lnTo>
                          <a:pt x="15" y="17"/>
                        </a:lnTo>
                        <a:lnTo>
                          <a:pt x="17" y="17"/>
                        </a:lnTo>
                        <a:lnTo>
                          <a:pt x="17" y="17"/>
                        </a:lnTo>
                        <a:lnTo>
                          <a:pt x="17" y="15"/>
                        </a:lnTo>
                        <a:lnTo>
                          <a:pt x="17" y="15"/>
                        </a:lnTo>
                        <a:lnTo>
                          <a:pt x="17" y="15"/>
                        </a:lnTo>
                        <a:lnTo>
                          <a:pt x="19" y="15"/>
                        </a:lnTo>
                        <a:lnTo>
                          <a:pt x="19" y="15"/>
                        </a:lnTo>
                        <a:lnTo>
                          <a:pt x="19" y="15"/>
                        </a:lnTo>
                        <a:lnTo>
                          <a:pt x="19" y="15"/>
                        </a:lnTo>
                        <a:lnTo>
                          <a:pt x="21" y="15"/>
                        </a:lnTo>
                        <a:lnTo>
                          <a:pt x="21" y="15"/>
                        </a:lnTo>
                        <a:lnTo>
                          <a:pt x="21" y="14"/>
                        </a:lnTo>
                        <a:lnTo>
                          <a:pt x="21" y="14"/>
                        </a:lnTo>
                        <a:lnTo>
                          <a:pt x="21" y="14"/>
                        </a:lnTo>
                        <a:lnTo>
                          <a:pt x="23" y="14"/>
                        </a:lnTo>
                        <a:lnTo>
                          <a:pt x="23" y="14"/>
                        </a:lnTo>
                        <a:lnTo>
                          <a:pt x="25" y="14"/>
                        </a:lnTo>
                        <a:lnTo>
                          <a:pt x="25" y="14"/>
                        </a:lnTo>
                        <a:lnTo>
                          <a:pt x="25" y="14"/>
                        </a:lnTo>
                        <a:lnTo>
                          <a:pt x="25" y="14"/>
                        </a:lnTo>
                        <a:lnTo>
                          <a:pt x="25" y="12"/>
                        </a:lnTo>
                        <a:lnTo>
                          <a:pt x="25" y="12"/>
                        </a:lnTo>
                        <a:lnTo>
                          <a:pt x="25" y="12"/>
                        </a:lnTo>
                        <a:lnTo>
                          <a:pt x="27" y="12"/>
                        </a:lnTo>
                        <a:lnTo>
                          <a:pt x="27" y="12"/>
                        </a:lnTo>
                        <a:lnTo>
                          <a:pt x="27" y="10"/>
                        </a:lnTo>
                        <a:lnTo>
                          <a:pt x="27" y="10"/>
                        </a:lnTo>
                        <a:lnTo>
                          <a:pt x="27" y="10"/>
                        </a:lnTo>
                        <a:lnTo>
                          <a:pt x="29" y="10"/>
                        </a:lnTo>
                        <a:lnTo>
                          <a:pt x="29" y="10"/>
                        </a:lnTo>
                        <a:lnTo>
                          <a:pt x="29" y="8"/>
                        </a:lnTo>
                        <a:lnTo>
                          <a:pt x="31" y="8"/>
                        </a:lnTo>
                        <a:lnTo>
                          <a:pt x="31" y="8"/>
                        </a:lnTo>
                        <a:lnTo>
                          <a:pt x="31" y="8"/>
                        </a:lnTo>
                        <a:lnTo>
                          <a:pt x="31" y="8"/>
                        </a:lnTo>
                        <a:lnTo>
                          <a:pt x="31" y="8"/>
                        </a:lnTo>
                        <a:lnTo>
                          <a:pt x="33" y="8"/>
                        </a:lnTo>
                        <a:lnTo>
                          <a:pt x="33" y="6"/>
                        </a:lnTo>
                        <a:lnTo>
                          <a:pt x="33" y="6"/>
                        </a:lnTo>
                        <a:lnTo>
                          <a:pt x="33" y="6"/>
                        </a:lnTo>
                        <a:lnTo>
                          <a:pt x="33" y="6"/>
                        </a:lnTo>
                        <a:lnTo>
                          <a:pt x="35" y="6"/>
                        </a:lnTo>
                        <a:lnTo>
                          <a:pt x="35" y="6"/>
                        </a:lnTo>
                        <a:lnTo>
                          <a:pt x="35" y="4"/>
                        </a:lnTo>
                        <a:lnTo>
                          <a:pt x="37" y="4"/>
                        </a:lnTo>
                        <a:lnTo>
                          <a:pt x="37" y="4"/>
                        </a:lnTo>
                        <a:lnTo>
                          <a:pt x="37" y="4"/>
                        </a:lnTo>
                        <a:lnTo>
                          <a:pt x="38" y="4"/>
                        </a:lnTo>
                        <a:lnTo>
                          <a:pt x="38" y="4"/>
                        </a:lnTo>
                        <a:lnTo>
                          <a:pt x="38" y="4"/>
                        </a:lnTo>
                        <a:lnTo>
                          <a:pt x="38" y="2"/>
                        </a:lnTo>
                        <a:lnTo>
                          <a:pt x="38" y="2"/>
                        </a:lnTo>
                        <a:lnTo>
                          <a:pt x="40" y="2"/>
                        </a:lnTo>
                        <a:lnTo>
                          <a:pt x="40" y="2"/>
                        </a:lnTo>
                        <a:lnTo>
                          <a:pt x="40" y="2"/>
                        </a:lnTo>
                        <a:lnTo>
                          <a:pt x="42" y="2"/>
                        </a:lnTo>
                        <a:lnTo>
                          <a:pt x="42" y="2"/>
                        </a:lnTo>
                        <a:lnTo>
                          <a:pt x="42" y="2"/>
                        </a:lnTo>
                        <a:lnTo>
                          <a:pt x="44" y="2"/>
                        </a:lnTo>
                        <a:lnTo>
                          <a:pt x="44" y="2"/>
                        </a:lnTo>
                        <a:lnTo>
                          <a:pt x="44" y="2"/>
                        </a:lnTo>
                        <a:lnTo>
                          <a:pt x="46" y="2"/>
                        </a:lnTo>
                        <a:lnTo>
                          <a:pt x="46" y="4"/>
                        </a:lnTo>
                        <a:lnTo>
                          <a:pt x="46" y="4"/>
                        </a:lnTo>
                        <a:lnTo>
                          <a:pt x="46" y="4"/>
                        </a:lnTo>
                        <a:lnTo>
                          <a:pt x="46" y="4"/>
                        </a:lnTo>
                        <a:lnTo>
                          <a:pt x="48" y="4"/>
                        </a:lnTo>
                        <a:lnTo>
                          <a:pt x="48" y="4"/>
                        </a:lnTo>
                        <a:lnTo>
                          <a:pt x="48" y="6"/>
                        </a:lnTo>
                        <a:lnTo>
                          <a:pt x="48" y="6"/>
                        </a:lnTo>
                        <a:lnTo>
                          <a:pt x="50" y="6"/>
                        </a:lnTo>
                        <a:lnTo>
                          <a:pt x="50" y="4"/>
                        </a:lnTo>
                        <a:lnTo>
                          <a:pt x="48" y="4"/>
                        </a:lnTo>
                        <a:lnTo>
                          <a:pt x="48" y="4"/>
                        </a:lnTo>
                        <a:lnTo>
                          <a:pt x="48" y="2"/>
                        </a:lnTo>
                        <a:lnTo>
                          <a:pt x="48" y="2"/>
                        </a:lnTo>
                        <a:lnTo>
                          <a:pt x="50" y="2"/>
                        </a:lnTo>
                        <a:lnTo>
                          <a:pt x="50" y="0"/>
                        </a:lnTo>
                        <a:lnTo>
                          <a:pt x="50" y="0"/>
                        </a:lnTo>
                        <a:lnTo>
                          <a:pt x="52" y="0"/>
                        </a:lnTo>
                        <a:lnTo>
                          <a:pt x="52" y="0"/>
                        </a:lnTo>
                        <a:lnTo>
                          <a:pt x="52" y="0"/>
                        </a:lnTo>
                        <a:lnTo>
                          <a:pt x="54" y="0"/>
                        </a:lnTo>
                        <a:lnTo>
                          <a:pt x="54" y="0"/>
                        </a:lnTo>
                        <a:lnTo>
                          <a:pt x="54" y="0"/>
                        </a:lnTo>
                        <a:lnTo>
                          <a:pt x="56" y="0"/>
                        </a:lnTo>
                        <a:lnTo>
                          <a:pt x="56" y="0"/>
                        </a:lnTo>
                        <a:lnTo>
                          <a:pt x="58" y="0"/>
                        </a:lnTo>
                        <a:lnTo>
                          <a:pt x="5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7" name="Freeform 469">
                    <a:extLst>
                      <a:ext uri="{FF2B5EF4-FFF2-40B4-BE49-F238E27FC236}">
                        <a16:creationId xmlns:a16="http://schemas.microsoft.com/office/drawing/2014/main" id="{56AF8CC1-AB17-4B72-B307-0BA167A2B41F}"/>
                      </a:ext>
                    </a:extLst>
                  </p:cNvPr>
                  <p:cNvSpPr>
                    <a:spLocks/>
                  </p:cNvSpPr>
                  <p:nvPr/>
                </p:nvSpPr>
                <p:spPr bwMode="auto">
                  <a:xfrm>
                    <a:off x="13028" y="1348"/>
                    <a:ext cx="149" cy="33"/>
                  </a:xfrm>
                  <a:custGeom>
                    <a:avLst/>
                    <a:gdLst>
                      <a:gd name="T0" fmla="*/ 84 w 149"/>
                      <a:gd name="T1" fmla="*/ 2 h 33"/>
                      <a:gd name="T2" fmla="*/ 90 w 149"/>
                      <a:gd name="T3" fmla="*/ 4 h 33"/>
                      <a:gd name="T4" fmla="*/ 95 w 149"/>
                      <a:gd name="T5" fmla="*/ 4 h 33"/>
                      <a:gd name="T6" fmla="*/ 101 w 149"/>
                      <a:gd name="T7" fmla="*/ 6 h 33"/>
                      <a:gd name="T8" fmla="*/ 109 w 149"/>
                      <a:gd name="T9" fmla="*/ 8 h 33"/>
                      <a:gd name="T10" fmla="*/ 115 w 149"/>
                      <a:gd name="T11" fmla="*/ 6 h 33"/>
                      <a:gd name="T12" fmla="*/ 122 w 149"/>
                      <a:gd name="T13" fmla="*/ 8 h 33"/>
                      <a:gd name="T14" fmla="*/ 128 w 149"/>
                      <a:gd name="T15" fmla="*/ 8 h 33"/>
                      <a:gd name="T16" fmla="*/ 134 w 149"/>
                      <a:gd name="T17" fmla="*/ 10 h 33"/>
                      <a:gd name="T18" fmla="*/ 139 w 149"/>
                      <a:gd name="T19" fmla="*/ 12 h 33"/>
                      <a:gd name="T20" fmla="*/ 145 w 149"/>
                      <a:gd name="T21" fmla="*/ 12 h 33"/>
                      <a:gd name="T22" fmla="*/ 145 w 149"/>
                      <a:gd name="T23" fmla="*/ 14 h 33"/>
                      <a:gd name="T24" fmla="*/ 139 w 149"/>
                      <a:gd name="T25" fmla="*/ 16 h 33"/>
                      <a:gd name="T26" fmla="*/ 141 w 149"/>
                      <a:gd name="T27" fmla="*/ 19 h 33"/>
                      <a:gd name="T28" fmla="*/ 136 w 149"/>
                      <a:gd name="T29" fmla="*/ 21 h 33"/>
                      <a:gd name="T30" fmla="*/ 130 w 149"/>
                      <a:gd name="T31" fmla="*/ 23 h 33"/>
                      <a:gd name="T32" fmla="*/ 124 w 149"/>
                      <a:gd name="T33" fmla="*/ 25 h 33"/>
                      <a:gd name="T34" fmla="*/ 118 w 149"/>
                      <a:gd name="T35" fmla="*/ 23 h 33"/>
                      <a:gd name="T36" fmla="*/ 116 w 149"/>
                      <a:gd name="T37" fmla="*/ 27 h 33"/>
                      <a:gd name="T38" fmla="*/ 111 w 149"/>
                      <a:gd name="T39" fmla="*/ 27 h 33"/>
                      <a:gd name="T40" fmla="*/ 103 w 149"/>
                      <a:gd name="T41" fmla="*/ 29 h 33"/>
                      <a:gd name="T42" fmla="*/ 99 w 149"/>
                      <a:gd name="T43" fmla="*/ 29 h 33"/>
                      <a:gd name="T44" fmla="*/ 92 w 149"/>
                      <a:gd name="T45" fmla="*/ 29 h 33"/>
                      <a:gd name="T46" fmla="*/ 86 w 149"/>
                      <a:gd name="T47" fmla="*/ 27 h 33"/>
                      <a:gd name="T48" fmla="*/ 80 w 149"/>
                      <a:gd name="T49" fmla="*/ 27 h 33"/>
                      <a:gd name="T50" fmla="*/ 74 w 149"/>
                      <a:gd name="T51" fmla="*/ 27 h 33"/>
                      <a:gd name="T52" fmla="*/ 67 w 149"/>
                      <a:gd name="T53" fmla="*/ 27 h 33"/>
                      <a:gd name="T54" fmla="*/ 61 w 149"/>
                      <a:gd name="T55" fmla="*/ 29 h 33"/>
                      <a:gd name="T56" fmla="*/ 53 w 149"/>
                      <a:gd name="T57" fmla="*/ 29 h 33"/>
                      <a:gd name="T58" fmla="*/ 55 w 149"/>
                      <a:gd name="T59" fmla="*/ 29 h 33"/>
                      <a:gd name="T60" fmla="*/ 50 w 149"/>
                      <a:gd name="T61" fmla="*/ 27 h 33"/>
                      <a:gd name="T62" fmla="*/ 50 w 149"/>
                      <a:gd name="T63" fmla="*/ 29 h 33"/>
                      <a:gd name="T64" fmla="*/ 44 w 149"/>
                      <a:gd name="T65" fmla="*/ 31 h 33"/>
                      <a:gd name="T66" fmla="*/ 38 w 149"/>
                      <a:gd name="T67" fmla="*/ 33 h 33"/>
                      <a:gd name="T68" fmla="*/ 32 w 149"/>
                      <a:gd name="T69" fmla="*/ 31 h 33"/>
                      <a:gd name="T70" fmla="*/ 25 w 149"/>
                      <a:gd name="T71" fmla="*/ 31 h 33"/>
                      <a:gd name="T72" fmla="*/ 19 w 149"/>
                      <a:gd name="T73" fmla="*/ 29 h 33"/>
                      <a:gd name="T74" fmla="*/ 15 w 149"/>
                      <a:gd name="T75" fmla="*/ 25 h 33"/>
                      <a:gd name="T76" fmla="*/ 9 w 149"/>
                      <a:gd name="T77" fmla="*/ 23 h 33"/>
                      <a:gd name="T78" fmla="*/ 4 w 149"/>
                      <a:gd name="T79" fmla="*/ 21 h 33"/>
                      <a:gd name="T80" fmla="*/ 0 w 149"/>
                      <a:gd name="T81" fmla="*/ 17 h 33"/>
                      <a:gd name="T82" fmla="*/ 6 w 149"/>
                      <a:gd name="T83" fmla="*/ 16 h 33"/>
                      <a:gd name="T84" fmla="*/ 2 w 149"/>
                      <a:gd name="T85" fmla="*/ 12 h 33"/>
                      <a:gd name="T86" fmla="*/ 6 w 149"/>
                      <a:gd name="T87" fmla="*/ 10 h 33"/>
                      <a:gd name="T88" fmla="*/ 9 w 149"/>
                      <a:gd name="T89" fmla="*/ 6 h 33"/>
                      <a:gd name="T90" fmla="*/ 15 w 149"/>
                      <a:gd name="T91" fmla="*/ 4 h 33"/>
                      <a:gd name="T92" fmla="*/ 19 w 149"/>
                      <a:gd name="T93" fmla="*/ 4 h 33"/>
                      <a:gd name="T94" fmla="*/ 25 w 149"/>
                      <a:gd name="T95" fmla="*/ 0 h 33"/>
                      <a:gd name="T96" fmla="*/ 30 w 149"/>
                      <a:gd name="T97" fmla="*/ 0 h 33"/>
                      <a:gd name="T98" fmla="*/ 36 w 149"/>
                      <a:gd name="T99" fmla="*/ 0 h 33"/>
                      <a:gd name="T100" fmla="*/ 42 w 149"/>
                      <a:gd name="T101" fmla="*/ 2 h 33"/>
                      <a:gd name="T102" fmla="*/ 48 w 149"/>
                      <a:gd name="T103" fmla="*/ 4 h 33"/>
                      <a:gd name="T104" fmla="*/ 53 w 149"/>
                      <a:gd name="T105" fmla="*/ 4 h 33"/>
                      <a:gd name="T106" fmla="*/ 55 w 149"/>
                      <a:gd name="T107" fmla="*/ 8 h 33"/>
                      <a:gd name="T108" fmla="*/ 63 w 149"/>
                      <a:gd name="T109" fmla="*/ 8 h 33"/>
                      <a:gd name="T110" fmla="*/ 67 w 149"/>
                      <a:gd name="T111" fmla="*/ 10 h 33"/>
                      <a:gd name="T112" fmla="*/ 71 w 149"/>
                      <a:gd name="T113" fmla="*/ 8 h 33"/>
                      <a:gd name="T114" fmla="*/ 71 w 149"/>
                      <a:gd name="T115" fmla="*/ 2 h 33"/>
                      <a:gd name="T116" fmla="*/ 76 w 149"/>
                      <a:gd name="T117" fmla="*/ 2 h 33"/>
                      <a:gd name="T118" fmla="*/ 76 w 149"/>
                      <a:gd name="T1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9" h="33">
                        <a:moveTo>
                          <a:pt x="80" y="0"/>
                        </a:moveTo>
                        <a:lnTo>
                          <a:pt x="80" y="0"/>
                        </a:lnTo>
                        <a:lnTo>
                          <a:pt x="80" y="0"/>
                        </a:lnTo>
                        <a:lnTo>
                          <a:pt x="80" y="0"/>
                        </a:lnTo>
                        <a:lnTo>
                          <a:pt x="82" y="0"/>
                        </a:lnTo>
                        <a:lnTo>
                          <a:pt x="82" y="0"/>
                        </a:lnTo>
                        <a:lnTo>
                          <a:pt x="82" y="0"/>
                        </a:lnTo>
                        <a:lnTo>
                          <a:pt x="82" y="2"/>
                        </a:lnTo>
                        <a:lnTo>
                          <a:pt x="84" y="2"/>
                        </a:lnTo>
                        <a:lnTo>
                          <a:pt x="84" y="2"/>
                        </a:lnTo>
                        <a:lnTo>
                          <a:pt x="86" y="2"/>
                        </a:lnTo>
                        <a:lnTo>
                          <a:pt x="86" y="2"/>
                        </a:lnTo>
                        <a:lnTo>
                          <a:pt x="86" y="2"/>
                        </a:lnTo>
                        <a:lnTo>
                          <a:pt x="88" y="2"/>
                        </a:lnTo>
                        <a:lnTo>
                          <a:pt x="88" y="2"/>
                        </a:lnTo>
                        <a:lnTo>
                          <a:pt x="88" y="2"/>
                        </a:lnTo>
                        <a:lnTo>
                          <a:pt x="90" y="2"/>
                        </a:lnTo>
                        <a:lnTo>
                          <a:pt x="90" y="2"/>
                        </a:lnTo>
                        <a:lnTo>
                          <a:pt x="90" y="4"/>
                        </a:lnTo>
                        <a:lnTo>
                          <a:pt x="90" y="4"/>
                        </a:lnTo>
                        <a:lnTo>
                          <a:pt x="92" y="4"/>
                        </a:lnTo>
                        <a:lnTo>
                          <a:pt x="92" y="4"/>
                        </a:lnTo>
                        <a:lnTo>
                          <a:pt x="92" y="4"/>
                        </a:lnTo>
                        <a:lnTo>
                          <a:pt x="92" y="4"/>
                        </a:lnTo>
                        <a:lnTo>
                          <a:pt x="94" y="4"/>
                        </a:lnTo>
                        <a:lnTo>
                          <a:pt x="94" y="4"/>
                        </a:lnTo>
                        <a:lnTo>
                          <a:pt x="95" y="4"/>
                        </a:lnTo>
                        <a:lnTo>
                          <a:pt x="95" y="4"/>
                        </a:lnTo>
                        <a:lnTo>
                          <a:pt x="95" y="4"/>
                        </a:lnTo>
                        <a:lnTo>
                          <a:pt x="95" y="4"/>
                        </a:lnTo>
                        <a:lnTo>
                          <a:pt x="97" y="4"/>
                        </a:lnTo>
                        <a:lnTo>
                          <a:pt x="97" y="6"/>
                        </a:lnTo>
                        <a:lnTo>
                          <a:pt x="97" y="6"/>
                        </a:lnTo>
                        <a:lnTo>
                          <a:pt x="97" y="6"/>
                        </a:lnTo>
                        <a:lnTo>
                          <a:pt x="99" y="6"/>
                        </a:lnTo>
                        <a:lnTo>
                          <a:pt x="99" y="6"/>
                        </a:lnTo>
                        <a:lnTo>
                          <a:pt x="99" y="6"/>
                        </a:lnTo>
                        <a:lnTo>
                          <a:pt x="101" y="6"/>
                        </a:lnTo>
                        <a:lnTo>
                          <a:pt x="101" y="6"/>
                        </a:lnTo>
                        <a:lnTo>
                          <a:pt x="101" y="6"/>
                        </a:lnTo>
                        <a:lnTo>
                          <a:pt x="103" y="6"/>
                        </a:lnTo>
                        <a:lnTo>
                          <a:pt x="103" y="6"/>
                        </a:lnTo>
                        <a:lnTo>
                          <a:pt x="103" y="6"/>
                        </a:lnTo>
                        <a:lnTo>
                          <a:pt x="103" y="8"/>
                        </a:lnTo>
                        <a:lnTo>
                          <a:pt x="105" y="8"/>
                        </a:lnTo>
                        <a:lnTo>
                          <a:pt x="105" y="8"/>
                        </a:lnTo>
                        <a:lnTo>
                          <a:pt x="107" y="8"/>
                        </a:lnTo>
                        <a:lnTo>
                          <a:pt x="107" y="8"/>
                        </a:lnTo>
                        <a:lnTo>
                          <a:pt x="107" y="8"/>
                        </a:lnTo>
                        <a:lnTo>
                          <a:pt x="109" y="8"/>
                        </a:lnTo>
                        <a:lnTo>
                          <a:pt x="109" y="8"/>
                        </a:lnTo>
                        <a:lnTo>
                          <a:pt x="109" y="8"/>
                        </a:lnTo>
                        <a:lnTo>
                          <a:pt x="111" y="8"/>
                        </a:lnTo>
                        <a:lnTo>
                          <a:pt x="111" y="8"/>
                        </a:lnTo>
                        <a:lnTo>
                          <a:pt x="113" y="8"/>
                        </a:lnTo>
                        <a:lnTo>
                          <a:pt x="113" y="8"/>
                        </a:lnTo>
                        <a:lnTo>
                          <a:pt x="113" y="6"/>
                        </a:lnTo>
                        <a:lnTo>
                          <a:pt x="113" y="6"/>
                        </a:lnTo>
                        <a:lnTo>
                          <a:pt x="115" y="6"/>
                        </a:lnTo>
                        <a:lnTo>
                          <a:pt x="115" y="6"/>
                        </a:lnTo>
                        <a:lnTo>
                          <a:pt x="116" y="6"/>
                        </a:lnTo>
                        <a:lnTo>
                          <a:pt x="116" y="6"/>
                        </a:lnTo>
                        <a:lnTo>
                          <a:pt x="116" y="6"/>
                        </a:lnTo>
                        <a:lnTo>
                          <a:pt x="118" y="6"/>
                        </a:lnTo>
                        <a:lnTo>
                          <a:pt x="118" y="6"/>
                        </a:lnTo>
                        <a:lnTo>
                          <a:pt x="118" y="6"/>
                        </a:lnTo>
                        <a:lnTo>
                          <a:pt x="120" y="6"/>
                        </a:lnTo>
                        <a:lnTo>
                          <a:pt x="120" y="6"/>
                        </a:lnTo>
                        <a:lnTo>
                          <a:pt x="122" y="6"/>
                        </a:lnTo>
                        <a:lnTo>
                          <a:pt x="122" y="8"/>
                        </a:lnTo>
                        <a:lnTo>
                          <a:pt x="122" y="8"/>
                        </a:lnTo>
                        <a:lnTo>
                          <a:pt x="122" y="8"/>
                        </a:lnTo>
                        <a:lnTo>
                          <a:pt x="124" y="8"/>
                        </a:lnTo>
                        <a:lnTo>
                          <a:pt x="124" y="8"/>
                        </a:lnTo>
                        <a:lnTo>
                          <a:pt x="124" y="8"/>
                        </a:lnTo>
                        <a:lnTo>
                          <a:pt x="126" y="8"/>
                        </a:lnTo>
                        <a:lnTo>
                          <a:pt x="126" y="8"/>
                        </a:lnTo>
                        <a:lnTo>
                          <a:pt x="126" y="8"/>
                        </a:lnTo>
                        <a:lnTo>
                          <a:pt x="128" y="8"/>
                        </a:lnTo>
                        <a:lnTo>
                          <a:pt x="128" y="8"/>
                        </a:lnTo>
                        <a:lnTo>
                          <a:pt x="128" y="8"/>
                        </a:lnTo>
                        <a:lnTo>
                          <a:pt x="128" y="10"/>
                        </a:lnTo>
                        <a:lnTo>
                          <a:pt x="130" y="10"/>
                        </a:lnTo>
                        <a:lnTo>
                          <a:pt x="130" y="10"/>
                        </a:lnTo>
                        <a:lnTo>
                          <a:pt x="130" y="10"/>
                        </a:lnTo>
                        <a:lnTo>
                          <a:pt x="132" y="10"/>
                        </a:lnTo>
                        <a:lnTo>
                          <a:pt x="132" y="10"/>
                        </a:lnTo>
                        <a:lnTo>
                          <a:pt x="132" y="10"/>
                        </a:lnTo>
                        <a:lnTo>
                          <a:pt x="134" y="10"/>
                        </a:lnTo>
                        <a:lnTo>
                          <a:pt x="134" y="10"/>
                        </a:lnTo>
                        <a:lnTo>
                          <a:pt x="134" y="10"/>
                        </a:lnTo>
                        <a:lnTo>
                          <a:pt x="136" y="10"/>
                        </a:lnTo>
                        <a:lnTo>
                          <a:pt x="136" y="10"/>
                        </a:lnTo>
                        <a:lnTo>
                          <a:pt x="136" y="10"/>
                        </a:lnTo>
                        <a:lnTo>
                          <a:pt x="138" y="10"/>
                        </a:lnTo>
                        <a:lnTo>
                          <a:pt x="138" y="12"/>
                        </a:lnTo>
                        <a:lnTo>
                          <a:pt x="138" y="12"/>
                        </a:lnTo>
                        <a:lnTo>
                          <a:pt x="139" y="12"/>
                        </a:lnTo>
                        <a:lnTo>
                          <a:pt x="139" y="12"/>
                        </a:lnTo>
                        <a:lnTo>
                          <a:pt x="139" y="12"/>
                        </a:lnTo>
                        <a:lnTo>
                          <a:pt x="139" y="12"/>
                        </a:lnTo>
                        <a:lnTo>
                          <a:pt x="141" y="12"/>
                        </a:lnTo>
                        <a:lnTo>
                          <a:pt x="141" y="12"/>
                        </a:lnTo>
                        <a:lnTo>
                          <a:pt x="143" y="12"/>
                        </a:lnTo>
                        <a:lnTo>
                          <a:pt x="143" y="12"/>
                        </a:lnTo>
                        <a:lnTo>
                          <a:pt x="143" y="12"/>
                        </a:lnTo>
                        <a:lnTo>
                          <a:pt x="145" y="12"/>
                        </a:lnTo>
                        <a:lnTo>
                          <a:pt x="145" y="12"/>
                        </a:lnTo>
                        <a:lnTo>
                          <a:pt x="145" y="12"/>
                        </a:lnTo>
                        <a:lnTo>
                          <a:pt x="145" y="12"/>
                        </a:lnTo>
                        <a:lnTo>
                          <a:pt x="147" y="12"/>
                        </a:lnTo>
                        <a:lnTo>
                          <a:pt x="147" y="12"/>
                        </a:lnTo>
                        <a:lnTo>
                          <a:pt x="147" y="14"/>
                        </a:lnTo>
                        <a:lnTo>
                          <a:pt x="149" y="14"/>
                        </a:lnTo>
                        <a:lnTo>
                          <a:pt x="149" y="14"/>
                        </a:lnTo>
                        <a:lnTo>
                          <a:pt x="149" y="16"/>
                        </a:lnTo>
                        <a:lnTo>
                          <a:pt x="147" y="16"/>
                        </a:lnTo>
                        <a:lnTo>
                          <a:pt x="147" y="16"/>
                        </a:lnTo>
                        <a:lnTo>
                          <a:pt x="147" y="14"/>
                        </a:lnTo>
                        <a:lnTo>
                          <a:pt x="145" y="14"/>
                        </a:lnTo>
                        <a:lnTo>
                          <a:pt x="145" y="14"/>
                        </a:lnTo>
                        <a:lnTo>
                          <a:pt x="145" y="14"/>
                        </a:lnTo>
                        <a:lnTo>
                          <a:pt x="145" y="16"/>
                        </a:lnTo>
                        <a:lnTo>
                          <a:pt x="143" y="16"/>
                        </a:lnTo>
                        <a:lnTo>
                          <a:pt x="143" y="16"/>
                        </a:lnTo>
                        <a:lnTo>
                          <a:pt x="143" y="16"/>
                        </a:lnTo>
                        <a:lnTo>
                          <a:pt x="141" y="16"/>
                        </a:lnTo>
                        <a:lnTo>
                          <a:pt x="141" y="16"/>
                        </a:lnTo>
                        <a:lnTo>
                          <a:pt x="141" y="16"/>
                        </a:lnTo>
                        <a:lnTo>
                          <a:pt x="139" y="16"/>
                        </a:lnTo>
                        <a:lnTo>
                          <a:pt x="139" y="16"/>
                        </a:lnTo>
                        <a:lnTo>
                          <a:pt x="139" y="16"/>
                        </a:lnTo>
                        <a:lnTo>
                          <a:pt x="139" y="17"/>
                        </a:lnTo>
                        <a:lnTo>
                          <a:pt x="138" y="17"/>
                        </a:lnTo>
                        <a:lnTo>
                          <a:pt x="138" y="17"/>
                        </a:lnTo>
                        <a:lnTo>
                          <a:pt x="139" y="17"/>
                        </a:lnTo>
                        <a:lnTo>
                          <a:pt x="139" y="19"/>
                        </a:lnTo>
                        <a:lnTo>
                          <a:pt x="139" y="19"/>
                        </a:lnTo>
                        <a:lnTo>
                          <a:pt x="139" y="19"/>
                        </a:lnTo>
                        <a:lnTo>
                          <a:pt x="141" y="19"/>
                        </a:lnTo>
                        <a:lnTo>
                          <a:pt x="141" y="19"/>
                        </a:lnTo>
                        <a:lnTo>
                          <a:pt x="139" y="19"/>
                        </a:lnTo>
                        <a:lnTo>
                          <a:pt x="139" y="19"/>
                        </a:lnTo>
                        <a:lnTo>
                          <a:pt x="139" y="19"/>
                        </a:lnTo>
                        <a:lnTo>
                          <a:pt x="139" y="19"/>
                        </a:lnTo>
                        <a:lnTo>
                          <a:pt x="138" y="19"/>
                        </a:lnTo>
                        <a:lnTo>
                          <a:pt x="138" y="19"/>
                        </a:lnTo>
                        <a:lnTo>
                          <a:pt x="138" y="21"/>
                        </a:lnTo>
                        <a:lnTo>
                          <a:pt x="138" y="21"/>
                        </a:lnTo>
                        <a:lnTo>
                          <a:pt x="136" y="21"/>
                        </a:lnTo>
                        <a:lnTo>
                          <a:pt x="136" y="21"/>
                        </a:lnTo>
                        <a:lnTo>
                          <a:pt x="136" y="21"/>
                        </a:lnTo>
                        <a:lnTo>
                          <a:pt x="136" y="23"/>
                        </a:lnTo>
                        <a:lnTo>
                          <a:pt x="134" y="23"/>
                        </a:lnTo>
                        <a:lnTo>
                          <a:pt x="134" y="23"/>
                        </a:lnTo>
                        <a:lnTo>
                          <a:pt x="134" y="23"/>
                        </a:lnTo>
                        <a:lnTo>
                          <a:pt x="134" y="23"/>
                        </a:lnTo>
                        <a:lnTo>
                          <a:pt x="132" y="23"/>
                        </a:lnTo>
                        <a:lnTo>
                          <a:pt x="132" y="23"/>
                        </a:lnTo>
                        <a:lnTo>
                          <a:pt x="130" y="23"/>
                        </a:lnTo>
                        <a:lnTo>
                          <a:pt x="130" y="23"/>
                        </a:lnTo>
                        <a:lnTo>
                          <a:pt x="130" y="23"/>
                        </a:lnTo>
                        <a:lnTo>
                          <a:pt x="128" y="23"/>
                        </a:lnTo>
                        <a:lnTo>
                          <a:pt x="128" y="23"/>
                        </a:lnTo>
                        <a:lnTo>
                          <a:pt x="128" y="25"/>
                        </a:lnTo>
                        <a:lnTo>
                          <a:pt x="128" y="25"/>
                        </a:lnTo>
                        <a:lnTo>
                          <a:pt x="126" y="25"/>
                        </a:lnTo>
                        <a:lnTo>
                          <a:pt x="126" y="25"/>
                        </a:lnTo>
                        <a:lnTo>
                          <a:pt x="124" y="25"/>
                        </a:lnTo>
                        <a:lnTo>
                          <a:pt x="124" y="25"/>
                        </a:lnTo>
                        <a:lnTo>
                          <a:pt x="124" y="25"/>
                        </a:lnTo>
                        <a:lnTo>
                          <a:pt x="122" y="25"/>
                        </a:lnTo>
                        <a:lnTo>
                          <a:pt x="122" y="25"/>
                        </a:lnTo>
                        <a:lnTo>
                          <a:pt x="122" y="23"/>
                        </a:lnTo>
                        <a:lnTo>
                          <a:pt x="122" y="23"/>
                        </a:lnTo>
                        <a:lnTo>
                          <a:pt x="120" y="23"/>
                        </a:lnTo>
                        <a:lnTo>
                          <a:pt x="120" y="23"/>
                        </a:lnTo>
                        <a:lnTo>
                          <a:pt x="118" y="23"/>
                        </a:lnTo>
                        <a:lnTo>
                          <a:pt x="118" y="23"/>
                        </a:lnTo>
                        <a:lnTo>
                          <a:pt x="118" y="23"/>
                        </a:lnTo>
                        <a:lnTo>
                          <a:pt x="116" y="23"/>
                        </a:lnTo>
                        <a:lnTo>
                          <a:pt x="116" y="25"/>
                        </a:lnTo>
                        <a:lnTo>
                          <a:pt x="118" y="25"/>
                        </a:lnTo>
                        <a:lnTo>
                          <a:pt x="118" y="25"/>
                        </a:lnTo>
                        <a:lnTo>
                          <a:pt x="118" y="25"/>
                        </a:lnTo>
                        <a:lnTo>
                          <a:pt x="118" y="25"/>
                        </a:lnTo>
                        <a:lnTo>
                          <a:pt x="118" y="27"/>
                        </a:lnTo>
                        <a:lnTo>
                          <a:pt x="118" y="27"/>
                        </a:lnTo>
                        <a:lnTo>
                          <a:pt x="118" y="27"/>
                        </a:lnTo>
                        <a:lnTo>
                          <a:pt x="116" y="27"/>
                        </a:lnTo>
                        <a:lnTo>
                          <a:pt x="116" y="27"/>
                        </a:lnTo>
                        <a:lnTo>
                          <a:pt x="116" y="27"/>
                        </a:lnTo>
                        <a:lnTo>
                          <a:pt x="116" y="27"/>
                        </a:lnTo>
                        <a:lnTo>
                          <a:pt x="115" y="27"/>
                        </a:lnTo>
                        <a:lnTo>
                          <a:pt x="115" y="27"/>
                        </a:lnTo>
                        <a:lnTo>
                          <a:pt x="113" y="27"/>
                        </a:lnTo>
                        <a:lnTo>
                          <a:pt x="113" y="27"/>
                        </a:lnTo>
                        <a:lnTo>
                          <a:pt x="113" y="27"/>
                        </a:lnTo>
                        <a:lnTo>
                          <a:pt x="111" y="27"/>
                        </a:lnTo>
                        <a:lnTo>
                          <a:pt x="111" y="27"/>
                        </a:lnTo>
                        <a:lnTo>
                          <a:pt x="109" y="27"/>
                        </a:lnTo>
                        <a:lnTo>
                          <a:pt x="109" y="27"/>
                        </a:lnTo>
                        <a:lnTo>
                          <a:pt x="109" y="27"/>
                        </a:lnTo>
                        <a:lnTo>
                          <a:pt x="107" y="27"/>
                        </a:lnTo>
                        <a:lnTo>
                          <a:pt x="107" y="27"/>
                        </a:lnTo>
                        <a:lnTo>
                          <a:pt x="107" y="27"/>
                        </a:lnTo>
                        <a:lnTo>
                          <a:pt x="105" y="27"/>
                        </a:lnTo>
                        <a:lnTo>
                          <a:pt x="105" y="29"/>
                        </a:lnTo>
                        <a:lnTo>
                          <a:pt x="105" y="29"/>
                        </a:lnTo>
                        <a:lnTo>
                          <a:pt x="103" y="29"/>
                        </a:lnTo>
                        <a:lnTo>
                          <a:pt x="103" y="27"/>
                        </a:lnTo>
                        <a:lnTo>
                          <a:pt x="103" y="27"/>
                        </a:lnTo>
                        <a:lnTo>
                          <a:pt x="103" y="27"/>
                        </a:lnTo>
                        <a:lnTo>
                          <a:pt x="101" y="27"/>
                        </a:lnTo>
                        <a:lnTo>
                          <a:pt x="101" y="29"/>
                        </a:lnTo>
                        <a:lnTo>
                          <a:pt x="101" y="29"/>
                        </a:lnTo>
                        <a:lnTo>
                          <a:pt x="101" y="29"/>
                        </a:lnTo>
                        <a:lnTo>
                          <a:pt x="101" y="29"/>
                        </a:lnTo>
                        <a:lnTo>
                          <a:pt x="99" y="29"/>
                        </a:lnTo>
                        <a:lnTo>
                          <a:pt x="99" y="29"/>
                        </a:lnTo>
                        <a:lnTo>
                          <a:pt x="97" y="29"/>
                        </a:lnTo>
                        <a:lnTo>
                          <a:pt x="97" y="29"/>
                        </a:lnTo>
                        <a:lnTo>
                          <a:pt x="97" y="29"/>
                        </a:lnTo>
                        <a:lnTo>
                          <a:pt x="95" y="29"/>
                        </a:lnTo>
                        <a:lnTo>
                          <a:pt x="95" y="29"/>
                        </a:lnTo>
                        <a:lnTo>
                          <a:pt x="95" y="29"/>
                        </a:lnTo>
                        <a:lnTo>
                          <a:pt x="94" y="29"/>
                        </a:lnTo>
                        <a:lnTo>
                          <a:pt x="94" y="29"/>
                        </a:lnTo>
                        <a:lnTo>
                          <a:pt x="94" y="29"/>
                        </a:lnTo>
                        <a:lnTo>
                          <a:pt x="92" y="29"/>
                        </a:lnTo>
                        <a:lnTo>
                          <a:pt x="92" y="29"/>
                        </a:lnTo>
                        <a:lnTo>
                          <a:pt x="92" y="29"/>
                        </a:lnTo>
                        <a:lnTo>
                          <a:pt x="92" y="27"/>
                        </a:lnTo>
                        <a:lnTo>
                          <a:pt x="90" y="27"/>
                        </a:lnTo>
                        <a:lnTo>
                          <a:pt x="90" y="27"/>
                        </a:lnTo>
                        <a:lnTo>
                          <a:pt x="90" y="27"/>
                        </a:lnTo>
                        <a:lnTo>
                          <a:pt x="90" y="27"/>
                        </a:lnTo>
                        <a:lnTo>
                          <a:pt x="88" y="27"/>
                        </a:lnTo>
                        <a:lnTo>
                          <a:pt x="88" y="27"/>
                        </a:lnTo>
                        <a:lnTo>
                          <a:pt x="86" y="27"/>
                        </a:lnTo>
                        <a:lnTo>
                          <a:pt x="86" y="25"/>
                        </a:lnTo>
                        <a:lnTo>
                          <a:pt x="86" y="25"/>
                        </a:lnTo>
                        <a:lnTo>
                          <a:pt x="86" y="27"/>
                        </a:lnTo>
                        <a:lnTo>
                          <a:pt x="86" y="27"/>
                        </a:lnTo>
                        <a:lnTo>
                          <a:pt x="84" y="27"/>
                        </a:lnTo>
                        <a:lnTo>
                          <a:pt x="84" y="27"/>
                        </a:lnTo>
                        <a:lnTo>
                          <a:pt x="82" y="27"/>
                        </a:lnTo>
                        <a:lnTo>
                          <a:pt x="82" y="27"/>
                        </a:lnTo>
                        <a:lnTo>
                          <a:pt x="82" y="27"/>
                        </a:lnTo>
                        <a:lnTo>
                          <a:pt x="80" y="27"/>
                        </a:lnTo>
                        <a:lnTo>
                          <a:pt x="80" y="27"/>
                        </a:lnTo>
                        <a:lnTo>
                          <a:pt x="80" y="27"/>
                        </a:lnTo>
                        <a:lnTo>
                          <a:pt x="78" y="27"/>
                        </a:lnTo>
                        <a:lnTo>
                          <a:pt x="78" y="27"/>
                        </a:lnTo>
                        <a:lnTo>
                          <a:pt x="76" y="27"/>
                        </a:lnTo>
                        <a:lnTo>
                          <a:pt x="76" y="27"/>
                        </a:lnTo>
                        <a:lnTo>
                          <a:pt x="76" y="27"/>
                        </a:lnTo>
                        <a:lnTo>
                          <a:pt x="76" y="27"/>
                        </a:lnTo>
                        <a:lnTo>
                          <a:pt x="74" y="27"/>
                        </a:lnTo>
                        <a:lnTo>
                          <a:pt x="74" y="27"/>
                        </a:lnTo>
                        <a:lnTo>
                          <a:pt x="74" y="27"/>
                        </a:lnTo>
                        <a:lnTo>
                          <a:pt x="72" y="27"/>
                        </a:lnTo>
                        <a:lnTo>
                          <a:pt x="72" y="27"/>
                        </a:lnTo>
                        <a:lnTo>
                          <a:pt x="71" y="27"/>
                        </a:lnTo>
                        <a:lnTo>
                          <a:pt x="71" y="27"/>
                        </a:lnTo>
                        <a:lnTo>
                          <a:pt x="71" y="27"/>
                        </a:lnTo>
                        <a:lnTo>
                          <a:pt x="69" y="27"/>
                        </a:lnTo>
                        <a:lnTo>
                          <a:pt x="69" y="27"/>
                        </a:lnTo>
                        <a:lnTo>
                          <a:pt x="69" y="27"/>
                        </a:lnTo>
                        <a:lnTo>
                          <a:pt x="67" y="27"/>
                        </a:lnTo>
                        <a:lnTo>
                          <a:pt x="67" y="29"/>
                        </a:lnTo>
                        <a:lnTo>
                          <a:pt x="67" y="29"/>
                        </a:lnTo>
                        <a:lnTo>
                          <a:pt x="65" y="29"/>
                        </a:lnTo>
                        <a:lnTo>
                          <a:pt x="65" y="29"/>
                        </a:lnTo>
                        <a:lnTo>
                          <a:pt x="65" y="29"/>
                        </a:lnTo>
                        <a:lnTo>
                          <a:pt x="63" y="29"/>
                        </a:lnTo>
                        <a:lnTo>
                          <a:pt x="63" y="29"/>
                        </a:lnTo>
                        <a:lnTo>
                          <a:pt x="63" y="29"/>
                        </a:lnTo>
                        <a:lnTo>
                          <a:pt x="61" y="29"/>
                        </a:lnTo>
                        <a:lnTo>
                          <a:pt x="61" y="29"/>
                        </a:lnTo>
                        <a:lnTo>
                          <a:pt x="61" y="29"/>
                        </a:lnTo>
                        <a:lnTo>
                          <a:pt x="59" y="29"/>
                        </a:lnTo>
                        <a:lnTo>
                          <a:pt x="59" y="29"/>
                        </a:lnTo>
                        <a:lnTo>
                          <a:pt x="59" y="29"/>
                        </a:lnTo>
                        <a:lnTo>
                          <a:pt x="57" y="29"/>
                        </a:lnTo>
                        <a:lnTo>
                          <a:pt x="57" y="29"/>
                        </a:lnTo>
                        <a:lnTo>
                          <a:pt x="57" y="29"/>
                        </a:lnTo>
                        <a:lnTo>
                          <a:pt x="55" y="29"/>
                        </a:lnTo>
                        <a:lnTo>
                          <a:pt x="55" y="29"/>
                        </a:lnTo>
                        <a:lnTo>
                          <a:pt x="53" y="29"/>
                        </a:lnTo>
                        <a:lnTo>
                          <a:pt x="53" y="29"/>
                        </a:lnTo>
                        <a:lnTo>
                          <a:pt x="53" y="29"/>
                        </a:lnTo>
                        <a:lnTo>
                          <a:pt x="51" y="29"/>
                        </a:lnTo>
                        <a:lnTo>
                          <a:pt x="51" y="29"/>
                        </a:lnTo>
                        <a:lnTo>
                          <a:pt x="51" y="29"/>
                        </a:lnTo>
                        <a:lnTo>
                          <a:pt x="51" y="29"/>
                        </a:lnTo>
                        <a:lnTo>
                          <a:pt x="53" y="29"/>
                        </a:lnTo>
                        <a:lnTo>
                          <a:pt x="53" y="29"/>
                        </a:lnTo>
                        <a:lnTo>
                          <a:pt x="53" y="29"/>
                        </a:lnTo>
                        <a:lnTo>
                          <a:pt x="55" y="29"/>
                        </a:lnTo>
                        <a:lnTo>
                          <a:pt x="55" y="27"/>
                        </a:lnTo>
                        <a:lnTo>
                          <a:pt x="53" y="27"/>
                        </a:lnTo>
                        <a:lnTo>
                          <a:pt x="53" y="27"/>
                        </a:lnTo>
                        <a:lnTo>
                          <a:pt x="53" y="27"/>
                        </a:lnTo>
                        <a:lnTo>
                          <a:pt x="53" y="27"/>
                        </a:lnTo>
                        <a:lnTo>
                          <a:pt x="51" y="27"/>
                        </a:lnTo>
                        <a:lnTo>
                          <a:pt x="51" y="27"/>
                        </a:lnTo>
                        <a:lnTo>
                          <a:pt x="50" y="27"/>
                        </a:lnTo>
                        <a:lnTo>
                          <a:pt x="50" y="27"/>
                        </a:lnTo>
                        <a:lnTo>
                          <a:pt x="50" y="27"/>
                        </a:lnTo>
                        <a:lnTo>
                          <a:pt x="48" y="27"/>
                        </a:lnTo>
                        <a:lnTo>
                          <a:pt x="48" y="27"/>
                        </a:lnTo>
                        <a:lnTo>
                          <a:pt x="48" y="27"/>
                        </a:lnTo>
                        <a:lnTo>
                          <a:pt x="48" y="27"/>
                        </a:lnTo>
                        <a:lnTo>
                          <a:pt x="48" y="27"/>
                        </a:lnTo>
                        <a:lnTo>
                          <a:pt x="48" y="27"/>
                        </a:lnTo>
                        <a:lnTo>
                          <a:pt x="50" y="27"/>
                        </a:lnTo>
                        <a:lnTo>
                          <a:pt x="50" y="27"/>
                        </a:lnTo>
                        <a:lnTo>
                          <a:pt x="50" y="29"/>
                        </a:lnTo>
                        <a:lnTo>
                          <a:pt x="50" y="29"/>
                        </a:lnTo>
                        <a:lnTo>
                          <a:pt x="48" y="29"/>
                        </a:lnTo>
                        <a:lnTo>
                          <a:pt x="48" y="29"/>
                        </a:lnTo>
                        <a:lnTo>
                          <a:pt x="48" y="29"/>
                        </a:lnTo>
                        <a:lnTo>
                          <a:pt x="48" y="29"/>
                        </a:lnTo>
                        <a:lnTo>
                          <a:pt x="48" y="29"/>
                        </a:lnTo>
                        <a:lnTo>
                          <a:pt x="46" y="29"/>
                        </a:lnTo>
                        <a:lnTo>
                          <a:pt x="46" y="31"/>
                        </a:lnTo>
                        <a:lnTo>
                          <a:pt x="46" y="31"/>
                        </a:lnTo>
                        <a:lnTo>
                          <a:pt x="46" y="31"/>
                        </a:lnTo>
                        <a:lnTo>
                          <a:pt x="44" y="31"/>
                        </a:lnTo>
                        <a:lnTo>
                          <a:pt x="44" y="31"/>
                        </a:lnTo>
                        <a:lnTo>
                          <a:pt x="44" y="31"/>
                        </a:lnTo>
                        <a:lnTo>
                          <a:pt x="44" y="33"/>
                        </a:lnTo>
                        <a:lnTo>
                          <a:pt x="42" y="33"/>
                        </a:lnTo>
                        <a:lnTo>
                          <a:pt x="42" y="33"/>
                        </a:lnTo>
                        <a:lnTo>
                          <a:pt x="42" y="33"/>
                        </a:lnTo>
                        <a:lnTo>
                          <a:pt x="40" y="33"/>
                        </a:lnTo>
                        <a:lnTo>
                          <a:pt x="40" y="33"/>
                        </a:lnTo>
                        <a:lnTo>
                          <a:pt x="38" y="33"/>
                        </a:lnTo>
                        <a:lnTo>
                          <a:pt x="38" y="33"/>
                        </a:lnTo>
                        <a:lnTo>
                          <a:pt x="38" y="33"/>
                        </a:lnTo>
                        <a:lnTo>
                          <a:pt x="36" y="33"/>
                        </a:lnTo>
                        <a:lnTo>
                          <a:pt x="36" y="33"/>
                        </a:lnTo>
                        <a:lnTo>
                          <a:pt x="36" y="31"/>
                        </a:lnTo>
                        <a:lnTo>
                          <a:pt x="36" y="31"/>
                        </a:lnTo>
                        <a:lnTo>
                          <a:pt x="34" y="31"/>
                        </a:lnTo>
                        <a:lnTo>
                          <a:pt x="34" y="31"/>
                        </a:lnTo>
                        <a:lnTo>
                          <a:pt x="32" y="31"/>
                        </a:lnTo>
                        <a:lnTo>
                          <a:pt x="32" y="31"/>
                        </a:lnTo>
                        <a:lnTo>
                          <a:pt x="32" y="31"/>
                        </a:lnTo>
                        <a:lnTo>
                          <a:pt x="32" y="31"/>
                        </a:lnTo>
                        <a:lnTo>
                          <a:pt x="30" y="31"/>
                        </a:lnTo>
                        <a:lnTo>
                          <a:pt x="30" y="31"/>
                        </a:lnTo>
                        <a:lnTo>
                          <a:pt x="30" y="31"/>
                        </a:lnTo>
                        <a:lnTo>
                          <a:pt x="28" y="31"/>
                        </a:lnTo>
                        <a:lnTo>
                          <a:pt x="28" y="31"/>
                        </a:lnTo>
                        <a:lnTo>
                          <a:pt x="27" y="31"/>
                        </a:lnTo>
                        <a:lnTo>
                          <a:pt x="27" y="31"/>
                        </a:lnTo>
                        <a:lnTo>
                          <a:pt x="27" y="31"/>
                        </a:lnTo>
                        <a:lnTo>
                          <a:pt x="25" y="31"/>
                        </a:lnTo>
                        <a:lnTo>
                          <a:pt x="25" y="31"/>
                        </a:lnTo>
                        <a:lnTo>
                          <a:pt x="25" y="29"/>
                        </a:lnTo>
                        <a:lnTo>
                          <a:pt x="23" y="29"/>
                        </a:lnTo>
                        <a:lnTo>
                          <a:pt x="23" y="29"/>
                        </a:lnTo>
                        <a:lnTo>
                          <a:pt x="23" y="29"/>
                        </a:lnTo>
                        <a:lnTo>
                          <a:pt x="21" y="29"/>
                        </a:lnTo>
                        <a:lnTo>
                          <a:pt x="21" y="29"/>
                        </a:lnTo>
                        <a:lnTo>
                          <a:pt x="21" y="29"/>
                        </a:lnTo>
                        <a:lnTo>
                          <a:pt x="21" y="29"/>
                        </a:lnTo>
                        <a:lnTo>
                          <a:pt x="19" y="29"/>
                        </a:lnTo>
                        <a:lnTo>
                          <a:pt x="19" y="29"/>
                        </a:lnTo>
                        <a:lnTo>
                          <a:pt x="19" y="29"/>
                        </a:lnTo>
                        <a:lnTo>
                          <a:pt x="19" y="27"/>
                        </a:lnTo>
                        <a:lnTo>
                          <a:pt x="17" y="27"/>
                        </a:lnTo>
                        <a:lnTo>
                          <a:pt x="17" y="27"/>
                        </a:lnTo>
                        <a:lnTo>
                          <a:pt x="17" y="27"/>
                        </a:lnTo>
                        <a:lnTo>
                          <a:pt x="17" y="27"/>
                        </a:lnTo>
                        <a:lnTo>
                          <a:pt x="15" y="27"/>
                        </a:lnTo>
                        <a:lnTo>
                          <a:pt x="15" y="25"/>
                        </a:lnTo>
                        <a:lnTo>
                          <a:pt x="15" y="25"/>
                        </a:lnTo>
                        <a:lnTo>
                          <a:pt x="15" y="25"/>
                        </a:lnTo>
                        <a:lnTo>
                          <a:pt x="13" y="25"/>
                        </a:lnTo>
                        <a:lnTo>
                          <a:pt x="13" y="25"/>
                        </a:lnTo>
                        <a:lnTo>
                          <a:pt x="13" y="25"/>
                        </a:lnTo>
                        <a:lnTo>
                          <a:pt x="11" y="25"/>
                        </a:lnTo>
                        <a:lnTo>
                          <a:pt x="11" y="25"/>
                        </a:lnTo>
                        <a:lnTo>
                          <a:pt x="11" y="25"/>
                        </a:lnTo>
                        <a:lnTo>
                          <a:pt x="9" y="25"/>
                        </a:lnTo>
                        <a:lnTo>
                          <a:pt x="9" y="23"/>
                        </a:lnTo>
                        <a:lnTo>
                          <a:pt x="9" y="23"/>
                        </a:lnTo>
                        <a:lnTo>
                          <a:pt x="9" y="23"/>
                        </a:lnTo>
                        <a:lnTo>
                          <a:pt x="7" y="23"/>
                        </a:lnTo>
                        <a:lnTo>
                          <a:pt x="7" y="23"/>
                        </a:lnTo>
                        <a:lnTo>
                          <a:pt x="7" y="23"/>
                        </a:lnTo>
                        <a:lnTo>
                          <a:pt x="6" y="23"/>
                        </a:lnTo>
                        <a:lnTo>
                          <a:pt x="6" y="23"/>
                        </a:lnTo>
                        <a:lnTo>
                          <a:pt x="6" y="21"/>
                        </a:lnTo>
                        <a:lnTo>
                          <a:pt x="6" y="21"/>
                        </a:lnTo>
                        <a:lnTo>
                          <a:pt x="6" y="21"/>
                        </a:lnTo>
                        <a:lnTo>
                          <a:pt x="4" y="21"/>
                        </a:lnTo>
                        <a:lnTo>
                          <a:pt x="4" y="21"/>
                        </a:lnTo>
                        <a:lnTo>
                          <a:pt x="4" y="19"/>
                        </a:lnTo>
                        <a:lnTo>
                          <a:pt x="4" y="19"/>
                        </a:lnTo>
                        <a:lnTo>
                          <a:pt x="2" y="19"/>
                        </a:lnTo>
                        <a:lnTo>
                          <a:pt x="2" y="19"/>
                        </a:lnTo>
                        <a:lnTo>
                          <a:pt x="2" y="19"/>
                        </a:lnTo>
                        <a:lnTo>
                          <a:pt x="2" y="19"/>
                        </a:lnTo>
                        <a:lnTo>
                          <a:pt x="0" y="19"/>
                        </a:lnTo>
                        <a:lnTo>
                          <a:pt x="0" y="17"/>
                        </a:lnTo>
                        <a:lnTo>
                          <a:pt x="0" y="17"/>
                        </a:lnTo>
                        <a:lnTo>
                          <a:pt x="2" y="17"/>
                        </a:lnTo>
                        <a:lnTo>
                          <a:pt x="2" y="17"/>
                        </a:lnTo>
                        <a:lnTo>
                          <a:pt x="4" y="17"/>
                        </a:lnTo>
                        <a:lnTo>
                          <a:pt x="4" y="17"/>
                        </a:lnTo>
                        <a:lnTo>
                          <a:pt x="4" y="17"/>
                        </a:lnTo>
                        <a:lnTo>
                          <a:pt x="6" y="17"/>
                        </a:lnTo>
                        <a:lnTo>
                          <a:pt x="6" y="16"/>
                        </a:lnTo>
                        <a:lnTo>
                          <a:pt x="6" y="16"/>
                        </a:lnTo>
                        <a:lnTo>
                          <a:pt x="6" y="16"/>
                        </a:lnTo>
                        <a:lnTo>
                          <a:pt x="6" y="16"/>
                        </a:lnTo>
                        <a:lnTo>
                          <a:pt x="6" y="14"/>
                        </a:lnTo>
                        <a:lnTo>
                          <a:pt x="6" y="14"/>
                        </a:lnTo>
                        <a:lnTo>
                          <a:pt x="6" y="14"/>
                        </a:lnTo>
                        <a:lnTo>
                          <a:pt x="4" y="14"/>
                        </a:lnTo>
                        <a:lnTo>
                          <a:pt x="4" y="14"/>
                        </a:lnTo>
                        <a:lnTo>
                          <a:pt x="4" y="14"/>
                        </a:lnTo>
                        <a:lnTo>
                          <a:pt x="4" y="14"/>
                        </a:lnTo>
                        <a:lnTo>
                          <a:pt x="2" y="14"/>
                        </a:lnTo>
                        <a:lnTo>
                          <a:pt x="2" y="12"/>
                        </a:lnTo>
                        <a:lnTo>
                          <a:pt x="2" y="12"/>
                        </a:lnTo>
                        <a:lnTo>
                          <a:pt x="4" y="12"/>
                        </a:lnTo>
                        <a:lnTo>
                          <a:pt x="4" y="12"/>
                        </a:lnTo>
                        <a:lnTo>
                          <a:pt x="4" y="12"/>
                        </a:lnTo>
                        <a:lnTo>
                          <a:pt x="6" y="12"/>
                        </a:lnTo>
                        <a:lnTo>
                          <a:pt x="6" y="12"/>
                        </a:lnTo>
                        <a:lnTo>
                          <a:pt x="6" y="10"/>
                        </a:lnTo>
                        <a:lnTo>
                          <a:pt x="4" y="10"/>
                        </a:lnTo>
                        <a:lnTo>
                          <a:pt x="4" y="10"/>
                        </a:lnTo>
                        <a:lnTo>
                          <a:pt x="6" y="10"/>
                        </a:lnTo>
                        <a:lnTo>
                          <a:pt x="6" y="10"/>
                        </a:lnTo>
                        <a:lnTo>
                          <a:pt x="6" y="8"/>
                        </a:lnTo>
                        <a:lnTo>
                          <a:pt x="6" y="8"/>
                        </a:lnTo>
                        <a:lnTo>
                          <a:pt x="7" y="8"/>
                        </a:lnTo>
                        <a:lnTo>
                          <a:pt x="7" y="8"/>
                        </a:lnTo>
                        <a:lnTo>
                          <a:pt x="9" y="8"/>
                        </a:lnTo>
                        <a:lnTo>
                          <a:pt x="9" y="8"/>
                        </a:lnTo>
                        <a:lnTo>
                          <a:pt x="9" y="8"/>
                        </a:lnTo>
                        <a:lnTo>
                          <a:pt x="9" y="8"/>
                        </a:lnTo>
                        <a:lnTo>
                          <a:pt x="9" y="6"/>
                        </a:lnTo>
                        <a:lnTo>
                          <a:pt x="9" y="6"/>
                        </a:lnTo>
                        <a:lnTo>
                          <a:pt x="9" y="6"/>
                        </a:lnTo>
                        <a:lnTo>
                          <a:pt x="9" y="4"/>
                        </a:lnTo>
                        <a:lnTo>
                          <a:pt x="9" y="4"/>
                        </a:lnTo>
                        <a:lnTo>
                          <a:pt x="11" y="4"/>
                        </a:lnTo>
                        <a:lnTo>
                          <a:pt x="11" y="4"/>
                        </a:lnTo>
                        <a:lnTo>
                          <a:pt x="11" y="4"/>
                        </a:lnTo>
                        <a:lnTo>
                          <a:pt x="11" y="4"/>
                        </a:lnTo>
                        <a:lnTo>
                          <a:pt x="13" y="4"/>
                        </a:lnTo>
                        <a:lnTo>
                          <a:pt x="13" y="4"/>
                        </a:lnTo>
                        <a:lnTo>
                          <a:pt x="15" y="4"/>
                        </a:lnTo>
                        <a:lnTo>
                          <a:pt x="15" y="4"/>
                        </a:lnTo>
                        <a:lnTo>
                          <a:pt x="15" y="4"/>
                        </a:lnTo>
                        <a:lnTo>
                          <a:pt x="15" y="4"/>
                        </a:lnTo>
                        <a:lnTo>
                          <a:pt x="15" y="4"/>
                        </a:lnTo>
                        <a:lnTo>
                          <a:pt x="17" y="4"/>
                        </a:lnTo>
                        <a:lnTo>
                          <a:pt x="17" y="4"/>
                        </a:lnTo>
                        <a:lnTo>
                          <a:pt x="17" y="4"/>
                        </a:lnTo>
                        <a:lnTo>
                          <a:pt x="17" y="4"/>
                        </a:lnTo>
                        <a:lnTo>
                          <a:pt x="19" y="4"/>
                        </a:lnTo>
                        <a:lnTo>
                          <a:pt x="19" y="4"/>
                        </a:lnTo>
                        <a:lnTo>
                          <a:pt x="21" y="4"/>
                        </a:lnTo>
                        <a:lnTo>
                          <a:pt x="21" y="4"/>
                        </a:lnTo>
                        <a:lnTo>
                          <a:pt x="21" y="4"/>
                        </a:lnTo>
                        <a:lnTo>
                          <a:pt x="23" y="4"/>
                        </a:lnTo>
                        <a:lnTo>
                          <a:pt x="23" y="2"/>
                        </a:lnTo>
                        <a:lnTo>
                          <a:pt x="23" y="2"/>
                        </a:lnTo>
                        <a:lnTo>
                          <a:pt x="23" y="2"/>
                        </a:lnTo>
                        <a:lnTo>
                          <a:pt x="23" y="2"/>
                        </a:lnTo>
                        <a:lnTo>
                          <a:pt x="25" y="2"/>
                        </a:lnTo>
                        <a:lnTo>
                          <a:pt x="25" y="0"/>
                        </a:lnTo>
                        <a:lnTo>
                          <a:pt x="25" y="0"/>
                        </a:lnTo>
                        <a:lnTo>
                          <a:pt x="27" y="0"/>
                        </a:lnTo>
                        <a:lnTo>
                          <a:pt x="27" y="2"/>
                        </a:lnTo>
                        <a:lnTo>
                          <a:pt x="27" y="2"/>
                        </a:lnTo>
                        <a:lnTo>
                          <a:pt x="27" y="2"/>
                        </a:lnTo>
                        <a:lnTo>
                          <a:pt x="28" y="2"/>
                        </a:lnTo>
                        <a:lnTo>
                          <a:pt x="28" y="0"/>
                        </a:lnTo>
                        <a:lnTo>
                          <a:pt x="28" y="0"/>
                        </a:lnTo>
                        <a:lnTo>
                          <a:pt x="28" y="0"/>
                        </a:lnTo>
                        <a:lnTo>
                          <a:pt x="30" y="0"/>
                        </a:lnTo>
                        <a:lnTo>
                          <a:pt x="30" y="0"/>
                        </a:lnTo>
                        <a:lnTo>
                          <a:pt x="30" y="0"/>
                        </a:lnTo>
                        <a:lnTo>
                          <a:pt x="32" y="0"/>
                        </a:lnTo>
                        <a:lnTo>
                          <a:pt x="32" y="0"/>
                        </a:lnTo>
                        <a:lnTo>
                          <a:pt x="32" y="0"/>
                        </a:lnTo>
                        <a:lnTo>
                          <a:pt x="34" y="0"/>
                        </a:lnTo>
                        <a:lnTo>
                          <a:pt x="34" y="0"/>
                        </a:lnTo>
                        <a:lnTo>
                          <a:pt x="36" y="0"/>
                        </a:lnTo>
                        <a:lnTo>
                          <a:pt x="36" y="0"/>
                        </a:lnTo>
                        <a:lnTo>
                          <a:pt x="36" y="0"/>
                        </a:lnTo>
                        <a:lnTo>
                          <a:pt x="38" y="0"/>
                        </a:lnTo>
                        <a:lnTo>
                          <a:pt x="38" y="0"/>
                        </a:lnTo>
                        <a:lnTo>
                          <a:pt x="38" y="0"/>
                        </a:lnTo>
                        <a:lnTo>
                          <a:pt x="40" y="0"/>
                        </a:lnTo>
                        <a:lnTo>
                          <a:pt x="40" y="0"/>
                        </a:lnTo>
                        <a:lnTo>
                          <a:pt x="38" y="0"/>
                        </a:lnTo>
                        <a:lnTo>
                          <a:pt x="38" y="2"/>
                        </a:lnTo>
                        <a:lnTo>
                          <a:pt x="40" y="2"/>
                        </a:lnTo>
                        <a:lnTo>
                          <a:pt x="40" y="2"/>
                        </a:lnTo>
                        <a:lnTo>
                          <a:pt x="42" y="2"/>
                        </a:lnTo>
                        <a:lnTo>
                          <a:pt x="42" y="2"/>
                        </a:lnTo>
                        <a:lnTo>
                          <a:pt x="42" y="2"/>
                        </a:lnTo>
                        <a:lnTo>
                          <a:pt x="42" y="2"/>
                        </a:lnTo>
                        <a:lnTo>
                          <a:pt x="44" y="2"/>
                        </a:lnTo>
                        <a:lnTo>
                          <a:pt x="44" y="2"/>
                        </a:lnTo>
                        <a:lnTo>
                          <a:pt x="44" y="2"/>
                        </a:lnTo>
                        <a:lnTo>
                          <a:pt x="46" y="2"/>
                        </a:lnTo>
                        <a:lnTo>
                          <a:pt x="46" y="4"/>
                        </a:lnTo>
                        <a:lnTo>
                          <a:pt x="46" y="4"/>
                        </a:lnTo>
                        <a:lnTo>
                          <a:pt x="48" y="4"/>
                        </a:lnTo>
                        <a:lnTo>
                          <a:pt x="48" y="4"/>
                        </a:lnTo>
                        <a:lnTo>
                          <a:pt x="48" y="4"/>
                        </a:lnTo>
                        <a:lnTo>
                          <a:pt x="48" y="4"/>
                        </a:lnTo>
                        <a:lnTo>
                          <a:pt x="50" y="4"/>
                        </a:lnTo>
                        <a:lnTo>
                          <a:pt x="50" y="4"/>
                        </a:lnTo>
                        <a:lnTo>
                          <a:pt x="50" y="4"/>
                        </a:lnTo>
                        <a:lnTo>
                          <a:pt x="51" y="4"/>
                        </a:lnTo>
                        <a:lnTo>
                          <a:pt x="51" y="4"/>
                        </a:lnTo>
                        <a:lnTo>
                          <a:pt x="53" y="4"/>
                        </a:lnTo>
                        <a:lnTo>
                          <a:pt x="53" y="4"/>
                        </a:lnTo>
                        <a:lnTo>
                          <a:pt x="53" y="4"/>
                        </a:lnTo>
                        <a:lnTo>
                          <a:pt x="53" y="4"/>
                        </a:lnTo>
                        <a:lnTo>
                          <a:pt x="55" y="4"/>
                        </a:lnTo>
                        <a:lnTo>
                          <a:pt x="55" y="6"/>
                        </a:lnTo>
                        <a:lnTo>
                          <a:pt x="53" y="6"/>
                        </a:lnTo>
                        <a:lnTo>
                          <a:pt x="53" y="6"/>
                        </a:lnTo>
                        <a:lnTo>
                          <a:pt x="53" y="6"/>
                        </a:lnTo>
                        <a:lnTo>
                          <a:pt x="53" y="6"/>
                        </a:lnTo>
                        <a:lnTo>
                          <a:pt x="55" y="6"/>
                        </a:lnTo>
                        <a:lnTo>
                          <a:pt x="55" y="8"/>
                        </a:lnTo>
                        <a:lnTo>
                          <a:pt x="55" y="8"/>
                        </a:lnTo>
                        <a:lnTo>
                          <a:pt x="57" y="8"/>
                        </a:lnTo>
                        <a:lnTo>
                          <a:pt x="57" y="8"/>
                        </a:lnTo>
                        <a:lnTo>
                          <a:pt x="57" y="8"/>
                        </a:lnTo>
                        <a:lnTo>
                          <a:pt x="59" y="8"/>
                        </a:lnTo>
                        <a:lnTo>
                          <a:pt x="59" y="8"/>
                        </a:lnTo>
                        <a:lnTo>
                          <a:pt x="59" y="8"/>
                        </a:lnTo>
                        <a:lnTo>
                          <a:pt x="61" y="8"/>
                        </a:lnTo>
                        <a:lnTo>
                          <a:pt x="61" y="8"/>
                        </a:lnTo>
                        <a:lnTo>
                          <a:pt x="63" y="8"/>
                        </a:lnTo>
                        <a:lnTo>
                          <a:pt x="63" y="8"/>
                        </a:lnTo>
                        <a:lnTo>
                          <a:pt x="63" y="8"/>
                        </a:lnTo>
                        <a:lnTo>
                          <a:pt x="63" y="8"/>
                        </a:lnTo>
                        <a:lnTo>
                          <a:pt x="65" y="8"/>
                        </a:lnTo>
                        <a:lnTo>
                          <a:pt x="65" y="10"/>
                        </a:lnTo>
                        <a:lnTo>
                          <a:pt x="65" y="10"/>
                        </a:lnTo>
                        <a:lnTo>
                          <a:pt x="65" y="10"/>
                        </a:lnTo>
                        <a:lnTo>
                          <a:pt x="65" y="10"/>
                        </a:lnTo>
                        <a:lnTo>
                          <a:pt x="67" y="10"/>
                        </a:lnTo>
                        <a:lnTo>
                          <a:pt x="67" y="10"/>
                        </a:lnTo>
                        <a:lnTo>
                          <a:pt x="69" y="10"/>
                        </a:lnTo>
                        <a:lnTo>
                          <a:pt x="69" y="10"/>
                        </a:lnTo>
                        <a:lnTo>
                          <a:pt x="69" y="10"/>
                        </a:lnTo>
                        <a:lnTo>
                          <a:pt x="69" y="12"/>
                        </a:lnTo>
                        <a:lnTo>
                          <a:pt x="71" y="12"/>
                        </a:lnTo>
                        <a:lnTo>
                          <a:pt x="71" y="10"/>
                        </a:lnTo>
                        <a:lnTo>
                          <a:pt x="71" y="10"/>
                        </a:lnTo>
                        <a:lnTo>
                          <a:pt x="69" y="10"/>
                        </a:lnTo>
                        <a:lnTo>
                          <a:pt x="69" y="8"/>
                        </a:lnTo>
                        <a:lnTo>
                          <a:pt x="71" y="8"/>
                        </a:lnTo>
                        <a:lnTo>
                          <a:pt x="71" y="8"/>
                        </a:lnTo>
                        <a:lnTo>
                          <a:pt x="71" y="6"/>
                        </a:lnTo>
                        <a:lnTo>
                          <a:pt x="71" y="6"/>
                        </a:lnTo>
                        <a:lnTo>
                          <a:pt x="71" y="4"/>
                        </a:lnTo>
                        <a:lnTo>
                          <a:pt x="71" y="4"/>
                        </a:lnTo>
                        <a:lnTo>
                          <a:pt x="71" y="4"/>
                        </a:lnTo>
                        <a:lnTo>
                          <a:pt x="71" y="4"/>
                        </a:lnTo>
                        <a:lnTo>
                          <a:pt x="71" y="4"/>
                        </a:lnTo>
                        <a:lnTo>
                          <a:pt x="71" y="2"/>
                        </a:lnTo>
                        <a:lnTo>
                          <a:pt x="71" y="2"/>
                        </a:lnTo>
                        <a:lnTo>
                          <a:pt x="71" y="2"/>
                        </a:lnTo>
                        <a:lnTo>
                          <a:pt x="71" y="2"/>
                        </a:lnTo>
                        <a:lnTo>
                          <a:pt x="72" y="2"/>
                        </a:lnTo>
                        <a:lnTo>
                          <a:pt x="72" y="2"/>
                        </a:lnTo>
                        <a:lnTo>
                          <a:pt x="74" y="2"/>
                        </a:lnTo>
                        <a:lnTo>
                          <a:pt x="74" y="2"/>
                        </a:lnTo>
                        <a:lnTo>
                          <a:pt x="74" y="2"/>
                        </a:lnTo>
                        <a:lnTo>
                          <a:pt x="74" y="2"/>
                        </a:lnTo>
                        <a:lnTo>
                          <a:pt x="76" y="2"/>
                        </a:lnTo>
                        <a:lnTo>
                          <a:pt x="76" y="2"/>
                        </a:lnTo>
                        <a:lnTo>
                          <a:pt x="76" y="2"/>
                        </a:lnTo>
                        <a:lnTo>
                          <a:pt x="78" y="2"/>
                        </a:lnTo>
                        <a:lnTo>
                          <a:pt x="78" y="2"/>
                        </a:lnTo>
                        <a:lnTo>
                          <a:pt x="80" y="2"/>
                        </a:lnTo>
                        <a:lnTo>
                          <a:pt x="80" y="2"/>
                        </a:lnTo>
                        <a:lnTo>
                          <a:pt x="78" y="2"/>
                        </a:lnTo>
                        <a:lnTo>
                          <a:pt x="78" y="2"/>
                        </a:lnTo>
                        <a:lnTo>
                          <a:pt x="76" y="2"/>
                        </a:lnTo>
                        <a:lnTo>
                          <a:pt x="76" y="0"/>
                        </a:lnTo>
                        <a:lnTo>
                          <a:pt x="76" y="0"/>
                        </a:lnTo>
                        <a:lnTo>
                          <a:pt x="78" y="0"/>
                        </a:lnTo>
                        <a:lnTo>
                          <a:pt x="78" y="0"/>
                        </a:lnTo>
                        <a:lnTo>
                          <a:pt x="8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8" name="Freeform 470">
                    <a:extLst>
                      <a:ext uri="{FF2B5EF4-FFF2-40B4-BE49-F238E27FC236}">
                        <a16:creationId xmlns:a16="http://schemas.microsoft.com/office/drawing/2014/main" id="{B2452EF2-0C79-4D31-AF96-B8254AD731A9}"/>
                      </a:ext>
                    </a:extLst>
                  </p:cNvPr>
                  <p:cNvSpPr>
                    <a:spLocks/>
                  </p:cNvSpPr>
                  <p:nvPr/>
                </p:nvSpPr>
                <p:spPr bwMode="auto">
                  <a:xfrm>
                    <a:off x="13028" y="1348"/>
                    <a:ext cx="149" cy="33"/>
                  </a:xfrm>
                  <a:custGeom>
                    <a:avLst/>
                    <a:gdLst>
                      <a:gd name="T0" fmla="*/ 84 w 149"/>
                      <a:gd name="T1" fmla="*/ 2 h 33"/>
                      <a:gd name="T2" fmla="*/ 90 w 149"/>
                      <a:gd name="T3" fmla="*/ 4 h 33"/>
                      <a:gd name="T4" fmla="*/ 95 w 149"/>
                      <a:gd name="T5" fmla="*/ 4 h 33"/>
                      <a:gd name="T6" fmla="*/ 101 w 149"/>
                      <a:gd name="T7" fmla="*/ 6 h 33"/>
                      <a:gd name="T8" fmla="*/ 109 w 149"/>
                      <a:gd name="T9" fmla="*/ 8 h 33"/>
                      <a:gd name="T10" fmla="*/ 115 w 149"/>
                      <a:gd name="T11" fmla="*/ 6 h 33"/>
                      <a:gd name="T12" fmla="*/ 122 w 149"/>
                      <a:gd name="T13" fmla="*/ 8 h 33"/>
                      <a:gd name="T14" fmla="*/ 128 w 149"/>
                      <a:gd name="T15" fmla="*/ 8 h 33"/>
                      <a:gd name="T16" fmla="*/ 134 w 149"/>
                      <a:gd name="T17" fmla="*/ 10 h 33"/>
                      <a:gd name="T18" fmla="*/ 139 w 149"/>
                      <a:gd name="T19" fmla="*/ 12 h 33"/>
                      <a:gd name="T20" fmla="*/ 145 w 149"/>
                      <a:gd name="T21" fmla="*/ 12 h 33"/>
                      <a:gd name="T22" fmla="*/ 145 w 149"/>
                      <a:gd name="T23" fmla="*/ 14 h 33"/>
                      <a:gd name="T24" fmla="*/ 139 w 149"/>
                      <a:gd name="T25" fmla="*/ 16 h 33"/>
                      <a:gd name="T26" fmla="*/ 141 w 149"/>
                      <a:gd name="T27" fmla="*/ 19 h 33"/>
                      <a:gd name="T28" fmla="*/ 136 w 149"/>
                      <a:gd name="T29" fmla="*/ 21 h 33"/>
                      <a:gd name="T30" fmla="*/ 130 w 149"/>
                      <a:gd name="T31" fmla="*/ 23 h 33"/>
                      <a:gd name="T32" fmla="*/ 124 w 149"/>
                      <a:gd name="T33" fmla="*/ 25 h 33"/>
                      <a:gd name="T34" fmla="*/ 118 w 149"/>
                      <a:gd name="T35" fmla="*/ 23 h 33"/>
                      <a:gd name="T36" fmla="*/ 116 w 149"/>
                      <a:gd name="T37" fmla="*/ 27 h 33"/>
                      <a:gd name="T38" fmla="*/ 111 w 149"/>
                      <a:gd name="T39" fmla="*/ 27 h 33"/>
                      <a:gd name="T40" fmla="*/ 103 w 149"/>
                      <a:gd name="T41" fmla="*/ 29 h 33"/>
                      <a:gd name="T42" fmla="*/ 99 w 149"/>
                      <a:gd name="T43" fmla="*/ 29 h 33"/>
                      <a:gd name="T44" fmla="*/ 92 w 149"/>
                      <a:gd name="T45" fmla="*/ 29 h 33"/>
                      <a:gd name="T46" fmla="*/ 86 w 149"/>
                      <a:gd name="T47" fmla="*/ 27 h 33"/>
                      <a:gd name="T48" fmla="*/ 80 w 149"/>
                      <a:gd name="T49" fmla="*/ 27 h 33"/>
                      <a:gd name="T50" fmla="*/ 74 w 149"/>
                      <a:gd name="T51" fmla="*/ 27 h 33"/>
                      <a:gd name="T52" fmla="*/ 67 w 149"/>
                      <a:gd name="T53" fmla="*/ 27 h 33"/>
                      <a:gd name="T54" fmla="*/ 61 w 149"/>
                      <a:gd name="T55" fmla="*/ 29 h 33"/>
                      <a:gd name="T56" fmla="*/ 53 w 149"/>
                      <a:gd name="T57" fmla="*/ 29 h 33"/>
                      <a:gd name="T58" fmla="*/ 55 w 149"/>
                      <a:gd name="T59" fmla="*/ 29 h 33"/>
                      <a:gd name="T60" fmla="*/ 50 w 149"/>
                      <a:gd name="T61" fmla="*/ 27 h 33"/>
                      <a:gd name="T62" fmla="*/ 50 w 149"/>
                      <a:gd name="T63" fmla="*/ 29 h 33"/>
                      <a:gd name="T64" fmla="*/ 44 w 149"/>
                      <a:gd name="T65" fmla="*/ 31 h 33"/>
                      <a:gd name="T66" fmla="*/ 38 w 149"/>
                      <a:gd name="T67" fmla="*/ 33 h 33"/>
                      <a:gd name="T68" fmla="*/ 32 w 149"/>
                      <a:gd name="T69" fmla="*/ 31 h 33"/>
                      <a:gd name="T70" fmla="*/ 25 w 149"/>
                      <a:gd name="T71" fmla="*/ 31 h 33"/>
                      <a:gd name="T72" fmla="*/ 19 w 149"/>
                      <a:gd name="T73" fmla="*/ 29 h 33"/>
                      <a:gd name="T74" fmla="*/ 15 w 149"/>
                      <a:gd name="T75" fmla="*/ 25 h 33"/>
                      <a:gd name="T76" fmla="*/ 9 w 149"/>
                      <a:gd name="T77" fmla="*/ 23 h 33"/>
                      <a:gd name="T78" fmla="*/ 4 w 149"/>
                      <a:gd name="T79" fmla="*/ 21 h 33"/>
                      <a:gd name="T80" fmla="*/ 0 w 149"/>
                      <a:gd name="T81" fmla="*/ 17 h 33"/>
                      <a:gd name="T82" fmla="*/ 6 w 149"/>
                      <a:gd name="T83" fmla="*/ 16 h 33"/>
                      <a:gd name="T84" fmla="*/ 2 w 149"/>
                      <a:gd name="T85" fmla="*/ 12 h 33"/>
                      <a:gd name="T86" fmla="*/ 6 w 149"/>
                      <a:gd name="T87" fmla="*/ 10 h 33"/>
                      <a:gd name="T88" fmla="*/ 9 w 149"/>
                      <a:gd name="T89" fmla="*/ 6 h 33"/>
                      <a:gd name="T90" fmla="*/ 15 w 149"/>
                      <a:gd name="T91" fmla="*/ 4 h 33"/>
                      <a:gd name="T92" fmla="*/ 19 w 149"/>
                      <a:gd name="T93" fmla="*/ 4 h 33"/>
                      <a:gd name="T94" fmla="*/ 25 w 149"/>
                      <a:gd name="T95" fmla="*/ 0 h 33"/>
                      <a:gd name="T96" fmla="*/ 30 w 149"/>
                      <a:gd name="T97" fmla="*/ 0 h 33"/>
                      <a:gd name="T98" fmla="*/ 36 w 149"/>
                      <a:gd name="T99" fmla="*/ 0 h 33"/>
                      <a:gd name="T100" fmla="*/ 42 w 149"/>
                      <a:gd name="T101" fmla="*/ 2 h 33"/>
                      <a:gd name="T102" fmla="*/ 48 w 149"/>
                      <a:gd name="T103" fmla="*/ 4 h 33"/>
                      <a:gd name="T104" fmla="*/ 53 w 149"/>
                      <a:gd name="T105" fmla="*/ 4 h 33"/>
                      <a:gd name="T106" fmla="*/ 55 w 149"/>
                      <a:gd name="T107" fmla="*/ 8 h 33"/>
                      <a:gd name="T108" fmla="*/ 63 w 149"/>
                      <a:gd name="T109" fmla="*/ 8 h 33"/>
                      <a:gd name="T110" fmla="*/ 67 w 149"/>
                      <a:gd name="T111" fmla="*/ 10 h 33"/>
                      <a:gd name="T112" fmla="*/ 71 w 149"/>
                      <a:gd name="T113" fmla="*/ 8 h 33"/>
                      <a:gd name="T114" fmla="*/ 71 w 149"/>
                      <a:gd name="T115" fmla="*/ 2 h 33"/>
                      <a:gd name="T116" fmla="*/ 76 w 149"/>
                      <a:gd name="T117" fmla="*/ 2 h 33"/>
                      <a:gd name="T118" fmla="*/ 76 w 149"/>
                      <a:gd name="T1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9" h="33">
                        <a:moveTo>
                          <a:pt x="80" y="0"/>
                        </a:moveTo>
                        <a:lnTo>
                          <a:pt x="80" y="0"/>
                        </a:lnTo>
                        <a:lnTo>
                          <a:pt x="80" y="0"/>
                        </a:lnTo>
                        <a:lnTo>
                          <a:pt x="80" y="0"/>
                        </a:lnTo>
                        <a:lnTo>
                          <a:pt x="82" y="0"/>
                        </a:lnTo>
                        <a:lnTo>
                          <a:pt x="82" y="0"/>
                        </a:lnTo>
                        <a:lnTo>
                          <a:pt x="82" y="0"/>
                        </a:lnTo>
                        <a:lnTo>
                          <a:pt x="82" y="2"/>
                        </a:lnTo>
                        <a:lnTo>
                          <a:pt x="84" y="2"/>
                        </a:lnTo>
                        <a:lnTo>
                          <a:pt x="84" y="2"/>
                        </a:lnTo>
                        <a:lnTo>
                          <a:pt x="86" y="2"/>
                        </a:lnTo>
                        <a:lnTo>
                          <a:pt x="86" y="2"/>
                        </a:lnTo>
                        <a:lnTo>
                          <a:pt x="86" y="2"/>
                        </a:lnTo>
                        <a:lnTo>
                          <a:pt x="88" y="2"/>
                        </a:lnTo>
                        <a:lnTo>
                          <a:pt x="88" y="2"/>
                        </a:lnTo>
                        <a:lnTo>
                          <a:pt x="88" y="2"/>
                        </a:lnTo>
                        <a:lnTo>
                          <a:pt x="90" y="2"/>
                        </a:lnTo>
                        <a:lnTo>
                          <a:pt x="90" y="2"/>
                        </a:lnTo>
                        <a:lnTo>
                          <a:pt x="90" y="4"/>
                        </a:lnTo>
                        <a:lnTo>
                          <a:pt x="90" y="4"/>
                        </a:lnTo>
                        <a:lnTo>
                          <a:pt x="92" y="4"/>
                        </a:lnTo>
                        <a:lnTo>
                          <a:pt x="92" y="4"/>
                        </a:lnTo>
                        <a:lnTo>
                          <a:pt x="92" y="4"/>
                        </a:lnTo>
                        <a:lnTo>
                          <a:pt x="92" y="4"/>
                        </a:lnTo>
                        <a:lnTo>
                          <a:pt x="94" y="4"/>
                        </a:lnTo>
                        <a:lnTo>
                          <a:pt x="94" y="4"/>
                        </a:lnTo>
                        <a:lnTo>
                          <a:pt x="95" y="4"/>
                        </a:lnTo>
                        <a:lnTo>
                          <a:pt x="95" y="4"/>
                        </a:lnTo>
                        <a:lnTo>
                          <a:pt x="95" y="4"/>
                        </a:lnTo>
                        <a:lnTo>
                          <a:pt x="95" y="4"/>
                        </a:lnTo>
                        <a:lnTo>
                          <a:pt x="97" y="4"/>
                        </a:lnTo>
                        <a:lnTo>
                          <a:pt x="97" y="6"/>
                        </a:lnTo>
                        <a:lnTo>
                          <a:pt x="97" y="6"/>
                        </a:lnTo>
                        <a:lnTo>
                          <a:pt x="97" y="6"/>
                        </a:lnTo>
                        <a:lnTo>
                          <a:pt x="99" y="6"/>
                        </a:lnTo>
                        <a:lnTo>
                          <a:pt x="99" y="6"/>
                        </a:lnTo>
                        <a:lnTo>
                          <a:pt x="99" y="6"/>
                        </a:lnTo>
                        <a:lnTo>
                          <a:pt x="101" y="6"/>
                        </a:lnTo>
                        <a:lnTo>
                          <a:pt x="101" y="6"/>
                        </a:lnTo>
                        <a:lnTo>
                          <a:pt x="101" y="6"/>
                        </a:lnTo>
                        <a:lnTo>
                          <a:pt x="103" y="6"/>
                        </a:lnTo>
                        <a:lnTo>
                          <a:pt x="103" y="6"/>
                        </a:lnTo>
                        <a:lnTo>
                          <a:pt x="103" y="6"/>
                        </a:lnTo>
                        <a:lnTo>
                          <a:pt x="103" y="8"/>
                        </a:lnTo>
                        <a:lnTo>
                          <a:pt x="105" y="8"/>
                        </a:lnTo>
                        <a:lnTo>
                          <a:pt x="105" y="8"/>
                        </a:lnTo>
                        <a:lnTo>
                          <a:pt x="107" y="8"/>
                        </a:lnTo>
                        <a:lnTo>
                          <a:pt x="107" y="8"/>
                        </a:lnTo>
                        <a:lnTo>
                          <a:pt x="107" y="8"/>
                        </a:lnTo>
                        <a:lnTo>
                          <a:pt x="109" y="8"/>
                        </a:lnTo>
                        <a:lnTo>
                          <a:pt x="109" y="8"/>
                        </a:lnTo>
                        <a:lnTo>
                          <a:pt x="109" y="8"/>
                        </a:lnTo>
                        <a:lnTo>
                          <a:pt x="111" y="8"/>
                        </a:lnTo>
                        <a:lnTo>
                          <a:pt x="111" y="8"/>
                        </a:lnTo>
                        <a:lnTo>
                          <a:pt x="113" y="8"/>
                        </a:lnTo>
                        <a:lnTo>
                          <a:pt x="113" y="8"/>
                        </a:lnTo>
                        <a:lnTo>
                          <a:pt x="113" y="6"/>
                        </a:lnTo>
                        <a:lnTo>
                          <a:pt x="113" y="6"/>
                        </a:lnTo>
                        <a:lnTo>
                          <a:pt x="115" y="6"/>
                        </a:lnTo>
                        <a:lnTo>
                          <a:pt x="115" y="6"/>
                        </a:lnTo>
                        <a:lnTo>
                          <a:pt x="116" y="6"/>
                        </a:lnTo>
                        <a:lnTo>
                          <a:pt x="116" y="6"/>
                        </a:lnTo>
                        <a:lnTo>
                          <a:pt x="116" y="6"/>
                        </a:lnTo>
                        <a:lnTo>
                          <a:pt x="118" y="6"/>
                        </a:lnTo>
                        <a:lnTo>
                          <a:pt x="118" y="6"/>
                        </a:lnTo>
                        <a:lnTo>
                          <a:pt x="118" y="6"/>
                        </a:lnTo>
                        <a:lnTo>
                          <a:pt x="120" y="6"/>
                        </a:lnTo>
                        <a:lnTo>
                          <a:pt x="120" y="6"/>
                        </a:lnTo>
                        <a:lnTo>
                          <a:pt x="122" y="6"/>
                        </a:lnTo>
                        <a:lnTo>
                          <a:pt x="122" y="8"/>
                        </a:lnTo>
                        <a:lnTo>
                          <a:pt x="122" y="8"/>
                        </a:lnTo>
                        <a:lnTo>
                          <a:pt x="122" y="8"/>
                        </a:lnTo>
                        <a:lnTo>
                          <a:pt x="124" y="8"/>
                        </a:lnTo>
                        <a:lnTo>
                          <a:pt x="124" y="8"/>
                        </a:lnTo>
                        <a:lnTo>
                          <a:pt x="124" y="8"/>
                        </a:lnTo>
                        <a:lnTo>
                          <a:pt x="126" y="8"/>
                        </a:lnTo>
                        <a:lnTo>
                          <a:pt x="126" y="8"/>
                        </a:lnTo>
                        <a:lnTo>
                          <a:pt x="126" y="8"/>
                        </a:lnTo>
                        <a:lnTo>
                          <a:pt x="128" y="8"/>
                        </a:lnTo>
                        <a:lnTo>
                          <a:pt x="128" y="8"/>
                        </a:lnTo>
                        <a:lnTo>
                          <a:pt x="128" y="8"/>
                        </a:lnTo>
                        <a:lnTo>
                          <a:pt x="128" y="10"/>
                        </a:lnTo>
                        <a:lnTo>
                          <a:pt x="130" y="10"/>
                        </a:lnTo>
                        <a:lnTo>
                          <a:pt x="130" y="10"/>
                        </a:lnTo>
                        <a:lnTo>
                          <a:pt x="130" y="10"/>
                        </a:lnTo>
                        <a:lnTo>
                          <a:pt x="132" y="10"/>
                        </a:lnTo>
                        <a:lnTo>
                          <a:pt x="132" y="10"/>
                        </a:lnTo>
                        <a:lnTo>
                          <a:pt x="132" y="10"/>
                        </a:lnTo>
                        <a:lnTo>
                          <a:pt x="134" y="10"/>
                        </a:lnTo>
                        <a:lnTo>
                          <a:pt x="134" y="10"/>
                        </a:lnTo>
                        <a:lnTo>
                          <a:pt x="134" y="10"/>
                        </a:lnTo>
                        <a:lnTo>
                          <a:pt x="136" y="10"/>
                        </a:lnTo>
                        <a:lnTo>
                          <a:pt x="136" y="10"/>
                        </a:lnTo>
                        <a:lnTo>
                          <a:pt x="136" y="10"/>
                        </a:lnTo>
                        <a:lnTo>
                          <a:pt x="138" y="10"/>
                        </a:lnTo>
                        <a:lnTo>
                          <a:pt x="138" y="12"/>
                        </a:lnTo>
                        <a:lnTo>
                          <a:pt x="138" y="12"/>
                        </a:lnTo>
                        <a:lnTo>
                          <a:pt x="139" y="12"/>
                        </a:lnTo>
                        <a:lnTo>
                          <a:pt x="139" y="12"/>
                        </a:lnTo>
                        <a:lnTo>
                          <a:pt x="139" y="12"/>
                        </a:lnTo>
                        <a:lnTo>
                          <a:pt x="139" y="12"/>
                        </a:lnTo>
                        <a:lnTo>
                          <a:pt x="141" y="12"/>
                        </a:lnTo>
                        <a:lnTo>
                          <a:pt x="141" y="12"/>
                        </a:lnTo>
                        <a:lnTo>
                          <a:pt x="143" y="12"/>
                        </a:lnTo>
                        <a:lnTo>
                          <a:pt x="143" y="12"/>
                        </a:lnTo>
                        <a:lnTo>
                          <a:pt x="143" y="12"/>
                        </a:lnTo>
                        <a:lnTo>
                          <a:pt x="145" y="12"/>
                        </a:lnTo>
                        <a:lnTo>
                          <a:pt x="145" y="12"/>
                        </a:lnTo>
                        <a:lnTo>
                          <a:pt x="145" y="12"/>
                        </a:lnTo>
                        <a:lnTo>
                          <a:pt x="145" y="12"/>
                        </a:lnTo>
                        <a:lnTo>
                          <a:pt x="147" y="12"/>
                        </a:lnTo>
                        <a:lnTo>
                          <a:pt x="147" y="12"/>
                        </a:lnTo>
                        <a:lnTo>
                          <a:pt x="147" y="14"/>
                        </a:lnTo>
                        <a:lnTo>
                          <a:pt x="149" y="14"/>
                        </a:lnTo>
                        <a:lnTo>
                          <a:pt x="149" y="14"/>
                        </a:lnTo>
                        <a:lnTo>
                          <a:pt x="149" y="16"/>
                        </a:lnTo>
                        <a:lnTo>
                          <a:pt x="147" y="16"/>
                        </a:lnTo>
                        <a:lnTo>
                          <a:pt x="147" y="16"/>
                        </a:lnTo>
                        <a:lnTo>
                          <a:pt x="147" y="14"/>
                        </a:lnTo>
                        <a:lnTo>
                          <a:pt x="145" y="14"/>
                        </a:lnTo>
                        <a:lnTo>
                          <a:pt x="145" y="14"/>
                        </a:lnTo>
                        <a:lnTo>
                          <a:pt x="145" y="14"/>
                        </a:lnTo>
                        <a:lnTo>
                          <a:pt x="145" y="16"/>
                        </a:lnTo>
                        <a:lnTo>
                          <a:pt x="143" y="16"/>
                        </a:lnTo>
                        <a:lnTo>
                          <a:pt x="143" y="16"/>
                        </a:lnTo>
                        <a:lnTo>
                          <a:pt x="143" y="16"/>
                        </a:lnTo>
                        <a:lnTo>
                          <a:pt x="141" y="16"/>
                        </a:lnTo>
                        <a:lnTo>
                          <a:pt x="141" y="16"/>
                        </a:lnTo>
                        <a:lnTo>
                          <a:pt x="141" y="16"/>
                        </a:lnTo>
                        <a:lnTo>
                          <a:pt x="139" y="16"/>
                        </a:lnTo>
                        <a:lnTo>
                          <a:pt x="139" y="16"/>
                        </a:lnTo>
                        <a:lnTo>
                          <a:pt x="139" y="16"/>
                        </a:lnTo>
                        <a:lnTo>
                          <a:pt x="139" y="17"/>
                        </a:lnTo>
                        <a:lnTo>
                          <a:pt x="138" y="17"/>
                        </a:lnTo>
                        <a:lnTo>
                          <a:pt x="138" y="17"/>
                        </a:lnTo>
                        <a:lnTo>
                          <a:pt x="139" y="17"/>
                        </a:lnTo>
                        <a:lnTo>
                          <a:pt x="139" y="19"/>
                        </a:lnTo>
                        <a:lnTo>
                          <a:pt x="139" y="19"/>
                        </a:lnTo>
                        <a:lnTo>
                          <a:pt x="139" y="19"/>
                        </a:lnTo>
                        <a:lnTo>
                          <a:pt x="141" y="19"/>
                        </a:lnTo>
                        <a:lnTo>
                          <a:pt x="141" y="19"/>
                        </a:lnTo>
                        <a:lnTo>
                          <a:pt x="139" y="19"/>
                        </a:lnTo>
                        <a:lnTo>
                          <a:pt x="139" y="19"/>
                        </a:lnTo>
                        <a:lnTo>
                          <a:pt x="139" y="19"/>
                        </a:lnTo>
                        <a:lnTo>
                          <a:pt x="139" y="19"/>
                        </a:lnTo>
                        <a:lnTo>
                          <a:pt x="138" y="19"/>
                        </a:lnTo>
                        <a:lnTo>
                          <a:pt x="138" y="19"/>
                        </a:lnTo>
                        <a:lnTo>
                          <a:pt x="138" y="21"/>
                        </a:lnTo>
                        <a:lnTo>
                          <a:pt x="138" y="21"/>
                        </a:lnTo>
                        <a:lnTo>
                          <a:pt x="136" y="21"/>
                        </a:lnTo>
                        <a:lnTo>
                          <a:pt x="136" y="21"/>
                        </a:lnTo>
                        <a:lnTo>
                          <a:pt x="136" y="21"/>
                        </a:lnTo>
                        <a:lnTo>
                          <a:pt x="136" y="23"/>
                        </a:lnTo>
                        <a:lnTo>
                          <a:pt x="134" y="23"/>
                        </a:lnTo>
                        <a:lnTo>
                          <a:pt x="134" y="23"/>
                        </a:lnTo>
                        <a:lnTo>
                          <a:pt x="134" y="23"/>
                        </a:lnTo>
                        <a:lnTo>
                          <a:pt x="134" y="23"/>
                        </a:lnTo>
                        <a:lnTo>
                          <a:pt x="132" y="23"/>
                        </a:lnTo>
                        <a:lnTo>
                          <a:pt x="132" y="23"/>
                        </a:lnTo>
                        <a:lnTo>
                          <a:pt x="130" y="23"/>
                        </a:lnTo>
                        <a:lnTo>
                          <a:pt x="130" y="23"/>
                        </a:lnTo>
                        <a:lnTo>
                          <a:pt x="130" y="23"/>
                        </a:lnTo>
                        <a:lnTo>
                          <a:pt x="128" y="23"/>
                        </a:lnTo>
                        <a:lnTo>
                          <a:pt x="128" y="23"/>
                        </a:lnTo>
                        <a:lnTo>
                          <a:pt x="128" y="25"/>
                        </a:lnTo>
                        <a:lnTo>
                          <a:pt x="128" y="25"/>
                        </a:lnTo>
                        <a:lnTo>
                          <a:pt x="126" y="25"/>
                        </a:lnTo>
                        <a:lnTo>
                          <a:pt x="126" y="25"/>
                        </a:lnTo>
                        <a:lnTo>
                          <a:pt x="124" y="25"/>
                        </a:lnTo>
                        <a:lnTo>
                          <a:pt x="124" y="25"/>
                        </a:lnTo>
                        <a:lnTo>
                          <a:pt x="124" y="25"/>
                        </a:lnTo>
                        <a:lnTo>
                          <a:pt x="122" y="25"/>
                        </a:lnTo>
                        <a:lnTo>
                          <a:pt x="122" y="25"/>
                        </a:lnTo>
                        <a:lnTo>
                          <a:pt x="122" y="23"/>
                        </a:lnTo>
                        <a:lnTo>
                          <a:pt x="122" y="23"/>
                        </a:lnTo>
                        <a:lnTo>
                          <a:pt x="120" y="23"/>
                        </a:lnTo>
                        <a:lnTo>
                          <a:pt x="120" y="23"/>
                        </a:lnTo>
                        <a:lnTo>
                          <a:pt x="118" y="23"/>
                        </a:lnTo>
                        <a:lnTo>
                          <a:pt x="118" y="23"/>
                        </a:lnTo>
                        <a:lnTo>
                          <a:pt x="118" y="23"/>
                        </a:lnTo>
                        <a:lnTo>
                          <a:pt x="116" y="23"/>
                        </a:lnTo>
                        <a:lnTo>
                          <a:pt x="116" y="25"/>
                        </a:lnTo>
                        <a:lnTo>
                          <a:pt x="118" y="25"/>
                        </a:lnTo>
                        <a:lnTo>
                          <a:pt x="118" y="25"/>
                        </a:lnTo>
                        <a:lnTo>
                          <a:pt x="118" y="25"/>
                        </a:lnTo>
                        <a:lnTo>
                          <a:pt x="118" y="25"/>
                        </a:lnTo>
                        <a:lnTo>
                          <a:pt x="118" y="27"/>
                        </a:lnTo>
                        <a:lnTo>
                          <a:pt x="118" y="27"/>
                        </a:lnTo>
                        <a:lnTo>
                          <a:pt x="118" y="27"/>
                        </a:lnTo>
                        <a:lnTo>
                          <a:pt x="116" y="27"/>
                        </a:lnTo>
                        <a:lnTo>
                          <a:pt x="116" y="27"/>
                        </a:lnTo>
                        <a:lnTo>
                          <a:pt x="116" y="27"/>
                        </a:lnTo>
                        <a:lnTo>
                          <a:pt x="116" y="27"/>
                        </a:lnTo>
                        <a:lnTo>
                          <a:pt x="115" y="27"/>
                        </a:lnTo>
                        <a:lnTo>
                          <a:pt x="115" y="27"/>
                        </a:lnTo>
                        <a:lnTo>
                          <a:pt x="113" y="27"/>
                        </a:lnTo>
                        <a:lnTo>
                          <a:pt x="113" y="27"/>
                        </a:lnTo>
                        <a:lnTo>
                          <a:pt x="113" y="27"/>
                        </a:lnTo>
                        <a:lnTo>
                          <a:pt x="111" y="27"/>
                        </a:lnTo>
                        <a:lnTo>
                          <a:pt x="111" y="27"/>
                        </a:lnTo>
                        <a:lnTo>
                          <a:pt x="109" y="27"/>
                        </a:lnTo>
                        <a:lnTo>
                          <a:pt x="109" y="27"/>
                        </a:lnTo>
                        <a:lnTo>
                          <a:pt x="109" y="27"/>
                        </a:lnTo>
                        <a:lnTo>
                          <a:pt x="107" y="27"/>
                        </a:lnTo>
                        <a:lnTo>
                          <a:pt x="107" y="27"/>
                        </a:lnTo>
                        <a:lnTo>
                          <a:pt x="107" y="27"/>
                        </a:lnTo>
                        <a:lnTo>
                          <a:pt x="105" y="27"/>
                        </a:lnTo>
                        <a:lnTo>
                          <a:pt x="105" y="29"/>
                        </a:lnTo>
                        <a:lnTo>
                          <a:pt x="105" y="29"/>
                        </a:lnTo>
                        <a:lnTo>
                          <a:pt x="103" y="29"/>
                        </a:lnTo>
                        <a:lnTo>
                          <a:pt x="103" y="27"/>
                        </a:lnTo>
                        <a:lnTo>
                          <a:pt x="103" y="27"/>
                        </a:lnTo>
                        <a:lnTo>
                          <a:pt x="103" y="27"/>
                        </a:lnTo>
                        <a:lnTo>
                          <a:pt x="101" y="27"/>
                        </a:lnTo>
                        <a:lnTo>
                          <a:pt x="101" y="29"/>
                        </a:lnTo>
                        <a:lnTo>
                          <a:pt x="101" y="29"/>
                        </a:lnTo>
                        <a:lnTo>
                          <a:pt x="101" y="29"/>
                        </a:lnTo>
                        <a:lnTo>
                          <a:pt x="101" y="29"/>
                        </a:lnTo>
                        <a:lnTo>
                          <a:pt x="99" y="29"/>
                        </a:lnTo>
                        <a:lnTo>
                          <a:pt x="99" y="29"/>
                        </a:lnTo>
                        <a:lnTo>
                          <a:pt x="97" y="29"/>
                        </a:lnTo>
                        <a:lnTo>
                          <a:pt x="97" y="29"/>
                        </a:lnTo>
                        <a:lnTo>
                          <a:pt x="97" y="29"/>
                        </a:lnTo>
                        <a:lnTo>
                          <a:pt x="95" y="29"/>
                        </a:lnTo>
                        <a:lnTo>
                          <a:pt x="95" y="29"/>
                        </a:lnTo>
                        <a:lnTo>
                          <a:pt x="95" y="29"/>
                        </a:lnTo>
                        <a:lnTo>
                          <a:pt x="94" y="29"/>
                        </a:lnTo>
                        <a:lnTo>
                          <a:pt x="94" y="29"/>
                        </a:lnTo>
                        <a:lnTo>
                          <a:pt x="94" y="29"/>
                        </a:lnTo>
                        <a:lnTo>
                          <a:pt x="92" y="29"/>
                        </a:lnTo>
                        <a:lnTo>
                          <a:pt x="92" y="29"/>
                        </a:lnTo>
                        <a:lnTo>
                          <a:pt x="92" y="29"/>
                        </a:lnTo>
                        <a:lnTo>
                          <a:pt x="92" y="27"/>
                        </a:lnTo>
                        <a:lnTo>
                          <a:pt x="90" y="27"/>
                        </a:lnTo>
                        <a:lnTo>
                          <a:pt x="90" y="27"/>
                        </a:lnTo>
                        <a:lnTo>
                          <a:pt x="90" y="27"/>
                        </a:lnTo>
                        <a:lnTo>
                          <a:pt x="90" y="27"/>
                        </a:lnTo>
                        <a:lnTo>
                          <a:pt x="88" y="27"/>
                        </a:lnTo>
                        <a:lnTo>
                          <a:pt x="88" y="27"/>
                        </a:lnTo>
                        <a:lnTo>
                          <a:pt x="86" y="27"/>
                        </a:lnTo>
                        <a:lnTo>
                          <a:pt x="86" y="25"/>
                        </a:lnTo>
                        <a:lnTo>
                          <a:pt x="86" y="25"/>
                        </a:lnTo>
                        <a:lnTo>
                          <a:pt x="86" y="27"/>
                        </a:lnTo>
                        <a:lnTo>
                          <a:pt x="86" y="27"/>
                        </a:lnTo>
                        <a:lnTo>
                          <a:pt x="84" y="27"/>
                        </a:lnTo>
                        <a:lnTo>
                          <a:pt x="84" y="27"/>
                        </a:lnTo>
                        <a:lnTo>
                          <a:pt x="82" y="27"/>
                        </a:lnTo>
                        <a:lnTo>
                          <a:pt x="82" y="27"/>
                        </a:lnTo>
                        <a:lnTo>
                          <a:pt x="82" y="27"/>
                        </a:lnTo>
                        <a:lnTo>
                          <a:pt x="80" y="27"/>
                        </a:lnTo>
                        <a:lnTo>
                          <a:pt x="80" y="27"/>
                        </a:lnTo>
                        <a:lnTo>
                          <a:pt x="80" y="27"/>
                        </a:lnTo>
                        <a:lnTo>
                          <a:pt x="78" y="27"/>
                        </a:lnTo>
                        <a:lnTo>
                          <a:pt x="78" y="27"/>
                        </a:lnTo>
                        <a:lnTo>
                          <a:pt x="76" y="27"/>
                        </a:lnTo>
                        <a:lnTo>
                          <a:pt x="76" y="27"/>
                        </a:lnTo>
                        <a:lnTo>
                          <a:pt x="76" y="27"/>
                        </a:lnTo>
                        <a:lnTo>
                          <a:pt x="76" y="27"/>
                        </a:lnTo>
                        <a:lnTo>
                          <a:pt x="74" y="27"/>
                        </a:lnTo>
                        <a:lnTo>
                          <a:pt x="74" y="27"/>
                        </a:lnTo>
                        <a:lnTo>
                          <a:pt x="74" y="27"/>
                        </a:lnTo>
                        <a:lnTo>
                          <a:pt x="72" y="27"/>
                        </a:lnTo>
                        <a:lnTo>
                          <a:pt x="72" y="27"/>
                        </a:lnTo>
                        <a:lnTo>
                          <a:pt x="71" y="27"/>
                        </a:lnTo>
                        <a:lnTo>
                          <a:pt x="71" y="27"/>
                        </a:lnTo>
                        <a:lnTo>
                          <a:pt x="71" y="27"/>
                        </a:lnTo>
                        <a:lnTo>
                          <a:pt x="69" y="27"/>
                        </a:lnTo>
                        <a:lnTo>
                          <a:pt x="69" y="27"/>
                        </a:lnTo>
                        <a:lnTo>
                          <a:pt x="69" y="27"/>
                        </a:lnTo>
                        <a:lnTo>
                          <a:pt x="67" y="27"/>
                        </a:lnTo>
                        <a:lnTo>
                          <a:pt x="67" y="29"/>
                        </a:lnTo>
                        <a:lnTo>
                          <a:pt x="67" y="29"/>
                        </a:lnTo>
                        <a:lnTo>
                          <a:pt x="65" y="29"/>
                        </a:lnTo>
                        <a:lnTo>
                          <a:pt x="65" y="29"/>
                        </a:lnTo>
                        <a:lnTo>
                          <a:pt x="65" y="29"/>
                        </a:lnTo>
                        <a:lnTo>
                          <a:pt x="63" y="29"/>
                        </a:lnTo>
                        <a:lnTo>
                          <a:pt x="63" y="29"/>
                        </a:lnTo>
                        <a:lnTo>
                          <a:pt x="63" y="29"/>
                        </a:lnTo>
                        <a:lnTo>
                          <a:pt x="61" y="29"/>
                        </a:lnTo>
                        <a:lnTo>
                          <a:pt x="61" y="29"/>
                        </a:lnTo>
                        <a:lnTo>
                          <a:pt x="61" y="29"/>
                        </a:lnTo>
                        <a:lnTo>
                          <a:pt x="59" y="29"/>
                        </a:lnTo>
                        <a:lnTo>
                          <a:pt x="59" y="29"/>
                        </a:lnTo>
                        <a:lnTo>
                          <a:pt x="59" y="29"/>
                        </a:lnTo>
                        <a:lnTo>
                          <a:pt x="57" y="29"/>
                        </a:lnTo>
                        <a:lnTo>
                          <a:pt x="57" y="29"/>
                        </a:lnTo>
                        <a:lnTo>
                          <a:pt x="57" y="29"/>
                        </a:lnTo>
                        <a:lnTo>
                          <a:pt x="55" y="29"/>
                        </a:lnTo>
                        <a:lnTo>
                          <a:pt x="55" y="29"/>
                        </a:lnTo>
                        <a:lnTo>
                          <a:pt x="53" y="29"/>
                        </a:lnTo>
                        <a:lnTo>
                          <a:pt x="53" y="29"/>
                        </a:lnTo>
                        <a:lnTo>
                          <a:pt x="53" y="29"/>
                        </a:lnTo>
                        <a:lnTo>
                          <a:pt x="51" y="29"/>
                        </a:lnTo>
                        <a:lnTo>
                          <a:pt x="51" y="29"/>
                        </a:lnTo>
                        <a:lnTo>
                          <a:pt x="51" y="29"/>
                        </a:lnTo>
                        <a:lnTo>
                          <a:pt x="51" y="29"/>
                        </a:lnTo>
                        <a:lnTo>
                          <a:pt x="53" y="29"/>
                        </a:lnTo>
                        <a:lnTo>
                          <a:pt x="53" y="29"/>
                        </a:lnTo>
                        <a:lnTo>
                          <a:pt x="53" y="29"/>
                        </a:lnTo>
                        <a:lnTo>
                          <a:pt x="55" y="29"/>
                        </a:lnTo>
                        <a:lnTo>
                          <a:pt x="55" y="27"/>
                        </a:lnTo>
                        <a:lnTo>
                          <a:pt x="53" y="27"/>
                        </a:lnTo>
                        <a:lnTo>
                          <a:pt x="53" y="27"/>
                        </a:lnTo>
                        <a:lnTo>
                          <a:pt x="53" y="27"/>
                        </a:lnTo>
                        <a:lnTo>
                          <a:pt x="53" y="27"/>
                        </a:lnTo>
                        <a:lnTo>
                          <a:pt x="51" y="27"/>
                        </a:lnTo>
                        <a:lnTo>
                          <a:pt x="51" y="27"/>
                        </a:lnTo>
                        <a:lnTo>
                          <a:pt x="50" y="27"/>
                        </a:lnTo>
                        <a:lnTo>
                          <a:pt x="50" y="27"/>
                        </a:lnTo>
                        <a:lnTo>
                          <a:pt x="50" y="27"/>
                        </a:lnTo>
                        <a:lnTo>
                          <a:pt x="48" y="27"/>
                        </a:lnTo>
                        <a:lnTo>
                          <a:pt x="48" y="27"/>
                        </a:lnTo>
                        <a:lnTo>
                          <a:pt x="48" y="27"/>
                        </a:lnTo>
                        <a:lnTo>
                          <a:pt x="48" y="27"/>
                        </a:lnTo>
                        <a:lnTo>
                          <a:pt x="48" y="27"/>
                        </a:lnTo>
                        <a:lnTo>
                          <a:pt x="48" y="27"/>
                        </a:lnTo>
                        <a:lnTo>
                          <a:pt x="50" y="27"/>
                        </a:lnTo>
                        <a:lnTo>
                          <a:pt x="50" y="27"/>
                        </a:lnTo>
                        <a:lnTo>
                          <a:pt x="50" y="29"/>
                        </a:lnTo>
                        <a:lnTo>
                          <a:pt x="50" y="29"/>
                        </a:lnTo>
                        <a:lnTo>
                          <a:pt x="48" y="29"/>
                        </a:lnTo>
                        <a:lnTo>
                          <a:pt x="48" y="29"/>
                        </a:lnTo>
                        <a:lnTo>
                          <a:pt x="48" y="29"/>
                        </a:lnTo>
                        <a:lnTo>
                          <a:pt x="48" y="29"/>
                        </a:lnTo>
                        <a:lnTo>
                          <a:pt x="48" y="29"/>
                        </a:lnTo>
                        <a:lnTo>
                          <a:pt x="46" y="29"/>
                        </a:lnTo>
                        <a:lnTo>
                          <a:pt x="46" y="31"/>
                        </a:lnTo>
                        <a:lnTo>
                          <a:pt x="46" y="31"/>
                        </a:lnTo>
                        <a:lnTo>
                          <a:pt x="46" y="31"/>
                        </a:lnTo>
                        <a:lnTo>
                          <a:pt x="44" y="31"/>
                        </a:lnTo>
                        <a:lnTo>
                          <a:pt x="44" y="31"/>
                        </a:lnTo>
                        <a:lnTo>
                          <a:pt x="44" y="31"/>
                        </a:lnTo>
                        <a:lnTo>
                          <a:pt x="44" y="33"/>
                        </a:lnTo>
                        <a:lnTo>
                          <a:pt x="42" y="33"/>
                        </a:lnTo>
                        <a:lnTo>
                          <a:pt x="42" y="33"/>
                        </a:lnTo>
                        <a:lnTo>
                          <a:pt x="42" y="33"/>
                        </a:lnTo>
                        <a:lnTo>
                          <a:pt x="40" y="33"/>
                        </a:lnTo>
                        <a:lnTo>
                          <a:pt x="40" y="33"/>
                        </a:lnTo>
                        <a:lnTo>
                          <a:pt x="38" y="33"/>
                        </a:lnTo>
                        <a:lnTo>
                          <a:pt x="38" y="33"/>
                        </a:lnTo>
                        <a:lnTo>
                          <a:pt x="38" y="33"/>
                        </a:lnTo>
                        <a:lnTo>
                          <a:pt x="36" y="33"/>
                        </a:lnTo>
                        <a:lnTo>
                          <a:pt x="36" y="33"/>
                        </a:lnTo>
                        <a:lnTo>
                          <a:pt x="36" y="31"/>
                        </a:lnTo>
                        <a:lnTo>
                          <a:pt x="36" y="31"/>
                        </a:lnTo>
                        <a:lnTo>
                          <a:pt x="34" y="31"/>
                        </a:lnTo>
                        <a:lnTo>
                          <a:pt x="34" y="31"/>
                        </a:lnTo>
                        <a:lnTo>
                          <a:pt x="32" y="31"/>
                        </a:lnTo>
                        <a:lnTo>
                          <a:pt x="32" y="31"/>
                        </a:lnTo>
                        <a:lnTo>
                          <a:pt x="32" y="31"/>
                        </a:lnTo>
                        <a:lnTo>
                          <a:pt x="32" y="31"/>
                        </a:lnTo>
                        <a:lnTo>
                          <a:pt x="30" y="31"/>
                        </a:lnTo>
                        <a:lnTo>
                          <a:pt x="30" y="31"/>
                        </a:lnTo>
                        <a:lnTo>
                          <a:pt x="30" y="31"/>
                        </a:lnTo>
                        <a:lnTo>
                          <a:pt x="28" y="31"/>
                        </a:lnTo>
                        <a:lnTo>
                          <a:pt x="28" y="31"/>
                        </a:lnTo>
                        <a:lnTo>
                          <a:pt x="27" y="31"/>
                        </a:lnTo>
                        <a:lnTo>
                          <a:pt x="27" y="31"/>
                        </a:lnTo>
                        <a:lnTo>
                          <a:pt x="27" y="31"/>
                        </a:lnTo>
                        <a:lnTo>
                          <a:pt x="25" y="31"/>
                        </a:lnTo>
                        <a:lnTo>
                          <a:pt x="25" y="31"/>
                        </a:lnTo>
                        <a:lnTo>
                          <a:pt x="25" y="29"/>
                        </a:lnTo>
                        <a:lnTo>
                          <a:pt x="23" y="29"/>
                        </a:lnTo>
                        <a:lnTo>
                          <a:pt x="23" y="29"/>
                        </a:lnTo>
                        <a:lnTo>
                          <a:pt x="23" y="29"/>
                        </a:lnTo>
                        <a:lnTo>
                          <a:pt x="21" y="29"/>
                        </a:lnTo>
                        <a:lnTo>
                          <a:pt x="21" y="29"/>
                        </a:lnTo>
                        <a:lnTo>
                          <a:pt x="21" y="29"/>
                        </a:lnTo>
                        <a:lnTo>
                          <a:pt x="21" y="29"/>
                        </a:lnTo>
                        <a:lnTo>
                          <a:pt x="19" y="29"/>
                        </a:lnTo>
                        <a:lnTo>
                          <a:pt x="19" y="29"/>
                        </a:lnTo>
                        <a:lnTo>
                          <a:pt x="19" y="29"/>
                        </a:lnTo>
                        <a:lnTo>
                          <a:pt x="19" y="27"/>
                        </a:lnTo>
                        <a:lnTo>
                          <a:pt x="17" y="27"/>
                        </a:lnTo>
                        <a:lnTo>
                          <a:pt x="17" y="27"/>
                        </a:lnTo>
                        <a:lnTo>
                          <a:pt x="17" y="27"/>
                        </a:lnTo>
                        <a:lnTo>
                          <a:pt x="17" y="27"/>
                        </a:lnTo>
                        <a:lnTo>
                          <a:pt x="15" y="27"/>
                        </a:lnTo>
                        <a:lnTo>
                          <a:pt x="15" y="25"/>
                        </a:lnTo>
                        <a:lnTo>
                          <a:pt x="15" y="25"/>
                        </a:lnTo>
                        <a:lnTo>
                          <a:pt x="15" y="25"/>
                        </a:lnTo>
                        <a:lnTo>
                          <a:pt x="13" y="25"/>
                        </a:lnTo>
                        <a:lnTo>
                          <a:pt x="13" y="25"/>
                        </a:lnTo>
                        <a:lnTo>
                          <a:pt x="13" y="25"/>
                        </a:lnTo>
                        <a:lnTo>
                          <a:pt x="11" y="25"/>
                        </a:lnTo>
                        <a:lnTo>
                          <a:pt x="11" y="25"/>
                        </a:lnTo>
                        <a:lnTo>
                          <a:pt x="11" y="25"/>
                        </a:lnTo>
                        <a:lnTo>
                          <a:pt x="9" y="25"/>
                        </a:lnTo>
                        <a:lnTo>
                          <a:pt x="9" y="23"/>
                        </a:lnTo>
                        <a:lnTo>
                          <a:pt x="9" y="23"/>
                        </a:lnTo>
                        <a:lnTo>
                          <a:pt x="9" y="23"/>
                        </a:lnTo>
                        <a:lnTo>
                          <a:pt x="7" y="23"/>
                        </a:lnTo>
                        <a:lnTo>
                          <a:pt x="7" y="23"/>
                        </a:lnTo>
                        <a:lnTo>
                          <a:pt x="7" y="23"/>
                        </a:lnTo>
                        <a:lnTo>
                          <a:pt x="6" y="23"/>
                        </a:lnTo>
                        <a:lnTo>
                          <a:pt x="6" y="23"/>
                        </a:lnTo>
                        <a:lnTo>
                          <a:pt x="6" y="21"/>
                        </a:lnTo>
                        <a:lnTo>
                          <a:pt x="6" y="21"/>
                        </a:lnTo>
                        <a:lnTo>
                          <a:pt x="6" y="21"/>
                        </a:lnTo>
                        <a:lnTo>
                          <a:pt x="4" y="21"/>
                        </a:lnTo>
                        <a:lnTo>
                          <a:pt x="4" y="21"/>
                        </a:lnTo>
                        <a:lnTo>
                          <a:pt x="4" y="19"/>
                        </a:lnTo>
                        <a:lnTo>
                          <a:pt x="4" y="19"/>
                        </a:lnTo>
                        <a:lnTo>
                          <a:pt x="2" y="19"/>
                        </a:lnTo>
                        <a:lnTo>
                          <a:pt x="2" y="19"/>
                        </a:lnTo>
                        <a:lnTo>
                          <a:pt x="2" y="19"/>
                        </a:lnTo>
                        <a:lnTo>
                          <a:pt x="2" y="19"/>
                        </a:lnTo>
                        <a:lnTo>
                          <a:pt x="0" y="19"/>
                        </a:lnTo>
                        <a:lnTo>
                          <a:pt x="0" y="17"/>
                        </a:lnTo>
                        <a:lnTo>
                          <a:pt x="0" y="17"/>
                        </a:lnTo>
                        <a:lnTo>
                          <a:pt x="2" y="17"/>
                        </a:lnTo>
                        <a:lnTo>
                          <a:pt x="2" y="17"/>
                        </a:lnTo>
                        <a:lnTo>
                          <a:pt x="4" y="17"/>
                        </a:lnTo>
                        <a:lnTo>
                          <a:pt x="4" y="17"/>
                        </a:lnTo>
                        <a:lnTo>
                          <a:pt x="4" y="17"/>
                        </a:lnTo>
                        <a:lnTo>
                          <a:pt x="6" y="17"/>
                        </a:lnTo>
                        <a:lnTo>
                          <a:pt x="6" y="16"/>
                        </a:lnTo>
                        <a:lnTo>
                          <a:pt x="6" y="16"/>
                        </a:lnTo>
                        <a:lnTo>
                          <a:pt x="6" y="16"/>
                        </a:lnTo>
                        <a:lnTo>
                          <a:pt x="6" y="16"/>
                        </a:lnTo>
                        <a:lnTo>
                          <a:pt x="6" y="14"/>
                        </a:lnTo>
                        <a:lnTo>
                          <a:pt x="6" y="14"/>
                        </a:lnTo>
                        <a:lnTo>
                          <a:pt x="6" y="14"/>
                        </a:lnTo>
                        <a:lnTo>
                          <a:pt x="4" y="14"/>
                        </a:lnTo>
                        <a:lnTo>
                          <a:pt x="4" y="14"/>
                        </a:lnTo>
                        <a:lnTo>
                          <a:pt x="4" y="14"/>
                        </a:lnTo>
                        <a:lnTo>
                          <a:pt x="4" y="14"/>
                        </a:lnTo>
                        <a:lnTo>
                          <a:pt x="2" y="14"/>
                        </a:lnTo>
                        <a:lnTo>
                          <a:pt x="2" y="12"/>
                        </a:lnTo>
                        <a:lnTo>
                          <a:pt x="2" y="12"/>
                        </a:lnTo>
                        <a:lnTo>
                          <a:pt x="4" y="12"/>
                        </a:lnTo>
                        <a:lnTo>
                          <a:pt x="4" y="12"/>
                        </a:lnTo>
                        <a:lnTo>
                          <a:pt x="4" y="12"/>
                        </a:lnTo>
                        <a:lnTo>
                          <a:pt x="6" y="12"/>
                        </a:lnTo>
                        <a:lnTo>
                          <a:pt x="6" y="12"/>
                        </a:lnTo>
                        <a:lnTo>
                          <a:pt x="6" y="10"/>
                        </a:lnTo>
                        <a:lnTo>
                          <a:pt x="4" y="10"/>
                        </a:lnTo>
                        <a:lnTo>
                          <a:pt x="4" y="10"/>
                        </a:lnTo>
                        <a:lnTo>
                          <a:pt x="6" y="10"/>
                        </a:lnTo>
                        <a:lnTo>
                          <a:pt x="6" y="10"/>
                        </a:lnTo>
                        <a:lnTo>
                          <a:pt x="6" y="8"/>
                        </a:lnTo>
                        <a:lnTo>
                          <a:pt x="6" y="8"/>
                        </a:lnTo>
                        <a:lnTo>
                          <a:pt x="7" y="8"/>
                        </a:lnTo>
                        <a:lnTo>
                          <a:pt x="7" y="8"/>
                        </a:lnTo>
                        <a:lnTo>
                          <a:pt x="9" y="8"/>
                        </a:lnTo>
                        <a:lnTo>
                          <a:pt x="9" y="8"/>
                        </a:lnTo>
                        <a:lnTo>
                          <a:pt x="9" y="8"/>
                        </a:lnTo>
                        <a:lnTo>
                          <a:pt x="9" y="8"/>
                        </a:lnTo>
                        <a:lnTo>
                          <a:pt x="9" y="6"/>
                        </a:lnTo>
                        <a:lnTo>
                          <a:pt x="9" y="6"/>
                        </a:lnTo>
                        <a:lnTo>
                          <a:pt x="9" y="6"/>
                        </a:lnTo>
                        <a:lnTo>
                          <a:pt x="9" y="4"/>
                        </a:lnTo>
                        <a:lnTo>
                          <a:pt x="9" y="4"/>
                        </a:lnTo>
                        <a:lnTo>
                          <a:pt x="11" y="4"/>
                        </a:lnTo>
                        <a:lnTo>
                          <a:pt x="11" y="4"/>
                        </a:lnTo>
                        <a:lnTo>
                          <a:pt x="11" y="4"/>
                        </a:lnTo>
                        <a:lnTo>
                          <a:pt x="11" y="4"/>
                        </a:lnTo>
                        <a:lnTo>
                          <a:pt x="13" y="4"/>
                        </a:lnTo>
                        <a:lnTo>
                          <a:pt x="13" y="4"/>
                        </a:lnTo>
                        <a:lnTo>
                          <a:pt x="15" y="4"/>
                        </a:lnTo>
                        <a:lnTo>
                          <a:pt x="15" y="4"/>
                        </a:lnTo>
                        <a:lnTo>
                          <a:pt x="15" y="4"/>
                        </a:lnTo>
                        <a:lnTo>
                          <a:pt x="15" y="4"/>
                        </a:lnTo>
                        <a:lnTo>
                          <a:pt x="15" y="4"/>
                        </a:lnTo>
                        <a:lnTo>
                          <a:pt x="17" y="4"/>
                        </a:lnTo>
                        <a:lnTo>
                          <a:pt x="17" y="4"/>
                        </a:lnTo>
                        <a:lnTo>
                          <a:pt x="17" y="4"/>
                        </a:lnTo>
                        <a:lnTo>
                          <a:pt x="17" y="4"/>
                        </a:lnTo>
                        <a:lnTo>
                          <a:pt x="19" y="4"/>
                        </a:lnTo>
                        <a:lnTo>
                          <a:pt x="19" y="4"/>
                        </a:lnTo>
                        <a:lnTo>
                          <a:pt x="21" y="4"/>
                        </a:lnTo>
                        <a:lnTo>
                          <a:pt x="21" y="4"/>
                        </a:lnTo>
                        <a:lnTo>
                          <a:pt x="21" y="4"/>
                        </a:lnTo>
                        <a:lnTo>
                          <a:pt x="23" y="4"/>
                        </a:lnTo>
                        <a:lnTo>
                          <a:pt x="23" y="2"/>
                        </a:lnTo>
                        <a:lnTo>
                          <a:pt x="23" y="2"/>
                        </a:lnTo>
                        <a:lnTo>
                          <a:pt x="23" y="2"/>
                        </a:lnTo>
                        <a:lnTo>
                          <a:pt x="23" y="2"/>
                        </a:lnTo>
                        <a:lnTo>
                          <a:pt x="25" y="2"/>
                        </a:lnTo>
                        <a:lnTo>
                          <a:pt x="25" y="0"/>
                        </a:lnTo>
                        <a:lnTo>
                          <a:pt x="25" y="0"/>
                        </a:lnTo>
                        <a:lnTo>
                          <a:pt x="27" y="0"/>
                        </a:lnTo>
                        <a:lnTo>
                          <a:pt x="27" y="2"/>
                        </a:lnTo>
                        <a:lnTo>
                          <a:pt x="27" y="2"/>
                        </a:lnTo>
                        <a:lnTo>
                          <a:pt x="27" y="2"/>
                        </a:lnTo>
                        <a:lnTo>
                          <a:pt x="28" y="2"/>
                        </a:lnTo>
                        <a:lnTo>
                          <a:pt x="28" y="0"/>
                        </a:lnTo>
                        <a:lnTo>
                          <a:pt x="28" y="0"/>
                        </a:lnTo>
                        <a:lnTo>
                          <a:pt x="28" y="0"/>
                        </a:lnTo>
                        <a:lnTo>
                          <a:pt x="30" y="0"/>
                        </a:lnTo>
                        <a:lnTo>
                          <a:pt x="30" y="0"/>
                        </a:lnTo>
                        <a:lnTo>
                          <a:pt x="30" y="0"/>
                        </a:lnTo>
                        <a:lnTo>
                          <a:pt x="32" y="0"/>
                        </a:lnTo>
                        <a:lnTo>
                          <a:pt x="32" y="0"/>
                        </a:lnTo>
                        <a:lnTo>
                          <a:pt x="32" y="0"/>
                        </a:lnTo>
                        <a:lnTo>
                          <a:pt x="34" y="0"/>
                        </a:lnTo>
                        <a:lnTo>
                          <a:pt x="34" y="0"/>
                        </a:lnTo>
                        <a:lnTo>
                          <a:pt x="36" y="0"/>
                        </a:lnTo>
                        <a:lnTo>
                          <a:pt x="36" y="0"/>
                        </a:lnTo>
                        <a:lnTo>
                          <a:pt x="36" y="0"/>
                        </a:lnTo>
                        <a:lnTo>
                          <a:pt x="38" y="0"/>
                        </a:lnTo>
                        <a:lnTo>
                          <a:pt x="38" y="0"/>
                        </a:lnTo>
                        <a:lnTo>
                          <a:pt x="38" y="0"/>
                        </a:lnTo>
                        <a:lnTo>
                          <a:pt x="40" y="0"/>
                        </a:lnTo>
                        <a:lnTo>
                          <a:pt x="40" y="0"/>
                        </a:lnTo>
                        <a:lnTo>
                          <a:pt x="38" y="0"/>
                        </a:lnTo>
                        <a:lnTo>
                          <a:pt x="38" y="2"/>
                        </a:lnTo>
                        <a:lnTo>
                          <a:pt x="40" y="2"/>
                        </a:lnTo>
                        <a:lnTo>
                          <a:pt x="40" y="2"/>
                        </a:lnTo>
                        <a:lnTo>
                          <a:pt x="42" y="2"/>
                        </a:lnTo>
                        <a:lnTo>
                          <a:pt x="42" y="2"/>
                        </a:lnTo>
                        <a:lnTo>
                          <a:pt x="42" y="2"/>
                        </a:lnTo>
                        <a:lnTo>
                          <a:pt x="42" y="2"/>
                        </a:lnTo>
                        <a:lnTo>
                          <a:pt x="44" y="2"/>
                        </a:lnTo>
                        <a:lnTo>
                          <a:pt x="44" y="2"/>
                        </a:lnTo>
                        <a:lnTo>
                          <a:pt x="44" y="2"/>
                        </a:lnTo>
                        <a:lnTo>
                          <a:pt x="46" y="2"/>
                        </a:lnTo>
                        <a:lnTo>
                          <a:pt x="46" y="4"/>
                        </a:lnTo>
                        <a:lnTo>
                          <a:pt x="46" y="4"/>
                        </a:lnTo>
                        <a:lnTo>
                          <a:pt x="48" y="4"/>
                        </a:lnTo>
                        <a:lnTo>
                          <a:pt x="48" y="4"/>
                        </a:lnTo>
                        <a:lnTo>
                          <a:pt x="48" y="4"/>
                        </a:lnTo>
                        <a:lnTo>
                          <a:pt x="48" y="4"/>
                        </a:lnTo>
                        <a:lnTo>
                          <a:pt x="50" y="4"/>
                        </a:lnTo>
                        <a:lnTo>
                          <a:pt x="50" y="4"/>
                        </a:lnTo>
                        <a:lnTo>
                          <a:pt x="50" y="4"/>
                        </a:lnTo>
                        <a:lnTo>
                          <a:pt x="51" y="4"/>
                        </a:lnTo>
                        <a:lnTo>
                          <a:pt x="51" y="4"/>
                        </a:lnTo>
                        <a:lnTo>
                          <a:pt x="53" y="4"/>
                        </a:lnTo>
                        <a:lnTo>
                          <a:pt x="53" y="4"/>
                        </a:lnTo>
                        <a:lnTo>
                          <a:pt x="53" y="4"/>
                        </a:lnTo>
                        <a:lnTo>
                          <a:pt x="53" y="4"/>
                        </a:lnTo>
                        <a:lnTo>
                          <a:pt x="55" y="4"/>
                        </a:lnTo>
                        <a:lnTo>
                          <a:pt x="55" y="6"/>
                        </a:lnTo>
                        <a:lnTo>
                          <a:pt x="53" y="6"/>
                        </a:lnTo>
                        <a:lnTo>
                          <a:pt x="53" y="6"/>
                        </a:lnTo>
                        <a:lnTo>
                          <a:pt x="53" y="6"/>
                        </a:lnTo>
                        <a:lnTo>
                          <a:pt x="53" y="6"/>
                        </a:lnTo>
                        <a:lnTo>
                          <a:pt x="55" y="6"/>
                        </a:lnTo>
                        <a:lnTo>
                          <a:pt x="55" y="8"/>
                        </a:lnTo>
                        <a:lnTo>
                          <a:pt x="55" y="8"/>
                        </a:lnTo>
                        <a:lnTo>
                          <a:pt x="57" y="8"/>
                        </a:lnTo>
                        <a:lnTo>
                          <a:pt x="57" y="8"/>
                        </a:lnTo>
                        <a:lnTo>
                          <a:pt x="57" y="8"/>
                        </a:lnTo>
                        <a:lnTo>
                          <a:pt x="59" y="8"/>
                        </a:lnTo>
                        <a:lnTo>
                          <a:pt x="59" y="8"/>
                        </a:lnTo>
                        <a:lnTo>
                          <a:pt x="59" y="8"/>
                        </a:lnTo>
                        <a:lnTo>
                          <a:pt x="61" y="8"/>
                        </a:lnTo>
                        <a:lnTo>
                          <a:pt x="61" y="8"/>
                        </a:lnTo>
                        <a:lnTo>
                          <a:pt x="63" y="8"/>
                        </a:lnTo>
                        <a:lnTo>
                          <a:pt x="63" y="8"/>
                        </a:lnTo>
                        <a:lnTo>
                          <a:pt x="63" y="8"/>
                        </a:lnTo>
                        <a:lnTo>
                          <a:pt x="63" y="8"/>
                        </a:lnTo>
                        <a:lnTo>
                          <a:pt x="65" y="8"/>
                        </a:lnTo>
                        <a:lnTo>
                          <a:pt x="65" y="10"/>
                        </a:lnTo>
                        <a:lnTo>
                          <a:pt x="65" y="10"/>
                        </a:lnTo>
                        <a:lnTo>
                          <a:pt x="65" y="10"/>
                        </a:lnTo>
                        <a:lnTo>
                          <a:pt x="65" y="10"/>
                        </a:lnTo>
                        <a:lnTo>
                          <a:pt x="67" y="10"/>
                        </a:lnTo>
                        <a:lnTo>
                          <a:pt x="67" y="10"/>
                        </a:lnTo>
                        <a:lnTo>
                          <a:pt x="69" y="10"/>
                        </a:lnTo>
                        <a:lnTo>
                          <a:pt x="69" y="10"/>
                        </a:lnTo>
                        <a:lnTo>
                          <a:pt x="69" y="10"/>
                        </a:lnTo>
                        <a:lnTo>
                          <a:pt x="69" y="12"/>
                        </a:lnTo>
                        <a:lnTo>
                          <a:pt x="71" y="12"/>
                        </a:lnTo>
                        <a:lnTo>
                          <a:pt x="71" y="10"/>
                        </a:lnTo>
                        <a:lnTo>
                          <a:pt x="71" y="10"/>
                        </a:lnTo>
                        <a:lnTo>
                          <a:pt x="69" y="10"/>
                        </a:lnTo>
                        <a:lnTo>
                          <a:pt x="69" y="8"/>
                        </a:lnTo>
                        <a:lnTo>
                          <a:pt x="71" y="8"/>
                        </a:lnTo>
                        <a:lnTo>
                          <a:pt x="71" y="8"/>
                        </a:lnTo>
                        <a:lnTo>
                          <a:pt x="71" y="6"/>
                        </a:lnTo>
                        <a:lnTo>
                          <a:pt x="71" y="6"/>
                        </a:lnTo>
                        <a:lnTo>
                          <a:pt x="71" y="4"/>
                        </a:lnTo>
                        <a:lnTo>
                          <a:pt x="71" y="4"/>
                        </a:lnTo>
                        <a:lnTo>
                          <a:pt x="71" y="4"/>
                        </a:lnTo>
                        <a:lnTo>
                          <a:pt x="71" y="4"/>
                        </a:lnTo>
                        <a:lnTo>
                          <a:pt x="71" y="4"/>
                        </a:lnTo>
                        <a:lnTo>
                          <a:pt x="71" y="2"/>
                        </a:lnTo>
                        <a:lnTo>
                          <a:pt x="71" y="2"/>
                        </a:lnTo>
                        <a:lnTo>
                          <a:pt x="71" y="2"/>
                        </a:lnTo>
                        <a:lnTo>
                          <a:pt x="71" y="2"/>
                        </a:lnTo>
                        <a:lnTo>
                          <a:pt x="72" y="2"/>
                        </a:lnTo>
                        <a:lnTo>
                          <a:pt x="72" y="2"/>
                        </a:lnTo>
                        <a:lnTo>
                          <a:pt x="74" y="2"/>
                        </a:lnTo>
                        <a:lnTo>
                          <a:pt x="74" y="2"/>
                        </a:lnTo>
                        <a:lnTo>
                          <a:pt x="74" y="2"/>
                        </a:lnTo>
                        <a:lnTo>
                          <a:pt x="74" y="2"/>
                        </a:lnTo>
                        <a:lnTo>
                          <a:pt x="76" y="2"/>
                        </a:lnTo>
                        <a:lnTo>
                          <a:pt x="76" y="2"/>
                        </a:lnTo>
                        <a:lnTo>
                          <a:pt x="76" y="2"/>
                        </a:lnTo>
                        <a:lnTo>
                          <a:pt x="78" y="2"/>
                        </a:lnTo>
                        <a:lnTo>
                          <a:pt x="78" y="2"/>
                        </a:lnTo>
                        <a:lnTo>
                          <a:pt x="80" y="2"/>
                        </a:lnTo>
                        <a:lnTo>
                          <a:pt x="80" y="2"/>
                        </a:lnTo>
                        <a:lnTo>
                          <a:pt x="78" y="2"/>
                        </a:lnTo>
                        <a:lnTo>
                          <a:pt x="78" y="2"/>
                        </a:lnTo>
                        <a:lnTo>
                          <a:pt x="76" y="2"/>
                        </a:lnTo>
                        <a:lnTo>
                          <a:pt x="76" y="0"/>
                        </a:lnTo>
                        <a:lnTo>
                          <a:pt x="76" y="0"/>
                        </a:lnTo>
                        <a:lnTo>
                          <a:pt x="78" y="0"/>
                        </a:lnTo>
                        <a:lnTo>
                          <a:pt x="78" y="0"/>
                        </a:lnTo>
                        <a:lnTo>
                          <a:pt x="8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19" name="Freeform 471">
                    <a:extLst>
                      <a:ext uri="{FF2B5EF4-FFF2-40B4-BE49-F238E27FC236}">
                        <a16:creationId xmlns:a16="http://schemas.microsoft.com/office/drawing/2014/main" id="{1384428F-5A4D-44B4-9D3F-2B057CD3D54C}"/>
                      </a:ext>
                    </a:extLst>
                  </p:cNvPr>
                  <p:cNvSpPr>
                    <a:spLocks/>
                  </p:cNvSpPr>
                  <p:nvPr/>
                </p:nvSpPr>
                <p:spPr bwMode="auto">
                  <a:xfrm>
                    <a:off x="13110" y="1795"/>
                    <a:ext cx="56" cy="176"/>
                  </a:xfrm>
                  <a:custGeom>
                    <a:avLst/>
                    <a:gdLst>
                      <a:gd name="T0" fmla="*/ 25 w 56"/>
                      <a:gd name="T1" fmla="*/ 5 h 176"/>
                      <a:gd name="T2" fmla="*/ 23 w 56"/>
                      <a:gd name="T3" fmla="*/ 13 h 176"/>
                      <a:gd name="T4" fmla="*/ 27 w 56"/>
                      <a:gd name="T5" fmla="*/ 21 h 176"/>
                      <a:gd name="T6" fmla="*/ 29 w 56"/>
                      <a:gd name="T7" fmla="*/ 28 h 176"/>
                      <a:gd name="T8" fmla="*/ 31 w 56"/>
                      <a:gd name="T9" fmla="*/ 40 h 176"/>
                      <a:gd name="T10" fmla="*/ 27 w 56"/>
                      <a:gd name="T11" fmla="*/ 47 h 176"/>
                      <a:gd name="T12" fmla="*/ 29 w 56"/>
                      <a:gd name="T13" fmla="*/ 53 h 176"/>
                      <a:gd name="T14" fmla="*/ 33 w 56"/>
                      <a:gd name="T15" fmla="*/ 61 h 176"/>
                      <a:gd name="T16" fmla="*/ 34 w 56"/>
                      <a:gd name="T17" fmla="*/ 69 h 176"/>
                      <a:gd name="T18" fmla="*/ 36 w 56"/>
                      <a:gd name="T19" fmla="*/ 78 h 176"/>
                      <a:gd name="T20" fmla="*/ 40 w 56"/>
                      <a:gd name="T21" fmla="*/ 86 h 176"/>
                      <a:gd name="T22" fmla="*/ 42 w 56"/>
                      <a:gd name="T23" fmla="*/ 93 h 176"/>
                      <a:gd name="T24" fmla="*/ 46 w 56"/>
                      <a:gd name="T25" fmla="*/ 101 h 176"/>
                      <a:gd name="T26" fmla="*/ 48 w 56"/>
                      <a:gd name="T27" fmla="*/ 109 h 176"/>
                      <a:gd name="T28" fmla="*/ 54 w 56"/>
                      <a:gd name="T29" fmla="*/ 114 h 176"/>
                      <a:gd name="T30" fmla="*/ 52 w 56"/>
                      <a:gd name="T31" fmla="*/ 118 h 176"/>
                      <a:gd name="T32" fmla="*/ 48 w 56"/>
                      <a:gd name="T33" fmla="*/ 111 h 176"/>
                      <a:gd name="T34" fmla="*/ 42 w 56"/>
                      <a:gd name="T35" fmla="*/ 107 h 176"/>
                      <a:gd name="T36" fmla="*/ 34 w 56"/>
                      <a:gd name="T37" fmla="*/ 105 h 176"/>
                      <a:gd name="T38" fmla="*/ 27 w 56"/>
                      <a:gd name="T39" fmla="*/ 107 h 176"/>
                      <a:gd name="T40" fmla="*/ 25 w 56"/>
                      <a:gd name="T41" fmla="*/ 113 h 176"/>
                      <a:gd name="T42" fmla="*/ 21 w 56"/>
                      <a:gd name="T43" fmla="*/ 120 h 176"/>
                      <a:gd name="T44" fmla="*/ 17 w 56"/>
                      <a:gd name="T45" fmla="*/ 128 h 176"/>
                      <a:gd name="T46" fmla="*/ 15 w 56"/>
                      <a:gd name="T47" fmla="*/ 136 h 176"/>
                      <a:gd name="T48" fmla="*/ 19 w 56"/>
                      <a:gd name="T49" fmla="*/ 141 h 176"/>
                      <a:gd name="T50" fmla="*/ 25 w 56"/>
                      <a:gd name="T51" fmla="*/ 147 h 176"/>
                      <a:gd name="T52" fmla="*/ 27 w 56"/>
                      <a:gd name="T53" fmla="*/ 155 h 176"/>
                      <a:gd name="T54" fmla="*/ 34 w 56"/>
                      <a:gd name="T55" fmla="*/ 157 h 176"/>
                      <a:gd name="T56" fmla="*/ 34 w 56"/>
                      <a:gd name="T57" fmla="*/ 166 h 176"/>
                      <a:gd name="T58" fmla="*/ 31 w 56"/>
                      <a:gd name="T59" fmla="*/ 172 h 176"/>
                      <a:gd name="T60" fmla="*/ 29 w 56"/>
                      <a:gd name="T61" fmla="*/ 164 h 176"/>
                      <a:gd name="T62" fmla="*/ 21 w 56"/>
                      <a:gd name="T63" fmla="*/ 160 h 176"/>
                      <a:gd name="T64" fmla="*/ 15 w 56"/>
                      <a:gd name="T65" fmla="*/ 159 h 176"/>
                      <a:gd name="T66" fmla="*/ 12 w 56"/>
                      <a:gd name="T67" fmla="*/ 166 h 176"/>
                      <a:gd name="T68" fmla="*/ 10 w 56"/>
                      <a:gd name="T69" fmla="*/ 174 h 176"/>
                      <a:gd name="T70" fmla="*/ 6 w 56"/>
                      <a:gd name="T71" fmla="*/ 170 h 176"/>
                      <a:gd name="T72" fmla="*/ 4 w 56"/>
                      <a:gd name="T73" fmla="*/ 162 h 176"/>
                      <a:gd name="T74" fmla="*/ 6 w 56"/>
                      <a:gd name="T75" fmla="*/ 155 h 176"/>
                      <a:gd name="T76" fmla="*/ 6 w 56"/>
                      <a:gd name="T77" fmla="*/ 147 h 176"/>
                      <a:gd name="T78" fmla="*/ 8 w 56"/>
                      <a:gd name="T79" fmla="*/ 137 h 176"/>
                      <a:gd name="T80" fmla="*/ 10 w 56"/>
                      <a:gd name="T81" fmla="*/ 128 h 176"/>
                      <a:gd name="T82" fmla="*/ 6 w 56"/>
                      <a:gd name="T83" fmla="*/ 122 h 176"/>
                      <a:gd name="T84" fmla="*/ 4 w 56"/>
                      <a:gd name="T85" fmla="*/ 114 h 176"/>
                      <a:gd name="T86" fmla="*/ 8 w 56"/>
                      <a:gd name="T87" fmla="*/ 107 h 176"/>
                      <a:gd name="T88" fmla="*/ 10 w 56"/>
                      <a:gd name="T89" fmla="*/ 97 h 176"/>
                      <a:gd name="T90" fmla="*/ 10 w 56"/>
                      <a:gd name="T91" fmla="*/ 88 h 176"/>
                      <a:gd name="T92" fmla="*/ 8 w 56"/>
                      <a:gd name="T93" fmla="*/ 80 h 176"/>
                      <a:gd name="T94" fmla="*/ 10 w 56"/>
                      <a:gd name="T95" fmla="*/ 72 h 176"/>
                      <a:gd name="T96" fmla="*/ 10 w 56"/>
                      <a:gd name="T97" fmla="*/ 65 h 176"/>
                      <a:gd name="T98" fmla="*/ 4 w 56"/>
                      <a:gd name="T99" fmla="*/ 59 h 176"/>
                      <a:gd name="T100" fmla="*/ 4 w 56"/>
                      <a:gd name="T101" fmla="*/ 53 h 176"/>
                      <a:gd name="T102" fmla="*/ 0 w 56"/>
                      <a:gd name="T103" fmla="*/ 47 h 176"/>
                      <a:gd name="T104" fmla="*/ 2 w 56"/>
                      <a:gd name="T105" fmla="*/ 40 h 176"/>
                      <a:gd name="T106" fmla="*/ 4 w 56"/>
                      <a:gd name="T107" fmla="*/ 32 h 176"/>
                      <a:gd name="T108" fmla="*/ 2 w 56"/>
                      <a:gd name="T109" fmla="*/ 24 h 176"/>
                      <a:gd name="T110" fmla="*/ 6 w 56"/>
                      <a:gd name="T111" fmla="*/ 21 h 176"/>
                      <a:gd name="T112" fmla="*/ 13 w 56"/>
                      <a:gd name="T113" fmla="*/ 17 h 176"/>
                      <a:gd name="T114" fmla="*/ 17 w 56"/>
                      <a:gd name="T115" fmla="*/ 13 h 176"/>
                      <a:gd name="T116" fmla="*/ 13 w 56"/>
                      <a:gd name="T117" fmla="*/ 7 h 176"/>
                      <a:gd name="T118" fmla="*/ 13 w 56"/>
                      <a:gd name="T119" fmla="*/ 3 h 176"/>
                      <a:gd name="T120" fmla="*/ 19 w 5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176">
                        <a:moveTo>
                          <a:pt x="19" y="0"/>
                        </a:moveTo>
                        <a:lnTo>
                          <a:pt x="19" y="1"/>
                        </a:lnTo>
                        <a:lnTo>
                          <a:pt x="21" y="1"/>
                        </a:lnTo>
                        <a:lnTo>
                          <a:pt x="21" y="1"/>
                        </a:lnTo>
                        <a:lnTo>
                          <a:pt x="21" y="3"/>
                        </a:lnTo>
                        <a:lnTo>
                          <a:pt x="21" y="3"/>
                        </a:lnTo>
                        <a:lnTo>
                          <a:pt x="21" y="3"/>
                        </a:lnTo>
                        <a:lnTo>
                          <a:pt x="21" y="3"/>
                        </a:lnTo>
                        <a:lnTo>
                          <a:pt x="23" y="3"/>
                        </a:lnTo>
                        <a:lnTo>
                          <a:pt x="23" y="5"/>
                        </a:lnTo>
                        <a:lnTo>
                          <a:pt x="23" y="5"/>
                        </a:lnTo>
                        <a:lnTo>
                          <a:pt x="23" y="5"/>
                        </a:lnTo>
                        <a:lnTo>
                          <a:pt x="25" y="5"/>
                        </a:lnTo>
                        <a:lnTo>
                          <a:pt x="25" y="5"/>
                        </a:lnTo>
                        <a:lnTo>
                          <a:pt x="25" y="7"/>
                        </a:lnTo>
                        <a:lnTo>
                          <a:pt x="25" y="7"/>
                        </a:lnTo>
                        <a:lnTo>
                          <a:pt x="25" y="9"/>
                        </a:lnTo>
                        <a:lnTo>
                          <a:pt x="23" y="9"/>
                        </a:lnTo>
                        <a:lnTo>
                          <a:pt x="23" y="9"/>
                        </a:lnTo>
                        <a:lnTo>
                          <a:pt x="23" y="9"/>
                        </a:lnTo>
                        <a:lnTo>
                          <a:pt x="23" y="11"/>
                        </a:lnTo>
                        <a:lnTo>
                          <a:pt x="23" y="11"/>
                        </a:lnTo>
                        <a:lnTo>
                          <a:pt x="23" y="13"/>
                        </a:lnTo>
                        <a:lnTo>
                          <a:pt x="23" y="13"/>
                        </a:lnTo>
                        <a:lnTo>
                          <a:pt x="23" y="13"/>
                        </a:lnTo>
                        <a:lnTo>
                          <a:pt x="23" y="13"/>
                        </a:lnTo>
                        <a:lnTo>
                          <a:pt x="25" y="13"/>
                        </a:lnTo>
                        <a:lnTo>
                          <a:pt x="25" y="15"/>
                        </a:lnTo>
                        <a:lnTo>
                          <a:pt x="25" y="15"/>
                        </a:lnTo>
                        <a:lnTo>
                          <a:pt x="25" y="15"/>
                        </a:lnTo>
                        <a:lnTo>
                          <a:pt x="25" y="17"/>
                        </a:lnTo>
                        <a:lnTo>
                          <a:pt x="25" y="17"/>
                        </a:lnTo>
                        <a:lnTo>
                          <a:pt x="25" y="17"/>
                        </a:lnTo>
                        <a:lnTo>
                          <a:pt x="25" y="19"/>
                        </a:lnTo>
                        <a:lnTo>
                          <a:pt x="27" y="19"/>
                        </a:lnTo>
                        <a:lnTo>
                          <a:pt x="27" y="19"/>
                        </a:lnTo>
                        <a:lnTo>
                          <a:pt x="27" y="21"/>
                        </a:lnTo>
                        <a:lnTo>
                          <a:pt x="27" y="21"/>
                        </a:lnTo>
                        <a:lnTo>
                          <a:pt x="27" y="21"/>
                        </a:lnTo>
                        <a:lnTo>
                          <a:pt x="27" y="21"/>
                        </a:lnTo>
                        <a:lnTo>
                          <a:pt x="27" y="21"/>
                        </a:lnTo>
                        <a:lnTo>
                          <a:pt x="27" y="23"/>
                        </a:lnTo>
                        <a:lnTo>
                          <a:pt x="27" y="23"/>
                        </a:lnTo>
                        <a:lnTo>
                          <a:pt x="29" y="23"/>
                        </a:lnTo>
                        <a:lnTo>
                          <a:pt x="29" y="24"/>
                        </a:lnTo>
                        <a:lnTo>
                          <a:pt x="29" y="24"/>
                        </a:lnTo>
                        <a:lnTo>
                          <a:pt x="29" y="24"/>
                        </a:lnTo>
                        <a:lnTo>
                          <a:pt x="29" y="26"/>
                        </a:lnTo>
                        <a:lnTo>
                          <a:pt x="29" y="26"/>
                        </a:lnTo>
                        <a:lnTo>
                          <a:pt x="29" y="28"/>
                        </a:lnTo>
                        <a:lnTo>
                          <a:pt x="29" y="28"/>
                        </a:lnTo>
                        <a:lnTo>
                          <a:pt x="29" y="28"/>
                        </a:lnTo>
                        <a:lnTo>
                          <a:pt x="31" y="28"/>
                        </a:lnTo>
                        <a:lnTo>
                          <a:pt x="31" y="30"/>
                        </a:lnTo>
                        <a:lnTo>
                          <a:pt x="31" y="30"/>
                        </a:lnTo>
                        <a:lnTo>
                          <a:pt x="31" y="32"/>
                        </a:lnTo>
                        <a:lnTo>
                          <a:pt x="31" y="32"/>
                        </a:lnTo>
                        <a:lnTo>
                          <a:pt x="31" y="34"/>
                        </a:lnTo>
                        <a:lnTo>
                          <a:pt x="31" y="34"/>
                        </a:lnTo>
                        <a:lnTo>
                          <a:pt x="31" y="36"/>
                        </a:lnTo>
                        <a:lnTo>
                          <a:pt x="31" y="36"/>
                        </a:lnTo>
                        <a:lnTo>
                          <a:pt x="31" y="36"/>
                        </a:lnTo>
                        <a:lnTo>
                          <a:pt x="31" y="38"/>
                        </a:lnTo>
                        <a:lnTo>
                          <a:pt x="31" y="38"/>
                        </a:lnTo>
                        <a:lnTo>
                          <a:pt x="31" y="40"/>
                        </a:lnTo>
                        <a:lnTo>
                          <a:pt x="31" y="40"/>
                        </a:lnTo>
                        <a:lnTo>
                          <a:pt x="29" y="40"/>
                        </a:lnTo>
                        <a:lnTo>
                          <a:pt x="29" y="42"/>
                        </a:lnTo>
                        <a:lnTo>
                          <a:pt x="29" y="42"/>
                        </a:lnTo>
                        <a:lnTo>
                          <a:pt x="29" y="42"/>
                        </a:lnTo>
                        <a:lnTo>
                          <a:pt x="29" y="44"/>
                        </a:lnTo>
                        <a:lnTo>
                          <a:pt x="27" y="44"/>
                        </a:lnTo>
                        <a:lnTo>
                          <a:pt x="27" y="44"/>
                        </a:lnTo>
                        <a:lnTo>
                          <a:pt x="27" y="44"/>
                        </a:lnTo>
                        <a:lnTo>
                          <a:pt x="27" y="44"/>
                        </a:lnTo>
                        <a:lnTo>
                          <a:pt x="27" y="46"/>
                        </a:lnTo>
                        <a:lnTo>
                          <a:pt x="27" y="46"/>
                        </a:lnTo>
                        <a:lnTo>
                          <a:pt x="27" y="47"/>
                        </a:lnTo>
                        <a:lnTo>
                          <a:pt x="27" y="47"/>
                        </a:lnTo>
                        <a:lnTo>
                          <a:pt x="27" y="49"/>
                        </a:lnTo>
                        <a:lnTo>
                          <a:pt x="27" y="49"/>
                        </a:lnTo>
                        <a:lnTo>
                          <a:pt x="27" y="49"/>
                        </a:lnTo>
                        <a:lnTo>
                          <a:pt x="27" y="51"/>
                        </a:lnTo>
                        <a:lnTo>
                          <a:pt x="27" y="51"/>
                        </a:lnTo>
                        <a:lnTo>
                          <a:pt x="27" y="51"/>
                        </a:lnTo>
                        <a:lnTo>
                          <a:pt x="27" y="51"/>
                        </a:lnTo>
                        <a:lnTo>
                          <a:pt x="29" y="51"/>
                        </a:lnTo>
                        <a:lnTo>
                          <a:pt x="29" y="53"/>
                        </a:lnTo>
                        <a:lnTo>
                          <a:pt x="29" y="53"/>
                        </a:lnTo>
                        <a:lnTo>
                          <a:pt x="29" y="53"/>
                        </a:lnTo>
                        <a:lnTo>
                          <a:pt x="29" y="53"/>
                        </a:lnTo>
                        <a:lnTo>
                          <a:pt x="31" y="53"/>
                        </a:lnTo>
                        <a:lnTo>
                          <a:pt x="31" y="55"/>
                        </a:lnTo>
                        <a:lnTo>
                          <a:pt x="31" y="55"/>
                        </a:lnTo>
                        <a:lnTo>
                          <a:pt x="31" y="55"/>
                        </a:lnTo>
                        <a:lnTo>
                          <a:pt x="31" y="57"/>
                        </a:lnTo>
                        <a:lnTo>
                          <a:pt x="31" y="57"/>
                        </a:lnTo>
                        <a:lnTo>
                          <a:pt x="31" y="57"/>
                        </a:lnTo>
                        <a:lnTo>
                          <a:pt x="31" y="59"/>
                        </a:lnTo>
                        <a:lnTo>
                          <a:pt x="31" y="59"/>
                        </a:lnTo>
                        <a:lnTo>
                          <a:pt x="33" y="59"/>
                        </a:lnTo>
                        <a:lnTo>
                          <a:pt x="33" y="61"/>
                        </a:lnTo>
                        <a:lnTo>
                          <a:pt x="33" y="61"/>
                        </a:lnTo>
                        <a:lnTo>
                          <a:pt x="33" y="61"/>
                        </a:lnTo>
                        <a:lnTo>
                          <a:pt x="33" y="61"/>
                        </a:lnTo>
                        <a:lnTo>
                          <a:pt x="33" y="63"/>
                        </a:lnTo>
                        <a:lnTo>
                          <a:pt x="33" y="63"/>
                        </a:lnTo>
                        <a:lnTo>
                          <a:pt x="33" y="65"/>
                        </a:lnTo>
                        <a:lnTo>
                          <a:pt x="34" y="65"/>
                        </a:lnTo>
                        <a:lnTo>
                          <a:pt x="34" y="65"/>
                        </a:lnTo>
                        <a:lnTo>
                          <a:pt x="34" y="67"/>
                        </a:lnTo>
                        <a:lnTo>
                          <a:pt x="34" y="67"/>
                        </a:lnTo>
                        <a:lnTo>
                          <a:pt x="34" y="67"/>
                        </a:lnTo>
                        <a:lnTo>
                          <a:pt x="34" y="69"/>
                        </a:lnTo>
                        <a:lnTo>
                          <a:pt x="34" y="69"/>
                        </a:lnTo>
                        <a:lnTo>
                          <a:pt x="34" y="69"/>
                        </a:lnTo>
                        <a:lnTo>
                          <a:pt x="34" y="69"/>
                        </a:lnTo>
                        <a:lnTo>
                          <a:pt x="34" y="70"/>
                        </a:lnTo>
                        <a:lnTo>
                          <a:pt x="34" y="70"/>
                        </a:lnTo>
                        <a:lnTo>
                          <a:pt x="34" y="72"/>
                        </a:lnTo>
                        <a:lnTo>
                          <a:pt x="36" y="72"/>
                        </a:lnTo>
                        <a:lnTo>
                          <a:pt x="36" y="72"/>
                        </a:lnTo>
                        <a:lnTo>
                          <a:pt x="36" y="74"/>
                        </a:lnTo>
                        <a:lnTo>
                          <a:pt x="36" y="74"/>
                        </a:lnTo>
                        <a:lnTo>
                          <a:pt x="36" y="76"/>
                        </a:lnTo>
                        <a:lnTo>
                          <a:pt x="36" y="76"/>
                        </a:lnTo>
                        <a:lnTo>
                          <a:pt x="36" y="76"/>
                        </a:lnTo>
                        <a:lnTo>
                          <a:pt x="36" y="76"/>
                        </a:lnTo>
                        <a:lnTo>
                          <a:pt x="36" y="78"/>
                        </a:lnTo>
                        <a:lnTo>
                          <a:pt x="36" y="78"/>
                        </a:lnTo>
                        <a:lnTo>
                          <a:pt x="36" y="80"/>
                        </a:lnTo>
                        <a:lnTo>
                          <a:pt x="36" y="80"/>
                        </a:lnTo>
                        <a:lnTo>
                          <a:pt x="36" y="80"/>
                        </a:lnTo>
                        <a:lnTo>
                          <a:pt x="36" y="82"/>
                        </a:lnTo>
                        <a:lnTo>
                          <a:pt x="36" y="82"/>
                        </a:lnTo>
                        <a:lnTo>
                          <a:pt x="38" y="82"/>
                        </a:lnTo>
                        <a:lnTo>
                          <a:pt x="38" y="84"/>
                        </a:lnTo>
                        <a:lnTo>
                          <a:pt x="38" y="84"/>
                        </a:lnTo>
                        <a:lnTo>
                          <a:pt x="38" y="84"/>
                        </a:lnTo>
                        <a:lnTo>
                          <a:pt x="38" y="84"/>
                        </a:lnTo>
                        <a:lnTo>
                          <a:pt x="38" y="86"/>
                        </a:lnTo>
                        <a:lnTo>
                          <a:pt x="40" y="86"/>
                        </a:lnTo>
                        <a:lnTo>
                          <a:pt x="40" y="86"/>
                        </a:lnTo>
                        <a:lnTo>
                          <a:pt x="40" y="86"/>
                        </a:lnTo>
                        <a:lnTo>
                          <a:pt x="40" y="88"/>
                        </a:lnTo>
                        <a:lnTo>
                          <a:pt x="40" y="88"/>
                        </a:lnTo>
                        <a:lnTo>
                          <a:pt x="40" y="88"/>
                        </a:lnTo>
                        <a:lnTo>
                          <a:pt x="40" y="90"/>
                        </a:lnTo>
                        <a:lnTo>
                          <a:pt x="42" y="90"/>
                        </a:lnTo>
                        <a:lnTo>
                          <a:pt x="42" y="90"/>
                        </a:lnTo>
                        <a:lnTo>
                          <a:pt x="42" y="92"/>
                        </a:lnTo>
                        <a:lnTo>
                          <a:pt x="42" y="92"/>
                        </a:lnTo>
                        <a:lnTo>
                          <a:pt x="42" y="92"/>
                        </a:lnTo>
                        <a:lnTo>
                          <a:pt x="42" y="92"/>
                        </a:lnTo>
                        <a:lnTo>
                          <a:pt x="42" y="92"/>
                        </a:lnTo>
                        <a:lnTo>
                          <a:pt x="42" y="93"/>
                        </a:lnTo>
                        <a:lnTo>
                          <a:pt x="42" y="93"/>
                        </a:lnTo>
                        <a:lnTo>
                          <a:pt x="44" y="93"/>
                        </a:lnTo>
                        <a:lnTo>
                          <a:pt x="44" y="95"/>
                        </a:lnTo>
                        <a:lnTo>
                          <a:pt x="44" y="95"/>
                        </a:lnTo>
                        <a:lnTo>
                          <a:pt x="44" y="97"/>
                        </a:lnTo>
                        <a:lnTo>
                          <a:pt x="44" y="97"/>
                        </a:lnTo>
                        <a:lnTo>
                          <a:pt x="44" y="97"/>
                        </a:lnTo>
                        <a:lnTo>
                          <a:pt x="44" y="99"/>
                        </a:lnTo>
                        <a:lnTo>
                          <a:pt x="44" y="99"/>
                        </a:lnTo>
                        <a:lnTo>
                          <a:pt x="46" y="99"/>
                        </a:lnTo>
                        <a:lnTo>
                          <a:pt x="46" y="101"/>
                        </a:lnTo>
                        <a:lnTo>
                          <a:pt x="46" y="101"/>
                        </a:lnTo>
                        <a:lnTo>
                          <a:pt x="46" y="101"/>
                        </a:lnTo>
                        <a:lnTo>
                          <a:pt x="46" y="101"/>
                        </a:lnTo>
                        <a:lnTo>
                          <a:pt x="46" y="103"/>
                        </a:lnTo>
                        <a:lnTo>
                          <a:pt x="46" y="103"/>
                        </a:lnTo>
                        <a:lnTo>
                          <a:pt x="46" y="103"/>
                        </a:lnTo>
                        <a:lnTo>
                          <a:pt x="46" y="105"/>
                        </a:lnTo>
                        <a:lnTo>
                          <a:pt x="46" y="105"/>
                        </a:lnTo>
                        <a:lnTo>
                          <a:pt x="46" y="107"/>
                        </a:lnTo>
                        <a:lnTo>
                          <a:pt x="48" y="107"/>
                        </a:lnTo>
                        <a:lnTo>
                          <a:pt x="48" y="107"/>
                        </a:lnTo>
                        <a:lnTo>
                          <a:pt x="48" y="107"/>
                        </a:lnTo>
                        <a:lnTo>
                          <a:pt x="48" y="109"/>
                        </a:lnTo>
                        <a:lnTo>
                          <a:pt x="48" y="109"/>
                        </a:lnTo>
                        <a:lnTo>
                          <a:pt x="48" y="109"/>
                        </a:lnTo>
                        <a:lnTo>
                          <a:pt x="48" y="109"/>
                        </a:lnTo>
                        <a:lnTo>
                          <a:pt x="48" y="111"/>
                        </a:lnTo>
                        <a:lnTo>
                          <a:pt x="50" y="111"/>
                        </a:lnTo>
                        <a:lnTo>
                          <a:pt x="50" y="111"/>
                        </a:lnTo>
                        <a:lnTo>
                          <a:pt x="50" y="111"/>
                        </a:lnTo>
                        <a:lnTo>
                          <a:pt x="52" y="111"/>
                        </a:lnTo>
                        <a:lnTo>
                          <a:pt x="52" y="113"/>
                        </a:lnTo>
                        <a:lnTo>
                          <a:pt x="52" y="113"/>
                        </a:lnTo>
                        <a:lnTo>
                          <a:pt x="52" y="113"/>
                        </a:lnTo>
                        <a:lnTo>
                          <a:pt x="52" y="113"/>
                        </a:lnTo>
                        <a:lnTo>
                          <a:pt x="54" y="113"/>
                        </a:lnTo>
                        <a:lnTo>
                          <a:pt x="54" y="113"/>
                        </a:lnTo>
                        <a:lnTo>
                          <a:pt x="54" y="114"/>
                        </a:lnTo>
                        <a:lnTo>
                          <a:pt x="54" y="114"/>
                        </a:lnTo>
                        <a:lnTo>
                          <a:pt x="54" y="116"/>
                        </a:lnTo>
                        <a:lnTo>
                          <a:pt x="54" y="116"/>
                        </a:lnTo>
                        <a:lnTo>
                          <a:pt x="54" y="116"/>
                        </a:lnTo>
                        <a:lnTo>
                          <a:pt x="54" y="116"/>
                        </a:lnTo>
                        <a:lnTo>
                          <a:pt x="54" y="118"/>
                        </a:lnTo>
                        <a:lnTo>
                          <a:pt x="56" y="118"/>
                        </a:lnTo>
                        <a:lnTo>
                          <a:pt x="56" y="118"/>
                        </a:lnTo>
                        <a:lnTo>
                          <a:pt x="54" y="118"/>
                        </a:lnTo>
                        <a:lnTo>
                          <a:pt x="54" y="118"/>
                        </a:lnTo>
                        <a:lnTo>
                          <a:pt x="54" y="118"/>
                        </a:lnTo>
                        <a:lnTo>
                          <a:pt x="54" y="118"/>
                        </a:lnTo>
                        <a:lnTo>
                          <a:pt x="52" y="118"/>
                        </a:lnTo>
                        <a:lnTo>
                          <a:pt x="52" y="116"/>
                        </a:lnTo>
                        <a:lnTo>
                          <a:pt x="52" y="116"/>
                        </a:lnTo>
                        <a:lnTo>
                          <a:pt x="52" y="116"/>
                        </a:lnTo>
                        <a:lnTo>
                          <a:pt x="52" y="116"/>
                        </a:lnTo>
                        <a:lnTo>
                          <a:pt x="52" y="114"/>
                        </a:lnTo>
                        <a:lnTo>
                          <a:pt x="52" y="114"/>
                        </a:lnTo>
                        <a:lnTo>
                          <a:pt x="52" y="114"/>
                        </a:lnTo>
                        <a:lnTo>
                          <a:pt x="50" y="114"/>
                        </a:lnTo>
                        <a:lnTo>
                          <a:pt x="50" y="113"/>
                        </a:lnTo>
                        <a:lnTo>
                          <a:pt x="50" y="113"/>
                        </a:lnTo>
                        <a:lnTo>
                          <a:pt x="50" y="113"/>
                        </a:lnTo>
                        <a:lnTo>
                          <a:pt x="48" y="113"/>
                        </a:lnTo>
                        <a:lnTo>
                          <a:pt x="48" y="111"/>
                        </a:lnTo>
                        <a:lnTo>
                          <a:pt x="48" y="111"/>
                        </a:lnTo>
                        <a:lnTo>
                          <a:pt x="48" y="111"/>
                        </a:lnTo>
                        <a:lnTo>
                          <a:pt x="48" y="111"/>
                        </a:lnTo>
                        <a:lnTo>
                          <a:pt x="46" y="111"/>
                        </a:lnTo>
                        <a:lnTo>
                          <a:pt x="46" y="111"/>
                        </a:lnTo>
                        <a:lnTo>
                          <a:pt x="46" y="109"/>
                        </a:lnTo>
                        <a:lnTo>
                          <a:pt x="46" y="109"/>
                        </a:lnTo>
                        <a:lnTo>
                          <a:pt x="46" y="109"/>
                        </a:lnTo>
                        <a:lnTo>
                          <a:pt x="44" y="109"/>
                        </a:lnTo>
                        <a:lnTo>
                          <a:pt x="44" y="109"/>
                        </a:lnTo>
                        <a:lnTo>
                          <a:pt x="44" y="109"/>
                        </a:lnTo>
                        <a:lnTo>
                          <a:pt x="44" y="107"/>
                        </a:lnTo>
                        <a:lnTo>
                          <a:pt x="42" y="107"/>
                        </a:lnTo>
                        <a:lnTo>
                          <a:pt x="42" y="107"/>
                        </a:lnTo>
                        <a:lnTo>
                          <a:pt x="42" y="107"/>
                        </a:lnTo>
                        <a:lnTo>
                          <a:pt x="42" y="107"/>
                        </a:lnTo>
                        <a:lnTo>
                          <a:pt x="40" y="107"/>
                        </a:lnTo>
                        <a:lnTo>
                          <a:pt x="40" y="107"/>
                        </a:lnTo>
                        <a:lnTo>
                          <a:pt x="40" y="107"/>
                        </a:lnTo>
                        <a:lnTo>
                          <a:pt x="38" y="107"/>
                        </a:lnTo>
                        <a:lnTo>
                          <a:pt x="38" y="105"/>
                        </a:lnTo>
                        <a:lnTo>
                          <a:pt x="38" y="105"/>
                        </a:lnTo>
                        <a:lnTo>
                          <a:pt x="36" y="105"/>
                        </a:lnTo>
                        <a:lnTo>
                          <a:pt x="36" y="105"/>
                        </a:lnTo>
                        <a:lnTo>
                          <a:pt x="36" y="105"/>
                        </a:lnTo>
                        <a:lnTo>
                          <a:pt x="34" y="105"/>
                        </a:lnTo>
                        <a:lnTo>
                          <a:pt x="34" y="105"/>
                        </a:lnTo>
                        <a:lnTo>
                          <a:pt x="34" y="105"/>
                        </a:lnTo>
                        <a:lnTo>
                          <a:pt x="33" y="105"/>
                        </a:lnTo>
                        <a:lnTo>
                          <a:pt x="33" y="105"/>
                        </a:lnTo>
                        <a:lnTo>
                          <a:pt x="31" y="105"/>
                        </a:lnTo>
                        <a:lnTo>
                          <a:pt x="31" y="105"/>
                        </a:lnTo>
                        <a:lnTo>
                          <a:pt x="31" y="105"/>
                        </a:lnTo>
                        <a:lnTo>
                          <a:pt x="31" y="107"/>
                        </a:lnTo>
                        <a:lnTo>
                          <a:pt x="29" y="107"/>
                        </a:lnTo>
                        <a:lnTo>
                          <a:pt x="29" y="107"/>
                        </a:lnTo>
                        <a:lnTo>
                          <a:pt x="27" y="107"/>
                        </a:lnTo>
                        <a:lnTo>
                          <a:pt x="27" y="107"/>
                        </a:lnTo>
                        <a:lnTo>
                          <a:pt x="27" y="107"/>
                        </a:lnTo>
                        <a:lnTo>
                          <a:pt x="27" y="107"/>
                        </a:lnTo>
                        <a:lnTo>
                          <a:pt x="27" y="109"/>
                        </a:lnTo>
                        <a:lnTo>
                          <a:pt x="25" y="109"/>
                        </a:lnTo>
                        <a:lnTo>
                          <a:pt x="25" y="109"/>
                        </a:lnTo>
                        <a:lnTo>
                          <a:pt x="25" y="109"/>
                        </a:lnTo>
                        <a:lnTo>
                          <a:pt x="25" y="109"/>
                        </a:lnTo>
                        <a:lnTo>
                          <a:pt x="25" y="109"/>
                        </a:lnTo>
                        <a:lnTo>
                          <a:pt x="25" y="111"/>
                        </a:lnTo>
                        <a:lnTo>
                          <a:pt x="23" y="111"/>
                        </a:lnTo>
                        <a:lnTo>
                          <a:pt x="23" y="111"/>
                        </a:lnTo>
                        <a:lnTo>
                          <a:pt x="25" y="111"/>
                        </a:lnTo>
                        <a:lnTo>
                          <a:pt x="25" y="113"/>
                        </a:lnTo>
                        <a:lnTo>
                          <a:pt x="25" y="113"/>
                        </a:lnTo>
                        <a:lnTo>
                          <a:pt x="25" y="114"/>
                        </a:lnTo>
                        <a:lnTo>
                          <a:pt x="25" y="114"/>
                        </a:lnTo>
                        <a:lnTo>
                          <a:pt x="23" y="114"/>
                        </a:lnTo>
                        <a:lnTo>
                          <a:pt x="23" y="116"/>
                        </a:lnTo>
                        <a:lnTo>
                          <a:pt x="23" y="116"/>
                        </a:lnTo>
                        <a:lnTo>
                          <a:pt x="23" y="116"/>
                        </a:lnTo>
                        <a:lnTo>
                          <a:pt x="21" y="116"/>
                        </a:lnTo>
                        <a:lnTo>
                          <a:pt x="21" y="116"/>
                        </a:lnTo>
                        <a:lnTo>
                          <a:pt x="21" y="118"/>
                        </a:lnTo>
                        <a:lnTo>
                          <a:pt x="21" y="118"/>
                        </a:lnTo>
                        <a:lnTo>
                          <a:pt x="21" y="118"/>
                        </a:lnTo>
                        <a:lnTo>
                          <a:pt x="21" y="120"/>
                        </a:lnTo>
                        <a:lnTo>
                          <a:pt x="21" y="120"/>
                        </a:lnTo>
                        <a:lnTo>
                          <a:pt x="21" y="120"/>
                        </a:lnTo>
                        <a:lnTo>
                          <a:pt x="21" y="122"/>
                        </a:lnTo>
                        <a:lnTo>
                          <a:pt x="19" y="122"/>
                        </a:lnTo>
                        <a:lnTo>
                          <a:pt x="19" y="122"/>
                        </a:lnTo>
                        <a:lnTo>
                          <a:pt x="19" y="124"/>
                        </a:lnTo>
                        <a:lnTo>
                          <a:pt x="19" y="124"/>
                        </a:lnTo>
                        <a:lnTo>
                          <a:pt x="19" y="124"/>
                        </a:lnTo>
                        <a:lnTo>
                          <a:pt x="19" y="124"/>
                        </a:lnTo>
                        <a:lnTo>
                          <a:pt x="19" y="126"/>
                        </a:lnTo>
                        <a:lnTo>
                          <a:pt x="19" y="126"/>
                        </a:lnTo>
                        <a:lnTo>
                          <a:pt x="19" y="126"/>
                        </a:lnTo>
                        <a:lnTo>
                          <a:pt x="19" y="128"/>
                        </a:lnTo>
                        <a:lnTo>
                          <a:pt x="17" y="128"/>
                        </a:lnTo>
                        <a:lnTo>
                          <a:pt x="17" y="128"/>
                        </a:lnTo>
                        <a:lnTo>
                          <a:pt x="17" y="130"/>
                        </a:lnTo>
                        <a:lnTo>
                          <a:pt x="17" y="130"/>
                        </a:lnTo>
                        <a:lnTo>
                          <a:pt x="17" y="130"/>
                        </a:lnTo>
                        <a:lnTo>
                          <a:pt x="17" y="132"/>
                        </a:lnTo>
                        <a:lnTo>
                          <a:pt x="17" y="132"/>
                        </a:lnTo>
                        <a:lnTo>
                          <a:pt x="17" y="132"/>
                        </a:lnTo>
                        <a:lnTo>
                          <a:pt x="17" y="134"/>
                        </a:lnTo>
                        <a:lnTo>
                          <a:pt x="15" y="134"/>
                        </a:lnTo>
                        <a:lnTo>
                          <a:pt x="15" y="134"/>
                        </a:lnTo>
                        <a:lnTo>
                          <a:pt x="17" y="134"/>
                        </a:lnTo>
                        <a:lnTo>
                          <a:pt x="17" y="136"/>
                        </a:lnTo>
                        <a:lnTo>
                          <a:pt x="15" y="136"/>
                        </a:lnTo>
                        <a:lnTo>
                          <a:pt x="15" y="136"/>
                        </a:lnTo>
                        <a:lnTo>
                          <a:pt x="17" y="136"/>
                        </a:lnTo>
                        <a:lnTo>
                          <a:pt x="17" y="137"/>
                        </a:lnTo>
                        <a:lnTo>
                          <a:pt x="17" y="137"/>
                        </a:lnTo>
                        <a:lnTo>
                          <a:pt x="17" y="139"/>
                        </a:lnTo>
                        <a:lnTo>
                          <a:pt x="17" y="139"/>
                        </a:lnTo>
                        <a:lnTo>
                          <a:pt x="17" y="139"/>
                        </a:lnTo>
                        <a:lnTo>
                          <a:pt x="19" y="139"/>
                        </a:lnTo>
                        <a:lnTo>
                          <a:pt x="19" y="139"/>
                        </a:lnTo>
                        <a:lnTo>
                          <a:pt x="19" y="141"/>
                        </a:lnTo>
                        <a:lnTo>
                          <a:pt x="19" y="141"/>
                        </a:lnTo>
                        <a:lnTo>
                          <a:pt x="19" y="141"/>
                        </a:lnTo>
                        <a:lnTo>
                          <a:pt x="19" y="141"/>
                        </a:lnTo>
                        <a:lnTo>
                          <a:pt x="19" y="143"/>
                        </a:lnTo>
                        <a:lnTo>
                          <a:pt x="21" y="143"/>
                        </a:lnTo>
                        <a:lnTo>
                          <a:pt x="21" y="143"/>
                        </a:lnTo>
                        <a:lnTo>
                          <a:pt x="21" y="143"/>
                        </a:lnTo>
                        <a:lnTo>
                          <a:pt x="21" y="143"/>
                        </a:lnTo>
                        <a:lnTo>
                          <a:pt x="23" y="143"/>
                        </a:lnTo>
                        <a:lnTo>
                          <a:pt x="23" y="145"/>
                        </a:lnTo>
                        <a:lnTo>
                          <a:pt x="23" y="145"/>
                        </a:lnTo>
                        <a:lnTo>
                          <a:pt x="23" y="145"/>
                        </a:lnTo>
                        <a:lnTo>
                          <a:pt x="25" y="145"/>
                        </a:lnTo>
                        <a:lnTo>
                          <a:pt x="25" y="147"/>
                        </a:lnTo>
                        <a:lnTo>
                          <a:pt x="25" y="147"/>
                        </a:lnTo>
                        <a:lnTo>
                          <a:pt x="25" y="147"/>
                        </a:lnTo>
                        <a:lnTo>
                          <a:pt x="25" y="149"/>
                        </a:lnTo>
                        <a:lnTo>
                          <a:pt x="25" y="149"/>
                        </a:lnTo>
                        <a:lnTo>
                          <a:pt x="25" y="149"/>
                        </a:lnTo>
                        <a:lnTo>
                          <a:pt x="25" y="149"/>
                        </a:lnTo>
                        <a:lnTo>
                          <a:pt x="25" y="151"/>
                        </a:lnTo>
                        <a:lnTo>
                          <a:pt x="25" y="151"/>
                        </a:lnTo>
                        <a:lnTo>
                          <a:pt x="25" y="153"/>
                        </a:lnTo>
                        <a:lnTo>
                          <a:pt x="27" y="153"/>
                        </a:lnTo>
                        <a:lnTo>
                          <a:pt x="27" y="153"/>
                        </a:lnTo>
                        <a:lnTo>
                          <a:pt x="27" y="155"/>
                        </a:lnTo>
                        <a:lnTo>
                          <a:pt x="27" y="155"/>
                        </a:lnTo>
                        <a:lnTo>
                          <a:pt x="27" y="155"/>
                        </a:lnTo>
                        <a:lnTo>
                          <a:pt x="27" y="155"/>
                        </a:lnTo>
                        <a:lnTo>
                          <a:pt x="29" y="155"/>
                        </a:lnTo>
                        <a:lnTo>
                          <a:pt x="29" y="157"/>
                        </a:lnTo>
                        <a:lnTo>
                          <a:pt x="29" y="157"/>
                        </a:lnTo>
                        <a:lnTo>
                          <a:pt x="31" y="157"/>
                        </a:lnTo>
                        <a:lnTo>
                          <a:pt x="31" y="157"/>
                        </a:lnTo>
                        <a:lnTo>
                          <a:pt x="31" y="157"/>
                        </a:lnTo>
                        <a:lnTo>
                          <a:pt x="31" y="155"/>
                        </a:lnTo>
                        <a:lnTo>
                          <a:pt x="33" y="155"/>
                        </a:lnTo>
                        <a:lnTo>
                          <a:pt x="33" y="155"/>
                        </a:lnTo>
                        <a:lnTo>
                          <a:pt x="33" y="157"/>
                        </a:lnTo>
                        <a:lnTo>
                          <a:pt x="33" y="157"/>
                        </a:lnTo>
                        <a:lnTo>
                          <a:pt x="33" y="157"/>
                        </a:lnTo>
                        <a:lnTo>
                          <a:pt x="34" y="157"/>
                        </a:lnTo>
                        <a:lnTo>
                          <a:pt x="34" y="159"/>
                        </a:lnTo>
                        <a:lnTo>
                          <a:pt x="34" y="159"/>
                        </a:lnTo>
                        <a:lnTo>
                          <a:pt x="34" y="160"/>
                        </a:lnTo>
                        <a:lnTo>
                          <a:pt x="34" y="160"/>
                        </a:lnTo>
                        <a:lnTo>
                          <a:pt x="34" y="162"/>
                        </a:lnTo>
                        <a:lnTo>
                          <a:pt x="34" y="162"/>
                        </a:lnTo>
                        <a:lnTo>
                          <a:pt x="34" y="162"/>
                        </a:lnTo>
                        <a:lnTo>
                          <a:pt x="34" y="164"/>
                        </a:lnTo>
                        <a:lnTo>
                          <a:pt x="34" y="164"/>
                        </a:lnTo>
                        <a:lnTo>
                          <a:pt x="34" y="164"/>
                        </a:lnTo>
                        <a:lnTo>
                          <a:pt x="34" y="164"/>
                        </a:lnTo>
                        <a:lnTo>
                          <a:pt x="34" y="166"/>
                        </a:lnTo>
                        <a:lnTo>
                          <a:pt x="34" y="166"/>
                        </a:lnTo>
                        <a:lnTo>
                          <a:pt x="34" y="166"/>
                        </a:lnTo>
                        <a:lnTo>
                          <a:pt x="34" y="166"/>
                        </a:lnTo>
                        <a:lnTo>
                          <a:pt x="34" y="168"/>
                        </a:lnTo>
                        <a:lnTo>
                          <a:pt x="34" y="168"/>
                        </a:lnTo>
                        <a:lnTo>
                          <a:pt x="33" y="168"/>
                        </a:lnTo>
                        <a:lnTo>
                          <a:pt x="33" y="170"/>
                        </a:lnTo>
                        <a:lnTo>
                          <a:pt x="33" y="170"/>
                        </a:lnTo>
                        <a:lnTo>
                          <a:pt x="33" y="172"/>
                        </a:lnTo>
                        <a:lnTo>
                          <a:pt x="33" y="172"/>
                        </a:lnTo>
                        <a:lnTo>
                          <a:pt x="33" y="172"/>
                        </a:lnTo>
                        <a:lnTo>
                          <a:pt x="33" y="172"/>
                        </a:lnTo>
                        <a:lnTo>
                          <a:pt x="31" y="172"/>
                        </a:lnTo>
                        <a:lnTo>
                          <a:pt x="31" y="172"/>
                        </a:lnTo>
                        <a:lnTo>
                          <a:pt x="31" y="172"/>
                        </a:lnTo>
                        <a:lnTo>
                          <a:pt x="31" y="172"/>
                        </a:lnTo>
                        <a:lnTo>
                          <a:pt x="31" y="170"/>
                        </a:lnTo>
                        <a:lnTo>
                          <a:pt x="31" y="170"/>
                        </a:lnTo>
                        <a:lnTo>
                          <a:pt x="31" y="168"/>
                        </a:lnTo>
                        <a:lnTo>
                          <a:pt x="31" y="168"/>
                        </a:lnTo>
                        <a:lnTo>
                          <a:pt x="31" y="166"/>
                        </a:lnTo>
                        <a:lnTo>
                          <a:pt x="31" y="166"/>
                        </a:lnTo>
                        <a:lnTo>
                          <a:pt x="31" y="166"/>
                        </a:lnTo>
                        <a:lnTo>
                          <a:pt x="31" y="164"/>
                        </a:lnTo>
                        <a:lnTo>
                          <a:pt x="29" y="164"/>
                        </a:lnTo>
                        <a:lnTo>
                          <a:pt x="29" y="164"/>
                        </a:lnTo>
                        <a:lnTo>
                          <a:pt x="29" y="164"/>
                        </a:lnTo>
                        <a:lnTo>
                          <a:pt x="29" y="162"/>
                        </a:lnTo>
                        <a:lnTo>
                          <a:pt x="29" y="162"/>
                        </a:lnTo>
                        <a:lnTo>
                          <a:pt x="29" y="162"/>
                        </a:lnTo>
                        <a:lnTo>
                          <a:pt x="27" y="162"/>
                        </a:lnTo>
                        <a:lnTo>
                          <a:pt x="27" y="162"/>
                        </a:lnTo>
                        <a:lnTo>
                          <a:pt x="27" y="160"/>
                        </a:lnTo>
                        <a:lnTo>
                          <a:pt x="27" y="160"/>
                        </a:lnTo>
                        <a:lnTo>
                          <a:pt x="25" y="160"/>
                        </a:lnTo>
                        <a:lnTo>
                          <a:pt x="25" y="160"/>
                        </a:lnTo>
                        <a:lnTo>
                          <a:pt x="25" y="160"/>
                        </a:lnTo>
                        <a:lnTo>
                          <a:pt x="23" y="160"/>
                        </a:lnTo>
                        <a:lnTo>
                          <a:pt x="23" y="160"/>
                        </a:lnTo>
                        <a:lnTo>
                          <a:pt x="21" y="160"/>
                        </a:lnTo>
                        <a:lnTo>
                          <a:pt x="21" y="160"/>
                        </a:lnTo>
                        <a:lnTo>
                          <a:pt x="21" y="160"/>
                        </a:lnTo>
                        <a:lnTo>
                          <a:pt x="19" y="160"/>
                        </a:lnTo>
                        <a:lnTo>
                          <a:pt x="19" y="160"/>
                        </a:lnTo>
                        <a:lnTo>
                          <a:pt x="19" y="160"/>
                        </a:lnTo>
                        <a:lnTo>
                          <a:pt x="19" y="159"/>
                        </a:lnTo>
                        <a:lnTo>
                          <a:pt x="19" y="159"/>
                        </a:lnTo>
                        <a:lnTo>
                          <a:pt x="19" y="159"/>
                        </a:lnTo>
                        <a:lnTo>
                          <a:pt x="17" y="159"/>
                        </a:lnTo>
                        <a:lnTo>
                          <a:pt x="17" y="159"/>
                        </a:lnTo>
                        <a:lnTo>
                          <a:pt x="17" y="159"/>
                        </a:lnTo>
                        <a:lnTo>
                          <a:pt x="15" y="159"/>
                        </a:lnTo>
                        <a:lnTo>
                          <a:pt x="15" y="159"/>
                        </a:lnTo>
                        <a:lnTo>
                          <a:pt x="15" y="160"/>
                        </a:lnTo>
                        <a:lnTo>
                          <a:pt x="15" y="160"/>
                        </a:lnTo>
                        <a:lnTo>
                          <a:pt x="15" y="160"/>
                        </a:lnTo>
                        <a:lnTo>
                          <a:pt x="13" y="160"/>
                        </a:lnTo>
                        <a:lnTo>
                          <a:pt x="13" y="162"/>
                        </a:lnTo>
                        <a:lnTo>
                          <a:pt x="13" y="162"/>
                        </a:lnTo>
                        <a:lnTo>
                          <a:pt x="13" y="164"/>
                        </a:lnTo>
                        <a:lnTo>
                          <a:pt x="13" y="164"/>
                        </a:lnTo>
                        <a:lnTo>
                          <a:pt x="13" y="164"/>
                        </a:lnTo>
                        <a:lnTo>
                          <a:pt x="13" y="164"/>
                        </a:lnTo>
                        <a:lnTo>
                          <a:pt x="13" y="164"/>
                        </a:lnTo>
                        <a:lnTo>
                          <a:pt x="13" y="166"/>
                        </a:lnTo>
                        <a:lnTo>
                          <a:pt x="12" y="166"/>
                        </a:lnTo>
                        <a:lnTo>
                          <a:pt x="12" y="166"/>
                        </a:lnTo>
                        <a:lnTo>
                          <a:pt x="12" y="168"/>
                        </a:lnTo>
                        <a:lnTo>
                          <a:pt x="12" y="168"/>
                        </a:lnTo>
                        <a:lnTo>
                          <a:pt x="12" y="170"/>
                        </a:lnTo>
                        <a:lnTo>
                          <a:pt x="12" y="170"/>
                        </a:lnTo>
                        <a:lnTo>
                          <a:pt x="12" y="170"/>
                        </a:lnTo>
                        <a:lnTo>
                          <a:pt x="12" y="172"/>
                        </a:lnTo>
                        <a:lnTo>
                          <a:pt x="10" y="172"/>
                        </a:lnTo>
                        <a:lnTo>
                          <a:pt x="10" y="172"/>
                        </a:lnTo>
                        <a:lnTo>
                          <a:pt x="10" y="172"/>
                        </a:lnTo>
                        <a:lnTo>
                          <a:pt x="10" y="172"/>
                        </a:lnTo>
                        <a:lnTo>
                          <a:pt x="10" y="172"/>
                        </a:lnTo>
                        <a:lnTo>
                          <a:pt x="10" y="174"/>
                        </a:lnTo>
                        <a:lnTo>
                          <a:pt x="10" y="174"/>
                        </a:lnTo>
                        <a:lnTo>
                          <a:pt x="10" y="176"/>
                        </a:lnTo>
                        <a:lnTo>
                          <a:pt x="8" y="176"/>
                        </a:lnTo>
                        <a:lnTo>
                          <a:pt x="8" y="176"/>
                        </a:lnTo>
                        <a:lnTo>
                          <a:pt x="8" y="174"/>
                        </a:lnTo>
                        <a:lnTo>
                          <a:pt x="8" y="174"/>
                        </a:lnTo>
                        <a:lnTo>
                          <a:pt x="8" y="174"/>
                        </a:lnTo>
                        <a:lnTo>
                          <a:pt x="6" y="174"/>
                        </a:lnTo>
                        <a:lnTo>
                          <a:pt x="6" y="172"/>
                        </a:lnTo>
                        <a:lnTo>
                          <a:pt x="6" y="172"/>
                        </a:lnTo>
                        <a:lnTo>
                          <a:pt x="6" y="172"/>
                        </a:lnTo>
                        <a:lnTo>
                          <a:pt x="6" y="172"/>
                        </a:lnTo>
                        <a:lnTo>
                          <a:pt x="6" y="170"/>
                        </a:lnTo>
                        <a:lnTo>
                          <a:pt x="4" y="170"/>
                        </a:lnTo>
                        <a:lnTo>
                          <a:pt x="4" y="170"/>
                        </a:lnTo>
                        <a:lnTo>
                          <a:pt x="4" y="168"/>
                        </a:lnTo>
                        <a:lnTo>
                          <a:pt x="4" y="168"/>
                        </a:lnTo>
                        <a:lnTo>
                          <a:pt x="4" y="166"/>
                        </a:lnTo>
                        <a:lnTo>
                          <a:pt x="4" y="166"/>
                        </a:lnTo>
                        <a:lnTo>
                          <a:pt x="4" y="166"/>
                        </a:lnTo>
                        <a:lnTo>
                          <a:pt x="4" y="164"/>
                        </a:lnTo>
                        <a:lnTo>
                          <a:pt x="4" y="164"/>
                        </a:lnTo>
                        <a:lnTo>
                          <a:pt x="4" y="164"/>
                        </a:lnTo>
                        <a:lnTo>
                          <a:pt x="4" y="164"/>
                        </a:lnTo>
                        <a:lnTo>
                          <a:pt x="4" y="162"/>
                        </a:lnTo>
                        <a:lnTo>
                          <a:pt x="4" y="162"/>
                        </a:lnTo>
                        <a:lnTo>
                          <a:pt x="4" y="160"/>
                        </a:lnTo>
                        <a:lnTo>
                          <a:pt x="4" y="160"/>
                        </a:lnTo>
                        <a:lnTo>
                          <a:pt x="4" y="160"/>
                        </a:lnTo>
                        <a:lnTo>
                          <a:pt x="4" y="159"/>
                        </a:lnTo>
                        <a:lnTo>
                          <a:pt x="4" y="159"/>
                        </a:lnTo>
                        <a:lnTo>
                          <a:pt x="4" y="159"/>
                        </a:lnTo>
                        <a:lnTo>
                          <a:pt x="4" y="157"/>
                        </a:lnTo>
                        <a:lnTo>
                          <a:pt x="4" y="157"/>
                        </a:lnTo>
                        <a:lnTo>
                          <a:pt x="6" y="157"/>
                        </a:lnTo>
                        <a:lnTo>
                          <a:pt x="6" y="157"/>
                        </a:lnTo>
                        <a:lnTo>
                          <a:pt x="6" y="155"/>
                        </a:lnTo>
                        <a:lnTo>
                          <a:pt x="6" y="155"/>
                        </a:lnTo>
                        <a:lnTo>
                          <a:pt x="6" y="155"/>
                        </a:lnTo>
                        <a:lnTo>
                          <a:pt x="6" y="153"/>
                        </a:lnTo>
                        <a:lnTo>
                          <a:pt x="8" y="153"/>
                        </a:lnTo>
                        <a:lnTo>
                          <a:pt x="8" y="153"/>
                        </a:lnTo>
                        <a:lnTo>
                          <a:pt x="8" y="151"/>
                        </a:lnTo>
                        <a:lnTo>
                          <a:pt x="8" y="151"/>
                        </a:lnTo>
                        <a:lnTo>
                          <a:pt x="8" y="151"/>
                        </a:lnTo>
                        <a:lnTo>
                          <a:pt x="8" y="149"/>
                        </a:lnTo>
                        <a:lnTo>
                          <a:pt x="8" y="149"/>
                        </a:lnTo>
                        <a:lnTo>
                          <a:pt x="8" y="149"/>
                        </a:lnTo>
                        <a:lnTo>
                          <a:pt x="8" y="149"/>
                        </a:lnTo>
                        <a:lnTo>
                          <a:pt x="8" y="147"/>
                        </a:lnTo>
                        <a:lnTo>
                          <a:pt x="6" y="147"/>
                        </a:lnTo>
                        <a:lnTo>
                          <a:pt x="6" y="147"/>
                        </a:lnTo>
                        <a:lnTo>
                          <a:pt x="6" y="145"/>
                        </a:lnTo>
                        <a:lnTo>
                          <a:pt x="6" y="145"/>
                        </a:lnTo>
                        <a:lnTo>
                          <a:pt x="6" y="143"/>
                        </a:lnTo>
                        <a:lnTo>
                          <a:pt x="6" y="143"/>
                        </a:lnTo>
                        <a:lnTo>
                          <a:pt x="6" y="141"/>
                        </a:lnTo>
                        <a:lnTo>
                          <a:pt x="6" y="141"/>
                        </a:lnTo>
                        <a:lnTo>
                          <a:pt x="6" y="139"/>
                        </a:lnTo>
                        <a:lnTo>
                          <a:pt x="6" y="139"/>
                        </a:lnTo>
                        <a:lnTo>
                          <a:pt x="6" y="139"/>
                        </a:lnTo>
                        <a:lnTo>
                          <a:pt x="8" y="139"/>
                        </a:lnTo>
                        <a:lnTo>
                          <a:pt x="8" y="137"/>
                        </a:lnTo>
                        <a:lnTo>
                          <a:pt x="8" y="137"/>
                        </a:lnTo>
                        <a:lnTo>
                          <a:pt x="8" y="137"/>
                        </a:lnTo>
                        <a:lnTo>
                          <a:pt x="8" y="136"/>
                        </a:lnTo>
                        <a:lnTo>
                          <a:pt x="8" y="136"/>
                        </a:lnTo>
                        <a:lnTo>
                          <a:pt x="8" y="136"/>
                        </a:lnTo>
                        <a:lnTo>
                          <a:pt x="8" y="134"/>
                        </a:lnTo>
                        <a:lnTo>
                          <a:pt x="8" y="134"/>
                        </a:lnTo>
                        <a:lnTo>
                          <a:pt x="10" y="134"/>
                        </a:lnTo>
                        <a:lnTo>
                          <a:pt x="10" y="132"/>
                        </a:lnTo>
                        <a:lnTo>
                          <a:pt x="10" y="132"/>
                        </a:lnTo>
                        <a:lnTo>
                          <a:pt x="10" y="132"/>
                        </a:lnTo>
                        <a:lnTo>
                          <a:pt x="10" y="132"/>
                        </a:lnTo>
                        <a:lnTo>
                          <a:pt x="10" y="130"/>
                        </a:lnTo>
                        <a:lnTo>
                          <a:pt x="10" y="130"/>
                        </a:lnTo>
                        <a:lnTo>
                          <a:pt x="10" y="128"/>
                        </a:lnTo>
                        <a:lnTo>
                          <a:pt x="10" y="128"/>
                        </a:lnTo>
                        <a:lnTo>
                          <a:pt x="10" y="128"/>
                        </a:lnTo>
                        <a:lnTo>
                          <a:pt x="10" y="126"/>
                        </a:lnTo>
                        <a:lnTo>
                          <a:pt x="10" y="126"/>
                        </a:lnTo>
                        <a:lnTo>
                          <a:pt x="10" y="124"/>
                        </a:lnTo>
                        <a:lnTo>
                          <a:pt x="8" y="124"/>
                        </a:lnTo>
                        <a:lnTo>
                          <a:pt x="8" y="124"/>
                        </a:lnTo>
                        <a:lnTo>
                          <a:pt x="8" y="124"/>
                        </a:lnTo>
                        <a:lnTo>
                          <a:pt x="8" y="124"/>
                        </a:lnTo>
                        <a:lnTo>
                          <a:pt x="8" y="122"/>
                        </a:lnTo>
                        <a:lnTo>
                          <a:pt x="8" y="122"/>
                        </a:lnTo>
                        <a:lnTo>
                          <a:pt x="8" y="122"/>
                        </a:lnTo>
                        <a:lnTo>
                          <a:pt x="6" y="122"/>
                        </a:lnTo>
                        <a:lnTo>
                          <a:pt x="6" y="120"/>
                        </a:lnTo>
                        <a:lnTo>
                          <a:pt x="6" y="120"/>
                        </a:lnTo>
                        <a:lnTo>
                          <a:pt x="6" y="120"/>
                        </a:lnTo>
                        <a:lnTo>
                          <a:pt x="4" y="120"/>
                        </a:lnTo>
                        <a:lnTo>
                          <a:pt x="4" y="118"/>
                        </a:lnTo>
                        <a:lnTo>
                          <a:pt x="4" y="118"/>
                        </a:lnTo>
                        <a:lnTo>
                          <a:pt x="4" y="118"/>
                        </a:lnTo>
                        <a:lnTo>
                          <a:pt x="4" y="116"/>
                        </a:lnTo>
                        <a:lnTo>
                          <a:pt x="4" y="116"/>
                        </a:lnTo>
                        <a:lnTo>
                          <a:pt x="4" y="116"/>
                        </a:lnTo>
                        <a:lnTo>
                          <a:pt x="4" y="114"/>
                        </a:lnTo>
                        <a:lnTo>
                          <a:pt x="4" y="114"/>
                        </a:lnTo>
                        <a:lnTo>
                          <a:pt x="4" y="114"/>
                        </a:lnTo>
                        <a:lnTo>
                          <a:pt x="6" y="114"/>
                        </a:lnTo>
                        <a:lnTo>
                          <a:pt x="6" y="114"/>
                        </a:lnTo>
                        <a:lnTo>
                          <a:pt x="6" y="113"/>
                        </a:lnTo>
                        <a:lnTo>
                          <a:pt x="6" y="113"/>
                        </a:lnTo>
                        <a:lnTo>
                          <a:pt x="8" y="113"/>
                        </a:lnTo>
                        <a:lnTo>
                          <a:pt x="8" y="111"/>
                        </a:lnTo>
                        <a:lnTo>
                          <a:pt x="8" y="111"/>
                        </a:lnTo>
                        <a:lnTo>
                          <a:pt x="8" y="109"/>
                        </a:lnTo>
                        <a:lnTo>
                          <a:pt x="8" y="109"/>
                        </a:lnTo>
                        <a:lnTo>
                          <a:pt x="8" y="109"/>
                        </a:lnTo>
                        <a:lnTo>
                          <a:pt x="8" y="109"/>
                        </a:lnTo>
                        <a:lnTo>
                          <a:pt x="8" y="107"/>
                        </a:lnTo>
                        <a:lnTo>
                          <a:pt x="8" y="107"/>
                        </a:lnTo>
                        <a:lnTo>
                          <a:pt x="8" y="105"/>
                        </a:lnTo>
                        <a:lnTo>
                          <a:pt x="8" y="105"/>
                        </a:lnTo>
                        <a:lnTo>
                          <a:pt x="8" y="103"/>
                        </a:lnTo>
                        <a:lnTo>
                          <a:pt x="8" y="103"/>
                        </a:lnTo>
                        <a:lnTo>
                          <a:pt x="8" y="103"/>
                        </a:lnTo>
                        <a:lnTo>
                          <a:pt x="8" y="101"/>
                        </a:lnTo>
                        <a:lnTo>
                          <a:pt x="10" y="101"/>
                        </a:lnTo>
                        <a:lnTo>
                          <a:pt x="10" y="101"/>
                        </a:lnTo>
                        <a:lnTo>
                          <a:pt x="10" y="101"/>
                        </a:lnTo>
                        <a:lnTo>
                          <a:pt x="10" y="99"/>
                        </a:lnTo>
                        <a:lnTo>
                          <a:pt x="10" y="99"/>
                        </a:lnTo>
                        <a:lnTo>
                          <a:pt x="10" y="97"/>
                        </a:lnTo>
                        <a:lnTo>
                          <a:pt x="10" y="97"/>
                        </a:lnTo>
                        <a:lnTo>
                          <a:pt x="10" y="95"/>
                        </a:lnTo>
                        <a:lnTo>
                          <a:pt x="10" y="95"/>
                        </a:lnTo>
                        <a:lnTo>
                          <a:pt x="10" y="93"/>
                        </a:lnTo>
                        <a:lnTo>
                          <a:pt x="10" y="93"/>
                        </a:lnTo>
                        <a:lnTo>
                          <a:pt x="10" y="92"/>
                        </a:lnTo>
                        <a:lnTo>
                          <a:pt x="10" y="92"/>
                        </a:lnTo>
                        <a:lnTo>
                          <a:pt x="10" y="92"/>
                        </a:lnTo>
                        <a:lnTo>
                          <a:pt x="10" y="90"/>
                        </a:lnTo>
                        <a:lnTo>
                          <a:pt x="10" y="90"/>
                        </a:lnTo>
                        <a:lnTo>
                          <a:pt x="10" y="90"/>
                        </a:lnTo>
                        <a:lnTo>
                          <a:pt x="10" y="88"/>
                        </a:lnTo>
                        <a:lnTo>
                          <a:pt x="10" y="88"/>
                        </a:lnTo>
                        <a:lnTo>
                          <a:pt x="10" y="88"/>
                        </a:lnTo>
                        <a:lnTo>
                          <a:pt x="10" y="86"/>
                        </a:lnTo>
                        <a:lnTo>
                          <a:pt x="10" y="86"/>
                        </a:lnTo>
                        <a:lnTo>
                          <a:pt x="10" y="84"/>
                        </a:lnTo>
                        <a:lnTo>
                          <a:pt x="8" y="84"/>
                        </a:lnTo>
                        <a:lnTo>
                          <a:pt x="8" y="84"/>
                        </a:lnTo>
                        <a:lnTo>
                          <a:pt x="10" y="84"/>
                        </a:lnTo>
                        <a:lnTo>
                          <a:pt x="10" y="84"/>
                        </a:lnTo>
                        <a:lnTo>
                          <a:pt x="8" y="84"/>
                        </a:lnTo>
                        <a:lnTo>
                          <a:pt x="8" y="82"/>
                        </a:lnTo>
                        <a:lnTo>
                          <a:pt x="8" y="82"/>
                        </a:lnTo>
                        <a:lnTo>
                          <a:pt x="8" y="82"/>
                        </a:lnTo>
                        <a:lnTo>
                          <a:pt x="8" y="80"/>
                        </a:lnTo>
                        <a:lnTo>
                          <a:pt x="8" y="80"/>
                        </a:lnTo>
                        <a:lnTo>
                          <a:pt x="8" y="80"/>
                        </a:lnTo>
                        <a:lnTo>
                          <a:pt x="8" y="78"/>
                        </a:lnTo>
                        <a:lnTo>
                          <a:pt x="8" y="78"/>
                        </a:lnTo>
                        <a:lnTo>
                          <a:pt x="8" y="78"/>
                        </a:lnTo>
                        <a:lnTo>
                          <a:pt x="8" y="76"/>
                        </a:lnTo>
                        <a:lnTo>
                          <a:pt x="8" y="76"/>
                        </a:lnTo>
                        <a:lnTo>
                          <a:pt x="8" y="76"/>
                        </a:lnTo>
                        <a:lnTo>
                          <a:pt x="8" y="76"/>
                        </a:lnTo>
                        <a:lnTo>
                          <a:pt x="8" y="74"/>
                        </a:lnTo>
                        <a:lnTo>
                          <a:pt x="8" y="74"/>
                        </a:lnTo>
                        <a:lnTo>
                          <a:pt x="8" y="72"/>
                        </a:lnTo>
                        <a:lnTo>
                          <a:pt x="8" y="72"/>
                        </a:lnTo>
                        <a:lnTo>
                          <a:pt x="10" y="72"/>
                        </a:lnTo>
                        <a:lnTo>
                          <a:pt x="10" y="70"/>
                        </a:lnTo>
                        <a:lnTo>
                          <a:pt x="10" y="70"/>
                        </a:lnTo>
                        <a:lnTo>
                          <a:pt x="10" y="70"/>
                        </a:lnTo>
                        <a:lnTo>
                          <a:pt x="10" y="70"/>
                        </a:lnTo>
                        <a:lnTo>
                          <a:pt x="10" y="69"/>
                        </a:lnTo>
                        <a:lnTo>
                          <a:pt x="10" y="69"/>
                        </a:lnTo>
                        <a:lnTo>
                          <a:pt x="10" y="69"/>
                        </a:lnTo>
                        <a:lnTo>
                          <a:pt x="10" y="67"/>
                        </a:lnTo>
                        <a:lnTo>
                          <a:pt x="10" y="67"/>
                        </a:lnTo>
                        <a:lnTo>
                          <a:pt x="10" y="67"/>
                        </a:lnTo>
                        <a:lnTo>
                          <a:pt x="10" y="65"/>
                        </a:lnTo>
                        <a:lnTo>
                          <a:pt x="10" y="65"/>
                        </a:lnTo>
                        <a:lnTo>
                          <a:pt x="10" y="65"/>
                        </a:lnTo>
                        <a:lnTo>
                          <a:pt x="10" y="63"/>
                        </a:lnTo>
                        <a:lnTo>
                          <a:pt x="8" y="63"/>
                        </a:lnTo>
                        <a:lnTo>
                          <a:pt x="8" y="63"/>
                        </a:lnTo>
                        <a:lnTo>
                          <a:pt x="8" y="63"/>
                        </a:lnTo>
                        <a:lnTo>
                          <a:pt x="8" y="61"/>
                        </a:lnTo>
                        <a:lnTo>
                          <a:pt x="8" y="61"/>
                        </a:lnTo>
                        <a:lnTo>
                          <a:pt x="8" y="61"/>
                        </a:lnTo>
                        <a:lnTo>
                          <a:pt x="8" y="61"/>
                        </a:lnTo>
                        <a:lnTo>
                          <a:pt x="6" y="61"/>
                        </a:lnTo>
                        <a:lnTo>
                          <a:pt x="6" y="59"/>
                        </a:lnTo>
                        <a:lnTo>
                          <a:pt x="6" y="59"/>
                        </a:lnTo>
                        <a:lnTo>
                          <a:pt x="6" y="59"/>
                        </a:lnTo>
                        <a:lnTo>
                          <a:pt x="4" y="59"/>
                        </a:lnTo>
                        <a:lnTo>
                          <a:pt x="4" y="59"/>
                        </a:lnTo>
                        <a:lnTo>
                          <a:pt x="4" y="57"/>
                        </a:lnTo>
                        <a:lnTo>
                          <a:pt x="4" y="57"/>
                        </a:lnTo>
                        <a:lnTo>
                          <a:pt x="4" y="57"/>
                        </a:lnTo>
                        <a:lnTo>
                          <a:pt x="2" y="57"/>
                        </a:lnTo>
                        <a:lnTo>
                          <a:pt x="2" y="57"/>
                        </a:lnTo>
                        <a:lnTo>
                          <a:pt x="2" y="55"/>
                        </a:lnTo>
                        <a:lnTo>
                          <a:pt x="0" y="55"/>
                        </a:lnTo>
                        <a:lnTo>
                          <a:pt x="0" y="55"/>
                        </a:lnTo>
                        <a:lnTo>
                          <a:pt x="2" y="55"/>
                        </a:lnTo>
                        <a:lnTo>
                          <a:pt x="2" y="55"/>
                        </a:lnTo>
                        <a:lnTo>
                          <a:pt x="4" y="55"/>
                        </a:lnTo>
                        <a:lnTo>
                          <a:pt x="4" y="53"/>
                        </a:lnTo>
                        <a:lnTo>
                          <a:pt x="2" y="53"/>
                        </a:lnTo>
                        <a:lnTo>
                          <a:pt x="2" y="53"/>
                        </a:lnTo>
                        <a:lnTo>
                          <a:pt x="2" y="53"/>
                        </a:lnTo>
                        <a:lnTo>
                          <a:pt x="0" y="53"/>
                        </a:lnTo>
                        <a:lnTo>
                          <a:pt x="0" y="53"/>
                        </a:lnTo>
                        <a:lnTo>
                          <a:pt x="0" y="53"/>
                        </a:lnTo>
                        <a:lnTo>
                          <a:pt x="0" y="51"/>
                        </a:lnTo>
                        <a:lnTo>
                          <a:pt x="0" y="51"/>
                        </a:lnTo>
                        <a:lnTo>
                          <a:pt x="0" y="49"/>
                        </a:lnTo>
                        <a:lnTo>
                          <a:pt x="0" y="49"/>
                        </a:lnTo>
                        <a:lnTo>
                          <a:pt x="0" y="47"/>
                        </a:lnTo>
                        <a:lnTo>
                          <a:pt x="0" y="47"/>
                        </a:lnTo>
                        <a:lnTo>
                          <a:pt x="0" y="47"/>
                        </a:lnTo>
                        <a:lnTo>
                          <a:pt x="0" y="46"/>
                        </a:lnTo>
                        <a:lnTo>
                          <a:pt x="0" y="46"/>
                        </a:lnTo>
                        <a:lnTo>
                          <a:pt x="0" y="46"/>
                        </a:lnTo>
                        <a:lnTo>
                          <a:pt x="0" y="44"/>
                        </a:lnTo>
                        <a:lnTo>
                          <a:pt x="0" y="44"/>
                        </a:lnTo>
                        <a:lnTo>
                          <a:pt x="0" y="44"/>
                        </a:lnTo>
                        <a:lnTo>
                          <a:pt x="0" y="44"/>
                        </a:lnTo>
                        <a:lnTo>
                          <a:pt x="0" y="44"/>
                        </a:lnTo>
                        <a:lnTo>
                          <a:pt x="0" y="42"/>
                        </a:lnTo>
                        <a:lnTo>
                          <a:pt x="0" y="42"/>
                        </a:lnTo>
                        <a:lnTo>
                          <a:pt x="0" y="42"/>
                        </a:lnTo>
                        <a:lnTo>
                          <a:pt x="0" y="40"/>
                        </a:lnTo>
                        <a:lnTo>
                          <a:pt x="2" y="40"/>
                        </a:lnTo>
                        <a:lnTo>
                          <a:pt x="2" y="40"/>
                        </a:lnTo>
                        <a:lnTo>
                          <a:pt x="2" y="40"/>
                        </a:lnTo>
                        <a:lnTo>
                          <a:pt x="2" y="38"/>
                        </a:lnTo>
                        <a:lnTo>
                          <a:pt x="4" y="38"/>
                        </a:lnTo>
                        <a:lnTo>
                          <a:pt x="4" y="38"/>
                        </a:lnTo>
                        <a:lnTo>
                          <a:pt x="4" y="36"/>
                        </a:lnTo>
                        <a:lnTo>
                          <a:pt x="4" y="36"/>
                        </a:lnTo>
                        <a:lnTo>
                          <a:pt x="4" y="36"/>
                        </a:lnTo>
                        <a:lnTo>
                          <a:pt x="4" y="34"/>
                        </a:lnTo>
                        <a:lnTo>
                          <a:pt x="4" y="34"/>
                        </a:lnTo>
                        <a:lnTo>
                          <a:pt x="4" y="34"/>
                        </a:lnTo>
                        <a:lnTo>
                          <a:pt x="4" y="32"/>
                        </a:lnTo>
                        <a:lnTo>
                          <a:pt x="4" y="32"/>
                        </a:lnTo>
                        <a:lnTo>
                          <a:pt x="4" y="30"/>
                        </a:lnTo>
                        <a:lnTo>
                          <a:pt x="4" y="30"/>
                        </a:lnTo>
                        <a:lnTo>
                          <a:pt x="4" y="30"/>
                        </a:lnTo>
                        <a:lnTo>
                          <a:pt x="4" y="28"/>
                        </a:lnTo>
                        <a:lnTo>
                          <a:pt x="4" y="28"/>
                        </a:lnTo>
                        <a:lnTo>
                          <a:pt x="4" y="28"/>
                        </a:lnTo>
                        <a:lnTo>
                          <a:pt x="4" y="28"/>
                        </a:lnTo>
                        <a:lnTo>
                          <a:pt x="4" y="26"/>
                        </a:lnTo>
                        <a:lnTo>
                          <a:pt x="4" y="26"/>
                        </a:lnTo>
                        <a:lnTo>
                          <a:pt x="4" y="26"/>
                        </a:lnTo>
                        <a:lnTo>
                          <a:pt x="4" y="24"/>
                        </a:lnTo>
                        <a:lnTo>
                          <a:pt x="2" y="24"/>
                        </a:lnTo>
                        <a:lnTo>
                          <a:pt x="2" y="24"/>
                        </a:lnTo>
                        <a:lnTo>
                          <a:pt x="2" y="23"/>
                        </a:lnTo>
                        <a:lnTo>
                          <a:pt x="2" y="23"/>
                        </a:lnTo>
                        <a:lnTo>
                          <a:pt x="2" y="21"/>
                        </a:lnTo>
                        <a:lnTo>
                          <a:pt x="2" y="21"/>
                        </a:lnTo>
                        <a:lnTo>
                          <a:pt x="0" y="21"/>
                        </a:lnTo>
                        <a:lnTo>
                          <a:pt x="0" y="21"/>
                        </a:lnTo>
                        <a:lnTo>
                          <a:pt x="2" y="21"/>
                        </a:lnTo>
                        <a:lnTo>
                          <a:pt x="2" y="21"/>
                        </a:lnTo>
                        <a:lnTo>
                          <a:pt x="2" y="21"/>
                        </a:lnTo>
                        <a:lnTo>
                          <a:pt x="4" y="21"/>
                        </a:lnTo>
                        <a:lnTo>
                          <a:pt x="4" y="21"/>
                        </a:lnTo>
                        <a:lnTo>
                          <a:pt x="4" y="21"/>
                        </a:lnTo>
                        <a:lnTo>
                          <a:pt x="6" y="21"/>
                        </a:lnTo>
                        <a:lnTo>
                          <a:pt x="6" y="19"/>
                        </a:lnTo>
                        <a:lnTo>
                          <a:pt x="6" y="19"/>
                        </a:lnTo>
                        <a:lnTo>
                          <a:pt x="8" y="19"/>
                        </a:lnTo>
                        <a:lnTo>
                          <a:pt x="8" y="19"/>
                        </a:lnTo>
                        <a:lnTo>
                          <a:pt x="8" y="19"/>
                        </a:lnTo>
                        <a:lnTo>
                          <a:pt x="8" y="19"/>
                        </a:lnTo>
                        <a:lnTo>
                          <a:pt x="10" y="19"/>
                        </a:lnTo>
                        <a:lnTo>
                          <a:pt x="10" y="19"/>
                        </a:lnTo>
                        <a:lnTo>
                          <a:pt x="10" y="19"/>
                        </a:lnTo>
                        <a:lnTo>
                          <a:pt x="12" y="19"/>
                        </a:lnTo>
                        <a:lnTo>
                          <a:pt x="12" y="17"/>
                        </a:lnTo>
                        <a:lnTo>
                          <a:pt x="12" y="17"/>
                        </a:lnTo>
                        <a:lnTo>
                          <a:pt x="13" y="17"/>
                        </a:lnTo>
                        <a:lnTo>
                          <a:pt x="13" y="17"/>
                        </a:lnTo>
                        <a:lnTo>
                          <a:pt x="13" y="17"/>
                        </a:lnTo>
                        <a:lnTo>
                          <a:pt x="13" y="17"/>
                        </a:lnTo>
                        <a:lnTo>
                          <a:pt x="15" y="17"/>
                        </a:lnTo>
                        <a:lnTo>
                          <a:pt x="15" y="15"/>
                        </a:lnTo>
                        <a:lnTo>
                          <a:pt x="15" y="15"/>
                        </a:lnTo>
                        <a:lnTo>
                          <a:pt x="15" y="15"/>
                        </a:lnTo>
                        <a:lnTo>
                          <a:pt x="15" y="15"/>
                        </a:lnTo>
                        <a:lnTo>
                          <a:pt x="15" y="13"/>
                        </a:lnTo>
                        <a:lnTo>
                          <a:pt x="17" y="13"/>
                        </a:lnTo>
                        <a:lnTo>
                          <a:pt x="17" y="13"/>
                        </a:lnTo>
                        <a:lnTo>
                          <a:pt x="17" y="13"/>
                        </a:lnTo>
                        <a:lnTo>
                          <a:pt x="17" y="13"/>
                        </a:lnTo>
                        <a:lnTo>
                          <a:pt x="19" y="13"/>
                        </a:lnTo>
                        <a:lnTo>
                          <a:pt x="19" y="11"/>
                        </a:lnTo>
                        <a:lnTo>
                          <a:pt x="19" y="11"/>
                        </a:lnTo>
                        <a:lnTo>
                          <a:pt x="17" y="11"/>
                        </a:lnTo>
                        <a:lnTo>
                          <a:pt x="17" y="9"/>
                        </a:lnTo>
                        <a:lnTo>
                          <a:pt x="17" y="9"/>
                        </a:lnTo>
                        <a:lnTo>
                          <a:pt x="17" y="9"/>
                        </a:lnTo>
                        <a:lnTo>
                          <a:pt x="15" y="9"/>
                        </a:lnTo>
                        <a:lnTo>
                          <a:pt x="15" y="7"/>
                        </a:lnTo>
                        <a:lnTo>
                          <a:pt x="15" y="7"/>
                        </a:lnTo>
                        <a:lnTo>
                          <a:pt x="15" y="7"/>
                        </a:lnTo>
                        <a:lnTo>
                          <a:pt x="15" y="7"/>
                        </a:lnTo>
                        <a:lnTo>
                          <a:pt x="13" y="7"/>
                        </a:lnTo>
                        <a:lnTo>
                          <a:pt x="13" y="5"/>
                        </a:lnTo>
                        <a:lnTo>
                          <a:pt x="13" y="5"/>
                        </a:lnTo>
                        <a:lnTo>
                          <a:pt x="13" y="5"/>
                        </a:lnTo>
                        <a:lnTo>
                          <a:pt x="13" y="5"/>
                        </a:lnTo>
                        <a:lnTo>
                          <a:pt x="13" y="5"/>
                        </a:lnTo>
                        <a:lnTo>
                          <a:pt x="13" y="3"/>
                        </a:lnTo>
                        <a:lnTo>
                          <a:pt x="12" y="3"/>
                        </a:lnTo>
                        <a:lnTo>
                          <a:pt x="12" y="3"/>
                        </a:lnTo>
                        <a:lnTo>
                          <a:pt x="12" y="3"/>
                        </a:lnTo>
                        <a:lnTo>
                          <a:pt x="12" y="1"/>
                        </a:lnTo>
                        <a:lnTo>
                          <a:pt x="12" y="1"/>
                        </a:lnTo>
                        <a:lnTo>
                          <a:pt x="13" y="1"/>
                        </a:lnTo>
                        <a:lnTo>
                          <a:pt x="13" y="3"/>
                        </a:lnTo>
                        <a:lnTo>
                          <a:pt x="13" y="3"/>
                        </a:lnTo>
                        <a:lnTo>
                          <a:pt x="13" y="3"/>
                        </a:lnTo>
                        <a:lnTo>
                          <a:pt x="15" y="3"/>
                        </a:lnTo>
                        <a:lnTo>
                          <a:pt x="15" y="3"/>
                        </a:lnTo>
                        <a:lnTo>
                          <a:pt x="15" y="1"/>
                        </a:lnTo>
                        <a:lnTo>
                          <a:pt x="15" y="1"/>
                        </a:lnTo>
                        <a:lnTo>
                          <a:pt x="17" y="1"/>
                        </a:lnTo>
                        <a:lnTo>
                          <a:pt x="17" y="1"/>
                        </a:lnTo>
                        <a:lnTo>
                          <a:pt x="17" y="1"/>
                        </a:lnTo>
                        <a:lnTo>
                          <a:pt x="17" y="0"/>
                        </a:lnTo>
                        <a:lnTo>
                          <a:pt x="19" y="0"/>
                        </a:lnTo>
                        <a:lnTo>
                          <a:pt x="19" y="0"/>
                        </a:lnTo>
                        <a:lnTo>
                          <a:pt x="19"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0" name="Freeform 472">
                    <a:extLst>
                      <a:ext uri="{FF2B5EF4-FFF2-40B4-BE49-F238E27FC236}">
                        <a16:creationId xmlns:a16="http://schemas.microsoft.com/office/drawing/2014/main" id="{A29482C0-A37F-432D-AA14-3E3D044B3C7E}"/>
                      </a:ext>
                    </a:extLst>
                  </p:cNvPr>
                  <p:cNvSpPr>
                    <a:spLocks/>
                  </p:cNvSpPr>
                  <p:nvPr/>
                </p:nvSpPr>
                <p:spPr bwMode="auto">
                  <a:xfrm>
                    <a:off x="13110" y="1795"/>
                    <a:ext cx="56" cy="176"/>
                  </a:xfrm>
                  <a:custGeom>
                    <a:avLst/>
                    <a:gdLst>
                      <a:gd name="T0" fmla="*/ 25 w 56"/>
                      <a:gd name="T1" fmla="*/ 5 h 176"/>
                      <a:gd name="T2" fmla="*/ 23 w 56"/>
                      <a:gd name="T3" fmla="*/ 13 h 176"/>
                      <a:gd name="T4" fmla="*/ 27 w 56"/>
                      <a:gd name="T5" fmla="*/ 21 h 176"/>
                      <a:gd name="T6" fmla="*/ 29 w 56"/>
                      <a:gd name="T7" fmla="*/ 28 h 176"/>
                      <a:gd name="T8" fmla="*/ 31 w 56"/>
                      <a:gd name="T9" fmla="*/ 40 h 176"/>
                      <a:gd name="T10" fmla="*/ 27 w 56"/>
                      <a:gd name="T11" fmla="*/ 47 h 176"/>
                      <a:gd name="T12" fmla="*/ 29 w 56"/>
                      <a:gd name="T13" fmla="*/ 53 h 176"/>
                      <a:gd name="T14" fmla="*/ 33 w 56"/>
                      <a:gd name="T15" fmla="*/ 61 h 176"/>
                      <a:gd name="T16" fmla="*/ 34 w 56"/>
                      <a:gd name="T17" fmla="*/ 69 h 176"/>
                      <a:gd name="T18" fmla="*/ 36 w 56"/>
                      <a:gd name="T19" fmla="*/ 78 h 176"/>
                      <a:gd name="T20" fmla="*/ 40 w 56"/>
                      <a:gd name="T21" fmla="*/ 86 h 176"/>
                      <a:gd name="T22" fmla="*/ 42 w 56"/>
                      <a:gd name="T23" fmla="*/ 93 h 176"/>
                      <a:gd name="T24" fmla="*/ 46 w 56"/>
                      <a:gd name="T25" fmla="*/ 101 h 176"/>
                      <a:gd name="T26" fmla="*/ 48 w 56"/>
                      <a:gd name="T27" fmla="*/ 109 h 176"/>
                      <a:gd name="T28" fmla="*/ 54 w 56"/>
                      <a:gd name="T29" fmla="*/ 114 h 176"/>
                      <a:gd name="T30" fmla="*/ 52 w 56"/>
                      <a:gd name="T31" fmla="*/ 118 h 176"/>
                      <a:gd name="T32" fmla="*/ 48 w 56"/>
                      <a:gd name="T33" fmla="*/ 111 h 176"/>
                      <a:gd name="T34" fmla="*/ 42 w 56"/>
                      <a:gd name="T35" fmla="*/ 107 h 176"/>
                      <a:gd name="T36" fmla="*/ 34 w 56"/>
                      <a:gd name="T37" fmla="*/ 105 h 176"/>
                      <a:gd name="T38" fmla="*/ 27 w 56"/>
                      <a:gd name="T39" fmla="*/ 107 h 176"/>
                      <a:gd name="T40" fmla="*/ 25 w 56"/>
                      <a:gd name="T41" fmla="*/ 113 h 176"/>
                      <a:gd name="T42" fmla="*/ 21 w 56"/>
                      <a:gd name="T43" fmla="*/ 120 h 176"/>
                      <a:gd name="T44" fmla="*/ 17 w 56"/>
                      <a:gd name="T45" fmla="*/ 128 h 176"/>
                      <a:gd name="T46" fmla="*/ 15 w 56"/>
                      <a:gd name="T47" fmla="*/ 136 h 176"/>
                      <a:gd name="T48" fmla="*/ 19 w 56"/>
                      <a:gd name="T49" fmla="*/ 141 h 176"/>
                      <a:gd name="T50" fmla="*/ 25 w 56"/>
                      <a:gd name="T51" fmla="*/ 147 h 176"/>
                      <a:gd name="T52" fmla="*/ 27 w 56"/>
                      <a:gd name="T53" fmla="*/ 155 h 176"/>
                      <a:gd name="T54" fmla="*/ 34 w 56"/>
                      <a:gd name="T55" fmla="*/ 157 h 176"/>
                      <a:gd name="T56" fmla="*/ 34 w 56"/>
                      <a:gd name="T57" fmla="*/ 166 h 176"/>
                      <a:gd name="T58" fmla="*/ 31 w 56"/>
                      <a:gd name="T59" fmla="*/ 172 h 176"/>
                      <a:gd name="T60" fmla="*/ 29 w 56"/>
                      <a:gd name="T61" fmla="*/ 164 h 176"/>
                      <a:gd name="T62" fmla="*/ 21 w 56"/>
                      <a:gd name="T63" fmla="*/ 160 h 176"/>
                      <a:gd name="T64" fmla="*/ 15 w 56"/>
                      <a:gd name="T65" fmla="*/ 159 h 176"/>
                      <a:gd name="T66" fmla="*/ 12 w 56"/>
                      <a:gd name="T67" fmla="*/ 166 h 176"/>
                      <a:gd name="T68" fmla="*/ 10 w 56"/>
                      <a:gd name="T69" fmla="*/ 174 h 176"/>
                      <a:gd name="T70" fmla="*/ 6 w 56"/>
                      <a:gd name="T71" fmla="*/ 170 h 176"/>
                      <a:gd name="T72" fmla="*/ 4 w 56"/>
                      <a:gd name="T73" fmla="*/ 162 h 176"/>
                      <a:gd name="T74" fmla="*/ 6 w 56"/>
                      <a:gd name="T75" fmla="*/ 155 h 176"/>
                      <a:gd name="T76" fmla="*/ 6 w 56"/>
                      <a:gd name="T77" fmla="*/ 147 h 176"/>
                      <a:gd name="T78" fmla="*/ 8 w 56"/>
                      <a:gd name="T79" fmla="*/ 137 h 176"/>
                      <a:gd name="T80" fmla="*/ 10 w 56"/>
                      <a:gd name="T81" fmla="*/ 128 h 176"/>
                      <a:gd name="T82" fmla="*/ 6 w 56"/>
                      <a:gd name="T83" fmla="*/ 122 h 176"/>
                      <a:gd name="T84" fmla="*/ 4 w 56"/>
                      <a:gd name="T85" fmla="*/ 114 h 176"/>
                      <a:gd name="T86" fmla="*/ 8 w 56"/>
                      <a:gd name="T87" fmla="*/ 107 h 176"/>
                      <a:gd name="T88" fmla="*/ 10 w 56"/>
                      <a:gd name="T89" fmla="*/ 97 h 176"/>
                      <a:gd name="T90" fmla="*/ 10 w 56"/>
                      <a:gd name="T91" fmla="*/ 88 h 176"/>
                      <a:gd name="T92" fmla="*/ 8 w 56"/>
                      <a:gd name="T93" fmla="*/ 80 h 176"/>
                      <a:gd name="T94" fmla="*/ 10 w 56"/>
                      <a:gd name="T95" fmla="*/ 72 h 176"/>
                      <a:gd name="T96" fmla="*/ 10 w 56"/>
                      <a:gd name="T97" fmla="*/ 65 h 176"/>
                      <a:gd name="T98" fmla="*/ 4 w 56"/>
                      <a:gd name="T99" fmla="*/ 59 h 176"/>
                      <a:gd name="T100" fmla="*/ 4 w 56"/>
                      <a:gd name="T101" fmla="*/ 53 h 176"/>
                      <a:gd name="T102" fmla="*/ 0 w 56"/>
                      <a:gd name="T103" fmla="*/ 47 h 176"/>
                      <a:gd name="T104" fmla="*/ 2 w 56"/>
                      <a:gd name="T105" fmla="*/ 40 h 176"/>
                      <a:gd name="T106" fmla="*/ 4 w 56"/>
                      <a:gd name="T107" fmla="*/ 32 h 176"/>
                      <a:gd name="T108" fmla="*/ 2 w 56"/>
                      <a:gd name="T109" fmla="*/ 24 h 176"/>
                      <a:gd name="T110" fmla="*/ 6 w 56"/>
                      <a:gd name="T111" fmla="*/ 21 h 176"/>
                      <a:gd name="T112" fmla="*/ 13 w 56"/>
                      <a:gd name="T113" fmla="*/ 17 h 176"/>
                      <a:gd name="T114" fmla="*/ 17 w 56"/>
                      <a:gd name="T115" fmla="*/ 13 h 176"/>
                      <a:gd name="T116" fmla="*/ 13 w 56"/>
                      <a:gd name="T117" fmla="*/ 7 h 176"/>
                      <a:gd name="T118" fmla="*/ 13 w 56"/>
                      <a:gd name="T119" fmla="*/ 3 h 176"/>
                      <a:gd name="T120" fmla="*/ 19 w 5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 h="176">
                        <a:moveTo>
                          <a:pt x="19" y="0"/>
                        </a:moveTo>
                        <a:lnTo>
                          <a:pt x="19" y="1"/>
                        </a:lnTo>
                        <a:lnTo>
                          <a:pt x="21" y="1"/>
                        </a:lnTo>
                        <a:lnTo>
                          <a:pt x="21" y="1"/>
                        </a:lnTo>
                        <a:lnTo>
                          <a:pt x="21" y="3"/>
                        </a:lnTo>
                        <a:lnTo>
                          <a:pt x="21" y="3"/>
                        </a:lnTo>
                        <a:lnTo>
                          <a:pt x="21" y="3"/>
                        </a:lnTo>
                        <a:lnTo>
                          <a:pt x="21" y="3"/>
                        </a:lnTo>
                        <a:lnTo>
                          <a:pt x="23" y="3"/>
                        </a:lnTo>
                        <a:lnTo>
                          <a:pt x="23" y="5"/>
                        </a:lnTo>
                        <a:lnTo>
                          <a:pt x="23" y="5"/>
                        </a:lnTo>
                        <a:lnTo>
                          <a:pt x="23" y="5"/>
                        </a:lnTo>
                        <a:lnTo>
                          <a:pt x="25" y="5"/>
                        </a:lnTo>
                        <a:lnTo>
                          <a:pt x="25" y="5"/>
                        </a:lnTo>
                        <a:lnTo>
                          <a:pt x="25" y="7"/>
                        </a:lnTo>
                        <a:lnTo>
                          <a:pt x="25" y="7"/>
                        </a:lnTo>
                        <a:lnTo>
                          <a:pt x="25" y="9"/>
                        </a:lnTo>
                        <a:lnTo>
                          <a:pt x="23" y="9"/>
                        </a:lnTo>
                        <a:lnTo>
                          <a:pt x="23" y="9"/>
                        </a:lnTo>
                        <a:lnTo>
                          <a:pt x="23" y="9"/>
                        </a:lnTo>
                        <a:lnTo>
                          <a:pt x="23" y="11"/>
                        </a:lnTo>
                        <a:lnTo>
                          <a:pt x="23" y="11"/>
                        </a:lnTo>
                        <a:lnTo>
                          <a:pt x="23" y="13"/>
                        </a:lnTo>
                        <a:lnTo>
                          <a:pt x="23" y="13"/>
                        </a:lnTo>
                        <a:lnTo>
                          <a:pt x="23" y="13"/>
                        </a:lnTo>
                        <a:lnTo>
                          <a:pt x="23" y="13"/>
                        </a:lnTo>
                        <a:lnTo>
                          <a:pt x="25" y="13"/>
                        </a:lnTo>
                        <a:lnTo>
                          <a:pt x="25" y="15"/>
                        </a:lnTo>
                        <a:lnTo>
                          <a:pt x="25" y="15"/>
                        </a:lnTo>
                        <a:lnTo>
                          <a:pt x="25" y="15"/>
                        </a:lnTo>
                        <a:lnTo>
                          <a:pt x="25" y="17"/>
                        </a:lnTo>
                        <a:lnTo>
                          <a:pt x="25" y="17"/>
                        </a:lnTo>
                        <a:lnTo>
                          <a:pt x="25" y="17"/>
                        </a:lnTo>
                        <a:lnTo>
                          <a:pt x="25" y="19"/>
                        </a:lnTo>
                        <a:lnTo>
                          <a:pt x="27" y="19"/>
                        </a:lnTo>
                        <a:lnTo>
                          <a:pt x="27" y="19"/>
                        </a:lnTo>
                        <a:lnTo>
                          <a:pt x="27" y="21"/>
                        </a:lnTo>
                        <a:lnTo>
                          <a:pt x="27" y="21"/>
                        </a:lnTo>
                        <a:lnTo>
                          <a:pt x="27" y="21"/>
                        </a:lnTo>
                        <a:lnTo>
                          <a:pt x="27" y="21"/>
                        </a:lnTo>
                        <a:lnTo>
                          <a:pt x="27" y="21"/>
                        </a:lnTo>
                        <a:lnTo>
                          <a:pt x="27" y="23"/>
                        </a:lnTo>
                        <a:lnTo>
                          <a:pt x="27" y="23"/>
                        </a:lnTo>
                        <a:lnTo>
                          <a:pt x="29" y="23"/>
                        </a:lnTo>
                        <a:lnTo>
                          <a:pt x="29" y="24"/>
                        </a:lnTo>
                        <a:lnTo>
                          <a:pt x="29" y="24"/>
                        </a:lnTo>
                        <a:lnTo>
                          <a:pt x="29" y="24"/>
                        </a:lnTo>
                        <a:lnTo>
                          <a:pt x="29" y="26"/>
                        </a:lnTo>
                        <a:lnTo>
                          <a:pt x="29" y="26"/>
                        </a:lnTo>
                        <a:lnTo>
                          <a:pt x="29" y="28"/>
                        </a:lnTo>
                        <a:lnTo>
                          <a:pt x="29" y="28"/>
                        </a:lnTo>
                        <a:lnTo>
                          <a:pt x="29" y="28"/>
                        </a:lnTo>
                        <a:lnTo>
                          <a:pt x="31" y="28"/>
                        </a:lnTo>
                        <a:lnTo>
                          <a:pt x="31" y="30"/>
                        </a:lnTo>
                        <a:lnTo>
                          <a:pt x="31" y="30"/>
                        </a:lnTo>
                        <a:lnTo>
                          <a:pt x="31" y="32"/>
                        </a:lnTo>
                        <a:lnTo>
                          <a:pt x="31" y="32"/>
                        </a:lnTo>
                        <a:lnTo>
                          <a:pt x="31" y="34"/>
                        </a:lnTo>
                        <a:lnTo>
                          <a:pt x="31" y="34"/>
                        </a:lnTo>
                        <a:lnTo>
                          <a:pt x="31" y="36"/>
                        </a:lnTo>
                        <a:lnTo>
                          <a:pt x="31" y="36"/>
                        </a:lnTo>
                        <a:lnTo>
                          <a:pt x="31" y="36"/>
                        </a:lnTo>
                        <a:lnTo>
                          <a:pt x="31" y="38"/>
                        </a:lnTo>
                        <a:lnTo>
                          <a:pt x="31" y="38"/>
                        </a:lnTo>
                        <a:lnTo>
                          <a:pt x="31" y="40"/>
                        </a:lnTo>
                        <a:lnTo>
                          <a:pt x="31" y="40"/>
                        </a:lnTo>
                        <a:lnTo>
                          <a:pt x="29" y="40"/>
                        </a:lnTo>
                        <a:lnTo>
                          <a:pt x="29" y="42"/>
                        </a:lnTo>
                        <a:lnTo>
                          <a:pt x="29" y="42"/>
                        </a:lnTo>
                        <a:lnTo>
                          <a:pt x="29" y="42"/>
                        </a:lnTo>
                        <a:lnTo>
                          <a:pt x="29" y="44"/>
                        </a:lnTo>
                        <a:lnTo>
                          <a:pt x="27" y="44"/>
                        </a:lnTo>
                        <a:lnTo>
                          <a:pt x="27" y="44"/>
                        </a:lnTo>
                        <a:lnTo>
                          <a:pt x="27" y="44"/>
                        </a:lnTo>
                        <a:lnTo>
                          <a:pt x="27" y="44"/>
                        </a:lnTo>
                        <a:lnTo>
                          <a:pt x="27" y="46"/>
                        </a:lnTo>
                        <a:lnTo>
                          <a:pt x="27" y="46"/>
                        </a:lnTo>
                        <a:lnTo>
                          <a:pt x="27" y="47"/>
                        </a:lnTo>
                        <a:lnTo>
                          <a:pt x="27" y="47"/>
                        </a:lnTo>
                        <a:lnTo>
                          <a:pt x="27" y="49"/>
                        </a:lnTo>
                        <a:lnTo>
                          <a:pt x="27" y="49"/>
                        </a:lnTo>
                        <a:lnTo>
                          <a:pt x="27" y="49"/>
                        </a:lnTo>
                        <a:lnTo>
                          <a:pt x="27" y="51"/>
                        </a:lnTo>
                        <a:lnTo>
                          <a:pt x="27" y="51"/>
                        </a:lnTo>
                        <a:lnTo>
                          <a:pt x="27" y="51"/>
                        </a:lnTo>
                        <a:lnTo>
                          <a:pt x="27" y="51"/>
                        </a:lnTo>
                        <a:lnTo>
                          <a:pt x="29" y="51"/>
                        </a:lnTo>
                        <a:lnTo>
                          <a:pt x="29" y="53"/>
                        </a:lnTo>
                        <a:lnTo>
                          <a:pt x="29" y="53"/>
                        </a:lnTo>
                        <a:lnTo>
                          <a:pt x="29" y="53"/>
                        </a:lnTo>
                        <a:lnTo>
                          <a:pt x="29" y="53"/>
                        </a:lnTo>
                        <a:lnTo>
                          <a:pt x="31" y="53"/>
                        </a:lnTo>
                        <a:lnTo>
                          <a:pt x="31" y="55"/>
                        </a:lnTo>
                        <a:lnTo>
                          <a:pt x="31" y="55"/>
                        </a:lnTo>
                        <a:lnTo>
                          <a:pt x="31" y="55"/>
                        </a:lnTo>
                        <a:lnTo>
                          <a:pt x="31" y="57"/>
                        </a:lnTo>
                        <a:lnTo>
                          <a:pt x="31" y="57"/>
                        </a:lnTo>
                        <a:lnTo>
                          <a:pt x="31" y="57"/>
                        </a:lnTo>
                        <a:lnTo>
                          <a:pt x="31" y="59"/>
                        </a:lnTo>
                        <a:lnTo>
                          <a:pt x="31" y="59"/>
                        </a:lnTo>
                        <a:lnTo>
                          <a:pt x="33" y="59"/>
                        </a:lnTo>
                        <a:lnTo>
                          <a:pt x="33" y="61"/>
                        </a:lnTo>
                        <a:lnTo>
                          <a:pt x="33" y="61"/>
                        </a:lnTo>
                        <a:lnTo>
                          <a:pt x="33" y="61"/>
                        </a:lnTo>
                        <a:lnTo>
                          <a:pt x="33" y="61"/>
                        </a:lnTo>
                        <a:lnTo>
                          <a:pt x="33" y="63"/>
                        </a:lnTo>
                        <a:lnTo>
                          <a:pt x="33" y="63"/>
                        </a:lnTo>
                        <a:lnTo>
                          <a:pt x="33" y="65"/>
                        </a:lnTo>
                        <a:lnTo>
                          <a:pt x="34" y="65"/>
                        </a:lnTo>
                        <a:lnTo>
                          <a:pt x="34" y="65"/>
                        </a:lnTo>
                        <a:lnTo>
                          <a:pt x="34" y="67"/>
                        </a:lnTo>
                        <a:lnTo>
                          <a:pt x="34" y="67"/>
                        </a:lnTo>
                        <a:lnTo>
                          <a:pt x="34" y="67"/>
                        </a:lnTo>
                        <a:lnTo>
                          <a:pt x="34" y="69"/>
                        </a:lnTo>
                        <a:lnTo>
                          <a:pt x="34" y="69"/>
                        </a:lnTo>
                        <a:lnTo>
                          <a:pt x="34" y="69"/>
                        </a:lnTo>
                        <a:lnTo>
                          <a:pt x="34" y="69"/>
                        </a:lnTo>
                        <a:lnTo>
                          <a:pt x="34" y="70"/>
                        </a:lnTo>
                        <a:lnTo>
                          <a:pt x="34" y="70"/>
                        </a:lnTo>
                        <a:lnTo>
                          <a:pt x="34" y="72"/>
                        </a:lnTo>
                        <a:lnTo>
                          <a:pt x="36" y="72"/>
                        </a:lnTo>
                        <a:lnTo>
                          <a:pt x="36" y="72"/>
                        </a:lnTo>
                        <a:lnTo>
                          <a:pt x="36" y="74"/>
                        </a:lnTo>
                        <a:lnTo>
                          <a:pt x="36" y="74"/>
                        </a:lnTo>
                        <a:lnTo>
                          <a:pt x="36" y="76"/>
                        </a:lnTo>
                        <a:lnTo>
                          <a:pt x="36" y="76"/>
                        </a:lnTo>
                        <a:lnTo>
                          <a:pt x="36" y="76"/>
                        </a:lnTo>
                        <a:lnTo>
                          <a:pt x="36" y="76"/>
                        </a:lnTo>
                        <a:lnTo>
                          <a:pt x="36" y="78"/>
                        </a:lnTo>
                        <a:lnTo>
                          <a:pt x="36" y="78"/>
                        </a:lnTo>
                        <a:lnTo>
                          <a:pt x="36" y="80"/>
                        </a:lnTo>
                        <a:lnTo>
                          <a:pt x="36" y="80"/>
                        </a:lnTo>
                        <a:lnTo>
                          <a:pt x="36" y="80"/>
                        </a:lnTo>
                        <a:lnTo>
                          <a:pt x="36" y="82"/>
                        </a:lnTo>
                        <a:lnTo>
                          <a:pt x="36" y="82"/>
                        </a:lnTo>
                        <a:lnTo>
                          <a:pt x="38" y="82"/>
                        </a:lnTo>
                        <a:lnTo>
                          <a:pt x="38" y="84"/>
                        </a:lnTo>
                        <a:lnTo>
                          <a:pt x="38" y="84"/>
                        </a:lnTo>
                        <a:lnTo>
                          <a:pt x="38" y="84"/>
                        </a:lnTo>
                        <a:lnTo>
                          <a:pt x="38" y="84"/>
                        </a:lnTo>
                        <a:lnTo>
                          <a:pt x="38" y="86"/>
                        </a:lnTo>
                        <a:lnTo>
                          <a:pt x="40" y="86"/>
                        </a:lnTo>
                        <a:lnTo>
                          <a:pt x="40" y="86"/>
                        </a:lnTo>
                        <a:lnTo>
                          <a:pt x="40" y="86"/>
                        </a:lnTo>
                        <a:lnTo>
                          <a:pt x="40" y="88"/>
                        </a:lnTo>
                        <a:lnTo>
                          <a:pt x="40" y="88"/>
                        </a:lnTo>
                        <a:lnTo>
                          <a:pt x="40" y="88"/>
                        </a:lnTo>
                        <a:lnTo>
                          <a:pt x="40" y="90"/>
                        </a:lnTo>
                        <a:lnTo>
                          <a:pt x="42" y="90"/>
                        </a:lnTo>
                        <a:lnTo>
                          <a:pt x="42" y="90"/>
                        </a:lnTo>
                        <a:lnTo>
                          <a:pt x="42" y="92"/>
                        </a:lnTo>
                        <a:lnTo>
                          <a:pt x="42" y="92"/>
                        </a:lnTo>
                        <a:lnTo>
                          <a:pt x="42" y="92"/>
                        </a:lnTo>
                        <a:lnTo>
                          <a:pt x="42" y="92"/>
                        </a:lnTo>
                        <a:lnTo>
                          <a:pt x="42" y="92"/>
                        </a:lnTo>
                        <a:lnTo>
                          <a:pt x="42" y="93"/>
                        </a:lnTo>
                        <a:lnTo>
                          <a:pt x="42" y="93"/>
                        </a:lnTo>
                        <a:lnTo>
                          <a:pt x="44" y="93"/>
                        </a:lnTo>
                        <a:lnTo>
                          <a:pt x="44" y="95"/>
                        </a:lnTo>
                        <a:lnTo>
                          <a:pt x="44" y="95"/>
                        </a:lnTo>
                        <a:lnTo>
                          <a:pt x="44" y="97"/>
                        </a:lnTo>
                        <a:lnTo>
                          <a:pt x="44" y="97"/>
                        </a:lnTo>
                        <a:lnTo>
                          <a:pt x="44" y="97"/>
                        </a:lnTo>
                        <a:lnTo>
                          <a:pt x="44" y="99"/>
                        </a:lnTo>
                        <a:lnTo>
                          <a:pt x="44" y="99"/>
                        </a:lnTo>
                        <a:lnTo>
                          <a:pt x="46" y="99"/>
                        </a:lnTo>
                        <a:lnTo>
                          <a:pt x="46" y="101"/>
                        </a:lnTo>
                        <a:lnTo>
                          <a:pt x="46" y="101"/>
                        </a:lnTo>
                        <a:lnTo>
                          <a:pt x="46" y="101"/>
                        </a:lnTo>
                        <a:lnTo>
                          <a:pt x="46" y="101"/>
                        </a:lnTo>
                        <a:lnTo>
                          <a:pt x="46" y="103"/>
                        </a:lnTo>
                        <a:lnTo>
                          <a:pt x="46" y="103"/>
                        </a:lnTo>
                        <a:lnTo>
                          <a:pt x="46" y="103"/>
                        </a:lnTo>
                        <a:lnTo>
                          <a:pt x="46" y="105"/>
                        </a:lnTo>
                        <a:lnTo>
                          <a:pt x="46" y="105"/>
                        </a:lnTo>
                        <a:lnTo>
                          <a:pt x="46" y="107"/>
                        </a:lnTo>
                        <a:lnTo>
                          <a:pt x="48" y="107"/>
                        </a:lnTo>
                        <a:lnTo>
                          <a:pt x="48" y="107"/>
                        </a:lnTo>
                        <a:lnTo>
                          <a:pt x="48" y="107"/>
                        </a:lnTo>
                        <a:lnTo>
                          <a:pt x="48" y="109"/>
                        </a:lnTo>
                        <a:lnTo>
                          <a:pt x="48" y="109"/>
                        </a:lnTo>
                        <a:lnTo>
                          <a:pt x="48" y="109"/>
                        </a:lnTo>
                        <a:lnTo>
                          <a:pt x="48" y="109"/>
                        </a:lnTo>
                        <a:lnTo>
                          <a:pt x="48" y="111"/>
                        </a:lnTo>
                        <a:lnTo>
                          <a:pt x="50" y="111"/>
                        </a:lnTo>
                        <a:lnTo>
                          <a:pt x="50" y="111"/>
                        </a:lnTo>
                        <a:lnTo>
                          <a:pt x="50" y="111"/>
                        </a:lnTo>
                        <a:lnTo>
                          <a:pt x="52" y="111"/>
                        </a:lnTo>
                        <a:lnTo>
                          <a:pt x="52" y="113"/>
                        </a:lnTo>
                        <a:lnTo>
                          <a:pt x="52" y="113"/>
                        </a:lnTo>
                        <a:lnTo>
                          <a:pt x="52" y="113"/>
                        </a:lnTo>
                        <a:lnTo>
                          <a:pt x="52" y="113"/>
                        </a:lnTo>
                        <a:lnTo>
                          <a:pt x="54" y="113"/>
                        </a:lnTo>
                        <a:lnTo>
                          <a:pt x="54" y="113"/>
                        </a:lnTo>
                        <a:lnTo>
                          <a:pt x="54" y="114"/>
                        </a:lnTo>
                        <a:lnTo>
                          <a:pt x="54" y="114"/>
                        </a:lnTo>
                        <a:lnTo>
                          <a:pt x="54" y="116"/>
                        </a:lnTo>
                        <a:lnTo>
                          <a:pt x="54" y="116"/>
                        </a:lnTo>
                        <a:lnTo>
                          <a:pt x="54" y="116"/>
                        </a:lnTo>
                        <a:lnTo>
                          <a:pt x="54" y="116"/>
                        </a:lnTo>
                        <a:lnTo>
                          <a:pt x="54" y="118"/>
                        </a:lnTo>
                        <a:lnTo>
                          <a:pt x="56" y="118"/>
                        </a:lnTo>
                        <a:lnTo>
                          <a:pt x="56" y="118"/>
                        </a:lnTo>
                        <a:lnTo>
                          <a:pt x="54" y="118"/>
                        </a:lnTo>
                        <a:lnTo>
                          <a:pt x="54" y="118"/>
                        </a:lnTo>
                        <a:lnTo>
                          <a:pt x="54" y="118"/>
                        </a:lnTo>
                        <a:lnTo>
                          <a:pt x="54" y="118"/>
                        </a:lnTo>
                        <a:lnTo>
                          <a:pt x="52" y="118"/>
                        </a:lnTo>
                        <a:lnTo>
                          <a:pt x="52" y="116"/>
                        </a:lnTo>
                        <a:lnTo>
                          <a:pt x="52" y="116"/>
                        </a:lnTo>
                        <a:lnTo>
                          <a:pt x="52" y="116"/>
                        </a:lnTo>
                        <a:lnTo>
                          <a:pt x="52" y="116"/>
                        </a:lnTo>
                        <a:lnTo>
                          <a:pt x="52" y="114"/>
                        </a:lnTo>
                        <a:lnTo>
                          <a:pt x="52" y="114"/>
                        </a:lnTo>
                        <a:lnTo>
                          <a:pt x="52" y="114"/>
                        </a:lnTo>
                        <a:lnTo>
                          <a:pt x="50" y="114"/>
                        </a:lnTo>
                        <a:lnTo>
                          <a:pt x="50" y="113"/>
                        </a:lnTo>
                        <a:lnTo>
                          <a:pt x="50" y="113"/>
                        </a:lnTo>
                        <a:lnTo>
                          <a:pt x="50" y="113"/>
                        </a:lnTo>
                        <a:lnTo>
                          <a:pt x="48" y="113"/>
                        </a:lnTo>
                        <a:lnTo>
                          <a:pt x="48" y="111"/>
                        </a:lnTo>
                        <a:lnTo>
                          <a:pt x="48" y="111"/>
                        </a:lnTo>
                        <a:lnTo>
                          <a:pt x="48" y="111"/>
                        </a:lnTo>
                        <a:lnTo>
                          <a:pt x="48" y="111"/>
                        </a:lnTo>
                        <a:lnTo>
                          <a:pt x="46" y="111"/>
                        </a:lnTo>
                        <a:lnTo>
                          <a:pt x="46" y="111"/>
                        </a:lnTo>
                        <a:lnTo>
                          <a:pt x="46" y="109"/>
                        </a:lnTo>
                        <a:lnTo>
                          <a:pt x="46" y="109"/>
                        </a:lnTo>
                        <a:lnTo>
                          <a:pt x="46" y="109"/>
                        </a:lnTo>
                        <a:lnTo>
                          <a:pt x="44" y="109"/>
                        </a:lnTo>
                        <a:lnTo>
                          <a:pt x="44" y="109"/>
                        </a:lnTo>
                        <a:lnTo>
                          <a:pt x="44" y="109"/>
                        </a:lnTo>
                        <a:lnTo>
                          <a:pt x="44" y="107"/>
                        </a:lnTo>
                        <a:lnTo>
                          <a:pt x="42" y="107"/>
                        </a:lnTo>
                        <a:lnTo>
                          <a:pt x="42" y="107"/>
                        </a:lnTo>
                        <a:lnTo>
                          <a:pt x="42" y="107"/>
                        </a:lnTo>
                        <a:lnTo>
                          <a:pt x="42" y="107"/>
                        </a:lnTo>
                        <a:lnTo>
                          <a:pt x="40" y="107"/>
                        </a:lnTo>
                        <a:lnTo>
                          <a:pt x="40" y="107"/>
                        </a:lnTo>
                        <a:lnTo>
                          <a:pt x="40" y="107"/>
                        </a:lnTo>
                        <a:lnTo>
                          <a:pt x="38" y="107"/>
                        </a:lnTo>
                        <a:lnTo>
                          <a:pt x="38" y="105"/>
                        </a:lnTo>
                        <a:lnTo>
                          <a:pt x="38" y="105"/>
                        </a:lnTo>
                        <a:lnTo>
                          <a:pt x="36" y="105"/>
                        </a:lnTo>
                        <a:lnTo>
                          <a:pt x="36" y="105"/>
                        </a:lnTo>
                        <a:lnTo>
                          <a:pt x="36" y="105"/>
                        </a:lnTo>
                        <a:lnTo>
                          <a:pt x="34" y="105"/>
                        </a:lnTo>
                        <a:lnTo>
                          <a:pt x="34" y="105"/>
                        </a:lnTo>
                        <a:lnTo>
                          <a:pt x="34" y="105"/>
                        </a:lnTo>
                        <a:lnTo>
                          <a:pt x="33" y="105"/>
                        </a:lnTo>
                        <a:lnTo>
                          <a:pt x="33" y="105"/>
                        </a:lnTo>
                        <a:lnTo>
                          <a:pt x="31" y="105"/>
                        </a:lnTo>
                        <a:lnTo>
                          <a:pt x="31" y="105"/>
                        </a:lnTo>
                        <a:lnTo>
                          <a:pt x="31" y="105"/>
                        </a:lnTo>
                        <a:lnTo>
                          <a:pt x="31" y="107"/>
                        </a:lnTo>
                        <a:lnTo>
                          <a:pt x="29" y="107"/>
                        </a:lnTo>
                        <a:lnTo>
                          <a:pt x="29" y="107"/>
                        </a:lnTo>
                        <a:lnTo>
                          <a:pt x="27" y="107"/>
                        </a:lnTo>
                        <a:lnTo>
                          <a:pt x="27" y="107"/>
                        </a:lnTo>
                        <a:lnTo>
                          <a:pt x="27" y="107"/>
                        </a:lnTo>
                        <a:lnTo>
                          <a:pt x="27" y="107"/>
                        </a:lnTo>
                        <a:lnTo>
                          <a:pt x="27" y="109"/>
                        </a:lnTo>
                        <a:lnTo>
                          <a:pt x="25" y="109"/>
                        </a:lnTo>
                        <a:lnTo>
                          <a:pt x="25" y="109"/>
                        </a:lnTo>
                        <a:lnTo>
                          <a:pt x="25" y="109"/>
                        </a:lnTo>
                        <a:lnTo>
                          <a:pt x="25" y="109"/>
                        </a:lnTo>
                        <a:lnTo>
                          <a:pt x="25" y="109"/>
                        </a:lnTo>
                        <a:lnTo>
                          <a:pt x="25" y="111"/>
                        </a:lnTo>
                        <a:lnTo>
                          <a:pt x="23" y="111"/>
                        </a:lnTo>
                        <a:lnTo>
                          <a:pt x="23" y="111"/>
                        </a:lnTo>
                        <a:lnTo>
                          <a:pt x="25" y="111"/>
                        </a:lnTo>
                        <a:lnTo>
                          <a:pt x="25" y="113"/>
                        </a:lnTo>
                        <a:lnTo>
                          <a:pt x="25" y="113"/>
                        </a:lnTo>
                        <a:lnTo>
                          <a:pt x="25" y="114"/>
                        </a:lnTo>
                        <a:lnTo>
                          <a:pt x="25" y="114"/>
                        </a:lnTo>
                        <a:lnTo>
                          <a:pt x="23" y="114"/>
                        </a:lnTo>
                        <a:lnTo>
                          <a:pt x="23" y="116"/>
                        </a:lnTo>
                        <a:lnTo>
                          <a:pt x="23" y="116"/>
                        </a:lnTo>
                        <a:lnTo>
                          <a:pt x="23" y="116"/>
                        </a:lnTo>
                        <a:lnTo>
                          <a:pt x="21" y="116"/>
                        </a:lnTo>
                        <a:lnTo>
                          <a:pt x="21" y="116"/>
                        </a:lnTo>
                        <a:lnTo>
                          <a:pt x="21" y="118"/>
                        </a:lnTo>
                        <a:lnTo>
                          <a:pt x="21" y="118"/>
                        </a:lnTo>
                        <a:lnTo>
                          <a:pt x="21" y="118"/>
                        </a:lnTo>
                        <a:lnTo>
                          <a:pt x="21" y="120"/>
                        </a:lnTo>
                        <a:lnTo>
                          <a:pt x="21" y="120"/>
                        </a:lnTo>
                        <a:lnTo>
                          <a:pt x="21" y="120"/>
                        </a:lnTo>
                        <a:lnTo>
                          <a:pt x="21" y="122"/>
                        </a:lnTo>
                        <a:lnTo>
                          <a:pt x="19" y="122"/>
                        </a:lnTo>
                        <a:lnTo>
                          <a:pt x="19" y="122"/>
                        </a:lnTo>
                        <a:lnTo>
                          <a:pt x="19" y="124"/>
                        </a:lnTo>
                        <a:lnTo>
                          <a:pt x="19" y="124"/>
                        </a:lnTo>
                        <a:lnTo>
                          <a:pt x="19" y="124"/>
                        </a:lnTo>
                        <a:lnTo>
                          <a:pt x="19" y="124"/>
                        </a:lnTo>
                        <a:lnTo>
                          <a:pt x="19" y="126"/>
                        </a:lnTo>
                        <a:lnTo>
                          <a:pt x="19" y="126"/>
                        </a:lnTo>
                        <a:lnTo>
                          <a:pt x="19" y="126"/>
                        </a:lnTo>
                        <a:lnTo>
                          <a:pt x="19" y="128"/>
                        </a:lnTo>
                        <a:lnTo>
                          <a:pt x="17" y="128"/>
                        </a:lnTo>
                        <a:lnTo>
                          <a:pt x="17" y="128"/>
                        </a:lnTo>
                        <a:lnTo>
                          <a:pt x="17" y="130"/>
                        </a:lnTo>
                        <a:lnTo>
                          <a:pt x="17" y="130"/>
                        </a:lnTo>
                        <a:lnTo>
                          <a:pt x="17" y="130"/>
                        </a:lnTo>
                        <a:lnTo>
                          <a:pt x="17" y="132"/>
                        </a:lnTo>
                        <a:lnTo>
                          <a:pt x="17" y="132"/>
                        </a:lnTo>
                        <a:lnTo>
                          <a:pt x="17" y="132"/>
                        </a:lnTo>
                        <a:lnTo>
                          <a:pt x="17" y="134"/>
                        </a:lnTo>
                        <a:lnTo>
                          <a:pt x="15" y="134"/>
                        </a:lnTo>
                        <a:lnTo>
                          <a:pt x="15" y="134"/>
                        </a:lnTo>
                        <a:lnTo>
                          <a:pt x="17" y="134"/>
                        </a:lnTo>
                        <a:lnTo>
                          <a:pt x="17" y="136"/>
                        </a:lnTo>
                        <a:lnTo>
                          <a:pt x="15" y="136"/>
                        </a:lnTo>
                        <a:lnTo>
                          <a:pt x="15" y="136"/>
                        </a:lnTo>
                        <a:lnTo>
                          <a:pt x="17" y="136"/>
                        </a:lnTo>
                        <a:lnTo>
                          <a:pt x="17" y="137"/>
                        </a:lnTo>
                        <a:lnTo>
                          <a:pt x="17" y="137"/>
                        </a:lnTo>
                        <a:lnTo>
                          <a:pt x="17" y="139"/>
                        </a:lnTo>
                        <a:lnTo>
                          <a:pt x="17" y="139"/>
                        </a:lnTo>
                        <a:lnTo>
                          <a:pt x="17" y="139"/>
                        </a:lnTo>
                        <a:lnTo>
                          <a:pt x="19" y="139"/>
                        </a:lnTo>
                        <a:lnTo>
                          <a:pt x="19" y="139"/>
                        </a:lnTo>
                        <a:lnTo>
                          <a:pt x="19" y="141"/>
                        </a:lnTo>
                        <a:lnTo>
                          <a:pt x="19" y="141"/>
                        </a:lnTo>
                        <a:lnTo>
                          <a:pt x="19" y="141"/>
                        </a:lnTo>
                        <a:lnTo>
                          <a:pt x="19" y="141"/>
                        </a:lnTo>
                        <a:lnTo>
                          <a:pt x="19" y="143"/>
                        </a:lnTo>
                        <a:lnTo>
                          <a:pt x="21" y="143"/>
                        </a:lnTo>
                        <a:lnTo>
                          <a:pt x="21" y="143"/>
                        </a:lnTo>
                        <a:lnTo>
                          <a:pt x="21" y="143"/>
                        </a:lnTo>
                        <a:lnTo>
                          <a:pt x="21" y="143"/>
                        </a:lnTo>
                        <a:lnTo>
                          <a:pt x="23" y="143"/>
                        </a:lnTo>
                        <a:lnTo>
                          <a:pt x="23" y="145"/>
                        </a:lnTo>
                        <a:lnTo>
                          <a:pt x="23" y="145"/>
                        </a:lnTo>
                        <a:lnTo>
                          <a:pt x="23" y="145"/>
                        </a:lnTo>
                        <a:lnTo>
                          <a:pt x="25" y="145"/>
                        </a:lnTo>
                        <a:lnTo>
                          <a:pt x="25" y="147"/>
                        </a:lnTo>
                        <a:lnTo>
                          <a:pt x="25" y="147"/>
                        </a:lnTo>
                        <a:lnTo>
                          <a:pt x="25" y="147"/>
                        </a:lnTo>
                        <a:lnTo>
                          <a:pt x="25" y="149"/>
                        </a:lnTo>
                        <a:lnTo>
                          <a:pt x="25" y="149"/>
                        </a:lnTo>
                        <a:lnTo>
                          <a:pt x="25" y="149"/>
                        </a:lnTo>
                        <a:lnTo>
                          <a:pt x="25" y="149"/>
                        </a:lnTo>
                        <a:lnTo>
                          <a:pt x="25" y="151"/>
                        </a:lnTo>
                        <a:lnTo>
                          <a:pt x="25" y="151"/>
                        </a:lnTo>
                        <a:lnTo>
                          <a:pt x="25" y="153"/>
                        </a:lnTo>
                        <a:lnTo>
                          <a:pt x="27" y="153"/>
                        </a:lnTo>
                        <a:lnTo>
                          <a:pt x="27" y="153"/>
                        </a:lnTo>
                        <a:lnTo>
                          <a:pt x="27" y="155"/>
                        </a:lnTo>
                        <a:lnTo>
                          <a:pt x="27" y="155"/>
                        </a:lnTo>
                        <a:lnTo>
                          <a:pt x="27" y="155"/>
                        </a:lnTo>
                        <a:lnTo>
                          <a:pt x="27" y="155"/>
                        </a:lnTo>
                        <a:lnTo>
                          <a:pt x="29" y="155"/>
                        </a:lnTo>
                        <a:lnTo>
                          <a:pt x="29" y="157"/>
                        </a:lnTo>
                        <a:lnTo>
                          <a:pt x="29" y="157"/>
                        </a:lnTo>
                        <a:lnTo>
                          <a:pt x="31" y="157"/>
                        </a:lnTo>
                        <a:lnTo>
                          <a:pt x="31" y="157"/>
                        </a:lnTo>
                        <a:lnTo>
                          <a:pt x="31" y="157"/>
                        </a:lnTo>
                        <a:lnTo>
                          <a:pt x="31" y="155"/>
                        </a:lnTo>
                        <a:lnTo>
                          <a:pt x="33" y="155"/>
                        </a:lnTo>
                        <a:lnTo>
                          <a:pt x="33" y="155"/>
                        </a:lnTo>
                        <a:lnTo>
                          <a:pt x="33" y="157"/>
                        </a:lnTo>
                        <a:lnTo>
                          <a:pt x="33" y="157"/>
                        </a:lnTo>
                        <a:lnTo>
                          <a:pt x="33" y="157"/>
                        </a:lnTo>
                        <a:lnTo>
                          <a:pt x="34" y="157"/>
                        </a:lnTo>
                        <a:lnTo>
                          <a:pt x="34" y="159"/>
                        </a:lnTo>
                        <a:lnTo>
                          <a:pt x="34" y="159"/>
                        </a:lnTo>
                        <a:lnTo>
                          <a:pt x="34" y="160"/>
                        </a:lnTo>
                        <a:lnTo>
                          <a:pt x="34" y="160"/>
                        </a:lnTo>
                        <a:lnTo>
                          <a:pt x="34" y="162"/>
                        </a:lnTo>
                        <a:lnTo>
                          <a:pt x="34" y="162"/>
                        </a:lnTo>
                        <a:lnTo>
                          <a:pt x="34" y="162"/>
                        </a:lnTo>
                        <a:lnTo>
                          <a:pt x="34" y="164"/>
                        </a:lnTo>
                        <a:lnTo>
                          <a:pt x="34" y="164"/>
                        </a:lnTo>
                        <a:lnTo>
                          <a:pt x="34" y="164"/>
                        </a:lnTo>
                        <a:lnTo>
                          <a:pt x="34" y="164"/>
                        </a:lnTo>
                        <a:lnTo>
                          <a:pt x="34" y="166"/>
                        </a:lnTo>
                        <a:lnTo>
                          <a:pt x="34" y="166"/>
                        </a:lnTo>
                        <a:lnTo>
                          <a:pt x="34" y="166"/>
                        </a:lnTo>
                        <a:lnTo>
                          <a:pt x="34" y="166"/>
                        </a:lnTo>
                        <a:lnTo>
                          <a:pt x="34" y="168"/>
                        </a:lnTo>
                        <a:lnTo>
                          <a:pt x="34" y="168"/>
                        </a:lnTo>
                        <a:lnTo>
                          <a:pt x="33" y="168"/>
                        </a:lnTo>
                        <a:lnTo>
                          <a:pt x="33" y="170"/>
                        </a:lnTo>
                        <a:lnTo>
                          <a:pt x="33" y="170"/>
                        </a:lnTo>
                        <a:lnTo>
                          <a:pt x="33" y="172"/>
                        </a:lnTo>
                        <a:lnTo>
                          <a:pt x="33" y="172"/>
                        </a:lnTo>
                        <a:lnTo>
                          <a:pt x="33" y="172"/>
                        </a:lnTo>
                        <a:lnTo>
                          <a:pt x="33" y="172"/>
                        </a:lnTo>
                        <a:lnTo>
                          <a:pt x="31" y="172"/>
                        </a:lnTo>
                        <a:lnTo>
                          <a:pt x="31" y="172"/>
                        </a:lnTo>
                        <a:lnTo>
                          <a:pt x="31" y="172"/>
                        </a:lnTo>
                        <a:lnTo>
                          <a:pt x="31" y="172"/>
                        </a:lnTo>
                        <a:lnTo>
                          <a:pt x="31" y="170"/>
                        </a:lnTo>
                        <a:lnTo>
                          <a:pt x="31" y="170"/>
                        </a:lnTo>
                        <a:lnTo>
                          <a:pt x="31" y="168"/>
                        </a:lnTo>
                        <a:lnTo>
                          <a:pt x="31" y="168"/>
                        </a:lnTo>
                        <a:lnTo>
                          <a:pt x="31" y="166"/>
                        </a:lnTo>
                        <a:lnTo>
                          <a:pt x="31" y="166"/>
                        </a:lnTo>
                        <a:lnTo>
                          <a:pt x="31" y="166"/>
                        </a:lnTo>
                        <a:lnTo>
                          <a:pt x="31" y="164"/>
                        </a:lnTo>
                        <a:lnTo>
                          <a:pt x="29" y="164"/>
                        </a:lnTo>
                        <a:lnTo>
                          <a:pt x="29" y="164"/>
                        </a:lnTo>
                        <a:lnTo>
                          <a:pt x="29" y="164"/>
                        </a:lnTo>
                        <a:lnTo>
                          <a:pt x="29" y="162"/>
                        </a:lnTo>
                        <a:lnTo>
                          <a:pt x="29" y="162"/>
                        </a:lnTo>
                        <a:lnTo>
                          <a:pt x="29" y="162"/>
                        </a:lnTo>
                        <a:lnTo>
                          <a:pt x="27" y="162"/>
                        </a:lnTo>
                        <a:lnTo>
                          <a:pt x="27" y="162"/>
                        </a:lnTo>
                        <a:lnTo>
                          <a:pt x="27" y="160"/>
                        </a:lnTo>
                        <a:lnTo>
                          <a:pt x="27" y="160"/>
                        </a:lnTo>
                        <a:lnTo>
                          <a:pt x="25" y="160"/>
                        </a:lnTo>
                        <a:lnTo>
                          <a:pt x="25" y="160"/>
                        </a:lnTo>
                        <a:lnTo>
                          <a:pt x="25" y="160"/>
                        </a:lnTo>
                        <a:lnTo>
                          <a:pt x="23" y="160"/>
                        </a:lnTo>
                        <a:lnTo>
                          <a:pt x="23" y="160"/>
                        </a:lnTo>
                        <a:lnTo>
                          <a:pt x="21" y="160"/>
                        </a:lnTo>
                        <a:lnTo>
                          <a:pt x="21" y="160"/>
                        </a:lnTo>
                        <a:lnTo>
                          <a:pt x="21" y="160"/>
                        </a:lnTo>
                        <a:lnTo>
                          <a:pt x="19" y="160"/>
                        </a:lnTo>
                        <a:lnTo>
                          <a:pt x="19" y="160"/>
                        </a:lnTo>
                        <a:lnTo>
                          <a:pt x="19" y="160"/>
                        </a:lnTo>
                        <a:lnTo>
                          <a:pt x="19" y="159"/>
                        </a:lnTo>
                        <a:lnTo>
                          <a:pt x="19" y="159"/>
                        </a:lnTo>
                        <a:lnTo>
                          <a:pt x="19" y="159"/>
                        </a:lnTo>
                        <a:lnTo>
                          <a:pt x="17" y="159"/>
                        </a:lnTo>
                        <a:lnTo>
                          <a:pt x="17" y="159"/>
                        </a:lnTo>
                        <a:lnTo>
                          <a:pt x="17" y="159"/>
                        </a:lnTo>
                        <a:lnTo>
                          <a:pt x="15" y="159"/>
                        </a:lnTo>
                        <a:lnTo>
                          <a:pt x="15" y="159"/>
                        </a:lnTo>
                        <a:lnTo>
                          <a:pt x="15" y="160"/>
                        </a:lnTo>
                        <a:lnTo>
                          <a:pt x="15" y="160"/>
                        </a:lnTo>
                        <a:lnTo>
                          <a:pt x="15" y="160"/>
                        </a:lnTo>
                        <a:lnTo>
                          <a:pt x="13" y="160"/>
                        </a:lnTo>
                        <a:lnTo>
                          <a:pt x="13" y="162"/>
                        </a:lnTo>
                        <a:lnTo>
                          <a:pt x="13" y="162"/>
                        </a:lnTo>
                        <a:lnTo>
                          <a:pt x="13" y="164"/>
                        </a:lnTo>
                        <a:lnTo>
                          <a:pt x="13" y="164"/>
                        </a:lnTo>
                        <a:lnTo>
                          <a:pt x="13" y="164"/>
                        </a:lnTo>
                        <a:lnTo>
                          <a:pt x="13" y="164"/>
                        </a:lnTo>
                        <a:lnTo>
                          <a:pt x="13" y="164"/>
                        </a:lnTo>
                        <a:lnTo>
                          <a:pt x="13" y="166"/>
                        </a:lnTo>
                        <a:lnTo>
                          <a:pt x="12" y="166"/>
                        </a:lnTo>
                        <a:lnTo>
                          <a:pt x="12" y="166"/>
                        </a:lnTo>
                        <a:lnTo>
                          <a:pt x="12" y="168"/>
                        </a:lnTo>
                        <a:lnTo>
                          <a:pt x="12" y="168"/>
                        </a:lnTo>
                        <a:lnTo>
                          <a:pt x="12" y="170"/>
                        </a:lnTo>
                        <a:lnTo>
                          <a:pt x="12" y="170"/>
                        </a:lnTo>
                        <a:lnTo>
                          <a:pt x="12" y="170"/>
                        </a:lnTo>
                        <a:lnTo>
                          <a:pt x="12" y="172"/>
                        </a:lnTo>
                        <a:lnTo>
                          <a:pt x="10" y="172"/>
                        </a:lnTo>
                        <a:lnTo>
                          <a:pt x="10" y="172"/>
                        </a:lnTo>
                        <a:lnTo>
                          <a:pt x="10" y="172"/>
                        </a:lnTo>
                        <a:lnTo>
                          <a:pt x="10" y="172"/>
                        </a:lnTo>
                        <a:lnTo>
                          <a:pt x="10" y="172"/>
                        </a:lnTo>
                        <a:lnTo>
                          <a:pt x="10" y="174"/>
                        </a:lnTo>
                        <a:lnTo>
                          <a:pt x="10" y="174"/>
                        </a:lnTo>
                        <a:lnTo>
                          <a:pt x="10" y="176"/>
                        </a:lnTo>
                        <a:lnTo>
                          <a:pt x="8" y="176"/>
                        </a:lnTo>
                        <a:lnTo>
                          <a:pt x="8" y="176"/>
                        </a:lnTo>
                        <a:lnTo>
                          <a:pt x="8" y="174"/>
                        </a:lnTo>
                        <a:lnTo>
                          <a:pt x="8" y="174"/>
                        </a:lnTo>
                        <a:lnTo>
                          <a:pt x="8" y="174"/>
                        </a:lnTo>
                        <a:lnTo>
                          <a:pt x="6" y="174"/>
                        </a:lnTo>
                        <a:lnTo>
                          <a:pt x="6" y="172"/>
                        </a:lnTo>
                        <a:lnTo>
                          <a:pt x="6" y="172"/>
                        </a:lnTo>
                        <a:lnTo>
                          <a:pt x="6" y="172"/>
                        </a:lnTo>
                        <a:lnTo>
                          <a:pt x="6" y="172"/>
                        </a:lnTo>
                        <a:lnTo>
                          <a:pt x="6" y="170"/>
                        </a:lnTo>
                        <a:lnTo>
                          <a:pt x="4" y="170"/>
                        </a:lnTo>
                        <a:lnTo>
                          <a:pt x="4" y="170"/>
                        </a:lnTo>
                        <a:lnTo>
                          <a:pt x="4" y="168"/>
                        </a:lnTo>
                        <a:lnTo>
                          <a:pt x="4" y="168"/>
                        </a:lnTo>
                        <a:lnTo>
                          <a:pt x="4" y="166"/>
                        </a:lnTo>
                        <a:lnTo>
                          <a:pt x="4" y="166"/>
                        </a:lnTo>
                        <a:lnTo>
                          <a:pt x="4" y="166"/>
                        </a:lnTo>
                        <a:lnTo>
                          <a:pt x="4" y="164"/>
                        </a:lnTo>
                        <a:lnTo>
                          <a:pt x="4" y="164"/>
                        </a:lnTo>
                        <a:lnTo>
                          <a:pt x="4" y="164"/>
                        </a:lnTo>
                        <a:lnTo>
                          <a:pt x="4" y="164"/>
                        </a:lnTo>
                        <a:lnTo>
                          <a:pt x="4" y="162"/>
                        </a:lnTo>
                        <a:lnTo>
                          <a:pt x="4" y="162"/>
                        </a:lnTo>
                        <a:lnTo>
                          <a:pt x="4" y="160"/>
                        </a:lnTo>
                        <a:lnTo>
                          <a:pt x="4" y="160"/>
                        </a:lnTo>
                        <a:lnTo>
                          <a:pt x="4" y="160"/>
                        </a:lnTo>
                        <a:lnTo>
                          <a:pt x="4" y="159"/>
                        </a:lnTo>
                        <a:lnTo>
                          <a:pt x="4" y="159"/>
                        </a:lnTo>
                        <a:lnTo>
                          <a:pt x="4" y="159"/>
                        </a:lnTo>
                        <a:lnTo>
                          <a:pt x="4" y="157"/>
                        </a:lnTo>
                        <a:lnTo>
                          <a:pt x="4" y="157"/>
                        </a:lnTo>
                        <a:lnTo>
                          <a:pt x="6" y="157"/>
                        </a:lnTo>
                        <a:lnTo>
                          <a:pt x="6" y="157"/>
                        </a:lnTo>
                        <a:lnTo>
                          <a:pt x="6" y="155"/>
                        </a:lnTo>
                        <a:lnTo>
                          <a:pt x="6" y="155"/>
                        </a:lnTo>
                        <a:lnTo>
                          <a:pt x="6" y="155"/>
                        </a:lnTo>
                        <a:lnTo>
                          <a:pt x="6" y="153"/>
                        </a:lnTo>
                        <a:lnTo>
                          <a:pt x="8" y="153"/>
                        </a:lnTo>
                        <a:lnTo>
                          <a:pt x="8" y="153"/>
                        </a:lnTo>
                        <a:lnTo>
                          <a:pt x="8" y="151"/>
                        </a:lnTo>
                        <a:lnTo>
                          <a:pt x="8" y="151"/>
                        </a:lnTo>
                        <a:lnTo>
                          <a:pt x="8" y="151"/>
                        </a:lnTo>
                        <a:lnTo>
                          <a:pt x="8" y="149"/>
                        </a:lnTo>
                        <a:lnTo>
                          <a:pt x="8" y="149"/>
                        </a:lnTo>
                        <a:lnTo>
                          <a:pt x="8" y="149"/>
                        </a:lnTo>
                        <a:lnTo>
                          <a:pt x="8" y="149"/>
                        </a:lnTo>
                        <a:lnTo>
                          <a:pt x="8" y="147"/>
                        </a:lnTo>
                        <a:lnTo>
                          <a:pt x="6" y="147"/>
                        </a:lnTo>
                        <a:lnTo>
                          <a:pt x="6" y="147"/>
                        </a:lnTo>
                        <a:lnTo>
                          <a:pt x="6" y="145"/>
                        </a:lnTo>
                        <a:lnTo>
                          <a:pt x="6" y="145"/>
                        </a:lnTo>
                        <a:lnTo>
                          <a:pt x="6" y="143"/>
                        </a:lnTo>
                        <a:lnTo>
                          <a:pt x="6" y="143"/>
                        </a:lnTo>
                        <a:lnTo>
                          <a:pt x="6" y="141"/>
                        </a:lnTo>
                        <a:lnTo>
                          <a:pt x="6" y="141"/>
                        </a:lnTo>
                        <a:lnTo>
                          <a:pt x="6" y="139"/>
                        </a:lnTo>
                        <a:lnTo>
                          <a:pt x="6" y="139"/>
                        </a:lnTo>
                        <a:lnTo>
                          <a:pt x="6" y="139"/>
                        </a:lnTo>
                        <a:lnTo>
                          <a:pt x="8" y="139"/>
                        </a:lnTo>
                        <a:lnTo>
                          <a:pt x="8" y="137"/>
                        </a:lnTo>
                        <a:lnTo>
                          <a:pt x="8" y="137"/>
                        </a:lnTo>
                        <a:lnTo>
                          <a:pt x="8" y="137"/>
                        </a:lnTo>
                        <a:lnTo>
                          <a:pt x="8" y="136"/>
                        </a:lnTo>
                        <a:lnTo>
                          <a:pt x="8" y="136"/>
                        </a:lnTo>
                        <a:lnTo>
                          <a:pt x="8" y="136"/>
                        </a:lnTo>
                        <a:lnTo>
                          <a:pt x="8" y="134"/>
                        </a:lnTo>
                        <a:lnTo>
                          <a:pt x="8" y="134"/>
                        </a:lnTo>
                        <a:lnTo>
                          <a:pt x="10" y="134"/>
                        </a:lnTo>
                        <a:lnTo>
                          <a:pt x="10" y="132"/>
                        </a:lnTo>
                        <a:lnTo>
                          <a:pt x="10" y="132"/>
                        </a:lnTo>
                        <a:lnTo>
                          <a:pt x="10" y="132"/>
                        </a:lnTo>
                        <a:lnTo>
                          <a:pt x="10" y="132"/>
                        </a:lnTo>
                        <a:lnTo>
                          <a:pt x="10" y="130"/>
                        </a:lnTo>
                        <a:lnTo>
                          <a:pt x="10" y="130"/>
                        </a:lnTo>
                        <a:lnTo>
                          <a:pt x="10" y="128"/>
                        </a:lnTo>
                        <a:lnTo>
                          <a:pt x="10" y="128"/>
                        </a:lnTo>
                        <a:lnTo>
                          <a:pt x="10" y="128"/>
                        </a:lnTo>
                        <a:lnTo>
                          <a:pt x="10" y="126"/>
                        </a:lnTo>
                        <a:lnTo>
                          <a:pt x="10" y="126"/>
                        </a:lnTo>
                        <a:lnTo>
                          <a:pt x="10" y="124"/>
                        </a:lnTo>
                        <a:lnTo>
                          <a:pt x="8" y="124"/>
                        </a:lnTo>
                        <a:lnTo>
                          <a:pt x="8" y="124"/>
                        </a:lnTo>
                        <a:lnTo>
                          <a:pt x="8" y="124"/>
                        </a:lnTo>
                        <a:lnTo>
                          <a:pt x="8" y="124"/>
                        </a:lnTo>
                        <a:lnTo>
                          <a:pt x="8" y="122"/>
                        </a:lnTo>
                        <a:lnTo>
                          <a:pt x="8" y="122"/>
                        </a:lnTo>
                        <a:lnTo>
                          <a:pt x="8" y="122"/>
                        </a:lnTo>
                        <a:lnTo>
                          <a:pt x="6" y="122"/>
                        </a:lnTo>
                        <a:lnTo>
                          <a:pt x="6" y="120"/>
                        </a:lnTo>
                        <a:lnTo>
                          <a:pt x="6" y="120"/>
                        </a:lnTo>
                        <a:lnTo>
                          <a:pt x="6" y="120"/>
                        </a:lnTo>
                        <a:lnTo>
                          <a:pt x="4" y="120"/>
                        </a:lnTo>
                        <a:lnTo>
                          <a:pt x="4" y="118"/>
                        </a:lnTo>
                        <a:lnTo>
                          <a:pt x="4" y="118"/>
                        </a:lnTo>
                        <a:lnTo>
                          <a:pt x="4" y="118"/>
                        </a:lnTo>
                        <a:lnTo>
                          <a:pt x="4" y="116"/>
                        </a:lnTo>
                        <a:lnTo>
                          <a:pt x="4" y="116"/>
                        </a:lnTo>
                        <a:lnTo>
                          <a:pt x="4" y="116"/>
                        </a:lnTo>
                        <a:lnTo>
                          <a:pt x="4" y="114"/>
                        </a:lnTo>
                        <a:lnTo>
                          <a:pt x="4" y="114"/>
                        </a:lnTo>
                        <a:lnTo>
                          <a:pt x="4" y="114"/>
                        </a:lnTo>
                        <a:lnTo>
                          <a:pt x="6" y="114"/>
                        </a:lnTo>
                        <a:lnTo>
                          <a:pt x="6" y="114"/>
                        </a:lnTo>
                        <a:lnTo>
                          <a:pt x="6" y="113"/>
                        </a:lnTo>
                        <a:lnTo>
                          <a:pt x="6" y="113"/>
                        </a:lnTo>
                        <a:lnTo>
                          <a:pt x="8" y="113"/>
                        </a:lnTo>
                        <a:lnTo>
                          <a:pt x="8" y="111"/>
                        </a:lnTo>
                        <a:lnTo>
                          <a:pt x="8" y="111"/>
                        </a:lnTo>
                        <a:lnTo>
                          <a:pt x="8" y="109"/>
                        </a:lnTo>
                        <a:lnTo>
                          <a:pt x="8" y="109"/>
                        </a:lnTo>
                        <a:lnTo>
                          <a:pt x="8" y="109"/>
                        </a:lnTo>
                        <a:lnTo>
                          <a:pt x="8" y="109"/>
                        </a:lnTo>
                        <a:lnTo>
                          <a:pt x="8" y="107"/>
                        </a:lnTo>
                        <a:lnTo>
                          <a:pt x="8" y="107"/>
                        </a:lnTo>
                        <a:lnTo>
                          <a:pt x="8" y="105"/>
                        </a:lnTo>
                        <a:lnTo>
                          <a:pt x="8" y="105"/>
                        </a:lnTo>
                        <a:lnTo>
                          <a:pt x="8" y="103"/>
                        </a:lnTo>
                        <a:lnTo>
                          <a:pt x="8" y="103"/>
                        </a:lnTo>
                        <a:lnTo>
                          <a:pt x="8" y="103"/>
                        </a:lnTo>
                        <a:lnTo>
                          <a:pt x="8" y="101"/>
                        </a:lnTo>
                        <a:lnTo>
                          <a:pt x="10" y="101"/>
                        </a:lnTo>
                        <a:lnTo>
                          <a:pt x="10" y="101"/>
                        </a:lnTo>
                        <a:lnTo>
                          <a:pt x="10" y="101"/>
                        </a:lnTo>
                        <a:lnTo>
                          <a:pt x="10" y="99"/>
                        </a:lnTo>
                        <a:lnTo>
                          <a:pt x="10" y="99"/>
                        </a:lnTo>
                        <a:lnTo>
                          <a:pt x="10" y="97"/>
                        </a:lnTo>
                        <a:lnTo>
                          <a:pt x="10" y="97"/>
                        </a:lnTo>
                        <a:lnTo>
                          <a:pt x="10" y="95"/>
                        </a:lnTo>
                        <a:lnTo>
                          <a:pt x="10" y="95"/>
                        </a:lnTo>
                        <a:lnTo>
                          <a:pt x="10" y="93"/>
                        </a:lnTo>
                        <a:lnTo>
                          <a:pt x="10" y="93"/>
                        </a:lnTo>
                        <a:lnTo>
                          <a:pt x="10" y="92"/>
                        </a:lnTo>
                        <a:lnTo>
                          <a:pt x="10" y="92"/>
                        </a:lnTo>
                        <a:lnTo>
                          <a:pt x="10" y="92"/>
                        </a:lnTo>
                        <a:lnTo>
                          <a:pt x="10" y="90"/>
                        </a:lnTo>
                        <a:lnTo>
                          <a:pt x="10" y="90"/>
                        </a:lnTo>
                        <a:lnTo>
                          <a:pt x="10" y="90"/>
                        </a:lnTo>
                        <a:lnTo>
                          <a:pt x="10" y="88"/>
                        </a:lnTo>
                        <a:lnTo>
                          <a:pt x="10" y="88"/>
                        </a:lnTo>
                        <a:lnTo>
                          <a:pt x="10" y="88"/>
                        </a:lnTo>
                        <a:lnTo>
                          <a:pt x="10" y="86"/>
                        </a:lnTo>
                        <a:lnTo>
                          <a:pt x="10" y="86"/>
                        </a:lnTo>
                        <a:lnTo>
                          <a:pt x="10" y="84"/>
                        </a:lnTo>
                        <a:lnTo>
                          <a:pt x="8" y="84"/>
                        </a:lnTo>
                        <a:lnTo>
                          <a:pt x="8" y="84"/>
                        </a:lnTo>
                        <a:lnTo>
                          <a:pt x="10" y="84"/>
                        </a:lnTo>
                        <a:lnTo>
                          <a:pt x="10" y="84"/>
                        </a:lnTo>
                        <a:lnTo>
                          <a:pt x="8" y="84"/>
                        </a:lnTo>
                        <a:lnTo>
                          <a:pt x="8" y="82"/>
                        </a:lnTo>
                        <a:lnTo>
                          <a:pt x="8" y="82"/>
                        </a:lnTo>
                        <a:lnTo>
                          <a:pt x="8" y="82"/>
                        </a:lnTo>
                        <a:lnTo>
                          <a:pt x="8" y="80"/>
                        </a:lnTo>
                        <a:lnTo>
                          <a:pt x="8" y="80"/>
                        </a:lnTo>
                        <a:lnTo>
                          <a:pt x="8" y="80"/>
                        </a:lnTo>
                        <a:lnTo>
                          <a:pt x="8" y="78"/>
                        </a:lnTo>
                        <a:lnTo>
                          <a:pt x="8" y="78"/>
                        </a:lnTo>
                        <a:lnTo>
                          <a:pt x="8" y="78"/>
                        </a:lnTo>
                        <a:lnTo>
                          <a:pt x="8" y="76"/>
                        </a:lnTo>
                        <a:lnTo>
                          <a:pt x="8" y="76"/>
                        </a:lnTo>
                        <a:lnTo>
                          <a:pt x="8" y="76"/>
                        </a:lnTo>
                        <a:lnTo>
                          <a:pt x="8" y="76"/>
                        </a:lnTo>
                        <a:lnTo>
                          <a:pt x="8" y="74"/>
                        </a:lnTo>
                        <a:lnTo>
                          <a:pt x="8" y="74"/>
                        </a:lnTo>
                        <a:lnTo>
                          <a:pt x="8" y="72"/>
                        </a:lnTo>
                        <a:lnTo>
                          <a:pt x="8" y="72"/>
                        </a:lnTo>
                        <a:lnTo>
                          <a:pt x="10" y="72"/>
                        </a:lnTo>
                        <a:lnTo>
                          <a:pt x="10" y="70"/>
                        </a:lnTo>
                        <a:lnTo>
                          <a:pt x="10" y="70"/>
                        </a:lnTo>
                        <a:lnTo>
                          <a:pt x="10" y="70"/>
                        </a:lnTo>
                        <a:lnTo>
                          <a:pt x="10" y="70"/>
                        </a:lnTo>
                        <a:lnTo>
                          <a:pt x="10" y="69"/>
                        </a:lnTo>
                        <a:lnTo>
                          <a:pt x="10" y="69"/>
                        </a:lnTo>
                        <a:lnTo>
                          <a:pt x="10" y="69"/>
                        </a:lnTo>
                        <a:lnTo>
                          <a:pt x="10" y="67"/>
                        </a:lnTo>
                        <a:lnTo>
                          <a:pt x="10" y="67"/>
                        </a:lnTo>
                        <a:lnTo>
                          <a:pt x="10" y="67"/>
                        </a:lnTo>
                        <a:lnTo>
                          <a:pt x="10" y="65"/>
                        </a:lnTo>
                        <a:lnTo>
                          <a:pt x="10" y="65"/>
                        </a:lnTo>
                        <a:lnTo>
                          <a:pt x="10" y="65"/>
                        </a:lnTo>
                        <a:lnTo>
                          <a:pt x="10" y="63"/>
                        </a:lnTo>
                        <a:lnTo>
                          <a:pt x="8" y="63"/>
                        </a:lnTo>
                        <a:lnTo>
                          <a:pt x="8" y="63"/>
                        </a:lnTo>
                        <a:lnTo>
                          <a:pt x="8" y="63"/>
                        </a:lnTo>
                        <a:lnTo>
                          <a:pt x="8" y="61"/>
                        </a:lnTo>
                        <a:lnTo>
                          <a:pt x="8" y="61"/>
                        </a:lnTo>
                        <a:lnTo>
                          <a:pt x="8" y="61"/>
                        </a:lnTo>
                        <a:lnTo>
                          <a:pt x="8" y="61"/>
                        </a:lnTo>
                        <a:lnTo>
                          <a:pt x="6" y="61"/>
                        </a:lnTo>
                        <a:lnTo>
                          <a:pt x="6" y="59"/>
                        </a:lnTo>
                        <a:lnTo>
                          <a:pt x="6" y="59"/>
                        </a:lnTo>
                        <a:lnTo>
                          <a:pt x="6" y="59"/>
                        </a:lnTo>
                        <a:lnTo>
                          <a:pt x="4" y="59"/>
                        </a:lnTo>
                        <a:lnTo>
                          <a:pt x="4" y="59"/>
                        </a:lnTo>
                        <a:lnTo>
                          <a:pt x="4" y="57"/>
                        </a:lnTo>
                        <a:lnTo>
                          <a:pt x="4" y="57"/>
                        </a:lnTo>
                        <a:lnTo>
                          <a:pt x="4" y="57"/>
                        </a:lnTo>
                        <a:lnTo>
                          <a:pt x="2" y="57"/>
                        </a:lnTo>
                        <a:lnTo>
                          <a:pt x="2" y="57"/>
                        </a:lnTo>
                        <a:lnTo>
                          <a:pt x="2" y="55"/>
                        </a:lnTo>
                        <a:lnTo>
                          <a:pt x="0" y="55"/>
                        </a:lnTo>
                        <a:lnTo>
                          <a:pt x="0" y="55"/>
                        </a:lnTo>
                        <a:lnTo>
                          <a:pt x="2" y="55"/>
                        </a:lnTo>
                        <a:lnTo>
                          <a:pt x="2" y="55"/>
                        </a:lnTo>
                        <a:lnTo>
                          <a:pt x="4" y="55"/>
                        </a:lnTo>
                        <a:lnTo>
                          <a:pt x="4" y="53"/>
                        </a:lnTo>
                        <a:lnTo>
                          <a:pt x="2" y="53"/>
                        </a:lnTo>
                        <a:lnTo>
                          <a:pt x="2" y="53"/>
                        </a:lnTo>
                        <a:lnTo>
                          <a:pt x="2" y="53"/>
                        </a:lnTo>
                        <a:lnTo>
                          <a:pt x="0" y="53"/>
                        </a:lnTo>
                        <a:lnTo>
                          <a:pt x="0" y="53"/>
                        </a:lnTo>
                        <a:lnTo>
                          <a:pt x="0" y="53"/>
                        </a:lnTo>
                        <a:lnTo>
                          <a:pt x="0" y="51"/>
                        </a:lnTo>
                        <a:lnTo>
                          <a:pt x="0" y="51"/>
                        </a:lnTo>
                        <a:lnTo>
                          <a:pt x="0" y="49"/>
                        </a:lnTo>
                        <a:lnTo>
                          <a:pt x="0" y="49"/>
                        </a:lnTo>
                        <a:lnTo>
                          <a:pt x="0" y="47"/>
                        </a:lnTo>
                        <a:lnTo>
                          <a:pt x="0" y="47"/>
                        </a:lnTo>
                        <a:lnTo>
                          <a:pt x="0" y="47"/>
                        </a:lnTo>
                        <a:lnTo>
                          <a:pt x="0" y="46"/>
                        </a:lnTo>
                        <a:lnTo>
                          <a:pt x="0" y="46"/>
                        </a:lnTo>
                        <a:lnTo>
                          <a:pt x="0" y="46"/>
                        </a:lnTo>
                        <a:lnTo>
                          <a:pt x="0" y="44"/>
                        </a:lnTo>
                        <a:lnTo>
                          <a:pt x="0" y="44"/>
                        </a:lnTo>
                        <a:lnTo>
                          <a:pt x="0" y="44"/>
                        </a:lnTo>
                        <a:lnTo>
                          <a:pt x="0" y="44"/>
                        </a:lnTo>
                        <a:lnTo>
                          <a:pt x="0" y="44"/>
                        </a:lnTo>
                        <a:lnTo>
                          <a:pt x="0" y="42"/>
                        </a:lnTo>
                        <a:lnTo>
                          <a:pt x="0" y="42"/>
                        </a:lnTo>
                        <a:lnTo>
                          <a:pt x="0" y="42"/>
                        </a:lnTo>
                        <a:lnTo>
                          <a:pt x="0" y="40"/>
                        </a:lnTo>
                        <a:lnTo>
                          <a:pt x="2" y="40"/>
                        </a:lnTo>
                        <a:lnTo>
                          <a:pt x="2" y="40"/>
                        </a:lnTo>
                        <a:lnTo>
                          <a:pt x="2" y="40"/>
                        </a:lnTo>
                        <a:lnTo>
                          <a:pt x="2" y="38"/>
                        </a:lnTo>
                        <a:lnTo>
                          <a:pt x="4" y="38"/>
                        </a:lnTo>
                        <a:lnTo>
                          <a:pt x="4" y="38"/>
                        </a:lnTo>
                        <a:lnTo>
                          <a:pt x="4" y="36"/>
                        </a:lnTo>
                        <a:lnTo>
                          <a:pt x="4" y="36"/>
                        </a:lnTo>
                        <a:lnTo>
                          <a:pt x="4" y="36"/>
                        </a:lnTo>
                        <a:lnTo>
                          <a:pt x="4" y="34"/>
                        </a:lnTo>
                        <a:lnTo>
                          <a:pt x="4" y="34"/>
                        </a:lnTo>
                        <a:lnTo>
                          <a:pt x="4" y="34"/>
                        </a:lnTo>
                        <a:lnTo>
                          <a:pt x="4" y="32"/>
                        </a:lnTo>
                        <a:lnTo>
                          <a:pt x="4" y="32"/>
                        </a:lnTo>
                        <a:lnTo>
                          <a:pt x="4" y="30"/>
                        </a:lnTo>
                        <a:lnTo>
                          <a:pt x="4" y="30"/>
                        </a:lnTo>
                        <a:lnTo>
                          <a:pt x="4" y="30"/>
                        </a:lnTo>
                        <a:lnTo>
                          <a:pt x="4" y="28"/>
                        </a:lnTo>
                        <a:lnTo>
                          <a:pt x="4" y="28"/>
                        </a:lnTo>
                        <a:lnTo>
                          <a:pt x="4" y="28"/>
                        </a:lnTo>
                        <a:lnTo>
                          <a:pt x="4" y="28"/>
                        </a:lnTo>
                        <a:lnTo>
                          <a:pt x="4" y="26"/>
                        </a:lnTo>
                        <a:lnTo>
                          <a:pt x="4" y="26"/>
                        </a:lnTo>
                        <a:lnTo>
                          <a:pt x="4" y="26"/>
                        </a:lnTo>
                        <a:lnTo>
                          <a:pt x="4" y="24"/>
                        </a:lnTo>
                        <a:lnTo>
                          <a:pt x="2" y="24"/>
                        </a:lnTo>
                        <a:lnTo>
                          <a:pt x="2" y="24"/>
                        </a:lnTo>
                        <a:lnTo>
                          <a:pt x="2" y="23"/>
                        </a:lnTo>
                        <a:lnTo>
                          <a:pt x="2" y="23"/>
                        </a:lnTo>
                        <a:lnTo>
                          <a:pt x="2" y="21"/>
                        </a:lnTo>
                        <a:lnTo>
                          <a:pt x="2" y="21"/>
                        </a:lnTo>
                        <a:lnTo>
                          <a:pt x="0" y="21"/>
                        </a:lnTo>
                        <a:lnTo>
                          <a:pt x="0" y="21"/>
                        </a:lnTo>
                        <a:lnTo>
                          <a:pt x="2" y="21"/>
                        </a:lnTo>
                        <a:lnTo>
                          <a:pt x="2" y="21"/>
                        </a:lnTo>
                        <a:lnTo>
                          <a:pt x="2" y="21"/>
                        </a:lnTo>
                        <a:lnTo>
                          <a:pt x="4" y="21"/>
                        </a:lnTo>
                        <a:lnTo>
                          <a:pt x="4" y="21"/>
                        </a:lnTo>
                        <a:lnTo>
                          <a:pt x="4" y="21"/>
                        </a:lnTo>
                        <a:lnTo>
                          <a:pt x="6" y="21"/>
                        </a:lnTo>
                        <a:lnTo>
                          <a:pt x="6" y="19"/>
                        </a:lnTo>
                        <a:lnTo>
                          <a:pt x="6" y="19"/>
                        </a:lnTo>
                        <a:lnTo>
                          <a:pt x="8" y="19"/>
                        </a:lnTo>
                        <a:lnTo>
                          <a:pt x="8" y="19"/>
                        </a:lnTo>
                        <a:lnTo>
                          <a:pt x="8" y="19"/>
                        </a:lnTo>
                        <a:lnTo>
                          <a:pt x="8" y="19"/>
                        </a:lnTo>
                        <a:lnTo>
                          <a:pt x="10" y="19"/>
                        </a:lnTo>
                        <a:lnTo>
                          <a:pt x="10" y="19"/>
                        </a:lnTo>
                        <a:lnTo>
                          <a:pt x="10" y="19"/>
                        </a:lnTo>
                        <a:lnTo>
                          <a:pt x="12" y="19"/>
                        </a:lnTo>
                        <a:lnTo>
                          <a:pt x="12" y="17"/>
                        </a:lnTo>
                        <a:lnTo>
                          <a:pt x="12" y="17"/>
                        </a:lnTo>
                        <a:lnTo>
                          <a:pt x="13" y="17"/>
                        </a:lnTo>
                        <a:lnTo>
                          <a:pt x="13" y="17"/>
                        </a:lnTo>
                        <a:lnTo>
                          <a:pt x="13" y="17"/>
                        </a:lnTo>
                        <a:lnTo>
                          <a:pt x="13" y="17"/>
                        </a:lnTo>
                        <a:lnTo>
                          <a:pt x="15" y="17"/>
                        </a:lnTo>
                        <a:lnTo>
                          <a:pt x="15" y="15"/>
                        </a:lnTo>
                        <a:lnTo>
                          <a:pt x="15" y="15"/>
                        </a:lnTo>
                        <a:lnTo>
                          <a:pt x="15" y="15"/>
                        </a:lnTo>
                        <a:lnTo>
                          <a:pt x="15" y="15"/>
                        </a:lnTo>
                        <a:lnTo>
                          <a:pt x="15" y="13"/>
                        </a:lnTo>
                        <a:lnTo>
                          <a:pt x="17" y="13"/>
                        </a:lnTo>
                        <a:lnTo>
                          <a:pt x="17" y="13"/>
                        </a:lnTo>
                        <a:lnTo>
                          <a:pt x="17" y="13"/>
                        </a:lnTo>
                        <a:lnTo>
                          <a:pt x="17" y="13"/>
                        </a:lnTo>
                        <a:lnTo>
                          <a:pt x="19" y="13"/>
                        </a:lnTo>
                        <a:lnTo>
                          <a:pt x="19" y="11"/>
                        </a:lnTo>
                        <a:lnTo>
                          <a:pt x="19" y="11"/>
                        </a:lnTo>
                        <a:lnTo>
                          <a:pt x="17" y="11"/>
                        </a:lnTo>
                        <a:lnTo>
                          <a:pt x="17" y="9"/>
                        </a:lnTo>
                        <a:lnTo>
                          <a:pt x="17" y="9"/>
                        </a:lnTo>
                        <a:lnTo>
                          <a:pt x="17" y="9"/>
                        </a:lnTo>
                        <a:lnTo>
                          <a:pt x="15" y="9"/>
                        </a:lnTo>
                        <a:lnTo>
                          <a:pt x="15" y="7"/>
                        </a:lnTo>
                        <a:lnTo>
                          <a:pt x="15" y="7"/>
                        </a:lnTo>
                        <a:lnTo>
                          <a:pt x="15" y="7"/>
                        </a:lnTo>
                        <a:lnTo>
                          <a:pt x="15" y="7"/>
                        </a:lnTo>
                        <a:lnTo>
                          <a:pt x="13" y="7"/>
                        </a:lnTo>
                        <a:lnTo>
                          <a:pt x="13" y="5"/>
                        </a:lnTo>
                        <a:lnTo>
                          <a:pt x="13" y="5"/>
                        </a:lnTo>
                        <a:lnTo>
                          <a:pt x="13" y="5"/>
                        </a:lnTo>
                        <a:lnTo>
                          <a:pt x="13" y="5"/>
                        </a:lnTo>
                        <a:lnTo>
                          <a:pt x="13" y="5"/>
                        </a:lnTo>
                        <a:lnTo>
                          <a:pt x="13" y="3"/>
                        </a:lnTo>
                        <a:lnTo>
                          <a:pt x="12" y="3"/>
                        </a:lnTo>
                        <a:lnTo>
                          <a:pt x="12" y="3"/>
                        </a:lnTo>
                        <a:lnTo>
                          <a:pt x="12" y="3"/>
                        </a:lnTo>
                        <a:lnTo>
                          <a:pt x="12" y="1"/>
                        </a:lnTo>
                        <a:lnTo>
                          <a:pt x="12" y="1"/>
                        </a:lnTo>
                        <a:lnTo>
                          <a:pt x="13" y="1"/>
                        </a:lnTo>
                        <a:lnTo>
                          <a:pt x="13" y="3"/>
                        </a:lnTo>
                        <a:lnTo>
                          <a:pt x="13" y="3"/>
                        </a:lnTo>
                        <a:lnTo>
                          <a:pt x="13" y="3"/>
                        </a:lnTo>
                        <a:lnTo>
                          <a:pt x="15" y="3"/>
                        </a:lnTo>
                        <a:lnTo>
                          <a:pt x="15" y="3"/>
                        </a:lnTo>
                        <a:lnTo>
                          <a:pt x="15" y="1"/>
                        </a:lnTo>
                        <a:lnTo>
                          <a:pt x="15" y="1"/>
                        </a:lnTo>
                        <a:lnTo>
                          <a:pt x="17" y="1"/>
                        </a:lnTo>
                        <a:lnTo>
                          <a:pt x="17" y="1"/>
                        </a:lnTo>
                        <a:lnTo>
                          <a:pt x="17" y="1"/>
                        </a:lnTo>
                        <a:lnTo>
                          <a:pt x="17" y="0"/>
                        </a:lnTo>
                        <a:lnTo>
                          <a:pt x="19" y="0"/>
                        </a:lnTo>
                        <a:lnTo>
                          <a:pt x="19" y="0"/>
                        </a:lnTo>
                        <a:lnTo>
                          <a:pt x="19" y="0"/>
                        </a:lnTo>
                      </a:path>
                    </a:pathLst>
                  </a:custGeom>
                  <a:solidFill>
                    <a:schemeClr val="accent2"/>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1" name="Freeform 473">
                    <a:extLst>
                      <a:ext uri="{FF2B5EF4-FFF2-40B4-BE49-F238E27FC236}">
                        <a16:creationId xmlns:a16="http://schemas.microsoft.com/office/drawing/2014/main" id="{60571527-1D42-4441-86D0-42F8B0E8E5CB}"/>
                      </a:ext>
                    </a:extLst>
                  </p:cNvPr>
                  <p:cNvSpPr>
                    <a:spLocks/>
                  </p:cNvSpPr>
                  <p:nvPr/>
                </p:nvSpPr>
                <p:spPr bwMode="auto">
                  <a:xfrm>
                    <a:off x="12230" y="1243"/>
                    <a:ext cx="164" cy="53"/>
                  </a:xfrm>
                  <a:custGeom>
                    <a:avLst/>
                    <a:gdLst>
                      <a:gd name="T0" fmla="*/ 115 w 164"/>
                      <a:gd name="T1" fmla="*/ 15 h 53"/>
                      <a:gd name="T2" fmla="*/ 111 w 164"/>
                      <a:gd name="T3" fmla="*/ 19 h 53"/>
                      <a:gd name="T4" fmla="*/ 113 w 164"/>
                      <a:gd name="T5" fmla="*/ 21 h 53"/>
                      <a:gd name="T6" fmla="*/ 101 w 164"/>
                      <a:gd name="T7" fmla="*/ 23 h 53"/>
                      <a:gd name="T8" fmla="*/ 92 w 164"/>
                      <a:gd name="T9" fmla="*/ 23 h 53"/>
                      <a:gd name="T10" fmla="*/ 99 w 164"/>
                      <a:gd name="T11" fmla="*/ 23 h 53"/>
                      <a:gd name="T12" fmla="*/ 107 w 164"/>
                      <a:gd name="T13" fmla="*/ 23 h 53"/>
                      <a:gd name="T14" fmla="*/ 118 w 164"/>
                      <a:gd name="T15" fmla="*/ 23 h 53"/>
                      <a:gd name="T16" fmla="*/ 126 w 164"/>
                      <a:gd name="T17" fmla="*/ 29 h 53"/>
                      <a:gd name="T18" fmla="*/ 126 w 164"/>
                      <a:gd name="T19" fmla="*/ 29 h 53"/>
                      <a:gd name="T20" fmla="*/ 132 w 164"/>
                      <a:gd name="T21" fmla="*/ 27 h 53"/>
                      <a:gd name="T22" fmla="*/ 141 w 164"/>
                      <a:gd name="T23" fmla="*/ 25 h 53"/>
                      <a:gd name="T24" fmla="*/ 151 w 164"/>
                      <a:gd name="T25" fmla="*/ 27 h 53"/>
                      <a:gd name="T26" fmla="*/ 159 w 164"/>
                      <a:gd name="T27" fmla="*/ 30 h 53"/>
                      <a:gd name="T28" fmla="*/ 162 w 164"/>
                      <a:gd name="T29" fmla="*/ 34 h 53"/>
                      <a:gd name="T30" fmla="*/ 157 w 164"/>
                      <a:gd name="T31" fmla="*/ 38 h 53"/>
                      <a:gd name="T32" fmla="*/ 153 w 164"/>
                      <a:gd name="T33" fmla="*/ 44 h 53"/>
                      <a:gd name="T34" fmla="*/ 159 w 164"/>
                      <a:gd name="T35" fmla="*/ 50 h 53"/>
                      <a:gd name="T36" fmla="*/ 149 w 164"/>
                      <a:gd name="T37" fmla="*/ 52 h 53"/>
                      <a:gd name="T38" fmla="*/ 138 w 164"/>
                      <a:gd name="T39" fmla="*/ 52 h 53"/>
                      <a:gd name="T40" fmla="*/ 130 w 164"/>
                      <a:gd name="T41" fmla="*/ 53 h 53"/>
                      <a:gd name="T42" fmla="*/ 120 w 164"/>
                      <a:gd name="T43" fmla="*/ 53 h 53"/>
                      <a:gd name="T44" fmla="*/ 113 w 164"/>
                      <a:gd name="T45" fmla="*/ 52 h 53"/>
                      <a:gd name="T46" fmla="*/ 103 w 164"/>
                      <a:gd name="T47" fmla="*/ 48 h 53"/>
                      <a:gd name="T48" fmla="*/ 92 w 164"/>
                      <a:gd name="T49" fmla="*/ 48 h 53"/>
                      <a:gd name="T50" fmla="*/ 82 w 164"/>
                      <a:gd name="T51" fmla="*/ 48 h 53"/>
                      <a:gd name="T52" fmla="*/ 74 w 164"/>
                      <a:gd name="T53" fmla="*/ 48 h 53"/>
                      <a:gd name="T54" fmla="*/ 65 w 164"/>
                      <a:gd name="T55" fmla="*/ 46 h 53"/>
                      <a:gd name="T56" fmla="*/ 59 w 164"/>
                      <a:gd name="T57" fmla="*/ 38 h 53"/>
                      <a:gd name="T58" fmla="*/ 50 w 164"/>
                      <a:gd name="T59" fmla="*/ 38 h 53"/>
                      <a:gd name="T60" fmla="*/ 42 w 164"/>
                      <a:gd name="T61" fmla="*/ 38 h 53"/>
                      <a:gd name="T62" fmla="*/ 34 w 164"/>
                      <a:gd name="T63" fmla="*/ 36 h 53"/>
                      <a:gd name="T64" fmla="*/ 44 w 164"/>
                      <a:gd name="T65" fmla="*/ 34 h 53"/>
                      <a:gd name="T66" fmla="*/ 53 w 164"/>
                      <a:gd name="T67" fmla="*/ 32 h 53"/>
                      <a:gd name="T68" fmla="*/ 63 w 164"/>
                      <a:gd name="T69" fmla="*/ 30 h 53"/>
                      <a:gd name="T70" fmla="*/ 55 w 164"/>
                      <a:gd name="T71" fmla="*/ 29 h 53"/>
                      <a:gd name="T72" fmla="*/ 48 w 164"/>
                      <a:gd name="T73" fmla="*/ 29 h 53"/>
                      <a:gd name="T74" fmla="*/ 48 w 164"/>
                      <a:gd name="T75" fmla="*/ 30 h 53"/>
                      <a:gd name="T76" fmla="*/ 38 w 164"/>
                      <a:gd name="T77" fmla="*/ 32 h 53"/>
                      <a:gd name="T78" fmla="*/ 27 w 164"/>
                      <a:gd name="T79" fmla="*/ 34 h 53"/>
                      <a:gd name="T80" fmla="*/ 15 w 164"/>
                      <a:gd name="T81" fmla="*/ 34 h 53"/>
                      <a:gd name="T82" fmla="*/ 6 w 164"/>
                      <a:gd name="T83" fmla="*/ 32 h 53"/>
                      <a:gd name="T84" fmla="*/ 4 w 164"/>
                      <a:gd name="T85" fmla="*/ 27 h 53"/>
                      <a:gd name="T86" fmla="*/ 7 w 164"/>
                      <a:gd name="T87" fmla="*/ 25 h 53"/>
                      <a:gd name="T88" fmla="*/ 17 w 164"/>
                      <a:gd name="T89" fmla="*/ 25 h 53"/>
                      <a:gd name="T90" fmla="*/ 21 w 164"/>
                      <a:gd name="T91" fmla="*/ 25 h 53"/>
                      <a:gd name="T92" fmla="*/ 15 w 164"/>
                      <a:gd name="T93" fmla="*/ 23 h 53"/>
                      <a:gd name="T94" fmla="*/ 9 w 164"/>
                      <a:gd name="T95" fmla="*/ 21 h 53"/>
                      <a:gd name="T96" fmla="*/ 17 w 164"/>
                      <a:gd name="T97" fmla="*/ 19 h 53"/>
                      <a:gd name="T98" fmla="*/ 27 w 164"/>
                      <a:gd name="T99" fmla="*/ 17 h 53"/>
                      <a:gd name="T100" fmla="*/ 34 w 164"/>
                      <a:gd name="T101" fmla="*/ 13 h 53"/>
                      <a:gd name="T102" fmla="*/ 29 w 164"/>
                      <a:gd name="T103" fmla="*/ 13 h 53"/>
                      <a:gd name="T104" fmla="*/ 32 w 164"/>
                      <a:gd name="T105" fmla="*/ 9 h 53"/>
                      <a:gd name="T106" fmla="*/ 40 w 164"/>
                      <a:gd name="T107" fmla="*/ 7 h 53"/>
                      <a:gd name="T108" fmla="*/ 50 w 164"/>
                      <a:gd name="T109" fmla="*/ 6 h 53"/>
                      <a:gd name="T110" fmla="*/ 61 w 164"/>
                      <a:gd name="T111" fmla="*/ 6 h 53"/>
                      <a:gd name="T112" fmla="*/ 71 w 164"/>
                      <a:gd name="T113" fmla="*/ 4 h 53"/>
                      <a:gd name="T114" fmla="*/ 80 w 164"/>
                      <a:gd name="T115" fmla="*/ 0 h 53"/>
                      <a:gd name="T116" fmla="*/ 88 w 164"/>
                      <a:gd name="T117" fmla="*/ 2 h 53"/>
                      <a:gd name="T118" fmla="*/ 97 w 164"/>
                      <a:gd name="T119" fmla="*/ 6 h 53"/>
                      <a:gd name="T120" fmla="*/ 107 w 164"/>
                      <a:gd name="T121" fmla="*/ 7 h 53"/>
                      <a:gd name="T122" fmla="*/ 117 w 164"/>
                      <a:gd name="T123"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 h="53">
                        <a:moveTo>
                          <a:pt x="124" y="13"/>
                        </a:moveTo>
                        <a:lnTo>
                          <a:pt x="124" y="13"/>
                        </a:lnTo>
                        <a:lnTo>
                          <a:pt x="124" y="13"/>
                        </a:lnTo>
                        <a:lnTo>
                          <a:pt x="122" y="13"/>
                        </a:lnTo>
                        <a:lnTo>
                          <a:pt x="122" y="13"/>
                        </a:lnTo>
                        <a:lnTo>
                          <a:pt x="120" y="13"/>
                        </a:lnTo>
                        <a:lnTo>
                          <a:pt x="120" y="13"/>
                        </a:lnTo>
                        <a:lnTo>
                          <a:pt x="120" y="13"/>
                        </a:lnTo>
                        <a:lnTo>
                          <a:pt x="118" y="13"/>
                        </a:lnTo>
                        <a:lnTo>
                          <a:pt x="118" y="13"/>
                        </a:lnTo>
                        <a:lnTo>
                          <a:pt x="118" y="13"/>
                        </a:lnTo>
                        <a:lnTo>
                          <a:pt x="117" y="13"/>
                        </a:lnTo>
                        <a:lnTo>
                          <a:pt x="117" y="13"/>
                        </a:lnTo>
                        <a:lnTo>
                          <a:pt x="115" y="13"/>
                        </a:lnTo>
                        <a:lnTo>
                          <a:pt x="115" y="15"/>
                        </a:lnTo>
                        <a:lnTo>
                          <a:pt x="115" y="15"/>
                        </a:lnTo>
                        <a:lnTo>
                          <a:pt x="115" y="15"/>
                        </a:lnTo>
                        <a:lnTo>
                          <a:pt x="113" y="15"/>
                        </a:lnTo>
                        <a:lnTo>
                          <a:pt x="113" y="15"/>
                        </a:lnTo>
                        <a:lnTo>
                          <a:pt x="113" y="15"/>
                        </a:lnTo>
                        <a:lnTo>
                          <a:pt x="111" y="15"/>
                        </a:lnTo>
                        <a:lnTo>
                          <a:pt x="111" y="13"/>
                        </a:lnTo>
                        <a:lnTo>
                          <a:pt x="111" y="13"/>
                        </a:lnTo>
                        <a:lnTo>
                          <a:pt x="109" y="13"/>
                        </a:lnTo>
                        <a:lnTo>
                          <a:pt x="109" y="15"/>
                        </a:lnTo>
                        <a:lnTo>
                          <a:pt x="109" y="15"/>
                        </a:lnTo>
                        <a:lnTo>
                          <a:pt x="109" y="15"/>
                        </a:lnTo>
                        <a:lnTo>
                          <a:pt x="109" y="17"/>
                        </a:lnTo>
                        <a:lnTo>
                          <a:pt x="109" y="17"/>
                        </a:lnTo>
                        <a:lnTo>
                          <a:pt x="109" y="17"/>
                        </a:lnTo>
                        <a:lnTo>
                          <a:pt x="111" y="17"/>
                        </a:lnTo>
                        <a:lnTo>
                          <a:pt x="111" y="19"/>
                        </a:lnTo>
                        <a:lnTo>
                          <a:pt x="111" y="19"/>
                        </a:lnTo>
                        <a:lnTo>
                          <a:pt x="111" y="21"/>
                        </a:lnTo>
                        <a:lnTo>
                          <a:pt x="111" y="21"/>
                        </a:lnTo>
                        <a:lnTo>
                          <a:pt x="113" y="21"/>
                        </a:lnTo>
                        <a:lnTo>
                          <a:pt x="113" y="21"/>
                        </a:lnTo>
                        <a:lnTo>
                          <a:pt x="113" y="21"/>
                        </a:lnTo>
                        <a:lnTo>
                          <a:pt x="115" y="21"/>
                        </a:lnTo>
                        <a:lnTo>
                          <a:pt x="115" y="21"/>
                        </a:lnTo>
                        <a:lnTo>
                          <a:pt x="115" y="21"/>
                        </a:lnTo>
                        <a:lnTo>
                          <a:pt x="115" y="21"/>
                        </a:lnTo>
                        <a:lnTo>
                          <a:pt x="115" y="21"/>
                        </a:lnTo>
                        <a:lnTo>
                          <a:pt x="115" y="23"/>
                        </a:lnTo>
                        <a:lnTo>
                          <a:pt x="113" y="23"/>
                        </a:lnTo>
                        <a:lnTo>
                          <a:pt x="113" y="23"/>
                        </a:lnTo>
                        <a:lnTo>
                          <a:pt x="113" y="21"/>
                        </a:lnTo>
                        <a:lnTo>
                          <a:pt x="113" y="21"/>
                        </a:lnTo>
                        <a:lnTo>
                          <a:pt x="111" y="21"/>
                        </a:lnTo>
                        <a:lnTo>
                          <a:pt x="111" y="23"/>
                        </a:lnTo>
                        <a:lnTo>
                          <a:pt x="111" y="23"/>
                        </a:lnTo>
                        <a:lnTo>
                          <a:pt x="109" y="23"/>
                        </a:lnTo>
                        <a:lnTo>
                          <a:pt x="109" y="23"/>
                        </a:lnTo>
                        <a:lnTo>
                          <a:pt x="109" y="23"/>
                        </a:lnTo>
                        <a:lnTo>
                          <a:pt x="107" y="23"/>
                        </a:lnTo>
                        <a:lnTo>
                          <a:pt x="107" y="23"/>
                        </a:lnTo>
                        <a:lnTo>
                          <a:pt x="107" y="23"/>
                        </a:lnTo>
                        <a:lnTo>
                          <a:pt x="105" y="23"/>
                        </a:lnTo>
                        <a:lnTo>
                          <a:pt x="105" y="23"/>
                        </a:lnTo>
                        <a:lnTo>
                          <a:pt x="103" y="23"/>
                        </a:lnTo>
                        <a:lnTo>
                          <a:pt x="103" y="23"/>
                        </a:lnTo>
                        <a:lnTo>
                          <a:pt x="103" y="23"/>
                        </a:lnTo>
                        <a:lnTo>
                          <a:pt x="101" y="23"/>
                        </a:lnTo>
                        <a:lnTo>
                          <a:pt x="101" y="23"/>
                        </a:lnTo>
                        <a:lnTo>
                          <a:pt x="99" y="23"/>
                        </a:lnTo>
                        <a:lnTo>
                          <a:pt x="99" y="23"/>
                        </a:lnTo>
                        <a:lnTo>
                          <a:pt x="99" y="23"/>
                        </a:lnTo>
                        <a:lnTo>
                          <a:pt x="97" y="23"/>
                        </a:lnTo>
                        <a:lnTo>
                          <a:pt x="97" y="23"/>
                        </a:lnTo>
                        <a:lnTo>
                          <a:pt x="97" y="23"/>
                        </a:lnTo>
                        <a:lnTo>
                          <a:pt x="96" y="23"/>
                        </a:lnTo>
                        <a:lnTo>
                          <a:pt x="96" y="23"/>
                        </a:lnTo>
                        <a:lnTo>
                          <a:pt x="96" y="23"/>
                        </a:lnTo>
                        <a:lnTo>
                          <a:pt x="94" y="23"/>
                        </a:lnTo>
                        <a:lnTo>
                          <a:pt x="94" y="23"/>
                        </a:lnTo>
                        <a:lnTo>
                          <a:pt x="94" y="23"/>
                        </a:lnTo>
                        <a:lnTo>
                          <a:pt x="92" y="23"/>
                        </a:lnTo>
                        <a:lnTo>
                          <a:pt x="92" y="23"/>
                        </a:lnTo>
                        <a:lnTo>
                          <a:pt x="92" y="23"/>
                        </a:lnTo>
                        <a:lnTo>
                          <a:pt x="92" y="23"/>
                        </a:lnTo>
                        <a:lnTo>
                          <a:pt x="92" y="23"/>
                        </a:lnTo>
                        <a:lnTo>
                          <a:pt x="90" y="23"/>
                        </a:lnTo>
                        <a:lnTo>
                          <a:pt x="90" y="25"/>
                        </a:lnTo>
                        <a:lnTo>
                          <a:pt x="92" y="25"/>
                        </a:lnTo>
                        <a:lnTo>
                          <a:pt x="92" y="25"/>
                        </a:lnTo>
                        <a:lnTo>
                          <a:pt x="92" y="25"/>
                        </a:lnTo>
                        <a:lnTo>
                          <a:pt x="94" y="25"/>
                        </a:lnTo>
                        <a:lnTo>
                          <a:pt x="94" y="25"/>
                        </a:lnTo>
                        <a:lnTo>
                          <a:pt x="94" y="25"/>
                        </a:lnTo>
                        <a:lnTo>
                          <a:pt x="96" y="25"/>
                        </a:lnTo>
                        <a:lnTo>
                          <a:pt x="96" y="25"/>
                        </a:lnTo>
                        <a:lnTo>
                          <a:pt x="97" y="25"/>
                        </a:lnTo>
                        <a:lnTo>
                          <a:pt x="97" y="25"/>
                        </a:lnTo>
                        <a:lnTo>
                          <a:pt x="97" y="25"/>
                        </a:lnTo>
                        <a:lnTo>
                          <a:pt x="97" y="23"/>
                        </a:lnTo>
                        <a:lnTo>
                          <a:pt x="99" y="23"/>
                        </a:lnTo>
                        <a:lnTo>
                          <a:pt x="99" y="23"/>
                        </a:lnTo>
                        <a:lnTo>
                          <a:pt x="99" y="23"/>
                        </a:lnTo>
                        <a:lnTo>
                          <a:pt x="99" y="25"/>
                        </a:lnTo>
                        <a:lnTo>
                          <a:pt x="101" y="25"/>
                        </a:lnTo>
                        <a:lnTo>
                          <a:pt x="101" y="23"/>
                        </a:lnTo>
                        <a:lnTo>
                          <a:pt x="101" y="23"/>
                        </a:lnTo>
                        <a:lnTo>
                          <a:pt x="103" y="23"/>
                        </a:lnTo>
                        <a:lnTo>
                          <a:pt x="103" y="23"/>
                        </a:lnTo>
                        <a:lnTo>
                          <a:pt x="103" y="25"/>
                        </a:lnTo>
                        <a:lnTo>
                          <a:pt x="103" y="25"/>
                        </a:lnTo>
                        <a:lnTo>
                          <a:pt x="103" y="23"/>
                        </a:lnTo>
                        <a:lnTo>
                          <a:pt x="105" y="23"/>
                        </a:lnTo>
                        <a:lnTo>
                          <a:pt x="105" y="23"/>
                        </a:lnTo>
                        <a:lnTo>
                          <a:pt x="107" y="23"/>
                        </a:lnTo>
                        <a:lnTo>
                          <a:pt x="107" y="23"/>
                        </a:lnTo>
                        <a:lnTo>
                          <a:pt x="107" y="23"/>
                        </a:lnTo>
                        <a:lnTo>
                          <a:pt x="109" y="23"/>
                        </a:lnTo>
                        <a:lnTo>
                          <a:pt x="109" y="23"/>
                        </a:lnTo>
                        <a:lnTo>
                          <a:pt x="109" y="23"/>
                        </a:lnTo>
                        <a:lnTo>
                          <a:pt x="111" y="23"/>
                        </a:lnTo>
                        <a:lnTo>
                          <a:pt x="111" y="23"/>
                        </a:lnTo>
                        <a:lnTo>
                          <a:pt x="113" y="23"/>
                        </a:lnTo>
                        <a:lnTo>
                          <a:pt x="113" y="23"/>
                        </a:lnTo>
                        <a:lnTo>
                          <a:pt x="113" y="23"/>
                        </a:lnTo>
                        <a:lnTo>
                          <a:pt x="115" y="23"/>
                        </a:lnTo>
                        <a:lnTo>
                          <a:pt x="115" y="23"/>
                        </a:lnTo>
                        <a:lnTo>
                          <a:pt x="115" y="23"/>
                        </a:lnTo>
                        <a:lnTo>
                          <a:pt x="117" y="23"/>
                        </a:lnTo>
                        <a:lnTo>
                          <a:pt x="117" y="23"/>
                        </a:lnTo>
                        <a:lnTo>
                          <a:pt x="118" y="23"/>
                        </a:lnTo>
                        <a:lnTo>
                          <a:pt x="118" y="23"/>
                        </a:lnTo>
                        <a:lnTo>
                          <a:pt x="118" y="23"/>
                        </a:lnTo>
                        <a:lnTo>
                          <a:pt x="120" y="23"/>
                        </a:lnTo>
                        <a:lnTo>
                          <a:pt x="120" y="25"/>
                        </a:lnTo>
                        <a:lnTo>
                          <a:pt x="120" y="25"/>
                        </a:lnTo>
                        <a:lnTo>
                          <a:pt x="120" y="25"/>
                        </a:lnTo>
                        <a:lnTo>
                          <a:pt x="122" y="25"/>
                        </a:lnTo>
                        <a:lnTo>
                          <a:pt x="122" y="25"/>
                        </a:lnTo>
                        <a:lnTo>
                          <a:pt x="124" y="25"/>
                        </a:lnTo>
                        <a:lnTo>
                          <a:pt x="124" y="25"/>
                        </a:lnTo>
                        <a:lnTo>
                          <a:pt x="124" y="25"/>
                        </a:lnTo>
                        <a:lnTo>
                          <a:pt x="124" y="25"/>
                        </a:lnTo>
                        <a:lnTo>
                          <a:pt x="126" y="25"/>
                        </a:lnTo>
                        <a:lnTo>
                          <a:pt x="126" y="27"/>
                        </a:lnTo>
                        <a:lnTo>
                          <a:pt x="124" y="27"/>
                        </a:lnTo>
                        <a:lnTo>
                          <a:pt x="124" y="27"/>
                        </a:lnTo>
                        <a:lnTo>
                          <a:pt x="126" y="27"/>
                        </a:lnTo>
                        <a:lnTo>
                          <a:pt x="126" y="29"/>
                        </a:lnTo>
                        <a:lnTo>
                          <a:pt x="124" y="29"/>
                        </a:lnTo>
                        <a:lnTo>
                          <a:pt x="124" y="29"/>
                        </a:lnTo>
                        <a:lnTo>
                          <a:pt x="124" y="29"/>
                        </a:lnTo>
                        <a:lnTo>
                          <a:pt x="124" y="29"/>
                        </a:lnTo>
                        <a:lnTo>
                          <a:pt x="124" y="29"/>
                        </a:lnTo>
                        <a:lnTo>
                          <a:pt x="122" y="29"/>
                        </a:lnTo>
                        <a:lnTo>
                          <a:pt x="122" y="29"/>
                        </a:lnTo>
                        <a:lnTo>
                          <a:pt x="120" y="29"/>
                        </a:lnTo>
                        <a:lnTo>
                          <a:pt x="120" y="30"/>
                        </a:lnTo>
                        <a:lnTo>
                          <a:pt x="122" y="30"/>
                        </a:lnTo>
                        <a:lnTo>
                          <a:pt x="122" y="30"/>
                        </a:lnTo>
                        <a:lnTo>
                          <a:pt x="124" y="30"/>
                        </a:lnTo>
                        <a:lnTo>
                          <a:pt x="124" y="30"/>
                        </a:lnTo>
                        <a:lnTo>
                          <a:pt x="124" y="30"/>
                        </a:lnTo>
                        <a:lnTo>
                          <a:pt x="126" y="30"/>
                        </a:lnTo>
                        <a:lnTo>
                          <a:pt x="126" y="29"/>
                        </a:lnTo>
                        <a:lnTo>
                          <a:pt x="124" y="29"/>
                        </a:lnTo>
                        <a:lnTo>
                          <a:pt x="124" y="29"/>
                        </a:lnTo>
                        <a:lnTo>
                          <a:pt x="124" y="29"/>
                        </a:lnTo>
                        <a:lnTo>
                          <a:pt x="124" y="29"/>
                        </a:lnTo>
                        <a:lnTo>
                          <a:pt x="126" y="29"/>
                        </a:lnTo>
                        <a:lnTo>
                          <a:pt x="126" y="29"/>
                        </a:lnTo>
                        <a:lnTo>
                          <a:pt x="126" y="29"/>
                        </a:lnTo>
                        <a:lnTo>
                          <a:pt x="126" y="29"/>
                        </a:lnTo>
                        <a:lnTo>
                          <a:pt x="126" y="27"/>
                        </a:lnTo>
                        <a:lnTo>
                          <a:pt x="128" y="27"/>
                        </a:lnTo>
                        <a:lnTo>
                          <a:pt x="128" y="27"/>
                        </a:lnTo>
                        <a:lnTo>
                          <a:pt x="130" y="27"/>
                        </a:lnTo>
                        <a:lnTo>
                          <a:pt x="130" y="27"/>
                        </a:lnTo>
                        <a:lnTo>
                          <a:pt x="130" y="27"/>
                        </a:lnTo>
                        <a:lnTo>
                          <a:pt x="130" y="27"/>
                        </a:lnTo>
                        <a:lnTo>
                          <a:pt x="132" y="27"/>
                        </a:lnTo>
                        <a:lnTo>
                          <a:pt x="132" y="25"/>
                        </a:lnTo>
                        <a:lnTo>
                          <a:pt x="132" y="25"/>
                        </a:lnTo>
                        <a:lnTo>
                          <a:pt x="132" y="25"/>
                        </a:lnTo>
                        <a:lnTo>
                          <a:pt x="134" y="25"/>
                        </a:lnTo>
                        <a:lnTo>
                          <a:pt x="134" y="25"/>
                        </a:lnTo>
                        <a:lnTo>
                          <a:pt x="136" y="25"/>
                        </a:lnTo>
                        <a:lnTo>
                          <a:pt x="136" y="25"/>
                        </a:lnTo>
                        <a:lnTo>
                          <a:pt x="136" y="25"/>
                        </a:lnTo>
                        <a:lnTo>
                          <a:pt x="136" y="27"/>
                        </a:lnTo>
                        <a:lnTo>
                          <a:pt x="138" y="27"/>
                        </a:lnTo>
                        <a:lnTo>
                          <a:pt x="138" y="25"/>
                        </a:lnTo>
                        <a:lnTo>
                          <a:pt x="138" y="25"/>
                        </a:lnTo>
                        <a:lnTo>
                          <a:pt x="140" y="25"/>
                        </a:lnTo>
                        <a:lnTo>
                          <a:pt x="140" y="25"/>
                        </a:lnTo>
                        <a:lnTo>
                          <a:pt x="140" y="25"/>
                        </a:lnTo>
                        <a:lnTo>
                          <a:pt x="141" y="25"/>
                        </a:lnTo>
                        <a:lnTo>
                          <a:pt x="141" y="25"/>
                        </a:lnTo>
                        <a:lnTo>
                          <a:pt x="141" y="25"/>
                        </a:lnTo>
                        <a:lnTo>
                          <a:pt x="143" y="25"/>
                        </a:lnTo>
                        <a:lnTo>
                          <a:pt x="143" y="25"/>
                        </a:lnTo>
                        <a:lnTo>
                          <a:pt x="145" y="25"/>
                        </a:lnTo>
                        <a:lnTo>
                          <a:pt x="145" y="25"/>
                        </a:lnTo>
                        <a:lnTo>
                          <a:pt x="145" y="25"/>
                        </a:lnTo>
                        <a:lnTo>
                          <a:pt x="147" y="25"/>
                        </a:lnTo>
                        <a:lnTo>
                          <a:pt x="147" y="27"/>
                        </a:lnTo>
                        <a:lnTo>
                          <a:pt x="147" y="27"/>
                        </a:lnTo>
                        <a:lnTo>
                          <a:pt x="147" y="27"/>
                        </a:lnTo>
                        <a:lnTo>
                          <a:pt x="149" y="27"/>
                        </a:lnTo>
                        <a:lnTo>
                          <a:pt x="149" y="27"/>
                        </a:lnTo>
                        <a:lnTo>
                          <a:pt x="149" y="27"/>
                        </a:lnTo>
                        <a:lnTo>
                          <a:pt x="151" y="27"/>
                        </a:lnTo>
                        <a:lnTo>
                          <a:pt x="151" y="27"/>
                        </a:lnTo>
                        <a:lnTo>
                          <a:pt x="151" y="27"/>
                        </a:lnTo>
                        <a:lnTo>
                          <a:pt x="153" y="27"/>
                        </a:lnTo>
                        <a:lnTo>
                          <a:pt x="153" y="29"/>
                        </a:lnTo>
                        <a:lnTo>
                          <a:pt x="153" y="29"/>
                        </a:lnTo>
                        <a:lnTo>
                          <a:pt x="153" y="29"/>
                        </a:lnTo>
                        <a:lnTo>
                          <a:pt x="155" y="29"/>
                        </a:lnTo>
                        <a:lnTo>
                          <a:pt x="155" y="29"/>
                        </a:lnTo>
                        <a:lnTo>
                          <a:pt x="155" y="29"/>
                        </a:lnTo>
                        <a:lnTo>
                          <a:pt x="157" y="29"/>
                        </a:lnTo>
                        <a:lnTo>
                          <a:pt x="157" y="29"/>
                        </a:lnTo>
                        <a:lnTo>
                          <a:pt x="157" y="29"/>
                        </a:lnTo>
                        <a:lnTo>
                          <a:pt x="157" y="29"/>
                        </a:lnTo>
                        <a:lnTo>
                          <a:pt x="159" y="29"/>
                        </a:lnTo>
                        <a:lnTo>
                          <a:pt x="159" y="29"/>
                        </a:lnTo>
                        <a:lnTo>
                          <a:pt x="159" y="30"/>
                        </a:lnTo>
                        <a:lnTo>
                          <a:pt x="159" y="30"/>
                        </a:lnTo>
                        <a:lnTo>
                          <a:pt x="161" y="30"/>
                        </a:lnTo>
                        <a:lnTo>
                          <a:pt x="161" y="30"/>
                        </a:lnTo>
                        <a:lnTo>
                          <a:pt x="161" y="32"/>
                        </a:lnTo>
                        <a:lnTo>
                          <a:pt x="161" y="32"/>
                        </a:lnTo>
                        <a:lnTo>
                          <a:pt x="162" y="32"/>
                        </a:lnTo>
                        <a:lnTo>
                          <a:pt x="162" y="32"/>
                        </a:lnTo>
                        <a:lnTo>
                          <a:pt x="162" y="32"/>
                        </a:lnTo>
                        <a:lnTo>
                          <a:pt x="162" y="32"/>
                        </a:lnTo>
                        <a:lnTo>
                          <a:pt x="164" y="32"/>
                        </a:lnTo>
                        <a:lnTo>
                          <a:pt x="164" y="32"/>
                        </a:lnTo>
                        <a:lnTo>
                          <a:pt x="164" y="34"/>
                        </a:lnTo>
                        <a:lnTo>
                          <a:pt x="164" y="34"/>
                        </a:lnTo>
                        <a:lnTo>
                          <a:pt x="162" y="34"/>
                        </a:lnTo>
                        <a:lnTo>
                          <a:pt x="162" y="34"/>
                        </a:lnTo>
                        <a:lnTo>
                          <a:pt x="162" y="34"/>
                        </a:lnTo>
                        <a:lnTo>
                          <a:pt x="162" y="34"/>
                        </a:lnTo>
                        <a:lnTo>
                          <a:pt x="161" y="34"/>
                        </a:lnTo>
                        <a:lnTo>
                          <a:pt x="161" y="36"/>
                        </a:lnTo>
                        <a:lnTo>
                          <a:pt x="161" y="36"/>
                        </a:lnTo>
                        <a:lnTo>
                          <a:pt x="161" y="36"/>
                        </a:lnTo>
                        <a:lnTo>
                          <a:pt x="159" y="36"/>
                        </a:lnTo>
                        <a:lnTo>
                          <a:pt x="159" y="36"/>
                        </a:lnTo>
                        <a:lnTo>
                          <a:pt x="159" y="36"/>
                        </a:lnTo>
                        <a:lnTo>
                          <a:pt x="159" y="36"/>
                        </a:lnTo>
                        <a:lnTo>
                          <a:pt x="157" y="36"/>
                        </a:lnTo>
                        <a:lnTo>
                          <a:pt x="157" y="36"/>
                        </a:lnTo>
                        <a:lnTo>
                          <a:pt x="157" y="34"/>
                        </a:lnTo>
                        <a:lnTo>
                          <a:pt x="157" y="34"/>
                        </a:lnTo>
                        <a:lnTo>
                          <a:pt x="157" y="36"/>
                        </a:lnTo>
                        <a:lnTo>
                          <a:pt x="157" y="36"/>
                        </a:lnTo>
                        <a:lnTo>
                          <a:pt x="157" y="36"/>
                        </a:lnTo>
                        <a:lnTo>
                          <a:pt x="157" y="38"/>
                        </a:lnTo>
                        <a:lnTo>
                          <a:pt x="157" y="38"/>
                        </a:lnTo>
                        <a:lnTo>
                          <a:pt x="157" y="38"/>
                        </a:lnTo>
                        <a:lnTo>
                          <a:pt x="155" y="38"/>
                        </a:lnTo>
                        <a:lnTo>
                          <a:pt x="155" y="38"/>
                        </a:lnTo>
                        <a:lnTo>
                          <a:pt x="155" y="40"/>
                        </a:lnTo>
                        <a:lnTo>
                          <a:pt x="155" y="40"/>
                        </a:lnTo>
                        <a:lnTo>
                          <a:pt x="155" y="42"/>
                        </a:lnTo>
                        <a:lnTo>
                          <a:pt x="155" y="42"/>
                        </a:lnTo>
                        <a:lnTo>
                          <a:pt x="155" y="44"/>
                        </a:lnTo>
                        <a:lnTo>
                          <a:pt x="155" y="44"/>
                        </a:lnTo>
                        <a:lnTo>
                          <a:pt x="153" y="44"/>
                        </a:lnTo>
                        <a:lnTo>
                          <a:pt x="153" y="44"/>
                        </a:lnTo>
                        <a:lnTo>
                          <a:pt x="153" y="42"/>
                        </a:lnTo>
                        <a:lnTo>
                          <a:pt x="153" y="42"/>
                        </a:lnTo>
                        <a:lnTo>
                          <a:pt x="153" y="44"/>
                        </a:lnTo>
                        <a:lnTo>
                          <a:pt x="153" y="44"/>
                        </a:lnTo>
                        <a:lnTo>
                          <a:pt x="153" y="44"/>
                        </a:lnTo>
                        <a:lnTo>
                          <a:pt x="153" y="44"/>
                        </a:lnTo>
                        <a:lnTo>
                          <a:pt x="153" y="46"/>
                        </a:lnTo>
                        <a:lnTo>
                          <a:pt x="155" y="46"/>
                        </a:lnTo>
                        <a:lnTo>
                          <a:pt x="155" y="46"/>
                        </a:lnTo>
                        <a:lnTo>
                          <a:pt x="157" y="46"/>
                        </a:lnTo>
                        <a:lnTo>
                          <a:pt x="157" y="46"/>
                        </a:lnTo>
                        <a:lnTo>
                          <a:pt x="157" y="46"/>
                        </a:lnTo>
                        <a:lnTo>
                          <a:pt x="157" y="46"/>
                        </a:lnTo>
                        <a:lnTo>
                          <a:pt x="157" y="46"/>
                        </a:lnTo>
                        <a:lnTo>
                          <a:pt x="157" y="48"/>
                        </a:lnTo>
                        <a:lnTo>
                          <a:pt x="159" y="48"/>
                        </a:lnTo>
                        <a:lnTo>
                          <a:pt x="159" y="48"/>
                        </a:lnTo>
                        <a:lnTo>
                          <a:pt x="159" y="48"/>
                        </a:lnTo>
                        <a:lnTo>
                          <a:pt x="159" y="50"/>
                        </a:lnTo>
                        <a:lnTo>
                          <a:pt x="159" y="50"/>
                        </a:lnTo>
                        <a:lnTo>
                          <a:pt x="157" y="50"/>
                        </a:lnTo>
                        <a:lnTo>
                          <a:pt x="157" y="50"/>
                        </a:lnTo>
                        <a:lnTo>
                          <a:pt x="157" y="50"/>
                        </a:lnTo>
                        <a:lnTo>
                          <a:pt x="157" y="50"/>
                        </a:lnTo>
                        <a:lnTo>
                          <a:pt x="155" y="50"/>
                        </a:lnTo>
                        <a:lnTo>
                          <a:pt x="155" y="50"/>
                        </a:lnTo>
                        <a:lnTo>
                          <a:pt x="153" y="50"/>
                        </a:lnTo>
                        <a:lnTo>
                          <a:pt x="153" y="50"/>
                        </a:lnTo>
                        <a:lnTo>
                          <a:pt x="153" y="52"/>
                        </a:lnTo>
                        <a:lnTo>
                          <a:pt x="153" y="52"/>
                        </a:lnTo>
                        <a:lnTo>
                          <a:pt x="151" y="52"/>
                        </a:lnTo>
                        <a:lnTo>
                          <a:pt x="151" y="52"/>
                        </a:lnTo>
                        <a:lnTo>
                          <a:pt x="151" y="52"/>
                        </a:lnTo>
                        <a:lnTo>
                          <a:pt x="151" y="52"/>
                        </a:lnTo>
                        <a:lnTo>
                          <a:pt x="149" y="52"/>
                        </a:lnTo>
                        <a:lnTo>
                          <a:pt x="149" y="52"/>
                        </a:lnTo>
                        <a:lnTo>
                          <a:pt x="147" y="52"/>
                        </a:lnTo>
                        <a:lnTo>
                          <a:pt x="147" y="52"/>
                        </a:lnTo>
                        <a:lnTo>
                          <a:pt x="147" y="52"/>
                        </a:lnTo>
                        <a:lnTo>
                          <a:pt x="145" y="52"/>
                        </a:lnTo>
                        <a:lnTo>
                          <a:pt x="145" y="52"/>
                        </a:lnTo>
                        <a:lnTo>
                          <a:pt x="145" y="52"/>
                        </a:lnTo>
                        <a:lnTo>
                          <a:pt x="143" y="52"/>
                        </a:lnTo>
                        <a:lnTo>
                          <a:pt x="143" y="52"/>
                        </a:lnTo>
                        <a:lnTo>
                          <a:pt x="141" y="52"/>
                        </a:lnTo>
                        <a:lnTo>
                          <a:pt x="141" y="52"/>
                        </a:lnTo>
                        <a:lnTo>
                          <a:pt x="141" y="52"/>
                        </a:lnTo>
                        <a:lnTo>
                          <a:pt x="140" y="52"/>
                        </a:lnTo>
                        <a:lnTo>
                          <a:pt x="140" y="52"/>
                        </a:lnTo>
                        <a:lnTo>
                          <a:pt x="140" y="52"/>
                        </a:lnTo>
                        <a:lnTo>
                          <a:pt x="138" y="52"/>
                        </a:lnTo>
                        <a:lnTo>
                          <a:pt x="138" y="52"/>
                        </a:lnTo>
                        <a:lnTo>
                          <a:pt x="136" y="52"/>
                        </a:lnTo>
                        <a:lnTo>
                          <a:pt x="136" y="52"/>
                        </a:lnTo>
                        <a:lnTo>
                          <a:pt x="136" y="52"/>
                        </a:lnTo>
                        <a:lnTo>
                          <a:pt x="136" y="53"/>
                        </a:lnTo>
                        <a:lnTo>
                          <a:pt x="136" y="53"/>
                        </a:lnTo>
                        <a:lnTo>
                          <a:pt x="136" y="53"/>
                        </a:lnTo>
                        <a:lnTo>
                          <a:pt x="136" y="53"/>
                        </a:lnTo>
                        <a:lnTo>
                          <a:pt x="136" y="53"/>
                        </a:lnTo>
                        <a:lnTo>
                          <a:pt x="136" y="53"/>
                        </a:lnTo>
                        <a:lnTo>
                          <a:pt x="134" y="53"/>
                        </a:lnTo>
                        <a:lnTo>
                          <a:pt x="134" y="53"/>
                        </a:lnTo>
                        <a:lnTo>
                          <a:pt x="134" y="53"/>
                        </a:lnTo>
                        <a:lnTo>
                          <a:pt x="132" y="53"/>
                        </a:lnTo>
                        <a:lnTo>
                          <a:pt x="132" y="53"/>
                        </a:lnTo>
                        <a:lnTo>
                          <a:pt x="132" y="53"/>
                        </a:lnTo>
                        <a:lnTo>
                          <a:pt x="130" y="53"/>
                        </a:lnTo>
                        <a:lnTo>
                          <a:pt x="130" y="53"/>
                        </a:lnTo>
                        <a:lnTo>
                          <a:pt x="130" y="53"/>
                        </a:lnTo>
                        <a:lnTo>
                          <a:pt x="128" y="53"/>
                        </a:lnTo>
                        <a:lnTo>
                          <a:pt x="128" y="52"/>
                        </a:lnTo>
                        <a:lnTo>
                          <a:pt x="128" y="52"/>
                        </a:lnTo>
                        <a:lnTo>
                          <a:pt x="126" y="52"/>
                        </a:lnTo>
                        <a:lnTo>
                          <a:pt x="126" y="52"/>
                        </a:lnTo>
                        <a:lnTo>
                          <a:pt x="126" y="52"/>
                        </a:lnTo>
                        <a:lnTo>
                          <a:pt x="124" y="52"/>
                        </a:lnTo>
                        <a:lnTo>
                          <a:pt x="124" y="52"/>
                        </a:lnTo>
                        <a:lnTo>
                          <a:pt x="124" y="52"/>
                        </a:lnTo>
                        <a:lnTo>
                          <a:pt x="122" y="52"/>
                        </a:lnTo>
                        <a:lnTo>
                          <a:pt x="122" y="53"/>
                        </a:lnTo>
                        <a:lnTo>
                          <a:pt x="122" y="53"/>
                        </a:lnTo>
                        <a:lnTo>
                          <a:pt x="122" y="53"/>
                        </a:lnTo>
                        <a:lnTo>
                          <a:pt x="120" y="53"/>
                        </a:lnTo>
                        <a:lnTo>
                          <a:pt x="120" y="53"/>
                        </a:lnTo>
                        <a:lnTo>
                          <a:pt x="120" y="53"/>
                        </a:lnTo>
                        <a:lnTo>
                          <a:pt x="120" y="53"/>
                        </a:lnTo>
                        <a:lnTo>
                          <a:pt x="120" y="52"/>
                        </a:lnTo>
                        <a:lnTo>
                          <a:pt x="118" y="52"/>
                        </a:lnTo>
                        <a:lnTo>
                          <a:pt x="118" y="52"/>
                        </a:lnTo>
                        <a:lnTo>
                          <a:pt x="118" y="52"/>
                        </a:lnTo>
                        <a:lnTo>
                          <a:pt x="117" y="52"/>
                        </a:lnTo>
                        <a:lnTo>
                          <a:pt x="117" y="52"/>
                        </a:lnTo>
                        <a:lnTo>
                          <a:pt x="115" y="52"/>
                        </a:lnTo>
                        <a:lnTo>
                          <a:pt x="115" y="52"/>
                        </a:lnTo>
                        <a:lnTo>
                          <a:pt x="115" y="52"/>
                        </a:lnTo>
                        <a:lnTo>
                          <a:pt x="113" y="52"/>
                        </a:lnTo>
                        <a:lnTo>
                          <a:pt x="113" y="52"/>
                        </a:lnTo>
                        <a:lnTo>
                          <a:pt x="113" y="52"/>
                        </a:lnTo>
                        <a:lnTo>
                          <a:pt x="113" y="52"/>
                        </a:lnTo>
                        <a:lnTo>
                          <a:pt x="111" y="52"/>
                        </a:lnTo>
                        <a:lnTo>
                          <a:pt x="111" y="50"/>
                        </a:lnTo>
                        <a:lnTo>
                          <a:pt x="111" y="50"/>
                        </a:lnTo>
                        <a:lnTo>
                          <a:pt x="109" y="50"/>
                        </a:lnTo>
                        <a:lnTo>
                          <a:pt x="109" y="50"/>
                        </a:lnTo>
                        <a:lnTo>
                          <a:pt x="109" y="50"/>
                        </a:lnTo>
                        <a:lnTo>
                          <a:pt x="107" y="50"/>
                        </a:lnTo>
                        <a:lnTo>
                          <a:pt x="107" y="50"/>
                        </a:lnTo>
                        <a:lnTo>
                          <a:pt x="107" y="50"/>
                        </a:lnTo>
                        <a:lnTo>
                          <a:pt x="107" y="50"/>
                        </a:lnTo>
                        <a:lnTo>
                          <a:pt x="105" y="50"/>
                        </a:lnTo>
                        <a:lnTo>
                          <a:pt x="105" y="50"/>
                        </a:lnTo>
                        <a:lnTo>
                          <a:pt x="105" y="48"/>
                        </a:lnTo>
                        <a:lnTo>
                          <a:pt x="103" y="48"/>
                        </a:lnTo>
                        <a:lnTo>
                          <a:pt x="103" y="48"/>
                        </a:lnTo>
                        <a:lnTo>
                          <a:pt x="103" y="48"/>
                        </a:lnTo>
                        <a:lnTo>
                          <a:pt x="101" y="48"/>
                        </a:lnTo>
                        <a:lnTo>
                          <a:pt x="101" y="48"/>
                        </a:lnTo>
                        <a:lnTo>
                          <a:pt x="99" y="48"/>
                        </a:lnTo>
                        <a:lnTo>
                          <a:pt x="99" y="48"/>
                        </a:lnTo>
                        <a:lnTo>
                          <a:pt x="99" y="48"/>
                        </a:lnTo>
                        <a:lnTo>
                          <a:pt x="97" y="48"/>
                        </a:lnTo>
                        <a:lnTo>
                          <a:pt x="97" y="48"/>
                        </a:lnTo>
                        <a:lnTo>
                          <a:pt x="97" y="48"/>
                        </a:lnTo>
                        <a:lnTo>
                          <a:pt x="96" y="48"/>
                        </a:lnTo>
                        <a:lnTo>
                          <a:pt x="96" y="48"/>
                        </a:lnTo>
                        <a:lnTo>
                          <a:pt x="94" y="48"/>
                        </a:lnTo>
                        <a:lnTo>
                          <a:pt x="94" y="48"/>
                        </a:lnTo>
                        <a:lnTo>
                          <a:pt x="94" y="48"/>
                        </a:lnTo>
                        <a:lnTo>
                          <a:pt x="94" y="48"/>
                        </a:lnTo>
                        <a:lnTo>
                          <a:pt x="94" y="48"/>
                        </a:lnTo>
                        <a:lnTo>
                          <a:pt x="92" y="48"/>
                        </a:lnTo>
                        <a:lnTo>
                          <a:pt x="92" y="48"/>
                        </a:lnTo>
                        <a:lnTo>
                          <a:pt x="92" y="48"/>
                        </a:lnTo>
                        <a:lnTo>
                          <a:pt x="90" y="48"/>
                        </a:lnTo>
                        <a:lnTo>
                          <a:pt x="90" y="48"/>
                        </a:lnTo>
                        <a:lnTo>
                          <a:pt x="88" y="48"/>
                        </a:lnTo>
                        <a:lnTo>
                          <a:pt x="88" y="48"/>
                        </a:lnTo>
                        <a:lnTo>
                          <a:pt x="88" y="48"/>
                        </a:lnTo>
                        <a:lnTo>
                          <a:pt x="86" y="48"/>
                        </a:lnTo>
                        <a:lnTo>
                          <a:pt x="86" y="48"/>
                        </a:lnTo>
                        <a:lnTo>
                          <a:pt x="86" y="48"/>
                        </a:lnTo>
                        <a:lnTo>
                          <a:pt x="86" y="48"/>
                        </a:lnTo>
                        <a:lnTo>
                          <a:pt x="86" y="48"/>
                        </a:lnTo>
                        <a:lnTo>
                          <a:pt x="84" y="48"/>
                        </a:lnTo>
                        <a:lnTo>
                          <a:pt x="84" y="48"/>
                        </a:lnTo>
                        <a:lnTo>
                          <a:pt x="82" y="48"/>
                        </a:lnTo>
                        <a:lnTo>
                          <a:pt x="82" y="48"/>
                        </a:lnTo>
                        <a:lnTo>
                          <a:pt x="82" y="46"/>
                        </a:lnTo>
                        <a:lnTo>
                          <a:pt x="82" y="46"/>
                        </a:lnTo>
                        <a:lnTo>
                          <a:pt x="82" y="46"/>
                        </a:lnTo>
                        <a:lnTo>
                          <a:pt x="82" y="46"/>
                        </a:lnTo>
                        <a:lnTo>
                          <a:pt x="80" y="46"/>
                        </a:lnTo>
                        <a:lnTo>
                          <a:pt x="80" y="46"/>
                        </a:lnTo>
                        <a:lnTo>
                          <a:pt x="80" y="46"/>
                        </a:lnTo>
                        <a:lnTo>
                          <a:pt x="78" y="46"/>
                        </a:lnTo>
                        <a:lnTo>
                          <a:pt x="78" y="46"/>
                        </a:lnTo>
                        <a:lnTo>
                          <a:pt x="78" y="46"/>
                        </a:lnTo>
                        <a:lnTo>
                          <a:pt x="76" y="46"/>
                        </a:lnTo>
                        <a:lnTo>
                          <a:pt x="76" y="46"/>
                        </a:lnTo>
                        <a:lnTo>
                          <a:pt x="76" y="46"/>
                        </a:lnTo>
                        <a:lnTo>
                          <a:pt x="74" y="46"/>
                        </a:lnTo>
                        <a:lnTo>
                          <a:pt x="74" y="48"/>
                        </a:lnTo>
                        <a:lnTo>
                          <a:pt x="74" y="48"/>
                        </a:lnTo>
                        <a:lnTo>
                          <a:pt x="73" y="48"/>
                        </a:lnTo>
                        <a:lnTo>
                          <a:pt x="73" y="48"/>
                        </a:lnTo>
                        <a:lnTo>
                          <a:pt x="73" y="48"/>
                        </a:lnTo>
                        <a:lnTo>
                          <a:pt x="71" y="48"/>
                        </a:lnTo>
                        <a:lnTo>
                          <a:pt x="71" y="48"/>
                        </a:lnTo>
                        <a:lnTo>
                          <a:pt x="71" y="46"/>
                        </a:lnTo>
                        <a:lnTo>
                          <a:pt x="71" y="46"/>
                        </a:lnTo>
                        <a:lnTo>
                          <a:pt x="69" y="46"/>
                        </a:lnTo>
                        <a:lnTo>
                          <a:pt x="69" y="46"/>
                        </a:lnTo>
                        <a:lnTo>
                          <a:pt x="67" y="46"/>
                        </a:lnTo>
                        <a:lnTo>
                          <a:pt x="67" y="46"/>
                        </a:lnTo>
                        <a:lnTo>
                          <a:pt x="67" y="46"/>
                        </a:lnTo>
                        <a:lnTo>
                          <a:pt x="67" y="46"/>
                        </a:lnTo>
                        <a:lnTo>
                          <a:pt x="65" y="46"/>
                        </a:lnTo>
                        <a:lnTo>
                          <a:pt x="65" y="46"/>
                        </a:lnTo>
                        <a:lnTo>
                          <a:pt x="65" y="46"/>
                        </a:lnTo>
                        <a:lnTo>
                          <a:pt x="65" y="44"/>
                        </a:lnTo>
                        <a:lnTo>
                          <a:pt x="65" y="44"/>
                        </a:lnTo>
                        <a:lnTo>
                          <a:pt x="63" y="44"/>
                        </a:lnTo>
                        <a:lnTo>
                          <a:pt x="63" y="44"/>
                        </a:lnTo>
                        <a:lnTo>
                          <a:pt x="63" y="44"/>
                        </a:lnTo>
                        <a:lnTo>
                          <a:pt x="61" y="44"/>
                        </a:lnTo>
                        <a:lnTo>
                          <a:pt x="61" y="44"/>
                        </a:lnTo>
                        <a:lnTo>
                          <a:pt x="61" y="44"/>
                        </a:lnTo>
                        <a:lnTo>
                          <a:pt x="59" y="44"/>
                        </a:lnTo>
                        <a:lnTo>
                          <a:pt x="59" y="42"/>
                        </a:lnTo>
                        <a:lnTo>
                          <a:pt x="59" y="42"/>
                        </a:lnTo>
                        <a:lnTo>
                          <a:pt x="59" y="40"/>
                        </a:lnTo>
                        <a:lnTo>
                          <a:pt x="59" y="40"/>
                        </a:lnTo>
                        <a:lnTo>
                          <a:pt x="59" y="38"/>
                        </a:lnTo>
                        <a:lnTo>
                          <a:pt x="59" y="38"/>
                        </a:lnTo>
                        <a:lnTo>
                          <a:pt x="59" y="38"/>
                        </a:lnTo>
                        <a:lnTo>
                          <a:pt x="59" y="38"/>
                        </a:lnTo>
                        <a:lnTo>
                          <a:pt x="57" y="38"/>
                        </a:lnTo>
                        <a:lnTo>
                          <a:pt x="57" y="38"/>
                        </a:lnTo>
                        <a:lnTo>
                          <a:pt x="55" y="38"/>
                        </a:lnTo>
                        <a:lnTo>
                          <a:pt x="55" y="38"/>
                        </a:lnTo>
                        <a:lnTo>
                          <a:pt x="55" y="38"/>
                        </a:lnTo>
                        <a:lnTo>
                          <a:pt x="55" y="38"/>
                        </a:lnTo>
                        <a:lnTo>
                          <a:pt x="53" y="38"/>
                        </a:lnTo>
                        <a:lnTo>
                          <a:pt x="53" y="38"/>
                        </a:lnTo>
                        <a:lnTo>
                          <a:pt x="53" y="38"/>
                        </a:lnTo>
                        <a:lnTo>
                          <a:pt x="51" y="38"/>
                        </a:lnTo>
                        <a:lnTo>
                          <a:pt x="51" y="38"/>
                        </a:lnTo>
                        <a:lnTo>
                          <a:pt x="50" y="38"/>
                        </a:lnTo>
                        <a:lnTo>
                          <a:pt x="50" y="38"/>
                        </a:lnTo>
                        <a:lnTo>
                          <a:pt x="50" y="38"/>
                        </a:lnTo>
                        <a:lnTo>
                          <a:pt x="50" y="38"/>
                        </a:lnTo>
                        <a:lnTo>
                          <a:pt x="50" y="38"/>
                        </a:lnTo>
                        <a:lnTo>
                          <a:pt x="50" y="36"/>
                        </a:lnTo>
                        <a:lnTo>
                          <a:pt x="50" y="36"/>
                        </a:lnTo>
                        <a:lnTo>
                          <a:pt x="50" y="36"/>
                        </a:lnTo>
                        <a:lnTo>
                          <a:pt x="48" y="36"/>
                        </a:lnTo>
                        <a:lnTo>
                          <a:pt x="48" y="36"/>
                        </a:lnTo>
                        <a:lnTo>
                          <a:pt x="46" y="36"/>
                        </a:lnTo>
                        <a:lnTo>
                          <a:pt x="46" y="36"/>
                        </a:lnTo>
                        <a:lnTo>
                          <a:pt x="46" y="38"/>
                        </a:lnTo>
                        <a:lnTo>
                          <a:pt x="46" y="38"/>
                        </a:lnTo>
                        <a:lnTo>
                          <a:pt x="46" y="38"/>
                        </a:lnTo>
                        <a:lnTo>
                          <a:pt x="44" y="38"/>
                        </a:lnTo>
                        <a:lnTo>
                          <a:pt x="44" y="38"/>
                        </a:lnTo>
                        <a:lnTo>
                          <a:pt x="44" y="38"/>
                        </a:lnTo>
                        <a:lnTo>
                          <a:pt x="42" y="38"/>
                        </a:lnTo>
                        <a:lnTo>
                          <a:pt x="42" y="38"/>
                        </a:lnTo>
                        <a:lnTo>
                          <a:pt x="42" y="38"/>
                        </a:lnTo>
                        <a:lnTo>
                          <a:pt x="40" y="38"/>
                        </a:lnTo>
                        <a:lnTo>
                          <a:pt x="40" y="38"/>
                        </a:lnTo>
                        <a:lnTo>
                          <a:pt x="40" y="38"/>
                        </a:lnTo>
                        <a:lnTo>
                          <a:pt x="40" y="38"/>
                        </a:lnTo>
                        <a:lnTo>
                          <a:pt x="38" y="38"/>
                        </a:lnTo>
                        <a:lnTo>
                          <a:pt x="38" y="38"/>
                        </a:lnTo>
                        <a:lnTo>
                          <a:pt x="38" y="38"/>
                        </a:lnTo>
                        <a:lnTo>
                          <a:pt x="38" y="38"/>
                        </a:lnTo>
                        <a:lnTo>
                          <a:pt x="38" y="36"/>
                        </a:lnTo>
                        <a:lnTo>
                          <a:pt x="36" y="36"/>
                        </a:lnTo>
                        <a:lnTo>
                          <a:pt x="36" y="36"/>
                        </a:lnTo>
                        <a:lnTo>
                          <a:pt x="34" y="36"/>
                        </a:lnTo>
                        <a:lnTo>
                          <a:pt x="34" y="36"/>
                        </a:lnTo>
                        <a:lnTo>
                          <a:pt x="34" y="36"/>
                        </a:lnTo>
                        <a:lnTo>
                          <a:pt x="34" y="36"/>
                        </a:lnTo>
                        <a:lnTo>
                          <a:pt x="34" y="36"/>
                        </a:lnTo>
                        <a:lnTo>
                          <a:pt x="34" y="34"/>
                        </a:lnTo>
                        <a:lnTo>
                          <a:pt x="34" y="34"/>
                        </a:lnTo>
                        <a:lnTo>
                          <a:pt x="36" y="34"/>
                        </a:lnTo>
                        <a:lnTo>
                          <a:pt x="36" y="34"/>
                        </a:lnTo>
                        <a:lnTo>
                          <a:pt x="38" y="34"/>
                        </a:lnTo>
                        <a:lnTo>
                          <a:pt x="38" y="36"/>
                        </a:lnTo>
                        <a:lnTo>
                          <a:pt x="38" y="36"/>
                        </a:lnTo>
                        <a:lnTo>
                          <a:pt x="38" y="36"/>
                        </a:lnTo>
                        <a:lnTo>
                          <a:pt x="40" y="36"/>
                        </a:lnTo>
                        <a:lnTo>
                          <a:pt x="40" y="36"/>
                        </a:lnTo>
                        <a:lnTo>
                          <a:pt x="40" y="36"/>
                        </a:lnTo>
                        <a:lnTo>
                          <a:pt x="42" y="36"/>
                        </a:lnTo>
                        <a:lnTo>
                          <a:pt x="42" y="36"/>
                        </a:lnTo>
                        <a:lnTo>
                          <a:pt x="44" y="36"/>
                        </a:lnTo>
                        <a:lnTo>
                          <a:pt x="44" y="34"/>
                        </a:lnTo>
                        <a:lnTo>
                          <a:pt x="44" y="34"/>
                        </a:lnTo>
                        <a:lnTo>
                          <a:pt x="44" y="34"/>
                        </a:lnTo>
                        <a:lnTo>
                          <a:pt x="46" y="34"/>
                        </a:lnTo>
                        <a:lnTo>
                          <a:pt x="46" y="34"/>
                        </a:lnTo>
                        <a:lnTo>
                          <a:pt x="46" y="34"/>
                        </a:lnTo>
                        <a:lnTo>
                          <a:pt x="46" y="34"/>
                        </a:lnTo>
                        <a:lnTo>
                          <a:pt x="48" y="34"/>
                        </a:lnTo>
                        <a:lnTo>
                          <a:pt x="48" y="34"/>
                        </a:lnTo>
                        <a:lnTo>
                          <a:pt x="50" y="34"/>
                        </a:lnTo>
                        <a:lnTo>
                          <a:pt x="50" y="34"/>
                        </a:lnTo>
                        <a:lnTo>
                          <a:pt x="50" y="32"/>
                        </a:lnTo>
                        <a:lnTo>
                          <a:pt x="50" y="32"/>
                        </a:lnTo>
                        <a:lnTo>
                          <a:pt x="51" y="32"/>
                        </a:lnTo>
                        <a:lnTo>
                          <a:pt x="51" y="32"/>
                        </a:lnTo>
                        <a:lnTo>
                          <a:pt x="51" y="32"/>
                        </a:lnTo>
                        <a:lnTo>
                          <a:pt x="53" y="32"/>
                        </a:lnTo>
                        <a:lnTo>
                          <a:pt x="53" y="32"/>
                        </a:lnTo>
                        <a:lnTo>
                          <a:pt x="53" y="32"/>
                        </a:lnTo>
                        <a:lnTo>
                          <a:pt x="53" y="30"/>
                        </a:lnTo>
                        <a:lnTo>
                          <a:pt x="55" y="30"/>
                        </a:lnTo>
                        <a:lnTo>
                          <a:pt x="55" y="30"/>
                        </a:lnTo>
                        <a:lnTo>
                          <a:pt x="55" y="30"/>
                        </a:lnTo>
                        <a:lnTo>
                          <a:pt x="57" y="30"/>
                        </a:lnTo>
                        <a:lnTo>
                          <a:pt x="57" y="30"/>
                        </a:lnTo>
                        <a:lnTo>
                          <a:pt x="59" y="30"/>
                        </a:lnTo>
                        <a:lnTo>
                          <a:pt x="59" y="30"/>
                        </a:lnTo>
                        <a:lnTo>
                          <a:pt x="59" y="30"/>
                        </a:lnTo>
                        <a:lnTo>
                          <a:pt x="61" y="30"/>
                        </a:lnTo>
                        <a:lnTo>
                          <a:pt x="61" y="30"/>
                        </a:lnTo>
                        <a:lnTo>
                          <a:pt x="61" y="30"/>
                        </a:lnTo>
                        <a:lnTo>
                          <a:pt x="63" y="30"/>
                        </a:lnTo>
                        <a:lnTo>
                          <a:pt x="63" y="30"/>
                        </a:lnTo>
                        <a:lnTo>
                          <a:pt x="65" y="30"/>
                        </a:lnTo>
                        <a:lnTo>
                          <a:pt x="65" y="30"/>
                        </a:lnTo>
                        <a:lnTo>
                          <a:pt x="63" y="30"/>
                        </a:lnTo>
                        <a:lnTo>
                          <a:pt x="63" y="30"/>
                        </a:lnTo>
                        <a:lnTo>
                          <a:pt x="61" y="30"/>
                        </a:lnTo>
                        <a:lnTo>
                          <a:pt x="61" y="30"/>
                        </a:lnTo>
                        <a:lnTo>
                          <a:pt x="61" y="30"/>
                        </a:lnTo>
                        <a:lnTo>
                          <a:pt x="61" y="29"/>
                        </a:lnTo>
                        <a:lnTo>
                          <a:pt x="59" y="29"/>
                        </a:lnTo>
                        <a:lnTo>
                          <a:pt x="59" y="29"/>
                        </a:lnTo>
                        <a:lnTo>
                          <a:pt x="59" y="29"/>
                        </a:lnTo>
                        <a:lnTo>
                          <a:pt x="59" y="29"/>
                        </a:lnTo>
                        <a:lnTo>
                          <a:pt x="59" y="29"/>
                        </a:lnTo>
                        <a:lnTo>
                          <a:pt x="57" y="29"/>
                        </a:lnTo>
                        <a:lnTo>
                          <a:pt x="57" y="29"/>
                        </a:lnTo>
                        <a:lnTo>
                          <a:pt x="55" y="29"/>
                        </a:lnTo>
                        <a:lnTo>
                          <a:pt x="55" y="29"/>
                        </a:lnTo>
                        <a:lnTo>
                          <a:pt x="55" y="29"/>
                        </a:lnTo>
                        <a:lnTo>
                          <a:pt x="53" y="29"/>
                        </a:lnTo>
                        <a:lnTo>
                          <a:pt x="53" y="29"/>
                        </a:lnTo>
                        <a:lnTo>
                          <a:pt x="53" y="29"/>
                        </a:lnTo>
                        <a:lnTo>
                          <a:pt x="53" y="27"/>
                        </a:lnTo>
                        <a:lnTo>
                          <a:pt x="51" y="27"/>
                        </a:lnTo>
                        <a:lnTo>
                          <a:pt x="51" y="27"/>
                        </a:lnTo>
                        <a:lnTo>
                          <a:pt x="50" y="27"/>
                        </a:lnTo>
                        <a:lnTo>
                          <a:pt x="50" y="27"/>
                        </a:lnTo>
                        <a:lnTo>
                          <a:pt x="50" y="27"/>
                        </a:lnTo>
                        <a:lnTo>
                          <a:pt x="48" y="27"/>
                        </a:lnTo>
                        <a:lnTo>
                          <a:pt x="48" y="27"/>
                        </a:lnTo>
                        <a:lnTo>
                          <a:pt x="46" y="27"/>
                        </a:lnTo>
                        <a:lnTo>
                          <a:pt x="46" y="29"/>
                        </a:lnTo>
                        <a:lnTo>
                          <a:pt x="48" y="29"/>
                        </a:lnTo>
                        <a:lnTo>
                          <a:pt x="48" y="29"/>
                        </a:lnTo>
                        <a:lnTo>
                          <a:pt x="50" y="29"/>
                        </a:lnTo>
                        <a:lnTo>
                          <a:pt x="50" y="29"/>
                        </a:lnTo>
                        <a:lnTo>
                          <a:pt x="50" y="29"/>
                        </a:lnTo>
                        <a:lnTo>
                          <a:pt x="51" y="29"/>
                        </a:lnTo>
                        <a:lnTo>
                          <a:pt x="51" y="29"/>
                        </a:lnTo>
                        <a:lnTo>
                          <a:pt x="51" y="29"/>
                        </a:lnTo>
                        <a:lnTo>
                          <a:pt x="51" y="29"/>
                        </a:lnTo>
                        <a:lnTo>
                          <a:pt x="51" y="29"/>
                        </a:lnTo>
                        <a:lnTo>
                          <a:pt x="50" y="29"/>
                        </a:lnTo>
                        <a:lnTo>
                          <a:pt x="50" y="30"/>
                        </a:lnTo>
                        <a:lnTo>
                          <a:pt x="50" y="30"/>
                        </a:lnTo>
                        <a:lnTo>
                          <a:pt x="50" y="30"/>
                        </a:lnTo>
                        <a:lnTo>
                          <a:pt x="50" y="30"/>
                        </a:lnTo>
                        <a:lnTo>
                          <a:pt x="48" y="30"/>
                        </a:lnTo>
                        <a:lnTo>
                          <a:pt x="48" y="30"/>
                        </a:lnTo>
                        <a:lnTo>
                          <a:pt x="46" y="30"/>
                        </a:lnTo>
                        <a:lnTo>
                          <a:pt x="46" y="30"/>
                        </a:lnTo>
                        <a:lnTo>
                          <a:pt x="46" y="30"/>
                        </a:lnTo>
                        <a:lnTo>
                          <a:pt x="44" y="30"/>
                        </a:lnTo>
                        <a:lnTo>
                          <a:pt x="44" y="32"/>
                        </a:lnTo>
                        <a:lnTo>
                          <a:pt x="44" y="32"/>
                        </a:lnTo>
                        <a:lnTo>
                          <a:pt x="44" y="32"/>
                        </a:lnTo>
                        <a:lnTo>
                          <a:pt x="42" y="32"/>
                        </a:lnTo>
                        <a:lnTo>
                          <a:pt x="42" y="32"/>
                        </a:lnTo>
                        <a:lnTo>
                          <a:pt x="40" y="32"/>
                        </a:lnTo>
                        <a:lnTo>
                          <a:pt x="40" y="32"/>
                        </a:lnTo>
                        <a:lnTo>
                          <a:pt x="40" y="32"/>
                        </a:lnTo>
                        <a:lnTo>
                          <a:pt x="40" y="32"/>
                        </a:lnTo>
                        <a:lnTo>
                          <a:pt x="38" y="32"/>
                        </a:lnTo>
                        <a:lnTo>
                          <a:pt x="38" y="32"/>
                        </a:lnTo>
                        <a:lnTo>
                          <a:pt x="38" y="32"/>
                        </a:lnTo>
                        <a:lnTo>
                          <a:pt x="38" y="34"/>
                        </a:lnTo>
                        <a:lnTo>
                          <a:pt x="36" y="34"/>
                        </a:lnTo>
                        <a:lnTo>
                          <a:pt x="36" y="34"/>
                        </a:lnTo>
                        <a:lnTo>
                          <a:pt x="34" y="34"/>
                        </a:lnTo>
                        <a:lnTo>
                          <a:pt x="34" y="34"/>
                        </a:lnTo>
                        <a:lnTo>
                          <a:pt x="34" y="34"/>
                        </a:lnTo>
                        <a:lnTo>
                          <a:pt x="32" y="34"/>
                        </a:lnTo>
                        <a:lnTo>
                          <a:pt x="32" y="34"/>
                        </a:lnTo>
                        <a:lnTo>
                          <a:pt x="32" y="34"/>
                        </a:lnTo>
                        <a:lnTo>
                          <a:pt x="30" y="34"/>
                        </a:lnTo>
                        <a:lnTo>
                          <a:pt x="30" y="34"/>
                        </a:lnTo>
                        <a:lnTo>
                          <a:pt x="29" y="34"/>
                        </a:lnTo>
                        <a:lnTo>
                          <a:pt x="29" y="34"/>
                        </a:lnTo>
                        <a:lnTo>
                          <a:pt x="29" y="34"/>
                        </a:lnTo>
                        <a:lnTo>
                          <a:pt x="27" y="34"/>
                        </a:lnTo>
                        <a:lnTo>
                          <a:pt x="27" y="34"/>
                        </a:lnTo>
                        <a:lnTo>
                          <a:pt x="27" y="34"/>
                        </a:lnTo>
                        <a:lnTo>
                          <a:pt x="25" y="34"/>
                        </a:lnTo>
                        <a:lnTo>
                          <a:pt x="25" y="34"/>
                        </a:lnTo>
                        <a:lnTo>
                          <a:pt x="23" y="34"/>
                        </a:lnTo>
                        <a:lnTo>
                          <a:pt x="23" y="34"/>
                        </a:lnTo>
                        <a:lnTo>
                          <a:pt x="23" y="34"/>
                        </a:lnTo>
                        <a:lnTo>
                          <a:pt x="21" y="34"/>
                        </a:lnTo>
                        <a:lnTo>
                          <a:pt x="21" y="34"/>
                        </a:lnTo>
                        <a:lnTo>
                          <a:pt x="19" y="34"/>
                        </a:lnTo>
                        <a:lnTo>
                          <a:pt x="19" y="34"/>
                        </a:lnTo>
                        <a:lnTo>
                          <a:pt x="19" y="34"/>
                        </a:lnTo>
                        <a:lnTo>
                          <a:pt x="17" y="34"/>
                        </a:lnTo>
                        <a:lnTo>
                          <a:pt x="17" y="34"/>
                        </a:lnTo>
                        <a:lnTo>
                          <a:pt x="17" y="34"/>
                        </a:lnTo>
                        <a:lnTo>
                          <a:pt x="17" y="34"/>
                        </a:lnTo>
                        <a:lnTo>
                          <a:pt x="15" y="34"/>
                        </a:lnTo>
                        <a:lnTo>
                          <a:pt x="15" y="34"/>
                        </a:lnTo>
                        <a:lnTo>
                          <a:pt x="13" y="34"/>
                        </a:lnTo>
                        <a:lnTo>
                          <a:pt x="13" y="34"/>
                        </a:lnTo>
                        <a:lnTo>
                          <a:pt x="13" y="34"/>
                        </a:lnTo>
                        <a:lnTo>
                          <a:pt x="11" y="34"/>
                        </a:lnTo>
                        <a:lnTo>
                          <a:pt x="11" y="34"/>
                        </a:lnTo>
                        <a:lnTo>
                          <a:pt x="11" y="34"/>
                        </a:lnTo>
                        <a:lnTo>
                          <a:pt x="11" y="34"/>
                        </a:lnTo>
                        <a:lnTo>
                          <a:pt x="9" y="34"/>
                        </a:lnTo>
                        <a:lnTo>
                          <a:pt x="9" y="34"/>
                        </a:lnTo>
                        <a:lnTo>
                          <a:pt x="7" y="34"/>
                        </a:lnTo>
                        <a:lnTo>
                          <a:pt x="7" y="34"/>
                        </a:lnTo>
                        <a:lnTo>
                          <a:pt x="7" y="34"/>
                        </a:lnTo>
                        <a:lnTo>
                          <a:pt x="7" y="32"/>
                        </a:lnTo>
                        <a:lnTo>
                          <a:pt x="6" y="32"/>
                        </a:lnTo>
                        <a:lnTo>
                          <a:pt x="6" y="32"/>
                        </a:lnTo>
                        <a:lnTo>
                          <a:pt x="6" y="32"/>
                        </a:lnTo>
                        <a:lnTo>
                          <a:pt x="6" y="30"/>
                        </a:lnTo>
                        <a:lnTo>
                          <a:pt x="6" y="30"/>
                        </a:lnTo>
                        <a:lnTo>
                          <a:pt x="7" y="30"/>
                        </a:lnTo>
                        <a:lnTo>
                          <a:pt x="7" y="30"/>
                        </a:lnTo>
                        <a:lnTo>
                          <a:pt x="7" y="30"/>
                        </a:lnTo>
                        <a:lnTo>
                          <a:pt x="7" y="30"/>
                        </a:lnTo>
                        <a:lnTo>
                          <a:pt x="6" y="30"/>
                        </a:lnTo>
                        <a:lnTo>
                          <a:pt x="6" y="30"/>
                        </a:lnTo>
                        <a:lnTo>
                          <a:pt x="6" y="30"/>
                        </a:lnTo>
                        <a:lnTo>
                          <a:pt x="6" y="29"/>
                        </a:lnTo>
                        <a:lnTo>
                          <a:pt x="6" y="29"/>
                        </a:lnTo>
                        <a:lnTo>
                          <a:pt x="6" y="29"/>
                        </a:lnTo>
                        <a:lnTo>
                          <a:pt x="6" y="27"/>
                        </a:lnTo>
                        <a:lnTo>
                          <a:pt x="6" y="27"/>
                        </a:lnTo>
                        <a:lnTo>
                          <a:pt x="4" y="27"/>
                        </a:lnTo>
                        <a:lnTo>
                          <a:pt x="4" y="27"/>
                        </a:lnTo>
                        <a:lnTo>
                          <a:pt x="2" y="27"/>
                        </a:lnTo>
                        <a:lnTo>
                          <a:pt x="2" y="27"/>
                        </a:lnTo>
                        <a:lnTo>
                          <a:pt x="2" y="27"/>
                        </a:lnTo>
                        <a:lnTo>
                          <a:pt x="0" y="27"/>
                        </a:lnTo>
                        <a:lnTo>
                          <a:pt x="0" y="25"/>
                        </a:lnTo>
                        <a:lnTo>
                          <a:pt x="2" y="25"/>
                        </a:lnTo>
                        <a:lnTo>
                          <a:pt x="2" y="25"/>
                        </a:lnTo>
                        <a:lnTo>
                          <a:pt x="2" y="25"/>
                        </a:lnTo>
                        <a:lnTo>
                          <a:pt x="4" y="25"/>
                        </a:lnTo>
                        <a:lnTo>
                          <a:pt x="4" y="25"/>
                        </a:lnTo>
                        <a:lnTo>
                          <a:pt x="6" y="25"/>
                        </a:lnTo>
                        <a:lnTo>
                          <a:pt x="6" y="25"/>
                        </a:lnTo>
                        <a:lnTo>
                          <a:pt x="6" y="25"/>
                        </a:lnTo>
                        <a:lnTo>
                          <a:pt x="7" y="25"/>
                        </a:lnTo>
                        <a:lnTo>
                          <a:pt x="7" y="25"/>
                        </a:lnTo>
                        <a:lnTo>
                          <a:pt x="7" y="25"/>
                        </a:lnTo>
                        <a:lnTo>
                          <a:pt x="9" y="25"/>
                        </a:lnTo>
                        <a:lnTo>
                          <a:pt x="9" y="25"/>
                        </a:lnTo>
                        <a:lnTo>
                          <a:pt x="11" y="25"/>
                        </a:lnTo>
                        <a:lnTo>
                          <a:pt x="11" y="25"/>
                        </a:lnTo>
                        <a:lnTo>
                          <a:pt x="11" y="25"/>
                        </a:lnTo>
                        <a:lnTo>
                          <a:pt x="13" y="25"/>
                        </a:lnTo>
                        <a:lnTo>
                          <a:pt x="13" y="25"/>
                        </a:lnTo>
                        <a:lnTo>
                          <a:pt x="13" y="25"/>
                        </a:lnTo>
                        <a:lnTo>
                          <a:pt x="13" y="23"/>
                        </a:lnTo>
                        <a:lnTo>
                          <a:pt x="13" y="23"/>
                        </a:lnTo>
                        <a:lnTo>
                          <a:pt x="15" y="23"/>
                        </a:lnTo>
                        <a:lnTo>
                          <a:pt x="15" y="25"/>
                        </a:lnTo>
                        <a:lnTo>
                          <a:pt x="15" y="25"/>
                        </a:lnTo>
                        <a:lnTo>
                          <a:pt x="15" y="25"/>
                        </a:lnTo>
                        <a:lnTo>
                          <a:pt x="17" y="25"/>
                        </a:lnTo>
                        <a:lnTo>
                          <a:pt x="17" y="25"/>
                        </a:lnTo>
                        <a:lnTo>
                          <a:pt x="17" y="25"/>
                        </a:lnTo>
                        <a:lnTo>
                          <a:pt x="19" y="25"/>
                        </a:lnTo>
                        <a:lnTo>
                          <a:pt x="19" y="25"/>
                        </a:lnTo>
                        <a:lnTo>
                          <a:pt x="19" y="25"/>
                        </a:lnTo>
                        <a:lnTo>
                          <a:pt x="21" y="25"/>
                        </a:lnTo>
                        <a:lnTo>
                          <a:pt x="21" y="25"/>
                        </a:lnTo>
                        <a:lnTo>
                          <a:pt x="23" y="25"/>
                        </a:lnTo>
                        <a:lnTo>
                          <a:pt x="23" y="25"/>
                        </a:lnTo>
                        <a:lnTo>
                          <a:pt x="23" y="25"/>
                        </a:lnTo>
                        <a:lnTo>
                          <a:pt x="25" y="25"/>
                        </a:lnTo>
                        <a:lnTo>
                          <a:pt x="25" y="25"/>
                        </a:lnTo>
                        <a:lnTo>
                          <a:pt x="23" y="25"/>
                        </a:lnTo>
                        <a:lnTo>
                          <a:pt x="23" y="25"/>
                        </a:lnTo>
                        <a:lnTo>
                          <a:pt x="23" y="25"/>
                        </a:lnTo>
                        <a:lnTo>
                          <a:pt x="21" y="25"/>
                        </a:lnTo>
                        <a:lnTo>
                          <a:pt x="21" y="23"/>
                        </a:lnTo>
                        <a:lnTo>
                          <a:pt x="23" y="23"/>
                        </a:lnTo>
                        <a:lnTo>
                          <a:pt x="23" y="23"/>
                        </a:lnTo>
                        <a:lnTo>
                          <a:pt x="23" y="23"/>
                        </a:lnTo>
                        <a:lnTo>
                          <a:pt x="23" y="23"/>
                        </a:lnTo>
                        <a:lnTo>
                          <a:pt x="21" y="23"/>
                        </a:lnTo>
                        <a:lnTo>
                          <a:pt x="21" y="21"/>
                        </a:lnTo>
                        <a:lnTo>
                          <a:pt x="21" y="21"/>
                        </a:lnTo>
                        <a:lnTo>
                          <a:pt x="19" y="21"/>
                        </a:lnTo>
                        <a:lnTo>
                          <a:pt x="19" y="21"/>
                        </a:lnTo>
                        <a:lnTo>
                          <a:pt x="19" y="21"/>
                        </a:lnTo>
                        <a:lnTo>
                          <a:pt x="17" y="21"/>
                        </a:lnTo>
                        <a:lnTo>
                          <a:pt x="17" y="21"/>
                        </a:lnTo>
                        <a:lnTo>
                          <a:pt x="17" y="21"/>
                        </a:lnTo>
                        <a:lnTo>
                          <a:pt x="15" y="21"/>
                        </a:lnTo>
                        <a:lnTo>
                          <a:pt x="15" y="23"/>
                        </a:lnTo>
                        <a:lnTo>
                          <a:pt x="15" y="23"/>
                        </a:lnTo>
                        <a:lnTo>
                          <a:pt x="13" y="23"/>
                        </a:lnTo>
                        <a:lnTo>
                          <a:pt x="13" y="23"/>
                        </a:lnTo>
                        <a:lnTo>
                          <a:pt x="13" y="21"/>
                        </a:lnTo>
                        <a:lnTo>
                          <a:pt x="13" y="21"/>
                        </a:lnTo>
                        <a:lnTo>
                          <a:pt x="11" y="21"/>
                        </a:lnTo>
                        <a:lnTo>
                          <a:pt x="11" y="21"/>
                        </a:lnTo>
                        <a:lnTo>
                          <a:pt x="11" y="21"/>
                        </a:lnTo>
                        <a:lnTo>
                          <a:pt x="9" y="21"/>
                        </a:lnTo>
                        <a:lnTo>
                          <a:pt x="9" y="21"/>
                        </a:lnTo>
                        <a:lnTo>
                          <a:pt x="9" y="21"/>
                        </a:lnTo>
                        <a:lnTo>
                          <a:pt x="9" y="21"/>
                        </a:lnTo>
                        <a:lnTo>
                          <a:pt x="11" y="21"/>
                        </a:lnTo>
                        <a:lnTo>
                          <a:pt x="11" y="21"/>
                        </a:lnTo>
                        <a:lnTo>
                          <a:pt x="9" y="21"/>
                        </a:lnTo>
                        <a:lnTo>
                          <a:pt x="9" y="21"/>
                        </a:lnTo>
                        <a:lnTo>
                          <a:pt x="7" y="21"/>
                        </a:lnTo>
                        <a:lnTo>
                          <a:pt x="7" y="19"/>
                        </a:lnTo>
                        <a:lnTo>
                          <a:pt x="9" y="19"/>
                        </a:lnTo>
                        <a:lnTo>
                          <a:pt x="9" y="19"/>
                        </a:lnTo>
                        <a:lnTo>
                          <a:pt x="11" y="19"/>
                        </a:lnTo>
                        <a:lnTo>
                          <a:pt x="11" y="19"/>
                        </a:lnTo>
                        <a:lnTo>
                          <a:pt x="11" y="19"/>
                        </a:lnTo>
                        <a:lnTo>
                          <a:pt x="13" y="19"/>
                        </a:lnTo>
                        <a:lnTo>
                          <a:pt x="13" y="21"/>
                        </a:lnTo>
                        <a:lnTo>
                          <a:pt x="13" y="21"/>
                        </a:lnTo>
                        <a:lnTo>
                          <a:pt x="13" y="21"/>
                        </a:lnTo>
                        <a:lnTo>
                          <a:pt x="15" y="21"/>
                        </a:lnTo>
                        <a:lnTo>
                          <a:pt x="15" y="21"/>
                        </a:lnTo>
                        <a:lnTo>
                          <a:pt x="17" y="21"/>
                        </a:lnTo>
                        <a:lnTo>
                          <a:pt x="17" y="21"/>
                        </a:lnTo>
                        <a:lnTo>
                          <a:pt x="17" y="19"/>
                        </a:lnTo>
                        <a:lnTo>
                          <a:pt x="17" y="19"/>
                        </a:lnTo>
                        <a:lnTo>
                          <a:pt x="17" y="19"/>
                        </a:lnTo>
                        <a:lnTo>
                          <a:pt x="19" y="19"/>
                        </a:lnTo>
                        <a:lnTo>
                          <a:pt x="19" y="17"/>
                        </a:lnTo>
                        <a:lnTo>
                          <a:pt x="19" y="17"/>
                        </a:lnTo>
                        <a:lnTo>
                          <a:pt x="19" y="17"/>
                        </a:lnTo>
                        <a:lnTo>
                          <a:pt x="21" y="17"/>
                        </a:lnTo>
                        <a:lnTo>
                          <a:pt x="21" y="17"/>
                        </a:lnTo>
                        <a:lnTo>
                          <a:pt x="23" y="17"/>
                        </a:lnTo>
                        <a:lnTo>
                          <a:pt x="23" y="17"/>
                        </a:lnTo>
                        <a:lnTo>
                          <a:pt x="23" y="17"/>
                        </a:lnTo>
                        <a:lnTo>
                          <a:pt x="25" y="17"/>
                        </a:lnTo>
                        <a:lnTo>
                          <a:pt x="25" y="17"/>
                        </a:lnTo>
                        <a:lnTo>
                          <a:pt x="27" y="17"/>
                        </a:lnTo>
                        <a:lnTo>
                          <a:pt x="27" y="17"/>
                        </a:lnTo>
                        <a:lnTo>
                          <a:pt x="27" y="17"/>
                        </a:lnTo>
                        <a:lnTo>
                          <a:pt x="29" y="17"/>
                        </a:lnTo>
                        <a:lnTo>
                          <a:pt x="29" y="17"/>
                        </a:lnTo>
                        <a:lnTo>
                          <a:pt x="29" y="17"/>
                        </a:lnTo>
                        <a:lnTo>
                          <a:pt x="30" y="17"/>
                        </a:lnTo>
                        <a:lnTo>
                          <a:pt x="30" y="17"/>
                        </a:lnTo>
                        <a:lnTo>
                          <a:pt x="30" y="17"/>
                        </a:lnTo>
                        <a:lnTo>
                          <a:pt x="30" y="15"/>
                        </a:lnTo>
                        <a:lnTo>
                          <a:pt x="32" y="15"/>
                        </a:lnTo>
                        <a:lnTo>
                          <a:pt x="32" y="15"/>
                        </a:lnTo>
                        <a:lnTo>
                          <a:pt x="32" y="15"/>
                        </a:lnTo>
                        <a:lnTo>
                          <a:pt x="34" y="15"/>
                        </a:lnTo>
                        <a:lnTo>
                          <a:pt x="34" y="15"/>
                        </a:lnTo>
                        <a:lnTo>
                          <a:pt x="34" y="13"/>
                        </a:lnTo>
                        <a:lnTo>
                          <a:pt x="34" y="13"/>
                        </a:lnTo>
                        <a:lnTo>
                          <a:pt x="34" y="13"/>
                        </a:lnTo>
                        <a:lnTo>
                          <a:pt x="34" y="13"/>
                        </a:lnTo>
                        <a:lnTo>
                          <a:pt x="36" y="13"/>
                        </a:lnTo>
                        <a:lnTo>
                          <a:pt x="36" y="13"/>
                        </a:lnTo>
                        <a:lnTo>
                          <a:pt x="38" y="13"/>
                        </a:lnTo>
                        <a:lnTo>
                          <a:pt x="38" y="13"/>
                        </a:lnTo>
                        <a:lnTo>
                          <a:pt x="36" y="13"/>
                        </a:lnTo>
                        <a:lnTo>
                          <a:pt x="36" y="13"/>
                        </a:lnTo>
                        <a:lnTo>
                          <a:pt x="34" y="13"/>
                        </a:lnTo>
                        <a:lnTo>
                          <a:pt x="34" y="13"/>
                        </a:lnTo>
                        <a:lnTo>
                          <a:pt x="34" y="13"/>
                        </a:lnTo>
                        <a:lnTo>
                          <a:pt x="32" y="13"/>
                        </a:lnTo>
                        <a:lnTo>
                          <a:pt x="32" y="13"/>
                        </a:lnTo>
                        <a:lnTo>
                          <a:pt x="32" y="13"/>
                        </a:lnTo>
                        <a:lnTo>
                          <a:pt x="32" y="13"/>
                        </a:lnTo>
                        <a:lnTo>
                          <a:pt x="30" y="13"/>
                        </a:lnTo>
                        <a:lnTo>
                          <a:pt x="30" y="13"/>
                        </a:lnTo>
                        <a:lnTo>
                          <a:pt x="29" y="13"/>
                        </a:lnTo>
                        <a:lnTo>
                          <a:pt x="29" y="13"/>
                        </a:lnTo>
                        <a:lnTo>
                          <a:pt x="29" y="13"/>
                        </a:lnTo>
                        <a:lnTo>
                          <a:pt x="27" y="13"/>
                        </a:lnTo>
                        <a:lnTo>
                          <a:pt x="27" y="13"/>
                        </a:lnTo>
                        <a:lnTo>
                          <a:pt x="27" y="13"/>
                        </a:lnTo>
                        <a:lnTo>
                          <a:pt x="27" y="13"/>
                        </a:lnTo>
                        <a:lnTo>
                          <a:pt x="29" y="13"/>
                        </a:lnTo>
                        <a:lnTo>
                          <a:pt x="29" y="13"/>
                        </a:lnTo>
                        <a:lnTo>
                          <a:pt x="29" y="11"/>
                        </a:lnTo>
                        <a:lnTo>
                          <a:pt x="29" y="11"/>
                        </a:lnTo>
                        <a:lnTo>
                          <a:pt x="30" y="11"/>
                        </a:lnTo>
                        <a:lnTo>
                          <a:pt x="30" y="11"/>
                        </a:lnTo>
                        <a:lnTo>
                          <a:pt x="30" y="11"/>
                        </a:lnTo>
                        <a:lnTo>
                          <a:pt x="32" y="11"/>
                        </a:lnTo>
                        <a:lnTo>
                          <a:pt x="32" y="11"/>
                        </a:lnTo>
                        <a:lnTo>
                          <a:pt x="32" y="9"/>
                        </a:lnTo>
                        <a:lnTo>
                          <a:pt x="32" y="9"/>
                        </a:lnTo>
                        <a:lnTo>
                          <a:pt x="34" y="9"/>
                        </a:lnTo>
                        <a:lnTo>
                          <a:pt x="34" y="9"/>
                        </a:lnTo>
                        <a:lnTo>
                          <a:pt x="34" y="9"/>
                        </a:lnTo>
                        <a:lnTo>
                          <a:pt x="34" y="9"/>
                        </a:lnTo>
                        <a:lnTo>
                          <a:pt x="36" y="9"/>
                        </a:lnTo>
                        <a:lnTo>
                          <a:pt x="36" y="9"/>
                        </a:lnTo>
                        <a:lnTo>
                          <a:pt x="38" y="9"/>
                        </a:lnTo>
                        <a:lnTo>
                          <a:pt x="38" y="9"/>
                        </a:lnTo>
                        <a:lnTo>
                          <a:pt x="38" y="9"/>
                        </a:lnTo>
                        <a:lnTo>
                          <a:pt x="38" y="7"/>
                        </a:lnTo>
                        <a:lnTo>
                          <a:pt x="38" y="7"/>
                        </a:lnTo>
                        <a:lnTo>
                          <a:pt x="38" y="7"/>
                        </a:lnTo>
                        <a:lnTo>
                          <a:pt x="38" y="7"/>
                        </a:lnTo>
                        <a:lnTo>
                          <a:pt x="40" y="7"/>
                        </a:lnTo>
                        <a:lnTo>
                          <a:pt x="40" y="7"/>
                        </a:lnTo>
                        <a:lnTo>
                          <a:pt x="40" y="7"/>
                        </a:lnTo>
                        <a:lnTo>
                          <a:pt x="42" y="7"/>
                        </a:lnTo>
                        <a:lnTo>
                          <a:pt x="42" y="7"/>
                        </a:lnTo>
                        <a:lnTo>
                          <a:pt x="44" y="7"/>
                        </a:lnTo>
                        <a:lnTo>
                          <a:pt x="44" y="6"/>
                        </a:lnTo>
                        <a:lnTo>
                          <a:pt x="44" y="6"/>
                        </a:lnTo>
                        <a:lnTo>
                          <a:pt x="44" y="6"/>
                        </a:lnTo>
                        <a:lnTo>
                          <a:pt x="46" y="6"/>
                        </a:lnTo>
                        <a:lnTo>
                          <a:pt x="46" y="6"/>
                        </a:lnTo>
                        <a:lnTo>
                          <a:pt x="46" y="6"/>
                        </a:lnTo>
                        <a:lnTo>
                          <a:pt x="48" y="6"/>
                        </a:lnTo>
                        <a:lnTo>
                          <a:pt x="48" y="6"/>
                        </a:lnTo>
                        <a:lnTo>
                          <a:pt x="50" y="6"/>
                        </a:lnTo>
                        <a:lnTo>
                          <a:pt x="50" y="6"/>
                        </a:lnTo>
                        <a:lnTo>
                          <a:pt x="50" y="6"/>
                        </a:lnTo>
                        <a:lnTo>
                          <a:pt x="50" y="6"/>
                        </a:lnTo>
                        <a:lnTo>
                          <a:pt x="51" y="6"/>
                        </a:lnTo>
                        <a:lnTo>
                          <a:pt x="51" y="6"/>
                        </a:lnTo>
                        <a:lnTo>
                          <a:pt x="53" y="6"/>
                        </a:lnTo>
                        <a:lnTo>
                          <a:pt x="53" y="6"/>
                        </a:lnTo>
                        <a:lnTo>
                          <a:pt x="53" y="6"/>
                        </a:lnTo>
                        <a:lnTo>
                          <a:pt x="55" y="6"/>
                        </a:lnTo>
                        <a:lnTo>
                          <a:pt x="55" y="6"/>
                        </a:lnTo>
                        <a:lnTo>
                          <a:pt x="55" y="6"/>
                        </a:lnTo>
                        <a:lnTo>
                          <a:pt x="55" y="6"/>
                        </a:lnTo>
                        <a:lnTo>
                          <a:pt x="57" y="6"/>
                        </a:lnTo>
                        <a:lnTo>
                          <a:pt x="57" y="6"/>
                        </a:lnTo>
                        <a:lnTo>
                          <a:pt x="59" y="6"/>
                        </a:lnTo>
                        <a:lnTo>
                          <a:pt x="59" y="6"/>
                        </a:lnTo>
                        <a:lnTo>
                          <a:pt x="59" y="6"/>
                        </a:lnTo>
                        <a:lnTo>
                          <a:pt x="61" y="6"/>
                        </a:lnTo>
                        <a:lnTo>
                          <a:pt x="61" y="6"/>
                        </a:lnTo>
                        <a:lnTo>
                          <a:pt x="61" y="6"/>
                        </a:lnTo>
                        <a:lnTo>
                          <a:pt x="63" y="6"/>
                        </a:lnTo>
                        <a:lnTo>
                          <a:pt x="63" y="6"/>
                        </a:lnTo>
                        <a:lnTo>
                          <a:pt x="65" y="6"/>
                        </a:lnTo>
                        <a:lnTo>
                          <a:pt x="65" y="4"/>
                        </a:lnTo>
                        <a:lnTo>
                          <a:pt x="65" y="4"/>
                        </a:lnTo>
                        <a:lnTo>
                          <a:pt x="65" y="4"/>
                        </a:lnTo>
                        <a:lnTo>
                          <a:pt x="67" y="4"/>
                        </a:lnTo>
                        <a:lnTo>
                          <a:pt x="67" y="4"/>
                        </a:lnTo>
                        <a:lnTo>
                          <a:pt x="67" y="4"/>
                        </a:lnTo>
                        <a:lnTo>
                          <a:pt x="69" y="4"/>
                        </a:lnTo>
                        <a:lnTo>
                          <a:pt x="69" y="4"/>
                        </a:lnTo>
                        <a:lnTo>
                          <a:pt x="71" y="4"/>
                        </a:lnTo>
                        <a:lnTo>
                          <a:pt x="71" y="4"/>
                        </a:lnTo>
                        <a:lnTo>
                          <a:pt x="71" y="4"/>
                        </a:lnTo>
                        <a:lnTo>
                          <a:pt x="71" y="4"/>
                        </a:lnTo>
                        <a:lnTo>
                          <a:pt x="73" y="4"/>
                        </a:lnTo>
                        <a:lnTo>
                          <a:pt x="73" y="4"/>
                        </a:lnTo>
                        <a:lnTo>
                          <a:pt x="73" y="4"/>
                        </a:lnTo>
                        <a:lnTo>
                          <a:pt x="73" y="2"/>
                        </a:lnTo>
                        <a:lnTo>
                          <a:pt x="73" y="2"/>
                        </a:lnTo>
                        <a:lnTo>
                          <a:pt x="73" y="2"/>
                        </a:lnTo>
                        <a:lnTo>
                          <a:pt x="73" y="2"/>
                        </a:lnTo>
                        <a:lnTo>
                          <a:pt x="74" y="2"/>
                        </a:lnTo>
                        <a:lnTo>
                          <a:pt x="74" y="2"/>
                        </a:lnTo>
                        <a:lnTo>
                          <a:pt x="76" y="2"/>
                        </a:lnTo>
                        <a:lnTo>
                          <a:pt x="76" y="0"/>
                        </a:lnTo>
                        <a:lnTo>
                          <a:pt x="76" y="0"/>
                        </a:lnTo>
                        <a:lnTo>
                          <a:pt x="76" y="0"/>
                        </a:lnTo>
                        <a:lnTo>
                          <a:pt x="78" y="0"/>
                        </a:lnTo>
                        <a:lnTo>
                          <a:pt x="78" y="0"/>
                        </a:lnTo>
                        <a:lnTo>
                          <a:pt x="80" y="0"/>
                        </a:lnTo>
                        <a:lnTo>
                          <a:pt x="80" y="0"/>
                        </a:lnTo>
                        <a:lnTo>
                          <a:pt x="80" y="0"/>
                        </a:lnTo>
                        <a:lnTo>
                          <a:pt x="82" y="0"/>
                        </a:lnTo>
                        <a:lnTo>
                          <a:pt x="82" y="0"/>
                        </a:lnTo>
                        <a:lnTo>
                          <a:pt x="82" y="0"/>
                        </a:lnTo>
                        <a:lnTo>
                          <a:pt x="84" y="0"/>
                        </a:lnTo>
                        <a:lnTo>
                          <a:pt x="84" y="0"/>
                        </a:lnTo>
                        <a:lnTo>
                          <a:pt x="86" y="0"/>
                        </a:lnTo>
                        <a:lnTo>
                          <a:pt x="86" y="0"/>
                        </a:lnTo>
                        <a:lnTo>
                          <a:pt x="86" y="0"/>
                        </a:lnTo>
                        <a:lnTo>
                          <a:pt x="86" y="2"/>
                        </a:lnTo>
                        <a:lnTo>
                          <a:pt x="88" y="2"/>
                        </a:lnTo>
                        <a:lnTo>
                          <a:pt x="88" y="2"/>
                        </a:lnTo>
                        <a:lnTo>
                          <a:pt x="88" y="2"/>
                        </a:lnTo>
                        <a:lnTo>
                          <a:pt x="88" y="2"/>
                        </a:lnTo>
                        <a:lnTo>
                          <a:pt x="88" y="2"/>
                        </a:lnTo>
                        <a:lnTo>
                          <a:pt x="88" y="4"/>
                        </a:lnTo>
                        <a:lnTo>
                          <a:pt x="88" y="4"/>
                        </a:lnTo>
                        <a:lnTo>
                          <a:pt x="90" y="4"/>
                        </a:lnTo>
                        <a:lnTo>
                          <a:pt x="90" y="4"/>
                        </a:lnTo>
                        <a:lnTo>
                          <a:pt x="92" y="4"/>
                        </a:lnTo>
                        <a:lnTo>
                          <a:pt x="92" y="4"/>
                        </a:lnTo>
                        <a:lnTo>
                          <a:pt x="92" y="4"/>
                        </a:lnTo>
                        <a:lnTo>
                          <a:pt x="94" y="4"/>
                        </a:lnTo>
                        <a:lnTo>
                          <a:pt x="94" y="4"/>
                        </a:lnTo>
                        <a:lnTo>
                          <a:pt x="94" y="4"/>
                        </a:lnTo>
                        <a:lnTo>
                          <a:pt x="94" y="4"/>
                        </a:lnTo>
                        <a:lnTo>
                          <a:pt x="94" y="6"/>
                        </a:lnTo>
                        <a:lnTo>
                          <a:pt x="96" y="6"/>
                        </a:lnTo>
                        <a:lnTo>
                          <a:pt x="96" y="6"/>
                        </a:lnTo>
                        <a:lnTo>
                          <a:pt x="97" y="6"/>
                        </a:lnTo>
                        <a:lnTo>
                          <a:pt x="97" y="6"/>
                        </a:lnTo>
                        <a:lnTo>
                          <a:pt x="97" y="6"/>
                        </a:lnTo>
                        <a:lnTo>
                          <a:pt x="97" y="6"/>
                        </a:lnTo>
                        <a:lnTo>
                          <a:pt x="99" y="6"/>
                        </a:lnTo>
                        <a:lnTo>
                          <a:pt x="99" y="6"/>
                        </a:lnTo>
                        <a:lnTo>
                          <a:pt x="99" y="6"/>
                        </a:lnTo>
                        <a:lnTo>
                          <a:pt x="99" y="6"/>
                        </a:lnTo>
                        <a:lnTo>
                          <a:pt x="101" y="6"/>
                        </a:lnTo>
                        <a:lnTo>
                          <a:pt x="101" y="6"/>
                        </a:lnTo>
                        <a:lnTo>
                          <a:pt x="101" y="7"/>
                        </a:lnTo>
                        <a:lnTo>
                          <a:pt x="103" y="7"/>
                        </a:lnTo>
                        <a:lnTo>
                          <a:pt x="103" y="7"/>
                        </a:lnTo>
                        <a:lnTo>
                          <a:pt x="103" y="7"/>
                        </a:lnTo>
                        <a:lnTo>
                          <a:pt x="103" y="7"/>
                        </a:lnTo>
                        <a:lnTo>
                          <a:pt x="105" y="7"/>
                        </a:lnTo>
                        <a:lnTo>
                          <a:pt x="105" y="7"/>
                        </a:lnTo>
                        <a:lnTo>
                          <a:pt x="107" y="7"/>
                        </a:lnTo>
                        <a:lnTo>
                          <a:pt x="107" y="7"/>
                        </a:lnTo>
                        <a:lnTo>
                          <a:pt x="107" y="7"/>
                        </a:lnTo>
                        <a:lnTo>
                          <a:pt x="107" y="9"/>
                        </a:lnTo>
                        <a:lnTo>
                          <a:pt x="109" y="9"/>
                        </a:lnTo>
                        <a:lnTo>
                          <a:pt x="109" y="9"/>
                        </a:lnTo>
                        <a:lnTo>
                          <a:pt x="109" y="9"/>
                        </a:lnTo>
                        <a:lnTo>
                          <a:pt x="111" y="9"/>
                        </a:lnTo>
                        <a:lnTo>
                          <a:pt x="111" y="9"/>
                        </a:lnTo>
                        <a:lnTo>
                          <a:pt x="111" y="9"/>
                        </a:lnTo>
                        <a:lnTo>
                          <a:pt x="113" y="9"/>
                        </a:lnTo>
                        <a:lnTo>
                          <a:pt x="113" y="9"/>
                        </a:lnTo>
                        <a:lnTo>
                          <a:pt x="113" y="9"/>
                        </a:lnTo>
                        <a:lnTo>
                          <a:pt x="115" y="9"/>
                        </a:lnTo>
                        <a:lnTo>
                          <a:pt x="115" y="9"/>
                        </a:lnTo>
                        <a:lnTo>
                          <a:pt x="115" y="9"/>
                        </a:lnTo>
                        <a:lnTo>
                          <a:pt x="117" y="9"/>
                        </a:lnTo>
                        <a:lnTo>
                          <a:pt x="117" y="9"/>
                        </a:lnTo>
                        <a:lnTo>
                          <a:pt x="118" y="9"/>
                        </a:lnTo>
                        <a:lnTo>
                          <a:pt x="118" y="9"/>
                        </a:lnTo>
                        <a:lnTo>
                          <a:pt x="118" y="11"/>
                        </a:lnTo>
                        <a:lnTo>
                          <a:pt x="118" y="11"/>
                        </a:lnTo>
                        <a:lnTo>
                          <a:pt x="120" y="11"/>
                        </a:lnTo>
                        <a:lnTo>
                          <a:pt x="120" y="11"/>
                        </a:lnTo>
                        <a:lnTo>
                          <a:pt x="120" y="11"/>
                        </a:lnTo>
                        <a:lnTo>
                          <a:pt x="122" y="11"/>
                        </a:lnTo>
                        <a:lnTo>
                          <a:pt x="122" y="11"/>
                        </a:lnTo>
                        <a:lnTo>
                          <a:pt x="122" y="11"/>
                        </a:lnTo>
                        <a:lnTo>
                          <a:pt x="122" y="13"/>
                        </a:lnTo>
                        <a:lnTo>
                          <a:pt x="124" y="13"/>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2" name="Freeform 474">
                    <a:extLst>
                      <a:ext uri="{FF2B5EF4-FFF2-40B4-BE49-F238E27FC236}">
                        <a16:creationId xmlns:a16="http://schemas.microsoft.com/office/drawing/2014/main" id="{E8864812-8688-450E-813E-92D2525E3372}"/>
                      </a:ext>
                    </a:extLst>
                  </p:cNvPr>
                  <p:cNvSpPr>
                    <a:spLocks/>
                  </p:cNvSpPr>
                  <p:nvPr/>
                </p:nvSpPr>
                <p:spPr bwMode="auto">
                  <a:xfrm>
                    <a:off x="12230" y="1243"/>
                    <a:ext cx="164" cy="53"/>
                  </a:xfrm>
                  <a:custGeom>
                    <a:avLst/>
                    <a:gdLst>
                      <a:gd name="T0" fmla="*/ 115 w 164"/>
                      <a:gd name="T1" fmla="*/ 15 h 53"/>
                      <a:gd name="T2" fmla="*/ 111 w 164"/>
                      <a:gd name="T3" fmla="*/ 19 h 53"/>
                      <a:gd name="T4" fmla="*/ 113 w 164"/>
                      <a:gd name="T5" fmla="*/ 21 h 53"/>
                      <a:gd name="T6" fmla="*/ 101 w 164"/>
                      <a:gd name="T7" fmla="*/ 23 h 53"/>
                      <a:gd name="T8" fmla="*/ 92 w 164"/>
                      <a:gd name="T9" fmla="*/ 23 h 53"/>
                      <a:gd name="T10" fmla="*/ 99 w 164"/>
                      <a:gd name="T11" fmla="*/ 23 h 53"/>
                      <a:gd name="T12" fmla="*/ 107 w 164"/>
                      <a:gd name="T13" fmla="*/ 23 h 53"/>
                      <a:gd name="T14" fmla="*/ 118 w 164"/>
                      <a:gd name="T15" fmla="*/ 23 h 53"/>
                      <a:gd name="T16" fmla="*/ 126 w 164"/>
                      <a:gd name="T17" fmla="*/ 29 h 53"/>
                      <a:gd name="T18" fmla="*/ 126 w 164"/>
                      <a:gd name="T19" fmla="*/ 29 h 53"/>
                      <a:gd name="T20" fmla="*/ 132 w 164"/>
                      <a:gd name="T21" fmla="*/ 27 h 53"/>
                      <a:gd name="T22" fmla="*/ 141 w 164"/>
                      <a:gd name="T23" fmla="*/ 25 h 53"/>
                      <a:gd name="T24" fmla="*/ 151 w 164"/>
                      <a:gd name="T25" fmla="*/ 27 h 53"/>
                      <a:gd name="T26" fmla="*/ 159 w 164"/>
                      <a:gd name="T27" fmla="*/ 30 h 53"/>
                      <a:gd name="T28" fmla="*/ 162 w 164"/>
                      <a:gd name="T29" fmla="*/ 34 h 53"/>
                      <a:gd name="T30" fmla="*/ 157 w 164"/>
                      <a:gd name="T31" fmla="*/ 38 h 53"/>
                      <a:gd name="T32" fmla="*/ 153 w 164"/>
                      <a:gd name="T33" fmla="*/ 44 h 53"/>
                      <a:gd name="T34" fmla="*/ 159 w 164"/>
                      <a:gd name="T35" fmla="*/ 50 h 53"/>
                      <a:gd name="T36" fmla="*/ 149 w 164"/>
                      <a:gd name="T37" fmla="*/ 52 h 53"/>
                      <a:gd name="T38" fmla="*/ 138 w 164"/>
                      <a:gd name="T39" fmla="*/ 52 h 53"/>
                      <a:gd name="T40" fmla="*/ 130 w 164"/>
                      <a:gd name="T41" fmla="*/ 53 h 53"/>
                      <a:gd name="T42" fmla="*/ 120 w 164"/>
                      <a:gd name="T43" fmla="*/ 53 h 53"/>
                      <a:gd name="T44" fmla="*/ 113 w 164"/>
                      <a:gd name="T45" fmla="*/ 52 h 53"/>
                      <a:gd name="T46" fmla="*/ 103 w 164"/>
                      <a:gd name="T47" fmla="*/ 48 h 53"/>
                      <a:gd name="T48" fmla="*/ 92 w 164"/>
                      <a:gd name="T49" fmla="*/ 48 h 53"/>
                      <a:gd name="T50" fmla="*/ 82 w 164"/>
                      <a:gd name="T51" fmla="*/ 48 h 53"/>
                      <a:gd name="T52" fmla="*/ 74 w 164"/>
                      <a:gd name="T53" fmla="*/ 48 h 53"/>
                      <a:gd name="T54" fmla="*/ 65 w 164"/>
                      <a:gd name="T55" fmla="*/ 46 h 53"/>
                      <a:gd name="T56" fmla="*/ 59 w 164"/>
                      <a:gd name="T57" fmla="*/ 38 h 53"/>
                      <a:gd name="T58" fmla="*/ 50 w 164"/>
                      <a:gd name="T59" fmla="*/ 38 h 53"/>
                      <a:gd name="T60" fmla="*/ 42 w 164"/>
                      <a:gd name="T61" fmla="*/ 38 h 53"/>
                      <a:gd name="T62" fmla="*/ 34 w 164"/>
                      <a:gd name="T63" fmla="*/ 36 h 53"/>
                      <a:gd name="T64" fmla="*/ 44 w 164"/>
                      <a:gd name="T65" fmla="*/ 34 h 53"/>
                      <a:gd name="T66" fmla="*/ 53 w 164"/>
                      <a:gd name="T67" fmla="*/ 32 h 53"/>
                      <a:gd name="T68" fmla="*/ 63 w 164"/>
                      <a:gd name="T69" fmla="*/ 30 h 53"/>
                      <a:gd name="T70" fmla="*/ 55 w 164"/>
                      <a:gd name="T71" fmla="*/ 29 h 53"/>
                      <a:gd name="T72" fmla="*/ 48 w 164"/>
                      <a:gd name="T73" fmla="*/ 29 h 53"/>
                      <a:gd name="T74" fmla="*/ 48 w 164"/>
                      <a:gd name="T75" fmla="*/ 30 h 53"/>
                      <a:gd name="T76" fmla="*/ 38 w 164"/>
                      <a:gd name="T77" fmla="*/ 32 h 53"/>
                      <a:gd name="T78" fmla="*/ 27 w 164"/>
                      <a:gd name="T79" fmla="*/ 34 h 53"/>
                      <a:gd name="T80" fmla="*/ 15 w 164"/>
                      <a:gd name="T81" fmla="*/ 34 h 53"/>
                      <a:gd name="T82" fmla="*/ 6 w 164"/>
                      <a:gd name="T83" fmla="*/ 32 h 53"/>
                      <a:gd name="T84" fmla="*/ 4 w 164"/>
                      <a:gd name="T85" fmla="*/ 27 h 53"/>
                      <a:gd name="T86" fmla="*/ 7 w 164"/>
                      <a:gd name="T87" fmla="*/ 25 h 53"/>
                      <a:gd name="T88" fmla="*/ 17 w 164"/>
                      <a:gd name="T89" fmla="*/ 25 h 53"/>
                      <a:gd name="T90" fmla="*/ 21 w 164"/>
                      <a:gd name="T91" fmla="*/ 25 h 53"/>
                      <a:gd name="T92" fmla="*/ 15 w 164"/>
                      <a:gd name="T93" fmla="*/ 23 h 53"/>
                      <a:gd name="T94" fmla="*/ 9 w 164"/>
                      <a:gd name="T95" fmla="*/ 21 h 53"/>
                      <a:gd name="T96" fmla="*/ 17 w 164"/>
                      <a:gd name="T97" fmla="*/ 19 h 53"/>
                      <a:gd name="T98" fmla="*/ 27 w 164"/>
                      <a:gd name="T99" fmla="*/ 17 h 53"/>
                      <a:gd name="T100" fmla="*/ 34 w 164"/>
                      <a:gd name="T101" fmla="*/ 13 h 53"/>
                      <a:gd name="T102" fmla="*/ 29 w 164"/>
                      <a:gd name="T103" fmla="*/ 13 h 53"/>
                      <a:gd name="T104" fmla="*/ 32 w 164"/>
                      <a:gd name="T105" fmla="*/ 9 h 53"/>
                      <a:gd name="T106" fmla="*/ 40 w 164"/>
                      <a:gd name="T107" fmla="*/ 7 h 53"/>
                      <a:gd name="T108" fmla="*/ 50 w 164"/>
                      <a:gd name="T109" fmla="*/ 6 h 53"/>
                      <a:gd name="T110" fmla="*/ 61 w 164"/>
                      <a:gd name="T111" fmla="*/ 6 h 53"/>
                      <a:gd name="T112" fmla="*/ 71 w 164"/>
                      <a:gd name="T113" fmla="*/ 4 h 53"/>
                      <a:gd name="T114" fmla="*/ 80 w 164"/>
                      <a:gd name="T115" fmla="*/ 0 h 53"/>
                      <a:gd name="T116" fmla="*/ 88 w 164"/>
                      <a:gd name="T117" fmla="*/ 2 h 53"/>
                      <a:gd name="T118" fmla="*/ 97 w 164"/>
                      <a:gd name="T119" fmla="*/ 6 h 53"/>
                      <a:gd name="T120" fmla="*/ 107 w 164"/>
                      <a:gd name="T121" fmla="*/ 7 h 53"/>
                      <a:gd name="T122" fmla="*/ 117 w 164"/>
                      <a:gd name="T123" fmla="*/ 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 h="53">
                        <a:moveTo>
                          <a:pt x="124" y="13"/>
                        </a:moveTo>
                        <a:lnTo>
                          <a:pt x="124" y="13"/>
                        </a:lnTo>
                        <a:lnTo>
                          <a:pt x="124" y="13"/>
                        </a:lnTo>
                        <a:lnTo>
                          <a:pt x="122" y="13"/>
                        </a:lnTo>
                        <a:lnTo>
                          <a:pt x="122" y="13"/>
                        </a:lnTo>
                        <a:lnTo>
                          <a:pt x="120" y="13"/>
                        </a:lnTo>
                        <a:lnTo>
                          <a:pt x="120" y="13"/>
                        </a:lnTo>
                        <a:lnTo>
                          <a:pt x="120" y="13"/>
                        </a:lnTo>
                        <a:lnTo>
                          <a:pt x="118" y="13"/>
                        </a:lnTo>
                        <a:lnTo>
                          <a:pt x="118" y="13"/>
                        </a:lnTo>
                        <a:lnTo>
                          <a:pt x="118" y="13"/>
                        </a:lnTo>
                        <a:lnTo>
                          <a:pt x="117" y="13"/>
                        </a:lnTo>
                        <a:lnTo>
                          <a:pt x="117" y="13"/>
                        </a:lnTo>
                        <a:lnTo>
                          <a:pt x="115" y="13"/>
                        </a:lnTo>
                        <a:lnTo>
                          <a:pt x="115" y="15"/>
                        </a:lnTo>
                        <a:lnTo>
                          <a:pt x="115" y="15"/>
                        </a:lnTo>
                        <a:lnTo>
                          <a:pt x="115" y="15"/>
                        </a:lnTo>
                        <a:lnTo>
                          <a:pt x="113" y="15"/>
                        </a:lnTo>
                        <a:lnTo>
                          <a:pt x="113" y="15"/>
                        </a:lnTo>
                        <a:lnTo>
                          <a:pt x="113" y="15"/>
                        </a:lnTo>
                        <a:lnTo>
                          <a:pt x="111" y="15"/>
                        </a:lnTo>
                        <a:lnTo>
                          <a:pt x="111" y="13"/>
                        </a:lnTo>
                        <a:lnTo>
                          <a:pt x="111" y="13"/>
                        </a:lnTo>
                        <a:lnTo>
                          <a:pt x="109" y="13"/>
                        </a:lnTo>
                        <a:lnTo>
                          <a:pt x="109" y="15"/>
                        </a:lnTo>
                        <a:lnTo>
                          <a:pt x="109" y="15"/>
                        </a:lnTo>
                        <a:lnTo>
                          <a:pt x="109" y="15"/>
                        </a:lnTo>
                        <a:lnTo>
                          <a:pt x="109" y="17"/>
                        </a:lnTo>
                        <a:lnTo>
                          <a:pt x="109" y="17"/>
                        </a:lnTo>
                        <a:lnTo>
                          <a:pt x="109" y="17"/>
                        </a:lnTo>
                        <a:lnTo>
                          <a:pt x="111" y="17"/>
                        </a:lnTo>
                        <a:lnTo>
                          <a:pt x="111" y="19"/>
                        </a:lnTo>
                        <a:lnTo>
                          <a:pt x="111" y="19"/>
                        </a:lnTo>
                        <a:lnTo>
                          <a:pt x="111" y="21"/>
                        </a:lnTo>
                        <a:lnTo>
                          <a:pt x="111" y="21"/>
                        </a:lnTo>
                        <a:lnTo>
                          <a:pt x="113" y="21"/>
                        </a:lnTo>
                        <a:lnTo>
                          <a:pt x="113" y="21"/>
                        </a:lnTo>
                        <a:lnTo>
                          <a:pt x="113" y="21"/>
                        </a:lnTo>
                        <a:lnTo>
                          <a:pt x="115" y="21"/>
                        </a:lnTo>
                        <a:lnTo>
                          <a:pt x="115" y="21"/>
                        </a:lnTo>
                        <a:lnTo>
                          <a:pt x="115" y="21"/>
                        </a:lnTo>
                        <a:lnTo>
                          <a:pt x="115" y="21"/>
                        </a:lnTo>
                        <a:lnTo>
                          <a:pt x="115" y="21"/>
                        </a:lnTo>
                        <a:lnTo>
                          <a:pt x="115" y="23"/>
                        </a:lnTo>
                        <a:lnTo>
                          <a:pt x="113" y="23"/>
                        </a:lnTo>
                        <a:lnTo>
                          <a:pt x="113" y="23"/>
                        </a:lnTo>
                        <a:lnTo>
                          <a:pt x="113" y="21"/>
                        </a:lnTo>
                        <a:lnTo>
                          <a:pt x="113" y="21"/>
                        </a:lnTo>
                        <a:lnTo>
                          <a:pt x="111" y="21"/>
                        </a:lnTo>
                        <a:lnTo>
                          <a:pt x="111" y="23"/>
                        </a:lnTo>
                        <a:lnTo>
                          <a:pt x="111" y="23"/>
                        </a:lnTo>
                        <a:lnTo>
                          <a:pt x="109" y="23"/>
                        </a:lnTo>
                        <a:lnTo>
                          <a:pt x="109" y="23"/>
                        </a:lnTo>
                        <a:lnTo>
                          <a:pt x="109" y="23"/>
                        </a:lnTo>
                        <a:lnTo>
                          <a:pt x="107" y="23"/>
                        </a:lnTo>
                        <a:lnTo>
                          <a:pt x="107" y="23"/>
                        </a:lnTo>
                        <a:lnTo>
                          <a:pt x="107" y="23"/>
                        </a:lnTo>
                        <a:lnTo>
                          <a:pt x="105" y="23"/>
                        </a:lnTo>
                        <a:lnTo>
                          <a:pt x="105" y="23"/>
                        </a:lnTo>
                        <a:lnTo>
                          <a:pt x="103" y="23"/>
                        </a:lnTo>
                        <a:lnTo>
                          <a:pt x="103" y="23"/>
                        </a:lnTo>
                        <a:lnTo>
                          <a:pt x="103" y="23"/>
                        </a:lnTo>
                        <a:lnTo>
                          <a:pt x="101" y="23"/>
                        </a:lnTo>
                        <a:lnTo>
                          <a:pt x="101" y="23"/>
                        </a:lnTo>
                        <a:lnTo>
                          <a:pt x="99" y="23"/>
                        </a:lnTo>
                        <a:lnTo>
                          <a:pt x="99" y="23"/>
                        </a:lnTo>
                        <a:lnTo>
                          <a:pt x="99" y="23"/>
                        </a:lnTo>
                        <a:lnTo>
                          <a:pt x="97" y="23"/>
                        </a:lnTo>
                        <a:lnTo>
                          <a:pt x="97" y="23"/>
                        </a:lnTo>
                        <a:lnTo>
                          <a:pt x="97" y="23"/>
                        </a:lnTo>
                        <a:lnTo>
                          <a:pt x="96" y="23"/>
                        </a:lnTo>
                        <a:lnTo>
                          <a:pt x="96" y="23"/>
                        </a:lnTo>
                        <a:lnTo>
                          <a:pt x="96" y="23"/>
                        </a:lnTo>
                        <a:lnTo>
                          <a:pt x="94" y="23"/>
                        </a:lnTo>
                        <a:lnTo>
                          <a:pt x="94" y="23"/>
                        </a:lnTo>
                        <a:lnTo>
                          <a:pt x="94" y="23"/>
                        </a:lnTo>
                        <a:lnTo>
                          <a:pt x="92" y="23"/>
                        </a:lnTo>
                        <a:lnTo>
                          <a:pt x="92" y="23"/>
                        </a:lnTo>
                        <a:lnTo>
                          <a:pt x="92" y="23"/>
                        </a:lnTo>
                        <a:lnTo>
                          <a:pt x="92" y="23"/>
                        </a:lnTo>
                        <a:lnTo>
                          <a:pt x="92" y="23"/>
                        </a:lnTo>
                        <a:lnTo>
                          <a:pt x="90" y="23"/>
                        </a:lnTo>
                        <a:lnTo>
                          <a:pt x="90" y="25"/>
                        </a:lnTo>
                        <a:lnTo>
                          <a:pt x="92" y="25"/>
                        </a:lnTo>
                        <a:lnTo>
                          <a:pt x="92" y="25"/>
                        </a:lnTo>
                        <a:lnTo>
                          <a:pt x="92" y="25"/>
                        </a:lnTo>
                        <a:lnTo>
                          <a:pt x="94" y="25"/>
                        </a:lnTo>
                        <a:lnTo>
                          <a:pt x="94" y="25"/>
                        </a:lnTo>
                        <a:lnTo>
                          <a:pt x="94" y="25"/>
                        </a:lnTo>
                        <a:lnTo>
                          <a:pt x="96" y="25"/>
                        </a:lnTo>
                        <a:lnTo>
                          <a:pt x="96" y="25"/>
                        </a:lnTo>
                        <a:lnTo>
                          <a:pt x="97" y="25"/>
                        </a:lnTo>
                        <a:lnTo>
                          <a:pt x="97" y="25"/>
                        </a:lnTo>
                        <a:lnTo>
                          <a:pt x="97" y="25"/>
                        </a:lnTo>
                        <a:lnTo>
                          <a:pt x="97" y="23"/>
                        </a:lnTo>
                        <a:lnTo>
                          <a:pt x="99" y="23"/>
                        </a:lnTo>
                        <a:lnTo>
                          <a:pt x="99" y="23"/>
                        </a:lnTo>
                        <a:lnTo>
                          <a:pt x="99" y="23"/>
                        </a:lnTo>
                        <a:lnTo>
                          <a:pt x="99" y="25"/>
                        </a:lnTo>
                        <a:lnTo>
                          <a:pt x="101" y="25"/>
                        </a:lnTo>
                        <a:lnTo>
                          <a:pt x="101" y="23"/>
                        </a:lnTo>
                        <a:lnTo>
                          <a:pt x="101" y="23"/>
                        </a:lnTo>
                        <a:lnTo>
                          <a:pt x="103" y="23"/>
                        </a:lnTo>
                        <a:lnTo>
                          <a:pt x="103" y="23"/>
                        </a:lnTo>
                        <a:lnTo>
                          <a:pt x="103" y="25"/>
                        </a:lnTo>
                        <a:lnTo>
                          <a:pt x="103" y="25"/>
                        </a:lnTo>
                        <a:lnTo>
                          <a:pt x="103" y="23"/>
                        </a:lnTo>
                        <a:lnTo>
                          <a:pt x="105" y="23"/>
                        </a:lnTo>
                        <a:lnTo>
                          <a:pt x="105" y="23"/>
                        </a:lnTo>
                        <a:lnTo>
                          <a:pt x="107" y="23"/>
                        </a:lnTo>
                        <a:lnTo>
                          <a:pt x="107" y="23"/>
                        </a:lnTo>
                        <a:lnTo>
                          <a:pt x="107" y="23"/>
                        </a:lnTo>
                        <a:lnTo>
                          <a:pt x="109" y="23"/>
                        </a:lnTo>
                        <a:lnTo>
                          <a:pt x="109" y="23"/>
                        </a:lnTo>
                        <a:lnTo>
                          <a:pt x="109" y="23"/>
                        </a:lnTo>
                        <a:lnTo>
                          <a:pt x="111" y="23"/>
                        </a:lnTo>
                        <a:lnTo>
                          <a:pt x="111" y="23"/>
                        </a:lnTo>
                        <a:lnTo>
                          <a:pt x="113" y="23"/>
                        </a:lnTo>
                        <a:lnTo>
                          <a:pt x="113" y="23"/>
                        </a:lnTo>
                        <a:lnTo>
                          <a:pt x="113" y="23"/>
                        </a:lnTo>
                        <a:lnTo>
                          <a:pt x="115" y="23"/>
                        </a:lnTo>
                        <a:lnTo>
                          <a:pt x="115" y="23"/>
                        </a:lnTo>
                        <a:lnTo>
                          <a:pt x="115" y="23"/>
                        </a:lnTo>
                        <a:lnTo>
                          <a:pt x="117" y="23"/>
                        </a:lnTo>
                        <a:lnTo>
                          <a:pt x="117" y="23"/>
                        </a:lnTo>
                        <a:lnTo>
                          <a:pt x="118" y="23"/>
                        </a:lnTo>
                        <a:lnTo>
                          <a:pt x="118" y="23"/>
                        </a:lnTo>
                        <a:lnTo>
                          <a:pt x="118" y="23"/>
                        </a:lnTo>
                        <a:lnTo>
                          <a:pt x="120" y="23"/>
                        </a:lnTo>
                        <a:lnTo>
                          <a:pt x="120" y="25"/>
                        </a:lnTo>
                        <a:lnTo>
                          <a:pt x="120" y="25"/>
                        </a:lnTo>
                        <a:lnTo>
                          <a:pt x="120" y="25"/>
                        </a:lnTo>
                        <a:lnTo>
                          <a:pt x="122" y="25"/>
                        </a:lnTo>
                        <a:lnTo>
                          <a:pt x="122" y="25"/>
                        </a:lnTo>
                        <a:lnTo>
                          <a:pt x="124" y="25"/>
                        </a:lnTo>
                        <a:lnTo>
                          <a:pt x="124" y="25"/>
                        </a:lnTo>
                        <a:lnTo>
                          <a:pt x="124" y="25"/>
                        </a:lnTo>
                        <a:lnTo>
                          <a:pt x="124" y="25"/>
                        </a:lnTo>
                        <a:lnTo>
                          <a:pt x="126" y="25"/>
                        </a:lnTo>
                        <a:lnTo>
                          <a:pt x="126" y="27"/>
                        </a:lnTo>
                        <a:lnTo>
                          <a:pt x="124" y="27"/>
                        </a:lnTo>
                        <a:lnTo>
                          <a:pt x="124" y="27"/>
                        </a:lnTo>
                        <a:lnTo>
                          <a:pt x="126" y="27"/>
                        </a:lnTo>
                        <a:lnTo>
                          <a:pt x="126" y="29"/>
                        </a:lnTo>
                        <a:lnTo>
                          <a:pt x="124" y="29"/>
                        </a:lnTo>
                        <a:lnTo>
                          <a:pt x="124" y="29"/>
                        </a:lnTo>
                        <a:lnTo>
                          <a:pt x="124" y="29"/>
                        </a:lnTo>
                        <a:lnTo>
                          <a:pt x="124" y="29"/>
                        </a:lnTo>
                        <a:lnTo>
                          <a:pt x="124" y="29"/>
                        </a:lnTo>
                        <a:lnTo>
                          <a:pt x="122" y="29"/>
                        </a:lnTo>
                        <a:lnTo>
                          <a:pt x="122" y="29"/>
                        </a:lnTo>
                        <a:lnTo>
                          <a:pt x="120" y="29"/>
                        </a:lnTo>
                        <a:lnTo>
                          <a:pt x="120" y="30"/>
                        </a:lnTo>
                        <a:lnTo>
                          <a:pt x="122" y="30"/>
                        </a:lnTo>
                        <a:lnTo>
                          <a:pt x="122" y="30"/>
                        </a:lnTo>
                        <a:lnTo>
                          <a:pt x="124" y="30"/>
                        </a:lnTo>
                        <a:lnTo>
                          <a:pt x="124" y="30"/>
                        </a:lnTo>
                        <a:lnTo>
                          <a:pt x="124" y="30"/>
                        </a:lnTo>
                        <a:lnTo>
                          <a:pt x="126" y="30"/>
                        </a:lnTo>
                        <a:lnTo>
                          <a:pt x="126" y="29"/>
                        </a:lnTo>
                        <a:lnTo>
                          <a:pt x="124" y="29"/>
                        </a:lnTo>
                        <a:lnTo>
                          <a:pt x="124" y="29"/>
                        </a:lnTo>
                        <a:lnTo>
                          <a:pt x="124" y="29"/>
                        </a:lnTo>
                        <a:lnTo>
                          <a:pt x="124" y="29"/>
                        </a:lnTo>
                        <a:lnTo>
                          <a:pt x="126" y="29"/>
                        </a:lnTo>
                        <a:lnTo>
                          <a:pt x="126" y="29"/>
                        </a:lnTo>
                        <a:lnTo>
                          <a:pt x="126" y="29"/>
                        </a:lnTo>
                        <a:lnTo>
                          <a:pt x="126" y="29"/>
                        </a:lnTo>
                        <a:lnTo>
                          <a:pt x="126" y="27"/>
                        </a:lnTo>
                        <a:lnTo>
                          <a:pt x="128" y="27"/>
                        </a:lnTo>
                        <a:lnTo>
                          <a:pt x="128" y="27"/>
                        </a:lnTo>
                        <a:lnTo>
                          <a:pt x="130" y="27"/>
                        </a:lnTo>
                        <a:lnTo>
                          <a:pt x="130" y="27"/>
                        </a:lnTo>
                        <a:lnTo>
                          <a:pt x="130" y="27"/>
                        </a:lnTo>
                        <a:lnTo>
                          <a:pt x="130" y="27"/>
                        </a:lnTo>
                        <a:lnTo>
                          <a:pt x="132" y="27"/>
                        </a:lnTo>
                        <a:lnTo>
                          <a:pt x="132" y="25"/>
                        </a:lnTo>
                        <a:lnTo>
                          <a:pt x="132" y="25"/>
                        </a:lnTo>
                        <a:lnTo>
                          <a:pt x="132" y="25"/>
                        </a:lnTo>
                        <a:lnTo>
                          <a:pt x="134" y="25"/>
                        </a:lnTo>
                        <a:lnTo>
                          <a:pt x="134" y="25"/>
                        </a:lnTo>
                        <a:lnTo>
                          <a:pt x="136" y="25"/>
                        </a:lnTo>
                        <a:lnTo>
                          <a:pt x="136" y="25"/>
                        </a:lnTo>
                        <a:lnTo>
                          <a:pt x="136" y="25"/>
                        </a:lnTo>
                        <a:lnTo>
                          <a:pt x="136" y="27"/>
                        </a:lnTo>
                        <a:lnTo>
                          <a:pt x="138" y="27"/>
                        </a:lnTo>
                        <a:lnTo>
                          <a:pt x="138" y="25"/>
                        </a:lnTo>
                        <a:lnTo>
                          <a:pt x="138" y="25"/>
                        </a:lnTo>
                        <a:lnTo>
                          <a:pt x="140" y="25"/>
                        </a:lnTo>
                        <a:lnTo>
                          <a:pt x="140" y="25"/>
                        </a:lnTo>
                        <a:lnTo>
                          <a:pt x="140" y="25"/>
                        </a:lnTo>
                        <a:lnTo>
                          <a:pt x="141" y="25"/>
                        </a:lnTo>
                        <a:lnTo>
                          <a:pt x="141" y="25"/>
                        </a:lnTo>
                        <a:lnTo>
                          <a:pt x="141" y="25"/>
                        </a:lnTo>
                        <a:lnTo>
                          <a:pt x="143" y="25"/>
                        </a:lnTo>
                        <a:lnTo>
                          <a:pt x="143" y="25"/>
                        </a:lnTo>
                        <a:lnTo>
                          <a:pt x="145" y="25"/>
                        </a:lnTo>
                        <a:lnTo>
                          <a:pt x="145" y="25"/>
                        </a:lnTo>
                        <a:lnTo>
                          <a:pt x="145" y="25"/>
                        </a:lnTo>
                        <a:lnTo>
                          <a:pt x="147" y="25"/>
                        </a:lnTo>
                        <a:lnTo>
                          <a:pt x="147" y="27"/>
                        </a:lnTo>
                        <a:lnTo>
                          <a:pt x="147" y="27"/>
                        </a:lnTo>
                        <a:lnTo>
                          <a:pt x="147" y="27"/>
                        </a:lnTo>
                        <a:lnTo>
                          <a:pt x="149" y="27"/>
                        </a:lnTo>
                        <a:lnTo>
                          <a:pt x="149" y="27"/>
                        </a:lnTo>
                        <a:lnTo>
                          <a:pt x="149" y="27"/>
                        </a:lnTo>
                        <a:lnTo>
                          <a:pt x="151" y="27"/>
                        </a:lnTo>
                        <a:lnTo>
                          <a:pt x="151" y="27"/>
                        </a:lnTo>
                        <a:lnTo>
                          <a:pt x="151" y="27"/>
                        </a:lnTo>
                        <a:lnTo>
                          <a:pt x="153" y="27"/>
                        </a:lnTo>
                        <a:lnTo>
                          <a:pt x="153" y="29"/>
                        </a:lnTo>
                        <a:lnTo>
                          <a:pt x="153" y="29"/>
                        </a:lnTo>
                        <a:lnTo>
                          <a:pt x="153" y="29"/>
                        </a:lnTo>
                        <a:lnTo>
                          <a:pt x="155" y="29"/>
                        </a:lnTo>
                        <a:lnTo>
                          <a:pt x="155" y="29"/>
                        </a:lnTo>
                        <a:lnTo>
                          <a:pt x="155" y="29"/>
                        </a:lnTo>
                        <a:lnTo>
                          <a:pt x="157" y="29"/>
                        </a:lnTo>
                        <a:lnTo>
                          <a:pt x="157" y="29"/>
                        </a:lnTo>
                        <a:lnTo>
                          <a:pt x="157" y="29"/>
                        </a:lnTo>
                        <a:lnTo>
                          <a:pt x="157" y="29"/>
                        </a:lnTo>
                        <a:lnTo>
                          <a:pt x="159" y="29"/>
                        </a:lnTo>
                        <a:lnTo>
                          <a:pt x="159" y="29"/>
                        </a:lnTo>
                        <a:lnTo>
                          <a:pt x="159" y="30"/>
                        </a:lnTo>
                        <a:lnTo>
                          <a:pt x="159" y="30"/>
                        </a:lnTo>
                        <a:lnTo>
                          <a:pt x="161" y="30"/>
                        </a:lnTo>
                        <a:lnTo>
                          <a:pt x="161" y="30"/>
                        </a:lnTo>
                        <a:lnTo>
                          <a:pt x="161" y="32"/>
                        </a:lnTo>
                        <a:lnTo>
                          <a:pt x="161" y="32"/>
                        </a:lnTo>
                        <a:lnTo>
                          <a:pt x="162" y="32"/>
                        </a:lnTo>
                        <a:lnTo>
                          <a:pt x="162" y="32"/>
                        </a:lnTo>
                        <a:lnTo>
                          <a:pt x="162" y="32"/>
                        </a:lnTo>
                        <a:lnTo>
                          <a:pt x="162" y="32"/>
                        </a:lnTo>
                        <a:lnTo>
                          <a:pt x="164" y="32"/>
                        </a:lnTo>
                        <a:lnTo>
                          <a:pt x="164" y="32"/>
                        </a:lnTo>
                        <a:lnTo>
                          <a:pt x="164" y="34"/>
                        </a:lnTo>
                        <a:lnTo>
                          <a:pt x="164" y="34"/>
                        </a:lnTo>
                        <a:lnTo>
                          <a:pt x="162" y="34"/>
                        </a:lnTo>
                        <a:lnTo>
                          <a:pt x="162" y="34"/>
                        </a:lnTo>
                        <a:lnTo>
                          <a:pt x="162" y="34"/>
                        </a:lnTo>
                        <a:lnTo>
                          <a:pt x="162" y="34"/>
                        </a:lnTo>
                        <a:lnTo>
                          <a:pt x="161" y="34"/>
                        </a:lnTo>
                        <a:lnTo>
                          <a:pt x="161" y="36"/>
                        </a:lnTo>
                        <a:lnTo>
                          <a:pt x="161" y="36"/>
                        </a:lnTo>
                        <a:lnTo>
                          <a:pt x="161" y="36"/>
                        </a:lnTo>
                        <a:lnTo>
                          <a:pt x="159" y="36"/>
                        </a:lnTo>
                        <a:lnTo>
                          <a:pt x="159" y="36"/>
                        </a:lnTo>
                        <a:lnTo>
                          <a:pt x="159" y="36"/>
                        </a:lnTo>
                        <a:lnTo>
                          <a:pt x="159" y="36"/>
                        </a:lnTo>
                        <a:lnTo>
                          <a:pt x="157" y="36"/>
                        </a:lnTo>
                        <a:lnTo>
                          <a:pt x="157" y="36"/>
                        </a:lnTo>
                        <a:lnTo>
                          <a:pt x="157" y="34"/>
                        </a:lnTo>
                        <a:lnTo>
                          <a:pt x="157" y="34"/>
                        </a:lnTo>
                        <a:lnTo>
                          <a:pt x="157" y="36"/>
                        </a:lnTo>
                        <a:lnTo>
                          <a:pt x="157" y="36"/>
                        </a:lnTo>
                        <a:lnTo>
                          <a:pt x="157" y="36"/>
                        </a:lnTo>
                        <a:lnTo>
                          <a:pt x="157" y="38"/>
                        </a:lnTo>
                        <a:lnTo>
                          <a:pt x="157" y="38"/>
                        </a:lnTo>
                        <a:lnTo>
                          <a:pt x="157" y="38"/>
                        </a:lnTo>
                        <a:lnTo>
                          <a:pt x="155" y="38"/>
                        </a:lnTo>
                        <a:lnTo>
                          <a:pt x="155" y="38"/>
                        </a:lnTo>
                        <a:lnTo>
                          <a:pt x="155" y="40"/>
                        </a:lnTo>
                        <a:lnTo>
                          <a:pt x="155" y="40"/>
                        </a:lnTo>
                        <a:lnTo>
                          <a:pt x="155" y="42"/>
                        </a:lnTo>
                        <a:lnTo>
                          <a:pt x="155" y="42"/>
                        </a:lnTo>
                        <a:lnTo>
                          <a:pt x="155" y="44"/>
                        </a:lnTo>
                        <a:lnTo>
                          <a:pt x="155" y="44"/>
                        </a:lnTo>
                        <a:lnTo>
                          <a:pt x="153" y="44"/>
                        </a:lnTo>
                        <a:lnTo>
                          <a:pt x="153" y="44"/>
                        </a:lnTo>
                        <a:lnTo>
                          <a:pt x="153" y="42"/>
                        </a:lnTo>
                        <a:lnTo>
                          <a:pt x="153" y="42"/>
                        </a:lnTo>
                        <a:lnTo>
                          <a:pt x="153" y="44"/>
                        </a:lnTo>
                        <a:lnTo>
                          <a:pt x="153" y="44"/>
                        </a:lnTo>
                        <a:lnTo>
                          <a:pt x="153" y="44"/>
                        </a:lnTo>
                        <a:lnTo>
                          <a:pt x="153" y="44"/>
                        </a:lnTo>
                        <a:lnTo>
                          <a:pt x="153" y="46"/>
                        </a:lnTo>
                        <a:lnTo>
                          <a:pt x="155" y="46"/>
                        </a:lnTo>
                        <a:lnTo>
                          <a:pt x="155" y="46"/>
                        </a:lnTo>
                        <a:lnTo>
                          <a:pt x="157" y="46"/>
                        </a:lnTo>
                        <a:lnTo>
                          <a:pt x="157" y="46"/>
                        </a:lnTo>
                        <a:lnTo>
                          <a:pt x="157" y="46"/>
                        </a:lnTo>
                        <a:lnTo>
                          <a:pt x="157" y="46"/>
                        </a:lnTo>
                        <a:lnTo>
                          <a:pt x="157" y="46"/>
                        </a:lnTo>
                        <a:lnTo>
                          <a:pt x="157" y="48"/>
                        </a:lnTo>
                        <a:lnTo>
                          <a:pt x="159" y="48"/>
                        </a:lnTo>
                        <a:lnTo>
                          <a:pt x="159" y="48"/>
                        </a:lnTo>
                        <a:lnTo>
                          <a:pt x="159" y="48"/>
                        </a:lnTo>
                        <a:lnTo>
                          <a:pt x="159" y="50"/>
                        </a:lnTo>
                        <a:lnTo>
                          <a:pt x="159" y="50"/>
                        </a:lnTo>
                        <a:lnTo>
                          <a:pt x="157" y="50"/>
                        </a:lnTo>
                        <a:lnTo>
                          <a:pt x="157" y="50"/>
                        </a:lnTo>
                        <a:lnTo>
                          <a:pt x="157" y="50"/>
                        </a:lnTo>
                        <a:lnTo>
                          <a:pt x="157" y="50"/>
                        </a:lnTo>
                        <a:lnTo>
                          <a:pt x="155" y="50"/>
                        </a:lnTo>
                        <a:lnTo>
                          <a:pt x="155" y="50"/>
                        </a:lnTo>
                        <a:lnTo>
                          <a:pt x="153" y="50"/>
                        </a:lnTo>
                        <a:lnTo>
                          <a:pt x="153" y="50"/>
                        </a:lnTo>
                        <a:lnTo>
                          <a:pt x="153" y="52"/>
                        </a:lnTo>
                        <a:lnTo>
                          <a:pt x="153" y="52"/>
                        </a:lnTo>
                        <a:lnTo>
                          <a:pt x="151" y="52"/>
                        </a:lnTo>
                        <a:lnTo>
                          <a:pt x="151" y="52"/>
                        </a:lnTo>
                        <a:lnTo>
                          <a:pt x="151" y="52"/>
                        </a:lnTo>
                        <a:lnTo>
                          <a:pt x="151" y="52"/>
                        </a:lnTo>
                        <a:lnTo>
                          <a:pt x="149" y="52"/>
                        </a:lnTo>
                        <a:lnTo>
                          <a:pt x="149" y="52"/>
                        </a:lnTo>
                        <a:lnTo>
                          <a:pt x="147" y="52"/>
                        </a:lnTo>
                        <a:lnTo>
                          <a:pt x="147" y="52"/>
                        </a:lnTo>
                        <a:lnTo>
                          <a:pt x="147" y="52"/>
                        </a:lnTo>
                        <a:lnTo>
                          <a:pt x="145" y="52"/>
                        </a:lnTo>
                        <a:lnTo>
                          <a:pt x="145" y="52"/>
                        </a:lnTo>
                        <a:lnTo>
                          <a:pt x="145" y="52"/>
                        </a:lnTo>
                        <a:lnTo>
                          <a:pt x="143" y="52"/>
                        </a:lnTo>
                        <a:lnTo>
                          <a:pt x="143" y="52"/>
                        </a:lnTo>
                        <a:lnTo>
                          <a:pt x="141" y="52"/>
                        </a:lnTo>
                        <a:lnTo>
                          <a:pt x="141" y="52"/>
                        </a:lnTo>
                        <a:lnTo>
                          <a:pt x="141" y="52"/>
                        </a:lnTo>
                        <a:lnTo>
                          <a:pt x="140" y="52"/>
                        </a:lnTo>
                        <a:lnTo>
                          <a:pt x="140" y="52"/>
                        </a:lnTo>
                        <a:lnTo>
                          <a:pt x="140" y="52"/>
                        </a:lnTo>
                        <a:lnTo>
                          <a:pt x="138" y="52"/>
                        </a:lnTo>
                        <a:lnTo>
                          <a:pt x="138" y="52"/>
                        </a:lnTo>
                        <a:lnTo>
                          <a:pt x="136" y="52"/>
                        </a:lnTo>
                        <a:lnTo>
                          <a:pt x="136" y="52"/>
                        </a:lnTo>
                        <a:lnTo>
                          <a:pt x="136" y="52"/>
                        </a:lnTo>
                        <a:lnTo>
                          <a:pt x="136" y="53"/>
                        </a:lnTo>
                        <a:lnTo>
                          <a:pt x="136" y="53"/>
                        </a:lnTo>
                        <a:lnTo>
                          <a:pt x="136" y="53"/>
                        </a:lnTo>
                        <a:lnTo>
                          <a:pt x="136" y="53"/>
                        </a:lnTo>
                        <a:lnTo>
                          <a:pt x="136" y="53"/>
                        </a:lnTo>
                        <a:lnTo>
                          <a:pt x="136" y="53"/>
                        </a:lnTo>
                        <a:lnTo>
                          <a:pt x="134" y="53"/>
                        </a:lnTo>
                        <a:lnTo>
                          <a:pt x="134" y="53"/>
                        </a:lnTo>
                        <a:lnTo>
                          <a:pt x="134" y="53"/>
                        </a:lnTo>
                        <a:lnTo>
                          <a:pt x="132" y="53"/>
                        </a:lnTo>
                        <a:lnTo>
                          <a:pt x="132" y="53"/>
                        </a:lnTo>
                        <a:lnTo>
                          <a:pt x="132" y="53"/>
                        </a:lnTo>
                        <a:lnTo>
                          <a:pt x="130" y="53"/>
                        </a:lnTo>
                        <a:lnTo>
                          <a:pt x="130" y="53"/>
                        </a:lnTo>
                        <a:lnTo>
                          <a:pt x="130" y="53"/>
                        </a:lnTo>
                        <a:lnTo>
                          <a:pt x="128" y="53"/>
                        </a:lnTo>
                        <a:lnTo>
                          <a:pt x="128" y="52"/>
                        </a:lnTo>
                        <a:lnTo>
                          <a:pt x="128" y="52"/>
                        </a:lnTo>
                        <a:lnTo>
                          <a:pt x="126" y="52"/>
                        </a:lnTo>
                        <a:lnTo>
                          <a:pt x="126" y="52"/>
                        </a:lnTo>
                        <a:lnTo>
                          <a:pt x="126" y="52"/>
                        </a:lnTo>
                        <a:lnTo>
                          <a:pt x="124" y="52"/>
                        </a:lnTo>
                        <a:lnTo>
                          <a:pt x="124" y="52"/>
                        </a:lnTo>
                        <a:lnTo>
                          <a:pt x="124" y="52"/>
                        </a:lnTo>
                        <a:lnTo>
                          <a:pt x="122" y="52"/>
                        </a:lnTo>
                        <a:lnTo>
                          <a:pt x="122" y="53"/>
                        </a:lnTo>
                        <a:lnTo>
                          <a:pt x="122" y="53"/>
                        </a:lnTo>
                        <a:lnTo>
                          <a:pt x="122" y="53"/>
                        </a:lnTo>
                        <a:lnTo>
                          <a:pt x="120" y="53"/>
                        </a:lnTo>
                        <a:lnTo>
                          <a:pt x="120" y="53"/>
                        </a:lnTo>
                        <a:lnTo>
                          <a:pt x="120" y="53"/>
                        </a:lnTo>
                        <a:lnTo>
                          <a:pt x="120" y="53"/>
                        </a:lnTo>
                        <a:lnTo>
                          <a:pt x="120" y="52"/>
                        </a:lnTo>
                        <a:lnTo>
                          <a:pt x="118" y="52"/>
                        </a:lnTo>
                        <a:lnTo>
                          <a:pt x="118" y="52"/>
                        </a:lnTo>
                        <a:lnTo>
                          <a:pt x="118" y="52"/>
                        </a:lnTo>
                        <a:lnTo>
                          <a:pt x="117" y="52"/>
                        </a:lnTo>
                        <a:lnTo>
                          <a:pt x="117" y="52"/>
                        </a:lnTo>
                        <a:lnTo>
                          <a:pt x="115" y="52"/>
                        </a:lnTo>
                        <a:lnTo>
                          <a:pt x="115" y="52"/>
                        </a:lnTo>
                        <a:lnTo>
                          <a:pt x="115" y="52"/>
                        </a:lnTo>
                        <a:lnTo>
                          <a:pt x="113" y="52"/>
                        </a:lnTo>
                        <a:lnTo>
                          <a:pt x="113" y="52"/>
                        </a:lnTo>
                        <a:lnTo>
                          <a:pt x="113" y="52"/>
                        </a:lnTo>
                        <a:lnTo>
                          <a:pt x="113" y="52"/>
                        </a:lnTo>
                        <a:lnTo>
                          <a:pt x="111" y="52"/>
                        </a:lnTo>
                        <a:lnTo>
                          <a:pt x="111" y="50"/>
                        </a:lnTo>
                        <a:lnTo>
                          <a:pt x="111" y="50"/>
                        </a:lnTo>
                        <a:lnTo>
                          <a:pt x="109" y="50"/>
                        </a:lnTo>
                        <a:lnTo>
                          <a:pt x="109" y="50"/>
                        </a:lnTo>
                        <a:lnTo>
                          <a:pt x="109" y="50"/>
                        </a:lnTo>
                        <a:lnTo>
                          <a:pt x="107" y="50"/>
                        </a:lnTo>
                        <a:lnTo>
                          <a:pt x="107" y="50"/>
                        </a:lnTo>
                        <a:lnTo>
                          <a:pt x="107" y="50"/>
                        </a:lnTo>
                        <a:lnTo>
                          <a:pt x="107" y="50"/>
                        </a:lnTo>
                        <a:lnTo>
                          <a:pt x="105" y="50"/>
                        </a:lnTo>
                        <a:lnTo>
                          <a:pt x="105" y="50"/>
                        </a:lnTo>
                        <a:lnTo>
                          <a:pt x="105" y="48"/>
                        </a:lnTo>
                        <a:lnTo>
                          <a:pt x="103" y="48"/>
                        </a:lnTo>
                        <a:lnTo>
                          <a:pt x="103" y="48"/>
                        </a:lnTo>
                        <a:lnTo>
                          <a:pt x="103" y="48"/>
                        </a:lnTo>
                        <a:lnTo>
                          <a:pt x="101" y="48"/>
                        </a:lnTo>
                        <a:lnTo>
                          <a:pt x="101" y="48"/>
                        </a:lnTo>
                        <a:lnTo>
                          <a:pt x="99" y="48"/>
                        </a:lnTo>
                        <a:lnTo>
                          <a:pt x="99" y="48"/>
                        </a:lnTo>
                        <a:lnTo>
                          <a:pt x="99" y="48"/>
                        </a:lnTo>
                        <a:lnTo>
                          <a:pt x="97" y="48"/>
                        </a:lnTo>
                        <a:lnTo>
                          <a:pt x="97" y="48"/>
                        </a:lnTo>
                        <a:lnTo>
                          <a:pt x="97" y="48"/>
                        </a:lnTo>
                        <a:lnTo>
                          <a:pt x="96" y="48"/>
                        </a:lnTo>
                        <a:lnTo>
                          <a:pt x="96" y="48"/>
                        </a:lnTo>
                        <a:lnTo>
                          <a:pt x="94" y="48"/>
                        </a:lnTo>
                        <a:lnTo>
                          <a:pt x="94" y="48"/>
                        </a:lnTo>
                        <a:lnTo>
                          <a:pt x="94" y="48"/>
                        </a:lnTo>
                        <a:lnTo>
                          <a:pt x="94" y="48"/>
                        </a:lnTo>
                        <a:lnTo>
                          <a:pt x="94" y="48"/>
                        </a:lnTo>
                        <a:lnTo>
                          <a:pt x="92" y="48"/>
                        </a:lnTo>
                        <a:lnTo>
                          <a:pt x="92" y="48"/>
                        </a:lnTo>
                        <a:lnTo>
                          <a:pt x="92" y="48"/>
                        </a:lnTo>
                        <a:lnTo>
                          <a:pt x="90" y="48"/>
                        </a:lnTo>
                        <a:lnTo>
                          <a:pt x="90" y="48"/>
                        </a:lnTo>
                        <a:lnTo>
                          <a:pt x="88" y="48"/>
                        </a:lnTo>
                        <a:lnTo>
                          <a:pt x="88" y="48"/>
                        </a:lnTo>
                        <a:lnTo>
                          <a:pt x="88" y="48"/>
                        </a:lnTo>
                        <a:lnTo>
                          <a:pt x="86" y="48"/>
                        </a:lnTo>
                        <a:lnTo>
                          <a:pt x="86" y="48"/>
                        </a:lnTo>
                        <a:lnTo>
                          <a:pt x="86" y="48"/>
                        </a:lnTo>
                        <a:lnTo>
                          <a:pt x="86" y="48"/>
                        </a:lnTo>
                        <a:lnTo>
                          <a:pt x="86" y="48"/>
                        </a:lnTo>
                        <a:lnTo>
                          <a:pt x="84" y="48"/>
                        </a:lnTo>
                        <a:lnTo>
                          <a:pt x="84" y="48"/>
                        </a:lnTo>
                        <a:lnTo>
                          <a:pt x="82" y="48"/>
                        </a:lnTo>
                        <a:lnTo>
                          <a:pt x="82" y="48"/>
                        </a:lnTo>
                        <a:lnTo>
                          <a:pt x="82" y="46"/>
                        </a:lnTo>
                        <a:lnTo>
                          <a:pt x="82" y="46"/>
                        </a:lnTo>
                        <a:lnTo>
                          <a:pt x="82" y="46"/>
                        </a:lnTo>
                        <a:lnTo>
                          <a:pt x="82" y="46"/>
                        </a:lnTo>
                        <a:lnTo>
                          <a:pt x="80" y="46"/>
                        </a:lnTo>
                        <a:lnTo>
                          <a:pt x="80" y="46"/>
                        </a:lnTo>
                        <a:lnTo>
                          <a:pt x="80" y="46"/>
                        </a:lnTo>
                        <a:lnTo>
                          <a:pt x="78" y="46"/>
                        </a:lnTo>
                        <a:lnTo>
                          <a:pt x="78" y="46"/>
                        </a:lnTo>
                        <a:lnTo>
                          <a:pt x="78" y="46"/>
                        </a:lnTo>
                        <a:lnTo>
                          <a:pt x="76" y="46"/>
                        </a:lnTo>
                        <a:lnTo>
                          <a:pt x="76" y="46"/>
                        </a:lnTo>
                        <a:lnTo>
                          <a:pt x="76" y="46"/>
                        </a:lnTo>
                        <a:lnTo>
                          <a:pt x="74" y="46"/>
                        </a:lnTo>
                        <a:lnTo>
                          <a:pt x="74" y="48"/>
                        </a:lnTo>
                        <a:lnTo>
                          <a:pt x="74" y="48"/>
                        </a:lnTo>
                        <a:lnTo>
                          <a:pt x="73" y="48"/>
                        </a:lnTo>
                        <a:lnTo>
                          <a:pt x="73" y="48"/>
                        </a:lnTo>
                        <a:lnTo>
                          <a:pt x="73" y="48"/>
                        </a:lnTo>
                        <a:lnTo>
                          <a:pt x="71" y="48"/>
                        </a:lnTo>
                        <a:lnTo>
                          <a:pt x="71" y="48"/>
                        </a:lnTo>
                        <a:lnTo>
                          <a:pt x="71" y="46"/>
                        </a:lnTo>
                        <a:lnTo>
                          <a:pt x="71" y="46"/>
                        </a:lnTo>
                        <a:lnTo>
                          <a:pt x="69" y="46"/>
                        </a:lnTo>
                        <a:lnTo>
                          <a:pt x="69" y="46"/>
                        </a:lnTo>
                        <a:lnTo>
                          <a:pt x="67" y="46"/>
                        </a:lnTo>
                        <a:lnTo>
                          <a:pt x="67" y="46"/>
                        </a:lnTo>
                        <a:lnTo>
                          <a:pt x="67" y="46"/>
                        </a:lnTo>
                        <a:lnTo>
                          <a:pt x="67" y="46"/>
                        </a:lnTo>
                        <a:lnTo>
                          <a:pt x="65" y="46"/>
                        </a:lnTo>
                        <a:lnTo>
                          <a:pt x="65" y="46"/>
                        </a:lnTo>
                        <a:lnTo>
                          <a:pt x="65" y="46"/>
                        </a:lnTo>
                        <a:lnTo>
                          <a:pt x="65" y="44"/>
                        </a:lnTo>
                        <a:lnTo>
                          <a:pt x="65" y="44"/>
                        </a:lnTo>
                        <a:lnTo>
                          <a:pt x="63" y="44"/>
                        </a:lnTo>
                        <a:lnTo>
                          <a:pt x="63" y="44"/>
                        </a:lnTo>
                        <a:lnTo>
                          <a:pt x="63" y="44"/>
                        </a:lnTo>
                        <a:lnTo>
                          <a:pt x="61" y="44"/>
                        </a:lnTo>
                        <a:lnTo>
                          <a:pt x="61" y="44"/>
                        </a:lnTo>
                        <a:lnTo>
                          <a:pt x="61" y="44"/>
                        </a:lnTo>
                        <a:lnTo>
                          <a:pt x="59" y="44"/>
                        </a:lnTo>
                        <a:lnTo>
                          <a:pt x="59" y="42"/>
                        </a:lnTo>
                        <a:lnTo>
                          <a:pt x="59" y="42"/>
                        </a:lnTo>
                        <a:lnTo>
                          <a:pt x="59" y="40"/>
                        </a:lnTo>
                        <a:lnTo>
                          <a:pt x="59" y="40"/>
                        </a:lnTo>
                        <a:lnTo>
                          <a:pt x="59" y="38"/>
                        </a:lnTo>
                        <a:lnTo>
                          <a:pt x="59" y="38"/>
                        </a:lnTo>
                        <a:lnTo>
                          <a:pt x="59" y="38"/>
                        </a:lnTo>
                        <a:lnTo>
                          <a:pt x="59" y="38"/>
                        </a:lnTo>
                        <a:lnTo>
                          <a:pt x="57" y="38"/>
                        </a:lnTo>
                        <a:lnTo>
                          <a:pt x="57" y="38"/>
                        </a:lnTo>
                        <a:lnTo>
                          <a:pt x="55" y="38"/>
                        </a:lnTo>
                        <a:lnTo>
                          <a:pt x="55" y="38"/>
                        </a:lnTo>
                        <a:lnTo>
                          <a:pt x="55" y="38"/>
                        </a:lnTo>
                        <a:lnTo>
                          <a:pt x="55" y="38"/>
                        </a:lnTo>
                        <a:lnTo>
                          <a:pt x="53" y="38"/>
                        </a:lnTo>
                        <a:lnTo>
                          <a:pt x="53" y="38"/>
                        </a:lnTo>
                        <a:lnTo>
                          <a:pt x="53" y="38"/>
                        </a:lnTo>
                        <a:lnTo>
                          <a:pt x="51" y="38"/>
                        </a:lnTo>
                        <a:lnTo>
                          <a:pt x="51" y="38"/>
                        </a:lnTo>
                        <a:lnTo>
                          <a:pt x="50" y="38"/>
                        </a:lnTo>
                        <a:lnTo>
                          <a:pt x="50" y="38"/>
                        </a:lnTo>
                        <a:lnTo>
                          <a:pt x="50" y="38"/>
                        </a:lnTo>
                        <a:lnTo>
                          <a:pt x="50" y="38"/>
                        </a:lnTo>
                        <a:lnTo>
                          <a:pt x="50" y="38"/>
                        </a:lnTo>
                        <a:lnTo>
                          <a:pt x="50" y="36"/>
                        </a:lnTo>
                        <a:lnTo>
                          <a:pt x="50" y="36"/>
                        </a:lnTo>
                        <a:lnTo>
                          <a:pt x="50" y="36"/>
                        </a:lnTo>
                        <a:lnTo>
                          <a:pt x="48" y="36"/>
                        </a:lnTo>
                        <a:lnTo>
                          <a:pt x="48" y="36"/>
                        </a:lnTo>
                        <a:lnTo>
                          <a:pt x="46" y="36"/>
                        </a:lnTo>
                        <a:lnTo>
                          <a:pt x="46" y="36"/>
                        </a:lnTo>
                        <a:lnTo>
                          <a:pt x="46" y="38"/>
                        </a:lnTo>
                        <a:lnTo>
                          <a:pt x="46" y="38"/>
                        </a:lnTo>
                        <a:lnTo>
                          <a:pt x="46" y="38"/>
                        </a:lnTo>
                        <a:lnTo>
                          <a:pt x="44" y="38"/>
                        </a:lnTo>
                        <a:lnTo>
                          <a:pt x="44" y="38"/>
                        </a:lnTo>
                        <a:lnTo>
                          <a:pt x="44" y="38"/>
                        </a:lnTo>
                        <a:lnTo>
                          <a:pt x="42" y="38"/>
                        </a:lnTo>
                        <a:lnTo>
                          <a:pt x="42" y="38"/>
                        </a:lnTo>
                        <a:lnTo>
                          <a:pt x="42" y="38"/>
                        </a:lnTo>
                        <a:lnTo>
                          <a:pt x="40" y="38"/>
                        </a:lnTo>
                        <a:lnTo>
                          <a:pt x="40" y="38"/>
                        </a:lnTo>
                        <a:lnTo>
                          <a:pt x="40" y="38"/>
                        </a:lnTo>
                        <a:lnTo>
                          <a:pt x="40" y="38"/>
                        </a:lnTo>
                        <a:lnTo>
                          <a:pt x="38" y="38"/>
                        </a:lnTo>
                        <a:lnTo>
                          <a:pt x="38" y="38"/>
                        </a:lnTo>
                        <a:lnTo>
                          <a:pt x="38" y="38"/>
                        </a:lnTo>
                        <a:lnTo>
                          <a:pt x="38" y="38"/>
                        </a:lnTo>
                        <a:lnTo>
                          <a:pt x="38" y="36"/>
                        </a:lnTo>
                        <a:lnTo>
                          <a:pt x="36" y="36"/>
                        </a:lnTo>
                        <a:lnTo>
                          <a:pt x="36" y="36"/>
                        </a:lnTo>
                        <a:lnTo>
                          <a:pt x="34" y="36"/>
                        </a:lnTo>
                        <a:lnTo>
                          <a:pt x="34" y="36"/>
                        </a:lnTo>
                        <a:lnTo>
                          <a:pt x="34" y="36"/>
                        </a:lnTo>
                        <a:lnTo>
                          <a:pt x="34" y="36"/>
                        </a:lnTo>
                        <a:lnTo>
                          <a:pt x="34" y="36"/>
                        </a:lnTo>
                        <a:lnTo>
                          <a:pt x="34" y="34"/>
                        </a:lnTo>
                        <a:lnTo>
                          <a:pt x="34" y="34"/>
                        </a:lnTo>
                        <a:lnTo>
                          <a:pt x="36" y="34"/>
                        </a:lnTo>
                        <a:lnTo>
                          <a:pt x="36" y="34"/>
                        </a:lnTo>
                        <a:lnTo>
                          <a:pt x="38" y="34"/>
                        </a:lnTo>
                        <a:lnTo>
                          <a:pt x="38" y="36"/>
                        </a:lnTo>
                        <a:lnTo>
                          <a:pt x="38" y="36"/>
                        </a:lnTo>
                        <a:lnTo>
                          <a:pt x="38" y="36"/>
                        </a:lnTo>
                        <a:lnTo>
                          <a:pt x="40" y="36"/>
                        </a:lnTo>
                        <a:lnTo>
                          <a:pt x="40" y="36"/>
                        </a:lnTo>
                        <a:lnTo>
                          <a:pt x="40" y="36"/>
                        </a:lnTo>
                        <a:lnTo>
                          <a:pt x="42" y="36"/>
                        </a:lnTo>
                        <a:lnTo>
                          <a:pt x="42" y="36"/>
                        </a:lnTo>
                        <a:lnTo>
                          <a:pt x="44" y="36"/>
                        </a:lnTo>
                        <a:lnTo>
                          <a:pt x="44" y="34"/>
                        </a:lnTo>
                        <a:lnTo>
                          <a:pt x="44" y="34"/>
                        </a:lnTo>
                        <a:lnTo>
                          <a:pt x="44" y="34"/>
                        </a:lnTo>
                        <a:lnTo>
                          <a:pt x="46" y="34"/>
                        </a:lnTo>
                        <a:lnTo>
                          <a:pt x="46" y="34"/>
                        </a:lnTo>
                        <a:lnTo>
                          <a:pt x="46" y="34"/>
                        </a:lnTo>
                        <a:lnTo>
                          <a:pt x="46" y="34"/>
                        </a:lnTo>
                        <a:lnTo>
                          <a:pt x="48" y="34"/>
                        </a:lnTo>
                        <a:lnTo>
                          <a:pt x="48" y="34"/>
                        </a:lnTo>
                        <a:lnTo>
                          <a:pt x="50" y="34"/>
                        </a:lnTo>
                        <a:lnTo>
                          <a:pt x="50" y="34"/>
                        </a:lnTo>
                        <a:lnTo>
                          <a:pt x="50" y="32"/>
                        </a:lnTo>
                        <a:lnTo>
                          <a:pt x="50" y="32"/>
                        </a:lnTo>
                        <a:lnTo>
                          <a:pt x="51" y="32"/>
                        </a:lnTo>
                        <a:lnTo>
                          <a:pt x="51" y="32"/>
                        </a:lnTo>
                        <a:lnTo>
                          <a:pt x="51" y="32"/>
                        </a:lnTo>
                        <a:lnTo>
                          <a:pt x="53" y="32"/>
                        </a:lnTo>
                        <a:lnTo>
                          <a:pt x="53" y="32"/>
                        </a:lnTo>
                        <a:lnTo>
                          <a:pt x="53" y="32"/>
                        </a:lnTo>
                        <a:lnTo>
                          <a:pt x="53" y="30"/>
                        </a:lnTo>
                        <a:lnTo>
                          <a:pt x="55" y="30"/>
                        </a:lnTo>
                        <a:lnTo>
                          <a:pt x="55" y="30"/>
                        </a:lnTo>
                        <a:lnTo>
                          <a:pt x="55" y="30"/>
                        </a:lnTo>
                        <a:lnTo>
                          <a:pt x="57" y="30"/>
                        </a:lnTo>
                        <a:lnTo>
                          <a:pt x="57" y="30"/>
                        </a:lnTo>
                        <a:lnTo>
                          <a:pt x="59" y="30"/>
                        </a:lnTo>
                        <a:lnTo>
                          <a:pt x="59" y="30"/>
                        </a:lnTo>
                        <a:lnTo>
                          <a:pt x="59" y="30"/>
                        </a:lnTo>
                        <a:lnTo>
                          <a:pt x="61" y="30"/>
                        </a:lnTo>
                        <a:lnTo>
                          <a:pt x="61" y="30"/>
                        </a:lnTo>
                        <a:lnTo>
                          <a:pt x="61" y="30"/>
                        </a:lnTo>
                        <a:lnTo>
                          <a:pt x="63" y="30"/>
                        </a:lnTo>
                        <a:lnTo>
                          <a:pt x="63" y="30"/>
                        </a:lnTo>
                        <a:lnTo>
                          <a:pt x="65" y="30"/>
                        </a:lnTo>
                        <a:lnTo>
                          <a:pt x="65" y="30"/>
                        </a:lnTo>
                        <a:lnTo>
                          <a:pt x="63" y="30"/>
                        </a:lnTo>
                        <a:lnTo>
                          <a:pt x="63" y="30"/>
                        </a:lnTo>
                        <a:lnTo>
                          <a:pt x="61" y="30"/>
                        </a:lnTo>
                        <a:lnTo>
                          <a:pt x="61" y="30"/>
                        </a:lnTo>
                        <a:lnTo>
                          <a:pt x="61" y="30"/>
                        </a:lnTo>
                        <a:lnTo>
                          <a:pt x="61" y="29"/>
                        </a:lnTo>
                        <a:lnTo>
                          <a:pt x="59" y="29"/>
                        </a:lnTo>
                        <a:lnTo>
                          <a:pt x="59" y="29"/>
                        </a:lnTo>
                        <a:lnTo>
                          <a:pt x="59" y="29"/>
                        </a:lnTo>
                        <a:lnTo>
                          <a:pt x="59" y="29"/>
                        </a:lnTo>
                        <a:lnTo>
                          <a:pt x="59" y="29"/>
                        </a:lnTo>
                        <a:lnTo>
                          <a:pt x="57" y="29"/>
                        </a:lnTo>
                        <a:lnTo>
                          <a:pt x="57" y="29"/>
                        </a:lnTo>
                        <a:lnTo>
                          <a:pt x="55" y="29"/>
                        </a:lnTo>
                        <a:lnTo>
                          <a:pt x="55" y="29"/>
                        </a:lnTo>
                        <a:lnTo>
                          <a:pt x="55" y="29"/>
                        </a:lnTo>
                        <a:lnTo>
                          <a:pt x="53" y="29"/>
                        </a:lnTo>
                        <a:lnTo>
                          <a:pt x="53" y="29"/>
                        </a:lnTo>
                        <a:lnTo>
                          <a:pt x="53" y="29"/>
                        </a:lnTo>
                        <a:lnTo>
                          <a:pt x="53" y="27"/>
                        </a:lnTo>
                        <a:lnTo>
                          <a:pt x="51" y="27"/>
                        </a:lnTo>
                        <a:lnTo>
                          <a:pt x="51" y="27"/>
                        </a:lnTo>
                        <a:lnTo>
                          <a:pt x="50" y="27"/>
                        </a:lnTo>
                        <a:lnTo>
                          <a:pt x="50" y="27"/>
                        </a:lnTo>
                        <a:lnTo>
                          <a:pt x="50" y="27"/>
                        </a:lnTo>
                        <a:lnTo>
                          <a:pt x="48" y="27"/>
                        </a:lnTo>
                        <a:lnTo>
                          <a:pt x="48" y="27"/>
                        </a:lnTo>
                        <a:lnTo>
                          <a:pt x="46" y="27"/>
                        </a:lnTo>
                        <a:lnTo>
                          <a:pt x="46" y="29"/>
                        </a:lnTo>
                        <a:lnTo>
                          <a:pt x="48" y="29"/>
                        </a:lnTo>
                        <a:lnTo>
                          <a:pt x="48" y="29"/>
                        </a:lnTo>
                        <a:lnTo>
                          <a:pt x="50" y="29"/>
                        </a:lnTo>
                        <a:lnTo>
                          <a:pt x="50" y="29"/>
                        </a:lnTo>
                        <a:lnTo>
                          <a:pt x="50" y="29"/>
                        </a:lnTo>
                        <a:lnTo>
                          <a:pt x="51" y="29"/>
                        </a:lnTo>
                        <a:lnTo>
                          <a:pt x="51" y="29"/>
                        </a:lnTo>
                        <a:lnTo>
                          <a:pt x="51" y="29"/>
                        </a:lnTo>
                        <a:lnTo>
                          <a:pt x="51" y="29"/>
                        </a:lnTo>
                        <a:lnTo>
                          <a:pt x="51" y="29"/>
                        </a:lnTo>
                        <a:lnTo>
                          <a:pt x="50" y="29"/>
                        </a:lnTo>
                        <a:lnTo>
                          <a:pt x="50" y="30"/>
                        </a:lnTo>
                        <a:lnTo>
                          <a:pt x="50" y="30"/>
                        </a:lnTo>
                        <a:lnTo>
                          <a:pt x="50" y="30"/>
                        </a:lnTo>
                        <a:lnTo>
                          <a:pt x="50" y="30"/>
                        </a:lnTo>
                        <a:lnTo>
                          <a:pt x="48" y="30"/>
                        </a:lnTo>
                        <a:lnTo>
                          <a:pt x="48" y="30"/>
                        </a:lnTo>
                        <a:lnTo>
                          <a:pt x="46" y="30"/>
                        </a:lnTo>
                        <a:lnTo>
                          <a:pt x="46" y="30"/>
                        </a:lnTo>
                        <a:lnTo>
                          <a:pt x="46" y="30"/>
                        </a:lnTo>
                        <a:lnTo>
                          <a:pt x="44" y="30"/>
                        </a:lnTo>
                        <a:lnTo>
                          <a:pt x="44" y="32"/>
                        </a:lnTo>
                        <a:lnTo>
                          <a:pt x="44" y="32"/>
                        </a:lnTo>
                        <a:lnTo>
                          <a:pt x="44" y="32"/>
                        </a:lnTo>
                        <a:lnTo>
                          <a:pt x="42" y="32"/>
                        </a:lnTo>
                        <a:lnTo>
                          <a:pt x="42" y="32"/>
                        </a:lnTo>
                        <a:lnTo>
                          <a:pt x="40" y="32"/>
                        </a:lnTo>
                        <a:lnTo>
                          <a:pt x="40" y="32"/>
                        </a:lnTo>
                        <a:lnTo>
                          <a:pt x="40" y="32"/>
                        </a:lnTo>
                        <a:lnTo>
                          <a:pt x="40" y="32"/>
                        </a:lnTo>
                        <a:lnTo>
                          <a:pt x="38" y="32"/>
                        </a:lnTo>
                        <a:lnTo>
                          <a:pt x="38" y="32"/>
                        </a:lnTo>
                        <a:lnTo>
                          <a:pt x="38" y="32"/>
                        </a:lnTo>
                        <a:lnTo>
                          <a:pt x="38" y="34"/>
                        </a:lnTo>
                        <a:lnTo>
                          <a:pt x="36" y="34"/>
                        </a:lnTo>
                        <a:lnTo>
                          <a:pt x="36" y="34"/>
                        </a:lnTo>
                        <a:lnTo>
                          <a:pt x="34" y="34"/>
                        </a:lnTo>
                        <a:lnTo>
                          <a:pt x="34" y="34"/>
                        </a:lnTo>
                        <a:lnTo>
                          <a:pt x="34" y="34"/>
                        </a:lnTo>
                        <a:lnTo>
                          <a:pt x="32" y="34"/>
                        </a:lnTo>
                        <a:lnTo>
                          <a:pt x="32" y="34"/>
                        </a:lnTo>
                        <a:lnTo>
                          <a:pt x="32" y="34"/>
                        </a:lnTo>
                        <a:lnTo>
                          <a:pt x="30" y="34"/>
                        </a:lnTo>
                        <a:lnTo>
                          <a:pt x="30" y="34"/>
                        </a:lnTo>
                        <a:lnTo>
                          <a:pt x="29" y="34"/>
                        </a:lnTo>
                        <a:lnTo>
                          <a:pt x="29" y="34"/>
                        </a:lnTo>
                        <a:lnTo>
                          <a:pt x="29" y="34"/>
                        </a:lnTo>
                        <a:lnTo>
                          <a:pt x="27" y="34"/>
                        </a:lnTo>
                        <a:lnTo>
                          <a:pt x="27" y="34"/>
                        </a:lnTo>
                        <a:lnTo>
                          <a:pt x="27" y="34"/>
                        </a:lnTo>
                        <a:lnTo>
                          <a:pt x="25" y="34"/>
                        </a:lnTo>
                        <a:lnTo>
                          <a:pt x="25" y="34"/>
                        </a:lnTo>
                        <a:lnTo>
                          <a:pt x="23" y="34"/>
                        </a:lnTo>
                        <a:lnTo>
                          <a:pt x="23" y="34"/>
                        </a:lnTo>
                        <a:lnTo>
                          <a:pt x="23" y="34"/>
                        </a:lnTo>
                        <a:lnTo>
                          <a:pt x="21" y="34"/>
                        </a:lnTo>
                        <a:lnTo>
                          <a:pt x="21" y="34"/>
                        </a:lnTo>
                        <a:lnTo>
                          <a:pt x="19" y="34"/>
                        </a:lnTo>
                        <a:lnTo>
                          <a:pt x="19" y="34"/>
                        </a:lnTo>
                        <a:lnTo>
                          <a:pt x="19" y="34"/>
                        </a:lnTo>
                        <a:lnTo>
                          <a:pt x="17" y="34"/>
                        </a:lnTo>
                        <a:lnTo>
                          <a:pt x="17" y="34"/>
                        </a:lnTo>
                        <a:lnTo>
                          <a:pt x="17" y="34"/>
                        </a:lnTo>
                        <a:lnTo>
                          <a:pt x="17" y="34"/>
                        </a:lnTo>
                        <a:lnTo>
                          <a:pt x="15" y="34"/>
                        </a:lnTo>
                        <a:lnTo>
                          <a:pt x="15" y="34"/>
                        </a:lnTo>
                        <a:lnTo>
                          <a:pt x="13" y="34"/>
                        </a:lnTo>
                        <a:lnTo>
                          <a:pt x="13" y="34"/>
                        </a:lnTo>
                        <a:lnTo>
                          <a:pt x="13" y="34"/>
                        </a:lnTo>
                        <a:lnTo>
                          <a:pt x="11" y="34"/>
                        </a:lnTo>
                        <a:lnTo>
                          <a:pt x="11" y="34"/>
                        </a:lnTo>
                        <a:lnTo>
                          <a:pt x="11" y="34"/>
                        </a:lnTo>
                        <a:lnTo>
                          <a:pt x="11" y="34"/>
                        </a:lnTo>
                        <a:lnTo>
                          <a:pt x="9" y="34"/>
                        </a:lnTo>
                        <a:lnTo>
                          <a:pt x="9" y="34"/>
                        </a:lnTo>
                        <a:lnTo>
                          <a:pt x="7" y="34"/>
                        </a:lnTo>
                        <a:lnTo>
                          <a:pt x="7" y="34"/>
                        </a:lnTo>
                        <a:lnTo>
                          <a:pt x="7" y="34"/>
                        </a:lnTo>
                        <a:lnTo>
                          <a:pt x="7" y="32"/>
                        </a:lnTo>
                        <a:lnTo>
                          <a:pt x="6" y="32"/>
                        </a:lnTo>
                        <a:lnTo>
                          <a:pt x="6" y="32"/>
                        </a:lnTo>
                        <a:lnTo>
                          <a:pt x="6" y="32"/>
                        </a:lnTo>
                        <a:lnTo>
                          <a:pt x="6" y="30"/>
                        </a:lnTo>
                        <a:lnTo>
                          <a:pt x="6" y="30"/>
                        </a:lnTo>
                        <a:lnTo>
                          <a:pt x="7" y="30"/>
                        </a:lnTo>
                        <a:lnTo>
                          <a:pt x="7" y="30"/>
                        </a:lnTo>
                        <a:lnTo>
                          <a:pt x="7" y="30"/>
                        </a:lnTo>
                        <a:lnTo>
                          <a:pt x="7" y="30"/>
                        </a:lnTo>
                        <a:lnTo>
                          <a:pt x="6" y="30"/>
                        </a:lnTo>
                        <a:lnTo>
                          <a:pt x="6" y="30"/>
                        </a:lnTo>
                        <a:lnTo>
                          <a:pt x="6" y="30"/>
                        </a:lnTo>
                        <a:lnTo>
                          <a:pt x="6" y="29"/>
                        </a:lnTo>
                        <a:lnTo>
                          <a:pt x="6" y="29"/>
                        </a:lnTo>
                        <a:lnTo>
                          <a:pt x="6" y="29"/>
                        </a:lnTo>
                        <a:lnTo>
                          <a:pt x="6" y="27"/>
                        </a:lnTo>
                        <a:lnTo>
                          <a:pt x="6" y="27"/>
                        </a:lnTo>
                        <a:lnTo>
                          <a:pt x="4" y="27"/>
                        </a:lnTo>
                        <a:lnTo>
                          <a:pt x="4" y="27"/>
                        </a:lnTo>
                        <a:lnTo>
                          <a:pt x="2" y="27"/>
                        </a:lnTo>
                        <a:lnTo>
                          <a:pt x="2" y="27"/>
                        </a:lnTo>
                        <a:lnTo>
                          <a:pt x="2" y="27"/>
                        </a:lnTo>
                        <a:lnTo>
                          <a:pt x="0" y="27"/>
                        </a:lnTo>
                        <a:lnTo>
                          <a:pt x="0" y="25"/>
                        </a:lnTo>
                        <a:lnTo>
                          <a:pt x="2" y="25"/>
                        </a:lnTo>
                        <a:lnTo>
                          <a:pt x="2" y="25"/>
                        </a:lnTo>
                        <a:lnTo>
                          <a:pt x="2" y="25"/>
                        </a:lnTo>
                        <a:lnTo>
                          <a:pt x="4" y="25"/>
                        </a:lnTo>
                        <a:lnTo>
                          <a:pt x="4" y="25"/>
                        </a:lnTo>
                        <a:lnTo>
                          <a:pt x="6" y="25"/>
                        </a:lnTo>
                        <a:lnTo>
                          <a:pt x="6" y="25"/>
                        </a:lnTo>
                        <a:lnTo>
                          <a:pt x="6" y="25"/>
                        </a:lnTo>
                        <a:lnTo>
                          <a:pt x="7" y="25"/>
                        </a:lnTo>
                        <a:lnTo>
                          <a:pt x="7" y="25"/>
                        </a:lnTo>
                        <a:lnTo>
                          <a:pt x="7" y="25"/>
                        </a:lnTo>
                        <a:lnTo>
                          <a:pt x="9" y="25"/>
                        </a:lnTo>
                        <a:lnTo>
                          <a:pt x="9" y="25"/>
                        </a:lnTo>
                        <a:lnTo>
                          <a:pt x="11" y="25"/>
                        </a:lnTo>
                        <a:lnTo>
                          <a:pt x="11" y="25"/>
                        </a:lnTo>
                        <a:lnTo>
                          <a:pt x="11" y="25"/>
                        </a:lnTo>
                        <a:lnTo>
                          <a:pt x="13" y="25"/>
                        </a:lnTo>
                        <a:lnTo>
                          <a:pt x="13" y="25"/>
                        </a:lnTo>
                        <a:lnTo>
                          <a:pt x="13" y="25"/>
                        </a:lnTo>
                        <a:lnTo>
                          <a:pt x="13" y="23"/>
                        </a:lnTo>
                        <a:lnTo>
                          <a:pt x="13" y="23"/>
                        </a:lnTo>
                        <a:lnTo>
                          <a:pt x="15" y="23"/>
                        </a:lnTo>
                        <a:lnTo>
                          <a:pt x="15" y="25"/>
                        </a:lnTo>
                        <a:lnTo>
                          <a:pt x="15" y="25"/>
                        </a:lnTo>
                        <a:lnTo>
                          <a:pt x="15" y="25"/>
                        </a:lnTo>
                        <a:lnTo>
                          <a:pt x="17" y="25"/>
                        </a:lnTo>
                        <a:lnTo>
                          <a:pt x="17" y="25"/>
                        </a:lnTo>
                        <a:lnTo>
                          <a:pt x="17" y="25"/>
                        </a:lnTo>
                        <a:lnTo>
                          <a:pt x="19" y="25"/>
                        </a:lnTo>
                        <a:lnTo>
                          <a:pt x="19" y="25"/>
                        </a:lnTo>
                        <a:lnTo>
                          <a:pt x="19" y="25"/>
                        </a:lnTo>
                        <a:lnTo>
                          <a:pt x="21" y="25"/>
                        </a:lnTo>
                        <a:lnTo>
                          <a:pt x="21" y="25"/>
                        </a:lnTo>
                        <a:lnTo>
                          <a:pt x="23" y="25"/>
                        </a:lnTo>
                        <a:lnTo>
                          <a:pt x="23" y="25"/>
                        </a:lnTo>
                        <a:lnTo>
                          <a:pt x="23" y="25"/>
                        </a:lnTo>
                        <a:lnTo>
                          <a:pt x="25" y="25"/>
                        </a:lnTo>
                        <a:lnTo>
                          <a:pt x="25" y="25"/>
                        </a:lnTo>
                        <a:lnTo>
                          <a:pt x="23" y="25"/>
                        </a:lnTo>
                        <a:lnTo>
                          <a:pt x="23" y="25"/>
                        </a:lnTo>
                        <a:lnTo>
                          <a:pt x="23" y="25"/>
                        </a:lnTo>
                        <a:lnTo>
                          <a:pt x="21" y="25"/>
                        </a:lnTo>
                        <a:lnTo>
                          <a:pt x="21" y="23"/>
                        </a:lnTo>
                        <a:lnTo>
                          <a:pt x="23" y="23"/>
                        </a:lnTo>
                        <a:lnTo>
                          <a:pt x="23" y="23"/>
                        </a:lnTo>
                        <a:lnTo>
                          <a:pt x="23" y="23"/>
                        </a:lnTo>
                        <a:lnTo>
                          <a:pt x="23" y="23"/>
                        </a:lnTo>
                        <a:lnTo>
                          <a:pt x="21" y="23"/>
                        </a:lnTo>
                        <a:lnTo>
                          <a:pt x="21" y="21"/>
                        </a:lnTo>
                        <a:lnTo>
                          <a:pt x="21" y="21"/>
                        </a:lnTo>
                        <a:lnTo>
                          <a:pt x="19" y="21"/>
                        </a:lnTo>
                        <a:lnTo>
                          <a:pt x="19" y="21"/>
                        </a:lnTo>
                        <a:lnTo>
                          <a:pt x="19" y="21"/>
                        </a:lnTo>
                        <a:lnTo>
                          <a:pt x="17" y="21"/>
                        </a:lnTo>
                        <a:lnTo>
                          <a:pt x="17" y="21"/>
                        </a:lnTo>
                        <a:lnTo>
                          <a:pt x="17" y="21"/>
                        </a:lnTo>
                        <a:lnTo>
                          <a:pt x="15" y="21"/>
                        </a:lnTo>
                        <a:lnTo>
                          <a:pt x="15" y="23"/>
                        </a:lnTo>
                        <a:lnTo>
                          <a:pt x="15" y="23"/>
                        </a:lnTo>
                        <a:lnTo>
                          <a:pt x="13" y="23"/>
                        </a:lnTo>
                        <a:lnTo>
                          <a:pt x="13" y="23"/>
                        </a:lnTo>
                        <a:lnTo>
                          <a:pt x="13" y="21"/>
                        </a:lnTo>
                        <a:lnTo>
                          <a:pt x="13" y="21"/>
                        </a:lnTo>
                        <a:lnTo>
                          <a:pt x="11" y="21"/>
                        </a:lnTo>
                        <a:lnTo>
                          <a:pt x="11" y="21"/>
                        </a:lnTo>
                        <a:lnTo>
                          <a:pt x="11" y="21"/>
                        </a:lnTo>
                        <a:lnTo>
                          <a:pt x="9" y="21"/>
                        </a:lnTo>
                        <a:lnTo>
                          <a:pt x="9" y="21"/>
                        </a:lnTo>
                        <a:lnTo>
                          <a:pt x="9" y="21"/>
                        </a:lnTo>
                        <a:lnTo>
                          <a:pt x="9" y="21"/>
                        </a:lnTo>
                        <a:lnTo>
                          <a:pt x="11" y="21"/>
                        </a:lnTo>
                        <a:lnTo>
                          <a:pt x="11" y="21"/>
                        </a:lnTo>
                        <a:lnTo>
                          <a:pt x="9" y="21"/>
                        </a:lnTo>
                        <a:lnTo>
                          <a:pt x="9" y="21"/>
                        </a:lnTo>
                        <a:lnTo>
                          <a:pt x="7" y="21"/>
                        </a:lnTo>
                        <a:lnTo>
                          <a:pt x="7" y="19"/>
                        </a:lnTo>
                        <a:lnTo>
                          <a:pt x="9" y="19"/>
                        </a:lnTo>
                        <a:lnTo>
                          <a:pt x="9" y="19"/>
                        </a:lnTo>
                        <a:lnTo>
                          <a:pt x="11" y="19"/>
                        </a:lnTo>
                        <a:lnTo>
                          <a:pt x="11" y="19"/>
                        </a:lnTo>
                        <a:lnTo>
                          <a:pt x="11" y="19"/>
                        </a:lnTo>
                        <a:lnTo>
                          <a:pt x="13" y="19"/>
                        </a:lnTo>
                        <a:lnTo>
                          <a:pt x="13" y="21"/>
                        </a:lnTo>
                        <a:lnTo>
                          <a:pt x="13" y="21"/>
                        </a:lnTo>
                        <a:lnTo>
                          <a:pt x="13" y="21"/>
                        </a:lnTo>
                        <a:lnTo>
                          <a:pt x="15" y="21"/>
                        </a:lnTo>
                        <a:lnTo>
                          <a:pt x="15" y="21"/>
                        </a:lnTo>
                        <a:lnTo>
                          <a:pt x="17" y="21"/>
                        </a:lnTo>
                        <a:lnTo>
                          <a:pt x="17" y="21"/>
                        </a:lnTo>
                        <a:lnTo>
                          <a:pt x="17" y="19"/>
                        </a:lnTo>
                        <a:lnTo>
                          <a:pt x="17" y="19"/>
                        </a:lnTo>
                        <a:lnTo>
                          <a:pt x="17" y="19"/>
                        </a:lnTo>
                        <a:lnTo>
                          <a:pt x="19" y="19"/>
                        </a:lnTo>
                        <a:lnTo>
                          <a:pt x="19" y="17"/>
                        </a:lnTo>
                        <a:lnTo>
                          <a:pt x="19" y="17"/>
                        </a:lnTo>
                        <a:lnTo>
                          <a:pt x="19" y="17"/>
                        </a:lnTo>
                        <a:lnTo>
                          <a:pt x="21" y="17"/>
                        </a:lnTo>
                        <a:lnTo>
                          <a:pt x="21" y="17"/>
                        </a:lnTo>
                        <a:lnTo>
                          <a:pt x="23" y="17"/>
                        </a:lnTo>
                        <a:lnTo>
                          <a:pt x="23" y="17"/>
                        </a:lnTo>
                        <a:lnTo>
                          <a:pt x="23" y="17"/>
                        </a:lnTo>
                        <a:lnTo>
                          <a:pt x="25" y="17"/>
                        </a:lnTo>
                        <a:lnTo>
                          <a:pt x="25" y="17"/>
                        </a:lnTo>
                        <a:lnTo>
                          <a:pt x="27" y="17"/>
                        </a:lnTo>
                        <a:lnTo>
                          <a:pt x="27" y="17"/>
                        </a:lnTo>
                        <a:lnTo>
                          <a:pt x="27" y="17"/>
                        </a:lnTo>
                        <a:lnTo>
                          <a:pt x="29" y="17"/>
                        </a:lnTo>
                        <a:lnTo>
                          <a:pt x="29" y="17"/>
                        </a:lnTo>
                        <a:lnTo>
                          <a:pt x="29" y="17"/>
                        </a:lnTo>
                        <a:lnTo>
                          <a:pt x="30" y="17"/>
                        </a:lnTo>
                        <a:lnTo>
                          <a:pt x="30" y="17"/>
                        </a:lnTo>
                        <a:lnTo>
                          <a:pt x="30" y="17"/>
                        </a:lnTo>
                        <a:lnTo>
                          <a:pt x="30" y="15"/>
                        </a:lnTo>
                        <a:lnTo>
                          <a:pt x="32" y="15"/>
                        </a:lnTo>
                        <a:lnTo>
                          <a:pt x="32" y="15"/>
                        </a:lnTo>
                        <a:lnTo>
                          <a:pt x="32" y="15"/>
                        </a:lnTo>
                        <a:lnTo>
                          <a:pt x="34" y="15"/>
                        </a:lnTo>
                        <a:lnTo>
                          <a:pt x="34" y="15"/>
                        </a:lnTo>
                        <a:lnTo>
                          <a:pt x="34" y="13"/>
                        </a:lnTo>
                        <a:lnTo>
                          <a:pt x="34" y="13"/>
                        </a:lnTo>
                        <a:lnTo>
                          <a:pt x="34" y="13"/>
                        </a:lnTo>
                        <a:lnTo>
                          <a:pt x="34" y="13"/>
                        </a:lnTo>
                        <a:lnTo>
                          <a:pt x="36" y="13"/>
                        </a:lnTo>
                        <a:lnTo>
                          <a:pt x="36" y="13"/>
                        </a:lnTo>
                        <a:lnTo>
                          <a:pt x="38" y="13"/>
                        </a:lnTo>
                        <a:lnTo>
                          <a:pt x="38" y="13"/>
                        </a:lnTo>
                        <a:lnTo>
                          <a:pt x="36" y="13"/>
                        </a:lnTo>
                        <a:lnTo>
                          <a:pt x="36" y="13"/>
                        </a:lnTo>
                        <a:lnTo>
                          <a:pt x="34" y="13"/>
                        </a:lnTo>
                        <a:lnTo>
                          <a:pt x="34" y="13"/>
                        </a:lnTo>
                        <a:lnTo>
                          <a:pt x="34" y="13"/>
                        </a:lnTo>
                        <a:lnTo>
                          <a:pt x="32" y="13"/>
                        </a:lnTo>
                        <a:lnTo>
                          <a:pt x="32" y="13"/>
                        </a:lnTo>
                        <a:lnTo>
                          <a:pt x="32" y="13"/>
                        </a:lnTo>
                        <a:lnTo>
                          <a:pt x="32" y="13"/>
                        </a:lnTo>
                        <a:lnTo>
                          <a:pt x="30" y="13"/>
                        </a:lnTo>
                        <a:lnTo>
                          <a:pt x="30" y="13"/>
                        </a:lnTo>
                        <a:lnTo>
                          <a:pt x="29" y="13"/>
                        </a:lnTo>
                        <a:lnTo>
                          <a:pt x="29" y="13"/>
                        </a:lnTo>
                        <a:lnTo>
                          <a:pt x="29" y="13"/>
                        </a:lnTo>
                        <a:lnTo>
                          <a:pt x="27" y="13"/>
                        </a:lnTo>
                        <a:lnTo>
                          <a:pt x="27" y="13"/>
                        </a:lnTo>
                        <a:lnTo>
                          <a:pt x="27" y="13"/>
                        </a:lnTo>
                        <a:lnTo>
                          <a:pt x="27" y="13"/>
                        </a:lnTo>
                        <a:lnTo>
                          <a:pt x="29" y="13"/>
                        </a:lnTo>
                        <a:lnTo>
                          <a:pt x="29" y="13"/>
                        </a:lnTo>
                        <a:lnTo>
                          <a:pt x="29" y="11"/>
                        </a:lnTo>
                        <a:lnTo>
                          <a:pt x="29" y="11"/>
                        </a:lnTo>
                        <a:lnTo>
                          <a:pt x="30" y="11"/>
                        </a:lnTo>
                        <a:lnTo>
                          <a:pt x="30" y="11"/>
                        </a:lnTo>
                        <a:lnTo>
                          <a:pt x="30" y="11"/>
                        </a:lnTo>
                        <a:lnTo>
                          <a:pt x="32" y="11"/>
                        </a:lnTo>
                        <a:lnTo>
                          <a:pt x="32" y="11"/>
                        </a:lnTo>
                        <a:lnTo>
                          <a:pt x="32" y="9"/>
                        </a:lnTo>
                        <a:lnTo>
                          <a:pt x="32" y="9"/>
                        </a:lnTo>
                        <a:lnTo>
                          <a:pt x="34" y="9"/>
                        </a:lnTo>
                        <a:lnTo>
                          <a:pt x="34" y="9"/>
                        </a:lnTo>
                        <a:lnTo>
                          <a:pt x="34" y="9"/>
                        </a:lnTo>
                        <a:lnTo>
                          <a:pt x="34" y="9"/>
                        </a:lnTo>
                        <a:lnTo>
                          <a:pt x="36" y="9"/>
                        </a:lnTo>
                        <a:lnTo>
                          <a:pt x="36" y="9"/>
                        </a:lnTo>
                        <a:lnTo>
                          <a:pt x="38" y="9"/>
                        </a:lnTo>
                        <a:lnTo>
                          <a:pt x="38" y="9"/>
                        </a:lnTo>
                        <a:lnTo>
                          <a:pt x="38" y="9"/>
                        </a:lnTo>
                        <a:lnTo>
                          <a:pt x="38" y="7"/>
                        </a:lnTo>
                        <a:lnTo>
                          <a:pt x="38" y="7"/>
                        </a:lnTo>
                        <a:lnTo>
                          <a:pt x="38" y="7"/>
                        </a:lnTo>
                        <a:lnTo>
                          <a:pt x="38" y="7"/>
                        </a:lnTo>
                        <a:lnTo>
                          <a:pt x="40" y="7"/>
                        </a:lnTo>
                        <a:lnTo>
                          <a:pt x="40" y="7"/>
                        </a:lnTo>
                        <a:lnTo>
                          <a:pt x="40" y="7"/>
                        </a:lnTo>
                        <a:lnTo>
                          <a:pt x="42" y="7"/>
                        </a:lnTo>
                        <a:lnTo>
                          <a:pt x="42" y="7"/>
                        </a:lnTo>
                        <a:lnTo>
                          <a:pt x="44" y="7"/>
                        </a:lnTo>
                        <a:lnTo>
                          <a:pt x="44" y="6"/>
                        </a:lnTo>
                        <a:lnTo>
                          <a:pt x="44" y="6"/>
                        </a:lnTo>
                        <a:lnTo>
                          <a:pt x="44" y="6"/>
                        </a:lnTo>
                        <a:lnTo>
                          <a:pt x="46" y="6"/>
                        </a:lnTo>
                        <a:lnTo>
                          <a:pt x="46" y="6"/>
                        </a:lnTo>
                        <a:lnTo>
                          <a:pt x="46" y="6"/>
                        </a:lnTo>
                        <a:lnTo>
                          <a:pt x="48" y="6"/>
                        </a:lnTo>
                        <a:lnTo>
                          <a:pt x="48" y="6"/>
                        </a:lnTo>
                        <a:lnTo>
                          <a:pt x="50" y="6"/>
                        </a:lnTo>
                        <a:lnTo>
                          <a:pt x="50" y="6"/>
                        </a:lnTo>
                        <a:lnTo>
                          <a:pt x="50" y="6"/>
                        </a:lnTo>
                        <a:lnTo>
                          <a:pt x="50" y="6"/>
                        </a:lnTo>
                        <a:lnTo>
                          <a:pt x="51" y="6"/>
                        </a:lnTo>
                        <a:lnTo>
                          <a:pt x="51" y="6"/>
                        </a:lnTo>
                        <a:lnTo>
                          <a:pt x="53" y="6"/>
                        </a:lnTo>
                        <a:lnTo>
                          <a:pt x="53" y="6"/>
                        </a:lnTo>
                        <a:lnTo>
                          <a:pt x="53" y="6"/>
                        </a:lnTo>
                        <a:lnTo>
                          <a:pt x="55" y="6"/>
                        </a:lnTo>
                        <a:lnTo>
                          <a:pt x="55" y="6"/>
                        </a:lnTo>
                        <a:lnTo>
                          <a:pt x="55" y="6"/>
                        </a:lnTo>
                        <a:lnTo>
                          <a:pt x="55" y="6"/>
                        </a:lnTo>
                        <a:lnTo>
                          <a:pt x="57" y="6"/>
                        </a:lnTo>
                        <a:lnTo>
                          <a:pt x="57" y="6"/>
                        </a:lnTo>
                        <a:lnTo>
                          <a:pt x="59" y="6"/>
                        </a:lnTo>
                        <a:lnTo>
                          <a:pt x="59" y="6"/>
                        </a:lnTo>
                        <a:lnTo>
                          <a:pt x="59" y="6"/>
                        </a:lnTo>
                        <a:lnTo>
                          <a:pt x="61" y="6"/>
                        </a:lnTo>
                        <a:lnTo>
                          <a:pt x="61" y="6"/>
                        </a:lnTo>
                        <a:lnTo>
                          <a:pt x="61" y="6"/>
                        </a:lnTo>
                        <a:lnTo>
                          <a:pt x="63" y="6"/>
                        </a:lnTo>
                        <a:lnTo>
                          <a:pt x="63" y="6"/>
                        </a:lnTo>
                        <a:lnTo>
                          <a:pt x="65" y="6"/>
                        </a:lnTo>
                        <a:lnTo>
                          <a:pt x="65" y="4"/>
                        </a:lnTo>
                        <a:lnTo>
                          <a:pt x="65" y="4"/>
                        </a:lnTo>
                        <a:lnTo>
                          <a:pt x="65" y="4"/>
                        </a:lnTo>
                        <a:lnTo>
                          <a:pt x="67" y="4"/>
                        </a:lnTo>
                        <a:lnTo>
                          <a:pt x="67" y="4"/>
                        </a:lnTo>
                        <a:lnTo>
                          <a:pt x="67" y="4"/>
                        </a:lnTo>
                        <a:lnTo>
                          <a:pt x="69" y="4"/>
                        </a:lnTo>
                        <a:lnTo>
                          <a:pt x="69" y="4"/>
                        </a:lnTo>
                        <a:lnTo>
                          <a:pt x="71" y="4"/>
                        </a:lnTo>
                        <a:lnTo>
                          <a:pt x="71" y="4"/>
                        </a:lnTo>
                        <a:lnTo>
                          <a:pt x="71" y="4"/>
                        </a:lnTo>
                        <a:lnTo>
                          <a:pt x="71" y="4"/>
                        </a:lnTo>
                        <a:lnTo>
                          <a:pt x="73" y="4"/>
                        </a:lnTo>
                        <a:lnTo>
                          <a:pt x="73" y="4"/>
                        </a:lnTo>
                        <a:lnTo>
                          <a:pt x="73" y="4"/>
                        </a:lnTo>
                        <a:lnTo>
                          <a:pt x="73" y="2"/>
                        </a:lnTo>
                        <a:lnTo>
                          <a:pt x="73" y="2"/>
                        </a:lnTo>
                        <a:lnTo>
                          <a:pt x="73" y="2"/>
                        </a:lnTo>
                        <a:lnTo>
                          <a:pt x="73" y="2"/>
                        </a:lnTo>
                        <a:lnTo>
                          <a:pt x="74" y="2"/>
                        </a:lnTo>
                        <a:lnTo>
                          <a:pt x="74" y="2"/>
                        </a:lnTo>
                        <a:lnTo>
                          <a:pt x="76" y="2"/>
                        </a:lnTo>
                        <a:lnTo>
                          <a:pt x="76" y="0"/>
                        </a:lnTo>
                        <a:lnTo>
                          <a:pt x="76" y="0"/>
                        </a:lnTo>
                        <a:lnTo>
                          <a:pt x="76" y="0"/>
                        </a:lnTo>
                        <a:lnTo>
                          <a:pt x="78" y="0"/>
                        </a:lnTo>
                        <a:lnTo>
                          <a:pt x="78" y="0"/>
                        </a:lnTo>
                        <a:lnTo>
                          <a:pt x="80" y="0"/>
                        </a:lnTo>
                        <a:lnTo>
                          <a:pt x="80" y="0"/>
                        </a:lnTo>
                        <a:lnTo>
                          <a:pt x="80" y="0"/>
                        </a:lnTo>
                        <a:lnTo>
                          <a:pt x="82" y="0"/>
                        </a:lnTo>
                        <a:lnTo>
                          <a:pt x="82" y="0"/>
                        </a:lnTo>
                        <a:lnTo>
                          <a:pt x="82" y="0"/>
                        </a:lnTo>
                        <a:lnTo>
                          <a:pt x="84" y="0"/>
                        </a:lnTo>
                        <a:lnTo>
                          <a:pt x="84" y="0"/>
                        </a:lnTo>
                        <a:lnTo>
                          <a:pt x="86" y="0"/>
                        </a:lnTo>
                        <a:lnTo>
                          <a:pt x="86" y="0"/>
                        </a:lnTo>
                        <a:lnTo>
                          <a:pt x="86" y="0"/>
                        </a:lnTo>
                        <a:lnTo>
                          <a:pt x="86" y="2"/>
                        </a:lnTo>
                        <a:lnTo>
                          <a:pt x="88" y="2"/>
                        </a:lnTo>
                        <a:lnTo>
                          <a:pt x="88" y="2"/>
                        </a:lnTo>
                        <a:lnTo>
                          <a:pt x="88" y="2"/>
                        </a:lnTo>
                        <a:lnTo>
                          <a:pt x="88" y="2"/>
                        </a:lnTo>
                        <a:lnTo>
                          <a:pt x="88" y="2"/>
                        </a:lnTo>
                        <a:lnTo>
                          <a:pt x="88" y="4"/>
                        </a:lnTo>
                        <a:lnTo>
                          <a:pt x="88" y="4"/>
                        </a:lnTo>
                        <a:lnTo>
                          <a:pt x="90" y="4"/>
                        </a:lnTo>
                        <a:lnTo>
                          <a:pt x="90" y="4"/>
                        </a:lnTo>
                        <a:lnTo>
                          <a:pt x="92" y="4"/>
                        </a:lnTo>
                        <a:lnTo>
                          <a:pt x="92" y="4"/>
                        </a:lnTo>
                        <a:lnTo>
                          <a:pt x="92" y="4"/>
                        </a:lnTo>
                        <a:lnTo>
                          <a:pt x="94" y="4"/>
                        </a:lnTo>
                        <a:lnTo>
                          <a:pt x="94" y="4"/>
                        </a:lnTo>
                        <a:lnTo>
                          <a:pt x="94" y="4"/>
                        </a:lnTo>
                        <a:lnTo>
                          <a:pt x="94" y="4"/>
                        </a:lnTo>
                        <a:lnTo>
                          <a:pt x="94" y="6"/>
                        </a:lnTo>
                        <a:lnTo>
                          <a:pt x="96" y="6"/>
                        </a:lnTo>
                        <a:lnTo>
                          <a:pt x="96" y="6"/>
                        </a:lnTo>
                        <a:lnTo>
                          <a:pt x="97" y="6"/>
                        </a:lnTo>
                        <a:lnTo>
                          <a:pt x="97" y="6"/>
                        </a:lnTo>
                        <a:lnTo>
                          <a:pt x="97" y="6"/>
                        </a:lnTo>
                        <a:lnTo>
                          <a:pt x="97" y="6"/>
                        </a:lnTo>
                        <a:lnTo>
                          <a:pt x="99" y="6"/>
                        </a:lnTo>
                        <a:lnTo>
                          <a:pt x="99" y="6"/>
                        </a:lnTo>
                        <a:lnTo>
                          <a:pt x="99" y="6"/>
                        </a:lnTo>
                        <a:lnTo>
                          <a:pt x="99" y="6"/>
                        </a:lnTo>
                        <a:lnTo>
                          <a:pt x="101" y="6"/>
                        </a:lnTo>
                        <a:lnTo>
                          <a:pt x="101" y="6"/>
                        </a:lnTo>
                        <a:lnTo>
                          <a:pt x="101" y="7"/>
                        </a:lnTo>
                        <a:lnTo>
                          <a:pt x="103" y="7"/>
                        </a:lnTo>
                        <a:lnTo>
                          <a:pt x="103" y="7"/>
                        </a:lnTo>
                        <a:lnTo>
                          <a:pt x="103" y="7"/>
                        </a:lnTo>
                        <a:lnTo>
                          <a:pt x="103" y="7"/>
                        </a:lnTo>
                        <a:lnTo>
                          <a:pt x="105" y="7"/>
                        </a:lnTo>
                        <a:lnTo>
                          <a:pt x="105" y="7"/>
                        </a:lnTo>
                        <a:lnTo>
                          <a:pt x="107" y="7"/>
                        </a:lnTo>
                        <a:lnTo>
                          <a:pt x="107" y="7"/>
                        </a:lnTo>
                        <a:lnTo>
                          <a:pt x="107" y="7"/>
                        </a:lnTo>
                        <a:lnTo>
                          <a:pt x="107" y="9"/>
                        </a:lnTo>
                        <a:lnTo>
                          <a:pt x="109" y="9"/>
                        </a:lnTo>
                        <a:lnTo>
                          <a:pt x="109" y="9"/>
                        </a:lnTo>
                        <a:lnTo>
                          <a:pt x="109" y="9"/>
                        </a:lnTo>
                        <a:lnTo>
                          <a:pt x="111" y="9"/>
                        </a:lnTo>
                        <a:lnTo>
                          <a:pt x="111" y="9"/>
                        </a:lnTo>
                        <a:lnTo>
                          <a:pt x="111" y="9"/>
                        </a:lnTo>
                        <a:lnTo>
                          <a:pt x="113" y="9"/>
                        </a:lnTo>
                        <a:lnTo>
                          <a:pt x="113" y="9"/>
                        </a:lnTo>
                        <a:lnTo>
                          <a:pt x="113" y="9"/>
                        </a:lnTo>
                        <a:lnTo>
                          <a:pt x="115" y="9"/>
                        </a:lnTo>
                        <a:lnTo>
                          <a:pt x="115" y="9"/>
                        </a:lnTo>
                        <a:lnTo>
                          <a:pt x="115" y="9"/>
                        </a:lnTo>
                        <a:lnTo>
                          <a:pt x="117" y="9"/>
                        </a:lnTo>
                        <a:lnTo>
                          <a:pt x="117" y="9"/>
                        </a:lnTo>
                        <a:lnTo>
                          <a:pt x="118" y="9"/>
                        </a:lnTo>
                        <a:lnTo>
                          <a:pt x="118" y="9"/>
                        </a:lnTo>
                        <a:lnTo>
                          <a:pt x="118" y="11"/>
                        </a:lnTo>
                        <a:lnTo>
                          <a:pt x="118" y="11"/>
                        </a:lnTo>
                        <a:lnTo>
                          <a:pt x="120" y="11"/>
                        </a:lnTo>
                        <a:lnTo>
                          <a:pt x="120" y="11"/>
                        </a:lnTo>
                        <a:lnTo>
                          <a:pt x="120" y="11"/>
                        </a:lnTo>
                        <a:lnTo>
                          <a:pt x="122" y="11"/>
                        </a:lnTo>
                        <a:lnTo>
                          <a:pt x="122" y="11"/>
                        </a:lnTo>
                        <a:lnTo>
                          <a:pt x="122" y="11"/>
                        </a:lnTo>
                        <a:lnTo>
                          <a:pt x="122" y="13"/>
                        </a:lnTo>
                        <a:lnTo>
                          <a:pt x="124" y="13"/>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3" name="Freeform 475">
                    <a:extLst>
                      <a:ext uri="{FF2B5EF4-FFF2-40B4-BE49-F238E27FC236}">
                        <a16:creationId xmlns:a16="http://schemas.microsoft.com/office/drawing/2014/main" id="{4A6D1A53-894E-422D-BDA5-71A1869A83EA}"/>
                      </a:ext>
                    </a:extLst>
                  </p:cNvPr>
                  <p:cNvSpPr>
                    <a:spLocks/>
                  </p:cNvSpPr>
                  <p:nvPr/>
                </p:nvSpPr>
                <p:spPr bwMode="auto">
                  <a:xfrm>
                    <a:off x="11543" y="1331"/>
                    <a:ext cx="308" cy="134"/>
                  </a:xfrm>
                  <a:custGeom>
                    <a:avLst/>
                    <a:gdLst>
                      <a:gd name="T0" fmla="*/ 149 w 308"/>
                      <a:gd name="T1" fmla="*/ 19 h 134"/>
                      <a:gd name="T2" fmla="*/ 161 w 308"/>
                      <a:gd name="T3" fmla="*/ 19 h 134"/>
                      <a:gd name="T4" fmla="*/ 170 w 308"/>
                      <a:gd name="T5" fmla="*/ 15 h 134"/>
                      <a:gd name="T6" fmla="*/ 189 w 308"/>
                      <a:gd name="T7" fmla="*/ 15 h 134"/>
                      <a:gd name="T8" fmla="*/ 205 w 308"/>
                      <a:gd name="T9" fmla="*/ 15 h 134"/>
                      <a:gd name="T10" fmla="*/ 224 w 308"/>
                      <a:gd name="T11" fmla="*/ 13 h 134"/>
                      <a:gd name="T12" fmla="*/ 239 w 308"/>
                      <a:gd name="T13" fmla="*/ 11 h 134"/>
                      <a:gd name="T14" fmla="*/ 251 w 308"/>
                      <a:gd name="T15" fmla="*/ 6 h 134"/>
                      <a:gd name="T16" fmla="*/ 268 w 308"/>
                      <a:gd name="T17" fmla="*/ 2 h 134"/>
                      <a:gd name="T18" fmla="*/ 285 w 308"/>
                      <a:gd name="T19" fmla="*/ 0 h 134"/>
                      <a:gd name="T20" fmla="*/ 302 w 308"/>
                      <a:gd name="T21" fmla="*/ 2 h 134"/>
                      <a:gd name="T22" fmla="*/ 302 w 308"/>
                      <a:gd name="T23" fmla="*/ 11 h 134"/>
                      <a:gd name="T24" fmla="*/ 287 w 308"/>
                      <a:gd name="T25" fmla="*/ 17 h 134"/>
                      <a:gd name="T26" fmla="*/ 270 w 308"/>
                      <a:gd name="T27" fmla="*/ 21 h 134"/>
                      <a:gd name="T28" fmla="*/ 251 w 308"/>
                      <a:gd name="T29" fmla="*/ 23 h 134"/>
                      <a:gd name="T30" fmla="*/ 233 w 308"/>
                      <a:gd name="T31" fmla="*/ 27 h 134"/>
                      <a:gd name="T32" fmla="*/ 216 w 308"/>
                      <a:gd name="T33" fmla="*/ 29 h 134"/>
                      <a:gd name="T34" fmla="*/ 201 w 308"/>
                      <a:gd name="T35" fmla="*/ 31 h 134"/>
                      <a:gd name="T36" fmla="*/ 184 w 308"/>
                      <a:gd name="T37" fmla="*/ 34 h 134"/>
                      <a:gd name="T38" fmla="*/ 170 w 308"/>
                      <a:gd name="T39" fmla="*/ 38 h 134"/>
                      <a:gd name="T40" fmla="*/ 159 w 308"/>
                      <a:gd name="T41" fmla="*/ 42 h 134"/>
                      <a:gd name="T42" fmla="*/ 151 w 308"/>
                      <a:gd name="T43" fmla="*/ 48 h 134"/>
                      <a:gd name="T44" fmla="*/ 138 w 308"/>
                      <a:gd name="T45" fmla="*/ 48 h 134"/>
                      <a:gd name="T46" fmla="*/ 134 w 308"/>
                      <a:gd name="T47" fmla="*/ 55 h 134"/>
                      <a:gd name="T48" fmla="*/ 124 w 308"/>
                      <a:gd name="T49" fmla="*/ 59 h 134"/>
                      <a:gd name="T50" fmla="*/ 113 w 308"/>
                      <a:gd name="T51" fmla="*/ 63 h 134"/>
                      <a:gd name="T52" fmla="*/ 105 w 308"/>
                      <a:gd name="T53" fmla="*/ 71 h 134"/>
                      <a:gd name="T54" fmla="*/ 94 w 308"/>
                      <a:gd name="T55" fmla="*/ 77 h 134"/>
                      <a:gd name="T56" fmla="*/ 86 w 308"/>
                      <a:gd name="T57" fmla="*/ 84 h 134"/>
                      <a:gd name="T58" fmla="*/ 75 w 308"/>
                      <a:gd name="T59" fmla="*/ 92 h 134"/>
                      <a:gd name="T60" fmla="*/ 71 w 308"/>
                      <a:gd name="T61" fmla="*/ 105 h 134"/>
                      <a:gd name="T62" fmla="*/ 82 w 308"/>
                      <a:gd name="T63" fmla="*/ 117 h 134"/>
                      <a:gd name="T64" fmla="*/ 96 w 308"/>
                      <a:gd name="T65" fmla="*/ 124 h 134"/>
                      <a:gd name="T66" fmla="*/ 107 w 308"/>
                      <a:gd name="T67" fmla="*/ 130 h 134"/>
                      <a:gd name="T68" fmla="*/ 96 w 308"/>
                      <a:gd name="T69" fmla="*/ 134 h 134"/>
                      <a:gd name="T70" fmla="*/ 86 w 308"/>
                      <a:gd name="T71" fmla="*/ 132 h 134"/>
                      <a:gd name="T72" fmla="*/ 71 w 308"/>
                      <a:gd name="T73" fmla="*/ 132 h 134"/>
                      <a:gd name="T74" fmla="*/ 55 w 308"/>
                      <a:gd name="T75" fmla="*/ 132 h 134"/>
                      <a:gd name="T76" fmla="*/ 38 w 308"/>
                      <a:gd name="T77" fmla="*/ 128 h 134"/>
                      <a:gd name="T78" fmla="*/ 38 w 308"/>
                      <a:gd name="T79" fmla="*/ 123 h 134"/>
                      <a:gd name="T80" fmla="*/ 30 w 308"/>
                      <a:gd name="T81" fmla="*/ 123 h 134"/>
                      <a:gd name="T82" fmla="*/ 21 w 308"/>
                      <a:gd name="T83" fmla="*/ 119 h 134"/>
                      <a:gd name="T84" fmla="*/ 17 w 308"/>
                      <a:gd name="T85" fmla="*/ 113 h 134"/>
                      <a:gd name="T86" fmla="*/ 4 w 308"/>
                      <a:gd name="T87" fmla="*/ 111 h 134"/>
                      <a:gd name="T88" fmla="*/ 9 w 308"/>
                      <a:gd name="T89" fmla="*/ 100 h 134"/>
                      <a:gd name="T90" fmla="*/ 23 w 308"/>
                      <a:gd name="T91" fmla="*/ 94 h 134"/>
                      <a:gd name="T92" fmla="*/ 23 w 308"/>
                      <a:gd name="T93" fmla="*/ 84 h 134"/>
                      <a:gd name="T94" fmla="*/ 36 w 308"/>
                      <a:gd name="T95" fmla="*/ 77 h 134"/>
                      <a:gd name="T96" fmla="*/ 46 w 308"/>
                      <a:gd name="T97" fmla="*/ 73 h 134"/>
                      <a:gd name="T98" fmla="*/ 38 w 308"/>
                      <a:gd name="T99" fmla="*/ 69 h 134"/>
                      <a:gd name="T100" fmla="*/ 53 w 308"/>
                      <a:gd name="T101" fmla="*/ 63 h 134"/>
                      <a:gd name="T102" fmla="*/ 69 w 308"/>
                      <a:gd name="T103" fmla="*/ 57 h 134"/>
                      <a:gd name="T104" fmla="*/ 67 w 308"/>
                      <a:gd name="T105" fmla="*/ 55 h 134"/>
                      <a:gd name="T106" fmla="*/ 76 w 308"/>
                      <a:gd name="T107" fmla="*/ 52 h 134"/>
                      <a:gd name="T108" fmla="*/ 82 w 308"/>
                      <a:gd name="T109" fmla="*/ 48 h 134"/>
                      <a:gd name="T110" fmla="*/ 80 w 308"/>
                      <a:gd name="T111" fmla="*/ 44 h 134"/>
                      <a:gd name="T112" fmla="*/ 76 w 308"/>
                      <a:gd name="T113" fmla="*/ 40 h 134"/>
                      <a:gd name="T114" fmla="*/ 90 w 308"/>
                      <a:gd name="T115" fmla="*/ 40 h 134"/>
                      <a:gd name="T116" fmla="*/ 97 w 308"/>
                      <a:gd name="T117" fmla="*/ 34 h 134"/>
                      <a:gd name="T118" fmla="*/ 109 w 308"/>
                      <a:gd name="T119" fmla="*/ 31 h 134"/>
                      <a:gd name="T120" fmla="*/ 124 w 308"/>
                      <a:gd name="T121" fmla="*/ 27 h 134"/>
                      <a:gd name="T122" fmla="*/ 138 w 308"/>
                      <a:gd name="T123" fmla="*/ 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134">
                        <a:moveTo>
                          <a:pt x="138" y="21"/>
                        </a:moveTo>
                        <a:lnTo>
                          <a:pt x="138" y="21"/>
                        </a:lnTo>
                        <a:lnTo>
                          <a:pt x="138" y="21"/>
                        </a:lnTo>
                        <a:lnTo>
                          <a:pt x="140" y="21"/>
                        </a:lnTo>
                        <a:lnTo>
                          <a:pt x="140" y="21"/>
                        </a:lnTo>
                        <a:lnTo>
                          <a:pt x="140" y="21"/>
                        </a:lnTo>
                        <a:lnTo>
                          <a:pt x="141" y="21"/>
                        </a:lnTo>
                        <a:lnTo>
                          <a:pt x="141" y="21"/>
                        </a:lnTo>
                        <a:lnTo>
                          <a:pt x="143" y="21"/>
                        </a:lnTo>
                        <a:lnTo>
                          <a:pt x="143" y="21"/>
                        </a:lnTo>
                        <a:lnTo>
                          <a:pt x="143" y="23"/>
                        </a:lnTo>
                        <a:lnTo>
                          <a:pt x="143" y="23"/>
                        </a:lnTo>
                        <a:lnTo>
                          <a:pt x="145" y="23"/>
                        </a:lnTo>
                        <a:lnTo>
                          <a:pt x="145" y="23"/>
                        </a:lnTo>
                        <a:lnTo>
                          <a:pt x="145" y="21"/>
                        </a:lnTo>
                        <a:lnTo>
                          <a:pt x="145" y="21"/>
                        </a:lnTo>
                        <a:lnTo>
                          <a:pt x="147" y="21"/>
                        </a:lnTo>
                        <a:lnTo>
                          <a:pt x="147" y="21"/>
                        </a:lnTo>
                        <a:lnTo>
                          <a:pt x="149" y="21"/>
                        </a:lnTo>
                        <a:lnTo>
                          <a:pt x="149" y="21"/>
                        </a:lnTo>
                        <a:lnTo>
                          <a:pt x="149" y="21"/>
                        </a:lnTo>
                        <a:lnTo>
                          <a:pt x="149" y="21"/>
                        </a:lnTo>
                        <a:lnTo>
                          <a:pt x="151" y="21"/>
                        </a:lnTo>
                        <a:lnTo>
                          <a:pt x="151" y="21"/>
                        </a:lnTo>
                        <a:lnTo>
                          <a:pt x="151" y="21"/>
                        </a:lnTo>
                        <a:lnTo>
                          <a:pt x="151" y="21"/>
                        </a:lnTo>
                        <a:lnTo>
                          <a:pt x="151" y="19"/>
                        </a:lnTo>
                        <a:lnTo>
                          <a:pt x="149" y="19"/>
                        </a:lnTo>
                        <a:lnTo>
                          <a:pt x="149" y="19"/>
                        </a:lnTo>
                        <a:lnTo>
                          <a:pt x="149" y="19"/>
                        </a:lnTo>
                        <a:lnTo>
                          <a:pt x="147" y="19"/>
                        </a:lnTo>
                        <a:lnTo>
                          <a:pt x="147" y="19"/>
                        </a:lnTo>
                        <a:lnTo>
                          <a:pt x="149" y="19"/>
                        </a:lnTo>
                        <a:lnTo>
                          <a:pt x="149" y="19"/>
                        </a:lnTo>
                        <a:lnTo>
                          <a:pt x="149" y="19"/>
                        </a:lnTo>
                        <a:lnTo>
                          <a:pt x="149" y="17"/>
                        </a:lnTo>
                        <a:lnTo>
                          <a:pt x="151" y="17"/>
                        </a:lnTo>
                        <a:lnTo>
                          <a:pt x="151" y="17"/>
                        </a:lnTo>
                        <a:lnTo>
                          <a:pt x="151" y="17"/>
                        </a:lnTo>
                        <a:lnTo>
                          <a:pt x="153" y="17"/>
                        </a:lnTo>
                        <a:lnTo>
                          <a:pt x="153" y="17"/>
                        </a:lnTo>
                        <a:lnTo>
                          <a:pt x="155" y="17"/>
                        </a:lnTo>
                        <a:lnTo>
                          <a:pt x="155" y="17"/>
                        </a:lnTo>
                        <a:lnTo>
                          <a:pt x="155" y="17"/>
                        </a:lnTo>
                        <a:lnTo>
                          <a:pt x="155" y="17"/>
                        </a:lnTo>
                        <a:lnTo>
                          <a:pt x="157" y="17"/>
                        </a:lnTo>
                        <a:lnTo>
                          <a:pt x="157" y="17"/>
                        </a:lnTo>
                        <a:lnTo>
                          <a:pt x="157" y="17"/>
                        </a:lnTo>
                        <a:lnTo>
                          <a:pt x="159" y="17"/>
                        </a:lnTo>
                        <a:lnTo>
                          <a:pt x="159" y="17"/>
                        </a:lnTo>
                        <a:lnTo>
                          <a:pt x="159" y="17"/>
                        </a:lnTo>
                        <a:lnTo>
                          <a:pt x="159" y="17"/>
                        </a:lnTo>
                        <a:lnTo>
                          <a:pt x="159" y="19"/>
                        </a:lnTo>
                        <a:lnTo>
                          <a:pt x="159" y="19"/>
                        </a:lnTo>
                        <a:lnTo>
                          <a:pt x="161" y="19"/>
                        </a:lnTo>
                        <a:lnTo>
                          <a:pt x="161" y="19"/>
                        </a:lnTo>
                        <a:lnTo>
                          <a:pt x="161" y="19"/>
                        </a:lnTo>
                        <a:lnTo>
                          <a:pt x="163" y="19"/>
                        </a:lnTo>
                        <a:lnTo>
                          <a:pt x="163" y="19"/>
                        </a:lnTo>
                        <a:lnTo>
                          <a:pt x="164" y="19"/>
                        </a:lnTo>
                        <a:lnTo>
                          <a:pt x="164" y="19"/>
                        </a:lnTo>
                        <a:lnTo>
                          <a:pt x="164" y="19"/>
                        </a:lnTo>
                        <a:lnTo>
                          <a:pt x="164" y="19"/>
                        </a:lnTo>
                        <a:lnTo>
                          <a:pt x="166" y="19"/>
                        </a:lnTo>
                        <a:lnTo>
                          <a:pt x="166" y="19"/>
                        </a:lnTo>
                        <a:lnTo>
                          <a:pt x="166" y="19"/>
                        </a:lnTo>
                        <a:lnTo>
                          <a:pt x="168" y="19"/>
                        </a:lnTo>
                        <a:lnTo>
                          <a:pt x="168" y="19"/>
                        </a:lnTo>
                        <a:lnTo>
                          <a:pt x="168" y="19"/>
                        </a:lnTo>
                        <a:lnTo>
                          <a:pt x="168" y="19"/>
                        </a:lnTo>
                        <a:lnTo>
                          <a:pt x="166" y="19"/>
                        </a:lnTo>
                        <a:lnTo>
                          <a:pt x="166" y="19"/>
                        </a:lnTo>
                        <a:lnTo>
                          <a:pt x="166" y="19"/>
                        </a:lnTo>
                        <a:lnTo>
                          <a:pt x="166" y="17"/>
                        </a:lnTo>
                        <a:lnTo>
                          <a:pt x="166" y="17"/>
                        </a:lnTo>
                        <a:lnTo>
                          <a:pt x="166" y="17"/>
                        </a:lnTo>
                        <a:lnTo>
                          <a:pt x="166" y="15"/>
                        </a:lnTo>
                        <a:lnTo>
                          <a:pt x="166" y="15"/>
                        </a:lnTo>
                        <a:lnTo>
                          <a:pt x="168" y="15"/>
                        </a:lnTo>
                        <a:lnTo>
                          <a:pt x="168" y="15"/>
                        </a:lnTo>
                        <a:lnTo>
                          <a:pt x="168" y="15"/>
                        </a:lnTo>
                        <a:lnTo>
                          <a:pt x="170" y="15"/>
                        </a:lnTo>
                        <a:lnTo>
                          <a:pt x="170" y="15"/>
                        </a:lnTo>
                        <a:lnTo>
                          <a:pt x="170" y="15"/>
                        </a:lnTo>
                        <a:lnTo>
                          <a:pt x="172" y="15"/>
                        </a:lnTo>
                        <a:lnTo>
                          <a:pt x="172" y="15"/>
                        </a:lnTo>
                        <a:lnTo>
                          <a:pt x="172" y="15"/>
                        </a:lnTo>
                        <a:lnTo>
                          <a:pt x="174" y="15"/>
                        </a:lnTo>
                        <a:lnTo>
                          <a:pt x="174" y="15"/>
                        </a:lnTo>
                        <a:lnTo>
                          <a:pt x="176" y="15"/>
                        </a:lnTo>
                        <a:lnTo>
                          <a:pt x="176" y="15"/>
                        </a:lnTo>
                        <a:lnTo>
                          <a:pt x="176" y="15"/>
                        </a:lnTo>
                        <a:lnTo>
                          <a:pt x="178" y="15"/>
                        </a:lnTo>
                        <a:lnTo>
                          <a:pt x="178" y="15"/>
                        </a:lnTo>
                        <a:lnTo>
                          <a:pt x="178" y="13"/>
                        </a:lnTo>
                        <a:lnTo>
                          <a:pt x="178" y="13"/>
                        </a:lnTo>
                        <a:lnTo>
                          <a:pt x="180" y="13"/>
                        </a:lnTo>
                        <a:lnTo>
                          <a:pt x="180" y="13"/>
                        </a:lnTo>
                        <a:lnTo>
                          <a:pt x="180" y="15"/>
                        </a:lnTo>
                        <a:lnTo>
                          <a:pt x="182" y="15"/>
                        </a:lnTo>
                        <a:lnTo>
                          <a:pt x="182" y="15"/>
                        </a:lnTo>
                        <a:lnTo>
                          <a:pt x="182" y="15"/>
                        </a:lnTo>
                        <a:lnTo>
                          <a:pt x="184" y="15"/>
                        </a:lnTo>
                        <a:lnTo>
                          <a:pt x="184" y="15"/>
                        </a:lnTo>
                        <a:lnTo>
                          <a:pt x="184" y="15"/>
                        </a:lnTo>
                        <a:lnTo>
                          <a:pt x="185" y="15"/>
                        </a:lnTo>
                        <a:lnTo>
                          <a:pt x="185" y="15"/>
                        </a:lnTo>
                        <a:lnTo>
                          <a:pt x="187" y="15"/>
                        </a:lnTo>
                        <a:lnTo>
                          <a:pt x="187" y="15"/>
                        </a:lnTo>
                        <a:lnTo>
                          <a:pt x="187" y="15"/>
                        </a:lnTo>
                        <a:lnTo>
                          <a:pt x="189" y="15"/>
                        </a:lnTo>
                        <a:lnTo>
                          <a:pt x="189" y="15"/>
                        </a:lnTo>
                        <a:lnTo>
                          <a:pt x="189" y="15"/>
                        </a:lnTo>
                        <a:lnTo>
                          <a:pt x="191" y="15"/>
                        </a:lnTo>
                        <a:lnTo>
                          <a:pt x="191" y="15"/>
                        </a:lnTo>
                        <a:lnTo>
                          <a:pt x="191" y="15"/>
                        </a:lnTo>
                        <a:lnTo>
                          <a:pt x="193" y="15"/>
                        </a:lnTo>
                        <a:lnTo>
                          <a:pt x="193" y="17"/>
                        </a:lnTo>
                        <a:lnTo>
                          <a:pt x="193" y="17"/>
                        </a:lnTo>
                        <a:lnTo>
                          <a:pt x="193" y="17"/>
                        </a:lnTo>
                        <a:lnTo>
                          <a:pt x="193" y="15"/>
                        </a:lnTo>
                        <a:lnTo>
                          <a:pt x="195" y="15"/>
                        </a:lnTo>
                        <a:lnTo>
                          <a:pt x="195" y="15"/>
                        </a:lnTo>
                        <a:lnTo>
                          <a:pt x="195" y="17"/>
                        </a:lnTo>
                        <a:lnTo>
                          <a:pt x="197" y="17"/>
                        </a:lnTo>
                        <a:lnTo>
                          <a:pt x="197" y="15"/>
                        </a:lnTo>
                        <a:lnTo>
                          <a:pt x="197" y="15"/>
                        </a:lnTo>
                        <a:lnTo>
                          <a:pt x="197" y="15"/>
                        </a:lnTo>
                        <a:lnTo>
                          <a:pt x="197" y="15"/>
                        </a:lnTo>
                        <a:lnTo>
                          <a:pt x="199" y="15"/>
                        </a:lnTo>
                        <a:lnTo>
                          <a:pt x="199" y="15"/>
                        </a:lnTo>
                        <a:lnTo>
                          <a:pt x="199" y="15"/>
                        </a:lnTo>
                        <a:lnTo>
                          <a:pt x="199" y="15"/>
                        </a:lnTo>
                        <a:lnTo>
                          <a:pt x="201" y="15"/>
                        </a:lnTo>
                        <a:lnTo>
                          <a:pt x="201" y="15"/>
                        </a:lnTo>
                        <a:lnTo>
                          <a:pt x="203" y="15"/>
                        </a:lnTo>
                        <a:lnTo>
                          <a:pt x="203" y="15"/>
                        </a:lnTo>
                        <a:lnTo>
                          <a:pt x="203" y="15"/>
                        </a:lnTo>
                        <a:lnTo>
                          <a:pt x="205" y="15"/>
                        </a:lnTo>
                        <a:lnTo>
                          <a:pt x="205" y="15"/>
                        </a:lnTo>
                        <a:lnTo>
                          <a:pt x="205" y="15"/>
                        </a:lnTo>
                        <a:lnTo>
                          <a:pt x="207" y="15"/>
                        </a:lnTo>
                        <a:lnTo>
                          <a:pt x="207" y="15"/>
                        </a:lnTo>
                        <a:lnTo>
                          <a:pt x="207" y="15"/>
                        </a:lnTo>
                        <a:lnTo>
                          <a:pt x="208" y="15"/>
                        </a:lnTo>
                        <a:lnTo>
                          <a:pt x="208" y="15"/>
                        </a:lnTo>
                        <a:lnTo>
                          <a:pt x="208" y="15"/>
                        </a:lnTo>
                        <a:lnTo>
                          <a:pt x="210" y="15"/>
                        </a:lnTo>
                        <a:lnTo>
                          <a:pt x="210" y="15"/>
                        </a:lnTo>
                        <a:lnTo>
                          <a:pt x="210" y="13"/>
                        </a:lnTo>
                        <a:lnTo>
                          <a:pt x="210" y="13"/>
                        </a:lnTo>
                        <a:lnTo>
                          <a:pt x="212" y="13"/>
                        </a:lnTo>
                        <a:lnTo>
                          <a:pt x="212" y="13"/>
                        </a:lnTo>
                        <a:lnTo>
                          <a:pt x="214" y="13"/>
                        </a:lnTo>
                        <a:lnTo>
                          <a:pt x="214" y="13"/>
                        </a:lnTo>
                        <a:lnTo>
                          <a:pt x="214" y="13"/>
                        </a:lnTo>
                        <a:lnTo>
                          <a:pt x="216" y="13"/>
                        </a:lnTo>
                        <a:lnTo>
                          <a:pt x="216" y="13"/>
                        </a:lnTo>
                        <a:lnTo>
                          <a:pt x="216" y="13"/>
                        </a:lnTo>
                        <a:lnTo>
                          <a:pt x="218" y="13"/>
                        </a:lnTo>
                        <a:lnTo>
                          <a:pt x="218" y="13"/>
                        </a:lnTo>
                        <a:lnTo>
                          <a:pt x="220" y="13"/>
                        </a:lnTo>
                        <a:lnTo>
                          <a:pt x="220" y="13"/>
                        </a:lnTo>
                        <a:lnTo>
                          <a:pt x="220" y="13"/>
                        </a:lnTo>
                        <a:lnTo>
                          <a:pt x="222" y="13"/>
                        </a:lnTo>
                        <a:lnTo>
                          <a:pt x="222" y="13"/>
                        </a:lnTo>
                        <a:lnTo>
                          <a:pt x="224" y="13"/>
                        </a:lnTo>
                        <a:lnTo>
                          <a:pt x="224" y="13"/>
                        </a:lnTo>
                        <a:lnTo>
                          <a:pt x="224" y="13"/>
                        </a:lnTo>
                        <a:lnTo>
                          <a:pt x="224" y="13"/>
                        </a:lnTo>
                        <a:lnTo>
                          <a:pt x="226" y="13"/>
                        </a:lnTo>
                        <a:lnTo>
                          <a:pt x="226" y="13"/>
                        </a:lnTo>
                        <a:lnTo>
                          <a:pt x="226" y="13"/>
                        </a:lnTo>
                        <a:lnTo>
                          <a:pt x="226" y="13"/>
                        </a:lnTo>
                        <a:lnTo>
                          <a:pt x="228" y="13"/>
                        </a:lnTo>
                        <a:lnTo>
                          <a:pt x="228" y="13"/>
                        </a:lnTo>
                        <a:lnTo>
                          <a:pt x="229" y="13"/>
                        </a:lnTo>
                        <a:lnTo>
                          <a:pt x="229" y="13"/>
                        </a:lnTo>
                        <a:lnTo>
                          <a:pt x="229" y="13"/>
                        </a:lnTo>
                        <a:lnTo>
                          <a:pt x="229" y="13"/>
                        </a:lnTo>
                        <a:lnTo>
                          <a:pt x="229" y="13"/>
                        </a:lnTo>
                        <a:lnTo>
                          <a:pt x="231" y="13"/>
                        </a:lnTo>
                        <a:lnTo>
                          <a:pt x="231" y="11"/>
                        </a:lnTo>
                        <a:lnTo>
                          <a:pt x="231" y="11"/>
                        </a:lnTo>
                        <a:lnTo>
                          <a:pt x="231" y="11"/>
                        </a:lnTo>
                        <a:lnTo>
                          <a:pt x="231" y="11"/>
                        </a:lnTo>
                        <a:lnTo>
                          <a:pt x="233" y="11"/>
                        </a:lnTo>
                        <a:lnTo>
                          <a:pt x="233" y="11"/>
                        </a:lnTo>
                        <a:lnTo>
                          <a:pt x="235" y="11"/>
                        </a:lnTo>
                        <a:lnTo>
                          <a:pt x="235" y="11"/>
                        </a:lnTo>
                        <a:lnTo>
                          <a:pt x="235" y="11"/>
                        </a:lnTo>
                        <a:lnTo>
                          <a:pt x="237" y="11"/>
                        </a:lnTo>
                        <a:lnTo>
                          <a:pt x="237" y="11"/>
                        </a:lnTo>
                        <a:lnTo>
                          <a:pt x="237" y="11"/>
                        </a:lnTo>
                        <a:lnTo>
                          <a:pt x="239" y="11"/>
                        </a:lnTo>
                        <a:lnTo>
                          <a:pt x="239" y="11"/>
                        </a:lnTo>
                        <a:lnTo>
                          <a:pt x="241" y="11"/>
                        </a:lnTo>
                        <a:lnTo>
                          <a:pt x="241" y="11"/>
                        </a:lnTo>
                        <a:lnTo>
                          <a:pt x="241" y="11"/>
                        </a:lnTo>
                        <a:lnTo>
                          <a:pt x="243" y="11"/>
                        </a:lnTo>
                        <a:lnTo>
                          <a:pt x="243" y="10"/>
                        </a:lnTo>
                        <a:lnTo>
                          <a:pt x="243" y="10"/>
                        </a:lnTo>
                        <a:lnTo>
                          <a:pt x="243" y="10"/>
                        </a:lnTo>
                        <a:lnTo>
                          <a:pt x="243" y="10"/>
                        </a:lnTo>
                        <a:lnTo>
                          <a:pt x="245" y="10"/>
                        </a:lnTo>
                        <a:lnTo>
                          <a:pt x="245" y="10"/>
                        </a:lnTo>
                        <a:lnTo>
                          <a:pt x="247" y="10"/>
                        </a:lnTo>
                        <a:lnTo>
                          <a:pt x="247" y="10"/>
                        </a:lnTo>
                        <a:lnTo>
                          <a:pt x="247" y="10"/>
                        </a:lnTo>
                        <a:lnTo>
                          <a:pt x="249" y="10"/>
                        </a:lnTo>
                        <a:lnTo>
                          <a:pt x="249" y="10"/>
                        </a:lnTo>
                        <a:lnTo>
                          <a:pt x="249" y="10"/>
                        </a:lnTo>
                        <a:lnTo>
                          <a:pt x="251" y="10"/>
                        </a:lnTo>
                        <a:lnTo>
                          <a:pt x="251" y="10"/>
                        </a:lnTo>
                        <a:lnTo>
                          <a:pt x="251" y="10"/>
                        </a:lnTo>
                        <a:lnTo>
                          <a:pt x="252" y="10"/>
                        </a:lnTo>
                        <a:lnTo>
                          <a:pt x="252" y="10"/>
                        </a:lnTo>
                        <a:lnTo>
                          <a:pt x="252" y="10"/>
                        </a:lnTo>
                        <a:lnTo>
                          <a:pt x="252" y="10"/>
                        </a:lnTo>
                        <a:lnTo>
                          <a:pt x="252" y="8"/>
                        </a:lnTo>
                        <a:lnTo>
                          <a:pt x="251" y="8"/>
                        </a:lnTo>
                        <a:lnTo>
                          <a:pt x="251" y="8"/>
                        </a:lnTo>
                        <a:lnTo>
                          <a:pt x="251" y="8"/>
                        </a:lnTo>
                        <a:lnTo>
                          <a:pt x="251" y="6"/>
                        </a:lnTo>
                        <a:lnTo>
                          <a:pt x="251" y="6"/>
                        </a:lnTo>
                        <a:lnTo>
                          <a:pt x="252" y="6"/>
                        </a:lnTo>
                        <a:lnTo>
                          <a:pt x="252" y="6"/>
                        </a:lnTo>
                        <a:lnTo>
                          <a:pt x="252" y="6"/>
                        </a:lnTo>
                        <a:lnTo>
                          <a:pt x="252" y="6"/>
                        </a:lnTo>
                        <a:lnTo>
                          <a:pt x="254" y="6"/>
                        </a:lnTo>
                        <a:lnTo>
                          <a:pt x="254" y="6"/>
                        </a:lnTo>
                        <a:lnTo>
                          <a:pt x="256" y="6"/>
                        </a:lnTo>
                        <a:lnTo>
                          <a:pt x="256" y="6"/>
                        </a:lnTo>
                        <a:lnTo>
                          <a:pt x="256" y="6"/>
                        </a:lnTo>
                        <a:lnTo>
                          <a:pt x="256" y="6"/>
                        </a:lnTo>
                        <a:lnTo>
                          <a:pt x="258" y="6"/>
                        </a:lnTo>
                        <a:lnTo>
                          <a:pt x="258" y="6"/>
                        </a:lnTo>
                        <a:lnTo>
                          <a:pt x="258" y="6"/>
                        </a:lnTo>
                        <a:lnTo>
                          <a:pt x="260" y="6"/>
                        </a:lnTo>
                        <a:lnTo>
                          <a:pt x="260" y="4"/>
                        </a:lnTo>
                        <a:lnTo>
                          <a:pt x="260" y="4"/>
                        </a:lnTo>
                        <a:lnTo>
                          <a:pt x="262" y="4"/>
                        </a:lnTo>
                        <a:lnTo>
                          <a:pt x="262" y="4"/>
                        </a:lnTo>
                        <a:lnTo>
                          <a:pt x="262" y="4"/>
                        </a:lnTo>
                        <a:lnTo>
                          <a:pt x="262" y="4"/>
                        </a:lnTo>
                        <a:lnTo>
                          <a:pt x="264" y="4"/>
                        </a:lnTo>
                        <a:lnTo>
                          <a:pt x="264" y="4"/>
                        </a:lnTo>
                        <a:lnTo>
                          <a:pt x="264" y="4"/>
                        </a:lnTo>
                        <a:lnTo>
                          <a:pt x="266" y="4"/>
                        </a:lnTo>
                        <a:lnTo>
                          <a:pt x="266" y="2"/>
                        </a:lnTo>
                        <a:lnTo>
                          <a:pt x="266" y="2"/>
                        </a:lnTo>
                        <a:lnTo>
                          <a:pt x="268" y="2"/>
                        </a:lnTo>
                        <a:lnTo>
                          <a:pt x="268" y="2"/>
                        </a:lnTo>
                        <a:lnTo>
                          <a:pt x="268" y="2"/>
                        </a:lnTo>
                        <a:lnTo>
                          <a:pt x="270" y="2"/>
                        </a:lnTo>
                        <a:lnTo>
                          <a:pt x="270" y="2"/>
                        </a:lnTo>
                        <a:lnTo>
                          <a:pt x="270" y="2"/>
                        </a:lnTo>
                        <a:lnTo>
                          <a:pt x="270" y="2"/>
                        </a:lnTo>
                        <a:lnTo>
                          <a:pt x="272" y="2"/>
                        </a:lnTo>
                        <a:lnTo>
                          <a:pt x="272" y="2"/>
                        </a:lnTo>
                        <a:lnTo>
                          <a:pt x="274" y="2"/>
                        </a:lnTo>
                        <a:lnTo>
                          <a:pt x="274" y="2"/>
                        </a:lnTo>
                        <a:lnTo>
                          <a:pt x="274" y="2"/>
                        </a:lnTo>
                        <a:lnTo>
                          <a:pt x="275" y="2"/>
                        </a:lnTo>
                        <a:lnTo>
                          <a:pt x="275" y="2"/>
                        </a:lnTo>
                        <a:lnTo>
                          <a:pt x="277" y="2"/>
                        </a:lnTo>
                        <a:lnTo>
                          <a:pt x="277" y="2"/>
                        </a:lnTo>
                        <a:lnTo>
                          <a:pt x="277" y="0"/>
                        </a:lnTo>
                        <a:lnTo>
                          <a:pt x="277" y="0"/>
                        </a:lnTo>
                        <a:lnTo>
                          <a:pt x="279" y="0"/>
                        </a:lnTo>
                        <a:lnTo>
                          <a:pt x="279" y="0"/>
                        </a:lnTo>
                        <a:lnTo>
                          <a:pt x="279" y="0"/>
                        </a:lnTo>
                        <a:lnTo>
                          <a:pt x="281" y="0"/>
                        </a:lnTo>
                        <a:lnTo>
                          <a:pt x="281" y="0"/>
                        </a:lnTo>
                        <a:lnTo>
                          <a:pt x="283" y="0"/>
                        </a:lnTo>
                        <a:lnTo>
                          <a:pt x="283" y="0"/>
                        </a:lnTo>
                        <a:lnTo>
                          <a:pt x="283" y="0"/>
                        </a:lnTo>
                        <a:lnTo>
                          <a:pt x="283" y="0"/>
                        </a:lnTo>
                        <a:lnTo>
                          <a:pt x="285" y="0"/>
                        </a:lnTo>
                        <a:lnTo>
                          <a:pt x="285" y="0"/>
                        </a:lnTo>
                        <a:lnTo>
                          <a:pt x="285" y="0"/>
                        </a:lnTo>
                        <a:lnTo>
                          <a:pt x="285" y="0"/>
                        </a:lnTo>
                        <a:lnTo>
                          <a:pt x="287" y="0"/>
                        </a:lnTo>
                        <a:lnTo>
                          <a:pt x="287" y="0"/>
                        </a:lnTo>
                        <a:lnTo>
                          <a:pt x="287" y="0"/>
                        </a:lnTo>
                        <a:lnTo>
                          <a:pt x="289" y="0"/>
                        </a:lnTo>
                        <a:lnTo>
                          <a:pt x="289" y="0"/>
                        </a:lnTo>
                        <a:lnTo>
                          <a:pt x="289" y="0"/>
                        </a:lnTo>
                        <a:lnTo>
                          <a:pt x="289" y="0"/>
                        </a:lnTo>
                        <a:lnTo>
                          <a:pt x="291" y="0"/>
                        </a:lnTo>
                        <a:lnTo>
                          <a:pt x="291" y="0"/>
                        </a:lnTo>
                        <a:lnTo>
                          <a:pt x="291" y="0"/>
                        </a:lnTo>
                        <a:lnTo>
                          <a:pt x="293" y="0"/>
                        </a:lnTo>
                        <a:lnTo>
                          <a:pt x="293" y="0"/>
                        </a:lnTo>
                        <a:lnTo>
                          <a:pt x="295" y="0"/>
                        </a:lnTo>
                        <a:lnTo>
                          <a:pt x="295" y="0"/>
                        </a:lnTo>
                        <a:lnTo>
                          <a:pt x="295" y="0"/>
                        </a:lnTo>
                        <a:lnTo>
                          <a:pt x="296" y="0"/>
                        </a:lnTo>
                        <a:lnTo>
                          <a:pt x="296" y="0"/>
                        </a:lnTo>
                        <a:lnTo>
                          <a:pt x="296" y="0"/>
                        </a:lnTo>
                        <a:lnTo>
                          <a:pt x="296" y="2"/>
                        </a:lnTo>
                        <a:lnTo>
                          <a:pt x="298" y="2"/>
                        </a:lnTo>
                        <a:lnTo>
                          <a:pt x="298" y="2"/>
                        </a:lnTo>
                        <a:lnTo>
                          <a:pt x="300" y="2"/>
                        </a:lnTo>
                        <a:lnTo>
                          <a:pt x="300" y="2"/>
                        </a:lnTo>
                        <a:lnTo>
                          <a:pt x="300" y="2"/>
                        </a:lnTo>
                        <a:lnTo>
                          <a:pt x="300" y="2"/>
                        </a:lnTo>
                        <a:lnTo>
                          <a:pt x="302" y="2"/>
                        </a:lnTo>
                        <a:lnTo>
                          <a:pt x="302" y="2"/>
                        </a:lnTo>
                        <a:lnTo>
                          <a:pt x="302" y="4"/>
                        </a:lnTo>
                        <a:lnTo>
                          <a:pt x="302" y="4"/>
                        </a:lnTo>
                        <a:lnTo>
                          <a:pt x="304" y="4"/>
                        </a:lnTo>
                        <a:lnTo>
                          <a:pt x="304" y="4"/>
                        </a:lnTo>
                        <a:lnTo>
                          <a:pt x="304" y="6"/>
                        </a:lnTo>
                        <a:lnTo>
                          <a:pt x="304" y="6"/>
                        </a:lnTo>
                        <a:lnTo>
                          <a:pt x="306" y="6"/>
                        </a:lnTo>
                        <a:lnTo>
                          <a:pt x="306" y="6"/>
                        </a:lnTo>
                        <a:lnTo>
                          <a:pt x="306" y="6"/>
                        </a:lnTo>
                        <a:lnTo>
                          <a:pt x="306" y="6"/>
                        </a:lnTo>
                        <a:lnTo>
                          <a:pt x="306" y="6"/>
                        </a:lnTo>
                        <a:lnTo>
                          <a:pt x="308" y="6"/>
                        </a:lnTo>
                        <a:lnTo>
                          <a:pt x="308" y="8"/>
                        </a:lnTo>
                        <a:lnTo>
                          <a:pt x="306" y="8"/>
                        </a:lnTo>
                        <a:lnTo>
                          <a:pt x="306" y="8"/>
                        </a:lnTo>
                        <a:lnTo>
                          <a:pt x="306" y="8"/>
                        </a:lnTo>
                        <a:lnTo>
                          <a:pt x="306" y="8"/>
                        </a:lnTo>
                        <a:lnTo>
                          <a:pt x="304" y="8"/>
                        </a:lnTo>
                        <a:lnTo>
                          <a:pt x="304" y="8"/>
                        </a:lnTo>
                        <a:lnTo>
                          <a:pt x="304" y="10"/>
                        </a:lnTo>
                        <a:lnTo>
                          <a:pt x="304" y="10"/>
                        </a:lnTo>
                        <a:lnTo>
                          <a:pt x="304" y="10"/>
                        </a:lnTo>
                        <a:lnTo>
                          <a:pt x="304" y="11"/>
                        </a:lnTo>
                        <a:lnTo>
                          <a:pt x="304" y="11"/>
                        </a:lnTo>
                        <a:lnTo>
                          <a:pt x="302" y="11"/>
                        </a:lnTo>
                        <a:lnTo>
                          <a:pt x="302" y="11"/>
                        </a:lnTo>
                        <a:lnTo>
                          <a:pt x="302" y="11"/>
                        </a:lnTo>
                        <a:lnTo>
                          <a:pt x="302" y="11"/>
                        </a:lnTo>
                        <a:lnTo>
                          <a:pt x="300" y="11"/>
                        </a:lnTo>
                        <a:lnTo>
                          <a:pt x="300" y="13"/>
                        </a:lnTo>
                        <a:lnTo>
                          <a:pt x="300" y="13"/>
                        </a:lnTo>
                        <a:lnTo>
                          <a:pt x="300" y="13"/>
                        </a:lnTo>
                        <a:lnTo>
                          <a:pt x="300" y="13"/>
                        </a:lnTo>
                        <a:lnTo>
                          <a:pt x="298" y="13"/>
                        </a:lnTo>
                        <a:lnTo>
                          <a:pt x="298" y="13"/>
                        </a:lnTo>
                        <a:lnTo>
                          <a:pt x="296" y="13"/>
                        </a:lnTo>
                        <a:lnTo>
                          <a:pt x="296" y="13"/>
                        </a:lnTo>
                        <a:lnTo>
                          <a:pt x="296" y="13"/>
                        </a:lnTo>
                        <a:lnTo>
                          <a:pt x="296" y="13"/>
                        </a:lnTo>
                        <a:lnTo>
                          <a:pt x="295" y="13"/>
                        </a:lnTo>
                        <a:lnTo>
                          <a:pt x="295" y="15"/>
                        </a:lnTo>
                        <a:lnTo>
                          <a:pt x="295" y="15"/>
                        </a:lnTo>
                        <a:lnTo>
                          <a:pt x="295" y="15"/>
                        </a:lnTo>
                        <a:lnTo>
                          <a:pt x="295" y="15"/>
                        </a:lnTo>
                        <a:lnTo>
                          <a:pt x="295" y="17"/>
                        </a:lnTo>
                        <a:lnTo>
                          <a:pt x="293" y="17"/>
                        </a:lnTo>
                        <a:lnTo>
                          <a:pt x="293" y="17"/>
                        </a:lnTo>
                        <a:lnTo>
                          <a:pt x="291" y="17"/>
                        </a:lnTo>
                        <a:lnTo>
                          <a:pt x="291" y="17"/>
                        </a:lnTo>
                        <a:lnTo>
                          <a:pt x="291" y="17"/>
                        </a:lnTo>
                        <a:lnTo>
                          <a:pt x="289" y="17"/>
                        </a:lnTo>
                        <a:lnTo>
                          <a:pt x="289" y="17"/>
                        </a:lnTo>
                        <a:lnTo>
                          <a:pt x="289" y="17"/>
                        </a:lnTo>
                        <a:lnTo>
                          <a:pt x="287" y="17"/>
                        </a:lnTo>
                        <a:lnTo>
                          <a:pt x="287" y="17"/>
                        </a:lnTo>
                        <a:lnTo>
                          <a:pt x="285" y="17"/>
                        </a:lnTo>
                        <a:lnTo>
                          <a:pt x="285" y="17"/>
                        </a:lnTo>
                        <a:lnTo>
                          <a:pt x="285" y="17"/>
                        </a:lnTo>
                        <a:lnTo>
                          <a:pt x="285" y="17"/>
                        </a:lnTo>
                        <a:lnTo>
                          <a:pt x="283" y="17"/>
                        </a:lnTo>
                        <a:lnTo>
                          <a:pt x="283" y="17"/>
                        </a:lnTo>
                        <a:lnTo>
                          <a:pt x="283" y="17"/>
                        </a:lnTo>
                        <a:lnTo>
                          <a:pt x="281" y="17"/>
                        </a:lnTo>
                        <a:lnTo>
                          <a:pt x="281" y="19"/>
                        </a:lnTo>
                        <a:lnTo>
                          <a:pt x="281" y="19"/>
                        </a:lnTo>
                        <a:lnTo>
                          <a:pt x="279" y="19"/>
                        </a:lnTo>
                        <a:lnTo>
                          <a:pt x="279" y="19"/>
                        </a:lnTo>
                        <a:lnTo>
                          <a:pt x="279" y="19"/>
                        </a:lnTo>
                        <a:lnTo>
                          <a:pt x="277" y="19"/>
                        </a:lnTo>
                        <a:lnTo>
                          <a:pt x="277" y="19"/>
                        </a:lnTo>
                        <a:lnTo>
                          <a:pt x="277" y="19"/>
                        </a:lnTo>
                        <a:lnTo>
                          <a:pt x="277" y="19"/>
                        </a:lnTo>
                        <a:lnTo>
                          <a:pt x="275" y="19"/>
                        </a:lnTo>
                        <a:lnTo>
                          <a:pt x="275" y="19"/>
                        </a:lnTo>
                        <a:lnTo>
                          <a:pt x="274" y="19"/>
                        </a:lnTo>
                        <a:lnTo>
                          <a:pt x="274" y="21"/>
                        </a:lnTo>
                        <a:lnTo>
                          <a:pt x="274" y="21"/>
                        </a:lnTo>
                        <a:lnTo>
                          <a:pt x="274" y="21"/>
                        </a:lnTo>
                        <a:lnTo>
                          <a:pt x="272" y="21"/>
                        </a:lnTo>
                        <a:lnTo>
                          <a:pt x="272" y="21"/>
                        </a:lnTo>
                        <a:lnTo>
                          <a:pt x="270" y="21"/>
                        </a:lnTo>
                        <a:lnTo>
                          <a:pt x="270" y="21"/>
                        </a:lnTo>
                        <a:lnTo>
                          <a:pt x="270" y="21"/>
                        </a:lnTo>
                        <a:lnTo>
                          <a:pt x="268" y="21"/>
                        </a:lnTo>
                        <a:lnTo>
                          <a:pt x="268" y="21"/>
                        </a:lnTo>
                        <a:lnTo>
                          <a:pt x="268" y="21"/>
                        </a:lnTo>
                        <a:lnTo>
                          <a:pt x="268" y="21"/>
                        </a:lnTo>
                        <a:lnTo>
                          <a:pt x="266" y="21"/>
                        </a:lnTo>
                        <a:lnTo>
                          <a:pt x="266" y="21"/>
                        </a:lnTo>
                        <a:lnTo>
                          <a:pt x="264" y="21"/>
                        </a:lnTo>
                        <a:lnTo>
                          <a:pt x="264" y="21"/>
                        </a:lnTo>
                        <a:lnTo>
                          <a:pt x="264" y="21"/>
                        </a:lnTo>
                        <a:lnTo>
                          <a:pt x="264" y="21"/>
                        </a:lnTo>
                        <a:lnTo>
                          <a:pt x="262" y="21"/>
                        </a:lnTo>
                        <a:lnTo>
                          <a:pt x="262" y="21"/>
                        </a:lnTo>
                        <a:lnTo>
                          <a:pt x="262" y="21"/>
                        </a:lnTo>
                        <a:lnTo>
                          <a:pt x="260" y="21"/>
                        </a:lnTo>
                        <a:lnTo>
                          <a:pt x="260" y="21"/>
                        </a:lnTo>
                        <a:lnTo>
                          <a:pt x="258" y="21"/>
                        </a:lnTo>
                        <a:lnTo>
                          <a:pt x="258" y="21"/>
                        </a:lnTo>
                        <a:lnTo>
                          <a:pt x="258" y="21"/>
                        </a:lnTo>
                        <a:lnTo>
                          <a:pt x="258" y="23"/>
                        </a:lnTo>
                        <a:lnTo>
                          <a:pt x="256" y="23"/>
                        </a:lnTo>
                        <a:lnTo>
                          <a:pt x="256" y="23"/>
                        </a:lnTo>
                        <a:lnTo>
                          <a:pt x="256" y="23"/>
                        </a:lnTo>
                        <a:lnTo>
                          <a:pt x="254" y="23"/>
                        </a:lnTo>
                        <a:lnTo>
                          <a:pt x="254" y="23"/>
                        </a:lnTo>
                        <a:lnTo>
                          <a:pt x="252" y="23"/>
                        </a:lnTo>
                        <a:lnTo>
                          <a:pt x="252" y="23"/>
                        </a:lnTo>
                        <a:lnTo>
                          <a:pt x="252" y="23"/>
                        </a:lnTo>
                        <a:lnTo>
                          <a:pt x="251" y="23"/>
                        </a:lnTo>
                        <a:lnTo>
                          <a:pt x="251" y="23"/>
                        </a:lnTo>
                        <a:lnTo>
                          <a:pt x="251" y="23"/>
                        </a:lnTo>
                        <a:lnTo>
                          <a:pt x="251" y="23"/>
                        </a:lnTo>
                        <a:lnTo>
                          <a:pt x="249" y="23"/>
                        </a:lnTo>
                        <a:lnTo>
                          <a:pt x="249" y="23"/>
                        </a:lnTo>
                        <a:lnTo>
                          <a:pt x="247" y="23"/>
                        </a:lnTo>
                        <a:lnTo>
                          <a:pt x="247" y="23"/>
                        </a:lnTo>
                        <a:lnTo>
                          <a:pt x="247" y="23"/>
                        </a:lnTo>
                        <a:lnTo>
                          <a:pt x="245" y="23"/>
                        </a:lnTo>
                        <a:lnTo>
                          <a:pt x="245" y="25"/>
                        </a:lnTo>
                        <a:lnTo>
                          <a:pt x="245" y="25"/>
                        </a:lnTo>
                        <a:lnTo>
                          <a:pt x="243" y="25"/>
                        </a:lnTo>
                        <a:lnTo>
                          <a:pt x="243" y="25"/>
                        </a:lnTo>
                        <a:lnTo>
                          <a:pt x="243" y="25"/>
                        </a:lnTo>
                        <a:lnTo>
                          <a:pt x="241" y="25"/>
                        </a:lnTo>
                        <a:lnTo>
                          <a:pt x="241" y="25"/>
                        </a:lnTo>
                        <a:lnTo>
                          <a:pt x="241" y="25"/>
                        </a:lnTo>
                        <a:lnTo>
                          <a:pt x="241" y="25"/>
                        </a:lnTo>
                        <a:lnTo>
                          <a:pt x="239" y="25"/>
                        </a:lnTo>
                        <a:lnTo>
                          <a:pt x="239" y="25"/>
                        </a:lnTo>
                        <a:lnTo>
                          <a:pt x="237" y="25"/>
                        </a:lnTo>
                        <a:lnTo>
                          <a:pt x="237" y="27"/>
                        </a:lnTo>
                        <a:lnTo>
                          <a:pt x="237" y="27"/>
                        </a:lnTo>
                        <a:lnTo>
                          <a:pt x="237" y="27"/>
                        </a:lnTo>
                        <a:lnTo>
                          <a:pt x="235" y="27"/>
                        </a:lnTo>
                        <a:lnTo>
                          <a:pt x="235" y="27"/>
                        </a:lnTo>
                        <a:lnTo>
                          <a:pt x="235" y="27"/>
                        </a:lnTo>
                        <a:lnTo>
                          <a:pt x="233" y="27"/>
                        </a:lnTo>
                        <a:lnTo>
                          <a:pt x="233" y="27"/>
                        </a:lnTo>
                        <a:lnTo>
                          <a:pt x="231" y="27"/>
                        </a:lnTo>
                        <a:lnTo>
                          <a:pt x="231" y="27"/>
                        </a:lnTo>
                        <a:lnTo>
                          <a:pt x="231" y="27"/>
                        </a:lnTo>
                        <a:lnTo>
                          <a:pt x="229" y="27"/>
                        </a:lnTo>
                        <a:lnTo>
                          <a:pt x="229" y="27"/>
                        </a:lnTo>
                        <a:lnTo>
                          <a:pt x="229" y="27"/>
                        </a:lnTo>
                        <a:lnTo>
                          <a:pt x="229" y="27"/>
                        </a:lnTo>
                        <a:lnTo>
                          <a:pt x="228" y="27"/>
                        </a:lnTo>
                        <a:lnTo>
                          <a:pt x="228" y="27"/>
                        </a:lnTo>
                        <a:lnTo>
                          <a:pt x="226" y="27"/>
                        </a:lnTo>
                        <a:lnTo>
                          <a:pt x="226" y="27"/>
                        </a:lnTo>
                        <a:lnTo>
                          <a:pt x="226" y="27"/>
                        </a:lnTo>
                        <a:lnTo>
                          <a:pt x="224" y="27"/>
                        </a:lnTo>
                        <a:lnTo>
                          <a:pt x="224" y="27"/>
                        </a:lnTo>
                        <a:lnTo>
                          <a:pt x="224" y="27"/>
                        </a:lnTo>
                        <a:lnTo>
                          <a:pt x="222" y="27"/>
                        </a:lnTo>
                        <a:lnTo>
                          <a:pt x="222" y="27"/>
                        </a:lnTo>
                        <a:lnTo>
                          <a:pt x="222" y="29"/>
                        </a:lnTo>
                        <a:lnTo>
                          <a:pt x="220" y="29"/>
                        </a:lnTo>
                        <a:lnTo>
                          <a:pt x="220" y="29"/>
                        </a:lnTo>
                        <a:lnTo>
                          <a:pt x="220" y="29"/>
                        </a:lnTo>
                        <a:lnTo>
                          <a:pt x="218" y="29"/>
                        </a:lnTo>
                        <a:lnTo>
                          <a:pt x="218" y="29"/>
                        </a:lnTo>
                        <a:lnTo>
                          <a:pt x="216" y="29"/>
                        </a:lnTo>
                        <a:lnTo>
                          <a:pt x="216" y="29"/>
                        </a:lnTo>
                        <a:lnTo>
                          <a:pt x="216" y="29"/>
                        </a:lnTo>
                        <a:lnTo>
                          <a:pt x="216" y="29"/>
                        </a:lnTo>
                        <a:lnTo>
                          <a:pt x="216" y="29"/>
                        </a:lnTo>
                        <a:lnTo>
                          <a:pt x="214" y="29"/>
                        </a:lnTo>
                        <a:lnTo>
                          <a:pt x="214" y="29"/>
                        </a:lnTo>
                        <a:lnTo>
                          <a:pt x="214" y="29"/>
                        </a:lnTo>
                        <a:lnTo>
                          <a:pt x="214" y="29"/>
                        </a:lnTo>
                        <a:lnTo>
                          <a:pt x="214" y="29"/>
                        </a:lnTo>
                        <a:lnTo>
                          <a:pt x="212" y="29"/>
                        </a:lnTo>
                        <a:lnTo>
                          <a:pt x="212" y="29"/>
                        </a:lnTo>
                        <a:lnTo>
                          <a:pt x="212" y="29"/>
                        </a:lnTo>
                        <a:lnTo>
                          <a:pt x="210" y="29"/>
                        </a:lnTo>
                        <a:lnTo>
                          <a:pt x="210" y="29"/>
                        </a:lnTo>
                        <a:lnTo>
                          <a:pt x="210" y="29"/>
                        </a:lnTo>
                        <a:lnTo>
                          <a:pt x="210" y="29"/>
                        </a:lnTo>
                        <a:lnTo>
                          <a:pt x="208" y="29"/>
                        </a:lnTo>
                        <a:lnTo>
                          <a:pt x="208" y="29"/>
                        </a:lnTo>
                        <a:lnTo>
                          <a:pt x="208" y="29"/>
                        </a:lnTo>
                        <a:lnTo>
                          <a:pt x="208" y="31"/>
                        </a:lnTo>
                        <a:lnTo>
                          <a:pt x="207" y="31"/>
                        </a:lnTo>
                        <a:lnTo>
                          <a:pt x="207" y="31"/>
                        </a:lnTo>
                        <a:lnTo>
                          <a:pt x="205" y="31"/>
                        </a:lnTo>
                        <a:lnTo>
                          <a:pt x="205" y="31"/>
                        </a:lnTo>
                        <a:lnTo>
                          <a:pt x="205" y="31"/>
                        </a:lnTo>
                        <a:lnTo>
                          <a:pt x="203" y="31"/>
                        </a:lnTo>
                        <a:lnTo>
                          <a:pt x="203" y="29"/>
                        </a:lnTo>
                        <a:lnTo>
                          <a:pt x="203" y="29"/>
                        </a:lnTo>
                        <a:lnTo>
                          <a:pt x="203" y="31"/>
                        </a:lnTo>
                        <a:lnTo>
                          <a:pt x="203" y="31"/>
                        </a:lnTo>
                        <a:lnTo>
                          <a:pt x="201" y="31"/>
                        </a:lnTo>
                        <a:lnTo>
                          <a:pt x="201" y="31"/>
                        </a:lnTo>
                        <a:lnTo>
                          <a:pt x="201" y="31"/>
                        </a:lnTo>
                        <a:lnTo>
                          <a:pt x="199" y="31"/>
                        </a:lnTo>
                        <a:lnTo>
                          <a:pt x="199" y="31"/>
                        </a:lnTo>
                        <a:lnTo>
                          <a:pt x="199" y="31"/>
                        </a:lnTo>
                        <a:lnTo>
                          <a:pt x="197" y="31"/>
                        </a:lnTo>
                        <a:lnTo>
                          <a:pt x="197" y="31"/>
                        </a:lnTo>
                        <a:lnTo>
                          <a:pt x="197" y="31"/>
                        </a:lnTo>
                        <a:lnTo>
                          <a:pt x="197" y="33"/>
                        </a:lnTo>
                        <a:lnTo>
                          <a:pt x="195" y="33"/>
                        </a:lnTo>
                        <a:lnTo>
                          <a:pt x="195" y="33"/>
                        </a:lnTo>
                        <a:lnTo>
                          <a:pt x="193" y="33"/>
                        </a:lnTo>
                        <a:lnTo>
                          <a:pt x="193" y="33"/>
                        </a:lnTo>
                        <a:lnTo>
                          <a:pt x="193" y="33"/>
                        </a:lnTo>
                        <a:lnTo>
                          <a:pt x="191" y="33"/>
                        </a:lnTo>
                        <a:lnTo>
                          <a:pt x="191" y="33"/>
                        </a:lnTo>
                        <a:lnTo>
                          <a:pt x="191" y="33"/>
                        </a:lnTo>
                        <a:lnTo>
                          <a:pt x="189" y="33"/>
                        </a:lnTo>
                        <a:lnTo>
                          <a:pt x="189" y="33"/>
                        </a:lnTo>
                        <a:lnTo>
                          <a:pt x="189" y="33"/>
                        </a:lnTo>
                        <a:lnTo>
                          <a:pt x="187" y="33"/>
                        </a:lnTo>
                        <a:lnTo>
                          <a:pt x="187" y="33"/>
                        </a:lnTo>
                        <a:lnTo>
                          <a:pt x="187" y="33"/>
                        </a:lnTo>
                        <a:lnTo>
                          <a:pt x="185" y="33"/>
                        </a:lnTo>
                        <a:lnTo>
                          <a:pt x="185" y="33"/>
                        </a:lnTo>
                        <a:lnTo>
                          <a:pt x="184" y="33"/>
                        </a:lnTo>
                        <a:lnTo>
                          <a:pt x="184" y="33"/>
                        </a:lnTo>
                        <a:lnTo>
                          <a:pt x="184" y="34"/>
                        </a:lnTo>
                        <a:lnTo>
                          <a:pt x="184" y="34"/>
                        </a:lnTo>
                        <a:lnTo>
                          <a:pt x="182" y="34"/>
                        </a:lnTo>
                        <a:lnTo>
                          <a:pt x="182" y="34"/>
                        </a:lnTo>
                        <a:lnTo>
                          <a:pt x="182" y="34"/>
                        </a:lnTo>
                        <a:lnTo>
                          <a:pt x="182" y="36"/>
                        </a:lnTo>
                        <a:lnTo>
                          <a:pt x="182" y="36"/>
                        </a:lnTo>
                        <a:lnTo>
                          <a:pt x="180" y="36"/>
                        </a:lnTo>
                        <a:lnTo>
                          <a:pt x="180" y="34"/>
                        </a:lnTo>
                        <a:lnTo>
                          <a:pt x="180" y="34"/>
                        </a:lnTo>
                        <a:lnTo>
                          <a:pt x="180" y="36"/>
                        </a:lnTo>
                        <a:lnTo>
                          <a:pt x="180" y="36"/>
                        </a:lnTo>
                        <a:lnTo>
                          <a:pt x="178" y="36"/>
                        </a:lnTo>
                        <a:lnTo>
                          <a:pt x="178" y="36"/>
                        </a:lnTo>
                        <a:lnTo>
                          <a:pt x="178" y="36"/>
                        </a:lnTo>
                        <a:lnTo>
                          <a:pt x="178" y="36"/>
                        </a:lnTo>
                        <a:lnTo>
                          <a:pt x="176" y="36"/>
                        </a:lnTo>
                        <a:lnTo>
                          <a:pt x="176" y="36"/>
                        </a:lnTo>
                        <a:lnTo>
                          <a:pt x="176" y="36"/>
                        </a:lnTo>
                        <a:lnTo>
                          <a:pt x="174" y="36"/>
                        </a:lnTo>
                        <a:lnTo>
                          <a:pt x="174" y="36"/>
                        </a:lnTo>
                        <a:lnTo>
                          <a:pt x="174" y="36"/>
                        </a:lnTo>
                        <a:lnTo>
                          <a:pt x="172" y="36"/>
                        </a:lnTo>
                        <a:lnTo>
                          <a:pt x="172" y="36"/>
                        </a:lnTo>
                        <a:lnTo>
                          <a:pt x="172" y="36"/>
                        </a:lnTo>
                        <a:lnTo>
                          <a:pt x="172" y="36"/>
                        </a:lnTo>
                        <a:lnTo>
                          <a:pt x="170" y="36"/>
                        </a:lnTo>
                        <a:lnTo>
                          <a:pt x="170" y="38"/>
                        </a:lnTo>
                        <a:lnTo>
                          <a:pt x="170" y="38"/>
                        </a:lnTo>
                        <a:lnTo>
                          <a:pt x="170" y="38"/>
                        </a:lnTo>
                        <a:lnTo>
                          <a:pt x="168" y="38"/>
                        </a:lnTo>
                        <a:lnTo>
                          <a:pt x="168" y="38"/>
                        </a:lnTo>
                        <a:lnTo>
                          <a:pt x="166" y="38"/>
                        </a:lnTo>
                        <a:lnTo>
                          <a:pt x="166" y="38"/>
                        </a:lnTo>
                        <a:lnTo>
                          <a:pt x="166" y="38"/>
                        </a:lnTo>
                        <a:lnTo>
                          <a:pt x="166" y="38"/>
                        </a:lnTo>
                        <a:lnTo>
                          <a:pt x="164" y="38"/>
                        </a:lnTo>
                        <a:lnTo>
                          <a:pt x="164" y="40"/>
                        </a:lnTo>
                        <a:lnTo>
                          <a:pt x="164" y="40"/>
                        </a:lnTo>
                        <a:lnTo>
                          <a:pt x="164" y="40"/>
                        </a:lnTo>
                        <a:lnTo>
                          <a:pt x="164" y="42"/>
                        </a:lnTo>
                        <a:lnTo>
                          <a:pt x="164" y="42"/>
                        </a:lnTo>
                        <a:lnTo>
                          <a:pt x="163" y="42"/>
                        </a:lnTo>
                        <a:lnTo>
                          <a:pt x="163" y="42"/>
                        </a:lnTo>
                        <a:lnTo>
                          <a:pt x="161" y="42"/>
                        </a:lnTo>
                        <a:lnTo>
                          <a:pt x="161" y="42"/>
                        </a:lnTo>
                        <a:lnTo>
                          <a:pt x="161" y="42"/>
                        </a:lnTo>
                        <a:lnTo>
                          <a:pt x="161" y="40"/>
                        </a:lnTo>
                        <a:lnTo>
                          <a:pt x="161" y="40"/>
                        </a:lnTo>
                        <a:lnTo>
                          <a:pt x="159" y="40"/>
                        </a:lnTo>
                        <a:lnTo>
                          <a:pt x="159" y="40"/>
                        </a:lnTo>
                        <a:lnTo>
                          <a:pt x="159" y="40"/>
                        </a:lnTo>
                        <a:lnTo>
                          <a:pt x="159" y="42"/>
                        </a:lnTo>
                        <a:lnTo>
                          <a:pt x="157" y="42"/>
                        </a:lnTo>
                        <a:lnTo>
                          <a:pt x="157" y="42"/>
                        </a:lnTo>
                        <a:lnTo>
                          <a:pt x="159" y="42"/>
                        </a:lnTo>
                        <a:lnTo>
                          <a:pt x="159" y="42"/>
                        </a:lnTo>
                        <a:lnTo>
                          <a:pt x="161" y="42"/>
                        </a:lnTo>
                        <a:lnTo>
                          <a:pt x="161" y="42"/>
                        </a:lnTo>
                        <a:lnTo>
                          <a:pt x="161" y="42"/>
                        </a:lnTo>
                        <a:lnTo>
                          <a:pt x="161" y="44"/>
                        </a:lnTo>
                        <a:lnTo>
                          <a:pt x="161" y="44"/>
                        </a:lnTo>
                        <a:lnTo>
                          <a:pt x="161" y="44"/>
                        </a:lnTo>
                        <a:lnTo>
                          <a:pt x="161" y="46"/>
                        </a:lnTo>
                        <a:lnTo>
                          <a:pt x="161" y="46"/>
                        </a:lnTo>
                        <a:lnTo>
                          <a:pt x="159" y="46"/>
                        </a:lnTo>
                        <a:lnTo>
                          <a:pt x="159" y="46"/>
                        </a:lnTo>
                        <a:lnTo>
                          <a:pt x="157" y="46"/>
                        </a:lnTo>
                        <a:lnTo>
                          <a:pt x="157" y="46"/>
                        </a:lnTo>
                        <a:lnTo>
                          <a:pt x="157" y="46"/>
                        </a:lnTo>
                        <a:lnTo>
                          <a:pt x="155" y="46"/>
                        </a:lnTo>
                        <a:lnTo>
                          <a:pt x="155" y="46"/>
                        </a:lnTo>
                        <a:lnTo>
                          <a:pt x="155" y="46"/>
                        </a:lnTo>
                        <a:lnTo>
                          <a:pt x="155" y="46"/>
                        </a:lnTo>
                        <a:lnTo>
                          <a:pt x="157" y="46"/>
                        </a:lnTo>
                        <a:lnTo>
                          <a:pt x="157" y="46"/>
                        </a:lnTo>
                        <a:lnTo>
                          <a:pt x="155" y="46"/>
                        </a:lnTo>
                        <a:lnTo>
                          <a:pt x="155" y="48"/>
                        </a:lnTo>
                        <a:lnTo>
                          <a:pt x="155" y="48"/>
                        </a:lnTo>
                        <a:lnTo>
                          <a:pt x="155" y="48"/>
                        </a:lnTo>
                        <a:lnTo>
                          <a:pt x="153" y="48"/>
                        </a:lnTo>
                        <a:lnTo>
                          <a:pt x="153" y="48"/>
                        </a:lnTo>
                        <a:lnTo>
                          <a:pt x="151" y="48"/>
                        </a:lnTo>
                        <a:lnTo>
                          <a:pt x="151" y="48"/>
                        </a:lnTo>
                        <a:lnTo>
                          <a:pt x="151" y="48"/>
                        </a:lnTo>
                        <a:lnTo>
                          <a:pt x="149" y="48"/>
                        </a:lnTo>
                        <a:lnTo>
                          <a:pt x="149" y="48"/>
                        </a:lnTo>
                        <a:lnTo>
                          <a:pt x="149" y="48"/>
                        </a:lnTo>
                        <a:lnTo>
                          <a:pt x="147" y="48"/>
                        </a:lnTo>
                        <a:lnTo>
                          <a:pt x="147" y="48"/>
                        </a:lnTo>
                        <a:lnTo>
                          <a:pt x="147" y="50"/>
                        </a:lnTo>
                        <a:lnTo>
                          <a:pt x="147" y="50"/>
                        </a:lnTo>
                        <a:lnTo>
                          <a:pt x="147" y="50"/>
                        </a:lnTo>
                        <a:lnTo>
                          <a:pt x="145" y="50"/>
                        </a:lnTo>
                        <a:lnTo>
                          <a:pt x="145" y="52"/>
                        </a:lnTo>
                        <a:lnTo>
                          <a:pt x="145" y="52"/>
                        </a:lnTo>
                        <a:lnTo>
                          <a:pt x="145" y="52"/>
                        </a:lnTo>
                        <a:lnTo>
                          <a:pt x="143" y="52"/>
                        </a:lnTo>
                        <a:lnTo>
                          <a:pt x="143" y="52"/>
                        </a:lnTo>
                        <a:lnTo>
                          <a:pt x="143" y="52"/>
                        </a:lnTo>
                        <a:lnTo>
                          <a:pt x="141" y="52"/>
                        </a:lnTo>
                        <a:lnTo>
                          <a:pt x="141" y="50"/>
                        </a:lnTo>
                        <a:lnTo>
                          <a:pt x="141" y="50"/>
                        </a:lnTo>
                        <a:lnTo>
                          <a:pt x="141" y="52"/>
                        </a:lnTo>
                        <a:lnTo>
                          <a:pt x="140" y="52"/>
                        </a:lnTo>
                        <a:lnTo>
                          <a:pt x="140" y="52"/>
                        </a:lnTo>
                        <a:lnTo>
                          <a:pt x="140" y="50"/>
                        </a:lnTo>
                        <a:lnTo>
                          <a:pt x="140" y="50"/>
                        </a:lnTo>
                        <a:lnTo>
                          <a:pt x="140" y="50"/>
                        </a:lnTo>
                        <a:lnTo>
                          <a:pt x="138" y="50"/>
                        </a:lnTo>
                        <a:lnTo>
                          <a:pt x="138" y="48"/>
                        </a:lnTo>
                        <a:lnTo>
                          <a:pt x="138" y="48"/>
                        </a:lnTo>
                        <a:lnTo>
                          <a:pt x="138" y="48"/>
                        </a:lnTo>
                        <a:lnTo>
                          <a:pt x="138" y="50"/>
                        </a:lnTo>
                        <a:lnTo>
                          <a:pt x="138" y="50"/>
                        </a:lnTo>
                        <a:lnTo>
                          <a:pt x="138" y="50"/>
                        </a:lnTo>
                        <a:lnTo>
                          <a:pt x="138" y="52"/>
                        </a:lnTo>
                        <a:lnTo>
                          <a:pt x="138" y="52"/>
                        </a:lnTo>
                        <a:lnTo>
                          <a:pt x="140" y="52"/>
                        </a:lnTo>
                        <a:lnTo>
                          <a:pt x="140" y="52"/>
                        </a:lnTo>
                        <a:lnTo>
                          <a:pt x="138" y="52"/>
                        </a:lnTo>
                        <a:lnTo>
                          <a:pt x="138" y="52"/>
                        </a:lnTo>
                        <a:lnTo>
                          <a:pt x="138" y="54"/>
                        </a:lnTo>
                        <a:lnTo>
                          <a:pt x="138" y="54"/>
                        </a:lnTo>
                        <a:lnTo>
                          <a:pt x="140" y="54"/>
                        </a:lnTo>
                        <a:lnTo>
                          <a:pt x="140" y="54"/>
                        </a:lnTo>
                        <a:lnTo>
                          <a:pt x="140" y="54"/>
                        </a:lnTo>
                        <a:lnTo>
                          <a:pt x="138" y="54"/>
                        </a:lnTo>
                        <a:lnTo>
                          <a:pt x="138" y="54"/>
                        </a:lnTo>
                        <a:lnTo>
                          <a:pt x="138" y="54"/>
                        </a:lnTo>
                        <a:lnTo>
                          <a:pt x="136" y="54"/>
                        </a:lnTo>
                        <a:lnTo>
                          <a:pt x="136" y="54"/>
                        </a:lnTo>
                        <a:lnTo>
                          <a:pt x="136" y="54"/>
                        </a:lnTo>
                        <a:lnTo>
                          <a:pt x="136" y="54"/>
                        </a:lnTo>
                        <a:lnTo>
                          <a:pt x="136" y="54"/>
                        </a:lnTo>
                        <a:lnTo>
                          <a:pt x="136" y="54"/>
                        </a:lnTo>
                        <a:lnTo>
                          <a:pt x="134" y="54"/>
                        </a:lnTo>
                        <a:lnTo>
                          <a:pt x="134" y="55"/>
                        </a:lnTo>
                        <a:lnTo>
                          <a:pt x="134" y="55"/>
                        </a:lnTo>
                        <a:lnTo>
                          <a:pt x="134" y="55"/>
                        </a:lnTo>
                        <a:lnTo>
                          <a:pt x="134" y="55"/>
                        </a:lnTo>
                        <a:lnTo>
                          <a:pt x="132" y="55"/>
                        </a:lnTo>
                        <a:lnTo>
                          <a:pt x="132" y="55"/>
                        </a:lnTo>
                        <a:lnTo>
                          <a:pt x="132" y="55"/>
                        </a:lnTo>
                        <a:lnTo>
                          <a:pt x="132" y="54"/>
                        </a:lnTo>
                        <a:lnTo>
                          <a:pt x="132" y="54"/>
                        </a:lnTo>
                        <a:lnTo>
                          <a:pt x="130" y="54"/>
                        </a:lnTo>
                        <a:lnTo>
                          <a:pt x="130" y="54"/>
                        </a:lnTo>
                        <a:lnTo>
                          <a:pt x="130" y="54"/>
                        </a:lnTo>
                        <a:lnTo>
                          <a:pt x="128" y="54"/>
                        </a:lnTo>
                        <a:lnTo>
                          <a:pt x="128" y="54"/>
                        </a:lnTo>
                        <a:lnTo>
                          <a:pt x="128" y="54"/>
                        </a:lnTo>
                        <a:lnTo>
                          <a:pt x="128" y="54"/>
                        </a:lnTo>
                        <a:lnTo>
                          <a:pt x="128" y="54"/>
                        </a:lnTo>
                        <a:lnTo>
                          <a:pt x="128" y="54"/>
                        </a:lnTo>
                        <a:lnTo>
                          <a:pt x="130" y="54"/>
                        </a:lnTo>
                        <a:lnTo>
                          <a:pt x="130" y="55"/>
                        </a:lnTo>
                        <a:lnTo>
                          <a:pt x="130" y="55"/>
                        </a:lnTo>
                        <a:lnTo>
                          <a:pt x="128" y="55"/>
                        </a:lnTo>
                        <a:lnTo>
                          <a:pt x="128" y="55"/>
                        </a:lnTo>
                        <a:lnTo>
                          <a:pt x="128" y="57"/>
                        </a:lnTo>
                        <a:lnTo>
                          <a:pt x="128" y="57"/>
                        </a:lnTo>
                        <a:lnTo>
                          <a:pt x="128" y="57"/>
                        </a:lnTo>
                        <a:lnTo>
                          <a:pt x="126" y="57"/>
                        </a:lnTo>
                        <a:lnTo>
                          <a:pt x="126" y="59"/>
                        </a:lnTo>
                        <a:lnTo>
                          <a:pt x="126" y="59"/>
                        </a:lnTo>
                        <a:lnTo>
                          <a:pt x="126" y="59"/>
                        </a:lnTo>
                        <a:lnTo>
                          <a:pt x="124" y="59"/>
                        </a:lnTo>
                        <a:lnTo>
                          <a:pt x="124" y="59"/>
                        </a:lnTo>
                        <a:lnTo>
                          <a:pt x="124" y="61"/>
                        </a:lnTo>
                        <a:lnTo>
                          <a:pt x="124" y="61"/>
                        </a:lnTo>
                        <a:lnTo>
                          <a:pt x="122" y="61"/>
                        </a:lnTo>
                        <a:lnTo>
                          <a:pt x="122" y="61"/>
                        </a:lnTo>
                        <a:lnTo>
                          <a:pt x="122" y="61"/>
                        </a:lnTo>
                        <a:lnTo>
                          <a:pt x="122" y="61"/>
                        </a:lnTo>
                        <a:lnTo>
                          <a:pt x="122" y="61"/>
                        </a:lnTo>
                        <a:lnTo>
                          <a:pt x="120" y="61"/>
                        </a:lnTo>
                        <a:lnTo>
                          <a:pt x="120" y="61"/>
                        </a:lnTo>
                        <a:lnTo>
                          <a:pt x="120" y="61"/>
                        </a:lnTo>
                        <a:lnTo>
                          <a:pt x="120" y="61"/>
                        </a:lnTo>
                        <a:lnTo>
                          <a:pt x="120" y="63"/>
                        </a:lnTo>
                        <a:lnTo>
                          <a:pt x="119" y="63"/>
                        </a:lnTo>
                        <a:lnTo>
                          <a:pt x="119" y="63"/>
                        </a:lnTo>
                        <a:lnTo>
                          <a:pt x="119" y="63"/>
                        </a:lnTo>
                        <a:lnTo>
                          <a:pt x="117" y="63"/>
                        </a:lnTo>
                        <a:lnTo>
                          <a:pt x="117" y="63"/>
                        </a:lnTo>
                        <a:lnTo>
                          <a:pt x="117" y="63"/>
                        </a:lnTo>
                        <a:lnTo>
                          <a:pt x="115" y="63"/>
                        </a:lnTo>
                        <a:lnTo>
                          <a:pt x="115" y="63"/>
                        </a:lnTo>
                        <a:lnTo>
                          <a:pt x="113" y="63"/>
                        </a:lnTo>
                        <a:lnTo>
                          <a:pt x="113" y="61"/>
                        </a:lnTo>
                        <a:lnTo>
                          <a:pt x="113" y="61"/>
                        </a:lnTo>
                        <a:lnTo>
                          <a:pt x="113" y="61"/>
                        </a:lnTo>
                        <a:lnTo>
                          <a:pt x="111" y="61"/>
                        </a:lnTo>
                        <a:lnTo>
                          <a:pt x="111" y="63"/>
                        </a:lnTo>
                        <a:lnTo>
                          <a:pt x="113" y="63"/>
                        </a:lnTo>
                        <a:lnTo>
                          <a:pt x="113" y="63"/>
                        </a:lnTo>
                        <a:lnTo>
                          <a:pt x="113" y="63"/>
                        </a:lnTo>
                        <a:lnTo>
                          <a:pt x="113" y="63"/>
                        </a:lnTo>
                        <a:lnTo>
                          <a:pt x="113" y="65"/>
                        </a:lnTo>
                        <a:lnTo>
                          <a:pt x="115" y="65"/>
                        </a:lnTo>
                        <a:lnTo>
                          <a:pt x="115" y="65"/>
                        </a:lnTo>
                        <a:lnTo>
                          <a:pt x="115" y="65"/>
                        </a:lnTo>
                        <a:lnTo>
                          <a:pt x="115" y="65"/>
                        </a:lnTo>
                        <a:lnTo>
                          <a:pt x="113" y="65"/>
                        </a:lnTo>
                        <a:lnTo>
                          <a:pt x="113" y="67"/>
                        </a:lnTo>
                        <a:lnTo>
                          <a:pt x="113" y="67"/>
                        </a:lnTo>
                        <a:lnTo>
                          <a:pt x="113" y="67"/>
                        </a:lnTo>
                        <a:lnTo>
                          <a:pt x="113" y="67"/>
                        </a:lnTo>
                        <a:lnTo>
                          <a:pt x="113" y="69"/>
                        </a:lnTo>
                        <a:lnTo>
                          <a:pt x="111" y="69"/>
                        </a:lnTo>
                        <a:lnTo>
                          <a:pt x="111" y="69"/>
                        </a:lnTo>
                        <a:lnTo>
                          <a:pt x="111" y="69"/>
                        </a:lnTo>
                        <a:lnTo>
                          <a:pt x="109" y="69"/>
                        </a:lnTo>
                        <a:lnTo>
                          <a:pt x="109" y="69"/>
                        </a:lnTo>
                        <a:lnTo>
                          <a:pt x="107" y="69"/>
                        </a:lnTo>
                        <a:lnTo>
                          <a:pt x="107" y="69"/>
                        </a:lnTo>
                        <a:lnTo>
                          <a:pt x="109" y="69"/>
                        </a:lnTo>
                        <a:lnTo>
                          <a:pt x="109" y="69"/>
                        </a:lnTo>
                        <a:lnTo>
                          <a:pt x="109" y="71"/>
                        </a:lnTo>
                        <a:lnTo>
                          <a:pt x="107" y="71"/>
                        </a:lnTo>
                        <a:lnTo>
                          <a:pt x="107" y="71"/>
                        </a:lnTo>
                        <a:lnTo>
                          <a:pt x="107" y="71"/>
                        </a:lnTo>
                        <a:lnTo>
                          <a:pt x="107" y="71"/>
                        </a:lnTo>
                        <a:lnTo>
                          <a:pt x="105" y="71"/>
                        </a:lnTo>
                        <a:lnTo>
                          <a:pt x="105" y="71"/>
                        </a:lnTo>
                        <a:lnTo>
                          <a:pt x="103" y="71"/>
                        </a:lnTo>
                        <a:lnTo>
                          <a:pt x="103" y="73"/>
                        </a:lnTo>
                        <a:lnTo>
                          <a:pt x="103" y="73"/>
                        </a:lnTo>
                        <a:lnTo>
                          <a:pt x="103" y="73"/>
                        </a:lnTo>
                        <a:lnTo>
                          <a:pt x="103" y="71"/>
                        </a:lnTo>
                        <a:lnTo>
                          <a:pt x="101" y="71"/>
                        </a:lnTo>
                        <a:lnTo>
                          <a:pt x="101" y="71"/>
                        </a:lnTo>
                        <a:lnTo>
                          <a:pt x="101" y="73"/>
                        </a:lnTo>
                        <a:lnTo>
                          <a:pt x="101" y="73"/>
                        </a:lnTo>
                        <a:lnTo>
                          <a:pt x="101" y="73"/>
                        </a:lnTo>
                        <a:lnTo>
                          <a:pt x="101" y="75"/>
                        </a:lnTo>
                        <a:lnTo>
                          <a:pt x="101" y="75"/>
                        </a:lnTo>
                        <a:lnTo>
                          <a:pt x="101" y="75"/>
                        </a:lnTo>
                        <a:lnTo>
                          <a:pt x="101" y="75"/>
                        </a:lnTo>
                        <a:lnTo>
                          <a:pt x="99" y="75"/>
                        </a:lnTo>
                        <a:lnTo>
                          <a:pt x="99" y="75"/>
                        </a:lnTo>
                        <a:lnTo>
                          <a:pt x="99" y="77"/>
                        </a:lnTo>
                        <a:lnTo>
                          <a:pt x="97" y="77"/>
                        </a:lnTo>
                        <a:lnTo>
                          <a:pt x="97" y="77"/>
                        </a:lnTo>
                        <a:lnTo>
                          <a:pt x="97" y="77"/>
                        </a:lnTo>
                        <a:lnTo>
                          <a:pt x="97" y="77"/>
                        </a:lnTo>
                        <a:lnTo>
                          <a:pt x="96" y="77"/>
                        </a:lnTo>
                        <a:lnTo>
                          <a:pt x="96" y="77"/>
                        </a:lnTo>
                        <a:lnTo>
                          <a:pt x="96" y="77"/>
                        </a:lnTo>
                        <a:lnTo>
                          <a:pt x="96" y="77"/>
                        </a:lnTo>
                        <a:lnTo>
                          <a:pt x="96" y="77"/>
                        </a:lnTo>
                        <a:lnTo>
                          <a:pt x="94" y="77"/>
                        </a:lnTo>
                        <a:lnTo>
                          <a:pt x="94" y="77"/>
                        </a:lnTo>
                        <a:lnTo>
                          <a:pt x="94" y="77"/>
                        </a:lnTo>
                        <a:lnTo>
                          <a:pt x="94" y="78"/>
                        </a:lnTo>
                        <a:lnTo>
                          <a:pt x="92" y="78"/>
                        </a:lnTo>
                        <a:lnTo>
                          <a:pt x="92" y="78"/>
                        </a:lnTo>
                        <a:lnTo>
                          <a:pt x="92" y="78"/>
                        </a:lnTo>
                        <a:lnTo>
                          <a:pt x="90" y="78"/>
                        </a:lnTo>
                        <a:lnTo>
                          <a:pt x="90" y="78"/>
                        </a:lnTo>
                        <a:lnTo>
                          <a:pt x="90" y="78"/>
                        </a:lnTo>
                        <a:lnTo>
                          <a:pt x="90" y="78"/>
                        </a:lnTo>
                        <a:lnTo>
                          <a:pt x="90" y="80"/>
                        </a:lnTo>
                        <a:lnTo>
                          <a:pt x="90" y="80"/>
                        </a:lnTo>
                        <a:lnTo>
                          <a:pt x="90" y="80"/>
                        </a:lnTo>
                        <a:lnTo>
                          <a:pt x="90" y="80"/>
                        </a:lnTo>
                        <a:lnTo>
                          <a:pt x="88" y="80"/>
                        </a:lnTo>
                        <a:lnTo>
                          <a:pt x="88" y="80"/>
                        </a:lnTo>
                        <a:lnTo>
                          <a:pt x="86" y="80"/>
                        </a:lnTo>
                        <a:lnTo>
                          <a:pt x="86" y="80"/>
                        </a:lnTo>
                        <a:lnTo>
                          <a:pt x="86" y="82"/>
                        </a:lnTo>
                        <a:lnTo>
                          <a:pt x="86" y="82"/>
                        </a:lnTo>
                        <a:lnTo>
                          <a:pt x="88" y="82"/>
                        </a:lnTo>
                        <a:lnTo>
                          <a:pt x="88" y="82"/>
                        </a:lnTo>
                        <a:lnTo>
                          <a:pt x="88" y="82"/>
                        </a:lnTo>
                        <a:lnTo>
                          <a:pt x="88" y="82"/>
                        </a:lnTo>
                        <a:lnTo>
                          <a:pt x="86" y="82"/>
                        </a:lnTo>
                        <a:lnTo>
                          <a:pt x="86" y="82"/>
                        </a:lnTo>
                        <a:lnTo>
                          <a:pt x="86" y="84"/>
                        </a:lnTo>
                        <a:lnTo>
                          <a:pt x="86" y="84"/>
                        </a:lnTo>
                        <a:lnTo>
                          <a:pt x="84" y="84"/>
                        </a:lnTo>
                        <a:lnTo>
                          <a:pt x="84" y="84"/>
                        </a:lnTo>
                        <a:lnTo>
                          <a:pt x="84" y="84"/>
                        </a:lnTo>
                        <a:lnTo>
                          <a:pt x="84" y="86"/>
                        </a:lnTo>
                        <a:lnTo>
                          <a:pt x="84" y="86"/>
                        </a:lnTo>
                        <a:lnTo>
                          <a:pt x="84" y="86"/>
                        </a:lnTo>
                        <a:lnTo>
                          <a:pt x="84" y="86"/>
                        </a:lnTo>
                        <a:lnTo>
                          <a:pt x="82" y="86"/>
                        </a:lnTo>
                        <a:lnTo>
                          <a:pt x="82" y="88"/>
                        </a:lnTo>
                        <a:lnTo>
                          <a:pt x="82" y="88"/>
                        </a:lnTo>
                        <a:lnTo>
                          <a:pt x="80" y="88"/>
                        </a:lnTo>
                        <a:lnTo>
                          <a:pt x="80" y="88"/>
                        </a:lnTo>
                        <a:lnTo>
                          <a:pt x="80" y="88"/>
                        </a:lnTo>
                        <a:lnTo>
                          <a:pt x="78" y="88"/>
                        </a:lnTo>
                        <a:lnTo>
                          <a:pt x="78" y="88"/>
                        </a:lnTo>
                        <a:lnTo>
                          <a:pt x="78" y="88"/>
                        </a:lnTo>
                        <a:lnTo>
                          <a:pt x="78" y="88"/>
                        </a:lnTo>
                        <a:lnTo>
                          <a:pt x="78" y="90"/>
                        </a:lnTo>
                        <a:lnTo>
                          <a:pt x="78" y="90"/>
                        </a:lnTo>
                        <a:lnTo>
                          <a:pt x="78" y="90"/>
                        </a:lnTo>
                        <a:lnTo>
                          <a:pt x="78" y="90"/>
                        </a:lnTo>
                        <a:lnTo>
                          <a:pt x="76" y="90"/>
                        </a:lnTo>
                        <a:lnTo>
                          <a:pt x="76" y="90"/>
                        </a:lnTo>
                        <a:lnTo>
                          <a:pt x="75" y="90"/>
                        </a:lnTo>
                        <a:lnTo>
                          <a:pt x="75" y="92"/>
                        </a:lnTo>
                        <a:lnTo>
                          <a:pt x="75" y="92"/>
                        </a:lnTo>
                        <a:lnTo>
                          <a:pt x="75" y="92"/>
                        </a:lnTo>
                        <a:lnTo>
                          <a:pt x="75" y="92"/>
                        </a:lnTo>
                        <a:lnTo>
                          <a:pt x="75" y="94"/>
                        </a:lnTo>
                        <a:lnTo>
                          <a:pt x="73" y="94"/>
                        </a:lnTo>
                        <a:lnTo>
                          <a:pt x="73" y="94"/>
                        </a:lnTo>
                        <a:lnTo>
                          <a:pt x="73" y="94"/>
                        </a:lnTo>
                        <a:lnTo>
                          <a:pt x="73" y="94"/>
                        </a:lnTo>
                        <a:lnTo>
                          <a:pt x="71" y="94"/>
                        </a:lnTo>
                        <a:lnTo>
                          <a:pt x="71" y="96"/>
                        </a:lnTo>
                        <a:lnTo>
                          <a:pt x="71" y="96"/>
                        </a:lnTo>
                        <a:lnTo>
                          <a:pt x="71" y="96"/>
                        </a:lnTo>
                        <a:lnTo>
                          <a:pt x="71" y="98"/>
                        </a:lnTo>
                        <a:lnTo>
                          <a:pt x="71" y="98"/>
                        </a:lnTo>
                        <a:lnTo>
                          <a:pt x="71" y="98"/>
                        </a:lnTo>
                        <a:lnTo>
                          <a:pt x="73" y="98"/>
                        </a:lnTo>
                        <a:lnTo>
                          <a:pt x="73" y="100"/>
                        </a:lnTo>
                        <a:lnTo>
                          <a:pt x="73" y="100"/>
                        </a:lnTo>
                        <a:lnTo>
                          <a:pt x="73" y="100"/>
                        </a:lnTo>
                        <a:lnTo>
                          <a:pt x="73" y="101"/>
                        </a:lnTo>
                        <a:lnTo>
                          <a:pt x="73" y="101"/>
                        </a:lnTo>
                        <a:lnTo>
                          <a:pt x="71" y="101"/>
                        </a:lnTo>
                        <a:lnTo>
                          <a:pt x="71" y="101"/>
                        </a:lnTo>
                        <a:lnTo>
                          <a:pt x="71" y="101"/>
                        </a:lnTo>
                        <a:lnTo>
                          <a:pt x="71" y="101"/>
                        </a:lnTo>
                        <a:lnTo>
                          <a:pt x="71" y="103"/>
                        </a:lnTo>
                        <a:lnTo>
                          <a:pt x="71" y="103"/>
                        </a:lnTo>
                        <a:lnTo>
                          <a:pt x="71" y="103"/>
                        </a:lnTo>
                        <a:lnTo>
                          <a:pt x="71" y="105"/>
                        </a:lnTo>
                        <a:lnTo>
                          <a:pt x="71" y="105"/>
                        </a:lnTo>
                        <a:lnTo>
                          <a:pt x="71" y="105"/>
                        </a:lnTo>
                        <a:lnTo>
                          <a:pt x="73" y="105"/>
                        </a:lnTo>
                        <a:lnTo>
                          <a:pt x="73" y="105"/>
                        </a:lnTo>
                        <a:lnTo>
                          <a:pt x="73" y="107"/>
                        </a:lnTo>
                        <a:lnTo>
                          <a:pt x="73" y="107"/>
                        </a:lnTo>
                        <a:lnTo>
                          <a:pt x="73" y="107"/>
                        </a:lnTo>
                        <a:lnTo>
                          <a:pt x="73" y="109"/>
                        </a:lnTo>
                        <a:lnTo>
                          <a:pt x="73" y="109"/>
                        </a:lnTo>
                        <a:lnTo>
                          <a:pt x="75" y="109"/>
                        </a:lnTo>
                        <a:lnTo>
                          <a:pt x="75" y="109"/>
                        </a:lnTo>
                        <a:lnTo>
                          <a:pt x="75" y="109"/>
                        </a:lnTo>
                        <a:lnTo>
                          <a:pt x="75" y="111"/>
                        </a:lnTo>
                        <a:lnTo>
                          <a:pt x="75" y="111"/>
                        </a:lnTo>
                        <a:lnTo>
                          <a:pt x="76" y="111"/>
                        </a:lnTo>
                        <a:lnTo>
                          <a:pt x="76" y="111"/>
                        </a:lnTo>
                        <a:lnTo>
                          <a:pt x="76" y="111"/>
                        </a:lnTo>
                        <a:lnTo>
                          <a:pt x="76" y="113"/>
                        </a:lnTo>
                        <a:lnTo>
                          <a:pt x="78" y="113"/>
                        </a:lnTo>
                        <a:lnTo>
                          <a:pt x="78" y="113"/>
                        </a:lnTo>
                        <a:lnTo>
                          <a:pt x="78" y="113"/>
                        </a:lnTo>
                        <a:lnTo>
                          <a:pt x="78" y="115"/>
                        </a:lnTo>
                        <a:lnTo>
                          <a:pt x="78" y="115"/>
                        </a:lnTo>
                        <a:lnTo>
                          <a:pt x="80" y="115"/>
                        </a:lnTo>
                        <a:lnTo>
                          <a:pt x="80" y="115"/>
                        </a:lnTo>
                        <a:lnTo>
                          <a:pt x="80" y="115"/>
                        </a:lnTo>
                        <a:lnTo>
                          <a:pt x="80" y="117"/>
                        </a:lnTo>
                        <a:lnTo>
                          <a:pt x="80" y="117"/>
                        </a:lnTo>
                        <a:lnTo>
                          <a:pt x="80" y="117"/>
                        </a:lnTo>
                        <a:lnTo>
                          <a:pt x="82" y="117"/>
                        </a:lnTo>
                        <a:lnTo>
                          <a:pt x="82" y="117"/>
                        </a:lnTo>
                        <a:lnTo>
                          <a:pt x="82" y="117"/>
                        </a:lnTo>
                        <a:lnTo>
                          <a:pt x="82" y="119"/>
                        </a:lnTo>
                        <a:lnTo>
                          <a:pt x="84" y="119"/>
                        </a:lnTo>
                        <a:lnTo>
                          <a:pt x="84" y="119"/>
                        </a:lnTo>
                        <a:lnTo>
                          <a:pt x="84" y="119"/>
                        </a:lnTo>
                        <a:lnTo>
                          <a:pt x="84" y="119"/>
                        </a:lnTo>
                        <a:lnTo>
                          <a:pt x="84" y="121"/>
                        </a:lnTo>
                        <a:lnTo>
                          <a:pt x="86" y="121"/>
                        </a:lnTo>
                        <a:lnTo>
                          <a:pt x="86" y="121"/>
                        </a:lnTo>
                        <a:lnTo>
                          <a:pt x="86" y="121"/>
                        </a:lnTo>
                        <a:lnTo>
                          <a:pt x="88" y="121"/>
                        </a:lnTo>
                        <a:lnTo>
                          <a:pt x="88" y="121"/>
                        </a:lnTo>
                        <a:lnTo>
                          <a:pt x="88" y="121"/>
                        </a:lnTo>
                        <a:lnTo>
                          <a:pt x="90" y="121"/>
                        </a:lnTo>
                        <a:lnTo>
                          <a:pt x="90" y="123"/>
                        </a:lnTo>
                        <a:lnTo>
                          <a:pt x="90" y="123"/>
                        </a:lnTo>
                        <a:lnTo>
                          <a:pt x="90" y="123"/>
                        </a:lnTo>
                        <a:lnTo>
                          <a:pt x="90" y="123"/>
                        </a:lnTo>
                        <a:lnTo>
                          <a:pt x="92" y="123"/>
                        </a:lnTo>
                        <a:lnTo>
                          <a:pt x="92" y="123"/>
                        </a:lnTo>
                        <a:lnTo>
                          <a:pt x="92" y="124"/>
                        </a:lnTo>
                        <a:lnTo>
                          <a:pt x="92" y="124"/>
                        </a:lnTo>
                        <a:lnTo>
                          <a:pt x="94" y="124"/>
                        </a:lnTo>
                        <a:lnTo>
                          <a:pt x="94" y="124"/>
                        </a:lnTo>
                        <a:lnTo>
                          <a:pt x="94" y="124"/>
                        </a:lnTo>
                        <a:lnTo>
                          <a:pt x="96" y="124"/>
                        </a:lnTo>
                        <a:lnTo>
                          <a:pt x="96" y="124"/>
                        </a:lnTo>
                        <a:lnTo>
                          <a:pt x="96" y="124"/>
                        </a:lnTo>
                        <a:lnTo>
                          <a:pt x="96" y="124"/>
                        </a:lnTo>
                        <a:lnTo>
                          <a:pt x="97" y="124"/>
                        </a:lnTo>
                        <a:lnTo>
                          <a:pt x="97" y="126"/>
                        </a:lnTo>
                        <a:lnTo>
                          <a:pt x="97" y="126"/>
                        </a:lnTo>
                        <a:lnTo>
                          <a:pt x="97" y="126"/>
                        </a:lnTo>
                        <a:lnTo>
                          <a:pt x="99" y="126"/>
                        </a:lnTo>
                        <a:lnTo>
                          <a:pt x="99" y="126"/>
                        </a:lnTo>
                        <a:lnTo>
                          <a:pt x="101" y="126"/>
                        </a:lnTo>
                        <a:lnTo>
                          <a:pt x="101" y="126"/>
                        </a:lnTo>
                        <a:lnTo>
                          <a:pt x="101" y="126"/>
                        </a:lnTo>
                        <a:lnTo>
                          <a:pt x="101" y="126"/>
                        </a:lnTo>
                        <a:lnTo>
                          <a:pt x="103" y="126"/>
                        </a:lnTo>
                        <a:lnTo>
                          <a:pt x="103" y="126"/>
                        </a:lnTo>
                        <a:lnTo>
                          <a:pt x="103" y="126"/>
                        </a:lnTo>
                        <a:lnTo>
                          <a:pt x="105" y="126"/>
                        </a:lnTo>
                        <a:lnTo>
                          <a:pt x="105" y="126"/>
                        </a:lnTo>
                        <a:lnTo>
                          <a:pt x="105" y="128"/>
                        </a:lnTo>
                        <a:lnTo>
                          <a:pt x="107" y="128"/>
                        </a:lnTo>
                        <a:lnTo>
                          <a:pt x="107" y="128"/>
                        </a:lnTo>
                        <a:lnTo>
                          <a:pt x="107" y="128"/>
                        </a:lnTo>
                        <a:lnTo>
                          <a:pt x="107" y="128"/>
                        </a:lnTo>
                        <a:lnTo>
                          <a:pt x="109" y="128"/>
                        </a:lnTo>
                        <a:lnTo>
                          <a:pt x="109" y="130"/>
                        </a:lnTo>
                        <a:lnTo>
                          <a:pt x="107" y="130"/>
                        </a:lnTo>
                        <a:lnTo>
                          <a:pt x="107" y="130"/>
                        </a:lnTo>
                        <a:lnTo>
                          <a:pt x="107" y="130"/>
                        </a:lnTo>
                        <a:lnTo>
                          <a:pt x="107" y="130"/>
                        </a:lnTo>
                        <a:lnTo>
                          <a:pt x="107" y="132"/>
                        </a:lnTo>
                        <a:lnTo>
                          <a:pt x="105" y="132"/>
                        </a:lnTo>
                        <a:lnTo>
                          <a:pt x="105" y="132"/>
                        </a:lnTo>
                        <a:lnTo>
                          <a:pt x="105" y="132"/>
                        </a:lnTo>
                        <a:lnTo>
                          <a:pt x="103" y="132"/>
                        </a:lnTo>
                        <a:lnTo>
                          <a:pt x="103" y="132"/>
                        </a:lnTo>
                        <a:lnTo>
                          <a:pt x="103" y="132"/>
                        </a:lnTo>
                        <a:lnTo>
                          <a:pt x="103" y="132"/>
                        </a:lnTo>
                        <a:lnTo>
                          <a:pt x="105" y="132"/>
                        </a:lnTo>
                        <a:lnTo>
                          <a:pt x="105" y="132"/>
                        </a:lnTo>
                        <a:lnTo>
                          <a:pt x="105" y="134"/>
                        </a:lnTo>
                        <a:lnTo>
                          <a:pt x="105" y="134"/>
                        </a:lnTo>
                        <a:lnTo>
                          <a:pt x="103" y="134"/>
                        </a:lnTo>
                        <a:lnTo>
                          <a:pt x="103" y="134"/>
                        </a:lnTo>
                        <a:lnTo>
                          <a:pt x="103" y="134"/>
                        </a:lnTo>
                        <a:lnTo>
                          <a:pt x="103" y="134"/>
                        </a:lnTo>
                        <a:lnTo>
                          <a:pt x="101" y="134"/>
                        </a:lnTo>
                        <a:lnTo>
                          <a:pt x="101" y="134"/>
                        </a:lnTo>
                        <a:lnTo>
                          <a:pt x="101" y="134"/>
                        </a:lnTo>
                        <a:lnTo>
                          <a:pt x="101" y="134"/>
                        </a:lnTo>
                        <a:lnTo>
                          <a:pt x="101" y="134"/>
                        </a:lnTo>
                        <a:lnTo>
                          <a:pt x="99" y="134"/>
                        </a:lnTo>
                        <a:lnTo>
                          <a:pt x="99" y="134"/>
                        </a:lnTo>
                        <a:lnTo>
                          <a:pt x="97" y="134"/>
                        </a:lnTo>
                        <a:lnTo>
                          <a:pt x="97" y="134"/>
                        </a:lnTo>
                        <a:lnTo>
                          <a:pt x="97" y="134"/>
                        </a:lnTo>
                        <a:lnTo>
                          <a:pt x="97" y="134"/>
                        </a:lnTo>
                        <a:lnTo>
                          <a:pt x="96" y="134"/>
                        </a:lnTo>
                        <a:lnTo>
                          <a:pt x="96" y="134"/>
                        </a:lnTo>
                        <a:lnTo>
                          <a:pt x="96" y="134"/>
                        </a:lnTo>
                        <a:lnTo>
                          <a:pt x="96" y="132"/>
                        </a:lnTo>
                        <a:lnTo>
                          <a:pt x="94" y="132"/>
                        </a:lnTo>
                        <a:lnTo>
                          <a:pt x="94" y="132"/>
                        </a:lnTo>
                        <a:lnTo>
                          <a:pt x="94" y="132"/>
                        </a:lnTo>
                        <a:lnTo>
                          <a:pt x="94" y="132"/>
                        </a:lnTo>
                        <a:lnTo>
                          <a:pt x="94" y="134"/>
                        </a:lnTo>
                        <a:lnTo>
                          <a:pt x="92" y="134"/>
                        </a:lnTo>
                        <a:lnTo>
                          <a:pt x="92" y="134"/>
                        </a:lnTo>
                        <a:lnTo>
                          <a:pt x="92" y="134"/>
                        </a:lnTo>
                        <a:lnTo>
                          <a:pt x="92" y="134"/>
                        </a:lnTo>
                        <a:lnTo>
                          <a:pt x="90" y="134"/>
                        </a:lnTo>
                        <a:lnTo>
                          <a:pt x="90" y="134"/>
                        </a:lnTo>
                        <a:lnTo>
                          <a:pt x="90" y="134"/>
                        </a:lnTo>
                        <a:lnTo>
                          <a:pt x="90" y="134"/>
                        </a:lnTo>
                        <a:lnTo>
                          <a:pt x="88" y="134"/>
                        </a:lnTo>
                        <a:lnTo>
                          <a:pt x="88" y="134"/>
                        </a:lnTo>
                        <a:lnTo>
                          <a:pt x="88" y="134"/>
                        </a:lnTo>
                        <a:lnTo>
                          <a:pt x="86" y="134"/>
                        </a:lnTo>
                        <a:lnTo>
                          <a:pt x="86" y="134"/>
                        </a:lnTo>
                        <a:lnTo>
                          <a:pt x="86" y="132"/>
                        </a:lnTo>
                        <a:lnTo>
                          <a:pt x="86" y="132"/>
                        </a:lnTo>
                        <a:lnTo>
                          <a:pt x="86" y="134"/>
                        </a:lnTo>
                        <a:lnTo>
                          <a:pt x="86" y="134"/>
                        </a:lnTo>
                        <a:lnTo>
                          <a:pt x="86" y="134"/>
                        </a:lnTo>
                        <a:lnTo>
                          <a:pt x="86" y="134"/>
                        </a:lnTo>
                        <a:lnTo>
                          <a:pt x="86" y="132"/>
                        </a:lnTo>
                        <a:lnTo>
                          <a:pt x="84" y="132"/>
                        </a:lnTo>
                        <a:lnTo>
                          <a:pt x="84" y="132"/>
                        </a:lnTo>
                        <a:lnTo>
                          <a:pt x="84" y="132"/>
                        </a:lnTo>
                        <a:lnTo>
                          <a:pt x="84" y="132"/>
                        </a:lnTo>
                        <a:lnTo>
                          <a:pt x="84" y="132"/>
                        </a:lnTo>
                        <a:lnTo>
                          <a:pt x="82" y="132"/>
                        </a:lnTo>
                        <a:lnTo>
                          <a:pt x="82" y="132"/>
                        </a:lnTo>
                        <a:lnTo>
                          <a:pt x="82" y="132"/>
                        </a:lnTo>
                        <a:lnTo>
                          <a:pt x="80" y="132"/>
                        </a:lnTo>
                        <a:lnTo>
                          <a:pt x="80" y="132"/>
                        </a:lnTo>
                        <a:lnTo>
                          <a:pt x="80" y="132"/>
                        </a:lnTo>
                        <a:lnTo>
                          <a:pt x="80" y="132"/>
                        </a:lnTo>
                        <a:lnTo>
                          <a:pt x="78" y="132"/>
                        </a:lnTo>
                        <a:lnTo>
                          <a:pt x="78" y="132"/>
                        </a:lnTo>
                        <a:lnTo>
                          <a:pt x="78" y="132"/>
                        </a:lnTo>
                        <a:lnTo>
                          <a:pt x="78" y="132"/>
                        </a:lnTo>
                        <a:lnTo>
                          <a:pt x="76" y="132"/>
                        </a:lnTo>
                        <a:lnTo>
                          <a:pt x="76" y="132"/>
                        </a:lnTo>
                        <a:lnTo>
                          <a:pt x="75" y="132"/>
                        </a:lnTo>
                        <a:lnTo>
                          <a:pt x="75" y="132"/>
                        </a:lnTo>
                        <a:lnTo>
                          <a:pt x="75" y="132"/>
                        </a:lnTo>
                        <a:lnTo>
                          <a:pt x="75" y="132"/>
                        </a:lnTo>
                        <a:lnTo>
                          <a:pt x="75" y="132"/>
                        </a:lnTo>
                        <a:lnTo>
                          <a:pt x="75" y="132"/>
                        </a:lnTo>
                        <a:lnTo>
                          <a:pt x="73" y="132"/>
                        </a:lnTo>
                        <a:lnTo>
                          <a:pt x="73" y="132"/>
                        </a:lnTo>
                        <a:lnTo>
                          <a:pt x="71" y="132"/>
                        </a:lnTo>
                        <a:lnTo>
                          <a:pt x="71" y="132"/>
                        </a:lnTo>
                        <a:lnTo>
                          <a:pt x="71" y="132"/>
                        </a:lnTo>
                        <a:lnTo>
                          <a:pt x="71" y="132"/>
                        </a:lnTo>
                        <a:lnTo>
                          <a:pt x="71" y="132"/>
                        </a:lnTo>
                        <a:lnTo>
                          <a:pt x="69" y="132"/>
                        </a:lnTo>
                        <a:lnTo>
                          <a:pt x="69" y="132"/>
                        </a:lnTo>
                        <a:lnTo>
                          <a:pt x="69" y="132"/>
                        </a:lnTo>
                        <a:lnTo>
                          <a:pt x="69" y="132"/>
                        </a:lnTo>
                        <a:lnTo>
                          <a:pt x="69" y="132"/>
                        </a:lnTo>
                        <a:lnTo>
                          <a:pt x="67" y="132"/>
                        </a:lnTo>
                        <a:lnTo>
                          <a:pt x="67" y="132"/>
                        </a:lnTo>
                        <a:lnTo>
                          <a:pt x="65" y="132"/>
                        </a:lnTo>
                        <a:lnTo>
                          <a:pt x="65" y="132"/>
                        </a:lnTo>
                        <a:lnTo>
                          <a:pt x="65" y="132"/>
                        </a:lnTo>
                        <a:lnTo>
                          <a:pt x="63" y="132"/>
                        </a:lnTo>
                        <a:lnTo>
                          <a:pt x="63" y="132"/>
                        </a:lnTo>
                        <a:lnTo>
                          <a:pt x="63" y="132"/>
                        </a:lnTo>
                        <a:lnTo>
                          <a:pt x="63" y="132"/>
                        </a:lnTo>
                        <a:lnTo>
                          <a:pt x="61" y="132"/>
                        </a:lnTo>
                        <a:lnTo>
                          <a:pt x="61" y="132"/>
                        </a:lnTo>
                        <a:lnTo>
                          <a:pt x="61" y="132"/>
                        </a:lnTo>
                        <a:lnTo>
                          <a:pt x="59" y="132"/>
                        </a:lnTo>
                        <a:lnTo>
                          <a:pt x="59" y="132"/>
                        </a:lnTo>
                        <a:lnTo>
                          <a:pt x="59" y="132"/>
                        </a:lnTo>
                        <a:lnTo>
                          <a:pt x="57" y="132"/>
                        </a:lnTo>
                        <a:lnTo>
                          <a:pt x="57" y="132"/>
                        </a:lnTo>
                        <a:lnTo>
                          <a:pt x="57" y="132"/>
                        </a:lnTo>
                        <a:lnTo>
                          <a:pt x="55" y="132"/>
                        </a:lnTo>
                        <a:lnTo>
                          <a:pt x="55" y="132"/>
                        </a:lnTo>
                        <a:lnTo>
                          <a:pt x="55" y="130"/>
                        </a:lnTo>
                        <a:lnTo>
                          <a:pt x="53" y="130"/>
                        </a:lnTo>
                        <a:lnTo>
                          <a:pt x="53" y="130"/>
                        </a:lnTo>
                        <a:lnTo>
                          <a:pt x="53" y="130"/>
                        </a:lnTo>
                        <a:lnTo>
                          <a:pt x="53" y="130"/>
                        </a:lnTo>
                        <a:lnTo>
                          <a:pt x="52" y="130"/>
                        </a:lnTo>
                        <a:lnTo>
                          <a:pt x="52" y="130"/>
                        </a:lnTo>
                        <a:lnTo>
                          <a:pt x="52" y="130"/>
                        </a:lnTo>
                        <a:lnTo>
                          <a:pt x="50" y="130"/>
                        </a:lnTo>
                        <a:lnTo>
                          <a:pt x="50" y="130"/>
                        </a:lnTo>
                        <a:lnTo>
                          <a:pt x="48" y="130"/>
                        </a:lnTo>
                        <a:lnTo>
                          <a:pt x="48" y="130"/>
                        </a:lnTo>
                        <a:lnTo>
                          <a:pt x="48" y="130"/>
                        </a:lnTo>
                        <a:lnTo>
                          <a:pt x="46" y="130"/>
                        </a:lnTo>
                        <a:lnTo>
                          <a:pt x="46" y="130"/>
                        </a:lnTo>
                        <a:lnTo>
                          <a:pt x="44" y="130"/>
                        </a:lnTo>
                        <a:lnTo>
                          <a:pt x="44" y="128"/>
                        </a:lnTo>
                        <a:lnTo>
                          <a:pt x="44" y="128"/>
                        </a:lnTo>
                        <a:lnTo>
                          <a:pt x="44" y="128"/>
                        </a:lnTo>
                        <a:lnTo>
                          <a:pt x="42" y="128"/>
                        </a:lnTo>
                        <a:lnTo>
                          <a:pt x="42" y="128"/>
                        </a:lnTo>
                        <a:lnTo>
                          <a:pt x="42" y="128"/>
                        </a:lnTo>
                        <a:lnTo>
                          <a:pt x="40" y="128"/>
                        </a:lnTo>
                        <a:lnTo>
                          <a:pt x="40" y="128"/>
                        </a:lnTo>
                        <a:lnTo>
                          <a:pt x="40" y="128"/>
                        </a:lnTo>
                        <a:lnTo>
                          <a:pt x="38" y="128"/>
                        </a:lnTo>
                        <a:lnTo>
                          <a:pt x="38" y="128"/>
                        </a:lnTo>
                        <a:lnTo>
                          <a:pt x="38" y="128"/>
                        </a:lnTo>
                        <a:lnTo>
                          <a:pt x="38" y="128"/>
                        </a:lnTo>
                        <a:lnTo>
                          <a:pt x="36" y="128"/>
                        </a:lnTo>
                        <a:lnTo>
                          <a:pt x="36" y="128"/>
                        </a:lnTo>
                        <a:lnTo>
                          <a:pt x="36" y="128"/>
                        </a:lnTo>
                        <a:lnTo>
                          <a:pt x="36" y="128"/>
                        </a:lnTo>
                        <a:lnTo>
                          <a:pt x="36" y="126"/>
                        </a:lnTo>
                        <a:lnTo>
                          <a:pt x="34" y="126"/>
                        </a:lnTo>
                        <a:lnTo>
                          <a:pt x="34" y="126"/>
                        </a:lnTo>
                        <a:lnTo>
                          <a:pt x="34" y="126"/>
                        </a:lnTo>
                        <a:lnTo>
                          <a:pt x="34" y="126"/>
                        </a:lnTo>
                        <a:lnTo>
                          <a:pt x="36" y="126"/>
                        </a:lnTo>
                        <a:lnTo>
                          <a:pt x="36" y="126"/>
                        </a:lnTo>
                        <a:lnTo>
                          <a:pt x="36" y="124"/>
                        </a:lnTo>
                        <a:lnTo>
                          <a:pt x="36" y="124"/>
                        </a:lnTo>
                        <a:lnTo>
                          <a:pt x="36" y="124"/>
                        </a:lnTo>
                        <a:lnTo>
                          <a:pt x="36" y="124"/>
                        </a:lnTo>
                        <a:lnTo>
                          <a:pt x="38" y="124"/>
                        </a:lnTo>
                        <a:lnTo>
                          <a:pt x="38" y="124"/>
                        </a:lnTo>
                        <a:lnTo>
                          <a:pt x="38" y="124"/>
                        </a:lnTo>
                        <a:lnTo>
                          <a:pt x="40" y="124"/>
                        </a:lnTo>
                        <a:lnTo>
                          <a:pt x="40" y="124"/>
                        </a:lnTo>
                        <a:lnTo>
                          <a:pt x="40" y="124"/>
                        </a:lnTo>
                        <a:lnTo>
                          <a:pt x="40" y="124"/>
                        </a:lnTo>
                        <a:lnTo>
                          <a:pt x="38" y="124"/>
                        </a:lnTo>
                        <a:lnTo>
                          <a:pt x="38" y="124"/>
                        </a:lnTo>
                        <a:lnTo>
                          <a:pt x="38" y="124"/>
                        </a:lnTo>
                        <a:lnTo>
                          <a:pt x="38" y="124"/>
                        </a:lnTo>
                        <a:lnTo>
                          <a:pt x="38" y="123"/>
                        </a:lnTo>
                        <a:lnTo>
                          <a:pt x="36" y="123"/>
                        </a:lnTo>
                        <a:lnTo>
                          <a:pt x="36" y="123"/>
                        </a:lnTo>
                        <a:lnTo>
                          <a:pt x="36" y="123"/>
                        </a:lnTo>
                        <a:lnTo>
                          <a:pt x="36" y="123"/>
                        </a:lnTo>
                        <a:lnTo>
                          <a:pt x="36" y="123"/>
                        </a:lnTo>
                        <a:lnTo>
                          <a:pt x="34" y="123"/>
                        </a:lnTo>
                        <a:lnTo>
                          <a:pt x="34" y="123"/>
                        </a:lnTo>
                        <a:lnTo>
                          <a:pt x="36" y="123"/>
                        </a:lnTo>
                        <a:lnTo>
                          <a:pt x="36" y="121"/>
                        </a:lnTo>
                        <a:lnTo>
                          <a:pt x="36" y="121"/>
                        </a:lnTo>
                        <a:lnTo>
                          <a:pt x="36" y="121"/>
                        </a:lnTo>
                        <a:lnTo>
                          <a:pt x="36" y="121"/>
                        </a:lnTo>
                        <a:lnTo>
                          <a:pt x="34" y="121"/>
                        </a:lnTo>
                        <a:lnTo>
                          <a:pt x="34" y="121"/>
                        </a:lnTo>
                        <a:lnTo>
                          <a:pt x="34" y="119"/>
                        </a:lnTo>
                        <a:lnTo>
                          <a:pt x="34" y="119"/>
                        </a:lnTo>
                        <a:lnTo>
                          <a:pt x="32" y="119"/>
                        </a:lnTo>
                        <a:lnTo>
                          <a:pt x="32" y="119"/>
                        </a:lnTo>
                        <a:lnTo>
                          <a:pt x="32" y="119"/>
                        </a:lnTo>
                        <a:lnTo>
                          <a:pt x="32" y="119"/>
                        </a:lnTo>
                        <a:lnTo>
                          <a:pt x="32" y="121"/>
                        </a:lnTo>
                        <a:lnTo>
                          <a:pt x="32" y="121"/>
                        </a:lnTo>
                        <a:lnTo>
                          <a:pt x="32" y="121"/>
                        </a:lnTo>
                        <a:lnTo>
                          <a:pt x="32" y="121"/>
                        </a:lnTo>
                        <a:lnTo>
                          <a:pt x="32" y="123"/>
                        </a:lnTo>
                        <a:lnTo>
                          <a:pt x="32" y="123"/>
                        </a:lnTo>
                        <a:lnTo>
                          <a:pt x="30" y="123"/>
                        </a:lnTo>
                        <a:lnTo>
                          <a:pt x="30" y="123"/>
                        </a:lnTo>
                        <a:lnTo>
                          <a:pt x="30" y="123"/>
                        </a:lnTo>
                        <a:lnTo>
                          <a:pt x="30" y="124"/>
                        </a:lnTo>
                        <a:lnTo>
                          <a:pt x="30" y="124"/>
                        </a:lnTo>
                        <a:lnTo>
                          <a:pt x="30" y="124"/>
                        </a:lnTo>
                        <a:lnTo>
                          <a:pt x="30" y="124"/>
                        </a:lnTo>
                        <a:lnTo>
                          <a:pt x="32" y="124"/>
                        </a:lnTo>
                        <a:lnTo>
                          <a:pt x="32" y="124"/>
                        </a:lnTo>
                        <a:lnTo>
                          <a:pt x="30" y="124"/>
                        </a:lnTo>
                        <a:lnTo>
                          <a:pt x="30" y="124"/>
                        </a:lnTo>
                        <a:lnTo>
                          <a:pt x="30" y="124"/>
                        </a:lnTo>
                        <a:lnTo>
                          <a:pt x="29" y="124"/>
                        </a:lnTo>
                        <a:lnTo>
                          <a:pt x="29" y="124"/>
                        </a:lnTo>
                        <a:lnTo>
                          <a:pt x="29" y="124"/>
                        </a:lnTo>
                        <a:lnTo>
                          <a:pt x="27" y="124"/>
                        </a:lnTo>
                        <a:lnTo>
                          <a:pt x="27" y="124"/>
                        </a:lnTo>
                        <a:lnTo>
                          <a:pt x="27" y="124"/>
                        </a:lnTo>
                        <a:lnTo>
                          <a:pt x="27" y="123"/>
                        </a:lnTo>
                        <a:lnTo>
                          <a:pt x="27" y="123"/>
                        </a:lnTo>
                        <a:lnTo>
                          <a:pt x="25" y="123"/>
                        </a:lnTo>
                        <a:lnTo>
                          <a:pt x="25" y="123"/>
                        </a:lnTo>
                        <a:lnTo>
                          <a:pt x="25" y="123"/>
                        </a:lnTo>
                        <a:lnTo>
                          <a:pt x="25" y="121"/>
                        </a:lnTo>
                        <a:lnTo>
                          <a:pt x="25" y="121"/>
                        </a:lnTo>
                        <a:lnTo>
                          <a:pt x="23" y="121"/>
                        </a:lnTo>
                        <a:lnTo>
                          <a:pt x="23" y="121"/>
                        </a:lnTo>
                        <a:lnTo>
                          <a:pt x="23" y="121"/>
                        </a:lnTo>
                        <a:lnTo>
                          <a:pt x="23" y="119"/>
                        </a:lnTo>
                        <a:lnTo>
                          <a:pt x="21" y="119"/>
                        </a:lnTo>
                        <a:lnTo>
                          <a:pt x="21" y="119"/>
                        </a:lnTo>
                        <a:lnTo>
                          <a:pt x="21" y="119"/>
                        </a:lnTo>
                        <a:lnTo>
                          <a:pt x="19" y="119"/>
                        </a:lnTo>
                        <a:lnTo>
                          <a:pt x="19" y="119"/>
                        </a:lnTo>
                        <a:lnTo>
                          <a:pt x="19" y="119"/>
                        </a:lnTo>
                        <a:lnTo>
                          <a:pt x="17" y="119"/>
                        </a:lnTo>
                        <a:lnTo>
                          <a:pt x="17" y="119"/>
                        </a:lnTo>
                        <a:lnTo>
                          <a:pt x="15" y="119"/>
                        </a:lnTo>
                        <a:lnTo>
                          <a:pt x="15" y="119"/>
                        </a:lnTo>
                        <a:lnTo>
                          <a:pt x="15" y="119"/>
                        </a:lnTo>
                        <a:lnTo>
                          <a:pt x="15" y="119"/>
                        </a:lnTo>
                        <a:lnTo>
                          <a:pt x="15" y="117"/>
                        </a:lnTo>
                        <a:lnTo>
                          <a:pt x="15" y="117"/>
                        </a:lnTo>
                        <a:lnTo>
                          <a:pt x="15" y="117"/>
                        </a:lnTo>
                        <a:lnTo>
                          <a:pt x="15" y="117"/>
                        </a:lnTo>
                        <a:lnTo>
                          <a:pt x="15" y="117"/>
                        </a:lnTo>
                        <a:lnTo>
                          <a:pt x="17" y="117"/>
                        </a:lnTo>
                        <a:lnTo>
                          <a:pt x="17" y="117"/>
                        </a:lnTo>
                        <a:lnTo>
                          <a:pt x="19" y="117"/>
                        </a:lnTo>
                        <a:lnTo>
                          <a:pt x="19" y="117"/>
                        </a:lnTo>
                        <a:lnTo>
                          <a:pt x="19" y="117"/>
                        </a:lnTo>
                        <a:lnTo>
                          <a:pt x="19" y="115"/>
                        </a:lnTo>
                        <a:lnTo>
                          <a:pt x="19" y="115"/>
                        </a:lnTo>
                        <a:lnTo>
                          <a:pt x="19" y="115"/>
                        </a:lnTo>
                        <a:lnTo>
                          <a:pt x="19" y="115"/>
                        </a:lnTo>
                        <a:lnTo>
                          <a:pt x="17" y="115"/>
                        </a:lnTo>
                        <a:lnTo>
                          <a:pt x="17" y="115"/>
                        </a:lnTo>
                        <a:lnTo>
                          <a:pt x="17" y="113"/>
                        </a:lnTo>
                        <a:lnTo>
                          <a:pt x="15" y="113"/>
                        </a:lnTo>
                        <a:lnTo>
                          <a:pt x="15" y="115"/>
                        </a:lnTo>
                        <a:lnTo>
                          <a:pt x="15" y="115"/>
                        </a:lnTo>
                        <a:lnTo>
                          <a:pt x="15" y="115"/>
                        </a:lnTo>
                        <a:lnTo>
                          <a:pt x="13" y="115"/>
                        </a:lnTo>
                        <a:lnTo>
                          <a:pt x="13" y="115"/>
                        </a:lnTo>
                        <a:lnTo>
                          <a:pt x="13" y="115"/>
                        </a:lnTo>
                        <a:lnTo>
                          <a:pt x="11" y="115"/>
                        </a:lnTo>
                        <a:lnTo>
                          <a:pt x="11" y="115"/>
                        </a:lnTo>
                        <a:lnTo>
                          <a:pt x="11" y="115"/>
                        </a:lnTo>
                        <a:lnTo>
                          <a:pt x="11" y="115"/>
                        </a:lnTo>
                        <a:lnTo>
                          <a:pt x="9" y="115"/>
                        </a:lnTo>
                        <a:lnTo>
                          <a:pt x="9" y="115"/>
                        </a:lnTo>
                        <a:lnTo>
                          <a:pt x="9" y="115"/>
                        </a:lnTo>
                        <a:lnTo>
                          <a:pt x="9" y="115"/>
                        </a:lnTo>
                        <a:lnTo>
                          <a:pt x="9" y="115"/>
                        </a:lnTo>
                        <a:lnTo>
                          <a:pt x="8" y="115"/>
                        </a:lnTo>
                        <a:lnTo>
                          <a:pt x="8" y="115"/>
                        </a:lnTo>
                        <a:lnTo>
                          <a:pt x="8" y="113"/>
                        </a:lnTo>
                        <a:lnTo>
                          <a:pt x="6" y="113"/>
                        </a:lnTo>
                        <a:lnTo>
                          <a:pt x="6" y="113"/>
                        </a:lnTo>
                        <a:lnTo>
                          <a:pt x="6" y="113"/>
                        </a:lnTo>
                        <a:lnTo>
                          <a:pt x="4" y="113"/>
                        </a:lnTo>
                        <a:lnTo>
                          <a:pt x="4" y="113"/>
                        </a:lnTo>
                        <a:lnTo>
                          <a:pt x="4" y="113"/>
                        </a:lnTo>
                        <a:lnTo>
                          <a:pt x="4" y="113"/>
                        </a:lnTo>
                        <a:lnTo>
                          <a:pt x="4" y="111"/>
                        </a:lnTo>
                        <a:lnTo>
                          <a:pt x="4" y="111"/>
                        </a:lnTo>
                        <a:lnTo>
                          <a:pt x="2" y="111"/>
                        </a:lnTo>
                        <a:lnTo>
                          <a:pt x="2" y="109"/>
                        </a:lnTo>
                        <a:lnTo>
                          <a:pt x="2" y="109"/>
                        </a:lnTo>
                        <a:lnTo>
                          <a:pt x="2" y="109"/>
                        </a:lnTo>
                        <a:lnTo>
                          <a:pt x="0" y="109"/>
                        </a:lnTo>
                        <a:lnTo>
                          <a:pt x="0" y="109"/>
                        </a:lnTo>
                        <a:lnTo>
                          <a:pt x="0" y="107"/>
                        </a:lnTo>
                        <a:lnTo>
                          <a:pt x="0" y="107"/>
                        </a:lnTo>
                        <a:lnTo>
                          <a:pt x="0" y="105"/>
                        </a:lnTo>
                        <a:lnTo>
                          <a:pt x="2" y="105"/>
                        </a:lnTo>
                        <a:lnTo>
                          <a:pt x="2" y="105"/>
                        </a:lnTo>
                        <a:lnTo>
                          <a:pt x="2" y="103"/>
                        </a:lnTo>
                        <a:lnTo>
                          <a:pt x="2" y="103"/>
                        </a:lnTo>
                        <a:lnTo>
                          <a:pt x="2" y="103"/>
                        </a:lnTo>
                        <a:lnTo>
                          <a:pt x="2" y="101"/>
                        </a:lnTo>
                        <a:lnTo>
                          <a:pt x="4" y="101"/>
                        </a:lnTo>
                        <a:lnTo>
                          <a:pt x="4" y="101"/>
                        </a:lnTo>
                        <a:lnTo>
                          <a:pt x="4" y="101"/>
                        </a:lnTo>
                        <a:lnTo>
                          <a:pt x="4" y="101"/>
                        </a:lnTo>
                        <a:lnTo>
                          <a:pt x="4" y="101"/>
                        </a:lnTo>
                        <a:lnTo>
                          <a:pt x="6" y="101"/>
                        </a:lnTo>
                        <a:lnTo>
                          <a:pt x="6" y="101"/>
                        </a:lnTo>
                        <a:lnTo>
                          <a:pt x="6" y="101"/>
                        </a:lnTo>
                        <a:lnTo>
                          <a:pt x="8" y="101"/>
                        </a:lnTo>
                        <a:lnTo>
                          <a:pt x="8" y="100"/>
                        </a:lnTo>
                        <a:lnTo>
                          <a:pt x="8" y="100"/>
                        </a:lnTo>
                        <a:lnTo>
                          <a:pt x="9" y="100"/>
                        </a:lnTo>
                        <a:lnTo>
                          <a:pt x="9" y="100"/>
                        </a:lnTo>
                        <a:lnTo>
                          <a:pt x="9" y="101"/>
                        </a:lnTo>
                        <a:lnTo>
                          <a:pt x="9" y="101"/>
                        </a:lnTo>
                        <a:lnTo>
                          <a:pt x="11" y="101"/>
                        </a:lnTo>
                        <a:lnTo>
                          <a:pt x="11" y="101"/>
                        </a:lnTo>
                        <a:lnTo>
                          <a:pt x="11" y="101"/>
                        </a:lnTo>
                        <a:lnTo>
                          <a:pt x="13" y="101"/>
                        </a:lnTo>
                        <a:lnTo>
                          <a:pt x="13" y="101"/>
                        </a:lnTo>
                        <a:lnTo>
                          <a:pt x="13" y="100"/>
                        </a:lnTo>
                        <a:lnTo>
                          <a:pt x="15" y="100"/>
                        </a:lnTo>
                        <a:lnTo>
                          <a:pt x="15" y="100"/>
                        </a:lnTo>
                        <a:lnTo>
                          <a:pt x="15" y="101"/>
                        </a:lnTo>
                        <a:lnTo>
                          <a:pt x="15" y="101"/>
                        </a:lnTo>
                        <a:lnTo>
                          <a:pt x="17" y="101"/>
                        </a:lnTo>
                        <a:lnTo>
                          <a:pt x="17" y="101"/>
                        </a:lnTo>
                        <a:lnTo>
                          <a:pt x="17" y="100"/>
                        </a:lnTo>
                        <a:lnTo>
                          <a:pt x="17" y="100"/>
                        </a:lnTo>
                        <a:lnTo>
                          <a:pt x="19" y="100"/>
                        </a:lnTo>
                        <a:lnTo>
                          <a:pt x="19" y="98"/>
                        </a:lnTo>
                        <a:lnTo>
                          <a:pt x="19" y="98"/>
                        </a:lnTo>
                        <a:lnTo>
                          <a:pt x="19" y="98"/>
                        </a:lnTo>
                        <a:lnTo>
                          <a:pt x="19" y="98"/>
                        </a:lnTo>
                        <a:lnTo>
                          <a:pt x="19" y="96"/>
                        </a:lnTo>
                        <a:lnTo>
                          <a:pt x="19" y="96"/>
                        </a:lnTo>
                        <a:lnTo>
                          <a:pt x="21" y="96"/>
                        </a:lnTo>
                        <a:lnTo>
                          <a:pt x="21" y="96"/>
                        </a:lnTo>
                        <a:lnTo>
                          <a:pt x="21" y="94"/>
                        </a:lnTo>
                        <a:lnTo>
                          <a:pt x="21" y="94"/>
                        </a:lnTo>
                        <a:lnTo>
                          <a:pt x="23" y="94"/>
                        </a:lnTo>
                        <a:lnTo>
                          <a:pt x="23" y="94"/>
                        </a:lnTo>
                        <a:lnTo>
                          <a:pt x="23" y="94"/>
                        </a:lnTo>
                        <a:lnTo>
                          <a:pt x="23" y="94"/>
                        </a:lnTo>
                        <a:lnTo>
                          <a:pt x="23" y="92"/>
                        </a:lnTo>
                        <a:lnTo>
                          <a:pt x="23" y="92"/>
                        </a:lnTo>
                        <a:lnTo>
                          <a:pt x="23" y="92"/>
                        </a:lnTo>
                        <a:lnTo>
                          <a:pt x="21" y="92"/>
                        </a:lnTo>
                        <a:lnTo>
                          <a:pt x="21" y="90"/>
                        </a:lnTo>
                        <a:lnTo>
                          <a:pt x="21" y="90"/>
                        </a:lnTo>
                        <a:lnTo>
                          <a:pt x="21" y="90"/>
                        </a:lnTo>
                        <a:lnTo>
                          <a:pt x="21" y="90"/>
                        </a:lnTo>
                        <a:lnTo>
                          <a:pt x="19" y="90"/>
                        </a:lnTo>
                        <a:lnTo>
                          <a:pt x="19" y="90"/>
                        </a:lnTo>
                        <a:lnTo>
                          <a:pt x="19" y="90"/>
                        </a:lnTo>
                        <a:lnTo>
                          <a:pt x="17" y="90"/>
                        </a:lnTo>
                        <a:lnTo>
                          <a:pt x="17" y="88"/>
                        </a:lnTo>
                        <a:lnTo>
                          <a:pt x="17" y="88"/>
                        </a:lnTo>
                        <a:lnTo>
                          <a:pt x="19" y="88"/>
                        </a:lnTo>
                        <a:lnTo>
                          <a:pt x="19" y="88"/>
                        </a:lnTo>
                        <a:lnTo>
                          <a:pt x="19" y="86"/>
                        </a:lnTo>
                        <a:lnTo>
                          <a:pt x="19" y="86"/>
                        </a:lnTo>
                        <a:lnTo>
                          <a:pt x="19" y="86"/>
                        </a:lnTo>
                        <a:lnTo>
                          <a:pt x="21" y="86"/>
                        </a:lnTo>
                        <a:lnTo>
                          <a:pt x="21" y="84"/>
                        </a:lnTo>
                        <a:lnTo>
                          <a:pt x="21" y="84"/>
                        </a:lnTo>
                        <a:lnTo>
                          <a:pt x="21" y="84"/>
                        </a:lnTo>
                        <a:lnTo>
                          <a:pt x="23" y="84"/>
                        </a:lnTo>
                        <a:lnTo>
                          <a:pt x="23" y="84"/>
                        </a:lnTo>
                        <a:lnTo>
                          <a:pt x="23" y="84"/>
                        </a:lnTo>
                        <a:lnTo>
                          <a:pt x="25" y="84"/>
                        </a:lnTo>
                        <a:lnTo>
                          <a:pt x="25" y="84"/>
                        </a:lnTo>
                        <a:lnTo>
                          <a:pt x="25" y="84"/>
                        </a:lnTo>
                        <a:lnTo>
                          <a:pt x="27" y="84"/>
                        </a:lnTo>
                        <a:lnTo>
                          <a:pt x="27" y="84"/>
                        </a:lnTo>
                        <a:lnTo>
                          <a:pt x="27" y="84"/>
                        </a:lnTo>
                        <a:lnTo>
                          <a:pt x="29" y="84"/>
                        </a:lnTo>
                        <a:lnTo>
                          <a:pt x="29" y="84"/>
                        </a:lnTo>
                        <a:lnTo>
                          <a:pt x="29" y="84"/>
                        </a:lnTo>
                        <a:lnTo>
                          <a:pt x="29" y="82"/>
                        </a:lnTo>
                        <a:lnTo>
                          <a:pt x="30" y="82"/>
                        </a:lnTo>
                        <a:lnTo>
                          <a:pt x="30" y="82"/>
                        </a:lnTo>
                        <a:lnTo>
                          <a:pt x="29" y="82"/>
                        </a:lnTo>
                        <a:lnTo>
                          <a:pt x="29" y="80"/>
                        </a:lnTo>
                        <a:lnTo>
                          <a:pt x="30" y="80"/>
                        </a:lnTo>
                        <a:lnTo>
                          <a:pt x="30" y="80"/>
                        </a:lnTo>
                        <a:lnTo>
                          <a:pt x="30" y="80"/>
                        </a:lnTo>
                        <a:lnTo>
                          <a:pt x="30" y="80"/>
                        </a:lnTo>
                        <a:lnTo>
                          <a:pt x="30" y="78"/>
                        </a:lnTo>
                        <a:lnTo>
                          <a:pt x="32" y="78"/>
                        </a:lnTo>
                        <a:lnTo>
                          <a:pt x="32" y="78"/>
                        </a:lnTo>
                        <a:lnTo>
                          <a:pt x="32" y="78"/>
                        </a:lnTo>
                        <a:lnTo>
                          <a:pt x="32" y="78"/>
                        </a:lnTo>
                        <a:lnTo>
                          <a:pt x="34" y="78"/>
                        </a:lnTo>
                        <a:lnTo>
                          <a:pt x="34" y="77"/>
                        </a:lnTo>
                        <a:lnTo>
                          <a:pt x="34" y="77"/>
                        </a:lnTo>
                        <a:lnTo>
                          <a:pt x="36" y="77"/>
                        </a:lnTo>
                        <a:lnTo>
                          <a:pt x="36" y="77"/>
                        </a:lnTo>
                        <a:lnTo>
                          <a:pt x="36" y="77"/>
                        </a:lnTo>
                        <a:lnTo>
                          <a:pt x="38" y="77"/>
                        </a:lnTo>
                        <a:lnTo>
                          <a:pt x="38" y="77"/>
                        </a:lnTo>
                        <a:lnTo>
                          <a:pt x="38" y="77"/>
                        </a:lnTo>
                        <a:lnTo>
                          <a:pt x="38" y="77"/>
                        </a:lnTo>
                        <a:lnTo>
                          <a:pt x="40" y="77"/>
                        </a:lnTo>
                        <a:lnTo>
                          <a:pt x="40" y="77"/>
                        </a:lnTo>
                        <a:lnTo>
                          <a:pt x="42" y="77"/>
                        </a:lnTo>
                        <a:lnTo>
                          <a:pt x="42" y="77"/>
                        </a:lnTo>
                        <a:lnTo>
                          <a:pt x="42" y="77"/>
                        </a:lnTo>
                        <a:lnTo>
                          <a:pt x="44" y="77"/>
                        </a:lnTo>
                        <a:lnTo>
                          <a:pt x="44" y="77"/>
                        </a:lnTo>
                        <a:lnTo>
                          <a:pt x="44" y="77"/>
                        </a:lnTo>
                        <a:lnTo>
                          <a:pt x="46" y="77"/>
                        </a:lnTo>
                        <a:lnTo>
                          <a:pt x="46" y="77"/>
                        </a:lnTo>
                        <a:lnTo>
                          <a:pt x="48" y="77"/>
                        </a:lnTo>
                        <a:lnTo>
                          <a:pt x="48" y="77"/>
                        </a:lnTo>
                        <a:lnTo>
                          <a:pt x="48" y="77"/>
                        </a:lnTo>
                        <a:lnTo>
                          <a:pt x="48" y="77"/>
                        </a:lnTo>
                        <a:lnTo>
                          <a:pt x="46" y="77"/>
                        </a:lnTo>
                        <a:lnTo>
                          <a:pt x="46" y="77"/>
                        </a:lnTo>
                        <a:lnTo>
                          <a:pt x="46" y="75"/>
                        </a:lnTo>
                        <a:lnTo>
                          <a:pt x="44" y="75"/>
                        </a:lnTo>
                        <a:lnTo>
                          <a:pt x="44" y="75"/>
                        </a:lnTo>
                        <a:lnTo>
                          <a:pt x="44" y="73"/>
                        </a:lnTo>
                        <a:lnTo>
                          <a:pt x="46" y="73"/>
                        </a:lnTo>
                        <a:lnTo>
                          <a:pt x="46" y="73"/>
                        </a:lnTo>
                        <a:lnTo>
                          <a:pt x="48" y="73"/>
                        </a:lnTo>
                        <a:lnTo>
                          <a:pt x="48" y="73"/>
                        </a:lnTo>
                        <a:lnTo>
                          <a:pt x="48" y="73"/>
                        </a:lnTo>
                        <a:lnTo>
                          <a:pt x="48" y="73"/>
                        </a:lnTo>
                        <a:lnTo>
                          <a:pt x="50" y="73"/>
                        </a:lnTo>
                        <a:lnTo>
                          <a:pt x="50" y="73"/>
                        </a:lnTo>
                        <a:lnTo>
                          <a:pt x="50" y="71"/>
                        </a:lnTo>
                        <a:lnTo>
                          <a:pt x="52" y="71"/>
                        </a:lnTo>
                        <a:lnTo>
                          <a:pt x="52" y="71"/>
                        </a:lnTo>
                        <a:lnTo>
                          <a:pt x="50" y="71"/>
                        </a:lnTo>
                        <a:lnTo>
                          <a:pt x="50" y="71"/>
                        </a:lnTo>
                        <a:lnTo>
                          <a:pt x="48" y="71"/>
                        </a:lnTo>
                        <a:lnTo>
                          <a:pt x="48" y="71"/>
                        </a:lnTo>
                        <a:lnTo>
                          <a:pt x="48" y="71"/>
                        </a:lnTo>
                        <a:lnTo>
                          <a:pt x="46" y="71"/>
                        </a:lnTo>
                        <a:lnTo>
                          <a:pt x="46" y="71"/>
                        </a:lnTo>
                        <a:lnTo>
                          <a:pt x="44" y="71"/>
                        </a:lnTo>
                        <a:lnTo>
                          <a:pt x="44" y="69"/>
                        </a:lnTo>
                        <a:lnTo>
                          <a:pt x="44" y="69"/>
                        </a:lnTo>
                        <a:lnTo>
                          <a:pt x="44" y="69"/>
                        </a:lnTo>
                        <a:lnTo>
                          <a:pt x="44" y="69"/>
                        </a:lnTo>
                        <a:lnTo>
                          <a:pt x="42" y="69"/>
                        </a:lnTo>
                        <a:lnTo>
                          <a:pt x="42" y="69"/>
                        </a:lnTo>
                        <a:lnTo>
                          <a:pt x="42" y="69"/>
                        </a:lnTo>
                        <a:lnTo>
                          <a:pt x="42" y="69"/>
                        </a:lnTo>
                        <a:lnTo>
                          <a:pt x="40" y="69"/>
                        </a:lnTo>
                        <a:lnTo>
                          <a:pt x="40" y="69"/>
                        </a:lnTo>
                        <a:lnTo>
                          <a:pt x="38" y="69"/>
                        </a:lnTo>
                        <a:lnTo>
                          <a:pt x="38" y="67"/>
                        </a:lnTo>
                        <a:lnTo>
                          <a:pt x="38" y="67"/>
                        </a:lnTo>
                        <a:lnTo>
                          <a:pt x="40" y="67"/>
                        </a:lnTo>
                        <a:lnTo>
                          <a:pt x="40" y="65"/>
                        </a:lnTo>
                        <a:lnTo>
                          <a:pt x="40" y="65"/>
                        </a:lnTo>
                        <a:lnTo>
                          <a:pt x="40" y="67"/>
                        </a:lnTo>
                        <a:lnTo>
                          <a:pt x="42" y="67"/>
                        </a:lnTo>
                        <a:lnTo>
                          <a:pt x="42" y="67"/>
                        </a:lnTo>
                        <a:lnTo>
                          <a:pt x="42" y="67"/>
                        </a:lnTo>
                        <a:lnTo>
                          <a:pt x="44" y="67"/>
                        </a:lnTo>
                        <a:lnTo>
                          <a:pt x="44" y="67"/>
                        </a:lnTo>
                        <a:lnTo>
                          <a:pt x="44" y="67"/>
                        </a:lnTo>
                        <a:lnTo>
                          <a:pt x="46" y="67"/>
                        </a:lnTo>
                        <a:lnTo>
                          <a:pt x="46" y="65"/>
                        </a:lnTo>
                        <a:lnTo>
                          <a:pt x="46" y="65"/>
                        </a:lnTo>
                        <a:lnTo>
                          <a:pt x="46" y="65"/>
                        </a:lnTo>
                        <a:lnTo>
                          <a:pt x="48" y="65"/>
                        </a:lnTo>
                        <a:lnTo>
                          <a:pt x="48" y="65"/>
                        </a:lnTo>
                        <a:lnTo>
                          <a:pt x="48" y="63"/>
                        </a:lnTo>
                        <a:lnTo>
                          <a:pt x="48" y="63"/>
                        </a:lnTo>
                        <a:lnTo>
                          <a:pt x="50" y="63"/>
                        </a:lnTo>
                        <a:lnTo>
                          <a:pt x="50" y="63"/>
                        </a:lnTo>
                        <a:lnTo>
                          <a:pt x="52" y="63"/>
                        </a:lnTo>
                        <a:lnTo>
                          <a:pt x="52" y="63"/>
                        </a:lnTo>
                        <a:lnTo>
                          <a:pt x="52" y="63"/>
                        </a:lnTo>
                        <a:lnTo>
                          <a:pt x="52" y="63"/>
                        </a:lnTo>
                        <a:lnTo>
                          <a:pt x="53" y="63"/>
                        </a:lnTo>
                        <a:lnTo>
                          <a:pt x="53" y="63"/>
                        </a:lnTo>
                        <a:lnTo>
                          <a:pt x="53" y="63"/>
                        </a:lnTo>
                        <a:lnTo>
                          <a:pt x="55" y="63"/>
                        </a:lnTo>
                        <a:lnTo>
                          <a:pt x="55" y="63"/>
                        </a:lnTo>
                        <a:lnTo>
                          <a:pt x="55" y="61"/>
                        </a:lnTo>
                        <a:lnTo>
                          <a:pt x="55" y="61"/>
                        </a:lnTo>
                        <a:lnTo>
                          <a:pt x="57" y="61"/>
                        </a:lnTo>
                        <a:lnTo>
                          <a:pt x="57" y="61"/>
                        </a:lnTo>
                        <a:lnTo>
                          <a:pt x="57" y="61"/>
                        </a:lnTo>
                        <a:lnTo>
                          <a:pt x="57" y="61"/>
                        </a:lnTo>
                        <a:lnTo>
                          <a:pt x="59" y="61"/>
                        </a:lnTo>
                        <a:lnTo>
                          <a:pt x="59" y="59"/>
                        </a:lnTo>
                        <a:lnTo>
                          <a:pt x="59" y="59"/>
                        </a:lnTo>
                        <a:lnTo>
                          <a:pt x="59" y="59"/>
                        </a:lnTo>
                        <a:lnTo>
                          <a:pt x="61" y="59"/>
                        </a:lnTo>
                        <a:lnTo>
                          <a:pt x="61" y="59"/>
                        </a:lnTo>
                        <a:lnTo>
                          <a:pt x="61" y="59"/>
                        </a:lnTo>
                        <a:lnTo>
                          <a:pt x="63" y="59"/>
                        </a:lnTo>
                        <a:lnTo>
                          <a:pt x="63" y="59"/>
                        </a:lnTo>
                        <a:lnTo>
                          <a:pt x="63" y="59"/>
                        </a:lnTo>
                        <a:lnTo>
                          <a:pt x="65" y="59"/>
                        </a:lnTo>
                        <a:lnTo>
                          <a:pt x="65" y="59"/>
                        </a:lnTo>
                        <a:lnTo>
                          <a:pt x="65" y="59"/>
                        </a:lnTo>
                        <a:lnTo>
                          <a:pt x="67" y="59"/>
                        </a:lnTo>
                        <a:lnTo>
                          <a:pt x="67" y="59"/>
                        </a:lnTo>
                        <a:lnTo>
                          <a:pt x="69" y="59"/>
                        </a:lnTo>
                        <a:lnTo>
                          <a:pt x="69" y="59"/>
                        </a:lnTo>
                        <a:lnTo>
                          <a:pt x="69" y="59"/>
                        </a:lnTo>
                        <a:lnTo>
                          <a:pt x="69" y="57"/>
                        </a:lnTo>
                        <a:lnTo>
                          <a:pt x="69" y="57"/>
                        </a:lnTo>
                        <a:lnTo>
                          <a:pt x="69" y="57"/>
                        </a:lnTo>
                        <a:lnTo>
                          <a:pt x="67" y="57"/>
                        </a:lnTo>
                        <a:lnTo>
                          <a:pt x="67" y="57"/>
                        </a:lnTo>
                        <a:lnTo>
                          <a:pt x="65" y="57"/>
                        </a:lnTo>
                        <a:lnTo>
                          <a:pt x="65" y="57"/>
                        </a:lnTo>
                        <a:lnTo>
                          <a:pt x="65" y="57"/>
                        </a:lnTo>
                        <a:lnTo>
                          <a:pt x="65" y="57"/>
                        </a:lnTo>
                        <a:lnTo>
                          <a:pt x="65" y="55"/>
                        </a:lnTo>
                        <a:lnTo>
                          <a:pt x="65" y="55"/>
                        </a:lnTo>
                        <a:lnTo>
                          <a:pt x="65" y="55"/>
                        </a:lnTo>
                        <a:lnTo>
                          <a:pt x="67" y="55"/>
                        </a:lnTo>
                        <a:lnTo>
                          <a:pt x="67" y="55"/>
                        </a:lnTo>
                        <a:lnTo>
                          <a:pt x="69" y="55"/>
                        </a:lnTo>
                        <a:lnTo>
                          <a:pt x="69" y="55"/>
                        </a:lnTo>
                        <a:lnTo>
                          <a:pt x="69" y="55"/>
                        </a:lnTo>
                        <a:lnTo>
                          <a:pt x="71" y="55"/>
                        </a:lnTo>
                        <a:lnTo>
                          <a:pt x="71" y="55"/>
                        </a:lnTo>
                        <a:lnTo>
                          <a:pt x="71" y="55"/>
                        </a:lnTo>
                        <a:lnTo>
                          <a:pt x="73" y="55"/>
                        </a:lnTo>
                        <a:lnTo>
                          <a:pt x="73" y="55"/>
                        </a:lnTo>
                        <a:lnTo>
                          <a:pt x="71" y="55"/>
                        </a:lnTo>
                        <a:lnTo>
                          <a:pt x="71" y="55"/>
                        </a:lnTo>
                        <a:lnTo>
                          <a:pt x="71" y="55"/>
                        </a:lnTo>
                        <a:lnTo>
                          <a:pt x="69" y="55"/>
                        </a:lnTo>
                        <a:lnTo>
                          <a:pt x="69" y="55"/>
                        </a:lnTo>
                        <a:lnTo>
                          <a:pt x="69" y="55"/>
                        </a:lnTo>
                        <a:lnTo>
                          <a:pt x="67" y="55"/>
                        </a:lnTo>
                        <a:lnTo>
                          <a:pt x="67" y="54"/>
                        </a:lnTo>
                        <a:lnTo>
                          <a:pt x="69" y="54"/>
                        </a:lnTo>
                        <a:lnTo>
                          <a:pt x="69" y="54"/>
                        </a:lnTo>
                        <a:lnTo>
                          <a:pt x="69" y="54"/>
                        </a:lnTo>
                        <a:lnTo>
                          <a:pt x="69" y="54"/>
                        </a:lnTo>
                        <a:lnTo>
                          <a:pt x="69" y="54"/>
                        </a:lnTo>
                        <a:lnTo>
                          <a:pt x="71" y="54"/>
                        </a:lnTo>
                        <a:lnTo>
                          <a:pt x="71" y="54"/>
                        </a:lnTo>
                        <a:lnTo>
                          <a:pt x="71" y="54"/>
                        </a:lnTo>
                        <a:lnTo>
                          <a:pt x="71" y="54"/>
                        </a:lnTo>
                        <a:lnTo>
                          <a:pt x="71" y="54"/>
                        </a:lnTo>
                        <a:lnTo>
                          <a:pt x="73" y="54"/>
                        </a:lnTo>
                        <a:lnTo>
                          <a:pt x="73" y="54"/>
                        </a:lnTo>
                        <a:lnTo>
                          <a:pt x="75" y="54"/>
                        </a:lnTo>
                        <a:lnTo>
                          <a:pt x="75" y="54"/>
                        </a:lnTo>
                        <a:lnTo>
                          <a:pt x="75" y="54"/>
                        </a:lnTo>
                        <a:lnTo>
                          <a:pt x="76" y="54"/>
                        </a:lnTo>
                        <a:lnTo>
                          <a:pt x="76" y="54"/>
                        </a:lnTo>
                        <a:lnTo>
                          <a:pt x="78" y="54"/>
                        </a:lnTo>
                        <a:lnTo>
                          <a:pt x="78" y="54"/>
                        </a:lnTo>
                        <a:lnTo>
                          <a:pt x="78" y="54"/>
                        </a:lnTo>
                        <a:lnTo>
                          <a:pt x="80" y="54"/>
                        </a:lnTo>
                        <a:lnTo>
                          <a:pt x="80" y="52"/>
                        </a:lnTo>
                        <a:lnTo>
                          <a:pt x="78" y="52"/>
                        </a:lnTo>
                        <a:lnTo>
                          <a:pt x="78" y="52"/>
                        </a:lnTo>
                        <a:lnTo>
                          <a:pt x="78" y="52"/>
                        </a:lnTo>
                        <a:lnTo>
                          <a:pt x="76" y="52"/>
                        </a:lnTo>
                        <a:lnTo>
                          <a:pt x="76" y="52"/>
                        </a:lnTo>
                        <a:lnTo>
                          <a:pt x="75" y="52"/>
                        </a:lnTo>
                        <a:lnTo>
                          <a:pt x="75" y="52"/>
                        </a:lnTo>
                        <a:lnTo>
                          <a:pt x="75" y="52"/>
                        </a:lnTo>
                        <a:lnTo>
                          <a:pt x="75" y="52"/>
                        </a:lnTo>
                        <a:lnTo>
                          <a:pt x="73" y="52"/>
                        </a:lnTo>
                        <a:lnTo>
                          <a:pt x="73" y="52"/>
                        </a:lnTo>
                        <a:lnTo>
                          <a:pt x="71" y="52"/>
                        </a:lnTo>
                        <a:lnTo>
                          <a:pt x="71" y="50"/>
                        </a:lnTo>
                        <a:lnTo>
                          <a:pt x="73" y="50"/>
                        </a:lnTo>
                        <a:lnTo>
                          <a:pt x="73" y="50"/>
                        </a:lnTo>
                        <a:lnTo>
                          <a:pt x="73" y="48"/>
                        </a:lnTo>
                        <a:lnTo>
                          <a:pt x="73" y="48"/>
                        </a:lnTo>
                        <a:lnTo>
                          <a:pt x="75" y="48"/>
                        </a:lnTo>
                        <a:lnTo>
                          <a:pt x="75" y="48"/>
                        </a:lnTo>
                        <a:lnTo>
                          <a:pt x="75" y="48"/>
                        </a:lnTo>
                        <a:lnTo>
                          <a:pt x="75" y="48"/>
                        </a:lnTo>
                        <a:lnTo>
                          <a:pt x="76" y="48"/>
                        </a:lnTo>
                        <a:lnTo>
                          <a:pt x="76" y="48"/>
                        </a:lnTo>
                        <a:lnTo>
                          <a:pt x="78" y="48"/>
                        </a:lnTo>
                        <a:lnTo>
                          <a:pt x="78" y="48"/>
                        </a:lnTo>
                        <a:lnTo>
                          <a:pt x="78" y="48"/>
                        </a:lnTo>
                        <a:lnTo>
                          <a:pt x="80" y="48"/>
                        </a:lnTo>
                        <a:lnTo>
                          <a:pt x="80" y="48"/>
                        </a:lnTo>
                        <a:lnTo>
                          <a:pt x="80" y="48"/>
                        </a:lnTo>
                        <a:lnTo>
                          <a:pt x="80" y="48"/>
                        </a:lnTo>
                        <a:lnTo>
                          <a:pt x="80" y="48"/>
                        </a:lnTo>
                        <a:lnTo>
                          <a:pt x="82" y="48"/>
                        </a:lnTo>
                        <a:lnTo>
                          <a:pt x="82" y="48"/>
                        </a:lnTo>
                        <a:lnTo>
                          <a:pt x="84" y="48"/>
                        </a:lnTo>
                        <a:lnTo>
                          <a:pt x="84" y="48"/>
                        </a:lnTo>
                        <a:lnTo>
                          <a:pt x="84" y="48"/>
                        </a:lnTo>
                        <a:lnTo>
                          <a:pt x="86" y="48"/>
                        </a:lnTo>
                        <a:lnTo>
                          <a:pt x="86" y="48"/>
                        </a:lnTo>
                        <a:lnTo>
                          <a:pt x="86" y="48"/>
                        </a:lnTo>
                        <a:lnTo>
                          <a:pt x="86" y="46"/>
                        </a:lnTo>
                        <a:lnTo>
                          <a:pt x="86" y="46"/>
                        </a:lnTo>
                        <a:lnTo>
                          <a:pt x="86" y="46"/>
                        </a:lnTo>
                        <a:lnTo>
                          <a:pt x="84" y="46"/>
                        </a:lnTo>
                        <a:lnTo>
                          <a:pt x="84" y="46"/>
                        </a:lnTo>
                        <a:lnTo>
                          <a:pt x="84" y="46"/>
                        </a:lnTo>
                        <a:lnTo>
                          <a:pt x="82" y="46"/>
                        </a:lnTo>
                        <a:lnTo>
                          <a:pt x="82" y="46"/>
                        </a:lnTo>
                        <a:lnTo>
                          <a:pt x="80" y="46"/>
                        </a:lnTo>
                        <a:lnTo>
                          <a:pt x="80" y="46"/>
                        </a:lnTo>
                        <a:lnTo>
                          <a:pt x="80" y="46"/>
                        </a:lnTo>
                        <a:lnTo>
                          <a:pt x="78" y="46"/>
                        </a:lnTo>
                        <a:lnTo>
                          <a:pt x="78" y="46"/>
                        </a:lnTo>
                        <a:lnTo>
                          <a:pt x="78" y="46"/>
                        </a:lnTo>
                        <a:lnTo>
                          <a:pt x="78" y="46"/>
                        </a:lnTo>
                        <a:lnTo>
                          <a:pt x="78" y="46"/>
                        </a:lnTo>
                        <a:lnTo>
                          <a:pt x="78" y="46"/>
                        </a:lnTo>
                        <a:lnTo>
                          <a:pt x="78" y="46"/>
                        </a:lnTo>
                        <a:lnTo>
                          <a:pt x="80" y="46"/>
                        </a:lnTo>
                        <a:lnTo>
                          <a:pt x="80" y="44"/>
                        </a:lnTo>
                        <a:lnTo>
                          <a:pt x="80" y="44"/>
                        </a:lnTo>
                        <a:lnTo>
                          <a:pt x="80" y="44"/>
                        </a:lnTo>
                        <a:lnTo>
                          <a:pt x="82" y="44"/>
                        </a:lnTo>
                        <a:lnTo>
                          <a:pt x="82" y="44"/>
                        </a:lnTo>
                        <a:lnTo>
                          <a:pt x="84" y="44"/>
                        </a:lnTo>
                        <a:lnTo>
                          <a:pt x="84" y="44"/>
                        </a:lnTo>
                        <a:lnTo>
                          <a:pt x="84" y="44"/>
                        </a:lnTo>
                        <a:lnTo>
                          <a:pt x="84" y="44"/>
                        </a:lnTo>
                        <a:lnTo>
                          <a:pt x="86" y="44"/>
                        </a:lnTo>
                        <a:lnTo>
                          <a:pt x="86" y="42"/>
                        </a:lnTo>
                        <a:lnTo>
                          <a:pt x="86" y="42"/>
                        </a:lnTo>
                        <a:lnTo>
                          <a:pt x="86" y="42"/>
                        </a:lnTo>
                        <a:lnTo>
                          <a:pt x="86" y="42"/>
                        </a:lnTo>
                        <a:lnTo>
                          <a:pt x="84" y="42"/>
                        </a:lnTo>
                        <a:lnTo>
                          <a:pt x="84" y="42"/>
                        </a:lnTo>
                        <a:lnTo>
                          <a:pt x="84" y="42"/>
                        </a:lnTo>
                        <a:lnTo>
                          <a:pt x="84" y="42"/>
                        </a:lnTo>
                        <a:lnTo>
                          <a:pt x="82" y="42"/>
                        </a:lnTo>
                        <a:lnTo>
                          <a:pt x="82" y="42"/>
                        </a:lnTo>
                        <a:lnTo>
                          <a:pt x="80" y="42"/>
                        </a:lnTo>
                        <a:lnTo>
                          <a:pt x="80" y="42"/>
                        </a:lnTo>
                        <a:lnTo>
                          <a:pt x="80" y="42"/>
                        </a:lnTo>
                        <a:lnTo>
                          <a:pt x="78" y="42"/>
                        </a:lnTo>
                        <a:lnTo>
                          <a:pt x="78" y="42"/>
                        </a:lnTo>
                        <a:lnTo>
                          <a:pt x="78" y="42"/>
                        </a:lnTo>
                        <a:lnTo>
                          <a:pt x="78" y="42"/>
                        </a:lnTo>
                        <a:lnTo>
                          <a:pt x="78" y="40"/>
                        </a:lnTo>
                        <a:lnTo>
                          <a:pt x="78" y="40"/>
                        </a:lnTo>
                        <a:lnTo>
                          <a:pt x="78" y="40"/>
                        </a:lnTo>
                        <a:lnTo>
                          <a:pt x="76" y="40"/>
                        </a:lnTo>
                        <a:lnTo>
                          <a:pt x="76" y="40"/>
                        </a:lnTo>
                        <a:lnTo>
                          <a:pt x="76" y="40"/>
                        </a:lnTo>
                        <a:lnTo>
                          <a:pt x="76" y="40"/>
                        </a:lnTo>
                        <a:lnTo>
                          <a:pt x="76" y="38"/>
                        </a:lnTo>
                        <a:lnTo>
                          <a:pt x="76" y="38"/>
                        </a:lnTo>
                        <a:lnTo>
                          <a:pt x="78" y="38"/>
                        </a:lnTo>
                        <a:lnTo>
                          <a:pt x="78" y="38"/>
                        </a:lnTo>
                        <a:lnTo>
                          <a:pt x="78" y="36"/>
                        </a:lnTo>
                        <a:lnTo>
                          <a:pt x="78" y="36"/>
                        </a:lnTo>
                        <a:lnTo>
                          <a:pt x="80" y="36"/>
                        </a:lnTo>
                        <a:lnTo>
                          <a:pt x="80" y="36"/>
                        </a:lnTo>
                        <a:lnTo>
                          <a:pt x="80" y="36"/>
                        </a:lnTo>
                        <a:lnTo>
                          <a:pt x="82" y="36"/>
                        </a:lnTo>
                        <a:lnTo>
                          <a:pt x="82" y="36"/>
                        </a:lnTo>
                        <a:lnTo>
                          <a:pt x="84" y="36"/>
                        </a:lnTo>
                        <a:lnTo>
                          <a:pt x="84" y="36"/>
                        </a:lnTo>
                        <a:lnTo>
                          <a:pt x="84" y="36"/>
                        </a:lnTo>
                        <a:lnTo>
                          <a:pt x="84" y="38"/>
                        </a:lnTo>
                        <a:lnTo>
                          <a:pt x="86" y="38"/>
                        </a:lnTo>
                        <a:lnTo>
                          <a:pt x="86" y="36"/>
                        </a:lnTo>
                        <a:lnTo>
                          <a:pt x="86" y="36"/>
                        </a:lnTo>
                        <a:lnTo>
                          <a:pt x="86" y="36"/>
                        </a:lnTo>
                        <a:lnTo>
                          <a:pt x="86" y="38"/>
                        </a:lnTo>
                        <a:lnTo>
                          <a:pt x="88" y="38"/>
                        </a:lnTo>
                        <a:lnTo>
                          <a:pt x="88" y="38"/>
                        </a:lnTo>
                        <a:lnTo>
                          <a:pt x="88" y="38"/>
                        </a:lnTo>
                        <a:lnTo>
                          <a:pt x="88" y="40"/>
                        </a:lnTo>
                        <a:lnTo>
                          <a:pt x="90" y="40"/>
                        </a:lnTo>
                        <a:lnTo>
                          <a:pt x="90" y="40"/>
                        </a:lnTo>
                        <a:lnTo>
                          <a:pt x="90" y="40"/>
                        </a:lnTo>
                        <a:lnTo>
                          <a:pt x="90" y="38"/>
                        </a:lnTo>
                        <a:lnTo>
                          <a:pt x="92" y="38"/>
                        </a:lnTo>
                        <a:lnTo>
                          <a:pt x="92" y="38"/>
                        </a:lnTo>
                        <a:lnTo>
                          <a:pt x="92" y="38"/>
                        </a:lnTo>
                        <a:lnTo>
                          <a:pt x="92" y="38"/>
                        </a:lnTo>
                        <a:lnTo>
                          <a:pt x="94" y="38"/>
                        </a:lnTo>
                        <a:lnTo>
                          <a:pt x="94" y="36"/>
                        </a:lnTo>
                        <a:lnTo>
                          <a:pt x="94" y="36"/>
                        </a:lnTo>
                        <a:lnTo>
                          <a:pt x="96" y="36"/>
                        </a:lnTo>
                        <a:lnTo>
                          <a:pt x="96" y="36"/>
                        </a:lnTo>
                        <a:lnTo>
                          <a:pt x="96" y="36"/>
                        </a:lnTo>
                        <a:lnTo>
                          <a:pt x="96" y="36"/>
                        </a:lnTo>
                        <a:lnTo>
                          <a:pt x="94" y="36"/>
                        </a:lnTo>
                        <a:lnTo>
                          <a:pt x="94" y="36"/>
                        </a:lnTo>
                        <a:lnTo>
                          <a:pt x="92" y="36"/>
                        </a:lnTo>
                        <a:lnTo>
                          <a:pt x="92" y="36"/>
                        </a:lnTo>
                        <a:lnTo>
                          <a:pt x="92" y="34"/>
                        </a:lnTo>
                        <a:lnTo>
                          <a:pt x="94" y="34"/>
                        </a:lnTo>
                        <a:lnTo>
                          <a:pt x="94" y="34"/>
                        </a:lnTo>
                        <a:lnTo>
                          <a:pt x="96" y="34"/>
                        </a:lnTo>
                        <a:lnTo>
                          <a:pt x="96" y="34"/>
                        </a:lnTo>
                        <a:lnTo>
                          <a:pt x="96" y="34"/>
                        </a:lnTo>
                        <a:lnTo>
                          <a:pt x="96" y="34"/>
                        </a:lnTo>
                        <a:lnTo>
                          <a:pt x="97" y="34"/>
                        </a:lnTo>
                        <a:lnTo>
                          <a:pt x="97" y="34"/>
                        </a:lnTo>
                        <a:lnTo>
                          <a:pt x="97" y="34"/>
                        </a:lnTo>
                        <a:lnTo>
                          <a:pt x="99" y="34"/>
                        </a:lnTo>
                        <a:lnTo>
                          <a:pt x="99" y="34"/>
                        </a:lnTo>
                        <a:lnTo>
                          <a:pt x="101" y="34"/>
                        </a:lnTo>
                        <a:lnTo>
                          <a:pt x="101" y="34"/>
                        </a:lnTo>
                        <a:lnTo>
                          <a:pt x="101" y="34"/>
                        </a:lnTo>
                        <a:lnTo>
                          <a:pt x="103" y="34"/>
                        </a:lnTo>
                        <a:lnTo>
                          <a:pt x="103" y="34"/>
                        </a:lnTo>
                        <a:lnTo>
                          <a:pt x="103" y="34"/>
                        </a:lnTo>
                        <a:lnTo>
                          <a:pt x="105" y="34"/>
                        </a:lnTo>
                        <a:lnTo>
                          <a:pt x="105" y="34"/>
                        </a:lnTo>
                        <a:lnTo>
                          <a:pt x="105" y="34"/>
                        </a:lnTo>
                        <a:lnTo>
                          <a:pt x="107" y="34"/>
                        </a:lnTo>
                        <a:lnTo>
                          <a:pt x="107" y="34"/>
                        </a:lnTo>
                        <a:lnTo>
                          <a:pt x="107" y="34"/>
                        </a:lnTo>
                        <a:lnTo>
                          <a:pt x="109" y="34"/>
                        </a:lnTo>
                        <a:lnTo>
                          <a:pt x="109" y="34"/>
                        </a:lnTo>
                        <a:lnTo>
                          <a:pt x="111" y="34"/>
                        </a:lnTo>
                        <a:lnTo>
                          <a:pt x="111" y="34"/>
                        </a:lnTo>
                        <a:lnTo>
                          <a:pt x="111" y="33"/>
                        </a:lnTo>
                        <a:lnTo>
                          <a:pt x="109" y="33"/>
                        </a:lnTo>
                        <a:lnTo>
                          <a:pt x="109" y="33"/>
                        </a:lnTo>
                        <a:lnTo>
                          <a:pt x="107" y="33"/>
                        </a:lnTo>
                        <a:lnTo>
                          <a:pt x="107" y="33"/>
                        </a:lnTo>
                        <a:lnTo>
                          <a:pt x="107" y="33"/>
                        </a:lnTo>
                        <a:lnTo>
                          <a:pt x="107" y="31"/>
                        </a:lnTo>
                        <a:lnTo>
                          <a:pt x="107" y="31"/>
                        </a:lnTo>
                        <a:lnTo>
                          <a:pt x="107" y="31"/>
                        </a:lnTo>
                        <a:lnTo>
                          <a:pt x="109" y="31"/>
                        </a:lnTo>
                        <a:lnTo>
                          <a:pt x="109" y="31"/>
                        </a:lnTo>
                        <a:lnTo>
                          <a:pt x="111" y="31"/>
                        </a:lnTo>
                        <a:lnTo>
                          <a:pt x="111" y="31"/>
                        </a:lnTo>
                        <a:lnTo>
                          <a:pt x="111" y="31"/>
                        </a:lnTo>
                        <a:lnTo>
                          <a:pt x="113" y="31"/>
                        </a:lnTo>
                        <a:lnTo>
                          <a:pt x="113" y="31"/>
                        </a:lnTo>
                        <a:lnTo>
                          <a:pt x="113" y="29"/>
                        </a:lnTo>
                        <a:lnTo>
                          <a:pt x="113" y="29"/>
                        </a:lnTo>
                        <a:lnTo>
                          <a:pt x="113" y="29"/>
                        </a:lnTo>
                        <a:lnTo>
                          <a:pt x="113" y="29"/>
                        </a:lnTo>
                        <a:lnTo>
                          <a:pt x="115" y="29"/>
                        </a:lnTo>
                        <a:lnTo>
                          <a:pt x="115" y="29"/>
                        </a:lnTo>
                        <a:lnTo>
                          <a:pt x="117" y="29"/>
                        </a:lnTo>
                        <a:lnTo>
                          <a:pt x="117" y="29"/>
                        </a:lnTo>
                        <a:lnTo>
                          <a:pt x="117" y="29"/>
                        </a:lnTo>
                        <a:lnTo>
                          <a:pt x="119" y="29"/>
                        </a:lnTo>
                        <a:lnTo>
                          <a:pt x="119" y="27"/>
                        </a:lnTo>
                        <a:lnTo>
                          <a:pt x="119" y="27"/>
                        </a:lnTo>
                        <a:lnTo>
                          <a:pt x="119" y="29"/>
                        </a:lnTo>
                        <a:lnTo>
                          <a:pt x="119" y="29"/>
                        </a:lnTo>
                        <a:lnTo>
                          <a:pt x="119" y="27"/>
                        </a:lnTo>
                        <a:lnTo>
                          <a:pt x="120" y="27"/>
                        </a:lnTo>
                        <a:lnTo>
                          <a:pt x="120" y="27"/>
                        </a:lnTo>
                        <a:lnTo>
                          <a:pt x="122" y="27"/>
                        </a:lnTo>
                        <a:lnTo>
                          <a:pt x="122" y="27"/>
                        </a:lnTo>
                        <a:lnTo>
                          <a:pt x="122" y="27"/>
                        </a:lnTo>
                        <a:lnTo>
                          <a:pt x="124" y="27"/>
                        </a:lnTo>
                        <a:lnTo>
                          <a:pt x="124" y="27"/>
                        </a:lnTo>
                        <a:lnTo>
                          <a:pt x="124" y="27"/>
                        </a:lnTo>
                        <a:lnTo>
                          <a:pt x="124" y="25"/>
                        </a:lnTo>
                        <a:lnTo>
                          <a:pt x="124" y="25"/>
                        </a:lnTo>
                        <a:lnTo>
                          <a:pt x="124" y="25"/>
                        </a:lnTo>
                        <a:lnTo>
                          <a:pt x="124" y="25"/>
                        </a:lnTo>
                        <a:lnTo>
                          <a:pt x="124" y="25"/>
                        </a:lnTo>
                        <a:lnTo>
                          <a:pt x="124" y="25"/>
                        </a:lnTo>
                        <a:lnTo>
                          <a:pt x="126" y="25"/>
                        </a:lnTo>
                        <a:lnTo>
                          <a:pt x="126" y="25"/>
                        </a:lnTo>
                        <a:lnTo>
                          <a:pt x="128" y="25"/>
                        </a:lnTo>
                        <a:lnTo>
                          <a:pt x="128" y="25"/>
                        </a:lnTo>
                        <a:lnTo>
                          <a:pt x="128" y="25"/>
                        </a:lnTo>
                        <a:lnTo>
                          <a:pt x="128" y="25"/>
                        </a:lnTo>
                        <a:lnTo>
                          <a:pt x="128" y="23"/>
                        </a:lnTo>
                        <a:lnTo>
                          <a:pt x="128" y="23"/>
                        </a:lnTo>
                        <a:lnTo>
                          <a:pt x="130" y="23"/>
                        </a:lnTo>
                        <a:lnTo>
                          <a:pt x="130" y="23"/>
                        </a:lnTo>
                        <a:lnTo>
                          <a:pt x="130" y="23"/>
                        </a:lnTo>
                        <a:lnTo>
                          <a:pt x="130" y="21"/>
                        </a:lnTo>
                        <a:lnTo>
                          <a:pt x="132" y="21"/>
                        </a:lnTo>
                        <a:lnTo>
                          <a:pt x="132" y="21"/>
                        </a:lnTo>
                        <a:lnTo>
                          <a:pt x="134" y="21"/>
                        </a:lnTo>
                        <a:lnTo>
                          <a:pt x="134" y="21"/>
                        </a:lnTo>
                        <a:lnTo>
                          <a:pt x="134" y="21"/>
                        </a:lnTo>
                        <a:lnTo>
                          <a:pt x="134" y="21"/>
                        </a:lnTo>
                        <a:lnTo>
                          <a:pt x="136" y="21"/>
                        </a:lnTo>
                        <a:lnTo>
                          <a:pt x="136" y="21"/>
                        </a:lnTo>
                        <a:lnTo>
                          <a:pt x="138" y="21"/>
                        </a:lnTo>
                        <a:lnTo>
                          <a:pt x="138" y="2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4" name="Freeform 476">
                    <a:extLst>
                      <a:ext uri="{FF2B5EF4-FFF2-40B4-BE49-F238E27FC236}">
                        <a16:creationId xmlns:a16="http://schemas.microsoft.com/office/drawing/2014/main" id="{DC19D7ED-64FD-4793-B162-16C8DFCB7973}"/>
                      </a:ext>
                    </a:extLst>
                  </p:cNvPr>
                  <p:cNvSpPr>
                    <a:spLocks/>
                  </p:cNvSpPr>
                  <p:nvPr/>
                </p:nvSpPr>
                <p:spPr bwMode="auto">
                  <a:xfrm>
                    <a:off x="11543" y="1331"/>
                    <a:ext cx="308" cy="134"/>
                  </a:xfrm>
                  <a:custGeom>
                    <a:avLst/>
                    <a:gdLst>
                      <a:gd name="T0" fmla="*/ 149 w 308"/>
                      <a:gd name="T1" fmla="*/ 19 h 134"/>
                      <a:gd name="T2" fmla="*/ 161 w 308"/>
                      <a:gd name="T3" fmla="*/ 19 h 134"/>
                      <a:gd name="T4" fmla="*/ 170 w 308"/>
                      <a:gd name="T5" fmla="*/ 15 h 134"/>
                      <a:gd name="T6" fmla="*/ 189 w 308"/>
                      <a:gd name="T7" fmla="*/ 15 h 134"/>
                      <a:gd name="T8" fmla="*/ 205 w 308"/>
                      <a:gd name="T9" fmla="*/ 15 h 134"/>
                      <a:gd name="T10" fmla="*/ 224 w 308"/>
                      <a:gd name="T11" fmla="*/ 13 h 134"/>
                      <a:gd name="T12" fmla="*/ 239 w 308"/>
                      <a:gd name="T13" fmla="*/ 11 h 134"/>
                      <a:gd name="T14" fmla="*/ 251 w 308"/>
                      <a:gd name="T15" fmla="*/ 6 h 134"/>
                      <a:gd name="T16" fmla="*/ 268 w 308"/>
                      <a:gd name="T17" fmla="*/ 2 h 134"/>
                      <a:gd name="T18" fmla="*/ 285 w 308"/>
                      <a:gd name="T19" fmla="*/ 0 h 134"/>
                      <a:gd name="T20" fmla="*/ 302 w 308"/>
                      <a:gd name="T21" fmla="*/ 2 h 134"/>
                      <a:gd name="T22" fmla="*/ 302 w 308"/>
                      <a:gd name="T23" fmla="*/ 11 h 134"/>
                      <a:gd name="T24" fmla="*/ 287 w 308"/>
                      <a:gd name="T25" fmla="*/ 17 h 134"/>
                      <a:gd name="T26" fmla="*/ 270 w 308"/>
                      <a:gd name="T27" fmla="*/ 21 h 134"/>
                      <a:gd name="T28" fmla="*/ 251 w 308"/>
                      <a:gd name="T29" fmla="*/ 23 h 134"/>
                      <a:gd name="T30" fmla="*/ 233 w 308"/>
                      <a:gd name="T31" fmla="*/ 27 h 134"/>
                      <a:gd name="T32" fmla="*/ 216 w 308"/>
                      <a:gd name="T33" fmla="*/ 29 h 134"/>
                      <a:gd name="T34" fmla="*/ 201 w 308"/>
                      <a:gd name="T35" fmla="*/ 31 h 134"/>
                      <a:gd name="T36" fmla="*/ 184 w 308"/>
                      <a:gd name="T37" fmla="*/ 34 h 134"/>
                      <a:gd name="T38" fmla="*/ 170 w 308"/>
                      <a:gd name="T39" fmla="*/ 38 h 134"/>
                      <a:gd name="T40" fmla="*/ 159 w 308"/>
                      <a:gd name="T41" fmla="*/ 42 h 134"/>
                      <a:gd name="T42" fmla="*/ 151 w 308"/>
                      <a:gd name="T43" fmla="*/ 48 h 134"/>
                      <a:gd name="T44" fmla="*/ 138 w 308"/>
                      <a:gd name="T45" fmla="*/ 48 h 134"/>
                      <a:gd name="T46" fmla="*/ 134 w 308"/>
                      <a:gd name="T47" fmla="*/ 55 h 134"/>
                      <a:gd name="T48" fmla="*/ 124 w 308"/>
                      <a:gd name="T49" fmla="*/ 59 h 134"/>
                      <a:gd name="T50" fmla="*/ 113 w 308"/>
                      <a:gd name="T51" fmla="*/ 63 h 134"/>
                      <a:gd name="T52" fmla="*/ 105 w 308"/>
                      <a:gd name="T53" fmla="*/ 71 h 134"/>
                      <a:gd name="T54" fmla="*/ 94 w 308"/>
                      <a:gd name="T55" fmla="*/ 77 h 134"/>
                      <a:gd name="T56" fmla="*/ 86 w 308"/>
                      <a:gd name="T57" fmla="*/ 84 h 134"/>
                      <a:gd name="T58" fmla="*/ 75 w 308"/>
                      <a:gd name="T59" fmla="*/ 92 h 134"/>
                      <a:gd name="T60" fmla="*/ 71 w 308"/>
                      <a:gd name="T61" fmla="*/ 105 h 134"/>
                      <a:gd name="T62" fmla="*/ 82 w 308"/>
                      <a:gd name="T63" fmla="*/ 117 h 134"/>
                      <a:gd name="T64" fmla="*/ 96 w 308"/>
                      <a:gd name="T65" fmla="*/ 124 h 134"/>
                      <a:gd name="T66" fmla="*/ 107 w 308"/>
                      <a:gd name="T67" fmla="*/ 130 h 134"/>
                      <a:gd name="T68" fmla="*/ 96 w 308"/>
                      <a:gd name="T69" fmla="*/ 134 h 134"/>
                      <a:gd name="T70" fmla="*/ 86 w 308"/>
                      <a:gd name="T71" fmla="*/ 132 h 134"/>
                      <a:gd name="T72" fmla="*/ 71 w 308"/>
                      <a:gd name="T73" fmla="*/ 132 h 134"/>
                      <a:gd name="T74" fmla="*/ 55 w 308"/>
                      <a:gd name="T75" fmla="*/ 132 h 134"/>
                      <a:gd name="T76" fmla="*/ 38 w 308"/>
                      <a:gd name="T77" fmla="*/ 128 h 134"/>
                      <a:gd name="T78" fmla="*/ 38 w 308"/>
                      <a:gd name="T79" fmla="*/ 123 h 134"/>
                      <a:gd name="T80" fmla="*/ 30 w 308"/>
                      <a:gd name="T81" fmla="*/ 123 h 134"/>
                      <a:gd name="T82" fmla="*/ 21 w 308"/>
                      <a:gd name="T83" fmla="*/ 119 h 134"/>
                      <a:gd name="T84" fmla="*/ 17 w 308"/>
                      <a:gd name="T85" fmla="*/ 113 h 134"/>
                      <a:gd name="T86" fmla="*/ 4 w 308"/>
                      <a:gd name="T87" fmla="*/ 111 h 134"/>
                      <a:gd name="T88" fmla="*/ 9 w 308"/>
                      <a:gd name="T89" fmla="*/ 100 h 134"/>
                      <a:gd name="T90" fmla="*/ 23 w 308"/>
                      <a:gd name="T91" fmla="*/ 94 h 134"/>
                      <a:gd name="T92" fmla="*/ 23 w 308"/>
                      <a:gd name="T93" fmla="*/ 84 h 134"/>
                      <a:gd name="T94" fmla="*/ 36 w 308"/>
                      <a:gd name="T95" fmla="*/ 77 h 134"/>
                      <a:gd name="T96" fmla="*/ 46 w 308"/>
                      <a:gd name="T97" fmla="*/ 73 h 134"/>
                      <a:gd name="T98" fmla="*/ 38 w 308"/>
                      <a:gd name="T99" fmla="*/ 69 h 134"/>
                      <a:gd name="T100" fmla="*/ 53 w 308"/>
                      <a:gd name="T101" fmla="*/ 63 h 134"/>
                      <a:gd name="T102" fmla="*/ 69 w 308"/>
                      <a:gd name="T103" fmla="*/ 57 h 134"/>
                      <a:gd name="T104" fmla="*/ 67 w 308"/>
                      <a:gd name="T105" fmla="*/ 55 h 134"/>
                      <a:gd name="T106" fmla="*/ 76 w 308"/>
                      <a:gd name="T107" fmla="*/ 52 h 134"/>
                      <a:gd name="T108" fmla="*/ 82 w 308"/>
                      <a:gd name="T109" fmla="*/ 48 h 134"/>
                      <a:gd name="T110" fmla="*/ 80 w 308"/>
                      <a:gd name="T111" fmla="*/ 44 h 134"/>
                      <a:gd name="T112" fmla="*/ 76 w 308"/>
                      <a:gd name="T113" fmla="*/ 40 h 134"/>
                      <a:gd name="T114" fmla="*/ 90 w 308"/>
                      <a:gd name="T115" fmla="*/ 40 h 134"/>
                      <a:gd name="T116" fmla="*/ 97 w 308"/>
                      <a:gd name="T117" fmla="*/ 34 h 134"/>
                      <a:gd name="T118" fmla="*/ 109 w 308"/>
                      <a:gd name="T119" fmla="*/ 31 h 134"/>
                      <a:gd name="T120" fmla="*/ 124 w 308"/>
                      <a:gd name="T121" fmla="*/ 27 h 134"/>
                      <a:gd name="T122" fmla="*/ 138 w 308"/>
                      <a:gd name="T123" fmla="*/ 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 h="134">
                        <a:moveTo>
                          <a:pt x="138" y="21"/>
                        </a:moveTo>
                        <a:lnTo>
                          <a:pt x="138" y="21"/>
                        </a:lnTo>
                        <a:lnTo>
                          <a:pt x="138" y="21"/>
                        </a:lnTo>
                        <a:lnTo>
                          <a:pt x="140" y="21"/>
                        </a:lnTo>
                        <a:lnTo>
                          <a:pt x="140" y="21"/>
                        </a:lnTo>
                        <a:lnTo>
                          <a:pt x="140" y="21"/>
                        </a:lnTo>
                        <a:lnTo>
                          <a:pt x="141" y="21"/>
                        </a:lnTo>
                        <a:lnTo>
                          <a:pt x="141" y="21"/>
                        </a:lnTo>
                        <a:lnTo>
                          <a:pt x="143" y="21"/>
                        </a:lnTo>
                        <a:lnTo>
                          <a:pt x="143" y="21"/>
                        </a:lnTo>
                        <a:lnTo>
                          <a:pt x="143" y="23"/>
                        </a:lnTo>
                        <a:lnTo>
                          <a:pt x="143" y="23"/>
                        </a:lnTo>
                        <a:lnTo>
                          <a:pt x="145" y="23"/>
                        </a:lnTo>
                        <a:lnTo>
                          <a:pt x="145" y="23"/>
                        </a:lnTo>
                        <a:lnTo>
                          <a:pt x="145" y="21"/>
                        </a:lnTo>
                        <a:lnTo>
                          <a:pt x="145" y="21"/>
                        </a:lnTo>
                        <a:lnTo>
                          <a:pt x="147" y="21"/>
                        </a:lnTo>
                        <a:lnTo>
                          <a:pt x="147" y="21"/>
                        </a:lnTo>
                        <a:lnTo>
                          <a:pt x="149" y="21"/>
                        </a:lnTo>
                        <a:lnTo>
                          <a:pt x="149" y="21"/>
                        </a:lnTo>
                        <a:lnTo>
                          <a:pt x="149" y="21"/>
                        </a:lnTo>
                        <a:lnTo>
                          <a:pt x="149" y="21"/>
                        </a:lnTo>
                        <a:lnTo>
                          <a:pt x="151" y="21"/>
                        </a:lnTo>
                        <a:lnTo>
                          <a:pt x="151" y="21"/>
                        </a:lnTo>
                        <a:lnTo>
                          <a:pt x="151" y="21"/>
                        </a:lnTo>
                        <a:lnTo>
                          <a:pt x="151" y="21"/>
                        </a:lnTo>
                        <a:lnTo>
                          <a:pt x="151" y="19"/>
                        </a:lnTo>
                        <a:lnTo>
                          <a:pt x="149" y="19"/>
                        </a:lnTo>
                        <a:lnTo>
                          <a:pt x="149" y="19"/>
                        </a:lnTo>
                        <a:lnTo>
                          <a:pt x="149" y="19"/>
                        </a:lnTo>
                        <a:lnTo>
                          <a:pt x="147" y="19"/>
                        </a:lnTo>
                        <a:lnTo>
                          <a:pt x="147" y="19"/>
                        </a:lnTo>
                        <a:lnTo>
                          <a:pt x="149" y="19"/>
                        </a:lnTo>
                        <a:lnTo>
                          <a:pt x="149" y="19"/>
                        </a:lnTo>
                        <a:lnTo>
                          <a:pt x="149" y="19"/>
                        </a:lnTo>
                        <a:lnTo>
                          <a:pt x="149" y="17"/>
                        </a:lnTo>
                        <a:lnTo>
                          <a:pt x="151" y="17"/>
                        </a:lnTo>
                        <a:lnTo>
                          <a:pt x="151" y="17"/>
                        </a:lnTo>
                        <a:lnTo>
                          <a:pt x="151" y="17"/>
                        </a:lnTo>
                        <a:lnTo>
                          <a:pt x="153" y="17"/>
                        </a:lnTo>
                        <a:lnTo>
                          <a:pt x="153" y="17"/>
                        </a:lnTo>
                        <a:lnTo>
                          <a:pt x="155" y="17"/>
                        </a:lnTo>
                        <a:lnTo>
                          <a:pt x="155" y="17"/>
                        </a:lnTo>
                        <a:lnTo>
                          <a:pt x="155" y="17"/>
                        </a:lnTo>
                        <a:lnTo>
                          <a:pt x="155" y="17"/>
                        </a:lnTo>
                        <a:lnTo>
                          <a:pt x="157" y="17"/>
                        </a:lnTo>
                        <a:lnTo>
                          <a:pt x="157" y="17"/>
                        </a:lnTo>
                        <a:lnTo>
                          <a:pt x="157" y="17"/>
                        </a:lnTo>
                        <a:lnTo>
                          <a:pt x="159" y="17"/>
                        </a:lnTo>
                        <a:lnTo>
                          <a:pt x="159" y="17"/>
                        </a:lnTo>
                        <a:lnTo>
                          <a:pt x="159" y="17"/>
                        </a:lnTo>
                        <a:lnTo>
                          <a:pt x="159" y="17"/>
                        </a:lnTo>
                        <a:lnTo>
                          <a:pt x="159" y="19"/>
                        </a:lnTo>
                        <a:lnTo>
                          <a:pt x="159" y="19"/>
                        </a:lnTo>
                        <a:lnTo>
                          <a:pt x="161" y="19"/>
                        </a:lnTo>
                        <a:lnTo>
                          <a:pt x="161" y="19"/>
                        </a:lnTo>
                        <a:lnTo>
                          <a:pt x="161" y="19"/>
                        </a:lnTo>
                        <a:lnTo>
                          <a:pt x="163" y="19"/>
                        </a:lnTo>
                        <a:lnTo>
                          <a:pt x="163" y="19"/>
                        </a:lnTo>
                        <a:lnTo>
                          <a:pt x="164" y="19"/>
                        </a:lnTo>
                        <a:lnTo>
                          <a:pt x="164" y="19"/>
                        </a:lnTo>
                        <a:lnTo>
                          <a:pt x="164" y="19"/>
                        </a:lnTo>
                        <a:lnTo>
                          <a:pt x="164" y="19"/>
                        </a:lnTo>
                        <a:lnTo>
                          <a:pt x="166" y="19"/>
                        </a:lnTo>
                        <a:lnTo>
                          <a:pt x="166" y="19"/>
                        </a:lnTo>
                        <a:lnTo>
                          <a:pt x="166" y="19"/>
                        </a:lnTo>
                        <a:lnTo>
                          <a:pt x="168" y="19"/>
                        </a:lnTo>
                        <a:lnTo>
                          <a:pt x="168" y="19"/>
                        </a:lnTo>
                        <a:lnTo>
                          <a:pt x="168" y="19"/>
                        </a:lnTo>
                        <a:lnTo>
                          <a:pt x="168" y="19"/>
                        </a:lnTo>
                        <a:lnTo>
                          <a:pt x="166" y="19"/>
                        </a:lnTo>
                        <a:lnTo>
                          <a:pt x="166" y="19"/>
                        </a:lnTo>
                        <a:lnTo>
                          <a:pt x="166" y="19"/>
                        </a:lnTo>
                        <a:lnTo>
                          <a:pt x="166" y="17"/>
                        </a:lnTo>
                        <a:lnTo>
                          <a:pt x="166" y="17"/>
                        </a:lnTo>
                        <a:lnTo>
                          <a:pt x="166" y="17"/>
                        </a:lnTo>
                        <a:lnTo>
                          <a:pt x="166" y="15"/>
                        </a:lnTo>
                        <a:lnTo>
                          <a:pt x="166" y="15"/>
                        </a:lnTo>
                        <a:lnTo>
                          <a:pt x="168" y="15"/>
                        </a:lnTo>
                        <a:lnTo>
                          <a:pt x="168" y="15"/>
                        </a:lnTo>
                        <a:lnTo>
                          <a:pt x="168" y="15"/>
                        </a:lnTo>
                        <a:lnTo>
                          <a:pt x="170" y="15"/>
                        </a:lnTo>
                        <a:lnTo>
                          <a:pt x="170" y="15"/>
                        </a:lnTo>
                        <a:lnTo>
                          <a:pt x="170" y="15"/>
                        </a:lnTo>
                        <a:lnTo>
                          <a:pt x="172" y="15"/>
                        </a:lnTo>
                        <a:lnTo>
                          <a:pt x="172" y="15"/>
                        </a:lnTo>
                        <a:lnTo>
                          <a:pt x="172" y="15"/>
                        </a:lnTo>
                        <a:lnTo>
                          <a:pt x="174" y="15"/>
                        </a:lnTo>
                        <a:lnTo>
                          <a:pt x="174" y="15"/>
                        </a:lnTo>
                        <a:lnTo>
                          <a:pt x="176" y="15"/>
                        </a:lnTo>
                        <a:lnTo>
                          <a:pt x="176" y="15"/>
                        </a:lnTo>
                        <a:lnTo>
                          <a:pt x="176" y="15"/>
                        </a:lnTo>
                        <a:lnTo>
                          <a:pt x="178" y="15"/>
                        </a:lnTo>
                        <a:lnTo>
                          <a:pt x="178" y="15"/>
                        </a:lnTo>
                        <a:lnTo>
                          <a:pt x="178" y="13"/>
                        </a:lnTo>
                        <a:lnTo>
                          <a:pt x="178" y="13"/>
                        </a:lnTo>
                        <a:lnTo>
                          <a:pt x="180" y="13"/>
                        </a:lnTo>
                        <a:lnTo>
                          <a:pt x="180" y="13"/>
                        </a:lnTo>
                        <a:lnTo>
                          <a:pt x="180" y="15"/>
                        </a:lnTo>
                        <a:lnTo>
                          <a:pt x="182" y="15"/>
                        </a:lnTo>
                        <a:lnTo>
                          <a:pt x="182" y="15"/>
                        </a:lnTo>
                        <a:lnTo>
                          <a:pt x="182" y="15"/>
                        </a:lnTo>
                        <a:lnTo>
                          <a:pt x="184" y="15"/>
                        </a:lnTo>
                        <a:lnTo>
                          <a:pt x="184" y="15"/>
                        </a:lnTo>
                        <a:lnTo>
                          <a:pt x="184" y="15"/>
                        </a:lnTo>
                        <a:lnTo>
                          <a:pt x="185" y="15"/>
                        </a:lnTo>
                        <a:lnTo>
                          <a:pt x="185" y="15"/>
                        </a:lnTo>
                        <a:lnTo>
                          <a:pt x="187" y="15"/>
                        </a:lnTo>
                        <a:lnTo>
                          <a:pt x="187" y="15"/>
                        </a:lnTo>
                        <a:lnTo>
                          <a:pt x="187" y="15"/>
                        </a:lnTo>
                        <a:lnTo>
                          <a:pt x="189" y="15"/>
                        </a:lnTo>
                        <a:lnTo>
                          <a:pt x="189" y="15"/>
                        </a:lnTo>
                        <a:lnTo>
                          <a:pt x="189" y="15"/>
                        </a:lnTo>
                        <a:lnTo>
                          <a:pt x="191" y="15"/>
                        </a:lnTo>
                        <a:lnTo>
                          <a:pt x="191" y="15"/>
                        </a:lnTo>
                        <a:lnTo>
                          <a:pt x="191" y="15"/>
                        </a:lnTo>
                        <a:lnTo>
                          <a:pt x="193" y="15"/>
                        </a:lnTo>
                        <a:lnTo>
                          <a:pt x="193" y="17"/>
                        </a:lnTo>
                        <a:lnTo>
                          <a:pt x="193" y="17"/>
                        </a:lnTo>
                        <a:lnTo>
                          <a:pt x="193" y="17"/>
                        </a:lnTo>
                        <a:lnTo>
                          <a:pt x="193" y="15"/>
                        </a:lnTo>
                        <a:lnTo>
                          <a:pt x="195" y="15"/>
                        </a:lnTo>
                        <a:lnTo>
                          <a:pt x="195" y="15"/>
                        </a:lnTo>
                        <a:lnTo>
                          <a:pt x="195" y="17"/>
                        </a:lnTo>
                        <a:lnTo>
                          <a:pt x="197" y="17"/>
                        </a:lnTo>
                        <a:lnTo>
                          <a:pt x="197" y="15"/>
                        </a:lnTo>
                        <a:lnTo>
                          <a:pt x="197" y="15"/>
                        </a:lnTo>
                        <a:lnTo>
                          <a:pt x="197" y="15"/>
                        </a:lnTo>
                        <a:lnTo>
                          <a:pt x="197" y="15"/>
                        </a:lnTo>
                        <a:lnTo>
                          <a:pt x="199" y="15"/>
                        </a:lnTo>
                        <a:lnTo>
                          <a:pt x="199" y="15"/>
                        </a:lnTo>
                        <a:lnTo>
                          <a:pt x="199" y="15"/>
                        </a:lnTo>
                        <a:lnTo>
                          <a:pt x="199" y="15"/>
                        </a:lnTo>
                        <a:lnTo>
                          <a:pt x="201" y="15"/>
                        </a:lnTo>
                        <a:lnTo>
                          <a:pt x="201" y="15"/>
                        </a:lnTo>
                        <a:lnTo>
                          <a:pt x="203" y="15"/>
                        </a:lnTo>
                        <a:lnTo>
                          <a:pt x="203" y="15"/>
                        </a:lnTo>
                        <a:lnTo>
                          <a:pt x="203" y="15"/>
                        </a:lnTo>
                        <a:lnTo>
                          <a:pt x="205" y="15"/>
                        </a:lnTo>
                        <a:lnTo>
                          <a:pt x="205" y="15"/>
                        </a:lnTo>
                        <a:lnTo>
                          <a:pt x="205" y="15"/>
                        </a:lnTo>
                        <a:lnTo>
                          <a:pt x="207" y="15"/>
                        </a:lnTo>
                        <a:lnTo>
                          <a:pt x="207" y="15"/>
                        </a:lnTo>
                        <a:lnTo>
                          <a:pt x="207" y="15"/>
                        </a:lnTo>
                        <a:lnTo>
                          <a:pt x="208" y="15"/>
                        </a:lnTo>
                        <a:lnTo>
                          <a:pt x="208" y="15"/>
                        </a:lnTo>
                        <a:lnTo>
                          <a:pt x="208" y="15"/>
                        </a:lnTo>
                        <a:lnTo>
                          <a:pt x="210" y="15"/>
                        </a:lnTo>
                        <a:lnTo>
                          <a:pt x="210" y="15"/>
                        </a:lnTo>
                        <a:lnTo>
                          <a:pt x="210" y="13"/>
                        </a:lnTo>
                        <a:lnTo>
                          <a:pt x="210" y="13"/>
                        </a:lnTo>
                        <a:lnTo>
                          <a:pt x="212" y="13"/>
                        </a:lnTo>
                        <a:lnTo>
                          <a:pt x="212" y="13"/>
                        </a:lnTo>
                        <a:lnTo>
                          <a:pt x="214" y="13"/>
                        </a:lnTo>
                        <a:lnTo>
                          <a:pt x="214" y="13"/>
                        </a:lnTo>
                        <a:lnTo>
                          <a:pt x="214" y="13"/>
                        </a:lnTo>
                        <a:lnTo>
                          <a:pt x="216" y="13"/>
                        </a:lnTo>
                        <a:lnTo>
                          <a:pt x="216" y="13"/>
                        </a:lnTo>
                        <a:lnTo>
                          <a:pt x="216" y="13"/>
                        </a:lnTo>
                        <a:lnTo>
                          <a:pt x="218" y="13"/>
                        </a:lnTo>
                        <a:lnTo>
                          <a:pt x="218" y="13"/>
                        </a:lnTo>
                        <a:lnTo>
                          <a:pt x="220" y="13"/>
                        </a:lnTo>
                        <a:lnTo>
                          <a:pt x="220" y="13"/>
                        </a:lnTo>
                        <a:lnTo>
                          <a:pt x="220" y="13"/>
                        </a:lnTo>
                        <a:lnTo>
                          <a:pt x="222" y="13"/>
                        </a:lnTo>
                        <a:lnTo>
                          <a:pt x="222" y="13"/>
                        </a:lnTo>
                        <a:lnTo>
                          <a:pt x="224" y="13"/>
                        </a:lnTo>
                        <a:lnTo>
                          <a:pt x="224" y="13"/>
                        </a:lnTo>
                        <a:lnTo>
                          <a:pt x="224" y="13"/>
                        </a:lnTo>
                        <a:lnTo>
                          <a:pt x="224" y="13"/>
                        </a:lnTo>
                        <a:lnTo>
                          <a:pt x="226" y="13"/>
                        </a:lnTo>
                        <a:lnTo>
                          <a:pt x="226" y="13"/>
                        </a:lnTo>
                        <a:lnTo>
                          <a:pt x="226" y="13"/>
                        </a:lnTo>
                        <a:lnTo>
                          <a:pt x="226" y="13"/>
                        </a:lnTo>
                        <a:lnTo>
                          <a:pt x="228" y="13"/>
                        </a:lnTo>
                        <a:lnTo>
                          <a:pt x="228" y="13"/>
                        </a:lnTo>
                        <a:lnTo>
                          <a:pt x="229" y="13"/>
                        </a:lnTo>
                        <a:lnTo>
                          <a:pt x="229" y="13"/>
                        </a:lnTo>
                        <a:lnTo>
                          <a:pt x="229" y="13"/>
                        </a:lnTo>
                        <a:lnTo>
                          <a:pt x="229" y="13"/>
                        </a:lnTo>
                        <a:lnTo>
                          <a:pt x="229" y="13"/>
                        </a:lnTo>
                        <a:lnTo>
                          <a:pt x="231" y="13"/>
                        </a:lnTo>
                        <a:lnTo>
                          <a:pt x="231" y="11"/>
                        </a:lnTo>
                        <a:lnTo>
                          <a:pt x="231" y="11"/>
                        </a:lnTo>
                        <a:lnTo>
                          <a:pt x="231" y="11"/>
                        </a:lnTo>
                        <a:lnTo>
                          <a:pt x="231" y="11"/>
                        </a:lnTo>
                        <a:lnTo>
                          <a:pt x="233" y="11"/>
                        </a:lnTo>
                        <a:lnTo>
                          <a:pt x="233" y="11"/>
                        </a:lnTo>
                        <a:lnTo>
                          <a:pt x="235" y="11"/>
                        </a:lnTo>
                        <a:lnTo>
                          <a:pt x="235" y="11"/>
                        </a:lnTo>
                        <a:lnTo>
                          <a:pt x="235" y="11"/>
                        </a:lnTo>
                        <a:lnTo>
                          <a:pt x="237" y="11"/>
                        </a:lnTo>
                        <a:lnTo>
                          <a:pt x="237" y="11"/>
                        </a:lnTo>
                        <a:lnTo>
                          <a:pt x="237" y="11"/>
                        </a:lnTo>
                        <a:lnTo>
                          <a:pt x="239" y="11"/>
                        </a:lnTo>
                        <a:lnTo>
                          <a:pt x="239" y="11"/>
                        </a:lnTo>
                        <a:lnTo>
                          <a:pt x="241" y="11"/>
                        </a:lnTo>
                        <a:lnTo>
                          <a:pt x="241" y="11"/>
                        </a:lnTo>
                        <a:lnTo>
                          <a:pt x="241" y="11"/>
                        </a:lnTo>
                        <a:lnTo>
                          <a:pt x="243" y="11"/>
                        </a:lnTo>
                        <a:lnTo>
                          <a:pt x="243" y="10"/>
                        </a:lnTo>
                        <a:lnTo>
                          <a:pt x="243" y="10"/>
                        </a:lnTo>
                        <a:lnTo>
                          <a:pt x="243" y="10"/>
                        </a:lnTo>
                        <a:lnTo>
                          <a:pt x="243" y="10"/>
                        </a:lnTo>
                        <a:lnTo>
                          <a:pt x="245" y="10"/>
                        </a:lnTo>
                        <a:lnTo>
                          <a:pt x="245" y="10"/>
                        </a:lnTo>
                        <a:lnTo>
                          <a:pt x="247" y="10"/>
                        </a:lnTo>
                        <a:lnTo>
                          <a:pt x="247" y="10"/>
                        </a:lnTo>
                        <a:lnTo>
                          <a:pt x="247" y="10"/>
                        </a:lnTo>
                        <a:lnTo>
                          <a:pt x="249" y="10"/>
                        </a:lnTo>
                        <a:lnTo>
                          <a:pt x="249" y="10"/>
                        </a:lnTo>
                        <a:lnTo>
                          <a:pt x="249" y="10"/>
                        </a:lnTo>
                        <a:lnTo>
                          <a:pt x="251" y="10"/>
                        </a:lnTo>
                        <a:lnTo>
                          <a:pt x="251" y="10"/>
                        </a:lnTo>
                        <a:lnTo>
                          <a:pt x="251" y="10"/>
                        </a:lnTo>
                        <a:lnTo>
                          <a:pt x="252" y="10"/>
                        </a:lnTo>
                        <a:lnTo>
                          <a:pt x="252" y="10"/>
                        </a:lnTo>
                        <a:lnTo>
                          <a:pt x="252" y="10"/>
                        </a:lnTo>
                        <a:lnTo>
                          <a:pt x="252" y="10"/>
                        </a:lnTo>
                        <a:lnTo>
                          <a:pt x="252" y="8"/>
                        </a:lnTo>
                        <a:lnTo>
                          <a:pt x="251" y="8"/>
                        </a:lnTo>
                        <a:lnTo>
                          <a:pt x="251" y="8"/>
                        </a:lnTo>
                        <a:lnTo>
                          <a:pt x="251" y="8"/>
                        </a:lnTo>
                        <a:lnTo>
                          <a:pt x="251" y="6"/>
                        </a:lnTo>
                        <a:lnTo>
                          <a:pt x="251" y="6"/>
                        </a:lnTo>
                        <a:lnTo>
                          <a:pt x="252" y="6"/>
                        </a:lnTo>
                        <a:lnTo>
                          <a:pt x="252" y="6"/>
                        </a:lnTo>
                        <a:lnTo>
                          <a:pt x="252" y="6"/>
                        </a:lnTo>
                        <a:lnTo>
                          <a:pt x="252" y="6"/>
                        </a:lnTo>
                        <a:lnTo>
                          <a:pt x="254" y="6"/>
                        </a:lnTo>
                        <a:lnTo>
                          <a:pt x="254" y="6"/>
                        </a:lnTo>
                        <a:lnTo>
                          <a:pt x="256" y="6"/>
                        </a:lnTo>
                        <a:lnTo>
                          <a:pt x="256" y="6"/>
                        </a:lnTo>
                        <a:lnTo>
                          <a:pt x="256" y="6"/>
                        </a:lnTo>
                        <a:lnTo>
                          <a:pt x="256" y="6"/>
                        </a:lnTo>
                        <a:lnTo>
                          <a:pt x="258" y="6"/>
                        </a:lnTo>
                        <a:lnTo>
                          <a:pt x="258" y="6"/>
                        </a:lnTo>
                        <a:lnTo>
                          <a:pt x="258" y="6"/>
                        </a:lnTo>
                        <a:lnTo>
                          <a:pt x="260" y="6"/>
                        </a:lnTo>
                        <a:lnTo>
                          <a:pt x="260" y="4"/>
                        </a:lnTo>
                        <a:lnTo>
                          <a:pt x="260" y="4"/>
                        </a:lnTo>
                        <a:lnTo>
                          <a:pt x="262" y="4"/>
                        </a:lnTo>
                        <a:lnTo>
                          <a:pt x="262" y="4"/>
                        </a:lnTo>
                        <a:lnTo>
                          <a:pt x="262" y="4"/>
                        </a:lnTo>
                        <a:lnTo>
                          <a:pt x="262" y="4"/>
                        </a:lnTo>
                        <a:lnTo>
                          <a:pt x="264" y="4"/>
                        </a:lnTo>
                        <a:lnTo>
                          <a:pt x="264" y="4"/>
                        </a:lnTo>
                        <a:lnTo>
                          <a:pt x="264" y="4"/>
                        </a:lnTo>
                        <a:lnTo>
                          <a:pt x="266" y="4"/>
                        </a:lnTo>
                        <a:lnTo>
                          <a:pt x="266" y="2"/>
                        </a:lnTo>
                        <a:lnTo>
                          <a:pt x="266" y="2"/>
                        </a:lnTo>
                        <a:lnTo>
                          <a:pt x="268" y="2"/>
                        </a:lnTo>
                        <a:lnTo>
                          <a:pt x="268" y="2"/>
                        </a:lnTo>
                        <a:lnTo>
                          <a:pt x="268" y="2"/>
                        </a:lnTo>
                        <a:lnTo>
                          <a:pt x="270" y="2"/>
                        </a:lnTo>
                        <a:lnTo>
                          <a:pt x="270" y="2"/>
                        </a:lnTo>
                        <a:lnTo>
                          <a:pt x="270" y="2"/>
                        </a:lnTo>
                        <a:lnTo>
                          <a:pt x="270" y="2"/>
                        </a:lnTo>
                        <a:lnTo>
                          <a:pt x="272" y="2"/>
                        </a:lnTo>
                        <a:lnTo>
                          <a:pt x="272" y="2"/>
                        </a:lnTo>
                        <a:lnTo>
                          <a:pt x="274" y="2"/>
                        </a:lnTo>
                        <a:lnTo>
                          <a:pt x="274" y="2"/>
                        </a:lnTo>
                        <a:lnTo>
                          <a:pt x="274" y="2"/>
                        </a:lnTo>
                        <a:lnTo>
                          <a:pt x="275" y="2"/>
                        </a:lnTo>
                        <a:lnTo>
                          <a:pt x="275" y="2"/>
                        </a:lnTo>
                        <a:lnTo>
                          <a:pt x="277" y="2"/>
                        </a:lnTo>
                        <a:lnTo>
                          <a:pt x="277" y="2"/>
                        </a:lnTo>
                        <a:lnTo>
                          <a:pt x="277" y="0"/>
                        </a:lnTo>
                        <a:lnTo>
                          <a:pt x="277" y="0"/>
                        </a:lnTo>
                        <a:lnTo>
                          <a:pt x="279" y="0"/>
                        </a:lnTo>
                        <a:lnTo>
                          <a:pt x="279" y="0"/>
                        </a:lnTo>
                        <a:lnTo>
                          <a:pt x="279" y="0"/>
                        </a:lnTo>
                        <a:lnTo>
                          <a:pt x="281" y="0"/>
                        </a:lnTo>
                        <a:lnTo>
                          <a:pt x="281" y="0"/>
                        </a:lnTo>
                        <a:lnTo>
                          <a:pt x="283" y="0"/>
                        </a:lnTo>
                        <a:lnTo>
                          <a:pt x="283" y="0"/>
                        </a:lnTo>
                        <a:lnTo>
                          <a:pt x="283" y="0"/>
                        </a:lnTo>
                        <a:lnTo>
                          <a:pt x="283" y="0"/>
                        </a:lnTo>
                        <a:lnTo>
                          <a:pt x="285" y="0"/>
                        </a:lnTo>
                        <a:lnTo>
                          <a:pt x="285" y="0"/>
                        </a:lnTo>
                        <a:lnTo>
                          <a:pt x="285" y="0"/>
                        </a:lnTo>
                        <a:lnTo>
                          <a:pt x="285" y="0"/>
                        </a:lnTo>
                        <a:lnTo>
                          <a:pt x="287" y="0"/>
                        </a:lnTo>
                        <a:lnTo>
                          <a:pt x="287" y="0"/>
                        </a:lnTo>
                        <a:lnTo>
                          <a:pt x="287" y="0"/>
                        </a:lnTo>
                        <a:lnTo>
                          <a:pt x="289" y="0"/>
                        </a:lnTo>
                        <a:lnTo>
                          <a:pt x="289" y="0"/>
                        </a:lnTo>
                        <a:lnTo>
                          <a:pt x="289" y="0"/>
                        </a:lnTo>
                        <a:lnTo>
                          <a:pt x="289" y="0"/>
                        </a:lnTo>
                        <a:lnTo>
                          <a:pt x="291" y="0"/>
                        </a:lnTo>
                        <a:lnTo>
                          <a:pt x="291" y="0"/>
                        </a:lnTo>
                        <a:lnTo>
                          <a:pt x="291" y="0"/>
                        </a:lnTo>
                        <a:lnTo>
                          <a:pt x="293" y="0"/>
                        </a:lnTo>
                        <a:lnTo>
                          <a:pt x="293" y="0"/>
                        </a:lnTo>
                        <a:lnTo>
                          <a:pt x="295" y="0"/>
                        </a:lnTo>
                        <a:lnTo>
                          <a:pt x="295" y="0"/>
                        </a:lnTo>
                        <a:lnTo>
                          <a:pt x="295" y="0"/>
                        </a:lnTo>
                        <a:lnTo>
                          <a:pt x="296" y="0"/>
                        </a:lnTo>
                        <a:lnTo>
                          <a:pt x="296" y="0"/>
                        </a:lnTo>
                        <a:lnTo>
                          <a:pt x="296" y="0"/>
                        </a:lnTo>
                        <a:lnTo>
                          <a:pt x="296" y="2"/>
                        </a:lnTo>
                        <a:lnTo>
                          <a:pt x="298" y="2"/>
                        </a:lnTo>
                        <a:lnTo>
                          <a:pt x="298" y="2"/>
                        </a:lnTo>
                        <a:lnTo>
                          <a:pt x="300" y="2"/>
                        </a:lnTo>
                        <a:lnTo>
                          <a:pt x="300" y="2"/>
                        </a:lnTo>
                        <a:lnTo>
                          <a:pt x="300" y="2"/>
                        </a:lnTo>
                        <a:lnTo>
                          <a:pt x="300" y="2"/>
                        </a:lnTo>
                        <a:lnTo>
                          <a:pt x="302" y="2"/>
                        </a:lnTo>
                        <a:lnTo>
                          <a:pt x="302" y="2"/>
                        </a:lnTo>
                        <a:lnTo>
                          <a:pt x="302" y="4"/>
                        </a:lnTo>
                        <a:lnTo>
                          <a:pt x="302" y="4"/>
                        </a:lnTo>
                        <a:lnTo>
                          <a:pt x="304" y="4"/>
                        </a:lnTo>
                        <a:lnTo>
                          <a:pt x="304" y="4"/>
                        </a:lnTo>
                        <a:lnTo>
                          <a:pt x="304" y="6"/>
                        </a:lnTo>
                        <a:lnTo>
                          <a:pt x="304" y="6"/>
                        </a:lnTo>
                        <a:lnTo>
                          <a:pt x="306" y="6"/>
                        </a:lnTo>
                        <a:lnTo>
                          <a:pt x="306" y="6"/>
                        </a:lnTo>
                        <a:lnTo>
                          <a:pt x="306" y="6"/>
                        </a:lnTo>
                        <a:lnTo>
                          <a:pt x="306" y="6"/>
                        </a:lnTo>
                        <a:lnTo>
                          <a:pt x="306" y="6"/>
                        </a:lnTo>
                        <a:lnTo>
                          <a:pt x="308" y="6"/>
                        </a:lnTo>
                        <a:lnTo>
                          <a:pt x="308" y="8"/>
                        </a:lnTo>
                        <a:lnTo>
                          <a:pt x="306" y="8"/>
                        </a:lnTo>
                        <a:lnTo>
                          <a:pt x="306" y="8"/>
                        </a:lnTo>
                        <a:lnTo>
                          <a:pt x="306" y="8"/>
                        </a:lnTo>
                        <a:lnTo>
                          <a:pt x="306" y="8"/>
                        </a:lnTo>
                        <a:lnTo>
                          <a:pt x="304" y="8"/>
                        </a:lnTo>
                        <a:lnTo>
                          <a:pt x="304" y="8"/>
                        </a:lnTo>
                        <a:lnTo>
                          <a:pt x="304" y="10"/>
                        </a:lnTo>
                        <a:lnTo>
                          <a:pt x="304" y="10"/>
                        </a:lnTo>
                        <a:lnTo>
                          <a:pt x="304" y="10"/>
                        </a:lnTo>
                        <a:lnTo>
                          <a:pt x="304" y="11"/>
                        </a:lnTo>
                        <a:lnTo>
                          <a:pt x="304" y="11"/>
                        </a:lnTo>
                        <a:lnTo>
                          <a:pt x="302" y="11"/>
                        </a:lnTo>
                        <a:lnTo>
                          <a:pt x="302" y="11"/>
                        </a:lnTo>
                        <a:lnTo>
                          <a:pt x="302" y="11"/>
                        </a:lnTo>
                        <a:lnTo>
                          <a:pt x="302" y="11"/>
                        </a:lnTo>
                        <a:lnTo>
                          <a:pt x="300" y="11"/>
                        </a:lnTo>
                        <a:lnTo>
                          <a:pt x="300" y="13"/>
                        </a:lnTo>
                        <a:lnTo>
                          <a:pt x="300" y="13"/>
                        </a:lnTo>
                        <a:lnTo>
                          <a:pt x="300" y="13"/>
                        </a:lnTo>
                        <a:lnTo>
                          <a:pt x="300" y="13"/>
                        </a:lnTo>
                        <a:lnTo>
                          <a:pt x="298" y="13"/>
                        </a:lnTo>
                        <a:lnTo>
                          <a:pt x="298" y="13"/>
                        </a:lnTo>
                        <a:lnTo>
                          <a:pt x="296" y="13"/>
                        </a:lnTo>
                        <a:lnTo>
                          <a:pt x="296" y="13"/>
                        </a:lnTo>
                        <a:lnTo>
                          <a:pt x="296" y="13"/>
                        </a:lnTo>
                        <a:lnTo>
                          <a:pt x="296" y="13"/>
                        </a:lnTo>
                        <a:lnTo>
                          <a:pt x="295" y="13"/>
                        </a:lnTo>
                        <a:lnTo>
                          <a:pt x="295" y="15"/>
                        </a:lnTo>
                        <a:lnTo>
                          <a:pt x="295" y="15"/>
                        </a:lnTo>
                        <a:lnTo>
                          <a:pt x="295" y="15"/>
                        </a:lnTo>
                        <a:lnTo>
                          <a:pt x="295" y="15"/>
                        </a:lnTo>
                        <a:lnTo>
                          <a:pt x="295" y="17"/>
                        </a:lnTo>
                        <a:lnTo>
                          <a:pt x="293" y="17"/>
                        </a:lnTo>
                        <a:lnTo>
                          <a:pt x="293" y="17"/>
                        </a:lnTo>
                        <a:lnTo>
                          <a:pt x="291" y="17"/>
                        </a:lnTo>
                        <a:lnTo>
                          <a:pt x="291" y="17"/>
                        </a:lnTo>
                        <a:lnTo>
                          <a:pt x="291" y="17"/>
                        </a:lnTo>
                        <a:lnTo>
                          <a:pt x="289" y="17"/>
                        </a:lnTo>
                        <a:lnTo>
                          <a:pt x="289" y="17"/>
                        </a:lnTo>
                        <a:lnTo>
                          <a:pt x="289" y="17"/>
                        </a:lnTo>
                        <a:lnTo>
                          <a:pt x="287" y="17"/>
                        </a:lnTo>
                        <a:lnTo>
                          <a:pt x="287" y="17"/>
                        </a:lnTo>
                        <a:lnTo>
                          <a:pt x="285" y="17"/>
                        </a:lnTo>
                        <a:lnTo>
                          <a:pt x="285" y="17"/>
                        </a:lnTo>
                        <a:lnTo>
                          <a:pt x="285" y="17"/>
                        </a:lnTo>
                        <a:lnTo>
                          <a:pt x="285" y="17"/>
                        </a:lnTo>
                        <a:lnTo>
                          <a:pt x="283" y="17"/>
                        </a:lnTo>
                        <a:lnTo>
                          <a:pt x="283" y="17"/>
                        </a:lnTo>
                        <a:lnTo>
                          <a:pt x="283" y="17"/>
                        </a:lnTo>
                        <a:lnTo>
                          <a:pt x="281" y="17"/>
                        </a:lnTo>
                        <a:lnTo>
                          <a:pt x="281" y="19"/>
                        </a:lnTo>
                        <a:lnTo>
                          <a:pt x="281" y="19"/>
                        </a:lnTo>
                        <a:lnTo>
                          <a:pt x="279" y="19"/>
                        </a:lnTo>
                        <a:lnTo>
                          <a:pt x="279" y="19"/>
                        </a:lnTo>
                        <a:lnTo>
                          <a:pt x="279" y="19"/>
                        </a:lnTo>
                        <a:lnTo>
                          <a:pt x="277" y="19"/>
                        </a:lnTo>
                        <a:lnTo>
                          <a:pt x="277" y="19"/>
                        </a:lnTo>
                        <a:lnTo>
                          <a:pt x="277" y="19"/>
                        </a:lnTo>
                        <a:lnTo>
                          <a:pt x="277" y="19"/>
                        </a:lnTo>
                        <a:lnTo>
                          <a:pt x="275" y="19"/>
                        </a:lnTo>
                        <a:lnTo>
                          <a:pt x="275" y="19"/>
                        </a:lnTo>
                        <a:lnTo>
                          <a:pt x="274" y="19"/>
                        </a:lnTo>
                        <a:lnTo>
                          <a:pt x="274" y="21"/>
                        </a:lnTo>
                        <a:lnTo>
                          <a:pt x="274" y="21"/>
                        </a:lnTo>
                        <a:lnTo>
                          <a:pt x="274" y="21"/>
                        </a:lnTo>
                        <a:lnTo>
                          <a:pt x="272" y="21"/>
                        </a:lnTo>
                        <a:lnTo>
                          <a:pt x="272" y="21"/>
                        </a:lnTo>
                        <a:lnTo>
                          <a:pt x="270" y="21"/>
                        </a:lnTo>
                        <a:lnTo>
                          <a:pt x="270" y="21"/>
                        </a:lnTo>
                        <a:lnTo>
                          <a:pt x="270" y="21"/>
                        </a:lnTo>
                        <a:lnTo>
                          <a:pt x="268" y="21"/>
                        </a:lnTo>
                        <a:lnTo>
                          <a:pt x="268" y="21"/>
                        </a:lnTo>
                        <a:lnTo>
                          <a:pt x="268" y="21"/>
                        </a:lnTo>
                        <a:lnTo>
                          <a:pt x="268" y="21"/>
                        </a:lnTo>
                        <a:lnTo>
                          <a:pt x="266" y="21"/>
                        </a:lnTo>
                        <a:lnTo>
                          <a:pt x="266" y="21"/>
                        </a:lnTo>
                        <a:lnTo>
                          <a:pt x="264" y="21"/>
                        </a:lnTo>
                        <a:lnTo>
                          <a:pt x="264" y="21"/>
                        </a:lnTo>
                        <a:lnTo>
                          <a:pt x="264" y="21"/>
                        </a:lnTo>
                        <a:lnTo>
                          <a:pt x="264" y="21"/>
                        </a:lnTo>
                        <a:lnTo>
                          <a:pt x="262" y="21"/>
                        </a:lnTo>
                        <a:lnTo>
                          <a:pt x="262" y="21"/>
                        </a:lnTo>
                        <a:lnTo>
                          <a:pt x="262" y="21"/>
                        </a:lnTo>
                        <a:lnTo>
                          <a:pt x="260" y="21"/>
                        </a:lnTo>
                        <a:lnTo>
                          <a:pt x="260" y="21"/>
                        </a:lnTo>
                        <a:lnTo>
                          <a:pt x="258" y="21"/>
                        </a:lnTo>
                        <a:lnTo>
                          <a:pt x="258" y="21"/>
                        </a:lnTo>
                        <a:lnTo>
                          <a:pt x="258" y="21"/>
                        </a:lnTo>
                        <a:lnTo>
                          <a:pt x="258" y="23"/>
                        </a:lnTo>
                        <a:lnTo>
                          <a:pt x="256" y="23"/>
                        </a:lnTo>
                        <a:lnTo>
                          <a:pt x="256" y="23"/>
                        </a:lnTo>
                        <a:lnTo>
                          <a:pt x="256" y="23"/>
                        </a:lnTo>
                        <a:lnTo>
                          <a:pt x="254" y="23"/>
                        </a:lnTo>
                        <a:lnTo>
                          <a:pt x="254" y="23"/>
                        </a:lnTo>
                        <a:lnTo>
                          <a:pt x="252" y="23"/>
                        </a:lnTo>
                        <a:lnTo>
                          <a:pt x="252" y="23"/>
                        </a:lnTo>
                        <a:lnTo>
                          <a:pt x="252" y="23"/>
                        </a:lnTo>
                        <a:lnTo>
                          <a:pt x="251" y="23"/>
                        </a:lnTo>
                        <a:lnTo>
                          <a:pt x="251" y="23"/>
                        </a:lnTo>
                        <a:lnTo>
                          <a:pt x="251" y="23"/>
                        </a:lnTo>
                        <a:lnTo>
                          <a:pt x="251" y="23"/>
                        </a:lnTo>
                        <a:lnTo>
                          <a:pt x="249" y="23"/>
                        </a:lnTo>
                        <a:lnTo>
                          <a:pt x="249" y="23"/>
                        </a:lnTo>
                        <a:lnTo>
                          <a:pt x="247" y="23"/>
                        </a:lnTo>
                        <a:lnTo>
                          <a:pt x="247" y="23"/>
                        </a:lnTo>
                        <a:lnTo>
                          <a:pt x="247" y="23"/>
                        </a:lnTo>
                        <a:lnTo>
                          <a:pt x="245" y="23"/>
                        </a:lnTo>
                        <a:lnTo>
                          <a:pt x="245" y="25"/>
                        </a:lnTo>
                        <a:lnTo>
                          <a:pt x="245" y="25"/>
                        </a:lnTo>
                        <a:lnTo>
                          <a:pt x="243" y="25"/>
                        </a:lnTo>
                        <a:lnTo>
                          <a:pt x="243" y="25"/>
                        </a:lnTo>
                        <a:lnTo>
                          <a:pt x="243" y="25"/>
                        </a:lnTo>
                        <a:lnTo>
                          <a:pt x="241" y="25"/>
                        </a:lnTo>
                        <a:lnTo>
                          <a:pt x="241" y="25"/>
                        </a:lnTo>
                        <a:lnTo>
                          <a:pt x="241" y="25"/>
                        </a:lnTo>
                        <a:lnTo>
                          <a:pt x="241" y="25"/>
                        </a:lnTo>
                        <a:lnTo>
                          <a:pt x="239" y="25"/>
                        </a:lnTo>
                        <a:lnTo>
                          <a:pt x="239" y="25"/>
                        </a:lnTo>
                        <a:lnTo>
                          <a:pt x="237" y="25"/>
                        </a:lnTo>
                        <a:lnTo>
                          <a:pt x="237" y="27"/>
                        </a:lnTo>
                        <a:lnTo>
                          <a:pt x="237" y="27"/>
                        </a:lnTo>
                        <a:lnTo>
                          <a:pt x="237" y="27"/>
                        </a:lnTo>
                        <a:lnTo>
                          <a:pt x="235" y="27"/>
                        </a:lnTo>
                        <a:lnTo>
                          <a:pt x="235" y="27"/>
                        </a:lnTo>
                        <a:lnTo>
                          <a:pt x="235" y="27"/>
                        </a:lnTo>
                        <a:lnTo>
                          <a:pt x="233" y="27"/>
                        </a:lnTo>
                        <a:lnTo>
                          <a:pt x="233" y="27"/>
                        </a:lnTo>
                        <a:lnTo>
                          <a:pt x="231" y="27"/>
                        </a:lnTo>
                        <a:lnTo>
                          <a:pt x="231" y="27"/>
                        </a:lnTo>
                        <a:lnTo>
                          <a:pt x="231" y="27"/>
                        </a:lnTo>
                        <a:lnTo>
                          <a:pt x="229" y="27"/>
                        </a:lnTo>
                        <a:lnTo>
                          <a:pt x="229" y="27"/>
                        </a:lnTo>
                        <a:lnTo>
                          <a:pt x="229" y="27"/>
                        </a:lnTo>
                        <a:lnTo>
                          <a:pt x="229" y="27"/>
                        </a:lnTo>
                        <a:lnTo>
                          <a:pt x="228" y="27"/>
                        </a:lnTo>
                        <a:lnTo>
                          <a:pt x="228" y="27"/>
                        </a:lnTo>
                        <a:lnTo>
                          <a:pt x="226" y="27"/>
                        </a:lnTo>
                        <a:lnTo>
                          <a:pt x="226" y="27"/>
                        </a:lnTo>
                        <a:lnTo>
                          <a:pt x="226" y="27"/>
                        </a:lnTo>
                        <a:lnTo>
                          <a:pt x="224" y="27"/>
                        </a:lnTo>
                        <a:lnTo>
                          <a:pt x="224" y="27"/>
                        </a:lnTo>
                        <a:lnTo>
                          <a:pt x="224" y="27"/>
                        </a:lnTo>
                        <a:lnTo>
                          <a:pt x="222" y="27"/>
                        </a:lnTo>
                        <a:lnTo>
                          <a:pt x="222" y="27"/>
                        </a:lnTo>
                        <a:lnTo>
                          <a:pt x="222" y="29"/>
                        </a:lnTo>
                        <a:lnTo>
                          <a:pt x="220" y="29"/>
                        </a:lnTo>
                        <a:lnTo>
                          <a:pt x="220" y="29"/>
                        </a:lnTo>
                        <a:lnTo>
                          <a:pt x="220" y="29"/>
                        </a:lnTo>
                        <a:lnTo>
                          <a:pt x="218" y="29"/>
                        </a:lnTo>
                        <a:lnTo>
                          <a:pt x="218" y="29"/>
                        </a:lnTo>
                        <a:lnTo>
                          <a:pt x="216" y="29"/>
                        </a:lnTo>
                        <a:lnTo>
                          <a:pt x="216" y="29"/>
                        </a:lnTo>
                        <a:lnTo>
                          <a:pt x="216" y="29"/>
                        </a:lnTo>
                        <a:lnTo>
                          <a:pt x="216" y="29"/>
                        </a:lnTo>
                        <a:lnTo>
                          <a:pt x="216" y="29"/>
                        </a:lnTo>
                        <a:lnTo>
                          <a:pt x="214" y="29"/>
                        </a:lnTo>
                        <a:lnTo>
                          <a:pt x="214" y="29"/>
                        </a:lnTo>
                        <a:lnTo>
                          <a:pt x="214" y="29"/>
                        </a:lnTo>
                        <a:lnTo>
                          <a:pt x="214" y="29"/>
                        </a:lnTo>
                        <a:lnTo>
                          <a:pt x="214" y="29"/>
                        </a:lnTo>
                        <a:lnTo>
                          <a:pt x="212" y="29"/>
                        </a:lnTo>
                        <a:lnTo>
                          <a:pt x="212" y="29"/>
                        </a:lnTo>
                        <a:lnTo>
                          <a:pt x="212" y="29"/>
                        </a:lnTo>
                        <a:lnTo>
                          <a:pt x="210" y="29"/>
                        </a:lnTo>
                        <a:lnTo>
                          <a:pt x="210" y="29"/>
                        </a:lnTo>
                        <a:lnTo>
                          <a:pt x="210" y="29"/>
                        </a:lnTo>
                        <a:lnTo>
                          <a:pt x="210" y="29"/>
                        </a:lnTo>
                        <a:lnTo>
                          <a:pt x="208" y="29"/>
                        </a:lnTo>
                        <a:lnTo>
                          <a:pt x="208" y="29"/>
                        </a:lnTo>
                        <a:lnTo>
                          <a:pt x="208" y="29"/>
                        </a:lnTo>
                        <a:lnTo>
                          <a:pt x="208" y="31"/>
                        </a:lnTo>
                        <a:lnTo>
                          <a:pt x="207" y="31"/>
                        </a:lnTo>
                        <a:lnTo>
                          <a:pt x="207" y="31"/>
                        </a:lnTo>
                        <a:lnTo>
                          <a:pt x="205" y="31"/>
                        </a:lnTo>
                        <a:lnTo>
                          <a:pt x="205" y="31"/>
                        </a:lnTo>
                        <a:lnTo>
                          <a:pt x="205" y="31"/>
                        </a:lnTo>
                        <a:lnTo>
                          <a:pt x="203" y="31"/>
                        </a:lnTo>
                        <a:lnTo>
                          <a:pt x="203" y="29"/>
                        </a:lnTo>
                        <a:lnTo>
                          <a:pt x="203" y="29"/>
                        </a:lnTo>
                        <a:lnTo>
                          <a:pt x="203" y="31"/>
                        </a:lnTo>
                        <a:lnTo>
                          <a:pt x="203" y="31"/>
                        </a:lnTo>
                        <a:lnTo>
                          <a:pt x="201" y="31"/>
                        </a:lnTo>
                        <a:lnTo>
                          <a:pt x="201" y="31"/>
                        </a:lnTo>
                        <a:lnTo>
                          <a:pt x="201" y="31"/>
                        </a:lnTo>
                        <a:lnTo>
                          <a:pt x="199" y="31"/>
                        </a:lnTo>
                        <a:lnTo>
                          <a:pt x="199" y="31"/>
                        </a:lnTo>
                        <a:lnTo>
                          <a:pt x="199" y="31"/>
                        </a:lnTo>
                        <a:lnTo>
                          <a:pt x="197" y="31"/>
                        </a:lnTo>
                        <a:lnTo>
                          <a:pt x="197" y="31"/>
                        </a:lnTo>
                        <a:lnTo>
                          <a:pt x="197" y="31"/>
                        </a:lnTo>
                        <a:lnTo>
                          <a:pt x="197" y="33"/>
                        </a:lnTo>
                        <a:lnTo>
                          <a:pt x="195" y="33"/>
                        </a:lnTo>
                        <a:lnTo>
                          <a:pt x="195" y="33"/>
                        </a:lnTo>
                        <a:lnTo>
                          <a:pt x="193" y="33"/>
                        </a:lnTo>
                        <a:lnTo>
                          <a:pt x="193" y="33"/>
                        </a:lnTo>
                        <a:lnTo>
                          <a:pt x="193" y="33"/>
                        </a:lnTo>
                        <a:lnTo>
                          <a:pt x="191" y="33"/>
                        </a:lnTo>
                        <a:lnTo>
                          <a:pt x="191" y="33"/>
                        </a:lnTo>
                        <a:lnTo>
                          <a:pt x="191" y="33"/>
                        </a:lnTo>
                        <a:lnTo>
                          <a:pt x="189" y="33"/>
                        </a:lnTo>
                        <a:lnTo>
                          <a:pt x="189" y="33"/>
                        </a:lnTo>
                        <a:lnTo>
                          <a:pt x="189" y="33"/>
                        </a:lnTo>
                        <a:lnTo>
                          <a:pt x="187" y="33"/>
                        </a:lnTo>
                        <a:lnTo>
                          <a:pt x="187" y="33"/>
                        </a:lnTo>
                        <a:lnTo>
                          <a:pt x="187" y="33"/>
                        </a:lnTo>
                        <a:lnTo>
                          <a:pt x="185" y="33"/>
                        </a:lnTo>
                        <a:lnTo>
                          <a:pt x="185" y="33"/>
                        </a:lnTo>
                        <a:lnTo>
                          <a:pt x="184" y="33"/>
                        </a:lnTo>
                        <a:lnTo>
                          <a:pt x="184" y="33"/>
                        </a:lnTo>
                        <a:lnTo>
                          <a:pt x="184" y="34"/>
                        </a:lnTo>
                        <a:lnTo>
                          <a:pt x="184" y="34"/>
                        </a:lnTo>
                        <a:lnTo>
                          <a:pt x="182" y="34"/>
                        </a:lnTo>
                        <a:lnTo>
                          <a:pt x="182" y="34"/>
                        </a:lnTo>
                        <a:lnTo>
                          <a:pt x="182" y="34"/>
                        </a:lnTo>
                        <a:lnTo>
                          <a:pt x="182" y="36"/>
                        </a:lnTo>
                        <a:lnTo>
                          <a:pt x="182" y="36"/>
                        </a:lnTo>
                        <a:lnTo>
                          <a:pt x="180" y="36"/>
                        </a:lnTo>
                        <a:lnTo>
                          <a:pt x="180" y="34"/>
                        </a:lnTo>
                        <a:lnTo>
                          <a:pt x="180" y="34"/>
                        </a:lnTo>
                        <a:lnTo>
                          <a:pt x="180" y="36"/>
                        </a:lnTo>
                        <a:lnTo>
                          <a:pt x="180" y="36"/>
                        </a:lnTo>
                        <a:lnTo>
                          <a:pt x="178" y="36"/>
                        </a:lnTo>
                        <a:lnTo>
                          <a:pt x="178" y="36"/>
                        </a:lnTo>
                        <a:lnTo>
                          <a:pt x="178" y="36"/>
                        </a:lnTo>
                        <a:lnTo>
                          <a:pt x="178" y="36"/>
                        </a:lnTo>
                        <a:lnTo>
                          <a:pt x="176" y="36"/>
                        </a:lnTo>
                        <a:lnTo>
                          <a:pt x="176" y="36"/>
                        </a:lnTo>
                        <a:lnTo>
                          <a:pt x="176" y="36"/>
                        </a:lnTo>
                        <a:lnTo>
                          <a:pt x="174" y="36"/>
                        </a:lnTo>
                        <a:lnTo>
                          <a:pt x="174" y="36"/>
                        </a:lnTo>
                        <a:lnTo>
                          <a:pt x="174" y="36"/>
                        </a:lnTo>
                        <a:lnTo>
                          <a:pt x="172" y="36"/>
                        </a:lnTo>
                        <a:lnTo>
                          <a:pt x="172" y="36"/>
                        </a:lnTo>
                        <a:lnTo>
                          <a:pt x="172" y="36"/>
                        </a:lnTo>
                        <a:lnTo>
                          <a:pt x="172" y="36"/>
                        </a:lnTo>
                        <a:lnTo>
                          <a:pt x="170" y="36"/>
                        </a:lnTo>
                        <a:lnTo>
                          <a:pt x="170" y="38"/>
                        </a:lnTo>
                        <a:lnTo>
                          <a:pt x="170" y="38"/>
                        </a:lnTo>
                        <a:lnTo>
                          <a:pt x="170" y="38"/>
                        </a:lnTo>
                        <a:lnTo>
                          <a:pt x="168" y="38"/>
                        </a:lnTo>
                        <a:lnTo>
                          <a:pt x="168" y="38"/>
                        </a:lnTo>
                        <a:lnTo>
                          <a:pt x="166" y="38"/>
                        </a:lnTo>
                        <a:lnTo>
                          <a:pt x="166" y="38"/>
                        </a:lnTo>
                        <a:lnTo>
                          <a:pt x="166" y="38"/>
                        </a:lnTo>
                        <a:lnTo>
                          <a:pt x="166" y="38"/>
                        </a:lnTo>
                        <a:lnTo>
                          <a:pt x="164" y="38"/>
                        </a:lnTo>
                        <a:lnTo>
                          <a:pt x="164" y="40"/>
                        </a:lnTo>
                        <a:lnTo>
                          <a:pt x="164" y="40"/>
                        </a:lnTo>
                        <a:lnTo>
                          <a:pt x="164" y="40"/>
                        </a:lnTo>
                        <a:lnTo>
                          <a:pt x="164" y="42"/>
                        </a:lnTo>
                        <a:lnTo>
                          <a:pt x="164" y="42"/>
                        </a:lnTo>
                        <a:lnTo>
                          <a:pt x="163" y="42"/>
                        </a:lnTo>
                        <a:lnTo>
                          <a:pt x="163" y="42"/>
                        </a:lnTo>
                        <a:lnTo>
                          <a:pt x="161" y="42"/>
                        </a:lnTo>
                        <a:lnTo>
                          <a:pt x="161" y="42"/>
                        </a:lnTo>
                        <a:lnTo>
                          <a:pt x="161" y="42"/>
                        </a:lnTo>
                        <a:lnTo>
                          <a:pt x="161" y="40"/>
                        </a:lnTo>
                        <a:lnTo>
                          <a:pt x="161" y="40"/>
                        </a:lnTo>
                        <a:lnTo>
                          <a:pt x="159" y="40"/>
                        </a:lnTo>
                        <a:lnTo>
                          <a:pt x="159" y="40"/>
                        </a:lnTo>
                        <a:lnTo>
                          <a:pt x="159" y="40"/>
                        </a:lnTo>
                        <a:lnTo>
                          <a:pt x="159" y="42"/>
                        </a:lnTo>
                        <a:lnTo>
                          <a:pt x="157" y="42"/>
                        </a:lnTo>
                        <a:lnTo>
                          <a:pt x="157" y="42"/>
                        </a:lnTo>
                        <a:lnTo>
                          <a:pt x="159" y="42"/>
                        </a:lnTo>
                        <a:lnTo>
                          <a:pt x="159" y="42"/>
                        </a:lnTo>
                        <a:lnTo>
                          <a:pt x="161" y="42"/>
                        </a:lnTo>
                        <a:lnTo>
                          <a:pt x="161" y="42"/>
                        </a:lnTo>
                        <a:lnTo>
                          <a:pt x="161" y="42"/>
                        </a:lnTo>
                        <a:lnTo>
                          <a:pt x="161" y="44"/>
                        </a:lnTo>
                        <a:lnTo>
                          <a:pt x="161" y="44"/>
                        </a:lnTo>
                        <a:lnTo>
                          <a:pt x="161" y="44"/>
                        </a:lnTo>
                        <a:lnTo>
                          <a:pt x="161" y="46"/>
                        </a:lnTo>
                        <a:lnTo>
                          <a:pt x="161" y="46"/>
                        </a:lnTo>
                        <a:lnTo>
                          <a:pt x="159" y="46"/>
                        </a:lnTo>
                        <a:lnTo>
                          <a:pt x="159" y="46"/>
                        </a:lnTo>
                        <a:lnTo>
                          <a:pt x="157" y="46"/>
                        </a:lnTo>
                        <a:lnTo>
                          <a:pt x="157" y="46"/>
                        </a:lnTo>
                        <a:lnTo>
                          <a:pt x="157" y="46"/>
                        </a:lnTo>
                        <a:lnTo>
                          <a:pt x="155" y="46"/>
                        </a:lnTo>
                        <a:lnTo>
                          <a:pt x="155" y="46"/>
                        </a:lnTo>
                        <a:lnTo>
                          <a:pt x="155" y="46"/>
                        </a:lnTo>
                        <a:lnTo>
                          <a:pt x="155" y="46"/>
                        </a:lnTo>
                        <a:lnTo>
                          <a:pt x="157" y="46"/>
                        </a:lnTo>
                        <a:lnTo>
                          <a:pt x="157" y="46"/>
                        </a:lnTo>
                        <a:lnTo>
                          <a:pt x="155" y="46"/>
                        </a:lnTo>
                        <a:lnTo>
                          <a:pt x="155" y="48"/>
                        </a:lnTo>
                        <a:lnTo>
                          <a:pt x="155" y="48"/>
                        </a:lnTo>
                        <a:lnTo>
                          <a:pt x="155" y="48"/>
                        </a:lnTo>
                        <a:lnTo>
                          <a:pt x="153" y="48"/>
                        </a:lnTo>
                        <a:lnTo>
                          <a:pt x="153" y="48"/>
                        </a:lnTo>
                        <a:lnTo>
                          <a:pt x="151" y="48"/>
                        </a:lnTo>
                        <a:lnTo>
                          <a:pt x="151" y="48"/>
                        </a:lnTo>
                        <a:lnTo>
                          <a:pt x="151" y="48"/>
                        </a:lnTo>
                        <a:lnTo>
                          <a:pt x="149" y="48"/>
                        </a:lnTo>
                        <a:lnTo>
                          <a:pt x="149" y="48"/>
                        </a:lnTo>
                        <a:lnTo>
                          <a:pt x="149" y="48"/>
                        </a:lnTo>
                        <a:lnTo>
                          <a:pt x="147" y="48"/>
                        </a:lnTo>
                        <a:lnTo>
                          <a:pt x="147" y="48"/>
                        </a:lnTo>
                        <a:lnTo>
                          <a:pt x="147" y="50"/>
                        </a:lnTo>
                        <a:lnTo>
                          <a:pt x="147" y="50"/>
                        </a:lnTo>
                        <a:lnTo>
                          <a:pt x="147" y="50"/>
                        </a:lnTo>
                        <a:lnTo>
                          <a:pt x="145" y="50"/>
                        </a:lnTo>
                        <a:lnTo>
                          <a:pt x="145" y="52"/>
                        </a:lnTo>
                        <a:lnTo>
                          <a:pt x="145" y="52"/>
                        </a:lnTo>
                        <a:lnTo>
                          <a:pt x="145" y="52"/>
                        </a:lnTo>
                        <a:lnTo>
                          <a:pt x="143" y="52"/>
                        </a:lnTo>
                        <a:lnTo>
                          <a:pt x="143" y="52"/>
                        </a:lnTo>
                        <a:lnTo>
                          <a:pt x="143" y="52"/>
                        </a:lnTo>
                        <a:lnTo>
                          <a:pt x="141" y="52"/>
                        </a:lnTo>
                        <a:lnTo>
                          <a:pt x="141" y="50"/>
                        </a:lnTo>
                        <a:lnTo>
                          <a:pt x="141" y="50"/>
                        </a:lnTo>
                        <a:lnTo>
                          <a:pt x="141" y="52"/>
                        </a:lnTo>
                        <a:lnTo>
                          <a:pt x="140" y="52"/>
                        </a:lnTo>
                        <a:lnTo>
                          <a:pt x="140" y="52"/>
                        </a:lnTo>
                        <a:lnTo>
                          <a:pt x="140" y="50"/>
                        </a:lnTo>
                        <a:lnTo>
                          <a:pt x="140" y="50"/>
                        </a:lnTo>
                        <a:lnTo>
                          <a:pt x="140" y="50"/>
                        </a:lnTo>
                        <a:lnTo>
                          <a:pt x="138" y="50"/>
                        </a:lnTo>
                        <a:lnTo>
                          <a:pt x="138" y="48"/>
                        </a:lnTo>
                        <a:lnTo>
                          <a:pt x="138" y="48"/>
                        </a:lnTo>
                        <a:lnTo>
                          <a:pt x="138" y="48"/>
                        </a:lnTo>
                        <a:lnTo>
                          <a:pt x="138" y="50"/>
                        </a:lnTo>
                        <a:lnTo>
                          <a:pt x="138" y="50"/>
                        </a:lnTo>
                        <a:lnTo>
                          <a:pt x="138" y="50"/>
                        </a:lnTo>
                        <a:lnTo>
                          <a:pt x="138" y="52"/>
                        </a:lnTo>
                        <a:lnTo>
                          <a:pt x="138" y="52"/>
                        </a:lnTo>
                        <a:lnTo>
                          <a:pt x="140" y="52"/>
                        </a:lnTo>
                        <a:lnTo>
                          <a:pt x="140" y="52"/>
                        </a:lnTo>
                        <a:lnTo>
                          <a:pt x="138" y="52"/>
                        </a:lnTo>
                        <a:lnTo>
                          <a:pt x="138" y="52"/>
                        </a:lnTo>
                        <a:lnTo>
                          <a:pt x="138" y="54"/>
                        </a:lnTo>
                        <a:lnTo>
                          <a:pt x="138" y="54"/>
                        </a:lnTo>
                        <a:lnTo>
                          <a:pt x="140" y="54"/>
                        </a:lnTo>
                        <a:lnTo>
                          <a:pt x="140" y="54"/>
                        </a:lnTo>
                        <a:lnTo>
                          <a:pt x="140" y="54"/>
                        </a:lnTo>
                        <a:lnTo>
                          <a:pt x="138" y="54"/>
                        </a:lnTo>
                        <a:lnTo>
                          <a:pt x="138" y="54"/>
                        </a:lnTo>
                        <a:lnTo>
                          <a:pt x="138" y="54"/>
                        </a:lnTo>
                        <a:lnTo>
                          <a:pt x="136" y="54"/>
                        </a:lnTo>
                        <a:lnTo>
                          <a:pt x="136" y="54"/>
                        </a:lnTo>
                        <a:lnTo>
                          <a:pt x="136" y="54"/>
                        </a:lnTo>
                        <a:lnTo>
                          <a:pt x="136" y="54"/>
                        </a:lnTo>
                        <a:lnTo>
                          <a:pt x="136" y="54"/>
                        </a:lnTo>
                        <a:lnTo>
                          <a:pt x="136" y="54"/>
                        </a:lnTo>
                        <a:lnTo>
                          <a:pt x="134" y="54"/>
                        </a:lnTo>
                        <a:lnTo>
                          <a:pt x="134" y="55"/>
                        </a:lnTo>
                        <a:lnTo>
                          <a:pt x="134" y="55"/>
                        </a:lnTo>
                        <a:lnTo>
                          <a:pt x="134" y="55"/>
                        </a:lnTo>
                        <a:lnTo>
                          <a:pt x="134" y="55"/>
                        </a:lnTo>
                        <a:lnTo>
                          <a:pt x="132" y="55"/>
                        </a:lnTo>
                        <a:lnTo>
                          <a:pt x="132" y="55"/>
                        </a:lnTo>
                        <a:lnTo>
                          <a:pt x="132" y="55"/>
                        </a:lnTo>
                        <a:lnTo>
                          <a:pt x="132" y="54"/>
                        </a:lnTo>
                        <a:lnTo>
                          <a:pt x="132" y="54"/>
                        </a:lnTo>
                        <a:lnTo>
                          <a:pt x="130" y="54"/>
                        </a:lnTo>
                        <a:lnTo>
                          <a:pt x="130" y="54"/>
                        </a:lnTo>
                        <a:lnTo>
                          <a:pt x="130" y="54"/>
                        </a:lnTo>
                        <a:lnTo>
                          <a:pt x="128" y="54"/>
                        </a:lnTo>
                        <a:lnTo>
                          <a:pt x="128" y="54"/>
                        </a:lnTo>
                        <a:lnTo>
                          <a:pt x="128" y="54"/>
                        </a:lnTo>
                        <a:lnTo>
                          <a:pt x="128" y="54"/>
                        </a:lnTo>
                        <a:lnTo>
                          <a:pt x="128" y="54"/>
                        </a:lnTo>
                        <a:lnTo>
                          <a:pt x="128" y="54"/>
                        </a:lnTo>
                        <a:lnTo>
                          <a:pt x="130" y="54"/>
                        </a:lnTo>
                        <a:lnTo>
                          <a:pt x="130" y="55"/>
                        </a:lnTo>
                        <a:lnTo>
                          <a:pt x="130" y="55"/>
                        </a:lnTo>
                        <a:lnTo>
                          <a:pt x="128" y="55"/>
                        </a:lnTo>
                        <a:lnTo>
                          <a:pt x="128" y="55"/>
                        </a:lnTo>
                        <a:lnTo>
                          <a:pt x="128" y="57"/>
                        </a:lnTo>
                        <a:lnTo>
                          <a:pt x="128" y="57"/>
                        </a:lnTo>
                        <a:lnTo>
                          <a:pt x="128" y="57"/>
                        </a:lnTo>
                        <a:lnTo>
                          <a:pt x="126" y="57"/>
                        </a:lnTo>
                        <a:lnTo>
                          <a:pt x="126" y="59"/>
                        </a:lnTo>
                        <a:lnTo>
                          <a:pt x="126" y="59"/>
                        </a:lnTo>
                        <a:lnTo>
                          <a:pt x="126" y="59"/>
                        </a:lnTo>
                        <a:lnTo>
                          <a:pt x="124" y="59"/>
                        </a:lnTo>
                        <a:lnTo>
                          <a:pt x="124" y="59"/>
                        </a:lnTo>
                        <a:lnTo>
                          <a:pt x="124" y="61"/>
                        </a:lnTo>
                        <a:lnTo>
                          <a:pt x="124" y="61"/>
                        </a:lnTo>
                        <a:lnTo>
                          <a:pt x="122" y="61"/>
                        </a:lnTo>
                        <a:lnTo>
                          <a:pt x="122" y="61"/>
                        </a:lnTo>
                        <a:lnTo>
                          <a:pt x="122" y="61"/>
                        </a:lnTo>
                        <a:lnTo>
                          <a:pt x="122" y="61"/>
                        </a:lnTo>
                        <a:lnTo>
                          <a:pt x="122" y="61"/>
                        </a:lnTo>
                        <a:lnTo>
                          <a:pt x="120" y="61"/>
                        </a:lnTo>
                        <a:lnTo>
                          <a:pt x="120" y="61"/>
                        </a:lnTo>
                        <a:lnTo>
                          <a:pt x="120" y="61"/>
                        </a:lnTo>
                        <a:lnTo>
                          <a:pt x="120" y="61"/>
                        </a:lnTo>
                        <a:lnTo>
                          <a:pt x="120" y="63"/>
                        </a:lnTo>
                        <a:lnTo>
                          <a:pt x="119" y="63"/>
                        </a:lnTo>
                        <a:lnTo>
                          <a:pt x="119" y="63"/>
                        </a:lnTo>
                        <a:lnTo>
                          <a:pt x="119" y="63"/>
                        </a:lnTo>
                        <a:lnTo>
                          <a:pt x="117" y="63"/>
                        </a:lnTo>
                        <a:lnTo>
                          <a:pt x="117" y="63"/>
                        </a:lnTo>
                        <a:lnTo>
                          <a:pt x="117" y="63"/>
                        </a:lnTo>
                        <a:lnTo>
                          <a:pt x="115" y="63"/>
                        </a:lnTo>
                        <a:lnTo>
                          <a:pt x="115" y="63"/>
                        </a:lnTo>
                        <a:lnTo>
                          <a:pt x="113" y="63"/>
                        </a:lnTo>
                        <a:lnTo>
                          <a:pt x="113" y="61"/>
                        </a:lnTo>
                        <a:lnTo>
                          <a:pt x="113" y="61"/>
                        </a:lnTo>
                        <a:lnTo>
                          <a:pt x="113" y="61"/>
                        </a:lnTo>
                        <a:lnTo>
                          <a:pt x="111" y="61"/>
                        </a:lnTo>
                        <a:lnTo>
                          <a:pt x="111" y="63"/>
                        </a:lnTo>
                        <a:lnTo>
                          <a:pt x="113" y="63"/>
                        </a:lnTo>
                        <a:lnTo>
                          <a:pt x="113" y="63"/>
                        </a:lnTo>
                        <a:lnTo>
                          <a:pt x="113" y="63"/>
                        </a:lnTo>
                        <a:lnTo>
                          <a:pt x="113" y="63"/>
                        </a:lnTo>
                        <a:lnTo>
                          <a:pt x="113" y="65"/>
                        </a:lnTo>
                        <a:lnTo>
                          <a:pt x="115" y="65"/>
                        </a:lnTo>
                        <a:lnTo>
                          <a:pt x="115" y="65"/>
                        </a:lnTo>
                        <a:lnTo>
                          <a:pt x="115" y="65"/>
                        </a:lnTo>
                        <a:lnTo>
                          <a:pt x="115" y="65"/>
                        </a:lnTo>
                        <a:lnTo>
                          <a:pt x="113" y="65"/>
                        </a:lnTo>
                        <a:lnTo>
                          <a:pt x="113" y="67"/>
                        </a:lnTo>
                        <a:lnTo>
                          <a:pt x="113" y="67"/>
                        </a:lnTo>
                        <a:lnTo>
                          <a:pt x="113" y="67"/>
                        </a:lnTo>
                        <a:lnTo>
                          <a:pt x="113" y="67"/>
                        </a:lnTo>
                        <a:lnTo>
                          <a:pt x="113" y="69"/>
                        </a:lnTo>
                        <a:lnTo>
                          <a:pt x="111" y="69"/>
                        </a:lnTo>
                        <a:lnTo>
                          <a:pt x="111" y="69"/>
                        </a:lnTo>
                        <a:lnTo>
                          <a:pt x="111" y="69"/>
                        </a:lnTo>
                        <a:lnTo>
                          <a:pt x="109" y="69"/>
                        </a:lnTo>
                        <a:lnTo>
                          <a:pt x="109" y="69"/>
                        </a:lnTo>
                        <a:lnTo>
                          <a:pt x="107" y="69"/>
                        </a:lnTo>
                        <a:lnTo>
                          <a:pt x="107" y="69"/>
                        </a:lnTo>
                        <a:lnTo>
                          <a:pt x="109" y="69"/>
                        </a:lnTo>
                        <a:lnTo>
                          <a:pt x="109" y="69"/>
                        </a:lnTo>
                        <a:lnTo>
                          <a:pt x="109" y="71"/>
                        </a:lnTo>
                        <a:lnTo>
                          <a:pt x="107" y="71"/>
                        </a:lnTo>
                        <a:lnTo>
                          <a:pt x="107" y="71"/>
                        </a:lnTo>
                        <a:lnTo>
                          <a:pt x="107" y="71"/>
                        </a:lnTo>
                        <a:lnTo>
                          <a:pt x="107" y="71"/>
                        </a:lnTo>
                        <a:lnTo>
                          <a:pt x="105" y="71"/>
                        </a:lnTo>
                        <a:lnTo>
                          <a:pt x="105" y="71"/>
                        </a:lnTo>
                        <a:lnTo>
                          <a:pt x="103" y="71"/>
                        </a:lnTo>
                        <a:lnTo>
                          <a:pt x="103" y="73"/>
                        </a:lnTo>
                        <a:lnTo>
                          <a:pt x="103" y="73"/>
                        </a:lnTo>
                        <a:lnTo>
                          <a:pt x="103" y="73"/>
                        </a:lnTo>
                        <a:lnTo>
                          <a:pt x="103" y="71"/>
                        </a:lnTo>
                        <a:lnTo>
                          <a:pt x="101" y="71"/>
                        </a:lnTo>
                        <a:lnTo>
                          <a:pt x="101" y="71"/>
                        </a:lnTo>
                        <a:lnTo>
                          <a:pt x="101" y="73"/>
                        </a:lnTo>
                        <a:lnTo>
                          <a:pt x="101" y="73"/>
                        </a:lnTo>
                        <a:lnTo>
                          <a:pt x="101" y="73"/>
                        </a:lnTo>
                        <a:lnTo>
                          <a:pt x="101" y="75"/>
                        </a:lnTo>
                        <a:lnTo>
                          <a:pt x="101" y="75"/>
                        </a:lnTo>
                        <a:lnTo>
                          <a:pt x="101" y="75"/>
                        </a:lnTo>
                        <a:lnTo>
                          <a:pt x="101" y="75"/>
                        </a:lnTo>
                        <a:lnTo>
                          <a:pt x="99" y="75"/>
                        </a:lnTo>
                        <a:lnTo>
                          <a:pt x="99" y="75"/>
                        </a:lnTo>
                        <a:lnTo>
                          <a:pt x="99" y="77"/>
                        </a:lnTo>
                        <a:lnTo>
                          <a:pt x="97" y="77"/>
                        </a:lnTo>
                        <a:lnTo>
                          <a:pt x="97" y="77"/>
                        </a:lnTo>
                        <a:lnTo>
                          <a:pt x="97" y="77"/>
                        </a:lnTo>
                        <a:lnTo>
                          <a:pt x="97" y="77"/>
                        </a:lnTo>
                        <a:lnTo>
                          <a:pt x="96" y="77"/>
                        </a:lnTo>
                        <a:lnTo>
                          <a:pt x="96" y="77"/>
                        </a:lnTo>
                        <a:lnTo>
                          <a:pt x="96" y="77"/>
                        </a:lnTo>
                        <a:lnTo>
                          <a:pt x="96" y="77"/>
                        </a:lnTo>
                        <a:lnTo>
                          <a:pt x="96" y="77"/>
                        </a:lnTo>
                        <a:lnTo>
                          <a:pt x="94" y="77"/>
                        </a:lnTo>
                        <a:lnTo>
                          <a:pt x="94" y="77"/>
                        </a:lnTo>
                        <a:lnTo>
                          <a:pt x="94" y="77"/>
                        </a:lnTo>
                        <a:lnTo>
                          <a:pt x="94" y="78"/>
                        </a:lnTo>
                        <a:lnTo>
                          <a:pt x="92" y="78"/>
                        </a:lnTo>
                        <a:lnTo>
                          <a:pt x="92" y="78"/>
                        </a:lnTo>
                        <a:lnTo>
                          <a:pt x="92" y="78"/>
                        </a:lnTo>
                        <a:lnTo>
                          <a:pt x="90" y="78"/>
                        </a:lnTo>
                        <a:lnTo>
                          <a:pt x="90" y="78"/>
                        </a:lnTo>
                        <a:lnTo>
                          <a:pt x="90" y="78"/>
                        </a:lnTo>
                        <a:lnTo>
                          <a:pt x="90" y="78"/>
                        </a:lnTo>
                        <a:lnTo>
                          <a:pt x="90" y="80"/>
                        </a:lnTo>
                        <a:lnTo>
                          <a:pt x="90" y="80"/>
                        </a:lnTo>
                        <a:lnTo>
                          <a:pt x="90" y="80"/>
                        </a:lnTo>
                        <a:lnTo>
                          <a:pt x="90" y="80"/>
                        </a:lnTo>
                        <a:lnTo>
                          <a:pt x="88" y="80"/>
                        </a:lnTo>
                        <a:lnTo>
                          <a:pt x="88" y="80"/>
                        </a:lnTo>
                        <a:lnTo>
                          <a:pt x="86" y="80"/>
                        </a:lnTo>
                        <a:lnTo>
                          <a:pt x="86" y="80"/>
                        </a:lnTo>
                        <a:lnTo>
                          <a:pt x="86" y="82"/>
                        </a:lnTo>
                        <a:lnTo>
                          <a:pt x="86" y="82"/>
                        </a:lnTo>
                        <a:lnTo>
                          <a:pt x="88" y="82"/>
                        </a:lnTo>
                        <a:lnTo>
                          <a:pt x="88" y="82"/>
                        </a:lnTo>
                        <a:lnTo>
                          <a:pt x="88" y="82"/>
                        </a:lnTo>
                        <a:lnTo>
                          <a:pt x="88" y="82"/>
                        </a:lnTo>
                        <a:lnTo>
                          <a:pt x="86" y="82"/>
                        </a:lnTo>
                        <a:lnTo>
                          <a:pt x="86" y="82"/>
                        </a:lnTo>
                        <a:lnTo>
                          <a:pt x="86" y="84"/>
                        </a:lnTo>
                        <a:lnTo>
                          <a:pt x="86" y="84"/>
                        </a:lnTo>
                        <a:lnTo>
                          <a:pt x="84" y="84"/>
                        </a:lnTo>
                        <a:lnTo>
                          <a:pt x="84" y="84"/>
                        </a:lnTo>
                        <a:lnTo>
                          <a:pt x="84" y="84"/>
                        </a:lnTo>
                        <a:lnTo>
                          <a:pt x="84" y="86"/>
                        </a:lnTo>
                        <a:lnTo>
                          <a:pt x="84" y="86"/>
                        </a:lnTo>
                        <a:lnTo>
                          <a:pt x="84" y="86"/>
                        </a:lnTo>
                        <a:lnTo>
                          <a:pt x="84" y="86"/>
                        </a:lnTo>
                        <a:lnTo>
                          <a:pt x="82" y="86"/>
                        </a:lnTo>
                        <a:lnTo>
                          <a:pt x="82" y="88"/>
                        </a:lnTo>
                        <a:lnTo>
                          <a:pt x="82" y="88"/>
                        </a:lnTo>
                        <a:lnTo>
                          <a:pt x="80" y="88"/>
                        </a:lnTo>
                        <a:lnTo>
                          <a:pt x="80" y="88"/>
                        </a:lnTo>
                        <a:lnTo>
                          <a:pt x="80" y="88"/>
                        </a:lnTo>
                        <a:lnTo>
                          <a:pt x="78" y="88"/>
                        </a:lnTo>
                        <a:lnTo>
                          <a:pt x="78" y="88"/>
                        </a:lnTo>
                        <a:lnTo>
                          <a:pt x="78" y="88"/>
                        </a:lnTo>
                        <a:lnTo>
                          <a:pt x="78" y="88"/>
                        </a:lnTo>
                        <a:lnTo>
                          <a:pt x="78" y="90"/>
                        </a:lnTo>
                        <a:lnTo>
                          <a:pt x="78" y="90"/>
                        </a:lnTo>
                        <a:lnTo>
                          <a:pt x="78" y="90"/>
                        </a:lnTo>
                        <a:lnTo>
                          <a:pt x="78" y="90"/>
                        </a:lnTo>
                        <a:lnTo>
                          <a:pt x="76" y="90"/>
                        </a:lnTo>
                        <a:lnTo>
                          <a:pt x="76" y="90"/>
                        </a:lnTo>
                        <a:lnTo>
                          <a:pt x="75" y="90"/>
                        </a:lnTo>
                        <a:lnTo>
                          <a:pt x="75" y="92"/>
                        </a:lnTo>
                        <a:lnTo>
                          <a:pt x="75" y="92"/>
                        </a:lnTo>
                        <a:lnTo>
                          <a:pt x="75" y="92"/>
                        </a:lnTo>
                        <a:lnTo>
                          <a:pt x="75" y="92"/>
                        </a:lnTo>
                        <a:lnTo>
                          <a:pt x="75" y="94"/>
                        </a:lnTo>
                        <a:lnTo>
                          <a:pt x="73" y="94"/>
                        </a:lnTo>
                        <a:lnTo>
                          <a:pt x="73" y="94"/>
                        </a:lnTo>
                        <a:lnTo>
                          <a:pt x="73" y="94"/>
                        </a:lnTo>
                        <a:lnTo>
                          <a:pt x="73" y="94"/>
                        </a:lnTo>
                        <a:lnTo>
                          <a:pt x="71" y="94"/>
                        </a:lnTo>
                        <a:lnTo>
                          <a:pt x="71" y="96"/>
                        </a:lnTo>
                        <a:lnTo>
                          <a:pt x="71" y="96"/>
                        </a:lnTo>
                        <a:lnTo>
                          <a:pt x="71" y="96"/>
                        </a:lnTo>
                        <a:lnTo>
                          <a:pt x="71" y="98"/>
                        </a:lnTo>
                        <a:lnTo>
                          <a:pt x="71" y="98"/>
                        </a:lnTo>
                        <a:lnTo>
                          <a:pt x="71" y="98"/>
                        </a:lnTo>
                        <a:lnTo>
                          <a:pt x="73" y="98"/>
                        </a:lnTo>
                        <a:lnTo>
                          <a:pt x="73" y="100"/>
                        </a:lnTo>
                        <a:lnTo>
                          <a:pt x="73" y="100"/>
                        </a:lnTo>
                        <a:lnTo>
                          <a:pt x="73" y="100"/>
                        </a:lnTo>
                        <a:lnTo>
                          <a:pt x="73" y="101"/>
                        </a:lnTo>
                        <a:lnTo>
                          <a:pt x="73" y="101"/>
                        </a:lnTo>
                        <a:lnTo>
                          <a:pt x="71" y="101"/>
                        </a:lnTo>
                        <a:lnTo>
                          <a:pt x="71" y="101"/>
                        </a:lnTo>
                        <a:lnTo>
                          <a:pt x="71" y="101"/>
                        </a:lnTo>
                        <a:lnTo>
                          <a:pt x="71" y="101"/>
                        </a:lnTo>
                        <a:lnTo>
                          <a:pt x="71" y="103"/>
                        </a:lnTo>
                        <a:lnTo>
                          <a:pt x="71" y="103"/>
                        </a:lnTo>
                        <a:lnTo>
                          <a:pt x="71" y="103"/>
                        </a:lnTo>
                        <a:lnTo>
                          <a:pt x="71" y="105"/>
                        </a:lnTo>
                        <a:lnTo>
                          <a:pt x="71" y="105"/>
                        </a:lnTo>
                        <a:lnTo>
                          <a:pt x="71" y="105"/>
                        </a:lnTo>
                        <a:lnTo>
                          <a:pt x="73" y="105"/>
                        </a:lnTo>
                        <a:lnTo>
                          <a:pt x="73" y="105"/>
                        </a:lnTo>
                        <a:lnTo>
                          <a:pt x="73" y="107"/>
                        </a:lnTo>
                        <a:lnTo>
                          <a:pt x="73" y="107"/>
                        </a:lnTo>
                        <a:lnTo>
                          <a:pt x="73" y="107"/>
                        </a:lnTo>
                        <a:lnTo>
                          <a:pt x="73" y="109"/>
                        </a:lnTo>
                        <a:lnTo>
                          <a:pt x="73" y="109"/>
                        </a:lnTo>
                        <a:lnTo>
                          <a:pt x="75" y="109"/>
                        </a:lnTo>
                        <a:lnTo>
                          <a:pt x="75" y="109"/>
                        </a:lnTo>
                        <a:lnTo>
                          <a:pt x="75" y="109"/>
                        </a:lnTo>
                        <a:lnTo>
                          <a:pt x="75" y="111"/>
                        </a:lnTo>
                        <a:lnTo>
                          <a:pt x="75" y="111"/>
                        </a:lnTo>
                        <a:lnTo>
                          <a:pt x="76" y="111"/>
                        </a:lnTo>
                        <a:lnTo>
                          <a:pt x="76" y="111"/>
                        </a:lnTo>
                        <a:lnTo>
                          <a:pt x="76" y="111"/>
                        </a:lnTo>
                        <a:lnTo>
                          <a:pt x="76" y="113"/>
                        </a:lnTo>
                        <a:lnTo>
                          <a:pt x="78" y="113"/>
                        </a:lnTo>
                        <a:lnTo>
                          <a:pt x="78" y="113"/>
                        </a:lnTo>
                        <a:lnTo>
                          <a:pt x="78" y="113"/>
                        </a:lnTo>
                        <a:lnTo>
                          <a:pt x="78" y="115"/>
                        </a:lnTo>
                        <a:lnTo>
                          <a:pt x="78" y="115"/>
                        </a:lnTo>
                        <a:lnTo>
                          <a:pt x="80" y="115"/>
                        </a:lnTo>
                        <a:lnTo>
                          <a:pt x="80" y="115"/>
                        </a:lnTo>
                        <a:lnTo>
                          <a:pt x="80" y="115"/>
                        </a:lnTo>
                        <a:lnTo>
                          <a:pt x="80" y="117"/>
                        </a:lnTo>
                        <a:lnTo>
                          <a:pt x="80" y="117"/>
                        </a:lnTo>
                        <a:lnTo>
                          <a:pt x="80" y="117"/>
                        </a:lnTo>
                        <a:lnTo>
                          <a:pt x="82" y="117"/>
                        </a:lnTo>
                        <a:lnTo>
                          <a:pt x="82" y="117"/>
                        </a:lnTo>
                        <a:lnTo>
                          <a:pt x="82" y="117"/>
                        </a:lnTo>
                        <a:lnTo>
                          <a:pt x="82" y="119"/>
                        </a:lnTo>
                        <a:lnTo>
                          <a:pt x="84" y="119"/>
                        </a:lnTo>
                        <a:lnTo>
                          <a:pt x="84" y="119"/>
                        </a:lnTo>
                        <a:lnTo>
                          <a:pt x="84" y="119"/>
                        </a:lnTo>
                        <a:lnTo>
                          <a:pt x="84" y="119"/>
                        </a:lnTo>
                        <a:lnTo>
                          <a:pt x="84" y="121"/>
                        </a:lnTo>
                        <a:lnTo>
                          <a:pt x="86" y="121"/>
                        </a:lnTo>
                        <a:lnTo>
                          <a:pt x="86" y="121"/>
                        </a:lnTo>
                        <a:lnTo>
                          <a:pt x="86" y="121"/>
                        </a:lnTo>
                        <a:lnTo>
                          <a:pt x="88" y="121"/>
                        </a:lnTo>
                        <a:lnTo>
                          <a:pt x="88" y="121"/>
                        </a:lnTo>
                        <a:lnTo>
                          <a:pt x="88" y="121"/>
                        </a:lnTo>
                        <a:lnTo>
                          <a:pt x="90" y="121"/>
                        </a:lnTo>
                        <a:lnTo>
                          <a:pt x="90" y="123"/>
                        </a:lnTo>
                        <a:lnTo>
                          <a:pt x="90" y="123"/>
                        </a:lnTo>
                        <a:lnTo>
                          <a:pt x="90" y="123"/>
                        </a:lnTo>
                        <a:lnTo>
                          <a:pt x="90" y="123"/>
                        </a:lnTo>
                        <a:lnTo>
                          <a:pt x="92" y="123"/>
                        </a:lnTo>
                        <a:lnTo>
                          <a:pt x="92" y="123"/>
                        </a:lnTo>
                        <a:lnTo>
                          <a:pt x="92" y="124"/>
                        </a:lnTo>
                        <a:lnTo>
                          <a:pt x="92" y="124"/>
                        </a:lnTo>
                        <a:lnTo>
                          <a:pt x="94" y="124"/>
                        </a:lnTo>
                        <a:lnTo>
                          <a:pt x="94" y="124"/>
                        </a:lnTo>
                        <a:lnTo>
                          <a:pt x="94" y="124"/>
                        </a:lnTo>
                        <a:lnTo>
                          <a:pt x="96" y="124"/>
                        </a:lnTo>
                        <a:lnTo>
                          <a:pt x="96" y="124"/>
                        </a:lnTo>
                        <a:lnTo>
                          <a:pt x="96" y="124"/>
                        </a:lnTo>
                        <a:lnTo>
                          <a:pt x="96" y="124"/>
                        </a:lnTo>
                        <a:lnTo>
                          <a:pt x="97" y="124"/>
                        </a:lnTo>
                        <a:lnTo>
                          <a:pt x="97" y="126"/>
                        </a:lnTo>
                        <a:lnTo>
                          <a:pt x="97" y="126"/>
                        </a:lnTo>
                        <a:lnTo>
                          <a:pt x="97" y="126"/>
                        </a:lnTo>
                        <a:lnTo>
                          <a:pt x="99" y="126"/>
                        </a:lnTo>
                        <a:lnTo>
                          <a:pt x="99" y="126"/>
                        </a:lnTo>
                        <a:lnTo>
                          <a:pt x="101" y="126"/>
                        </a:lnTo>
                        <a:lnTo>
                          <a:pt x="101" y="126"/>
                        </a:lnTo>
                        <a:lnTo>
                          <a:pt x="101" y="126"/>
                        </a:lnTo>
                        <a:lnTo>
                          <a:pt x="101" y="126"/>
                        </a:lnTo>
                        <a:lnTo>
                          <a:pt x="103" y="126"/>
                        </a:lnTo>
                        <a:lnTo>
                          <a:pt x="103" y="126"/>
                        </a:lnTo>
                        <a:lnTo>
                          <a:pt x="103" y="126"/>
                        </a:lnTo>
                        <a:lnTo>
                          <a:pt x="105" y="126"/>
                        </a:lnTo>
                        <a:lnTo>
                          <a:pt x="105" y="126"/>
                        </a:lnTo>
                        <a:lnTo>
                          <a:pt x="105" y="128"/>
                        </a:lnTo>
                        <a:lnTo>
                          <a:pt x="107" y="128"/>
                        </a:lnTo>
                        <a:lnTo>
                          <a:pt x="107" y="128"/>
                        </a:lnTo>
                        <a:lnTo>
                          <a:pt x="107" y="128"/>
                        </a:lnTo>
                        <a:lnTo>
                          <a:pt x="107" y="128"/>
                        </a:lnTo>
                        <a:lnTo>
                          <a:pt x="109" y="128"/>
                        </a:lnTo>
                        <a:lnTo>
                          <a:pt x="109" y="130"/>
                        </a:lnTo>
                        <a:lnTo>
                          <a:pt x="107" y="130"/>
                        </a:lnTo>
                        <a:lnTo>
                          <a:pt x="107" y="130"/>
                        </a:lnTo>
                        <a:lnTo>
                          <a:pt x="107" y="130"/>
                        </a:lnTo>
                        <a:lnTo>
                          <a:pt x="107" y="130"/>
                        </a:lnTo>
                        <a:lnTo>
                          <a:pt x="107" y="132"/>
                        </a:lnTo>
                        <a:lnTo>
                          <a:pt x="105" y="132"/>
                        </a:lnTo>
                        <a:lnTo>
                          <a:pt x="105" y="132"/>
                        </a:lnTo>
                        <a:lnTo>
                          <a:pt x="105" y="132"/>
                        </a:lnTo>
                        <a:lnTo>
                          <a:pt x="103" y="132"/>
                        </a:lnTo>
                        <a:lnTo>
                          <a:pt x="103" y="132"/>
                        </a:lnTo>
                        <a:lnTo>
                          <a:pt x="103" y="132"/>
                        </a:lnTo>
                        <a:lnTo>
                          <a:pt x="103" y="132"/>
                        </a:lnTo>
                        <a:lnTo>
                          <a:pt x="105" y="132"/>
                        </a:lnTo>
                        <a:lnTo>
                          <a:pt x="105" y="132"/>
                        </a:lnTo>
                        <a:lnTo>
                          <a:pt x="105" y="134"/>
                        </a:lnTo>
                        <a:lnTo>
                          <a:pt x="105" y="134"/>
                        </a:lnTo>
                        <a:lnTo>
                          <a:pt x="103" y="134"/>
                        </a:lnTo>
                        <a:lnTo>
                          <a:pt x="103" y="134"/>
                        </a:lnTo>
                        <a:lnTo>
                          <a:pt x="103" y="134"/>
                        </a:lnTo>
                        <a:lnTo>
                          <a:pt x="103" y="134"/>
                        </a:lnTo>
                        <a:lnTo>
                          <a:pt x="101" y="134"/>
                        </a:lnTo>
                        <a:lnTo>
                          <a:pt x="101" y="134"/>
                        </a:lnTo>
                        <a:lnTo>
                          <a:pt x="101" y="134"/>
                        </a:lnTo>
                        <a:lnTo>
                          <a:pt x="101" y="134"/>
                        </a:lnTo>
                        <a:lnTo>
                          <a:pt x="101" y="134"/>
                        </a:lnTo>
                        <a:lnTo>
                          <a:pt x="99" y="134"/>
                        </a:lnTo>
                        <a:lnTo>
                          <a:pt x="99" y="134"/>
                        </a:lnTo>
                        <a:lnTo>
                          <a:pt x="97" y="134"/>
                        </a:lnTo>
                        <a:lnTo>
                          <a:pt x="97" y="134"/>
                        </a:lnTo>
                        <a:lnTo>
                          <a:pt x="97" y="134"/>
                        </a:lnTo>
                        <a:lnTo>
                          <a:pt x="97" y="134"/>
                        </a:lnTo>
                        <a:lnTo>
                          <a:pt x="96" y="134"/>
                        </a:lnTo>
                        <a:lnTo>
                          <a:pt x="96" y="134"/>
                        </a:lnTo>
                        <a:lnTo>
                          <a:pt x="96" y="134"/>
                        </a:lnTo>
                        <a:lnTo>
                          <a:pt x="96" y="132"/>
                        </a:lnTo>
                        <a:lnTo>
                          <a:pt x="94" y="132"/>
                        </a:lnTo>
                        <a:lnTo>
                          <a:pt x="94" y="132"/>
                        </a:lnTo>
                        <a:lnTo>
                          <a:pt x="94" y="132"/>
                        </a:lnTo>
                        <a:lnTo>
                          <a:pt x="94" y="132"/>
                        </a:lnTo>
                        <a:lnTo>
                          <a:pt x="94" y="134"/>
                        </a:lnTo>
                        <a:lnTo>
                          <a:pt x="92" y="134"/>
                        </a:lnTo>
                        <a:lnTo>
                          <a:pt x="92" y="134"/>
                        </a:lnTo>
                        <a:lnTo>
                          <a:pt x="92" y="134"/>
                        </a:lnTo>
                        <a:lnTo>
                          <a:pt x="92" y="134"/>
                        </a:lnTo>
                        <a:lnTo>
                          <a:pt x="90" y="134"/>
                        </a:lnTo>
                        <a:lnTo>
                          <a:pt x="90" y="134"/>
                        </a:lnTo>
                        <a:lnTo>
                          <a:pt x="90" y="134"/>
                        </a:lnTo>
                        <a:lnTo>
                          <a:pt x="90" y="134"/>
                        </a:lnTo>
                        <a:lnTo>
                          <a:pt x="88" y="134"/>
                        </a:lnTo>
                        <a:lnTo>
                          <a:pt x="88" y="134"/>
                        </a:lnTo>
                        <a:lnTo>
                          <a:pt x="88" y="134"/>
                        </a:lnTo>
                        <a:lnTo>
                          <a:pt x="86" y="134"/>
                        </a:lnTo>
                        <a:lnTo>
                          <a:pt x="86" y="134"/>
                        </a:lnTo>
                        <a:lnTo>
                          <a:pt x="86" y="132"/>
                        </a:lnTo>
                        <a:lnTo>
                          <a:pt x="86" y="132"/>
                        </a:lnTo>
                        <a:lnTo>
                          <a:pt x="86" y="134"/>
                        </a:lnTo>
                        <a:lnTo>
                          <a:pt x="86" y="134"/>
                        </a:lnTo>
                        <a:lnTo>
                          <a:pt x="86" y="134"/>
                        </a:lnTo>
                        <a:lnTo>
                          <a:pt x="86" y="134"/>
                        </a:lnTo>
                        <a:lnTo>
                          <a:pt x="86" y="132"/>
                        </a:lnTo>
                        <a:lnTo>
                          <a:pt x="84" y="132"/>
                        </a:lnTo>
                        <a:lnTo>
                          <a:pt x="84" y="132"/>
                        </a:lnTo>
                        <a:lnTo>
                          <a:pt x="84" y="132"/>
                        </a:lnTo>
                        <a:lnTo>
                          <a:pt x="84" y="132"/>
                        </a:lnTo>
                        <a:lnTo>
                          <a:pt x="84" y="132"/>
                        </a:lnTo>
                        <a:lnTo>
                          <a:pt x="82" y="132"/>
                        </a:lnTo>
                        <a:lnTo>
                          <a:pt x="82" y="132"/>
                        </a:lnTo>
                        <a:lnTo>
                          <a:pt x="82" y="132"/>
                        </a:lnTo>
                        <a:lnTo>
                          <a:pt x="80" y="132"/>
                        </a:lnTo>
                        <a:lnTo>
                          <a:pt x="80" y="132"/>
                        </a:lnTo>
                        <a:lnTo>
                          <a:pt x="80" y="132"/>
                        </a:lnTo>
                        <a:lnTo>
                          <a:pt x="80" y="132"/>
                        </a:lnTo>
                        <a:lnTo>
                          <a:pt x="78" y="132"/>
                        </a:lnTo>
                        <a:lnTo>
                          <a:pt x="78" y="132"/>
                        </a:lnTo>
                        <a:lnTo>
                          <a:pt x="78" y="132"/>
                        </a:lnTo>
                        <a:lnTo>
                          <a:pt x="78" y="132"/>
                        </a:lnTo>
                        <a:lnTo>
                          <a:pt x="76" y="132"/>
                        </a:lnTo>
                        <a:lnTo>
                          <a:pt x="76" y="132"/>
                        </a:lnTo>
                        <a:lnTo>
                          <a:pt x="75" y="132"/>
                        </a:lnTo>
                        <a:lnTo>
                          <a:pt x="75" y="132"/>
                        </a:lnTo>
                        <a:lnTo>
                          <a:pt x="75" y="132"/>
                        </a:lnTo>
                        <a:lnTo>
                          <a:pt x="75" y="132"/>
                        </a:lnTo>
                        <a:lnTo>
                          <a:pt x="75" y="132"/>
                        </a:lnTo>
                        <a:lnTo>
                          <a:pt x="75" y="132"/>
                        </a:lnTo>
                        <a:lnTo>
                          <a:pt x="73" y="132"/>
                        </a:lnTo>
                        <a:lnTo>
                          <a:pt x="73" y="132"/>
                        </a:lnTo>
                        <a:lnTo>
                          <a:pt x="71" y="132"/>
                        </a:lnTo>
                        <a:lnTo>
                          <a:pt x="71" y="132"/>
                        </a:lnTo>
                        <a:lnTo>
                          <a:pt x="71" y="132"/>
                        </a:lnTo>
                        <a:lnTo>
                          <a:pt x="71" y="132"/>
                        </a:lnTo>
                        <a:lnTo>
                          <a:pt x="71" y="132"/>
                        </a:lnTo>
                        <a:lnTo>
                          <a:pt x="69" y="132"/>
                        </a:lnTo>
                        <a:lnTo>
                          <a:pt x="69" y="132"/>
                        </a:lnTo>
                        <a:lnTo>
                          <a:pt x="69" y="132"/>
                        </a:lnTo>
                        <a:lnTo>
                          <a:pt x="69" y="132"/>
                        </a:lnTo>
                        <a:lnTo>
                          <a:pt x="69" y="132"/>
                        </a:lnTo>
                        <a:lnTo>
                          <a:pt x="67" y="132"/>
                        </a:lnTo>
                        <a:lnTo>
                          <a:pt x="67" y="132"/>
                        </a:lnTo>
                        <a:lnTo>
                          <a:pt x="65" y="132"/>
                        </a:lnTo>
                        <a:lnTo>
                          <a:pt x="65" y="132"/>
                        </a:lnTo>
                        <a:lnTo>
                          <a:pt x="65" y="132"/>
                        </a:lnTo>
                        <a:lnTo>
                          <a:pt x="63" y="132"/>
                        </a:lnTo>
                        <a:lnTo>
                          <a:pt x="63" y="132"/>
                        </a:lnTo>
                        <a:lnTo>
                          <a:pt x="63" y="132"/>
                        </a:lnTo>
                        <a:lnTo>
                          <a:pt x="63" y="132"/>
                        </a:lnTo>
                        <a:lnTo>
                          <a:pt x="61" y="132"/>
                        </a:lnTo>
                        <a:lnTo>
                          <a:pt x="61" y="132"/>
                        </a:lnTo>
                        <a:lnTo>
                          <a:pt x="61" y="132"/>
                        </a:lnTo>
                        <a:lnTo>
                          <a:pt x="59" y="132"/>
                        </a:lnTo>
                        <a:lnTo>
                          <a:pt x="59" y="132"/>
                        </a:lnTo>
                        <a:lnTo>
                          <a:pt x="59" y="132"/>
                        </a:lnTo>
                        <a:lnTo>
                          <a:pt x="57" y="132"/>
                        </a:lnTo>
                        <a:lnTo>
                          <a:pt x="57" y="132"/>
                        </a:lnTo>
                        <a:lnTo>
                          <a:pt x="57" y="132"/>
                        </a:lnTo>
                        <a:lnTo>
                          <a:pt x="55" y="132"/>
                        </a:lnTo>
                        <a:lnTo>
                          <a:pt x="55" y="132"/>
                        </a:lnTo>
                        <a:lnTo>
                          <a:pt x="55" y="130"/>
                        </a:lnTo>
                        <a:lnTo>
                          <a:pt x="53" y="130"/>
                        </a:lnTo>
                        <a:lnTo>
                          <a:pt x="53" y="130"/>
                        </a:lnTo>
                        <a:lnTo>
                          <a:pt x="53" y="130"/>
                        </a:lnTo>
                        <a:lnTo>
                          <a:pt x="53" y="130"/>
                        </a:lnTo>
                        <a:lnTo>
                          <a:pt x="52" y="130"/>
                        </a:lnTo>
                        <a:lnTo>
                          <a:pt x="52" y="130"/>
                        </a:lnTo>
                        <a:lnTo>
                          <a:pt x="52" y="130"/>
                        </a:lnTo>
                        <a:lnTo>
                          <a:pt x="50" y="130"/>
                        </a:lnTo>
                        <a:lnTo>
                          <a:pt x="50" y="130"/>
                        </a:lnTo>
                        <a:lnTo>
                          <a:pt x="48" y="130"/>
                        </a:lnTo>
                        <a:lnTo>
                          <a:pt x="48" y="130"/>
                        </a:lnTo>
                        <a:lnTo>
                          <a:pt x="48" y="130"/>
                        </a:lnTo>
                        <a:lnTo>
                          <a:pt x="46" y="130"/>
                        </a:lnTo>
                        <a:lnTo>
                          <a:pt x="46" y="130"/>
                        </a:lnTo>
                        <a:lnTo>
                          <a:pt x="44" y="130"/>
                        </a:lnTo>
                        <a:lnTo>
                          <a:pt x="44" y="128"/>
                        </a:lnTo>
                        <a:lnTo>
                          <a:pt x="44" y="128"/>
                        </a:lnTo>
                        <a:lnTo>
                          <a:pt x="44" y="128"/>
                        </a:lnTo>
                        <a:lnTo>
                          <a:pt x="42" y="128"/>
                        </a:lnTo>
                        <a:lnTo>
                          <a:pt x="42" y="128"/>
                        </a:lnTo>
                        <a:lnTo>
                          <a:pt x="42" y="128"/>
                        </a:lnTo>
                        <a:lnTo>
                          <a:pt x="40" y="128"/>
                        </a:lnTo>
                        <a:lnTo>
                          <a:pt x="40" y="128"/>
                        </a:lnTo>
                        <a:lnTo>
                          <a:pt x="40" y="128"/>
                        </a:lnTo>
                        <a:lnTo>
                          <a:pt x="38" y="128"/>
                        </a:lnTo>
                        <a:lnTo>
                          <a:pt x="38" y="128"/>
                        </a:lnTo>
                        <a:lnTo>
                          <a:pt x="38" y="128"/>
                        </a:lnTo>
                        <a:lnTo>
                          <a:pt x="38" y="128"/>
                        </a:lnTo>
                        <a:lnTo>
                          <a:pt x="36" y="128"/>
                        </a:lnTo>
                        <a:lnTo>
                          <a:pt x="36" y="128"/>
                        </a:lnTo>
                        <a:lnTo>
                          <a:pt x="36" y="128"/>
                        </a:lnTo>
                        <a:lnTo>
                          <a:pt x="36" y="128"/>
                        </a:lnTo>
                        <a:lnTo>
                          <a:pt x="36" y="126"/>
                        </a:lnTo>
                        <a:lnTo>
                          <a:pt x="34" y="126"/>
                        </a:lnTo>
                        <a:lnTo>
                          <a:pt x="34" y="126"/>
                        </a:lnTo>
                        <a:lnTo>
                          <a:pt x="34" y="126"/>
                        </a:lnTo>
                        <a:lnTo>
                          <a:pt x="34" y="126"/>
                        </a:lnTo>
                        <a:lnTo>
                          <a:pt x="36" y="126"/>
                        </a:lnTo>
                        <a:lnTo>
                          <a:pt x="36" y="126"/>
                        </a:lnTo>
                        <a:lnTo>
                          <a:pt x="36" y="124"/>
                        </a:lnTo>
                        <a:lnTo>
                          <a:pt x="36" y="124"/>
                        </a:lnTo>
                        <a:lnTo>
                          <a:pt x="36" y="124"/>
                        </a:lnTo>
                        <a:lnTo>
                          <a:pt x="36" y="124"/>
                        </a:lnTo>
                        <a:lnTo>
                          <a:pt x="38" y="124"/>
                        </a:lnTo>
                        <a:lnTo>
                          <a:pt x="38" y="124"/>
                        </a:lnTo>
                        <a:lnTo>
                          <a:pt x="38" y="124"/>
                        </a:lnTo>
                        <a:lnTo>
                          <a:pt x="40" y="124"/>
                        </a:lnTo>
                        <a:lnTo>
                          <a:pt x="40" y="124"/>
                        </a:lnTo>
                        <a:lnTo>
                          <a:pt x="40" y="124"/>
                        </a:lnTo>
                        <a:lnTo>
                          <a:pt x="40" y="124"/>
                        </a:lnTo>
                        <a:lnTo>
                          <a:pt x="38" y="124"/>
                        </a:lnTo>
                        <a:lnTo>
                          <a:pt x="38" y="124"/>
                        </a:lnTo>
                        <a:lnTo>
                          <a:pt x="38" y="124"/>
                        </a:lnTo>
                        <a:lnTo>
                          <a:pt x="38" y="124"/>
                        </a:lnTo>
                        <a:lnTo>
                          <a:pt x="38" y="123"/>
                        </a:lnTo>
                        <a:lnTo>
                          <a:pt x="36" y="123"/>
                        </a:lnTo>
                        <a:lnTo>
                          <a:pt x="36" y="123"/>
                        </a:lnTo>
                        <a:lnTo>
                          <a:pt x="36" y="123"/>
                        </a:lnTo>
                        <a:lnTo>
                          <a:pt x="36" y="123"/>
                        </a:lnTo>
                        <a:lnTo>
                          <a:pt x="36" y="123"/>
                        </a:lnTo>
                        <a:lnTo>
                          <a:pt x="34" y="123"/>
                        </a:lnTo>
                        <a:lnTo>
                          <a:pt x="34" y="123"/>
                        </a:lnTo>
                        <a:lnTo>
                          <a:pt x="36" y="123"/>
                        </a:lnTo>
                        <a:lnTo>
                          <a:pt x="36" y="121"/>
                        </a:lnTo>
                        <a:lnTo>
                          <a:pt x="36" y="121"/>
                        </a:lnTo>
                        <a:lnTo>
                          <a:pt x="36" y="121"/>
                        </a:lnTo>
                        <a:lnTo>
                          <a:pt x="36" y="121"/>
                        </a:lnTo>
                        <a:lnTo>
                          <a:pt x="34" y="121"/>
                        </a:lnTo>
                        <a:lnTo>
                          <a:pt x="34" y="121"/>
                        </a:lnTo>
                        <a:lnTo>
                          <a:pt x="34" y="119"/>
                        </a:lnTo>
                        <a:lnTo>
                          <a:pt x="34" y="119"/>
                        </a:lnTo>
                        <a:lnTo>
                          <a:pt x="32" y="119"/>
                        </a:lnTo>
                        <a:lnTo>
                          <a:pt x="32" y="119"/>
                        </a:lnTo>
                        <a:lnTo>
                          <a:pt x="32" y="119"/>
                        </a:lnTo>
                        <a:lnTo>
                          <a:pt x="32" y="119"/>
                        </a:lnTo>
                        <a:lnTo>
                          <a:pt x="32" y="121"/>
                        </a:lnTo>
                        <a:lnTo>
                          <a:pt x="32" y="121"/>
                        </a:lnTo>
                        <a:lnTo>
                          <a:pt x="32" y="121"/>
                        </a:lnTo>
                        <a:lnTo>
                          <a:pt x="32" y="121"/>
                        </a:lnTo>
                        <a:lnTo>
                          <a:pt x="32" y="123"/>
                        </a:lnTo>
                        <a:lnTo>
                          <a:pt x="32" y="123"/>
                        </a:lnTo>
                        <a:lnTo>
                          <a:pt x="30" y="123"/>
                        </a:lnTo>
                        <a:lnTo>
                          <a:pt x="30" y="123"/>
                        </a:lnTo>
                        <a:lnTo>
                          <a:pt x="30" y="123"/>
                        </a:lnTo>
                        <a:lnTo>
                          <a:pt x="30" y="124"/>
                        </a:lnTo>
                        <a:lnTo>
                          <a:pt x="30" y="124"/>
                        </a:lnTo>
                        <a:lnTo>
                          <a:pt x="30" y="124"/>
                        </a:lnTo>
                        <a:lnTo>
                          <a:pt x="30" y="124"/>
                        </a:lnTo>
                        <a:lnTo>
                          <a:pt x="32" y="124"/>
                        </a:lnTo>
                        <a:lnTo>
                          <a:pt x="32" y="124"/>
                        </a:lnTo>
                        <a:lnTo>
                          <a:pt x="30" y="124"/>
                        </a:lnTo>
                        <a:lnTo>
                          <a:pt x="30" y="124"/>
                        </a:lnTo>
                        <a:lnTo>
                          <a:pt x="30" y="124"/>
                        </a:lnTo>
                        <a:lnTo>
                          <a:pt x="29" y="124"/>
                        </a:lnTo>
                        <a:lnTo>
                          <a:pt x="29" y="124"/>
                        </a:lnTo>
                        <a:lnTo>
                          <a:pt x="29" y="124"/>
                        </a:lnTo>
                        <a:lnTo>
                          <a:pt x="27" y="124"/>
                        </a:lnTo>
                        <a:lnTo>
                          <a:pt x="27" y="124"/>
                        </a:lnTo>
                        <a:lnTo>
                          <a:pt x="27" y="124"/>
                        </a:lnTo>
                        <a:lnTo>
                          <a:pt x="27" y="123"/>
                        </a:lnTo>
                        <a:lnTo>
                          <a:pt x="27" y="123"/>
                        </a:lnTo>
                        <a:lnTo>
                          <a:pt x="25" y="123"/>
                        </a:lnTo>
                        <a:lnTo>
                          <a:pt x="25" y="123"/>
                        </a:lnTo>
                        <a:lnTo>
                          <a:pt x="25" y="123"/>
                        </a:lnTo>
                        <a:lnTo>
                          <a:pt x="25" y="121"/>
                        </a:lnTo>
                        <a:lnTo>
                          <a:pt x="25" y="121"/>
                        </a:lnTo>
                        <a:lnTo>
                          <a:pt x="23" y="121"/>
                        </a:lnTo>
                        <a:lnTo>
                          <a:pt x="23" y="121"/>
                        </a:lnTo>
                        <a:lnTo>
                          <a:pt x="23" y="121"/>
                        </a:lnTo>
                        <a:lnTo>
                          <a:pt x="23" y="119"/>
                        </a:lnTo>
                        <a:lnTo>
                          <a:pt x="21" y="119"/>
                        </a:lnTo>
                        <a:lnTo>
                          <a:pt x="21" y="119"/>
                        </a:lnTo>
                        <a:lnTo>
                          <a:pt x="21" y="119"/>
                        </a:lnTo>
                        <a:lnTo>
                          <a:pt x="19" y="119"/>
                        </a:lnTo>
                        <a:lnTo>
                          <a:pt x="19" y="119"/>
                        </a:lnTo>
                        <a:lnTo>
                          <a:pt x="19" y="119"/>
                        </a:lnTo>
                        <a:lnTo>
                          <a:pt x="17" y="119"/>
                        </a:lnTo>
                        <a:lnTo>
                          <a:pt x="17" y="119"/>
                        </a:lnTo>
                        <a:lnTo>
                          <a:pt x="15" y="119"/>
                        </a:lnTo>
                        <a:lnTo>
                          <a:pt x="15" y="119"/>
                        </a:lnTo>
                        <a:lnTo>
                          <a:pt x="15" y="119"/>
                        </a:lnTo>
                        <a:lnTo>
                          <a:pt x="15" y="119"/>
                        </a:lnTo>
                        <a:lnTo>
                          <a:pt x="15" y="117"/>
                        </a:lnTo>
                        <a:lnTo>
                          <a:pt x="15" y="117"/>
                        </a:lnTo>
                        <a:lnTo>
                          <a:pt x="15" y="117"/>
                        </a:lnTo>
                        <a:lnTo>
                          <a:pt x="15" y="117"/>
                        </a:lnTo>
                        <a:lnTo>
                          <a:pt x="15" y="117"/>
                        </a:lnTo>
                        <a:lnTo>
                          <a:pt x="17" y="117"/>
                        </a:lnTo>
                        <a:lnTo>
                          <a:pt x="17" y="117"/>
                        </a:lnTo>
                        <a:lnTo>
                          <a:pt x="19" y="117"/>
                        </a:lnTo>
                        <a:lnTo>
                          <a:pt x="19" y="117"/>
                        </a:lnTo>
                        <a:lnTo>
                          <a:pt x="19" y="117"/>
                        </a:lnTo>
                        <a:lnTo>
                          <a:pt x="19" y="115"/>
                        </a:lnTo>
                        <a:lnTo>
                          <a:pt x="19" y="115"/>
                        </a:lnTo>
                        <a:lnTo>
                          <a:pt x="19" y="115"/>
                        </a:lnTo>
                        <a:lnTo>
                          <a:pt x="19" y="115"/>
                        </a:lnTo>
                        <a:lnTo>
                          <a:pt x="17" y="115"/>
                        </a:lnTo>
                        <a:lnTo>
                          <a:pt x="17" y="115"/>
                        </a:lnTo>
                        <a:lnTo>
                          <a:pt x="17" y="113"/>
                        </a:lnTo>
                        <a:lnTo>
                          <a:pt x="15" y="113"/>
                        </a:lnTo>
                        <a:lnTo>
                          <a:pt x="15" y="115"/>
                        </a:lnTo>
                        <a:lnTo>
                          <a:pt x="15" y="115"/>
                        </a:lnTo>
                        <a:lnTo>
                          <a:pt x="15" y="115"/>
                        </a:lnTo>
                        <a:lnTo>
                          <a:pt x="13" y="115"/>
                        </a:lnTo>
                        <a:lnTo>
                          <a:pt x="13" y="115"/>
                        </a:lnTo>
                        <a:lnTo>
                          <a:pt x="13" y="115"/>
                        </a:lnTo>
                        <a:lnTo>
                          <a:pt x="11" y="115"/>
                        </a:lnTo>
                        <a:lnTo>
                          <a:pt x="11" y="115"/>
                        </a:lnTo>
                        <a:lnTo>
                          <a:pt x="11" y="115"/>
                        </a:lnTo>
                        <a:lnTo>
                          <a:pt x="11" y="115"/>
                        </a:lnTo>
                        <a:lnTo>
                          <a:pt x="9" y="115"/>
                        </a:lnTo>
                        <a:lnTo>
                          <a:pt x="9" y="115"/>
                        </a:lnTo>
                        <a:lnTo>
                          <a:pt x="9" y="115"/>
                        </a:lnTo>
                        <a:lnTo>
                          <a:pt x="9" y="115"/>
                        </a:lnTo>
                        <a:lnTo>
                          <a:pt x="9" y="115"/>
                        </a:lnTo>
                        <a:lnTo>
                          <a:pt x="8" y="115"/>
                        </a:lnTo>
                        <a:lnTo>
                          <a:pt x="8" y="115"/>
                        </a:lnTo>
                        <a:lnTo>
                          <a:pt x="8" y="113"/>
                        </a:lnTo>
                        <a:lnTo>
                          <a:pt x="6" y="113"/>
                        </a:lnTo>
                        <a:lnTo>
                          <a:pt x="6" y="113"/>
                        </a:lnTo>
                        <a:lnTo>
                          <a:pt x="6" y="113"/>
                        </a:lnTo>
                        <a:lnTo>
                          <a:pt x="4" y="113"/>
                        </a:lnTo>
                        <a:lnTo>
                          <a:pt x="4" y="113"/>
                        </a:lnTo>
                        <a:lnTo>
                          <a:pt x="4" y="113"/>
                        </a:lnTo>
                        <a:lnTo>
                          <a:pt x="4" y="113"/>
                        </a:lnTo>
                        <a:lnTo>
                          <a:pt x="4" y="111"/>
                        </a:lnTo>
                        <a:lnTo>
                          <a:pt x="4" y="111"/>
                        </a:lnTo>
                        <a:lnTo>
                          <a:pt x="2" y="111"/>
                        </a:lnTo>
                        <a:lnTo>
                          <a:pt x="2" y="109"/>
                        </a:lnTo>
                        <a:lnTo>
                          <a:pt x="2" y="109"/>
                        </a:lnTo>
                        <a:lnTo>
                          <a:pt x="2" y="109"/>
                        </a:lnTo>
                        <a:lnTo>
                          <a:pt x="0" y="109"/>
                        </a:lnTo>
                        <a:lnTo>
                          <a:pt x="0" y="109"/>
                        </a:lnTo>
                        <a:lnTo>
                          <a:pt x="0" y="107"/>
                        </a:lnTo>
                        <a:lnTo>
                          <a:pt x="0" y="107"/>
                        </a:lnTo>
                        <a:lnTo>
                          <a:pt x="0" y="105"/>
                        </a:lnTo>
                        <a:lnTo>
                          <a:pt x="2" y="105"/>
                        </a:lnTo>
                        <a:lnTo>
                          <a:pt x="2" y="105"/>
                        </a:lnTo>
                        <a:lnTo>
                          <a:pt x="2" y="103"/>
                        </a:lnTo>
                        <a:lnTo>
                          <a:pt x="2" y="103"/>
                        </a:lnTo>
                        <a:lnTo>
                          <a:pt x="2" y="103"/>
                        </a:lnTo>
                        <a:lnTo>
                          <a:pt x="2" y="101"/>
                        </a:lnTo>
                        <a:lnTo>
                          <a:pt x="4" y="101"/>
                        </a:lnTo>
                        <a:lnTo>
                          <a:pt x="4" y="101"/>
                        </a:lnTo>
                        <a:lnTo>
                          <a:pt x="4" y="101"/>
                        </a:lnTo>
                        <a:lnTo>
                          <a:pt x="4" y="101"/>
                        </a:lnTo>
                        <a:lnTo>
                          <a:pt x="4" y="101"/>
                        </a:lnTo>
                        <a:lnTo>
                          <a:pt x="6" y="101"/>
                        </a:lnTo>
                        <a:lnTo>
                          <a:pt x="6" y="101"/>
                        </a:lnTo>
                        <a:lnTo>
                          <a:pt x="6" y="101"/>
                        </a:lnTo>
                        <a:lnTo>
                          <a:pt x="8" y="101"/>
                        </a:lnTo>
                        <a:lnTo>
                          <a:pt x="8" y="100"/>
                        </a:lnTo>
                        <a:lnTo>
                          <a:pt x="8" y="100"/>
                        </a:lnTo>
                        <a:lnTo>
                          <a:pt x="9" y="100"/>
                        </a:lnTo>
                        <a:lnTo>
                          <a:pt x="9" y="100"/>
                        </a:lnTo>
                        <a:lnTo>
                          <a:pt x="9" y="101"/>
                        </a:lnTo>
                        <a:lnTo>
                          <a:pt x="9" y="101"/>
                        </a:lnTo>
                        <a:lnTo>
                          <a:pt x="11" y="101"/>
                        </a:lnTo>
                        <a:lnTo>
                          <a:pt x="11" y="101"/>
                        </a:lnTo>
                        <a:lnTo>
                          <a:pt x="11" y="101"/>
                        </a:lnTo>
                        <a:lnTo>
                          <a:pt x="13" y="101"/>
                        </a:lnTo>
                        <a:lnTo>
                          <a:pt x="13" y="101"/>
                        </a:lnTo>
                        <a:lnTo>
                          <a:pt x="13" y="100"/>
                        </a:lnTo>
                        <a:lnTo>
                          <a:pt x="15" y="100"/>
                        </a:lnTo>
                        <a:lnTo>
                          <a:pt x="15" y="100"/>
                        </a:lnTo>
                        <a:lnTo>
                          <a:pt x="15" y="101"/>
                        </a:lnTo>
                        <a:lnTo>
                          <a:pt x="15" y="101"/>
                        </a:lnTo>
                        <a:lnTo>
                          <a:pt x="17" y="101"/>
                        </a:lnTo>
                        <a:lnTo>
                          <a:pt x="17" y="101"/>
                        </a:lnTo>
                        <a:lnTo>
                          <a:pt x="17" y="100"/>
                        </a:lnTo>
                        <a:lnTo>
                          <a:pt x="17" y="100"/>
                        </a:lnTo>
                        <a:lnTo>
                          <a:pt x="19" y="100"/>
                        </a:lnTo>
                        <a:lnTo>
                          <a:pt x="19" y="98"/>
                        </a:lnTo>
                        <a:lnTo>
                          <a:pt x="19" y="98"/>
                        </a:lnTo>
                        <a:lnTo>
                          <a:pt x="19" y="98"/>
                        </a:lnTo>
                        <a:lnTo>
                          <a:pt x="19" y="98"/>
                        </a:lnTo>
                        <a:lnTo>
                          <a:pt x="19" y="96"/>
                        </a:lnTo>
                        <a:lnTo>
                          <a:pt x="19" y="96"/>
                        </a:lnTo>
                        <a:lnTo>
                          <a:pt x="21" y="96"/>
                        </a:lnTo>
                        <a:lnTo>
                          <a:pt x="21" y="96"/>
                        </a:lnTo>
                        <a:lnTo>
                          <a:pt x="21" y="94"/>
                        </a:lnTo>
                        <a:lnTo>
                          <a:pt x="21" y="94"/>
                        </a:lnTo>
                        <a:lnTo>
                          <a:pt x="23" y="94"/>
                        </a:lnTo>
                        <a:lnTo>
                          <a:pt x="23" y="94"/>
                        </a:lnTo>
                        <a:lnTo>
                          <a:pt x="23" y="94"/>
                        </a:lnTo>
                        <a:lnTo>
                          <a:pt x="23" y="94"/>
                        </a:lnTo>
                        <a:lnTo>
                          <a:pt x="23" y="92"/>
                        </a:lnTo>
                        <a:lnTo>
                          <a:pt x="23" y="92"/>
                        </a:lnTo>
                        <a:lnTo>
                          <a:pt x="23" y="92"/>
                        </a:lnTo>
                        <a:lnTo>
                          <a:pt x="21" y="92"/>
                        </a:lnTo>
                        <a:lnTo>
                          <a:pt x="21" y="90"/>
                        </a:lnTo>
                        <a:lnTo>
                          <a:pt x="21" y="90"/>
                        </a:lnTo>
                        <a:lnTo>
                          <a:pt x="21" y="90"/>
                        </a:lnTo>
                        <a:lnTo>
                          <a:pt x="21" y="90"/>
                        </a:lnTo>
                        <a:lnTo>
                          <a:pt x="19" y="90"/>
                        </a:lnTo>
                        <a:lnTo>
                          <a:pt x="19" y="90"/>
                        </a:lnTo>
                        <a:lnTo>
                          <a:pt x="19" y="90"/>
                        </a:lnTo>
                        <a:lnTo>
                          <a:pt x="17" y="90"/>
                        </a:lnTo>
                        <a:lnTo>
                          <a:pt x="17" y="88"/>
                        </a:lnTo>
                        <a:lnTo>
                          <a:pt x="17" y="88"/>
                        </a:lnTo>
                        <a:lnTo>
                          <a:pt x="19" y="88"/>
                        </a:lnTo>
                        <a:lnTo>
                          <a:pt x="19" y="88"/>
                        </a:lnTo>
                        <a:lnTo>
                          <a:pt x="19" y="86"/>
                        </a:lnTo>
                        <a:lnTo>
                          <a:pt x="19" y="86"/>
                        </a:lnTo>
                        <a:lnTo>
                          <a:pt x="19" y="86"/>
                        </a:lnTo>
                        <a:lnTo>
                          <a:pt x="21" y="86"/>
                        </a:lnTo>
                        <a:lnTo>
                          <a:pt x="21" y="84"/>
                        </a:lnTo>
                        <a:lnTo>
                          <a:pt x="21" y="84"/>
                        </a:lnTo>
                        <a:lnTo>
                          <a:pt x="21" y="84"/>
                        </a:lnTo>
                        <a:lnTo>
                          <a:pt x="23" y="84"/>
                        </a:lnTo>
                        <a:lnTo>
                          <a:pt x="23" y="84"/>
                        </a:lnTo>
                        <a:lnTo>
                          <a:pt x="23" y="84"/>
                        </a:lnTo>
                        <a:lnTo>
                          <a:pt x="25" y="84"/>
                        </a:lnTo>
                        <a:lnTo>
                          <a:pt x="25" y="84"/>
                        </a:lnTo>
                        <a:lnTo>
                          <a:pt x="25" y="84"/>
                        </a:lnTo>
                        <a:lnTo>
                          <a:pt x="27" y="84"/>
                        </a:lnTo>
                        <a:lnTo>
                          <a:pt x="27" y="84"/>
                        </a:lnTo>
                        <a:lnTo>
                          <a:pt x="27" y="84"/>
                        </a:lnTo>
                        <a:lnTo>
                          <a:pt x="29" y="84"/>
                        </a:lnTo>
                        <a:lnTo>
                          <a:pt x="29" y="84"/>
                        </a:lnTo>
                        <a:lnTo>
                          <a:pt x="29" y="84"/>
                        </a:lnTo>
                        <a:lnTo>
                          <a:pt x="29" y="82"/>
                        </a:lnTo>
                        <a:lnTo>
                          <a:pt x="30" y="82"/>
                        </a:lnTo>
                        <a:lnTo>
                          <a:pt x="30" y="82"/>
                        </a:lnTo>
                        <a:lnTo>
                          <a:pt x="29" y="82"/>
                        </a:lnTo>
                        <a:lnTo>
                          <a:pt x="29" y="80"/>
                        </a:lnTo>
                        <a:lnTo>
                          <a:pt x="30" y="80"/>
                        </a:lnTo>
                        <a:lnTo>
                          <a:pt x="30" y="80"/>
                        </a:lnTo>
                        <a:lnTo>
                          <a:pt x="30" y="80"/>
                        </a:lnTo>
                        <a:lnTo>
                          <a:pt x="30" y="80"/>
                        </a:lnTo>
                        <a:lnTo>
                          <a:pt x="30" y="78"/>
                        </a:lnTo>
                        <a:lnTo>
                          <a:pt x="32" y="78"/>
                        </a:lnTo>
                        <a:lnTo>
                          <a:pt x="32" y="78"/>
                        </a:lnTo>
                        <a:lnTo>
                          <a:pt x="32" y="78"/>
                        </a:lnTo>
                        <a:lnTo>
                          <a:pt x="32" y="78"/>
                        </a:lnTo>
                        <a:lnTo>
                          <a:pt x="34" y="78"/>
                        </a:lnTo>
                        <a:lnTo>
                          <a:pt x="34" y="77"/>
                        </a:lnTo>
                        <a:lnTo>
                          <a:pt x="34" y="77"/>
                        </a:lnTo>
                        <a:lnTo>
                          <a:pt x="36" y="77"/>
                        </a:lnTo>
                        <a:lnTo>
                          <a:pt x="36" y="77"/>
                        </a:lnTo>
                        <a:lnTo>
                          <a:pt x="36" y="77"/>
                        </a:lnTo>
                        <a:lnTo>
                          <a:pt x="38" y="77"/>
                        </a:lnTo>
                        <a:lnTo>
                          <a:pt x="38" y="77"/>
                        </a:lnTo>
                        <a:lnTo>
                          <a:pt x="38" y="77"/>
                        </a:lnTo>
                        <a:lnTo>
                          <a:pt x="38" y="77"/>
                        </a:lnTo>
                        <a:lnTo>
                          <a:pt x="40" y="77"/>
                        </a:lnTo>
                        <a:lnTo>
                          <a:pt x="40" y="77"/>
                        </a:lnTo>
                        <a:lnTo>
                          <a:pt x="42" y="77"/>
                        </a:lnTo>
                        <a:lnTo>
                          <a:pt x="42" y="77"/>
                        </a:lnTo>
                        <a:lnTo>
                          <a:pt x="42" y="77"/>
                        </a:lnTo>
                        <a:lnTo>
                          <a:pt x="44" y="77"/>
                        </a:lnTo>
                        <a:lnTo>
                          <a:pt x="44" y="77"/>
                        </a:lnTo>
                        <a:lnTo>
                          <a:pt x="44" y="77"/>
                        </a:lnTo>
                        <a:lnTo>
                          <a:pt x="46" y="77"/>
                        </a:lnTo>
                        <a:lnTo>
                          <a:pt x="46" y="77"/>
                        </a:lnTo>
                        <a:lnTo>
                          <a:pt x="48" y="77"/>
                        </a:lnTo>
                        <a:lnTo>
                          <a:pt x="48" y="77"/>
                        </a:lnTo>
                        <a:lnTo>
                          <a:pt x="48" y="77"/>
                        </a:lnTo>
                        <a:lnTo>
                          <a:pt x="48" y="77"/>
                        </a:lnTo>
                        <a:lnTo>
                          <a:pt x="46" y="77"/>
                        </a:lnTo>
                        <a:lnTo>
                          <a:pt x="46" y="77"/>
                        </a:lnTo>
                        <a:lnTo>
                          <a:pt x="46" y="75"/>
                        </a:lnTo>
                        <a:lnTo>
                          <a:pt x="44" y="75"/>
                        </a:lnTo>
                        <a:lnTo>
                          <a:pt x="44" y="75"/>
                        </a:lnTo>
                        <a:lnTo>
                          <a:pt x="44" y="73"/>
                        </a:lnTo>
                        <a:lnTo>
                          <a:pt x="46" y="73"/>
                        </a:lnTo>
                        <a:lnTo>
                          <a:pt x="46" y="73"/>
                        </a:lnTo>
                        <a:lnTo>
                          <a:pt x="48" y="73"/>
                        </a:lnTo>
                        <a:lnTo>
                          <a:pt x="48" y="73"/>
                        </a:lnTo>
                        <a:lnTo>
                          <a:pt x="48" y="73"/>
                        </a:lnTo>
                        <a:lnTo>
                          <a:pt x="48" y="73"/>
                        </a:lnTo>
                        <a:lnTo>
                          <a:pt x="50" y="73"/>
                        </a:lnTo>
                        <a:lnTo>
                          <a:pt x="50" y="73"/>
                        </a:lnTo>
                        <a:lnTo>
                          <a:pt x="50" y="71"/>
                        </a:lnTo>
                        <a:lnTo>
                          <a:pt x="52" y="71"/>
                        </a:lnTo>
                        <a:lnTo>
                          <a:pt x="52" y="71"/>
                        </a:lnTo>
                        <a:lnTo>
                          <a:pt x="50" y="71"/>
                        </a:lnTo>
                        <a:lnTo>
                          <a:pt x="50" y="71"/>
                        </a:lnTo>
                        <a:lnTo>
                          <a:pt x="48" y="71"/>
                        </a:lnTo>
                        <a:lnTo>
                          <a:pt x="48" y="71"/>
                        </a:lnTo>
                        <a:lnTo>
                          <a:pt x="48" y="71"/>
                        </a:lnTo>
                        <a:lnTo>
                          <a:pt x="46" y="71"/>
                        </a:lnTo>
                        <a:lnTo>
                          <a:pt x="46" y="71"/>
                        </a:lnTo>
                        <a:lnTo>
                          <a:pt x="44" y="71"/>
                        </a:lnTo>
                        <a:lnTo>
                          <a:pt x="44" y="69"/>
                        </a:lnTo>
                        <a:lnTo>
                          <a:pt x="44" y="69"/>
                        </a:lnTo>
                        <a:lnTo>
                          <a:pt x="44" y="69"/>
                        </a:lnTo>
                        <a:lnTo>
                          <a:pt x="44" y="69"/>
                        </a:lnTo>
                        <a:lnTo>
                          <a:pt x="42" y="69"/>
                        </a:lnTo>
                        <a:lnTo>
                          <a:pt x="42" y="69"/>
                        </a:lnTo>
                        <a:lnTo>
                          <a:pt x="42" y="69"/>
                        </a:lnTo>
                        <a:lnTo>
                          <a:pt x="42" y="69"/>
                        </a:lnTo>
                        <a:lnTo>
                          <a:pt x="40" y="69"/>
                        </a:lnTo>
                        <a:lnTo>
                          <a:pt x="40" y="69"/>
                        </a:lnTo>
                        <a:lnTo>
                          <a:pt x="38" y="69"/>
                        </a:lnTo>
                        <a:lnTo>
                          <a:pt x="38" y="67"/>
                        </a:lnTo>
                        <a:lnTo>
                          <a:pt x="38" y="67"/>
                        </a:lnTo>
                        <a:lnTo>
                          <a:pt x="40" y="67"/>
                        </a:lnTo>
                        <a:lnTo>
                          <a:pt x="40" y="65"/>
                        </a:lnTo>
                        <a:lnTo>
                          <a:pt x="40" y="65"/>
                        </a:lnTo>
                        <a:lnTo>
                          <a:pt x="40" y="67"/>
                        </a:lnTo>
                        <a:lnTo>
                          <a:pt x="42" y="67"/>
                        </a:lnTo>
                        <a:lnTo>
                          <a:pt x="42" y="67"/>
                        </a:lnTo>
                        <a:lnTo>
                          <a:pt x="42" y="67"/>
                        </a:lnTo>
                        <a:lnTo>
                          <a:pt x="44" y="67"/>
                        </a:lnTo>
                        <a:lnTo>
                          <a:pt x="44" y="67"/>
                        </a:lnTo>
                        <a:lnTo>
                          <a:pt x="44" y="67"/>
                        </a:lnTo>
                        <a:lnTo>
                          <a:pt x="46" y="67"/>
                        </a:lnTo>
                        <a:lnTo>
                          <a:pt x="46" y="65"/>
                        </a:lnTo>
                        <a:lnTo>
                          <a:pt x="46" y="65"/>
                        </a:lnTo>
                        <a:lnTo>
                          <a:pt x="46" y="65"/>
                        </a:lnTo>
                        <a:lnTo>
                          <a:pt x="48" y="65"/>
                        </a:lnTo>
                        <a:lnTo>
                          <a:pt x="48" y="65"/>
                        </a:lnTo>
                        <a:lnTo>
                          <a:pt x="48" y="63"/>
                        </a:lnTo>
                        <a:lnTo>
                          <a:pt x="48" y="63"/>
                        </a:lnTo>
                        <a:lnTo>
                          <a:pt x="50" y="63"/>
                        </a:lnTo>
                        <a:lnTo>
                          <a:pt x="50" y="63"/>
                        </a:lnTo>
                        <a:lnTo>
                          <a:pt x="52" y="63"/>
                        </a:lnTo>
                        <a:lnTo>
                          <a:pt x="52" y="63"/>
                        </a:lnTo>
                        <a:lnTo>
                          <a:pt x="52" y="63"/>
                        </a:lnTo>
                        <a:lnTo>
                          <a:pt x="52" y="63"/>
                        </a:lnTo>
                        <a:lnTo>
                          <a:pt x="53" y="63"/>
                        </a:lnTo>
                        <a:lnTo>
                          <a:pt x="53" y="63"/>
                        </a:lnTo>
                        <a:lnTo>
                          <a:pt x="53" y="63"/>
                        </a:lnTo>
                        <a:lnTo>
                          <a:pt x="55" y="63"/>
                        </a:lnTo>
                        <a:lnTo>
                          <a:pt x="55" y="63"/>
                        </a:lnTo>
                        <a:lnTo>
                          <a:pt x="55" y="61"/>
                        </a:lnTo>
                        <a:lnTo>
                          <a:pt x="55" y="61"/>
                        </a:lnTo>
                        <a:lnTo>
                          <a:pt x="57" y="61"/>
                        </a:lnTo>
                        <a:lnTo>
                          <a:pt x="57" y="61"/>
                        </a:lnTo>
                        <a:lnTo>
                          <a:pt x="57" y="61"/>
                        </a:lnTo>
                        <a:lnTo>
                          <a:pt x="57" y="61"/>
                        </a:lnTo>
                        <a:lnTo>
                          <a:pt x="59" y="61"/>
                        </a:lnTo>
                        <a:lnTo>
                          <a:pt x="59" y="59"/>
                        </a:lnTo>
                        <a:lnTo>
                          <a:pt x="59" y="59"/>
                        </a:lnTo>
                        <a:lnTo>
                          <a:pt x="59" y="59"/>
                        </a:lnTo>
                        <a:lnTo>
                          <a:pt x="61" y="59"/>
                        </a:lnTo>
                        <a:lnTo>
                          <a:pt x="61" y="59"/>
                        </a:lnTo>
                        <a:lnTo>
                          <a:pt x="61" y="59"/>
                        </a:lnTo>
                        <a:lnTo>
                          <a:pt x="63" y="59"/>
                        </a:lnTo>
                        <a:lnTo>
                          <a:pt x="63" y="59"/>
                        </a:lnTo>
                        <a:lnTo>
                          <a:pt x="63" y="59"/>
                        </a:lnTo>
                        <a:lnTo>
                          <a:pt x="65" y="59"/>
                        </a:lnTo>
                        <a:lnTo>
                          <a:pt x="65" y="59"/>
                        </a:lnTo>
                        <a:lnTo>
                          <a:pt x="65" y="59"/>
                        </a:lnTo>
                        <a:lnTo>
                          <a:pt x="67" y="59"/>
                        </a:lnTo>
                        <a:lnTo>
                          <a:pt x="67" y="59"/>
                        </a:lnTo>
                        <a:lnTo>
                          <a:pt x="69" y="59"/>
                        </a:lnTo>
                        <a:lnTo>
                          <a:pt x="69" y="59"/>
                        </a:lnTo>
                        <a:lnTo>
                          <a:pt x="69" y="59"/>
                        </a:lnTo>
                        <a:lnTo>
                          <a:pt x="69" y="57"/>
                        </a:lnTo>
                        <a:lnTo>
                          <a:pt x="69" y="57"/>
                        </a:lnTo>
                        <a:lnTo>
                          <a:pt x="69" y="57"/>
                        </a:lnTo>
                        <a:lnTo>
                          <a:pt x="67" y="57"/>
                        </a:lnTo>
                        <a:lnTo>
                          <a:pt x="67" y="57"/>
                        </a:lnTo>
                        <a:lnTo>
                          <a:pt x="65" y="57"/>
                        </a:lnTo>
                        <a:lnTo>
                          <a:pt x="65" y="57"/>
                        </a:lnTo>
                        <a:lnTo>
                          <a:pt x="65" y="57"/>
                        </a:lnTo>
                        <a:lnTo>
                          <a:pt x="65" y="57"/>
                        </a:lnTo>
                        <a:lnTo>
                          <a:pt x="65" y="55"/>
                        </a:lnTo>
                        <a:lnTo>
                          <a:pt x="65" y="55"/>
                        </a:lnTo>
                        <a:lnTo>
                          <a:pt x="65" y="55"/>
                        </a:lnTo>
                        <a:lnTo>
                          <a:pt x="67" y="55"/>
                        </a:lnTo>
                        <a:lnTo>
                          <a:pt x="67" y="55"/>
                        </a:lnTo>
                        <a:lnTo>
                          <a:pt x="69" y="55"/>
                        </a:lnTo>
                        <a:lnTo>
                          <a:pt x="69" y="55"/>
                        </a:lnTo>
                        <a:lnTo>
                          <a:pt x="69" y="55"/>
                        </a:lnTo>
                        <a:lnTo>
                          <a:pt x="71" y="55"/>
                        </a:lnTo>
                        <a:lnTo>
                          <a:pt x="71" y="55"/>
                        </a:lnTo>
                        <a:lnTo>
                          <a:pt x="71" y="55"/>
                        </a:lnTo>
                        <a:lnTo>
                          <a:pt x="73" y="55"/>
                        </a:lnTo>
                        <a:lnTo>
                          <a:pt x="73" y="55"/>
                        </a:lnTo>
                        <a:lnTo>
                          <a:pt x="71" y="55"/>
                        </a:lnTo>
                        <a:lnTo>
                          <a:pt x="71" y="55"/>
                        </a:lnTo>
                        <a:lnTo>
                          <a:pt x="71" y="55"/>
                        </a:lnTo>
                        <a:lnTo>
                          <a:pt x="69" y="55"/>
                        </a:lnTo>
                        <a:lnTo>
                          <a:pt x="69" y="55"/>
                        </a:lnTo>
                        <a:lnTo>
                          <a:pt x="69" y="55"/>
                        </a:lnTo>
                        <a:lnTo>
                          <a:pt x="67" y="55"/>
                        </a:lnTo>
                        <a:lnTo>
                          <a:pt x="67" y="54"/>
                        </a:lnTo>
                        <a:lnTo>
                          <a:pt x="69" y="54"/>
                        </a:lnTo>
                        <a:lnTo>
                          <a:pt x="69" y="54"/>
                        </a:lnTo>
                        <a:lnTo>
                          <a:pt x="69" y="54"/>
                        </a:lnTo>
                        <a:lnTo>
                          <a:pt x="69" y="54"/>
                        </a:lnTo>
                        <a:lnTo>
                          <a:pt x="69" y="54"/>
                        </a:lnTo>
                        <a:lnTo>
                          <a:pt x="71" y="54"/>
                        </a:lnTo>
                        <a:lnTo>
                          <a:pt x="71" y="54"/>
                        </a:lnTo>
                        <a:lnTo>
                          <a:pt x="71" y="54"/>
                        </a:lnTo>
                        <a:lnTo>
                          <a:pt x="71" y="54"/>
                        </a:lnTo>
                        <a:lnTo>
                          <a:pt x="71" y="54"/>
                        </a:lnTo>
                        <a:lnTo>
                          <a:pt x="73" y="54"/>
                        </a:lnTo>
                        <a:lnTo>
                          <a:pt x="73" y="54"/>
                        </a:lnTo>
                        <a:lnTo>
                          <a:pt x="75" y="54"/>
                        </a:lnTo>
                        <a:lnTo>
                          <a:pt x="75" y="54"/>
                        </a:lnTo>
                        <a:lnTo>
                          <a:pt x="75" y="54"/>
                        </a:lnTo>
                        <a:lnTo>
                          <a:pt x="76" y="54"/>
                        </a:lnTo>
                        <a:lnTo>
                          <a:pt x="76" y="54"/>
                        </a:lnTo>
                        <a:lnTo>
                          <a:pt x="78" y="54"/>
                        </a:lnTo>
                        <a:lnTo>
                          <a:pt x="78" y="54"/>
                        </a:lnTo>
                        <a:lnTo>
                          <a:pt x="78" y="54"/>
                        </a:lnTo>
                        <a:lnTo>
                          <a:pt x="80" y="54"/>
                        </a:lnTo>
                        <a:lnTo>
                          <a:pt x="80" y="52"/>
                        </a:lnTo>
                        <a:lnTo>
                          <a:pt x="78" y="52"/>
                        </a:lnTo>
                        <a:lnTo>
                          <a:pt x="78" y="52"/>
                        </a:lnTo>
                        <a:lnTo>
                          <a:pt x="78" y="52"/>
                        </a:lnTo>
                        <a:lnTo>
                          <a:pt x="76" y="52"/>
                        </a:lnTo>
                        <a:lnTo>
                          <a:pt x="76" y="52"/>
                        </a:lnTo>
                        <a:lnTo>
                          <a:pt x="75" y="52"/>
                        </a:lnTo>
                        <a:lnTo>
                          <a:pt x="75" y="52"/>
                        </a:lnTo>
                        <a:lnTo>
                          <a:pt x="75" y="52"/>
                        </a:lnTo>
                        <a:lnTo>
                          <a:pt x="75" y="52"/>
                        </a:lnTo>
                        <a:lnTo>
                          <a:pt x="73" y="52"/>
                        </a:lnTo>
                        <a:lnTo>
                          <a:pt x="73" y="52"/>
                        </a:lnTo>
                        <a:lnTo>
                          <a:pt x="71" y="52"/>
                        </a:lnTo>
                        <a:lnTo>
                          <a:pt x="71" y="50"/>
                        </a:lnTo>
                        <a:lnTo>
                          <a:pt x="73" y="50"/>
                        </a:lnTo>
                        <a:lnTo>
                          <a:pt x="73" y="50"/>
                        </a:lnTo>
                        <a:lnTo>
                          <a:pt x="73" y="48"/>
                        </a:lnTo>
                        <a:lnTo>
                          <a:pt x="73" y="48"/>
                        </a:lnTo>
                        <a:lnTo>
                          <a:pt x="75" y="48"/>
                        </a:lnTo>
                        <a:lnTo>
                          <a:pt x="75" y="48"/>
                        </a:lnTo>
                        <a:lnTo>
                          <a:pt x="75" y="48"/>
                        </a:lnTo>
                        <a:lnTo>
                          <a:pt x="75" y="48"/>
                        </a:lnTo>
                        <a:lnTo>
                          <a:pt x="76" y="48"/>
                        </a:lnTo>
                        <a:lnTo>
                          <a:pt x="76" y="48"/>
                        </a:lnTo>
                        <a:lnTo>
                          <a:pt x="78" y="48"/>
                        </a:lnTo>
                        <a:lnTo>
                          <a:pt x="78" y="48"/>
                        </a:lnTo>
                        <a:lnTo>
                          <a:pt x="78" y="48"/>
                        </a:lnTo>
                        <a:lnTo>
                          <a:pt x="80" y="48"/>
                        </a:lnTo>
                        <a:lnTo>
                          <a:pt x="80" y="48"/>
                        </a:lnTo>
                        <a:lnTo>
                          <a:pt x="80" y="48"/>
                        </a:lnTo>
                        <a:lnTo>
                          <a:pt x="80" y="48"/>
                        </a:lnTo>
                        <a:lnTo>
                          <a:pt x="80" y="48"/>
                        </a:lnTo>
                        <a:lnTo>
                          <a:pt x="82" y="48"/>
                        </a:lnTo>
                        <a:lnTo>
                          <a:pt x="82" y="48"/>
                        </a:lnTo>
                        <a:lnTo>
                          <a:pt x="84" y="48"/>
                        </a:lnTo>
                        <a:lnTo>
                          <a:pt x="84" y="48"/>
                        </a:lnTo>
                        <a:lnTo>
                          <a:pt x="84" y="48"/>
                        </a:lnTo>
                        <a:lnTo>
                          <a:pt x="86" y="48"/>
                        </a:lnTo>
                        <a:lnTo>
                          <a:pt x="86" y="48"/>
                        </a:lnTo>
                        <a:lnTo>
                          <a:pt x="86" y="48"/>
                        </a:lnTo>
                        <a:lnTo>
                          <a:pt x="86" y="46"/>
                        </a:lnTo>
                        <a:lnTo>
                          <a:pt x="86" y="46"/>
                        </a:lnTo>
                        <a:lnTo>
                          <a:pt x="86" y="46"/>
                        </a:lnTo>
                        <a:lnTo>
                          <a:pt x="84" y="46"/>
                        </a:lnTo>
                        <a:lnTo>
                          <a:pt x="84" y="46"/>
                        </a:lnTo>
                        <a:lnTo>
                          <a:pt x="84" y="46"/>
                        </a:lnTo>
                        <a:lnTo>
                          <a:pt x="82" y="46"/>
                        </a:lnTo>
                        <a:lnTo>
                          <a:pt x="82" y="46"/>
                        </a:lnTo>
                        <a:lnTo>
                          <a:pt x="80" y="46"/>
                        </a:lnTo>
                        <a:lnTo>
                          <a:pt x="80" y="46"/>
                        </a:lnTo>
                        <a:lnTo>
                          <a:pt x="80" y="46"/>
                        </a:lnTo>
                        <a:lnTo>
                          <a:pt x="78" y="46"/>
                        </a:lnTo>
                        <a:lnTo>
                          <a:pt x="78" y="46"/>
                        </a:lnTo>
                        <a:lnTo>
                          <a:pt x="78" y="46"/>
                        </a:lnTo>
                        <a:lnTo>
                          <a:pt x="78" y="46"/>
                        </a:lnTo>
                        <a:lnTo>
                          <a:pt x="78" y="46"/>
                        </a:lnTo>
                        <a:lnTo>
                          <a:pt x="78" y="46"/>
                        </a:lnTo>
                        <a:lnTo>
                          <a:pt x="78" y="46"/>
                        </a:lnTo>
                        <a:lnTo>
                          <a:pt x="80" y="46"/>
                        </a:lnTo>
                        <a:lnTo>
                          <a:pt x="80" y="44"/>
                        </a:lnTo>
                        <a:lnTo>
                          <a:pt x="80" y="44"/>
                        </a:lnTo>
                        <a:lnTo>
                          <a:pt x="80" y="44"/>
                        </a:lnTo>
                        <a:lnTo>
                          <a:pt x="82" y="44"/>
                        </a:lnTo>
                        <a:lnTo>
                          <a:pt x="82" y="44"/>
                        </a:lnTo>
                        <a:lnTo>
                          <a:pt x="84" y="44"/>
                        </a:lnTo>
                        <a:lnTo>
                          <a:pt x="84" y="44"/>
                        </a:lnTo>
                        <a:lnTo>
                          <a:pt x="84" y="44"/>
                        </a:lnTo>
                        <a:lnTo>
                          <a:pt x="84" y="44"/>
                        </a:lnTo>
                        <a:lnTo>
                          <a:pt x="86" y="44"/>
                        </a:lnTo>
                        <a:lnTo>
                          <a:pt x="86" y="42"/>
                        </a:lnTo>
                        <a:lnTo>
                          <a:pt x="86" y="42"/>
                        </a:lnTo>
                        <a:lnTo>
                          <a:pt x="86" y="42"/>
                        </a:lnTo>
                        <a:lnTo>
                          <a:pt x="86" y="42"/>
                        </a:lnTo>
                        <a:lnTo>
                          <a:pt x="84" y="42"/>
                        </a:lnTo>
                        <a:lnTo>
                          <a:pt x="84" y="42"/>
                        </a:lnTo>
                        <a:lnTo>
                          <a:pt x="84" y="42"/>
                        </a:lnTo>
                        <a:lnTo>
                          <a:pt x="84" y="42"/>
                        </a:lnTo>
                        <a:lnTo>
                          <a:pt x="82" y="42"/>
                        </a:lnTo>
                        <a:lnTo>
                          <a:pt x="82" y="42"/>
                        </a:lnTo>
                        <a:lnTo>
                          <a:pt x="80" y="42"/>
                        </a:lnTo>
                        <a:lnTo>
                          <a:pt x="80" y="42"/>
                        </a:lnTo>
                        <a:lnTo>
                          <a:pt x="80" y="42"/>
                        </a:lnTo>
                        <a:lnTo>
                          <a:pt x="78" y="42"/>
                        </a:lnTo>
                        <a:lnTo>
                          <a:pt x="78" y="42"/>
                        </a:lnTo>
                        <a:lnTo>
                          <a:pt x="78" y="42"/>
                        </a:lnTo>
                        <a:lnTo>
                          <a:pt x="78" y="42"/>
                        </a:lnTo>
                        <a:lnTo>
                          <a:pt x="78" y="40"/>
                        </a:lnTo>
                        <a:lnTo>
                          <a:pt x="78" y="40"/>
                        </a:lnTo>
                        <a:lnTo>
                          <a:pt x="78" y="40"/>
                        </a:lnTo>
                        <a:lnTo>
                          <a:pt x="76" y="40"/>
                        </a:lnTo>
                        <a:lnTo>
                          <a:pt x="76" y="40"/>
                        </a:lnTo>
                        <a:lnTo>
                          <a:pt x="76" y="40"/>
                        </a:lnTo>
                        <a:lnTo>
                          <a:pt x="76" y="40"/>
                        </a:lnTo>
                        <a:lnTo>
                          <a:pt x="76" y="38"/>
                        </a:lnTo>
                        <a:lnTo>
                          <a:pt x="76" y="38"/>
                        </a:lnTo>
                        <a:lnTo>
                          <a:pt x="78" y="38"/>
                        </a:lnTo>
                        <a:lnTo>
                          <a:pt x="78" y="38"/>
                        </a:lnTo>
                        <a:lnTo>
                          <a:pt x="78" y="36"/>
                        </a:lnTo>
                        <a:lnTo>
                          <a:pt x="78" y="36"/>
                        </a:lnTo>
                        <a:lnTo>
                          <a:pt x="80" y="36"/>
                        </a:lnTo>
                        <a:lnTo>
                          <a:pt x="80" y="36"/>
                        </a:lnTo>
                        <a:lnTo>
                          <a:pt x="80" y="36"/>
                        </a:lnTo>
                        <a:lnTo>
                          <a:pt x="82" y="36"/>
                        </a:lnTo>
                        <a:lnTo>
                          <a:pt x="82" y="36"/>
                        </a:lnTo>
                        <a:lnTo>
                          <a:pt x="84" y="36"/>
                        </a:lnTo>
                        <a:lnTo>
                          <a:pt x="84" y="36"/>
                        </a:lnTo>
                        <a:lnTo>
                          <a:pt x="84" y="36"/>
                        </a:lnTo>
                        <a:lnTo>
                          <a:pt x="84" y="38"/>
                        </a:lnTo>
                        <a:lnTo>
                          <a:pt x="86" y="38"/>
                        </a:lnTo>
                        <a:lnTo>
                          <a:pt x="86" y="36"/>
                        </a:lnTo>
                        <a:lnTo>
                          <a:pt x="86" y="36"/>
                        </a:lnTo>
                        <a:lnTo>
                          <a:pt x="86" y="36"/>
                        </a:lnTo>
                        <a:lnTo>
                          <a:pt x="86" y="38"/>
                        </a:lnTo>
                        <a:lnTo>
                          <a:pt x="88" y="38"/>
                        </a:lnTo>
                        <a:lnTo>
                          <a:pt x="88" y="38"/>
                        </a:lnTo>
                        <a:lnTo>
                          <a:pt x="88" y="38"/>
                        </a:lnTo>
                        <a:lnTo>
                          <a:pt x="88" y="40"/>
                        </a:lnTo>
                        <a:lnTo>
                          <a:pt x="90" y="40"/>
                        </a:lnTo>
                        <a:lnTo>
                          <a:pt x="90" y="40"/>
                        </a:lnTo>
                        <a:lnTo>
                          <a:pt x="90" y="40"/>
                        </a:lnTo>
                        <a:lnTo>
                          <a:pt x="90" y="38"/>
                        </a:lnTo>
                        <a:lnTo>
                          <a:pt x="92" y="38"/>
                        </a:lnTo>
                        <a:lnTo>
                          <a:pt x="92" y="38"/>
                        </a:lnTo>
                        <a:lnTo>
                          <a:pt x="92" y="38"/>
                        </a:lnTo>
                        <a:lnTo>
                          <a:pt x="92" y="38"/>
                        </a:lnTo>
                        <a:lnTo>
                          <a:pt x="94" y="38"/>
                        </a:lnTo>
                        <a:lnTo>
                          <a:pt x="94" y="36"/>
                        </a:lnTo>
                        <a:lnTo>
                          <a:pt x="94" y="36"/>
                        </a:lnTo>
                        <a:lnTo>
                          <a:pt x="96" y="36"/>
                        </a:lnTo>
                        <a:lnTo>
                          <a:pt x="96" y="36"/>
                        </a:lnTo>
                        <a:lnTo>
                          <a:pt x="96" y="36"/>
                        </a:lnTo>
                        <a:lnTo>
                          <a:pt x="96" y="36"/>
                        </a:lnTo>
                        <a:lnTo>
                          <a:pt x="94" y="36"/>
                        </a:lnTo>
                        <a:lnTo>
                          <a:pt x="94" y="36"/>
                        </a:lnTo>
                        <a:lnTo>
                          <a:pt x="92" y="36"/>
                        </a:lnTo>
                        <a:lnTo>
                          <a:pt x="92" y="36"/>
                        </a:lnTo>
                        <a:lnTo>
                          <a:pt x="92" y="34"/>
                        </a:lnTo>
                        <a:lnTo>
                          <a:pt x="94" y="34"/>
                        </a:lnTo>
                        <a:lnTo>
                          <a:pt x="94" y="34"/>
                        </a:lnTo>
                        <a:lnTo>
                          <a:pt x="96" y="34"/>
                        </a:lnTo>
                        <a:lnTo>
                          <a:pt x="96" y="34"/>
                        </a:lnTo>
                        <a:lnTo>
                          <a:pt x="96" y="34"/>
                        </a:lnTo>
                        <a:lnTo>
                          <a:pt x="96" y="34"/>
                        </a:lnTo>
                        <a:lnTo>
                          <a:pt x="97" y="34"/>
                        </a:lnTo>
                        <a:lnTo>
                          <a:pt x="97" y="34"/>
                        </a:lnTo>
                        <a:lnTo>
                          <a:pt x="97" y="34"/>
                        </a:lnTo>
                        <a:lnTo>
                          <a:pt x="99" y="34"/>
                        </a:lnTo>
                        <a:lnTo>
                          <a:pt x="99" y="34"/>
                        </a:lnTo>
                        <a:lnTo>
                          <a:pt x="101" y="34"/>
                        </a:lnTo>
                        <a:lnTo>
                          <a:pt x="101" y="34"/>
                        </a:lnTo>
                        <a:lnTo>
                          <a:pt x="101" y="34"/>
                        </a:lnTo>
                        <a:lnTo>
                          <a:pt x="103" y="34"/>
                        </a:lnTo>
                        <a:lnTo>
                          <a:pt x="103" y="34"/>
                        </a:lnTo>
                        <a:lnTo>
                          <a:pt x="103" y="34"/>
                        </a:lnTo>
                        <a:lnTo>
                          <a:pt x="105" y="34"/>
                        </a:lnTo>
                        <a:lnTo>
                          <a:pt x="105" y="34"/>
                        </a:lnTo>
                        <a:lnTo>
                          <a:pt x="105" y="34"/>
                        </a:lnTo>
                        <a:lnTo>
                          <a:pt x="107" y="34"/>
                        </a:lnTo>
                        <a:lnTo>
                          <a:pt x="107" y="34"/>
                        </a:lnTo>
                        <a:lnTo>
                          <a:pt x="107" y="34"/>
                        </a:lnTo>
                        <a:lnTo>
                          <a:pt x="109" y="34"/>
                        </a:lnTo>
                        <a:lnTo>
                          <a:pt x="109" y="34"/>
                        </a:lnTo>
                        <a:lnTo>
                          <a:pt x="111" y="34"/>
                        </a:lnTo>
                        <a:lnTo>
                          <a:pt x="111" y="34"/>
                        </a:lnTo>
                        <a:lnTo>
                          <a:pt x="111" y="33"/>
                        </a:lnTo>
                        <a:lnTo>
                          <a:pt x="109" y="33"/>
                        </a:lnTo>
                        <a:lnTo>
                          <a:pt x="109" y="33"/>
                        </a:lnTo>
                        <a:lnTo>
                          <a:pt x="107" y="33"/>
                        </a:lnTo>
                        <a:lnTo>
                          <a:pt x="107" y="33"/>
                        </a:lnTo>
                        <a:lnTo>
                          <a:pt x="107" y="33"/>
                        </a:lnTo>
                        <a:lnTo>
                          <a:pt x="107" y="31"/>
                        </a:lnTo>
                        <a:lnTo>
                          <a:pt x="107" y="31"/>
                        </a:lnTo>
                        <a:lnTo>
                          <a:pt x="107" y="31"/>
                        </a:lnTo>
                        <a:lnTo>
                          <a:pt x="109" y="31"/>
                        </a:lnTo>
                        <a:lnTo>
                          <a:pt x="109" y="31"/>
                        </a:lnTo>
                        <a:lnTo>
                          <a:pt x="111" y="31"/>
                        </a:lnTo>
                        <a:lnTo>
                          <a:pt x="111" y="31"/>
                        </a:lnTo>
                        <a:lnTo>
                          <a:pt x="111" y="31"/>
                        </a:lnTo>
                        <a:lnTo>
                          <a:pt x="113" y="31"/>
                        </a:lnTo>
                        <a:lnTo>
                          <a:pt x="113" y="31"/>
                        </a:lnTo>
                        <a:lnTo>
                          <a:pt x="113" y="29"/>
                        </a:lnTo>
                        <a:lnTo>
                          <a:pt x="113" y="29"/>
                        </a:lnTo>
                        <a:lnTo>
                          <a:pt x="113" y="29"/>
                        </a:lnTo>
                        <a:lnTo>
                          <a:pt x="113" y="29"/>
                        </a:lnTo>
                        <a:lnTo>
                          <a:pt x="115" y="29"/>
                        </a:lnTo>
                        <a:lnTo>
                          <a:pt x="115" y="29"/>
                        </a:lnTo>
                        <a:lnTo>
                          <a:pt x="117" y="29"/>
                        </a:lnTo>
                        <a:lnTo>
                          <a:pt x="117" y="29"/>
                        </a:lnTo>
                        <a:lnTo>
                          <a:pt x="117" y="29"/>
                        </a:lnTo>
                        <a:lnTo>
                          <a:pt x="119" y="29"/>
                        </a:lnTo>
                        <a:lnTo>
                          <a:pt x="119" y="27"/>
                        </a:lnTo>
                        <a:lnTo>
                          <a:pt x="119" y="27"/>
                        </a:lnTo>
                        <a:lnTo>
                          <a:pt x="119" y="29"/>
                        </a:lnTo>
                        <a:lnTo>
                          <a:pt x="119" y="29"/>
                        </a:lnTo>
                        <a:lnTo>
                          <a:pt x="119" y="27"/>
                        </a:lnTo>
                        <a:lnTo>
                          <a:pt x="120" y="27"/>
                        </a:lnTo>
                        <a:lnTo>
                          <a:pt x="120" y="27"/>
                        </a:lnTo>
                        <a:lnTo>
                          <a:pt x="122" y="27"/>
                        </a:lnTo>
                        <a:lnTo>
                          <a:pt x="122" y="27"/>
                        </a:lnTo>
                        <a:lnTo>
                          <a:pt x="122" y="27"/>
                        </a:lnTo>
                        <a:lnTo>
                          <a:pt x="124" y="27"/>
                        </a:lnTo>
                        <a:lnTo>
                          <a:pt x="124" y="27"/>
                        </a:lnTo>
                        <a:lnTo>
                          <a:pt x="124" y="27"/>
                        </a:lnTo>
                        <a:lnTo>
                          <a:pt x="124" y="25"/>
                        </a:lnTo>
                        <a:lnTo>
                          <a:pt x="124" y="25"/>
                        </a:lnTo>
                        <a:lnTo>
                          <a:pt x="124" y="25"/>
                        </a:lnTo>
                        <a:lnTo>
                          <a:pt x="124" y="25"/>
                        </a:lnTo>
                        <a:lnTo>
                          <a:pt x="124" y="25"/>
                        </a:lnTo>
                        <a:lnTo>
                          <a:pt x="124" y="25"/>
                        </a:lnTo>
                        <a:lnTo>
                          <a:pt x="126" y="25"/>
                        </a:lnTo>
                        <a:lnTo>
                          <a:pt x="126" y="25"/>
                        </a:lnTo>
                        <a:lnTo>
                          <a:pt x="128" y="25"/>
                        </a:lnTo>
                        <a:lnTo>
                          <a:pt x="128" y="25"/>
                        </a:lnTo>
                        <a:lnTo>
                          <a:pt x="128" y="25"/>
                        </a:lnTo>
                        <a:lnTo>
                          <a:pt x="128" y="25"/>
                        </a:lnTo>
                        <a:lnTo>
                          <a:pt x="128" y="23"/>
                        </a:lnTo>
                        <a:lnTo>
                          <a:pt x="128" y="23"/>
                        </a:lnTo>
                        <a:lnTo>
                          <a:pt x="130" y="23"/>
                        </a:lnTo>
                        <a:lnTo>
                          <a:pt x="130" y="23"/>
                        </a:lnTo>
                        <a:lnTo>
                          <a:pt x="130" y="23"/>
                        </a:lnTo>
                        <a:lnTo>
                          <a:pt x="130" y="21"/>
                        </a:lnTo>
                        <a:lnTo>
                          <a:pt x="132" y="21"/>
                        </a:lnTo>
                        <a:lnTo>
                          <a:pt x="132" y="21"/>
                        </a:lnTo>
                        <a:lnTo>
                          <a:pt x="134" y="21"/>
                        </a:lnTo>
                        <a:lnTo>
                          <a:pt x="134" y="21"/>
                        </a:lnTo>
                        <a:lnTo>
                          <a:pt x="134" y="21"/>
                        </a:lnTo>
                        <a:lnTo>
                          <a:pt x="134" y="21"/>
                        </a:lnTo>
                        <a:lnTo>
                          <a:pt x="136" y="21"/>
                        </a:lnTo>
                        <a:lnTo>
                          <a:pt x="136" y="21"/>
                        </a:lnTo>
                        <a:lnTo>
                          <a:pt x="138" y="21"/>
                        </a:lnTo>
                        <a:lnTo>
                          <a:pt x="138" y="2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5" name="Freeform 477">
                    <a:extLst>
                      <a:ext uri="{FF2B5EF4-FFF2-40B4-BE49-F238E27FC236}">
                        <a16:creationId xmlns:a16="http://schemas.microsoft.com/office/drawing/2014/main" id="{6C7B5322-67B7-4908-BE9E-3CB20601A9D3}"/>
                      </a:ext>
                    </a:extLst>
                  </p:cNvPr>
                  <p:cNvSpPr>
                    <a:spLocks/>
                  </p:cNvSpPr>
                  <p:nvPr/>
                </p:nvSpPr>
                <p:spPr bwMode="auto">
                  <a:xfrm>
                    <a:off x="11126" y="1316"/>
                    <a:ext cx="2828" cy="751"/>
                  </a:xfrm>
                  <a:custGeom>
                    <a:avLst/>
                    <a:gdLst>
                      <a:gd name="T0" fmla="*/ 2608 w 2828"/>
                      <a:gd name="T1" fmla="*/ 166 h 751"/>
                      <a:gd name="T2" fmla="*/ 2439 w 2828"/>
                      <a:gd name="T3" fmla="*/ 162 h 751"/>
                      <a:gd name="T4" fmla="*/ 2154 w 2828"/>
                      <a:gd name="T5" fmla="*/ 130 h 751"/>
                      <a:gd name="T6" fmla="*/ 1925 w 2828"/>
                      <a:gd name="T7" fmla="*/ 126 h 751"/>
                      <a:gd name="T8" fmla="*/ 1772 w 2828"/>
                      <a:gd name="T9" fmla="*/ 120 h 751"/>
                      <a:gd name="T10" fmla="*/ 1666 w 2828"/>
                      <a:gd name="T11" fmla="*/ 97 h 751"/>
                      <a:gd name="T12" fmla="*/ 1456 w 2828"/>
                      <a:gd name="T13" fmla="*/ 76 h 751"/>
                      <a:gd name="T14" fmla="*/ 1492 w 2828"/>
                      <a:gd name="T15" fmla="*/ 53 h 751"/>
                      <a:gd name="T16" fmla="*/ 1366 w 2828"/>
                      <a:gd name="T17" fmla="*/ 5 h 751"/>
                      <a:gd name="T18" fmla="*/ 1169 w 2828"/>
                      <a:gd name="T19" fmla="*/ 30 h 751"/>
                      <a:gd name="T20" fmla="*/ 995 w 2828"/>
                      <a:gd name="T21" fmla="*/ 67 h 751"/>
                      <a:gd name="T22" fmla="*/ 976 w 2828"/>
                      <a:gd name="T23" fmla="*/ 128 h 751"/>
                      <a:gd name="T24" fmla="*/ 861 w 2828"/>
                      <a:gd name="T25" fmla="*/ 116 h 751"/>
                      <a:gd name="T26" fmla="*/ 824 w 2828"/>
                      <a:gd name="T27" fmla="*/ 116 h 751"/>
                      <a:gd name="T28" fmla="*/ 870 w 2828"/>
                      <a:gd name="T29" fmla="*/ 203 h 751"/>
                      <a:gd name="T30" fmla="*/ 761 w 2828"/>
                      <a:gd name="T31" fmla="*/ 228 h 751"/>
                      <a:gd name="T32" fmla="*/ 782 w 2828"/>
                      <a:gd name="T33" fmla="*/ 122 h 751"/>
                      <a:gd name="T34" fmla="*/ 687 w 2828"/>
                      <a:gd name="T35" fmla="*/ 159 h 751"/>
                      <a:gd name="T36" fmla="*/ 574 w 2828"/>
                      <a:gd name="T37" fmla="*/ 161 h 751"/>
                      <a:gd name="T38" fmla="*/ 518 w 2828"/>
                      <a:gd name="T39" fmla="*/ 185 h 751"/>
                      <a:gd name="T40" fmla="*/ 350 w 2828"/>
                      <a:gd name="T41" fmla="*/ 222 h 751"/>
                      <a:gd name="T42" fmla="*/ 289 w 2828"/>
                      <a:gd name="T43" fmla="*/ 237 h 751"/>
                      <a:gd name="T44" fmla="*/ 185 w 2828"/>
                      <a:gd name="T45" fmla="*/ 281 h 751"/>
                      <a:gd name="T46" fmla="*/ 97 w 2828"/>
                      <a:gd name="T47" fmla="*/ 224 h 751"/>
                      <a:gd name="T48" fmla="*/ 178 w 2828"/>
                      <a:gd name="T49" fmla="*/ 184 h 751"/>
                      <a:gd name="T50" fmla="*/ 38 w 2828"/>
                      <a:gd name="T51" fmla="*/ 203 h 751"/>
                      <a:gd name="T52" fmla="*/ 61 w 2828"/>
                      <a:gd name="T53" fmla="*/ 297 h 751"/>
                      <a:gd name="T54" fmla="*/ 40 w 2828"/>
                      <a:gd name="T55" fmla="*/ 366 h 751"/>
                      <a:gd name="T56" fmla="*/ 38 w 2828"/>
                      <a:gd name="T57" fmla="*/ 452 h 751"/>
                      <a:gd name="T58" fmla="*/ 115 w 2828"/>
                      <a:gd name="T59" fmla="*/ 523 h 751"/>
                      <a:gd name="T60" fmla="*/ 222 w 2828"/>
                      <a:gd name="T61" fmla="*/ 588 h 751"/>
                      <a:gd name="T62" fmla="*/ 166 w 2828"/>
                      <a:gd name="T63" fmla="*/ 662 h 751"/>
                      <a:gd name="T64" fmla="*/ 302 w 2828"/>
                      <a:gd name="T65" fmla="*/ 720 h 751"/>
                      <a:gd name="T66" fmla="*/ 348 w 2828"/>
                      <a:gd name="T67" fmla="*/ 691 h 751"/>
                      <a:gd name="T68" fmla="*/ 348 w 2828"/>
                      <a:gd name="T69" fmla="*/ 616 h 751"/>
                      <a:gd name="T70" fmla="*/ 402 w 2828"/>
                      <a:gd name="T71" fmla="*/ 538 h 751"/>
                      <a:gd name="T72" fmla="*/ 541 w 2828"/>
                      <a:gd name="T73" fmla="*/ 553 h 751"/>
                      <a:gd name="T74" fmla="*/ 585 w 2828"/>
                      <a:gd name="T75" fmla="*/ 494 h 751"/>
                      <a:gd name="T76" fmla="*/ 756 w 2828"/>
                      <a:gd name="T77" fmla="*/ 463 h 751"/>
                      <a:gd name="T78" fmla="*/ 857 w 2828"/>
                      <a:gd name="T79" fmla="*/ 484 h 751"/>
                      <a:gd name="T80" fmla="*/ 937 w 2828"/>
                      <a:gd name="T81" fmla="*/ 549 h 751"/>
                      <a:gd name="T82" fmla="*/ 1100 w 2828"/>
                      <a:gd name="T83" fmla="*/ 561 h 751"/>
                      <a:gd name="T84" fmla="*/ 1236 w 2828"/>
                      <a:gd name="T85" fmla="*/ 532 h 751"/>
                      <a:gd name="T86" fmla="*/ 1416 w 2828"/>
                      <a:gd name="T87" fmla="*/ 582 h 751"/>
                      <a:gd name="T88" fmla="*/ 1596 w 2828"/>
                      <a:gd name="T89" fmla="*/ 569 h 751"/>
                      <a:gd name="T90" fmla="*/ 1707 w 2828"/>
                      <a:gd name="T91" fmla="*/ 511 h 751"/>
                      <a:gd name="T92" fmla="*/ 1793 w 2828"/>
                      <a:gd name="T93" fmla="*/ 601 h 751"/>
                      <a:gd name="T94" fmla="*/ 1841 w 2828"/>
                      <a:gd name="T95" fmla="*/ 662 h 751"/>
                      <a:gd name="T96" fmla="*/ 1812 w 2828"/>
                      <a:gd name="T97" fmla="*/ 714 h 751"/>
                      <a:gd name="T98" fmla="*/ 1923 w 2828"/>
                      <a:gd name="T99" fmla="*/ 649 h 751"/>
                      <a:gd name="T100" fmla="*/ 1978 w 2828"/>
                      <a:gd name="T101" fmla="*/ 523 h 751"/>
                      <a:gd name="T102" fmla="*/ 1919 w 2828"/>
                      <a:gd name="T103" fmla="*/ 479 h 751"/>
                      <a:gd name="T104" fmla="*/ 1942 w 2828"/>
                      <a:gd name="T105" fmla="*/ 421 h 751"/>
                      <a:gd name="T106" fmla="*/ 2122 w 2828"/>
                      <a:gd name="T107" fmla="*/ 369 h 751"/>
                      <a:gd name="T108" fmla="*/ 2239 w 2828"/>
                      <a:gd name="T109" fmla="*/ 343 h 751"/>
                      <a:gd name="T110" fmla="*/ 2350 w 2828"/>
                      <a:gd name="T111" fmla="*/ 331 h 751"/>
                      <a:gd name="T112" fmla="*/ 2327 w 2828"/>
                      <a:gd name="T113" fmla="*/ 367 h 751"/>
                      <a:gd name="T114" fmla="*/ 2231 w 2828"/>
                      <a:gd name="T115" fmla="*/ 484 h 751"/>
                      <a:gd name="T116" fmla="*/ 2311 w 2828"/>
                      <a:gd name="T117" fmla="*/ 479 h 751"/>
                      <a:gd name="T118" fmla="*/ 2348 w 2828"/>
                      <a:gd name="T119" fmla="*/ 390 h 751"/>
                      <a:gd name="T120" fmla="*/ 2476 w 2828"/>
                      <a:gd name="T121" fmla="*/ 362 h 751"/>
                      <a:gd name="T122" fmla="*/ 2637 w 2828"/>
                      <a:gd name="T123" fmla="*/ 297 h 751"/>
                      <a:gd name="T124" fmla="*/ 2675 w 2828"/>
                      <a:gd name="T125" fmla="*/ 251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28" h="751">
                        <a:moveTo>
                          <a:pt x="2828" y="239"/>
                        </a:moveTo>
                        <a:lnTo>
                          <a:pt x="2828" y="237"/>
                        </a:lnTo>
                        <a:lnTo>
                          <a:pt x="2826" y="237"/>
                        </a:lnTo>
                        <a:lnTo>
                          <a:pt x="2826" y="237"/>
                        </a:lnTo>
                        <a:lnTo>
                          <a:pt x="2820" y="237"/>
                        </a:lnTo>
                        <a:lnTo>
                          <a:pt x="2820" y="235"/>
                        </a:lnTo>
                        <a:lnTo>
                          <a:pt x="2820" y="235"/>
                        </a:lnTo>
                        <a:lnTo>
                          <a:pt x="2820" y="235"/>
                        </a:lnTo>
                        <a:lnTo>
                          <a:pt x="2818" y="235"/>
                        </a:lnTo>
                        <a:lnTo>
                          <a:pt x="2818" y="235"/>
                        </a:lnTo>
                        <a:lnTo>
                          <a:pt x="2815" y="235"/>
                        </a:lnTo>
                        <a:lnTo>
                          <a:pt x="2815" y="233"/>
                        </a:lnTo>
                        <a:lnTo>
                          <a:pt x="2813" y="233"/>
                        </a:lnTo>
                        <a:lnTo>
                          <a:pt x="2813" y="233"/>
                        </a:lnTo>
                        <a:lnTo>
                          <a:pt x="2811" y="233"/>
                        </a:lnTo>
                        <a:lnTo>
                          <a:pt x="2811" y="231"/>
                        </a:lnTo>
                        <a:lnTo>
                          <a:pt x="2809" y="231"/>
                        </a:lnTo>
                        <a:lnTo>
                          <a:pt x="2809" y="231"/>
                        </a:lnTo>
                        <a:lnTo>
                          <a:pt x="2807" y="231"/>
                        </a:lnTo>
                        <a:lnTo>
                          <a:pt x="2807" y="230"/>
                        </a:lnTo>
                        <a:lnTo>
                          <a:pt x="2805" y="230"/>
                        </a:lnTo>
                        <a:lnTo>
                          <a:pt x="2805" y="230"/>
                        </a:lnTo>
                        <a:lnTo>
                          <a:pt x="2803" y="230"/>
                        </a:lnTo>
                        <a:lnTo>
                          <a:pt x="2803" y="228"/>
                        </a:lnTo>
                        <a:lnTo>
                          <a:pt x="2801" y="228"/>
                        </a:lnTo>
                        <a:lnTo>
                          <a:pt x="2801" y="228"/>
                        </a:lnTo>
                        <a:lnTo>
                          <a:pt x="2799" y="228"/>
                        </a:lnTo>
                        <a:lnTo>
                          <a:pt x="2799" y="228"/>
                        </a:lnTo>
                        <a:lnTo>
                          <a:pt x="2799" y="228"/>
                        </a:lnTo>
                        <a:lnTo>
                          <a:pt x="2799" y="226"/>
                        </a:lnTo>
                        <a:lnTo>
                          <a:pt x="2797" y="226"/>
                        </a:lnTo>
                        <a:lnTo>
                          <a:pt x="2797" y="224"/>
                        </a:lnTo>
                        <a:lnTo>
                          <a:pt x="2795" y="224"/>
                        </a:lnTo>
                        <a:lnTo>
                          <a:pt x="2795" y="224"/>
                        </a:lnTo>
                        <a:lnTo>
                          <a:pt x="2793" y="224"/>
                        </a:lnTo>
                        <a:lnTo>
                          <a:pt x="2793" y="222"/>
                        </a:lnTo>
                        <a:lnTo>
                          <a:pt x="2792" y="222"/>
                        </a:lnTo>
                        <a:lnTo>
                          <a:pt x="2792" y="220"/>
                        </a:lnTo>
                        <a:lnTo>
                          <a:pt x="2792" y="220"/>
                        </a:lnTo>
                        <a:lnTo>
                          <a:pt x="2792" y="222"/>
                        </a:lnTo>
                        <a:lnTo>
                          <a:pt x="2790" y="222"/>
                        </a:lnTo>
                        <a:lnTo>
                          <a:pt x="2790" y="220"/>
                        </a:lnTo>
                        <a:lnTo>
                          <a:pt x="2788" y="220"/>
                        </a:lnTo>
                        <a:lnTo>
                          <a:pt x="2788" y="222"/>
                        </a:lnTo>
                        <a:lnTo>
                          <a:pt x="2786" y="222"/>
                        </a:lnTo>
                        <a:lnTo>
                          <a:pt x="2786" y="220"/>
                        </a:lnTo>
                        <a:lnTo>
                          <a:pt x="2780" y="220"/>
                        </a:lnTo>
                        <a:lnTo>
                          <a:pt x="2780" y="220"/>
                        </a:lnTo>
                        <a:lnTo>
                          <a:pt x="2774" y="220"/>
                        </a:lnTo>
                        <a:lnTo>
                          <a:pt x="2774" y="220"/>
                        </a:lnTo>
                        <a:lnTo>
                          <a:pt x="2774" y="220"/>
                        </a:lnTo>
                        <a:lnTo>
                          <a:pt x="2774" y="220"/>
                        </a:lnTo>
                        <a:lnTo>
                          <a:pt x="2772" y="220"/>
                        </a:lnTo>
                        <a:lnTo>
                          <a:pt x="2772" y="220"/>
                        </a:lnTo>
                        <a:lnTo>
                          <a:pt x="2763" y="220"/>
                        </a:lnTo>
                        <a:lnTo>
                          <a:pt x="2763" y="218"/>
                        </a:lnTo>
                        <a:lnTo>
                          <a:pt x="2757" y="218"/>
                        </a:lnTo>
                        <a:lnTo>
                          <a:pt x="2757" y="220"/>
                        </a:lnTo>
                        <a:lnTo>
                          <a:pt x="2753" y="220"/>
                        </a:lnTo>
                        <a:lnTo>
                          <a:pt x="2753" y="218"/>
                        </a:lnTo>
                        <a:lnTo>
                          <a:pt x="2749" y="218"/>
                        </a:lnTo>
                        <a:lnTo>
                          <a:pt x="2749" y="220"/>
                        </a:lnTo>
                        <a:lnTo>
                          <a:pt x="2742" y="220"/>
                        </a:lnTo>
                        <a:lnTo>
                          <a:pt x="2742" y="216"/>
                        </a:lnTo>
                        <a:lnTo>
                          <a:pt x="2740" y="216"/>
                        </a:lnTo>
                        <a:lnTo>
                          <a:pt x="2740" y="214"/>
                        </a:lnTo>
                        <a:lnTo>
                          <a:pt x="2740" y="214"/>
                        </a:lnTo>
                        <a:lnTo>
                          <a:pt x="2740" y="212"/>
                        </a:lnTo>
                        <a:lnTo>
                          <a:pt x="2740" y="212"/>
                        </a:lnTo>
                        <a:lnTo>
                          <a:pt x="2740" y="212"/>
                        </a:lnTo>
                        <a:lnTo>
                          <a:pt x="2738" y="212"/>
                        </a:lnTo>
                        <a:lnTo>
                          <a:pt x="2738" y="212"/>
                        </a:lnTo>
                        <a:lnTo>
                          <a:pt x="2736" y="212"/>
                        </a:lnTo>
                        <a:lnTo>
                          <a:pt x="2736" y="210"/>
                        </a:lnTo>
                        <a:lnTo>
                          <a:pt x="2732" y="210"/>
                        </a:lnTo>
                        <a:lnTo>
                          <a:pt x="2732" y="210"/>
                        </a:lnTo>
                        <a:lnTo>
                          <a:pt x="2732" y="210"/>
                        </a:lnTo>
                        <a:lnTo>
                          <a:pt x="2732" y="208"/>
                        </a:lnTo>
                        <a:lnTo>
                          <a:pt x="2730" y="208"/>
                        </a:lnTo>
                        <a:lnTo>
                          <a:pt x="2730" y="207"/>
                        </a:lnTo>
                        <a:lnTo>
                          <a:pt x="2730" y="207"/>
                        </a:lnTo>
                        <a:lnTo>
                          <a:pt x="2730" y="207"/>
                        </a:lnTo>
                        <a:lnTo>
                          <a:pt x="2726" y="207"/>
                        </a:lnTo>
                        <a:lnTo>
                          <a:pt x="2726" y="205"/>
                        </a:lnTo>
                        <a:lnTo>
                          <a:pt x="2725" y="205"/>
                        </a:lnTo>
                        <a:lnTo>
                          <a:pt x="2725" y="205"/>
                        </a:lnTo>
                        <a:lnTo>
                          <a:pt x="2723" y="205"/>
                        </a:lnTo>
                        <a:lnTo>
                          <a:pt x="2723" y="205"/>
                        </a:lnTo>
                        <a:lnTo>
                          <a:pt x="2721" y="205"/>
                        </a:lnTo>
                        <a:lnTo>
                          <a:pt x="2721" y="203"/>
                        </a:lnTo>
                        <a:lnTo>
                          <a:pt x="2717" y="203"/>
                        </a:lnTo>
                        <a:lnTo>
                          <a:pt x="2717" y="203"/>
                        </a:lnTo>
                        <a:lnTo>
                          <a:pt x="2715" y="203"/>
                        </a:lnTo>
                        <a:lnTo>
                          <a:pt x="2715" y="201"/>
                        </a:lnTo>
                        <a:lnTo>
                          <a:pt x="2711" y="201"/>
                        </a:lnTo>
                        <a:lnTo>
                          <a:pt x="2711" y="201"/>
                        </a:lnTo>
                        <a:lnTo>
                          <a:pt x="2709" y="201"/>
                        </a:lnTo>
                        <a:lnTo>
                          <a:pt x="2709" y="199"/>
                        </a:lnTo>
                        <a:lnTo>
                          <a:pt x="2707" y="199"/>
                        </a:lnTo>
                        <a:lnTo>
                          <a:pt x="2707" y="199"/>
                        </a:lnTo>
                        <a:lnTo>
                          <a:pt x="2704" y="199"/>
                        </a:lnTo>
                        <a:lnTo>
                          <a:pt x="2704" y="197"/>
                        </a:lnTo>
                        <a:lnTo>
                          <a:pt x="2702" y="197"/>
                        </a:lnTo>
                        <a:lnTo>
                          <a:pt x="2702" y="197"/>
                        </a:lnTo>
                        <a:lnTo>
                          <a:pt x="2700" y="197"/>
                        </a:lnTo>
                        <a:lnTo>
                          <a:pt x="2700" y="195"/>
                        </a:lnTo>
                        <a:lnTo>
                          <a:pt x="2698" y="195"/>
                        </a:lnTo>
                        <a:lnTo>
                          <a:pt x="2698" y="195"/>
                        </a:lnTo>
                        <a:lnTo>
                          <a:pt x="2694" y="195"/>
                        </a:lnTo>
                        <a:lnTo>
                          <a:pt x="2694" y="195"/>
                        </a:lnTo>
                        <a:lnTo>
                          <a:pt x="2692" y="195"/>
                        </a:lnTo>
                        <a:lnTo>
                          <a:pt x="2692" y="193"/>
                        </a:lnTo>
                        <a:lnTo>
                          <a:pt x="2688" y="193"/>
                        </a:lnTo>
                        <a:lnTo>
                          <a:pt x="2688" y="193"/>
                        </a:lnTo>
                        <a:lnTo>
                          <a:pt x="2686" y="193"/>
                        </a:lnTo>
                        <a:lnTo>
                          <a:pt x="2686" y="191"/>
                        </a:lnTo>
                        <a:lnTo>
                          <a:pt x="2684" y="191"/>
                        </a:lnTo>
                        <a:lnTo>
                          <a:pt x="2684" y="191"/>
                        </a:lnTo>
                        <a:lnTo>
                          <a:pt x="2682" y="191"/>
                        </a:lnTo>
                        <a:lnTo>
                          <a:pt x="2682" y="189"/>
                        </a:lnTo>
                        <a:lnTo>
                          <a:pt x="2681" y="189"/>
                        </a:lnTo>
                        <a:lnTo>
                          <a:pt x="2681" y="189"/>
                        </a:lnTo>
                        <a:lnTo>
                          <a:pt x="2677" y="189"/>
                        </a:lnTo>
                        <a:lnTo>
                          <a:pt x="2677" y="187"/>
                        </a:lnTo>
                        <a:lnTo>
                          <a:pt x="2675" y="187"/>
                        </a:lnTo>
                        <a:lnTo>
                          <a:pt x="2675" y="187"/>
                        </a:lnTo>
                        <a:lnTo>
                          <a:pt x="2673" y="187"/>
                        </a:lnTo>
                        <a:lnTo>
                          <a:pt x="2673" y="187"/>
                        </a:lnTo>
                        <a:lnTo>
                          <a:pt x="2673" y="187"/>
                        </a:lnTo>
                        <a:lnTo>
                          <a:pt x="2673" y="185"/>
                        </a:lnTo>
                        <a:lnTo>
                          <a:pt x="2671" y="185"/>
                        </a:lnTo>
                        <a:lnTo>
                          <a:pt x="2671" y="185"/>
                        </a:lnTo>
                        <a:lnTo>
                          <a:pt x="2669" y="185"/>
                        </a:lnTo>
                        <a:lnTo>
                          <a:pt x="2669" y="184"/>
                        </a:lnTo>
                        <a:lnTo>
                          <a:pt x="2665" y="184"/>
                        </a:lnTo>
                        <a:lnTo>
                          <a:pt x="2665" y="184"/>
                        </a:lnTo>
                        <a:lnTo>
                          <a:pt x="2661" y="184"/>
                        </a:lnTo>
                        <a:lnTo>
                          <a:pt x="2661" y="182"/>
                        </a:lnTo>
                        <a:lnTo>
                          <a:pt x="2660" y="182"/>
                        </a:lnTo>
                        <a:lnTo>
                          <a:pt x="2660" y="182"/>
                        </a:lnTo>
                        <a:lnTo>
                          <a:pt x="2660" y="182"/>
                        </a:lnTo>
                        <a:lnTo>
                          <a:pt x="2660" y="180"/>
                        </a:lnTo>
                        <a:lnTo>
                          <a:pt x="2656" y="180"/>
                        </a:lnTo>
                        <a:lnTo>
                          <a:pt x="2656" y="182"/>
                        </a:lnTo>
                        <a:lnTo>
                          <a:pt x="2652" y="182"/>
                        </a:lnTo>
                        <a:lnTo>
                          <a:pt x="2652" y="180"/>
                        </a:lnTo>
                        <a:lnTo>
                          <a:pt x="2650" y="180"/>
                        </a:lnTo>
                        <a:lnTo>
                          <a:pt x="2650" y="180"/>
                        </a:lnTo>
                        <a:lnTo>
                          <a:pt x="2650" y="180"/>
                        </a:lnTo>
                        <a:lnTo>
                          <a:pt x="2650" y="180"/>
                        </a:lnTo>
                        <a:lnTo>
                          <a:pt x="2648" y="180"/>
                        </a:lnTo>
                        <a:lnTo>
                          <a:pt x="2648" y="178"/>
                        </a:lnTo>
                        <a:lnTo>
                          <a:pt x="2646" y="178"/>
                        </a:lnTo>
                        <a:lnTo>
                          <a:pt x="2646" y="178"/>
                        </a:lnTo>
                        <a:lnTo>
                          <a:pt x="2644" y="178"/>
                        </a:lnTo>
                        <a:lnTo>
                          <a:pt x="2644" y="176"/>
                        </a:lnTo>
                        <a:lnTo>
                          <a:pt x="2644" y="176"/>
                        </a:lnTo>
                        <a:lnTo>
                          <a:pt x="2644" y="176"/>
                        </a:lnTo>
                        <a:lnTo>
                          <a:pt x="2640" y="176"/>
                        </a:lnTo>
                        <a:lnTo>
                          <a:pt x="2640" y="174"/>
                        </a:lnTo>
                        <a:lnTo>
                          <a:pt x="2638" y="174"/>
                        </a:lnTo>
                        <a:lnTo>
                          <a:pt x="2638" y="174"/>
                        </a:lnTo>
                        <a:lnTo>
                          <a:pt x="2637" y="174"/>
                        </a:lnTo>
                        <a:lnTo>
                          <a:pt x="2637" y="172"/>
                        </a:lnTo>
                        <a:lnTo>
                          <a:pt x="2635" y="172"/>
                        </a:lnTo>
                        <a:lnTo>
                          <a:pt x="2635" y="172"/>
                        </a:lnTo>
                        <a:lnTo>
                          <a:pt x="2631" y="172"/>
                        </a:lnTo>
                        <a:lnTo>
                          <a:pt x="2631" y="172"/>
                        </a:lnTo>
                        <a:lnTo>
                          <a:pt x="2627" y="172"/>
                        </a:lnTo>
                        <a:lnTo>
                          <a:pt x="2627" y="170"/>
                        </a:lnTo>
                        <a:lnTo>
                          <a:pt x="2617" y="170"/>
                        </a:lnTo>
                        <a:lnTo>
                          <a:pt x="2617" y="170"/>
                        </a:lnTo>
                        <a:lnTo>
                          <a:pt x="2614" y="170"/>
                        </a:lnTo>
                        <a:lnTo>
                          <a:pt x="2614" y="168"/>
                        </a:lnTo>
                        <a:lnTo>
                          <a:pt x="2610" y="168"/>
                        </a:lnTo>
                        <a:lnTo>
                          <a:pt x="2610" y="168"/>
                        </a:lnTo>
                        <a:lnTo>
                          <a:pt x="2608" y="168"/>
                        </a:lnTo>
                        <a:lnTo>
                          <a:pt x="2608" y="166"/>
                        </a:lnTo>
                        <a:lnTo>
                          <a:pt x="2598" y="166"/>
                        </a:lnTo>
                        <a:lnTo>
                          <a:pt x="2598" y="166"/>
                        </a:lnTo>
                        <a:lnTo>
                          <a:pt x="2594" y="166"/>
                        </a:lnTo>
                        <a:lnTo>
                          <a:pt x="2594" y="164"/>
                        </a:lnTo>
                        <a:lnTo>
                          <a:pt x="2591" y="164"/>
                        </a:lnTo>
                        <a:lnTo>
                          <a:pt x="2591" y="164"/>
                        </a:lnTo>
                        <a:lnTo>
                          <a:pt x="2589" y="164"/>
                        </a:lnTo>
                        <a:lnTo>
                          <a:pt x="2589" y="164"/>
                        </a:lnTo>
                        <a:lnTo>
                          <a:pt x="2587" y="164"/>
                        </a:lnTo>
                        <a:lnTo>
                          <a:pt x="2587" y="162"/>
                        </a:lnTo>
                        <a:lnTo>
                          <a:pt x="2585" y="162"/>
                        </a:lnTo>
                        <a:lnTo>
                          <a:pt x="2585" y="162"/>
                        </a:lnTo>
                        <a:lnTo>
                          <a:pt x="2583" y="162"/>
                        </a:lnTo>
                        <a:lnTo>
                          <a:pt x="2583" y="161"/>
                        </a:lnTo>
                        <a:lnTo>
                          <a:pt x="2581" y="161"/>
                        </a:lnTo>
                        <a:lnTo>
                          <a:pt x="2581" y="162"/>
                        </a:lnTo>
                        <a:lnTo>
                          <a:pt x="2579" y="162"/>
                        </a:lnTo>
                        <a:lnTo>
                          <a:pt x="2579" y="161"/>
                        </a:lnTo>
                        <a:lnTo>
                          <a:pt x="2575" y="161"/>
                        </a:lnTo>
                        <a:lnTo>
                          <a:pt x="2575" y="162"/>
                        </a:lnTo>
                        <a:lnTo>
                          <a:pt x="2545" y="162"/>
                        </a:lnTo>
                        <a:lnTo>
                          <a:pt x="2545" y="162"/>
                        </a:lnTo>
                        <a:lnTo>
                          <a:pt x="2543" y="162"/>
                        </a:lnTo>
                        <a:lnTo>
                          <a:pt x="2543" y="162"/>
                        </a:lnTo>
                        <a:lnTo>
                          <a:pt x="2541" y="162"/>
                        </a:lnTo>
                        <a:lnTo>
                          <a:pt x="2541" y="161"/>
                        </a:lnTo>
                        <a:lnTo>
                          <a:pt x="2539" y="161"/>
                        </a:lnTo>
                        <a:lnTo>
                          <a:pt x="2539" y="161"/>
                        </a:lnTo>
                        <a:lnTo>
                          <a:pt x="2535" y="161"/>
                        </a:lnTo>
                        <a:lnTo>
                          <a:pt x="2535" y="161"/>
                        </a:lnTo>
                        <a:lnTo>
                          <a:pt x="2533" y="161"/>
                        </a:lnTo>
                        <a:lnTo>
                          <a:pt x="2533" y="162"/>
                        </a:lnTo>
                        <a:lnTo>
                          <a:pt x="2529" y="162"/>
                        </a:lnTo>
                        <a:lnTo>
                          <a:pt x="2529" y="161"/>
                        </a:lnTo>
                        <a:lnTo>
                          <a:pt x="2526" y="161"/>
                        </a:lnTo>
                        <a:lnTo>
                          <a:pt x="2526" y="161"/>
                        </a:lnTo>
                        <a:lnTo>
                          <a:pt x="2526" y="161"/>
                        </a:lnTo>
                        <a:lnTo>
                          <a:pt x="2526" y="159"/>
                        </a:lnTo>
                        <a:lnTo>
                          <a:pt x="2524" y="159"/>
                        </a:lnTo>
                        <a:lnTo>
                          <a:pt x="2524" y="161"/>
                        </a:lnTo>
                        <a:lnTo>
                          <a:pt x="2518" y="161"/>
                        </a:lnTo>
                        <a:lnTo>
                          <a:pt x="2518" y="159"/>
                        </a:lnTo>
                        <a:lnTo>
                          <a:pt x="2508" y="159"/>
                        </a:lnTo>
                        <a:lnTo>
                          <a:pt x="2508" y="159"/>
                        </a:lnTo>
                        <a:lnTo>
                          <a:pt x="2505" y="159"/>
                        </a:lnTo>
                        <a:lnTo>
                          <a:pt x="2505" y="157"/>
                        </a:lnTo>
                        <a:lnTo>
                          <a:pt x="2495" y="157"/>
                        </a:lnTo>
                        <a:lnTo>
                          <a:pt x="2495" y="157"/>
                        </a:lnTo>
                        <a:lnTo>
                          <a:pt x="2493" y="157"/>
                        </a:lnTo>
                        <a:lnTo>
                          <a:pt x="2493" y="157"/>
                        </a:lnTo>
                        <a:lnTo>
                          <a:pt x="2491" y="157"/>
                        </a:lnTo>
                        <a:lnTo>
                          <a:pt x="2491" y="157"/>
                        </a:lnTo>
                        <a:lnTo>
                          <a:pt x="2487" y="157"/>
                        </a:lnTo>
                        <a:lnTo>
                          <a:pt x="2487" y="157"/>
                        </a:lnTo>
                        <a:lnTo>
                          <a:pt x="2487" y="157"/>
                        </a:lnTo>
                        <a:lnTo>
                          <a:pt x="2487" y="157"/>
                        </a:lnTo>
                        <a:lnTo>
                          <a:pt x="2485" y="157"/>
                        </a:lnTo>
                        <a:lnTo>
                          <a:pt x="2485" y="157"/>
                        </a:lnTo>
                        <a:lnTo>
                          <a:pt x="2487" y="157"/>
                        </a:lnTo>
                        <a:lnTo>
                          <a:pt x="2487" y="159"/>
                        </a:lnTo>
                        <a:lnTo>
                          <a:pt x="2487" y="159"/>
                        </a:lnTo>
                        <a:lnTo>
                          <a:pt x="2487" y="162"/>
                        </a:lnTo>
                        <a:lnTo>
                          <a:pt x="2487" y="162"/>
                        </a:lnTo>
                        <a:lnTo>
                          <a:pt x="2487" y="164"/>
                        </a:lnTo>
                        <a:lnTo>
                          <a:pt x="2483" y="164"/>
                        </a:lnTo>
                        <a:lnTo>
                          <a:pt x="2483" y="164"/>
                        </a:lnTo>
                        <a:lnTo>
                          <a:pt x="2482" y="164"/>
                        </a:lnTo>
                        <a:lnTo>
                          <a:pt x="2482" y="164"/>
                        </a:lnTo>
                        <a:lnTo>
                          <a:pt x="2483" y="164"/>
                        </a:lnTo>
                        <a:lnTo>
                          <a:pt x="2483" y="164"/>
                        </a:lnTo>
                        <a:lnTo>
                          <a:pt x="2478" y="164"/>
                        </a:lnTo>
                        <a:lnTo>
                          <a:pt x="2478" y="164"/>
                        </a:lnTo>
                        <a:lnTo>
                          <a:pt x="2478" y="164"/>
                        </a:lnTo>
                        <a:lnTo>
                          <a:pt x="2478" y="166"/>
                        </a:lnTo>
                        <a:lnTo>
                          <a:pt x="2482" y="166"/>
                        </a:lnTo>
                        <a:lnTo>
                          <a:pt x="2482" y="166"/>
                        </a:lnTo>
                        <a:lnTo>
                          <a:pt x="2480" y="166"/>
                        </a:lnTo>
                        <a:lnTo>
                          <a:pt x="2480" y="168"/>
                        </a:lnTo>
                        <a:lnTo>
                          <a:pt x="2482" y="168"/>
                        </a:lnTo>
                        <a:lnTo>
                          <a:pt x="2482" y="168"/>
                        </a:lnTo>
                        <a:lnTo>
                          <a:pt x="2483" y="168"/>
                        </a:lnTo>
                        <a:lnTo>
                          <a:pt x="2483" y="168"/>
                        </a:lnTo>
                        <a:lnTo>
                          <a:pt x="2487" y="168"/>
                        </a:lnTo>
                        <a:lnTo>
                          <a:pt x="2487" y="168"/>
                        </a:lnTo>
                        <a:lnTo>
                          <a:pt x="2489" y="168"/>
                        </a:lnTo>
                        <a:lnTo>
                          <a:pt x="2489" y="170"/>
                        </a:lnTo>
                        <a:lnTo>
                          <a:pt x="2489" y="170"/>
                        </a:lnTo>
                        <a:lnTo>
                          <a:pt x="2489" y="172"/>
                        </a:lnTo>
                        <a:lnTo>
                          <a:pt x="2491" y="172"/>
                        </a:lnTo>
                        <a:lnTo>
                          <a:pt x="2491" y="172"/>
                        </a:lnTo>
                        <a:lnTo>
                          <a:pt x="2493" y="172"/>
                        </a:lnTo>
                        <a:lnTo>
                          <a:pt x="2493" y="174"/>
                        </a:lnTo>
                        <a:lnTo>
                          <a:pt x="2493" y="174"/>
                        </a:lnTo>
                        <a:lnTo>
                          <a:pt x="2493" y="176"/>
                        </a:lnTo>
                        <a:lnTo>
                          <a:pt x="2493" y="176"/>
                        </a:lnTo>
                        <a:lnTo>
                          <a:pt x="2493" y="178"/>
                        </a:lnTo>
                        <a:lnTo>
                          <a:pt x="2495" y="178"/>
                        </a:lnTo>
                        <a:lnTo>
                          <a:pt x="2495" y="180"/>
                        </a:lnTo>
                        <a:lnTo>
                          <a:pt x="2493" y="180"/>
                        </a:lnTo>
                        <a:lnTo>
                          <a:pt x="2493" y="180"/>
                        </a:lnTo>
                        <a:lnTo>
                          <a:pt x="2493" y="180"/>
                        </a:lnTo>
                        <a:lnTo>
                          <a:pt x="2493" y="180"/>
                        </a:lnTo>
                        <a:lnTo>
                          <a:pt x="2489" y="180"/>
                        </a:lnTo>
                        <a:lnTo>
                          <a:pt x="2489" y="182"/>
                        </a:lnTo>
                        <a:lnTo>
                          <a:pt x="2487" y="182"/>
                        </a:lnTo>
                        <a:lnTo>
                          <a:pt x="2487" y="182"/>
                        </a:lnTo>
                        <a:lnTo>
                          <a:pt x="2483" y="182"/>
                        </a:lnTo>
                        <a:lnTo>
                          <a:pt x="2483" y="184"/>
                        </a:lnTo>
                        <a:lnTo>
                          <a:pt x="2480" y="184"/>
                        </a:lnTo>
                        <a:lnTo>
                          <a:pt x="2480" y="184"/>
                        </a:lnTo>
                        <a:lnTo>
                          <a:pt x="2468" y="184"/>
                        </a:lnTo>
                        <a:lnTo>
                          <a:pt x="2468" y="184"/>
                        </a:lnTo>
                        <a:lnTo>
                          <a:pt x="2468" y="184"/>
                        </a:lnTo>
                        <a:lnTo>
                          <a:pt x="2468" y="180"/>
                        </a:lnTo>
                        <a:lnTo>
                          <a:pt x="2468" y="180"/>
                        </a:lnTo>
                        <a:lnTo>
                          <a:pt x="2468" y="178"/>
                        </a:lnTo>
                        <a:lnTo>
                          <a:pt x="2466" y="178"/>
                        </a:lnTo>
                        <a:lnTo>
                          <a:pt x="2466" y="178"/>
                        </a:lnTo>
                        <a:lnTo>
                          <a:pt x="2466" y="178"/>
                        </a:lnTo>
                        <a:lnTo>
                          <a:pt x="2466" y="178"/>
                        </a:lnTo>
                        <a:lnTo>
                          <a:pt x="2462" y="178"/>
                        </a:lnTo>
                        <a:lnTo>
                          <a:pt x="2462" y="178"/>
                        </a:lnTo>
                        <a:lnTo>
                          <a:pt x="2461" y="178"/>
                        </a:lnTo>
                        <a:lnTo>
                          <a:pt x="2461" y="176"/>
                        </a:lnTo>
                        <a:lnTo>
                          <a:pt x="2459" y="176"/>
                        </a:lnTo>
                        <a:lnTo>
                          <a:pt x="2459" y="176"/>
                        </a:lnTo>
                        <a:lnTo>
                          <a:pt x="2449" y="176"/>
                        </a:lnTo>
                        <a:lnTo>
                          <a:pt x="2449" y="174"/>
                        </a:lnTo>
                        <a:lnTo>
                          <a:pt x="2447" y="174"/>
                        </a:lnTo>
                        <a:lnTo>
                          <a:pt x="2447" y="174"/>
                        </a:lnTo>
                        <a:lnTo>
                          <a:pt x="2447" y="174"/>
                        </a:lnTo>
                        <a:lnTo>
                          <a:pt x="2447" y="172"/>
                        </a:lnTo>
                        <a:lnTo>
                          <a:pt x="2447" y="172"/>
                        </a:lnTo>
                        <a:lnTo>
                          <a:pt x="2447" y="168"/>
                        </a:lnTo>
                        <a:lnTo>
                          <a:pt x="2445" y="168"/>
                        </a:lnTo>
                        <a:lnTo>
                          <a:pt x="2445" y="166"/>
                        </a:lnTo>
                        <a:lnTo>
                          <a:pt x="2445" y="166"/>
                        </a:lnTo>
                        <a:lnTo>
                          <a:pt x="2445" y="166"/>
                        </a:lnTo>
                        <a:lnTo>
                          <a:pt x="2449" y="166"/>
                        </a:lnTo>
                        <a:lnTo>
                          <a:pt x="2449" y="168"/>
                        </a:lnTo>
                        <a:lnTo>
                          <a:pt x="2453" y="168"/>
                        </a:lnTo>
                        <a:lnTo>
                          <a:pt x="2453" y="168"/>
                        </a:lnTo>
                        <a:lnTo>
                          <a:pt x="2464" y="168"/>
                        </a:lnTo>
                        <a:lnTo>
                          <a:pt x="2464" y="168"/>
                        </a:lnTo>
                        <a:lnTo>
                          <a:pt x="2466" y="168"/>
                        </a:lnTo>
                        <a:lnTo>
                          <a:pt x="2466" y="164"/>
                        </a:lnTo>
                        <a:lnTo>
                          <a:pt x="2468" y="164"/>
                        </a:lnTo>
                        <a:lnTo>
                          <a:pt x="2468" y="164"/>
                        </a:lnTo>
                        <a:lnTo>
                          <a:pt x="2468" y="164"/>
                        </a:lnTo>
                        <a:lnTo>
                          <a:pt x="2468" y="162"/>
                        </a:lnTo>
                        <a:lnTo>
                          <a:pt x="2468" y="162"/>
                        </a:lnTo>
                        <a:lnTo>
                          <a:pt x="2468" y="162"/>
                        </a:lnTo>
                        <a:lnTo>
                          <a:pt x="2466" y="162"/>
                        </a:lnTo>
                        <a:lnTo>
                          <a:pt x="2466" y="161"/>
                        </a:lnTo>
                        <a:lnTo>
                          <a:pt x="2464" y="161"/>
                        </a:lnTo>
                        <a:lnTo>
                          <a:pt x="2464" y="161"/>
                        </a:lnTo>
                        <a:lnTo>
                          <a:pt x="2461" y="161"/>
                        </a:lnTo>
                        <a:lnTo>
                          <a:pt x="2461" y="161"/>
                        </a:lnTo>
                        <a:lnTo>
                          <a:pt x="2459" y="161"/>
                        </a:lnTo>
                        <a:lnTo>
                          <a:pt x="2459" y="161"/>
                        </a:lnTo>
                        <a:lnTo>
                          <a:pt x="2457" y="161"/>
                        </a:lnTo>
                        <a:lnTo>
                          <a:pt x="2457" y="159"/>
                        </a:lnTo>
                        <a:lnTo>
                          <a:pt x="2455" y="159"/>
                        </a:lnTo>
                        <a:lnTo>
                          <a:pt x="2455" y="161"/>
                        </a:lnTo>
                        <a:lnTo>
                          <a:pt x="2455" y="161"/>
                        </a:lnTo>
                        <a:lnTo>
                          <a:pt x="2455" y="159"/>
                        </a:lnTo>
                        <a:lnTo>
                          <a:pt x="2451" y="159"/>
                        </a:lnTo>
                        <a:lnTo>
                          <a:pt x="2451" y="159"/>
                        </a:lnTo>
                        <a:lnTo>
                          <a:pt x="2445" y="159"/>
                        </a:lnTo>
                        <a:lnTo>
                          <a:pt x="2445" y="159"/>
                        </a:lnTo>
                        <a:lnTo>
                          <a:pt x="2443" y="159"/>
                        </a:lnTo>
                        <a:lnTo>
                          <a:pt x="2443" y="161"/>
                        </a:lnTo>
                        <a:lnTo>
                          <a:pt x="2441" y="161"/>
                        </a:lnTo>
                        <a:lnTo>
                          <a:pt x="2441" y="161"/>
                        </a:lnTo>
                        <a:lnTo>
                          <a:pt x="2439" y="161"/>
                        </a:lnTo>
                        <a:lnTo>
                          <a:pt x="2439" y="162"/>
                        </a:lnTo>
                        <a:lnTo>
                          <a:pt x="2439" y="162"/>
                        </a:lnTo>
                        <a:lnTo>
                          <a:pt x="2439" y="162"/>
                        </a:lnTo>
                        <a:lnTo>
                          <a:pt x="2438" y="162"/>
                        </a:lnTo>
                        <a:lnTo>
                          <a:pt x="2438" y="164"/>
                        </a:lnTo>
                        <a:lnTo>
                          <a:pt x="2436" y="164"/>
                        </a:lnTo>
                        <a:lnTo>
                          <a:pt x="2436" y="164"/>
                        </a:lnTo>
                        <a:lnTo>
                          <a:pt x="2436" y="164"/>
                        </a:lnTo>
                        <a:lnTo>
                          <a:pt x="2436" y="164"/>
                        </a:lnTo>
                        <a:lnTo>
                          <a:pt x="2434" y="164"/>
                        </a:lnTo>
                        <a:lnTo>
                          <a:pt x="2434" y="166"/>
                        </a:lnTo>
                        <a:lnTo>
                          <a:pt x="2432" y="166"/>
                        </a:lnTo>
                        <a:lnTo>
                          <a:pt x="2432" y="166"/>
                        </a:lnTo>
                        <a:lnTo>
                          <a:pt x="2430" y="166"/>
                        </a:lnTo>
                        <a:lnTo>
                          <a:pt x="2430" y="168"/>
                        </a:lnTo>
                        <a:lnTo>
                          <a:pt x="2428" y="168"/>
                        </a:lnTo>
                        <a:lnTo>
                          <a:pt x="2428" y="168"/>
                        </a:lnTo>
                        <a:lnTo>
                          <a:pt x="2426" y="168"/>
                        </a:lnTo>
                        <a:lnTo>
                          <a:pt x="2426" y="170"/>
                        </a:lnTo>
                        <a:lnTo>
                          <a:pt x="2420" y="170"/>
                        </a:lnTo>
                        <a:lnTo>
                          <a:pt x="2420" y="168"/>
                        </a:lnTo>
                        <a:lnTo>
                          <a:pt x="2418" y="168"/>
                        </a:lnTo>
                        <a:lnTo>
                          <a:pt x="2418" y="170"/>
                        </a:lnTo>
                        <a:lnTo>
                          <a:pt x="2413" y="170"/>
                        </a:lnTo>
                        <a:lnTo>
                          <a:pt x="2413" y="168"/>
                        </a:lnTo>
                        <a:lnTo>
                          <a:pt x="2407" y="168"/>
                        </a:lnTo>
                        <a:lnTo>
                          <a:pt x="2407" y="168"/>
                        </a:lnTo>
                        <a:lnTo>
                          <a:pt x="2394" y="168"/>
                        </a:lnTo>
                        <a:lnTo>
                          <a:pt x="2394" y="166"/>
                        </a:lnTo>
                        <a:lnTo>
                          <a:pt x="2394" y="166"/>
                        </a:lnTo>
                        <a:lnTo>
                          <a:pt x="2394" y="168"/>
                        </a:lnTo>
                        <a:lnTo>
                          <a:pt x="2382" y="168"/>
                        </a:lnTo>
                        <a:lnTo>
                          <a:pt x="2382" y="166"/>
                        </a:lnTo>
                        <a:lnTo>
                          <a:pt x="2380" y="166"/>
                        </a:lnTo>
                        <a:lnTo>
                          <a:pt x="2380" y="166"/>
                        </a:lnTo>
                        <a:lnTo>
                          <a:pt x="2378" y="166"/>
                        </a:lnTo>
                        <a:lnTo>
                          <a:pt x="2378" y="164"/>
                        </a:lnTo>
                        <a:lnTo>
                          <a:pt x="2376" y="164"/>
                        </a:lnTo>
                        <a:lnTo>
                          <a:pt x="2376" y="164"/>
                        </a:lnTo>
                        <a:lnTo>
                          <a:pt x="2371" y="164"/>
                        </a:lnTo>
                        <a:lnTo>
                          <a:pt x="2371" y="164"/>
                        </a:lnTo>
                        <a:lnTo>
                          <a:pt x="2367" y="164"/>
                        </a:lnTo>
                        <a:lnTo>
                          <a:pt x="2367" y="166"/>
                        </a:lnTo>
                        <a:lnTo>
                          <a:pt x="2365" y="166"/>
                        </a:lnTo>
                        <a:lnTo>
                          <a:pt x="2365" y="164"/>
                        </a:lnTo>
                        <a:lnTo>
                          <a:pt x="2355" y="164"/>
                        </a:lnTo>
                        <a:lnTo>
                          <a:pt x="2355" y="166"/>
                        </a:lnTo>
                        <a:lnTo>
                          <a:pt x="2346" y="166"/>
                        </a:lnTo>
                        <a:lnTo>
                          <a:pt x="2346" y="164"/>
                        </a:lnTo>
                        <a:lnTo>
                          <a:pt x="2344" y="164"/>
                        </a:lnTo>
                        <a:lnTo>
                          <a:pt x="2344" y="166"/>
                        </a:lnTo>
                        <a:lnTo>
                          <a:pt x="2342" y="166"/>
                        </a:lnTo>
                        <a:lnTo>
                          <a:pt x="2342" y="166"/>
                        </a:lnTo>
                        <a:lnTo>
                          <a:pt x="2338" y="166"/>
                        </a:lnTo>
                        <a:lnTo>
                          <a:pt x="2338" y="168"/>
                        </a:lnTo>
                        <a:lnTo>
                          <a:pt x="2336" y="168"/>
                        </a:lnTo>
                        <a:lnTo>
                          <a:pt x="2336" y="166"/>
                        </a:lnTo>
                        <a:lnTo>
                          <a:pt x="2332" y="166"/>
                        </a:lnTo>
                        <a:lnTo>
                          <a:pt x="2332" y="166"/>
                        </a:lnTo>
                        <a:lnTo>
                          <a:pt x="2328" y="166"/>
                        </a:lnTo>
                        <a:lnTo>
                          <a:pt x="2328" y="168"/>
                        </a:lnTo>
                        <a:lnTo>
                          <a:pt x="2327" y="168"/>
                        </a:lnTo>
                        <a:lnTo>
                          <a:pt x="2327" y="168"/>
                        </a:lnTo>
                        <a:lnTo>
                          <a:pt x="2327" y="168"/>
                        </a:lnTo>
                        <a:lnTo>
                          <a:pt x="2327" y="166"/>
                        </a:lnTo>
                        <a:lnTo>
                          <a:pt x="2327" y="166"/>
                        </a:lnTo>
                        <a:lnTo>
                          <a:pt x="2327" y="168"/>
                        </a:lnTo>
                        <a:lnTo>
                          <a:pt x="2325" y="168"/>
                        </a:lnTo>
                        <a:lnTo>
                          <a:pt x="2325" y="170"/>
                        </a:lnTo>
                        <a:lnTo>
                          <a:pt x="2323" y="170"/>
                        </a:lnTo>
                        <a:lnTo>
                          <a:pt x="2323" y="168"/>
                        </a:lnTo>
                        <a:lnTo>
                          <a:pt x="2323" y="168"/>
                        </a:lnTo>
                        <a:lnTo>
                          <a:pt x="2323" y="166"/>
                        </a:lnTo>
                        <a:lnTo>
                          <a:pt x="2323" y="166"/>
                        </a:lnTo>
                        <a:lnTo>
                          <a:pt x="2323" y="164"/>
                        </a:lnTo>
                        <a:lnTo>
                          <a:pt x="2321" y="164"/>
                        </a:lnTo>
                        <a:lnTo>
                          <a:pt x="2321" y="166"/>
                        </a:lnTo>
                        <a:lnTo>
                          <a:pt x="2315" y="166"/>
                        </a:lnTo>
                        <a:lnTo>
                          <a:pt x="2315" y="164"/>
                        </a:lnTo>
                        <a:lnTo>
                          <a:pt x="2309" y="164"/>
                        </a:lnTo>
                        <a:lnTo>
                          <a:pt x="2309" y="164"/>
                        </a:lnTo>
                        <a:lnTo>
                          <a:pt x="2304" y="164"/>
                        </a:lnTo>
                        <a:lnTo>
                          <a:pt x="2304" y="164"/>
                        </a:lnTo>
                        <a:lnTo>
                          <a:pt x="2302" y="164"/>
                        </a:lnTo>
                        <a:lnTo>
                          <a:pt x="2302" y="162"/>
                        </a:lnTo>
                        <a:lnTo>
                          <a:pt x="2300" y="162"/>
                        </a:lnTo>
                        <a:lnTo>
                          <a:pt x="2300" y="161"/>
                        </a:lnTo>
                        <a:lnTo>
                          <a:pt x="2302" y="161"/>
                        </a:lnTo>
                        <a:lnTo>
                          <a:pt x="2302" y="161"/>
                        </a:lnTo>
                        <a:lnTo>
                          <a:pt x="2302" y="161"/>
                        </a:lnTo>
                        <a:lnTo>
                          <a:pt x="2302" y="159"/>
                        </a:lnTo>
                        <a:lnTo>
                          <a:pt x="2304" y="159"/>
                        </a:lnTo>
                        <a:lnTo>
                          <a:pt x="2304" y="159"/>
                        </a:lnTo>
                        <a:lnTo>
                          <a:pt x="2304" y="159"/>
                        </a:lnTo>
                        <a:lnTo>
                          <a:pt x="2304" y="157"/>
                        </a:lnTo>
                        <a:lnTo>
                          <a:pt x="2304" y="157"/>
                        </a:lnTo>
                        <a:lnTo>
                          <a:pt x="2304" y="157"/>
                        </a:lnTo>
                        <a:lnTo>
                          <a:pt x="2306" y="157"/>
                        </a:lnTo>
                        <a:lnTo>
                          <a:pt x="2306" y="155"/>
                        </a:lnTo>
                        <a:lnTo>
                          <a:pt x="2306" y="155"/>
                        </a:lnTo>
                        <a:lnTo>
                          <a:pt x="2306" y="153"/>
                        </a:lnTo>
                        <a:lnTo>
                          <a:pt x="2306" y="153"/>
                        </a:lnTo>
                        <a:lnTo>
                          <a:pt x="2306" y="151"/>
                        </a:lnTo>
                        <a:lnTo>
                          <a:pt x="2304" y="151"/>
                        </a:lnTo>
                        <a:lnTo>
                          <a:pt x="2304" y="149"/>
                        </a:lnTo>
                        <a:lnTo>
                          <a:pt x="2304" y="149"/>
                        </a:lnTo>
                        <a:lnTo>
                          <a:pt x="2304" y="149"/>
                        </a:lnTo>
                        <a:lnTo>
                          <a:pt x="2304" y="149"/>
                        </a:lnTo>
                        <a:lnTo>
                          <a:pt x="2304" y="147"/>
                        </a:lnTo>
                        <a:lnTo>
                          <a:pt x="2302" y="147"/>
                        </a:lnTo>
                        <a:lnTo>
                          <a:pt x="2302" y="147"/>
                        </a:lnTo>
                        <a:lnTo>
                          <a:pt x="2300" y="147"/>
                        </a:lnTo>
                        <a:lnTo>
                          <a:pt x="2300" y="147"/>
                        </a:lnTo>
                        <a:lnTo>
                          <a:pt x="2300" y="147"/>
                        </a:lnTo>
                        <a:lnTo>
                          <a:pt x="2300" y="145"/>
                        </a:lnTo>
                        <a:lnTo>
                          <a:pt x="2298" y="145"/>
                        </a:lnTo>
                        <a:lnTo>
                          <a:pt x="2298" y="145"/>
                        </a:lnTo>
                        <a:lnTo>
                          <a:pt x="2296" y="145"/>
                        </a:lnTo>
                        <a:lnTo>
                          <a:pt x="2296" y="143"/>
                        </a:lnTo>
                        <a:lnTo>
                          <a:pt x="2294" y="143"/>
                        </a:lnTo>
                        <a:lnTo>
                          <a:pt x="2294" y="143"/>
                        </a:lnTo>
                        <a:lnTo>
                          <a:pt x="2290" y="143"/>
                        </a:lnTo>
                        <a:lnTo>
                          <a:pt x="2290" y="141"/>
                        </a:lnTo>
                        <a:lnTo>
                          <a:pt x="2288" y="141"/>
                        </a:lnTo>
                        <a:lnTo>
                          <a:pt x="2288" y="141"/>
                        </a:lnTo>
                        <a:lnTo>
                          <a:pt x="2284" y="141"/>
                        </a:lnTo>
                        <a:lnTo>
                          <a:pt x="2284" y="139"/>
                        </a:lnTo>
                        <a:lnTo>
                          <a:pt x="2283" y="139"/>
                        </a:lnTo>
                        <a:lnTo>
                          <a:pt x="2283" y="139"/>
                        </a:lnTo>
                        <a:lnTo>
                          <a:pt x="2277" y="139"/>
                        </a:lnTo>
                        <a:lnTo>
                          <a:pt x="2277" y="139"/>
                        </a:lnTo>
                        <a:lnTo>
                          <a:pt x="2271" y="139"/>
                        </a:lnTo>
                        <a:lnTo>
                          <a:pt x="2271" y="138"/>
                        </a:lnTo>
                        <a:lnTo>
                          <a:pt x="2263" y="138"/>
                        </a:lnTo>
                        <a:lnTo>
                          <a:pt x="2263" y="138"/>
                        </a:lnTo>
                        <a:lnTo>
                          <a:pt x="2252" y="138"/>
                        </a:lnTo>
                        <a:lnTo>
                          <a:pt x="2252" y="136"/>
                        </a:lnTo>
                        <a:lnTo>
                          <a:pt x="2248" y="136"/>
                        </a:lnTo>
                        <a:lnTo>
                          <a:pt x="2248" y="138"/>
                        </a:lnTo>
                        <a:lnTo>
                          <a:pt x="2246" y="138"/>
                        </a:lnTo>
                        <a:lnTo>
                          <a:pt x="2246" y="136"/>
                        </a:lnTo>
                        <a:lnTo>
                          <a:pt x="2244" y="136"/>
                        </a:lnTo>
                        <a:lnTo>
                          <a:pt x="2244" y="138"/>
                        </a:lnTo>
                        <a:lnTo>
                          <a:pt x="2237" y="138"/>
                        </a:lnTo>
                        <a:lnTo>
                          <a:pt x="2237" y="136"/>
                        </a:lnTo>
                        <a:lnTo>
                          <a:pt x="2235" y="136"/>
                        </a:lnTo>
                        <a:lnTo>
                          <a:pt x="2235" y="138"/>
                        </a:lnTo>
                        <a:lnTo>
                          <a:pt x="2223" y="138"/>
                        </a:lnTo>
                        <a:lnTo>
                          <a:pt x="2223" y="138"/>
                        </a:lnTo>
                        <a:lnTo>
                          <a:pt x="2214" y="138"/>
                        </a:lnTo>
                        <a:lnTo>
                          <a:pt x="2214" y="139"/>
                        </a:lnTo>
                        <a:lnTo>
                          <a:pt x="2206" y="139"/>
                        </a:lnTo>
                        <a:lnTo>
                          <a:pt x="2206" y="139"/>
                        </a:lnTo>
                        <a:lnTo>
                          <a:pt x="2200" y="139"/>
                        </a:lnTo>
                        <a:lnTo>
                          <a:pt x="2200" y="139"/>
                        </a:lnTo>
                        <a:lnTo>
                          <a:pt x="2196" y="139"/>
                        </a:lnTo>
                        <a:lnTo>
                          <a:pt x="2196" y="141"/>
                        </a:lnTo>
                        <a:lnTo>
                          <a:pt x="2183" y="141"/>
                        </a:lnTo>
                        <a:lnTo>
                          <a:pt x="2183" y="141"/>
                        </a:lnTo>
                        <a:lnTo>
                          <a:pt x="2173" y="141"/>
                        </a:lnTo>
                        <a:lnTo>
                          <a:pt x="2173" y="141"/>
                        </a:lnTo>
                        <a:lnTo>
                          <a:pt x="2170" y="141"/>
                        </a:lnTo>
                        <a:lnTo>
                          <a:pt x="2170" y="139"/>
                        </a:lnTo>
                        <a:lnTo>
                          <a:pt x="2168" y="139"/>
                        </a:lnTo>
                        <a:lnTo>
                          <a:pt x="2168" y="138"/>
                        </a:lnTo>
                        <a:lnTo>
                          <a:pt x="2166" y="138"/>
                        </a:lnTo>
                        <a:lnTo>
                          <a:pt x="2166" y="138"/>
                        </a:lnTo>
                        <a:lnTo>
                          <a:pt x="2164" y="138"/>
                        </a:lnTo>
                        <a:lnTo>
                          <a:pt x="2164" y="136"/>
                        </a:lnTo>
                        <a:lnTo>
                          <a:pt x="2162" y="136"/>
                        </a:lnTo>
                        <a:lnTo>
                          <a:pt x="2162" y="134"/>
                        </a:lnTo>
                        <a:lnTo>
                          <a:pt x="2162" y="134"/>
                        </a:lnTo>
                        <a:lnTo>
                          <a:pt x="2162" y="134"/>
                        </a:lnTo>
                        <a:lnTo>
                          <a:pt x="2160" y="134"/>
                        </a:lnTo>
                        <a:lnTo>
                          <a:pt x="2160" y="132"/>
                        </a:lnTo>
                        <a:lnTo>
                          <a:pt x="2158" y="132"/>
                        </a:lnTo>
                        <a:lnTo>
                          <a:pt x="2158" y="132"/>
                        </a:lnTo>
                        <a:lnTo>
                          <a:pt x="2156" y="132"/>
                        </a:lnTo>
                        <a:lnTo>
                          <a:pt x="2156" y="132"/>
                        </a:lnTo>
                        <a:lnTo>
                          <a:pt x="2154" y="132"/>
                        </a:lnTo>
                        <a:lnTo>
                          <a:pt x="2154" y="130"/>
                        </a:lnTo>
                        <a:lnTo>
                          <a:pt x="2152" y="130"/>
                        </a:lnTo>
                        <a:lnTo>
                          <a:pt x="2152" y="130"/>
                        </a:lnTo>
                        <a:lnTo>
                          <a:pt x="2152" y="130"/>
                        </a:lnTo>
                        <a:lnTo>
                          <a:pt x="2152" y="128"/>
                        </a:lnTo>
                        <a:lnTo>
                          <a:pt x="2151" y="128"/>
                        </a:lnTo>
                        <a:lnTo>
                          <a:pt x="2151" y="130"/>
                        </a:lnTo>
                        <a:lnTo>
                          <a:pt x="2151" y="130"/>
                        </a:lnTo>
                        <a:lnTo>
                          <a:pt x="2151" y="130"/>
                        </a:lnTo>
                        <a:lnTo>
                          <a:pt x="2149" y="130"/>
                        </a:lnTo>
                        <a:lnTo>
                          <a:pt x="2149" y="130"/>
                        </a:lnTo>
                        <a:lnTo>
                          <a:pt x="2149" y="130"/>
                        </a:lnTo>
                        <a:lnTo>
                          <a:pt x="2149" y="128"/>
                        </a:lnTo>
                        <a:lnTo>
                          <a:pt x="2145" y="128"/>
                        </a:lnTo>
                        <a:lnTo>
                          <a:pt x="2145" y="128"/>
                        </a:lnTo>
                        <a:lnTo>
                          <a:pt x="2141" y="128"/>
                        </a:lnTo>
                        <a:lnTo>
                          <a:pt x="2141" y="126"/>
                        </a:lnTo>
                        <a:lnTo>
                          <a:pt x="2137" y="126"/>
                        </a:lnTo>
                        <a:lnTo>
                          <a:pt x="2137" y="126"/>
                        </a:lnTo>
                        <a:lnTo>
                          <a:pt x="2133" y="126"/>
                        </a:lnTo>
                        <a:lnTo>
                          <a:pt x="2133" y="124"/>
                        </a:lnTo>
                        <a:lnTo>
                          <a:pt x="2129" y="124"/>
                        </a:lnTo>
                        <a:lnTo>
                          <a:pt x="2129" y="124"/>
                        </a:lnTo>
                        <a:lnTo>
                          <a:pt x="2128" y="124"/>
                        </a:lnTo>
                        <a:lnTo>
                          <a:pt x="2128" y="124"/>
                        </a:lnTo>
                        <a:lnTo>
                          <a:pt x="2120" y="124"/>
                        </a:lnTo>
                        <a:lnTo>
                          <a:pt x="2120" y="124"/>
                        </a:lnTo>
                        <a:lnTo>
                          <a:pt x="2114" y="124"/>
                        </a:lnTo>
                        <a:lnTo>
                          <a:pt x="2114" y="124"/>
                        </a:lnTo>
                        <a:lnTo>
                          <a:pt x="2116" y="124"/>
                        </a:lnTo>
                        <a:lnTo>
                          <a:pt x="2116" y="122"/>
                        </a:lnTo>
                        <a:lnTo>
                          <a:pt x="2118" y="122"/>
                        </a:lnTo>
                        <a:lnTo>
                          <a:pt x="2118" y="122"/>
                        </a:lnTo>
                        <a:lnTo>
                          <a:pt x="2118" y="122"/>
                        </a:lnTo>
                        <a:lnTo>
                          <a:pt x="2118" y="122"/>
                        </a:lnTo>
                        <a:lnTo>
                          <a:pt x="2122" y="122"/>
                        </a:lnTo>
                        <a:lnTo>
                          <a:pt x="2122" y="124"/>
                        </a:lnTo>
                        <a:lnTo>
                          <a:pt x="2124" y="124"/>
                        </a:lnTo>
                        <a:lnTo>
                          <a:pt x="2124" y="124"/>
                        </a:lnTo>
                        <a:lnTo>
                          <a:pt x="2128" y="124"/>
                        </a:lnTo>
                        <a:lnTo>
                          <a:pt x="2128" y="122"/>
                        </a:lnTo>
                        <a:lnTo>
                          <a:pt x="2131" y="122"/>
                        </a:lnTo>
                        <a:lnTo>
                          <a:pt x="2131" y="122"/>
                        </a:lnTo>
                        <a:lnTo>
                          <a:pt x="2131" y="122"/>
                        </a:lnTo>
                        <a:lnTo>
                          <a:pt x="2131" y="118"/>
                        </a:lnTo>
                        <a:lnTo>
                          <a:pt x="2131" y="118"/>
                        </a:lnTo>
                        <a:lnTo>
                          <a:pt x="2131" y="118"/>
                        </a:lnTo>
                        <a:lnTo>
                          <a:pt x="2129" y="118"/>
                        </a:lnTo>
                        <a:lnTo>
                          <a:pt x="2129" y="116"/>
                        </a:lnTo>
                        <a:lnTo>
                          <a:pt x="2128" y="116"/>
                        </a:lnTo>
                        <a:lnTo>
                          <a:pt x="2128" y="116"/>
                        </a:lnTo>
                        <a:lnTo>
                          <a:pt x="2126" y="116"/>
                        </a:lnTo>
                        <a:lnTo>
                          <a:pt x="2126" y="116"/>
                        </a:lnTo>
                        <a:lnTo>
                          <a:pt x="2124" y="116"/>
                        </a:lnTo>
                        <a:lnTo>
                          <a:pt x="2124" y="115"/>
                        </a:lnTo>
                        <a:lnTo>
                          <a:pt x="2122" y="115"/>
                        </a:lnTo>
                        <a:lnTo>
                          <a:pt x="2122" y="115"/>
                        </a:lnTo>
                        <a:lnTo>
                          <a:pt x="2118" y="115"/>
                        </a:lnTo>
                        <a:lnTo>
                          <a:pt x="2118" y="113"/>
                        </a:lnTo>
                        <a:lnTo>
                          <a:pt x="2112" y="113"/>
                        </a:lnTo>
                        <a:lnTo>
                          <a:pt x="2112" y="113"/>
                        </a:lnTo>
                        <a:lnTo>
                          <a:pt x="2107" y="113"/>
                        </a:lnTo>
                        <a:lnTo>
                          <a:pt x="2107" y="111"/>
                        </a:lnTo>
                        <a:lnTo>
                          <a:pt x="2076" y="111"/>
                        </a:lnTo>
                        <a:lnTo>
                          <a:pt x="2076" y="111"/>
                        </a:lnTo>
                        <a:lnTo>
                          <a:pt x="2074" y="111"/>
                        </a:lnTo>
                        <a:lnTo>
                          <a:pt x="2074" y="109"/>
                        </a:lnTo>
                        <a:lnTo>
                          <a:pt x="2070" y="109"/>
                        </a:lnTo>
                        <a:lnTo>
                          <a:pt x="2070" y="109"/>
                        </a:lnTo>
                        <a:lnTo>
                          <a:pt x="2064" y="109"/>
                        </a:lnTo>
                        <a:lnTo>
                          <a:pt x="2064" y="109"/>
                        </a:lnTo>
                        <a:lnTo>
                          <a:pt x="2061" y="109"/>
                        </a:lnTo>
                        <a:lnTo>
                          <a:pt x="2061" y="107"/>
                        </a:lnTo>
                        <a:lnTo>
                          <a:pt x="2053" y="107"/>
                        </a:lnTo>
                        <a:lnTo>
                          <a:pt x="2053" y="107"/>
                        </a:lnTo>
                        <a:lnTo>
                          <a:pt x="2045" y="107"/>
                        </a:lnTo>
                        <a:lnTo>
                          <a:pt x="2045" y="105"/>
                        </a:lnTo>
                        <a:lnTo>
                          <a:pt x="2036" y="105"/>
                        </a:lnTo>
                        <a:lnTo>
                          <a:pt x="2036" y="105"/>
                        </a:lnTo>
                        <a:lnTo>
                          <a:pt x="2022" y="105"/>
                        </a:lnTo>
                        <a:lnTo>
                          <a:pt x="2022" y="103"/>
                        </a:lnTo>
                        <a:lnTo>
                          <a:pt x="1997" y="103"/>
                        </a:lnTo>
                        <a:lnTo>
                          <a:pt x="1997" y="103"/>
                        </a:lnTo>
                        <a:lnTo>
                          <a:pt x="1986" y="103"/>
                        </a:lnTo>
                        <a:lnTo>
                          <a:pt x="1986" y="101"/>
                        </a:lnTo>
                        <a:lnTo>
                          <a:pt x="1982" y="101"/>
                        </a:lnTo>
                        <a:lnTo>
                          <a:pt x="1982" y="101"/>
                        </a:lnTo>
                        <a:lnTo>
                          <a:pt x="1982" y="101"/>
                        </a:lnTo>
                        <a:lnTo>
                          <a:pt x="1982" y="99"/>
                        </a:lnTo>
                        <a:lnTo>
                          <a:pt x="1973" y="99"/>
                        </a:lnTo>
                        <a:lnTo>
                          <a:pt x="1973" y="99"/>
                        </a:lnTo>
                        <a:lnTo>
                          <a:pt x="1969" y="99"/>
                        </a:lnTo>
                        <a:lnTo>
                          <a:pt x="1969" y="101"/>
                        </a:lnTo>
                        <a:lnTo>
                          <a:pt x="1969" y="101"/>
                        </a:lnTo>
                        <a:lnTo>
                          <a:pt x="1969" y="101"/>
                        </a:lnTo>
                        <a:lnTo>
                          <a:pt x="1971" y="101"/>
                        </a:lnTo>
                        <a:lnTo>
                          <a:pt x="1971" y="103"/>
                        </a:lnTo>
                        <a:lnTo>
                          <a:pt x="1971" y="103"/>
                        </a:lnTo>
                        <a:lnTo>
                          <a:pt x="1971" y="103"/>
                        </a:lnTo>
                        <a:lnTo>
                          <a:pt x="1973" y="103"/>
                        </a:lnTo>
                        <a:lnTo>
                          <a:pt x="1973" y="105"/>
                        </a:lnTo>
                        <a:lnTo>
                          <a:pt x="1974" y="105"/>
                        </a:lnTo>
                        <a:lnTo>
                          <a:pt x="1974" y="105"/>
                        </a:lnTo>
                        <a:lnTo>
                          <a:pt x="1976" y="105"/>
                        </a:lnTo>
                        <a:lnTo>
                          <a:pt x="1976" y="107"/>
                        </a:lnTo>
                        <a:lnTo>
                          <a:pt x="1973" y="107"/>
                        </a:lnTo>
                        <a:lnTo>
                          <a:pt x="1973" y="107"/>
                        </a:lnTo>
                        <a:lnTo>
                          <a:pt x="1969" y="107"/>
                        </a:lnTo>
                        <a:lnTo>
                          <a:pt x="1969" y="109"/>
                        </a:lnTo>
                        <a:lnTo>
                          <a:pt x="1948" y="109"/>
                        </a:lnTo>
                        <a:lnTo>
                          <a:pt x="1948" y="109"/>
                        </a:lnTo>
                        <a:lnTo>
                          <a:pt x="1946" y="109"/>
                        </a:lnTo>
                        <a:lnTo>
                          <a:pt x="1946" y="109"/>
                        </a:lnTo>
                        <a:lnTo>
                          <a:pt x="1944" y="109"/>
                        </a:lnTo>
                        <a:lnTo>
                          <a:pt x="1944" y="111"/>
                        </a:lnTo>
                        <a:lnTo>
                          <a:pt x="1942" y="111"/>
                        </a:lnTo>
                        <a:lnTo>
                          <a:pt x="1942" y="111"/>
                        </a:lnTo>
                        <a:lnTo>
                          <a:pt x="1942" y="111"/>
                        </a:lnTo>
                        <a:lnTo>
                          <a:pt x="1942" y="115"/>
                        </a:lnTo>
                        <a:lnTo>
                          <a:pt x="1944" y="115"/>
                        </a:lnTo>
                        <a:lnTo>
                          <a:pt x="1944" y="116"/>
                        </a:lnTo>
                        <a:lnTo>
                          <a:pt x="1948" y="116"/>
                        </a:lnTo>
                        <a:lnTo>
                          <a:pt x="1948" y="115"/>
                        </a:lnTo>
                        <a:lnTo>
                          <a:pt x="1950" y="115"/>
                        </a:lnTo>
                        <a:lnTo>
                          <a:pt x="1950" y="115"/>
                        </a:lnTo>
                        <a:lnTo>
                          <a:pt x="1955" y="115"/>
                        </a:lnTo>
                        <a:lnTo>
                          <a:pt x="1955" y="115"/>
                        </a:lnTo>
                        <a:lnTo>
                          <a:pt x="1955" y="115"/>
                        </a:lnTo>
                        <a:lnTo>
                          <a:pt x="1955" y="116"/>
                        </a:lnTo>
                        <a:lnTo>
                          <a:pt x="1953" y="116"/>
                        </a:lnTo>
                        <a:lnTo>
                          <a:pt x="1953" y="116"/>
                        </a:lnTo>
                        <a:lnTo>
                          <a:pt x="1952" y="116"/>
                        </a:lnTo>
                        <a:lnTo>
                          <a:pt x="1952" y="118"/>
                        </a:lnTo>
                        <a:lnTo>
                          <a:pt x="1952" y="118"/>
                        </a:lnTo>
                        <a:lnTo>
                          <a:pt x="1952" y="118"/>
                        </a:lnTo>
                        <a:lnTo>
                          <a:pt x="1946" y="118"/>
                        </a:lnTo>
                        <a:lnTo>
                          <a:pt x="1946" y="120"/>
                        </a:lnTo>
                        <a:lnTo>
                          <a:pt x="1952" y="120"/>
                        </a:lnTo>
                        <a:lnTo>
                          <a:pt x="1952" y="120"/>
                        </a:lnTo>
                        <a:lnTo>
                          <a:pt x="1952" y="120"/>
                        </a:lnTo>
                        <a:lnTo>
                          <a:pt x="1952" y="124"/>
                        </a:lnTo>
                        <a:lnTo>
                          <a:pt x="1952" y="124"/>
                        </a:lnTo>
                        <a:lnTo>
                          <a:pt x="1952" y="126"/>
                        </a:lnTo>
                        <a:lnTo>
                          <a:pt x="1953" y="126"/>
                        </a:lnTo>
                        <a:lnTo>
                          <a:pt x="1953" y="126"/>
                        </a:lnTo>
                        <a:lnTo>
                          <a:pt x="1953" y="126"/>
                        </a:lnTo>
                        <a:lnTo>
                          <a:pt x="1953" y="128"/>
                        </a:lnTo>
                        <a:lnTo>
                          <a:pt x="1955" y="128"/>
                        </a:lnTo>
                        <a:lnTo>
                          <a:pt x="1955" y="128"/>
                        </a:lnTo>
                        <a:lnTo>
                          <a:pt x="1953" y="128"/>
                        </a:lnTo>
                        <a:lnTo>
                          <a:pt x="1953" y="130"/>
                        </a:lnTo>
                        <a:lnTo>
                          <a:pt x="1952" y="130"/>
                        </a:lnTo>
                        <a:lnTo>
                          <a:pt x="1952" y="128"/>
                        </a:lnTo>
                        <a:lnTo>
                          <a:pt x="1946" y="128"/>
                        </a:lnTo>
                        <a:lnTo>
                          <a:pt x="1946" y="130"/>
                        </a:lnTo>
                        <a:lnTo>
                          <a:pt x="1942" y="130"/>
                        </a:lnTo>
                        <a:lnTo>
                          <a:pt x="1942" y="128"/>
                        </a:lnTo>
                        <a:lnTo>
                          <a:pt x="1942" y="128"/>
                        </a:lnTo>
                        <a:lnTo>
                          <a:pt x="1942" y="126"/>
                        </a:lnTo>
                        <a:lnTo>
                          <a:pt x="1940" y="126"/>
                        </a:lnTo>
                        <a:lnTo>
                          <a:pt x="1940" y="126"/>
                        </a:lnTo>
                        <a:lnTo>
                          <a:pt x="1936" y="126"/>
                        </a:lnTo>
                        <a:lnTo>
                          <a:pt x="1936" y="124"/>
                        </a:lnTo>
                        <a:lnTo>
                          <a:pt x="1938" y="124"/>
                        </a:lnTo>
                        <a:lnTo>
                          <a:pt x="1938" y="124"/>
                        </a:lnTo>
                        <a:lnTo>
                          <a:pt x="1929" y="124"/>
                        </a:lnTo>
                        <a:lnTo>
                          <a:pt x="1929" y="126"/>
                        </a:lnTo>
                        <a:lnTo>
                          <a:pt x="1932" y="126"/>
                        </a:lnTo>
                        <a:lnTo>
                          <a:pt x="1932" y="126"/>
                        </a:lnTo>
                        <a:lnTo>
                          <a:pt x="1930" y="126"/>
                        </a:lnTo>
                        <a:lnTo>
                          <a:pt x="1930" y="128"/>
                        </a:lnTo>
                        <a:lnTo>
                          <a:pt x="1930" y="128"/>
                        </a:lnTo>
                        <a:lnTo>
                          <a:pt x="1930" y="126"/>
                        </a:lnTo>
                        <a:lnTo>
                          <a:pt x="1929" y="126"/>
                        </a:lnTo>
                        <a:lnTo>
                          <a:pt x="1929" y="126"/>
                        </a:lnTo>
                        <a:lnTo>
                          <a:pt x="1927" y="126"/>
                        </a:lnTo>
                        <a:lnTo>
                          <a:pt x="1927" y="126"/>
                        </a:lnTo>
                        <a:lnTo>
                          <a:pt x="1925" y="126"/>
                        </a:lnTo>
                        <a:lnTo>
                          <a:pt x="1925" y="126"/>
                        </a:lnTo>
                        <a:lnTo>
                          <a:pt x="1923" y="126"/>
                        </a:lnTo>
                        <a:lnTo>
                          <a:pt x="1923" y="128"/>
                        </a:lnTo>
                        <a:lnTo>
                          <a:pt x="1923" y="128"/>
                        </a:lnTo>
                        <a:lnTo>
                          <a:pt x="1923" y="128"/>
                        </a:lnTo>
                        <a:lnTo>
                          <a:pt x="1923" y="128"/>
                        </a:lnTo>
                        <a:lnTo>
                          <a:pt x="1923" y="126"/>
                        </a:lnTo>
                        <a:lnTo>
                          <a:pt x="1915" y="126"/>
                        </a:lnTo>
                        <a:lnTo>
                          <a:pt x="1915" y="126"/>
                        </a:lnTo>
                        <a:lnTo>
                          <a:pt x="1909" y="126"/>
                        </a:lnTo>
                        <a:lnTo>
                          <a:pt x="1909" y="126"/>
                        </a:lnTo>
                        <a:lnTo>
                          <a:pt x="1904" y="126"/>
                        </a:lnTo>
                        <a:lnTo>
                          <a:pt x="1904" y="128"/>
                        </a:lnTo>
                        <a:lnTo>
                          <a:pt x="1904" y="128"/>
                        </a:lnTo>
                        <a:lnTo>
                          <a:pt x="1904" y="128"/>
                        </a:lnTo>
                        <a:lnTo>
                          <a:pt x="1898" y="128"/>
                        </a:lnTo>
                        <a:lnTo>
                          <a:pt x="1898" y="126"/>
                        </a:lnTo>
                        <a:lnTo>
                          <a:pt x="1892" y="126"/>
                        </a:lnTo>
                        <a:lnTo>
                          <a:pt x="1892" y="126"/>
                        </a:lnTo>
                        <a:lnTo>
                          <a:pt x="1886" y="126"/>
                        </a:lnTo>
                        <a:lnTo>
                          <a:pt x="1886" y="124"/>
                        </a:lnTo>
                        <a:lnTo>
                          <a:pt x="1885" y="124"/>
                        </a:lnTo>
                        <a:lnTo>
                          <a:pt x="1885" y="126"/>
                        </a:lnTo>
                        <a:lnTo>
                          <a:pt x="1883" y="126"/>
                        </a:lnTo>
                        <a:lnTo>
                          <a:pt x="1883" y="124"/>
                        </a:lnTo>
                        <a:lnTo>
                          <a:pt x="1881" y="124"/>
                        </a:lnTo>
                        <a:lnTo>
                          <a:pt x="1881" y="126"/>
                        </a:lnTo>
                        <a:lnTo>
                          <a:pt x="1873" y="126"/>
                        </a:lnTo>
                        <a:lnTo>
                          <a:pt x="1873" y="128"/>
                        </a:lnTo>
                        <a:lnTo>
                          <a:pt x="1869" y="128"/>
                        </a:lnTo>
                        <a:lnTo>
                          <a:pt x="1869" y="128"/>
                        </a:lnTo>
                        <a:lnTo>
                          <a:pt x="1865" y="128"/>
                        </a:lnTo>
                        <a:lnTo>
                          <a:pt x="1865" y="130"/>
                        </a:lnTo>
                        <a:lnTo>
                          <a:pt x="1865" y="130"/>
                        </a:lnTo>
                        <a:lnTo>
                          <a:pt x="1865" y="130"/>
                        </a:lnTo>
                        <a:lnTo>
                          <a:pt x="1862" y="130"/>
                        </a:lnTo>
                        <a:lnTo>
                          <a:pt x="1862" y="132"/>
                        </a:lnTo>
                        <a:lnTo>
                          <a:pt x="1854" y="132"/>
                        </a:lnTo>
                        <a:lnTo>
                          <a:pt x="1854" y="130"/>
                        </a:lnTo>
                        <a:lnTo>
                          <a:pt x="1848" y="130"/>
                        </a:lnTo>
                        <a:lnTo>
                          <a:pt x="1848" y="130"/>
                        </a:lnTo>
                        <a:lnTo>
                          <a:pt x="1844" y="130"/>
                        </a:lnTo>
                        <a:lnTo>
                          <a:pt x="1844" y="128"/>
                        </a:lnTo>
                        <a:lnTo>
                          <a:pt x="1842" y="128"/>
                        </a:lnTo>
                        <a:lnTo>
                          <a:pt x="1842" y="128"/>
                        </a:lnTo>
                        <a:lnTo>
                          <a:pt x="1841" y="128"/>
                        </a:lnTo>
                        <a:lnTo>
                          <a:pt x="1841" y="126"/>
                        </a:lnTo>
                        <a:lnTo>
                          <a:pt x="1839" y="126"/>
                        </a:lnTo>
                        <a:lnTo>
                          <a:pt x="1839" y="126"/>
                        </a:lnTo>
                        <a:lnTo>
                          <a:pt x="1837" y="126"/>
                        </a:lnTo>
                        <a:lnTo>
                          <a:pt x="1837" y="124"/>
                        </a:lnTo>
                        <a:lnTo>
                          <a:pt x="1837" y="124"/>
                        </a:lnTo>
                        <a:lnTo>
                          <a:pt x="1837" y="124"/>
                        </a:lnTo>
                        <a:lnTo>
                          <a:pt x="1835" y="124"/>
                        </a:lnTo>
                        <a:lnTo>
                          <a:pt x="1835" y="124"/>
                        </a:lnTo>
                        <a:lnTo>
                          <a:pt x="1831" y="124"/>
                        </a:lnTo>
                        <a:lnTo>
                          <a:pt x="1831" y="120"/>
                        </a:lnTo>
                        <a:lnTo>
                          <a:pt x="1835" y="120"/>
                        </a:lnTo>
                        <a:lnTo>
                          <a:pt x="1835" y="120"/>
                        </a:lnTo>
                        <a:lnTo>
                          <a:pt x="1837" y="120"/>
                        </a:lnTo>
                        <a:lnTo>
                          <a:pt x="1837" y="120"/>
                        </a:lnTo>
                        <a:lnTo>
                          <a:pt x="1839" y="120"/>
                        </a:lnTo>
                        <a:lnTo>
                          <a:pt x="1839" y="122"/>
                        </a:lnTo>
                        <a:lnTo>
                          <a:pt x="1841" y="122"/>
                        </a:lnTo>
                        <a:lnTo>
                          <a:pt x="1841" y="120"/>
                        </a:lnTo>
                        <a:lnTo>
                          <a:pt x="1839" y="120"/>
                        </a:lnTo>
                        <a:lnTo>
                          <a:pt x="1839" y="118"/>
                        </a:lnTo>
                        <a:lnTo>
                          <a:pt x="1839" y="118"/>
                        </a:lnTo>
                        <a:lnTo>
                          <a:pt x="1839" y="118"/>
                        </a:lnTo>
                        <a:lnTo>
                          <a:pt x="1833" y="118"/>
                        </a:lnTo>
                        <a:lnTo>
                          <a:pt x="1833" y="118"/>
                        </a:lnTo>
                        <a:lnTo>
                          <a:pt x="1827" y="118"/>
                        </a:lnTo>
                        <a:lnTo>
                          <a:pt x="1827" y="120"/>
                        </a:lnTo>
                        <a:lnTo>
                          <a:pt x="1827" y="120"/>
                        </a:lnTo>
                        <a:lnTo>
                          <a:pt x="1827" y="120"/>
                        </a:lnTo>
                        <a:lnTo>
                          <a:pt x="1825" y="120"/>
                        </a:lnTo>
                        <a:lnTo>
                          <a:pt x="1825" y="122"/>
                        </a:lnTo>
                        <a:lnTo>
                          <a:pt x="1825" y="122"/>
                        </a:lnTo>
                        <a:lnTo>
                          <a:pt x="1825" y="122"/>
                        </a:lnTo>
                        <a:lnTo>
                          <a:pt x="1823" y="122"/>
                        </a:lnTo>
                        <a:lnTo>
                          <a:pt x="1823" y="124"/>
                        </a:lnTo>
                        <a:lnTo>
                          <a:pt x="1821" y="124"/>
                        </a:lnTo>
                        <a:lnTo>
                          <a:pt x="1821" y="124"/>
                        </a:lnTo>
                        <a:lnTo>
                          <a:pt x="1821" y="124"/>
                        </a:lnTo>
                        <a:lnTo>
                          <a:pt x="1821" y="124"/>
                        </a:lnTo>
                        <a:lnTo>
                          <a:pt x="1821" y="124"/>
                        </a:lnTo>
                        <a:lnTo>
                          <a:pt x="1821" y="126"/>
                        </a:lnTo>
                        <a:lnTo>
                          <a:pt x="1819" y="126"/>
                        </a:lnTo>
                        <a:lnTo>
                          <a:pt x="1819" y="128"/>
                        </a:lnTo>
                        <a:lnTo>
                          <a:pt x="1819" y="128"/>
                        </a:lnTo>
                        <a:lnTo>
                          <a:pt x="1819" y="128"/>
                        </a:lnTo>
                        <a:lnTo>
                          <a:pt x="1819" y="128"/>
                        </a:lnTo>
                        <a:lnTo>
                          <a:pt x="1819" y="130"/>
                        </a:lnTo>
                        <a:lnTo>
                          <a:pt x="1818" y="130"/>
                        </a:lnTo>
                        <a:lnTo>
                          <a:pt x="1818" y="132"/>
                        </a:lnTo>
                        <a:lnTo>
                          <a:pt x="1818" y="132"/>
                        </a:lnTo>
                        <a:lnTo>
                          <a:pt x="1818" y="132"/>
                        </a:lnTo>
                        <a:lnTo>
                          <a:pt x="1816" y="132"/>
                        </a:lnTo>
                        <a:lnTo>
                          <a:pt x="1816" y="134"/>
                        </a:lnTo>
                        <a:lnTo>
                          <a:pt x="1816" y="134"/>
                        </a:lnTo>
                        <a:lnTo>
                          <a:pt x="1816" y="134"/>
                        </a:lnTo>
                        <a:lnTo>
                          <a:pt x="1814" y="134"/>
                        </a:lnTo>
                        <a:lnTo>
                          <a:pt x="1814" y="136"/>
                        </a:lnTo>
                        <a:lnTo>
                          <a:pt x="1812" y="136"/>
                        </a:lnTo>
                        <a:lnTo>
                          <a:pt x="1812" y="139"/>
                        </a:lnTo>
                        <a:lnTo>
                          <a:pt x="1812" y="139"/>
                        </a:lnTo>
                        <a:lnTo>
                          <a:pt x="1812" y="139"/>
                        </a:lnTo>
                        <a:lnTo>
                          <a:pt x="1812" y="139"/>
                        </a:lnTo>
                        <a:lnTo>
                          <a:pt x="1812" y="139"/>
                        </a:lnTo>
                        <a:lnTo>
                          <a:pt x="1810" y="139"/>
                        </a:lnTo>
                        <a:lnTo>
                          <a:pt x="1810" y="141"/>
                        </a:lnTo>
                        <a:lnTo>
                          <a:pt x="1808" y="141"/>
                        </a:lnTo>
                        <a:lnTo>
                          <a:pt x="1808" y="141"/>
                        </a:lnTo>
                        <a:lnTo>
                          <a:pt x="1806" y="141"/>
                        </a:lnTo>
                        <a:lnTo>
                          <a:pt x="1806" y="143"/>
                        </a:lnTo>
                        <a:lnTo>
                          <a:pt x="1804" y="143"/>
                        </a:lnTo>
                        <a:lnTo>
                          <a:pt x="1804" y="143"/>
                        </a:lnTo>
                        <a:lnTo>
                          <a:pt x="1802" y="143"/>
                        </a:lnTo>
                        <a:lnTo>
                          <a:pt x="1802" y="145"/>
                        </a:lnTo>
                        <a:lnTo>
                          <a:pt x="1800" y="145"/>
                        </a:lnTo>
                        <a:lnTo>
                          <a:pt x="1800" y="143"/>
                        </a:lnTo>
                        <a:lnTo>
                          <a:pt x="1800" y="143"/>
                        </a:lnTo>
                        <a:lnTo>
                          <a:pt x="1800" y="141"/>
                        </a:lnTo>
                        <a:lnTo>
                          <a:pt x="1798" y="141"/>
                        </a:lnTo>
                        <a:lnTo>
                          <a:pt x="1798" y="141"/>
                        </a:lnTo>
                        <a:lnTo>
                          <a:pt x="1798" y="141"/>
                        </a:lnTo>
                        <a:lnTo>
                          <a:pt x="1798" y="139"/>
                        </a:lnTo>
                        <a:lnTo>
                          <a:pt x="1798" y="139"/>
                        </a:lnTo>
                        <a:lnTo>
                          <a:pt x="1798" y="139"/>
                        </a:lnTo>
                        <a:lnTo>
                          <a:pt x="1797" y="139"/>
                        </a:lnTo>
                        <a:lnTo>
                          <a:pt x="1797" y="139"/>
                        </a:lnTo>
                        <a:lnTo>
                          <a:pt x="1797" y="139"/>
                        </a:lnTo>
                        <a:lnTo>
                          <a:pt x="1797" y="141"/>
                        </a:lnTo>
                        <a:lnTo>
                          <a:pt x="1793" y="141"/>
                        </a:lnTo>
                        <a:lnTo>
                          <a:pt x="1793" y="139"/>
                        </a:lnTo>
                        <a:lnTo>
                          <a:pt x="1789" y="139"/>
                        </a:lnTo>
                        <a:lnTo>
                          <a:pt x="1789" y="139"/>
                        </a:lnTo>
                        <a:lnTo>
                          <a:pt x="1787" y="139"/>
                        </a:lnTo>
                        <a:lnTo>
                          <a:pt x="1787" y="138"/>
                        </a:lnTo>
                        <a:lnTo>
                          <a:pt x="1787" y="138"/>
                        </a:lnTo>
                        <a:lnTo>
                          <a:pt x="1787" y="138"/>
                        </a:lnTo>
                        <a:lnTo>
                          <a:pt x="1785" y="138"/>
                        </a:lnTo>
                        <a:lnTo>
                          <a:pt x="1785" y="136"/>
                        </a:lnTo>
                        <a:lnTo>
                          <a:pt x="1779" y="136"/>
                        </a:lnTo>
                        <a:lnTo>
                          <a:pt x="1779" y="136"/>
                        </a:lnTo>
                        <a:lnTo>
                          <a:pt x="1779" y="136"/>
                        </a:lnTo>
                        <a:lnTo>
                          <a:pt x="1779" y="134"/>
                        </a:lnTo>
                        <a:lnTo>
                          <a:pt x="1777" y="134"/>
                        </a:lnTo>
                        <a:lnTo>
                          <a:pt x="1777" y="132"/>
                        </a:lnTo>
                        <a:lnTo>
                          <a:pt x="1774" y="132"/>
                        </a:lnTo>
                        <a:lnTo>
                          <a:pt x="1774" y="132"/>
                        </a:lnTo>
                        <a:lnTo>
                          <a:pt x="1774" y="132"/>
                        </a:lnTo>
                        <a:lnTo>
                          <a:pt x="1774" y="130"/>
                        </a:lnTo>
                        <a:lnTo>
                          <a:pt x="1772" y="130"/>
                        </a:lnTo>
                        <a:lnTo>
                          <a:pt x="1772" y="128"/>
                        </a:lnTo>
                        <a:lnTo>
                          <a:pt x="1772" y="128"/>
                        </a:lnTo>
                        <a:lnTo>
                          <a:pt x="1772" y="128"/>
                        </a:lnTo>
                        <a:lnTo>
                          <a:pt x="1772" y="128"/>
                        </a:lnTo>
                        <a:lnTo>
                          <a:pt x="1772" y="126"/>
                        </a:lnTo>
                        <a:lnTo>
                          <a:pt x="1770" y="126"/>
                        </a:lnTo>
                        <a:lnTo>
                          <a:pt x="1770" y="126"/>
                        </a:lnTo>
                        <a:lnTo>
                          <a:pt x="1766" y="126"/>
                        </a:lnTo>
                        <a:lnTo>
                          <a:pt x="1766" y="126"/>
                        </a:lnTo>
                        <a:lnTo>
                          <a:pt x="1764" y="126"/>
                        </a:lnTo>
                        <a:lnTo>
                          <a:pt x="1764" y="126"/>
                        </a:lnTo>
                        <a:lnTo>
                          <a:pt x="1764" y="126"/>
                        </a:lnTo>
                        <a:lnTo>
                          <a:pt x="1764" y="124"/>
                        </a:lnTo>
                        <a:lnTo>
                          <a:pt x="1770" y="124"/>
                        </a:lnTo>
                        <a:lnTo>
                          <a:pt x="1770" y="124"/>
                        </a:lnTo>
                        <a:lnTo>
                          <a:pt x="1774" y="124"/>
                        </a:lnTo>
                        <a:lnTo>
                          <a:pt x="1774" y="124"/>
                        </a:lnTo>
                        <a:lnTo>
                          <a:pt x="1775" y="124"/>
                        </a:lnTo>
                        <a:lnTo>
                          <a:pt x="1775" y="124"/>
                        </a:lnTo>
                        <a:lnTo>
                          <a:pt x="1774" y="124"/>
                        </a:lnTo>
                        <a:lnTo>
                          <a:pt x="1774" y="122"/>
                        </a:lnTo>
                        <a:lnTo>
                          <a:pt x="1772" y="122"/>
                        </a:lnTo>
                        <a:lnTo>
                          <a:pt x="1772" y="120"/>
                        </a:lnTo>
                        <a:lnTo>
                          <a:pt x="1772" y="120"/>
                        </a:lnTo>
                        <a:lnTo>
                          <a:pt x="1772" y="120"/>
                        </a:lnTo>
                        <a:lnTo>
                          <a:pt x="1770" y="120"/>
                        </a:lnTo>
                        <a:lnTo>
                          <a:pt x="1770" y="118"/>
                        </a:lnTo>
                        <a:lnTo>
                          <a:pt x="1768" y="118"/>
                        </a:lnTo>
                        <a:lnTo>
                          <a:pt x="1768" y="118"/>
                        </a:lnTo>
                        <a:lnTo>
                          <a:pt x="1768" y="118"/>
                        </a:lnTo>
                        <a:lnTo>
                          <a:pt x="1768" y="116"/>
                        </a:lnTo>
                        <a:lnTo>
                          <a:pt x="1772" y="116"/>
                        </a:lnTo>
                        <a:lnTo>
                          <a:pt x="1772" y="116"/>
                        </a:lnTo>
                        <a:lnTo>
                          <a:pt x="1775" y="116"/>
                        </a:lnTo>
                        <a:lnTo>
                          <a:pt x="1775" y="115"/>
                        </a:lnTo>
                        <a:lnTo>
                          <a:pt x="1775" y="115"/>
                        </a:lnTo>
                        <a:lnTo>
                          <a:pt x="1775" y="113"/>
                        </a:lnTo>
                        <a:lnTo>
                          <a:pt x="1774" y="113"/>
                        </a:lnTo>
                        <a:lnTo>
                          <a:pt x="1774" y="113"/>
                        </a:lnTo>
                        <a:lnTo>
                          <a:pt x="1775" y="113"/>
                        </a:lnTo>
                        <a:lnTo>
                          <a:pt x="1775" y="111"/>
                        </a:lnTo>
                        <a:lnTo>
                          <a:pt x="1774" y="111"/>
                        </a:lnTo>
                        <a:lnTo>
                          <a:pt x="1774" y="109"/>
                        </a:lnTo>
                        <a:lnTo>
                          <a:pt x="1774" y="109"/>
                        </a:lnTo>
                        <a:lnTo>
                          <a:pt x="1774" y="109"/>
                        </a:lnTo>
                        <a:lnTo>
                          <a:pt x="1774" y="109"/>
                        </a:lnTo>
                        <a:lnTo>
                          <a:pt x="1774" y="109"/>
                        </a:lnTo>
                        <a:lnTo>
                          <a:pt x="1775" y="109"/>
                        </a:lnTo>
                        <a:lnTo>
                          <a:pt x="1775" y="107"/>
                        </a:lnTo>
                        <a:lnTo>
                          <a:pt x="1775" y="107"/>
                        </a:lnTo>
                        <a:lnTo>
                          <a:pt x="1775" y="107"/>
                        </a:lnTo>
                        <a:lnTo>
                          <a:pt x="1774" y="107"/>
                        </a:lnTo>
                        <a:lnTo>
                          <a:pt x="1774" y="107"/>
                        </a:lnTo>
                        <a:lnTo>
                          <a:pt x="1772" y="107"/>
                        </a:lnTo>
                        <a:lnTo>
                          <a:pt x="1772" y="107"/>
                        </a:lnTo>
                        <a:lnTo>
                          <a:pt x="1774" y="107"/>
                        </a:lnTo>
                        <a:lnTo>
                          <a:pt x="1774" y="105"/>
                        </a:lnTo>
                        <a:lnTo>
                          <a:pt x="1774" y="105"/>
                        </a:lnTo>
                        <a:lnTo>
                          <a:pt x="1774" y="103"/>
                        </a:lnTo>
                        <a:lnTo>
                          <a:pt x="1775" y="103"/>
                        </a:lnTo>
                        <a:lnTo>
                          <a:pt x="1775" y="103"/>
                        </a:lnTo>
                        <a:lnTo>
                          <a:pt x="1774" y="103"/>
                        </a:lnTo>
                        <a:lnTo>
                          <a:pt x="1774" y="99"/>
                        </a:lnTo>
                        <a:lnTo>
                          <a:pt x="1772" y="99"/>
                        </a:lnTo>
                        <a:lnTo>
                          <a:pt x="1772" y="99"/>
                        </a:lnTo>
                        <a:lnTo>
                          <a:pt x="1775" y="99"/>
                        </a:lnTo>
                        <a:lnTo>
                          <a:pt x="1775" y="97"/>
                        </a:lnTo>
                        <a:lnTo>
                          <a:pt x="1774" y="97"/>
                        </a:lnTo>
                        <a:lnTo>
                          <a:pt x="1774" y="97"/>
                        </a:lnTo>
                        <a:lnTo>
                          <a:pt x="1772" y="97"/>
                        </a:lnTo>
                        <a:lnTo>
                          <a:pt x="1772" y="95"/>
                        </a:lnTo>
                        <a:lnTo>
                          <a:pt x="1770" y="95"/>
                        </a:lnTo>
                        <a:lnTo>
                          <a:pt x="1770" y="95"/>
                        </a:lnTo>
                        <a:lnTo>
                          <a:pt x="1764" y="95"/>
                        </a:lnTo>
                        <a:lnTo>
                          <a:pt x="1764" y="92"/>
                        </a:lnTo>
                        <a:lnTo>
                          <a:pt x="1760" y="92"/>
                        </a:lnTo>
                        <a:lnTo>
                          <a:pt x="1760" y="92"/>
                        </a:lnTo>
                        <a:lnTo>
                          <a:pt x="1758" y="92"/>
                        </a:lnTo>
                        <a:lnTo>
                          <a:pt x="1758" y="92"/>
                        </a:lnTo>
                        <a:lnTo>
                          <a:pt x="1758" y="92"/>
                        </a:lnTo>
                        <a:lnTo>
                          <a:pt x="1758" y="92"/>
                        </a:lnTo>
                        <a:lnTo>
                          <a:pt x="1756" y="92"/>
                        </a:lnTo>
                        <a:lnTo>
                          <a:pt x="1756" y="90"/>
                        </a:lnTo>
                        <a:lnTo>
                          <a:pt x="1753" y="90"/>
                        </a:lnTo>
                        <a:lnTo>
                          <a:pt x="1753" y="90"/>
                        </a:lnTo>
                        <a:lnTo>
                          <a:pt x="1753" y="90"/>
                        </a:lnTo>
                        <a:lnTo>
                          <a:pt x="1753" y="90"/>
                        </a:lnTo>
                        <a:lnTo>
                          <a:pt x="1751" y="90"/>
                        </a:lnTo>
                        <a:lnTo>
                          <a:pt x="1751" y="90"/>
                        </a:lnTo>
                        <a:lnTo>
                          <a:pt x="1749" y="90"/>
                        </a:lnTo>
                        <a:lnTo>
                          <a:pt x="1749" y="88"/>
                        </a:lnTo>
                        <a:lnTo>
                          <a:pt x="1747" y="88"/>
                        </a:lnTo>
                        <a:lnTo>
                          <a:pt x="1747" y="86"/>
                        </a:lnTo>
                        <a:lnTo>
                          <a:pt x="1741" y="86"/>
                        </a:lnTo>
                        <a:lnTo>
                          <a:pt x="1741" y="88"/>
                        </a:lnTo>
                        <a:lnTo>
                          <a:pt x="1737" y="88"/>
                        </a:lnTo>
                        <a:lnTo>
                          <a:pt x="1737" y="86"/>
                        </a:lnTo>
                        <a:lnTo>
                          <a:pt x="1730" y="86"/>
                        </a:lnTo>
                        <a:lnTo>
                          <a:pt x="1730" y="88"/>
                        </a:lnTo>
                        <a:lnTo>
                          <a:pt x="1730" y="88"/>
                        </a:lnTo>
                        <a:lnTo>
                          <a:pt x="1730" y="88"/>
                        </a:lnTo>
                        <a:lnTo>
                          <a:pt x="1728" y="88"/>
                        </a:lnTo>
                        <a:lnTo>
                          <a:pt x="1728" y="88"/>
                        </a:lnTo>
                        <a:lnTo>
                          <a:pt x="1726" y="88"/>
                        </a:lnTo>
                        <a:lnTo>
                          <a:pt x="1726" y="88"/>
                        </a:lnTo>
                        <a:lnTo>
                          <a:pt x="1724" y="88"/>
                        </a:lnTo>
                        <a:lnTo>
                          <a:pt x="1724" y="88"/>
                        </a:lnTo>
                        <a:lnTo>
                          <a:pt x="1720" y="88"/>
                        </a:lnTo>
                        <a:lnTo>
                          <a:pt x="1720" y="88"/>
                        </a:lnTo>
                        <a:lnTo>
                          <a:pt x="1722" y="88"/>
                        </a:lnTo>
                        <a:lnTo>
                          <a:pt x="1722" y="86"/>
                        </a:lnTo>
                        <a:lnTo>
                          <a:pt x="1720" y="86"/>
                        </a:lnTo>
                        <a:lnTo>
                          <a:pt x="1720" y="86"/>
                        </a:lnTo>
                        <a:lnTo>
                          <a:pt x="1718" y="86"/>
                        </a:lnTo>
                        <a:lnTo>
                          <a:pt x="1718" y="86"/>
                        </a:lnTo>
                        <a:lnTo>
                          <a:pt x="1710" y="86"/>
                        </a:lnTo>
                        <a:lnTo>
                          <a:pt x="1710" y="86"/>
                        </a:lnTo>
                        <a:lnTo>
                          <a:pt x="1710" y="86"/>
                        </a:lnTo>
                        <a:lnTo>
                          <a:pt x="1710" y="84"/>
                        </a:lnTo>
                        <a:lnTo>
                          <a:pt x="1712" y="84"/>
                        </a:lnTo>
                        <a:lnTo>
                          <a:pt x="1712" y="84"/>
                        </a:lnTo>
                        <a:lnTo>
                          <a:pt x="1710" y="84"/>
                        </a:lnTo>
                        <a:lnTo>
                          <a:pt x="1710" y="84"/>
                        </a:lnTo>
                        <a:lnTo>
                          <a:pt x="1708" y="84"/>
                        </a:lnTo>
                        <a:lnTo>
                          <a:pt x="1708" y="84"/>
                        </a:lnTo>
                        <a:lnTo>
                          <a:pt x="1707" y="84"/>
                        </a:lnTo>
                        <a:lnTo>
                          <a:pt x="1707" y="84"/>
                        </a:lnTo>
                        <a:lnTo>
                          <a:pt x="1707" y="84"/>
                        </a:lnTo>
                        <a:lnTo>
                          <a:pt x="1707" y="86"/>
                        </a:lnTo>
                        <a:lnTo>
                          <a:pt x="1705" y="86"/>
                        </a:lnTo>
                        <a:lnTo>
                          <a:pt x="1705" y="86"/>
                        </a:lnTo>
                        <a:lnTo>
                          <a:pt x="1705" y="86"/>
                        </a:lnTo>
                        <a:lnTo>
                          <a:pt x="1705" y="84"/>
                        </a:lnTo>
                        <a:lnTo>
                          <a:pt x="1703" y="84"/>
                        </a:lnTo>
                        <a:lnTo>
                          <a:pt x="1703" y="84"/>
                        </a:lnTo>
                        <a:lnTo>
                          <a:pt x="1701" y="84"/>
                        </a:lnTo>
                        <a:lnTo>
                          <a:pt x="1701" y="84"/>
                        </a:lnTo>
                        <a:lnTo>
                          <a:pt x="1701" y="84"/>
                        </a:lnTo>
                        <a:lnTo>
                          <a:pt x="1701" y="84"/>
                        </a:lnTo>
                        <a:lnTo>
                          <a:pt x="1699" y="84"/>
                        </a:lnTo>
                        <a:lnTo>
                          <a:pt x="1699" y="84"/>
                        </a:lnTo>
                        <a:lnTo>
                          <a:pt x="1695" y="84"/>
                        </a:lnTo>
                        <a:lnTo>
                          <a:pt x="1695" y="82"/>
                        </a:lnTo>
                        <a:lnTo>
                          <a:pt x="1689" y="82"/>
                        </a:lnTo>
                        <a:lnTo>
                          <a:pt x="1689" y="80"/>
                        </a:lnTo>
                        <a:lnTo>
                          <a:pt x="1693" y="80"/>
                        </a:lnTo>
                        <a:lnTo>
                          <a:pt x="1693" y="80"/>
                        </a:lnTo>
                        <a:lnTo>
                          <a:pt x="1695" y="80"/>
                        </a:lnTo>
                        <a:lnTo>
                          <a:pt x="1695" y="78"/>
                        </a:lnTo>
                        <a:lnTo>
                          <a:pt x="1693" y="78"/>
                        </a:lnTo>
                        <a:lnTo>
                          <a:pt x="1693" y="78"/>
                        </a:lnTo>
                        <a:lnTo>
                          <a:pt x="1691" y="78"/>
                        </a:lnTo>
                        <a:lnTo>
                          <a:pt x="1691" y="78"/>
                        </a:lnTo>
                        <a:lnTo>
                          <a:pt x="1687" y="78"/>
                        </a:lnTo>
                        <a:lnTo>
                          <a:pt x="1687" y="78"/>
                        </a:lnTo>
                        <a:lnTo>
                          <a:pt x="1686" y="78"/>
                        </a:lnTo>
                        <a:lnTo>
                          <a:pt x="1686" y="78"/>
                        </a:lnTo>
                        <a:lnTo>
                          <a:pt x="1682" y="78"/>
                        </a:lnTo>
                        <a:lnTo>
                          <a:pt x="1682" y="80"/>
                        </a:lnTo>
                        <a:lnTo>
                          <a:pt x="1684" y="80"/>
                        </a:lnTo>
                        <a:lnTo>
                          <a:pt x="1684" y="82"/>
                        </a:lnTo>
                        <a:lnTo>
                          <a:pt x="1682" y="82"/>
                        </a:lnTo>
                        <a:lnTo>
                          <a:pt x="1682" y="80"/>
                        </a:lnTo>
                        <a:lnTo>
                          <a:pt x="1676" y="80"/>
                        </a:lnTo>
                        <a:lnTo>
                          <a:pt x="1676" y="82"/>
                        </a:lnTo>
                        <a:lnTo>
                          <a:pt x="1676" y="82"/>
                        </a:lnTo>
                        <a:lnTo>
                          <a:pt x="1676" y="80"/>
                        </a:lnTo>
                        <a:lnTo>
                          <a:pt x="1674" y="80"/>
                        </a:lnTo>
                        <a:lnTo>
                          <a:pt x="1674" y="82"/>
                        </a:lnTo>
                        <a:lnTo>
                          <a:pt x="1674" y="82"/>
                        </a:lnTo>
                        <a:lnTo>
                          <a:pt x="1674" y="82"/>
                        </a:lnTo>
                        <a:lnTo>
                          <a:pt x="1672" y="82"/>
                        </a:lnTo>
                        <a:lnTo>
                          <a:pt x="1672" y="84"/>
                        </a:lnTo>
                        <a:lnTo>
                          <a:pt x="1670" y="84"/>
                        </a:lnTo>
                        <a:lnTo>
                          <a:pt x="1670" y="84"/>
                        </a:lnTo>
                        <a:lnTo>
                          <a:pt x="1670" y="84"/>
                        </a:lnTo>
                        <a:lnTo>
                          <a:pt x="1670" y="84"/>
                        </a:lnTo>
                        <a:lnTo>
                          <a:pt x="1666" y="84"/>
                        </a:lnTo>
                        <a:lnTo>
                          <a:pt x="1666" y="84"/>
                        </a:lnTo>
                        <a:lnTo>
                          <a:pt x="1666" y="84"/>
                        </a:lnTo>
                        <a:lnTo>
                          <a:pt x="1666" y="86"/>
                        </a:lnTo>
                        <a:lnTo>
                          <a:pt x="1664" y="86"/>
                        </a:lnTo>
                        <a:lnTo>
                          <a:pt x="1664" y="90"/>
                        </a:lnTo>
                        <a:lnTo>
                          <a:pt x="1664" y="90"/>
                        </a:lnTo>
                        <a:lnTo>
                          <a:pt x="1664" y="90"/>
                        </a:lnTo>
                        <a:lnTo>
                          <a:pt x="1664" y="90"/>
                        </a:lnTo>
                        <a:lnTo>
                          <a:pt x="1664" y="92"/>
                        </a:lnTo>
                        <a:lnTo>
                          <a:pt x="1666" y="92"/>
                        </a:lnTo>
                        <a:lnTo>
                          <a:pt x="1666" y="92"/>
                        </a:lnTo>
                        <a:lnTo>
                          <a:pt x="1666" y="92"/>
                        </a:lnTo>
                        <a:lnTo>
                          <a:pt x="1666" y="93"/>
                        </a:lnTo>
                        <a:lnTo>
                          <a:pt x="1666" y="93"/>
                        </a:lnTo>
                        <a:lnTo>
                          <a:pt x="1666" y="92"/>
                        </a:lnTo>
                        <a:lnTo>
                          <a:pt x="1668" y="92"/>
                        </a:lnTo>
                        <a:lnTo>
                          <a:pt x="1668" y="92"/>
                        </a:lnTo>
                        <a:lnTo>
                          <a:pt x="1670" y="92"/>
                        </a:lnTo>
                        <a:lnTo>
                          <a:pt x="1670" y="93"/>
                        </a:lnTo>
                        <a:lnTo>
                          <a:pt x="1668" y="93"/>
                        </a:lnTo>
                        <a:lnTo>
                          <a:pt x="1668" y="95"/>
                        </a:lnTo>
                        <a:lnTo>
                          <a:pt x="1668" y="95"/>
                        </a:lnTo>
                        <a:lnTo>
                          <a:pt x="1668" y="95"/>
                        </a:lnTo>
                        <a:lnTo>
                          <a:pt x="1666" y="95"/>
                        </a:lnTo>
                        <a:lnTo>
                          <a:pt x="1666" y="97"/>
                        </a:lnTo>
                        <a:lnTo>
                          <a:pt x="1666" y="97"/>
                        </a:lnTo>
                        <a:lnTo>
                          <a:pt x="1666" y="99"/>
                        </a:lnTo>
                        <a:lnTo>
                          <a:pt x="1666" y="99"/>
                        </a:lnTo>
                        <a:lnTo>
                          <a:pt x="1666" y="99"/>
                        </a:lnTo>
                        <a:lnTo>
                          <a:pt x="1664" y="99"/>
                        </a:lnTo>
                        <a:lnTo>
                          <a:pt x="1664" y="99"/>
                        </a:lnTo>
                        <a:lnTo>
                          <a:pt x="1661" y="99"/>
                        </a:lnTo>
                        <a:lnTo>
                          <a:pt x="1661" y="97"/>
                        </a:lnTo>
                        <a:lnTo>
                          <a:pt x="1657" y="97"/>
                        </a:lnTo>
                        <a:lnTo>
                          <a:pt x="1657" y="97"/>
                        </a:lnTo>
                        <a:lnTo>
                          <a:pt x="1659" y="97"/>
                        </a:lnTo>
                        <a:lnTo>
                          <a:pt x="1659" y="95"/>
                        </a:lnTo>
                        <a:lnTo>
                          <a:pt x="1659" y="95"/>
                        </a:lnTo>
                        <a:lnTo>
                          <a:pt x="1659" y="95"/>
                        </a:lnTo>
                        <a:lnTo>
                          <a:pt x="1651" y="95"/>
                        </a:lnTo>
                        <a:lnTo>
                          <a:pt x="1651" y="95"/>
                        </a:lnTo>
                        <a:lnTo>
                          <a:pt x="1651" y="95"/>
                        </a:lnTo>
                        <a:lnTo>
                          <a:pt x="1651" y="95"/>
                        </a:lnTo>
                        <a:lnTo>
                          <a:pt x="1647" y="95"/>
                        </a:lnTo>
                        <a:lnTo>
                          <a:pt x="1647" y="97"/>
                        </a:lnTo>
                        <a:lnTo>
                          <a:pt x="1647" y="97"/>
                        </a:lnTo>
                        <a:lnTo>
                          <a:pt x="1647" y="95"/>
                        </a:lnTo>
                        <a:lnTo>
                          <a:pt x="1645" y="95"/>
                        </a:lnTo>
                        <a:lnTo>
                          <a:pt x="1645" y="97"/>
                        </a:lnTo>
                        <a:lnTo>
                          <a:pt x="1643" y="97"/>
                        </a:lnTo>
                        <a:lnTo>
                          <a:pt x="1643" y="97"/>
                        </a:lnTo>
                        <a:lnTo>
                          <a:pt x="1645" y="97"/>
                        </a:lnTo>
                        <a:lnTo>
                          <a:pt x="1645" y="99"/>
                        </a:lnTo>
                        <a:lnTo>
                          <a:pt x="1640" y="99"/>
                        </a:lnTo>
                        <a:lnTo>
                          <a:pt x="1640" y="97"/>
                        </a:lnTo>
                        <a:lnTo>
                          <a:pt x="1632" y="97"/>
                        </a:lnTo>
                        <a:lnTo>
                          <a:pt x="1632" y="99"/>
                        </a:lnTo>
                        <a:lnTo>
                          <a:pt x="1622" y="99"/>
                        </a:lnTo>
                        <a:lnTo>
                          <a:pt x="1622" y="97"/>
                        </a:lnTo>
                        <a:lnTo>
                          <a:pt x="1617" y="97"/>
                        </a:lnTo>
                        <a:lnTo>
                          <a:pt x="1617" y="97"/>
                        </a:lnTo>
                        <a:lnTo>
                          <a:pt x="1617" y="97"/>
                        </a:lnTo>
                        <a:lnTo>
                          <a:pt x="1617" y="95"/>
                        </a:lnTo>
                        <a:lnTo>
                          <a:pt x="1617" y="95"/>
                        </a:lnTo>
                        <a:lnTo>
                          <a:pt x="1617" y="95"/>
                        </a:lnTo>
                        <a:lnTo>
                          <a:pt x="1615" y="95"/>
                        </a:lnTo>
                        <a:lnTo>
                          <a:pt x="1615" y="93"/>
                        </a:lnTo>
                        <a:lnTo>
                          <a:pt x="1613" y="93"/>
                        </a:lnTo>
                        <a:lnTo>
                          <a:pt x="1613" y="93"/>
                        </a:lnTo>
                        <a:lnTo>
                          <a:pt x="1611" y="93"/>
                        </a:lnTo>
                        <a:lnTo>
                          <a:pt x="1611" y="93"/>
                        </a:lnTo>
                        <a:lnTo>
                          <a:pt x="1609" y="93"/>
                        </a:lnTo>
                        <a:lnTo>
                          <a:pt x="1609" y="93"/>
                        </a:lnTo>
                        <a:lnTo>
                          <a:pt x="1609" y="93"/>
                        </a:lnTo>
                        <a:lnTo>
                          <a:pt x="1609" y="93"/>
                        </a:lnTo>
                        <a:lnTo>
                          <a:pt x="1607" y="93"/>
                        </a:lnTo>
                        <a:lnTo>
                          <a:pt x="1607" y="93"/>
                        </a:lnTo>
                        <a:lnTo>
                          <a:pt x="1607" y="93"/>
                        </a:lnTo>
                        <a:lnTo>
                          <a:pt x="1607" y="93"/>
                        </a:lnTo>
                        <a:lnTo>
                          <a:pt x="1605" y="93"/>
                        </a:lnTo>
                        <a:lnTo>
                          <a:pt x="1605" y="93"/>
                        </a:lnTo>
                        <a:lnTo>
                          <a:pt x="1605" y="93"/>
                        </a:lnTo>
                        <a:lnTo>
                          <a:pt x="1605" y="93"/>
                        </a:lnTo>
                        <a:lnTo>
                          <a:pt x="1601" y="93"/>
                        </a:lnTo>
                        <a:lnTo>
                          <a:pt x="1601" y="93"/>
                        </a:lnTo>
                        <a:lnTo>
                          <a:pt x="1599" y="93"/>
                        </a:lnTo>
                        <a:lnTo>
                          <a:pt x="1599" y="95"/>
                        </a:lnTo>
                        <a:lnTo>
                          <a:pt x="1598" y="95"/>
                        </a:lnTo>
                        <a:lnTo>
                          <a:pt x="1598" y="93"/>
                        </a:lnTo>
                        <a:lnTo>
                          <a:pt x="1598" y="93"/>
                        </a:lnTo>
                        <a:lnTo>
                          <a:pt x="1598" y="95"/>
                        </a:lnTo>
                        <a:lnTo>
                          <a:pt x="1596" y="95"/>
                        </a:lnTo>
                        <a:lnTo>
                          <a:pt x="1596" y="95"/>
                        </a:lnTo>
                        <a:lnTo>
                          <a:pt x="1596" y="95"/>
                        </a:lnTo>
                        <a:lnTo>
                          <a:pt x="1596" y="95"/>
                        </a:lnTo>
                        <a:lnTo>
                          <a:pt x="1592" y="95"/>
                        </a:lnTo>
                        <a:lnTo>
                          <a:pt x="1592" y="93"/>
                        </a:lnTo>
                        <a:lnTo>
                          <a:pt x="1586" y="93"/>
                        </a:lnTo>
                        <a:lnTo>
                          <a:pt x="1586" y="93"/>
                        </a:lnTo>
                        <a:lnTo>
                          <a:pt x="1582" y="93"/>
                        </a:lnTo>
                        <a:lnTo>
                          <a:pt x="1582" y="92"/>
                        </a:lnTo>
                        <a:lnTo>
                          <a:pt x="1582" y="92"/>
                        </a:lnTo>
                        <a:lnTo>
                          <a:pt x="1582" y="92"/>
                        </a:lnTo>
                        <a:lnTo>
                          <a:pt x="1582" y="92"/>
                        </a:lnTo>
                        <a:lnTo>
                          <a:pt x="1582" y="90"/>
                        </a:lnTo>
                        <a:lnTo>
                          <a:pt x="1582" y="90"/>
                        </a:lnTo>
                        <a:lnTo>
                          <a:pt x="1582" y="90"/>
                        </a:lnTo>
                        <a:lnTo>
                          <a:pt x="1584" y="90"/>
                        </a:lnTo>
                        <a:lnTo>
                          <a:pt x="1584" y="88"/>
                        </a:lnTo>
                        <a:lnTo>
                          <a:pt x="1586" y="88"/>
                        </a:lnTo>
                        <a:lnTo>
                          <a:pt x="1586" y="92"/>
                        </a:lnTo>
                        <a:lnTo>
                          <a:pt x="1588" y="92"/>
                        </a:lnTo>
                        <a:lnTo>
                          <a:pt x="1588" y="90"/>
                        </a:lnTo>
                        <a:lnTo>
                          <a:pt x="1592" y="90"/>
                        </a:lnTo>
                        <a:lnTo>
                          <a:pt x="1592" y="88"/>
                        </a:lnTo>
                        <a:lnTo>
                          <a:pt x="1588" y="88"/>
                        </a:lnTo>
                        <a:lnTo>
                          <a:pt x="1588" y="86"/>
                        </a:lnTo>
                        <a:lnTo>
                          <a:pt x="1563" y="86"/>
                        </a:lnTo>
                        <a:lnTo>
                          <a:pt x="1563" y="84"/>
                        </a:lnTo>
                        <a:lnTo>
                          <a:pt x="1555" y="84"/>
                        </a:lnTo>
                        <a:lnTo>
                          <a:pt x="1555" y="84"/>
                        </a:lnTo>
                        <a:lnTo>
                          <a:pt x="1550" y="84"/>
                        </a:lnTo>
                        <a:lnTo>
                          <a:pt x="1550" y="84"/>
                        </a:lnTo>
                        <a:lnTo>
                          <a:pt x="1546" y="84"/>
                        </a:lnTo>
                        <a:lnTo>
                          <a:pt x="1546" y="84"/>
                        </a:lnTo>
                        <a:lnTo>
                          <a:pt x="1542" y="84"/>
                        </a:lnTo>
                        <a:lnTo>
                          <a:pt x="1542" y="84"/>
                        </a:lnTo>
                        <a:lnTo>
                          <a:pt x="1532" y="84"/>
                        </a:lnTo>
                        <a:lnTo>
                          <a:pt x="1532" y="82"/>
                        </a:lnTo>
                        <a:lnTo>
                          <a:pt x="1531" y="82"/>
                        </a:lnTo>
                        <a:lnTo>
                          <a:pt x="1531" y="84"/>
                        </a:lnTo>
                        <a:lnTo>
                          <a:pt x="1523" y="84"/>
                        </a:lnTo>
                        <a:lnTo>
                          <a:pt x="1523" y="84"/>
                        </a:lnTo>
                        <a:lnTo>
                          <a:pt x="1521" y="84"/>
                        </a:lnTo>
                        <a:lnTo>
                          <a:pt x="1521" y="84"/>
                        </a:lnTo>
                        <a:lnTo>
                          <a:pt x="1506" y="84"/>
                        </a:lnTo>
                        <a:lnTo>
                          <a:pt x="1506" y="86"/>
                        </a:lnTo>
                        <a:lnTo>
                          <a:pt x="1502" y="86"/>
                        </a:lnTo>
                        <a:lnTo>
                          <a:pt x="1502" y="86"/>
                        </a:lnTo>
                        <a:lnTo>
                          <a:pt x="1496" y="86"/>
                        </a:lnTo>
                        <a:lnTo>
                          <a:pt x="1496" y="90"/>
                        </a:lnTo>
                        <a:lnTo>
                          <a:pt x="1498" y="90"/>
                        </a:lnTo>
                        <a:lnTo>
                          <a:pt x="1498" y="92"/>
                        </a:lnTo>
                        <a:lnTo>
                          <a:pt x="1498" y="92"/>
                        </a:lnTo>
                        <a:lnTo>
                          <a:pt x="1498" y="90"/>
                        </a:lnTo>
                        <a:lnTo>
                          <a:pt x="1492" y="90"/>
                        </a:lnTo>
                        <a:lnTo>
                          <a:pt x="1492" y="90"/>
                        </a:lnTo>
                        <a:lnTo>
                          <a:pt x="1492" y="90"/>
                        </a:lnTo>
                        <a:lnTo>
                          <a:pt x="1492" y="88"/>
                        </a:lnTo>
                        <a:lnTo>
                          <a:pt x="1492" y="88"/>
                        </a:lnTo>
                        <a:lnTo>
                          <a:pt x="1492" y="86"/>
                        </a:lnTo>
                        <a:lnTo>
                          <a:pt x="1494" y="86"/>
                        </a:lnTo>
                        <a:lnTo>
                          <a:pt x="1494" y="86"/>
                        </a:lnTo>
                        <a:lnTo>
                          <a:pt x="1496" y="86"/>
                        </a:lnTo>
                        <a:lnTo>
                          <a:pt x="1496" y="84"/>
                        </a:lnTo>
                        <a:lnTo>
                          <a:pt x="1494" y="84"/>
                        </a:lnTo>
                        <a:lnTo>
                          <a:pt x="1494" y="84"/>
                        </a:lnTo>
                        <a:lnTo>
                          <a:pt x="1494" y="84"/>
                        </a:lnTo>
                        <a:lnTo>
                          <a:pt x="1494" y="84"/>
                        </a:lnTo>
                        <a:lnTo>
                          <a:pt x="1494" y="84"/>
                        </a:lnTo>
                        <a:lnTo>
                          <a:pt x="1494" y="82"/>
                        </a:lnTo>
                        <a:lnTo>
                          <a:pt x="1492" y="82"/>
                        </a:lnTo>
                        <a:lnTo>
                          <a:pt x="1492" y="82"/>
                        </a:lnTo>
                        <a:lnTo>
                          <a:pt x="1492" y="82"/>
                        </a:lnTo>
                        <a:lnTo>
                          <a:pt x="1492" y="80"/>
                        </a:lnTo>
                        <a:lnTo>
                          <a:pt x="1490" y="80"/>
                        </a:lnTo>
                        <a:lnTo>
                          <a:pt x="1490" y="80"/>
                        </a:lnTo>
                        <a:lnTo>
                          <a:pt x="1490" y="80"/>
                        </a:lnTo>
                        <a:lnTo>
                          <a:pt x="1490" y="78"/>
                        </a:lnTo>
                        <a:lnTo>
                          <a:pt x="1487" y="78"/>
                        </a:lnTo>
                        <a:lnTo>
                          <a:pt x="1487" y="78"/>
                        </a:lnTo>
                        <a:lnTo>
                          <a:pt x="1487" y="78"/>
                        </a:lnTo>
                        <a:lnTo>
                          <a:pt x="1487" y="76"/>
                        </a:lnTo>
                        <a:lnTo>
                          <a:pt x="1483" y="76"/>
                        </a:lnTo>
                        <a:lnTo>
                          <a:pt x="1483" y="78"/>
                        </a:lnTo>
                        <a:lnTo>
                          <a:pt x="1485" y="78"/>
                        </a:lnTo>
                        <a:lnTo>
                          <a:pt x="1485" y="80"/>
                        </a:lnTo>
                        <a:lnTo>
                          <a:pt x="1485" y="80"/>
                        </a:lnTo>
                        <a:lnTo>
                          <a:pt x="1485" y="80"/>
                        </a:lnTo>
                        <a:lnTo>
                          <a:pt x="1487" y="80"/>
                        </a:lnTo>
                        <a:lnTo>
                          <a:pt x="1487" y="82"/>
                        </a:lnTo>
                        <a:lnTo>
                          <a:pt x="1481" y="82"/>
                        </a:lnTo>
                        <a:lnTo>
                          <a:pt x="1481" y="84"/>
                        </a:lnTo>
                        <a:lnTo>
                          <a:pt x="1473" y="84"/>
                        </a:lnTo>
                        <a:lnTo>
                          <a:pt x="1473" y="82"/>
                        </a:lnTo>
                        <a:lnTo>
                          <a:pt x="1465" y="82"/>
                        </a:lnTo>
                        <a:lnTo>
                          <a:pt x="1465" y="82"/>
                        </a:lnTo>
                        <a:lnTo>
                          <a:pt x="1462" y="82"/>
                        </a:lnTo>
                        <a:lnTo>
                          <a:pt x="1462" y="80"/>
                        </a:lnTo>
                        <a:lnTo>
                          <a:pt x="1460" y="80"/>
                        </a:lnTo>
                        <a:lnTo>
                          <a:pt x="1460" y="80"/>
                        </a:lnTo>
                        <a:lnTo>
                          <a:pt x="1458" y="80"/>
                        </a:lnTo>
                        <a:lnTo>
                          <a:pt x="1458" y="78"/>
                        </a:lnTo>
                        <a:lnTo>
                          <a:pt x="1456" y="78"/>
                        </a:lnTo>
                        <a:lnTo>
                          <a:pt x="1456" y="78"/>
                        </a:lnTo>
                        <a:lnTo>
                          <a:pt x="1462" y="78"/>
                        </a:lnTo>
                        <a:lnTo>
                          <a:pt x="1462" y="76"/>
                        </a:lnTo>
                        <a:lnTo>
                          <a:pt x="1464" y="76"/>
                        </a:lnTo>
                        <a:lnTo>
                          <a:pt x="1464" y="76"/>
                        </a:lnTo>
                        <a:lnTo>
                          <a:pt x="1462" y="76"/>
                        </a:lnTo>
                        <a:lnTo>
                          <a:pt x="1462" y="76"/>
                        </a:lnTo>
                        <a:lnTo>
                          <a:pt x="1456" y="76"/>
                        </a:lnTo>
                        <a:lnTo>
                          <a:pt x="1456" y="76"/>
                        </a:lnTo>
                        <a:lnTo>
                          <a:pt x="1454" y="76"/>
                        </a:lnTo>
                        <a:lnTo>
                          <a:pt x="1454" y="76"/>
                        </a:lnTo>
                        <a:lnTo>
                          <a:pt x="1454" y="76"/>
                        </a:lnTo>
                        <a:lnTo>
                          <a:pt x="1454" y="78"/>
                        </a:lnTo>
                        <a:lnTo>
                          <a:pt x="1450" y="78"/>
                        </a:lnTo>
                        <a:lnTo>
                          <a:pt x="1450" y="78"/>
                        </a:lnTo>
                        <a:lnTo>
                          <a:pt x="1448" y="78"/>
                        </a:lnTo>
                        <a:lnTo>
                          <a:pt x="1448" y="76"/>
                        </a:lnTo>
                        <a:lnTo>
                          <a:pt x="1443" y="76"/>
                        </a:lnTo>
                        <a:lnTo>
                          <a:pt x="1443" y="76"/>
                        </a:lnTo>
                        <a:lnTo>
                          <a:pt x="1435" y="76"/>
                        </a:lnTo>
                        <a:lnTo>
                          <a:pt x="1435" y="76"/>
                        </a:lnTo>
                        <a:lnTo>
                          <a:pt x="1433" y="76"/>
                        </a:lnTo>
                        <a:lnTo>
                          <a:pt x="1433" y="78"/>
                        </a:lnTo>
                        <a:lnTo>
                          <a:pt x="1433" y="78"/>
                        </a:lnTo>
                        <a:lnTo>
                          <a:pt x="1433" y="78"/>
                        </a:lnTo>
                        <a:lnTo>
                          <a:pt x="1431" y="78"/>
                        </a:lnTo>
                        <a:lnTo>
                          <a:pt x="1431" y="80"/>
                        </a:lnTo>
                        <a:lnTo>
                          <a:pt x="1429" y="80"/>
                        </a:lnTo>
                        <a:lnTo>
                          <a:pt x="1429" y="80"/>
                        </a:lnTo>
                        <a:lnTo>
                          <a:pt x="1427" y="80"/>
                        </a:lnTo>
                        <a:lnTo>
                          <a:pt x="1427" y="82"/>
                        </a:lnTo>
                        <a:lnTo>
                          <a:pt x="1427" y="82"/>
                        </a:lnTo>
                        <a:lnTo>
                          <a:pt x="1427" y="84"/>
                        </a:lnTo>
                        <a:lnTo>
                          <a:pt x="1427" y="84"/>
                        </a:lnTo>
                        <a:lnTo>
                          <a:pt x="1427" y="84"/>
                        </a:lnTo>
                        <a:lnTo>
                          <a:pt x="1429" y="84"/>
                        </a:lnTo>
                        <a:lnTo>
                          <a:pt x="1429" y="84"/>
                        </a:lnTo>
                        <a:lnTo>
                          <a:pt x="1431" y="84"/>
                        </a:lnTo>
                        <a:lnTo>
                          <a:pt x="1431" y="84"/>
                        </a:lnTo>
                        <a:lnTo>
                          <a:pt x="1443" y="84"/>
                        </a:lnTo>
                        <a:lnTo>
                          <a:pt x="1443" y="84"/>
                        </a:lnTo>
                        <a:lnTo>
                          <a:pt x="1441" y="84"/>
                        </a:lnTo>
                        <a:lnTo>
                          <a:pt x="1441" y="86"/>
                        </a:lnTo>
                        <a:lnTo>
                          <a:pt x="1435" y="86"/>
                        </a:lnTo>
                        <a:lnTo>
                          <a:pt x="1435" y="88"/>
                        </a:lnTo>
                        <a:lnTo>
                          <a:pt x="1433" y="88"/>
                        </a:lnTo>
                        <a:lnTo>
                          <a:pt x="1433" y="88"/>
                        </a:lnTo>
                        <a:lnTo>
                          <a:pt x="1425" y="88"/>
                        </a:lnTo>
                        <a:lnTo>
                          <a:pt x="1425" y="90"/>
                        </a:lnTo>
                        <a:lnTo>
                          <a:pt x="1423" y="90"/>
                        </a:lnTo>
                        <a:lnTo>
                          <a:pt x="1423" y="88"/>
                        </a:lnTo>
                        <a:lnTo>
                          <a:pt x="1423" y="88"/>
                        </a:lnTo>
                        <a:lnTo>
                          <a:pt x="1423" y="86"/>
                        </a:lnTo>
                        <a:lnTo>
                          <a:pt x="1423" y="86"/>
                        </a:lnTo>
                        <a:lnTo>
                          <a:pt x="1423" y="86"/>
                        </a:lnTo>
                        <a:lnTo>
                          <a:pt x="1421" y="86"/>
                        </a:lnTo>
                        <a:lnTo>
                          <a:pt x="1421" y="86"/>
                        </a:lnTo>
                        <a:lnTo>
                          <a:pt x="1421" y="86"/>
                        </a:lnTo>
                        <a:lnTo>
                          <a:pt x="1421" y="90"/>
                        </a:lnTo>
                        <a:lnTo>
                          <a:pt x="1420" y="90"/>
                        </a:lnTo>
                        <a:lnTo>
                          <a:pt x="1420" y="90"/>
                        </a:lnTo>
                        <a:lnTo>
                          <a:pt x="1414" y="90"/>
                        </a:lnTo>
                        <a:lnTo>
                          <a:pt x="1414" y="92"/>
                        </a:lnTo>
                        <a:lnTo>
                          <a:pt x="1406" y="92"/>
                        </a:lnTo>
                        <a:lnTo>
                          <a:pt x="1406" y="92"/>
                        </a:lnTo>
                        <a:lnTo>
                          <a:pt x="1402" y="92"/>
                        </a:lnTo>
                        <a:lnTo>
                          <a:pt x="1402" y="92"/>
                        </a:lnTo>
                        <a:lnTo>
                          <a:pt x="1400" y="92"/>
                        </a:lnTo>
                        <a:lnTo>
                          <a:pt x="1400" y="93"/>
                        </a:lnTo>
                        <a:lnTo>
                          <a:pt x="1397" y="93"/>
                        </a:lnTo>
                        <a:lnTo>
                          <a:pt x="1397" y="93"/>
                        </a:lnTo>
                        <a:lnTo>
                          <a:pt x="1381" y="93"/>
                        </a:lnTo>
                        <a:lnTo>
                          <a:pt x="1381" y="95"/>
                        </a:lnTo>
                        <a:lnTo>
                          <a:pt x="1379" y="95"/>
                        </a:lnTo>
                        <a:lnTo>
                          <a:pt x="1379" y="93"/>
                        </a:lnTo>
                        <a:lnTo>
                          <a:pt x="1374" y="93"/>
                        </a:lnTo>
                        <a:lnTo>
                          <a:pt x="1374" y="93"/>
                        </a:lnTo>
                        <a:lnTo>
                          <a:pt x="1372" y="93"/>
                        </a:lnTo>
                        <a:lnTo>
                          <a:pt x="1372" y="93"/>
                        </a:lnTo>
                        <a:lnTo>
                          <a:pt x="1370" y="93"/>
                        </a:lnTo>
                        <a:lnTo>
                          <a:pt x="1370" y="95"/>
                        </a:lnTo>
                        <a:lnTo>
                          <a:pt x="1368" y="95"/>
                        </a:lnTo>
                        <a:lnTo>
                          <a:pt x="1368" y="97"/>
                        </a:lnTo>
                        <a:lnTo>
                          <a:pt x="1370" y="97"/>
                        </a:lnTo>
                        <a:lnTo>
                          <a:pt x="1370" y="97"/>
                        </a:lnTo>
                        <a:lnTo>
                          <a:pt x="1368" y="97"/>
                        </a:lnTo>
                        <a:lnTo>
                          <a:pt x="1368" y="99"/>
                        </a:lnTo>
                        <a:lnTo>
                          <a:pt x="1366" y="99"/>
                        </a:lnTo>
                        <a:lnTo>
                          <a:pt x="1366" y="97"/>
                        </a:lnTo>
                        <a:lnTo>
                          <a:pt x="1364" y="97"/>
                        </a:lnTo>
                        <a:lnTo>
                          <a:pt x="1364" y="95"/>
                        </a:lnTo>
                        <a:lnTo>
                          <a:pt x="1366" y="95"/>
                        </a:lnTo>
                        <a:lnTo>
                          <a:pt x="1366" y="95"/>
                        </a:lnTo>
                        <a:lnTo>
                          <a:pt x="1368" y="95"/>
                        </a:lnTo>
                        <a:lnTo>
                          <a:pt x="1368" y="93"/>
                        </a:lnTo>
                        <a:lnTo>
                          <a:pt x="1368" y="93"/>
                        </a:lnTo>
                        <a:lnTo>
                          <a:pt x="1368" y="92"/>
                        </a:lnTo>
                        <a:lnTo>
                          <a:pt x="1370" y="92"/>
                        </a:lnTo>
                        <a:lnTo>
                          <a:pt x="1370" y="92"/>
                        </a:lnTo>
                        <a:lnTo>
                          <a:pt x="1381" y="92"/>
                        </a:lnTo>
                        <a:lnTo>
                          <a:pt x="1381" y="90"/>
                        </a:lnTo>
                        <a:lnTo>
                          <a:pt x="1383" y="90"/>
                        </a:lnTo>
                        <a:lnTo>
                          <a:pt x="1383" y="88"/>
                        </a:lnTo>
                        <a:lnTo>
                          <a:pt x="1385" y="88"/>
                        </a:lnTo>
                        <a:lnTo>
                          <a:pt x="1385" y="86"/>
                        </a:lnTo>
                        <a:lnTo>
                          <a:pt x="1387" y="86"/>
                        </a:lnTo>
                        <a:lnTo>
                          <a:pt x="1387" y="84"/>
                        </a:lnTo>
                        <a:lnTo>
                          <a:pt x="1389" y="84"/>
                        </a:lnTo>
                        <a:lnTo>
                          <a:pt x="1389" y="86"/>
                        </a:lnTo>
                        <a:lnTo>
                          <a:pt x="1399" y="86"/>
                        </a:lnTo>
                        <a:lnTo>
                          <a:pt x="1399" y="84"/>
                        </a:lnTo>
                        <a:lnTo>
                          <a:pt x="1404" y="84"/>
                        </a:lnTo>
                        <a:lnTo>
                          <a:pt x="1404" y="84"/>
                        </a:lnTo>
                        <a:lnTo>
                          <a:pt x="1406" y="84"/>
                        </a:lnTo>
                        <a:lnTo>
                          <a:pt x="1406" y="84"/>
                        </a:lnTo>
                        <a:lnTo>
                          <a:pt x="1408" y="84"/>
                        </a:lnTo>
                        <a:lnTo>
                          <a:pt x="1408" y="82"/>
                        </a:lnTo>
                        <a:lnTo>
                          <a:pt x="1410" y="82"/>
                        </a:lnTo>
                        <a:lnTo>
                          <a:pt x="1410" y="82"/>
                        </a:lnTo>
                        <a:lnTo>
                          <a:pt x="1412" y="82"/>
                        </a:lnTo>
                        <a:lnTo>
                          <a:pt x="1412" y="80"/>
                        </a:lnTo>
                        <a:lnTo>
                          <a:pt x="1412" y="80"/>
                        </a:lnTo>
                        <a:lnTo>
                          <a:pt x="1412" y="80"/>
                        </a:lnTo>
                        <a:lnTo>
                          <a:pt x="1414" y="80"/>
                        </a:lnTo>
                        <a:lnTo>
                          <a:pt x="1414" y="78"/>
                        </a:lnTo>
                        <a:lnTo>
                          <a:pt x="1416" y="78"/>
                        </a:lnTo>
                        <a:lnTo>
                          <a:pt x="1416" y="78"/>
                        </a:lnTo>
                        <a:lnTo>
                          <a:pt x="1418" y="78"/>
                        </a:lnTo>
                        <a:lnTo>
                          <a:pt x="1418" y="76"/>
                        </a:lnTo>
                        <a:lnTo>
                          <a:pt x="1420" y="76"/>
                        </a:lnTo>
                        <a:lnTo>
                          <a:pt x="1420" y="76"/>
                        </a:lnTo>
                        <a:lnTo>
                          <a:pt x="1427" y="76"/>
                        </a:lnTo>
                        <a:lnTo>
                          <a:pt x="1427" y="76"/>
                        </a:lnTo>
                        <a:lnTo>
                          <a:pt x="1429" y="76"/>
                        </a:lnTo>
                        <a:lnTo>
                          <a:pt x="1429" y="74"/>
                        </a:lnTo>
                        <a:lnTo>
                          <a:pt x="1433" y="74"/>
                        </a:lnTo>
                        <a:lnTo>
                          <a:pt x="1433" y="74"/>
                        </a:lnTo>
                        <a:lnTo>
                          <a:pt x="1433" y="74"/>
                        </a:lnTo>
                        <a:lnTo>
                          <a:pt x="1433" y="72"/>
                        </a:lnTo>
                        <a:lnTo>
                          <a:pt x="1435" y="72"/>
                        </a:lnTo>
                        <a:lnTo>
                          <a:pt x="1435" y="70"/>
                        </a:lnTo>
                        <a:lnTo>
                          <a:pt x="1439" y="70"/>
                        </a:lnTo>
                        <a:lnTo>
                          <a:pt x="1439" y="69"/>
                        </a:lnTo>
                        <a:lnTo>
                          <a:pt x="1443" y="69"/>
                        </a:lnTo>
                        <a:lnTo>
                          <a:pt x="1443" y="69"/>
                        </a:lnTo>
                        <a:lnTo>
                          <a:pt x="1443" y="69"/>
                        </a:lnTo>
                        <a:lnTo>
                          <a:pt x="1443" y="69"/>
                        </a:lnTo>
                        <a:lnTo>
                          <a:pt x="1446" y="69"/>
                        </a:lnTo>
                        <a:lnTo>
                          <a:pt x="1446" y="67"/>
                        </a:lnTo>
                        <a:lnTo>
                          <a:pt x="1450" y="67"/>
                        </a:lnTo>
                        <a:lnTo>
                          <a:pt x="1450" y="67"/>
                        </a:lnTo>
                        <a:lnTo>
                          <a:pt x="1452" y="67"/>
                        </a:lnTo>
                        <a:lnTo>
                          <a:pt x="1452" y="67"/>
                        </a:lnTo>
                        <a:lnTo>
                          <a:pt x="1452" y="67"/>
                        </a:lnTo>
                        <a:lnTo>
                          <a:pt x="1452" y="67"/>
                        </a:lnTo>
                        <a:lnTo>
                          <a:pt x="1454" y="67"/>
                        </a:lnTo>
                        <a:lnTo>
                          <a:pt x="1454" y="65"/>
                        </a:lnTo>
                        <a:lnTo>
                          <a:pt x="1456" y="65"/>
                        </a:lnTo>
                        <a:lnTo>
                          <a:pt x="1456" y="65"/>
                        </a:lnTo>
                        <a:lnTo>
                          <a:pt x="1460" y="65"/>
                        </a:lnTo>
                        <a:lnTo>
                          <a:pt x="1460" y="63"/>
                        </a:lnTo>
                        <a:lnTo>
                          <a:pt x="1465" y="63"/>
                        </a:lnTo>
                        <a:lnTo>
                          <a:pt x="1465" y="65"/>
                        </a:lnTo>
                        <a:lnTo>
                          <a:pt x="1467" y="65"/>
                        </a:lnTo>
                        <a:lnTo>
                          <a:pt x="1467" y="63"/>
                        </a:lnTo>
                        <a:lnTo>
                          <a:pt x="1467" y="63"/>
                        </a:lnTo>
                        <a:lnTo>
                          <a:pt x="1467" y="63"/>
                        </a:lnTo>
                        <a:lnTo>
                          <a:pt x="1469" y="63"/>
                        </a:lnTo>
                        <a:lnTo>
                          <a:pt x="1469" y="61"/>
                        </a:lnTo>
                        <a:lnTo>
                          <a:pt x="1471" y="61"/>
                        </a:lnTo>
                        <a:lnTo>
                          <a:pt x="1471" y="61"/>
                        </a:lnTo>
                        <a:lnTo>
                          <a:pt x="1471" y="61"/>
                        </a:lnTo>
                        <a:lnTo>
                          <a:pt x="1471" y="61"/>
                        </a:lnTo>
                        <a:lnTo>
                          <a:pt x="1473" y="61"/>
                        </a:lnTo>
                        <a:lnTo>
                          <a:pt x="1473" y="59"/>
                        </a:lnTo>
                        <a:lnTo>
                          <a:pt x="1481" y="59"/>
                        </a:lnTo>
                        <a:lnTo>
                          <a:pt x="1481" y="59"/>
                        </a:lnTo>
                        <a:lnTo>
                          <a:pt x="1485" y="59"/>
                        </a:lnTo>
                        <a:lnTo>
                          <a:pt x="1485" y="57"/>
                        </a:lnTo>
                        <a:lnTo>
                          <a:pt x="1487" y="57"/>
                        </a:lnTo>
                        <a:lnTo>
                          <a:pt x="1487" y="57"/>
                        </a:lnTo>
                        <a:lnTo>
                          <a:pt x="1488" y="57"/>
                        </a:lnTo>
                        <a:lnTo>
                          <a:pt x="1488" y="55"/>
                        </a:lnTo>
                        <a:lnTo>
                          <a:pt x="1490" y="55"/>
                        </a:lnTo>
                        <a:lnTo>
                          <a:pt x="1490" y="55"/>
                        </a:lnTo>
                        <a:lnTo>
                          <a:pt x="1492" y="55"/>
                        </a:lnTo>
                        <a:lnTo>
                          <a:pt x="1492" y="53"/>
                        </a:lnTo>
                        <a:lnTo>
                          <a:pt x="1494" y="53"/>
                        </a:lnTo>
                        <a:lnTo>
                          <a:pt x="1494" y="53"/>
                        </a:lnTo>
                        <a:lnTo>
                          <a:pt x="1496" y="53"/>
                        </a:lnTo>
                        <a:lnTo>
                          <a:pt x="1496" y="51"/>
                        </a:lnTo>
                        <a:lnTo>
                          <a:pt x="1498" y="51"/>
                        </a:lnTo>
                        <a:lnTo>
                          <a:pt x="1498" y="51"/>
                        </a:lnTo>
                        <a:lnTo>
                          <a:pt x="1498" y="51"/>
                        </a:lnTo>
                        <a:lnTo>
                          <a:pt x="1498" y="51"/>
                        </a:lnTo>
                        <a:lnTo>
                          <a:pt x="1500" y="51"/>
                        </a:lnTo>
                        <a:lnTo>
                          <a:pt x="1500" y="49"/>
                        </a:lnTo>
                        <a:lnTo>
                          <a:pt x="1500" y="49"/>
                        </a:lnTo>
                        <a:lnTo>
                          <a:pt x="1500" y="46"/>
                        </a:lnTo>
                        <a:lnTo>
                          <a:pt x="1500" y="46"/>
                        </a:lnTo>
                        <a:lnTo>
                          <a:pt x="1500" y="46"/>
                        </a:lnTo>
                        <a:lnTo>
                          <a:pt x="1498" y="46"/>
                        </a:lnTo>
                        <a:lnTo>
                          <a:pt x="1498" y="44"/>
                        </a:lnTo>
                        <a:lnTo>
                          <a:pt x="1500" y="44"/>
                        </a:lnTo>
                        <a:lnTo>
                          <a:pt x="1500" y="44"/>
                        </a:lnTo>
                        <a:lnTo>
                          <a:pt x="1502" y="44"/>
                        </a:lnTo>
                        <a:lnTo>
                          <a:pt x="1502" y="42"/>
                        </a:lnTo>
                        <a:lnTo>
                          <a:pt x="1502" y="42"/>
                        </a:lnTo>
                        <a:lnTo>
                          <a:pt x="1502" y="42"/>
                        </a:lnTo>
                        <a:lnTo>
                          <a:pt x="1504" y="42"/>
                        </a:lnTo>
                        <a:lnTo>
                          <a:pt x="1504" y="40"/>
                        </a:lnTo>
                        <a:lnTo>
                          <a:pt x="1504" y="40"/>
                        </a:lnTo>
                        <a:lnTo>
                          <a:pt x="1504" y="38"/>
                        </a:lnTo>
                        <a:lnTo>
                          <a:pt x="1504" y="38"/>
                        </a:lnTo>
                        <a:lnTo>
                          <a:pt x="1504" y="36"/>
                        </a:lnTo>
                        <a:lnTo>
                          <a:pt x="1500" y="36"/>
                        </a:lnTo>
                        <a:lnTo>
                          <a:pt x="1500" y="36"/>
                        </a:lnTo>
                        <a:lnTo>
                          <a:pt x="1498" y="36"/>
                        </a:lnTo>
                        <a:lnTo>
                          <a:pt x="1498" y="36"/>
                        </a:lnTo>
                        <a:lnTo>
                          <a:pt x="1498" y="36"/>
                        </a:lnTo>
                        <a:lnTo>
                          <a:pt x="1498" y="34"/>
                        </a:lnTo>
                        <a:lnTo>
                          <a:pt x="1496" y="34"/>
                        </a:lnTo>
                        <a:lnTo>
                          <a:pt x="1496" y="32"/>
                        </a:lnTo>
                        <a:lnTo>
                          <a:pt x="1494" y="32"/>
                        </a:lnTo>
                        <a:lnTo>
                          <a:pt x="1494" y="30"/>
                        </a:lnTo>
                        <a:lnTo>
                          <a:pt x="1492" y="30"/>
                        </a:lnTo>
                        <a:lnTo>
                          <a:pt x="1492" y="30"/>
                        </a:lnTo>
                        <a:lnTo>
                          <a:pt x="1488" y="30"/>
                        </a:lnTo>
                        <a:lnTo>
                          <a:pt x="1488" y="30"/>
                        </a:lnTo>
                        <a:lnTo>
                          <a:pt x="1487" y="30"/>
                        </a:lnTo>
                        <a:lnTo>
                          <a:pt x="1487" y="32"/>
                        </a:lnTo>
                        <a:lnTo>
                          <a:pt x="1487" y="32"/>
                        </a:lnTo>
                        <a:lnTo>
                          <a:pt x="1487" y="34"/>
                        </a:lnTo>
                        <a:lnTo>
                          <a:pt x="1487" y="34"/>
                        </a:lnTo>
                        <a:lnTo>
                          <a:pt x="1487" y="34"/>
                        </a:lnTo>
                        <a:lnTo>
                          <a:pt x="1485" y="34"/>
                        </a:lnTo>
                        <a:lnTo>
                          <a:pt x="1485" y="32"/>
                        </a:lnTo>
                        <a:lnTo>
                          <a:pt x="1485" y="32"/>
                        </a:lnTo>
                        <a:lnTo>
                          <a:pt x="1485" y="32"/>
                        </a:lnTo>
                        <a:lnTo>
                          <a:pt x="1483" y="32"/>
                        </a:lnTo>
                        <a:lnTo>
                          <a:pt x="1483" y="30"/>
                        </a:lnTo>
                        <a:lnTo>
                          <a:pt x="1485" y="30"/>
                        </a:lnTo>
                        <a:lnTo>
                          <a:pt x="1485" y="28"/>
                        </a:lnTo>
                        <a:lnTo>
                          <a:pt x="1483" y="28"/>
                        </a:lnTo>
                        <a:lnTo>
                          <a:pt x="1483" y="25"/>
                        </a:lnTo>
                        <a:lnTo>
                          <a:pt x="1483" y="25"/>
                        </a:lnTo>
                        <a:lnTo>
                          <a:pt x="1483" y="25"/>
                        </a:lnTo>
                        <a:lnTo>
                          <a:pt x="1483" y="25"/>
                        </a:lnTo>
                        <a:lnTo>
                          <a:pt x="1483" y="23"/>
                        </a:lnTo>
                        <a:lnTo>
                          <a:pt x="1481" y="23"/>
                        </a:lnTo>
                        <a:lnTo>
                          <a:pt x="1481" y="23"/>
                        </a:lnTo>
                        <a:lnTo>
                          <a:pt x="1471" y="23"/>
                        </a:lnTo>
                        <a:lnTo>
                          <a:pt x="1471" y="23"/>
                        </a:lnTo>
                        <a:lnTo>
                          <a:pt x="1469" y="23"/>
                        </a:lnTo>
                        <a:lnTo>
                          <a:pt x="1469" y="25"/>
                        </a:lnTo>
                        <a:lnTo>
                          <a:pt x="1469" y="25"/>
                        </a:lnTo>
                        <a:lnTo>
                          <a:pt x="1469" y="23"/>
                        </a:lnTo>
                        <a:lnTo>
                          <a:pt x="1467" y="23"/>
                        </a:lnTo>
                        <a:lnTo>
                          <a:pt x="1467" y="21"/>
                        </a:lnTo>
                        <a:lnTo>
                          <a:pt x="1460" y="21"/>
                        </a:lnTo>
                        <a:lnTo>
                          <a:pt x="1460" y="21"/>
                        </a:lnTo>
                        <a:lnTo>
                          <a:pt x="1460" y="21"/>
                        </a:lnTo>
                        <a:lnTo>
                          <a:pt x="1460" y="21"/>
                        </a:lnTo>
                        <a:lnTo>
                          <a:pt x="1456" y="21"/>
                        </a:lnTo>
                        <a:lnTo>
                          <a:pt x="1456" y="19"/>
                        </a:lnTo>
                        <a:lnTo>
                          <a:pt x="1454" y="19"/>
                        </a:lnTo>
                        <a:lnTo>
                          <a:pt x="1454" y="21"/>
                        </a:lnTo>
                        <a:lnTo>
                          <a:pt x="1452" y="21"/>
                        </a:lnTo>
                        <a:lnTo>
                          <a:pt x="1452" y="21"/>
                        </a:lnTo>
                        <a:lnTo>
                          <a:pt x="1450" y="21"/>
                        </a:lnTo>
                        <a:lnTo>
                          <a:pt x="1450" y="21"/>
                        </a:lnTo>
                        <a:lnTo>
                          <a:pt x="1450" y="21"/>
                        </a:lnTo>
                        <a:lnTo>
                          <a:pt x="1450" y="19"/>
                        </a:lnTo>
                        <a:lnTo>
                          <a:pt x="1448" y="19"/>
                        </a:lnTo>
                        <a:lnTo>
                          <a:pt x="1448" y="21"/>
                        </a:lnTo>
                        <a:lnTo>
                          <a:pt x="1443" y="21"/>
                        </a:lnTo>
                        <a:lnTo>
                          <a:pt x="1443" y="21"/>
                        </a:lnTo>
                        <a:lnTo>
                          <a:pt x="1431" y="21"/>
                        </a:lnTo>
                        <a:lnTo>
                          <a:pt x="1431" y="21"/>
                        </a:lnTo>
                        <a:lnTo>
                          <a:pt x="1421" y="21"/>
                        </a:lnTo>
                        <a:lnTo>
                          <a:pt x="1421" y="21"/>
                        </a:lnTo>
                        <a:lnTo>
                          <a:pt x="1421" y="21"/>
                        </a:lnTo>
                        <a:lnTo>
                          <a:pt x="1421" y="21"/>
                        </a:lnTo>
                        <a:lnTo>
                          <a:pt x="1420" y="21"/>
                        </a:lnTo>
                        <a:lnTo>
                          <a:pt x="1420" y="21"/>
                        </a:lnTo>
                        <a:lnTo>
                          <a:pt x="1412" y="21"/>
                        </a:lnTo>
                        <a:lnTo>
                          <a:pt x="1412" y="21"/>
                        </a:lnTo>
                        <a:lnTo>
                          <a:pt x="1412" y="21"/>
                        </a:lnTo>
                        <a:lnTo>
                          <a:pt x="1412" y="21"/>
                        </a:lnTo>
                        <a:lnTo>
                          <a:pt x="1406" y="21"/>
                        </a:lnTo>
                        <a:lnTo>
                          <a:pt x="1406" y="21"/>
                        </a:lnTo>
                        <a:lnTo>
                          <a:pt x="1404" y="21"/>
                        </a:lnTo>
                        <a:lnTo>
                          <a:pt x="1404" y="21"/>
                        </a:lnTo>
                        <a:lnTo>
                          <a:pt x="1400" y="21"/>
                        </a:lnTo>
                        <a:lnTo>
                          <a:pt x="1400" y="23"/>
                        </a:lnTo>
                        <a:lnTo>
                          <a:pt x="1400" y="23"/>
                        </a:lnTo>
                        <a:lnTo>
                          <a:pt x="1400" y="25"/>
                        </a:lnTo>
                        <a:lnTo>
                          <a:pt x="1399" y="25"/>
                        </a:lnTo>
                        <a:lnTo>
                          <a:pt x="1399" y="25"/>
                        </a:lnTo>
                        <a:lnTo>
                          <a:pt x="1397" y="25"/>
                        </a:lnTo>
                        <a:lnTo>
                          <a:pt x="1397" y="26"/>
                        </a:lnTo>
                        <a:lnTo>
                          <a:pt x="1395" y="26"/>
                        </a:lnTo>
                        <a:lnTo>
                          <a:pt x="1395" y="25"/>
                        </a:lnTo>
                        <a:lnTo>
                          <a:pt x="1385" y="25"/>
                        </a:lnTo>
                        <a:lnTo>
                          <a:pt x="1385" y="26"/>
                        </a:lnTo>
                        <a:lnTo>
                          <a:pt x="1377" y="26"/>
                        </a:lnTo>
                        <a:lnTo>
                          <a:pt x="1377" y="25"/>
                        </a:lnTo>
                        <a:lnTo>
                          <a:pt x="1379" y="25"/>
                        </a:lnTo>
                        <a:lnTo>
                          <a:pt x="1379" y="25"/>
                        </a:lnTo>
                        <a:lnTo>
                          <a:pt x="1379" y="25"/>
                        </a:lnTo>
                        <a:lnTo>
                          <a:pt x="1379" y="23"/>
                        </a:lnTo>
                        <a:lnTo>
                          <a:pt x="1381" y="23"/>
                        </a:lnTo>
                        <a:lnTo>
                          <a:pt x="1381" y="23"/>
                        </a:lnTo>
                        <a:lnTo>
                          <a:pt x="1383" y="23"/>
                        </a:lnTo>
                        <a:lnTo>
                          <a:pt x="1383" y="21"/>
                        </a:lnTo>
                        <a:lnTo>
                          <a:pt x="1385" y="21"/>
                        </a:lnTo>
                        <a:lnTo>
                          <a:pt x="1385" y="21"/>
                        </a:lnTo>
                        <a:lnTo>
                          <a:pt x="1389" y="21"/>
                        </a:lnTo>
                        <a:lnTo>
                          <a:pt x="1389" y="19"/>
                        </a:lnTo>
                        <a:lnTo>
                          <a:pt x="1391" y="19"/>
                        </a:lnTo>
                        <a:lnTo>
                          <a:pt x="1391" y="19"/>
                        </a:lnTo>
                        <a:lnTo>
                          <a:pt x="1393" y="19"/>
                        </a:lnTo>
                        <a:lnTo>
                          <a:pt x="1393" y="17"/>
                        </a:lnTo>
                        <a:lnTo>
                          <a:pt x="1389" y="17"/>
                        </a:lnTo>
                        <a:lnTo>
                          <a:pt x="1389" y="15"/>
                        </a:lnTo>
                        <a:lnTo>
                          <a:pt x="1387" y="15"/>
                        </a:lnTo>
                        <a:lnTo>
                          <a:pt x="1387" y="15"/>
                        </a:lnTo>
                        <a:lnTo>
                          <a:pt x="1385" y="15"/>
                        </a:lnTo>
                        <a:lnTo>
                          <a:pt x="1385" y="15"/>
                        </a:lnTo>
                        <a:lnTo>
                          <a:pt x="1385" y="15"/>
                        </a:lnTo>
                        <a:lnTo>
                          <a:pt x="1385" y="15"/>
                        </a:lnTo>
                        <a:lnTo>
                          <a:pt x="1385" y="15"/>
                        </a:lnTo>
                        <a:lnTo>
                          <a:pt x="1385" y="15"/>
                        </a:lnTo>
                        <a:lnTo>
                          <a:pt x="1381" y="15"/>
                        </a:lnTo>
                        <a:lnTo>
                          <a:pt x="1381" y="13"/>
                        </a:lnTo>
                        <a:lnTo>
                          <a:pt x="1377" y="13"/>
                        </a:lnTo>
                        <a:lnTo>
                          <a:pt x="1377" y="15"/>
                        </a:lnTo>
                        <a:lnTo>
                          <a:pt x="1374" y="15"/>
                        </a:lnTo>
                        <a:lnTo>
                          <a:pt x="1374" y="13"/>
                        </a:lnTo>
                        <a:lnTo>
                          <a:pt x="1368" y="13"/>
                        </a:lnTo>
                        <a:lnTo>
                          <a:pt x="1368" y="15"/>
                        </a:lnTo>
                        <a:lnTo>
                          <a:pt x="1364" y="15"/>
                        </a:lnTo>
                        <a:lnTo>
                          <a:pt x="1364" y="15"/>
                        </a:lnTo>
                        <a:lnTo>
                          <a:pt x="1362" y="15"/>
                        </a:lnTo>
                        <a:lnTo>
                          <a:pt x="1362" y="15"/>
                        </a:lnTo>
                        <a:lnTo>
                          <a:pt x="1364" y="15"/>
                        </a:lnTo>
                        <a:lnTo>
                          <a:pt x="1364" y="13"/>
                        </a:lnTo>
                        <a:lnTo>
                          <a:pt x="1364" y="13"/>
                        </a:lnTo>
                        <a:lnTo>
                          <a:pt x="1364" y="11"/>
                        </a:lnTo>
                        <a:lnTo>
                          <a:pt x="1366" y="11"/>
                        </a:lnTo>
                        <a:lnTo>
                          <a:pt x="1366" y="9"/>
                        </a:lnTo>
                        <a:lnTo>
                          <a:pt x="1368" y="9"/>
                        </a:lnTo>
                        <a:lnTo>
                          <a:pt x="1368" y="9"/>
                        </a:lnTo>
                        <a:lnTo>
                          <a:pt x="1370" y="9"/>
                        </a:lnTo>
                        <a:lnTo>
                          <a:pt x="1370" y="9"/>
                        </a:lnTo>
                        <a:lnTo>
                          <a:pt x="1374" y="9"/>
                        </a:lnTo>
                        <a:lnTo>
                          <a:pt x="1374" y="9"/>
                        </a:lnTo>
                        <a:lnTo>
                          <a:pt x="1374" y="9"/>
                        </a:lnTo>
                        <a:lnTo>
                          <a:pt x="1374" y="7"/>
                        </a:lnTo>
                        <a:lnTo>
                          <a:pt x="1372" y="7"/>
                        </a:lnTo>
                        <a:lnTo>
                          <a:pt x="1372" y="7"/>
                        </a:lnTo>
                        <a:lnTo>
                          <a:pt x="1368" y="7"/>
                        </a:lnTo>
                        <a:lnTo>
                          <a:pt x="1368" y="5"/>
                        </a:lnTo>
                        <a:lnTo>
                          <a:pt x="1366" y="5"/>
                        </a:lnTo>
                        <a:lnTo>
                          <a:pt x="1366" y="5"/>
                        </a:lnTo>
                        <a:lnTo>
                          <a:pt x="1364" y="5"/>
                        </a:lnTo>
                        <a:lnTo>
                          <a:pt x="1364" y="3"/>
                        </a:lnTo>
                        <a:lnTo>
                          <a:pt x="1351" y="3"/>
                        </a:lnTo>
                        <a:lnTo>
                          <a:pt x="1351" y="3"/>
                        </a:lnTo>
                        <a:lnTo>
                          <a:pt x="1347" y="3"/>
                        </a:lnTo>
                        <a:lnTo>
                          <a:pt x="1347" y="2"/>
                        </a:lnTo>
                        <a:lnTo>
                          <a:pt x="1345" y="2"/>
                        </a:lnTo>
                        <a:lnTo>
                          <a:pt x="1345" y="2"/>
                        </a:lnTo>
                        <a:lnTo>
                          <a:pt x="1337" y="2"/>
                        </a:lnTo>
                        <a:lnTo>
                          <a:pt x="1337" y="0"/>
                        </a:lnTo>
                        <a:lnTo>
                          <a:pt x="1332" y="0"/>
                        </a:lnTo>
                        <a:lnTo>
                          <a:pt x="1332" y="2"/>
                        </a:lnTo>
                        <a:lnTo>
                          <a:pt x="1328" y="2"/>
                        </a:lnTo>
                        <a:lnTo>
                          <a:pt x="1328" y="2"/>
                        </a:lnTo>
                        <a:lnTo>
                          <a:pt x="1324" y="2"/>
                        </a:lnTo>
                        <a:lnTo>
                          <a:pt x="1324" y="3"/>
                        </a:lnTo>
                        <a:lnTo>
                          <a:pt x="1322" y="3"/>
                        </a:lnTo>
                        <a:lnTo>
                          <a:pt x="1322" y="2"/>
                        </a:lnTo>
                        <a:lnTo>
                          <a:pt x="1316" y="2"/>
                        </a:lnTo>
                        <a:lnTo>
                          <a:pt x="1316" y="3"/>
                        </a:lnTo>
                        <a:lnTo>
                          <a:pt x="1314" y="3"/>
                        </a:lnTo>
                        <a:lnTo>
                          <a:pt x="1314" y="3"/>
                        </a:lnTo>
                        <a:lnTo>
                          <a:pt x="1312" y="3"/>
                        </a:lnTo>
                        <a:lnTo>
                          <a:pt x="1312" y="3"/>
                        </a:lnTo>
                        <a:lnTo>
                          <a:pt x="1309" y="3"/>
                        </a:lnTo>
                        <a:lnTo>
                          <a:pt x="1309" y="5"/>
                        </a:lnTo>
                        <a:lnTo>
                          <a:pt x="1307" y="5"/>
                        </a:lnTo>
                        <a:lnTo>
                          <a:pt x="1307" y="3"/>
                        </a:lnTo>
                        <a:lnTo>
                          <a:pt x="1305" y="3"/>
                        </a:lnTo>
                        <a:lnTo>
                          <a:pt x="1305" y="5"/>
                        </a:lnTo>
                        <a:lnTo>
                          <a:pt x="1307" y="5"/>
                        </a:lnTo>
                        <a:lnTo>
                          <a:pt x="1307" y="5"/>
                        </a:lnTo>
                        <a:lnTo>
                          <a:pt x="1305" y="5"/>
                        </a:lnTo>
                        <a:lnTo>
                          <a:pt x="1305" y="7"/>
                        </a:lnTo>
                        <a:lnTo>
                          <a:pt x="1299" y="7"/>
                        </a:lnTo>
                        <a:lnTo>
                          <a:pt x="1299" y="7"/>
                        </a:lnTo>
                        <a:lnTo>
                          <a:pt x="1297" y="7"/>
                        </a:lnTo>
                        <a:lnTo>
                          <a:pt x="1297" y="9"/>
                        </a:lnTo>
                        <a:lnTo>
                          <a:pt x="1295" y="9"/>
                        </a:lnTo>
                        <a:lnTo>
                          <a:pt x="1295" y="9"/>
                        </a:lnTo>
                        <a:lnTo>
                          <a:pt x="1293" y="9"/>
                        </a:lnTo>
                        <a:lnTo>
                          <a:pt x="1293" y="11"/>
                        </a:lnTo>
                        <a:lnTo>
                          <a:pt x="1291" y="11"/>
                        </a:lnTo>
                        <a:lnTo>
                          <a:pt x="1291" y="11"/>
                        </a:lnTo>
                        <a:lnTo>
                          <a:pt x="1289" y="11"/>
                        </a:lnTo>
                        <a:lnTo>
                          <a:pt x="1289" y="13"/>
                        </a:lnTo>
                        <a:lnTo>
                          <a:pt x="1288" y="13"/>
                        </a:lnTo>
                        <a:lnTo>
                          <a:pt x="1288" y="13"/>
                        </a:lnTo>
                        <a:lnTo>
                          <a:pt x="1286" y="13"/>
                        </a:lnTo>
                        <a:lnTo>
                          <a:pt x="1286" y="13"/>
                        </a:lnTo>
                        <a:lnTo>
                          <a:pt x="1284" y="13"/>
                        </a:lnTo>
                        <a:lnTo>
                          <a:pt x="1284" y="17"/>
                        </a:lnTo>
                        <a:lnTo>
                          <a:pt x="1280" y="17"/>
                        </a:lnTo>
                        <a:lnTo>
                          <a:pt x="1280" y="17"/>
                        </a:lnTo>
                        <a:lnTo>
                          <a:pt x="1278" y="17"/>
                        </a:lnTo>
                        <a:lnTo>
                          <a:pt x="1278" y="19"/>
                        </a:lnTo>
                        <a:lnTo>
                          <a:pt x="1278" y="19"/>
                        </a:lnTo>
                        <a:lnTo>
                          <a:pt x="1278" y="21"/>
                        </a:lnTo>
                        <a:lnTo>
                          <a:pt x="1278" y="21"/>
                        </a:lnTo>
                        <a:lnTo>
                          <a:pt x="1278" y="21"/>
                        </a:lnTo>
                        <a:lnTo>
                          <a:pt x="1282" y="21"/>
                        </a:lnTo>
                        <a:lnTo>
                          <a:pt x="1282" y="23"/>
                        </a:lnTo>
                        <a:lnTo>
                          <a:pt x="1282" y="23"/>
                        </a:lnTo>
                        <a:lnTo>
                          <a:pt x="1282" y="25"/>
                        </a:lnTo>
                        <a:lnTo>
                          <a:pt x="1280" y="25"/>
                        </a:lnTo>
                        <a:lnTo>
                          <a:pt x="1280" y="25"/>
                        </a:lnTo>
                        <a:lnTo>
                          <a:pt x="1276" y="25"/>
                        </a:lnTo>
                        <a:lnTo>
                          <a:pt x="1276" y="26"/>
                        </a:lnTo>
                        <a:lnTo>
                          <a:pt x="1270" y="26"/>
                        </a:lnTo>
                        <a:lnTo>
                          <a:pt x="1270" y="26"/>
                        </a:lnTo>
                        <a:lnTo>
                          <a:pt x="1249" y="26"/>
                        </a:lnTo>
                        <a:lnTo>
                          <a:pt x="1249" y="26"/>
                        </a:lnTo>
                        <a:lnTo>
                          <a:pt x="1242" y="26"/>
                        </a:lnTo>
                        <a:lnTo>
                          <a:pt x="1242" y="28"/>
                        </a:lnTo>
                        <a:lnTo>
                          <a:pt x="1244" y="28"/>
                        </a:lnTo>
                        <a:lnTo>
                          <a:pt x="1244" y="28"/>
                        </a:lnTo>
                        <a:lnTo>
                          <a:pt x="1245" y="28"/>
                        </a:lnTo>
                        <a:lnTo>
                          <a:pt x="1245" y="28"/>
                        </a:lnTo>
                        <a:lnTo>
                          <a:pt x="1245" y="28"/>
                        </a:lnTo>
                        <a:lnTo>
                          <a:pt x="1245" y="30"/>
                        </a:lnTo>
                        <a:lnTo>
                          <a:pt x="1251" y="30"/>
                        </a:lnTo>
                        <a:lnTo>
                          <a:pt x="1251" y="30"/>
                        </a:lnTo>
                        <a:lnTo>
                          <a:pt x="1249" y="30"/>
                        </a:lnTo>
                        <a:lnTo>
                          <a:pt x="1249" y="32"/>
                        </a:lnTo>
                        <a:lnTo>
                          <a:pt x="1247" y="32"/>
                        </a:lnTo>
                        <a:lnTo>
                          <a:pt x="1247" y="30"/>
                        </a:lnTo>
                        <a:lnTo>
                          <a:pt x="1244" y="30"/>
                        </a:lnTo>
                        <a:lnTo>
                          <a:pt x="1244" y="30"/>
                        </a:lnTo>
                        <a:lnTo>
                          <a:pt x="1240" y="30"/>
                        </a:lnTo>
                        <a:lnTo>
                          <a:pt x="1240" y="30"/>
                        </a:lnTo>
                        <a:lnTo>
                          <a:pt x="1236" y="30"/>
                        </a:lnTo>
                        <a:lnTo>
                          <a:pt x="1236" y="32"/>
                        </a:lnTo>
                        <a:lnTo>
                          <a:pt x="1234" y="32"/>
                        </a:lnTo>
                        <a:lnTo>
                          <a:pt x="1234" y="32"/>
                        </a:lnTo>
                        <a:lnTo>
                          <a:pt x="1226" y="32"/>
                        </a:lnTo>
                        <a:lnTo>
                          <a:pt x="1226" y="34"/>
                        </a:lnTo>
                        <a:lnTo>
                          <a:pt x="1226" y="34"/>
                        </a:lnTo>
                        <a:lnTo>
                          <a:pt x="1226" y="34"/>
                        </a:lnTo>
                        <a:lnTo>
                          <a:pt x="1224" y="34"/>
                        </a:lnTo>
                        <a:lnTo>
                          <a:pt x="1224" y="34"/>
                        </a:lnTo>
                        <a:lnTo>
                          <a:pt x="1222" y="34"/>
                        </a:lnTo>
                        <a:lnTo>
                          <a:pt x="1222" y="34"/>
                        </a:lnTo>
                        <a:lnTo>
                          <a:pt x="1219" y="34"/>
                        </a:lnTo>
                        <a:lnTo>
                          <a:pt x="1219" y="36"/>
                        </a:lnTo>
                        <a:lnTo>
                          <a:pt x="1219" y="36"/>
                        </a:lnTo>
                        <a:lnTo>
                          <a:pt x="1219" y="36"/>
                        </a:lnTo>
                        <a:lnTo>
                          <a:pt x="1217" y="36"/>
                        </a:lnTo>
                        <a:lnTo>
                          <a:pt x="1217" y="36"/>
                        </a:lnTo>
                        <a:lnTo>
                          <a:pt x="1217" y="36"/>
                        </a:lnTo>
                        <a:lnTo>
                          <a:pt x="1217" y="34"/>
                        </a:lnTo>
                        <a:lnTo>
                          <a:pt x="1213" y="34"/>
                        </a:lnTo>
                        <a:lnTo>
                          <a:pt x="1213" y="34"/>
                        </a:lnTo>
                        <a:lnTo>
                          <a:pt x="1207" y="34"/>
                        </a:lnTo>
                        <a:lnTo>
                          <a:pt x="1207" y="36"/>
                        </a:lnTo>
                        <a:lnTo>
                          <a:pt x="1203" y="36"/>
                        </a:lnTo>
                        <a:lnTo>
                          <a:pt x="1203" y="36"/>
                        </a:lnTo>
                        <a:lnTo>
                          <a:pt x="1201" y="36"/>
                        </a:lnTo>
                        <a:lnTo>
                          <a:pt x="1201" y="36"/>
                        </a:lnTo>
                        <a:lnTo>
                          <a:pt x="1201" y="36"/>
                        </a:lnTo>
                        <a:lnTo>
                          <a:pt x="1201" y="34"/>
                        </a:lnTo>
                        <a:lnTo>
                          <a:pt x="1200" y="34"/>
                        </a:lnTo>
                        <a:lnTo>
                          <a:pt x="1200" y="34"/>
                        </a:lnTo>
                        <a:lnTo>
                          <a:pt x="1203" y="34"/>
                        </a:lnTo>
                        <a:lnTo>
                          <a:pt x="1203" y="32"/>
                        </a:lnTo>
                        <a:lnTo>
                          <a:pt x="1203" y="32"/>
                        </a:lnTo>
                        <a:lnTo>
                          <a:pt x="1203" y="34"/>
                        </a:lnTo>
                        <a:lnTo>
                          <a:pt x="1205" y="34"/>
                        </a:lnTo>
                        <a:lnTo>
                          <a:pt x="1205" y="32"/>
                        </a:lnTo>
                        <a:lnTo>
                          <a:pt x="1211" y="32"/>
                        </a:lnTo>
                        <a:lnTo>
                          <a:pt x="1211" y="30"/>
                        </a:lnTo>
                        <a:lnTo>
                          <a:pt x="1211" y="30"/>
                        </a:lnTo>
                        <a:lnTo>
                          <a:pt x="1211" y="28"/>
                        </a:lnTo>
                        <a:lnTo>
                          <a:pt x="1209" y="28"/>
                        </a:lnTo>
                        <a:lnTo>
                          <a:pt x="1209" y="28"/>
                        </a:lnTo>
                        <a:lnTo>
                          <a:pt x="1207" y="28"/>
                        </a:lnTo>
                        <a:lnTo>
                          <a:pt x="1207" y="28"/>
                        </a:lnTo>
                        <a:lnTo>
                          <a:pt x="1205" y="28"/>
                        </a:lnTo>
                        <a:lnTo>
                          <a:pt x="1205" y="28"/>
                        </a:lnTo>
                        <a:lnTo>
                          <a:pt x="1205" y="28"/>
                        </a:lnTo>
                        <a:lnTo>
                          <a:pt x="1205" y="28"/>
                        </a:lnTo>
                        <a:lnTo>
                          <a:pt x="1198" y="28"/>
                        </a:lnTo>
                        <a:lnTo>
                          <a:pt x="1198" y="28"/>
                        </a:lnTo>
                        <a:lnTo>
                          <a:pt x="1198" y="28"/>
                        </a:lnTo>
                        <a:lnTo>
                          <a:pt x="1198" y="30"/>
                        </a:lnTo>
                        <a:lnTo>
                          <a:pt x="1196" y="30"/>
                        </a:lnTo>
                        <a:lnTo>
                          <a:pt x="1196" y="28"/>
                        </a:lnTo>
                        <a:lnTo>
                          <a:pt x="1194" y="28"/>
                        </a:lnTo>
                        <a:lnTo>
                          <a:pt x="1194" y="28"/>
                        </a:lnTo>
                        <a:lnTo>
                          <a:pt x="1192" y="28"/>
                        </a:lnTo>
                        <a:lnTo>
                          <a:pt x="1192" y="30"/>
                        </a:lnTo>
                        <a:lnTo>
                          <a:pt x="1192" y="30"/>
                        </a:lnTo>
                        <a:lnTo>
                          <a:pt x="1192" y="28"/>
                        </a:lnTo>
                        <a:lnTo>
                          <a:pt x="1188" y="28"/>
                        </a:lnTo>
                        <a:lnTo>
                          <a:pt x="1188" y="30"/>
                        </a:lnTo>
                        <a:lnTo>
                          <a:pt x="1186" y="30"/>
                        </a:lnTo>
                        <a:lnTo>
                          <a:pt x="1186" y="30"/>
                        </a:lnTo>
                        <a:lnTo>
                          <a:pt x="1184" y="30"/>
                        </a:lnTo>
                        <a:lnTo>
                          <a:pt x="1184" y="30"/>
                        </a:lnTo>
                        <a:lnTo>
                          <a:pt x="1182" y="30"/>
                        </a:lnTo>
                        <a:lnTo>
                          <a:pt x="1182" y="28"/>
                        </a:lnTo>
                        <a:lnTo>
                          <a:pt x="1180" y="28"/>
                        </a:lnTo>
                        <a:lnTo>
                          <a:pt x="1180" y="30"/>
                        </a:lnTo>
                        <a:lnTo>
                          <a:pt x="1180" y="30"/>
                        </a:lnTo>
                        <a:lnTo>
                          <a:pt x="1180" y="32"/>
                        </a:lnTo>
                        <a:lnTo>
                          <a:pt x="1182" y="32"/>
                        </a:lnTo>
                        <a:lnTo>
                          <a:pt x="1182" y="32"/>
                        </a:lnTo>
                        <a:lnTo>
                          <a:pt x="1180" y="32"/>
                        </a:lnTo>
                        <a:lnTo>
                          <a:pt x="1180" y="34"/>
                        </a:lnTo>
                        <a:lnTo>
                          <a:pt x="1180" y="34"/>
                        </a:lnTo>
                        <a:lnTo>
                          <a:pt x="1180" y="32"/>
                        </a:lnTo>
                        <a:lnTo>
                          <a:pt x="1178" y="32"/>
                        </a:lnTo>
                        <a:lnTo>
                          <a:pt x="1178" y="32"/>
                        </a:lnTo>
                        <a:lnTo>
                          <a:pt x="1178" y="32"/>
                        </a:lnTo>
                        <a:lnTo>
                          <a:pt x="1178" y="30"/>
                        </a:lnTo>
                        <a:lnTo>
                          <a:pt x="1177" y="30"/>
                        </a:lnTo>
                        <a:lnTo>
                          <a:pt x="1177" y="30"/>
                        </a:lnTo>
                        <a:lnTo>
                          <a:pt x="1169" y="30"/>
                        </a:lnTo>
                        <a:lnTo>
                          <a:pt x="1169" y="30"/>
                        </a:lnTo>
                        <a:lnTo>
                          <a:pt x="1165" y="30"/>
                        </a:lnTo>
                        <a:lnTo>
                          <a:pt x="1165" y="32"/>
                        </a:lnTo>
                        <a:lnTo>
                          <a:pt x="1165" y="32"/>
                        </a:lnTo>
                        <a:lnTo>
                          <a:pt x="1165" y="32"/>
                        </a:lnTo>
                        <a:lnTo>
                          <a:pt x="1163" y="32"/>
                        </a:lnTo>
                        <a:lnTo>
                          <a:pt x="1163" y="34"/>
                        </a:lnTo>
                        <a:lnTo>
                          <a:pt x="1159" y="34"/>
                        </a:lnTo>
                        <a:lnTo>
                          <a:pt x="1159" y="32"/>
                        </a:lnTo>
                        <a:lnTo>
                          <a:pt x="1157" y="32"/>
                        </a:lnTo>
                        <a:lnTo>
                          <a:pt x="1157" y="34"/>
                        </a:lnTo>
                        <a:lnTo>
                          <a:pt x="1155" y="34"/>
                        </a:lnTo>
                        <a:lnTo>
                          <a:pt x="1155" y="32"/>
                        </a:lnTo>
                        <a:lnTo>
                          <a:pt x="1157" y="32"/>
                        </a:lnTo>
                        <a:lnTo>
                          <a:pt x="1157" y="32"/>
                        </a:lnTo>
                        <a:lnTo>
                          <a:pt x="1154" y="32"/>
                        </a:lnTo>
                        <a:lnTo>
                          <a:pt x="1154" y="34"/>
                        </a:lnTo>
                        <a:lnTo>
                          <a:pt x="1152" y="34"/>
                        </a:lnTo>
                        <a:lnTo>
                          <a:pt x="1152" y="34"/>
                        </a:lnTo>
                        <a:lnTo>
                          <a:pt x="1150" y="34"/>
                        </a:lnTo>
                        <a:lnTo>
                          <a:pt x="1150" y="36"/>
                        </a:lnTo>
                        <a:lnTo>
                          <a:pt x="1148" y="36"/>
                        </a:lnTo>
                        <a:lnTo>
                          <a:pt x="1148" y="34"/>
                        </a:lnTo>
                        <a:lnTo>
                          <a:pt x="1142" y="34"/>
                        </a:lnTo>
                        <a:lnTo>
                          <a:pt x="1142" y="34"/>
                        </a:lnTo>
                        <a:lnTo>
                          <a:pt x="1138" y="34"/>
                        </a:lnTo>
                        <a:lnTo>
                          <a:pt x="1138" y="36"/>
                        </a:lnTo>
                        <a:lnTo>
                          <a:pt x="1136" y="36"/>
                        </a:lnTo>
                        <a:lnTo>
                          <a:pt x="1136" y="38"/>
                        </a:lnTo>
                        <a:lnTo>
                          <a:pt x="1136" y="38"/>
                        </a:lnTo>
                        <a:lnTo>
                          <a:pt x="1136" y="38"/>
                        </a:lnTo>
                        <a:lnTo>
                          <a:pt x="1134" y="38"/>
                        </a:lnTo>
                        <a:lnTo>
                          <a:pt x="1134" y="40"/>
                        </a:lnTo>
                        <a:lnTo>
                          <a:pt x="1133" y="40"/>
                        </a:lnTo>
                        <a:lnTo>
                          <a:pt x="1133" y="40"/>
                        </a:lnTo>
                        <a:lnTo>
                          <a:pt x="1129" y="40"/>
                        </a:lnTo>
                        <a:lnTo>
                          <a:pt x="1129" y="42"/>
                        </a:lnTo>
                        <a:lnTo>
                          <a:pt x="1123" y="42"/>
                        </a:lnTo>
                        <a:lnTo>
                          <a:pt x="1123" y="42"/>
                        </a:lnTo>
                        <a:lnTo>
                          <a:pt x="1123" y="42"/>
                        </a:lnTo>
                        <a:lnTo>
                          <a:pt x="1123" y="42"/>
                        </a:lnTo>
                        <a:lnTo>
                          <a:pt x="1121" y="42"/>
                        </a:lnTo>
                        <a:lnTo>
                          <a:pt x="1121" y="40"/>
                        </a:lnTo>
                        <a:lnTo>
                          <a:pt x="1117" y="40"/>
                        </a:lnTo>
                        <a:lnTo>
                          <a:pt x="1117" y="42"/>
                        </a:lnTo>
                        <a:lnTo>
                          <a:pt x="1117" y="42"/>
                        </a:lnTo>
                        <a:lnTo>
                          <a:pt x="1117" y="42"/>
                        </a:lnTo>
                        <a:lnTo>
                          <a:pt x="1115" y="42"/>
                        </a:lnTo>
                        <a:lnTo>
                          <a:pt x="1115" y="44"/>
                        </a:lnTo>
                        <a:lnTo>
                          <a:pt x="1110" y="44"/>
                        </a:lnTo>
                        <a:lnTo>
                          <a:pt x="1110" y="42"/>
                        </a:lnTo>
                        <a:lnTo>
                          <a:pt x="1110" y="42"/>
                        </a:lnTo>
                        <a:lnTo>
                          <a:pt x="1110" y="44"/>
                        </a:lnTo>
                        <a:lnTo>
                          <a:pt x="1106" y="44"/>
                        </a:lnTo>
                        <a:lnTo>
                          <a:pt x="1106" y="44"/>
                        </a:lnTo>
                        <a:lnTo>
                          <a:pt x="1104" y="44"/>
                        </a:lnTo>
                        <a:lnTo>
                          <a:pt x="1104" y="44"/>
                        </a:lnTo>
                        <a:lnTo>
                          <a:pt x="1100" y="44"/>
                        </a:lnTo>
                        <a:lnTo>
                          <a:pt x="1100" y="44"/>
                        </a:lnTo>
                        <a:lnTo>
                          <a:pt x="1090" y="44"/>
                        </a:lnTo>
                        <a:lnTo>
                          <a:pt x="1090" y="44"/>
                        </a:lnTo>
                        <a:lnTo>
                          <a:pt x="1087" y="44"/>
                        </a:lnTo>
                        <a:lnTo>
                          <a:pt x="1087" y="46"/>
                        </a:lnTo>
                        <a:lnTo>
                          <a:pt x="1087" y="46"/>
                        </a:lnTo>
                        <a:lnTo>
                          <a:pt x="1087" y="46"/>
                        </a:lnTo>
                        <a:lnTo>
                          <a:pt x="1083" y="46"/>
                        </a:lnTo>
                        <a:lnTo>
                          <a:pt x="1083" y="46"/>
                        </a:lnTo>
                        <a:lnTo>
                          <a:pt x="1081" y="46"/>
                        </a:lnTo>
                        <a:lnTo>
                          <a:pt x="1081" y="44"/>
                        </a:lnTo>
                        <a:lnTo>
                          <a:pt x="1079" y="44"/>
                        </a:lnTo>
                        <a:lnTo>
                          <a:pt x="1079" y="46"/>
                        </a:lnTo>
                        <a:lnTo>
                          <a:pt x="1075" y="46"/>
                        </a:lnTo>
                        <a:lnTo>
                          <a:pt x="1075" y="44"/>
                        </a:lnTo>
                        <a:lnTo>
                          <a:pt x="1073" y="44"/>
                        </a:lnTo>
                        <a:lnTo>
                          <a:pt x="1073" y="46"/>
                        </a:lnTo>
                        <a:lnTo>
                          <a:pt x="1073" y="46"/>
                        </a:lnTo>
                        <a:lnTo>
                          <a:pt x="1073" y="48"/>
                        </a:lnTo>
                        <a:lnTo>
                          <a:pt x="1069" y="48"/>
                        </a:lnTo>
                        <a:lnTo>
                          <a:pt x="1069" y="48"/>
                        </a:lnTo>
                        <a:lnTo>
                          <a:pt x="1066" y="48"/>
                        </a:lnTo>
                        <a:lnTo>
                          <a:pt x="1066" y="49"/>
                        </a:lnTo>
                        <a:lnTo>
                          <a:pt x="1064" y="49"/>
                        </a:lnTo>
                        <a:lnTo>
                          <a:pt x="1064" y="49"/>
                        </a:lnTo>
                        <a:lnTo>
                          <a:pt x="1064" y="49"/>
                        </a:lnTo>
                        <a:lnTo>
                          <a:pt x="1064" y="51"/>
                        </a:lnTo>
                        <a:lnTo>
                          <a:pt x="1062" y="51"/>
                        </a:lnTo>
                        <a:lnTo>
                          <a:pt x="1062" y="51"/>
                        </a:lnTo>
                        <a:lnTo>
                          <a:pt x="1058" y="51"/>
                        </a:lnTo>
                        <a:lnTo>
                          <a:pt x="1058" y="51"/>
                        </a:lnTo>
                        <a:lnTo>
                          <a:pt x="1056" y="51"/>
                        </a:lnTo>
                        <a:lnTo>
                          <a:pt x="1056" y="53"/>
                        </a:lnTo>
                        <a:lnTo>
                          <a:pt x="1054" y="53"/>
                        </a:lnTo>
                        <a:lnTo>
                          <a:pt x="1054" y="53"/>
                        </a:lnTo>
                        <a:lnTo>
                          <a:pt x="1046" y="53"/>
                        </a:lnTo>
                        <a:lnTo>
                          <a:pt x="1046" y="53"/>
                        </a:lnTo>
                        <a:lnTo>
                          <a:pt x="1035" y="53"/>
                        </a:lnTo>
                        <a:lnTo>
                          <a:pt x="1035" y="53"/>
                        </a:lnTo>
                        <a:lnTo>
                          <a:pt x="1033" y="53"/>
                        </a:lnTo>
                        <a:lnTo>
                          <a:pt x="1033" y="55"/>
                        </a:lnTo>
                        <a:lnTo>
                          <a:pt x="1033" y="55"/>
                        </a:lnTo>
                        <a:lnTo>
                          <a:pt x="1033" y="55"/>
                        </a:lnTo>
                        <a:lnTo>
                          <a:pt x="1035" y="55"/>
                        </a:lnTo>
                        <a:lnTo>
                          <a:pt x="1035" y="55"/>
                        </a:lnTo>
                        <a:lnTo>
                          <a:pt x="1035" y="55"/>
                        </a:lnTo>
                        <a:lnTo>
                          <a:pt x="1035" y="55"/>
                        </a:lnTo>
                        <a:lnTo>
                          <a:pt x="1041" y="55"/>
                        </a:lnTo>
                        <a:lnTo>
                          <a:pt x="1041" y="57"/>
                        </a:lnTo>
                        <a:lnTo>
                          <a:pt x="1039" y="57"/>
                        </a:lnTo>
                        <a:lnTo>
                          <a:pt x="1039" y="57"/>
                        </a:lnTo>
                        <a:lnTo>
                          <a:pt x="1039" y="57"/>
                        </a:lnTo>
                        <a:lnTo>
                          <a:pt x="1039" y="57"/>
                        </a:lnTo>
                        <a:lnTo>
                          <a:pt x="1031" y="57"/>
                        </a:lnTo>
                        <a:lnTo>
                          <a:pt x="1031" y="57"/>
                        </a:lnTo>
                        <a:lnTo>
                          <a:pt x="1031" y="57"/>
                        </a:lnTo>
                        <a:lnTo>
                          <a:pt x="1031" y="57"/>
                        </a:lnTo>
                        <a:lnTo>
                          <a:pt x="1027" y="57"/>
                        </a:lnTo>
                        <a:lnTo>
                          <a:pt x="1027" y="59"/>
                        </a:lnTo>
                        <a:lnTo>
                          <a:pt x="1025" y="59"/>
                        </a:lnTo>
                        <a:lnTo>
                          <a:pt x="1025" y="57"/>
                        </a:lnTo>
                        <a:lnTo>
                          <a:pt x="1023" y="57"/>
                        </a:lnTo>
                        <a:lnTo>
                          <a:pt x="1023" y="57"/>
                        </a:lnTo>
                        <a:lnTo>
                          <a:pt x="1023" y="57"/>
                        </a:lnTo>
                        <a:lnTo>
                          <a:pt x="1023" y="57"/>
                        </a:lnTo>
                        <a:lnTo>
                          <a:pt x="1023" y="57"/>
                        </a:lnTo>
                        <a:lnTo>
                          <a:pt x="1023" y="59"/>
                        </a:lnTo>
                        <a:lnTo>
                          <a:pt x="1022" y="59"/>
                        </a:lnTo>
                        <a:lnTo>
                          <a:pt x="1022" y="59"/>
                        </a:lnTo>
                        <a:lnTo>
                          <a:pt x="1023" y="59"/>
                        </a:lnTo>
                        <a:lnTo>
                          <a:pt x="1023" y="61"/>
                        </a:lnTo>
                        <a:lnTo>
                          <a:pt x="1022" y="61"/>
                        </a:lnTo>
                        <a:lnTo>
                          <a:pt x="1022" y="59"/>
                        </a:lnTo>
                        <a:lnTo>
                          <a:pt x="1020" y="59"/>
                        </a:lnTo>
                        <a:lnTo>
                          <a:pt x="1020" y="61"/>
                        </a:lnTo>
                        <a:lnTo>
                          <a:pt x="1018" y="61"/>
                        </a:lnTo>
                        <a:lnTo>
                          <a:pt x="1018" y="59"/>
                        </a:lnTo>
                        <a:lnTo>
                          <a:pt x="1018" y="59"/>
                        </a:lnTo>
                        <a:lnTo>
                          <a:pt x="1018" y="59"/>
                        </a:lnTo>
                        <a:lnTo>
                          <a:pt x="1016" y="59"/>
                        </a:lnTo>
                        <a:lnTo>
                          <a:pt x="1016" y="59"/>
                        </a:lnTo>
                        <a:lnTo>
                          <a:pt x="1014" y="59"/>
                        </a:lnTo>
                        <a:lnTo>
                          <a:pt x="1014" y="61"/>
                        </a:lnTo>
                        <a:lnTo>
                          <a:pt x="1014" y="61"/>
                        </a:lnTo>
                        <a:lnTo>
                          <a:pt x="1014" y="59"/>
                        </a:lnTo>
                        <a:lnTo>
                          <a:pt x="1010" y="59"/>
                        </a:lnTo>
                        <a:lnTo>
                          <a:pt x="1010" y="61"/>
                        </a:lnTo>
                        <a:lnTo>
                          <a:pt x="1008" y="61"/>
                        </a:lnTo>
                        <a:lnTo>
                          <a:pt x="1008" y="61"/>
                        </a:lnTo>
                        <a:lnTo>
                          <a:pt x="1006" y="61"/>
                        </a:lnTo>
                        <a:lnTo>
                          <a:pt x="1006" y="61"/>
                        </a:lnTo>
                        <a:lnTo>
                          <a:pt x="1004" y="61"/>
                        </a:lnTo>
                        <a:lnTo>
                          <a:pt x="1004" y="59"/>
                        </a:lnTo>
                        <a:lnTo>
                          <a:pt x="1004" y="59"/>
                        </a:lnTo>
                        <a:lnTo>
                          <a:pt x="1004" y="59"/>
                        </a:lnTo>
                        <a:lnTo>
                          <a:pt x="1002" y="59"/>
                        </a:lnTo>
                        <a:lnTo>
                          <a:pt x="1002" y="61"/>
                        </a:lnTo>
                        <a:lnTo>
                          <a:pt x="1004" y="61"/>
                        </a:lnTo>
                        <a:lnTo>
                          <a:pt x="1004" y="61"/>
                        </a:lnTo>
                        <a:lnTo>
                          <a:pt x="1002" y="61"/>
                        </a:lnTo>
                        <a:lnTo>
                          <a:pt x="1002" y="61"/>
                        </a:lnTo>
                        <a:lnTo>
                          <a:pt x="1002" y="61"/>
                        </a:lnTo>
                        <a:lnTo>
                          <a:pt x="1002" y="63"/>
                        </a:lnTo>
                        <a:lnTo>
                          <a:pt x="1010" y="63"/>
                        </a:lnTo>
                        <a:lnTo>
                          <a:pt x="1010" y="63"/>
                        </a:lnTo>
                        <a:lnTo>
                          <a:pt x="1012" y="63"/>
                        </a:lnTo>
                        <a:lnTo>
                          <a:pt x="1012" y="63"/>
                        </a:lnTo>
                        <a:lnTo>
                          <a:pt x="1012" y="63"/>
                        </a:lnTo>
                        <a:lnTo>
                          <a:pt x="1012" y="65"/>
                        </a:lnTo>
                        <a:lnTo>
                          <a:pt x="1002" y="65"/>
                        </a:lnTo>
                        <a:lnTo>
                          <a:pt x="1002" y="65"/>
                        </a:lnTo>
                        <a:lnTo>
                          <a:pt x="1002" y="65"/>
                        </a:lnTo>
                        <a:lnTo>
                          <a:pt x="1002" y="65"/>
                        </a:lnTo>
                        <a:lnTo>
                          <a:pt x="1002" y="65"/>
                        </a:lnTo>
                        <a:lnTo>
                          <a:pt x="1002" y="65"/>
                        </a:lnTo>
                        <a:lnTo>
                          <a:pt x="999" y="65"/>
                        </a:lnTo>
                        <a:lnTo>
                          <a:pt x="999" y="65"/>
                        </a:lnTo>
                        <a:lnTo>
                          <a:pt x="997" y="65"/>
                        </a:lnTo>
                        <a:lnTo>
                          <a:pt x="997" y="67"/>
                        </a:lnTo>
                        <a:lnTo>
                          <a:pt x="995" y="67"/>
                        </a:lnTo>
                        <a:lnTo>
                          <a:pt x="995" y="67"/>
                        </a:lnTo>
                        <a:lnTo>
                          <a:pt x="991" y="67"/>
                        </a:lnTo>
                        <a:lnTo>
                          <a:pt x="991" y="69"/>
                        </a:lnTo>
                        <a:lnTo>
                          <a:pt x="991" y="69"/>
                        </a:lnTo>
                        <a:lnTo>
                          <a:pt x="991" y="69"/>
                        </a:lnTo>
                        <a:lnTo>
                          <a:pt x="995" y="69"/>
                        </a:lnTo>
                        <a:lnTo>
                          <a:pt x="995" y="69"/>
                        </a:lnTo>
                        <a:lnTo>
                          <a:pt x="999" y="69"/>
                        </a:lnTo>
                        <a:lnTo>
                          <a:pt x="999" y="69"/>
                        </a:lnTo>
                        <a:lnTo>
                          <a:pt x="999" y="69"/>
                        </a:lnTo>
                        <a:lnTo>
                          <a:pt x="999" y="69"/>
                        </a:lnTo>
                        <a:lnTo>
                          <a:pt x="999" y="69"/>
                        </a:lnTo>
                        <a:lnTo>
                          <a:pt x="999" y="69"/>
                        </a:lnTo>
                        <a:lnTo>
                          <a:pt x="1000" y="69"/>
                        </a:lnTo>
                        <a:lnTo>
                          <a:pt x="1000" y="67"/>
                        </a:lnTo>
                        <a:lnTo>
                          <a:pt x="1002" y="67"/>
                        </a:lnTo>
                        <a:lnTo>
                          <a:pt x="1002" y="67"/>
                        </a:lnTo>
                        <a:lnTo>
                          <a:pt x="1002" y="67"/>
                        </a:lnTo>
                        <a:lnTo>
                          <a:pt x="1002" y="69"/>
                        </a:lnTo>
                        <a:lnTo>
                          <a:pt x="1004" y="69"/>
                        </a:lnTo>
                        <a:lnTo>
                          <a:pt x="1004" y="69"/>
                        </a:lnTo>
                        <a:lnTo>
                          <a:pt x="1002" y="69"/>
                        </a:lnTo>
                        <a:lnTo>
                          <a:pt x="1002" y="70"/>
                        </a:lnTo>
                        <a:lnTo>
                          <a:pt x="1002" y="70"/>
                        </a:lnTo>
                        <a:lnTo>
                          <a:pt x="1002" y="69"/>
                        </a:lnTo>
                        <a:lnTo>
                          <a:pt x="1000" y="69"/>
                        </a:lnTo>
                        <a:lnTo>
                          <a:pt x="1000" y="70"/>
                        </a:lnTo>
                        <a:lnTo>
                          <a:pt x="999" y="70"/>
                        </a:lnTo>
                        <a:lnTo>
                          <a:pt x="999" y="70"/>
                        </a:lnTo>
                        <a:lnTo>
                          <a:pt x="1000" y="70"/>
                        </a:lnTo>
                        <a:lnTo>
                          <a:pt x="1000" y="72"/>
                        </a:lnTo>
                        <a:lnTo>
                          <a:pt x="1004" y="72"/>
                        </a:lnTo>
                        <a:lnTo>
                          <a:pt x="1004" y="70"/>
                        </a:lnTo>
                        <a:lnTo>
                          <a:pt x="1006" y="70"/>
                        </a:lnTo>
                        <a:lnTo>
                          <a:pt x="1006" y="70"/>
                        </a:lnTo>
                        <a:lnTo>
                          <a:pt x="1006" y="70"/>
                        </a:lnTo>
                        <a:lnTo>
                          <a:pt x="1006" y="69"/>
                        </a:lnTo>
                        <a:lnTo>
                          <a:pt x="1012" y="69"/>
                        </a:lnTo>
                        <a:lnTo>
                          <a:pt x="1012" y="69"/>
                        </a:lnTo>
                        <a:lnTo>
                          <a:pt x="1012" y="69"/>
                        </a:lnTo>
                        <a:lnTo>
                          <a:pt x="1012" y="69"/>
                        </a:lnTo>
                        <a:lnTo>
                          <a:pt x="1016" y="69"/>
                        </a:lnTo>
                        <a:lnTo>
                          <a:pt x="1016" y="69"/>
                        </a:lnTo>
                        <a:lnTo>
                          <a:pt x="1020" y="69"/>
                        </a:lnTo>
                        <a:lnTo>
                          <a:pt x="1020" y="69"/>
                        </a:lnTo>
                        <a:lnTo>
                          <a:pt x="1018" y="69"/>
                        </a:lnTo>
                        <a:lnTo>
                          <a:pt x="1018" y="69"/>
                        </a:lnTo>
                        <a:lnTo>
                          <a:pt x="1016" y="69"/>
                        </a:lnTo>
                        <a:lnTo>
                          <a:pt x="1016" y="70"/>
                        </a:lnTo>
                        <a:lnTo>
                          <a:pt x="1018" y="70"/>
                        </a:lnTo>
                        <a:lnTo>
                          <a:pt x="1018" y="72"/>
                        </a:lnTo>
                        <a:lnTo>
                          <a:pt x="1025" y="72"/>
                        </a:lnTo>
                        <a:lnTo>
                          <a:pt x="1025" y="72"/>
                        </a:lnTo>
                        <a:lnTo>
                          <a:pt x="1031" y="72"/>
                        </a:lnTo>
                        <a:lnTo>
                          <a:pt x="1031" y="74"/>
                        </a:lnTo>
                        <a:lnTo>
                          <a:pt x="1029" y="74"/>
                        </a:lnTo>
                        <a:lnTo>
                          <a:pt x="1029" y="74"/>
                        </a:lnTo>
                        <a:lnTo>
                          <a:pt x="1027" y="74"/>
                        </a:lnTo>
                        <a:lnTo>
                          <a:pt x="1027" y="76"/>
                        </a:lnTo>
                        <a:lnTo>
                          <a:pt x="1027" y="76"/>
                        </a:lnTo>
                        <a:lnTo>
                          <a:pt x="1027" y="76"/>
                        </a:lnTo>
                        <a:lnTo>
                          <a:pt x="1027" y="76"/>
                        </a:lnTo>
                        <a:lnTo>
                          <a:pt x="1027" y="76"/>
                        </a:lnTo>
                        <a:lnTo>
                          <a:pt x="1027" y="76"/>
                        </a:lnTo>
                        <a:lnTo>
                          <a:pt x="1027" y="78"/>
                        </a:lnTo>
                        <a:lnTo>
                          <a:pt x="1025" y="78"/>
                        </a:lnTo>
                        <a:lnTo>
                          <a:pt x="1025" y="76"/>
                        </a:lnTo>
                        <a:lnTo>
                          <a:pt x="1023" y="76"/>
                        </a:lnTo>
                        <a:lnTo>
                          <a:pt x="1023" y="78"/>
                        </a:lnTo>
                        <a:lnTo>
                          <a:pt x="1023" y="78"/>
                        </a:lnTo>
                        <a:lnTo>
                          <a:pt x="1023" y="80"/>
                        </a:lnTo>
                        <a:lnTo>
                          <a:pt x="1018" y="80"/>
                        </a:lnTo>
                        <a:lnTo>
                          <a:pt x="1018" y="80"/>
                        </a:lnTo>
                        <a:lnTo>
                          <a:pt x="1012" y="80"/>
                        </a:lnTo>
                        <a:lnTo>
                          <a:pt x="1012" y="82"/>
                        </a:lnTo>
                        <a:lnTo>
                          <a:pt x="1008" y="82"/>
                        </a:lnTo>
                        <a:lnTo>
                          <a:pt x="1008" y="84"/>
                        </a:lnTo>
                        <a:lnTo>
                          <a:pt x="1002" y="84"/>
                        </a:lnTo>
                        <a:lnTo>
                          <a:pt x="1002" y="82"/>
                        </a:lnTo>
                        <a:lnTo>
                          <a:pt x="991" y="82"/>
                        </a:lnTo>
                        <a:lnTo>
                          <a:pt x="991" y="84"/>
                        </a:lnTo>
                        <a:lnTo>
                          <a:pt x="981" y="84"/>
                        </a:lnTo>
                        <a:lnTo>
                          <a:pt x="981" y="84"/>
                        </a:lnTo>
                        <a:lnTo>
                          <a:pt x="949" y="84"/>
                        </a:lnTo>
                        <a:lnTo>
                          <a:pt x="949" y="84"/>
                        </a:lnTo>
                        <a:lnTo>
                          <a:pt x="949" y="84"/>
                        </a:lnTo>
                        <a:lnTo>
                          <a:pt x="949" y="84"/>
                        </a:lnTo>
                        <a:lnTo>
                          <a:pt x="947" y="84"/>
                        </a:lnTo>
                        <a:lnTo>
                          <a:pt x="947" y="84"/>
                        </a:lnTo>
                        <a:lnTo>
                          <a:pt x="937" y="84"/>
                        </a:lnTo>
                        <a:lnTo>
                          <a:pt x="937" y="86"/>
                        </a:lnTo>
                        <a:lnTo>
                          <a:pt x="930" y="86"/>
                        </a:lnTo>
                        <a:lnTo>
                          <a:pt x="930" y="86"/>
                        </a:lnTo>
                        <a:lnTo>
                          <a:pt x="930" y="86"/>
                        </a:lnTo>
                        <a:lnTo>
                          <a:pt x="930" y="86"/>
                        </a:lnTo>
                        <a:lnTo>
                          <a:pt x="922" y="86"/>
                        </a:lnTo>
                        <a:lnTo>
                          <a:pt x="922" y="86"/>
                        </a:lnTo>
                        <a:lnTo>
                          <a:pt x="916" y="86"/>
                        </a:lnTo>
                        <a:lnTo>
                          <a:pt x="916" y="90"/>
                        </a:lnTo>
                        <a:lnTo>
                          <a:pt x="918" y="90"/>
                        </a:lnTo>
                        <a:lnTo>
                          <a:pt x="918" y="88"/>
                        </a:lnTo>
                        <a:lnTo>
                          <a:pt x="918" y="88"/>
                        </a:lnTo>
                        <a:lnTo>
                          <a:pt x="918" y="90"/>
                        </a:lnTo>
                        <a:lnTo>
                          <a:pt x="920" y="90"/>
                        </a:lnTo>
                        <a:lnTo>
                          <a:pt x="920" y="92"/>
                        </a:lnTo>
                        <a:lnTo>
                          <a:pt x="920" y="92"/>
                        </a:lnTo>
                        <a:lnTo>
                          <a:pt x="920" y="92"/>
                        </a:lnTo>
                        <a:lnTo>
                          <a:pt x="922" y="92"/>
                        </a:lnTo>
                        <a:lnTo>
                          <a:pt x="922" y="93"/>
                        </a:lnTo>
                        <a:lnTo>
                          <a:pt x="918" y="93"/>
                        </a:lnTo>
                        <a:lnTo>
                          <a:pt x="918" y="95"/>
                        </a:lnTo>
                        <a:lnTo>
                          <a:pt x="922" y="95"/>
                        </a:lnTo>
                        <a:lnTo>
                          <a:pt x="922" y="97"/>
                        </a:lnTo>
                        <a:lnTo>
                          <a:pt x="926" y="97"/>
                        </a:lnTo>
                        <a:lnTo>
                          <a:pt x="926" y="97"/>
                        </a:lnTo>
                        <a:lnTo>
                          <a:pt x="928" y="97"/>
                        </a:lnTo>
                        <a:lnTo>
                          <a:pt x="928" y="99"/>
                        </a:lnTo>
                        <a:lnTo>
                          <a:pt x="928" y="99"/>
                        </a:lnTo>
                        <a:lnTo>
                          <a:pt x="928" y="101"/>
                        </a:lnTo>
                        <a:lnTo>
                          <a:pt x="928" y="101"/>
                        </a:lnTo>
                        <a:lnTo>
                          <a:pt x="928" y="101"/>
                        </a:lnTo>
                        <a:lnTo>
                          <a:pt x="928" y="101"/>
                        </a:lnTo>
                        <a:lnTo>
                          <a:pt x="928" y="103"/>
                        </a:lnTo>
                        <a:lnTo>
                          <a:pt x="926" y="103"/>
                        </a:lnTo>
                        <a:lnTo>
                          <a:pt x="926" y="107"/>
                        </a:lnTo>
                        <a:lnTo>
                          <a:pt x="928" y="107"/>
                        </a:lnTo>
                        <a:lnTo>
                          <a:pt x="928" y="107"/>
                        </a:lnTo>
                        <a:lnTo>
                          <a:pt x="928" y="107"/>
                        </a:lnTo>
                        <a:lnTo>
                          <a:pt x="928" y="109"/>
                        </a:lnTo>
                        <a:lnTo>
                          <a:pt x="926" y="109"/>
                        </a:lnTo>
                        <a:lnTo>
                          <a:pt x="926" y="109"/>
                        </a:lnTo>
                        <a:lnTo>
                          <a:pt x="928" y="109"/>
                        </a:lnTo>
                        <a:lnTo>
                          <a:pt x="928" y="111"/>
                        </a:lnTo>
                        <a:lnTo>
                          <a:pt x="932" y="111"/>
                        </a:lnTo>
                        <a:lnTo>
                          <a:pt x="932" y="111"/>
                        </a:lnTo>
                        <a:lnTo>
                          <a:pt x="939" y="111"/>
                        </a:lnTo>
                        <a:lnTo>
                          <a:pt x="939" y="113"/>
                        </a:lnTo>
                        <a:lnTo>
                          <a:pt x="941" y="113"/>
                        </a:lnTo>
                        <a:lnTo>
                          <a:pt x="941" y="111"/>
                        </a:lnTo>
                        <a:lnTo>
                          <a:pt x="943" y="111"/>
                        </a:lnTo>
                        <a:lnTo>
                          <a:pt x="943" y="113"/>
                        </a:lnTo>
                        <a:lnTo>
                          <a:pt x="949" y="113"/>
                        </a:lnTo>
                        <a:lnTo>
                          <a:pt x="949" y="113"/>
                        </a:lnTo>
                        <a:lnTo>
                          <a:pt x="953" y="113"/>
                        </a:lnTo>
                        <a:lnTo>
                          <a:pt x="953" y="115"/>
                        </a:lnTo>
                        <a:lnTo>
                          <a:pt x="955" y="115"/>
                        </a:lnTo>
                        <a:lnTo>
                          <a:pt x="955" y="115"/>
                        </a:lnTo>
                        <a:lnTo>
                          <a:pt x="955" y="115"/>
                        </a:lnTo>
                        <a:lnTo>
                          <a:pt x="955" y="116"/>
                        </a:lnTo>
                        <a:lnTo>
                          <a:pt x="953" y="116"/>
                        </a:lnTo>
                        <a:lnTo>
                          <a:pt x="953" y="116"/>
                        </a:lnTo>
                        <a:lnTo>
                          <a:pt x="956" y="116"/>
                        </a:lnTo>
                        <a:lnTo>
                          <a:pt x="956" y="118"/>
                        </a:lnTo>
                        <a:lnTo>
                          <a:pt x="958" y="118"/>
                        </a:lnTo>
                        <a:lnTo>
                          <a:pt x="958" y="118"/>
                        </a:lnTo>
                        <a:lnTo>
                          <a:pt x="958" y="118"/>
                        </a:lnTo>
                        <a:lnTo>
                          <a:pt x="958" y="120"/>
                        </a:lnTo>
                        <a:lnTo>
                          <a:pt x="960" y="120"/>
                        </a:lnTo>
                        <a:lnTo>
                          <a:pt x="960" y="120"/>
                        </a:lnTo>
                        <a:lnTo>
                          <a:pt x="960" y="120"/>
                        </a:lnTo>
                        <a:lnTo>
                          <a:pt x="960" y="122"/>
                        </a:lnTo>
                        <a:lnTo>
                          <a:pt x="962" y="122"/>
                        </a:lnTo>
                        <a:lnTo>
                          <a:pt x="962" y="120"/>
                        </a:lnTo>
                        <a:lnTo>
                          <a:pt x="966" y="120"/>
                        </a:lnTo>
                        <a:lnTo>
                          <a:pt x="966" y="122"/>
                        </a:lnTo>
                        <a:lnTo>
                          <a:pt x="972" y="122"/>
                        </a:lnTo>
                        <a:lnTo>
                          <a:pt x="972" y="122"/>
                        </a:lnTo>
                        <a:lnTo>
                          <a:pt x="974" y="122"/>
                        </a:lnTo>
                        <a:lnTo>
                          <a:pt x="974" y="124"/>
                        </a:lnTo>
                        <a:lnTo>
                          <a:pt x="972" y="124"/>
                        </a:lnTo>
                        <a:lnTo>
                          <a:pt x="972" y="124"/>
                        </a:lnTo>
                        <a:lnTo>
                          <a:pt x="974" y="124"/>
                        </a:lnTo>
                        <a:lnTo>
                          <a:pt x="974" y="124"/>
                        </a:lnTo>
                        <a:lnTo>
                          <a:pt x="976" y="124"/>
                        </a:lnTo>
                        <a:lnTo>
                          <a:pt x="976" y="126"/>
                        </a:lnTo>
                        <a:lnTo>
                          <a:pt x="978" y="126"/>
                        </a:lnTo>
                        <a:lnTo>
                          <a:pt x="978" y="128"/>
                        </a:lnTo>
                        <a:lnTo>
                          <a:pt x="976" y="128"/>
                        </a:lnTo>
                        <a:lnTo>
                          <a:pt x="976" y="128"/>
                        </a:lnTo>
                        <a:lnTo>
                          <a:pt x="974" y="128"/>
                        </a:lnTo>
                        <a:lnTo>
                          <a:pt x="974" y="130"/>
                        </a:lnTo>
                        <a:lnTo>
                          <a:pt x="972" y="130"/>
                        </a:lnTo>
                        <a:lnTo>
                          <a:pt x="972" y="132"/>
                        </a:lnTo>
                        <a:lnTo>
                          <a:pt x="972" y="132"/>
                        </a:lnTo>
                        <a:lnTo>
                          <a:pt x="972" y="132"/>
                        </a:lnTo>
                        <a:lnTo>
                          <a:pt x="972" y="132"/>
                        </a:lnTo>
                        <a:lnTo>
                          <a:pt x="972" y="132"/>
                        </a:lnTo>
                        <a:lnTo>
                          <a:pt x="970" y="132"/>
                        </a:lnTo>
                        <a:lnTo>
                          <a:pt x="970" y="134"/>
                        </a:lnTo>
                        <a:lnTo>
                          <a:pt x="968" y="134"/>
                        </a:lnTo>
                        <a:lnTo>
                          <a:pt x="968" y="134"/>
                        </a:lnTo>
                        <a:lnTo>
                          <a:pt x="970" y="134"/>
                        </a:lnTo>
                        <a:lnTo>
                          <a:pt x="970" y="136"/>
                        </a:lnTo>
                        <a:lnTo>
                          <a:pt x="970" y="136"/>
                        </a:lnTo>
                        <a:lnTo>
                          <a:pt x="970" y="136"/>
                        </a:lnTo>
                        <a:lnTo>
                          <a:pt x="968" y="136"/>
                        </a:lnTo>
                        <a:lnTo>
                          <a:pt x="968" y="138"/>
                        </a:lnTo>
                        <a:lnTo>
                          <a:pt x="970" y="138"/>
                        </a:lnTo>
                        <a:lnTo>
                          <a:pt x="970" y="138"/>
                        </a:lnTo>
                        <a:lnTo>
                          <a:pt x="972" y="138"/>
                        </a:lnTo>
                        <a:lnTo>
                          <a:pt x="972" y="139"/>
                        </a:lnTo>
                        <a:lnTo>
                          <a:pt x="972" y="139"/>
                        </a:lnTo>
                        <a:lnTo>
                          <a:pt x="972" y="139"/>
                        </a:lnTo>
                        <a:lnTo>
                          <a:pt x="974" y="139"/>
                        </a:lnTo>
                        <a:lnTo>
                          <a:pt x="974" y="139"/>
                        </a:lnTo>
                        <a:lnTo>
                          <a:pt x="974" y="139"/>
                        </a:lnTo>
                        <a:lnTo>
                          <a:pt x="974" y="141"/>
                        </a:lnTo>
                        <a:lnTo>
                          <a:pt x="976" y="141"/>
                        </a:lnTo>
                        <a:lnTo>
                          <a:pt x="976" y="143"/>
                        </a:lnTo>
                        <a:lnTo>
                          <a:pt x="976" y="143"/>
                        </a:lnTo>
                        <a:lnTo>
                          <a:pt x="976" y="145"/>
                        </a:lnTo>
                        <a:lnTo>
                          <a:pt x="976" y="145"/>
                        </a:lnTo>
                        <a:lnTo>
                          <a:pt x="976" y="145"/>
                        </a:lnTo>
                        <a:lnTo>
                          <a:pt x="974" y="145"/>
                        </a:lnTo>
                        <a:lnTo>
                          <a:pt x="974" y="143"/>
                        </a:lnTo>
                        <a:lnTo>
                          <a:pt x="972" y="143"/>
                        </a:lnTo>
                        <a:lnTo>
                          <a:pt x="972" y="141"/>
                        </a:lnTo>
                        <a:lnTo>
                          <a:pt x="972" y="141"/>
                        </a:lnTo>
                        <a:lnTo>
                          <a:pt x="972" y="141"/>
                        </a:lnTo>
                        <a:lnTo>
                          <a:pt x="972" y="141"/>
                        </a:lnTo>
                        <a:lnTo>
                          <a:pt x="972" y="141"/>
                        </a:lnTo>
                        <a:lnTo>
                          <a:pt x="970" y="141"/>
                        </a:lnTo>
                        <a:lnTo>
                          <a:pt x="970" y="139"/>
                        </a:lnTo>
                        <a:lnTo>
                          <a:pt x="968" y="139"/>
                        </a:lnTo>
                        <a:lnTo>
                          <a:pt x="968" y="139"/>
                        </a:lnTo>
                        <a:lnTo>
                          <a:pt x="964" y="139"/>
                        </a:lnTo>
                        <a:lnTo>
                          <a:pt x="964" y="139"/>
                        </a:lnTo>
                        <a:lnTo>
                          <a:pt x="960" y="139"/>
                        </a:lnTo>
                        <a:lnTo>
                          <a:pt x="960" y="139"/>
                        </a:lnTo>
                        <a:lnTo>
                          <a:pt x="955" y="139"/>
                        </a:lnTo>
                        <a:lnTo>
                          <a:pt x="955" y="136"/>
                        </a:lnTo>
                        <a:lnTo>
                          <a:pt x="955" y="136"/>
                        </a:lnTo>
                        <a:lnTo>
                          <a:pt x="955" y="134"/>
                        </a:lnTo>
                        <a:lnTo>
                          <a:pt x="956" y="134"/>
                        </a:lnTo>
                        <a:lnTo>
                          <a:pt x="956" y="132"/>
                        </a:lnTo>
                        <a:lnTo>
                          <a:pt x="960" y="132"/>
                        </a:lnTo>
                        <a:lnTo>
                          <a:pt x="960" y="132"/>
                        </a:lnTo>
                        <a:lnTo>
                          <a:pt x="964" y="132"/>
                        </a:lnTo>
                        <a:lnTo>
                          <a:pt x="964" y="132"/>
                        </a:lnTo>
                        <a:lnTo>
                          <a:pt x="966" y="132"/>
                        </a:lnTo>
                        <a:lnTo>
                          <a:pt x="966" y="130"/>
                        </a:lnTo>
                        <a:lnTo>
                          <a:pt x="966" y="130"/>
                        </a:lnTo>
                        <a:lnTo>
                          <a:pt x="966" y="128"/>
                        </a:lnTo>
                        <a:lnTo>
                          <a:pt x="966" y="128"/>
                        </a:lnTo>
                        <a:lnTo>
                          <a:pt x="966" y="128"/>
                        </a:lnTo>
                        <a:lnTo>
                          <a:pt x="970" y="128"/>
                        </a:lnTo>
                        <a:lnTo>
                          <a:pt x="970" y="126"/>
                        </a:lnTo>
                        <a:lnTo>
                          <a:pt x="972" y="126"/>
                        </a:lnTo>
                        <a:lnTo>
                          <a:pt x="972" y="126"/>
                        </a:lnTo>
                        <a:lnTo>
                          <a:pt x="972" y="126"/>
                        </a:lnTo>
                        <a:lnTo>
                          <a:pt x="972" y="124"/>
                        </a:lnTo>
                        <a:lnTo>
                          <a:pt x="970" y="124"/>
                        </a:lnTo>
                        <a:lnTo>
                          <a:pt x="970" y="124"/>
                        </a:lnTo>
                        <a:lnTo>
                          <a:pt x="966" y="124"/>
                        </a:lnTo>
                        <a:lnTo>
                          <a:pt x="966" y="122"/>
                        </a:lnTo>
                        <a:lnTo>
                          <a:pt x="960" y="122"/>
                        </a:lnTo>
                        <a:lnTo>
                          <a:pt x="960" y="124"/>
                        </a:lnTo>
                        <a:lnTo>
                          <a:pt x="955" y="124"/>
                        </a:lnTo>
                        <a:lnTo>
                          <a:pt x="955" y="124"/>
                        </a:lnTo>
                        <a:lnTo>
                          <a:pt x="941" y="124"/>
                        </a:lnTo>
                        <a:lnTo>
                          <a:pt x="941" y="124"/>
                        </a:lnTo>
                        <a:lnTo>
                          <a:pt x="937" y="124"/>
                        </a:lnTo>
                        <a:lnTo>
                          <a:pt x="937" y="122"/>
                        </a:lnTo>
                        <a:lnTo>
                          <a:pt x="937" y="122"/>
                        </a:lnTo>
                        <a:lnTo>
                          <a:pt x="937" y="120"/>
                        </a:lnTo>
                        <a:lnTo>
                          <a:pt x="934" y="120"/>
                        </a:lnTo>
                        <a:lnTo>
                          <a:pt x="934" y="120"/>
                        </a:lnTo>
                        <a:lnTo>
                          <a:pt x="932" y="120"/>
                        </a:lnTo>
                        <a:lnTo>
                          <a:pt x="932" y="118"/>
                        </a:lnTo>
                        <a:lnTo>
                          <a:pt x="932" y="118"/>
                        </a:lnTo>
                        <a:lnTo>
                          <a:pt x="932" y="118"/>
                        </a:lnTo>
                        <a:lnTo>
                          <a:pt x="928" y="118"/>
                        </a:lnTo>
                        <a:lnTo>
                          <a:pt x="928" y="116"/>
                        </a:lnTo>
                        <a:lnTo>
                          <a:pt x="926" y="116"/>
                        </a:lnTo>
                        <a:lnTo>
                          <a:pt x="926" y="116"/>
                        </a:lnTo>
                        <a:lnTo>
                          <a:pt x="926" y="116"/>
                        </a:lnTo>
                        <a:lnTo>
                          <a:pt x="926" y="116"/>
                        </a:lnTo>
                        <a:lnTo>
                          <a:pt x="922" y="116"/>
                        </a:lnTo>
                        <a:lnTo>
                          <a:pt x="922" y="115"/>
                        </a:lnTo>
                        <a:lnTo>
                          <a:pt x="916" y="115"/>
                        </a:lnTo>
                        <a:lnTo>
                          <a:pt x="916" y="115"/>
                        </a:lnTo>
                        <a:lnTo>
                          <a:pt x="912" y="115"/>
                        </a:lnTo>
                        <a:lnTo>
                          <a:pt x="912" y="113"/>
                        </a:lnTo>
                        <a:lnTo>
                          <a:pt x="911" y="113"/>
                        </a:lnTo>
                        <a:lnTo>
                          <a:pt x="911" y="113"/>
                        </a:lnTo>
                        <a:lnTo>
                          <a:pt x="909" y="113"/>
                        </a:lnTo>
                        <a:lnTo>
                          <a:pt x="909" y="111"/>
                        </a:lnTo>
                        <a:lnTo>
                          <a:pt x="907" y="111"/>
                        </a:lnTo>
                        <a:lnTo>
                          <a:pt x="907" y="111"/>
                        </a:lnTo>
                        <a:lnTo>
                          <a:pt x="890" y="111"/>
                        </a:lnTo>
                        <a:lnTo>
                          <a:pt x="890" y="109"/>
                        </a:lnTo>
                        <a:lnTo>
                          <a:pt x="886" y="109"/>
                        </a:lnTo>
                        <a:lnTo>
                          <a:pt x="886" y="109"/>
                        </a:lnTo>
                        <a:lnTo>
                          <a:pt x="886" y="109"/>
                        </a:lnTo>
                        <a:lnTo>
                          <a:pt x="886" y="107"/>
                        </a:lnTo>
                        <a:lnTo>
                          <a:pt x="884" y="107"/>
                        </a:lnTo>
                        <a:lnTo>
                          <a:pt x="884" y="107"/>
                        </a:lnTo>
                        <a:lnTo>
                          <a:pt x="878" y="107"/>
                        </a:lnTo>
                        <a:lnTo>
                          <a:pt x="878" y="105"/>
                        </a:lnTo>
                        <a:lnTo>
                          <a:pt x="870" y="105"/>
                        </a:lnTo>
                        <a:lnTo>
                          <a:pt x="870" y="107"/>
                        </a:lnTo>
                        <a:lnTo>
                          <a:pt x="868" y="107"/>
                        </a:lnTo>
                        <a:lnTo>
                          <a:pt x="868" y="107"/>
                        </a:lnTo>
                        <a:lnTo>
                          <a:pt x="867" y="107"/>
                        </a:lnTo>
                        <a:lnTo>
                          <a:pt x="867" y="109"/>
                        </a:lnTo>
                        <a:lnTo>
                          <a:pt x="867" y="109"/>
                        </a:lnTo>
                        <a:lnTo>
                          <a:pt x="867" y="109"/>
                        </a:lnTo>
                        <a:lnTo>
                          <a:pt x="865" y="109"/>
                        </a:lnTo>
                        <a:lnTo>
                          <a:pt x="865" y="109"/>
                        </a:lnTo>
                        <a:lnTo>
                          <a:pt x="861" y="109"/>
                        </a:lnTo>
                        <a:lnTo>
                          <a:pt x="861" y="111"/>
                        </a:lnTo>
                        <a:lnTo>
                          <a:pt x="859" y="111"/>
                        </a:lnTo>
                        <a:lnTo>
                          <a:pt x="859" y="111"/>
                        </a:lnTo>
                        <a:lnTo>
                          <a:pt x="859" y="111"/>
                        </a:lnTo>
                        <a:lnTo>
                          <a:pt x="859" y="113"/>
                        </a:lnTo>
                        <a:lnTo>
                          <a:pt x="859" y="113"/>
                        </a:lnTo>
                        <a:lnTo>
                          <a:pt x="859" y="113"/>
                        </a:lnTo>
                        <a:lnTo>
                          <a:pt x="859" y="113"/>
                        </a:lnTo>
                        <a:lnTo>
                          <a:pt x="859" y="115"/>
                        </a:lnTo>
                        <a:lnTo>
                          <a:pt x="859" y="115"/>
                        </a:lnTo>
                        <a:lnTo>
                          <a:pt x="859" y="116"/>
                        </a:lnTo>
                        <a:lnTo>
                          <a:pt x="861" y="116"/>
                        </a:lnTo>
                        <a:lnTo>
                          <a:pt x="861" y="115"/>
                        </a:lnTo>
                        <a:lnTo>
                          <a:pt x="863" y="115"/>
                        </a:lnTo>
                        <a:lnTo>
                          <a:pt x="863" y="113"/>
                        </a:lnTo>
                        <a:lnTo>
                          <a:pt x="865" y="113"/>
                        </a:lnTo>
                        <a:lnTo>
                          <a:pt x="865" y="115"/>
                        </a:lnTo>
                        <a:lnTo>
                          <a:pt x="868" y="115"/>
                        </a:lnTo>
                        <a:lnTo>
                          <a:pt x="868" y="113"/>
                        </a:lnTo>
                        <a:lnTo>
                          <a:pt x="868" y="113"/>
                        </a:lnTo>
                        <a:lnTo>
                          <a:pt x="868" y="116"/>
                        </a:lnTo>
                        <a:lnTo>
                          <a:pt x="868" y="116"/>
                        </a:lnTo>
                        <a:lnTo>
                          <a:pt x="868" y="116"/>
                        </a:lnTo>
                        <a:lnTo>
                          <a:pt x="874" y="116"/>
                        </a:lnTo>
                        <a:lnTo>
                          <a:pt x="874" y="116"/>
                        </a:lnTo>
                        <a:lnTo>
                          <a:pt x="880" y="116"/>
                        </a:lnTo>
                        <a:lnTo>
                          <a:pt x="880" y="116"/>
                        </a:lnTo>
                        <a:lnTo>
                          <a:pt x="882" y="116"/>
                        </a:lnTo>
                        <a:lnTo>
                          <a:pt x="882" y="118"/>
                        </a:lnTo>
                        <a:lnTo>
                          <a:pt x="884" y="118"/>
                        </a:lnTo>
                        <a:lnTo>
                          <a:pt x="884" y="120"/>
                        </a:lnTo>
                        <a:lnTo>
                          <a:pt x="882" y="120"/>
                        </a:lnTo>
                        <a:lnTo>
                          <a:pt x="882" y="120"/>
                        </a:lnTo>
                        <a:lnTo>
                          <a:pt x="878" y="120"/>
                        </a:lnTo>
                        <a:lnTo>
                          <a:pt x="878" y="122"/>
                        </a:lnTo>
                        <a:lnTo>
                          <a:pt x="872" y="122"/>
                        </a:lnTo>
                        <a:lnTo>
                          <a:pt x="872" y="120"/>
                        </a:lnTo>
                        <a:lnTo>
                          <a:pt x="870" y="120"/>
                        </a:lnTo>
                        <a:lnTo>
                          <a:pt x="870" y="120"/>
                        </a:lnTo>
                        <a:lnTo>
                          <a:pt x="868" y="120"/>
                        </a:lnTo>
                        <a:lnTo>
                          <a:pt x="868" y="118"/>
                        </a:lnTo>
                        <a:lnTo>
                          <a:pt x="867" y="118"/>
                        </a:lnTo>
                        <a:lnTo>
                          <a:pt x="867" y="118"/>
                        </a:lnTo>
                        <a:lnTo>
                          <a:pt x="863" y="118"/>
                        </a:lnTo>
                        <a:lnTo>
                          <a:pt x="863" y="116"/>
                        </a:lnTo>
                        <a:lnTo>
                          <a:pt x="861" y="116"/>
                        </a:lnTo>
                        <a:lnTo>
                          <a:pt x="861" y="116"/>
                        </a:lnTo>
                        <a:lnTo>
                          <a:pt x="855" y="116"/>
                        </a:lnTo>
                        <a:lnTo>
                          <a:pt x="855" y="116"/>
                        </a:lnTo>
                        <a:lnTo>
                          <a:pt x="851" y="116"/>
                        </a:lnTo>
                        <a:lnTo>
                          <a:pt x="851" y="118"/>
                        </a:lnTo>
                        <a:lnTo>
                          <a:pt x="849" y="118"/>
                        </a:lnTo>
                        <a:lnTo>
                          <a:pt x="849" y="118"/>
                        </a:lnTo>
                        <a:lnTo>
                          <a:pt x="847" y="118"/>
                        </a:lnTo>
                        <a:lnTo>
                          <a:pt x="847" y="120"/>
                        </a:lnTo>
                        <a:lnTo>
                          <a:pt x="844" y="120"/>
                        </a:lnTo>
                        <a:lnTo>
                          <a:pt x="844" y="120"/>
                        </a:lnTo>
                        <a:lnTo>
                          <a:pt x="846" y="120"/>
                        </a:lnTo>
                        <a:lnTo>
                          <a:pt x="846" y="122"/>
                        </a:lnTo>
                        <a:lnTo>
                          <a:pt x="846" y="122"/>
                        </a:lnTo>
                        <a:lnTo>
                          <a:pt x="846" y="122"/>
                        </a:lnTo>
                        <a:lnTo>
                          <a:pt x="847" y="122"/>
                        </a:lnTo>
                        <a:lnTo>
                          <a:pt x="847" y="124"/>
                        </a:lnTo>
                        <a:lnTo>
                          <a:pt x="847" y="124"/>
                        </a:lnTo>
                        <a:lnTo>
                          <a:pt x="847" y="124"/>
                        </a:lnTo>
                        <a:lnTo>
                          <a:pt x="849" y="124"/>
                        </a:lnTo>
                        <a:lnTo>
                          <a:pt x="849" y="126"/>
                        </a:lnTo>
                        <a:lnTo>
                          <a:pt x="849" y="126"/>
                        </a:lnTo>
                        <a:lnTo>
                          <a:pt x="849" y="128"/>
                        </a:lnTo>
                        <a:lnTo>
                          <a:pt x="851" y="128"/>
                        </a:lnTo>
                        <a:lnTo>
                          <a:pt x="851" y="128"/>
                        </a:lnTo>
                        <a:lnTo>
                          <a:pt x="855" y="128"/>
                        </a:lnTo>
                        <a:lnTo>
                          <a:pt x="855" y="130"/>
                        </a:lnTo>
                        <a:lnTo>
                          <a:pt x="857" y="130"/>
                        </a:lnTo>
                        <a:lnTo>
                          <a:pt x="857" y="130"/>
                        </a:lnTo>
                        <a:lnTo>
                          <a:pt x="861" y="130"/>
                        </a:lnTo>
                        <a:lnTo>
                          <a:pt x="861" y="132"/>
                        </a:lnTo>
                        <a:lnTo>
                          <a:pt x="865" y="132"/>
                        </a:lnTo>
                        <a:lnTo>
                          <a:pt x="865" y="132"/>
                        </a:lnTo>
                        <a:lnTo>
                          <a:pt x="867" y="132"/>
                        </a:lnTo>
                        <a:lnTo>
                          <a:pt x="867" y="132"/>
                        </a:lnTo>
                        <a:lnTo>
                          <a:pt x="868" y="132"/>
                        </a:lnTo>
                        <a:lnTo>
                          <a:pt x="868" y="134"/>
                        </a:lnTo>
                        <a:lnTo>
                          <a:pt x="874" y="134"/>
                        </a:lnTo>
                        <a:lnTo>
                          <a:pt x="874" y="132"/>
                        </a:lnTo>
                        <a:lnTo>
                          <a:pt x="878" y="132"/>
                        </a:lnTo>
                        <a:lnTo>
                          <a:pt x="878" y="134"/>
                        </a:lnTo>
                        <a:lnTo>
                          <a:pt x="880" y="134"/>
                        </a:lnTo>
                        <a:lnTo>
                          <a:pt x="880" y="134"/>
                        </a:lnTo>
                        <a:lnTo>
                          <a:pt x="880" y="134"/>
                        </a:lnTo>
                        <a:lnTo>
                          <a:pt x="880" y="134"/>
                        </a:lnTo>
                        <a:lnTo>
                          <a:pt x="884" y="134"/>
                        </a:lnTo>
                        <a:lnTo>
                          <a:pt x="884" y="136"/>
                        </a:lnTo>
                        <a:lnTo>
                          <a:pt x="884" y="136"/>
                        </a:lnTo>
                        <a:lnTo>
                          <a:pt x="884" y="138"/>
                        </a:lnTo>
                        <a:lnTo>
                          <a:pt x="884" y="138"/>
                        </a:lnTo>
                        <a:lnTo>
                          <a:pt x="884" y="139"/>
                        </a:lnTo>
                        <a:lnTo>
                          <a:pt x="886" y="139"/>
                        </a:lnTo>
                        <a:lnTo>
                          <a:pt x="886" y="139"/>
                        </a:lnTo>
                        <a:lnTo>
                          <a:pt x="886" y="139"/>
                        </a:lnTo>
                        <a:lnTo>
                          <a:pt x="886" y="139"/>
                        </a:lnTo>
                        <a:lnTo>
                          <a:pt x="884" y="139"/>
                        </a:lnTo>
                        <a:lnTo>
                          <a:pt x="884" y="139"/>
                        </a:lnTo>
                        <a:lnTo>
                          <a:pt x="878" y="139"/>
                        </a:lnTo>
                        <a:lnTo>
                          <a:pt x="878" y="139"/>
                        </a:lnTo>
                        <a:lnTo>
                          <a:pt x="878" y="139"/>
                        </a:lnTo>
                        <a:lnTo>
                          <a:pt x="878" y="138"/>
                        </a:lnTo>
                        <a:lnTo>
                          <a:pt x="878" y="138"/>
                        </a:lnTo>
                        <a:lnTo>
                          <a:pt x="878" y="136"/>
                        </a:lnTo>
                        <a:lnTo>
                          <a:pt x="872" y="136"/>
                        </a:lnTo>
                        <a:lnTo>
                          <a:pt x="872" y="136"/>
                        </a:lnTo>
                        <a:lnTo>
                          <a:pt x="857" y="136"/>
                        </a:lnTo>
                        <a:lnTo>
                          <a:pt x="857" y="134"/>
                        </a:lnTo>
                        <a:lnTo>
                          <a:pt x="855" y="134"/>
                        </a:lnTo>
                        <a:lnTo>
                          <a:pt x="855" y="136"/>
                        </a:lnTo>
                        <a:lnTo>
                          <a:pt x="853" y="136"/>
                        </a:lnTo>
                        <a:lnTo>
                          <a:pt x="853" y="134"/>
                        </a:lnTo>
                        <a:lnTo>
                          <a:pt x="842" y="134"/>
                        </a:lnTo>
                        <a:lnTo>
                          <a:pt x="842" y="134"/>
                        </a:lnTo>
                        <a:lnTo>
                          <a:pt x="840" y="134"/>
                        </a:lnTo>
                        <a:lnTo>
                          <a:pt x="840" y="132"/>
                        </a:lnTo>
                        <a:lnTo>
                          <a:pt x="834" y="132"/>
                        </a:lnTo>
                        <a:lnTo>
                          <a:pt x="834" y="132"/>
                        </a:lnTo>
                        <a:lnTo>
                          <a:pt x="832" y="132"/>
                        </a:lnTo>
                        <a:lnTo>
                          <a:pt x="832" y="132"/>
                        </a:lnTo>
                        <a:lnTo>
                          <a:pt x="832" y="132"/>
                        </a:lnTo>
                        <a:lnTo>
                          <a:pt x="832" y="130"/>
                        </a:lnTo>
                        <a:lnTo>
                          <a:pt x="834" y="130"/>
                        </a:lnTo>
                        <a:lnTo>
                          <a:pt x="834" y="130"/>
                        </a:lnTo>
                        <a:lnTo>
                          <a:pt x="836" y="130"/>
                        </a:lnTo>
                        <a:lnTo>
                          <a:pt x="836" y="128"/>
                        </a:lnTo>
                        <a:lnTo>
                          <a:pt x="836" y="128"/>
                        </a:lnTo>
                        <a:lnTo>
                          <a:pt x="836" y="124"/>
                        </a:lnTo>
                        <a:lnTo>
                          <a:pt x="834" y="124"/>
                        </a:lnTo>
                        <a:lnTo>
                          <a:pt x="834" y="124"/>
                        </a:lnTo>
                        <a:lnTo>
                          <a:pt x="832" y="124"/>
                        </a:lnTo>
                        <a:lnTo>
                          <a:pt x="832" y="124"/>
                        </a:lnTo>
                        <a:lnTo>
                          <a:pt x="832" y="124"/>
                        </a:lnTo>
                        <a:lnTo>
                          <a:pt x="832" y="122"/>
                        </a:lnTo>
                        <a:lnTo>
                          <a:pt x="832" y="122"/>
                        </a:lnTo>
                        <a:lnTo>
                          <a:pt x="832" y="120"/>
                        </a:lnTo>
                        <a:lnTo>
                          <a:pt x="834" y="120"/>
                        </a:lnTo>
                        <a:lnTo>
                          <a:pt x="834" y="118"/>
                        </a:lnTo>
                        <a:lnTo>
                          <a:pt x="836" y="118"/>
                        </a:lnTo>
                        <a:lnTo>
                          <a:pt x="836" y="118"/>
                        </a:lnTo>
                        <a:lnTo>
                          <a:pt x="834" y="118"/>
                        </a:lnTo>
                        <a:lnTo>
                          <a:pt x="834" y="116"/>
                        </a:lnTo>
                        <a:lnTo>
                          <a:pt x="836" y="116"/>
                        </a:lnTo>
                        <a:lnTo>
                          <a:pt x="836" y="116"/>
                        </a:lnTo>
                        <a:lnTo>
                          <a:pt x="836" y="116"/>
                        </a:lnTo>
                        <a:lnTo>
                          <a:pt x="836" y="115"/>
                        </a:lnTo>
                        <a:lnTo>
                          <a:pt x="836" y="115"/>
                        </a:lnTo>
                        <a:lnTo>
                          <a:pt x="836" y="115"/>
                        </a:lnTo>
                        <a:lnTo>
                          <a:pt x="838" y="115"/>
                        </a:lnTo>
                        <a:lnTo>
                          <a:pt x="838" y="115"/>
                        </a:lnTo>
                        <a:lnTo>
                          <a:pt x="840" y="115"/>
                        </a:lnTo>
                        <a:lnTo>
                          <a:pt x="840" y="111"/>
                        </a:lnTo>
                        <a:lnTo>
                          <a:pt x="838" y="111"/>
                        </a:lnTo>
                        <a:lnTo>
                          <a:pt x="838" y="111"/>
                        </a:lnTo>
                        <a:lnTo>
                          <a:pt x="838" y="111"/>
                        </a:lnTo>
                        <a:lnTo>
                          <a:pt x="838" y="109"/>
                        </a:lnTo>
                        <a:lnTo>
                          <a:pt x="840" y="109"/>
                        </a:lnTo>
                        <a:lnTo>
                          <a:pt x="840" y="107"/>
                        </a:lnTo>
                        <a:lnTo>
                          <a:pt x="838" y="107"/>
                        </a:lnTo>
                        <a:lnTo>
                          <a:pt x="838" y="107"/>
                        </a:lnTo>
                        <a:lnTo>
                          <a:pt x="836" y="107"/>
                        </a:lnTo>
                        <a:lnTo>
                          <a:pt x="836" y="105"/>
                        </a:lnTo>
                        <a:lnTo>
                          <a:pt x="836" y="105"/>
                        </a:lnTo>
                        <a:lnTo>
                          <a:pt x="836" y="105"/>
                        </a:lnTo>
                        <a:lnTo>
                          <a:pt x="834" y="105"/>
                        </a:lnTo>
                        <a:lnTo>
                          <a:pt x="834" y="103"/>
                        </a:lnTo>
                        <a:lnTo>
                          <a:pt x="836" y="103"/>
                        </a:lnTo>
                        <a:lnTo>
                          <a:pt x="836" y="103"/>
                        </a:lnTo>
                        <a:lnTo>
                          <a:pt x="836" y="103"/>
                        </a:lnTo>
                        <a:lnTo>
                          <a:pt x="836" y="101"/>
                        </a:lnTo>
                        <a:lnTo>
                          <a:pt x="832" y="101"/>
                        </a:lnTo>
                        <a:lnTo>
                          <a:pt x="832" y="101"/>
                        </a:lnTo>
                        <a:lnTo>
                          <a:pt x="830" y="101"/>
                        </a:lnTo>
                        <a:lnTo>
                          <a:pt x="830" y="99"/>
                        </a:lnTo>
                        <a:lnTo>
                          <a:pt x="824" y="99"/>
                        </a:lnTo>
                        <a:lnTo>
                          <a:pt x="824" y="99"/>
                        </a:lnTo>
                        <a:lnTo>
                          <a:pt x="823" y="99"/>
                        </a:lnTo>
                        <a:lnTo>
                          <a:pt x="823" y="97"/>
                        </a:lnTo>
                        <a:lnTo>
                          <a:pt x="824" y="97"/>
                        </a:lnTo>
                        <a:lnTo>
                          <a:pt x="824" y="97"/>
                        </a:lnTo>
                        <a:lnTo>
                          <a:pt x="826" y="97"/>
                        </a:lnTo>
                        <a:lnTo>
                          <a:pt x="826" y="95"/>
                        </a:lnTo>
                        <a:lnTo>
                          <a:pt x="823" y="95"/>
                        </a:lnTo>
                        <a:lnTo>
                          <a:pt x="823" y="95"/>
                        </a:lnTo>
                        <a:lnTo>
                          <a:pt x="813" y="95"/>
                        </a:lnTo>
                        <a:lnTo>
                          <a:pt x="813" y="95"/>
                        </a:lnTo>
                        <a:lnTo>
                          <a:pt x="813" y="95"/>
                        </a:lnTo>
                        <a:lnTo>
                          <a:pt x="813" y="97"/>
                        </a:lnTo>
                        <a:lnTo>
                          <a:pt x="811" y="97"/>
                        </a:lnTo>
                        <a:lnTo>
                          <a:pt x="811" y="97"/>
                        </a:lnTo>
                        <a:lnTo>
                          <a:pt x="811" y="97"/>
                        </a:lnTo>
                        <a:lnTo>
                          <a:pt x="811" y="99"/>
                        </a:lnTo>
                        <a:lnTo>
                          <a:pt x="813" y="99"/>
                        </a:lnTo>
                        <a:lnTo>
                          <a:pt x="813" y="99"/>
                        </a:lnTo>
                        <a:lnTo>
                          <a:pt x="815" y="99"/>
                        </a:lnTo>
                        <a:lnTo>
                          <a:pt x="815" y="99"/>
                        </a:lnTo>
                        <a:lnTo>
                          <a:pt x="817" y="99"/>
                        </a:lnTo>
                        <a:lnTo>
                          <a:pt x="817" y="101"/>
                        </a:lnTo>
                        <a:lnTo>
                          <a:pt x="823" y="101"/>
                        </a:lnTo>
                        <a:lnTo>
                          <a:pt x="823" y="103"/>
                        </a:lnTo>
                        <a:lnTo>
                          <a:pt x="824" y="103"/>
                        </a:lnTo>
                        <a:lnTo>
                          <a:pt x="824" y="103"/>
                        </a:lnTo>
                        <a:lnTo>
                          <a:pt x="824" y="103"/>
                        </a:lnTo>
                        <a:lnTo>
                          <a:pt x="824" y="105"/>
                        </a:lnTo>
                        <a:lnTo>
                          <a:pt x="826" y="105"/>
                        </a:lnTo>
                        <a:lnTo>
                          <a:pt x="826" y="105"/>
                        </a:lnTo>
                        <a:lnTo>
                          <a:pt x="826" y="105"/>
                        </a:lnTo>
                        <a:lnTo>
                          <a:pt x="826" y="107"/>
                        </a:lnTo>
                        <a:lnTo>
                          <a:pt x="826" y="107"/>
                        </a:lnTo>
                        <a:lnTo>
                          <a:pt x="826" y="109"/>
                        </a:lnTo>
                        <a:lnTo>
                          <a:pt x="828" y="109"/>
                        </a:lnTo>
                        <a:lnTo>
                          <a:pt x="828" y="113"/>
                        </a:lnTo>
                        <a:lnTo>
                          <a:pt x="826" y="113"/>
                        </a:lnTo>
                        <a:lnTo>
                          <a:pt x="826" y="115"/>
                        </a:lnTo>
                        <a:lnTo>
                          <a:pt x="826" y="115"/>
                        </a:lnTo>
                        <a:lnTo>
                          <a:pt x="826" y="115"/>
                        </a:lnTo>
                        <a:lnTo>
                          <a:pt x="824" y="115"/>
                        </a:lnTo>
                        <a:lnTo>
                          <a:pt x="824" y="116"/>
                        </a:lnTo>
                        <a:lnTo>
                          <a:pt x="824" y="116"/>
                        </a:lnTo>
                        <a:lnTo>
                          <a:pt x="824" y="116"/>
                        </a:lnTo>
                        <a:lnTo>
                          <a:pt x="821" y="116"/>
                        </a:lnTo>
                        <a:lnTo>
                          <a:pt x="821" y="116"/>
                        </a:lnTo>
                        <a:lnTo>
                          <a:pt x="819" y="116"/>
                        </a:lnTo>
                        <a:lnTo>
                          <a:pt x="819" y="118"/>
                        </a:lnTo>
                        <a:lnTo>
                          <a:pt x="815" y="118"/>
                        </a:lnTo>
                        <a:lnTo>
                          <a:pt x="815" y="118"/>
                        </a:lnTo>
                        <a:lnTo>
                          <a:pt x="811" y="118"/>
                        </a:lnTo>
                        <a:lnTo>
                          <a:pt x="811" y="120"/>
                        </a:lnTo>
                        <a:lnTo>
                          <a:pt x="807" y="120"/>
                        </a:lnTo>
                        <a:lnTo>
                          <a:pt x="807" y="120"/>
                        </a:lnTo>
                        <a:lnTo>
                          <a:pt x="803" y="120"/>
                        </a:lnTo>
                        <a:lnTo>
                          <a:pt x="803" y="122"/>
                        </a:lnTo>
                        <a:lnTo>
                          <a:pt x="801" y="122"/>
                        </a:lnTo>
                        <a:lnTo>
                          <a:pt x="801" y="122"/>
                        </a:lnTo>
                        <a:lnTo>
                          <a:pt x="800" y="122"/>
                        </a:lnTo>
                        <a:lnTo>
                          <a:pt x="800" y="124"/>
                        </a:lnTo>
                        <a:lnTo>
                          <a:pt x="801" y="124"/>
                        </a:lnTo>
                        <a:lnTo>
                          <a:pt x="801" y="124"/>
                        </a:lnTo>
                        <a:lnTo>
                          <a:pt x="800" y="124"/>
                        </a:lnTo>
                        <a:lnTo>
                          <a:pt x="800" y="126"/>
                        </a:lnTo>
                        <a:lnTo>
                          <a:pt x="800" y="126"/>
                        </a:lnTo>
                        <a:lnTo>
                          <a:pt x="800" y="126"/>
                        </a:lnTo>
                        <a:lnTo>
                          <a:pt x="798" y="126"/>
                        </a:lnTo>
                        <a:lnTo>
                          <a:pt x="798" y="128"/>
                        </a:lnTo>
                        <a:lnTo>
                          <a:pt x="796" y="128"/>
                        </a:lnTo>
                        <a:lnTo>
                          <a:pt x="796" y="128"/>
                        </a:lnTo>
                        <a:lnTo>
                          <a:pt x="794" y="128"/>
                        </a:lnTo>
                        <a:lnTo>
                          <a:pt x="794" y="130"/>
                        </a:lnTo>
                        <a:lnTo>
                          <a:pt x="792" y="130"/>
                        </a:lnTo>
                        <a:lnTo>
                          <a:pt x="792" y="130"/>
                        </a:lnTo>
                        <a:lnTo>
                          <a:pt x="792" y="130"/>
                        </a:lnTo>
                        <a:lnTo>
                          <a:pt x="792" y="132"/>
                        </a:lnTo>
                        <a:lnTo>
                          <a:pt x="794" y="132"/>
                        </a:lnTo>
                        <a:lnTo>
                          <a:pt x="794" y="132"/>
                        </a:lnTo>
                        <a:lnTo>
                          <a:pt x="798" y="132"/>
                        </a:lnTo>
                        <a:lnTo>
                          <a:pt x="798" y="132"/>
                        </a:lnTo>
                        <a:lnTo>
                          <a:pt x="800" y="132"/>
                        </a:lnTo>
                        <a:lnTo>
                          <a:pt x="800" y="134"/>
                        </a:lnTo>
                        <a:lnTo>
                          <a:pt x="800" y="134"/>
                        </a:lnTo>
                        <a:lnTo>
                          <a:pt x="800" y="134"/>
                        </a:lnTo>
                        <a:lnTo>
                          <a:pt x="801" y="134"/>
                        </a:lnTo>
                        <a:lnTo>
                          <a:pt x="801" y="136"/>
                        </a:lnTo>
                        <a:lnTo>
                          <a:pt x="803" y="136"/>
                        </a:lnTo>
                        <a:lnTo>
                          <a:pt x="803" y="136"/>
                        </a:lnTo>
                        <a:lnTo>
                          <a:pt x="803" y="136"/>
                        </a:lnTo>
                        <a:lnTo>
                          <a:pt x="803" y="138"/>
                        </a:lnTo>
                        <a:lnTo>
                          <a:pt x="803" y="138"/>
                        </a:lnTo>
                        <a:lnTo>
                          <a:pt x="803" y="138"/>
                        </a:lnTo>
                        <a:lnTo>
                          <a:pt x="805" y="138"/>
                        </a:lnTo>
                        <a:lnTo>
                          <a:pt x="805" y="139"/>
                        </a:lnTo>
                        <a:lnTo>
                          <a:pt x="805" y="139"/>
                        </a:lnTo>
                        <a:lnTo>
                          <a:pt x="805" y="139"/>
                        </a:lnTo>
                        <a:lnTo>
                          <a:pt x="807" y="139"/>
                        </a:lnTo>
                        <a:lnTo>
                          <a:pt x="807" y="141"/>
                        </a:lnTo>
                        <a:lnTo>
                          <a:pt x="809" y="141"/>
                        </a:lnTo>
                        <a:lnTo>
                          <a:pt x="809" y="143"/>
                        </a:lnTo>
                        <a:lnTo>
                          <a:pt x="809" y="143"/>
                        </a:lnTo>
                        <a:lnTo>
                          <a:pt x="809" y="143"/>
                        </a:lnTo>
                        <a:lnTo>
                          <a:pt x="811" y="143"/>
                        </a:lnTo>
                        <a:lnTo>
                          <a:pt x="811" y="145"/>
                        </a:lnTo>
                        <a:lnTo>
                          <a:pt x="813" y="145"/>
                        </a:lnTo>
                        <a:lnTo>
                          <a:pt x="813" y="145"/>
                        </a:lnTo>
                        <a:lnTo>
                          <a:pt x="815" y="145"/>
                        </a:lnTo>
                        <a:lnTo>
                          <a:pt x="815" y="147"/>
                        </a:lnTo>
                        <a:lnTo>
                          <a:pt x="815" y="147"/>
                        </a:lnTo>
                        <a:lnTo>
                          <a:pt x="815" y="147"/>
                        </a:lnTo>
                        <a:lnTo>
                          <a:pt x="815" y="147"/>
                        </a:lnTo>
                        <a:lnTo>
                          <a:pt x="815" y="149"/>
                        </a:lnTo>
                        <a:lnTo>
                          <a:pt x="813" y="149"/>
                        </a:lnTo>
                        <a:lnTo>
                          <a:pt x="813" y="151"/>
                        </a:lnTo>
                        <a:lnTo>
                          <a:pt x="813" y="151"/>
                        </a:lnTo>
                        <a:lnTo>
                          <a:pt x="813" y="151"/>
                        </a:lnTo>
                        <a:lnTo>
                          <a:pt x="811" y="151"/>
                        </a:lnTo>
                        <a:lnTo>
                          <a:pt x="811" y="153"/>
                        </a:lnTo>
                        <a:lnTo>
                          <a:pt x="809" y="153"/>
                        </a:lnTo>
                        <a:lnTo>
                          <a:pt x="809" y="153"/>
                        </a:lnTo>
                        <a:lnTo>
                          <a:pt x="809" y="153"/>
                        </a:lnTo>
                        <a:lnTo>
                          <a:pt x="809" y="155"/>
                        </a:lnTo>
                        <a:lnTo>
                          <a:pt x="807" y="155"/>
                        </a:lnTo>
                        <a:lnTo>
                          <a:pt x="807" y="155"/>
                        </a:lnTo>
                        <a:lnTo>
                          <a:pt x="805" y="155"/>
                        </a:lnTo>
                        <a:lnTo>
                          <a:pt x="805" y="157"/>
                        </a:lnTo>
                        <a:lnTo>
                          <a:pt x="805" y="157"/>
                        </a:lnTo>
                        <a:lnTo>
                          <a:pt x="805" y="157"/>
                        </a:lnTo>
                        <a:lnTo>
                          <a:pt x="803" y="157"/>
                        </a:lnTo>
                        <a:lnTo>
                          <a:pt x="803" y="157"/>
                        </a:lnTo>
                        <a:lnTo>
                          <a:pt x="805" y="157"/>
                        </a:lnTo>
                        <a:lnTo>
                          <a:pt x="805" y="159"/>
                        </a:lnTo>
                        <a:lnTo>
                          <a:pt x="805" y="159"/>
                        </a:lnTo>
                        <a:lnTo>
                          <a:pt x="805" y="161"/>
                        </a:lnTo>
                        <a:lnTo>
                          <a:pt x="803" y="161"/>
                        </a:lnTo>
                        <a:lnTo>
                          <a:pt x="803" y="162"/>
                        </a:lnTo>
                        <a:lnTo>
                          <a:pt x="803" y="162"/>
                        </a:lnTo>
                        <a:lnTo>
                          <a:pt x="803" y="162"/>
                        </a:lnTo>
                        <a:lnTo>
                          <a:pt x="803" y="162"/>
                        </a:lnTo>
                        <a:lnTo>
                          <a:pt x="803" y="164"/>
                        </a:lnTo>
                        <a:lnTo>
                          <a:pt x="801" y="164"/>
                        </a:lnTo>
                        <a:lnTo>
                          <a:pt x="801" y="164"/>
                        </a:lnTo>
                        <a:lnTo>
                          <a:pt x="801" y="164"/>
                        </a:lnTo>
                        <a:lnTo>
                          <a:pt x="801" y="166"/>
                        </a:lnTo>
                        <a:lnTo>
                          <a:pt x="803" y="166"/>
                        </a:lnTo>
                        <a:lnTo>
                          <a:pt x="803" y="168"/>
                        </a:lnTo>
                        <a:lnTo>
                          <a:pt x="805" y="168"/>
                        </a:lnTo>
                        <a:lnTo>
                          <a:pt x="805" y="168"/>
                        </a:lnTo>
                        <a:lnTo>
                          <a:pt x="805" y="168"/>
                        </a:lnTo>
                        <a:lnTo>
                          <a:pt x="805" y="170"/>
                        </a:lnTo>
                        <a:lnTo>
                          <a:pt x="807" y="170"/>
                        </a:lnTo>
                        <a:lnTo>
                          <a:pt x="807" y="170"/>
                        </a:lnTo>
                        <a:lnTo>
                          <a:pt x="807" y="170"/>
                        </a:lnTo>
                        <a:lnTo>
                          <a:pt x="807" y="172"/>
                        </a:lnTo>
                        <a:lnTo>
                          <a:pt x="807" y="172"/>
                        </a:lnTo>
                        <a:lnTo>
                          <a:pt x="807" y="174"/>
                        </a:lnTo>
                        <a:lnTo>
                          <a:pt x="805" y="174"/>
                        </a:lnTo>
                        <a:lnTo>
                          <a:pt x="805" y="174"/>
                        </a:lnTo>
                        <a:lnTo>
                          <a:pt x="805" y="174"/>
                        </a:lnTo>
                        <a:lnTo>
                          <a:pt x="805" y="176"/>
                        </a:lnTo>
                        <a:lnTo>
                          <a:pt x="805" y="176"/>
                        </a:lnTo>
                        <a:lnTo>
                          <a:pt x="805" y="178"/>
                        </a:lnTo>
                        <a:lnTo>
                          <a:pt x="807" y="178"/>
                        </a:lnTo>
                        <a:lnTo>
                          <a:pt x="807" y="178"/>
                        </a:lnTo>
                        <a:lnTo>
                          <a:pt x="809" y="178"/>
                        </a:lnTo>
                        <a:lnTo>
                          <a:pt x="809" y="180"/>
                        </a:lnTo>
                        <a:lnTo>
                          <a:pt x="809" y="180"/>
                        </a:lnTo>
                        <a:lnTo>
                          <a:pt x="809" y="178"/>
                        </a:lnTo>
                        <a:lnTo>
                          <a:pt x="813" y="178"/>
                        </a:lnTo>
                        <a:lnTo>
                          <a:pt x="813" y="178"/>
                        </a:lnTo>
                        <a:lnTo>
                          <a:pt x="821" y="178"/>
                        </a:lnTo>
                        <a:lnTo>
                          <a:pt x="821" y="178"/>
                        </a:lnTo>
                        <a:lnTo>
                          <a:pt x="830" y="178"/>
                        </a:lnTo>
                        <a:lnTo>
                          <a:pt x="830" y="176"/>
                        </a:lnTo>
                        <a:lnTo>
                          <a:pt x="834" y="176"/>
                        </a:lnTo>
                        <a:lnTo>
                          <a:pt x="834" y="176"/>
                        </a:lnTo>
                        <a:lnTo>
                          <a:pt x="836" y="176"/>
                        </a:lnTo>
                        <a:lnTo>
                          <a:pt x="836" y="174"/>
                        </a:lnTo>
                        <a:lnTo>
                          <a:pt x="846" y="174"/>
                        </a:lnTo>
                        <a:lnTo>
                          <a:pt x="846" y="176"/>
                        </a:lnTo>
                        <a:lnTo>
                          <a:pt x="847" y="176"/>
                        </a:lnTo>
                        <a:lnTo>
                          <a:pt x="847" y="176"/>
                        </a:lnTo>
                        <a:lnTo>
                          <a:pt x="851" y="176"/>
                        </a:lnTo>
                        <a:lnTo>
                          <a:pt x="851" y="178"/>
                        </a:lnTo>
                        <a:lnTo>
                          <a:pt x="857" y="178"/>
                        </a:lnTo>
                        <a:lnTo>
                          <a:pt x="857" y="178"/>
                        </a:lnTo>
                        <a:lnTo>
                          <a:pt x="859" y="178"/>
                        </a:lnTo>
                        <a:lnTo>
                          <a:pt x="859" y="180"/>
                        </a:lnTo>
                        <a:lnTo>
                          <a:pt x="859" y="180"/>
                        </a:lnTo>
                        <a:lnTo>
                          <a:pt x="859" y="180"/>
                        </a:lnTo>
                        <a:lnTo>
                          <a:pt x="863" y="180"/>
                        </a:lnTo>
                        <a:lnTo>
                          <a:pt x="863" y="180"/>
                        </a:lnTo>
                        <a:lnTo>
                          <a:pt x="867" y="180"/>
                        </a:lnTo>
                        <a:lnTo>
                          <a:pt x="867" y="182"/>
                        </a:lnTo>
                        <a:lnTo>
                          <a:pt x="870" y="182"/>
                        </a:lnTo>
                        <a:lnTo>
                          <a:pt x="870" y="182"/>
                        </a:lnTo>
                        <a:lnTo>
                          <a:pt x="872" y="182"/>
                        </a:lnTo>
                        <a:lnTo>
                          <a:pt x="872" y="184"/>
                        </a:lnTo>
                        <a:lnTo>
                          <a:pt x="874" y="184"/>
                        </a:lnTo>
                        <a:lnTo>
                          <a:pt x="874" y="185"/>
                        </a:lnTo>
                        <a:lnTo>
                          <a:pt x="874" y="185"/>
                        </a:lnTo>
                        <a:lnTo>
                          <a:pt x="874" y="189"/>
                        </a:lnTo>
                        <a:lnTo>
                          <a:pt x="874" y="189"/>
                        </a:lnTo>
                        <a:lnTo>
                          <a:pt x="874" y="189"/>
                        </a:lnTo>
                        <a:lnTo>
                          <a:pt x="876" y="189"/>
                        </a:lnTo>
                        <a:lnTo>
                          <a:pt x="876" y="191"/>
                        </a:lnTo>
                        <a:lnTo>
                          <a:pt x="878" y="191"/>
                        </a:lnTo>
                        <a:lnTo>
                          <a:pt x="878" y="193"/>
                        </a:lnTo>
                        <a:lnTo>
                          <a:pt x="878" y="193"/>
                        </a:lnTo>
                        <a:lnTo>
                          <a:pt x="878" y="193"/>
                        </a:lnTo>
                        <a:lnTo>
                          <a:pt x="880" y="193"/>
                        </a:lnTo>
                        <a:lnTo>
                          <a:pt x="880" y="195"/>
                        </a:lnTo>
                        <a:lnTo>
                          <a:pt x="880" y="195"/>
                        </a:lnTo>
                        <a:lnTo>
                          <a:pt x="880" y="195"/>
                        </a:lnTo>
                        <a:lnTo>
                          <a:pt x="872" y="195"/>
                        </a:lnTo>
                        <a:lnTo>
                          <a:pt x="872" y="195"/>
                        </a:lnTo>
                        <a:lnTo>
                          <a:pt x="872" y="195"/>
                        </a:lnTo>
                        <a:lnTo>
                          <a:pt x="872" y="197"/>
                        </a:lnTo>
                        <a:lnTo>
                          <a:pt x="870" y="197"/>
                        </a:lnTo>
                        <a:lnTo>
                          <a:pt x="870" y="197"/>
                        </a:lnTo>
                        <a:lnTo>
                          <a:pt x="870" y="197"/>
                        </a:lnTo>
                        <a:lnTo>
                          <a:pt x="870" y="203"/>
                        </a:lnTo>
                        <a:lnTo>
                          <a:pt x="868" y="203"/>
                        </a:lnTo>
                        <a:lnTo>
                          <a:pt x="868" y="207"/>
                        </a:lnTo>
                        <a:lnTo>
                          <a:pt x="867" y="207"/>
                        </a:lnTo>
                        <a:lnTo>
                          <a:pt x="867" y="205"/>
                        </a:lnTo>
                        <a:lnTo>
                          <a:pt x="865" y="205"/>
                        </a:lnTo>
                        <a:lnTo>
                          <a:pt x="865" y="205"/>
                        </a:lnTo>
                        <a:lnTo>
                          <a:pt x="867" y="205"/>
                        </a:lnTo>
                        <a:lnTo>
                          <a:pt x="867" y="205"/>
                        </a:lnTo>
                        <a:lnTo>
                          <a:pt x="867" y="205"/>
                        </a:lnTo>
                        <a:lnTo>
                          <a:pt x="867" y="203"/>
                        </a:lnTo>
                        <a:lnTo>
                          <a:pt x="867" y="203"/>
                        </a:lnTo>
                        <a:lnTo>
                          <a:pt x="867" y="201"/>
                        </a:lnTo>
                        <a:lnTo>
                          <a:pt x="867" y="201"/>
                        </a:lnTo>
                        <a:lnTo>
                          <a:pt x="867" y="197"/>
                        </a:lnTo>
                        <a:lnTo>
                          <a:pt x="867" y="197"/>
                        </a:lnTo>
                        <a:lnTo>
                          <a:pt x="867" y="195"/>
                        </a:lnTo>
                        <a:lnTo>
                          <a:pt x="868" y="195"/>
                        </a:lnTo>
                        <a:lnTo>
                          <a:pt x="868" y="195"/>
                        </a:lnTo>
                        <a:lnTo>
                          <a:pt x="867" y="195"/>
                        </a:lnTo>
                        <a:lnTo>
                          <a:pt x="867" y="193"/>
                        </a:lnTo>
                        <a:lnTo>
                          <a:pt x="867" y="193"/>
                        </a:lnTo>
                        <a:lnTo>
                          <a:pt x="867" y="193"/>
                        </a:lnTo>
                        <a:lnTo>
                          <a:pt x="867" y="193"/>
                        </a:lnTo>
                        <a:lnTo>
                          <a:pt x="867" y="191"/>
                        </a:lnTo>
                        <a:lnTo>
                          <a:pt x="867" y="191"/>
                        </a:lnTo>
                        <a:lnTo>
                          <a:pt x="867" y="191"/>
                        </a:lnTo>
                        <a:lnTo>
                          <a:pt x="868" y="191"/>
                        </a:lnTo>
                        <a:lnTo>
                          <a:pt x="868" y="189"/>
                        </a:lnTo>
                        <a:lnTo>
                          <a:pt x="867" y="189"/>
                        </a:lnTo>
                        <a:lnTo>
                          <a:pt x="867" y="187"/>
                        </a:lnTo>
                        <a:lnTo>
                          <a:pt x="863" y="187"/>
                        </a:lnTo>
                        <a:lnTo>
                          <a:pt x="863" y="187"/>
                        </a:lnTo>
                        <a:lnTo>
                          <a:pt x="863" y="187"/>
                        </a:lnTo>
                        <a:lnTo>
                          <a:pt x="863" y="187"/>
                        </a:lnTo>
                        <a:lnTo>
                          <a:pt x="859" y="187"/>
                        </a:lnTo>
                        <a:lnTo>
                          <a:pt x="859" y="185"/>
                        </a:lnTo>
                        <a:lnTo>
                          <a:pt x="859" y="185"/>
                        </a:lnTo>
                        <a:lnTo>
                          <a:pt x="859" y="185"/>
                        </a:lnTo>
                        <a:lnTo>
                          <a:pt x="855" y="185"/>
                        </a:lnTo>
                        <a:lnTo>
                          <a:pt x="855" y="184"/>
                        </a:lnTo>
                        <a:lnTo>
                          <a:pt x="857" y="184"/>
                        </a:lnTo>
                        <a:lnTo>
                          <a:pt x="857" y="182"/>
                        </a:lnTo>
                        <a:lnTo>
                          <a:pt x="855" y="182"/>
                        </a:lnTo>
                        <a:lnTo>
                          <a:pt x="855" y="180"/>
                        </a:lnTo>
                        <a:lnTo>
                          <a:pt x="853" y="180"/>
                        </a:lnTo>
                        <a:lnTo>
                          <a:pt x="853" y="180"/>
                        </a:lnTo>
                        <a:lnTo>
                          <a:pt x="851" y="180"/>
                        </a:lnTo>
                        <a:lnTo>
                          <a:pt x="851" y="180"/>
                        </a:lnTo>
                        <a:lnTo>
                          <a:pt x="844" y="180"/>
                        </a:lnTo>
                        <a:lnTo>
                          <a:pt x="844" y="180"/>
                        </a:lnTo>
                        <a:lnTo>
                          <a:pt x="838" y="180"/>
                        </a:lnTo>
                        <a:lnTo>
                          <a:pt x="838" y="182"/>
                        </a:lnTo>
                        <a:lnTo>
                          <a:pt x="832" y="182"/>
                        </a:lnTo>
                        <a:lnTo>
                          <a:pt x="832" y="182"/>
                        </a:lnTo>
                        <a:lnTo>
                          <a:pt x="826" y="182"/>
                        </a:lnTo>
                        <a:lnTo>
                          <a:pt x="826" y="184"/>
                        </a:lnTo>
                        <a:lnTo>
                          <a:pt x="823" y="184"/>
                        </a:lnTo>
                        <a:lnTo>
                          <a:pt x="823" y="184"/>
                        </a:lnTo>
                        <a:lnTo>
                          <a:pt x="819" y="184"/>
                        </a:lnTo>
                        <a:lnTo>
                          <a:pt x="819" y="185"/>
                        </a:lnTo>
                        <a:lnTo>
                          <a:pt x="819" y="185"/>
                        </a:lnTo>
                        <a:lnTo>
                          <a:pt x="819" y="185"/>
                        </a:lnTo>
                        <a:lnTo>
                          <a:pt x="817" y="185"/>
                        </a:lnTo>
                        <a:lnTo>
                          <a:pt x="817" y="189"/>
                        </a:lnTo>
                        <a:lnTo>
                          <a:pt x="819" y="189"/>
                        </a:lnTo>
                        <a:lnTo>
                          <a:pt x="819" y="189"/>
                        </a:lnTo>
                        <a:lnTo>
                          <a:pt x="817" y="189"/>
                        </a:lnTo>
                        <a:lnTo>
                          <a:pt x="817" y="191"/>
                        </a:lnTo>
                        <a:lnTo>
                          <a:pt x="815" y="191"/>
                        </a:lnTo>
                        <a:lnTo>
                          <a:pt x="815" y="191"/>
                        </a:lnTo>
                        <a:lnTo>
                          <a:pt x="815" y="191"/>
                        </a:lnTo>
                        <a:lnTo>
                          <a:pt x="815" y="193"/>
                        </a:lnTo>
                        <a:lnTo>
                          <a:pt x="815" y="193"/>
                        </a:lnTo>
                        <a:lnTo>
                          <a:pt x="815" y="195"/>
                        </a:lnTo>
                        <a:lnTo>
                          <a:pt x="819" y="195"/>
                        </a:lnTo>
                        <a:lnTo>
                          <a:pt x="819" y="195"/>
                        </a:lnTo>
                        <a:lnTo>
                          <a:pt x="821" y="195"/>
                        </a:lnTo>
                        <a:lnTo>
                          <a:pt x="821" y="195"/>
                        </a:lnTo>
                        <a:lnTo>
                          <a:pt x="821" y="195"/>
                        </a:lnTo>
                        <a:lnTo>
                          <a:pt x="821" y="197"/>
                        </a:lnTo>
                        <a:lnTo>
                          <a:pt x="821" y="197"/>
                        </a:lnTo>
                        <a:lnTo>
                          <a:pt x="821" y="197"/>
                        </a:lnTo>
                        <a:lnTo>
                          <a:pt x="823" y="197"/>
                        </a:lnTo>
                        <a:lnTo>
                          <a:pt x="823" y="199"/>
                        </a:lnTo>
                        <a:lnTo>
                          <a:pt x="823" y="199"/>
                        </a:lnTo>
                        <a:lnTo>
                          <a:pt x="823" y="207"/>
                        </a:lnTo>
                        <a:lnTo>
                          <a:pt x="823" y="207"/>
                        </a:lnTo>
                        <a:lnTo>
                          <a:pt x="823" y="207"/>
                        </a:lnTo>
                        <a:lnTo>
                          <a:pt x="821" y="207"/>
                        </a:lnTo>
                        <a:lnTo>
                          <a:pt x="821" y="208"/>
                        </a:lnTo>
                        <a:lnTo>
                          <a:pt x="819" y="208"/>
                        </a:lnTo>
                        <a:lnTo>
                          <a:pt x="819" y="208"/>
                        </a:lnTo>
                        <a:lnTo>
                          <a:pt x="817" y="208"/>
                        </a:lnTo>
                        <a:lnTo>
                          <a:pt x="817" y="210"/>
                        </a:lnTo>
                        <a:lnTo>
                          <a:pt x="815" y="210"/>
                        </a:lnTo>
                        <a:lnTo>
                          <a:pt x="815" y="210"/>
                        </a:lnTo>
                        <a:lnTo>
                          <a:pt x="813" y="210"/>
                        </a:lnTo>
                        <a:lnTo>
                          <a:pt x="813" y="212"/>
                        </a:lnTo>
                        <a:lnTo>
                          <a:pt x="811" y="212"/>
                        </a:lnTo>
                        <a:lnTo>
                          <a:pt x="811" y="212"/>
                        </a:lnTo>
                        <a:lnTo>
                          <a:pt x="811" y="212"/>
                        </a:lnTo>
                        <a:lnTo>
                          <a:pt x="811" y="212"/>
                        </a:lnTo>
                        <a:lnTo>
                          <a:pt x="809" y="212"/>
                        </a:lnTo>
                        <a:lnTo>
                          <a:pt x="809" y="214"/>
                        </a:lnTo>
                        <a:lnTo>
                          <a:pt x="809" y="214"/>
                        </a:lnTo>
                        <a:lnTo>
                          <a:pt x="809" y="218"/>
                        </a:lnTo>
                        <a:lnTo>
                          <a:pt x="807" y="218"/>
                        </a:lnTo>
                        <a:lnTo>
                          <a:pt x="807" y="220"/>
                        </a:lnTo>
                        <a:lnTo>
                          <a:pt x="805" y="220"/>
                        </a:lnTo>
                        <a:lnTo>
                          <a:pt x="805" y="222"/>
                        </a:lnTo>
                        <a:lnTo>
                          <a:pt x="803" y="222"/>
                        </a:lnTo>
                        <a:lnTo>
                          <a:pt x="803" y="224"/>
                        </a:lnTo>
                        <a:lnTo>
                          <a:pt x="801" y="224"/>
                        </a:lnTo>
                        <a:lnTo>
                          <a:pt x="801" y="224"/>
                        </a:lnTo>
                        <a:lnTo>
                          <a:pt x="800" y="224"/>
                        </a:lnTo>
                        <a:lnTo>
                          <a:pt x="800" y="226"/>
                        </a:lnTo>
                        <a:lnTo>
                          <a:pt x="796" y="226"/>
                        </a:lnTo>
                        <a:lnTo>
                          <a:pt x="796" y="226"/>
                        </a:lnTo>
                        <a:lnTo>
                          <a:pt x="792" y="226"/>
                        </a:lnTo>
                        <a:lnTo>
                          <a:pt x="792" y="228"/>
                        </a:lnTo>
                        <a:lnTo>
                          <a:pt x="792" y="228"/>
                        </a:lnTo>
                        <a:lnTo>
                          <a:pt x="792" y="228"/>
                        </a:lnTo>
                        <a:lnTo>
                          <a:pt x="790" y="228"/>
                        </a:lnTo>
                        <a:lnTo>
                          <a:pt x="790" y="228"/>
                        </a:lnTo>
                        <a:lnTo>
                          <a:pt x="782" y="228"/>
                        </a:lnTo>
                        <a:lnTo>
                          <a:pt x="782" y="230"/>
                        </a:lnTo>
                        <a:lnTo>
                          <a:pt x="782" y="230"/>
                        </a:lnTo>
                        <a:lnTo>
                          <a:pt x="782" y="230"/>
                        </a:lnTo>
                        <a:lnTo>
                          <a:pt x="780" y="230"/>
                        </a:lnTo>
                        <a:lnTo>
                          <a:pt x="780" y="231"/>
                        </a:lnTo>
                        <a:lnTo>
                          <a:pt x="780" y="231"/>
                        </a:lnTo>
                        <a:lnTo>
                          <a:pt x="780" y="231"/>
                        </a:lnTo>
                        <a:lnTo>
                          <a:pt x="780" y="231"/>
                        </a:lnTo>
                        <a:lnTo>
                          <a:pt x="780" y="233"/>
                        </a:lnTo>
                        <a:lnTo>
                          <a:pt x="782" y="233"/>
                        </a:lnTo>
                        <a:lnTo>
                          <a:pt x="782" y="233"/>
                        </a:lnTo>
                        <a:lnTo>
                          <a:pt x="779" y="233"/>
                        </a:lnTo>
                        <a:lnTo>
                          <a:pt x="779" y="235"/>
                        </a:lnTo>
                        <a:lnTo>
                          <a:pt x="779" y="235"/>
                        </a:lnTo>
                        <a:lnTo>
                          <a:pt x="779" y="235"/>
                        </a:lnTo>
                        <a:lnTo>
                          <a:pt x="779" y="235"/>
                        </a:lnTo>
                        <a:lnTo>
                          <a:pt x="779" y="235"/>
                        </a:lnTo>
                        <a:lnTo>
                          <a:pt x="771" y="235"/>
                        </a:lnTo>
                        <a:lnTo>
                          <a:pt x="771" y="235"/>
                        </a:lnTo>
                        <a:lnTo>
                          <a:pt x="771" y="235"/>
                        </a:lnTo>
                        <a:lnTo>
                          <a:pt x="771" y="235"/>
                        </a:lnTo>
                        <a:lnTo>
                          <a:pt x="765" y="235"/>
                        </a:lnTo>
                        <a:lnTo>
                          <a:pt x="765" y="233"/>
                        </a:lnTo>
                        <a:lnTo>
                          <a:pt x="759" y="233"/>
                        </a:lnTo>
                        <a:lnTo>
                          <a:pt x="759" y="233"/>
                        </a:lnTo>
                        <a:lnTo>
                          <a:pt x="757" y="233"/>
                        </a:lnTo>
                        <a:lnTo>
                          <a:pt x="757" y="233"/>
                        </a:lnTo>
                        <a:lnTo>
                          <a:pt x="754" y="233"/>
                        </a:lnTo>
                        <a:lnTo>
                          <a:pt x="754" y="235"/>
                        </a:lnTo>
                        <a:lnTo>
                          <a:pt x="748" y="235"/>
                        </a:lnTo>
                        <a:lnTo>
                          <a:pt x="748" y="233"/>
                        </a:lnTo>
                        <a:lnTo>
                          <a:pt x="742" y="233"/>
                        </a:lnTo>
                        <a:lnTo>
                          <a:pt x="742" y="231"/>
                        </a:lnTo>
                        <a:lnTo>
                          <a:pt x="744" y="231"/>
                        </a:lnTo>
                        <a:lnTo>
                          <a:pt x="744" y="228"/>
                        </a:lnTo>
                        <a:lnTo>
                          <a:pt x="744" y="228"/>
                        </a:lnTo>
                        <a:lnTo>
                          <a:pt x="744" y="228"/>
                        </a:lnTo>
                        <a:lnTo>
                          <a:pt x="746" y="228"/>
                        </a:lnTo>
                        <a:lnTo>
                          <a:pt x="746" y="228"/>
                        </a:lnTo>
                        <a:lnTo>
                          <a:pt x="744" y="228"/>
                        </a:lnTo>
                        <a:lnTo>
                          <a:pt x="744" y="230"/>
                        </a:lnTo>
                        <a:lnTo>
                          <a:pt x="748" y="230"/>
                        </a:lnTo>
                        <a:lnTo>
                          <a:pt x="748" y="231"/>
                        </a:lnTo>
                        <a:lnTo>
                          <a:pt x="752" y="231"/>
                        </a:lnTo>
                        <a:lnTo>
                          <a:pt x="752" y="231"/>
                        </a:lnTo>
                        <a:lnTo>
                          <a:pt x="754" y="231"/>
                        </a:lnTo>
                        <a:lnTo>
                          <a:pt x="754" y="231"/>
                        </a:lnTo>
                        <a:lnTo>
                          <a:pt x="761" y="231"/>
                        </a:lnTo>
                        <a:lnTo>
                          <a:pt x="761" y="230"/>
                        </a:lnTo>
                        <a:lnTo>
                          <a:pt x="761" y="230"/>
                        </a:lnTo>
                        <a:lnTo>
                          <a:pt x="761" y="230"/>
                        </a:lnTo>
                        <a:lnTo>
                          <a:pt x="761" y="230"/>
                        </a:lnTo>
                        <a:lnTo>
                          <a:pt x="761" y="228"/>
                        </a:lnTo>
                        <a:lnTo>
                          <a:pt x="763" y="228"/>
                        </a:lnTo>
                        <a:lnTo>
                          <a:pt x="763" y="230"/>
                        </a:lnTo>
                        <a:lnTo>
                          <a:pt x="765" y="230"/>
                        </a:lnTo>
                        <a:lnTo>
                          <a:pt x="765" y="230"/>
                        </a:lnTo>
                        <a:lnTo>
                          <a:pt x="767" y="230"/>
                        </a:lnTo>
                        <a:lnTo>
                          <a:pt x="767" y="228"/>
                        </a:lnTo>
                        <a:lnTo>
                          <a:pt x="769" y="228"/>
                        </a:lnTo>
                        <a:lnTo>
                          <a:pt x="769" y="228"/>
                        </a:lnTo>
                        <a:lnTo>
                          <a:pt x="769" y="228"/>
                        </a:lnTo>
                        <a:lnTo>
                          <a:pt x="769" y="226"/>
                        </a:lnTo>
                        <a:lnTo>
                          <a:pt x="767" y="226"/>
                        </a:lnTo>
                        <a:lnTo>
                          <a:pt x="767" y="226"/>
                        </a:lnTo>
                        <a:lnTo>
                          <a:pt x="769" y="226"/>
                        </a:lnTo>
                        <a:lnTo>
                          <a:pt x="769" y="224"/>
                        </a:lnTo>
                        <a:lnTo>
                          <a:pt x="767" y="224"/>
                        </a:lnTo>
                        <a:lnTo>
                          <a:pt x="767" y="224"/>
                        </a:lnTo>
                        <a:lnTo>
                          <a:pt x="769" y="224"/>
                        </a:lnTo>
                        <a:lnTo>
                          <a:pt x="769" y="224"/>
                        </a:lnTo>
                        <a:lnTo>
                          <a:pt x="771" y="224"/>
                        </a:lnTo>
                        <a:lnTo>
                          <a:pt x="771" y="224"/>
                        </a:lnTo>
                        <a:lnTo>
                          <a:pt x="773" y="224"/>
                        </a:lnTo>
                        <a:lnTo>
                          <a:pt x="773" y="222"/>
                        </a:lnTo>
                        <a:lnTo>
                          <a:pt x="773" y="222"/>
                        </a:lnTo>
                        <a:lnTo>
                          <a:pt x="773" y="220"/>
                        </a:lnTo>
                        <a:lnTo>
                          <a:pt x="777" y="220"/>
                        </a:lnTo>
                        <a:lnTo>
                          <a:pt x="777" y="218"/>
                        </a:lnTo>
                        <a:lnTo>
                          <a:pt x="779" y="218"/>
                        </a:lnTo>
                        <a:lnTo>
                          <a:pt x="779" y="220"/>
                        </a:lnTo>
                        <a:lnTo>
                          <a:pt x="779" y="220"/>
                        </a:lnTo>
                        <a:lnTo>
                          <a:pt x="779" y="216"/>
                        </a:lnTo>
                        <a:lnTo>
                          <a:pt x="779" y="216"/>
                        </a:lnTo>
                        <a:lnTo>
                          <a:pt x="779" y="214"/>
                        </a:lnTo>
                        <a:lnTo>
                          <a:pt x="782" y="214"/>
                        </a:lnTo>
                        <a:lnTo>
                          <a:pt x="782" y="214"/>
                        </a:lnTo>
                        <a:lnTo>
                          <a:pt x="784" y="214"/>
                        </a:lnTo>
                        <a:lnTo>
                          <a:pt x="784" y="212"/>
                        </a:lnTo>
                        <a:lnTo>
                          <a:pt x="782" y="212"/>
                        </a:lnTo>
                        <a:lnTo>
                          <a:pt x="782" y="212"/>
                        </a:lnTo>
                        <a:lnTo>
                          <a:pt x="786" y="212"/>
                        </a:lnTo>
                        <a:lnTo>
                          <a:pt x="786" y="210"/>
                        </a:lnTo>
                        <a:lnTo>
                          <a:pt x="786" y="210"/>
                        </a:lnTo>
                        <a:lnTo>
                          <a:pt x="786" y="208"/>
                        </a:lnTo>
                        <a:lnTo>
                          <a:pt x="792" y="208"/>
                        </a:lnTo>
                        <a:lnTo>
                          <a:pt x="792" y="207"/>
                        </a:lnTo>
                        <a:lnTo>
                          <a:pt x="796" y="207"/>
                        </a:lnTo>
                        <a:lnTo>
                          <a:pt x="796" y="205"/>
                        </a:lnTo>
                        <a:lnTo>
                          <a:pt x="794" y="205"/>
                        </a:lnTo>
                        <a:lnTo>
                          <a:pt x="794" y="205"/>
                        </a:lnTo>
                        <a:lnTo>
                          <a:pt x="796" y="205"/>
                        </a:lnTo>
                        <a:lnTo>
                          <a:pt x="796" y="205"/>
                        </a:lnTo>
                        <a:lnTo>
                          <a:pt x="798" y="205"/>
                        </a:lnTo>
                        <a:lnTo>
                          <a:pt x="798" y="201"/>
                        </a:lnTo>
                        <a:lnTo>
                          <a:pt x="796" y="201"/>
                        </a:lnTo>
                        <a:lnTo>
                          <a:pt x="796" y="201"/>
                        </a:lnTo>
                        <a:lnTo>
                          <a:pt x="794" y="201"/>
                        </a:lnTo>
                        <a:lnTo>
                          <a:pt x="794" y="199"/>
                        </a:lnTo>
                        <a:lnTo>
                          <a:pt x="794" y="199"/>
                        </a:lnTo>
                        <a:lnTo>
                          <a:pt x="794" y="199"/>
                        </a:lnTo>
                        <a:lnTo>
                          <a:pt x="794" y="199"/>
                        </a:lnTo>
                        <a:lnTo>
                          <a:pt x="794" y="195"/>
                        </a:lnTo>
                        <a:lnTo>
                          <a:pt x="796" y="195"/>
                        </a:lnTo>
                        <a:lnTo>
                          <a:pt x="796" y="195"/>
                        </a:lnTo>
                        <a:lnTo>
                          <a:pt x="798" y="195"/>
                        </a:lnTo>
                        <a:lnTo>
                          <a:pt x="798" y="195"/>
                        </a:lnTo>
                        <a:lnTo>
                          <a:pt x="800" y="195"/>
                        </a:lnTo>
                        <a:lnTo>
                          <a:pt x="800" y="193"/>
                        </a:lnTo>
                        <a:lnTo>
                          <a:pt x="800" y="193"/>
                        </a:lnTo>
                        <a:lnTo>
                          <a:pt x="800" y="191"/>
                        </a:lnTo>
                        <a:lnTo>
                          <a:pt x="801" y="191"/>
                        </a:lnTo>
                        <a:lnTo>
                          <a:pt x="801" y="191"/>
                        </a:lnTo>
                        <a:lnTo>
                          <a:pt x="801" y="191"/>
                        </a:lnTo>
                        <a:lnTo>
                          <a:pt x="801" y="193"/>
                        </a:lnTo>
                        <a:lnTo>
                          <a:pt x="803" y="193"/>
                        </a:lnTo>
                        <a:lnTo>
                          <a:pt x="803" y="189"/>
                        </a:lnTo>
                        <a:lnTo>
                          <a:pt x="803" y="189"/>
                        </a:lnTo>
                        <a:lnTo>
                          <a:pt x="803" y="189"/>
                        </a:lnTo>
                        <a:lnTo>
                          <a:pt x="801" y="189"/>
                        </a:lnTo>
                        <a:lnTo>
                          <a:pt x="801" y="187"/>
                        </a:lnTo>
                        <a:lnTo>
                          <a:pt x="801" y="187"/>
                        </a:lnTo>
                        <a:lnTo>
                          <a:pt x="801" y="187"/>
                        </a:lnTo>
                        <a:lnTo>
                          <a:pt x="800" y="187"/>
                        </a:lnTo>
                        <a:lnTo>
                          <a:pt x="800" y="187"/>
                        </a:lnTo>
                        <a:lnTo>
                          <a:pt x="798" y="187"/>
                        </a:lnTo>
                        <a:lnTo>
                          <a:pt x="798" y="185"/>
                        </a:lnTo>
                        <a:lnTo>
                          <a:pt x="794" y="185"/>
                        </a:lnTo>
                        <a:lnTo>
                          <a:pt x="794" y="185"/>
                        </a:lnTo>
                        <a:lnTo>
                          <a:pt x="792" y="185"/>
                        </a:lnTo>
                        <a:lnTo>
                          <a:pt x="792" y="184"/>
                        </a:lnTo>
                        <a:lnTo>
                          <a:pt x="790" y="184"/>
                        </a:lnTo>
                        <a:lnTo>
                          <a:pt x="790" y="184"/>
                        </a:lnTo>
                        <a:lnTo>
                          <a:pt x="788" y="184"/>
                        </a:lnTo>
                        <a:lnTo>
                          <a:pt x="788" y="182"/>
                        </a:lnTo>
                        <a:lnTo>
                          <a:pt x="786" y="182"/>
                        </a:lnTo>
                        <a:lnTo>
                          <a:pt x="786" y="182"/>
                        </a:lnTo>
                        <a:lnTo>
                          <a:pt x="786" y="182"/>
                        </a:lnTo>
                        <a:lnTo>
                          <a:pt x="786" y="180"/>
                        </a:lnTo>
                        <a:lnTo>
                          <a:pt x="786" y="180"/>
                        </a:lnTo>
                        <a:lnTo>
                          <a:pt x="786" y="180"/>
                        </a:lnTo>
                        <a:lnTo>
                          <a:pt x="784" y="180"/>
                        </a:lnTo>
                        <a:lnTo>
                          <a:pt x="784" y="178"/>
                        </a:lnTo>
                        <a:lnTo>
                          <a:pt x="784" y="178"/>
                        </a:lnTo>
                        <a:lnTo>
                          <a:pt x="784" y="176"/>
                        </a:lnTo>
                        <a:lnTo>
                          <a:pt x="784" y="176"/>
                        </a:lnTo>
                        <a:lnTo>
                          <a:pt x="784" y="176"/>
                        </a:lnTo>
                        <a:lnTo>
                          <a:pt x="786" y="176"/>
                        </a:lnTo>
                        <a:lnTo>
                          <a:pt x="786" y="174"/>
                        </a:lnTo>
                        <a:lnTo>
                          <a:pt x="786" y="174"/>
                        </a:lnTo>
                        <a:lnTo>
                          <a:pt x="786" y="172"/>
                        </a:lnTo>
                        <a:lnTo>
                          <a:pt x="786" y="172"/>
                        </a:lnTo>
                        <a:lnTo>
                          <a:pt x="786" y="172"/>
                        </a:lnTo>
                        <a:lnTo>
                          <a:pt x="786" y="172"/>
                        </a:lnTo>
                        <a:lnTo>
                          <a:pt x="786" y="172"/>
                        </a:lnTo>
                        <a:lnTo>
                          <a:pt x="788" y="172"/>
                        </a:lnTo>
                        <a:lnTo>
                          <a:pt x="788" y="168"/>
                        </a:lnTo>
                        <a:lnTo>
                          <a:pt x="786" y="168"/>
                        </a:lnTo>
                        <a:lnTo>
                          <a:pt x="786" y="168"/>
                        </a:lnTo>
                        <a:lnTo>
                          <a:pt x="786" y="168"/>
                        </a:lnTo>
                        <a:lnTo>
                          <a:pt x="786" y="166"/>
                        </a:lnTo>
                        <a:lnTo>
                          <a:pt x="786" y="166"/>
                        </a:lnTo>
                        <a:lnTo>
                          <a:pt x="786" y="164"/>
                        </a:lnTo>
                        <a:lnTo>
                          <a:pt x="788" y="164"/>
                        </a:lnTo>
                        <a:lnTo>
                          <a:pt x="788" y="162"/>
                        </a:lnTo>
                        <a:lnTo>
                          <a:pt x="786" y="162"/>
                        </a:lnTo>
                        <a:lnTo>
                          <a:pt x="786" y="161"/>
                        </a:lnTo>
                        <a:lnTo>
                          <a:pt x="786" y="161"/>
                        </a:lnTo>
                        <a:lnTo>
                          <a:pt x="786" y="161"/>
                        </a:lnTo>
                        <a:lnTo>
                          <a:pt x="784" y="161"/>
                        </a:lnTo>
                        <a:lnTo>
                          <a:pt x="784" y="159"/>
                        </a:lnTo>
                        <a:lnTo>
                          <a:pt x="786" y="159"/>
                        </a:lnTo>
                        <a:lnTo>
                          <a:pt x="786" y="155"/>
                        </a:lnTo>
                        <a:lnTo>
                          <a:pt x="784" y="155"/>
                        </a:lnTo>
                        <a:lnTo>
                          <a:pt x="784" y="155"/>
                        </a:lnTo>
                        <a:lnTo>
                          <a:pt x="782" y="155"/>
                        </a:lnTo>
                        <a:lnTo>
                          <a:pt x="782" y="153"/>
                        </a:lnTo>
                        <a:lnTo>
                          <a:pt x="786" y="153"/>
                        </a:lnTo>
                        <a:lnTo>
                          <a:pt x="786" y="153"/>
                        </a:lnTo>
                        <a:lnTo>
                          <a:pt x="786" y="153"/>
                        </a:lnTo>
                        <a:lnTo>
                          <a:pt x="786" y="151"/>
                        </a:lnTo>
                        <a:lnTo>
                          <a:pt x="788" y="151"/>
                        </a:lnTo>
                        <a:lnTo>
                          <a:pt x="788" y="147"/>
                        </a:lnTo>
                        <a:lnTo>
                          <a:pt x="788" y="147"/>
                        </a:lnTo>
                        <a:lnTo>
                          <a:pt x="788" y="147"/>
                        </a:lnTo>
                        <a:lnTo>
                          <a:pt x="788" y="147"/>
                        </a:lnTo>
                        <a:lnTo>
                          <a:pt x="788" y="145"/>
                        </a:lnTo>
                        <a:lnTo>
                          <a:pt x="790" y="145"/>
                        </a:lnTo>
                        <a:lnTo>
                          <a:pt x="790" y="139"/>
                        </a:lnTo>
                        <a:lnTo>
                          <a:pt x="788" y="139"/>
                        </a:lnTo>
                        <a:lnTo>
                          <a:pt x="788" y="139"/>
                        </a:lnTo>
                        <a:lnTo>
                          <a:pt x="786" y="139"/>
                        </a:lnTo>
                        <a:lnTo>
                          <a:pt x="786" y="139"/>
                        </a:lnTo>
                        <a:lnTo>
                          <a:pt x="786" y="139"/>
                        </a:lnTo>
                        <a:lnTo>
                          <a:pt x="786" y="138"/>
                        </a:lnTo>
                        <a:lnTo>
                          <a:pt x="786" y="138"/>
                        </a:lnTo>
                        <a:lnTo>
                          <a:pt x="786" y="136"/>
                        </a:lnTo>
                        <a:lnTo>
                          <a:pt x="786" y="136"/>
                        </a:lnTo>
                        <a:lnTo>
                          <a:pt x="786" y="136"/>
                        </a:lnTo>
                        <a:lnTo>
                          <a:pt x="782" y="136"/>
                        </a:lnTo>
                        <a:lnTo>
                          <a:pt x="782" y="134"/>
                        </a:lnTo>
                        <a:lnTo>
                          <a:pt x="780" y="134"/>
                        </a:lnTo>
                        <a:lnTo>
                          <a:pt x="780" y="134"/>
                        </a:lnTo>
                        <a:lnTo>
                          <a:pt x="779" y="134"/>
                        </a:lnTo>
                        <a:lnTo>
                          <a:pt x="779" y="132"/>
                        </a:lnTo>
                        <a:lnTo>
                          <a:pt x="777" y="132"/>
                        </a:lnTo>
                        <a:lnTo>
                          <a:pt x="777" y="132"/>
                        </a:lnTo>
                        <a:lnTo>
                          <a:pt x="775" y="132"/>
                        </a:lnTo>
                        <a:lnTo>
                          <a:pt x="775" y="130"/>
                        </a:lnTo>
                        <a:lnTo>
                          <a:pt x="773" y="130"/>
                        </a:lnTo>
                        <a:lnTo>
                          <a:pt x="773" y="128"/>
                        </a:lnTo>
                        <a:lnTo>
                          <a:pt x="775" y="128"/>
                        </a:lnTo>
                        <a:lnTo>
                          <a:pt x="775" y="128"/>
                        </a:lnTo>
                        <a:lnTo>
                          <a:pt x="779" y="128"/>
                        </a:lnTo>
                        <a:lnTo>
                          <a:pt x="779" y="126"/>
                        </a:lnTo>
                        <a:lnTo>
                          <a:pt x="779" y="126"/>
                        </a:lnTo>
                        <a:lnTo>
                          <a:pt x="779" y="126"/>
                        </a:lnTo>
                        <a:lnTo>
                          <a:pt x="779" y="126"/>
                        </a:lnTo>
                        <a:lnTo>
                          <a:pt x="779" y="124"/>
                        </a:lnTo>
                        <a:lnTo>
                          <a:pt x="782" y="124"/>
                        </a:lnTo>
                        <a:lnTo>
                          <a:pt x="782" y="122"/>
                        </a:lnTo>
                        <a:lnTo>
                          <a:pt x="780" y="122"/>
                        </a:lnTo>
                        <a:lnTo>
                          <a:pt x="780" y="122"/>
                        </a:lnTo>
                        <a:lnTo>
                          <a:pt x="782" y="122"/>
                        </a:lnTo>
                        <a:lnTo>
                          <a:pt x="782" y="120"/>
                        </a:lnTo>
                        <a:lnTo>
                          <a:pt x="784" y="120"/>
                        </a:lnTo>
                        <a:lnTo>
                          <a:pt x="784" y="120"/>
                        </a:lnTo>
                        <a:lnTo>
                          <a:pt x="786" y="120"/>
                        </a:lnTo>
                        <a:lnTo>
                          <a:pt x="786" y="118"/>
                        </a:lnTo>
                        <a:lnTo>
                          <a:pt x="784" y="118"/>
                        </a:lnTo>
                        <a:lnTo>
                          <a:pt x="784" y="118"/>
                        </a:lnTo>
                        <a:lnTo>
                          <a:pt x="786" y="118"/>
                        </a:lnTo>
                        <a:lnTo>
                          <a:pt x="786" y="116"/>
                        </a:lnTo>
                        <a:lnTo>
                          <a:pt x="786" y="116"/>
                        </a:lnTo>
                        <a:lnTo>
                          <a:pt x="786" y="116"/>
                        </a:lnTo>
                        <a:lnTo>
                          <a:pt x="788" y="116"/>
                        </a:lnTo>
                        <a:lnTo>
                          <a:pt x="788" y="115"/>
                        </a:lnTo>
                        <a:lnTo>
                          <a:pt x="788" y="115"/>
                        </a:lnTo>
                        <a:lnTo>
                          <a:pt x="788" y="113"/>
                        </a:lnTo>
                        <a:lnTo>
                          <a:pt x="790" y="113"/>
                        </a:lnTo>
                        <a:lnTo>
                          <a:pt x="790" y="111"/>
                        </a:lnTo>
                        <a:lnTo>
                          <a:pt x="788" y="111"/>
                        </a:lnTo>
                        <a:lnTo>
                          <a:pt x="788" y="107"/>
                        </a:lnTo>
                        <a:lnTo>
                          <a:pt x="788" y="107"/>
                        </a:lnTo>
                        <a:lnTo>
                          <a:pt x="788" y="107"/>
                        </a:lnTo>
                        <a:lnTo>
                          <a:pt x="790" y="107"/>
                        </a:lnTo>
                        <a:lnTo>
                          <a:pt x="790" y="107"/>
                        </a:lnTo>
                        <a:lnTo>
                          <a:pt x="792" y="107"/>
                        </a:lnTo>
                        <a:lnTo>
                          <a:pt x="792" y="105"/>
                        </a:lnTo>
                        <a:lnTo>
                          <a:pt x="792" y="105"/>
                        </a:lnTo>
                        <a:lnTo>
                          <a:pt x="792" y="105"/>
                        </a:lnTo>
                        <a:lnTo>
                          <a:pt x="792" y="105"/>
                        </a:lnTo>
                        <a:lnTo>
                          <a:pt x="792" y="103"/>
                        </a:lnTo>
                        <a:lnTo>
                          <a:pt x="788" y="103"/>
                        </a:lnTo>
                        <a:lnTo>
                          <a:pt x="788" y="103"/>
                        </a:lnTo>
                        <a:lnTo>
                          <a:pt x="784" y="103"/>
                        </a:lnTo>
                        <a:lnTo>
                          <a:pt x="784" y="101"/>
                        </a:lnTo>
                        <a:lnTo>
                          <a:pt x="779" y="101"/>
                        </a:lnTo>
                        <a:lnTo>
                          <a:pt x="779" y="101"/>
                        </a:lnTo>
                        <a:lnTo>
                          <a:pt x="773" y="101"/>
                        </a:lnTo>
                        <a:lnTo>
                          <a:pt x="773" y="99"/>
                        </a:lnTo>
                        <a:lnTo>
                          <a:pt x="769" y="99"/>
                        </a:lnTo>
                        <a:lnTo>
                          <a:pt x="769" y="99"/>
                        </a:lnTo>
                        <a:lnTo>
                          <a:pt x="756" y="99"/>
                        </a:lnTo>
                        <a:lnTo>
                          <a:pt x="756" y="99"/>
                        </a:lnTo>
                        <a:lnTo>
                          <a:pt x="750" y="99"/>
                        </a:lnTo>
                        <a:lnTo>
                          <a:pt x="750" y="99"/>
                        </a:lnTo>
                        <a:lnTo>
                          <a:pt x="742" y="99"/>
                        </a:lnTo>
                        <a:lnTo>
                          <a:pt x="742" y="99"/>
                        </a:lnTo>
                        <a:lnTo>
                          <a:pt x="738" y="99"/>
                        </a:lnTo>
                        <a:lnTo>
                          <a:pt x="738" y="99"/>
                        </a:lnTo>
                        <a:lnTo>
                          <a:pt x="736" y="99"/>
                        </a:lnTo>
                        <a:lnTo>
                          <a:pt x="736" y="99"/>
                        </a:lnTo>
                        <a:lnTo>
                          <a:pt x="729" y="99"/>
                        </a:lnTo>
                        <a:lnTo>
                          <a:pt x="729" y="99"/>
                        </a:lnTo>
                        <a:lnTo>
                          <a:pt x="727" y="99"/>
                        </a:lnTo>
                        <a:lnTo>
                          <a:pt x="727" y="99"/>
                        </a:lnTo>
                        <a:lnTo>
                          <a:pt x="727" y="99"/>
                        </a:lnTo>
                        <a:lnTo>
                          <a:pt x="727" y="101"/>
                        </a:lnTo>
                        <a:lnTo>
                          <a:pt x="727" y="101"/>
                        </a:lnTo>
                        <a:lnTo>
                          <a:pt x="727" y="101"/>
                        </a:lnTo>
                        <a:lnTo>
                          <a:pt x="725" y="101"/>
                        </a:lnTo>
                        <a:lnTo>
                          <a:pt x="725" y="103"/>
                        </a:lnTo>
                        <a:lnTo>
                          <a:pt x="723" y="103"/>
                        </a:lnTo>
                        <a:lnTo>
                          <a:pt x="723" y="103"/>
                        </a:lnTo>
                        <a:lnTo>
                          <a:pt x="721" y="103"/>
                        </a:lnTo>
                        <a:lnTo>
                          <a:pt x="721" y="107"/>
                        </a:lnTo>
                        <a:lnTo>
                          <a:pt x="721" y="107"/>
                        </a:lnTo>
                        <a:lnTo>
                          <a:pt x="721" y="107"/>
                        </a:lnTo>
                        <a:lnTo>
                          <a:pt x="719" y="107"/>
                        </a:lnTo>
                        <a:lnTo>
                          <a:pt x="719" y="109"/>
                        </a:lnTo>
                        <a:lnTo>
                          <a:pt x="719" y="109"/>
                        </a:lnTo>
                        <a:lnTo>
                          <a:pt x="719" y="109"/>
                        </a:lnTo>
                        <a:lnTo>
                          <a:pt x="719" y="109"/>
                        </a:lnTo>
                        <a:lnTo>
                          <a:pt x="719" y="113"/>
                        </a:lnTo>
                        <a:lnTo>
                          <a:pt x="717" y="113"/>
                        </a:lnTo>
                        <a:lnTo>
                          <a:pt x="717" y="115"/>
                        </a:lnTo>
                        <a:lnTo>
                          <a:pt x="717" y="115"/>
                        </a:lnTo>
                        <a:lnTo>
                          <a:pt x="717" y="116"/>
                        </a:lnTo>
                        <a:lnTo>
                          <a:pt x="717" y="116"/>
                        </a:lnTo>
                        <a:lnTo>
                          <a:pt x="717" y="116"/>
                        </a:lnTo>
                        <a:lnTo>
                          <a:pt x="715" y="116"/>
                        </a:lnTo>
                        <a:lnTo>
                          <a:pt x="715" y="118"/>
                        </a:lnTo>
                        <a:lnTo>
                          <a:pt x="715" y="118"/>
                        </a:lnTo>
                        <a:lnTo>
                          <a:pt x="715" y="120"/>
                        </a:lnTo>
                        <a:lnTo>
                          <a:pt x="713" y="120"/>
                        </a:lnTo>
                        <a:lnTo>
                          <a:pt x="713" y="122"/>
                        </a:lnTo>
                        <a:lnTo>
                          <a:pt x="713" y="122"/>
                        </a:lnTo>
                        <a:lnTo>
                          <a:pt x="713" y="122"/>
                        </a:lnTo>
                        <a:lnTo>
                          <a:pt x="712" y="122"/>
                        </a:lnTo>
                        <a:lnTo>
                          <a:pt x="712" y="124"/>
                        </a:lnTo>
                        <a:lnTo>
                          <a:pt x="712" y="124"/>
                        </a:lnTo>
                        <a:lnTo>
                          <a:pt x="712" y="124"/>
                        </a:lnTo>
                        <a:lnTo>
                          <a:pt x="712" y="124"/>
                        </a:lnTo>
                        <a:lnTo>
                          <a:pt x="712" y="124"/>
                        </a:lnTo>
                        <a:lnTo>
                          <a:pt x="710" y="124"/>
                        </a:lnTo>
                        <a:lnTo>
                          <a:pt x="710" y="126"/>
                        </a:lnTo>
                        <a:lnTo>
                          <a:pt x="708" y="126"/>
                        </a:lnTo>
                        <a:lnTo>
                          <a:pt x="708" y="126"/>
                        </a:lnTo>
                        <a:lnTo>
                          <a:pt x="706" y="126"/>
                        </a:lnTo>
                        <a:lnTo>
                          <a:pt x="706" y="128"/>
                        </a:lnTo>
                        <a:lnTo>
                          <a:pt x="704" y="128"/>
                        </a:lnTo>
                        <a:lnTo>
                          <a:pt x="704" y="128"/>
                        </a:lnTo>
                        <a:lnTo>
                          <a:pt x="702" y="128"/>
                        </a:lnTo>
                        <a:lnTo>
                          <a:pt x="702" y="130"/>
                        </a:lnTo>
                        <a:lnTo>
                          <a:pt x="698" y="130"/>
                        </a:lnTo>
                        <a:lnTo>
                          <a:pt x="698" y="130"/>
                        </a:lnTo>
                        <a:lnTo>
                          <a:pt x="696" y="130"/>
                        </a:lnTo>
                        <a:lnTo>
                          <a:pt x="696" y="132"/>
                        </a:lnTo>
                        <a:lnTo>
                          <a:pt x="694" y="132"/>
                        </a:lnTo>
                        <a:lnTo>
                          <a:pt x="694" y="132"/>
                        </a:lnTo>
                        <a:lnTo>
                          <a:pt x="691" y="132"/>
                        </a:lnTo>
                        <a:lnTo>
                          <a:pt x="691" y="132"/>
                        </a:lnTo>
                        <a:lnTo>
                          <a:pt x="687" y="132"/>
                        </a:lnTo>
                        <a:lnTo>
                          <a:pt x="687" y="134"/>
                        </a:lnTo>
                        <a:lnTo>
                          <a:pt x="687" y="134"/>
                        </a:lnTo>
                        <a:lnTo>
                          <a:pt x="687" y="134"/>
                        </a:lnTo>
                        <a:lnTo>
                          <a:pt x="685" y="134"/>
                        </a:lnTo>
                        <a:lnTo>
                          <a:pt x="685" y="136"/>
                        </a:lnTo>
                        <a:lnTo>
                          <a:pt x="685" y="136"/>
                        </a:lnTo>
                        <a:lnTo>
                          <a:pt x="685" y="136"/>
                        </a:lnTo>
                        <a:lnTo>
                          <a:pt x="683" y="136"/>
                        </a:lnTo>
                        <a:lnTo>
                          <a:pt x="683" y="138"/>
                        </a:lnTo>
                        <a:lnTo>
                          <a:pt x="683" y="138"/>
                        </a:lnTo>
                        <a:lnTo>
                          <a:pt x="683" y="139"/>
                        </a:lnTo>
                        <a:lnTo>
                          <a:pt x="681" y="139"/>
                        </a:lnTo>
                        <a:lnTo>
                          <a:pt x="681" y="139"/>
                        </a:lnTo>
                        <a:lnTo>
                          <a:pt x="681" y="139"/>
                        </a:lnTo>
                        <a:lnTo>
                          <a:pt x="681" y="139"/>
                        </a:lnTo>
                        <a:lnTo>
                          <a:pt x="679" y="139"/>
                        </a:lnTo>
                        <a:lnTo>
                          <a:pt x="679" y="141"/>
                        </a:lnTo>
                        <a:lnTo>
                          <a:pt x="679" y="141"/>
                        </a:lnTo>
                        <a:lnTo>
                          <a:pt x="679" y="143"/>
                        </a:lnTo>
                        <a:lnTo>
                          <a:pt x="681" y="143"/>
                        </a:lnTo>
                        <a:lnTo>
                          <a:pt x="681" y="141"/>
                        </a:lnTo>
                        <a:lnTo>
                          <a:pt x="683" y="141"/>
                        </a:lnTo>
                        <a:lnTo>
                          <a:pt x="683" y="145"/>
                        </a:lnTo>
                        <a:lnTo>
                          <a:pt x="685" y="145"/>
                        </a:lnTo>
                        <a:lnTo>
                          <a:pt x="685" y="143"/>
                        </a:lnTo>
                        <a:lnTo>
                          <a:pt x="689" y="143"/>
                        </a:lnTo>
                        <a:lnTo>
                          <a:pt x="689" y="143"/>
                        </a:lnTo>
                        <a:lnTo>
                          <a:pt x="694" y="143"/>
                        </a:lnTo>
                        <a:lnTo>
                          <a:pt x="694" y="143"/>
                        </a:lnTo>
                        <a:lnTo>
                          <a:pt x="694" y="143"/>
                        </a:lnTo>
                        <a:lnTo>
                          <a:pt x="694" y="145"/>
                        </a:lnTo>
                        <a:lnTo>
                          <a:pt x="692" y="145"/>
                        </a:lnTo>
                        <a:lnTo>
                          <a:pt x="692" y="147"/>
                        </a:lnTo>
                        <a:lnTo>
                          <a:pt x="692" y="147"/>
                        </a:lnTo>
                        <a:lnTo>
                          <a:pt x="692" y="149"/>
                        </a:lnTo>
                        <a:lnTo>
                          <a:pt x="692" y="149"/>
                        </a:lnTo>
                        <a:lnTo>
                          <a:pt x="692" y="149"/>
                        </a:lnTo>
                        <a:lnTo>
                          <a:pt x="694" y="149"/>
                        </a:lnTo>
                        <a:lnTo>
                          <a:pt x="694" y="151"/>
                        </a:lnTo>
                        <a:lnTo>
                          <a:pt x="692" y="151"/>
                        </a:lnTo>
                        <a:lnTo>
                          <a:pt x="692" y="151"/>
                        </a:lnTo>
                        <a:lnTo>
                          <a:pt x="691" y="151"/>
                        </a:lnTo>
                        <a:lnTo>
                          <a:pt x="691" y="153"/>
                        </a:lnTo>
                        <a:lnTo>
                          <a:pt x="691" y="153"/>
                        </a:lnTo>
                        <a:lnTo>
                          <a:pt x="691" y="157"/>
                        </a:lnTo>
                        <a:lnTo>
                          <a:pt x="691" y="157"/>
                        </a:lnTo>
                        <a:lnTo>
                          <a:pt x="691" y="155"/>
                        </a:lnTo>
                        <a:lnTo>
                          <a:pt x="692" y="155"/>
                        </a:lnTo>
                        <a:lnTo>
                          <a:pt x="692" y="157"/>
                        </a:lnTo>
                        <a:lnTo>
                          <a:pt x="692" y="157"/>
                        </a:lnTo>
                        <a:lnTo>
                          <a:pt x="692" y="157"/>
                        </a:lnTo>
                        <a:lnTo>
                          <a:pt x="694" y="157"/>
                        </a:lnTo>
                        <a:lnTo>
                          <a:pt x="694" y="157"/>
                        </a:lnTo>
                        <a:lnTo>
                          <a:pt x="694" y="157"/>
                        </a:lnTo>
                        <a:lnTo>
                          <a:pt x="694" y="159"/>
                        </a:lnTo>
                        <a:lnTo>
                          <a:pt x="694" y="159"/>
                        </a:lnTo>
                        <a:lnTo>
                          <a:pt x="694" y="159"/>
                        </a:lnTo>
                        <a:lnTo>
                          <a:pt x="692" y="159"/>
                        </a:lnTo>
                        <a:lnTo>
                          <a:pt x="692" y="161"/>
                        </a:lnTo>
                        <a:lnTo>
                          <a:pt x="689" y="161"/>
                        </a:lnTo>
                        <a:lnTo>
                          <a:pt x="689" y="159"/>
                        </a:lnTo>
                        <a:lnTo>
                          <a:pt x="689" y="159"/>
                        </a:lnTo>
                        <a:lnTo>
                          <a:pt x="689" y="159"/>
                        </a:lnTo>
                        <a:lnTo>
                          <a:pt x="687" y="159"/>
                        </a:lnTo>
                        <a:lnTo>
                          <a:pt x="687" y="159"/>
                        </a:lnTo>
                        <a:lnTo>
                          <a:pt x="687" y="159"/>
                        </a:lnTo>
                        <a:lnTo>
                          <a:pt x="687" y="161"/>
                        </a:lnTo>
                        <a:lnTo>
                          <a:pt x="685" y="161"/>
                        </a:lnTo>
                        <a:lnTo>
                          <a:pt x="685" y="162"/>
                        </a:lnTo>
                        <a:lnTo>
                          <a:pt x="685" y="162"/>
                        </a:lnTo>
                        <a:lnTo>
                          <a:pt x="685" y="168"/>
                        </a:lnTo>
                        <a:lnTo>
                          <a:pt x="687" y="168"/>
                        </a:lnTo>
                        <a:lnTo>
                          <a:pt x="687" y="170"/>
                        </a:lnTo>
                        <a:lnTo>
                          <a:pt x="687" y="170"/>
                        </a:lnTo>
                        <a:lnTo>
                          <a:pt x="687" y="172"/>
                        </a:lnTo>
                        <a:lnTo>
                          <a:pt x="687" y="172"/>
                        </a:lnTo>
                        <a:lnTo>
                          <a:pt x="687" y="172"/>
                        </a:lnTo>
                        <a:lnTo>
                          <a:pt x="689" y="172"/>
                        </a:lnTo>
                        <a:lnTo>
                          <a:pt x="689" y="172"/>
                        </a:lnTo>
                        <a:lnTo>
                          <a:pt x="692" y="172"/>
                        </a:lnTo>
                        <a:lnTo>
                          <a:pt x="692" y="172"/>
                        </a:lnTo>
                        <a:lnTo>
                          <a:pt x="694" y="172"/>
                        </a:lnTo>
                        <a:lnTo>
                          <a:pt x="694" y="170"/>
                        </a:lnTo>
                        <a:lnTo>
                          <a:pt x="696" y="170"/>
                        </a:lnTo>
                        <a:lnTo>
                          <a:pt x="696" y="168"/>
                        </a:lnTo>
                        <a:lnTo>
                          <a:pt x="698" y="168"/>
                        </a:lnTo>
                        <a:lnTo>
                          <a:pt x="698" y="168"/>
                        </a:lnTo>
                        <a:lnTo>
                          <a:pt x="700" y="168"/>
                        </a:lnTo>
                        <a:lnTo>
                          <a:pt x="700" y="170"/>
                        </a:lnTo>
                        <a:lnTo>
                          <a:pt x="702" y="170"/>
                        </a:lnTo>
                        <a:lnTo>
                          <a:pt x="702" y="170"/>
                        </a:lnTo>
                        <a:lnTo>
                          <a:pt x="708" y="170"/>
                        </a:lnTo>
                        <a:lnTo>
                          <a:pt x="708" y="170"/>
                        </a:lnTo>
                        <a:lnTo>
                          <a:pt x="708" y="170"/>
                        </a:lnTo>
                        <a:lnTo>
                          <a:pt x="708" y="172"/>
                        </a:lnTo>
                        <a:lnTo>
                          <a:pt x="708" y="172"/>
                        </a:lnTo>
                        <a:lnTo>
                          <a:pt x="708" y="172"/>
                        </a:lnTo>
                        <a:lnTo>
                          <a:pt x="706" y="172"/>
                        </a:lnTo>
                        <a:lnTo>
                          <a:pt x="706" y="174"/>
                        </a:lnTo>
                        <a:lnTo>
                          <a:pt x="706" y="174"/>
                        </a:lnTo>
                        <a:lnTo>
                          <a:pt x="706" y="174"/>
                        </a:lnTo>
                        <a:lnTo>
                          <a:pt x="708" y="174"/>
                        </a:lnTo>
                        <a:lnTo>
                          <a:pt x="708" y="176"/>
                        </a:lnTo>
                        <a:lnTo>
                          <a:pt x="708" y="176"/>
                        </a:lnTo>
                        <a:lnTo>
                          <a:pt x="708" y="176"/>
                        </a:lnTo>
                        <a:lnTo>
                          <a:pt x="708" y="176"/>
                        </a:lnTo>
                        <a:lnTo>
                          <a:pt x="708" y="178"/>
                        </a:lnTo>
                        <a:lnTo>
                          <a:pt x="710" y="178"/>
                        </a:lnTo>
                        <a:lnTo>
                          <a:pt x="710" y="178"/>
                        </a:lnTo>
                        <a:lnTo>
                          <a:pt x="712" y="178"/>
                        </a:lnTo>
                        <a:lnTo>
                          <a:pt x="712" y="180"/>
                        </a:lnTo>
                        <a:lnTo>
                          <a:pt x="712" y="180"/>
                        </a:lnTo>
                        <a:lnTo>
                          <a:pt x="712" y="180"/>
                        </a:lnTo>
                        <a:lnTo>
                          <a:pt x="713" y="180"/>
                        </a:lnTo>
                        <a:lnTo>
                          <a:pt x="713" y="180"/>
                        </a:lnTo>
                        <a:lnTo>
                          <a:pt x="713" y="180"/>
                        </a:lnTo>
                        <a:lnTo>
                          <a:pt x="713" y="182"/>
                        </a:lnTo>
                        <a:lnTo>
                          <a:pt x="717" y="182"/>
                        </a:lnTo>
                        <a:lnTo>
                          <a:pt x="717" y="182"/>
                        </a:lnTo>
                        <a:lnTo>
                          <a:pt x="721" y="182"/>
                        </a:lnTo>
                        <a:lnTo>
                          <a:pt x="721" y="182"/>
                        </a:lnTo>
                        <a:lnTo>
                          <a:pt x="723" y="182"/>
                        </a:lnTo>
                        <a:lnTo>
                          <a:pt x="723" y="184"/>
                        </a:lnTo>
                        <a:lnTo>
                          <a:pt x="723" y="184"/>
                        </a:lnTo>
                        <a:lnTo>
                          <a:pt x="723" y="184"/>
                        </a:lnTo>
                        <a:lnTo>
                          <a:pt x="723" y="184"/>
                        </a:lnTo>
                        <a:lnTo>
                          <a:pt x="723" y="185"/>
                        </a:lnTo>
                        <a:lnTo>
                          <a:pt x="723" y="185"/>
                        </a:lnTo>
                        <a:lnTo>
                          <a:pt x="723" y="187"/>
                        </a:lnTo>
                        <a:lnTo>
                          <a:pt x="721" y="187"/>
                        </a:lnTo>
                        <a:lnTo>
                          <a:pt x="721" y="187"/>
                        </a:lnTo>
                        <a:lnTo>
                          <a:pt x="721" y="187"/>
                        </a:lnTo>
                        <a:lnTo>
                          <a:pt x="721" y="187"/>
                        </a:lnTo>
                        <a:lnTo>
                          <a:pt x="719" y="187"/>
                        </a:lnTo>
                        <a:lnTo>
                          <a:pt x="719" y="189"/>
                        </a:lnTo>
                        <a:lnTo>
                          <a:pt x="719" y="189"/>
                        </a:lnTo>
                        <a:lnTo>
                          <a:pt x="719" y="189"/>
                        </a:lnTo>
                        <a:lnTo>
                          <a:pt x="717" y="189"/>
                        </a:lnTo>
                        <a:lnTo>
                          <a:pt x="717" y="191"/>
                        </a:lnTo>
                        <a:lnTo>
                          <a:pt x="717" y="191"/>
                        </a:lnTo>
                        <a:lnTo>
                          <a:pt x="717" y="191"/>
                        </a:lnTo>
                        <a:lnTo>
                          <a:pt x="715" y="191"/>
                        </a:lnTo>
                        <a:lnTo>
                          <a:pt x="715" y="193"/>
                        </a:lnTo>
                        <a:lnTo>
                          <a:pt x="715" y="193"/>
                        </a:lnTo>
                        <a:lnTo>
                          <a:pt x="715" y="195"/>
                        </a:lnTo>
                        <a:lnTo>
                          <a:pt x="713" y="195"/>
                        </a:lnTo>
                        <a:lnTo>
                          <a:pt x="713" y="195"/>
                        </a:lnTo>
                        <a:lnTo>
                          <a:pt x="713" y="195"/>
                        </a:lnTo>
                        <a:lnTo>
                          <a:pt x="713" y="195"/>
                        </a:lnTo>
                        <a:lnTo>
                          <a:pt x="712" y="195"/>
                        </a:lnTo>
                        <a:lnTo>
                          <a:pt x="712" y="195"/>
                        </a:lnTo>
                        <a:lnTo>
                          <a:pt x="710" y="195"/>
                        </a:lnTo>
                        <a:lnTo>
                          <a:pt x="710" y="195"/>
                        </a:lnTo>
                        <a:lnTo>
                          <a:pt x="712" y="195"/>
                        </a:lnTo>
                        <a:lnTo>
                          <a:pt x="712" y="193"/>
                        </a:lnTo>
                        <a:lnTo>
                          <a:pt x="710" y="193"/>
                        </a:lnTo>
                        <a:lnTo>
                          <a:pt x="710" y="191"/>
                        </a:lnTo>
                        <a:lnTo>
                          <a:pt x="706" y="191"/>
                        </a:lnTo>
                        <a:lnTo>
                          <a:pt x="706" y="191"/>
                        </a:lnTo>
                        <a:lnTo>
                          <a:pt x="704" y="191"/>
                        </a:lnTo>
                        <a:lnTo>
                          <a:pt x="704" y="189"/>
                        </a:lnTo>
                        <a:lnTo>
                          <a:pt x="702" y="189"/>
                        </a:lnTo>
                        <a:lnTo>
                          <a:pt x="702" y="189"/>
                        </a:lnTo>
                        <a:lnTo>
                          <a:pt x="700" y="189"/>
                        </a:lnTo>
                        <a:lnTo>
                          <a:pt x="700" y="187"/>
                        </a:lnTo>
                        <a:lnTo>
                          <a:pt x="698" y="187"/>
                        </a:lnTo>
                        <a:lnTo>
                          <a:pt x="698" y="187"/>
                        </a:lnTo>
                        <a:lnTo>
                          <a:pt x="696" y="187"/>
                        </a:lnTo>
                        <a:lnTo>
                          <a:pt x="696" y="187"/>
                        </a:lnTo>
                        <a:lnTo>
                          <a:pt x="694" y="187"/>
                        </a:lnTo>
                        <a:lnTo>
                          <a:pt x="694" y="185"/>
                        </a:lnTo>
                        <a:lnTo>
                          <a:pt x="692" y="185"/>
                        </a:lnTo>
                        <a:lnTo>
                          <a:pt x="692" y="185"/>
                        </a:lnTo>
                        <a:lnTo>
                          <a:pt x="696" y="185"/>
                        </a:lnTo>
                        <a:lnTo>
                          <a:pt x="696" y="184"/>
                        </a:lnTo>
                        <a:lnTo>
                          <a:pt x="691" y="184"/>
                        </a:lnTo>
                        <a:lnTo>
                          <a:pt x="691" y="182"/>
                        </a:lnTo>
                        <a:lnTo>
                          <a:pt x="683" y="182"/>
                        </a:lnTo>
                        <a:lnTo>
                          <a:pt x="683" y="182"/>
                        </a:lnTo>
                        <a:lnTo>
                          <a:pt x="681" y="182"/>
                        </a:lnTo>
                        <a:lnTo>
                          <a:pt x="681" y="180"/>
                        </a:lnTo>
                        <a:lnTo>
                          <a:pt x="679" y="180"/>
                        </a:lnTo>
                        <a:lnTo>
                          <a:pt x="679" y="180"/>
                        </a:lnTo>
                        <a:lnTo>
                          <a:pt x="679" y="180"/>
                        </a:lnTo>
                        <a:lnTo>
                          <a:pt x="679" y="180"/>
                        </a:lnTo>
                        <a:lnTo>
                          <a:pt x="677" y="180"/>
                        </a:lnTo>
                        <a:lnTo>
                          <a:pt x="677" y="178"/>
                        </a:lnTo>
                        <a:lnTo>
                          <a:pt x="673" y="178"/>
                        </a:lnTo>
                        <a:lnTo>
                          <a:pt x="673" y="178"/>
                        </a:lnTo>
                        <a:lnTo>
                          <a:pt x="668" y="178"/>
                        </a:lnTo>
                        <a:lnTo>
                          <a:pt x="668" y="176"/>
                        </a:lnTo>
                        <a:lnTo>
                          <a:pt x="660" y="176"/>
                        </a:lnTo>
                        <a:lnTo>
                          <a:pt x="660" y="176"/>
                        </a:lnTo>
                        <a:lnTo>
                          <a:pt x="658" y="176"/>
                        </a:lnTo>
                        <a:lnTo>
                          <a:pt x="658" y="174"/>
                        </a:lnTo>
                        <a:lnTo>
                          <a:pt x="656" y="174"/>
                        </a:lnTo>
                        <a:lnTo>
                          <a:pt x="656" y="174"/>
                        </a:lnTo>
                        <a:lnTo>
                          <a:pt x="652" y="174"/>
                        </a:lnTo>
                        <a:lnTo>
                          <a:pt x="652" y="172"/>
                        </a:lnTo>
                        <a:lnTo>
                          <a:pt x="650" y="172"/>
                        </a:lnTo>
                        <a:lnTo>
                          <a:pt x="650" y="172"/>
                        </a:lnTo>
                        <a:lnTo>
                          <a:pt x="648" y="172"/>
                        </a:lnTo>
                        <a:lnTo>
                          <a:pt x="648" y="172"/>
                        </a:lnTo>
                        <a:lnTo>
                          <a:pt x="646" y="172"/>
                        </a:lnTo>
                        <a:lnTo>
                          <a:pt x="646" y="170"/>
                        </a:lnTo>
                        <a:lnTo>
                          <a:pt x="645" y="170"/>
                        </a:lnTo>
                        <a:lnTo>
                          <a:pt x="645" y="170"/>
                        </a:lnTo>
                        <a:lnTo>
                          <a:pt x="641" y="170"/>
                        </a:lnTo>
                        <a:lnTo>
                          <a:pt x="641" y="168"/>
                        </a:lnTo>
                        <a:lnTo>
                          <a:pt x="637" y="168"/>
                        </a:lnTo>
                        <a:lnTo>
                          <a:pt x="637" y="168"/>
                        </a:lnTo>
                        <a:lnTo>
                          <a:pt x="633" y="168"/>
                        </a:lnTo>
                        <a:lnTo>
                          <a:pt x="633" y="166"/>
                        </a:lnTo>
                        <a:lnTo>
                          <a:pt x="627" y="166"/>
                        </a:lnTo>
                        <a:lnTo>
                          <a:pt x="627" y="166"/>
                        </a:lnTo>
                        <a:lnTo>
                          <a:pt x="624" y="166"/>
                        </a:lnTo>
                        <a:lnTo>
                          <a:pt x="624" y="164"/>
                        </a:lnTo>
                        <a:lnTo>
                          <a:pt x="616" y="164"/>
                        </a:lnTo>
                        <a:lnTo>
                          <a:pt x="616" y="164"/>
                        </a:lnTo>
                        <a:lnTo>
                          <a:pt x="599" y="164"/>
                        </a:lnTo>
                        <a:lnTo>
                          <a:pt x="599" y="164"/>
                        </a:lnTo>
                        <a:lnTo>
                          <a:pt x="591" y="164"/>
                        </a:lnTo>
                        <a:lnTo>
                          <a:pt x="591" y="162"/>
                        </a:lnTo>
                        <a:lnTo>
                          <a:pt x="589" y="162"/>
                        </a:lnTo>
                        <a:lnTo>
                          <a:pt x="589" y="162"/>
                        </a:lnTo>
                        <a:lnTo>
                          <a:pt x="580" y="162"/>
                        </a:lnTo>
                        <a:lnTo>
                          <a:pt x="580" y="162"/>
                        </a:lnTo>
                        <a:lnTo>
                          <a:pt x="580" y="162"/>
                        </a:lnTo>
                        <a:lnTo>
                          <a:pt x="580" y="164"/>
                        </a:lnTo>
                        <a:lnTo>
                          <a:pt x="578" y="164"/>
                        </a:lnTo>
                        <a:lnTo>
                          <a:pt x="578" y="166"/>
                        </a:lnTo>
                        <a:lnTo>
                          <a:pt x="574" y="166"/>
                        </a:lnTo>
                        <a:lnTo>
                          <a:pt x="574" y="164"/>
                        </a:lnTo>
                        <a:lnTo>
                          <a:pt x="576" y="164"/>
                        </a:lnTo>
                        <a:lnTo>
                          <a:pt x="576" y="164"/>
                        </a:lnTo>
                        <a:lnTo>
                          <a:pt x="578" y="164"/>
                        </a:lnTo>
                        <a:lnTo>
                          <a:pt x="578" y="162"/>
                        </a:lnTo>
                        <a:lnTo>
                          <a:pt x="576" y="162"/>
                        </a:lnTo>
                        <a:lnTo>
                          <a:pt x="576" y="162"/>
                        </a:lnTo>
                        <a:lnTo>
                          <a:pt x="576" y="162"/>
                        </a:lnTo>
                        <a:lnTo>
                          <a:pt x="576" y="161"/>
                        </a:lnTo>
                        <a:lnTo>
                          <a:pt x="574" y="161"/>
                        </a:lnTo>
                        <a:lnTo>
                          <a:pt x="574" y="161"/>
                        </a:lnTo>
                        <a:lnTo>
                          <a:pt x="572" y="161"/>
                        </a:lnTo>
                        <a:lnTo>
                          <a:pt x="572" y="159"/>
                        </a:lnTo>
                        <a:lnTo>
                          <a:pt x="570" y="159"/>
                        </a:lnTo>
                        <a:lnTo>
                          <a:pt x="570" y="159"/>
                        </a:lnTo>
                        <a:lnTo>
                          <a:pt x="568" y="159"/>
                        </a:lnTo>
                        <a:lnTo>
                          <a:pt x="568" y="157"/>
                        </a:lnTo>
                        <a:lnTo>
                          <a:pt x="568" y="157"/>
                        </a:lnTo>
                        <a:lnTo>
                          <a:pt x="568" y="157"/>
                        </a:lnTo>
                        <a:lnTo>
                          <a:pt x="564" y="157"/>
                        </a:lnTo>
                        <a:lnTo>
                          <a:pt x="564" y="157"/>
                        </a:lnTo>
                        <a:lnTo>
                          <a:pt x="562" y="157"/>
                        </a:lnTo>
                        <a:lnTo>
                          <a:pt x="562" y="155"/>
                        </a:lnTo>
                        <a:lnTo>
                          <a:pt x="560" y="155"/>
                        </a:lnTo>
                        <a:lnTo>
                          <a:pt x="560" y="155"/>
                        </a:lnTo>
                        <a:lnTo>
                          <a:pt x="558" y="155"/>
                        </a:lnTo>
                        <a:lnTo>
                          <a:pt x="558" y="153"/>
                        </a:lnTo>
                        <a:lnTo>
                          <a:pt x="557" y="153"/>
                        </a:lnTo>
                        <a:lnTo>
                          <a:pt x="557" y="153"/>
                        </a:lnTo>
                        <a:lnTo>
                          <a:pt x="557" y="153"/>
                        </a:lnTo>
                        <a:lnTo>
                          <a:pt x="557" y="151"/>
                        </a:lnTo>
                        <a:lnTo>
                          <a:pt x="555" y="151"/>
                        </a:lnTo>
                        <a:lnTo>
                          <a:pt x="555" y="151"/>
                        </a:lnTo>
                        <a:lnTo>
                          <a:pt x="553" y="151"/>
                        </a:lnTo>
                        <a:lnTo>
                          <a:pt x="553" y="149"/>
                        </a:lnTo>
                        <a:lnTo>
                          <a:pt x="551" y="149"/>
                        </a:lnTo>
                        <a:lnTo>
                          <a:pt x="551" y="149"/>
                        </a:lnTo>
                        <a:lnTo>
                          <a:pt x="549" y="149"/>
                        </a:lnTo>
                        <a:lnTo>
                          <a:pt x="549" y="149"/>
                        </a:lnTo>
                        <a:lnTo>
                          <a:pt x="545" y="149"/>
                        </a:lnTo>
                        <a:lnTo>
                          <a:pt x="545" y="151"/>
                        </a:lnTo>
                        <a:lnTo>
                          <a:pt x="545" y="151"/>
                        </a:lnTo>
                        <a:lnTo>
                          <a:pt x="545" y="151"/>
                        </a:lnTo>
                        <a:lnTo>
                          <a:pt x="543" y="151"/>
                        </a:lnTo>
                        <a:lnTo>
                          <a:pt x="543" y="153"/>
                        </a:lnTo>
                        <a:lnTo>
                          <a:pt x="541" y="153"/>
                        </a:lnTo>
                        <a:lnTo>
                          <a:pt x="541" y="151"/>
                        </a:lnTo>
                        <a:lnTo>
                          <a:pt x="541" y="151"/>
                        </a:lnTo>
                        <a:lnTo>
                          <a:pt x="541" y="153"/>
                        </a:lnTo>
                        <a:lnTo>
                          <a:pt x="539" y="153"/>
                        </a:lnTo>
                        <a:lnTo>
                          <a:pt x="539" y="155"/>
                        </a:lnTo>
                        <a:lnTo>
                          <a:pt x="539" y="155"/>
                        </a:lnTo>
                        <a:lnTo>
                          <a:pt x="539" y="155"/>
                        </a:lnTo>
                        <a:lnTo>
                          <a:pt x="539" y="155"/>
                        </a:lnTo>
                        <a:lnTo>
                          <a:pt x="539" y="157"/>
                        </a:lnTo>
                        <a:lnTo>
                          <a:pt x="541" y="157"/>
                        </a:lnTo>
                        <a:lnTo>
                          <a:pt x="541" y="157"/>
                        </a:lnTo>
                        <a:lnTo>
                          <a:pt x="541" y="157"/>
                        </a:lnTo>
                        <a:lnTo>
                          <a:pt x="541" y="157"/>
                        </a:lnTo>
                        <a:lnTo>
                          <a:pt x="541" y="157"/>
                        </a:lnTo>
                        <a:lnTo>
                          <a:pt x="541" y="159"/>
                        </a:lnTo>
                        <a:lnTo>
                          <a:pt x="543" y="159"/>
                        </a:lnTo>
                        <a:lnTo>
                          <a:pt x="543" y="159"/>
                        </a:lnTo>
                        <a:lnTo>
                          <a:pt x="545" y="159"/>
                        </a:lnTo>
                        <a:lnTo>
                          <a:pt x="545" y="161"/>
                        </a:lnTo>
                        <a:lnTo>
                          <a:pt x="547" y="161"/>
                        </a:lnTo>
                        <a:lnTo>
                          <a:pt x="547" y="161"/>
                        </a:lnTo>
                        <a:lnTo>
                          <a:pt x="549" y="161"/>
                        </a:lnTo>
                        <a:lnTo>
                          <a:pt x="549" y="162"/>
                        </a:lnTo>
                        <a:lnTo>
                          <a:pt x="549" y="162"/>
                        </a:lnTo>
                        <a:lnTo>
                          <a:pt x="549" y="162"/>
                        </a:lnTo>
                        <a:lnTo>
                          <a:pt x="553" y="162"/>
                        </a:lnTo>
                        <a:lnTo>
                          <a:pt x="553" y="162"/>
                        </a:lnTo>
                        <a:lnTo>
                          <a:pt x="557" y="162"/>
                        </a:lnTo>
                        <a:lnTo>
                          <a:pt x="557" y="164"/>
                        </a:lnTo>
                        <a:lnTo>
                          <a:pt x="558" y="164"/>
                        </a:lnTo>
                        <a:lnTo>
                          <a:pt x="558" y="162"/>
                        </a:lnTo>
                        <a:lnTo>
                          <a:pt x="560" y="162"/>
                        </a:lnTo>
                        <a:lnTo>
                          <a:pt x="560" y="164"/>
                        </a:lnTo>
                        <a:lnTo>
                          <a:pt x="558" y="164"/>
                        </a:lnTo>
                        <a:lnTo>
                          <a:pt x="558" y="164"/>
                        </a:lnTo>
                        <a:lnTo>
                          <a:pt x="560" y="164"/>
                        </a:lnTo>
                        <a:lnTo>
                          <a:pt x="560" y="164"/>
                        </a:lnTo>
                        <a:lnTo>
                          <a:pt x="560" y="164"/>
                        </a:lnTo>
                        <a:lnTo>
                          <a:pt x="560" y="166"/>
                        </a:lnTo>
                        <a:lnTo>
                          <a:pt x="566" y="166"/>
                        </a:lnTo>
                        <a:lnTo>
                          <a:pt x="566" y="166"/>
                        </a:lnTo>
                        <a:lnTo>
                          <a:pt x="566" y="166"/>
                        </a:lnTo>
                        <a:lnTo>
                          <a:pt x="566" y="166"/>
                        </a:lnTo>
                        <a:lnTo>
                          <a:pt x="570" y="166"/>
                        </a:lnTo>
                        <a:lnTo>
                          <a:pt x="570" y="166"/>
                        </a:lnTo>
                        <a:lnTo>
                          <a:pt x="570" y="166"/>
                        </a:lnTo>
                        <a:lnTo>
                          <a:pt x="570" y="168"/>
                        </a:lnTo>
                        <a:lnTo>
                          <a:pt x="570" y="168"/>
                        </a:lnTo>
                        <a:lnTo>
                          <a:pt x="570" y="170"/>
                        </a:lnTo>
                        <a:lnTo>
                          <a:pt x="572" y="170"/>
                        </a:lnTo>
                        <a:lnTo>
                          <a:pt x="572" y="172"/>
                        </a:lnTo>
                        <a:lnTo>
                          <a:pt x="572" y="172"/>
                        </a:lnTo>
                        <a:lnTo>
                          <a:pt x="572" y="172"/>
                        </a:lnTo>
                        <a:lnTo>
                          <a:pt x="574" y="172"/>
                        </a:lnTo>
                        <a:lnTo>
                          <a:pt x="574" y="172"/>
                        </a:lnTo>
                        <a:lnTo>
                          <a:pt x="574" y="172"/>
                        </a:lnTo>
                        <a:lnTo>
                          <a:pt x="574" y="174"/>
                        </a:lnTo>
                        <a:lnTo>
                          <a:pt x="576" y="174"/>
                        </a:lnTo>
                        <a:lnTo>
                          <a:pt x="576" y="174"/>
                        </a:lnTo>
                        <a:lnTo>
                          <a:pt x="578" y="174"/>
                        </a:lnTo>
                        <a:lnTo>
                          <a:pt x="578" y="178"/>
                        </a:lnTo>
                        <a:lnTo>
                          <a:pt x="581" y="178"/>
                        </a:lnTo>
                        <a:lnTo>
                          <a:pt x="581" y="178"/>
                        </a:lnTo>
                        <a:lnTo>
                          <a:pt x="581" y="178"/>
                        </a:lnTo>
                        <a:lnTo>
                          <a:pt x="581" y="178"/>
                        </a:lnTo>
                        <a:lnTo>
                          <a:pt x="583" y="178"/>
                        </a:lnTo>
                        <a:lnTo>
                          <a:pt x="583" y="180"/>
                        </a:lnTo>
                        <a:lnTo>
                          <a:pt x="583" y="180"/>
                        </a:lnTo>
                        <a:lnTo>
                          <a:pt x="583" y="180"/>
                        </a:lnTo>
                        <a:lnTo>
                          <a:pt x="583" y="180"/>
                        </a:lnTo>
                        <a:lnTo>
                          <a:pt x="583" y="182"/>
                        </a:lnTo>
                        <a:lnTo>
                          <a:pt x="581" y="182"/>
                        </a:lnTo>
                        <a:lnTo>
                          <a:pt x="581" y="182"/>
                        </a:lnTo>
                        <a:lnTo>
                          <a:pt x="580" y="182"/>
                        </a:lnTo>
                        <a:lnTo>
                          <a:pt x="580" y="184"/>
                        </a:lnTo>
                        <a:lnTo>
                          <a:pt x="580" y="184"/>
                        </a:lnTo>
                        <a:lnTo>
                          <a:pt x="580" y="184"/>
                        </a:lnTo>
                        <a:lnTo>
                          <a:pt x="578" y="184"/>
                        </a:lnTo>
                        <a:lnTo>
                          <a:pt x="578" y="185"/>
                        </a:lnTo>
                        <a:lnTo>
                          <a:pt x="576" y="185"/>
                        </a:lnTo>
                        <a:lnTo>
                          <a:pt x="576" y="185"/>
                        </a:lnTo>
                        <a:lnTo>
                          <a:pt x="564" y="185"/>
                        </a:lnTo>
                        <a:lnTo>
                          <a:pt x="564" y="187"/>
                        </a:lnTo>
                        <a:lnTo>
                          <a:pt x="562" y="187"/>
                        </a:lnTo>
                        <a:lnTo>
                          <a:pt x="562" y="189"/>
                        </a:lnTo>
                        <a:lnTo>
                          <a:pt x="564" y="189"/>
                        </a:lnTo>
                        <a:lnTo>
                          <a:pt x="564" y="189"/>
                        </a:lnTo>
                        <a:lnTo>
                          <a:pt x="566" y="189"/>
                        </a:lnTo>
                        <a:lnTo>
                          <a:pt x="566" y="191"/>
                        </a:lnTo>
                        <a:lnTo>
                          <a:pt x="562" y="191"/>
                        </a:lnTo>
                        <a:lnTo>
                          <a:pt x="562" y="193"/>
                        </a:lnTo>
                        <a:lnTo>
                          <a:pt x="560" y="193"/>
                        </a:lnTo>
                        <a:lnTo>
                          <a:pt x="560" y="193"/>
                        </a:lnTo>
                        <a:lnTo>
                          <a:pt x="558" y="193"/>
                        </a:lnTo>
                        <a:lnTo>
                          <a:pt x="558" y="193"/>
                        </a:lnTo>
                        <a:lnTo>
                          <a:pt x="555" y="193"/>
                        </a:lnTo>
                        <a:lnTo>
                          <a:pt x="555" y="191"/>
                        </a:lnTo>
                        <a:lnTo>
                          <a:pt x="551" y="191"/>
                        </a:lnTo>
                        <a:lnTo>
                          <a:pt x="551" y="191"/>
                        </a:lnTo>
                        <a:lnTo>
                          <a:pt x="553" y="191"/>
                        </a:lnTo>
                        <a:lnTo>
                          <a:pt x="553" y="189"/>
                        </a:lnTo>
                        <a:lnTo>
                          <a:pt x="551" y="189"/>
                        </a:lnTo>
                        <a:lnTo>
                          <a:pt x="551" y="187"/>
                        </a:lnTo>
                        <a:lnTo>
                          <a:pt x="553" y="187"/>
                        </a:lnTo>
                        <a:lnTo>
                          <a:pt x="553" y="187"/>
                        </a:lnTo>
                        <a:lnTo>
                          <a:pt x="555" y="187"/>
                        </a:lnTo>
                        <a:lnTo>
                          <a:pt x="555" y="187"/>
                        </a:lnTo>
                        <a:lnTo>
                          <a:pt x="555" y="187"/>
                        </a:lnTo>
                        <a:lnTo>
                          <a:pt x="555" y="187"/>
                        </a:lnTo>
                        <a:lnTo>
                          <a:pt x="557" y="187"/>
                        </a:lnTo>
                        <a:lnTo>
                          <a:pt x="557" y="187"/>
                        </a:lnTo>
                        <a:lnTo>
                          <a:pt x="558" y="187"/>
                        </a:lnTo>
                        <a:lnTo>
                          <a:pt x="558" y="184"/>
                        </a:lnTo>
                        <a:lnTo>
                          <a:pt x="557" y="184"/>
                        </a:lnTo>
                        <a:lnTo>
                          <a:pt x="557" y="184"/>
                        </a:lnTo>
                        <a:lnTo>
                          <a:pt x="555" y="184"/>
                        </a:lnTo>
                        <a:lnTo>
                          <a:pt x="555" y="182"/>
                        </a:lnTo>
                        <a:lnTo>
                          <a:pt x="553" y="182"/>
                        </a:lnTo>
                        <a:lnTo>
                          <a:pt x="553" y="180"/>
                        </a:lnTo>
                        <a:lnTo>
                          <a:pt x="555" y="180"/>
                        </a:lnTo>
                        <a:lnTo>
                          <a:pt x="555" y="182"/>
                        </a:lnTo>
                        <a:lnTo>
                          <a:pt x="555" y="182"/>
                        </a:lnTo>
                        <a:lnTo>
                          <a:pt x="555" y="180"/>
                        </a:lnTo>
                        <a:lnTo>
                          <a:pt x="545" y="180"/>
                        </a:lnTo>
                        <a:lnTo>
                          <a:pt x="545" y="180"/>
                        </a:lnTo>
                        <a:lnTo>
                          <a:pt x="541" y="180"/>
                        </a:lnTo>
                        <a:lnTo>
                          <a:pt x="541" y="182"/>
                        </a:lnTo>
                        <a:lnTo>
                          <a:pt x="537" y="182"/>
                        </a:lnTo>
                        <a:lnTo>
                          <a:pt x="537" y="182"/>
                        </a:lnTo>
                        <a:lnTo>
                          <a:pt x="534" y="182"/>
                        </a:lnTo>
                        <a:lnTo>
                          <a:pt x="534" y="184"/>
                        </a:lnTo>
                        <a:lnTo>
                          <a:pt x="530" y="184"/>
                        </a:lnTo>
                        <a:lnTo>
                          <a:pt x="530" y="184"/>
                        </a:lnTo>
                        <a:lnTo>
                          <a:pt x="522" y="184"/>
                        </a:lnTo>
                        <a:lnTo>
                          <a:pt x="522" y="185"/>
                        </a:lnTo>
                        <a:lnTo>
                          <a:pt x="518" y="185"/>
                        </a:lnTo>
                        <a:lnTo>
                          <a:pt x="518" y="185"/>
                        </a:lnTo>
                        <a:lnTo>
                          <a:pt x="516" y="185"/>
                        </a:lnTo>
                        <a:lnTo>
                          <a:pt x="516" y="187"/>
                        </a:lnTo>
                        <a:lnTo>
                          <a:pt x="518" y="187"/>
                        </a:lnTo>
                        <a:lnTo>
                          <a:pt x="518" y="187"/>
                        </a:lnTo>
                        <a:lnTo>
                          <a:pt x="518" y="187"/>
                        </a:lnTo>
                        <a:lnTo>
                          <a:pt x="518" y="185"/>
                        </a:lnTo>
                        <a:lnTo>
                          <a:pt x="520" y="185"/>
                        </a:lnTo>
                        <a:lnTo>
                          <a:pt x="520" y="187"/>
                        </a:lnTo>
                        <a:lnTo>
                          <a:pt x="522" y="187"/>
                        </a:lnTo>
                        <a:lnTo>
                          <a:pt x="522" y="185"/>
                        </a:lnTo>
                        <a:lnTo>
                          <a:pt x="524" y="185"/>
                        </a:lnTo>
                        <a:lnTo>
                          <a:pt x="524" y="187"/>
                        </a:lnTo>
                        <a:lnTo>
                          <a:pt x="522" y="187"/>
                        </a:lnTo>
                        <a:lnTo>
                          <a:pt x="522" y="187"/>
                        </a:lnTo>
                        <a:lnTo>
                          <a:pt x="520" y="187"/>
                        </a:lnTo>
                        <a:lnTo>
                          <a:pt x="520" y="189"/>
                        </a:lnTo>
                        <a:lnTo>
                          <a:pt x="514" y="189"/>
                        </a:lnTo>
                        <a:lnTo>
                          <a:pt x="514" y="187"/>
                        </a:lnTo>
                        <a:lnTo>
                          <a:pt x="513" y="187"/>
                        </a:lnTo>
                        <a:lnTo>
                          <a:pt x="513" y="187"/>
                        </a:lnTo>
                        <a:lnTo>
                          <a:pt x="501" y="187"/>
                        </a:lnTo>
                        <a:lnTo>
                          <a:pt x="501" y="187"/>
                        </a:lnTo>
                        <a:lnTo>
                          <a:pt x="495" y="187"/>
                        </a:lnTo>
                        <a:lnTo>
                          <a:pt x="495" y="187"/>
                        </a:lnTo>
                        <a:lnTo>
                          <a:pt x="493" y="187"/>
                        </a:lnTo>
                        <a:lnTo>
                          <a:pt x="493" y="187"/>
                        </a:lnTo>
                        <a:lnTo>
                          <a:pt x="486" y="187"/>
                        </a:lnTo>
                        <a:lnTo>
                          <a:pt x="486" y="189"/>
                        </a:lnTo>
                        <a:lnTo>
                          <a:pt x="484" y="189"/>
                        </a:lnTo>
                        <a:lnTo>
                          <a:pt x="484" y="189"/>
                        </a:lnTo>
                        <a:lnTo>
                          <a:pt x="482" y="189"/>
                        </a:lnTo>
                        <a:lnTo>
                          <a:pt x="482" y="191"/>
                        </a:lnTo>
                        <a:lnTo>
                          <a:pt x="480" y="191"/>
                        </a:lnTo>
                        <a:lnTo>
                          <a:pt x="480" y="191"/>
                        </a:lnTo>
                        <a:lnTo>
                          <a:pt x="480" y="191"/>
                        </a:lnTo>
                        <a:lnTo>
                          <a:pt x="480" y="193"/>
                        </a:lnTo>
                        <a:lnTo>
                          <a:pt x="478" y="193"/>
                        </a:lnTo>
                        <a:lnTo>
                          <a:pt x="478" y="193"/>
                        </a:lnTo>
                        <a:lnTo>
                          <a:pt x="476" y="193"/>
                        </a:lnTo>
                        <a:lnTo>
                          <a:pt x="476" y="195"/>
                        </a:lnTo>
                        <a:lnTo>
                          <a:pt x="478" y="195"/>
                        </a:lnTo>
                        <a:lnTo>
                          <a:pt x="478" y="197"/>
                        </a:lnTo>
                        <a:lnTo>
                          <a:pt x="474" y="197"/>
                        </a:lnTo>
                        <a:lnTo>
                          <a:pt x="474" y="195"/>
                        </a:lnTo>
                        <a:lnTo>
                          <a:pt x="474" y="195"/>
                        </a:lnTo>
                        <a:lnTo>
                          <a:pt x="474" y="195"/>
                        </a:lnTo>
                        <a:lnTo>
                          <a:pt x="474" y="195"/>
                        </a:lnTo>
                        <a:lnTo>
                          <a:pt x="474" y="195"/>
                        </a:lnTo>
                        <a:lnTo>
                          <a:pt x="472" y="195"/>
                        </a:lnTo>
                        <a:lnTo>
                          <a:pt x="472" y="193"/>
                        </a:lnTo>
                        <a:lnTo>
                          <a:pt x="470" y="193"/>
                        </a:lnTo>
                        <a:lnTo>
                          <a:pt x="470" y="195"/>
                        </a:lnTo>
                        <a:lnTo>
                          <a:pt x="469" y="195"/>
                        </a:lnTo>
                        <a:lnTo>
                          <a:pt x="469" y="193"/>
                        </a:lnTo>
                        <a:lnTo>
                          <a:pt x="469" y="193"/>
                        </a:lnTo>
                        <a:lnTo>
                          <a:pt x="469" y="193"/>
                        </a:lnTo>
                        <a:lnTo>
                          <a:pt x="465" y="193"/>
                        </a:lnTo>
                        <a:lnTo>
                          <a:pt x="465" y="195"/>
                        </a:lnTo>
                        <a:lnTo>
                          <a:pt x="465" y="195"/>
                        </a:lnTo>
                        <a:lnTo>
                          <a:pt x="465" y="195"/>
                        </a:lnTo>
                        <a:lnTo>
                          <a:pt x="463" y="195"/>
                        </a:lnTo>
                        <a:lnTo>
                          <a:pt x="463" y="195"/>
                        </a:lnTo>
                        <a:lnTo>
                          <a:pt x="463" y="195"/>
                        </a:lnTo>
                        <a:lnTo>
                          <a:pt x="463" y="193"/>
                        </a:lnTo>
                        <a:lnTo>
                          <a:pt x="461" y="193"/>
                        </a:lnTo>
                        <a:lnTo>
                          <a:pt x="461" y="189"/>
                        </a:lnTo>
                        <a:lnTo>
                          <a:pt x="461" y="189"/>
                        </a:lnTo>
                        <a:lnTo>
                          <a:pt x="461" y="187"/>
                        </a:lnTo>
                        <a:lnTo>
                          <a:pt x="459" y="187"/>
                        </a:lnTo>
                        <a:lnTo>
                          <a:pt x="459" y="187"/>
                        </a:lnTo>
                        <a:lnTo>
                          <a:pt x="459" y="187"/>
                        </a:lnTo>
                        <a:lnTo>
                          <a:pt x="459" y="187"/>
                        </a:lnTo>
                        <a:lnTo>
                          <a:pt x="461" y="187"/>
                        </a:lnTo>
                        <a:lnTo>
                          <a:pt x="461" y="185"/>
                        </a:lnTo>
                        <a:lnTo>
                          <a:pt x="463" y="185"/>
                        </a:lnTo>
                        <a:lnTo>
                          <a:pt x="463" y="184"/>
                        </a:lnTo>
                        <a:lnTo>
                          <a:pt x="463" y="184"/>
                        </a:lnTo>
                        <a:lnTo>
                          <a:pt x="463" y="184"/>
                        </a:lnTo>
                        <a:lnTo>
                          <a:pt x="463" y="184"/>
                        </a:lnTo>
                        <a:lnTo>
                          <a:pt x="463" y="182"/>
                        </a:lnTo>
                        <a:lnTo>
                          <a:pt x="461" y="182"/>
                        </a:lnTo>
                        <a:lnTo>
                          <a:pt x="461" y="182"/>
                        </a:lnTo>
                        <a:lnTo>
                          <a:pt x="470" y="182"/>
                        </a:lnTo>
                        <a:lnTo>
                          <a:pt x="470" y="180"/>
                        </a:lnTo>
                        <a:lnTo>
                          <a:pt x="472" y="180"/>
                        </a:lnTo>
                        <a:lnTo>
                          <a:pt x="472" y="182"/>
                        </a:lnTo>
                        <a:lnTo>
                          <a:pt x="474" y="182"/>
                        </a:lnTo>
                        <a:lnTo>
                          <a:pt x="474" y="180"/>
                        </a:lnTo>
                        <a:lnTo>
                          <a:pt x="476" y="180"/>
                        </a:lnTo>
                        <a:lnTo>
                          <a:pt x="476" y="180"/>
                        </a:lnTo>
                        <a:lnTo>
                          <a:pt x="459" y="180"/>
                        </a:lnTo>
                        <a:lnTo>
                          <a:pt x="459" y="180"/>
                        </a:lnTo>
                        <a:lnTo>
                          <a:pt x="455" y="180"/>
                        </a:lnTo>
                        <a:lnTo>
                          <a:pt x="455" y="182"/>
                        </a:lnTo>
                        <a:lnTo>
                          <a:pt x="451" y="182"/>
                        </a:lnTo>
                        <a:lnTo>
                          <a:pt x="451" y="182"/>
                        </a:lnTo>
                        <a:lnTo>
                          <a:pt x="447" y="182"/>
                        </a:lnTo>
                        <a:lnTo>
                          <a:pt x="447" y="184"/>
                        </a:lnTo>
                        <a:lnTo>
                          <a:pt x="446" y="184"/>
                        </a:lnTo>
                        <a:lnTo>
                          <a:pt x="446" y="184"/>
                        </a:lnTo>
                        <a:lnTo>
                          <a:pt x="442" y="184"/>
                        </a:lnTo>
                        <a:lnTo>
                          <a:pt x="442" y="185"/>
                        </a:lnTo>
                        <a:lnTo>
                          <a:pt x="440" y="185"/>
                        </a:lnTo>
                        <a:lnTo>
                          <a:pt x="440" y="185"/>
                        </a:lnTo>
                        <a:lnTo>
                          <a:pt x="438" y="185"/>
                        </a:lnTo>
                        <a:lnTo>
                          <a:pt x="438" y="187"/>
                        </a:lnTo>
                        <a:lnTo>
                          <a:pt x="434" y="187"/>
                        </a:lnTo>
                        <a:lnTo>
                          <a:pt x="434" y="187"/>
                        </a:lnTo>
                        <a:lnTo>
                          <a:pt x="432" y="187"/>
                        </a:lnTo>
                        <a:lnTo>
                          <a:pt x="432" y="187"/>
                        </a:lnTo>
                        <a:lnTo>
                          <a:pt x="428" y="187"/>
                        </a:lnTo>
                        <a:lnTo>
                          <a:pt x="428" y="189"/>
                        </a:lnTo>
                        <a:lnTo>
                          <a:pt x="425" y="189"/>
                        </a:lnTo>
                        <a:lnTo>
                          <a:pt x="425" y="189"/>
                        </a:lnTo>
                        <a:lnTo>
                          <a:pt x="409" y="189"/>
                        </a:lnTo>
                        <a:lnTo>
                          <a:pt x="409" y="191"/>
                        </a:lnTo>
                        <a:lnTo>
                          <a:pt x="409" y="191"/>
                        </a:lnTo>
                        <a:lnTo>
                          <a:pt x="409" y="191"/>
                        </a:lnTo>
                        <a:lnTo>
                          <a:pt x="407" y="191"/>
                        </a:lnTo>
                        <a:lnTo>
                          <a:pt x="407" y="193"/>
                        </a:lnTo>
                        <a:lnTo>
                          <a:pt x="405" y="193"/>
                        </a:lnTo>
                        <a:lnTo>
                          <a:pt x="405" y="193"/>
                        </a:lnTo>
                        <a:lnTo>
                          <a:pt x="403" y="193"/>
                        </a:lnTo>
                        <a:lnTo>
                          <a:pt x="403" y="195"/>
                        </a:lnTo>
                        <a:lnTo>
                          <a:pt x="402" y="195"/>
                        </a:lnTo>
                        <a:lnTo>
                          <a:pt x="402" y="195"/>
                        </a:lnTo>
                        <a:lnTo>
                          <a:pt x="400" y="195"/>
                        </a:lnTo>
                        <a:lnTo>
                          <a:pt x="400" y="195"/>
                        </a:lnTo>
                        <a:lnTo>
                          <a:pt x="398" y="195"/>
                        </a:lnTo>
                        <a:lnTo>
                          <a:pt x="398" y="197"/>
                        </a:lnTo>
                        <a:lnTo>
                          <a:pt x="394" y="197"/>
                        </a:lnTo>
                        <a:lnTo>
                          <a:pt x="394" y="197"/>
                        </a:lnTo>
                        <a:lnTo>
                          <a:pt x="392" y="197"/>
                        </a:lnTo>
                        <a:lnTo>
                          <a:pt x="392" y="199"/>
                        </a:lnTo>
                        <a:lnTo>
                          <a:pt x="390" y="199"/>
                        </a:lnTo>
                        <a:lnTo>
                          <a:pt x="390" y="199"/>
                        </a:lnTo>
                        <a:lnTo>
                          <a:pt x="388" y="199"/>
                        </a:lnTo>
                        <a:lnTo>
                          <a:pt x="388" y="201"/>
                        </a:lnTo>
                        <a:lnTo>
                          <a:pt x="386" y="201"/>
                        </a:lnTo>
                        <a:lnTo>
                          <a:pt x="386" y="201"/>
                        </a:lnTo>
                        <a:lnTo>
                          <a:pt x="382" y="201"/>
                        </a:lnTo>
                        <a:lnTo>
                          <a:pt x="382" y="203"/>
                        </a:lnTo>
                        <a:lnTo>
                          <a:pt x="379" y="203"/>
                        </a:lnTo>
                        <a:lnTo>
                          <a:pt x="379" y="203"/>
                        </a:lnTo>
                        <a:lnTo>
                          <a:pt x="371" y="203"/>
                        </a:lnTo>
                        <a:lnTo>
                          <a:pt x="371" y="203"/>
                        </a:lnTo>
                        <a:lnTo>
                          <a:pt x="369" y="203"/>
                        </a:lnTo>
                        <a:lnTo>
                          <a:pt x="369" y="203"/>
                        </a:lnTo>
                        <a:lnTo>
                          <a:pt x="369" y="203"/>
                        </a:lnTo>
                        <a:lnTo>
                          <a:pt x="369" y="205"/>
                        </a:lnTo>
                        <a:lnTo>
                          <a:pt x="371" y="205"/>
                        </a:lnTo>
                        <a:lnTo>
                          <a:pt x="371" y="205"/>
                        </a:lnTo>
                        <a:lnTo>
                          <a:pt x="371" y="205"/>
                        </a:lnTo>
                        <a:lnTo>
                          <a:pt x="371" y="207"/>
                        </a:lnTo>
                        <a:lnTo>
                          <a:pt x="367" y="207"/>
                        </a:lnTo>
                        <a:lnTo>
                          <a:pt x="367" y="207"/>
                        </a:lnTo>
                        <a:lnTo>
                          <a:pt x="361" y="207"/>
                        </a:lnTo>
                        <a:lnTo>
                          <a:pt x="361" y="208"/>
                        </a:lnTo>
                        <a:lnTo>
                          <a:pt x="359" y="208"/>
                        </a:lnTo>
                        <a:lnTo>
                          <a:pt x="359" y="207"/>
                        </a:lnTo>
                        <a:lnTo>
                          <a:pt x="358" y="207"/>
                        </a:lnTo>
                        <a:lnTo>
                          <a:pt x="358" y="208"/>
                        </a:lnTo>
                        <a:lnTo>
                          <a:pt x="356" y="208"/>
                        </a:lnTo>
                        <a:lnTo>
                          <a:pt x="356" y="210"/>
                        </a:lnTo>
                        <a:lnTo>
                          <a:pt x="356" y="210"/>
                        </a:lnTo>
                        <a:lnTo>
                          <a:pt x="356" y="212"/>
                        </a:lnTo>
                        <a:lnTo>
                          <a:pt x="356" y="212"/>
                        </a:lnTo>
                        <a:lnTo>
                          <a:pt x="356" y="212"/>
                        </a:lnTo>
                        <a:lnTo>
                          <a:pt x="354" y="212"/>
                        </a:lnTo>
                        <a:lnTo>
                          <a:pt x="354" y="216"/>
                        </a:lnTo>
                        <a:lnTo>
                          <a:pt x="352" y="216"/>
                        </a:lnTo>
                        <a:lnTo>
                          <a:pt x="352" y="218"/>
                        </a:lnTo>
                        <a:lnTo>
                          <a:pt x="354" y="218"/>
                        </a:lnTo>
                        <a:lnTo>
                          <a:pt x="354" y="218"/>
                        </a:lnTo>
                        <a:lnTo>
                          <a:pt x="354" y="218"/>
                        </a:lnTo>
                        <a:lnTo>
                          <a:pt x="354" y="220"/>
                        </a:lnTo>
                        <a:lnTo>
                          <a:pt x="354" y="220"/>
                        </a:lnTo>
                        <a:lnTo>
                          <a:pt x="354" y="220"/>
                        </a:lnTo>
                        <a:lnTo>
                          <a:pt x="352" y="220"/>
                        </a:lnTo>
                        <a:lnTo>
                          <a:pt x="352" y="222"/>
                        </a:lnTo>
                        <a:lnTo>
                          <a:pt x="350" y="222"/>
                        </a:lnTo>
                        <a:lnTo>
                          <a:pt x="350" y="222"/>
                        </a:lnTo>
                        <a:lnTo>
                          <a:pt x="350" y="222"/>
                        </a:lnTo>
                        <a:lnTo>
                          <a:pt x="350" y="222"/>
                        </a:lnTo>
                        <a:lnTo>
                          <a:pt x="346" y="222"/>
                        </a:lnTo>
                        <a:lnTo>
                          <a:pt x="346" y="222"/>
                        </a:lnTo>
                        <a:lnTo>
                          <a:pt x="342" y="222"/>
                        </a:lnTo>
                        <a:lnTo>
                          <a:pt x="342" y="224"/>
                        </a:lnTo>
                        <a:lnTo>
                          <a:pt x="337" y="224"/>
                        </a:lnTo>
                        <a:lnTo>
                          <a:pt x="337" y="224"/>
                        </a:lnTo>
                        <a:lnTo>
                          <a:pt x="335" y="224"/>
                        </a:lnTo>
                        <a:lnTo>
                          <a:pt x="335" y="224"/>
                        </a:lnTo>
                        <a:lnTo>
                          <a:pt x="329" y="224"/>
                        </a:lnTo>
                        <a:lnTo>
                          <a:pt x="329" y="224"/>
                        </a:lnTo>
                        <a:lnTo>
                          <a:pt x="325" y="224"/>
                        </a:lnTo>
                        <a:lnTo>
                          <a:pt x="325" y="224"/>
                        </a:lnTo>
                        <a:lnTo>
                          <a:pt x="321" y="224"/>
                        </a:lnTo>
                        <a:lnTo>
                          <a:pt x="321" y="222"/>
                        </a:lnTo>
                        <a:lnTo>
                          <a:pt x="321" y="222"/>
                        </a:lnTo>
                        <a:lnTo>
                          <a:pt x="321" y="222"/>
                        </a:lnTo>
                        <a:lnTo>
                          <a:pt x="319" y="222"/>
                        </a:lnTo>
                        <a:lnTo>
                          <a:pt x="319" y="220"/>
                        </a:lnTo>
                        <a:lnTo>
                          <a:pt x="319" y="220"/>
                        </a:lnTo>
                        <a:lnTo>
                          <a:pt x="319" y="220"/>
                        </a:lnTo>
                        <a:lnTo>
                          <a:pt x="317" y="220"/>
                        </a:lnTo>
                        <a:lnTo>
                          <a:pt x="317" y="220"/>
                        </a:lnTo>
                        <a:lnTo>
                          <a:pt x="317" y="220"/>
                        </a:lnTo>
                        <a:lnTo>
                          <a:pt x="317" y="218"/>
                        </a:lnTo>
                        <a:lnTo>
                          <a:pt x="315" y="218"/>
                        </a:lnTo>
                        <a:lnTo>
                          <a:pt x="315" y="216"/>
                        </a:lnTo>
                        <a:lnTo>
                          <a:pt x="314" y="216"/>
                        </a:lnTo>
                        <a:lnTo>
                          <a:pt x="314" y="216"/>
                        </a:lnTo>
                        <a:lnTo>
                          <a:pt x="310" y="216"/>
                        </a:lnTo>
                        <a:lnTo>
                          <a:pt x="310" y="214"/>
                        </a:lnTo>
                        <a:lnTo>
                          <a:pt x="308" y="214"/>
                        </a:lnTo>
                        <a:lnTo>
                          <a:pt x="308" y="214"/>
                        </a:lnTo>
                        <a:lnTo>
                          <a:pt x="304" y="214"/>
                        </a:lnTo>
                        <a:lnTo>
                          <a:pt x="304" y="212"/>
                        </a:lnTo>
                        <a:lnTo>
                          <a:pt x="306" y="212"/>
                        </a:lnTo>
                        <a:lnTo>
                          <a:pt x="306" y="212"/>
                        </a:lnTo>
                        <a:lnTo>
                          <a:pt x="308" y="212"/>
                        </a:lnTo>
                        <a:lnTo>
                          <a:pt x="308" y="210"/>
                        </a:lnTo>
                        <a:lnTo>
                          <a:pt x="308" y="210"/>
                        </a:lnTo>
                        <a:lnTo>
                          <a:pt x="308" y="210"/>
                        </a:lnTo>
                        <a:lnTo>
                          <a:pt x="312" y="210"/>
                        </a:lnTo>
                        <a:lnTo>
                          <a:pt x="312" y="208"/>
                        </a:lnTo>
                        <a:lnTo>
                          <a:pt x="314" y="208"/>
                        </a:lnTo>
                        <a:lnTo>
                          <a:pt x="314" y="207"/>
                        </a:lnTo>
                        <a:lnTo>
                          <a:pt x="319" y="207"/>
                        </a:lnTo>
                        <a:lnTo>
                          <a:pt x="319" y="205"/>
                        </a:lnTo>
                        <a:lnTo>
                          <a:pt x="325" y="205"/>
                        </a:lnTo>
                        <a:lnTo>
                          <a:pt x="325" y="205"/>
                        </a:lnTo>
                        <a:lnTo>
                          <a:pt x="337" y="205"/>
                        </a:lnTo>
                        <a:lnTo>
                          <a:pt x="337" y="203"/>
                        </a:lnTo>
                        <a:lnTo>
                          <a:pt x="335" y="203"/>
                        </a:lnTo>
                        <a:lnTo>
                          <a:pt x="335" y="201"/>
                        </a:lnTo>
                        <a:lnTo>
                          <a:pt x="335" y="201"/>
                        </a:lnTo>
                        <a:lnTo>
                          <a:pt x="335" y="201"/>
                        </a:lnTo>
                        <a:lnTo>
                          <a:pt x="335" y="201"/>
                        </a:lnTo>
                        <a:lnTo>
                          <a:pt x="335" y="199"/>
                        </a:lnTo>
                        <a:lnTo>
                          <a:pt x="333" y="199"/>
                        </a:lnTo>
                        <a:lnTo>
                          <a:pt x="333" y="199"/>
                        </a:lnTo>
                        <a:lnTo>
                          <a:pt x="335" y="199"/>
                        </a:lnTo>
                        <a:lnTo>
                          <a:pt x="335" y="197"/>
                        </a:lnTo>
                        <a:lnTo>
                          <a:pt x="333" y="197"/>
                        </a:lnTo>
                        <a:lnTo>
                          <a:pt x="333" y="197"/>
                        </a:lnTo>
                        <a:lnTo>
                          <a:pt x="331" y="197"/>
                        </a:lnTo>
                        <a:lnTo>
                          <a:pt x="331" y="195"/>
                        </a:lnTo>
                        <a:lnTo>
                          <a:pt x="329" y="195"/>
                        </a:lnTo>
                        <a:lnTo>
                          <a:pt x="329" y="195"/>
                        </a:lnTo>
                        <a:lnTo>
                          <a:pt x="327" y="195"/>
                        </a:lnTo>
                        <a:lnTo>
                          <a:pt x="327" y="195"/>
                        </a:lnTo>
                        <a:lnTo>
                          <a:pt x="329" y="195"/>
                        </a:lnTo>
                        <a:lnTo>
                          <a:pt x="329" y="193"/>
                        </a:lnTo>
                        <a:lnTo>
                          <a:pt x="329" y="193"/>
                        </a:lnTo>
                        <a:lnTo>
                          <a:pt x="329" y="193"/>
                        </a:lnTo>
                        <a:lnTo>
                          <a:pt x="327" y="193"/>
                        </a:lnTo>
                        <a:lnTo>
                          <a:pt x="327" y="191"/>
                        </a:lnTo>
                        <a:lnTo>
                          <a:pt x="325" y="191"/>
                        </a:lnTo>
                        <a:lnTo>
                          <a:pt x="325" y="191"/>
                        </a:lnTo>
                        <a:lnTo>
                          <a:pt x="319" y="191"/>
                        </a:lnTo>
                        <a:lnTo>
                          <a:pt x="319" y="189"/>
                        </a:lnTo>
                        <a:lnTo>
                          <a:pt x="315" y="189"/>
                        </a:lnTo>
                        <a:lnTo>
                          <a:pt x="315" y="189"/>
                        </a:lnTo>
                        <a:lnTo>
                          <a:pt x="289" y="189"/>
                        </a:lnTo>
                        <a:lnTo>
                          <a:pt x="289" y="187"/>
                        </a:lnTo>
                        <a:lnTo>
                          <a:pt x="287" y="187"/>
                        </a:lnTo>
                        <a:lnTo>
                          <a:pt x="287" y="187"/>
                        </a:lnTo>
                        <a:lnTo>
                          <a:pt x="283" y="187"/>
                        </a:lnTo>
                        <a:lnTo>
                          <a:pt x="283" y="187"/>
                        </a:lnTo>
                        <a:lnTo>
                          <a:pt x="281" y="187"/>
                        </a:lnTo>
                        <a:lnTo>
                          <a:pt x="281" y="185"/>
                        </a:lnTo>
                        <a:lnTo>
                          <a:pt x="275" y="185"/>
                        </a:lnTo>
                        <a:lnTo>
                          <a:pt x="275" y="187"/>
                        </a:lnTo>
                        <a:lnTo>
                          <a:pt x="277" y="187"/>
                        </a:lnTo>
                        <a:lnTo>
                          <a:pt x="277" y="187"/>
                        </a:lnTo>
                        <a:lnTo>
                          <a:pt x="277" y="187"/>
                        </a:lnTo>
                        <a:lnTo>
                          <a:pt x="277" y="189"/>
                        </a:lnTo>
                        <a:lnTo>
                          <a:pt x="281" y="189"/>
                        </a:lnTo>
                        <a:lnTo>
                          <a:pt x="281" y="189"/>
                        </a:lnTo>
                        <a:lnTo>
                          <a:pt x="283" y="189"/>
                        </a:lnTo>
                        <a:lnTo>
                          <a:pt x="283" y="191"/>
                        </a:lnTo>
                        <a:lnTo>
                          <a:pt x="285" y="191"/>
                        </a:lnTo>
                        <a:lnTo>
                          <a:pt x="285" y="191"/>
                        </a:lnTo>
                        <a:lnTo>
                          <a:pt x="287" y="191"/>
                        </a:lnTo>
                        <a:lnTo>
                          <a:pt x="287" y="193"/>
                        </a:lnTo>
                        <a:lnTo>
                          <a:pt x="289" y="193"/>
                        </a:lnTo>
                        <a:lnTo>
                          <a:pt x="289" y="193"/>
                        </a:lnTo>
                        <a:lnTo>
                          <a:pt x="291" y="193"/>
                        </a:lnTo>
                        <a:lnTo>
                          <a:pt x="291" y="195"/>
                        </a:lnTo>
                        <a:lnTo>
                          <a:pt x="292" y="195"/>
                        </a:lnTo>
                        <a:lnTo>
                          <a:pt x="292" y="195"/>
                        </a:lnTo>
                        <a:lnTo>
                          <a:pt x="292" y="195"/>
                        </a:lnTo>
                        <a:lnTo>
                          <a:pt x="292" y="197"/>
                        </a:lnTo>
                        <a:lnTo>
                          <a:pt x="292" y="197"/>
                        </a:lnTo>
                        <a:lnTo>
                          <a:pt x="292" y="199"/>
                        </a:lnTo>
                        <a:lnTo>
                          <a:pt x="292" y="199"/>
                        </a:lnTo>
                        <a:lnTo>
                          <a:pt x="292" y="201"/>
                        </a:lnTo>
                        <a:lnTo>
                          <a:pt x="292" y="201"/>
                        </a:lnTo>
                        <a:lnTo>
                          <a:pt x="292" y="201"/>
                        </a:lnTo>
                        <a:lnTo>
                          <a:pt x="291" y="201"/>
                        </a:lnTo>
                        <a:lnTo>
                          <a:pt x="291" y="203"/>
                        </a:lnTo>
                        <a:lnTo>
                          <a:pt x="291" y="203"/>
                        </a:lnTo>
                        <a:lnTo>
                          <a:pt x="291" y="205"/>
                        </a:lnTo>
                        <a:lnTo>
                          <a:pt x="291" y="205"/>
                        </a:lnTo>
                        <a:lnTo>
                          <a:pt x="291" y="205"/>
                        </a:lnTo>
                        <a:lnTo>
                          <a:pt x="291" y="205"/>
                        </a:lnTo>
                        <a:lnTo>
                          <a:pt x="291" y="207"/>
                        </a:lnTo>
                        <a:lnTo>
                          <a:pt x="289" y="207"/>
                        </a:lnTo>
                        <a:lnTo>
                          <a:pt x="289" y="208"/>
                        </a:lnTo>
                        <a:lnTo>
                          <a:pt x="289" y="208"/>
                        </a:lnTo>
                        <a:lnTo>
                          <a:pt x="289" y="208"/>
                        </a:lnTo>
                        <a:lnTo>
                          <a:pt x="287" y="208"/>
                        </a:lnTo>
                        <a:lnTo>
                          <a:pt x="287" y="210"/>
                        </a:lnTo>
                        <a:lnTo>
                          <a:pt x="287" y="210"/>
                        </a:lnTo>
                        <a:lnTo>
                          <a:pt x="287" y="212"/>
                        </a:lnTo>
                        <a:lnTo>
                          <a:pt x="287" y="212"/>
                        </a:lnTo>
                        <a:lnTo>
                          <a:pt x="287" y="212"/>
                        </a:lnTo>
                        <a:lnTo>
                          <a:pt x="285" y="212"/>
                        </a:lnTo>
                        <a:lnTo>
                          <a:pt x="285" y="214"/>
                        </a:lnTo>
                        <a:lnTo>
                          <a:pt x="285" y="214"/>
                        </a:lnTo>
                        <a:lnTo>
                          <a:pt x="285" y="218"/>
                        </a:lnTo>
                        <a:lnTo>
                          <a:pt x="285" y="218"/>
                        </a:lnTo>
                        <a:lnTo>
                          <a:pt x="285" y="218"/>
                        </a:lnTo>
                        <a:lnTo>
                          <a:pt x="291" y="218"/>
                        </a:lnTo>
                        <a:lnTo>
                          <a:pt x="291" y="220"/>
                        </a:lnTo>
                        <a:lnTo>
                          <a:pt x="292" y="220"/>
                        </a:lnTo>
                        <a:lnTo>
                          <a:pt x="292" y="220"/>
                        </a:lnTo>
                        <a:lnTo>
                          <a:pt x="294" y="220"/>
                        </a:lnTo>
                        <a:lnTo>
                          <a:pt x="294" y="220"/>
                        </a:lnTo>
                        <a:lnTo>
                          <a:pt x="296" y="220"/>
                        </a:lnTo>
                        <a:lnTo>
                          <a:pt x="296" y="222"/>
                        </a:lnTo>
                        <a:lnTo>
                          <a:pt x="296" y="222"/>
                        </a:lnTo>
                        <a:lnTo>
                          <a:pt x="296" y="222"/>
                        </a:lnTo>
                        <a:lnTo>
                          <a:pt x="296" y="222"/>
                        </a:lnTo>
                        <a:lnTo>
                          <a:pt x="296" y="224"/>
                        </a:lnTo>
                        <a:lnTo>
                          <a:pt x="296" y="224"/>
                        </a:lnTo>
                        <a:lnTo>
                          <a:pt x="296" y="226"/>
                        </a:lnTo>
                        <a:lnTo>
                          <a:pt x="294" y="226"/>
                        </a:lnTo>
                        <a:lnTo>
                          <a:pt x="294" y="226"/>
                        </a:lnTo>
                        <a:lnTo>
                          <a:pt x="296" y="226"/>
                        </a:lnTo>
                        <a:lnTo>
                          <a:pt x="296" y="228"/>
                        </a:lnTo>
                        <a:lnTo>
                          <a:pt x="296" y="228"/>
                        </a:lnTo>
                        <a:lnTo>
                          <a:pt x="296" y="228"/>
                        </a:lnTo>
                        <a:lnTo>
                          <a:pt x="296" y="228"/>
                        </a:lnTo>
                        <a:lnTo>
                          <a:pt x="296" y="230"/>
                        </a:lnTo>
                        <a:lnTo>
                          <a:pt x="294" y="230"/>
                        </a:lnTo>
                        <a:lnTo>
                          <a:pt x="294" y="231"/>
                        </a:lnTo>
                        <a:lnTo>
                          <a:pt x="292" y="231"/>
                        </a:lnTo>
                        <a:lnTo>
                          <a:pt x="292" y="231"/>
                        </a:lnTo>
                        <a:lnTo>
                          <a:pt x="292" y="231"/>
                        </a:lnTo>
                        <a:lnTo>
                          <a:pt x="292" y="233"/>
                        </a:lnTo>
                        <a:lnTo>
                          <a:pt x="292" y="233"/>
                        </a:lnTo>
                        <a:lnTo>
                          <a:pt x="292" y="233"/>
                        </a:lnTo>
                        <a:lnTo>
                          <a:pt x="291" y="233"/>
                        </a:lnTo>
                        <a:lnTo>
                          <a:pt x="291" y="235"/>
                        </a:lnTo>
                        <a:lnTo>
                          <a:pt x="291" y="235"/>
                        </a:lnTo>
                        <a:lnTo>
                          <a:pt x="291" y="235"/>
                        </a:lnTo>
                        <a:lnTo>
                          <a:pt x="289" y="235"/>
                        </a:lnTo>
                        <a:lnTo>
                          <a:pt x="289" y="239"/>
                        </a:lnTo>
                        <a:lnTo>
                          <a:pt x="289" y="239"/>
                        </a:lnTo>
                        <a:lnTo>
                          <a:pt x="289" y="237"/>
                        </a:lnTo>
                        <a:lnTo>
                          <a:pt x="287" y="237"/>
                        </a:lnTo>
                        <a:lnTo>
                          <a:pt x="287" y="237"/>
                        </a:lnTo>
                        <a:lnTo>
                          <a:pt x="283" y="237"/>
                        </a:lnTo>
                        <a:lnTo>
                          <a:pt x="283" y="235"/>
                        </a:lnTo>
                        <a:lnTo>
                          <a:pt x="283" y="235"/>
                        </a:lnTo>
                        <a:lnTo>
                          <a:pt x="283" y="235"/>
                        </a:lnTo>
                        <a:lnTo>
                          <a:pt x="283" y="235"/>
                        </a:lnTo>
                        <a:lnTo>
                          <a:pt x="283" y="235"/>
                        </a:lnTo>
                        <a:lnTo>
                          <a:pt x="277" y="235"/>
                        </a:lnTo>
                        <a:lnTo>
                          <a:pt x="277" y="233"/>
                        </a:lnTo>
                        <a:lnTo>
                          <a:pt x="277" y="233"/>
                        </a:lnTo>
                        <a:lnTo>
                          <a:pt x="277" y="233"/>
                        </a:lnTo>
                        <a:lnTo>
                          <a:pt x="266" y="233"/>
                        </a:lnTo>
                        <a:lnTo>
                          <a:pt x="266" y="231"/>
                        </a:lnTo>
                        <a:lnTo>
                          <a:pt x="264" y="231"/>
                        </a:lnTo>
                        <a:lnTo>
                          <a:pt x="264" y="231"/>
                        </a:lnTo>
                        <a:lnTo>
                          <a:pt x="260" y="231"/>
                        </a:lnTo>
                        <a:lnTo>
                          <a:pt x="260" y="230"/>
                        </a:lnTo>
                        <a:lnTo>
                          <a:pt x="256" y="230"/>
                        </a:lnTo>
                        <a:lnTo>
                          <a:pt x="256" y="231"/>
                        </a:lnTo>
                        <a:lnTo>
                          <a:pt x="256" y="231"/>
                        </a:lnTo>
                        <a:lnTo>
                          <a:pt x="256" y="231"/>
                        </a:lnTo>
                        <a:lnTo>
                          <a:pt x="254" y="231"/>
                        </a:lnTo>
                        <a:lnTo>
                          <a:pt x="254" y="233"/>
                        </a:lnTo>
                        <a:lnTo>
                          <a:pt x="254" y="233"/>
                        </a:lnTo>
                        <a:lnTo>
                          <a:pt x="254" y="233"/>
                        </a:lnTo>
                        <a:lnTo>
                          <a:pt x="252" y="233"/>
                        </a:lnTo>
                        <a:lnTo>
                          <a:pt x="252" y="235"/>
                        </a:lnTo>
                        <a:lnTo>
                          <a:pt x="250" y="235"/>
                        </a:lnTo>
                        <a:lnTo>
                          <a:pt x="250" y="235"/>
                        </a:lnTo>
                        <a:lnTo>
                          <a:pt x="250" y="235"/>
                        </a:lnTo>
                        <a:lnTo>
                          <a:pt x="250" y="235"/>
                        </a:lnTo>
                        <a:lnTo>
                          <a:pt x="248" y="235"/>
                        </a:lnTo>
                        <a:lnTo>
                          <a:pt x="248" y="237"/>
                        </a:lnTo>
                        <a:lnTo>
                          <a:pt x="247" y="237"/>
                        </a:lnTo>
                        <a:lnTo>
                          <a:pt x="247" y="237"/>
                        </a:lnTo>
                        <a:lnTo>
                          <a:pt x="245" y="237"/>
                        </a:lnTo>
                        <a:lnTo>
                          <a:pt x="245" y="239"/>
                        </a:lnTo>
                        <a:lnTo>
                          <a:pt x="243" y="239"/>
                        </a:lnTo>
                        <a:lnTo>
                          <a:pt x="243" y="239"/>
                        </a:lnTo>
                        <a:lnTo>
                          <a:pt x="241" y="239"/>
                        </a:lnTo>
                        <a:lnTo>
                          <a:pt x="241" y="241"/>
                        </a:lnTo>
                        <a:lnTo>
                          <a:pt x="235" y="241"/>
                        </a:lnTo>
                        <a:lnTo>
                          <a:pt x="235" y="241"/>
                        </a:lnTo>
                        <a:lnTo>
                          <a:pt x="231" y="241"/>
                        </a:lnTo>
                        <a:lnTo>
                          <a:pt x="231" y="243"/>
                        </a:lnTo>
                        <a:lnTo>
                          <a:pt x="229" y="243"/>
                        </a:lnTo>
                        <a:lnTo>
                          <a:pt x="229" y="243"/>
                        </a:lnTo>
                        <a:lnTo>
                          <a:pt x="229" y="243"/>
                        </a:lnTo>
                        <a:lnTo>
                          <a:pt x="229" y="243"/>
                        </a:lnTo>
                        <a:lnTo>
                          <a:pt x="227" y="243"/>
                        </a:lnTo>
                        <a:lnTo>
                          <a:pt x="227" y="245"/>
                        </a:lnTo>
                        <a:lnTo>
                          <a:pt x="227" y="245"/>
                        </a:lnTo>
                        <a:lnTo>
                          <a:pt x="227" y="245"/>
                        </a:lnTo>
                        <a:lnTo>
                          <a:pt x="224" y="245"/>
                        </a:lnTo>
                        <a:lnTo>
                          <a:pt x="224" y="247"/>
                        </a:lnTo>
                        <a:lnTo>
                          <a:pt x="224" y="247"/>
                        </a:lnTo>
                        <a:lnTo>
                          <a:pt x="224" y="247"/>
                        </a:lnTo>
                        <a:lnTo>
                          <a:pt x="220" y="247"/>
                        </a:lnTo>
                        <a:lnTo>
                          <a:pt x="220" y="249"/>
                        </a:lnTo>
                        <a:lnTo>
                          <a:pt x="216" y="249"/>
                        </a:lnTo>
                        <a:lnTo>
                          <a:pt x="216" y="249"/>
                        </a:lnTo>
                        <a:lnTo>
                          <a:pt x="216" y="249"/>
                        </a:lnTo>
                        <a:lnTo>
                          <a:pt x="216" y="251"/>
                        </a:lnTo>
                        <a:lnTo>
                          <a:pt x="214" y="251"/>
                        </a:lnTo>
                        <a:lnTo>
                          <a:pt x="214" y="256"/>
                        </a:lnTo>
                        <a:lnTo>
                          <a:pt x="216" y="256"/>
                        </a:lnTo>
                        <a:lnTo>
                          <a:pt x="216" y="256"/>
                        </a:lnTo>
                        <a:lnTo>
                          <a:pt x="218" y="256"/>
                        </a:lnTo>
                        <a:lnTo>
                          <a:pt x="218" y="258"/>
                        </a:lnTo>
                        <a:lnTo>
                          <a:pt x="218" y="258"/>
                        </a:lnTo>
                        <a:lnTo>
                          <a:pt x="218" y="258"/>
                        </a:lnTo>
                        <a:lnTo>
                          <a:pt x="220" y="258"/>
                        </a:lnTo>
                        <a:lnTo>
                          <a:pt x="220" y="260"/>
                        </a:lnTo>
                        <a:lnTo>
                          <a:pt x="222" y="260"/>
                        </a:lnTo>
                        <a:lnTo>
                          <a:pt x="222" y="260"/>
                        </a:lnTo>
                        <a:lnTo>
                          <a:pt x="222" y="260"/>
                        </a:lnTo>
                        <a:lnTo>
                          <a:pt x="222" y="262"/>
                        </a:lnTo>
                        <a:lnTo>
                          <a:pt x="222" y="262"/>
                        </a:lnTo>
                        <a:lnTo>
                          <a:pt x="222" y="262"/>
                        </a:lnTo>
                        <a:lnTo>
                          <a:pt x="224" y="262"/>
                        </a:lnTo>
                        <a:lnTo>
                          <a:pt x="224" y="264"/>
                        </a:lnTo>
                        <a:lnTo>
                          <a:pt x="224" y="264"/>
                        </a:lnTo>
                        <a:lnTo>
                          <a:pt x="224" y="266"/>
                        </a:lnTo>
                        <a:lnTo>
                          <a:pt x="226" y="266"/>
                        </a:lnTo>
                        <a:lnTo>
                          <a:pt x="226" y="264"/>
                        </a:lnTo>
                        <a:lnTo>
                          <a:pt x="226" y="264"/>
                        </a:lnTo>
                        <a:lnTo>
                          <a:pt x="226" y="266"/>
                        </a:lnTo>
                        <a:lnTo>
                          <a:pt x="227" y="266"/>
                        </a:lnTo>
                        <a:lnTo>
                          <a:pt x="227" y="266"/>
                        </a:lnTo>
                        <a:lnTo>
                          <a:pt x="218" y="266"/>
                        </a:lnTo>
                        <a:lnTo>
                          <a:pt x="218" y="268"/>
                        </a:lnTo>
                        <a:lnTo>
                          <a:pt x="218" y="268"/>
                        </a:lnTo>
                        <a:lnTo>
                          <a:pt x="218" y="268"/>
                        </a:lnTo>
                        <a:lnTo>
                          <a:pt x="216" y="268"/>
                        </a:lnTo>
                        <a:lnTo>
                          <a:pt x="216" y="270"/>
                        </a:lnTo>
                        <a:lnTo>
                          <a:pt x="216" y="270"/>
                        </a:lnTo>
                        <a:lnTo>
                          <a:pt x="216" y="270"/>
                        </a:lnTo>
                        <a:lnTo>
                          <a:pt x="210" y="270"/>
                        </a:lnTo>
                        <a:lnTo>
                          <a:pt x="210" y="270"/>
                        </a:lnTo>
                        <a:lnTo>
                          <a:pt x="208" y="270"/>
                        </a:lnTo>
                        <a:lnTo>
                          <a:pt x="208" y="268"/>
                        </a:lnTo>
                        <a:lnTo>
                          <a:pt x="204" y="268"/>
                        </a:lnTo>
                        <a:lnTo>
                          <a:pt x="204" y="268"/>
                        </a:lnTo>
                        <a:lnTo>
                          <a:pt x="203" y="268"/>
                        </a:lnTo>
                        <a:lnTo>
                          <a:pt x="203" y="268"/>
                        </a:lnTo>
                        <a:lnTo>
                          <a:pt x="199" y="268"/>
                        </a:lnTo>
                        <a:lnTo>
                          <a:pt x="199" y="266"/>
                        </a:lnTo>
                        <a:lnTo>
                          <a:pt x="193" y="266"/>
                        </a:lnTo>
                        <a:lnTo>
                          <a:pt x="193" y="266"/>
                        </a:lnTo>
                        <a:lnTo>
                          <a:pt x="191" y="266"/>
                        </a:lnTo>
                        <a:lnTo>
                          <a:pt x="191" y="264"/>
                        </a:lnTo>
                        <a:lnTo>
                          <a:pt x="185" y="264"/>
                        </a:lnTo>
                        <a:lnTo>
                          <a:pt x="185" y="264"/>
                        </a:lnTo>
                        <a:lnTo>
                          <a:pt x="182" y="264"/>
                        </a:lnTo>
                        <a:lnTo>
                          <a:pt x="182" y="262"/>
                        </a:lnTo>
                        <a:lnTo>
                          <a:pt x="180" y="262"/>
                        </a:lnTo>
                        <a:lnTo>
                          <a:pt x="180" y="260"/>
                        </a:lnTo>
                        <a:lnTo>
                          <a:pt x="180" y="260"/>
                        </a:lnTo>
                        <a:lnTo>
                          <a:pt x="180" y="260"/>
                        </a:lnTo>
                        <a:lnTo>
                          <a:pt x="176" y="260"/>
                        </a:lnTo>
                        <a:lnTo>
                          <a:pt x="176" y="260"/>
                        </a:lnTo>
                        <a:lnTo>
                          <a:pt x="172" y="260"/>
                        </a:lnTo>
                        <a:lnTo>
                          <a:pt x="172" y="258"/>
                        </a:lnTo>
                        <a:lnTo>
                          <a:pt x="164" y="258"/>
                        </a:lnTo>
                        <a:lnTo>
                          <a:pt x="164" y="256"/>
                        </a:lnTo>
                        <a:lnTo>
                          <a:pt x="164" y="256"/>
                        </a:lnTo>
                        <a:lnTo>
                          <a:pt x="164" y="258"/>
                        </a:lnTo>
                        <a:lnTo>
                          <a:pt x="162" y="258"/>
                        </a:lnTo>
                        <a:lnTo>
                          <a:pt x="162" y="258"/>
                        </a:lnTo>
                        <a:lnTo>
                          <a:pt x="164" y="258"/>
                        </a:lnTo>
                        <a:lnTo>
                          <a:pt x="164" y="262"/>
                        </a:lnTo>
                        <a:lnTo>
                          <a:pt x="160" y="262"/>
                        </a:lnTo>
                        <a:lnTo>
                          <a:pt x="160" y="264"/>
                        </a:lnTo>
                        <a:lnTo>
                          <a:pt x="159" y="264"/>
                        </a:lnTo>
                        <a:lnTo>
                          <a:pt x="159" y="262"/>
                        </a:lnTo>
                        <a:lnTo>
                          <a:pt x="157" y="262"/>
                        </a:lnTo>
                        <a:lnTo>
                          <a:pt x="157" y="266"/>
                        </a:lnTo>
                        <a:lnTo>
                          <a:pt x="159" y="266"/>
                        </a:lnTo>
                        <a:lnTo>
                          <a:pt x="159" y="266"/>
                        </a:lnTo>
                        <a:lnTo>
                          <a:pt x="159" y="266"/>
                        </a:lnTo>
                        <a:lnTo>
                          <a:pt x="159" y="268"/>
                        </a:lnTo>
                        <a:lnTo>
                          <a:pt x="162" y="268"/>
                        </a:lnTo>
                        <a:lnTo>
                          <a:pt x="162" y="268"/>
                        </a:lnTo>
                        <a:lnTo>
                          <a:pt x="162" y="268"/>
                        </a:lnTo>
                        <a:lnTo>
                          <a:pt x="162" y="270"/>
                        </a:lnTo>
                        <a:lnTo>
                          <a:pt x="164" y="270"/>
                        </a:lnTo>
                        <a:lnTo>
                          <a:pt x="164" y="270"/>
                        </a:lnTo>
                        <a:lnTo>
                          <a:pt x="164" y="270"/>
                        </a:lnTo>
                        <a:lnTo>
                          <a:pt x="164" y="272"/>
                        </a:lnTo>
                        <a:lnTo>
                          <a:pt x="164" y="272"/>
                        </a:lnTo>
                        <a:lnTo>
                          <a:pt x="164" y="272"/>
                        </a:lnTo>
                        <a:lnTo>
                          <a:pt x="166" y="272"/>
                        </a:lnTo>
                        <a:lnTo>
                          <a:pt x="166" y="274"/>
                        </a:lnTo>
                        <a:lnTo>
                          <a:pt x="168" y="274"/>
                        </a:lnTo>
                        <a:lnTo>
                          <a:pt x="168" y="274"/>
                        </a:lnTo>
                        <a:lnTo>
                          <a:pt x="168" y="274"/>
                        </a:lnTo>
                        <a:lnTo>
                          <a:pt x="168" y="275"/>
                        </a:lnTo>
                        <a:lnTo>
                          <a:pt x="170" y="275"/>
                        </a:lnTo>
                        <a:lnTo>
                          <a:pt x="170" y="275"/>
                        </a:lnTo>
                        <a:lnTo>
                          <a:pt x="176" y="275"/>
                        </a:lnTo>
                        <a:lnTo>
                          <a:pt x="176" y="275"/>
                        </a:lnTo>
                        <a:lnTo>
                          <a:pt x="178" y="275"/>
                        </a:lnTo>
                        <a:lnTo>
                          <a:pt x="178" y="275"/>
                        </a:lnTo>
                        <a:lnTo>
                          <a:pt x="180" y="275"/>
                        </a:lnTo>
                        <a:lnTo>
                          <a:pt x="180" y="274"/>
                        </a:lnTo>
                        <a:lnTo>
                          <a:pt x="180" y="274"/>
                        </a:lnTo>
                        <a:lnTo>
                          <a:pt x="180" y="275"/>
                        </a:lnTo>
                        <a:lnTo>
                          <a:pt x="183" y="275"/>
                        </a:lnTo>
                        <a:lnTo>
                          <a:pt x="183" y="275"/>
                        </a:lnTo>
                        <a:lnTo>
                          <a:pt x="183" y="275"/>
                        </a:lnTo>
                        <a:lnTo>
                          <a:pt x="183" y="277"/>
                        </a:lnTo>
                        <a:lnTo>
                          <a:pt x="183" y="277"/>
                        </a:lnTo>
                        <a:lnTo>
                          <a:pt x="183" y="279"/>
                        </a:lnTo>
                        <a:lnTo>
                          <a:pt x="183" y="279"/>
                        </a:lnTo>
                        <a:lnTo>
                          <a:pt x="183" y="279"/>
                        </a:lnTo>
                        <a:lnTo>
                          <a:pt x="185" y="279"/>
                        </a:lnTo>
                        <a:lnTo>
                          <a:pt x="185" y="281"/>
                        </a:lnTo>
                        <a:lnTo>
                          <a:pt x="185" y="281"/>
                        </a:lnTo>
                        <a:lnTo>
                          <a:pt x="185" y="283"/>
                        </a:lnTo>
                        <a:lnTo>
                          <a:pt x="185" y="283"/>
                        </a:lnTo>
                        <a:lnTo>
                          <a:pt x="185" y="283"/>
                        </a:lnTo>
                        <a:lnTo>
                          <a:pt x="183" y="283"/>
                        </a:lnTo>
                        <a:lnTo>
                          <a:pt x="183" y="283"/>
                        </a:lnTo>
                        <a:lnTo>
                          <a:pt x="178" y="283"/>
                        </a:lnTo>
                        <a:lnTo>
                          <a:pt x="178" y="285"/>
                        </a:lnTo>
                        <a:lnTo>
                          <a:pt x="176" y="285"/>
                        </a:lnTo>
                        <a:lnTo>
                          <a:pt x="176" y="287"/>
                        </a:lnTo>
                        <a:lnTo>
                          <a:pt x="174" y="287"/>
                        </a:lnTo>
                        <a:lnTo>
                          <a:pt x="174" y="285"/>
                        </a:lnTo>
                        <a:lnTo>
                          <a:pt x="172" y="285"/>
                        </a:lnTo>
                        <a:lnTo>
                          <a:pt x="172" y="283"/>
                        </a:lnTo>
                        <a:lnTo>
                          <a:pt x="162" y="283"/>
                        </a:lnTo>
                        <a:lnTo>
                          <a:pt x="162" y="283"/>
                        </a:lnTo>
                        <a:lnTo>
                          <a:pt x="159" y="283"/>
                        </a:lnTo>
                        <a:lnTo>
                          <a:pt x="159" y="283"/>
                        </a:lnTo>
                        <a:lnTo>
                          <a:pt x="155" y="283"/>
                        </a:lnTo>
                        <a:lnTo>
                          <a:pt x="155" y="281"/>
                        </a:lnTo>
                        <a:lnTo>
                          <a:pt x="157" y="281"/>
                        </a:lnTo>
                        <a:lnTo>
                          <a:pt x="157" y="279"/>
                        </a:lnTo>
                        <a:lnTo>
                          <a:pt x="155" y="279"/>
                        </a:lnTo>
                        <a:lnTo>
                          <a:pt x="155" y="279"/>
                        </a:lnTo>
                        <a:lnTo>
                          <a:pt x="153" y="279"/>
                        </a:lnTo>
                        <a:lnTo>
                          <a:pt x="153" y="277"/>
                        </a:lnTo>
                        <a:lnTo>
                          <a:pt x="151" y="277"/>
                        </a:lnTo>
                        <a:lnTo>
                          <a:pt x="151" y="277"/>
                        </a:lnTo>
                        <a:lnTo>
                          <a:pt x="151" y="277"/>
                        </a:lnTo>
                        <a:lnTo>
                          <a:pt x="151" y="277"/>
                        </a:lnTo>
                        <a:lnTo>
                          <a:pt x="149" y="277"/>
                        </a:lnTo>
                        <a:lnTo>
                          <a:pt x="149" y="275"/>
                        </a:lnTo>
                        <a:lnTo>
                          <a:pt x="151" y="275"/>
                        </a:lnTo>
                        <a:lnTo>
                          <a:pt x="151" y="275"/>
                        </a:lnTo>
                        <a:lnTo>
                          <a:pt x="149" y="275"/>
                        </a:lnTo>
                        <a:lnTo>
                          <a:pt x="149" y="274"/>
                        </a:lnTo>
                        <a:lnTo>
                          <a:pt x="147" y="274"/>
                        </a:lnTo>
                        <a:lnTo>
                          <a:pt x="147" y="275"/>
                        </a:lnTo>
                        <a:lnTo>
                          <a:pt x="147" y="275"/>
                        </a:lnTo>
                        <a:lnTo>
                          <a:pt x="147" y="275"/>
                        </a:lnTo>
                        <a:lnTo>
                          <a:pt x="147" y="275"/>
                        </a:lnTo>
                        <a:lnTo>
                          <a:pt x="147" y="274"/>
                        </a:lnTo>
                        <a:lnTo>
                          <a:pt x="145" y="274"/>
                        </a:lnTo>
                        <a:lnTo>
                          <a:pt x="145" y="275"/>
                        </a:lnTo>
                        <a:lnTo>
                          <a:pt x="143" y="275"/>
                        </a:lnTo>
                        <a:lnTo>
                          <a:pt x="143" y="274"/>
                        </a:lnTo>
                        <a:lnTo>
                          <a:pt x="139" y="274"/>
                        </a:lnTo>
                        <a:lnTo>
                          <a:pt x="139" y="275"/>
                        </a:lnTo>
                        <a:lnTo>
                          <a:pt x="143" y="275"/>
                        </a:lnTo>
                        <a:lnTo>
                          <a:pt x="143" y="275"/>
                        </a:lnTo>
                        <a:lnTo>
                          <a:pt x="139" y="275"/>
                        </a:lnTo>
                        <a:lnTo>
                          <a:pt x="139" y="275"/>
                        </a:lnTo>
                        <a:lnTo>
                          <a:pt x="138" y="275"/>
                        </a:lnTo>
                        <a:lnTo>
                          <a:pt x="138" y="274"/>
                        </a:lnTo>
                        <a:lnTo>
                          <a:pt x="136" y="274"/>
                        </a:lnTo>
                        <a:lnTo>
                          <a:pt x="136" y="275"/>
                        </a:lnTo>
                        <a:lnTo>
                          <a:pt x="136" y="275"/>
                        </a:lnTo>
                        <a:lnTo>
                          <a:pt x="136" y="274"/>
                        </a:lnTo>
                        <a:lnTo>
                          <a:pt x="136" y="274"/>
                        </a:lnTo>
                        <a:lnTo>
                          <a:pt x="136" y="274"/>
                        </a:lnTo>
                        <a:lnTo>
                          <a:pt x="134" y="274"/>
                        </a:lnTo>
                        <a:lnTo>
                          <a:pt x="134" y="274"/>
                        </a:lnTo>
                        <a:lnTo>
                          <a:pt x="134" y="274"/>
                        </a:lnTo>
                        <a:lnTo>
                          <a:pt x="134" y="272"/>
                        </a:lnTo>
                        <a:lnTo>
                          <a:pt x="132" y="272"/>
                        </a:lnTo>
                        <a:lnTo>
                          <a:pt x="132" y="272"/>
                        </a:lnTo>
                        <a:lnTo>
                          <a:pt x="132" y="272"/>
                        </a:lnTo>
                        <a:lnTo>
                          <a:pt x="132" y="270"/>
                        </a:lnTo>
                        <a:lnTo>
                          <a:pt x="132" y="270"/>
                        </a:lnTo>
                        <a:lnTo>
                          <a:pt x="132" y="270"/>
                        </a:lnTo>
                        <a:lnTo>
                          <a:pt x="134" y="270"/>
                        </a:lnTo>
                        <a:lnTo>
                          <a:pt x="134" y="268"/>
                        </a:lnTo>
                        <a:lnTo>
                          <a:pt x="136" y="268"/>
                        </a:lnTo>
                        <a:lnTo>
                          <a:pt x="136" y="266"/>
                        </a:lnTo>
                        <a:lnTo>
                          <a:pt x="132" y="266"/>
                        </a:lnTo>
                        <a:lnTo>
                          <a:pt x="132" y="266"/>
                        </a:lnTo>
                        <a:lnTo>
                          <a:pt x="132" y="266"/>
                        </a:lnTo>
                        <a:lnTo>
                          <a:pt x="132" y="264"/>
                        </a:lnTo>
                        <a:lnTo>
                          <a:pt x="132" y="264"/>
                        </a:lnTo>
                        <a:lnTo>
                          <a:pt x="132" y="262"/>
                        </a:lnTo>
                        <a:lnTo>
                          <a:pt x="130" y="262"/>
                        </a:lnTo>
                        <a:lnTo>
                          <a:pt x="130" y="262"/>
                        </a:lnTo>
                        <a:lnTo>
                          <a:pt x="130" y="262"/>
                        </a:lnTo>
                        <a:lnTo>
                          <a:pt x="130" y="260"/>
                        </a:lnTo>
                        <a:lnTo>
                          <a:pt x="128" y="260"/>
                        </a:lnTo>
                        <a:lnTo>
                          <a:pt x="128" y="260"/>
                        </a:lnTo>
                        <a:lnTo>
                          <a:pt x="128" y="260"/>
                        </a:lnTo>
                        <a:lnTo>
                          <a:pt x="128" y="258"/>
                        </a:lnTo>
                        <a:lnTo>
                          <a:pt x="128" y="258"/>
                        </a:lnTo>
                        <a:lnTo>
                          <a:pt x="128" y="258"/>
                        </a:lnTo>
                        <a:lnTo>
                          <a:pt x="126" y="258"/>
                        </a:lnTo>
                        <a:lnTo>
                          <a:pt x="126" y="256"/>
                        </a:lnTo>
                        <a:lnTo>
                          <a:pt x="124" y="256"/>
                        </a:lnTo>
                        <a:lnTo>
                          <a:pt x="124" y="254"/>
                        </a:lnTo>
                        <a:lnTo>
                          <a:pt x="124" y="254"/>
                        </a:lnTo>
                        <a:lnTo>
                          <a:pt x="124" y="254"/>
                        </a:lnTo>
                        <a:lnTo>
                          <a:pt x="124" y="254"/>
                        </a:lnTo>
                        <a:lnTo>
                          <a:pt x="124" y="252"/>
                        </a:lnTo>
                        <a:lnTo>
                          <a:pt x="128" y="252"/>
                        </a:lnTo>
                        <a:lnTo>
                          <a:pt x="128" y="252"/>
                        </a:lnTo>
                        <a:lnTo>
                          <a:pt x="126" y="252"/>
                        </a:lnTo>
                        <a:lnTo>
                          <a:pt x="126" y="252"/>
                        </a:lnTo>
                        <a:lnTo>
                          <a:pt x="128" y="252"/>
                        </a:lnTo>
                        <a:lnTo>
                          <a:pt x="128" y="251"/>
                        </a:lnTo>
                        <a:lnTo>
                          <a:pt x="130" y="251"/>
                        </a:lnTo>
                        <a:lnTo>
                          <a:pt x="130" y="249"/>
                        </a:lnTo>
                        <a:lnTo>
                          <a:pt x="130" y="249"/>
                        </a:lnTo>
                        <a:lnTo>
                          <a:pt x="130" y="251"/>
                        </a:lnTo>
                        <a:lnTo>
                          <a:pt x="132" y="251"/>
                        </a:lnTo>
                        <a:lnTo>
                          <a:pt x="132" y="249"/>
                        </a:lnTo>
                        <a:lnTo>
                          <a:pt x="132" y="249"/>
                        </a:lnTo>
                        <a:lnTo>
                          <a:pt x="132" y="247"/>
                        </a:lnTo>
                        <a:lnTo>
                          <a:pt x="134" y="247"/>
                        </a:lnTo>
                        <a:lnTo>
                          <a:pt x="134" y="245"/>
                        </a:lnTo>
                        <a:lnTo>
                          <a:pt x="132" y="245"/>
                        </a:lnTo>
                        <a:lnTo>
                          <a:pt x="132" y="245"/>
                        </a:lnTo>
                        <a:lnTo>
                          <a:pt x="130" y="245"/>
                        </a:lnTo>
                        <a:lnTo>
                          <a:pt x="130" y="243"/>
                        </a:lnTo>
                        <a:lnTo>
                          <a:pt x="128" y="243"/>
                        </a:lnTo>
                        <a:lnTo>
                          <a:pt x="128" y="241"/>
                        </a:lnTo>
                        <a:lnTo>
                          <a:pt x="126" y="241"/>
                        </a:lnTo>
                        <a:lnTo>
                          <a:pt x="126" y="241"/>
                        </a:lnTo>
                        <a:lnTo>
                          <a:pt x="126" y="241"/>
                        </a:lnTo>
                        <a:lnTo>
                          <a:pt x="126" y="239"/>
                        </a:lnTo>
                        <a:lnTo>
                          <a:pt x="124" y="239"/>
                        </a:lnTo>
                        <a:lnTo>
                          <a:pt x="124" y="239"/>
                        </a:lnTo>
                        <a:lnTo>
                          <a:pt x="122" y="239"/>
                        </a:lnTo>
                        <a:lnTo>
                          <a:pt x="122" y="237"/>
                        </a:lnTo>
                        <a:lnTo>
                          <a:pt x="120" y="237"/>
                        </a:lnTo>
                        <a:lnTo>
                          <a:pt x="120" y="237"/>
                        </a:lnTo>
                        <a:lnTo>
                          <a:pt x="118" y="237"/>
                        </a:lnTo>
                        <a:lnTo>
                          <a:pt x="118" y="235"/>
                        </a:lnTo>
                        <a:lnTo>
                          <a:pt x="115" y="235"/>
                        </a:lnTo>
                        <a:lnTo>
                          <a:pt x="115" y="235"/>
                        </a:lnTo>
                        <a:lnTo>
                          <a:pt x="115" y="235"/>
                        </a:lnTo>
                        <a:lnTo>
                          <a:pt x="115" y="235"/>
                        </a:lnTo>
                        <a:lnTo>
                          <a:pt x="113" y="235"/>
                        </a:lnTo>
                        <a:lnTo>
                          <a:pt x="113" y="233"/>
                        </a:lnTo>
                        <a:lnTo>
                          <a:pt x="113" y="233"/>
                        </a:lnTo>
                        <a:lnTo>
                          <a:pt x="113" y="233"/>
                        </a:lnTo>
                        <a:lnTo>
                          <a:pt x="111" y="233"/>
                        </a:lnTo>
                        <a:lnTo>
                          <a:pt x="111" y="231"/>
                        </a:lnTo>
                        <a:lnTo>
                          <a:pt x="111" y="231"/>
                        </a:lnTo>
                        <a:lnTo>
                          <a:pt x="111" y="233"/>
                        </a:lnTo>
                        <a:lnTo>
                          <a:pt x="109" y="233"/>
                        </a:lnTo>
                        <a:lnTo>
                          <a:pt x="109" y="231"/>
                        </a:lnTo>
                        <a:lnTo>
                          <a:pt x="109" y="231"/>
                        </a:lnTo>
                        <a:lnTo>
                          <a:pt x="109" y="231"/>
                        </a:lnTo>
                        <a:lnTo>
                          <a:pt x="107" y="231"/>
                        </a:lnTo>
                        <a:lnTo>
                          <a:pt x="107" y="230"/>
                        </a:lnTo>
                        <a:lnTo>
                          <a:pt x="105" y="230"/>
                        </a:lnTo>
                        <a:lnTo>
                          <a:pt x="105" y="230"/>
                        </a:lnTo>
                        <a:lnTo>
                          <a:pt x="105" y="230"/>
                        </a:lnTo>
                        <a:lnTo>
                          <a:pt x="105" y="228"/>
                        </a:lnTo>
                        <a:lnTo>
                          <a:pt x="103" y="228"/>
                        </a:lnTo>
                        <a:lnTo>
                          <a:pt x="103" y="228"/>
                        </a:lnTo>
                        <a:lnTo>
                          <a:pt x="101" y="228"/>
                        </a:lnTo>
                        <a:lnTo>
                          <a:pt x="101" y="228"/>
                        </a:lnTo>
                        <a:lnTo>
                          <a:pt x="99" y="228"/>
                        </a:lnTo>
                        <a:lnTo>
                          <a:pt x="99" y="226"/>
                        </a:lnTo>
                        <a:lnTo>
                          <a:pt x="97" y="226"/>
                        </a:lnTo>
                        <a:lnTo>
                          <a:pt x="97" y="226"/>
                        </a:lnTo>
                        <a:lnTo>
                          <a:pt x="93" y="226"/>
                        </a:lnTo>
                        <a:lnTo>
                          <a:pt x="93" y="224"/>
                        </a:lnTo>
                        <a:lnTo>
                          <a:pt x="92" y="224"/>
                        </a:lnTo>
                        <a:lnTo>
                          <a:pt x="92" y="224"/>
                        </a:lnTo>
                        <a:lnTo>
                          <a:pt x="92" y="224"/>
                        </a:lnTo>
                        <a:lnTo>
                          <a:pt x="92" y="222"/>
                        </a:lnTo>
                        <a:lnTo>
                          <a:pt x="93" y="222"/>
                        </a:lnTo>
                        <a:lnTo>
                          <a:pt x="93" y="220"/>
                        </a:lnTo>
                        <a:lnTo>
                          <a:pt x="93" y="220"/>
                        </a:lnTo>
                        <a:lnTo>
                          <a:pt x="93" y="220"/>
                        </a:lnTo>
                        <a:lnTo>
                          <a:pt x="93" y="220"/>
                        </a:lnTo>
                        <a:lnTo>
                          <a:pt x="93" y="222"/>
                        </a:lnTo>
                        <a:lnTo>
                          <a:pt x="95" y="222"/>
                        </a:lnTo>
                        <a:lnTo>
                          <a:pt x="95" y="222"/>
                        </a:lnTo>
                        <a:lnTo>
                          <a:pt x="97" y="222"/>
                        </a:lnTo>
                        <a:lnTo>
                          <a:pt x="97" y="224"/>
                        </a:lnTo>
                        <a:lnTo>
                          <a:pt x="99" y="224"/>
                        </a:lnTo>
                        <a:lnTo>
                          <a:pt x="99" y="224"/>
                        </a:lnTo>
                        <a:lnTo>
                          <a:pt x="99" y="224"/>
                        </a:lnTo>
                        <a:lnTo>
                          <a:pt x="99" y="226"/>
                        </a:lnTo>
                        <a:lnTo>
                          <a:pt x="103" y="226"/>
                        </a:lnTo>
                        <a:lnTo>
                          <a:pt x="103" y="226"/>
                        </a:lnTo>
                        <a:lnTo>
                          <a:pt x="105" y="226"/>
                        </a:lnTo>
                        <a:lnTo>
                          <a:pt x="105" y="228"/>
                        </a:lnTo>
                        <a:lnTo>
                          <a:pt x="109" y="228"/>
                        </a:lnTo>
                        <a:lnTo>
                          <a:pt x="109" y="228"/>
                        </a:lnTo>
                        <a:lnTo>
                          <a:pt x="109" y="228"/>
                        </a:lnTo>
                        <a:lnTo>
                          <a:pt x="109" y="226"/>
                        </a:lnTo>
                        <a:lnTo>
                          <a:pt x="111" y="226"/>
                        </a:lnTo>
                        <a:lnTo>
                          <a:pt x="111" y="226"/>
                        </a:lnTo>
                        <a:lnTo>
                          <a:pt x="111" y="226"/>
                        </a:lnTo>
                        <a:lnTo>
                          <a:pt x="111" y="228"/>
                        </a:lnTo>
                        <a:lnTo>
                          <a:pt x="113" y="228"/>
                        </a:lnTo>
                        <a:lnTo>
                          <a:pt x="113" y="228"/>
                        </a:lnTo>
                        <a:lnTo>
                          <a:pt x="118" y="228"/>
                        </a:lnTo>
                        <a:lnTo>
                          <a:pt x="118" y="228"/>
                        </a:lnTo>
                        <a:lnTo>
                          <a:pt x="120" y="228"/>
                        </a:lnTo>
                        <a:lnTo>
                          <a:pt x="120" y="230"/>
                        </a:lnTo>
                        <a:lnTo>
                          <a:pt x="122" y="230"/>
                        </a:lnTo>
                        <a:lnTo>
                          <a:pt x="122" y="230"/>
                        </a:lnTo>
                        <a:lnTo>
                          <a:pt x="124" y="230"/>
                        </a:lnTo>
                        <a:lnTo>
                          <a:pt x="124" y="231"/>
                        </a:lnTo>
                        <a:lnTo>
                          <a:pt x="126" y="231"/>
                        </a:lnTo>
                        <a:lnTo>
                          <a:pt x="126" y="230"/>
                        </a:lnTo>
                        <a:lnTo>
                          <a:pt x="128" y="230"/>
                        </a:lnTo>
                        <a:lnTo>
                          <a:pt x="128" y="230"/>
                        </a:lnTo>
                        <a:lnTo>
                          <a:pt x="132" y="230"/>
                        </a:lnTo>
                        <a:lnTo>
                          <a:pt x="132" y="230"/>
                        </a:lnTo>
                        <a:lnTo>
                          <a:pt x="132" y="230"/>
                        </a:lnTo>
                        <a:lnTo>
                          <a:pt x="132" y="231"/>
                        </a:lnTo>
                        <a:lnTo>
                          <a:pt x="136" y="231"/>
                        </a:lnTo>
                        <a:lnTo>
                          <a:pt x="136" y="231"/>
                        </a:lnTo>
                        <a:lnTo>
                          <a:pt x="138" y="231"/>
                        </a:lnTo>
                        <a:lnTo>
                          <a:pt x="138" y="233"/>
                        </a:lnTo>
                        <a:lnTo>
                          <a:pt x="143" y="233"/>
                        </a:lnTo>
                        <a:lnTo>
                          <a:pt x="143" y="235"/>
                        </a:lnTo>
                        <a:lnTo>
                          <a:pt x="151" y="235"/>
                        </a:lnTo>
                        <a:lnTo>
                          <a:pt x="151" y="235"/>
                        </a:lnTo>
                        <a:lnTo>
                          <a:pt x="157" y="235"/>
                        </a:lnTo>
                        <a:lnTo>
                          <a:pt x="157" y="235"/>
                        </a:lnTo>
                        <a:lnTo>
                          <a:pt x="168" y="235"/>
                        </a:lnTo>
                        <a:lnTo>
                          <a:pt x="168" y="237"/>
                        </a:lnTo>
                        <a:lnTo>
                          <a:pt x="172" y="237"/>
                        </a:lnTo>
                        <a:lnTo>
                          <a:pt x="172" y="237"/>
                        </a:lnTo>
                        <a:lnTo>
                          <a:pt x="176" y="237"/>
                        </a:lnTo>
                        <a:lnTo>
                          <a:pt x="176" y="239"/>
                        </a:lnTo>
                        <a:lnTo>
                          <a:pt x="178" y="239"/>
                        </a:lnTo>
                        <a:lnTo>
                          <a:pt x="178" y="239"/>
                        </a:lnTo>
                        <a:lnTo>
                          <a:pt x="182" y="239"/>
                        </a:lnTo>
                        <a:lnTo>
                          <a:pt x="182" y="241"/>
                        </a:lnTo>
                        <a:lnTo>
                          <a:pt x="199" y="241"/>
                        </a:lnTo>
                        <a:lnTo>
                          <a:pt x="199" y="239"/>
                        </a:lnTo>
                        <a:lnTo>
                          <a:pt x="206" y="239"/>
                        </a:lnTo>
                        <a:lnTo>
                          <a:pt x="206" y="239"/>
                        </a:lnTo>
                        <a:lnTo>
                          <a:pt x="210" y="239"/>
                        </a:lnTo>
                        <a:lnTo>
                          <a:pt x="210" y="237"/>
                        </a:lnTo>
                        <a:lnTo>
                          <a:pt x="216" y="237"/>
                        </a:lnTo>
                        <a:lnTo>
                          <a:pt x="216" y="237"/>
                        </a:lnTo>
                        <a:lnTo>
                          <a:pt x="220" y="237"/>
                        </a:lnTo>
                        <a:lnTo>
                          <a:pt x="220" y="235"/>
                        </a:lnTo>
                        <a:lnTo>
                          <a:pt x="222" y="235"/>
                        </a:lnTo>
                        <a:lnTo>
                          <a:pt x="222" y="235"/>
                        </a:lnTo>
                        <a:lnTo>
                          <a:pt x="224" y="235"/>
                        </a:lnTo>
                        <a:lnTo>
                          <a:pt x="224" y="235"/>
                        </a:lnTo>
                        <a:lnTo>
                          <a:pt x="226" y="235"/>
                        </a:lnTo>
                        <a:lnTo>
                          <a:pt x="226" y="233"/>
                        </a:lnTo>
                        <a:lnTo>
                          <a:pt x="227" y="233"/>
                        </a:lnTo>
                        <a:lnTo>
                          <a:pt x="227" y="233"/>
                        </a:lnTo>
                        <a:lnTo>
                          <a:pt x="229" y="233"/>
                        </a:lnTo>
                        <a:lnTo>
                          <a:pt x="229" y="231"/>
                        </a:lnTo>
                        <a:lnTo>
                          <a:pt x="229" y="231"/>
                        </a:lnTo>
                        <a:lnTo>
                          <a:pt x="229" y="231"/>
                        </a:lnTo>
                        <a:lnTo>
                          <a:pt x="231" y="231"/>
                        </a:lnTo>
                        <a:lnTo>
                          <a:pt x="231" y="231"/>
                        </a:lnTo>
                        <a:lnTo>
                          <a:pt x="231" y="231"/>
                        </a:lnTo>
                        <a:lnTo>
                          <a:pt x="231" y="230"/>
                        </a:lnTo>
                        <a:lnTo>
                          <a:pt x="233" y="230"/>
                        </a:lnTo>
                        <a:lnTo>
                          <a:pt x="233" y="230"/>
                        </a:lnTo>
                        <a:lnTo>
                          <a:pt x="233" y="230"/>
                        </a:lnTo>
                        <a:lnTo>
                          <a:pt x="233" y="228"/>
                        </a:lnTo>
                        <a:lnTo>
                          <a:pt x="235" y="228"/>
                        </a:lnTo>
                        <a:lnTo>
                          <a:pt x="235" y="228"/>
                        </a:lnTo>
                        <a:lnTo>
                          <a:pt x="237" y="228"/>
                        </a:lnTo>
                        <a:lnTo>
                          <a:pt x="237" y="228"/>
                        </a:lnTo>
                        <a:lnTo>
                          <a:pt x="239" y="228"/>
                        </a:lnTo>
                        <a:lnTo>
                          <a:pt x="239" y="226"/>
                        </a:lnTo>
                        <a:lnTo>
                          <a:pt x="239" y="226"/>
                        </a:lnTo>
                        <a:lnTo>
                          <a:pt x="239" y="226"/>
                        </a:lnTo>
                        <a:lnTo>
                          <a:pt x="241" y="226"/>
                        </a:lnTo>
                        <a:lnTo>
                          <a:pt x="241" y="224"/>
                        </a:lnTo>
                        <a:lnTo>
                          <a:pt x="243" y="224"/>
                        </a:lnTo>
                        <a:lnTo>
                          <a:pt x="243" y="222"/>
                        </a:lnTo>
                        <a:lnTo>
                          <a:pt x="243" y="222"/>
                        </a:lnTo>
                        <a:lnTo>
                          <a:pt x="243" y="220"/>
                        </a:lnTo>
                        <a:lnTo>
                          <a:pt x="245" y="220"/>
                        </a:lnTo>
                        <a:lnTo>
                          <a:pt x="245" y="218"/>
                        </a:lnTo>
                        <a:lnTo>
                          <a:pt x="243" y="218"/>
                        </a:lnTo>
                        <a:lnTo>
                          <a:pt x="243" y="218"/>
                        </a:lnTo>
                        <a:lnTo>
                          <a:pt x="243" y="218"/>
                        </a:lnTo>
                        <a:lnTo>
                          <a:pt x="243" y="216"/>
                        </a:lnTo>
                        <a:lnTo>
                          <a:pt x="243" y="216"/>
                        </a:lnTo>
                        <a:lnTo>
                          <a:pt x="243" y="216"/>
                        </a:lnTo>
                        <a:lnTo>
                          <a:pt x="239" y="216"/>
                        </a:lnTo>
                        <a:lnTo>
                          <a:pt x="239" y="212"/>
                        </a:lnTo>
                        <a:lnTo>
                          <a:pt x="237" y="212"/>
                        </a:lnTo>
                        <a:lnTo>
                          <a:pt x="237" y="208"/>
                        </a:lnTo>
                        <a:lnTo>
                          <a:pt x="239" y="208"/>
                        </a:lnTo>
                        <a:lnTo>
                          <a:pt x="239" y="207"/>
                        </a:lnTo>
                        <a:lnTo>
                          <a:pt x="237" y="207"/>
                        </a:lnTo>
                        <a:lnTo>
                          <a:pt x="237" y="207"/>
                        </a:lnTo>
                        <a:lnTo>
                          <a:pt x="237" y="207"/>
                        </a:lnTo>
                        <a:lnTo>
                          <a:pt x="237" y="205"/>
                        </a:lnTo>
                        <a:lnTo>
                          <a:pt x="233" y="205"/>
                        </a:lnTo>
                        <a:lnTo>
                          <a:pt x="233" y="205"/>
                        </a:lnTo>
                        <a:lnTo>
                          <a:pt x="231" y="205"/>
                        </a:lnTo>
                        <a:lnTo>
                          <a:pt x="231" y="205"/>
                        </a:lnTo>
                        <a:lnTo>
                          <a:pt x="227" y="205"/>
                        </a:lnTo>
                        <a:lnTo>
                          <a:pt x="227" y="205"/>
                        </a:lnTo>
                        <a:lnTo>
                          <a:pt x="227" y="205"/>
                        </a:lnTo>
                        <a:lnTo>
                          <a:pt x="227" y="203"/>
                        </a:lnTo>
                        <a:lnTo>
                          <a:pt x="224" y="203"/>
                        </a:lnTo>
                        <a:lnTo>
                          <a:pt x="224" y="201"/>
                        </a:lnTo>
                        <a:lnTo>
                          <a:pt x="222" y="201"/>
                        </a:lnTo>
                        <a:lnTo>
                          <a:pt x="222" y="201"/>
                        </a:lnTo>
                        <a:lnTo>
                          <a:pt x="220" y="201"/>
                        </a:lnTo>
                        <a:lnTo>
                          <a:pt x="220" y="199"/>
                        </a:lnTo>
                        <a:lnTo>
                          <a:pt x="218" y="199"/>
                        </a:lnTo>
                        <a:lnTo>
                          <a:pt x="218" y="199"/>
                        </a:lnTo>
                        <a:lnTo>
                          <a:pt x="218" y="199"/>
                        </a:lnTo>
                        <a:lnTo>
                          <a:pt x="218" y="197"/>
                        </a:lnTo>
                        <a:lnTo>
                          <a:pt x="218" y="197"/>
                        </a:lnTo>
                        <a:lnTo>
                          <a:pt x="218" y="197"/>
                        </a:lnTo>
                        <a:lnTo>
                          <a:pt x="214" y="197"/>
                        </a:lnTo>
                        <a:lnTo>
                          <a:pt x="214" y="197"/>
                        </a:lnTo>
                        <a:lnTo>
                          <a:pt x="216" y="197"/>
                        </a:lnTo>
                        <a:lnTo>
                          <a:pt x="216" y="199"/>
                        </a:lnTo>
                        <a:lnTo>
                          <a:pt x="216" y="199"/>
                        </a:lnTo>
                        <a:lnTo>
                          <a:pt x="216" y="199"/>
                        </a:lnTo>
                        <a:lnTo>
                          <a:pt x="214" y="199"/>
                        </a:lnTo>
                        <a:lnTo>
                          <a:pt x="214" y="199"/>
                        </a:lnTo>
                        <a:lnTo>
                          <a:pt x="210" y="199"/>
                        </a:lnTo>
                        <a:lnTo>
                          <a:pt x="210" y="197"/>
                        </a:lnTo>
                        <a:lnTo>
                          <a:pt x="208" y="197"/>
                        </a:lnTo>
                        <a:lnTo>
                          <a:pt x="208" y="197"/>
                        </a:lnTo>
                        <a:lnTo>
                          <a:pt x="206" y="197"/>
                        </a:lnTo>
                        <a:lnTo>
                          <a:pt x="206" y="195"/>
                        </a:lnTo>
                        <a:lnTo>
                          <a:pt x="203" y="195"/>
                        </a:lnTo>
                        <a:lnTo>
                          <a:pt x="203" y="195"/>
                        </a:lnTo>
                        <a:lnTo>
                          <a:pt x="203" y="195"/>
                        </a:lnTo>
                        <a:lnTo>
                          <a:pt x="203" y="195"/>
                        </a:lnTo>
                        <a:lnTo>
                          <a:pt x="201" y="195"/>
                        </a:lnTo>
                        <a:lnTo>
                          <a:pt x="201" y="193"/>
                        </a:lnTo>
                        <a:lnTo>
                          <a:pt x="197" y="193"/>
                        </a:lnTo>
                        <a:lnTo>
                          <a:pt x="197" y="193"/>
                        </a:lnTo>
                        <a:lnTo>
                          <a:pt x="193" y="193"/>
                        </a:lnTo>
                        <a:lnTo>
                          <a:pt x="193" y="191"/>
                        </a:lnTo>
                        <a:lnTo>
                          <a:pt x="191" y="191"/>
                        </a:lnTo>
                        <a:lnTo>
                          <a:pt x="191" y="191"/>
                        </a:lnTo>
                        <a:lnTo>
                          <a:pt x="189" y="191"/>
                        </a:lnTo>
                        <a:lnTo>
                          <a:pt x="189" y="189"/>
                        </a:lnTo>
                        <a:lnTo>
                          <a:pt x="187" y="189"/>
                        </a:lnTo>
                        <a:lnTo>
                          <a:pt x="187" y="189"/>
                        </a:lnTo>
                        <a:lnTo>
                          <a:pt x="185" y="189"/>
                        </a:lnTo>
                        <a:lnTo>
                          <a:pt x="185" y="187"/>
                        </a:lnTo>
                        <a:lnTo>
                          <a:pt x="183" y="187"/>
                        </a:lnTo>
                        <a:lnTo>
                          <a:pt x="183" y="187"/>
                        </a:lnTo>
                        <a:lnTo>
                          <a:pt x="182" y="187"/>
                        </a:lnTo>
                        <a:lnTo>
                          <a:pt x="182" y="187"/>
                        </a:lnTo>
                        <a:lnTo>
                          <a:pt x="180" y="187"/>
                        </a:lnTo>
                        <a:lnTo>
                          <a:pt x="180" y="185"/>
                        </a:lnTo>
                        <a:lnTo>
                          <a:pt x="178" y="185"/>
                        </a:lnTo>
                        <a:lnTo>
                          <a:pt x="178" y="185"/>
                        </a:lnTo>
                        <a:lnTo>
                          <a:pt x="178" y="185"/>
                        </a:lnTo>
                        <a:lnTo>
                          <a:pt x="178" y="184"/>
                        </a:lnTo>
                        <a:lnTo>
                          <a:pt x="174" y="184"/>
                        </a:lnTo>
                        <a:lnTo>
                          <a:pt x="174" y="184"/>
                        </a:lnTo>
                        <a:lnTo>
                          <a:pt x="170" y="184"/>
                        </a:lnTo>
                        <a:lnTo>
                          <a:pt x="170" y="182"/>
                        </a:lnTo>
                        <a:lnTo>
                          <a:pt x="168" y="182"/>
                        </a:lnTo>
                        <a:lnTo>
                          <a:pt x="168" y="182"/>
                        </a:lnTo>
                        <a:lnTo>
                          <a:pt x="164" y="182"/>
                        </a:lnTo>
                        <a:lnTo>
                          <a:pt x="164" y="180"/>
                        </a:lnTo>
                        <a:lnTo>
                          <a:pt x="162" y="180"/>
                        </a:lnTo>
                        <a:lnTo>
                          <a:pt x="162" y="180"/>
                        </a:lnTo>
                        <a:lnTo>
                          <a:pt x="160" y="180"/>
                        </a:lnTo>
                        <a:lnTo>
                          <a:pt x="160" y="180"/>
                        </a:lnTo>
                        <a:lnTo>
                          <a:pt x="159" y="180"/>
                        </a:lnTo>
                        <a:lnTo>
                          <a:pt x="159" y="178"/>
                        </a:lnTo>
                        <a:lnTo>
                          <a:pt x="157" y="178"/>
                        </a:lnTo>
                        <a:lnTo>
                          <a:pt x="157" y="178"/>
                        </a:lnTo>
                        <a:lnTo>
                          <a:pt x="151" y="178"/>
                        </a:lnTo>
                        <a:lnTo>
                          <a:pt x="151" y="176"/>
                        </a:lnTo>
                        <a:lnTo>
                          <a:pt x="147" y="176"/>
                        </a:lnTo>
                        <a:lnTo>
                          <a:pt x="147" y="176"/>
                        </a:lnTo>
                        <a:lnTo>
                          <a:pt x="143" y="176"/>
                        </a:lnTo>
                        <a:lnTo>
                          <a:pt x="143" y="174"/>
                        </a:lnTo>
                        <a:lnTo>
                          <a:pt x="136" y="174"/>
                        </a:lnTo>
                        <a:lnTo>
                          <a:pt x="136" y="176"/>
                        </a:lnTo>
                        <a:lnTo>
                          <a:pt x="132" y="176"/>
                        </a:lnTo>
                        <a:lnTo>
                          <a:pt x="132" y="174"/>
                        </a:lnTo>
                        <a:lnTo>
                          <a:pt x="130" y="174"/>
                        </a:lnTo>
                        <a:lnTo>
                          <a:pt x="130" y="174"/>
                        </a:lnTo>
                        <a:lnTo>
                          <a:pt x="126" y="174"/>
                        </a:lnTo>
                        <a:lnTo>
                          <a:pt x="126" y="174"/>
                        </a:lnTo>
                        <a:lnTo>
                          <a:pt x="126" y="174"/>
                        </a:lnTo>
                        <a:lnTo>
                          <a:pt x="126" y="174"/>
                        </a:lnTo>
                        <a:lnTo>
                          <a:pt x="122" y="174"/>
                        </a:lnTo>
                        <a:lnTo>
                          <a:pt x="122" y="172"/>
                        </a:lnTo>
                        <a:lnTo>
                          <a:pt x="118" y="172"/>
                        </a:lnTo>
                        <a:lnTo>
                          <a:pt x="118" y="172"/>
                        </a:lnTo>
                        <a:lnTo>
                          <a:pt x="115" y="172"/>
                        </a:lnTo>
                        <a:lnTo>
                          <a:pt x="115" y="172"/>
                        </a:lnTo>
                        <a:lnTo>
                          <a:pt x="115" y="172"/>
                        </a:lnTo>
                        <a:lnTo>
                          <a:pt x="115" y="172"/>
                        </a:lnTo>
                        <a:lnTo>
                          <a:pt x="111" y="172"/>
                        </a:lnTo>
                        <a:lnTo>
                          <a:pt x="111" y="174"/>
                        </a:lnTo>
                        <a:lnTo>
                          <a:pt x="111" y="174"/>
                        </a:lnTo>
                        <a:lnTo>
                          <a:pt x="111" y="172"/>
                        </a:lnTo>
                        <a:lnTo>
                          <a:pt x="107" y="172"/>
                        </a:lnTo>
                        <a:lnTo>
                          <a:pt x="107" y="174"/>
                        </a:lnTo>
                        <a:lnTo>
                          <a:pt x="107" y="174"/>
                        </a:lnTo>
                        <a:lnTo>
                          <a:pt x="107" y="172"/>
                        </a:lnTo>
                        <a:lnTo>
                          <a:pt x="107" y="172"/>
                        </a:lnTo>
                        <a:lnTo>
                          <a:pt x="107" y="172"/>
                        </a:lnTo>
                        <a:lnTo>
                          <a:pt x="105" y="172"/>
                        </a:lnTo>
                        <a:lnTo>
                          <a:pt x="105" y="170"/>
                        </a:lnTo>
                        <a:lnTo>
                          <a:pt x="105" y="170"/>
                        </a:lnTo>
                        <a:lnTo>
                          <a:pt x="105" y="172"/>
                        </a:lnTo>
                        <a:lnTo>
                          <a:pt x="103" y="172"/>
                        </a:lnTo>
                        <a:lnTo>
                          <a:pt x="103" y="170"/>
                        </a:lnTo>
                        <a:lnTo>
                          <a:pt x="97" y="170"/>
                        </a:lnTo>
                        <a:lnTo>
                          <a:pt x="97" y="170"/>
                        </a:lnTo>
                        <a:lnTo>
                          <a:pt x="97" y="170"/>
                        </a:lnTo>
                        <a:lnTo>
                          <a:pt x="97" y="170"/>
                        </a:lnTo>
                        <a:lnTo>
                          <a:pt x="95" y="170"/>
                        </a:lnTo>
                        <a:lnTo>
                          <a:pt x="95" y="170"/>
                        </a:lnTo>
                        <a:lnTo>
                          <a:pt x="90" y="170"/>
                        </a:lnTo>
                        <a:lnTo>
                          <a:pt x="90" y="168"/>
                        </a:lnTo>
                        <a:lnTo>
                          <a:pt x="88" y="168"/>
                        </a:lnTo>
                        <a:lnTo>
                          <a:pt x="88" y="168"/>
                        </a:lnTo>
                        <a:lnTo>
                          <a:pt x="92" y="168"/>
                        </a:lnTo>
                        <a:lnTo>
                          <a:pt x="92" y="168"/>
                        </a:lnTo>
                        <a:lnTo>
                          <a:pt x="97" y="168"/>
                        </a:lnTo>
                        <a:lnTo>
                          <a:pt x="97" y="168"/>
                        </a:lnTo>
                        <a:lnTo>
                          <a:pt x="99" y="168"/>
                        </a:lnTo>
                        <a:lnTo>
                          <a:pt x="99" y="166"/>
                        </a:lnTo>
                        <a:lnTo>
                          <a:pt x="99" y="166"/>
                        </a:lnTo>
                        <a:lnTo>
                          <a:pt x="99" y="164"/>
                        </a:lnTo>
                        <a:lnTo>
                          <a:pt x="99" y="164"/>
                        </a:lnTo>
                        <a:lnTo>
                          <a:pt x="99" y="164"/>
                        </a:lnTo>
                        <a:lnTo>
                          <a:pt x="92" y="164"/>
                        </a:lnTo>
                        <a:lnTo>
                          <a:pt x="92" y="162"/>
                        </a:lnTo>
                        <a:lnTo>
                          <a:pt x="90" y="162"/>
                        </a:lnTo>
                        <a:lnTo>
                          <a:pt x="90" y="162"/>
                        </a:lnTo>
                        <a:lnTo>
                          <a:pt x="88" y="162"/>
                        </a:lnTo>
                        <a:lnTo>
                          <a:pt x="88" y="161"/>
                        </a:lnTo>
                        <a:lnTo>
                          <a:pt x="84" y="161"/>
                        </a:lnTo>
                        <a:lnTo>
                          <a:pt x="84" y="161"/>
                        </a:lnTo>
                        <a:lnTo>
                          <a:pt x="78" y="161"/>
                        </a:lnTo>
                        <a:lnTo>
                          <a:pt x="78" y="162"/>
                        </a:lnTo>
                        <a:lnTo>
                          <a:pt x="78" y="162"/>
                        </a:lnTo>
                        <a:lnTo>
                          <a:pt x="78" y="162"/>
                        </a:lnTo>
                        <a:lnTo>
                          <a:pt x="76" y="162"/>
                        </a:lnTo>
                        <a:lnTo>
                          <a:pt x="76" y="164"/>
                        </a:lnTo>
                        <a:lnTo>
                          <a:pt x="74" y="164"/>
                        </a:lnTo>
                        <a:lnTo>
                          <a:pt x="74" y="164"/>
                        </a:lnTo>
                        <a:lnTo>
                          <a:pt x="71" y="164"/>
                        </a:lnTo>
                        <a:lnTo>
                          <a:pt x="71" y="164"/>
                        </a:lnTo>
                        <a:lnTo>
                          <a:pt x="67" y="164"/>
                        </a:lnTo>
                        <a:lnTo>
                          <a:pt x="67" y="164"/>
                        </a:lnTo>
                        <a:lnTo>
                          <a:pt x="61" y="164"/>
                        </a:lnTo>
                        <a:lnTo>
                          <a:pt x="61" y="164"/>
                        </a:lnTo>
                        <a:lnTo>
                          <a:pt x="61" y="164"/>
                        </a:lnTo>
                        <a:lnTo>
                          <a:pt x="61" y="164"/>
                        </a:lnTo>
                        <a:lnTo>
                          <a:pt x="61" y="164"/>
                        </a:lnTo>
                        <a:lnTo>
                          <a:pt x="61" y="166"/>
                        </a:lnTo>
                        <a:lnTo>
                          <a:pt x="63" y="166"/>
                        </a:lnTo>
                        <a:lnTo>
                          <a:pt x="63" y="168"/>
                        </a:lnTo>
                        <a:lnTo>
                          <a:pt x="61" y="168"/>
                        </a:lnTo>
                        <a:lnTo>
                          <a:pt x="61" y="168"/>
                        </a:lnTo>
                        <a:lnTo>
                          <a:pt x="55" y="168"/>
                        </a:lnTo>
                        <a:lnTo>
                          <a:pt x="55" y="168"/>
                        </a:lnTo>
                        <a:lnTo>
                          <a:pt x="53" y="168"/>
                        </a:lnTo>
                        <a:lnTo>
                          <a:pt x="53" y="166"/>
                        </a:lnTo>
                        <a:lnTo>
                          <a:pt x="49" y="166"/>
                        </a:lnTo>
                        <a:lnTo>
                          <a:pt x="49" y="166"/>
                        </a:lnTo>
                        <a:lnTo>
                          <a:pt x="48" y="166"/>
                        </a:lnTo>
                        <a:lnTo>
                          <a:pt x="48" y="166"/>
                        </a:lnTo>
                        <a:lnTo>
                          <a:pt x="49" y="166"/>
                        </a:lnTo>
                        <a:lnTo>
                          <a:pt x="49" y="168"/>
                        </a:lnTo>
                        <a:lnTo>
                          <a:pt x="48" y="168"/>
                        </a:lnTo>
                        <a:lnTo>
                          <a:pt x="48" y="170"/>
                        </a:lnTo>
                        <a:lnTo>
                          <a:pt x="46" y="170"/>
                        </a:lnTo>
                        <a:lnTo>
                          <a:pt x="46" y="172"/>
                        </a:lnTo>
                        <a:lnTo>
                          <a:pt x="42" y="172"/>
                        </a:lnTo>
                        <a:lnTo>
                          <a:pt x="42" y="172"/>
                        </a:lnTo>
                        <a:lnTo>
                          <a:pt x="40" y="172"/>
                        </a:lnTo>
                        <a:lnTo>
                          <a:pt x="40" y="172"/>
                        </a:lnTo>
                        <a:lnTo>
                          <a:pt x="34" y="172"/>
                        </a:lnTo>
                        <a:lnTo>
                          <a:pt x="34" y="174"/>
                        </a:lnTo>
                        <a:lnTo>
                          <a:pt x="34" y="174"/>
                        </a:lnTo>
                        <a:lnTo>
                          <a:pt x="34" y="176"/>
                        </a:lnTo>
                        <a:lnTo>
                          <a:pt x="32" y="176"/>
                        </a:lnTo>
                        <a:lnTo>
                          <a:pt x="32" y="178"/>
                        </a:lnTo>
                        <a:lnTo>
                          <a:pt x="32" y="178"/>
                        </a:lnTo>
                        <a:lnTo>
                          <a:pt x="32" y="178"/>
                        </a:lnTo>
                        <a:lnTo>
                          <a:pt x="30" y="178"/>
                        </a:lnTo>
                        <a:lnTo>
                          <a:pt x="30" y="180"/>
                        </a:lnTo>
                        <a:lnTo>
                          <a:pt x="25" y="180"/>
                        </a:lnTo>
                        <a:lnTo>
                          <a:pt x="25" y="180"/>
                        </a:lnTo>
                        <a:lnTo>
                          <a:pt x="23" y="180"/>
                        </a:lnTo>
                        <a:lnTo>
                          <a:pt x="23" y="180"/>
                        </a:lnTo>
                        <a:lnTo>
                          <a:pt x="21" y="180"/>
                        </a:lnTo>
                        <a:lnTo>
                          <a:pt x="21" y="182"/>
                        </a:lnTo>
                        <a:lnTo>
                          <a:pt x="19" y="182"/>
                        </a:lnTo>
                        <a:lnTo>
                          <a:pt x="19" y="182"/>
                        </a:lnTo>
                        <a:lnTo>
                          <a:pt x="25" y="182"/>
                        </a:lnTo>
                        <a:lnTo>
                          <a:pt x="25" y="184"/>
                        </a:lnTo>
                        <a:lnTo>
                          <a:pt x="25" y="184"/>
                        </a:lnTo>
                        <a:lnTo>
                          <a:pt x="25" y="185"/>
                        </a:lnTo>
                        <a:lnTo>
                          <a:pt x="23" y="185"/>
                        </a:lnTo>
                        <a:lnTo>
                          <a:pt x="23" y="185"/>
                        </a:lnTo>
                        <a:lnTo>
                          <a:pt x="23" y="185"/>
                        </a:lnTo>
                        <a:lnTo>
                          <a:pt x="23" y="187"/>
                        </a:lnTo>
                        <a:lnTo>
                          <a:pt x="21" y="187"/>
                        </a:lnTo>
                        <a:lnTo>
                          <a:pt x="21" y="187"/>
                        </a:lnTo>
                        <a:lnTo>
                          <a:pt x="21" y="187"/>
                        </a:lnTo>
                        <a:lnTo>
                          <a:pt x="21" y="187"/>
                        </a:lnTo>
                        <a:lnTo>
                          <a:pt x="19" y="187"/>
                        </a:lnTo>
                        <a:lnTo>
                          <a:pt x="19" y="191"/>
                        </a:lnTo>
                        <a:lnTo>
                          <a:pt x="19" y="191"/>
                        </a:lnTo>
                        <a:lnTo>
                          <a:pt x="19" y="191"/>
                        </a:lnTo>
                        <a:lnTo>
                          <a:pt x="21" y="191"/>
                        </a:lnTo>
                        <a:lnTo>
                          <a:pt x="21" y="193"/>
                        </a:lnTo>
                        <a:lnTo>
                          <a:pt x="21" y="193"/>
                        </a:lnTo>
                        <a:lnTo>
                          <a:pt x="21" y="195"/>
                        </a:lnTo>
                        <a:lnTo>
                          <a:pt x="23" y="195"/>
                        </a:lnTo>
                        <a:lnTo>
                          <a:pt x="23" y="195"/>
                        </a:lnTo>
                        <a:lnTo>
                          <a:pt x="23" y="195"/>
                        </a:lnTo>
                        <a:lnTo>
                          <a:pt x="23" y="197"/>
                        </a:lnTo>
                        <a:lnTo>
                          <a:pt x="27" y="197"/>
                        </a:lnTo>
                        <a:lnTo>
                          <a:pt x="27" y="197"/>
                        </a:lnTo>
                        <a:lnTo>
                          <a:pt x="30" y="197"/>
                        </a:lnTo>
                        <a:lnTo>
                          <a:pt x="30" y="199"/>
                        </a:lnTo>
                        <a:lnTo>
                          <a:pt x="34" y="199"/>
                        </a:lnTo>
                        <a:lnTo>
                          <a:pt x="34" y="199"/>
                        </a:lnTo>
                        <a:lnTo>
                          <a:pt x="34" y="199"/>
                        </a:lnTo>
                        <a:lnTo>
                          <a:pt x="34" y="201"/>
                        </a:lnTo>
                        <a:lnTo>
                          <a:pt x="36" y="201"/>
                        </a:lnTo>
                        <a:lnTo>
                          <a:pt x="36" y="201"/>
                        </a:lnTo>
                        <a:lnTo>
                          <a:pt x="38" y="201"/>
                        </a:lnTo>
                        <a:lnTo>
                          <a:pt x="38" y="203"/>
                        </a:lnTo>
                        <a:lnTo>
                          <a:pt x="38" y="203"/>
                        </a:lnTo>
                        <a:lnTo>
                          <a:pt x="38" y="203"/>
                        </a:lnTo>
                        <a:lnTo>
                          <a:pt x="38" y="203"/>
                        </a:lnTo>
                        <a:lnTo>
                          <a:pt x="38" y="205"/>
                        </a:lnTo>
                        <a:lnTo>
                          <a:pt x="40" y="205"/>
                        </a:lnTo>
                        <a:lnTo>
                          <a:pt x="40" y="205"/>
                        </a:lnTo>
                        <a:lnTo>
                          <a:pt x="42" y="205"/>
                        </a:lnTo>
                        <a:lnTo>
                          <a:pt x="42" y="205"/>
                        </a:lnTo>
                        <a:lnTo>
                          <a:pt x="44" y="205"/>
                        </a:lnTo>
                        <a:lnTo>
                          <a:pt x="44" y="207"/>
                        </a:lnTo>
                        <a:lnTo>
                          <a:pt x="46" y="207"/>
                        </a:lnTo>
                        <a:lnTo>
                          <a:pt x="46" y="208"/>
                        </a:lnTo>
                        <a:lnTo>
                          <a:pt x="46" y="208"/>
                        </a:lnTo>
                        <a:lnTo>
                          <a:pt x="46" y="210"/>
                        </a:lnTo>
                        <a:lnTo>
                          <a:pt x="44" y="210"/>
                        </a:lnTo>
                        <a:lnTo>
                          <a:pt x="44" y="210"/>
                        </a:lnTo>
                        <a:lnTo>
                          <a:pt x="44" y="210"/>
                        </a:lnTo>
                        <a:lnTo>
                          <a:pt x="44" y="212"/>
                        </a:lnTo>
                        <a:lnTo>
                          <a:pt x="42" y="212"/>
                        </a:lnTo>
                        <a:lnTo>
                          <a:pt x="42" y="212"/>
                        </a:lnTo>
                        <a:lnTo>
                          <a:pt x="40" y="212"/>
                        </a:lnTo>
                        <a:lnTo>
                          <a:pt x="40" y="212"/>
                        </a:lnTo>
                        <a:lnTo>
                          <a:pt x="40" y="212"/>
                        </a:lnTo>
                        <a:lnTo>
                          <a:pt x="40" y="214"/>
                        </a:lnTo>
                        <a:lnTo>
                          <a:pt x="38" y="214"/>
                        </a:lnTo>
                        <a:lnTo>
                          <a:pt x="38" y="214"/>
                        </a:lnTo>
                        <a:lnTo>
                          <a:pt x="38" y="214"/>
                        </a:lnTo>
                        <a:lnTo>
                          <a:pt x="38" y="216"/>
                        </a:lnTo>
                        <a:lnTo>
                          <a:pt x="36" y="216"/>
                        </a:lnTo>
                        <a:lnTo>
                          <a:pt x="36" y="216"/>
                        </a:lnTo>
                        <a:lnTo>
                          <a:pt x="34" y="216"/>
                        </a:lnTo>
                        <a:lnTo>
                          <a:pt x="34" y="218"/>
                        </a:lnTo>
                        <a:lnTo>
                          <a:pt x="34" y="218"/>
                        </a:lnTo>
                        <a:lnTo>
                          <a:pt x="34" y="218"/>
                        </a:lnTo>
                        <a:lnTo>
                          <a:pt x="32" y="218"/>
                        </a:lnTo>
                        <a:lnTo>
                          <a:pt x="32" y="220"/>
                        </a:lnTo>
                        <a:lnTo>
                          <a:pt x="30" y="220"/>
                        </a:lnTo>
                        <a:lnTo>
                          <a:pt x="30" y="220"/>
                        </a:lnTo>
                        <a:lnTo>
                          <a:pt x="30" y="220"/>
                        </a:lnTo>
                        <a:lnTo>
                          <a:pt x="30" y="220"/>
                        </a:lnTo>
                        <a:lnTo>
                          <a:pt x="28" y="220"/>
                        </a:lnTo>
                        <a:lnTo>
                          <a:pt x="28" y="224"/>
                        </a:lnTo>
                        <a:lnTo>
                          <a:pt x="30" y="224"/>
                        </a:lnTo>
                        <a:lnTo>
                          <a:pt x="30" y="226"/>
                        </a:lnTo>
                        <a:lnTo>
                          <a:pt x="30" y="226"/>
                        </a:lnTo>
                        <a:lnTo>
                          <a:pt x="30" y="226"/>
                        </a:lnTo>
                        <a:lnTo>
                          <a:pt x="32" y="226"/>
                        </a:lnTo>
                        <a:lnTo>
                          <a:pt x="32" y="228"/>
                        </a:lnTo>
                        <a:lnTo>
                          <a:pt x="34" y="228"/>
                        </a:lnTo>
                        <a:lnTo>
                          <a:pt x="34" y="228"/>
                        </a:lnTo>
                        <a:lnTo>
                          <a:pt x="34" y="228"/>
                        </a:lnTo>
                        <a:lnTo>
                          <a:pt x="34" y="228"/>
                        </a:lnTo>
                        <a:lnTo>
                          <a:pt x="34" y="228"/>
                        </a:lnTo>
                        <a:lnTo>
                          <a:pt x="34" y="230"/>
                        </a:lnTo>
                        <a:lnTo>
                          <a:pt x="36" y="230"/>
                        </a:lnTo>
                        <a:lnTo>
                          <a:pt x="36" y="230"/>
                        </a:lnTo>
                        <a:lnTo>
                          <a:pt x="38" y="230"/>
                        </a:lnTo>
                        <a:lnTo>
                          <a:pt x="38" y="231"/>
                        </a:lnTo>
                        <a:lnTo>
                          <a:pt x="38" y="231"/>
                        </a:lnTo>
                        <a:lnTo>
                          <a:pt x="38" y="231"/>
                        </a:lnTo>
                        <a:lnTo>
                          <a:pt x="38" y="231"/>
                        </a:lnTo>
                        <a:lnTo>
                          <a:pt x="38" y="233"/>
                        </a:lnTo>
                        <a:lnTo>
                          <a:pt x="40" y="233"/>
                        </a:lnTo>
                        <a:lnTo>
                          <a:pt x="40" y="235"/>
                        </a:lnTo>
                        <a:lnTo>
                          <a:pt x="40" y="235"/>
                        </a:lnTo>
                        <a:lnTo>
                          <a:pt x="40" y="235"/>
                        </a:lnTo>
                        <a:lnTo>
                          <a:pt x="40" y="235"/>
                        </a:lnTo>
                        <a:lnTo>
                          <a:pt x="40" y="235"/>
                        </a:lnTo>
                        <a:lnTo>
                          <a:pt x="42" y="235"/>
                        </a:lnTo>
                        <a:lnTo>
                          <a:pt x="42" y="237"/>
                        </a:lnTo>
                        <a:lnTo>
                          <a:pt x="44" y="237"/>
                        </a:lnTo>
                        <a:lnTo>
                          <a:pt x="44" y="237"/>
                        </a:lnTo>
                        <a:lnTo>
                          <a:pt x="44" y="237"/>
                        </a:lnTo>
                        <a:lnTo>
                          <a:pt x="44" y="239"/>
                        </a:lnTo>
                        <a:lnTo>
                          <a:pt x="44" y="239"/>
                        </a:lnTo>
                        <a:lnTo>
                          <a:pt x="44" y="239"/>
                        </a:lnTo>
                        <a:lnTo>
                          <a:pt x="46" y="239"/>
                        </a:lnTo>
                        <a:lnTo>
                          <a:pt x="46" y="241"/>
                        </a:lnTo>
                        <a:lnTo>
                          <a:pt x="46" y="241"/>
                        </a:lnTo>
                        <a:lnTo>
                          <a:pt x="46" y="243"/>
                        </a:lnTo>
                        <a:lnTo>
                          <a:pt x="46" y="243"/>
                        </a:lnTo>
                        <a:lnTo>
                          <a:pt x="46" y="243"/>
                        </a:lnTo>
                        <a:lnTo>
                          <a:pt x="48" y="243"/>
                        </a:lnTo>
                        <a:lnTo>
                          <a:pt x="48" y="245"/>
                        </a:lnTo>
                        <a:lnTo>
                          <a:pt x="48" y="245"/>
                        </a:lnTo>
                        <a:lnTo>
                          <a:pt x="48" y="249"/>
                        </a:lnTo>
                        <a:lnTo>
                          <a:pt x="46" y="249"/>
                        </a:lnTo>
                        <a:lnTo>
                          <a:pt x="46" y="247"/>
                        </a:lnTo>
                        <a:lnTo>
                          <a:pt x="46" y="247"/>
                        </a:lnTo>
                        <a:lnTo>
                          <a:pt x="46" y="249"/>
                        </a:lnTo>
                        <a:lnTo>
                          <a:pt x="42" y="249"/>
                        </a:lnTo>
                        <a:lnTo>
                          <a:pt x="42" y="251"/>
                        </a:lnTo>
                        <a:lnTo>
                          <a:pt x="44" y="251"/>
                        </a:lnTo>
                        <a:lnTo>
                          <a:pt x="44" y="251"/>
                        </a:lnTo>
                        <a:lnTo>
                          <a:pt x="42" y="251"/>
                        </a:lnTo>
                        <a:lnTo>
                          <a:pt x="42" y="252"/>
                        </a:lnTo>
                        <a:lnTo>
                          <a:pt x="42" y="252"/>
                        </a:lnTo>
                        <a:lnTo>
                          <a:pt x="42" y="254"/>
                        </a:lnTo>
                        <a:lnTo>
                          <a:pt x="40" y="254"/>
                        </a:lnTo>
                        <a:lnTo>
                          <a:pt x="40" y="256"/>
                        </a:lnTo>
                        <a:lnTo>
                          <a:pt x="40" y="256"/>
                        </a:lnTo>
                        <a:lnTo>
                          <a:pt x="40" y="256"/>
                        </a:lnTo>
                        <a:lnTo>
                          <a:pt x="40" y="256"/>
                        </a:lnTo>
                        <a:lnTo>
                          <a:pt x="40" y="258"/>
                        </a:lnTo>
                        <a:lnTo>
                          <a:pt x="44" y="258"/>
                        </a:lnTo>
                        <a:lnTo>
                          <a:pt x="44" y="258"/>
                        </a:lnTo>
                        <a:lnTo>
                          <a:pt x="44" y="258"/>
                        </a:lnTo>
                        <a:lnTo>
                          <a:pt x="44" y="260"/>
                        </a:lnTo>
                        <a:lnTo>
                          <a:pt x="44" y="260"/>
                        </a:lnTo>
                        <a:lnTo>
                          <a:pt x="44" y="260"/>
                        </a:lnTo>
                        <a:lnTo>
                          <a:pt x="40" y="260"/>
                        </a:lnTo>
                        <a:lnTo>
                          <a:pt x="40" y="262"/>
                        </a:lnTo>
                        <a:lnTo>
                          <a:pt x="38" y="262"/>
                        </a:lnTo>
                        <a:lnTo>
                          <a:pt x="38" y="262"/>
                        </a:lnTo>
                        <a:lnTo>
                          <a:pt x="40" y="262"/>
                        </a:lnTo>
                        <a:lnTo>
                          <a:pt x="40" y="264"/>
                        </a:lnTo>
                        <a:lnTo>
                          <a:pt x="40" y="264"/>
                        </a:lnTo>
                        <a:lnTo>
                          <a:pt x="40" y="266"/>
                        </a:lnTo>
                        <a:lnTo>
                          <a:pt x="40" y="266"/>
                        </a:lnTo>
                        <a:lnTo>
                          <a:pt x="40" y="266"/>
                        </a:lnTo>
                        <a:lnTo>
                          <a:pt x="48" y="266"/>
                        </a:lnTo>
                        <a:lnTo>
                          <a:pt x="48" y="268"/>
                        </a:lnTo>
                        <a:lnTo>
                          <a:pt x="46" y="268"/>
                        </a:lnTo>
                        <a:lnTo>
                          <a:pt x="46" y="268"/>
                        </a:lnTo>
                        <a:lnTo>
                          <a:pt x="48" y="268"/>
                        </a:lnTo>
                        <a:lnTo>
                          <a:pt x="48" y="268"/>
                        </a:lnTo>
                        <a:lnTo>
                          <a:pt x="48" y="268"/>
                        </a:lnTo>
                        <a:lnTo>
                          <a:pt x="48" y="270"/>
                        </a:lnTo>
                        <a:lnTo>
                          <a:pt x="46" y="270"/>
                        </a:lnTo>
                        <a:lnTo>
                          <a:pt x="46" y="270"/>
                        </a:lnTo>
                        <a:lnTo>
                          <a:pt x="46" y="270"/>
                        </a:lnTo>
                        <a:lnTo>
                          <a:pt x="46" y="272"/>
                        </a:lnTo>
                        <a:lnTo>
                          <a:pt x="46" y="272"/>
                        </a:lnTo>
                        <a:lnTo>
                          <a:pt x="46" y="275"/>
                        </a:lnTo>
                        <a:lnTo>
                          <a:pt x="49" y="275"/>
                        </a:lnTo>
                        <a:lnTo>
                          <a:pt x="49" y="275"/>
                        </a:lnTo>
                        <a:lnTo>
                          <a:pt x="51" y="275"/>
                        </a:lnTo>
                        <a:lnTo>
                          <a:pt x="51" y="275"/>
                        </a:lnTo>
                        <a:lnTo>
                          <a:pt x="51" y="275"/>
                        </a:lnTo>
                        <a:lnTo>
                          <a:pt x="51" y="277"/>
                        </a:lnTo>
                        <a:lnTo>
                          <a:pt x="55" y="277"/>
                        </a:lnTo>
                        <a:lnTo>
                          <a:pt x="55" y="279"/>
                        </a:lnTo>
                        <a:lnTo>
                          <a:pt x="55" y="279"/>
                        </a:lnTo>
                        <a:lnTo>
                          <a:pt x="55" y="281"/>
                        </a:lnTo>
                        <a:lnTo>
                          <a:pt x="55" y="281"/>
                        </a:lnTo>
                        <a:lnTo>
                          <a:pt x="55" y="283"/>
                        </a:lnTo>
                        <a:lnTo>
                          <a:pt x="53" y="283"/>
                        </a:lnTo>
                        <a:lnTo>
                          <a:pt x="53" y="283"/>
                        </a:lnTo>
                        <a:lnTo>
                          <a:pt x="51" y="283"/>
                        </a:lnTo>
                        <a:lnTo>
                          <a:pt x="51" y="283"/>
                        </a:lnTo>
                        <a:lnTo>
                          <a:pt x="51" y="283"/>
                        </a:lnTo>
                        <a:lnTo>
                          <a:pt x="51" y="285"/>
                        </a:lnTo>
                        <a:lnTo>
                          <a:pt x="51" y="285"/>
                        </a:lnTo>
                        <a:lnTo>
                          <a:pt x="51" y="285"/>
                        </a:lnTo>
                        <a:lnTo>
                          <a:pt x="49" y="285"/>
                        </a:lnTo>
                        <a:lnTo>
                          <a:pt x="49" y="287"/>
                        </a:lnTo>
                        <a:lnTo>
                          <a:pt x="46" y="287"/>
                        </a:lnTo>
                        <a:lnTo>
                          <a:pt x="46" y="287"/>
                        </a:lnTo>
                        <a:lnTo>
                          <a:pt x="46" y="287"/>
                        </a:lnTo>
                        <a:lnTo>
                          <a:pt x="46" y="289"/>
                        </a:lnTo>
                        <a:lnTo>
                          <a:pt x="48" y="289"/>
                        </a:lnTo>
                        <a:lnTo>
                          <a:pt x="48" y="289"/>
                        </a:lnTo>
                        <a:lnTo>
                          <a:pt x="49" y="289"/>
                        </a:lnTo>
                        <a:lnTo>
                          <a:pt x="49" y="291"/>
                        </a:lnTo>
                        <a:lnTo>
                          <a:pt x="49" y="291"/>
                        </a:lnTo>
                        <a:lnTo>
                          <a:pt x="49" y="291"/>
                        </a:lnTo>
                        <a:lnTo>
                          <a:pt x="51" y="291"/>
                        </a:lnTo>
                        <a:lnTo>
                          <a:pt x="51" y="291"/>
                        </a:lnTo>
                        <a:lnTo>
                          <a:pt x="53" y="291"/>
                        </a:lnTo>
                        <a:lnTo>
                          <a:pt x="53" y="293"/>
                        </a:lnTo>
                        <a:lnTo>
                          <a:pt x="53" y="293"/>
                        </a:lnTo>
                        <a:lnTo>
                          <a:pt x="53" y="293"/>
                        </a:lnTo>
                        <a:lnTo>
                          <a:pt x="57" y="293"/>
                        </a:lnTo>
                        <a:lnTo>
                          <a:pt x="57" y="295"/>
                        </a:lnTo>
                        <a:lnTo>
                          <a:pt x="59" y="295"/>
                        </a:lnTo>
                        <a:lnTo>
                          <a:pt x="59" y="295"/>
                        </a:lnTo>
                        <a:lnTo>
                          <a:pt x="61" y="295"/>
                        </a:lnTo>
                        <a:lnTo>
                          <a:pt x="61" y="297"/>
                        </a:lnTo>
                        <a:lnTo>
                          <a:pt x="63" y="297"/>
                        </a:lnTo>
                        <a:lnTo>
                          <a:pt x="63" y="297"/>
                        </a:lnTo>
                        <a:lnTo>
                          <a:pt x="65" y="297"/>
                        </a:lnTo>
                        <a:lnTo>
                          <a:pt x="65" y="298"/>
                        </a:lnTo>
                        <a:lnTo>
                          <a:pt x="67" y="298"/>
                        </a:lnTo>
                        <a:lnTo>
                          <a:pt x="67" y="298"/>
                        </a:lnTo>
                        <a:lnTo>
                          <a:pt x="67" y="298"/>
                        </a:lnTo>
                        <a:lnTo>
                          <a:pt x="67" y="300"/>
                        </a:lnTo>
                        <a:lnTo>
                          <a:pt x="69" y="300"/>
                        </a:lnTo>
                        <a:lnTo>
                          <a:pt x="69" y="300"/>
                        </a:lnTo>
                        <a:lnTo>
                          <a:pt x="71" y="300"/>
                        </a:lnTo>
                        <a:lnTo>
                          <a:pt x="71" y="302"/>
                        </a:lnTo>
                        <a:lnTo>
                          <a:pt x="71" y="302"/>
                        </a:lnTo>
                        <a:lnTo>
                          <a:pt x="71" y="302"/>
                        </a:lnTo>
                        <a:lnTo>
                          <a:pt x="72" y="302"/>
                        </a:lnTo>
                        <a:lnTo>
                          <a:pt x="72" y="304"/>
                        </a:lnTo>
                        <a:lnTo>
                          <a:pt x="72" y="304"/>
                        </a:lnTo>
                        <a:lnTo>
                          <a:pt x="72" y="304"/>
                        </a:lnTo>
                        <a:lnTo>
                          <a:pt x="72" y="304"/>
                        </a:lnTo>
                        <a:lnTo>
                          <a:pt x="72" y="306"/>
                        </a:lnTo>
                        <a:lnTo>
                          <a:pt x="72" y="306"/>
                        </a:lnTo>
                        <a:lnTo>
                          <a:pt x="72" y="306"/>
                        </a:lnTo>
                        <a:lnTo>
                          <a:pt x="71" y="306"/>
                        </a:lnTo>
                        <a:lnTo>
                          <a:pt x="71" y="308"/>
                        </a:lnTo>
                        <a:lnTo>
                          <a:pt x="71" y="308"/>
                        </a:lnTo>
                        <a:lnTo>
                          <a:pt x="71" y="308"/>
                        </a:lnTo>
                        <a:lnTo>
                          <a:pt x="71" y="308"/>
                        </a:lnTo>
                        <a:lnTo>
                          <a:pt x="71" y="310"/>
                        </a:lnTo>
                        <a:lnTo>
                          <a:pt x="69" y="310"/>
                        </a:lnTo>
                        <a:lnTo>
                          <a:pt x="69" y="312"/>
                        </a:lnTo>
                        <a:lnTo>
                          <a:pt x="69" y="312"/>
                        </a:lnTo>
                        <a:lnTo>
                          <a:pt x="69" y="312"/>
                        </a:lnTo>
                        <a:lnTo>
                          <a:pt x="67" y="312"/>
                        </a:lnTo>
                        <a:lnTo>
                          <a:pt x="67" y="314"/>
                        </a:lnTo>
                        <a:lnTo>
                          <a:pt x="67" y="314"/>
                        </a:lnTo>
                        <a:lnTo>
                          <a:pt x="67" y="314"/>
                        </a:lnTo>
                        <a:lnTo>
                          <a:pt x="65" y="314"/>
                        </a:lnTo>
                        <a:lnTo>
                          <a:pt x="65" y="316"/>
                        </a:lnTo>
                        <a:lnTo>
                          <a:pt x="65" y="316"/>
                        </a:lnTo>
                        <a:lnTo>
                          <a:pt x="65" y="316"/>
                        </a:lnTo>
                        <a:lnTo>
                          <a:pt x="63" y="316"/>
                        </a:lnTo>
                        <a:lnTo>
                          <a:pt x="63" y="316"/>
                        </a:lnTo>
                        <a:lnTo>
                          <a:pt x="61" y="316"/>
                        </a:lnTo>
                        <a:lnTo>
                          <a:pt x="61" y="318"/>
                        </a:lnTo>
                        <a:lnTo>
                          <a:pt x="61" y="318"/>
                        </a:lnTo>
                        <a:lnTo>
                          <a:pt x="61" y="318"/>
                        </a:lnTo>
                        <a:lnTo>
                          <a:pt x="59" y="318"/>
                        </a:lnTo>
                        <a:lnTo>
                          <a:pt x="59" y="320"/>
                        </a:lnTo>
                        <a:lnTo>
                          <a:pt x="57" y="320"/>
                        </a:lnTo>
                        <a:lnTo>
                          <a:pt x="57" y="321"/>
                        </a:lnTo>
                        <a:lnTo>
                          <a:pt x="55" y="321"/>
                        </a:lnTo>
                        <a:lnTo>
                          <a:pt x="55" y="321"/>
                        </a:lnTo>
                        <a:lnTo>
                          <a:pt x="55" y="321"/>
                        </a:lnTo>
                        <a:lnTo>
                          <a:pt x="55" y="323"/>
                        </a:lnTo>
                        <a:lnTo>
                          <a:pt x="53" y="323"/>
                        </a:lnTo>
                        <a:lnTo>
                          <a:pt x="53" y="323"/>
                        </a:lnTo>
                        <a:lnTo>
                          <a:pt x="51" y="323"/>
                        </a:lnTo>
                        <a:lnTo>
                          <a:pt x="51" y="323"/>
                        </a:lnTo>
                        <a:lnTo>
                          <a:pt x="51" y="323"/>
                        </a:lnTo>
                        <a:lnTo>
                          <a:pt x="51" y="325"/>
                        </a:lnTo>
                        <a:lnTo>
                          <a:pt x="49" y="325"/>
                        </a:lnTo>
                        <a:lnTo>
                          <a:pt x="49" y="325"/>
                        </a:lnTo>
                        <a:lnTo>
                          <a:pt x="48" y="325"/>
                        </a:lnTo>
                        <a:lnTo>
                          <a:pt x="48" y="327"/>
                        </a:lnTo>
                        <a:lnTo>
                          <a:pt x="46" y="327"/>
                        </a:lnTo>
                        <a:lnTo>
                          <a:pt x="46" y="329"/>
                        </a:lnTo>
                        <a:lnTo>
                          <a:pt x="46" y="329"/>
                        </a:lnTo>
                        <a:lnTo>
                          <a:pt x="46" y="329"/>
                        </a:lnTo>
                        <a:lnTo>
                          <a:pt x="44" y="329"/>
                        </a:lnTo>
                        <a:lnTo>
                          <a:pt x="44" y="331"/>
                        </a:lnTo>
                        <a:lnTo>
                          <a:pt x="44" y="331"/>
                        </a:lnTo>
                        <a:lnTo>
                          <a:pt x="44" y="331"/>
                        </a:lnTo>
                        <a:lnTo>
                          <a:pt x="42" y="331"/>
                        </a:lnTo>
                        <a:lnTo>
                          <a:pt x="42" y="331"/>
                        </a:lnTo>
                        <a:lnTo>
                          <a:pt x="40" y="331"/>
                        </a:lnTo>
                        <a:lnTo>
                          <a:pt x="40" y="333"/>
                        </a:lnTo>
                        <a:lnTo>
                          <a:pt x="40" y="333"/>
                        </a:lnTo>
                        <a:lnTo>
                          <a:pt x="40" y="333"/>
                        </a:lnTo>
                        <a:lnTo>
                          <a:pt x="38" y="333"/>
                        </a:lnTo>
                        <a:lnTo>
                          <a:pt x="38" y="335"/>
                        </a:lnTo>
                        <a:lnTo>
                          <a:pt x="36" y="335"/>
                        </a:lnTo>
                        <a:lnTo>
                          <a:pt x="36" y="335"/>
                        </a:lnTo>
                        <a:lnTo>
                          <a:pt x="36" y="335"/>
                        </a:lnTo>
                        <a:lnTo>
                          <a:pt x="36" y="337"/>
                        </a:lnTo>
                        <a:lnTo>
                          <a:pt x="34" y="337"/>
                        </a:lnTo>
                        <a:lnTo>
                          <a:pt x="34" y="337"/>
                        </a:lnTo>
                        <a:lnTo>
                          <a:pt x="34" y="337"/>
                        </a:lnTo>
                        <a:lnTo>
                          <a:pt x="34" y="339"/>
                        </a:lnTo>
                        <a:lnTo>
                          <a:pt x="32" y="339"/>
                        </a:lnTo>
                        <a:lnTo>
                          <a:pt x="32" y="339"/>
                        </a:lnTo>
                        <a:lnTo>
                          <a:pt x="30" y="339"/>
                        </a:lnTo>
                        <a:lnTo>
                          <a:pt x="30" y="341"/>
                        </a:lnTo>
                        <a:lnTo>
                          <a:pt x="28" y="341"/>
                        </a:lnTo>
                        <a:lnTo>
                          <a:pt x="28" y="341"/>
                        </a:lnTo>
                        <a:lnTo>
                          <a:pt x="27" y="341"/>
                        </a:lnTo>
                        <a:lnTo>
                          <a:pt x="27" y="341"/>
                        </a:lnTo>
                        <a:lnTo>
                          <a:pt x="25" y="341"/>
                        </a:lnTo>
                        <a:lnTo>
                          <a:pt x="25" y="343"/>
                        </a:lnTo>
                        <a:lnTo>
                          <a:pt x="25" y="343"/>
                        </a:lnTo>
                        <a:lnTo>
                          <a:pt x="25" y="343"/>
                        </a:lnTo>
                        <a:lnTo>
                          <a:pt x="23" y="343"/>
                        </a:lnTo>
                        <a:lnTo>
                          <a:pt x="23" y="344"/>
                        </a:lnTo>
                        <a:lnTo>
                          <a:pt x="23" y="344"/>
                        </a:lnTo>
                        <a:lnTo>
                          <a:pt x="23" y="344"/>
                        </a:lnTo>
                        <a:lnTo>
                          <a:pt x="19" y="344"/>
                        </a:lnTo>
                        <a:lnTo>
                          <a:pt x="19" y="346"/>
                        </a:lnTo>
                        <a:lnTo>
                          <a:pt x="19" y="346"/>
                        </a:lnTo>
                        <a:lnTo>
                          <a:pt x="19" y="346"/>
                        </a:lnTo>
                        <a:lnTo>
                          <a:pt x="17" y="346"/>
                        </a:lnTo>
                        <a:lnTo>
                          <a:pt x="17" y="348"/>
                        </a:lnTo>
                        <a:lnTo>
                          <a:pt x="15" y="348"/>
                        </a:lnTo>
                        <a:lnTo>
                          <a:pt x="15" y="348"/>
                        </a:lnTo>
                        <a:lnTo>
                          <a:pt x="13" y="348"/>
                        </a:lnTo>
                        <a:lnTo>
                          <a:pt x="13" y="348"/>
                        </a:lnTo>
                        <a:lnTo>
                          <a:pt x="13" y="348"/>
                        </a:lnTo>
                        <a:lnTo>
                          <a:pt x="13" y="350"/>
                        </a:lnTo>
                        <a:lnTo>
                          <a:pt x="11" y="350"/>
                        </a:lnTo>
                        <a:lnTo>
                          <a:pt x="11" y="350"/>
                        </a:lnTo>
                        <a:lnTo>
                          <a:pt x="11" y="350"/>
                        </a:lnTo>
                        <a:lnTo>
                          <a:pt x="11" y="352"/>
                        </a:lnTo>
                        <a:lnTo>
                          <a:pt x="9" y="352"/>
                        </a:lnTo>
                        <a:lnTo>
                          <a:pt x="9" y="352"/>
                        </a:lnTo>
                        <a:lnTo>
                          <a:pt x="7" y="352"/>
                        </a:lnTo>
                        <a:lnTo>
                          <a:pt x="7" y="354"/>
                        </a:lnTo>
                        <a:lnTo>
                          <a:pt x="7" y="354"/>
                        </a:lnTo>
                        <a:lnTo>
                          <a:pt x="7" y="356"/>
                        </a:lnTo>
                        <a:lnTo>
                          <a:pt x="5" y="356"/>
                        </a:lnTo>
                        <a:lnTo>
                          <a:pt x="5" y="356"/>
                        </a:lnTo>
                        <a:lnTo>
                          <a:pt x="7" y="356"/>
                        </a:lnTo>
                        <a:lnTo>
                          <a:pt x="7" y="356"/>
                        </a:lnTo>
                        <a:lnTo>
                          <a:pt x="9" y="356"/>
                        </a:lnTo>
                        <a:lnTo>
                          <a:pt x="9" y="354"/>
                        </a:lnTo>
                        <a:lnTo>
                          <a:pt x="15" y="354"/>
                        </a:lnTo>
                        <a:lnTo>
                          <a:pt x="15" y="354"/>
                        </a:lnTo>
                        <a:lnTo>
                          <a:pt x="17" y="354"/>
                        </a:lnTo>
                        <a:lnTo>
                          <a:pt x="17" y="352"/>
                        </a:lnTo>
                        <a:lnTo>
                          <a:pt x="19" y="352"/>
                        </a:lnTo>
                        <a:lnTo>
                          <a:pt x="19" y="356"/>
                        </a:lnTo>
                        <a:lnTo>
                          <a:pt x="19" y="356"/>
                        </a:lnTo>
                        <a:lnTo>
                          <a:pt x="19" y="356"/>
                        </a:lnTo>
                        <a:lnTo>
                          <a:pt x="19" y="356"/>
                        </a:lnTo>
                        <a:lnTo>
                          <a:pt x="19" y="358"/>
                        </a:lnTo>
                        <a:lnTo>
                          <a:pt x="21" y="358"/>
                        </a:lnTo>
                        <a:lnTo>
                          <a:pt x="21" y="360"/>
                        </a:lnTo>
                        <a:lnTo>
                          <a:pt x="25" y="360"/>
                        </a:lnTo>
                        <a:lnTo>
                          <a:pt x="25" y="358"/>
                        </a:lnTo>
                        <a:lnTo>
                          <a:pt x="25" y="358"/>
                        </a:lnTo>
                        <a:lnTo>
                          <a:pt x="25" y="360"/>
                        </a:lnTo>
                        <a:lnTo>
                          <a:pt x="27" y="360"/>
                        </a:lnTo>
                        <a:lnTo>
                          <a:pt x="27" y="360"/>
                        </a:lnTo>
                        <a:lnTo>
                          <a:pt x="28" y="360"/>
                        </a:lnTo>
                        <a:lnTo>
                          <a:pt x="28" y="362"/>
                        </a:lnTo>
                        <a:lnTo>
                          <a:pt x="30" y="362"/>
                        </a:lnTo>
                        <a:lnTo>
                          <a:pt x="30" y="362"/>
                        </a:lnTo>
                        <a:lnTo>
                          <a:pt x="36" y="362"/>
                        </a:lnTo>
                        <a:lnTo>
                          <a:pt x="36" y="362"/>
                        </a:lnTo>
                        <a:lnTo>
                          <a:pt x="44" y="362"/>
                        </a:lnTo>
                        <a:lnTo>
                          <a:pt x="44" y="362"/>
                        </a:lnTo>
                        <a:lnTo>
                          <a:pt x="44" y="362"/>
                        </a:lnTo>
                        <a:lnTo>
                          <a:pt x="44" y="364"/>
                        </a:lnTo>
                        <a:lnTo>
                          <a:pt x="46" y="364"/>
                        </a:lnTo>
                        <a:lnTo>
                          <a:pt x="46" y="364"/>
                        </a:lnTo>
                        <a:lnTo>
                          <a:pt x="46" y="364"/>
                        </a:lnTo>
                        <a:lnTo>
                          <a:pt x="46" y="366"/>
                        </a:lnTo>
                        <a:lnTo>
                          <a:pt x="49" y="366"/>
                        </a:lnTo>
                        <a:lnTo>
                          <a:pt x="49" y="366"/>
                        </a:lnTo>
                        <a:lnTo>
                          <a:pt x="49" y="366"/>
                        </a:lnTo>
                        <a:lnTo>
                          <a:pt x="49" y="367"/>
                        </a:lnTo>
                        <a:lnTo>
                          <a:pt x="46" y="367"/>
                        </a:lnTo>
                        <a:lnTo>
                          <a:pt x="46" y="366"/>
                        </a:lnTo>
                        <a:lnTo>
                          <a:pt x="44" y="366"/>
                        </a:lnTo>
                        <a:lnTo>
                          <a:pt x="44" y="364"/>
                        </a:lnTo>
                        <a:lnTo>
                          <a:pt x="42" y="364"/>
                        </a:lnTo>
                        <a:lnTo>
                          <a:pt x="42" y="364"/>
                        </a:lnTo>
                        <a:lnTo>
                          <a:pt x="40" y="364"/>
                        </a:lnTo>
                        <a:lnTo>
                          <a:pt x="40" y="364"/>
                        </a:lnTo>
                        <a:lnTo>
                          <a:pt x="40" y="364"/>
                        </a:lnTo>
                        <a:lnTo>
                          <a:pt x="40" y="366"/>
                        </a:lnTo>
                        <a:lnTo>
                          <a:pt x="38" y="366"/>
                        </a:lnTo>
                        <a:lnTo>
                          <a:pt x="38" y="364"/>
                        </a:lnTo>
                        <a:lnTo>
                          <a:pt x="28" y="364"/>
                        </a:lnTo>
                        <a:lnTo>
                          <a:pt x="28" y="366"/>
                        </a:lnTo>
                        <a:lnTo>
                          <a:pt x="28" y="366"/>
                        </a:lnTo>
                        <a:lnTo>
                          <a:pt x="28" y="366"/>
                        </a:lnTo>
                        <a:lnTo>
                          <a:pt x="28" y="366"/>
                        </a:lnTo>
                        <a:lnTo>
                          <a:pt x="28" y="367"/>
                        </a:lnTo>
                        <a:lnTo>
                          <a:pt x="28" y="367"/>
                        </a:lnTo>
                        <a:lnTo>
                          <a:pt x="28" y="367"/>
                        </a:lnTo>
                        <a:lnTo>
                          <a:pt x="25" y="367"/>
                        </a:lnTo>
                        <a:lnTo>
                          <a:pt x="25" y="369"/>
                        </a:lnTo>
                        <a:lnTo>
                          <a:pt x="23" y="369"/>
                        </a:lnTo>
                        <a:lnTo>
                          <a:pt x="23" y="367"/>
                        </a:lnTo>
                        <a:lnTo>
                          <a:pt x="21" y="367"/>
                        </a:lnTo>
                        <a:lnTo>
                          <a:pt x="21" y="367"/>
                        </a:lnTo>
                        <a:lnTo>
                          <a:pt x="19" y="367"/>
                        </a:lnTo>
                        <a:lnTo>
                          <a:pt x="19" y="367"/>
                        </a:lnTo>
                        <a:lnTo>
                          <a:pt x="19" y="367"/>
                        </a:lnTo>
                        <a:lnTo>
                          <a:pt x="19" y="371"/>
                        </a:lnTo>
                        <a:lnTo>
                          <a:pt x="15" y="371"/>
                        </a:lnTo>
                        <a:lnTo>
                          <a:pt x="15" y="369"/>
                        </a:lnTo>
                        <a:lnTo>
                          <a:pt x="15" y="369"/>
                        </a:lnTo>
                        <a:lnTo>
                          <a:pt x="15" y="369"/>
                        </a:lnTo>
                        <a:lnTo>
                          <a:pt x="13" y="369"/>
                        </a:lnTo>
                        <a:lnTo>
                          <a:pt x="13" y="367"/>
                        </a:lnTo>
                        <a:lnTo>
                          <a:pt x="13" y="367"/>
                        </a:lnTo>
                        <a:lnTo>
                          <a:pt x="13" y="369"/>
                        </a:lnTo>
                        <a:lnTo>
                          <a:pt x="11" y="369"/>
                        </a:lnTo>
                        <a:lnTo>
                          <a:pt x="11" y="371"/>
                        </a:lnTo>
                        <a:lnTo>
                          <a:pt x="11" y="371"/>
                        </a:lnTo>
                        <a:lnTo>
                          <a:pt x="11" y="373"/>
                        </a:lnTo>
                        <a:lnTo>
                          <a:pt x="13" y="373"/>
                        </a:lnTo>
                        <a:lnTo>
                          <a:pt x="13" y="373"/>
                        </a:lnTo>
                        <a:lnTo>
                          <a:pt x="11" y="373"/>
                        </a:lnTo>
                        <a:lnTo>
                          <a:pt x="11" y="375"/>
                        </a:lnTo>
                        <a:lnTo>
                          <a:pt x="13" y="375"/>
                        </a:lnTo>
                        <a:lnTo>
                          <a:pt x="13" y="377"/>
                        </a:lnTo>
                        <a:lnTo>
                          <a:pt x="15" y="377"/>
                        </a:lnTo>
                        <a:lnTo>
                          <a:pt x="15" y="379"/>
                        </a:lnTo>
                        <a:lnTo>
                          <a:pt x="13" y="379"/>
                        </a:lnTo>
                        <a:lnTo>
                          <a:pt x="13" y="379"/>
                        </a:lnTo>
                        <a:lnTo>
                          <a:pt x="11" y="379"/>
                        </a:lnTo>
                        <a:lnTo>
                          <a:pt x="11" y="379"/>
                        </a:lnTo>
                        <a:lnTo>
                          <a:pt x="9" y="379"/>
                        </a:lnTo>
                        <a:lnTo>
                          <a:pt x="9" y="381"/>
                        </a:lnTo>
                        <a:lnTo>
                          <a:pt x="9" y="381"/>
                        </a:lnTo>
                        <a:lnTo>
                          <a:pt x="9" y="381"/>
                        </a:lnTo>
                        <a:lnTo>
                          <a:pt x="7" y="381"/>
                        </a:lnTo>
                        <a:lnTo>
                          <a:pt x="7" y="383"/>
                        </a:lnTo>
                        <a:lnTo>
                          <a:pt x="7" y="383"/>
                        </a:lnTo>
                        <a:lnTo>
                          <a:pt x="7" y="385"/>
                        </a:lnTo>
                        <a:lnTo>
                          <a:pt x="7" y="385"/>
                        </a:lnTo>
                        <a:lnTo>
                          <a:pt x="7" y="385"/>
                        </a:lnTo>
                        <a:lnTo>
                          <a:pt x="5" y="385"/>
                        </a:lnTo>
                        <a:lnTo>
                          <a:pt x="5" y="389"/>
                        </a:lnTo>
                        <a:lnTo>
                          <a:pt x="7" y="389"/>
                        </a:lnTo>
                        <a:lnTo>
                          <a:pt x="7" y="392"/>
                        </a:lnTo>
                        <a:lnTo>
                          <a:pt x="7" y="392"/>
                        </a:lnTo>
                        <a:lnTo>
                          <a:pt x="7" y="394"/>
                        </a:lnTo>
                        <a:lnTo>
                          <a:pt x="7" y="394"/>
                        </a:lnTo>
                        <a:lnTo>
                          <a:pt x="7" y="396"/>
                        </a:lnTo>
                        <a:lnTo>
                          <a:pt x="7" y="396"/>
                        </a:lnTo>
                        <a:lnTo>
                          <a:pt x="7" y="396"/>
                        </a:lnTo>
                        <a:lnTo>
                          <a:pt x="5" y="396"/>
                        </a:lnTo>
                        <a:lnTo>
                          <a:pt x="5" y="398"/>
                        </a:lnTo>
                        <a:lnTo>
                          <a:pt x="5" y="398"/>
                        </a:lnTo>
                        <a:lnTo>
                          <a:pt x="5" y="398"/>
                        </a:lnTo>
                        <a:lnTo>
                          <a:pt x="2" y="398"/>
                        </a:lnTo>
                        <a:lnTo>
                          <a:pt x="2" y="402"/>
                        </a:lnTo>
                        <a:lnTo>
                          <a:pt x="4" y="402"/>
                        </a:lnTo>
                        <a:lnTo>
                          <a:pt x="4" y="404"/>
                        </a:lnTo>
                        <a:lnTo>
                          <a:pt x="4" y="404"/>
                        </a:lnTo>
                        <a:lnTo>
                          <a:pt x="4" y="404"/>
                        </a:lnTo>
                        <a:lnTo>
                          <a:pt x="5" y="404"/>
                        </a:lnTo>
                        <a:lnTo>
                          <a:pt x="5" y="406"/>
                        </a:lnTo>
                        <a:lnTo>
                          <a:pt x="5" y="406"/>
                        </a:lnTo>
                        <a:lnTo>
                          <a:pt x="5" y="406"/>
                        </a:lnTo>
                        <a:lnTo>
                          <a:pt x="5" y="406"/>
                        </a:lnTo>
                        <a:lnTo>
                          <a:pt x="5" y="408"/>
                        </a:lnTo>
                        <a:lnTo>
                          <a:pt x="7" y="408"/>
                        </a:lnTo>
                        <a:lnTo>
                          <a:pt x="7" y="410"/>
                        </a:lnTo>
                        <a:lnTo>
                          <a:pt x="4" y="410"/>
                        </a:lnTo>
                        <a:lnTo>
                          <a:pt x="4" y="410"/>
                        </a:lnTo>
                        <a:lnTo>
                          <a:pt x="2" y="410"/>
                        </a:lnTo>
                        <a:lnTo>
                          <a:pt x="2" y="411"/>
                        </a:lnTo>
                        <a:lnTo>
                          <a:pt x="4" y="411"/>
                        </a:lnTo>
                        <a:lnTo>
                          <a:pt x="4" y="411"/>
                        </a:lnTo>
                        <a:lnTo>
                          <a:pt x="2" y="411"/>
                        </a:lnTo>
                        <a:lnTo>
                          <a:pt x="2" y="411"/>
                        </a:lnTo>
                        <a:lnTo>
                          <a:pt x="0" y="411"/>
                        </a:lnTo>
                        <a:lnTo>
                          <a:pt x="0" y="413"/>
                        </a:lnTo>
                        <a:lnTo>
                          <a:pt x="0" y="413"/>
                        </a:lnTo>
                        <a:lnTo>
                          <a:pt x="0" y="415"/>
                        </a:lnTo>
                        <a:lnTo>
                          <a:pt x="4" y="415"/>
                        </a:lnTo>
                        <a:lnTo>
                          <a:pt x="4" y="417"/>
                        </a:lnTo>
                        <a:lnTo>
                          <a:pt x="5" y="417"/>
                        </a:lnTo>
                        <a:lnTo>
                          <a:pt x="5" y="419"/>
                        </a:lnTo>
                        <a:lnTo>
                          <a:pt x="7" y="419"/>
                        </a:lnTo>
                        <a:lnTo>
                          <a:pt x="7" y="419"/>
                        </a:lnTo>
                        <a:lnTo>
                          <a:pt x="7" y="419"/>
                        </a:lnTo>
                        <a:lnTo>
                          <a:pt x="7" y="419"/>
                        </a:lnTo>
                        <a:lnTo>
                          <a:pt x="9" y="419"/>
                        </a:lnTo>
                        <a:lnTo>
                          <a:pt x="9" y="421"/>
                        </a:lnTo>
                        <a:lnTo>
                          <a:pt x="7" y="421"/>
                        </a:lnTo>
                        <a:lnTo>
                          <a:pt x="7" y="423"/>
                        </a:lnTo>
                        <a:lnTo>
                          <a:pt x="7" y="423"/>
                        </a:lnTo>
                        <a:lnTo>
                          <a:pt x="7" y="423"/>
                        </a:lnTo>
                        <a:lnTo>
                          <a:pt x="7" y="423"/>
                        </a:lnTo>
                        <a:lnTo>
                          <a:pt x="7" y="425"/>
                        </a:lnTo>
                        <a:lnTo>
                          <a:pt x="5" y="425"/>
                        </a:lnTo>
                        <a:lnTo>
                          <a:pt x="5" y="427"/>
                        </a:lnTo>
                        <a:lnTo>
                          <a:pt x="7" y="427"/>
                        </a:lnTo>
                        <a:lnTo>
                          <a:pt x="7" y="427"/>
                        </a:lnTo>
                        <a:lnTo>
                          <a:pt x="5" y="427"/>
                        </a:lnTo>
                        <a:lnTo>
                          <a:pt x="5" y="429"/>
                        </a:lnTo>
                        <a:lnTo>
                          <a:pt x="7" y="429"/>
                        </a:lnTo>
                        <a:lnTo>
                          <a:pt x="7" y="429"/>
                        </a:lnTo>
                        <a:lnTo>
                          <a:pt x="9" y="429"/>
                        </a:lnTo>
                        <a:lnTo>
                          <a:pt x="9" y="429"/>
                        </a:lnTo>
                        <a:lnTo>
                          <a:pt x="11" y="429"/>
                        </a:lnTo>
                        <a:lnTo>
                          <a:pt x="11" y="431"/>
                        </a:lnTo>
                        <a:lnTo>
                          <a:pt x="9" y="431"/>
                        </a:lnTo>
                        <a:lnTo>
                          <a:pt x="9" y="433"/>
                        </a:lnTo>
                        <a:lnTo>
                          <a:pt x="11" y="433"/>
                        </a:lnTo>
                        <a:lnTo>
                          <a:pt x="11" y="434"/>
                        </a:lnTo>
                        <a:lnTo>
                          <a:pt x="11" y="434"/>
                        </a:lnTo>
                        <a:lnTo>
                          <a:pt x="11" y="434"/>
                        </a:lnTo>
                        <a:lnTo>
                          <a:pt x="13" y="434"/>
                        </a:lnTo>
                        <a:lnTo>
                          <a:pt x="13" y="436"/>
                        </a:lnTo>
                        <a:lnTo>
                          <a:pt x="13" y="436"/>
                        </a:lnTo>
                        <a:lnTo>
                          <a:pt x="13" y="436"/>
                        </a:lnTo>
                        <a:lnTo>
                          <a:pt x="13" y="436"/>
                        </a:lnTo>
                        <a:lnTo>
                          <a:pt x="13" y="436"/>
                        </a:lnTo>
                        <a:lnTo>
                          <a:pt x="13" y="436"/>
                        </a:lnTo>
                        <a:lnTo>
                          <a:pt x="13" y="438"/>
                        </a:lnTo>
                        <a:lnTo>
                          <a:pt x="15" y="438"/>
                        </a:lnTo>
                        <a:lnTo>
                          <a:pt x="15" y="440"/>
                        </a:lnTo>
                        <a:lnTo>
                          <a:pt x="15" y="440"/>
                        </a:lnTo>
                        <a:lnTo>
                          <a:pt x="15" y="442"/>
                        </a:lnTo>
                        <a:lnTo>
                          <a:pt x="15" y="442"/>
                        </a:lnTo>
                        <a:lnTo>
                          <a:pt x="15" y="442"/>
                        </a:lnTo>
                        <a:lnTo>
                          <a:pt x="13" y="442"/>
                        </a:lnTo>
                        <a:lnTo>
                          <a:pt x="13" y="444"/>
                        </a:lnTo>
                        <a:lnTo>
                          <a:pt x="15" y="444"/>
                        </a:lnTo>
                        <a:lnTo>
                          <a:pt x="15" y="444"/>
                        </a:lnTo>
                        <a:lnTo>
                          <a:pt x="15" y="444"/>
                        </a:lnTo>
                        <a:lnTo>
                          <a:pt x="15" y="444"/>
                        </a:lnTo>
                        <a:lnTo>
                          <a:pt x="21" y="444"/>
                        </a:lnTo>
                        <a:lnTo>
                          <a:pt x="21" y="444"/>
                        </a:lnTo>
                        <a:lnTo>
                          <a:pt x="21" y="444"/>
                        </a:lnTo>
                        <a:lnTo>
                          <a:pt x="21" y="444"/>
                        </a:lnTo>
                        <a:lnTo>
                          <a:pt x="23" y="444"/>
                        </a:lnTo>
                        <a:lnTo>
                          <a:pt x="23" y="446"/>
                        </a:lnTo>
                        <a:lnTo>
                          <a:pt x="23" y="446"/>
                        </a:lnTo>
                        <a:lnTo>
                          <a:pt x="23" y="448"/>
                        </a:lnTo>
                        <a:lnTo>
                          <a:pt x="27" y="448"/>
                        </a:lnTo>
                        <a:lnTo>
                          <a:pt x="27" y="446"/>
                        </a:lnTo>
                        <a:lnTo>
                          <a:pt x="28" y="446"/>
                        </a:lnTo>
                        <a:lnTo>
                          <a:pt x="28" y="446"/>
                        </a:lnTo>
                        <a:lnTo>
                          <a:pt x="30" y="446"/>
                        </a:lnTo>
                        <a:lnTo>
                          <a:pt x="30" y="446"/>
                        </a:lnTo>
                        <a:lnTo>
                          <a:pt x="34" y="446"/>
                        </a:lnTo>
                        <a:lnTo>
                          <a:pt x="34" y="448"/>
                        </a:lnTo>
                        <a:lnTo>
                          <a:pt x="36" y="448"/>
                        </a:lnTo>
                        <a:lnTo>
                          <a:pt x="36" y="448"/>
                        </a:lnTo>
                        <a:lnTo>
                          <a:pt x="36" y="448"/>
                        </a:lnTo>
                        <a:lnTo>
                          <a:pt x="36" y="450"/>
                        </a:lnTo>
                        <a:lnTo>
                          <a:pt x="34" y="450"/>
                        </a:lnTo>
                        <a:lnTo>
                          <a:pt x="34" y="452"/>
                        </a:lnTo>
                        <a:lnTo>
                          <a:pt x="34" y="452"/>
                        </a:lnTo>
                        <a:lnTo>
                          <a:pt x="34" y="452"/>
                        </a:lnTo>
                        <a:lnTo>
                          <a:pt x="36" y="452"/>
                        </a:lnTo>
                        <a:lnTo>
                          <a:pt x="36" y="452"/>
                        </a:lnTo>
                        <a:lnTo>
                          <a:pt x="38" y="452"/>
                        </a:lnTo>
                        <a:lnTo>
                          <a:pt x="38" y="452"/>
                        </a:lnTo>
                        <a:lnTo>
                          <a:pt x="38" y="452"/>
                        </a:lnTo>
                        <a:lnTo>
                          <a:pt x="38" y="452"/>
                        </a:lnTo>
                        <a:lnTo>
                          <a:pt x="44" y="452"/>
                        </a:lnTo>
                        <a:lnTo>
                          <a:pt x="44" y="450"/>
                        </a:lnTo>
                        <a:lnTo>
                          <a:pt x="44" y="450"/>
                        </a:lnTo>
                        <a:lnTo>
                          <a:pt x="44" y="450"/>
                        </a:lnTo>
                        <a:lnTo>
                          <a:pt x="44" y="450"/>
                        </a:lnTo>
                        <a:lnTo>
                          <a:pt x="44" y="450"/>
                        </a:lnTo>
                        <a:lnTo>
                          <a:pt x="46" y="450"/>
                        </a:lnTo>
                        <a:lnTo>
                          <a:pt x="46" y="450"/>
                        </a:lnTo>
                        <a:lnTo>
                          <a:pt x="46" y="450"/>
                        </a:lnTo>
                        <a:lnTo>
                          <a:pt x="46" y="450"/>
                        </a:lnTo>
                        <a:lnTo>
                          <a:pt x="51" y="450"/>
                        </a:lnTo>
                        <a:lnTo>
                          <a:pt x="51" y="452"/>
                        </a:lnTo>
                        <a:lnTo>
                          <a:pt x="55" y="452"/>
                        </a:lnTo>
                        <a:lnTo>
                          <a:pt x="55" y="452"/>
                        </a:lnTo>
                        <a:lnTo>
                          <a:pt x="55" y="452"/>
                        </a:lnTo>
                        <a:lnTo>
                          <a:pt x="55" y="452"/>
                        </a:lnTo>
                        <a:lnTo>
                          <a:pt x="57" y="452"/>
                        </a:lnTo>
                        <a:lnTo>
                          <a:pt x="57" y="454"/>
                        </a:lnTo>
                        <a:lnTo>
                          <a:pt x="59" y="454"/>
                        </a:lnTo>
                        <a:lnTo>
                          <a:pt x="59" y="456"/>
                        </a:lnTo>
                        <a:lnTo>
                          <a:pt x="63" y="456"/>
                        </a:lnTo>
                        <a:lnTo>
                          <a:pt x="63" y="457"/>
                        </a:lnTo>
                        <a:lnTo>
                          <a:pt x="61" y="457"/>
                        </a:lnTo>
                        <a:lnTo>
                          <a:pt x="61" y="459"/>
                        </a:lnTo>
                        <a:lnTo>
                          <a:pt x="61" y="459"/>
                        </a:lnTo>
                        <a:lnTo>
                          <a:pt x="61" y="461"/>
                        </a:lnTo>
                        <a:lnTo>
                          <a:pt x="61" y="461"/>
                        </a:lnTo>
                        <a:lnTo>
                          <a:pt x="61" y="463"/>
                        </a:lnTo>
                        <a:lnTo>
                          <a:pt x="63" y="463"/>
                        </a:lnTo>
                        <a:lnTo>
                          <a:pt x="63" y="463"/>
                        </a:lnTo>
                        <a:lnTo>
                          <a:pt x="63" y="463"/>
                        </a:lnTo>
                        <a:lnTo>
                          <a:pt x="63" y="467"/>
                        </a:lnTo>
                        <a:lnTo>
                          <a:pt x="63" y="467"/>
                        </a:lnTo>
                        <a:lnTo>
                          <a:pt x="63" y="467"/>
                        </a:lnTo>
                        <a:lnTo>
                          <a:pt x="61" y="467"/>
                        </a:lnTo>
                        <a:lnTo>
                          <a:pt x="61" y="469"/>
                        </a:lnTo>
                        <a:lnTo>
                          <a:pt x="59" y="469"/>
                        </a:lnTo>
                        <a:lnTo>
                          <a:pt x="59" y="471"/>
                        </a:lnTo>
                        <a:lnTo>
                          <a:pt x="61" y="471"/>
                        </a:lnTo>
                        <a:lnTo>
                          <a:pt x="61" y="473"/>
                        </a:lnTo>
                        <a:lnTo>
                          <a:pt x="63" y="473"/>
                        </a:lnTo>
                        <a:lnTo>
                          <a:pt x="63" y="473"/>
                        </a:lnTo>
                        <a:lnTo>
                          <a:pt x="63" y="473"/>
                        </a:lnTo>
                        <a:lnTo>
                          <a:pt x="63" y="475"/>
                        </a:lnTo>
                        <a:lnTo>
                          <a:pt x="67" y="475"/>
                        </a:lnTo>
                        <a:lnTo>
                          <a:pt x="67" y="475"/>
                        </a:lnTo>
                        <a:lnTo>
                          <a:pt x="67" y="475"/>
                        </a:lnTo>
                        <a:lnTo>
                          <a:pt x="67" y="475"/>
                        </a:lnTo>
                        <a:lnTo>
                          <a:pt x="65" y="475"/>
                        </a:lnTo>
                        <a:lnTo>
                          <a:pt x="65" y="477"/>
                        </a:lnTo>
                        <a:lnTo>
                          <a:pt x="65" y="477"/>
                        </a:lnTo>
                        <a:lnTo>
                          <a:pt x="65" y="477"/>
                        </a:lnTo>
                        <a:lnTo>
                          <a:pt x="67" y="477"/>
                        </a:lnTo>
                        <a:lnTo>
                          <a:pt x="67" y="479"/>
                        </a:lnTo>
                        <a:lnTo>
                          <a:pt x="67" y="479"/>
                        </a:lnTo>
                        <a:lnTo>
                          <a:pt x="67" y="479"/>
                        </a:lnTo>
                        <a:lnTo>
                          <a:pt x="69" y="479"/>
                        </a:lnTo>
                        <a:lnTo>
                          <a:pt x="69" y="480"/>
                        </a:lnTo>
                        <a:lnTo>
                          <a:pt x="69" y="480"/>
                        </a:lnTo>
                        <a:lnTo>
                          <a:pt x="69" y="482"/>
                        </a:lnTo>
                        <a:lnTo>
                          <a:pt x="71" y="482"/>
                        </a:lnTo>
                        <a:lnTo>
                          <a:pt x="71" y="484"/>
                        </a:lnTo>
                        <a:lnTo>
                          <a:pt x="72" y="484"/>
                        </a:lnTo>
                        <a:lnTo>
                          <a:pt x="72" y="484"/>
                        </a:lnTo>
                        <a:lnTo>
                          <a:pt x="72" y="484"/>
                        </a:lnTo>
                        <a:lnTo>
                          <a:pt x="72" y="484"/>
                        </a:lnTo>
                        <a:lnTo>
                          <a:pt x="76" y="484"/>
                        </a:lnTo>
                        <a:lnTo>
                          <a:pt x="76" y="486"/>
                        </a:lnTo>
                        <a:lnTo>
                          <a:pt x="78" y="486"/>
                        </a:lnTo>
                        <a:lnTo>
                          <a:pt x="78" y="486"/>
                        </a:lnTo>
                        <a:lnTo>
                          <a:pt x="78" y="486"/>
                        </a:lnTo>
                        <a:lnTo>
                          <a:pt x="78" y="490"/>
                        </a:lnTo>
                        <a:lnTo>
                          <a:pt x="78" y="490"/>
                        </a:lnTo>
                        <a:lnTo>
                          <a:pt x="78" y="490"/>
                        </a:lnTo>
                        <a:lnTo>
                          <a:pt x="76" y="490"/>
                        </a:lnTo>
                        <a:lnTo>
                          <a:pt x="76" y="492"/>
                        </a:lnTo>
                        <a:lnTo>
                          <a:pt x="76" y="492"/>
                        </a:lnTo>
                        <a:lnTo>
                          <a:pt x="76" y="492"/>
                        </a:lnTo>
                        <a:lnTo>
                          <a:pt x="84" y="492"/>
                        </a:lnTo>
                        <a:lnTo>
                          <a:pt x="84" y="492"/>
                        </a:lnTo>
                        <a:lnTo>
                          <a:pt x="88" y="492"/>
                        </a:lnTo>
                        <a:lnTo>
                          <a:pt x="88" y="494"/>
                        </a:lnTo>
                        <a:lnTo>
                          <a:pt x="90" y="494"/>
                        </a:lnTo>
                        <a:lnTo>
                          <a:pt x="90" y="494"/>
                        </a:lnTo>
                        <a:lnTo>
                          <a:pt x="88" y="494"/>
                        </a:lnTo>
                        <a:lnTo>
                          <a:pt x="88" y="496"/>
                        </a:lnTo>
                        <a:lnTo>
                          <a:pt x="88" y="496"/>
                        </a:lnTo>
                        <a:lnTo>
                          <a:pt x="88" y="498"/>
                        </a:lnTo>
                        <a:lnTo>
                          <a:pt x="90" y="498"/>
                        </a:lnTo>
                        <a:lnTo>
                          <a:pt x="90" y="498"/>
                        </a:lnTo>
                        <a:lnTo>
                          <a:pt x="92" y="498"/>
                        </a:lnTo>
                        <a:lnTo>
                          <a:pt x="92" y="500"/>
                        </a:lnTo>
                        <a:lnTo>
                          <a:pt x="93" y="500"/>
                        </a:lnTo>
                        <a:lnTo>
                          <a:pt x="93" y="502"/>
                        </a:lnTo>
                        <a:lnTo>
                          <a:pt x="92" y="502"/>
                        </a:lnTo>
                        <a:lnTo>
                          <a:pt x="92" y="502"/>
                        </a:lnTo>
                        <a:lnTo>
                          <a:pt x="90" y="502"/>
                        </a:lnTo>
                        <a:lnTo>
                          <a:pt x="90" y="503"/>
                        </a:lnTo>
                        <a:lnTo>
                          <a:pt x="88" y="503"/>
                        </a:lnTo>
                        <a:lnTo>
                          <a:pt x="88" y="503"/>
                        </a:lnTo>
                        <a:lnTo>
                          <a:pt x="88" y="503"/>
                        </a:lnTo>
                        <a:lnTo>
                          <a:pt x="88" y="505"/>
                        </a:lnTo>
                        <a:lnTo>
                          <a:pt x="86" y="505"/>
                        </a:lnTo>
                        <a:lnTo>
                          <a:pt x="86" y="505"/>
                        </a:lnTo>
                        <a:lnTo>
                          <a:pt x="84" y="505"/>
                        </a:lnTo>
                        <a:lnTo>
                          <a:pt x="84" y="507"/>
                        </a:lnTo>
                        <a:lnTo>
                          <a:pt x="78" y="507"/>
                        </a:lnTo>
                        <a:lnTo>
                          <a:pt x="78" y="505"/>
                        </a:lnTo>
                        <a:lnTo>
                          <a:pt x="76" y="505"/>
                        </a:lnTo>
                        <a:lnTo>
                          <a:pt x="76" y="505"/>
                        </a:lnTo>
                        <a:lnTo>
                          <a:pt x="76" y="505"/>
                        </a:lnTo>
                        <a:lnTo>
                          <a:pt x="76" y="503"/>
                        </a:lnTo>
                        <a:lnTo>
                          <a:pt x="72" y="503"/>
                        </a:lnTo>
                        <a:lnTo>
                          <a:pt x="72" y="505"/>
                        </a:lnTo>
                        <a:lnTo>
                          <a:pt x="72" y="505"/>
                        </a:lnTo>
                        <a:lnTo>
                          <a:pt x="72" y="503"/>
                        </a:lnTo>
                        <a:lnTo>
                          <a:pt x="71" y="503"/>
                        </a:lnTo>
                        <a:lnTo>
                          <a:pt x="71" y="505"/>
                        </a:lnTo>
                        <a:lnTo>
                          <a:pt x="71" y="505"/>
                        </a:lnTo>
                        <a:lnTo>
                          <a:pt x="71" y="507"/>
                        </a:lnTo>
                        <a:lnTo>
                          <a:pt x="69" y="507"/>
                        </a:lnTo>
                        <a:lnTo>
                          <a:pt x="69" y="507"/>
                        </a:lnTo>
                        <a:lnTo>
                          <a:pt x="69" y="507"/>
                        </a:lnTo>
                        <a:lnTo>
                          <a:pt x="69" y="507"/>
                        </a:lnTo>
                        <a:lnTo>
                          <a:pt x="71" y="507"/>
                        </a:lnTo>
                        <a:lnTo>
                          <a:pt x="71" y="509"/>
                        </a:lnTo>
                        <a:lnTo>
                          <a:pt x="71" y="509"/>
                        </a:lnTo>
                        <a:lnTo>
                          <a:pt x="71" y="511"/>
                        </a:lnTo>
                        <a:lnTo>
                          <a:pt x="72" y="511"/>
                        </a:lnTo>
                        <a:lnTo>
                          <a:pt x="72" y="513"/>
                        </a:lnTo>
                        <a:lnTo>
                          <a:pt x="72" y="513"/>
                        </a:lnTo>
                        <a:lnTo>
                          <a:pt x="72" y="515"/>
                        </a:lnTo>
                        <a:lnTo>
                          <a:pt x="72" y="515"/>
                        </a:lnTo>
                        <a:lnTo>
                          <a:pt x="72" y="515"/>
                        </a:lnTo>
                        <a:lnTo>
                          <a:pt x="72" y="515"/>
                        </a:lnTo>
                        <a:lnTo>
                          <a:pt x="72" y="517"/>
                        </a:lnTo>
                        <a:lnTo>
                          <a:pt x="74" y="517"/>
                        </a:lnTo>
                        <a:lnTo>
                          <a:pt x="74" y="517"/>
                        </a:lnTo>
                        <a:lnTo>
                          <a:pt x="72" y="517"/>
                        </a:lnTo>
                        <a:lnTo>
                          <a:pt x="72" y="519"/>
                        </a:lnTo>
                        <a:lnTo>
                          <a:pt x="74" y="519"/>
                        </a:lnTo>
                        <a:lnTo>
                          <a:pt x="74" y="523"/>
                        </a:lnTo>
                        <a:lnTo>
                          <a:pt x="76" y="523"/>
                        </a:lnTo>
                        <a:lnTo>
                          <a:pt x="76" y="525"/>
                        </a:lnTo>
                        <a:lnTo>
                          <a:pt x="76" y="525"/>
                        </a:lnTo>
                        <a:lnTo>
                          <a:pt x="76" y="526"/>
                        </a:lnTo>
                        <a:lnTo>
                          <a:pt x="78" y="526"/>
                        </a:lnTo>
                        <a:lnTo>
                          <a:pt x="78" y="526"/>
                        </a:lnTo>
                        <a:lnTo>
                          <a:pt x="80" y="526"/>
                        </a:lnTo>
                        <a:lnTo>
                          <a:pt x="80" y="528"/>
                        </a:lnTo>
                        <a:lnTo>
                          <a:pt x="82" y="528"/>
                        </a:lnTo>
                        <a:lnTo>
                          <a:pt x="82" y="526"/>
                        </a:lnTo>
                        <a:lnTo>
                          <a:pt x="86" y="526"/>
                        </a:lnTo>
                        <a:lnTo>
                          <a:pt x="86" y="526"/>
                        </a:lnTo>
                        <a:lnTo>
                          <a:pt x="86" y="526"/>
                        </a:lnTo>
                        <a:lnTo>
                          <a:pt x="86" y="523"/>
                        </a:lnTo>
                        <a:lnTo>
                          <a:pt x="88" y="523"/>
                        </a:lnTo>
                        <a:lnTo>
                          <a:pt x="88" y="523"/>
                        </a:lnTo>
                        <a:lnTo>
                          <a:pt x="92" y="523"/>
                        </a:lnTo>
                        <a:lnTo>
                          <a:pt x="92" y="523"/>
                        </a:lnTo>
                        <a:lnTo>
                          <a:pt x="95" y="523"/>
                        </a:lnTo>
                        <a:lnTo>
                          <a:pt x="95" y="523"/>
                        </a:lnTo>
                        <a:lnTo>
                          <a:pt x="97" y="523"/>
                        </a:lnTo>
                        <a:lnTo>
                          <a:pt x="97" y="523"/>
                        </a:lnTo>
                        <a:lnTo>
                          <a:pt x="97" y="523"/>
                        </a:lnTo>
                        <a:lnTo>
                          <a:pt x="97" y="523"/>
                        </a:lnTo>
                        <a:lnTo>
                          <a:pt x="99" y="523"/>
                        </a:lnTo>
                        <a:lnTo>
                          <a:pt x="99" y="521"/>
                        </a:lnTo>
                        <a:lnTo>
                          <a:pt x="107" y="521"/>
                        </a:lnTo>
                        <a:lnTo>
                          <a:pt x="107" y="523"/>
                        </a:lnTo>
                        <a:lnTo>
                          <a:pt x="109" y="523"/>
                        </a:lnTo>
                        <a:lnTo>
                          <a:pt x="109" y="521"/>
                        </a:lnTo>
                        <a:lnTo>
                          <a:pt x="113" y="521"/>
                        </a:lnTo>
                        <a:lnTo>
                          <a:pt x="113" y="523"/>
                        </a:lnTo>
                        <a:lnTo>
                          <a:pt x="115" y="523"/>
                        </a:lnTo>
                        <a:lnTo>
                          <a:pt x="115" y="523"/>
                        </a:lnTo>
                        <a:lnTo>
                          <a:pt x="115" y="523"/>
                        </a:lnTo>
                        <a:lnTo>
                          <a:pt x="115" y="523"/>
                        </a:lnTo>
                        <a:lnTo>
                          <a:pt x="115" y="523"/>
                        </a:lnTo>
                        <a:lnTo>
                          <a:pt x="115" y="525"/>
                        </a:lnTo>
                        <a:lnTo>
                          <a:pt x="116" y="525"/>
                        </a:lnTo>
                        <a:lnTo>
                          <a:pt x="116" y="525"/>
                        </a:lnTo>
                        <a:lnTo>
                          <a:pt x="116" y="525"/>
                        </a:lnTo>
                        <a:lnTo>
                          <a:pt x="116" y="526"/>
                        </a:lnTo>
                        <a:lnTo>
                          <a:pt x="116" y="526"/>
                        </a:lnTo>
                        <a:lnTo>
                          <a:pt x="116" y="528"/>
                        </a:lnTo>
                        <a:lnTo>
                          <a:pt x="118" y="528"/>
                        </a:lnTo>
                        <a:lnTo>
                          <a:pt x="118" y="530"/>
                        </a:lnTo>
                        <a:lnTo>
                          <a:pt x="118" y="530"/>
                        </a:lnTo>
                        <a:lnTo>
                          <a:pt x="118" y="530"/>
                        </a:lnTo>
                        <a:lnTo>
                          <a:pt x="120" y="530"/>
                        </a:lnTo>
                        <a:lnTo>
                          <a:pt x="120" y="532"/>
                        </a:lnTo>
                        <a:lnTo>
                          <a:pt x="122" y="532"/>
                        </a:lnTo>
                        <a:lnTo>
                          <a:pt x="122" y="532"/>
                        </a:lnTo>
                        <a:lnTo>
                          <a:pt x="122" y="532"/>
                        </a:lnTo>
                        <a:lnTo>
                          <a:pt x="122" y="534"/>
                        </a:lnTo>
                        <a:lnTo>
                          <a:pt x="116" y="534"/>
                        </a:lnTo>
                        <a:lnTo>
                          <a:pt x="116" y="536"/>
                        </a:lnTo>
                        <a:lnTo>
                          <a:pt x="118" y="536"/>
                        </a:lnTo>
                        <a:lnTo>
                          <a:pt x="118" y="536"/>
                        </a:lnTo>
                        <a:lnTo>
                          <a:pt x="118" y="536"/>
                        </a:lnTo>
                        <a:lnTo>
                          <a:pt x="118" y="538"/>
                        </a:lnTo>
                        <a:lnTo>
                          <a:pt x="120" y="538"/>
                        </a:lnTo>
                        <a:lnTo>
                          <a:pt x="120" y="538"/>
                        </a:lnTo>
                        <a:lnTo>
                          <a:pt x="120" y="538"/>
                        </a:lnTo>
                        <a:lnTo>
                          <a:pt x="120" y="540"/>
                        </a:lnTo>
                        <a:lnTo>
                          <a:pt x="120" y="540"/>
                        </a:lnTo>
                        <a:lnTo>
                          <a:pt x="120" y="542"/>
                        </a:lnTo>
                        <a:lnTo>
                          <a:pt x="120" y="542"/>
                        </a:lnTo>
                        <a:lnTo>
                          <a:pt x="120" y="542"/>
                        </a:lnTo>
                        <a:lnTo>
                          <a:pt x="120" y="542"/>
                        </a:lnTo>
                        <a:lnTo>
                          <a:pt x="120" y="544"/>
                        </a:lnTo>
                        <a:lnTo>
                          <a:pt x="122" y="544"/>
                        </a:lnTo>
                        <a:lnTo>
                          <a:pt x="122" y="544"/>
                        </a:lnTo>
                        <a:lnTo>
                          <a:pt x="122" y="544"/>
                        </a:lnTo>
                        <a:lnTo>
                          <a:pt x="122" y="544"/>
                        </a:lnTo>
                        <a:lnTo>
                          <a:pt x="126" y="544"/>
                        </a:lnTo>
                        <a:lnTo>
                          <a:pt x="126" y="546"/>
                        </a:lnTo>
                        <a:lnTo>
                          <a:pt x="130" y="546"/>
                        </a:lnTo>
                        <a:lnTo>
                          <a:pt x="130" y="546"/>
                        </a:lnTo>
                        <a:lnTo>
                          <a:pt x="134" y="546"/>
                        </a:lnTo>
                        <a:lnTo>
                          <a:pt x="134" y="544"/>
                        </a:lnTo>
                        <a:lnTo>
                          <a:pt x="136" y="544"/>
                        </a:lnTo>
                        <a:lnTo>
                          <a:pt x="136" y="548"/>
                        </a:lnTo>
                        <a:lnTo>
                          <a:pt x="136" y="548"/>
                        </a:lnTo>
                        <a:lnTo>
                          <a:pt x="136" y="548"/>
                        </a:lnTo>
                        <a:lnTo>
                          <a:pt x="136" y="548"/>
                        </a:lnTo>
                        <a:lnTo>
                          <a:pt x="136" y="548"/>
                        </a:lnTo>
                        <a:lnTo>
                          <a:pt x="138" y="548"/>
                        </a:lnTo>
                        <a:lnTo>
                          <a:pt x="138" y="548"/>
                        </a:lnTo>
                        <a:lnTo>
                          <a:pt x="139" y="548"/>
                        </a:lnTo>
                        <a:lnTo>
                          <a:pt x="139" y="549"/>
                        </a:lnTo>
                        <a:lnTo>
                          <a:pt x="138" y="549"/>
                        </a:lnTo>
                        <a:lnTo>
                          <a:pt x="138" y="551"/>
                        </a:lnTo>
                        <a:lnTo>
                          <a:pt x="139" y="551"/>
                        </a:lnTo>
                        <a:lnTo>
                          <a:pt x="139" y="551"/>
                        </a:lnTo>
                        <a:lnTo>
                          <a:pt x="139" y="551"/>
                        </a:lnTo>
                        <a:lnTo>
                          <a:pt x="139" y="553"/>
                        </a:lnTo>
                        <a:lnTo>
                          <a:pt x="141" y="553"/>
                        </a:lnTo>
                        <a:lnTo>
                          <a:pt x="141" y="555"/>
                        </a:lnTo>
                        <a:lnTo>
                          <a:pt x="141" y="555"/>
                        </a:lnTo>
                        <a:lnTo>
                          <a:pt x="141" y="555"/>
                        </a:lnTo>
                        <a:lnTo>
                          <a:pt x="141" y="555"/>
                        </a:lnTo>
                        <a:lnTo>
                          <a:pt x="141" y="555"/>
                        </a:lnTo>
                        <a:lnTo>
                          <a:pt x="139" y="555"/>
                        </a:lnTo>
                        <a:lnTo>
                          <a:pt x="139" y="559"/>
                        </a:lnTo>
                        <a:lnTo>
                          <a:pt x="141" y="559"/>
                        </a:lnTo>
                        <a:lnTo>
                          <a:pt x="141" y="559"/>
                        </a:lnTo>
                        <a:lnTo>
                          <a:pt x="141" y="559"/>
                        </a:lnTo>
                        <a:lnTo>
                          <a:pt x="141" y="561"/>
                        </a:lnTo>
                        <a:lnTo>
                          <a:pt x="143" y="561"/>
                        </a:lnTo>
                        <a:lnTo>
                          <a:pt x="143" y="563"/>
                        </a:lnTo>
                        <a:lnTo>
                          <a:pt x="143" y="563"/>
                        </a:lnTo>
                        <a:lnTo>
                          <a:pt x="143" y="563"/>
                        </a:lnTo>
                        <a:lnTo>
                          <a:pt x="145" y="563"/>
                        </a:lnTo>
                        <a:lnTo>
                          <a:pt x="145" y="563"/>
                        </a:lnTo>
                        <a:lnTo>
                          <a:pt x="147" y="563"/>
                        </a:lnTo>
                        <a:lnTo>
                          <a:pt x="147" y="561"/>
                        </a:lnTo>
                        <a:lnTo>
                          <a:pt x="149" y="561"/>
                        </a:lnTo>
                        <a:lnTo>
                          <a:pt x="149" y="561"/>
                        </a:lnTo>
                        <a:lnTo>
                          <a:pt x="151" y="561"/>
                        </a:lnTo>
                        <a:lnTo>
                          <a:pt x="151" y="561"/>
                        </a:lnTo>
                        <a:lnTo>
                          <a:pt x="153" y="561"/>
                        </a:lnTo>
                        <a:lnTo>
                          <a:pt x="153" y="563"/>
                        </a:lnTo>
                        <a:lnTo>
                          <a:pt x="155" y="563"/>
                        </a:lnTo>
                        <a:lnTo>
                          <a:pt x="155" y="563"/>
                        </a:lnTo>
                        <a:lnTo>
                          <a:pt x="160" y="563"/>
                        </a:lnTo>
                        <a:lnTo>
                          <a:pt x="160" y="565"/>
                        </a:lnTo>
                        <a:lnTo>
                          <a:pt x="162" y="565"/>
                        </a:lnTo>
                        <a:lnTo>
                          <a:pt x="162" y="565"/>
                        </a:lnTo>
                        <a:lnTo>
                          <a:pt x="162" y="565"/>
                        </a:lnTo>
                        <a:lnTo>
                          <a:pt x="162" y="563"/>
                        </a:lnTo>
                        <a:lnTo>
                          <a:pt x="164" y="563"/>
                        </a:lnTo>
                        <a:lnTo>
                          <a:pt x="164" y="563"/>
                        </a:lnTo>
                        <a:lnTo>
                          <a:pt x="170" y="563"/>
                        </a:lnTo>
                        <a:lnTo>
                          <a:pt x="170" y="563"/>
                        </a:lnTo>
                        <a:lnTo>
                          <a:pt x="172" y="563"/>
                        </a:lnTo>
                        <a:lnTo>
                          <a:pt x="172" y="561"/>
                        </a:lnTo>
                        <a:lnTo>
                          <a:pt x="174" y="561"/>
                        </a:lnTo>
                        <a:lnTo>
                          <a:pt x="174" y="561"/>
                        </a:lnTo>
                        <a:lnTo>
                          <a:pt x="176" y="561"/>
                        </a:lnTo>
                        <a:lnTo>
                          <a:pt x="176" y="563"/>
                        </a:lnTo>
                        <a:lnTo>
                          <a:pt x="176" y="563"/>
                        </a:lnTo>
                        <a:lnTo>
                          <a:pt x="176" y="563"/>
                        </a:lnTo>
                        <a:lnTo>
                          <a:pt x="178" y="563"/>
                        </a:lnTo>
                        <a:lnTo>
                          <a:pt x="178" y="567"/>
                        </a:lnTo>
                        <a:lnTo>
                          <a:pt x="180" y="567"/>
                        </a:lnTo>
                        <a:lnTo>
                          <a:pt x="180" y="567"/>
                        </a:lnTo>
                        <a:lnTo>
                          <a:pt x="180" y="567"/>
                        </a:lnTo>
                        <a:lnTo>
                          <a:pt x="180" y="569"/>
                        </a:lnTo>
                        <a:lnTo>
                          <a:pt x="182" y="569"/>
                        </a:lnTo>
                        <a:lnTo>
                          <a:pt x="182" y="569"/>
                        </a:lnTo>
                        <a:lnTo>
                          <a:pt x="183" y="569"/>
                        </a:lnTo>
                        <a:lnTo>
                          <a:pt x="183" y="571"/>
                        </a:lnTo>
                        <a:lnTo>
                          <a:pt x="185" y="571"/>
                        </a:lnTo>
                        <a:lnTo>
                          <a:pt x="185" y="571"/>
                        </a:lnTo>
                        <a:lnTo>
                          <a:pt x="185" y="571"/>
                        </a:lnTo>
                        <a:lnTo>
                          <a:pt x="185" y="571"/>
                        </a:lnTo>
                        <a:lnTo>
                          <a:pt x="185" y="571"/>
                        </a:lnTo>
                        <a:lnTo>
                          <a:pt x="185" y="571"/>
                        </a:lnTo>
                        <a:lnTo>
                          <a:pt x="187" y="571"/>
                        </a:lnTo>
                        <a:lnTo>
                          <a:pt x="187" y="571"/>
                        </a:lnTo>
                        <a:lnTo>
                          <a:pt x="187" y="571"/>
                        </a:lnTo>
                        <a:lnTo>
                          <a:pt x="187" y="571"/>
                        </a:lnTo>
                        <a:lnTo>
                          <a:pt x="189" y="571"/>
                        </a:lnTo>
                        <a:lnTo>
                          <a:pt x="189" y="569"/>
                        </a:lnTo>
                        <a:lnTo>
                          <a:pt x="191" y="569"/>
                        </a:lnTo>
                        <a:lnTo>
                          <a:pt x="191" y="569"/>
                        </a:lnTo>
                        <a:lnTo>
                          <a:pt x="191" y="569"/>
                        </a:lnTo>
                        <a:lnTo>
                          <a:pt x="191" y="571"/>
                        </a:lnTo>
                        <a:lnTo>
                          <a:pt x="193" y="571"/>
                        </a:lnTo>
                        <a:lnTo>
                          <a:pt x="193" y="571"/>
                        </a:lnTo>
                        <a:lnTo>
                          <a:pt x="197" y="571"/>
                        </a:lnTo>
                        <a:lnTo>
                          <a:pt x="197" y="571"/>
                        </a:lnTo>
                        <a:lnTo>
                          <a:pt x="197" y="571"/>
                        </a:lnTo>
                        <a:lnTo>
                          <a:pt x="197" y="571"/>
                        </a:lnTo>
                        <a:lnTo>
                          <a:pt x="197" y="571"/>
                        </a:lnTo>
                        <a:lnTo>
                          <a:pt x="197" y="572"/>
                        </a:lnTo>
                        <a:lnTo>
                          <a:pt x="201" y="572"/>
                        </a:lnTo>
                        <a:lnTo>
                          <a:pt x="201" y="574"/>
                        </a:lnTo>
                        <a:lnTo>
                          <a:pt x="203" y="574"/>
                        </a:lnTo>
                        <a:lnTo>
                          <a:pt x="203" y="572"/>
                        </a:lnTo>
                        <a:lnTo>
                          <a:pt x="204" y="572"/>
                        </a:lnTo>
                        <a:lnTo>
                          <a:pt x="204" y="572"/>
                        </a:lnTo>
                        <a:lnTo>
                          <a:pt x="206" y="572"/>
                        </a:lnTo>
                        <a:lnTo>
                          <a:pt x="206" y="572"/>
                        </a:lnTo>
                        <a:lnTo>
                          <a:pt x="206" y="572"/>
                        </a:lnTo>
                        <a:lnTo>
                          <a:pt x="206" y="574"/>
                        </a:lnTo>
                        <a:lnTo>
                          <a:pt x="212" y="574"/>
                        </a:lnTo>
                        <a:lnTo>
                          <a:pt x="212" y="576"/>
                        </a:lnTo>
                        <a:lnTo>
                          <a:pt x="212" y="576"/>
                        </a:lnTo>
                        <a:lnTo>
                          <a:pt x="212" y="578"/>
                        </a:lnTo>
                        <a:lnTo>
                          <a:pt x="216" y="578"/>
                        </a:lnTo>
                        <a:lnTo>
                          <a:pt x="216" y="578"/>
                        </a:lnTo>
                        <a:lnTo>
                          <a:pt x="218" y="578"/>
                        </a:lnTo>
                        <a:lnTo>
                          <a:pt x="218" y="580"/>
                        </a:lnTo>
                        <a:lnTo>
                          <a:pt x="218" y="580"/>
                        </a:lnTo>
                        <a:lnTo>
                          <a:pt x="218" y="578"/>
                        </a:lnTo>
                        <a:lnTo>
                          <a:pt x="220" y="578"/>
                        </a:lnTo>
                        <a:lnTo>
                          <a:pt x="220" y="578"/>
                        </a:lnTo>
                        <a:lnTo>
                          <a:pt x="222" y="578"/>
                        </a:lnTo>
                        <a:lnTo>
                          <a:pt x="222" y="580"/>
                        </a:lnTo>
                        <a:lnTo>
                          <a:pt x="220" y="580"/>
                        </a:lnTo>
                        <a:lnTo>
                          <a:pt x="220" y="580"/>
                        </a:lnTo>
                        <a:lnTo>
                          <a:pt x="222" y="580"/>
                        </a:lnTo>
                        <a:lnTo>
                          <a:pt x="222" y="582"/>
                        </a:lnTo>
                        <a:lnTo>
                          <a:pt x="222" y="582"/>
                        </a:lnTo>
                        <a:lnTo>
                          <a:pt x="222" y="582"/>
                        </a:lnTo>
                        <a:lnTo>
                          <a:pt x="222" y="582"/>
                        </a:lnTo>
                        <a:lnTo>
                          <a:pt x="222" y="584"/>
                        </a:lnTo>
                        <a:lnTo>
                          <a:pt x="224" y="584"/>
                        </a:lnTo>
                        <a:lnTo>
                          <a:pt x="224" y="586"/>
                        </a:lnTo>
                        <a:lnTo>
                          <a:pt x="222" y="586"/>
                        </a:lnTo>
                        <a:lnTo>
                          <a:pt x="222" y="586"/>
                        </a:lnTo>
                        <a:lnTo>
                          <a:pt x="222" y="586"/>
                        </a:lnTo>
                        <a:lnTo>
                          <a:pt x="222" y="588"/>
                        </a:lnTo>
                        <a:lnTo>
                          <a:pt x="220" y="588"/>
                        </a:lnTo>
                        <a:lnTo>
                          <a:pt x="220" y="588"/>
                        </a:lnTo>
                        <a:lnTo>
                          <a:pt x="218" y="588"/>
                        </a:lnTo>
                        <a:lnTo>
                          <a:pt x="218" y="588"/>
                        </a:lnTo>
                        <a:lnTo>
                          <a:pt x="218" y="588"/>
                        </a:lnTo>
                        <a:lnTo>
                          <a:pt x="218" y="590"/>
                        </a:lnTo>
                        <a:lnTo>
                          <a:pt x="214" y="590"/>
                        </a:lnTo>
                        <a:lnTo>
                          <a:pt x="214" y="590"/>
                        </a:lnTo>
                        <a:lnTo>
                          <a:pt x="216" y="590"/>
                        </a:lnTo>
                        <a:lnTo>
                          <a:pt x="216" y="592"/>
                        </a:lnTo>
                        <a:lnTo>
                          <a:pt x="216" y="592"/>
                        </a:lnTo>
                        <a:lnTo>
                          <a:pt x="216" y="593"/>
                        </a:lnTo>
                        <a:lnTo>
                          <a:pt x="218" y="593"/>
                        </a:lnTo>
                        <a:lnTo>
                          <a:pt x="218" y="592"/>
                        </a:lnTo>
                        <a:lnTo>
                          <a:pt x="218" y="592"/>
                        </a:lnTo>
                        <a:lnTo>
                          <a:pt x="218" y="593"/>
                        </a:lnTo>
                        <a:lnTo>
                          <a:pt x="220" y="593"/>
                        </a:lnTo>
                        <a:lnTo>
                          <a:pt x="220" y="592"/>
                        </a:lnTo>
                        <a:lnTo>
                          <a:pt x="220" y="592"/>
                        </a:lnTo>
                        <a:lnTo>
                          <a:pt x="220" y="593"/>
                        </a:lnTo>
                        <a:lnTo>
                          <a:pt x="220" y="593"/>
                        </a:lnTo>
                        <a:lnTo>
                          <a:pt x="220" y="595"/>
                        </a:lnTo>
                        <a:lnTo>
                          <a:pt x="218" y="595"/>
                        </a:lnTo>
                        <a:lnTo>
                          <a:pt x="218" y="593"/>
                        </a:lnTo>
                        <a:lnTo>
                          <a:pt x="216" y="593"/>
                        </a:lnTo>
                        <a:lnTo>
                          <a:pt x="216" y="595"/>
                        </a:lnTo>
                        <a:lnTo>
                          <a:pt x="216" y="595"/>
                        </a:lnTo>
                        <a:lnTo>
                          <a:pt x="216" y="595"/>
                        </a:lnTo>
                        <a:lnTo>
                          <a:pt x="214" y="595"/>
                        </a:lnTo>
                        <a:lnTo>
                          <a:pt x="214" y="597"/>
                        </a:lnTo>
                        <a:lnTo>
                          <a:pt x="214" y="597"/>
                        </a:lnTo>
                        <a:lnTo>
                          <a:pt x="214" y="599"/>
                        </a:lnTo>
                        <a:lnTo>
                          <a:pt x="216" y="599"/>
                        </a:lnTo>
                        <a:lnTo>
                          <a:pt x="216" y="601"/>
                        </a:lnTo>
                        <a:lnTo>
                          <a:pt x="218" y="601"/>
                        </a:lnTo>
                        <a:lnTo>
                          <a:pt x="218" y="603"/>
                        </a:lnTo>
                        <a:lnTo>
                          <a:pt x="218" y="603"/>
                        </a:lnTo>
                        <a:lnTo>
                          <a:pt x="218" y="603"/>
                        </a:lnTo>
                        <a:lnTo>
                          <a:pt x="216" y="603"/>
                        </a:lnTo>
                        <a:lnTo>
                          <a:pt x="216" y="605"/>
                        </a:lnTo>
                        <a:lnTo>
                          <a:pt x="220" y="605"/>
                        </a:lnTo>
                        <a:lnTo>
                          <a:pt x="220" y="607"/>
                        </a:lnTo>
                        <a:lnTo>
                          <a:pt x="218" y="607"/>
                        </a:lnTo>
                        <a:lnTo>
                          <a:pt x="218" y="607"/>
                        </a:lnTo>
                        <a:lnTo>
                          <a:pt x="218" y="607"/>
                        </a:lnTo>
                        <a:lnTo>
                          <a:pt x="218" y="609"/>
                        </a:lnTo>
                        <a:lnTo>
                          <a:pt x="216" y="609"/>
                        </a:lnTo>
                        <a:lnTo>
                          <a:pt x="216" y="611"/>
                        </a:lnTo>
                        <a:lnTo>
                          <a:pt x="216" y="611"/>
                        </a:lnTo>
                        <a:lnTo>
                          <a:pt x="216" y="611"/>
                        </a:lnTo>
                        <a:lnTo>
                          <a:pt x="216" y="611"/>
                        </a:lnTo>
                        <a:lnTo>
                          <a:pt x="216" y="611"/>
                        </a:lnTo>
                        <a:lnTo>
                          <a:pt x="216" y="611"/>
                        </a:lnTo>
                        <a:lnTo>
                          <a:pt x="216" y="613"/>
                        </a:lnTo>
                        <a:lnTo>
                          <a:pt x="216" y="613"/>
                        </a:lnTo>
                        <a:lnTo>
                          <a:pt x="216" y="615"/>
                        </a:lnTo>
                        <a:lnTo>
                          <a:pt x="208" y="615"/>
                        </a:lnTo>
                        <a:lnTo>
                          <a:pt x="208" y="613"/>
                        </a:lnTo>
                        <a:lnTo>
                          <a:pt x="206" y="613"/>
                        </a:lnTo>
                        <a:lnTo>
                          <a:pt x="206" y="615"/>
                        </a:lnTo>
                        <a:lnTo>
                          <a:pt x="203" y="615"/>
                        </a:lnTo>
                        <a:lnTo>
                          <a:pt x="203" y="613"/>
                        </a:lnTo>
                        <a:lnTo>
                          <a:pt x="201" y="613"/>
                        </a:lnTo>
                        <a:lnTo>
                          <a:pt x="201" y="615"/>
                        </a:lnTo>
                        <a:lnTo>
                          <a:pt x="199" y="615"/>
                        </a:lnTo>
                        <a:lnTo>
                          <a:pt x="199" y="615"/>
                        </a:lnTo>
                        <a:lnTo>
                          <a:pt x="199" y="615"/>
                        </a:lnTo>
                        <a:lnTo>
                          <a:pt x="199" y="616"/>
                        </a:lnTo>
                        <a:lnTo>
                          <a:pt x="197" y="616"/>
                        </a:lnTo>
                        <a:lnTo>
                          <a:pt x="197" y="618"/>
                        </a:lnTo>
                        <a:lnTo>
                          <a:pt x="197" y="618"/>
                        </a:lnTo>
                        <a:lnTo>
                          <a:pt x="197" y="616"/>
                        </a:lnTo>
                        <a:lnTo>
                          <a:pt x="197" y="616"/>
                        </a:lnTo>
                        <a:lnTo>
                          <a:pt x="197" y="618"/>
                        </a:lnTo>
                        <a:lnTo>
                          <a:pt x="195" y="618"/>
                        </a:lnTo>
                        <a:lnTo>
                          <a:pt x="195" y="618"/>
                        </a:lnTo>
                        <a:lnTo>
                          <a:pt x="191" y="618"/>
                        </a:lnTo>
                        <a:lnTo>
                          <a:pt x="191" y="618"/>
                        </a:lnTo>
                        <a:lnTo>
                          <a:pt x="191" y="618"/>
                        </a:lnTo>
                        <a:lnTo>
                          <a:pt x="191" y="620"/>
                        </a:lnTo>
                        <a:lnTo>
                          <a:pt x="189" y="620"/>
                        </a:lnTo>
                        <a:lnTo>
                          <a:pt x="189" y="624"/>
                        </a:lnTo>
                        <a:lnTo>
                          <a:pt x="189" y="624"/>
                        </a:lnTo>
                        <a:lnTo>
                          <a:pt x="189" y="626"/>
                        </a:lnTo>
                        <a:lnTo>
                          <a:pt x="191" y="626"/>
                        </a:lnTo>
                        <a:lnTo>
                          <a:pt x="191" y="626"/>
                        </a:lnTo>
                        <a:lnTo>
                          <a:pt x="189" y="626"/>
                        </a:lnTo>
                        <a:lnTo>
                          <a:pt x="189" y="630"/>
                        </a:lnTo>
                        <a:lnTo>
                          <a:pt x="189" y="630"/>
                        </a:lnTo>
                        <a:lnTo>
                          <a:pt x="189" y="628"/>
                        </a:lnTo>
                        <a:lnTo>
                          <a:pt x="193" y="628"/>
                        </a:lnTo>
                        <a:lnTo>
                          <a:pt x="193" y="630"/>
                        </a:lnTo>
                        <a:lnTo>
                          <a:pt x="195" y="630"/>
                        </a:lnTo>
                        <a:lnTo>
                          <a:pt x="195" y="628"/>
                        </a:lnTo>
                        <a:lnTo>
                          <a:pt x="199" y="628"/>
                        </a:lnTo>
                        <a:lnTo>
                          <a:pt x="199" y="628"/>
                        </a:lnTo>
                        <a:lnTo>
                          <a:pt x="201" y="628"/>
                        </a:lnTo>
                        <a:lnTo>
                          <a:pt x="201" y="626"/>
                        </a:lnTo>
                        <a:lnTo>
                          <a:pt x="206" y="626"/>
                        </a:lnTo>
                        <a:lnTo>
                          <a:pt x="206" y="630"/>
                        </a:lnTo>
                        <a:lnTo>
                          <a:pt x="206" y="630"/>
                        </a:lnTo>
                        <a:lnTo>
                          <a:pt x="206" y="630"/>
                        </a:lnTo>
                        <a:lnTo>
                          <a:pt x="203" y="630"/>
                        </a:lnTo>
                        <a:lnTo>
                          <a:pt x="203" y="632"/>
                        </a:lnTo>
                        <a:lnTo>
                          <a:pt x="201" y="632"/>
                        </a:lnTo>
                        <a:lnTo>
                          <a:pt x="201" y="632"/>
                        </a:lnTo>
                        <a:lnTo>
                          <a:pt x="199" y="632"/>
                        </a:lnTo>
                        <a:lnTo>
                          <a:pt x="199" y="634"/>
                        </a:lnTo>
                        <a:lnTo>
                          <a:pt x="197" y="634"/>
                        </a:lnTo>
                        <a:lnTo>
                          <a:pt x="197" y="634"/>
                        </a:lnTo>
                        <a:lnTo>
                          <a:pt x="195" y="634"/>
                        </a:lnTo>
                        <a:lnTo>
                          <a:pt x="195" y="634"/>
                        </a:lnTo>
                        <a:lnTo>
                          <a:pt x="193" y="634"/>
                        </a:lnTo>
                        <a:lnTo>
                          <a:pt x="193" y="634"/>
                        </a:lnTo>
                        <a:lnTo>
                          <a:pt x="191" y="634"/>
                        </a:lnTo>
                        <a:lnTo>
                          <a:pt x="191" y="636"/>
                        </a:lnTo>
                        <a:lnTo>
                          <a:pt x="191" y="636"/>
                        </a:lnTo>
                        <a:lnTo>
                          <a:pt x="191" y="636"/>
                        </a:lnTo>
                        <a:lnTo>
                          <a:pt x="189" y="636"/>
                        </a:lnTo>
                        <a:lnTo>
                          <a:pt x="189" y="636"/>
                        </a:lnTo>
                        <a:lnTo>
                          <a:pt x="189" y="636"/>
                        </a:lnTo>
                        <a:lnTo>
                          <a:pt x="189" y="638"/>
                        </a:lnTo>
                        <a:lnTo>
                          <a:pt x="185" y="638"/>
                        </a:lnTo>
                        <a:lnTo>
                          <a:pt x="185" y="638"/>
                        </a:lnTo>
                        <a:lnTo>
                          <a:pt x="182" y="638"/>
                        </a:lnTo>
                        <a:lnTo>
                          <a:pt x="182" y="638"/>
                        </a:lnTo>
                        <a:lnTo>
                          <a:pt x="180" y="638"/>
                        </a:lnTo>
                        <a:lnTo>
                          <a:pt x="180" y="638"/>
                        </a:lnTo>
                        <a:lnTo>
                          <a:pt x="180" y="638"/>
                        </a:lnTo>
                        <a:lnTo>
                          <a:pt x="180" y="639"/>
                        </a:lnTo>
                        <a:lnTo>
                          <a:pt x="180" y="639"/>
                        </a:lnTo>
                        <a:lnTo>
                          <a:pt x="180" y="641"/>
                        </a:lnTo>
                        <a:lnTo>
                          <a:pt x="182" y="641"/>
                        </a:lnTo>
                        <a:lnTo>
                          <a:pt x="182" y="641"/>
                        </a:lnTo>
                        <a:lnTo>
                          <a:pt x="182" y="641"/>
                        </a:lnTo>
                        <a:lnTo>
                          <a:pt x="182" y="643"/>
                        </a:lnTo>
                        <a:lnTo>
                          <a:pt x="183" y="643"/>
                        </a:lnTo>
                        <a:lnTo>
                          <a:pt x="183" y="643"/>
                        </a:lnTo>
                        <a:lnTo>
                          <a:pt x="183" y="643"/>
                        </a:lnTo>
                        <a:lnTo>
                          <a:pt x="183" y="645"/>
                        </a:lnTo>
                        <a:lnTo>
                          <a:pt x="185" y="645"/>
                        </a:lnTo>
                        <a:lnTo>
                          <a:pt x="185" y="643"/>
                        </a:lnTo>
                        <a:lnTo>
                          <a:pt x="187" y="643"/>
                        </a:lnTo>
                        <a:lnTo>
                          <a:pt x="187" y="645"/>
                        </a:lnTo>
                        <a:lnTo>
                          <a:pt x="187" y="645"/>
                        </a:lnTo>
                        <a:lnTo>
                          <a:pt x="187" y="645"/>
                        </a:lnTo>
                        <a:lnTo>
                          <a:pt x="189" y="645"/>
                        </a:lnTo>
                        <a:lnTo>
                          <a:pt x="189" y="647"/>
                        </a:lnTo>
                        <a:lnTo>
                          <a:pt x="189" y="647"/>
                        </a:lnTo>
                        <a:lnTo>
                          <a:pt x="189" y="649"/>
                        </a:lnTo>
                        <a:lnTo>
                          <a:pt x="187" y="649"/>
                        </a:lnTo>
                        <a:lnTo>
                          <a:pt x="187" y="651"/>
                        </a:lnTo>
                        <a:lnTo>
                          <a:pt x="185" y="651"/>
                        </a:lnTo>
                        <a:lnTo>
                          <a:pt x="185" y="651"/>
                        </a:lnTo>
                        <a:lnTo>
                          <a:pt x="183" y="651"/>
                        </a:lnTo>
                        <a:lnTo>
                          <a:pt x="183" y="651"/>
                        </a:lnTo>
                        <a:lnTo>
                          <a:pt x="183" y="651"/>
                        </a:lnTo>
                        <a:lnTo>
                          <a:pt x="183" y="655"/>
                        </a:lnTo>
                        <a:lnTo>
                          <a:pt x="182" y="655"/>
                        </a:lnTo>
                        <a:lnTo>
                          <a:pt x="182" y="657"/>
                        </a:lnTo>
                        <a:lnTo>
                          <a:pt x="182" y="657"/>
                        </a:lnTo>
                        <a:lnTo>
                          <a:pt x="182" y="657"/>
                        </a:lnTo>
                        <a:lnTo>
                          <a:pt x="180" y="657"/>
                        </a:lnTo>
                        <a:lnTo>
                          <a:pt x="180" y="659"/>
                        </a:lnTo>
                        <a:lnTo>
                          <a:pt x="178" y="659"/>
                        </a:lnTo>
                        <a:lnTo>
                          <a:pt x="178" y="662"/>
                        </a:lnTo>
                        <a:lnTo>
                          <a:pt x="178" y="662"/>
                        </a:lnTo>
                        <a:lnTo>
                          <a:pt x="178" y="664"/>
                        </a:lnTo>
                        <a:lnTo>
                          <a:pt x="176" y="664"/>
                        </a:lnTo>
                        <a:lnTo>
                          <a:pt x="176" y="664"/>
                        </a:lnTo>
                        <a:lnTo>
                          <a:pt x="174" y="664"/>
                        </a:lnTo>
                        <a:lnTo>
                          <a:pt x="174" y="666"/>
                        </a:lnTo>
                        <a:lnTo>
                          <a:pt x="170" y="666"/>
                        </a:lnTo>
                        <a:lnTo>
                          <a:pt x="170" y="664"/>
                        </a:lnTo>
                        <a:lnTo>
                          <a:pt x="168" y="664"/>
                        </a:lnTo>
                        <a:lnTo>
                          <a:pt x="168" y="664"/>
                        </a:lnTo>
                        <a:lnTo>
                          <a:pt x="166" y="664"/>
                        </a:lnTo>
                        <a:lnTo>
                          <a:pt x="166" y="662"/>
                        </a:lnTo>
                        <a:lnTo>
                          <a:pt x="162" y="662"/>
                        </a:lnTo>
                        <a:lnTo>
                          <a:pt x="162" y="664"/>
                        </a:lnTo>
                        <a:lnTo>
                          <a:pt x="162" y="664"/>
                        </a:lnTo>
                        <a:lnTo>
                          <a:pt x="162" y="664"/>
                        </a:lnTo>
                        <a:lnTo>
                          <a:pt x="162" y="664"/>
                        </a:lnTo>
                        <a:lnTo>
                          <a:pt x="162" y="666"/>
                        </a:lnTo>
                        <a:lnTo>
                          <a:pt x="160" y="666"/>
                        </a:lnTo>
                        <a:lnTo>
                          <a:pt x="160" y="670"/>
                        </a:lnTo>
                        <a:lnTo>
                          <a:pt x="162" y="670"/>
                        </a:lnTo>
                        <a:lnTo>
                          <a:pt x="162" y="670"/>
                        </a:lnTo>
                        <a:lnTo>
                          <a:pt x="166" y="670"/>
                        </a:lnTo>
                        <a:lnTo>
                          <a:pt x="166" y="672"/>
                        </a:lnTo>
                        <a:lnTo>
                          <a:pt x="168" y="672"/>
                        </a:lnTo>
                        <a:lnTo>
                          <a:pt x="168" y="672"/>
                        </a:lnTo>
                        <a:lnTo>
                          <a:pt x="170" y="672"/>
                        </a:lnTo>
                        <a:lnTo>
                          <a:pt x="170" y="674"/>
                        </a:lnTo>
                        <a:lnTo>
                          <a:pt x="172" y="674"/>
                        </a:lnTo>
                        <a:lnTo>
                          <a:pt x="172" y="674"/>
                        </a:lnTo>
                        <a:lnTo>
                          <a:pt x="172" y="674"/>
                        </a:lnTo>
                        <a:lnTo>
                          <a:pt x="172" y="676"/>
                        </a:lnTo>
                        <a:lnTo>
                          <a:pt x="174" y="676"/>
                        </a:lnTo>
                        <a:lnTo>
                          <a:pt x="174" y="678"/>
                        </a:lnTo>
                        <a:lnTo>
                          <a:pt x="174" y="678"/>
                        </a:lnTo>
                        <a:lnTo>
                          <a:pt x="174" y="678"/>
                        </a:lnTo>
                        <a:lnTo>
                          <a:pt x="174" y="678"/>
                        </a:lnTo>
                        <a:lnTo>
                          <a:pt x="174" y="680"/>
                        </a:lnTo>
                        <a:lnTo>
                          <a:pt x="178" y="680"/>
                        </a:lnTo>
                        <a:lnTo>
                          <a:pt x="178" y="680"/>
                        </a:lnTo>
                        <a:lnTo>
                          <a:pt x="182" y="680"/>
                        </a:lnTo>
                        <a:lnTo>
                          <a:pt x="182" y="680"/>
                        </a:lnTo>
                        <a:lnTo>
                          <a:pt x="183" y="680"/>
                        </a:lnTo>
                        <a:lnTo>
                          <a:pt x="183" y="682"/>
                        </a:lnTo>
                        <a:lnTo>
                          <a:pt x="183" y="682"/>
                        </a:lnTo>
                        <a:lnTo>
                          <a:pt x="183" y="682"/>
                        </a:lnTo>
                        <a:lnTo>
                          <a:pt x="185" y="682"/>
                        </a:lnTo>
                        <a:lnTo>
                          <a:pt x="185" y="684"/>
                        </a:lnTo>
                        <a:lnTo>
                          <a:pt x="185" y="684"/>
                        </a:lnTo>
                        <a:lnTo>
                          <a:pt x="185" y="684"/>
                        </a:lnTo>
                        <a:lnTo>
                          <a:pt x="187" y="684"/>
                        </a:lnTo>
                        <a:lnTo>
                          <a:pt x="187" y="684"/>
                        </a:lnTo>
                        <a:lnTo>
                          <a:pt x="187" y="684"/>
                        </a:lnTo>
                        <a:lnTo>
                          <a:pt x="187" y="685"/>
                        </a:lnTo>
                        <a:lnTo>
                          <a:pt x="191" y="685"/>
                        </a:lnTo>
                        <a:lnTo>
                          <a:pt x="191" y="685"/>
                        </a:lnTo>
                        <a:lnTo>
                          <a:pt x="195" y="685"/>
                        </a:lnTo>
                        <a:lnTo>
                          <a:pt x="195" y="687"/>
                        </a:lnTo>
                        <a:lnTo>
                          <a:pt x="197" y="687"/>
                        </a:lnTo>
                        <a:lnTo>
                          <a:pt x="197" y="687"/>
                        </a:lnTo>
                        <a:lnTo>
                          <a:pt x="199" y="687"/>
                        </a:lnTo>
                        <a:lnTo>
                          <a:pt x="199" y="689"/>
                        </a:lnTo>
                        <a:lnTo>
                          <a:pt x="199" y="689"/>
                        </a:lnTo>
                        <a:lnTo>
                          <a:pt x="199" y="689"/>
                        </a:lnTo>
                        <a:lnTo>
                          <a:pt x="201" y="689"/>
                        </a:lnTo>
                        <a:lnTo>
                          <a:pt x="201" y="691"/>
                        </a:lnTo>
                        <a:lnTo>
                          <a:pt x="203" y="691"/>
                        </a:lnTo>
                        <a:lnTo>
                          <a:pt x="203" y="691"/>
                        </a:lnTo>
                        <a:lnTo>
                          <a:pt x="203" y="691"/>
                        </a:lnTo>
                        <a:lnTo>
                          <a:pt x="203" y="691"/>
                        </a:lnTo>
                        <a:lnTo>
                          <a:pt x="204" y="691"/>
                        </a:lnTo>
                        <a:lnTo>
                          <a:pt x="204" y="693"/>
                        </a:lnTo>
                        <a:lnTo>
                          <a:pt x="204" y="693"/>
                        </a:lnTo>
                        <a:lnTo>
                          <a:pt x="204" y="693"/>
                        </a:lnTo>
                        <a:lnTo>
                          <a:pt x="206" y="693"/>
                        </a:lnTo>
                        <a:lnTo>
                          <a:pt x="206" y="695"/>
                        </a:lnTo>
                        <a:lnTo>
                          <a:pt x="206" y="695"/>
                        </a:lnTo>
                        <a:lnTo>
                          <a:pt x="206" y="695"/>
                        </a:lnTo>
                        <a:lnTo>
                          <a:pt x="208" y="695"/>
                        </a:lnTo>
                        <a:lnTo>
                          <a:pt x="208" y="697"/>
                        </a:lnTo>
                        <a:lnTo>
                          <a:pt x="210" y="697"/>
                        </a:lnTo>
                        <a:lnTo>
                          <a:pt x="210" y="697"/>
                        </a:lnTo>
                        <a:lnTo>
                          <a:pt x="210" y="697"/>
                        </a:lnTo>
                        <a:lnTo>
                          <a:pt x="210" y="699"/>
                        </a:lnTo>
                        <a:lnTo>
                          <a:pt x="210" y="699"/>
                        </a:lnTo>
                        <a:lnTo>
                          <a:pt x="210" y="699"/>
                        </a:lnTo>
                        <a:lnTo>
                          <a:pt x="212" y="699"/>
                        </a:lnTo>
                        <a:lnTo>
                          <a:pt x="212" y="699"/>
                        </a:lnTo>
                        <a:lnTo>
                          <a:pt x="212" y="699"/>
                        </a:lnTo>
                        <a:lnTo>
                          <a:pt x="212" y="701"/>
                        </a:lnTo>
                        <a:lnTo>
                          <a:pt x="214" y="701"/>
                        </a:lnTo>
                        <a:lnTo>
                          <a:pt x="214" y="701"/>
                        </a:lnTo>
                        <a:lnTo>
                          <a:pt x="214" y="701"/>
                        </a:lnTo>
                        <a:lnTo>
                          <a:pt x="214" y="703"/>
                        </a:lnTo>
                        <a:lnTo>
                          <a:pt x="216" y="703"/>
                        </a:lnTo>
                        <a:lnTo>
                          <a:pt x="216" y="703"/>
                        </a:lnTo>
                        <a:lnTo>
                          <a:pt x="216" y="703"/>
                        </a:lnTo>
                        <a:lnTo>
                          <a:pt x="216" y="705"/>
                        </a:lnTo>
                        <a:lnTo>
                          <a:pt x="218" y="705"/>
                        </a:lnTo>
                        <a:lnTo>
                          <a:pt x="218" y="705"/>
                        </a:lnTo>
                        <a:lnTo>
                          <a:pt x="218" y="705"/>
                        </a:lnTo>
                        <a:lnTo>
                          <a:pt x="218" y="707"/>
                        </a:lnTo>
                        <a:lnTo>
                          <a:pt x="220" y="707"/>
                        </a:lnTo>
                        <a:lnTo>
                          <a:pt x="220" y="705"/>
                        </a:lnTo>
                        <a:lnTo>
                          <a:pt x="220" y="705"/>
                        </a:lnTo>
                        <a:lnTo>
                          <a:pt x="220" y="703"/>
                        </a:lnTo>
                        <a:lnTo>
                          <a:pt x="222" y="703"/>
                        </a:lnTo>
                        <a:lnTo>
                          <a:pt x="222" y="703"/>
                        </a:lnTo>
                        <a:lnTo>
                          <a:pt x="222" y="703"/>
                        </a:lnTo>
                        <a:lnTo>
                          <a:pt x="222" y="701"/>
                        </a:lnTo>
                        <a:lnTo>
                          <a:pt x="226" y="701"/>
                        </a:lnTo>
                        <a:lnTo>
                          <a:pt x="226" y="703"/>
                        </a:lnTo>
                        <a:lnTo>
                          <a:pt x="229" y="703"/>
                        </a:lnTo>
                        <a:lnTo>
                          <a:pt x="229" y="703"/>
                        </a:lnTo>
                        <a:lnTo>
                          <a:pt x="229" y="703"/>
                        </a:lnTo>
                        <a:lnTo>
                          <a:pt x="229" y="703"/>
                        </a:lnTo>
                        <a:lnTo>
                          <a:pt x="233" y="703"/>
                        </a:lnTo>
                        <a:lnTo>
                          <a:pt x="233" y="703"/>
                        </a:lnTo>
                        <a:lnTo>
                          <a:pt x="235" y="703"/>
                        </a:lnTo>
                        <a:lnTo>
                          <a:pt x="235" y="705"/>
                        </a:lnTo>
                        <a:lnTo>
                          <a:pt x="235" y="705"/>
                        </a:lnTo>
                        <a:lnTo>
                          <a:pt x="235" y="705"/>
                        </a:lnTo>
                        <a:lnTo>
                          <a:pt x="237" y="705"/>
                        </a:lnTo>
                        <a:lnTo>
                          <a:pt x="237" y="707"/>
                        </a:lnTo>
                        <a:lnTo>
                          <a:pt x="243" y="707"/>
                        </a:lnTo>
                        <a:lnTo>
                          <a:pt x="243" y="707"/>
                        </a:lnTo>
                        <a:lnTo>
                          <a:pt x="243" y="707"/>
                        </a:lnTo>
                        <a:lnTo>
                          <a:pt x="243" y="707"/>
                        </a:lnTo>
                        <a:lnTo>
                          <a:pt x="245" y="707"/>
                        </a:lnTo>
                        <a:lnTo>
                          <a:pt x="245" y="707"/>
                        </a:lnTo>
                        <a:lnTo>
                          <a:pt x="247" y="707"/>
                        </a:lnTo>
                        <a:lnTo>
                          <a:pt x="247" y="708"/>
                        </a:lnTo>
                        <a:lnTo>
                          <a:pt x="248" y="708"/>
                        </a:lnTo>
                        <a:lnTo>
                          <a:pt x="248" y="708"/>
                        </a:lnTo>
                        <a:lnTo>
                          <a:pt x="252" y="708"/>
                        </a:lnTo>
                        <a:lnTo>
                          <a:pt x="252" y="708"/>
                        </a:lnTo>
                        <a:lnTo>
                          <a:pt x="252" y="708"/>
                        </a:lnTo>
                        <a:lnTo>
                          <a:pt x="252" y="708"/>
                        </a:lnTo>
                        <a:lnTo>
                          <a:pt x="260" y="708"/>
                        </a:lnTo>
                        <a:lnTo>
                          <a:pt x="260" y="708"/>
                        </a:lnTo>
                        <a:lnTo>
                          <a:pt x="262" y="708"/>
                        </a:lnTo>
                        <a:lnTo>
                          <a:pt x="262" y="708"/>
                        </a:lnTo>
                        <a:lnTo>
                          <a:pt x="264" y="708"/>
                        </a:lnTo>
                        <a:lnTo>
                          <a:pt x="264" y="710"/>
                        </a:lnTo>
                        <a:lnTo>
                          <a:pt x="266" y="710"/>
                        </a:lnTo>
                        <a:lnTo>
                          <a:pt x="266" y="708"/>
                        </a:lnTo>
                        <a:lnTo>
                          <a:pt x="268" y="708"/>
                        </a:lnTo>
                        <a:lnTo>
                          <a:pt x="268" y="710"/>
                        </a:lnTo>
                        <a:lnTo>
                          <a:pt x="270" y="710"/>
                        </a:lnTo>
                        <a:lnTo>
                          <a:pt x="270" y="710"/>
                        </a:lnTo>
                        <a:lnTo>
                          <a:pt x="271" y="710"/>
                        </a:lnTo>
                        <a:lnTo>
                          <a:pt x="271" y="712"/>
                        </a:lnTo>
                        <a:lnTo>
                          <a:pt x="271" y="712"/>
                        </a:lnTo>
                        <a:lnTo>
                          <a:pt x="271" y="712"/>
                        </a:lnTo>
                        <a:lnTo>
                          <a:pt x="271" y="712"/>
                        </a:lnTo>
                        <a:lnTo>
                          <a:pt x="271" y="714"/>
                        </a:lnTo>
                        <a:lnTo>
                          <a:pt x="273" y="714"/>
                        </a:lnTo>
                        <a:lnTo>
                          <a:pt x="273" y="714"/>
                        </a:lnTo>
                        <a:lnTo>
                          <a:pt x="275" y="714"/>
                        </a:lnTo>
                        <a:lnTo>
                          <a:pt x="275" y="714"/>
                        </a:lnTo>
                        <a:lnTo>
                          <a:pt x="277" y="714"/>
                        </a:lnTo>
                        <a:lnTo>
                          <a:pt x="277" y="716"/>
                        </a:lnTo>
                        <a:lnTo>
                          <a:pt x="279" y="716"/>
                        </a:lnTo>
                        <a:lnTo>
                          <a:pt x="279" y="714"/>
                        </a:lnTo>
                        <a:lnTo>
                          <a:pt x="279" y="714"/>
                        </a:lnTo>
                        <a:lnTo>
                          <a:pt x="279" y="716"/>
                        </a:lnTo>
                        <a:lnTo>
                          <a:pt x="281" y="716"/>
                        </a:lnTo>
                        <a:lnTo>
                          <a:pt x="281" y="716"/>
                        </a:lnTo>
                        <a:lnTo>
                          <a:pt x="283" y="716"/>
                        </a:lnTo>
                        <a:lnTo>
                          <a:pt x="283" y="718"/>
                        </a:lnTo>
                        <a:lnTo>
                          <a:pt x="285" y="718"/>
                        </a:lnTo>
                        <a:lnTo>
                          <a:pt x="285" y="718"/>
                        </a:lnTo>
                        <a:lnTo>
                          <a:pt x="285" y="718"/>
                        </a:lnTo>
                        <a:lnTo>
                          <a:pt x="285" y="720"/>
                        </a:lnTo>
                        <a:lnTo>
                          <a:pt x="285" y="720"/>
                        </a:lnTo>
                        <a:lnTo>
                          <a:pt x="285" y="722"/>
                        </a:lnTo>
                        <a:lnTo>
                          <a:pt x="287" y="722"/>
                        </a:lnTo>
                        <a:lnTo>
                          <a:pt x="287" y="724"/>
                        </a:lnTo>
                        <a:lnTo>
                          <a:pt x="289" y="724"/>
                        </a:lnTo>
                        <a:lnTo>
                          <a:pt x="289" y="722"/>
                        </a:lnTo>
                        <a:lnTo>
                          <a:pt x="289" y="722"/>
                        </a:lnTo>
                        <a:lnTo>
                          <a:pt x="289" y="722"/>
                        </a:lnTo>
                        <a:lnTo>
                          <a:pt x="292" y="722"/>
                        </a:lnTo>
                        <a:lnTo>
                          <a:pt x="292" y="720"/>
                        </a:lnTo>
                        <a:lnTo>
                          <a:pt x="292" y="720"/>
                        </a:lnTo>
                        <a:lnTo>
                          <a:pt x="292" y="720"/>
                        </a:lnTo>
                        <a:lnTo>
                          <a:pt x="296" y="720"/>
                        </a:lnTo>
                        <a:lnTo>
                          <a:pt x="296" y="718"/>
                        </a:lnTo>
                        <a:lnTo>
                          <a:pt x="302" y="718"/>
                        </a:lnTo>
                        <a:lnTo>
                          <a:pt x="302" y="720"/>
                        </a:lnTo>
                        <a:lnTo>
                          <a:pt x="302" y="720"/>
                        </a:lnTo>
                        <a:lnTo>
                          <a:pt x="302" y="722"/>
                        </a:lnTo>
                        <a:lnTo>
                          <a:pt x="302" y="722"/>
                        </a:lnTo>
                        <a:lnTo>
                          <a:pt x="302" y="720"/>
                        </a:lnTo>
                        <a:lnTo>
                          <a:pt x="304" y="720"/>
                        </a:lnTo>
                        <a:lnTo>
                          <a:pt x="304" y="720"/>
                        </a:lnTo>
                        <a:lnTo>
                          <a:pt x="304" y="720"/>
                        </a:lnTo>
                        <a:lnTo>
                          <a:pt x="304" y="718"/>
                        </a:lnTo>
                        <a:lnTo>
                          <a:pt x="306" y="718"/>
                        </a:lnTo>
                        <a:lnTo>
                          <a:pt x="306" y="720"/>
                        </a:lnTo>
                        <a:lnTo>
                          <a:pt x="310" y="720"/>
                        </a:lnTo>
                        <a:lnTo>
                          <a:pt x="310" y="720"/>
                        </a:lnTo>
                        <a:lnTo>
                          <a:pt x="310" y="720"/>
                        </a:lnTo>
                        <a:lnTo>
                          <a:pt x="310" y="722"/>
                        </a:lnTo>
                        <a:lnTo>
                          <a:pt x="312" y="722"/>
                        </a:lnTo>
                        <a:lnTo>
                          <a:pt x="312" y="724"/>
                        </a:lnTo>
                        <a:lnTo>
                          <a:pt x="317" y="724"/>
                        </a:lnTo>
                        <a:lnTo>
                          <a:pt x="317" y="724"/>
                        </a:lnTo>
                        <a:lnTo>
                          <a:pt x="319" y="724"/>
                        </a:lnTo>
                        <a:lnTo>
                          <a:pt x="319" y="724"/>
                        </a:lnTo>
                        <a:lnTo>
                          <a:pt x="319" y="724"/>
                        </a:lnTo>
                        <a:lnTo>
                          <a:pt x="319" y="726"/>
                        </a:lnTo>
                        <a:lnTo>
                          <a:pt x="319" y="726"/>
                        </a:lnTo>
                        <a:lnTo>
                          <a:pt x="319" y="728"/>
                        </a:lnTo>
                        <a:lnTo>
                          <a:pt x="319" y="728"/>
                        </a:lnTo>
                        <a:lnTo>
                          <a:pt x="319" y="728"/>
                        </a:lnTo>
                        <a:lnTo>
                          <a:pt x="317" y="728"/>
                        </a:lnTo>
                        <a:lnTo>
                          <a:pt x="317" y="730"/>
                        </a:lnTo>
                        <a:lnTo>
                          <a:pt x="317" y="730"/>
                        </a:lnTo>
                        <a:lnTo>
                          <a:pt x="317" y="731"/>
                        </a:lnTo>
                        <a:lnTo>
                          <a:pt x="319" y="731"/>
                        </a:lnTo>
                        <a:lnTo>
                          <a:pt x="319" y="731"/>
                        </a:lnTo>
                        <a:lnTo>
                          <a:pt x="321" y="731"/>
                        </a:lnTo>
                        <a:lnTo>
                          <a:pt x="321" y="731"/>
                        </a:lnTo>
                        <a:lnTo>
                          <a:pt x="323" y="731"/>
                        </a:lnTo>
                        <a:lnTo>
                          <a:pt x="323" y="733"/>
                        </a:lnTo>
                        <a:lnTo>
                          <a:pt x="325" y="733"/>
                        </a:lnTo>
                        <a:lnTo>
                          <a:pt x="325" y="733"/>
                        </a:lnTo>
                        <a:lnTo>
                          <a:pt x="329" y="733"/>
                        </a:lnTo>
                        <a:lnTo>
                          <a:pt x="329" y="735"/>
                        </a:lnTo>
                        <a:lnTo>
                          <a:pt x="331" y="735"/>
                        </a:lnTo>
                        <a:lnTo>
                          <a:pt x="331" y="735"/>
                        </a:lnTo>
                        <a:lnTo>
                          <a:pt x="331" y="735"/>
                        </a:lnTo>
                        <a:lnTo>
                          <a:pt x="331" y="737"/>
                        </a:lnTo>
                        <a:lnTo>
                          <a:pt x="333" y="737"/>
                        </a:lnTo>
                        <a:lnTo>
                          <a:pt x="333" y="739"/>
                        </a:lnTo>
                        <a:lnTo>
                          <a:pt x="335" y="739"/>
                        </a:lnTo>
                        <a:lnTo>
                          <a:pt x="335" y="737"/>
                        </a:lnTo>
                        <a:lnTo>
                          <a:pt x="337" y="737"/>
                        </a:lnTo>
                        <a:lnTo>
                          <a:pt x="337" y="737"/>
                        </a:lnTo>
                        <a:lnTo>
                          <a:pt x="337" y="737"/>
                        </a:lnTo>
                        <a:lnTo>
                          <a:pt x="337" y="737"/>
                        </a:lnTo>
                        <a:lnTo>
                          <a:pt x="337" y="737"/>
                        </a:lnTo>
                        <a:lnTo>
                          <a:pt x="337" y="739"/>
                        </a:lnTo>
                        <a:lnTo>
                          <a:pt x="338" y="739"/>
                        </a:lnTo>
                        <a:lnTo>
                          <a:pt x="338" y="739"/>
                        </a:lnTo>
                        <a:lnTo>
                          <a:pt x="340" y="739"/>
                        </a:lnTo>
                        <a:lnTo>
                          <a:pt x="340" y="741"/>
                        </a:lnTo>
                        <a:lnTo>
                          <a:pt x="340" y="741"/>
                        </a:lnTo>
                        <a:lnTo>
                          <a:pt x="340" y="741"/>
                        </a:lnTo>
                        <a:lnTo>
                          <a:pt x="340" y="741"/>
                        </a:lnTo>
                        <a:lnTo>
                          <a:pt x="340" y="743"/>
                        </a:lnTo>
                        <a:lnTo>
                          <a:pt x="342" y="743"/>
                        </a:lnTo>
                        <a:lnTo>
                          <a:pt x="342" y="743"/>
                        </a:lnTo>
                        <a:lnTo>
                          <a:pt x="342" y="743"/>
                        </a:lnTo>
                        <a:lnTo>
                          <a:pt x="342" y="743"/>
                        </a:lnTo>
                        <a:lnTo>
                          <a:pt x="344" y="743"/>
                        </a:lnTo>
                        <a:lnTo>
                          <a:pt x="344" y="745"/>
                        </a:lnTo>
                        <a:lnTo>
                          <a:pt x="344" y="745"/>
                        </a:lnTo>
                        <a:lnTo>
                          <a:pt x="344" y="747"/>
                        </a:lnTo>
                        <a:lnTo>
                          <a:pt x="346" y="747"/>
                        </a:lnTo>
                        <a:lnTo>
                          <a:pt x="346" y="747"/>
                        </a:lnTo>
                        <a:lnTo>
                          <a:pt x="346" y="747"/>
                        </a:lnTo>
                        <a:lnTo>
                          <a:pt x="346" y="749"/>
                        </a:lnTo>
                        <a:lnTo>
                          <a:pt x="348" y="749"/>
                        </a:lnTo>
                        <a:lnTo>
                          <a:pt x="348" y="749"/>
                        </a:lnTo>
                        <a:lnTo>
                          <a:pt x="350" y="749"/>
                        </a:lnTo>
                        <a:lnTo>
                          <a:pt x="350" y="751"/>
                        </a:lnTo>
                        <a:lnTo>
                          <a:pt x="356" y="751"/>
                        </a:lnTo>
                        <a:lnTo>
                          <a:pt x="356" y="749"/>
                        </a:lnTo>
                        <a:lnTo>
                          <a:pt x="358" y="749"/>
                        </a:lnTo>
                        <a:lnTo>
                          <a:pt x="358" y="747"/>
                        </a:lnTo>
                        <a:lnTo>
                          <a:pt x="358" y="747"/>
                        </a:lnTo>
                        <a:lnTo>
                          <a:pt x="358" y="747"/>
                        </a:lnTo>
                        <a:lnTo>
                          <a:pt x="358" y="747"/>
                        </a:lnTo>
                        <a:lnTo>
                          <a:pt x="358" y="747"/>
                        </a:lnTo>
                        <a:lnTo>
                          <a:pt x="359" y="747"/>
                        </a:lnTo>
                        <a:lnTo>
                          <a:pt x="359" y="745"/>
                        </a:lnTo>
                        <a:lnTo>
                          <a:pt x="363" y="745"/>
                        </a:lnTo>
                        <a:lnTo>
                          <a:pt x="363" y="743"/>
                        </a:lnTo>
                        <a:lnTo>
                          <a:pt x="363" y="743"/>
                        </a:lnTo>
                        <a:lnTo>
                          <a:pt x="363" y="743"/>
                        </a:lnTo>
                        <a:lnTo>
                          <a:pt x="365" y="743"/>
                        </a:lnTo>
                        <a:lnTo>
                          <a:pt x="365" y="741"/>
                        </a:lnTo>
                        <a:lnTo>
                          <a:pt x="365" y="741"/>
                        </a:lnTo>
                        <a:lnTo>
                          <a:pt x="365" y="739"/>
                        </a:lnTo>
                        <a:lnTo>
                          <a:pt x="367" y="739"/>
                        </a:lnTo>
                        <a:lnTo>
                          <a:pt x="367" y="739"/>
                        </a:lnTo>
                        <a:lnTo>
                          <a:pt x="367" y="739"/>
                        </a:lnTo>
                        <a:lnTo>
                          <a:pt x="367" y="737"/>
                        </a:lnTo>
                        <a:lnTo>
                          <a:pt x="367" y="737"/>
                        </a:lnTo>
                        <a:lnTo>
                          <a:pt x="367" y="735"/>
                        </a:lnTo>
                        <a:lnTo>
                          <a:pt x="365" y="735"/>
                        </a:lnTo>
                        <a:lnTo>
                          <a:pt x="365" y="735"/>
                        </a:lnTo>
                        <a:lnTo>
                          <a:pt x="365" y="735"/>
                        </a:lnTo>
                        <a:lnTo>
                          <a:pt x="365" y="733"/>
                        </a:lnTo>
                        <a:lnTo>
                          <a:pt x="363" y="733"/>
                        </a:lnTo>
                        <a:lnTo>
                          <a:pt x="363" y="731"/>
                        </a:lnTo>
                        <a:lnTo>
                          <a:pt x="363" y="731"/>
                        </a:lnTo>
                        <a:lnTo>
                          <a:pt x="363" y="731"/>
                        </a:lnTo>
                        <a:lnTo>
                          <a:pt x="363" y="731"/>
                        </a:lnTo>
                        <a:lnTo>
                          <a:pt x="363" y="730"/>
                        </a:lnTo>
                        <a:lnTo>
                          <a:pt x="361" y="730"/>
                        </a:lnTo>
                        <a:lnTo>
                          <a:pt x="361" y="730"/>
                        </a:lnTo>
                        <a:lnTo>
                          <a:pt x="361" y="730"/>
                        </a:lnTo>
                        <a:lnTo>
                          <a:pt x="361" y="728"/>
                        </a:lnTo>
                        <a:lnTo>
                          <a:pt x="361" y="728"/>
                        </a:lnTo>
                        <a:lnTo>
                          <a:pt x="361" y="726"/>
                        </a:lnTo>
                        <a:lnTo>
                          <a:pt x="359" y="726"/>
                        </a:lnTo>
                        <a:lnTo>
                          <a:pt x="359" y="726"/>
                        </a:lnTo>
                        <a:lnTo>
                          <a:pt x="358" y="726"/>
                        </a:lnTo>
                        <a:lnTo>
                          <a:pt x="358" y="724"/>
                        </a:lnTo>
                        <a:lnTo>
                          <a:pt x="358" y="724"/>
                        </a:lnTo>
                        <a:lnTo>
                          <a:pt x="358" y="724"/>
                        </a:lnTo>
                        <a:lnTo>
                          <a:pt x="358" y="724"/>
                        </a:lnTo>
                        <a:lnTo>
                          <a:pt x="358" y="722"/>
                        </a:lnTo>
                        <a:lnTo>
                          <a:pt x="356" y="722"/>
                        </a:lnTo>
                        <a:lnTo>
                          <a:pt x="356" y="722"/>
                        </a:lnTo>
                        <a:lnTo>
                          <a:pt x="356" y="722"/>
                        </a:lnTo>
                        <a:lnTo>
                          <a:pt x="356" y="720"/>
                        </a:lnTo>
                        <a:lnTo>
                          <a:pt x="354" y="720"/>
                        </a:lnTo>
                        <a:lnTo>
                          <a:pt x="354" y="716"/>
                        </a:lnTo>
                        <a:lnTo>
                          <a:pt x="354" y="716"/>
                        </a:lnTo>
                        <a:lnTo>
                          <a:pt x="354" y="714"/>
                        </a:lnTo>
                        <a:lnTo>
                          <a:pt x="352" y="714"/>
                        </a:lnTo>
                        <a:lnTo>
                          <a:pt x="352" y="714"/>
                        </a:lnTo>
                        <a:lnTo>
                          <a:pt x="352" y="714"/>
                        </a:lnTo>
                        <a:lnTo>
                          <a:pt x="352" y="714"/>
                        </a:lnTo>
                        <a:lnTo>
                          <a:pt x="350" y="714"/>
                        </a:lnTo>
                        <a:lnTo>
                          <a:pt x="350" y="710"/>
                        </a:lnTo>
                        <a:lnTo>
                          <a:pt x="350" y="710"/>
                        </a:lnTo>
                        <a:lnTo>
                          <a:pt x="350" y="708"/>
                        </a:lnTo>
                        <a:lnTo>
                          <a:pt x="352" y="708"/>
                        </a:lnTo>
                        <a:lnTo>
                          <a:pt x="352" y="707"/>
                        </a:lnTo>
                        <a:lnTo>
                          <a:pt x="350" y="707"/>
                        </a:lnTo>
                        <a:lnTo>
                          <a:pt x="350" y="705"/>
                        </a:lnTo>
                        <a:lnTo>
                          <a:pt x="350" y="705"/>
                        </a:lnTo>
                        <a:lnTo>
                          <a:pt x="350" y="701"/>
                        </a:lnTo>
                        <a:lnTo>
                          <a:pt x="352" y="701"/>
                        </a:lnTo>
                        <a:lnTo>
                          <a:pt x="352" y="699"/>
                        </a:lnTo>
                        <a:lnTo>
                          <a:pt x="352" y="699"/>
                        </a:lnTo>
                        <a:lnTo>
                          <a:pt x="352" y="699"/>
                        </a:lnTo>
                        <a:lnTo>
                          <a:pt x="352" y="699"/>
                        </a:lnTo>
                        <a:lnTo>
                          <a:pt x="352" y="697"/>
                        </a:lnTo>
                        <a:lnTo>
                          <a:pt x="354" y="697"/>
                        </a:lnTo>
                        <a:lnTo>
                          <a:pt x="354" y="695"/>
                        </a:lnTo>
                        <a:lnTo>
                          <a:pt x="354" y="695"/>
                        </a:lnTo>
                        <a:lnTo>
                          <a:pt x="354" y="695"/>
                        </a:lnTo>
                        <a:lnTo>
                          <a:pt x="356" y="695"/>
                        </a:lnTo>
                        <a:lnTo>
                          <a:pt x="356" y="693"/>
                        </a:lnTo>
                        <a:lnTo>
                          <a:pt x="358" y="693"/>
                        </a:lnTo>
                        <a:lnTo>
                          <a:pt x="358" y="693"/>
                        </a:lnTo>
                        <a:lnTo>
                          <a:pt x="356" y="693"/>
                        </a:lnTo>
                        <a:lnTo>
                          <a:pt x="356" y="691"/>
                        </a:lnTo>
                        <a:lnTo>
                          <a:pt x="356" y="691"/>
                        </a:lnTo>
                        <a:lnTo>
                          <a:pt x="356" y="693"/>
                        </a:lnTo>
                        <a:lnTo>
                          <a:pt x="354" y="693"/>
                        </a:lnTo>
                        <a:lnTo>
                          <a:pt x="354" y="691"/>
                        </a:lnTo>
                        <a:lnTo>
                          <a:pt x="352" y="691"/>
                        </a:lnTo>
                        <a:lnTo>
                          <a:pt x="352" y="695"/>
                        </a:lnTo>
                        <a:lnTo>
                          <a:pt x="350" y="695"/>
                        </a:lnTo>
                        <a:lnTo>
                          <a:pt x="350" y="695"/>
                        </a:lnTo>
                        <a:lnTo>
                          <a:pt x="350" y="695"/>
                        </a:lnTo>
                        <a:lnTo>
                          <a:pt x="350" y="695"/>
                        </a:lnTo>
                        <a:lnTo>
                          <a:pt x="348" y="695"/>
                        </a:lnTo>
                        <a:lnTo>
                          <a:pt x="348" y="691"/>
                        </a:lnTo>
                        <a:lnTo>
                          <a:pt x="348" y="691"/>
                        </a:lnTo>
                        <a:lnTo>
                          <a:pt x="348" y="691"/>
                        </a:lnTo>
                        <a:lnTo>
                          <a:pt x="346" y="691"/>
                        </a:lnTo>
                        <a:lnTo>
                          <a:pt x="346" y="691"/>
                        </a:lnTo>
                        <a:lnTo>
                          <a:pt x="346" y="691"/>
                        </a:lnTo>
                        <a:lnTo>
                          <a:pt x="346" y="689"/>
                        </a:lnTo>
                        <a:lnTo>
                          <a:pt x="346" y="689"/>
                        </a:lnTo>
                        <a:lnTo>
                          <a:pt x="346" y="687"/>
                        </a:lnTo>
                        <a:lnTo>
                          <a:pt x="342" y="687"/>
                        </a:lnTo>
                        <a:lnTo>
                          <a:pt x="342" y="685"/>
                        </a:lnTo>
                        <a:lnTo>
                          <a:pt x="342" y="685"/>
                        </a:lnTo>
                        <a:lnTo>
                          <a:pt x="342" y="685"/>
                        </a:lnTo>
                        <a:lnTo>
                          <a:pt x="340" y="685"/>
                        </a:lnTo>
                        <a:lnTo>
                          <a:pt x="340" y="684"/>
                        </a:lnTo>
                        <a:lnTo>
                          <a:pt x="338" y="684"/>
                        </a:lnTo>
                        <a:lnTo>
                          <a:pt x="338" y="685"/>
                        </a:lnTo>
                        <a:lnTo>
                          <a:pt x="338" y="685"/>
                        </a:lnTo>
                        <a:lnTo>
                          <a:pt x="338" y="684"/>
                        </a:lnTo>
                        <a:lnTo>
                          <a:pt x="337" y="684"/>
                        </a:lnTo>
                        <a:lnTo>
                          <a:pt x="337" y="684"/>
                        </a:lnTo>
                        <a:lnTo>
                          <a:pt x="337" y="684"/>
                        </a:lnTo>
                        <a:lnTo>
                          <a:pt x="337" y="682"/>
                        </a:lnTo>
                        <a:lnTo>
                          <a:pt x="337" y="682"/>
                        </a:lnTo>
                        <a:lnTo>
                          <a:pt x="337" y="680"/>
                        </a:lnTo>
                        <a:lnTo>
                          <a:pt x="337" y="680"/>
                        </a:lnTo>
                        <a:lnTo>
                          <a:pt x="337" y="680"/>
                        </a:lnTo>
                        <a:lnTo>
                          <a:pt x="338" y="680"/>
                        </a:lnTo>
                        <a:lnTo>
                          <a:pt x="338" y="678"/>
                        </a:lnTo>
                        <a:lnTo>
                          <a:pt x="340" y="678"/>
                        </a:lnTo>
                        <a:lnTo>
                          <a:pt x="340" y="678"/>
                        </a:lnTo>
                        <a:lnTo>
                          <a:pt x="340" y="678"/>
                        </a:lnTo>
                        <a:lnTo>
                          <a:pt x="340" y="680"/>
                        </a:lnTo>
                        <a:lnTo>
                          <a:pt x="342" y="680"/>
                        </a:lnTo>
                        <a:lnTo>
                          <a:pt x="342" y="678"/>
                        </a:lnTo>
                        <a:lnTo>
                          <a:pt x="344" y="678"/>
                        </a:lnTo>
                        <a:lnTo>
                          <a:pt x="344" y="676"/>
                        </a:lnTo>
                        <a:lnTo>
                          <a:pt x="344" y="676"/>
                        </a:lnTo>
                        <a:lnTo>
                          <a:pt x="344" y="676"/>
                        </a:lnTo>
                        <a:lnTo>
                          <a:pt x="346" y="676"/>
                        </a:lnTo>
                        <a:lnTo>
                          <a:pt x="346" y="674"/>
                        </a:lnTo>
                        <a:lnTo>
                          <a:pt x="346" y="674"/>
                        </a:lnTo>
                        <a:lnTo>
                          <a:pt x="346" y="670"/>
                        </a:lnTo>
                        <a:lnTo>
                          <a:pt x="346" y="670"/>
                        </a:lnTo>
                        <a:lnTo>
                          <a:pt x="346" y="670"/>
                        </a:lnTo>
                        <a:lnTo>
                          <a:pt x="350" y="670"/>
                        </a:lnTo>
                        <a:lnTo>
                          <a:pt x="350" y="668"/>
                        </a:lnTo>
                        <a:lnTo>
                          <a:pt x="350" y="668"/>
                        </a:lnTo>
                        <a:lnTo>
                          <a:pt x="350" y="666"/>
                        </a:lnTo>
                        <a:lnTo>
                          <a:pt x="350" y="666"/>
                        </a:lnTo>
                        <a:lnTo>
                          <a:pt x="350" y="664"/>
                        </a:lnTo>
                        <a:lnTo>
                          <a:pt x="352" y="664"/>
                        </a:lnTo>
                        <a:lnTo>
                          <a:pt x="352" y="664"/>
                        </a:lnTo>
                        <a:lnTo>
                          <a:pt x="352" y="664"/>
                        </a:lnTo>
                        <a:lnTo>
                          <a:pt x="352" y="661"/>
                        </a:lnTo>
                        <a:lnTo>
                          <a:pt x="354" y="661"/>
                        </a:lnTo>
                        <a:lnTo>
                          <a:pt x="354" y="662"/>
                        </a:lnTo>
                        <a:lnTo>
                          <a:pt x="354" y="662"/>
                        </a:lnTo>
                        <a:lnTo>
                          <a:pt x="354" y="661"/>
                        </a:lnTo>
                        <a:lnTo>
                          <a:pt x="356" y="661"/>
                        </a:lnTo>
                        <a:lnTo>
                          <a:pt x="356" y="662"/>
                        </a:lnTo>
                        <a:lnTo>
                          <a:pt x="356" y="662"/>
                        </a:lnTo>
                        <a:lnTo>
                          <a:pt x="356" y="662"/>
                        </a:lnTo>
                        <a:lnTo>
                          <a:pt x="358" y="662"/>
                        </a:lnTo>
                        <a:lnTo>
                          <a:pt x="358" y="664"/>
                        </a:lnTo>
                        <a:lnTo>
                          <a:pt x="359" y="664"/>
                        </a:lnTo>
                        <a:lnTo>
                          <a:pt x="359" y="662"/>
                        </a:lnTo>
                        <a:lnTo>
                          <a:pt x="358" y="662"/>
                        </a:lnTo>
                        <a:lnTo>
                          <a:pt x="358" y="662"/>
                        </a:lnTo>
                        <a:lnTo>
                          <a:pt x="359" y="662"/>
                        </a:lnTo>
                        <a:lnTo>
                          <a:pt x="359" y="661"/>
                        </a:lnTo>
                        <a:lnTo>
                          <a:pt x="358" y="661"/>
                        </a:lnTo>
                        <a:lnTo>
                          <a:pt x="358" y="659"/>
                        </a:lnTo>
                        <a:lnTo>
                          <a:pt x="359" y="659"/>
                        </a:lnTo>
                        <a:lnTo>
                          <a:pt x="359" y="659"/>
                        </a:lnTo>
                        <a:lnTo>
                          <a:pt x="361" y="659"/>
                        </a:lnTo>
                        <a:lnTo>
                          <a:pt x="361" y="659"/>
                        </a:lnTo>
                        <a:lnTo>
                          <a:pt x="361" y="659"/>
                        </a:lnTo>
                        <a:lnTo>
                          <a:pt x="361" y="659"/>
                        </a:lnTo>
                        <a:lnTo>
                          <a:pt x="363" y="659"/>
                        </a:lnTo>
                        <a:lnTo>
                          <a:pt x="363" y="659"/>
                        </a:lnTo>
                        <a:lnTo>
                          <a:pt x="363" y="659"/>
                        </a:lnTo>
                        <a:lnTo>
                          <a:pt x="363" y="661"/>
                        </a:lnTo>
                        <a:lnTo>
                          <a:pt x="367" y="661"/>
                        </a:lnTo>
                        <a:lnTo>
                          <a:pt x="367" y="659"/>
                        </a:lnTo>
                        <a:lnTo>
                          <a:pt x="367" y="659"/>
                        </a:lnTo>
                        <a:lnTo>
                          <a:pt x="367" y="659"/>
                        </a:lnTo>
                        <a:lnTo>
                          <a:pt x="369" y="659"/>
                        </a:lnTo>
                        <a:lnTo>
                          <a:pt x="369" y="661"/>
                        </a:lnTo>
                        <a:lnTo>
                          <a:pt x="371" y="661"/>
                        </a:lnTo>
                        <a:lnTo>
                          <a:pt x="371" y="657"/>
                        </a:lnTo>
                        <a:lnTo>
                          <a:pt x="373" y="657"/>
                        </a:lnTo>
                        <a:lnTo>
                          <a:pt x="373" y="655"/>
                        </a:lnTo>
                        <a:lnTo>
                          <a:pt x="373" y="655"/>
                        </a:lnTo>
                        <a:lnTo>
                          <a:pt x="373" y="653"/>
                        </a:lnTo>
                        <a:lnTo>
                          <a:pt x="375" y="653"/>
                        </a:lnTo>
                        <a:lnTo>
                          <a:pt x="375" y="651"/>
                        </a:lnTo>
                        <a:lnTo>
                          <a:pt x="375" y="651"/>
                        </a:lnTo>
                        <a:lnTo>
                          <a:pt x="375" y="651"/>
                        </a:lnTo>
                        <a:lnTo>
                          <a:pt x="375" y="651"/>
                        </a:lnTo>
                        <a:lnTo>
                          <a:pt x="375" y="651"/>
                        </a:lnTo>
                        <a:lnTo>
                          <a:pt x="375" y="651"/>
                        </a:lnTo>
                        <a:lnTo>
                          <a:pt x="375" y="649"/>
                        </a:lnTo>
                        <a:lnTo>
                          <a:pt x="379" y="649"/>
                        </a:lnTo>
                        <a:lnTo>
                          <a:pt x="379" y="651"/>
                        </a:lnTo>
                        <a:lnTo>
                          <a:pt x="381" y="651"/>
                        </a:lnTo>
                        <a:lnTo>
                          <a:pt x="381" y="651"/>
                        </a:lnTo>
                        <a:lnTo>
                          <a:pt x="379" y="651"/>
                        </a:lnTo>
                        <a:lnTo>
                          <a:pt x="379" y="651"/>
                        </a:lnTo>
                        <a:lnTo>
                          <a:pt x="381" y="651"/>
                        </a:lnTo>
                        <a:lnTo>
                          <a:pt x="381" y="647"/>
                        </a:lnTo>
                        <a:lnTo>
                          <a:pt x="381" y="647"/>
                        </a:lnTo>
                        <a:lnTo>
                          <a:pt x="381" y="645"/>
                        </a:lnTo>
                        <a:lnTo>
                          <a:pt x="379" y="645"/>
                        </a:lnTo>
                        <a:lnTo>
                          <a:pt x="379" y="643"/>
                        </a:lnTo>
                        <a:lnTo>
                          <a:pt x="377" y="643"/>
                        </a:lnTo>
                        <a:lnTo>
                          <a:pt x="377" y="643"/>
                        </a:lnTo>
                        <a:lnTo>
                          <a:pt x="375" y="643"/>
                        </a:lnTo>
                        <a:lnTo>
                          <a:pt x="375" y="643"/>
                        </a:lnTo>
                        <a:lnTo>
                          <a:pt x="373" y="643"/>
                        </a:lnTo>
                        <a:lnTo>
                          <a:pt x="373" y="641"/>
                        </a:lnTo>
                        <a:lnTo>
                          <a:pt x="373" y="641"/>
                        </a:lnTo>
                        <a:lnTo>
                          <a:pt x="373" y="641"/>
                        </a:lnTo>
                        <a:lnTo>
                          <a:pt x="369" y="641"/>
                        </a:lnTo>
                        <a:lnTo>
                          <a:pt x="369" y="639"/>
                        </a:lnTo>
                        <a:lnTo>
                          <a:pt x="369" y="639"/>
                        </a:lnTo>
                        <a:lnTo>
                          <a:pt x="369" y="639"/>
                        </a:lnTo>
                        <a:lnTo>
                          <a:pt x="367" y="639"/>
                        </a:lnTo>
                        <a:lnTo>
                          <a:pt x="367" y="638"/>
                        </a:lnTo>
                        <a:lnTo>
                          <a:pt x="367" y="638"/>
                        </a:lnTo>
                        <a:lnTo>
                          <a:pt x="367" y="636"/>
                        </a:lnTo>
                        <a:lnTo>
                          <a:pt x="369" y="636"/>
                        </a:lnTo>
                        <a:lnTo>
                          <a:pt x="369" y="636"/>
                        </a:lnTo>
                        <a:lnTo>
                          <a:pt x="369" y="636"/>
                        </a:lnTo>
                        <a:lnTo>
                          <a:pt x="369" y="636"/>
                        </a:lnTo>
                        <a:lnTo>
                          <a:pt x="371" y="636"/>
                        </a:lnTo>
                        <a:lnTo>
                          <a:pt x="371" y="638"/>
                        </a:lnTo>
                        <a:lnTo>
                          <a:pt x="371" y="638"/>
                        </a:lnTo>
                        <a:lnTo>
                          <a:pt x="371" y="638"/>
                        </a:lnTo>
                        <a:lnTo>
                          <a:pt x="373" y="638"/>
                        </a:lnTo>
                        <a:lnTo>
                          <a:pt x="373" y="638"/>
                        </a:lnTo>
                        <a:lnTo>
                          <a:pt x="375" y="638"/>
                        </a:lnTo>
                        <a:lnTo>
                          <a:pt x="375" y="636"/>
                        </a:lnTo>
                        <a:lnTo>
                          <a:pt x="375" y="636"/>
                        </a:lnTo>
                        <a:lnTo>
                          <a:pt x="375" y="636"/>
                        </a:lnTo>
                        <a:lnTo>
                          <a:pt x="375" y="636"/>
                        </a:lnTo>
                        <a:lnTo>
                          <a:pt x="375" y="634"/>
                        </a:lnTo>
                        <a:lnTo>
                          <a:pt x="375" y="634"/>
                        </a:lnTo>
                        <a:lnTo>
                          <a:pt x="375" y="634"/>
                        </a:lnTo>
                        <a:lnTo>
                          <a:pt x="373" y="634"/>
                        </a:lnTo>
                        <a:lnTo>
                          <a:pt x="373" y="632"/>
                        </a:lnTo>
                        <a:lnTo>
                          <a:pt x="373" y="632"/>
                        </a:lnTo>
                        <a:lnTo>
                          <a:pt x="373" y="632"/>
                        </a:lnTo>
                        <a:lnTo>
                          <a:pt x="373" y="632"/>
                        </a:lnTo>
                        <a:lnTo>
                          <a:pt x="373" y="630"/>
                        </a:lnTo>
                        <a:lnTo>
                          <a:pt x="371" y="630"/>
                        </a:lnTo>
                        <a:lnTo>
                          <a:pt x="371" y="630"/>
                        </a:lnTo>
                        <a:lnTo>
                          <a:pt x="371" y="630"/>
                        </a:lnTo>
                        <a:lnTo>
                          <a:pt x="371" y="628"/>
                        </a:lnTo>
                        <a:lnTo>
                          <a:pt x="369" y="628"/>
                        </a:lnTo>
                        <a:lnTo>
                          <a:pt x="369" y="626"/>
                        </a:lnTo>
                        <a:lnTo>
                          <a:pt x="369" y="626"/>
                        </a:lnTo>
                        <a:lnTo>
                          <a:pt x="369" y="622"/>
                        </a:lnTo>
                        <a:lnTo>
                          <a:pt x="365" y="622"/>
                        </a:lnTo>
                        <a:lnTo>
                          <a:pt x="365" y="622"/>
                        </a:lnTo>
                        <a:lnTo>
                          <a:pt x="363" y="622"/>
                        </a:lnTo>
                        <a:lnTo>
                          <a:pt x="363" y="620"/>
                        </a:lnTo>
                        <a:lnTo>
                          <a:pt x="363" y="620"/>
                        </a:lnTo>
                        <a:lnTo>
                          <a:pt x="363" y="620"/>
                        </a:lnTo>
                        <a:lnTo>
                          <a:pt x="363" y="620"/>
                        </a:lnTo>
                        <a:lnTo>
                          <a:pt x="363" y="618"/>
                        </a:lnTo>
                        <a:lnTo>
                          <a:pt x="361" y="618"/>
                        </a:lnTo>
                        <a:lnTo>
                          <a:pt x="361" y="618"/>
                        </a:lnTo>
                        <a:lnTo>
                          <a:pt x="361" y="618"/>
                        </a:lnTo>
                        <a:lnTo>
                          <a:pt x="361" y="616"/>
                        </a:lnTo>
                        <a:lnTo>
                          <a:pt x="361" y="616"/>
                        </a:lnTo>
                        <a:lnTo>
                          <a:pt x="361" y="616"/>
                        </a:lnTo>
                        <a:lnTo>
                          <a:pt x="352" y="616"/>
                        </a:lnTo>
                        <a:lnTo>
                          <a:pt x="352" y="615"/>
                        </a:lnTo>
                        <a:lnTo>
                          <a:pt x="348" y="615"/>
                        </a:lnTo>
                        <a:lnTo>
                          <a:pt x="348" y="616"/>
                        </a:lnTo>
                        <a:lnTo>
                          <a:pt x="348" y="616"/>
                        </a:lnTo>
                        <a:lnTo>
                          <a:pt x="348" y="618"/>
                        </a:lnTo>
                        <a:lnTo>
                          <a:pt x="346" y="618"/>
                        </a:lnTo>
                        <a:lnTo>
                          <a:pt x="346" y="616"/>
                        </a:lnTo>
                        <a:lnTo>
                          <a:pt x="346" y="616"/>
                        </a:lnTo>
                        <a:lnTo>
                          <a:pt x="346" y="616"/>
                        </a:lnTo>
                        <a:lnTo>
                          <a:pt x="344" y="616"/>
                        </a:lnTo>
                        <a:lnTo>
                          <a:pt x="344" y="615"/>
                        </a:lnTo>
                        <a:lnTo>
                          <a:pt x="342" y="615"/>
                        </a:lnTo>
                        <a:lnTo>
                          <a:pt x="342" y="615"/>
                        </a:lnTo>
                        <a:lnTo>
                          <a:pt x="344" y="615"/>
                        </a:lnTo>
                        <a:lnTo>
                          <a:pt x="344" y="613"/>
                        </a:lnTo>
                        <a:lnTo>
                          <a:pt x="342" y="613"/>
                        </a:lnTo>
                        <a:lnTo>
                          <a:pt x="342" y="613"/>
                        </a:lnTo>
                        <a:lnTo>
                          <a:pt x="342" y="613"/>
                        </a:lnTo>
                        <a:lnTo>
                          <a:pt x="342" y="611"/>
                        </a:lnTo>
                        <a:lnTo>
                          <a:pt x="342" y="611"/>
                        </a:lnTo>
                        <a:lnTo>
                          <a:pt x="342" y="611"/>
                        </a:lnTo>
                        <a:lnTo>
                          <a:pt x="342" y="611"/>
                        </a:lnTo>
                        <a:lnTo>
                          <a:pt x="342" y="611"/>
                        </a:lnTo>
                        <a:lnTo>
                          <a:pt x="344" y="611"/>
                        </a:lnTo>
                        <a:lnTo>
                          <a:pt x="344" y="609"/>
                        </a:lnTo>
                        <a:lnTo>
                          <a:pt x="342" y="609"/>
                        </a:lnTo>
                        <a:lnTo>
                          <a:pt x="342" y="607"/>
                        </a:lnTo>
                        <a:lnTo>
                          <a:pt x="342" y="607"/>
                        </a:lnTo>
                        <a:lnTo>
                          <a:pt x="342" y="605"/>
                        </a:lnTo>
                        <a:lnTo>
                          <a:pt x="340" y="605"/>
                        </a:lnTo>
                        <a:lnTo>
                          <a:pt x="340" y="605"/>
                        </a:lnTo>
                        <a:lnTo>
                          <a:pt x="340" y="605"/>
                        </a:lnTo>
                        <a:lnTo>
                          <a:pt x="340" y="603"/>
                        </a:lnTo>
                        <a:lnTo>
                          <a:pt x="337" y="603"/>
                        </a:lnTo>
                        <a:lnTo>
                          <a:pt x="337" y="603"/>
                        </a:lnTo>
                        <a:lnTo>
                          <a:pt x="335" y="603"/>
                        </a:lnTo>
                        <a:lnTo>
                          <a:pt x="335" y="603"/>
                        </a:lnTo>
                        <a:lnTo>
                          <a:pt x="333" y="603"/>
                        </a:lnTo>
                        <a:lnTo>
                          <a:pt x="333" y="601"/>
                        </a:lnTo>
                        <a:lnTo>
                          <a:pt x="333" y="601"/>
                        </a:lnTo>
                        <a:lnTo>
                          <a:pt x="333" y="599"/>
                        </a:lnTo>
                        <a:lnTo>
                          <a:pt x="335" y="599"/>
                        </a:lnTo>
                        <a:lnTo>
                          <a:pt x="335" y="597"/>
                        </a:lnTo>
                        <a:lnTo>
                          <a:pt x="335" y="597"/>
                        </a:lnTo>
                        <a:lnTo>
                          <a:pt x="335" y="595"/>
                        </a:lnTo>
                        <a:lnTo>
                          <a:pt x="335" y="595"/>
                        </a:lnTo>
                        <a:lnTo>
                          <a:pt x="335" y="595"/>
                        </a:lnTo>
                        <a:lnTo>
                          <a:pt x="337" y="595"/>
                        </a:lnTo>
                        <a:lnTo>
                          <a:pt x="337" y="593"/>
                        </a:lnTo>
                        <a:lnTo>
                          <a:pt x="337" y="593"/>
                        </a:lnTo>
                        <a:lnTo>
                          <a:pt x="337" y="592"/>
                        </a:lnTo>
                        <a:lnTo>
                          <a:pt x="337" y="592"/>
                        </a:lnTo>
                        <a:lnTo>
                          <a:pt x="337" y="592"/>
                        </a:lnTo>
                        <a:lnTo>
                          <a:pt x="338" y="592"/>
                        </a:lnTo>
                        <a:lnTo>
                          <a:pt x="338" y="590"/>
                        </a:lnTo>
                        <a:lnTo>
                          <a:pt x="340" y="590"/>
                        </a:lnTo>
                        <a:lnTo>
                          <a:pt x="340" y="590"/>
                        </a:lnTo>
                        <a:lnTo>
                          <a:pt x="340" y="590"/>
                        </a:lnTo>
                        <a:lnTo>
                          <a:pt x="340" y="588"/>
                        </a:lnTo>
                        <a:lnTo>
                          <a:pt x="342" y="588"/>
                        </a:lnTo>
                        <a:lnTo>
                          <a:pt x="342" y="586"/>
                        </a:lnTo>
                        <a:lnTo>
                          <a:pt x="340" y="586"/>
                        </a:lnTo>
                        <a:lnTo>
                          <a:pt x="340" y="586"/>
                        </a:lnTo>
                        <a:lnTo>
                          <a:pt x="340" y="586"/>
                        </a:lnTo>
                        <a:lnTo>
                          <a:pt x="340" y="584"/>
                        </a:lnTo>
                        <a:lnTo>
                          <a:pt x="338" y="584"/>
                        </a:lnTo>
                        <a:lnTo>
                          <a:pt x="338" y="584"/>
                        </a:lnTo>
                        <a:lnTo>
                          <a:pt x="337" y="584"/>
                        </a:lnTo>
                        <a:lnTo>
                          <a:pt x="337" y="580"/>
                        </a:lnTo>
                        <a:lnTo>
                          <a:pt x="338" y="580"/>
                        </a:lnTo>
                        <a:lnTo>
                          <a:pt x="338" y="578"/>
                        </a:lnTo>
                        <a:lnTo>
                          <a:pt x="338" y="578"/>
                        </a:lnTo>
                        <a:lnTo>
                          <a:pt x="338" y="572"/>
                        </a:lnTo>
                        <a:lnTo>
                          <a:pt x="340" y="572"/>
                        </a:lnTo>
                        <a:lnTo>
                          <a:pt x="340" y="572"/>
                        </a:lnTo>
                        <a:lnTo>
                          <a:pt x="342" y="572"/>
                        </a:lnTo>
                        <a:lnTo>
                          <a:pt x="342" y="571"/>
                        </a:lnTo>
                        <a:lnTo>
                          <a:pt x="344" y="571"/>
                        </a:lnTo>
                        <a:lnTo>
                          <a:pt x="344" y="571"/>
                        </a:lnTo>
                        <a:lnTo>
                          <a:pt x="346" y="571"/>
                        </a:lnTo>
                        <a:lnTo>
                          <a:pt x="346" y="571"/>
                        </a:lnTo>
                        <a:lnTo>
                          <a:pt x="346" y="571"/>
                        </a:lnTo>
                        <a:lnTo>
                          <a:pt x="346" y="569"/>
                        </a:lnTo>
                        <a:lnTo>
                          <a:pt x="346" y="569"/>
                        </a:lnTo>
                        <a:lnTo>
                          <a:pt x="346" y="567"/>
                        </a:lnTo>
                        <a:lnTo>
                          <a:pt x="346" y="567"/>
                        </a:lnTo>
                        <a:lnTo>
                          <a:pt x="346" y="563"/>
                        </a:lnTo>
                        <a:lnTo>
                          <a:pt x="348" y="563"/>
                        </a:lnTo>
                        <a:lnTo>
                          <a:pt x="348" y="561"/>
                        </a:lnTo>
                        <a:lnTo>
                          <a:pt x="350" y="561"/>
                        </a:lnTo>
                        <a:lnTo>
                          <a:pt x="350" y="561"/>
                        </a:lnTo>
                        <a:lnTo>
                          <a:pt x="352" y="561"/>
                        </a:lnTo>
                        <a:lnTo>
                          <a:pt x="352" y="561"/>
                        </a:lnTo>
                        <a:lnTo>
                          <a:pt x="354" y="561"/>
                        </a:lnTo>
                        <a:lnTo>
                          <a:pt x="354" y="563"/>
                        </a:lnTo>
                        <a:lnTo>
                          <a:pt x="354" y="563"/>
                        </a:lnTo>
                        <a:lnTo>
                          <a:pt x="354" y="563"/>
                        </a:lnTo>
                        <a:lnTo>
                          <a:pt x="356" y="563"/>
                        </a:lnTo>
                        <a:lnTo>
                          <a:pt x="356" y="563"/>
                        </a:lnTo>
                        <a:lnTo>
                          <a:pt x="356" y="563"/>
                        </a:lnTo>
                        <a:lnTo>
                          <a:pt x="356" y="565"/>
                        </a:lnTo>
                        <a:lnTo>
                          <a:pt x="358" y="565"/>
                        </a:lnTo>
                        <a:lnTo>
                          <a:pt x="358" y="565"/>
                        </a:lnTo>
                        <a:lnTo>
                          <a:pt x="358" y="565"/>
                        </a:lnTo>
                        <a:lnTo>
                          <a:pt x="358" y="567"/>
                        </a:lnTo>
                        <a:lnTo>
                          <a:pt x="358" y="567"/>
                        </a:lnTo>
                        <a:lnTo>
                          <a:pt x="358" y="567"/>
                        </a:lnTo>
                        <a:lnTo>
                          <a:pt x="359" y="567"/>
                        </a:lnTo>
                        <a:lnTo>
                          <a:pt x="359" y="569"/>
                        </a:lnTo>
                        <a:lnTo>
                          <a:pt x="361" y="569"/>
                        </a:lnTo>
                        <a:lnTo>
                          <a:pt x="361" y="571"/>
                        </a:lnTo>
                        <a:lnTo>
                          <a:pt x="361" y="571"/>
                        </a:lnTo>
                        <a:lnTo>
                          <a:pt x="361" y="572"/>
                        </a:lnTo>
                        <a:lnTo>
                          <a:pt x="363" y="572"/>
                        </a:lnTo>
                        <a:lnTo>
                          <a:pt x="363" y="572"/>
                        </a:lnTo>
                        <a:lnTo>
                          <a:pt x="367" y="572"/>
                        </a:lnTo>
                        <a:lnTo>
                          <a:pt x="367" y="572"/>
                        </a:lnTo>
                        <a:lnTo>
                          <a:pt x="369" y="572"/>
                        </a:lnTo>
                        <a:lnTo>
                          <a:pt x="369" y="571"/>
                        </a:lnTo>
                        <a:lnTo>
                          <a:pt x="371" y="571"/>
                        </a:lnTo>
                        <a:lnTo>
                          <a:pt x="371" y="571"/>
                        </a:lnTo>
                        <a:lnTo>
                          <a:pt x="373" y="571"/>
                        </a:lnTo>
                        <a:lnTo>
                          <a:pt x="373" y="571"/>
                        </a:lnTo>
                        <a:lnTo>
                          <a:pt x="373" y="571"/>
                        </a:lnTo>
                        <a:lnTo>
                          <a:pt x="373" y="569"/>
                        </a:lnTo>
                        <a:lnTo>
                          <a:pt x="371" y="569"/>
                        </a:lnTo>
                        <a:lnTo>
                          <a:pt x="371" y="567"/>
                        </a:lnTo>
                        <a:lnTo>
                          <a:pt x="373" y="567"/>
                        </a:lnTo>
                        <a:lnTo>
                          <a:pt x="373" y="565"/>
                        </a:lnTo>
                        <a:lnTo>
                          <a:pt x="371" y="565"/>
                        </a:lnTo>
                        <a:lnTo>
                          <a:pt x="371" y="565"/>
                        </a:lnTo>
                        <a:lnTo>
                          <a:pt x="371" y="565"/>
                        </a:lnTo>
                        <a:lnTo>
                          <a:pt x="371" y="563"/>
                        </a:lnTo>
                        <a:lnTo>
                          <a:pt x="369" y="563"/>
                        </a:lnTo>
                        <a:lnTo>
                          <a:pt x="369" y="559"/>
                        </a:lnTo>
                        <a:lnTo>
                          <a:pt x="369" y="559"/>
                        </a:lnTo>
                        <a:lnTo>
                          <a:pt x="369" y="557"/>
                        </a:lnTo>
                        <a:lnTo>
                          <a:pt x="369" y="557"/>
                        </a:lnTo>
                        <a:lnTo>
                          <a:pt x="369" y="555"/>
                        </a:lnTo>
                        <a:lnTo>
                          <a:pt x="369" y="555"/>
                        </a:lnTo>
                        <a:lnTo>
                          <a:pt x="369" y="557"/>
                        </a:lnTo>
                        <a:lnTo>
                          <a:pt x="373" y="557"/>
                        </a:lnTo>
                        <a:lnTo>
                          <a:pt x="373" y="557"/>
                        </a:lnTo>
                        <a:lnTo>
                          <a:pt x="373" y="557"/>
                        </a:lnTo>
                        <a:lnTo>
                          <a:pt x="373" y="557"/>
                        </a:lnTo>
                        <a:lnTo>
                          <a:pt x="375" y="557"/>
                        </a:lnTo>
                        <a:lnTo>
                          <a:pt x="375" y="555"/>
                        </a:lnTo>
                        <a:lnTo>
                          <a:pt x="375" y="555"/>
                        </a:lnTo>
                        <a:lnTo>
                          <a:pt x="375" y="555"/>
                        </a:lnTo>
                        <a:lnTo>
                          <a:pt x="377" y="555"/>
                        </a:lnTo>
                        <a:lnTo>
                          <a:pt x="377" y="555"/>
                        </a:lnTo>
                        <a:lnTo>
                          <a:pt x="377" y="555"/>
                        </a:lnTo>
                        <a:lnTo>
                          <a:pt x="377" y="553"/>
                        </a:lnTo>
                        <a:lnTo>
                          <a:pt x="379" y="553"/>
                        </a:lnTo>
                        <a:lnTo>
                          <a:pt x="379" y="553"/>
                        </a:lnTo>
                        <a:lnTo>
                          <a:pt x="382" y="553"/>
                        </a:lnTo>
                        <a:lnTo>
                          <a:pt x="382" y="551"/>
                        </a:lnTo>
                        <a:lnTo>
                          <a:pt x="382" y="551"/>
                        </a:lnTo>
                        <a:lnTo>
                          <a:pt x="382" y="551"/>
                        </a:lnTo>
                        <a:lnTo>
                          <a:pt x="382" y="551"/>
                        </a:lnTo>
                        <a:lnTo>
                          <a:pt x="382" y="549"/>
                        </a:lnTo>
                        <a:lnTo>
                          <a:pt x="382" y="549"/>
                        </a:lnTo>
                        <a:lnTo>
                          <a:pt x="382" y="548"/>
                        </a:lnTo>
                        <a:lnTo>
                          <a:pt x="382" y="548"/>
                        </a:lnTo>
                        <a:lnTo>
                          <a:pt x="382" y="548"/>
                        </a:lnTo>
                        <a:lnTo>
                          <a:pt x="390" y="548"/>
                        </a:lnTo>
                        <a:lnTo>
                          <a:pt x="390" y="546"/>
                        </a:lnTo>
                        <a:lnTo>
                          <a:pt x="390" y="546"/>
                        </a:lnTo>
                        <a:lnTo>
                          <a:pt x="390" y="546"/>
                        </a:lnTo>
                        <a:lnTo>
                          <a:pt x="392" y="546"/>
                        </a:lnTo>
                        <a:lnTo>
                          <a:pt x="392" y="544"/>
                        </a:lnTo>
                        <a:lnTo>
                          <a:pt x="394" y="544"/>
                        </a:lnTo>
                        <a:lnTo>
                          <a:pt x="394" y="544"/>
                        </a:lnTo>
                        <a:lnTo>
                          <a:pt x="398" y="544"/>
                        </a:lnTo>
                        <a:lnTo>
                          <a:pt x="398" y="542"/>
                        </a:lnTo>
                        <a:lnTo>
                          <a:pt x="400" y="542"/>
                        </a:lnTo>
                        <a:lnTo>
                          <a:pt x="400" y="540"/>
                        </a:lnTo>
                        <a:lnTo>
                          <a:pt x="400" y="540"/>
                        </a:lnTo>
                        <a:lnTo>
                          <a:pt x="400" y="540"/>
                        </a:lnTo>
                        <a:lnTo>
                          <a:pt x="402" y="540"/>
                        </a:lnTo>
                        <a:lnTo>
                          <a:pt x="402" y="538"/>
                        </a:lnTo>
                        <a:lnTo>
                          <a:pt x="402" y="538"/>
                        </a:lnTo>
                        <a:lnTo>
                          <a:pt x="402" y="536"/>
                        </a:lnTo>
                        <a:lnTo>
                          <a:pt x="405" y="536"/>
                        </a:lnTo>
                        <a:lnTo>
                          <a:pt x="405" y="538"/>
                        </a:lnTo>
                        <a:lnTo>
                          <a:pt x="407" y="538"/>
                        </a:lnTo>
                        <a:lnTo>
                          <a:pt x="407" y="536"/>
                        </a:lnTo>
                        <a:lnTo>
                          <a:pt x="405" y="536"/>
                        </a:lnTo>
                        <a:lnTo>
                          <a:pt x="405" y="534"/>
                        </a:lnTo>
                        <a:lnTo>
                          <a:pt x="409" y="534"/>
                        </a:lnTo>
                        <a:lnTo>
                          <a:pt x="409" y="536"/>
                        </a:lnTo>
                        <a:lnTo>
                          <a:pt x="417" y="536"/>
                        </a:lnTo>
                        <a:lnTo>
                          <a:pt x="417" y="536"/>
                        </a:lnTo>
                        <a:lnTo>
                          <a:pt x="417" y="536"/>
                        </a:lnTo>
                        <a:lnTo>
                          <a:pt x="417" y="538"/>
                        </a:lnTo>
                        <a:lnTo>
                          <a:pt x="415" y="538"/>
                        </a:lnTo>
                        <a:lnTo>
                          <a:pt x="415" y="538"/>
                        </a:lnTo>
                        <a:lnTo>
                          <a:pt x="415" y="538"/>
                        </a:lnTo>
                        <a:lnTo>
                          <a:pt x="415" y="540"/>
                        </a:lnTo>
                        <a:lnTo>
                          <a:pt x="421" y="540"/>
                        </a:lnTo>
                        <a:lnTo>
                          <a:pt x="421" y="538"/>
                        </a:lnTo>
                        <a:lnTo>
                          <a:pt x="421" y="538"/>
                        </a:lnTo>
                        <a:lnTo>
                          <a:pt x="421" y="540"/>
                        </a:lnTo>
                        <a:lnTo>
                          <a:pt x="423" y="540"/>
                        </a:lnTo>
                        <a:lnTo>
                          <a:pt x="423" y="540"/>
                        </a:lnTo>
                        <a:lnTo>
                          <a:pt x="425" y="540"/>
                        </a:lnTo>
                        <a:lnTo>
                          <a:pt x="425" y="538"/>
                        </a:lnTo>
                        <a:lnTo>
                          <a:pt x="423" y="538"/>
                        </a:lnTo>
                        <a:lnTo>
                          <a:pt x="423" y="536"/>
                        </a:lnTo>
                        <a:lnTo>
                          <a:pt x="425" y="536"/>
                        </a:lnTo>
                        <a:lnTo>
                          <a:pt x="425" y="536"/>
                        </a:lnTo>
                        <a:lnTo>
                          <a:pt x="430" y="536"/>
                        </a:lnTo>
                        <a:lnTo>
                          <a:pt x="430" y="534"/>
                        </a:lnTo>
                        <a:lnTo>
                          <a:pt x="432" y="534"/>
                        </a:lnTo>
                        <a:lnTo>
                          <a:pt x="432" y="534"/>
                        </a:lnTo>
                        <a:lnTo>
                          <a:pt x="434" y="534"/>
                        </a:lnTo>
                        <a:lnTo>
                          <a:pt x="434" y="536"/>
                        </a:lnTo>
                        <a:lnTo>
                          <a:pt x="436" y="536"/>
                        </a:lnTo>
                        <a:lnTo>
                          <a:pt x="436" y="538"/>
                        </a:lnTo>
                        <a:lnTo>
                          <a:pt x="436" y="538"/>
                        </a:lnTo>
                        <a:lnTo>
                          <a:pt x="436" y="540"/>
                        </a:lnTo>
                        <a:lnTo>
                          <a:pt x="438" y="540"/>
                        </a:lnTo>
                        <a:lnTo>
                          <a:pt x="438" y="540"/>
                        </a:lnTo>
                        <a:lnTo>
                          <a:pt x="440" y="540"/>
                        </a:lnTo>
                        <a:lnTo>
                          <a:pt x="440" y="540"/>
                        </a:lnTo>
                        <a:lnTo>
                          <a:pt x="444" y="540"/>
                        </a:lnTo>
                        <a:lnTo>
                          <a:pt x="444" y="540"/>
                        </a:lnTo>
                        <a:lnTo>
                          <a:pt x="446" y="540"/>
                        </a:lnTo>
                        <a:lnTo>
                          <a:pt x="446" y="540"/>
                        </a:lnTo>
                        <a:lnTo>
                          <a:pt x="447" y="540"/>
                        </a:lnTo>
                        <a:lnTo>
                          <a:pt x="447" y="538"/>
                        </a:lnTo>
                        <a:lnTo>
                          <a:pt x="449" y="538"/>
                        </a:lnTo>
                        <a:lnTo>
                          <a:pt x="449" y="540"/>
                        </a:lnTo>
                        <a:lnTo>
                          <a:pt x="453" y="540"/>
                        </a:lnTo>
                        <a:lnTo>
                          <a:pt x="453" y="540"/>
                        </a:lnTo>
                        <a:lnTo>
                          <a:pt x="453" y="540"/>
                        </a:lnTo>
                        <a:lnTo>
                          <a:pt x="453" y="540"/>
                        </a:lnTo>
                        <a:lnTo>
                          <a:pt x="455" y="540"/>
                        </a:lnTo>
                        <a:lnTo>
                          <a:pt x="455" y="544"/>
                        </a:lnTo>
                        <a:lnTo>
                          <a:pt x="457" y="544"/>
                        </a:lnTo>
                        <a:lnTo>
                          <a:pt x="457" y="544"/>
                        </a:lnTo>
                        <a:lnTo>
                          <a:pt x="457" y="544"/>
                        </a:lnTo>
                        <a:lnTo>
                          <a:pt x="457" y="546"/>
                        </a:lnTo>
                        <a:lnTo>
                          <a:pt x="461" y="546"/>
                        </a:lnTo>
                        <a:lnTo>
                          <a:pt x="461" y="546"/>
                        </a:lnTo>
                        <a:lnTo>
                          <a:pt x="463" y="546"/>
                        </a:lnTo>
                        <a:lnTo>
                          <a:pt x="463" y="548"/>
                        </a:lnTo>
                        <a:lnTo>
                          <a:pt x="465" y="548"/>
                        </a:lnTo>
                        <a:lnTo>
                          <a:pt x="465" y="548"/>
                        </a:lnTo>
                        <a:lnTo>
                          <a:pt x="465" y="548"/>
                        </a:lnTo>
                        <a:lnTo>
                          <a:pt x="465" y="549"/>
                        </a:lnTo>
                        <a:lnTo>
                          <a:pt x="467" y="549"/>
                        </a:lnTo>
                        <a:lnTo>
                          <a:pt x="467" y="549"/>
                        </a:lnTo>
                        <a:lnTo>
                          <a:pt x="467" y="549"/>
                        </a:lnTo>
                        <a:lnTo>
                          <a:pt x="467" y="551"/>
                        </a:lnTo>
                        <a:lnTo>
                          <a:pt x="469" y="551"/>
                        </a:lnTo>
                        <a:lnTo>
                          <a:pt x="469" y="551"/>
                        </a:lnTo>
                        <a:lnTo>
                          <a:pt x="470" y="551"/>
                        </a:lnTo>
                        <a:lnTo>
                          <a:pt x="470" y="553"/>
                        </a:lnTo>
                        <a:lnTo>
                          <a:pt x="470" y="553"/>
                        </a:lnTo>
                        <a:lnTo>
                          <a:pt x="470" y="555"/>
                        </a:lnTo>
                        <a:lnTo>
                          <a:pt x="470" y="555"/>
                        </a:lnTo>
                        <a:lnTo>
                          <a:pt x="470" y="557"/>
                        </a:lnTo>
                        <a:lnTo>
                          <a:pt x="470" y="557"/>
                        </a:lnTo>
                        <a:lnTo>
                          <a:pt x="470" y="557"/>
                        </a:lnTo>
                        <a:lnTo>
                          <a:pt x="470" y="557"/>
                        </a:lnTo>
                        <a:lnTo>
                          <a:pt x="470" y="559"/>
                        </a:lnTo>
                        <a:lnTo>
                          <a:pt x="474" y="559"/>
                        </a:lnTo>
                        <a:lnTo>
                          <a:pt x="474" y="557"/>
                        </a:lnTo>
                        <a:lnTo>
                          <a:pt x="474" y="557"/>
                        </a:lnTo>
                        <a:lnTo>
                          <a:pt x="474" y="557"/>
                        </a:lnTo>
                        <a:lnTo>
                          <a:pt x="474" y="557"/>
                        </a:lnTo>
                        <a:lnTo>
                          <a:pt x="474" y="555"/>
                        </a:lnTo>
                        <a:lnTo>
                          <a:pt x="474" y="555"/>
                        </a:lnTo>
                        <a:lnTo>
                          <a:pt x="474" y="551"/>
                        </a:lnTo>
                        <a:lnTo>
                          <a:pt x="478" y="551"/>
                        </a:lnTo>
                        <a:lnTo>
                          <a:pt x="478" y="553"/>
                        </a:lnTo>
                        <a:lnTo>
                          <a:pt x="478" y="553"/>
                        </a:lnTo>
                        <a:lnTo>
                          <a:pt x="478" y="551"/>
                        </a:lnTo>
                        <a:lnTo>
                          <a:pt x="480" y="551"/>
                        </a:lnTo>
                        <a:lnTo>
                          <a:pt x="480" y="551"/>
                        </a:lnTo>
                        <a:lnTo>
                          <a:pt x="482" y="551"/>
                        </a:lnTo>
                        <a:lnTo>
                          <a:pt x="482" y="553"/>
                        </a:lnTo>
                        <a:lnTo>
                          <a:pt x="482" y="553"/>
                        </a:lnTo>
                        <a:lnTo>
                          <a:pt x="482" y="555"/>
                        </a:lnTo>
                        <a:lnTo>
                          <a:pt x="484" y="555"/>
                        </a:lnTo>
                        <a:lnTo>
                          <a:pt x="484" y="555"/>
                        </a:lnTo>
                        <a:lnTo>
                          <a:pt x="486" y="555"/>
                        </a:lnTo>
                        <a:lnTo>
                          <a:pt x="486" y="555"/>
                        </a:lnTo>
                        <a:lnTo>
                          <a:pt x="488" y="555"/>
                        </a:lnTo>
                        <a:lnTo>
                          <a:pt x="488" y="557"/>
                        </a:lnTo>
                        <a:lnTo>
                          <a:pt x="490" y="557"/>
                        </a:lnTo>
                        <a:lnTo>
                          <a:pt x="490" y="557"/>
                        </a:lnTo>
                        <a:lnTo>
                          <a:pt x="493" y="557"/>
                        </a:lnTo>
                        <a:lnTo>
                          <a:pt x="493" y="557"/>
                        </a:lnTo>
                        <a:lnTo>
                          <a:pt x="495" y="557"/>
                        </a:lnTo>
                        <a:lnTo>
                          <a:pt x="495" y="555"/>
                        </a:lnTo>
                        <a:lnTo>
                          <a:pt x="497" y="555"/>
                        </a:lnTo>
                        <a:lnTo>
                          <a:pt x="497" y="555"/>
                        </a:lnTo>
                        <a:lnTo>
                          <a:pt x="497" y="555"/>
                        </a:lnTo>
                        <a:lnTo>
                          <a:pt x="497" y="555"/>
                        </a:lnTo>
                        <a:lnTo>
                          <a:pt x="499" y="555"/>
                        </a:lnTo>
                        <a:lnTo>
                          <a:pt x="499" y="551"/>
                        </a:lnTo>
                        <a:lnTo>
                          <a:pt x="501" y="551"/>
                        </a:lnTo>
                        <a:lnTo>
                          <a:pt x="501" y="551"/>
                        </a:lnTo>
                        <a:lnTo>
                          <a:pt x="503" y="551"/>
                        </a:lnTo>
                        <a:lnTo>
                          <a:pt x="503" y="549"/>
                        </a:lnTo>
                        <a:lnTo>
                          <a:pt x="505" y="549"/>
                        </a:lnTo>
                        <a:lnTo>
                          <a:pt x="505" y="548"/>
                        </a:lnTo>
                        <a:lnTo>
                          <a:pt x="507" y="548"/>
                        </a:lnTo>
                        <a:lnTo>
                          <a:pt x="507" y="548"/>
                        </a:lnTo>
                        <a:lnTo>
                          <a:pt x="507" y="548"/>
                        </a:lnTo>
                        <a:lnTo>
                          <a:pt x="507" y="549"/>
                        </a:lnTo>
                        <a:lnTo>
                          <a:pt x="509" y="549"/>
                        </a:lnTo>
                        <a:lnTo>
                          <a:pt x="509" y="549"/>
                        </a:lnTo>
                        <a:lnTo>
                          <a:pt x="511" y="549"/>
                        </a:lnTo>
                        <a:lnTo>
                          <a:pt x="511" y="548"/>
                        </a:lnTo>
                        <a:lnTo>
                          <a:pt x="509" y="548"/>
                        </a:lnTo>
                        <a:lnTo>
                          <a:pt x="509" y="548"/>
                        </a:lnTo>
                        <a:lnTo>
                          <a:pt x="513" y="548"/>
                        </a:lnTo>
                        <a:lnTo>
                          <a:pt x="513" y="548"/>
                        </a:lnTo>
                        <a:lnTo>
                          <a:pt x="513" y="548"/>
                        </a:lnTo>
                        <a:lnTo>
                          <a:pt x="513" y="548"/>
                        </a:lnTo>
                        <a:lnTo>
                          <a:pt x="514" y="548"/>
                        </a:lnTo>
                        <a:lnTo>
                          <a:pt x="514" y="548"/>
                        </a:lnTo>
                        <a:lnTo>
                          <a:pt x="516" y="548"/>
                        </a:lnTo>
                        <a:lnTo>
                          <a:pt x="516" y="548"/>
                        </a:lnTo>
                        <a:lnTo>
                          <a:pt x="518" y="548"/>
                        </a:lnTo>
                        <a:lnTo>
                          <a:pt x="518" y="548"/>
                        </a:lnTo>
                        <a:lnTo>
                          <a:pt x="520" y="548"/>
                        </a:lnTo>
                        <a:lnTo>
                          <a:pt x="520" y="549"/>
                        </a:lnTo>
                        <a:lnTo>
                          <a:pt x="520" y="549"/>
                        </a:lnTo>
                        <a:lnTo>
                          <a:pt x="520" y="551"/>
                        </a:lnTo>
                        <a:lnTo>
                          <a:pt x="522" y="551"/>
                        </a:lnTo>
                        <a:lnTo>
                          <a:pt x="522" y="551"/>
                        </a:lnTo>
                        <a:lnTo>
                          <a:pt x="524" y="551"/>
                        </a:lnTo>
                        <a:lnTo>
                          <a:pt x="524" y="551"/>
                        </a:lnTo>
                        <a:lnTo>
                          <a:pt x="524" y="551"/>
                        </a:lnTo>
                        <a:lnTo>
                          <a:pt x="524" y="549"/>
                        </a:lnTo>
                        <a:lnTo>
                          <a:pt x="526" y="549"/>
                        </a:lnTo>
                        <a:lnTo>
                          <a:pt x="526" y="551"/>
                        </a:lnTo>
                        <a:lnTo>
                          <a:pt x="528" y="551"/>
                        </a:lnTo>
                        <a:lnTo>
                          <a:pt x="528" y="548"/>
                        </a:lnTo>
                        <a:lnTo>
                          <a:pt x="530" y="548"/>
                        </a:lnTo>
                        <a:lnTo>
                          <a:pt x="530" y="548"/>
                        </a:lnTo>
                        <a:lnTo>
                          <a:pt x="534" y="548"/>
                        </a:lnTo>
                        <a:lnTo>
                          <a:pt x="534" y="548"/>
                        </a:lnTo>
                        <a:lnTo>
                          <a:pt x="534" y="548"/>
                        </a:lnTo>
                        <a:lnTo>
                          <a:pt x="534" y="548"/>
                        </a:lnTo>
                        <a:lnTo>
                          <a:pt x="536" y="548"/>
                        </a:lnTo>
                        <a:lnTo>
                          <a:pt x="536" y="548"/>
                        </a:lnTo>
                        <a:lnTo>
                          <a:pt x="536" y="548"/>
                        </a:lnTo>
                        <a:lnTo>
                          <a:pt x="536" y="546"/>
                        </a:lnTo>
                        <a:lnTo>
                          <a:pt x="537" y="546"/>
                        </a:lnTo>
                        <a:lnTo>
                          <a:pt x="537" y="548"/>
                        </a:lnTo>
                        <a:lnTo>
                          <a:pt x="541" y="548"/>
                        </a:lnTo>
                        <a:lnTo>
                          <a:pt x="541" y="548"/>
                        </a:lnTo>
                        <a:lnTo>
                          <a:pt x="541" y="548"/>
                        </a:lnTo>
                        <a:lnTo>
                          <a:pt x="541" y="553"/>
                        </a:lnTo>
                        <a:lnTo>
                          <a:pt x="545" y="553"/>
                        </a:lnTo>
                        <a:lnTo>
                          <a:pt x="545" y="555"/>
                        </a:lnTo>
                        <a:lnTo>
                          <a:pt x="547" y="555"/>
                        </a:lnTo>
                        <a:lnTo>
                          <a:pt x="547" y="555"/>
                        </a:lnTo>
                        <a:lnTo>
                          <a:pt x="551" y="555"/>
                        </a:lnTo>
                        <a:lnTo>
                          <a:pt x="551" y="555"/>
                        </a:lnTo>
                        <a:lnTo>
                          <a:pt x="558" y="555"/>
                        </a:lnTo>
                        <a:lnTo>
                          <a:pt x="558" y="557"/>
                        </a:lnTo>
                        <a:lnTo>
                          <a:pt x="558" y="557"/>
                        </a:lnTo>
                        <a:lnTo>
                          <a:pt x="558" y="557"/>
                        </a:lnTo>
                        <a:lnTo>
                          <a:pt x="558" y="557"/>
                        </a:lnTo>
                        <a:lnTo>
                          <a:pt x="558" y="559"/>
                        </a:lnTo>
                        <a:lnTo>
                          <a:pt x="562" y="559"/>
                        </a:lnTo>
                        <a:lnTo>
                          <a:pt x="562" y="557"/>
                        </a:lnTo>
                        <a:lnTo>
                          <a:pt x="564" y="557"/>
                        </a:lnTo>
                        <a:lnTo>
                          <a:pt x="564" y="557"/>
                        </a:lnTo>
                        <a:lnTo>
                          <a:pt x="564" y="557"/>
                        </a:lnTo>
                        <a:lnTo>
                          <a:pt x="564" y="555"/>
                        </a:lnTo>
                        <a:lnTo>
                          <a:pt x="566" y="555"/>
                        </a:lnTo>
                        <a:lnTo>
                          <a:pt x="566" y="555"/>
                        </a:lnTo>
                        <a:lnTo>
                          <a:pt x="566" y="555"/>
                        </a:lnTo>
                        <a:lnTo>
                          <a:pt x="566" y="553"/>
                        </a:lnTo>
                        <a:lnTo>
                          <a:pt x="566" y="553"/>
                        </a:lnTo>
                        <a:lnTo>
                          <a:pt x="566" y="553"/>
                        </a:lnTo>
                        <a:lnTo>
                          <a:pt x="568" y="553"/>
                        </a:lnTo>
                        <a:lnTo>
                          <a:pt x="568" y="551"/>
                        </a:lnTo>
                        <a:lnTo>
                          <a:pt x="570" y="551"/>
                        </a:lnTo>
                        <a:lnTo>
                          <a:pt x="570" y="553"/>
                        </a:lnTo>
                        <a:lnTo>
                          <a:pt x="570" y="553"/>
                        </a:lnTo>
                        <a:lnTo>
                          <a:pt x="570" y="555"/>
                        </a:lnTo>
                        <a:lnTo>
                          <a:pt x="572" y="555"/>
                        </a:lnTo>
                        <a:lnTo>
                          <a:pt x="572" y="555"/>
                        </a:lnTo>
                        <a:lnTo>
                          <a:pt x="572" y="555"/>
                        </a:lnTo>
                        <a:lnTo>
                          <a:pt x="572" y="555"/>
                        </a:lnTo>
                        <a:lnTo>
                          <a:pt x="583" y="555"/>
                        </a:lnTo>
                        <a:lnTo>
                          <a:pt x="583" y="555"/>
                        </a:lnTo>
                        <a:lnTo>
                          <a:pt x="587" y="555"/>
                        </a:lnTo>
                        <a:lnTo>
                          <a:pt x="587" y="555"/>
                        </a:lnTo>
                        <a:lnTo>
                          <a:pt x="589" y="555"/>
                        </a:lnTo>
                        <a:lnTo>
                          <a:pt x="589" y="553"/>
                        </a:lnTo>
                        <a:lnTo>
                          <a:pt x="593" y="553"/>
                        </a:lnTo>
                        <a:lnTo>
                          <a:pt x="593" y="551"/>
                        </a:lnTo>
                        <a:lnTo>
                          <a:pt x="593" y="551"/>
                        </a:lnTo>
                        <a:lnTo>
                          <a:pt x="593" y="548"/>
                        </a:lnTo>
                        <a:lnTo>
                          <a:pt x="593" y="548"/>
                        </a:lnTo>
                        <a:lnTo>
                          <a:pt x="593" y="546"/>
                        </a:lnTo>
                        <a:lnTo>
                          <a:pt x="595" y="546"/>
                        </a:lnTo>
                        <a:lnTo>
                          <a:pt x="595" y="544"/>
                        </a:lnTo>
                        <a:lnTo>
                          <a:pt x="595" y="544"/>
                        </a:lnTo>
                        <a:lnTo>
                          <a:pt x="595" y="544"/>
                        </a:lnTo>
                        <a:lnTo>
                          <a:pt x="595" y="544"/>
                        </a:lnTo>
                        <a:lnTo>
                          <a:pt x="595" y="542"/>
                        </a:lnTo>
                        <a:lnTo>
                          <a:pt x="593" y="542"/>
                        </a:lnTo>
                        <a:lnTo>
                          <a:pt x="593" y="542"/>
                        </a:lnTo>
                        <a:lnTo>
                          <a:pt x="593" y="542"/>
                        </a:lnTo>
                        <a:lnTo>
                          <a:pt x="593" y="540"/>
                        </a:lnTo>
                        <a:lnTo>
                          <a:pt x="587" y="540"/>
                        </a:lnTo>
                        <a:lnTo>
                          <a:pt x="587" y="540"/>
                        </a:lnTo>
                        <a:lnTo>
                          <a:pt x="583" y="540"/>
                        </a:lnTo>
                        <a:lnTo>
                          <a:pt x="583" y="540"/>
                        </a:lnTo>
                        <a:lnTo>
                          <a:pt x="583" y="540"/>
                        </a:lnTo>
                        <a:lnTo>
                          <a:pt x="583" y="538"/>
                        </a:lnTo>
                        <a:lnTo>
                          <a:pt x="583" y="538"/>
                        </a:lnTo>
                        <a:lnTo>
                          <a:pt x="583" y="536"/>
                        </a:lnTo>
                        <a:lnTo>
                          <a:pt x="574" y="536"/>
                        </a:lnTo>
                        <a:lnTo>
                          <a:pt x="574" y="536"/>
                        </a:lnTo>
                        <a:lnTo>
                          <a:pt x="574" y="536"/>
                        </a:lnTo>
                        <a:lnTo>
                          <a:pt x="574" y="534"/>
                        </a:lnTo>
                        <a:lnTo>
                          <a:pt x="574" y="534"/>
                        </a:lnTo>
                        <a:lnTo>
                          <a:pt x="574" y="534"/>
                        </a:lnTo>
                        <a:lnTo>
                          <a:pt x="576" y="534"/>
                        </a:lnTo>
                        <a:lnTo>
                          <a:pt x="576" y="532"/>
                        </a:lnTo>
                        <a:lnTo>
                          <a:pt x="574" y="532"/>
                        </a:lnTo>
                        <a:lnTo>
                          <a:pt x="574" y="532"/>
                        </a:lnTo>
                        <a:lnTo>
                          <a:pt x="572" y="532"/>
                        </a:lnTo>
                        <a:lnTo>
                          <a:pt x="572" y="532"/>
                        </a:lnTo>
                        <a:lnTo>
                          <a:pt x="568" y="532"/>
                        </a:lnTo>
                        <a:lnTo>
                          <a:pt x="568" y="530"/>
                        </a:lnTo>
                        <a:lnTo>
                          <a:pt x="568" y="530"/>
                        </a:lnTo>
                        <a:lnTo>
                          <a:pt x="568" y="530"/>
                        </a:lnTo>
                        <a:lnTo>
                          <a:pt x="568" y="530"/>
                        </a:lnTo>
                        <a:lnTo>
                          <a:pt x="568" y="528"/>
                        </a:lnTo>
                        <a:lnTo>
                          <a:pt x="572" y="528"/>
                        </a:lnTo>
                        <a:lnTo>
                          <a:pt x="572" y="528"/>
                        </a:lnTo>
                        <a:lnTo>
                          <a:pt x="572" y="528"/>
                        </a:lnTo>
                        <a:lnTo>
                          <a:pt x="572" y="526"/>
                        </a:lnTo>
                        <a:lnTo>
                          <a:pt x="574" y="526"/>
                        </a:lnTo>
                        <a:lnTo>
                          <a:pt x="574" y="526"/>
                        </a:lnTo>
                        <a:lnTo>
                          <a:pt x="576" y="526"/>
                        </a:lnTo>
                        <a:lnTo>
                          <a:pt x="576" y="525"/>
                        </a:lnTo>
                        <a:lnTo>
                          <a:pt x="580" y="525"/>
                        </a:lnTo>
                        <a:lnTo>
                          <a:pt x="580" y="525"/>
                        </a:lnTo>
                        <a:lnTo>
                          <a:pt x="581" y="525"/>
                        </a:lnTo>
                        <a:lnTo>
                          <a:pt x="581" y="523"/>
                        </a:lnTo>
                        <a:lnTo>
                          <a:pt x="583" y="523"/>
                        </a:lnTo>
                        <a:lnTo>
                          <a:pt x="583" y="523"/>
                        </a:lnTo>
                        <a:lnTo>
                          <a:pt x="585" y="523"/>
                        </a:lnTo>
                        <a:lnTo>
                          <a:pt x="585" y="521"/>
                        </a:lnTo>
                        <a:lnTo>
                          <a:pt x="583" y="521"/>
                        </a:lnTo>
                        <a:lnTo>
                          <a:pt x="583" y="519"/>
                        </a:lnTo>
                        <a:lnTo>
                          <a:pt x="583" y="519"/>
                        </a:lnTo>
                        <a:lnTo>
                          <a:pt x="583" y="519"/>
                        </a:lnTo>
                        <a:lnTo>
                          <a:pt x="581" y="519"/>
                        </a:lnTo>
                        <a:lnTo>
                          <a:pt x="581" y="517"/>
                        </a:lnTo>
                        <a:lnTo>
                          <a:pt x="581" y="517"/>
                        </a:lnTo>
                        <a:lnTo>
                          <a:pt x="581" y="515"/>
                        </a:lnTo>
                        <a:lnTo>
                          <a:pt x="580" y="515"/>
                        </a:lnTo>
                        <a:lnTo>
                          <a:pt x="580" y="515"/>
                        </a:lnTo>
                        <a:lnTo>
                          <a:pt x="580" y="515"/>
                        </a:lnTo>
                        <a:lnTo>
                          <a:pt x="580" y="513"/>
                        </a:lnTo>
                        <a:lnTo>
                          <a:pt x="581" y="513"/>
                        </a:lnTo>
                        <a:lnTo>
                          <a:pt x="581" y="513"/>
                        </a:lnTo>
                        <a:lnTo>
                          <a:pt x="581" y="513"/>
                        </a:lnTo>
                        <a:lnTo>
                          <a:pt x="581" y="511"/>
                        </a:lnTo>
                        <a:lnTo>
                          <a:pt x="583" y="511"/>
                        </a:lnTo>
                        <a:lnTo>
                          <a:pt x="583" y="511"/>
                        </a:lnTo>
                        <a:lnTo>
                          <a:pt x="585" y="511"/>
                        </a:lnTo>
                        <a:lnTo>
                          <a:pt x="585" y="507"/>
                        </a:lnTo>
                        <a:lnTo>
                          <a:pt x="585" y="507"/>
                        </a:lnTo>
                        <a:lnTo>
                          <a:pt x="585" y="509"/>
                        </a:lnTo>
                        <a:lnTo>
                          <a:pt x="587" y="509"/>
                        </a:lnTo>
                        <a:lnTo>
                          <a:pt x="587" y="507"/>
                        </a:lnTo>
                        <a:lnTo>
                          <a:pt x="587" y="507"/>
                        </a:lnTo>
                        <a:lnTo>
                          <a:pt x="587" y="507"/>
                        </a:lnTo>
                        <a:lnTo>
                          <a:pt x="589" y="507"/>
                        </a:lnTo>
                        <a:lnTo>
                          <a:pt x="589" y="507"/>
                        </a:lnTo>
                        <a:lnTo>
                          <a:pt x="593" y="507"/>
                        </a:lnTo>
                        <a:lnTo>
                          <a:pt x="593" y="507"/>
                        </a:lnTo>
                        <a:lnTo>
                          <a:pt x="593" y="507"/>
                        </a:lnTo>
                        <a:lnTo>
                          <a:pt x="593" y="507"/>
                        </a:lnTo>
                        <a:lnTo>
                          <a:pt x="595" y="507"/>
                        </a:lnTo>
                        <a:lnTo>
                          <a:pt x="595" y="509"/>
                        </a:lnTo>
                        <a:lnTo>
                          <a:pt x="597" y="509"/>
                        </a:lnTo>
                        <a:lnTo>
                          <a:pt x="597" y="507"/>
                        </a:lnTo>
                        <a:lnTo>
                          <a:pt x="601" y="507"/>
                        </a:lnTo>
                        <a:lnTo>
                          <a:pt x="601" y="509"/>
                        </a:lnTo>
                        <a:lnTo>
                          <a:pt x="602" y="509"/>
                        </a:lnTo>
                        <a:lnTo>
                          <a:pt x="602" y="507"/>
                        </a:lnTo>
                        <a:lnTo>
                          <a:pt x="604" y="507"/>
                        </a:lnTo>
                        <a:lnTo>
                          <a:pt x="604" y="505"/>
                        </a:lnTo>
                        <a:lnTo>
                          <a:pt x="599" y="505"/>
                        </a:lnTo>
                        <a:lnTo>
                          <a:pt x="599" y="505"/>
                        </a:lnTo>
                        <a:lnTo>
                          <a:pt x="597" y="505"/>
                        </a:lnTo>
                        <a:lnTo>
                          <a:pt x="597" y="503"/>
                        </a:lnTo>
                        <a:lnTo>
                          <a:pt x="597" y="503"/>
                        </a:lnTo>
                        <a:lnTo>
                          <a:pt x="597" y="503"/>
                        </a:lnTo>
                        <a:lnTo>
                          <a:pt x="595" y="503"/>
                        </a:lnTo>
                        <a:lnTo>
                          <a:pt x="595" y="503"/>
                        </a:lnTo>
                        <a:lnTo>
                          <a:pt x="593" y="503"/>
                        </a:lnTo>
                        <a:lnTo>
                          <a:pt x="593" y="503"/>
                        </a:lnTo>
                        <a:lnTo>
                          <a:pt x="591" y="503"/>
                        </a:lnTo>
                        <a:lnTo>
                          <a:pt x="591" y="502"/>
                        </a:lnTo>
                        <a:lnTo>
                          <a:pt x="589" y="502"/>
                        </a:lnTo>
                        <a:lnTo>
                          <a:pt x="589" y="503"/>
                        </a:lnTo>
                        <a:lnTo>
                          <a:pt x="589" y="503"/>
                        </a:lnTo>
                        <a:lnTo>
                          <a:pt x="589" y="502"/>
                        </a:lnTo>
                        <a:lnTo>
                          <a:pt x="587" y="502"/>
                        </a:lnTo>
                        <a:lnTo>
                          <a:pt x="587" y="500"/>
                        </a:lnTo>
                        <a:lnTo>
                          <a:pt x="587" y="500"/>
                        </a:lnTo>
                        <a:lnTo>
                          <a:pt x="587" y="500"/>
                        </a:lnTo>
                        <a:lnTo>
                          <a:pt x="589" y="500"/>
                        </a:lnTo>
                        <a:lnTo>
                          <a:pt x="589" y="498"/>
                        </a:lnTo>
                        <a:lnTo>
                          <a:pt x="591" y="498"/>
                        </a:lnTo>
                        <a:lnTo>
                          <a:pt x="591" y="500"/>
                        </a:lnTo>
                        <a:lnTo>
                          <a:pt x="593" y="500"/>
                        </a:lnTo>
                        <a:lnTo>
                          <a:pt x="593" y="498"/>
                        </a:lnTo>
                        <a:lnTo>
                          <a:pt x="595" y="498"/>
                        </a:lnTo>
                        <a:lnTo>
                          <a:pt x="595" y="496"/>
                        </a:lnTo>
                        <a:lnTo>
                          <a:pt x="591" y="496"/>
                        </a:lnTo>
                        <a:lnTo>
                          <a:pt x="591" y="498"/>
                        </a:lnTo>
                        <a:lnTo>
                          <a:pt x="589" y="498"/>
                        </a:lnTo>
                        <a:lnTo>
                          <a:pt x="589" y="496"/>
                        </a:lnTo>
                        <a:lnTo>
                          <a:pt x="585" y="496"/>
                        </a:lnTo>
                        <a:lnTo>
                          <a:pt x="585" y="496"/>
                        </a:lnTo>
                        <a:lnTo>
                          <a:pt x="583" y="496"/>
                        </a:lnTo>
                        <a:lnTo>
                          <a:pt x="583" y="494"/>
                        </a:lnTo>
                        <a:lnTo>
                          <a:pt x="585" y="494"/>
                        </a:lnTo>
                        <a:lnTo>
                          <a:pt x="585" y="494"/>
                        </a:lnTo>
                        <a:lnTo>
                          <a:pt x="587" y="494"/>
                        </a:lnTo>
                        <a:lnTo>
                          <a:pt x="587" y="492"/>
                        </a:lnTo>
                        <a:lnTo>
                          <a:pt x="587" y="492"/>
                        </a:lnTo>
                        <a:lnTo>
                          <a:pt x="587" y="492"/>
                        </a:lnTo>
                        <a:lnTo>
                          <a:pt x="587" y="492"/>
                        </a:lnTo>
                        <a:lnTo>
                          <a:pt x="587" y="492"/>
                        </a:lnTo>
                        <a:lnTo>
                          <a:pt x="587" y="492"/>
                        </a:lnTo>
                        <a:lnTo>
                          <a:pt x="587" y="490"/>
                        </a:lnTo>
                        <a:lnTo>
                          <a:pt x="585" y="490"/>
                        </a:lnTo>
                        <a:lnTo>
                          <a:pt x="585" y="490"/>
                        </a:lnTo>
                        <a:lnTo>
                          <a:pt x="583" y="490"/>
                        </a:lnTo>
                        <a:lnTo>
                          <a:pt x="583" y="488"/>
                        </a:lnTo>
                        <a:lnTo>
                          <a:pt x="587" y="488"/>
                        </a:lnTo>
                        <a:lnTo>
                          <a:pt x="587" y="490"/>
                        </a:lnTo>
                        <a:lnTo>
                          <a:pt x="589" y="490"/>
                        </a:lnTo>
                        <a:lnTo>
                          <a:pt x="589" y="486"/>
                        </a:lnTo>
                        <a:lnTo>
                          <a:pt x="589" y="486"/>
                        </a:lnTo>
                        <a:lnTo>
                          <a:pt x="589" y="486"/>
                        </a:lnTo>
                        <a:lnTo>
                          <a:pt x="593" y="486"/>
                        </a:lnTo>
                        <a:lnTo>
                          <a:pt x="593" y="486"/>
                        </a:lnTo>
                        <a:lnTo>
                          <a:pt x="593" y="486"/>
                        </a:lnTo>
                        <a:lnTo>
                          <a:pt x="593" y="488"/>
                        </a:lnTo>
                        <a:lnTo>
                          <a:pt x="595" y="488"/>
                        </a:lnTo>
                        <a:lnTo>
                          <a:pt x="595" y="488"/>
                        </a:lnTo>
                        <a:lnTo>
                          <a:pt x="595" y="488"/>
                        </a:lnTo>
                        <a:lnTo>
                          <a:pt x="595" y="488"/>
                        </a:lnTo>
                        <a:lnTo>
                          <a:pt x="597" y="488"/>
                        </a:lnTo>
                        <a:lnTo>
                          <a:pt x="597" y="486"/>
                        </a:lnTo>
                        <a:lnTo>
                          <a:pt x="597" y="486"/>
                        </a:lnTo>
                        <a:lnTo>
                          <a:pt x="597" y="488"/>
                        </a:lnTo>
                        <a:lnTo>
                          <a:pt x="599" y="488"/>
                        </a:lnTo>
                        <a:lnTo>
                          <a:pt x="599" y="488"/>
                        </a:lnTo>
                        <a:lnTo>
                          <a:pt x="602" y="488"/>
                        </a:lnTo>
                        <a:lnTo>
                          <a:pt x="602" y="488"/>
                        </a:lnTo>
                        <a:lnTo>
                          <a:pt x="601" y="488"/>
                        </a:lnTo>
                        <a:lnTo>
                          <a:pt x="601" y="486"/>
                        </a:lnTo>
                        <a:lnTo>
                          <a:pt x="610" y="486"/>
                        </a:lnTo>
                        <a:lnTo>
                          <a:pt x="610" y="488"/>
                        </a:lnTo>
                        <a:lnTo>
                          <a:pt x="608" y="488"/>
                        </a:lnTo>
                        <a:lnTo>
                          <a:pt x="608" y="488"/>
                        </a:lnTo>
                        <a:lnTo>
                          <a:pt x="610" y="488"/>
                        </a:lnTo>
                        <a:lnTo>
                          <a:pt x="610" y="490"/>
                        </a:lnTo>
                        <a:lnTo>
                          <a:pt x="610" y="490"/>
                        </a:lnTo>
                        <a:lnTo>
                          <a:pt x="610" y="488"/>
                        </a:lnTo>
                        <a:lnTo>
                          <a:pt x="612" y="488"/>
                        </a:lnTo>
                        <a:lnTo>
                          <a:pt x="612" y="488"/>
                        </a:lnTo>
                        <a:lnTo>
                          <a:pt x="614" y="488"/>
                        </a:lnTo>
                        <a:lnTo>
                          <a:pt x="614" y="486"/>
                        </a:lnTo>
                        <a:lnTo>
                          <a:pt x="614" y="486"/>
                        </a:lnTo>
                        <a:lnTo>
                          <a:pt x="614" y="486"/>
                        </a:lnTo>
                        <a:lnTo>
                          <a:pt x="616" y="486"/>
                        </a:lnTo>
                        <a:lnTo>
                          <a:pt x="616" y="484"/>
                        </a:lnTo>
                        <a:lnTo>
                          <a:pt x="620" y="484"/>
                        </a:lnTo>
                        <a:lnTo>
                          <a:pt x="620" y="486"/>
                        </a:lnTo>
                        <a:lnTo>
                          <a:pt x="620" y="486"/>
                        </a:lnTo>
                        <a:lnTo>
                          <a:pt x="620" y="484"/>
                        </a:lnTo>
                        <a:lnTo>
                          <a:pt x="622" y="484"/>
                        </a:lnTo>
                        <a:lnTo>
                          <a:pt x="622" y="484"/>
                        </a:lnTo>
                        <a:lnTo>
                          <a:pt x="629" y="484"/>
                        </a:lnTo>
                        <a:lnTo>
                          <a:pt x="629" y="482"/>
                        </a:lnTo>
                        <a:lnTo>
                          <a:pt x="633" y="482"/>
                        </a:lnTo>
                        <a:lnTo>
                          <a:pt x="633" y="482"/>
                        </a:lnTo>
                        <a:lnTo>
                          <a:pt x="637" y="482"/>
                        </a:lnTo>
                        <a:lnTo>
                          <a:pt x="637" y="480"/>
                        </a:lnTo>
                        <a:lnTo>
                          <a:pt x="639" y="480"/>
                        </a:lnTo>
                        <a:lnTo>
                          <a:pt x="639" y="482"/>
                        </a:lnTo>
                        <a:lnTo>
                          <a:pt x="641" y="482"/>
                        </a:lnTo>
                        <a:lnTo>
                          <a:pt x="641" y="480"/>
                        </a:lnTo>
                        <a:lnTo>
                          <a:pt x="645" y="480"/>
                        </a:lnTo>
                        <a:lnTo>
                          <a:pt x="645" y="480"/>
                        </a:lnTo>
                        <a:lnTo>
                          <a:pt x="648" y="480"/>
                        </a:lnTo>
                        <a:lnTo>
                          <a:pt x="648" y="479"/>
                        </a:lnTo>
                        <a:lnTo>
                          <a:pt x="648" y="479"/>
                        </a:lnTo>
                        <a:lnTo>
                          <a:pt x="648" y="480"/>
                        </a:lnTo>
                        <a:lnTo>
                          <a:pt x="652" y="480"/>
                        </a:lnTo>
                        <a:lnTo>
                          <a:pt x="652" y="479"/>
                        </a:lnTo>
                        <a:lnTo>
                          <a:pt x="654" y="479"/>
                        </a:lnTo>
                        <a:lnTo>
                          <a:pt x="654" y="480"/>
                        </a:lnTo>
                        <a:lnTo>
                          <a:pt x="654" y="480"/>
                        </a:lnTo>
                        <a:lnTo>
                          <a:pt x="654" y="480"/>
                        </a:lnTo>
                        <a:lnTo>
                          <a:pt x="658" y="480"/>
                        </a:lnTo>
                        <a:lnTo>
                          <a:pt x="658" y="480"/>
                        </a:lnTo>
                        <a:lnTo>
                          <a:pt x="658" y="480"/>
                        </a:lnTo>
                        <a:lnTo>
                          <a:pt x="658" y="477"/>
                        </a:lnTo>
                        <a:lnTo>
                          <a:pt x="658" y="477"/>
                        </a:lnTo>
                        <a:lnTo>
                          <a:pt x="658" y="475"/>
                        </a:lnTo>
                        <a:lnTo>
                          <a:pt x="662" y="475"/>
                        </a:lnTo>
                        <a:lnTo>
                          <a:pt x="662" y="475"/>
                        </a:lnTo>
                        <a:lnTo>
                          <a:pt x="664" y="475"/>
                        </a:lnTo>
                        <a:lnTo>
                          <a:pt x="664" y="475"/>
                        </a:lnTo>
                        <a:lnTo>
                          <a:pt x="668" y="475"/>
                        </a:lnTo>
                        <a:lnTo>
                          <a:pt x="668" y="473"/>
                        </a:lnTo>
                        <a:lnTo>
                          <a:pt x="669" y="473"/>
                        </a:lnTo>
                        <a:lnTo>
                          <a:pt x="669" y="475"/>
                        </a:lnTo>
                        <a:lnTo>
                          <a:pt x="673" y="475"/>
                        </a:lnTo>
                        <a:lnTo>
                          <a:pt x="673" y="475"/>
                        </a:lnTo>
                        <a:lnTo>
                          <a:pt x="677" y="475"/>
                        </a:lnTo>
                        <a:lnTo>
                          <a:pt x="677" y="473"/>
                        </a:lnTo>
                        <a:lnTo>
                          <a:pt x="681" y="473"/>
                        </a:lnTo>
                        <a:lnTo>
                          <a:pt x="681" y="473"/>
                        </a:lnTo>
                        <a:lnTo>
                          <a:pt x="683" y="473"/>
                        </a:lnTo>
                        <a:lnTo>
                          <a:pt x="683" y="473"/>
                        </a:lnTo>
                        <a:lnTo>
                          <a:pt x="685" y="473"/>
                        </a:lnTo>
                        <a:lnTo>
                          <a:pt x="685" y="473"/>
                        </a:lnTo>
                        <a:lnTo>
                          <a:pt x="685" y="473"/>
                        </a:lnTo>
                        <a:lnTo>
                          <a:pt x="685" y="471"/>
                        </a:lnTo>
                        <a:lnTo>
                          <a:pt x="692" y="471"/>
                        </a:lnTo>
                        <a:lnTo>
                          <a:pt x="692" y="471"/>
                        </a:lnTo>
                        <a:lnTo>
                          <a:pt x="694" y="471"/>
                        </a:lnTo>
                        <a:lnTo>
                          <a:pt x="694" y="469"/>
                        </a:lnTo>
                        <a:lnTo>
                          <a:pt x="694" y="469"/>
                        </a:lnTo>
                        <a:lnTo>
                          <a:pt x="694" y="471"/>
                        </a:lnTo>
                        <a:lnTo>
                          <a:pt x="700" y="471"/>
                        </a:lnTo>
                        <a:lnTo>
                          <a:pt x="700" y="469"/>
                        </a:lnTo>
                        <a:lnTo>
                          <a:pt x="702" y="469"/>
                        </a:lnTo>
                        <a:lnTo>
                          <a:pt x="702" y="467"/>
                        </a:lnTo>
                        <a:lnTo>
                          <a:pt x="710" y="467"/>
                        </a:lnTo>
                        <a:lnTo>
                          <a:pt x="710" y="467"/>
                        </a:lnTo>
                        <a:lnTo>
                          <a:pt x="710" y="467"/>
                        </a:lnTo>
                        <a:lnTo>
                          <a:pt x="710" y="465"/>
                        </a:lnTo>
                        <a:lnTo>
                          <a:pt x="710" y="465"/>
                        </a:lnTo>
                        <a:lnTo>
                          <a:pt x="710" y="463"/>
                        </a:lnTo>
                        <a:lnTo>
                          <a:pt x="712" y="463"/>
                        </a:lnTo>
                        <a:lnTo>
                          <a:pt x="712" y="463"/>
                        </a:lnTo>
                        <a:lnTo>
                          <a:pt x="712" y="463"/>
                        </a:lnTo>
                        <a:lnTo>
                          <a:pt x="712" y="463"/>
                        </a:lnTo>
                        <a:lnTo>
                          <a:pt x="717" y="463"/>
                        </a:lnTo>
                        <a:lnTo>
                          <a:pt x="717" y="461"/>
                        </a:lnTo>
                        <a:lnTo>
                          <a:pt x="717" y="461"/>
                        </a:lnTo>
                        <a:lnTo>
                          <a:pt x="717" y="461"/>
                        </a:lnTo>
                        <a:lnTo>
                          <a:pt x="717" y="461"/>
                        </a:lnTo>
                        <a:lnTo>
                          <a:pt x="717" y="459"/>
                        </a:lnTo>
                        <a:lnTo>
                          <a:pt x="719" y="459"/>
                        </a:lnTo>
                        <a:lnTo>
                          <a:pt x="719" y="459"/>
                        </a:lnTo>
                        <a:lnTo>
                          <a:pt x="719" y="459"/>
                        </a:lnTo>
                        <a:lnTo>
                          <a:pt x="719" y="459"/>
                        </a:lnTo>
                        <a:lnTo>
                          <a:pt x="721" y="459"/>
                        </a:lnTo>
                        <a:lnTo>
                          <a:pt x="721" y="461"/>
                        </a:lnTo>
                        <a:lnTo>
                          <a:pt x="723" y="461"/>
                        </a:lnTo>
                        <a:lnTo>
                          <a:pt x="723" y="459"/>
                        </a:lnTo>
                        <a:lnTo>
                          <a:pt x="723" y="459"/>
                        </a:lnTo>
                        <a:lnTo>
                          <a:pt x="723" y="459"/>
                        </a:lnTo>
                        <a:lnTo>
                          <a:pt x="721" y="459"/>
                        </a:lnTo>
                        <a:lnTo>
                          <a:pt x="721" y="459"/>
                        </a:lnTo>
                        <a:lnTo>
                          <a:pt x="725" y="459"/>
                        </a:lnTo>
                        <a:lnTo>
                          <a:pt x="725" y="459"/>
                        </a:lnTo>
                        <a:lnTo>
                          <a:pt x="727" y="459"/>
                        </a:lnTo>
                        <a:lnTo>
                          <a:pt x="727" y="459"/>
                        </a:lnTo>
                        <a:lnTo>
                          <a:pt x="729" y="459"/>
                        </a:lnTo>
                        <a:lnTo>
                          <a:pt x="729" y="459"/>
                        </a:lnTo>
                        <a:lnTo>
                          <a:pt x="731" y="459"/>
                        </a:lnTo>
                        <a:lnTo>
                          <a:pt x="731" y="459"/>
                        </a:lnTo>
                        <a:lnTo>
                          <a:pt x="736" y="459"/>
                        </a:lnTo>
                        <a:lnTo>
                          <a:pt x="736" y="461"/>
                        </a:lnTo>
                        <a:lnTo>
                          <a:pt x="738" y="461"/>
                        </a:lnTo>
                        <a:lnTo>
                          <a:pt x="738" y="461"/>
                        </a:lnTo>
                        <a:lnTo>
                          <a:pt x="738" y="461"/>
                        </a:lnTo>
                        <a:lnTo>
                          <a:pt x="738" y="463"/>
                        </a:lnTo>
                        <a:lnTo>
                          <a:pt x="740" y="463"/>
                        </a:lnTo>
                        <a:lnTo>
                          <a:pt x="740" y="463"/>
                        </a:lnTo>
                        <a:lnTo>
                          <a:pt x="742" y="463"/>
                        </a:lnTo>
                        <a:lnTo>
                          <a:pt x="742" y="465"/>
                        </a:lnTo>
                        <a:lnTo>
                          <a:pt x="744" y="465"/>
                        </a:lnTo>
                        <a:lnTo>
                          <a:pt x="744" y="463"/>
                        </a:lnTo>
                        <a:lnTo>
                          <a:pt x="746" y="463"/>
                        </a:lnTo>
                        <a:lnTo>
                          <a:pt x="746" y="463"/>
                        </a:lnTo>
                        <a:lnTo>
                          <a:pt x="748" y="463"/>
                        </a:lnTo>
                        <a:lnTo>
                          <a:pt x="748" y="461"/>
                        </a:lnTo>
                        <a:lnTo>
                          <a:pt x="748" y="461"/>
                        </a:lnTo>
                        <a:lnTo>
                          <a:pt x="748" y="461"/>
                        </a:lnTo>
                        <a:lnTo>
                          <a:pt x="750" y="461"/>
                        </a:lnTo>
                        <a:lnTo>
                          <a:pt x="750" y="461"/>
                        </a:lnTo>
                        <a:lnTo>
                          <a:pt x="752" y="461"/>
                        </a:lnTo>
                        <a:lnTo>
                          <a:pt x="752" y="461"/>
                        </a:lnTo>
                        <a:lnTo>
                          <a:pt x="756" y="461"/>
                        </a:lnTo>
                        <a:lnTo>
                          <a:pt x="756" y="461"/>
                        </a:lnTo>
                        <a:lnTo>
                          <a:pt x="756" y="461"/>
                        </a:lnTo>
                        <a:lnTo>
                          <a:pt x="756" y="463"/>
                        </a:lnTo>
                        <a:lnTo>
                          <a:pt x="757" y="463"/>
                        </a:lnTo>
                        <a:lnTo>
                          <a:pt x="757" y="465"/>
                        </a:lnTo>
                        <a:lnTo>
                          <a:pt x="757" y="465"/>
                        </a:lnTo>
                        <a:lnTo>
                          <a:pt x="757" y="469"/>
                        </a:lnTo>
                        <a:lnTo>
                          <a:pt x="759" y="469"/>
                        </a:lnTo>
                        <a:lnTo>
                          <a:pt x="759" y="471"/>
                        </a:lnTo>
                        <a:lnTo>
                          <a:pt x="759" y="471"/>
                        </a:lnTo>
                        <a:lnTo>
                          <a:pt x="759" y="473"/>
                        </a:lnTo>
                        <a:lnTo>
                          <a:pt x="761" y="473"/>
                        </a:lnTo>
                        <a:lnTo>
                          <a:pt x="761" y="475"/>
                        </a:lnTo>
                        <a:lnTo>
                          <a:pt x="763" y="475"/>
                        </a:lnTo>
                        <a:lnTo>
                          <a:pt x="763" y="475"/>
                        </a:lnTo>
                        <a:lnTo>
                          <a:pt x="761" y="475"/>
                        </a:lnTo>
                        <a:lnTo>
                          <a:pt x="761" y="475"/>
                        </a:lnTo>
                        <a:lnTo>
                          <a:pt x="761" y="475"/>
                        </a:lnTo>
                        <a:lnTo>
                          <a:pt x="761" y="480"/>
                        </a:lnTo>
                        <a:lnTo>
                          <a:pt x="757" y="480"/>
                        </a:lnTo>
                        <a:lnTo>
                          <a:pt x="757" y="482"/>
                        </a:lnTo>
                        <a:lnTo>
                          <a:pt x="759" y="482"/>
                        </a:lnTo>
                        <a:lnTo>
                          <a:pt x="759" y="484"/>
                        </a:lnTo>
                        <a:lnTo>
                          <a:pt x="759" y="484"/>
                        </a:lnTo>
                        <a:lnTo>
                          <a:pt x="759" y="484"/>
                        </a:lnTo>
                        <a:lnTo>
                          <a:pt x="763" y="484"/>
                        </a:lnTo>
                        <a:lnTo>
                          <a:pt x="763" y="484"/>
                        </a:lnTo>
                        <a:lnTo>
                          <a:pt x="767" y="484"/>
                        </a:lnTo>
                        <a:lnTo>
                          <a:pt x="767" y="484"/>
                        </a:lnTo>
                        <a:lnTo>
                          <a:pt x="771" y="484"/>
                        </a:lnTo>
                        <a:lnTo>
                          <a:pt x="771" y="482"/>
                        </a:lnTo>
                        <a:lnTo>
                          <a:pt x="775" y="482"/>
                        </a:lnTo>
                        <a:lnTo>
                          <a:pt x="775" y="484"/>
                        </a:lnTo>
                        <a:lnTo>
                          <a:pt x="777" y="484"/>
                        </a:lnTo>
                        <a:lnTo>
                          <a:pt x="777" y="482"/>
                        </a:lnTo>
                        <a:lnTo>
                          <a:pt x="777" y="482"/>
                        </a:lnTo>
                        <a:lnTo>
                          <a:pt x="777" y="482"/>
                        </a:lnTo>
                        <a:lnTo>
                          <a:pt x="777" y="482"/>
                        </a:lnTo>
                        <a:lnTo>
                          <a:pt x="777" y="480"/>
                        </a:lnTo>
                        <a:lnTo>
                          <a:pt x="777" y="480"/>
                        </a:lnTo>
                        <a:lnTo>
                          <a:pt x="777" y="480"/>
                        </a:lnTo>
                        <a:lnTo>
                          <a:pt x="779" y="480"/>
                        </a:lnTo>
                        <a:lnTo>
                          <a:pt x="779" y="480"/>
                        </a:lnTo>
                        <a:lnTo>
                          <a:pt x="779" y="480"/>
                        </a:lnTo>
                        <a:lnTo>
                          <a:pt x="779" y="482"/>
                        </a:lnTo>
                        <a:lnTo>
                          <a:pt x="780" y="482"/>
                        </a:lnTo>
                        <a:lnTo>
                          <a:pt x="780" y="484"/>
                        </a:lnTo>
                        <a:lnTo>
                          <a:pt x="780" y="484"/>
                        </a:lnTo>
                        <a:lnTo>
                          <a:pt x="780" y="484"/>
                        </a:lnTo>
                        <a:lnTo>
                          <a:pt x="782" y="484"/>
                        </a:lnTo>
                        <a:lnTo>
                          <a:pt x="782" y="484"/>
                        </a:lnTo>
                        <a:lnTo>
                          <a:pt x="782" y="484"/>
                        </a:lnTo>
                        <a:lnTo>
                          <a:pt x="782" y="486"/>
                        </a:lnTo>
                        <a:lnTo>
                          <a:pt x="782" y="486"/>
                        </a:lnTo>
                        <a:lnTo>
                          <a:pt x="782" y="488"/>
                        </a:lnTo>
                        <a:lnTo>
                          <a:pt x="782" y="488"/>
                        </a:lnTo>
                        <a:lnTo>
                          <a:pt x="782" y="488"/>
                        </a:lnTo>
                        <a:lnTo>
                          <a:pt x="782" y="488"/>
                        </a:lnTo>
                        <a:lnTo>
                          <a:pt x="782" y="490"/>
                        </a:lnTo>
                        <a:lnTo>
                          <a:pt x="784" y="490"/>
                        </a:lnTo>
                        <a:lnTo>
                          <a:pt x="784" y="488"/>
                        </a:lnTo>
                        <a:lnTo>
                          <a:pt x="784" y="488"/>
                        </a:lnTo>
                        <a:lnTo>
                          <a:pt x="784" y="488"/>
                        </a:lnTo>
                        <a:lnTo>
                          <a:pt x="786" y="488"/>
                        </a:lnTo>
                        <a:lnTo>
                          <a:pt x="786" y="488"/>
                        </a:lnTo>
                        <a:lnTo>
                          <a:pt x="788" y="488"/>
                        </a:lnTo>
                        <a:lnTo>
                          <a:pt x="788" y="488"/>
                        </a:lnTo>
                        <a:lnTo>
                          <a:pt x="786" y="488"/>
                        </a:lnTo>
                        <a:lnTo>
                          <a:pt x="786" y="486"/>
                        </a:lnTo>
                        <a:lnTo>
                          <a:pt x="784" y="486"/>
                        </a:lnTo>
                        <a:lnTo>
                          <a:pt x="784" y="484"/>
                        </a:lnTo>
                        <a:lnTo>
                          <a:pt x="790" y="484"/>
                        </a:lnTo>
                        <a:lnTo>
                          <a:pt x="790" y="486"/>
                        </a:lnTo>
                        <a:lnTo>
                          <a:pt x="792" y="486"/>
                        </a:lnTo>
                        <a:lnTo>
                          <a:pt x="792" y="486"/>
                        </a:lnTo>
                        <a:lnTo>
                          <a:pt x="794" y="486"/>
                        </a:lnTo>
                        <a:lnTo>
                          <a:pt x="794" y="488"/>
                        </a:lnTo>
                        <a:lnTo>
                          <a:pt x="796" y="488"/>
                        </a:lnTo>
                        <a:lnTo>
                          <a:pt x="796" y="488"/>
                        </a:lnTo>
                        <a:lnTo>
                          <a:pt x="800" y="488"/>
                        </a:lnTo>
                        <a:lnTo>
                          <a:pt x="800" y="488"/>
                        </a:lnTo>
                        <a:lnTo>
                          <a:pt x="800" y="488"/>
                        </a:lnTo>
                        <a:lnTo>
                          <a:pt x="800" y="488"/>
                        </a:lnTo>
                        <a:lnTo>
                          <a:pt x="801" y="488"/>
                        </a:lnTo>
                        <a:lnTo>
                          <a:pt x="801" y="488"/>
                        </a:lnTo>
                        <a:lnTo>
                          <a:pt x="803" y="488"/>
                        </a:lnTo>
                        <a:lnTo>
                          <a:pt x="803" y="486"/>
                        </a:lnTo>
                        <a:lnTo>
                          <a:pt x="803" y="486"/>
                        </a:lnTo>
                        <a:lnTo>
                          <a:pt x="803" y="486"/>
                        </a:lnTo>
                        <a:lnTo>
                          <a:pt x="805" y="486"/>
                        </a:lnTo>
                        <a:lnTo>
                          <a:pt x="805" y="486"/>
                        </a:lnTo>
                        <a:lnTo>
                          <a:pt x="805" y="486"/>
                        </a:lnTo>
                        <a:lnTo>
                          <a:pt x="805" y="488"/>
                        </a:lnTo>
                        <a:lnTo>
                          <a:pt x="805" y="488"/>
                        </a:lnTo>
                        <a:lnTo>
                          <a:pt x="805" y="490"/>
                        </a:lnTo>
                        <a:lnTo>
                          <a:pt x="800" y="490"/>
                        </a:lnTo>
                        <a:lnTo>
                          <a:pt x="800" y="492"/>
                        </a:lnTo>
                        <a:lnTo>
                          <a:pt x="800" y="492"/>
                        </a:lnTo>
                        <a:lnTo>
                          <a:pt x="800" y="492"/>
                        </a:lnTo>
                        <a:lnTo>
                          <a:pt x="800" y="492"/>
                        </a:lnTo>
                        <a:lnTo>
                          <a:pt x="800" y="492"/>
                        </a:lnTo>
                        <a:lnTo>
                          <a:pt x="798" y="492"/>
                        </a:lnTo>
                        <a:lnTo>
                          <a:pt x="798" y="494"/>
                        </a:lnTo>
                        <a:lnTo>
                          <a:pt x="798" y="494"/>
                        </a:lnTo>
                        <a:lnTo>
                          <a:pt x="798" y="496"/>
                        </a:lnTo>
                        <a:lnTo>
                          <a:pt x="798" y="496"/>
                        </a:lnTo>
                        <a:lnTo>
                          <a:pt x="798" y="498"/>
                        </a:lnTo>
                        <a:lnTo>
                          <a:pt x="800" y="498"/>
                        </a:lnTo>
                        <a:lnTo>
                          <a:pt x="800" y="500"/>
                        </a:lnTo>
                        <a:lnTo>
                          <a:pt x="801" y="500"/>
                        </a:lnTo>
                        <a:lnTo>
                          <a:pt x="801" y="498"/>
                        </a:lnTo>
                        <a:lnTo>
                          <a:pt x="803" y="498"/>
                        </a:lnTo>
                        <a:lnTo>
                          <a:pt x="803" y="498"/>
                        </a:lnTo>
                        <a:lnTo>
                          <a:pt x="803" y="498"/>
                        </a:lnTo>
                        <a:lnTo>
                          <a:pt x="803" y="496"/>
                        </a:lnTo>
                        <a:lnTo>
                          <a:pt x="803" y="496"/>
                        </a:lnTo>
                        <a:lnTo>
                          <a:pt x="803" y="496"/>
                        </a:lnTo>
                        <a:lnTo>
                          <a:pt x="805" y="496"/>
                        </a:lnTo>
                        <a:lnTo>
                          <a:pt x="805" y="496"/>
                        </a:lnTo>
                        <a:lnTo>
                          <a:pt x="807" y="496"/>
                        </a:lnTo>
                        <a:lnTo>
                          <a:pt x="807" y="496"/>
                        </a:lnTo>
                        <a:lnTo>
                          <a:pt x="811" y="496"/>
                        </a:lnTo>
                        <a:lnTo>
                          <a:pt x="811" y="498"/>
                        </a:lnTo>
                        <a:lnTo>
                          <a:pt x="813" y="498"/>
                        </a:lnTo>
                        <a:lnTo>
                          <a:pt x="813" y="496"/>
                        </a:lnTo>
                        <a:lnTo>
                          <a:pt x="815" y="496"/>
                        </a:lnTo>
                        <a:lnTo>
                          <a:pt x="815" y="498"/>
                        </a:lnTo>
                        <a:lnTo>
                          <a:pt x="815" y="498"/>
                        </a:lnTo>
                        <a:lnTo>
                          <a:pt x="815" y="498"/>
                        </a:lnTo>
                        <a:lnTo>
                          <a:pt x="815" y="498"/>
                        </a:lnTo>
                        <a:lnTo>
                          <a:pt x="815" y="500"/>
                        </a:lnTo>
                        <a:lnTo>
                          <a:pt x="817" y="500"/>
                        </a:lnTo>
                        <a:lnTo>
                          <a:pt x="817" y="498"/>
                        </a:lnTo>
                        <a:lnTo>
                          <a:pt x="819" y="498"/>
                        </a:lnTo>
                        <a:lnTo>
                          <a:pt x="819" y="494"/>
                        </a:lnTo>
                        <a:lnTo>
                          <a:pt x="821" y="494"/>
                        </a:lnTo>
                        <a:lnTo>
                          <a:pt x="821" y="492"/>
                        </a:lnTo>
                        <a:lnTo>
                          <a:pt x="824" y="492"/>
                        </a:lnTo>
                        <a:lnTo>
                          <a:pt x="824" y="492"/>
                        </a:lnTo>
                        <a:lnTo>
                          <a:pt x="826" y="492"/>
                        </a:lnTo>
                        <a:lnTo>
                          <a:pt x="826" y="492"/>
                        </a:lnTo>
                        <a:lnTo>
                          <a:pt x="828" y="492"/>
                        </a:lnTo>
                        <a:lnTo>
                          <a:pt x="828" y="492"/>
                        </a:lnTo>
                        <a:lnTo>
                          <a:pt x="830" y="492"/>
                        </a:lnTo>
                        <a:lnTo>
                          <a:pt x="830" y="490"/>
                        </a:lnTo>
                        <a:lnTo>
                          <a:pt x="832" y="490"/>
                        </a:lnTo>
                        <a:lnTo>
                          <a:pt x="832" y="490"/>
                        </a:lnTo>
                        <a:lnTo>
                          <a:pt x="834" y="490"/>
                        </a:lnTo>
                        <a:lnTo>
                          <a:pt x="834" y="488"/>
                        </a:lnTo>
                        <a:lnTo>
                          <a:pt x="836" y="488"/>
                        </a:lnTo>
                        <a:lnTo>
                          <a:pt x="836" y="486"/>
                        </a:lnTo>
                        <a:lnTo>
                          <a:pt x="834" y="486"/>
                        </a:lnTo>
                        <a:lnTo>
                          <a:pt x="834" y="486"/>
                        </a:lnTo>
                        <a:lnTo>
                          <a:pt x="836" y="486"/>
                        </a:lnTo>
                        <a:lnTo>
                          <a:pt x="836" y="484"/>
                        </a:lnTo>
                        <a:lnTo>
                          <a:pt x="840" y="484"/>
                        </a:lnTo>
                        <a:lnTo>
                          <a:pt x="840" y="484"/>
                        </a:lnTo>
                        <a:lnTo>
                          <a:pt x="844" y="484"/>
                        </a:lnTo>
                        <a:lnTo>
                          <a:pt x="844" y="484"/>
                        </a:lnTo>
                        <a:lnTo>
                          <a:pt x="846" y="484"/>
                        </a:lnTo>
                        <a:lnTo>
                          <a:pt x="846" y="482"/>
                        </a:lnTo>
                        <a:lnTo>
                          <a:pt x="847" y="482"/>
                        </a:lnTo>
                        <a:lnTo>
                          <a:pt x="847" y="480"/>
                        </a:lnTo>
                        <a:lnTo>
                          <a:pt x="857" y="480"/>
                        </a:lnTo>
                        <a:lnTo>
                          <a:pt x="857" y="480"/>
                        </a:lnTo>
                        <a:lnTo>
                          <a:pt x="857" y="480"/>
                        </a:lnTo>
                        <a:lnTo>
                          <a:pt x="857" y="479"/>
                        </a:lnTo>
                        <a:lnTo>
                          <a:pt x="859" y="479"/>
                        </a:lnTo>
                        <a:lnTo>
                          <a:pt x="859" y="479"/>
                        </a:lnTo>
                        <a:lnTo>
                          <a:pt x="861" y="479"/>
                        </a:lnTo>
                        <a:lnTo>
                          <a:pt x="861" y="479"/>
                        </a:lnTo>
                        <a:lnTo>
                          <a:pt x="859" y="479"/>
                        </a:lnTo>
                        <a:lnTo>
                          <a:pt x="859" y="480"/>
                        </a:lnTo>
                        <a:lnTo>
                          <a:pt x="859" y="480"/>
                        </a:lnTo>
                        <a:lnTo>
                          <a:pt x="859" y="482"/>
                        </a:lnTo>
                        <a:lnTo>
                          <a:pt x="859" y="482"/>
                        </a:lnTo>
                        <a:lnTo>
                          <a:pt x="859" y="484"/>
                        </a:lnTo>
                        <a:lnTo>
                          <a:pt x="857" y="484"/>
                        </a:lnTo>
                        <a:lnTo>
                          <a:pt x="857" y="484"/>
                        </a:lnTo>
                        <a:lnTo>
                          <a:pt x="857" y="484"/>
                        </a:lnTo>
                        <a:lnTo>
                          <a:pt x="857" y="484"/>
                        </a:lnTo>
                        <a:lnTo>
                          <a:pt x="855" y="484"/>
                        </a:lnTo>
                        <a:lnTo>
                          <a:pt x="855" y="484"/>
                        </a:lnTo>
                        <a:lnTo>
                          <a:pt x="851" y="484"/>
                        </a:lnTo>
                        <a:lnTo>
                          <a:pt x="851" y="484"/>
                        </a:lnTo>
                        <a:lnTo>
                          <a:pt x="853" y="484"/>
                        </a:lnTo>
                        <a:lnTo>
                          <a:pt x="853" y="486"/>
                        </a:lnTo>
                        <a:lnTo>
                          <a:pt x="853" y="486"/>
                        </a:lnTo>
                        <a:lnTo>
                          <a:pt x="853" y="486"/>
                        </a:lnTo>
                        <a:lnTo>
                          <a:pt x="853" y="486"/>
                        </a:lnTo>
                        <a:lnTo>
                          <a:pt x="853" y="488"/>
                        </a:lnTo>
                        <a:lnTo>
                          <a:pt x="855" y="488"/>
                        </a:lnTo>
                        <a:lnTo>
                          <a:pt x="855" y="488"/>
                        </a:lnTo>
                        <a:lnTo>
                          <a:pt x="855" y="488"/>
                        </a:lnTo>
                        <a:lnTo>
                          <a:pt x="855" y="490"/>
                        </a:lnTo>
                        <a:lnTo>
                          <a:pt x="857" y="490"/>
                        </a:lnTo>
                        <a:lnTo>
                          <a:pt x="857" y="490"/>
                        </a:lnTo>
                        <a:lnTo>
                          <a:pt x="859" y="490"/>
                        </a:lnTo>
                        <a:lnTo>
                          <a:pt x="859" y="492"/>
                        </a:lnTo>
                        <a:lnTo>
                          <a:pt x="859" y="492"/>
                        </a:lnTo>
                        <a:lnTo>
                          <a:pt x="859" y="492"/>
                        </a:lnTo>
                        <a:lnTo>
                          <a:pt x="861" y="492"/>
                        </a:lnTo>
                        <a:lnTo>
                          <a:pt x="861" y="492"/>
                        </a:lnTo>
                        <a:lnTo>
                          <a:pt x="863" y="492"/>
                        </a:lnTo>
                        <a:lnTo>
                          <a:pt x="863" y="494"/>
                        </a:lnTo>
                        <a:lnTo>
                          <a:pt x="865" y="494"/>
                        </a:lnTo>
                        <a:lnTo>
                          <a:pt x="865" y="494"/>
                        </a:lnTo>
                        <a:lnTo>
                          <a:pt x="867" y="494"/>
                        </a:lnTo>
                        <a:lnTo>
                          <a:pt x="867" y="496"/>
                        </a:lnTo>
                        <a:lnTo>
                          <a:pt x="868" y="496"/>
                        </a:lnTo>
                        <a:lnTo>
                          <a:pt x="868" y="496"/>
                        </a:lnTo>
                        <a:lnTo>
                          <a:pt x="868" y="496"/>
                        </a:lnTo>
                        <a:lnTo>
                          <a:pt x="868" y="498"/>
                        </a:lnTo>
                        <a:lnTo>
                          <a:pt x="870" y="498"/>
                        </a:lnTo>
                        <a:lnTo>
                          <a:pt x="870" y="498"/>
                        </a:lnTo>
                        <a:lnTo>
                          <a:pt x="872" y="498"/>
                        </a:lnTo>
                        <a:lnTo>
                          <a:pt x="872" y="500"/>
                        </a:lnTo>
                        <a:lnTo>
                          <a:pt x="874" y="500"/>
                        </a:lnTo>
                        <a:lnTo>
                          <a:pt x="874" y="500"/>
                        </a:lnTo>
                        <a:lnTo>
                          <a:pt x="874" y="500"/>
                        </a:lnTo>
                        <a:lnTo>
                          <a:pt x="874" y="500"/>
                        </a:lnTo>
                        <a:lnTo>
                          <a:pt x="876" y="500"/>
                        </a:lnTo>
                        <a:lnTo>
                          <a:pt x="876" y="502"/>
                        </a:lnTo>
                        <a:lnTo>
                          <a:pt x="878" y="502"/>
                        </a:lnTo>
                        <a:lnTo>
                          <a:pt x="878" y="502"/>
                        </a:lnTo>
                        <a:lnTo>
                          <a:pt x="878" y="502"/>
                        </a:lnTo>
                        <a:lnTo>
                          <a:pt x="878" y="503"/>
                        </a:lnTo>
                        <a:lnTo>
                          <a:pt x="878" y="503"/>
                        </a:lnTo>
                        <a:lnTo>
                          <a:pt x="878" y="503"/>
                        </a:lnTo>
                        <a:lnTo>
                          <a:pt x="880" y="503"/>
                        </a:lnTo>
                        <a:lnTo>
                          <a:pt x="880" y="505"/>
                        </a:lnTo>
                        <a:lnTo>
                          <a:pt x="880" y="505"/>
                        </a:lnTo>
                        <a:lnTo>
                          <a:pt x="880" y="505"/>
                        </a:lnTo>
                        <a:lnTo>
                          <a:pt x="880" y="505"/>
                        </a:lnTo>
                        <a:lnTo>
                          <a:pt x="880" y="507"/>
                        </a:lnTo>
                        <a:lnTo>
                          <a:pt x="882" y="507"/>
                        </a:lnTo>
                        <a:lnTo>
                          <a:pt x="882" y="507"/>
                        </a:lnTo>
                        <a:lnTo>
                          <a:pt x="882" y="507"/>
                        </a:lnTo>
                        <a:lnTo>
                          <a:pt x="882" y="507"/>
                        </a:lnTo>
                        <a:lnTo>
                          <a:pt x="884" y="507"/>
                        </a:lnTo>
                        <a:lnTo>
                          <a:pt x="884" y="509"/>
                        </a:lnTo>
                        <a:lnTo>
                          <a:pt x="884" y="509"/>
                        </a:lnTo>
                        <a:lnTo>
                          <a:pt x="884" y="509"/>
                        </a:lnTo>
                        <a:lnTo>
                          <a:pt x="884" y="509"/>
                        </a:lnTo>
                        <a:lnTo>
                          <a:pt x="884" y="511"/>
                        </a:lnTo>
                        <a:lnTo>
                          <a:pt x="886" y="511"/>
                        </a:lnTo>
                        <a:lnTo>
                          <a:pt x="886" y="511"/>
                        </a:lnTo>
                        <a:lnTo>
                          <a:pt x="886" y="511"/>
                        </a:lnTo>
                        <a:lnTo>
                          <a:pt x="886" y="513"/>
                        </a:lnTo>
                        <a:lnTo>
                          <a:pt x="886" y="513"/>
                        </a:lnTo>
                        <a:lnTo>
                          <a:pt x="886" y="513"/>
                        </a:lnTo>
                        <a:lnTo>
                          <a:pt x="888" y="513"/>
                        </a:lnTo>
                        <a:lnTo>
                          <a:pt x="888" y="515"/>
                        </a:lnTo>
                        <a:lnTo>
                          <a:pt x="888" y="515"/>
                        </a:lnTo>
                        <a:lnTo>
                          <a:pt x="888" y="515"/>
                        </a:lnTo>
                        <a:lnTo>
                          <a:pt x="890" y="515"/>
                        </a:lnTo>
                        <a:lnTo>
                          <a:pt x="890" y="515"/>
                        </a:lnTo>
                        <a:lnTo>
                          <a:pt x="890" y="515"/>
                        </a:lnTo>
                        <a:lnTo>
                          <a:pt x="890" y="517"/>
                        </a:lnTo>
                        <a:lnTo>
                          <a:pt x="890" y="517"/>
                        </a:lnTo>
                        <a:lnTo>
                          <a:pt x="890" y="517"/>
                        </a:lnTo>
                        <a:lnTo>
                          <a:pt x="891" y="517"/>
                        </a:lnTo>
                        <a:lnTo>
                          <a:pt x="891" y="519"/>
                        </a:lnTo>
                        <a:lnTo>
                          <a:pt x="891" y="519"/>
                        </a:lnTo>
                        <a:lnTo>
                          <a:pt x="891" y="521"/>
                        </a:lnTo>
                        <a:lnTo>
                          <a:pt x="891" y="521"/>
                        </a:lnTo>
                        <a:lnTo>
                          <a:pt x="891" y="521"/>
                        </a:lnTo>
                        <a:lnTo>
                          <a:pt x="893" y="521"/>
                        </a:lnTo>
                        <a:lnTo>
                          <a:pt x="893" y="523"/>
                        </a:lnTo>
                        <a:lnTo>
                          <a:pt x="893" y="523"/>
                        </a:lnTo>
                        <a:lnTo>
                          <a:pt x="893" y="523"/>
                        </a:lnTo>
                        <a:lnTo>
                          <a:pt x="895" y="523"/>
                        </a:lnTo>
                        <a:lnTo>
                          <a:pt x="895" y="523"/>
                        </a:lnTo>
                        <a:lnTo>
                          <a:pt x="895" y="523"/>
                        </a:lnTo>
                        <a:lnTo>
                          <a:pt x="895" y="525"/>
                        </a:lnTo>
                        <a:lnTo>
                          <a:pt x="895" y="525"/>
                        </a:lnTo>
                        <a:lnTo>
                          <a:pt x="895" y="526"/>
                        </a:lnTo>
                        <a:lnTo>
                          <a:pt x="897" y="526"/>
                        </a:lnTo>
                        <a:lnTo>
                          <a:pt x="897" y="528"/>
                        </a:lnTo>
                        <a:lnTo>
                          <a:pt x="899" y="528"/>
                        </a:lnTo>
                        <a:lnTo>
                          <a:pt x="899" y="528"/>
                        </a:lnTo>
                        <a:lnTo>
                          <a:pt x="899" y="528"/>
                        </a:lnTo>
                        <a:lnTo>
                          <a:pt x="899" y="530"/>
                        </a:lnTo>
                        <a:lnTo>
                          <a:pt x="899" y="530"/>
                        </a:lnTo>
                        <a:lnTo>
                          <a:pt x="899" y="530"/>
                        </a:lnTo>
                        <a:lnTo>
                          <a:pt x="901" y="530"/>
                        </a:lnTo>
                        <a:lnTo>
                          <a:pt x="901" y="532"/>
                        </a:lnTo>
                        <a:lnTo>
                          <a:pt x="901" y="532"/>
                        </a:lnTo>
                        <a:lnTo>
                          <a:pt x="901" y="532"/>
                        </a:lnTo>
                        <a:lnTo>
                          <a:pt x="901" y="532"/>
                        </a:lnTo>
                        <a:lnTo>
                          <a:pt x="901" y="534"/>
                        </a:lnTo>
                        <a:lnTo>
                          <a:pt x="903" y="534"/>
                        </a:lnTo>
                        <a:lnTo>
                          <a:pt x="903" y="534"/>
                        </a:lnTo>
                        <a:lnTo>
                          <a:pt x="903" y="534"/>
                        </a:lnTo>
                        <a:lnTo>
                          <a:pt x="903" y="536"/>
                        </a:lnTo>
                        <a:lnTo>
                          <a:pt x="905" y="536"/>
                        </a:lnTo>
                        <a:lnTo>
                          <a:pt x="905" y="538"/>
                        </a:lnTo>
                        <a:lnTo>
                          <a:pt x="905" y="538"/>
                        </a:lnTo>
                        <a:lnTo>
                          <a:pt x="905" y="538"/>
                        </a:lnTo>
                        <a:lnTo>
                          <a:pt x="905" y="538"/>
                        </a:lnTo>
                        <a:lnTo>
                          <a:pt x="905" y="540"/>
                        </a:lnTo>
                        <a:lnTo>
                          <a:pt x="907" y="540"/>
                        </a:lnTo>
                        <a:lnTo>
                          <a:pt x="907" y="540"/>
                        </a:lnTo>
                        <a:lnTo>
                          <a:pt x="907" y="540"/>
                        </a:lnTo>
                        <a:lnTo>
                          <a:pt x="907" y="542"/>
                        </a:lnTo>
                        <a:lnTo>
                          <a:pt x="907" y="542"/>
                        </a:lnTo>
                        <a:lnTo>
                          <a:pt x="907" y="542"/>
                        </a:lnTo>
                        <a:lnTo>
                          <a:pt x="909" y="542"/>
                        </a:lnTo>
                        <a:lnTo>
                          <a:pt x="909" y="544"/>
                        </a:lnTo>
                        <a:lnTo>
                          <a:pt x="909" y="544"/>
                        </a:lnTo>
                        <a:lnTo>
                          <a:pt x="909" y="546"/>
                        </a:lnTo>
                        <a:lnTo>
                          <a:pt x="911" y="546"/>
                        </a:lnTo>
                        <a:lnTo>
                          <a:pt x="911" y="546"/>
                        </a:lnTo>
                        <a:lnTo>
                          <a:pt x="911" y="546"/>
                        </a:lnTo>
                        <a:lnTo>
                          <a:pt x="911" y="548"/>
                        </a:lnTo>
                        <a:lnTo>
                          <a:pt x="911" y="548"/>
                        </a:lnTo>
                        <a:lnTo>
                          <a:pt x="911" y="548"/>
                        </a:lnTo>
                        <a:lnTo>
                          <a:pt x="912" y="548"/>
                        </a:lnTo>
                        <a:lnTo>
                          <a:pt x="912" y="549"/>
                        </a:lnTo>
                        <a:lnTo>
                          <a:pt x="912" y="549"/>
                        </a:lnTo>
                        <a:lnTo>
                          <a:pt x="912" y="551"/>
                        </a:lnTo>
                        <a:lnTo>
                          <a:pt x="912" y="551"/>
                        </a:lnTo>
                        <a:lnTo>
                          <a:pt x="912" y="551"/>
                        </a:lnTo>
                        <a:lnTo>
                          <a:pt x="914" y="551"/>
                        </a:lnTo>
                        <a:lnTo>
                          <a:pt x="914" y="553"/>
                        </a:lnTo>
                        <a:lnTo>
                          <a:pt x="914" y="553"/>
                        </a:lnTo>
                        <a:lnTo>
                          <a:pt x="914" y="553"/>
                        </a:lnTo>
                        <a:lnTo>
                          <a:pt x="916" y="553"/>
                        </a:lnTo>
                        <a:lnTo>
                          <a:pt x="916" y="553"/>
                        </a:lnTo>
                        <a:lnTo>
                          <a:pt x="918" y="553"/>
                        </a:lnTo>
                        <a:lnTo>
                          <a:pt x="918" y="551"/>
                        </a:lnTo>
                        <a:lnTo>
                          <a:pt x="920" y="551"/>
                        </a:lnTo>
                        <a:lnTo>
                          <a:pt x="920" y="549"/>
                        </a:lnTo>
                        <a:lnTo>
                          <a:pt x="922" y="549"/>
                        </a:lnTo>
                        <a:lnTo>
                          <a:pt x="922" y="548"/>
                        </a:lnTo>
                        <a:lnTo>
                          <a:pt x="922" y="548"/>
                        </a:lnTo>
                        <a:lnTo>
                          <a:pt x="922" y="546"/>
                        </a:lnTo>
                        <a:lnTo>
                          <a:pt x="922" y="546"/>
                        </a:lnTo>
                        <a:lnTo>
                          <a:pt x="922" y="546"/>
                        </a:lnTo>
                        <a:lnTo>
                          <a:pt x="926" y="546"/>
                        </a:lnTo>
                        <a:lnTo>
                          <a:pt x="926" y="544"/>
                        </a:lnTo>
                        <a:lnTo>
                          <a:pt x="928" y="544"/>
                        </a:lnTo>
                        <a:lnTo>
                          <a:pt x="928" y="544"/>
                        </a:lnTo>
                        <a:lnTo>
                          <a:pt x="930" y="544"/>
                        </a:lnTo>
                        <a:lnTo>
                          <a:pt x="930" y="546"/>
                        </a:lnTo>
                        <a:lnTo>
                          <a:pt x="932" y="546"/>
                        </a:lnTo>
                        <a:lnTo>
                          <a:pt x="932" y="546"/>
                        </a:lnTo>
                        <a:lnTo>
                          <a:pt x="934" y="546"/>
                        </a:lnTo>
                        <a:lnTo>
                          <a:pt x="934" y="546"/>
                        </a:lnTo>
                        <a:lnTo>
                          <a:pt x="934" y="546"/>
                        </a:lnTo>
                        <a:lnTo>
                          <a:pt x="934" y="548"/>
                        </a:lnTo>
                        <a:lnTo>
                          <a:pt x="934" y="548"/>
                        </a:lnTo>
                        <a:lnTo>
                          <a:pt x="934" y="548"/>
                        </a:lnTo>
                        <a:lnTo>
                          <a:pt x="934" y="548"/>
                        </a:lnTo>
                        <a:lnTo>
                          <a:pt x="934" y="549"/>
                        </a:lnTo>
                        <a:lnTo>
                          <a:pt x="937" y="549"/>
                        </a:lnTo>
                        <a:lnTo>
                          <a:pt x="937" y="549"/>
                        </a:lnTo>
                        <a:lnTo>
                          <a:pt x="937" y="549"/>
                        </a:lnTo>
                        <a:lnTo>
                          <a:pt x="937" y="549"/>
                        </a:lnTo>
                        <a:lnTo>
                          <a:pt x="939" y="549"/>
                        </a:lnTo>
                        <a:lnTo>
                          <a:pt x="939" y="551"/>
                        </a:lnTo>
                        <a:lnTo>
                          <a:pt x="939" y="551"/>
                        </a:lnTo>
                        <a:lnTo>
                          <a:pt x="939" y="555"/>
                        </a:lnTo>
                        <a:lnTo>
                          <a:pt x="945" y="555"/>
                        </a:lnTo>
                        <a:lnTo>
                          <a:pt x="945" y="553"/>
                        </a:lnTo>
                        <a:lnTo>
                          <a:pt x="951" y="553"/>
                        </a:lnTo>
                        <a:lnTo>
                          <a:pt x="951" y="555"/>
                        </a:lnTo>
                        <a:lnTo>
                          <a:pt x="953" y="555"/>
                        </a:lnTo>
                        <a:lnTo>
                          <a:pt x="953" y="553"/>
                        </a:lnTo>
                        <a:lnTo>
                          <a:pt x="956" y="553"/>
                        </a:lnTo>
                        <a:lnTo>
                          <a:pt x="956" y="555"/>
                        </a:lnTo>
                        <a:lnTo>
                          <a:pt x="958" y="555"/>
                        </a:lnTo>
                        <a:lnTo>
                          <a:pt x="958" y="553"/>
                        </a:lnTo>
                        <a:lnTo>
                          <a:pt x="960" y="553"/>
                        </a:lnTo>
                        <a:lnTo>
                          <a:pt x="960" y="551"/>
                        </a:lnTo>
                        <a:lnTo>
                          <a:pt x="966" y="551"/>
                        </a:lnTo>
                        <a:lnTo>
                          <a:pt x="966" y="549"/>
                        </a:lnTo>
                        <a:lnTo>
                          <a:pt x="968" y="549"/>
                        </a:lnTo>
                        <a:lnTo>
                          <a:pt x="968" y="549"/>
                        </a:lnTo>
                        <a:lnTo>
                          <a:pt x="974" y="549"/>
                        </a:lnTo>
                        <a:lnTo>
                          <a:pt x="974" y="549"/>
                        </a:lnTo>
                        <a:lnTo>
                          <a:pt x="978" y="549"/>
                        </a:lnTo>
                        <a:lnTo>
                          <a:pt x="978" y="551"/>
                        </a:lnTo>
                        <a:lnTo>
                          <a:pt x="978" y="551"/>
                        </a:lnTo>
                        <a:lnTo>
                          <a:pt x="978" y="551"/>
                        </a:lnTo>
                        <a:lnTo>
                          <a:pt x="981" y="551"/>
                        </a:lnTo>
                        <a:lnTo>
                          <a:pt x="981" y="553"/>
                        </a:lnTo>
                        <a:lnTo>
                          <a:pt x="981" y="553"/>
                        </a:lnTo>
                        <a:lnTo>
                          <a:pt x="981" y="553"/>
                        </a:lnTo>
                        <a:lnTo>
                          <a:pt x="983" y="553"/>
                        </a:lnTo>
                        <a:lnTo>
                          <a:pt x="983" y="555"/>
                        </a:lnTo>
                        <a:lnTo>
                          <a:pt x="985" y="555"/>
                        </a:lnTo>
                        <a:lnTo>
                          <a:pt x="985" y="555"/>
                        </a:lnTo>
                        <a:lnTo>
                          <a:pt x="985" y="555"/>
                        </a:lnTo>
                        <a:lnTo>
                          <a:pt x="985" y="557"/>
                        </a:lnTo>
                        <a:lnTo>
                          <a:pt x="985" y="557"/>
                        </a:lnTo>
                        <a:lnTo>
                          <a:pt x="985" y="557"/>
                        </a:lnTo>
                        <a:lnTo>
                          <a:pt x="987" y="557"/>
                        </a:lnTo>
                        <a:lnTo>
                          <a:pt x="987" y="559"/>
                        </a:lnTo>
                        <a:lnTo>
                          <a:pt x="987" y="559"/>
                        </a:lnTo>
                        <a:lnTo>
                          <a:pt x="987" y="561"/>
                        </a:lnTo>
                        <a:lnTo>
                          <a:pt x="987" y="561"/>
                        </a:lnTo>
                        <a:lnTo>
                          <a:pt x="987" y="565"/>
                        </a:lnTo>
                        <a:lnTo>
                          <a:pt x="989" y="565"/>
                        </a:lnTo>
                        <a:lnTo>
                          <a:pt x="989" y="565"/>
                        </a:lnTo>
                        <a:lnTo>
                          <a:pt x="991" y="565"/>
                        </a:lnTo>
                        <a:lnTo>
                          <a:pt x="991" y="565"/>
                        </a:lnTo>
                        <a:lnTo>
                          <a:pt x="993" y="565"/>
                        </a:lnTo>
                        <a:lnTo>
                          <a:pt x="993" y="565"/>
                        </a:lnTo>
                        <a:lnTo>
                          <a:pt x="995" y="565"/>
                        </a:lnTo>
                        <a:lnTo>
                          <a:pt x="995" y="567"/>
                        </a:lnTo>
                        <a:lnTo>
                          <a:pt x="997" y="567"/>
                        </a:lnTo>
                        <a:lnTo>
                          <a:pt x="997" y="567"/>
                        </a:lnTo>
                        <a:lnTo>
                          <a:pt x="999" y="567"/>
                        </a:lnTo>
                        <a:lnTo>
                          <a:pt x="999" y="569"/>
                        </a:lnTo>
                        <a:lnTo>
                          <a:pt x="1000" y="569"/>
                        </a:lnTo>
                        <a:lnTo>
                          <a:pt x="1000" y="569"/>
                        </a:lnTo>
                        <a:lnTo>
                          <a:pt x="1002" y="569"/>
                        </a:lnTo>
                        <a:lnTo>
                          <a:pt x="1002" y="571"/>
                        </a:lnTo>
                        <a:lnTo>
                          <a:pt x="1000" y="571"/>
                        </a:lnTo>
                        <a:lnTo>
                          <a:pt x="1000" y="572"/>
                        </a:lnTo>
                        <a:lnTo>
                          <a:pt x="1002" y="572"/>
                        </a:lnTo>
                        <a:lnTo>
                          <a:pt x="1002" y="574"/>
                        </a:lnTo>
                        <a:lnTo>
                          <a:pt x="1004" y="574"/>
                        </a:lnTo>
                        <a:lnTo>
                          <a:pt x="1004" y="574"/>
                        </a:lnTo>
                        <a:lnTo>
                          <a:pt x="1004" y="574"/>
                        </a:lnTo>
                        <a:lnTo>
                          <a:pt x="1004" y="578"/>
                        </a:lnTo>
                        <a:lnTo>
                          <a:pt x="1004" y="578"/>
                        </a:lnTo>
                        <a:lnTo>
                          <a:pt x="1004" y="578"/>
                        </a:lnTo>
                        <a:lnTo>
                          <a:pt x="1012" y="578"/>
                        </a:lnTo>
                        <a:lnTo>
                          <a:pt x="1012" y="580"/>
                        </a:lnTo>
                        <a:lnTo>
                          <a:pt x="1014" y="580"/>
                        </a:lnTo>
                        <a:lnTo>
                          <a:pt x="1014" y="578"/>
                        </a:lnTo>
                        <a:lnTo>
                          <a:pt x="1014" y="578"/>
                        </a:lnTo>
                        <a:lnTo>
                          <a:pt x="1014" y="580"/>
                        </a:lnTo>
                        <a:lnTo>
                          <a:pt x="1018" y="580"/>
                        </a:lnTo>
                        <a:lnTo>
                          <a:pt x="1018" y="580"/>
                        </a:lnTo>
                        <a:lnTo>
                          <a:pt x="1020" y="580"/>
                        </a:lnTo>
                        <a:lnTo>
                          <a:pt x="1020" y="580"/>
                        </a:lnTo>
                        <a:lnTo>
                          <a:pt x="1022" y="580"/>
                        </a:lnTo>
                        <a:lnTo>
                          <a:pt x="1022" y="580"/>
                        </a:lnTo>
                        <a:lnTo>
                          <a:pt x="1023" y="580"/>
                        </a:lnTo>
                        <a:lnTo>
                          <a:pt x="1023" y="578"/>
                        </a:lnTo>
                        <a:lnTo>
                          <a:pt x="1023" y="578"/>
                        </a:lnTo>
                        <a:lnTo>
                          <a:pt x="1023" y="578"/>
                        </a:lnTo>
                        <a:lnTo>
                          <a:pt x="1025" y="578"/>
                        </a:lnTo>
                        <a:lnTo>
                          <a:pt x="1025" y="576"/>
                        </a:lnTo>
                        <a:lnTo>
                          <a:pt x="1027" y="576"/>
                        </a:lnTo>
                        <a:lnTo>
                          <a:pt x="1027" y="576"/>
                        </a:lnTo>
                        <a:lnTo>
                          <a:pt x="1027" y="576"/>
                        </a:lnTo>
                        <a:lnTo>
                          <a:pt x="1027" y="574"/>
                        </a:lnTo>
                        <a:lnTo>
                          <a:pt x="1029" y="574"/>
                        </a:lnTo>
                        <a:lnTo>
                          <a:pt x="1029" y="574"/>
                        </a:lnTo>
                        <a:lnTo>
                          <a:pt x="1031" y="574"/>
                        </a:lnTo>
                        <a:lnTo>
                          <a:pt x="1031" y="576"/>
                        </a:lnTo>
                        <a:lnTo>
                          <a:pt x="1031" y="576"/>
                        </a:lnTo>
                        <a:lnTo>
                          <a:pt x="1031" y="576"/>
                        </a:lnTo>
                        <a:lnTo>
                          <a:pt x="1029" y="576"/>
                        </a:lnTo>
                        <a:lnTo>
                          <a:pt x="1029" y="578"/>
                        </a:lnTo>
                        <a:lnTo>
                          <a:pt x="1031" y="578"/>
                        </a:lnTo>
                        <a:lnTo>
                          <a:pt x="1031" y="580"/>
                        </a:lnTo>
                        <a:lnTo>
                          <a:pt x="1031" y="580"/>
                        </a:lnTo>
                        <a:lnTo>
                          <a:pt x="1031" y="580"/>
                        </a:lnTo>
                        <a:lnTo>
                          <a:pt x="1033" y="580"/>
                        </a:lnTo>
                        <a:lnTo>
                          <a:pt x="1033" y="582"/>
                        </a:lnTo>
                        <a:lnTo>
                          <a:pt x="1035" y="582"/>
                        </a:lnTo>
                        <a:lnTo>
                          <a:pt x="1035" y="584"/>
                        </a:lnTo>
                        <a:lnTo>
                          <a:pt x="1035" y="584"/>
                        </a:lnTo>
                        <a:lnTo>
                          <a:pt x="1035" y="584"/>
                        </a:lnTo>
                        <a:lnTo>
                          <a:pt x="1037" y="584"/>
                        </a:lnTo>
                        <a:lnTo>
                          <a:pt x="1037" y="586"/>
                        </a:lnTo>
                        <a:lnTo>
                          <a:pt x="1041" y="586"/>
                        </a:lnTo>
                        <a:lnTo>
                          <a:pt x="1041" y="586"/>
                        </a:lnTo>
                        <a:lnTo>
                          <a:pt x="1041" y="586"/>
                        </a:lnTo>
                        <a:lnTo>
                          <a:pt x="1041" y="588"/>
                        </a:lnTo>
                        <a:lnTo>
                          <a:pt x="1043" y="588"/>
                        </a:lnTo>
                        <a:lnTo>
                          <a:pt x="1043" y="588"/>
                        </a:lnTo>
                        <a:lnTo>
                          <a:pt x="1045" y="588"/>
                        </a:lnTo>
                        <a:lnTo>
                          <a:pt x="1045" y="588"/>
                        </a:lnTo>
                        <a:lnTo>
                          <a:pt x="1046" y="588"/>
                        </a:lnTo>
                        <a:lnTo>
                          <a:pt x="1046" y="588"/>
                        </a:lnTo>
                        <a:lnTo>
                          <a:pt x="1052" y="588"/>
                        </a:lnTo>
                        <a:lnTo>
                          <a:pt x="1052" y="586"/>
                        </a:lnTo>
                        <a:lnTo>
                          <a:pt x="1056" y="586"/>
                        </a:lnTo>
                        <a:lnTo>
                          <a:pt x="1056" y="584"/>
                        </a:lnTo>
                        <a:lnTo>
                          <a:pt x="1056" y="584"/>
                        </a:lnTo>
                        <a:lnTo>
                          <a:pt x="1056" y="582"/>
                        </a:lnTo>
                        <a:lnTo>
                          <a:pt x="1056" y="582"/>
                        </a:lnTo>
                        <a:lnTo>
                          <a:pt x="1056" y="580"/>
                        </a:lnTo>
                        <a:lnTo>
                          <a:pt x="1056" y="580"/>
                        </a:lnTo>
                        <a:lnTo>
                          <a:pt x="1056" y="580"/>
                        </a:lnTo>
                        <a:lnTo>
                          <a:pt x="1064" y="580"/>
                        </a:lnTo>
                        <a:lnTo>
                          <a:pt x="1064" y="580"/>
                        </a:lnTo>
                        <a:lnTo>
                          <a:pt x="1064" y="580"/>
                        </a:lnTo>
                        <a:lnTo>
                          <a:pt x="1064" y="580"/>
                        </a:lnTo>
                        <a:lnTo>
                          <a:pt x="1064" y="580"/>
                        </a:lnTo>
                        <a:lnTo>
                          <a:pt x="1064" y="580"/>
                        </a:lnTo>
                        <a:lnTo>
                          <a:pt x="1067" y="580"/>
                        </a:lnTo>
                        <a:lnTo>
                          <a:pt x="1067" y="580"/>
                        </a:lnTo>
                        <a:lnTo>
                          <a:pt x="1067" y="580"/>
                        </a:lnTo>
                        <a:lnTo>
                          <a:pt x="1067" y="580"/>
                        </a:lnTo>
                        <a:lnTo>
                          <a:pt x="1069" y="580"/>
                        </a:lnTo>
                        <a:lnTo>
                          <a:pt x="1069" y="580"/>
                        </a:lnTo>
                        <a:lnTo>
                          <a:pt x="1073" y="580"/>
                        </a:lnTo>
                        <a:lnTo>
                          <a:pt x="1073" y="580"/>
                        </a:lnTo>
                        <a:lnTo>
                          <a:pt x="1073" y="580"/>
                        </a:lnTo>
                        <a:lnTo>
                          <a:pt x="1073" y="576"/>
                        </a:lnTo>
                        <a:lnTo>
                          <a:pt x="1075" y="576"/>
                        </a:lnTo>
                        <a:lnTo>
                          <a:pt x="1075" y="578"/>
                        </a:lnTo>
                        <a:lnTo>
                          <a:pt x="1077" y="578"/>
                        </a:lnTo>
                        <a:lnTo>
                          <a:pt x="1077" y="576"/>
                        </a:lnTo>
                        <a:lnTo>
                          <a:pt x="1079" y="576"/>
                        </a:lnTo>
                        <a:lnTo>
                          <a:pt x="1079" y="576"/>
                        </a:lnTo>
                        <a:lnTo>
                          <a:pt x="1083" y="576"/>
                        </a:lnTo>
                        <a:lnTo>
                          <a:pt x="1083" y="572"/>
                        </a:lnTo>
                        <a:lnTo>
                          <a:pt x="1081" y="572"/>
                        </a:lnTo>
                        <a:lnTo>
                          <a:pt x="1081" y="571"/>
                        </a:lnTo>
                        <a:lnTo>
                          <a:pt x="1083" y="571"/>
                        </a:lnTo>
                        <a:lnTo>
                          <a:pt x="1083" y="571"/>
                        </a:lnTo>
                        <a:lnTo>
                          <a:pt x="1089" y="571"/>
                        </a:lnTo>
                        <a:lnTo>
                          <a:pt x="1089" y="569"/>
                        </a:lnTo>
                        <a:lnTo>
                          <a:pt x="1092" y="569"/>
                        </a:lnTo>
                        <a:lnTo>
                          <a:pt x="1092" y="569"/>
                        </a:lnTo>
                        <a:lnTo>
                          <a:pt x="1094" y="569"/>
                        </a:lnTo>
                        <a:lnTo>
                          <a:pt x="1094" y="567"/>
                        </a:lnTo>
                        <a:lnTo>
                          <a:pt x="1094" y="567"/>
                        </a:lnTo>
                        <a:lnTo>
                          <a:pt x="1094" y="567"/>
                        </a:lnTo>
                        <a:lnTo>
                          <a:pt x="1100" y="567"/>
                        </a:lnTo>
                        <a:lnTo>
                          <a:pt x="1100" y="565"/>
                        </a:lnTo>
                        <a:lnTo>
                          <a:pt x="1100" y="565"/>
                        </a:lnTo>
                        <a:lnTo>
                          <a:pt x="1100" y="565"/>
                        </a:lnTo>
                        <a:lnTo>
                          <a:pt x="1102" y="565"/>
                        </a:lnTo>
                        <a:lnTo>
                          <a:pt x="1102" y="563"/>
                        </a:lnTo>
                        <a:lnTo>
                          <a:pt x="1100" y="563"/>
                        </a:lnTo>
                        <a:lnTo>
                          <a:pt x="1100" y="563"/>
                        </a:lnTo>
                        <a:lnTo>
                          <a:pt x="1100" y="563"/>
                        </a:lnTo>
                        <a:lnTo>
                          <a:pt x="1100" y="561"/>
                        </a:lnTo>
                        <a:lnTo>
                          <a:pt x="1100" y="561"/>
                        </a:lnTo>
                        <a:lnTo>
                          <a:pt x="1100" y="561"/>
                        </a:lnTo>
                        <a:lnTo>
                          <a:pt x="1110" y="561"/>
                        </a:lnTo>
                        <a:lnTo>
                          <a:pt x="1110" y="559"/>
                        </a:lnTo>
                        <a:lnTo>
                          <a:pt x="1110" y="559"/>
                        </a:lnTo>
                        <a:lnTo>
                          <a:pt x="1110" y="561"/>
                        </a:lnTo>
                        <a:lnTo>
                          <a:pt x="1113" y="561"/>
                        </a:lnTo>
                        <a:lnTo>
                          <a:pt x="1113" y="559"/>
                        </a:lnTo>
                        <a:lnTo>
                          <a:pt x="1113" y="559"/>
                        </a:lnTo>
                        <a:lnTo>
                          <a:pt x="1113" y="557"/>
                        </a:lnTo>
                        <a:lnTo>
                          <a:pt x="1115" y="557"/>
                        </a:lnTo>
                        <a:lnTo>
                          <a:pt x="1115" y="559"/>
                        </a:lnTo>
                        <a:lnTo>
                          <a:pt x="1115" y="559"/>
                        </a:lnTo>
                        <a:lnTo>
                          <a:pt x="1115" y="557"/>
                        </a:lnTo>
                        <a:lnTo>
                          <a:pt x="1117" y="557"/>
                        </a:lnTo>
                        <a:lnTo>
                          <a:pt x="1117" y="555"/>
                        </a:lnTo>
                        <a:lnTo>
                          <a:pt x="1117" y="555"/>
                        </a:lnTo>
                        <a:lnTo>
                          <a:pt x="1117" y="555"/>
                        </a:lnTo>
                        <a:lnTo>
                          <a:pt x="1119" y="555"/>
                        </a:lnTo>
                        <a:lnTo>
                          <a:pt x="1119" y="555"/>
                        </a:lnTo>
                        <a:lnTo>
                          <a:pt x="1121" y="555"/>
                        </a:lnTo>
                        <a:lnTo>
                          <a:pt x="1121" y="555"/>
                        </a:lnTo>
                        <a:lnTo>
                          <a:pt x="1123" y="555"/>
                        </a:lnTo>
                        <a:lnTo>
                          <a:pt x="1123" y="555"/>
                        </a:lnTo>
                        <a:lnTo>
                          <a:pt x="1127" y="555"/>
                        </a:lnTo>
                        <a:lnTo>
                          <a:pt x="1127" y="555"/>
                        </a:lnTo>
                        <a:lnTo>
                          <a:pt x="1127" y="555"/>
                        </a:lnTo>
                        <a:lnTo>
                          <a:pt x="1127" y="551"/>
                        </a:lnTo>
                        <a:lnTo>
                          <a:pt x="1131" y="551"/>
                        </a:lnTo>
                        <a:lnTo>
                          <a:pt x="1131" y="553"/>
                        </a:lnTo>
                        <a:lnTo>
                          <a:pt x="1131" y="553"/>
                        </a:lnTo>
                        <a:lnTo>
                          <a:pt x="1131" y="555"/>
                        </a:lnTo>
                        <a:lnTo>
                          <a:pt x="1133" y="555"/>
                        </a:lnTo>
                        <a:lnTo>
                          <a:pt x="1133" y="553"/>
                        </a:lnTo>
                        <a:lnTo>
                          <a:pt x="1133" y="553"/>
                        </a:lnTo>
                        <a:lnTo>
                          <a:pt x="1133" y="555"/>
                        </a:lnTo>
                        <a:lnTo>
                          <a:pt x="1133" y="555"/>
                        </a:lnTo>
                        <a:lnTo>
                          <a:pt x="1133" y="555"/>
                        </a:lnTo>
                        <a:lnTo>
                          <a:pt x="1136" y="555"/>
                        </a:lnTo>
                        <a:lnTo>
                          <a:pt x="1136" y="555"/>
                        </a:lnTo>
                        <a:lnTo>
                          <a:pt x="1136" y="555"/>
                        </a:lnTo>
                        <a:lnTo>
                          <a:pt x="1136" y="553"/>
                        </a:lnTo>
                        <a:lnTo>
                          <a:pt x="1140" y="553"/>
                        </a:lnTo>
                        <a:lnTo>
                          <a:pt x="1140" y="555"/>
                        </a:lnTo>
                        <a:lnTo>
                          <a:pt x="1140" y="555"/>
                        </a:lnTo>
                        <a:lnTo>
                          <a:pt x="1140" y="555"/>
                        </a:lnTo>
                        <a:lnTo>
                          <a:pt x="1138" y="555"/>
                        </a:lnTo>
                        <a:lnTo>
                          <a:pt x="1138" y="557"/>
                        </a:lnTo>
                        <a:lnTo>
                          <a:pt x="1140" y="557"/>
                        </a:lnTo>
                        <a:lnTo>
                          <a:pt x="1140" y="557"/>
                        </a:lnTo>
                        <a:lnTo>
                          <a:pt x="1142" y="557"/>
                        </a:lnTo>
                        <a:lnTo>
                          <a:pt x="1142" y="559"/>
                        </a:lnTo>
                        <a:lnTo>
                          <a:pt x="1142" y="559"/>
                        </a:lnTo>
                        <a:lnTo>
                          <a:pt x="1142" y="557"/>
                        </a:lnTo>
                        <a:lnTo>
                          <a:pt x="1163" y="557"/>
                        </a:lnTo>
                        <a:lnTo>
                          <a:pt x="1163" y="559"/>
                        </a:lnTo>
                        <a:lnTo>
                          <a:pt x="1163" y="559"/>
                        </a:lnTo>
                        <a:lnTo>
                          <a:pt x="1163" y="561"/>
                        </a:lnTo>
                        <a:lnTo>
                          <a:pt x="1163" y="561"/>
                        </a:lnTo>
                        <a:lnTo>
                          <a:pt x="1163" y="565"/>
                        </a:lnTo>
                        <a:lnTo>
                          <a:pt x="1165" y="565"/>
                        </a:lnTo>
                        <a:lnTo>
                          <a:pt x="1165" y="565"/>
                        </a:lnTo>
                        <a:lnTo>
                          <a:pt x="1165" y="565"/>
                        </a:lnTo>
                        <a:lnTo>
                          <a:pt x="1165" y="567"/>
                        </a:lnTo>
                        <a:lnTo>
                          <a:pt x="1167" y="567"/>
                        </a:lnTo>
                        <a:lnTo>
                          <a:pt x="1167" y="569"/>
                        </a:lnTo>
                        <a:lnTo>
                          <a:pt x="1167" y="569"/>
                        </a:lnTo>
                        <a:lnTo>
                          <a:pt x="1167" y="569"/>
                        </a:lnTo>
                        <a:lnTo>
                          <a:pt x="1171" y="569"/>
                        </a:lnTo>
                        <a:lnTo>
                          <a:pt x="1171" y="569"/>
                        </a:lnTo>
                        <a:lnTo>
                          <a:pt x="1175" y="569"/>
                        </a:lnTo>
                        <a:lnTo>
                          <a:pt x="1175" y="569"/>
                        </a:lnTo>
                        <a:lnTo>
                          <a:pt x="1175" y="569"/>
                        </a:lnTo>
                        <a:lnTo>
                          <a:pt x="1175" y="571"/>
                        </a:lnTo>
                        <a:lnTo>
                          <a:pt x="1175" y="571"/>
                        </a:lnTo>
                        <a:lnTo>
                          <a:pt x="1175" y="571"/>
                        </a:lnTo>
                        <a:lnTo>
                          <a:pt x="1182" y="571"/>
                        </a:lnTo>
                        <a:lnTo>
                          <a:pt x="1182" y="571"/>
                        </a:lnTo>
                        <a:lnTo>
                          <a:pt x="1184" y="571"/>
                        </a:lnTo>
                        <a:lnTo>
                          <a:pt x="1184" y="571"/>
                        </a:lnTo>
                        <a:lnTo>
                          <a:pt x="1188" y="571"/>
                        </a:lnTo>
                        <a:lnTo>
                          <a:pt x="1188" y="571"/>
                        </a:lnTo>
                        <a:lnTo>
                          <a:pt x="1188" y="571"/>
                        </a:lnTo>
                        <a:lnTo>
                          <a:pt x="1188" y="569"/>
                        </a:lnTo>
                        <a:lnTo>
                          <a:pt x="1190" y="569"/>
                        </a:lnTo>
                        <a:lnTo>
                          <a:pt x="1190" y="571"/>
                        </a:lnTo>
                        <a:lnTo>
                          <a:pt x="1198" y="571"/>
                        </a:lnTo>
                        <a:lnTo>
                          <a:pt x="1198" y="571"/>
                        </a:lnTo>
                        <a:lnTo>
                          <a:pt x="1198" y="571"/>
                        </a:lnTo>
                        <a:lnTo>
                          <a:pt x="1198" y="571"/>
                        </a:lnTo>
                        <a:lnTo>
                          <a:pt x="1201" y="571"/>
                        </a:lnTo>
                        <a:lnTo>
                          <a:pt x="1201" y="571"/>
                        </a:lnTo>
                        <a:lnTo>
                          <a:pt x="1203" y="571"/>
                        </a:lnTo>
                        <a:lnTo>
                          <a:pt x="1203" y="571"/>
                        </a:lnTo>
                        <a:lnTo>
                          <a:pt x="1205" y="571"/>
                        </a:lnTo>
                        <a:lnTo>
                          <a:pt x="1205" y="571"/>
                        </a:lnTo>
                        <a:lnTo>
                          <a:pt x="1207" y="571"/>
                        </a:lnTo>
                        <a:lnTo>
                          <a:pt x="1207" y="571"/>
                        </a:lnTo>
                        <a:lnTo>
                          <a:pt x="1211" y="571"/>
                        </a:lnTo>
                        <a:lnTo>
                          <a:pt x="1211" y="572"/>
                        </a:lnTo>
                        <a:lnTo>
                          <a:pt x="1211" y="572"/>
                        </a:lnTo>
                        <a:lnTo>
                          <a:pt x="1211" y="572"/>
                        </a:lnTo>
                        <a:lnTo>
                          <a:pt x="1213" y="572"/>
                        </a:lnTo>
                        <a:lnTo>
                          <a:pt x="1213" y="574"/>
                        </a:lnTo>
                        <a:lnTo>
                          <a:pt x="1213" y="574"/>
                        </a:lnTo>
                        <a:lnTo>
                          <a:pt x="1213" y="574"/>
                        </a:lnTo>
                        <a:lnTo>
                          <a:pt x="1215" y="574"/>
                        </a:lnTo>
                        <a:lnTo>
                          <a:pt x="1215" y="574"/>
                        </a:lnTo>
                        <a:lnTo>
                          <a:pt x="1217" y="574"/>
                        </a:lnTo>
                        <a:lnTo>
                          <a:pt x="1217" y="572"/>
                        </a:lnTo>
                        <a:lnTo>
                          <a:pt x="1219" y="572"/>
                        </a:lnTo>
                        <a:lnTo>
                          <a:pt x="1219" y="572"/>
                        </a:lnTo>
                        <a:lnTo>
                          <a:pt x="1221" y="572"/>
                        </a:lnTo>
                        <a:lnTo>
                          <a:pt x="1221" y="571"/>
                        </a:lnTo>
                        <a:lnTo>
                          <a:pt x="1219" y="571"/>
                        </a:lnTo>
                        <a:lnTo>
                          <a:pt x="1219" y="571"/>
                        </a:lnTo>
                        <a:lnTo>
                          <a:pt x="1222" y="571"/>
                        </a:lnTo>
                        <a:lnTo>
                          <a:pt x="1222" y="571"/>
                        </a:lnTo>
                        <a:lnTo>
                          <a:pt x="1222" y="571"/>
                        </a:lnTo>
                        <a:lnTo>
                          <a:pt x="1222" y="571"/>
                        </a:lnTo>
                        <a:lnTo>
                          <a:pt x="1224" y="571"/>
                        </a:lnTo>
                        <a:lnTo>
                          <a:pt x="1224" y="571"/>
                        </a:lnTo>
                        <a:lnTo>
                          <a:pt x="1226" y="571"/>
                        </a:lnTo>
                        <a:lnTo>
                          <a:pt x="1226" y="569"/>
                        </a:lnTo>
                        <a:lnTo>
                          <a:pt x="1228" y="569"/>
                        </a:lnTo>
                        <a:lnTo>
                          <a:pt x="1228" y="569"/>
                        </a:lnTo>
                        <a:lnTo>
                          <a:pt x="1228" y="569"/>
                        </a:lnTo>
                        <a:lnTo>
                          <a:pt x="1228" y="567"/>
                        </a:lnTo>
                        <a:lnTo>
                          <a:pt x="1230" y="567"/>
                        </a:lnTo>
                        <a:lnTo>
                          <a:pt x="1230" y="565"/>
                        </a:lnTo>
                        <a:lnTo>
                          <a:pt x="1230" y="565"/>
                        </a:lnTo>
                        <a:lnTo>
                          <a:pt x="1230" y="565"/>
                        </a:lnTo>
                        <a:lnTo>
                          <a:pt x="1230" y="565"/>
                        </a:lnTo>
                        <a:lnTo>
                          <a:pt x="1230" y="563"/>
                        </a:lnTo>
                        <a:lnTo>
                          <a:pt x="1232" y="563"/>
                        </a:lnTo>
                        <a:lnTo>
                          <a:pt x="1232" y="563"/>
                        </a:lnTo>
                        <a:lnTo>
                          <a:pt x="1230" y="563"/>
                        </a:lnTo>
                        <a:lnTo>
                          <a:pt x="1230" y="561"/>
                        </a:lnTo>
                        <a:lnTo>
                          <a:pt x="1232" y="561"/>
                        </a:lnTo>
                        <a:lnTo>
                          <a:pt x="1232" y="559"/>
                        </a:lnTo>
                        <a:lnTo>
                          <a:pt x="1232" y="559"/>
                        </a:lnTo>
                        <a:lnTo>
                          <a:pt x="1232" y="559"/>
                        </a:lnTo>
                        <a:lnTo>
                          <a:pt x="1232" y="559"/>
                        </a:lnTo>
                        <a:lnTo>
                          <a:pt x="1232" y="557"/>
                        </a:lnTo>
                        <a:lnTo>
                          <a:pt x="1228" y="557"/>
                        </a:lnTo>
                        <a:lnTo>
                          <a:pt x="1228" y="557"/>
                        </a:lnTo>
                        <a:lnTo>
                          <a:pt x="1228" y="557"/>
                        </a:lnTo>
                        <a:lnTo>
                          <a:pt x="1228" y="555"/>
                        </a:lnTo>
                        <a:lnTo>
                          <a:pt x="1226" y="555"/>
                        </a:lnTo>
                        <a:lnTo>
                          <a:pt x="1226" y="555"/>
                        </a:lnTo>
                        <a:lnTo>
                          <a:pt x="1226" y="555"/>
                        </a:lnTo>
                        <a:lnTo>
                          <a:pt x="1226" y="553"/>
                        </a:lnTo>
                        <a:lnTo>
                          <a:pt x="1226" y="553"/>
                        </a:lnTo>
                        <a:lnTo>
                          <a:pt x="1226" y="551"/>
                        </a:lnTo>
                        <a:lnTo>
                          <a:pt x="1226" y="551"/>
                        </a:lnTo>
                        <a:lnTo>
                          <a:pt x="1226" y="551"/>
                        </a:lnTo>
                        <a:lnTo>
                          <a:pt x="1224" y="551"/>
                        </a:lnTo>
                        <a:lnTo>
                          <a:pt x="1224" y="549"/>
                        </a:lnTo>
                        <a:lnTo>
                          <a:pt x="1224" y="549"/>
                        </a:lnTo>
                        <a:lnTo>
                          <a:pt x="1224" y="548"/>
                        </a:lnTo>
                        <a:lnTo>
                          <a:pt x="1224" y="548"/>
                        </a:lnTo>
                        <a:lnTo>
                          <a:pt x="1224" y="548"/>
                        </a:lnTo>
                        <a:lnTo>
                          <a:pt x="1224" y="548"/>
                        </a:lnTo>
                        <a:lnTo>
                          <a:pt x="1224" y="546"/>
                        </a:lnTo>
                        <a:lnTo>
                          <a:pt x="1226" y="546"/>
                        </a:lnTo>
                        <a:lnTo>
                          <a:pt x="1226" y="542"/>
                        </a:lnTo>
                        <a:lnTo>
                          <a:pt x="1226" y="542"/>
                        </a:lnTo>
                        <a:lnTo>
                          <a:pt x="1226" y="540"/>
                        </a:lnTo>
                        <a:lnTo>
                          <a:pt x="1228" y="540"/>
                        </a:lnTo>
                        <a:lnTo>
                          <a:pt x="1228" y="540"/>
                        </a:lnTo>
                        <a:lnTo>
                          <a:pt x="1230" y="540"/>
                        </a:lnTo>
                        <a:lnTo>
                          <a:pt x="1230" y="536"/>
                        </a:lnTo>
                        <a:lnTo>
                          <a:pt x="1232" y="536"/>
                        </a:lnTo>
                        <a:lnTo>
                          <a:pt x="1232" y="534"/>
                        </a:lnTo>
                        <a:lnTo>
                          <a:pt x="1232" y="534"/>
                        </a:lnTo>
                        <a:lnTo>
                          <a:pt x="1232" y="534"/>
                        </a:lnTo>
                        <a:lnTo>
                          <a:pt x="1236" y="534"/>
                        </a:lnTo>
                        <a:lnTo>
                          <a:pt x="1236" y="532"/>
                        </a:lnTo>
                        <a:lnTo>
                          <a:pt x="1238" y="532"/>
                        </a:lnTo>
                        <a:lnTo>
                          <a:pt x="1238" y="532"/>
                        </a:lnTo>
                        <a:lnTo>
                          <a:pt x="1240" y="532"/>
                        </a:lnTo>
                        <a:lnTo>
                          <a:pt x="1240" y="530"/>
                        </a:lnTo>
                        <a:lnTo>
                          <a:pt x="1240" y="530"/>
                        </a:lnTo>
                        <a:lnTo>
                          <a:pt x="1240" y="528"/>
                        </a:lnTo>
                        <a:lnTo>
                          <a:pt x="1242" y="528"/>
                        </a:lnTo>
                        <a:lnTo>
                          <a:pt x="1242" y="528"/>
                        </a:lnTo>
                        <a:lnTo>
                          <a:pt x="1242" y="528"/>
                        </a:lnTo>
                        <a:lnTo>
                          <a:pt x="1242" y="525"/>
                        </a:lnTo>
                        <a:lnTo>
                          <a:pt x="1244" y="525"/>
                        </a:lnTo>
                        <a:lnTo>
                          <a:pt x="1244" y="526"/>
                        </a:lnTo>
                        <a:lnTo>
                          <a:pt x="1244" y="526"/>
                        </a:lnTo>
                        <a:lnTo>
                          <a:pt x="1244" y="526"/>
                        </a:lnTo>
                        <a:lnTo>
                          <a:pt x="1245" y="526"/>
                        </a:lnTo>
                        <a:lnTo>
                          <a:pt x="1245" y="528"/>
                        </a:lnTo>
                        <a:lnTo>
                          <a:pt x="1249" y="528"/>
                        </a:lnTo>
                        <a:lnTo>
                          <a:pt x="1249" y="528"/>
                        </a:lnTo>
                        <a:lnTo>
                          <a:pt x="1249" y="528"/>
                        </a:lnTo>
                        <a:lnTo>
                          <a:pt x="1249" y="530"/>
                        </a:lnTo>
                        <a:lnTo>
                          <a:pt x="1253" y="530"/>
                        </a:lnTo>
                        <a:lnTo>
                          <a:pt x="1253" y="530"/>
                        </a:lnTo>
                        <a:lnTo>
                          <a:pt x="1257" y="530"/>
                        </a:lnTo>
                        <a:lnTo>
                          <a:pt x="1257" y="532"/>
                        </a:lnTo>
                        <a:lnTo>
                          <a:pt x="1257" y="532"/>
                        </a:lnTo>
                        <a:lnTo>
                          <a:pt x="1257" y="532"/>
                        </a:lnTo>
                        <a:lnTo>
                          <a:pt x="1259" y="532"/>
                        </a:lnTo>
                        <a:lnTo>
                          <a:pt x="1259" y="532"/>
                        </a:lnTo>
                        <a:lnTo>
                          <a:pt x="1261" y="532"/>
                        </a:lnTo>
                        <a:lnTo>
                          <a:pt x="1261" y="534"/>
                        </a:lnTo>
                        <a:lnTo>
                          <a:pt x="1272" y="534"/>
                        </a:lnTo>
                        <a:lnTo>
                          <a:pt x="1272" y="534"/>
                        </a:lnTo>
                        <a:lnTo>
                          <a:pt x="1274" y="534"/>
                        </a:lnTo>
                        <a:lnTo>
                          <a:pt x="1274" y="536"/>
                        </a:lnTo>
                        <a:lnTo>
                          <a:pt x="1276" y="536"/>
                        </a:lnTo>
                        <a:lnTo>
                          <a:pt x="1276" y="536"/>
                        </a:lnTo>
                        <a:lnTo>
                          <a:pt x="1278" y="536"/>
                        </a:lnTo>
                        <a:lnTo>
                          <a:pt x="1278" y="538"/>
                        </a:lnTo>
                        <a:lnTo>
                          <a:pt x="1282" y="538"/>
                        </a:lnTo>
                        <a:lnTo>
                          <a:pt x="1282" y="538"/>
                        </a:lnTo>
                        <a:lnTo>
                          <a:pt x="1284" y="538"/>
                        </a:lnTo>
                        <a:lnTo>
                          <a:pt x="1284" y="540"/>
                        </a:lnTo>
                        <a:lnTo>
                          <a:pt x="1284" y="540"/>
                        </a:lnTo>
                        <a:lnTo>
                          <a:pt x="1284" y="540"/>
                        </a:lnTo>
                        <a:lnTo>
                          <a:pt x="1286" y="540"/>
                        </a:lnTo>
                        <a:lnTo>
                          <a:pt x="1286" y="540"/>
                        </a:lnTo>
                        <a:lnTo>
                          <a:pt x="1289" y="540"/>
                        </a:lnTo>
                        <a:lnTo>
                          <a:pt x="1289" y="540"/>
                        </a:lnTo>
                        <a:lnTo>
                          <a:pt x="1293" y="540"/>
                        </a:lnTo>
                        <a:lnTo>
                          <a:pt x="1293" y="540"/>
                        </a:lnTo>
                        <a:lnTo>
                          <a:pt x="1297" y="540"/>
                        </a:lnTo>
                        <a:lnTo>
                          <a:pt x="1297" y="542"/>
                        </a:lnTo>
                        <a:lnTo>
                          <a:pt x="1297" y="542"/>
                        </a:lnTo>
                        <a:lnTo>
                          <a:pt x="1297" y="540"/>
                        </a:lnTo>
                        <a:lnTo>
                          <a:pt x="1297" y="540"/>
                        </a:lnTo>
                        <a:lnTo>
                          <a:pt x="1297" y="542"/>
                        </a:lnTo>
                        <a:lnTo>
                          <a:pt x="1299" y="542"/>
                        </a:lnTo>
                        <a:lnTo>
                          <a:pt x="1299" y="542"/>
                        </a:lnTo>
                        <a:lnTo>
                          <a:pt x="1299" y="542"/>
                        </a:lnTo>
                        <a:lnTo>
                          <a:pt x="1299" y="544"/>
                        </a:lnTo>
                        <a:lnTo>
                          <a:pt x="1299" y="544"/>
                        </a:lnTo>
                        <a:lnTo>
                          <a:pt x="1299" y="548"/>
                        </a:lnTo>
                        <a:lnTo>
                          <a:pt x="1299" y="548"/>
                        </a:lnTo>
                        <a:lnTo>
                          <a:pt x="1299" y="548"/>
                        </a:lnTo>
                        <a:lnTo>
                          <a:pt x="1301" y="548"/>
                        </a:lnTo>
                        <a:lnTo>
                          <a:pt x="1301" y="551"/>
                        </a:lnTo>
                        <a:lnTo>
                          <a:pt x="1299" y="551"/>
                        </a:lnTo>
                        <a:lnTo>
                          <a:pt x="1299" y="553"/>
                        </a:lnTo>
                        <a:lnTo>
                          <a:pt x="1301" y="553"/>
                        </a:lnTo>
                        <a:lnTo>
                          <a:pt x="1301" y="553"/>
                        </a:lnTo>
                        <a:lnTo>
                          <a:pt x="1303" y="553"/>
                        </a:lnTo>
                        <a:lnTo>
                          <a:pt x="1303" y="555"/>
                        </a:lnTo>
                        <a:lnTo>
                          <a:pt x="1301" y="555"/>
                        </a:lnTo>
                        <a:lnTo>
                          <a:pt x="1301" y="557"/>
                        </a:lnTo>
                        <a:lnTo>
                          <a:pt x="1303" y="557"/>
                        </a:lnTo>
                        <a:lnTo>
                          <a:pt x="1303" y="559"/>
                        </a:lnTo>
                        <a:lnTo>
                          <a:pt x="1305" y="559"/>
                        </a:lnTo>
                        <a:lnTo>
                          <a:pt x="1305" y="559"/>
                        </a:lnTo>
                        <a:lnTo>
                          <a:pt x="1307" y="559"/>
                        </a:lnTo>
                        <a:lnTo>
                          <a:pt x="1307" y="561"/>
                        </a:lnTo>
                        <a:lnTo>
                          <a:pt x="1307" y="561"/>
                        </a:lnTo>
                        <a:lnTo>
                          <a:pt x="1307" y="561"/>
                        </a:lnTo>
                        <a:lnTo>
                          <a:pt x="1309" y="561"/>
                        </a:lnTo>
                        <a:lnTo>
                          <a:pt x="1309" y="563"/>
                        </a:lnTo>
                        <a:lnTo>
                          <a:pt x="1310" y="563"/>
                        </a:lnTo>
                        <a:lnTo>
                          <a:pt x="1310" y="563"/>
                        </a:lnTo>
                        <a:lnTo>
                          <a:pt x="1312" y="563"/>
                        </a:lnTo>
                        <a:lnTo>
                          <a:pt x="1312" y="563"/>
                        </a:lnTo>
                        <a:lnTo>
                          <a:pt x="1316" y="563"/>
                        </a:lnTo>
                        <a:lnTo>
                          <a:pt x="1316" y="563"/>
                        </a:lnTo>
                        <a:lnTo>
                          <a:pt x="1316" y="563"/>
                        </a:lnTo>
                        <a:lnTo>
                          <a:pt x="1316" y="563"/>
                        </a:lnTo>
                        <a:lnTo>
                          <a:pt x="1318" y="563"/>
                        </a:lnTo>
                        <a:lnTo>
                          <a:pt x="1318" y="565"/>
                        </a:lnTo>
                        <a:lnTo>
                          <a:pt x="1318" y="565"/>
                        </a:lnTo>
                        <a:lnTo>
                          <a:pt x="1318" y="565"/>
                        </a:lnTo>
                        <a:lnTo>
                          <a:pt x="1322" y="565"/>
                        </a:lnTo>
                        <a:lnTo>
                          <a:pt x="1322" y="567"/>
                        </a:lnTo>
                        <a:lnTo>
                          <a:pt x="1324" y="567"/>
                        </a:lnTo>
                        <a:lnTo>
                          <a:pt x="1324" y="567"/>
                        </a:lnTo>
                        <a:lnTo>
                          <a:pt x="1326" y="567"/>
                        </a:lnTo>
                        <a:lnTo>
                          <a:pt x="1326" y="567"/>
                        </a:lnTo>
                        <a:lnTo>
                          <a:pt x="1326" y="567"/>
                        </a:lnTo>
                        <a:lnTo>
                          <a:pt x="1326" y="565"/>
                        </a:lnTo>
                        <a:lnTo>
                          <a:pt x="1330" y="565"/>
                        </a:lnTo>
                        <a:lnTo>
                          <a:pt x="1330" y="567"/>
                        </a:lnTo>
                        <a:lnTo>
                          <a:pt x="1335" y="567"/>
                        </a:lnTo>
                        <a:lnTo>
                          <a:pt x="1335" y="565"/>
                        </a:lnTo>
                        <a:lnTo>
                          <a:pt x="1335" y="565"/>
                        </a:lnTo>
                        <a:lnTo>
                          <a:pt x="1335" y="565"/>
                        </a:lnTo>
                        <a:lnTo>
                          <a:pt x="1337" y="565"/>
                        </a:lnTo>
                        <a:lnTo>
                          <a:pt x="1337" y="563"/>
                        </a:lnTo>
                        <a:lnTo>
                          <a:pt x="1339" y="563"/>
                        </a:lnTo>
                        <a:lnTo>
                          <a:pt x="1339" y="563"/>
                        </a:lnTo>
                        <a:lnTo>
                          <a:pt x="1343" y="563"/>
                        </a:lnTo>
                        <a:lnTo>
                          <a:pt x="1343" y="563"/>
                        </a:lnTo>
                        <a:lnTo>
                          <a:pt x="1347" y="563"/>
                        </a:lnTo>
                        <a:lnTo>
                          <a:pt x="1347" y="561"/>
                        </a:lnTo>
                        <a:lnTo>
                          <a:pt x="1349" y="561"/>
                        </a:lnTo>
                        <a:lnTo>
                          <a:pt x="1349" y="563"/>
                        </a:lnTo>
                        <a:lnTo>
                          <a:pt x="1351" y="563"/>
                        </a:lnTo>
                        <a:lnTo>
                          <a:pt x="1351" y="561"/>
                        </a:lnTo>
                        <a:lnTo>
                          <a:pt x="1353" y="561"/>
                        </a:lnTo>
                        <a:lnTo>
                          <a:pt x="1353" y="561"/>
                        </a:lnTo>
                        <a:lnTo>
                          <a:pt x="1354" y="561"/>
                        </a:lnTo>
                        <a:lnTo>
                          <a:pt x="1354" y="559"/>
                        </a:lnTo>
                        <a:lnTo>
                          <a:pt x="1354" y="559"/>
                        </a:lnTo>
                        <a:lnTo>
                          <a:pt x="1354" y="561"/>
                        </a:lnTo>
                        <a:lnTo>
                          <a:pt x="1358" y="561"/>
                        </a:lnTo>
                        <a:lnTo>
                          <a:pt x="1358" y="561"/>
                        </a:lnTo>
                        <a:lnTo>
                          <a:pt x="1368" y="561"/>
                        </a:lnTo>
                        <a:lnTo>
                          <a:pt x="1368" y="563"/>
                        </a:lnTo>
                        <a:lnTo>
                          <a:pt x="1370" y="563"/>
                        </a:lnTo>
                        <a:lnTo>
                          <a:pt x="1370" y="563"/>
                        </a:lnTo>
                        <a:lnTo>
                          <a:pt x="1372" y="563"/>
                        </a:lnTo>
                        <a:lnTo>
                          <a:pt x="1372" y="563"/>
                        </a:lnTo>
                        <a:lnTo>
                          <a:pt x="1379" y="563"/>
                        </a:lnTo>
                        <a:lnTo>
                          <a:pt x="1379" y="563"/>
                        </a:lnTo>
                        <a:lnTo>
                          <a:pt x="1381" y="563"/>
                        </a:lnTo>
                        <a:lnTo>
                          <a:pt x="1381" y="565"/>
                        </a:lnTo>
                        <a:lnTo>
                          <a:pt x="1383" y="565"/>
                        </a:lnTo>
                        <a:lnTo>
                          <a:pt x="1383" y="565"/>
                        </a:lnTo>
                        <a:lnTo>
                          <a:pt x="1383" y="565"/>
                        </a:lnTo>
                        <a:lnTo>
                          <a:pt x="1383" y="567"/>
                        </a:lnTo>
                        <a:lnTo>
                          <a:pt x="1383" y="567"/>
                        </a:lnTo>
                        <a:lnTo>
                          <a:pt x="1383" y="569"/>
                        </a:lnTo>
                        <a:lnTo>
                          <a:pt x="1385" y="569"/>
                        </a:lnTo>
                        <a:lnTo>
                          <a:pt x="1385" y="569"/>
                        </a:lnTo>
                        <a:lnTo>
                          <a:pt x="1385" y="569"/>
                        </a:lnTo>
                        <a:lnTo>
                          <a:pt x="1385" y="571"/>
                        </a:lnTo>
                        <a:lnTo>
                          <a:pt x="1389" y="571"/>
                        </a:lnTo>
                        <a:lnTo>
                          <a:pt x="1389" y="571"/>
                        </a:lnTo>
                        <a:lnTo>
                          <a:pt x="1391" y="571"/>
                        </a:lnTo>
                        <a:lnTo>
                          <a:pt x="1391" y="571"/>
                        </a:lnTo>
                        <a:lnTo>
                          <a:pt x="1391" y="571"/>
                        </a:lnTo>
                        <a:lnTo>
                          <a:pt x="1391" y="571"/>
                        </a:lnTo>
                        <a:lnTo>
                          <a:pt x="1397" y="571"/>
                        </a:lnTo>
                        <a:lnTo>
                          <a:pt x="1397" y="571"/>
                        </a:lnTo>
                        <a:lnTo>
                          <a:pt x="1400" y="571"/>
                        </a:lnTo>
                        <a:lnTo>
                          <a:pt x="1400" y="576"/>
                        </a:lnTo>
                        <a:lnTo>
                          <a:pt x="1400" y="576"/>
                        </a:lnTo>
                        <a:lnTo>
                          <a:pt x="1400" y="578"/>
                        </a:lnTo>
                        <a:lnTo>
                          <a:pt x="1400" y="578"/>
                        </a:lnTo>
                        <a:lnTo>
                          <a:pt x="1400" y="578"/>
                        </a:lnTo>
                        <a:lnTo>
                          <a:pt x="1402" y="578"/>
                        </a:lnTo>
                        <a:lnTo>
                          <a:pt x="1402" y="580"/>
                        </a:lnTo>
                        <a:lnTo>
                          <a:pt x="1406" y="580"/>
                        </a:lnTo>
                        <a:lnTo>
                          <a:pt x="1406" y="580"/>
                        </a:lnTo>
                        <a:lnTo>
                          <a:pt x="1406" y="580"/>
                        </a:lnTo>
                        <a:lnTo>
                          <a:pt x="1406" y="580"/>
                        </a:lnTo>
                        <a:lnTo>
                          <a:pt x="1406" y="580"/>
                        </a:lnTo>
                        <a:lnTo>
                          <a:pt x="1406" y="582"/>
                        </a:lnTo>
                        <a:lnTo>
                          <a:pt x="1408" y="582"/>
                        </a:lnTo>
                        <a:lnTo>
                          <a:pt x="1408" y="582"/>
                        </a:lnTo>
                        <a:lnTo>
                          <a:pt x="1408" y="582"/>
                        </a:lnTo>
                        <a:lnTo>
                          <a:pt x="1408" y="584"/>
                        </a:lnTo>
                        <a:lnTo>
                          <a:pt x="1416" y="584"/>
                        </a:lnTo>
                        <a:lnTo>
                          <a:pt x="1416" y="582"/>
                        </a:lnTo>
                        <a:lnTo>
                          <a:pt x="1418" y="582"/>
                        </a:lnTo>
                        <a:lnTo>
                          <a:pt x="1418" y="584"/>
                        </a:lnTo>
                        <a:lnTo>
                          <a:pt x="1421" y="584"/>
                        </a:lnTo>
                        <a:lnTo>
                          <a:pt x="1421" y="582"/>
                        </a:lnTo>
                        <a:lnTo>
                          <a:pt x="1421" y="582"/>
                        </a:lnTo>
                        <a:lnTo>
                          <a:pt x="1421" y="584"/>
                        </a:lnTo>
                        <a:lnTo>
                          <a:pt x="1425" y="584"/>
                        </a:lnTo>
                        <a:lnTo>
                          <a:pt x="1425" y="584"/>
                        </a:lnTo>
                        <a:lnTo>
                          <a:pt x="1427" y="584"/>
                        </a:lnTo>
                        <a:lnTo>
                          <a:pt x="1427" y="586"/>
                        </a:lnTo>
                        <a:lnTo>
                          <a:pt x="1427" y="586"/>
                        </a:lnTo>
                        <a:lnTo>
                          <a:pt x="1427" y="586"/>
                        </a:lnTo>
                        <a:lnTo>
                          <a:pt x="1429" y="586"/>
                        </a:lnTo>
                        <a:lnTo>
                          <a:pt x="1429" y="586"/>
                        </a:lnTo>
                        <a:lnTo>
                          <a:pt x="1431" y="586"/>
                        </a:lnTo>
                        <a:lnTo>
                          <a:pt x="1431" y="586"/>
                        </a:lnTo>
                        <a:lnTo>
                          <a:pt x="1437" y="586"/>
                        </a:lnTo>
                        <a:lnTo>
                          <a:pt x="1437" y="588"/>
                        </a:lnTo>
                        <a:lnTo>
                          <a:pt x="1441" y="588"/>
                        </a:lnTo>
                        <a:lnTo>
                          <a:pt x="1441" y="586"/>
                        </a:lnTo>
                        <a:lnTo>
                          <a:pt x="1443" y="586"/>
                        </a:lnTo>
                        <a:lnTo>
                          <a:pt x="1443" y="586"/>
                        </a:lnTo>
                        <a:lnTo>
                          <a:pt x="1443" y="586"/>
                        </a:lnTo>
                        <a:lnTo>
                          <a:pt x="1443" y="586"/>
                        </a:lnTo>
                        <a:lnTo>
                          <a:pt x="1444" y="586"/>
                        </a:lnTo>
                        <a:lnTo>
                          <a:pt x="1444" y="588"/>
                        </a:lnTo>
                        <a:lnTo>
                          <a:pt x="1448" y="588"/>
                        </a:lnTo>
                        <a:lnTo>
                          <a:pt x="1448" y="588"/>
                        </a:lnTo>
                        <a:lnTo>
                          <a:pt x="1448" y="588"/>
                        </a:lnTo>
                        <a:lnTo>
                          <a:pt x="1448" y="588"/>
                        </a:lnTo>
                        <a:lnTo>
                          <a:pt x="1452" y="588"/>
                        </a:lnTo>
                        <a:lnTo>
                          <a:pt x="1452" y="586"/>
                        </a:lnTo>
                        <a:lnTo>
                          <a:pt x="1454" y="586"/>
                        </a:lnTo>
                        <a:lnTo>
                          <a:pt x="1454" y="586"/>
                        </a:lnTo>
                        <a:lnTo>
                          <a:pt x="1454" y="586"/>
                        </a:lnTo>
                        <a:lnTo>
                          <a:pt x="1454" y="584"/>
                        </a:lnTo>
                        <a:lnTo>
                          <a:pt x="1456" y="584"/>
                        </a:lnTo>
                        <a:lnTo>
                          <a:pt x="1456" y="584"/>
                        </a:lnTo>
                        <a:lnTo>
                          <a:pt x="1458" y="584"/>
                        </a:lnTo>
                        <a:lnTo>
                          <a:pt x="1458" y="582"/>
                        </a:lnTo>
                        <a:lnTo>
                          <a:pt x="1460" y="582"/>
                        </a:lnTo>
                        <a:lnTo>
                          <a:pt x="1460" y="584"/>
                        </a:lnTo>
                        <a:lnTo>
                          <a:pt x="1462" y="584"/>
                        </a:lnTo>
                        <a:lnTo>
                          <a:pt x="1462" y="582"/>
                        </a:lnTo>
                        <a:lnTo>
                          <a:pt x="1464" y="582"/>
                        </a:lnTo>
                        <a:lnTo>
                          <a:pt x="1464" y="582"/>
                        </a:lnTo>
                        <a:lnTo>
                          <a:pt x="1465" y="582"/>
                        </a:lnTo>
                        <a:lnTo>
                          <a:pt x="1465" y="582"/>
                        </a:lnTo>
                        <a:lnTo>
                          <a:pt x="1467" y="582"/>
                        </a:lnTo>
                        <a:lnTo>
                          <a:pt x="1467" y="582"/>
                        </a:lnTo>
                        <a:lnTo>
                          <a:pt x="1471" y="582"/>
                        </a:lnTo>
                        <a:lnTo>
                          <a:pt x="1471" y="580"/>
                        </a:lnTo>
                        <a:lnTo>
                          <a:pt x="1475" y="580"/>
                        </a:lnTo>
                        <a:lnTo>
                          <a:pt x="1475" y="580"/>
                        </a:lnTo>
                        <a:lnTo>
                          <a:pt x="1477" y="580"/>
                        </a:lnTo>
                        <a:lnTo>
                          <a:pt x="1477" y="580"/>
                        </a:lnTo>
                        <a:lnTo>
                          <a:pt x="1481" y="580"/>
                        </a:lnTo>
                        <a:lnTo>
                          <a:pt x="1481" y="580"/>
                        </a:lnTo>
                        <a:lnTo>
                          <a:pt x="1485" y="580"/>
                        </a:lnTo>
                        <a:lnTo>
                          <a:pt x="1485" y="580"/>
                        </a:lnTo>
                        <a:lnTo>
                          <a:pt x="1487" y="580"/>
                        </a:lnTo>
                        <a:lnTo>
                          <a:pt x="1487" y="578"/>
                        </a:lnTo>
                        <a:lnTo>
                          <a:pt x="1488" y="578"/>
                        </a:lnTo>
                        <a:lnTo>
                          <a:pt x="1488" y="576"/>
                        </a:lnTo>
                        <a:lnTo>
                          <a:pt x="1488" y="576"/>
                        </a:lnTo>
                        <a:lnTo>
                          <a:pt x="1488" y="574"/>
                        </a:lnTo>
                        <a:lnTo>
                          <a:pt x="1490" y="574"/>
                        </a:lnTo>
                        <a:lnTo>
                          <a:pt x="1490" y="574"/>
                        </a:lnTo>
                        <a:lnTo>
                          <a:pt x="1490" y="574"/>
                        </a:lnTo>
                        <a:lnTo>
                          <a:pt x="1490" y="572"/>
                        </a:lnTo>
                        <a:lnTo>
                          <a:pt x="1492" y="572"/>
                        </a:lnTo>
                        <a:lnTo>
                          <a:pt x="1492" y="572"/>
                        </a:lnTo>
                        <a:lnTo>
                          <a:pt x="1494" y="572"/>
                        </a:lnTo>
                        <a:lnTo>
                          <a:pt x="1494" y="571"/>
                        </a:lnTo>
                        <a:lnTo>
                          <a:pt x="1494" y="571"/>
                        </a:lnTo>
                        <a:lnTo>
                          <a:pt x="1494" y="571"/>
                        </a:lnTo>
                        <a:lnTo>
                          <a:pt x="1496" y="571"/>
                        </a:lnTo>
                        <a:lnTo>
                          <a:pt x="1496" y="571"/>
                        </a:lnTo>
                        <a:lnTo>
                          <a:pt x="1498" y="571"/>
                        </a:lnTo>
                        <a:lnTo>
                          <a:pt x="1498" y="569"/>
                        </a:lnTo>
                        <a:lnTo>
                          <a:pt x="1500" y="569"/>
                        </a:lnTo>
                        <a:lnTo>
                          <a:pt x="1500" y="569"/>
                        </a:lnTo>
                        <a:lnTo>
                          <a:pt x="1502" y="569"/>
                        </a:lnTo>
                        <a:lnTo>
                          <a:pt x="1502" y="567"/>
                        </a:lnTo>
                        <a:lnTo>
                          <a:pt x="1504" y="567"/>
                        </a:lnTo>
                        <a:lnTo>
                          <a:pt x="1504" y="567"/>
                        </a:lnTo>
                        <a:lnTo>
                          <a:pt x="1506" y="567"/>
                        </a:lnTo>
                        <a:lnTo>
                          <a:pt x="1506" y="565"/>
                        </a:lnTo>
                        <a:lnTo>
                          <a:pt x="1508" y="565"/>
                        </a:lnTo>
                        <a:lnTo>
                          <a:pt x="1508" y="565"/>
                        </a:lnTo>
                        <a:lnTo>
                          <a:pt x="1509" y="565"/>
                        </a:lnTo>
                        <a:lnTo>
                          <a:pt x="1509" y="563"/>
                        </a:lnTo>
                        <a:lnTo>
                          <a:pt x="1511" y="563"/>
                        </a:lnTo>
                        <a:lnTo>
                          <a:pt x="1511" y="565"/>
                        </a:lnTo>
                        <a:lnTo>
                          <a:pt x="1519" y="565"/>
                        </a:lnTo>
                        <a:lnTo>
                          <a:pt x="1519" y="565"/>
                        </a:lnTo>
                        <a:lnTo>
                          <a:pt x="1521" y="565"/>
                        </a:lnTo>
                        <a:lnTo>
                          <a:pt x="1521" y="567"/>
                        </a:lnTo>
                        <a:lnTo>
                          <a:pt x="1523" y="567"/>
                        </a:lnTo>
                        <a:lnTo>
                          <a:pt x="1523" y="567"/>
                        </a:lnTo>
                        <a:lnTo>
                          <a:pt x="1523" y="567"/>
                        </a:lnTo>
                        <a:lnTo>
                          <a:pt x="1523" y="569"/>
                        </a:lnTo>
                        <a:lnTo>
                          <a:pt x="1525" y="569"/>
                        </a:lnTo>
                        <a:lnTo>
                          <a:pt x="1525" y="569"/>
                        </a:lnTo>
                        <a:lnTo>
                          <a:pt x="1525" y="569"/>
                        </a:lnTo>
                        <a:lnTo>
                          <a:pt x="1525" y="571"/>
                        </a:lnTo>
                        <a:lnTo>
                          <a:pt x="1527" y="571"/>
                        </a:lnTo>
                        <a:lnTo>
                          <a:pt x="1527" y="571"/>
                        </a:lnTo>
                        <a:lnTo>
                          <a:pt x="1529" y="571"/>
                        </a:lnTo>
                        <a:lnTo>
                          <a:pt x="1529" y="571"/>
                        </a:lnTo>
                        <a:lnTo>
                          <a:pt x="1532" y="571"/>
                        </a:lnTo>
                        <a:lnTo>
                          <a:pt x="1532" y="572"/>
                        </a:lnTo>
                        <a:lnTo>
                          <a:pt x="1536" y="572"/>
                        </a:lnTo>
                        <a:lnTo>
                          <a:pt x="1536" y="571"/>
                        </a:lnTo>
                        <a:lnTo>
                          <a:pt x="1536" y="571"/>
                        </a:lnTo>
                        <a:lnTo>
                          <a:pt x="1536" y="571"/>
                        </a:lnTo>
                        <a:lnTo>
                          <a:pt x="1540" y="571"/>
                        </a:lnTo>
                        <a:lnTo>
                          <a:pt x="1540" y="571"/>
                        </a:lnTo>
                        <a:lnTo>
                          <a:pt x="1542" y="571"/>
                        </a:lnTo>
                        <a:lnTo>
                          <a:pt x="1542" y="569"/>
                        </a:lnTo>
                        <a:lnTo>
                          <a:pt x="1544" y="569"/>
                        </a:lnTo>
                        <a:lnTo>
                          <a:pt x="1544" y="571"/>
                        </a:lnTo>
                        <a:lnTo>
                          <a:pt x="1546" y="571"/>
                        </a:lnTo>
                        <a:lnTo>
                          <a:pt x="1546" y="571"/>
                        </a:lnTo>
                        <a:lnTo>
                          <a:pt x="1550" y="571"/>
                        </a:lnTo>
                        <a:lnTo>
                          <a:pt x="1550" y="571"/>
                        </a:lnTo>
                        <a:lnTo>
                          <a:pt x="1552" y="571"/>
                        </a:lnTo>
                        <a:lnTo>
                          <a:pt x="1552" y="572"/>
                        </a:lnTo>
                        <a:lnTo>
                          <a:pt x="1552" y="572"/>
                        </a:lnTo>
                        <a:lnTo>
                          <a:pt x="1552" y="572"/>
                        </a:lnTo>
                        <a:lnTo>
                          <a:pt x="1552" y="572"/>
                        </a:lnTo>
                        <a:lnTo>
                          <a:pt x="1552" y="574"/>
                        </a:lnTo>
                        <a:lnTo>
                          <a:pt x="1554" y="574"/>
                        </a:lnTo>
                        <a:lnTo>
                          <a:pt x="1554" y="574"/>
                        </a:lnTo>
                        <a:lnTo>
                          <a:pt x="1555" y="574"/>
                        </a:lnTo>
                        <a:lnTo>
                          <a:pt x="1555" y="576"/>
                        </a:lnTo>
                        <a:lnTo>
                          <a:pt x="1557" y="576"/>
                        </a:lnTo>
                        <a:lnTo>
                          <a:pt x="1557" y="576"/>
                        </a:lnTo>
                        <a:lnTo>
                          <a:pt x="1561" y="576"/>
                        </a:lnTo>
                        <a:lnTo>
                          <a:pt x="1561" y="578"/>
                        </a:lnTo>
                        <a:lnTo>
                          <a:pt x="1567" y="578"/>
                        </a:lnTo>
                        <a:lnTo>
                          <a:pt x="1567" y="578"/>
                        </a:lnTo>
                        <a:lnTo>
                          <a:pt x="1569" y="578"/>
                        </a:lnTo>
                        <a:lnTo>
                          <a:pt x="1569" y="580"/>
                        </a:lnTo>
                        <a:lnTo>
                          <a:pt x="1571" y="580"/>
                        </a:lnTo>
                        <a:lnTo>
                          <a:pt x="1571" y="580"/>
                        </a:lnTo>
                        <a:lnTo>
                          <a:pt x="1573" y="580"/>
                        </a:lnTo>
                        <a:lnTo>
                          <a:pt x="1573" y="580"/>
                        </a:lnTo>
                        <a:lnTo>
                          <a:pt x="1573" y="580"/>
                        </a:lnTo>
                        <a:lnTo>
                          <a:pt x="1573" y="578"/>
                        </a:lnTo>
                        <a:lnTo>
                          <a:pt x="1575" y="578"/>
                        </a:lnTo>
                        <a:lnTo>
                          <a:pt x="1575" y="578"/>
                        </a:lnTo>
                        <a:lnTo>
                          <a:pt x="1575" y="578"/>
                        </a:lnTo>
                        <a:lnTo>
                          <a:pt x="1575" y="576"/>
                        </a:lnTo>
                        <a:lnTo>
                          <a:pt x="1578" y="576"/>
                        </a:lnTo>
                        <a:lnTo>
                          <a:pt x="1578" y="576"/>
                        </a:lnTo>
                        <a:lnTo>
                          <a:pt x="1578" y="576"/>
                        </a:lnTo>
                        <a:lnTo>
                          <a:pt x="1578" y="574"/>
                        </a:lnTo>
                        <a:lnTo>
                          <a:pt x="1580" y="574"/>
                        </a:lnTo>
                        <a:lnTo>
                          <a:pt x="1580" y="574"/>
                        </a:lnTo>
                        <a:lnTo>
                          <a:pt x="1580" y="574"/>
                        </a:lnTo>
                        <a:lnTo>
                          <a:pt x="1580" y="572"/>
                        </a:lnTo>
                        <a:lnTo>
                          <a:pt x="1582" y="572"/>
                        </a:lnTo>
                        <a:lnTo>
                          <a:pt x="1582" y="572"/>
                        </a:lnTo>
                        <a:lnTo>
                          <a:pt x="1584" y="572"/>
                        </a:lnTo>
                        <a:lnTo>
                          <a:pt x="1584" y="571"/>
                        </a:lnTo>
                        <a:lnTo>
                          <a:pt x="1584" y="571"/>
                        </a:lnTo>
                        <a:lnTo>
                          <a:pt x="1584" y="571"/>
                        </a:lnTo>
                        <a:lnTo>
                          <a:pt x="1590" y="571"/>
                        </a:lnTo>
                        <a:lnTo>
                          <a:pt x="1590" y="571"/>
                        </a:lnTo>
                        <a:lnTo>
                          <a:pt x="1590" y="571"/>
                        </a:lnTo>
                        <a:lnTo>
                          <a:pt x="1590" y="571"/>
                        </a:lnTo>
                        <a:lnTo>
                          <a:pt x="1592" y="571"/>
                        </a:lnTo>
                        <a:lnTo>
                          <a:pt x="1592" y="571"/>
                        </a:lnTo>
                        <a:lnTo>
                          <a:pt x="1596" y="571"/>
                        </a:lnTo>
                        <a:lnTo>
                          <a:pt x="1596" y="569"/>
                        </a:lnTo>
                        <a:lnTo>
                          <a:pt x="1596" y="569"/>
                        </a:lnTo>
                        <a:lnTo>
                          <a:pt x="1596" y="569"/>
                        </a:lnTo>
                        <a:lnTo>
                          <a:pt x="1596" y="569"/>
                        </a:lnTo>
                        <a:lnTo>
                          <a:pt x="1596" y="567"/>
                        </a:lnTo>
                        <a:lnTo>
                          <a:pt x="1598" y="567"/>
                        </a:lnTo>
                        <a:lnTo>
                          <a:pt x="1598" y="567"/>
                        </a:lnTo>
                        <a:lnTo>
                          <a:pt x="1598" y="567"/>
                        </a:lnTo>
                        <a:lnTo>
                          <a:pt x="1598" y="565"/>
                        </a:lnTo>
                        <a:lnTo>
                          <a:pt x="1598" y="565"/>
                        </a:lnTo>
                        <a:lnTo>
                          <a:pt x="1598" y="563"/>
                        </a:lnTo>
                        <a:lnTo>
                          <a:pt x="1594" y="563"/>
                        </a:lnTo>
                        <a:lnTo>
                          <a:pt x="1594" y="563"/>
                        </a:lnTo>
                        <a:lnTo>
                          <a:pt x="1594" y="563"/>
                        </a:lnTo>
                        <a:lnTo>
                          <a:pt x="1594" y="561"/>
                        </a:lnTo>
                        <a:lnTo>
                          <a:pt x="1596" y="561"/>
                        </a:lnTo>
                        <a:lnTo>
                          <a:pt x="1596" y="561"/>
                        </a:lnTo>
                        <a:lnTo>
                          <a:pt x="1596" y="561"/>
                        </a:lnTo>
                        <a:lnTo>
                          <a:pt x="1596" y="557"/>
                        </a:lnTo>
                        <a:lnTo>
                          <a:pt x="1596" y="557"/>
                        </a:lnTo>
                        <a:lnTo>
                          <a:pt x="1596" y="557"/>
                        </a:lnTo>
                        <a:lnTo>
                          <a:pt x="1598" y="557"/>
                        </a:lnTo>
                        <a:lnTo>
                          <a:pt x="1598" y="555"/>
                        </a:lnTo>
                        <a:lnTo>
                          <a:pt x="1599" y="555"/>
                        </a:lnTo>
                        <a:lnTo>
                          <a:pt x="1599" y="555"/>
                        </a:lnTo>
                        <a:lnTo>
                          <a:pt x="1599" y="555"/>
                        </a:lnTo>
                        <a:lnTo>
                          <a:pt x="1599" y="555"/>
                        </a:lnTo>
                        <a:lnTo>
                          <a:pt x="1599" y="555"/>
                        </a:lnTo>
                        <a:lnTo>
                          <a:pt x="1599" y="551"/>
                        </a:lnTo>
                        <a:lnTo>
                          <a:pt x="1601" y="551"/>
                        </a:lnTo>
                        <a:lnTo>
                          <a:pt x="1601" y="549"/>
                        </a:lnTo>
                        <a:lnTo>
                          <a:pt x="1601" y="549"/>
                        </a:lnTo>
                        <a:lnTo>
                          <a:pt x="1601" y="549"/>
                        </a:lnTo>
                        <a:lnTo>
                          <a:pt x="1603" y="549"/>
                        </a:lnTo>
                        <a:lnTo>
                          <a:pt x="1603" y="548"/>
                        </a:lnTo>
                        <a:lnTo>
                          <a:pt x="1603" y="548"/>
                        </a:lnTo>
                        <a:lnTo>
                          <a:pt x="1603" y="548"/>
                        </a:lnTo>
                        <a:lnTo>
                          <a:pt x="1605" y="548"/>
                        </a:lnTo>
                        <a:lnTo>
                          <a:pt x="1605" y="546"/>
                        </a:lnTo>
                        <a:lnTo>
                          <a:pt x="1605" y="546"/>
                        </a:lnTo>
                        <a:lnTo>
                          <a:pt x="1605" y="544"/>
                        </a:lnTo>
                        <a:lnTo>
                          <a:pt x="1607" y="544"/>
                        </a:lnTo>
                        <a:lnTo>
                          <a:pt x="1607" y="542"/>
                        </a:lnTo>
                        <a:lnTo>
                          <a:pt x="1607" y="542"/>
                        </a:lnTo>
                        <a:lnTo>
                          <a:pt x="1607" y="540"/>
                        </a:lnTo>
                        <a:lnTo>
                          <a:pt x="1607" y="540"/>
                        </a:lnTo>
                        <a:lnTo>
                          <a:pt x="1607" y="540"/>
                        </a:lnTo>
                        <a:lnTo>
                          <a:pt x="1609" y="540"/>
                        </a:lnTo>
                        <a:lnTo>
                          <a:pt x="1609" y="538"/>
                        </a:lnTo>
                        <a:lnTo>
                          <a:pt x="1609" y="538"/>
                        </a:lnTo>
                        <a:lnTo>
                          <a:pt x="1609" y="536"/>
                        </a:lnTo>
                        <a:lnTo>
                          <a:pt x="1611" y="536"/>
                        </a:lnTo>
                        <a:lnTo>
                          <a:pt x="1611" y="536"/>
                        </a:lnTo>
                        <a:lnTo>
                          <a:pt x="1611" y="536"/>
                        </a:lnTo>
                        <a:lnTo>
                          <a:pt x="1611" y="534"/>
                        </a:lnTo>
                        <a:lnTo>
                          <a:pt x="1613" y="534"/>
                        </a:lnTo>
                        <a:lnTo>
                          <a:pt x="1613" y="534"/>
                        </a:lnTo>
                        <a:lnTo>
                          <a:pt x="1615" y="534"/>
                        </a:lnTo>
                        <a:lnTo>
                          <a:pt x="1615" y="532"/>
                        </a:lnTo>
                        <a:lnTo>
                          <a:pt x="1615" y="532"/>
                        </a:lnTo>
                        <a:lnTo>
                          <a:pt x="1615" y="532"/>
                        </a:lnTo>
                        <a:lnTo>
                          <a:pt x="1617" y="532"/>
                        </a:lnTo>
                        <a:lnTo>
                          <a:pt x="1617" y="532"/>
                        </a:lnTo>
                        <a:lnTo>
                          <a:pt x="1619" y="532"/>
                        </a:lnTo>
                        <a:lnTo>
                          <a:pt x="1619" y="530"/>
                        </a:lnTo>
                        <a:lnTo>
                          <a:pt x="1620" y="530"/>
                        </a:lnTo>
                        <a:lnTo>
                          <a:pt x="1620" y="528"/>
                        </a:lnTo>
                        <a:lnTo>
                          <a:pt x="1620" y="528"/>
                        </a:lnTo>
                        <a:lnTo>
                          <a:pt x="1620" y="526"/>
                        </a:lnTo>
                        <a:lnTo>
                          <a:pt x="1622" y="526"/>
                        </a:lnTo>
                        <a:lnTo>
                          <a:pt x="1622" y="523"/>
                        </a:lnTo>
                        <a:lnTo>
                          <a:pt x="1620" y="523"/>
                        </a:lnTo>
                        <a:lnTo>
                          <a:pt x="1620" y="523"/>
                        </a:lnTo>
                        <a:lnTo>
                          <a:pt x="1620" y="523"/>
                        </a:lnTo>
                        <a:lnTo>
                          <a:pt x="1620" y="521"/>
                        </a:lnTo>
                        <a:lnTo>
                          <a:pt x="1620" y="521"/>
                        </a:lnTo>
                        <a:lnTo>
                          <a:pt x="1620" y="519"/>
                        </a:lnTo>
                        <a:lnTo>
                          <a:pt x="1620" y="519"/>
                        </a:lnTo>
                        <a:lnTo>
                          <a:pt x="1620" y="517"/>
                        </a:lnTo>
                        <a:lnTo>
                          <a:pt x="1620" y="517"/>
                        </a:lnTo>
                        <a:lnTo>
                          <a:pt x="1620" y="517"/>
                        </a:lnTo>
                        <a:lnTo>
                          <a:pt x="1619" y="517"/>
                        </a:lnTo>
                        <a:lnTo>
                          <a:pt x="1619" y="515"/>
                        </a:lnTo>
                        <a:lnTo>
                          <a:pt x="1613" y="515"/>
                        </a:lnTo>
                        <a:lnTo>
                          <a:pt x="1613" y="517"/>
                        </a:lnTo>
                        <a:lnTo>
                          <a:pt x="1609" y="517"/>
                        </a:lnTo>
                        <a:lnTo>
                          <a:pt x="1609" y="513"/>
                        </a:lnTo>
                        <a:lnTo>
                          <a:pt x="1611" y="513"/>
                        </a:lnTo>
                        <a:lnTo>
                          <a:pt x="1611" y="511"/>
                        </a:lnTo>
                        <a:lnTo>
                          <a:pt x="1613" y="511"/>
                        </a:lnTo>
                        <a:lnTo>
                          <a:pt x="1613" y="511"/>
                        </a:lnTo>
                        <a:lnTo>
                          <a:pt x="1615" y="511"/>
                        </a:lnTo>
                        <a:lnTo>
                          <a:pt x="1615" y="509"/>
                        </a:lnTo>
                        <a:lnTo>
                          <a:pt x="1615" y="509"/>
                        </a:lnTo>
                        <a:lnTo>
                          <a:pt x="1615" y="509"/>
                        </a:lnTo>
                        <a:lnTo>
                          <a:pt x="1617" y="509"/>
                        </a:lnTo>
                        <a:lnTo>
                          <a:pt x="1617" y="507"/>
                        </a:lnTo>
                        <a:lnTo>
                          <a:pt x="1617" y="507"/>
                        </a:lnTo>
                        <a:lnTo>
                          <a:pt x="1617" y="507"/>
                        </a:lnTo>
                        <a:lnTo>
                          <a:pt x="1619" y="507"/>
                        </a:lnTo>
                        <a:lnTo>
                          <a:pt x="1619" y="507"/>
                        </a:lnTo>
                        <a:lnTo>
                          <a:pt x="1620" y="507"/>
                        </a:lnTo>
                        <a:lnTo>
                          <a:pt x="1620" y="505"/>
                        </a:lnTo>
                        <a:lnTo>
                          <a:pt x="1620" y="505"/>
                        </a:lnTo>
                        <a:lnTo>
                          <a:pt x="1620" y="505"/>
                        </a:lnTo>
                        <a:lnTo>
                          <a:pt x="1620" y="505"/>
                        </a:lnTo>
                        <a:lnTo>
                          <a:pt x="1620" y="503"/>
                        </a:lnTo>
                        <a:lnTo>
                          <a:pt x="1622" y="503"/>
                        </a:lnTo>
                        <a:lnTo>
                          <a:pt x="1622" y="503"/>
                        </a:lnTo>
                        <a:lnTo>
                          <a:pt x="1622" y="503"/>
                        </a:lnTo>
                        <a:lnTo>
                          <a:pt x="1622" y="502"/>
                        </a:lnTo>
                        <a:lnTo>
                          <a:pt x="1632" y="502"/>
                        </a:lnTo>
                        <a:lnTo>
                          <a:pt x="1632" y="502"/>
                        </a:lnTo>
                        <a:lnTo>
                          <a:pt x="1636" y="502"/>
                        </a:lnTo>
                        <a:lnTo>
                          <a:pt x="1636" y="500"/>
                        </a:lnTo>
                        <a:lnTo>
                          <a:pt x="1640" y="500"/>
                        </a:lnTo>
                        <a:lnTo>
                          <a:pt x="1640" y="500"/>
                        </a:lnTo>
                        <a:lnTo>
                          <a:pt x="1645" y="500"/>
                        </a:lnTo>
                        <a:lnTo>
                          <a:pt x="1645" y="500"/>
                        </a:lnTo>
                        <a:lnTo>
                          <a:pt x="1649" y="500"/>
                        </a:lnTo>
                        <a:lnTo>
                          <a:pt x="1649" y="498"/>
                        </a:lnTo>
                        <a:lnTo>
                          <a:pt x="1649" y="498"/>
                        </a:lnTo>
                        <a:lnTo>
                          <a:pt x="1649" y="500"/>
                        </a:lnTo>
                        <a:lnTo>
                          <a:pt x="1659" y="500"/>
                        </a:lnTo>
                        <a:lnTo>
                          <a:pt x="1659" y="498"/>
                        </a:lnTo>
                        <a:lnTo>
                          <a:pt x="1664" y="498"/>
                        </a:lnTo>
                        <a:lnTo>
                          <a:pt x="1664" y="498"/>
                        </a:lnTo>
                        <a:lnTo>
                          <a:pt x="1668" y="498"/>
                        </a:lnTo>
                        <a:lnTo>
                          <a:pt x="1668" y="498"/>
                        </a:lnTo>
                        <a:lnTo>
                          <a:pt x="1670" y="498"/>
                        </a:lnTo>
                        <a:lnTo>
                          <a:pt x="1670" y="498"/>
                        </a:lnTo>
                        <a:lnTo>
                          <a:pt x="1670" y="498"/>
                        </a:lnTo>
                        <a:lnTo>
                          <a:pt x="1670" y="498"/>
                        </a:lnTo>
                        <a:lnTo>
                          <a:pt x="1670" y="498"/>
                        </a:lnTo>
                        <a:lnTo>
                          <a:pt x="1670" y="498"/>
                        </a:lnTo>
                        <a:lnTo>
                          <a:pt x="1672" y="498"/>
                        </a:lnTo>
                        <a:lnTo>
                          <a:pt x="1672" y="498"/>
                        </a:lnTo>
                        <a:lnTo>
                          <a:pt x="1676" y="498"/>
                        </a:lnTo>
                        <a:lnTo>
                          <a:pt x="1676" y="500"/>
                        </a:lnTo>
                        <a:lnTo>
                          <a:pt x="1678" y="500"/>
                        </a:lnTo>
                        <a:lnTo>
                          <a:pt x="1678" y="500"/>
                        </a:lnTo>
                        <a:lnTo>
                          <a:pt x="1680" y="500"/>
                        </a:lnTo>
                        <a:lnTo>
                          <a:pt x="1680" y="500"/>
                        </a:lnTo>
                        <a:lnTo>
                          <a:pt x="1680" y="500"/>
                        </a:lnTo>
                        <a:lnTo>
                          <a:pt x="1680" y="502"/>
                        </a:lnTo>
                        <a:lnTo>
                          <a:pt x="1682" y="502"/>
                        </a:lnTo>
                        <a:lnTo>
                          <a:pt x="1682" y="500"/>
                        </a:lnTo>
                        <a:lnTo>
                          <a:pt x="1682" y="500"/>
                        </a:lnTo>
                        <a:lnTo>
                          <a:pt x="1682" y="502"/>
                        </a:lnTo>
                        <a:lnTo>
                          <a:pt x="1684" y="502"/>
                        </a:lnTo>
                        <a:lnTo>
                          <a:pt x="1684" y="502"/>
                        </a:lnTo>
                        <a:lnTo>
                          <a:pt x="1686" y="502"/>
                        </a:lnTo>
                        <a:lnTo>
                          <a:pt x="1686" y="503"/>
                        </a:lnTo>
                        <a:lnTo>
                          <a:pt x="1686" y="503"/>
                        </a:lnTo>
                        <a:lnTo>
                          <a:pt x="1686" y="503"/>
                        </a:lnTo>
                        <a:lnTo>
                          <a:pt x="1691" y="503"/>
                        </a:lnTo>
                        <a:lnTo>
                          <a:pt x="1691" y="505"/>
                        </a:lnTo>
                        <a:lnTo>
                          <a:pt x="1691" y="505"/>
                        </a:lnTo>
                        <a:lnTo>
                          <a:pt x="1691" y="505"/>
                        </a:lnTo>
                        <a:lnTo>
                          <a:pt x="1693" y="505"/>
                        </a:lnTo>
                        <a:lnTo>
                          <a:pt x="1693" y="505"/>
                        </a:lnTo>
                        <a:lnTo>
                          <a:pt x="1695" y="505"/>
                        </a:lnTo>
                        <a:lnTo>
                          <a:pt x="1695" y="503"/>
                        </a:lnTo>
                        <a:lnTo>
                          <a:pt x="1699" y="503"/>
                        </a:lnTo>
                        <a:lnTo>
                          <a:pt x="1699" y="505"/>
                        </a:lnTo>
                        <a:lnTo>
                          <a:pt x="1701" y="505"/>
                        </a:lnTo>
                        <a:lnTo>
                          <a:pt x="1701" y="505"/>
                        </a:lnTo>
                        <a:lnTo>
                          <a:pt x="1703" y="505"/>
                        </a:lnTo>
                        <a:lnTo>
                          <a:pt x="1703" y="507"/>
                        </a:lnTo>
                        <a:lnTo>
                          <a:pt x="1705" y="507"/>
                        </a:lnTo>
                        <a:lnTo>
                          <a:pt x="1705" y="507"/>
                        </a:lnTo>
                        <a:lnTo>
                          <a:pt x="1705" y="507"/>
                        </a:lnTo>
                        <a:lnTo>
                          <a:pt x="1705" y="507"/>
                        </a:lnTo>
                        <a:lnTo>
                          <a:pt x="1707" y="507"/>
                        </a:lnTo>
                        <a:lnTo>
                          <a:pt x="1707" y="507"/>
                        </a:lnTo>
                        <a:lnTo>
                          <a:pt x="1707" y="507"/>
                        </a:lnTo>
                        <a:lnTo>
                          <a:pt x="1707" y="507"/>
                        </a:lnTo>
                        <a:lnTo>
                          <a:pt x="1708" y="507"/>
                        </a:lnTo>
                        <a:lnTo>
                          <a:pt x="1708" y="509"/>
                        </a:lnTo>
                        <a:lnTo>
                          <a:pt x="1707" y="509"/>
                        </a:lnTo>
                        <a:lnTo>
                          <a:pt x="1707" y="511"/>
                        </a:lnTo>
                        <a:lnTo>
                          <a:pt x="1708" y="511"/>
                        </a:lnTo>
                        <a:lnTo>
                          <a:pt x="1708" y="509"/>
                        </a:lnTo>
                        <a:lnTo>
                          <a:pt x="1710" y="509"/>
                        </a:lnTo>
                        <a:lnTo>
                          <a:pt x="1710" y="511"/>
                        </a:lnTo>
                        <a:lnTo>
                          <a:pt x="1710" y="511"/>
                        </a:lnTo>
                        <a:lnTo>
                          <a:pt x="1710" y="511"/>
                        </a:lnTo>
                        <a:lnTo>
                          <a:pt x="1712" y="511"/>
                        </a:lnTo>
                        <a:lnTo>
                          <a:pt x="1712" y="513"/>
                        </a:lnTo>
                        <a:lnTo>
                          <a:pt x="1712" y="513"/>
                        </a:lnTo>
                        <a:lnTo>
                          <a:pt x="1712" y="513"/>
                        </a:lnTo>
                        <a:lnTo>
                          <a:pt x="1712" y="513"/>
                        </a:lnTo>
                        <a:lnTo>
                          <a:pt x="1712" y="513"/>
                        </a:lnTo>
                        <a:lnTo>
                          <a:pt x="1714" y="513"/>
                        </a:lnTo>
                        <a:lnTo>
                          <a:pt x="1714" y="513"/>
                        </a:lnTo>
                        <a:lnTo>
                          <a:pt x="1714" y="513"/>
                        </a:lnTo>
                        <a:lnTo>
                          <a:pt x="1714" y="515"/>
                        </a:lnTo>
                        <a:lnTo>
                          <a:pt x="1712" y="515"/>
                        </a:lnTo>
                        <a:lnTo>
                          <a:pt x="1712" y="515"/>
                        </a:lnTo>
                        <a:lnTo>
                          <a:pt x="1712" y="515"/>
                        </a:lnTo>
                        <a:lnTo>
                          <a:pt x="1712" y="517"/>
                        </a:lnTo>
                        <a:lnTo>
                          <a:pt x="1716" y="517"/>
                        </a:lnTo>
                        <a:lnTo>
                          <a:pt x="1716" y="517"/>
                        </a:lnTo>
                        <a:lnTo>
                          <a:pt x="1716" y="517"/>
                        </a:lnTo>
                        <a:lnTo>
                          <a:pt x="1716" y="519"/>
                        </a:lnTo>
                        <a:lnTo>
                          <a:pt x="1718" y="519"/>
                        </a:lnTo>
                        <a:lnTo>
                          <a:pt x="1718" y="521"/>
                        </a:lnTo>
                        <a:lnTo>
                          <a:pt x="1718" y="521"/>
                        </a:lnTo>
                        <a:lnTo>
                          <a:pt x="1718" y="523"/>
                        </a:lnTo>
                        <a:lnTo>
                          <a:pt x="1720" y="523"/>
                        </a:lnTo>
                        <a:lnTo>
                          <a:pt x="1720" y="523"/>
                        </a:lnTo>
                        <a:lnTo>
                          <a:pt x="1718" y="523"/>
                        </a:lnTo>
                        <a:lnTo>
                          <a:pt x="1718" y="525"/>
                        </a:lnTo>
                        <a:lnTo>
                          <a:pt x="1718" y="525"/>
                        </a:lnTo>
                        <a:lnTo>
                          <a:pt x="1718" y="525"/>
                        </a:lnTo>
                        <a:lnTo>
                          <a:pt x="1722" y="525"/>
                        </a:lnTo>
                        <a:lnTo>
                          <a:pt x="1722" y="526"/>
                        </a:lnTo>
                        <a:lnTo>
                          <a:pt x="1722" y="526"/>
                        </a:lnTo>
                        <a:lnTo>
                          <a:pt x="1722" y="528"/>
                        </a:lnTo>
                        <a:lnTo>
                          <a:pt x="1720" y="528"/>
                        </a:lnTo>
                        <a:lnTo>
                          <a:pt x="1720" y="530"/>
                        </a:lnTo>
                        <a:lnTo>
                          <a:pt x="1722" y="530"/>
                        </a:lnTo>
                        <a:lnTo>
                          <a:pt x="1722" y="532"/>
                        </a:lnTo>
                        <a:lnTo>
                          <a:pt x="1724" y="532"/>
                        </a:lnTo>
                        <a:lnTo>
                          <a:pt x="1724" y="532"/>
                        </a:lnTo>
                        <a:lnTo>
                          <a:pt x="1724" y="532"/>
                        </a:lnTo>
                        <a:lnTo>
                          <a:pt x="1724" y="534"/>
                        </a:lnTo>
                        <a:lnTo>
                          <a:pt x="1724" y="534"/>
                        </a:lnTo>
                        <a:lnTo>
                          <a:pt x="1724" y="534"/>
                        </a:lnTo>
                        <a:lnTo>
                          <a:pt x="1726" y="534"/>
                        </a:lnTo>
                        <a:lnTo>
                          <a:pt x="1726" y="536"/>
                        </a:lnTo>
                        <a:lnTo>
                          <a:pt x="1726" y="536"/>
                        </a:lnTo>
                        <a:lnTo>
                          <a:pt x="1726" y="536"/>
                        </a:lnTo>
                        <a:lnTo>
                          <a:pt x="1726" y="536"/>
                        </a:lnTo>
                        <a:lnTo>
                          <a:pt x="1726" y="538"/>
                        </a:lnTo>
                        <a:lnTo>
                          <a:pt x="1726" y="538"/>
                        </a:lnTo>
                        <a:lnTo>
                          <a:pt x="1726" y="538"/>
                        </a:lnTo>
                        <a:lnTo>
                          <a:pt x="1728" y="538"/>
                        </a:lnTo>
                        <a:lnTo>
                          <a:pt x="1728" y="540"/>
                        </a:lnTo>
                        <a:lnTo>
                          <a:pt x="1726" y="540"/>
                        </a:lnTo>
                        <a:lnTo>
                          <a:pt x="1726" y="540"/>
                        </a:lnTo>
                        <a:lnTo>
                          <a:pt x="1730" y="540"/>
                        </a:lnTo>
                        <a:lnTo>
                          <a:pt x="1730" y="542"/>
                        </a:lnTo>
                        <a:lnTo>
                          <a:pt x="1730" y="542"/>
                        </a:lnTo>
                        <a:lnTo>
                          <a:pt x="1730" y="544"/>
                        </a:lnTo>
                        <a:lnTo>
                          <a:pt x="1730" y="544"/>
                        </a:lnTo>
                        <a:lnTo>
                          <a:pt x="1730" y="548"/>
                        </a:lnTo>
                        <a:lnTo>
                          <a:pt x="1730" y="548"/>
                        </a:lnTo>
                        <a:lnTo>
                          <a:pt x="1730" y="549"/>
                        </a:lnTo>
                        <a:lnTo>
                          <a:pt x="1731" y="549"/>
                        </a:lnTo>
                        <a:lnTo>
                          <a:pt x="1731" y="549"/>
                        </a:lnTo>
                        <a:lnTo>
                          <a:pt x="1731" y="549"/>
                        </a:lnTo>
                        <a:lnTo>
                          <a:pt x="1731" y="551"/>
                        </a:lnTo>
                        <a:lnTo>
                          <a:pt x="1733" y="551"/>
                        </a:lnTo>
                        <a:lnTo>
                          <a:pt x="1733" y="553"/>
                        </a:lnTo>
                        <a:lnTo>
                          <a:pt x="1733" y="553"/>
                        </a:lnTo>
                        <a:lnTo>
                          <a:pt x="1733" y="553"/>
                        </a:lnTo>
                        <a:lnTo>
                          <a:pt x="1735" y="553"/>
                        </a:lnTo>
                        <a:lnTo>
                          <a:pt x="1735" y="555"/>
                        </a:lnTo>
                        <a:lnTo>
                          <a:pt x="1735" y="555"/>
                        </a:lnTo>
                        <a:lnTo>
                          <a:pt x="1735" y="557"/>
                        </a:lnTo>
                        <a:lnTo>
                          <a:pt x="1735" y="557"/>
                        </a:lnTo>
                        <a:lnTo>
                          <a:pt x="1735" y="557"/>
                        </a:lnTo>
                        <a:lnTo>
                          <a:pt x="1737" y="557"/>
                        </a:lnTo>
                        <a:lnTo>
                          <a:pt x="1737" y="559"/>
                        </a:lnTo>
                        <a:lnTo>
                          <a:pt x="1735" y="559"/>
                        </a:lnTo>
                        <a:lnTo>
                          <a:pt x="1735" y="559"/>
                        </a:lnTo>
                        <a:lnTo>
                          <a:pt x="1735" y="559"/>
                        </a:lnTo>
                        <a:lnTo>
                          <a:pt x="1735" y="561"/>
                        </a:lnTo>
                        <a:lnTo>
                          <a:pt x="1735" y="561"/>
                        </a:lnTo>
                        <a:lnTo>
                          <a:pt x="1735" y="561"/>
                        </a:lnTo>
                        <a:lnTo>
                          <a:pt x="1737" y="561"/>
                        </a:lnTo>
                        <a:lnTo>
                          <a:pt x="1737" y="563"/>
                        </a:lnTo>
                        <a:lnTo>
                          <a:pt x="1735" y="563"/>
                        </a:lnTo>
                        <a:lnTo>
                          <a:pt x="1735" y="563"/>
                        </a:lnTo>
                        <a:lnTo>
                          <a:pt x="1739" y="563"/>
                        </a:lnTo>
                        <a:lnTo>
                          <a:pt x="1739" y="565"/>
                        </a:lnTo>
                        <a:lnTo>
                          <a:pt x="1741" y="565"/>
                        </a:lnTo>
                        <a:lnTo>
                          <a:pt x="1741" y="567"/>
                        </a:lnTo>
                        <a:lnTo>
                          <a:pt x="1739" y="567"/>
                        </a:lnTo>
                        <a:lnTo>
                          <a:pt x="1739" y="569"/>
                        </a:lnTo>
                        <a:lnTo>
                          <a:pt x="1739" y="569"/>
                        </a:lnTo>
                        <a:lnTo>
                          <a:pt x="1739" y="571"/>
                        </a:lnTo>
                        <a:lnTo>
                          <a:pt x="1739" y="571"/>
                        </a:lnTo>
                        <a:lnTo>
                          <a:pt x="1739" y="574"/>
                        </a:lnTo>
                        <a:lnTo>
                          <a:pt x="1741" y="574"/>
                        </a:lnTo>
                        <a:lnTo>
                          <a:pt x="1741" y="576"/>
                        </a:lnTo>
                        <a:lnTo>
                          <a:pt x="1743" y="576"/>
                        </a:lnTo>
                        <a:lnTo>
                          <a:pt x="1743" y="578"/>
                        </a:lnTo>
                        <a:lnTo>
                          <a:pt x="1745" y="578"/>
                        </a:lnTo>
                        <a:lnTo>
                          <a:pt x="1745" y="578"/>
                        </a:lnTo>
                        <a:lnTo>
                          <a:pt x="1749" y="578"/>
                        </a:lnTo>
                        <a:lnTo>
                          <a:pt x="1749" y="580"/>
                        </a:lnTo>
                        <a:lnTo>
                          <a:pt x="1751" y="580"/>
                        </a:lnTo>
                        <a:lnTo>
                          <a:pt x="1751" y="580"/>
                        </a:lnTo>
                        <a:lnTo>
                          <a:pt x="1753" y="580"/>
                        </a:lnTo>
                        <a:lnTo>
                          <a:pt x="1753" y="580"/>
                        </a:lnTo>
                        <a:lnTo>
                          <a:pt x="1753" y="580"/>
                        </a:lnTo>
                        <a:lnTo>
                          <a:pt x="1753" y="578"/>
                        </a:lnTo>
                        <a:lnTo>
                          <a:pt x="1762" y="578"/>
                        </a:lnTo>
                        <a:lnTo>
                          <a:pt x="1762" y="580"/>
                        </a:lnTo>
                        <a:lnTo>
                          <a:pt x="1760" y="580"/>
                        </a:lnTo>
                        <a:lnTo>
                          <a:pt x="1760" y="580"/>
                        </a:lnTo>
                        <a:lnTo>
                          <a:pt x="1762" y="580"/>
                        </a:lnTo>
                        <a:lnTo>
                          <a:pt x="1762" y="580"/>
                        </a:lnTo>
                        <a:lnTo>
                          <a:pt x="1762" y="580"/>
                        </a:lnTo>
                        <a:lnTo>
                          <a:pt x="1762" y="580"/>
                        </a:lnTo>
                        <a:lnTo>
                          <a:pt x="1766" y="580"/>
                        </a:lnTo>
                        <a:lnTo>
                          <a:pt x="1766" y="582"/>
                        </a:lnTo>
                        <a:lnTo>
                          <a:pt x="1766" y="582"/>
                        </a:lnTo>
                        <a:lnTo>
                          <a:pt x="1766" y="582"/>
                        </a:lnTo>
                        <a:lnTo>
                          <a:pt x="1766" y="582"/>
                        </a:lnTo>
                        <a:lnTo>
                          <a:pt x="1766" y="584"/>
                        </a:lnTo>
                        <a:lnTo>
                          <a:pt x="1768" y="584"/>
                        </a:lnTo>
                        <a:lnTo>
                          <a:pt x="1768" y="582"/>
                        </a:lnTo>
                        <a:lnTo>
                          <a:pt x="1768" y="582"/>
                        </a:lnTo>
                        <a:lnTo>
                          <a:pt x="1768" y="582"/>
                        </a:lnTo>
                        <a:lnTo>
                          <a:pt x="1770" y="582"/>
                        </a:lnTo>
                        <a:lnTo>
                          <a:pt x="1770" y="582"/>
                        </a:lnTo>
                        <a:lnTo>
                          <a:pt x="1772" y="582"/>
                        </a:lnTo>
                        <a:lnTo>
                          <a:pt x="1772" y="582"/>
                        </a:lnTo>
                        <a:lnTo>
                          <a:pt x="1774" y="582"/>
                        </a:lnTo>
                        <a:lnTo>
                          <a:pt x="1774" y="584"/>
                        </a:lnTo>
                        <a:lnTo>
                          <a:pt x="1777" y="584"/>
                        </a:lnTo>
                        <a:lnTo>
                          <a:pt x="1777" y="586"/>
                        </a:lnTo>
                        <a:lnTo>
                          <a:pt x="1777" y="586"/>
                        </a:lnTo>
                        <a:lnTo>
                          <a:pt x="1777" y="588"/>
                        </a:lnTo>
                        <a:lnTo>
                          <a:pt x="1779" y="588"/>
                        </a:lnTo>
                        <a:lnTo>
                          <a:pt x="1779" y="588"/>
                        </a:lnTo>
                        <a:lnTo>
                          <a:pt x="1779" y="588"/>
                        </a:lnTo>
                        <a:lnTo>
                          <a:pt x="1779" y="588"/>
                        </a:lnTo>
                        <a:lnTo>
                          <a:pt x="1781" y="588"/>
                        </a:lnTo>
                        <a:lnTo>
                          <a:pt x="1781" y="590"/>
                        </a:lnTo>
                        <a:lnTo>
                          <a:pt x="1781" y="590"/>
                        </a:lnTo>
                        <a:lnTo>
                          <a:pt x="1781" y="590"/>
                        </a:lnTo>
                        <a:lnTo>
                          <a:pt x="1783" y="590"/>
                        </a:lnTo>
                        <a:lnTo>
                          <a:pt x="1783" y="592"/>
                        </a:lnTo>
                        <a:lnTo>
                          <a:pt x="1785" y="592"/>
                        </a:lnTo>
                        <a:lnTo>
                          <a:pt x="1785" y="592"/>
                        </a:lnTo>
                        <a:lnTo>
                          <a:pt x="1785" y="592"/>
                        </a:lnTo>
                        <a:lnTo>
                          <a:pt x="1785" y="593"/>
                        </a:lnTo>
                        <a:lnTo>
                          <a:pt x="1789" y="593"/>
                        </a:lnTo>
                        <a:lnTo>
                          <a:pt x="1789" y="592"/>
                        </a:lnTo>
                        <a:lnTo>
                          <a:pt x="1791" y="592"/>
                        </a:lnTo>
                        <a:lnTo>
                          <a:pt x="1791" y="593"/>
                        </a:lnTo>
                        <a:lnTo>
                          <a:pt x="1791" y="593"/>
                        </a:lnTo>
                        <a:lnTo>
                          <a:pt x="1791" y="593"/>
                        </a:lnTo>
                        <a:lnTo>
                          <a:pt x="1793" y="593"/>
                        </a:lnTo>
                        <a:lnTo>
                          <a:pt x="1793" y="593"/>
                        </a:lnTo>
                        <a:lnTo>
                          <a:pt x="1795" y="593"/>
                        </a:lnTo>
                        <a:lnTo>
                          <a:pt x="1795" y="593"/>
                        </a:lnTo>
                        <a:lnTo>
                          <a:pt x="1793" y="593"/>
                        </a:lnTo>
                        <a:lnTo>
                          <a:pt x="1793" y="595"/>
                        </a:lnTo>
                        <a:lnTo>
                          <a:pt x="1793" y="595"/>
                        </a:lnTo>
                        <a:lnTo>
                          <a:pt x="1793" y="595"/>
                        </a:lnTo>
                        <a:lnTo>
                          <a:pt x="1793" y="595"/>
                        </a:lnTo>
                        <a:lnTo>
                          <a:pt x="1793" y="599"/>
                        </a:lnTo>
                        <a:lnTo>
                          <a:pt x="1793" y="599"/>
                        </a:lnTo>
                        <a:lnTo>
                          <a:pt x="1793" y="601"/>
                        </a:lnTo>
                        <a:lnTo>
                          <a:pt x="1795" y="601"/>
                        </a:lnTo>
                        <a:lnTo>
                          <a:pt x="1795" y="603"/>
                        </a:lnTo>
                        <a:lnTo>
                          <a:pt x="1797" y="603"/>
                        </a:lnTo>
                        <a:lnTo>
                          <a:pt x="1797" y="603"/>
                        </a:lnTo>
                        <a:lnTo>
                          <a:pt x="1797" y="603"/>
                        </a:lnTo>
                        <a:lnTo>
                          <a:pt x="1797" y="605"/>
                        </a:lnTo>
                        <a:lnTo>
                          <a:pt x="1797" y="605"/>
                        </a:lnTo>
                        <a:lnTo>
                          <a:pt x="1797" y="605"/>
                        </a:lnTo>
                        <a:lnTo>
                          <a:pt x="1795" y="605"/>
                        </a:lnTo>
                        <a:lnTo>
                          <a:pt x="1795" y="607"/>
                        </a:lnTo>
                        <a:lnTo>
                          <a:pt x="1795" y="607"/>
                        </a:lnTo>
                        <a:lnTo>
                          <a:pt x="1795" y="609"/>
                        </a:lnTo>
                        <a:lnTo>
                          <a:pt x="1795" y="609"/>
                        </a:lnTo>
                        <a:lnTo>
                          <a:pt x="1795" y="611"/>
                        </a:lnTo>
                        <a:lnTo>
                          <a:pt x="1795" y="611"/>
                        </a:lnTo>
                        <a:lnTo>
                          <a:pt x="1795" y="611"/>
                        </a:lnTo>
                        <a:lnTo>
                          <a:pt x="1797" y="611"/>
                        </a:lnTo>
                        <a:lnTo>
                          <a:pt x="1797" y="611"/>
                        </a:lnTo>
                        <a:lnTo>
                          <a:pt x="1797" y="611"/>
                        </a:lnTo>
                        <a:lnTo>
                          <a:pt x="1797" y="613"/>
                        </a:lnTo>
                        <a:lnTo>
                          <a:pt x="1798" y="613"/>
                        </a:lnTo>
                        <a:lnTo>
                          <a:pt x="1798" y="613"/>
                        </a:lnTo>
                        <a:lnTo>
                          <a:pt x="1798" y="613"/>
                        </a:lnTo>
                        <a:lnTo>
                          <a:pt x="1798" y="615"/>
                        </a:lnTo>
                        <a:lnTo>
                          <a:pt x="1798" y="615"/>
                        </a:lnTo>
                        <a:lnTo>
                          <a:pt x="1798" y="616"/>
                        </a:lnTo>
                        <a:lnTo>
                          <a:pt x="1800" y="616"/>
                        </a:lnTo>
                        <a:lnTo>
                          <a:pt x="1800" y="618"/>
                        </a:lnTo>
                        <a:lnTo>
                          <a:pt x="1802" y="618"/>
                        </a:lnTo>
                        <a:lnTo>
                          <a:pt x="1802" y="616"/>
                        </a:lnTo>
                        <a:lnTo>
                          <a:pt x="1804" y="616"/>
                        </a:lnTo>
                        <a:lnTo>
                          <a:pt x="1804" y="616"/>
                        </a:lnTo>
                        <a:lnTo>
                          <a:pt x="1804" y="616"/>
                        </a:lnTo>
                        <a:lnTo>
                          <a:pt x="1804" y="616"/>
                        </a:lnTo>
                        <a:lnTo>
                          <a:pt x="1806" y="616"/>
                        </a:lnTo>
                        <a:lnTo>
                          <a:pt x="1806" y="616"/>
                        </a:lnTo>
                        <a:lnTo>
                          <a:pt x="1808" y="616"/>
                        </a:lnTo>
                        <a:lnTo>
                          <a:pt x="1808" y="616"/>
                        </a:lnTo>
                        <a:lnTo>
                          <a:pt x="1810" y="616"/>
                        </a:lnTo>
                        <a:lnTo>
                          <a:pt x="1810" y="618"/>
                        </a:lnTo>
                        <a:lnTo>
                          <a:pt x="1812" y="618"/>
                        </a:lnTo>
                        <a:lnTo>
                          <a:pt x="1812" y="616"/>
                        </a:lnTo>
                        <a:lnTo>
                          <a:pt x="1812" y="616"/>
                        </a:lnTo>
                        <a:lnTo>
                          <a:pt x="1812" y="618"/>
                        </a:lnTo>
                        <a:lnTo>
                          <a:pt x="1818" y="618"/>
                        </a:lnTo>
                        <a:lnTo>
                          <a:pt x="1818" y="616"/>
                        </a:lnTo>
                        <a:lnTo>
                          <a:pt x="1821" y="616"/>
                        </a:lnTo>
                        <a:lnTo>
                          <a:pt x="1821" y="616"/>
                        </a:lnTo>
                        <a:lnTo>
                          <a:pt x="1825" y="616"/>
                        </a:lnTo>
                        <a:lnTo>
                          <a:pt x="1825" y="616"/>
                        </a:lnTo>
                        <a:lnTo>
                          <a:pt x="1827" y="616"/>
                        </a:lnTo>
                        <a:lnTo>
                          <a:pt x="1827" y="615"/>
                        </a:lnTo>
                        <a:lnTo>
                          <a:pt x="1827" y="615"/>
                        </a:lnTo>
                        <a:lnTo>
                          <a:pt x="1827" y="613"/>
                        </a:lnTo>
                        <a:lnTo>
                          <a:pt x="1829" y="613"/>
                        </a:lnTo>
                        <a:lnTo>
                          <a:pt x="1829" y="611"/>
                        </a:lnTo>
                        <a:lnTo>
                          <a:pt x="1831" y="611"/>
                        </a:lnTo>
                        <a:lnTo>
                          <a:pt x="1831" y="613"/>
                        </a:lnTo>
                        <a:lnTo>
                          <a:pt x="1831" y="613"/>
                        </a:lnTo>
                        <a:lnTo>
                          <a:pt x="1831" y="611"/>
                        </a:lnTo>
                        <a:lnTo>
                          <a:pt x="1835" y="611"/>
                        </a:lnTo>
                        <a:lnTo>
                          <a:pt x="1835" y="611"/>
                        </a:lnTo>
                        <a:lnTo>
                          <a:pt x="1835" y="611"/>
                        </a:lnTo>
                        <a:lnTo>
                          <a:pt x="1835" y="609"/>
                        </a:lnTo>
                        <a:lnTo>
                          <a:pt x="1844" y="609"/>
                        </a:lnTo>
                        <a:lnTo>
                          <a:pt x="1844" y="609"/>
                        </a:lnTo>
                        <a:lnTo>
                          <a:pt x="1846" y="609"/>
                        </a:lnTo>
                        <a:lnTo>
                          <a:pt x="1846" y="607"/>
                        </a:lnTo>
                        <a:lnTo>
                          <a:pt x="1848" y="607"/>
                        </a:lnTo>
                        <a:lnTo>
                          <a:pt x="1848" y="607"/>
                        </a:lnTo>
                        <a:lnTo>
                          <a:pt x="1848" y="607"/>
                        </a:lnTo>
                        <a:lnTo>
                          <a:pt x="1848" y="607"/>
                        </a:lnTo>
                        <a:lnTo>
                          <a:pt x="1850" y="607"/>
                        </a:lnTo>
                        <a:lnTo>
                          <a:pt x="1850" y="605"/>
                        </a:lnTo>
                        <a:lnTo>
                          <a:pt x="1852" y="605"/>
                        </a:lnTo>
                        <a:lnTo>
                          <a:pt x="1852" y="605"/>
                        </a:lnTo>
                        <a:lnTo>
                          <a:pt x="1852" y="605"/>
                        </a:lnTo>
                        <a:lnTo>
                          <a:pt x="1852" y="603"/>
                        </a:lnTo>
                        <a:lnTo>
                          <a:pt x="1856" y="603"/>
                        </a:lnTo>
                        <a:lnTo>
                          <a:pt x="1856" y="603"/>
                        </a:lnTo>
                        <a:lnTo>
                          <a:pt x="1860" y="603"/>
                        </a:lnTo>
                        <a:lnTo>
                          <a:pt x="1860" y="603"/>
                        </a:lnTo>
                        <a:lnTo>
                          <a:pt x="1862" y="603"/>
                        </a:lnTo>
                        <a:lnTo>
                          <a:pt x="1862" y="603"/>
                        </a:lnTo>
                        <a:lnTo>
                          <a:pt x="1862" y="603"/>
                        </a:lnTo>
                        <a:lnTo>
                          <a:pt x="1862" y="603"/>
                        </a:lnTo>
                        <a:lnTo>
                          <a:pt x="1863" y="603"/>
                        </a:lnTo>
                        <a:lnTo>
                          <a:pt x="1863" y="605"/>
                        </a:lnTo>
                        <a:lnTo>
                          <a:pt x="1863" y="605"/>
                        </a:lnTo>
                        <a:lnTo>
                          <a:pt x="1863" y="605"/>
                        </a:lnTo>
                        <a:lnTo>
                          <a:pt x="1863" y="605"/>
                        </a:lnTo>
                        <a:lnTo>
                          <a:pt x="1863" y="609"/>
                        </a:lnTo>
                        <a:lnTo>
                          <a:pt x="1863" y="609"/>
                        </a:lnTo>
                        <a:lnTo>
                          <a:pt x="1863" y="609"/>
                        </a:lnTo>
                        <a:lnTo>
                          <a:pt x="1862" y="609"/>
                        </a:lnTo>
                        <a:lnTo>
                          <a:pt x="1862" y="611"/>
                        </a:lnTo>
                        <a:lnTo>
                          <a:pt x="1862" y="611"/>
                        </a:lnTo>
                        <a:lnTo>
                          <a:pt x="1862" y="611"/>
                        </a:lnTo>
                        <a:lnTo>
                          <a:pt x="1862" y="611"/>
                        </a:lnTo>
                        <a:lnTo>
                          <a:pt x="1862" y="613"/>
                        </a:lnTo>
                        <a:lnTo>
                          <a:pt x="1863" y="613"/>
                        </a:lnTo>
                        <a:lnTo>
                          <a:pt x="1863" y="613"/>
                        </a:lnTo>
                        <a:lnTo>
                          <a:pt x="1863" y="613"/>
                        </a:lnTo>
                        <a:lnTo>
                          <a:pt x="1863" y="615"/>
                        </a:lnTo>
                        <a:lnTo>
                          <a:pt x="1863" y="615"/>
                        </a:lnTo>
                        <a:lnTo>
                          <a:pt x="1863" y="615"/>
                        </a:lnTo>
                        <a:lnTo>
                          <a:pt x="1865" y="615"/>
                        </a:lnTo>
                        <a:lnTo>
                          <a:pt x="1865" y="618"/>
                        </a:lnTo>
                        <a:lnTo>
                          <a:pt x="1863" y="618"/>
                        </a:lnTo>
                        <a:lnTo>
                          <a:pt x="1863" y="618"/>
                        </a:lnTo>
                        <a:lnTo>
                          <a:pt x="1863" y="618"/>
                        </a:lnTo>
                        <a:lnTo>
                          <a:pt x="1863" y="618"/>
                        </a:lnTo>
                        <a:lnTo>
                          <a:pt x="1863" y="618"/>
                        </a:lnTo>
                        <a:lnTo>
                          <a:pt x="1863" y="620"/>
                        </a:lnTo>
                        <a:lnTo>
                          <a:pt x="1862" y="620"/>
                        </a:lnTo>
                        <a:lnTo>
                          <a:pt x="1862" y="620"/>
                        </a:lnTo>
                        <a:lnTo>
                          <a:pt x="1862" y="620"/>
                        </a:lnTo>
                        <a:lnTo>
                          <a:pt x="1862" y="622"/>
                        </a:lnTo>
                        <a:lnTo>
                          <a:pt x="1860" y="622"/>
                        </a:lnTo>
                        <a:lnTo>
                          <a:pt x="1860" y="622"/>
                        </a:lnTo>
                        <a:lnTo>
                          <a:pt x="1858" y="622"/>
                        </a:lnTo>
                        <a:lnTo>
                          <a:pt x="1858" y="622"/>
                        </a:lnTo>
                        <a:lnTo>
                          <a:pt x="1858" y="622"/>
                        </a:lnTo>
                        <a:lnTo>
                          <a:pt x="1858" y="622"/>
                        </a:lnTo>
                        <a:lnTo>
                          <a:pt x="1856" y="622"/>
                        </a:lnTo>
                        <a:lnTo>
                          <a:pt x="1856" y="624"/>
                        </a:lnTo>
                        <a:lnTo>
                          <a:pt x="1854" y="624"/>
                        </a:lnTo>
                        <a:lnTo>
                          <a:pt x="1854" y="628"/>
                        </a:lnTo>
                        <a:lnTo>
                          <a:pt x="1856" y="628"/>
                        </a:lnTo>
                        <a:lnTo>
                          <a:pt x="1856" y="630"/>
                        </a:lnTo>
                        <a:lnTo>
                          <a:pt x="1854" y="630"/>
                        </a:lnTo>
                        <a:lnTo>
                          <a:pt x="1854" y="632"/>
                        </a:lnTo>
                        <a:lnTo>
                          <a:pt x="1854" y="632"/>
                        </a:lnTo>
                        <a:lnTo>
                          <a:pt x="1854" y="634"/>
                        </a:lnTo>
                        <a:lnTo>
                          <a:pt x="1852" y="634"/>
                        </a:lnTo>
                        <a:lnTo>
                          <a:pt x="1852" y="638"/>
                        </a:lnTo>
                        <a:lnTo>
                          <a:pt x="1852" y="638"/>
                        </a:lnTo>
                        <a:lnTo>
                          <a:pt x="1852" y="639"/>
                        </a:lnTo>
                        <a:lnTo>
                          <a:pt x="1852" y="639"/>
                        </a:lnTo>
                        <a:lnTo>
                          <a:pt x="1852" y="639"/>
                        </a:lnTo>
                        <a:lnTo>
                          <a:pt x="1850" y="639"/>
                        </a:lnTo>
                        <a:lnTo>
                          <a:pt x="1850" y="641"/>
                        </a:lnTo>
                        <a:lnTo>
                          <a:pt x="1850" y="641"/>
                        </a:lnTo>
                        <a:lnTo>
                          <a:pt x="1850" y="643"/>
                        </a:lnTo>
                        <a:lnTo>
                          <a:pt x="1850" y="643"/>
                        </a:lnTo>
                        <a:lnTo>
                          <a:pt x="1850" y="643"/>
                        </a:lnTo>
                        <a:lnTo>
                          <a:pt x="1852" y="643"/>
                        </a:lnTo>
                        <a:lnTo>
                          <a:pt x="1852" y="643"/>
                        </a:lnTo>
                        <a:lnTo>
                          <a:pt x="1850" y="643"/>
                        </a:lnTo>
                        <a:lnTo>
                          <a:pt x="1850" y="645"/>
                        </a:lnTo>
                        <a:lnTo>
                          <a:pt x="1850" y="645"/>
                        </a:lnTo>
                        <a:lnTo>
                          <a:pt x="1850" y="647"/>
                        </a:lnTo>
                        <a:lnTo>
                          <a:pt x="1850" y="647"/>
                        </a:lnTo>
                        <a:lnTo>
                          <a:pt x="1850" y="647"/>
                        </a:lnTo>
                        <a:lnTo>
                          <a:pt x="1848" y="647"/>
                        </a:lnTo>
                        <a:lnTo>
                          <a:pt x="1848" y="649"/>
                        </a:lnTo>
                        <a:lnTo>
                          <a:pt x="1846" y="649"/>
                        </a:lnTo>
                        <a:lnTo>
                          <a:pt x="1846" y="651"/>
                        </a:lnTo>
                        <a:lnTo>
                          <a:pt x="1848" y="651"/>
                        </a:lnTo>
                        <a:lnTo>
                          <a:pt x="1848" y="651"/>
                        </a:lnTo>
                        <a:lnTo>
                          <a:pt x="1846" y="651"/>
                        </a:lnTo>
                        <a:lnTo>
                          <a:pt x="1846" y="651"/>
                        </a:lnTo>
                        <a:lnTo>
                          <a:pt x="1846" y="651"/>
                        </a:lnTo>
                        <a:lnTo>
                          <a:pt x="1846" y="653"/>
                        </a:lnTo>
                        <a:lnTo>
                          <a:pt x="1846" y="653"/>
                        </a:lnTo>
                        <a:lnTo>
                          <a:pt x="1846" y="653"/>
                        </a:lnTo>
                        <a:lnTo>
                          <a:pt x="1844" y="653"/>
                        </a:lnTo>
                        <a:lnTo>
                          <a:pt x="1844" y="655"/>
                        </a:lnTo>
                        <a:lnTo>
                          <a:pt x="1842" y="655"/>
                        </a:lnTo>
                        <a:lnTo>
                          <a:pt x="1842" y="655"/>
                        </a:lnTo>
                        <a:lnTo>
                          <a:pt x="1842" y="655"/>
                        </a:lnTo>
                        <a:lnTo>
                          <a:pt x="1842" y="659"/>
                        </a:lnTo>
                        <a:lnTo>
                          <a:pt x="1842" y="659"/>
                        </a:lnTo>
                        <a:lnTo>
                          <a:pt x="1842" y="661"/>
                        </a:lnTo>
                        <a:lnTo>
                          <a:pt x="1841" y="661"/>
                        </a:lnTo>
                        <a:lnTo>
                          <a:pt x="1841" y="661"/>
                        </a:lnTo>
                        <a:lnTo>
                          <a:pt x="1841" y="661"/>
                        </a:lnTo>
                        <a:lnTo>
                          <a:pt x="1841" y="662"/>
                        </a:lnTo>
                        <a:lnTo>
                          <a:pt x="1837" y="662"/>
                        </a:lnTo>
                        <a:lnTo>
                          <a:pt x="1837" y="664"/>
                        </a:lnTo>
                        <a:lnTo>
                          <a:pt x="1837" y="664"/>
                        </a:lnTo>
                        <a:lnTo>
                          <a:pt x="1837" y="666"/>
                        </a:lnTo>
                        <a:lnTo>
                          <a:pt x="1837" y="666"/>
                        </a:lnTo>
                        <a:lnTo>
                          <a:pt x="1837" y="668"/>
                        </a:lnTo>
                        <a:lnTo>
                          <a:pt x="1837" y="668"/>
                        </a:lnTo>
                        <a:lnTo>
                          <a:pt x="1837" y="670"/>
                        </a:lnTo>
                        <a:lnTo>
                          <a:pt x="1837" y="670"/>
                        </a:lnTo>
                        <a:lnTo>
                          <a:pt x="1837" y="670"/>
                        </a:lnTo>
                        <a:lnTo>
                          <a:pt x="1835" y="670"/>
                        </a:lnTo>
                        <a:lnTo>
                          <a:pt x="1835" y="672"/>
                        </a:lnTo>
                        <a:lnTo>
                          <a:pt x="1831" y="672"/>
                        </a:lnTo>
                        <a:lnTo>
                          <a:pt x="1831" y="670"/>
                        </a:lnTo>
                        <a:lnTo>
                          <a:pt x="1831" y="670"/>
                        </a:lnTo>
                        <a:lnTo>
                          <a:pt x="1831" y="668"/>
                        </a:lnTo>
                        <a:lnTo>
                          <a:pt x="1831" y="668"/>
                        </a:lnTo>
                        <a:lnTo>
                          <a:pt x="1831" y="668"/>
                        </a:lnTo>
                        <a:lnTo>
                          <a:pt x="1829" y="668"/>
                        </a:lnTo>
                        <a:lnTo>
                          <a:pt x="1829" y="666"/>
                        </a:lnTo>
                        <a:lnTo>
                          <a:pt x="1827" y="666"/>
                        </a:lnTo>
                        <a:lnTo>
                          <a:pt x="1827" y="666"/>
                        </a:lnTo>
                        <a:lnTo>
                          <a:pt x="1823" y="666"/>
                        </a:lnTo>
                        <a:lnTo>
                          <a:pt x="1823" y="666"/>
                        </a:lnTo>
                        <a:lnTo>
                          <a:pt x="1821" y="666"/>
                        </a:lnTo>
                        <a:lnTo>
                          <a:pt x="1821" y="666"/>
                        </a:lnTo>
                        <a:lnTo>
                          <a:pt x="1819" y="666"/>
                        </a:lnTo>
                        <a:lnTo>
                          <a:pt x="1819" y="666"/>
                        </a:lnTo>
                        <a:lnTo>
                          <a:pt x="1818" y="666"/>
                        </a:lnTo>
                        <a:lnTo>
                          <a:pt x="1818" y="668"/>
                        </a:lnTo>
                        <a:lnTo>
                          <a:pt x="1818" y="668"/>
                        </a:lnTo>
                        <a:lnTo>
                          <a:pt x="1818" y="666"/>
                        </a:lnTo>
                        <a:lnTo>
                          <a:pt x="1816" y="666"/>
                        </a:lnTo>
                        <a:lnTo>
                          <a:pt x="1816" y="666"/>
                        </a:lnTo>
                        <a:lnTo>
                          <a:pt x="1816" y="666"/>
                        </a:lnTo>
                        <a:lnTo>
                          <a:pt x="1816" y="666"/>
                        </a:lnTo>
                        <a:lnTo>
                          <a:pt x="1814" y="666"/>
                        </a:lnTo>
                        <a:lnTo>
                          <a:pt x="1814" y="666"/>
                        </a:lnTo>
                        <a:lnTo>
                          <a:pt x="1814" y="666"/>
                        </a:lnTo>
                        <a:lnTo>
                          <a:pt x="1814" y="668"/>
                        </a:lnTo>
                        <a:lnTo>
                          <a:pt x="1812" y="668"/>
                        </a:lnTo>
                        <a:lnTo>
                          <a:pt x="1812" y="670"/>
                        </a:lnTo>
                        <a:lnTo>
                          <a:pt x="1810" y="670"/>
                        </a:lnTo>
                        <a:lnTo>
                          <a:pt x="1810" y="672"/>
                        </a:lnTo>
                        <a:lnTo>
                          <a:pt x="1810" y="672"/>
                        </a:lnTo>
                        <a:lnTo>
                          <a:pt x="1810" y="672"/>
                        </a:lnTo>
                        <a:lnTo>
                          <a:pt x="1808" y="672"/>
                        </a:lnTo>
                        <a:lnTo>
                          <a:pt x="1808" y="674"/>
                        </a:lnTo>
                        <a:lnTo>
                          <a:pt x="1806" y="674"/>
                        </a:lnTo>
                        <a:lnTo>
                          <a:pt x="1806" y="672"/>
                        </a:lnTo>
                        <a:lnTo>
                          <a:pt x="1806" y="672"/>
                        </a:lnTo>
                        <a:lnTo>
                          <a:pt x="1806" y="674"/>
                        </a:lnTo>
                        <a:lnTo>
                          <a:pt x="1804" y="674"/>
                        </a:lnTo>
                        <a:lnTo>
                          <a:pt x="1804" y="674"/>
                        </a:lnTo>
                        <a:lnTo>
                          <a:pt x="1800" y="674"/>
                        </a:lnTo>
                        <a:lnTo>
                          <a:pt x="1800" y="676"/>
                        </a:lnTo>
                        <a:lnTo>
                          <a:pt x="1798" y="676"/>
                        </a:lnTo>
                        <a:lnTo>
                          <a:pt x="1798" y="676"/>
                        </a:lnTo>
                        <a:lnTo>
                          <a:pt x="1800" y="676"/>
                        </a:lnTo>
                        <a:lnTo>
                          <a:pt x="1800" y="676"/>
                        </a:lnTo>
                        <a:lnTo>
                          <a:pt x="1800" y="676"/>
                        </a:lnTo>
                        <a:lnTo>
                          <a:pt x="1800" y="678"/>
                        </a:lnTo>
                        <a:lnTo>
                          <a:pt x="1800" y="678"/>
                        </a:lnTo>
                        <a:lnTo>
                          <a:pt x="1800" y="680"/>
                        </a:lnTo>
                        <a:lnTo>
                          <a:pt x="1802" y="680"/>
                        </a:lnTo>
                        <a:lnTo>
                          <a:pt x="1802" y="682"/>
                        </a:lnTo>
                        <a:lnTo>
                          <a:pt x="1802" y="682"/>
                        </a:lnTo>
                        <a:lnTo>
                          <a:pt x="1802" y="684"/>
                        </a:lnTo>
                        <a:lnTo>
                          <a:pt x="1804" y="684"/>
                        </a:lnTo>
                        <a:lnTo>
                          <a:pt x="1804" y="687"/>
                        </a:lnTo>
                        <a:lnTo>
                          <a:pt x="1804" y="687"/>
                        </a:lnTo>
                        <a:lnTo>
                          <a:pt x="1804" y="689"/>
                        </a:lnTo>
                        <a:lnTo>
                          <a:pt x="1804" y="689"/>
                        </a:lnTo>
                        <a:lnTo>
                          <a:pt x="1804" y="691"/>
                        </a:lnTo>
                        <a:lnTo>
                          <a:pt x="1804" y="691"/>
                        </a:lnTo>
                        <a:lnTo>
                          <a:pt x="1804" y="695"/>
                        </a:lnTo>
                        <a:lnTo>
                          <a:pt x="1804" y="695"/>
                        </a:lnTo>
                        <a:lnTo>
                          <a:pt x="1804" y="703"/>
                        </a:lnTo>
                        <a:lnTo>
                          <a:pt x="1804" y="703"/>
                        </a:lnTo>
                        <a:lnTo>
                          <a:pt x="1804" y="707"/>
                        </a:lnTo>
                        <a:lnTo>
                          <a:pt x="1804" y="707"/>
                        </a:lnTo>
                        <a:lnTo>
                          <a:pt x="1804" y="708"/>
                        </a:lnTo>
                        <a:lnTo>
                          <a:pt x="1804" y="708"/>
                        </a:lnTo>
                        <a:lnTo>
                          <a:pt x="1804" y="710"/>
                        </a:lnTo>
                        <a:lnTo>
                          <a:pt x="1802" y="710"/>
                        </a:lnTo>
                        <a:lnTo>
                          <a:pt x="1802" y="712"/>
                        </a:lnTo>
                        <a:lnTo>
                          <a:pt x="1802" y="712"/>
                        </a:lnTo>
                        <a:lnTo>
                          <a:pt x="1802" y="712"/>
                        </a:lnTo>
                        <a:lnTo>
                          <a:pt x="1800" y="712"/>
                        </a:lnTo>
                        <a:lnTo>
                          <a:pt x="1800" y="714"/>
                        </a:lnTo>
                        <a:lnTo>
                          <a:pt x="1802" y="714"/>
                        </a:lnTo>
                        <a:lnTo>
                          <a:pt x="1802" y="714"/>
                        </a:lnTo>
                        <a:lnTo>
                          <a:pt x="1800" y="714"/>
                        </a:lnTo>
                        <a:lnTo>
                          <a:pt x="1800" y="716"/>
                        </a:lnTo>
                        <a:lnTo>
                          <a:pt x="1797" y="716"/>
                        </a:lnTo>
                        <a:lnTo>
                          <a:pt x="1797" y="716"/>
                        </a:lnTo>
                        <a:lnTo>
                          <a:pt x="1793" y="716"/>
                        </a:lnTo>
                        <a:lnTo>
                          <a:pt x="1793" y="718"/>
                        </a:lnTo>
                        <a:lnTo>
                          <a:pt x="1791" y="718"/>
                        </a:lnTo>
                        <a:lnTo>
                          <a:pt x="1791" y="718"/>
                        </a:lnTo>
                        <a:lnTo>
                          <a:pt x="1789" y="718"/>
                        </a:lnTo>
                        <a:lnTo>
                          <a:pt x="1789" y="720"/>
                        </a:lnTo>
                        <a:lnTo>
                          <a:pt x="1791" y="720"/>
                        </a:lnTo>
                        <a:lnTo>
                          <a:pt x="1791" y="720"/>
                        </a:lnTo>
                        <a:lnTo>
                          <a:pt x="1791" y="720"/>
                        </a:lnTo>
                        <a:lnTo>
                          <a:pt x="1791" y="720"/>
                        </a:lnTo>
                        <a:lnTo>
                          <a:pt x="1793" y="720"/>
                        </a:lnTo>
                        <a:lnTo>
                          <a:pt x="1793" y="720"/>
                        </a:lnTo>
                        <a:lnTo>
                          <a:pt x="1793" y="720"/>
                        </a:lnTo>
                        <a:lnTo>
                          <a:pt x="1793" y="722"/>
                        </a:lnTo>
                        <a:lnTo>
                          <a:pt x="1793" y="722"/>
                        </a:lnTo>
                        <a:lnTo>
                          <a:pt x="1793" y="724"/>
                        </a:lnTo>
                        <a:lnTo>
                          <a:pt x="1793" y="724"/>
                        </a:lnTo>
                        <a:lnTo>
                          <a:pt x="1793" y="724"/>
                        </a:lnTo>
                        <a:lnTo>
                          <a:pt x="1793" y="724"/>
                        </a:lnTo>
                        <a:lnTo>
                          <a:pt x="1793" y="726"/>
                        </a:lnTo>
                        <a:lnTo>
                          <a:pt x="1795" y="726"/>
                        </a:lnTo>
                        <a:lnTo>
                          <a:pt x="1795" y="730"/>
                        </a:lnTo>
                        <a:lnTo>
                          <a:pt x="1795" y="730"/>
                        </a:lnTo>
                        <a:lnTo>
                          <a:pt x="1795" y="728"/>
                        </a:lnTo>
                        <a:lnTo>
                          <a:pt x="1795" y="728"/>
                        </a:lnTo>
                        <a:lnTo>
                          <a:pt x="1795" y="728"/>
                        </a:lnTo>
                        <a:lnTo>
                          <a:pt x="1797" y="728"/>
                        </a:lnTo>
                        <a:lnTo>
                          <a:pt x="1797" y="724"/>
                        </a:lnTo>
                        <a:lnTo>
                          <a:pt x="1798" y="724"/>
                        </a:lnTo>
                        <a:lnTo>
                          <a:pt x="1798" y="726"/>
                        </a:lnTo>
                        <a:lnTo>
                          <a:pt x="1798" y="726"/>
                        </a:lnTo>
                        <a:lnTo>
                          <a:pt x="1798" y="724"/>
                        </a:lnTo>
                        <a:lnTo>
                          <a:pt x="1798" y="724"/>
                        </a:lnTo>
                        <a:lnTo>
                          <a:pt x="1798" y="722"/>
                        </a:lnTo>
                        <a:lnTo>
                          <a:pt x="1800" y="722"/>
                        </a:lnTo>
                        <a:lnTo>
                          <a:pt x="1800" y="722"/>
                        </a:lnTo>
                        <a:lnTo>
                          <a:pt x="1800" y="722"/>
                        </a:lnTo>
                        <a:lnTo>
                          <a:pt x="1800" y="722"/>
                        </a:lnTo>
                        <a:lnTo>
                          <a:pt x="1802" y="722"/>
                        </a:lnTo>
                        <a:lnTo>
                          <a:pt x="1802" y="724"/>
                        </a:lnTo>
                        <a:lnTo>
                          <a:pt x="1804" y="724"/>
                        </a:lnTo>
                        <a:lnTo>
                          <a:pt x="1804" y="720"/>
                        </a:lnTo>
                        <a:lnTo>
                          <a:pt x="1804" y="720"/>
                        </a:lnTo>
                        <a:lnTo>
                          <a:pt x="1804" y="718"/>
                        </a:lnTo>
                        <a:lnTo>
                          <a:pt x="1806" y="718"/>
                        </a:lnTo>
                        <a:lnTo>
                          <a:pt x="1806" y="718"/>
                        </a:lnTo>
                        <a:lnTo>
                          <a:pt x="1808" y="718"/>
                        </a:lnTo>
                        <a:lnTo>
                          <a:pt x="1808" y="716"/>
                        </a:lnTo>
                        <a:lnTo>
                          <a:pt x="1808" y="716"/>
                        </a:lnTo>
                        <a:lnTo>
                          <a:pt x="1808" y="714"/>
                        </a:lnTo>
                        <a:lnTo>
                          <a:pt x="1810" y="714"/>
                        </a:lnTo>
                        <a:lnTo>
                          <a:pt x="1810" y="714"/>
                        </a:lnTo>
                        <a:lnTo>
                          <a:pt x="1810" y="714"/>
                        </a:lnTo>
                        <a:lnTo>
                          <a:pt x="1810" y="712"/>
                        </a:lnTo>
                        <a:lnTo>
                          <a:pt x="1810" y="712"/>
                        </a:lnTo>
                        <a:lnTo>
                          <a:pt x="1810" y="712"/>
                        </a:lnTo>
                        <a:lnTo>
                          <a:pt x="1812" y="712"/>
                        </a:lnTo>
                        <a:lnTo>
                          <a:pt x="1812" y="710"/>
                        </a:lnTo>
                        <a:lnTo>
                          <a:pt x="1812" y="710"/>
                        </a:lnTo>
                        <a:lnTo>
                          <a:pt x="1812" y="710"/>
                        </a:lnTo>
                        <a:lnTo>
                          <a:pt x="1814" y="710"/>
                        </a:lnTo>
                        <a:lnTo>
                          <a:pt x="1814" y="708"/>
                        </a:lnTo>
                        <a:lnTo>
                          <a:pt x="1814" y="708"/>
                        </a:lnTo>
                        <a:lnTo>
                          <a:pt x="1814" y="707"/>
                        </a:lnTo>
                        <a:lnTo>
                          <a:pt x="1816" y="707"/>
                        </a:lnTo>
                        <a:lnTo>
                          <a:pt x="1816" y="708"/>
                        </a:lnTo>
                        <a:lnTo>
                          <a:pt x="1816" y="708"/>
                        </a:lnTo>
                        <a:lnTo>
                          <a:pt x="1816" y="708"/>
                        </a:lnTo>
                        <a:lnTo>
                          <a:pt x="1816" y="708"/>
                        </a:lnTo>
                        <a:lnTo>
                          <a:pt x="1816" y="710"/>
                        </a:lnTo>
                        <a:lnTo>
                          <a:pt x="1814" y="710"/>
                        </a:lnTo>
                        <a:lnTo>
                          <a:pt x="1814" y="712"/>
                        </a:lnTo>
                        <a:lnTo>
                          <a:pt x="1812" y="712"/>
                        </a:lnTo>
                        <a:lnTo>
                          <a:pt x="1812" y="714"/>
                        </a:lnTo>
                        <a:lnTo>
                          <a:pt x="1812" y="714"/>
                        </a:lnTo>
                        <a:lnTo>
                          <a:pt x="1812" y="714"/>
                        </a:lnTo>
                        <a:lnTo>
                          <a:pt x="1810" y="714"/>
                        </a:lnTo>
                        <a:lnTo>
                          <a:pt x="1810" y="716"/>
                        </a:lnTo>
                        <a:lnTo>
                          <a:pt x="1812" y="716"/>
                        </a:lnTo>
                        <a:lnTo>
                          <a:pt x="1812" y="716"/>
                        </a:lnTo>
                        <a:lnTo>
                          <a:pt x="1812" y="716"/>
                        </a:lnTo>
                        <a:lnTo>
                          <a:pt x="1812" y="714"/>
                        </a:lnTo>
                        <a:lnTo>
                          <a:pt x="1816" y="714"/>
                        </a:lnTo>
                        <a:lnTo>
                          <a:pt x="1816" y="714"/>
                        </a:lnTo>
                        <a:lnTo>
                          <a:pt x="1816" y="714"/>
                        </a:lnTo>
                        <a:lnTo>
                          <a:pt x="1816" y="712"/>
                        </a:lnTo>
                        <a:lnTo>
                          <a:pt x="1818" y="712"/>
                        </a:lnTo>
                        <a:lnTo>
                          <a:pt x="1818" y="712"/>
                        </a:lnTo>
                        <a:lnTo>
                          <a:pt x="1819" y="712"/>
                        </a:lnTo>
                        <a:lnTo>
                          <a:pt x="1819" y="710"/>
                        </a:lnTo>
                        <a:lnTo>
                          <a:pt x="1819" y="710"/>
                        </a:lnTo>
                        <a:lnTo>
                          <a:pt x="1819" y="710"/>
                        </a:lnTo>
                        <a:lnTo>
                          <a:pt x="1821" y="710"/>
                        </a:lnTo>
                        <a:lnTo>
                          <a:pt x="1821" y="708"/>
                        </a:lnTo>
                        <a:lnTo>
                          <a:pt x="1821" y="708"/>
                        </a:lnTo>
                        <a:lnTo>
                          <a:pt x="1821" y="712"/>
                        </a:lnTo>
                        <a:lnTo>
                          <a:pt x="1821" y="712"/>
                        </a:lnTo>
                        <a:lnTo>
                          <a:pt x="1821" y="712"/>
                        </a:lnTo>
                        <a:lnTo>
                          <a:pt x="1821" y="712"/>
                        </a:lnTo>
                        <a:lnTo>
                          <a:pt x="1821" y="716"/>
                        </a:lnTo>
                        <a:lnTo>
                          <a:pt x="1823" y="716"/>
                        </a:lnTo>
                        <a:lnTo>
                          <a:pt x="1823" y="718"/>
                        </a:lnTo>
                        <a:lnTo>
                          <a:pt x="1825" y="718"/>
                        </a:lnTo>
                        <a:lnTo>
                          <a:pt x="1825" y="718"/>
                        </a:lnTo>
                        <a:lnTo>
                          <a:pt x="1825" y="718"/>
                        </a:lnTo>
                        <a:lnTo>
                          <a:pt x="1825" y="716"/>
                        </a:lnTo>
                        <a:lnTo>
                          <a:pt x="1831" y="716"/>
                        </a:lnTo>
                        <a:lnTo>
                          <a:pt x="1831" y="718"/>
                        </a:lnTo>
                        <a:lnTo>
                          <a:pt x="1831" y="718"/>
                        </a:lnTo>
                        <a:lnTo>
                          <a:pt x="1831" y="720"/>
                        </a:lnTo>
                        <a:lnTo>
                          <a:pt x="1833" y="720"/>
                        </a:lnTo>
                        <a:lnTo>
                          <a:pt x="1833" y="718"/>
                        </a:lnTo>
                        <a:lnTo>
                          <a:pt x="1833" y="718"/>
                        </a:lnTo>
                        <a:lnTo>
                          <a:pt x="1833" y="718"/>
                        </a:lnTo>
                        <a:lnTo>
                          <a:pt x="1835" y="718"/>
                        </a:lnTo>
                        <a:lnTo>
                          <a:pt x="1835" y="720"/>
                        </a:lnTo>
                        <a:lnTo>
                          <a:pt x="1839" y="720"/>
                        </a:lnTo>
                        <a:lnTo>
                          <a:pt x="1839" y="720"/>
                        </a:lnTo>
                        <a:lnTo>
                          <a:pt x="1839" y="720"/>
                        </a:lnTo>
                        <a:lnTo>
                          <a:pt x="1839" y="718"/>
                        </a:lnTo>
                        <a:lnTo>
                          <a:pt x="1842" y="718"/>
                        </a:lnTo>
                        <a:lnTo>
                          <a:pt x="1842" y="718"/>
                        </a:lnTo>
                        <a:lnTo>
                          <a:pt x="1846" y="718"/>
                        </a:lnTo>
                        <a:lnTo>
                          <a:pt x="1846" y="716"/>
                        </a:lnTo>
                        <a:lnTo>
                          <a:pt x="1846" y="716"/>
                        </a:lnTo>
                        <a:lnTo>
                          <a:pt x="1846" y="718"/>
                        </a:lnTo>
                        <a:lnTo>
                          <a:pt x="1848" y="718"/>
                        </a:lnTo>
                        <a:lnTo>
                          <a:pt x="1848" y="716"/>
                        </a:lnTo>
                        <a:lnTo>
                          <a:pt x="1848" y="716"/>
                        </a:lnTo>
                        <a:lnTo>
                          <a:pt x="1848" y="716"/>
                        </a:lnTo>
                        <a:lnTo>
                          <a:pt x="1850" y="716"/>
                        </a:lnTo>
                        <a:lnTo>
                          <a:pt x="1850" y="716"/>
                        </a:lnTo>
                        <a:lnTo>
                          <a:pt x="1852" y="716"/>
                        </a:lnTo>
                        <a:lnTo>
                          <a:pt x="1852" y="716"/>
                        </a:lnTo>
                        <a:lnTo>
                          <a:pt x="1852" y="716"/>
                        </a:lnTo>
                        <a:lnTo>
                          <a:pt x="1852" y="714"/>
                        </a:lnTo>
                        <a:lnTo>
                          <a:pt x="1852" y="714"/>
                        </a:lnTo>
                        <a:lnTo>
                          <a:pt x="1852" y="714"/>
                        </a:lnTo>
                        <a:lnTo>
                          <a:pt x="1854" y="714"/>
                        </a:lnTo>
                        <a:lnTo>
                          <a:pt x="1854" y="714"/>
                        </a:lnTo>
                        <a:lnTo>
                          <a:pt x="1856" y="714"/>
                        </a:lnTo>
                        <a:lnTo>
                          <a:pt x="1856" y="712"/>
                        </a:lnTo>
                        <a:lnTo>
                          <a:pt x="1856" y="712"/>
                        </a:lnTo>
                        <a:lnTo>
                          <a:pt x="1856" y="712"/>
                        </a:lnTo>
                        <a:lnTo>
                          <a:pt x="1858" y="712"/>
                        </a:lnTo>
                        <a:lnTo>
                          <a:pt x="1858" y="710"/>
                        </a:lnTo>
                        <a:lnTo>
                          <a:pt x="1860" y="710"/>
                        </a:lnTo>
                        <a:lnTo>
                          <a:pt x="1860" y="710"/>
                        </a:lnTo>
                        <a:lnTo>
                          <a:pt x="1862" y="710"/>
                        </a:lnTo>
                        <a:lnTo>
                          <a:pt x="1862" y="708"/>
                        </a:lnTo>
                        <a:lnTo>
                          <a:pt x="1863" y="708"/>
                        </a:lnTo>
                        <a:lnTo>
                          <a:pt x="1863" y="708"/>
                        </a:lnTo>
                        <a:lnTo>
                          <a:pt x="1863" y="708"/>
                        </a:lnTo>
                        <a:lnTo>
                          <a:pt x="1863" y="707"/>
                        </a:lnTo>
                        <a:lnTo>
                          <a:pt x="1865" y="707"/>
                        </a:lnTo>
                        <a:lnTo>
                          <a:pt x="1865" y="707"/>
                        </a:lnTo>
                        <a:lnTo>
                          <a:pt x="1867" y="707"/>
                        </a:lnTo>
                        <a:lnTo>
                          <a:pt x="1867" y="707"/>
                        </a:lnTo>
                        <a:lnTo>
                          <a:pt x="1869" y="707"/>
                        </a:lnTo>
                        <a:lnTo>
                          <a:pt x="1869" y="705"/>
                        </a:lnTo>
                        <a:lnTo>
                          <a:pt x="1869" y="705"/>
                        </a:lnTo>
                        <a:lnTo>
                          <a:pt x="1869" y="705"/>
                        </a:lnTo>
                        <a:lnTo>
                          <a:pt x="1873" y="705"/>
                        </a:lnTo>
                        <a:lnTo>
                          <a:pt x="1873" y="703"/>
                        </a:lnTo>
                        <a:lnTo>
                          <a:pt x="1873" y="703"/>
                        </a:lnTo>
                        <a:lnTo>
                          <a:pt x="1873" y="701"/>
                        </a:lnTo>
                        <a:lnTo>
                          <a:pt x="1873" y="701"/>
                        </a:lnTo>
                        <a:lnTo>
                          <a:pt x="1873" y="699"/>
                        </a:lnTo>
                        <a:lnTo>
                          <a:pt x="1875" y="699"/>
                        </a:lnTo>
                        <a:lnTo>
                          <a:pt x="1875" y="699"/>
                        </a:lnTo>
                        <a:lnTo>
                          <a:pt x="1877" y="699"/>
                        </a:lnTo>
                        <a:lnTo>
                          <a:pt x="1877" y="699"/>
                        </a:lnTo>
                        <a:lnTo>
                          <a:pt x="1877" y="699"/>
                        </a:lnTo>
                        <a:lnTo>
                          <a:pt x="1877" y="697"/>
                        </a:lnTo>
                        <a:lnTo>
                          <a:pt x="1879" y="697"/>
                        </a:lnTo>
                        <a:lnTo>
                          <a:pt x="1879" y="697"/>
                        </a:lnTo>
                        <a:lnTo>
                          <a:pt x="1879" y="697"/>
                        </a:lnTo>
                        <a:lnTo>
                          <a:pt x="1879" y="693"/>
                        </a:lnTo>
                        <a:lnTo>
                          <a:pt x="1881" y="693"/>
                        </a:lnTo>
                        <a:lnTo>
                          <a:pt x="1881" y="689"/>
                        </a:lnTo>
                        <a:lnTo>
                          <a:pt x="1881" y="689"/>
                        </a:lnTo>
                        <a:lnTo>
                          <a:pt x="1881" y="689"/>
                        </a:lnTo>
                        <a:lnTo>
                          <a:pt x="1883" y="689"/>
                        </a:lnTo>
                        <a:lnTo>
                          <a:pt x="1883" y="687"/>
                        </a:lnTo>
                        <a:lnTo>
                          <a:pt x="1885" y="687"/>
                        </a:lnTo>
                        <a:lnTo>
                          <a:pt x="1885" y="687"/>
                        </a:lnTo>
                        <a:lnTo>
                          <a:pt x="1885" y="687"/>
                        </a:lnTo>
                        <a:lnTo>
                          <a:pt x="1885" y="685"/>
                        </a:lnTo>
                        <a:lnTo>
                          <a:pt x="1886" y="685"/>
                        </a:lnTo>
                        <a:lnTo>
                          <a:pt x="1886" y="684"/>
                        </a:lnTo>
                        <a:lnTo>
                          <a:pt x="1888" y="684"/>
                        </a:lnTo>
                        <a:lnTo>
                          <a:pt x="1888" y="684"/>
                        </a:lnTo>
                        <a:lnTo>
                          <a:pt x="1890" y="684"/>
                        </a:lnTo>
                        <a:lnTo>
                          <a:pt x="1890" y="684"/>
                        </a:lnTo>
                        <a:lnTo>
                          <a:pt x="1890" y="684"/>
                        </a:lnTo>
                        <a:lnTo>
                          <a:pt x="1890" y="682"/>
                        </a:lnTo>
                        <a:lnTo>
                          <a:pt x="1890" y="682"/>
                        </a:lnTo>
                        <a:lnTo>
                          <a:pt x="1890" y="680"/>
                        </a:lnTo>
                        <a:lnTo>
                          <a:pt x="1892" y="680"/>
                        </a:lnTo>
                        <a:lnTo>
                          <a:pt x="1892" y="678"/>
                        </a:lnTo>
                        <a:lnTo>
                          <a:pt x="1892" y="678"/>
                        </a:lnTo>
                        <a:lnTo>
                          <a:pt x="1892" y="678"/>
                        </a:lnTo>
                        <a:lnTo>
                          <a:pt x="1894" y="678"/>
                        </a:lnTo>
                        <a:lnTo>
                          <a:pt x="1894" y="676"/>
                        </a:lnTo>
                        <a:lnTo>
                          <a:pt x="1896" y="676"/>
                        </a:lnTo>
                        <a:lnTo>
                          <a:pt x="1896" y="676"/>
                        </a:lnTo>
                        <a:lnTo>
                          <a:pt x="1896" y="676"/>
                        </a:lnTo>
                        <a:lnTo>
                          <a:pt x="1896" y="674"/>
                        </a:lnTo>
                        <a:lnTo>
                          <a:pt x="1898" y="674"/>
                        </a:lnTo>
                        <a:lnTo>
                          <a:pt x="1898" y="672"/>
                        </a:lnTo>
                        <a:lnTo>
                          <a:pt x="1898" y="672"/>
                        </a:lnTo>
                        <a:lnTo>
                          <a:pt x="1898" y="672"/>
                        </a:lnTo>
                        <a:lnTo>
                          <a:pt x="1900" y="672"/>
                        </a:lnTo>
                        <a:lnTo>
                          <a:pt x="1900" y="670"/>
                        </a:lnTo>
                        <a:lnTo>
                          <a:pt x="1902" y="670"/>
                        </a:lnTo>
                        <a:lnTo>
                          <a:pt x="1902" y="668"/>
                        </a:lnTo>
                        <a:lnTo>
                          <a:pt x="1904" y="668"/>
                        </a:lnTo>
                        <a:lnTo>
                          <a:pt x="1904" y="666"/>
                        </a:lnTo>
                        <a:lnTo>
                          <a:pt x="1904" y="666"/>
                        </a:lnTo>
                        <a:lnTo>
                          <a:pt x="1904" y="666"/>
                        </a:lnTo>
                        <a:lnTo>
                          <a:pt x="1906" y="666"/>
                        </a:lnTo>
                        <a:lnTo>
                          <a:pt x="1906" y="666"/>
                        </a:lnTo>
                        <a:lnTo>
                          <a:pt x="1908" y="666"/>
                        </a:lnTo>
                        <a:lnTo>
                          <a:pt x="1908" y="664"/>
                        </a:lnTo>
                        <a:lnTo>
                          <a:pt x="1908" y="664"/>
                        </a:lnTo>
                        <a:lnTo>
                          <a:pt x="1908" y="664"/>
                        </a:lnTo>
                        <a:lnTo>
                          <a:pt x="1908" y="664"/>
                        </a:lnTo>
                        <a:lnTo>
                          <a:pt x="1908" y="662"/>
                        </a:lnTo>
                        <a:lnTo>
                          <a:pt x="1909" y="662"/>
                        </a:lnTo>
                        <a:lnTo>
                          <a:pt x="1909" y="662"/>
                        </a:lnTo>
                        <a:lnTo>
                          <a:pt x="1909" y="662"/>
                        </a:lnTo>
                        <a:lnTo>
                          <a:pt x="1909" y="661"/>
                        </a:lnTo>
                        <a:lnTo>
                          <a:pt x="1911" y="661"/>
                        </a:lnTo>
                        <a:lnTo>
                          <a:pt x="1911" y="661"/>
                        </a:lnTo>
                        <a:lnTo>
                          <a:pt x="1911" y="661"/>
                        </a:lnTo>
                        <a:lnTo>
                          <a:pt x="1911" y="659"/>
                        </a:lnTo>
                        <a:lnTo>
                          <a:pt x="1913" y="659"/>
                        </a:lnTo>
                        <a:lnTo>
                          <a:pt x="1913" y="659"/>
                        </a:lnTo>
                        <a:lnTo>
                          <a:pt x="1913" y="659"/>
                        </a:lnTo>
                        <a:lnTo>
                          <a:pt x="1913" y="659"/>
                        </a:lnTo>
                        <a:lnTo>
                          <a:pt x="1915" y="659"/>
                        </a:lnTo>
                        <a:lnTo>
                          <a:pt x="1915" y="657"/>
                        </a:lnTo>
                        <a:lnTo>
                          <a:pt x="1917" y="657"/>
                        </a:lnTo>
                        <a:lnTo>
                          <a:pt x="1917" y="655"/>
                        </a:lnTo>
                        <a:lnTo>
                          <a:pt x="1917" y="655"/>
                        </a:lnTo>
                        <a:lnTo>
                          <a:pt x="1917" y="655"/>
                        </a:lnTo>
                        <a:lnTo>
                          <a:pt x="1917" y="655"/>
                        </a:lnTo>
                        <a:lnTo>
                          <a:pt x="1917" y="653"/>
                        </a:lnTo>
                        <a:lnTo>
                          <a:pt x="1919" y="653"/>
                        </a:lnTo>
                        <a:lnTo>
                          <a:pt x="1919" y="653"/>
                        </a:lnTo>
                        <a:lnTo>
                          <a:pt x="1919" y="653"/>
                        </a:lnTo>
                        <a:lnTo>
                          <a:pt x="1919" y="651"/>
                        </a:lnTo>
                        <a:lnTo>
                          <a:pt x="1919" y="651"/>
                        </a:lnTo>
                        <a:lnTo>
                          <a:pt x="1919" y="651"/>
                        </a:lnTo>
                        <a:lnTo>
                          <a:pt x="1921" y="651"/>
                        </a:lnTo>
                        <a:lnTo>
                          <a:pt x="1921" y="651"/>
                        </a:lnTo>
                        <a:lnTo>
                          <a:pt x="1921" y="651"/>
                        </a:lnTo>
                        <a:lnTo>
                          <a:pt x="1921" y="649"/>
                        </a:lnTo>
                        <a:lnTo>
                          <a:pt x="1923" y="649"/>
                        </a:lnTo>
                        <a:lnTo>
                          <a:pt x="1923" y="649"/>
                        </a:lnTo>
                        <a:lnTo>
                          <a:pt x="1923" y="649"/>
                        </a:lnTo>
                        <a:lnTo>
                          <a:pt x="1923" y="647"/>
                        </a:lnTo>
                        <a:lnTo>
                          <a:pt x="1923" y="647"/>
                        </a:lnTo>
                        <a:lnTo>
                          <a:pt x="1923" y="645"/>
                        </a:lnTo>
                        <a:lnTo>
                          <a:pt x="1925" y="645"/>
                        </a:lnTo>
                        <a:lnTo>
                          <a:pt x="1925" y="643"/>
                        </a:lnTo>
                        <a:lnTo>
                          <a:pt x="1925" y="643"/>
                        </a:lnTo>
                        <a:lnTo>
                          <a:pt x="1925" y="643"/>
                        </a:lnTo>
                        <a:lnTo>
                          <a:pt x="1927" y="643"/>
                        </a:lnTo>
                        <a:lnTo>
                          <a:pt x="1927" y="641"/>
                        </a:lnTo>
                        <a:lnTo>
                          <a:pt x="1929" y="641"/>
                        </a:lnTo>
                        <a:lnTo>
                          <a:pt x="1929" y="638"/>
                        </a:lnTo>
                        <a:lnTo>
                          <a:pt x="1929" y="638"/>
                        </a:lnTo>
                        <a:lnTo>
                          <a:pt x="1929" y="636"/>
                        </a:lnTo>
                        <a:lnTo>
                          <a:pt x="1929" y="636"/>
                        </a:lnTo>
                        <a:lnTo>
                          <a:pt x="1929" y="636"/>
                        </a:lnTo>
                        <a:lnTo>
                          <a:pt x="1930" y="636"/>
                        </a:lnTo>
                        <a:lnTo>
                          <a:pt x="1930" y="636"/>
                        </a:lnTo>
                        <a:lnTo>
                          <a:pt x="1930" y="636"/>
                        </a:lnTo>
                        <a:lnTo>
                          <a:pt x="1930" y="632"/>
                        </a:lnTo>
                        <a:lnTo>
                          <a:pt x="1932" y="632"/>
                        </a:lnTo>
                        <a:lnTo>
                          <a:pt x="1932" y="630"/>
                        </a:lnTo>
                        <a:lnTo>
                          <a:pt x="1932" y="630"/>
                        </a:lnTo>
                        <a:lnTo>
                          <a:pt x="1932" y="630"/>
                        </a:lnTo>
                        <a:lnTo>
                          <a:pt x="1934" y="630"/>
                        </a:lnTo>
                        <a:lnTo>
                          <a:pt x="1934" y="628"/>
                        </a:lnTo>
                        <a:lnTo>
                          <a:pt x="1934" y="628"/>
                        </a:lnTo>
                        <a:lnTo>
                          <a:pt x="1934" y="628"/>
                        </a:lnTo>
                        <a:lnTo>
                          <a:pt x="1934" y="628"/>
                        </a:lnTo>
                        <a:lnTo>
                          <a:pt x="1934" y="628"/>
                        </a:lnTo>
                        <a:lnTo>
                          <a:pt x="1936" y="628"/>
                        </a:lnTo>
                        <a:lnTo>
                          <a:pt x="1936" y="626"/>
                        </a:lnTo>
                        <a:lnTo>
                          <a:pt x="1938" y="626"/>
                        </a:lnTo>
                        <a:lnTo>
                          <a:pt x="1938" y="626"/>
                        </a:lnTo>
                        <a:lnTo>
                          <a:pt x="1940" y="626"/>
                        </a:lnTo>
                        <a:lnTo>
                          <a:pt x="1940" y="624"/>
                        </a:lnTo>
                        <a:lnTo>
                          <a:pt x="1940" y="624"/>
                        </a:lnTo>
                        <a:lnTo>
                          <a:pt x="1940" y="620"/>
                        </a:lnTo>
                        <a:lnTo>
                          <a:pt x="1940" y="620"/>
                        </a:lnTo>
                        <a:lnTo>
                          <a:pt x="1940" y="620"/>
                        </a:lnTo>
                        <a:lnTo>
                          <a:pt x="1942" y="620"/>
                        </a:lnTo>
                        <a:lnTo>
                          <a:pt x="1942" y="618"/>
                        </a:lnTo>
                        <a:lnTo>
                          <a:pt x="1942" y="618"/>
                        </a:lnTo>
                        <a:lnTo>
                          <a:pt x="1942" y="618"/>
                        </a:lnTo>
                        <a:lnTo>
                          <a:pt x="1944" y="618"/>
                        </a:lnTo>
                        <a:lnTo>
                          <a:pt x="1944" y="616"/>
                        </a:lnTo>
                        <a:lnTo>
                          <a:pt x="1944" y="616"/>
                        </a:lnTo>
                        <a:lnTo>
                          <a:pt x="1944" y="615"/>
                        </a:lnTo>
                        <a:lnTo>
                          <a:pt x="1944" y="615"/>
                        </a:lnTo>
                        <a:lnTo>
                          <a:pt x="1944" y="615"/>
                        </a:lnTo>
                        <a:lnTo>
                          <a:pt x="1946" y="615"/>
                        </a:lnTo>
                        <a:lnTo>
                          <a:pt x="1946" y="613"/>
                        </a:lnTo>
                        <a:lnTo>
                          <a:pt x="1946" y="613"/>
                        </a:lnTo>
                        <a:lnTo>
                          <a:pt x="1946" y="613"/>
                        </a:lnTo>
                        <a:lnTo>
                          <a:pt x="1948" y="613"/>
                        </a:lnTo>
                        <a:lnTo>
                          <a:pt x="1948" y="611"/>
                        </a:lnTo>
                        <a:lnTo>
                          <a:pt x="1950" y="611"/>
                        </a:lnTo>
                        <a:lnTo>
                          <a:pt x="1950" y="611"/>
                        </a:lnTo>
                        <a:lnTo>
                          <a:pt x="1950" y="611"/>
                        </a:lnTo>
                        <a:lnTo>
                          <a:pt x="1950" y="611"/>
                        </a:lnTo>
                        <a:lnTo>
                          <a:pt x="1950" y="611"/>
                        </a:lnTo>
                        <a:lnTo>
                          <a:pt x="1950" y="609"/>
                        </a:lnTo>
                        <a:lnTo>
                          <a:pt x="1952" y="609"/>
                        </a:lnTo>
                        <a:lnTo>
                          <a:pt x="1952" y="609"/>
                        </a:lnTo>
                        <a:lnTo>
                          <a:pt x="1952" y="609"/>
                        </a:lnTo>
                        <a:lnTo>
                          <a:pt x="1952" y="607"/>
                        </a:lnTo>
                        <a:lnTo>
                          <a:pt x="1953" y="607"/>
                        </a:lnTo>
                        <a:lnTo>
                          <a:pt x="1953" y="607"/>
                        </a:lnTo>
                        <a:lnTo>
                          <a:pt x="1953" y="607"/>
                        </a:lnTo>
                        <a:lnTo>
                          <a:pt x="1953" y="605"/>
                        </a:lnTo>
                        <a:lnTo>
                          <a:pt x="1955" y="605"/>
                        </a:lnTo>
                        <a:lnTo>
                          <a:pt x="1955" y="605"/>
                        </a:lnTo>
                        <a:lnTo>
                          <a:pt x="1957" y="605"/>
                        </a:lnTo>
                        <a:lnTo>
                          <a:pt x="1957" y="603"/>
                        </a:lnTo>
                        <a:lnTo>
                          <a:pt x="1957" y="603"/>
                        </a:lnTo>
                        <a:lnTo>
                          <a:pt x="1957" y="603"/>
                        </a:lnTo>
                        <a:lnTo>
                          <a:pt x="1959" y="603"/>
                        </a:lnTo>
                        <a:lnTo>
                          <a:pt x="1959" y="603"/>
                        </a:lnTo>
                        <a:lnTo>
                          <a:pt x="1959" y="603"/>
                        </a:lnTo>
                        <a:lnTo>
                          <a:pt x="1959" y="595"/>
                        </a:lnTo>
                        <a:lnTo>
                          <a:pt x="1961" y="595"/>
                        </a:lnTo>
                        <a:lnTo>
                          <a:pt x="1961" y="593"/>
                        </a:lnTo>
                        <a:lnTo>
                          <a:pt x="1961" y="593"/>
                        </a:lnTo>
                        <a:lnTo>
                          <a:pt x="1961" y="593"/>
                        </a:lnTo>
                        <a:lnTo>
                          <a:pt x="1963" y="593"/>
                        </a:lnTo>
                        <a:lnTo>
                          <a:pt x="1963" y="592"/>
                        </a:lnTo>
                        <a:lnTo>
                          <a:pt x="1963" y="592"/>
                        </a:lnTo>
                        <a:lnTo>
                          <a:pt x="1963" y="590"/>
                        </a:lnTo>
                        <a:lnTo>
                          <a:pt x="1963" y="590"/>
                        </a:lnTo>
                        <a:lnTo>
                          <a:pt x="1963" y="590"/>
                        </a:lnTo>
                        <a:lnTo>
                          <a:pt x="1961" y="590"/>
                        </a:lnTo>
                        <a:lnTo>
                          <a:pt x="1961" y="588"/>
                        </a:lnTo>
                        <a:lnTo>
                          <a:pt x="1963" y="588"/>
                        </a:lnTo>
                        <a:lnTo>
                          <a:pt x="1963" y="586"/>
                        </a:lnTo>
                        <a:lnTo>
                          <a:pt x="1963" y="586"/>
                        </a:lnTo>
                        <a:lnTo>
                          <a:pt x="1963" y="584"/>
                        </a:lnTo>
                        <a:lnTo>
                          <a:pt x="1965" y="584"/>
                        </a:lnTo>
                        <a:lnTo>
                          <a:pt x="1965" y="582"/>
                        </a:lnTo>
                        <a:lnTo>
                          <a:pt x="1965" y="582"/>
                        </a:lnTo>
                        <a:lnTo>
                          <a:pt x="1965" y="580"/>
                        </a:lnTo>
                        <a:lnTo>
                          <a:pt x="1965" y="580"/>
                        </a:lnTo>
                        <a:lnTo>
                          <a:pt x="1965" y="580"/>
                        </a:lnTo>
                        <a:lnTo>
                          <a:pt x="1967" y="580"/>
                        </a:lnTo>
                        <a:lnTo>
                          <a:pt x="1967" y="578"/>
                        </a:lnTo>
                        <a:lnTo>
                          <a:pt x="1965" y="578"/>
                        </a:lnTo>
                        <a:lnTo>
                          <a:pt x="1965" y="574"/>
                        </a:lnTo>
                        <a:lnTo>
                          <a:pt x="1965" y="574"/>
                        </a:lnTo>
                        <a:lnTo>
                          <a:pt x="1965" y="572"/>
                        </a:lnTo>
                        <a:lnTo>
                          <a:pt x="1965" y="572"/>
                        </a:lnTo>
                        <a:lnTo>
                          <a:pt x="1965" y="571"/>
                        </a:lnTo>
                        <a:lnTo>
                          <a:pt x="1965" y="571"/>
                        </a:lnTo>
                        <a:lnTo>
                          <a:pt x="1965" y="571"/>
                        </a:lnTo>
                        <a:lnTo>
                          <a:pt x="1965" y="571"/>
                        </a:lnTo>
                        <a:lnTo>
                          <a:pt x="1965" y="571"/>
                        </a:lnTo>
                        <a:lnTo>
                          <a:pt x="1967" y="571"/>
                        </a:lnTo>
                        <a:lnTo>
                          <a:pt x="1967" y="569"/>
                        </a:lnTo>
                        <a:lnTo>
                          <a:pt x="1969" y="569"/>
                        </a:lnTo>
                        <a:lnTo>
                          <a:pt x="1969" y="567"/>
                        </a:lnTo>
                        <a:lnTo>
                          <a:pt x="1965" y="567"/>
                        </a:lnTo>
                        <a:lnTo>
                          <a:pt x="1965" y="561"/>
                        </a:lnTo>
                        <a:lnTo>
                          <a:pt x="1965" y="561"/>
                        </a:lnTo>
                        <a:lnTo>
                          <a:pt x="1965" y="559"/>
                        </a:lnTo>
                        <a:lnTo>
                          <a:pt x="1965" y="559"/>
                        </a:lnTo>
                        <a:lnTo>
                          <a:pt x="1965" y="557"/>
                        </a:lnTo>
                        <a:lnTo>
                          <a:pt x="1965" y="557"/>
                        </a:lnTo>
                        <a:lnTo>
                          <a:pt x="1965" y="555"/>
                        </a:lnTo>
                        <a:lnTo>
                          <a:pt x="1965" y="555"/>
                        </a:lnTo>
                        <a:lnTo>
                          <a:pt x="1965" y="555"/>
                        </a:lnTo>
                        <a:lnTo>
                          <a:pt x="1965" y="555"/>
                        </a:lnTo>
                        <a:lnTo>
                          <a:pt x="1965" y="553"/>
                        </a:lnTo>
                        <a:lnTo>
                          <a:pt x="1965" y="553"/>
                        </a:lnTo>
                        <a:lnTo>
                          <a:pt x="1965" y="551"/>
                        </a:lnTo>
                        <a:lnTo>
                          <a:pt x="1967" y="551"/>
                        </a:lnTo>
                        <a:lnTo>
                          <a:pt x="1967" y="551"/>
                        </a:lnTo>
                        <a:lnTo>
                          <a:pt x="1967" y="551"/>
                        </a:lnTo>
                        <a:lnTo>
                          <a:pt x="1967" y="549"/>
                        </a:lnTo>
                        <a:lnTo>
                          <a:pt x="1969" y="549"/>
                        </a:lnTo>
                        <a:lnTo>
                          <a:pt x="1969" y="548"/>
                        </a:lnTo>
                        <a:lnTo>
                          <a:pt x="1967" y="548"/>
                        </a:lnTo>
                        <a:lnTo>
                          <a:pt x="1967" y="546"/>
                        </a:lnTo>
                        <a:lnTo>
                          <a:pt x="1969" y="546"/>
                        </a:lnTo>
                        <a:lnTo>
                          <a:pt x="1969" y="542"/>
                        </a:lnTo>
                        <a:lnTo>
                          <a:pt x="1969" y="542"/>
                        </a:lnTo>
                        <a:lnTo>
                          <a:pt x="1969" y="544"/>
                        </a:lnTo>
                        <a:lnTo>
                          <a:pt x="1971" y="544"/>
                        </a:lnTo>
                        <a:lnTo>
                          <a:pt x="1971" y="542"/>
                        </a:lnTo>
                        <a:lnTo>
                          <a:pt x="1971" y="542"/>
                        </a:lnTo>
                        <a:lnTo>
                          <a:pt x="1971" y="540"/>
                        </a:lnTo>
                        <a:lnTo>
                          <a:pt x="1973" y="540"/>
                        </a:lnTo>
                        <a:lnTo>
                          <a:pt x="1973" y="536"/>
                        </a:lnTo>
                        <a:lnTo>
                          <a:pt x="1973" y="536"/>
                        </a:lnTo>
                        <a:lnTo>
                          <a:pt x="1973" y="536"/>
                        </a:lnTo>
                        <a:lnTo>
                          <a:pt x="1976" y="536"/>
                        </a:lnTo>
                        <a:lnTo>
                          <a:pt x="1976" y="534"/>
                        </a:lnTo>
                        <a:lnTo>
                          <a:pt x="1976" y="534"/>
                        </a:lnTo>
                        <a:lnTo>
                          <a:pt x="1976" y="534"/>
                        </a:lnTo>
                        <a:lnTo>
                          <a:pt x="1976" y="534"/>
                        </a:lnTo>
                        <a:lnTo>
                          <a:pt x="1976" y="532"/>
                        </a:lnTo>
                        <a:lnTo>
                          <a:pt x="1978" y="532"/>
                        </a:lnTo>
                        <a:lnTo>
                          <a:pt x="1978" y="532"/>
                        </a:lnTo>
                        <a:lnTo>
                          <a:pt x="1980" y="532"/>
                        </a:lnTo>
                        <a:lnTo>
                          <a:pt x="1980" y="530"/>
                        </a:lnTo>
                        <a:lnTo>
                          <a:pt x="1982" y="530"/>
                        </a:lnTo>
                        <a:lnTo>
                          <a:pt x="1982" y="530"/>
                        </a:lnTo>
                        <a:lnTo>
                          <a:pt x="1980" y="530"/>
                        </a:lnTo>
                        <a:lnTo>
                          <a:pt x="1980" y="528"/>
                        </a:lnTo>
                        <a:lnTo>
                          <a:pt x="1980" y="528"/>
                        </a:lnTo>
                        <a:lnTo>
                          <a:pt x="1980" y="526"/>
                        </a:lnTo>
                        <a:lnTo>
                          <a:pt x="1980" y="526"/>
                        </a:lnTo>
                        <a:lnTo>
                          <a:pt x="1980" y="526"/>
                        </a:lnTo>
                        <a:lnTo>
                          <a:pt x="1984" y="526"/>
                        </a:lnTo>
                        <a:lnTo>
                          <a:pt x="1984" y="525"/>
                        </a:lnTo>
                        <a:lnTo>
                          <a:pt x="1982" y="525"/>
                        </a:lnTo>
                        <a:lnTo>
                          <a:pt x="1982" y="523"/>
                        </a:lnTo>
                        <a:lnTo>
                          <a:pt x="1980" y="523"/>
                        </a:lnTo>
                        <a:lnTo>
                          <a:pt x="1980" y="523"/>
                        </a:lnTo>
                        <a:lnTo>
                          <a:pt x="1978" y="523"/>
                        </a:lnTo>
                        <a:lnTo>
                          <a:pt x="1978" y="523"/>
                        </a:lnTo>
                        <a:lnTo>
                          <a:pt x="1978" y="523"/>
                        </a:lnTo>
                        <a:lnTo>
                          <a:pt x="1978" y="521"/>
                        </a:lnTo>
                        <a:lnTo>
                          <a:pt x="1976" y="521"/>
                        </a:lnTo>
                        <a:lnTo>
                          <a:pt x="1976" y="521"/>
                        </a:lnTo>
                        <a:lnTo>
                          <a:pt x="1976" y="521"/>
                        </a:lnTo>
                        <a:lnTo>
                          <a:pt x="1976" y="519"/>
                        </a:lnTo>
                        <a:lnTo>
                          <a:pt x="1976" y="519"/>
                        </a:lnTo>
                        <a:lnTo>
                          <a:pt x="1976" y="519"/>
                        </a:lnTo>
                        <a:lnTo>
                          <a:pt x="1978" y="519"/>
                        </a:lnTo>
                        <a:lnTo>
                          <a:pt x="1978" y="517"/>
                        </a:lnTo>
                        <a:lnTo>
                          <a:pt x="1978" y="517"/>
                        </a:lnTo>
                        <a:lnTo>
                          <a:pt x="1978" y="515"/>
                        </a:lnTo>
                        <a:lnTo>
                          <a:pt x="1978" y="515"/>
                        </a:lnTo>
                        <a:lnTo>
                          <a:pt x="1978" y="511"/>
                        </a:lnTo>
                        <a:lnTo>
                          <a:pt x="1976" y="511"/>
                        </a:lnTo>
                        <a:lnTo>
                          <a:pt x="1976" y="509"/>
                        </a:lnTo>
                        <a:lnTo>
                          <a:pt x="1974" y="509"/>
                        </a:lnTo>
                        <a:lnTo>
                          <a:pt x="1974" y="509"/>
                        </a:lnTo>
                        <a:lnTo>
                          <a:pt x="1976" y="509"/>
                        </a:lnTo>
                        <a:lnTo>
                          <a:pt x="1976" y="507"/>
                        </a:lnTo>
                        <a:lnTo>
                          <a:pt x="1978" y="507"/>
                        </a:lnTo>
                        <a:lnTo>
                          <a:pt x="1978" y="507"/>
                        </a:lnTo>
                        <a:lnTo>
                          <a:pt x="1980" y="507"/>
                        </a:lnTo>
                        <a:lnTo>
                          <a:pt x="1980" y="505"/>
                        </a:lnTo>
                        <a:lnTo>
                          <a:pt x="1982" y="505"/>
                        </a:lnTo>
                        <a:lnTo>
                          <a:pt x="1982" y="503"/>
                        </a:lnTo>
                        <a:lnTo>
                          <a:pt x="1980" y="503"/>
                        </a:lnTo>
                        <a:lnTo>
                          <a:pt x="1980" y="502"/>
                        </a:lnTo>
                        <a:lnTo>
                          <a:pt x="1982" y="502"/>
                        </a:lnTo>
                        <a:lnTo>
                          <a:pt x="1982" y="502"/>
                        </a:lnTo>
                        <a:lnTo>
                          <a:pt x="1980" y="502"/>
                        </a:lnTo>
                        <a:lnTo>
                          <a:pt x="1980" y="500"/>
                        </a:lnTo>
                        <a:lnTo>
                          <a:pt x="1978" y="500"/>
                        </a:lnTo>
                        <a:lnTo>
                          <a:pt x="1978" y="500"/>
                        </a:lnTo>
                        <a:lnTo>
                          <a:pt x="1978" y="500"/>
                        </a:lnTo>
                        <a:lnTo>
                          <a:pt x="1978" y="500"/>
                        </a:lnTo>
                        <a:lnTo>
                          <a:pt x="1976" y="500"/>
                        </a:lnTo>
                        <a:lnTo>
                          <a:pt x="1976" y="498"/>
                        </a:lnTo>
                        <a:lnTo>
                          <a:pt x="1973" y="498"/>
                        </a:lnTo>
                        <a:lnTo>
                          <a:pt x="1973" y="498"/>
                        </a:lnTo>
                        <a:lnTo>
                          <a:pt x="1971" y="498"/>
                        </a:lnTo>
                        <a:lnTo>
                          <a:pt x="1971" y="496"/>
                        </a:lnTo>
                        <a:lnTo>
                          <a:pt x="1969" y="496"/>
                        </a:lnTo>
                        <a:lnTo>
                          <a:pt x="1969" y="496"/>
                        </a:lnTo>
                        <a:lnTo>
                          <a:pt x="1967" y="496"/>
                        </a:lnTo>
                        <a:lnTo>
                          <a:pt x="1967" y="494"/>
                        </a:lnTo>
                        <a:lnTo>
                          <a:pt x="1965" y="494"/>
                        </a:lnTo>
                        <a:lnTo>
                          <a:pt x="1965" y="492"/>
                        </a:lnTo>
                        <a:lnTo>
                          <a:pt x="1963" y="492"/>
                        </a:lnTo>
                        <a:lnTo>
                          <a:pt x="1963" y="492"/>
                        </a:lnTo>
                        <a:lnTo>
                          <a:pt x="1961" y="492"/>
                        </a:lnTo>
                        <a:lnTo>
                          <a:pt x="1961" y="492"/>
                        </a:lnTo>
                        <a:lnTo>
                          <a:pt x="1961" y="492"/>
                        </a:lnTo>
                        <a:lnTo>
                          <a:pt x="1961" y="490"/>
                        </a:lnTo>
                        <a:lnTo>
                          <a:pt x="1961" y="490"/>
                        </a:lnTo>
                        <a:lnTo>
                          <a:pt x="1961" y="488"/>
                        </a:lnTo>
                        <a:lnTo>
                          <a:pt x="1961" y="488"/>
                        </a:lnTo>
                        <a:lnTo>
                          <a:pt x="1961" y="486"/>
                        </a:lnTo>
                        <a:lnTo>
                          <a:pt x="1959" y="486"/>
                        </a:lnTo>
                        <a:lnTo>
                          <a:pt x="1959" y="486"/>
                        </a:lnTo>
                        <a:lnTo>
                          <a:pt x="1957" y="486"/>
                        </a:lnTo>
                        <a:lnTo>
                          <a:pt x="1957" y="484"/>
                        </a:lnTo>
                        <a:lnTo>
                          <a:pt x="1955" y="484"/>
                        </a:lnTo>
                        <a:lnTo>
                          <a:pt x="1955" y="484"/>
                        </a:lnTo>
                        <a:lnTo>
                          <a:pt x="1955" y="484"/>
                        </a:lnTo>
                        <a:lnTo>
                          <a:pt x="1955" y="484"/>
                        </a:lnTo>
                        <a:lnTo>
                          <a:pt x="1952" y="484"/>
                        </a:lnTo>
                        <a:lnTo>
                          <a:pt x="1952" y="480"/>
                        </a:lnTo>
                        <a:lnTo>
                          <a:pt x="1953" y="480"/>
                        </a:lnTo>
                        <a:lnTo>
                          <a:pt x="1953" y="480"/>
                        </a:lnTo>
                        <a:lnTo>
                          <a:pt x="1952" y="480"/>
                        </a:lnTo>
                        <a:lnTo>
                          <a:pt x="1952" y="480"/>
                        </a:lnTo>
                        <a:lnTo>
                          <a:pt x="1952" y="480"/>
                        </a:lnTo>
                        <a:lnTo>
                          <a:pt x="1952" y="482"/>
                        </a:lnTo>
                        <a:lnTo>
                          <a:pt x="1950" y="482"/>
                        </a:lnTo>
                        <a:lnTo>
                          <a:pt x="1950" y="482"/>
                        </a:lnTo>
                        <a:lnTo>
                          <a:pt x="1946" y="482"/>
                        </a:lnTo>
                        <a:lnTo>
                          <a:pt x="1946" y="484"/>
                        </a:lnTo>
                        <a:lnTo>
                          <a:pt x="1940" y="484"/>
                        </a:lnTo>
                        <a:lnTo>
                          <a:pt x="1940" y="482"/>
                        </a:lnTo>
                        <a:lnTo>
                          <a:pt x="1938" y="482"/>
                        </a:lnTo>
                        <a:lnTo>
                          <a:pt x="1938" y="482"/>
                        </a:lnTo>
                        <a:lnTo>
                          <a:pt x="1934" y="482"/>
                        </a:lnTo>
                        <a:lnTo>
                          <a:pt x="1934" y="480"/>
                        </a:lnTo>
                        <a:lnTo>
                          <a:pt x="1932" y="480"/>
                        </a:lnTo>
                        <a:lnTo>
                          <a:pt x="1932" y="482"/>
                        </a:lnTo>
                        <a:lnTo>
                          <a:pt x="1932" y="482"/>
                        </a:lnTo>
                        <a:lnTo>
                          <a:pt x="1932" y="482"/>
                        </a:lnTo>
                        <a:lnTo>
                          <a:pt x="1934" y="482"/>
                        </a:lnTo>
                        <a:lnTo>
                          <a:pt x="1934" y="484"/>
                        </a:lnTo>
                        <a:lnTo>
                          <a:pt x="1932" y="484"/>
                        </a:lnTo>
                        <a:lnTo>
                          <a:pt x="1932" y="486"/>
                        </a:lnTo>
                        <a:lnTo>
                          <a:pt x="1932" y="486"/>
                        </a:lnTo>
                        <a:lnTo>
                          <a:pt x="1932" y="486"/>
                        </a:lnTo>
                        <a:lnTo>
                          <a:pt x="1934" y="486"/>
                        </a:lnTo>
                        <a:lnTo>
                          <a:pt x="1934" y="488"/>
                        </a:lnTo>
                        <a:lnTo>
                          <a:pt x="1934" y="488"/>
                        </a:lnTo>
                        <a:lnTo>
                          <a:pt x="1934" y="490"/>
                        </a:lnTo>
                        <a:lnTo>
                          <a:pt x="1932" y="490"/>
                        </a:lnTo>
                        <a:lnTo>
                          <a:pt x="1932" y="492"/>
                        </a:lnTo>
                        <a:lnTo>
                          <a:pt x="1932" y="492"/>
                        </a:lnTo>
                        <a:lnTo>
                          <a:pt x="1932" y="494"/>
                        </a:lnTo>
                        <a:lnTo>
                          <a:pt x="1932" y="494"/>
                        </a:lnTo>
                        <a:lnTo>
                          <a:pt x="1932" y="496"/>
                        </a:lnTo>
                        <a:lnTo>
                          <a:pt x="1930" y="496"/>
                        </a:lnTo>
                        <a:lnTo>
                          <a:pt x="1930" y="496"/>
                        </a:lnTo>
                        <a:lnTo>
                          <a:pt x="1930" y="496"/>
                        </a:lnTo>
                        <a:lnTo>
                          <a:pt x="1930" y="498"/>
                        </a:lnTo>
                        <a:lnTo>
                          <a:pt x="1929" y="498"/>
                        </a:lnTo>
                        <a:lnTo>
                          <a:pt x="1929" y="496"/>
                        </a:lnTo>
                        <a:lnTo>
                          <a:pt x="1929" y="496"/>
                        </a:lnTo>
                        <a:lnTo>
                          <a:pt x="1929" y="494"/>
                        </a:lnTo>
                        <a:lnTo>
                          <a:pt x="1929" y="494"/>
                        </a:lnTo>
                        <a:lnTo>
                          <a:pt x="1929" y="494"/>
                        </a:lnTo>
                        <a:lnTo>
                          <a:pt x="1930" y="494"/>
                        </a:lnTo>
                        <a:lnTo>
                          <a:pt x="1930" y="492"/>
                        </a:lnTo>
                        <a:lnTo>
                          <a:pt x="1932" y="492"/>
                        </a:lnTo>
                        <a:lnTo>
                          <a:pt x="1932" y="492"/>
                        </a:lnTo>
                        <a:lnTo>
                          <a:pt x="1932" y="492"/>
                        </a:lnTo>
                        <a:lnTo>
                          <a:pt x="1932" y="490"/>
                        </a:lnTo>
                        <a:lnTo>
                          <a:pt x="1932" y="490"/>
                        </a:lnTo>
                        <a:lnTo>
                          <a:pt x="1932" y="490"/>
                        </a:lnTo>
                        <a:lnTo>
                          <a:pt x="1932" y="490"/>
                        </a:lnTo>
                        <a:lnTo>
                          <a:pt x="1932" y="488"/>
                        </a:lnTo>
                        <a:lnTo>
                          <a:pt x="1930" y="488"/>
                        </a:lnTo>
                        <a:lnTo>
                          <a:pt x="1930" y="488"/>
                        </a:lnTo>
                        <a:lnTo>
                          <a:pt x="1929" y="488"/>
                        </a:lnTo>
                        <a:lnTo>
                          <a:pt x="1929" y="490"/>
                        </a:lnTo>
                        <a:lnTo>
                          <a:pt x="1927" y="490"/>
                        </a:lnTo>
                        <a:lnTo>
                          <a:pt x="1927" y="492"/>
                        </a:lnTo>
                        <a:lnTo>
                          <a:pt x="1927" y="492"/>
                        </a:lnTo>
                        <a:lnTo>
                          <a:pt x="1927" y="492"/>
                        </a:lnTo>
                        <a:lnTo>
                          <a:pt x="1925" y="492"/>
                        </a:lnTo>
                        <a:lnTo>
                          <a:pt x="1925" y="494"/>
                        </a:lnTo>
                        <a:lnTo>
                          <a:pt x="1925" y="494"/>
                        </a:lnTo>
                        <a:lnTo>
                          <a:pt x="1925" y="494"/>
                        </a:lnTo>
                        <a:lnTo>
                          <a:pt x="1921" y="494"/>
                        </a:lnTo>
                        <a:lnTo>
                          <a:pt x="1921" y="496"/>
                        </a:lnTo>
                        <a:lnTo>
                          <a:pt x="1921" y="496"/>
                        </a:lnTo>
                        <a:lnTo>
                          <a:pt x="1921" y="496"/>
                        </a:lnTo>
                        <a:lnTo>
                          <a:pt x="1911" y="496"/>
                        </a:lnTo>
                        <a:lnTo>
                          <a:pt x="1911" y="498"/>
                        </a:lnTo>
                        <a:lnTo>
                          <a:pt x="1909" y="498"/>
                        </a:lnTo>
                        <a:lnTo>
                          <a:pt x="1909" y="496"/>
                        </a:lnTo>
                        <a:lnTo>
                          <a:pt x="1911" y="496"/>
                        </a:lnTo>
                        <a:lnTo>
                          <a:pt x="1911" y="494"/>
                        </a:lnTo>
                        <a:lnTo>
                          <a:pt x="1911" y="494"/>
                        </a:lnTo>
                        <a:lnTo>
                          <a:pt x="1911" y="496"/>
                        </a:lnTo>
                        <a:lnTo>
                          <a:pt x="1913" y="496"/>
                        </a:lnTo>
                        <a:lnTo>
                          <a:pt x="1913" y="494"/>
                        </a:lnTo>
                        <a:lnTo>
                          <a:pt x="1913" y="494"/>
                        </a:lnTo>
                        <a:lnTo>
                          <a:pt x="1913" y="492"/>
                        </a:lnTo>
                        <a:lnTo>
                          <a:pt x="1915" y="492"/>
                        </a:lnTo>
                        <a:lnTo>
                          <a:pt x="1915" y="492"/>
                        </a:lnTo>
                        <a:lnTo>
                          <a:pt x="1917" y="492"/>
                        </a:lnTo>
                        <a:lnTo>
                          <a:pt x="1917" y="490"/>
                        </a:lnTo>
                        <a:lnTo>
                          <a:pt x="1919" y="490"/>
                        </a:lnTo>
                        <a:lnTo>
                          <a:pt x="1919" y="490"/>
                        </a:lnTo>
                        <a:lnTo>
                          <a:pt x="1919" y="490"/>
                        </a:lnTo>
                        <a:lnTo>
                          <a:pt x="1919" y="488"/>
                        </a:lnTo>
                        <a:lnTo>
                          <a:pt x="1917" y="488"/>
                        </a:lnTo>
                        <a:lnTo>
                          <a:pt x="1917" y="488"/>
                        </a:lnTo>
                        <a:lnTo>
                          <a:pt x="1917" y="488"/>
                        </a:lnTo>
                        <a:lnTo>
                          <a:pt x="1917" y="488"/>
                        </a:lnTo>
                        <a:lnTo>
                          <a:pt x="1913" y="488"/>
                        </a:lnTo>
                        <a:lnTo>
                          <a:pt x="1913" y="484"/>
                        </a:lnTo>
                        <a:lnTo>
                          <a:pt x="1913" y="484"/>
                        </a:lnTo>
                        <a:lnTo>
                          <a:pt x="1913" y="484"/>
                        </a:lnTo>
                        <a:lnTo>
                          <a:pt x="1915" y="484"/>
                        </a:lnTo>
                        <a:lnTo>
                          <a:pt x="1915" y="484"/>
                        </a:lnTo>
                        <a:lnTo>
                          <a:pt x="1915" y="484"/>
                        </a:lnTo>
                        <a:lnTo>
                          <a:pt x="1915" y="482"/>
                        </a:lnTo>
                        <a:lnTo>
                          <a:pt x="1917" y="482"/>
                        </a:lnTo>
                        <a:lnTo>
                          <a:pt x="1917" y="480"/>
                        </a:lnTo>
                        <a:lnTo>
                          <a:pt x="1919" y="480"/>
                        </a:lnTo>
                        <a:lnTo>
                          <a:pt x="1919" y="480"/>
                        </a:lnTo>
                        <a:lnTo>
                          <a:pt x="1919" y="480"/>
                        </a:lnTo>
                        <a:lnTo>
                          <a:pt x="1919" y="479"/>
                        </a:lnTo>
                        <a:lnTo>
                          <a:pt x="1921" y="479"/>
                        </a:lnTo>
                        <a:lnTo>
                          <a:pt x="1921" y="477"/>
                        </a:lnTo>
                        <a:lnTo>
                          <a:pt x="1919" y="477"/>
                        </a:lnTo>
                        <a:lnTo>
                          <a:pt x="1919" y="479"/>
                        </a:lnTo>
                        <a:lnTo>
                          <a:pt x="1917" y="479"/>
                        </a:lnTo>
                        <a:lnTo>
                          <a:pt x="1917" y="479"/>
                        </a:lnTo>
                        <a:lnTo>
                          <a:pt x="1917" y="479"/>
                        </a:lnTo>
                        <a:lnTo>
                          <a:pt x="1917" y="480"/>
                        </a:lnTo>
                        <a:lnTo>
                          <a:pt x="1911" y="480"/>
                        </a:lnTo>
                        <a:lnTo>
                          <a:pt x="1911" y="482"/>
                        </a:lnTo>
                        <a:lnTo>
                          <a:pt x="1908" y="482"/>
                        </a:lnTo>
                        <a:lnTo>
                          <a:pt x="1908" y="482"/>
                        </a:lnTo>
                        <a:lnTo>
                          <a:pt x="1908" y="482"/>
                        </a:lnTo>
                        <a:lnTo>
                          <a:pt x="1908" y="484"/>
                        </a:lnTo>
                        <a:lnTo>
                          <a:pt x="1906" y="484"/>
                        </a:lnTo>
                        <a:lnTo>
                          <a:pt x="1906" y="484"/>
                        </a:lnTo>
                        <a:lnTo>
                          <a:pt x="1906" y="484"/>
                        </a:lnTo>
                        <a:lnTo>
                          <a:pt x="1906" y="486"/>
                        </a:lnTo>
                        <a:lnTo>
                          <a:pt x="1906" y="486"/>
                        </a:lnTo>
                        <a:lnTo>
                          <a:pt x="1906" y="488"/>
                        </a:lnTo>
                        <a:lnTo>
                          <a:pt x="1908" y="488"/>
                        </a:lnTo>
                        <a:lnTo>
                          <a:pt x="1908" y="488"/>
                        </a:lnTo>
                        <a:lnTo>
                          <a:pt x="1908" y="488"/>
                        </a:lnTo>
                        <a:lnTo>
                          <a:pt x="1908" y="490"/>
                        </a:lnTo>
                        <a:lnTo>
                          <a:pt x="1908" y="490"/>
                        </a:lnTo>
                        <a:lnTo>
                          <a:pt x="1908" y="492"/>
                        </a:lnTo>
                        <a:lnTo>
                          <a:pt x="1906" y="492"/>
                        </a:lnTo>
                        <a:lnTo>
                          <a:pt x="1906" y="490"/>
                        </a:lnTo>
                        <a:lnTo>
                          <a:pt x="1902" y="490"/>
                        </a:lnTo>
                        <a:lnTo>
                          <a:pt x="1902" y="492"/>
                        </a:lnTo>
                        <a:lnTo>
                          <a:pt x="1902" y="492"/>
                        </a:lnTo>
                        <a:lnTo>
                          <a:pt x="1902" y="492"/>
                        </a:lnTo>
                        <a:lnTo>
                          <a:pt x="1900" y="492"/>
                        </a:lnTo>
                        <a:lnTo>
                          <a:pt x="1900" y="492"/>
                        </a:lnTo>
                        <a:lnTo>
                          <a:pt x="1898" y="492"/>
                        </a:lnTo>
                        <a:lnTo>
                          <a:pt x="1898" y="488"/>
                        </a:lnTo>
                        <a:lnTo>
                          <a:pt x="1900" y="488"/>
                        </a:lnTo>
                        <a:lnTo>
                          <a:pt x="1900" y="486"/>
                        </a:lnTo>
                        <a:lnTo>
                          <a:pt x="1902" y="486"/>
                        </a:lnTo>
                        <a:lnTo>
                          <a:pt x="1902" y="480"/>
                        </a:lnTo>
                        <a:lnTo>
                          <a:pt x="1900" y="480"/>
                        </a:lnTo>
                        <a:lnTo>
                          <a:pt x="1900" y="480"/>
                        </a:lnTo>
                        <a:lnTo>
                          <a:pt x="1902" y="480"/>
                        </a:lnTo>
                        <a:lnTo>
                          <a:pt x="1902" y="479"/>
                        </a:lnTo>
                        <a:lnTo>
                          <a:pt x="1902" y="479"/>
                        </a:lnTo>
                        <a:lnTo>
                          <a:pt x="1902" y="477"/>
                        </a:lnTo>
                        <a:lnTo>
                          <a:pt x="1902" y="477"/>
                        </a:lnTo>
                        <a:lnTo>
                          <a:pt x="1902" y="475"/>
                        </a:lnTo>
                        <a:lnTo>
                          <a:pt x="1902" y="475"/>
                        </a:lnTo>
                        <a:lnTo>
                          <a:pt x="1902" y="475"/>
                        </a:lnTo>
                        <a:lnTo>
                          <a:pt x="1900" y="475"/>
                        </a:lnTo>
                        <a:lnTo>
                          <a:pt x="1900" y="475"/>
                        </a:lnTo>
                        <a:lnTo>
                          <a:pt x="1898" y="475"/>
                        </a:lnTo>
                        <a:lnTo>
                          <a:pt x="1898" y="473"/>
                        </a:lnTo>
                        <a:lnTo>
                          <a:pt x="1898" y="473"/>
                        </a:lnTo>
                        <a:lnTo>
                          <a:pt x="1898" y="475"/>
                        </a:lnTo>
                        <a:lnTo>
                          <a:pt x="1896" y="475"/>
                        </a:lnTo>
                        <a:lnTo>
                          <a:pt x="1896" y="475"/>
                        </a:lnTo>
                        <a:lnTo>
                          <a:pt x="1896" y="475"/>
                        </a:lnTo>
                        <a:lnTo>
                          <a:pt x="1896" y="475"/>
                        </a:lnTo>
                        <a:lnTo>
                          <a:pt x="1892" y="475"/>
                        </a:lnTo>
                        <a:lnTo>
                          <a:pt x="1892" y="473"/>
                        </a:lnTo>
                        <a:lnTo>
                          <a:pt x="1890" y="473"/>
                        </a:lnTo>
                        <a:lnTo>
                          <a:pt x="1890" y="475"/>
                        </a:lnTo>
                        <a:lnTo>
                          <a:pt x="1888" y="475"/>
                        </a:lnTo>
                        <a:lnTo>
                          <a:pt x="1888" y="475"/>
                        </a:lnTo>
                        <a:lnTo>
                          <a:pt x="1883" y="475"/>
                        </a:lnTo>
                        <a:lnTo>
                          <a:pt x="1883" y="475"/>
                        </a:lnTo>
                        <a:lnTo>
                          <a:pt x="1881" y="475"/>
                        </a:lnTo>
                        <a:lnTo>
                          <a:pt x="1881" y="475"/>
                        </a:lnTo>
                        <a:lnTo>
                          <a:pt x="1879" y="475"/>
                        </a:lnTo>
                        <a:lnTo>
                          <a:pt x="1879" y="473"/>
                        </a:lnTo>
                        <a:lnTo>
                          <a:pt x="1875" y="473"/>
                        </a:lnTo>
                        <a:lnTo>
                          <a:pt x="1875" y="473"/>
                        </a:lnTo>
                        <a:lnTo>
                          <a:pt x="1873" y="473"/>
                        </a:lnTo>
                        <a:lnTo>
                          <a:pt x="1873" y="471"/>
                        </a:lnTo>
                        <a:lnTo>
                          <a:pt x="1873" y="471"/>
                        </a:lnTo>
                        <a:lnTo>
                          <a:pt x="1873" y="471"/>
                        </a:lnTo>
                        <a:lnTo>
                          <a:pt x="1873" y="471"/>
                        </a:lnTo>
                        <a:lnTo>
                          <a:pt x="1873" y="469"/>
                        </a:lnTo>
                        <a:lnTo>
                          <a:pt x="1875" y="469"/>
                        </a:lnTo>
                        <a:lnTo>
                          <a:pt x="1875" y="469"/>
                        </a:lnTo>
                        <a:lnTo>
                          <a:pt x="1875" y="469"/>
                        </a:lnTo>
                        <a:lnTo>
                          <a:pt x="1875" y="467"/>
                        </a:lnTo>
                        <a:lnTo>
                          <a:pt x="1877" y="467"/>
                        </a:lnTo>
                        <a:lnTo>
                          <a:pt x="1877" y="467"/>
                        </a:lnTo>
                        <a:lnTo>
                          <a:pt x="1879" y="467"/>
                        </a:lnTo>
                        <a:lnTo>
                          <a:pt x="1879" y="467"/>
                        </a:lnTo>
                        <a:lnTo>
                          <a:pt x="1879" y="467"/>
                        </a:lnTo>
                        <a:lnTo>
                          <a:pt x="1879" y="465"/>
                        </a:lnTo>
                        <a:lnTo>
                          <a:pt x="1883" y="465"/>
                        </a:lnTo>
                        <a:lnTo>
                          <a:pt x="1883" y="465"/>
                        </a:lnTo>
                        <a:lnTo>
                          <a:pt x="1885" y="465"/>
                        </a:lnTo>
                        <a:lnTo>
                          <a:pt x="1885" y="463"/>
                        </a:lnTo>
                        <a:lnTo>
                          <a:pt x="1886" y="463"/>
                        </a:lnTo>
                        <a:lnTo>
                          <a:pt x="1886" y="463"/>
                        </a:lnTo>
                        <a:lnTo>
                          <a:pt x="1886" y="463"/>
                        </a:lnTo>
                        <a:lnTo>
                          <a:pt x="1886" y="461"/>
                        </a:lnTo>
                        <a:lnTo>
                          <a:pt x="1890" y="461"/>
                        </a:lnTo>
                        <a:lnTo>
                          <a:pt x="1890" y="461"/>
                        </a:lnTo>
                        <a:lnTo>
                          <a:pt x="1890" y="461"/>
                        </a:lnTo>
                        <a:lnTo>
                          <a:pt x="1890" y="459"/>
                        </a:lnTo>
                        <a:lnTo>
                          <a:pt x="1890" y="459"/>
                        </a:lnTo>
                        <a:lnTo>
                          <a:pt x="1890" y="459"/>
                        </a:lnTo>
                        <a:lnTo>
                          <a:pt x="1892" y="459"/>
                        </a:lnTo>
                        <a:lnTo>
                          <a:pt x="1892" y="459"/>
                        </a:lnTo>
                        <a:lnTo>
                          <a:pt x="1892" y="459"/>
                        </a:lnTo>
                        <a:lnTo>
                          <a:pt x="1892" y="457"/>
                        </a:lnTo>
                        <a:lnTo>
                          <a:pt x="1892" y="457"/>
                        </a:lnTo>
                        <a:lnTo>
                          <a:pt x="1892" y="457"/>
                        </a:lnTo>
                        <a:lnTo>
                          <a:pt x="1894" y="457"/>
                        </a:lnTo>
                        <a:lnTo>
                          <a:pt x="1894" y="456"/>
                        </a:lnTo>
                        <a:lnTo>
                          <a:pt x="1896" y="456"/>
                        </a:lnTo>
                        <a:lnTo>
                          <a:pt x="1896" y="456"/>
                        </a:lnTo>
                        <a:lnTo>
                          <a:pt x="1898" y="456"/>
                        </a:lnTo>
                        <a:lnTo>
                          <a:pt x="1898" y="454"/>
                        </a:lnTo>
                        <a:lnTo>
                          <a:pt x="1902" y="454"/>
                        </a:lnTo>
                        <a:lnTo>
                          <a:pt x="1902" y="452"/>
                        </a:lnTo>
                        <a:lnTo>
                          <a:pt x="1902" y="452"/>
                        </a:lnTo>
                        <a:lnTo>
                          <a:pt x="1902" y="452"/>
                        </a:lnTo>
                        <a:lnTo>
                          <a:pt x="1906" y="452"/>
                        </a:lnTo>
                        <a:lnTo>
                          <a:pt x="1906" y="450"/>
                        </a:lnTo>
                        <a:lnTo>
                          <a:pt x="1908" y="450"/>
                        </a:lnTo>
                        <a:lnTo>
                          <a:pt x="1908" y="450"/>
                        </a:lnTo>
                        <a:lnTo>
                          <a:pt x="1909" y="450"/>
                        </a:lnTo>
                        <a:lnTo>
                          <a:pt x="1909" y="448"/>
                        </a:lnTo>
                        <a:lnTo>
                          <a:pt x="1911" y="448"/>
                        </a:lnTo>
                        <a:lnTo>
                          <a:pt x="1911" y="448"/>
                        </a:lnTo>
                        <a:lnTo>
                          <a:pt x="1911" y="448"/>
                        </a:lnTo>
                        <a:lnTo>
                          <a:pt x="1911" y="446"/>
                        </a:lnTo>
                        <a:lnTo>
                          <a:pt x="1913" y="446"/>
                        </a:lnTo>
                        <a:lnTo>
                          <a:pt x="1913" y="444"/>
                        </a:lnTo>
                        <a:lnTo>
                          <a:pt x="1917" y="444"/>
                        </a:lnTo>
                        <a:lnTo>
                          <a:pt x="1917" y="444"/>
                        </a:lnTo>
                        <a:lnTo>
                          <a:pt x="1917" y="444"/>
                        </a:lnTo>
                        <a:lnTo>
                          <a:pt x="1917" y="444"/>
                        </a:lnTo>
                        <a:lnTo>
                          <a:pt x="1917" y="444"/>
                        </a:lnTo>
                        <a:lnTo>
                          <a:pt x="1917" y="442"/>
                        </a:lnTo>
                        <a:lnTo>
                          <a:pt x="1919" y="442"/>
                        </a:lnTo>
                        <a:lnTo>
                          <a:pt x="1919" y="440"/>
                        </a:lnTo>
                        <a:lnTo>
                          <a:pt x="1919" y="440"/>
                        </a:lnTo>
                        <a:lnTo>
                          <a:pt x="1919" y="440"/>
                        </a:lnTo>
                        <a:lnTo>
                          <a:pt x="1921" y="440"/>
                        </a:lnTo>
                        <a:lnTo>
                          <a:pt x="1921" y="438"/>
                        </a:lnTo>
                        <a:lnTo>
                          <a:pt x="1923" y="438"/>
                        </a:lnTo>
                        <a:lnTo>
                          <a:pt x="1923" y="438"/>
                        </a:lnTo>
                        <a:lnTo>
                          <a:pt x="1927" y="438"/>
                        </a:lnTo>
                        <a:lnTo>
                          <a:pt x="1927" y="436"/>
                        </a:lnTo>
                        <a:lnTo>
                          <a:pt x="1925" y="436"/>
                        </a:lnTo>
                        <a:lnTo>
                          <a:pt x="1925" y="436"/>
                        </a:lnTo>
                        <a:lnTo>
                          <a:pt x="1923" y="436"/>
                        </a:lnTo>
                        <a:lnTo>
                          <a:pt x="1923" y="434"/>
                        </a:lnTo>
                        <a:lnTo>
                          <a:pt x="1927" y="434"/>
                        </a:lnTo>
                        <a:lnTo>
                          <a:pt x="1927" y="433"/>
                        </a:lnTo>
                        <a:lnTo>
                          <a:pt x="1927" y="433"/>
                        </a:lnTo>
                        <a:lnTo>
                          <a:pt x="1927" y="433"/>
                        </a:lnTo>
                        <a:lnTo>
                          <a:pt x="1929" y="433"/>
                        </a:lnTo>
                        <a:lnTo>
                          <a:pt x="1929" y="431"/>
                        </a:lnTo>
                        <a:lnTo>
                          <a:pt x="1929" y="431"/>
                        </a:lnTo>
                        <a:lnTo>
                          <a:pt x="1929" y="431"/>
                        </a:lnTo>
                        <a:lnTo>
                          <a:pt x="1930" y="431"/>
                        </a:lnTo>
                        <a:lnTo>
                          <a:pt x="1930" y="431"/>
                        </a:lnTo>
                        <a:lnTo>
                          <a:pt x="1932" y="431"/>
                        </a:lnTo>
                        <a:lnTo>
                          <a:pt x="1932" y="429"/>
                        </a:lnTo>
                        <a:lnTo>
                          <a:pt x="1932" y="429"/>
                        </a:lnTo>
                        <a:lnTo>
                          <a:pt x="1932" y="427"/>
                        </a:lnTo>
                        <a:lnTo>
                          <a:pt x="1934" y="427"/>
                        </a:lnTo>
                        <a:lnTo>
                          <a:pt x="1934" y="427"/>
                        </a:lnTo>
                        <a:lnTo>
                          <a:pt x="1938" y="427"/>
                        </a:lnTo>
                        <a:lnTo>
                          <a:pt x="1938" y="425"/>
                        </a:lnTo>
                        <a:lnTo>
                          <a:pt x="1938" y="425"/>
                        </a:lnTo>
                        <a:lnTo>
                          <a:pt x="1938" y="423"/>
                        </a:lnTo>
                        <a:lnTo>
                          <a:pt x="1940" y="423"/>
                        </a:lnTo>
                        <a:lnTo>
                          <a:pt x="1940" y="423"/>
                        </a:lnTo>
                        <a:lnTo>
                          <a:pt x="1940" y="423"/>
                        </a:lnTo>
                        <a:lnTo>
                          <a:pt x="1940" y="421"/>
                        </a:lnTo>
                        <a:lnTo>
                          <a:pt x="1942" y="421"/>
                        </a:lnTo>
                        <a:lnTo>
                          <a:pt x="1942" y="421"/>
                        </a:lnTo>
                        <a:lnTo>
                          <a:pt x="1946" y="421"/>
                        </a:lnTo>
                        <a:lnTo>
                          <a:pt x="1946" y="419"/>
                        </a:lnTo>
                        <a:lnTo>
                          <a:pt x="1948" y="419"/>
                        </a:lnTo>
                        <a:lnTo>
                          <a:pt x="1948" y="419"/>
                        </a:lnTo>
                        <a:lnTo>
                          <a:pt x="1948" y="419"/>
                        </a:lnTo>
                        <a:lnTo>
                          <a:pt x="1948" y="419"/>
                        </a:lnTo>
                        <a:lnTo>
                          <a:pt x="1950" y="419"/>
                        </a:lnTo>
                        <a:lnTo>
                          <a:pt x="1950" y="417"/>
                        </a:lnTo>
                        <a:lnTo>
                          <a:pt x="1950" y="417"/>
                        </a:lnTo>
                        <a:lnTo>
                          <a:pt x="1950" y="417"/>
                        </a:lnTo>
                        <a:lnTo>
                          <a:pt x="1953" y="417"/>
                        </a:lnTo>
                        <a:lnTo>
                          <a:pt x="1953" y="415"/>
                        </a:lnTo>
                        <a:lnTo>
                          <a:pt x="1953" y="415"/>
                        </a:lnTo>
                        <a:lnTo>
                          <a:pt x="1953" y="413"/>
                        </a:lnTo>
                        <a:lnTo>
                          <a:pt x="1955" y="413"/>
                        </a:lnTo>
                        <a:lnTo>
                          <a:pt x="1955" y="413"/>
                        </a:lnTo>
                        <a:lnTo>
                          <a:pt x="1955" y="413"/>
                        </a:lnTo>
                        <a:lnTo>
                          <a:pt x="1955" y="411"/>
                        </a:lnTo>
                        <a:lnTo>
                          <a:pt x="1957" y="411"/>
                        </a:lnTo>
                        <a:lnTo>
                          <a:pt x="1957" y="411"/>
                        </a:lnTo>
                        <a:lnTo>
                          <a:pt x="1959" y="411"/>
                        </a:lnTo>
                        <a:lnTo>
                          <a:pt x="1959" y="411"/>
                        </a:lnTo>
                        <a:lnTo>
                          <a:pt x="1961" y="411"/>
                        </a:lnTo>
                        <a:lnTo>
                          <a:pt x="1961" y="411"/>
                        </a:lnTo>
                        <a:lnTo>
                          <a:pt x="1961" y="411"/>
                        </a:lnTo>
                        <a:lnTo>
                          <a:pt x="1961" y="411"/>
                        </a:lnTo>
                        <a:lnTo>
                          <a:pt x="1963" y="411"/>
                        </a:lnTo>
                        <a:lnTo>
                          <a:pt x="1963" y="410"/>
                        </a:lnTo>
                        <a:lnTo>
                          <a:pt x="1965" y="410"/>
                        </a:lnTo>
                        <a:lnTo>
                          <a:pt x="1965" y="410"/>
                        </a:lnTo>
                        <a:lnTo>
                          <a:pt x="1965" y="410"/>
                        </a:lnTo>
                        <a:lnTo>
                          <a:pt x="1965" y="408"/>
                        </a:lnTo>
                        <a:lnTo>
                          <a:pt x="1965" y="408"/>
                        </a:lnTo>
                        <a:lnTo>
                          <a:pt x="1965" y="406"/>
                        </a:lnTo>
                        <a:lnTo>
                          <a:pt x="1967" y="406"/>
                        </a:lnTo>
                        <a:lnTo>
                          <a:pt x="1967" y="404"/>
                        </a:lnTo>
                        <a:lnTo>
                          <a:pt x="1967" y="404"/>
                        </a:lnTo>
                        <a:lnTo>
                          <a:pt x="1967" y="404"/>
                        </a:lnTo>
                        <a:lnTo>
                          <a:pt x="1967" y="404"/>
                        </a:lnTo>
                        <a:lnTo>
                          <a:pt x="1967" y="402"/>
                        </a:lnTo>
                        <a:lnTo>
                          <a:pt x="1969" y="402"/>
                        </a:lnTo>
                        <a:lnTo>
                          <a:pt x="1969" y="402"/>
                        </a:lnTo>
                        <a:lnTo>
                          <a:pt x="1969" y="402"/>
                        </a:lnTo>
                        <a:lnTo>
                          <a:pt x="1969" y="400"/>
                        </a:lnTo>
                        <a:lnTo>
                          <a:pt x="1971" y="400"/>
                        </a:lnTo>
                        <a:lnTo>
                          <a:pt x="1971" y="400"/>
                        </a:lnTo>
                        <a:lnTo>
                          <a:pt x="1971" y="400"/>
                        </a:lnTo>
                        <a:lnTo>
                          <a:pt x="1971" y="398"/>
                        </a:lnTo>
                        <a:lnTo>
                          <a:pt x="1973" y="398"/>
                        </a:lnTo>
                        <a:lnTo>
                          <a:pt x="1973" y="398"/>
                        </a:lnTo>
                        <a:lnTo>
                          <a:pt x="1973" y="398"/>
                        </a:lnTo>
                        <a:lnTo>
                          <a:pt x="1973" y="396"/>
                        </a:lnTo>
                        <a:lnTo>
                          <a:pt x="1976" y="396"/>
                        </a:lnTo>
                        <a:lnTo>
                          <a:pt x="1976" y="396"/>
                        </a:lnTo>
                        <a:lnTo>
                          <a:pt x="1978" y="396"/>
                        </a:lnTo>
                        <a:lnTo>
                          <a:pt x="1978" y="396"/>
                        </a:lnTo>
                        <a:lnTo>
                          <a:pt x="1980" y="396"/>
                        </a:lnTo>
                        <a:lnTo>
                          <a:pt x="1980" y="394"/>
                        </a:lnTo>
                        <a:lnTo>
                          <a:pt x="1982" y="394"/>
                        </a:lnTo>
                        <a:lnTo>
                          <a:pt x="1982" y="394"/>
                        </a:lnTo>
                        <a:lnTo>
                          <a:pt x="1984" y="394"/>
                        </a:lnTo>
                        <a:lnTo>
                          <a:pt x="1984" y="392"/>
                        </a:lnTo>
                        <a:lnTo>
                          <a:pt x="1984" y="392"/>
                        </a:lnTo>
                        <a:lnTo>
                          <a:pt x="1984" y="392"/>
                        </a:lnTo>
                        <a:lnTo>
                          <a:pt x="1986" y="392"/>
                        </a:lnTo>
                        <a:lnTo>
                          <a:pt x="1986" y="390"/>
                        </a:lnTo>
                        <a:lnTo>
                          <a:pt x="1988" y="390"/>
                        </a:lnTo>
                        <a:lnTo>
                          <a:pt x="1988" y="390"/>
                        </a:lnTo>
                        <a:lnTo>
                          <a:pt x="1988" y="390"/>
                        </a:lnTo>
                        <a:lnTo>
                          <a:pt x="1988" y="389"/>
                        </a:lnTo>
                        <a:lnTo>
                          <a:pt x="1988" y="389"/>
                        </a:lnTo>
                        <a:lnTo>
                          <a:pt x="1988" y="389"/>
                        </a:lnTo>
                        <a:lnTo>
                          <a:pt x="1990" y="389"/>
                        </a:lnTo>
                        <a:lnTo>
                          <a:pt x="1990" y="389"/>
                        </a:lnTo>
                        <a:lnTo>
                          <a:pt x="1990" y="389"/>
                        </a:lnTo>
                        <a:lnTo>
                          <a:pt x="1990" y="387"/>
                        </a:lnTo>
                        <a:lnTo>
                          <a:pt x="1992" y="387"/>
                        </a:lnTo>
                        <a:lnTo>
                          <a:pt x="1992" y="387"/>
                        </a:lnTo>
                        <a:lnTo>
                          <a:pt x="1992" y="387"/>
                        </a:lnTo>
                        <a:lnTo>
                          <a:pt x="1992" y="385"/>
                        </a:lnTo>
                        <a:lnTo>
                          <a:pt x="1994" y="385"/>
                        </a:lnTo>
                        <a:lnTo>
                          <a:pt x="1994" y="385"/>
                        </a:lnTo>
                        <a:lnTo>
                          <a:pt x="1994" y="385"/>
                        </a:lnTo>
                        <a:lnTo>
                          <a:pt x="1994" y="383"/>
                        </a:lnTo>
                        <a:lnTo>
                          <a:pt x="1996" y="383"/>
                        </a:lnTo>
                        <a:lnTo>
                          <a:pt x="1996" y="383"/>
                        </a:lnTo>
                        <a:lnTo>
                          <a:pt x="1997" y="383"/>
                        </a:lnTo>
                        <a:lnTo>
                          <a:pt x="1997" y="381"/>
                        </a:lnTo>
                        <a:lnTo>
                          <a:pt x="1999" y="381"/>
                        </a:lnTo>
                        <a:lnTo>
                          <a:pt x="1999" y="381"/>
                        </a:lnTo>
                        <a:lnTo>
                          <a:pt x="2003" y="381"/>
                        </a:lnTo>
                        <a:lnTo>
                          <a:pt x="2003" y="379"/>
                        </a:lnTo>
                        <a:lnTo>
                          <a:pt x="2007" y="379"/>
                        </a:lnTo>
                        <a:lnTo>
                          <a:pt x="2007" y="379"/>
                        </a:lnTo>
                        <a:lnTo>
                          <a:pt x="2011" y="379"/>
                        </a:lnTo>
                        <a:lnTo>
                          <a:pt x="2011" y="379"/>
                        </a:lnTo>
                        <a:lnTo>
                          <a:pt x="2015" y="379"/>
                        </a:lnTo>
                        <a:lnTo>
                          <a:pt x="2015" y="379"/>
                        </a:lnTo>
                        <a:lnTo>
                          <a:pt x="2018" y="379"/>
                        </a:lnTo>
                        <a:lnTo>
                          <a:pt x="2018" y="379"/>
                        </a:lnTo>
                        <a:lnTo>
                          <a:pt x="2020" y="379"/>
                        </a:lnTo>
                        <a:lnTo>
                          <a:pt x="2020" y="377"/>
                        </a:lnTo>
                        <a:lnTo>
                          <a:pt x="2030" y="377"/>
                        </a:lnTo>
                        <a:lnTo>
                          <a:pt x="2030" y="379"/>
                        </a:lnTo>
                        <a:lnTo>
                          <a:pt x="2043" y="379"/>
                        </a:lnTo>
                        <a:lnTo>
                          <a:pt x="2043" y="377"/>
                        </a:lnTo>
                        <a:lnTo>
                          <a:pt x="2057" y="377"/>
                        </a:lnTo>
                        <a:lnTo>
                          <a:pt x="2057" y="379"/>
                        </a:lnTo>
                        <a:lnTo>
                          <a:pt x="2057" y="379"/>
                        </a:lnTo>
                        <a:lnTo>
                          <a:pt x="2057" y="379"/>
                        </a:lnTo>
                        <a:lnTo>
                          <a:pt x="2057" y="379"/>
                        </a:lnTo>
                        <a:lnTo>
                          <a:pt x="2057" y="381"/>
                        </a:lnTo>
                        <a:lnTo>
                          <a:pt x="2059" y="381"/>
                        </a:lnTo>
                        <a:lnTo>
                          <a:pt x="2059" y="381"/>
                        </a:lnTo>
                        <a:lnTo>
                          <a:pt x="2059" y="381"/>
                        </a:lnTo>
                        <a:lnTo>
                          <a:pt x="2059" y="383"/>
                        </a:lnTo>
                        <a:lnTo>
                          <a:pt x="2062" y="383"/>
                        </a:lnTo>
                        <a:lnTo>
                          <a:pt x="2062" y="381"/>
                        </a:lnTo>
                        <a:lnTo>
                          <a:pt x="2066" y="381"/>
                        </a:lnTo>
                        <a:lnTo>
                          <a:pt x="2066" y="379"/>
                        </a:lnTo>
                        <a:lnTo>
                          <a:pt x="2066" y="379"/>
                        </a:lnTo>
                        <a:lnTo>
                          <a:pt x="2066" y="377"/>
                        </a:lnTo>
                        <a:lnTo>
                          <a:pt x="2066" y="377"/>
                        </a:lnTo>
                        <a:lnTo>
                          <a:pt x="2066" y="377"/>
                        </a:lnTo>
                        <a:lnTo>
                          <a:pt x="2068" y="377"/>
                        </a:lnTo>
                        <a:lnTo>
                          <a:pt x="2068" y="375"/>
                        </a:lnTo>
                        <a:lnTo>
                          <a:pt x="2068" y="375"/>
                        </a:lnTo>
                        <a:lnTo>
                          <a:pt x="2068" y="377"/>
                        </a:lnTo>
                        <a:lnTo>
                          <a:pt x="2072" y="377"/>
                        </a:lnTo>
                        <a:lnTo>
                          <a:pt x="2072" y="377"/>
                        </a:lnTo>
                        <a:lnTo>
                          <a:pt x="2074" y="377"/>
                        </a:lnTo>
                        <a:lnTo>
                          <a:pt x="2074" y="379"/>
                        </a:lnTo>
                        <a:lnTo>
                          <a:pt x="2080" y="379"/>
                        </a:lnTo>
                        <a:lnTo>
                          <a:pt x="2080" y="379"/>
                        </a:lnTo>
                        <a:lnTo>
                          <a:pt x="2084" y="379"/>
                        </a:lnTo>
                        <a:lnTo>
                          <a:pt x="2084" y="379"/>
                        </a:lnTo>
                        <a:lnTo>
                          <a:pt x="2085" y="379"/>
                        </a:lnTo>
                        <a:lnTo>
                          <a:pt x="2085" y="381"/>
                        </a:lnTo>
                        <a:lnTo>
                          <a:pt x="2087" y="381"/>
                        </a:lnTo>
                        <a:lnTo>
                          <a:pt x="2087" y="379"/>
                        </a:lnTo>
                        <a:lnTo>
                          <a:pt x="2089" y="379"/>
                        </a:lnTo>
                        <a:lnTo>
                          <a:pt x="2089" y="379"/>
                        </a:lnTo>
                        <a:lnTo>
                          <a:pt x="2089" y="379"/>
                        </a:lnTo>
                        <a:lnTo>
                          <a:pt x="2089" y="379"/>
                        </a:lnTo>
                        <a:lnTo>
                          <a:pt x="2093" y="379"/>
                        </a:lnTo>
                        <a:lnTo>
                          <a:pt x="2093" y="377"/>
                        </a:lnTo>
                        <a:lnTo>
                          <a:pt x="2101" y="377"/>
                        </a:lnTo>
                        <a:lnTo>
                          <a:pt x="2101" y="379"/>
                        </a:lnTo>
                        <a:lnTo>
                          <a:pt x="2103" y="379"/>
                        </a:lnTo>
                        <a:lnTo>
                          <a:pt x="2103" y="381"/>
                        </a:lnTo>
                        <a:lnTo>
                          <a:pt x="2107" y="381"/>
                        </a:lnTo>
                        <a:lnTo>
                          <a:pt x="2107" y="379"/>
                        </a:lnTo>
                        <a:lnTo>
                          <a:pt x="2107" y="379"/>
                        </a:lnTo>
                        <a:lnTo>
                          <a:pt x="2107" y="381"/>
                        </a:lnTo>
                        <a:lnTo>
                          <a:pt x="2108" y="381"/>
                        </a:lnTo>
                        <a:lnTo>
                          <a:pt x="2108" y="379"/>
                        </a:lnTo>
                        <a:lnTo>
                          <a:pt x="2110" y="379"/>
                        </a:lnTo>
                        <a:lnTo>
                          <a:pt x="2110" y="381"/>
                        </a:lnTo>
                        <a:lnTo>
                          <a:pt x="2112" y="381"/>
                        </a:lnTo>
                        <a:lnTo>
                          <a:pt x="2112" y="379"/>
                        </a:lnTo>
                        <a:lnTo>
                          <a:pt x="2112" y="379"/>
                        </a:lnTo>
                        <a:lnTo>
                          <a:pt x="2112" y="379"/>
                        </a:lnTo>
                        <a:lnTo>
                          <a:pt x="2112" y="379"/>
                        </a:lnTo>
                        <a:lnTo>
                          <a:pt x="2112" y="377"/>
                        </a:lnTo>
                        <a:lnTo>
                          <a:pt x="2112" y="377"/>
                        </a:lnTo>
                        <a:lnTo>
                          <a:pt x="2112" y="377"/>
                        </a:lnTo>
                        <a:lnTo>
                          <a:pt x="2112" y="377"/>
                        </a:lnTo>
                        <a:lnTo>
                          <a:pt x="2112" y="375"/>
                        </a:lnTo>
                        <a:lnTo>
                          <a:pt x="2116" y="375"/>
                        </a:lnTo>
                        <a:lnTo>
                          <a:pt x="2116" y="373"/>
                        </a:lnTo>
                        <a:lnTo>
                          <a:pt x="2114" y="373"/>
                        </a:lnTo>
                        <a:lnTo>
                          <a:pt x="2114" y="371"/>
                        </a:lnTo>
                        <a:lnTo>
                          <a:pt x="2116" y="371"/>
                        </a:lnTo>
                        <a:lnTo>
                          <a:pt x="2116" y="371"/>
                        </a:lnTo>
                        <a:lnTo>
                          <a:pt x="2118" y="371"/>
                        </a:lnTo>
                        <a:lnTo>
                          <a:pt x="2118" y="371"/>
                        </a:lnTo>
                        <a:lnTo>
                          <a:pt x="2122" y="371"/>
                        </a:lnTo>
                        <a:lnTo>
                          <a:pt x="2122" y="369"/>
                        </a:lnTo>
                        <a:lnTo>
                          <a:pt x="2124" y="369"/>
                        </a:lnTo>
                        <a:lnTo>
                          <a:pt x="2124" y="371"/>
                        </a:lnTo>
                        <a:lnTo>
                          <a:pt x="2128" y="371"/>
                        </a:lnTo>
                        <a:lnTo>
                          <a:pt x="2128" y="371"/>
                        </a:lnTo>
                        <a:lnTo>
                          <a:pt x="2131" y="371"/>
                        </a:lnTo>
                        <a:lnTo>
                          <a:pt x="2131" y="371"/>
                        </a:lnTo>
                        <a:lnTo>
                          <a:pt x="2137" y="371"/>
                        </a:lnTo>
                        <a:lnTo>
                          <a:pt x="2137" y="373"/>
                        </a:lnTo>
                        <a:lnTo>
                          <a:pt x="2135" y="373"/>
                        </a:lnTo>
                        <a:lnTo>
                          <a:pt x="2135" y="373"/>
                        </a:lnTo>
                        <a:lnTo>
                          <a:pt x="2139" y="373"/>
                        </a:lnTo>
                        <a:lnTo>
                          <a:pt x="2139" y="375"/>
                        </a:lnTo>
                        <a:lnTo>
                          <a:pt x="2137" y="375"/>
                        </a:lnTo>
                        <a:lnTo>
                          <a:pt x="2137" y="375"/>
                        </a:lnTo>
                        <a:lnTo>
                          <a:pt x="2143" y="375"/>
                        </a:lnTo>
                        <a:lnTo>
                          <a:pt x="2143" y="377"/>
                        </a:lnTo>
                        <a:lnTo>
                          <a:pt x="2147" y="377"/>
                        </a:lnTo>
                        <a:lnTo>
                          <a:pt x="2147" y="373"/>
                        </a:lnTo>
                        <a:lnTo>
                          <a:pt x="2154" y="373"/>
                        </a:lnTo>
                        <a:lnTo>
                          <a:pt x="2154" y="373"/>
                        </a:lnTo>
                        <a:lnTo>
                          <a:pt x="2154" y="373"/>
                        </a:lnTo>
                        <a:lnTo>
                          <a:pt x="2154" y="373"/>
                        </a:lnTo>
                        <a:lnTo>
                          <a:pt x="2154" y="373"/>
                        </a:lnTo>
                        <a:lnTo>
                          <a:pt x="2154" y="375"/>
                        </a:lnTo>
                        <a:lnTo>
                          <a:pt x="2156" y="375"/>
                        </a:lnTo>
                        <a:lnTo>
                          <a:pt x="2156" y="375"/>
                        </a:lnTo>
                        <a:lnTo>
                          <a:pt x="2158" y="375"/>
                        </a:lnTo>
                        <a:lnTo>
                          <a:pt x="2158" y="377"/>
                        </a:lnTo>
                        <a:lnTo>
                          <a:pt x="2158" y="377"/>
                        </a:lnTo>
                        <a:lnTo>
                          <a:pt x="2158" y="377"/>
                        </a:lnTo>
                        <a:lnTo>
                          <a:pt x="2160" y="377"/>
                        </a:lnTo>
                        <a:lnTo>
                          <a:pt x="2160" y="379"/>
                        </a:lnTo>
                        <a:lnTo>
                          <a:pt x="2164" y="379"/>
                        </a:lnTo>
                        <a:lnTo>
                          <a:pt x="2164" y="379"/>
                        </a:lnTo>
                        <a:lnTo>
                          <a:pt x="2170" y="379"/>
                        </a:lnTo>
                        <a:lnTo>
                          <a:pt x="2170" y="381"/>
                        </a:lnTo>
                        <a:lnTo>
                          <a:pt x="2166" y="381"/>
                        </a:lnTo>
                        <a:lnTo>
                          <a:pt x="2166" y="381"/>
                        </a:lnTo>
                        <a:lnTo>
                          <a:pt x="2152" y="381"/>
                        </a:lnTo>
                        <a:lnTo>
                          <a:pt x="2152" y="383"/>
                        </a:lnTo>
                        <a:lnTo>
                          <a:pt x="2149" y="383"/>
                        </a:lnTo>
                        <a:lnTo>
                          <a:pt x="2149" y="383"/>
                        </a:lnTo>
                        <a:lnTo>
                          <a:pt x="2149" y="383"/>
                        </a:lnTo>
                        <a:lnTo>
                          <a:pt x="2149" y="385"/>
                        </a:lnTo>
                        <a:lnTo>
                          <a:pt x="2151" y="385"/>
                        </a:lnTo>
                        <a:lnTo>
                          <a:pt x="2151" y="387"/>
                        </a:lnTo>
                        <a:lnTo>
                          <a:pt x="2152" y="387"/>
                        </a:lnTo>
                        <a:lnTo>
                          <a:pt x="2152" y="389"/>
                        </a:lnTo>
                        <a:lnTo>
                          <a:pt x="2152" y="389"/>
                        </a:lnTo>
                        <a:lnTo>
                          <a:pt x="2152" y="389"/>
                        </a:lnTo>
                        <a:lnTo>
                          <a:pt x="2154" y="389"/>
                        </a:lnTo>
                        <a:lnTo>
                          <a:pt x="2154" y="389"/>
                        </a:lnTo>
                        <a:lnTo>
                          <a:pt x="2164" y="389"/>
                        </a:lnTo>
                        <a:lnTo>
                          <a:pt x="2164" y="389"/>
                        </a:lnTo>
                        <a:lnTo>
                          <a:pt x="2168" y="389"/>
                        </a:lnTo>
                        <a:lnTo>
                          <a:pt x="2168" y="387"/>
                        </a:lnTo>
                        <a:lnTo>
                          <a:pt x="2170" y="387"/>
                        </a:lnTo>
                        <a:lnTo>
                          <a:pt x="2170" y="385"/>
                        </a:lnTo>
                        <a:lnTo>
                          <a:pt x="2172" y="385"/>
                        </a:lnTo>
                        <a:lnTo>
                          <a:pt x="2172" y="387"/>
                        </a:lnTo>
                        <a:lnTo>
                          <a:pt x="2173" y="387"/>
                        </a:lnTo>
                        <a:lnTo>
                          <a:pt x="2173" y="387"/>
                        </a:lnTo>
                        <a:lnTo>
                          <a:pt x="2177" y="387"/>
                        </a:lnTo>
                        <a:lnTo>
                          <a:pt x="2177" y="389"/>
                        </a:lnTo>
                        <a:lnTo>
                          <a:pt x="2177" y="389"/>
                        </a:lnTo>
                        <a:lnTo>
                          <a:pt x="2177" y="387"/>
                        </a:lnTo>
                        <a:lnTo>
                          <a:pt x="2179" y="387"/>
                        </a:lnTo>
                        <a:lnTo>
                          <a:pt x="2179" y="389"/>
                        </a:lnTo>
                        <a:lnTo>
                          <a:pt x="2181" y="389"/>
                        </a:lnTo>
                        <a:lnTo>
                          <a:pt x="2181" y="385"/>
                        </a:lnTo>
                        <a:lnTo>
                          <a:pt x="2181" y="385"/>
                        </a:lnTo>
                        <a:lnTo>
                          <a:pt x="2181" y="385"/>
                        </a:lnTo>
                        <a:lnTo>
                          <a:pt x="2185" y="385"/>
                        </a:lnTo>
                        <a:lnTo>
                          <a:pt x="2185" y="383"/>
                        </a:lnTo>
                        <a:lnTo>
                          <a:pt x="2187" y="383"/>
                        </a:lnTo>
                        <a:lnTo>
                          <a:pt x="2187" y="385"/>
                        </a:lnTo>
                        <a:lnTo>
                          <a:pt x="2187" y="385"/>
                        </a:lnTo>
                        <a:lnTo>
                          <a:pt x="2187" y="383"/>
                        </a:lnTo>
                        <a:lnTo>
                          <a:pt x="2189" y="383"/>
                        </a:lnTo>
                        <a:lnTo>
                          <a:pt x="2189" y="381"/>
                        </a:lnTo>
                        <a:lnTo>
                          <a:pt x="2193" y="381"/>
                        </a:lnTo>
                        <a:lnTo>
                          <a:pt x="2193" y="381"/>
                        </a:lnTo>
                        <a:lnTo>
                          <a:pt x="2196" y="381"/>
                        </a:lnTo>
                        <a:lnTo>
                          <a:pt x="2196" y="383"/>
                        </a:lnTo>
                        <a:lnTo>
                          <a:pt x="2196" y="383"/>
                        </a:lnTo>
                        <a:lnTo>
                          <a:pt x="2196" y="385"/>
                        </a:lnTo>
                        <a:lnTo>
                          <a:pt x="2202" y="385"/>
                        </a:lnTo>
                        <a:lnTo>
                          <a:pt x="2202" y="383"/>
                        </a:lnTo>
                        <a:lnTo>
                          <a:pt x="2206" y="383"/>
                        </a:lnTo>
                        <a:lnTo>
                          <a:pt x="2206" y="381"/>
                        </a:lnTo>
                        <a:lnTo>
                          <a:pt x="2208" y="381"/>
                        </a:lnTo>
                        <a:lnTo>
                          <a:pt x="2208" y="381"/>
                        </a:lnTo>
                        <a:lnTo>
                          <a:pt x="2208" y="381"/>
                        </a:lnTo>
                        <a:lnTo>
                          <a:pt x="2208" y="381"/>
                        </a:lnTo>
                        <a:lnTo>
                          <a:pt x="2210" y="381"/>
                        </a:lnTo>
                        <a:lnTo>
                          <a:pt x="2210" y="383"/>
                        </a:lnTo>
                        <a:lnTo>
                          <a:pt x="2214" y="383"/>
                        </a:lnTo>
                        <a:lnTo>
                          <a:pt x="2214" y="381"/>
                        </a:lnTo>
                        <a:lnTo>
                          <a:pt x="2219" y="381"/>
                        </a:lnTo>
                        <a:lnTo>
                          <a:pt x="2219" y="379"/>
                        </a:lnTo>
                        <a:lnTo>
                          <a:pt x="2221" y="379"/>
                        </a:lnTo>
                        <a:lnTo>
                          <a:pt x="2221" y="377"/>
                        </a:lnTo>
                        <a:lnTo>
                          <a:pt x="2219" y="377"/>
                        </a:lnTo>
                        <a:lnTo>
                          <a:pt x="2219" y="377"/>
                        </a:lnTo>
                        <a:lnTo>
                          <a:pt x="2217" y="377"/>
                        </a:lnTo>
                        <a:lnTo>
                          <a:pt x="2217" y="375"/>
                        </a:lnTo>
                        <a:lnTo>
                          <a:pt x="2217" y="375"/>
                        </a:lnTo>
                        <a:lnTo>
                          <a:pt x="2217" y="375"/>
                        </a:lnTo>
                        <a:lnTo>
                          <a:pt x="2212" y="375"/>
                        </a:lnTo>
                        <a:lnTo>
                          <a:pt x="2212" y="373"/>
                        </a:lnTo>
                        <a:lnTo>
                          <a:pt x="2210" y="373"/>
                        </a:lnTo>
                        <a:lnTo>
                          <a:pt x="2210" y="373"/>
                        </a:lnTo>
                        <a:lnTo>
                          <a:pt x="2210" y="373"/>
                        </a:lnTo>
                        <a:lnTo>
                          <a:pt x="2210" y="373"/>
                        </a:lnTo>
                        <a:lnTo>
                          <a:pt x="2208" y="373"/>
                        </a:lnTo>
                        <a:lnTo>
                          <a:pt x="2208" y="373"/>
                        </a:lnTo>
                        <a:lnTo>
                          <a:pt x="2206" y="373"/>
                        </a:lnTo>
                        <a:lnTo>
                          <a:pt x="2206" y="371"/>
                        </a:lnTo>
                        <a:lnTo>
                          <a:pt x="2204" y="371"/>
                        </a:lnTo>
                        <a:lnTo>
                          <a:pt x="2204" y="371"/>
                        </a:lnTo>
                        <a:lnTo>
                          <a:pt x="2204" y="371"/>
                        </a:lnTo>
                        <a:lnTo>
                          <a:pt x="2204" y="369"/>
                        </a:lnTo>
                        <a:lnTo>
                          <a:pt x="2204" y="369"/>
                        </a:lnTo>
                        <a:lnTo>
                          <a:pt x="2204" y="367"/>
                        </a:lnTo>
                        <a:lnTo>
                          <a:pt x="2206" y="367"/>
                        </a:lnTo>
                        <a:lnTo>
                          <a:pt x="2206" y="367"/>
                        </a:lnTo>
                        <a:lnTo>
                          <a:pt x="2208" y="367"/>
                        </a:lnTo>
                        <a:lnTo>
                          <a:pt x="2208" y="366"/>
                        </a:lnTo>
                        <a:lnTo>
                          <a:pt x="2208" y="366"/>
                        </a:lnTo>
                        <a:lnTo>
                          <a:pt x="2208" y="364"/>
                        </a:lnTo>
                        <a:lnTo>
                          <a:pt x="2210" y="364"/>
                        </a:lnTo>
                        <a:lnTo>
                          <a:pt x="2210" y="364"/>
                        </a:lnTo>
                        <a:lnTo>
                          <a:pt x="2210" y="364"/>
                        </a:lnTo>
                        <a:lnTo>
                          <a:pt x="2210" y="362"/>
                        </a:lnTo>
                        <a:lnTo>
                          <a:pt x="2212" y="362"/>
                        </a:lnTo>
                        <a:lnTo>
                          <a:pt x="2212" y="362"/>
                        </a:lnTo>
                        <a:lnTo>
                          <a:pt x="2212" y="362"/>
                        </a:lnTo>
                        <a:lnTo>
                          <a:pt x="2212" y="360"/>
                        </a:lnTo>
                        <a:lnTo>
                          <a:pt x="2214" y="360"/>
                        </a:lnTo>
                        <a:lnTo>
                          <a:pt x="2214" y="360"/>
                        </a:lnTo>
                        <a:lnTo>
                          <a:pt x="2214" y="360"/>
                        </a:lnTo>
                        <a:lnTo>
                          <a:pt x="2214" y="358"/>
                        </a:lnTo>
                        <a:lnTo>
                          <a:pt x="2216" y="358"/>
                        </a:lnTo>
                        <a:lnTo>
                          <a:pt x="2216" y="358"/>
                        </a:lnTo>
                        <a:lnTo>
                          <a:pt x="2217" y="358"/>
                        </a:lnTo>
                        <a:lnTo>
                          <a:pt x="2217" y="356"/>
                        </a:lnTo>
                        <a:lnTo>
                          <a:pt x="2219" y="356"/>
                        </a:lnTo>
                        <a:lnTo>
                          <a:pt x="2219" y="356"/>
                        </a:lnTo>
                        <a:lnTo>
                          <a:pt x="2221" y="356"/>
                        </a:lnTo>
                        <a:lnTo>
                          <a:pt x="2221" y="356"/>
                        </a:lnTo>
                        <a:lnTo>
                          <a:pt x="2223" y="356"/>
                        </a:lnTo>
                        <a:lnTo>
                          <a:pt x="2223" y="354"/>
                        </a:lnTo>
                        <a:lnTo>
                          <a:pt x="2225" y="354"/>
                        </a:lnTo>
                        <a:lnTo>
                          <a:pt x="2225" y="354"/>
                        </a:lnTo>
                        <a:lnTo>
                          <a:pt x="2225" y="354"/>
                        </a:lnTo>
                        <a:lnTo>
                          <a:pt x="2225" y="352"/>
                        </a:lnTo>
                        <a:lnTo>
                          <a:pt x="2227" y="352"/>
                        </a:lnTo>
                        <a:lnTo>
                          <a:pt x="2227" y="352"/>
                        </a:lnTo>
                        <a:lnTo>
                          <a:pt x="2229" y="352"/>
                        </a:lnTo>
                        <a:lnTo>
                          <a:pt x="2229" y="350"/>
                        </a:lnTo>
                        <a:lnTo>
                          <a:pt x="2231" y="350"/>
                        </a:lnTo>
                        <a:lnTo>
                          <a:pt x="2231" y="350"/>
                        </a:lnTo>
                        <a:lnTo>
                          <a:pt x="2231" y="350"/>
                        </a:lnTo>
                        <a:lnTo>
                          <a:pt x="2231" y="350"/>
                        </a:lnTo>
                        <a:lnTo>
                          <a:pt x="2233" y="350"/>
                        </a:lnTo>
                        <a:lnTo>
                          <a:pt x="2233" y="350"/>
                        </a:lnTo>
                        <a:lnTo>
                          <a:pt x="2233" y="350"/>
                        </a:lnTo>
                        <a:lnTo>
                          <a:pt x="2233" y="346"/>
                        </a:lnTo>
                        <a:lnTo>
                          <a:pt x="2235" y="346"/>
                        </a:lnTo>
                        <a:lnTo>
                          <a:pt x="2235" y="346"/>
                        </a:lnTo>
                        <a:lnTo>
                          <a:pt x="2235" y="346"/>
                        </a:lnTo>
                        <a:lnTo>
                          <a:pt x="2235" y="344"/>
                        </a:lnTo>
                        <a:lnTo>
                          <a:pt x="2237" y="344"/>
                        </a:lnTo>
                        <a:lnTo>
                          <a:pt x="2237" y="344"/>
                        </a:lnTo>
                        <a:lnTo>
                          <a:pt x="2237" y="344"/>
                        </a:lnTo>
                        <a:lnTo>
                          <a:pt x="2237" y="343"/>
                        </a:lnTo>
                        <a:lnTo>
                          <a:pt x="2239" y="343"/>
                        </a:lnTo>
                        <a:lnTo>
                          <a:pt x="2239" y="343"/>
                        </a:lnTo>
                        <a:lnTo>
                          <a:pt x="2240" y="343"/>
                        </a:lnTo>
                        <a:lnTo>
                          <a:pt x="2240" y="341"/>
                        </a:lnTo>
                        <a:lnTo>
                          <a:pt x="2242" y="341"/>
                        </a:lnTo>
                        <a:lnTo>
                          <a:pt x="2242" y="341"/>
                        </a:lnTo>
                        <a:lnTo>
                          <a:pt x="2246" y="341"/>
                        </a:lnTo>
                        <a:lnTo>
                          <a:pt x="2246" y="339"/>
                        </a:lnTo>
                        <a:lnTo>
                          <a:pt x="2246" y="339"/>
                        </a:lnTo>
                        <a:lnTo>
                          <a:pt x="2246" y="335"/>
                        </a:lnTo>
                        <a:lnTo>
                          <a:pt x="2246" y="335"/>
                        </a:lnTo>
                        <a:lnTo>
                          <a:pt x="2246" y="333"/>
                        </a:lnTo>
                        <a:lnTo>
                          <a:pt x="2250" y="333"/>
                        </a:lnTo>
                        <a:lnTo>
                          <a:pt x="2250" y="333"/>
                        </a:lnTo>
                        <a:lnTo>
                          <a:pt x="2252" y="333"/>
                        </a:lnTo>
                        <a:lnTo>
                          <a:pt x="2252" y="331"/>
                        </a:lnTo>
                        <a:lnTo>
                          <a:pt x="2252" y="331"/>
                        </a:lnTo>
                        <a:lnTo>
                          <a:pt x="2252" y="331"/>
                        </a:lnTo>
                        <a:lnTo>
                          <a:pt x="2256" y="331"/>
                        </a:lnTo>
                        <a:lnTo>
                          <a:pt x="2256" y="331"/>
                        </a:lnTo>
                        <a:lnTo>
                          <a:pt x="2258" y="331"/>
                        </a:lnTo>
                        <a:lnTo>
                          <a:pt x="2258" y="329"/>
                        </a:lnTo>
                        <a:lnTo>
                          <a:pt x="2260" y="329"/>
                        </a:lnTo>
                        <a:lnTo>
                          <a:pt x="2260" y="329"/>
                        </a:lnTo>
                        <a:lnTo>
                          <a:pt x="2267" y="329"/>
                        </a:lnTo>
                        <a:lnTo>
                          <a:pt x="2267" y="329"/>
                        </a:lnTo>
                        <a:lnTo>
                          <a:pt x="2271" y="329"/>
                        </a:lnTo>
                        <a:lnTo>
                          <a:pt x="2271" y="329"/>
                        </a:lnTo>
                        <a:lnTo>
                          <a:pt x="2273" y="329"/>
                        </a:lnTo>
                        <a:lnTo>
                          <a:pt x="2273" y="327"/>
                        </a:lnTo>
                        <a:lnTo>
                          <a:pt x="2277" y="327"/>
                        </a:lnTo>
                        <a:lnTo>
                          <a:pt x="2277" y="329"/>
                        </a:lnTo>
                        <a:lnTo>
                          <a:pt x="2279" y="329"/>
                        </a:lnTo>
                        <a:lnTo>
                          <a:pt x="2279" y="327"/>
                        </a:lnTo>
                        <a:lnTo>
                          <a:pt x="2284" y="327"/>
                        </a:lnTo>
                        <a:lnTo>
                          <a:pt x="2284" y="327"/>
                        </a:lnTo>
                        <a:lnTo>
                          <a:pt x="2284" y="327"/>
                        </a:lnTo>
                        <a:lnTo>
                          <a:pt x="2284" y="325"/>
                        </a:lnTo>
                        <a:lnTo>
                          <a:pt x="2292" y="325"/>
                        </a:lnTo>
                        <a:lnTo>
                          <a:pt x="2292" y="327"/>
                        </a:lnTo>
                        <a:lnTo>
                          <a:pt x="2292" y="327"/>
                        </a:lnTo>
                        <a:lnTo>
                          <a:pt x="2292" y="327"/>
                        </a:lnTo>
                        <a:lnTo>
                          <a:pt x="2292" y="327"/>
                        </a:lnTo>
                        <a:lnTo>
                          <a:pt x="2292" y="329"/>
                        </a:lnTo>
                        <a:lnTo>
                          <a:pt x="2294" y="329"/>
                        </a:lnTo>
                        <a:lnTo>
                          <a:pt x="2294" y="331"/>
                        </a:lnTo>
                        <a:lnTo>
                          <a:pt x="2298" y="331"/>
                        </a:lnTo>
                        <a:lnTo>
                          <a:pt x="2298" y="331"/>
                        </a:lnTo>
                        <a:lnTo>
                          <a:pt x="2302" y="331"/>
                        </a:lnTo>
                        <a:lnTo>
                          <a:pt x="2302" y="329"/>
                        </a:lnTo>
                        <a:lnTo>
                          <a:pt x="2304" y="329"/>
                        </a:lnTo>
                        <a:lnTo>
                          <a:pt x="2304" y="329"/>
                        </a:lnTo>
                        <a:lnTo>
                          <a:pt x="2304" y="329"/>
                        </a:lnTo>
                        <a:lnTo>
                          <a:pt x="2304" y="327"/>
                        </a:lnTo>
                        <a:lnTo>
                          <a:pt x="2306" y="327"/>
                        </a:lnTo>
                        <a:lnTo>
                          <a:pt x="2306" y="327"/>
                        </a:lnTo>
                        <a:lnTo>
                          <a:pt x="2306" y="327"/>
                        </a:lnTo>
                        <a:lnTo>
                          <a:pt x="2306" y="325"/>
                        </a:lnTo>
                        <a:lnTo>
                          <a:pt x="2307" y="325"/>
                        </a:lnTo>
                        <a:lnTo>
                          <a:pt x="2307" y="325"/>
                        </a:lnTo>
                        <a:lnTo>
                          <a:pt x="2309" y="325"/>
                        </a:lnTo>
                        <a:lnTo>
                          <a:pt x="2309" y="325"/>
                        </a:lnTo>
                        <a:lnTo>
                          <a:pt x="2309" y="325"/>
                        </a:lnTo>
                        <a:lnTo>
                          <a:pt x="2309" y="327"/>
                        </a:lnTo>
                        <a:lnTo>
                          <a:pt x="2309" y="327"/>
                        </a:lnTo>
                        <a:lnTo>
                          <a:pt x="2309" y="327"/>
                        </a:lnTo>
                        <a:lnTo>
                          <a:pt x="2309" y="327"/>
                        </a:lnTo>
                        <a:lnTo>
                          <a:pt x="2309" y="329"/>
                        </a:lnTo>
                        <a:lnTo>
                          <a:pt x="2309" y="329"/>
                        </a:lnTo>
                        <a:lnTo>
                          <a:pt x="2309" y="329"/>
                        </a:lnTo>
                        <a:lnTo>
                          <a:pt x="2307" y="329"/>
                        </a:lnTo>
                        <a:lnTo>
                          <a:pt x="2307" y="331"/>
                        </a:lnTo>
                        <a:lnTo>
                          <a:pt x="2309" y="331"/>
                        </a:lnTo>
                        <a:lnTo>
                          <a:pt x="2309" y="331"/>
                        </a:lnTo>
                        <a:lnTo>
                          <a:pt x="2307" y="331"/>
                        </a:lnTo>
                        <a:lnTo>
                          <a:pt x="2307" y="333"/>
                        </a:lnTo>
                        <a:lnTo>
                          <a:pt x="2306" y="333"/>
                        </a:lnTo>
                        <a:lnTo>
                          <a:pt x="2306" y="333"/>
                        </a:lnTo>
                        <a:lnTo>
                          <a:pt x="2304" y="333"/>
                        </a:lnTo>
                        <a:lnTo>
                          <a:pt x="2304" y="337"/>
                        </a:lnTo>
                        <a:lnTo>
                          <a:pt x="2304" y="337"/>
                        </a:lnTo>
                        <a:lnTo>
                          <a:pt x="2304" y="337"/>
                        </a:lnTo>
                        <a:lnTo>
                          <a:pt x="2302" y="337"/>
                        </a:lnTo>
                        <a:lnTo>
                          <a:pt x="2302" y="339"/>
                        </a:lnTo>
                        <a:lnTo>
                          <a:pt x="2300" y="339"/>
                        </a:lnTo>
                        <a:lnTo>
                          <a:pt x="2300" y="339"/>
                        </a:lnTo>
                        <a:lnTo>
                          <a:pt x="2300" y="339"/>
                        </a:lnTo>
                        <a:lnTo>
                          <a:pt x="2300" y="341"/>
                        </a:lnTo>
                        <a:lnTo>
                          <a:pt x="2302" y="341"/>
                        </a:lnTo>
                        <a:lnTo>
                          <a:pt x="2302" y="339"/>
                        </a:lnTo>
                        <a:lnTo>
                          <a:pt x="2302" y="339"/>
                        </a:lnTo>
                        <a:lnTo>
                          <a:pt x="2302" y="341"/>
                        </a:lnTo>
                        <a:lnTo>
                          <a:pt x="2304" y="341"/>
                        </a:lnTo>
                        <a:lnTo>
                          <a:pt x="2304" y="343"/>
                        </a:lnTo>
                        <a:lnTo>
                          <a:pt x="2302" y="343"/>
                        </a:lnTo>
                        <a:lnTo>
                          <a:pt x="2302" y="343"/>
                        </a:lnTo>
                        <a:lnTo>
                          <a:pt x="2302" y="343"/>
                        </a:lnTo>
                        <a:lnTo>
                          <a:pt x="2302" y="344"/>
                        </a:lnTo>
                        <a:lnTo>
                          <a:pt x="2300" y="344"/>
                        </a:lnTo>
                        <a:lnTo>
                          <a:pt x="2300" y="344"/>
                        </a:lnTo>
                        <a:lnTo>
                          <a:pt x="2300" y="344"/>
                        </a:lnTo>
                        <a:lnTo>
                          <a:pt x="2300" y="346"/>
                        </a:lnTo>
                        <a:lnTo>
                          <a:pt x="2300" y="346"/>
                        </a:lnTo>
                        <a:lnTo>
                          <a:pt x="2300" y="346"/>
                        </a:lnTo>
                        <a:lnTo>
                          <a:pt x="2302" y="346"/>
                        </a:lnTo>
                        <a:lnTo>
                          <a:pt x="2302" y="346"/>
                        </a:lnTo>
                        <a:lnTo>
                          <a:pt x="2304" y="346"/>
                        </a:lnTo>
                        <a:lnTo>
                          <a:pt x="2304" y="344"/>
                        </a:lnTo>
                        <a:lnTo>
                          <a:pt x="2306" y="344"/>
                        </a:lnTo>
                        <a:lnTo>
                          <a:pt x="2306" y="344"/>
                        </a:lnTo>
                        <a:lnTo>
                          <a:pt x="2309" y="344"/>
                        </a:lnTo>
                        <a:lnTo>
                          <a:pt x="2309" y="344"/>
                        </a:lnTo>
                        <a:lnTo>
                          <a:pt x="2309" y="344"/>
                        </a:lnTo>
                        <a:lnTo>
                          <a:pt x="2309" y="346"/>
                        </a:lnTo>
                        <a:lnTo>
                          <a:pt x="2307" y="346"/>
                        </a:lnTo>
                        <a:lnTo>
                          <a:pt x="2307" y="346"/>
                        </a:lnTo>
                        <a:lnTo>
                          <a:pt x="2307" y="346"/>
                        </a:lnTo>
                        <a:lnTo>
                          <a:pt x="2307" y="348"/>
                        </a:lnTo>
                        <a:lnTo>
                          <a:pt x="2306" y="348"/>
                        </a:lnTo>
                        <a:lnTo>
                          <a:pt x="2306" y="348"/>
                        </a:lnTo>
                        <a:lnTo>
                          <a:pt x="2307" y="348"/>
                        </a:lnTo>
                        <a:lnTo>
                          <a:pt x="2307" y="350"/>
                        </a:lnTo>
                        <a:lnTo>
                          <a:pt x="2306" y="350"/>
                        </a:lnTo>
                        <a:lnTo>
                          <a:pt x="2306" y="350"/>
                        </a:lnTo>
                        <a:lnTo>
                          <a:pt x="2306" y="350"/>
                        </a:lnTo>
                        <a:lnTo>
                          <a:pt x="2306" y="354"/>
                        </a:lnTo>
                        <a:lnTo>
                          <a:pt x="2307" y="354"/>
                        </a:lnTo>
                        <a:lnTo>
                          <a:pt x="2307" y="352"/>
                        </a:lnTo>
                        <a:lnTo>
                          <a:pt x="2309" y="352"/>
                        </a:lnTo>
                        <a:lnTo>
                          <a:pt x="2309" y="352"/>
                        </a:lnTo>
                        <a:lnTo>
                          <a:pt x="2311" y="352"/>
                        </a:lnTo>
                        <a:lnTo>
                          <a:pt x="2311" y="350"/>
                        </a:lnTo>
                        <a:lnTo>
                          <a:pt x="2313" y="350"/>
                        </a:lnTo>
                        <a:lnTo>
                          <a:pt x="2313" y="350"/>
                        </a:lnTo>
                        <a:lnTo>
                          <a:pt x="2317" y="350"/>
                        </a:lnTo>
                        <a:lnTo>
                          <a:pt x="2317" y="348"/>
                        </a:lnTo>
                        <a:lnTo>
                          <a:pt x="2319" y="348"/>
                        </a:lnTo>
                        <a:lnTo>
                          <a:pt x="2319" y="348"/>
                        </a:lnTo>
                        <a:lnTo>
                          <a:pt x="2319" y="348"/>
                        </a:lnTo>
                        <a:lnTo>
                          <a:pt x="2319" y="348"/>
                        </a:lnTo>
                        <a:lnTo>
                          <a:pt x="2321" y="348"/>
                        </a:lnTo>
                        <a:lnTo>
                          <a:pt x="2321" y="346"/>
                        </a:lnTo>
                        <a:lnTo>
                          <a:pt x="2321" y="346"/>
                        </a:lnTo>
                        <a:lnTo>
                          <a:pt x="2321" y="346"/>
                        </a:lnTo>
                        <a:lnTo>
                          <a:pt x="2323" y="346"/>
                        </a:lnTo>
                        <a:lnTo>
                          <a:pt x="2323" y="344"/>
                        </a:lnTo>
                        <a:lnTo>
                          <a:pt x="2325" y="344"/>
                        </a:lnTo>
                        <a:lnTo>
                          <a:pt x="2325" y="344"/>
                        </a:lnTo>
                        <a:lnTo>
                          <a:pt x="2325" y="344"/>
                        </a:lnTo>
                        <a:lnTo>
                          <a:pt x="2325" y="343"/>
                        </a:lnTo>
                        <a:lnTo>
                          <a:pt x="2327" y="343"/>
                        </a:lnTo>
                        <a:lnTo>
                          <a:pt x="2327" y="343"/>
                        </a:lnTo>
                        <a:lnTo>
                          <a:pt x="2328" y="343"/>
                        </a:lnTo>
                        <a:lnTo>
                          <a:pt x="2328" y="341"/>
                        </a:lnTo>
                        <a:lnTo>
                          <a:pt x="2332" y="341"/>
                        </a:lnTo>
                        <a:lnTo>
                          <a:pt x="2332" y="339"/>
                        </a:lnTo>
                        <a:lnTo>
                          <a:pt x="2334" y="339"/>
                        </a:lnTo>
                        <a:lnTo>
                          <a:pt x="2334" y="339"/>
                        </a:lnTo>
                        <a:lnTo>
                          <a:pt x="2336" y="339"/>
                        </a:lnTo>
                        <a:lnTo>
                          <a:pt x="2336" y="337"/>
                        </a:lnTo>
                        <a:lnTo>
                          <a:pt x="2338" y="337"/>
                        </a:lnTo>
                        <a:lnTo>
                          <a:pt x="2338" y="337"/>
                        </a:lnTo>
                        <a:lnTo>
                          <a:pt x="2340" y="337"/>
                        </a:lnTo>
                        <a:lnTo>
                          <a:pt x="2340" y="335"/>
                        </a:lnTo>
                        <a:lnTo>
                          <a:pt x="2340" y="335"/>
                        </a:lnTo>
                        <a:lnTo>
                          <a:pt x="2340" y="335"/>
                        </a:lnTo>
                        <a:lnTo>
                          <a:pt x="2342" y="335"/>
                        </a:lnTo>
                        <a:lnTo>
                          <a:pt x="2342" y="333"/>
                        </a:lnTo>
                        <a:lnTo>
                          <a:pt x="2342" y="333"/>
                        </a:lnTo>
                        <a:lnTo>
                          <a:pt x="2342" y="333"/>
                        </a:lnTo>
                        <a:lnTo>
                          <a:pt x="2344" y="333"/>
                        </a:lnTo>
                        <a:lnTo>
                          <a:pt x="2344" y="331"/>
                        </a:lnTo>
                        <a:lnTo>
                          <a:pt x="2346" y="331"/>
                        </a:lnTo>
                        <a:lnTo>
                          <a:pt x="2346" y="331"/>
                        </a:lnTo>
                        <a:lnTo>
                          <a:pt x="2348" y="331"/>
                        </a:lnTo>
                        <a:lnTo>
                          <a:pt x="2348" y="331"/>
                        </a:lnTo>
                        <a:lnTo>
                          <a:pt x="2348" y="331"/>
                        </a:lnTo>
                        <a:lnTo>
                          <a:pt x="2348" y="333"/>
                        </a:lnTo>
                        <a:lnTo>
                          <a:pt x="2350" y="333"/>
                        </a:lnTo>
                        <a:lnTo>
                          <a:pt x="2350" y="331"/>
                        </a:lnTo>
                        <a:lnTo>
                          <a:pt x="2351" y="331"/>
                        </a:lnTo>
                        <a:lnTo>
                          <a:pt x="2351" y="331"/>
                        </a:lnTo>
                        <a:lnTo>
                          <a:pt x="2350" y="331"/>
                        </a:lnTo>
                        <a:lnTo>
                          <a:pt x="2350" y="331"/>
                        </a:lnTo>
                        <a:lnTo>
                          <a:pt x="2353" y="331"/>
                        </a:lnTo>
                        <a:lnTo>
                          <a:pt x="2353" y="331"/>
                        </a:lnTo>
                        <a:lnTo>
                          <a:pt x="2353" y="331"/>
                        </a:lnTo>
                        <a:lnTo>
                          <a:pt x="2353" y="331"/>
                        </a:lnTo>
                        <a:lnTo>
                          <a:pt x="2353" y="331"/>
                        </a:lnTo>
                        <a:lnTo>
                          <a:pt x="2353" y="333"/>
                        </a:lnTo>
                        <a:lnTo>
                          <a:pt x="2355" y="333"/>
                        </a:lnTo>
                        <a:lnTo>
                          <a:pt x="2355" y="333"/>
                        </a:lnTo>
                        <a:lnTo>
                          <a:pt x="2355" y="333"/>
                        </a:lnTo>
                        <a:lnTo>
                          <a:pt x="2355" y="335"/>
                        </a:lnTo>
                        <a:lnTo>
                          <a:pt x="2355" y="335"/>
                        </a:lnTo>
                        <a:lnTo>
                          <a:pt x="2355" y="333"/>
                        </a:lnTo>
                        <a:lnTo>
                          <a:pt x="2357" y="333"/>
                        </a:lnTo>
                        <a:lnTo>
                          <a:pt x="2357" y="331"/>
                        </a:lnTo>
                        <a:lnTo>
                          <a:pt x="2359" y="331"/>
                        </a:lnTo>
                        <a:lnTo>
                          <a:pt x="2359" y="331"/>
                        </a:lnTo>
                        <a:lnTo>
                          <a:pt x="2363" y="331"/>
                        </a:lnTo>
                        <a:lnTo>
                          <a:pt x="2363" y="329"/>
                        </a:lnTo>
                        <a:lnTo>
                          <a:pt x="2361" y="329"/>
                        </a:lnTo>
                        <a:lnTo>
                          <a:pt x="2361" y="329"/>
                        </a:lnTo>
                        <a:lnTo>
                          <a:pt x="2359" y="329"/>
                        </a:lnTo>
                        <a:lnTo>
                          <a:pt x="2359" y="327"/>
                        </a:lnTo>
                        <a:lnTo>
                          <a:pt x="2355" y="327"/>
                        </a:lnTo>
                        <a:lnTo>
                          <a:pt x="2355" y="327"/>
                        </a:lnTo>
                        <a:lnTo>
                          <a:pt x="2357" y="327"/>
                        </a:lnTo>
                        <a:lnTo>
                          <a:pt x="2357" y="325"/>
                        </a:lnTo>
                        <a:lnTo>
                          <a:pt x="2357" y="325"/>
                        </a:lnTo>
                        <a:lnTo>
                          <a:pt x="2357" y="323"/>
                        </a:lnTo>
                        <a:lnTo>
                          <a:pt x="2359" y="323"/>
                        </a:lnTo>
                        <a:lnTo>
                          <a:pt x="2359" y="323"/>
                        </a:lnTo>
                        <a:lnTo>
                          <a:pt x="2359" y="323"/>
                        </a:lnTo>
                        <a:lnTo>
                          <a:pt x="2359" y="321"/>
                        </a:lnTo>
                        <a:lnTo>
                          <a:pt x="2359" y="321"/>
                        </a:lnTo>
                        <a:lnTo>
                          <a:pt x="2359" y="320"/>
                        </a:lnTo>
                        <a:lnTo>
                          <a:pt x="2357" y="320"/>
                        </a:lnTo>
                        <a:lnTo>
                          <a:pt x="2357" y="320"/>
                        </a:lnTo>
                        <a:lnTo>
                          <a:pt x="2359" y="320"/>
                        </a:lnTo>
                        <a:lnTo>
                          <a:pt x="2359" y="318"/>
                        </a:lnTo>
                        <a:lnTo>
                          <a:pt x="2359" y="318"/>
                        </a:lnTo>
                        <a:lnTo>
                          <a:pt x="2359" y="318"/>
                        </a:lnTo>
                        <a:lnTo>
                          <a:pt x="2363" y="318"/>
                        </a:lnTo>
                        <a:lnTo>
                          <a:pt x="2363" y="316"/>
                        </a:lnTo>
                        <a:lnTo>
                          <a:pt x="2361" y="316"/>
                        </a:lnTo>
                        <a:lnTo>
                          <a:pt x="2361" y="314"/>
                        </a:lnTo>
                        <a:lnTo>
                          <a:pt x="2363" y="314"/>
                        </a:lnTo>
                        <a:lnTo>
                          <a:pt x="2363" y="312"/>
                        </a:lnTo>
                        <a:lnTo>
                          <a:pt x="2363" y="312"/>
                        </a:lnTo>
                        <a:lnTo>
                          <a:pt x="2363" y="314"/>
                        </a:lnTo>
                        <a:lnTo>
                          <a:pt x="2365" y="314"/>
                        </a:lnTo>
                        <a:lnTo>
                          <a:pt x="2365" y="312"/>
                        </a:lnTo>
                        <a:lnTo>
                          <a:pt x="2369" y="312"/>
                        </a:lnTo>
                        <a:lnTo>
                          <a:pt x="2369" y="312"/>
                        </a:lnTo>
                        <a:lnTo>
                          <a:pt x="2371" y="312"/>
                        </a:lnTo>
                        <a:lnTo>
                          <a:pt x="2371" y="312"/>
                        </a:lnTo>
                        <a:lnTo>
                          <a:pt x="2372" y="312"/>
                        </a:lnTo>
                        <a:lnTo>
                          <a:pt x="2372" y="312"/>
                        </a:lnTo>
                        <a:lnTo>
                          <a:pt x="2372" y="312"/>
                        </a:lnTo>
                        <a:lnTo>
                          <a:pt x="2372" y="310"/>
                        </a:lnTo>
                        <a:lnTo>
                          <a:pt x="2378" y="310"/>
                        </a:lnTo>
                        <a:lnTo>
                          <a:pt x="2378" y="310"/>
                        </a:lnTo>
                        <a:lnTo>
                          <a:pt x="2384" y="310"/>
                        </a:lnTo>
                        <a:lnTo>
                          <a:pt x="2384" y="310"/>
                        </a:lnTo>
                        <a:lnTo>
                          <a:pt x="2384" y="310"/>
                        </a:lnTo>
                        <a:lnTo>
                          <a:pt x="2384" y="312"/>
                        </a:lnTo>
                        <a:lnTo>
                          <a:pt x="2386" y="312"/>
                        </a:lnTo>
                        <a:lnTo>
                          <a:pt x="2386" y="312"/>
                        </a:lnTo>
                        <a:lnTo>
                          <a:pt x="2388" y="312"/>
                        </a:lnTo>
                        <a:lnTo>
                          <a:pt x="2388" y="314"/>
                        </a:lnTo>
                        <a:lnTo>
                          <a:pt x="2392" y="314"/>
                        </a:lnTo>
                        <a:lnTo>
                          <a:pt x="2392" y="314"/>
                        </a:lnTo>
                        <a:lnTo>
                          <a:pt x="2392" y="314"/>
                        </a:lnTo>
                        <a:lnTo>
                          <a:pt x="2392" y="316"/>
                        </a:lnTo>
                        <a:lnTo>
                          <a:pt x="2390" y="316"/>
                        </a:lnTo>
                        <a:lnTo>
                          <a:pt x="2390" y="314"/>
                        </a:lnTo>
                        <a:lnTo>
                          <a:pt x="2382" y="314"/>
                        </a:lnTo>
                        <a:lnTo>
                          <a:pt x="2382" y="316"/>
                        </a:lnTo>
                        <a:lnTo>
                          <a:pt x="2380" y="316"/>
                        </a:lnTo>
                        <a:lnTo>
                          <a:pt x="2380" y="316"/>
                        </a:lnTo>
                        <a:lnTo>
                          <a:pt x="2378" y="316"/>
                        </a:lnTo>
                        <a:lnTo>
                          <a:pt x="2378" y="316"/>
                        </a:lnTo>
                        <a:lnTo>
                          <a:pt x="2376" y="316"/>
                        </a:lnTo>
                        <a:lnTo>
                          <a:pt x="2376" y="318"/>
                        </a:lnTo>
                        <a:lnTo>
                          <a:pt x="2374" y="318"/>
                        </a:lnTo>
                        <a:lnTo>
                          <a:pt x="2374" y="321"/>
                        </a:lnTo>
                        <a:lnTo>
                          <a:pt x="2374" y="321"/>
                        </a:lnTo>
                        <a:lnTo>
                          <a:pt x="2374" y="323"/>
                        </a:lnTo>
                        <a:lnTo>
                          <a:pt x="2374" y="323"/>
                        </a:lnTo>
                        <a:lnTo>
                          <a:pt x="2374" y="323"/>
                        </a:lnTo>
                        <a:lnTo>
                          <a:pt x="2374" y="323"/>
                        </a:lnTo>
                        <a:lnTo>
                          <a:pt x="2374" y="325"/>
                        </a:lnTo>
                        <a:lnTo>
                          <a:pt x="2374" y="325"/>
                        </a:lnTo>
                        <a:lnTo>
                          <a:pt x="2374" y="329"/>
                        </a:lnTo>
                        <a:lnTo>
                          <a:pt x="2372" y="329"/>
                        </a:lnTo>
                        <a:lnTo>
                          <a:pt x="2372" y="331"/>
                        </a:lnTo>
                        <a:lnTo>
                          <a:pt x="2371" y="331"/>
                        </a:lnTo>
                        <a:lnTo>
                          <a:pt x="2371" y="333"/>
                        </a:lnTo>
                        <a:lnTo>
                          <a:pt x="2369" y="333"/>
                        </a:lnTo>
                        <a:lnTo>
                          <a:pt x="2369" y="333"/>
                        </a:lnTo>
                        <a:lnTo>
                          <a:pt x="2369" y="333"/>
                        </a:lnTo>
                        <a:lnTo>
                          <a:pt x="2369" y="337"/>
                        </a:lnTo>
                        <a:lnTo>
                          <a:pt x="2371" y="337"/>
                        </a:lnTo>
                        <a:lnTo>
                          <a:pt x="2371" y="335"/>
                        </a:lnTo>
                        <a:lnTo>
                          <a:pt x="2372" y="335"/>
                        </a:lnTo>
                        <a:lnTo>
                          <a:pt x="2372" y="337"/>
                        </a:lnTo>
                        <a:lnTo>
                          <a:pt x="2372" y="337"/>
                        </a:lnTo>
                        <a:lnTo>
                          <a:pt x="2372" y="337"/>
                        </a:lnTo>
                        <a:lnTo>
                          <a:pt x="2372" y="337"/>
                        </a:lnTo>
                        <a:lnTo>
                          <a:pt x="2372" y="339"/>
                        </a:lnTo>
                        <a:lnTo>
                          <a:pt x="2371" y="339"/>
                        </a:lnTo>
                        <a:lnTo>
                          <a:pt x="2371" y="341"/>
                        </a:lnTo>
                        <a:lnTo>
                          <a:pt x="2369" y="341"/>
                        </a:lnTo>
                        <a:lnTo>
                          <a:pt x="2369" y="341"/>
                        </a:lnTo>
                        <a:lnTo>
                          <a:pt x="2367" y="341"/>
                        </a:lnTo>
                        <a:lnTo>
                          <a:pt x="2367" y="341"/>
                        </a:lnTo>
                        <a:lnTo>
                          <a:pt x="2367" y="341"/>
                        </a:lnTo>
                        <a:lnTo>
                          <a:pt x="2367" y="343"/>
                        </a:lnTo>
                        <a:lnTo>
                          <a:pt x="2365" y="343"/>
                        </a:lnTo>
                        <a:lnTo>
                          <a:pt x="2365" y="343"/>
                        </a:lnTo>
                        <a:lnTo>
                          <a:pt x="2365" y="343"/>
                        </a:lnTo>
                        <a:lnTo>
                          <a:pt x="2365" y="344"/>
                        </a:lnTo>
                        <a:lnTo>
                          <a:pt x="2367" y="344"/>
                        </a:lnTo>
                        <a:lnTo>
                          <a:pt x="2367" y="346"/>
                        </a:lnTo>
                        <a:lnTo>
                          <a:pt x="2369" y="346"/>
                        </a:lnTo>
                        <a:lnTo>
                          <a:pt x="2369" y="346"/>
                        </a:lnTo>
                        <a:lnTo>
                          <a:pt x="2365" y="346"/>
                        </a:lnTo>
                        <a:lnTo>
                          <a:pt x="2365" y="348"/>
                        </a:lnTo>
                        <a:lnTo>
                          <a:pt x="2361" y="348"/>
                        </a:lnTo>
                        <a:lnTo>
                          <a:pt x="2361" y="346"/>
                        </a:lnTo>
                        <a:lnTo>
                          <a:pt x="2359" y="346"/>
                        </a:lnTo>
                        <a:lnTo>
                          <a:pt x="2359" y="348"/>
                        </a:lnTo>
                        <a:lnTo>
                          <a:pt x="2359" y="348"/>
                        </a:lnTo>
                        <a:lnTo>
                          <a:pt x="2359" y="348"/>
                        </a:lnTo>
                        <a:lnTo>
                          <a:pt x="2357" y="348"/>
                        </a:lnTo>
                        <a:lnTo>
                          <a:pt x="2357" y="348"/>
                        </a:lnTo>
                        <a:lnTo>
                          <a:pt x="2357" y="348"/>
                        </a:lnTo>
                        <a:lnTo>
                          <a:pt x="2357" y="348"/>
                        </a:lnTo>
                        <a:lnTo>
                          <a:pt x="2353" y="348"/>
                        </a:lnTo>
                        <a:lnTo>
                          <a:pt x="2353" y="350"/>
                        </a:lnTo>
                        <a:lnTo>
                          <a:pt x="2351" y="350"/>
                        </a:lnTo>
                        <a:lnTo>
                          <a:pt x="2351" y="350"/>
                        </a:lnTo>
                        <a:lnTo>
                          <a:pt x="2351" y="350"/>
                        </a:lnTo>
                        <a:lnTo>
                          <a:pt x="2351" y="352"/>
                        </a:lnTo>
                        <a:lnTo>
                          <a:pt x="2346" y="352"/>
                        </a:lnTo>
                        <a:lnTo>
                          <a:pt x="2346" y="352"/>
                        </a:lnTo>
                        <a:lnTo>
                          <a:pt x="2346" y="352"/>
                        </a:lnTo>
                        <a:lnTo>
                          <a:pt x="2346" y="354"/>
                        </a:lnTo>
                        <a:lnTo>
                          <a:pt x="2342" y="354"/>
                        </a:lnTo>
                        <a:lnTo>
                          <a:pt x="2342" y="352"/>
                        </a:lnTo>
                        <a:lnTo>
                          <a:pt x="2340" y="352"/>
                        </a:lnTo>
                        <a:lnTo>
                          <a:pt x="2340" y="354"/>
                        </a:lnTo>
                        <a:lnTo>
                          <a:pt x="2340" y="354"/>
                        </a:lnTo>
                        <a:lnTo>
                          <a:pt x="2340" y="356"/>
                        </a:lnTo>
                        <a:lnTo>
                          <a:pt x="2336" y="356"/>
                        </a:lnTo>
                        <a:lnTo>
                          <a:pt x="2336" y="358"/>
                        </a:lnTo>
                        <a:lnTo>
                          <a:pt x="2336" y="358"/>
                        </a:lnTo>
                        <a:lnTo>
                          <a:pt x="2336" y="358"/>
                        </a:lnTo>
                        <a:lnTo>
                          <a:pt x="2336" y="358"/>
                        </a:lnTo>
                        <a:lnTo>
                          <a:pt x="2336" y="360"/>
                        </a:lnTo>
                        <a:lnTo>
                          <a:pt x="2336" y="360"/>
                        </a:lnTo>
                        <a:lnTo>
                          <a:pt x="2336" y="362"/>
                        </a:lnTo>
                        <a:lnTo>
                          <a:pt x="2334" y="362"/>
                        </a:lnTo>
                        <a:lnTo>
                          <a:pt x="2334" y="362"/>
                        </a:lnTo>
                        <a:lnTo>
                          <a:pt x="2332" y="362"/>
                        </a:lnTo>
                        <a:lnTo>
                          <a:pt x="2332" y="364"/>
                        </a:lnTo>
                        <a:lnTo>
                          <a:pt x="2328" y="364"/>
                        </a:lnTo>
                        <a:lnTo>
                          <a:pt x="2328" y="364"/>
                        </a:lnTo>
                        <a:lnTo>
                          <a:pt x="2328" y="364"/>
                        </a:lnTo>
                        <a:lnTo>
                          <a:pt x="2328" y="364"/>
                        </a:lnTo>
                        <a:lnTo>
                          <a:pt x="2327" y="364"/>
                        </a:lnTo>
                        <a:lnTo>
                          <a:pt x="2327" y="366"/>
                        </a:lnTo>
                        <a:lnTo>
                          <a:pt x="2327" y="366"/>
                        </a:lnTo>
                        <a:lnTo>
                          <a:pt x="2327" y="366"/>
                        </a:lnTo>
                        <a:lnTo>
                          <a:pt x="2327" y="366"/>
                        </a:lnTo>
                        <a:lnTo>
                          <a:pt x="2327" y="367"/>
                        </a:lnTo>
                        <a:lnTo>
                          <a:pt x="2325" y="367"/>
                        </a:lnTo>
                        <a:lnTo>
                          <a:pt x="2325" y="367"/>
                        </a:lnTo>
                        <a:lnTo>
                          <a:pt x="2323" y="367"/>
                        </a:lnTo>
                        <a:lnTo>
                          <a:pt x="2323" y="369"/>
                        </a:lnTo>
                        <a:lnTo>
                          <a:pt x="2323" y="369"/>
                        </a:lnTo>
                        <a:lnTo>
                          <a:pt x="2323" y="369"/>
                        </a:lnTo>
                        <a:lnTo>
                          <a:pt x="2321" y="369"/>
                        </a:lnTo>
                        <a:lnTo>
                          <a:pt x="2321" y="371"/>
                        </a:lnTo>
                        <a:lnTo>
                          <a:pt x="2319" y="371"/>
                        </a:lnTo>
                        <a:lnTo>
                          <a:pt x="2319" y="371"/>
                        </a:lnTo>
                        <a:lnTo>
                          <a:pt x="2319" y="371"/>
                        </a:lnTo>
                        <a:lnTo>
                          <a:pt x="2319" y="371"/>
                        </a:lnTo>
                        <a:lnTo>
                          <a:pt x="2315" y="371"/>
                        </a:lnTo>
                        <a:lnTo>
                          <a:pt x="2315" y="373"/>
                        </a:lnTo>
                        <a:lnTo>
                          <a:pt x="2311" y="373"/>
                        </a:lnTo>
                        <a:lnTo>
                          <a:pt x="2311" y="375"/>
                        </a:lnTo>
                        <a:lnTo>
                          <a:pt x="2311" y="375"/>
                        </a:lnTo>
                        <a:lnTo>
                          <a:pt x="2311" y="377"/>
                        </a:lnTo>
                        <a:lnTo>
                          <a:pt x="2309" y="377"/>
                        </a:lnTo>
                        <a:lnTo>
                          <a:pt x="2309" y="377"/>
                        </a:lnTo>
                        <a:lnTo>
                          <a:pt x="2307" y="377"/>
                        </a:lnTo>
                        <a:lnTo>
                          <a:pt x="2307" y="379"/>
                        </a:lnTo>
                        <a:lnTo>
                          <a:pt x="2306" y="379"/>
                        </a:lnTo>
                        <a:lnTo>
                          <a:pt x="2306" y="379"/>
                        </a:lnTo>
                        <a:lnTo>
                          <a:pt x="2306" y="379"/>
                        </a:lnTo>
                        <a:lnTo>
                          <a:pt x="2306" y="379"/>
                        </a:lnTo>
                        <a:lnTo>
                          <a:pt x="2304" y="379"/>
                        </a:lnTo>
                        <a:lnTo>
                          <a:pt x="2304" y="381"/>
                        </a:lnTo>
                        <a:lnTo>
                          <a:pt x="2304" y="381"/>
                        </a:lnTo>
                        <a:lnTo>
                          <a:pt x="2304" y="381"/>
                        </a:lnTo>
                        <a:lnTo>
                          <a:pt x="2300" y="381"/>
                        </a:lnTo>
                        <a:lnTo>
                          <a:pt x="2300" y="383"/>
                        </a:lnTo>
                        <a:lnTo>
                          <a:pt x="2300" y="383"/>
                        </a:lnTo>
                        <a:lnTo>
                          <a:pt x="2300" y="385"/>
                        </a:lnTo>
                        <a:lnTo>
                          <a:pt x="2298" y="385"/>
                        </a:lnTo>
                        <a:lnTo>
                          <a:pt x="2298" y="387"/>
                        </a:lnTo>
                        <a:lnTo>
                          <a:pt x="2300" y="387"/>
                        </a:lnTo>
                        <a:lnTo>
                          <a:pt x="2300" y="387"/>
                        </a:lnTo>
                        <a:lnTo>
                          <a:pt x="2298" y="387"/>
                        </a:lnTo>
                        <a:lnTo>
                          <a:pt x="2298" y="389"/>
                        </a:lnTo>
                        <a:lnTo>
                          <a:pt x="2296" y="389"/>
                        </a:lnTo>
                        <a:lnTo>
                          <a:pt x="2296" y="389"/>
                        </a:lnTo>
                        <a:lnTo>
                          <a:pt x="2296" y="389"/>
                        </a:lnTo>
                        <a:lnTo>
                          <a:pt x="2296" y="389"/>
                        </a:lnTo>
                        <a:lnTo>
                          <a:pt x="2296" y="389"/>
                        </a:lnTo>
                        <a:lnTo>
                          <a:pt x="2296" y="390"/>
                        </a:lnTo>
                        <a:lnTo>
                          <a:pt x="2294" y="390"/>
                        </a:lnTo>
                        <a:lnTo>
                          <a:pt x="2294" y="390"/>
                        </a:lnTo>
                        <a:lnTo>
                          <a:pt x="2292" y="390"/>
                        </a:lnTo>
                        <a:lnTo>
                          <a:pt x="2292" y="392"/>
                        </a:lnTo>
                        <a:lnTo>
                          <a:pt x="2292" y="392"/>
                        </a:lnTo>
                        <a:lnTo>
                          <a:pt x="2292" y="392"/>
                        </a:lnTo>
                        <a:lnTo>
                          <a:pt x="2290" y="392"/>
                        </a:lnTo>
                        <a:lnTo>
                          <a:pt x="2290" y="394"/>
                        </a:lnTo>
                        <a:lnTo>
                          <a:pt x="2288" y="394"/>
                        </a:lnTo>
                        <a:lnTo>
                          <a:pt x="2288" y="394"/>
                        </a:lnTo>
                        <a:lnTo>
                          <a:pt x="2288" y="394"/>
                        </a:lnTo>
                        <a:lnTo>
                          <a:pt x="2288" y="396"/>
                        </a:lnTo>
                        <a:lnTo>
                          <a:pt x="2288" y="396"/>
                        </a:lnTo>
                        <a:lnTo>
                          <a:pt x="2288" y="396"/>
                        </a:lnTo>
                        <a:lnTo>
                          <a:pt x="2286" y="396"/>
                        </a:lnTo>
                        <a:lnTo>
                          <a:pt x="2286" y="396"/>
                        </a:lnTo>
                        <a:lnTo>
                          <a:pt x="2284" y="396"/>
                        </a:lnTo>
                        <a:lnTo>
                          <a:pt x="2284" y="398"/>
                        </a:lnTo>
                        <a:lnTo>
                          <a:pt x="2283" y="398"/>
                        </a:lnTo>
                        <a:lnTo>
                          <a:pt x="2283" y="398"/>
                        </a:lnTo>
                        <a:lnTo>
                          <a:pt x="2281" y="398"/>
                        </a:lnTo>
                        <a:lnTo>
                          <a:pt x="2281" y="400"/>
                        </a:lnTo>
                        <a:lnTo>
                          <a:pt x="2279" y="400"/>
                        </a:lnTo>
                        <a:lnTo>
                          <a:pt x="2279" y="400"/>
                        </a:lnTo>
                        <a:lnTo>
                          <a:pt x="2279" y="400"/>
                        </a:lnTo>
                        <a:lnTo>
                          <a:pt x="2279" y="402"/>
                        </a:lnTo>
                        <a:lnTo>
                          <a:pt x="2277" y="402"/>
                        </a:lnTo>
                        <a:lnTo>
                          <a:pt x="2277" y="402"/>
                        </a:lnTo>
                        <a:lnTo>
                          <a:pt x="2275" y="402"/>
                        </a:lnTo>
                        <a:lnTo>
                          <a:pt x="2275" y="404"/>
                        </a:lnTo>
                        <a:lnTo>
                          <a:pt x="2275" y="404"/>
                        </a:lnTo>
                        <a:lnTo>
                          <a:pt x="2275" y="404"/>
                        </a:lnTo>
                        <a:lnTo>
                          <a:pt x="2273" y="404"/>
                        </a:lnTo>
                        <a:lnTo>
                          <a:pt x="2273" y="404"/>
                        </a:lnTo>
                        <a:lnTo>
                          <a:pt x="2269" y="404"/>
                        </a:lnTo>
                        <a:lnTo>
                          <a:pt x="2269" y="406"/>
                        </a:lnTo>
                        <a:lnTo>
                          <a:pt x="2265" y="406"/>
                        </a:lnTo>
                        <a:lnTo>
                          <a:pt x="2265" y="404"/>
                        </a:lnTo>
                        <a:lnTo>
                          <a:pt x="2262" y="404"/>
                        </a:lnTo>
                        <a:lnTo>
                          <a:pt x="2262" y="406"/>
                        </a:lnTo>
                        <a:lnTo>
                          <a:pt x="2262" y="406"/>
                        </a:lnTo>
                        <a:lnTo>
                          <a:pt x="2262" y="410"/>
                        </a:lnTo>
                        <a:lnTo>
                          <a:pt x="2258" y="410"/>
                        </a:lnTo>
                        <a:lnTo>
                          <a:pt x="2258" y="410"/>
                        </a:lnTo>
                        <a:lnTo>
                          <a:pt x="2254" y="410"/>
                        </a:lnTo>
                        <a:lnTo>
                          <a:pt x="2254" y="410"/>
                        </a:lnTo>
                        <a:lnTo>
                          <a:pt x="2252" y="410"/>
                        </a:lnTo>
                        <a:lnTo>
                          <a:pt x="2252" y="408"/>
                        </a:lnTo>
                        <a:lnTo>
                          <a:pt x="2250" y="408"/>
                        </a:lnTo>
                        <a:lnTo>
                          <a:pt x="2250" y="410"/>
                        </a:lnTo>
                        <a:lnTo>
                          <a:pt x="2248" y="410"/>
                        </a:lnTo>
                        <a:lnTo>
                          <a:pt x="2248" y="410"/>
                        </a:lnTo>
                        <a:lnTo>
                          <a:pt x="2248" y="410"/>
                        </a:lnTo>
                        <a:lnTo>
                          <a:pt x="2248" y="411"/>
                        </a:lnTo>
                        <a:lnTo>
                          <a:pt x="2246" y="411"/>
                        </a:lnTo>
                        <a:lnTo>
                          <a:pt x="2246" y="411"/>
                        </a:lnTo>
                        <a:lnTo>
                          <a:pt x="2248" y="411"/>
                        </a:lnTo>
                        <a:lnTo>
                          <a:pt x="2248" y="411"/>
                        </a:lnTo>
                        <a:lnTo>
                          <a:pt x="2250" y="411"/>
                        </a:lnTo>
                        <a:lnTo>
                          <a:pt x="2250" y="413"/>
                        </a:lnTo>
                        <a:lnTo>
                          <a:pt x="2250" y="413"/>
                        </a:lnTo>
                        <a:lnTo>
                          <a:pt x="2250" y="413"/>
                        </a:lnTo>
                        <a:lnTo>
                          <a:pt x="2250" y="413"/>
                        </a:lnTo>
                        <a:lnTo>
                          <a:pt x="2250" y="415"/>
                        </a:lnTo>
                        <a:lnTo>
                          <a:pt x="2252" y="415"/>
                        </a:lnTo>
                        <a:lnTo>
                          <a:pt x="2252" y="417"/>
                        </a:lnTo>
                        <a:lnTo>
                          <a:pt x="2250" y="417"/>
                        </a:lnTo>
                        <a:lnTo>
                          <a:pt x="2250" y="419"/>
                        </a:lnTo>
                        <a:lnTo>
                          <a:pt x="2250" y="419"/>
                        </a:lnTo>
                        <a:lnTo>
                          <a:pt x="2250" y="419"/>
                        </a:lnTo>
                        <a:lnTo>
                          <a:pt x="2250" y="419"/>
                        </a:lnTo>
                        <a:lnTo>
                          <a:pt x="2250" y="419"/>
                        </a:lnTo>
                        <a:lnTo>
                          <a:pt x="2248" y="419"/>
                        </a:lnTo>
                        <a:lnTo>
                          <a:pt x="2248" y="421"/>
                        </a:lnTo>
                        <a:lnTo>
                          <a:pt x="2248" y="421"/>
                        </a:lnTo>
                        <a:lnTo>
                          <a:pt x="2248" y="421"/>
                        </a:lnTo>
                        <a:lnTo>
                          <a:pt x="2246" y="421"/>
                        </a:lnTo>
                        <a:lnTo>
                          <a:pt x="2246" y="423"/>
                        </a:lnTo>
                        <a:lnTo>
                          <a:pt x="2246" y="423"/>
                        </a:lnTo>
                        <a:lnTo>
                          <a:pt x="2246" y="423"/>
                        </a:lnTo>
                        <a:lnTo>
                          <a:pt x="2244" y="423"/>
                        </a:lnTo>
                        <a:lnTo>
                          <a:pt x="2244" y="421"/>
                        </a:lnTo>
                        <a:lnTo>
                          <a:pt x="2242" y="421"/>
                        </a:lnTo>
                        <a:lnTo>
                          <a:pt x="2242" y="427"/>
                        </a:lnTo>
                        <a:lnTo>
                          <a:pt x="2242" y="427"/>
                        </a:lnTo>
                        <a:lnTo>
                          <a:pt x="2242" y="427"/>
                        </a:lnTo>
                        <a:lnTo>
                          <a:pt x="2240" y="427"/>
                        </a:lnTo>
                        <a:lnTo>
                          <a:pt x="2240" y="427"/>
                        </a:lnTo>
                        <a:lnTo>
                          <a:pt x="2239" y="427"/>
                        </a:lnTo>
                        <a:lnTo>
                          <a:pt x="2239" y="429"/>
                        </a:lnTo>
                        <a:lnTo>
                          <a:pt x="2237" y="429"/>
                        </a:lnTo>
                        <a:lnTo>
                          <a:pt x="2237" y="429"/>
                        </a:lnTo>
                        <a:lnTo>
                          <a:pt x="2235" y="429"/>
                        </a:lnTo>
                        <a:lnTo>
                          <a:pt x="2235" y="431"/>
                        </a:lnTo>
                        <a:lnTo>
                          <a:pt x="2235" y="431"/>
                        </a:lnTo>
                        <a:lnTo>
                          <a:pt x="2235" y="431"/>
                        </a:lnTo>
                        <a:lnTo>
                          <a:pt x="2235" y="431"/>
                        </a:lnTo>
                        <a:lnTo>
                          <a:pt x="2235" y="433"/>
                        </a:lnTo>
                        <a:lnTo>
                          <a:pt x="2233" y="433"/>
                        </a:lnTo>
                        <a:lnTo>
                          <a:pt x="2233" y="433"/>
                        </a:lnTo>
                        <a:lnTo>
                          <a:pt x="2233" y="433"/>
                        </a:lnTo>
                        <a:lnTo>
                          <a:pt x="2233" y="436"/>
                        </a:lnTo>
                        <a:lnTo>
                          <a:pt x="2231" y="436"/>
                        </a:lnTo>
                        <a:lnTo>
                          <a:pt x="2231" y="436"/>
                        </a:lnTo>
                        <a:lnTo>
                          <a:pt x="2231" y="436"/>
                        </a:lnTo>
                        <a:lnTo>
                          <a:pt x="2231" y="438"/>
                        </a:lnTo>
                        <a:lnTo>
                          <a:pt x="2231" y="438"/>
                        </a:lnTo>
                        <a:lnTo>
                          <a:pt x="2231" y="442"/>
                        </a:lnTo>
                        <a:lnTo>
                          <a:pt x="2229" y="442"/>
                        </a:lnTo>
                        <a:lnTo>
                          <a:pt x="2229" y="444"/>
                        </a:lnTo>
                        <a:lnTo>
                          <a:pt x="2229" y="444"/>
                        </a:lnTo>
                        <a:lnTo>
                          <a:pt x="2229" y="444"/>
                        </a:lnTo>
                        <a:lnTo>
                          <a:pt x="2229" y="444"/>
                        </a:lnTo>
                        <a:lnTo>
                          <a:pt x="2229" y="446"/>
                        </a:lnTo>
                        <a:lnTo>
                          <a:pt x="2227" y="446"/>
                        </a:lnTo>
                        <a:lnTo>
                          <a:pt x="2227" y="452"/>
                        </a:lnTo>
                        <a:lnTo>
                          <a:pt x="2227" y="452"/>
                        </a:lnTo>
                        <a:lnTo>
                          <a:pt x="2227" y="456"/>
                        </a:lnTo>
                        <a:lnTo>
                          <a:pt x="2225" y="456"/>
                        </a:lnTo>
                        <a:lnTo>
                          <a:pt x="2225" y="467"/>
                        </a:lnTo>
                        <a:lnTo>
                          <a:pt x="2227" y="467"/>
                        </a:lnTo>
                        <a:lnTo>
                          <a:pt x="2227" y="471"/>
                        </a:lnTo>
                        <a:lnTo>
                          <a:pt x="2227" y="471"/>
                        </a:lnTo>
                        <a:lnTo>
                          <a:pt x="2227" y="475"/>
                        </a:lnTo>
                        <a:lnTo>
                          <a:pt x="2229" y="475"/>
                        </a:lnTo>
                        <a:lnTo>
                          <a:pt x="2229" y="477"/>
                        </a:lnTo>
                        <a:lnTo>
                          <a:pt x="2229" y="477"/>
                        </a:lnTo>
                        <a:lnTo>
                          <a:pt x="2229" y="480"/>
                        </a:lnTo>
                        <a:lnTo>
                          <a:pt x="2229" y="480"/>
                        </a:lnTo>
                        <a:lnTo>
                          <a:pt x="2229" y="484"/>
                        </a:lnTo>
                        <a:lnTo>
                          <a:pt x="2231" y="484"/>
                        </a:lnTo>
                        <a:lnTo>
                          <a:pt x="2231" y="484"/>
                        </a:lnTo>
                        <a:lnTo>
                          <a:pt x="2231" y="484"/>
                        </a:lnTo>
                        <a:lnTo>
                          <a:pt x="2231" y="488"/>
                        </a:lnTo>
                        <a:lnTo>
                          <a:pt x="2231" y="488"/>
                        </a:lnTo>
                        <a:lnTo>
                          <a:pt x="2231" y="490"/>
                        </a:lnTo>
                        <a:lnTo>
                          <a:pt x="2233" y="490"/>
                        </a:lnTo>
                        <a:lnTo>
                          <a:pt x="2233" y="494"/>
                        </a:lnTo>
                        <a:lnTo>
                          <a:pt x="2233" y="494"/>
                        </a:lnTo>
                        <a:lnTo>
                          <a:pt x="2233" y="496"/>
                        </a:lnTo>
                        <a:lnTo>
                          <a:pt x="2235" y="496"/>
                        </a:lnTo>
                        <a:lnTo>
                          <a:pt x="2235" y="500"/>
                        </a:lnTo>
                        <a:lnTo>
                          <a:pt x="2235" y="500"/>
                        </a:lnTo>
                        <a:lnTo>
                          <a:pt x="2235" y="505"/>
                        </a:lnTo>
                        <a:lnTo>
                          <a:pt x="2235" y="505"/>
                        </a:lnTo>
                        <a:lnTo>
                          <a:pt x="2235" y="509"/>
                        </a:lnTo>
                        <a:lnTo>
                          <a:pt x="2237" y="509"/>
                        </a:lnTo>
                        <a:lnTo>
                          <a:pt x="2237" y="513"/>
                        </a:lnTo>
                        <a:lnTo>
                          <a:pt x="2237" y="513"/>
                        </a:lnTo>
                        <a:lnTo>
                          <a:pt x="2237" y="515"/>
                        </a:lnTo>
                        <a:lnTo>
                          <a:pt x="2237" y="515"/>
                        </a:lnTo>
                        <a:lnTo>
                          <a:pt x="2237" y="517"/>
                        </a:lnTo>
                        <a:lnTo>
                          <a:pt x="2239" y="517"/>
                        </a:lnTo>
                        <a:lnTo>
                          <a:pt x="2239" y="519"/>
                        </a:lnTo>
                        <a:lnTo>
                          <a:pt x="2239" y="519"/>
                        </a:lnTo>
                        <a:lnTo>
                          <a:pt x="2239" y="519"/>
                        </a:lnTo>
                        <a:lnTo>
                          <a:pt x="2240" y="519"/>
                        </a:lnTo>
                        <a:lnTo>
                          <a:pt x="2240" y="521"/>
                        </a:lnTo>
                        <a:lnTo>
                          <a:pt x="2240" y="521"/>
                        </a:lnTo>
                        <a:lnTo>
                          <a:pt x="2240" y="523"/>
                        </a:lnTo>
                        <a:lnTo>
                          <a:pt x="2240" y="523"/>
                        </a:lnTo>
                        <a:lnTo>
                          <a:pt x="2240" y="526"/>
                        </a:lnTo>
                        <a:lnTo>
                          <a:pt x="2242" y="526"/>
                        </a:lnTo>
                        <a:lnTo>
                          <a:pt x="2242" y="540"/>
                        </a:lnTo>
                        <a:lnTo>
                          <a:pt x="2242" y="540"/>
                        </a:lnTo>
                        <a:lnTo>
                          <a:pt x="2242" y="544"/>
                        </a:lnTo>
                        <a:lnTo>
                          <a:pt x="2244" y="544"/>
                        </a:lnTo>
                        <a:lnTo>
                          <a:pt x="2244" y="546"/>
                        </a:lnTo>
                        <a:lnTo>
                          <a:pt x="2246" y="546"/>
                        </a:lnTo>
                        <a:lnTo>
                          <a:pt x="2246" y="548"/>
                        </a:lnTo>
                        <a:lnTo>
                          <a:pt x="2246" y="548"/>
                        </a:lnTo>
                        <a:lnTo>
                          <a:pt x="2246" y="549"/>
                        </a:lnTo>
                        <a:lnTo>
                          <a:pt x="2246" y="549"/>
                        </a:lnTo>
                        <a:lnTo>
                          <a:pt x="2246" y="549"/>
                        </a:lnTo>
                        <a:lnTo>
                          <a:pt x="2246" y="549"/>
                        </a:lnTo>
                        <a:lnTo>
                          <a:pt x="2246" y="551"/>
                        </a:lnTo>
                        <a:lnTo>
                          <a:pt x="2244" y="551"/>
                        </a:lnTo>
                        <a:lnTo>
                          <a:pt x="2244" y="553"/>
                        </a:lnTo>
                        <a:lnTo>
                          <a:pt x="2246" y="553"/>
                        </a:lnTo>
                        <a:lnTo>
                          <a:pt x="2246" y="551"/>
                        </a:lnTo>
                        <a:lnTo>
                          <a:pt x="2246" y="551"/>
                        </a:lnTo>
                        <a:lnTo>
                          <a:pt x="2246" y="551"/>
                        </a:lnTo>
                        <a:lnTo>
                          <a:pt x="2248" y="551"/>
                        </a:lnTo>
                        <a:lnTo>
                          <a:pt x="2248" y="549"/>
                        </a:lnTo>
                        <a:lnTo>
                          <a:pt x="2250" y="549"/>
                        </a:lnTo>
                        <a:lnTo>
                          <a:pt x="2250" y="549"/>
                        </a:lnTo>
                        <a:lnTo>
                          <a:pt x="2250" y="549"/>
                        </a:lnTo>
                        <a:lnTo>
                          <a:pt x="2250" y="548"/>
                        </a:lnTo>
                        <a:lnTo>
                          <a:pt x="2252" y="548"/>
                        </a:lnTo>
                        <a:lnTo>
                          <a:pt x="2252" y="548"/>
                        </a:lnTo>
                        <a:lnTo>
                          <a:pt x="2252" y="548"/>
                        </a:lnTo>
                        <a:lnTo>
                          <a:pt x="2252" y="548"/>
                        </a:lnTo>
                        <a:lnTo>
                          <a:pt x="2254" y="548"/>
                        </a:lnTo>
                        <a:lnTo>
                          <a:pt x="2254" y="546"/>
                        </a:lnTo>
                        <a:lnTo>
                          <a:pt x="2256" y="546"/>
                        </a:lnTo>
                        <a:lnTo>
                          <a:pt x="2256" y="546"/>
                        </a:lnTo>
                        <a:lnTo>
                          <a:pt x="2258" y="546"/>
                        </a:lnTo>
                        <a:lnTo>
                          <a:pt x="2258" y="544"/>
                        </a:lnTo>
                        <a:lnTo>
                          <a:pt x="2258" y="544"/>
                        </a:lnTo>
                        <a:lnTo>
                          <a:pt x="2258" y="542"/>
                        </a:lnTo>
                        <a:lnTo>
                          <a:pt x="2260" y="542"/>
                        </a:lnTo>
                        <a:lnTo>
                          <a:pt x="2260" y="540"/>
                        </a:lnTo>
                        <a:lnTo>
                          <a:pt x="2262" y="540"/>
                        </a:lnTo>
                        <a:lnTo>
                          <a:pt x="2262" y="540"/>
                        </a:lnTo>
                        <a:lnTo>
                          <a:pt x="2262" y="540"/>
                        </a:lnTo>
                        <a:lnTo>
                          <a:pt x="2262" y="540"/>
                        </a:lnTo>
                        <a:lnTo>
                          <a:pt x="2263" y="540"/>
                        </a:lnTo>
                        <a:lnTo>
                          <a:pt x="2263" y="538"/>
                        </a:lnTo>
                        <a:lnTo>
                          <a:pt x="2265" y="538"/>
                        </a:lnTo>
                        <a:lnTo>
                          <a:pt x="2265" y="538"/>
                        </a:lnTo>
                        <a:lnTo>
                          <a:pt x="2267" y="538"/>
                        </a:lnTo>
                        <a:lnTo>
                          <a:pt x="2267" y="536"/>
                        </a:lnTo>
                        <a:lnTo>
                          <a:pt x="2267" y="536"/>
                        </a:lnTo>
                        <a:lnTo>
                          <a:pt x="2267" y="536"/>
                        </a:lnTo>
                        <a:lnTo>
                          <a:pt x="2269" y="536"/>
                        </a:lnTo>
                        <a:lnTo>
                          <a:pt x="2269" y="534"/>
                        </a:lnTo>
                        <a:lnTo>
                          <a:pt x="2269" y="534"/>
                        </a:lnTo>
                        <a:lnTo>
                          <a:pt x="2269" y="534"/>
                        </a:lnTo>
                        <a:lnTo>
                          <a:pt x="2269" y="534"/>
                        </a:lnTo>
                        <a:lnTo>
                          <a:pt x="2269" y="532"/>
                        </a:lnTo>
                        <a:lnTo>
                          <a:pt x="2271" y="532"/>
                        </a:lnTo>
                        <a:lnTo>
                          <a:pt x="2271" y="532"/>
                        </a:lnTo>
                        <a:lnTo>
                          <a:pt x="2271" y="532"/>
                        </a:lnTo>
                        <a:lnTo>
                          <a:pt x="2271" y="532"/>
                        </a:lnTo>
                        <a:lnTo>
                          <a:pt x="2273" y="532"/>
                        </a:lnTo>
                        <a:lnTo>
                          <a:pt x="2273" y="530"/>
                        </a:lnTo>
                        <a:lnTo>
                          <a:pt x="2273" y="530"/>
                        </a:lnTo>
                        <a:lnTo>
                          <a:pt x="2273" y="528"/>
                        </a:lnTo>
                        <a:lnTo>
                          <a:pt x="2275" y="528"/>
                        </a:lnTo>
                        <a:lnTo>
                          <a:pt x="2275" y="526"/>
                        </a:lnTo>
                        <a:lnTo>
                          <a:pt x="2277" y="526"/>
                        </a:lnTo>
                        <a:lnTo>
                          <a:pt x="2277" y="525"/>
                        </a:lnTo>
                        <a:lnTo>
                          <a:pt x="2277" y="525"/>
                        </a:lnTo>
                        <a:lnTo>
                          <a:pt x="2277" y="523"/>
                        </a:lnTo>
                        <a:lnTo>
                          <a:pt x="2279" y="523"/>
                        </a:lnTo>
                        <a:lnTo>
                          <a:pt x="2279" y="521"/>
                        </a:lnTo>
                        <a:lnTo>
                          <a:pt x="2279" y="521"/>
                        </a:lnTo>
                        <a:lnTo>
                          <a:pt x="2279" y="517"/>
                        </a:lnTo>
                        <a:lnTo>
                          <a:pt x="2279" y="517"/>
                        </a:lnTo>
                        <a:lnTo>
                          <a:pt x="2279" y="515"/>
                        </a:lnTo>
                        <a:lnTo>
                          <a:pt x="2279" y="515"/>
                        </a:lnTo>
                        <a:lnTo>
                          <a:pt x="2279" y="515"/>
                        </a:lnTo>
                        <a:lnTo>
                          <a:pt x="2279" y="515"/>
                        </a:lnTo>
                        <a:lnTo>
                          <a:pt x="2279" y="513"/>
                        </a:lnTo>
                        <a:lnTo>
                          <a:pt x="2281" y="513"/>
                        </a:lnTo>
                        <a:lnTo>
                          <a:pt x="2281" y="511"/>
                        </a:lnTo>
                        <a:lnTo>
                          <a:pt x="2283" y="511"/>
                        </a:lnTo>
                        <a:lnTo>
                          <a:pt x="2283" y="509"/>
                        </a:lnTo>
                        <a:lnTo>
                          <a:pt x="2283" y="509"/>
                        </a:lnTo>
                        <a:lnTo>
                          <a:pt x="2283" y="509"/>
                        </a:lnTo>
                        <a:lnTo>
                          <a:pt x="2284" y="509"/>
                        </a:lnTo>
                        <a:lnTo>
                          <a:pt x="2284" y="507"/>
                        </a:lnTo>
                        <a:lnTo>
                          <a:pt x="2284" y="507"/>
                        </a:lnTo>
                        <a:lnTo>
                          <a:pt x="2284" y="507"/>
                        </a:lnTo>
                        <a:lnTo>
                          <a:pt x="2288" y="507"/>
                        </a:lnTo>
                        <a:lnTo>
                          <a:pt x="2288" y="507"/>
                        </a:lnTo>
                        <a:lnTo>
                          <a:pt x="2290" y="507"/>
                        </a:lnTo>
                        <a:lnTo>
                          <a:pt x="2290" y="505"/>
                        </a:lnTo>
                        <a:lnTo>
                          <a:pt x="2294" y="505"/>
                        </a:lnTo>
                        <a:lnTo>
                          <a:pt x="2294" y="505"/>
                        </a:lnTo>
                        <a:lnTo>
                          <a:pt x="2296" y="505"/>
                        </a:lnTo>
                        <a:lnTo>
                          <a:pt x="2296" y="503"/>
                        </a:lnTo>
                        <a:lnTo>
                          <a:pt x="2298" y="503"/>
                        </a:lnTo>
                        <a:lnTo>
                          <a:pt x="2298" y="505"/>
                        </a:lnTo>
                        <a:lnTo>
                          <a:pt x="2300" y="505"/>
                        </a:lnTo>
                        <a:lnTo>
                          <a:pt x="2300" y="505"/>
                        </a:lnTo>
                        <a:lnTo>
                          <a:pt x="2302" y="505"/>
                        </a:lnTo>
                        <a:lnTo>
                          <a:pt x="2302" y="507"/>
                        </a:lnTo>
                        <a:lnTo>
                          <a:pt x="2306" y="507"/>
                        </a:lnTo>
                        <a:lnTo>
                          <a:pt x="2306" y="503"/>
                        </a:lnTo>
                        <a:lnTo>
                          <a:pt x="2304" y="503"/>
                        </a:lnTo>
                        <a:lnTo>
                          <a:pt x="2304" y="502"/>
                        </a:lnTo>
                        <a:lnTo>
                          <a:pt x="2304" y="502"/>
                        </a:lnTo>
                        <a:lnTo>
                          <a:pt x="2304" y="502"/>
                        </a:lnTo>
                        <a:lnTo>
                          <a:pt x="2304" y="502"/>
                        </a:lnTo>
                        <a:lnTo>
                          <a:pt x="2304" y="500"/>
                        </a:lnTo>
                        <a:lnTo>
                          <a:pt x="2302" y="500"/>
                        </a:lnTo>
                        <a:lnTo>
                          <a:pt x="2302" y="500"/>
                        </a:lnTo>
                        <a:lnTo>
                          <a:pt x="2304" y="500"/>
                        </a:lnTo>
                        <a:lnTo>
                          <a:pt x="2304" y="496"/>
                        </a:lnTo>
                        <a:lnTo>
                          <a:pt x="2304" y="496"/>
                        </a:lnTo>
                        <a:lnTo>
                          <a:pt x="2304" y="496"/>
                        </a:lnTo>
                        <a:lnTo>
                          <a:pt x="2302" y="496"/>
                        </a:lnTo>
                        <a:lnTo>
                          <a:pt x="2302" y="494"/>
                        </a:lnTo>
                        <a:lnTo>
                          <a:pt x="2304" y="494"/>
                        </a:lnTo>
                        <a:lnTo>
                          <a:pt x="2304" y="494"/>
                        </a:lnTo>
                        <a:lnTo>
                          <a:pt x="2302" y="494"/>
                        </a:lnTo>
                        <a:lnTo>
                          <a:pt x="2302" y="490"/>
                        </a:lnTo>
                        <a:lnTo>
                          <a:pt x="2302" y="490"/>
                        </a:lnTo>
                        <a:lnTo>
                          <a:pt x="2302" y="488"/>
                        </a:lnTo>
                        <a:lnTo>
                          <a:pt x="2304" y="488"/>
                        </a:lnTo>
                        <a:lnTo>
                          <a:pt x="2304" y="488"/>
                        </a:lnTo>
                        <a:lnTo>
                          <a:pt x="2304" y="488"/>
                        </a:lnTo>
                        <a:lnTo>
                          <a:pt x="2304" y="486"/>
                        </a:lnTo>
                        <a:lnTo>
                          <a:pt x="2304" y="486"/>
                        </a:lnTo>
                        <a:lnTo>
                          <a:pt x="2304" y="484"/>
                        </a:lnTo>
                        <a:lnTo>
                          <a:pt x="2306" y="484"/>
                        </a:lnTo>
                        <a:lnTo>
                          <a:pt x="2306" y="484"/>
                        </a:lnTo>
                        <a:lnTo>
                          <a:pt x="2306" y="484"/>
                        </a:lnTo>
                        <a:lnTo>
                          <a:pt x="2306" y="484"/>
                        </a:lnTo>
                        <a:lnTo>
                          <a:pt x="2307" y="484"/>
                        </a:lnTo>
                        <a:lnTo>
                          <a:pt x="2307" y="482"/>
                        </a:lnTo>
                        <a:lnTo>
                          <a:pt x="2309" y="482"/>
                        </a:lnTo>
                        <a:lnTo>
                          <a:pt x="2309" y="482"/>
                        </a:lnTo>
                        <a:lnTo>
                          <a:pt x="2309" y="482"/>
                        </a:lnTo>
                        <a:lnTo>
                          <a:pt x="2309" y="480"/>
                        </a:lnTo>
                        <a:lnTo>
                          <a:pt x="2311" y="480"/>
                        </a:lnTo>
                        <a:lnTo>
                          <a:pt x="2311" y="480"/>
                        </a:lnTo>
                        <a:lnTo>
                          <a:pt x="2311" y="480"/>
                        </a:lnTo>
                        <a:lnTo>
                          <a:pt x="2311" y="479"/>
                        </a:lnTo>
                        <a:lnTo>
                          <a:pt x="2313" y="479"/>
                        </a:lnTo>
                        <a:lnTo>
                          <a:pt x="2313" y="479"/>
                        </a:lnTo>
                        <a:lnTo>
                          <a:pt x="2315" y="479"/>
                        </a:lnTo>
                        <a:lnTo>
                          <a:pt x="2315" y="477"/>
                        </a:lnTo>
                        <a:lnTo>
                          <a:pt x="2317" y="477"/>
                        </a:lnTo>
                        <a:lnTo>
                          <a:pt x="2317" y="477"/>
                        </a:lnTo>
                        <a:lnTo>
                          <a:pt x="2321" y="477"/>
                        </a:lnTo>
                        <a:lnTo>
                          <a:pt x="2321" y="475"/>
                        </a:lnTo>
                        <a:lnTo>
                          <a:pt x="2323" y="475"/>
                        </a:lnTo>
                        <a:lnTo>
                          <a:pt x="2323" y="477"/>
                        </a:lnTo>
                        <a:lnTo>
                          <a:pt x="2325" y="477"/>
                        </a:lnTo>
                        <a:lnTo>
                          <a:pt x="2325" y="479"/>
                        </a:lnTo>
                        <a:lnTo>
                          <a:pt x="2328" y="479"/>
                        </a:lnTo>
                        <a:lnTo>
                          <a:pt x="2328" y="477"/>
                        </a:lnTo>
                        <a:lnTo>
                          <a:pt x="2334" y="477"/>
                        </a:lnTo>
                        <a:lnTo>
                          <a:pt x="2334" y="477"/>
                        </a:lnTo>
                        <a:lnTo>
                          <a:pt x="2336" y="477"/>
                        </a:lnTo>
                        <a:lnTo>
                          <a:pt x="2336" y="475"/>
                        </a:lnTo>
                        <a:lnTo>
                          <a:pt x="2336" y="475"/>
                        </a:lnTo>
                        <a:lnTo>
                          <a:pt x="2336" y="475"/>
                        </a:lnTo>
                        <a:lnTo>
                          <a:pt x="2338" y="475"/>
                        </a:lnTo>
                        <a:lnTo>
                          <a:pt x="2338" y="475"/>
                        </a:lnTo>
                        <a:lnTo>
                          <a:pt x="2338" y="475"/>
                        </a:lnTo>
                        <a:lnTo>
                          <a:pt x="2338" y="473"/>
                        </a:lnTo>
                        <a:lnTo>
                          <a:pt x="2340" y="473"/>
                        </a:lnTo>
                        <a:lnTo>
                          <a:pt x="2340" y="473"/>
                        </a:lnTo>
                        <a:lnTo>
                          <a:pt x="2342" y="473"/>
                        </a:lnTo>
                        <a:lnTo>
                          <a:pt x="2342" y="471"/>
                        </a:lnTo>
                        <a:lnTo>
                          <a:pt x="2340" y="471"/>
                        </a:lnTo>
                        <a:lnTo>
                          <a:pt x="2340" y="471"/>
                        </a:lnTo>
                        <a:lnTo>
                          <a:pt x="2342" y="471"/>
                        </a:lnTo>
                        <a:lnTo>
                          <a:pt x="2342" y="469"/>
                        </a:lnTo>
                        <a:lnTo>
                          <a:pt x="2340" y="469"/>
                        </a:lnTo>
                        <a:lnTo>
                          <a:pt x="2340" y="469"/>
                        </a:lnTo>
                        <a:lnTo>
                          <a:pt x="2340" y="469"/>
                        </a:lnTo>
                        <a:lnTo>
                          <a:pt x="2340" y="467"/>
                        </a:lnTo>
                        <a:lnTo>
                          <a:pt x="2338" y="467"/>
                        </a:lnTo>
                        <a:lnTo>
                          <a:pt x="2338" y="467"/>
                        </a:lnTo>
                        <a:lnTo>
                          <a:pt x="2338" y="467"/>
                        </a:lnTo>
                        <a:lnTo>
                          <a:pt x="2338" y="467"/>
                        </a:lnTo>
                        <a:lnTo>
                          <a:pt x="2338" y="467"/>
                        </a:lnTo>
                        <a:lnTo>
                          <a:pt x="2338" y="465"/>
                        </a:lnTo>
                        <a:lnTo>
                          <a:pt x="2336" y="465"/>
                        </a:lnTo>
                        <a:lnTo>
                          <a:pt x="2336" y="465"/>
                        </a:lnTo>
                        <a:lnTo>
                          <a:pt x="2336" y="465"/>
                        </a:lnTo>
                        <a:lnTo>
                          <a:pt x="2336" y="463"/>
                        </a:lnTo>
                        <a:lnTo>
                          <a:pt x="2334" y="463"/>
                        </a:lnTo>
                        <a:lnTo>
                          <a:pt x="2334" y="459"/>
                        </a:lnTo>
                        <a:lnTo>
                          <a:pt x="2334" y="459"/>
                        </a:lnTo>
                        <a:lnTo>
                          <a:pt x="2334" y="456"/>
                        </a:lnTo>
                        <a:lnTo>
                          <a:pt x="2334" y="456"/>
                        </a:lnTo>
                        <a:lnTo>
                          <a:pt x="2334" y="454"/>
                        </a:lnTo>
                        <a:lnTo>
                          <a:pt x="2336" y="454"/>
                        </a:lnTo>
                        <a:lnTo>
                          <a:pt x="2336" y="454"/>
                        </a:lnTo>
                        <a:lnTo>
                          <a:pt x="2336" y="454"/>
                        </a:lnTo>
                        <a:lnTo>
                          <a:pt x="2336" y="452"/>
                        </a:lnTo>
                        <a:lnTo>
                          <a:pt x="2336" y="452"/>
                        </a:lnTo>
                        <a:lnTo>
                          <a:pt x="2336" y="452"/>
                        </a:lnTo>
                        <a:lnTo>
                          <a:pt x="2338" y="452"/>
                        </a:lnTo>
                        <a:lnTo>
                          <a:pt x="2338" y="450"/>
                        </a:lnTo>
                        <a:lnTo>
                          <a:pt x="2338" y="450"/>
                        </a:lnTo>
                        <a:lnTo>
                          <a:pt x="2338" y="448"/>
                        </a:lnTo>
                        <a:lnTo>
                          <a:pt x="2338" y="448"/>
                        </a:lnTo>
                        <a:lnTo>
                          <a:pt x="2338" y="448"/>
                        </a:lnTo>
                        <a:lnTo>
                          <a:pt x="2340" y="448"/>
                        </a:lnTo>
                        <a:lnTo>
                          <a:pt x="2340" y="446"/>
                        </a:lnTo>
                        <a:lnTo>
                          <a:pt x="2340" y="446"/>
                        </a:lnTo>
                        <a:lnTo>
                          <a:pt x="2340" y="444"/>
                        </a:lnTo>
                        <a:lnTo>
                          <a:pt x="2342" y="444"/>
                        </a:lnTo>
                        <a:lnTo>
                          <a:pt x="2342" y="444"/>
                        </a:lnTo>
                        <a:lnTo>
                          <a:pt x="2344" y="444"/>
                        </a:lnTo>
                        <a:lnTo>
                          <a:pt x="2344" y="444"/>
                        </a:lnTo>
                        <a:lnTo>
                          <a:pt x="2348" y="444"/>
                        </a:lnTo>
                        <a:lnTo>
                          <a:pt x="2348" y="442"/>
                        </a:lnTo>
                        <a:lnTo>
                          <a:pt x="2350" y="442"/>
                        </a:lnTo>
                        <a:lnTo>
                          <a:pt x="2350" y="444"/>
                        </a:lnTo>
                        <a:lnTo>
                          <a:pt x="2350" y="444"/>
                        </a:lnTo>
                        <a:lnTo>
                          <a:pt x="2350" y="444"/>
                        </a:lnTo>
                        <a:lnTo>
                          <a:pt x="2351" y="444"/>
                        </a:lnTo>
                        <a:lnTo>
                          <a:pt x="2351" y="444"/>
                        </a:lnTo>
                        <a:lnTo>
                          <a:pt x="2351" y="444"/>
                        </a:lnTo>
                        <a:lnTo>
                          <a:pt x="2351" y="446"/>
                        </a:lnTo>
                        <a:lnTo>
                          <a:pt x="2353" y="446"/>
                        </a:lnTo>
                        <a:lnTo>
                          <a:pt x="2353" y="446"/>
                        </a:lnTo>
                        <a:lnTo>
                          <a:pt x="2357" y="446"/>
                        </a:lnTo>
                        <a:lnTo>
                          <a:pt x="2357" y="446"/>
                        </a:lnTo>
                        <a:lnTo>
                          <a:pt x="2357" y="446"/>
                        </a:lnTo>
                        <a:lnTo>
                          <a:pt x="2357" y="444"/>
                        </a:lnTo>
                        <a:lnTo>
                          <a:pt x="2359" y="444"/>
                        </a:lnTo>
                        <a:lnTo>
                          <a:pt x="2359" y="444"/>
                        </a:lnTo>
                        <a:lnTo>
                          <a:pt x="2361" y="444"/>
                        </a:lnTo>
                        <a:lnTo>
                          <a:pt x="2361" y="444"/>
                        </a:lnTo>
                        <a:lnTo>
                          <a:pt x="2363" y="444"/>
                        </a:lnTo>
                        <a:lnTo>
                          <a:pt x="2363" y="438"/>
                        </a:lnTo>
                        <a:lnTo>
                          <a:pt x="2361" y="438"/>
                        </a:lnTo>
                        <a:lnTo>
                          <a:pt x="2361" y="436"/>
                        </a:lnTo>
                        <a:lnTo>
                          <a:pt x="2361" y="436"/>
                        </a:lnTo>
                        <a:lnTo>
                          <a:pt x="2361" y="433"/>
                        </a:lnTo>
                        <a:lnTo>
                          <a:pt x="2359" y="433"/>
                        </a:lnTo>
                        <a:lnTo>
                          <a:pt x="2359" y="431"/>
                        </a:lnTo>
                        <a:lnTo>
                          <a:pt x="2359" y="431"/>
                        </a:lnTo>
                        <a:lnTo>
                          <a:pt x="2359" y="431"/>
                        </a:lnTo>
                        <a:lnTo>
                          <a:pt x="2355" y="431"/>
                        </a:lnTo>
                        <a:lnTo>
                          <a:pt x="2355" y="433"/>
                        </a:lnTo>
                        <a:lnTo>
                          <a:pt x="2353" y="433"/>
                        </a:lnTo>
                        <a:lnTo>
                          <a:pt x="2353" y="431"/>
                        </a:lnTo>
                        <a:lnTo>
                          <a:pt x="2353" y="431"/>
                        </a:lnTo>
                        <a:lnTo>
                          <a:pt x="2353" y="427"/>
                        </a:lnTo>
                        <a:lnTo>
                          <a:pt x="2353" y="427"/>
                        </a:lnTo>
                        <a:lnTo>
                          <a:pt x="2353" y="423"/>
                        </a:lnTo>
                        <a:lnTo>
                          <a:pt x="2353" y="423"/>
                        </a:lnTo>
                        <a:lnTo>
                          <a:pt x="2353" y="423"/>
                        </a:lnTo>
                        <a:lnTo>
                          <a:pt x="2351" y="423"/>
                        </a:lnTo>
                        <a:lnTo>
                          <a:pt x="2351" y="419"/>
                        </a:lnTo>
                        <a:lnTo>
                          <a:pt x="2353" y="419"/>
                        </a:lnTo>
                        <a:lnTo>
                          <a:pt x="2353" y="419"/>
                        </a:lnTo>
                        <a:lnTo>
                          <a:pt x="2353" y="419"/>
                        </a:lnTo>
                        <a:lnTo>
                          <a:pt x="2353" y="417"/>
                        </a:lnTo>
                        <a:lnTo>
                          <a:pt x="2355" y="417"/>
                        </a:lnTo>
                        <a:lnTo>
                          <a:pt x="2355" y="417"/>
                        </a:lnTo>
                        <a:lnTo>
                          <a:pt x="2357" y="417"/>
                        </a:lnTo>
                        <a:lnTo>
                          <a:pt x="2357" y="415"/>
                        </a:lnTo>
                        <a:lnTo>
                          <a:pt x="2359" y="415"/>
                        </a:lnTo>
                        <a:lnTo>
                          <a:pt x="2359" y="415"/>
                        </a:lnTo>
                        <a:lnTo>
                          <a:pt x="2359" y="415"/>
                        </a:lnTo>
                        <a:lnTo>
                          <a:pt x="2359" y="411"/>
                        </a:lnTo>
                        <a:lnTo>
                          <a:pt x="2361" y="411"/>
                        </a:lnTo>
                        <a:lnTo>
                          <a:pt x="2361" y="411"/>
                        </a:lnTo>
                        <a:lnTo>
                          <a:pt x="2361" y="411"/>
                        </a:lnTo>
                        <a:lnTo>
                          <a:pt x="2361" y="410"/>
                        </a:lnTo>
                        <a:lnTo>
                          <a:pt x="2359" y="410"/>
                        </a:lnTo>
                        <a:lnTo>
                          <a:pt x="2359" y="410"/>
                        </a:lnTo>
                        <a:lnTo>
                          <a:pt x="2355" y="410"/>
                        </a:lnTo>
                        <a:lnTo>
                          <a:pt x="2355" y="408"/>
                        </a:lnTo>
                        <a:lnTo>
                          <a:pt x="2353" y="408"/>
                        </a:lnTo>
                        <a:lnTo>
                          <a:pt x="2353" y="408"/>
                        </a:lnTo>
                        <a:lnTo>
                          <a:pt x="2351" y="408"/>
                        </a:lnTo>
                        <a:lnTo>
                          <a:pt x="2351" y="406"/>
                        </a:lnTo>
                        <a:lnTo>
                          <a:pt x="2348" y="406"/>
                        </a:lnTo>
                        <a:lnTo>
                          <a:pt x="2348" y="408"/>
                        </a:lnTo>
                        <a:lnTo>
                          <a:pt x="2348" y="408"/>
                        </a:lnTo>
                        <a:lnTo>
                          <a:pt x="2348" y="408"/>
                        </a:lnTo>
                        <a:lnTo>
                          <a:pt x="2346" y="408"/>
                        </a:lnTo>
                        <a:lnTo>
                          <a:pt x="2346" y="410"/>
                        </a:lnTo>
                        <a:lnTo>
                          <a:pt x="2346" y="410"/>
                        </a:lnTo>
                        <a:lnTo>
                          <a:pt x="2346" y="410"/>
                        </a:lnTo>
                        <a:lnTo>
                          <a:pt x="2344" y="410"/>
                        </a:lnTo>
                        <a:lnTo>
                          <a:pt x="2344" y="410"/>
                        </a:lnTo>
                        <a:lnTo>
                          <a:pt x="2342" y="410"/>
                        </a:lnTo>
                        <a:lnTo>
                          <a:pt x="2342" y="408"/>
                        </a:lnTo>
                        <a:lnTo>
                          <a:pt x="2340" y="408"/>
                        </a:lnTo>
                        <a:lnTo>
                          <a:pt x="2340" y="408"/>
                        </a:lnTo>
                        <a:lnTo>
                          <a:pt x="2340" y="408"/>
                        </a:lnTo>
                        <a:lnTo>
                          <a:pt x="2340" y="406"/>
                        </a:lnTo>
                        <a:lnTo>
                          <a:pt x="2338" y="406"/>
                        </a:lnTo>
                        <a:lnTo>
                          <a:pt x="2338" y="402"/>
                        </a:lnTo>
                        <a:lnTo>
                          <a:pt x="2340" y="402"/>
                        </a:lnTo>
                        <a:lnTo>
                          <a:pt x="2340" y="402"/>
                        </a:lnTo>
                        <a:lnTo>
                          <a:pt x="2340" y="402"/>
                        </a:lnTo>
                        <a:lnTo>
                          <a:pt x="2340" y="400"/>
                        </a:lnTo>
                        <a:lnTo>
                          <a:pt x="2342" y="400"/>
                        </a:lnTo>
                        <a:lnTo>
                          <a:pt x="2342" y="398"/>
                        </a:lnTo>
                        <a:lnTo>
                          <a:pt x="2342" y="398"/>
                        </a:lnTo>
                        <a:lnTo>
                          <a:pt x="2342" y="396"/>
                        </a:lnTo>
                        <a:lnTo>
                          <a:pt x="2342" y="396"/>
                        </a:lnTo>
                        <a:lnTo>
                          <a:pt x="2342" y="396"/>
                        </a:lnTo>
                        <a:lnTo>
                          <a:pt x="2344" y="396"/>
                        </a:lnTo>
                        <a:lnTo>
                          <a:pt x="2344" y="396"/>
                        </a:lnTo>
                        <a:lnTo>
                          <a:pt x="2344" y="396"/>
                        </a:lnTo>
                        <a:lnTo>
                          <a:pt x="2344" y="394"/>
                        </a:lnTo>
                        <a:lnTo>
                          <a:pt x="2344" y="394"/>
                        </a:lnTo>
                        <a:lnTo>
                          <a:pt x="2344" y="394"/>
                        </a:lnTo>
                        <a:lnTo>
                          <a:pt x="2346" y="394"/>
                        </a:lnTo>
                        <a:lnTo>
                          <a:pt x="2346" y="392"/>
                        </a:lnTo>
                        <a:lnTo>
                          <a:pt x="2346" y="392"/>
                        </a:lnTo>
                        <a:lnTo>
                          <a:pt x="2346" y="392"/>
                        </a:lnTo>
                        <a:lnTo>
                          <a:pt x="2348" y="392"/>
                        </a:lnTo>
                        <a:lnTo>
                          <a:pt x="2348" y="390"/>
                        </a:lnTo>
                        <a:lnTo>
                          <a:pt x="2348" y="390"/>
                        </a:lnTo>
                        <a:lnTo>
                          <a:pt x="2348" y="390"/>
                        </a:lnTo>
                        <a:lnTo>
                          <a:pt x="2350" y="390"/>
                        </a:lnTo>
                        <a:lnTo>
                          <a:pt x="2350" y="389"/>
                        </a:lnTo>
                        <a:lnTo>
                          <a:pt x="2353" y="389"/>
                        </a:lnTo>
                        <a:lnTo>
                          <a:pt x="2353" y="389"/>
                        </a:lnTo>
                        <a:lnTo>
                          <a:pt x="2353" y="389"/>
                        </a:lnTo>
                        <a:lnTo>
                          <a:pt x="2353" y="389"/>
                        </a:lnTo>
                        <a:lnTo>
                          <a:pt x="2353" y="389"/>
                        </a:lnTo>
                        <a:lnTo>
                          <a:pt x="2353" y="387"/>
                        </a:lnTo>
                        <a:lnTo>
                          <a:pt x="2355" y="387"/>
                        </a:lnTo>
                        <a:lnTo>
                          <a:pt x="2355" y="387"/>
                        </a:lnTo>
                        <a:lnTo>
                          <a:pt x="2357" y="387"/>
                        </a:lnTo>
                        <a:lnTo>
                          <a:pt x="2357" y="385"/>
                        </a:lnTo>
                        <a:lnTo>
                          <a:pt x="2355" y="385"/>
                        </a:lnTo>
                        <a:lnTo>
                          <a:pt x="2355" y="383"/>
                        </a:lnTo>
                        <a:lnTo>
                          <a:pt x="2355" y="383"/>
                        </a:lnTo>
                        <a:lnTo>
                          <a:pt x="2355" y="383"/>
                        </a:lnTo>
                        <a:lnTo>
                          <a:pt x="2357" y="383"/>
                        </a:lnTo>
                        <a:lnTo>
                          <a:pt x="2357" y="383"/>
                        </a:lnTo>
                        <a:lnTo>
                          <a:pt x="2359" y="383"/>
                        </a:lnTo>
                        <a:lnTo>
                          <a:pt x="2359" y="385"/>
                        </a:lnTo>
                        <a:lnTo>
                          <a:pt x="2359" y="385"/>
                        </a:lnTo>
                        <a:lnTo>
                          <a:pt x="2359" y="385"/>
                        </a:lnTo>
                        <a:lnTo>
                          <a:pt x="2361" y="385"/>
                        </a:lnTo>
                        <a:lnTo>
                          <a:pt x="2361" y="381"/>
                        </a:lnTo>
                        <a:lnTo>
                          <a:pt x="2359" y="381"/>
                        </a:lnTo>
                        <a:lnTo>
                          <a:pt x="2359" y="381"/>
                        </a:lnTo>
                        <a:lnTo>
                          <a:pt x="2357" y="381"/>
                        </a:lnTo>
                        <a:lnTo>
                          <a:pt x="2357" y="379"/>
                        </a:lnTo>
                        <a:lnTo>
                          <a:pt x="2359" y="379"/>
                        </a:lnTo>
                        <a:lnTo>
                          <a:pt x="2359" y="381"/>
                        </a:lnTo>
                        <a:lnTo>
                          <a:pt x="2361" y="381"/>
                        </a:lnTo>
                        <a:lnTo>
                          <a:pt x="2361" y="379"/>
                        </a:lnTo>
                        <a:lnTo>
                          <a:pt x="2363" y="379"/>
                        </a:lnTo>
                        <a:lnTo>
                          <a:pt x="2363" y="377"/>
                        </a:lnTo>
                        <a:lnTo>
                          <a:pt x="2361" y="377"/>
                        </a:lnTo>
                        <a:lnTo>
                          <a:pt x="2361" y="375"/>
                        </a:lnTo>
                        <a:lnTo>
                          <a:pt x="2361" y="375"/>
                        </a:lnTo>
                        <a:lnTo>
                          <a:pt x="2361" y="373"/>
                        </a:lnTo>
                        <a:lnTo>
                          <a:pt x="2361" y="373"/>
                        </a:lnTo>
                        <a:lnTo>
                          <a:pt x="2361" y="373"/>
                        </a:lnTo>
                        <a:lnTo>
                          <a:pt x="2363" y="373"/>
                        </a:lnTo>
                        <a:lnTo>
                          <a:pt x="2363" y="371"/>
                        </a:lnTo>
                        <a:lnTo>
                          <a:pt x="2363" y="371"/>
                        </a:lnTo>
                        <a:lnTo>
                          <a:pt x="2363" y="369"/>
                        </a:lnTo>
                        <a:lnTo>
                          <a:pt x="2363" y="369"/>
                        </a:lnTo>
                        <a:lnTo>
                          <a:pt x="2363" y="367"/>
                        </a:lnTo>
                        <a:lnTo>
                          <a:pt x="2365" y="367"/>
                        </a:lnTo>
                        <a:lnTo>
                          <a:pt x="2365" y="367"/>
                        </a:lnTo>
                        <a:lnTo>
                          <a:pt x="2367" y="367"/>
                        </a:lnTo>
                        <a:lnTo>
                          <a:pt x="2367" y="367"/>
                        </a:lnTo>
                        <a:lnTo>
                          <a:pt x="2369" y="367"/>
                        </a:lnTo>
                        <a:lnTo>
                          <a:pt x="2369" y="366"/>
                        </a:lnTo>
                        <a:lnTo>
                          <a:pt x="2371" y="366"/>
                        </a:lnTo>
                        <a:lnTo>
                          <a:pt x="2371" y="366"/>
                        </a:lnTo>
                        <a:lnTo>
                          <a:pt x="2371" y="366"/>
                        </a:lnTo>
                        <a:lnTo>
                          <a:pt x="2371" y="364"/>
                        </a:lnTo>
                        <a:lnTo>
                          <a:pt x="2374" y="364"/>
                        </a:lnTo>
                        <a:lnTo>
                          <a:pt x="2374" y="366"/>
                        </a:lnTo>
                        <a:lnTo>
                          <a:pt x="2374" y="366"/>
                        </a:lnTo>
                        <a:lnTo>
                          <a:pt x="2374" y="366"/>
                        </a:lnTo>
                        <a:lnTo>
                          <a:pt x="2374" y="366"/>
                        </a:lnTo>
                        <a:lnTo>
                          <a:pt x="2374" y="367"/>
                        </a:lnTo>
                        <a:lnTo>
                          <a:pt x="2376" y="367"/>
                        </a:lnTo>
                        <a:lnTo>
                          <a:pt x="2376" y="367"/>
                        </a:lnTo>
                        <a:lnTo>
                          <a:pt x="2376" y="367"/>
                        </a:lnTo>
                        <a:lnTo>
                          <a:pt x="2376" y="366"/>
                        </a:lnTo>
                        <a:lnTo>
                          <a:pt x="2380" y="366"/>
                        </a:lnTo>
                        <a:lnTo>
                          <a:pt x="2380" y="364"/>
                        </a:lnTo>
                        <a:lnTo>
                          <a:pt x="2380" y="364"/>
                        </a:lnTo>
                        <a:lnTo>
                          <a:pt x="2380" y="364"/>
                        </a:lnTo>
                        <a:lnTo>
                          <a:pt x="2382" y="364"/>
                        </a:lnTo>
                        <a:lnTo>
                          <a:pt x="2382" y="364"/>
                        </a:lnTo>
                        <a:lnTo>
                          <a:pt x="2382" y="364"/>
                        </a:lnTo>
                        <a:lnTo>
                          <a:pt x="2382" y="364"/>
                        </a:lnTo>
                        <a:lnTo>
                          <a:pt x="2386" y="364"/>
                        </a:lnTo>
                        <a:lnTo>
                          <a:pt x="2386" y="366"/>
                        </a:lnTo>
                        <a:lnTo>
                          <a:pt x="2386" y="366"/>
                        </a:lnTo>
                        <a:lnTo>
                          <a:pt x="2386" y="369"/>
                        </a:lnTo>
                        <a:lnTo>
                          <a:pt x="2388" y="369"/>
                        </a:lnTo>
                        <a:lnTo>
                          <a:pt x="2388" y="369"/>
                        </a:lnTo>
                        <a:lnTo>
                          <a:pt x="2390" y="369"/>
                        </a:lnTo>
                        <a:lnTo>
                          <a:pt x="2390" y="369"/>
                        </a:lnTo>
                        <a:lnTo>
                          <a:pt x="2390" y="369"/>
                        </a:lnTo>
                        <a:lnTo>
                          <a:pt x="2390" y="367"/>
                        </a:lnTo>
                        <a:lnTo>
                          <a:pt x="2392" y="367"/>
                        </a:lnTo>
                        <a:lnTo>
                          <a:pt x="2392" y="367"/>
                        </a:lnTo>
                        <a:lnTo>
                          <a:pt x="2394" y="367"/>
                        </a:lnTo>
                        <a:lnTo>
                          <a:pt x="2394" y="366"/>
                        </a:lnTo>
                        <a:lnTo>
                          <a:pt x="2394" y="366"/>
                        </a:lnTo>
                        <a:lnTo>
                          <a:pt x="2394" y="366"/>
                        </a:lnTo>
                        <a:lnTo>
                          <a:pt x="2395" y="366"/>
                        </a:lnTo>
                        <a:lnTo>
                          <a:pt x="2395" y="364"/>
                        </a:lnTo>
                        <a:lnTo>
                          <a:pt x="2394" y="364"/>
                        </a:lnTo>
                        <a:lnTo>
                          <a:pt x="2394" y="364"/>
                        </a:lnTo>
                        <a:lnTo>
                          <a:pt x="2395" y="364"/>
                        </a:lnTo>
                        <a:lnTo>
                          <a:pt x="2395" y="362"/>
                        </a:lnTo>
                        <a:lnTo>
                          <a:pt x="2397" y="362"/>
                        </a:lnTo>
                        <a:lnTo>
                          <a:pt x="2397" y="362"/>
                        </a:lnTo>
                        <a:lnTo>
                          <a:pt x="2399" y="362"/>
                        </a:lnTo>
                        <a:lnTo>
                          <a:pt x="2399" y="360"/>
                        </a:lnTo>
                        <a:lnTo>
                          <a:pt x="2403" y="360"/>
                        </a:lnTo>
                        <a:lnTo>
                          <a:pt x="2403" y="360"/>
                        </a:lnTo>
                        <a:lnTo>
                          <a:pt x="2405" y="360"/>
                        </a:lnTo>
                        <a:lnTo>
                          <a:pt x="2405" y="358"/>
                        </a:lnTo>
                        <a:lnTo>
                          <a:pt x="2407" y="358"/>
                        </a:lnTo>
                        <a:lnTo>
                          <a:pt x="2407" y="358"/>
                        </a:lnTo>
                        <a:lnTo>
                          <a:pt x="2409" y="358"/>
                        </a:lnTo>
                        <a:lnTo>
                          <a:pt x="2409" y="356"/>
                        </a:lnTo>
                        <a:lnTo>
                          <a:pt x="2409" y="356"/>
                        </a:lnTo>
                        <a:lnTo>
                          <a:pt x="2409" y="356"/>
                        </a:lnTo>
                        <a:lnTo>
                          <a:pt x="2413" y="356"/>
                        </a:lnTo>
                        <a:lnTo>
                          <a:pt x="2413" y="356"/>
                        </a:lnTo>
                        <a:lnTo>
                          <a:pt x="2411" y="356"/>
                        </a:lnTo>
                        <a:lnTo>
                          <a:pt x="2411" y="358"/>
                        </a:lnTo>
                        <a:lnTo>
                          <a:pt x="2413" y="358"/>
                        </a:lnTo>
                        <a:lnTo>
                          <a:pt x="2413" y="362"/>
                        </a:lnTo>
                        <a:lnTo>
                          <a:pt x="2411" y="362"/>
                        </a:lnTo>
                        <a:lnTo>
                          <a:pt x="2411" y="364"/>
                        </a:lnTo>
                        <a:lnTo>
                          <a:pt x="2409" y="364"/>
                        </a:lnTo>
                        <a:lnTo>
                          <a:pt x="2409" y="366"/>
                        </a:lnTo>
                        <a:lnTo>
                          <a:pt x="2409" y="366"/>
                        </a:lnTo>
                        <a:lnTo>
                          <a:pt x="2409" y="369"/>
                        </a:lnTo>
                        <a:lnTo>
                          <a:pt x="2413" y="369"/>
                        </a:lnTo>
                        <a:lnTo>
                          <a:pt x="2413" y="367"/>
                        </a:lnTo>
                        <a:lnTo>
                          <a:pt x="2415" y="367"/>
                        </a:lnTo>
                        <a:lnTo>
                          <a:pt x="2415" y="367"/>
                        </a:lnTo>
                        <a:lnTo>
                          <a:pt x="2415" y="367"/>
                        </a:lnTo>
                        <a:lnTo>
                          <a:pt x="2415" y="366"/>
                        </a:lnTo>
                        <a:lnTo>
                          <a:pt x="2416" y="366"/>
                        </a:lnTo>
                        <a:lnTo>
                          <a:pt x="2416" y="366"/>
                        </a:lnTo>
                        <a:lnTo>
                          <a:pt x="2418" y="366"/>
                        </a:lnTo>
                        <a:lnTo>
                          <a:pt x="2418" y="364"/>
                        </a:lnTo>
                        <a:lnTo>
                          <a:pt x="2418" y="364"/>
                        </a:lnTo>
                        <a:lnTo>
                          <a:pt x="2418" y="364"/>
                        </a:lnTo>
                        <a:lnTo>
                          <a:pt x="2420" y="364"/>
                        </a:lnTo>
                        <a:lnTo>
                          <a:pt x="2420" y="364"/>
                        </a:lnTo>
                        <a:lnTo>
                          <a:pt x="2422" y="364"/>
                        </a:lnTo>
                        <a:lnTo>
                          <a:pt x="2422" y="362"/>
                        </a:lnTo>
                        <a:lnTo>
                          <a:pt x="2422" y="362"/>
                        </a:lnTo>
                        <a:lnTo>
                          <a:pt x="2422" y="360"/>
                        </a:lnTo>
                        <a:lnTo>
                          <a:pt x="2424" y="360"/>
                        </a:lnTo>
                        <a:lnTo>
                          <a:pt x="2424" y="360"/>
                        </a:lnTo>
                        <a:lnTo>
                          <a:pt x="2424" y="360"/>
                        </a:lnTo>
                        <a:lnTo>
                          <a:pt x="2424" y="358"/>
                        </a:lnTo>
                        <a:lnTo>
                          <a:pt x="2426" y="358"/>
                        </a:lnTo>
                        <a:lnTo>
                          <a:pt x="2426" y="358"/>
                        </a:lnTo>
                        <a:lnTo>
                          <a:pt x="2430" y="358"/>
                        </a:lnTo>
                        <a:lnTo>
                          <a:pt x="2430" y="356"/>
                        </a:lnTo>
                        <a:lnTo>
                          <a:pt x="2434" y="356"/>
                        </a:lnTo>
                        <a:lnTo>
                          <a:pt x="2434" y="356"/>
                        </a:lnTo>
                        <a:lnTo>
                          <a:pt x="2438" y="356"/>
                        </a:lnTo>
                        <a:lnTo>
                          <a:pt x="2438" y="356"/>
                        </a:lnTo>
                        <a:lnTo>
                          <a:pt x="2439" y="356"/>
                        </a:lnTo>
                        <a:lnTo>
                          <a:pt x="2439" y="354"/>
                        </a:lnTo>
                        <a:lnTo>
                          <a:pt x="2443" y="354"/>
                        </a:lnTo>
                        <a:lnTo>
                          <a:pt x="2443" y="354"/>
                        </a:lnTo>
                        <a:lnTo>
                          <a:pt x="2447" y="354"/>
                        </a:lnTo>
                        <a:lnTo>
                          <a:pt x="2447" y="352"/>
                        </a:lnTo>
                        <a:lnTo>
                          <a:pt x="2451" y="352"/>
                        </a:lnTo>
                        <a:lnTo>
                          <a:pt x="2451" y="354"/>
                        </a:lnTo>
                        <a:lnTo>
                          <a:pt x="2462" y="354"/>
                        </a:lnTo>
                        <a:lnTo>
                          <a:pt x="2462" y="354"/>
                        </a:lnTo>
                        <a:lnTo>
                          <a:pt x="2466" y="354"/>
                        </a:lnTo>
                        <a:lnTo>
                          <a:pt x="2466" y="356"/>
                        </a:lnTo>
                        <a:lnTo>
                          <a:pt x="2468" y="356"/>
                        </a:lnTo>
                        <a:lnTo>
                          <a:pt x="2468" y="356"/>
                        </a:lnTo>
                        <a:lnTo>
                          <a:pt x="2472" y="356"/>
                        </a:lnTo>
                        <a:lnTo>
                          <a:pt x="2472" y="356"/>
                        </a:lnTo>
                        <a:lnTo>
                          <a:pt x="2472" y="356"/>
                        </a:lnTo>
                        <a:lnTo>
                          <a:pt x="2472" y="358"/>
                        </a:lnTo>
                        <a:lnTo>
                          <a:pt x="2472" y="358"/>
                        </a:lnTo>
                        <a:lnTo>
                          <a:pt x="2472" y="360"/>
                        </a:lnTo>
                        <a:lnTo>
                          <a:pt x="2474" y="360"/>
                        </a:lnTo>
                        <a:lnTo>
                          <a:pt x="2474" y="362"/>
                        </a:lnTo>
                        <a:lnTo>
                          <a:pt x="2476" y="362"/>
                        </a:lnTo>
                        <a:lnTo>
                          <a:pt x="2476" y="362"/>
                        </a:lnTo>
                        <a:lnTo>
                          <a:pt x="2476" y="362"/>
                        </a:lnTo>
                        <a:lnTo>
                          <a:pt x="2476" y="364"/>
                        </a:lnTo>
                        <a:lnTo>
                          <a:pt x="2478" y="364"/>
                        </a:lnTo>
                        <a:lnTo>
                          <a:pt x="2478" y="364"/>
                        </a:lnTo>
                        <a:lnTo>
                          <a:pt x="2480" y="364"/>
                        </a:lnTo>
                        <a:lnTo>
                          <a:pt x="2480" y="366"/>
                        </a:lnTo>
                        <a:lnTo>
                          <a:pt x="2482" y="366"/>
                        </a:lnTo>
                        <a:lnTo>
                          <a:pt x="2482" y="366"/>
                        </a:lnTo>
                        <a:lnTo>
                          <a:pt x="2485" y="366"/>
                        </a:lnTo>
                        <a:lnTo>
                          <a:pt x="2485" y="364"/>
                        </a:lnTo>
                        <a:lnTo>
                          <a:pt x="2485" y="364"/>
                        </a:lnTo>
                        <a:lnTo>
                          <a:pt x="2485" y="360"/>
                        </a:lnTo>
                        <a:lnTo>
                          <a:pt x="2487" y="360"/>
                        </a:lnTo>
                        <a:lnTo>
                          <a:pt x="2487" y="360"/>
                        </a:lnTo>
                        <a:lnTo>
                          <a:pt x="2489" y="360"/>
                        </a:lnTo>
                        <a:lnTo>
                          <a:pt x="2489" y="358"/>
                        </a:lnTo>
                        <a:lnTo>
                          <a:pt x="2489" y="358"/>
                        </a:lnTo>
                        <a:lnTo>
                          <a:pt x="2489" y="356"/>
                        </a:lnTo>
                        <a:lnTo>
                          <a:pt x="2491" y="356"/>
                        </a:lnTo>
                        <a:lnTo>
                          <a:pt x="2491" y="356"/>
                        </a:lnTo>
                        <a:lnTo>
                          <a:pt x="2491" y="356"/>
                        </a:lnTo>
                        <a:lnTo>
                          <a:pt x="2491" y="356"/>
                        </a:lnTo>
                        <a:lnTo>
                          <a:pt x="2493" y="356"/>
                        </a:lnTo>
                        <a:lnTo>
                          <a:pt x="2493" y="354"/>
                        </a:lnTo>
                        <a:lnTo>
                          <a:pt x="2495" y="354"/>
                        </a:lnTo>
                        <a:lnTo>
                          <a:pt x="2495" y="354"/>
                        </a:lnTo>
                        <a:lnTo>
                          <a:pt x="2499" y="354"/>
                        </a:lnTo>
                        <a:lnTo>
                          <a:pt x="2499" y="352"/>
                        </a:lnTo>
                        <a:lnTo>
                          <a:pt x="2501" y="352"/>
                        </a:lnTo>
                        <a:lnTo>
                          <a:pt x="2501" y="352"/>
                        </a:lnTo>
                        <a:lnTo>
                          <a:pt x="2503" y="352"/>
                        </a:lnTo>
                        <a:lnTo>
                          <a:pt x="2503" y="350"/>
                        </a:lnTo>
                        <a:lnTo>
                          <a:pt x="2505" y="350"/>
                        </a:lnTo>
                        <a:lnTo>
                          <a:pt x="2505" y="350"/>
                        </a:lnTo>
                        <a:lnTo>
                          <a:pt x="2506" y="350"/>
                        </a:lnTo>
                        <a:lnTo>
                          <a:pt x="2506" y="348"/>
                        </a:lnTo>
                        <a:lnTo>
                          <a:pt x="2508" y="348"/>
                        </a:lnTo>
                        <a:lnTo>
                          <a:pt x="2508" y="348"/>
                        </a:lnTo>
                        <a:lnTo>
                          <a:pt x="2508" y="348"/>
                        </a:lnTo>
                        <a:lnTo>
                          <a:pt x="2508" y="348"/>
                        </a:lnTo>
                        <a:lnTo>
                          <a:pt x="2510" y="348"/>
                        </a:lnTo>
                        <a:lnTo>
                          <a:pt x="2510" y="348"/>
                        </a:lnTo>
                        <a:lnTo>
                          <a:pt x="2514" y="348"/>
                        </a:lnTo>
                        <a:lnTo>
                          <a:pt x="2514" y="346"/>
                        </a:lnTo>
                        <a:lnTo>
                          <a:pt x="2514" y="346"/>
                        </a:lnTo>
                        <a:lnTo>
                          <a:pt x="2514" y="346"/>
                        </a:lnTo>
                        <a:lnTo>
                          <a:pt x="2516" y="346"/>
                        </a:lnTo>
                        <a:lnTo>
                          <a:pt x="2516" y="344"/>
                        </a:lnTo>
                        <a:lnTo>
                          <a:pt x="2520" y="344"/>
                        </a:lnTo>
                        <a:lnTo>
                          <a:pt x="2520" y="341"/>
                        </a:lnTo>
                        <a:lnTo>
                          <a:pt x="2520" y="341"/>
                        </a:lnTo>
                        <a:lnTo>
                          <a:pt x="2520" y="341"/>
                        </a:lnTo>
                        <a:lnTo>
                          <a:pt x="2522" y="341"/>
                        </a:lnTo>
                        <a:lnTo>
                          <a:pt x="2522" y="341"/>
                        </a:lnTo>
                        <a:lnTo>
                          <a:pt x="2524" y="341"/>
                        </a:lnTo>
                        <a:lnTo>
                          <a:pt x="2524" y="341"/>
                        </a:lnTo>
                        <a:lnTo>
                          <a:pt x="2524" y="341"/>
                        </a:lnTo>
                        <a:lnTo>
                          <a:pt x="2524" y="341"/>
                        </a:lnTo>
                        <a:lnTo>
                          <a:pt x="2526" y="341"/>
                        </a:lnTo>
                        <a:lnTo>
                          <a:pt x="2526" y="339"/>
                        </a:lnTo>
                        <a:lnTo>
                          <a:pt x="2529" y="339"/>
                        </a:lnTo>
                        <a:lnTo>
                          <a:pt x="2529" y="337"/>
                        </a:lnTo>
                        <a:lnTo>
                          <a:pt x="2527" y="337"/>
                        </a:lnTo>
                        <a:lnTo>
                          <a:pt x="2527" y="337"/>
                        </a:lnTo>
                        <a:lnTo>
                          <a:pt x="2526" y="337"/>
                        </a:lnTo>
                        <a:lnTo>
                          <a:pt x="2526" y="335"/>
                        </a:lnTo>
                        <a:lnTo>
                          <a:pt x="2527" y="335"/>
                        </a:lnTo>
                        <a:lnTo>
                          <a:pt x="2527" y="335"/>
                        </a:lnTo>
                        <a:lnTo>
                          <a:pt x="2527" y="335"/>
                        </a:lnTo>
                        <a:lnTo>
                          <a:pt x="2527" y="335"/>
                        </a:lnTo>
                        <a:lnTo>
                          <a:pt x="2529" y="335"/>
                        </a:lnTo>
                        <a:lnTo>
                          <a:pt x="2529" y="337"/>
                        </a:lnTo>
                        <a:lnTo>
                          <a:pt x="2533" y="337"/>
                        </a:lnTo>
                        <a:lnTo>
                          <a:pt x="2533" y="335"/>
                        </a:lnTo>
                        <a:lnTo>
                          <a:pt x="2535" y="335"/>
                        </a:lnTo>
                        <a:lnTo>
                          <a:pt x="2535" y="333"/>
                        </a:lnTo>
                        <a:lnTo>
                          <a:pt x="2537" y="333"/>
                        </a:lnTo>
                        <a:lnTo>
                          <a:pt x="2537" y="333"/>
                        </a:lnTo>
                        <a:lnTo>
                          <a:pt x="2539" y="333"/>
                        </a:lnTo>
                        <a:lnTo>
                          <a:pt x="2539" y="329"/>
                        </a:lnTo>
                        <a:lnTo>
                          <a:pt x="2541" y="329"/>
                        </a:lnTo>
                        <a:lnTo>
                          <a:pt x="2541" y="331"/>
                        </a:lnTo>
                        <a:lnTo>
                          <a:pt x="2543" y="331"/>
                        </a:lnTo>
                        <a:lnTo>
                          <a:pt x="2543" y="331"/>
                        </a:lnTo>
                        <a:lnTo>
                          <a:pt x="2545" y="331"/>
                        </a:lnTo>
                        <a:lnTo>
                          <a:pt x="2545" y="331"/>
                        </a:lnTo>
                        <a:lnTo>
                          <a:pt x="2547" y="331"/>
                        </a:lnTo>
                        <a:lnTo>
                          <a:pt x="2547" y="329"/>
                        </a:lnTo>
                        <a:lnTo>
                          <a:pt x="2549" y="329"/>
                        </a:lnTo>
                        <a:lnTo>
                          <a:pt x="2549" y="329"/>
                        </a:lnTo>
                        <a:lnTo>
                          <a:pt x="2550" y="329"/>
                        </a:lnTo>
                        <a:lnTo>
                          <a:pt x="2550" y="327"/>
                        </a:lnTo>
                        <a:lnTo>
                          <a:pt x="2558" y="327"/>
                        </a:lnTo>
                        <a:lnTo>
                          <a:pt x="2558" y="327"/>
                        </a:lnTo>
                        <a:lnTo>
                          <a:pt x="2560" y="327"/>
                        </a:lnTo>
                        <a:lnTo>
                          <a:pt x="2560" y="325"/>
                        </a:lnTo>
                        <a:lnTo>
                          <a:pt x="2562" y="325"/>
                        </a:lnTo>
                        <a:lnTo>
                          <a:pt x="2562" y="325"/>
                        </a:lnTo>
                        <a:lnTo>
                          <a:pt x="2564" y="325"/>
                        </a:lnTo>
                        <a:lnTo>
                          <a:pt x="2564" y="323"/>
                        </a:lnTo>
                        <a:lnTo>
                          <a:pt x="2568" y="323"/>
                        </a:lnTo>
                        <a:lnTo>
                          <a:pt x="2568" y="323"/>
                        </a:lnTo>
                        <a:lnTo>
                          <a:pt x="2570" y="323"/>
                        </a:lnTo>
                        <a:lnTo>
                          <a:pt x="2570" y="323"/>
                        </a:lnTo>
                        <a:lnTo>
                          <a:pt x="2571" y="323"/>
                        </a:lnTo>
                        <a:lnTo>
                          <a:pt x="2571" y="321"/>
                        </a:lnTo>
                        <a:lnTo>
                          <a:pt x="2573" y="321"/>
                        </a:lnTo>
                        <a:lnTo>
                          <a:pt x="2573" y="321"/>
                        </a:lnTo>
                        <a:lnTo>
                          <a:pt x="2575" y="321"/>
                        </a:lnTo>
                        <a:lnTo>
                          <a:pt x="2575" y="320"/>
                        </a:lnTo>
                        <a:lnTo>
                          <a:pt x="2579" y="320"/>
                        </a:lnTo>
                        <a:lnTo>
                          <a:pt x="2579" y="320"/>
                        </a:lnTo>
                        <a:lnTo>
                          <a:pt x="2581" y="320"/>
                        </a:lnTo>
                        <a:lnTo>
                          <a:pt x="2581" y="318"/>
                        </a:lnTo>
                        <a:lnTo>
                          <a:pt x="2587" y="318"/>
                        </a:lnTo>
                        <a:lnTo>
                          <a:pt x="2587" y="318"/>
                        </a:lnTo>
                        <a:lnTo>
                          <a:pt x="2589" y="318"/>
                        </a:lnTo>
                        <a:lnTo>
                          <a:pt x="2589" y="316"/>
                        </a:lnTo>
                        <a:lnTo>
                          <a:pt x="2591" y="316"/>
                        </a:lnTo>
                        <a:lnTo>
                          <a:pt x="2591" y="316"/>
                        </a:lnTo>
                        <a:lnTo>
                          <a:pt x="2591" y="316"/>
                        </a:lnTo>
                        <a:lnTo>
                          <a:pt x="2591" y="316"/>
                        </a:lnTo>
                        <a:lnTo>
                          <a:pt x="2594" y="316"/>
                        </a:lnTo>
                        <a:lnTo>
                          <a:pt x="2594" y="314"/>
                        </a:lnTo>
                        <a:lnTo>
                          <a:pt x="2598" y="314"/>
                        </a:lnTo>
                        <a:lnTo>
                          <a:pt x="2598" y="314"/>
                        </a:lnTo>
                        <a:lnTo>
                          <a:pt x="2604" y="314"/>
                        </a:lnTo>
                        <a:lnTo>
                          <a:pt x="2604" y="312"/>
                        </a:lnTo>
                        <a:lnTo>
                          <a:pt x="2612" y="312"/>
                        </a:lnTo>
                        <a:lnTo>
                          <a:pt x="2612" y="314"/>
                        </a:lnTo>
                        <a:lnTo>
                          <a:pt x="2617" y="314"/>
                        </a:lnTo>
                        <a:lnTo>
                          <a:pt x="2617" y="314"/>
                        </a:lnTo>
                        <a:lnTo>
                          <a:pt x="2621" y="314"/>
                        </a:lnTo>
                        <a:lnTo>
                          <a:pt x="2621" y="316"/>
                        </a:lnTo>
                        <a:lnTo>
                          <a:pt x="2625" y="316"/>
                        </a:lnTo>
                        <a:lnTo>
                          <a:pt x="2625" y="316"/>
                        </a:lnTo>
                        <a:lnTo>
                          <a:pt x="2629" y="316"/>
                        </a:lnTo>
                        <a:lnTo>
                          <a:pt x="2629" y="316"/>
                        </a:lnTo>
                        <a:lnTo>
                          <a:pt x="2633" y="316"/>
                        </a:lnTo>
                        <a:lnTo>
                          <a:pt x="2633" y="318"/>
                        </a:lnTo>
                        <a:lnTo>
                          <a:pt x="2635" y="318"/>
                        </a:lnTo>
                        <a:lnTo>
                          <a:pt x="2635" y="318"/>
                        </a:lnTo>
                        <a:lnTo>
                          <a:pt x="2637" y="318"/>
                        </a:lnTo>
                        <a:lnTo>
                          <a:pt x="2637" y="318"/>
                        </a:lnTo>
                        <a:lnTo>
                          <a:pt x="2637" y="318"/>
                        </a:lnTo>
                        <a:lnTo>
                          <a:pt x="2637" y="316"/>
                        </a:lnTo>
                        <a:lnTo>
                          <a:pt x="2637" y="316"/>
                        </a:lnTo>
                        <a:lnTo>
                          <a:pt x="2637" y="314"/>
                        </a:lnTo>
                        <a:lnTo>
                          <a:pt x="2640" y="314"/>
                        </a:lnTo>
                        <a:lnTo>
                          <a:pt x="2640" y="312"/>
                        </a:lnTo>
                        <a:lnTo>
                          <a:pt x="2642" y="312"/>
                        </a:lnTo>
                        <a:lnTo>
                          <a:pt x="2642" y="312"/>
                        </a:lnTo>
                        <a:lnTo>
                          <a:pt x="2644" y="312"/>
                        </a:lnTo>
                        <a:lnTo>
                          <a:pt x="2644" y="310"/>
                        </a:lnTo>
                        <a:lnTo>
                          <a:pt x="2644" y="310"/>
                        </a:lnTo>
                        <a:lnTo>
                          <a:pt x="2644" y="308"/>
                        </a:lnTo>
                        <a:lnTo>
                          <a:pt x="2644" y="308"/>
                        </a:lnTo>
                        <a:lnTo>
                          <a:pt x="2644" y="306"/>
                        </a:lnTo>
                        <a:lnTo>
                          <a:pt x="2644" y="306"/>
                        </a:lnTo>
                        <a:lnTo>
                          <a:pt x="2644" y="306"/>
                        </a:lnTo>
                        <a:lnTo>
                          <a:pt x="2640" y="306"/>
                        </a:lnTo>
                        <a:lnTo>
                          <a:pt x="2640" y="304"/>
                        </a:lnTo>
                        <a:lnTo>
                          <a:pt x="2638" y="304"/>
                        </a:lnTo>
                        <a:lnTo>
                          <a:pt x="2638" y="304"/>
                        </a:lnTo>
                        <a:lnTo>
                          <a:pt x="2638" y="304"/>
                        </a:lnTo>
                        <a:lnTo>
                          <a:pt x="2638" y="302"/>
                        </a:lnTo>
                        <a:lnTo>
                          <a:pt x="2638" y="302"/>
                        </a:lnTo>
                        <a:lnTo>
                          <a:pt x="2638" y="302"/>
                        </a:lnTo>
                        <a:lnTo>
                          <a:pt x="2642" y="302"/>
                        </a:lnTo>
                        <a:lnTo>
                          <a:pt x="2642" y="300"/>
                        </a:lnTo>
                        <a:lnTo>
                          <a:pt x="2640" y="300"/>
                        </a:lnTo>
                        <a:lnTo>
                          <a:pt x="2640" y="300"/>
                        </a:lnTo>
                        <a:lnTo>
                          <a:pt x="2640" y="300"/>
                        </a:lnTo>
                        <a:lnTo>
                          <a:pt x="2640" y="298"/>
                        </a:lnTo>
                        <a:lnTo>
                          <a:pt x="2638" y="298"/>
                        </a:lnTo>
                        <a:lnTo>
                          <a:pt x="2638" y="298"/>
                        </a:lnTo>
                        <a:lnTo>
                          <a:pt x="2637" y="298"/>
                        </a:lnTo>
                        <a:lnTo>
                          <a:pt x="2637" y="297"/>
                        </a:lnTo>
                        <a:lnTo>
                          <a:pt x="2635" y="297"/>
                        </a:lnTo>
                        <a:lnTo>
                          <a:pt x="2635" y="297"/>
                        </a:lnTo>
                        <a:lnTo>
                          <a:pt x="2633" y="297"/>
                        </a:lnTo>
                        <a:lnTo>
                          <a:pt x="2633" y="295"/>
                        </a:lnTo>
                        <a:lnTo>
                          <a:pt x="2633" y="295"/>
                        </a:lnTo>
                        <a:lnTo>
                          <a:pt x="2633" y="295"/>
                        </a:lnTo>
                        <a:lnTo>
                          <a:pt x="2633" y="295"/>
                        </a:lnTo>
                        <a:lnTo>
                          <a:pt x="2633" y="293"/>
                        </a:lnTo>
                        <a:lnTo>
                          <a:pt x="2631" y="293"/>
                        </a:lnTo>
                        <a:lnTo>
                          <a:pt x="2631" y="293"/>
                        </a:lnTo>
                        <a:lnTo>
                          <a:pt x="2631" y="293"/>
                        </a:lnTo>
                        <a:lnTo>
                          <a:pt x="2631" y="289"/>
                        </a:lnTo>
                        <a:lnTo>
                          <a:pt x="2629" y="289"/>
                        </a:lnTo>
                        <a:lnTo>
                          <a:pt x="2629" y="285"/>
                        </a:lnTo>
                        <a:lnTo>
                          <a:pt x="2629" y="285"/>
                        </a:lnTo>
                        <a:lnTo>
                          <a:pt x="2629" y="283"/>
                        </a:lnTo>
                        <a:lnTo>
                          <a:pt x="2629" y="283"/>
                        </a:lnTo>
                        <a:lnTo>
                          <a:pt x="2629" y="281"/>
                        </a:lnTo>
                        <a:lnTo>
                          <a:pt x="2627" y="281"/>
                        </a:lnTo>
                        <a:lnTo>
                          <a:pt x="2627" y="281"/>
                        </a:lnTo>
                        <a:lnTo>
                          <a:pt x="2627" y="281"/>
                        </a:lnTo>
                        <a:lnTo>
                          <a:pt x="2627" y="279"/>
                        </a:lnTo>
                        <a:lnTo>
                          <a:pt x="2625" y="279"/>
                        </a:lnTo>
                        <a:lnTo>
                          <a:pt x="2625" y="277"/>
                        </a:lnTo>
                        <a:lnTo>
                          <a:pt x="2623" y="277"/>
                        </a:lnTo>
                        <a:lnTo>
                          <a:pt x="2623" y="275"/>
                        </a:lnTo>
                        <a:lnTo>
                          <a:pt x="2623" y="275"/>
                        </a:lnTo>
                        <a:lnTo>
                          <a:pt x="2623" y="275"/>
                        </a:lnTo>
                        <a:lnTo>
                          <a:pt x="2623" y="275"/>
                        </a:lnTo>
                        <a:lnTo>
                          <a:pt x="2623" y="275"/>
                        </a:lnTo>
                        <a:lnTo>
                          <a:pt x="2621" y="275"/>
                        </a:lnTo>
                        <a:lnTo>
                          <a:pt x="2621" y="274"/>
                        </a:lnTo>
                        <a:lnTo>
                          <a:pt x="2621" y="274"/>
                        </a:lnTo>
                        <a:lnTo>
                          <a:pt x="2621" y="274"/>
                        </a:lnTo>
                        <a:lnTo>
                          <a:pt x="2619" y="274"/>
                        </a:lnTo>
                        <a:lnTo>
                          <a:pt x="2619" y="275"/>
                        </a:lnTo>
                        <a:lnTo>
                          <a:pt x="2621" y="275"/>
                        </a:lnTo>
                        <a:lnTo>
                          <a:pt x="2621" y="275"/>
                        </a:lnTo>
                        <a:lnTo>
                          <a:pt x="2621" y="275"/>
                        </a:lnTo>
                        <a:lnTo>
                          <a:pt x="2621" y="275"/>
                        </a:lnTo>
                        <a:lnTo>
                          <a:pt x="2617" y="275"/>
                        </a:lnTo>
                        <a:lnTo>
                          <a:pt x="2617" y="277"/>
                        </a:lnTo>
                        <a:lnTo>
                          <a:pt x="2617" y="277"/>
                        </a:lnTo>
                        <a:lnTo>
                          <a:pt x="2617" y="277"/>
                        </a:lnTo>
                        <a:lnTo>
                          <a:pt x="2615" y="277"/>
                        </a:lnTo>
                        <a:lnTo>
                          <a:pt x="2615" y="277"/>
                        </a:lnTo>
                        <a:lnTo>
                          <a:pt x="2614" y="277"/>
                        </a:lnTo>
                        <a:lnTo>
                          <a:pt x="2614" y="275"/>
                        </a:lnTo>
                        <a:lnTo>
                          <a:pt x="2612" y="275"/>
                        </a:lnTo>
                        <a:lnTo>
                          <a:pt x="2612" y="275"/>
                        </a:lnTo>
                        <a:lnTo>
                          <a:pt x="2610" y="275"/>
                        </a:lnTo>
                        <a:lnTo>
                          <a:pt x="2610" y="275"/>
                        </a:lnTo>
                        <a:lnTo>
                          <a:pt x="2608" y="275"/>
                        </a:lnTo>
                        <a:lnTo>
                          <a:pt x="2608" y="274"/>
                        </a:lnTo>
                        <a:lnTo>
                          <a:pt x="2608" y="274"/>
                        </a:lnTo>
                        <a:lnTo>
                          <a:pt x="2608" y="274"/>
                        </a:lnTo>
                        <a:lnTo>
                          <a:pt x="2606" y="274"/>
                        </a:lnTo>
                        <a:lnTo>
                          <a:pt x="2606" y="270"/>
                        </a:lnTo>
                        <a:lnTo>
                          <a:pt x="2608" y="270"/>
                        </a:lnTo>
                        <a:lnTo>
                          <a:pt x="2608" y="268"/>
                        </a:lnTo>
                        <a:lnTo>
                          <a:pt x="2608" y="268"/>
                        </a:lnTo>
                        <a:lnTo>
                          <a:pt x="2608" y="268"/>
                        </a:lnTo>
                        <a:lnTo>
                          <a:pt x="2610" y="268"/>
                        </a:lnTo>
                        <a:lnTo>
                          <a:pt x="2610" y="268"/>
                        </a:lnTo>
                        <a:lnTo>
                          <a:pt x="2615" y="268"/>
                        </a:lnTo>
                        <a:lnTo>
                          <a:pt x="2615" y="270"/>
                        </a:lnTo>
                        <a:lnTo>
                          <a:pt x="2625" y="270"/>
                        </a:lnTo>
                        <a:lnTo>
                          <a:pt x="2625" y="270"/>
                        </a:lnTo>
                        <a:lnTo>
                          <a:pt x="2625" y="270"/>
                        </a:lnTo>
                        <a:lnTo>
                          <a:pt x="2625" y="272"/>
                        </a:lnTo>
                        <a:lnTo>
                          <a:pt x="2627" y="272"/>
                        </a:lnTo>
                        <a:lnTo>
                          <a:pt x="2627" y="270"/>
                        </a:lnTo>
                        <a:lnTo>
                          <a:pt x="2629" y="270"/>
                        </a:lnTo>
                        <a:lnTo>
                          <a:pt x="2629" y="270"/>
                        </a:lnTo>
                        <a:lnTo>
                          <a:pt x="2633" y="270"/>
                        </a:lnTo>
                        <a:lnTo>
                          <a:pt x="2633" y="268"/>
                        </a:lnTo>
                        <a:lnTo>
                          <a:pt x="2635" y="268"/>
                        </a:lnTo>
                        <a:lnTo>
                          <a:pt x="2635" y="268"/>
                        </a:lnTo>
                        <a:lnTo>
                          <a:pt x="2637" y="268"/>
                        </a:lnTo>
                        <a:lnTo>
                          <a:pt x="2637" y="268"/>
                        </a:lnTo>
                        <a:lnTo>
                          <a:pt x="2640" y="268"/>
                        </a:lnTo>
                        <a:lnTo>
                          <a:pt x="2640" y="266"/>
                        </a:lnTo>
                        <a:lnTo>
                          <a:pt x="2644" y="266"/>
                        </a:lnTo>
                        <a:lnTo>
                          <a:pt x="2644" y="266"/>
                        </a:lnTo>
                        <a:lnTo>
                          <a:pt x="2644" y="266"/>
                        </a:lnTo>
                        <a:lnTo>
                          <a:pt x="2644" y="264"/>
                        </a:lnTo>
                        <a:lnTo>
                          <a:pt x="2646" y="264"/>
                        </a:lnTo>
                        <a:lnTo>
                          <a:pt x="2646" y="264"/>
                        </a:lnTo>
                        <a:lnTo>
                          <a:pt x="2648" y="264"/>
                        </a:lnTo>
                        <a:lnTo>
                          <a:pt x="2648" y="262"/>
                        </a:lnTo>
                        <a:lnTo>
                          <a:pt x="2650" y="262"/>
                        </a:lnTo>
                        <a:lnTo>
                          <a:pt x="2650" y="262"/>
                        </a:lnTo>
                        <a:lnTo>
                          <a:pt x="2650" y="262"/>
                        </a:lnTo>
                        <a:lnTo>
                          <a:pt x="2650" y="260"/>
                        </a:lnTo>
                        <a:lnTo>
                          <a:pt x="2652" y="260"/>
                        </a:lnTo>
                        <a:lnTo>
                          <a:pt x="2652" y="260"/>
                        </a:lnTo>
                        <a:lnTo>
                          <a:pt x="2654" y="260"/>
                        </a:lnTo>
                        <a:lnTo>
                          <a:pt x="2654" y="260"/>
                        </a:lnTo>
                        <a:lnTo>
                          <a:pt x="2656" y="260"/>
                        </a:lnTo>
                        <a:lnTo>
                          <a:pt x="2656" y="258"/>
                        </a:lnTo>
                        <a:lnTo>
                          <a:pt x="2656" y="258"/>
                        </a:lnTo>
                        <a:lnTo>
                          <a:pt x="2656" y="258"/>
                        </a:lnTo>
                        <a:lnTo>
                          <a:pt x="2658" y="258"/>
                        </a:lnTo>
                        <a:lnTo>
                          <a:pt x="2658" y="254"/>
                        </a:lnTo>
                        <a:lnTo>
                          <a:pt x="2660" y="254"/>
                        </a:lnTo>
                        <a:lnTo>
                          <a:pt x="2660" y="252"/>
                        </a:lnTo>
                        <a:lnTo>
                          <a:pt x="2660" y="252"/>
                        </a:lnTo>
                        <a:lnTo>
                          <a:pt x="2660" y="252"/>
                        </a:lnTo>
                        <a:lnTo>
                          <a:pt x="2661" y="252"/>
                        </a:lnTo>
                        <a:lnTo>
                          <a:pt x="2661" y="252"/>
                        </a:lnTo>
                        <a:lnTo>
                          <a:pt x="2661" y="252"/>
                        </a:lnTo>
                        <a:lnTo>
                          <a:pt x="2661" y="249"/>
                        </a:lnTo>
                        <a:lnTo>
                          <a:pt x="2660" y="249"/>
                        </a:lnTo>
                        <a:lnTo>
                          <a:pt x="2660" y="247"/>
                        </a:lnTo>
                        <a:lnTo>
                          <a:pt x="2656" y="247"/>
                        </a:lnTo>
                        <a:lnTo>
                          <a:pt x="2656" y="247"/>
                        </a:lnTo>
                        <a:lnTo>
                          <a:pt x="2656" y="247"/>
                        </a:lnTo>
                        <a:lnTo>
                          <a:pt x="2656" y="245"/>
                        </a:lnTo>
                        <a:lnTo>
                          <a:pt x="2654" y="245"/>
                        </a:lnTo>
                        <a:lnTo>
                          <a:pt x="2654" y="245"/>
                        </a:lnTo>
                        <a:lnTo>
                          <a:pt x="2654" y="245"/>
                        </a:lnTo>
                        <a:lnTo>
                          <a:pt x="2654" y="243"/>
                        </a:lnTo>
                        <a:lnTo>
                          <a:pt x="2654" y="243"/>
                        </a:lnTo>
                        <a:lnTo>
                          <a:pt x="2654" y="241"/>
                        </a:lnTo>
                        <a:lnTo>
                          <a:pt x="2654" y="241"/>
                        </a:lnTo>
                        <a:lnTo>
                          <a:pt x="2654" y="239"/>
                        </a:lnTo>
                        <a:lnTo>
                          <a:pt x="2661" y="239"/>
                        </a:lnTo>
                        <a:lnTo>
                          <a:pt x="2661" y="239"/>
                        </a:lnTo>
                        <a:lnTo>
                          <a:pt x="2663" y="239"/>
                        </a:lnTo>
                        <a:lnTo>
                          <a:pt x="2663" y="237"/>
                        </a:lnTo>
                        <a:lnTo>
                          <a:pt x="2661" y="237"/>
                        </a:lnTo>
                        <a:lnTo>
                          <a:pt x="2661" y="235"/>
                        </a:lnTo>
                        <a:lnTo>
                          <a:pt x="2663" y="235"/>
                        </a:lnTo>
                        <a:lnTo>
                          <a:pt x="2663" y="237"/>
                        </a:lnTo>
                        <a:lnTo>
                          <a:pt x="2665" y="237"/>
                        </a:lnTo>
                        <a:lnTo>
                          <a:pt x="2665" y="237"/>
                        </a:lnTo>
                        <a:lnTo>
                          <a:pt x="2665" y="237"/>
                        </a:lnTo>
                        <a:lnTo>
                          <a:pt x="2665" y="239"/>
                        </a:lnTo>
                        <a:lnTo>
                          <a:pt x="2671" y="239"/>
                        </a:lnTo>
                        <a:lnTo>
                          <a:pt x="2671" y="237"/>
                        </a:lnTo>
                        <a:lnTo>
                          <a:pt x="2671" y="237"/>
                        </a:lnTo>
                        <a:lnTo>
                          <a:pt x="2671" y="237"/>
                        </a:lnTo>
                        <a:lnTo>
                          <a:pt x="2671" y="237"/>
                        </a:lnTo>
                        <a:lnTo>
                          <a:pt x="2671" y="235"/>
                        </a:lnTo>
                        <a:lnTo>
                          <a:pt x="2673" y="235"/>
                        </a:lnTo>
                        <a:lnTo>
                          <a:pt x="2673" y="235"/>
                        </a:lnTo>
                        <a:lnTo>
                          <a:pt x="2675" y="235"/>
                        </a:lnTo>
                        <a:lnTo>
                          <a:pt x="2675" y="233"/>
                        </a:lnTo>
                        <a:lnTo>
                          <a:pt x="2675" y="233"/>
                        </a:lnTo>
                        <a:lnTo>
                          <a:pt x="2675" y="235"/>
                        </a:lnTo>
                        <a:lnTo>
                          <a:pt x="2675" y="235"/>
                        </a:lnTo>
                        <a:lnTo>
                          <a:pt x="2675" y="237"/>
                        </a:lnTo>
                        <a:lnTo>
                          <a:pt x="2673" y="237"/>
                        </a:lnTo>
                        <a:lnTo>
                          <a:pt x="2673" y="239"/>
                        </a:lnTo>
                        <a:lnTo>
                          <a:pt x="2671" y="239"/>
                        </a:lnTo>
                        <a:lnTo>
                          <a:pt x="2671" y="241"/>
                        </a:lnTo>
                        <a:lnTo>
                          <a:pt x="2671" y="241"/>
                        </a:lnTo>
                        <a:lnTo>
                          <a:pt x="2671" y="241"/>
                        </a:lnTo>
                        <a:lnTo>
                          <a:pt x="2669" y="241"/>
                        </a:lnTo>
                        <a:lnTo>
                          <a:pt x="2669" y="241"/>
                        </a:lnTo>
                        <a:lnTo>
                          <a:pt x="2667" y="241"/>
                        </a:lnTo>
                        <a:lnTo>
                          <a:pt x="2667" y="241"/>
                        </a:lnTo>
                        <a:lnTo>
                          <a:pt x="2667" y="241"/>
                        </a:lnTo>
                        <a:lnTo>
                          <a:pt x="2667" y="243"/>
                        </a:lnTo>
                        <a:lnTo>
                          <a:pt x="2669" y="243"/>
                        </a:lnTo>
                        <a:lnTo>
                          <a:pt x="2669" y="243"/>
                        </a:lnTo>
                        <a:lnTo>
                          <a:pt x="2667" y="243"/>
                        </a:lnTo>
                        <a:lnTo>
                          <a:pt x="2667" y="243"/>
                        </a:lnTo>
                        <a:lnTo>
                          <a:pt x="2669" y="243"/>
                        </a:lnTo>
                        <a:lnTo>
                          <a:pt x="2669" y="245"/>
                        </a:lnTo>
                        <a:lnTo>
                          <a:pt x="2671" y="245"/>
                        </a:lnTo>
                        <a:lnTo>
                          <a:pt x="2671" y="247"/>
                        </a:lnTo>
                        <a:lnTo>
                          <a:pt x="2673" y="247"/>
                        </a:lnTo>
                        <a:lnTo>
                          <a:pt x="2673" y="247"/>
                        </a:lnTo>
                        <a:lnTo>
                          <a:pt x="2675" y="247"/>
                        </a:lnTo>
                        <a:lnTo>
                          <a:pt x="2675" y="249"/>
                        </a:lnTo>
                        <a:lnTo>
                          <a:pt x="2675" y="249"/>
                        </a:lnTo>
                        <a:lnTo>
                          <a:pt x="2675" y="251"/>
                        </a:lnTo>
                        <a:lnTo>
                          <a:pt x="2673" y="251"/>
                        </a:lnTo>
                        <a:lnTo>
                          <a:pt x="2673" y="252"/>
                        </a:lnTo>
                        <a:lnTo>
                          <a:pt x="2673" y="252"/>
                        </a:lnTo>
                        <a:lnTo>
                          <a:pt x="2673" y="252"/>
                        </a:lnTo>
                        <a:lnTo>
                          <a:pt x="2671" y="252"/>
                        </a:lnTo>
                        <a:lnTo>
                          <a:pt x="2671" y="252"/>
                        </a:lnTo>
                        <a:lnTo>
                          <a:pt x="2671" y="252"/>
                        </a:lnTo>
                        <a:lnTo>
                          <a:pt x="2671" y="252"/>
                        </a:lnTo>
                        <a:lnTo>
                          <a:pt x="2694" y="252"/>
                        </a:lnTo>
                        <a:lnTo>
                          <a:pt x="2694" y="252"/>
                        </a:lnTo>
                        <a:lnTo>
                          <a:pt x="2698" y="252"/>
                        </a:lnTo>
                        <a:lnTo>
                          <a:pt x="2698" y="252"/>
                        </a:lnTo>
                        <a:lnTo>
                          <a:pt x="2698" y="252"/>
                        </a:lnTo>
                        <a:lnTo>
                          <a:pt x="2698" y="251"/>
                        </a:lnTo>
                        <a:lnTo>
                          <a:pt x="2700" y="251"/>
                        </a:lnTo>
                        <a:lnTo>
                          <a:pt x="2700" y="251"/>
                        </a:lnTo>
                        <a:lnTo>
                          <a:pt x="2704" y="251"/>
                        </a:lnTo>
                        <a:lnTo>
                          <a:pt x="2704" y="251"/>
                        </a:lnTo>
                        <a:lnTo>
                          <a:pt x="2707" y="251"/>
                        </a:lnTo>
                        <a:lnTo>
                          <a:pt x="2707" y="252"/>
                        </a:lnTo>
                        <a:lnTo>
                          <a:pt x="2711" y="252"/>
                        </a:lnTo>
                        <a:lnTo>
                          <a:pt x="2711" y="252"/>
                        </a:lnTo>
                        <a:lnTo>
                          <a:pt x="2715" y="252"/>
                        </a:lnTo>
                        <a:lnTo>
                          <a:pt x="2715" y="252"/>
                        </a:lnTo>
                        <a:lnTo>
                          <a:pt x="2717" y="252"/>
                        </a:lnTo>
                        <a:lnTo>
                          <a:pt x="2717" y="254"/>
                        </a:lnTo>
                        <a:lnTo>
                          <a:pt x="2719" y="254"/>
                        </a:lnTo>
                        <a:lnTo>
                          <a:pt x="2719" y="254"/>
                        </a:lnTo>
                        <a:lnTo>
                          <a:pt x="2719" y="254"/>
                        </a:lnTo>
                        <a:lnTo>
                          <a:pt x="2719" y="256"/>
                        </a:lnTo>
                        <a:lnTo>
                          <a:pt x="2719" y="256"/>
                        </a:lnTo>
                        <a:lnTo>
                          <a:pt x="2719" y="256"/>
                        </a:lnTo>
                        <a:lnTo>
                          <a:pt x="2721" y="256"/>
                        </a:lnTo>
                        <a:lnTo>
                          <a:pt x="2721" y="258"/>
                        </a:lnTo>
                        <a:lnTo>
                          <a:pt x="2721" y="258"/>
                        </a:lnTo>
                        <a:lnTo>
                          <a:pt x="2721" y="258"/>
                        </a:lnTo>
                        <a:lnTo>
                          <a:pt x="2721" y="258"/>
                        </a:lnTo>
                        <a:lnTo>
                          <a:pt x="2721" y="260"/>
                        </a:lnTo>
                        <a:lnTo>
                          <a:pt x="2719" y="260"/>
                        </a:lnTo>
                        <a:lnTo>
                          <a:pt x="2719" y="262"/>
                        </a:lnTo>
                        <a:lnTo>
                          <a:pt x="2721" y="262"/>
                        </a:lnTo>
                        <a:lnTo>
                          <a:pt x="2721" y="264"/>
                        </a:lnTo>
                        <a:lnTo>
                          <a:pt x="2725" y="264"/>
                        </a:lnTo>
                        <a:lnTo>
                          <a:pt x="2725" y="264"/>
                        </a:lnTo>
                        <a:lnTo>
                          <a:pt x="2726" y="264"/>
                        </a:lnTo>
                        <a:lnTo>
                          <a:pt x="2726" y="266"/>
                        </a:lnTo>
                        <a:lnTo>
                          <a:pt x="2726" y="266"/>
                        </a:lnTo>
                        <a:lnTo>
                          <a:pt x="2726" y="268"/>
                        </a:lnTo>
                        <a:lnTo>
                          <a:pt x="2728" y="268"/>
                        </a:lnTo>
                        <a:lnTo>
                          <a:pt x="2728" y="266"/>
                        </a:lnTo>
                        <a:lnTo>
                          <a:pt x="2730" y="266"/>
                        </a:lnTo>
                        <a:lnTo>
                          <a:pt x="2730" y="268"/>
                        </a:lnTo>
                        <a:lnTo>
                          <a:pt x="2736" y="268"/>
                        </a:lnTo>
                        <a:lnTo>
                          <a:pt x="2736" y="266"/>
                        </a:lnTo>
                        <a:lnTo>
                          <a:pt x="2736" y="266"/>
                        </a:lnTo>
                        <a:lnTo>
                          <a:pt x="2736" y="268"/>
                        </a:lnTo>
                        <a:lnTo>
                          <a:pt x="2740" y="268"/>
                        </a:lnTo>
                        <a:lnTo>
                          <a:pt x="2740" y="268"/>
                        </a:lnTo>
                        <a:lnTo>
                          <a:pt x="2742" y="268"/>
                        </a:lnTo>
                        <a:lnTo>
                          <a:pt x="2742" y="268"/>
                        </a:lnTo>
                        <a:lnTo>
                          <a:pt x="2746" y="268"/>
                        </a:lnTo>
                        <a:lnTo>
                          <a:pt x="2746" y="270"/>
                        </a:lnTo>
                        <a:lnTo>
                          <a:pt x="2748" y="270"/>
                        </a:lnTo>
                        <a:lnTo>
                          <a:pt x="2748" y="270"/>
                        </a:lnTo>
                        <a:lnTo>
                          <a:pt x="2749" y="270"/>
                        </a:lnTo>
                        <a:lnTo>
                          <a:pt x="2749" y="272"/>
                        </a:lnTo>
                        <a:lnTo>
                          <a:pt x="2751" y="272"/>
                        </a:lnTo>
                        <a:lnTo>
                          <a:pt x="2751" y="272"/>
                        </a:lnTo>
                        <a:lnTo>
                          <a:pt x="2751" y="272"/>
                        </a:lnTo>
                        <a:lnTo>
                          <a:pt x="2751" y="274"/>
                        </a:lnTo>
                        <a:lnTo>
                          <a:pt x="2753" y="274"/>
                        </a:lnTo>
                        <a:lnTo>
                          <a:pt x="2753" y="275"/>
                        </a:lnTo>
                        <a:lnTo>
                          <a:pt x="2755" y="275"/>
                        </a:lnTo>
                        <a:lnTo>
                          <a:pt x="2755" y="275"/>
                        </a:lnTo>
                        <a:lnTo>
                          <a:pt x="2759" y="275"/>
                        </a:lnTo>
                        <a:lnTo>
                          <a:pt x="2759" y="275"/>
                        </a:lnTo>
                        <a:lnTo>
                          <a:pt x="2759" y="275"/>
                        </a:lnTo>
                        <a:lnTo>
                          <a:pt x="2759" y="275"/>
                        </a:lnTo>
                        <a:lnTo>
                          <a:pt x="2763" y="275"/>
                        </a:lnTo>
                        <a:lnTo>
                          <a:pt x="2763" y="275"/>
                        </a:lnTo>
                        <a:lnTo>
                          <a:pt x="2763" y="275"/>
                        </a:lnTo>
                        <a:lnTo>
                          <a:pt x="2763" y="275"/>
                        </a:lnTo>
                        <a:lnTo>
                          <a:pt x="2765" y="275"/>
                        </a:lnTo>
                        <a:lnTo>
                          <a:pt x="2765" y="277"/>
                        </a:lnTo>
                        <a:lnTo>
                          <a:pt x="2767" y="277"/>
                        </a:lnTo>
                        <a:lnTo>
                          <a:pt x="2767" y="277"/>
                        </a:lnTo>
                        <a:lnTo>
                          <a:pt x="2769" y="277"/>
                        </a:lnTo>
                        <a:lnTo>
                          <a:pt x="2769" y="277"/>
                        </a:lnTo>
                        <a:lnTo>
                          <a:pt x="2772" y="277"/>
                        </a:lnTo>
                        <a:lnTo>
                          <a:pt x="2772" y="275"/>
                        </a:lnTo>
                        <a:lnTo>
                          <a:pt x="2774" y="275"/>
                        </a:lnTo>
                        <a:lnTo>
                          <a:pt x="2774" y="274"/>
                        </a:lnTo>
                        <a:lnTo>
                          <a:pt x="2774" y="274"/>
                        </a:lnTo>
                        <a:lnTo>
                          <a:pt x="2774" y="275"/>
                        </a:lnTo>
                        <a:lnTo>
                          <a:pt x="2784" y="275"/>
                        </a:lnTo>
                        <a:lnTo>
                          <a:pt x="2784" y="274"/>
                        </a:lnTo>
                        <a:lnTo>
                          <a:pt x="2784" y="274"/>
                        </a:lnTo>
                        <a:lnTo>
                          <a:pt x="2784" y="274"/>
                        </a:lnTo>
                        <a:lnTo>
                          <a:pt x="2782" y="274"/>
                        </a:lnTo>
                        <a:lnTo>
                          <a:pt x="2782" y="272"/>
                        </a:lnTo>
                        <a:lnTo>
                          <a:pt x="2780" y="272"/>
                        </a:lnTo>
                        <a:lnTo>
                          <a:pt x="2780" y="270"/>
                        </a:lnTo>
                        <a:lnTo>
                          <a:pt x="2780" y="270"/>
                        </a:lnTo>
                        <a:lnTo>
                          <a:pt x="2780" y="268"/>
                        </a:lnTo>
                        <a:lnTo>
                          <a:pt x="2782" y="268"/>
                        </a:lnTo>
                        <a:lnTo>
                          <a:pt x="2782" y="268"/>
                        </a:lnTo>
                        <a:lnTo>
                          <a:pt x="2786" y="268"/>
                        </a:lnTo>
                        <a:lnTo>
                          <a:pt x="2786" y="268"/>
                        </a:lnTo>
                        <a:lnTo>
                          <a:pt x="2786" y="268"/>
                        </a:lnTo>
                        <a:lnTo>
                          <a:pt x="2786" y="266"/>
                        </a:lnTo>
                        <a:lnTo>
                          <a:pt x="2786" y="266"/>
                        </a:lnTo>
                        <a:lnTo>
                          <a:pt x="2786" y="266"/>
                        </a:lnTo>
                        <a:lnTo>
                          <a:pt x="2782" y="266"/>
                        </a:lnTo>
                        <a:lnTo>
                          <a:pt x="2782" y="264"/>
                        </a:lnTo>
                        <a:lnTo>
                          <a:pt x="2780" y="264"/>
                        </a:lnTo>
                        <a:lnTo>
                          <a:pt x="2780" y="264"/>
                        </a:lnTo>
                        <a:lnTo>
                          <a:pt x="2784" y="264"/>
                        </a:lnTo>
                        <a:lnTo>
                          <a:pt x="2784" y="262"/>
                        </a:lnTo>
                        <a:lnTo>
                          <a:pt x="2784" y="262"/>
                        </a:lnTo>
                        <a:lnTo>
                          <a:pt x="2784" y="262"/>
                        </a:lnTo>
                        <a:lnTo>
                          <a:pt x="2786" y="262"/>
                        </a:lnTo>
                        <a:lnTo>
                          <a:pt x="2786" y="260"/>
                        </a:lnTo>
                        <a:lnTo>
                          <a:pt x="2786" y="260"/>
                        </a:lnTo>
                        <a:lnTo>
                          <a:pt x="2786" y="260"/>
                        </a:lnTo>
                        <a:lnTo>
                          <a:pt x="2786" y="260"/>
                        </a:lnTo>
                        <a:lnTo>
                          <a:pt x="2786" y="258"/>
                        </a:lnTo>
                        <a:lnTo>
                          <a:pt x="2784" y="258"/>
                        </a:lnTo>
                        <a:lnTo>
                          <a:pt x="2784" y="254"/>
                        </a:lnTo>
                        <a:lnTo>
                          <a:pt x="2786" y="254"/>
                        </a:lnTo>
                        <a:lnTo>
                          <a:pt x="2786" y="252"/>
                        </a:lnTo>
                        <a:lnTo>
                          <a:pt x="2786" y="252"/>
                        </a:lnTo>
                        <a:lnTo>
                          <a:pt x="2786" y="252"/>
                        </a:lnTo>
                        <a:lnTo>
                          <a:pt x="2793" y="252"/>
                        </a:lnTo>
                        <a:lnTo>
                          <a:pt x="2793" y="252"/>
                        </a:lnTo>
                        <a:lnTo>
                          <a:pt x="2801" y="252"/>
                        </a:lnTo>
                        <a:lnTo>
                          <a:pt x="2801" y="252"/>
                        </a:lnTo>
                        <a:lnTo>
                          <a:pt x="2805" y="252"/>
                        </a:lnTo>
                        <a:lnTo>
                          <a:pt x="2805" y="249"/>
                        </a:lnTo>
                        <a:lnTo>
                          <a:pt x="2807" y="249"/>
                        </a:lnTo>
                        <a:lnTo>
                          <a:pt x="2807" y="251"/>
                        </a:lnTo>
                        <a:lnTo>
                          <a:pt x="2813" y="251"/>
                        </a:lnTo>
                        <a:lnTo>
                          <a:pt x="2813" y="249"/>
                        </a:lnTo>
                        <a:lnTo>
                          <a:pt x="2813" y="249"/>
                        </a:lnTo>
                        <a:lnTo>
                          <a:pt x="2813" y="249"/>
                        </a:lnTo>
                        <a:lnTo>
                          <a:pt x="2815" y="249"/>
                        </a:lnTo>
                        <a:lnTo>
                          <a:pt x="2815" y="247"/>
                        </a:lnTo>
                        <a:lnTo>
                          <a:pt x="2813" y="247"/>
                        </a:lnTo>
                        <a:lnTo>
                          <a:pt x="2813" y="245"/>
                        </a:lnTo>
                        <a:lnTo>
                          <a:pt x="2815" y="245"/>
                        </a:lnTo>
                        <a:lnTo>
                          <a:pt x="2815" y="243"/>
                        </a:lnTo>
                        <a:lnTo>
                          <a:pt x="2815" y="243"/>
                        </a:lnTo>
                        <a:lnTo>
                          <a:pt x="2815" y="243"/>
                        </a:lnTo>
                        <a:lnTo>
                          <a:pt x="2818" y="243"/>
                        </a:lnTo>
                        <a:lnTo>
                          <a:pt x="2818" y="243"/>
                        </a:lnTo>
                        <a:lnTo>
                          <a:pt x="2818" y="243"/>
                        </a:lnTo>
                        <a:lnTo>
                          <a:pt x="2818" y="241"/>
                        </a:lnTo>
                        <a:lnTo>
                          <a:pt x="2822" y="241"/>
                        </a:lnTo>
                        <a:lnTo>
                          <a:pt x="2822" y="241"/>
                        </a:lnTo>
                        <a:lnTo>
                          <a:pt x="2824" y="241"/>
                        </a:lnTo>
                        <a:lnTo>
                          <a:pt x="2824" y="241"/>
                        </a:lnTo>
                        <a:lnTo>
                          <a:pt x="2828" y="241"/>
                        </a:lnTo>
                        <a:lnTo>
                          <a:pt x="2828" y="241"/>
                        </a:lnTo>
                        <a:lnTo>
                          <a:pt x="2828" y="241"/>
                        </a:lnTo>
                        <a:lnTo>
                          <a:pt x="2828" y="239"/>
                        </a:lnTo>
                        <a:lnTo>
                          <a:pt x="2828" y="239"/>
                        </a:lnTo>
                        <a:close/>
                      </a:path>
                    </a:pathLst>
                  </a:custGeom>
                  <a:solidFill>
                    <a:srgbClr val="C0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6" name="Freeform 478">
                    <a:extLst>
                      <a:ext uri="{FF2B5EF4-FFF2-40B4-BE49-F238E27FC236}">
                        <a16:creationId xmlns:a16="http://schemas.microsoft.com/office/drawing/2014/main" id="{188824BE-A2A5-4722-B961-C1BB0E2F307E}"/>
                      </a:ext>
                    </a:extLst>
                  </p:cNvPr>
                  <p:cNvSpPr>
                    <a:spLocks/>
                  </p:cNvSpPr>
                  <p:nvPr/>
                </p:nvSpPr>
                <p:spPr bwMode="auto">
                  <a:xfrm>
                    <a:off x="11003" y="1921"/>
                    <a:ext cx="165" cy="96"/>
                  </a:xfrm>
                  <a:custGeom>
                    <a:avLst/>
                    <a:gdLst>
                      <a:gd name="T0" fmla="*/ 117 w 165"/>
                      <a:gd name="T1" fmla="*/ 4 h 96"/>
                      <a:gd name="T2" fmla="*/ 121 w 165"/>
                      <a:gd name="T3" fmla="*/ 11 h 96"/>
                      <a:gd name="T4" fmla="*/ 127 w 165"/>
                      <a:gd name="T5" fmla="*/ 17 h 96"/>
                      <a:gd name="T6" fmla="*/ 130 w 165"/>
                      <a:gd name="T7" fmla="*/ 23 h 96"/>
                      <a:gd name="T8" fmla="*/ 136 w 165"/>
                      <a:gd name="T9" fmla="*/ 29 h 96"/>
                      <a:gd name="T10" fmla="*/ 138 w 165"/>
                      <a:gd name="T11" fmla="*/ 36 h 96"/>
                      <a:gd name="T12" fmla="*/ 136 w 165"/>
                      <a:gd name="T13" fmla="*/ 44 h 96"/>
                      <a:gd name="T14" fmla="*/ 136 w 165"/>
                      <a:gd name="T15" fmla="*/ 54 h 96"/>
                      <a:gd name="T16" fmla="*/ 140 w 165"/>
                      <a:gd name="T17" fmla="*/ 61 h 96"/>
                      <a:gd name="T18" fmla="*/ 148 w 165"/>
                      <a:gd name="T19" fmla="*/ 61 h 96"/>
                      <a:gd name="T20" fmla="*/ 155 w 165"/>
                      <a:gd name="T21" fmla="*/ 59 h 96"/>
                      <a:gd name="T22" fmla="*/ 163 w 165"/>
                      <a:gd name="T23" fmla="*/ 59 h 96"/>
                      <a:gd name="T24" fmla="*/ 163 w 165"/>
                      <a:gd name="T25" fmla="*/ 67 h 96"/>
                      <a:gd name="T26" fmla="*/ 159 w 165"/>
                      <a:gd name="T27" fmla="*/ 73 h 96"/>
                      <a:gd name="T28" fmla="*/ 151 w 165"/>
                      <a:gd name="T29" fmla="*/ 77 h 96"/>
                      <a:gd name="T30" fmla="*/ 146 w 165"/>
                      <a:gd name="T31" fmla="*/ 82 h 96"/>
                      <a:gd name="T32" fmla="*/ 146 w 165"/>
                      <a:gd name="T33" fmla="*/ 92 h 96"/>
                      <a:gd name="T34" fmla="*/ 138 w 165"/>
                      <a:gd name="T35" fmla="*/ 94 h 96"/>
                      <a:gd name="T36" fmla="*/ 132 w 165"/>
                      <a:gd name="T37" fmla="*/ 88 h 96"/>
                      <a:gd name="T38" fmla="*/ 125 w 165"/>
                      <a:gd name="T39" fmla="*/ 86 h 96"/>
                      <a:gd name="T40" fmla="*/ 117 w 165"/>
                      <a:gd name="T41" fmla="*/ 84 h 96"/>
                      <a:gd name="T42" fmla="*/ 109 w 165"/>
                      <a:gd name="T43" fmla="*/ 86 h 96"/>
                      <a:gd name="T44" fmla="*/ 102 w 165"/>
                      <a:gd name="T45" fmla="*/ 90 h 96"/>
                      <a:gd name="T46" fmla="*/ 94 w 165"/>
                      <a:gd name="T47" fmla="*/ 94 h 96"/>
                      <a:gd name="T48" fmla="*/ 86 w 165"/>
                      <a:gd name="T49" fmla="*/ 94 h 96"/>
                      <a:gd name="T50" fmla="*/ 79 w 165"/>
                      <a:gd name="T51" fmla="*/ 94 h 96"/>
                      <a:gd name="T52" fmla="*/ 69 w 165"/>
                      <a:gd name="T53" fmla="*/ 94 h 96"/>
                      <a:gd name="T54" fmla="*/ 62 w 165"/>
                      <a:gd name="T55" fmla="*/ 92 h 96"/>
                      <a:gd name="T56" fmla="*/ 54 w 165"/>
                      <a:gd name="T57" fmla="*/ 90 h 96"/>
                      <a:gd name="T58" fmla="*/ 46 w 165"/>
                      <a:gd name="T59" fmla="*/ 92 h 96"/>
                      <a:gd name="T60" fmla="*/ 48 w 165"/>
                      <a:gd name="T61" fmla="*/ 86 h 96"/>
                      <a:gd name="T62" fmla="*/ 40 w 165"/>
                      <a:gd name="T63" fmla="*/ 82 h 96"/>
                      <a:gd name="T64" fmla="*/ 40 w 165"/>
                      <a:gd name="T65" fmla="*/ 77 h 96"/>
                      <a:gd name="T66" fmla="*/ 39 w 165"/>
                      <a:gd name="T67" fmla="*/ 75 h 96"/>
                      <a:gd name="T68" fmla="*/ 33 w 165"/>
                      <a:gd name="T69" fmla="*/ 79 h 96"/>
                      <a:gd name="T70" fmla="*/ 27 w 165"/>
                      <a:gd name="T71" fmla="*/ 75 h 96"/>
                      <a:gd name="T72" fmla="*/ 19 w 165"/>
                      <a:gd name="T73" fmla="*/ 73 h 96"/>
                      <a:gd name="T74" fmla="*/ 19 w 165"/>
                      <a:gd name="T75" fmla="*/ 67 h 96"/>
                      <a:gd name="T76" fmla="*/ 17 w 165"/>
                      <a:gd name="T77" fmla="*/ 61 h 96"/>
                      <a:gd name="T78" fmla="*/ 12 w 165"/>
                      <a:gd name="T79" fmla="*/ 59 h 96"/>
                      <a:gd name="T80" fmla="*/ 8 w 165"/>
                      <a:gd name="T81" fmla="*/ 52 h 96"/>
                      <a:gd name="T82" fmla="*/ 2 w 165"/>
                      <a:gd name="T83" fmla="*/ 48 h 96"/>
                      <a:gd name="T84" fmla="*/ 4 w 165"/>
                      <a:gd name="T85" fmla="*/ 44 h 96"/>
                      <a:gd name="T86" fmla="*/ 10 w 165"/>
                      <a:gd name="T87" fmla="*/ 40 h 96"/>
                      <a:gd name="T88" fmla="*/ 17 w 165"/>
                      <a:gd name="T89" fmla="*/ 38 h 96"/>
                      <a:gd name="T90" fmla="*/ 21 w 165"/>
                      <a:gd name="T91" fmla="*/ 33 h 96"/>
                      <a:gd name="T92" fmla="*/ 23 w 165"/>
                      <a:gd name="T93" fmla="*/ 27 h 96"/>
                      <a:gd name="T94" fmla="*/ 29 w 165"/>
                      <a:gd name="T95" fmla="*/ 19 h 96"/>
                      <a:gd name="T96" fmla="*/ 33 w 165"/>
                      <a:gd name="T97" fmla="*/ 13 h 96"/>
                      <a:gd name="T98" fmla="*/ 39 w 165"/>
                      <a:gd name="T99" fmla="*/ 10 h 96"/>
                      <a:gd name="T100" fmla="*/ 46 w 165"/>
                      <a:gd name="T101" fmla="*/ 6 h 96"/>
                      <a:gd name="T102" fmla="*/ 52 w 165"/>
                      <a:gd name="T103" fmla="*/ 6 h 96"/>
                      <a:gd name="T104" fmla="*/ 60 w 165"/>
                      <a:gd name="T105" fmla="*/ 6 h 96"/>
                      <a:gd name="T106" fmla="*/ 67 w 165"/>
                      <a:gd name="T107" fmla="*/ 8 h 96"/>
                      <a:gd name="T108" fmla="*/ 77 w 165"/>
                      <a:gd name="T109" fmla="*/ 8 h 96"/>
                      <a:gd name="T110" fmla="*/ 83 w 165"/>
                      <a:gd name="T111" fmla="*/ 11 h 96"/>
                      <a:gd name="T112" fmla="*/ 88 w 165"/>
                      <a:gd name="T113" fmla="*/ 8 h 96"/>
                      <a:gd name="T114" fmla="*/ 98 w 165"/>
                      <a:gd name="T115" fmla="*/ 6 h 96"/>
                      <a:gd name="T116" fmla="*/ 104 w 165"/>
                      <a:gd name="T11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96">
                        <a:moveTo>
                          <a:pt x="109" y="0"/>
                        </a:moveTo>
                        <a:lnTo>
                          <a:pt x="111" y="0"/>
                        </a:lnTo>
                        <a:lnTo>
                          <a:pt x="111" y="0"/>
                        </a:lnTo>
                        <a:lnTo>
                          <a:pt x="113" y="0"/>
                        </a:lnTo>
                        <a:lnTo>
                          <a:pt x="113" y="0"/>
                        </a:lnTo>
                        <a:lnTo>
                          <a:pt x="113" y="0"/>
                        </a:lnTo>
                        <a:lnTo>
                          <a:pt x="115" y="0"/>
                        </a:lnTo>
                        <a:lnTo>
                          <a:pt x="115" y="2"/>
                        </a:lnTo>
                        <a:lnTo>
                          <a:pt x="115" y="2"/>
                        </a:lnTo>
                        <a:lnTo>
                          <a:pt x="115" y="2"/>
                        </a:lnTo>
                        <a:lnTo>
                          <a:pt x="115" y="2"/>
                        </a:lnTo>
                        <a:lnTo>
                          <a:pt x="115" y="4"/>
                        </a:lnTo>
                        <a:lnTo>
                          <a:pt x="117" y="4"/>
                        </a:lnTo>
                        <a:lnTo>
                          <a:pt x="117" y="4"/>
                        </a:lnTo>
                        <a:lnTo>
                          <a:pt x="117" y="4"/>
                        </a:lnTo>
                        <a:lnTo>
                          <a:pt x="119" y="4"/>
                        </a:lnTo>
                        <a:lnTo>
                          <a:pt x="119" y="6"/>
                        </a:lnTo>
                        <a:lnTo>
                          <a:pt x="119" y="6"/>
                        </a:lnTo>
                        <a:lnTo>
                          <a:pt x="119" y="6"/>
                        </a:lnTo>
                        <a:lnTo>
                          <a:pt x="119" y="6"/>
                        </a:lnTo>
                        <a:lnTo>
                          <a:pt x="119" y="6"/>
                        </a:lnTo>
                        <a:lnTo>
                          <a:pt x="119" y="8"/>
                        </a:lnTo>
                        <a:lnTo>
                          <a:pt x="121" y="8"/>
                        </a:lnTo>
                        <a:lnTo>
                          <a:pt x="121" y="8"/>
                        </a:lnTo>
                        <a:lnTo>
                          <a:pt x="121" y="10"/>
                        </a:lnTo>
                        <a:lnTo>
                          <a:pt x="121" y="10"/>
                        </a:lnTo>
                        <a:lnTo>
                          <a:pt x="121" y="10"/>
                        </a:lnTo>
                        <a:lnTo>
                          <a:pt x="121" y="11"/>
                        </a:lnTo>
                        <a:lnTo>
                          <a:pt x="121" y="11"/>
                        </a:lnTo>
                        <a:lnTo>
                          <a:pt x="121" y="11"/>
                        </a:lnTo>
                        <a:lnTo>
                          <a:pt x="121" y="13"/>
                        </a:lnTo>
                        <a:lnTo>
                          <a:pt x="123" y="13"/>
                        </a:lnTo>
                        <a:lnTo>
                          <a:pt x="123" y="13"/>
                        </a:lnTo>
                        <a:lnTo>
                          <a:pt x="123" y="13"/>
                        </a:lnTo>
                        <a:lnTo>
                          <a:pt x="123" y="13"/>
                        </a:lnTo>
                        <a:lnTo>
                          <a:pt x="125" y="13"/>
                        </a:lnTo>
                        <a:lnTo>
                          <a:pt x="125" y="15"/>
                        </a:lnTo>
                        <a:lnTo>
                          <a:pt x="125" y="15"/>
                        </a:lnTo>
                        <a:lnTo>
                          <a:pt x="125" y="15"/>
                        </a:lnTo>
                        <a:lnTo>
                          <a:pt x="125" y="15"/>
                        </a:lnTo>
                        <a:lnTo>
                          <a:pt x="125" y="17"/>
                        </a:lnTo>
                        <a:lnTo>
                          <a:pt x="127" y="17"/>
                        </a:lnTo>
                        <a:lnTo>
                          <a:pt x="127" y="17"/>
                        </a:lnTo>
                        <a:lnTo>
                          <a:pt x="127" y="17"/>
                        </a:lnTo>
                        <a:lnTo>
                          <a:pt x="127" y="19"/>
                        </a:lnTo>
                        <a:lnTo>
                          <a:pt x="127" y="19"/>
                        </a:lnTo>
                        <a:lnTo>
                          <a:pt x="128" y="19"/>
                        </a:lnTo>
                        <a:lnTo>
                          <a:pt x="128" y="21"/>
                        </a:lnTo>
                        <a:lnTo>
                          <a:pt x="128" y="21"/>
                        </a:lnTo>
                        <a:lnTo>
                          <a:pt x="128" y="21"/>
                        </a:lnTo>
                        <a:lnTo>
                          <a:pt x="130" y="21"/>
                        </a:lnTo>
                        <a:lnTo>
                          <a:pt x="130" y="21"/>
                        </a:lnTo>
                        <a:lnTo>
                          <a:pt x="130" y="23"/>
                        </a:lnTo>
                        <a:lnTo>
                          <a:pt x="130" y="23"/>
                        </a:lnTo>
                        <a:lnTo>
                          <a:pt x="130" y="23"/>
                        </a:lnTo>
                        <a:lnTo>
                          <a:pt x="130" y="23"/>
                        </a:lnTo>
                        <a:lnTo>
                          <a:pt x="130" y="23"/>
                        </a:lnTo>
                        <a:lnTo>
                          <a:pt x="132" y="23"/>
                        </a:lnTo>
                        <a:lnTo>
                          <a:pt x="132" y="25"/>
                        </a:lnTo>
                        <a:lnTo>
                          <a:pt x="132" y="25"/>
                        </a:lnTo>
                        <a:lnTo>
                          <a:pt x="132" y="25"/>
                        </a:lnTo>
                        <a:lnTo>
                          <a:pt x="134" y="25"/>
                        </a:lnTo>
                        <a:lnTo>
                          <a:pt x="134" y="25"/>
                        </a:lnTo>
                        <a:lnTo>
                          <a:pt x="134" y="27"/>
                        </a:lnTo>
                        <a:lnTo>
                          <a:pt x="134" y="27"/>
                        </a:lnTo>
                        <a:lnTo>
                          <a:pt x="134" y="27"/>
                        </a:lnTo>
                        <a:lnTo>
                          <a:pt x="136" y="27"/>
                        </a:lnTo>
                        <a:lnTo>
                          <a:pt x="136" y="29"/>
                        </a:lnTo>
                        <a:lnTo>
                          <a:pt x="136" y="29"/>
                        </a:lnTo>
                        <a:lnTo>
                          <a:pt x="136" y="29"/>
                        </a:lnTo>
                        <a:lnTo>
                          <a:pt x="136" y="31"/>
                        </a:lnTo>
                        <a:lnTo>
                          <a:pt x="136" y="31"/>
                        </a:lnTo>
                        <a:lnTo>
                          <a:pt x="136" y="31"/>
                        </a:lnTo>
                        <a:lnTo>
                          <a:pt x="136" y="31"/>
                        </a:lnTo>
                        <a:lnTo>
                          <a:pt x="136" y="33"/>
                        </a:lnTo>
                        <a:lnTo>
                          <a:pt x="138" y="33"/>
                        </a:lnTo>
                        <a:lnTo>
                          <a:pt x="138" y="33"/>
                        </a:lnTo>
                        <a:lnTo>
                          <a:pt x="138" y="33"/>
                        </a:lnTo>
                        <a:lnTo>
                          <a:pt x="138" y="34"/>
                        </a:lnTo>
                        <a:lnTo>
                          <a:pt x="138" y="34"/>
                        </a:lnTo>
                        <a:lnTo>
                          <a:pt x="138" y="34"/>
                        </a:lnTo>
                        <a:lnTo>
                          <a:pt x="138" y="36"/>
                        </a:lnTo>
                        <a:lnTo>
                          <a:pt x="138" y="36"/>
                        </a:lnTo>
                        <a:lnTo>
                          <a:pt x="138" y="36"/>
                        </a:lnTo>
                        <a:lnTo>
                          <a:pt x="138" y="38"/>
                        </a:lnTo>
                        <a:lnTo>
                          <a:pt x="138" y="38"/>
                        </a:lnTo>
                        <a:lnTo>
                          <a:pt x="138" y="38"/>
                        </a:lnTo>
                        <a:lnTo>
                          <a:pt x="138" y="38"/>
                        </a:lnTo>
                        <a:lnTo>
                          <a:pt x="138" y="40"/>
                        </a:lnTo>
                        <a:lnTo>
                          <a:pt x="138" y="40"/>
                        </a:lnTo>
                        <a:lnTo>
                          <a:pt x="136" y="40"/>
                        </a:lnTo>
                        <a:lnTo>
                          <a:pt x="136" y="40"/>
                        </a:lnTo>
                        <a:lnTo>
                          <a:pt x="136" y="42"/>
                        </a:lnTo>
                        <a:lnTo>
                          <a:pt x="136" y="42"/>
                        </a:lnTo>
                        <a:lnTo>
                          <a:pt x="136" y="42"/>
                        </a:lnTo>
                        <a:lnTo>
                          <a:pt x="136" y="42"/>
                        </a:lnTo>
                        <a:lnTo>
                          <a:pt x="136" y="44"/>
                        </a:lnTo>
                        <a:lnTo>
                          <a:pt x="136" y="44"/>
                        </a:lnTo>
                        <a:lnTo>
                          <a:pt x="136" y="46"/>
                        </a:lnTo>
                        <a:lnTo>
                          <a:pt x="136" y="46"/>
                        </a:lnTo>
                        <a:lnTo>
                          <a:pt x="136" y="46"/>
                        </a:lnTo>
                        <a:lnTo>
                          <a:pt x="136" y="46"/>
                        </a:lnTo>
                        <a:lnTo>
                          <a:pt x="136" y="46"/>
                        </a:lnTo>
                        <a:lnTo>
                          <a:pt x="136" y="48"/>
                        </a:lnTo>
                        <a:lnTo>
                          <a:pt x="136" y="48"/>
                        </a:lnTo>
                        <a:lnTo>
                          <a:pt x="136" y="50"/>
                        </a:lnTo>
                        <a:lnTo>
                          <a:pt x="136" y="50"/>
                        </a:lnTo>
                        <a:lnTo>
                          <a:pt x="136" y="52"/>
                        </a:lnTo>
                        <a:lnTo>
                          <a:pt x="136" y="52"/>
                        </a:lnTo>
                        <a:lnTo>
                          <a:pt x="136" y="52"/>
                        </a:lnTo>
                        <a:lnTo>
                          <a:pt x="136" y="54"/>
                        </a:lnTo>
                        <a:lnTo>
                          <a:pt x="136" y="54"/>
                        </a:lnTo>
                        <a:lnTo>
                          <a:pt x="136" y="54"/>
                        </a:lnTo>
                        <a:lnTo>
                          <a:pt x="136" y="54"/>
                        </a:lnTo>
                        <a:lnTo>
                          <a:pt x="136" y="56"/>
                        </a:lnTo>
                        <a:lnTo>
                          <a:pt x="136" y="56"/>
                        </a:lnTo>
                        <a:lnTo>
                          <a:pt x="136" y="56"/>
                        </a:lnTo>
                        <a:lnTo>
                          <a:pt x="136" y="57"/>
                        </a:lnTo>
                        <a:lnTo>
                          <a:pt x="138" y="57"/>
                        </a:lnTo>
                        <a:lnTo>
                          <a:pt x="138" y="57"/>
                        </a:lnTo>
                        <a:lnTo>
                          <a:pt x="138" y="57"/>
                        </a:lnTo>
                        <a:lnTo>
                          <a:pt x="140" y="57"/>
                        </a:lnTo>
                        <a:lnTo>
                          <a:pt x="140" y="59"/>
                        </a:lnTo>
                        <a:lnTo>
                          <a:pt x="140" y="59"/>
                        </a:lnTo>
                        <a:lnTo>
                          <a:pt x="140" y="59"/>
                        </a:lnTo>
                        <a:lnTo>
                          <a:pt x="140" y="61"/>
                        </a:lnTo>
                        <a:lnTo>
                          <a:pt x="140" y="61"/>
                        </a:lnTo>
                        <a:lnTo>
                          <a:pt x="140" y="61"/>
                        </a:lnTo>
                        <a:lnTo>
                          <a:pt x="142" y="61"/>
                        </a:lnTo>
                        <a:lnTo>
                          <a:pt x="142" y="61"/>
                        </a:lnTo>
                        <a:lnTo>
                          <a:pt x="142" y="61"/>
                        </a:lnTo>
                        <a:lnTo>
                          <a:pt x="142" y="61"/>
                        </a:lnTo>
                        <a:lnTo>
                          <a:pt x="144" y="61"/>
                        </a:lnTo>
                        <a:lnTo>
                          <a:pt x="144" y="61"/>
                        </a:lnTo>
                        <a:lnTo>
                          <a:pt x="146" y="61"/>
                        </a:lnTo>
                        <a:lnTo>
                          <a:pt x="146" y="61"/>
                        </a:lnTo>
                        <a:lnTo>
                          <a:pt x="146" y="61"/>
                        </a:lnTo>
                        <a:lnTo>
                          <a:pt x="148" y="61"/>
                        </a:lnTo>
                        <a:lnTo>
                          <a:pt x="148" y="61"/>
                        </a:lnTo>
                        <a:lnTo>
                          <a:pt x="148" y="61"/>
                        </a:lnTo>
                        <a:lnTo>
                          <a:pt x="148" y="61"/>
                        </a:lnTo>
                        <a:lnTo>
                          <a:pt x="148" y="61"/>
                        </a:lnTo>
                        <a:lnTo>
                          <a:pt x="148" y="61"/>
                        </a:lnTo>
                        <a:lnTo>
                          <a:pt x="150" y="61"/>
                        </a:lnTo>
                        <a:lnTo>
                          <a:pt x="150" y="61"/>
                        </a:lnTo>
                        <a:lnTo>
                          <a:pt x="151" y="61"/>
                        </a:lnTo>
                        <a:lnTo>
                          <a:pt x="151" y="61"/>
                        </a:lnTo>
                        <a:lnTo>
                          <a:pt x="151" y="61"/>
                        </a:lnTo>
                        <a:lnTo>
                          <a:pt x="151" y="61"/>
                        </a:lnTo>
                        <a:lnTo>
                          <a:pt x="153" y="61"/>
                        </a:lnTo>
                        <a:lnTo>
                          <a:pt x="153" y="59"/>
                        </a:lnTo>
                        <a:lnTo>
                          <a:pt x="153" y="59"/>
                        </a:lnTo>
                        <a:lnTo>
                          <a:pt x="153" y="59"/>
                        </a:lnTo>
                        <a:lnTo>
                          <a:pt x="155" y="59"/>
                        </a:lnTo>
                        <a:lnTo>
                          <a:pt x="155" y="59"/>
                        </a:lnTo>
                        <a:lnTo>
                          <a:pt x="155" y="59"/>
                        </a:lnTo>
                        <a:lnTo>
                          <a:pt x="157" y="59"/>
                        </a:lnTo>
                        <a:lnTo>
                          <a:pt x="157" y="59"/>
                        </a:lnTo>
                        <a:lnTo>
                          <a:pt x="157" y="57"/>
                        </a:lnTo>
                        <a:lnTo>
                          <a:pt x="157" y="57"/>
                        </a:lnTo>
                        <a:lnTo>
                          <a:pt x="157" y="59"/>
                        </a:lnTo>
                        <a:lnTo>
                          <a:pt x="159" y="59"/>
                        </a:lnTo>
                        <a:lnTo>
                          <a:pt x="159" y="59"/>
                        </a:lnTo>
                        <a:lnTo>
                          <a:pt x="161" y="59"/>
                        </a:lnTo>
                        <a:lnTo>
                          <a:pt x="161" y="59"/>
                        </a:lnTo>
                        <a:lnTo>
                          <a:pt x="161" y="59"/>
                        </a:lnTo>
                        <a:lnTo>
                          <a:pt x="161" y="59"/>
                        </a:lnTo>
                        <a:lnTo>
                          <a:pt x="163" y="59"/>
                        </a:lnTo>
                        <a:lnTo>
                          <a:pt x="163" y="61"/>
                        </a:lnTo>
                        <a:lnTo>
                          <a:pt x="163" y="61"/>
                        </a:lnTo>
                        <a:lnTo>
                          <a:pt x="163" y="61"/>
                        </a:lnTo>
                        <a:lnTo>
                          <a:pt x="163" y="61"/>
                        </a:lnTo>
                        <a:lnTo>
                          <a:pt x="163" y="61"/>
                        </a:lnTo>
                        <a:lnTo>
                          <a:pt x="163" y="61"/>
                        </a:lnTo>
                        <a:lnTo>
                          <a:pt x="163" y="63"/>
                        </a:lnTo>
                        <a:lnTo>
                          <a:pt x="163" y="63"/>
                        </a:lnTo>
                        <a:lnTo>
                          <a:pt x="163" y="63"/>
                        </a:lnTo>
                        <a:lnTo>
                          <a:pt x="165" y="63"/>
                        </a:lnTo>
                        <a:lnTo>
                          <a:pt x="165" y="65"/>
                        </a:lnTo>
                        <a:lnTo>
                          <a:pt x="163" y="65"/>
                        </a:lnTo>
                        <a:lnTo>
                          <a:pt x="163" y="65"/>
                        </a:lnTo>
                        <a:lnTo>
                          <a:pt x="163" y="67"/>
                        </a:lnTo>
                        <a:lnTo>
                          <a:pt x="163" y="67"/>
                        </a:lnTo>
                        <a:lnTo>
                          <a:pt x="163" y="69"/>
                        </a:lnTo>
                        <a:lnTo>
                          <a:pt x="163" y="69"/>
                        </a:lnTo>
                        <a:lnTo>
                          <a:pt x="163" y="69"/>
                        </a:lnTo>
                        <a:lnTo>
                          <a:pt x="163" y="71"/>
                        </a:lnTo>
                        <a:lnTo>
                          <a:pt x="163" y="71"/>
                        </a:lnTo>
                        <a:lnTo>
                          <a:pt x="163" y="71"/>
                        </a:lnTo>
                        <a:lnTo>
                          <a:pt x="163" y="71"/>
                        </a:lnTo>
                        <a:lnTo>
                          <a:pt x="161" y="71"/>
                        </a:lnTo>
                        <a:lnTo>
                          <a:pt x="161" y="71"/>
                        </a:lnTo>
                        <a:lnTo>
                          <a:pt x="161" y="71"/>
                        </a:lnTo>
                        <a:lnTo>
                          <a:pt x="159" y="71"/>
                        </a:lnTo>
                        <a:lnTo>
                          <a:pt x="159" y="73"/>
                        </a:lnTo>
                        <a:lnTo>
                          <a:pt x="159" y="73"/>
                        </a:lnTo>
                        <a:lnTo>
                          <a:pt x="157" y="73"/>
                        </a:lnTo>
                        <a:lnTo>
                          <a:pt x="157" y="73"/>
                        </a:lnTo>
                        <a:lnTo>
                          <a:pt x="157" y="73"/>
                        </a:lnTo>
                        <a:lnTo>
                          <a:pt x="155" y="73"/>
                        </a:lnTo>
                        <a:lnTo>
                          <a:pt x="155" y="73"/>
                        </a:lnTo>
                        <a:lnTo>
                          <a:pt x="153" y="73"/>
                        </a:lnTo>
                        <a:lnTo>
                          <a:pt x="153" y="73"/>
                        </a:lnTo>
                        <a:lnTo>
                          <a:pt x="153" y="73"/>
                        </a:lnTo>
                        <a:lnTo>
                          <a:pt x="153" y="73"/>
                        </a:lnTo>
                        <a:lnTo>
                          <a:pt x="153" y="75"/>
                        </a:lnTo>
                        <a:lnTo>
                          <a:pt x="151" y="75"/>
                        </a:lnTo>
                        <a:lnTo>
                          <a:pt x="151" y="75"/>
                        </a:lnTo>
                        <a:lnTo>
                          <a:pt x="151" y="75"/>
                        </a:lnTo>
                        <a:lnTo>
                          <a:pt x="151" y="77"/>
                        </a:lnTo>
                        <a:lnTo>
                          <a:pt x="151" y="77"/>
                        </a:lnTo>
                        <a:lnTo>
                          <a:pt x="151" y="77"/>
                        </a:lnTo>
                        <a:lnTo>
                          <a:pt x="151" y="79"/>
                        </a:lnTo>
                        <a:lnTo>
                          <a:pt x="150" y="79"/>
                        </a:lnTo>
                        <a:lnTo>
                          <a:pt x="150" y="79"/>
                        </a:lnTo>
                        <a:lnTo>
                          <a:pt x="150" y="79"/>
                        </a:lnTo>
                        <a:lnTo>
                          <a:pt x="150" y="79"/>
                        </a:lnTo>
                        <a:lnTo>
                          <a:pt x="148" y="79"/>
                        </a:lnTo>
                        <a:lnTo>
                          <a:pt x="148" y="79"/>
                        </a:lnTo>
                        <a:lnTo>
                          <a:pt x="148" y="80"/>
                        </a:lnTo>
                        <a:lnTo>
                          <a:pt x="148" y="80"/>
                        </a:lnTo>
                        <a:lnTo>
                          <a:pt x="148" y="80"/>
                        </a:lnTo>
                        <a:lnTo>
                          <a:pt x="148" y="82"/>
                        </a:lnTo>
                        <a:lnTo>
                          <a:pt x="146" y="82"/>
                        </a:lnTo>
                        <a:lnTo>
                          <a:pt x="146" y="82"/>
                        </a:lnTo>
                        <a:lnTo>
                          <a:pt x="146" y="82"/>
                        </a:lnTo>
                        <a:lnTo>
                          <a:pt x="146" y="84"/>
                        </a:lnTo>
                        <a:lnTo>
                          <a:pt x="146" y="84"/>
                        </a:lnTo>
                        <a:lnTo>
                          <a:pt x="146" y="84"/>
                        </a:lnTo>
                        <a:lnTo>
                          <a:pt x="146" y="86"/>
                        </a:lnTo>
                        <a:lnTo>
                          <a:pt x="146" y="86"/>
                        </a:lnTo>
                        <a:lnTo>
                          <a:pt x="146" y="86"/>
                        </a:lnTo>
                        <a:lnTo>
                          <a:pt x="146" y="88"/>
                        </a:lnTo>
                        <a:lnTo>
                          <a:pt x="146" y="88"/>
                        </a:lnTo>
                        <a:lnTo>
                          <a:pt x="146" y="90"/>
                        </a:lnTo>
                        <a:lnTo>
                          <a:pt x="146" y="90"/>
                        </a:lnTo>
                        <a:lnTo>
                          <a:pt x="146" y="90"/>
                        </a:lnTo>
                        <a:lnTo>
                          <a:pt x="146" y="92"/>
                        </a:lnTo>
                        <a:lnTo>
                          <a:pt x="146" y="92"/>
                        </a:lnTo>
                        <a:lnTo>
                          <a:pt x="146" y="92"/>
                        </a:lnTo>
                        <a:lnTo>
                          <a:pt x="146" y="94"/>
                        </a:lnTo>
                        <a:lnTo>
                          <a:pt x="146" y="94"/>
                        </a:lnTo>
                        <a:lnTo>
                          <a:pt x="144" y="94"/>
                        </a:lnTo>
                        <a:lnTo>
                          <a:pt x="144" y="94"/>
                        </a:lnTo>
                        <a:lnTo>
                          <a:pt x="144" y="94"/>
                        </a:lnTo>
                        <a:lnTo>
                          <a:pt x="142" y="94"/>
                        </a:lnTo>
                        <a:lnTo>
                          <a:pt x="142" y="94"/>
                        </a:lnTo>
                        <a:lnTo>
                          <a:pt x="142" y="94"/>
                        </a:lnTo>
                        <a:lnTo>
                          <a:pt x="140" y="94"/>
                        </a:lnTo>
                        <a:lnTo>
                          <a:pt x="140" y="94"/>
                        </a:lnTo>
                        <a:lnTo>
                          <a:pt x="140" y="94"/>
                        </a:lnTo>
                        <a:lnTo>
                          <a:pt x="138" y="94"/>
                        </a:lnTo>
                        <a:lnTo>
                          <a:pt x="138" y="92"/>
                        </a:lnTo>
                        <a:lnTo>
                          <a:pt x="138" y="92"/>
                        </a:lnTo>
                        <a:lnTo>
                          <a:pt x="136" y="92"/>
                        </a:lnTo>
                        <a:lnTo>
                          <a:pt x="136" y="92"/>
                        </a:lnTo>
                        <a:lnTo>
                          <a:pt x="136" y="92"/>
                        </a:lnTo>
                        <a:lnTo>
                          <a:pt x="136" y="92"/>
                        </a:lnTo>
                        <a:lnTo>
                          <a:pt x="134" y="92"/>
                        </a:lnTo>
                        <a:lnTo>
                          <a:pt x="134" y="92"/>
                        </a:lnTo>
                        <a:lnTo>
                          <a:pt x="134" y="90"/>
                        </a:lnTo>
                        <a:lnTo>
                          <a:pt x="134" y="90"/>
                        </a:lnTo>
                        <a:lnTo>
                          <a:pt x="134" y="90"/>
                        </a:lnTo>
                        <a:lnTo>
                          <a:pt x="134" y="88"/>
                        </a:lnTo>
                        <a:lnTo>
                          <a:pt x="134" y="88"/>
                        </a:lnTo>
                        <a:lnTo>
                          <a:pt x="132" y="88"/>
                        </a:lnTo>
                        <a:lnTo>
                          <a:pt x="132" y="88"/>
                        </a:lnTo>
                        <a:lnTo>
                          <a:pt x="132" y="88"/>
                        </a:lnTo>
                        <a:lnTo>
                          <a:pt x="130" y="88"/>
                        </a:lnTo>
                        <a:lnTo>
                          <a:pt x="130" y="88"/>
                        </a:lnTo>
                        <a:lnTo>
                          <a:pt x="130" y="88"/>
                        </a:lnTo>
                        <a:lnTo>
                          <a:pt x="128" y="88"/>
                        </a:lnTo>
                        <a:lnTo>
                          <a:pt x="128" y="88"/>
                        </a:lnTo>
                        <a:lnTo>
                          <a:pt x="128" y="88"/>
                        </a:lnTo>
                        <a:lnTo>
                          <a:pt x="128" y="86"/>
                        </a:lnTo>
                        <a:lnTo>
                          <a:pt x="128" y="86"/>
                        </a:lnTo>
                        <a:lnTo>
                          <a:pt x="127" y="86"/>
                        </a:lnTo>
                        <a:lnTo>
                          <a:pt x="127" y="86"/>
                        </a:lnTo>
                        <a:lnTo>
                          <a:pt x="125" y="86"/>
                        </a:lnTo>
                        <a:lnTo>
                          <a:pt x="125" y="86"/>
                        </a:lnTo>
                        <a:lnTo>
                          <a:pt x="125" y="86"/>
                        </a:lnTo>
                        <a:lnTo>
                          <a:pt x="123" y="86"/>
                        </a:lnTo>
                        <a:lnTo>
                          <a:pt x="123" y="86"/>
                        </a:lnTo>
                        <a:lnTo>
                          <a:pt x="123" y="86"/>
                        </a:lnTo>
                        <a:lnTo>
                          <a:pt x="121" y="86"/>
                        </a:lnTo>
                        <a:lnTo>
                          <a:pt x="121" y="86"/>
                        </a:lnTo>
                        <a:lnTo>
                          <a:pt x="121" y="86"/>
                        </a:lnTo>
                        <a:lnTo>
                          <a:pt x="121" y="86"/>
                        </a:lnTo>
                        <a:lnTo>
                          <a:pt x="119" y="86"/>
                        </a:lnTo>
                        <a:lnTo>
                          <a:pt x="119" y="84"/>
                        </a:lnTo>
                        <a:lnTo>
                          <a:pt x="119" y="84"/>
                        </a:lnTo>
                        <a:lnTo>
                          <a:pt x="119" y="84"/>
                        </a:lnTo>
                        <a:lnTo>
                          <a:pt x="117" y="84"/>
                        </a:lnTo>
                        <a:lnTo>
                          <a:pt x="117" y="84"/>
                        </a:lnTo>
                        <a:lnTo>
                          <a:pt x="117" y="86"/>
                        </a:lnTo>
                        <a:lnTo>
                          <a:pt x="115" y="86"/>
                        </a:lnTo>
                        <a:lnTo>
                          <a:pt x="115" y="86"/>
                        </a:lnTo>
                        <a:lnTo>
                          <a:pt x="115" y="86"/>
                        </a:lnTo>
                        <a:lnTo>
                          <a:pt x="113" y="86"/>
                        </a:lnTo>
                        <a:lnTo>
                          <a:pt x="113" y="86"/>
                        </a:lnTo>
                        <a:lnTo>
                          <a:pt x="113" y="86"/>
                        </a:lnTo>
                        <a:lnTo>
                          <a:pt x="113" y="86"/>
                        </a:lnTo>
                        <a:lnTo>
                          <a:pt x="111" y="86"/>
                        </a:lnTo>
                        <a:lnTo>
                          <a:pt x="111" y="86"/>
                        </a:lnTo>
                        <a:lnTo>
                          <a:pt x="109" y="86"/>
                        </a:lnTo>
                        <a:lnTo>
                          <a:pt x="109" y="86"/>
                        </a:lnTo>
                        <a:lnTo>
                          <a:pt x="109" y="86"/>
                        </a:lnTo>
                        <a:lnTo>
                          <a:pt x="109" y="86"/>
                        </a:lnTo>
                        <a:lnTo>
                          <a:pt x="107" y="86"/>
                        </a:lnTo>
                        <a:lnTo>
                          <a:pt x="107" y="86"/>
                        </a:lnTo>
                        <a:lnTo>
                          <a:pt x="107" y="86"/>
                        </a:lnTo>
                        <a:lnTo>
                          <a:pt x="106" y="86"/>
                        </a:lnTo>
                        <a:lnTo>
                          <a:pt x="106" y="86"/>
                        </a:lnTo>
                        <a:lnTo>
                          <a:pt x="104" y="86"/>
                        </a:lnTo>
                        <a:lnTo>
                          <a:pt x="104" y="88"/>
                        </a:lnTo>
                        <a:lnTo>
                          <a:pt x="104" y="88"/>
                        </a:lnTo>
                        <a:lnTo>
                          <a:pt x="104" y="88"/>
                        </a:lnTo>
                        <a:lnTo>
                          <a:pt x="102" y="88"/>
                        </a:lnTo>
                        <a:lnTo>
                          <a:pt x="102" y="88"/>
                        </a:lnTo>
                        <a:lnTo>
                          <a:pt x="102" y="88"/>
                        </a:lnTo>
                        <a:lnTo>
                          <a:pt x="102" y="88"/>
                        </a:lnTo>
                        <a:lnTo>
                          <a:pt x="102" y="90"/>
                        </a:lnTo>
                        <a:lnTo>
                          <a:pt x="100" y="90"/>
                        </a:lnTo>
                        <a:lnTo>
                          <a:pt x="100" y="90"/>
                        </a:lnTo>
                        <a:lnTo>
                          <a:pt x="100" y="90"/>
                        </a:lnTo>
                        <a:lnTo>
                          <a:pt x="98" y="90"/>
                        </a:lnTo>
                        <a:lnTo>
                          <a:pt x="98" y="92"/>
                        </a:lnTo>
                        <a:lnTo>
                          <a:pt x="98" y="92"/>
                        </a:lnTo>
                        <a:lnTo>
                          <a:pt x="98" y="92"/>
                        </a:lnTo>
                        <a:lnTo>
                          <a:pt x="98" y="92"/>
                        </a:lnTo>
                        <a:lnTo>
                          <a:pt x="98" y="94"/>
                        </a:lnTo>
                        <a:lnTo>
                          <a:pt x="96" y="94"/>
                        </a:lnTo>
                        <a:lnTo>
                          <a:pt x="96" y="94"/>
                        </a:lnTo>
                        <a:lnTo>
                          <a:pt x="96" y="94"/>
                        </a:lnTo>
                        <a:lnTo>
                          <a:pt x="94" y="94"/>
                        </a:lnTo>
                        <a:lnTo>
                          <a:pt x="94" y="94"/>
                        </a:lnTo>
                        <a:lnTo>
                          <a:pt x="94" y="94"/>
                        </a:lnTo>
                        <a:lnTo>
                          <a:pt x="94" y="94"/>
                        </a:lnTo>
                        <a:lnTo>
                          <a:pt x="92" y="94"/>
                        </a:lnTo>
                        <a:lnTo>
                          <a:pt x="92" y="94"/>
                        </a:lnTo>
                        <a:lnTo>
                          <a:pt x="92" y="94"/>
                        </a:lnTo>
                        <a:lnTo>
                          <a:pt x="90" y="94"/>
                        </a:lnTo>
                        <a:lnTo>
                          <a:pt x="90" y="94"/>
                        </a:lnTo>
                        <a:lnTo>
                          <a:pt x="90" y="96"/>
                        </a:lnTo>
                        <a:lnTo>
                          <a:pt x="88" y="96"/>
                        </a:lnTo>
                        <a:lnTo>
                          <a:pt x="88" y="96"/>
                        </a:lnTo>
                        <a:lnTo>
                          <a:pt x="88" y="96"/>
                        </a:lnTo>
                        <a:lnTo>
                          <a:pt x="88" y="94"/>
                        </a:lnTo>
                        <a:lnTo>
                          <a:pt x="86" y="94"/>
                        </a:lnTo>
                        <a:lnTo>
                          <a:pt x="86" y="94"/>
                        </a:lnTo>
                        <a:lnTo>
                          <a:pt x="86" y="94"/>
                        </a:lnTo>
                        <a:lnTo>
                          <a:pt x="86" y="94"/>
                        </a:lnTo>
                        <a:lnTo>
                          <a:pt x="84" y="94"/>
                        </a:lnTo>
                        <a:lnTo>
                          <a:pt x="84" y="94"/>
                        </a:lnTo>
                        <a:lnTo>
                          <a:pt x="83" y="94"/>
                        </a:lnTo>
                        <a:lnTo>
                          <a:pt x="83" y="94"/>
                        </a:lnTo>
                        <a:lnTo>
                          <a:pt x="83" y="94"/>
                        </a:lnTo>
                        <a:lnTo>
                          <a:pt x="83" y="94"/>
                        </a:lnTo>
                        <a:lnTo>
                          <a:pt x="81" y="94"/>
                        </a:lnTo>
                        <a:lnTo>
                          <a:pt x="81" y="94"/>
                        </a:lnTo>
                        <a:lnTo>
                          <a:pt x="81" y="94"/>
                        </a:lnTo>
                        <a:lnTo>
                          <a:pt x="81" y="94"/>
                        </a:lnTo>
                        <a:lnTo>
                          <a:pt x="79" y="94"/>
                        </a:lnTo>
                        <a:lnTo>
                          <a:pt x="79" y="94"/>
                        </a:lnTo>
                        <a:lnTo>
                          <a:pt x="77" y="94"/>
                        </a:lnTo>
                        <a:lnTo>
                          <a:pt x="77" y="94"/>
                        </a:lnTo>
                        <a:lnTo>
                          <a:pt x="77" y="94"/>
                        </a:lnTo>
                        <a:lnTo>
                          <a:pt x="77" y="94"/>
                        </a:lnTo>
                        <a:lnTo>
                          <a:pt x="75" y="94"/>
                        </a:lnTo>
                        <a:lnTo>
                          <a:pt x="75" y="94"/>
                        </a:lnTo>
                        <a:lnTo>
                          <a:pt x="75" y="94"/>
                        </a:lnTo>
                        <a:lnTo>
                          <a:pt x="73" y="94"/>
                        </a:lnTo>
                        <a:lnTo>
                          <a:pt x="73" y="94"/>
                        </a:lnTo>
                        <a:lnTo>
                          <a:pt x="71" y="94"/>
                        </a:lnTo>
                        <a:lnTo>
                          <a:pt x="71" y="94"/>
                        </a:lnTo>
                        <a:lnTo>
                          <a:pt x="71" y="94"/>
                        </a:lnTo>
                        <a:lnTo>
                          <a:pt x="71" y="94"/>
                        </a:lnTo>
                        <a:lnTo>
                          <a:pt x="69" y="94"/>
                        </a:lnTo>
                        <a:lnTo>
                          <a:pt x="69" y="94"/>
                        </a:lnTo>
                        <a:lnTo>
                          <a:pt x="67" y="94"/>
                        </a:lnTo>
                        <a:lnTo>
                          <a:pt x="67" y="94"/>
                        </a:lnTo>
                        <a:lnTo>
                          <a:pt x="67" y="94"/>
                        </a:lnTo>
                        <a:lnTo>
                          <a:pt x="65" y="94"/>
                        </a:lnTo>
                        <a:lnTo>
                          <a:pt x="65" y="94"/>
                        </a:lnTo>
                        <a:lnTo>
                          <a:pt x="65" y="94"/>
                        </a:lnTo>
                        <a:lnTo>
                          <a:pt x="65" y="94"/>
                        </a:lnTo>
                        <a:lnTo>
                          <a:pt x="63" y="94"/>
                        </a:lnTo>
                        <a:lnTo>
                          <a:pt x="63" y="94"/>
                        </a:lnTo>
                        <a:lnTo>
                          <a:pt x="62" y="94"/>
                        </a:lnTo>
                        <a:lnTo>
                          <a:pt x="62" y="92"/>
                        </a:lnTo>
                        <a:lnTo>
                          <a:pt x="62" y="92"/>
                        </a:lnTo>
                        <a:lnTo>
                          <a:pt x="62" y="92"/>
                        </a:lnTo>
                        <a:lnTo>
                          <a:pt x="60" y="92"/>
                        </a:lnTo>
                        <a:lnTo>
                          <a:pt x="60" y="92"/>
                        </a:lnTo>
                        <a:lnTo>
                          <a:pt x="60" y="92"/>
                        </a:lnTo>
                        <a:lnTo>
                          <a:pt x="60" y="92"/>
                        </a:lnTo>
                        <a:lnTo>
                          <a:pt x="60" y="92"/>
                        </a:lnTo>
                        <a:lnTo>
                          <a:pt x="58" y="92"/>
                        </a:lnTo>
                        <a:lnTo>
                          <a:pt x="58" y="92"/>
                        </a:lnTo>
                        <a:lnTo>
                          <a:pt x="58" y="92"/>
                        </a:lnTo>
                        <a:lnTo>
                          <a:pt x="56" y="92"/>
                        </a:lnTo>
                        <a:lnTo>
                          <a:pt x="56" y="92"/>
                        </a:lnTo>
                        <a:lnTo>
                          <a:pt x="56" y="92"/>
                        </a:lnTo>
                        <a:lnTo>
                          <a:pt x="56" y="90"/>
                        </a:lnTo>
                        <a:lnTo>
                          <a:pt x="54" y="90"/>
                        </a:lnTo>
                        <a:lnTo>
                          <a:pt x="54" y="90"/>
                        </a:lnTo>
                        <a:lnTo>
                          <a:pt x="54" y="90"/>
                        </a:lnTo>
                        <a:lnTo>
                          <a:pt x="52" y="90"/>
                        </a:lnTo>
                        <a:lnTo>
                          <a:pt x="52" y="92"/>
                        </a:lnTo>
                        <a:lnTo>
                          <a:pt x="52" y="92"/>
                        </a:lnTo>
                        <a:lnTo>
                          <a:pt x="50" y="92"/>
                        </a:lnTo>
                        <a:lnTo>
                          <a:pt x="50" y="92"/>
                        </a:lnTo>
                        <a:lnTo>
                          <a:pt x="50" y="92"/>
                        </a:lnTo>
                        <a:lnTo>
                          <a:pt x="50" y="92"/>
                        </a:lnTo>
                        <a:lnTo>
                          <a:pt x="48" y="92"/>
                        </a:lnTo>
                        <a:lnTo>
                          <a:pt x="48" y="92"/>
                        </a:lnTo>
                        <a:lnTo>
                          <a:pt x="48" y="92"/>
                        </a:lnTo>
                        <a:lnTo>
                          <a:pt x="48" y="92"/>
                        </a:lnTo>
                        <a:lnTo>
                          <a:pt x="46" y="92"/>
                        </a:lnTo>
                        <a:lnTo>
                          <a:pt x="46" y="92"/>
                        </a:lnTo>
                        <a:lnTo>
                          <a:pt x="44" y="92"/>
                        </a:lnTo>
                        <a:lnTo>
                          <a:pt x="44" y="90"/>
                        </a:lnTo>
                        <a:lnTo>
                          <a:pt x="44" y="90"/>
                        </a:lnTo>
                        <a:lnTo>
                          <a:pt x="44" y="90"/>
                        </a:lnTo>
                        <a:lnTo>
                          <a:pt x="44" y="90"/>
                        </a:lnTo>
                        <a:lnTo>
                          <a:pt x="44" y="88"/>
                        </a:lnTo>
                        <a:lnTo>
                          <a:pt x="44" y="88"/>
                        </a:lnTo>
                        <a:lnTo>
                          <a:pt x="46" y="88"/>
                        </a:lnTo>
                        <a:lnTo>
                          <a:pt x="46" y="88"/>
                        </a:lnTo>
                        <a:lnTo>
                          <a:pt x="48" y="88"/>
                        </a:lnTo>
                        <a:lnTo>
                          <a:pt x="48" y="86"/>
                        </a:lnTo>
                        <a:lnTo>
                          <a:pt x="48" y="86"/>
                        </a:lnTo>
                        <a:lnTo>
                          <a:pt x="48" y="86"/>
                        </a:lnTo>
                        <a:lnTo>
                          <a:pt x="48" y="86"/>
                        </a:lnTo>
                        <a:lnTo>
                          <a:pt x="46" y="86"/>
                        </a:lnTo>
                        <a:lnTo>
                          <a:pt x="46" y="86"/>
                        </a:lnTo>
                        <a:lnTo>
                          <a:pt x="46" y="86"/>
                        </a:lnTo>
                        <a:lnTo>
                          <a:pt x="44" y="86"/>
                        </a:lnTo>
                        <a:lnTo>
                          <a:pt x="44" y="84"/>
                        </a:lnTo>
                        <a:lnTo>
                          <a:pt x="44" y="84"/>
                        </a:lnTo>
                        <a:lnTo>
                          <a:pt x="44" y="84"/>
                        </a:lnTo>
                        <a:lnTo>
                          <a:pt x="44" y="84"/>
                        </a:lnTo>
                        <a:lnTo>
                          <a:pt x="42" y="84"/>
                        </a:lnTo>
                        <a:lnTo>
                          <a:pt x="42" y="84"/>
                        </a:lnTo>
                        <a:lnTo>
                          <a:pt x="42" y="84"/>
                        </a:lnTo>
                        <a:lnTo>
                          <a:pt x="42" y="82"/>
                        </a:lnTo>
                        <a:lnTo>
                          <a:pt x="42" y="82"/>
                        </a:lnTo>
                        <a:lnTo>
                          <a:pt x="40" y="82"/>
                        </a:lnTo>
                        <a:lnTo>
                          <a:pt x="40" y="82"/>
                        </a:lnTo>
                        <a:lnTo>
                          <a:pt x="39" y="82"/>
                        </a:lnTo>
                        <a:lnTo>
                          <a:pt x="39" y="80"/>
                        </a:lnTo>
                        <a:lnTo>
                          <a:pt x="39" y="80"/>
                        </a:lnTo>
                        <a:lnTo>
                          <a:pt x="39" y="80"/>
                        </a:lnTo>
                        <a:lnTo>
                          <a:pt x="39" y="79"/>
                        </a:lnTo>
                        <a:lnTo>
                          <a:pt x="39" y="79"/>
                        </a:lnTo>
                        <a:lnTo>
                          <a:pt x="39" y="79"/>
                        </a:lnTo>
                        <a:lnTo>
                          <a:pt x="39" y="79"/>
                        </a:lnTo>
                        <a:lnTo>
                          <a:pt x="39" y="79"/>
                        </a:lnTo>
                        <a:lnTo>
                          <a:pt x="39" y="79"/>
                        </a:lnTo>
                        <a:lnTo>
                          <a:pt x="39" y="77"/>
                        </a:lnTo>
                        <a:lnTo>
                          <a:pt x="40" y="77"/>
                        </a:lnTo>
                        <a:lnTo>
                          <a:pt x="40" y="77"/>
                        </a:lnTo>
                        <a:lnTo>
                          <a:pt x="42" y="77"/>
                        </a:lnTo>
                        <a:lnTo>
                          <a:pt x="42" y="79"/>
                        </a:lnTo>
                        <a:lnTo>
                          <a:pt x="42" y="79"/>
                        </a:lnTo>
                        <a:lnTo>
                          <a:pt x="42" y="79"/>
                        </a:lnTo>
                        <a:lnTo>
                          <a:pt x="42" y="77"/>
                        </a:lnTo>
                        <a:lnTo>
                          <a:pt x="42" y="77"/>
                        </a:lnTo>
                        <a:lnTo>
                          <a:pt x="42" y="77"/>
                        </a:lnTo>
                        <a:lnTo>
                          <a:pt x="42" y="75"/>
                        </a:lnTo>
                        <a:lnTo>
                          <a:pt x="42" y="75"/>
                        </a:lnTo>
                        <a:lnTo>
                          <a:pt x="40" y="75"/>
                        </a:lnTo>
                        <a:lnTo>
                          <a:pt x="40" y="75"/>
                        </a:lnTo>
                        <a:lnTo>
                          <a:pt x="39" y="75"/>
                        </a:lnTo>
                        <a:lnTo>
                          <a:pt x="39" y="75"/>
                        </a:lnTo>
                        <a:lnTo>
                          <a:pt x="39" y="75"/>
                        </a:lnTo>
                        <a:lnTo>
                          <a:pt x="39" y="73"/>
                        </a:lnTo>
                        <a:lnTo>
                          <a:pt x="39" y="73"/>
                        </a:lnTo>
                        <a:lnTo>
                          <a:pt x="37" y="73"/>
                        </a:lnTo>
                        <a:lnTo>
                          <a:pt x="37" y="75"/>
                        </a:lnTo>
                        <a:lnTo>
                          <a:pt x="37" y="75"/>
                        </a:lnTo>
                        <a:lnTo>
                          <a:pt x="35" y="75"/>
                        </a:lnTo>
                        <a:lnTo>
                          <a:pt x="35" y="75"/>
                        </a:lnTo>
                        <a:lnTo>
                          <a:pt x="35" y="75"/>
                        </a:lnTo>
                        <a:lnTo>
                          <a:pt x="35" y="75"/>
                        </a:lnTo>
                        <a:lnTo>
                          <a:pt x="35" y="77"/>
                        </a:lnTo>
                        <a:lnTo>
                          <a:pt x="35" y="77"/>
                        </a:lnTo>
                        <a:lnTo>
                          <a:pt x="33" y="77"/>
                        </a:lnTo>
                        <a:lnTo>
                          <a:pt x="33" y="79"/>
                        </a:lnTo>
                        <a:lnTo>
                          <a:pt x="33" y="79"/>
                        </a:lnTo>
                        <a:lnTo>
                          <a:pt x="33" y="79"/>
                        </a:lnTo>
                        <a:lnTo>
                          <a:pt x="33" y="79"/>
                        </a:lnTo>
                        <a:lnTo>
                          <a:pt x="31" y="79"/>
                        </a:lnTo>
                        <a:lnTo>
                          <a:pt x="31" y="79"/>
                        </a:lnTo>
                        <a:lnTo>
                          <a:pt x="31" y="79"/>
                        </a:lnTo>
                        <a:lnTo>
                          <a:pt x="31" y="77"/>
                        </a:lnTo>
                        <a:lnTo>
                          <a:pt x="31" y="77"/>
                        </a:lnTo>
                        <a:lnTo>
                          <a:pt x="29" y="77"/>
                        </a:lnTo>
                        <a:lnTo>
                          <a:pt x="29" y="75"/>
                        </a:lnTo>
                        <a:lnTo>
                          <a:pt x="29" y="75"/>
                        </a:lnTo>
                        <a:lnTo>
                          <a:pt x="29" y="75"/>
                        </a:lnTo>
                        <a:lnTo>
                          <a:pt x="27" y="75"/>
                        </a:lnTo>
                        <a:lnTo>
                          <a:pt x="27" y="75"/>
                        </a:lnTo>
                        <a:lnTo>
                          <a:pt x="27" y="75"/>
                        </a:lnTo>
                        <a:lnTo>
                          <a:pt x="27" y="75"/>
                        </a:lnTo>
                        <a:lnTo>
                          <a:pt x="25" y="75"/>
                        </a:lnTo>
                        <a:lnTo>
                          <a:pt x="25" y="75"/>
                        </a:lnTo>
                        <a:lnTo>
                          <a:pt x="23" y="75"/>
                        </a:lnTo>
                        <a:lnTo>
                          <a:pt x="23" y="75"/>
                        </a:lnTo>
                        <a:lnTo>
                          <a:pt x="23" y="73"/>
                        </a:lnTo>
                        <a:lnTo>
                          <a:pt x="23" y="73"/>
                        </a:lnTo>
                        <a:lnTo>
                          <a:pt x="23" y="73"/>
                        </a:lnTo>
                        <a:lnTo>
                          <a:pt x="21" y="73"/>
                        </a:lnTo>
                        <a:lnTo>
                          <a:pt x="21" y="73"/>
                        </a:lnTo>
                        <a:lnTo>
                          <a:pt x="21" y="71"/>
                        </a:lnTo>
                        <a:lnTo>
                          <a:pt x="21" y="71"/>
                        </a:lnTo>
                        <a:lnTo>
                          <a:pt x="21" y="73"/>
                        </a:lnTo>
                        <a:lnTo>
                          <a:pt x="19" y="73"/>
                        </a:lnTo>
                        <a:lnTo>
                          <a:pt x="19" y="71"/>
                        </a:lnTo>
                        <a:lnTo>
                          <a:pt x="19" y="71"/>
                        </a:lnTo>
                        <a:lnTo>
                          <a:pt x="19" y="71"/>
                        </a:lnTo>
                        <a:lnTo>
                          <a:pt x="19" y="71"/>
                        </a:lnTo>
                        <a:lnTo>
                          <a:pt x="19" y="71"/>
                        </a:lnTo>
                        <a:lnTo>
                          <a:pt x="21" y="71"/>
                        </a:lnTo>
                        <a:lnTo>
                          <a:pt x="21" y="71"/>
                        </a:lnTo>
                        <a:lnTo>
                          <a:pt x="21" y="71"/>
                        </a:lnTo>
                        <a:lnTo>
                          <a:pt x="21" y="69"/>
                        </a:lnTo>
                        <a:lnTo>
                          <a:pt x="21" y="69"/>
                        </a:lnTo>
                        <a:lnTo>
                          <a:pt x="21" y="69"/>
                        </a:lnTo>
                        <a:lnTo>
                          <a:pt x="21" y="69"/>
                        </a:lnTo>
                        <a:lnTo>
                          <a:pt x="19" y="69"/>
                        </a:lnTo>
                        <a:lnTo>
                          <a:pt x="19" y="67"/>
                        </a:lnTo>
                        <a:lnTo>
                          <a:pt x="19" y="67"/>
                        </a:lnTo>
                        <a:lnTo>
                          <a:pt x="19" y="67"/>
                        </a:lnTo>
                        <a:lnTo>
                          <a:pt x="19" y="67"/>
                        </a:lnTo>
                        <a:lnTo>
                          <a:pt x="21" y="67"/>
                        </a:lnTo>
                        <a:lnTo>
                          <a:pt x="21" y="65"/>
                        </a:lnTo>
                        <a:lnTo>
                          <a:pt x="21" y="65"/>
                        </a:lnTo>
                        <a:lnTo>
                          <a:pt x="21" y="65"/>
                        </a:lnTo>
                        <a:lnTo>
                          <a:pt x="21" y="63"/>
                        </a:lnTo>
                        <a:lnTo>
                          <a:pt x="21" y="63"/>
                        </a:lnTo>
                        <a:lnTo>
                          <a:pt x="21" y="63"/>
                        </a:lnTo>
                        <a:lnTo>
                          <a:pt x="19" y="63"/>
                        </a:lnTo>
                        <a:lnTo>
                          <a:pt x="19" y="63"/>
                        </a:lnTo>
                        <a:lnTo>
                          <a:pt x="17" y="63"/>
                        </a:lnTo>
                        <a:lnTo>
                          <a:pt x="17" y="61"/>
                        </a:lnTo>
                        <a:lnTo>
                          <a:pt x="17" y="61"/>
                        </a:lnTo>
                        <a:lnTo>
                          <a:pt x="17" y="61"/>
                        </a:lnTo>
                        <a:lnTo>
                          <a:pt x="16" y="61"/>
                        </a:lnTo>
                        <a:lnTo>
                          <a:pt x="16" y="61"/>
                        </a:lnTo>
                        <a:lnTo>
                          <a:pt x="16" y="61"/>
                        </a:lnTo>
                        <a:lnTo>
                          <a:pt x="16" y="61"/>
                        </a:lnTo>
                        <a:lnTo>
                          <a:pt x="14" y="61"/>
                        </a:lnTo>
                        <a:lnTo>
                          <a:pt x="14" y="61"/>
                        </a:lnTo>
                        <a:lnTo>
                          <a:pt x="14" y="61"/>
                        </a:lnTo>
                        <a:lnTo>
                          <a:pt x="12" y="61"/>
                        </a:lnTo>
                        <a:lnTo>
                          <a:pt x="12" y="61"/>
                        </a:lnTo>
                        <a:lnTo>
                          <a:pt x="12" y="59"/>
                        </a:lnTo>
                        <a:lnTo>
                          <a:pt x="12" y="59"/>
                        </a:lnTo>
                        <a:lnTo>
                          <a:pt x="12" y="59"/>
                        </a:lnTo>
                        <a:lnTo>
                          <a:pt x="10" y="59"/>
                        </a:lnTo>
                        <a:lnTo>
                          <a:pt x="10" y="57"/>
                        </a:lnTo>
                        <a:lnTo>
                          <a:pt x="10" y="57"/>
                        </a:lnTo>
                        <a:lnTo>
                          <a:pt x="8" y="57"/>
                        </a:lnTo>
                        <a:lnTo>
                          <a:pt x="8" y="57"/>
                        </a:lnTo>
                        <a:lnTo>
                          <a:pt x="10" y="57"/>
                        </a:lnTo>
                        <a:lnTo>
                          <a:pt x="10" y="56"/>
                        </a:lnTo>
                        <a:lnTo>
                          <a:pt x="10" y="56"/>
                        </a:lnTo>
                        <a:lnTo>
                          <a:pt x="8" y="56"/>
                        </a:lnTo>
                        <a:lnTo>
                          <a:pt x="8" y="54"/>
                        </a:lnTo>
                        <a:lnTo>
                          <a:pt x="8" y="54"/>
                        </a:lnTo>
                        <a:lnTo>
                          <a:pt x="8" y="54"/>
                        </a:lnTo>
                        <a:lnTo>
                          <a:pt x="8" y="52"/>
                        </a:lnTo>
                        <a:lnTo>
                          <a:pt x="8" y="52"/>
                        </a:lnTo>
                        <a:lnTo>
                          <a:pt x="8" y="52"/>
                        </a:lnTo>
                        <a:lnTo>
                          <a:pt x="8" y="52"/>
                        </a:lnTo>
                        <a:lnTo>
                          <a:pt x="6" y="52"/>
                        </a:lnTo>
                        <a:lnTo>
                          <a:pt x="6" y="50"/>
                        </a:lnTo>
                        <a:lnTo>
                          <a:pt x="6" y="50"/>
                        </a:lnTo>
                        <a:lnTo>
                          <a:pt x="6" y="50"/>
                        </a:lnTo>
                        <a:lnTo>
                          <a:pt x="6" y="50"/>
                        </a:lnTo>
                        <a:lnTo>
                          <a:pt x="6" y="48"/>
                        </a:lnTo>
                        <a:lnTo>
                          <a:pt x="4" y="48"/>
                        </a:lnTo>
                        <a:lnTo>
                          <a:pt x="4" y="48"/>
                        </a:lnTo>
                        <a:lnTo>
                          <a:pt x="4" y="48"/>
                        </a:lnTo>
                        <a:lnTo>
                          <a:pt x="2" y="48"/>
                        </a:lnTo>
                        <a:lnTo>
                          <a:pt x="2" y="48"/>
                        </a:lnTo>
                        <a:lnTo>
                          <a:pt x="2" y="48"/>
                        </a:lnTo>
                        <a:lnTo>
                          <a:pt x="2" y="46"/>
                        </a:lnTo>
                        <a:lnTo>
                          <a:pt x="0" y="46"/>
                        </a:lnTo>
                        <a:lnTo>
                          <a:pt x="0" y="46"/>
                        </a:lnTo>
                        <a:lnTo>
                          <a:pt x="0" y="46"/>
                        </a:lnTo>
                        <a:lnTo>
                          <a:pt x="0" y="46"/>
                        </a:lnTo>
                        <a:lnTo>
                          <a:pt x="0" y="44"/>
                        </a:lnTo>
                        <a:lnTo>
                          <a:pt x="0" y="44"/>
                        </a:lnTo>
                        <a:lnTo>
                          <a:pt x="0" y="44"/>
                        </a:lnTo>
                        <a:lnTo>
                          <a:pt x="2" y="44"/>
                        </a:lnTo>
                        <a:lnTo>
                          <a:pt x="2" y="44"/>
                        </a:lnTo>
                        <a:lnTo>
                          <a:pt x="2" y="44"/>
                        </a:lnTo>
                        <a:lnTo>
                          <a:pt x="2" y="44"/>
                        </a:lnTo>
                        <a:lnTo>
                          <a:pt x="2" y="44"/>
                        </a:lnTo>
                        <a:lnTo>
                          <a:pt x="4" y="44"/>
                        </a:lnTo>
                        <a:lnTo>
                          <a:pt x="4" y="44"/>
                        </a:lnTo>
                        <a:lnTo>
                          <a:pt x="6" y="44"/>
                        </a:lnTo>
                        <a:lnTo>
                          <a:pt x="6" y="44"/>
                        </a:lnTo>
                        <a:lnTo>
                          <a:pt x="6" y="44"/>
                        </a:lnTo>
                        <a:lnTo>
                          <a:pt x="6" y="44"/>
                        </a:lnTo>
                        <a:lnTo>
                          <a:pt x="6" y="44"/>
                        </a:lnTo>
                        <a:lnTo>
                          <a:pt x="8" y="44"/>
                        </a:lnTo>
                        <a:lnTo>
                          <a:pt x="8" y="42"/>
                        </a:lnTo>
                        <a:lnTo>
                          <a:pt x="8" y="42"/>
                        </a:lnTo>
                        <a:lnTo>
                          <a:pt x="8" y="42"/>
                        </a:lnTo>
                        <a:lnTo>
                          <a:pt x="8" y="42"/>
                        </a:lnTo>
                        <a:lnTo>
                          <a:pt x="8" y="40"/>
                        </a:lnTo>
                        <a:lnTo>
                          <a:pt x="10" y="40"/>
                        </a:lnTo>
                        <a:lnTo>
                          <a:pt x="10" y="40"/>
                        </a:lnTo>
                        <a:lnTo>
                          <a:pt x="12" y="40"/>
                        </a:lnTo>
                        <a:lnTo>
                          <a:pt x="12" y="40"/>
                        </a:lnTo>
                        <a:lnTo>
                          <a:pt x="12" y="42"/>
                        </a:lnTo>
                        <a:lnTo>
                          <a:pt x="12" y="42"/>
                        </a:lnTo>
                        <a:lnTo>
                          <a:pt x="14" y="42"/>
                        </a:lnTo>
                        <a:lnTo>
                          <a:pt x="14" y="42"/>
                        </a:lnTo>
                        <a:lnTo>
                          <a:pt x="14" y="40"/>
                        </a:lnTo>
                        <a:lnTo>
                          <a:pt x="16" y="40"/>
                        </a:lnTo>
                        <a:lnTo>
                          <a:pt x="16" y="40"/>
                        </a:lnTo>
                        <a:lnTo>
                          <a:pt x="16" y="40"/>
                        </a:lnTo>
                        <a:lnTo>
                          <a:pt x="16" y="40"/>
                        </a:lnTo>
                        <a:lnTo>
                          <a:pt x="16" y="38"/>
                        </a:lnTo>
                        <a:lnTo>
                          <a:pt x="16" y="38"/>
                        </a:lnTo>
                        <a:lnTo>
                          <a:pt x="17" y="38"/>
                        </a:lnTo>
                        <a:lnTo>
                          <a:pt x="17" y="38"/>
                        </a:lnTo>
                        <a:lnTo>
                          <a:pt x="17" y="38"/>
                        </a:lnTo>
                        <a:lnTo>
                          <a:pt x="17" y="36"/>
                        </a:lnTo>
                        <a:lnTo>
                          <a:pt x="17" y="36"/>
                        </a:lnTo>
                        <a:lnTo>
                          <a:pt x="17" y="36"/>
                        </a:lnTo>
                        <a:lnTo>
                          <a:pt x="17" y="36"/>
                        </a:lnTo>
                        <a:lnTo>
                          <a:pt x="17" y="34"/>
                        </a:lnTo>
                        <a:lnTo>
                          <a:pt x="17" y="34"/>
                        </a:lnTo>
                        <a:lnTo>
                          <a:pt x="17" y="34"/>
                        </a:lnTo>
                        <a:lnTo>
                          <a:pt x="19" y="34"/>
                        </a:lnTo>
                        <a:lnTo>
                          <a:pt x="19" y="34"/>
                        </a:lnTo>
                        <a:lnTo>
                          <a:pt x="19" y="33"/>
                        </a:lnTo>
                        <a:lnTo>
                          <a:pt x="21" y="33"/>
                        </a:lnTo>
                        <a:lnTo>
                          <a:pt x="21" y="33"/>
                        </a:lnTo>
                        <a:lnTo>
                          <a:pt x="21" y="33"/>
                        </a:lnTo>
                        <a:lnTo>
                          <a:pt x="21" y="33"/>
                        </a:lnTo>
                        <a:lnTo>
                          <a:pt x="21" y="31"/>
                        </a:lnTo>
                        <a:lnTo>
                          <a:pt x="21" y="31"/>
                        </a:lnTo>
                        <a:lnTo>
                          <a:pt x="21" y="31"/>
                        </a:lnTo>
                        <a:lnTo>
                          <a:pt x="21" y="31"/>
                        </a:lnTo>
                        <a:lnTo>
                          <a:pt x="21" y="31"/>
                        </a:lnTo>
                        <a:lnTo>
                          <a:pt x="23" y="31"/>
                        </a:lnTo>
                        <a:lnTo>
                          <a:pt x="23" y="29"/>
                        </a:lnTo>
                        <a:lnTo>
                          <a:pt x="23" y="29"/>
                        </a:lnTo>
                        <a:lnTo>
                          <a:pt x="23" y="29"/>
                        </a:lnTo>
                        <a:lnTo>
                          <a:pt x="23" y="27"/>
                        </a:lnTo>
                        <a:lnTo>
                          <a:pt x="23" y="27"/>
                        </a:lnTo>
                        <a:lnTo>
                          <a:pt x="23" y="27"/>
                        </a:lnTo>
                        <a:lnTo>
                          <a:pt x="23" y="25"/>
                        </a:lnTo>
                        <a:lnTo>
                          <a:pt x="25" y="25"/>
                        </a:lnTo>
                        <a:lnTo>
                          <a:pt x="25" y="25"/>
                        </a:lnTo>
                        <a:lnTo>
                          <a:pt x="25" y="25"/>
                        </a:lnTo>
                        <a:lnTo>
                          <a:pt x="25" y="23"/>
                        </a:lnTo>
                        <a:lnTo>
                          <a:pt x="27" y="23"/>
                        </a:lnTo>
                        <a:lnTo>
                          <a:pt x="27" y="23"/>
                        </a:lnTo>
                        <a:lnTo>
                          <a:pt x="27" y="23"/>
                        </a:lnTo>
                        <a:lnTo>
                          <a:pt x="27" y="23"/>
                        </a:lnTo>
                        <a:lnTo>
                          <a:pt x="27" y="21"/>
                        </a:lnTo>
                        <a:lnTo>
                          <a:pt x="27" y="21"/>
                        </a:lnTo>
                        <a:lnTo>
                          <a:pt x="27" y="21"/>
                        </a:lnTo>
                        <a:lnTo>
                          <a:pt x="29" y="21"/>
                        </a:lnTo>
                        <a:lnTo>
                          <a:pt x="29" y="19"/>
                        </a:lnTo>
                        <a:lnTo>
                          <a:pt x="29" y="19"/>
                        </a:lnTo>
                        <a:lnTo>
                          <a:pt x="29" y="19"/>
                        </a:lnTo>
                        <a:lnTo>
                          <a:pt x="29" y="19"/>
                        </a:lnTo>
                        <a:lnTo>
                          <a:pt x="31" y="19"/>
                        </a:lnTo>
                        <a:lnTo>
                          <a:pt x="31" y="17"/>
                        </a:lnTo>
                        <a:lnTo>
                          <a:pt x="31" y="17"/>
                        </a:lnTo>
                        <a:lnTo>
                          <a:pt x="29" y="17"/>
                        </a:lnTo>
                        <a:lnTo>
                          <a:pt x="29" y="15"/>
                        </a:lnTo>
                        <a:lnTo>
                          <a:pt x="31" y="15"/>
                        </a:lnTo>
                        <a:lnTo>
                          <a:pt x="31" y="15"/>
                        </a:lnTo>
                        <a:lnTo>
                          <a:pt x="31" y="15"/>
                        </a:lnTo>
                        <a:lnTo>
                          <a:pt x="31" y="13"/>
                        </a:lnTo>
                        <a:lnTo>
                          <a:pt x="33" y="13"/>
                        </a:lnTo>
                        <a:lnTo>
                          <a:pt x="33" y="13"/>
                        </a:lnTo>
                        <a:lnTo>
                          <a:pt x="33" y="13"/>
                        </a:lnTo>
                        <a:lnTo>
                          <a:pt x="33" y="13"/>
                        </a:lnTo>
                        <a:lnTo>
                          <a:pt x="33" y="13"/>
                        </a:lnTo>
                        <a:lnTo>
                          <a:pt x="35" y="13"/>
                        </a:lnTo>
                        <a:lnTo>
                          <a:pt x="35" y="11"/>
                        </a:lnTo>
                        <a:lnTo>
                          <a:pt x="35" y="11"/>
                        </a:lnTo>
                        <a:lnTo>
                          <a:pt x="35" y="11"/>
                        </a:lnTo>
                        <a:lnTo>
                          <a:pt x="35" y="11"/>
                        </a:lnTo>
                        <a:lnTo>
                          <a:pt x="37" y="11"/>
                        </a:lnTo>
                        <a:lnTo>
                          <a:pt x="37" y="11"/>
                        </a:lnTo>
                        <a:lnTo>
                          <a:pt x="37" y="10"/>
                        </a:lnTo>
                        <a:lnTo>
                          <a:pt x="39" y="10"/>
                        </a:lnTo>
                        <a:lnTo>
                          <a:pt x="39" y="10"/>
                        </a:lnTo>
                        <a:lnTo>
                          <a:pt x="39" y="10"/>
                        </a:lnTo>
                        <a:lnTo>
                          <a:pt x="40" y="10"/>
                        </a:lnTo>
                        <a:lnTo>
                          <a:pt x="40" y="10"/>
                        </a:lnTo>
                        <a:lnTo>
                          <a:pt x="42" y="10"/>
                        </a:lnTo>
                        <a:lnTo>
                          <a:pt x="42" y="10"/>
                        </a:lnTo>
                        <a:lnTo>
                          <a:pt x="42" y="10"/>
                        </a:lnTo>
                        <a:lnTo>
                          <a:pt x="42" y="10"/>
                        </a:lnTo>
                        <a:lnTo>
                          <a:pt x="42" y="8"/>
                        </a:lnTo>
                        <a:lnTo>
                          <a:pt x="44" y="8"/>
                        </a:lnTo>
                        <a:lnTo>
                          <a:pt x="44" y="8"/>
                        </a:lnTo>
                        <a:lnTo>
                          <a:pt x="44" y="8"/>
                        </a:lnTo>
                        <a:lnTo>
                          <a:pt x="44" y="8"/>
                        </a:lnTo>
                        <a:lnTo>
                          <a:pt x="44" y="6"/>
                        </a:lnTo>
                        <a:lnTo>
                          <a:pt x="46" y="6"/>
                        </a:lnTo>
                        <a:lnTo>
                          <a:pt x="46" y="6"/>
                        </a:lnTo>
                        <a:lnTo>
                          <a:pt x="46" y="6"/>
                        </a:lnTo>
                        <a:lnTo>
                          <a:pt x="48" y="6"/>
                        </a:lnTo>
                        <a:lnTo>
                          <a:pt x="48" y="6"/>
                        </a:lnTo>
                        <a:lnTo>
                          <a:pt x="48" y="6"/>
                        </a:lnTo>
                        <a:lnTo>
                          <a:pt x="48" y="6"/>
                        </a:lnTo>
                        <a:lnTo>
                          <a:pt x="48" y="4"/>
                        </a:lnTo>
                        <a:lnTo>
                          <a:pt x="50" y="4"/>
                        </a:lnTo>
                        <a:lnTo>
                          <a:pt x="50" y="4"/>
                        </a:lnTo>
                        <a:lnTo>
                          <a:pt x="50" y="4"/>
                        </a:lnTo>
                        <a:lnTo>
                          <a:pt x="50" y="4"/>
                        </a:lnTo>
                        <a:lnTo>
                          <a:pt x="50" y="4"/>
                        </a:lnTo>
                        <a:lnTo>
                          <a:pt x="52" y="4"/>
                        </a:lnTo>
                        <a:lnTo>
                          <a:pt x="52" y="4"/>
                        </a:lnTo>
                        <a:lnTo>
                          <a:pt x="52" y="6"/>
                        </a:lnTo>
                        <a:lnTo>
                          <a:pt x="54" y="6"/>
                        </a:lnTo>
                        <a:lnTo>
                          <a:pt x="54" y="6"/>
                        </a:lnTo>
                        <a:lnTo>
                          <a:pt x="54" y="6"/>
                        </a:lnTo>
                        <a:lnTo>
                          <a:pt x="54" y="6"/>
                        </a:lnTo>
                        <a:lnTo>
                          <a:pt x="54" y="6"/>
                        </a:lnTo>
                        <a:lnTo>
                          <a:pt x="56" y="6"/>
                        </a:lnTo>
                        <a:lnTo>
                          <a:pt x="56" y="6"/>
                        </a:lnTo>
                        <a:lnTo>
                          <a:pt x="56" y="6"/>
                        </a:lnTo>
                        <a:lnTo>
                          <a:pt x="56" y="6"/>
                        </a:lnTo>
                        <a:lnTo>
                          <a:pt x="58" y="6"/>
                        </a:lnTo>
                        <a:lnTo>
                          <a:pt x="58" y="6"/>
                        </a:lnTo>
                        <a:lnTo>
                          <a:pt x="60" y="6"/>
                        </a:lnTo>
                        <a:lnTo>
                          <a:pt x="60" y="6"/>
                        </a:lnTo>
                        <a:lnTo>
                          <a:pt x="60" y="6"/>
                        </a:lnTo>
                        <a:lnTo>
                          <a:pt x="62" y="6"/>
                        </a:lnTo>
                        <a:lnTo>
                          <a:pt x="62" y="6"/>
                        </a:lnTo>
                        <a:lnTo>
                          <a:pt x="62" y="6"/>
                        </a:lnTo>
                        <a:lnTo>
                          <a:pt x="62" y="6"/>
                        </a:lnTo>
                        <a:lnTo>
                          <a:pt x="63" y="6"/>
                        </a:lnTo>
                        <a:lnTo>
                          <a:pt x="63" y="6"/>
                        </a:lnTo>
                        <a:lnTo>
                          <a:pt x="65" y="6"/>
                        </a:lnTo>
                        <a:lnTo>
                          <a:pt x="65" y="6"/>
                        </a:lnTo>
                        <a:lnTo>
                          <a:pt x="65" y="6"/>
                        </a:lnTo>
                        <a:lnTo>
                          <a:pt x="65" y="8"/>
                        </a:lnTo>
                        <a:lnTo>
                          <a:pt x="67" y="8"/>
                        </a:lnTo>
                        <a:lnTo>
                          <a:pt x="67" y="8"/>
                        </a:lnTo>
                        <a:lnTo>
                          <a:pt x="67" y="8"/>
                        </a:lnTo>
                        <a:lnTo>
                          <a:pt x="67" y="8"/>
                        </a:lnTo>
                        <a:lnTo>
                          <a:pt x="69" y="8"/>
                        </a:lnTo>
                        <a:lnTo>
                          <a:pt x="69" y="8"/>
                        </a:lnTo>
                        <a:lnTo>
                          <a:pt x="69" y="8"/>
                        </a:lnTo>
                        <a:lnTo>
                          <a:pt x="71" y="8"/>
                        </a:lnTo>
                        <a:lnTo>
                          <a:pt x="71" y="8"/>
                        </a:lnTo>
                        <a:lnTo>
                          <a:pt x="71" y="8"/>
                        </a:lnTo>
                        <a:lnTo>
                          <a:pt x="71" y="6"/>
                        </a:lnTo>
                        <a:lnTo>
                          <a:pt x="73" y="6"/>
                        </a:lnTo>
                        <a:lnTo>
                          <a:pt x="73" y="6"/>
                        </a:lnTo>
                        <a:lnTo>
                          <a:pt x="75" y="6"/>
                        </a:lnTo>
                        <a:lnTo>
                          <a:pt x="75" y="6"/>
                        </a:lnTo>
                        <a:lnTo>
                          <a:pt x="75" y="6"/>
                        </a:lnTo>
                        <a:lnTo>
                          <a:pt x="75" y="8"/>
                        </a:lnTo>
                        <a:lnTo>
                          <a:pt x="77" y="8"/>
                        </a:lnTo>
                        <a:lnTo>
                          <a:pt x="77" y="8"/>
                        </a:lnTo>
                        <a:lnTo>
                          <a:pt x="77" y="8"/>
                        </a:lnTo>
                        <a:lnTo>
                          <a:pt x="77" y="10"/>
                        </a:lnTo>
                        <a:lnTo>
                          <a:pt x="77" y="10"/>
                        </a:lnTo>
                        <a:lnTo>
                          <a:pt x="79" y="10"/>
                        </a:lnTo>
                        <a:lnTo>
                          <a:pt x="79" y="10"/>
                        </a:lnTo>
                        <a:lnTo>
                          <a:pt x="79" y="10"/>
                        </a:lnTo>
                        <a:lnTo>
                          <a:pt x="81" y="10"/>
                        </a:lnTo>
                        <a:lnTo>
                          <a:pt x="81" y="11"/>
                        </a:lnTo>
                        <a:lnTo>
                          <a:pt x="81" y="11"/>
                        </a:lnTo>
                        <a:lnTo>
                          <a:pt x="81" y="11"/>
                        </a:lnTo>
                        <a:lnTo>
                          <a:pt x="81" y="11"/>
                        </a:lnTo>
                        <a:lnTo>
                          <a:pt x="83" y="11"/>
                        </a:lnTo>
                        <a:lnTo>
                          <a:pt x="83" y="11"/>
                        </a:lnTo>
                        <a:lnTo>
                          <a:pt x="83" y="11"/>
                        </a:lnTo>
                        <a:lnTo>
                          <a:pt x="83" y="11"/>
                        </a:lnTo>
                        <a:lnTo>
                          <a:pt x="84" y="11"/>
                        </a:lnTo>
                        <a:lnTo>
                          <a:pt x="84" y="11"/>
                        </a:lnTo>
                        <a:lnTo>
                          <a:pt x="84" y="10"/>
                        </a:lnTo>
                        <a:lnTo>
                          <a:pt x="86" y="10"/>
                        </a:lnTo>
                        <a:lnTo>
                          <a:pt x="86" y="10"/>
                        </a:lnTo>
                        <a:lnTo>
                          <a:pt x="86" y="10"/>
                        </a:lnTo>
                        <a:lnTo>
                          <a:pt x="86" y="8"/>
                        </a:lnTo>
                        <a:lnTo>
                          <a:pt x="86" y="8"/>
                        </a:lnTo>
                        <a:lnTo>
                          <a:pt x="86" y="8"/>
                        </a:lnTo>
                        <a:lnTo>
                          <a:pt x="88" y="8"/>
                        </a:lnTo>
                        <a:lnTo>
                          <a:pt x="88" y="8"/>
                        </a:lnTo>
                        <a:lnTo>
                          <a:pt x="88" y="8"/>
                        </a:lnTo>
                        <a:lnTo>
                          <a:pt x="90" y="8"/>
                        </a:lnTo>
                        <a:lnTo>
                          <a:pt x="90" y="8"/>
                        </a:lnTo>
                        <a:lnTo>
                          <a:pt x="92" y="8"/>
                        </a:lnTo>
                        <a:lnTo>
                          <a:pt x="92" y="8"/>
                        </a:lnTo>
                        <a:lnTo>
                          <a:pt x="92" y="8"/>
                        </a:lnTo>
                        <a:lnTo>
                          <a:pt x="92" y="6"/>
                        </a:lnTo>
                        <a:lnTo>
                          <a:pt x="94" y="6"/>
                        </a:lnTo>
                        <a:lnTo>
                          <a:pt x="94" y="8"/>
                        </a:lnTo>
                        <a:lnTo>
                          <a:pt x="94" y="8"/>
                        </a:lnTo>
                        <a:lnTo>
                          <a:pt x="94" y="8"/>
                        </a:lnTo>
                        <a:lnTo>
                          <a:pt x="96" y="8"/>
                        </a:lnTo>
                        <a:lnTo>
                          <a:pt x="96" y="6"/>
                        </a:lnTo>
                        <a:lnTo>
                          <a:pt x="96" y="6"/>
                        </a:lnTo>
                        <a:lnTo>
                          <a:pt x="98" y="6"/>
                        </a:lnTo>
                        <a:lnTo>
                          <a:pt x="98" y="6"/>
                        </a:lnTo>
                        <a:lnTo>
                          <a:pt x="98" y="6"/>
                        </a:lnTo>
                        <a:lnTo>
                          <a:pt x="100" y="6"/>
                        </a:lnTo>
                        <a:lnTo>
                          <a:pt x="100" y="6"/>
                        </a:lnTo>
                        <a:lnTo>
                          <a:pt x="100" y="6"/>
                        </a:lnTo>
                        <a:lnTo>
                          <a:pt x="102" y="6"/>
                        </a:lnTo>
                        <a:lnTo>
                          <a:pt x="102" y="6"/>
                        </a:lnTo>
                        <a:lnTo>
                          <a:pt x="102" y="6"/>
                        </a:lnTo>
                        <a:lnTo>
                          <a:pt x="102" y="6"/>
                        </a:lnTo>
                        <a:lnTo>
                          <a:pt x="102" y="6"/>
                        </a:lnTo>
                        <a:lnTo>
                          <a:pt x="104" y="6"/>
                        </a:lnTo>
                        <a:lnTo>
                          <a:pt x="104" y="6"/>
                        </a:lnTo>
                        <a:lnTo>
                          <a:pt x="104" y="6"/>
                        </a:lnTo>
                        <a:lnTo>
                          <a:pt x="104" y="4"/>
                        </a:lnTo>
                        <a:lnTo>
                          <a:pt x="104" y="4"/>
                        </a:lnTo>
                        <a:lnTo>
                          <a:pt x="104" y="4"/>
                        </a:lnTo>
                        <a:lnTo>
                          <a:pt x="104" y="2"/>
                        </a:lnTo>
                        <a:lnTo>
                          <a:pt x="106" y="2"/>
                        </a:lnTo>
                        <a:lnTo>
                          <a:pt x="106" y="2"/>
                        </a:lnTo>
                        <a:lnTo>
                          <a:pt x="106" y="2"/>
                        </a:lnTo>
                        <a:lnTo>
                          <a:pt x="107" y="2"/>
                        </a:lnTo>
                        <a:lnTo>
                          <a:pt x="107" y="2"/>
                        </a:lnTo>
                        <a:lnTo>
                          <a:pt x="107" y="2"/>
                        </a:lnTo>
                        <a:lnTo>
                          <a:pt x="107" y="0"/>
                        </a:lnTo>
                        <a:lnTo>
                          <a:pt x="109" y="0"/>
                        </a:lnTo>
                        <a:lnTo>
                          <a:pt x="109" y="0"/>
                        </a:lnTo>
                        <a:lnTo>
                          <a:pt x="109"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7" name="Freeform 479">
                    <a:extLst>
                      <a:ext uri="{FF2B5EF4-FFF2-40B4-BE49-F238E27FC236}">
                        <a16:creationId xmlns:a16="http://schemas.microsoft.com/office/drawing/2014/main" id="{36C1BECD-73C0-4343-8D35-61D2C0C30377}"/>
                      </a:ext>
                    </a:extLst>
                  </p:cNvPr>
                  <p:cNvSpPr>
                    <a:spLocks/>
                  </p:cNvSpPr>
                  <p:nvPr/>
                </p:nvSpPr>
                <p:spPr bwMode="auto">
                  <a:xfrm>
                    <a:off x="11003" y="1921"/>
                    <a:ext cx="165" cy="96"/>
                  </a:xfrm>
                  <a:custGeom>
                    <a:avLst/>
                    <a:gdLst>
                      <a:gd name="T0" fmla="*/ 117 w 165"/>
                      <a:gd name="T1" fmla="*/ 4 h 96"/>
                      <a:gd name="T2" fmla="*/ 121 w 165"/>
                      <a:gd name="T3" fmla="*/ 11 h 96"/>
                      <a:gd name="T4" fmla="*/ 127 w 165"/>
                      <a:gd name="T5" fmla="*/ 17 h 96"/>
                      <a:gd name="T6" fmla="*/ 130 w 165"/>
                      <a:gd name="T7" fmla="*/ 23 h 96"/>
                      <a:gd name="T8" fmla="*/ 136 w 165"/>
                      <a:gd name="T9" fmla="*/ 29 h 96"/>
                      <a:gd name="T10" fmla="*/ 138 w 165"/>
                      <a:gd name="T11" fmla="*/ 36 h 96"/>
                      <a:gd name="T12" fmla="*/ 136 w 165"/>
                      <a:gd name="T13" fmla="*/ 44 h 96"/>
                      <a:gd name="T14" fmla="*/ 136 w 165"/>
                      <a:gd name="T15" fmla="*/ 54 h 96"/>
                      <a:gd name="T16" fmla="*/ 140 w 165"/>
                      <a:gd name="T17" fmla="*/ 61 h 96"/>
                      <a:gd name="T18" fmla="*/ 148 w 165"/>
                      <a:gd name="T19" fmla="*/ 61 h 96"/>
                      <a:gd name="T20" fmla="*/ 155 w 165"/>
                      <a:gd name="T21" fmla="*/ 59 h 96"/>
                      <a:gd name="T22" fmla="*/ 163 w 165"/>
                      <a:gd name="T23" fmla="*/ 59 h 96"/>
                      <a:gd name="T24" fmla="*/ 163 w 165"/>
                      <a:gd name="T25" fmla="*/ 67 h 96"/>
                      <a:gd name="T26" fmla="*/ 159 w 165"/>
                      <a:gd name="T27" fmla="*/ 73 h 96"/>
                      <a:gd name="T28" fmla="*/ 151 w 165"/>
                      <a:gd name="T29" fmla="*/ 77 h 96"/>
                      <a:gd name="T30" fmla="*/ 146 w 165"/>
                      <a:gd name="T31" fmla="*/ 82 h 96"/>
                      <a:gd name="T32" fmla="*/ 146 w 165"/>
                      <a:gd name="T33" fmla="*/ 92 h 96"/>
                      <a:gd name="T34" fmla="*/ 138 w 165"/>
                      <a:gd name="T35" fmla="*/ 94 h 96"/>
                      <a:gd name="T36" fmla="*/ 132 w 165"/>
                      <a:gd name="T37" fmla="*/ 88 h 96"/>
                      <a:gd name="T38" fmla="*/ 125 w 165"/>
                      <a:gd name="T39" fmla="*/ 86 h 96"/>
                      <a:gd name="T40" fmla="*/ 117 w 165"/>
                      <a:gd name="T41" fmla="*/ 84 h 96"/>
                      <a:gd name="T42" fmla="*/ 109 w 165"/>
                      <a:gd name="T43" fmla="*/ 86 h 96"/>
                      <a:gd name="T44" fmla="*/ 102 w 165"/>
                      <a:gd name="T45" fmla="*/ 90 h 96"/>
                      <a:gd name="T46" fmla="*/ 94 w 165"/>
                      <a:gd name="T47" fmla="*/ 94 h 96"/>
                      <a:gd name="T48" fmla="*/ 86 w 165"/>
                      <a:gd name="T49" fmla="*/ 94 h 96"/>
                      <a:gd name="T50" fmla="*/ 79 w 165"/>
                      <a:gd name="T51" fmla="*/ 94 h 96"/>
                      <a:gd name="T52" fmla="*/ 69 w 165"/>
                      <a:gd name="T53" fmla="*/ 94 h 96"/>
                      <a:gd name="T54" fmla="*/ 62 w 165"/>
                      <a:gd name="T55" fmla="*/ 92 h 96"/>
                      <a:gd name="T56" fmla="*/ 54 w 165"/>
                      <a:gd name="T57" fmla="*/ 90 h 96"/>
                      <a:gd name="T58" fmla="*/ 46 w 165"/>
                      <a:gd name="T59" fmla="*/ 92 h 96"/>
                      <a:gd name="T60" fmla="*/ 48 w 165"/>
                      <a:gd name="T61" fmla="*/ 86 h 96"/>
                      <a:gd name="T62" fmla="*/ 40 w 165"/>
                      <a:gd name="T63" fmla="*/ 82 h 96"/>
                      <a:gd name="T64" fmla="*/ 40 w 165"/>
                      <a:gd name="T65" fmla="*/ 77 h 96"/>
                      <a:gd name="T66" fmla="*/ 39 w 165"/>
                      <a:gd name="T67" fmla="*/ 75 h 96"/>
                      <a:gd name="T68" fmla="*/ 33 w 165"/>
                      <a:gd name="T69" fmla="*/ 79 h 96"/>
                      <a:gd name="T70" fmla="*/ 27 w 165"/>
                      <a:gd name="T71" fmla="*/ 75 h 96"/>
                      <a:gd name="T72" fmla="*/ 19 w 165"/>
                      <a:gd name="T73" fmla="*/ 73 h 96"/>
                      <a:gd name="T74" fmla="*/ 19 w 165"/>
                      <a:gd name="T75" fmla="*/ 67 h 96"/>
                      <a:gd name="T76" fmla="*/ 17 w 165"/>
                      <a:gd name="T77" fmla="*/ 61 h 96"/>
                      <a:gd name="T78" fmla="*/ 12 w 165"/>
                      <a:gd name="T79" fmla="*/ 59 h 96"/>
                      <a:gd name="T80" fmla="*/ 8 w 165"/>
                      <a:gd name="T81" fmla="*/ 52 h 96"/>
                      <a:gd name="T82" fmla="*/ 2 w 165"/>
                      <a:gd name="T83" fmla="*/ 48 h 96"/>
                      <a:gd name="T84" fmla="*/ 4 w 165"/>
                      <a:gd name="T85" fmla="*/ 44 h 96"/>
                      <a:gd name="T86" fmla="*/ 10 w 165"/>
                      <a:gd name="T87" fmla="*/ 40 h 96"/>
                      <a:gd name="T88" fmla="*/ 17 w 165"/>
                      <a:gd name="T89" fmla="*/ 38 h 96"/>
                      <a:gd name="T90" fmla="*/ 21 w 165"/>
                      <a:gd name="T91" fmla="*/ 33 h 96"/>
                      <a:gd name="T92" fmla="*/ 23 w 165"/>
                      <a:gd name="T93" fmla="*/ 27 h 96"/>
                      <a:gd name="T94" fmla="*/ 29 w 165"/>
                      <a:gd name="T95" fmla="*/ 19 h 96"/>
                      <a:gd name="T96" fmla="*/ 33 w 165"/>
                      <a:gd name="T97" fmla="*/ 13 h 96"/>
                      <a:gd name="T98" fmla="*/ 39 w 165"/>
                      <a:gd name="T99" fmla="*/ 10 h 96"/>
                      <a:gd name="T100" fmla="*/ 46 w 165"/>
                      <a:gd name="T101" fmla="*/ 6 h 96"/>
                      <a:gd name="T102" fmla="*/ 52 w 165"/>
                      <a:gd name="T103" fmla="*/ 6 h 96"/>
                      <a:gd name="T104" fmla="*/ 60 w 165"/>
                      <a:gd name="T105" fmla="*/ 6 h 96"/>
                      <a:gd name="T106" fmla="*/ 67 w 165"/>
                      <a:gd name="T107" fmla="*/ 8 h 96"/>
                      <a:gd name="T108" fmla="*/ 77 w 165"/>
                      <a:gd name="T109" fmla="*/ 8 h 96"/>
                      <a:gd name="T110" fmla="*/ 83 w 165"/>
                      <a:gd name="T111" fmla="*/ 11 h 96"/>
                      <a:gd name="T112" fmla="*/ 88 w 165"/>
                      <a:gd name="T113" fmla="*/ 8 h 96"/>
                      <a:gd name="T114" fmla="*/ 98 w 165"/>
                      <a:gd name="T115" fmla="*/ 6 h 96"/>
                      <a:gd name="T116" fmla="*/ 104 w 165"/>
                      <a:gd name="T117" fmla="*/ 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 h="96">
                        <a:moveTo>
                          <a:pt x="109" y="0"/>
                        </a:moveTo>
                        <a:lnTo>
                          <a:pt x="111" y="0"/>
                        </a:lnTo>
                        <a:lnTo>
                          <a:pt x="111" y="0"/>
                        </a:lnTo>
                        <a:lnTo>
                          <a:pt x="113" y="0"/>
                        </a:lnTo>
                        <a:lnTo>
                          <a:pt x="113" y="0"/>
                        </a:lnTo>
                        <a:lnTo>
                          <a:pt x="113" y="0"/>
                        </a:lnTo>
                        <a:lnTo>
                          <a:pt x="115" y="0"/>
                        </a:lnTo>
                        <a:lnTo>
                          <a:pt x="115" y="2"/>
                        </a:lnTo>
                        <a:lnTo>
                          <a:pt x="115" y="2"/>
                        </a:lnTo>
                        <a:lnTo>
                          <a:pt x="115" y="2"/>
                        </a:lnTo>
                        <a:lnTo>
                          <a:pt x="115" y="2"/>
                        </a:lnTo>
                        <a:lnTo>
                          <a:pt x="115" y="4"/>
                        </a:lnTo>
                        <a:lnTo>
                          <a:pt x="117" y="4"/>
                        </a:lnTo>
                        <a:lnTo>
                          <a:pt x="117" y="4"/>
                        </a:lnTo>
                        <a:lnTo>
                          <a:pt x="117" y="4"/>
                        </a:lnTo>
                        <a:lnTo>
                          <a:pt x="119" y="4"/>
                        </a:lnTo>
                        <a:lnTo>
                          <a:pt x="119" y="6"/>
                        </a:lnTo>
                        <a:lnTo>
                          <a:pt x="119" y="6"/>
                        </a:lnTo>
                        <a:lnTo>
                          <a:pt x="119" y="6"/>
                        </a:lnTo>
                        <a:lnTo>
                          <a:pt x="119" y="6"/>
                        </a:lnTo>
                        <a:lnTo>
                          <a:pt x="119" y="6"/>
                        </a:lnTo>
                        <a:lnTo>
                          <a:pt x="119" y="8"/>
                        </a:lnTo>
                        <a:lnTo>
                          <a:pt x="121" y="8"/>
                        </a:lnTo>
                        <a:lnTo>
                          <a:pt x="121" y="8"/>
                        </a:lnTo>
                        <a:lnTo>
                          <a:pt x="121" y="10"/>
                        </a:lnTo>
                        <a:lnTo>
                          <a:pt x="121" y="10"/>
                        </a:lnTo>
                        <a:lnTo>
                          <a:pt x="121" y="10"/>
                        </a:lnTo>
                        <a:lnTo>
                          <a:pt x="121" y="11"/>
                        </a:lnTo>
                        <a:lnTo>
                          <a:pt x="121" y="11"/>
                        </a:lnTo>
                        <a:lnTo>
                          <a:pt x="121" y="11"/>
                        </a:lnTo>
                        <a:lnTo>
                          <a:pt x="121" y="13"/>
                        </a:lnTo>
                        <a:lnTo>
                          <a:pt x="123" y="13"/>
                        </a:lnTo>
                        <a:lnTo>
                          <a:pt x="123" y="13"/>
                        </a:lnTo>
                        <a:lnTo>
                          <a:pt x="123" y="13"/>
                        </a:lnTo>
                        <a:lnTo>
                          <a:pt x="123" y="13"/>
                        </a:lnTo>
                        <a:lnTo>
                          <a:pt x="125" y="13"/>
                        </a:lnTo>
                        <a:lnTo>
                          <a:pt x="125" y="15"/>
                        </a:lnTo>
                        <a:lnTo>
                          <a:pt x="125" y="15"/>
                        </a:lnTo>
                        <a:lnTo>
                          <a:pt x="125" y="15"/>
                        </a:lnTo>
                        <a:lnTo>
                          <a:pt x="125" y="15"/>
                        </a:lnTo>
                        <a:lnTo>
                          <a:pt x="125" y="17"/>
                        </a:lnTo>
                        <a:lnTo>
                          <a:pt x="127" y="17"/>
                        </a:lnTo>
                        <a:lnTo>
                          <a:pt x="127" y="17"/>
                        </a:lnTo>
                        <a:lnTo>
                          <a:pt x="127" y="17"/>
                        </a:lnTo>
                        <a:lnTo>
                          <a:pt x="127" y="19"/>
                        </a:lnTo>
                        <a:lnTo>
                          <a:pt x="127" y="19"/>
                        </a:lnTo>
                        <a:lnTo>
                          <a:pt x="128" y="19"/>
                        </a:lnTo>
                        <a:lnTo>
                          <a:pt x="128" y="21"/>
                        </a:lnTo>
                        <a:lnTo>
                          <a:pt x="128" y="21"/>
                        </a:lnTo>
                        <a:lnTo>
                          <a:pt x="128" y="21"/>
                        </a:lnTo>
                        <a:lnTo>
                          <a:pt x="130" y="21"/>
                        </a:lnTo>
                        <a:lnTo>
                          <a:pt x="130" y="21"/>
                        </a:lnTo>
                        <a:lnTo>
                          <a:pt x="130" y="23"/>
                        </a:lnTo>
                        <a:lnTo>
                          <a:pt x="130" y="23"/>
                        </a:lnTo>
                        <a:lnTo>
                          <a:pt x="130" y="23"/>
                        </a:lnTo>
                        <a:lnTo>
                          <a:pt x="130" y="23"/>
                        </a:lnTo>
                        <a:lnTo>
                          <a:pt x="130" y="23"/>
                        </a:lnTo>
                        <a:lnTo>
                          <a:pt x="132" y="23"/>
                        </a:lnTo>
                        <a:lnTo>
                          <a:pt x="132" y="25"/>
                        </a:lnTo>
                        <a:lnTo>
                          <a:pt x="132" y="25"/>
                        </a:lnTo>
                        <a:lnTo>
                          <a:pt x="132" y="25"/>
                        </a:lnTo>
                        <a:lnTo>
                          <a:pt x="134" y="25"/>
                        </a:lnTo>
                        <a:lnTo>
                          <a:pt x="134" y="25"/>
                        </a:lnTo>
                        <a:lnTo>
                          <a:pt x="134" y="27"/>
                        </a:lnTo>
                        <a:lnTo>
                          <a:pt x="134" y="27"/>
                        </a:lnTo>
                        <a:lnTo>
                          <a:pt x="134" y="27"/>
                        </a:lnTo>
                        <a:lnTo>
                          <a:pt x="136" y="27"/>
                        </a:lnTo>
                        <a:lnTo>
                          <a:pt x="136" y="29"/>
                        </a:lnTo>
                        <a:lnTo>
                          <a:pt x="136" y="29"/>
                        </a:lnTo>
                        <a:lnTo>
                          <a:pt x="136" y="29"/>
                        </a:lnTo>
                        <a:lnTo>
                          <a:pt x="136" y="31"/>
                        </a:lnTo>
                        <a:lnTo>
                          <a:pt x="136" y="31"/>
                        </a:lnTo>
                        <a:lnTo>
                          <a:pt x="136" y="31"/>
                        </a:lnTo>
                        <a:lnTo>
                          <a:pt x="136" y="31"/>
                        </a:lnTo>
                        <a:lnTo>
                          <a:pt x="136" y="33"/>
                        </a:lnTo>
                        <a:lnTo>
                          <a:pt x="138" y="33"/>
                        </a:lnTo>
                        <a:lnTo>
                          <a:pt x="138" y="33"/>
                        </a:lnTo>
                        <a:lnTo>
                          <a:pt x="138" y="33"/>
                        </a:lnTo>
                        <a:lnTo>
                          <a:pt x="138" y="34"/>
                        </a:lnTo>
                        <a:lnTo>
                          <a:pt x="138" y="34"/>
                        </a:lnTo>
                        <a:lnTo>
                          <a:pt x="138" y="34"/>
                        </a:lnTo>
                        <a:lnTo>
                          <a:pt x="138" y="36"/>
                        </a:lnTo>
                        <a:lnTo>
                          <a:pt x="138" y="36"/>
                        </a:lnTo>
                        <a:lnTo>
                          <a:pt x="138" y="36"/>
                        </a:lnTo>
                        <a:lnTo>
                          <a:pt x="138" y="38"/>
                        </a:lnTo>
                        <a:lnTo>
                          <a:pt x="138" y="38"/>
                        </a:lnTo>
                        <a:lnTo>
                          <a:pt x="138" y="38"/>
                        </a:lnTo>
                        <a:lnTo>
                          <a:pt x="138" y="38"/>
                        </a:lnTo>
                        <a:lnTo>
                          <a:pt x="138" y="40"/>
                        </a:lnTo>
                        <a:lnTo>
                          <a:pt x="138" y="40"/>
                        </a:lnTo>
                        <a:lnTo>
                          <a:pt x="136" y="40"/>
                        </a:lnTo>
                        <a:lnTo>
                          <a:pt x="136" y="40"/>
                        </a:lnTo>
                        <a:lnTo>
                          <a:pt x="136" y="42"/>
                        </a:lnTo>
                        <a:lnTo>
                          <a:pt x="136" y="42"/>
                        </a:lnTo>
                        <a:lnTo>
                          <a:pt x="136" y="42"/>
                        </a:lnTo>
                        <a:lnTo>
                          <a:pt x="136" y="42"/>
                        </a:lnTo>
                        <a:lnTo>
                          <a:pt x="136" y="44"/>
                        </a:lnTo>
                        <a:lnTo>
                          <a:pt x="136" y="44"/>
                        </a:lnTo>
                        <a:lnTo>
                          <a:pt x="136" y="46"/>
                        </a:lnTo>
                        <a:lnTo>
                          <a:pt x="136" y="46"/>
                        </a:lnTo>
                        <a:lnTo>
                          <a:pt x="136" y="46"/>
                        </a:lnTo>
                        <a:lnTo>
                          <a:pt x="136" y="46"/>
                        </a:lnTo>
                        <a:lnTo>
                          <a:pt x="136" y="46"/>
                        </a:lnTo>
                        <a:lnTo>
                          <a:pt x="136" y="48"/>
                        </a:lnTo>
                        <a:lnTo>
                          <a:pt x="136" y="48"/>
                        </a:lnTo>
                        <a:lnTo>
                          <a:pt x="136" y="50"/>
                        </a:lnTo>
                        <a:lnTo>
                          <a:pt x="136" y="50"/>
                        </a:lnTo>
                        <a:lnTo>
                          <a:pt x="136" y="52"/>
                        </a:lnTo>
                        <a:lnTo>
                          <a:pt x="136" y="52"/>
                        </a:lnTo>
                        <a:lnTo>
                          <a:pt x="136" y="52"/>
                        </a:lnTo>
                        <a:lnTo>
                          <a:pt x="136" y="54"/>
                        </a:lnTo>
                        <a:lnTo>
                          <a:pt x="136" y="54"/>
                        </a:lnTo>
                        <a:lnTo>
                          <a:pt x="136" y="54"/>
                        </a:lnTo>
                        <a:lnTo>
                          <a:pt x="136" y="54"/>
                        </a:lnTo>
                        <a:lnTo>
                          <a:pt x="136" y="56"/>
                        </a:lnTo>
                        <a:lnTo>
                          <a:pt x="136" y="56"/>
                        </a:lnTo>
                        <a:lnTo>
                          <a:pt x="136" y="56"/>
                        </a:lnTo>
                        <a:lnTo>
                          <a:pt x="136" y="57"/>
                        </a:lnTo>
                        <a:lnTo>
                          <a:pt x="138" y="57"/>
                        </a:lnTo>
                        <a:lnTo>
                          <a:pt x="138" y="57"/>
                        </a:lnTo>
                        <a:lnTo>
                          <a:pt x="138" y="57"/>
                        </a:lnTo>
                        <a:lnTo>
                          <a:pt x="140" y="57"/>
                        </a:lnTo>
                        <a:lnTo>
                          <a:pt x="140" y="59"/>
                        </a:lnTo>
                        <a:lnTo>
                          <a:pt x="140" y="59"/>
                        </a:lnTo>
                        <a:lnTo>
                          <a:pt x="140" y="59"/>
                        </a:lnTo>
                        <a:lnTo>
                          <a:pt x="140" y="61"/>
                        </a:lnTo>
                        <a:lnTo>
                          <a:pt x="140" y="61"/>
                        </a:lnTo>
                        <a:lnTo>
                          <a:pt x="140" y="61"/>
                        </a:lnTo>
                        <a:lnTo>
                          <a:pt x="142" y="61"/>
                        </a:lnTo>
                        <a:lnTo>
                          <a:pt x="142" y="61"/>
                        </a:lnTo>
                        <a:lnTo>
                          <a:pt x="142" y="61"/>
                        </a:lnTo>
                        <a:lnTo>
                          <a:pt x="142" y="61"/>
                        </a:lnTo>
                        <a:lnTo>
                          <a:pt x="144" y="61"/>
                        </a:lnTo>
                        <a:lnTo>
                          <a:pt x="144" y="61"/>
                        </a:lnTo>
                        <a:lnTo>
                          <a:pt x="146" y="61"/>
                        </a:lnTo>
                        <a:lnTo>
                          <a:pt x="146" y="61"/>
                        </a:lnTo>
                        <a:lnTo>
                          <a:pt x="146" y="61"/>
                        </a:lnTo>
                        <a:lnTo>
                          <a:pt x="148" y="61"/>
                        </a:lnTo>
                        <a:lnTo>
                          <a:pt x="148" y="61"/>
                        </a:lnTo>
                        <a:lnTo>
                          <a:pt x="148" y="61"/>
                        </a:lnTo>
                        <a:lnTo>
                          <a:pt x="148" y="61"/>
                        </a:lnTo>
                        <a:lnTo>
                          <a:pt x="148" y="61"/>
                        </a:lnTo>
                        <a:lnTo>
                          <a:pt x="148" y="61"/>
                        </a:lnTo>
                        <a:lnTo>
                          <a:pt x="150" y="61"/>
                        </a:lnTo>
                        <a:lnTo>
                          <a:pt x="150" y="61"/>
                        </a:lnTo>
                        <a:lnTo>
                          <a:pt x="151" y="61"/>
                        </a:lnTo>
                        <a:lnTo>
                          <a:pt x="151" y="61"/>
                        </a:lnTo>
                        <a:lnTo>
                          <a:pt x="151" y="61"/>
                        </a:lnTo>
                        <a:lnTo>
                          <a:pt x="151" y="61"/>
                        </a:lnTo>
                        <a:lnTo>
                          <a:pt x="153" y="61"/>
                        </a:lnTo>
                        <a:lnTo>
                          <a:pt x="153" y="59"/>
                        </a:lnTo>
                        <a:lnTo>
                          <a:pt x="153" y="59"/>
                        </a:lnTo>
                        <a:lnTo>
                          <a:pt x="153" y="59"/>
                        </a:lnTo>
                        <a:lnTo>
                          <a:pt x="155" y="59"/>
                        </a:lnTo>
                        <a:lnTo>
                          <a:pt x="155" y="59"/>
                        </a:lnTo>
                        <a:lnTo>
                          <a:pt x="155" y="59"/>
                        </a:lnTo>
                        <a:lnTo>
                          <a:pt x="157" y="59"/>
                        </a:lnTo>
                        <a:lnTo>
                          <a:pt x="157" y="59"/>
                        </a:lnTo>
                        <a:lnTo>
                          <a:pt x="157" y="57"/>
                        </a:lnTo>
                        <a:lnTo>
                          <a:pt x="157" y="57"/>
                        </a:lnTo>
                        <a:lnTo>
                          <a:pt x="157" y="59"/>
                        </a:lnTo>
                        <a:lnTo>
                          <a:pt x="159" y="59"/>
                        </a:lnTo>
                        <a:lnTo>
                          <a:pt x="159" y="59"/>
                        </a:lnTo>
                        <a:lnTo>
                          <a:pt x="161" y="59"/>
                        </a:lnTo>
                        <a:lnTo>
                          <a:pt x="161" y="59"/>
                        </a:lnTo>
                        <a:lnTo>
                          <a:pt x="161" y="59"/>
                        </a:lnTo>
                        <a:lnTo>
                          <a:pt x="161" y="59"/>
                        </a:lnTo>
                        <a:lnTo>
                          <a:pt x="163" y="59"/>
                        </a:lnTo>
                        <a:lnTo>
                          <a:pt x="163" y="61"/>
                        </a:lnTo>
                        <a:lnTo>
                          <a:pt x="163" y="61"/>
                        </a:lnTo>
                        <a:lnTo>
                          <a:pt x="163" y="61"/>
                        </a:lnTo>
                        <a:lnTo>
                          <a:pt x="163" y="61"/>
                        </a:lnTo>
                        <a:lnTo>
                          <a:pt x="163" y="61"/>
                        </a:lnTo>
                        <a:lnTo>
                          <a:pt x="163" y="61"/>
                        </a:lnTo>
                        <a:lnTo>
                          <a:pt x="163" y="63"/>
                        </a:lnTo>
                        <a:lnTo>
                          <a:pt x="163" y="63"/>
                        </a:lnTo>
                        <a:lnTo>
                          <a:pt x="163" y="63"/>
                        </a:lnTo>
                        <a:lnTo>
                          <a:pt x="165" y="63"/>
                        </a:lnTo>
                        <a:lnTo>
                          <a:pt x="165" y="65"/>
                        </a:lnTo>
                        <a:lnTo>
                          <a:pt x="163" y="65"/>
                        </a:lnTo>
                        <a:lnTo>
                          <a:pt x="163" y="65"/>
                        </a:lnTo>
                        <a:lnTo>
                          <a:pt x="163" y="67"/>
                        </a:lnTo>
                        <a:lnTo>
                          <a:pt x="163" y="67"/>
                        </a:lnTo>
                        <a:lnTo>
                          <a:pt x="163" y="69"/>
                        </a:lnTo>
                        <a:lnTo>
                          <a:pt x="163" y="69"/>
                        </a:lnTo>
                        <a:lnTo>
                          <a:pt x="163" y="69"/>
                        </a:lnTo>
                        <a:lnTo>
                          <a:pt x="163" y="71"/>
                        </a:lnTo>
                        <a:lnTo>
                          <a:pt x="163" y="71"/>
                        </a:lnTo>
                        <a:lnTo>
                          <a:pt x="163" y="71"/>
                        </a:lnTo>
                        <a:lnTo>
                          <a:pt x="163" y="71"/>
                        </a:lnTo>
                        <a:lnTo>
                          <a:pt x="161" y="71"/>
                        </a:lnTo>
                        <a:lnTo>
                          <a:pt x="161" y="71"/>
                        </a:lnTo>
                        <a:lnTo>
                          <a:pt x="161" y="71"/>
                        </a:lnTo>
                        <a:lnTo>
                          <a:pt x="159" y="71"/>
                        </a:lnTo>
                        <a:lnTo>
                          <a:pt x="159" y="73"/>
                        </a:lnTo>
                        <a:lnTo>
                          <a:pt x="159" y="73"/>
                        </a:lnTo>
                        <a:lnTo>
                          <a:pt x="157" y="73"/>
                        </a:lnTo>
                        <a:lnTo>
                          <a:pt x="157" y="73"/>
                        </a:lnTo>
                        <a:lnTo>
                          <a:pt x="157" y="73"/>
                        </a:lnTo>
                        <a:lnTo>
                          <a:pt x="155" y="73"/>
                        </a:lnTo>
                        <a:lnTo>
                          <a:pt x="155" y="73"/>
                        </a:lnTo>
                        <a:lnTo>
                          <a:pt x="153" y="73"/>
                        </a:lnTo>
                        <a:lnTo>
                          <a:pt x="153" y="73"/>
                        </a:lnTo>
                        <a:lnTo>
                          <a:pt x="153" y="73"/>
                        </a:lnTo>
                        <a:lnTo>
                          <a:pt x="153" y="73"/>
                        </a:lnTo>
                        <a:lnTo>
                          <a:pt x="153" y="75"/>
                        </a:lnTo>
                        <a:lnTo>
                          <a:pt x="151" y="75"/>
                        </a:lnTo>
                        <a:lnTo>
                          <a:pt x="151" y="75"/>
                        </a:lnTo>
                        <a:lnTo>
                          <a:pt x="151" y="75"/>
                        </a:lnTo>
                        <a:lnTo>
                          <a:pt x="151" y="77"/>
                        </a:lnTo>
                        <a:lnTo>
                          <a:pt x="151" y="77"/>
                        </a:lnTo>
                        <a:lnTo>
                          <a:pt x="151" y="77"/>
                        </a:lnTo>
                        <a:lnTo>
                          <a:pt x="151" y="79"/>
                        </a:lnTo>
                        <a:lnTo>
                          <a:pt x="150" y="79"/>
                        </a:lnTo>
                        <a:lnTo>
                          <a:pt x="150" y="79"/>
                        </a:lnTo>
                        <a:lnTo>
                          <a:pt x="150" y="79"/>
                        </a:lnTo>
                        <a:lnTo>
                          <a:pt x="150" y="79"/>
                        </a:lnTo>
                        <a:lnTo>
                          <a:pt x="148" y="79"/>
                        </a:lnTo>
                        <a:lnTo>
                          <a:pt x="148" y="79"/>
                        </a:lnTo>
                        <a:lnTo>
                          <a:pt x="148" y="80"/>
                        </a:lnTo>
                        <a:lnTo>
                          <a:pt x="148" y="80"/>
                        </a:lnTo>
                        <a:lnTo>
                          <a:pt x="148" y="80"/>
                        </a:lnTo>
                        <a:lnTo>
                          <a:pt x="148" y="82"/>
                        </a:lnTo>
                        <a:lnTo>
                          <a:pt x="146" y="82"/>
                        </a:lnTo>
                        <a:lnTo>
                          <a:pt x="146" y="82"/>
                        </a:lnTo>
                        <a:lnTo>
                          <a:pt x="146" y="82"/>
                        </a:lnTo>
                        <a:lnTo>
                          <a:pt x="146" y="84"/>
                        </a:lnTo>
                        <a:lnTo>
                          <a:pt x="146" y="84"/>
                        </a:lnTo>
                        <a:lnTo>
                          <a:pt x="146" y="84"/>
                        </a:lnTo>
                        <a:lnTo>
                          <a:pt x="146" y="86"/>
                        </a:lnTo>
                        <a:lnTo>
                          <a:pt x="146" y="86"/>
                        </a:lnTo>
                        <a:lnTo>
                          <a:pt x="146" y="86"/>
                        </a:lnTo>
                        <a:lnTo>
                          <a:pt x="146" y="88"/>
                        </a:lnTo>
                        <a:lnTo>
                          <a:pt x="146" y="88"/>
                        </a:lnTo>
                        <a:lnTo>
                          <a:pt x="146" y="90"/>
                        </a:lnTo>
                        <a:lnTo>
                          <a:pt x="146" y="90"/>
                        </a:lnTo>
                        <a:lnTo>
                          <a:pt x="146" y="90"/>
                        </a:lnTo>
                        <a:lnTo>
                          <a:pt x="146" y="92"/>
                        </a:lnTo>
                        <a:lnTo>
                          <a:pt x="146" y="92"/>
                        </a:lnTo>
                        <a:lnTo>
                          <a:pt x="146" y="92"/>
                        </a:lnTo>
                        <a:lnTo>
                          <a:pt x="146" y="94"/>
                        </a:lnTo>
                        <a:lnTo>
                          <a:pt x="146" y="94"/>
                        </a:lnTo>
                        <a:lnTo>
                          <a:pt x="144" y="94"/>
                        </a:lnTo>
                        <a:lnTo>
                          <a:pt x="144" y="94"/>
                        </a:lnTo>
                        <a:lnTo>
                          <a:pt x="144" y="94"/>
                        </a:lnTo>
                        <a:lnTo>
                          <a:pt x="142" y="94"/>
                        </a:lnTo>
                        <a:lnTo>
                          <a:pt x="142" y="94"/>
                        </a:lnTo>
                        <a:lnTo>
                          <a:pt x="142" y="94"/>
                        </a:lnTo>
                        <a:lnTo>
                          <a:pt x="140" y="94"/>
                        </a:lnTo>
                        <a:lnTo>
                          <a:pt x="140" y="94"/>
                        </a:lnTo>
                        <a:lnTo>
                          <a:pt x="140" y="94"/>
                        </a:lnTo>
                        <a:lnTo>
                          <a:pt x="138" y="94"/>
                        </a:lnTo>
                        <a:lnTo>
                          <a:pt x="138" y="92"/>
                        </a:lnTo>
                        <a:lnTo>
                          <a:pt x="138" y="92"/>
                        </a:lnTo>
                        <a:lnTo>
                          <a:pt x="136" y="92"/>
                        </a:lnTo>
                        <a:lnTo>
                          <a:pt x="136" y="92"/>
                        </a:lnTo>
                        <a:lnTo>
                          <a:pt x="136" y="92"/>
                        </a:lnTo>
                        <a:lnTo>
                          <a:pt x="136" y="92"/>
                        </a:lnTo>
                        <a:lnTo>
                          <a:pt x="134" y="92"/>
                        </a:lnTo>
                        <a:lnTo>
                          <a:pt x="134" y="92"/>
                        </a:lnTo>
                        <a:lnTo>
                          <a:pt x="134" y="90"/>
                        </a:lnTo>
                        <a:lnTo>
                          <a:pt x="134" y="90"/>
                        </a:lnTo>
                        <a:lnTo>
                          <a:pt x="134" y="90"/>
                        </a:lnTo>
                        <a:lnTo>
                          <a:pt x="134" y="88"/>
                        </a:lnTo>
                        <a:lnTo>
                          <a:pt x="134" y="88"/>
                        </a:lnTo>
                        <a:lnTo>
                          <a:pt x="132" y="88"/>
                        </a:lnTo>
                        <a:lnTo>
                          <a:pt x="132" y="88"/>
                        </a:lnTo>
                        <a:lnTo>
                          <a:pt x="132" y="88"/>
                        </a:lnTo>
                        <a:lnTo>
                          <a:pt x="130" y="88"/>
                        </a:lnTo>
                        <a:lnTo>
                          <a:pt x="130" y="88"/>
                        </a:lnTo>
                        <a:lnTo>
                          <a:pt x="130" y="88"/>
                        </a:lnTo>
                        <a:lnTo>
                          <a:pt x="128" y="88"/>
                        </a:lnTo>
                        <a:lnTo>
                          <a:pt x="128" y="88"/>
                        </a:lnTo>
                        <a:lnTo>
                          <a:pt x="128" y="88"/>
                        </a:lnTo>
                        <a:lnTo>
                          <a:pt x="128" y="86"/>
                        </a:lnTo>
                        <a:lnTo>
                          <a:pt x="128" y="86"/>
                        </a:lnTo>
                        <a:lnTo>
                          <a:pt x="127" y="86"/>
                        </a:lnTo>
                        <a:lnTo>
                          <a:pt x="127" y="86"/>
                        </a:lnTo>
                        <a:lnTo>
                          <a:pt x="125" y="86"/>
                        </a:lnTo>
                        <a:lnTo>
                          <a:pt x="125" y="86"/>
                        </a:lnTo>
                        <a:lnTo>
                          <a:pt x="125" y="86"/>
                        </a:lnTo>
                        <a:lnTo>
                          <a:pt x="123" y="86"/>
                        </a:lnTo>
                        <a:lnTo>
                          <a:pt x="123" y="86"/>
                        </a:lnTo>
                        <a:lnTo>
                          <a:pt x="123" y="86"/>
                        </a:lnTo>
                        <a:lnTo>
                          <a:pt x="121" y="86"/>
                        </a:lnTo>
                        <a:lnTo>
                          <a:pt x="121" y="86"/>
                        </a:lnTo>
                        <a:lnTo>
                          <a:pt x="121" y="86"/>
                        </a:lnTo>
                        <a:lnTo>
                          <a:pt x="121" y="86"/>
                        </a:lnTo>
                        <a:lnTo>
                          <a:pt x="119" y="86"/>
                        </a:lnTo>
                        <a:lnTo>
                          <a:pt x="119" y="84"/>
                        </a:lnTo>
                        <a:lnTo>
                          <a:pt x="119" y="84"/>
                        </a:lnTo>
                        <a:lnTo>
                          <a:pt x="119" y="84"/>
                        </a:lnTo>
                        <a:lnTo>
                          <a:pt x="117" y="84"/>
                        </a:lnTo>
                        <a:lnTo>
                          <a:pt x="117" y="84"/>
                        </a:lnTo>
                        <a:lnTo>
                          <a:pt x="117" y="86"/>
                        </a:lnTo>
                        <a:lnTo>
                          <a:pt x="115" y="86"/>
                        </a:lnTo>
                        <a:lnTo>
                          <a:pt x="115" y="86"/>
                        </a:lnTo>
                        <a:lnTo>
                          <a:pt x="115" y="86"/>
                        </a:lnTo>
                        <a:lnTo>
                          <a:pt x="113" y="86"/>
                        </a:lnTo>
                        <a:lnTo>
                          <a:pt x="113" y="86"/>
                        </a:lnTo>
                        <a:lnTo>
                          <a:pt x="113" y="86"/>
                        </a:lnTo>
                        <a:lnTo>
                          <a:pt x="113" y="86"/>
                        </a:lnTo>
                        <a:lnTo>
                          <a:pt x="111" y="86"/>
                        </a:lnTo>
                        <a:lnTo>
                          <a:pt x="111" y="86"/>
                        </a:lnTo>
                        <a:lnTo>
                          <a:pt x="109" y="86"/>
                        </a:lnTo>
                        <a:lnTo>
                          <a:pt x="109" y="86"/>
                        </a:lnTo>
                        <a:lnTo>
                          <a:pt x="109" y="86"/>
                        </a:lnTo>
                        <a:lnTo>
                          <a:pt x="109" y="86"/>
                        </a:lnTo>
                        <a:lnTo>
                          <a:pt x="107" y="86"/>
                        </a:lnTo>
                        <a:lnTo>
                          <a:pt x="107" y="86"/>
                        </a:lnTo>
                        <a:lnTo>
                          <a:pt x="107" y="86"/>
                        </a:lnTo>
                        <a:lnTo>
                          <a:pt x="106" y="86"/>
                        </a:lnTo>
                        <a:lnTo>
                          <a:pt x="106" y="86"/>
                        </a:lnTo>
                        <a:lnTo>
                          <a:pt x="104" y="86"/>
                        </a:lnTo>
                        <a:lnTo>
                          <a:pt x="104" y="88"/>
                        </a:lnTo>
                        <a:lnTo>
                          <a:pt x="104" y="88"/>
                        </a:lnTo>
                        <a:lnTo>
                          <a:pt x="104" y="88"/>
                        </a:lnTo>
                        <a:lnTo>
                          <a:pt x="102" y="88"/>
                        </a:lnTo>
                        <a:lnTo>
                          <a:pt x="102" y="88"/>
                        </a:lnTo>
                        <a:lnTo>
                          <a:pt x="102" y="88"/>
                        </a:lnTo>
                        <a:lnTo>
                          <a:pt x="102" y="88"/>
                        </a:lnTo>
                        <a:lnTo>
                          <a:pt x="102" y="90"/>
                        </a:lnTo>
                        <a:lnTo>
                          <a:pt x="100" y="90"/>
                        </a:lnTo>
                        <a:lnTo>
                          <a:pt x="100" y="90"/>
                        </a:lnTo>
                        <a:lnTo>
                          <a:pt x="100" y="90"/>
                        </a:lnTo>
                        <a:lnTo>
                          <a:pt x="98" y="90"/>
                        </a:lnTo>
                        <a:lnTo>
                          <a:pt x="98" y="92"/>
                        </a:lnTo>
                        <a:lnTo>
                          <a:pt x="98" y="92"/>
                        </a:lnTo>
                        <a:lnTo>
                          <a:pt x="98" y="92"/>
                        </a:lnTo>
                        <a:lnTo>
                          <a:pt x="98" y="92"/>
                        </a:lnTo>
                        <a:lnTo>
                          <a:pt x="98" y="94"/>
                        </a:lnTo>
                        <a:lnTo>
                          <a:pt x="96" y="94"/>
                        </a:lnTo>
                        <a:lnTo>
                          <a:pt x="96" y="94"/>
                        </a:lnTo>
                        <a:lnTo>
                          <a:pt x="96" y="94"/>
                        </a:lnTo>
                        <a:lnTo>
                          <a:pt x="94" y="94"/>
                        </a:lnTo>
                        <a:lnTo>
                          <a:pt x="94" y="94"/>
                        </a:lnTo>
                        <a:lnTo>
                          <a:pt x="94" y="94"/>
                        </a:lnTo>
                        <a:lnTo>
                          <a:pt x="94" y="94"/>
                        </a:lnTo>
                        <a:lnTo>
                          <a:pt x="92" y="94"/>
                        </a:lnTo>
                        <a:lnTo>
                          <a:pt x="92" y="94"/>
                        </a:lnTo>
                        <a:lnTo>
                          <a:pt x="92" y="94"/>
                        </a:lnTo>
                        <a:lnTo>
                          <a:pt x="90" y="94"/>
                        </a:lnTo>
                        <a:lnTo>
                          <a:pt x="90" y="94"/>
                        </a:lnTo>
                        <a:lnTo>
                          <a:pt x="90" y="96"/>
                        </a:lnTo>
                        <a:lnTo>
                          <a:pt x="88" y="96"/>
                        </a:lnTo>
                        <a:lnTo>
                          <a:pt x="88" y="96"/>
                        </a:lnTo>
                        <a:lnTo>
                          <a:pt x="88" y="96"/>
                        </a:lnTo>
                        <a:lnTo>
                          <a:pt x="88" y="94"/>
                        </a:lnTo>
                        <a:lnTo>
                          <a:pt x="86" y="94"/>
                        </a:lnTo>
                        <a:lnTo>
                          <a:pt x="86" y="94"/>
                        </a:lnTo>
                        <a:lnTo>
                          <a:pt x="86" y="94"/>
                        </a:lnTo>
                        <a:lnTo>
                          <a:pt x="86" y="94"/>
                        </a:lnTo>
                        <a:lnTo>
                          <a:pt x="84" y="94"/>
                        </a:lnTo>
                        <a:lnTo>
                          <a:pt x="84" y="94"/>
                        </a:lnTo>
                        <a:lnTo>
                          <a:pt x="83" y="94"/>
                        </a:lnTo>
                        <a:lnTo>
                          <a:pt x="83" y="94"/>
                        </a:lnTo>
                        <a:lnTo>
                          <a:pt x="83" y="94"/>
                        </a:lnTo>
                        <a:lnTo>
                          <a:pt x="83" y="94"/>
                        </a:lnTo>
                        <a:lnTo>
                          <a:pt x="81" y="94"/>
                        </a:lnTo>
                        <a:lnTo>
                          <a:pt x="81" y="94"/>
                        </a:lnTo>
                        <a:lnTo>
                          <a:pt x="81" y="94"/>
                        </a:lnTo>
                        <a:lnTo>
                          <a:pt x="81" y="94"/>
                        </a:lnTo>
                        <a:lnTo>
                          <a:pt x="79" y="94"/>
                        </a:lnTo>
                        <a:lnTo>
                          <a:pt x="79" y="94"/>
                        </a:lnTo>
                        <a:lnTo>
                          <a:pt x="77" y="94"/>
                        </a:lnTo>
                        <a:lnTo>
                          <a:pt x="77" y="94"/>
                        </a:lnTo>
                        <a:lnTo>
                          <a:pt x="77" y="94"/>
                        </a:lnTo>
                        <a:lnTo>
                          <a:pt x="77" y="94"/>
                        </a:lnTo>
                        <a:lnTo>
                          <a:pt x="75" y="94"/>
                        </a:lnTo>
                        <a:lnTo>
                          <a:pt x="75" y="94"/>
                        </a:lnTo>
                        <a:lnTo>
                          <a:pt x="75" y="94"/>
                        </a:lnTo>
                        <a:lnTo>
                          <a:pt x="73" y="94"/>
                        </a:lnTo>
                        <a:lnTo>
                          <a:pt x="73" y="94"/>
                        </a:lnTo>
                        <a:lnTo>
                          <a:pt x="71" y="94"/>
                        </a:lnTo>
                        <a:lnTo>
                          <a:pt x="71" y="94"/>
                        </a:lnTo>
                        <a:lnTo>
                          <a:pt x="71" y="94"/>
                        </a:lnTo>
                        <a:lnTo>
                          <a:pt x="71" y="94"/>
                        </a:lnTo>
                        <a:lnTo>
                          <a:pt x="69" y="94"/>
                        </a:lnTo>
                        <a:lnTo>
                          <a:pt x="69" y="94"/>
                        </a:lnTo>
                        <a:lnTo>
                          <a:pt x="67" y="94"/>
                        </a:lnTo>
                        <a:lnTo>
                          <a:pt x="67" y="94"/>
                        </a:lnTo>
                        <a:lnTo>
                          <a:pt x="67" y="94"/>
                        </a:lnTo>
                        <a:lnTo>
                          <a:pt x="65" y="94"/>
                        </a:lnTo>
                        <a:lnTo>
                          <a:pt x="65" y="94"/>
                        </a:lnTo>
                        <a:lnTo>
                          <a:pt x="65" y="94"/>
                        </a:lnTo>
                        <a:lnTo>
                          <a:pt x="65" y="94"/>
                        </a:lnTo>
                        <a:lnTo>
                          <a:pt x="63" y="94"/>
                        </a:lnTo>
                        <a:lnTo>
                          <a:pt x="63" y="94"/>
                        </a:lnTo>
                        <a:lnTo>
                          <a:pt x="62" y="94"/>
                        </a:lnTo>
                        <a:lnTo>
                          <a:pt x="62" y="92"/>
                        </a:lnTo>
                        <a:lnTo>
                          <a:pt x="62" y="92"/>
                        </a:lnTo>
                        <a:lnTo>
                          <a:pt x="62" y="92"/>
                        </a:lnTo>
                        <a:lnTo>
                          <a:pt x="60" y="92"/>
                        </a:lnTo>
                        <a:lnTo>
                          <a:pt x="60" y="92"/>
                        </a:lnTo>
                        <a:lnTo>
                          <a:pt x="60" y="92"/>
                        </a:lnTo>
                        <a:lnTo>
                          <a:pt x="60" y="92"/>
                        </a:lnTo>
                        <a:lnTo>
                          <a:pt x="60" y="92"/>
                        </a:lnTo>
                        <a:lnTo>
                          <a:pt x="58" y="92"/>
                        </a:lnTo>
                        <a:lnTo>
                          <a:pt x="58" y="92"/>
                        </a:lnTo>
                        <a:lnTo>
                          <a:pt x="58" y="92"/>
                        </a:lnTo>
                        <a:lnTo>
                          <a:pt x="56" y="92"/>
                        </a:lnTo>
                        <a:lnTo>
                          <a:pt x="56" y="92"/>
                        </a:lnTo>
                        <a:lnTo>
                          <a:pt x="56" y="92"/>
                        </a:lnTo>
                        <a:lnTo>
                          <a:pt x="56" y="90"/>
                        </a:lnTo>
                        <a:lnTo>
                          <a:pt x="54" y="90"/>
                        </a:lnTo>
                        <a:lnTo>
                          <a:pt x="54" y="90"/>
                        </a:lnTo>
                        <a:lnTo>
                          <a:pt x="54" y="90"/>
                        </a:lnTo>
                        <a:lnTo>
                          <a:pt x="52" y="90"/>
                        </a:lnTo>
                        <a:lnTo>
                          <a:pt x="52" y="92"/>
                        </a:lnTo>
                        <a:lnTo>
                          <a:pt x="52" y="92"/>
                        </a:lnTo>
                        <a:lnTo>
                          <a:pt x="50" y="92"/>
                        </a:lnTo>
                        <a:lnTo>
                          <a:pt x="50" y="92"/>
                        </a:lnTo>
                        <a:lnTo>
                          <a:pt x="50" y="92"/>
                        </a:lnTo>
                        <a:lnTo>
                          <a:pt x="50" y="92"/>
                        </a:lnTo>
                        <a:lnTo>
                          <a:pt x="48" y="92"/>
                        </a:lnTo>
                        <a:lnTo>
                          <a:pt x="48" y="92"/>
                        </a:lnTo>
                        <a:lnTo>
                          <a:pt x="48" y="92"/>
                        </a:lnTo>
                        <a:lnTo>
                          <a:pt x="48" y="92"/>
                        </a:lnTo>
                        <a:lnTo>
                          <a:pt x="46" y="92"/>
                        </a:lnTo>
                        <a:lnTo>
                          <a:pt x="46" y="92"/>
                        </a:lnTo>
                        <a:lnTo>
                          <a:pt x="44" y="92"/>
                        </a:lnTo>
                        <a:lnTo>
                          <a:pt x="44" y="90"/>
                        </a:lnTo>
                        <a:lnTo>
                          <a:pt x="44" y="90"/>
                        </a:lnTo>
                        <a:lnTo>
                          <a:pt x="44" y="90"/>
                        </a:lnTo>
                        <a:lnTo>
                          <a:pt x="44" y="90"/>
                        </a:lnTo>
                        <a:lnTo>
                          <a:pt x="44" y="88"/>
                        </a:lnTo>
                        <a:lnTo>
                          <a:pt x="44" y="88"/>
                        </a:lnTo>
                        <a:lnTo>
                          <a:pt x="46" y="88"/>
                        </a:lnTo>
                        <a:lnTo>
                          <a:pt x="46" y="88"/>
                        </a:lnTo>
                        <a:lnTo>
                          <a:pt x="48" y="88"/>
                        </a:lnTo>
                        <a:lnTo>
                          <a:pt x="48" y="86"/>
                        </a:lnTo>
                        <a:lnTo>
                          <a:pt x="48" y="86"/>
                        </a:lnTo>
                        <a:lnTo>
                          <a:pt x="48" y="86"/>
                        </a:lnTo>
                        <a:lnTo>
                          <a:pt x="48" y="86"/>
                        </a:lnTo>
                        <a:lnTo>
                          <a:pt x="46" y="86"/>
                        </a:lnTo>
                        <a:lnTo>
                          <a:pt x="46" y="86"/>
                        </a:lnTo>
                        <a:lnTo>
                          <a:pt x="46" y="86"/>
                        </a:lnTo>
                        <a:lnTo>
                          <a:pt x="44" y="86"/>
                        </a:lnTo>
                        <a:lnTo>
                          <a:pt x="44" y="84"/>
                        </a:lnTo>
                        <a:lnTo>
                          <a:pt x="44" y="84"/>
                        </a:lnTo>
                        <a:lnTo>
                          <a:pt x="44" y="84"/>
                        </a:lnTo>
                        <a:lnTo>
                          <a:pt x="44" y="84"/>
                        </a:lnTo>
                        <a:lnTo>
                          <a:pt x="42" y="84"/>
                        </a:lnTo>
                        <a:lnTo>
                          <a:pt x="42" y="84"/>
                        </a:lnTo>
                        <a:lnTo>
                          <a:pt x="42" y="84"/>
                        </a:lnTo>
                        <a:lnTo>
                          <a:pt x="42" y="82"/>
                        </a:lnTo>
                        <a:lnTo>
                          <a:pt x="42" y="82"/>
                        </a:lnTo>
                        <a:lnTo>
                          <a:pt x="40" y="82"/>
                        </a:lnTo>
                        <a:lnTo>
                          <a:pt x="40" y="82"/>
                        </a:lnTo>
                        <a:lnTo>
                          <a:pt x="39" y="82"/>
                        </a:lnTo>
                        <a:lnTo>
                          <a:pt x="39" y="80"/>
                        </a:lnTo>
                        <a:lnTo>
                          <a:pt x="39" y="80"/>
                        </a:lnTo>
                        <a:lnTo>
                          <a:pt x="39" y="80"/>
                        </a:lnTo>
                        <a:lnTo>
                          <a:pt x="39" y="79"/>
                        </a:lnTo>
                        <a:lnTo>
                          <a:pt x="39" y="79"/>
                        </a:lnTo>
                        <a:lnTo>
                          <a:pt x="39" y="79"/>
                        </a:lnTo>
                        <a:lnTo>
                          <a:pt x="39" y="79"/>
                        </a:lnTo>
                        <a:lnTo>
                          <a:pt x="39" y="79"/>
                        </a:lnTo>
                        <a:lnTo>
                          <a:pt x="39" y="79"/>
                        </a:lnTo>
                        <a:lnTo>
                          <a:pt x="39" y="77"/>
                        </a:lnTo>
                        <a:lnTo>
                          <a:pt x="40" y="77"/>
                        </a:lnTo>
                        <a:lnTo>
                          <a:pt x="40" y="77"/>
                        </a:lnTo>
                        <a:lnTo>
                          <a:pt x="42" y="77"/>
                        </a:lnTo>
                        <a:lnTo>
                          <a:pt x="42" y="79"/>
                        </a:lnTo>
                        <a:lnTo>
                          <a:pt x="42" y="79"/>
                        </a:lnTo>
                        <a:lnTo>
                          <a:pt x="42" y="79"/>
                        </a:lnTo>
                        <a:lnTo>
                          <a:pt x="42" y="77"/>
                        </a:lnTo>
                        <a:lnTo>
                          <a:pt x="42" y="77"/>
                        </a:lnTo>
                        <a:lnTo>
                          <a:pt x="42" y="77"/>
                        </a:lnTo>
                        <a:lnTo>
                          <a:pt x="42" y="75"/>
                        </a:lnTo>
                        <a:lnTo>
                          <a:pt x="42" y="75"/>
                        </a:lnTo>
                        <a:lnTo>
                          <a:pt x="40" y="75"/>
                        </a:lnTo>
                        <a:lnTo>
                          <a:pt x="40" y="75"/>
                        </a:lnTo>
                        <a:lnTo>
                          <a:pt x="39" y="75"/>
                        </a:lnTo>
                        <a:lnTo>
                          <a:pt x="39" y="75"/>
                        </a:lnTo>
                        <a:lnTo>
                          <a:pt x="39" y="75"/>
                        </a:lnTo>
                        <a:lnTo>
                          <a:pt x="39" y="73"/>
                        </a:lnTo>
                        <a:lnTo>
                          <a:pt x="39" y="73"/>
                        </a:lnTo>
                        <a:lnTo>
                          <a:pt x="37" y="73"/>
                        </a:lnTo>
                        <a:lnTo>
                          <a:pt x="37" y="75"/>
                        </a:lnTo>
                        <a:lnTo>
                          <a:pt x="37" y="75"/>
                        </a:lnTo>
                        <a:lnTo>
                          <a:pt x="35" y="75"/>
                        </a:lnTo>
                        <a:lnTo>
                          <a:pt x="35" y="75"/>
                        </a:lnTo>
                        <a:lnTo>
                          <a:pt x="35" y="75"/>
                        </a:lnTo>
                        <a:lnTo>
                          <a:pt x="35" y="75"/>
                        </a:lnTo>
                        <a:lnTo>
                          <a:pt x="35" y="77"/>
                        </a:lnTo>
                        <a:lnTo>
                          <a:pt x="35" y="77"/>
                        </a:lnTo>
                        <a:lnTo>
                          <a:pt x="33" y="77"/>
                        </a:lnTo>
                        <a:lnTo>
                          <a:pt x="33" y="79"/>
                        </a:lnTo>
                        <a:lnTo>
                          <a:pt x="33" y="79"/>
                        </a:lnTo>
                        <a:lnTo>
                          <a:pt x="33" y="79"/>
                        </a:lnTo>
                        <a:lnTo>
                          <a:pt x="33" y="79"/>
                        </a:lnTo>
                        <a:lnTo>
                          <a:pt x="31" y="79"/>
                        </a:lnTo>
                        <a:lnTo>
                          <a:pt x="31" y="79"/>
                        </a:lnTo>
                        <a:lnTo>
                          <a:pt x="31" y="79"/>
                        </a:lnTo>
                        <a:lnTo>
                          <a:pt x="31" y="77"/>
                        </a:lnTo>
                        <a:lnTo>
                          <a:pt x="31" y="77"/>
                        </a:lnTo>
                        <a:lnTo>
                          <a:pt x="29" y="77"/>
                        </a:lnTo>
                        <a:lnTo>
                          <a:pt x="29" y="75"/>
                        </a:lnTo>
                        <a:lnTo>
                          <a:pt x="29" y="75"/>
                        </a:lnTo>
                        <a:lnTo>
                          <a:pt x="29" y="75"/>
                        </a:lnTo>
                        <a:lnTo>
                          <a:pt x="27" y="75"/>
                        </a:lnTo>
                        <a:lnTo>
                          <a:pt x="27" y="75"/>
                        </a:lnTo>
                        <a:lnTo>
                          <a:pt x="27" y="75"/>
                        </a:lnTo>
                        <a:lnTo>
                          <a:pt x="27" y="75"/>
                        </a:lnTo>
                        <a:lnTo>
                          <a:pt x="25" y="75"/>
                        </a:lnTo>
                        <a:lnTo>
                          <a:pt x="25" y="75"/>
                        </a:lnTo>
                        <a:lnTo>
                          <a:pt x="23" y="75"/>
                        </a:lnTo>
                        <a:lnTo>
                          <a:pt x="23" y="75"/>
                        </a:lnTo>
                        <a:lnTo>
                          <a:pt x="23" y="73"/>
                        </a:lnTo>
                        <a:lnTo>
                          <a:pt x="23" y="73"/>
                        </a:lnTo>
                        <a:lnTo>
                          <a:pt x="23" y="73"/>
                        </a:lnTo>
                        <a:lnTo>
                          <a:pt x="21" y="73"/>
                        </a:lnTo>
                        <a:lnTo>
                          <a:pt x="21" y="73"/>
                        </a:lnTo>
                        <a:lnTo>
                          <a:pt x="21" y="71"/>
                        </a:lnTo>
                        <a:lnTo>
                          <a:pt x="21" y="71"/>
                        </a:lnTo>
                        <a:lnTo>
                          <a:pt x="21" y="73"/>
                        </a:lnTo>
                        <a:lnTo>
                          <a:pt x="19" y="73"/>
                        </a:lnTo>
                        <a:lnTo>
                          <a:pt x="19" y="71"/>
                        </a:lnTo>
                        <a:lnTo>
                          <a:pt x="19" y="71"/>
                        </a:lnTo>
                        <a:lnTo>
                          <a:pt x="19" y="71"/>
                        </a:lnTo>
                        <a:lnTo>
                          <a:pt x="19" y="71"/>
                        </a:lnTo>
                        <a:lnTo>
                          <a:pt x="19" y="71"/>
                        </a:lnTo>
                        <a:lnTo>
                          <a:pt x="21" y="71"/>
                        </a:lnTo>
                        <a:lnTo>
                          <a:pt x="21" y="71"/>
                        </a:lnTo>
                        <a:lnTo>
                          <a:pt x="21" y="71"/>
                        </a:lnTo>
                        <a:lnTo>
                          <a:pt x="21" y="69"/>
                        </a:lnTo>
                        <a:lnTo>
                          <a:pt x="21" y="69"/>
                        </a:lnTo>
                        <a:lnTo>
                          <a:pt x="21" y="69"/>
                        </a:lnTo>
                        <a:lnTo>
                          <a:pt x="21" y="69"/>
                        </a:lnTo>
                        <a:lnTo>
                          <a:pt x="19" y="69"/>
                        </a:lnTo>
                        <a:lnTo>
                          <a:pt x="19" y="67"/>
                        </a:lnTo>
                        <a:lnTo>
                          <a:pt x="19" y="67"/>
                        </a:lnTo>
                        <a:lnTo>
                          <a:pt x="19" y="67"/>
                        </a:lnTo>
                        <a:lnTo>
                          <a:pt x="19" y="67"/>
                        </a:lnTo>
                        <a:lnTo>
                          <a:pt x="21" y="67"/>
                        </a:lnTo>
                        <a:lnTo>
                          <a:pt x="21" y="65"/>
                        </a:lnTo>
                        <a:lnTo>
                          <a:pt x="21" y="65"/>
                        </a:lnTo>
                        <a:lnTo>
                          <a:pt x="21" y="65"/>
                        </a:lnTo>
                        <a:lnTo>
                          <a:pt x="21" y="63"/>
                        </a:lnTo>
                        <a:lnTo>
                          <a:pt x="21" y="63"/>
                        </a:lnTo>
                        <a:lnTo>
                          <a:pt x="21" y="63"/>
                        </a:lnTo>
                        <a:lnTo>
                          <a:pt x="19" y="63"/>
                        </a:lnTo>
                        <a:lnTo>
                          <a:pt x="19" y="63"/>
                        </a:lnTo>
                        <a:lnTo>
                          <a:pt x="17" y="63"/>
                        </a:lnTo>
                        <a:lnTo>
                          <a:pt x="17" y="61"/>
                        </a:lnTo>
                        <a:lnTo>
                          <a:pt x="17" y="61"/>
                        </a:lnTo>
                        <a:lnTo>
                          <a:pt x="17" y="61"/>
                        </a:lnTo>
                        <a:lnTo>
                          <a:pt x="16" y="61"/>
                        </a:lnTo>
                        <a:lnTo>
                          <a:pt x="16" y="61"/>
                        </a:lnTo>
                        <a:lnTo>
                          <a:pt x="16" y="61"/>
                        </a:lnTo>
                        <a:lnTo>
                          <a:pt x="16" y="61"/>
                        </a:lnTo>
                        <a:lnTo>
                          <a:pt x="14" y="61"/>
                        </a:lnTo>
                        <a:lnTo>
                          <a:pt x="14" y="61"/>
                        </a:lnTo>
                        <a:lnTo>
                          <a:pt x="14" y="61"/>
                        </a:lnTo>
                        <a:lnTo>
                          <a:pt x="12" y="61"/>
                        </a:lnTo>
                        <a:lnTo>
                          <a:pt x="12" y="61"/>
                        </a:lnTo>
                        <a:lnTo>
                          <a:pt x="12" y="59"/>
                        </a:lnTo>
                        <a:lnTo>
                          <a:pt x="12" y="59"/>
                        </a:lnTo>
                        <a:lnTo>
                          <a:pt x="12" y="59"/>
                        </a:lnTo>
                        <a:lnTo>
                          <a:pt x="10" y="59"/>
                        </a:lnTo>
                        <a:lnTo>
                          <a:pt x="10" y="57"/>
                        </a:lnTo>
                        <a:lnTo>
                          <a:pt x="10" y="57"/>
                        </a:lnTo>
                        <a:lnTo>
                          <a:pt x="8" y="57"/>
                        </a:lnTo>
                        <a:lnTo>
                          <a:pt x="8" y="57"/>
                        </a:lnTo>
                        <a:lnTo>
                          <a:pt x="10" y="57"/>
                        </a:lnTo>
                        <a:lnTo>
                          <a:pt x="10" y="56"/>
                        </a:lnTo>
                        <a:lnTo>
                          <a:pt x="10" y="56"/>
                        </a:lnTo>
                        <a:lnTo>
                          <a:pt x="8" y="56"/>
                        </a:lnTo>
                        <a:lnTo>
                          <a:pt x="8" y="54"/>
                        </a:lnTo>
                        <a:lnTo>
                          <a:pt x="8" y="54"/>
                        </a:lnTo>
                        <a:lnTo>
                          <a:pt x="8" y="54"/>
                        </a:lnTo>
                        <a:lnTo>
                          <a:pt x="8" y="52"/>
                        </a:lnTo>
                        <a:lnTo>
                          <a:pt x="8" y="52"/>
                        </a:lnTo>
                        <a:lnTo>
                          <a:pt x="8" y="52"/>
                        </a:lnTo>
                        <a:lnTo>
                          <a:pt x="8" y="52"/>
                        </a:lnTo>
                        <a:lnTo>
                          <a:pt x="6" y="52"/>
                        </a:lnTo>
                        <a:lnTo>
                          <a:pt x="6" y="50"/>
                        </a:lnTo>
                        <a:lnTo>
                          <a:pt x="6" y="50"/>
                        </a:lnTo>
                        <a:lnTo>
                          <a:pt x="6" y="50"/>
                        </a:lnTo>
                        <a:lnTo>
                          <a:pt x="6" y="50"/>
                        </a:lnTo>
                        <a:lnTo>
                          <a:pt x="6" y="48"/>
                        </a:lnTo>
                        <a:lnTo>
                          <a:pt x="4" y="48"/>
                        </a:lnTo>
                        <a:lnTo>
                          <a:pt x="4" y="48"/>
                        </a:lnTo>
                        <a:lnTo>
                          <a:pt x="4" y="48"/>
                        </a:lnTo>
                        <a:lnTo>
                          <a:pt x="2" y="48"/>
                        </a:lnTo>
                        <a:lnTo>
                          <a:pt x="2" y="48"/>
                        </a:lnTo>
                        <a:lnTo>
                          <a:pt x="2" y="48"/>
                        </a:lnTo>
                        <a:lnTo>
                          <a:pt x="2" y="46"/>
                        </a:lnTo>
                        <a:lnTo>
                          <a:pt x="0" y="46"/>
                        </a:lnTo>
                        <a:lnTo>
                          <a:pt x="0" y="46"/>
                        </a:lnTo>
                        <a:lnTo>
                          <a:pt x="0" y="46"/>
                        </a:lnTo>
                        <a:lnTo>
                          <a:pt x="0" y="46"/>
                        </a:lnTo>
                        <a:lnTo>
                          <a:pt x="0" y="44"/>
                        </a:lnTo>
                        <a:lnTo>
                          <a:pt x="0" y="44"/>
                        </a:lnTo>
                        <a:lnTo>
                          <a:pt x="0" y="44"/>
                        </a:lnTo>
                        <a:lnTo>
                          <a:pt x="2" y="44"/>
                        </a:lnTo>
                        <a:lnTo>
                          <a:pt x="2" y="44"/>
                        </a:lnTo>
                        <a:lnTo>
                          <a:pt x="2" y="44"/>
                        </a:lnTo>
                        <a:lnTo>
                          <a:pt x="2" y="44"/>
                        </a:lnTo>
                        <a:lnTo>
                          <a:pt x="2" y="44"/>
                        </a:lnTo>
                        <a:lnTo>
                          <a:pt x="4" y="44"/>
                        </a:lnTo>
                        <a:lnTo>
                          <a:pt x="4" y="44"/>
                        </a:lnTo>
                        <a:lnTo>
                          <a:pt x="6" y="44"/>
                        </a:lnTo>
                        <a:lnTo>
                          <a:pt x="6" y="44"/>
                        </a:lnTo>
                        <a:lnTo>
                          <a:pt x="6" y="44"/>
                        </a:lnTo>
                        <a:lnTo>
                          <a:pt x="6" y="44"/>
                        </a:lnTo>
                        <a:lnTo>
                          <a:pt x="6" y="44"/>
                        </a:lnTo>
                        <a:lnTo>
                          <a:pt x="8" y="44"/>
                        </a:lnTo>
                        <a:lnTo>
                          <a:pt x="8" y="42"/>
                        </a:lnTo>
                        <a:lnTo>
                          <a:pt x="8" y="42"/>
                        </a:lnTo>
                        <a:lnTo>
                          <a:pt x="8" y="42"/>
                        </a:lnTo>
                        <a:lnTo>
                          <a:pt x="8" y="42"/>
                        </a:lnTo>
                        <a:lnTo>
                          <a:pt x="8" y="40"/>
                        </a:lnTo>
                        <a:lnTo>
                          <a:pt x="10" y="40"/>
                        </a:lnTo>
                        <a:lnTo>
                          <a:pt x="10" y="40"/>
                        </a:lnTo>
                        <a:lnTo>
                          <a:pt x="12" y="40"/>
                        </a:lnTo>
                        <a:lnTo>
                          <a:pt x="12" y="40"/>
                        </a:lnTo>
                        <a:lnTo>
                          <a:pt x="12" y="42"/>
                        </a:lnTo>
                        <a:lnTo>
                          <a:pt x="12" y="42"/>
                        </a:lnTo>
                        <a:lnTo>
                          <a:pt x="14" y="42"/>
                        </a:lnTo>
                        <a:lnTo>
                          <a:pt x="14" y="42"/>
                        </a:lnTo>
                        <a:lnTo>
                          <a:pt x="14" y="40"/>
                        </a:lnTo>
                        <a:lnTo>
                          <a:pt x="16" y="40"/>
                        </a:lnTo>
                        <a:lnTo>
                          <a:pt x="16" y="40"/>
                        </a:lnTo>
                        <a:lnTo>
                          <a:pt x="16" y="40"/>
                        </a:lnTo>
                        <a:lnTo>
                          <a:pt x="16" y="40"/>
                        </a:lnTo>
                        <a:lnTo>
                          <a:pt x="16" y="38"/>
                        </a:lnTo>
                        <a:lnTo>
                          <a:pt x="16" y="38"/>
                        </a:lnTo>
                        <a:lnTo>
                          <a:pt x="17" y="38"/>
                        </a:lnTo>
                        <a:lnTo>
                          <a:pt x="17" y="38"/>
                        </a:lnTo>
                        <a:lnTo>
                          <a:pt x="17" y="38"/>
                        </a:lnTo>
                        <a:lnTo>
                          <a:pt x="17" y="36"/>
                        </a:lnTo>
                        <a:lnTo>
                          <a:pt x="17" y="36"/>
                        </a:lnTo>
                        <a:lnTo>
                          <a:pt x="17" y="36"/>
                        </a:lnTo>
                        <a:lnTo>
                          <a:pt x="17" y="36"/>
                        </a:lnTo>
                        <a:lnTo>
                          <a:pt x="17" y="34"/>
                        </a:lnTo>
                        <a:lnTo>
                          <a:pt x="17" y="34"/>
                        </a:lnTo>
                        <a:lnTo>
                          <a:pt x="17" y="34"/>
                        </a:lnTo>
                        <a:lnTo>
                          <a:pt x="19" y="34"/>
                        </a:lnTo>
                        <a:lnTo>
                          <a:pt x="19" y="34"/>
                        </a:lnTo>
                        <a:lnTo>
                          <a:pt x="19" y="33"/>
                        </a:lnTo>
                        <a:lnTo>
                          <a:pt x="21" y="33"/>
                        </a:lnTo>
                        <a:lnTo>
                          <a:pt x="21" y="33"/>
                        </a:lnTo>
                        <a:lnTo>
                          <a:pt x="21" y="33"/>
                        </a:lnTo>
                        <a:lnTo>
                          <a:pt x="21" y="33"/>
                        </a:lnTo>
                        <a:lnTo>
                          <a:pt x="21" y="31"/>
                        </a:lnTo>
                        <a:lnTo>
                          <a:pt x="21" y="31"/>
                        </a:lnTo>
                        <a:lnTo>
                          <a:pt x="21" y="31"/>
                        </a:lnTo>
                        <a:lnTo>
                          <a:pt x="21" y="31"/>
                        </a:lnTo>
                        <a:lnTo>
                          <a:pt x="21" y="31"/>
                        </a:lnTo>
                        <a:lnTo>
                          <a:pt x="23" y="31"/>
                        </a:lnTo>
                        <a:lnTo>
                          <a:pt x="23" y="29"/>
                        </a:lnTo>
                        <a:lnTo>
                          <a:pt x="23" y="29"/>
                        </a:lnTo>
                        <a:lnTo>
                          <a:pt x="23" y="29"/>
                        </a:lnTo>
                        <a:lnTo>
                          <a:pt x="23" y="27"/>
                        </a:lnTo>
                        <a:lnTo>
                          <a:pt x="23" y="27"/>
                        </a:lnTo>
                        <a:lnTo>
                          <a:pt x="23" y="27"/>
                        </a:lnTo>
                        <a:lnTo>
                          <a:pt x="23" y="25"/>
                        </a:lnTo>
                        <a:lnTo>
                          <a:pt x="25" y="25"/>
                        </a:lnTo>
                        <a:lnTo>
                          <a:pt x="25" y="25"/>
                        </a:lnTo>
                        <a:lnTo>
                          <a:pt x="25" y="25"/>
                        </a:lnTo>
                        <a:lnTo>
                          <a:pt x="25" y="23"/>
                        </a:lnTo>
                        <a:lnTo>
                          <a:pt x="27" y="23"/>
                        </a:lnTo>
                        <a:lnTo>
                          <a:pt x="27" y="23"/>
                        </a:lnTo>
                        <a:lnTo>
                          <a:pt x="27" y="23"/>
                        </a:lnTo>
                        <a:lnTo>
                          <a:pt x="27" y="23"/>
                        </a:lnTo>
                        <a:lnTo>
                          <a:pt x="27" y="21"/>
                        </a:lnTo>
                        <a:lnTo>
                          <a:pt x="27" y="21"/>
                        </a:lnTo>
                        <a:lnTo>
                          <a:pt x="27" y="21"/>
                        </a:lnTo>
                        <a:lnTo>
                          <a:pt x="29" y="21"/>
                        </a:lnTo>
                        <a:lnTo>
                          <a:pt x="29" y="19"/>
                        </a:lnTo>
                        <a:lnTo>
                          <a:pt x="29" y="19"/>
                        </a:lnTo>
                        <a:lnTo>
                          <a:pt x="29" y="19"/>
                        </a:lnTo>
                        <a:lnTo>
                          <a:pt x="29" y="19"/>
                        </a:lnTo>
                        <a:lnTo>
                          <a:pt x="31" y="19"/>
                        </a:lnTo>
                        <a:lnTo>
                          <a:pt x="31" y="17"/>
                        </a:lnTo>
                        <a:lnTo>
                          <a:pt x="31" y="17"/>
                        </a:lnTo>
                        <a:lnTo>
                          <a:pt x="29" y="17"/>
                        </a:lnTo>
                        <a:lnTo>
                          <a:pt x="29" y="15"/>
                        </a:lnTo>
                        <a:lnTo>
                          <a:pt x="31" y="15"/>
                        </a:lnTo>
                        <a:lnTo>
                          <a:pt x="31" y="15"/>
                        </a:lnTo>
                        <a:lnTo>
                          <a:pt x="31" y="15"/>
                        </a:lnTo>
                        <a:lnTo>
                          <a:pt x="31" y="13"/>
                        </a:lnTo>
                        <a:lnTo>
                          <a:pt x="33" y="13"/>
                        </a:lnTo>
                        <a:lnTo>
                          <a:pt x="33" y="13"/>
                        </a:lnTo>
                        <a:lnTo>
                          <a:pt x="33" y="13"/>
                        </a:lnTo>
                        <a:lnTo>
                          <a:pt x="33" y="13"/>
                        </a:lnTo>
                        <a:lnTo>
                          <a:pt x="33" y="13"/>
                        </a:lnTo>
                        <a:lnTo>
                          <a:pt x="35" y="13"/>
                        </a:lnTo>
                        <a:lnTo>
                          <a:pt x="35" y="11"/>
                        </a:lnTo>
                        <a:lnTo>
                          <a:pt x="35" y="11"/>
                        </a:lnTo>
                        <a:lnTo>
                          <a:pt x="35" y="11"/>
                        </a:lnTo>
                        <a:lnTo>
                          <a:pt x="35" y="11"/>
                        </a:lnTo>
                        <a:lnTo>
                          <a:pt x="37" y="11"/>
                        </a:lnTo>
                        <a:lnTo>
                          <a:pt x="37" y="11"/>
                        </a:lnTo>
                        <a:lnTo>
                          <a:pt x="37" y="10"/>
                        </a:lnTo>
                        <a:lnTo>
                          <a:pt x="39" y="10"/>
                        </a:lnTo>
                        <a:lnTo>
                          <a:pt x="39" y="10"/>
                        </a:lnTo>
                        <a:lnTo>
                          <a:pt x="39" y="10"/>
                        </a:lnTo>
                        <a:lnTo>
                          <a:pt x="40" y="10"/>
                        </a:lnTo>
                        <a:lnTo>
                          <a:pt x="40" y="10"/>
                        </a:lnTo>
                        <a:lnTo>
                          <a:pt x="42" y="10"/>
                        </a:lnTo>
                        <a:lnTo>
                          <a:pt x="42" y="10"/>
                        </a:lnTo>
                        <a:lnTo>
                          <a:pt x="42" y="10"/>
                        </a:lnTo>
                        <a:lnTo>
                          <a:pt x="42" y="10"/>
                        </a:lnTo>
                        <a:lnTo>
                          <a:pt x="42" y="8"/>
                        </a:lnTo>
                        <a:lnTo>
                          <a:pt x="44" y="8"/>
                        </a:lnTo>
                        <a:lnTo>
                          <a:pt x="44" y="8"/>
                        </a:lnTo>
                        <a:lnTo>
                          <a:pt x="44" y="8"/>
                        </a:lnTo>
                        <a:lnTo>
                          <a:pt x="44" y="8"/>
                        </a:lnTo>
                        <a:lnTo>
                          <a:pt x="44" y="6"/>
                        </a:lnTo>
                        <a:lnTo>
                          <a:pt x="46" y="6"/>
                        </a:lnTo>
                        <a:lnTo>
                          <a:pt x="46" y="6"/>
                        </a:lnTo>
                        <a:lnTo>
                          <a:pt x="46" y="6"/>
                        </a:lnTo>
                        <a:lnTo>
                          <a:pt x="48" y="6"/>
                        </a:lnTo>
                        <a:lnTo>
                          <a:pt x="48" y="6"/>
                        </a:lnTo>
                        <a:lnTo>
                          <a:pt x="48" y="6"/>
                        </a:lnTo>
                        <a:lnTo>
                          <a:pt x="48" y="6"/>
                        </a:lnTo>
                        <a:lnTo>
                          <a:pt x="48" y="4"/>
                        </a:lnTo>
                        <a:lnTo>
                          <a:pt x="50" y="4"/>
                        </a:lnTo>
                        <a:lnTo>
                          <a:pt x="50" y="4"/>
                        </a:lnTo>
                        <a:lnTo>
                          <a:pt x="50" y="4"/>
                        </a:lnTo>
                        <a:lnTo>
                          <a:pt x="50" y="4"/>
                        </a:lnTo>
                        <a:lnTo>
                          <a:pt x="50" y="4"/>
                        </a:lnTo>
                        <a:lnTo>
                          <a:pt x="52" y="4"/>
                        </a:lnTo>
                        <a:lnTo>
                          <a:pt x="52" y="4"/>
                        </a:lnTo>
                        <a:lnTo>
                          <a:pt x="52" y="6"/>
                        </a:lnTo>
                        <a:lnTo>
                          <a:pt x="54" y="6"/>
                        </a:lnTo>
                        <a:lnTo>
                          <a:pt x="54" y="6"/>
                        </a:lnTo>
                        <a:lnTo>
                          <a:pt x="54" y="6"/>
                        </a:lnTo>
                        <a:lnTo>
                          <a:pt x="54" y="6"/>
                        </a:lnTo>
                        <a:lnTo>
                          <a:pt x="54" y="6"/>
                        </a:lnTo>
                        <a:lnTo>
                          <a:pt x="56" y="6"/>
                        </a:lnTo>
                        <a:lnTo>
                          <a:pt x="56" y="6"/>
                        </a:lnTo>
                        <a:lnTo>
                          <a:pt x="56" y="6"/>
                        </a:lnTo>
                        <a:lnTo>
                          <a:pt x="56" y="6"/>
                        </a:lnTo>
                        <a:lnTo>
                          <a:pt x="58" y="6"/>
                        </a:lnTo>
                        <a:lnTo>
                          <a:pt x="58" y="6"/>
                        </a:lnTo>
                        <a:lnTo>
                          <a:pt x="60" y="6"/>
                        </a:lnTo>
                        <a:lnTo>
                          <a:pt x="60" y="6"/>
                        </a:lnTo>
                        <a:lnTo>
                          <a:pt x="60" y="6"/>
                        </a:lnTo>
                        <a:lnTo>
                          <a:pt x="62" y="6"/>
                        </a:lnTo>
                        <a:lnTo>
                          <a:pt x="62" y="6"/>
                        </a:lnTo>
                        <a:lnTo>
                          <a:pt x="62" y="6"/>
                        </a:lnTo>
                        <a:lnTo>
                          <a:pt x="62" y="6"/>
                        </a:lnTo>
                        <a:lnTo>
                          <a:pt x="63" y="6"/>
                        </a:lnTo>
                        <a:lnTo>
                          <a:pt x="63" y="6"/>
                        </a:lnTo>
                        <a:lnTo>
                          <a:pt x="65" y="6"/>
                        </a:lnTo>
                        <a:lnTo>
                          <a:pt x="65" y="6"/>
                        </a:lnTo>
                        <a:lnTo>
                          <a:pt x="65" y="6"/>
                        </a:lnTo>
                        <a:lnTo>
                          <a:pt x="65" y="8"/>
                        </a:lnTo>
                        <a:lnTo>
                          <a:pt x="67" y="8"/>
                        </a:lnTo>
                        <a:lnTo>
                          <a:pt x="67" y="8"/>
                        </a:lnTo>
                        <a:lnTo>
                          <a:pt x="67" y="8"/>
                        </a:lnTo>
                        <a:lnTo>
                          <a:pt x="67" y="8"/>
                        </a:lnTo>
                        <a:lnTo>
                          <a:pt x="69" y="8"/>
                        </a:lnTo>
                        <a:lnTo>
                          <a:pt x="69" y="8"/>
                        </a:lnTo>
                        <a:lnTo>
                          <a:pt x="69" y="8"/>
                        </a:lnTo>
                        <a:lnTo>
                          <a:pt x="71" y="8"/>
                        </a:lnTo>
                        <a:lnTo>
                          <a:pt x="71" y="8"/>
                        </a:lnTo>
                        <a:lnTo>
                          <a:pt x="71" y="8"/>
                        </a:lnTo>
                        <a:lnTo>
                          <a:pt x="71" y="6"/>
                        </a:lnTo>
                        <a:lnTo>
                          <a:pt x="73" y="6"/>
                        </a:lnTo>
                        <a:lnTo>
                          <a:pt x="73" y="6"/>
                        </a:lnTo>
                        <a:lnTo>
                          <a:pt x="75" y="6"/>
                        </a:lnTo>
                        <a:lnTo>
                          <a:pt x="75" y="6"/>
                        </a:lnTo>
                        <a:lnTo>
                          <a:pt x="75" y="6"/>
                        </a:lnTo>
                        <a:lnTo>
                          <a:pt x="75" y="8"/>
                        </a:lnTo>
                        <a:lnTo>
                          <a:pt x="77" y="8"/>
                        </a:lnTo>
                        <a:lnTo>
                          <a:pt x="77" y="8"/>
                        </a:lnTo>
                        <a:lnTo>
                          <a:pt x="77" y="8"/>
                        </a:lnTo>
                        <a:lnTo>
                          <a:pt x="77" y="10"/>
                        </a:lnTo>
                        <a:lnTo>
                          <a:pt x="77" y="10"/>
                        </a:lnTo>
                        <a:lnTo>
                          <a:pt x="79" y="10"/>
                        </a:lnTo>
                        <a:lnTo>
                          <a:pt x="79" y="10"/>
                        </a:lnTo>
                        <a:lnTo>
                          <a:pt x="79" y="10"/>
                        </a:lnTo>
                        <a:lnTo>
                          <a:pt x="81" y="10"/>
                        </a:lnTo>
                        <a:lnTo>
                          <a:pt x="81" y="11"/>
                        </a:lnTo>
                        <a:lnTo>
                          <a:pt x="81" y="11"/>
                        </a:lnTo>
                        <a:lnTo>
                          <a:pt x="81" y="11"/>
                        </a:lnTo>
                        <a:lnTo>
                          <a:pt x="81" y="11"/>
                        </a:lnTo>
                        <a:lnTo>
                          <a:pt x="83" y="11"/>
                        </a:lnTo>
                        <a:lnTo>
                          <a:pt x="83" y="11"/>
                        </a:lnTo>
                        <a:lnTo>
                          <a:pt x="83" y="11"/>
                        </a:lnTo>
                        <a:lnTo>
                          <a:pt x="83" y="11"/>
                        </a:lnTo>
                        <a:lnTo>
                          <a:pt x="84" y="11"/>
                        </a:lnTo>
                        <a:lnTo>
                          <a:pt x="84" y="11"/>
                        </a:lnTo>
                        <a:lnTo>
                          <a:pt x="84" y="10"/>
                        </a:lnTo>
                        <a:lnTo>
                          <a:pt x="86" y="10"/>
                        </a:lnTo>
                        <a:lnTo>
                          <a:pt x="86" y="10"/>
                        </a:lnTo>
                        <a:lnTo>
                          <a:pt x="86" y="10"/>
                        </a:lnTo>
                        <a:lnTo>
                          <a:pt x="86" y="8"/>
                        </a:lnTo>
                        <a:lnTo>
                          <a:pt x="86" y="8"/>
                        </a:lnTo>
                        <a:lnTo>
                          <a:pt x="86" y="8"/>
                        </a:lnTo>
                        <a:lnTo>
                          <a:pt x="88" y="8"/>
                        </a:lnTo>
                        <a:lnTo>
                          <a:pt x="88" y="8"/>
                        </a:lnTo>
                        <a:lnTo>
                          <a:pt x="88" y="8"/>
                        </a:lnTo>
                        <a:lnTo>
                          <a:pt x="90" y="8"/>
                        </a:lnTo>
                        <a:lnTo>
                          <a:pt x="90" y="8"/>
                        </a:lnTo>
                        <a:lnTo>
                          <a:pt x="92" y="8"/>
                        </a:lnTo>
                        <a:lnTo>
                          <a:pt x="92" y="8"/>
                        </a:lnTo>
                        <a:lnTo>
                          <a:pt x="92" y="8"/>
                        </a:lnTo>
                        <a:lnTo>
                          <a:pt x="92" y="6"/>
                        </a:lnTo>
                        <a:lnTo>
                          <a:pt x="94" y="6"/>
                        </a:lnTo>
                        <a:lnTo>
                          <a:pt x="94" y="8"/>
                        </a:lnTo>
                        <a:lnTo>
                          <a:pt x="94" y="8"/>
                        </a:lnTo>
                        <a:lnTo>
                          <a:pt x="94" y="8"/>
                        </a:lnTo>
                        <a:lnTo>
                          <a:pt x="96" y="8"/>
                        </a:lnTo>
                        <a:lnTo>
                          <a:pt x="96" y="6"/>
                        </a:lnTo>
                        <a:lnTo>
                          <a:pt x="96" y="6"/>
                        </a:lnTo>
                        <a:lnTo>
                          <a:pt x="98" y="6"/>
                        </a:lnTo>
                        <a:lnTo>
                          <a:pt x="98" y="6"/>
                        </a:lnTo>
                        <a:lnTo>
                          <a:pt x="98" y="6"/>
                        </a:lnTo>
                        <a:lnTo>
                          <a:pt x="100" y="6"/>
                        </a:lnTo>
                        <a:lnTo>
                          <a:pt x="100" y="6"/>
                        </a:lnTo>
                        <a:lnTo>
                          <a:pt x="100" y="6"/>
                        </a:lnTo>
                        <a:lnTo>
                          <a:pt x="102" y="6"/>
                        </a:lnTo>
                        <a:lnTo>
                          <a:pt x="102" y="6"/>
                        </a:lnTo>
                        <a:lnTo>
                          <a:pt x="102" y="6"/>
                        </a:lnTo>
                        <a:lnTo>
                          <a:pt x="102" y="6"/>
                        </a:lnTo>
                        <a:lnTo>
                          <a:pt x="102" y="6"/>
                        </a:lnTo>
                        <a:lnTo>
                          <a:pt x="104" y="6"/>
                        </a:lnTo>
                        <a:lnTo>
                          <a:pt x="104" y="6"/>
                        </a:lnTo>
                        <a:lnTo>
                          <a:pt x="104" y="6"/>
                        </a:lnTo>
                        <a:lnTo>
                          <a:pt x="104" y="4"/>
                        </a:lnTo>
                        <a:lnTo>
                          <a:pt x="104" y="4"/>
                        </a:lnTo>
                        <a:lnTo>
                          <a:pt x="104" y="4"/>
                        </a:lnTo>
                        <a:lnTo>
                          <a:pt x="104" y="2"/>
                        </a:lnTo>
                        <a:lnTo>
                          <a:pt x="106" y="2"/>
                        </a:lnTo>
                        <a:lnTo>
                          <a:pt x="106" y="2"/>
                        </a:lnTo>
                        <a:lnTo>
                          <a:pt x="106" y="2"/>
                        </a:lnTo>
                        <a:lnTo>
                          <a:pt x="107" y="2"/>
                        </a:lnTo>
                        <a:lnTo>
                          <a:pt x="107" y="2"/>
                        </a:lnTo>
                        <a:lnTo>
                          <a:pt x="107" y="2"/>
                        </a:lnTo>
                        <a:lnTo>
                          <a:pt x="107" y="0"/>
                        </a:lnTo>
                        <a:lnTo>
                          <a:pt x="109" y="0"/>
                        </a:lnTo>
                        <a:lnTo>
                          <a:pt x="109" y="0"/>
                        </a:lnTo>
                        <a:lnTo>
                          <a:pt x="109"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8" name="Freeform 480">
                    <a:extLst>
                      <a:ext uri="{FF2B5EF4-FFF2-40B4-BE49-F238E27FC236}">
                        <a16:creationId xmlns:a16="http://schemas.microsoft.com/office/drawing/2014/main" id="{87700551-F9D5-418E-BAC0-D350B0CC390A}"/>
                      </a:ext>
                    </a:extLst>
                  </p:cNvPr>
                  <p:cNvSpPr>
                    <a:spLocks/>
                  </p:cNvSpPr>
                  <p:nvPr/>
                </p:nvSpPr>
                <p:spPr bwMode="auto">
                  <a:xfrm>
                    <a:off x="11560" y="2385"/>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29" name="Freeform 481">
                    <a:extLst>
                      <a:ext uri="{FF2B5EF4-FFF2-40B4-BE49-F238E27FC236}">
                        <a16:creationId xmlns:a16="http://schemas.microsoft.com/office/drawing/2014/main" id="{A76F78CB-1F53-46F8-A1C4-1A945E042EC1}"/>
                      </a:ext>
                    </a:extLst>
                  </p:cNvPr>
                  <p:cNvSpPr>
                    <a:spLocks/>
                  </p:cNvSpPr>
                  <p:nvPr/>
                </p:nvSpPr>
                <p:spPr bwMode="auto">
                  <a:xfrm>
                    <a:off x="11560" y="2385"/>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0" name="Freeform 482">
                    <a:extLst>
                      <a:ext uri="{FF2B5EF4-FFF2-40B4-BE49-F238E27FC236}">
                        <a16:creationId xmlns:a16="http://schemas.microsoft.com/office/drawing/2014/main" id="{F4C46AEC-BF67-428B-A95E-178883B22772}"/>
                      </a:ext>
                    </a:extLst>
                  </p:cNvPr>
                  <p:cNvSpPr>
                    <a:spLocks/>
                  </p:cNvSpPr>
                  <p:nvPr/>
                </p:nvSpPr>
                <p:spPr bwMode="auto">
                  <a:xfrm>
                    <a:off x="11531" y="2375"/>
                    <a:ext cx="18" cy="34"/>
                  </a:xfrm>
                  <a:custGeom>
                    <a:avLst/>
                    <a:gdLst>
                      <a:gd name="T0" fmla="*/ 12 w 18"/>
                      <a:gd name="T1" fmla="*/ 0 h 34"/>
                      <a:gd name="T2" fmla="*/ 12 w 18"/>
                      <a:gd name="T3" fmla="*/ 2 h 34"/>
                      <a:gd name="T4" fmla="*/ 12 w 18"/>
                      <a:gd name="T5" fmla="*/ 4 h 34"/>
                      <a:gd name="T6" fmla="*/ 14 w 18"/>
                      <a:gd name="T7" fmla="*/ 4 h 34"/>
                      <a:gd name="T8" fmla="*/ 16 w 18"/>
                      <a:gd name="T9" fmla="*/ 6 h 34"/>
                      <a:gd name="T10" fmla="*/ 16 w 18"/>
                      <a:gd name="T11" fmla="*/ 8 h 34"/>
                      <a:gd name="T12" fmla="*/ 16 w 18"/>
                      <a:gd name="T13" fmla="*/ 10 h 34"/>
                      <a:gd name="T14" fmla="*/ 16 w 18"/>
                      <a:gd name="T15" fmla="*/ 12 h 34"/>
                      <a:gd name="T16" fmla="*/ 16 w 18"/>
                      <a:gd name="T17" fmla="*/ 13 h 34"/>
                      <a:gd name="T18" fmla="*/ 16 w 18"/>
                      <a:gd name="T19" fmla="*/ 13 h 34"/>
                      <a:gd name="T20" fmla="*/ 16 w 18"/>
                      <a:gd name="T21" fmla="*/ 15 h 34"/>
                      <a:gd name="T22" fmla="*/ 16 w 18"/>
                      <a:gd name="T23" fmla="*/ 17 h 34"/>
                      <a:gd name="T24" fmla="*/ 16 w 18"/>
                      <a:gd name="T25" fmla="*/ 17 h 34"/>
                      <a:gd name="T26" fmla="*/ 18 w 18"/>
                      <a:gd name="T27" fmla="*/ 19 h 34"/>
                      <a:gd name="T28" fmla="*/ 18 w 18"/>
                      <a:gd name="T29" fmla="*/ 23 h 34"/>
                      <a:gd name="T30" fmla="*/ 18 w 18"/>
                      <a:gd name="T31" fmla="*/ 25 h 34"/>
                      <a:gd name="T32" fmla="*/ 16 w 18"/>
                      <a:gd name="T33" fmla="*/ 25 h 34"/>
                      <a:gd name="T34" fmla="*/ 16 w 18"/>
                      <a:gd name="T35" fmla="*/ 27 h 34"/>
                      <a:gd name="T36" fmla="*/ 14 w 18"/>
                      <a:gd name="T37" fmla="*/ 29 h 34"/>
                      <a:gd name="T38" fmla="*/ 14 w 18"/>
                      <a:gd name="T39" fmla="*/ 31 h 34"/>
                      <a:gd name="T40" fmla="*/ 12 w 18"/>
                      <a:gd name="T41" fmla="*/ 33 h 34"/>
                      <a:gd name="T42" fmla="*/ 12 w 18"/>
                      <a:gd name="T43" fmla="*/ 33 h 34"/>
                      <a:gd name="T44" fmla="*/ 10 w 18"/>
                      <a:gd name="T45" fmla="*/ 31 h 34"/>
                      <a:gd name="T46" fmla="*/ 10 w 18"/>
                      <a:gd name="T47" fmla="*/ 33 h 34"/>
                      <a:gd name="T48" fmla="*/ 8 w 18"/>
                      <a:gd name="T49" fmla="*/ 34 h 34"/>
                      <a:gd name="T50" fmla="*/ 6 w 18"/>
                      <a:gd name="T51" fmla="*/ 33 h 34"/>
                      <a:gd name="T52" fmla="*/ 6 w 18"/>
                      <a:gd name="T53" fmla="*/ 33 h 34"/>
                      <a:gd name="T54" fmla="*/ 4 w 18"/>
                      <a:gd name="T55" fmla="*/ 31 h 34"/>
                      <a:gd name="T56" fmla="*/ 4 w 18"/>
                      <a:gd name="T57" fmla="*/ 31 h 34"/>
                      <a:gd name="T58" fmla="*/ 2 w 18"/>
                      <a:gd name="T59" fmla="*/ 29 h 34"/>
                      <a:gd name="T60" fmla="*/ 2 w 18"/>
                      <a:gd name="T61" fmla="*/ 25 h 34"/>
                      <a:gd name="T62" fmla="*/ 2 w 18"/>
                      <a:gd name="T63" fmla="*/ 23 h 34"/>
                      <a:gd name="T64" fmla="*/ 0 w 18"/>
                      <a:gd name="T65" fmla="*/ 23 h 34"/>
                      <a:gd name="T66" fmla="*/ 0 w 18"/>
                      <a:gd name="T67" fmla="*/ 19 h 34"/>
                      <a:gd name="T68" fmla="*/ 0 w 18"/>
                      <a:gd name="T69" fmla="*/ 17 h 34"/>
                      <a:gd name="T70" fmla="*/ 0 w 18"/>
                      <a:gd name="T71" fmla="*/ 15 h 34"/>
                      <a:gd name="T72" fmla="*/ 0 w 18"/>
                      <a:gd name="T73" fmla="*/ 13 h 34"/>
                      <a:gd name="T74" fmla="*/ 0 w 18"/>
                      <a:gd name="T75" fmla="*/ 10 h 34"/>
                      <a:gd name="T76" fmla="*/ 0 w 18"/>
                      <a:gd name="T77" fmla="*/ 8 h 34"/>
                      <a:gd name="T78" fmla="*/ 2 w 18"/>
                      <a:gd name="T79" fmla="*/ 8 h 34"/>
                      <a:gd name="T80" fmla="*/ 2 w 18"/>
                      <a:gd name="T81" fmla="*/ 10 h 34"/>
                      <a:gd name="T82" fmla="*/ 4 w 18"/>
                      <a:gd name="T83" fmla="*/ 8 h 34"/>
                      <a:gd name="T84" fmla="*/ 4 w 18"/>
                      <a:gd name="T85" fmla="*/ 8 h 34"/>
                      <a:gd name="T86" fmla="*/ 4 w 18"/>
                      <a:gd name="T87" fmla="*/ 6 h 34"/>
                      <a:gd name="T88" fmla="*/ 6 w 18"/>
                      <a:gd name="T89" fmla="*/ 4 h 34"/>
                      <a:gd name="T90" fmla="*/ 6 w 18"/>
                      <a:gd name="T91" fmla="*/ 2 h 34"/>
                      <a:gd name="T92" fmla="*/ 8 w 18"/>
                      <a:gd name="T93" fmla="*/ 0 h 34"/>
                      <a:gd name="T94" fmla="*/ 10 w 18"/>
                      <a:gd name="T95" fmla="*/ 0 h 34"/>
                      <a:gd name="T96" fmla="*/ 10 w 18"/>
                      <a:gd name="T9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34">
                        <a:moveTo>
                          <a:pt x="10" y="0"/>
                        </a:moveTo>
                        <a:lnTo>
                          <a:pt x="10" y="0"/>
                        </a:lnTo>
                        <a:lnTo>
                          <a:pt x="12" y="0"/>
                        </a:lnTo>
                        <a:lnTo>
                          <a:pt x="12" y="0"/>
                        </a:lnTo>
                        <a:lnTo>
                          <a:pt x="12" y="0"/>
                        </a:lnTo>
                        <a:lnTo>
                          <a:pt x="12" y="2"/>
                        </a:lnTo>
                        <a:lnTo>
                          <a:pt x="12" y="2"/>
                        </a:lnTo>
                        <a:lnTo>
                          <a:pt x="12" y="2"/>
                        </a:lnTo>
                        <a:lnTo>
                          <a:pt x="12" y="4"/>
                        </a:lnTo>
                        <a:lnTo>
                          <a:pt x="14" y="4"/>
                        </a:lnTo>
                        <a:lnTo>
                          <a:pt x="14" y="4"/>
                        </a:lnTo>
                        <a:lnTo>
                          <a:pt x="14" y="4"/>
                        </a:lnTo>
                        <a:lnTo>
                          <a:pt x="16" y="4"/>
                        </a:lnTo>
                        <a:lnTo>
                          <a:pt x="16" y="4"/>
                        </a:lnTo>
                        <a:lnTo>
                          <a:pt x="16" y="6"/>
                        </a:lnTo>
                        <a:lnTo>
                          <a:pt x="16" y="6"/>
                        </a:lnTo>
                        <a:lnTo>
                          <a:pt x="16" y="6"/>
                        </a:lnTo>
                        <a:lnTo>
                          <a:pt x="16" y="8"/>
                        </a:lnTo>
                        <a:lnTo>
                          <a:pt x="16" y="8"/>
                        </a:lnTo>
                        <a:lnTo>
                          <a:pt x="16" y="8"/>
                        </a:lnTo>
                        <a:lnTo>
                          <a:pt x="16" y="10"/>
                        </a:lnTo>
                        <a:lnTo>
                          <a:pt x="16" y="10"/>
                        </a:lnTo>
                        <a:lnTo>
                          <a:pt x="16" y="10"/>
                        </a:lnTo>
                        <a:lnTo>
                          <a:pt x="16" y="12"/>
                        </a:lnTo>
                        <a:lnTo>
                          <a:pt x="16" y="12"/>
                        </a:lnTo>
                        <a:lnTo>
                          <a:pt x="16" y="12"/>
                        </a:lnTo>
                        <a:lnTo>
                          <a:pt x="16" y="13"/>
                        </a:lnTo>
                        <a:lnTo>
                          <a:pt x="14" y="13"/>
                        </a:lnTo>
                        <a:lnTo>
                          <a:pt x="14" y="13"/>
                        </a:lnTo>
                        <a:lnTo>
                          <a:pt x="16" y="13"/>
                        </a:lnTo>
                        <a:lnTo>
                          <a:pt x="16" y="15"/>
                        </a:lnTo>
                        <a:lnTo>
                          <a:pt x="16" y="15"/>
                        </a:lnTo>
                        <a:lnTo>
                          <a:pt x="16" y="15"/>
                        </a:lnTo>
                        <a:lnTo>
                          <a:pt x="16" y="15"/>
                        </a:lnTo>
                        <a:lnTo>
                          <a:pt x="16" y="15"/>
                        </a:lnTo>
                        <a:lnTo>
                          <a:pt x="16" y="17"/>
                        </a:lnTo>
                        <a:lnTo>
                          <a:pt x="16" y="17"/>
                        </a:lnTo>
                        <a:lnTo>
                          <a:pt x="16" y="17"/>
                        </a:lnTo>
                        <a:lnTo>
                          <a:pt x="16" y="17"/>
                        </a:lnTo>
                        <a:lnTo>
                          <a:pt x="16" y="19"/>
                        </a:lnTo>
                        <a:lnTo>
                          <a:pt x="16" y="19"/>
                        </a:lnTo>
                        <a:lnTo>
                          <a:pt x="18" y="19"/>
                        </a:lnTo>
                        <a:lnTo>
                          <a:pt x="18" y="21"/>
                        </a:lnTo>
                        <a:lnTo>
                          <a:pt x="18" y="21"/>
                        </a:lnTo>
                        <a:lnTo>
                          <a:pt x="18" y="23"/>
                        </a:lnTo>
                        <a:lnTo>
                          <a:pt x="18" y="23"/>
                        </a:lnTo>
                        <a:lnTo>
                          <a:pt x="18" y="23"/>
                        </a:lnTo>
                        <a:lnTo>
                          <a:pt x="18" y="25"/>
                        </a:lnTo>
                        <a:lnTo>
                          <a:pt x="16" y="25"/>
                        </a:lnTo>
                        <a:lnTo>
                          <a:pt x="16" y="25"/>
                        </a:lnTo>
                        <a:lnTo>
                          <a:pt x="16" y="25"/>
                        </a:lnTo>
                        <a:lnTo>
                          <a:pt x="16" y="27"/>
                        </a:lnTo>
                        <a:lnTo>
                          <a:pt x="16" y="27"/>
                        </a:lnTo>
                        <a:lnTo>
                          <a:pt x="16" y="27"/>
                        </a:lnTo>
                        <a:lnTo>
                          <a:pt x="14" y="27"/>
                        </a:lnTo>
                        <a:lnTo>
                          <a:pt x="14" y="29"/>
                        </a:lnTo>
                        <a:lnTo>
                          <a:pt x="14" y="29"/>
                        </a:lnTo>
                        <a:lnTo>
                          <a:pt x="14" y="31"/>
                        </a:lnTo>
                        <a:lnTo>
                          <a:pt x="14" y="31"/>
                        </a:lnTo>
                        <a:lnTo>
                          <a:pt x="14" y="31"/>
                        </a:lnTo>
                        <a:lnTo>
                          <a:pt x="14" y="31"/>
                        </a:lnTo>
                        <a:lnTo>
                          <a:pt x="12" y="31"/>
                        </a:lnTo>
                        <a:lnTo>
                          <a:pt x="12" y="33"/>
                        </a:lnTo>
                        <a:lnTo>
                          <a:pt x="12" y="33"/>
                        </a:lnTo>
                        <a:lnTo>
                          <a:pt x="12" y="33"/>
                        </a:lnTo>
                        <a:lnTo>
                          <a:pt x="12" y="33"/>
                        </a:lnTo>
                        <a:lnTo>
                          <a:pt x="12" y="33"/>
                        </a:lnTo>
                        <a:lnTo>
                          <a:pt x="12" y="31"/>
                        </a:lnTo>
                        <a:lnTo>
                          <a:pt x="10" y="31"/>
                        </a:lnTo>
                        <a:lnTo>
                          <a:pt x="10" y="31"/>
                        </a:lnTo>
                        <a:lnTo>
                          <a:pt x="10" y="33"/>
                        </a:lnTo>
                        <a:lnTo>
                          <a:pt x="10" y="33"/>
                        </a:lnTo>
                        <a:lnTo>
                          <a:pt x="10" y="33"/>
                        </a:lnTo>
                        <a:lnTo>
                          <a:pt x="8" y="33"/>
                        </a:lnTo>
                        <a:lnTo>
                          <a:pt x="8" y="34"/>
                        </a:lnTo>
                        <a:lnTo>
                          <a:pt x="8" y="34"/>
                        </a:lnTo>
                        <a:lnTo>
                          <a:pt x="8" y="33"/>
                        </a:lnTo>
                        <a:lnTo>
                          <a:pt x="6" y="33"/>
                        </a:lnTo>
                        <a:lnTo>
                          <a:pt x="6" y="33"/>
                        </a:lnTo>
                        <a:lnTo>
                          <a:pt x="6" y="33"/>
                        </a:lnTo>
                        <a:lnTo>
                          <a:pt x="6" y="33"/>
                        </a:lnTo>
                        <a:lnTo>
                          <a:pt x="4" y="33"/>
                        </a:lnTo>
                        <a:lnTo>
                          <a:pt x="4" y="31"/>
                        </a:lnTo>
                        <a:lnTo>
                          <a:pt x="4" y="31"/>
                        </a:lnTo>
                        <a:lnTo>
                          <a:pt x="4" y="31"/>
                        </a:lnTo>
                        <a:lnTo>
                          <a:pt x="4" y="31"/>
                        </a:lnTo>
                        <a:lnTo>
                          <a:pt x="4" y="31"/>
                        </a:lnTo>
                        <a:lnTo>
                          <a:pt x="2" y="31"/>
                        </a:lnTo>
                        <a:lnTo>
                          <a:pt x="2" y="29"/>
                        </a:lnTo>
                        <a:lnTo>
                          <a:pt x="2" y="29"/>
                        </a:lnTo>
                        <a:lnTo>
                          <a:pt x="2" y="27"/>
                        </a:lnTo>
                        <a:lnTo>
                          <a:pt x="2" y="27"/>
                        </a:lnTo>
                        <a:lnTo>
                          <a:pt x="2" y="25"/>
                        </a:lnTo>
                        <a:lnTo>
                          <a:pt x="2" y="25"/>
                        </a:lnTo>
                        <a:lnTo>
                          <a:pt x="2" y="25"/>
                        </a:lnTo>
                        <a:lnTo>
                          <a:pt x="2" y="23"/>
                        </a:lnTo>
                        <a:lnTo>
                          <a:pt x="2" y="23"/>
                        </a:lnTo>
                        <a:lnTo>
                          <a:pt x="2" y="23"/>
                        </a:lnTo>
                        <a:lnTo>
                          <a:pt x="0" y="23"/>
                        </a:lnTo>
                        <a:lnTo>
                          <a:pt x="0" y="21"/>
                        </a:lnTo>
                        <a:lnTo>
                          <a:pt x="0" y="21"/>
                        </a:lnTo>
                        <a:lnTo>
                          <a:pt x="0" y="19"/>
                        </a:lnTo>
                        <a:lnTo>
                          <a:pt x="0" y="19"/>
                        </a:lnTo>
                        <a:lnTo>
                          <a:pt x="0" y="17"/>
                        </a:lnTo>
                        <a:lnTo>
                          <a:pt x="0" y="17"/>
                        </a:lnTo>
                        <a:lnTo>
                          <a:pt x="0" y="15"/>
                        </a:lnTo>
                        <a:lnTo>
                          <a:pt x="0" y="15"/>
                        </a:lnTo>
                        <a:lnTo>
                          <a:pt x="0" y="15"/>
                        </a:lnTo>
                        <a:lnTo>
                          <a:pt x="0" y="13"/>
                        </a:lnTo>
                        <a:lnTo>
                          <a:pt x="0" y="13"/>
                        </a:lnTo>
                        <a:lnTo>
                          <a:pt x="0" y="13"/>
                        </a:lnTo>
                        <a:lnTo>
                          <a:pt x="0" y="12"/>
                        </a:lnTo>
                        <a:lnTo>
                          <a:pt x="0" y="12"/>
                        </a:lnTo>
                        <a:lnTo>
                          <a:pt x="0" y="10"/>
                        </a:lnTo>
                        <a:lnTo>
                          <a:pt x="0" y="10"/>
                        </a:lnTo>
                        <a:lnTo>
                          <a:pt x="0" y="10"/>
                        </a:lnTo>
                        <a:lnTo>
                          <a:pt x="0" y="8"/>
                        </a:lnTo>
                        <a:lnTo>
                          <a:pt x="0" y="8"/>
                        </a:lnTo>
                        <a:lnTo>
                          <a:pt x="2" y="8"/>
                        </a:lnTo>
                        <a:lnTo>
                          <a:pt x="2" y="8"/>
                        </a:lnTo>
                        <a:lnTo>
                          <a:pt x="2" y="8"/>
                        </a:lnTo>
                        <a:lnTo>
                          <a:pt x="2" y="10"/>
                        </a:lnTo>
                        <a:lnTo>
                          <a:pt x="2" y="10"/>
                        </a:lnTo>
                        <a:lnTo>
                          <a:pt x="4" y="10"/>
                        </a:lnTo>
                        <a:lnTo>
                          <a:pt x="4" y="10"/>
                        </a:lnTo>
                        <a:lnTo>
                          <a:pt x="4" y="8"/>
                        </a:lnTo>
                        <a:lnTo>
                          <a:pt x="4" y="8"/>
                        </a:lnTo>
                        <a:lnTo>
                          <a:pt x="4" y="8"/>
                        </a:lnTo>
                        <a:lnTo>
                          <a:pt x="4" y="8"/>
                        </a:lnTo>
                        <a:lnTo>
                          <a:pt x="4" y="8"/>
                        </a:lnTo>
                        <a:lnTo>
                          <a:pt x="4" y="6"/>
                        </a:lnTo>
                        <a:lnTo>
                          <a:pt x="4" y="6"/>
                        </a:lnTo>
                        <a:lnTo>
                          <a:pt x="4" y="4"/>
                        </a:lnTo>
                        <a:lnTo>
                          <a:pt x="4" y="4"/>
                        </a:lnTo>
                        <a:lnTo>
                          <a:pt x="6" y="4"/>
                        </a:lnTo>
                        <a:lnTo>
                          <a:pt x="6" y="4"/>
                        </a:lnTo>
                        <a:lnTo>
                          <a:pt x="6" y="2"/>
                        </a:lnTo>
                        <a:lnTo>
                          <a:pt x="6" y="2"/>
                        </a:lnTo>
                        <a:lnTo>
                          <a:pt x="6" y="2"/>
                        </a:lnTo>
                        <a:lnTo>
                          <a:pt x="8" y="2"/>
                        </a:lnTo>
                        <a:lnTo>
                          <a:pt x="8" y="0"/>
                        </a:lnTo>
                        <a:lnTo>
                          <a:pt x="8" y="0"/>
                        </a:lnTo>
                        <a:lnTo>
                          <a:pt x="8" y="0"/>
                        </a:lnTo>
                        <a:lnTo>
                          <a:pt x="10" y="0"/>
                        </a:lnTo>
                        <a:lnTo>
                          <a:pt x="10" y="0"/>
                        </a:lnTo>
                        <a:lnTo>
                          <a:pt x="10" y="0"/>
                        </a:lnTo>
                        <a:lnTo>
                          <a:pt x="1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1" name="Freeform 483">
                    <a:extLst>
                      <a:ext uri="{FF2B5EF4-FFF2-40B4-BE49-F238E27FC236}">
                        <a16:creationId xmlns:a16="http://schemas.microsoft.com/office/drawing/2014/main" id="{145191F6-C849-4E3D-8157-2FCA1A16A9A2}"/>
                      </a:ext>
                    </a:extLst>
                  </p:cNvPr>
                  <p:cNvSpPr>
                    <a:spLocks/>
                  </p:cNvSpPr>
                  <p:nvPr/>
                </p:nvSpPr>
                <p:spPr bwMode="auto">
                  <a:xfrm>
                    <a:off x="11531" y="2375"/>
                    <a:ext cx="18" cy="34"/>
                  </a:xfrm>
                  <a:custGeom>
                    <a:avLst/>
                    <a:gdLst>
                      <a:gd name="T0" fmla="*/ 12 w 18"/>
                      <a:gd name="T1" fmla="*/ 0 h 34"/>
                      <a:gd name="T2" fmla="*/ 12 w 18"/>
                      <a:gd name="T3" fmla="*/ 2 h 34"/>
                      <a:gd name="T4" fmla="*/ 12 w 18"/>
                      <a:gd name="T5" fmla="*/ 4 h 34"/>
                      <a:gd name="T6" fmla="*/ 14 w 18"/>
                      <a:gd name="T7" fmla="*/ 4 h 34"/>
                      <a:gd name="T8" fmla="*/ 16 w 18"/>
                      <a:gd name="T9" fmla="*/ 6 h 34"/>
                      <a:gd name="T10" fmla="*/ 16 w 18"/>
                      <a:gd name="T11" fmla="*/ 8 h 34"/>
                      <a:gd name="T12" fmla="*/ 16 w 18"/>
                      <a:gd name="T13" fmla="*/ 10 h 34"/>
                      <a:gd name="T14" fmla="*/ 16 w 18"/>
                      <a:gd name="T15" fmla="*/ 12 h 34"/>
                      <a:gd name="T16" fmla="*/ 16 w 18"/>
                      <a:gd name="T17" fmla="*/ 13 h 34"/>
                      <a:gd name="T18" fmla="*/ 16 w 18"/>
                      <a:gd name="T19" fmla="*/ 13 h 34"/>
                      <a:gd name="T20" fmla="*/ 16 w 18"/>
                      <a:gd name="T21" fmla="*/ 15 h 34"/>
                      <a:gd name="T22" fmla="*/ 16 w 18"/>
                      <a:gd name="T23" fmla="*/ 17 h 34"/>
                      <a:gd name="T24" fmla="*/ 16 w 18"/>
                      <a:gd name="T25" fmla="*/ 17 h 34"/>
                      <a:gd name="T26" fmla="*/ 18 w 18"/>
                      <a:gd name="T27" fmla="*/ 19 h 34"/>
                      <a:gd name="T28" fmla="*/ 18 w 18"/>
                      <a:gd name="T29" fmla="*/ 23 h 34"/>
                      <a:gd name="T30" fmla="*/ 18 w 18"/>
                      <a:gd name="T31" fmla="*/ 25 h 34"/>
                      <a:gd name="T32" fmla="*/ 16 w 18"/>
                      <a:gd name="T33" fmla="*/ 25 h 34"/>
                      <a:gd name="T34" fmla="*/ 16 w 18"/>
                      <a:gd name="T35" fmla="*/ 27 h 34"/>
                      <a:gd name="T36" fmla="*/ 14 w 18"/>
                      <a:gd name="T37" fmla="*/ 29 h 34"/>
                      <a:gd name="T38" fmla="*/ 14 w 18"/>
                      <a:gd name="T39" fmla="*/ 31 h 34"/>
                      <a:gd name="T40" fmla="*/ 12 w 18"/>
                      <a:gd name="T41" fmla="*/ 33 h 34"/>
                      <a:gd name="T42" fmla="*/ 12 w 18"/>
                      <a:gd name="T43" fmla="*/ 33 h 34"/>
                      <a:gd name="T44" fmla="*/ 10 w 18"/>
                      <a:gd name="T45" fmla="*/ 31 h 34"/>
                      <a:gd name="T46" fmla="*/ 10 w 18"/>
                      <a:gd name="T47" fmla="*/ 33 h 34"/>
                      <a:gd name="T48" fmla="*/ 8 w 18"/>
                      <a:gd name="T49" fmla="*/ 34 h 34"/>
                      <a:gd name="T50" fmla="*/ 6 w 18"/>
                      <a:gd name="T51" fmla="*/ 33 h 34"/>
                      <a:gd name="T52" fmla="*/ 6 w 18"/>
                      <a:gd name="T53" fmla="*/ 33 h 34"/>
                      <a:gd name="T54" fmla="*/ 4 w 18"/>
                      <a:gd name="T55" fmla="*/ 31 h 34"/>
                      <a:gd name="T56" fmla="*/ 4 w 18"/>
                      <a:gd name="T57" fmla="*/ 31 h 34"/>
                      <a:gd name="T58" fmla="*/ 2 w 18"/>
                      <a:gd name="T59" fmla="*/ 29 h 34"/>
                      <a:gd name="T60" fmla="*/ 2 w 18"/>
                      <a:gd name="T61" fmla="*/ 25 h 34"/>
                      <a:gd name="T62" fmla="*/ 2 w 18"/>
                      <a:gd name="T63" fmla="*/ 23 h 34"/>
                      <a:gd name="T64" fmla="*/ 0 w 18"/>
                      <a:gd name="T65" fmla="*/ 23 h 34"/>
                      <a:gd name="T66" fmla="*/ 0 w 18"/>
                      <a:gd name="T67" fmla="*/ 19 h 34"/>
                      <a:gd name="T68" fmla="*/ 0 w 18"/>
                      <a:gd name="T69" fmla="*/ 17 h 34"/>
                      <a:gd name="T70" fmla="*/ 0 w 18"/>
                      <a:gd name="T71" fmla="*/ 15 h 34"/>
                      <a:gd name="T72" fmla="*/ 0 w 18"/>
                      <a:gd name="T73" fmla="*/ 13 h 34"/>
                      <a:gd name="T74" fmla="*/ 0 w 18"/>
                      <a:gd name="T75" fmla="*/ 10 h 34"/>
                      <a:gd name="T76" fmla="*/ 0 w 18"/>
                      <a:gd name="T77" fmla="*/ 8 h 34"/>
                      <a:gd name="T78" fmla="*/ 2 w 18"/>
                      <a:gd name="T79" fmla="*/ 8 h 34"/>
                      <a:gd name="T80" fmla="*/ 2 w 18"/>
                      <a:gd name="T81" fmla="*/ 10 h 34"/>
                      <a:gd name="T82" fmla="*/ 4 w 18"/>
                      <a:gd name="T83" fmla="*/ 8 h 34"/>
                      <a:gd name="T84" fmla="*/ 4 w 18"/>
                      <a:gd name="T85" fmla="*/ 8 h 34"/>
                      <a:gd name="T86" fmla="*/ 4 w 18"/>
                      <a:gd name="T87" fmla="*/ 6 h 34"/>
                      <a:gd name="T88" fmla="*/ 6 w 18"/>
                      <a:gd name="T89" fmla="*/ 4 h 34"/>
                      <a:gd name="T90" fmla="*/ 6 w 18"/>
                      <a:gd name="T91" fmla="*/ 2 h 34"/>
                      <a:gd name="T92" fmla="*/ 8 w 18"/>
                      <a:gd name="T93" fmla="*/ 0 h 34"/>
                      <a:gd name="T94" fmla="*/ 10 w 18"/>
                      <a:gd name="T95" fmla="*/ 0 h 34"/>
                      <a:gd name="T96" fmla="*/ 10 w 18"/>
                      <a:gd name="T9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 h="34">
                        <a:moveTo>
                          <a:pt x="10" y="0"/>
                        </a:moveTo>
                        <a:lnTo>
                          <a:pt x="10" y="0"/>
                        </a:lnTo>
                        <a:lnTo>
                          <a:pt x="12" y="0"/>
                        </a:lnTo>
                        <a:lnTo>
                          <a:pt x="12" y="0"/>
                        </a:lnTo>
                        <a:lnTo>
                          <a:pt x="12" y="0"/>
                        </a:lnTo>
                        <a:lnTo>
                          <a:pt x="12" y="2"/>
                        </a:lnTo>
                        <a:lnTo>
                          <a:pt x="12" y="2"/>
                        </a:lnTo>
                        <a:lnTo>
                          <a:pt x="12" y="2"/>
                        </a:lnTo>
                        <a:lnTo>
                          <a:pt x="12" y="4"/>
                        </a:lnTo>
                        <a:lnTo>
                          <a:pt x="14" y="4"/>
                        </a:lnTo>
                        <a:lnTo>
                          <a:pt x="14" y="4"/>
                        </a:lnTo>
                        <a:lnTo>
                          <a:pt x="14" y="4"/>
                        </a:lnTo>
                        <a:lnTo>
                          <a:pt x="16" y="4"/>
                        </a:lnTo>
                        <a:lnTo>
                          <a:pt x="16" y="4"/>
                        </a:lnTo>
                        <a:lnTo>
                          <a:pt x="16" y="6"/>
                        </a:lnTo>
                        <a:lnTo>
                          <a:pt x="16" y="6"/>
                        </a:lnTo>
                        <a:lnTo>
                          <a:pt x="16" y="6"/>
                        </a:lnTo>
                        <a:lnTo>
                          <a:pt x="16" y="8"/>
                        </a:lnTo>
                        <a:lnTo>
                          <a:pt x="16" y="8"/>
                        </a:lnTo>
                        <a:lnTo>
                          <a:pt x="16" y="8"/>
                        </a:lnTo>
                        <a:lnTo>
                          <a:pt x="16" y="10"/>
                        </a:lnTo>
                        <a:lnTo>
                          <a:pt x="16" y="10"/>
                        </a:lnTo>
                        <a:lnTo>
                          <a:pt x="16" y="10"/>
                        </a:lnTo>
                        <a:lnTo>
                          <a:pt x="16" y="12"/>
                        </a:lnTo>
                        <a:lnTo>
                          <a:pt x="16" y="12"/>
                        </a:lnTo>
                        <a:lnTo>
                          <a:pt x="16" y="12"/>
                        </a:lnTo>
                        <a:lnTo>
                          <a:pt x="16" y="13"/>
                        </a:lnTo>
                        <a:lnTo>
                          <a:pt x="14" y="13"/>
                        </a:lnTo>
                        <a:lnTo>
                          <a:pt x="14" y="13"/>
                        </a:lnTo>
                        <a:lnTo>
                          <a:pt x="16" y="13"/>
                        </a:lnTo>
                        <a:lnTo>
                          <a:pt x="16" y="15"/>
                        </a:lnTo>
                        <a:lnTo>
                          <a:pt x="16" y="15"/>
                        </a:lnTo>
                        <a:lnTo>
                          <a:pt x="16" y="15"/>
                        </a:lnTo>
                        <a:lnTo>
                          <a:pt x="16" y="15"/>
                        </a:lnTo>
                        <a:lnTo>
                          <a:pt x="16" y="15"/>
                        </a:lnTo>
                        <a:lnTo>
                          <a:pt x="16" y="17"/>
                        </a:lnTo>
                        <a:lnTo>
                          <a:pt x="16" y="17"/>
                        </a:lnTo>
                        <a:lnTo>
                          <a:pt x="16" y="17"/>
                        </a:lnTo>
                        <a:lnTo>
                          <a:pt x="16" y="17"/>
                        </a:lnTo>
                        <a:lnTo>
                          <a:pt x="16" y="19"/>
                        </a:lnTo>
                        <a:lnTo>
                          <a:pt x="16" y="19"/>
                        </a:lnTo>
                        <a:lnTo>
                          <a:pt x="18" y="19"/>
                        </a:lnTo>
                        <a:lnTo>
                          <a:pt x="18" y="21"/>
                        </a:lnTo>
                        <a:lnTo>
                          <a:pt x="18" y="21"/>
                        </a:lnTo>
                        <a:lnTo>
                          <a:pt x="18" y="23"/>
                        </a:lnTo>
                        <a:lnTo>
                          <a:pt x="18" y="23"/>
                        </a:lnTo>
                        <a:lnTo>
                          <a:pt x="18" y="23"/>
                        </a:lnTo>
                        <a:lnTo>
                          <a:pt x="18" y="25"/>
                        </a:lnTo>
                        <a:lnTo>
                          <a:pt x="16" y="25"/>
                        </a:lnTo>
                        <a:lnTo>
                          <a:pt x="16" y="25"/>
                        </a:lnTo>
                        <a:lnTo>
                          <a:pt x="16" y="25"/>
                        </a:lnTo>
                        <a:lnTo>
                          <a:pt x="16" y="27"/>
                        </a:lnTo>
                        <a:lnTo>
                          <a:pt x="16" y="27"/>
                        </a:lnTo>
                        <a:lnTo>
                          <a:pt x="16" y="27"/>
                        </a:lnTo>
                        <a:lnTo>
                          <a:pt x="14" y="27"/>
                        </a:lnTo>
                        <a:lnTo>
                          <a:pt x="14" y="29"/>
                        </a:lnTo>
                        <a:lnTo>
                          <a:pt x="14" y="29"/>
                        </a:lnTo>
                        <a:lnTo>
                          <a:pt x="14" y="31"/>
                        </a:lnTo>
                        <a:lnTo>
                          <a:pt x="14" y="31"/>
                        </a:lnTo>
                        <a:lnTo>
                          <a:pt x="14" y="31"/>
                        </a:lnTo>
                        <a:lnTo>
                          <a:pt x="14" y="31"/>
                        </a:lnTo>
                        <a:lnTo>
                          <a:pt x="12" y="31"/>
                        </a:lnTo>
                        <a:lnTo>
                          <a:pt x="12" y="33"/>
                        </a:lnTo>
                        <a:lnTo>
                          <a:pt x="12" y="33"/>
                        </a:lnTo>
                        <a:lnTo>
                          <a:pt x="12" y="33"/>
                        </a:lnTo>
                        <a:lnTo>
                          <a:pt x="12" y="33"/>
                        </a:lnTo>
                        <a:lnTo>
                          <a:pt x="12" y="33"/>
                        </a:lnTo>
                        <a:lnTo>
                          <a:pt x="12" y="31"/>
                        </a:lnTo>
                        <a:lnTo>
                          <a:pt x="10" y="31"/>
                        </a:lnTo>
                        <a:lnTo>
                          <a:pt x="10" y="31"/>
                        </a:lnTo>
                        <a:lnTo>
                          <a:pt x="10" y="33"/>
                        </a:lnTo>
                        <a:lnTo>
                          <a:pt x="10" y="33"/>
                        </a:lnTo>
                        <a:lnTo>
                          <a:pt x="10" y="33"/>
                        </a:lnTo>
                        <a:lnTo>
                          <a:pt x="8" y="33"/>
                        </a:lnTo>
                        <a:lnTo>
                          <a:pt x="8" y="34"/>
                        </a:lnTo>
                        <a:lnTo>
                          <a:pt x="8" y="34"/>
                        </a:lnTo>
                        <a:lnTo>
                          <a:pt x="8" y="33"/>
                        </a:lnTo>
                        <a:lnTo>
                          <a:pt x="6" y="33"/>
                        </a:lnTo>
                        <a:lnTo>
                          <a:pt x="6" y="33"/>
                        </a:lnTo>
                        <a:lnTo>
                          <a:pt x="6" y="33"/>
                        </a:lnTo>
                        <a:lnTo>
                          <a:pt x="6" y="33"/>
                        </a:lnTo>
                        <a:lnTo>
                          <a:pt x="4" y="33"/>
                        </a:lnTo>
                        <a:lnTo>
                          <a:pt x="4" y="31"/>
                        </a:lnTo>
                        <a:lnTo>
                          <a:pt x="4" y="31"/>
                        </a:lnTo>
                        <a:lnTo>
                          <a:pt x="4" y="31"/>
                        </a:lnTo>
                        <a:lnTo>
                          <a:pt x="4" y="31"/>
                        </a:lnTo>
                        <a:lnTo>
                          <a:pt x="4" y="31"/>
                        </a:lnTo>
                        <a:lnTo>
                          <a:pt x="2" y="31"/>
                        </a:lnTo>
                        <a:lnTo>
                          <a:pt x="2" y="29"/>
                        </a:lnTo>
                        <a:lnTo>
                          <a:pt x="2" y="29"/>
                        </a:lnTo>
                        <a:lnTo>
                          <a:pt x="2" y="27"/>
                        </a:lnTo>
                        <a:lnTo>
                          <a:pt x="2" y="27"/>
                        </a:lnTo>
                        <a:lnTo>
                          <a:pt x="2" y="25"/>
                        </a:lnTo>
                        <a:lnTo>
                          <a:pt x="2" y="25"/>
                        </a:lnTo>
                        <a:lnTo>
                          <a:pt x="2" y="25"/>
                        </a:lnTo>
                        <a:lnTo>
                          <a:pt x="2" y="23"/>
                        </a:lnTo>
                        <a:lnTo>
                          <a:pt x="2" y="23"/>
                        </a:lnTo>
                        <a:lnTo>
                          <a:pt x="2" y="23"/>
                        </a:lnTo>
                        <a:lnTo>
                          <a:pt x="0" y="23"/>
                        </a:lnTo>
                        <a:lnTo>
                          <a:pt x="0" y="21"/>
                        </a:lnTo>
                        <a:lnTo>
                          <a:pt x="0" y="21"/>
                        </a:lnTo>
                        <a:lnTo>
                          <a:pt x="0" y="19"/>
                        </a:lnTo>
                        <a:lnTo>
                          <a:pt x="0" y="19"/>
                        </a:lnTo>
                        <a:lnTo>
                          <a:pt x="0" y="17"/>
                        </a:lnTo>
                        <a:lnTo>
                          <a:pt x="0" y="17"/>
                        </a:lnTo>
                        <a:lnTo>
                          <a:pt x="0" y="15"/>
                        </a:lnTo>
                        <a:lnTo>
                          <a:pt x="0" y="15"/>
                        </a:lnTo>
                        <a:lnTo>
                          <a:pt x="0" y="15"/>
                        </a:lnTo>
                        <a:lnTo>
                          <a:pt x="0" y="13"/>
                        </a:lnTo>
                        <a:lnTo>
                          <a:pt x="0" y="13"/>
                        </a:lnTo>
                        <a:lnTo>
                          <a:pt x="0" y="13"/>
                        </a:lnTo>
                        <a:lnTo>
                          <a:pt x="0" y="12"/>
                        </a:lnTo>
                        <a:lnTo>
                          <a:pt x="0" y="12"/>
                        </a:lnTo>
                        <a:lnTo>
                          <a:pt x="0" y="10"/>
                        </a:lnTo>
                        <a:lnTo>
                          <a:pt x="0" y="10"/>
                        </a:lnTo>
                        <a:lnTo>
                          <a:pt x="0" y="10"/>
                        </a:lnTo>
                        <a:lnTo>
                          <a:pt x="0" y="8"/>
                        </a:lnTo>
                        <a:lnTo>
                          <a:pt x="0" y="8"/>
                        </a:lnTo>
                        <a:lnTo>
                          <a:pt x="2" y="8"/>
                        </a:lnTo>
                        <a:lnTo>
                          <a:pt x="2" y="8"/>
                        </a:lnTo>
                        <a:lnTo>
                          <a:pt x="2" y="8"/>
                        </a:lnTo>
                        <a:lnTo>
                          <a:pt x="2" y="10"/>
                        </a:lnTo>
                        <a:lnTo>
                          <a:pt x="2" y="10"/>
                        </a:lnTo>
                        <a:lnTo>
                          <a:pt x="4" y="10"/>
                        </a:lnTo>
                        <a:lnTo>
                          <a:pt x="4" y="10"/>
                        </a:lnTo>
                        <a:lnTo>
                          <a:pt x="4" y="8"/>
                        </a:lnTo>
                        <a:lnTo>
                          <a:pt x="4" y="8"/>
                        </a:lnTo>
                        <a:lnTo>
                          <a:pt x="4" y="8"/>
                        </a:lnTo>
                        <a:lnTo>
                          <a:pt x="4" y="8"/>
                        </a:lnTo>
                        <a:lnTo>
                          <a:pt x="4" y="8"/>
                        </a:lnTo>
                        <a:lnTo>
                          <a:pt x="4" y="6"/>
                        </a:lnTo>
                        <a:lnTo>
                          <a:pt x="4" y="6"/>
                        </a:lnTo>
                        <a:lnTo>
                          <a:pt x="4" y="4"/>
                        </a:lnTo>
                        <a:lnTo>
                          <a:pt x="4" y="4"/>
                        </a:lnTo>
                        <a:lnTo>
                          <a:pt x="6" y="4"/>
                        </a:lnTo>
                        <a:lnTo>
                          <a:pt x="6" y="4"/>
                        </a:lnTo>
                        <a:lnTo>
                          <a:pt x="6" y="2"/>
                        </a:lnTo>
                        <a:lnTo>
                          <a:pt x="6" y="2"/>
                        </a:lnTo>
                        <a:lnTo>
                          <a:pt x="6" y="2"/>
                        </a:lnTo>
                        <a:lnTo>
                          <a:pt x="8" y="2"/>
                        </a:lnTo>
                        <a:lnTo>
                          <a:pt x="8" y="0"/>
                        </a:lnTo>
                        <a:lnTo>
                          <a:pt x="8" y="0"/>
                        </a:lnTo>
                        <a:lnTo>
                          <a:pt x="8" y="0"/>
                        </a:lnTo>
                        <a:lnTo>
                          <a:pt x="10" y="0"/>
                        </a:lnTo>
                        <a:lnTo>
                          <a:pt x="10" y="0"/>
                        </a:lnTo>
                        <a:lnTo>
                          <a:pt x="10" y="0"/>
                        </a:lnTo>
                        <a:lnTo>
                          <a:pt x="1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2" name="Freeform 484">
                    <a:extLst>
                      <a:ext uri="{FF2B5EF4-FFF2-40B4-BE49-F238E27FC236}">
                        <a16:creationId xmlns:a16="http://schemas.microsoft.com/office/drawing/2014/main" id="{00B9AC18-4ED9-4716-8B3C-0AB7D7B55F3E}"/>
                      </a:ext>
                    </a:extLst>
                  </p:cNvPr>
                  <p:cNvSpPr>
                    <a:spLocks/>
                  </p:cNvSpPr>
                  <p:nvPr/>
                </p:nvSpPr>
                <p:spPr bwMode="auto">
                  <a:xfrm>
                    <a:off x="11244" y="2264"/>
                    <a:ext cx="6" cy="8"/>
                  </a:xfrm>
                  <a:custGeom>
                    <a:avLst/>
                    <a:gdLst>
                      <a:gd name="T0" fmla="*/ 4 w 6"/>
                      <a:gd name="T1" fmla="*/ 6 h 8"/>
                      <a:gd name="T2" fmla="*/ 4 w 6"/>
                      <a:gd name="T3" fmla="*/ 6 h 8"/>
                      <a:gd name="T4" fmla="*/ 2 w 6"/>
                      <a:gd name="T5" fmla="*/ 6 h 8"/>
                      <a:gd name="T6" fmla="*/ 2 w 6"/>
                      <a:gd name="T7" fmla="*/ 8 h 8"/>
                      <a:gd name="T8" fmla="*/ 2 w 6"/>
                      <a:gd name="T9" fmla="*/ 8 h 8"/>
                      <a:gd name="T10" fmla="*/ 2 w 6"/>
                      <a:gd name="T11" fmla="*/ 6 h 8"/>
                      <a:gd name="T12" fmla="*/ 2 w 6"/>
                      <a:gd name="T13" fmla="*/ 6 h 8"/>
                      <a:gd name="T14" fmla="*/ 2 w 6"/>
                      <a:gd name="T15" fmla="*/ 6 h 8"/>
                      <a:gd name="T16" fmla="*/ 0 w 6"/>
                      <a:gd name="T17" fmla="*/ 6 h 8"/>
                      <a:gd name="T18" fmla="*/ 0 w 6"/>
                      <a:gd name="T19" fmla="*/ 4 h 8"/>
                      <a:gd name="T20" fmla="*/ 2 w 6"/>
                      <a:gd name="T21" fmla="*/ 4 h 8"/>
                      <a:gd name="T22" fmla="*/ 2 w 6"/>
                      <a:gd name="T23" fmla="*/ 4 h 8"/>
                      <a:gd name="T24" fmla="*/ 2 w 6"/>
                      <a:gd name="T25" fmla="*/ 4 h 8"/>
                      <a:gd name="T26" fmla="*/ 2 w 6"/>
                      <a:gd name="T27" fmla="*/ 2 h 8"/>
                      <a:gd name="T28" fmla="*/ 2 w 6"/>
                      <a:gd name="T29" fmla="*/ 2 h 8"/>
                      <a:gd name="T30" fmla="*/ 2 w 6"/>
                      <a:gd name="T31" fmla="*/ 2 h 8"/>
                      <a:gd name="T32" fmla="*/ 4 w 6"/>
                      <a:gd name="T33" fmla="*/ 2 h 8"/>
                      <a:gd name="T34" fmla="*/ 4 w 6"/>
                      <a:gd name="T35" fmla="*/ 0 h 8"/>
                      <a:gd name="T36" fmla="*/ 4 w 6"/>
                      <a:gd name="T37" fmla="*/ 0 h 8"/>
                      <a:gd name="T38" fmla="*/ 4 w 6"/>
                      <a:gd name="T39" fmla="*/ 0 h 8"/>
                      <a:gd name="T40" fmla="*/ 6 w 6"/>
                      <a:gd name="T41" fmla="*/ 0 h 8"/>
                      <a:gd name="T42" fmla="*/ 6 w 6"/>
                      <a:gd name="T43" fmla="*/ 0 h 8"/>
                      <a:gd name="T44" fmla="*/ 6 w 6"/>
                      <a:gd name="T45" fmla="*/ 0 h 8"/>
                      <a:gd name="T46" fmla="*/ 6 w 6"/>
                      <a:gd name="T47" fmla="*/ 0 h 8"/>
                      <a:gd name="T48" fmla="*/ 6 w 6"/>
                      <a:gd name="T49" fmla="*/ 2 h 8"/>
                      <a:gd name="T50" fmla="*/ 6 w 6"/>
                      <a:gd name="T51" fmla="*/ 2 h 8"/>
                      <a:gd name="T52" fmla="*/ 6 w 6"/>
                      <a:gd name="T53" fmla="*/ 2 h 8"/>
                      <a:gd name="T54" fmla="*/ 6 w 6"/>
                      <a:gd name="T55" fmla="*/ 2 h 8"/>
                      <a:gd name="T56" fmla="*/ 4 w 6"/>
                      <a:gd name="T57" fmla="*/ 2 h 8"/>
                      <a:gd name="T58" fmla="*/ 4 w 6"/>
                      <a:gd name="T59" fmla="*/ 4 h 8"/>
                      <a:gd name="T60" fmla="*/ 4 w 6"/>
                      <a:gd name="T61" fmla="*/ 4 h 8"/>
                      <a:gd name="T62" fmla="*/ 4 w 6"/>
                      <a:gd name="T63" fmla="*/ 4 h 8"/>
                      <a:gd name="T64" fmla="*/ 4 w 6"/>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4" y="6"/>
                        </a:moveTo>
                        <a:lnTo>
                          <a:pt x="4" y="6"/>
                        </a:lnTo>
                        <a:lnTo>
                          <a:pt x="2" y="6"/>
                        </a:lnTo>
                        <a:lnTo>
                          <a:pt x="2" y="8"/>
                        </a:lnTo>
                        <a:lnTo>
                          <a:pt x="2" y="8"/>
                        </a:lnTo>
                        <a:lnTo>
                          <a:pt x="2" y="6"/>
                        </a:lnTo>
                        <a:lnTo>
                          <a:pt x="2" y="6"/>
                        </a:lnTo>
                        <a:lnTo>
                          <a:pt x="2" y="6"/>
                        </a:lnTo>
                        <a:lnTo>
                          <a:pt x="0" y="6"/>
                        </a:lnTo>
                        <a:lnTo>
                          <a:pt x="0" y="4"/>
                        </a:lnTo>
                        <a:lnTo>
                          <a:pt x="2" y="4"/>
                        </a:lnTo>
                        <a:lnTo>
                          <a:pt x="2" y="4"/>
                        </a:lnTo>
                        <a:lnTo>
                          <a:pt x="2" y="4"/>
                        </a:lnTo>
                        <a:lnTo>
                          <a:pt x="2" y="2"/>
                        </a:lnTo>
                        <a:lnTo>
                          <a:pt x="2" y="2"/>
                        </a:lnTo>
                        <a:lnTo>
                          <a:pt x="2" y="2"/>
                        </a:lnTo>
                        <a:lnTo>
                          <a:pt x="4" y="2"/>
                        </a:lnTo>
                        <a:lnTo>
                          <a:pt x="4" y="0"/>
                        </a:lnTo>
                        <a:lnTo>
                          <a:pt x="4" y="0"/>
                        </a:lnTo>
                        <a:lnTo>
                          <a:pt x="4" y="0"/>
                        </a:lnTo>
                        <a:lnTo>
                          <a:pt x="6" y="0"/>
                        </a:lnTo>
                        <a:lnTo>
                          <a:pt x="6" y="0"/>
                        </a:lnTo>
                        <a:lnTo>
                          <a:pt x="6" y="0"/>
                        </a:lnTo>
                        <a:lnTo>
                          <a:pt x="6" y="0"/>
                        </a:lnTo>
                        <a:lnTo>
                          <a:pt x="6" y="2"/>
                        </a:lnTo>
                        <a:lnTo>
                          <a:pt x="6" y="2"/>
                        </a:lnTo>
                        <a:lnTo>
                          <a:pt x="6" y="2"/>
                        </a:lnTo>
                        <a:lnTo>
                          <a:pt x="6" y="2"/>
                        </a:lnTo>
                        <a:lnTo>
                          <a:pt x="4" y="2"/>
                        </a:lnTo>
                        <a:lnTo>
                          <a:pt x="4" y="4"/>
                        </a:lnTo>
                        <a:lnTo>
                          <a:pt x="4" y="4"/>
                        </a:lnTo>
                        <a:lnTo>
                          <a:pt x="4" y="4"/>
                        </a:lnTo>
                        <a:lnTo>
                          <a:pt x="4" y="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3" name="Freeform 485">
                    <a:extLst>
                      <a:ext uri="{FF2B5EF4-FFF2-40B4-BE49-F238E27FC236}">
                        <a16:creationId xmlns:a16="http://schemas.microsoft.com/office/drawing/2014/main" id="{57E4B9B5-62F8-4F16-B4EC-EBD6C20D3F4A}"/>
                      </a:ext>
                    </a:extLst>
                  </p:cNvPr>
                  <p:cNvSpPr>
                    <a:spLocks/>
                  </p:cNvSpPr>
                  <p:nvPr/>
                </p:nvSpPr>
                <p:spPr bwMode="auto">
                  <a:xfrm>
                    <a:off x="11244" y="2264"/>
                    <a:ext cx="6" cy="8"/>
                  </a:xfrm>
                  <a:custGeom>
                    <a:avLst/>
                    <a:gdLst>
                      <a:gd name="T0" fmla="*/ 4 w 6"/>
                      <a:gd name="T1" fmla="*/ 6 h 8"/>
                      <a:gd name="T2" fmla="*/ 4 w 6"/>
                      <a:gd name="T3" fmla="*/ 6 h 8"/>
                      <a:gd name="T4" fmla="*/ 2 w 6"/>
                      <a:gd name="T5" fmla="*/ 6 h 8"/>
                      <a:gd name="T6" fmla="*/ 2 w 6"/>
                      <a:gd name="T7" fmla="*/ 8 h 8"/>
                      <a:gd name="T8" fmla="*/ 2 w 6"/>
                      <a:gd name="T9" fmla="*/ 8 h 8"/>
                      <a:gd name="T10" fmla="*/ 2 w 6"/>
                      <a:gd name="T11" fmla="*/ 6 h 8"/>
                      <a:gd name="T12" fmla="*/ 2 w 6"/>
                      <a:gd name="T13" fmla="*/ 6 h 8"/>
                      <a:gd name="T14" fmla="*/ 2 w 6"/>
                      <a:gd name="T15" fmla="*/ 6 h 8"/>
                      <a:gd name="T16" fmla="*/ 0 w 6"/>
                      <a:gd name="T17" fmla="*/ 6 h 8"/>
                      <a:gd name="T18" fmla="*/ 0 w 6"/>
                      <a:gd name="T19" fmla="*/ 4 h 8"/>
                      <a:gd name="T20" fmla="*/ 2 w 6"/>
                      <a:gd name="T21" fmla="*/ 4 h 8"/>
                      <a:gd name="T22" fmla="*/ 2 w 6"/>
                      <a:gd name="T23" fmla="*/ 4 h 8"/>
                      <a:gd name="T24" fmla="*/ 2 w 6"/>
                      <a:gd name="T25" fmla="*/ 4 h 8"/>
                      <a:gd name="T26" fmla="*/ 2 w 6"/>
                      <a:gd name="T27" fmla="*/ 2 h 8"/>
                      <a:gd name="T28" fmla="*/ 2 w 6"/>
                      <a:gd name="T29" fmla="*/ 2 h 8"/>
                      <a:gd name="T30" fmla="*/ 2 w 6"/>
                      <a:gd name="T31" fmla="*/ 2 h 8"/>
                      <a:gd name="T32" fmla="*/ 4 w 6"/>
                      <a:gd name="T33" fmla="*/ 2 h 8"/>
                      <a:gd name="T34" fmla="*/ 4 w 6"/>
                      <a:gd name="T35" fmla="*/ 0 h 8"/>
                      <a:gd name="T36" fmla="*/ 4 w 6"/>
                      <a:gd name="T37" fmla="*/ 0 h 8"/>
                      <a:gd name="T38" fmla="*/ 4 w 6"/>
                      <a:gd name="T39" fmla="*/ 0 h 8"/>
                      <a:gd name="T40" fmla="*/ 6 w 6"/>
                      <a:gd name="T41" fmla="*/ 0 h 8"/>
                      <a:gd name="T42" fmla="*/ 6 w 6"/>
                      <a:gd name="T43" fmla="*/ 0 h 8"/>
                      <a:gd name="T44" fmla="*/ 6 w 6"/>
                      <a:gd name="T45" fmla="*/ 0 h 8"/>
                      <a:gd name="T46" fmla="*/ 6 w 6"/>
                      <a:gd name="T47" fmla="*/ 0 h 8"/>
                      <a:gd name="T48" fmla="*/ 6 w 6"/>
                      <a:gd name="T49" fmla="*/ 2 h 8"/>
                      <a:gd name="T50" fmla="*/ 6 w 6"/>
                      <a:gd name="T51" fmla="*/ 2 h 8"/>
                      <a:gd name="T52" fmla="*/ 6 w 6"/>
                      <a:gd name="T53" fmla="*/ 2 h 8"/>
                      <a:gd name="T54" fmla="*/ 6 w 6"/>
                      <a:gd name="T55" fmla="*/ 2 h 8"/>
                      <a:gd name="T56" fmla="*/ 4 w 6"/>
                      <a:gd name="T57" fmla="*/ 2 h 8"/>
                      <a:gd name="T58" fmla="*/ 4 w 6"/>
                      <a:gd name="T59" fmla="*/ 4 h 8"/>
                      <a:gd name="T60" fmla="*/ 4 w 6"/>
                      <a:gd name="T61" fmla="*/ 4 h 8"/>
                      <a:gd name="T62" fmla="*/ 4 w 6"/>
                      <a:gd name="T63" fmla="*/ 4 h 8"/>
                      <a:gd name="T64" fmla="*/ 4 w 6"/>
                      <a:gd name="T65"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8">
                        <a:moveTo>
                          <a:pt x="4" y="6"/>
                        </a:moveTo>
                        <a:lnTo>
                          <a:pt x="4" y="6"/>
                        </a:lnTo>
                        <a:lnTo>
                          <a:pt x="2" y="6"/>
                        </a:lnTo>
                        <a:lnTo>
                          <a:pt x="2" y="8"/>
                        </a:lnTo>
                        <a:lnTo>
                          <a:pt x="2" y="8"/>
                        </a:lnTo>
                        <a:lnTo>
                          <a:pt x="2" y="6"/>
                        </a:lnTo>
                        <a:lnTo>
                          <a:pt x="2" y="6"/>
                        </a:lnTo>
                        <a:lnTo>
                          <a:pt x="2" y="6"/>
                        </a:lnTo>
                        <a:lnTo>
                          <a:pt x="0" y="6"/>
                        </a:lnTo>
                        <a:lnTo>
                          <a:pt x="0" y="4"/>
                        </a:lnTo>
                        <a:lnTo>
                          <a:pt x="2" y="4"/>
                        </a:lnTo>
                        <a:lnTo>
                          <a:pt x="2" y="4"/>
                        </a:lnTo>
                        <a:lnTo>
                          <a:pt x="2" y="4"/>
                        </a:lnTo>
                        <a:lnTo>
                          <a:pt x="2" y="2"/>
                        </a:lnTo>
                        <a:lnTo>
                          <a:pt x="2" y="2"/>
                        </a:lnTo>
                        <a:lnTo>
                          <a:pt x="2" y="2"/>
                        </a:lnTo>
                        <a:lnTo>
                          <a:pt x="4" y="2"/>
                        </a:lnTo>
                        <a:lnTo>
                          <a:pt x="4" y="0"/>
                        </a:lnTo>
                        <a:lnTo>
                          <a:pt x="4" y="0"/>
                        </a:lnTo>
                        <a:lnTo>
                          <a:pt x="4" y="0"/>
                        </a:lnTo>
                        <a:lnTo>
                          <a:pt x="6" y="0"/>
                        </a:lnTo>
                        <a:lnTo>
                          <a:pt x="6" y="0"/>
                        </a:lnTo>
                        <a:lnTo>
                          <a:pt x="6" y="0"/>
                        </a:lnTo>
                        <a:lnTo>
                          <a:pt x="6" y="0"/>
                        </a:lnTo>
                        <a:lnTo>
                          <a:pt x="6" y="2"/>
                        </a:lnTo>
                        <a:lnTo>
                          <a:pt x="6" y="2"/>
                        </a:lnTo>
                        <a:lnTo>
                          <a:pt x="6" y="2"/>
                        </a:lnTo>
                        <a:lnTo>
                          <a:pt x="6" y="2"/>
                        </a:lnTo>
                        <a:lnTo>
                          <a:pt x="4" y="2"/>
                        </a:lnTo>
                        <a:lnTo>
                          <a:pt x="4" y="4"/>
                        </a:lnTo>
                        <a:lnTo>
                          <a:pt x="4" y="4"/>
                        </a:lnTo>
                        <a:lnTo>
                          <a:pt x="4" y="4"/>
                        </a:lnTo>
                        <a:lnTo>
                          <a:pt x="4" y="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4" name="Freeform 486">
                    <a:extLst>
                      <a:ext uri="{FF2B5EF4-FFF2-40B4-BE49-F238E27FC236}">
                        <a16:creationId xmlns:a16="http://schemas.microsoft.com/office/drawing/2014/main" id="{7CD3B4E5-A527-4C46-92A2-81FF57F6CC35}"/>
                      </a:ext>
                    </a:extLst>
                  </p:cNvPr>
                  <p:cNvSpPr>
                    <a:spLocks/>
                  </p:cNvSpPr>
                  <p:nvPr/>
                </p:nvSpPr>
                <p:spPr bwMode="auto">
                  <a:xfrm>
                    <a:off x="11256" y="2245"/>
                    <a:ext cx="13" cy="25"/>
                  </a:xfrm>
                  <a:custGeom>
                    <a:avLst/>
                    <a:gdLst>
                      <a:gd name="T0" fmla="*/ 8 w 13"/>
                      <a:gd name="T1" fmla="*/ 0 h 25"/>
                      <a:gd name="T2" fmla="*/ 9 w 13"/>
                      <a:gd name="T3" fmla="*/ 0 h 25"/>
                      <a:gd name="T4" fmla="*/ 9 w 13"/>
                      <a:gd name="T5" fmla="*/ 2 h 25"/>
                      <a:gd name="T6" fmla="*/ 11 w 13"/>
                      <a:gd name="T7" fmla="*/ 2 h 25"/>
                      <a:gd name="T8" fmla="*/ 11 w 13"/>
                      <a:gd name="T9" fmla="*/ 2 h 25"/>
                      <a:gd name="T10" fmla="*/ 13 w 13"/>
                      <a:gd name="T11" fmla="*/ 2 h 25"/>
                      <a:gd name="T12" fmla="*/ 13 w 13"/>
                      <a:gd name="T13" fmla="*/ 4 h 25"/>
                      <a:gd name="T14" fmla="*/ 13 w 13"/>
                      <a:gd name="T15" fmla="*/ 5 h 25"/>
                      <a:gd name="T16" fmla="*/ 11 w 13"/>
                      <a:gd name="T17" fmla="*/ 7 h 25"/>
                      <a:gd name="T18" fmla="*/ 11 w 13"/>
                      <a:gd name="T19" fmla="*/ 9 h 25"/>
                      <a:gd name="T20" fmla="*/ 11 w 13"/>
                      <a:gd name="T21" fmla="*/ 9 h 25"/>
                      <a:gd name="T22" fmla="*/ 11 w 13"/>
                      <a:gd name="T23" fmla="*/ 11 h 25"/>
                      <a:gd name="T24" fmla="*/ 11 w 13"/>
                      <a:gd name="T25" fmla="*/ 13 h 25"/>
                      <a:gd name="T26" fmla="*/ 11 w 13"/>
                      <a:gd name="T27" fmla="*/ 15 h 25"/>
                      <a:gd name="T28" fmla="*/ 11 w 13"/>
                      <a:gd name="T29" fmla="*/ 17 h 25"/>
                      <a:gd name="T30" fmla="*/ 11 w 13"/>
                      <a:gd name="T31" fmla="*/ 17 h 25"/>
                      <a:gd name="T32" fmla="*/ 9 w 13"/>
                      <a:gd name="T33" fmla="*/ 17 h 25"/>
                      <a:gd name="T34" fmla="*/ 11 w 13"/>
                      <a:gd name="T35" fmla="*/ 19 h 25"/>
                      <a:gd name="T36" fmla="*/ 9 w 13"/>
                      <a:gd name="T37" fmla="*/ 19 h 25"/>
                      <a:gd name="T38" fmla="*/ 9 w 13"/>
                      <a:gd name="T39" fmla="*/ 21 h 25"/>
                      <a:gd name="T40" fmla="*/ 8 w 13"/>
                      <a:gd name="T41" fmla="*/ 21 h 25"/>
                      <a:gd name="T42" fmla="*/ 8 w 13"/>
                      <a:gd name="T43" fmla="*/ 23 h 25"/>
                      <a:gd name="T44" fmla="*/ 8 w 13"/>
                      <a:gd name="T45" fmla="*/ 23 h 25"/>
                      <a:gd name="T46" fmla="*/ 6 w 13"/>
                      <a:gd name="T47" fmla="*/ 23 h 25"/>
                      <a:gd name="T48" fmla="*/ 6 w 13"/>
                      <a:gd name="T49" fmla="*/ 25 h 25"/>
                      <a:gd name="T50" fmla="*/ 4 w 13"/>
                      <a:gd name="T51" fmla="*/ 23 h 25"/>
                      <a:gd name="T52" fmla="*/ 2 w 13"/>
                      <a:gd name="T53" fmla="*/ 23 h 25"/>
                      <a:gd name="T54" fmla="*/ 2 w 13"/>
                      <a:gd name="T55" fmla="*/ 25 h 25"/>
                      <a:gd name="T56" fmla="*/ 2 w 13"/>
                      <a:gd name="T57" fmla="*/ 23 h 25"/>
                      <a:gd name="T58" fmla="*/ 0 w 13"/>
                      <a:gd name="T59" fmla="*/ 23 h 25"/>
                      <a:gd name="T60" fmla="*/ 2 w 13"/>
                      <a:gd name="T61" fmla="*/ 21 h 25"/>
                      <a:gd name="T62" fmla="*/ 2 w 13"/>
                      <a:gd name="T63" fmla="*/ 21 h 25"/>
                      <a:gd name="T64" fmla="*/ 2 w 13"/>
                      <a:gd name="T65" fmla="*/ 19 h 25"/>
                      <a:gd name="T66" fmla="*/ 2 w 13"/>
                      <a:gd name="T67" fmla="*/ 17 h 25"/>
                      <a:gd name="T68" fmla="*/ 4 w 13"/>
                      <a:gd name="T69" fmla="*/ 17 h 25"/>
                      <a:gd name="T70" fmla="*/ 4 w 13"/>
                      <a:gd name="T71" fmla="*/ 17 h 25"/>
                      <a:gd name="T72" fmla="*/ 6 w 13"/>
                      <a:gd name="T73" fmla="*/ 17 h 25"/>
                      <a:gd name="T74" fmla="*/ 6 w 13"/>
                      <a:gd name="T75" fmla="*/ 15 h 25"/>
                      <a:gd name="T76" fmla="*/ 8 w 13"/>
                      <a:gd name="T77" fmla="*/ 15 h 25"/>
                      <a:gd name="T78" fmla="*/ 6 w 13"/>
                      <a:gd name="T79" fmla="*/ 15 h 25"/>
                      <a:gd name="T80" fmla="*/ 6 w 13"/>
                      <a:gd name="T81" fmla="*/ 13 h 25"/>
                      <a:gd name="T82" fmla="*/ 4 w 13"/>
                      <a:gd name="T83" fmla="*/ 13 h 25"/>
                      <a:gd name="T84" fmla="*/ 2 w 13"/>
                      <a:gd name="T85" fmla="*/ 15 h 25"/>
                      <a:gd name="T86" fmla="*/ 2 w 13"/>
                      <a:gd name="T87" fmla="*/ 13 h 25"/>
                      <a:gd name="T88" fmla="*/ 2 w 13"/>
                      <a:gd name="T89" fmla="*/ 13 h 25"/>
                      <a:gd name="T90" fmla="*/ 4 w 13"/>
                      <a:gd name="T91" fmla="*/ 11 h 25"/>
                      <a:gd name="T92" fmla="*/ 2 w 13"/>
                      <a:gd name="T93" fmla="*/ 11 h 25"/>
                      <a:gd name="T94" fmla="*/ 2 w 13"/>
                      <a:gd name="T95" fmla="*/ 9 h 25"/>
                      <a:gd name="T96" fmla="*/ 2 w 13"/>
                      <a:gd name="T97" fmla="*/ 7 h 25"/>
                      <a:gd name="T98" fmla="*/ 2 w 13"/>
                      <a:gd name="T99" fmla="*/ 7 h 25"/>
                      <a:gd name="T100" fmla="*/ 2 w 13"/>
                      <a:gd name="T101" fmla="*/ 5 h 25"/>
                      <a:gd name="T102" fmla="*/ 2 w 13"/>
                      <a:gd name="T103" fmla="*/ 4 h 25"/>
                      <a:gd name="T104" fmla="*/ 4 w 13"/>
                      <a:gd name="T105" fmla="*/ 4 h 25"/>
                      <a:gd name="T106" fmla="*/ 4 w 13"/>
                      <a:gd name="T107" fmla="*/ 2 h 25"/>
                      <a:gd name="T108" fmla="*/ 4 w 13"/>
                      <a:gd name="T109" fmla="*/ 2 h 25"/>
                      <a:gd name="T110" fmla="*/ 6 w 13"/>
                      <a:gd name="T111" fmla="*/ 0 h 25"/>
                      <a:gd name="T112" fmla="*/ 6 w 13"/>
                      <a:gd name="T113" fmla="*/ 0 h 25"/>
                      <a:gd name="T114" fmla="*/ 8 w 13"/>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 h="25">
                        <a:moveTo>
                          <a:pt x="8" y="0"/>
                        </a:moveTo>
                        <a:lnTo>
                          <a:pt x="8" y="0"/>
                        </a:lnTo>
                        <a:lnTo>
                          <a:pt x="8" y="0"/>
                        </a:lnTo>
                        <a:lnTo>
                          <a:pt x="9" y="0"/>
                        </a:lnTo>
                        <a:lnTo>
                          <a:pt x="9" y="0"/>
                        </a:lnTo>
                        <a:lnTo>
                          <a:pt x="9" y="2"/>
                        </a:lnTo>
                        <a:lnTo>
                          <a:pt x="9" y="2"/>
                        </a:lnTo>
                        <a:lnTo>
                          <a:pt x="11" y="2"/>
                        </a:lnTo>
                        <a:lnTo>
                          <a:pt x="11" y="2"/>
                        </a:lnTo>
                        <a:lnTo>
                          <a:pt x="11" y="2"/>
                        </a:lnTo>
                        <a:lnTo>
                          <a:pt x="11" y="2"/>
                        </a:lnTo>
                        <a:lnTo>
                          <a:pt x="13" y="2"/>
                        </a:lnTo>
                        <a:lnTo>
                          <a:pt x="13" y="4"/>
                        </a:lnTo>
                        <a:lnTo>
                          <a:pt x="13" y="4"/>
                        </a:lnTo>
                        <a:lnTo>
                          <a:pt x="13" y="5"/>
                        </a:lnTo>
                        <a:lnTo>
                          <a:pt x="13" y="5"/>
                        </a:lnTo>
                        <a:lnTo>
                          <a:pt x="13" y="7"/>
                        </a:lnTo>
                        <a:lnTo>
                          <a:pt x="11" y="7"/>
                        </a:lnTo>
                        <a:lnTo>
                          <a:pt x="11" y="7"/>
                        </a:lnTo>
                        <a:lnTo>
                          <a:pt x="11" y="9"/>
                        </a:lnTo>
                        <a:lnTo>
                          <a:pt x="11" y="9"/>
                        </a:lnTo>
                        <a:lnTo>
                          <a:pt x="11" y="9"/>
                        </a:lnTo>
                        <a:lnTo>
                          <a:pt x="11" y="11"/>
                        </a:lnTo>
                        <a:lnTo>
                          <a:pt x="11" y="11"/>
                        </a:lnTo>
                        <a:lnTo>
                          <a:pt x="11" y="13"/>
                        </a:lnTo>
                        <a:lnTo>
                          <a:pt x="11" y="13"/>
                        </a:lnTo>
                        <a:lnTo>
                          <a:pt x="11" y="15"/>
                        </a:lnTo>
                        <a:lnTo>
                          <a:pt x="11" y="15"/>
                        </a:lnTo>
                        <a:lnTo>
                          <a:pt x="11" y="15"/>
                        </a:lnTo>
                        <a:lnTo>
                          <a:pt x="11" y="17"/>
                        </a:lnTo>
                        <a:lnTo>
                          <a:pt x="11" y="17"/>
                        </a:lnTo>
                        <a:lnTo>
                          <a:pt x="11" y="17"/>
                        </a:lnTo>
                        <a:lnTo>
                          <a:pt x="11" y="17"/>
                        </a:lnTo>
                        <a:lnTo>
                          <a:pt x="9" y="17"/>
                        </a:lnTo>
                        <a:lnTo>
                          <a:pt x="9" y="19"/>
                        </a:lnTo>
                        <a:lnTo>
                          <a:pt x="11" y="19"/>
                        </a:lnTo>
                        <a:lnTo>
                          <a:pt x="11" y="19"/>
                        </a:lnTo>
                        <a:lnTo>
                          <a:pt x="9" y="19"/>
                        </a:lnTo>
                        <a:lnTo>
                          <a:pt x="9" y="21"/>
                        </a:lnTo>
                        <a:lnTo>
                          <a:pt x="9" y="21"/>
                        </a:lnTo>
                        <a:lnTo>
                          <a:pt x="9" y="21"/>
                        </a:lnTo>
                        <a:lnTo>
                          <a:pt x="8" y="21"/>
                        </a:lnTo>
                        <a:lnTo>
                          <a:pt x="8" y="23"/>
                        </a:lnTo>
                        <a:lnTo>
                          <a:pt x="8" y="23"/>
                        </a:lnTo>
                        <a:lnTo>
                          <a:pt x="8" y="23"/>
                        </a:lnTo>
                        <a:lnTo>
                          <a:pt x="8" y="23"/>
                        </a:lnTo>
                        <a:lnTo>
                          <a:pt x="6" y="23"/>
                        </a:lnTo>
                        <a:lnTo>
                          <a:pt x="6" y="23"/>
                        </a:lnTo>
                        <a:lnTo>
                          <a:pt x="6" y="23"/>
                        </a:lnTo>
                        <a:lnTo>
                          <a:pt x="6" y="25"/>
                        </a:lnTo>
                        <a:lnTo>
                          <a:pt x="4" y="25"/>
                        </a:lnTo>
                        <a:lnTo>
                          <a:pt x="4" y="23"/>
                        </a:lnTo>
                        <a:lnTo>
                          <a:pt x="4" y="23"/>
                        </a:lnTo>
                        <a:lnTo>
                          <a:pt x="2" y="23"/>
                        </a:lnTo>
                        <a:lnTo>
                          <a:pt x="2" y="25"/>
                        </a:lnTo>
                        <a:lnTo>
                          <a:pt x="2" y="25"/>
                        </a:lnTo>
                        <a:lnTo>
                          <a:pt x="2" y="25"/>
                        </a:lnTo>
                        <a:lnTo>
                          <a:pt x="2" y="23"/>
                        </a:lnTo>
                        <a:lnTo>
                          <a:pt x="0" y="23"/>
                        </a:lnTo>
                        <a:lnTo>
                          <a:pt x="0" y="23"/>
                        </a:lnTo>
                        <a:lnTo>
                          <a:pt x="2" y="23"/>
                        </a:lnTo>
                        <a:lnTo>
                          <a:pt x="2" y="21"/>
                        </a:lnTo>
                        <a:lnTo>
                          <a:pt x="2" y="21"/>
                        </a:lnTo>
                        <a:lnTo>
                          <a:pt x="2" y="21"/>
                        </a:lnTo>
                        <a:lnTo>
                          <a:pt x="2" y="19"/>
                        </a:lnTo>
                        <a:lnTo>
                          <a:pt x="2" y="19"/>
                        </a:lnTo>
                        <a:lnTo>
                          <a:pt x="2" y="17"/>
                        </a:lnTo>
                        <a:lnTo>
                          <a:pt x="2" y="17"/>
                        </a:lnTo>
                        <a:lnTo>
                          <a:pt x="2" y="17"/>
                        </a:lnTo>
                        <a:lnTo>
                          <a:pt x="4" y="17"/>
                        </a:lnTo>
                        <a:lnTo>
                          <a:pt x="4" y="17"/>
                        </a:lnTo>
                        <a:lnTo>
                          <a:pt x="4" y="17"/>
                        </a:lnTo>
                        <a:lnTo>
                          <a:pt x="6" y="17"/>
                        </a:lnTo>
                        <a:lnTo>
                          <a:pt x="6" y="17"/>
                        </a:lnTo>
                        <a:lnTo>
                          <a:pt x="6" y="15"/>
                        </a:lnTo>
                        <a:lnTo>
                          <a:pt x="6" y="15"/>
                        </a:lnTo>
                        <a:lnTo>
                          <a:pt x="8" y="15"/>
                        </a:lnTo>
                        <a:lnTo>
                          <a:pt x="8" y="15"/>
                        </a:lnTo>
                        <a:lnTo>
                          <a:pt x="6" y="15"/>
                        </a:lnTo>
                        <a:lnTo>
                          <a:pt x="6" y="15"/>
                        </a:lnTo>
                        <a:lnTo>
                          <a:pt x="6" y="15"/>
                        </a:lnTo>
                        <a:lnTo>
                          <a:pt x="6" y="13"/>
                        </a:lnTo>
                        <a:lnTo>
                          <a:pt x="4" y="13"/>
                        </a:lnTo>
                        <a:lnTo>
                          <a:pt x="4" y="13"/>
                        </a:lnTo>
                        <a:lnTo>
                          <a:pt x="4" y="15"/>
                        </a:lnTo>
                        <a:lnTo>
                          <a:pt x="2" y="15"/>
                        </a:lnTo>
                        <a:lnTo>
                          <a:pt x="2" y="13"/>
                        </a:lnTo>
                        <a:lnTo>
                          <a:pt x="2" y="13"/>
                        </a:lnTo>
                        <a:lnTo>
                          <a:pt x="2" y="13"/>
                        </a:lnTo>
                        <a:lnTo>
                          <a:pt x="2" y="13"/>
                        </a:lnTo>
                        <a:lnTo>
                          <a:pt x="4" y="13"/>
                        </a:lnTo>
                        <a:lnTo>
                          <a:pt x="4" y="11"/>
                        </a:lnTo>
                        <a:lnTo>
                          <a:pt x="2" y="11"/>
                        </a:lnTo>
                        <a:lnTo>
                          <a:pt x="2" y="11"/>
                        </a:lnTo>
                        <a:lnTo>
                          <a:pt x="2" y="9"/>
                        </a:lnTo>
                        <a:lnTo>
                          <a:pt x="2" y="9"/>
                        </a:lnTo>
                        <a:lnTo>
                          <a:pt x="2" y="9"/>
                        </a:lnTo>
                        <a:lnTo>
                          <a:pt x="2" y="7"/>
                        </a:lnTo>
                        <a:lnTo>
                          <a:pt x="2" y="7"/>
                        </a:lnTo>
                        <a:lnTo>
                          <a:pt x="2" y="7"/>
                        </a:lnTo>
                        <a:lnTo>
                          <a:pt x="2" y="5"/>
                        </a:lnTo>
                        <a:lnTo>
                          <a:pt x="2" y="5"/>
                        </a:lnTo>
                        <a:lnTo>
                          <a:pt x="2" y="5"/>
                        </a:lnTo>
                        <a:lnTo>
                          <a:pt x="2" y="4"/>
                        </a:lnTo>
                        <a:lnTo>
                          <a:pt x="2" y="4"/>
                        </a:lnTo>
                        <a:lnTo>
                          <a:pt x="4" y="4"/>
                        </a:lnTo>
                        <a:lnTo>
                          <a:pt x="4" y="2"/>
                        </a:lnTo>
                        <a:lnTo>
                          <a:pt x="4" y="2"/>
                        </a:lnTo>
                        <a:lnTo>
                          <a:pt x="4" y="2"/>
                        </a:lnTo>
                        <a:lnTo>
                          <a:pt x="4" y="2"/>
                        </a:lnTo>
                        <a:lnTo>
                          <a:pt x="4" y="0"/>
                        </a:lnTo>
                        <a:lnTo>
                          <a:pt x="6" y="0"/>
                        </a:lnTo>
                        <a:lnTo>
                          <a:pt x="6" y="0"/>
                        </a:lnTo>
                        <a:lnTo>
                          <a:pt x="6" y="0"/>
                        </a:lnTo>
                        <a:lnTo>
                          <a:pt x="6" y="0"/>
                        </a:lnTo>
                        <a:lnTo>
                          <a:pt x="8" y="0"/>
                        </a:lnTo>
                        <a:lnTo>
                          <a:pt x="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5" name="Freeform 487">
                    <a:extLst>
                      <a:ext uri="{FF2B5EF4-FFF2-40B4-BE49-F238E27FC236}">
                        <a16:creationId xmlns:a16="http://schemas.microsoft.com/office/drawing/2014/main" id="{12128000-F378-403A-B52B-4F07E5598F34}"/>
                      </a:ext>
                    </a:extLst>
                  </p:cNvPr>
                  <p:cNvSpPr>
                    <a:spLocks/>
                  </p:cNvSpPr>
                  <p:nvPr/>
                </p:nvSpPr>
                <p:spPr bwMode="auto">
                  <a:xfrm>
                    <a:off x="11256" y="2245"/>
                    <a:ext cx="13" cy="25"/>
                  </a:xfrm>
                  <a:custGeom>
                    <a:avLst/>
                    <a:gdLst>
                      <a:gd name="T0" fmla="*/ 8 w 13"/>
                      <a:gd name="T1" fmla="*/ 0 h 25"/>
                      <a:gd name="T2" fmla="*/ 9 w 13"/>
                      <a:gd name="T3" fmla="*/ 0 h 25"/>
                      <a:gd name="T4" fmla="*/ 9 w 13"/>
                      <a:gd name="T5" fmla="*/ 2 h 25"/>
                      <a:gd name="T6" fmla="*/ 11 w 13"/>
                      <a:gd name="T7" fmla="*/ 2 h 25"/>
                      <a:gd name="T8" fmla="*/ 11 w 13"/>
                      <a:gd name="T9" fmla="*/ 2 h 25"/>
                      <a:gd name="T10" fmla="*/ 13 w 13"/>
                      <a:gd name="T11" fmla="*/ 2 h 25"/>
                      <a:gd name="T12" fmla="*/ 13 w 13"/>
                      <a:gd name="T13" fmla="*/ 4 h 25"/>
                      <a:gd name="T14" fmla="*/ 13 w 13"/>
                      <a:gd name="T15" fmla="*/ 5 h 25"/>
                      <a:gd name="T16" fmla="*/ 11 w 13"/>
                      <a:gd name="T17" fmla="*/ 7 h 25"/>
                      <a:gd name="T18" fmla="*/ 11 w 13"/>
                      <a:gd name="T19" fmla="*/ 9 h 25"/>
                      <a:gd name="T20" fmla="*/ 11 w 13"/>
                      <a:gd name="T21" fmla="*/ 9 h 25"/>
                      <a:gd name="T22" fmla="*/ 11 w 13"/>
                      <a:gd name="T23" fmla="*/ 11 h 25"/>
                      <a:gd name="T24" fmla="*/ 11 w 13"/>
                      <a:gd name="T25" fmla="*/ 13 h 25"/>
                      <a:gd name="T26" fmla="*/ 11 w 13"/>
                      <a:gd name="T27" fmla="*/ 15 h 25"/>
                      <a:gd name="T28" fmla="*/ 11 w 13"/>
                      <a:gd name="T29" fmla="*/ 17 h 25"/>
                      <a:gd name="T30" fmla="*/ 11 w 13"/>
                      <a:gd name="T31" fmla="*/ 17 h 25"/>
                      <a:gd name="T32" fmla="*/ 9 w 13"/>
                      <a:gd name="T33" fmla="*/ 17 h 25"/>
                      <a:gd name="T34" fmla="*/ 11 w 13"/>
                      <a:gd name="T35" fmla="*/ 19 h 25"/>
                      <a:gd name="T36" fmla="*/ 9 w 13"/>
                      <a:gd name="T37" fmla="*/ 19 h 25"/>
                      <a:gd name="T38" fmla="*/ 9 w 13"/>
                      <a:gd name="T39" fmla="*/ 21 h 25"/>
                      <a:gd name="T40" fmla="*/ 8 w 13"/>
                      <a:gd name="T41" fmla="*/ 21 h 25"/>
                      <a:gd name="T42" fmla="*/ 8 w 13"/>
                      <a:gd name="T43" fmla="*/ 23 h 25"/>
                      <a:gd name="T44" fmla="*/ 8 w 13"/>
                      <a:gd name="T45" fmla="*/ 23 h 25"/>
                      <a:gd name="T46" fmla="*/ 6 w 13"/>
                      <a:gd name="T47" fmla="*/ 23 h 25"/>
                      <a:gd name="T48" fmla="*/ 6 w 13"/>
                      <a:gd name="T49" fmla="*/ 25 h 25"/>
                      <a:gd name="T50" fmla="*/ 4 w 13"/>
                      <a:gd name="T51" fmla="*/ 23 h 25"/>
                      <a:gd name="T52" fmla="*/ 2 w 13"/>
                      <a:gd name="T53" fmla="*/ 23 h 25"/>
                      <a:gd name="T54" fmla="*/ 2 w 13"/>
                      <a:gd name="T55" fmla="*/ 25 h 25"/>
                      <a:gd name="T56" fmla="*/ 2 w 13"/>
                      <a:gd name="T57" fmla="*/ 23 h 25"/>
                      <a:gd name="T58" fmla="*/ 0 w 13"/>
                      <a:gd name="T59" fmla="*/ 23 h 25"/>
                      <a:gd name="T60" fmla="*/ 2 w 13"/>
                      <a:gd name="T61" fmla="*/ 21 h 25"/>
                      <a:gd name="T62" fmla="*/ 2 w 13"/>
                      <a:gd name="T63" fmla="*/ 21 h 25"/>
                      <a:gd name="T64" fmla="*/ 2 w 13"/>
                      <a:gd name="T65" fmla="*/ 19 h 25"/>
                      <a:gd name="T66" fmla="*/ 2 w 13"/>
                      <a:gd name="T67" fmla="*/ 17 h 25"/>
                      <a:gd name="T68" fmla="*/ 4 w 13"/>
                      <a:gd name="T69" fmla="*/ 17 h 25"/>
                      <a:gd name="T70" fmla="*/ 4 w 13"/>
                      <a:gd name="T71" fmla="*/ 17 h 25"/>
                      <a:gd name="T72" fmla="*/ 6 w 13"/>
                      <a:gd name="T73" fmla="*/ 17 h 25"/>
                      <a:gd name="T74" fmla="*/ 6 w 13"/>
                      <a:gd name="T75" fmla="*/ 15 h 25"/>
                      <a:gd name="T76" fmla="*/ 8 w 13"/>
                      <a:gd name="T77" fmla="*/ 15 h 25"/>
                      <a:gd name="T78" fmla="*/ 6 w 13"/>
                      <a:gd name="T79" fmla="*/ 15 h 25"/>
                      <a:gd name="T80" fmla="*/ 6 w 13"/>
                      <a:gd name="T81" fmla="*/ 13 h 25"/>
                      <a:gd name="T82" fmla="*/ 4 w 13"/>
                      <a:gd name="T83" fmla="*/ 13 h 25"/>
                      <a:gd name="T84" fmla="*/ 2 w 13"/>
                      <a:gd name="T85" fmla="*/ 15 h 25"/>
                      <a:gd name="T86" fmla="*/ 2 w 13"/>
                      <a:gd name="T87" fmla="*/ 13 h 25"/>
                      <a:gd name="T88" fmla="*/ 2 w 13"/>
                      <a:gd name="T89" fmla="*/ 13 h 25"/>
                      <a:gd name="T90" fmla="*/ 4 w 13"/>
                      <a:gd name="T91" fmla="*/ 11 h 25"/>
                      <a:gd name="T92" fmla="*/ 2 w 13"/>
                      <a:gd name="T93" fmla="*/ 11 h 25"/>
                      <a:gd name="T94" fmla="*/ 2 w 13"/>
                      <a:gd name="T95" fmla="*/ 9 h 25"/>
                      <a:gd name="T96" fmla="*/ 2 w 13"/>
                      <a:gd name="T97" fmla="*/ 7 h 25"/>
                      <a:gd name="T98" fmla="*/ 2 w 13"/>
                      <a:gd name="T99" fmla="*/ 7 h 25"/>
                      <a:gd name="T100" fmla="*/ 2 w 13"/>
                      <a:gd name="T101" fmla="*/ 5 h 25"/>
                      <a:gd name="T102" fmla="*/ 2 w 13"/>
                      <a:gd name="T103" fmla="*/ 4 h 25"/>
                      <a:gd name="T104" fmla="*/ 4 w 13"/>
                      <a:gd name="T105" fmla="*/ 4 h 25"/>
                      <a:gd name="T106" fmla="*/ 4 w 13"/>
                      <a:gd name="T107" fmla="*/ 2 h 25"/>
                      <a:gd name="T108" fmla="*/ 4 w 13"/>
                      <a:gd name="T109" fmla="*/ 2 h 25"/>
                      <a:gd name="T110" fmla="*/ 6 w 13"/>
                      <a:gd name="T111" fmla="*/ 0 h 25"/>
                      <a:gd name="T112" fmla="*/ 6 w 13"/>
                      <a:gd name="T113" fmla="*/ 0 h 25"/>
                      <a:gd name="T114" fmla="*/ 8 w 13"/>
                      <a:gd name="T11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 h="25">
                        <a:moveTo>
                          <a:pt x="8" y="0"/>
                        </a:moveTo>
                        <a:lnTo>
                          <a:pt x="8" y="0"/>
                        </a:lnTo>
                        <a:lnTo>
                          <a:pt x="8" y="0"/>
                        </a:lnTo>
                        <a:lnTo>
                          <a:pt x="9" y="0"/>
                        </a:lnTo>
                        <a:lnTo>
                          <a:pt x="9" y="0"/>
                        </a:lnTo>
                        <a:lnTo>
                          <a:pt x="9" y="2"/>
                        </a:lnTo>
                        <a:lnTo>
                          <a:pt x="9" y="2"/>
                        </a:lnTo>
                        <a:lnTo>
                          <a:pt x="11" y="2"/>
                        </a:lnTo>
                        <a:lnTo>
                          <a:pt x="11" y="2"/>
                        </a:lnTo>
                        <a:lnTo>
                          <a:pt x="11" y="2"/>
                        </a:lnTo>
                        <a:lnTo>
                          <a:pt x="11" y="2"/>
                        </a:lnTo>
                        <a:lnTo>
                          <a:pt x="13" y="2"/>
                        </a:lnTo>
                        <a:lnTo>
                          <a:pt x="13" y="4"/>
                        </a:lnTo>
                        <a:lnTo>
                          <a:pt x="13" y="4"/>
                        </a:lnTo>
                        <a:lnTo>
                          <a:pt x="13" y="5"/>
                        </a:lnTo>
                        <a:lnTo>
                          <a:pt x="13" y="5"/>
                        </a:lnTo>
                        <a:lnTo>
                          <a:pt x="13" y="7"/>
                        </a:lnTo>
                        <a:lnTo>
                          <a:pt x="11" y="7"/>
                        </a:lnTo>
                        <a:lnTo>
                          <a:pt x="11" y="7"/>
                        </a:lnTo>
                        <a:lnTo>
                          <a:pt x="11" y="9"/>
                        </a:lnTo>
                        <a:lnTo>
                          <a:pt x="11" y="9"/>
                        </a:lnTo>
                        <a:lnTo>
                          <a:pt x="11" y="9"/>
                        </a:lnTo>
                        <a:lnTo>
                          <a:pt x="11" y="11"/>
                        </a:lnTo>
                        <a:lnTo>
                          <a:pt x="11" y="11"/>
                        </a:lnTo>
                        <a:lnTo>
                          <a:pt x="11" y="13"/>
                        </a:lnTo>
                        <a:lnTo>
                          <a:pt x="11" y="13"/>
                        </a:lnTo>
                        <a:lnTo>
                          <a:pt x="11" y="15"/>
                        </a:lnTo>
                        <a:lnTo>
                          <a:pt x="11" y="15"/>
                        </a:lnTo>
                        <a:lnTo>
                          <a:pt x="11" y="15"/>
                        </a:lnTo>
                        <a:lnTo>
                          <a:pt x="11" y="17"/>
                        </a:lnTo>
                        <a:lnTo>
                          <a:pt x="11" y="17"/>
                        </a:lnTo>
                        <a:lnTo>
                          <a:pt x="11" y="17"/>
                        </a:lnTo>
                        <a:lnTo>
                          <a:pt x="11" y="17"/>
                        </a:lnTo>
                        <a:lnTo>
                          <a:pt x="9" y="17"/>
                        </a:lnTo>
                        <a:lnTo>
                          <a:pt x="9" y="19"/>
                        </a:lnTo>
                        <a:lnTo>
                          <a:pt x="11" y="19"/>
                        </a:lnTo>
                        <a:lnTo>
                          <a:pt x="11" y="19"/>
                        </a:lnTo>
                        <a:lnTo>
                          <a:pt x="9" y="19"/>
                        </a:lnTo>
                        <a:lnTo>
                          <a:pt x="9" y="21"/>
                        </a:lnTo>
                        <a:lnTo>
                          <a:pt x="9" y="21"/>
                        </a:lnTo>
                        <a:lnTo>
                          <a:pt x="9" y="21"/>
                        </a:lnTo>
                        <a:lnTo>
                          <a:pt x="8" y="21"/>
                        </a:lnTo>
                        <a:lnTo>
                          <a:pt x="8" y="23"/>
                        </a:lnTo>
                        <a:lnTo>
                          <a:pt x="8" y="23"/>
                        </a:lnTo>
                        <a:lnTo>
                          <a:pt x="8" y="23"/>
                        </a:lnTo>
                        <a:lnTo>
                          <a:pt x="8" y="23"/>
                        </a:lnTo>
                        <a:lnTo>
                          <a:pt x="6" y="23"/>
                        </a:lnTo>
                        <a:lnTo>
                          <a:pt x="6" y="23"/>
                        </a:lnTo>
                        <a:lnTo>
                          <a:pt x="6" y="23"/>
                        </a:lnTo>
                        <a:lnTo>
                          <a:pt x="6" y="25"/>
                        </a:lnTo>
                        <a:lnTo>
                          <a:pt x="4" y="25"/>
                        </a:lnTo>
                        <a:lnTo>
                          <a:pt x="4" y="23"/>
                        </a:lnTo>
                        <a:lnTo>
                          <a:pt x="4" y="23"/>
                        </a:lnTo>
                        <a:lnTo>
                          <a:pt x="2" y="23"/>
                        </a:lnTo>
                        <a:lnTo>
                          <a:pt x="2" y="25"/>
                        </a:lnTo>
                        <a:lnTo>
                          <a:pt x="2" y="25"/>
                        </a:lnTo>
                        <a:lnTo>
                          <a:pt x="2" y="25"/>
                        </a:lnTo>
                        <a:lnTo>
                          <a:pt x="2" y="23"/>
                        </a:lnTo>
                        <a:lnTo>
                          <a:pt x="0" y="23"/>
                        </a:lnTo>
                        <a:lnTo>
                          <a:pt x="0" y="23"/>
                        </a:lnTo>
                        <a:lnTo>
                          <a:pt x="2" y="23"/>
                        </a:lnTo>
                        <a:lnTo>
                          <a:pt x="2" y="21"/>
                        </a:lnTo>
                        <a:lnTo>
                          <a:pt x="2" y="21"/>
                        </a:lnTo>
                        <a:lnTo>
                          <a:pt x="2" y="21"/>
                        </a:lnTo>
                        <a:lnTo>
                          <a:pt x="2" y="19"/>
                        </a:lnTo>
                        <a:lnTo>
                          <a:pt x="2" y="19"/>
                        </a:lnTo>
                        <a:lnTo>
                          <a:pt x="2" y="17"/>
                        </a:lnTo>
                        <a:lnTo>
                          <a:pt x="2" y="17"/>
                        </a:lnTo>
                        <a:lnTo>
                          <a:pt x="2" y="17"/>
                        </a:lnTo>
                        <a:lnTo>
                          <a:pt x="4" y="17"/>
                        </a:lnTo>
                        <a:lnTo>
                          <a:pt x="4" y="17"/>
                        </a:lnTo>
                        <a:lnTo>
                          <a:pt x="4" y="17"/>
                        </a:lnTo>
                        <a:lnTo>
                          <a:pt x="6" y="17"/>
                        </a:lnTo>
                        <a:lnTo>
                          <a:pt x="6" y="17"/>
                        </a:lnTo>
                        <a:lnTo>
                          <a:pt x="6" y="15"/>
                        </a:lnTo>
                        <a:lnTo>
                          <a:pt x="6" y="15"/>
                        </a:lnTo>
                        <a:lnTo>
                          <a:pt x="8" y="15"/>
                        </a:lnTo>
                        <a:lnTo>
                          <a:pt x="8" y="15"/>
                        </a:lnTo>
                        <a:lnTo>
                          <a:pt x="6" y="15"/>
                        </a:lnTo>
                        <a:lnTo>
                          <a:pt x="6" y="15"/>
                        </a:lnTo>
                        <a:lnTo>
                          <a:pt x="6" y="15"/>
                        </a:lnTo>
                        <a:lnTo>
                          <a:pt x="6" y="13"/>
                        </a:lnTo>
                        <a:lnTo>
                          <a:pt x="4" y="13"/>
                        </a:lnTo>
                        <a:lnTo>
                          <a:pt x="4" y="13"/>
                        </a:lnTo>
                        <a:lnTo>
                          <a:pt x="4" y="15"/>
                        </a:lnTo>
                        <a:lnTo>
                          <a:pt x="2" y="15"/>
                        </a:lnTo>
                        <a:lnTo>
                          <a:pt x="2" y="13"/>
                        </a:lnTo>
                        <a:lnTo>
                          <a:pt x="2" y="13"/>
                        </a:lnTo>
                        <a:lnTo>
                          <a:pt x="2" y="13"/>
                        </a:lnTo>
                        <a:lnTo>
                          <a:pt x="2" y="13"/>
                        </a:lnTo>
                        <a:lnTo>
                          <a:pt x="4" y="13"/>
                        </a:lnTo>
                        <a:lnTo>
                          <a:pt x="4" y="11"/>
                        </a:lnTo>
                        <a:lnTo>
                          <a:pt x="2" y="11"/>
                        </a:lnTo>
                        <a:lnTo>
                          <a:pt x="2" y="11"/>
                        </a:lnTo>
                        <a:lnTo>
                          <a:pt x="2" y="9"/>
                        </a:lnTo>
                        <a:lnTo>
                          <a:pt x="2" y="9"/>
                        </a:lnTo>
                        <a:lnTo>
                          <a:pt x="2" y="9"/>
                        </a:lnTo>
                        <a:lnTo>
                          <a:pt x="2" y="7"/>
                        </a:lnTo>
                        <a:lnTo>
                          <a:pt x="2" y="7"/>
                        </a:lnTo>
                        <a:lnTo>
                          <a:pt x="2" y="7"/>
                        </a:lnTo>
                        <a:lnTo>
                          <a:pt x="2" y="5"/>
                        </a:lnTo>
                        <a:lnTo>
                          <a:pt x="2" y="5"/>
                        </a:lnTo>
                        <a:lnTo>
                          <a:pt x="2" y="5"/>
                        </a:lnTo>
                        <a:lnTo>
                          <a:pt x="2" y="4"/>
                        </a:lnTo>
                        <a:lnTo>
                          <a:pt x="2" y="4"/>
                        </a:lnTo>
                        <a:lnTo>
                          <a:pt x="4" y="4"/>
                        </a:lnTo>
                        <a:lnTo>
                          <a:pt x="4" y="2"/>
                        </a:lnTo>
                        <a:lnTo>
                          <a:pt x="4" y="2"/>
                        </a:lnTo>
                        <a:lnTo>
                          <a:pt x="4" y="2"/>
                        </a:lnTo>
                        <a:lnTo>
                          <a:pt x="4" y="2"/>
                        </a:lnTo>
                        <a:lnTo>
                          <a:pt x="4" y="0"/>
                        </a:lnTo>
                        <a:lnTo>
                          <a:pt x="6" y="0"/>
                        </a:lnTo>
                        <a:lnTo>
                          <a:pt x="6" y="0"/>
                        </a:lnTo>
                        <a:lnTo>
                          <a:pt x="6" y="0"/>
                        </a:lnTo>
                        <a:lnTo>
                          <a:pt x="6" y="0"/>
                        </a:lnTo>
                        <a:lnTo>
                          <a:pt x="8" y="0"/>
                        </a:lnTo>
                        <a:lnTo>
                          <a:pt x="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6" name="Freeform 488">
                    <a:extLst>
                      <a:ext uri="{FF2B5EF4-FFF2-40B4-BE49-F238E27FC236}">
                        <a16:creationId xmlns:a16="http://schemas.microsoft.com/office/drawing/2014/main" id="{BB369F96-A404-4643-8362-5509D59BF8E1}"/>
                      </a:ext>
                    </a:extLst>
                  </p:cNvPr>
                  <p:cNvSpPr>
                    <a:spLocks/>
                  </p:cNvSpPr>
                  <p:nvPr/>
                </p:nvSpPr>
                <p:spPr bwMode="auto">
                  <a:xfrm>
                    <a:off x="9562" y="3308"/>
                    <a:ext cx="146" cy="170"/>
                  </a:xfrm>
                  <a:custGeom>
                    <a:avLst/>
                    <a:gdLst>
                      <a:gd name="T0" fmla="*/ 81 w 146"/>
                      <a:gd name="T1" fmla="*/ 23 h 170"/>
                      <a:gd name="T2" fmla="*/ 83 w 146"/>
                      <a:gd name="T3" fmla="*/ 31 h 170"/>
                      <a:gd name="T4" fmla="*/ 85 w 146"/>
                      <a:gd name="T5" fmla="*/ 36 h 170"/>
                      <a:gd name="T6" fmla="*/ 83 w 146"/>
                      <a:gd name="T7" fmla="*/ 44 h 170"/>
                      <a:gd name="T8" fmla="*/ 83 w 146"/>
                      <a:gd name="T9" fmla="*/ 54 h 170"/>
                      <a:gd name="T10" fmla="*/ 87 w 146"/>
                      <a:gd name="T11" fmla="*/ 57 h 170"/>
                      <a:gd name="T12" fmla="*/ 94 w 146"/>
                      <a:gd name="T13" fmla="*/ 61 h 170"/>
                      <a:gd name="T14" fmla="*/ 102 w 146"/>
                      <a:gd name="T15" fmla="*/ 61 h 170"/>
                      <a:gd name="T16" fmla="*/ 109 w 146"/>
                      <a:gd name="T17" fmla="*/ 57 h 170"/>
                      <a:gd name="T18" fmla="*/ 117 w 146"/>
                      <a:gd name="T19" fmla="*/ 61 h 170"/>
                      <a:gd name="T20" fmla="*/ 123 w 146"/>
                      <a:gd name="T21" fmla="*/ 69 h 170"/>
                      <a:gd name="T22" fmla="*/ 123 w 146"/>
                      <a:gd name="T23" fmla="*/ 79 h 170"/>
                      <a:gd name="T24" fmla="*/ 125 w 146"/>
                      <a:gd name="T25" fmla="*/ 88 h 170"/>
                      <a:gd name="T26" fmla="*/ 127 w 146"/>
                      <a:gd name="T27" fmla="*/ 96 h 170"/>
                      <a:gd name="T28" fmla="*/ 132 w 146"/>
                      <a:gd name="T29" fmla="*/ 96 h 170"/>
                      <a:gd name="T30" fmla="*/ 140 w 146"/>
                      <a:gd name="T31" fmla="*/ 94 h 170"/>
                      <a:gd name="T32" fmla="*/ 146 w 146"/>
                      <a:gd name="T33" fmla="*/ 100 h 170"/>
                      <a:gd name="T34" fmla="*/ 146 w 146"/>
                      <a:gd name="T35" fmla="*/ 109 h 170"/>
                      <a:gd name="T36" fmla="*/ 144 w 146"/>
                      <a:gd name="T37" fmla="*/ 121 h 170"/>
                      <a:gd name="T38" fmla="*/ 140 w 146"/>
                      <a:gd name="T39" fmla="*/ 128 h 170"/>
                      <a:gd name="T40" fmla="*/ 140 w 146"/>
                      <a:gd name="T41" fmla="*/ 136 h 170"/>
                      <a:gd name="T42" fmla="*/ 138 w 146"/>
                      <a:gd name="T43" fmla="*/ 146 h 170"/>
                      <a:gd name="T44" fmla="*/ 134 w 146"/>
                      <a:gd name="T45" fmla="*/ 153 h 170"/>
                      <a:gd name="T46" fmla="*/ 129 w 146"/>
                      <a:gd name="T47" fmla="*/ 157 h 170"/>
                      <a:gd name="T48" fmla="*/ 123 w 146"/>
                      <a:gd name="T49" fmla="*/ 163 h 170"/>
                      <a:gd name="T50" fmla="*/ 119 w 146"/>
                      <a:gd name="T51" fmla="*/ 165 h 170"/>
                      <a:gd name="T52" fmla="*/ 111 w 146"/>
                      <a:gd name="T53" fmla="*/ 169 h 170"/>
                      <a:gd name="T54" fmla="*/ 106 w 146"/>
                      <a:gd name="T55" fmla="*/ 167 h 170"/>
                      <a:gd name="T56" fmla="*/ 96 w 146"/>
                      <a:gd name="T57" fmla="*/ 169 h 170"/>
                      <a:gd name="T58" fmla="*/ 88 w 146"/>
                      <a:gd name="T59" fmla="*/ 165 h 170"/>
                      <a:gd name="T60" fmla="*/ 79 w 146"/>
                      <a:gd name="T61" fmla="*/ 163 h 170"/>
                      <a:gd name="T62" fmla="*/ 71 w 146"/>
                      <a:gd name="T63" fmla="*/ 161 h 170"/>
                      <a:gd name="T64" fmla="*/ 75 w 146"/>
                      <a:gd name="T65" fmla="*/ 155 h 170"/>
                      <a:gd name="T66" fmla="*/ 79 w 146"/>
                      <a:gd name="T67" fmla="*/ 146 h 170"/>
                      <a:gd name="T68" fmla="*/ 83 w 146"/>
                      <a:gd name="T69" fmla="*/ 138 h 170"/>
                      <a:gd name="T70" fmla="*/ 87 w 146"/>
                      <a:gd name="T71" fmla="*/ 130 h 170"/>
                      <a:gd name="T72" fmla="*/ 87 w 146"/>
                      <a:gd name="T73" fmla="*/ 124 h 170"/>
                      <a:gd name="T74" fmla="*/ 81 w 146"/>
                      <a:gd name="T75" fmla="*/ 119 h 170"/>
                      <a:gd name="T76" fmla="*/ 75 w 146"/>
                      <a:gd name="T77" fmla="*/ 117 h 170"/>
                      <a:gd name="T78" fmla="*/ 67 w 146"/>
                      <a:gd name="T79" fmla="*/ 113 h 170"/>
                      <a:gd name="T80" fmla="*/ 60 w 146"/>
                      <a:gd name="T81" fmla="*/ 107 h 170"/>
                      <a:gd name="T82" fmla="*/ 54 w 146"/>
                      <a:gd name="T83" fmla="*/ 103 h 170"/>
                      <a:gd name="T84" fmla="*/ 48 w 146"/>
                      <a:gd name="T85" fmla="*/ 98 h 170"/>
                      <a:gd name="T86" fmla="*/ 39 w 146"/>
                      <a:gd name="T87" fmla="*/ 96 h 170"/>
                      <a:gd name="T88" fmla="*/ 31 w 146"/>
                      <a:gd name="T89" fmla="*/ 94 h 170"/>
                      <a:gd name="T90" fmla="*/ 25 w 146"/>
                      <a:gd name="T91" fmla="*/ 88 h 170"/>
                      <a:gd name="T92" fmla="*/ 20 w 146"/>
                      <a:gd name="T93" fmla="*/ 82 h 170"/>
                      <a:gd name="T94" fmla="*/ 12 w 146"/>
                      <a:gd name="T95" fmla="*/ 77 h 170"/>
                      <a:gd name="T96" fmla="*/ 8 w 146"/>
                      <a:gd name="T97" fmla="*/ 69 h 170"/>
                      <a:gd name="T98" fmla="*/ 2 w 146"/>
                      <a:gd name="T99" fmla="*/ 63 h 170"/>
                      <a:gd name="T100" fmla="*/ 2 w 146"/>
                      <a:gd name="T101" fmla="*/ 54 h 170"/>
                      <a:gd name="T102" fmla="*/ 6 w 146"/>
                      <a:gd name="T103" fmla="*/ 44 h 170"/>
                      <a:gd name="T104" fmla="*/ 8 w 146"/>
                      <a:gd name="T105" fmla="*/ 33 h 170"/>
                      <a:gd name="T106" fmla="*/ 10 w 146"/>
                      <a:gd name="T107" fmla="*/ 23 h 170"/>
                      <a:gd name="T108" fmla="*/ 14 w 146"/>
                      <a:gd name="T109" fmla="*/ 15 h 170"/>
                      <a:gd name="T110" fmla="*/ 18 w 146"/>
                      <a:gd name="T111" fmla="*/ 8 h 170"/>
                      <a:gd name="T112" fmla="*/ 27 w 146"/>
                      <a:gd name="T113" fmla="*/ 6 h 170"/>
                      <a:gd name="T114" fmla="*/ 37 w 146"/>
                      <a:gd name="T115" fmla="*/ 4 h 170"/>
                      <a:gd name="T116" fmla="*/ 44 w 146"/>
                      <a:gd name="T117" fmla="*/ 0 h 170"/>
                      <a:gd name="T118" fmla="*/ 54 w 146"/>
                      <a:gd name="T119" fmla="*/ 0 h 170"/>
                      <a:gd name="T120" fmla="*/ 64 w 146"/>
                      <a:gd name="T121" fmla="*/ 2 h 170"/>
                      <a:gd name="T122" fmla="*/ 71 w 146"/>
                      <a:gd name="T123" fmla="*/ 8 h 170"/>
                      <a:gd name="T124" fmla="*/ 79 w 146"/>
                      <a:gd name="T125" fmla="*/ 1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 h="170">
                        <a:moveTo>
                          <a:pt x="79" y="17"/>
                        </a:moveTo>
                        <a:lnTo>
                          <a:pt x="79" y="17"/>
                        </a:lnTo>
                        <a:lnTo>
                          <a:pt x="79" y="17"/>
                        </a:lnTo>
                        <a:lnTo>
                          <a:pt x="79" y="17"/>
                        </a:lnTo>
                        <a:lnTo>
                          <a:pt x="79" y="19"/>
                        </a:lnTo>
                        <a:lnTo>
                          <a:pt x="79" y="19"/>
                        </a:lnTo>
                        <a:lnTo>
                          <a:pt x="79" y="19"/>
                        </a:lnTo>
                        <a:lnTo>
                          <a:pt x="79" y="19"/>
                        </a:lnTo>
                        <a:lnTo>
                          <a:pt x="81" y="19"/>
                        </a:lnTo>
                        <a:lnTo>
                          <a:pt x="81" y="21"/>
                        </a:lnTo>
                        <a:lnTo>
                          <a:pt x="81" y="21"/>
                        </a:lnTo>
                        <a:lnTo>
                          <a:pt x="81" y="23"/>
                        </a:lnTo>
                        <a:lnTo>
                          <a:pt x="81" y="23"/>
                        </a:lnTo>
                        <a:lnTo>
                          <a:pt x="81" y="23"/>
                        </a:lnTo>
                        <a:lnTo>
                          <a:pt x="81" y="23"/>
                        </a:lnTo>
                        <a:lnTo>
                          <a:pt x="81" y="25"/>
                        </a:lnTo>
                        <a:lnTo>
                          <a:pt x="81" y="25"/>
                        </a:lnTo>
                        <a:lnTo>
                          <a:pt x="81" y="25"/>
                        </a:lnTo>
                        <a:lnTo>
                          <a:pt x="81" y="27"/>
                        </a:lnTo>
                        <a:lnTo>
                          <a:pt x="81" y="27"/>
                        </a:lnTo>
                        <a:lnTo>
                          <a:pt x="81" y="29"/>
                        </a:lnTo>
                        <a:lnTo>
                          <a:pt x="81" y="29"/>
                        </a:lnTo>
                        <a:lnTo>
                          <a:pt x="83" y="29"/>
                        </a:lnTo>
                        <a:lnTo>
                          <a:pt x="83" y="29"/>
                        </a:lnTo>
                        <a:lnTo>
                          <a:pt x="83" y="29"/>
                        </a:lnTo>
                        <a:lnTo>
                          <a:pt x="83" y="29"/>
                        </a:lnTo>
                        <a:lnTo>
                          <a:pt x="85" y="29"/>
                        </a:lnTo>
                        <a:lnTo>
                          <a:pt x="85" y="31"/>
                        </a:lnTo>
                        <a:lnTo>
                          <a:pt x="83" y="31"/>
                        </a:lnTo>
                        <a:lnTo>
                          <a:pt x="83" y="31"/>
                        </a:lnTo>
                        <a:lnTo>
                          <a:pt x="83" y="31"/>
                        </a:lnTo>
                        <a:lnTo>
                          <a:pt x="83" y="31"/>
                        </a:lnTo>
                        <a:lnTo>
                          <a:pt x="85" y="31"/>
                        </a:lnTo>
                        <a:lnTo>
                          <a:pt x="85" y="33"/>
                        </a:lnTo>
                        <a:lnTo>
                          <a:pt x="85" y="33"/>
                        </a:lnTo>
                        <a:lnTo>
                          <a:pt x="83" y="33"/>
                        </a:lnTo>
                        <a:lnTo>
                          <a:pt x="83" y="33"/>
                        </a:lnTo>
                        <a:lnTo>
                          <a:pt x="85" y="33"/>
                        </a:lnTo>
                        <a:lnTo>
                          <a:pt x="85" y="34"/>
                        </a:lnTo>
                        <a:lnTo>
                          <a:pt x="85" y="34"/>
                        </a:lnTo>
                        <a:lnTo>
                          <a:pt x="85" y="34"/>
                        </a:lnTo>
                        <a:lnTo>
                          <a:pt x="85" y="36"/>
                        </a:lnTo>
                        <a:lnTo>
                          <a:pt x="85" y="36"/>
                        </a:lnTo>
                        <a:lnTo>
                          <a:pt x="85" y="36"/>
                        </a:lnTo>
                        <a:lnTo>
                          <a:pt x="85" y="36"/>
                        </a:lnTo>
                        <a:lnTo>
                          <a:pt x="85" y="38"/>
                        </a:lnTo>
                        <a:lnTo>
                          <a:pt x="85" y="38"/>
                        </a:lnTo>
                        <a:lnTo>
                          <a:pt x="85" y="38"/>
                        </a:lnTo>
                        <a:lnTo>
                          <a:pt x="85" y="38"/>
                        </a:lnTo>
                        <a:lnTo>
                          <a:pt x="85" y="40"/>
                        </a:lnTo>
                        <a:lnTo>
                          <a:pt x="85" y="40"/>
                        </a:lnTo>
                        <a:lnTo>
                          <a:pt x="85" y="40"/>
                        </a:lnTo>
                        <a:lnTo>
                          <a:pt x="83" y="40"/>
                        </a:lnTo>
                        <a:lnTo>
                          <a:pt x="83" y="40"/>
                        </a:lnTo>
                        <a:lnTo>
                          <a:pt x="85" y="40"/>
                        </a:lnTo>
                        <a:lnTo>
                          <a:pt x="85" y="42"/>
                        </a:lnTo>
                        <a:lnTo>
                          <a:pt x="85" y="42"/>
                        </a:lnTo>
                        <a:lnTo>
                          <a:pt x="83" y="42"/>
                        </a:lnTo>
                        <a:lnTo>
                          <a:pt x="83" y="44"/>
                        </a:lnTo>
                        <a:lnTo>
                          <a:pt x="83" y="44"/>
                        </a:lnTo>
                        <a:lnTo>
                          <a:pt x="83" y="46"/>
                        </a:lnTo>
                        <a:lnTo>
                          <a:pt x="83" y="46"/>
                        </a:lnTo>
                        <a:lnTo>
                          <a:pt x="83" y="46"/>
                        </a:lnTo>
                        <a:lnTo>
                          <a:pt x="83" y="48"/>
                        </a:lnTo>
                        <a:lnTo>
                          <a:pt x="83" y="48"/>
                        </a:lnTo>
                        <a:lnTo>
                          <a:pt x="83" y="48"/>
                        </a:lnTo>
                        <a:lnTo>
                          <a:pt x="83" y="50"/>
                        </a:lnTo>
                        <a:lnTo>
                          <a:pt x="83" y="50"/>
                        </a:lnTo>
                        <a:lnTo>
                          <a:pt x="83" y="50"/>
                        </a:lnTo>
                        <a:lnTo>
                          <a:pt x="83" y="52"/>
                        </a:lnTo>
                        <a:lnTo>
                          <a:pt x="83" y="52"/>
                        </a:lnTo>
                        <a:lnTo>
                          <a:pt x="83" y="52"/>
                        </a:lnTo>
                        <a:lnTo>
                          <a:pt x="83" y="54"/>
                        </a:lnTo>
                        <a:lnTo>
                          <a:pt x="83" y="54"/>
                        </a:lnTo>
                        <a:lnTo>
                          <a:pt x="83" y="54"/>
                        </a:lnTo>
                        <a:lnTo>
                          <a:pt x="83" y="54"/>
                        </a:lnTo>
                        <a:lnTo>
                          <a:pt x="83" y="56"/>
                        </a:lnTo>
                        <a:lnTo>
                          <a:pt x="83" y="56"/>
                        </a:lnTo>
                        <a:lnTo>
                          <a:pt x="81" y="56"/>
                        </a:lnTo>
                        <a:lnTo>
                          <a:pt x="81" y="57"/>
                        </a:lnTo>
                        <a:lnTo>
                          <a:pt x="81" y="57"/>
                        </a:lnTo>
                        <a:lnTo>
                          <a:pt x="83" y="57"/>
                        </a:lnTo>
                        <a:lnTo>
                          <a:pt x="83" y="57"/>
                        </a:lnTo>
                        <a:lnTo>
                          <a:pt x="83" y="57"/>
                        </a:lnTo>
                        <a:lnTo>
                          <a:pt x="85" y="57"/>
                        </a:lnTo>
                        <a:lnTo>
                          <a:pt x="85" y="57"/>
                        </a:lnTo>
                        <a:lnTo>
                          <a:pt x="85" y="57"/>
                        </a:lnTo>
                        <a:lnTo>
                          <a:pt x="87" y="57"/>
                        </a:lnTo>
                        <a:lnTo>
                          <a:pt x="87" y="57"/>
                        </a:lnTo>
                        <a:lnTo>
                          <a:pt x="87" y="57"/>
                        </a:lnTo>
                        <a:lnTo>
                          <a:pt x="87" y="57"/>
                        </a:lnTo>
                        <a:lnTo>
                          <a:pt x="88" y="57"/>
                        </a:lnTo>
                        <a:lnTo>
                          <a:pt x="88" y="57"/>
                        </a:lnTo>
                        <a:lnTo>
                          <a:pt x="88" y="57"/>
                        </a:lnTo>
                        <a:lnTo>
                          <a:pt x="88" y="59"/>
                        </a:lnTo>
                        <a:lnTo>
                          <a:pt x="90" y="59"/>
                        </a:lnTo>
                        <a:lnTo>
                          <a:pt x="90" y="59"/>
                        </a:lnTo>
                        <a:lnTo>
                          <a:pt x="90" y="59"/>
                        </a:lnTo>
                        <a:lnTo>
                          <a:pt x="90" y="59"/>
                        </a:lnTo>
                        <a:lnTo>
                          <a:pt x="92" y="59"/>
                        </a:lnTo>
                        <a:lnTo>
                          <a:pt x="92" y="59"/>
                        </a:lnTo>
                        <a:lnTo>
                          <a:pt x="92" y="59"/>
                        </a:lnTo>
                        <a:lnTo>
                          <a:pt x="94" y="59"/>
                        </a:lnTo>
                        <a:lnTo>
                          <a:pt x="94" y="61"/>
                        </a:lnTo>
                        <a:lnTo>
                          <a:pt x="94" y="61"/>
                        </a:lnTo>
                        <a:lnTo>
                          <a:pt x="96" y="61"/>
                        </a:lnTo>
                        <a:lnTo>
                          <a:pt x="96" y="59"/>
                        </a:lnTo>
                        <a:lnTo>
                          <a:pt x="96" y="59"/>
                        </a:lnTo>
                        <a:lnTo>
                          <a:pt x="96" y="59"/>
                        </a:lnTo>
                        <a:lnTo>
                          <a:pt x="96" y="61"/>
                        </a:lnTo>
                        <a:lnTo>
                          <a:pt x="98" y="61"/>
                        </a:lnTo>
                        <a:lnTo>
                          <a:pt x="98" y="61"/>
                        </a:lnTo>
                        <a:lnTo>
                          <a:pt x="98" y="61"/>
                        </a:lnTo>
                        <a:lnTo>
                          <a:pt x="100" y="61"/>
                        </a:lnTo>
                        <a:lnTo>
                          <a:pt x="100" y="61"/>
                        </a:lnTo>
                        <a:lnTo>
                          <a:pt x="102" y="61"/>
                        </a:lnTo>
                        <a:lnTo>
                          <a:pt x="102" y="61"/>
                        </a:lnTo>
                        <a:lnTo>
                          <a:pt x="102" y="61"/>
                        </a:lnTo>
                        <a:lnTo>
                          <a:pt x="102" y="61"/>
                        </a:lnTo>
                        <a:lnTo>
                          <a:pt x="102" y="61"/>
                        </a:lnTo>
                        <a:lnTo>
                          <a:pt x="104" y="61"/>
                        </a:lnTo>
                        <a:lnTo>
                          <a:pt x="104" y="61"/>
                        </a:lnTo>
                        <a:lnTo>
                          <a:pt x="106" y="61"/>
                        </a:lnTo>
                        <a:lnTo>
                          <a:pt x="106" y="61"/>
                        </a:lnTo>
                        <a:lnTo>
                          <a:pt x="106" y="59"/>
                        </a:lnTo>
                        <a:lnTo>
                          <a:pt x="106" y="59"/>
                        </a:lnTo>
                        <a:lnTo>
                          <a:pt x="106" y="59"/>
                        </a:lnTo>
                        <a:lnTo>
                          <a:pt x="108" y="59"/>
                        </a:lnTo>
                        <a:lnTo>
                          <a:pt x="108" y="57"/>
                        </a:lnTo>
                        <a:lnTo>
                          <a:pt x="108" y="57"/>
                        </a:lnTo>
                        <a:lnTo>
                          <a:pt x="108" y="57"/>
                        </a:lnTo>
                        <a:lnTo>
                          <a:pt x="108" y="57"/>
                        </a:lnTo>
                        <a:lnTo>
                          <a:pt x="109" y="57"/>
                        </a:lnTo>
                        <a:lnTo>
                          <a:pt x="109" y="57"/>
                        </a:lnTo>
                        <a:lnTo>
                          <a:pt x="109" y="57"/>
                        </a:lnTo>
                        <a:lnTo>
                          <a:pt x="109" y="59"/>
                        </a:lnTo>
                        <a:lnTo>
                          <a:pt x="111" y="59"/>
                        </a:lnTo>
                        <a:lnTo>
                          <a:pt x="111" y="59"/>
                        </a:lnTo>
                        <a:lnTo>
                          <a:pt x="111" y="59"/>
                        </a:lnTo>
                        <a:lnTo>
                          <a:pt x="111" y="61"/>
                        </a:lnTo>
                        <a:lnTo>
                          <a:pt x="111" y="61"/>
                        </a:lnTo>
                        <a:lnTo>
                          <a:pt x="113" y="61"/>
                        </a:lnTo>
                        <a:lnTo>
                          <a:pt x="113" y="61"/>
                        </a:lnTo>
                        <a:lnTo>
                          <a:pt x="113" y="61"/>
                        </a:lnTo>
                        <a:lnTo>
                          <a:pt x="113" y="61"/>
                        </a:lnTo>
                        <a:lnTo>
                          <a:pt x="115" y="61"/>
                        </a:lnTo>
                        <a:lnTo>
                          <a:pt x="115" y="61"/>
                        </a:lnTo>
                        <a:lnTo>
                          <a:pt x="117" y="61"/>
                        </a:lnTo>
                        <a:lnTo>
                          <a:pt x="117" y="61"/>
                        </a:lnTo>
                        <a:lnTo>
                          <a:pt x="117" y="61"/>
                        </a:lnTo>
                        <a:lnTo>
                          <a:pt x="119" y="61"/>
                        </a:lnTo>
                        <a:lnTo>
                          <a:pt x="119" y="61"/>
                        </a:lnTo>
                        <a:lnTo>
                          <a:pt x="119" y="63"/>
                        </a:lnTo>
                        <a:lnTo>
                          <a:pt x="119" y="63"/>
                        </a:lnTo>
                        <a:lnTo>
                          <a:pt x="119" y="63"/>
                        </a:lnTo>
                        <a:lnTo>
                          <a:pt x="121" y="63"/>
                        </a:lnTo>
                        <a:lnTo>
                          <a:pt x="121" y="65"/>
                        </a:lnTo>
                        <a:lnTo>
                          <a:pt x="121" y="65"/>
                        </a:lnTo>
                        <a:lnTo>
                          <a:pt x="121" y="65"/>
                        </a:lnTo>
                        <a:lnTo>
                          <a:pt x="121" y="67"/>
                        </a:lnTo>
                        <a:lnTo>
                          <a:pt x="121" y="67"/>
                        </a:lnTo>
                        <a:lnTo>
                          <a:pt x="121" y="67"/>
                        </a:lnTo>
                        <a:lnTo>
                          <a:pt x="123" y="67"/>
                        </a:lnTo>
                        <a:lnTo>
                          <a:pt x="123" y="69"/>
                        </a:lnTo>
                        <a:lnTo>
                          <a:pt x="123" y="69"/>
                        </a:lnTo>
                        <a:lnTo>
                          <a:pt x="123" y="69"/>
                        </a:lnTo>
                        <a:lnTo>
                          <a:pt x="123" y="71"/>
                        </a:lnTo>
                        <a:lnTo>
                          <a:pt x="123" y="71"/>
                        </a:lnTo>
                        <a:lnTo>
                          <a:pt x="123" y="73"/>
                        </a:lnTo>
                        <a:lnTo>
                          <a:pt x="123" y="73"/>
                        </a:lnTo>
                        <a:lnTo>
                          <a:pt x="123" y="73"/>
                        </a:lnTo>
                        <a:lnTo>
                          <a:pt x="123" y="73"/>
                        </a:lnTo>
                        <a:lnTo>
                          <a:pt x="123" y="75"/>
                        </a:lnTo>
                        <a:lnTo>
                          <a:pt x="123" y="75"/>
                        </a:lnTo>
                        <a:lnTo>
                          <a:pt x="123" y="77"/>
                        </a:lnTo>
                        <a:lnTo>
                          <a:pt x="123" y="77"/>
                        </a:lnTo>
                        <a:lnTo>
                          <a:pt x="123" y="77"/>
                        </a:lnTo>
                        <a:lnTo>
                          <a:pt x="123" y="79"/>
                        </a:lnTo>
                        <a:lnTo>
                          <a:pt x="123" y="79"/>
                        </a:lnTo>
                        <a:lnTo>
                          <a:pt x="123" y="79"/>
                        </a:lnTo>
                        <a:lnTo>
                          <a:pt x="123" y="80"/>
                        </a:lnTo>
                        <a:lnTo>
                          <a:pt x="125" y="80"/>
                        </a:lnTo>
                        <a:lnTo>
                          <a:pt x="125" y="80"/>
                        </a:lnTo>
                        <a:lnTo>
                          <a:pt x="125" y="80"/>
                        </a:lnTo>
                        <a:lnTo>
                          <a:pt x="125" y="82"/>
                        </a:lnTo>
                        <a:lnTo>
                          <a:pt x="125" y="82"/>
                        </a:lnTo>
                        <a:lnTo>
                          <a:pt x="125" y="82"/>
                        </a:lnTo>
                        <a:lnTo>
                          <a:pt x="125" y="84"/>
                        </a:lnTo>
                        <a:lnTo>
                          <a:pt x="125" y="84"/>
                        </a:lnTo>
                        <a:lnTo>
                          <a:pt x="125" y="84"/>
                        </a:lnTo>
                        <a:lnTo>
                          <a:pt x="125" y="86"/>
                        </a:lnTo>
                        <a:lnTo>
                          <a:pt x="125" y="86"/>
                        </a:lnTo>
                        <a:lnTo>
                          <a:pt x="125" y="88"/>
                        </a:lnTo>
                        <a:lnTo>
                          <a:pt x="125" y="88"/>
                        </a:lnTo>
                        <a:lnTo>
                          <a:pt x="125" y="88"/>
                        </a:lnTo>
                        <a:lnTo>
                          <a:pt x="125" y="88"/>
                        </a:lnTo>
                        <a:lnTo>
                          <a:pt x="125" y="90"/>
                        </a:lnTo>
                        <a:lnTo>
                          <a:pt x="125" y="90"/>
                        </a:lnTo>
                        <a:lnTo>
                          <a:pt x="125" y="90"/>
                        </a:lnTo>
                        <a:lnTo>
                          <a:pt x="125" y="92"/>
                        </a:lnTo>
                        <a:lnTo>
                          <a:pt x="127" y="92"/>
                        </a:lnTo>
                        <a:lnTo>
                          <a:pt x="127" y="92"/>
                        </a:lnTo>
                        <a:lnTo>
                          <a:pt x="125" y="92"/>
                        </a:lnTo>
                        <a:lnTo>
                          <a:pt x="125" y="94"/>
                        </a:lnTo>
                        <a:lnTo>
                          <a:pt x="127" y="94"/>
                        </a:lnTo>
                        <a:lnTo>
                          <a:pt x="127" y="94"/>
                        </a:lnTo>
                        <a:lnTo>
                          <a:pt x="125" y="94"/>
                        </a:lnTo>
                        <a:lnTo>
                          <a:pt x="125" y="96"/>
                        </a:lnTo>
                        <a:lnTo>
                          <a:pt x="127" y="96"/>
                        </a:lnTo>
                        <a:lnTo>
                          <a:pt x="127" y="96"/>
                        </a:lnTo>
                        <a:lnTo>
                          <a:pt x="127" y="96"/>
                        </a:lnTo>
                        <a:lnTo>
                          <a:pt x="127" y="96"/>
                        </a:lnTo>
                        <a:lnTo>
                          <a:pt x="129" y="96"/>
                        </a:lnTo>
                        <a:lnTo>
                          <a:pt x="129" y="96"/>
                        </a:lnTo>
                        <a:lnTo>
                          <a:pt x="129" y="96"/>
                        </a:lnTo>
                        <a:lnTo>
                          <a:pt x="129" y="96"/>
                        </a:lnTo>
                        <a:lnTo>
                          <a:pt x="129" y="96"/>
                        </a:lnTo>
                        <a:lnTo>
                          <a:pt x="131" y="96"/>
                        </a:lnTo>
                        <a:lnTo>
                          <a:pt x="131" y="96"/>
                        </a:lnTo>
                        <a:lnTo>
                          <a:pt x="131" y="96"/>
                        </a:lnTo>
                        <a:lnTo>
                          <a:pt x="131" y="96"/>
                        </a:lnTo>
                        <a:lnTo>
                          <a:pt x="132" y="96"/>
                        </a:lnTo>
                        <a:lnTo>
                          <a:pt x="132" y="96"/>
                        </a:lnTo>
                        <a:lnTo>
                          <a:pt x="132" y="96"/>
                        </a:lnTo>
                        <a:lnTo>
                          <a:pt x="132" y="96"/>
                        </a:lnTo>
                        <a:lnTo>
                          <a:pt x="134" y="96"/>
                        </a:lnTo>
                        <a:lnTo>
                          <a:pt x="134" y="96"/>
                        </a:lnTo>
                        <a:lnTo>
                          <a:pt x="134" y="96"/>
                        </a:lnTo>
                        <a:lnTo>
                          <a:pt x="134" y="96"/>
                        </a:lnTo>
                        <a:lnTo>
                          <a:pt x="136" y="96"/>
                        </a:lnTo>
                        <a:lnTo>
                          <a:pt x="136" y="96"/>
                        </a:lnTo>
                        <a:lnTo>
                          <a:pt x="136" y="94"/>
                        </a:lnTo>
                        <a:lnTo>
                          <a:pt x="138" y="94"/>
                        </a:lnTo>
                        <a:lnTo>
                          <a:pt x="138" y="94"/>
                        </a:lnTo>
                        <a:lnTo>
                          <a:pt x="138" y="94"/>
                        </a:lnTo>
                        <a:lnTo>
                          <a:pt x="138" y="94"/>
                        </a:lnTo>
                        <a:lnTo>
                          <a:pt x="140" y="94"/>
                        </a:lnTo>
                        <a:lnTo>
                          <a:pt x="140" y="94"/>
                        </a:lnTo>
                        <a:lnTo>
                          <a:pt x="140" y="94"/>
                        </a:lnTo>
                        <a:lnTo>
                          <a:pt x="140" y="94"/>
                        </a:lnTo>
                        <a:lnTo>
                          <a:pt x="142" y="94"/>
                        </a:lnTo>
                        <a:lnTo>
                          <a:pt x="142" y="94"/>
                        </a:lnTo>
                        <a:lnTo>
                          <a:pt x="144" y="94"/>
                        </a:lnTo>
                        <a:lnTo>
                          <a:pt x="144" y="96"/>
                        </a:lnTo>
                        <a:lnTo>
                          <a:pt x="144" y="96"/>
                        </a:lnTo>
                        <a:lnTo>
                          <a:pt x="144" y="96"/>
                        </a:lnTo>
                        <a:lnTo>
                          <a:pt x="144" y="96"/>
                        </a:lnTo>
                        <a:lnTo>
                          <a:pt x="144" y="96"/>
                        </a:lnTo>
                        <a:lnTo>
                          <a:pt x="146" y="96"/>
                        </a:lnTo>
                        <a:lnTo>
                          <a:pt x="146" y="98"/>
                        </a:lnTo>
                        <a:lnTo>
                          <a:pt x="146" y="98"/>
                        </a:lnTo>
                        <a:lnTo>
                          <a:pt x="146" y="98"/>
                        </a:lnTo>
                        <a:lnTo>
                          <a:pt x="146" y="98"/>
                        </a:lnTo>
                        <a:lnTo>
                          <a:pt x="146" y="100"/>
                        </a:lnTo>
                        <a:lnTo>
                          <a:pt x="146" y="100"/>
                        </a:lnTo>
                        <a:lnTo>
                          <a:pt x="146" y="102"/>
                        </a:lnTo>
                        <a:lnTo>
                          <a:pt x="146" y="102"/>
                        </a:lnTo>
                        <a:lnTo>
                          <a:pt x="146" y="102"/>
                        </a:lnTo>
                        <a:lnTo>
                          <a:pt x="146" y="103"/>
                        </a:lnTo>
                        <a:lnTo>
                          <a:pt x="146" y="103"/>
                        </a:lnTo>
                        <a:lnTo>
                          <a:pt x="146" y="103"/>
                        </a:lnTo>
                        <a:lnTo>
                          <a:pt x="146" y="105"/>
                        </a:lnTo>
                        <a:lnTo>
                          <a:pt x="146" y="105"/>
                        </a:lnTo>
                        <a:lnTo>
                          <a:pt x="146" y="105"/>
                        </a:lnTo>
                        <a:lnTo>
                          <a:pt x="146" y="105"/>
                        </a:lnTo>
                        <a:lnTo>
                          <a:pt x="146" y="105"/>
                        </a:lnTo>
                        <a:lnTo>
                          <a:pt x="146" y="107"/>
                        </a:lnTo>
                        <a:lnTo>
                          <a:pt x="146" y="107"/>
                        </a:lnTo>
                        <a:lnTo>
                          <a:pt x="146" y="109"/>
                        </a:lnTo>
                        <a:lnTo>
                          <a:pt x="146" y="109"/>
                        </a:lnTo>
                        <a:lnTo>
                          <a:pt x="146" y="111"/>
                        </a:lnTo>
                        <a:lnTo>
                          <a:pt x="146" y="111"/>
                        </a:lnTo>
                        <a:lnTo>
                          <a:pt x="144" y="111"/>
                        </a:lnTo>
                        <a:lnTo>
                          <a:pt x="144" y="113"/>
                        </a:lnTo>
                        <a:lnTo>
                          <a:pt x="144" y="113"/>
                        </a:lnTo>
                        <a:lnTo>
                          <a:pt x="144" y="113"/>
                        </a:lnTo>
                        <a:lnTo>
                          <a:pt x="144" y="113"/>
                        </a:lnTo>
                        <a:lnTo>
                          <a:pt x="144" y="115"/>
                        </a:lnTo>
                        <a:lnTo>
                          <a:pt x="144" y="115"/>
                        </a:lnTo>
                        <a:lnTo>
                          <a:pt x="144" y="115"/>
                        </a:lnTo>
                        <a:lnTo>
                          <a:pt x="144" y="117"/>
                        </a:lnTo>
                        <a:lnTo>
                          <a:pt x="144" y="117"/>
                        </a:lnTo>
                        <a:lnTo>
                          <a:pt x="144" y="119"/>
                        </a:lnTo>
                        <a:lnTo>
                          <a:pt x="144" y="119"/>
                        </a:lnTo>
                        <a:lnTo>
                          <a:pt x="144" y="121"/>
                        </a:lnTo>
                        <a:lnTo>
                          <a:pt x="144" y="121"/>
                        </a:lnTo>
                        <a:lnTo>
                          <a:pt x="144" y="121"/>
                        </a:lnTo>
                        <a:lnTo>
                          <a:pt x="142" y="121"/>
                        </a:lnTo>
                        <a:lnTo>
                          <a:pt x="142" y="123"/>
                        </a:lnTo>
                        <a:lnTo>
                          <a:pt x="142" y="123"/>
                        </a:lnTo>
                        <a:lnTo>
                          <a:pt x="142" y="124"/>
                        </a:lnTo>
                        <a:lnTo>
                          <a:pt x="142" y="124"/>
                        </a:lnTo>
                        <a:lnTo>
                          <a:pt x="140" y="124"/>
                        </a:lnTo>
                        <a:lnTo>
                          <a:pt x="140" y="124"/>
                        </a:lnTo>
                        <a:lnTo>
                          <a:pt x="140" y="126"/>
                        </a:lnTo>
                        <a:lnTo>
                          <a:pt x="140" y="126"/>
                        </a:lnTo>
                        <a:lnTo>
                          <a:pt x="140" y="126"/>
                        </a:lnTo>
                        <a:lnTo>
                          <a:pt x="140" y="128"/>
                        </a:lnTo>
                        <a:lnTo>
                          <a:pt x="140" y="128"/>
                        </a:lnTo>
                        <a:lnTo>
                          <a:pt x="140" y="128"/>
                        </a:lnTo>
                        <a:lnTo>
                          <a:pt x="140" y="128"/>
                        </a:lnTo>
                        <a:lnTo>
                          <a:pt x="140" y="130"/>
                        </a:lnTo>
                        <a:lnTo>
                          <a:pt x="140" y="130"/>
                        </a:lnTo>
                        <a:lnTo>
                          <a:pt x="140" y="130"/>
                        </a:lnTo>
                        <a:lnTo>
                          <a:pt x="140" y="130"/>
                        </a:lnTo>
                        <a:lnTo>
                          <a:pt x="140" y="132"/>
                        </a:lnTo>
                        <a:lnTo>
                          <a:pt x="140" y="132"/>
                        </a:lnTo>
                        <a:lnTo>
                          <a:pt x="140" y="132"/>
                        </a:lnTo>
                        <a:lnTo>
                          <a:pt x="140" y="134"/>
                        </a:lnTo>
                        <a:lnTo>
                          <a:pt x="140" y="134"/>
                        </a:lnTo>
                        <a:lnTo>
                          <a:pt x="140" y="134"/>
                        </a:lnTo>
                        <a:lnTo>
                          <a:pt x="140" y="136"/>
                        </a:lnTo>
                        <a:lnTo>
                          <a:pt x="140" y="136"/>
                        </a:lnTo>
                        <a:lnTo>
                          <a:pt x="140" y="136"/>
                        </a:lnTo>
                        <a:lnTo>
                          <a:pt x="140" y="136"/>
                        </a:lnTo>
                        <a:lnTo>
                          <a:pt x="140" y="136"/>
                        </a:lnTo>
                        <a:lnTo>
                          <a:pt x="140" y="138"/>
                        </a:lnTo>
                        <a:lnTo>
                          <a:pt x="140" y="138"/>
                        </a:lnTo>
                        <a:lnTo>
                          <a:pt x="140" y="140"/>
                        </a:lnTo>
                        <a:lnTo>
                          <a:pt x="140" y="140"/>
                        </a:lnTo>
                        <a:lnTo>
                          <a:pt x="140" y="142"/>
                        </a:lnTo>
                        <a:lnTo>
                          <a:pt x="140" y="142"/>
                        </a:lnTo>
                        <a:lnTo>
                          <a:pt x="140" y="142"/>
                        </a:lnTo>
                        <a:lnTo>
                          <a:pt x="140" y="144"/>
                        </a:lnTo>
                        <a:lnTo>
                          <a:pt x="140" y="144"/>
                        </a:lnTo>
                        <a:lnTo>
                          <a:pt x="140" y="144"/>
                        </a:lnTo>
                        <a:lnTo>
                          <a:pt x="140" y="146"/>
                        </a:lnTo>
                        <a:lnTo>
                          <a:pt x="138" y="146"/>
                        </a:lnTo>
                        <a:lnTo>
                          <a:pt x="138" y="146"/>
                        </a:lnTo>
                        <a:lnTo>
                          <a:pt x="138" y="146"/>
                        </a:lnTo>
                        <a:lnTo>
                          <a:pt x="138" y="147"/>
                        </a:lnTo>
                        <a:lnTo>
                          <a:pt x="138" y="147"/>
                        </a:lnTo>
                        <a:lnTo>
                          <a:pt x="138" y="147"/>
                        </a:lnTo>
                        <a:lnTo>
                          <a:pt x="138" y="147"/>
                        </a:lnTo>
                        <a:lnTo>
                          <a:pt x="138" y="149"/>
                        </a:lnTo>
                        <a:lnTo>
                          <a:pt x="138" y="149"/>
                        </a:lnTo>
                        <a:lnTo>
                          <a:pt x="138" y="151"/>
                        </a:lnTo>
                        <a:lnTo>
                          <a:pt x="138" y="151"/>
                        </a:lnTo>
                        <a:lnTo>
                          <a:pt x="136" y="151"/>
                        </a:lnTo>
                        <a:lnTo>
                          <a:pt x="136" y="151"/>
                        </a:lnTo>
                        <a:lnTo>
                          <a:pt x="134" y="151"/>
                        </a:lnTo>
                        <a:lnTo>
                          <a:pt x="134" y="151"/>
                        </a:lnTo>
                        <a:lnTo>
                          <a:pt x="134" y="153"/>
                        </a:lnTo>
                        <a:lnTo>
                          <a:pt x="134" y="153"/>
                        </a:lnTo>
                        <a:lnTo>
                          <a:pt x="134" y="153"/>
                        </a:lnTo>
                        <a:lnTo>
                          <a:pt x="134" y="153"/>
                        </a:lnTo>
                        <a:lnTo>
                          <a:pt x="132" y="153"/>
                        </a:lnTo>
                        <a:lnTo>
                          <a:pt x="132" y="153"/>
                        </a:lnTo>
                        <a:lnTo>
                          <a:pt x="132" y="155"/>
                        </a:lnTo>
                        <a:lnTo>
                          <a:pt x="131" y="155"/>
                        </a:lnTo>
                        <a:lnTo>
                          <a:pt x="131" y="155"/>
                        </a:lnTo>
                        <a:lnTo>
                          <a:pt x="131" y="155"/>
                        </a:lnTo>
                        <a:lnTo>
                          <a:pt x="131" y="157"/>
                        </a:lnTo>
                        <a:lnTo>
                          <a:pt x="131" y="157"/>
                        </a:lnTo>
                        <a:lnTo>
                          <a:pt x="131" y="157"/>
                        </a:lnTo>
                        <a:lnTo>
                          <a:pt x="131" y="157"/>
                        </a:lnTo>
                        <a:lnTo>
                          <a:pt x="131" y="157"/>
                        </a:lnTo>
                        <a:lnTo>
                          <a:pt x="129" y="157"/>
                        </a:lnTo>
                        <a:lnTo>
                          <a:pt x="129" y="157"/>
                        </a:lnTo>
                        <a:lnTo>
                          <a:pt x="129" y="157"/>
                        </a:lnTo>
                        <a:lnTo>
                          <a:pt x="127" y="157"/>
                        </a:lnTo>
                        <a:lnTo>
                          <a:pt x="127" y="157"/>
                        </a:lnTo>
                        <a:lnTo>
                          <a:pt x="127" y="159"/>
                        </a:lnTo>
                        <a:lnTo>
                          <a:pt x="125" y="159"/>
                        </a:lnTo>
                        <a:lnTo>
                          <a:pt x="125" y="159"/>
                        </a:lnTo>
                        <a:lnTo>
                          <a:pt x="125" y="161"/>
                        </a:lnTo>
                        <a:lnTo>
                          <a:pt x="125" y="161"/>
                        </a:lnTo>
                        <a:lnTo>
                          <a:pt x="125" y="161"/>
                        </a:lnTo>
                        <a:lnTo>
                          <a:pt x="125" y="161"/>
                        </a:lnTo>
                        <a:lnTo>
                          <a:pt x="123" y="161"/>
                        </a:lnTo>
                        <a:lnTo>
                          <a:pt x="123" y="161"/>
                        </a:lnTo>
                        <a:lnTo>
                          <a:pt x="123" y="161"/>
                        </a:lnTo>
                        <a:lnTo>
                          <a:pt x="123" y="163"/>
                        </a:lnTo>
                        <a:lnTo>
                          <a:pt x="123" y="163"/>
                        </a:lnTo>
                        <a:lnTo>
                          <a:pt x="123" y="163"/>
                        </a:lnTo>
                        <a:lnTo>
                          <a:pt x="123" y="165"/>
                        </a:lnTo>
                        <a:lnTo>
                          <a:pt x="123" y="165"/>
                        </a:lnTo>
                        <a:lnTo>
                          <a:pt x="123" y="165"/>
                        </a:lnTo>
                        <a:lnTo>
                          <a:pt x="123" y="167"/>
                        </a:lnTo>
                        <a:lnTo>
                          <a:pt x="123" y="167"/>
                        </a:lnTo>
                        <a:lnTo>
                          <a:pt x="121" y="167"/>
                        </a:lnTo>
                        <a:lnTo>
                          <a:pt x="121" y="167"/>
                        </a:lnTo>
                        <a:lnTo>
                          <a:pt x="121" y="167"/>
                        </a:lnTo>
                        <a:lnTo>
                          <a:pt x="121" y="169"/>
                        </a:lnTo>
                        <a:lnTo>
                          <a:pt x="119" y="169"/>
                        </a:lnTo>
                        <a:lnTo>
                          <a:pt x="119" y="167"/>
                        </a:lnTo>
                        <a:lnTo>
                          <a:pt x="119" y="167"/>
                        </a:lnTo>
                        <a:lnTo>
                          <a:pt x="119" y="167"/>
                        </a:lnTo>
                        <a:lnTo>
                          <a:pt x="119" y="167"/>
                        </a:lnTo>
                        <a:lnTo>
                          <a:pt x="119" y="165"/>
                        </a:lnTo>
                        <a:lnTo>
                          <a:pt x="117" y="165"/>
                        </a:lnTo>
                        <a:lnTo>
                          <a:pt x="117" y="165"/>
                        </a:lnTo>
                        <a:lnTo>
                          <a:pt x="117" y="165"/>
                        </a:lnTo>
                        <a:lnTo>
                          <a:pt x="115" y="165"/>
                        </a:lnTo>
                        <a:lnTo>
                          <a:pt x="115" y="165"/>
                        </a:lnTo>
                        <a:lnTo>
                          <a:pt x="115" y="165"/>
                        </a:lnTo>
                        <a:lnTo>
                          <a:pt x="113" y="165"/>
                        </a:lnTo>
                        <a:lnTo>
                          <a:pt x="113" y="165"/>
                        </a:lnTo>
                        <a:lnTo>
                          <a:pt x="113" y="165"/>
                        </a:lnTo>
                        <a:lnTo>
                          <a:pt x="113" y="165"/>
                        </a:lnTo>
                        <a:lnTo>
                          <a:pt x="113" y="167"/>
                        </a:lnTo>
                        <a:lnTo>
                          <a:pt x="111" y="167"/>
                        </a:lnTo>
                        <a:lnTo>
                          <a:pt x="111" y="167"/>
                        </a:lnTo>
                        <a:lnTo>
                          <a:pt x="111" y="167"/>
                        </a:lnTo>
                        <a:lnTo>
                          <a:pt x="111" y="169"/>
                        </a:lnTo>
                        <a:lnTo>
                          <a:pt x="111" y="169"/>
                        </a:lnTo>
                        <a:lnTo>
                          <a:pt x="111" y="169"/>
                        </a:lnTo>
                        <a:lnTo>
                          <a:pt x="111" y="169"/>
                        </a:lnTo>
                        <a:lnTo>
                          <a:pt x="109" y="169"/>
                        </a:lnTo>
                        <a:lnTo>
                          <a:pt x="109" y="170"/>
                        </a:lnTo>
                        <a:lnTo>
                          <a:pt x="109" y="170"/>
                        </a:lnTo>
                        <a:lnTo>
                          <a:pt x="108" y="170"/>
                        </a:lnTo>
                        <a:lnTo>
                          <a:pt x="108" y="170"/>
                        </a:lnTo>
                        <a:lnTo>
                          <a:pt x="108" y="169"/>
                        </a:lnTo>
                        <a:lnTo>
                          <a:pt x="108" y="169"/>
                        </a:lnTo>
                        <a:lnTo>
                          <a:pt x="108" y="169"/>
                        </a:lnTo>
                        <a:lnTo>
                          <a:pt x="108" y="169"/>
                        </a:lnTo>
                        <a:lnTo>
                          <a:pt x="108" y="167"/>
                        </a:lnTo>
                        <a:lnTo>
                          <a:pt x="106" y="167"/>
                        </a:lnTo>
                        <a:lnTo>
                          <a:pt x="106" y="167"/>
                        </a:lnTo>
                        <a:lnTo>
                          <a:pt x="106" y="169"/>
                        </a:lnTo>
                        <a:lnTo>
                          <a:pt x="106" y="169"/>
                        </a:lnTo>
                        <a:lnTo>
                          <a:pt x="104" y="169"/>
                        </a:lnTo>
                        <a:lnTo>
                          <a:pt x="104" y="169"/>
                        </a:lnTo>
                        <a:lnTo>
                          <a:pt x="104" y="169"/>
                        </a:lnTo>
                        <a:lnTo>
                          <a:pt x="102" y="169"/>
                        </a:lnTo>
                        <a:lnTo>
                          <a:pt x="102" y="169"/>
                        </a:lnTo>
                        <a:lnTo>
                          <a:pt x="102" y="169"/>
                        </a:lnTo>
                        <a:lnTo>
                          <a:pt x="100" y="169"/>
                        </a:lnTo>
                        <a:lnTo>
                          <a:pt x="100" y="169"/>
                        </a:lnTo>
                        <a:lnTo>
                          <a:pt x="98" y="169"/>
                        </a:lnTo>
                        <a:lnTo>
                          <a:pt x="98" y="169"/>
                        </a:lnTo>
                        <a:lnTo>
                          <a:pt x="98" y="169"/>
                        </a:lnTo>
                        <a:lnTo>
                          <a:pt x="98" y="169"/>
                        </a:lnTo>
                        <a:lnTo>
                          <a:pt x="96" y="169"/>
                        </a:lnTo>
                        <a:lnTo>
                          <a:pt x="96" y="169"/>
                        </a:lnTo>
                        <a:lnTo>
                          <a:pt x="96" y="169"/>
                        </a:lnTo>
                        <a:lnTo>
                          <a:pt x="96" y="167"/>
                        </a:lnTo>
                        <a:lnTo>
                          <a:pt x="94" y="167"/>
                        </a:lnTo>
                        <a:lnTo>
                          <a:pt x="94" y="167"/>
                        </a:lnTo>
                        <a:lnTo>
                          <a:pt x="92" y="167"/>
                        </a:lnTo>
                        <a:lnTo>
                          <a:pt x="92" y="167"/>
                        </a:lnTo>
                        <a:lnTo>
                          <a:pt x="92" y="167"/>
                        </a:lnTo>
                        <a:lnTo>
                          <a:pt x="90" y="167"/>
                        </a:lnTo>
                        <a:lnTo>
                          <a:pt x="90" y="167"/>
                        </a:lnTo>
                        <a:lnTo>
                          <a:pt x="90" y="167"/>
                        </a:lnTo>
                        <a:lnTo>
                          <a:pt x="90" y="167"/>
                        </a:lnTo>
                        <a:lnTo>
                          <a:pt x="88" y="167"/>
                        </a:lnTo>
                        <a:lnTo>
                          <a:pt x="88" y="167"/>
                        </a:lnTo>
                        <a:lnTo>
                          <a:pt x="88" y="165"/>
                        </a:lnTo>
                        <a:lnTo>
                          <a:pt x="87" y="165"/>
                        </a:lnTo>
                        <a:lnTo>
                          <a:pt x="87" y="165"/>
                        </a:lnTo>
                        <a:lnTo>
                          <a:pt x="87" y="165"/>
                        </a:lnTo>
                        <a:lnTo>
                          <a:pt x="87" y="165"/>
                        </a:lnTo>
                        <a:lnTo>
                          <a:pt x="85" y="165"/>
                        </a:lnTo>
                        <a:lnTo>
                          <a:pt x="85" y="165"/>
                        </a:lnTo>
                        <a:lnTo>
                          <a:pt x="85" y="165"/>
                        </a:lnTo>
                        <a:lnTo>
                          <a:pt x="85" y="163"/>
                        </a:lnTo>
                        <a:lnTo>
                          <a:pt x="83" y="163"/>
                        </a:lnTo>
                        <a:lnTo>
                          <a:pt x="83" y="163"/>
                        </a:lnTo>
                        <a:lnTo>
                          <a:pt x="81" y="163"/>
                        </a:lnTo>
                        <a:lnTo>
                          <a:pt x="81" y="163"/>
                        </a:lnTo>
                        <a:lnTo>
                          <a:pt x="81" y="163"/>
                        </a:lnTo>
                        <a:lnTo>
                          <a:pt x="79" y="163"/>
                        </a:lnTo>
                        <a:lnTo>
                          <a:pt x="79" y="163"/>
                        </a:lnTo>
                        <a:lnTo>
                          <a:pt x="79" y="163"/>
                        </a:lnTo>
                        <a:lnTo>
                          <a:pt x="77" y="163"/>
                        </a:lnTo>
                        <a:lnTo>
                          <a:pt x="77" y="163"/>
                        </a:lnTo>
                        <a:lnTo>
                          <a:pt x="75" y="163"/>
                        </a:lnTo>
                        <a:lnTo>
                          <a:pt x="75" y="163"/>
                        </a:lnTo>
                        <a:lnTo>
                          <a:pt x="75" y="163"/>
                        </a:lnTo>
                        <a:lnTo>
                          <a:pt x="73" y="163"/>
                        </a:lnTo>
                        <a:lnTo>
                          <a:pt x="73" y="163"/>
                        </a:lnTo>
                        <a:lnTo>
                          <a:pt x="71" y="163"/>
                        </a:lnTo>
                        <a:lnTo>
                          <a:pt x="71" y="165"/>
                        </a:lnTo>
                        <a:lnTo>
                          <a:pt x="71" y="165"/>
                        </a:lnTo>
                        <a:lnTo>
                          <a:pt x="71" y="163"/>
                        </a:lnTo>
                        <a:lnTo>
                          <a:pt x="71" y="163"/>
                        </a:lnTo>
                        <a:lnTo>
                          <a:pt x="71" y="163"/>
                        </a:lnTo>
                        <a:lnTo>
                          <a:pt x="71" y="161"/>
                        </a:lnTo>
                        <a:lnTo>
                          <a:pt x="69" y="161"/>
                        </a:lnTo>
                        <a:lnTo>
                          <a:pt x="69" y="161"/>
                        </a:lnTo>
                        <a:lnTo>
                          <a:pt x="71" y="161"/>
                        </a:lnTo>
                        <a:lnTo>
                          <a:pt x="71" y="161"/>
                        </a:lnTo>
                        <a:lnTo>
                          <a:pt x="71" y="161"/>
                        </a:lnTo>
                        <a:lnTo>
                          <a:pt x="71" y="161"/>
                        </a:lnTo>
                        <a:lnTo>
                          <a:pt x="71" y="159"/>
                        </a:lnTo>
                        <a:lnTo>
                          <a:pt x="73" y="159"/>
                        </a:lnTo>
                        <a:lnTo>
                          <a:pt x="73" y="159"/>
                        </a:lnTo>
                        <a:lnTo>
                          <a:pt x="73" y="159"/>
                        </a:lnTo>
                        <a:lnTo>
                          <a:pt x="73" y="157"/>
                        </a:lnTo>
                        <a:lnTo>
                          <a:pt x="73" y="157"/>
                        </a:lnTo>
                        <a:lnTo>
                          <a:pt x="75" y="157"/>
                        </a:lnTo>
                        <a:lnTo>
                          <a:pt x="75" y="157"/>
                        </a:lnTo>
                        <a:lnTo>
                          <a:pt x="75" y="155"/>
                        </a:lnTo>
                        <a:lnTo>
                          <a:pt x="75" y="155"/>
                        </a:lnTo>
                        <a:lnTo>
                          <a:pt x="75" y="155"/>
                        </a:lnTo>
                        <a:lnTo>
                          <a:pt x="75" y="153"/>
                        </a:lnTo>
                        <a:lnTo>
                          <a:pt x="77" y="153"/>
                        </a:lnTo>
                        <a:lnTo>
                          <a:pt x="77" y="153"/>
                        </a:lnTo>
                        <a:lnTo>
                          <a:pt x="77" y="153"/>
                        </a:lnTo>
                        <a:lnTo>
                          <a:pt x="77" y="153"/>
                        </a:lnTo>
                        <a:lnTo>
                          <a:pt x="77" y="151"/>
                        </a:lnTo>
                        <a:lnTo>
                          <a:pt x="79" y="151"/>
                        </a:lnTo>
                        <a:lnTo>
                          <a:pt x="79" y="151"/>
                        </a:lnTo>
                        <a:lnTo>
                          <a:pt x="79" y="149"/>
                        </a:lnTo>
                        <a:lnTo>
                          <a:pt x="79" y="149"/>
                        </a:lnTo>
                        <a:lnTo>
                          <a:pt x="79" y="147"/>
                        </a:lnTo>
                        <a:lnTo>
                          <a:pt x="79" y="147"/>
                        </a:lnTo>
                        <a:lnTo>
                          <a:pt x="79" y="146"/>
                        </a:lnTo>
                        <a:lnTo>
                          <a:pt x="79" y="146"/>
                        </a:lnTo>
                        <a:lnTo>
                          <a:pt x="79" y="146"/>
                        </a:lnTo>
                        <a:lnTo>
                          <a:pt x="79" y="146"/>
                        </a:lnTo>
                        <a:lnTo>
                          <a:pt x="79" y="144"/>
                        </a:lnTo>
                        <a:lnTo>
                          <a:pt x="79" y="144"/>
                        </a:lnTo>
                        <a:lnTo>
                          <a:pt x="79" y="144"/>
                        </a:lnTo>
                        <a:lnTo>
                          <a:pt x="79" y="142"/>
                        </a:lnTo>
                        <a:lnTo>
                          <a:pt x="79" y="142"/>
                        </a:lnTo>
                        <a:lnTo>
                          <a:pt x="81" y="142"/>
                        </a:lnTo>
                        <a:lnTo>
                          <a:pt x="81" y="140"/>
                        </a:lnTo>
                        <a:lnTo>
                          <a:pt x="81" y="140"/>
                        </a:lnTo>
                        <a:lnTo>
                          <a:pt x="81" y="140"/>
                        </a:lnTo>
                        <a:lnTo>
                          <a:pt x="81" y="140"/>
                        </a:lnTo>
                        <a:lnTo>
                          <a:pt x="83" y="140"/>
                        </a:lnTo>
                        <a:lnTo>
                          <a:pt x="83" y="138"/>
                        </a:lnTo>
                        <a:lnTo>
                          <a:pt x="83" y="138"/>
                        </a:lnTo>
                        <a:lnTo>
                          <a:pt x="85" y="138"/>
                        </a:lnTo>
                        <a:lnTo>
                          <a:pt x="85" y="138"/>
                        </a:lnTo>
                        <a:lnTo>
                          <a:pt x="85" y="136"/>
                        </a:lnTo>
                        <a:lnTo>
                          <a:pt x="85" y="136"/>
                        </a:lnTo>
                        <a:lnTo>
                          <a:pt x="85" y="136"/>
                        </a:lnTo>
                        <a:lnTo>
                          <a:pt x="85" y="136"/>
                        </a:lnTo>
                        <a:lnTo>
                          <a:pt x="85" y="134"/>
                        </a:lnTo>
                        <a:lnTo>
                          <a:pt x="85" y="134"/>
                        </a:lnTo>
                        <a:lnTo>
                          <a:pt x="85" y="134"/>
                        </a:lnTo>
                        <a:lnTo>
                          <a:pt x="85" y="132"/>
                        </a:lnTo>
                        <a:lnTo>
                          <a:pt x="87" y="132"/>
                        </a:lnTo>
                        <a:lnTo>
                          <a:pt x="87" y="132"/>
                        </a:lnTo>
                        <a:lnTo>
                          <a:pt x="87" y="130"/>
                        </a:lnTo>
                        <a:lnTo>
                          <a:pt x="87" y="130"/>
                        </a:lnTo>
                        <a:lnTo>
                          <a:pt x="87" y="130"/>
                        </a:lnTo>
                        <a:lnTo>
                          <a:pt x="87" y="130"/>
                        </a:lnTo>
                        <a:lnTo>
                          <a:pt x="88" y="130"/>
                        </a:lnTo>
                        <a:lnTo>
                          <a:pt x="88" y="128"/>
                        </a:lnTo>
                        <a:lnTo>
                          <a:pt x="88" y="128"/>
                        </a:lnTo>
                        <a:lnTo>
                          <a:pt x="88" y="128"/>
                        </a:lnTo>
                        <a:lnTo>
                          <a:pt x="88" y="128"/>
                        </a:lnTo>
                        <a:lnTo>
                          <a:pt x="90" y="128"/>
                        </a:lnTo>
                        <a:lnTo>
                          <a:pt x="90" y="126"/>
                        </a:lnTo>
                        <a:lnTo>
                          <a:pt x="88" y="126"/>
                        </a:lnTo>
                        <a:lnTo>
                          <a:pt x="88" y="126"/>
                        </a:lnTo>
                        <a:lnTo>
                          <a:pt x="88" y="126"/>
                        </a:lnTo>
                        <a:lnTo>
                          <a:pt x="88" y="124"/>
                        </a:lnTo>
                        <a:lnTo>
                          <a:pt x="88" y="124"/>
                        </a:lnTo>
                        <a:lnTo>
                          <a:pt x="87" y="124"/>
                        </a:lnTo>
                        <a:lnTo>
                          <a:pt x="87" y="123"/>
                        </a:lnTo>
                        <a:lnTo>
                          <a:pt x="87" y="123"/>
                        </a:lnTo>
                        <a:lnTo>
                          <a:pt x="87" y="123"/>
                        </a:lnTo>
                        <a:lnTo>
                          <a:pt x="87" y="123"/>
                        </a:lnTo>
                        <a:lnTo>
                          <a:pt x="87" y="121"/>
                        </a:lnTo>
                        <a:lnTo>
                          <a:pt x="87" y="121"/>
                        </a:lnTo>
                        <a:lnTo>
                          <a:pt x="85" y="121"/>
                        </a:lnTo>
                        <a:lnTo>
                          <a:pt x="85" y="121"/>
                        </a:lnTo>
                        <a:lnTo>
                          <a:pt x="85" y="121"/>
                        </a:lnTo>
                        <a:lnTo>
                          <a:pt x="85" y="121"/>
                        </a:lnTo>
                        <a:lnTo>
                          <a:pt x="85" y="119"/>
                        </a:lnTo>
                        <a:lnTo>
                          <a:pt x="83" y="119"/>
                        </a:lnTo>
                        <a:lnTo>
                          <a:pt x="83" y="119"/>
                        </a:lnTo>
                        <a:lnTo>
                          <a:pt x="81" y="119"/>
                        </a:lnTo>
                        <a:lnTo>
                          <a:pt x="81" y="119"/>
                        </a:lnTo>
                        <a:lnTo>
                          <a:pt x="81" y="119"/>
                        </a:lnTo>
                        <a:lnTo>
                          <a:pt x="81" y="119"/>
                        </a:lnTo>
                        <a:lnTo>
                          <a:pt x="81" y="117"/>
                        </a:lnTo>
                        <a:lnTo>
                          <a:pt x="79" y="117"/>
                        </a:lnTo>
                        <a:lnTo>
                          <a:pt x="79" y="117"/>
                        </a:lnTo>
                        <a:lnTo>
                          <a:pt x="79" y="117"/>
                        </a:lnTo>
                        <a:lnTo>
                          <a:pt x="79" y="117"/>
                        </a:lnTo>
                        <a:lnTo>
                          <a:pt x="79" y="115"/>
                        </a:lnTo>
                        <a:lnTo>
                          <a:pt x="77" y="115"/>
                        </a:lnTo>
                        <a:lnTo>
                          <a:pt x="77" y="117"/>
                        </a:lnTo>
                        <a:lnTo>
                          <a:pt x="77" y="117"/>
                        </a:lnTo>
                        <a:lnTo>
                          <a:pt x="77" y="117"/>
                        </a:lnTo>
                        <a:lnTo>
                          <a:pt x="75" y="117"/>
                        </a:lnTo>
                        <a:lnTo>
                          <a:pt x="75" y="117"/>
                        </a:lnTo>
                        <a:lnTo>
                          <a:pt x="75" y="117"/>
                        </a:lnTo>
                        <a:lnTo>
                          <a:pt x="75" y="117"/>
                        </a:lnTo>
                        <a:lnTo>
                          <a:pt x="75" y="115"/>
                        </a:lnTo>
                        <a:lnTo>
                          <a:pt x="75" y="115"/>
                        </a:lnTo>
                        <a:lnTo>
                          <a:pt x="73" y="115"/>
                        </a:lnTo>
                        <a:lnTo>
                          <a:pt x="73" y="115"/>
                        </a:lnTo>
                        <a:lnTo>
                          <a:pt x="73" y="113"/>
                        </a:lnTo>
                        <a:lnTo>
                          <a:pt x="71" y="113"/>
                        </a:lnTo>
                        <a:lnTo>
                          <a:pt x="71" y="113"/>
                        </a:lnTo>
                        <a:lnTo>
                          <a:pt x="71" y="113"/>
                        </a:lnTo>
                        <a:lnTo>
                          <a:pt x="69" y="113"/>
                        </a:lnTo>
                        <a:lnTo>
                          <a:pt x="69" y="113"/>
                        </a:lnTo>
                        <a:lnTo>
                          <a:pt x="69" y="113"/>
                        </a:lnTo>
                        <a:lnTo>
                          <a:pt x="69" y="113"/>
                        </a:lnTo>
                        <a:lnTo>
                          <a:pt x="67" y="113"/>
                        </a:lnTo>
                        <a:lnTo>
                          <a:pt x="67" y="113"/>
                        </a:lnTo>
                        <a:lnTo>
                          <a:pt x="67" y="113"/>
                        </a:lnTo>
                        <a:lnTo>
                          <a:pt x="65" y="113"/>
                        </a:lnTo>
                        <a:lnTo>
                          <a:pt x="65" y="111"/>
                        </a:lnTo>
                        <a:lnTo>
                          <a:pt x="65" y="111"/>
                        </a:lnTo>
                        <a:lnTo>
                          <a:pt x="65" y="111"/>
                        </a:lnTo>
                        <a:lnTo>
                          <a:pt x="65" y="111"/>
                        </a:lnTo>
                        <a:lnTo>
                          <a:pt x="64" y="111"/>
                        </a:lnTo>
                        <a:lnTo>
                          <a:pt x="64" y="111"/>
                        </a:lnTo>
                        <a:lnTo>
                          <a:pt x="64" y="109"/>
                        </a:lnTo>
                        <a:lnTo>
                          <a:pt x="64" y="109"/>
                        </a:lnTo>
                        <a:lnTo>
                          <a:pt x="62" y="109"/>
                        </a:lnTo>
                        <a:lnTo>
                          <a:pt x="62" y="109"/>
                        </a:lnTo>
                        <a:lnTo>
                          <a:pt x="62" y="109"/>
                        </a:lnTo>
                        <a:lnTo>
                          <a:pt x="60" y="109"/>
                        </a:lnTo>
                        <a:lnTo>
                          <a:pt x="60" y="107"/>
                        </a:lnTo>
                        <a:lnTo>
                          <a:pt x="60" y="107"/>
                        </a:lnTo>
                        <a:lnTo>
                          <a:pt x="60" y="107"/>
                        </a:lnTo>
                        <a:lnTo>
                          <a:pt x="60" y="107"/>
                        </a:lnTo>
                        <a:lnTo>
                          <a:pt x="58" y="107"/>
                        </a:lnTo>
                        <a:lnTo>
                          <a:pt x="58" y="105"/>
                        </a:lnTo>
                        <a:lnTo>
                          <a:pt x="58" y="105"/>
                        </a:lnTo>
                        <a:lnTo>
                          <a:pt x="58" y="105"/>
                        </a:lnTo>
                        <a:lnTo>
                          <a:pt x="58" y="105"/>
                        </a:lnTo>
                        <a:lnTo>
                          <a:pt x="58" y="105"/>
                        </a:lnTo>
                        <a:lnTo>
                          <a:pt x="56" y="105"/>
                        </a:lnTo>
                        <a:lnTo>
                          <a:pt x="56" y="103"/>
                        </a:lnTo>
                        <a:lnTo>
                          <a:pt x="56" y="103"/>
                        </a:lnTo>
                        <a:lnTo>
                          <a:pt x="56" y="103"/>
                        </a:lnTo>
                        <a:lnTo>
                          <a:pt x="54" y="103"/>
                        </a:lnTo>
                        <a:lnTo>
                          <a:pt x="54" y="103"/>
                        </a:lnTo>
                        <a:lnTo>
                          <a:pt x="54" y="102"/>
                        </a:lnTo>
                        <a:lnTo>
                          <a:pt x="54" y="102"/>
                        </a:lnTo>
                        <a:lnTo>
                          <a:pt x="52" y="102"/>
                        </a:lnTo>
                        <a:lnTo>
                          <a:pt x="52" y="102"/>
                        </a:lnTo>
                        <a:lnTo>
                          <a:pt x="52" y="102"/>
                        </a:lnTo>
                        <a:lnTo>
                          <a:pt x="52" y="102"/>
                        </a:lnTo>
                        <a:lnTo>
                          <a:pt x="52" y="100"/>
                        </a:lnTo>
                        <a:lnTo>
                          <a:pt x="50" y="100"/>
                        </a:lnTo>
                        <a:lnTo>
                          <a:pt x="50" y="100"/>
                        </a:lnTo>
                        <a:lnTo>
                          <a:pt x="50" y="100"/>
                        </a:lnTo>
                        <a:lnTo>
                          <a:pt x="48" y="100"/>
                        </a:lnTo>
                        <a:lnTo>
                          <a:pt x="48" y="98"/>
                        </a:lnTo>
                        <a:lnTo>
                          <a:pt x="48" y="98"/>
                        </a:lnTo>
                        <a:lnTo>
                          <a:pt x="48" y="98"/>
                        </a:lnTo>
                        <a:lnTo>
                          <a:pt x="48" y="98"/>
                        </a:lnTo>
                        <a:lnTo>
                          <a:pt x="46" y="98"/>
                        </a:lnTo>
                        <a:lnTo>
                          <a:pt x="46" y="98"/>
                        </a:lnTo>
                        <a:lnTo>
                          <a:pt x="46" y="96"/>
                        </a:lnTo>
                        <a:lnTo>
                          <a:pt x="44" y="96"/>
                        </a:lnTo>
                        <a:lnTo>
                          <a:pt x="44" y="98"/>
                        </a:lnTo>
                        <a:lnTo>
                          <a:pt x="44" y="98"/>
                        </a:lnTo>
                        <a:lnTo>
                          <a:pt x="44" y="98"/>
                        </a:lnTo>
                        <a:lnTo>
                          <a:pt x="42" y="98"/>
                        </a:lnTo>
                        <a:lnTo>
                          <a:pt x="42" y="98"/>
                        </a:lnTo>
                        <a:lnTo>
                          <a:pt x="42" y="98"/>
                        </a:lnTo>
                        <a:lnTo>
                          <a:pt x="41" y="98"/>
                        </a:lnTo>
                        <a:lnTo>
                          <a:pt x="41" y="98"/>
                        </a:lnTo>
                        <a:lnTo>
                          <a:pt x="41" y="96"/>
                        </a:lnTo>
                        <a:lnTo>
                          <a:pt x="39" y="96"/>
                        </a:lnTo>
                        <a:lnTo>
                          <a:pt x="39" y="96"/>
                        </a:lnTo>
                        <a:lnTo>
                          <a:pt x="39" y="96"/>
                        </a:lnTo>
                        <a:lnTo>
                          <a:pt x="39" y="96"/>
                        </a:lnTo>
                        <a:lnTo>
                          <a:pt x="37" y="96"/>
                        </a:lnTo>
                        <a:lnTo>
                          <a:pt x="37" y="96"/>
                        </a:lnTo>
                        <a:lnTo>
                          <a:pt x="37" y="96"/>
                        </a:lnTo>
                        <a:lnTo>
                          <a:pt x="37" y="96"/>
                        </a:lnTo>
                        <a:lnTo>
                          <a:pt x="35" y="96"/>
                        </a:lnTo>
                        <a:lnTo>
                          <a:pt x="35" y="96"/>
                        </a:lnTo>
                        <a:lnTo>
                          <a:pt x="35" y="94"/>
                        </a:lnTo>
                        <a:lnTo>
                          <a:pt x="33" y="94"/>
                        </a:lnTo>
                        <a:lnTo>
                          <a:pt x="33" y="94"/>
                        </a:lnTo>
                        <a:lnTo>
                          <a:pt x="33" y="94"/>
                        </a:lnTo>
                        <a:lnTo>
                          <a:pt x="31" y="94"/>
                        </a:lnTo>
                        <a:lnTo>
                          <a:pt x="31" y="94"/>
                        </a:lnTo>
                        <a:lnTo>
                          <a:pt x="31" y="94"/>
                        </a:lnTo>
                        <a:lnTo>
                          <a:pt x="31" y="92"/>
                        </a:lnTo>
                        <a:lnTo>
                          <a:pt x="31" y="92"/>
                        </a:lnTo>
                        <a:lnTo>
                          <a:pt x="29" y="92"/>
                        </a:lnTo>
                        <a:lnTo>
                          <a:pt x="29" y="92"/>
                        </a:lnTo>
                        <a:lnTo>
                          <a:pt x="29" y="92"/>
                        </a:lnTo>
                        <a:lnTo>
                          <a:pt x="29" y="90"/>
                        </a:lnTo>
                        <a:lnTo>
                          <a:pt x="27" y="90"/>
                        </a:lnTo>
                        <a:lnTo>
                          <a:pt x="27" y="90"/>
                        </a:lnTo>
                        <a:lnTo>
                          <a:pt x="27" y="88"/>
                        </a:lnTo>
                        <a:lnTo>
                          <a:pt x="27" y="88"/>
                        </a:lnTo>
                        <a:lnTo>
                          <a:pt x="27" y="88"/>
                        </a:lnTo>
                        <a:lnTo>
                          <a:pt x="27" y="88"/>
                        </a:lnTo>
                        <a:lnTo>
                          <a:pt x="27" y="88"/>
                        </a:lnTo>
                        <a:lnTo>
                          <a:pt x="25" y="88"/>
                        </a:lnTo>
                        <a:lnTo>
                          <a:pt x="25" y="88"/>
                        </a:lnTo>
                        <a:lnTo>
                          <a:pt x="25" y="86"/>
                        </a:lnTo>
                        <a:lnTo>
                          <a:pt x="25" y="86"/>
                        </a:lnTo>
                        <a:lnTo>
                          <a:pt x="23" y="86"/>
                        </a:lnTo>
                        <a:lnTo>
                          <a:pt x="23" y="86"/>
                        </a:lnTo>
                        <a:lnTo>
                          <a:pt x="23" y="86"/>
                        </a:lnTo>
                        <a:lnTo>
                          <a:pt x="21" y="86"/>
                        </a:lnTo>
                        <a:lnTo>
                          <a:pt x="21" y="84"/>
                        </a:lnTo>
                        <a:lnTo>
                          <a:pt x="21" y="84"/>
                        </a:lnTo>
                        <a:lnTo>
                          <a:pt x="21" y="84"/>
                        </a:lnTo>
                        <a:lnTo>
                          <a:pt x="21" y="84"/>
                        </a:lnTo>
                        <a:lnTo>
                          <a:pt x="20" y="84"/>
                        </a:lnTo>
                        <a:lnTo>
                          <a:pt x="20" y="82"/>
                        </a:lnTo>
                        <a:lnTo>
                          <a:pt x="20" y="82"/>
                        </a:lnTo>
                        <a:lnTo>
                          <a:pt x="20" y="82"/>
                        </a:lnTo>
                        <a:lnTo>
                          <a:pt x="20" y="82"/>
                        </a:lnTo>
                        <a:lnTo>
                          <a:pt x="18" y="82"/>
                        </a:lnTo>
                        <a:lnTo>
                          <a:pt x="18" y="82"/>
                        </a:lnTo>
                        <a:lnTo>
                          <a:pt x="18" y="80"/>
                        </a:lnTo>
                        <a:lnTo>
                          <a:pt x="16" y="80"/>
                        </a:lnTo>
                        <a:lnTo>
                          <a:pt x="16" y="80"/>
                        </a:lnTo>
                        <a:lnTo>
                          <a:pt x="16" y="80"/>
                        </a:lnTo>
                        <a:lnTo>
                          <a:pt x="16" y="80"/>
                        </a:lnTo>
                        <a:lnTo>
                          <a:pt x="16" y="80"/>
                        </a:lnTo>
                        <a:lnTo>
                          <a:pt x="16" y="79"/>
                        </a:lnTo>
                        <a:lnTo>
                          <a:pt x="14" y="79"/>
                        </a:lnTo>
                        <a:lnTo>
                          <a:pt x="14" y="79"/>
                        </a:lnTo>
                        <a:lnTo>
                          <a:pt x="14" y="79"/>
                        </a:lnTo>
                        <a:lnTo>
                          <a:pt x="12" y="79"/>
                        </a:lnTo>
                        <a:lnTo>
                          <a:pt x="12" y="77"/>
                        </a:lnTo>
                        <a:lnTo>
                          <a:pt x="12" y="77"/>
                        </a:lnTo>
                        <a:lnTo>
                          <a:pt x="12" y="77"/>
                        </a:lnTo>
                        <a:lnTo>
                          <a:pt x="12" y="75"/>
                        </a:lnTo>
                        <a:lnTo>
                          <a:pt x="12" y="75"/>
                        </a:lnTo>
                        <a:lnTo>
                          <a:pt x="12" y="75"/>
                        </a:lnTo>
                        <a:lnTo>
                          <a:pt x="12" y="73"/>
                        </a:lnTo>
                        <a:lnTo>
                          <a:pt x="10" y="73"/>
                        </a:lnTo>
                        <a:lnTo>
                          <a:pt x="10" y="73"/>
                        </a:lnTo>
                        <a:lnTo>
                          <a:pt x="10" y="73"/>
                        </a:lnTo>
                        <a:lnTo>
                          <a:pt x="10" y="73"/>
                        </a:lnTo>
                        <a:lnTo>
                          <a:pt x="10" y="73"/>
                        </a:lnTo>
                        <a:lnTo>
                          <a:pt x="10" y="71"/>
                        </a:lnTo>
                        <a:lnTo>
                          <a:pt x="10" y="71"/>
                        </a:lnTo>
                        <a:lnTo>
                          <a:pt x="8" y="71"/>
                        </a:lnTo>
                        <a:lnTo>
                          <a:pt x="8" y="69"/>
                        </a:lnTo>
                        <a:lnTo>
                          <a:pt x="8" y="69"/>
                        </a:lnTo>
                        <a:lnTo>
                          <a:pt x="8" y="69"/>
                        </a:lnTo>
                        <a:lnTo>
                          <a:pt x="8" y="67"/>
                        </a:lnTo>
                        <a:lnTo>
                          <a:pt x="8" y="67"/>
                        </a:lnTo>
                        <a:lnTo>
                          <a:pt x="8" y="65"/>
                        </a:lnTo>
                        <a:lnTo>
                          <a:pt x="6" y="65"/>
                        </a:lnTo>
                        <a:lnTo>
                          <a:pt x="6" y="65"/>
                        </a:lnTo>
                        <a:lnTo>
                          <a:pt x="6" y="65"/>
                        </a:lnTo>
                        <a:lnTo>
                          <a:pt x="6" y="65"/>
                        </a:lnTo>
                        <a:lnTo>
                          <a:pt x="4" y="65"/>
                        </a:lnTo>
                        <a:lnTo>
                          <a:pt x="4" y="65"/>
                        </a:lnTo>
                        <a:lnTo>
                          <a:pt x="4" y="65"/>
                        </a:lnTo>
                        <a:lnTo>
                          <a:pt x="4" y="63"/>
                        </a:lnTo>
                        <a:lnTo>
                          <a:pt x="4" y="63"/>
                        </a:lnTo>
                        <a:lnTo>
                          <a:pt x="2" y="63"/>
                        </a:lnTo>
                        <a:lnTo>
                          <a:pt x="2" y="63"/>
                        </a:lnTo>
                        <a:lnTo>
                          <a:pt x="2" y="63"/>
                        </a:lnTo>
                        <a:lnTo>
                          <a:pt x="2" y="61"/>
                        </a:lnTo>
                        <a:lnTo>
                          <a:pt x="0" y="61"/>
                        </a:lnTo>
                        <a:lnTo>
                          <a:pt x="0" y="61"/>
                        </a:lnTo>
                        <a:lnTo>
                          <a:pt x="0" y="59"/>
                        </a:lnTo>
                        <a:lnTo>
                          <a:pt x="0" y="59"/>
                        </a:lnTo>
                        <a:lnTo>
                          <a:pt x="0" y="57"/>
                        </a:lnTo>
                        <a:lnTo>
                          <a:pt x="0" y="57"/>
                        </a:lnTo>
                        <a:lnTo>
                          <a:pt x="2" y="57"/>
                        </a:lnTo>
                        <a:lnTo>
                          <a:pt x="2" y="57"/>
                        </a:lnTo>
                        <a:lnTo>
                          <a:pt x="2" y="56"/>
                        </a:lnTo>
                        <a:lnTo>
                          <a:pt x="2" y="56"/>
                        </a:lnTo>
                        <a:lnTo>
                          <a:pt x="2" y="56"/>
                        </a:lnTo>
                        <a:lnTo>
                          <a:pt x="2" y="54"/>
                        </a:lnTo>
                        <a:lnTo>
                          <a:pt x="2" y="54"/>
                        </a:lnTo>
                        <a:lnTo>
                          <a:pt x="2" y="52"/>
                        </a:lnTo>
                        <a:lnTo>
                          <a:pt x="4" y="52"/>
                        </a:lnTo>
                        <a:lnTo>
                          <a:pt x="4" y="52"/>
                        </a:lnTo>
                        <a:lnTo>
                          <a:pt x="4" y="50"/>
                        </a:lnTo>
                        <a:lnTo>
                          <a:pt x="4" y="50"/>
                        </a:lnTo>
                        <a:lnTo>
                          <a:pt x="4" y="50"/>
                        </a:lnTo>
                        <a:lnTo>
                          <a:pt x="4" y="50"/>
                        </a:lnTo>
                        <a:lnTo>
                          <a:pt x="4" y="48"/>
                        </a:lnTo>
                        <a:lnTo>
                          <a:pt x="4" y="48"/>
                        </a:lnTo>
                        <a:lnTo>
                          <a:pt x="4" y="48"/>
                        </a:lnTo>
                        <a:lnTo>
                          <a:pt x="4" y="46"/>
                        </a:lnTo>
                        <a:lnTo>
                          <a:pt x="4" y="46"/>
                        </a:lnTo>
                        <a:lnTo>
                          <a:pt x="4" y="44"/>
                        </a:lnTo>
                        <a:lnTo>
                          <a:pt x="6" y="44"/>
                        </a:lnTo>
                        <a:lnTo>
                          <a:pt x="6" y="44"/>
                        </a:lnTo>
                        <a:lnTo>
                          <a:pt x="6" y="42"/>
                        </a:lnTo>
                        <a:lnTo>
                          <a:pt x="6" y="42"/>
                        </a:lnTo>
                        <a:lnTo>
                          <a:pt x="6" y="42"/>
                        </a:lnTo>
                        <a:lnTo>
                          <a:pt x="6" y="40"/>
                        </a:lnTo>
                        <a:lnTo>
                          <a:pt x="6" y="40"/>
                        </a:lnTo>
                        <a:lnTo>
                          <a:pt x="6" y="40"/>
                        </a:lnTo>
                        <a:lnTo>
                          <a:pt x="6" y="40"/>
                        </a:lnTo>
                        <a:lnTo>
                          <a:pt x="6" y="38"/>
                        </a:lnTo>
                        <a:lnTo>
                          <a:pt x="6" y="38"/>
                        </a:lnTo>
                        <a:lnTo>
                          <a:pt x="6" y="36"/>
                        </a:lnTo>
                        <a:lnTo>
                          <a:pt x="8" y="36"/>
                        </a:lnTo>
                        <a:lnTo>
                          <a:pt x="8" y="36"/>
                        </a:lnTo>
                        <a:lnTo>
                          <a:pt x="8" y="34"/>
                        </a:lnTo>
                        <a:lnTo>
                          <a:pt x="8" y="34"/>
                        </a:lnTo>
                        <a:lnTo>
                          <a:pt x="8" y="33"/>
                        </a:lnTo>
                        <a:lnTo>
                          <a:pt x="8" y="33"/>
                        </a:lnTo>
                        <a:lnTo>
                          <a:pt x="8" y="33"/>
                        </a:lnTo>
                        <a:lnTo>
                          <a:pt x="8" y="31"/>
                        </a:lnTo>
                        <a:lnTo>
                          <a:pt x="8" y="31"/>
                        </a:lnTo>
                        <a:lnTo>
                          <a:pt x="8" y="29"/>
                        </a:lnTo>
                        <a:lnTo>
                          <a:pt x="8" y="29"/>
                        </a:lnTo>
                        <a:lnTo>
                          <a:pt x="8" y="27"/>
                        </a:lnTo>
                        <a:lnTo>
                          <a:pt x="8" y="27"/>
                        </a:lnTo>
                        <a:lnTo>
                          <a:pt x="8" y="25"/>
                        </a:lnTo>
                        <a:lnTo>
                          <a:pt x="8" y="25"/>
                        </a:lnTo>
                        <a:lnTo>
                          <a:pt x="8" y="25"/>
                        </a:lnTo>
                        <a:lnTo>
                          <a:pt x="8" y="25"/>
                        </a:lnTo>
                        <a:lnTo>
                          <a:pt x="10" y="25"/>
                        </a:lnTo>
                        <a:lnTo>
                          <a:pt x="10" y="23"/>
                        </a:lnTo>
                        <a:lnTo>
                          <a:pt x="10" y="23"/>
                        </a:lnTo>
                        <a:lnTo>
                          <a:pt x="10" y="23"/>
                        </a:lnTo>
                        <a:lnTo>
                          <a:pt x="10" y="21"/>
                        </a:lnTo>
                        <a:lnTo>
                          <a:pt x="10" y="21"/>
                        </a:lnTo>
                        <a:lnTo>
                          <a:pt x="10" y="21"/>
                        </a:lnTo>
                        <a:lnTo>
                          <a:pt x="12" y="21"/>
                        </a:lnTo>
                        <a:lnTo>
                          <a:pt x="12" y="19"/>
                        </a:lnTo>
                        <a:lnTo>
                          <a:pt x="12" y="19"/>
                        </a:lnTo>
                        <a:lnTo>
                          <a:pt x="12" y="19"/>
                        </a:lnTo>
                        <a:lnTo>
                          <a:pt x="12" y="17"/>
                        </a:lnTo>
                        <a:lnTo>
                          <a:pt x="12" y="17"/>
                        </a:lnTo>
                        <a:lnTo>
                          <a:pt x="12" y="17"/>
                        </a:lnTo>
                        <a:lnTo>
                          <a:pt x="14" y="17"/>
                        </a:lnTo>
                        <a:lnTo>
                          <a:pt x="14" y="17"/>
                        </a:lnTo>
                        <a:lnTo>
                          <a:pt x="14" y="15"/>
                        </a:lnTo>
                        <a:lnTo>
                          <a:pt x="14" y="15"/>
                        </a:lnTo>
                        <a:lnTo>
                          <a:pt x="14" y="15"/>
                        </a:lnTo>
                        <a:lnTo>
                          <a:pt x="14" y="13"/>
                        </a:lnTo>
                        <a:lnTo>
                          <a:pt x="14" y="13"/>
                        </a:lnTo>
                        <a:lnTo>
                          <a:pt x="16" y="13"/>
                        </a:lnTo>
                        <a:lnTo>
                          <a:pt x="16" y="11"/>
                        </a:lnTo>
                        <a:lnTo>
                          <a:pt x="16" y="11"/>
                        </a:lnTo>
                        <a:lnTo>
                          <a:pt x="16" y="10"/>
                        </a:lnTo>
                        <a:lnTo>
                          <a:pt x="16" y="10"/>
                        </a:lnTo>
                        <a:lnTo>
                          <a:pt x="16" y="10"/>
                        </a:lnTo>
                        <a:lnTo>
                          <a:pt x="16" y="10"/>
                        </a:lnTo>
                        <a:lnTo>
                          <a:pt x="16" y="10"/>
                        </a:lnTo>
                        <a:lnTo>
                          <a:pt x="16" y="8"/>
                        </a:lnTo>
                        <a:lnTo>
                          <a:pt x="16" y="8"/>
                        </a:lnTo>
                        <a:lnTo>
                          <a:pt x="18" y="8"/>
                        </a:lnTo>
                        <a:lnTo>
                          <a:pt x="18" y="8"/>
                        </a:lnTo>
                        <a:lnTo>
                          <a:pt x="20" y="8"/>
                        </a:lnTo>
                        <a:lnTo>
                          <a:pt x="20" y="8"/>
                        </a:lnTo>
                        <a:lnTo>
                          <a:pt x="20" y="8"/>
                        </a:lnTo>
                        <a:lnTo>
                          <a:pt x="21" y="8"/>
                        </a:lnTo>
                        <a:lnTo>
                          <a:pt x="21" y="6"/>
                        </a:lnTo>
                        <a:lnTo>
                          <a:pt x="21" y="6"/>
                        </a:lnTo>
                        <a:lnTo>
                          <a:pt x="21" y="6"/>
                        </a:lnTo>
                        <a:lnTo>
                          <a:pt x="23" y="6"/>
                        </a:lnTo>
                        <a:lnTo>
                          <a:pt x="23" y="6"/>
                        </a:lnTo>
                        <a:lnTo>
                          <a:pt x="25" y="6"/>
                        </a:lnTo>
                        <a:lnTo>
                          <a:pt x="25" y="6"/>
                        </a:lnTo>
                        <a:lnTo>
                          <a:pt x="25" y="6"/>
                        </a:lnTo>
                        <a:lnTo>
                          <a:pt x="25" y="6"/>
                        </a:lnTo>
                        <a:lnTo>
                          <a:pt x="27" y="6"/>
                        </a:lnTo>
                        <a:lnTo>
                          <a:pt x="27" y="6"/>
                        </a:lnTo>
                        <a:lnTo>
                          <a:pt x="27" y="6"/>
                        </a:lnTo>
                        <a:lnTo>
                          <a:pt x="29" y="6"/>
                        </a:lnTo>
                        <a:lnTo>
                          <a:pt x="29" y="6"/>
                        </a:lnTo>
                        <a:lnTo>
                          <a:pt x="29" y="4"/>
                        </a:lnTo>
                        <a:lnTo>
                          <a:pt x="31" y="4"/>
                        </a:lnTo>
                        <a:lnTo>
                          <a:pt x="31" y="4"/>
                        </a:lnTo>
                        <a:lnTo>
                          <a:pt x="31" y="4"/>
                        </a:lnTo>
                        <a:lnTo>
                          <a:pt x="33" y="4"/>
                        </a:lnTo>
                        <a:lnTo>
                          <a:pt x="33" y="4"/>
                        </a:lnTo>
                        <a:lnTo>
                          <a:pt x="33" y="4"/>
                        </a:lnTo>
                        <a:lnTo>
                          <a:pt x="33" y="4"/>
                        </a:lnTo>
                        <a:lnTo>
                          <a:pt x="35" y="4"/>
                        </a:lnTo>
                        <a:lnTo>
                          <a:pt x="35" y="4"/>
                        </a:lnTo>
                        <a:lnTo>
                          <a:pt x="37" y="4"/>
                        </a:lnTo>
                        <a:lnTo>
                          <a:pt x="37" y="4"/>
                        </a:lnTo>
                        <a:lnTo>
                          <a:pt x="37" y="4"/>
                        </a:lnTo>
                        <a:lnTo>
                          <a:pt x="37" y="2"/>
                        </a:lnTo>
                        <a:lnTo>
                          <a:pt x="39" y="2"/>
                        </a:lnTo>
                        <a:lnTo>
                          <a:pt x="39" y="2"/>
                        </a:lnTo>
                        <a:lnTo>
                          <a:pt x="39" y="2"/>
                        </a:lnTo>
                        <a:lnTo>
                          <a:pt x="41" y="2"/>
                        </a:lnTo>
                        <a:lnTo>
                          <a:pt x="41" y="2"/>
                        </a:lnTo>
                        <a:lnTo>
                          <a:pt x="41" y="2"/>
                        </a:lnTo>
                        <a:lnTo>
                          <a:pt x="42" y="2"/>
                        </a:lnTo>
                        <a:lnTo>
                          <a:pt x="42" y="2"/>
                        </a:lnTo>
                        <a:lnTo>
                          <a:pt x="42" y="2"/>
                        </a:lnTo>
                        <a:lnTo>
                          <a:pt x="42" y="0"/>
                        </a:lnTo>
                        <a:lnTo>
                          <a:pt x="44" y="0"/>
                        </a:lnTo>
                        <a:lnTo>
                          <a:pt x="44" y="0"/>
                        </a:lnTo>
                        <a:lnTo>
                          <a:pt x="44" y="0"/>
                        </a:lnTo>
                        <a:lnTo>
                          <a:pt x="46" y="0"/>
                        </a:lnTo>
                        <a:lnTo>
                          <a:pt x="46" y="0"/>
                        </a:lnTo>
                        <a:lnTo>
                          <a:pt x="46" y="0"/>
                        </a:lnTo>
                        <a:lnTo>
                          <a:pt x="48" y="0"/>
                        </a:lnTo>
                        <a:lnTo>
                          <a:pt x="48" y="0"/>
                        </a:lnTo>
                        <a:lnTo>
                          <a:pt x="48" y="0"/>
                        </a:lnTo>
                        <a:lnTo>
                          <a:pt x="50" y="0"/>
                        </a:lnTo>
                        <a:lnTo>
                          <a:pt x="50" y="0"/>
                        </a:lnTo>
                        <a:lnTo>
                          <a:pt x="52" y="0"/>
                        </a:lnTo>
                        <a:lnTo>
                          <a:pt x="52" y="0"/>
                        </a:lnTo>
                        <a:lnTo>
                          <a:pt x="52" y="0"/>
                        </a:lnTo>
                        <a:lnTo>
                          <a:pt x="52" y="0"/>
                        </a:lnTo>
                        <a:lnTo>
                          <a:pt x="54" y="0"/>
                        </a:lnTo>
                        <a:lnTo>
                          <a:pt x="54" y="0"/>
                        </a:lnTo>
                        <a:lnTo>
                          <a:pt x="54" y="0"/>
                        </a:lnTo>
                        <a:lnTo>
                          <a:pt x="56" y="0"/>
                        </a:lnTo>
                        <a:lnTo>
                          <a:pt x="56" y="0"/>
                        </a:lnTo>
                        <a:lnTo>
                          <a:pt x="58" y="0"/>
                        </a:lnTo>
                        <a:lnTo>
                          <a:pt x="58" y="0"/>
                        </a:lnTo>
                        <a:lnTo>
                          <a:pt x="58" y="0"/>
                        </a:lnTo>
                        <a:lnTo>
                          <a:pt x="60" y="0"/>
                        </a:lnTo>
                        <a:lnTo>
                          <a:pt x="60" y="0"/>
                        </a:lnTo>
                        <a:lnTo>
                          <a:pt x="60" y="0"/>
                        </a:lnTo>
                        <a:lnTo>
                          <a:pt x="62" y="0"/>
                        </a:lnTo>
                        <a:lnTo>
                          <a:pt x="62" y="0"/>
                        </a:lnTo>
                        <a:lnTo>
                          <a:pt x="62" y="2"/>
                        </a:lnTo>
                        <a:lnTo>
                          <a:pt x="64" y="2"/>
                        </a:lnTo>
                        <a:lnTo>
                          <a:pt x="64" y="2"/>
                        </a:lnTo>
                        <a:lnTo>
                          <a:pt x="64" y="2"/>
                        </a:lnTo>
                        <a:lnTo>
                          <a:pt x="64" y="2"/>
                        </a:lnTo>
                        <a:lnTo>
                          <a:pt x="65" y="2"/>
                        </a:lnTo>
                        <a:lnTo>
                          <a:pt x="65" y="2"/>
                        </a:lnTo>
                        <a:lnTo>
                          <a:pt x="65" y="4"/>
                        </a:lnTo>
                        <a:lnTo>
                          <a:pt x="65" y="4"/>
                        </a:lnTo>
                        <a:lnTo>
                          <a:pt x="67" y="4"/>
                        </a:lnTo>
                        <a:lnTo>
                          <a:pt x="67" y="4"/>
                        </a:lnTo>
                        <a:lnTo>
                          <a:pt x="67" y="4"/>
                        </a:lnTo>
                        <a:lnTo>
                          <a:pt x="69" y="4"/>
                        </a:lnTo>
                        <a:lnTo>
                          <a:pt x="69" y="6"/>
                        </a:lnTo>
                        <a:lnTo>
                          <a:pt x="69" y="6"/>
                        </a:lnTo>
                        <a:lnTo>
                          <a:pt x="69" y="6"/>
                        </a:lnTo>
                        <a:lnTo>
                          <a:pt x="69" y="6"/>
                        </a:lnTo>
                        <a:lnTo>
                          <a:pt x="71" y="6"/>
                        </a:lnTo>
                        <a:lnTo>
                          <a:pt x="71" y="6"/>
                        </a:lnTo>
                        <a:lnTo>
                          <a:pt x="71" y="8"/>
                        </a:lnTo>
                        <a:lnTo>
                          <a:pt x="71" y="8"/>
                        </a:lnTo>
                        <a:lnTo>
                          <a:pt x="73" y="8"/>
                        </a:lnTo>
                        <a:lnTo>
                          <a:pt x="73" y="8"/>
                        </a:lnTo>
                        <a:lnTo>
                          <a:pt x="73" y="8"/>
                        </a:lnTo>
                        <a:lnTo>
                          <a:pt x="75" y="8"/>
                        </a:lnTo>
                        <a:lnTo>
                          <a:pt x="75" y="10"/>
                        </a:lnTo>
                        <a:lnTo>
                          <a:pt x="75" y="10"/>
                        </a:lnTo>
                        <a:lnTo>
                          <a:pt x="75" y="10"/>
                        </a:lnTo>
                        <a:lnTo>
                          <a:pt x="75" y="10"/>
                        </a:lnTo>
                        <a:lnTo>
                          <a:pt x="77" y="10"/>
                        </a:lnTo>
                        <a:lnTo>
                          <a:pt x="77" y="10"/>
                        </a:lnTo>
                        <a:lnTo>
                          <a:pt x="77" y="10"/>
                        </a:lnTo>
                        <a:lnTo>
                          <a:pt x="79" y="10"/>
                        </a:lnTo>
                        <a:lnTo>
                          <a:pt x="79" y="10"/>
                        </a:lnTo>
                        <a:lnTo>
                          <a:pt x="79" y="11"/>
                        </a:lnTo>
                        <a:lnTo>
                          <a:pt x="79" y="11"/>
                        </a:lnTo>
                        <a:lnTo>
                          <a:pt x="79" y="11"/>
                        </a:lnTo>
                        <a:lnTo>
                          <a:pt x="79" y="13"/>
                        </a:lnTo>
                        <a:lnTo>
                          <a:pt x="79" y="13"/>
                        </a:lnTo>
                        <a:lnTo>
                          <a:pt x="79" y="13"/>
                        </a:lnTo>
                        <a:lnTo>
                          <a:pt x="79" y="15"/>
                        </a:lnTo>
                        <a:lnTo>
                          <a:pt x="79" y="15"/>
                        </a:lnTo>
                        <a:lnTo>
                          <a:pt x="79" y="17"/>
                        </a:lnTo>
                        <a:lnTo>
                          <a:pt x="79" y="17"/>
                        </a:lnTo>
                        <a:lnTo>
                          <a:pt x="79" y="17"/>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7" name="Freeform 489">
                    <a:extLst>
                      <a:ext uri="{FF2B5EF4-FFF2-40B4-BE49-F238E27FC236}">
                        <a16:creationId xmlns:a16="http://schemas.microsoft.com/office/drawing/2014/main" id="{374FA3B5-6178-41ED-94A4-A4E5A91C7225}"/>
                      </a:ext>
                    </a:extLst>
                  </p:cNvPr>
                  <p:cNvSpPr>
                    <a:spLocks/>
                  </p:cNvSpPr>
                  <p:nvPr/>
                </p:nvSpPr>
                <p:spPr bwMode="auto">
                  <a:xfrm>
                    <a:off x="9562" y="3308"/>
                    <a:ext cx="146" cy="170"/>
                  </a:xfrm>
                  <a:custGeom>
                    <a:avLst/>
                    <a:gdLst>
                      <a:gd name="T0" fmla="*/ 81 w 146"/>
                      <a:gd name="T1" fmla="*/ 23 h 170"/>
                      <a:gd name="T2" fmla="*/ 83 w 146"/>
                      <a:gd name="T3" fmla="*/ 31 h 170"/>
                      <a:gd name="T4" fmla="*/ 85 w 146"/>
                      <a:gd name="T5" fmla="*/ 36 h 170"/>
                      <a:gd name="T6" fmla="*/ 83 w 146"/>
                      <a:gd name="T7" fmla="*/ 44 h 170"/>
                      <a:gd name="T8" fmla="*/ 83 w 146"/>
                      <a:gd name="T9" fmla="*/ 54 h 170"/>
                      <a:gd name="T10" fmla="*/ 87 w 146"/>
                      <a:gd name="T11" fmla="*/ 57 h 170"/>
                      <a:gd name="T12" fmla="*/ 94 w 146"/>
                      <a:gd name="T13" fmla="*/ 61 h 170"/>
                      <a:gd name="T14" fmla="*/ 102 w 146"/>
                      <a:gd name="T15" fmla="*/ 61 h 170"/>
                      <a:gd name="T16" fmla="*/ 109 w 146"/>
                      <a:gd name="T17" fmla="*/ 57 h 170"/>
                      <a:gd name="T18" fmla="*/ 117 w 146"/>
                      <a:gd name="T19" fmla="*/ 61 h 170"/>
                      <a:gd name="T20" fmla="*/ 123 w 146"/>
                      <a:gd name="T21" fmla="*/ 69 h 170"/>
                      <a:gd name="T22" fmla="*/ 123 w 146"/>
                      <a:gd name="T23" fmla="*/ 79 h 170"/>
                      <a:gd name="T24" fmla="*/ 125 w 146"/>
                      <a:gd name="T25" fmla="*/ 88 h 170"/>
                      <a:gd name="T26" fmla="*/ 127 w 146"/>
                      <a:gd name="T27" fmla="*/ 96 h 170"/>
                      <a:gd name="T28" fmla="*/ 132 w 146"/>
                      <a:gd name="T29" fmla="*/ 96 h 170"/>
                      <a:gd name="T30" fmla="*/ 140 w 146"/>
                      <a:gd name="T31" fmla="*/ 94 h 170"/>
                      <a:gd name="T32" fmla="*/ 146 w 146"/>
                      <a:gd name="T33" fmla="*/ 100 h 170"/>
                      <a:gd name="T34" fmla="*/ 146 w 146"/>
                      <a:gd name="T35" fmla="*/ 109 h 170"/>
                      <a:gd name="T36" fmla="*/ 144 w 146"/>
                      <a:gd name="T37" fmla="*/ 121 h 170"/>
                      <a:gd name="T38" fmla="*/ 140 w 146"/>
                      <a:gd name="T39" fmla="*/ 128 h 170"/>
                      <a:gd name="T40" fmla="*/ 140 w 146"/>
                      <a:gd name="T41" fmla="*/ 136 h 170"/>
                      <a:gd name="T42" fmla="*/ 138 w 146"/>
                      <a:gd name="T43" fmla="*/ 146 h 170"/>
                      <a:gd name="T44" fmla="*/ 134 w 146"/>
                      <a:gd name="T45" fmla="*/ 153 h 170"/>
                      <a:gd name="T46" fmla="*/ 129 w 146"/>
                      <a:gd name="T47" fmla="*/ 157 h 170"/>
                      <a:gd name="T48" fmla="*/ 123 w 146"/>
                      <a:gd name="T49" fmla="*/ 163 h 170"/>
                      <a:gd name="T50" fmla="*/ 119 w 146"/>
                      <a:gd name="T51" fmla="*/ 165 h 170"/>
                      <a:gd name="T52" fmla="*/ 111 w 146"/>
                      <a:gd name="T53" fmla="*/ 169 h 170"/>
                      <a:gd name="T54" fmla="*/ 106 w 146"/>
                      <a:gd name="T55" fmla="*/ 167 h 170"/>
                      <a:gd name="T56" fmla="*/ 96 w 146"/>
                      <a:gd name="T57" fmla="*/ 169 h 170"/>
                      <a:gd name="T58" fmla="*/ 88 w 146"/>
                      <a:gd name="T59" fmla="*/ 165 h 170"/>
                      <a:gd name="T60" fmla="*/ 79 w 146"/>
                      <a:gd name="T61" fmla="*/ 163 h 170"/>
                      <a:gd name="T62" fmla="*/ 71 w 146"/>
                      <a:gd name="T63" fmla="*/ 161 h 170"/>
                      <a:gd name="T64" fmla="*/ 75 w 146"/>
                      <a:gd name="T65" fmla="*/ 155 h 170"/>
                      <a:gd name="T66" fmla="*/ 79 w 146"/>
                      <a:gd name="T67" fmla="*/ 146 h 170"/>
                      <a:gd name="T68" fmla="*/ 83 w 146"/>
                      <a:gd name="T69" fmla="*/ 138 h 170"/>
                      <a:gd name="T70" fmla="*/ 87 w 146"/>
                      <a:gd name="T71" fmla="*/ 130 h 170"/>
                      <a:gd name="T72" fmla="*/ 87 w 146"/>
                      <a:gd name="T73" fmla="*/ 124 h 170"/>
                      <a:gd name="T74" fmla="*/ 81 w 146"/>
                      <a:gd name="T75" fmla="*/ 119 h 170"/>
                      <a:gd name="T76" fmla="*/ 75 w 146"/>
                      <a:gd name="T77" fmla="*/ 117 h 170"/>
                      <a:gd name="T78" fmla="*/ 67 w 146"/>
                      <a:gd name="T79" fmla="*/ 113 h 170"/>
                      <a:gd name="T80" fmla="*/ 60 w 146"/>
                      <a:gd name="T81" fmla="*/ 107 h 170"/>
                      <a:gd name="T82" fmla="*/ 54 w 146"/>
                      <a:gd name="T83" fmla="*/ 103 h 170"/>
                      <a:gd name="T84" fmla="*/ 48 w 146"/>
                      <a:gd name="T85" fmla="*/ 98 h 170"/>
                      <a:gd name="T86" fmla="*/ 39 w 146"/>
                      <a:gd name="T87" fmla="*/ 96 h 170"/>
                      <a:gd name="T88" fmla="*/ 31 w 146"/>
                      <a:gd name="T89" fmla="*/ 94 h 170"/>
                      <a:gd name="T90" fmla="*/ 25 w 146"/>
                      <a:gd name="T91" fmla="*/ 88 h 170"/>
                      <a:gd name="T92" fmla="*/ 20 w 146"/>
                      <a:gd name="T93" fmla="*/ 82 h 170"/>
                      <a:gd name="T94" fmla="*/ 12 w 146"/>
                      <a:gd name="T95" fmla="*/ 77 h 170"/>
                      <a:gd name="T96" fmla="*/ 8 w 146"/>
                      <a:gd name="T97" fmla="*/ 69 h 170"/>
                      <a:gd name="T98" fmla="*/ 2 w 146"/>
                      <a:gd name="T99" fmla="*/ 63 h 170"/>
                      <a:gd name="T100" fmla="*/ 2 w 146"/>
                      <a:gd name="T101" fmla="*/ 54 h 170"/>
                      <a:gd name="T102" fmla="*/ 6 w 146"/>
                      <a:gd name="T103" fmla="*/ 44 h 170"/>
                      <a:gd name="T104" fmla="*/ 8 w 146"/>
                      <a:gd name="T105" fmla="*/ 33 h 170"/>
                      <a:gd name="T106" fmla="*/ 10 w 146"/>
                      <a:gd name="T107" fmla="*/ 23 h 170"/>
                      <a:gd name="T108" fmla="*/ 14 w 146"/>
                      <a:gd name="T109" fmla="*/ 15 h 170"/>
                      <a:gd name="T110" fmla="*/ 18 w 146"/>
                      <a:gd name="T111" fmla="*/ 8 h 170"/>
                      <a:gd name="T112" fmla="*/ 27 w 146"/>
                      <a:gd name="T113" fmla="*/ 6 h 170"/>
                      <a:gd name="T114" fmla="*/ 37 w 146"/>
                      <a:gd name="T115" fmla="*/ 4 h 170"/>
                      <a:gd name="T116" fmla="*/ 44 w 146"/>
                      <a:gd name="T117" fmla="*/ 0 h 170"/>
                      <a:gd name="T118" fmla="*/ 54 w 146"/>
                      <a:gd name="T119" fmla="*/ 0 h 170"/>
                      <a:gd name="T120" fmla="*/ 64 w 146"/>
                      <a:gd name="T121" fmla="*/ 2 h 170"/>
                      <a:gd name="T122" fmla="*/ 71 w 146"/>
                      <a:gd name="T123" fmla="*/ 8 h 170"/>
                      <a:gd name="T124" fmla="*/ 79 w 146"/>
                      <a:gd name="T125" fmla="*/ 1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 h="170">
                        <a:moveTo>
                          <a:pt x="79" y="17"/>
                        </a:moveTo>
                        <a:lnTo>
                          <a:pt x="79" y="17"/>
                        </a:lnTo>
                        <a:lnTo>
                          <a:pt x="79" y="17"/>
                        </a:lnTo>
                        <a:lnTo>
                          <a:pt x="79" y="17"/>
                        </a:lnTo>
                        <a:lnTo>
                          <a:pt x="79" y="19"/>
                        </a:lnTo>
                        <a:lnTo>
                          <a:pt x="79" y="19"/>
                        </a:lnTo>
                        <a:lnTo>
                          <a:pt x="79" y="19"/>
                        </a:lnTo>
                        <a:lnTo>
                          <a:pt x="79" y="19"/>
                        </a:lnTo>
                        <a:lnTo>
                          <a:pt x="81" y="19"/>
                        </a:lnTo>
                        <a:lnTo>
                          <a:pt x="81" y="21"/>
                        </a:lnTo>
                        <a:lnTo>
                          <a:pt x="81" y="21"/>
                        </a:lnTo>
                        <a:lnTo>
                          <a:pt x="81" y="23"/>
                        </a:lnTo>
                        <a:lnTo>
                          <a:pt x="81" y="23"/>
                        </a:lnTo>
                        <a:lnTo>
                          <a:pt x="81" y="23"/>
                        </a:lnTo>
                        <a:lnTo>
                          <a:pt x="81" y="23"/>
                        </a:lnTo>
                        <a:lnTo>
                          <a:pt x="81" y="25"/>
                        </a:lnTo>
                        <a:lnTo>
                          <a:pt x="81" y="25"/>
                        </a:lnTo>
                        <a:lnTo>
                          <a:pt x="81" y="25"/>
                        </a:lnTo>
                        <a:lnTo>
                          <a:pt x="81" y="27"/>
                        </a:lnTo>
                        <a:lnTo>
                          <a:pt x="81" y="27"/>
                        </a:lnTo>
                        <a:lnTo>
                          <a:pt x="81" y="29"/>
                        </a:lnTo>
                        <a:lnTo>
                          <a:pt x="81" y="29"/>
                        </a:lnTo>
                        <a:lnTo>
                          <a:pt x="83" y="29"/>
                        </a:lnTo>
                        <a:lnTo>
                          <a:pt x="83" y="29"/>
                        </a:lnTo>
                        <a:lnTo>
                          <a:pt x="83" y="29"/>
                        </a:lnTo>
                        <a:lnTo>
                          <a:pt x="83" y="29"/>
                        </a:lnTo>
                        <a:lnTo>
                          <a:pt x="85" y="29"/>
                        </a:lnTo>
                        <a:lnTo>
                          <a:pt x="85" y="31"/>
                        </a:lnTo>
                        <a:lnTo>
                          <a:pt x="83" y="31"/>
                        </a:lnTo>
                        <a:lnTo>
                          <a:pt x="83" y="31"/>
                        </a:lnTo>
                        <a:lnTo>
                          <a:pt x="83" y="31"/>
                        </a:lnTo>
                        <a:lnTo>
                          <a:pt x="83" y="31"/>
                        </a:lnTo>
                        <a:lnTo>
                          <a:pt x="85" y="31"/>
                        </a:lnTo>
                        <a:lnTo>
                          <a:pt x="85" y="33"/>
                        </a:lnTo>
                        <a:lnTo>
                          <a:pt x="85" y="33"/>
                        </a:lnTo>
                        <a:lnTo>
                          <a:pt x="83" y="33"/>
                        </a:lnTo>
                        <a:lnTo>
                          <a:pt x="83" y="33"/>
                        </a:lnTo>
                        <a:lnTo>
                          <a:pt x="85" y="33"/>
                        </a:lnTo>
                        <a:lnTo>
                          <a:pt x="85" y="34"/>
                        </a:lnTo>
                        <a:lnTo>
                          <a:pt x="85" y="34"/>
                        </a:lnTo>
                        <a:lnTo>
                          <a:pt x="85" y="34"/>
                        </a:lnTo>
                        <a:lnTo>
                          <a:pt x="85" y="36"/>
                        </a:lnTo>
                        <a:lnTo>
                          <a:pt x="85" y="36"/>
                        </a:lnTo>
                        <a:lnTo>
                          <a:pt x="85" y="36"/>
                        </a:lnTo>
                        <a:lnTo>
                          <a:pt x="85" y="36"/>
                        </a:lnTo>
                        <a:lnTo>
                          <a:pt x="85" y="38"/>
                        </a:lnTo>
                        <a:lnTo>
                          <a:pt x="85" y="38"/>
                        </a:lnTo>
                        <a:lnTo>
                          <a:pt x="85" y="38"/>
                        </a:lnTo>
                        <a:lnTo>
                          <a:pt x="85" y="38"/>
                        </a:lnTo>
                        <a:lnTo>
                          <a:pt x="85" y="40"/>
                        </a:lnTo>
                        <a:lnTo>
                          <a:pt x="85" y="40"/>
                        </a:lnTo>
                        <a:lnTo>
                          <a:pt x="85" y="40"/>
                        </a:lnTo>
                        <a:lnTo>
                          <a:pt x="83" y="40"/>
                        </a:lnTo>
                        <a:lnTo>
                          <a:pt x="83" y="40"/>
                        </a:lnTo>
                        <a:lnTo>
                          <a:pt x="85" y="40"/>
                        </a:lnTo>
                        <a:lnTo>
                          <a:pt x="85" y="42"/>
                        </a:lnTo>
                        <a:lnTo>
                          <a:pt x="85" y="42"/>
                        </a:lnTo>
                        <a:lnTo>
                          <a:pt x="83" y="42"/>
                        </a:lnTo>
                        <a:lnTo>
                          <a:pt x="83" y="44"/>
                        </a:lnTo>
                        <a:lnTo>
                          <a:pt x="83" y="44"/>
                        </a:lnTo>
                        <a:lnTo>
                          <a:pt x="83" y="46"/>
                        </a:lnTo>
                        <a:lnTo>
                          <a:pt x="83" y="46"/>
                        </a:lnTo>
                        <a:lnTo>
                          <a:pt x="83" y="46"/>
                        </a:lnTo>
                        <a:lnTo>
                          <a:pt x="83" y="48"/>
                        </a:lnTo>
                        <a:lnTo>
                          <a:pt x="83" y="48"/>
                        </a:lnTo>
                        <a:lnTo>
                          <a:pt x="83" y="48"/>
                        </a:lnTo>
                        <a:lnTo>
                          <a:pt x="83" y="50"/>
                        </a:lnTo>
                        <a:lnTo>
                          <a:pt x="83" y="50"/>
                        </a:lnTo>
                        <a:lnTo>
                          <a:pt x="83" y="50"/>
                        </a:lnTo>
                        <a:lnTo>
                          <a:pt x="83" y="52"/>
                        </a:lnTo>
                        <a:lnTo>
                          <a:pt x="83" y="52"/>
                        </a:lnTo>
                        <a:lnTo>
                          <a:pt x="83" y="52"/>
                        </a:lnTo>
                        <a:lnTo>
                          <a:pt x="83" y="54"/>
                        </a:lnTo>
                        <a:lnTo>
                          <a:pt x="83" y="54"/>
                        </a:lnTo>
                        <a:lnTo>
                          <a:pt x="83" y="54"/>
                        </a:lnTo>
                        <a:lnTo>
                          <a:pt x="83" y="54"/>
                        </a:lnTo>
                        <a:lnTo>
                          <a:pt x="83" y="56"/>
                        </a:lnTo>
                        <a:lnTo>
                          <a:pt x="83" y="56"/>
                        </a:lnTo>
                        <a:lnTo>
                          <a:pt x="81" y="56"/>
                        </a:lnTo>
                        <a:lnTo>
                          <a:pt x="81" y="57"/>
                        </a:lnTo>
                        <a:lnTo>
                          <a:pt x="81" y="57"/>
                        </a:lnTo>
                        <a:lnTo>
                          <a:pt x="83" y="57"/>
                        </a:lnTo>
                        <a:lnTo>
                          <a:pt x="83" y="57"/>
                        </a:lnTo>
                        <a:lnTo>
                          <a:pt x="83" y="57"/>
                        </a:lnTo>
                        <a:lnTo>
                          <a:pt x="85" y="57"/>
                        </a:lnTo>
                        <a:lnTo>
                          <a:pt x="85" y="57"/>
                        </a:lnTo>
                        <a:lnTo>
                          <a:pt x="85" y="57"/>
                        </a:lnTo>
                        <a:lnTo>
                          <a:pt x="87" y="57"/>
                        </a:lnTo>
                        <a:lnTo>
                          <a:pt x="87" y="57"/>
                        </a:lnTo>
                        <a:lnTo>
                          <a:pt x="87" y="57"/>
                        </a:lnTo>
                        <a:lnTo>
                          <a:pt x="87" y="57"/>
                        </a:lnTo>
                        <a:lnTo>
                          <a:pt x="88" y="57"/>
                        </a:lnTo>
                        <a:lnTo>
                          <a:pt x="88" y="57"/>
                        </a:lnTo>
                        <a:lnTo>
                          <a:pt x="88" y="57"/>
                        </a:lnTo>
                        <a:lnTo>
                          <a:pt x="88" y="59"/>
                        </a:lnTo>
                        <a:lnTo>
                          <a:pt x="90" y="59"/>
                        </a:lnTo>
                        <a:lnTo>
                          <a:pt x="90" y="59"/>
                        </a:lnTo>
                        <a:lnTo>
                          <a:pt x="90" y="59"/>
                        </a:lnTo>
                        <a:lnTo>
                          <a:pt x="90" y="59"/>
                        </a:lnTo>
                        <a:lnTo>
                          <a:pt x="92" y="59"/>
                        </a:lnTo>
                        <a:lnTo>
                          <a:pt x="92" y="59"/>
                        </a:lnTo>
                        <a:lnTo>
                          <a:pt x="92" y="59"/>
                        </a:lnTo>
                        <a:lnTo>
                          <a:pt x="94" y="59"/>
                        </a:lnTo>
                        <a:lnTo>
                          <a:pt x="94" y="61"/>
                        </a:lnTo>
                        <a:lnTo>
                          <a:pt x="94" y="61"/>
                        </a:lnTo>
                        <a:lnTo>
                          <a:pt x="96" y="61"/>
                        </a:lnTo>
                        <a:lnTo>
                          <a:pt x="96" y="59"/>
                        </a:lnTo>
                        <a:lnTo>
                          <a:pt x="96" y="59"/>
                        </a:lnTo>
                        <a:lnTo>
                          <a:pt x="96" y="59"/>
                        </a:lnTo>
                        <a:lnTo>
                          <a:pt x="96" y="61"/>
                        </a:lnTo>
                        <a:lnTo>
                          <a:pt x="98" y="61"/>
                        </a:lnTo>
                        <a:lnTo>
                          <a:pt x="98" y="61"/>
                        </a:lnTo>
                        <a:lnTo>
                          <a:pt x="98" y="61"/>
                        </a:lnTo>
                        <a:lnTo>
                          <a:pt x="100" y="61"/>
                        </a:lnTo>
                        <a:lnTo>
                          <a:pt x="100" y="61"/>
                        </a:lnTo>
                        <a:lnTo>
                          <a:pt x="102" y="61"/>
                        </a:lnTo>
                        <a:lnTo>
                          <a:pt x="102" y="61"/>
                        </a:lnTo>
                        <a:lnTo>
                          <a:pt x="102" y="61"/>
                        </a:lnTo>
                        <a:lnTo>
                          <a:pt x="102" y="61"/>
                        </a:lnTo>
                        <a:lnTo>
                          <a:pt x="102" y="61"/>
                        </a:lnTo>
                        <a:lnTo>
                          <a:pt x="104" y="61"/>
                        </a:lnTo>
                        <a:lnTo>
                          <a:pt x="104" y="61"/>
                        </a:lnTo>
                        <a:lnTo>
                          <a:pt x="106" y="61"/>
                        </a:lnTo>
                        <a:lnTo>
                          <a:pt x="106" y="61"/>
                        </a:lnTo>
                        <a:lnTo>
                          <a:pt x="106" y="59"/>
                        </a:lnTo>
                        <a:lnTo>
                          <a:pt x="106" y="59"/>
                        </a:lnTo>
                        <a:lnTo>
                          <a:pt x="106" y="59"/>
                        </a:lnTo>
                        <a:lnTo>
                          <a:pt x="108" y="59"/>
                        </a:lnTo>
                        <a:lnTo>
                          <a:pt x="108" y="57"/>
                        </a:lnTo>
                        <a:lnTo>
                          <a:pt x="108" y="57"/>
                        </a:lnTo>
                        <a:lnTo>
                          <a:pt x="108" y="57"/>
                        </a:lnTo>
                        <a:lnTo>
                          <a:pt x="108" y="57"/>
                        </a:lnTo>
                        <a:lnTo>
                          <a:pt x="109" y="57"/>
                        </a:lnTo>
                        <a:lnTo>
                          <a:pt x="109" y="57"/>
                        </a:lnTo>
                        <a:lnTo>
                          <a:pt x="109" y="57"/>
                        </a:lnTo>
                        <a:lnTo>
                          <a:pt x="109" y="59"/>
                        </a:lnTo>
                        <a:lnTo>
                          <a:pt x="111" y="59"/>
                        </a:lnTo>
                        <a:lnTo>
                          <a:pt x="111" y="59"/>
                        </a:lnTo>
                        <a:lnTo>
                          <a:pt x="111" y="59"/>
                        </a:lnTo>
                        <a:lnTo>
                          <a:pt x="111" y="61"/>
                        </a:lnTo>
                        <a:lnTo>
                          <a:pt x="111" y="61"/>
                        </a:lnTo>
                        <a:lnTo>
                          <a:pt x="113" y="61"/>
                        </a:lnTo>
                        <a:lnTo>
                          <a:pt x="113" y="61"/>
                        </a:lnTo>
                        <a:lnTo>
                          <a:pt x="113" y="61"/>
                        </a:lnTo>
                        <a:lnTo>
                          <a:pt x="113" y="61"/>
                        </a:lnTo>
                        <a:lnTo>
                          <a:pt x="115" y="61"/>
                        </a:lnTo>
                        <a:lnTo>
                          <a:pt x="115" y="61"/>
                        </a:lnTo>
                        <a:lnTo>
                          <a:pt x="117" y="61"/>
                        </a:lnTo>
                        <a:lnTo>
                          <a:pt x="117" y="61"/>
                        </a:lnTo>
                        <a:lnTo>
                          <a:pt x="117" y="61"/>
                        </a:lnTo>
                        <a:lnTo>
                          <a:pt x="119" y="61"/>
                        </a:lnTo>
                        <a:lnTo>
                          <a:pt x="119" y="61"/>
                        </a:lnTo>
                        <a:lnTo>
                          <a:pt x="119" y="63"/>
                        </a:lnTo>
                        <a:lnTo>
                          <a:pt x="119" y="63"/>
                        </a:lnTo>
                        <a:lnTo>
                          <a:pt x="119" y="63"/>
                        </a:lnTo>
                        <a:lnTo>
                          <a:pt x="121" y="63"/>
                        </a:lnTo>
                        <a:lnTo>
                          <a:pt x="121" y="65"/>
                        </a:lnTo>
                        <a:lnTo>
                          <a:pt x="121" y="65"/>
                        </a:lnTo>
                        <a:lnTo>
                          <a:pt x="121" y="65"/>
                        </a:lnTo>
                        <a:lnTo>
                          <a:pt x="121" y="67"/>
                        </a:lnTo>
                        <a:lnTo>
                          <a:pt x="121" y="67"/>
                        </a:lnTo>
                        <a:lnTo>
                          <a:pt x="121" y="67"/>
                        </a:lnTo>
                        <a:lnTo>
                          <a:pt x="123" y="67"/>
                        </a:lnTo>
                        <a:lnTo>
                          <a:pt x="123" y="69"/>
                        </a:lnTo>
                        <a:lnTo>
                          <a:pt x="123" y="69"/>
                        </a:lnTo>
                        <a:lnTo>
                          <a:pt x="123" y="69"/>
                        </a:lnTo>
                        <a:lnTo>
                          <a:pt x="123" y="71"/>
                        </a:lnTo>
                        <a:lnTo>
                          <a:pt x="123" y="71"/>
                        </a:lnTo>
                        <a:lnTo>
                          <a:pt x="123" y="73"/>
                        </a:lnTo>
                        <a:lnTo>
                          <a:pt x="123" y="73"/>
                        </a:lnTo>
                        <a:lnTo>
                          <a:pt x="123" y="73"/>
                        </a:lnTo>
                        <a:lnTo>
                          <a:pt x="123" y="73"/>
                        </a:lnTo>
                        <a:lnTo>
                          <a:pt x="123" y="75"/>
                        </a:lnTo>
                        <a:lnTo>
                          <a:pt x="123" y="75"/>
                        </a:lnTo>
                        <a:lnTo>
                          <a:pt x="123" y="77"/>
                        </a:lnTo>
                        <a:lnTo>
                          <a:pt x="123" y="77"/>
                        </a:lnTo>
                        <a:lnTo>
                          <a:pt x="123" y="77"/>
                        </a:lnTo>
                        <a:lnTo>
                          <a:pt x="123" y="79"/>
                        </a:lnTo>
                        <a:lnTo>
                          <a:pt x="123" y="79"/>
                        </a:lnTo>
                        <a:lnTo>
                          <a:pt x="123" y="79"/>
                        </a:lnTo>
                        <a:lnTo>
                          <a:pt x="123" y="80"/>
                        </a:lnTo>
                        <a:lnTo>
                          <a:pt x="125" y="80"/>
                        </a:lnTo>
                        <a:lnTo>
                          <a:pt x="125" y="80"/>
                        </a:lnTo>
                        <a:lnTo>
                          <a:pt x="125" y="80"/>
                        </a:lnTo>
                        <a:lnTo>
                          <a:pt x="125" y="82"/>
                        </a:lnTo>
                        <a:lnTo>
                          <a:pt x="125" y="82"/>
                        </a:lnTo>
                        <a:lnTo>
                          <a:pt x="125" y="82"/>
                        </a:lnTo>
                        <a:lnTo>
                          <a:pt x="125" y="84"/>
                        </a:lnTo>
                        <a:lnTo>
                          <a:pt x="125" y="84"/>
                        </a:lnTo>
                        <a:lnTo>
                          <a:pt x="125" y="84"/>
                        </a:lnTo>
                        <a:lnTo>
                          <a:pt x="125" y="86"/>
                        </a:lnTo>
                        <a:lnTo>
                          <a:pt x="125" y="86"/>
                        </a:lnTo>
                        <a:lnTo>
                          <a:pt x="125" y="88"/>
                        </a:lnTo>
                        <a:lnTo>
                          <a:pt x="125" y="88"/>
                        </a:lnTo>
                        <a:lnTo>
                          <a:pt x="125" y="88"/>
                        </a:lnTo>
                        <a:lnTo>
                          <a:pt x="125" y="88"/>
                        </a:lnTo>
                        <a:lnTo>
                          <a:pt x="125" y="90"/>
                        </a:lnTo>
                        <a:lnTo>
                          <a:pt x="125" y="90"/>
                        </a:lnTo>
                        <a:lnTo>
                          <a:pt x="125" y="90"/>
                        </a:lnTo>
                        <a:lnTo>
                          <a:pt x="125" y="92"/>
                        </a:lnTo>
                        <a:lnTo>
                          <a:pt x="127" y="92"/>
                        </a:lnTo>
                        <a:lnTo>
                          <a:pt x="127" y="92"/>
                        </a:lnTo>
                        <a:lnTo>
                          <a:pt x="125" y="92"/>
                        </a:lnTo>
                        <a:lnTo>
                          <a:pt x="125" y="94"/>
                        </a:lnTo>
                        <a:lnTo>
                          <a:pt x="127" y="94"/>
                        </a:lnTo>
                        <a:lnTo>
                          <a:pt x="127" y="94"/>
                        </a:lnTo>
                        <a:lnTo>
                          <a:pt x="125" y="94"/>
                        </a:lnTo>
                        <a:lnTo>
                          <a:pt x="125" y="96"/>
                        </a:lnTo>
                        <a:lnTo>
                          <a:pt x="127" y="96"/>
                        </a:lnTo>
                        <a:lnTo>
                          <a:pt x="127" y="96"/>
                        </a:lnTo>
                        <a:lnTo>
                          <a:pt x="127" y="96"/>
                        </a:lnTo>
                        <a:lnTo>
                          <a:pt x="127" y="96"/>
                        </a:lnTo>
                        <a:lnTo>
                          <a:pt x="129" y="96"/>
                        </a:lnTo>
                        <a:lnTo>
                          <a:pt x="129" y="96"/>
                        </a:lnTo>
                        <a:lnTo>
                          <a:pt x="129" y="96"/>
                        </a:lnTo>
                        <a:lnTo>
                          <a:pt x="129" y="96"/>
                        </a:lnTo>
                        <a:lnTo>
                          <a:pt x="129" y="96"/>
                        </a:lnTo>
                        <a:lnTo>
                          <a:pt x="131" y="96"/>
                        </a:lnTo>
                        <a:lnTo>
                          <a:pt x="131" y="96"/>
                        </a:lnTo>
                        <a:lnTo>
                          <a:pt x="131" y="96"/>
                        </a:lnTo>
                        <a:lnTo>
                          <a:pt x="131" y="96"/>
                        </a:lnTo>
                        <a:lnTo>
                          <a:pt x="132" y="96"/>
                        </a:lnTo>
                        <a:lnTo>
                          <a:pt x="132" y="96"/>
                        </a:lnTo>
                        <a:lnTo>
                          <a:pt x="132" y="96"/>
                        </a:lnTo>
                        <a:lnTo>
                          <a:pt x="132" y="96"/>
                        </a:lnTo>
                        <a:lnTo>
                          <a:pt x="134" y="96"/>
                        </a:lnTo>
                        <a:lnTo>
                          <a:pt x="134" y="96"/>
                        </a:lnTo>
                        <a:lnTo>
                          <a:pt x="134" y="96"/>
                        </a:lnTo>
                        <a:lnTo>
                          <a:pt x="134" y="96"/>
                        </a:lnTo>
                        <a:lnTo>
                          <a:pt x="136" y="96"/>
                        </a:lnTo>
                        <a:lnTo>
                          <a:pt x="136" y="96"/>
                        </a:lnTo>
                        <a:lnTo>
                          <a:pt x="136" y="94"/>
                        </a:lnTo>
                        <a:lnTo>
                          <a:pt x="138" y="94"/>
                        </a:lnTo>
                        <a:lnTo>
                          <a:pt x="138" y="94"/>
                        </a:lnTo>
                        <a:lnTo>
                          <a:pt x="138" y="94"/>
                        </a:lnTo>
                        <a:lnTo>
                          <a:pt x="138" y="94"/>
                        </a:lnTo>
                        <a:lnTo>
                          <a:pt x="140" y="94"/>
                        </a:lnTo>
                        <a:lnTo>
                          <a:pt x="140" y="94"/>
                        </a:lnTo>
                        <a:lnTo>
                          <a:pt x="140" y="94"/>
                        </a:lnTo>
                        <a:lnTo>
                          <a:pt x="140" y="94"/>
                        </a:lnTo>
                        <a:lnTo>
                          <a:pt x="142" y="94"/>
                        </a:lnTo>
                        <a:lnTo>
                          <a:pt x="142" y="94"/>
                        </a:lnTo>
                        <a:lnTo>
                          <a:pt x="144" y="94"/>
                        </a:lnTo>
                        <a:lnTo>
                          <a:pt x="144" y="96"/>
                        </a:lnTo>
                        <a:lnTo>
                          <a:pt x="144" y="96"/>
                        </a:lnTo>
                        <a:lnTo>
                          <a:pt x="144" y="96"/>
                        </a:lnTo>
                        <a:lnTo>
                          <a:pt x="144" y="96"/>
                        </a:lnTo>
                        <a:lnTo>
                          <a:pt x="144" y="96"/>
                        </a:lnTo>
                        <a:lnTo>
                          <a:pt x="146" y="96"/>
                        </a:lnTo>
                        <a:lnTo>
                          <a:pt x="146" y="98"/>
                        </a:lnTo>
                        <a:lnTo>
                          <a:pt x="146" y="98"/>
                        </a:lnTo>
                        <a:lnTo>
                          <a:pt x="146" y="98"/>
                        </a:lnTo>
                        <a:lnTo>
                          <a:pt x="146" y="98"/>
                        </a:lnTo>
                        <a:lnTo>
                          <a:pt x="146" y="100"/>
                        </a:lnTo>
                        <a:lnTo>
                          <a:pt x="146" y="100"/>
                        </a:lnTo>
                        <a:lnTo>
                          <a:pt x="146" y="102"/>
                        </a:lnTo>
                        <a:lnTo>
                          <a:pt x="146" y="102"/>
                        </a:lnTo>
                        <a:lnTo>
                          <a:pt x="146" y="102"/>
                        </a:lnTo>
                        <a:lnTo>
                          <a:pt x="146" y="103"/>
                        </a:lnTo>
                        <a:lnTo>
                          <a:pt x="146" y="103"/>
                        </a:lnTo>
                        <a:lnTo>
                          <a:pt x="146" y="103"/>
                        </a:lnTo>
                        <a:lnTo>
                          <a:pt x="146" y="105"/>
                        </a:lnTo>
                        <a:lnTo>
                          <a:pt x="146" y="105"/>
                        </a:lnTo>
                        <a:lnTo>
                          <a:pt x="146" y="105"/>
                        </a:lnTo>
                        <a:lnTo>
                          <a:pt x="146" y="105"/>
                        </a:lnTo>
                        <a:lnTo>
                          <a:pt x="146" y="105"/>
                        </a:lnTo>
                        <a:lnTo>
                          <a:pt x="146" y="107"/>
                        </a:lnTo>
                        <a:lnTo>
                          <a:pt x="146" y="107"/>
                        </a:lnTo>
                        <a:lnTo>
                          <a:pt x="146" y="109"/>
                        </a:lnTo>
                        <a:lnTo>
                          <a:pt x="146" y="109"/>
                        </a:lnTo>
                        <a:lnTo>
                          <a:pt x="146" y="111"/>
                        </a:lnTo>
                        <a:lnTo>
                          <a:pt x="146" y="111"/>
                        </a:lnTo>
                        <a:lnTo>
                          <a:pt x="144" y="111"/>
                        </a:lnTo>
                        <a:lnTo>
                          <a:pt x="144" y="113"/>
                        </a:lnTo>
                        <a:lnTo>
                          <a:pt x="144" y="113"/>
                        </a:lnTo>
                        <a:lnTo>
                          <a:pt x="144" y="113"/>
                        </a:lnTo>
                        <a:lnTo>
                          <a:pt x="144" y="113"/>
                        </a:lnTo>
                        <a:lnTo>
                          <a:pt x="144" y="115"/>
                        </a:lnTo>
                        <a:lnTo>
                          <a:pt x="144" y="115"/>
                        </a:lnTo>
                        <a:lnTo>
                          <a:pt x="144" y="115"/>
                        </a:lnTo>
                        <a:lnTo>
                          <a:pt x="144" y="117"/>
                        </a:lnTo>
                        <a:lnTo>
                          <a:pt x="144" y="117"/>
                        </a:lnTo>
                        <a:lnTo>
                          <a:pt x="144" y="119"/>
                        </a:lnTo>
                        <a:lnTo>
                          <a:pt x="144" y="119"/>
                        </a:lnTo>
                        <a:lnTo>
                          <a:pt x="144" y="121"/>
                        </a:lnTo>
                        <a:lnTo>
                          <a:pt x="144" y="121"/>
                        </a:lnTo>
                        <a:lnTo>
                          <a:pt x="144" y="121"/>
                        </a:lnTo>
                        <a:lnTo>
                          <a:pt x="142" y="121"/>
                        </a:lnTo>
                        <a:lnTo>
                          <a:pt x="142" y="123"/>
                        </a:lnTo>
                        <a:lnTo>
                          <a:pt x="142" y="123"/>
                        </a:lnTo>
                        <a:lnTo>
                          <a:pt x="142" y="124"/>
                        </a:lnTo>
                        <a:lnTo>
                          <a:pt x="142" y="124"/>
                        </a:lnTo>
                        <a:lnTo>
                          <a:pt x="140" y="124"/>
                        </a:lnTo>
                        <a:lnTo>
                          <a:pt x="140" y="124"/>
                        </a:lnTo>
                        <a:lnTo>
                          <a:pt x="140" y="126"/>
                        </a:lnTo>
                        <a:lnTo>
                          <a:pt x="140" y="126"/>
                        </a:lnTo>
                        <a:lnTo>
                          <a:pt x="140" y="126"/>
                        </a:lnTo>
                        <a:lnTo>
                          <a:pt x="140" y="128"/>
                        </a:lnTo>
                        <a:lnTo>
                          <a:pt x="140" y="128"/>
                        </a:lnTo>
                        <a:lnTo>
                          <a:pt x="140" y="128"/>
                        </a:lnTo>
                        <a:lnTo>
                          <a:pt x="140" y="128"/>
                        </a:lnTo>
                        <a:lnTo>
                          <a:pt x="140" y="130"/>
                        </a:lnTo>
                        <a:lnTo>
                          <a:pt x="140" y="130"/>
                        </a:lnTo>
                        <a:lnTo>
                          <a:pt x="140" y="130"/>
                        </a:lnTo>
                        <a:lnTo>
                          <a:pt x="140" y="130"/>
                        </a:lnTo>
                        <a:lnTo>
                          <a:pt x="140" y="132"/>
                        </a:lnTo>
                        <a:lnTo>
                          <a:pt x="140" y="132"/>
                        </a:lnTo>
                        <a:lnTo>
                          <a:pt x="140" y="132"/>
                        </a:lnTo>
                        <a:lnTo>
                          <a:pt x="140" y="134"/>
                        </a:lnTo>
                        <a:lnTo>
                          <a:pt x="140" y="134"/>
                        </a:lnTo>
                        <a:lnTo>
                          <a:pt x="140" y="134"/>
                        </a:lnTo>
                        <a:lnTo>
                          <a:pt x="140" y="136"/>
                        </a:lnTo>
                        <a:lnTo>
                          <a:pt x="140" y="136"/>
                        </a:lnTo>
                        <a:lnTo>
                          <a:pt x="140" y="136"/>
                        </a:lnTo>
                        <a:lnTo>
                          <a:pt x="140" y="136"/>
                        </a:lnTo>
                        <a:lnTo>
                          <a:pt x="140" y="136"/>
                        </a:lnTo>
                        <a:lnTo>
                          <a:pt x="140" y="138"/>
                        </a:lnTo>
                        <a:lnTo>
                          <a:pt x="140" y="138"/>
                        </a:lnTo>
                        <a:lnTo>
                          <a:pt x="140" y="140"/>
                        </a:lnTo>
                        <a:lnTo>
                          <a:pt x="140" y="140"/>
                        </a:lnTo>
                        <a:lnTo>
                          <a:pt x="140" y="142"/>
                        </a:lnTo>
                        <a:lnTo>
                          <a:pt x="140" y="142"/>
                        </a:lnTo>
                        <a:lnTo>
                          <a:pt x="140" y="142"/>
                        </a:lnTo>
                        <a:lnTo>
                          <a:pt x="140" y="144"/>
                        </a:lnTo>
                        <a:lnTo>
                          <a:pt x="140" y="144"/>
                        </a:lnTo>
                        <a:lnTo>
                          <a:pt x="140" y="144"/>
                        </a:lnTo>
                        <a:lnTo>
                          <a:pt x="140" y="146"/>
                        </a:lnTo>
                        <a:lnTo>
                          <a:pt x="138" y="146"/>
                        </a:lnTo>
                        <a:lnTo>
                          <a:pt x="138" y="146"/>
                        </a:lnTo>
                        <a:lnTo>
                          <a:pt x="138" y="146"/>
                        </a:lnTo>
                        <a:lnTo>
                          <a:pt x="138" y="147"/>
                        </a:lnTo>
                        <a:lnTo>
                          <a:pt x="138" y="147"/>
                        </a:lnTo>
                        <a:lnTo>
                          <a:pt x="138" y="147"/>
                        </a:lnTo>
                        <a:lnTo>
                          <a:pt x="138" y="147"/>
                        </a:lnTo>
                        <a:lnTo>
                          <a:pt x="138" y="149"/>
                        </a:lnTo>
                        <a:lnTo>
                          <a:pt x="138" y="149"/>
                        </a:lnTo>
                        <a:lnTo>
                          <a:pt x="138" y="151"/>
                        </a:lnTo>
                        <a:lnTo>
                          <a:pt x="138" y="151"/>
                        </a:lnTo>
                        <a:lnTo>
                          <a:pt x="136" y="151"/>
                        </a:lnTo>
                        <a:lnTo>
                          <a:pt x="136" y="151"/>
                        </a:lnTo>
                        <a:lnTo>
                          <a:pt x="134" y="151"/>
                        </a:lnTo>
                        <a:lnTo>
                          <a:pt x="134" y="151"/>
                        </a:lnTo>
                        <a:lnTo>
                          <a:pt x="134" y="153"/>
                        </a:lnTo>
                        <a:lnTo>
                          <a:pt x="134" y="153"/>
                        </a:lnTo>
                        <a:lnTo>
                          <a:pt x="134" y="153"/>
                        </a:lnTo>
                        <a:lnTo>
                          <a:pt x="134" y="153"/>
                        </a:lnTo>
                        <a:lnTo>
                          <a:pt x="132" y="153"/>
                        </a:lnTo>
                        <a:lnTo>
                          <a:pt x="132" y="153"/>
                        </a:lnTo>
                        <a:lnTo>
                          <a:pt x="132" y="155"/>
                        </a:lnTo>
                        <a:lnTo>
                          <a:pt x="131" y="155"/>
                        </a:lnTo>
                        <a:lnTo>
                          <a:pt x="131" y="155"/>
                        </a:lnTo>
                        <a:lnTo>
                          <a:pt x="131" y="155"/>
                        </a:lnTo>
                        <a:lnTo>
                          <a:pt x="131" y="157"/>
                        </a:lnTo>
                        <a:lnTo>
                          <a:pt x="131" y="157"/>
                        </a:lnTo>
                        <a:lnTo>
                          <a:pt x="131" y="157"/>
                        </a:lnTo>
                        <a:lnTo>
                          <a:pt x="131" y="157"/>
                        </a:lnTo>
                        <a:lnTo>
                          <a:pt x="131" y="157"/>
                        </a:lnTo>
                        <a:lnTo>
                          <a:pt x="129" y="157"/>
                        </a:lnTo>
                        <a:lnTo>
                          <a:pt x="129" y="157"/>
                        </a:lnTo>
                        <a:lnTo>
                          <a:pt x="129" y="157"/>
                        </a:lnTo>
                        <a:lnTo>
                          <a:pt x="127" y="157"/>
                        </a:lnTo>
                        <a:lnTo>
                          <a:pt x="127" y="157"/>
                        </a:lnTo>
                        <a:lnTo>
                          <a:pt x="127" y="159"/>
                        </a:lnTo>
                        <a:lnTo>
                          <a:pt x="125" y="159"/>
                        </a:lnTo>
                        <a:lnTo>
                          <a:pt x="125" y="159"/>
                        </a:lnTo>
                        <a:lnTo>
                          <a:pt x="125" y="161"/>
                        </a:lnTo>
                        <a:lnTo>
                          <a:pt x="125" y="161"/>
                        </a:lnTo>
                        <a:lnTo>
                          <a:pt x="125" y="161"/>
                        </a:lnTo>
                        <a:lnTo>
                          <a:pt x="125" y="161"/>
                        </a:lnTo>
                        <a:lnTo>
                          <a:pt x="123" y="161"/>
                        </a:lnTo>
                        <a:lnTo>
                          <a:pt x="123" y="161"/>
                        </a:lnTo>
                        <a:lnTo>
                          <a:pt x="123" y="161"/>
                        </a:lnTo>
                        <a:lnTo>
                          <a:pt x="123" y="163"/>
                        </a:lnTo>
                        <a:lnTo>
                          <a:pt x="123" y="163"/>
                        </a:lnTo>
                        <a:lnTo>
                          <a:pt x="123" y="163"/>
                        </a:lnTo>
                        <a:lnTo>
                          <a:pt x="123" y="165"/>
                        </a:lnTo>
                        <a:lnTo>
                          <a:pt x="123" y="165"/>
                        </a:lnTo>
                        <a:lnTo>
                          <a:pt x="123" y="165"/>
                        </a:lnTo>
                        <a:lnTo>
                          <a:pt x="123" y="167"/>
                        </a:lnTo>
                        <a:lnTo>
                          <a:pt x="123" y="167"/>
                        </a:lnTo>
                        <a:lnTo>
                          <a:pt x="121" y="167"/>
                        </a:lnTo>
                        <a:lnTo>
                          <a:pt x="121" y="167"/>
                        </a:lnTo>
                        <a:lnTo>
                          <a:pt x="121" y="167"/>
                        </a:lnTo>
                        <a:lnTo>
                          <a:pt x="121" y="169"/>
                        </a:lnTo>
                        <a:lnTo>
                          <a:pt x="119" y="169"/>
                        </a:lnTo>
                        <a:lnTo>
                          <a:pt x="119" y="167"/>
                        </a:lnTo>
                        <a:lnTo>
                          <a:pt x="119" y="167"/>
                        </a:lnTo>
                        <a:lnTo>
                          <a:pt x="119" y="167"/>
                        </a:lnTo>
                        <a:lnTo>
                          <a:pt x="119" y="167"/>
                        </a:lnTo>
                        <a:lnTo>
                          <a:pt x="119" y="165"/>
                        </a:lnTo>
                        <a:lnTo>
                          <a:pt x="117" y="165"/>
                        </a:lnTo>
                        <a:lnTo>
                          <a:pt x="117" y="165"/>
                        </a:lnTo>
                        <a:lnTo>
                          <a:pt x="117" y="165"/>
                        </a:lnTo>
                        <a:lnTo>
                          <a:pt x="115" y="165"/>
                        </a:lnTo>
                        <a:lnTo>
                          <a:pt x="115" y="165"/>
                        </a:lnTo>
                        <a:lnTo>
                          <a:pt x="115" y="165"/>
                        </a:lnTo>
                        <a:lnTo>
                          <a:pt x="113" y="165"/>
                        </a:lnTo>
                        <a:lnTo>
                          <a:pt x="113" y="165"/>
                        </a:lnTo>
                        <a:lnTo>
                          <a:pt x="113" y="165"/>
                        </a:lnTo>
                        <a:lnTo>
                          <a:pt x="113" y="165"/>
                        </a:lnTo>
                        <a:lnTo>
                          <a:pt x="113" y="167"/>
                        </a:lnTo>
                        <a:lnTo>
                          <a:pt x="111" y="167"/>
                        </a:lnTo>
                        <a:lnTo>
                          <a:pt x="111" y="167"/>
                        </a:lnTo>
                        <a:lnTo>
                          <a:pt x="111" y="167"/>
                        </a:lnTo>
                        <a:lnTo>
                          <a:pt x="111" y="169"/>
                        </a:lnTo>
                        <a:lnTo>
                          <a:pt x="111" y="169"/>
                        </a:lnTo>
                        <a:lnTo>
                          <a:pt x="111" y="169"/>
                        </a:lnTo>
                        <a:lnTo>
                          <a:pt x="111" y="169"/>
                        </a:lnTo>
                        <a:lnTo>
                          <a:pt x="109" y="169"/>
                        </a:lnTo>
                        <a:lnTo>
                          <a:pt x="109" y="170"/>
                        </a:lnTo>
                        <a:lnTo>
                          <a:pt x="109" y="170"/>
                        </a:lnTo>
                        <a:lnTo>
                          <a:pt x="108" y="170"/>
                        </a:lnTo>
                        <a:lnTo>
                          <a:pt x="108" y="170"/>
                        </a:lnTo>
                        <a:lnTo>
                          <a:pt x="108" y="169"/>
                        </a:lnTo>
                        <a:lnTo>
                          <a:pt x="108" y="169"/>
                        </a:lnTo>
                        <a:lnTo>
                          <a:pt x="108" y="169"/>
                        </a:lnTo>
                        <a:lnTo>
                          <a:pt x="108" y="169"/>
                        </a:lnTo>
                        <a:lnTo>
                          <a:pt x="108" y="167"/>
                        </a:lnTo>
                        <a:lnTo>
                          <a:pt x="106" y="167"/>
                        </a:lnTo>
                        <a:lnTo>
                          <a:pt x="106" y="167"/>
                        </a:lnTo>
                        <a:lnTo>
                          <a:pt x="106" y="169"/>
                        </a:lnTo>
                        <a:lnTo>
                          <a:pt x="106" y="169"/>
                        </a:lnTo>
                        <a:lnTo>
                          <a:pt x="104" y="169"/>
                        </a:lnTo>
                        <a:lnTo>
                          <a:pt x="104" y="169"/>
                        </a:lnTo>
                        <a:lnTo>
                          <a:pt x="104" y="169"/>
                        </a:lnTo>
                        <a:lnTo>
                          <a:pt x="102" y="169"/>
                        </a:lnTo>
                        <a:lnTo>
                          <a:pt x="102" y="169"/>
                        </a:lnTo>
                        <a:lnTo>
                          <a:pt x="102" y="169"/>
                        </a:lnTo>
                        <a:lnTo>
                          <a:pt x="100" y="169"/>
                        </a:lnTo>
                        <a:lnTo>
                          <a:pt x="100" y="169"/>
                        </a:lnTo>
                        <a:lnTo>
                          <a:pt x="98" y="169"/>
                        </a:lnTo>
                        <a:lnTo>
                          <a:pt x="98" y="169"/>
                        </a:lnTo>
                        <a:lnTo>
                          <a:pt x="98" y="169"/>
                        </a:lnTo>
                        <a:lnTo>
                          <a:pt x="98" y="169"/>
                        </a:lnTo>
                        <a:lnTo>
                          <a:pt x="96" y="169"/>
                        </a:lnTo>
                        <a:lnTo>
                          <a:pt x="96" y="169"/>
                        </a:lnTo>
                        <a:lnTo>
                          <a:pt x="96" y="169"/>
                        </a:lnTo>
                        <a:lnTo>
                          <a:pt x="96" y="167"/>
                        </a:lnTo>
                        <a:lnTo>
                          <a:pt x="94" y="167"/>
                        </a:lnTo>
                        <a:lnTo>
                          <a:pt x="94" y="167"/>
                        </a:lnTo>
                        <a:lnTo>
                          <a:pt x="92" y="167"/>
                        </a:lnTo>
                        <a:lnTo>
                          <a:pt x="92" y="167"/>
                        </a:lnTo>
                        <a:lnTo>
                          <a:pt x="92" y="167"/>
                        </a:lnTo>
                        <a:lnTo>
                          <a:pt x="90" y="167"/>
                        </a:lnTo>
                        <a:lnTo>
                          <a:pt x="90" y="167"/>
                        </a:lnTo>
                        <a:lnTo>
                          <a:pt x="90" y="167"/>
                        </a:lnTo>
                        <a:lnTo>
                          <a:pt x="90" y="167"/>
                        </a:lnTo>
                        <a:lnTo>
                          <a:pt x="88" y="167"/>
                        </a:lnTo>
                        <a:lnTo>
                          <a:pt x="88" y="167"/>
                        </a:lnTo>
                        <a:lnTo>
                          <a:pt x="88" y="165"/>
                        </a:lnTo>
                        <a:lnTo>
                          <a:pt x="87" y="165"/>
                        </a:lnTo>
                        <a:lnTo>
                          <a:pt x="87" y="165"/>
                        </a:lnTo>
                        <a:lnTo>
                          <a:pt x="87" y="165"/>
                        </a:lnTo>
                        <a:lnTo>
                          <a:pt x="87" y="165"/>
                        </a:lnTo>
                        <a:lnTo>
                          <a:pt x="85" y="165"/>
                        </a:lnTo>
                        <a:lnTo>
                          <a:pt x="85" y="165"/>
                        </a:lnTo>
                        <a:lnTo>
                          <a:pt x="85" y="165"/>
                        </a:lnTo>
                        <a:lnTo>
                          <a:pt x="85" y="163"/>
                        </a:lnTo>
                        <a:lnTo>
                          <a:pt x="83" y="163"/>
                        </a:lnTo>
                        <a:lnTo>
                          <a:pt x="83" y="163"/>
                        </a:lnTo>
                        <a:lnTo>
                          <a:pt x="81" y="163"/>
                        </a:lnTo>
                        <a:lnTo>
                          <a:pt x="81" y="163"/>
                        </a:lnTo>
                        <a:lnTo>
                          <a:pt x="81" y="163"/>
                        </a:lnTo>
                        <a:lnTo>
                          <a:pt x="79" y="163"/>
                        </a:lnTo>
                        <a:lnTo>
                          <a:pt x="79" y="163"/>
                        </a:lnTo>
                        <a:lnTo>
                          <a:pt x="79" y="163"/>
                        </a:lnTo>
                        <a:lnTo>
                          <a:pt x="77" y="163"/>
                        </a:lnTo>
                        <a:lnTo>
                          <a:pt x="77" y="163"/>
                        </a:lnTo>
                        <a:lnTo>
                          <a:pt x="75" y="163"/>
                        </a:lnTo>
                        <a:lnTo>
                          <a:pt x="75" y="163"/>
                        </a:lnTo>
                        <a:lnTo>
                          <a:pt x="75" y="163"/>
                        </a:lnTo>
                        <a:lnTo>
                          <a:pt x="73" y="163"/>
                        </a:lnTo>
                        <a:lnTo>
                          <a:pt x="73" y="163"/>
                        </a:lnTo>
                        <a:lnTo>
                          <a:pt x="71" y="163"/>
                        </a:lnTo>
                        <a:lnTo>
                          <a:pt x="71" y="165"/>
                        </a:lnTo>
                        <a:lnTo>
                          <a:pt x="71" y="165"/>
                        </a:lnTo>
                        <a:lnTo>
                          <a:pt x="71" y="163"/>
                        </a:lnTo>
                        <a:lnTo>
                          <a:pt x="71" y="163"/>
                        </a:lnTo>
                        <a:lnTo>
                          <a:pt x="71" y="163"/>
                        </a:lnTo>
                        <a:lnTo>
                          <a:pt x="71" y="161"/>
                        </a:lnTo>
                        <a:lnTo>
                          <a:pt x="69" y="161"/>
                        </a:lnTo>
                        <a:lnTo>
                          <a:pt x="69" y="161"/>
                        </a:lnTo>
                        <a:lnTo>
                          <a:pt x="71" y="161"/>
                        </a:lnTo>
                        <a:lnTo>
                          <a:pt x="71" y="161"/>
                        </a:lnTo>
                        <a:lnTo>
                          <a:pt x="71" y="161"/>
                        </a:lnTo>
                        <a:lnTo>
                          <a:pt x="71" y="161"/>
                        </a:lnTo>
                        <a:lnTo>
                          <a:pt x="71" y="159"/>
                        </a:lnTo>
                        <a:lnTo>
                          <a:pt x="73" y="159"/>
                        </a:lnTo>
                        <a:lnTo>
                          <a:pt x="73" y="159"/>
                        </a:lnTo>
                        <a:lnTo>
                          <a:pt x="73" y="159"/>
                        </a:lnTo>
                        <a:lnTo>
                          <a:pt x="73" y="157"/>
                        </a:lnTo>
                        <a:lnTo>
                          <a:pt x="73" y="157"/>
                        </a:lnTo>
                        <a:lnTo>
                          <a:pt x="75" y="157"/>
                        </a:lnTo>
                        <a:lnTo>
                          <a:pt x="75" y="157"/>
                        </a:lnTo>
                        <a:lnTo>
                          <a:pt x="75" y="155"/>
                        </a:lnTo>
                        <a:lnTo>
                          <a:pt x="75" y="155"/>
                        </a:lnTo>
                        <a:lnTo>
                          <a:pt x="75" y="155"/>
                        </a:lnTo>
                        <a:lnTo>
                          <a:pt x="75" y="153"/>
                        </a:lnTo>
                        <a:lnTo>
                          <a:pt x="77" y="153"/>
                        </a:lnTo>
                        <a:lnTo>
                          <a:pt x="77" y="153"/>
                        </a:lnTo>
                        <a:lnTo>
                          <a:pt x="77" y="153"/>
                        </a:lnTo>
                        <a:lnTo>
                          <a:pt x="77" y="153"/>
                        </a:lnTo>
                        <a:lnTo>
                          <a:pt x="77" y="151"/>
                        </a:lnTo>
                        <a:lnTo>
                          <a:pt x="79" y="151"/>
                        </a:lnTo>
                        <a:lnTo>
                          <a:pt x="79" y="151"/>
                        </a:lnTo>
                        <a:lnTo>
                          <a:pt x="79" y="149"/>
                        </a:lnTo>
                        <a:lnTo>
                          <a:pt x="79" y="149"/>
                        </a:lnTo>
                        <a:lnTo>
                          <a:pt x="79" y="147"/>
                        </a:lnTo>
                        <a:lnTo>
                          <a:pt x="79" y="147"/>
                        </a:lnTo>
                        <a:lnTo>
                          <a:pt x="79" y="146"/>
                        </a:lnTo>
                        <a:lnTo>
                          <a:pt x="79" y="146"/>
                        </a:lnTo>
                        <a:lnTo>
                          <a:pt x="79" y="146"/>
                        </a:lnTo>
                        <a:lnTo>
                          <a:pt x="79" y="146"/>
                        </a:lnTo>
                        <a:lnTo>
                          <a:pt x="79" y="144"/>
                        </a:lnTo>
                        <a:lnTo>
                          <a:pt x="79" y="144"/>
                        </a:lnTo>
                        <a:lnTo>
                          <a:pt x="79" y="144"/>
                        </a:lnTo>
                        <a:lnTo>
                          <a:pt x="79" y="142"/>
                        </a:lnTo>
                        <a:lnTo>
                          <a:pt x="79" y="142"/>
                        </a:lnTo>
                        <a:lnTo>
                          <a:pt x="81" y="142"/>
                        </a:lnTo>
                        <a:lnTo>
                          <a:pt x="81" y="140"/>
                        </a:lnTo>
                        <a:lnTo>
                          <a:pt x="81" y="140"/>
                        </a:lnTo>
                        <a:lnTo>
                          <a:pt x="81" y="140"/>
                        </a:lnTo>
                        <a:lnTo>
                          <a:pt x="81" y="140"/>
                        </a:lnTo>
                        <a:lnTo>
                          <a:pt x="83" y="140"/>
                        </a:lnTo>
                        <a:lnTo>
                          <a:pt x="83" y="138"/>
                        </a:lnTo>
                        <a:lnTo>
                          <a:pt x="83" y="138"/>
                        </a:lnTo>
                        <a:lnTo>
                          <a:pt x="85" y="138"/>
                        </a:lnTo>
                        <a:lnTo>
                          <a:pt x="85" y="138"/>
                        </a:lnTo>
                        <a:lnTo>
                          <a:pt x="85" y="136"/>
                        </a:lnTo>
                        <a:lnTo>
                          <a:pt x="85" y="136"/>
                        </a:lnTo>
                        <a:lnTo>
                          <a:pt x="85" y="136"/>
                        </a:lnTo>
                        <a:lnTo>
                          <a:pt x="85" y="136"/>
                        </a:lnTo>
                        <a:lnTo>
                          <a:pt x="85" y="134"/>
                        </a:lnTo>
                        <a:lnTo>
                          <a:pt x="85" y="134"/>
                        </a:lnTo>
                        <a:lnTo>
                          <a:pt x="85" y="134"/>
                        </a:lnTo>
                        <a:lnTo>
                          <a:pt x="85" y="132"/>
                        </a:lnTo>
                        <a:lnTo>
                          <a:pt x="87" y="132"/>
                        </a:lnTo>
                        <a:lnTo>
                          <a:pt x="87" y="132"/>
                        </a:lnTo>
                        <a:lnTo>
                          <a:pt x="87" y="130"/>
                        </a:lnTo>
                        <a:lnTo>
                          <a:pt x="87" y="130"/>
                        </a:lnTo>
                        <a:lnTo>
                          <a:pt x="87" y="130"/>
                        </a:lnTo>
                        <a:lnTo>
                          <a:pt x="87" y="130"/>
                        </a:lnTo>
                        <a:lnTo>
                          <a:pt x="88" y="130"/>
                        </a:lnTo>
                        <a:lnTo>
                          <a:pt x="88" y="128"/>
                        </a:lnTo>
                        <a:lnTo>
                          <a:pt x="88" y="128"/>
                        </a:lnTo>
                        <a:lnTo>
                          <a:pt x="88" y="128"/>
                        </a:lnTo>
                        <a:lnTo>
                          <a:pt x="88" y="128"/>
                        </a:lnTo>
                        <a:lnTo>
                          <a:pt x="90" y="128"/>
                        </a:lnTo>
                        <a:lnTo>
                          <a:pt x="90" y="126"/>
                        </a:lnTo>
                        <a:lnTo>
                          <a:pt x="88" y="126"/>
                        </a:lnTo>
                        <a:lnTo>
                          <a:pt x="88" y="126"/>
                        </a:lnTo>
                        <a:lnTo>
                          <a:pt x="88" y="126"/>
                        </a:lnTo>
                        <a:lnTo>
                          <a:pt x="88" y="124"/>
                        </a:lnTo>
                        <a:lnTo>
                          <a:pt x="88" y="124"/>
                        </a:lnTo>
                        <a:lnTo>
                          <a:pt x="87" y="124"/>
                        </a:lnTo>
                        <a:lnTo>
                          <a:pt x="87" y="123"/>
                        </a:lnTo>
                        <a:lnTo>
                          <a:pt x="87" y="123"/>
                        </a:lnTo>
                        <a:lnTo>
                          <a:pt x="87" y="123"/>
                        </a:lnTo>
                        <a:lnTo>
                          <a:pt x="87" y="123"/>
                        </a:lnTo>
                        <a:lnTo>
                          <a:pt x="87" y="121"/>
                        </a:lnTo>
                        <a:lnTo>
                          <a:pt x="87" y="121"/>
                        </a:lnTo>
                        <a:lnTo>
                          <a:pt x="85" y="121"/>
                        </a:lnTo>
                        <a:lnTo>
                          <a:pt x="85" y="121"/>
                        </a:lnTo>
                        <a:lnTo>
                          <a:pt x="85" y="121"/>
                        </a:lnTo>
                        <a:lnTo>
                          <a:pt x="85" y="121"/>
                        </a:lnTo>
                        <a:lnTo>
                          <a:pt x="85" y="119"/>
                        </a:lnTo>
                        <a:lnTo>
                          <a:pt x="83" y="119"/>
                        </a:lnTo>
                        <a:lnTo>
                          <a:pt x="83" y="119"/>
                        </a:lnTo>
                        <a:lnTo>
                          <a:pt x="81" y="119"/>
                        </a:lnTo>
                        <a:lnTo>
                          <a:pt x="81" y="119"/>
                        </a:lnTo>
                        <a:lnTo>
                          <a:pt x="81" y="119"/>
                        </a:lnTo>
                        <a:lnTo>
                          <a:pt x="81" y="119"/>
                        </a:lnTo>
                        <a:lnTo>
                          <a:pt x="81" y="117"/>
                        </a:lnTo>
                        <a:lnTo>
                          <a:pt x="79" y="117"/>
                        </a:lnTo>
                        <a:lnTo>
                          <a:pt x="79" y="117"/>
                        </a:lnTo>
                        <a:lnTo>
                          <a:pt x="79" y="117"/>
                        </a:lnTo>
                        <a:lnTo>
                          <a:pt x="79" y="117"/>
                        </a:lnTo>
                        <a:lnTo>
                          <a:pt x="79" y="115"/>
                        </a:lnTo>
                        <a:lnTo>
                          <a:pt x="77" y="115"/>
                        </a:lnTo>
                        <a:lnTo>
                          <a:pt x="77" y="117"/>
                        </a:lnTo>
                        <a:lnTo>
                          <a:pt x="77" y="117"/>
                        </a:lnTo>
                        <a:lnTo>
                          <a:pt x="77" y="117"/>
                        </a:lnTo>
                        <a:lnTo>
                          <a:pt x="75" y="117"/>
                        </a:lnTo>
                        <a:lnTo>
                          <a:pt x="75" y="117"/>
                        </a:lnTo>
                        <a:lnTo>
                          <a:pt x="75" y="117"/>
                        </a:lnTo>
                        <a:lnTo>
                          <a:pt x="75" y="117"/>
                        </a:lnTo>
                        <a:lnTo>
                          <a:pt x="75" y="115"/>
                        </a:lnTo>
                        <a:lnTo>
                          <a:pt x="75" y="115"/>
                        </a:lnTo>
                        <a:lnTo>
                          <a:pt x="73" y="115"/>
                        </a:lnTo>
                        <a:lnTo>
                          <a:pt x="73" y="115"/>
                        </a:lnTo>
                        <a:lnTo>
                          <a:pt x="73" y="113"/>
                        </a:lnTo>
                        <a:lnTo>
                          <a:pt x="71" y="113"/>
                        </a:lnTo>
                        <a:lnTo>
                          <a:pt x="71" y="113"/>
                        </a:lnTo>
                        <a:lnTo>
                          <a:pt x="71" y="113"/>
                        </a:lnTo>
                        <a:lnTo>
                          <a:pt x="69" y="113"/>
                        </a:lnTo>
                        <a:lnTo>
                          <a:pt x="69" y="113"/>
                        </a:lnTo>
                        <a:lnTo>
                          <a:pt x="69" y="113"/>
                        </a:lnTo>
                        <a:lnTo>
                          <a:pt x="69" y="113"/>
                        </a:lnTo>
                        <a:lnTo>
                          <a:pt x="67" y="113"/>
                        </a:lnTo>
                        <a:lnTo>
                          <a:pt x="67" y="113"/>
                        </a:lnTo>
                        <a:lnTo>
                          <a:pt x="67" y="113"/>
                        </a:lnTo>
                        <a:lnTo>
                          <a:pt x="65" y="113"/>
                        </a:lnTo>
                        <a:lnTo>
                          <a:pt x="65" y="111"/>
                        </a:lnTo>
                        <a:lnTo>
                          <a:pt x="65" y="111"/>
                        </a:lnTo>
                        <a:lnTo>
                          <a:pt x="65" y="111"/>
                        </a:lnTo>
                        <a:lnTo>
                          <a:pt x="65" y="111"/>
                        </a:lnTo>
                        <a:lnTo>
                          <a:pt x="64" y="111"/>
                        </a:lnTo>
                        <a:lnTo>
                          <a:pt x="64" y="111"/>
                        </a:lnTo>
                        <a:lnTo>
                          <a:pt x="64" y="109"/>
                        </a:lnTo>
                        <a:lnTo>
                          <a:pt x="64" y="109"/>
                        </a:lnTo>
                        <a:lnTo>
                          <a:pt x="62" y="109"/>
                        </a:lnTo>
                        <a:lnTo>
                          <a:pt x="62" y="109"/>
                        </a:lnTo>
                        <a:lnTo>
                          <a:pt x="62" y="109"/>
                        </a:lnTo>
                        <a:lnTo>
                          <a:pt x="60" y="109"/>
                        </a:lnTo>
                        <a:lnTo>
                          <a:pt x="60" y="107"/>
                        </a:lnTo>
                        <a:lnTo>
                          <a:pt x="60" y="107"/>
                        </a:lnTo>
                        <a:lnTo>
                          <a:pt x="60" y="107"/>
                        </a:lnTo>
                        <a:lnTo>
                          <a:pt x="60" y="107"/>
                        </a:lnTo>
                        <a:lnTo>
                          <a:pt x="58" y="107"/>
                        </a:lnTo>
                        <a:lnTo>
                          <a:pt x="58" y="105"/>
                        </a:lnTo>
                        <a:lnTo>
                          <a:pt x="58" y="105"/>
                        </a:lnTo>
                        <a:lnTo>
                          <a:pt x="58" y="105"/>
                        </a:lnTo>
                        <a:lnTo>
                          <a:pt x="58" y="105"/>
                        </a:lnTo>
                        <a:lnTo>
                          <a:pt x="58" y="105"/>
                        </a:lnTo>
                        <a:lnTo>
                          <a:pt x="56" y="105"/>
                        </a:lnTo>
                        <a:lnTo>
                          <a:pt x="56" y="103"/>
                        </a:lnTo>
                        <a:lnTo>
                          <a:pt x="56" y="103"/>
                        </a:lnTo>
                        <a:lnTo>
                          <a:pt x="56" y="103"/>
                        </a:lnTo>
                        <a:lnTo>
                          <a:pt x="54" y="103"/>
                        </a:lnTo>
                        <a:lnTo>
                          <a:pt x="54" y="103"/>
                        </a:lnTo>
                        <a:lnTo>
                          <a:pt x="54" y="102"/>
                        </a:lnTo>
                        <a:lnTo>
                          <a:pt x="54" y="102"/>
                        </a:lnTo>
                        <a:lnTo>
                          <a:pt x="52" y="102"/>
                        </a:lnTo>
                        <a:lnTo>
                          <a:pt x="52" y="102"/>
                        </a:lnTo>
                        <a:lnTo>
                          <a:pt x="52" y="102"/>
                        </a:lnTo>
                        <a:lnTo>
                          <a:pt x="52" y="102"/>
                        </a:lnTo>
                        <a:lnTo>
                          <a:pt x="52" y="100"/>
                        </a:lnTo>
                        <a:lnTo>
                          <a:pt x="50" y="100"/>
                        </a:lnTo>
                        <a:lnTo>
                          <a:pt x="50" y="100"/>
                        </a:lnTo>
                        <a:lnTo>
                          <a:pt x="50" y="100"/>
                        </a:lnTo>
                        <a:lnTo>
                          <a:pt x="48" y="100"/>
                        </a:lnTo>
                        <a:lnTo>
                          <a:pt x="48" y="98"/>
                        </a:lnTo>
                        <a:lnTo>
                          <a:pt x="48" y="98"/>
                        </a:lnTo>
                        <a:lnTo>
                          <a:pt x="48" y="98"/>
                        </a:lnTo>
                        <a:lnTo>
                          <a:pt x="48" y="98"/>
                        </a:lnTo>
                        <a:lnTo>
                          <a:pt x="46" y="98"/>
                        </a:lnTo>
                        <a:lnTo>
                          <a:pt x="46" y="98"/>
                        </a:lnTo>
                        <a:lnTo>
                          <a:pt x="46" y="96"/>
                        </a:lnTo>
                        <a:lnTo>
                          <a:pt x="44" y="96"/>
                        </a:lnTo>
                        <a:lnTo>
                          <a:pt x="44" y="98"/>
                        </a:lnTo>
                        <a:lnTo>
                          <a:pt x="44" y="98"/>
                        </a:lnTo>
                        <a:lnTo>
                          <a:pt x="44" y="98"/>
                        </a:lnTo>
                        <a:lnTo>
                          <a:pt x="42" y="98"/>
                        </a:lnTo>
                        <a:lnTo>
                          <a:pt x="42" y="98"/>
                        </a:lnTo>
                        <a:lnTo>
                          <a:pt x="42" y="98"/>
                        </a:lnTo>
                        <a:lnTo>
                          <a:pt x="41" y="98"/>
                        </a:lnTo>
                        <a:lnTo>
                          <a:pt x="41" y="98"/>
                        </a:lnTo>
                        <a:lnTo>
                          <a:pt x="41" y="96"/>
                        </a:lnTo>
                        <a:lnTo>
                          <a:pt x="39" y="96"/>
                        </a:lnTo>
                        <a:lnTo>
                          <a:pt x="39" y="96"/>
                        </a:lnTo>
                        <a:lnTo>
                          <a:pt x="39" y="96"/>
                        </a:lnTo>
                        <a:lnTo>
                          <a:pt x="39" y="96"/>
                        </a:lnTo>
                        <a:lnTo>
                          <a:pt x="37" y="96"/>
                        </a:lnTo>
                        <a:lnTo>
                          <a:pt x="37" y="96"/>
                        </a:lnTo>
                        <a:lnTo>
                          <a:pt x="37" y="96"/>
                        </a:lnTo>
                        <a:lnTo>
                          <a:pt x="37" y="96"/>
                        </a:lnTo>
                        <a:lnTo>
                          <a:pt x="35" y="96"/>
                        </a:lnTo>
                        <a:lnTo>
                          <a:pt x="35" y="96"/>
                        </a:lnTo>
                        <a:lnTo>
                          <a:pt x="35" y="94"/>
                        </a:lnTo>
                        <a:lnTo>
                          <a:pt x="33" y="94"/>
                        </a:lnTo>
                        <a:lnTo>
                          <a:pt x="33" y="94"/>
                        </a:lnTo>
                        <a:lnTo>
                          <a:pt x="33" y="94"/>
                        </a:lnTo>
                        <a:lnTo>
                          <a:pt x="31" y="94"/>
                        </a:lnTo>
                        <a:lnTo>
                          <a:pt x="31" y="94"/>
                        </a:lnTo>
                        <a:lnTo>
                          <a:pt x="31" y="94"/>
                        </a:lnTo>
                        <a:lnTo>
                          <a:pt x="31" y="92"/>
                        </a:lnTo>
                        <a:lnTo>
                          <a:pt x="31" y="92"/>
                        </a:lnTo>
                        <a:lnTo>
                          <a:pt x="29" y="92"/>
                        </a:lnTo>
                        <a:lnTo>
                          <a:pt x="29" y="92"/>
                        </a:lnTo>
                        <a:lnTo>
                          <a:pt x="29" y="92"/>
                        </a:lnTo>
                        <a:lnTo>
                          <a:pt x="29" y="90"/>
                        </a:lnTo>
                        <a:lnTo>
                          <a:pt x="27" y="90"/>
                        </a:lnTo>
                        <a:lnTo>
                          <a:pt x="27" y="90"/>
                        </a:lnTo>
                        <a:lnTo>
                          <a:pt x="27" y="88"/>
                        </a:lnTo>
                        <a:lnTo>
                          <a:pt x="27" y="88"/>
                        </a:lnTo>
                        <a:lnTo>
                          <a:pt x="27" y="88"/>
                        </a:lnTo>
                        <a:lnTo>
                          <a:pt x="27" y="88"/>
                        </a:lnTo>
                        <a:lnTo>
                          <a:pt x="27" y="88"/>
                        </a:lnTo>
                        <a:lnTo>
                          <a:pt x="25" y="88"/>
                        </a:lnTo>
                        <a:lnTo>
                          <a:pt x="25" y="88"/>
                        </a:lnTo>
                        <a:lnTo>
                          <a:pt x="25" y="86"/>
                        </a:lnTo>
                        <a:lnTo>
                          <a:pt x="25" y="86"/>
                        </a:lnTo>
                        <a:lnTo>
                          <a:pt x="23" y="86"/>
                        </a:lnTo>
                        <a:lnTo>
                          <a:pt x="23" y="86"/>
                        </a:lnTo>
                        <a:lnTo>
                          <a:pt x="23" y="86"/>
                        </a:lnTo>
                        <a:lnTo>
                          <a:pt x="21" y="86"/>
                        </a:lnTo>
                        <a:lnTo>
                          <a:pt x="21" y="84"/>
                        </a:lnTo>
                        <a:lnTo>
                          <a:pt x="21" y="84"/>
                        </a:lnTo>
                        <a:lnTo>
                          <a:pt x="21" y="84"/>
                        </a:lnTo>
                        <a:lnTo>
                          <a:pt x="21" y="84"/>
                        </a:lnTo>
                        <a:lnTo>
                          <a:pt x="20" y="84"/>
                        </a:lnTo>
                        <a:lnTo>
                          <a:pt x="20" y="82"/>
                        </a:lnTo>
                        <a:lnTo>
                          <a:pt x="20" y="82"/>
                        </a:lnTo>
                        <a:lnTo>
                          <a:pt x="20" y="82"/>
                        </a:lnTo>
                        <a:lnTo>
                          <a:pt x="20" y="82"/>
                        </a:lnTo>
                        <a:lnTo>
                          <a:pt x="18" y="82"/>
                        </a:lnTo>
                        <a:lnTo>
                          <a:pt x="18" y="82"/>
                        </a:lnTo>
                        <a:lnTo>
                          <a:pt x="18" y="80"/>
                        </a:lnTo>
                        <a:lnTo>
                          <a:pt x="16" y="80"/>
                        </a:lnTo>
                        <a:lnTo>
                          <a:pt x="16" y="80"/>
                        </a:lnTo>
                        <a:lnTo>
                          <a:pt x="16" y="80"/>
                        </a:lnTo>
                        <a:lnTo>
                          <a:pt x="16" y="80"/>
                        </a:lnTo>
                        <a:lnTo>
                          <a:pt x="16" y="80"/>
                        </a:lnTo>
                        <a:lnTo>
                          <a:pt x="16" y="79"/>
                        </a:lnTo>
                        <a:lnTo>
                          <a:pt x="14" y="79"/>
                        </a:lnTo>
                        <a:lnTo>
                          <a:pt x="14" y="79"/>
                        </a:lnTo>
                        <a:lnTo>
                          <a:pt x="14" y="79"/>
                        </a:lnTo>
                        <a:lnTo>
                          <a:pt x="12" y="79"/>
                        </a:lnTo>
                        <a:lnTo>
                          <a:pt x="12" y="77"/>
                        </a:lnTo>
                        <a:lnTo>
                          <a:pt x="12" y="77"/>
                        </a:lnTo>
                        <a:lnTo>
                          <a:pt x="12" y="77"/>
                        </a:lnTo>
                        <a:lnTo>
                          <a:pt x="12" y="75"/>
                        </a:lnTo>
                        <a:lnTo>
                          <a:pt x="12" y="75"/>
                        </a:lnTo>
                        <a:lnTo>
                          <a:pt x="12" y="75"/>
                        </a:lnTo>
                        <a:lnTo>
                          <a:pt x="12" y="73"/>
                        </a:lnTo>
                        <a:lnTo>
                          <a:pt x="10" y="73"/>
                        </a:lnTo>
                        <a:lnTo>
                          <a:pt x="10" y="73"/>
                        </a:lnTo>
                        <a:lnTo>
                          <a:pt x="10" y="73"/>
                        </a:lnTo>
                        <a:lnTo>
                          <a:pt x="10" y="73"/>
                        </a:lnTo>
                        <a:lnTo>
                          <a:pt x="10" y="73"/>
                        </a:lnTo>
                        <a:lnTo>
                          <a:pt x="10" y="71"/>
                        </a:lnTo>
                        <a:lnTo>
                          <a:pt x="10" y="71"/>
                        </a:lnTo>
                        <a:lnTo>
                          <a:pt x="8" y="71"/>
                        </a:lnTo>
                        <a:lnTo>
                          <a:pt x="8" y="69"/>
                        </a:lnTo>
                        <a:lnTo>
                          <a:pt x="8" y="69"/>
                        </a:lnTo>
                        <a:lnTo>
                          <a:pt x="8" y="69"/>
                        </a:lnTo>
                        <a:lnTo>
                          <a:pt x="8" y="67"/>
                        </a:lnTo>
                        <a:lnTo>
                          <a:pt x="8" y="67"/>
                        </a:lnTo>
                        <a:lnTo>
                          <a:pt x="8" y="65"/>
                        </a:lnTo>
                        <a:lnTo>
                          <a:pt x="6" y="65"/>
                        </a:lnTo>
                        <a:lnTo>
                          <a:pt x="6" y="65"/>
                        </a:lnTo>
                        <a:lnTo>
                          <a:pt x="6" y="65"/>
                        </a:lnTo>
                        <a:lnTo>
                          <a:pt x="6" y="65"/>
                        </a:lnTo>
                        <a:lnTo>
                          <a:pt x="4" y="65"/>
                        </a:lnTo>
                        <a:lnTo>
                          <a:pt x="4" y="65"/>
                        </a:lnTo>
                        <a:lnTo>
                          <a:pt x="4" y="65"/>
                        </a:lnTo>
                        <a:lnTo>
                          <a:pt x="4" y="63"/>
                        </a:lnTo>
                        <a:lnTo>
                          <a:pt x="4" y="63"/>
                        </a:lnTo>
                        <a:lnTo>
                          <a:pt x="2" y="63"/>
                        </a:lnTo>
                        <a:lnTo>
                          <a:pt x="2" y="63"/>
                        </a:lnTo>
                        <a:lnTo>
                          <a:pt x="2" y="63"/>
                        </a:lnTo>
                        <a:lnTo>
                          <a:pt x="2" y="61"/>
                        </a:lnTo>
                        <a:lnTo>
                          <a:pt x="0" y="61"/>
                        </a:lnTo>
                        <a:lnTo>
                          <a:pt x="0" y="61"/>
                        </a:lnTo>
                        <a:lnTo>
                          <a:pt x="0" y="59"/>
                        </a:lnTo>
                        <a:lnTo>
                          <a:pt x="0" y="59"/>
                        </a:lnTo>
                        <a:lnTo>
                          <a:pt x="0" y="57"/>
                        </a:lnTo>
                        <a:lnTo>
                          <a:pt x="0" y="57"/>
                        </a:lnTo>
                        <a:lnTo>
                          <a:pt x="2" y="57"/>
                        </a:lnTo>
                        <a:lnTo>
                          <a:pt x="2" y="57"/>
                        </a:lnTo>
                        <a:lnTo>
                          <a:pt x="2" y="56"/>
                        </a:lnTo>
                        <a:lnTo>
                          <a:pt x="2" y="56"/>
                        </a:lnTo>
                        <a:lnTo>
                          <a:pt x="2" y="56"/>
                        </a:lnTo>
                        <a:lnTo>
                          <a:pt x="2" y="54"/>
                        </a:lnTo>
                        <a:lnTo>
                          <a:pt x="2" y="54"/>
                        </a:lnTo>
                        <a:lnTo>
                          <a:pt x="2" y="52"/>
                        </a:lnTo>
                        <a:lnTo>
                          <a:pt x="4" y="52"/>
                        </a:lnTo>
                        <a:lnTo>
                          <a:pt x="4" y="52"/>
                        </a:lnTo>
                        <a:lnTo>
                          <a:pt x="4" y="50"/>
                        </a:lnTo>
                        <a:lnTo>
                          <a:pt x="4" y="50"/>
                        </a:lnTo>
                        <a:lnTo>
                          <a:pt x="4" y="50"/>
                        </a:lnTo>
                        <a:lnTo>
                          <a:pt x="4" y="50"/>
                        </a:lnTo>
                        <a:lnTo>
                          <a:pt x="4" y="48"/>
                        </a:lnTo>
                        <a:lnTo>
                          <a:pt x="4" y="48"/>
                        </a:lnTo>
                        <a:lnTo>
                          <a:pt x="4" y="48"/>
                        </a:lnTo>
                        <a:lnTo>
                          <a:pt x="4" y="46"/>
                        </a:lnTo>
                        <a:lnTo>
                          <a:pt x="4" y="46"/>
                        </a:lnTo>
                        <a:lnTo>
                          <a:pt x="4" y="44"/>
                        </a:lnTo>
                        <a:lnTo>
                          <a:pt x="6" y="44"/>
                        </a:lnTo>
                        <a:lnTo>
                          <a:pt x="6" y="44"/>
                        </a:lnTo>
                        <a:lnTo>
                          <a:pt x="6" y="42"/>
                        </a:lnTo>
                        <a:lnTo>
                          <a:pt x="6" y="42"/>
                        </a:lnTo>
                        <a:lnTo>
                          <a:pt x="6" y="42"/>
                        </a:lnTo>
                        <a:lnTo>
                          <a:pt x="6" y="40"/>
                        </a:lnTo>
                        <a:lnTo>
                          <a:pt x="6" y="40"/>
                        </a:lnTo>
                        <a:lnTo>
                          <a:pt x="6" y="40"/>
                        </a:lnTo>
                        <a:lnTo>
                          <a:pt x="6" y="40"/>
                        </a:lnTo>
                        <a:lnTo>
                          <a:pt x="6" y="38"/>
                        </a:lnTo>
                        <a:lnTo>
                          <a:pt x="6" y="38"/>
                        </a:lnTo>
                        <a:lnTo>
                          <a:pt x="6" y="36"/>
                        </a:lnTo>
                        <a:lnTo>
                          <a:pt x="8" y="36"/>
                        </a:lnTo>
                        <a:lnTo>
                          <a:pt x="8" y="36"/>
                        </a:lnTo>
                        <a:lnTo>
                          <a:pt x="8" y="34"/>
                        </a:lnTo>
                        <a:lnTo>
                          <a:pt x="8" y="34"/>
                        </a:lnTo>
                        <a:lnTo>
                          <a:pt x="8" y="33"/>
                        </a:lnTo>
                        <a:lnTo>
                          <a:pt x="8" y="33"/>
                        </a:lnTo>
                        <a:lnTo>
                          <a:pt x="8" y="33"/>
                        </a:lnTo>
                        <a:lnTo>
                          <a:pt x="8" y="31"/>
                        </a:lnTo>
                        <a:lnTo>
                          <a:pt x="8" y="31"/>
                        </a:lnTo>
                        <a:lnTo>
                          <a:pt x="8" y="29"/>
                        </a:lnTo>
                        <a:lnTo>
                          <a:pt x="8" y="29"/>
                        </a:lnTo>
                        <a:lnTo>
                          <a:pt x="8" y="27"/>
                        </a:lnTo>
                        <a:lnTo>
                          <a:pt x="8" y="27"/>
                        </a:lnTo>
                        <a:lnTo>
                          <a:pt x="8" y="25"/>
                        </a:lnTo>
                        <a:lnTo>
                          <a:pt x="8" y="25"/>
                        </a:lnTo>
                        <a:lnTo>
                          <a:pt x="8" y="25"/>
                        </a:lnTo>
                        <a:lnTo>
                          <a:pt x="8" y="25"/>
                        </a:lnTo>
                        <a:lnTo>
                          <a:pt x="10" y="25"/>
                        </a:lnTo>
                        <a:lnTo>
                          <a:pt x="10" y="23"/>
                        </a:lnTo>
                        <a:lnTo>
                          <a:pt x="10" y="23"/>
                        </a:lnTo>
                        <a:lnTo>
                          <a:pt x="10" y="23"/>
                        </a:lnTo>
                        <a:lnTo>
                          <a:pt x="10" y="21"/>
                        </a:lnTo>
                        <a:lnTo>
                          <a:pt x="10" y="21"/>
                        </a:lnTo>
                        <a:lnTo>
                          <a:pt x="10" y="21"/>
                        </a:lnTo>
                        <a:lnTo>
                          <a:pt x="12" y="21"/>
                        </a:lnTo>
                        <a:lnTo>
                          <a:pt x="12" y="19"/>
                        </a:lnTo>
                        <a:lnTo>
                          <a:pt x="12" y="19"/>
                        </a:lnTo>
                        <a:lnTo>
                          <a:pt x="12" y="19"/>
                        </a:lnTo>
                        <a:lnTo>
                          <a:pt x="12" y="17"/>
                        </a:lnTo>
                        <a:lnTo>
                          <a:pt x="12" y="17"/>
                        </a:lnTo>
                        <a:lnTo>
                          <a:pt x="12" y="17"/>
                        </a:lnTo>
                        <a:lnTo>
                          <a:pt x="14" y="17"/>
                        </a:lnTo>
                        <a:lnTo>
                          <a:pt x="14" y="17"/>
                        </a:lnTo>
                        <a:lnTo>
                          <a:pt x="14" y="15"/>
                        </a:lnTo>
                        <a:lnTo>
                          <a:pt x="14" y="15"/>
                        </a:lnTo>
                        <a:lnTo>
                          <a:pt x="14" y="15"/>
                        </a:lnTo>
                        <a:lnTo>
                          <a:pt x="14" y="13"/>
                        </a:lnTo>
                        <a:lnTo>
                          <a:pt x="14" y="13"/>
                        </a:lnTo>
                        <a:lnTo>
                          <a:pt x="16" y="13"/>
                        </a:lnTo>
                        <a:lnTo>
                          <a:pt x="16" y="11"/>
                        </a:lnTo>
                        <a:lnTo>
                          <a:pt x="16" y="11"/>
                        </a:lnTo>
                        <a:lnTo>
                          <a:pt x="16" y="10"/>
                        </a:lnTo>
                        <a:lnTo>
                          <a:pt x="16" y="10"/>
                        </a:lnTo>
                        <a:lnTo>
                          <a:pt x="16" y="10"/>
                        </a:lnTo>
                        <a:lnTo>
                          <a:pt x="16" y="10"/>
                        </a:lnTo>
                        <a:lnTo>
                          <a:pt x="16" y="10"/>
                        </a:lnTo>
                        <a:lnTo>
                          <a:pt x="16" y="8"/>
                        </a:lnTo>
                        <a:lnTo>
                          <a:pt x="16" y="8"/>
                        </a:lnTo>
                        <a:lnTo>
                          <a:pt x="18" y="8"/>
                        </a:lnTo>
                        <a:lnTo>
                          <a:pt x="18" y="8"/>
                        </a:lnTo>
                        <a:lnTo>
                          <a:pt x="20" y="8"/>
                        </a:lnTo>
                        <a:lnTo>
                          <a:pt x="20" y="8"/>
                        </a:lnTo>
                        <a:lnTo>
                          <a:pt x="20" y="8"/>
                        </a:lnTo>
                        <a:lnTo>
                          <a:pt x="21" y="8"/>
                        </a:lnTo>
                        <a:lnTo>
                          <a:pt x="21" y="6"/>
                        </a:lnTo>
                        <a:lnTo>
                          <a:pt x="21" y="6"/>
                        </a:lnTo>
                        <a:lnTo>
                          <a:pt x="21" y="6"/>
                        </a:lnTo>
                        <a:lnTo>
                          <a:pt x="23" y="6"/>
                        </a:lnTo>
                        <a:lnTo>
                          <a:pt x="23" y="6"/>
                        </a:lnTo>
                        <a:lnTo>
                          <a:pt x="25" y="6"/>
                        </a:lnTo>
                        <a:lnTo>
                          <a:pt x="25" y="6"/>
                        </a:lnTo>
                        <a:lnTo>
                          <a:pt x="25" y="6"/>
                        </a:lnTo>
                        <a:lnTo>
                          <a:pt x="25" y="6"/>
                        </a:lnTo>
                        <a:lnTo>
                          <a:pt x="27" y="6"/>
                        </a:lnTo>
                        <a:lnTo>
                          <a:pt x="27" y="6"/>
                        </a:lnTo>
                        <a:lnTo>
                          <a:pt x="27" y="6"/>
                        </a:lnTo>
                        <a:lnTo>
                          <a:pt x="29" y="6"/>
                        </a:lnTo>
                        <a:lnTo>
                          <a:pt x="29" y="6"/>
                        </a:lnTo>
                        <a:lnTo>
                          <a:pt x="29" y="4"/>
                        </a:lnTo>
                        <a:lnTo>
                          <a:pt x="31" y="4"/>
                        </a:lnTo>
                        <a:lnTo>
                          <a:pt x="31" y="4"/>
                        </a:lnTo>
                        <a:lnTo>
                          <a:pt x="31" y="4"/>
                        </a:lnTo>
                        <a:lnTo>
                          <a:pt x="33" y="4"/>
                        </a:lnTo>
                        <a:lnTo>
                          <a:pt x="33" y="4"/>
                        </a:lnTo>
                        <a:lnTo>
                          <a:pt x="33" y="4"/>
                        </a:lnTo>
                        <a:lnTo>
                          <a:pt x="33" y="4"/>
                        </a:lnTo>
                        <a:lnTo>
                          <a:pt x="35" y="4"/>
                        </a:lnTo>
                        <a:lnTo>
                          <a:pt x="35" y="4"/>
                        </a:lnTo>
                        <a:lnTo>
                          <a:pt x="37" y="4"/>
                        </a:lnTo>
                        <a:lnTo>
                          <a:pt x="37" y="4"/>
                        </a:lnTo>
                        <a:lnTo>
                          <a:pt x="37" y="4"/>
                        </a:lnTo>
                        <a:lnTo>
                          <a:pt x="37" y="2"/>
                        </a:lnTo>
                        <a:lnTo>
                          <a:pt x="39" y="2"/>
                        </a:lnTo>
                        <a:lnTo>
                          <a:pt x="39" y="2"/>
                        </a:lnTo>
                        <a:lnTo>
                          <a:pt x="39" y="2"/>
                        </a:lnTo>
                        <a:lnTo>
                          <a:pt x="41" y="2"/>
                        </a:lnTo>
                        <a:lnTo>
                          <a:pt x="41" y="2"/>
                        </a:lnTo>
                        <a:lnTo>
                          <a:pt x="41" y="2"/>
                        </a:lnTo>
                        <a:lnTo>
                          <a:pt x="42" y="2"/>
                        </a:lnTo>
                        <a:lnTo>
                          <a:pt x="42" y="2"/>
                        </a:lnTo>
                        <a:lnTo>
                          <a:pt x="42" y="2"/>
                        </a:lnTo>
                        <a:lnTo>
                          <a:pt x="42" y="0"/>
                        </a:lnTo>
                        <a:lnTo>
                          <a:pt x="44" y="0"/>
                        </a:lnTo>
                        <a:lnTo>
                          <a:pt x="44" y="0"/>
                        </a:lnTo>
                        <a:lnTo>
                          <a:pt x="44" y="0"/>
                        </a:lnTo>
                        <a:lnTo>
                          <a:pt x="46" y="0"/>
                        </a:lnTo>
                        <a:lnTo>
                          <a:pt x="46" y="0"/>
                        </a:lnTo>
                        <a:lnTo>
                          <a:pt x="46" y="0"/>
                        </a:lnTo>
                        <a:lnTo>
                          <a:pt x="48" y="0"/>
                        </a:lnTo>
                        <a:lnTo>
                          <a:pt x="48" y="0"/>
                        </a:lnTo>
                        <a:lnTo>
                          <a:pt x="48" y="0"/>
                        </a:lnTo>
                        <a:lnTo>
                          <a:pt x="50" y="0"/>
                        </a:lnTo>
                        <a:lnTo>
                          <a:pt x="50" y="0"/>
                        </a:lnTo>
                        <a:lnTo>
                          <a:pt x="52" y="0"/>
                        </a:lnTo>
                        <a:lnTo>
                          <a:pt x="52" y="0"/>
                        </a:lnTo>
                        <a:lnTo>
                          <a:pt x="52" y="0"/>
                        </a:lnTo>
                        <a:lnTo>
                          <a:pt x="52" y="0"/>
                        </a:lnTo>
                        <a:lnTo>
                          <a:pt x="54" y="0"/>
                        </a:lnTo>
                        <a:lnTo>
                          <a:pt x="54" y="0"/>
                        </a:lnTo>
                        <a:lnTo>
                          <a:pt x="54" y="0"/>
                        </a:lnTo>
                        <a:lnTo>
                          <a:pt x="56" y="0"/>
                        </a:lnTo>
                        <a:lnTo>
                          <a:pt x="56" y="0"/>
                        </a:lnTo>
                        <a:lnTo>
                          <a:pt x="58" y="0"/>
                        </a:lnTo>
                        <a:lnTo>
                          <a:pt x="58" y="0"/>
                        </a:lnTo>
                        <a:lnTo>
                          <a:pt x="58" y="0"/>
                        </a:lnTo>
                        <a:lnTo>
                          <a:pt x="60" y="0"/>
                        </a:lnTo>
                        <a:lnTo>
                          <a:pt x="60" y="0"/>
                        </a:lnTo>
                        <a:lnTo>
                          <a:pt x="60" y="0"/>
                        </a:lnTo>
                        <a:lnTo>
                          <a:pt x="62" y="0"/>
                        </a:lnTo>
                        <a:lnTo>
                          <a:pt x="62" y="0"/>
                        </a:lnTo>
                        <a:lnTo>
                          <a:pt x="62" y="2"/>
                        </a:lnTo>
                        <a:lnTo>
                          <a:pt x="64" y="2"/>
                        </a:lnTo>
                        <a:lnTo>
                          <a:pt x="64" y="2"/>
                        </a:lnTo>
                        <a:lnTo>
                          <a:pt x="64" y="2"/>
                        </a:lnTo>
                        <a:lnTo>
                          <a:pt x="64" y="2"/>
                        </a:lnTo>
                        <a:lnTo>
                          <a:pt x="65" y="2"/>
                        </a:lnTo>
                        <a:lnTo>
                          <a:pt x="65" y="2"/>
                        </a:lnTo>
                        <a:lnTo>
                          <a:pt x="65" y="4"/>
                        </a:lnTo>
                        <a:lnTo>
                          <a:pt x="65" y="4"/>
                        </a:lnTo>
                        <a:lnTo>
                          <a:pt x="67" y="4"/>
                        </a:lnTo>
                        <a:lnTo>
                          <a:pt x="67" y="4"/>
                        </a:lnTo>
                        <a:lnTo>
                          <a:pt x="67" y="4"/>
                        </a:lnTo>
                        <a:lnTo>
                          <a:pt x="69" y="4"/>
                        </a:lnTo>
                        <a:lnTo>
                          <a:pt x="69" y="6"/>
                        </a:lnTo>
                        <a:lnTo>
                          <a:pt x="69" y="6"/>
                        </a:lnTo>
                        <a:lnTo>
                          <a:pt x="69" y="6"/>
                        </a:lnTo>
                        <a:lnTo>
                          <a:pt x="69" y="6"/>
                        </a:lnTo>
                        <a:lnTo>
                          <a:pt x="71" y="6"/>
                        </a:lnTo>
                        <a:lnTo>
                          <a:pt x="71" y="6"/>
                        </a:lnTo>
                        <a:lnTo>
                          <a:pt x="71" y="8"/>
                        </a:lnTo>
                        <a:lnTo>
                          <a:pt x="71" y="8"/>
                        </a:lnTo>
                        <a:lnTo>
                          <a:pt x="73" y="8"/>
                        </a:lnTo>
                        <a:lnTo>
                          <a:pt x="73" y="8"/>
                        </a:lnTo>
                        <a:lnTo>
                          <a:pt x="73" y="8"/>
                        </a:lnTo>
                        <a:lnTo>
                          <a:pt x="75" y="8"/>
                        </a:lnTo>
                        <a:lnTo>
                          <a:pt x="75" y="10"/>
                        </a:lnTo>
                        <a:lnTo>
                          <a:pt x="75" y="10"/>
                        </a:lnTo>
                        <a:lnTo>
                          <a:pt x="75" y="10"/>
                        </a:lnTo>
                        <a:lnTo>
                          <a:pt x="75" y="10"/>
                        </a:lnTo>
                        <a:lnTo>
                          <a:pt x="77" y="10"/>
                        </a:lnTo>
                        <a:lnTo>
                          <a:pt x="77" y="10"/>
                        </a:lnTo>
                        <a:lnTo>
                          <a:pt x="77" y="10"/>
                        </a:lnTo>
                        <a:lnTo>
                          <a:pt x="79" y="10"/>
                        </a:lnTo>
                        <a:lnTo>
                          <a:pt x="79" y="10"/>
                        </a:lnTo>
                        <a:lnTo>
                          <a:pt x="79" y="11"/>
                        </a:lnTo>
                        <a:lnTo>
                          <a:pt x="79" y="11"/>
                        </a:lnTo>
                        <a:lnTo>
                          <a:pt x="79" y="11"/>
                        </a:lnTo>
                        <a:lnTo>
                          <a:pt x="79" y="13"/>
                        </a:lnTo>
                        <a:lnTo>
                          <a:pt x="79" y="13"/>
                        </a:lnTo>
                        <a:lnTo>
                          <a:pt x="79" y="13"/>
                        </a:lnTo>
                        <a:lnTo>
                          <a:pt x="79" y="15"/>
                        </a:lnTo>
                        <a:lnTo>
                          <a:pt x="79" y="15"/>
                        </a:lnTo>
                        <a:lnTo>
                          <a:pt x="79" y="17"/>
                        </a:lnTo>
                        <a:lnTo>
                          <a:pt x="79" y="17"/>
                        </a:lnTo>
                        <a:lnTo>
                          <a:pt x="79" y="17"/>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8" name="Freeform 490">
                    <a:extLst>
                      <a:ext uri="{FF2B5EF4-FFF2-40B4-BE49-F238E27FC236}">
                        <a16:creationId xmlns:a16="http://schemas.microsoft.com/office/drawing/2014/main" id="{82538DCC-6790-46AA-BFF3-E7D3BB39FAC7}"/>
                      </a:ext>
                    </a:extLst>
                  </p:cNvPr>
                  <p:cNvSpPr>
                    <a:spLocks/>
                  </p:cNvSpPr>
                  <p:nvPr/>
                </p:nvSpPr>
                <p:spPr bwMode="auto">
                  <a:xfrm>
                    <a:off x="10487" y="2047"/>
                    <a:ext cx="55" cy="106"/>
                  </a:xfrm>
                  <a:custGeom>
                    <a:avLst/>
                    <a:gdLst>
                      <a:gd name="T0" fmla="*/ 23 w 55"/>
                      <a:gd name="T1" fmla="*/ 2 h 106"/>
                      <a:gd name="T2" fmla="*/ 23 w 55"/>
                      <a:gd name="T3" fmla="*/ 8 h 106"/>
                      <a:gd name="T4" fmla="*/ 26 w 55"/>
                      <a:gd name="T5" fmla="*/ 6 h 106"/>
                      <a:gd name="T6" fmla="*/ 32 w 55"/>
                      <a:gd name="T7" fmla="*/ 6 h 106"/>
                      <a:gd name="T8" fmla="*/ 36 w 55"/>
                      <a:gd name="T9" fmla="*/ 6 h 106"/>
                      <a:gd name="T10" fmla="*/ 40 w 55"/>
                      <a:gd name="T11" fmla="*/ 2 h 106"/>
                      <a:gd name="T12" fmla="*/ 46 w 55"/>
                      <a:gd name="T13" fmla="*/ 4 h 106"/>
                      <a:gd name="T14" fmla="*/ 49 w 55"/>
                      <a:gd name="T15" fmla="*/ 4 h 106"/>
                      <a:gd name="T16" fmla="*/ 53 w 55"/>
                      <a:gd name="T17" fmla="*/ 10 h 106"/>
                      <a:gd name="T18" fmla="*/ 55 w 55"/>
                      <a:gd name="T19" fmla="*/ 12 h 106"/>
                      <a:gd name="T20" fmla="*/ 53 w 55"/>
                      <a:gd name="T21" fmla="*/ 16 h 106"/>
                      <a:gd name="T22" fmla="*/ 47 w 55"/>
                      <a:gd name="T23" fmla="*/ 20 h 106"/>
                      <a:gd name="T24" fmla="*/ 44 w 55"/>
                      <a:gd name="T25" fmla="*/ 23 h 106"/>
                      <a:gd name="T26" fmla="*/ 46 w 55"/>
                      <a:gd name="T27" fmla="*/ 27 h 106"/>
                      <a:gd name="T28" fmla="*/ 46 w 55"/>
                      <a:gd name="T29" fmla="*/ 31 h 106"/>
                      <a:gd name="T30" fmla="*/ 46 w 55"/>
                      <a:gd name="T31" fmla="*/ 37 h 106"/>
                      <a:gd name="T32" fmla="*/ 42 w 55"/>
                      <a:gd name="T33" fmla="*/ 41 h 106"/>
                      <a:gd name="T34" fmla="*/ 44 w 55"/>
                      <a:gd name="T35" fmla="*/ 44 h 106"/>
                      <a:gd name="T36" fmla="*/ 42 w 55"/>
                      <a:gd name="T37" fmla="*/ 48 h 106"/>
                      <a:gd name="T38" fmla="*/ 38 w 55"/>
                      <a:gd name="T39" fmla="*/ 50 h 106"/>
                      <a:gd name="T40" fmla="*/ 34 w 55"/>
                      <a:gd name="T41" fmla="*/ 52 h 106"/>
                      <a:gd name="T42" fmla="*/ 38 w 55"/>
                      <a:gd name="T43" fmla="*/ 56 h 106"/>
                      <a:gd name="T44" fmla="*/ 38 w 55"/>
                      <a:gd name="T45" fmla="*/ 60 h 106"/>
                      <a:gd name="T46" fmla="*/ 44 w 55"/>
                      <a:gd name="T47" fmla="*/ 64 h 106"/>
                      <a:gd name="T48" fmla="*/ 42 w 55"/>
                      <a:gd name="T49" fmla="*/ 67 h 106"/>
                      <a:gd name="T50" fmla="*/ 38 w 55"/>
                      <a:gd name="T51" fmla="*/ 71 h 106"/>
                      <a:gd name="T52" fmla="*/ 38 w 55"/>
                      <a:gd name="T53" fmla="*/ 77 h 106"/>
                      <a:gd name="T54" fmla="*/ 42 w 55"/>
                      <a:gd name="T55" fmla="*/ 81 h 106"/>
                      <a:gd name="T56" fmla="*/ 42 w 55"/>
                      <a:gd name="T57" fmla="*/ 83 h 106"/>
                      <a:gd name="T58" fmla="*/ 38 w 55"/>
                      <a:gd name="T59" fmla="*/ 87 h 106"/>
                      <a:gd name="T60" fmla="*/ 34 w 55"/>
                      <a:gd name="T61" fmla="*/ 90 h 106"/>
                      <a:gd name="T62" fmla="*/ 34 w 55"/>
                      <a:gd name="T63" fmla="*/ 96 h 106"/>
                      <a:gd name="T64" fmla="*/ 34 w 55"/>
                      <a:gd name="T65" fmla="*/ 100 h 106"/>
                      <a:gd name="T66" fmla="*/ 32 w 55"/>
                      <a:gd name="T67" fmla="*/ 104 h 106"/>
                      <a:gd name="T68" fmla="*/ 26 w 55"/>
                      <a:gd name="T69" fmla="*/ 106 h 106"/>
                      <a:gd name="T70" fmla="*/ 23 w 55"/>
                      <a:gd name="T71" fmla="*/ 104 h 106"/>
                      <a:gd name="T72" fmla="*/ 17 w 55"/>
                      <a:gd name="T73" fmla="*/ 104 h 106"/>
                      <a:gd name="T74" fmla="*/ 11 w 55"/>
                      <a:gd name="T75" fmla="*/ 104 h 106"/>
                      <a:gd name="T76" fmla="*/ 7 w 55"/>
                      <a:gd name="T77" fmla="*/ 106 h 106"/>
                      <a:gd name="T78" fmla="*/ 9 w 55"/>
                      <a:gd name="T79" fmla="*/ 100 h 106"/>
                      <a:gd name="T80" fmla="*/ 11 w 55"/>
                      <a:gd name="T81" fmla="*/ 94 h 106"/>
                      <a:gd name="T82" fmla="*/ 11 w 55"/>
                      <a:gd name="T83" fmla="*/ 89 h 106"/>
                      <a:gd name="T84" fmla="*/ 11 w 55"/>
                      <a:gd name="T85" fmla="*/ 83 h 106"/>
                      <a:gd name="T86" fmla="*/ 11 w 55"/>
                      <a:gd name="T87" fmla="*/ 77 h 106"/>
                      <a:gd name="T88" fmla="*/ 5 w 55"/>
                      <a:gd name="T89" fmla="*/ 77 h 106"/>
                      <a:gd name="T90" fmla="*/ 3 w 55"/>
                      <a:gd name="T91" fmla="*/ 75 h 106"/>
                      <a:gd name="T92" fmla="*/ 0 w 55"/>
                      <a:gd name="T93" fmla="*/ 71 h 106"/>
                      <a:gd name="T94" fmla="*/ 0 w 55"/>
                      <a:gd name="T95" fmla="*/ 66 h 106"/>
                      <a:gd name="T96" fmla="*/ 2 w 55"/>
                      <a:gd name="T97" fmla="*/ 60 h 106"/>
                      <a:gd name="T98" fmla="*/ 2 w 55"/>
                      <a:gd name="T99" fmla="*/ 56 h 106"/>
                      <a:gd name="T100" fmla="*/ 5 w 55"/>
                      <a:gd name="T101" fmla="*/ 52 h 106"/>
                      <a:gd name="T102" fmla="*/ 7 w 55"/>
                      <a:gd name="T103" fmla="*/ 46 h 106"/>
                      <a:gd name="T104" fmla="*/ 9 w 55"/>
                      <a:gd name="T105" fmla="*/ 41 h 106"/>
                      <a:gd name="T106" fmla="*/ 11 w 55"/>
                      <a:gd name="T107" fmla="*/ 35 h 106"/>
                      <a:gd name="T108" fmla="*/ 11 w 55"/>
                      <a:gd name="T109" fmla="*/ 29 h 106"/>
                      <a:gd name="T110" fmla="*/ 13 w 55"/>
                      <a:gd name="T111" fmla="*/ 23 h 106"/>
                      <a:gd name="T112" fmla="*/ 11 w 55"/>
                      <a:gd name="T113" fmla="*/ 16 h 106"/>
                      <a:gd name="T114" fmla="*/ 11 w 55"/>
                      <a:gd name="T115" fmla="*/ 10 h 106"/>
                      <a:gd name="T116" fmla="*/ 11 w 55"/>
                      <a:gd name="T117" fmla="*/ 4 h 106"/>
                      <a:gd name="T118" fmla="*/ 15 w 55"/>
                      <a:gd name="T119" fmla="*/ 2 h 106"/>
                      <a:gd name="T120" fmla="*/ 21 w 55"/>
                      <a:gd name="T1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06">
                        <a:moveTo>
                          <a:pt x="21" y="0"/>
                        </a:moveTo>
                        <a:lnTo>
                          <a:pt x="21" y="0"/>
                        </a:lnTo>
                        <a:lnTo>
                          <a:pt x="23" y="0"/>
                        </a:lnTo>
                        <a:lnTo>
                          <a:pt x="23" y="0"/>
                        </a:lnTo>
                        <a:lnTo>
                          <a:pt x="23" y="0"/>
                        </a:lnTo>
                        <a:lnTo>
                          <a:pt x="23" y="2"/>
                        </a:lnTo>
                        <a:lnTo>
                          <a:pt x="23" y="2"/>
                        </a:lnTo>
                        <a:lnTo>
                          <a:pt x="23" y="2"/>
                        </a:lnTo>
                        <a:lnTo>
                          <a:pt x="23" y="2"/>
                        </a:lnTo>
                        <a:lnTo>
                          <a:pt x="23" y="4"/>
                        </a:lnTo>
                        <a:lnTo>
                          <a:pt x="21" y="4"/>
                        </a:lnTo>
                        <a:lnTo>
                          <a:pt x="21" y="4"/>
                        </a:lnTo>
                        <a:lnTo>
                          <a:pt x="21" y="6"/>
                        </a:lnTo>
                        <a:lnTo>
                          <a:pt x="23" y="6"/>
                        </a:lnTo>
                        <a:lnTo>
                          <a:pt x="23" y="6"/>
                        </a:lnTo>
                        <a:lnTo>
                          <a:pt x="23" y="6"/>
                        </a:lnTo>
                        <a:lnTo>
                          <a:pt x="23" y="8"/>
                        </a:lnTo>
                        <a:lnTo>
                          <a:pt x="23" y="8"/>
                        </a:lnTo>
                        <a:lnTo>
                          <a:pt x="23" y="6"/>
                        </a:lnTo>
                        <a:lnTo>
                          <a:pt x="24" y="6"/>
                        </a:lnTo>
                        <a:lnTo>
                          <a:pt x="24" y="6"/>
                        </a:lnTo>
                        <a:lnTo>
                          <a:pt x="24" y="6"/>
                        </a:lnTo>
                        <a:lnTo>
                          <a:pt x="26" y="6"/>
                        </a:lnTo>
                        <a:lnTo>
                          <a:pt x="26" y="6"/>
                        </a:lnTo>
                        <a:lnTo>
                          <a:pt x="26" y="4"/>
                        </a:lnTo>
                        <a:lnTo>
                          <a:pt x="26" y="4"/>
                        </a:lnTo>
                        <a:lnTo>
                          <a:pt x="26" y="6"/>
                        </a:lnTo>
                        <a:lnTo>
                          <a:pt x="28" y="6"/>
                        </a:lnTo>
                        <a:lnTo>
                          <a:pt x="28" y="6"/>
                        </a:lnTo>
                        <a:lnTo>
                          <a:pt x="28" y="6"/>
                        </a:lnTo>
                        <a:lnTo>
                          <a:pt x="28" y="4"/>
                        </a:lnTo>
                        <a:lnTo>
                          <a:pt x="30" y="4"/>
                        </a:lnTo>
                        <a:lnTo>
                          <a:pt x="30" y="4"/>
                        </a:lnTo>
                        <a:lnTo>
                          <a:pt x="30" y="6"/>
                        </a:lnTo>
                        <a:lnTo>
                          <a:pt x="32" y="6"/>
                        </a:lnTo>
                        <a:lnTo>
                          <a:pt x="32" y="6"/>
                        </a:lnTo>
                        <a:lnTo>
                          <a:pt x="32" y="6"/>
                        </a:lnTo>
                        <a:lnTo>
                          <a:pt x="32" y="6"/>
                        </a:lnTo>
                        <a:lnTo>
                          <a:pt x="34" y="6"/>
                        </a:lnTo>
                        <a:lnTo>
                          <a:pt x="34" y="6"/>
                        </a:lnTo>
                        <a:lnTo>
                          <a:pt x="34" y="6"/>
                        </a:lnTo>
                        <a:lnTo>
                          <a:pt x="34" y="6"/>
                        </a:lnTo>
                        <a:lnTo>
                          <a:pt x="34" y="6"/>
                        </a:lnTo>
                        <a:lnTo>
                          <a:pt x="36" y="6"/>
                        </a:lnTo>
                        <a:lnTo>
                          <a:pt x="36" y="6"/>
                        </a:lnTo>
                        <a:lnTo>
                          <a:pt x="38" y="6"/>
                        </a:lnTo>
                        <a:lnTo>
                          <a:pt x="38" y="6"/>
                        </a:lnTo>
                        <a:lnTo>
                          <a:pt x="38" y="6"/>
                        </a:lnTo>
                        <a:lnTo>
                          <a:pt x="38" y="6"/>
                        </a:lnTo>
                        <a:lnTo>
                          <a:pt x="38" y="4"/>
                        </a:lnTo>
                        <a:lnTo>
                          <a:pt x="40" y="4"/>
                        </a:lnTo>
                        <a:lnTo>
                          <a:pt x="40" y="4"/>
                        </a:lnTo>
                        <a:lnTo>
                          <a:pt x="40" y="2"/>
                        </a:lnTo>
                        <a:lnTo>
                          <a:pt x="40" y="2"/>
                        </a:lnTo>
                        <a:lnTo>
                          <a:pt x="42" y="2"/>
                        </a:lnTo>
                        <a:lnTo>
                          <a:pt x="42" y="4"/>
                        </a:lnTo>
                        <a:lnTo>
                          <a:pt x="42" y="4"/>
                        </a:lnTo>
                        <a:lnTo>
                          <a:pt x="42" y="4"/>
                        </a:lnTo>
                        <a:lnTo>
                          <a:pt x="44" y="4"/>
                        </a:lnTo>
                        <a:lnTo>
                          <a:pt x="44" y="4"/>
                        </a:lnTo>
                        <a:lnTo>
                          <a:pt x="44" y="4"/>
                        </a:lnTo>
                        <a:lnTo>
                          <a:pt x="46" y="4"/>
                        </a:lnTo>
                        <a:lnTo>
                          <a:pt x="46" y="4"/>
                        </a:lnTo>
                        <a:lnTo>
                          <a:pt x="47" y="4"/>
                        </a:lnTo>
                        <a:lnTo>
                          <a:pt x="47" y="4"/>
                        </a:lnTo>
                        <a:lnTo>
                          <a:pt x="47" y="4"/>
                        </a:lnTo>
                        <a:lnTo>
                          <a:pt x="47" y="4"/>
                        </a:lnTo>
                        <a:lnTo>
                          <a:pt x="47" y="4"/>
                        </a:lnTo>
                        <a:lnTo>
                          <a:pt x="49" y="4"/>
                        </a:lnTo>
                        <a:lnTo>
                          <a:pt x="49" y="4"/>
                        </a:lnTo>
                        <a:lnTo>
                          <a:pt x="49" y="4"/>
                        </a:lnTo>
                        <a:lnTo>
                          <a:pt x="49" y="4"/>
                        </a:lnTo>
                        <a:lnTo>
                          <a:pt x="49" y="6"/>
                        </a:lnTo>
                        <a:lnTo>
                          <a:pt x="49" y="6"/>
                        </a:lnTo>
                        <a:lnTo>
                          <a:pt x="49" y="8"/>
                        </a:lnTo>
                        <a:lnTo>
                          <a:pt x="49" y="8"/>
                        </a:lnTo>
                        <a:lnTo>
                          <a:pt x="49" y="8"/>
                        </a:lnTo>
                        <a:lnTo>
                          <a:pt x="49" y="10"/>
                        </a:lnTo>
                        <a:lnTo>
                          <a:pt x="51" y="10"/>
                        </a:lnTo>
                        <a:lnTo>
                          <a:pt x="51" y="10"/>
                        </a:lnTo>
                        <a:lnTo>
                          <a:pt x="53" y="10"/>
                        </a:lnTo>
                        <a:lnTo>
                          <a:pt x="53" y="10"/>
                        </a:lnTo>
                        <a:lnTo>
                          <a:pt x="53" y="10"/>
                        </a:lnTo>
                        <a:lnTo>
                          <a:pt x="55" y="10"/>
                        </a:lnTo>
                        <a:lnTo>
                          <a:pt x="55" y="10"/>
                        </a:lnTo>
                        <a:lnTo>
                          <a:pt x="55" y="10"/>
                        </a:lnTo>
                        <a:lnTo>
                          <a:pt x="55" y="10"/>
                        </a:lnTo>
                        <a:lnTo>
                          <a:pt x="55" y="12"/>
                        </a:lnTo>
                        <a:lnTo>
                          <a:pt x="55" y="12"/>
                        </a:lnTo>
                        <a:lnTo>
                          <a:pt x="55" y="12"/>
                        </a:lnTo>
                        <a:lnTo>
                          <a:pt x="55" y="14"/>
                        </a:lnTo>
                        <a:lnTo>
                          <a:pt x="55" y="14"/>
                        </a:lnTo>
                        <a:lnTo>
                          <a:pt x="55" y="14"/>
                        </a:lnTo>
                        <a:lnTo>
                          <a:pt x="55" y="16"/>
                        </a:lnTo>
                        <a:lnTo>
                          <a:pt x="53" y="16"/>
                        </a:lnTo>
                        <a:lnTo>
                          <a:pt x="53" y="16"/>
                        </a:lnTo>
                        <a:lnTo>
                          <a:pt x="53" y="16"/>
                        </a:lnTo>
                        <a:lnTo>
                          <a:pt x="53" y="16"/>
                        </a:lnTo>
                        <a:lnTo>
                          <a:pt x="53" y="16"/>
                        </a:lnTo>
                        <a:lnTo>
                          <a:pt x="51" y="16"/>
                        </a:lnTo>
                        <a:lnTo>
                          <a:pt x="51" y="18"/>
                        </a:lnTo>
                        <a:lnTo>
                          <a:pt x="51" y="18"/>
                        </a:lnTo>
                        <a:lnTo>
                          <a:pt x="51" y="18"/>
                        </a:lnTo>
                        <a:lnTo>
                          <a:pt x="49" y="18"/>
                        </a:lnTo>
                        <a:lnTo>
                          <a:pt x="49" y="18"/>
                        </a:lnTo>
                        <a:lnTo>
                          <a:pt x="49" y="18"/>
                        </a:lnTo>
                        <a:lnTo>
                          <a:pt x="47" y="18"/>
                        </a:lnTo>
                        <a:lnTo>
                          <a:pt x="47" y="20"/>
                        </a:lnTo>
                        <a:lnTo>
                          <a:pt x="47" y="20"/>
                        </a:lnTo>
                        <a:lnTo>
                          <a:pt x="47" y="20"/>
                        </a:lnTo>
                        <a:lnTo>
                          <a:pt x="47" y="20"/>
                        </a:lnTo>
                        <a:lnTo>
                          <a:pt x="47" y="21"/>
                        </a:lnTo>
                        <a:lnTo>
                          <a:pt x="47" y="21"/>
                        </a:lnTo>
                        <a:lnTo>
                          <a:pt x="46" y="21"/>
                        </a:lnTo>
                        <a:lnTo>
                          <a:pt x="46" y="23"/>
                        </a:lnTo>
                        <a:lnTo>
                          <a:pt x="46" y="23"/>
                        </a:lnTo>
                        <a:lnTo>
                          <a:pt x="44" y="23"/>
                        </a:lnTo>
                        <a:lnTo>
                          <a:pt x="44" y="23"/>
                        </a:lnTo>
                        <a:lnTo>
                          <a:pt x="44" y="23"/>
                        </a:lnTo>
                        <a:lnTo>
                          <a:pt x="44" y="23"/>
                        </a:lnTo>
                        <a:lnTo>
                          <a:pt x="44" y="23"/>
                        </a:lnTo>
                        <a:lnTo>
                          <a:pt x="44" y="25"/>
                        </a:lnTo>
                        <a:lnTo>
                          <a:pt x="46" y="25"/>
                        </a:lnTo>
                        <a:lnTo>
                          <a:pt x="46" y="25"/>
                        </a:lnTo>
                        <a:lnTo>
                          <a:pt x="46" y="25"/>
                        </a:lnTo>
                        <a:lnTo>
                          <a:pt x="46" y="27"/>
                        </a:lnTo>
                        <a:lnTo>
                          <a:pt x="46" y="27"/>
                        </a:lnTo>
                        <a:lnTo>
                          <a:pt x="46" y="27"/>
                        </a:lnTo>
                        <a:lnTo>
                          <a:pt x="46" y="29"/>
                        </a:lnTo>
                        <a:lnTo>
                          <a:pt x="46" y="29"/>
                        </a:lnTo>
                        <a:lnTo>
                          <a:pt x="46" y="29"/>
                        </a:lnTo>
                        <a:lnTo>
                          <a:pt x="46" y="31"/>
                        </a:lnTo>
                        <a:lnTo>
                          <a:pt x="46" y="31"/>
                        </a:lnTo>
                        <a:lnTo>
                          <a:pt x="46" y="31"/>
                        </a:lnTo>
                        <a:lnTo>
                          <a:pt x="46" y="31"/>
                        </a:lnTo>
                        <a:lnTo>
                          <a:pt x="46" y="33"/>
                        </a:lnTo>
                        <a:lnTo>
                          <a:pt x="46" y="33"/>
                        </a:lnTo>
                        <a:lnTo>
                          <a:pt x="46" y="33"/>
                        </a:lnTo>
                        <a:lnTo>
                          <a:pt x="46" y="33"/>
                        </a:lnTo>
                        <a:lnTo>
                          <a:pt x="46" y="35"/>
                        </a:lnTo>
                        <a:lnTo>
                          <a:pt x="46" y="35"/>
                        </a:lnTo>
                        <a:lnTo>
                          <a:pt x="46" y="37"/>
                        </a:lnTo>
                        <a:lnTo>
                          <a:pt x="46" y="37"/>
                        </a:lnTo>
                        <a:lnTo>
                          <a:pt x="46" y="37"/>
                        </a:lnTo>
                        <a:lnTo>
                          <a:pt x="46" y="37"/>
                        </a:lnTo>
                        <a:lnTo>
                          <a:pt x="46" y="39"/>
                        </a:lnTo>
                        <a:lnTo>
                          <a:pt x="44" y="39"/>
                        </a:lnTo>
                        <a:lnTo>
                          <a:pt x="44" y="39"/>
                        </a:lnTo>
                        <a:lnTo>
                          <a:pt x="44" y="39"/>
                        </a:lnTo>
                        <a:lnTo>
                          <a:pt x="44" y="39"/>
                        </a:lnTo>
                        <a:lnTo>
                          <a:pt x="42" y="39"/>
                        </a:lnTo>
                        <a:lnTo>
                          <a:pt x="42" y="41"/>
                        </a:lnTo>
                        <a:lnTo>
                          <a:pt x="42" y="41"/>
                        </a:lnTo>
                        <a:lnTo>
                          <a:pt x="42" y="41"/>
                        </a:lnTo>
                        <a:lnTo>
                          <a:pt x="42" y="41"/>
                        </a:lnTo>
                        <a:lnTo>
                          <a:pt x="42" y="41"/>
                        </a:lnTo>
                        <a:lnTo>
                          <a:pt x="44" y="41"/>
                        </a:lnTo>
                        <a:lnTo>
                          <a:pt x="44" y="43"/>
                        </a:lnTo>
                        <a:lnTo>
                          <a:pt x="44" y="43"/>
                        </a:lnTo>
                        <a:lnTo>
                          <a:pt x="44" y="43"/>
                        </a:lnTo>
                        <a:lnTo>
                          <a:pt x="44" y="43"/>
                        </a:lnTo>
                        <a:lnTo>
                          <a:pt x="44" y="44"/>
                        </a:lnTo>
                        <a:lnTo>
                          <a:pt x="44" y="44"/>
                        </a:lnTo>
                        <a:lnTo>
                          <a:pt x="44" y="46"/>
                        </a:lnTo>
                        <a:lnTo>
                          <a:pt x="44" y="46"/>
                        </a:lnTo>
                        <a:lnTo>
                          <a:pt x="44" y="46"/>
                        </a:lnTo>
                        <a:lnTo>
                          <a:pt x="44" y="48"/>
                        </a:lnTo>
                        <a:lnTo>
                          <a:pt x="44" y="48"/>
                        </a:lnTo>
                        <a:lnTo>
                          <a:pt x="44" y="48"/>
                        </a:lnTo>
                        <a:lnTo>
                          <a:pt x="42" y="48"/>
                        </a:lnTo>
                        <a:lnTo>
                          <a:pt x="42" y="48"/>
                        </a:lnTo>
                        <a:lnTo>
                          <a:pt x="42" y="50"/>
                        </a:lnTo>
                        <a:lnTo>
                          <a:pt x="42" y="50"/>
                        </a:lnTo>
                        <a:lnTo>
                          <a:pt x="42" y="50"/>
                        </a:lnTo>
                        <a:lnTo>
                          <a:pt x="42" y="50"/>
                        </a:lnTo>
                        <a:lnTo>
                          <a:pt x="40" y="50"/>
                        </a:lnTo>
                        <a:lnTo>
                          <a:pt x="40" y="50"/>
                        </a:lnTo>
                        <a:lnTo>
                          <a:pt x="38" y="50"/>
                        </a:lnTo>
                        <a:lnTo>
                          <a:pt x="38" y="50"/>
                        </a:lnTo>
                        <a:lnTo>
                          <a:pt x="38" y="50"/>
                        </a:lnTo>
                        <a:lnTo>
                          <a:pt x="36" y="50"/>
                        </a:lnTo>
                        <a:lnTo>
                          <a:pt x="36" y="50"/>
                        </a:lnTo>
                        <a:lnTo>
                          <a:pt x="34" y="50"/>
                        </a:lnTo>
                        <a:lnTo>
                          <a:pt x="34" y="50"/>
                        </a:lnTo>
                        <a:lnTo>
                          <a:pt x="34" y="50"/>
                        </a:lnTo>
                        <a:lnTo>
                          <a:pt x="32" y="50"/>
                        </a:lnTo>
                        <a:lnTo>
                          <a:pt x="32" y="52"/>
                        </a:lnTo>
                        <a:lnTo>
                          <a:pt x="34" y="52"/>
                        </a:lnTo>
                        <a:lnTo>
                          <a:pt x="34" y="52"/>
                        </a:lnTo>
                        <a:lnTo>
                          <a:pt x="34" y="52"/>
                        </a:lnTo>
                        <a:lnTo>
                          <a:pt x="34" y="54"/>
                        </a:lnTo>
                        <a:lnTo>
                          <a:pt x="34" y="54"/>
                        </a:lnTo>
                        <a:lnTo>
                          <a:pt x="36" y="54"/>
                        </a:lnTo>
                        <a:lnTo>
                          <a:pt x="36" y="54"/>
                        </a:lnTo>
                        <a:lnTo>
                          <a:pt x="36" y="54"/>
                        </a:lnTo>
                        <a:lnTo>
                          <a:pt x="36" y="56"/>
                        </a:lnTo>
                        <a:lnTo>
                          <a:pt x="38" y="56"/>
                        </a:lnTo>
                        <a:lnTo>
                          <a:pt x="38" y="56"/>
                        </a:lnTo>
                        <a:lnTo>
                          <a:pt x="36" y="56"/>
                        </a:lnTo>
                        <a:lnTo>
                          <a:pt x="36" y="56"/>
                        </a:lnTo>
                        <a:lnTo>
                          <a:pt x="38" y="56"/>
                        </a:lnTo>
                        <a:lnTo>
                          <a:pt x="38" y="58"/>
                        </a:lnTo>
                        <a:lnTo>
                          <a:pt x="38" y="58"/>
                        </a:lnTo>
                        <a:lnTo>
                          <a:pt x="38" y="58"/>
                        </a:lnTo>
                        <a:lnTo>
                          <a:pt x="38" y="60"/>
                        </a:lnTo>
                        <a:lnTo>
                          <a:pt x="38" y="60"/>
                        </a:lnTo>
                        <a:lnTo>
                          <a:pt x="38" y="60"/>
                        </a:lnTo>
                        <a:lnTo>
                          <a:pt x="38" y="62"/>
                        </a:lnTo>
                        <a:lnTo>
                          <a:pt x="40" y="62"/>
                        </a:lnTo>
                        <a:lnTo>
                          <a:pt x="40" y="62"/>
                        </a:lnTo>
                        <a:lnTo>
                          <a:pt x="40" y="62"/>
                        </a:lnTo>
                        <a:lnTo>
                          <a:pt x="42" y="62"/>
                        </a:lnTo>
                        <a:lnTo>
                          <a:pt x="42" y="62"/>
                        </a:lnTo>
                        <a:lnTo>
                          <a:pt x="42" y="62"/>
                        </a:lnTo>
                        <a:lnTo>
                          <a:pt x="42" y="64"/>
                        </a:lnTo>
                        <a:lnTo>
                          <a:pt x="44" y="64"/>
                        </a:lnTo>
                        <a:lnTo>
                          <a:pt x="44" y="64"/>
                        </a:lnTo>
                        <a:lnTo>
                          <a:pt x="44" y="64"/>
                        </a:lnTo>
                        <a:lnTo>
                          <a:pt x="42" y="64"/>
                        </a:lnTo>
                        <a:lnTo>
                          <a:pt x="42" y="66"/>
                        </a:lnTo>
                        <a:lnTo>
                          <a:pt x="42" y="66"/>
                        </a:lnTo>
                        <a:lnTo>
                          <a:pt x="42" y="66"/>
                        </a:lnTo>
                        <a:lnTo>
                          <a:pt x="42" y="67"/>
                        </a:lnTo>
                        <a:lnTo>
                          <a:pt x="42" y="67"/>
                        </a:lnTo>
                        <a:lnTo>
                          <a:pt x="42" y="67"/>
                        </a:lnTo>
                        <a:lnTo>
                          <a:pt x="40" y="67"/>
                        </a:lnTo>
                        <a:lnTo>
                          <a:pt x="40" y="69"/>
                        </a:lnTo>
                        <a:lnTo>
                          <a:pt x="40" y="69"/>
                        </a:lnTo>
                        <a:lnTo>
                          <a:pt x="40" y="69"/>
                        </a:lnTo>
                        <a:lnTo>
                          <a:pt x="38" y="69"/>
                        </a:lnTo>
                        <a:lnTo>
                          <a:pt x="38" y="69"/>
                        </a:lnTo>
                        <a:lnTo>
                          <a:pt x="38" y="71"/>
                        </a:lnTo>
                        <a:lnTo>
                          <a:pt x="38" y="71"/>
                        </a:lnTo>
                        <a:lnTo>
                          <a:pt x="38" y="71"/>
                        </a:lnTo>
                        <a:lnTo>
                          <a:pt x="38" y="73"/>
                        </a:lnTo>
                        <a:lnTo>
                          <a:pt x="38" y="73"/>
                        </a:lnTo>
                        <a:lnTo>
                          <a:pt x="38" y="73"/>
                        </a:lnTo>
                        <a:lnTo>
                          <a:pt x="38" y="75"/>
                        </a:lnTo>
                        <a:lnTo>
                          <a:pt x="38" y="75"/>
                        </a:lnTo>
                        <a:lnTo>
                          <a:pt x="36" y="75"/>
                        </a:lnTo>
                        <a:lnTo>
                          <a:pt x="36" y="77"/>
                        </a:lnTo>
                        <a:lnTo>
                          <a:pt x="38" y="77"/>
                        </a:lnTo>
                        <a:lnTo>
                          <a:pt x="38" y="77"/>
                        </a:lnTo>
                        <a:lnTo>
                          <a:pt x="38" y="77"/>
                        </a:lnTo>
                        <a:lnTo>
                          <a:pt x="38" y="79"/>
                        </a:lnTo>
                        <a:lnTo>
                          <a:pt x="38" y="79"/>
                        </a:lnTo>
                        <a:lnTo>
                          <a:pt x="38" y="79"/>
                        </a:lnTo>
                        <a:lnTo>
                          <a:pt x="40" y="79"/>
                        </a:lnTo>
                        <a:lnTo>
                          <a:pt x="40" y="79"/>
                        </a:lnTo>
                        <a:lnTo>
                          <a:pt x="40" y="79"/>
                        </a:lnTo>
                        <a:lnTo>
                          <a:pt x="40" y="81"/>
                        </a:lnTo>
                        <a:lnTo>
                          <a:pt x="42" y="81"/>
                        </a:lnTo>
                        <a:lnTo>
                          <a:pt x="42" y="81"/>
                        </a:lnTo>
                        <a:lnTo>
                          <a:pt x="42" y="81"/>
                        </a:lnTo>
                        <a:lnTo>
                          <a:pt x="42" y="81"/>
                        </a:lnTo>
                        <a:lnTo>
                          <a:pt x="42" y="81"/>
                        </a:lnTo>
                        <a:lnTo>
                          <a:pt x="44" y="81"/>
                        </a:lnTo>
                        <a:lnTo>
                          <a:pt x="44" y="81"/>
                        </a:lnTo>
                        <a:lnTo>
                          <a:pt x="44" y="83"/>
                        </a:lnTo>
                        <a:lnTo>
                          <a:pt x="42" y="83"/>
                        </a:lnTo>
                        <a:lnTo>
                          <a:pt x="42" y="83"/>
                        </a:lnTo>
                        <a:lnTo>
                          <a:pt x="42" y="85"/>
                        </a:lnTo>
                        <a:lnTo>
                          <a:pt x="42" y="85"/>
                        </a:lnTo>
                        <a:lnTo>
                          <a:pt x="42" y="85"/>
                        </a:lnTo>
                        <a:lnTo>
                          <a:pt x="40" y="85"/>
                        </a:lnTo>
                        <a:lnTo>
                          <a:pt x="40" y="85"/>
                        </a:lnTo>
                        <a:lnTo>
                          <a:pt x="40" y="85"/>
                        </a:lnTo>
                        <a:lnTo>
                          <a:pt x="38" y="85"/>
                        </a:lnTo>
                        <a:lnTo>
                          <a:pt x="38" y="85"/>
                        </a:lnTo>
                        <a:lnTo>
                          <a:pt x="38" y="87"/>
                        </a:lnTo>
                        <a:lnTo>
                          <a:pt x="38" y="87"/>
                        </a:lnTo>
                        <a:lnTo>
                          <a:pt x="38" y="87"/>
                        </a:lnTo>
                        <a:lnTo>
                          <a:pt x="38" y="89"/>
                        </a:lnTo>
                        <a:lnTo>
                          <a:pt x="38" y="89"/>
                        </a:lnTo>
                        <a:lnTo>
                          <a:pt x="36" y="89"/>
                        </a:lnTo>
                        <a:lnTo>
                          <a:pt x="36" y="89"/>
                        </a:lnTo>
                        <a:lnTo>
                          <a:pt x="36" y="89"/>
                        </a:lnTo>
                        <a:lnTo>
                          <a:pt x="36" y="90"/>
                        </a:lnTo>
                        <a:lnTo>
                          <a:pt x="34" y="90"/>
                        </a:lnTo>
                        <a:lnTo>
                          <a:pt x="34" y="90"/>
                        </a:lnTo>
                        <a:lnTo>
                          <a:pt x="34" y="90"/>
                        </a:lnTo>
                        <a:lnTo>
                          <a:pt x="34" y="92"/>
                        </a:lnTo>
                        <a:lnTo>
                          <a:pt x="34" y="92"/>
                        </a:lnTo>
                        <a:lnTo>
                          <a:pt x="34" y="92"/>
                        </a:lnTo>
                        <a:lnTo>
                          <a:pt x="34" y="94"/>
                        </a:lnTo>
                        <a:lnTo>
                          <a:pt x="34" y="94"/>
                        </a:lnTo>
                        <a:lnTo>
                          <a:pt x="34" y="96"/>
                        </a:lnTo>
                        <a:lnTo>
                          <a:pt x="34" y="96"/>
                        </a:lnTo>
                        <a:lnTo>
                          <a:pt x="34" y="96"/>
                        </a:lnTo>
                        <a:lnTo>
                          <a:pt x="34" y="96"/>
                        </a:lnTo>
                        <a:lnTo>
                          <a:pt x="34" y="98"/>
                        </a:lnTo>
                        <a:lnTo>
                          <a:pt x="34" y="98"/>
                        </a:lnTo>
                        <a:lnTo>
                          <a:pt x="34" y="98"/>
                        </a:lnTo>
                        <a:lnTo>
                          <a:pt x="34" y="98"/>
                        </a:lnTo>
                        <a:lnTo>
                          <a:pt x="34" y="100"/>
                        </a:lnTo>
                        <a:lnTo>
                          <a:pt x="34" y="100"/>
                        </a:lnTo>
                        <a:lnTo>
                          <a:pt x="34" y="100"/>
                        </a:lnTo>
                        <a:lnTo>
                          <a:pt x="34" y="102"/>
                        </a:lnTo>
                        <a:lnTo>
                          <a:pt x="34" y="102"/>
                        </a:lnTo>
                        <a:lnTo>
                          <a:pt x="34" y="102"/>
                        </a:lnTo>
                        <a:lnTo>
                          <a:pt x="34" y="102"/>
                        </a:lnTo>
                        <a:lnTo>
                          <a:pt x="34" y="104"/>
                        </a:lnTo>
                        <a:lnTo>
                          <a:pt x="32" y="104"/>
                        </a:lnTo>
                        <a:lnTo>
                          <a:pt x="32" y="104"/>
                        </a:lnTo>
                        <a:lnTo>
                          <a:pt x="32" y="104"/>
                        </a:lnTo>
                        <a:lnTo>
                          <a:pt x="32" y="104"/>
                        </a:lnTo>
                        <a:lnTo>
                          <a:pt x="32" y="104"/>
                        </a:lnTo>
                        <a:lnTo>
                          <a:pt x="30" y="104"/>
                        </a:lnTo>
                        <a:lnTo>
                          <a:pt x="30" y="104"/>
                        </a:lnTo>
                        <a:lnTo>
                          <a:pt x="30" y="106"/>
                        </a:lnTo>
                        <a:lnTo>
                          <a:pt x="28" y="106"/>
                        </a:lnTo>
                        <a:lnTo>
                          <a:pt x="28" y="106"/>
                        </a:lnTo>
                        <a:lnTo>
                          <a:pt x="28" y="106"/>
                        </a:lnTo>
                        <a:lnTo>
                          <a:pt x="28" y="106"/>
                        </a:lnTo>
                        <a:lnTo>
                          <a:pt x="26" y="106"/>
                        </a:lnTo>
                        <a:lnTo>
                          <a:pt x="26" y="106"/>
                        </a:lnTo>
                        <a:lnTo>
                          <a:pt x="26" y="106"/>
                        </a:lnTo>
                        <a:lnTo>
                          <a:pt x="24" y="106"/>
                        </a:lnTo>
                        <a:lnTo>
                          <a:pt x="24" y="106"/>
                        </a:lnTo>
                        <a:lnTo>
                          <a:pt x="24" y="106"/>
                        </a:lnTo>
                        <a:lnTo>
                          <a:pt x="23" y="106"/>
                        </a:lnTo>
                        <a:lnTo>
                          <a:pt x="23" y="104"/>
                        </a:lnTo>
                        <a:lnTo>
                          <a:pt x="23" y="104"/>
                        </a:lnTo>
                        <a:lnTo>
                          <a:pt x="23" y="104"/>
                        </a:lnTo>
                        <a:lnTo>
                          <a:pt x="23" y="104"/>
                        </a:lnTo>
                        <a:lnTo>
                          <a:pt x="21" y="104"/>
                        </a:lnTo>
                        <a:lnTo>
                          <a:pt x="21" y="104"/>
                        </a:lnTo>
                        <a:lnTo>
                          <a:pt x="21" y="104"/>
                        </a:lnTo>
                        <a:lnTo>
                          <a:pt x="21" y="104"/>
                        </a:lnTo>
                        <a:lnTo>
                          <a:pt x="19" y="104"/>
                        </a:lnTo>
                        <a:lnTo>
                          <a:pt x="19" y="104"/>
                        </a:lnTo>
                        <a:lnTo>
                          <a:pt x="19" y="104"/>
                        </a:lnTo>
                        <a:lnTo>
                          <a:pt x="17" y="104"/>
                        </a:lnTo>
                        <a:lnTo>
                          <a:pt x="17" y="104"/>
                        </a:lnTo>
                        <a:lnTo>
                          <a:pt x="17" y="104"/>
                        </a:lnTo>
                        <a:lnTo>
                          <a:pt x="15" y="104"/>
                        </a:lnTo>
                        <a:lnTo>
                          <a:pt x="15" y="104"/>
                        </a:lnTo>
                        <a:lnTo>
                          <a:pt x="15" y="104"/>
                        </a:lnTo>
                        <a:lnTo>
                          <a:pt x="15" y="104"/>
                        </a:lnTo>
                        <a:lnTo>
                          <a:pt x="13" y="104"/>
                        </a:lnTo>
                        <a:lnTo>
                          <a:pt x="13" y="104"/>
                        </a:lnTo>
                        <a:lnTo>
                          <a:pt x="11" y="104"/>
                        </a:lnTo>
                        <a:lnTo>
                          <a:pt x="11" y="104"/>
                        </a:lnTo>
                        <a:lnTo>
                          <a:pt x="11" y="104"/>
                        </a:lnTo>
                        <a:lnTo>
                          <a:pt x="9" y="104"/>
                        </a:lnTo>
                        <a:lnTo>
                          <a:pt x="9" y="106"/>
                        </a:lnTo>
                        <a:lnTo>
                          <a:pt x="9" y="106"/>
                        </a:lnTo>
                        <a:lnTo>
                          <a:pt x="9" y="106"/>
                        </a:lnTo>
                        <a:lnTo>
                          <a:pt x="7" y="106"/>
                        </a:lnTo>
                        <a:lnTo>
                          <a:pt x="7" y="106"/>
                        </a:lnTo>
                        <a:lnTo>
                          <a:pt x="7" y="106"/>
                        </a:lnTo>
                        <a:lnTo>
                          <a:pt x="7" y="104"/>
                        </a:lnTo>
                        <a:lnTo>
                          <a:pt x="7" y="104"/>
                        </a:lnTo>
                        <a:lnTo>
                          <a:pt x="7" y="104"/>
                        </a:lnTo>
                        <a:lnTo>
                          <a:pt x="7" y="104"/>
                        </a:lnTo>
                        <a:lnTo>
                          <a:pt x="7" y="102"/>
                        </a:lnTo>
                        <a:lnTo>
                          <a:pt x="9" y="102"/>
                        </a:lnTo>
                        <a:lnTo>
                          <a:pt x="9" y="102"/>
                        </a:lnTo>
                        <a:lnTo>
                          <a:pt x="9" y="100"/>
                        </a:lnTo>
                        <a:lnTo>
                          <a:pt x="9" y="100"/>
                        </a:lnTo>
                        <a:lnTo>
                          <a:pt x="9" y="100"/>
                        </a:lnTo>
                        <a:lnTo>
                          <a:pt x="9" y="98"/>
                        </a:lnTo>
                        <a:lnTo>
                          <a:pt x="9" y="98"/>
                        </a:lnTo>
                        <a:lnTo>
                          <a:pt x="11" y="98"/>
                        </a:lnTo>
                        <a:lnTo>
                          <a:pt x="11" y="96"/>
                        </a:lnTo>
                        <a:lnTo>
                          <a:pt x="11" y="96"/>
                        </a:lnTo>
                        <a:lnTo>
                          <a:pt x="11" y="96"/>
                        </a:lnTo>
                        <a:lnTo>
                          <a:pt x="11" y="96"/>
                        </a:lnTo>
                        <a:lnTo>
                          <a:pt x="11" y="94"/>
                        </a:lnTo>
                        <a:lnTo>
                          <a:pt x="11" y="94"/>
                        </a:lnTo>
                        <a:lnTo>
                          <a:pt x="11" y="94"/>
                        </a:lnTo>
                        <a:lnTo>
                          <a:pt x="11" y="92"/>
                        </a:lnTo>
                        <a:lnTo>
                          <a:pt x="11" y="92"/>
                        </a:lnTo>
                        <a:lnTo>
                          <a:pt x="11" y="90"/>
                        </a:lnTo>
                        <a:lnTo>
                          <a:pt x="11" y="90"/>
                        </a:lnTo>
                        <a:lnTo>
                          <a:pt x="11" y="89"/>
                        </a:lnTo>
                        <a:lnTo>
                          <a:pt x="11" y="89"/>
                        </a:lnTo>
                        <a:lnTo>
                          <a:pt x="11" y="89"/>
                        </a:lnTo>
                        <a:lnTo>
                          <a:pt x="11" y="87"/>
                        </a:lnTo>
                        <a:lnTo>
                          <a:pt x="9" y="87"/>
                        </a:lnTo>
                        <a:lnTo>
                          <a:pt x="9" y="87"/>
                        </a:lnTo>
                        <a:lnTo>
                          <a:pt x="9" y="87"/>
                        </a:lnTo>
                        <a:lnTo>
                          <a:pt x="9" y="85"/>
                        </a:lnTo>
                        <a:lnTo>
                          <a:pt x="9" y="85"/>
                        </a:lnTo>
                        <a:lnTo>
                          <a:pt x="9" y="85"/>
                        </a:lnTo>
                        <a:lnTo>
                          <a:pt x="11" y="85"/>
                        </a:lnTo>
                        <a:lnTo>
                          <a:pt x="11" y="83"/>
                        </a:lnTo>
                        <a:lnTo>
                          <a:pt x="11" y="83"/>
                        </a:lnTo>
                        <a:lnTo>
                          <a:pt x="11" y="81"/>
                        </a:lnTo>
                        <a:lnTo>
                          <a:pt x="11" y="81"/>
                        </a:lnTo>
                        <a:lnTo>
                          <a:pt x="11" y="81"/>
                        </a:lnTo>
                        <a:lnTo>
                          <a:pt x="11" y="79"/>
                        </a:lnTo>
                        <a:lnTo>
                          <a:pt x="11" y="79"/>
                        </a:lnTo>
                        <a:lnTo>
                          <a:pt x="11" y="79"/>
                        </a:lnTo>
                        <a:lnTo>
                          <a:pt x="11" y="79"/>
                        </a:lnTo>
                        <a:lnTo>
                          <a:pt x="11" y="77"/>
                        </a:lnTo>
                        <a:lnTo>
                          <a:pt x="11" y="77"/>
                        </a:lnTo>
                        <a:lnTo>
                          <a:pt x="9" y="77"/>
                        </a:lnTo>
                        <a:lnTo>
                          <a:pt x="9" y="75"/>
                        </a:lnTo>
                        <a:lnTo>
                          <a:pt x="9" y="75"/>
                        </a:lnTo>
                        <a:lnTo>
                          <a:pt x="7" y="75"/>
                        </a:lnTo>
                        <a:lnTo>
                          <a:pt x="7" y="77"/>
                        </a:lnTo>
                        <a:lnTo>
                          <a:pt x="7" y="77"/>
                        </a:lnTo>
                        <a:lnTo>
                          <a:pt x="7" y="77"/>
                        </a:lnTo>
                        <a:lnTo>
                          <a:pt x="5" y="77"/>
                        </a:lnTo>
                        <a:lnTo>
                          <a:pt x="5" y="77"/>
                        </a:lnTo>
                        <a:lnTo>
                          <a:pt x="5" y="77"/>
                        </a:lnTo>
                        <a:lnTo>
                          <a:pt x="5" y="77"/>
                        </a:lnTo>
                        <a:lnTo>
                          <a:pt x="3" y="77"/>
                        </a:lnTo>
                        <a:lnTo>
                          <a:pt x="3" y="77"/>
                        </a:lnTo>
                        <a:lnTo>
                          <a:pt x="3" y="77"/>
                        </a:lnTo>
                        <a:lnTo>
                          <a:pt x="3" y="75"/>
                        </a:lnTo>
                        <a:lnTo>
                          <a:pt x="3" y="75"/>
                        </a:lnTo>
                        <a:lnTo>
                          <a:pt x="3" y="75"/>
                        </a:lnTo>
                        <a:lnTo>
                          <a:pt x="3" y="73"/>
                        </a:lnTo>
                        <a:lnTo>
                          <a:pt x="3" y="73"/>
                        </a:lnTo>
                        <a:lnTo>
                          <a:pt x="3" y="73"/>
                        </a:lnTo>
                        <a:lnTo>
                          <a:pt x="3" y="71"/>
                        </a:lnTo>
                        <a:lnTo>
                          <a:pt x="2" y="71"/>
                        </a:lnTo>
                        <a:lnTo>
                          <a:pt x="2" y="71"/>
                        </a:lnTo>
                        <a:lnTo>
                          <a:pt x="2" y="71"/>
                        </a:lnTo>
                        <a:lnTo>
                          <a:pt x="2" y="71"/>
                        </a:lnTo>
                        <a:lnTo>
                          <a:pt x="0" y="71"/>
                        </a:lnTo>
                        <a:lnTo>
                          <a:pt x="0" y="71"/>
                        </a:lnTo>
                        <a:lnTo>
                          <a:pt x="0" y="71"/>
                        </a:lnTo>
                        <a:lnTo>
                          <a:pt x="0" y="71"/>
                        </a:lnTo>
                        <a:lnTo>
                          <a:pt x="0" y="69"/>
                        </a:lnTo>
                        <a:lnTo>
                          <a:pt x="0" y="69"/>
                        </a:lnTo>
                        <a:lnTo>
                          <a:pt x="0" y="67"/>
                        </a:lnTo>
                        <a:lnTo>
                          <a:pt x="0" y="67"/>
                        </a:lnTo>
                        <a:lnTo>
                          <a:pt x="0" y="67"/>
                        </a:lnTo>
                        <a:lnTo>
                          <a:pt x="0" y="66"/>
                        </a:lnTo>
                        <a:lnTo>
                          <a:pt x="0" y="66"/>
                        </a:lnTo>
                        <a:lnTo>
                          <a:pt x="0" y="64"/>
                        </a:lnTo>
                        <a:lnTo>
                          <a:pt x="0" y="64"/>
                        </a:lnTo>
                        <a:lnTo>
                          <a:pt x="0" y="64"/>
                        </a:lnTo>
                        <a:lnTo>
                          <a:pt x="0" y="64"/>
                        </a:lnTo>
                        <a:lnTo>
                          <a:pt x="0" y="62"/>
                        </a:lnTo>
                        <a:lnTo>
                          <a:pt x="0" y="62"/>
                        </a:lnTo>
                        <a:lnTo>
                          <a:pt x="2" y="62"/>
                        </a:lnTo>
                        <a:lnTo>
                          <a:pt x="2" y="60"/>
                        </a:lnTo>
                        <a:lnTo>
                          <a:pt x="2" y="60"/>
                        </a:lnTo>
                        <a:lnTo>
                          <a:pt x="2" y="58"/>
                        </a:lnTo>
                        <a:lnTo>
                          <a:pt x="2" y="58"/>
                        </a:lnTo>
                        <a:lnTo>
                          <a:pt x="0" y="58"/>
                        </a:lnTo>
                        <a:lnTo>
                          <a:pt x="0" y="56"/>
                        </a:lnTo>
                        <a:lnTo>
                          <a:pt x="2" y="56"/>
                        </a:lnTo>
                        <a:lnTo>
                          <a:pt x="2" y="56"/>
                        </a:lnTo>
                        <a:lnTo>
                          <a:pt x="2" y="56"/>
                        </a:lnTo>
                        <a:lnTo>
                          <a:pt x="2" y="56"/>
                        </a:lnTo>
                        <a:lnTo>
                          <a:pt x="3" y="56"/>
                        </a:lnTo>
                        <a:lnTo>
                          <a:pt x="3" y="56"/>
                        </a:lnTo>
                        <a:lnTo>
                          <a:pt x="3" y="56"/>
                        </a:lnTo>
                        <a:lnTo>
                          <a:pt x="3" y="54"/>
                        </a:lnTo>
                        <a:lnTo>
                          <a:pt x="5" y="54"/>
                        </a:lnTo>
                        <a:lnTo>
                          <a:pt x="5" y="54"/>
                        </a:lnTo>
                        <a:lnTo>
                          <a:pt x="5" y="54"/>
                        </a:lnTo>
                        <a:lnTo>
                          <a:pt x="5" y="52"/>
                        </a:lnTo>
                        <a:lnTo>
                          <a:pt x="5" y="52"/>
                        </a:lnTo>
                        <a:lnTo>
                          <a:pt x="5" y="52"/>
                        </a:lnTo>
                        <a:lnTo>
                          <a:pt x="5" y="50"/>
                        </a:lnTo>
                        <a:lnTo>
                          <a:pt x="5" y="50"/>
                        </a:lnTo>
                        <a:lnTo>
                          <a:pt x="5" y="48"/>
                        </a:lnTo>
                        <a:lnTo>
                          <a:pt x="7" y="48"/>
                        </a:lnTo>
                        <a:lnTo>
                          <a:pt x="7" y="48"/>
                        </a:lnTo>
                        <a:lnTo>
                          <a:pt x="7" y="48"/>
                        </a:lnTo>
                        <a:lnTo>
                          <a:pt x="7" y="48"/>
                        </a:lnTo>
                        <a:lnTo>
                          <a:pt x="7" y="46"/>
                        </a:lnTo>
                        <a:lnTo>
                          <a:pt x="7" y="46"/>
                        </a:lnTo>
                        <a:lnTo>
                          <a:pt x="7" y="46"/>
                        </a:lnTo>
                        <a:lnTo>
                          <a:pt x="7" y="44"/>
                        </a:lnTo>
                        <a:lnTo>
                          <a:pt x="7" y="44"/>
                        </a:lnTo>
                        <a:lnTo>
                          <a:pt x="9" y="44"/>
                        </a:lnTo>
                        <a:lnTo>
                          <a:pt x="9" y="43"/>
                        </a:lnTo>
                        <a:lnTo>
                          <a:pt x="9" y="43"/>
                        </a:lnTo>
                        <a:lnTo>
                          <a:pt x="9" y="41"/>
                        </a:lnTo>
                        <a:lnTo>
                          <a:pt x="9" y="41"/>
                        </a:lnTo>
                        <a:lnTo>
                          <a:pt x="9" y="41"/>
                        </a:lnTo>
                        <a:lnTo>
                          <a:pt x="9" y="39"/>
                        </a:lnTo>
                        <a:lnTo>
                          <a:pt x="9" y="39"/>
                        </a:lnTo>
                        <a:lnTo>
                          <a:pt x="9" y="39"/>
                        </a:lnTo>
                        <a:lnTo>
                          <a:pt x="9" y="37"/>
                        </a:lnTo>
                        <a:lnTo>
                          <a:pt x="9" y="37"/>
                        </a:lnTo>
                        <a:lnTo>
                          <a:pt x="11" y="37"/>
                        </a:lnTo>
                        <a:lnTo>
                          <a:pt x="11" y="35"/>
                        </a:lnTo>
                        <a:lnTo>
                          <a:pt x="11" y="35"/>
                        </a:lnTo>
                        <a:lnTo>
                          <a:pt x="11" y="33"/>
                        </a:lnTo>
                        <a:lnTo>
                          <a:pt x="11" y="33"/>
                        </a:lnTo>
                        <a:lnTo>
                          <a:pt x="11" y="33"/>
                        </a:lnTo>
                        <a:lnTo>
                          <a:pt x="11" y="31"/>
                        </a:lnTo>
                        <a:lnTo>
                          <a:pt x="11" y="31"/>
                        </a:lnTo>
                        <a:lnTo>
                          <a:pt x="11" y="31"/>
                        </a:lnTo>
                        <a:lnTo>
                          <a:pt x="11" y="31"/>
                        </a:lnTo>
                        <a:lnTo>
                          <a:pt x="11" y="29"/>
                        </a:lnTo>
                        <a:lnTo>
                          <a:pt x="11" y="29"/>
                        </a:lnTo>
                        <a:lnTo>
                          <a:pt x="11" y="27"/>
                        </a:lnTo>
                        <a:lnTo>
                          <a:pt x="13" y="27"/>
                        </a:lnTo>
                        <a:lnTo>
                          <a:pt x="13" y="27"/>
                        </a:lnTo>
                        <a:lnTo>
                          <a:pt x="13" y="25"/>
                        </a:lnTo>
                        <a:lnTo>
                          <a:pt x="13" y="25"/>
                        </a:lnTo>
                        <a:lnTo>
                          <a:pt x="13" y="25"/>
                        </a:lnTo>
                        <a:lnTo>
                          <a:pt x="13" y="23"/>
                        </a:lnTo>
                        <a:lnTo>
                          <a:pt x="13" y="23"/>
                        </a:lnTo>
                        <a:lnTo>
                          <a:pt x="13" y="23"/>
                        </a:lnTo>
                        <a:lnTo>
                          <a:pt x="13" y="21"/>
                        </a:lnTo>
                        <a:lnTo>
                          <a:pt x="13" y="21"/>
                        </a:lnTo>
                        <a:lnTo>
                          <a:pt x="13" y="21"/>
                        </a:lnTo>
                        <a:lnTo>
                          <a:pt x="13" y="20"/>
                        </a:lnTo>
                        <a:lnTo>
                          <a:pt x="11" y="20"/>
                        </a:lnTo>
                        <a:lnTo>
                          <a:pt x="11" y="20"/>
                        </a:lnTo>
                        <a:lnTo>
                          <a:pt x="11" y="18"/>
                        </a:lnTo>
                        <a:lnTo>
                          <a:pt x="11" y="18"/>
                        </a:lnTo>
                        <a:lnTo>
                          <a:pt x="11" y="16"/>
                        </a:lnTo>
                        <a:lnTo>
                          <a:pt x="11" y="16"/>
                        </a:lnTo>
                        <a:lnTo>
                          <a:pt x="11" y="16"/>
                        </a:lnTo>
                        <a:lnTo>
                          <a:pt x="11" y="16"/>
                        </a:lnTo>
                        <a:lnTo>
                          <a:pt x="11" y="14"/>
                        </a:lnTo>
                        <a:lnTo>
                          <a:pt x="11" y="14"/>
                        </a:lnTo>
                        <a:lnTo>
                          <a:pt x="11" y="12"/>
                        </a:lnTo>
                        <a:lnTo>
                          <a:pt x="11" y="12"/>
                        </a:lnTo>
                        <a:lnTo>
                          <a:pt x="11" y="12"/>
                        </a:lnTo>
                        <a:lnTo>
                          <a:pt x="11" y="10"/>
                        </a:lnTo>
                        <a:lnTo>
                          <a:pt x="11" y="10"/>
                        </a:lnTo>
                        <a:lnTo>
                          <a:pt x="9" y="10"/>
                        </a:lnTo>
                        <a:lnTo>
                          <a:pt x="9" y="8"/>
                        </a:lnTo>
                        <a:lnTo>
                          <a:pt x="9" y="8"/>
                        </a:lnTo>
                        <a:lnTo>
                          <a:pt x="9" y="8"/>
                        </a:lnTo>
                        <a:lnTo>
                          <a:pt x="9" y="6"/>
                        </a:lnTo>
                        <a:lnTo>
                          <a:pt x="9" y="6"/>
                        </a:lnTo>
                        <a:lnTo>
                          <a:pt x="11" y="6"/>
                        </a:lnTo>
                        <a:lnTo>
                          <a:pt x="11" y="4"/>
                        </a:lnTo>
                        <a:lnTo>
                          <a:pt x="11" y="4"/>
                        </a:lnTo>
                        <a:lnTo>
                          <a:pt x="11" y="4"/>
                        </a:lnTo>
                        <a:lnTo>
                          <a:pt x="11" y="4"/>
                        </a:lnTo>
                        <a:lnTo>
                          <a:pt x="13" y="4"/>
                        </a:lnTo>
                        <a:lnTo>
                          <a:pt x="13" y="2"/>
                        </a:lnTo>
                        <a:lnTo>
                          <a:pt x="13" y="2"/>
                        </a:lnTo>
                        <a:lnTo>
                          <a:pt x="13" y="2"/>
                        </a:lnTo>
                        <a:lnTo>
                          <a:pt x="15" y="2"/>
                        </a:lnTo>
                        <a:lnTo>
                          <a:pt x="15" y="2"/>
                        </a:lnTo>
                        <a:lnTo>
                          <a:pt x="15" y="2"/>
                        </a:lnTo>
                        <a:lnTo>
                          <a:pt x="15" y="0"/>
                        </a:lnTo>
                        <a:lnTo>
                          <a:pt x="17" y="0"/>
                        </a:lnTo>
                        <a:lnTo>
                          <a:pt x="17" y="0"/>
                        </a:lnTo>
                        <a:lnTo>
                          <a:pt x="17" y="0"/>
                        </a:lnTo>
                        <a:lnTo>
                          <a:pt x="19" y="0"/>
                        </a:lnTo>
                        <a:lnTo>
                          <a:pt x="19" y="0"/>
                        </a:lnTo>
                        <a:lnTo>
                          <a:pt x="21" y="0"/>
                        </a:lnTo>
                        <a:lnTo>
                          <a:pt x="21" y="0"/>
                        </a:lnTo>
                        <a:lnTo>
                          <a:pt x="21" y="0"/>
                        </a:lnTo>
                        <a:lnTo>
                          <a:pt x="2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39" name="Freeform 491">
                    <a:extLst>
                      <a:ext uri="{FF2B5EF4-FFF2-40B4-BE49-F238E27FC236}">
                        <a16:creationId xmlns:a16="http://schemas.microsoft.com/office/drawing/2014/main" id="{EEAF5B1D-3A59-4312-AB42-303166D7D381}"/>
                      </a:ext>
                    </a:extLst>
                  </p:cNvPr>
                  <p:cNvSpPr>
                    <a:spLocks/>
                  </p:cNvSpPr>
                  <p:nvPr/>
                </p:nvSpPr>
                <p:spPr bwMode="auto">
                  <a:xfrm>
                    <a:off x="10487" y="2047"/>
                    <a:ext cx="55" cy="106"/>
                  </a:xfrm>
                  <a:custGeom>
                    <a:avLst/>
                    <a:gdLst>
                      <a:gd name="T0" fmla="*/ 23 w 55"/>
                      <a:gd name="T1" fmla="*/ 2 h 106"/>
                      <a:gd name="T2" fmla="*/ 23 w 55"/>
                      <a:gd name="T3" fmla="*/ 8 h 106"/>
                      <a:gd name="T4" fmla="*/ 26 w 55"/>
                      <a:gd name="T5" fmla="*/ 6 h 106"/>
                      <a:gd name="T6" fmla="*/ 32 w 55"/>
                      <a:gd name="T7" fmla="*/ 6 h 106"/>
                      <a:gd name="T8" fmla="*/ 36 w 55"/>
                      <a:gd name="T9" fmla="*/ 6 h 106"/>
                      <a:gd name="T10" fmla="*/ 40 w 55"/>
                      <a:gd name="T11" fmla="*/ 2 h 106"/>
                      <a:gd name="T12" fmla="*/ 46 w 55"/>
                      <a:gd name="T13" fmla="*/ 4 h 106"/>
                      <a:gd name="T14" fmla="*/ 49 w 55"/>
                      <a:gd name="T15" fmla="*/ 4 h 106"/>
                      <a:gd name="T16" fmla="*/ 53 w 55"/>
                      <a:gd name="T17" fmla="*/ 10 h 106"/>
                      <a:gd name="T18" fmla="*/ 55 w 55"/>
                      <a:gd name="T19" fmla="*/ 12 h 106"/>
                      <a:gd name="T20" fmla="*/ 53 w 55"/>
                      <a:gd name="T21" fmla="*/ 16 h 106"/>
                      <a:gd name="T22" fmla="*/ 47 w 55"/>
                      <a:gd name="T23" fmla="*/ 20 h 106"/>
                      <a:gd name="T24" fmla="*/ 44 w 55"/>
                      <a:gd name="T25" fmla="*/ 23 h 106"/>
                      <a:gd name="T26" fmla="*/ 46 w 55"/>
                      <a:gd name="T27" fmla="*/ 27 h 106"/>
                      <a:gd name="T28" fmla="*/ 46 w 55"/>
                      <a:gd name="T29" fmla="*/ 31 h 106"/>
                      <a:gd name="T30" fmla="*/ 46 w 55"/>
                      <a:gd name="T31" fmla="*/ 37 h 106"/>
                      <a:gd name="T32" fmla="*/ 42 w 55"/>
                      <a:gd name="T33" fmla="*/ 41 h 106"/>
                      <a:gd name="T34" fmla="*/ 44 w 55"/>
                      <a:gd name="T35" fmla="*/ 44 h 106"/>
                      <a:gd name="T36" fmla="*/ 42 w 55"/>
                      <a:gd name="T37" fmla="*/ 48 h 106"/>
                      <a:gd name="T38" fmla="*/ 38 w 55"/>
                      <a:gd name="T39" fmla="*/ 50 h 106"/>
                      <a:gd name="T40" fmla="*/ 34 w 55"/>
                      <a:gd name="T41" fmla="*/ 52 h 106"/>
                      <a:gd name="T42" fmla="*/ 38 w 55"/>
                      <a:gd name="T43" fmla="*/ 56 h 106"/>
                      <a:gd name="T44" fmla="*/ 38 w 55"/>
                      <a:gd name="T45" fmla="*/ 60 h 106"/>
                      <a:gd name="T46" fmla="*/ 44 w 55"/>
                      <a:gd name="T47" fmla="*/ 64 h 106"/>
                      <a:gd name="T48" fmla="*/ 42 w 55"/>
                      <a:gd name="T49" fmla="*/ 67 h 106"/>
                      <a:gd name="T50" fmla="*/ 38 w 55"/>
                      <a:gd name="T51" fmla="*/ 71 h 106"/>
                      <a:gd name="T52" fmla="*/ 38 w 55"/>
                      <a:gd name="T53" fmla="*/ 77 h 106"/>
                      <a:gd name="T54" fmla="*/ 42 w 55"/>
                      <a:gd name="T55" fmla="*/ 81 h 106"/>
                      <a:gd name="T56" fmla="*/ 42 w 55"/>
                      <a:gd name="T57" fmla="*/ 83 h 106"/>
                      <a:gd name="T58" fmla="*/ 38 w 55"/>
                      <a:gd name="T59" fmla="*/ 87 h 106"/>
                      <a:gd name="T60" fmla="*/ 34 w 55"/>
                      <a:gd name="T61" fmla="*/ 90 h 106"/>
                      <a:gd name="T62" fmla="*/ 34 w 55"/>
                      <a:gd name="T63" fmla="*/ 96 h 106"/>
                      <a:gd name="T64" fmla="*/ 34 w 55"/>
                      <a:gd name="T65" fmla="*/ 100 h 106"/>
                      <a:gd name="T66" fmla="*/ 32 w 55"/>
                      <a:gd name="T67" fmla="*/ 104 h 106"/>
                      <a:gd name="T68" fmla="*/ 26 w 55"/>
                      <a:gd name="T69" fmla="*/ 106 h 106"/>
                      <a:gd name="T70" fmla="*/ 23 w 55"/>
                      <a:gd name="T71" fmla="*/ 104 h 106"/>
                      <a:gd name="T72" fmla="*/ 17 w 55"/>
                      <a:gd name="T73" fmla="*/ 104 h 106"/>
                      <a:gd name="T74" fmla="*/ 11 w 55"/>
                      <a:gd name="T75" fmla="*/ 104 h 106"/>
                      <a:gd name="T76" fmla="*/ 7 w 55"/>
                      <a:gd name="T77" fmla="*/ 106 h 106"/>
                      <a:gd name="T78" fmla="*/ 9 w 55"/>
                      <a:gd name="T79" fmla="*/ 100 h 106"/>
                      <a:gd name="T80" fmla="*/ 11 w 55"/>
                      <a:gd name="T81" fmla="*/ 94 h 106"/>
                      <a:gd name="T82" fmla="*/ 11 w 55"/>
                      <a:gd name="T83" fmla="*/ 89 h 106"/>
                      <a:gd name="T84" fmla="*/ 11 w 55"/>
                      <a:gd name="T85" fmla="*/ 83 h 106"/>
                      <a:gd name="T86" fmla="*/ 11 w 55"/>
                      <a:gd name="T87" fmla="*/ 77 h 106"/>
                      <a:gd name="T88" fmla="*/ 5 w 55"/>
                      <a:gd name="T89" fmla="*/ 77 h 106"/>
                      <a:gd name="T90" fmla="*/ 3 w 55"/>
                      <a:gd name="T91" fmla="*/ 75 h 106"/>
                      <a:gd name="T92" fmla="*/ 0 w 55"/>
                      <a:gd name="T93" fmla="*/ 71 h 106"/>
                      <a:gd name="T94" fmla="*/ 0 w 55"/>
                      <a:gd name="T95" fmla="*/ 66 h 106"/>
                      <a:gd name="T96" fmla="*/ 2 w 55"/>
                      <a:gd name="T97" fmla="*/ 60 h 106"/>
                      <a:gd name="T98" fmla="*/ 2 w 55"/>
                      <a:gd name="T99" fmla="*/ 56 h 106"/>
                      <a:gd name="T100" fmla="*/ 5 w 55"/>
                      <a:gd name="T101" fmla="*/ 52 h 106"/>
                      <a:gd name="T102" fmla="*/ 7 w 55"/>
                      <a:gd name="T103" fmla="*/ 46 h 106"/>
                      <a:gd name="T104" fmla="*/ 9 w 55"/>
                      <a:gd name="T105" fmla="*/ 41 h 106"/>
                      <a:gd name="T106" fmla="*/ 11 w 55"/>
                      <a:gd name="T107" fmla="*/ 35 h 106"/>
                      <a:gd name="T108" fmla="*/ 11 w 55"/>
                      <a:gd name="T109" fmla="*/ 29 h 106"/>
                      <a:gd name="T110" fmla="*/ 13 w 55"/>
                      <a:gd name="T111" fmla="*/ 23 h 106"/>
                      <a:gd name="T112" fmla="*/ 11 w 55"/>
                      <a:gd name="T113" fmla="*/ 16 h 106"/>
                      <a:gd name="T114" fmla="*/ 11 w 55"/>
                      <a:gd name="T115" fmla="*/ 10 h 106"/>
                      <a:gd name="T116" fmla="*/ 11 w 55"/>
                      <a:gd name="T117" fmla="*/ 4 h 106"/>
                      <a:gd name="T118" fmla="*/ 15 w 55"/>
                      <a:gd name="T119" fmla="*/ 2 h 106"/>
                      <a:gd name="T120" fmla="*/ 21 w 55"/>
                      <a:gd name="T121"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106">
                        <a:moveTo>
                          <a:pt x="21" y="0"/>
                        </a:moveTo>
                        <a:lnTo>
                          <a:pt x="21" y="0"/>
                        </a:lnTo>
                        <a:lnTo>
                          <a:pt x="23" y="0"/>
                        </a:lnTo>
                        <a:lnTo>
                          <a:pt x="23" y="0"/>
                        </a:lnTo>
                        <a:lnTo>
                          <a:pt x="23" y="0"/>
                        </a:lnTo>
                        <a:lnTo>
                          <a:pt x="23" y="2"/>
                        </a:lnTo>
                        <a:lnTo>
                          <a:pt x="23" y="2"/>
                        </a:lnTo>
                        <a:lnTo>
                          <a:pt x="23" y="2"/>
                        </a:lnTo>
                        <a:lnTo>
                          <a:pt x="23" y="2"/>
                        </a:lnTo>
                        <a:lnTo>
                          <a:pt x="23" y="4"/>
                        </a:lnTo>
                        <a:lnTo>
                          <a:pt x="21" y="4"/>
                        </a:lnTo>
                        <a:lnTo>
                          <a:pt x="21" y="4"/>
                        </a:lnTo>
                        <a:lnTo>
                          <a:pt x="21" y="6"/>
                        </a:lnTo>
                        <a:lnTo>
                          <a:pt x="23" y="6"/>
                        </a:lnTo>
                        <a:lnTo>
                          <a:pt x="23" y="6"/>
                        </a:lnTo>
                        <a:lnTo>
                          <a:pt x="23" y="6"/>
                        </a:lnTo>
                        <a:lnTo>
                          <a:pt x="23" y="8"/>
                        </a:lnTo>
                        <a:lnTo>
                          <a:pt x="23" y="8"/>
                        </a:lnTo>
                        <a:lnTo>
                          <a:pt x="23" y="6"/>
                        </a:lnTo>
                        <a:lnTo>
                          <a:pt x="24" y="6"/>
                        </a:lnTo>
                        <a:lnTo>
                          <a:pt x="24" y="6"/>
                        </a:lnTo>
                        <a:lnTo>
                          <a:pt x="24" y="6"/>
                        </a:lnTo>
                        <a:lnTo>
                          <a:pt x="26" y="6"/>
                        </a:lnTo>
                        <a:lnTo>
                          <a:pt x="26" y="6"/>
                        </a:lnTo>
                        <a:lnTo>
                          <a:pt x="26" y="4"/>
                        </a:lnTo>
                        <a:lnTo>
                          <a:pt x="26" y="4"/>
                        </a:lnTo>
                        <a:lnTo>
                          <a:pt x="26" y="6"/>
                        </a:lnTo>
                        <a:lnTo>
                          <a:pt x="28" y="6"/>
                        </a:lnTo>
                        <a:lnTo>
                          <a:pt x="28" y="6"/>
                        </a:lnTo>
                        <a:lnTo>
                          <a:pt x="28" y="6"/>
                        </a:lnTo>
                        <a:lnTo>
                          <a:pt x="28" y="4"/>
                        </a:lnTo>
                        <a:lnTo>
                          <a:pt x="30" y="4"/>
                        </a:lnTo>
                        <a:lnTo>
                          <a:pt x="30" y="4"/>
                        </a:lnTo>
                        <a:lnTo>
                          <a:pt x="30" y="6"/>
                        </a:lnTo>
                        <a:lnTo>
                          <a:pt x="32" y="6"/>
                        </a:lnTo>
                        <a:lnTo>
                          <a:pt x="32" y="6"/>
                        </a:lnTo>
                        <a:lnTo>
                          <a:pt x="32" y="6"/>
                        </a:lnTo>
                        <a:lnTo>
                          <a:pt x="32" y="6"/>
                        </a:lnTo>
                        <a:lnTo>
                          <a:pt x="34" y="6"/>
                        </a:lnTo>
                        <a:lnTo>
                          <a:pt x="34" y="6"/>
                        </a:lnTo>
                        <a:lnTo>
                          <a:pt x="34" y="6"/>
                        </a:lnTo>
                        <a:lnTo>
                          <a:pt x="34" y="6"/>
                        </a:lnTo>
                        <a:lnTo>
                          <a:pt x="34" y="6"/>
                        </a:lnTo>
                        <a:lnTo>
                          <a:pt x="36" y="6"/>
                        </a:lnTo>
                        <a:lnTo>
                          <a:pt x="36" y="6"/>
                        </a:lnTo>
                        <a:lnTo>
                          <a:pt x="38" y="6"/>
                        </a:lnTo>
                        <a:lnTo>
                          <a:pt x="38" y="6"/>
                        </a:lnTo>
                        <a:lnTo>
                          <a:pt x="38" y="6"/>
                        </a:lnTo>
                        <a:lnTo>
                          <a:pt x="38" y="6"/>
                        </a:lnTo>
                        <a:lnTo>
                          <a:pt x="38" y="4"/>
                        </a:lnTo>
                        <a:lnTo>
                          <a:pt x="40" y="4"/>
                        </a:lnTo>
                        <a:lnTo>
                          <a:pt x="40" y="4"/>
                        </a:lnTo>
                        <a:lnTo>
                          <a:pt x="40" y="2"/>
                        </a:lnTo>
                        <a:lnTo>
                          <a:pt x="40" y="2"/>
                        </a:lnTo>
                        <a:lnTo>
                          <a:pt x="42" y="2"/>
                        </a:lnTo>
                        <a:lnTo>
                          <a:pt x="42" y="4"/>
                        </a:lnTo>
                        <a:lnTo>
                          <a:pt x="42" y="4"/>
                        </a:lnTo>
                        <a:lnTo>
                          <a:pt x="42" y="4"/>
                        </a:lnTo>
                        <a:lnTo>
                          <a:pt x="44" y="4"/>
                        </a:lnTo>
                        <a:lnTo>
                          <a:pt x="44" y="4"/>
                        </a:lnTo>
                        <a:lnTo>
                          <a:pt x="44" y="4"/>
                        </a:lnTo>
                        <a:lnTo>
                          <a:pt x="46" y="4"/>
                        </a:lnTo>
                        <a:lnTo>
                          <a:pt x="46" y="4"/>
                        </a:lnTo>
                        <a:lnTo>
                          <a:pt x="47" y="4"/>
                        </a:lnTo>
                        <a:lnTo>
                          <a:pt x="47" y="4"/>
                        </a:lnTo>
                        <a:lnTo>
                          <a:pt x="47" y="4"/>
                        </a:lnTo>
                        <a:lnTo>
                          <a:pt x="47" y="4"/>
                        </a:lnTo>
                        <a:lnTo>
                          <a:pt x="47" y="4"/>
                        </a:lnTo>
                        <a:lnTo>
                          <a:pt x="49" y="4"/>
                        </a:lnTo>
                        <a:lnTo>
                          <a:pt x="49" y="4"/>
                        </a:lnTo>
                        <a:lnTo>
                          <a:pt x="49" y="4"/>
                        </a:lnTo>
                        <a:lnTo>
                          <a:pt x="49" y="4"/>
                        </a:lnTo>
                        <a:lnTo>
                          <a:pt x="49" y="6"/>
                        </a:lnTo>
                        <a:lnTo>
                          <a:pt x="49" y="6"/>
                        </a:lnTo>
                        <a:lnTo>
                          <a:pt x="49" y="8"/>
                        </a:lnTo>
                        <a:lnTo>
                          <a:pt x="49" y="8"/>
                        </a:lnTo>
                        <a:lnTo>
                          <a:pt x="49" y="8"/>
                        </a:lnTo>
                        <a:lnTo>
                          <a:pt x="49" y="10"/>
                        </a:lnTo>
                        <a:lnTo>
                          <a:pt x="51" y="10"/>
                        </a:lnTo>
                        <a:lnTo>
                          <a:pt x="51" y="10"/>
                        </a:lnTo>
                        <a:lnTo>
                          <a:pt x="53" y="10"/>
                        </a:lnTo>
                        <a:lnTo>
                          <a:pt x="53" y="10"/>
                        </a:lnTo>
                        <a:lnTo>
                          <a:pt x="53" y="10"/>
                        </a:lnTo>
                        <a:lnTo>
                          <a:pt x="55" y="10"/>
                        </a:lnTo>
                        <a:lnTo>
                          <a:pt x="55" y="10"/>
                        </a:lnTo>
                        <a:lnTo>
                          <a:pt x="55" y="10"/>
                        </a:lnTo>
                        <a:lnTo>
                          <a:pt x="55" y="10"/>
                        </a:lnTo>
                        <a:lnTo>
                          <a:pt x="55" y="12"/>
                        </a:lnTo>
                        <a:lnTo>
                          <a:pt x="55" y="12"/>
                        </a:lnTo>
                        <a:lnTo>
                          <a:pt x="55" y="12"/>
                        </a:lnTo>
                        <a:lnTo>
                          <a:pt x="55" y="14"/>
                        </a:lnTo>
                        <a:lnTo>
                          <a:pt x="55" y="14"/>
                        </a:lnTo>
                        <a:lnTo>
                          <a:pt x="55" y="14"/>
                        </a:lnTo>
                        <a:lnTo>
                          <a:pt x="55" y="16"/>
                        </a:lnTo>
                        <a:lnTo>
                          <a:pt x="53" y="16"/>
                        </a:lnTo>
                        <a:lnTo>
                          <a:pt x="53" y="16"/>
                        </a:lnTo>
                        <a:lnTo>
                          <a:pt x="53" y="16"/>
                        </a:lnTo>
                        <a:lnTo>
                          <a:pt x="53" y="16"/>
                        </a:lnTo>
                        <a:lnTo>
                          <a:pt x="53" y="16"/>
                        </a:lnTo>
                        <a:lnTo>
                          <a:pt x="51" y="16"/>
                        </a:lnTo>
                        <a:lnTo>
                          <a:pt x="51" y="18"/>
                        </a:lnTo>
                        <a:lnTo>
                          <a:pt x="51" y="18"/>
                        </a:lnTo>
                        <a:lnTo>
                          <a:pt x="51" y="18"/>
                        </a:lnTo>
                        <a:lnTo>
                          <a:pt x="49" y="18"/>
                        </a:lnTo>
                        <a:lnTo>
                          <a:pt x="49" y="18"/>
                        </a:lnTo>
                        <a:lnTo>
                          <a:pt x="49" y="18"/>
                        </a:lnTo>
                        <a:lnTo>
                          <a:pt x="47" y="18"/>
                        </a:lnTo>
                        <a:lnTo>
                          <a:pt x="47" y="20"/>
                        </a:lnTo>
                        <a:lnTo>
                          <a:pt x="47" y="20"/>
                        </a:lnTo>
                        <a:lnTo>
                          <a:pt x="47" y="20"/>
                        </a:lnTo>
                        <a:lnTo>
                          <a:pt x="47" y="20"/>
                        </a:lnTo>
                        <a:lnTo>
                          <a:pt x="47" y="21"/>
                        </a:lnTo>
                        <a:lnTo>
                          <a:pt x="47" y="21"/>
                        </a:lnTo>
                        <a:lnTo>
                          <a:pt x="46" y="21"/>
                        </a:lnTo>
                        <a:lnTo>
                          <a:pt x="46" y="23"/>
                        </a:lnTo>
                        <a:lnTo>
                          <a:pt x="46" y="23"/>
                        </a:lnTo>
                        <a:lnTo>
                          <a:pt x="44" y="23"/>
                        </a:lnTo>
                        <a:lnTo>
                          <a:pt x="44" y="23"/>
                        </a:lnTo>
                        <a:lnTo>
                          <a:pt x="44" y="23"/>
                        </a:lnTo>
                        <a:lnTo>
                          <a:pt x="44" y="23"/>
                        </a:lnTo>
                        <a:lnTo>
                          <a:pt x="44" y="23"/>
                        </a:lnTo>
                        <a:lnTo>
                          <a:pt x="44" y="25"/>
                        </a:lnTo>
                        <a:lnTo>
                          <a:pt x="46" y="25"/>
                        </a:lnTo>
                        <a:lnTo>
                          <a:pt x="46" y="25"/>
                        </a:lnTo>
                        <a:lnTo>
                          <a:pt x="46" y="25"/>
                        </a:lnTo>
                        <a:lnTo>
                          <a:pt x="46" y="27"/>
                        </a:lnTo>
                        <a:lnTo>
                          <a:pt x="46" y="27"/>
                        </a:lnTo>
                        <a:lnTo>
                          <a:pt x="46" y="27"/>
                        </a:lnTo>
                        <a:lnTo>
                          <a:pt x="46" y="29"/>
                        </a:lnTo>
                        <a:lnTo>
                          <a:pt x="46" y="29"/>
                        </a:lnTo>
                        <a:lnTo>
                          <a:pt x="46" y="29"/>
                        </a:lnTo>
                        <a:lnTo>
                          <a:pt x="46" y="31"/>
                        </a:lnTo>
                        <a:lnTo>
                          <a:pt x="46" y="31"/>
                        </a:lnTo>
                        <a:lnTo>
                          <a:pt x="46" y="31"/>
                        </a:lnTo>
                        <a:lnTo>
                          <a:pt x="46" y="31"/>
                        </a:lnTo>
                        <a:lnTo>
                          <a:pt x="46" y="33"/>
                        </a:lnTo>
                        <a:lnTo>
                          <a:pt x="46" y="33"/>
                        </a:lnTo>
                        <a:lnTo>
                          <a:pt x="46" y="33"/>
                        </a:lnTo>
                        <a:lnTo>
                          <a:pt x="46" y="33"/>
                        </a:lnTo>
                        <a:lnTo>
                          <a:pt x="46" y="35"/>
                        </a:lnTo>
                        <a:lnTo>
                          <a:pt x="46" y="35"/>
                        </a:lnTo>
                        <a:lnTo>
                          <a:pt x="46" y="37"/>
                        </a:lnTo>
                        <a:lnTo>
                          <a:pt x="46" y="37"/>
                        </a:lnTo>
                        <a:lnTo>
                          <a:pt x="46" y="37"/>
                        </a:lnTo>
                        <a:lnTo>
                          <a:pt x="46" y="37"/>
                        </a:lnTo>
                        <a:lnTo>
                          <a:pt x="46" y="39"/>
                        </a:lnTo>
                        <a:lnTo>
                          <a:pt x="44" y="39"/>
                        </a:lnTo>
                        <a:lnTo>
                          <a:pt x="44" y="39"/>
                        </a:lnTo>
                        <a:lnTo>
                          <a:pt x="44" y="39"/>
                        </a:lnTo>
                        <a:lnTo>
                          <a:pt x="44" y="39"/>
                        </a:lnTo>
                        <a:lnTo>
                          <a:pt x="42" y="39"/>
                        </a:lnTo>
                        <a:lnTo>
                          <a:pt x="42" y="41"/>
                        </a:lnTo>
                        <a:lnTo>
                          <a:pt x="42" y="41"/>
                        </a:lnTo>
                        <a:lnTo>
                          <a:pt x="42" y="41"/>
                        </a:lnTo>
                        <a:lnTo>
                          <a:pt x="42" y="41"/>
                        </a:lnTo>
                        <a:lnTo>
                          <a:pt x="42" y="41"/>
                        </a:lnTo>
                        <a:lnTo>
                          <a:pt x="44" y="41"/>
                        </a:lnTo>
                        <a:lnTo>
                          <a:pt x="44" y="43"/>
                        </a:lnTo>
                        <a:lnTo>
                          <a:pt x="44" y="43"/>
                        </a:lnTo>
                        <a:lnTo>
                          <a:pt x="44" y="43"/>
                        </a:lnTo>
                        <a:lnTo>
                          <a:pt x="44" y="43"/>
                        </a:lnTo>
                        <a:lnTo>
                          <a:pt x="44" y="44"/>
                        </a:lnTo>
                        <a:lnTo>
                          <a:pt x="44" y="44"/>
                        </a:lnTo>
                        <a:lnTo>
                          <a:pt x="44" y="46"/>
                        </a:lnTo>
                        <a:lnTo>
                          <a:pt x="44" y="46"/>
                        </a:lnTo>
                        <a:lnTo>
                          <a:pt x="44" y="46"/>
                        </a:lnTo>
                        <a:lnTo>
                          <a:pt x="44" y="48"/>
                        </a:lnTo>
                        <a:lnTo>
                          <a:pt x="44" y="48"/>
                        </a:lnTo>
                        <a:lnTo>
                          <a:pt x="44" y="48"/>
                        </a:lnTo>
                        <a:lnTo>
                          <a:pt x="42" y="48"/>
                        </a:lnTo>
                        <a:lnTo>
                          <a:pt x="42" y="48"/>
                        </a:lnTo>
                        <a:lnTo>
                          <a:pt x="42" y="50"/>
                        </a:lnTo>
                        <a:lnTo>
                          <a:pt x="42" y="50"/>
                        </a:lnTo>
                        <a:lnTo>
                          <a:pt x="42" y="50"/>
                        </a:lnTo>
                        <a:lnTo>
                          <a:pt x="42" y="50"/>
                        </a:lnTo>
                        <a:lnTo>
                          <a:pt x="40" y="50"/>
                        </a:lnTo>
                        <a:lnTo>
                          <a:pt x="40" y="50"/>
                        </a:lnTo>
                        <a:lnTo>
                          <a:pt x="38" y="50"/>
                        </a:lnTo>
                        <a:lnTo>
                          <a:pt x="38" y="50"/>
                        </a:lnTo>
                        <a:lnTo>
                          <a:pt x="38" y="50"/>
                        </a:lnTo>
                        <a:lnTo>
                          <a:pt x="36" y="50"/>
                        </a:lnTo>
                        <a:lnTo>
                          <a:pt x="36" y="50"/>
                        </a:lnTo>
                        <a:lnTo>
                          <a:pt x="34" y="50"/>
                        </a:lnTo>
                        <a:lnTo>
                          <a:pt x="34" y="50"/>
                        </a:lnTo>
                        <a:lnTo>
                          <a:pt x="34" y="50"/>
                        </a:lnTo>
                        <a:lnTo>
                          <a:pt x="32" y="50"/>
                        </a:lnTo>
                        <a:lnTo>
                          <a:pt x="32" y="52"/>
                        </a:lnTo>
                        <a:lnTo>
                          <a:pt x="34" y="52"/>
                        </a:lnTo>
                        <a:lnTo>
                          <a:pt x="34" y="52"/>
                        </a:lnTo>
                        <a:lnTo>
                          <a:pt x="34" y="52"/>
                        </a:lnTo>
                        <a:lnTo>
                          <a:pt x="34" y="54"/>
                        </a:lnTo>
                        <a:lnTo>
                          <a:pt x="34" y="54"/>
                        </a:lnTo>
                        <a:lnTo>
                          <a:pt x="36" y="54"/>
                        </a:lnTo>
                        <a:lnTo>
                          <a:pt x="36" y="54"/>
                        </a:lnTo>
                        <a:lnTo>
                          <a:pt x="36" y="54"/>
                        </a:lnTo>
                        <a:lnTo>
                          <a:pt x="36" y="56"/>
                        </a:lnTo>
                        <a:lnTo>
                          <a:pt x="38" y="56"/>
                        </a:lnTo>
                        <a:lnTo>
                          <a:pt x="38" y="56"/>
                        </a:lnTo>
                        <a:lnTo>
                          <a:pt x="36" y="56"/>
                        </a:lnTo>
                        <a:lnTo>
                          <a:pt x="36" y="56"/>
                        </a:lnTo>
                        <a:lnTo>
                          <a:pt x="38" y="56"/>
                        </a:lnTo>
                        <a:lnTo>
                          <a:pt x="38" y="58"/>
                        </a:lnTo>
                        <a:lnTo>
                          <a:pt x="38" y="58"/>
                        </a:lnTo>
                        <a:lnTo>
                          <a:pt x="38" y="58"/>
                        </a:lnTo>
                        <a:lnTo>
                          <a:pt x="38" y="60"/>
                        </a:lnTo>
                        <a:lnTo>
                          <a:pt x="38" y="60"/>
                        </a:lnTo>
                        <a:lnTo>
                          <a:pt x="38" y="60"/>
                        </a:lnTo>
                        <a:lnTo>
                          <a:pt x="38" y="62"/>
                        </a:lnTo>
                        <a:lnTo>
                          <a:pt x="40" y="62"/>
                        </a:lnTo>
                        <a:lnTo>
                          <a:pt x="40" y="62"/>
                        </a:lnTo>
                        <a:lnTo>
                          <a:pt x="40" y="62"/>
                        </a:lnTo>
                        <a:lnTo>
                          <a:pt x="42" y="62"/>
                        </a:lnTo>
                        <a:lnTo>
                          <a:pt x="42" y="62"/>
                        </a:lnTo>
                        <a:lnTo>
                          <a:pt x="42" y="62"/>
                        </a:lnTo>
                        <a:lnTo>
                          <a:pt x="42" y="64"/>
                        </a:lnTo>
                        <a:lnTo>
                          <a:pt x="44" y="64"/>
                        </a:lnTo>
                        <a:lnTo>
                          <a:pt x="44" y="64"/>
                        </a:lnTo>
                        <a:lnTo>
                          <a:pt x="44" y="64"/>
                        </a:lnTo>
                        <a:lnTo>
                          <a:pt x="42" y="64"/>
                        </a:lnTo>
                        <a:lnTo>
                          <a:pt x="42" y="66"/>
                        </a:lnTo>
                        <a:lnTo>
                          <a:pt x="42" y="66"/>
                        </a:lnTo>
                        <a:lnTo>
                          <a:pt x="42" y="66"/>
                        </a:lnTo>
                        <a:lnTo>
                          <a:pt x="42" y="67"/>
                        </a:lnTo>
                        <a:lnTo>
                          <a:pt x="42" y="67"/>
                        </a:lnTo>
                        <a:lnTo>
                          <a:pt x="42" y="67"/>
                        </a:lnTo>
                        <a:lnTo>
                          <a:pt x="40" y="67"/>
                        </a:lnTo>
                        <a:lnTo>
                          <a:pt x="40" y="69"/>
                        </a:lnTo>
                        <a:lnTo>
                          <a:pt x="40" y="69"/>
                        </a:lnTo>
                        <a:lnTo>
                          <a:pt x="40" y="69"/>
                        </a:lnTo>
                        <a:lnTo>
                          <a:pt x="38" y="69"/>
                        </a:lnTo>
                        <a:lnTo>
                          <a:pt x="38" y="69"/>
                        </a:lnTo>
                        <a:lnTo>
                          <a:pt x="38" y="71"/>
                        </a:lnTo>
                        <a:lnTo>
                          <a:pt x="38" y="71"/>
                        </a:lnTo>
                        <a:lnTo>
                          <a:pt x="38" y="71"/>
                        </a:lnTo>
                        <a:lnTo>
                          <a:pt x="38" y="73"/>
                        </a:lnTo>
                        <a:lnTo>
                          <a:pt x="38" y="73"/>
                        </a:lnTo>
                        <a:lnTo>
                          <a:pt x="38" y="73"/>
                        </a:lnTo>
                        <a:lnTo>
                          <a:pt x="38" y="75"/>
                        </a:lnTo>
                        <a:lnTo>
                          <a:pt x="38" y="75"/>
                        </a:lnTo>
                        <a:lnTo>
                          <a:pt x="36" y="75"/>
                        </a:lnTo>
                        <a:lnTo>
                          <a:pt x="36" y="77"/>
                        </a:lnTo>
                        <a:lnTo>
                          <a:pt x="38" y="77"/>
                        </a:lnTo>
                        <a:lnTo>
                          <a:pt x="38" y="77"/>
                        </a:lnTo>
                        <a:lnTo>
                          <a:pt x="38" y="77"/>
                        </a:lnTo>
                        <a:lnTo>
                          <a:pt x="38" y="79"/>
                        </a:lnTo>
                        <a:lnTo>
                          <a:pt x="38" y="79"/>
                        </a:lnTo>
                        <a:lnTo>
                          <a:pt x="38" y="79"/>
                        </a:lnTo>
                        <a:lnTo>
                          <a:pt x="40" y="79"/>
                        </a:lnTo>
                        <a:lnTo>
                          <a:pt x="40" y="79"/>
                        </a:lnTo>
                        <a:lnTo>
                          <a:pt x="40" y="79"/>
                        </a:lnTo>
                        <a:lnTo>
                          <a:pt x="40" y="81"/>
                        </a:lnTo>
                        <a:lnTo>
                          <a:pt x="42" y="81"/>
                        </a:lnTo>
                        <a:lnTo>
                          <a:pt x="42" y="81"/>
                        </a:lnTo>
                        <a:lnTo>
                          <a:pt x="42" y="81"/>
                        </a:lnTo>
                        <a:lnTo>
                          <a:pt x="42" y="81"/>
                        </a:lnTo>
                        <a:lnTo>
                          <a:pt x="42" y="81"/>
                        </a:lnTo>
                        <a:lnTo>
                          <a:pt x="44" y="81"/>
                        </a:lnTo>
                        <a:lnTo>
                          <a:pt x="44" y="81"/>
                        </a:lnTo>
                        <a:lnTo>
                          <a:pt x="44" y="83"/>
                        </a:lnTo>
                        <a:lnTo>
                          <a:pt x="42" y="83"/>
                        </a:lnTo>
                        <a:lnTo>
                          <a:pt x="42" y="83"/>
                        </a:lnTo>
                        <a:lnTo>
                          <a:pt x="42" y="85"/>
                        </a:lnTo>
                        <a:lnTo>
                          <a:pt x="42" y="85"/>
                        </a:lnTo>
                        <a:lnTo>
                          <a:pt x="42" y="85"/>
                        </a:lnTo>
                        <a:lnTo>
                          <a:pt x="40" y="85"/>
                        </a:lnTo>
                        <a:lnTo>
                          <a:pt x="40" y="85"/>
                        </a:lnTo>
                        <a:lnTo>
                          <a:pt x="40" y="85"/>
                        </a:lnTo>
                        <a:lnTo>
                          <a:pt x="38" y="85"/>
                        </a:lnTo>
                        <a:lnTo>
                          <a:pt x="38" y="85"/>
                        </a:lnTo>
                        <a:lnTo>
                          <a:pt x="38" y="87"/>
                        </a:lnTo>
                        <a:lnTo>
                          <a:pt x="38" y="87"/>
                        </a:lnTo>
                        <a:lnTo>
                          <a:pt x="38" y="87"/>
                        </a:lnTo>
                        <a:lnTo>
                          <a:pt x="38" y="89"/>
                        </a:lnTo>
                        <a:lnTo>
                          <a:pt x="38" y="89"/>
                        </a:lnTo>
                        <a:lnTo>
                          <a:pt x="36" y="89"/>
                        </a:lnTo>
                        <a:lnTo>
                          <a:pt x="36" y="89"/>
                        </a:lnTo>
                        <a:lnTo>
                          <a:pt x="36" y="89"/>
                        </a:lnTo>
                        <a:lnTo>
                          <a:pt x="36" y="90"/>
                        </a:lnTo>
                        <a:lnTo>
                          <a:pt x="34" y="90"/>
                        </a:lnTo>
                        <a:lnTo>
                          <a:pt x="34" y="90"/>
                        </a:lnTo>
                        <a:lnTo>
                          <a:pt x="34" y="90"/>
                        </a:lnTo>
                        <a:lnTo>
                          <a:pt x="34" y="92"/>
                        </a:lnTo>
                        <a:lnTo>
                          <a:pt x="34" y="92"/>
                        </a:lnTo>
                        <a:lnTo>
                          <a:pt x="34" y="92"/>
                        </a:lnTo>
                        <a:lnTo>
                          <a:pt x="34" y="94"/>
                        </a:lnTo>
                        <a:lnTo>
                          <a:pt x="34" y="94"/>
                        </a:lnTo>
                        <a:lnTo>
                          <a:pt x="34" y="96"/>
                        </a:lnTo>
                        <a:lnTo>
                          <a:pt x="34" y="96"/>
                        </a:lnTo>
                        <a:lnTo>
                          <a:pt x="34" y="96"/>
                        </a:lnTo>
                        <a:lnTo>
                          <a:pt x="34" y="96"/>
                        </a:lnTo>
                        <a:lnTo>
                          <a:pt x="34" y="98"/>
                        </a:lnTo>
                        <a:lnTo>
                          <a:pt x="34" y="98"/>
                        </a:lnTo>
                        <a:lnTo>
                          <a:pt x="34" y="98"/>
                        </a:lnTo>
                        <a:lnTo>
                          <a:pt x="34" y="98"/>
                        </a:lnTo>
                        <a:lnTo>
                          <a:pt x="34" y="100"/>
                        </a:lnTo>
                        <a:lnTo>
                          <a:pt x="34" y="100"/>
                        </a:lnTo>
                        <a:lnTo>
                          <a:pt x="34" y="100"/>
                        </a:lnTo>
                        <a:lnTo>
                          <a:pt x="34" y="102"/>
                        </a:lnTo>
                        <a:lnTo>
                          <a:pt x="34" y="102"/>
                        </a:lnTo>
                        <a:lnTo>
                          <a:pt x="34" y="102"/>
                        </a:lnTo>
                        <a:lnTo>
                          <a:pt x="34" y="102"/>
                        </a:lnTo>
                        <a:lnTo>
                          <a:pt x="34" y="104"/>
                        </a:lnTo>
                        <a:lnTo>
                          <a:pt x="32" y="104"/>
                        </a:lnTo>
                        <a:lnTo>
                          <a:pt x="32" y="104"/>
                        </a:lnTo>
                        <a:lnTo>
                          <a:pt x="32" y="104"/>
                        </a:lnTo>
                        <a:lnTo>
                          <a:pt x="32" y="104"/>
                        </a:lnTo>
                        <a:lnTo>
                          <a:pt x="32" y="104"/>
                        </a:lnTo>
                        <a:lnTo>
                          <a:pt x="30" y="104"/>
                        </a:lnTo>
                        <a:lnTo>
                          <a:pt x="30" y="104"/>
                        </a:lnTo>
                        <a:lnTo>
                          <a:pt x="30" y="106"/>
                        </a:lnTo>
                        <a:lnTo>
                          <a:pt x="28" y="106"/>
                        </a:lnTo>
                        <a:lnTo>
                          <a:pt x="28" y="106"/>
                        </a:lnTo>
                        <a:lnTo>
                          <a:pt x="28" y="106"/>
                        </a:lnTo>
                        <a:lnTo>
                          <a:pt x="28" y="106"/>
                        </a:lnTo>
                        <a:lnTo>
                          <a:pt x="26" y="106"/>
                        </a:lnTo>
                        <a:lnTo>
                          <a:pt x="26" y="106"/>
                        </a:lnTo>
                        <a:lnTo>
                          <a:pt x="26" y="106"/>
                        </a:lnTo>
                        <a:lnTo>
                          <a:pt x="24" y="106"/>
                        </a:lnTo>
                        <a:lnTo>
                          <a:pt x="24" y="106"/>
                        </a:lnTo>
                        <a:lnTo>
                          <a:pt x="24" y="106"/>
                        </a:lnTo>
                        <a:lnTo>
                          <a:pt x="23" y="106"/>
                        </a:lnTo>
                        <a:lnTo>
                          <a:pt x="23" y="104"/>
                        </a:lnTo>
                        <a:lnTo>
                          <a:pt x="23" y="104"/>
                        </a:lnTo>
                        <a:lnTo>
                          <a:pt x="23" y="104"/>
                        </a:lnTo>
                        <a:lnTo>
                          <a:pt x="23" y="104"/>
                        </a:lnTo>
                        <a:lnTo>
                          <a:pt x="21" y="104"/>
                        </a:lnTo>
                        <a:lnTo>
                          <a:pt x="21" y="104"/>
                        </a:lnTo>
                        <a:lnTo>
                          <a:pt x="21" y="104"/>
                        </a:lnTo>
                        <a:lnTo>
                          <a:pt x="21" y="104"/>
                        </a:lnTo>
                        <a:lnTo>
                          <a:pt x="19" y="104"/>
                        </a:lnTo>
                        <a:lnTo>
                          <a:pt x="19" y="104"/>
                        </a:lnTo>
                        <a:lnTo>
                          <a:pt x="19" y="104"/>
                        </a:lnTo>
                        <a:lnTo>
                          <a:pt x="17" y="104"/>
                        </a:lnTo>
                        <a:lnTo>
                          <a:pt x="17" y="104"/>
                        </a:lnTo>
                        <a:lnTo>
                          <a:pt x="17" y="104"/>
                        </a:lnTo>
                        <a:lnTo>
                          <a:pt x="15" y="104"/>
                        </a:lnTo>
                        <a:lnTo>
                          <a:pt x="15" y="104"/>
                        </a:lnTo>
                        <a:lnTo>
                          <a:pt x="15" y="104"/>
                        </a:lnTo>
                        <a:lnTo>
                          <a:pt x="15" y="104"/>
                        </a:lnTo>
                        <a:lnTo>
                          <a:pt x="13" y="104"/>
                        </a:lnTo>
                        <a:lnTo>
                          <a:pt x="13" y="104"/>
                        </a:lnTo>
                        <a:lnTo>
                          <a:pt x="11" y="104"/>
                        </a:lnTo>
                        <a:lnTo>
                          <a:pt x="11" y="104"/>
                        </a:lnTo>
                        <a:lnTo>
                          <a:pt x="11" y="104"/>
                        </a:lnTo>
                        <a:lnTo>
                          <a:pt x="9" y="104"/>
                        </a:lnTo>
                        <a:lnTo>
                          <a:pt x="9" y="106"/>
                        </a:lnTo>
                        <a:lnTo>
                          <a:pt x="9" y="106"/>
                        </a:lnTo>
                        <a:lnTo>
                          <a:pt x="9" y="106"/>
                        </a:lnTo>
                        <a:lnTo>
                          <a:pt x="7" y="106"/>
                        </a:lnTo>
                        <a:lnTo>
                          <a:pt x="7" y="106"/>
                        </a:lnTo>
                        <a:lnTo>
                          <a:pt x="7" y="106"/>
                        </a:lnTo>
                        <a:lnTo>
                          <a:pt x="7" y="104"/>
                        </a:lnTo>
                        <a:lnTo>
                          <a:pt x="7" y="104"/>
                        </a:lnTo>
                        <a:lnTo>
                          <a:pt x="7" y="104"/>
                        </a:lnTo>
                        <a:lnTo>
                          <a:pt x="7" y="104"/>
                        </a:lnTo>
                        <a:lnTo>
                          <a:pt x="7" y="102"/>
                        </a:lnTo>
                        <a:lnTo>
                          <a:pt x="9" y="102"/>
                        </a:lnTo>
                        <a:lnTo>
                          <a:pt x="9" y="102"/>
                        </a:lnTo>
                        <a:lnTo>
                          <a:pt x="9" y="100"/>
                        </a:lnTo>
                        <a:lnTo>
                          <a:pt x="9" y="100"/>
                        </a:lnTo>
                        <a:lnTo>
                          <a:pt x="9" y="100"/>
                        </a:lnTo>
                        <a:lnTo>
                          <a:pt x="9" y="98"/>
                        </a:lnTo>
                        <a:lnTo>
                          <a:pt x="9" y="98"/>
                        </a:lnTo>
                        <a:lnTo>
                          <a:pt x="11" y="98"/>
                        </a:lnTo>
                        <a:lnTo>
                          <a:pt x="11" y="96"/>
                        </a:lnTo>
                        <a:lnTo>
                          <a:pt x="11" y="96"/>
                        </a:lnTo>
                        <a:lnTo>
                          <a:pt x="11" y="96"/>
                        </a:lnTo>
                        <a:lnTo>
                          <a:pt x="11" y="96"/>
                        </a:lnTo>
                        <a:lnTo>
                          <a:pt x="11" y="94"/>
                        </a:lnTo>
                        <a:lnTo>
                          <a:pt x="11" y="94"/>
                        </a:lnTo>
                        <a:lnTo>
                          <a:pt x="11" y="94"/>
                        </a:lnTo>
                        <a:lnTo>
                          <a:pt x="11" y="92"/>
                        </a:lnTo>
                        <a:lnTo>
                          <a:pt x="11" y="92"/>
                        </a:lnTo>
                        <a:lnTo>
                          <a:pt x="11" y="90"/>
                        </a:lnTo>
                        <a:lnTo>
                          <a:pt x="11" y="90"/>
                        </a:lnTo>
                        <a:lnTo>
                          <a:pt x="11" y="89"/>
                        </a:lnTo>
                        <a:lnTo>
                          <a:pt x="11" y="89"/>
                        </a:lnTo>
                        <a:lnTo>
                          <a:pt x="11" y="89"/>
                        </a:lnTo>
                        <a:lnTo>
                          <a:pt x="11" y="87"/>
                        </a:lnTo>
                        <a:lnTo>
                          <a:pt x="9" y="87"/>
                        </a:lnTo>
                        <a:lnTo>
                          <a:pt x="9" y="87"/>
                        </a:lnTo>
                        <a:lnTo>
                          <a:pt x="9" y="87"/>
                        </a:lnTo>
                        <a:lnTo>
                          <a:pt x="9" y="85"/>
                        </a:lnTo>
                        <a:lnTo>
                          <a:pt x="9" y="85"/>
                        </a:lnTo>
                        <a:lnTo>
                          <a:pt x="9" y="85"/>
                        </a:lnTo>
                        <a:lnTo>
                          <a:pt x="11" y="85"/>
                        </a:lnTo>
                        <a:lnTo>
                          <a:pt x="11" y="83"/>
                        </a:lnTo>
                        <a:lnTo>
                          <a:pt x="11" y="83"/>
                        </a:lnTo>
                        <a:lnTo>
                          <a:pt x="11" y="81"/>
                        </a:lnTo>
                        <a:lnTo>
                          <a:pt x="11" y="81"/>
                        </a:lnTo>
                        <a:lnTo>
                          <a:pt x="11" y="81"/>
                        </a:lnTo>
                        <a:lnTo>
                          <a:pt x="11" y="79"/>
                        </a:lnTo>
                        <a:lnTo>
                          <a:pt x="11" y="79"/>
                        </a:lnTo>
                        <a:lnTo>
                          <a:pt x="11" y="79"/>
                        </a:lnTo>
                        <a:lnTo>
                          <a:pt x="11" y="79"/>
                        </a:lnTo>
                        <a:lnTo>
                          <a:pt x="11" y="77"/>
                        </a:lnTo>
                        <a:lnTo>
                          <a:pt x="11" y="77"/>
                        </a:lnTo>
                        <a:lnTo>
                          <a:pt x="9" y="77"/>
                        </a:lnTo>
                        <a:lnTo>
                          <a:pt x="9" y="75"/>
                        </a:lnTo>
                        <a:lnTo>
                          <a:pt x="9" y="75"/>
                        </a:lnTo>
                        <a:lnTo>
                          <a:pt x="7" y="75"/>
                        </a:lnTo>
                        <a:lnTo>
                          <a:pt x="7" y="77"/>
                        </a:lnTo>
                        <a:lnTo>
                          <a:pt x="7" y="77"/>
                        </a:lnTo>
                        <a:lnTo>
                          <a:pt x="7" y="77"/>
                        </a:lnTo>
                        <a:lnTo>
                          <a:pt x="5" y="77"/>
                        </a:lnTo>
                        <a:lnTo>
                          <a:pt x="5" y="77"/>
                        </a:lnTo>
                        <a:lnTo>
                          <a:pt x="5" y="77"/>
                        </a:lnTo>
                        <a:lnTo>
                          <a:pt x="5" y="77"/>
                        </a:lnTo>
                        <a:lnTo>
                          <a:pt x="3" y="77"/>
                        </a:lnTo>
                        <a:lnTo>
                          <a:pt x="3" y="77"/>
                        </a:lnTo>
                        <a:lnTo>
                          <a:pt x="3" y="77"/>
                        </a:lnTo>
                        <a:lnTo>
                          <a:pt x="3" y="75"/>
                        </a:lnTo>
                        <a:lnTo>
                          <a:pt x="3" y="75"/>
                        </a:lnTo>
                        <a:lnTo>
                          <a:pt x="3" y="75"/>
                        </a:lnTo>
                        <a:lnTo>
                          <a:pt x="3" y="73"/>
                        </a:lnTo>
                        <a:lnTo>
                          <a:pt x="3" y="73"/>
                        </a:lnTo>
                        <a:lnTo>
                          <a:pt x="3" y="73"/>
                        </a:lnTo>
                        <a:lnTo>
                          <a:pt x="3" y="71"/>
                        </a:lnTo>
                        <a:lnTo>
                          <a:pt x="2" y="71"/>
                        </a:lnTo>
                        <a:lnTo>
                          <a:pt x="2" y="71"/>
                        </a:lnTo>
                        <a:lnTo>
                          <a:pt x="2" y="71"/>
                        </a:lnTo>
                        <a:lnTo>
                          <a:pt x="2" y="71"/>
                        </a:lnTo>
                        <a:lnTo>
                          <a:pt x="0" y="71"/>
                        </a:lnTo>
                        <a:lnTo>
                          <a:pt x="0" y="71"/>
                        </a:lnTo>
                        <a:lnTo>
                          <a:pt x="0" y="71"/>
                        </a:lnTo>
                        <a:lnTo>
                          <a:pt x="0" y="71"/>
                        </a:lnTo>
                        <a:lnTo>
                          <a:pt x="0" y="69"/>
                        </a:lnTo>
                        <a:lnTo>
                          <a:pt x="0" y="69"/>
                        </a:lnTo>
                        <a:lnTo>
                          <a:pt x="0" y="67"/>
                        </a:lnTo>
                        <a:lnTo>
                          <a:pt x="0" y="67"/>
                        </a:lnTo>
                        <a:lnTo>
                          <a:pt x="0" y="67"/>
                        </a:lnTo>
                        <a:lnTo>
                          <a:pt x="0" y="66"/>
                        </a:lnTo>
                        <a:lnTo>
                          <a:pt x="0" y="66"/>
                        </a:lnTo>
                        <a:lnTo>
                          <a:pt x="0" y="64"/>
                        </a:lnTo>
                        <a:lnTo>
                          <a:pt x="0" y="64"/>
                        </a:lnTo>
                        <a:lnTo>
                          <a:pt x="0" y="64"/>
                        </a:lnTo>
                        <a:lnTo>
                          <a:pt x="0" y="64"/>
                        </a:lnTo>
                        <a:lnTo>
                          <a:pt x="0" y="62"/>
                        </a:lnTo>
                        <a:lnTo>
                          <a:pt x="0" y="62"/>
                        </a:lnTo>
                        <a:lnTo>
                          <a:pt x="2" y="62"/>
                        </a:lnTo>
                        <a:lnTo>
                          <a:pt x="2" y="60"/>
                        </a:lnTo>
                        <a:lnTo>
                          <a:pt x="2" y="60"/>
                        </a:lnTo>
                        <a:lnTo>
                          <a:pt x="2" y="58"/>
                        </a:lnTo>
                        <a:lnTo>
                          <a:pt x="2" y="58"/>
                        </a:lnTo>
                        <a:lnTo>
                          <a:pt x="0" y="58"/>
                        </a:lnTo>
                        <a:lnTo>
                          <a:pt x="0" y="56"/>
                        </a:lnTo>
                        <a:lnTo>
                          <a:pt x="2" y="56"/>
                        </a:lnTo>
                        <a:lnTo>
                          <a:pt x="2" y="56"/>
                        </a:lnTo>
                        <a:lnTo>
                          <a:pt x="2" y="56"/>
                        </a:lnTo>
                        <a:lnTo>
                          <a:pt x="2" y="56"/>
                        </a:lnTo>
                        <a:lnTo>
                          <a:pt x="3" y="56"/>
                        </a:lnTo>
                        <a:lnTo>
                          <a:pt x="3" y="56"/>
                        </a:lnTo>
                        <a:lnTo>
                          <a:pt x="3" y="56"/>
                        </a:lnTo>
                        <a:lnTo>
                          <a:pt x="3" y="54"/>
                        </a:lnTo>
                        <a:lnTo>
                          <a:pt x="5" y="54"/>
                        </a:lnTo>
                        <a:lnTo>
                          <a:pt x="5" y="54"/>
                        </a:lnTo>
                        <a:lnTo>
                          <a:pt x="5" y="54"/>
                        </a:lnTo>
                        <a:lnTo>
                          <a:pt x="5" y="52"/>
                        </a:lnTo>
                        <a:lnTo>
                          <a:pt x="5" y="52"/>
                        </a:lnTo>
                        <a:lnTo>
                          <a:pt x="5" y="52"/>
                        </a:lnTo>
                        <a:lnTo>
                          <a:pt x="5" y="50"/>
                        </a:lnTo>
                        <a:lnTo>
                          <a:pt x="5" y="50"/>
                        </a:lnTo>
                        <a:lnTo>
                          <a:pt x="5" y="48"/>
                        </a:lnTo>
                        <a:lnTo>
                          <a:pt x="7" y="48"/>
                        </a:lnTo>
                        <a:lnTo>
                          <a:pt x="7" y="48"/>
                        </a:lnTo>
                        <a:lnTo>
                          <a:pt x="7" y="48"/>
                        </a:lnTo>
                        <a:lnTo>
                          <a:pt x="7" y="48"/>
                        </a:lnTo>
                        <a:lnTo>
                          <a:pt x="7" y="46"/>
                        </a:lnTo>
                        <a:lnTo>
                          <a:pt x="7" y="46"/>
                        </a:lnTo>
                        <a:lnTo>
                          <a:pt x="7" y="46"/>
                        </a:lnTo>
                        <a:lnTo>
                          <a:pt x="7" y="44"/>
                        </a:lnTo>
                        <a:lnTo>
                          <a:pt x="7" y="44"/>
                        </a:lnTo>
                        <a:lnTo>
                          <a:pt x="9" y="44"/>
                        </a:lnTo>
                        <a:lnTo>
                          <a:pt x="9" y="43"/>
                        </a:lnTo>
                        <a:lnTo>
                          <a:pt x="9" y="43"/>
                        </a:lnTo>
                        <a:lnTo>
                          <a:pt x="9" y="41"/>
                        </a:lnTo>
                        <a:lnTo>
                          <a:pt x="9" y="41"/>
                        </a:lnTo>
                        <a:lnTo>
                          <a:pt x="9" y="41"/>
                        </a:lnTo>
                        <a:lnTo>
                          <a:pt x="9" y="39"/>
                        </a:lnTo>
                        <a:lnTo>
                          <a:pt x="9" y="39"/>
                        </a:lnTo>
                        <a:lnTo>
                          <a:pt x="9" y="39"/>
                        </a:lnTo>
                        <a:lnTo>
                          <a:pt x="9" y="37"/>
                        </a:lnTo>
                        <a:lnTo>
                          <a:pt x="9" y="37"/>
                        </a:lnTo>
                        <a:lnTo>
                          <a:pt x="11" y="37"/>
                        </a:lnTo>
                        <a:lnTo>
                          <a:pt x="11" y="35"/>
                        </a:lnTo>
                        <a:lnTo>
                          <a:pt x="11" y="35"/>
                        </a:lnTo>
                        <a:lnTo>
                          <a:pt x="11" y="33"/>
                        </a:lnTo>
                        <a:lnTo>
                          <a:pt x="11" y="33"/>
                        </a:lnTo>
                        <a:lnTo>
                          <a:pt x="11" y="33"/>
                        </a:lnTo>
                        <a:lnTo>
                          <a:pt x="11" y="31"/>
                        </a:lnTo>
                        <a:lnTo>
                          <a:pt x="11" y="31"/>
                        </a:lnTo>
                        <a:lnTo>
                          <a:pt x="11" y="31"/>
                        </a:lnTo>
                        <a:lnTo>
                          <a:pt x="11" y="31"/>
                        </a:lnTo>
                        <a:lnTo>
                          <a:pt x="11" y="29"/>
                        </a:lnTo>
                        <a:lnTo>
                          <a:pt x="11" y="29"/>
                        </a:lnTo>
                        <a:lnTo>
                          <a:pt x="11" y="27"/>
                        </a:lnTo>
                        <a:lnTo>
                          <a:pt x="13" y="27"/>
                        </a:lnTo>
                        <a:lnTo>
                          <a:pt x="13" y="27"/>
                        </a:lnTo>
                        <a:lnTo>
                          <a:pt x="13" y="25"/>
                        </a:lnTo>
                        <a:lnTo>
                          <a:pt x="13" y="25"/>
                        </a:lnTo>
                        <a:lnTo>
                          <a:pt x="13" y="25"/>
                        </a:lnTo>
                        <a:lnTo>
                          <a:pt x="13" y="23"/>
                        </a:lnTo>
                        <a:lnTo>
                          <a:pt x="13" y="23"/>
                        </a:lnTo>
                        <a:lnTo>
                          <a:pt x="13" y="23"/>
                        </a:lnTo>
                        <a:lnTo>
                          <a:pt x="13" y="21"/>
                        </a:lnTo>
                        <a:lnTo>
                          <a:pt x="13" y="21"/>
                        </a:lnTo>
                        <a:lnTo>
                          <a:pt x="13" y="21"/>
                        </a:lnTo>
                        <a:lnTo>
                          <a:pt x="13" y="20"/>
                        </a:lnTo>
                        <a:lnTo>
                          <a:pt x="11" y="20"/>
                        </a:lnTo>
                        <a:lnTo>
                          <a:pt x="11" y="20"/>
                        </a:lnTo>
                        <a:lnTo>
                          <a:pt x="11" y="18"/>
                        </a:lnTo>
                        <a:lnTo>
                          <a:pt x="11" y="18"/>
                        </a:lnTo>
                        <a:lnTo>
                          <a:pt x="11" y="16"/>
                        </a:lnTo>
                        <a:lnTo>
                          <a:pt x="11" y="16"/>
                        </a:lnTo>
                        <a:lnTo>
                          <a:pt x="11" y="16"/>
                        </a:lnTo>
                        <a:lnTo>
                          <a:pt x="11" y="16"/>
                        </a:lnTo>
                        <a:lnTo>
                          <a:pt x="11" y="14"/>
                        </a:lnTo>
                        <a:lnTo>
                          <a:pt x="11" y="14"/>
                        </a:lnTo>
                        <a:lnTo>
                          <a:pt x="11" y="12"/>
                        </a:lnTo>
                        <a:lnTo>
                          <a:pt x="11" y="12"/>
                        </a:lnTo>
                        <a:lnTo>
                          <a:pt x="11" y="12"/>
                        </a:lnTo>
                        <a:lnTo>
                          <a:pt x="11" y="10"/>
                        </a:lnTo>
                        <a:lnTo>
                          <a:pt x="11" y="10"/>
                        </a:lnTo>
                        <a:lnTo>
                          <a:pt x="9" y="10"/>
                        </a:lnTo>
                        <a:lnTo>
                          <a:pt x="9" y="8"/>
                        </a:lnTo>
                        <a:lnTo>
                          <a:pt x="9" y="8"/>
                        </a:lnTo>
                        <a:lnTo>
                          <a:pt x="9" y="8"/>
                        </a:lnTo>
                        <a:lnTo>
                          <a:pt x="9" y="6"/>
                        </a:lnTo>
                        <a:lnTo>
                          <a:pt x="9" y="6"/>
                        </a:lnTo>
                        <a:lnTo>
                          <a:pt x="11" y="6"/>
                        </a:lnTo>
                        <a:lnTo>
                          <a:pt x="11" y="4"/>
                        </a:lnTo>
                        <a:lnTo>
                          <a:pt x="11" y="4"/>
                        </a:lnTo>
                        <a:lnTo>
                          <a:pt x="11" y="4"/>
                        </a:lnTo>
                        <a:lnTo>
                          <a:pt x="11" y="4"/>
                        </a:lnTo>
                        <a:lnTo>
                          <a:pt x="13" y="4"/>
                        </a:lnTo>
                        <a:lnTo>
                          <a:pt x="13" y="2"/>
                        </a:lnTo>
                        <a:lnTo>
                          <a:pt x="13" y="2"/>
                        </a:lnTo>
                        <a:lnTo>
                          <a:pt x="13" y="2"/>
                        </a:lnTo>
                        <a:lnTo>
                          <a:pt x="15" y="2"/>
                        </a:lnTo>
                        <a:lnTo>
                          <a:pt x="15" y="2"/>
                        </a:lnTo>
                        <a:lnTo>
                          <a:pt x="15" y="2"/>
                        </a:lnTo>
                        <a:lnTo>
                          <a:pt x="15" y="0"/>
                        </a:lnTo>
                        <a:lnTo>
                          <a:pt x="17" y="0"/>
                        </a:lnTo>
                        <a:lnTo>
                          <a:pt x="17" y="0"/>
                        </a:lnTo>
                        <a:lnTo>
                          <a:pt x="17" y="0"/>
                        </a:lnTo>
                        <a:lnTo>
                          <a:pt x="19" y="0"/>
                        </a:lnTo>
                        <a:lnTo>
                          <a:pt x="19" y="0"/>
                        </a:lnTo>
                        <a:lnTo>
                          <a:pt x="21" y="0"/>
                        </a:lnTo>
                        <a:lnTo>
                          <a:pt x="21" y="0"/>
                        </a:lnTo>
                        <a:lnTo>
                          <a:pt x="21" y="0"/>
                        </a:lnTo>
                        <a:lnTo>
                          <a:pt x="21" y="0"/>
                        </a:lnTo>
                      </a:path>
                    </a:pathLst>
                  </a:custGeom>
                  <a:solidFill>
                    <a:srgbClr val="C0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0" name="Freeform 492">
                    <a:extLst>
                      <a:ext uri="{FF2B5EF4-FFF2-40B4-BE49-F238E27FC236}">
                        <a16:creationId xmlns:a16="http://schemas.microsoft.com/office/drawing/2014/main" id="{EB7BE8C8-06DA-4699-A00F-B322187EE259}"/>
                      </a:ext>
                    </a:extLst>
                  </p:cNvPr>
                  <p:cNvSpPr>
                    <a:spLocks/>
                  </p:cNvSpPr>
                  <p:nvPr/>
                </p:nvSpPr>
                <p:spPr bwMode="auto">
                  <a:xfrm>
                    <a:off x="12808" y="2030"/>
                    <a:ext cx="113" cy="109"/>
                  </a:xfrm>
                  <a:custGeom>
                    <a:avLst/>
                    <a:gdLst>
                      <a:gd name="T0" fmla="*/ 61 w 113"/>
                      <a:gd name="T1" fmla="*/ 79 h 109"/>
                      <a:gd name="T2" fmla="*/ 65 w 113"/>
                      <a:gd name="T3" fmla="*/ 84 h 109"/>
                      <a:gd name="T4" fmla="*/ 72 w 113"/>
                      <a:gd name="T5" fmla="*/ 88 h 109"/>
                      <a:gd name="T6" fmla="*/ 69 w 113"/>
                      <a:gd name="T7" fmla="*/ 94 h 109"/>
                      <a:gd name="T8" fmla="*/ 63 w 113"/>
                      <a:gd name="T9" fmla="*/ 96 h 109"/>
                      <a:gd name="T10" fmla="*/ 55 w 113"/>
                      <a:gd name="T11" fmla="*/ 96 h 109"/>
                      <a:gd name="T12" fmla="*/ 48 w 113"/>
                      <a:gd name="T13" fmla="*/ 98 h 109"/>
                      <a:gd name="T14" fmla="*/ 44 w 113"/>
                      <a:gd name="T15" fmla="*/ 104 h 109"/>
                      <a:gd name="T16" fmla="*/ 38 w 113"/>
                      <a:gd name="T17" fmla="*/ 106 h 109"/>
                      <a:gd name="T18" fmla="*/ 32 w 113"/>
                      <a:gd name="T19" fmla="*/ 106 h 109"/>
                      <a:gd name="T20" fmla="*/ 28 w 113"/>
                      <a:gd name="T21" fmla="*/ 104 h 109"/>
                      <a:gd name="T22" fmla="*/ 25 w 113"/>
                      <a:gd name="T23" fmla="*/ 106 h 109"/>
                      <a:gd name="T24" fmla="*/ 19 w 113"/>
                      <a:gd name="T25" fmla="*/ 109 h 109"/>
                      <a:gd name="T26" fmla="*/ 13 w 113"/>
                      <a:gd name="T27" fmla="*/ 106 h 109"/>
                      <a:gd name="T28" fmla="*/ 15 w 113"/>
                      <a:gd name="T29" fmla="*/ 102 h 109"/>
                      <a:gd name="T30" fmla="*/ 7 w 113"/>
                      <a:gd name="T31" fmla="*/ 100 h 109"/>
                      <a:gd name="T32" fmla="*/ 11 w 113"/>
                      <a:gd name="T33" fmla="*/ 94 h 109"/>
                      <a:gd name="T34" fmla="*/ 11 w 113"/>
                      <a:gd name="T35" fmla="*/ 90 h 109"/>
                      <a:gd name="T36" fmla="*/ 15 w 113"/>
                      <a:gd name="T37" fmla="*/ 88 h 109"/>
                      <a:gd name="T38" fmla="*/ 15 w 113"/>
                      <a:gd name="T39" fmla="*/ 84 h 109"/>
                      <a:gd name="T40" fmla="*/ 19 w 113"/>
                      <a:gd name="T41" fmla="*/ 77 h 109"/>
                      <a:gd name="T42" fmla="*/ 19 w 113"/>
                      <a:gd name="T43" fmla="*/ 71 h 109"/>
                      <a:gd name="T44" fmla="*/ 13 w 113"/>
                      <a:gd name="T45" fmla="*/ 71 h 109"/>
                      <a:gd name="T46" fmla="*/ 7 w 113"/>
                      <a:gd name="T47" fmla="*/ 73 h 109"/>
                      <a:gd name="T48" fmla="*/ 5 w 113"/>
                      <a:gd name="T49" fmla="*/ 67 h 109"/>
                      <a:gd name="T50" fmla="*/ 2 w 113"/>
                      <a:gd name="T51" fmla="*/ 65 h 109"/>
                      <a:gd name="T52" fmla="*/ 2 w 113"/>
                      <a:gd name="T53" fmla="*/ 61 h 109"/>
                      <a:gd name="T54" fmla="*/ 5 w 113"/>
                      <a:gd name="T55" fmla="*/ 58 h 109"/>
                      <a:gd name="T56" fmla="*/ 11 w 113"/>
                      <a:gd name="T57" fmla="*/ 52 h 109"/>
                      <a:gd name="T58" fmla="*/ 15 w 113"/>
                      <a:gd name="T59" fmla="*/ 48 h 109"/>
                      <a:gd name="T60" fmla="*/ 23 w 113"/>
                      <a:gd name="T61" fmla="*/ 46 h 109"/>
                      <a:gd name="T62" fmla="*/ 30 w 113"/>
                      <a:gd name="T63" fmla="*/ 42 h 109"/>
                      <a:gd name="T64" fmla="*/ 34 w 113"/>
                      <a:gd name="T65" fmla="*/ 38 h 109"/>
                      <a:gd name="T66" fmla="*/ 40 w 113"/>
                      <a:gd name="T67" fmla="*/ 33 h 109"/>
                      <a:gd name="T68" fmla="*/ 44 w 113"/>
                      <a:gd name="T69" fmla="*/ 25 h 109"/>
                      <a:gd name="T70" fmla="*/ 49 w 113"/>
                      <a:gd name="T71" fmla="*/ 25 h 109"/>
                      <a:gd name="T72" fmla="*/ 53 w 113"/>
                      <a:gd name="T73" fmla="*/ 31 h 109"/>
                      <a:gd name="T74" fmla="*/ 63 w 113"/>
                      <a:gd name="T75" fmla="*/ 33 h 109"/>
                      <a:gd name="T76" fmla="*/ 69 w 113"/>
                      <a:gd name="T77" fmla="*/ 33 h 109"/>
                      <a:gd name="T78" fmla="*/ 69 w 113"/>
                      <a:gd name="T79" fmla="*/ 25 h 109"/>
                      <a:gd name="T80" fmla="*/ 71 w 113"/>
                      <a:gd name="T81" fmla="*/ 19 h 109"/>
                      <a:gd name="T82" fmla="*/ 78 w 113"/>
                      <a:gd name="T83" fmla="*/ 19 h 109"/>
                      <a:gd name="T84" fmla="*/ 84 w 113"/>
                      <a:gd name="T85" fmla="*/ 17 h 109"/>
                      <a:gd name="T86" fmla="*/ 88 w 113"/>
                      <a:gd name="T87" fmla="*/ 12 h 109"/>
                      <a:gd name="T88" fmla="*/ 93 w 113"/>
                      <a:gd name="T89" fmla="*/ 12 h 109"/>
                      <a:gd name="T90" fmla="*/ 97 w 113"/>
                      <a:gd name="T91" fmla="*/ 6 h 109"/>
                      <a:gd name="T92" fmla="*/ 99 w 113"/>
                      <a:gd name="T93" fmla="*/ 0 h 109"/>
                      <a:gd name="T94" fmla="*/ 105 w 113"/>
                      <a:gd name="T95" fmla="*/ 2 h 109"/>
                      <a:gd name="T96" fmla="*/ 109 w 113"/>
                      <a:gd name="T97" fmla="*/ 10 h 109"/>
                      <a:gd name="T98" fmla="*/ 113 w 113"/>
                      <a:gd name="T99" fmla="*/ 12 h 109"/>
                      <a:gd name="T100" fmla="*/ 107 w 113"/>
                      <a:gd name="T101" fmla="*/ 16 h 109"/>
                      <a:gd name="T102" fmla="*/ 101 w 113"/>
                      <a:gd name="T103" fmla="*/ 19 h 109"/>
                      <a:gd name="T104" fmla="*/ 97 w 113"/>
                      <a:gd name="T105" fmla="*/ 25 h 109"/>
                      <a:gd name="T106" fmla="*/ 97 w 113"/>
                      <a:gd name="T107" fmla="*/ 33 h 109"/>
                      <a:gd name="T108" fmla="*/ 95 w 113"/>
                      <a:gd name="T109" fmla="*/ 40 h 109"/>
                      <a:gd name="T110" fmla="*/ 93 w 113"/>
                      <a:gd name="T111" fmla="*/ 44 h 109"/>
                      <a:gd name="T112" fmla="*/ 86 w 113"/>
                      <a:gd name="T113" fmla="*/ 48 h 109"/>
                      <a:gd name="T114" fmla="*/ 82 w 113"/>
                      <a:gd name="T115" fmla="*/ 54 h 109"/>
                      <a:gd name="T116" fmla="*/ 78 w 113"/>
                      <a:gd name="T117" fmla="*/ 58 h 109"/>
                      <a:gd name="T118" fmla="*/ 71 w 113"/>
                      <a:gd name="T119" fmla="*/ 61 h 109"/>
                      <a:gd name="T120" fmla="*/ 65 w 113"/>
                      <a:gd name="T121" fmla="*/ 63 h 109"/>
                      <a:gd name="T122" fmla="*/ 59 w 113"/>
                      <a:gd name="T123" fmla="*/ 67 h 109"/>
                      <a:gd name="T124" fmla="*/ 59 w 113"/>
                      <a:gd name="T125" fmla="*/ 7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 h="109">
                        <a:moveTo>
                          <a:pt x="59" y="77"/>
                        </a:moveTo>
                        <a:lnTo>
                          <a:pt x="57" y="77"/>
                        </a:lnTo>
                        <a:lnTo>
                          <a:pt x="57" y="77"/>
                        </a:lnTo>
                        <a:lnTo>
                          <a:pt x="57" y="77"/>
                        </a:lnTo>
                        <a:lnTo>
                          <a:pt x="57" y="79"/>
                        </a:lnTo>
                        <a:lnTo>
                          <a:pt x="57" y="79"/>
                        </a:lnTo>
                        <a:lnTo>
                          <a:pt x="59" y="79"/>
                        </a:lnTo>
                        <a:lnTo>
                          <a:pt x="59" y="79"/>
                        </a:lnTo>
                        <a:lnTo>
                          <a:pt x="59" y="79"/>
                        </a:lnTo>
                        <a:lnTo>
                          <a:pt x="59" y="79"/>
                        </a:lnTo>
                        <a:lnTo>
                          <a:pt x="61" y="79"/>
                        </a:lnTo>
                        <a:lnTo>
                          <a:pt x="61" y="79"/>
                        </a:lnTo>
                        <a:lnTo>
                          <a:pt x="61" y="79"/>
                        </a:lnTo>
                        <a:lnTo>
                          <a:pt x="61" y="79"/>
                        </a:lnTo>
                        <a:lnTo>
                          <a:pt x="63" y="79"/>
                        </a:lnTo>
                        <a:lnTo>
                          <a:pt x="63" y="81"/>
                        </a:lnTo>
                        <a:lnTo>
                          <a:pt x="63" y="81"/>
                        </a:lnTo>
                        <a:lnTo>
                          <a:pt x="63" y="81"/>
                        </a:lnTo>
                        <a:lnTo>
                          <a:pt x="63" y="81"/>
                        </a:lnTo>
                        <a:lnTo>
                          <a:pt x="63" y="81"/>
                        </a:lnTo>
                        <a:lnTo>
                          <a:pt x="65" y="81"/>
                        </a:lnTo>
                        <a:lnTo>
                          <a:pt x="65" y="83"/>
                        </a:lnTo>
                        <a:lnTo>
                          <a:pt x="65" y="83"/>
                        </a:lnTo>
                        <a:lnTo>
                          <a:pt x="65" y="83"/>
                        </a:lnTo>
                        <a:lnTo>
                          <a:pt x="65" y="83"/>
                        </a:lnTo>
                        <a:lnTo>
                          <a:pt x="65" y="84"/>
                        </a:lnTo>
                        <a:lnTo>
                          <a:pt x="67" y="84"/>
                        </a:lnTo>
                        <a:lnTo>
                          <a:pt x="67" y="84"/>
                        </a:lnTo>
                        <a:lnTo>
                          <a:pt x="69" y="84"/>
                        </a:lnTo>
                        <a:lnTo>
                          <a:pt x="69" y="84"/>
                        </a:lnTo>
                        <a:lnTo>
                          <a:pt x="69" y="84"/>
                        </a:lnTo>
                        <a:lnTo>
                          <a:pt x="69" y="86"/>
                        </a:lnTo>
                        <a:lnTo>
                          <a:pt x="69" y="86"/>
                        </a:lnTo>
                        <a:lnTo>
                          <a:pt x="69" y="86"/>
                        </a:lnTo>
                        <a:lnTo>
                          <a:pt x="71" y="86"/>
                        </a:lnTo>
                        <a:lnTo>
                          <a:pt x="71" y="86"/>
                        </a:lnTo>
                        <a:lnTo>
                          <a:pt x="71" y="86"/>
                        </a:lnTo>
                        <a:lnTo>
                          <a:pt x="71" y="88"/>
                        </a:lnTo>
                        <a:lnTo>
                          <a:pt x="72" y="88"/>
                        </a:lnTo>
                        <a:lnTo>
                          <a:pt x="72" y="88"/>
                        </a:lnTo>
                        <a:lnTo>
                          <a:pt x="72" y="88"/>
                        </a:lnTo>
                        <a:lnTo>
                          <a:pt x="71" y="88"/>
                        </a:lnTo>
                        <a:lnTo>
                          <a:pt x="71" y="90"/>
                        </a:lnTo>
                        <a:lnTo>
                          <a:pt x="71" y="90"/>
                        </a:lnTo>
                        <a:lnTo>
                          <a:pt x="71" y="92"/>
                        </a:lnTo>
                        <a:lnTo>
                          <a:pt x="71" y="92"/>
                        </a:lnTo>
                        <a:lnTo>
                          <a:pt x="71" y="92"/>
                        </a:lnTo>
                        <a:lnTo>
                          <a:pt x="71" y="94"/>
                        </a:lnTo>
                        <a:lnTo>
                          <a:pt x="71" y="94"/>
                        </a:lnTo>
                        <a:lnTo>
                          <a:pt x="71" y="94"/>
                        </a:lnTo>
                        <a:lnTo>
                          <a:pt x="69" y="94"/>
                        </a:lnTo>
                        <a:lnTo>
                          <a:pt x="69" y="94"/>
                        </a:lnTo>
                        <a:lnTo>
                          <a:pt x="69" y="96"/>
                        </a:lnTo>
                        <a:lnTo>
                          <a:pt x="69" y="96"/>
                        </a:lnTo>
                        <a:lnTo>
                          <a:pt x="67" y="96"/>
                        </a:lnTo>
                        <a:lnTo>
                          <a:pt x="67" y="96"/>
                        </a:lnTo>
                        <a:lnTo>
                          <a:pt x="67" y="96"/>
                        </a:lnTo>
                        <a:lnTo>
                          <a:pt x="65" y="96"/>
                        </a:lnTo>
                        <a:lnTo>
                          <a:pt x="65" y="96"/>
                        </a:lnTo>
                        <a:lnTo>
                          <a:pt x="65" y="96"/>
                        </a:lnTo>
                        <a:lnTo>
                          <a:pt x="65" y="96"/>
                        </a:lnTo>
                        <a:lnTo>
                          <a:pt x="63" y="96"/>
                        </a:lnTo>
                        <a:lnTo>
                          <a:pt x="63" y="96"/>
                        </a:lnTo>
                        <a:lnTo>
                          <a:pt x="63" y="96"/>
                        </a:lnTo>
                        <a:lnTo>
                          <a:pt x="63" y="96"/>
                        </a:lnTo>
                        <a:lnTo>
                          <a:pt x="63" y="96"/>
                        </a:lnTo>
                        <a:lnTo>
                          <a:pt x="61" y="96"/>
                        </a:lnTo>
                        <a:lnTo>
                          <a:pt x="61" y="96"/>
                        </a:lnTo>
                        <a:lnTo>
                          <a:pt x="59" y="96"/>
                        </a:lnTo>
                        <a:lnTo>
                          <a:pt x="59" y="96"/>
                        </a:lnTo>
                        <a:lnTo>
                          <a:pt x="59" y="96"/>
                        </a:lnTo>
                        <a:lnTo>
                          <a:pt x="57" y="96"/>
                        </a:lnTo>
                        <a:lnTo>
                          <a:pt x="57" y="96"/>
                        </a:lnTo>
                        <a:lnTo>
                          <a:pt x="57" y="96"/>
                        </a:lnTo>
                        <a:lnTo>
                          <a:pt x="57" y="96"/>
                        </a:lnTo>
                        <a:lnTo>
                          <a:pt x="57" y="96"/>
                        </a:lnTo>
                        <a:lnTo>
                          <a:pt x="55" y="96"/>
                        </a:lnTo>
                        <a:lnTo>
                          <a:pt x="55" y="96"/>
                        </a:lnTo>
                        <a:lnTo>
                          <a:pt x="53" y="96"/>
                        </a:lnTo>
                        <a:lnTo>
                          <a:pt x="53" y="96"/>
                        </a:lnTo>
                        <a:lnTo>
                          <a:pt x="53" y="96"/>
                        </a:lnTo>
                        <a:lnTo>
                          <a:pt x="51" y="96"/>
                        </a:lnTo>
                        <a:lnTo>
                          <a:pt x="51" y="96"/>
                        </a:lnTo>
                        <a:lnTo>
                          <a:pt x="51" y="96"/>
                        </a:lnTo>
                        <a:lnTo>
                          <a:pt x="51" y="96"/>
                        </a:lnTo>
                        <a:lnTo>
                          <a:pt x="49" y="96"/>
                        </a:lnTo>
                        <a:lnTo>
                          <a:pt x="49" y="96"/>
                        </a:lnTo>
                        <a:lnTo>
                          <a:pt x="49" y="96"/>
                        </a:lnTo>
                        <a:lnTo>
                          <a:pt x="48" y="96"/>
                        </a:lnTo>
                        <a:lnTo>
                          <a:pt x="48" y="98"/>
                        </a:lnTo>
                        <a:lnTo>
                          <a:pt x="48" y="98"/>
                        </a:lnTo>
                        <a:lnTo>
                          <a:pt x="48" y="98"/>
                        </a:lnTo>
                        <a:lnTo>
                          <a:pt x="48" y="100"/>
                        </a:lnTo>
                        <a:lnTo>
                          <a:pt x="48" y="100"/>
                        </a:lnTo>
                        <a:lnTo>
                          <a:pt x="48" y="100"/>
                        </a:lnTo>
                        <a:lnTo>
                          <a:pt x="46" y="100"/>
                        </a:lnTo>
                        <a:lnTo>
                          <a:pt x="46" y="102"/>
                        </a:lnTo>
                        <a:lnTo>
                          <a:pt x="46" y="102"/>
                        </a:lnTo>
                        <a:lnTo>
                          <a:pt x="46" y="102"/>
                        </a:lnTo>
                        <a:lnTo>
                          <a:pt x="44" y="102"/>
                        </a:lnTo>
                        <a:lnTo>
                          <a:pt x="44" y="104"/>
                        </a:lnTo>
                        <a:lnTo>
                          <a:pt x="44" y="104"/>
                        </a:lnTo>
                        <a:lnTo>
                          <a:pt x="44" y="104"/>
                        </a:lnTo>
                        <a:lnTo>
                          <a:pt x="44" y="104"/>
                        </a:lnTo>
                        <a:lnTo>
                          <a:pt x="44" y="106"/>
                        </a:lnTo>
                        <a:lnTo>
                          <a:pt x="42" y="106"/>
                        </a:lnTo>
                        <a:lnTo>
                          <a:pt x="42" y="106"/>
                        </a:lnTo>
                        <a:lnTo>
                          <a:pt x="42" y="106"/>
                        </a:lnTo>
                        <a:lnTo>
                          <a:pt x="42" y="106"/>
                        </a:lnTo>
                        <a:lnTo>
                          <a:pt x="42" y="107"/>
                        </a:lnTo>
                        <a:lnTo>
                          <a:pt x="42" y="107"/>
                        </a:lnTo>
                        <a:lnTo>
                          <a:pt x="40" y="107"/>
                        </a:lnTo>
                        <a:lnTo>
                          <a:pt x="40" y="106"/>
                        </a:lnTo>
                        <a:lnTo>
                          <a:pt x="40" y="106"/>
                        </a:lnTo>
                        <a:lnTo>
                          <a:pt x="38" y="106"/>
                        </a:lnTo>
                        <a:lnTo>
                          <a:pt x="38" y="106"/>
                        </a:lnTo>
                        <a:lnTo>
                          <a:pt x="38" y="106"/>
                        </a:lnTo>
                        <a:lnTo>
                          <a:pt x="38" y="106"/>
                        </a:lnTo>
                        <a:lnTo>
                          <a:pt x="36" y="106"/>
                        </a:lnTo>
                        <a:lnTo>
                          <a:pt x="36" y="106"/>
                        </a:lnTo>
                        <a:lnTo>
                          <a:pt x="36" y="106"/>
                        </a:lnTo>
                        <a:lnTo>
                          <a:pt x="34" y="106"/>
                        </a:lnTo>
                        <a:lnTo>
                          <a:pt x="34" y="106"/>
                        </a:lnTo>
                        <a:lnTo>
                          <a:pt x="34" y="106"/>
                        </a:lnTo>
                        <a:lnTo>
                          <a:pt x="34" y="107"/>
                        </a:lnTo>
                        <a:lnTo>
                          <a:pt x="34" y="107"/>
                        </a:lnTo>
                        <a:lnTo>
                          <a:pt x="32" y="107"/>
                        </a:lnTo>
                        <a:lnTo>
                          <a:pt x="32" y="107"/>
                        </a:lnTo>
                        <a:lnTo>
                          <a:pt x="32" y="107"/>
                        </a:lnTo>
                        <a:lnTo>
                          <a:pt x="32" y="106"/>
                        </a:lnTo>
                        <a:lnTo>
                          <a:pt x="32" y="106"/>
                        </a:lnTo>
                        <a:lnTo>
                          <a:pt x="32" y="106"/>
                        </a:lnTo>
                        <a:lnTo>
                          <a:pt x="30" y="106"/>
                        </a:lnTo>
                        <a:lnTo>
                          <a:pt x="30" y="106"/>
                        </a:lnTo>
                        <a:lnTo>
                          <a:pt x="30" y="106"/>
                        </a:lnTo>
                        <a:lnTo>
                          <a:pt x="30" y="107"/>
                        </a:lnTo>
                        <a:lnTo>
                          <a:pt x="30" y="107"/>
                        </a:lnTo>
                        <a:lnTo>
                          <a:pt x="28" y="107"/>
                        </a:lnTo>
                        <a:lnTo>
                          <a:pt x="28" y="106"/>
                        </a:lnTo>
                        <a:lnTo>
                          <a:pt x="28" y="106"/>
                        </a:lnTo>
                        <a:lnTo>
                          <a:pt x="28" y="106"/>
                        </a:lnTo>
                        <a:lnTo>
                          <a:pt x="28" y="106"/>
                        </a:lnTo>
                        <a:lnTo>
                          <a:pt x="28" y="104"/>
                        </a:lnTo>
                        <a:lnTo>
                          <a:pt x="26" y="104"/>
                        </a:lnTo>
                        <a:lnTo>
                          <a:pt x="26" y="104"/>
                        </a:lnTo>
                        <a:lnTo>
                          <a:pt x="26" y="104"/>
                        </a:lnTo>
                        <a:lnTo>
                          <a:pt x="26" y="104"/>
                        </a:lnTo>
                        <a:lnTo>
                          <a:pt x="26" y="106"/>
                        </a:lnTo>
                        <a:lnTo>
                          <a:pt x="26" y="106"/>
                        </a:lnTo>
                        <a:lnTo>
                          <a:pt x="26" y="106"/>
                        </a:lnTo>
                        <a:lnTo>
                          <a:pt x="26" y="106"/>
                        </a:lnTo>
                        <a:lnTo>
                          <a:pt x="26" y="106"/>
                        </a:lnTo>
                        <a:lnTo>
                          <a:pt x="26" y="106"/>
                        </a:lnTo>
                        <a:lnTo>
                          <a:pt x="26" y="106"/>
                        </a:lnTo>
                        <a:lnTo>
                          <a:pt x="26" y="106"/>
                        </a:lnTo>
                        <a:lnTo>
                          <a:pt x="25" y="106"/>
                        </a:lnTo>
                        <a:lnTo>
                          <a:pt x="25" y="106"/>
                        </a:lnTo>
                        <a:lnTo>
                          <a:pt x="25" y="106"/>
                        </a:lnTo>
                        <a:lnTo>
                          <a:pt x="25" y="106"/>
                        </a:lnTo>
                        <a:lnTo>
                          <a:pt x="25" y="107"/>
                        </a:lnTo>
                        <a:lnTo>
                          <a:pt x="25" y="107"/>
                        </a:lnTo>
                        <a:lnTo>
                          <a:pt x="23" y="107"/>
                        </a:lnTo>
                        <a:lnTo>
                          <a:pt x="23" y="107"/>
                        </a:lnTo>
                        <a:lnTo>
                          <a:pt x="23" y="107"/>
                        </a:lnTo>
                        <a:lnTo>
                          <a:pt x="21" y="107"/>
                        </a:lnTo>
                        <a:lnTo>
                          <a:pt x="21" y="107"/>
                        </a:lnTo>
                        <a:lnTo>
                          <a:pt x="21" y="107"/>
                        </a:lnTo>
                        <a:lnTo>
                          <a:pt x="21" y="109"/>
                        </a:lnTo>
                        <a:lnTo>
                          <a:pt x="19" y="109"/>
                        </a:lnTo>
                        <a:lnTo>
                          <a:pt x="19" y="109"/>
                        </a:lnTo>
                        <a:lnTo>
                          <a:pt x="19" y="109"/>
                        </a:lnTo>
                        <a:lnTo>
                          <a:pt x="17" y="109"/>
                        </a:lnTo>
                        <a:lnTo>
                          <a:pt x="17" y="107"/>
                        </a:lnTo>
                        <a:lnTo>
                          <a:pt x="17" y="107"/>
                        </a:lnTo>
                        <a:lnTo>
                          <a:pt x="17" y="107"/>
                        </a:lnTo>
                        <a:lnTo>
                          <a:pt x="15" y="107"/>
                        </a:lnTo>
                        <a:lnTo>
                          <a:pt x="15" y="106"/>
                        </a:lnTo>
                        <a:lnTo>
                          <a:pt x="15" y="106"/>
                        </a:lnTo>
                        <a:lnTo>
                          <a:pt x="15" y="106"/>
                        </a:lnTo>
                        <a:lnTo>
                          <a:pt x="15" y="106"/>
                        </a:lnTo>
                        <a:lnTo>
                          <a:pt x="15" y="106"/>
                        </a:lnTo>
                        <a:lnTo>
                          <a:pt x="13" y="106"/>
                        </a:lnTo>
                        <a:lnTo>
                          <a:pt x="13" y="106"/>
                        </a:lnTo>
                        <a:lnTo>
                          <a:pt x="13" y="106"/>
                        </a:lnTo>
                        <a:lnTo>
                          <a:pt x="13" y="106"/>
                        </a:lnTo>
                        <a:lnTo>
                          <a:pt x="13" y="106"/>
                        </a:lnTo>
                        <a:lnTo>
                          <a:pt x="13" y="106"/>
                        </a:lnTo>
                        <a:lnTo>
                          <a:pt x="11" y="106"/>
                        </a:lnTo>
                        <a:lnTo>
                          <a:pt x="11" y="104"/>
                        </a:lnTo>
                        <a:lnTo>
                          <a:pt x="11" y="104"/>
                        </a:lnTo>
                        <a:lnTo>
                          <a:pt x="13" y="104"/>
                        </a:lnTo>
                        <a:lnTo>
                          <a:pt x="13" y="104"/>
                        </a:lnTo>
                        <a:lnTo>
                          <a:pt x="13" y="102"/>
                        </a:lnTo>
                        <a:lnTo>
                          <a:pt x="15" y="102"/>
                        </a:lnTo>
                        <a:lnTo>
                          <a:pt x="15" y="102"/>
                        </a:lnTo>
                        <a:lnTo>
                          <a:pt x="15" y="102"/>
                        </a:lnTo>
                        <a:lnTo>
                          <a:pt x="15" y="102"/>
                        </a:lnTo>
                        <a:lnTo>
                          <a:pt x="13" y="102"/>
                        </a:lnTo>
                        <a:lnTo>
                          <a:pt x="13" y="102"/>
                        </a:lnTo>
                        <a:lnTo>
                          <a:pt x="13" y="100"/>
                        </a:lnTo>
                        <a:lnTo>
                          <a:pt x="11" y="100"/>
                        </a:lnTo>
                        <a:lnTo>
                          <a:pt x="11" y="100"/>
                        </a:lnTo>
                        <a:lnTo>
                          <a:pt x="11" y="100"/>
                        </a:lnTo>
                        <a:lnTo>
                          <a:pt x="9" y="100"/>
                        </a:lnTo>
                        <a:lnTo>
                          <a:pt x="9" y="100"/>
                        </a:lnTo>
                        <a:lnTo>
                          <a:pt x="9" y="100"/>
                        </a:lnTo>
                        <a:lnTo>
                          <a:pt x="7" y="100"/>
                        </a:lnTo>
                        <a:lnTo>
                          <a:pt x="7" y="100"/>
                        </a:lnTo>
                        <a:lnTo>
                          <a:pt x="7" y="100"/>
                        </a:lnTo>
                        <a:lnTo>
                          <a:pt x="7" y="98"/>
                        </a:lnTo>
                        <a:lnTo>
                          <a:pt x="7" y="98"/>
                        </a:lnTo>
                        <a:lnTo>
                          <a:pt x="9" y="98"/>
                        </a:lnTo>
                        <a:lnTo>
                          <a:pt x="9" y="98"/>
                        </a:lnTo>
                        <a:lnTo>
                          <a:pt x="9" y="98"/>
                        </a:lnTo>
                        <a:lnTo>
                          <a:pt x="9" y="98"/>
                        </a:lnTo>
                        <a:lnTo>
                          <a:pt x="11" y="98"/>
                        </a:lnTo>
                        <a:lnTo>
                          <a:pt x="11" y="96"/>
                        </a:lnTo>
                        <a:lnTo>
                          <a:pt x="11" y="96"/>
                        </a:lnTo>
                        <a:lnTo>
                          <a:pt x="11" y="96"/>
                        </a:lnTo>
                        <a:lnTo>
                          <a:pt x="11" y="94"/>
                        </a:lnTo>
                        <a:lnTo>
                          <a:pt x="11" y="94"/>
                        </a:lnTo>
                        <a:lnTo>
                          <a:pt x="11" y="94"/>
                        </a:lnTo>
                        <a:lnTo>
                          <a:pt x="11" y="94"/>
                        </a:lnTo>
                        <a:lnTo>
                          <a:pt x="11" y="92"/>
                        </a:lnTo>
                        <a:lnTo>
                          <a:pt x="11" y="92"/>
                        </a:lnTo>
                        <a:lnTo>
                          <a:pt x="11" y="92"/>
                        </a:lnTo>
                        <a:lnTo>
                          <a:pt x="11" y="92"/>
                        </a:lnTo>
                        <a:lnTo>
                          <a:pt x="9" y="92"/>
                        </a:lnTo>
                        <a:lnTo>
                          <a:pt x="9" y="92"/>
                        </a:lnTo>
                        <a:lnTo>
                          <a:pt x="9" y="90"/>
                        </a:lnTo>
                        <a:lnTo>
                          <a:pt x="9" y="90"/>
                        </a:lnTo>
                        <a:lnTo>
                          <a:pt x="9" y="90"/>
                        </a:lnTo>
                        <a:lnTo>
                          <a:pt x="11" y="90"/>
                        </a:lnTo>
                        <a:lnTo>
                          <a:pt x="11" y="90"/>
                        </a:lnTo>
                        <a:lnTo>
                          <a:pt x="11" y="90"/>
                        </a:lnTo>
                        <a:lnTo>
                          <a:pt x="11" y="90"/>
                        </a:lnTo>
                        <a:lnTo>
                          <a:pt x="11" y="92"/>
                        </a:lnTo>
                        <a:lnTo>
                          <a:pt x="13" y="92"/>
                        </a:lnTo>
                        <a:lnTo>
                          <a:pt x="13" y="90"/>
                        </a:lnTo>
                        <a:lnTo>
                          <a:pt x="13" y="90"/>
                        </a:lnTo>
                        <a:lnTo>
                          <a:pt x="13" y="88"/>
                        </a:lnTo>
                        <a:lnTo>
                          <a:pt x="13" y="88"/>
                        </a:lnTo>
                        <a:lnTo>
                          <a:pt x="13" y="88"/>
                        </a:lnTo>
                        <a:lnTo>
                          <a:pt x="13" y="88"/>
                        </a:lnTo>
                        <a:lnTo>
                          <a:pt x="13" y="88"/>
                        </a:lnTo>
                        <a:lnTo>
                          <a:pt x="15" y="88"/>
                        </a:lnTo>
                        <a:lnTo>
                          <a:pt x="15" y="88"/>
                        </a:lnTo>
                        <a:lnTo>
                          <a:pt x="15" y="88"/>
                        </a:lnTo>
                        <a:lnTo>
                          <a:pt x="15" y="88"/>
                        </a:lnTo>
                        <a:lnTo>
                          <a:pt x="15" y="88"/>
                        </a:lnTo>
                        <a:lnTo>
                          <a:pt x="15" y="88"/>
                        </a:lnTo>
                        <a:lnTo>
                          <a:pt x="17" y="88"/>
                        </a:lnTo>
                        <a:lnTo>
                          <a:pt x="17" y="88"/>
                        </a:lnTo>
                        <a:lnTo>
                          <a:pt x="17" y="88"/>
                        </a:lnTo>
                        <a:lnTo>
                          <a:pt x="17" y="88"/>
                        </a:lnTo>
                        <a:lnTo>
                          <a:pt x="17" y="86"/>
                        </a:lnTo>
                        <a:lnTo>
                          <a:pt x="17" y="86"/>
                        </a:lnTo>
                        <a:lnTo>
                          <a:pt x="15" y="86"/>
                        </a:lnTo>
                        <a:lnTo>
                          <a:pt x="15" y="86"/>
                        </a:lnTo>
                        <a:lnTo>
                          <a:pt x="15" y="84"/>
                        </a:lnTo>
                        <a:lnTo>
                          <a:pt x="15" y="84"/>
                        </a:lnTo>
                        <a:lnTo>
                          <a:pt x="15" y="83"/>
                        </a:lnTo>
                        <a:lnTo>
                          <a:pt x="17" y="83"/>
                        </a:lnTo>
                        <a:lnTo>
                          <a:pt x="17" y="83"/>
                        </a:lnTo>
                        <a:lnTo>
                          <a:pt x="17" y="81"/>
                        </a:lnTo>
                        <a:lnTo>
                          <a:pt x="17" y="81"/>
                        </a:lnTo>
                        <a:lnTo>
                          <a:pt x="17" y="81"/>
                        </a:lnTo>
                        <a:lnTo>
                          <a:pt x="17" y="81"/>
                        </a:lnTo>
                        <a:lnTo>
                          <a:pt x="19" y="81"/>
                        </a:lnTo>
                        <a:lnTo>
                          <a:pt x="19" y="79"/>
                        </a:lnTo>
                        <a:lnTo>
                          <a:pt x="19" y="79"/>
                        </a:lnTo>
                        <a:lnTo>
                          <a:pt x="19" y="79"/>
                        </a:lnTo>
                        <a:lnTo>
                          <a:pt x="19" y="77"/>
                        </a:lnTo>
                        <a:lnTo>
                          <a:pt x="19" y="77"/>
                        </a:lnTo>
                        <a:lnTo>
                          <a:pt x="19" y="77"/>
                        </a:lnTo>
                        <a:lnTo>
                          <a:pt x="21" y="77"/>
                        </a:lnTo>
                        <a:lnTo>
                          <a:pt x="21" y="75"/>
                        </a:lnTo>
                        <a:lnTo>
                          <a:pt x="21" y="75"/>
                        </a:lnTo>
                        <a:lnTo>
                          <a:pt x="21" y="73"/>
                        </a:lnTo>
                        <a:lnTo>
                          <a:pt x="19" y="73"/>
                        </a:lnTo>
                        <a:lnTo>
                          <a:pt x="19" y="73"/>
                        </a:lnTo>
                        <a:lnTo>
                          <a:pt x="19" y="73"/>
                        </a:lnTo>
                        <a:lnTo>
                          <a:pt x="19" y="71"/>
                        </a:lnTo>
                        <a:lnTo>
                          <a:pt x="19" y="71"/>
                        </a:lnTo>
                        <a:lnTo>
                          <a:pt x="19" y="71"/>
                        </a:lnTo>
                        <a:lnTo>
                          <a:pt x="19" y="71"/>
                        </a:lnTo>
                        <a:lnTo>
                          <a:pt x="17" y="71"/>
                        </a:lnTo>
                        <a:lnTo>
                          <a:pt x="17" y="71"/>
                        </a:lnTo>
                        <a:lnTo>
                          <a:pt x="17" y="71"/>
                        </a:lnTo>
                        <a:lnTo>
                          <a:pt x="15" y="71"/>
                        </a:lnTo>
                        <a:lnTo>
                          <a:pt x="15" y="71"/>
                        </a:lnTo>
                        <a:lnTo>
                          <a:pt x="15" y="71"/>
                        </a:lnTo>
                        <a:lnTo>
                          <a:pt x="15" y="69"/>
                        </a:lnTo>
                        <a:lnTo>
                          <a:pt x="15" y="69"/>
                        </a:lnTo>
                        <a:lnTo>
                          <a:pt x="13" y="69"/>
                        </a:lnTo>
                        <a:lnTo>
                          <a:pt x="13" y="69"/>
                        </a:lnTo>
                        <a:lnTo>
                          <a:pt x="13" y="69"/>
                        </a:lnTo>
                        <a:lnTo>
                          <a:pt x="13" y="69"/>
                        </a:lnTo>
                        <a:lnTo>
                          <a:pt x="13" y="71"/>
                        </a:lnTo>
                        <a:lnTo>
                          <a:pt x="13" y="71"/>
                        </a:lnTo>
                        <a:lnTo>
                          <a:pt x="11" y="71"/>
                        </a:lnTo>
                        <a:lnTo>
                          <a:pt x="11" y="71"/>
                        </a:lnTo>
                        <a:lnTo>
                          <a:pt x="11" y="73"/>
                        </a:lnTo>
                        <a:lnTo>
                          <a:pt x="11" y="73"/>
                        </a:lnTo>
                        <a:lnTo>
                          <a:pt x="9" y="73"/>
                        </a:lnTo>
                        <a:lnTo>
                          <a:pt x="9" y="73"/>
                        </a:lnTo>
                        <a:lnTo>
                          <a:pt x="9" y="73"/>
                        </a:lnTo>
                        <a:lnTo>
                          <a:pt x="9" y="73"/>
                        </a:lnTo>
                        <a:lnTo>
                          <a:pt x="9" y="71"/>
                        </a:lnTo>
                        <a:lnTo>
                          <a:pt x="9" y="71"/>
                        </a:lnTo>
                        <a:lnTo>
                          <a:pt x="9" y="73"/>
                        </a:lnTo>
                        <a:lnTo>
                          <a:pt x="7" y="73"/>
                        </a:lnTo>
                        <a:lnTo>
                          <a:pt x="7" y="73"/>
                        </a:lnTo>
                        <a:lnTo>
                          <a:pt x="7" y="73"/>
                        </a:lnTo>
                        <a:lnTo>
                          <a:pt x="5" y="73"/>
                        </a:lnTo>
                        <a:lnTo>
                          <a:pt x="5" y="73"/>
                        </a:lnTo>
                        <a:lnTo>
                          <a:pt x="5" y="71"/>
                        </a:lnTo>
                        <a:lnTo>
                          <a:pt x="5" y="71"/>
                        </a:lnTo>
                        <a:lnTo>
                          <a:pt x="5" y="69"/>
                        </a:lnTo>
                        <a:lnTo>
                          <a:pt x="5" y="69"/>
                        </a:lnTo>
                        <a:lnTo>
                          <a:pt x="5" y="67"/>
                        </a:lnTo>
                        <a:lnTo>
                          <a:pt x="5" y="67"/>
                        </a:lnTo>
                        <a:lnTo>
                          <a:pt x="5" y="67"/>
                        </a:lnTo>
                        <a:lnTo>
                          <a:pt x="5" y="67"/>
                        </a:lnTo>
                        <a:lnTo>
                          <a:pt x="5" y="67"/>
                        </a:lnTo>
                        <a:lnTo>
                          <a:pt x="5" y="67"/>
                        </a:lnTo>
                        <a:lnTo>
                          <a:pt x="5" y="65"/>
                        </a:lnTo>
                        <a:lnTo>
                          <a:pt x="5" y="65"/>
                        </a:lnTo>
                        <a:lnTo>
                          <a:pt x="5" y="65"/>
                        </a:lnTo>
                        <a:lnTo>
                          <a:pt x="5" y="65"/>
                        </a:lnTo>
                        <a:lnTo>
                          <a:pt x="4" y="65"/>
                        </a:lnTo>
                        <a:lnTo>
                          <a:pt x="4" y="65"/>
                        </a:lnTo>
                        <a:lnTo>
                          <a:pt x="4" y="65"/>
                        </a:lnTo>
                        <a:lnTo>
                          <a:pt x="4" y="65"/>
                        </a:lnTo>
                        <a:lnTo>
                          <a:pt x="2" y="65"/>
                        </a:lnTo>
                        <a:lnTo>
                          <a:pt x="2" y="63"/>
                        </a:lnTo>
                        <a:lnTo>
                          <a:pt x="2" y="63"/>
                        </a:lnTo>
                        <a:lnTo>
                          <a:pt x="2" y="65"/>
                        </a:lnTo>
                        <a:lnTo>
                          <a:pt x="2" y="65"/>
                        </a:lnTo>
                        <a:lnTo>
                          <a:pt x="0" y="65"/>
                        </a:lnTo>
                        <a:lnTo>
                          <a:pt x="0" y="65"/>
                        </a:lnTo>
                        <a:lnTo>
                          <a:pt x="0" y="65"/>
                        </a:lnTo>
                        <a:lnTo>
                          <a:pt x="0" y="65"/>
                        </a:lnTo>
                        <a:lnTo>
                          <a:pt x="0" y="65"/>
                        </a:lnTo>
                        <a:lnTo>
                          <a:pt x="0" y="65"/>
                        </a:lnTo>
                        <a:lnTo>
                          <a:pt x="0" y="65"/>
                        </a:lnTo>
                        <a:lnTo>
                          <a:pt x="0" y="63"/>
                        </a:lnTo>
                        <a:lnTo>
                          <a:pt x="0" y="63"/>
                        </a:lnTo>
                        <a:lnTo>
                          <a:pt x="0" y="63"/>
                        </a:lnTo>
                        <a:lnTo>
                          <a:pt x="2" y="63"/>
                        </a:lnTo>
                        <a:lnTo>
                          <a:pt x="2" y="61"/>
                        </a:lnTo>
                        <a:lnTo>
                          <a:pt x="2" y="61"/>
                        </a:lnTo>
                        <a:lnTo>
                          <a:pt x="2" y="61"/>
                        </a:lnTo>
                        <a:lnTo>
                          <a:pt x="4" y="61"/>
                        </a:lnTo>
                        <a:lnTo>
                          <a:pt x="4" y="60"/>
                        </a:lnTo>
                        <a:lnTo>
                          <a:pt x="2" y="60"/>
                        </a:lnTo>
                        <a:lnTo>
                          <a:pt x="2" y="60"/>
                        </a:lnTo>
                        <a:lnTo>
                          <a:pt x="4" y="60"/>
                        </a:lnTo>
                        <a:lnTo>
                          <a:pt x="4" y="58"/>
                        </a:lnTo>
                        <a:lnTo>
                          <a:pt x="4" y="58"/>
                        </a:lnTo>
                        <a:lnTo>
                          <a:pt x="4" y="58"/>
                        </a:lnTo>
                        <a:lnTo>
                          <a:pt x="4" y="58"/>
                        </a:lnTo>
                        <a:lnTo>
                          <a:pt x="5" y="58"/>
                        </a:lnTo>
                        <a:lnTo>
                          <a:pt x="5" y="58"/>
                        </a:lnTo>
                        <a:lnTo>
                          <a:pt x="5" y="58"/>
                        </a:lnTo>
                        <a:lnTo>
                          <a:pt x="5" y="56"/>
                        </a:lnTo>
                        <a:lnTo>
                          <a:pt x="5" y="56"/>
                        </a:lnTo>
                        <a:lnTo>
                          <a:pt x="5" y="56"/>
                        </a:lnTo>
                        <a:lnTo>
                          <a:pt x="7" y="56"/>
                        </a:lnTo>
                        <a:lnTo>
                          <a:pt x="7" y="56"/>
                        </a:lnTo>
                        <a:lnTo>
                          <a:pt x="9" y="56"/>
                        </a:lnTo>
                        <a:lnTo>
                          <a:pt x="9" y="54"/>
                        </a:lnTo>
                        <a:lnTo>
                          <a:pt x="9" y="54"/>
                        </a:lnTo>
                        <a:lnTo>
                          <a:pt x="9" y="54"/>
                        </a:lnTo>
                        <a:lnTo>
                          <a:pt x="9" y="54"/>
                        </a:lnTo>
                        <a:lnTo>
                          <a:pt x="9" y="52"/>
                        </a:lnTo>
                        <a:lnTo>
                          <a:pt x="11" y="52"/>
                        </a:lnTo>
                        <a:lnTo>
                          <a:pt x="11" y="52"/>
                        </a:lnTo>
                        <a:lnTo>
                          <a:pt x="11" y="52"/>
                        </a:lnTo>
                        <a:lnTo>
                          <a:pt x="11" y="52"/>
                        </a:lnTo>
                        <a:lnTo>
                          <a:pt x="13" y="52"/>
                        </a:lnTo>
                        <a:lnTo>
                          <a:pt x="13" y="52"/>
                        </a:lnTo>
                        <a:lnTo>
                          <a:pt x="15" y="52"/>
                        </a:lnTo>
                        <a:lnTo>
                          <a:pt x="15" y="50"/>
                        </a:lnTo>
                        <a:lnTo>
                          <a:pt x="13" y="50"/>
                        </a:lnTo>
                        <a:lnTo>
                          <a:pt x="13" y="50"/>
                        </a:lnTo>
                        <a:lnTo>
                          <a:pt x="15" y="50"/>
                        </a:lnTo>
                        <a:lnTo>
                          <a:pt x="15" y="50"/>
                        </a:lnTo>
                        <a:lnTo>
                          <a:pt x="15" y="48"/>
                        </a:lnTo>
                        <a:lnTo>
                          <a:pt x="15" y="48"/>
                        </a:lnTo>
                        <a:lnTo>
                          <a:pt x="17" y="48"/>
                        </a:lnTo>
                        <a:lnTo>
                          <a:pt x="17" y="48"/>
                        </a:lnTo>
                        <a:lnTo>
                          <a:pt x="17" y="48"/>
                        </a:lnTo>
                        <a:lnTo>
                          <a:pt x="19" y="48"/>
                        </a:lnTo>
                        <a:lnTo>
                          <a:pt x="19" y="48"/>
                        </a:lnTo>
                        <a:lnTo>
                          <a:pt x="19" y="48"/>
                        </a:lnTo>
                        <a:lnTo>
                          <a:pt x="21" y="48"/>
                        </a:lnTo>
                        <a:lnTo>
                          <a:pt x="21" y="48"/>
                        </a:lnTo>
                        <a:lnTo>
                          <a:pt x="21" y="48"/>
                        </a:lnTo>
                        <a:lnTo>
                          <a:pt x="21" y="48"/>
                        </a:lnTo>
                        <a:lnTo>
                          <a:pt x="21" y="46"/>
                        </a:lnTo>
                        <a:lnTo>
                          <a:pt x="23" y="46"/>
                        </a:lnTo>
                        <a:lnTo>
                          <a:pt x="23" y="46"/>
                        </a:lnTo>
                        <a:lnTo>
                          <a:pt x="23" y="46"/>
                        </a:lnTo>
                        <a:lnTo>
                          <a:pt x="25" y="46"/>
                        </a:lnTo>
                        <a:lnTo>
                          <a:pt x="25" y="46"/>
                        </a:lnTo>
                        <a:lnTo>
                          <a:pt x="25" y="46"/>
                        </a:lnTo>
                        <a:lnTo>
                          <a:pt x="25" y="44"/>
                        </a:lnTo>
                        <a:lnTo>
                          <a:pt x="25" y="44"/>
                        </a:lnTo>
                        <a:lnTo>
                          <a:pt x="26" y="44"/>
                        </a:lnTo>
                        <a:lnTo>
                          <a:pt x="26" y="42"/>
                        </a:lnTo>
                        <a:lnTo>
                          <a:pt x="26" y="42"/>
                        </a:lnTo>
                        <a:lnTo>
                          <a:pt x="26" y="42"/>
                        </a:lnTo>
                        <a:lnTo>
                          <a:pt x="28" y="42"/>
                        </a:lnTo>
                        <a:lnTo>
                          <a:pt x="28" y="42"/>
                        </a:lnTo>
                        <a:lnTo>
                          <a:pt x="30" y="42"/>
                        </a:lnTo>
                        <a:lnTo>
                          <a:pt x="30" y="42"/>
                        </a:lnTo>
                        <a:lnTo>
                          <a:pt x="30" y="42"/>
                        </a:lnTo>
                        <a:lnTo>
                          <a:pt x="30" y="42"/>
                        </a:lnTo>
                        <a:lnTo>
                          <a:pt x="32" y="42"/>
                        </a:lnTo>
                        <a:lnTo>
                          <a:pt x="32" y="40"/>
                        </a:lnTo>
                        <a:lnTo>
                          <a:pt x="32" y="40"/>
                        </a:lnTo>
                        <a:lnTo>
                          <a:pt x="32" y="40"/>
                        </a:lnTo>
                        <a:lnTo>
                          <a:pt x="32" y="40"/>
                        </a:lnTo>
                        <a:lnTo>
                          <a:pt x="32" y="40"/>
                        </a:lnTo>
                        <a:lnTo>
                          <a:pt x="32" y="38"/>
                        </a:lnTo>
                        <a:lnTo>
                          <a:pt x="34" y="38"/>
                        </a:lnTo>
                        <a:lnTo>
                          <a:pt x="34" y="38"/>
                        </a:lnTo>
                        <a:lnTo>
                          <a:pt x="34" y="38"/>
                        </a:lnTo>
                        <a:lnTo>
                          <a:pt x="36" y="38"/>
                        </a:lnTo>
                        <a:lnTo>
                          <a:pt x="36" y="37"/>
                        </a:lnTo>
                        <a:lnTo>
                          <a:pt x="36" y="37"/>
                        </a:lnTo>
                        <a:lnTo>
                          <a:pt x="36" y="37"/>
                        </a:lnTo>
                        <a:lnTo>
                          <a:pt x="36" y="37"/>
                        </a:lnTo>
                        <a:lnTo>
                          <a:pt x="36" y="35"/>
                        </a:lnTo>
                        <a:lnTo>
                          <a:pt x="38" y="35"/>
                        </a:lnTo>
                        <a:lnTo>
                          <a:pt x="38" y="35"/>
                        </a:lnTo>
                        <a:lnTo>
                          <a:pt x="38" y="35"/>
                        </a:lnTo>
                        <a:lnTo>
                          <a:pt x="38" y="33"/>
                        </a:lnTo>
                        <a:lnTo>
                          <a:pt x="38" y="33"/>
                        </a:lnTo>
                        <a:lnTo>
                          <a:pt x="38" y="33"/>
                        </a:lnTo>
                        <a:lnTo>
                          <a:pt x="40" y="33"/>
                        </a:lnTo>
                        <a:lnTo>
                          <a:pt x="40" y="33"/>
                        </a:lnTo>
                        <a:lnTo>
                          <a:pt x="40" y="31"/>
                        </a:lnTo>
                        <a:lnTo>
                          <a:pt x="40" y="31"/>
                        </a:lnTo>
                        <a:lnTo>
                          <a:pt x="40" y="31"/>
                        </a:lnTo>
                        <a:lnTo>
                          <a:pt x="40" y="29"/>
                        </a:lnTo>
                        <a:lnTo>
                          <a:pt x="42" y="29"/>
                        </a:lnTo>
                        <a:lnTo>
                          <a:pt x="42" y="29"/>
                        </a:lnTo>
                        <a:lnTo>
                          <a:pt x="42" y="27"/>
                        </a:lnTo>
                        <a:lnTo>
                          <a:pt x="42" y="27"/>
                        </a:lnTo>
                        <a:lnTo>
                          <a:pt x="42" y="27"/>
                        </a:lnTo>
                        <a:lnTo>
                          <a:pt x="42" y="27"/>
                        </a:lnTo>
                        <a:lnTo>
                          <a:pt x="44" y="27"/>
                        </a:lnTo>
                        <a:lnTo>
                          <a:pt x="44" y="25"/>
                        </a:lnTo>
                        <a:lnTo>
                          <a:pt x="44" y="25"/>
                        </a:lnTo>
                        <a:lnTo>
                          <a:pt x="44" y="25"/>
                        </a:lnTo>
                        <a:lnTo>
                          <a:pt x="44" y="25"/>
                        </a:lnTo>
                        <a:lnTo>
                          <a:pt x="44" y="25"/>
                        </a:lnTo>
                        <a:lnTo>
                          <a:pt x="44" y="25"/>
                        </a:lnTo>
                        <a:lnTo>
                          <a:pt x="46" y="25"/>
                        </a:lnTo>
                        <a:lnTo>
                          <a:pt x="46" y="25"/>
                        </a:lnTo>
                        <a:lnTo>
                          <a:pt x="46" y="25"/>
                        </a:lnTo>
                        <a:lnTo>
                          <a:pt x="48" y="25"/>
                        </a:lnTo>
                        <a:lnTo>
                          <a:pt x="48" y="25"/>
                        </a:lnTo>
                        <a:lnTo>
                          <a:pt x="48" y="25"/>
                        </a:lnTo>
                        <a:lnTo>
                          <a:pt x="48" y="25"/>
                        </a:lnTo>
                        <a:lnTo>
                          <a:pt x="49" y="25"/>
                        </a:lnTo>
                        <a:lnTo>
                          <a:pt x="49" y="25"/>
                        </a:lnTo>
                        <a:lnTo>
                          <a:pt x="49" y="27"/>
                        </a:lnTo>
                        <a:lnTo>
                          <a:pt x="49" y="27"/>
                        </a:lnTo>
                        <a:lnTo>
                          <a:pt x="49" y="27"/>
                        </a:lnTo>
                        <a:lnTo>
                          <a:pt x="51" y="27"/>
                        </a:lnTo>
                        <a:lnTo>
                          <a:pt x="51" y="29"/>
                        </a:lnTo>
                        <a:lnTo>
                          <a:pt x="51" y="29"/>
                        </a:lnTo>
                        <a:lnTo>
                          <a:pt x="51" y="29"/>
                        </a:lnTo>
                        <a:lnTo>
                          <a:pt x="51" y="29"/>
                        </a:lnTo>
                        <a:lnTo>
                          <a:pt x="51" y="31"/>
                        </a:lnTo>
                        <a:lnTo>
                          <a:pt x="53" y="31"/>
                        </a:lnTo>
                        <a:lnTo>
                          <a:pt x="53" y="31"/>
                        </a:lnTo>
                        <a:lnTo>
                          <a:pt x="53" y="31"/>
                        </a:lnTo>
                        <a:lnTo>
                          <a:pt x="53" y="31"/>
                        </a:lnTo>
                        <a:lnTo>
                          <a:pt x="55" y="31"/>
                        </a:lnTo>
                        <a:lnTo>
                          <a:pt x="55" y="31"/>
                        </a:lnTo>
                        <a:lnTo>
                          <a:pt x="57" y="31"/>
                        </a:lnTo>
                        <a:lnTo>
                          <a:pt x="57" y="31"/>
                        </a:lnTo>
                        <a:lnTo>
                          <a:pt x="57" y="31"/>
                        </a:lnTo>
                        <a:lnTo>
                          <a:pt x="59" y="31"/>
                        </a:lnTo>
                        <a:lnTo>
                          <a:pt x="59" y="33"/>
                        </a:lnTo>
                        <a:lnTo>
                          <a:pt x="59" y="33"/>
                        </a:lnTo>
                        <a:lnTo>
                          <a:pt x="59" y="33"/>
                        </a:lnTo>
                        <a:lnTo>
                          <a:pt x="61" y="33"/>
                        </a:lnTo>
                        <a:lnTo>
                          <a:pt x="61" y="33"/>
                        </a:lnTo>
                        <a:lnTo>
                          <a:pt x="63" y="33"/>
                        </a:lnTo>
                        <a:lnTo>
                          <a:pt x="63" y="33"/>
                        </a:lnTo>
                        <a:lnTo>
                          <a:pt x="63" y="33"/>
                        </a:lnTo>
                        <a:lnTo>
                          <a:pt x="65" y="33"/>
                        </a:lnTo>
                        <a:lnTo>
                          <a:pt x="65" y="31"/>
                        </a:lnTo>
                        <a:lnTo>
                          <a:pt x="65" y="31"/>
                        </a:lnTo>
                        <a:lnTo>
                          <a:pt x="65" y="33"/>
                        </a:lnTo>
                        <a:lnTo>
                          <a:pt x="65" y="33"/>
                        </a:lnTo>
                        <a:lnTo>
                          <a:pt x="67" y="33"/>
                        </a:lnTo>
                        <a:lnTo>
                          <a:pt x="67" y="33"/>
                        </a:lnTo>
                        <a:lnTo>
                          <a:pt x="67" y="33"/>
                        </a:lnTo>
                        <a:lnTo>
                          <a:pt x="69" y="33"/>
                        </a:lnTo>
                        <a:lnTo>
                          <a:pt x="69" y="33"/>
                        </a:lnTo>
                        <a:lnTo>
                          <a:pt x="69" y="33"/>
                        </a:lnTo>
                        <a:lnTo>
                          <a:pt x="69" y="33"/>
                        </a:lnTo>
                        <a:lnTo>
                          <a:pt x="69" y="31"/>
                        </a:lnTo>
                        <a:lnTo>
                          <a:pt x="71" y="31"/>
                        </a:lnTo>
                        <a:lnTo>
                          <a:pt x="71" y="31"/>
                        </a:lnTo>
                        <a:lnTo>
                          <a:pt x="71" y="31"/>
                        </a:lnTo>
                        <a:lnTo>
                          <a:pt x="71" y="29"/>
                        </a:lnTo>
                        <a:lnTo>
                          <a:pt x="71" y="29"/>
                        </a:lnTo>
                        <a:lnTo>
                          <a:pt x="71" y="27"/>
                        </a:lnTo>
                        <a:lnTo>
                          <a:pt x="71" y="27"/>
                        </a:lnTo>
                        <a:lnTo>
                          <a:pt x="71" y="27"/>
                        </a:lnTo>
                        <a:lnTo>
                          <a:pt x="69" y="27"/>
                        </a:lnTo>
                        <a:lnTo>
                          <a:pt x="69" y="25"/>
                        </a:lnTo>
                        <a:lnTo>
                          <a:pt x="69" y="25"/>
                        </a:lnTo>
                        <a:lnTo>
                          <a:pt x="69" y="25"/>
                        </a:lnTo>
                        <a:lnTo>
                          <a:pt x="69" y="25"/>
                        </a:lnTo>
                        <a:lnTo>
                          <a:pt x="69" y="25"/>
                        </a:lnTo>
                        <a:lnTo>
                          <a:pt x="67" y="25"/>
                        </a:lnTo>
                        <a:lnTo>
                          <a:pt x="67" y="23"/>
                        </a:lnTo>
                        <a:lnTo>
                          <a:pt x="67" y="23"/>
                        </a:lnTo>
                        <a:lnTo>
                          <a:pt x="67" y="21"/>
                        </a:lnTo>
                        <a:lnTo>
                          <a:pt x="67" y="21"/>
                        </a:lnTo>
                        <a:lnTo>
                          <a:pt x="67" y="19"/>
                        </a:lnTo>
                        <a:lnTo>
                          <a:pt x="69" y="19"/>
                        </a:lnTo>
                        <a:lnTo>
                          <a:pt x="69" y="19"/>
                        </a:lnTo>
                        <a:lnTo>
                          <a:pt x="69" y="19"/>
                        </a:lnTo>
                        <a:lnTo>
                          <a:pt x="71" y="19"/>
                        </a:lnTo>
                        <a:lnTo>
                          <a:pt x="71" y="19"/>
                        </a:lnTo>
                        <a:lnTo>
                          <a:pt x="71" y="19"/>
                        </a:lnTo>
                        <a:lnTo>
                          <a:pt x="71" y="19"/>
                        </a:lnTo>
                        <a:lnTo>
                          <a:pt x="72" y="19"/>
                        </a:lnTo>
                        <a:lnTo>
                          <a:pt x="72" y="19"/>
                        </a:lnTo>
                        <a:lnTo>
                          <a:pt x="74" y="19"/>
                        </a:lnTo>
                        <a:lnTo>
                          <a:pt x="74" y="19"/>
                        </a:lnTo>
                        <a:lnTo>
                          <a:pt x="74" y="19"/>
                        </a:lnTo>
                        <a:lnTo>
                          <a:pt x="74" y="19"/>
                        </a:lnTo>
                        <a:lnTo>
                          <a:pt x="76" y="19"/>
                        </a:lnTo>
                        <a:lnTo>
                          <a:pt x="76" y="19"/>
                        </a:lnTo>
                        <a:lnTo>
                          <a:pt x="76" y="19"/>
                        </a:lnTo>
                        <a:lnTo>
                          <a:pt x="78" y="19"/>
                        </a:lnTo>
                        <a:lnTo>
                          <a:pt x="78" y="19"/>
                        </a:lnTo>
                        <a:lnTo>
                          <a:pt x="78" y="19"/>
                        </a:lnTo>
                        <a:lnTo>
                          <a:pt x="78" y="19"/>
                        </a:lnTo>
                        <a:lnTo>
                          <a:pt x="78" y="19"/>
                        </a:lnTo>
                        <a:lnTo>
                          <a:pt x="80" y="19"/>
                        </a:lnTo>
                        <a:lnTo>
                          <a:pt x="80" y="19"/>
                        </a:lnTo>
                        <a:lnTo>
                          <a:pt x="80" y="19"/>
                        </a:lnTo>
                        <a:lnTo>
                          <a:pt x="80" y="19"/>
                        </a:lnTo>
                        <a:lnTo>
                          <a:pt x="82" y="19"/>
                        </a:lnTo>
                        <a:lnTo>
                          <a:pt x="82" y="19"/>
                        </a:lnTo>
                        <a:lnTo>
                          <a:pt x="82" y="19"/>
                        </a:lnTo>
                        <a:lnTo>
                          <a:pt x="82" y="17"/>
                        </a:lnTo>
                        <a:lnTo>
                          <a:pt x="84" y="17"/>
                        </a:lnTo>
                        <a:lnTo>
                          <a:pt x="84" y="17"/>
                        </a:lnTo>
                        <a:lnTo>
                          <a:pt x="84" y="17"/>
                        </a:lnTo>
                        <a:lnTo>
                          <a:pt x="84" y="17"/>
                        </a:lnTo>
                        <a:lnTo>
                          <a:pt x="86" y="17"/>
                        </a:lnTo>
                        <a:lnTo>
                          <a:pt x="86" y="17"/>
                        </a:lnTo>
                        <a:lnTo>
                          <a:pt x="86" y="17"/>
                        </a:lnTo>
                        <a:lnTo>
                          <a:pt x="86" y="16"/>
                        </a:lnTo>
                        <a:lnTo>
                          <a:pt x="86" y="16"/>
                        </a:lnTo>
                        <a:lnTo>
                          <a:pt x="86" y="16"/>
                        </a:lnTo>
                        <a:lnTo>
                          <a:pt x="86" y="14"/>
                        </a:lnTo>
                        <a:lnTo>
                          <a:pt x="88" y="14"/>
                        </a:lnTo>
                        <a:lnTo>
                          <a:pt x="88" y="14"/>
                        </a:lnTo>
                        <a:lnTo>
                          <a:pt x="88" y="12"/>
                        </a:lnTo>
                        <a:lnTo>
                          <a:pt x="88" y="12"/>
                        </a:lnTo>
                        <a:lnTo>
                          <a:pt x="88" y="12"/>
                        </a:lnTo>
                        <a:lnTo>
                          <a:pt x="90" y="12"/>
                        </a:lnTo>
                        <a:lnTo>
                          <a:pt x="90" y="12"/>
                        </a:lnTo>
                        <a:lnTo>
                          <a:pt x="90" y="10"/>
                        </a:lnTo>
                        <a:lnTo>
                          <a:pt x="90" y="10"/>
                        </a:lnTo>
                        <a:lnTo>
                          <a:pt x="92" y="10"/>
                        </a:lnTo>
                        <a:lnTo>
                          <a:pt x="92" y="12"/>
                        </a:lnTo>
                        <a:lnTo>
                          <a:pt x="92" y="12"/>
                        </a:lnTo>
                        <a:lnTo>
                          <a:pt x="92" y="12"/>
                        </a:lnTo>
                        <a:lnTo>
                          <a:pt x="92" y="12"/>
                        </a:lnTo>
                        <a:lnTo>
                          <a:pt x="93" y="12"/>
                        </a:lnTo>
                        <a:lnTo>
                          <a:pt x="93" y="12"/>
                        </a:lnTo>
                        <a:lnTo>
                          <a:pt x="93" y="10"/>
                        </a:lnTo>
                        <a:lnTo>
                          <a:pt x="93" y="10"/>
                        </a:lnTo>
                        <a:lnTo>
                          <a:pt x="93" y="12"/>
                        </a:lnTo>
                        <a:lnTo>
                          <a:pt x="95" y="12"/>
                        </a:lnTo>
                        <a:lnTo>
                          <a:pt x="95" y="12"/>
                        </a:lnTo>
                        <a:lnTo>
                          <a:pt x="95" y="10"/>
                        </a:lnTo>
                        <a:lnTo>
                          <a:pt x="95" y="10"/>
                        </a:lnTo>
                        <a:lnTo>
                          <a:pt x="95" y="10"/>
                        </a:lnTo>
                        <a:lnTo>
                          <a:pt x="95" y="10"/>
                        </a:lnTo>
                        <a:lnTo>
                          <a:pt x="95" y="8"/>
                        </a:lnTo>
                        <a:lnTo>
                          <a:pt x="95" y="8"/>
                        </a:lnTo>
                        <a:lnTo>
                          <a:pt x="95" y="6"/>
                        </a:lnTo>
                        <a:lnTo>
                          <a:pt x="97" y="6"/>
                        </a:lnTo>
                        <a:lnTo>
                          <a:pt x="97" y="6"/>
                        </a:lnTo>
                        <a:lnTo>
                          <a:pt x="95" y="6"/>
                        </a:lnTo>
                        <a:lnTo>
                          <a:pt x="95" y="4"/>
                        </a:lnTo>
                        <a:lnTo>
                          <a:pt x="97" y="4"/>
                        </a:lnTo>
                        <a:lnTo>
                          <a:pt x="97" y="4"/>
                        </a:lnTo>
                        <a:lnTo>
                          <a:pt x="97" y="2"/>
                        </a:lnTo>
                        <a:lnTo>
                          <a:pt x="97" y="2"/>
                        </a:lnTo>
                        <a:lnTo>
                          <a:pt x="97" y="2"/>
                        </a:lnTo>
                        <a:lnTo>
                          <a:pt x="97" y="0"/>
                        </a:lnTo>
                        <a:lnTo>
                          <a:pt x="97" y="0"/>
                        </a:lnTo>
                        <a:lnTo>
                          <a:pt x="97" y="0"/>
                        </a:lnTo>
                        <a:lnTo>
                          <a:pt x="97" y="0"/>
                        </a:lnTo>
                        <a:lnTo>
                          <a:pt x="99" y="0"/>
                        </a:lnTo>
                        <a:lnTo>
                          <a:pt x="99" y="0"/>
                        </a:lnTo>
                        <a:lnTo>
                          <a:pt x="99" y="0"/>
                        </a:lnTo>
                        <a:lnTo>
                          <a:pt x="101" y="0"/>
                        </a:lnTo>
                        <a:lnTo>
                          <a:pt x="101" y="0"/>
                        </a:lnTo>
                        <a:lnTo>
                          <a:pt x="101" y="0"/>
                        </a:lnTo>
                        <a:lnTo>
                          <a:pt x="101" y="0"/>
                        </a:lnTo>
                        <a:lnTo>
                          <a:pt x="103" y="0"/>
                        </a:lnTo>
                        <a:lnTo>
                          <a:pt x="103" y="0"/>
                        </a:lnTo>
                        <a:lnTo>
                          <a:pt x="103" y="0"/>
                        </a:lnTo>
                        <a:lnTo>
                          <a:pt x="103" y="0"/>
                        </a:lnTo>
                        <a:lnTo>
                          <a:pt x="105" y="0"/>
                        </a:lnTo>
                        <a:lnTo>
                          <a:pt x="105" y="0"/>
                        </a:lnTo>
                        <a:lnTo>
                          <a:pt x="105" y="2"/>
                        </a:lnTo>
                        <a:lnTo>
                          <a:pt x="105" y="2"/>
                        </a:lnTo>
                        <a:lnTo>
                          <a:pt x="105" y="4"/>
                        </a:lnTo>
                        <a:lnTo>
                          <a:pt x="105" y="4"/>
                        </a:lnTo>
                        <a:lnTo>
                          <a:pt x="105" y="6"/>
                        </a:lnTo>
                        <a:lnTo>
                          <a:pt x="105" y="6"/>
                        </a:lnTo>
                        <a:lnTo>
                          <a:pt x="105" y="6"/>
                        </a:lnTo>
                        <a:lnTo>
                          <a:pt x="107" y="6"/>
                        </a:lnTo>
                        <a:lnTo>
                          <a:pt x="107" y="8"/>
                        </a:lnTo>
                        <a:lnTo>
                          <a:pt x="107" y="8"/>
                        </a:lnTo>
                        <a:lnTo>
                          <a:pt x="107" y="8"/>
                        </a:lnTo>
                        <a:lnTo>
                          <a:pt x="107" y="8"/>
                        </a:lnTo>
                        <a:lnTo>
                          <a:pt x="107" y="10"/>
                        </a:lnTo>
                        <a:lnTo>
                          <a:pt x="109" y="10"/>
                        </a:lnTo>
                        <a:lnTo>
                          <a:pt x="109" y="8"/>
                        </a:lnTo>
                        <a:lnTo>
                          <a:pt x="109" y="8"/>
                        </a:lnTo>
                        <a:lnTo>
                          <a:pt x="109" y="8"/>
                        </a:lnTo>
                        <a:lnTo>
                          <a:pt x="109" y="8"/>
                        </a:lnTo>
                        <a:lnTo>
                          <a:pt x="109" y="10"/>
                        </a:lnTo>
                        <a:lnTo>
                          <a:pt x="111" y="10"/>
                        </a:lnTo>
                        <a:lnTo>
                          <a:pt x="111" y="10"/>
                        </a:lnTo>
                        <a:lnTo>
                          <a:pt x="111" y="10"/>
                        </a:lnTo>
                        <a:lnTo>
                          <a:pt x="111" y="10"/>
                        </a:lnTo>
                        <a:lnTo>
                          <a:pt x="111" y="12"/>
                        </a:lnTo>
                        <a:lnTo>
                          <a:pt x="111" y="12"/>
                        </a:lnTo>
                        <a:lnTo>
                          <a:pt x="113" y="12"/>
                        </a:lnTo>
                        <a:lnTo>
                          <a:pt x="113" y="12"/>
                        </a:lnTo>
                        <a:lnTo>
                          <a:pt x="113" y="14"/>
                        </a:lnTo>
                        <a:lnTo>
                          <a:pt x="113" y="14"/>
                        </a:lnTo>
                        <a:lnTo>
                          <a:pt x="113" y="16"/>
                        </a:lnTo>
                        <a:lnTo>
                          <a:pt x="111" y="16"/>
                        </a:lnTo>
                        <a:lnTo>
                          <a:pt x="111" y="16"/>
                        </a:lnTo>
                        <a:lnTo>
                          <a:pt x="111" y="14"/>
                        </a:lnTo>
                        <a:lnTo>
                          <a:pt x="111" y="14"/>
                        </a:lnTo>
                        <a:lnTo>
                          <a:pt x="109" y="14"/>
                        </a:lnTo>
                        <a:lnTo>
                          <a:pt x="109" y="14"/>
                        </a:lnTo>
                        <a:lnTo>
                          <a:pt x="107" y="14"/>
                        </a:lnTo>
                        <a:lnTo>
                          <a:pt x="107" y="16"/>
                        </a:lnTo>
                        <a:lnTo>
                          <a:pt x="107" y="16"/>
                        </a:lnTo>
                        <a:lnTo>
                          <a:pt x="107" y="16"/>
                        </a:lnTo>
                        <a:lnTo>
                          <a:pt x="107" y="16"/>
                        </a:lnTo>
                        <a:lnTo>
                          <a:pt x="107" y="17"/>
                        </a:lnTo>
                        <a:lnTo>
                          <a:pt x="105" y="17"/>
                        </a:lnTo>
                        <a:lnTo>
                          <a:pt x="105" y="17"/>
                        </a:lnTo>
                        <a:lnTo>
                          <a:pt x="105" y="17"/>
                        </a:lnTo>
                        <a:lnTo>
                          <a:pt x="105" y="17"/>
                        </a:lnTo>
                        <a:lnTo>
                          <a:pt x="105" y="17"/>
                        </a:lnTo>
                        <a:lnTo>
                          <a:pt x="105" y="19"/>
                        </a:lnTo>
                        <a:lnTo>
                          <a:pt x="103" y="19"/>
                        </a:lnTo>
                        <a:lnTo>
                          <a:pt x="103" y="19"/>
                        </a:lnTo>
                        <a:lnTo>
                          <a:pt x="101" y="19"/>
                        </a:lnTo>
                        <a:lnTo>
                          <a:pt x="101" y="19"/>
                        </a:lnTo>
                        <a:lnTo>
                          <a:pt x="101" y="19"/>
                        </a:lnTo>
                        <a:lnTo>
                          <a:pt x="101" y="21"/>
                        </a:lnTo>
                        <a:lnTo>
                          <a:pt x="101" y="21"/>
                        </a:lnTo>
                        <a:lnTo>
                          <a:pt x="101" y="21"/>
                        </a:lnTo>
                        <a:lnTo>
                          <a:pt x="101" y="23"/>
                        </a:lnTo>
                        <a:lnTo>
                          <a:pt x="99" y="23"/>
                        </a:lnTo>
                        <a:lnTo>
                          <a:pt x="99" y="23"/>
                        </a:lnTo>
                        <a:lnTo>
                          <a:pt x="99" y="23"/>
                        </a:lnTo>
                        <a:lnTo>
                          <a:pt x="99" y="25"/>
                        </a:lnTo>
                        <a:lnTo>
                          <a:pt x="97" y="25"/>
                        </a:lnTo>
                        <a:lnTo>
                          <a:pt x="97" y="25"/>
                        </a:lnTo>
                        <a:lnTo>
                          <a:pt x="97" y="25"/>
                        </a:lnTo>
                        <a:lnTo>
                          <a:pt x="97" y="25"/>
                        </a:lnTo>
                        <a:lnTo>
                          <a:pt x="97" y="25"/>
                        </a:lnTo>
                        <a:lnTo>
                          <a:pt x="95" y="25"/>
                        </a:lnTo>
                        <a:lnTo>
                          <a:pt x="95" y="27"/>
                        </a:lnTo>
                        <a:lnTo>
                          <a:pt x="95" y="27"/>
                        </a:lnTo>
                        <a:lnTo>
                          <a:pt x="95" y="27"/>
                        </a:lnTo>
                        <a:lnTo>
                          <a:pt x="95" y="29"/>
                        </a:lnTo>
                        <a:lnTo>
                          <a:pt x="95" y="29"/>
                        </a:lnTo>
                        <a:lnTo>
                          <a:pt x="95" y="29"/>
                        </a:lnTo>
                        <a:lnTo>
                          <a:pt x="95" y="31"/>
                        </a:lnTo>
                        <a:lnTo>
                          <a:pt x="95" y="31"/>
                        </a:lnTo>
                        <a:lnTo>
                          <a:pt x="95" y="31"/>
                        </a:lnTo>
                        <a:lnTo>
                          <a:pt x="95" y="31"/>
                        </a:lnTo>
                        <a:lnTo>
                          <a:pt x="95" y="33"/>
                        </a:lnTo>
                        <a:lnTo>
                          <a:pt x="97" y="33"/>
                        </a:lnTo>
                        <a:lnTo>
                          <a:pt x="97" y="33"/>
                        </a:lnTo>
                        <a:lnTo>
                          <a:pt x="97" y="33"/>
                        </a:lnTo>
                        <a:lnTo>
                          <a:pt x="97" y="33"/>
                        </a:lnTo>
                        <a:lnTo>
                          <a:pt x="97" y="35"/>
                        </a:lnTo>
                        <a:lnTo>
                          <a:pt x="97" y="35"/>
                        </a:lnTo>
                        <a:lnTo>
                          <a:pt x="97" y="35"/>
                        </a:lnTo>
                        <a:lnTo>
                          <a:pt x="95" y="35"/>
                        </a:lnTo>
                        <a:lnTo>
                          <a:pt x="95" y="37"/>
                        </a:lnTo>
                        <a:lnTo>
                          <a:pt x="95" y="37"/>
                        </a:lnTo>
                        <a:lnTo>
                          <a:pt x="95" y="38"/>
                        </a:lnTo>
                        <a:lnTo>
                          <a:pt x="95" y="38"/>
                        </a:lnTo>
                        <a:lnTo>
                          <a:pt x="95" y="40"/>
                        </a:lnTo>
                        <a:lnTo>
                          <a:pt x="95" y="40"/>
                        </a:lnTo>
                        <a:lnTo>
                          <a:pt x="95" y="40"/>
                        </a:lnTo>
                        <a:lnTo>
                          <a:pt x="97" y="40"/>
                        </a:lnTo>
                        <a:lnTo>
                          <a:pt x="97" y="42"/>
                        </a:lnTo>
                        <a:lnTo>
                          <a:pt x="97" y="42"/>
                        </a:lnTo>
                        <a:lnTo>
                          <a:pt x="95" y="42"/>
                        </a:lnTo>
                        <a:lnTo>
                          <a:pt x="95" y="44"/>
                        </a:lnTo>
                        <a:lnTo>
                          <a:pt x="95" y="44"/>
                        </a:lnTo>
                        <a:lnTo>
                          <a:pt x="95" y="44"/>
                        </a:lnTo>
                        <a:lnTo>
                          <a:pt x="95" y="44"/>
                        </a:lnTo>
                        <a:lnTo>
                          <a:pt x="93" y="44"/>
                        </a:lnTo>
                        <a:lnTo>
                          <a:pt x="93" y="44"/>
                        </a:lnTo>
                        <a:lnTo>
                          <a:pt x="93" y="44"/>
                        </a:lnTo>
                        <a:lnTo>
                          <a:pt x="93" y="44"/>
                        </a:lnTo>
                        <a:lnTo>
                          <a:pt x="92" y="44"/>
                        </a:lnTo>
                        <a:lnTo>
                          <a:pt x="92" y="46"/>
                        </a:lnTo>
                        <a:lnTo>
                          <a:pt x="92" y="46"/>
                        </a:lnTo>
                        <a:lnTo>
                          <a:pt x="92" y="46"/>
                        </a:lnTo>
                        <a:lnTo>
                          <a:pt x="90" y="46"/>
                        </a:lnTo>
                        <a:lnTo>
                          <a:pt x="90" y="46"/>
                        </a:lnTo>
                        <a:lnTo>
                          <a:pt x="90" y="46"/>
                        </a:lnTo>
                        <a:lnTo>
                          <a:pt x="90" y="46"/>
                        </a:lnTo>
                        <a:lnTo>
                          <a:pt x="90" y="48"/>
                        </a:lnTo>
                        <a:lnTo>
                          <a:pt x="88" y="48"/>
                        </a:lnTo>
                        <a:lnTo>
                          <a:pt x="88" y="48"/>
                        </a:lnTo>
                        <a:lnTo>
                          <a:pt x="88" y="48"/>
                        </a:lnTo>
                        <a:lnTo>
                          <a:pt x="86" y="48"/>
                        </a:lnTo>
                        <a:lnTo>
                          <a:pt x="86" y="48"/>
                        </a:lnTo>
                        <a:lnTo>
                          <a:pt x="86" y="50"/>
                        </a:lnTo>
                        <a:lnTo>
                          <a:pt x="86" y="50"/>
                        </a:lnTo>
                        <a:lnTo>
                          <a:pt x="86" y="50"/>
                        </a:lnTo>
                        <a:lnTo>
                          <a:pt x="86" y="50"/>
                        </a:lnTo>
                        <a:lnTo>
                          <a:pt x="86" y="52"/>
                        </a:lnTo>
                        <a:lnTo>
                          <a:pt x="84" y="52"/>
                        </a:lnTo>
                        <a:lnTo>
                          <a:pt x="84" y="52"/>
                        </a:lnTo>
                        <a:lnTo>
                          <a:pt x="84" y="52"/>
                        </a:lnTo>
                        <a:lnTo>
                          <a:pt x="84" y="52"/>
                        </a:lnTo>
                        <a:lnTo>
                          <a:pt x="82" y="52"/>
                        </a:lnTo>
                        <a:lnTo>
                          <a:pt x="82" y="54"/>
                        </a:lnTo>
                        <a:lnTo>
                          <a:pt x="82" y="54"/>
                        </a:lnTo>
                        <a:lnTo>
                          <a:pt x="80" y="54"/>
                        </a:lnTo>
                        <a:lnTo>
                          <a:pt x="80" y="54"/>
                        </a:lnTo>
                        <a:lnTo>
                          <a:pt x="80" y="54"/>
                        </a:lnTo>
                        <a:lnTo>
                          <a:pt x="80" y="54"/>
                        </a:lnTo>
                        <a:lnTo>
                          <a:pt x="78" y="54"/>
                        </a:lnTo>
                        <a:lnTo>
                          <a:pt x="78" y="54"/>
                        </a:lnTo>
                        <a:lnTo>
                          <a:pt x="78" y="56"/>
                        </a:lnTo>
                        <a:lnTo>
                          <a:pt x="78" y="56"/>
                        </a:lnTo>
                        <a:lnTo>
                          <a:pt x="78" y="56"/>
                        </a:lnTo>
                        <a:lnTo>
                          <a:pt x="78" y="56"/>
                        </a:lnTo>
                        <a:lnTo>
                          <a:pt x="78" y="58"/>
                        </a:lnTo>
                        <a:lnTo>
                          <a:pt x="78" y="58"/>
                        </a:lnTo>
                        <a:lnTo>
                          <a:pt x="78" y="58"/>
                        </a:lnTo>
                        <a:lnTo>
                          <a:pt x="76" y="58"/>
                        </a:lnTo>
                        <a:lnTo>
                          <a:pt x="76" y="58"/>
                        </a:lnTo>
                        <a:lnTo>
                          <a:pt x="76" y="58"/>
                        </a:lnTo>
                        <a:lnTo>
                          <a:pt x="74" y="58"/>
                        </a:lnTo>
                        <a:lnTo>
                          <a:pt x="74" y="58"/>
                        </a:lnTo>
                        <a:lnTo>
                          <a:pt x="74" y="60"/>
                        </a:lnTo>
                        <a:lnTo>
                          <a:pt x="74" y="60"/>
                        </a:lnTo>
                        <a:lnTo>
                          <a:pt x="72" y="60"/>
                        </a:lnTo>
                        <a:lnTo>
                          <a:pt x="72" y="60"/>
                        </a:lnTo>
                        <a:lnTo>
                          <a:pt x="72" y="60"/>
                        </a:lnTo>
                        <a:lnTo>
                          <a:pt x="71" y="60"/>
                        </a:lnTo>
                        <a:lnTo>
                          <a:pt x="71" y="61"/>
                        </a:lnTo>
                        <a:lnTo>
                          <a:pt x="71" y="61"/>
                        </a:lnTo>
                        <a:lnTo>
                          <a:pt x="71" y="61"/>
                        </a:lnTo>
                        <a:lnTo>
                          <a:pt x="71" y="61"/>
                        </a:lnTo>
                        <a:lnTo>
                          <a:pt x="69" y="61"/>
                        </a:lnTo>
                        <a:lnTo>
                          <a:pt x="69" y="61"/>
                        </a:lnTo>
                        <a:lnTo>
                          <a:pt x="69" y="61"/>
                        </a:lnTo>
                        <a:lnTo>
                          <a:pt x="69" y="61"/>
                        </a:lnTo>
                        <a:lnTo>
                          <a:pt x="67" y="61"/>
                        </a:lnTo>
                        <a:lnTo>
                          <a:pt x="67" y="61"/>
                        </a:lnTo>
                        <a:lnTo>
                          <a:pt x="65" y="61"/>
                        </a:lnTo>
                        <a:lnTo>
                          <a:pt x="65" y="61"/>
                        </a:lnTo>
                        <a:lnTo>
                          <a:pt x="65" y="61"/>
                        </a:lnTo>
                        <a:lnTo>
                          <a:pt x="65" y="61"/>
                        </a:lnTo>
                        <a:lnTo>
                          <a:pt x="65" y="63"/>
                        </a:lnTo>
                        <a:lnTo>
                          <a:pt x="65" y="63"/>
                        </a:lnTo>
                        <a:lnTo>
                          <a:pt x="63" y="63"/>
                        </a:lnTo>
                        <a:lnTo>
                          <a:pt x="63" y="63"/>
                        </a:lnTo>
                        <a:lnTo>
                          <a:pt x="63" y="65"/>
                        </a:lnTo>
                        <a:lnTo>
                          <a:pt x="63" y="65"/>
                        </a:lnTo>
                        <a:lnTo>
                          <a:pt x="61" y="65"/>
                        </a:lnTo>
                        <a:lnTo>
                          <a:pt x="61" y="65"/>
                        </a:lnTo>
                        <a:lnTo>
                          <a:pt x="61" y="65"/>
                        </a:lnTo>
                        <a:lnTo>
                          <a:pt x="59" y="65"/>
                        </a:lnTo>
                        <a:lnTo>
                          <a:pt x="59" y="65"/>
                        </a:lnTo>
                        <a:lnTo>
                          <a:pt x="59" y="65"/>
                        </a:lnTo>
                        <a:lnTo>
                          <a:pt x="59" y="65"/>
                        </a:lnTo>
                        <a:lnTo>
                          <a:pt x="59" y="67"/>
                        </a:lnTo>
                        <a:lnTo>
                          <a:pt x="57" y="67"/>
                        </a:lnTo>
                        <a:lnTo>
                          <a:pt x="57" y="67"/>
                        </a:lnTo>
                        <a:lnTo>
                          <a:pt x="57" y="67"/>
                        </a:lnTo>
                        <a:lnTo>
                          <a:pt x="57" y="67"/>
                        </a:lnTo>
                        <a:lnTo>
                          <a:pt x="59" y="67"/>
                        </a:lnTo>
                        <a:lnTo>
                          <a:pt x="59" y="69"/>
                        </a:lnTo>
                        <a:lnTo>
                          <a:pt x="59" y="69"/>
                        </a:lnTo>
                        <a:lnTo>
                          <a:pt x="59" y="71"/>
                        </a:lnTo>
                        <a:lnTo>
                          <a:pt x="57" y="71"/>
                        </a:lnTo>
                        <a:lnTo>
                          <a:pt x="57" y="71"/>
                        </a:lnTo>
                        <a:lnTo>
                          <a:pt x="57" y="73"/>
                        </a:lnTo>
                        <a:lnTo>
                          <a:pt x="57" y="73"/>
                        </a:lnTo>
                        <a:lnTo>
                          <a:pt x="59" y="73"/>
                        </a:lnTo>
                        <a:lnTo>
                          <a:pt x="59" y="73"/>
                        </a:lnTo>
                        <a:lnTo>
                          <a:pt x="59" y="75"/>
                        </a:lnTo>
                        <a:lnTo>
                          <a:pt x="59" y="75"/>
                        </a:lnTo>
                        <a:lnTo>
                          <a:pt x="59" y="77"/>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1" name="Freeform 493">
                    <a:extLst>
                      <a:ext uri="{FF2B5EF4-FFF2-40B4-BE49-F238E27FC236}">
                        <a16:creationId xmlns:a16="http://schemas.microsoft.com/office/drawing/2014/main" id="{9C6756E7-49EF-46FD-8C4E-99CE2FDA788C}"/>
                      </a:ext>
                    </a:extLst>
                  </p:cNvPr>
                  <p:cNvSpPr>
                    <a:spLocks/>
                  </p:cNvSpPr>
                  <p:nvPr/>
                </p:nvSpPr>
                <p:spPr bwMode="auto">
                  <a:xfrm>
                    <a:off x="12808" y="2030"/>
                    <a:ext cx="113" cy="109"/>
                  </a:xfrm>
                  <a:custGeom>
                    <a:avLst/>
                    <a:gdLst>
                      <a:gd name="T0" fmla="*/ 61 w 113"/>
                      <a:gd name="T1" fmla="*/ 79 h 109"/>
                      <a:gd name="T2" fmla="*/ 65 w 113"/>
                      <a:gd name="T3" fmla="*/ 84 h 109"/>
                      <a:gd name="T4" fmla="*/ 72 w 113"/>
                      <a:gd name="T5" fmla="*/ 88 h 109"/>
                      <a:gd name="T6" fmla="*/ 69 w 113"/>
                      <a:gd name="T7" fmla="*/ 94 h 109"/>
                      <a:gd name="T8" fmla="*/ 63 w 113"/>
                      <a:gd name="T9" fmla="*/ 96 h 109"/>
                      <a:gd name="T10" fmla="*/ 55 w 113"/>
                      <a:gd name="T11" fmla="*/ 96 h 109"/>
                      <a:gd name="T12" fmla="*/ 48 w 113"/>
                      <a:gd name="T13" fmla="*/ 98 h 109"/>
                      <a:gd name="T14" fmla="*/ 44 w 113"/>
                      <a:gd name="T15" fmla="*/ 104 h 109"/>
                      <a:gd name="T16" fmla="*/ 38 w 113"/>
                      <a:gd name="T17" fmla="*/ 106 h 109"/>
                      <a:gd name="T18" fmla="*/ 32 w 113"/>
                      <a:gd name="T19" fmla="*/ 106 h 109"/>
                      <a:gd name="T20" fmla="*/ 28 w 113"/>
                      <a:gd name="T21" fmla="*/ 104 h 109"/>
                      <a:gd name="T22" fmla="*/ 25 w 113"/>
                      <a:gd name="T23" fmla="*/ 106 h 109"/>
                      <a:gd name="T24" fmla="*/ 19 w 113"/>
                      <a:gd name="T25" fmla="*/ 109 h 109"/>
                      <a:gd name="T26" fmla="*/ 13 w 113"/>
                      <a:gd name="T27" fmla="*/ 106 h 109"/>
                      <a:gd name="T28" fmla="*/ 15 w 113"/>
                      <a:gd name="T29" fmla="*/ 102 h 109"/>
                      <a:gd name="T30" fmla="*/ 7 w 113"/>
                      <a:gd name="T31" fmla="*/ 100 h 109"/>
                      <a:gd name="T32" fmla="*/ 11 w 113"/>
                      <a:gd name="T33" fmla="*/ 94 h 109"/>
                      <a:gd name="T34" fmla="*/ 11 w 113"/>
                      <a:gd name="T35" fmla="*/ 90 h 109"/>
                      <a:gd name="T36" fmla="*/ 15 w 113"/>
                      <a:gd name="T37" fmla="*/ 88 h 109"/>
                      <a:gd name="T38" fmla="*/ 15 w 113"/>
                      <a:gd name="T39" fmla="*/ 84 h 109"/>
                      <a:gd name="T40" fmla="*/ 19 w 113"/>
                      <a:gd name="T41" fmla="*/ 77 h 109"/>
                      <a:gd name="T42" fmla="*/ 19 w 113"/>
                      <a:gd name="T43" fmla="*/ 71 h 109"/>
                      <a:gd name="T44" fmla="*/ 13 w 113"/>
                      <a:gd name="T45" fmla="*/ 71 h 109"/>
                      <a:gd name="T46" fmla="*/ 7 w 113"/>
                      <a:gd name="T47" fmla="*/ 73 h 109"/>
                      <a:gd name="T48" fmla="*/ 5 w 113"/>
                      <a:gd name="T49" fmla="*/ 67 h 109"/>
                      <a:gd name="T50" fmla="*/ 2 w 113"/>
                      <a:gd name="T51" fmla="*/ 65 h 109"/>
                      <a:gd name="T52" fmla="*/ 2 w 113"/>
                      <a:gd name="T53" fmla="*/ 61 h 109"/>
                      <a:gd name="T54" fmla="*/ 5 w 113"/>
                      <a:gd name="T55" fmla="*/ 58 h 109"/>
                      <a:gd name="T56" fmla="*/ 11 w 113"/>
                      <a:gd name="T57" fmla="*/ 52 h 109"/>
                      <a:gd name="T58" fmla="*/ 15 w 113"/>
                      <a:gd name="T59" fmla="*/ 48 h 109"/>
                      <a:gd name="T60" fmla="*/ 23 w 113"/>
                      <a:gd name="T61" fmla="*/ 46 h 109"/>
                      <a:gd name="T62" fmla="*/ 30 w 113"/>
                      <a:gd name="T63" fmla="*/ 42 h 109"/>
                      <a:gd name="T64" fmla="*/ 34 w 113"/>
                      <a:gd name="T65" fmla="*/ 38 h 109"/>
                      <a:gd name="T66" fmla="*/ 40 w 113"/>
                      <a:gd name="T67" fmla="*/ 33 h 109"/>
                      <a:gd name="T68" fmla="*/ 44 w 113"/>
                      <a:gd name="T69" fmla="*/ 25 h 109"/>
                      <a:gd name="T70" fmla="*/ 49 w 113"/>
                      <a:gd name="T71" fmla="*/ 25 h 109"/>
                      <a:gd name="T72" fmla="*/ 53 w 113"/>
                      <a:gd name="T73" fmla="*/ 31 h 109"/>
                      <a:gd name="T74" fmla="*/ 63 w 113"/>
                      <a:gd name="T75" fmla="*/ 33 h 109"/>
                      <a:gd name="T76" fmla="*/ 69 w 113"/>
                      <a:gd name="T77" fmla="*/ 33 h 109"/>
                      <a:gd name="T78" fmla="*/ 69 w 113"/>
                      <a:gd name="T79" fmla="*/ 25 h 109"/>
                      <a:gd name="T80" fmla="*/ 71 w 113"/>
                      <a:gd name="T81" fmla="*/ 19 h 109"/>
                      <a:gd name="T82" fmla="*/ 78 w 113"/>
                      <a:gd name="T83" fmla="*/ 19 h 109"/>
                      <a:gd name="T84" fmla="*/ 84 w 113"/>
                      <a:gd name="T85" fmla="*/ 17 h 109"/>
                      <a:gd name="T86" fmla="*/ 88 w 113"/>
                      <a:gd name="T87" fmla="*/ 12 h 109"/>
                      <a:gd name="T88" fmla="*/ 93 w 113"/>
                      <a:gd name="T89" fmla="*/ 12 h 109"/>
                      <a:gd name="T90" fmla="*/ 97 w 113"/>
                      <a:gd name="T91" fmla="*/ 6 h 109"/>
                      <a:gd name="T92" fmla="*/ 99 w 113"/>
                      <a:gd name="T93" fmla="*/ 0 h 109"/>
                      <a:gd name="T94" fmla="*/ 105 w 113"/>
                      <a:gd name="T95" fmla="*/ 2 h 109"/>
                      <a:gd name="T96" fmla="*/ 109 w 113"/>
                      <a:gd name="T97" fmla="*/ 10 h 109"/>
                      <a:gd name="T98" fmla="*/ 113 w 113"/>
                      <a:gd name="T99" fmla="*/ 12 h 109"/>
                      <a:gd name="T100" fmla="*/ 107 w 113"/>
                      <a:gd name="T101" fmla="*/ 16 h 109"/>
                      <a:gd name="T102" fmla="*/ 101 w 113"/>
                      <a:gd name="T103" fmla="*/ 19 h 109"/>
                      <a:gd name="T104" fmla="*/ 97 w 113"/>
                      <a:gd name="T105" fmla="*/ 25 h 109"/>
                      <a:gd name="T106" fmla="*/ 97 w 113"/>
                      <a:gd name="T107" fmla="*/ 33 h 109"/>
                      <a:gd name="T108" fmla="*/ 95 w 113"/>
                      <a:gd name="T109" fmla="*/ 40 h 109"/>
                      <a:gd name="T110" fmla="*/ 93 w 113"/>
                      <a:gd name="T111" fmla="*/ 44 h 109"/>
                      <a:gd name="T112" fmla="*/ 86 w 113"/>
                      <a:gd name="T113" fmla="*/ 48 h 109"/>
                      <a:gd name="T114" fmla="*/ 82 w 113"/>
                      <a:gd name="T115" fmla="*/ 54 h 109"/>
                      <a:gd name="T116" fmla="*/ 78 w 113"/>
                      <a:gd name="T117" fmla="*/ 58 h 109"/>
                      <a:gd name="T118" fmla="*/ 71 w 113"/>
                      <a:gd name="T119" fmla="*/ 61 h 109"/>
                      <a:gd name="T120" fmla="*/ 65 w 113"/>
                      <a:gd name="T121" fmla="*/ 63 h 109"/>
                      <a:gd name="T122" fmla="*/ 59 w 113"/>
                      <a:gd name="T123" fmla="*/ 67 h 109"/>
                      <a:gd name="T124" fmla="*/ 59 w 113"/>
                      <a:gd name="T125" fmla="*/ 7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 h="109">
                        <a:moveTo>
                          <a:pt x="59" y="77"/>
                        </a:moveTo>
                        <a:lnTo>
                          <a:pt x="57" y="77"/>
                        </a:lnTo>
                        <a:lnTo>
                          <a:pt x="57" y="77"/>
                        </a:lnTo>
                        <a:lnTo>
                          <a:pt x="57" y="77"/>
                        </a:lnTo>
                        <a:lnTo>
                          <a:pt x="57" y="79"/>
                        </a:lnTo>
                        <a:lnTo>
                          <a:pt x="57" y="79"/>
                        </a:lnTo>
                        <a:lnTo>
                          <a:pt x="59" y="79"/>
                        </a:lnTo>
                        <a:lnTo>
                          <a:pt x="59" y="79"/>
                        </a:lnTo>
                        <a:lnTo>
                          <a:pt x="59" y="79"/>
                        </a:lnTo>
                        <a:lnTo>
                          <a:pt x="59" y="79"/>
                        </a:lnTo>
                        <a:lnTo>
                          <a:pt x="61" y="79"/>
                        </a:lnTo>
                        <a:lnTo>
                          <a:pt x="61" y="79"/>
                        </a:lnTo>
                        <a:lnTo>
                          <a:pt x="61" y="79"/>
                        </a:lnTo>
                        <a:lnTo>
                          <a:pt x="61" y="79"/>
                        </a:lnTo>
                        <a:lnTo>
                          <a:pt x="63" y="79"/>
                        </a:lnTo>
                        <a:lnTo>
                          <a:pt x="63" y="81"/>
                        </a:lnTo>
                        <a:lnTo>
                          <a:pt x="63" y="81"/>
                        </a:lnTo>
                        <a:lnTo>
                          <a:pt x="63" y="81"/>
                        </a:lnTo>
                        <a:lnTo>
                          <a:pt x="63" y="81"/>
                        </a:lnTo>
                        <a:lnTo>
                          <a:pt x="63" y="81"/>
                        </a:lnTo>
                        <a:lnTo>
                          <a:pt x="65" y="81"/>
                        </a:lnTo>
                        <a:lnTo>
                          <a:pt x="65" y="83"/>
                        </a:lnTo>
                        <a:lnTo>
                          <a:pt x="65" y="83"/>
                        </a:lnTo>
                        <a:lnTo>
                          <a:pt x="65" y="83"/>
                        </a:lnTo>
                        <a:lnTo>
                          <a:pt x="65" y="83"/>
                        </a:lnTo>
                        <a:lnTo>
                          <a:pt x="65" y="84"/>
                        </a:lnTo>
                        <a:lnTo>
                          <a:pt x="67" y="84"/>
                        </a:lnTo>
                        <a:lnTo>
                          <a:pt x="67" y="84"/>
                        </a:lnTo>
                        <a:lnTo>
                          <a:pt x="69" y="84"/>
                        </a:lnTo>
                        <a:lnTo>
                          <a:pt x="69" y="84"/>
                        </a:lnTo>
                        <a:lnTo>
                          <a:pt x="69" y="84"/>
                        </a:lnTo>
                        <a:lnTo>
                          <a:pt x="69" y="86"/>
                        </a:lnTo>
                        <a:lnTo>
                          <a:pt x="69" y="86"/>
                        </a:lnTo>
                        <a:lnTo>
                          <a:pt x="69" y="86"/>
                        </a:lnTo>
                        <a:lnTo>
                          <a:pt x="71" y="86"/>
                        </a:lnTo>
                        <a:lnTo>
                          <a:pt x="71" y="86"/>
                        </a:lnTo>
                        <a:lnTo>
                          <a:pt x="71" y="86"/>
                        </a:lnTo>
                        <a:lnTo>
                          <a:pt x="71" y="88"/>
                        </a:lnTo>
                        <a:lnTo>
                          <a:pt x="72" y="88"/>
                        </a:lnTo>
                        <a:lnTo>
                          <a:pt x="72" y="88"/>
                        </a:lnTo>
                        <a:lnTo>
                          <a:pt x="72" y="88"/>
                        </a:lnTo>
                        <a:lnTo>
                          <a:pt x="71" y="88"/>
                        </a:lnTo>
                        <a:lnTo>
                          <a:pt x="71" y="90"/>
                        </a:lnTo>
                        <a:lnTo>
                          <a:pt x="71" y="90"/>
                        </a:lnTo>
                        <a:lnTo>
                          <a:pt x="71" y="92"/>
                        </a:lnTo>
                        <a:lnTo>
                          <a:pt x="71" y="92"/>
                        </a:lnTo>
                        <a:lnTo>
                          <a:pt x="71" y="92"/>
                        </a:lnTo>
                        <a:lnTo>
                          <a:pt x="71" y="94"/>
                        </a:lnTo>
                        <a:lnTo>
                          <a:pt x="71" y="94"/>
                        </a:lnTo>
                        <a:lnTo>
                          <a:pt x="71" y="94"/>
                        </a:lnTo>
                        <a:lnTo>
                          <a:pt x="69" y="94"/>
                        </a:lnTo>
                        <a:lnTo>
                          <a:pt x="69" y="94"/>
                        </a:lnTo>
                        <a:lnTo>
                          <a:pt x="69" y="96"/>
                        </a:lnTo>
                        <a:lnTo>
                          <a:pt x="69" y="96"/>
                        </a:lnTo>
                        <a:lnTo>
                          <a:pt x="67" y="96"/>
                        </a:lnTo>
                        <a:lnTo>
                          <a:pt x="67" y="96"/>
                        </a:lnTo>
                        <a:lnTo>
                          <a:pt x="67" y="96"/>
                        </a:lnTo>
                        <a:lnTo>
                          <a:pt x="65" y="96"/>
                        </a:lnTo>
                        <a:lnTo>
                          <a:pt x="65" y="96"/>
                        </a:lnTo>
                        <a:lnTo>
                          <a:pt x="65" y="96"/>
                        </a:lnTo>
                        <a:lnTo>
                          <a:pt x="65" y="96"/>
                        </a:lnTo>
                        <a:lnTo>
                          <a:pt x="63" y="96"/>
                        </a:lnTo>
                        <a:lnTo>
                          <a:pt x="63" y="96"/>
                        </a:lnTo>
                        <a:lnTo>
                          <a:pt x="63" y="96"/>
                        </a:lnTo>
                        <a:lnTo>
                          <a:pt x="63" y="96"/>
                        </a:lnTo>
                        <a:lnTo>
                          <a:pt x="63" y="96"/>
                        </a:lnTo>
                        <a:lnTo>
                          <a:pt x="61" y="96"/>
                        </a:lnTo>
                        <a:lnTo>
                          <a:pt x="61" y="96"/>
                        </a:lnTo>
                        <a:lnTo>
                          <a:pt x="59" y="96"/>
                        </a:lnTo>
                        <a:lnTo>
                          <a:pt x="59" y="96"/>
                        </a:lnTo>
                        <a:lnTo>
                          <a:pt x="59" y="96"/>
                        </a:lnTo>
                        <a:lnTo>
                          <a:pt x="57" y="96"/>
                        </a:lnTo>
                        <a:lnTo>
                          <a:pt x="57" y="96"/>
                        </a:lnTo>
                        <a:lnTo>
                          <a:pt x="57" y="96"/>
                        </a:lnTo>
                        <a:lnTo>
                          <a:pt x="57" y="96"/>
                        </a:lnTo>
                        <a:lnTo>
                          <a:pt x="57" y="96"/>
                        </a:lnTo>
                        <a:lnTo>
                          <a:pt x="55" y="96"/>
                        </a:lnTo>
                        <a:lnTo>
                          <a:pt x="55" y="96"/>
                        </a:lnTo>
                        <a:lnTo>
                          <a:pt x="53" y="96"/>
                        </a:lnTo>
                        <a:lnTo>
                          <a:pt x="53" y="96"/>
                        </a:lnTo>
                        <a:lnTo>
                          <a:pt x="53" y="96"/>
                        </a:lnTo>
                        <a:lnTo>
                          <a:pt x="51" y="96"/>
                        </a:lnTo>
                        <a:lnTo>
                          <a:pt x="51" y="96"/>
                        </a:lnTo>
                        <a:lnTo>
                          <a:pt x="51" y="96"/>
                        </a:lnTo>
                        <a:lnTo>
                          <a:pt x="51" y="96"/>
                        </a:lnTo>
                        <a:lnTo>
                          <a:pt x="49" y="96"/>
                        </a:lnTo>
                        <a:lnTo>
                          <a:pt x="49" y="96"/>
                        </a:lnTo>
                        <a:lnTo>
                          <a:pt x="49" y="96"/>
                        </a:lnTo>
                        <a:lnTo>
                          <a:pt x="48" y="96"/>
                        </a:lnTo>
                        <a:lnTo>
                          <a:pt x="48" y="98"/>
                        </a:lnTo>
                        <a:lnTo>
                          <a:pt x="48" y="98"/>
                        </a:lnTo>
                        <a:lnTo>
                          <a:pt x="48" y="98"/>
                        </a:lnTo>
                        <a:lnTo>
                          <a:pt x="48" y="100"/>
                        </a:lnTo>
                        <a:lnTo>
                          <a:pt x="48" y="100"/>
                        </a:lnTo>
                        <a:lnTo>
                          <a:pt x="48" y="100"/>
                        </a:lnTo>
                        <a:lnTo>
                          <a:pt x="46" y="100"/>
                        </a:lnTo>
                        <a:lnTo>
                          <a:pt x="46" y="102"/>
                        </a:lnTo>
                        <a:lnTo>
                          <a:pt x="46" y="102"/>
                        </a:lnTo>
                        <a:lnTo>
                          <a:pt x="46" y="102"/>
                        </a:lnTo>
                        <a:lnTo>
                          <a:pt x="44" y="102"/>
                        </a:lnTo>
                        <a:lnTo>
                          <a:pt x="44" y="104"/>
                        </a:lnTo>
                        <a:lnTo>
                          <a:pt x="44" y="104"/>
                        </a:lnTo>
                        <a:lnTo>
                          <a:pt x="44" y="104"/>
                        </a:lnTo>
                        <a:lnTo>
                          <a:pt x="44" y="104"/>
                        </a:lnTo>
                        <a:lnTo>
                          <a:pt x="44" y="106"/>
                        </a:lnTo>
                        <a:lnTo>
                          <a:pt x="42" y="106"/>
                        </a:lnTo>
                        <a:lnTo>
                          <a:pt x="42" y="106"/>
                        </a:lnTo>
                        <a:lnTo>
                          <a:pt x="42" y="106"/>
                        </a:lnTo>
                        <a:lnTo>
                          <a:pt x="42" y="106"/>
                        </a:lnTo>
                        <a:lnTo>
                          <a:pt x="42" y="107"/>
                        </a:lnTo>
                        <a:lnTo>
                          <a:pt x="42" y="107"/>
                        </a:lnTo>
                        <a:lnTo>
                          <a:pt x="40" y="107"/>
                        </a:lnTo>
                        <a:lnTo>
                          <a:pt x="40" y="106"/>
                        </a:lnTo>
                        <a:lnTo>
                          <a:pt x="40" y="106"/>
                        </a:lnTo>
                        <a:lnTo>
                          <a:pt x="38" y="106"/>
                        </a:lnTo>
                        <a:lnTo>
                          <a:pt x="38" y="106"/>
                        </a:lnTo>
                        <a:lnTo>
                          <a:pt x="38" y="106"/>
                        </a:lnTo>
                        <a:lnTo>
                          <a:pt x="38" y="106"/>
                        </a:lnTo>
                        <a:lnTo>
                          <a:pt x="36" y="106"/>
                        </a:lnTo>
                        <a:lnTo>
                          <a:pt x="36" y="106"/>
                        </a:lnTo>
                        <a:lnTo>
                          <a:pt x="36" y="106"/>
                        </a:lnTo>
                        <a:lnTo>
                          <a:pt x="34" y="106"/>
                        </a:lnTo>
                        <a:lnTo>
                          <a:pt x="34" y="106"/>
                        </a:lnTo>
                        <a:lnTo>
                          <a:pt x="34" y="106"/>
                        </a:lnTo>
                        <a:lnTo>
                          <a:pt x="34" y="107"/>
                        </a:lnTo>
                        <a:lnTo>
                          <a:pt x="34" y="107"/>
                        </a:lnTo>
                        <a:lnTo>
                          <a:pt x="32" y="107"/>
                        </a:lnTo>
                        <a:lnTo>
                          <a:pt x="32" y="107"/>
                        </a:lnTo>
                        <a:lnTo>
                          <a:pt x="32" y="107"/>
                        </a:lnTo>
                        <a:lnTo>
                          <a:pt x="32" y="106"/>
                        </a:lnTo>
                        <a:lnTo>
                          <a:pt x="32" y="106"/>
                        </a:lnTo>
                        <a:lnTo>
                          <a:pt x="32" y="106"/>
                        </a:lnTo>
                        <a:lnTo>
                          <a:pt x="30" y="106"/>
                        </a:lnTo>
                        <a:lnTo>
                          <a:pt x="30" y="106"/>
                        </a:lnTo>
                        <a:lnTo>
                          <a:pt x="30" y="106"/>
                        </a:lnTo>
                        <a:lnTo>
                          <a:pt x="30" y="107"/>
                        </a:lnTo>
                        <a:lnTo>
                          <a:pt x="30" y="107"/>
                        </a:lnTo>
                        <a:lnTo>
                          <a:pt x="28" y="107"/>
                        </a:lnTo>
                        <a:lnTo>
                          <a:pt x="28" y="106"/>
                        </a:lnTo>
                        <a:lnTo>
                          <a:pt x="28" y="106"/>
                        </a:lnTo>
                        <a:lnTo>
                          <a:pt x="28" y="106"/>
                        </a:lnTo>
                        <a:lnTo>
                          <a:pt x="28" y="106"/>
                        </a:lnTo>
                        <a:lnTo>
                          <a:pt x="28" y="104"/>
                        </a:lnTo>
                        <a:lnTo>
                          <a:pt x="26" y="104"/>
                        </a:lnTo>
                        <a:lnTo>
                          <a:pt x="26" y="104"/>
                        </a:lnTo>
                        <a:lnTo>
                          <a:pt x="26" y="104"/>
                        </a:lnTo>
                        <a:lnTo>
                          <a:pt x="26" y="104"/>
                        </a:lnTo>
                        <a:lnTo>
                          <a:pt x="26" y="106"/>
                        </a:lnTo>
                        <a:lnTo>
                          <a:pt x="26" y="106"/>
                        </a:lnTo>
                        <a:lnTo>
                          <a:pt x="26" y="106"/>
                        </a:lnTo>
                        <a:lnTo>
                          <a:pt x="26" y="106"/>
                        </a:lnTo>
                        <a:lnTo>
                          <a:pt x="26" y="106"/>
                        </a:lnTo>
                        <a:lnTo>
                          <a:pt x="26" y="106"/>
                        </a:lnTo>
                        <a:lnTo>
                          <a:pt x="26" y="106"/>
                        </a:lnTo>
                        <a:lnTo>
                          <a:pt x="26" y="106"/>
                        </a:lnTo>
                        <a:lnTo>
                          <a:pt x="25" y="106"/>
                        </a:lnTo>
                        <a:lnTo>
                          <a:pt x="25" y="106"/>
                        </a:lnTo>
                        <a:lnTo>
                          <a:pt x="25" y="106"/>
                        </a:lnTo>
                        <a:lnTo>
                          <a:pt x="25" y="106"/>
                        </a:lnTo>
                        <a:lnTo>
                          <a:pt x="25" y="107"/>
                        </a:lnTo>
                        <a:lnTo>
                          <a:pt x="25" y="107"/>
                        </a:lnTo>
                        <a:lnTo>
                          <a:pt x="23" y="107"/>
                        </a:lnTo>
                        <a:lnTo>
                          <a:pt x="23" y="107"/>
                        </a:lnTo>
                        <a:lnTo>
                          <a:pt x="23" y="107"/>
                        </a:lnTo>
                        <a:lnTo>
                          <a:pt x="21" y="107"/>
                        </a:lnTo>
                        <a:lnTo>
                          <a:pt x="21" y="107"/>
                        </a:lnTo>
                        <a:lnTo>
                          <a:pt x="21" y="107"/>
                        </a:lnTo>
                        <a:lnTo>
                          <a:pt x="21" y="109"/>
                        </a:lnTo>
                        <a:lnTo>
                          <a:pt x="19" y="109"/>
                        </a:lnTo>
                        <a:lnTo>
                          <a:pt x="19" y="109"/>
                        </a:lnTo>
                        <a:lnTo>
                          <a:pt x="19" y="109"/>
                        </a:lnTo>
                        <a:lnTo>
                          <a:pt x="17" y="109"/>
                        </a:lnTo>
                        <a:lnTo>
                          <a:pt x="17" y="107"/>
                        </a:lnTo>
                        <a:lnTo>
                          <a:pt x="17" y="107"/>
                        </a:lnTo>
                        <a:lnTo>
                          <a:pt x="17" y="107"/>
                        </a:lnTo>
                        <a:lnTo>
                          <a:pt x="15" y="107"/>
                        </a:lnTo>
                        <a:lnTo>
                          <a:pt x="15" y="106"/>
                        </a:lnTo>
                        <a:lnTo>
                          <a:pt x="15" y="106"/>
                        </a:lnTo>
                        <a:lnTo>
                          <a:pt x="15" y="106"/>
                        </a:lnTo>
                        <a:lnTo>
                          <a:pt x="15" y="106"/>
                        </a:lnTo>
                        <a:lnTo>
                          <a:pt x="15" y="106"/>
                        </a:lnTo>
                        <a:lnTo>
                          <a:pt x="13" y="106"/>
                        </a:lnTo>
                        <a:lnTo>
                          <a:pt x="13" y="106"/>
                        </a:lnTo>
                        <a:lnTo>
                          <a:pt x="13" y="106"/>
                        </a:lnTo>
                        <a:lnTo>
                          <a:pt x="13" y="106"/>
                        </a:lnTo>
                        <a:lnTo>
                          <a:pt x="13" y="106"/>
                        </a:lnTo>
                        <a:lnTo>
                          <a:pt x="13" y="106"/>
                        </a:lnTo>
                        <a:lnTo>
                          <a:pt x="11" y="106"/>
                        </a:lnTo>
                        <a:lnTo>
                          <a:pt x="11" y="104"/>
                        </a:lnTo>
                        <a:lnTo>
                          <a:pt x="11" y="104"/>
                        </a:lnTo>
                        <a:lnTo>
                          <a:pt x="13" y="104"/>
                        </a:lnTo>
                        <a:lnTo>
                          <a:pt x="13" y="104"/>
                        </a:lnTo>
                        <a:lnTo>
                          <a:pt x="13" y="102"/>
                        </a:lnTo>
                        <a:lnTo>
                          <a:pt x="15" y="102"/>
                        </a:lnTo>
                        <a:lnTo>
                          <a:pt x="15" y="102"/>
                        </a:lnTo>
                        <a:lnTo>
                          <a:pt x="15" y="102"/>
                        </a:lnTo>
                        <a:lnTo>
                          <a:pt x="15" y="102"/>
                        </a:lnTo>
                        <a:lnTo>
                          <a:pt x="13" y="102"/>
                        </a:lnTo>
                        <a:lnTo>
                          <a:pt x="13" y="102"/>
                        </a:lnTo>
                        <a:lnTo>
                          <a:pt x="13" y="100"/>
                        </a:lnTo>
                        <a:lnTo>
                          <a:pt x="11" y="100"/>
                        </a:lnTo>
                        <a:lnTo>
                          <a:pt x="11" y="100"/>
                        </a:lnTo>
                        <a:lnTo>
                          <a:pt x="11" y="100"/>
                        </a:lnTo>
                        <a:lnTo>
                          <a:pt x="9" y="100"/>
                        </a:lnTo>
                        <a:lnTo>
                          <a:pt x="9" y="100"/>
                        </a:lnTo>
                        <a:lnTo>
                          <a:pt x="9" y="100"/>
                        </a:lnTo>
                        <a:lnTo>
                          <a:pt x="7" y="100"/>
                        </a:lnTo>
                        <a:lnTo>
                          <a:pt x="7" y="100"/>
                        </a:lnTo>
                        <a:lnTo>
                          <a:pt x="7" y="100"/>
                        </a:lnTo>
                        <a:lnTo>
                          <a:pt x="7" y="98"/>
                        </a:lnTo>
                        <a:lnTo>
                          <a:pt x="7" y="98"/>
                        </a:lnTo>
                        <a:lnTo>
                          <a:pt x="9" y="98"/>
                        </a:lnTo>
                        <a:lnTo>
                          <a:pt x="9" y="98"/>
                        </a:lnTo>
                        <a:lnTo>
                          <a:pt x="9" y="98"/>
                        </a:lnTo>
                        <a:lnTo>
                          <a:pt x="9" y="98"/>
                        </a:lnTo>
                        <a:lnTo>
                          <a:pt x="11" y="98"/>
                        </a:lnTo>
                        <a:lnTo>
                          <a:pt x="11" y="96"/>
                        </a:lnTo>
                        <a:lnTo>
                          <a:pt x="11" y="96"/>
                        </a:lnTo>
                        <a:lnTo>
                          <a:pt x="11" y="96"/>
                        </a:lnTo>
                        <a:lnTo>
                          <a:pt x="11" y="94"/>
                        </a:lnTo>
                        <a:lnTo>
                          <a:pt x="11" y="94"/>
                        </a:lnTo>
                        <a:lnTo>
                          <a:pt x="11" y="94"/>
                        </a:lnTo>
                        <a:lnTo>
                          <a:pt x="11" y="94"/>
                        </a:lnTo>
                        <a:lnTo>
                          <a:pt x="11" y="92"/>
                        </a:lnTo>
                        <a:lnTo>
                          <a:pt x="11" y="92"/>
                        </a:lnTo>
                        <a:lnTo>
                          <a:pt x="11" y="92"/>
                        </a:lnTo>
                        <a:lnTo>
                          <a:pt x="11" y="92"/>
                        </a:lnTo>
                        <a:lnTo>
                          <a:pt x="9" y="92"/>
                        </a:lnTo>
                        <a:lnTo>
                          <a:pt x="9" y="92"/>
                        </a:lnTo>
                        <a:lnTo>
                          <a:pt x="9" y="90"/>
                        </a:lnTo>
                        <a:lnTo>
                          <a:pt x="9" y="90"/>
                        </a:lnTo>
                        <a:lnTo>
                          <a:pt x="9" y="90"/>
                        </a:lnTo>
                        <a:lnTo>
                          <a:pt x="11" y="90"/>
                        </a:lnTo>
                        <a:lnTo>
                          <a:pt x="11" y="90"/>
                        </a:lnTo>
                        <a:lnTo>
                          <a:pt x="11" y="90"/>
                        </a:lnTo>
                        <a:lnTo>
                          <a:pt x="11" y="90"/>
                        </a:lnTo>
                        <a:lnTo>
                          <a:pt x="11" y="92"/>
                        </a:lnTo>
                        <a:lnTo>
                          <a:pt x="13" y="92"/>
                        </a:lnTo>
                        <a:lnTo>
                          <a:pt x="13" y="90"/>
                        </a:lnTo>
                        <a:lnTo>
                          <a:pt x="13" y="90"/>
                        </a:lnTo>
                        <a:lnTo>
                          <a:pt x="13" y="88"/>
                        </a:lnTo>
                        <a:lnTo>
                          <a:pt x="13" y="88"/>
                        </a:lnTo>
                        <a:lnTo>
                          <a:pt x="13" y="88"/>
                        </a:lnTo>
                        <a:lnTo>
                          <a:pt x="13" y="88"/>
                        </a:lnTo>
                        <a:lnTo>
                          <a:pt x="13" y="88"/>
                        </a:lnTo>
                        <a:lnTo>
                          <a:pt x="15" y="88"/>
                        </a:lnTo>
                        <a:lnTo>
                          <a:pt x="15" y="88"/>
                        </a:lnTo>
                        <a:lnTo>
                          <a:pt x="15" y="88"/>
                        </a:lnTo>
                        <a:lnTo>
                          <a:pt x="15" y="88"/>
                        </a:lnTo>
                        <a:lnTo>
                          <a:pt x="15" y="88"/>
                        </a:lnTo>
                        <a:lnTo>
                          <a:pt x="15" y="88"/>
                        </a:lnTo>
                        <a:lnTo>
                          <a:pt x="17" y="88"/>
                        </a:lnTo>
                        <a:lnTo>
                          <a:pt x="17" y="88"/>
                        </a:lnTo>
                        <a:lnTo>
                          <a:pt x="17" y="88"/>
                        </a:lnTo>
                        <a:lnTo>
                          <a:pt x="17" y="88"/>
                        </a:lnTo>
                        <a:lnTo>
                          <a:pt x="17" y="86"/>
                        </a:lnTo>
                        <a:lnTo>
                          <a:pt x="17" y="86"/>
                        </a:lnTo>
                        <a:lnTo>
                          <a:pt x="15" y="86"/>
                        </a:lnTo>
                        <a:lnTo>
                          <a:pt x="15" y="86"/>
                        </a:lnTo>
                        <a:lnTo>
                          <a:pt x="15" y="84"/>
                        </a:lnTo>
                        <a:lnTo>
                          <a:pt x="15" y="84"/>
                        </a:lnTo>
                        <a:lnTo>
                          <a:pt x="15" y="83"/>
                        </a:lnTo>
                        <a:lnTo>
                          <a:pt x="17" y="83"/>
                        </a:lnTo>
                        <a:lnTo>
                          <a:pt x="17" y="83"/>
                        </a:lnTo>
                        <a:lnTo>
                          <a:pt x="17" y="81"/>
                        </a:lnTo>
                        <a:lnTo>
                          <a:pt x="17" y="81"/>
                        </a:lnTo>
                        <a:lnTo>
                          <a:pt x="17" y="81"/>
                        </a:lnTo>
                        <a:lnTo>
                          <a:pt x="17" y="81"/>
                        </a:lnTo>
                        <a:lnTo>
                          <a:pt x="19" y="81"/>
                        </a:lnTo>
                        <a:lnTo>
                          <a:pt x="19" y="79"/>
                        </a:lnTo>
                        <a:lnTo>
                          <a:pt x="19" y="79"/>
                        </a:lnTo>
                        <a:lnTo>
                          <a:pt x="19" y="79"/>
                        </a:lnTo>
                        <a:lnTo>
                          <a:pt x="19" y="77"/>
                        </a:lnTo>
                        <a:lnTo>
                          <a:pt x="19" y="77"/>
                        </a:lnTo>
                        <a:lnTo>
                          <a:pt x="19" y="77"/>
                        </a:lnTo>
                        <a:lnTo>
                          <a:pt x="21" y="77"/>
                        </a:lnTo>
                        <a:lnTo>
                          <a:pt x="21" y="75"/>
                        </a:lnTo>
                        <a:lnTo>
                          <a:pt x="21" y="75"/>
                        </a:lnTo>
                        <a:lnTo>
                          <a:pt x="21" y="73"/>
                        </a:lnTo>
                        <a:lnTo>
                          <a:pt x="19" y="73"/>
                        </a:lnTo>
                        <a:lnTo>
                          <a:pt x="19" y="73"/>
                        </a:lnTo>
                        <a:lnTo>
                          <a:pt x="19" y="73"/>
                        </a:lnTo>
                        <a:lnTo>
                          <a:pt x="19" y="71"/>
                        </a:lnTo>
                        <a:lnTo>
                          <a:pt x="19" y="71"/>
                        </a:lnTo>
                        <a:lnTo>
                          <a:pt x="19" y="71"/>
                        </a:lnTo>
                        <a:lnTo>
                          <a:pt x="19" y="71"/>
                        </a:lnTo>
                        <a:lnTo>
                          <a:pt x="17" y="71"/>
                        </a:lnTo>
                        <a:lnTo>
                          <a:pt x="17" y="71"/>
                        </a:lnTo>
                        <a:lnTo>
                          <a:pt x="17" y="71"/>
                        </a:lnTo>
                        <a:lnTo>
                          <a:pt x="15" y="71"/>
                        </a:lnTo>
                        <a:lnTo>
                          <a:pt x="15" y="71"/>
                        </a:lnTo>
                        <a:lnTo>
                          <a:pt x="15" y="71"/>
                        </a:lnTo>
                        <a:lnTo>
                          <a:pt x="15" y="69"/>
                        </a:lnTo>
                        <a:lnTo>
                          <a:pt x="15" y="69"/>
                        </a:lnTo>
                        <a:lnTo>
                          <a:pt x="13" y="69"/>
                        </a:lnTo>
                        <a:lnTo>
                          <a:pt x="13" y="69"/>
                        </a:lnTo>
                        <a:lnTo>
                          <a:pt x="13" y="69"/>
                        </a:lnTo>
                        <a:lnTo>
                          <a:pt x="13" y="69"/>
                        </a:lnTo>
                        <a:lnTo>
                          <a:pt x="13" y="71"/>
                        </a:lnTo>
                        <a:lnTo>
                          <a:pt x="13" y="71"/>
                        </a:lnTo>
                        <a:lnTo>
                          <a:pt x="11" y="71"/>
                        </a:lnTo>
                        <a:lnTo>
                          <a:pt x="11" y="71"/>
                        </a:lnTo>
                        <a:lnTo>
                          <a:pt x="11" y="73"/>
                        </a:lnTo>
                        <a:lnTo>
                          <a:pt x="11" y="73"/>
                        </a:lnTo>
                        <a:lnTo>
                          <a:pt x="9" y="73"/>
                        </a:lnTo>
                        <a:lnTo>
                          <a:pt x="9" y="73"/>
                        </a:lnTo>
                        <a:lnTo>
                          <a:pt x="9" y="73"/>
                        </a:lnTo>
                        <a:lnTo>
                          <a:pt x="9" y="73"/>
                        </a:lnTo>
                        <a:lnTo>
                          <a:pt x="9" y="71"/>
                        </a:lnTo>
                        <a:lnTo>
                          <a:pt x="9" y="71"/>
                        </a:lnTo>
                        <a:lnTo>
                          <a:pt x="9" y="73"/>
                        </a:lnTo>
                        <a:lnTo>
                          <a:pt x="7" y="73"/>
                        </a:lnTo>
                        <a:lnTo>
                          <a:pt x="7" y="73"/>
                        </a:lnTo>
                        <a:lnTo>
                          <a:pt x="7" y="73"/>
                        </a:lnTo>
                        <a:lnTo>
                          <a:pt x="5" y="73"/>
                        </a:lnTo>
                        <a:lnTo>
                          <a:pt x="5" y="73"/>
                        </a:lnTo>
                        <a:lnTo>
                          <a:pt x="5" y="71"/>
                        </a:lnTo>
                        <a:lnTo>
                          <a:pt x="5" y="71"/>
                        </a:lnTo>
                        <a:lnTo>
                          <a:pt x="5" y="69"/>
                        </a:lnTo>
                        <a:lnTo>
                          <a:pt x="5" y="69"/>
                        </a:lnTo>
                        <a:lnTo>
                          <a:pt x="5" y="67"/>
                        </a:lnTo>
                        <a:lnTo>
                          <a:pt x="5" y="67"/>
                        </a:lnTo>
                        <a:lnTo>
                          <a:pt x="5" y="67"/>
                        </a:lnTo>
                        <a:lnTo>
                          <a:pt x="5" y="67"/>
                        </a:lnTo>
                        <a:lnTo>
                          <a:pt x="5" y="67"/>
                        </a:lnTo>
                        <a:lnTo>
                          <a:pt x="5" y="67"/>
                        </a:lnTo>
                        <a:lnTo>
                          <a:pt x="5" y="65"/>
                        </a:lnTo>
                        <a:lnTo>
                          <a:pt x="5" y="65"/>
                        </a:lnTo>
                        <a:lnTo>
                          <a:pt x="5" y="65"/>
                        </a:lnTo>
                        <a:lnTo>
                          <a:pt x="5" y="65"/>
                        </a:lnTo>
                        <a:lnTo>
                          <a:pt x="4" y="65"/>
                        </a:lnTo>
                        <a:lnTo>
                          <a:pt x="4" y="65"/>
                        </a:lnTo>
                        <a:lnTo>
                          <a:pt x="4" y="65"/>
                        </a:lnTo>
                        <a:lnTo>
                          <a:pt x="4" y="65"/>
                        </a:lnTo>
                        <a:lnTo>
                          <a:pt x="2" y="65"/>
                        </a:lnTo>
                        <a:lnTo>
                          <a:pt x="2" y="63"/>
                        </a:lnTo>
                        <a:lnTo>
                          <a:pt x="2" y="63"/>
                        </a:lnTo>
                        <a:lnTo>
                          <a:pt x="2" y="65"/>
                        </a:lnTo>
                        <a:lnTo>
                          <a:pt x="2" y="65"/>
                        </a:lnTo>
                        <a:lnTo>
                          <a:pt x="0" y="65"/>
                        </a:lnTo>
                        <a:lnTo>
                          <a:pt x="0" y="65"/>
                        </a:lnTo>
                        <a:lnTo>
                          <a:pt x="0" y="65"/>
                        </a:lnTo>
                        <a:lnTo>
                          <a:pt x="0" y="65"/>
                        </a:lnTo>
                        <a:lnTo>
                          <a:pt x="0" y="65"/>
                        </a:lnTo>
                        <a:lnTo>
                          <a:pt x="0" y="65"/>
                        </a:lnTo>
                        <a:lnTo>
                          <a:pt x="0" y="65"/>
                        </a:lnTo>
                        <a:lnTo>
                          <a:pt x="0" y="63"/>
                        </a:lnTo>
                        <a:lnTo>
                          <a:pt x="0" y="63"/>
                        </a:lnTo>
                        <a:lnTo>
                          <a:pt x="0" y="63"/>
                        </a:lnTo>
                        <a:lnTo>
                          <a:pt x="2" y="63"/>
                        </a:lnTo>
                        <a:lnTo>
                          <a:pt x="2" y="61"/>
                        </a:lnTo>
                        <a:lnTo>
                          <a:pt x="2" y="61"/>
                        </a:lnTo>
                        <a:lnTo>
                          <a:pt x="2" y="61"/>
                        </a:lnTo>
                        <a:lnTo>
                          <a:pt x="4" y="61"/>
                        </a:lnTo>
                        <a:lnTo>
                          <a:pt x="4" y="60"/>
                        </a:lnTo>
                        <a:lnTo>
                          <a:pt x="2" y="60"/>
                        </a:lnTo>
                        <a:lnTo>
                          <a:pt x="2" y="60"/>
                        </a:lnTo>
                        <a:lnTo>
                          <a:pt x="4" y="60"/>
                        </a:lnTo>
                        <a:lnTo>
                          <a:pt x="4" y="58"/>
                        </a:lnTo>
                        <a:lnTo>
                          <a:pt x="4" y="58"/>
                        </a:lnTo>
                        <a:lnTo>
                          <a:pt x="4" y="58"/>
                        </a:lnTo>
                        <a:lnTo>
                          <a:pt x="4" y="58"/>
                        </a:lnTo>
                        <a:lnTo>
                          <a:pt x="5" y="58"/>
                        </a:lnTo>
                        <a:lnTo>
                          <a:pt x="5" y="58"/>
                        </a:lnTo>
                        <a:lnTo>
                          <a:pt x="5" y="58"/>
                        </a:lnTo>
                        <a:lnTo>
                          <a:pt x="5" y="56"/>
                        </a:lnTo>
                        <a:lnTo>
                          <a:pt x="5" y="56"/>
                        </a:lnTo>
                        <a:lnTo>
                          <a:pt x="5" y="56"/>
                        </a:lnTo>
                        <a:lnTo>
                          <a:pt x="7" y="56"/>
                        </a:lnTo>
                        <a:lnTo>
                          <a:pt x="7" y="56"/>
                        </a:lnTo>
                        <a:lnTo>
                          <a:pt x="9" y="56"/>
                        </a:lnTo>
                        <a:lnTo>
                          <a:pt x="9" y="54"/>
                        </a:lnTo>
                        <a:lnTo>
                          <a:pt x="9" y="54"/>
                        </a:lnTo>
                        <a:lnTo>
                          <a:pt x="9" y="54"/>
                        </a:lnTo>
                        <a:lnTo>
                          <a:pt x="9" y="54"/>
                        </a:lnTo>
                        <a:lnTo>
                          <a:pt x="9" y="52"/>
                        </a:lnTo>
                        <a:lnTo>
                          <a:pt x="11" y="52"/>
                        </a:lnTo>
                        <a:lnTo>
                          <a:pt x="11" y="52"/>
                        </a:lnTo>
                        <a:lnTo>
                          <a:pt x="11" y="52"/>
                        </a:lnTo>
                        <a:lnTo>
                          <a:pt x="11" y="52"/>
                        </a:lnTo>
                        <a:lnTo>
                          <a:pt x="13" y="52"/>
                        </a:lnTo>
                        <a:lnTo>
                          <a:pt x="13" y="52"/>
                        </a:lnTo>
                        <a:lnTo>
                          <a:pt x="15" y="52"/>
                        </a:lnTo>
                        <a:lnTo>
                          <a:pt x="15" y="50"/>
                        </a:lnTo>
                        <a:lnTo>
                          <a:pt x="13" y="50"/>
                        </a:lnTo>
                        <a:lnTo>
                          <a:pt x="13" y="50"/>
                        </a:lnTo>
                        <a:lnTo>
                          <a:pt x="15" y="50"/>
                        </a:lnTo>
                        <a:lnTo>
                          <a:pt x="15" y="50"/>
                        </a:lnTo>
                        <a:lnTo>
                          <a:pt x="15" y="48"/>
                        </a:lnTo>
                        <a:lnTo>
                          <a:pt x="15" y="48"/>
                        </a:lnTo>
                        <a:lnTo>
                          <a:pt x="17" y="48"/>
                        </a:lnTo>
                        <a:lnTo>
                          <a:pt x="17" y="48"/>
                        </a:lnTo>
                        <a:lnTo>
                          <a:pt x="17" y="48"/>
                        </a:lnTo>
                        <a:lnTo>
                          <a:pt x="19" y="48"/>
                        </a:lnTo>
                        <a:lnTo>
                          <a:pt x="19" y="48"/>
                        </a:lnTo>
                        <a:lnTo>
                          <a:pt x="19" y="48"/>
                        </a:lnTo>
                        <a:lnTo>
                          <a:pt x="21" y="48"/>
                        </a:lnTo>
                        <a:lnTo>
                          <a:pt x="21" y="48"/>
                        </a:lnTo>
                        <a:lnTo>
                          <a:pt x="21" y="48"/>
                        </a:lnTo>
                        <a:lnTo>
                          <a:pt x="21" y="48"/>
                        </a:lnTo>
                        <a:lnTo>
                          <a:pt x="21" y="46"/>
                        </a:lnTo>
                        <a:lnTo>
                          <a:pt x="23" y="46"/>
                        </a:lnTo>
                        <a:lnTo>
                          <a:pt x="23" y="46"/>
                        </a:lnTo>
                        <a:lnTo>
                          <a:pt x="23" y="46"/>
                        </a:lnTo>
                        <a:lnTo>
                          <a:pt x="25" y="46"/>
                        </a:lnTo>
                        <a:lnTo>
                          <a:pt x="25" y="46"/>
                        </a:lnTo>
                        <a:lnTo>
                          <a:pt x="25" y="46"/>
                        </a:lnTo>
                        <a:lnTo>
                          <a:pt x="25" y="44"/>
                        </a:lnTo>
                        <a:lnTo>
                          <a:pt x="25" y="44"/>
                        </a:lnTo>
                        <a:lnTo>
                          <a:pt x="26" y="44"/>
                        </a:lnTo>
                        <a:lnTo>
                          <a:pt x="26" y="42"/>
                        </a:lnTo>
                        <a:lnTo>
                          <a:pt x="26" y="42"/>
                        </a:lnTo>
                        <a:lnTo>
                          <a:pt x="26" y="42"/>
                        </a:lnTo>
                        <a:lnTo>
                          <a:pt x="28" y="42"/>
                        </a:lnTo>
                        <a:lnTo>
                          <a:pt x="28" y="42"/>
                        </a:lnTo>
                        <a:lnTo>
                          <a:pt x="30" y="42"/>
                        </a:lnTo>
                        <a:lnTo>
                          <a:pt x="30" y="42"/>
                        </a:lnTo>
                        <a:lnTo>
                          <a:pt x="30" y="42"/>
                        </a:lnTo>
                        <a:lnTo>
                          <a:pt x="30" y="42"/>
                        </a:lnTo>
                        <a:lnTo>
                          <a:pt x="32" y="42"/>
                        </a:lnTo>
                        <a:lnTo>
                          <a:pt x="32" y="40"/>
                        </a:lnTo>
                        <a:lnTo>
                          <a:pt x="32" y="40"/>
                        </a:lnTo>
                        <a:lnTo>
                          <a:pt x="32" y="40"/>
                        </a:lnTo>
                        <a:lnTo>
                          <a:pt x="32" y="40"/>
                        </a:lnTo>
                        <a:lnTo>
                          <a:pt x="32" y="40"/>
                        </a:lnTo>
                        <a:lnTo>
                          <a:pt x="32" y="38"/>
                        </a:lnTo>
                        <a:lnTo>
                          <a:pt x="34" y="38"/>
                        </a:lnTo>
                        <a:lnTo>
                          <a:pt x="34" y="38"/>
                        </a:lnTo>
                        <a:lnTo>
                          <a:pt x="34" y="38"/>
                        </a:lnTo>
                        <a:lnTo>
                          <a:pt x="36" y="38"/>
                        </a:lnTo>
                        <a:lnTo>
                          <a:pt x="36" y="37"/>
                        </a:lnTo>
                        <a:lnTo>
                          <a:pt x="36" y="37"/>
                        </a:lnTo>
                        <a:lnTo>
                          <a:pt x="36" y="37"/>
                        </a:lnTo>
                        <a:lnTo>
                          <a:pt x="36" y="37"/>
                        </a:lnTo>
                        <a:lnTo>
                          <a:pt x="36" y="35"/>
                        </a:lnTo>
                        <a:lnTo>
                          <a:pt x="38" y="35"/>
                        </a:lnTo>
                        <a:lnTo>
                          <a:pt x="38" y="35"/>
                        </a:lnTo>
                        <a:lnTo>
                          <a:pt x="38" y="35"/>
                        </a:lnTo>
                        <a:lnTo>
                          <a:pt x="38" y="33"/>
                        </a:lnTo>
                        <a:lnTo>
                          <a:pt x="38" y="33"/>
                        </a:lnTo>
                        <a:lnTo>
                          <a:pt x="38" y="33"/>
                        </a:lnTo>
                        <a:lnTo>
                          <a:pt x="40" y="33"/>
                        </a:lnTo>
                        <a:lnTo>
                          <a:pt x="40" y="33"/>
                        </a:lnTo>
                        <a:lnTo>
                          <a:pt x="40" y="31"/>
                        </a:lnTo>
                        <a:lnTo>
                          <a:pt x="40" y="31"/>
                        </a:lnTo>
                        <a:lnTo>
                          <a:pt x="40" y="31"/>
                        </a:lnTo>
                        <a:lnTo>
                          <a:pt x="40" y="29"/>
                        </a:lnTo>
                        <a:lnTo>
                          <a:pt x="42" y="29"/>
                        </a:lnTo>
                        <a:lnTo>
                          <a:pt x="42" y="29"/>
                        </a:lnTo>
                        <a:lnTo>
                          <a:pt x="42" y="27"/>
                        </a:lnTo>
                        <a:lnTo>
                          <a:pt x="42" y="27"/>
                        </a:lnTo>
                        <a:lnTo>
                          <a:pt x="42" y="27"/>
                        </a:lnTo>
                        <a:lnTo>
                          <a:pt x="42" y="27"/>
                        </a:lnTo>
                        <a:lnTo>
                          <a:pt x="44" y="27"/>
                        </a:lnTo>
                        <a:lnTo>
                          <a:pt x="44" y="25"/>
                        </a:lnTo>
                        <a:lnTo>
                          <a:pt x="44" y="25"/>
                        </a:lnTo>
                        <a:lnTo>
                          <a:pt x="44" y="25"/>
                        </a:lnTo>
                        <a:lnTo>
                          <a:pt x="44" y="25"/>
                        </a:lnTo>
                        <a:lnTo>
                          <a:pt x="44" y="25"/>
                        </a:lnTo>
                        <a:lnTo>
                          <a:pt x="44" y="25"/>
                        </a:lnTo>
                        <a:lnTo>
                          <a:pt x="46" y="25"/>
                        </a:lnTo>
                        <a:lnTo>
                          <a:pt x="46" y="25"/>
                        </a:lnTo>
                        <a:lnTo>
                          <a:pt x="46" y="25"/>
                        </a:lnTo>
                        <a:lnTo>
                          <a:pt x="48" y="25"/>
                        </a:lnTo>
                        <a:lnTo>
                          <a:pt x="48" y="25"/>
                        </a:lnTo>
                        <a:lnTo>
                          <a:pt x="48" y="25"/>
                        </a:lnTo>
                        <a:lnTo>
                          <a:pt x="48" y="25"/>
                        </a:lnTo>
                        <a:lnTo>
                          <a:pt x="49" y="25"/>
                        </a:lnTo>
                        <a:lnTo>
                          <a:pt x="49" y="25"/>
                        </a:lnTo>
                        <a:lnTo>
                          <a:pt x="49" y="27"/>
                        </a:lnTo>
                        <a:lnTo>
                          <a:pt x="49" y="27"/>
                        </a:lnTo>
                        <a:lnTo>
                          <a:pt x="49" y="27"/>
                        </a:lnTo>
                        <a:lnTo>
                          <a:pt x="51" y="27"/>
                        </a:lnTo>
                        <a:lnTo>
                          <a:pt x="51" y="29"/>
                        </a:lnTo>
                        <a:lnTo>
                          <a:pt x="51" y="29"/>
                        </a:lnTo>
                        <a:lnTo>
                          <a:pt x="51" y="29"/>
                        </a:lnTo>
                        <a:lnTo>
                          <a:pt x="51" y="29"/>
                        </a:lnTo>
                        <a:lnTo>
                          <a:pt x="51" y="31"/>
                        </a:lnTo>
                        <a:lnTo>
                          <a:pt x="53" y="31"/>
                        </a:lnTo>
                        <a:lnTo>
                          <a:pt x="53" y="31"/>
                        </a:lnTo>
                        <a:lnTo>
                          <a:pt x="53" y="31"/>
                        </a:lnTo>
                        <a:lnTo>
                          <a:pt x="53" y="31"/>
                        </a:lnTo>
                        <a:lnTo>
                          <a:pt x="55" y="31"/>
                        </a:lnTo>
                        <a:lnTo>
                          <a:pt x="55" y="31"/>
                        </a:lnTo>
                        <a:lnTo>
                          <a:pt x="57" y="31"/>
                        </a:lnTo>
                        <a:lnTo>
                          <a:pt x="57" y="31"/>
                        </a:lnTo>
                        <a:lnTo>
                          <a:pt x="57" y="31"/>
                        </a:lnTo>
                        <a:lnTo>
                          <a:pt x="59" y="31"/>
                        </a:lnTo>
                        <a:lnTo>
                          <a:pt x="59" y="33"/>
                        </a:lnTo>
                        <a:lnTo>
                          <a:pt x="59" y="33"/>
                        </a:lnTo>
                        <a:lnTo>
                          <a:pt x="59" y="33"/>
                        </a:lnTo>
                        <a:lnTo>
                          <a:pt x="61" y="33"/>
                        </a:lnTo>
                        <a:lnTo>
                          <a:pt x="61" y="33"/>
                        </a:lnTo>
                        <a:lnTo>
                          <a:pt x="63" y="33"/>
                        </a:lnTo>
                        <a:lnTo>
                          <a:pt x="63" y="33"/>
                        </a:lnTo>
                        <a:lnTo>
                          <a:pt x="63" y="33"/>
                        </a:lnTo>
                        <a:lnTo>
                          <a:pt x="65" y="33"/>
                        </a:lnTo>
                        <a:lnTo>
                          <a:pt x="65" y="31"/>
                        </a:lnTo>
                        <a:lnTo>
                          <a:pt x="65" y="31"/>
                        </a:lnTo>
                        <a:lnTo>
                          <a:pt x="65" y="33"/>
                        </a:lnTo>
                        <a:lnTo>
                          <a:pt x="65" y="33"/>
                        </a:lnTo>
                        <a:lnTo>
                          <a:pt x="67" y="33"/>
                        </a:lnTo>
                        <a:lnTo>
                          <a:pt x="67" y="33"/>
                        </a:lnTo>
                        <a:lnTo>
                          <a:pt x="67" y="33"/>
                        </a:lnTo>
                        <a:lnTo>
                          <a:pt x="69" y="33"/>
                        </a:lnTo>
                        <a:lnTo>
                          <a:pt x="69" y="33"/>
                        </a:lnTo>
                        <a:lnTo>
                          <a:pt x="69" y="33"/>
                        </a:lnTo>
                        <a:lnTo>
                          <a:pt x="69" y="33"/>
                        </a:lnTo>
                        <a:lnTo>
                          <a:pt x="69" y="31"/>
                        </a:lnTo>
                        <a:lnTo>
                          <a:pt x="71" y="31"/>
                        </a:lnTo>
                        <a:lnTo>
                          <a:pt x="71" y="31"/>
                        </a:lnTo>
                        <a:lnTo>
                          <a:pt x="71" y="31"/>
                        </a:lnTo>
                        <a:lnTo>
                          <a:pt x="71" y="29"/>
                        </a:lnTo>
                        <a:lnTo>
                          <a:pt x="71" y="29"/>
                        </a:lnTo>
                        <a:lnTo>
                          <a:pt x="71" y="27"/>
                        </a:lnTo>
                        <a:lnTo>
                          <a:pt x="71" y="27"/>
                        </a:lnTo>
                        <a:lnTo>
                          <a:pt x="71" y="27"/>
                        </a:lnTo>
                        <a:lnTo>
                          <a:pt x="69" y="27"/>
                        </a:lnTo>
                        <a:lnTo>
                          <a:pt x="69" y="25"/>
                        </a:lnTo>
                        <a:lnTo>
                          <a:pt x="69" y="25"/>
                        </a:lnTo>
                        <a:lnTo>
                          <a:pt x="69" y="25"/>
                        </a:lnTo>
                        <a:lnTo>
                          <a:pt x="69" y="25"/>
                        </a:lnTo>
                        <a:lnTo>
                          <a:pt x="69" y="25"/>
                        </a:lnTo>
                        <a:lnTo>
                          <a:pt x="67" y="25"/>
                        </a:lnTo>
                        <a:lnTo>
                          <a:pt x="67" y="23"/>
                        </a:lnTo>
                        <a:lnTo>
                          <a:pt x="67" y="23"/>
                        </a:lnTo>
                        <a:lnTo>
                          <a:pt x="67" y="21"/>
                        </a:lnTo>
                        <a:lnTo>
                          <a:pt x="67" y="21"/>
                        </a:lnTo>
                        <a:lnTo>
                          <a:pt x="67" y="19"/>
                        </a:lnTo>
                        <a:lnTo>
                          <a:pt x="69" y="19"/>
                        </a:lnTo>
                        <a:lnTo>
                          <a:pt x="69" y="19"/>
                        </a:lnTo>
                        <a:lnTo>
                          <a:pt x="69" y="19"/>
                        </a:lnTo>
                        <a:lnTo>
                          <a:pt x="71" y="19"/>
                        </a:lnTo>
                        <a:lnTo>
                          <a:pt x="71" y="19"/>
                        </a:lnTo>
                        <a:lnTo>
                          <a:pt x="71" y="19"/>
                        </a:lnTo>
                        <a:lnTo>
                          <a:pt x="71" y="19"/>
                        </a:lnTo>
                        <a:lnTo>
                          <a:pt x="72" y="19"/>
                        </a:lnTo>
                        <a:lnTo>
                          <a:pt x="72" y="19"/>
                        </a:lnTo>
                        <a:lnTo>
                          <a:pt x="74" y="19"/>
                        </a:lnTo>
                        <a:lnTo>
                          <a:pt x="74" y="19"/>
                        </a:lnTo>
                        <a:lnTo>
                          <a:pt x="74" y="19"/>
                        </a:lnTo>
                        <a:lnTo>
                          <a:pt x="74" y="19"/>
                        </a:lnTo>
                        <a:lnTo>
                          <a:pt x="76" y="19"/>
                        </a:lnTo>
                        <a:lnTo>
                          <a:pt x="76" y="19"/>
                        </a:lnTo>
                        <a:lnTo>
                          <a:pt x="76" y="19"/>
                        </a:lnTo>
                        <a:lnTo>
                          <a:pt x="78" y="19"/>
                        </a:lnTo>
                        <a:lnTo>
                          <a:pt x="78" y="19"/>
                        </a:lnTo>
                        <a:lnTo>
                          <a:pt x="78" y="19"/>
                        </a:lnTo>
                        <a:lnTo>
                          <a:pt x="78" y="19"/>
                        </a:lnTo>
                        <a:lnTo>
                          <a:pt x="78" y="19"/>
                        </a:lnTo>
                        <a:lnTo>
                          <a:pt x="80" y="19"/>
                        </a:lnTo>
                        <a:lnTo>
                          <a:pt x="80" y="19"/>
                        </a:lnTo>
                        <a:lnTo>
                          <a:pt x="80" y="19"/>
                        </a:lnTo>
                        <a:lnTo>
                          <a:pt x="80" y="19"/>
                        </a:lnTo>
                        <a:lnTo>
                          <a:pt x="82" y="19"/>
                        </a:lnTo>
                        <a:lnTo>
                          <a:pt x="82" y="19"/>
                        </a:lnTo>
                        <a:lnTo>
                          <a:pt x="82" y="19"/>
                        </a:lnTo>
                        <a:lnTo>
                          <a:pt x="82" y="17"/>
                        </a:lnTo>
                        <a:lnTo>
                          <a:pt x="84" y="17"/>
                        </a:lnTo>
                        <a:lnTo>
                          <a:pt x="84" y="17"/>
                        </a:lnTo>
                        <a:lnTo>
                          <a:pt x="84" y="17"/>
                        </a:lnTo>
                        <a:lnTo>
                          <a:pt x="84" y="17"/>
                        </a:lnTo>
                        <a:lnTo>
                          <a:pt x="86" y="17"/>
                        </a:lnTo>
                        <a:lnTo>
                          <a:pt x="86" y="17"/>
                        </a:lnTo>
                        <a:lnTo>
                          <a:pt x="86" y="17"/>
                        </a:lnTo>
                        <a:lnTo>
                          <a:pt x="86" y="16"/>
                        </a:lnTo>
                        <a:lnTo>
                          <a:pt x="86" y="16"/>
                        </a:lnTo>
                        <a:lnTo>
                          <a:pt x="86" y="16"/>
                        </a:lnTo>
                        <a:lnTo>
                          <a:pt x="86" y="14"/>
                        </a:lnTo>
                        <a:lnTo>
                          <a:pt x="88" y="14"/>
                        </a:lnTo>
                        <a:lnTo>
                          <a:pt x="88" y="14"/>
                        </a:lnTo>
                        <a:lnTo>
                          <a:pt x="88" y="12"/>
                        </a:lnTo>
                        <a:lnTo>
                          <a:pt x="88" y="12"/>
                        </a:lnTo>
                        <a:lnTo>
                          <a:pt x="88" y="12"/>
                        </a:lnTo>
                        <a:lnTo>
                          <a:pt x="90" y="12"/>
                        </a:lnTo>
                        <a:lnTo>
                          <a:pt x="90" y="12"/>
                        </a:lnTo>
                        <a:lnTo>
                          <a:pt x="90" y="10"/>
                        </a:lnTo>
                        <a:lnTo>
                          <a:pt x="90" y="10"/>
                        </a:lnTo>
                        <a:lnTo>
                          <a:pt x="92" y="10"/>
                        </a:lnTo>
                        <a:lnTo>
                          <a:pt x="92" y="12"/>
                        </a:lnTo>
                        <a:lnTo>
                          <a:pt x="92" y="12"/>
                        </a:lnTo>
                        <a:lnTo>
                          <a:pt x="92" y="12"/>
                        </a:lnTo>
                        <a:lnTo>
                          <a:pt x="92" y="12"/>
                        </a:lnTo>
                        <a:lnTo>
                          <a:pt x="93" y="12"/>
                        </a:lnTo>
                        <a:lnTo>
                          <a:pt x="93" y="12"/>
                        </a:lnTo>
                        <a:lnTo>
                          <a:pt x="93" y="10"/>
                        </a:lnTo>
                        <a:lnTo>
                          <a:pt x="93" y="10"/>
                        </a:lnTo>
                        <a:lnTo>
                          <a:pt x="93" y="12"/>
                        </a:lnTo>
                        <a:lnTo>
                          <a:pt x="95" y="12"/>
                        </a:lnTo>
                        <a:lnTo>
                          <a:pt x="95" y="12"/>
                        </a:lnTo>
                        <a:lnTo>
                          <a:pt x="95" y="10"/>
                        </a:lnTo>
                        <a:lnTo>
                          <a:pt x="95" y="10"/>
                        </a:lnTo>
                        <a:lnTo>
                          <a:pt x="95" y="10"/>
                        </a:lnTo>
                        <a:lnTo>
                          <a:pt x="95" y="10"/>
                        </a:lnTo>
                        <a:lnTo>
                          <a:pt x="95" y="8"/>
                        </a:lnTo>
                        <a:lnTo>
                          <a:pt x="95" y="8"/>
                        </a:lnTo>
                        <a:lnTo>
                          <a:pt x="95" y="6"/>
                        </a:lnTo>
                        <a:lnTo>
                          <a:pt x="97" y="6"/>
                        </a:lnTo>
                        <a:lnTo>
                          <a:pt x="97" y="6"/>
                        </a:lnTo>
                        <a:lnTo>
                          <a:pt x="95" y="6"/>
                        </a:lnTo>
                        <a:lnTo>
                          <a:pt x="95" y="4"/>
                        </a:lnTo>
                        <a:lnTo>
                          <a:pt x="97" y="4"/>
                        </a:lnTo>
                        <a:lnTo>
                          <a:pt x="97" y="4"/>
                        </a:lnTo>
                        <a:lnTo>
                          <a:pt x="97" y="2"/>
                        </a:lnTo>
                        <a:lnTo>
                          <a:pt x="97" y="2"/>
                        </a:lnTo>
                        <a:lnTo>
                          <a:pt x="97" y="2"/>
                        </a:lnTo>
                        <a:lnTo>
                          <a:pt x="97" y="0"/>
                        </a:lnTo>
                        <a:lnTo>
                          <a:pt x="97" y="0"/>
                        </a:lnTo>
                        <a:lnTo>
                          <a:pt x="97" y="0"/>
                        </a:lnTo>
                        <a:lnTo>
                          <a:pt x="97" y="0"/>
                        </a:lnTo>
                        <a:lnTo>
                          <a:pt x="99" y="0"/>
                        </a:lnTo>
                        <a:lnTo>
                          <a:pt x="99" y="0"/>
                        </a:lnTo>
                        <a:lnTo>
                          <a:pt x="99" y="0"/>
                        </a:lnTo>
                        <a:lnTo>
                          <a:pt x="101" y="0"/>
                        </a:lnTo>
                        <a:lnTo>
                          <a:pt x="101" y="0"/>
                        </a:lnTo>
                        <a:lnTo>
                          <a:pt x="101" y="0"/>
                        </a:lnTo>
                        <a:lnTo>
                          <a:pt x="101" y="0"/>
                        </a:lnTo>
                        <a:lnTo>
                          <a:pt x="103" y="0"/>
                        </a:lnTo>
                        <a:lnTo>
                          <a:pt x="103" y="0"/>
                        </a:lnTo>
                        <a:lnTo>
                          <a:pt x="103" y="0"/>
                        </a:lnTo>
                        <a:lnTo>
                          <a:pt x="103" y="0"/>
                        </a:lnTo>
                        <a:lnTo>
                          <a:pt x="105" y="0"/>
                        </a:lnTo>
                        <a:lnTo>
                          <a:pt x="105" y="0"/>
                        </a:lnTo>
                        <a:lnTo>
                          <a:pt x="105" y="2"/>
                        </a:lnTo>
                        <a:lnTo>
                          <a:pt x="105" y="2"/>
                        </a:lnTo>
                        <a:lnTo>
                          <a:pt x="105" y="4"/>
                        </a:lnTo>
                        <a:lnTo>
                          <a:pt x="105" y="4"/>
                        </a:lnTo>
                        <a:lnTo>
                          <a:pt x="105" y="6"/>
                        </a:lnTo>
                        <a:lnTo>
                          <a:pt x="105" y="6"/>
                        </a:lnTo>
                        <a:lnTo>
                          <a:pt x="105" y="6"/>
                        </a:lnTo>
                        <a:lnTo>
                          <a:pt x="107" y="6"/>
                        </a:lnTo>
                        <a:lnTo>
                          <a:pt x="107" y="8"/>
                        </a:lnTo>
                        <a:lnTo>
                          <a:pt x="107" y="8"/>
                        </a:lnTo>
                        <a:lnTo>
                          <a:pt x="107" y="8"/>
                        </a:lnTo>
                        <a:lnTo>
                          <a:pt x="107" y="8"/>
                        </a:lnTo>
                        <a:lnTo>
                          <a:pt x="107" y="10"/>
                        </a:lnTo>
                        <a:lnTo>
                          <a:pt x="109" y="10"/>
                        </a:lnTo>
                        <a:lnTo>
                          <a:pt x="109" y="8"/>
                        </a:lnTo>
                        <a:lnTo>
                          <a:pt x="109" y="8"/>
                        </a:lnTo>
                        <a:lnTo>
                          <a:pt x="109" y="8"/>
                        </a:lnTo>
                        <a:lnTo>
                          <a:pt x="109" y="8"/>
                        </a:lnTo>
                        <a:lnTo>
                          <a:pt x="109" y="10"/>
                        </a:lnTo>
                        <a:lnTo>
                          <a:pt x="111" y="10"/>
                        </a:lnTo>
                        <a:lnTo>
                          <a:pt x="111" y="10"/>
                        </a:lnTo>
                        <a:lnTo>
                          <a:pt x="111" y="10"/>
                        </a:lnTo>
                        <a:lnTo>
                          <a:pt x="111" y="10"/>
                        </a:lnTo>
                        <a:lnTo>
                          <a:pt x="111" y="12"/>
                        </a:lnTo>
                        <a:lnTo>
                          <a:pt x="111" y="12"/>
                        </a:lnTo>
                        <a:lnTo>
                          <a:pt x="113" y="12"/>
                        </a:lnTo>
                        <a:lnTo>
                          <a:pt x="113" y="12"/>
                        </a:lnTo>
                        <a:lnTo>
                          <a:pt x="113" y="14"/>
                        </a:lnTo>
                        <a:lnTo>
                          <a:pt x="113" y="14"/>
                        </a:lnTo>
                        <a:lnTo>
                          <a:pt x="113" y="16"/>
                        </a:lnTo>
                        <a:lnTo>
                          <a:pt x="111" y="16"/>
                        </a:lnTo>
                        <a:lnTo>
                          <a:pt x="111" y="16"/>
                        </a:lnTo>
                        <a:lnTo>
                          <a:pt x="111" y="14"/>
                        </a:lnTo>
                        <a:lnTo>
                          <a:pt x="111" y="14"/>
                        </a:lnTo>
                        <a:lnTo>
                          <a:pt x="109" y="14"/>
                        </a:lnTo>
                        <a:lnTo>
                          <a:pt x="109" y="14"/>
                        </a:lnTo>
                        <a:lnTo>
                          <a:pt x="107" y="14"/>
                        </a:lnTo>
                        <a:lnTo>
                          <a:pt x="107" y="16"/>
                        </a:lnTo>
                        <a:lnTo>
                          <a:pt x="107" y="16"/>
                        </a:lnTo>
                        <a:lnTo>
                          <a:pt x="107" y="16"/>
                        </a:lnTo>
                        <a:lnTo>
                          <a:pt x="107" y="16"/>
                        </a:lnTo>
                        <a:lnTo>
                          <a:pt x="107" y="17"/>
                        </a:lnTo>
                        <a:lnTo>
                          <a:pt x="105" y="17"/>
                        </a:lnTo>
                        <a:lnTo>
                          <a:pt x="105" y="17"/>
                        </a:lnTo>
                        <a:lnTo>
                          <a:pt x="105" y="17"/>
                        </a:lnTo>
                        <a:lnTo>
                          <a:pt x="105" y="17"/>
                        </a:lnTo>
                        <a:lnTo>
                          <a:pt x="105" y="17"/>
                        </a:lnTo>
                        <a:lnTo>
                          <a:pt x="105" y="19"/>
                        </a:lnTo>
                        <a:lnTo>
                          <a:pt x="103" y="19"/>
                        </a:lnTo>
                        <a:lnTo>
                          <a:pt x="103" y="19"/>
                        </a:lnTo>
                        <a:lnTo>
                          <a:pt x="101" y="19"/>
                        </a:lnTo>
                        <a:lnTo>
                          <a:pt x="101" y="19"/>
                        </a:lnTo>
                        <a:lnTo>
                          <a:pt x="101" y="19"/>
                        </a:lnTo>
                        <a:lnTo>
                          <a:pt x="101" y="21"/>
                        </a:lnTo>
                        <a:lnTo>
                          <a:pt x="101" y="21"/>
                        </a:lnTo>
                        <a:lnTo>
                          <a:pt x="101" y="21"/>
                        </a:lnTo>
                        <a:lnTo>
                          <a:pt x="101" y="23"/>
                        </a:lnTo>
                        <a:lnTo>
                          <a:pt x="99" y="23"/>
                        </a:lnTo>
                        <a:lnTo>
                          <a:pt x="99" y="23"/>
                        </a:lnTo>
                        <a:lnTo>
                          <a:pt x="99" y="23"/>
                        </a:lnTo>
                        <a:lnTo>
                          <a:pt x="99" y="25"/>
                        </a:lnTo>
                        <a:lnTo>
                          <a:pt x="97" y="25"/>
                        </a:lnTo>
                        <a:lnTo>
                          <a:pt x="97" y="25"/>
                        </a:lnTo>
                        <a:lnTo>
                          <a:pt x="97" y="25"/>
                        </a:lnTo>
                        <a:lnTo>
                          <a:pt x="97" y="25"/>
                        </a:lnTo>
                        <a:lnTo>
                          <a:pt x="97" y="25"/>
                        </a:lnTo>
                        <a:lnTo>
                          <a:pt x="95" y="25"/>
                        </a:lnTo>
                        <a:lnTo>
                          <a:pt x="95" y="27"/>
                        </a:lnTo>
                        <a:lnTo>
                          <a:pt x="95" y="27"/>
                        </a:lnTo>
                        <a:lnTo>
                          <a:pt x="95" y="27"/>
                        </a:lnTo>
                        <a:lnTo>
                          <a:pt x="95" y="29"/>
                        </a:lnTo>
                        <a:lnTo>
                          <a:pt x="95" y="29"/>
                        </a:lnTo>
                        <a:lnTo>
                          <a:pt x="95" y="29"/>
                        </a:lnTo>
                        <a:lnTo>
                          <a:pt x="95" y="31"/>
                        </a:lnTo>
                        <a:lnTo>
                          <a:pt x="95" y="31"/>
                        </a:lnTo>
                        <a:lnTo>
                          <a:pt x="95" y="31"/>
                        </a:lnTo>
                        <a:lnTo>
                          <a:pt x="95" y="31"/>
                        </a:lnTo>
                        <a:lnTo>
                          <a:pt x="95" y="33"/>
                        </a:lnTo>
                        <a:lnTo>
                          <a:pt x="97" y="33"/>
                        </a:lnTo>
                        <a:lnTo>
                          <a:pt x="97" y="33"/>
                        </a:lnTo>
                        <a:lnTo>
                          <a:pt x="97" y="33"/>
                        </a:lnTo>
                        <a:lnTo>
                          <a:pt x="97" y="33"/>
                        </a:lnTo>
                        <a:lnTo>
                          <a:pt x="97" y="35"/>
                        </a:lnTo>
                        <a:lnTo>
                          <a:pt x="97" y="35"/>
                        </a:lnTo>
                        <a:lnTo>
                          <a:pt x="97" y="35"/>
                        </a:lnTo>
                        <a:lnTo>
                          <a:pt x="95" y="35"/>
                        </a:lnTo>
                        <a:lnTo>
                          <a:pt x="95" y="37"/>
                        </a:lnTo>
                        <a:lnTo>
                          <a:pt x="95" y="37"/>
                        </a:lnTo>
                        <a:lnTo>
                          <a:pt x="95" y="38"/>
                        </a:lnTo>
                        <a:lnTo>
                          <a:pt x="95" y="38"/>
                        </a:lnTo>
                        <a:lnTo>
                          <a:pt x="95" y="40"/>
                        </a:lnTo>
                        <a:lnTo>
                          <a:pt x="95" y="40"/>
                        </a:lnTo>
                        <a:lnTo>
                          <a:pt x="95" y="40"/>
                        </a:lnTo>
                        <a:lnTo>
                          <a:pt x="97" y="40"/>
                        </a:lnTo>
                        <a:lnTo>
                          <a:pt x="97" y="42"/>
                        </a:lnTo>
                        <a:lnTo>
                          <a:pt x="97" y="42"/>
                        </a:lnTo>
                        <a:lnTo>
                          <a:pt x="95" y="42"/>
                        </a:lnTo>
                        <a:lnTo>
                          <a:pt x="95" y="44"/>
                        </a:lnTo>
                        <a:lnTo>
                          <a:pt x="95" y="44"/>
                        </a:lnTo>
                        <a:lnTo>
                          <a:pt x="95" y="44"/>
                        </a:lnTo>
                        <a:lnTo>
                          <a:pt x="95" y="44"/>
                        </a:lnTo>
                        <a:lnTo>
                          <a:pt x="93" y="44"/>
                        </a:lnTo>
                        <a:lnTo>
                          <a:pt x="93" y="44"/>
                        </a:lnTo>
                        <a:lnTo>
                          <a:pt x="93" y="44"/>
                        </a:lnTo>
                        <a:lnTo>
                          <a:pt x="93" y="44"/>
                        </a:lnTo>
                        <a:lnTo>
                          <a:pt x="92" y="44"/>
                        </a:lnTo>
                        <a:lnTo>
                          <a:pt x="92" y="46"/>
                        </a:lnTo>
                        <a:lnTo>
                          <a:pt x="92" y="46"/>
                        </a:lnTo>
                        <a:lnTo>
                          <a:pt x="92" y="46"/>
                        </a:lnTo>
                        <a:lnTo>
                          <a:pt x="90" y="46"/>
                        </a:lnTo>
                        <a:lnTo>
                          <a:pt x="90" y="46"/>
                        </a:lnTo>
                        <a:lnTo>
                          <a:pt x="90" y="46"/>
                        </a:lnTo>
                        <a:lnTo>
                          <a:pt x="90" y="46"/>
                        </a:lnTo>
                        <a:lnTo>
                          <a:pt x="90" y="48"/>
                        </a:lnTo>
                        <a:lnTo>
                          <a:pt x="88" y="48"/>
                        </a:lnTo>
                        <a:lnTo>
                          <a:pt x="88" y="48"/>
                        </a:lnTo>
                        <a:lnTo>
                          <a:pt x="88" y="48"/>
                        </a:lnTo>
                        <a:lnTo>
                          <a:pt x="86" y="48"/>
                        </a:lnTo>
                        <a:lnTo>
                          <a:pt x="86" y="48"/>
                        </a:lnTo>
                        <a:lnTo>
                          <a:pt x="86" y="50"/>
                        </a:lnTo>
                        <a:lnTo>
                          <a:pt x="86" y="50"/>
                        </a:lnTo>
                        <a:lnTo>
                          <a:pt x="86" y="50"/>
                        </a:lnTo>
                        <a:lnTo>
                          <a:pt x="86" y="50"/>
                        </a:lnTo>
                        <a:lnTo>
                          <a:pt x="86" y="52"/>
                        </a:lnTo>
                        <a:lnTo>
                          <a:pt x="84" y="52"/>
                        </a:lnTo>
                        <a:lnTo>
                          <a:pt x="84" y="52"/>
                        </a:lnTo>
                        <a:lnTo>
                          <a:pt x="84" y="52"/>
                        </a:lnTo>
                        <a:lnTo>
                          <a:pt x="84" y="52"/>
                        </a:lnTo>
                        <a:lnTo>
                          <a:pt x="82" y="52"/>
                        </a:lnTo>
                        <a:lnTo>
                          <a:pt x="82" y="54"/>
                        </a:lnTo>
                        <a:lnTo>
                          <a:pt x="82" y="54"/>
                        </a:lnTo>
                        <a:lnTo>
                          <a:pt x="80" y="54"/>
                        </a:lnTo>
                        <a:lnTo>
                          <a:pt x="80" y="54"/>
                        </a:lnTo>
                        <a:lnTo>
                          <a:pt x="80" y="54"/>
                        </a:lnTo>
                        <a:lnTo>
                          <a:pt x="80" y="54"/>
                        </a:lnTo>
                        <a:lnTo>
                          <a:pt x="78" y="54"/>
                        </a:lnTo>
                        <a:lnTo>
                          <a:pt x="78" y="54"/>
                        </a:lnTo>
                        <a:lnTo>
                          <a:pt x="78" y="56"/>
                        </a:lnTo>
                        <a:lnTo>
                          <a:pt x="78" y="56"/>
                        </a:lnTo>
                        <a:lnTo>
                          <a:pt x="78" y="56"/>
                        </a:lnTo>
                        <a:lnTo>
                          <a:pt x="78" y="56"/>
                        </a:lnTo>
                        <a:lnTo>
                          <a:pt x="78" y="58"/>
                        </a:lnTo>
                        <a:lnTo>
                          <a:pt x="78" y="58"/>
                        </a:lnTo>
                        <a:lnTo>
                          <a:pt x="78" y="58"/>
                        </a:lnTo>
                        <a:lnTo>
                          <a:pt x="76" y="58"/>
                        </a:lnTo>
                        <a:lnTo>
                          <a:pt x="76" y="58"/>
                        </a:lnTo>
                        <a:lnTo>
                          <a:pt x="76" y="58"/>
                        </a:lnTo>
                        <a:lnTo>
                          <a:pt x="74" y="58"/>
                        </a:lnTo>
                        <a:lnTo>
                          <a:pt x="74" y="58"/>
                        </a:lnTo>
                        <a:lnTo>
                          <a:pt x="74" y="60"/>
                        </a:lnTo>
                        <a:lnTo>
                          <a:pt x="74" y="60"/>
                        </a:lnTo>
                        <a:lnTo>
                          <a:pt x="72" y="60"/>
                        </a:lnTo>
                        <a:lnTo>
                          <a:pt x="72" y="60"/>
                        </a:lnTo>
                        <a:lnTo>
                          <a:pt x="72" y="60"/>
                        </a:lnTo>
                        <a:lnTo>
                          <a:pt x="71" y="60"/>
                        </a:lnTo>
                        <a:lnTo>
                          <a:pt x="71" y="61"/>
                        </a:lnTo>
                        <a:lnTo>
                          <a:pt x="71" y="61"/>
                        </a:lnTo>
                        <a:lnTo>
                          <a:pt x="71" y="61"/>
                        </a:lnTo>
                        <a:lnTo>
                          <a:pt x="71" y="61"/>
                        </a:lnTo>
                        <a:lnTo>
                          <a:pt x="69" y="61"/>
                        </a:lnTo>
                        <a:lnTo>
                          <a:pt x="69" y="61"/>
                        </a:lnTo>
                        <a:lnTo>
                          <a:pt x="69" y="61"/>
                        </a:lnTo>
                        <a:lnTo>
                          <a:pt x="69" y="61"/>
                        </a:lnTo>
                        <a:lnTo>
                          <a:pt x="67" y="61"/>
                        </a:lnTo>
                        <a:lnTo>
                          <a:pt x="67" y="61"/>
                        </a:lnTo>
                        <a:lnTo>
                          <a:pt x="65" y="61"/>
                        </a:lnTo>
                        <a:lnTo>
                          <a:pt x="65" y="61"/>
                        </a:lnTo>
                        <a:lnTo>
                          <a:pt x="65" y="61"/>
                        </a:lnTo>
                        <a:lnTo>
                          <a:pt x="65" y="61"/>
                        </a:lnTo>
                        <a:lnTo>
                          <a:pt x="65" y="63"/>
                        </a:lnTo>
                        <a:lnTo>
                          <a:pt x="65" y="63"/>
                        </a:lnTo>
                        <a:lnTo>
                          <a:pt x="63" y="63"/>
                        </a:lnTo>
                        <a:lnTo>
                          <a:pt x="63" y="63"/>
                        </a:lnTo>
                        <a:lnTo>
                          <a:pt x="63" y="65"/>
                        </a:lnTo>
                        <a:lnTo>
                          <a:pt x="63" y="65"/>
                        </a:lnTo>
                        <a:lnTo>
                          <a:pt x="61" y="65"/>
                        </a:lnTo>
                        <a:lnTo>
                          <a:pt x="61" y="65"/>
                        </a:lnTo>
                        <a:lnTo>
                          <a:pt x="61" y="65"/>
                        </a:lnTo>
                        <a:lnTo>
                          <a:pt x="59" y="65"/>
                        </a:lnTo>
                        <a:lnTo>
                          <a:pt x="59" y="65"/>
                        </a:lnTo>
                        <a:lnTo>
                          <a:pt x="59" y="65"/>
                        </a:lnTo>
                        <a:lnTo>
                          <a:pt x="59" y="65"/>
                        </a:lnTo>
                        <a:lnTo>
                          <a:pt x="59" y="67"/>
                        </a:lnTo>
                        <a:lnTo>
                          <a:pt x="57" y="67"/>
                        </a:lnTo>
                        <a:lnTo>
                          <a:pt x="57" y="67"/>
                        </a:lnTo>
                        <a:lnTo>
                          <a:pt x="57" y="67"/>
                        </a:lnTo>
                        <a:lnTo>
                          <a:pt x="57" y="67"/>
                        </a:lnTo>
                        <a:lnTo>
                          <a:pt x="59" y="67"/>
                        </a:lnTo>
                        <a:lnTo>
                          <a:pt x="59" y="69"/>
                        </a:lnTo>
                        <a:lnTo>
                          <a:pt x="59" y="69"/>
                        </a:lnTo>
                        <a:lnTo>
                          <a:pt x="59" y="71"/>
                        </a:lnTo>
                        <a:lnTo>
                          <a:pt x="57" y="71"/>
                        </a:lnTo>
                        <a:lnTo>
                          <a:pt x="57" y="71"/>
                        </a:lnTo>
                        <a:lnTo>
                          <a:pt x="57" y="73"/>
                        </a:lnTo>
                        <a:lnTo>
                          <a:pt x="57" y="73"/>
                        </a:lnTo>
                        <a:lnTo>
                          <a:pt x="59" y="73"/>
                        </a:lnTo>
                        <a:lnTo>
                          <a:pt x="59" y="73"/>
                        </a:lnTo>
                        <a:lnTo>
                          <a:pt x="59" y="75"/>
                        </a:lnTo>
                        <a:lnTo>
                          <a:pt x="59" y="75"/>
                        </a:lnTo>
                        <a:lnTo>
                          <a:pt x="59" y="77"/>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2" name="Freeform 494">
                    <a:extLst>
                      <a:ext uri="{FF2B5EF4-FFF2-40B4-BE49-F238E27FC236}">
                        <a16:creationId xmlns:a16="http://schemas.microsoft.com/office/drawing/2014/main" id="{D7FF60EC-7C44-454E-AE92-897D8436626C}"/>
                      </a:ext>
                    </a:extLst>
                  </p:cNvPr>
                  <p:cNvSpPr>
                    <a:spLocks/>
                  </p:cNvSpPr>
                  <p:nvPr/>
                </p:nvSpPr>
                <p:spPr bwMode="auto">
                  <a:xfrm>
                    <a:off x="10896" y="1785"/>
                    <a:ext cx="174" cy="121"/>
                  </a:xfrm>
                  <a:custGeom>
                    <a:avLst/>
                    <a:gdLst>
                      <a:gd name="T0" fmla="*/ 105 w 174"/>
                      <a:gd name="T1" fmla="*/ 10 h 121"/>
                      <a:gd name="T2" fmla="*/ 117 w 174"/>
                      <a:gd name="T3" fmla="*/ 11 h 121"/>
                      <a:gd name="T4" fmla="*/ 128 w 174"/>
                      <a:gd name="T5" fmla="*/ 11 h 121"/>
                      <a:gd name="T6" fmla="*/ 140 w 174"/>
                      <a:gd name="T7" fmla="*/ 11 h 121"/>
                      <a:gd name="T8" fmla="*/ 149 w 174"/>
                      <a:gd name="T9" fmla="*/ 11 h 121"/>
                      <a:gd name="T10" fmla="*/ 157 w 174"/>
                      <a:gd name="T11" fmla="*/ 13 h 121"/>
                      <a:gd name="T12" fmla="*/ 163 w 174"/>
                      <a:gd name="T13" fmla="*/ 19 h 121"/>
                      <a:gd name="T14" fmla="*/ 167 w 174"/>
                      <a:gd name="T15" fmla="*/ 31 h 121"/>
                      <a:gd name="T16" fmla="*/ 169 w 174"/>
                      <a:gd name="T17" fmla="*/ 38 h 121"/>
                      <a:gd name="T18" fmla="*/ 169 w 174"/>
                      <a:gd name="T19" fmla="*/ 46 h 121"/>
                      <a:gd name="T20" fmla="*/ 161 w 174"/>
                      <a:gd name="T21" fmla="*/ 50 h 121"/>
                      <a:gd name="T22" fmla="*/ 163 w 174"/>
                      <a:gd name="T23" fmla="*/ 56 h 121"/>
                      <a:gd name="T24" fmla="*/ 165 w 174"/>
                      <a:gd name="T25" fmla="*/ 63 h 121"/>
                      <a:gd name="T26" fmla="*/ 167 w 174"/>
                      <a:gd name="T27" fmla="*/ 73 h 121"/>
                      <a:gd name="T28" fmla="*/ 170 w 174"/>
                      <a:gd name="T29" fmla="*/ 79 h 121"/>
                      <a:gd name="T30" fmla="*/ 172 w 174"/>
                      <a:gd name="T31" fmla="*/ 84 h 121"/>
                      <a:gd name="T32" fmla="*/ 169 w 174"/>
                      <a:gd name="T33" fmla="*/ 92 h 121"/>
                      <a:gd name="T34" fmla="*/ 161 w 174"/>
                      <a:gd name="T35" fmla="*/ 96 h 121"/>
                      <a:gd name="T36" fmla="*/ 155 w 174"/>
                      <a:gd name="T37" fmla="*/ 102 h 121"/>
                      <a:gd name="T38" fmla="*/ 149 w 174"/>
                      <a:gd name="T39" fmla="*/ 109 h 121"/>
                      <a:gd name="T40" fmla="*/ 151 w 174"/>
                      <a:gd name="T41" fmla="*/ 119 h 121"/>
                      <a:gd name="T42" fmla="*/ 146 w 174"/>
                      <a:gd name="T43" fmla="*/ 119 h 121"/>
                      <a:gd name="T44" fmla="*/ 138 w 174"/>
                      <a:gd name="T45" fmla="*/ 117 h 121"/>
                      <a:gd name="T46" fmla="*/ 130 w 174"/>
                      <a:gd name="T47" fmla="*/ 111 h 121"/>
                      <a:gd name="T48" fmla="*/ 121 w 174"/>
                      <a:gd name="T49" fmla="*/ 113 h 121"/>
                      <a:gd name="T50" fmla="*/ 113 w 174"/>
                      <a:gd name="T51" fmla="*/ 113 h 121"/>
                      <a:gd name="T52" fmla="*/ 105 w 174"/>
                      <a:gd name="T53" fmla="*/ 115 h 121"/>
                      <a:gd name="T54" fmla="*/ 100 w 174"/>
                      <a:gd name="T55" fmla="*/ 117 h 121"/>
                      <a:gd name="T56" fmla="*/ 96 w 174"/>
                      <a:gd name="T57" fmla="*/ 111 h 121"/>
                      <a:gd name="T58" fmla="*/ 88 w 174"/>
                      <a:gd name="T59" fmla="*/ 113 h 121"/>
                      <a:gd name="T60" fmla="*/ 82 w 174"/>
                      <a:gd name="T61" fmla="*/ 109 h 121"/>
                      <a:gd name="T62" fmla="*/ 75 w 174"/>
                      <a:gd name="T63" fmla="*/ 102 h 121"/>
                      <a:gd name="T64" fmla="*/ 69 w 174"/>
                      <a:gd name="T65" fmla="*/ 102 h 121"/>
                      <a:gd name="T66" fmla="*/ 61 w 174"/>
                      <a:gd name="T67" fmla="*/ 98 h 121"/>
                      <a:gd name="T68" fmla="*/ 58 w 174"/>
                      <a:gd name="T69" fmla="*/ 94 h 121"/>
                      <a:gd name="T70" fmla="*/ 48 w 174"/>
                      <a:gd name="T71" fmla="*/ 92 h 121"/>
                      <a:gd name="T72" fmla="*/ 46 w 174"/>
                      <a:gd name="T73" fmla="*/ 98 h 121"/>
                      <a:gd name="T74" fmla="*/ 40 w 174"/>
                      <a:gd name="T75" fmla="*/ 94 h 121"/>
                      <a:gd name="T76" fmla="*/ 40 w 174"/>
                      <a:gd name="T77" fmla="*/ 90 h 121"/>
                      <a:gd name="T78" fmla="*/ 33 w 174"/>
                      <a:gd name="T79" fmla="*/ 88 h 121"/>
                      <a:gd name="T80" fmla="*/ 23 w 174"/>
                      <a:gd name="T81" fmla="*/ 84 h 121"/>
                      <a:gd name="T82" fmla="*/ 15 w 174"/>
                      <a:gd name="T83" fmla="*/ 80 h 121"/>
                      <a:gd name="T84" fmla="*/ 15 w 174"/>
                      <a:gd name="T85" fmla="*/ 79 h 121"/>
                      <a:gd name="T86" fmla="*/ 14 w 174"/>
                      <a:gd name="T87" fmla="*/ 71 h 121"/>
                      <a:gd name="T88" fmla="*/ 8 w 174"/>
                      <a:gd name="T89" fmla="*/ 63 h 121"/>
                      <a:gd name="T90" fmla="*/ 10 w 174"/>
                      <a:gd name="T91" fmla="*/ 56 h 121"/>
                      <a:gd name="T92" fmla="*/ 10 w 174"/>
                      <a:gd name="T93" fmla="*/ 48 h 121"/>
                      <a:gd name="T94" fmla="*/ 2 w 174"/>
                      <a:gd name="T95" fmla="*/ 42 h 121"/>
                      <a:gd name="T96" fmla="*/ 4 w 174"/>
                      <a:gd name="T97" fmla="*/ 38 h 121"/>
                      <a:gd name="T98" fmla="*/ 2 w 174"/>
                      <a:gd name="T99" fmla="*/ 27 h 121"/>
                      <a:gd name="T100" fmla="*/ 4 w 174"/>
                      <a:gd name="T101" fmla="*/ 19 h 121"/>
                      <a:gd name="T102" fmla="*/ 12 w 174"/>
                      <a:gd name="T103" fmla="*/ 17 h 121"/>
                      <a:gd name="T104" fmla="*/ 21 w 174"/>
                      <a:gd name="T105" fmla="*/ 15 h 121"/>
                      <a:gd name="T106" fmla="*/ 31 w 174"/>
                      <a:gd name="T107" fmla="*/ 13 h 121"/>
                      <a:gd name="T108" fmla="*/ 38 w 174"/>
                      <a:gd name="T109" fmla="*/ 8 h 121"/>
                      <a:gd name="T110" fmla="*/ 48 w 174"/>
                      <a:gd name="T111" fmla="*/ 6 h 121"/>
                      <a:gd name="T112" fmla="*/ 58 w 174"/>
                      <a:gd name="T113" fmla="*/ 2 h 121"/>
                      <a:gd name="T114" fmla="*/ 69 w 174"/>
                      <a:gd name="T115" fmla="*/ 2 h 121"/>
                      <a:gd name="T116" fmla="*/ 77 w 174"/>
                      <a:gd name="T117" fmla="*/ 2 h 121"/>
                      <a:gd name="T118" fmla="*/ 80 w 174"/>
                      <a:gd name="T119" fmla="*/ 6 h 121"/>
                      <a:gd name="T120" fmla="*/ 77 w 174"/>
                      <a:gd name="T121" fmla="*/ 10 h 121"/>
                      <a:gd name="T122" fmla="*/ 88 w 174"/>
                      <a:gd name="T123" fmla="*/ 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121">
                        <a:moveTo>
                          <a:pt x="96" y="10"/>
                        </a:moveTo>
                        <a:lnTo>
                          <a:pt x="96" y="10"/>
                        </a:lnTo>
                        <a:lnTo>
                          <a:pt x="98" y="10"/>
                        </a:lnTo>
                        <a:lnTo>
                          <a:pt x="98" y="10"/>
                        </a:lnTo>
                        <a:lnTo>
                          <a:pt x="98" y="10"/>
                        </a:lnTo>
                        <a:lnTo>
                          <a:pt x="100" y="10"/>
                        </a:lnTo>
                        <a:lnTo>
                          <a:pt x="100" y="10"/>
                        </a:lnTo>
                        <a:lnTo>
                          <a:pt x="100" y="10"/>
                        </a:lnTo>
                        <a:lnTo>
                          <a:pt x="102" y="10"/>
                        </a:lnTo>
                        <a:lnTo>
                          <a:pt x="102" y="10"/>
                        </a:lnTo>
                        <a:lnTo>
                          <a:pt x="102" y="10"/>
                        </a:lnTo>
                        <a:lnTo>
                          <a:pt x="103" y="10"/>
                        </a:lnTo>
                        <a:lnTo>
                          <a:pt x="103" y="10"/>
                        </a:lnTo>
                        <a:lnTo>
                          <a:pt x="103" y="10"/>
                        </a:lnTo>
                        <a:lnTo>
                          <a:pt x="105" y="10"/>
                        </a:lnTo>
                        <a:lnTo>
                          <a:pt x="105" y="10"/>
                        </a:lnTo>
                        <a:lnTo>
                          <a:pt x="107" y="10"/>
                        </a:lnTo>
                        <a:lnTo>
                          <a:pt x="107" y="10"/>
                        </a:lnTo>
                        <a:lnTo>
                          <a:pt x="107" y="10"/>
                        </a:lnTo>
                        <a:lnTo>
                          <a:pt x="109" y="10"/>
                        </a:lnTo>
                        <a:lnTo>
                          <a:pt x="109" y="11"/>
                        </a:lnTo>
                        <a:lnTo>
                          <a:pt x="109" y="11"/>
                        </a:lnTo>
                        <a:lnTo>
                          <a:pt x="109" y="11"/>
                        </a:lnTo>
                        <a:lnTo>
                          <a:pt x="111" y="11"/>
                        </a:lnTo>
                        <a:lnTo>
                          <a:pt x="111" y="11"/>
                        </a:lnTo>
                        <a:lnTo>
                          <a:pt x="113" y="11"/>
                        </a:lnTo>
                        <a:lnTo>
                          <a:pt x="113" y="11"/>
                        </a:lnTo>
                        <a:lnTo>
                          <a:pt x="113" y="11"/>
                        </a:lnTo>
                        <a:lnTo>
                          <a:pt x="115" y="11"/>
                        </a:lnTo>
                        <a:lnTo>
                          <a:pt x="115" y="11"/>
                        </a:lnTo>
                        <a:lnTo>
                          <a:pt x="115" y="11"/>
                        </a:lnTo>
                        <a:lnTo>
                          <a:pt x="117" y="11"/>
                        </a:lnTo>
                        <a:lnTo>
                          <a:pt x="117" y="11"/>
                        </a:lnTo>
                        <a:lnTo>
                          <a:pt x="119" y="11"/>
                        </a:lnTo>
                        <a:lnTo>
                          <a:pt x="119" y="11"/>
                        </a:lnTo>
                        <a:lnTo>
                          <a:pt x="119" y="11"/>
                        </a:lnTo>
                        <a:lnTo>
                          <a:pt x="119" y="11"/>
                        </a:lnTo>
                        <a:lnTo>
                          <a:pt x="121" y="11"/>
                        </a:lnTo>
                        <a:lnTo>
                          <a:pt x="121" y="11"/>
                        </a:lnTo>
                        <a:lnTo>
                          <a:pt x="123" y="11"/>
                        </a:lnTo>
                        <a:lnTo>
                          <a:pt x="123" y="11"/>
                        </a:lnTo>
                        <a:lnTo>
                          <a:pt x="123" y="11"/>
                        </a:lnTo>
                        <a:lnTo>
                          <a:pt x="124" y="11"/>
                        </a:lnTo>
                        <a:lnTo>
                          <a:pt x="124" y="11"/>
                        </a:lnTo>
                        <a:lnTo>
                          <a:pt x="124" y="11"/>
                        </a:lnTo>
                        <a:lnTo>
                          <a:pt x="126" y="11"/>
                        </a:lnTo>
                        <a:lnTo>
                          <a:pt x="126" y="11"/>
                        </a:lnTo>
                        <a:lnTo>
                          <a:pt x="128" y="11"/>
                        </a:lnTo>
                        <a:lnTo>
                          <a:pt x="128" y="11"/>
                        </a:lnTo>
                        <a:lnTo>
                          <a:pt x="128" y="11"/>
                        </a:lnTo>
                        <a:lnTo>
                          <a:pt x="130" y="11"/>
                        </a:lnTo>
                        <a:lnTo>
                          <a:pt x="130" y="11"/>
                        </a:lnTo>
                        <a:lnTo>
                          <a:pt x="130" y="11"/>
                        </a:lnTo>
                        <a:lnTo>
                          <a:pt x="132" y="11"/>
                        </a:lnTo>
                        <a:lnTo>
                          <a:pt x="132" y="11"/>
                        </a:lnTo>
                        <a:lnTo>
                          <a:pt x="134" y="11"/>
                        </a:lnTo>
                        <a:lnTo>
                          <a:pt x="134" y="11"/>
                        </a:lnTo>
                        <a:lnTo>
                          <a:pt x="134" y="11"/>
                        </a:lnTo>
                        <a:lnTo>
                          <a:pt x="136" y="11"/>
                        </a:lnTo>
                        <a:lnTo>
                          <a:pt x="136" y="11"/>
                        </a:lnTo>
                        <a:lnTo>
                          <a:pt x="136" y="11"/>
                        </a:lnTo>
                        <a:lnTo>
                          <a:pt x="138" y="11"/>
                        </a:lnTo>
                        <a:lnTo>
                          <a:pt x="138" y="11"/>
                        </a:lnTo>
                        <a:lnTo>
                          <a:pt x="140" y="11"/>
                        </a:lnTo>
                        <a:lnTo>
                          <a:pt x="140" y="11"/>
                        </a:lnTo>
                        <a:lnTo>
                          <a:pt x="140" y="11"/>
                        </a:lnTo>
                        <a:lnTo>
                          <a:pt x="142" y="11"/>
                        </a:lnTo>
                        <a:lnTo>
                          <a:pt x="142" y="11"/>
                        </a:lnTo>
                        <a:lnTo>
                          <a:pt x="142" y="11"/>
                        </a:lnTo>
                        <a:lnTo>
                          <a:pt x="144" y="11"/>
                        </a:lnTo>
                        <a:lnTo>
                          <a:pt x="144" y="11"/>
                        </a:lnTo>
                        <a:lnTo>
                          <a:pt x="146" y="11"/>
                        </a:lnTo>
                        <a:lnTo>
                          <a:pt x="146" y="11"/>
                        </a:lnTo>
                        <a:lnTo>
                          <a:pt x="146" y="11"/>
                        </a:lnTo>
                        <a:lnTo>
                          <a:pt x="147" y="11"/>
                        </a:lnTo>
                        <a:lnTo>
                          <a:pt x="147" y="11"/>
                        </a:lnTo>
                        <a:lnTo>
                          <a:pt x="147" y="11"/>
                        </a:lnTo>
                        <a:lnTo>
                          <a:pt x="149" y="11"/>
                        </a:lnTo>
                        <a:lnTo>
                          <a:pt x="149" y="11"/>
                        </a:lnTo>
                        <a:lnTo>
                          <a:pt x="149" y="11"/>
                        </a:lnTo>
                        <a:lnTo>
                          <a:pt x="151" y="11"/>
                        </a:lnTo>
                        <a:lnTo>
                          <a:pt x="151" y="11"/>
                        </a:lnTo>
                        <a:lnTo>
                          <a:pt x="151" y="10"/>
                        </a:lnTo>
                        <a:lnTo>
                          <a:pt x="151" y="10"/>
                        </a:lnTo>
                        <a:lnTo>
                          <a:pt x="153" y="10"/>
                        </a:lnTo>
                        <a:lnTo>
                          <a:pt x="153" y="11"/>
                        </a:lnTo>
                        <a:lnTo>
                          <a:pt x="153" y="11"/>
                        </a:lnTo>
                        <a:lnTo>
                          <a:pt x="155" y="11"/>
                        </a:lnTo>
                        <a:lnTo>
                          <a:pt x="155" y="11"/>
                        </a:lnTo>
                        <a:lnTo>
                          <a:pt x="155" y="11"/>
                        </a:lnTo>
                        <a:lnTo>
                          <a:pt x="155" y="13"/>
                        </a:lnTo>
                        <a:lnTo>
                          <a:pt x="155" y="13"/>
                        </a:lnTo>
                        <a:lnTo>
                          <a:pt x="157" y="13"/>
                        </a:lnTo>
                        <a:lnTo>
                          <a:pt x="157" y="13"/>
                        </a:lnTo>
                        <a:lnTo>
                          <a:pt x="157" y="13"/>
                        </a:lnTo>
                        <a:lnTo>
                          <a:pt x="157" y="13"/>
                        </a:lnTo>
                        <a:lnTo>
                          <a:pt x="159" y="13"/>
                        </a:lnTo>
                        <a:lnTo>
                          <a:pt x="159" y="13"/>
                        </a:lnTo>
                        <a:lnTo>
                          <a:pt x="161" y="13"/>
                        </a:lnTo>
                        <a:lnTo>
                          <a:pt x="161" y="13"/>
                        </a:lnTo>
                        <a:lnTo>
                          <a:pt x="161" y="15"/>
                        </a:lnTo>
                        <a:lnTo>
                          <a:pt x="161" y="15"/>
                        </a:lnTo>
                        <a:lnTo>
                          <a:pt x="161" y="15"/>
                        </a:lnTo>
                        <a:lnTo>
                          <a:pt x="163" y="15"/>
                        </a:lnTo>
                        <a:lnTo>
                          <a:pt x="163" y="15"/>
                        </a:lnTo>
                        <a:lnTo>
                          <a:pt x="163" y="15"/>
                        </a:lnTo>
                        <a:lnTo>
                          <a:pt x="163" y="17"/>
                        </a:lnTo>
                        <a:lnTo>
                          <a:pt x="163" y="17"/>
                        </a:lnTo>
                        <a:lnTo>
                          <a:pt x="163" y="17"/>
                        </a:lnTo>
                        <a:lnTo>
                          <a:pt x="163" y="17"/>
                        </a:lnTo>
                        <a:lnTo>
                          <a:pt x="163" y="19"/>
                        </a:lnTo>
                        <a:lnTo>
                          <a:pt x="163" y="19"/>
                        </a:lnTo>
                        <a:lnTo>
                          <a:pt x="163" y="21"/>
                        </a:lnTo>
                        <a:lnTo>
                          <a:pt x="163" y="21"/>
                        </a:lnTo>
                        <a:lnTo>
                          <a:pt x="163" y="21"/>
                        </a:lnTo>
                        <a:lnTo>
                          <a:pt x="163" y="23"/>
                        </a:lnTo>
                        <a:lnTo>
                          <a:pt x="163" y="23"/>
                        </a:lnTo>
                        <a:lnTo>
                          <a:pt x="163" y="23"/>
                        </a:lnTo>
                        <a:lnTo>
                          <a:pt x="165" y="23"/>
                        </a:lnTo>
                        <a:lnTo>
                          <a:pt x="165" y="25"/>
                        </a:lnTo>
                        <a:lnTo>
                          <a:pt x="165" y="25"/>
                        </a:lnTo>
                        <a:lnTo>
                          <a:pt x="165" y="25"/>
                        </a:lnTo>
                        <a:lnTo>
                          <a:pt x="165" y="27"/>
                        </a:lnTo>
                        <a:lnTo>
                          <a:pt x="165" y="27"/>
                        </a:lnTo>
                        <a:lnTo>
                          <a:pt x="165" y="29"/>
                        </a:lnTo>
                        <a:lnTo>
                          <a:pt x="167" y="29"/>
                        </a:lnTo>
                        <a:lnTo>
                          <a:pt x="167" y="29"/>
                        </a:lnTo>
                        <a:lnTo>
                          <a:pt x="167" y="31"/>
                        </a:lnTo>
                        <a:lnTo>
                          <a:pt x="167" y="31"/>
                        </a:lnTo>
                        <a:lnTo>
                          <a:pt x="167" y="31"/>
                        </a:lnTo>
                        <a:lnTo>
                          <a:pt x="167" y="31"/>
                        </a:lnTo>
                        <a:lnTo>
                          <a:pt x="167" y="31"/>
                        </a:lnTo>
                        <a:lnTo>
                          <a:pt x="167" y="33"/>
                        </a:lnTo>
                        <a:lnTo>
                          <a:pt x="169" y="33"/>
                        </a:lnTo>
                        <a:lnTo>
                          <a:pt x="169" y="33"/>
                        </a:lnTo>
                        <a:lnTo>
                          <a:pt x="169" y="34"/>
                        </a:lnTo>
                        <a:lnTo>
                          <a:pt x="169" y="34"/>
                        </a:lnTo>
                        <a:lnTo>
                          <a:pt x="169" y="34"/>
                        </a:lnTo>
                        <a:lnTo>
                          <a:pt x="169" y="34"/>
                        </a:lnTo>
                        <a:lnTo>
                          <a:pt x="169" y="36"/>
                        </a:lnTo>
                        <a:lnTo>
                          <a:pt x="170" y="36"/>
                        </a:lnTo>
                        <a:lnTo>
                          <a:pt x="170" y="36"/>
                        </a:lnTo>
                        <a:lnTo>
                          <a:pt x="169" y="36"/>
                        </a:lnTo>
                        <a:lnTo>
                          <a:pt x="169" y="38"/>
                        </a:lnTo>
                        <a:lnTo>
                          <a:pt x="169" y="38"/>
                        </a:lnTo>
                        <a:lnTo>
                          <a:pt x="170" y="38"/>
                        </a:lnTo>
                        <a:lnTo>
                          <a:pt x="170" y="38"/>
                        </a:lnTo>
                        <a:lnTo>
                          <a:pt x="170" y="40"/>
                        </a:lnTo>
                        <a:lnTo>
                          <a:pt x="170" y="40"/>
                        </a:lnTo>
                        <a:lnTo>
                          <a:pt x="170" y="42"/>
                        </a:lnTo>
                        <a:lnTo>
                          <a:pt x="170" y="42"/>
                        </a:lnTo>
                        <a:lnTo>
                          <a:pt x="170" y="44"/>
                        </a:lnTo>
                        <a:lnTo>
                          <a:pt x="170" y="44"/>
                        </a:lnTo>
                        <a:lnTo>
                          <a:pt x="170" y="44"/>
                        </a:lnTo>
                        <a:lnTo>
                          <a:pt x="170" y="46"/>
                        </a:lnTo>
                        <a:lnTo>
                          <a:pt x="170" y="46"/>
                        </a:lnTo>
                        <a:lnTo>
                          <a:pt x="170" y="46"/>
                        </a:lnTo>
                        <a:lnTo>
                          <a:pt x="169" y="46"/>
                        </a:lnTo>
                        <a:lnTo>
                          <a:pt x="169" y="46"/>
                        </a:lnTo>
                        <a:lnTo>
                          <a:pt x="169" y="46"/>
                        </a:lnTo>
                        <a:lnTo>
                          <a:pt x="169" y="46"/>
                        </a:lnTo>
                        <a:lnTo>
                          <a:pt x="167" y="46"/>
                        </a:lnTo>
                        <a:lnTo>
                          <a:pt x="167" y="46"/>
                        </a:lnTo>
                        <a:lnTo>
                          <a:pt x="167" y="46"/>
                        </a:lnTo>
                        <a:lnTo>
                          <a:pt x="165" y="46"/>
                        </a:lnTo>
                        <a:lnTo>
                          <a:pt x="165" y="48"/>
                        </a:lnTo>
                        <a:lnTo>
                          <a:pt x="165" y="48"/>
                        </a:lnTo>
                        <a:lnTo>
                          <a:pt x="163" y="48"/>
                        </a:lnTo>
                        <a:lnTo>
                          <a:pt x="163" y="48"/>
                        </a:lnTo>
                        <a:lnTo>
                          <a:pt x="163" y="48"/>
                        </a:lnTo>
                        <a:lnTo>
                          <a:pt x="163" y="48"/>
                        </a:lnTo>
                        <a:lnTo>
                          <a:pt x="161" y="48"/>
                        </a:lnTo>
                        <a:lnTo>
                          <a:pt x="161" y="50"/>
                        </a:lnTo>
                        <a:lnTo>
                          <a:pt x="161" y="50"/>
                        </a:lnTo>
                        <a:lnTo>
                          <a:pt x="161" y="50"/>
                        </a:lnTo>
                        <a:lnTo>
                          <a:pt x="161" y="50"/>
                        </a:lnTo>
                        <a:lnTo>
                          <a:pt x="161" y="52"/>
                        </a:lnTo>
                        <a:lnTo>
                          <a:pt x="159" y="52"/>
                        </a:lnTo>
                        <a:lnTo>
                          <a:pt x="159" y="52"/>
                        </a:lnTo>
                        <a:lnTo>
                          <a:pt x="159" y="52"/>
                        </a:lnTo>
                        <a:lnTo>
                          <a:pt x="159" y="54"/>
                        </a:lnTo>
                        <a:lnTo>
                          <a:pt x="157" y="54"/>
                        </a:lnTo>
                        <a:lnTo>
                          <a:pt x="157" y="54"/>
                        </a:lnTo>
                        <a:lnTo>
                          <a:pt x="157" y="54"/>
                        </a:lnTo>
                        <a:lnTo>
                          <a:pt x="157" y="56"/>
                        </a:lnTo>
                        <a:lnTo>
                          <a:pt x="159" y="56"/>
                        </a:lnTo>
                        <a:lnTo>
                          <a:pt x="159" y="56"/>
                        </a:lnTo>
                        <a:lnTo>
                          <a:pt x="161" y="56"/>
                        </a:lnTo>
                        <a:lnTo>
                          <a:pt x="161" y="56"/>
                        </a:lnTo>
                        <a:lnTo>
                          <a:pt x="161" y="56"/>
                        </a:lnTo>
                        <a:lnTo>
                          <a:pt x="161" y="56"/>
                        </a:lnTo>
                        <a:lnTo>
                          <a:pt x="163" y="56"/>
                        </a:lnTo>
                        <a:lnTo>
                          <a:pt x="163" y="56"/>
                        </a:lnTo>
                        <a:lnTo>
                          <a:pt x="163" y="57"/>
                        </a:lnTo>
                        <a:lnTo>
                          <a:pt x="163" y="57"/>
                        </a:lnTo>
                        <a:lnTo>
                          <a:pt x="165" y="57"/>
                        </a:lnTo>
                        <a:lnTo>
                          <a:pt x="165" y="57"/>
                        </a:lnTo>
                        <a:lnTo>
                          <a:pt x="165" y="57"/>
                        </a:lnTo>
                        <a:lnTo>
                          <a:pt x="167" y="57"/>
                        </a:lnTo>
                        <a:lnTo>
                          <a:pt x="167" y="59"/>
                        </a:lnTo>
                        <a:lnTo>
                          <a:pt x="167" y="59"/>
                        </a:lnTo>
                        <a:lnTo>
                          <a:pt x="167" y="61"/>
                        </a:lnTo>
                        <a:lnTo>
                          <a:pt x="165" y="61"/>
                        </a:lnTo>
                        <a:lnTo>
                          <a:pt x="165" y="61"/>
                        </a:lnTo>
                        <a:lnTo>
                          <a:pt x="165" y="63"/>
                        </a:lnTo>
                        <a:lnTo>
                          <a:pt x="165" y="63"/>
                        </a:lnTo>
                        <a:lnTo>
                          <a:pt x="165" y="63"/>
                        </a:lnTo>
                        <a:lnTo>
                          <a:pt x="165" y="63"/>
                        </a:lnTo>
                        <a:lnTo>
                          <a:pt x="165" y="65"/>
                        </a:lnTo>
                        <a:lnTo>
                          <a:pt x="163" y="65"/>
                        </a:lnTo>
                        <a:lnTo>
                          <a:pt x="163" y="65"/>
                        </a:lnTo>
                        <a:lnTo>
                          <a:pt x="163" y="67"/>
                        </a:lnTo>
                        <a:lnTo>
                          <a:pt x="163" y="67"/>
                        </a:lnTo>
                        <a:lnTo>
                          <a:pt x="163" y="69"/>
                        </a:lnTo>
                        <a:lnTo>
                          <a:pt x="165" y="69"/>
                        </a:lnTo>
                        <a:lnTo>
                          <a:pt x="165" y="69"/>
                        </a:lnTo>
                        <a:lnTo>
                          <a:pt x="165" y="69"/>
                        </a:lnTo>
                        <a:lnTo>
                          <a:pt x="165" y="71"/>
                        </a:lnTo>
                        <a:lnTo>
                          <a:pt x="167" y="71"/>
                        </a:lnTo>
                        <a:lnTo>
                          <a:pt x="167" y="71"/>
                        </a:lnTo>
                        <a:lnTo>
                          <a:pt x="167" y="71"/>
                        </a:lnTo>
                        <a:lnTo>
                          <a:pt x="167" y="71"/>
                        </a:lnTo>
                        <a:lnTo>
                          <a:pt x="167" y="73"/>
                        </a:lnTo>
                        <a:lnTo>
                          <a:pt x="167" y="73"/>
                        </a:lnTo>
                        <a:lnTo>
                          <a:pt x="167" y="73"/>
                        </a:lnTo>
                        <a:lnTo>
                          <a:pt x="165" y="73"/>
                        </a:lnTo>
                        <a:lnTo>
                          <a:pt x="165" y="75"/>
                        </a:lnTo>
                        <a:lnTo>
                          <a:pt x="167" y="75"/>
                        </a:lnTo>
                        <a:lnTo>
                          <a:pt x="167" y="75"/>
                        </a:lnTo>
                        <a:lnTo>
                          <a:pt x="167" y="75"/>
                        </a:lnTo>
                        <a:lnTo>
                          <a:pt x="167" y="75"/>
                        </a:lnTo>
                        <a:lnTo>
                          <a:pt x="167" y="77"/>
                        </a:lnTo>
                        <a:lnTo>
                          <a:pt x="169" y="77"/>
                        </a:lnTo>
                        <a:lnTo>
                          <a:pt x="169" y="77"/>
                        </a:lnTo>
                        <a:lnTo>
                          <a:pt x="169" y="77"/>
                        </a:lnTo>
                        <a:lnTo>
                          <a:pt x="169" y="77"/>
                        </a:lnTo>
                        <a:lnTo>
                          <a:pt x="169" y="79"/>
                        </a:lnTo>
                        <a:lnTo>
                          <a:pt x="169" y="79"/>
                        </a:lnTo>
                        <a:lnTo>
                          <a:pt x="170" y="79"/>
                        </a:lnTo>
                        <a:lnTo>
                          <a:pt x="170" y="79"/>
                        </a:lnTo>
                        <a:lnTo>
                          <a:pt x="170" y="80"/>
                        </a:lnTo>
                        <a:lnTo>
                          <a:pt x="170" y="80"/>
                        </a:lnTo>
                        <a:lnTo>
                          <a:pt x="170" y="80"/>
                        </a:lnTo>
                        <a:lnTo>
                          <a:pt x="172" y="80"/>
                        </a:lnTo>
                        <a:lnTo>
                          <a:pt x="172" y="82"/>
                        </a:lnTo>
                        <a:lnTo>
                          <a:pt x="172" y="82"/>
                        </a:lnTo>
                        <a:lnTo>
                          <a:pt x="172" y="82"/>
                        </a:lnTo>
                        <a:lnTo>
                          <a:pt x="172" y="82"/>
                        </a:lnTo>
                        <a:lnTo>
                          <a:pt x="174" y="82"/>
                        </a:lnTo>
                        <a:lnTo>
                          <a:pt x="174" y="84"/>
                        </a:lnTo>
                        <a:lnTo>
                          <a:pt x="172" y="84"/>
                        </a:lnTo>
                        <a:lnTo>
                          <a:pt x="172" y="84"/>
                        </a:lnTo>
                        <a:lnTo>
                          <a:pt x="172" y="84"/>
                        </a:lnTo>
                        <a:lnTo>
                          <a:pt x="170" y="84"/>
                        </a:lnTo>
                        <a:lnTo>
                          <a:pt x="170" y="84"/>
                        </a:lnTo>
                        <a:lnTo>
                          <a:pt x="172" y="84"/>
                        </a:lnTo>
                        <a:lnTo>
                          <a:pt x="172" y="86"/>
                        </a:lnTo>
                        <a:lnTo>
                          <a:pt x="172" y="86"/>
                        </a:lnTo>
                        <a:lnTo>
                          <a:pt x="172" y="86"/>
                        </a:lnTo>
                        <a:lnTo>
                          <a:pt x="172" y="86"/>
                        </a:lnTo>
                        <a:lnTo>
                          <a:pt x="172" y="86"/>
                        </a:lnTo>
                        <a:lnTo>
                          <a:pt x="172" y="88"/>
                        </a:lnTo>
                        <a:lnTo>
                          <a:pt x="172" y="88"/>
                        </a:lnTo>
                        <a:lnTo>
                          <a:pt x="172" y="90"/>
                        </a:lnTo>
                        <a:lnTo>
                          <a:pt x="172" y="90"/>
                        </a:lnTo>
                        <a:lnTo>
                          <a:pt x="172" y="90"/>
                        </a:lnTo>
                        <a:lnTo>
                          <a:pt x="172" y="92"/>
                        </a:lnTo>
                        <a:lnTo>
                          <a:pt x="172" y="92"/>
                        </a:lnTo>
                        <a:lnTo>
                          <a:pt x="172" y="92"/>
                        </a:lnTo>
                        <a:lnTo>
                          <a:pt x="170" y="92"/>
                        </a:lnTo>
                        <a:lnTo>
                          <a:pt x="170" y="92"/>
                        </a:lnTo>
                        <a:lnTo>
                          <a:pt x="169" y="92"/>
                        </a:lnTo>
                        <a:lnTo>
                          <a:pt x="169" y="92"/>
                        </a:lnTo>
                        <a:lnTo>
                          <a:pt x="169" y="92"/>
                        </a:lnTo>
                        <a:lnTo>
                          <a:pt x="167" y="92"/>
                        </a:lnTo>
                        <a:lnTo>
                          <a:pt x="167" y="94"/>
                        </a:lnTo>
                        <a:lnTo>
                          <a:pt x="167" y="94"/>
                        </a:lnTo>
                        <a:lnTo>
                          <a:pt x="167" y="94"/>
                        </a:lnTo>
                        <a:lnTo>
                          <a:pt x="167" y="94"/>
                        </a:lnTo>
                        <a:lnTo>
                          <a:pt x="165" y="94"/>
                        </a:lnTo>
                        <a:lnTo>
                          <a:pt x="165" y="94"/>
                        </a:lnTo>
                        <a:lnTo>
                          <a:pt x="165" y="94"/>
                        </a:lnTo>
                        <a:lnTo>
                          <a:pt x="165" y="96"/>
                        </a:lnTo>
                        <a:lnTo>
                          <a:pt x="163" y="96"/>
                        </a:lnTo>
                        <a:lnTo>
                          <a:pt x="163" y="96"/>
                        </a:lnTo>
                        <a:lnTo>
                          <a:pt x="163" y="96"/>
                        </a:lnTo>
                        <a:lnTo>
                          <a:pt x="163" y="96"/>
                        </a:lnTo>
                        <a:lnTo>
                          <a:pt x="161" y="96"/>
                        </a:lnTo>
                        <a:lnTo>
                          <a:pt x="161" y="98"/>
                        </a:lnTo>
                        <a:lnTo>
                          <a:pt x="161" y="98"/>
                        </a:lnTo>
                        <a:lnTo>
                          <a:pt x="161" y="98"/>
                        </a:lnTo>
                        <a:lnTo>
                          <a:pt x="161" y="98"/>
                        </a:lnTo>
                        <a:lnTo>
                          <a:pt x="159" y="98"/>
                        </a:lnTo>
                        <a:lnTo>
                          <a:pt x="159" y="100"/>
                        </a:lnTo>
                        <a:lnTo>
                          <a:pt x="159" y="100"/>
                        </a:lnTo>
                        <a:lnTo>
                          <a:pt x="159" y="100"/>
                        </a:lnTo>
                        <a:lnTo>
                          <a:pt x="157" y="100"/>
                        </a:lnTo>
                        <a:lnTo>
                          <a:pt x="157" y="102"/>
                        </a:lnTo>
                        <a:lnTo>
                          <a:pt x="157" y="102"/>
                        </a:lnTo>
                        <a:lnTo>
                          <a:pt x="157" y="102"/>
                        </a:lnTo>
                        <a:lnTo>
                          <a:pt x="157" y="102"/>
                        </a:lnTo>
                        <a:lnTo>
                          <a:pt x="155" y="102"/>
                        </a:lnTo>
                        <a:lnTo>
                          <a:pt x="155" y="102"/>
                        </a:lnTo>
                        <a:lnTo>
                          <a:pt x="155" y="102"/>
                        </a:lnTo>
                        <a:lnTo>
                          <a:pt x="155" y="103"/>
                        </a:lnTo>
                        <a:lnTo>
                          <a:pt x="155" y="103"/>
                        </a:lnTo>
                        <a:lnTo>
                          <a:pt x="155" y="103"/>
                        </a:lnTo>
                        <a:lnTo>
                          <a:pt x="153" y="103"/>
                        </a:lnTo>
                        <a:lnTo>
                          <a:pt x="153" y="105"/>
                        </a:lnTo>
                        <a:lnTo>
                          <a:pt x="153" y="105"/>
                        </a:lnTo>
                        <a:lnTo>
                          <a:pt x="153" y="105"/>
                        </a:lnTo>
                        <a:lnTo>
                          <a:pt x="151" y="105"/>
                        </a:lnTo>
                        <a:lnTo>
                          <a:pt x="151" y="107"/>
                        </a:lnTo>
                        <a:lnTo>
                          <a:pt x="151" y="107"/>
                        </a:lnTo>
                        <a:lnTo>
                          <a:pt x="151" y="107"/>
                        </a:lnTo>
                        <a:lnTo>
                          <a:pt x="151" y="107"/>
                        </a:lnTo>
                        <a:lnTo>
                          <a:pt x="149" y="107"/>
                        </a:lnTo>
                        <a:lnTo>
                          <a:pt x="149" y="109"/>
                        </a:lnTo>
                        <a:lnTo>
                          <a:pt x="149" y="109"/>
                        </a:lnTo>
                        <a:lnTo>
                          <a:pt x="149" y="109"/>
                        </a:lnTo>
                        <a:lnTo>
                          <a:pt x="149" y="109"/>
                        </a:lnTo>
                        <a:lnTo>
                          <a:pt x="149" y="111"/>
                        </a:lnTo>
                        <a:lnTo>
                          <a:pt x="149" y="111"/>
                        </a:lnTo>
                        <a:lnTo>
                          <a:pt x="149" y="111"/>
                        </a:lnTo>
                        <a:lnTo>
                          <a:pt x="149" y="111"/>
                        </a:lnTo>
                        <a:lnTo>
                          <a:pt x="149" y="113"/>
                        </a:lnTo>
                        <a:lnTo>
                          <a:pt x="149" y="113"/>
                        </a:lnTo>
                        <a:lnTo>
                          <a:pt x="149" y="113"/>
                        </a:lnTo>
                        <a:lnTo>
                          <a:pt x="149" y="115"/>
                        </a:lnTo>
                        <a:lnTo>
                          <a:pt x="149" y="115"/>
                        </a:lnTo>
                        <a:lnTo>
                          <a:pt x="149" y="117"/>
                        </a:lnTo>
                        <a:lnTo>
                          <a:pt x="149" y="117"/>
                        </a:lnTo>
                        <a:lnTo>
                          <a:pt x="149" y="117"/>
                        </a:lnTo>
                        <a:lnTo>
                          <a:pt x="149" y="119"/>
                        </a:lnTo>
                        <a:lnTo>
                          <a:pt x="149" y="119"/>
                        </a:lnTo>
                        <a:lnTo>
                          <a:pt x="151" y="119"/>
                        </a:lnTo>
                        <a:lnTo>
                          <a:pt x="151" y="119"/>
                        </a:lnTo>
                        <a:lnTo>
                          <a:pt x="151" y="119"/>
                        </a:lnTo>
                        <a:lnTo>
                          <a:pt x="151" y="119"/>
                        </a:lnTo>
                        <a:lnTo>
                          <a:pt x="151" y="119"/>
                        </a:lnTo>
                        <a:lnTo>
                          <a:pt x="151" y="121"/>
                        </a:lnTo>
                        <a:lnTo>
                          <a:pt x="151" y="121"/>
                        </a:lnTo>
                        <a:lnTo>
                          <a:pt x="151" y="121"/>
                        </a:lnTo>
                        <a:lnTo>
                          <a:pt x="151" y="121"/>
                        </a:lnTo>
                        <a:lnTo>
                          <a:pt x="151" y="121"/>
                        </a:lnTo>
                        <a:lnTo>
                          <a:pt x="149" y="121"/>
                        </a:lnTo>
                        <a:lnTo>
                          <a:pt x="149" y="121"/>
                        </a:lnTo>
                        <a:lnTo>
                          <a:pt x="149" y="121"/>
                        </a:lnTo>
                        <a:lnTo>
                          <a:pt x="147" y="121"/>
                        </a:lnTo>
                        <a:lnTo>
                          <a:pt x="147" y="119"/>
                        </a:lnTo>
                        <a:lnTo>
                          <a:pt x="147" y="119"/>
                        </a:lnTo>
                        <a:lnTo>
                          <a:pt x="146" y="119"/>
                        </a:lnTo>
                        <a:lnTo>
                          <a:pt x="146" y="119"/>
                        </a:lnTo>
                        <a:lnTo>
                          <a:pt x="146" y="119"/>
                        </a:lnTo>
                        <a:lnTo>
                          <a:pt x="144" y="119"/>
                        </a:lnTo>
                        <a:lnTo>
                          <a:pt x="144" y="119"/>
                        </a:lnTo>
                        <a:lnTo>
                          <a:pt x="144" y="119"/>
                        </a:lnTo>
                        <a:lnTo>
                          <a:pt x="142" y="119"/>
                        </a:lnTo>
                        <a:lnTo>
                          <a:pt x="142" y="119"/>
                        </a:lnTo>
                        <a:lnTo>
                          <a:pt x="142" y="119"/>
                        </a:lnTo>
                        <a:lnTo>
                          <a:pt x="142" y="119"/>
                        </a:lnTo>
                        <a:lnTo>
                          <a:pt x="140" y="119"/>
                        </a:lnTo>
                        <a:lnTo>
                          <a:pt x="140" y="119"/>
                        </a:lnTo>
                        <a:lnTo>
                          <a:pt x="140" y="117"/>
                        </a:lnTo>
                        <a:lnTo>
                          <a:pt x="140" y="117"/>
                        </a:lnTo>
                        <a:lnTo>
                          <a:pt x="138" y="117"/>
                        </a:lnTo>
                        <a:lnTo>
                          <a:pt x="138" y="117"/>
                        </a:lnTo>
                        <a:lnTo>
                          <a:pt x="138" y="117"/>
                        </a:lnTo>
                        <a:lnTo>
                          <a:pt x="138" y="115"/>
                        </a:lnTo>
                        <a:lnTo>
                          <a:pt x="136" y="115"/>
                        </a:lnTo>
                        <a:lnTo>
                          <a:pt x="136" y="115"/>
                        </a:lnTo>
                        <a:lnTo>
                          <a:pt x="136" y="115"/>
                        </a:lnTo>
                        <a:lnTo>
                          <a:pt x="136" y="115"/>
                        </a:lnTo>
                        <a:lnTo>
                          <a:pt x="136" y="113"/>
                        </a:lnTo>
                        <a:lnTo>
                          <a:pt x="134" y="113"/>
                        </a:lnTo>
                        <a:lnTo>
                          <a:pt x="134" y="113"/>
                        </a:lnTo>
                        <a:lnTo>
                          <a:pt x="134" y="113"/>
                        </a:lnTo>
                        <a:lnTo>
                          <a:pt x="132" y="113"/>
                        </a:lnTo>
                        <a:lnTo>
                          <a:pt x="132" y="113"/>
                        </a:lnTo>
                        <a:lnTo>
                          <a:pt x="132" y="113"/>
                        </a:lnTo>
                        <a:lnTo>
                          <a:pt x="130" y="113"/>
                        </a:lnTo>
                        <a:lnTo>
                          <a:pt x="130" y="113"/>
                        </a:lnTo>
                        <a:lnTo>
                          <a:pt x="130" y="111"/>
                        </a:lnTo>
                        <a:lnTo>
                          <a:pt x="130" y="111"/>
                        </a:lnTo>
                        <a:lnTo>
                          <a:pt x="130" y="113"/>
                        </a:lnTo>
                        <a:lnTo>
                          <a:pt x="128" y="113"/>
                        </a:lnTo>
                        <a:lnTo>
                          <a:pt x="128" y="113"/>
                        </a:lnTo>
                        <a:lnTo>
                          <a:pt x="128" y="113"/>
                        </a:lnTo>
                        <a:lnTo>
                          <a:pt x="126" y="113"/>
                        </a:lnTo>
                        <a:lnTo>
                          <a:pt x="126" y="113"/>
                        </a:lnTo>
                        <a:lnTo>
                          <a:pt x="126" y="111"/>
                        </a:lnTo>
                        <a:lnTo>
                          <a:pt x="124" y="111"/>
                        </a:lnTo>
                        <a:lnTo>
                          <a:pt x="124" y="111"/>
                        </a:lnTo>
                        <a:lnTo>
                          <a:pt x="124" y="111"/>
                        </a:lnTo>
                        <a:lnTo>
                          <a:pt x="124" y="113"/>
                        </a:lnTo>
                        <a:lnTo>
                          <a:pt x="123" y="113"/>
                        </a:lnTo>
                        <a:lnTo>
                          <a:pt x="123" y="113"/>
                        </a:lnTo>
                        <a:lnTo>
                          <a:pt x="123" y="113"/>
                        </a:lnTo>
                        <a:lnTo>
                          <a:pt x="121" y="113"/>
                        </a:lnTo>
                        <a:lnTo>
                          <a:pt x="121" y="113"/>
                        </a:lnTo>
                        <a:lnTo>
                          <a:pt x="121" y="113"/>
                        </a:lnTo>
                        <a:lnTo>
                          <a:pt x="121" y="115"/>
                        </a:lnTo>
                        <a:lnTo>
                          <a:pt x="119" y="115"/>
                        </a:lnTo>
                        <a:lnTo>
                          <a:pt x="119" y="115"/>
                        </a:lnTo>
                        <a:lnTo>
                          <a:pt x="119" y="115"/>
                        </a:lnTo>
                        <a:lnTo>
                          <a:pt x="119" y="115"/>
                        </a:lnTo>
                        <a:lnTo>
                          <a:pt x="119" y="115"/>
                        </a:lnTo>
                        <a:lnTo>
                          <a:pt x="117" y="115"/>
                        </a:lnTo>
                        <a:lnTo>
                          <a:pt x="117" y="115"/>
                        </a:lnTo>
                        <a:lnTo>
                          <a:pt x="115" y="115"/>
                        </a:lnTo>
                        <a:lnTo>
                          <a:pt x="115" y="113"/>
                        </a:lnTo>
                        <a:lnTo>
                          <a:pt x="115" y="113"/>
                        </a:lnTo>
                        <a:lnTo>
                          <a:pt x="115" y="113"/>
                        </a:lnTo>
                        <a:lnTo>
                          <a:pt x="115" y="113"/>
                        </a:lnTo>
                        <a:lnTo>
                          <a:pt x="113" y="113"/>
                        </a:lnTo>
                        <a:lnTo>
                          <a:pt x="113" y="113"/>
                        </a:lnTo>
                        <a:lnTo>
                          <a:pt x="113" y="113"/>
                        </a:lnTo>
                        <a:lnTo>
                          <a:pt x="113" y="113"/>
                        </a:lnTo>
                        <a:lnTo>
                          <a:pt x="111" y="113"/>
                        </a:lnTo>
                        <a:lnTo>
                          <a:pt x="111" y="113"/>
                        </a:lnTo>
                        <a:lnTo>
                          <a:pt x="111" y="113"/>
                        </a:lnTo>
                        <a:lnTo>
                          <a:pt x="109" y="113"/>
                        </a:lnTo>
                        <a:lnTo>
                          <a:pt x="109" y="113"/>
                        </a:lnTo>
                        <a:lnTo>
                          <a:pt x="109" y="113"/>
                        </a:lnTo>
                        <a:lnTo>
                          <a:pt x="109" y="113"/>
                        </a:lnTo>
                        <a:lnTo>
                          <a:pt x="109" y="113"/>
                        </a:lnTo>
                        <a:lnTo>
                          <a:pt x="107" y="113"/>
                        </a:lnTo>
                        <a:lnTo>
                          <a:pt x="107" y="113"/>
                        </a:lnTo>
                        <a:lnTo>
                          <a:pt x="107" y="115"/>
                        </a:lnTo>
                        <a:lnTo>
                          <a:pt x="107" y="115"/>
                        </a:lnTo>
                        <a:lnTo>
                          <a:pt x="107" y="115"/>
                        </a:lnTo>
                        <a:lnTo>
                          <a:pt x="105" y="115"/>
                        </a:lnTo>
                        <a:lnTo>
                          <a:pt x="105" y="115"/>
                        </a:lnTo>
                        <a:lnTo>
                          <a:pt x="105" y="115"/>
                        </a:lnTo>
                        <a:lnTo>
                          <a:pt x="103" y="115"/>
                        </a:lnTo>
                        <a:lnTo>
                          <a:pt x="103" y="117"/>
                        </a:lnTo>
                        <a:lnTo>
                          <a:pt x="103" y="117"/>
                        </a:lnTo>
                        <a:lnTo>
                          <a:pt x="103" y="117"/>
                        </a:lnTo>
                        <a:lnTo>
                          <a:pt x="103" y="119"/>
                        </a:lnTo>
                        <a:lnTo>
                          <a:pt x="103" y="119"/>
                        </a:lnTo>
                        <a:lnTo>
                          <a:pt x="103" y="117"/>
                        </a:lnTo>
                        <a:lnTo>
                          <a:pt x="102" y="117"/>
                        </a:lnTo>
                        <a:lnTo>
                          <a:pt x="102" y="117"/>
                        </a:lnTo>
                        <a:lnTo>
                          <a:pt x="102" y="117"/>
                        </a:lnTo>
                        <a:lnTo>
                          <a:pt x="102" y="117"/>
                        </a:lnTo>
                        <a:lnTo>
                          <a:pt x="102" y="117"/>
                        </a:lnTo>
                        <a:lnTo>
                          <a:pt x="100" y="117"/>
                        </a:lnTo>
                        <a:lnTo>
                          <a:pt x="100" y="117"/>
                        </a:lnTo>
                        <a:lnTo>
                          <a:pt x="98" y="117"/>
                        </a:lnTo>
                        <a:lnTo>
                          <a:pt x="98" y="117"/>
                        </a:lnTo>
                        <a:lnTo>
                          <a:pt x="98" y="117"/>
                        </a:lnTo>
                        <a:lnTo>
                          <a:pt x="98" y="117"/>
                        </a:lnTo>
                        <a:lnTo>
                          <a:pt x="98" y="115"/>
                        </a:lnTo>
                        <a:lnTo>
                          <a:pt x="98" y="115"/>
                        </a:lnTo>
                        <a:lnTo>
                          <a:pt x="98" y="113"/>
                        </a:lnTo>
                        <a:lnTo>
                          <a:pt x="98" y="113"/>
                        </a:lnTo>
                        <a:lnTo>
                          <a:pt x="98" y="113"/>
                        </a:lnTo>
                        <a:lnTo>
                          <a:pt x="98" y="113"/>
                        </a:lnTo>
                        <a:lnTo>
                          <a:pt x="98" y="113"/>
                        </a:lnTo>
                        <a:lnTo>
                          <a:pt x="98" y="113"/>
                        </a:lnTo>
                        <a:lnTo>
                          <a:pt x="96" y="113"/>
                        </a:lnTo>
                        <a:lnTo>
                          <a:pt x="96" y="113"/>
                        </a:lnTo>
                        <a:lnTo>
                          <a:pt x="96" y="111"/>
                        </a:lnTo>
                        <a:lnTo>
                          <a:pt x="96" y="111"/>
                        </a:lnTo>
                        <a:lnTo>
                          <a:pt x="96" y="111"/>
                        </a:lnTo>
                        <a:lnTo>
                          <a:pt x="94" y="111"/>
                        </a:lnTo>
                        <a:lnTo>
                          <a:pt x="94" y="111"/>
                        </a:lnTo>
                        <a:lnTo>
                          <a:pt x="94" y="109"/>
                        </a:lnTo>
                        <a:lnTo>
                          <a:pt x="94" y="109"/>
                        </a:lnTo>
                        <a:lnTo>
                          <a:pt x="92" y="109"/>
                        </a:lnTo>
                        <a:lnTo>
                          <a:pt x="92" y="109"/>
                        </a:lnTo>
                        <a:lnTo>
                          <a:pt x="92" y="109"/>
                        </a:lnTo>
                        <a:lnTo>
                          <a:pt x="92" y="111"/>
                        </a:lnTo>
                        <a:lnTo>
                          <a:pt x="90" y="111"/>
                        </a:lnTo>
                        <a:lnTo>
                          <a:pt x="90" y="111"/>
                        </a:lnTo>
                        <a:lnTo>
                          <a:pt x="88" y="111"/>
                        </a:lnTo>
                        <a:lnTo>
                          <a:pt x="88" y="111"/>
                        </a:lnTo>
                        <a:lnTo>
                          <a:pt x="88" y="111"/>
                        </a:lnTo>
                        <a:lnTo>
                          <a:pt x="88" y="111"/>
                        </a:lnTo>
                        <a:lnTo>
                          <a:pt x="88" y="113"/>
                        </a:lnTo>
                        <a:lnTo>
                          <a:pt x="88" y="113"/>
                        </a:lnTo>
                        <a:lnTo>
                          <a:pt x="86" y="113"/>
                        </a:lnTo>
                        <a:lnTo>
                          <a:pt x="86" y="113"/>
                        </a:lnTo>
                        <a:lnTo>
                          <a:pt x="86" y="113"/>
                        </a:lnTo>
                        <a:lnTo>
                          <a:pt x="86" y="113"/>
                        </a:lnTo>
                        <a:lnTo>
                          <a:pt x="84" y="113"/>
                        </a:lnTo>
                        <a:lnTo>
                          <a:pt x="84" y="113"/>
                        </a:lnTo>
                        <a:lnTo>
                          <a:pt x="84" y="113"/>
                        </a:lnTo>
                        <a:lnTo>
                          <a:pt x="84" y="111"/>
                        </a:lnTo>
                        <a:lnTo>
                          <a:pt x="84" y="111"/>
                        </a:lnTo>
                        <a:lnTo>
                          <a:pt x="82" y="111"/>
                        </a:lnTo>
                        <a:lnTo>
                          <a:pt x="82" y="111"/>
                        </a:lnTo>
                        <a:lnTo>
                          <a:pt x="82" y="111"/>
                        </a:lnTo>
                        <a:lnTo>
                          <a:pt x="82" y="111"/>
                        </a:lnTo>
                        <a:lnTo>
                          <a:pt x="82" y="109"/>
                        </a:lnTo>
                        <a:lnTo>
                          <a:pt x="82" y="109"/>
                        </a:lnTo>
                        <a:lnTo>
                          <a:pt x="80" y="109"/>
                        </a:lnTo>
                        <a:lnTo>
                          <a:pt x="80" y="107"/>
                        </a:lnTo>
                        <a:lnTo>
                          <a:pt x="80" y="107"/>
                        </a:lnTo>
                        <a:lnTo>
                          <a:pt x="80" y="107"/>
                        </a:lnTo>
                        <a:lnTo>
                          <a:pt x="80" y="107"/>
                        </a:lnTo>
                        <a:lnTo>
                          <a:pt x="79" y="107"/>
                        </a:lnTo>
                        <a:lnTo>
                          <a:pt x="79" y="107"/>
                        </a:lnTo>
                        <a:lnTo>
                          <a:pt x="79" y="105"/>
                        </a:lnTo>
                        <a:lnTo>
                          <a:pt x="79" y="105"/>
                        </a:lnTo>
                        <a:lnTo>
                          <a:pt x="77" y="105"/>
                        </a:lnTo>
                        <a:lnTo>
                          <a:pt x="77" y="103"/>
                        </a:lnTo>
                        <a:lnTo>
                          <a:pt x="77" y="103"/>
                        </a:lnTo>
                        <a:lnTo>
                          <a:pt x="77" y="102"/>
                        </a:lnTo>
                        <a:lnTo>
                          <a:pt x="77" y="102"/>
                        </a:lnTo>
                        <a:lnTo>
                          <a:pt x="77" y="102"/>
                        </a:lnTo>
                        <a:lnTo>
                          <a:pt x="75" y="102"/>
                        </a:lnTo>
                        <a:lnTo>
                          <a:pt x="75" y="102"/>
                        </a:lnTo>
                        <a:lnTo>
                          <a:pt x="75" y="102"/>
                        </a:lnTo>
                        <a:lnTo>
                          <a:pt x="75" y="102"/>
                        </a:lnTo>
                        <a:lnTo>
                          <a:pt x="73" y="102"/>
                        </a:lnTo>
                        <a:lnTo>
                          <a:pt x="73" y="102"/>
                        </a:lnTo>
                        <a:lnTo>
                          <a:pt x="73" y="102"/>
                        </a:lnTo>
                        <a:lnTo>
                          <a:pt x="73" y="102"/>
                        </a:lnTo>
                        <a:lnTo>
                          <a:pt x="71" y="102"/>
                        </a:lnTo>
                        <a:lnTo>
                          <a:pt x="71" y="102"/>
                        </a:lnTo>
                        <a:lnTo>
                          <a:pt x="71" y="102"/>
                        </a:lnTo>
                        <a:lnTo>
                          <a:pt x="71" y="102"/>
                        </a:lnTo>
                        <a:lnTo>
                          <a:pt x="69" y="102"/>
                        </a:lnTo>
                        <a:lnTo>
                          <a:pt x="69" y="102"/>
                        </a:lnTo>
                        <a:lnTo>
                          <a:pt x="69" y="100"/>
                        </a:lnTo>
                        <a:lnTo>
                          <a:pt x="69" y="100"/>
                        </a:lnTo>
                        <a:lnTo>
                          <a:pt x="69" y="102"/>
                        </a:lnTo>
                        <a:lnTo>
                          <a:pt x="67" y="102"/>
                        </a:lnTo>
                        <a:lnTo>
                          <a:pt x="67" y="102"/>
                        </a:lnTo>
                        <a:lnTo>
                          <a:pt x="65" y="102"/>
                        </a:lnTo>
                        <a:lnTo>
                          <a:pt x="65" y="102"/>
                        </a:lnTo>
                        <a:lnTo>
                          <a:pt x="65" y="102"/>
                        </a:lnTo>
                        <a:lnTo>
                          <a:pt x="65" y="102"/>
                        </a:lnTo>
                        <a:lnTo>
                          <a:pt x="65" y="102"/>
                        </a:lnTo>
                        <a:lnTo>
                          <a:pt x="63" y="102"/>
                        </a:lnTo>
                        <a:lnTo>
                          <a:pt x="63" y="100"/>
                        </a:lnTo>
                        <a:lnTo>
                          <a:pt x="63" y="100"/>
                        </a:lnTo>
                        <a:lnTo>
                          <a:pt x="63" y="100"/>
                        </a:lnTo>
                        <a:lnTo>
                          <a:pt x="63" y="100"/>
                        </a:lnTo>
                        <a:lnTo>
                          <a:pt x="63" y="98"/>
                        </a:lnTo>
                        <a:lnTo>
                          <a:pt x="61" y="98"/>
                        </a:lnTo>
                        <a:lnTo>
                          <a:pt x="61" y="98"/>
                        </a:lnTo>
                        <a:lnTo>
                          <a:pt x="61" y="98"/>
                        </a:lnTo>
                        <a:lnTo>
                          <a:pt x="61" y="98"/>
                        </a:lnTo>
                        <a:lnTo>
                          <a:pt x="63" y="98"/>
                        </a:lnTo>
                        <a:lnTo>
                          <a:pt x="63" y="96"/>
                        </a:lnTo>
                        <a:lnTo>
                          <a:pt x="63" y="96"/>
                        </a:lnTo>
                        <a:lnTo>
                          <a:pt x="63" y="96"/>
                        </a:lnTo>
                        <a:lnTo>
                          <a:pt x="63" y="94"/>
                        </a:lnTo>
                        <a:lnTo>
                          <a:pt x="63" y="94"/>
                        </a:lnTo>
                        <a:lnTo>
                          <a:pt x="61" y="94"/>
                        </a:lnTo>
                        <a:lnTo>
                          <a:pt x="61" y="94"/>
                        </a:lnTo>
                        <a:lnTo>
                          <a:pt x="59" y="94"/>
                        </a:lnTo>
                        <a:lnTo>
                          <a:pt x="59" y="94"/>
                        </a:lnTo>
                        <a:lnTo>
                          <a:pt x="59" y="94"/>
                        </a:lnTo>
                        <a:lnTo>
                          <a:pt x="58" y="94"/>
                        </a:lnTo>
                        <a:lnTo>
                          <a:pt x="58" y="96"/>
                        </a:lnTo>
                        <a:lnTo>
                          <a:pt x="58" y="96"/>
                        </a:lnTo>
                        <a:lnTo>
                          <a:pt x="58" y="94"/>
                        </a:lnTo>
                        <a:lnTo>
                          <a:pt x="56" y="94"/>
                        </a:lnTo>
                        <a:lnTo>
                          <a:pt x="56" y="94"/>
                        </a:lnTo>
                        <a:lnTo>
                          <a:pt x="56" y="94"/>
                        </a:lnTo>
                        <a:lnTo>
                          <a:pt x="56" y="94"/>
                        </a:lnTo>
                        <a:lnTo>
                          <a:pt x="54" y="94"/>
                        </a:lnTo>
                        <a:lnTo>
                          <a:pt x="54" y="94"/>
                        </a:lnTo>
                        <a:lnTo>
                          <a:pt x="54" y="94"/>
                        </a:lnTo>
                        <a:lnTo>
                          <a:pt x="54" y="94"/>
                        </a:lnTo>
                        <a:lnTo>
                          <a:pt x="52" y="94"/>
                        </a:lnTo>
                        <a:lnTo>
                          <a:pt x="52" y="92"/>
                        </a:lnTo>
                        <a:lnTo>
                          <a:pt x="52" y="92"/>
                        </a:lnTo>
                        <a:lnTo>
                          <a:pt x="50" y="92"/>
                        </a:lnTo>
                        <a:lnTo>
                          <a:pt x="50" y="92"/>
                        </a:lnTo>
                        <a:lnTo>
                          <a:pt x="50" y="92"/>
                        </a:lnTo>
                        <a:lnTo>
                          <a:pt x="48" y="92"/>
                        </a:lnTo>
                        <a:lnTo>
                          <a:pt x="48" y="92"/>
                        </a:lnTo>
                        <a:lnTo>
                          <a:pt x="48" y="92"/>
                        </a:lnTo>
                        <a:lnTo>
                          <a:pt x="48" y="92"/>
                        </a:lnTo>
                        <a:lnTo>
                          <a:pt x="48" y="94"/>
                        </a:lnTo>
                        <a:lnTo>
                          <a:pt x="48" y="94"/>
                        </a:lnTo>
                        <a:lnTo>
                          <a:pt x="48" y="94"/>
                        </a:lnTo>
                        <a:lnTo>
                          <a:pt x="50" y="94"/>
                        </a:lnTo>
                        <a:lnTo>
                          <a:pt x="50" y="94"/>
                        </a:lnTo>
                        <a:lnTo>
                          <a:pt x="50" y="94"/>
                        </a:lnTo>
                        <a:lnTo>
                          <a:pt x="50" y="96"/>
                        </a:lnTo>
                        <a:lnTo>
                          <a:pt x="50" y="96"/>
                        </a:lnTo>
                        <a:lnTo>
                          <a:pt x="50" y="96"/>
                        </a:lnTo>
                        <a:lnTo>
                          <a:pt x="48" y="96"/>
                        </a:lnTo>
                        <a:lnTo>
                          <a:pt x="48" y="96"/>
                        </a:lnTo>
                        <a:lnTo>
                          <a:pt x="48" y="96"/>
                        </a:lnTo>
                        <a:lnTo>
                          <a:pt x="48" y="98"/>
                        </a:lnTo>
                        <a:lnTo>
                          <a:pt x="46" y="98"/>
                        </a:lnTo>
                        <a:lnTo>
                          <a:pt x="46" y="98"/>
                        </a:lnTo>
                        <a:lnTo>
                          <a:pt x="46" y="98"/>
                        </a:lnTo>
                        <a:lnTo>
                          <a:pt x="44" y="98"/>
                        </a:lnTo>
                        <a:lnTo>
                          <a:pt x="44" y="100"/>
                        </a:lnTo>
                        <a:lnTo>
                          <a:pt x="44" y="100"/>
                        </a:lnTo>
                        <a:lnTo>
                          <a:pt x="44" y="98"/>
                        </a:lnTo>
                        <a:lnTo>
                          <a:pt x="44" y="98"/>
                        </a:lnTo>
                        <a:lnTo>
                          <a:pt x="42" y="98"/>
                        </a:lnTo>
                        <a:lnTo>
                          <a:pt x="42" y="98"/>
                        </a:lnTo>
                        <a:lnTo>
                          <a:pt x="42" y="98"/>
                        </a:lnTo>
                        <a:lnTo>
                          <a:pt x="42" y="96"/>
                        </a:lnTo>
                        <a:lnTo>
                          <a:pt x="42" y="96"/>
                        </a:lnTo>
                        <a:lnTo>
                          <a:pt x="42" y="96"/>
                        </a:lnTo>
                        <a:lnTo>
                          <a:pt x="42" y="94"/>
                        </a:lnTo>
                        <a:lnTo>
                          <a:pt x="40" y="94"/>
                        </a:lnTo>
                        <a:lnTo>
                          <a:pt x="40" y="94"/>
                        </a:lnTo>
                        <a:lnTo>
                          <a:pt x="40" y="94"/>
                        </a:lnTo>
                        <a:lnTo>
                          <a:pt x="38" y="94"/>
                        </a:lnTo>
                        <a:lnTo>
                          <a:pt x="38" y="94"/>
                        </a:lnTo>
                        <a:lnTo>
                          <a:pt x="38" y="94"/>
                        </a:lnTo>
                        <a:lnTo>
                          <a:pt x="38" y="94"/>
                        </a:lnTo>
                        <a:lnTo>
                          <a:pt x="36" y="94"/>
                        </a:lnTo>
                        <a:lnTo>
                          <a:pt x="36" y="92"/>
                        </a:lnTo>
                        <a:lnTo>
                          <a:pt x="36" y="92"/>
                        </a:lnTo>
                        <a:lnTo>
                          <a:pt x="36" y="92"/>
                        </a:lnTo>
                        <a:lnTo>
                          <a:pt x="36" y="92"/>
                        </a:lnTo>
                        <a:lnTo>
                          <a:pt x="38" y="92"/>
                        </a:lnTo>
                        <a:lnTo>
                          <a:pt x="38" y="90"/>
                        </a:lnTo>
                        <a:lnTo>
                          <a:pt x="38" y="90"/>
                        </a:lnTo>
                        <a:lnTo>
                          <a:pt x="38" y="90"/>
                        </a:lnTo>
                        <a:lnTo>
                          <a:pt x="38" y="90"/>
                        </a:lnTo>
                        <a:lnTo>
                          <a:pt x="40" y="90"/>
                        </a:lnTo>
                        <a:lnTo>
                          <a:pt x="40" y="88"/>
                        </a:lnTo>
                        <a:lnTo>
                          <a:pt x="40" y="88"/>
                        </a:lnTo>
                        <a:lnTo>
                          <a:pt x="38" y="88"/>
                        </a:lnTo>
                        <a:lnTo>
                          <a:pt x="38" y="86"/>
                        </a:lnTo>
                        <a:lnTo>
                          <a:pt x="38" y="86"/>
                        </a:lnTo>
                        <a:lnTo>
                          <a:pt x="38" y="86"/>
                        </a:lnTo>
                        <a:lnTo>
                          <a:pt x="36" y="86"/>
                        </a:lnTo>
                        <a:lnTo>
                          <a:pt x="36" y="86"/>
                        </a:lnTo>
                        <a:lnTo>
                          <a:pt x="36" y="88"/>
                        </a:lnTo>
                        <a:lnTo>
                          <a:pt x="36" y="88"/>
                        </a:lnTo>
                        <a:lnTo>
                          <a:pt x="36" y="86"/>
                        </a:lnTo>
                        <a:lnTo>
                          <a:pt x="35" y="86"/>
                        </a:lnTo>
                        <a:lnTo>
                          <a:pt x="35" y="86"/>
                        </a:lnTo>
                        <a:lnTo>
                          <a:pt x="35" y="88"/>
                        </a:lnTo>
                        <a:lnTo>
                          <a:pt x="33" y="88"/>
                        </a:lnTo>
                        <a:lnTo>
                          <a:pt x="33" y="88"/>
                        </a:lnTo>
                        <a:lnTo>
                          <a:pt x="33" y="86"/>
                        </a:lnTo>
                        <a:lnTo>
                          <a:pt x="33" y="86"/>
                        </a:lnTo>
                        <a:lnTo>
                          <a:pt x="31" y="86"/>
                        </a:lnTo>
                        <a:lnTo>
                          <a:pt x="31" y="86"/>
                        </a:lnTo>
                        <a:lnTo>
                          <a:pt x="31" y="86"/>
                        </a:lnTo>
                        <a:lnTo>
                          <a:pt x="29" y="86"/>
                        </a:lnTo>
                        <a:lnTo>
                          <a:pt x="29" y="86"/>
                        </a:lnTo>
                        <a:lnTo>
                          <a:pt x="29" y="86"/>
                        </a:lnTo>
                        <a:lnTo>
                          <a:pt x="29" y="86"/>
                        </a:lnTo>
                        <a:lnTo>
                          <a:pt x="27" y="86"/>
                        </a:lnTo>
                        <a:lnTo>
                          <a:pt x="27" y="86"/>
                        </a:lnTo>
                        <a:lnTo>
                          <a:pt x="27" y="86"/>
                        </a:lnTo>
                        <a:lnTo>
                          <a:pt x="27" y="84"/>
                        </a:lnTo>
                        <a:lnTo>
                          <a:pt x="25" y="84"/>
                        </a:lnTo>
                        <a:lnTo>
                          <a:pt x="25" y="84"/>
                        </a:lnTo>
                        <a:lnTo>
                          <a:pt x="23" y="84"/>
                        </a:lnTo>
                        <a:lnTo>
                          <a:pt x="23" y="84"/>
                        </a:lnTo>
                        <a:lnTo>
                          <a:pt x="23" y="84"/>
                        </a:lnTo>
                        <a:lnTo>
                          <a:pt x="21" y="84"/>
                        </a:lnTo>
                        <a:lnTo>
                          <a:pt x="21" y="84"/>
                        </a:lnTo>
                        <a:lnTo>
                          <a:pt x="21" y="84"/>
                        </a:lnTo>
                        <a:lnTo>
                          <a:pt x="21" y="82"/>
                        </a:lnTo>
                        <a:lnTo>
                          <a:pt x="21" y="82"/>
                        </a:lnTo>
                        <a:lnTo>
                          <a:pt x="21" y="82"/>
                        </a:lnTo>
                        <a:lnTo>
                          <a:pt x="21" y="80"/>
                        </a:lnTo>
                        <a:lnTo>
                          <a:pt x="19" y="80"/>
                        </a:lnTo>
                        <a:lnTo>
                          <a:pt x="19" y="80"/>
                        </a:lnTo>
                        <a:lnTo>
                          <a:pt x="19" y="80"/>
                        </a:lnTo>
                        <a:lnTo>
                          <a:pt x="17" y="80"/>
                        </a:lnTo>
                        <a:lnTo>
                          <a:pt x="17" y="80"/>
                        </a:lnTo>
                        <a:lnTo>
                          <a:pt x="17" y="80"/>
                        </a:lnTo>
                        <a:lnTo>
                          <a:pt x="15" y="80"/>
                        </a:lnTo>
                        <a:lnTo>
                          <a:pt x="15" y="80"/>
                        </a:lnTo>
                        <a:lnTo>
                          <a:pt x="15" y="80"/>
                        </a:lnTo>
                        <a:lnTo>
                          <a:pt x="15" y="82"/>
                        </a:lnTo>
                        <a:lnTo>
                          <a:pt x="15" y="82"/>
                        </a:lnTo>
                        <a:lnTo>
                          <a:pt x="15" y="82"/>
                        </a:lnTo>
                        <a:lnTo>
                          <a:pt x="14" y="82"/>
                        </a:lnTo>
                        <a:lnTo>
                          <a:pt x="14" y="82"/>
                        </a:lnTo>
                        <a:lnTo>
                          <a:pt x="12" y="82"/>
                        </a:lnTo>
                        <a:lnTo>
                          <a:pt x="12" y="82"/>
                        </a:lnTo>
                        <a:lnTo>
                          <a:pt x="14" y="82"/>
                        </a:lnTo>
                        <a:lnTo>
                          <a:pt x="14" y="80"/>
                        </a:lnTo>
                        <a:lnTo>
                          <a:pt x="14" y="80"/>
                        </a:lnTo>
                        <a:lnTo>
                          <a:pt x="14" y="80"/>
                        </a:lnTo>
                        <a:lnTo>
                          <a:pt x="15" y="80"/>
                        </a:lnTo>
                        <a:lnTo>
                          <a:pt x="15" y="79"/>
                        </a:lnTo>
                        <a:lnTo>
                          <a:pt x="15" y="79"/>
                        </a:lnTo>
                        <a:lnTo>
                          <a:pt x="15" y="79"/>
                        </a:lnTo>
                        <a:lnTo>
                          <a:pt x="15" y="79"/>
                        </a:lnTo>
                        <a:lnTo>
                          <a:pt x="15" y="77"/>
                        </a:lnTo>
                        <a:lnTo>
                          <a:pt x="15" y="77"/>
                        </a:lnTo>
                        <a:lnTo>
                          <a:pt x="15" y="77"/>
                        </a:lnTo>
                        <a:lnTo>
                          <a:pt x="15" y="75"/>
                        </a:lnTo>
                        <a:lnTo>
                          <a:pt x="15" y="75"/>
                        </a:lnTo>
                        <a:lnTo>
                          <a:pt x="15" y="75"/>
                        </a:lnTo>
                        <a:lnTo>
                          <a:pt x="15" y="73"/>
                        </a:lnTo>
                        <a:lnTo>
                          <a:pt x="15" y="73"/>
                        </a:lnTo>
                        <a:lnTo>
                          <a:pt x="15" y="73"/>
                        </a:lnTo>
                        <a:lnTo>
                          <a:pt x="15" y="71"/>
                        </a:lnTo>
                        <a:lnTo>
                          <a:pt x="15" y="71"/>
                        </a:lnTo>
                        <a:lnTo>
                          <a:pt x="14" y="71"/>
                        </a:lnTo>
                        <a:lnTo>
                          <a:pt x="14" y="71"/>
                        </a:lnTo>
                        <a:lnTo>
                          <a:pt x="14" y="71"/>
                        </a:lnTo>
                        <a:lnTo>
                          <a:pt x="12" y="71"/>
                        </a:lnTo>
                        <a:lnTo>
                          <a:pt x="12" y="71"/>
                        </a:lnTo>
                        <a:lnTo>
                          <a:pt x="12" y="71"/>
                        </a:lnTo>
                        <a:lnTo>
                          <a:pt x="12" y="69"/>
                        </a:lnTo>
                        <a:lnTo>
                          <a:pt x="10" y="69"/>
                        </a:lnTo>
                        <a:lnTo>
                          <a:pt x="10" y="69"/>
                        </a:lnTo>
                        <a:lnTo>
                          <a:pt x="12" y="69"/>
                        </a:lnTo>
                        <a:lnTo>
                          <a:pt x="12" y="67"/>
                        </a:lnTo>
                        <a:lnTo>
                          <a:pt x="12" y="67"/>
                        </a:lnTo>
                        <a:lnTo>
                          <a:pt x="12" y="65"/>
                        </a:lnTo>
                        <a:lnTo>
                          <a:pt x="10" y="65"/>
                        </a:lnTo>
                        <a:lnTo>
                          <a:pt x="10" y="65"/>
                        </a:lnTo>
                        <a:lnTo>
                          <a:pt x="10" y="65"/>
                        </a:lnTo>
                        <a:lnTo>
                          <a:pt x="10" y="63"/>
                        </a:lnTo>
                        <a:lnTo>
                          <a:pt x="10" y="63"/>
                        </a:lnTo>
                        <a:lnTo>
                          <a:pt x="8" y="63"/>
                        </a:lnTo>
                        <a:lnTo>
                          <a:pt x="8" y="63"/>
                        </a:lnTo>
                        <a:lnTo>
                          <a:pt x="10" y="63"/>
                        </a:lnTo>
                        <a:lnTo>
                          <a:pt x="10" y="63"/>
                        </a:lnTo>
                        <a:lnTo>
                          <a:pt x="10" y="63"/>
                        </a:lnTo>
                        <a:lnTo>
                          <a:pt x="10" y="61"/>
                        </a:lnTo>
                        <a:lnTo>
                          <a:pt x="10" y="61"/>
                        </a:lnTo>
                        <a:lnTo>
                          <a:pt x="10" y="61"/>
                        </a:lnTo>
                        <a:lnTo>
                          <a:pt x="10" y="59"/>
                        </a:lnTo>
                        <a:lnTo>
                          <a:pt x="12" y="59"/>
                        </a:lnTo>
                        <a:lnTo>
                          <a:pt x="12" y="59"/>
                        </a:lnTo>
                        <a:lnTo>
                          <a:pt x="12" y="57"/>
                        </a:lnTo>
                        <a:lnTo>
                          <a:pt x="10" y="57"/>
                        </a:lnTo>
                        <a:lnTo>
                          <a:pt x="10" y="57"/>
                        </a:lnTo>
                        <a:lnTo>
                          <a:pt x="10" y="57"/>
                        </a:lnTo>
                        <a:lnTo>
                          <a:pt x="10" y="56"/>
                        </a:lnTo>
                        <a:lnTo>
                          <a:pt x="10" y="56"/>
                        </a:lnTo>
                        <a:lnTo>
                          <a:pt x="10" y="56"/>
                        </a:lnTo>
                        <a:lnTo>
                          <a:pt x="10" y="54"/>
                        </a:lnTo>
                        <a:lnTo>
                          <a:pt x="10" y="54"/>
                        </a:lnTo>
                        <a:lnTo>
                          <a:pt x="10" y="54"/>
                        </a:lnTo>
                        <a:lnTo>
                          <a:pt x="10" y="54"/>
                        </a:lnTo>
                        <a:lnTo>
                          <a:pt x="8" y="54"/>
                        </a:lnTo>
                        <a:lnTo>
                          <a:pt x="8" y="54"/>
                        </a:lnTo>
                        <a:lnTo>
                          <a:pt x="8" y="54"/>
                        </a:lnTo>
                        <a:lnTo>
                          <a:pt x="8" y="52"/>
                        </a:lnTo>
                        <a:lnTo>
                          <a:pt x="8" y="52"/>
                        </a:lnTo>
                        <a:lnTo>
                          <a:pt x="8" y="52"/>
                        </a:lnTo>
                        <a:lnTo>
                          <a:pt x="8" y="50"/>
                        </a:lnTo>
                        <a:lnTo>
                          <a:pt x="10" y="50"/>
                        </a:lnTo>
                        <a:lnTo>
                          <a:pt x="10" y="50"/>
                        </a:lnTo>
                        <a:lnTo>
                          <a:pt x="10" y="48"/>
                        </a:lnTo>
                        <a:lnTo>
                          <a:pt x="10" y="48"/>
                        </a:lnTo>
                        <a:lnTo>
                          <a:pt x="8" y="48"/>
                        </a:lnTo>
                        <a:lnTo>
                          <a:pt x="8" y="46"/>
                        </a:lnTo>
                        <a:lnTo>
                          <a:pt x="8" y="46"/>
                        </a:lnTo>
                        <a:lnTo>
                          <a:pt x="6" y="46"/>
                        </a:lnTo>
                        <a:lnTo>
                          <a:pt x="6" y="46"/>
                        </a:lnTo>
                        <a:lnTo>
                          <a:pt x="6" y="46"/>
                        </a:lnTo>
                        <a:lnTo>
                          <a:pt x="6" y="46"/>
                        </a:lnTo>
                        <a:lnTo>
                          <a:pt x="6" y="46"/>
                        </a:lnTo>
                        <a:lnTo>
                          <a:pt x="4" y="46"/>
                        </a:lnTo>
                        <a:lnTo>
                          <a:pt x="4" y="44"/>
                        </a:lnTo>
                        <a:lnTo>
                          <a:pt x="4" y="44"/>
                        </a:lnTo>
                        <a:lnTo>
                          <a:pt x="2" y="44"/>
                        </a:lnTo>
                        <a:lnTo>
                          <a:pt x="2" y="44"/>
                        </a:lnTo>
                        <a:lnTo>
                          <a:pt x="2" y="44"/>
                        </a:lnTo>
                        <a:lnTo>
                          <a:pt x="2" y="44"/>
                        </a:lnTo>
                        <a:lnTo>
                          <a:pt x="2" y="42"/>
                        </a:lnTo>
                        <a:lnTo>
                          <a:pt x="0" y="42"/>
                        </a:lnTo>
                        <a:lnTo>
                          <a:pt x="0" y="42"/>
                        </a:lnTo>
                        <a:lnTo>
                          <a:pt x="0" y="42"/>
                        </a:lnTo>
                        <a:lnTo>
                          <a:pt x="0" y="42"/>
                        </a:lnTo>
                        <a:lnTo>
                          <a:pt x="0" y="40"/>
                        </a:lnTo>
                        <a:lnTo>
                          <a:pt x="0" y="40"/>
                        </a:lnTo>
                        <a:lnTo>
                          <a:pt x="0" y="40"/>
                        </a:lnTo>
                        <a:lnTo>
                          <a:pt x="0" y="40"/>
                        </a:lnTo>
                        <a:lnTo>
                          <a:pt x="0" y="38"/>
                        </a:lnTo>
                        <a:lnTo>
                          <a:pt x="2" y="38"/>
                        </a:lnTo>
                        <a:lnTo>
                          <a:pt x="2" y="38"/>
                        </a:lnTo>
                        <a:lnTo>
                          <a:pt x="2" y="38"/>
                        </a:lnTo>
                        <a:lnTo>
                          <a:pt x="2" y="38"/>
                        </a:lnTo>
                        <a:lnTo>
                          <a:pt x="4" y="38"/>
                        </a:lnTo>
                        <a:lnTo>
                          <a:pt x="4" y="38"/>
                        </a:lnTo>
                        <a:lnTo>
                          <a:pt x="4" y="38"/>
                        </a:lnTo>
                        <a:lnTo>
                          <a:pt x="4" y="36"/>
                        </a:lnTo>
                        <a:lnTo>
                          <a:pt x="4" y="36"/>
                        </a:lnTo>
                        <a:lnTo>
                          <a:pt x="4" y="34"/>
                        </a:lnTo>
                        <a:lnTo>
                          <a:pt x="6" y="34"/>
                        </a:lnTo>
                        <a:lnTo>
                          <a:pt x="6" y="34"/>
                        </a:lnTo>
                        <a:lnTo>
                          <a:pt x="6" y="33"/>
                        </a:lnTo>
                        <a:lnTo>
                          <a:pt x="6" y="33"/>
                        </a:lnTo>
                        <a:lnTo>
                          <a:pt x="6" y="31"/>
                        </a:lnTo>
                        <a:lnTo>
                          <a:pt x="4" y="31"/>
                        </a:lnTo>
                        <a:lnTo>
                          <a:pt x="4" y="31"/>
                        </a:lnTo>
                        <a:lnTo>
                          <a:pt x="4" y="31"/>
                        </a:lnTo>
                        <a:lnTo>
                          <a:pt x="4" y="29"/>
                        </a:lnTo>
                        <a:lnTo>
                          <a:pt x="4" y="29"/>
                        </a:lnTo>
                        <a:lnTo>
                          <a:pt x="4" y="29"/>
                        </a:lnTo>
                        <a:lnTo>
                          <a:pt x="2" y="29"/>
                        </a:lnTo>
                        <a:lnTo>
                          <a:pt x="2" y="27"/>
                        </a:lnTo>
                        <a:lnTo>
                          <a:pt x="4" y="27"/>
                        </a:lnTo>
                        <a:lnTo>
                          <a:pt x="4" y="27"/>
                        </a:lnTo>
                        <a:lnTo>
                          <a:pt x="2" y="27"/>
                        </a:lnTo>
                        <a:lnTo>
                          <a:pt x="2" y="25"/>
                        </a:lnTo>
                        <a:lnTo>
                          <a:pt x="2" y="25"/>
                        </a:lnTo>
                        <a:lnTo>
                          <a:pt x="2" y="25"/>
                        </a:lnTo>
                        <a:lnTo>
                          <a:pt x="2" y="23"/>
                        </a:lnTo>
                        <a:lnTo>
                          <a:pt x="2" y="23"/>
                        </a:lnTo>
                        <a:lnTo>
                          <a:pt x="2" y="23"/>
                        </a:lnTo>
                        <a:lnTo>
                          <a:pt x="2" y="23"/>
                        </a:lnTo>
                        <a:lnTo>
                          <a:pt x="2" y="21"/>
                        </a:lnTo>
                        <a:lnTo>
                          <a:pt x="2" y="21"/>
                        </a:lnTo>
                        <a:lnTo>
                          <a:pt x="2" y="19"/>
                        </a:lnTo>
                        <a:lnTo>
                          <a:pt x="2" y="19"/>
                        </a:lnTo>
                        <a:lnTo>
                          <a:pt x="2" y="19"/>
                        </a:lnTo>
                        <a:lnTo>
                          <a:pt x="4" y="19"/>
                        </a:lnTo>
                        <a:lnTo>
                          <a:pt x="4" y="21"/>
                        </a:lnTo>
                        <a:lnTo>
                          <a:pt x="4" y="21"/>
                        </a:lnTo>
                        <a:lnTo>
                          <a:pt x="4" y="19"/>
                        </a:lnTo>
                        <a:lnTo>
                          <a:pt x="6" y="19"/>
                        </a:lnTo>
                        <a:lnTo>
                          <a:pt x="6" y="19"/>
                        </a:lnTo>
                        <a:lnTo>
                          <a:pt x="6" y="19"/>
                        </a:lnTo>
                        <a:lnTo>
                          <a:pt x="6" y="19"/>
                        </a:lnTo>
                        <a:lnTo>
                          <a:pt x="8" y="19"/>
                        </a:lnTo>
                        <a:lnTo>
                          <a:pt x="8" y="19"/>
                        </a:lnTo>
                        <a:lnTo>
                          <a:pt x="10" y="19"/>
                        </a:lnTo>
                        <a:lnTo>
                          <a:pt x="10" y="17"/>
                        </a:lnTo>
                        <a:lnTo>
                          <a:pt x="10" y="17"/>
                        </a:lnTo>
                        <a:lnTo>
                          <a:pt x="10" y="17"/>
                        </a:lnTo>
                        <a:lnTo>
                          <a:pt x="12" y="17"/>
                        </a:lnTo>
                        <a:lnTo>
                          <a:pt x="12" y="17"/>
                        </a:lnTo>
                        <a:lnTo>
                          <a:pt x="12" y="17"/>
                        </a:lnTo>
                        <a:lnTo>
                          <a:pt x="12" y="17"/>
                        </a:lnTo>
                        <a:lnTo>
                          <a:pt x="14" y="17"/>
                        </a:lnTo>
                        <a:lnTo>
                          <a:pt x="14" y="17"/>
                        </a:lnTo>
                        <a:lnTo>
                          <a:pt x="15" y="17"/>
                        </a:lnTo>
                        <a:lnTo>
                          <a:pt x="15" y="17"/>
                        </a:lnTo>
                        <a:lnTo>
                          <a:pt x="15" y="15"/>
                        </a:lnTo>
                        <a:lnTo>
                          <a:pt x="15" y="15"/>
                        </a:lnTo>
                        <a:lnTo>
                          <a:pt x="17" y="15"/>
                        </a:lnTo>
                        <a:lnTo>
                          <a:pt x="17" y="15"/>
                        </a:lnTo>
                        <a:lnTo>
                          <a:pt x="17" y="15"/>
                        </a:lnTo>
                        <a:lnTo>
                          <a:pt x="17" y="15"/>
                        </a:lnTo>
                        <a:lnTo>
                          <a:pt x="19" y="15"/>
                        </a:lnTo>
                        <a:lnTo>
                          <a:pt x="19" y="15"/>
                        </a:lnTo>
                        <a:lnTo>
                          <a:pt x="21" y="15"/>
                        </a:lnTo>
                        <a:lnTo>
                          <a:pt x="21" y="15"/>
                        </a:lnTo>
                        <a:lnTo>
                          <a:pt x="21" y="15"/>
                        </a:lnTo>
                        <a:lnTo>
                          <a:pt x="23" y="15"/>
                        </a:lnTo>
                        <a:lnTo>
                          <a:pt x="23" y="15"/>
                        </a:lnTo>
                        <a:lnTo>
                          <a:pt x="23" y="15"/>
                        </a:lnTo>
                        <a:lnTo>
                          <a:pt x="23" y="15"/>
                        </a:lnTo>
                        <a:lnTo>
                          <a:pt x="25" y="15"/>
                        </a:lnTo>
                        <a:lnTo>
                          <a:pt x="25" y="15"/>
                        </a:lnTo>
                        <a:lnTo>
                          <a:pt x="27" y="15"/>
                        </a:lnTo>
                        <a:lnTo>
                          <a:pt x="27" y="15"/>
                        </a:lnTo>
                        <a:lnTo>
                          <a:pt x="27" y="15"/>
                        </a:lnTo>
                        <a:lnTo>
                          <a:pt x="27" y="13"/>
                        </a:lnTo>
                        <a:lnTo>
                          <a:pt x="29" y="13"/>
                        </a:lnTo>
                        <a:lnTo>
                          <a:pt x="29" y="13"/>
                        </a:lnTo>
                        <a:lnTo>
                          <a:pt x="29" y="13"/>
                        </a:lnTo>
                        <a:lnTo>
                          <a:pt x="31" y="13"/>
                        </a:lnTo>
                        <a:lnTo>
                          <a:pt x="31" y="13"/>
                        </a:lnTo>
                        <a:lnTo>
                          <a:pt x="31" y="13"/>
                        </a:lnTo>
                        <a:lnTo>
                          <a:pt x="33" y="13"/>
                        </a:lnTo>
                        <a:lnTo>
                          <a:pt x="33" y="13"/>
                        </a:lnTo>
                        <a:lnTo>
                          <a:pt x="33" y="13"/>
                        </a:lnTo>
                        <a:lnTo>
                          <a:pt x="35" y="13"/>
                        </a:lnTo>
                        <a:lnTo>
                          <a:pt x="35" y="13"/>
                        </a:lnTo>
                        <a:lnTo>
                          <a:pt x="35" y="11"/>
                        </a:lnTo>
                        <a:lnTo>
                          <a:pt x="36" y="11"/>
                        </a:lnTo>
                        <a:lnTo>
                          <a:pt x="36" y="11"/>
                        </a:lnTo>
                        <a:lnTo>
                          <a:pt x="36" y="11"/>
                        </a:lnTo>
                        <a:lnTo>
                          <a:pt x="36" y="11"/>
                        </a:lnTo>
                        <a:lnTo>
                          <a:pt x="38" y="11"/>
                        </a:lnTo>
                        <a:lnTo>
                          <a:pt x="38" y="10"/>
                        </a:lnTo>
                        <a:lnTo>
                          <a:pt x="38" y="10"/>
                        </a:lnTo>
                        <a:lnTo>
                          <a:pt x="38" y="10"/>
                        </a:lnTo>
                        <a:lnTo>
                          <a:pt x="38" y="10"/>
                        </a:lnTo>
                        <a:lnTo>
                          <a:pt x="38" y="8"/>
                        </a:lnTo>
                        <a:lnTo>
                          <a:pt x="40" y="8"/>
                        </a:lnTo>
                        <a:lnTo>
                          <a:pt x="40" y="8"/>
                        </a:lnTo>
                        <a:lnTo>
                          <a:pt x="40" y="8"/>
                        </a:lnTo>
                        <a:lnTo>
                          <a:pt x="42" y="8"/>
                        </a:lnTo>
                        <a:lnTo>
                          <a:pt x="42" y="6"/>
                        </a:lnTo>
                        <a:lnTo>
                          <a:pt x="42" y="6"/>
                        </a:lnTo>
                        <a:lnTo>
                          <a:pt x="42" y="6"/>
                        </a:lnTo>
                        <a:lnTo>
                          <a:pt x="44" y="6"/>
                        </a:lnTo>
                        <a:lnTo>
                          <a:pt x="44" y="6"/>
                        </a:lnTo>
                        <a:lnTo>
                          <a:pt x="44" y="6"/>
                        </a:lnTo>
                        <a:lnTo>
                          <a:pt x="46" y="6"/>
                        </a:lnTo>
                        <a:lnTo>
                          <a:pt x="46" y="6"/>
                        </a:lnTo>
                        <a:lnTo>
                          <a:pt x="46" y="6"/>
                        </a:lnTo>
                        <a:lnTo>
                          <a:pt x="48" y="6"/>
                        </a:lnTo>
                        <a:lnTo>
                          <a:pt x="48" y="6"/>
                        </a:lnTo>
                        <a:lnTo>
                          <a:pt x="48" y="6"/>
                        </a:lnTo>
                        <a:lnTo>
                          <a:pt x="50" y="6"/>
                        </a:lnTo>
                        <a:lnTo>
                          <a:pt x="50" y="6"/>
                        </a:lnTo>
                        <a:lnTo>
                          <a:pt x="50" y="6"/>
                        </a:lnTo>
                        <a:lnTo>
                          <a:pt x="50" y="6"/>
                        </a:lnTo>
                        <a:lnTo>
                          <a:pt x="50" y="4"/>
                        </a:lnTo>
                        <a:lnTo>
                          <a:pt x="52" y="4"/>
                        </a:lnTo>
                        <a:lnTo>
                          <a:pt x="52" y="4"/>
                        </a:lnTo>
                        <a:lnTo>
                          <a:pt x="54" y="4"/>
                        </a:lnTo>
                        <a:lnTo>
                          <a:pt x="54" y="4"/>
                        </a:lnTo>
                        <a:lnTo>
                          <a:pt x="54" y="4"/>
                        </a:lnTo>
                        <a:lnTo>
                          <a:pt x="54" y="4"/>
                        </a:lnTo>
                        <a:lnTo>
                          <a:pt x="56" y="4"/>
                        </a:lnTo>
                        <a:lnTo>
                          <a:pt x="56" y="4"/>
                        </a:lnTo>
                        <a:lnTo>
                          <a:pt x="56" y="2"/>
                        </a:lnTo>
                        <a:lnTo>
                          <a:pt x="56" y="2"/>
                        </a:lnTo>
                        <a:lnTo>
                          <a:pt x="58" y="2"/>
                        </a:lnTo>
                        <a:lnTo>
                          <a:pt x="58" y="2"/>
                        </a:lnTo>
                        <a:lnTo>
                          <a:pt x="59" y="2"/>
                        </a:lnTo>
                        <a:lnTo>
                          <a:pt x="59" y="2"/>
                        </a:lnTo>
                        <a:lnTo>
                          <a:pt x="59" y="2"/>
                        </a:lnTo>
                        <a:lnTo>
                          <a:pt x="61" y="2"/>
                        </a:lnTo>
                        <a:lnTo>
                          <a:pt x="61" y="2"/>
                        </a:lnTo>
                        <a:lnTo>
                          <a:pt x="63" y="2"/>
                        </a:lnTo>
                        <a:lnTo>
                          <a:pt x="63" y="2"/>
                        </a:lnTo>
                        <a:lnTo>
                          <a:pt x="63" y="2"/>
                        </a:lnTo>
                        <a:lnTo>
                          <a:pt x="63" y="2"/>
                        </a:lnTo>
                        <a:lnTo>
                          <a:pt x="65" y="2"/>
                        </a:lnTo>
                        <a:lnTo>
                          <a:pt x="65" y="2"/>
                        </a:lnTo>
                        <a:lnTo>
                          <a:pt x="65" y="2"/>
                        </a:lnTo>
                        <a:lnTo>
                          <a:pt x="67" y="2"/>
                        </a:lnTo>
                        <a:lnTo>
                          <a:pt x="67" y="2"/>
                        </a:lnTo>
                        <a:lnTo>
                          <a:pt x="69" y="2"/>
                        </a:lnTo>
                        <a:lnTo>
                          <a:pt x="69" y="0"/>
                        </a:lnTo>
                        <a:lnTo>
                          <a:pt x="69" y="0"/>
                        </a:lnTo>
                        <a:lnTo>
                          <a:pt x="69" y="0"/>
                        </a:lnTo>
                        <a:lnTo>
                          <a:pt x="71" y="0"/>
                        </a:lnTo>
                        <a:lnTo>
                          <a:pt x="71" y="2"/>
                        </a:lnTo>
                        <a:lnTo>
                          <a:pt x="71" y="2"/>
                        </a:lnTo>
                        <a:lnTo>
                          <a:pt x="71" y="0"/>
                        </a:lnTo>
                        <a:lnTo>
                          <a:pt x="71" y="0"/>
                        </a:lnTo>
                        <a:lnTo>
                          <a:pt x="73" y="0"/>
                        </a:lnTo>
                        <a:lnTo>
                          <a:pt x="73" y="0"/>
                        </a:lnTo>
                        <a:lnTo>
                          <a:pt x="75" y="0"/>
                        </a:lnTo>
                        <a:lnTo>
                          <a:pt x="75" y="2"/>
                        </a:lnTo>
                        <a:lnTo>
                          <a:pt x="75" y="2"/>
                        </a:lnTo>
                        <a:lnTo>
                          <a:pt x="75" y="2"/>
                        </a:lnTo>
                        <a:lnTo>
                          <a:pt x="75" y="2"/>
                        </a:lnTo>
                        <a:lnTo>
                          <a:pt x="77" y="2"/>
                        </a:lnTo>
                        <a:lnTo>
                          <a:pt x="77" y="2"/>
                        </a:lnTo>
                        <a:lnTo>
                          <a:pt x="77" y="2"/>
                        </a:lnTo>
                        <a:lnTo>
                          <a:pt x="77" y="4"/>
                        </a:lnTo>
                        <a:lnTo>
                          <a:pt x="79" y="4"/>
                        </a:lnTo>
                        <a:lnTo>
                          <a:pt x="79" y="4"/>
                        </a:lnTo>
                        <a:lnTo>
                          <a:pt x="79" y="4"/>
                        </a:lnTo>
                        <a:lnTo>
                          <a:pt x="80" y="4"/>
                        </a:lnTo>
                        <a:lnTo>
                          <a:pt x="80" y="4"/>
                        </a:lnTo>
                        <a:lnTo>
                          <a:pt x="80" y="4"/>
                        </a:lnTo>
                        <a:lnTo>
                          <a:pt x="80" y="6"/>
                        </a:lnTo>
                        <a:lnTo>
                          <a:pt x="82" y="6"/>
                        </a:lnTo>
                        <a:lnTo>
                          <a:pt x="82" y="6"/>
                        </a:lnTo>
                        <a:lnTo>
                          <a:pt x="82" y="6"/>
                        </a:lnTo>
                        <a:lnTo>
                          <a:pt x="80" y="6"/>
                        </a:lnTo>
                        <a:lnTo>
                          <a:pt x="80" y="6"/>
                        </a:lnTo>
                        <a:lnTo>
                          <a:pt x="80" y="6"/>
                        </a:lnTo>
                        <a:lnTo>
                          <a:pt x="80" y="6"/>
                        </a:lnTo>
                        <a:lnTo>
                          <a:pt x="80" y="6"/>
                        </a:lnTo>
                        <a:lnTo>
                          <a:pt x="79" y="6"/>
                        </a:lnTo>
                        <a:lnTo>
                          <a:pt x="79" y="6"/>
                        </a:lnTo>
                        <a:lnTo>
                          <a:pt x="79" y="4"/>
                        </a:lnTo>
                        <a:lnTo>
                          <a:pt x="77" y="4"/>
                        </a:lnTo>
                        <a:lnTo>
                          <a:pt x="77" y="4"/>
                        </a:lnTo>
                        <a:lnTo>
                          <a:pt x="77" y="4"/>
                        </a:lnTo>
                        <a:lnTo>
                          <a:pt x="77" y="6"/>
                        </a:lnTo>
                        <a:lnTo>
                          <a:pt x="77" y="6"/>
                        </a:lnTo>
                        <a:lnTo>
                          <a:pt x="77" y="6"/>
                        </a:lnTo>
                        <a:lnTo>
                          <a:pt x="77" y="6"/>
                        </a:lnTo>
                        <a:lnTo>
                          <a:pt x="77" y="6"/>
                        </a:lnTo>
                        <a:lnTo>
                          <a:pt x="77" y="8"/>
                        </a:lnTo>
                        <a:lnTo>
                          <a:pt x="77" y="8"/>
                        </a:lnTo>
                        <a:lnTo>
                          <a:pt x="77" y="10"/>
                        </a:lnTo>
                        <a:lnTo>
                          <a:pt x="79" y="10"/>
                        </a:lnTo>
                        <a:lnTo>
                          <a:pt x="79" y="10"/>
                        </a:lnTo>
                        <a:lnTo>
                          <a:pt x="79" y="10"/>
                        </a:lnTo>
                        <a:lnTo>
                          <a:pt x="80" y="10"/>
                        </a:lnTo>
                        <a:lnTo>
                          <a:pt x="80" y="10"/>
                        </a:lnTo>
                        <a:lnTo>
                          <a:pt x="80" y="11"/>
                        </a:lnTo>
                        <a:lnTo>
                          <a:pt x="80" y="11"/>
                        </a:lnTo>
                        <a:lnTo>
                          <a:pt x="82" y="11"/>
                        </a:lnTo>
                        <a:lnTo>
                          <a:pt x="82" y="11"/>
                        </a:lnTo>
                        <a:lnTo>
                          <a:pt x="82" y="11"/>
                        </a:lnTo>
                        <a:lnTo>
                          <a:pt x="84" y="11"/>
                        </a:lnTo>
                        <a:lnTo>
                          <a:pt x="84" y="11"/>
                        </a:lnTo>
                        <a:lnTo>
                          <a:pt x="86" y="11"/>
                        </a:lnTo>
                        <a:lnTo>
                          <a:pt x="86" y="11"/>
                        </a:lnTo>
                        <a:lnTo>
                          <a:pt x="86" y="11"/>
                        </a:lnTo>
                        <a:lnTo>
                          <a:pt x="88" y="11"/>
                        </a:lnTo>
                        <a:lnTo>
                          <a:pt x="88" y="11"/>
                        </a:lnTo>
                        <a:lnTo>
                          <a:pt x="88" y="11"/>
                        </a:lnTo>
                        <a:lnTo>
                          <a:pt x="90" y="11"/>
                        </a:lnTo>
                        <a:lnTo>
                          <a:pt x="90" y="11"/>
                        </a:lnTo>
                        <a:lnTo>
                          <a:pt x="92" y="11"/>
                        </a:lnTo>
                        <a:lnTo>
                          <a:pt x="92" y="10"/>
                        </a:lnTo>
                        <a:lnTo>
                          <a:pt x="92" y="10"/>
                        </a:lnTo>
                        <a:lnTo>
                          <a:pt x="92" y="10"/>
                        </a:lnTo>
                        <a:lnTo>
                          <a:pt x="94" y="10"/>
                        </a:lnTo>
                        <a:lnTo>
                          <a:pt x="94" y="10"/>
                        </a:lnTo>
                        <a:lnTo>
                          <a:pt x="94" y="10"/>
                        </a:lnTo>
                        <a:lnTo>
                          <a:pt x="96" y="10"/>
                        </a:lnTo>
                        <a:lnTo>
                          <a:pt x="96" y="1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3" name="Freeform 495">
                    <a:extLst>
                      <a:ext uri="{FF2B5EF4-FFF2-40B4-BE49-F238E27FC236}">
                        <a16:creationId xmlns:a16="http://schemas.microsoft.com/office/drawing/2014/main" id="{5187C1D3-A67A-44C1-B29E-356D06C26DA4}"/>
                      </a:ext>
                    </a:extLst>
                  </p:cNvPr>
                  <p:cNvSpPr>
                    <a:spLocks/>
                  </p:cNvSpPr>
                  <p:nvPr/>
                </p:nvSpPr>
                <p:spPr bwMode="auto">
                  <a:xfrm>
                    <a:off x="10896" y="1785"/>
                    <a:ext cx="174" cy="121"/>
                  </a:xfrm>
                  <a:custGeom>
                    <a:avLst/>
                    <a:gdLst>
                      <a:gd name="T0" fmla="*/ 105 w 174"/>
                      <a:gd name="T1" fmla="*/ 10 h 121"/>
                      <a:gd name="T2" fmla="*/ 117 w 174"/>
                      <a:gd name="T3" fmla="*/ 11 h 121"/>
                      <a:gd name="T4" fmla="*/ 128 w 174"/>
                      <a:gd name="T5" fmla="*/ 11 h 121"/>
                      <a:gd name="T6" fmla="*/ 140 w 174"/>
                      <a:gd name="T7" fmla="*/ 11 h 121"/>
                      <a:gd name="T8" fmla="*/ 149 w 174"/>
                      <a:gd name="T9" fmla="*/ 11 h 121"/>
                      <a:gd name="T10" fmla="*/ 157 w 174"/>
                      <a:gd name="T11" fmla="*/ 13 h 121"/>
                      <a:gd name="T12" fmla="*/ 163 w 174"/>
                      <a:gd name="T13" fmla="*/ 19 h 121"/>
                      <a:gd name="T14" fmla="*/ 167 w 174"/>
                      <a:gd name="T15" fmla="*/ 31 h 121"/>
                      <a:gd name="T16" fmla="*/ 169 w 174"/>
                      <a:gd name="T17" fmla="*/ 38 h 121"/>
                      <a:gd name="T18" fmla="*/ 169 w 174"/>
                      <a:gd name="T19" fmla="*/ 46 h 121"/>
                      <a:gd name="T20" fmla="*/ 161 w 174"/>
                      <a:gd name="T21" fmla="*/ 50 h 121"/>
                      <a:gd name="T22" fmla="*/ 163 w 174"/>
                      <a:gd name="T23" fmla="*/ 56 h 121"/>
                      <a:gd name="T24" fmla="*/ 165 w 174"/>
                      <a:gd name="T25" fmla="*/ 63 h 121"/>
                      <a:gd name="T26" fmla="*/ 167 w 174"/>
                      <a:gd name="T27" fmla="*/ 73 h 121"/>
                      <a:gd name="T28" fmla="*/ 170 w 174"/>
                      <a:gd name="T29" fmla="*/ 79 h 121"/>
                      <a:gd name="T30" fmla="*/ 172 w 174"/>
                      <a:gd name="T31" fmla="*/ 84 h 121"/>
                      <a:gd name="T32" fmla="*/ 169 w 174"/>
                      <a:gd name="T33" fmla="*/ 92 h 121"/>
                      <a:gd name="T34" fmla="*/ 161 w 174"/>
                      <a:gd name="T35" fmla="*/ 96 h 121"/>
                      <a:gd name="T36" fmla="*/ 155 w 174"/>
                      <a:gd name="T37" fmla="*/ 102 h 121"/>
                      <a:gd name="T38" fmla="*/ 149 w 174"/>
                      <a:gd name="T39" fmla="*/ 109 h 121"/>
                      <a:gd name="T40" fmla="*/ 151 w 174"/>
                      <a:gd name="T41" fmla="*/ 119 h 121"/>
                      <a:gd name="T42" fmla="*/ 146 w 174"/>
                      <a:gd name="T43" fmla="*/ 119 h 121"/>
                      <a:gd name="T44" fmla="*/ 138 w 174"/>
                      <a:gd name="T45" fmla="*/ 117 h 121"/>
                      <a:gd name="T46" fmla="*/ 130 w 174"/>
                      <a:gd name="T47" fmla="*/ 111 h 121"/>
                      <a:gd name="T48" fmla="*/ 121 w 174"/>
                      <a:gd name="T49" fmla="*/ 113 h 121"/>
                      <a:gd name="T50" fmla="*/ 113 w 174"/>
                      <a:gd name="T51" fmla="*/ 113 h 121"/>
                      <a:gd name="T52" fmla="*/ 105 w 174"/>
                      <a:gd name="T53" fmla="*/ 115 h 121"/>
                      <a:gd name="T54" fmla="*/ 100 w 174"/>
                      <a:gd name="T55" fmla="*/ 117 h 121"/>
                      <a:gd name="T56" fmla="*/ 96 w 174"/>
                      <a:gd name="T57" fmla="*/ 111 h 121"/>
                      <a:gd name="T58" fmla="*/ 88 w 174"/>
                      <a:gd name="T59" fmla="*/ 113 h 121"/>
                      <a:gd name="T60" fmla="*/ 82 w 174"/>
                      <a:gd name="T61" fmla="*/ 109 h 121"/>
                      <a:gd name="T62" fmla="*/ 75 w 174"/>
                      <a:gd name="T63" fmla="*/ 102 h 121"/>
                      <a:gd name="T64" fmla="*/ 69 w 174"/>
                      <a:gd name="T65" fmla="*/ 102 h 121"/>
                      <a:gd name="T66" fmla="*/ 61 w 174"/>
                      <a:gd name="T67" fmla="*/ 98 h 121"/>
                      <a:gd name="T68" fmla="*/ 58 w 174"/>
                      <a:gd name="T69" fmla="*/ 94 h 121"/>
                      <a:gd name="T70" fmla="*/ 48 w 174"/>
                      <a:gd name="T71" fmla="*/ 92 h 121"/>
                      <a:gd name="T72" fmla="*/ 46 w 174"/>
                      <a:gd name="T73" fmla="*/ 98 h 121"/>
                      <a:gd name="T74" fmla="*/ 40 w 174"/>
                      <a:gd name="T75" fmla="*/ 94 h 121"/>
                      <a:gd name="T76" fmla="*/ 40 w 174"/>
                      <a:gd name="T77" fmla="*/ 90 h 121"/>
                      <a:gd name="T78" fmla="*/ 33 w 174"/>
                      <a:gd name="T79" fmla="*/ 88 h 121"/>
                      <a:gd name="T80" fmla="*/ 23 w 174"/>
                      <a:gd name="T81" fmla="*/ 84 h 121"/>
                      <a:gd name="T82" fmla="*/ 15 w 174"/>
                      <a:gd name="T83" fmla="*/ 80 h 121"/>
                      <a:gd name="T84" fmla="*/ 15 w 174"/>
                      <a:gd name="T85" fmla="*/ 79 h 121"/>
                      <a:gd name="T86" fmla="*/ 14 w 174"/>
                      <a:gd name="T87" fmla="*/ 71 h 121"/>
                      <a:gd name="T88" fmla="*/ 8 w 174"/>
                      <a:gd name="T89" fmla="*/ 63 h 121"/>
                      <a:gd name="T90" fmla="*/ 10 w 174"/>
                      <a:gd name="T91" fmla="*/ 56 h 121"/>
                      <a:gd name="T92" fmla="*/ 10 w 174"/>
                      <a:gd name="T93" fmla="*/ 48 h 121"/>
                      <a:gd name="T94" fmla="*/ 2 w 174"/>
                      <a:gd name="T95" fmla="*/ 42 h 121"/>
                      <a:gd name="T96" fmla="*/ 4 w 174"/>
                      <a:gd name="T97" fmla="*/ 38 h 121"/>
                      <a:gd name="T98" fmla="*/ 2 w 174"/>
                      <a:gd name="T99" fmla="*/ 27 h 121"/>
                      <a:gd name="T100" fmla="*/ 4 w 174"/>
                      <a:gd name="T101" fmla="*/ 19 h 121"/>
                      <a:gd name="T102" fmla="*/ 12 w 174"/>
                      <a:gd name="T103" fmla="*/ 17 h 121"/>
                      <a:gd name="T104" fmla="*/ 21 w 174"/>
                      <a:gd name="T105" fmla="*/ 15 h 121"/>
                      <a:gd name="T106" fmla="*/ 31 w 174"/>
                      <a:gd name="T107" fmla="*/ 13 h 121"/>
                      <a:gd name="T108" fmla="*/ 38 w 174"/>
                      <a:gd name="T109" fmla="*/ 8 h 121"/>
                      <a:gd name="T110" fmla="*/ 48 w 174"/>
                      <a:gd name="T111" fmla="*/ 6 h 121"/>
                      <a:gd name="T112" fmla="*/ 58 w 174"/>
                      <a:gd name="T113" fmla="*/ 2 h 121"/>
                      <a:gd name="T114" fmla="*/ 69 w 174"/>
                      <a:gd name="T115" fmla="*/ 2 h 121"/>
                      <a:gd name="T116" fmla="*/ 77 w 174"/>
                      <a:gd name="T117" fmla="*/ 2 h 121"/>
                      <a:gd name="T118" fmla="*/ 80 w 174"/>
                      <a:gd name="T119" fmla="*/ 6 h 121"/>
                      <a:gd name="T120" fmla="*/ 77 w 174"/>
                      <a:gd name="T121" fmla="*/ 10 h 121"/>
                      <a:gd name="T122" fmla="*/ 88 w 174"/>
                      <a:gd name="T123" fmla="*/ 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121">
                        <a:moveTo>
                          <a:pt x="96" y="10"/>
                        </a:moveTo>
                        <a:lnTo>
                          <a:pt x="96" y="10"/>
                        </a:lnTo>
                        <a:lnTo>
                          <a:pt x="98" y="10"/>
                        </a:lnTo>
                        <a:lnTo>
                          <a:pt x="98" y="10"/>
                        </a:lnTo>
                        <a:lnTo>
                          <a:pt x="98" y="10"/>
                        </a:lnTo>
                        <a:lnTo>
                          <a:pt x="100" y="10"/>
                        </a:lnTo>
                        <a:lnTo>
                          <a:pt x="100" y="10"/>
                        </a:lnTo>
                        <a:lnTo>
                          <a:pt x="100" y="10"/>
                        </a:lnTo>
                        <a:lnTo>
                          <a:pt x="102" y="10"/>
                        </a:lnTo>
                        <a:lnTo>
                          <a:pt x="102" y="10"/>
                        </a:lnTo>
                        <a:lnTo>
                          <a:pt x="102" y="10"/>
                        </a:lnTo>
                        <a:lnTo>
                          <a:pt x="103" y="10"/>
                        </a:lnTo>
                        <a:lnTo>
                          <a:pt x="103" y="10"/>
                        </a:lnTo>
                        <a:lnTo>
                          <a:pt x="103" y="10"/>
                        </a:lnTo>
                        <a:lnTo>
                          <a:pt x="105" y="10"/>
                        </a:lnTo>
                        <a:lnTo>
                          <a:pt x="105" y="10"/>
                        </a:lnTo>
                        <a:lnTo>
                          <a:pt x="107" y="10"/>
                        </a:lnTo>
                        <a:lnTo>
                          <a:pt x="107" y="10"/>
                        </a:lnTo>
                        <a:lnTo>
                          <a:pt x="107" y="10"/>
                        </a:lnTo>
                        <a:lnTo>
                          <a:pt x="109" y="10"/>
                        </a:lnTo>
                        <a:lnTo>
                          <a:pt x="109" y="11"/>
                        </a:lnTo>
                        <a:lnTo>
                          <a:pt x="109" y="11"/>
                        </a:lnTo>
                        <a:lnTo>
                          <a:pt x="109" y="11"/>
                        </a:lnTo>
                        <a:lnTo>
                          <a:pt x="111" y="11"/>
                        </a:lnTo>
                        <a:lnTo>
                          <a:pt x="111" y="11"/>
                        </a:lnTo>
                        <a:lnTo>
                          <a:pt x="113" y="11"/>
                        </a:lnTo>
                        <a:lnTo>
                          <a:pt x="113" y="11"/>
                        </a:lnTo>
                        <a:lnTo>
                          <a:pt x="113" y="11"/>
                        </a:lnTo>
                        <a:lnTo>
                          <a:pt x="115" y="11"/>
                        </a:lnTo>
                        <a:lnTo>
                          <a:pt x="115" y="11"/>
                        </a:lnTo>
                        <a:lnTo>
                          <a:pt x="115" y="11"/>
                        </a:lnTo>
                        <a:lnTo>
                          <a:pt x="117" y="11"/>
                        </a:lnTo>
                        <a:lnTo>
                          <a:pt x="117" y="11"/>
                        </a:lnTo>
                        <a:lnTo>
                          <a:pt x="119" y="11"/>
                        </a:lnTo>
                        <a:lnTo>
                          <a:pt x="119" y="11"/>
                        </a:lnTo>
                        <a:lnTo>
                          <a:pt x="119" y="11"/>
                        </a:lnTo>
                        <a:lnTo>
                          <a:pt x="119" y="11"/>
                        </a:lnTo>
                        <a:lnTo>
                          <a:pt x="121" y="11"/>
                        </a:lnTo>
                        <a:lnTo>
                          <a:pt x="121" y="11"/>
                        </a:lnTo>
                        <a:lnTo>
                          <a:pt x="123" y="11"/>
                        </a:lnTo>
                        <a:lnTo>
                          <a:pt x="123" y="11"/>
                        </a:lnTo>
                        <a:lnTo>
                          <a:pt x="123" y="11"/>
                        </a:lnTo>
                        <a:lnTo>
                          <a:pt x="124" y="11"/>
                        </a:lnTo>
                        <a:lnTo>
                          <a:pt x="124" y="11"/>
                        </a:lnTo>
                        <a:lnTo>
                          <a:pt x="124" y="11"/>
                        </a:lnTo>
                        <a:lnTo>
                          <a:pt x="126" y="11"/>
                        </a:lnTo>
                        <a:lnTo>
                          <a:pt x="126" y="11"/>
                        </a:lnTo>
                        <a:lnTo>
                          <a:pt x="128" y="11"/>
                        </a:lnTo>
                        <a:lnTo>
                          <a:pt x="128" y="11"/>
                        </a:lnTo>
                        <a:lnTo>
                          <a:pt x="128" y="11"/>
                        </a:lnTo>
                        <a:lnTo>
                          <a:pt x="130" y="11"/>
                        </a:lnTo>
                        <a:lnTo>
                          <a:pt x="130" y="11"/>
                        </a:lnTo>
                        <a:lnTo>
                          <a:pt x="130" y="11"/>
                        </a:lnTo>
                        <a:lnTo>
                          <a:pt x="132" y="11"/>
                        </a:lnTo>
                        <a:lnTo>
                          <a:pt x="132" y="11"/>
                        </a:lnTo>
                        <a:lnTo>
                          <a:pt x="134" y="11"/>
                        </a:lnTo>
                        <a:lnTo>
                          <a:pt x="134" y="11"/>
                        </a:lnTo>
                        <a:lnTo>
                          <a:pt x="134" y="11"/>
                        </a:lnTo>
                        <a:lnTo>
                          <a:pt x="136" y="11"/>
                        </a:lnTo>
                        <a:lnTo>
                          <a:pt x="136" y="11"/>
                        </a:lnTo>
                        <a:lnTo>
                          <a:pt x="136" y="11"/>
                        </a:lnTo>
                        <a:lnTo>
                          <a:pt x="138" y="11"/>
                        </a:lnTo>
                        <a:lnTo>
                          <a:pt x="138" y="11"/>
                        </a:lnTo>
                        <a:lnTo>
                          <a:pt x="140" y="11"/>
                        </a:lnTo>
                        <a:lnTo>
                          <a:pt x="140" y="11"/>
                        </a:lnTo>
                        <a:lnTo>
                          <a:pt x="140" y="11"/>
                        </a:lnTo>
                        <a:lnTo>
                          <a:pt x="142" y="11"/>
                        </a:lnTo>
                        <a:lnTo>
                          <a:pt x="142" y="11"/>
                        </a:lnTo>
                        <a:lnTo>
                          <a:pt x="142" y="11"/>
                        </a:lnTo>
                        <a:lnTo>
                          <a:pt x="144" y="11"/>
                        </a:lnTo>
                        <a:lnTo>
                          <a:pt x="144" y="11"/>
                        </a:lnTo>
                        <a:lnTo>
                          <a:pt x="146" y="11"/>
                        </a:lnTo>
                        <a:lnTo>
                          <a:pt x="146" y="11"/>
                        </a:lnTo>
                        <a:lnTo>
                          <a:pt x="146" y="11"/>
                        </a:lnTo>
                        <a:lnTo>
                          <a:pt x="147" y="11"/>
                        </a:lnTo>
                        <a:lnTo>
                          <a:pt x="147" y="11"/>
                        </a:lnTo>
                        <a:lnTo>
                          <a:pt x="147" y="11"/>
                        </a:lnTo>
                        <a:lnTo>
                          <a:pt x="149" y="11"/>
                        </a:lnTo>
                        <a:lnTo>
                          <a:pt x="149" y="11"/>
                        </a:lnTo>
                        <a:lnTo>
                          <a:pt x="149" y="11"/>
                        </a:lnTo>
                        <a:lnTo>
                          <a:pt x="151" y="11"/>
                        </a:lnTo>
                        <a:lnTo>
                          <a:pt x="151" y="11"/>
                        </a:lnTo>
                        <a:lnTo>
                          <a:pt x="151" y="10"/>
                        </a:lnTo>
                        <a:lnTo>
                          <a:pt x="151" y="10"/>
                        </a:lnTo>
                        <a:lnTo>
                          <a:pt x="153" y="10"/>
                        </a:lnTo>
                        <a:lnTo>
                          <a:pt x="153" y="11"/>
                        </a:lnTo>
                        <a:lnTo>
                          <a:pt x="153" y="11"/>
                        </a:lnTo>
                        <a:lnTo>
                          <a:pt x="155" y="11"/>
                        </a:lnTo>
                        <a:lnTo>
                          <a:pt x="155" y="11"/>
                        </a:lnTo>
                        <a:lnTo>
                          <a:pt x="155" y="11"/>
                        </a:lnTo>
                        <a:lnTo>
                          <a:pt x="155" y="13"/>
                        </a:lnTo>
                        <a:lnTo>
                          <a:pt x="155" y="13"/>
                        </a:lnTo>
                        <a:lnTo>
                          <a:pt x="157" y="13"/>
                        </a:lnTo>
                        <a:lnTo>
                          <a:pt x="157" y="13"/>
                        </a:lnTo>
                        <a:lnTo>
                          <a:pt x="157" y="13"/>
                        </a:lnTo>
                        <a:lnTo>
                          <a:pt x="157" y="13"/>
                        </a:lnTo>
                        <a:lnTo>
                          <a:pt x="159" y="13"/>
                        </a:lnTo>
                        <a:lnTo>
                          <a:pt x="159" y="13"/>
                        </a:lnTo>
                        <a:lnTo>
                          <a:pt x="161" y="13"/>
                        </a:lnTo>
                        <a:lnTo>
                          <a:pt x="161" y="13"/>
                        </a:lnTo>
                        <a:lnTo>
                          <a:pt x="161" y="15"/>
                        </a:lnTo>
                        <a:lnTo>
                          <a:pt x="161" y="15"/>
                        </a:lnTo>
                        <a:lnTo>
                          <a:pt x="161" y="15"/>
                        </a:lnTo>
                        <a:lnTo>
                          <a:pt x="163" y="15"/>
                        </a:lnTo>
                        <a:lnTo>
                          <a:pt x="163" y="15"/>
                        </a:lnTo>
                        <a:lnTo>
                          <a:pt x="163" y="15"/>
                        </a:lnTo>
                        <a:lnTo>
                          <a:pt x="163" y="17"/>
                        </a:lnTo>
                        <a:lnTo>
                          <a:pt x="163" y="17"/>
                        </a:lnTo>
                        <a:lnTo>
                          <a:pt x="163" y="17"/>
                        </a:lnTo>
                        <a:lnTo>
                          <a:pt x="163" y="17"/>
                        </a:lnTo>
                        <a:lnTo>
                          <a:pt x="163" y="19"/>
                        </a:lnTo>
                        <a:lnTo>
                          <a:pt x="163" y="19"/>
                        </a:lnTo>
                        <a:lnTo>
                          <a:pt x="163" y="21"/>
                        </a:lnTo>
                        <a:lnTo>
                          <a:pt x="163" y="21"/>
                        </a:lnTo>
                        <a:lnTo>
                          <a:pt x="163" y="21"/>
                        </a:lnTo>
                        <a:lnTo>
                          <a:pt x="163" y="23"/>
                        </a:lnTo>
                        <a:lnTo>
                          <a:pt x="163" y="23"/>
                        </a:lnTo>
                        <a:lnTo>
                          <a:pt x="163" y="23"/>
                        </a:lnTo>
                        <a:lnTo>
                          <a:pt x="165" y="23"/>
                        </a:lnTo>
                        <a:lnTo>
                          <a:pt x="165" y="25"/>
                        </a:lnTo>
                        <a:lnTo>
                          <a:pt x="165" y="25"/>
                        </a:lnTo>
                        <a:lnTo>
                          <a:pt x="165" y="25"/>
                        </a:lnTo>
                        <a:lnTo>
                          <a:pt x="165" y="27"/>
                        </a:lnTo>
                        <a:lnTo>
                          <a:pt x="165" y="27"/>
                        </a:lnTo>
                        <a:lnTo>
                          <a:pt x="165" y="29"/>
                        </a:lnTo>
                        <a:lnTo>
                          <a:pt x="167" y="29"/>
                        </a:lnTo>
                        <a:lnTo>
                          <a:pt x="167" y="29"/>
                        </a:lnTo>
                        <a:lnTo>
                          <a:pt x="167" y="31"/>
                        </a:lnTo>
                        <a:lnTo>
                          <a:pt x="167" y="31"/>
                        </a:lnTo>
                        <a:lnTo>
                          <a:pt x="167" y="31"/>
                        </a:lnTo>
                        <a:lnTo>
                          <a:pt x="167" y="31"/>
                        </a:lnTo>
                        <a:lnTo>
                          <a:pt x="167" y="31"/>
                        </a:lnTo>
                        <a:lnTo>
                          <a:pt x="167" y="33"/>
                        </a:lnTo>
                        <a:lnTo>
                          <a:pt x="169" y="33"/>
                        </a:lnTo>
                        <a:lnTo>
                          <a:pt x="169" y="33"/>
                        </a:lnTo>
                        <a:lnTo>
                          <a:pt x="169" y="34"/>
                        </a:lnTo>
                        <a:lnTo>
                          <a:pt x="169" y="34"/>
                        </a:lnTo>
                        <a:lnTo>
                          <a:pt x="169" y="34"/>
                        </a:lnTo>
                        <a:lnTo>
                          <a:pt x="169" y="34"/>
                        </a:lnTo>
                        <a:lnTo>
                          <a:pt x="169" y="36"/>
                        </a:lnTo>
                        <a:lnTo>
                          <a:pt x="170" y="36"/>
                        </a:lnTo>
                        <a:lnTo>
                          <a:pt x="170" y="36"/>
                        </a:lnTo>
                        <a:lnTo>
                          <a:pt x="169" y="36"/>
                        </a:lnTo>
                        <a:lnTo>
                          <a:pt x="169" y="38"/>
                        </a:lnTo>
                        <a:lnTo>
                          <a:pt x="169" y="38"/>
                        </a:lnTo>
                        <a:lnTo>
                          <a:pt x="170" y="38"/>
                        </a:lnTo>
                        <a:lnTo>
                          <a:pt x="170" y="38"/>
                        </a:lnTo>
                        <a:lnTo>
                          <a:pt x="170" y="40"/>
                        </a:lnTo>
                        <a:lnTo>
                          <a:pt x="170" y="40"/>
                        </a:lnTo>
                        <a:lnTo>
                          <a:pt x="170" y="42"/>
                        </a:lnTo>
                        <a:lnTo>
                          <a:pt x="170" y="42"/>
                        </a:lnTo>
                        <a:lnTo>
                          <a:pt x="170" y="44"/>
                        </a:lnTo>
                        <a:lnTo>
                          <a:pt x="170" y="44"/>
                        </a:lnTo>
                        <a:lnTo>
                          <a:pt x="170" y="44"/>
                        </a:lnTo>
                        <a:lnTo>
                          <a:pt x="170" y="46"/>
                        </a:lnTo>
                        <a:lnTo>
                          <a:pt x="170" y="46"/>
                        </a:lnTo>
                        <a:lnTo>
                          <a:pt x="170" y="46"/>
                        </a:lnTo>
                        <a:lnTo>
                          <a:pt x="169" y="46"/>
                        </a:lnTo>
                        <a:lnTo>
                          <a:pt x="169" y="46"/>
                        </a:lnTo>
                        <a:lnTo>
                          <a:pt x="169" y="46"/>
                        </a:lnTo>
                        <a:lnTo>
                          <a:pt x="169" y="46"/>
                        </a:lnTo>
                        <a:lnTo>
                          <a:pt x="167" y="46"/>
                        </a:lnTo>
                        <a:lnTo>
                          <a:pt x="167" y="46"/>
                        </a:lnTo>
                        <a:lnTo>
                          <a:pt x="167" y="46"/>
                        </a:lnTo>
                        <a:lnTo>
                          <a:pt x="165" y="46"/>
                        </a:lnTo>
                        <a:lnTo>
                          <a:pt x="165" y="48"/>
                        </a:lnTo>
                        <a:lnTo>
                          <a:pt x="165" y="48"/>
                        </a:lnTo>
                        <a:lnTo>
                          <a:pt x="163" y="48"/>
                        </a:lnTo>
                        <a:lnTo>
                          <a:pt x="163" y="48"/>
                        </a:lnTo>
                        <a:lnTo>
                          <a:pt x="163" y="48"/>
                        </a:lnTo>
                        <a:lnTo>
                          <a:pt x="163" y="48"/>
                        </a:lnTo>
                        <a:lnTo>
                          <a:pt x="161" y="48"/>
                        </a:lnTo>
                        <a:lnTo>
                          <a:pt x="161" y="50"/>
                        </a:lnTo>
                        <a:lnTo>
                          <a:pt x="161" y="50"/>
                        </a:lnTo>
                        <a:lnTo>
                          <a:pt x="161" y="50"/>
                        </a:lnTo>
                        <a:lnTo>
                          <a:pt x="161" y="50"/>
                        </a:lnTo>
                        <a:lnTo>
                          <a:pt x="161" y="52"/>
                        </a:lnTo>
                        <a:lnTo>
                          <a:pt x="159" y="52"/>
                        </a:lnTo>
                        <a:lnTo>
                          <a:pt x="159" y="52"/>
                        </a:lnTo>
                        <a:lnTo>
                          <a:pt x="159" y="52"/>
                        </a:lnTo>
                        <a:lnTo>
                          <a:pt x="159" y="54"/>
                        </a:lnTo>
                        <a:lnTo>
                          <a:pt x="157" y="54"/>
                        </a:lnTo>
                        <a:lnTo>
                          <a:pt x="157" y="54"/>
                        </a:lnTo>
                        <a:lnTo>
                          <a:pt x="157" y="54"/>
                        </a:lnTo>
                        <a:lnTo>
                          <a:pt x="157" y="56"/>
                        </a:lnTo>
                        <a:lnTo>
                          <a:pt x="159" y="56"/>
                        </a:lnTo>
                        <a:lnTo>
                          <a:pt x="159" y="56"/>
                        </a:lnTo>
                        <a:lnTo>
                          <a:pt x="161" y="56"/>
                        </a:lnTo>
                        <a:lnTo>
                          <a:pt x="161" y="56"/>
                        </a:lnTo>
                        <a:lnTo>
                          <a:pt x="161" y="56"/>
                        </a:lnTo>
                        <a:lnTo>
                          <a:pt x="161" y="56"/>
                        </a:lnTo>
                        <a:lnTo>
                          <a:pt x="163" y="56"/>
                        </a:lnTo>
                        <a:lnTo>
                          <a:pt x="163" y="56"/>
                        </a:lnTo>
                        <a:lnTo>
                          <a:pt x="163" y="57"/>
                        </a:lnTo>
                        <a:lnTo>
                          <a:pt x="163" y="57"/>
                        </a:lnTo>
                        <a:lnTo>
                          <a:pt x="165" y="57"/>
                        </a:lnTo>
                        <a:lnTo>
                          <a:pt x="165" y="57"/>
                        </a:lnTo>
                        <a:lnTo>
                          <a:pt x="165" y="57"/>
                        </a:lnTo>
                        <a:lnTo>
                          <a:pt x="167" y="57"/>
                        </a:lnTo>
                        <a:lnTo>
                          <a:pt x="167" y="59"/>
                        </a:lnTo>
                        <a:lnTo>
                          <a:pt x="167" y="59"/>
                        </a:lnTo>
                        <a:lnTo>
                          <a:pt x="167" y="61"/>
                        </a:lnTo>
                        <a:lnTo>
                          <a:pt x="165" y="61"/>
                        </a:lnTo>
                        <a:lnTo>
                          <a:pt x="165" y="61"/>
                        </a:lnTo>
                        <a:lnTo>
                          <a:pt x="165" y="63"/>
                        </a:lnTo>
                        <a:lnTo>
                          <a:pt x="165" y="63"/>
                        </a:lnTo>
                        <a:lnTo>
                          <a:pt x="165" y="63"/>
                        </a:lnTo>
                        <a:lnTo>
                          <a:pt x="165" y="63"/>
                        </a:lnTo>
                        <a:lnTo>
                          <a:pt x="165" y="65"/>
                        </a:lnTo>
                        <a:lnTo>
                          <a:pt x="163" y="65"/>
                        </a:lnTo>
                        <a:lnTo>
                          <a:pt x="163" y="65"/>
                        </a:lnTo>
                        <a:lnTo>
                          <a:pt x="163" y="67"/>
                        </a:lnTo>
                        <a:lnTo>
                          <a:pt x="163" y="67"/>
                        </a:lnTo>
                        <a:lnTo>
                          <a:pt x="163" y="69"/>
                        </a:lnTo>
                        <a:lnTo>
                          <a:pt x="165" y="69"/>
                        </a:lnTo>
                        <a:lnTo>
                          <a:pt x="165" y="69"/>
                        </a:lnTo>
                        <a:lnTo>
                          <a:pt x="165" y="69"/>
                        </a:lnTo>
                        <a:lnTo>
                          <a:pt x="165" y="71"/>
                        </a:lnTo>
                        <a:lnTo>
                          <a:pt x="167" y="71"/>
                        </a:lnTo>
                        <a:lnTo>
                          <a:pt x="167" y="71"/>
                        </a:lnTo>
                        <a:lnTo>
                          <a:pt x="167" y="71"/>
                        </a:lnTo>
                        <a:lnTo>
                          <a:pt x="167" y="71"/>
                        </a:lnTo>
                        <a:lnTo>
                          <a:pt x="167" y="73"/>
                        </a:lnTo>
                        <a:lnTo>
                          <a:pt x="167" y="73"/>
                        </a:lnTo>
                        <a:lnTo>
                          <a:pt x="167" y="73"/>
                        </a:lnTo>
                        <a:lnTo>
                          <a:pt x="165" y="73"/>
                        </a:lnTo>
                        <a:lnTo>
                          <a:pt x="165" y="75"/>
                        </a:lnTo>
                        <a:lnTo>
                          <a:pt x="167" y="75"/>
                        </a:lnTo>
                        <a:lnTo>
                          <a:pt x="167" y="75"/>
                        </a:lnTo>
                        <a:lnTo>
                          <a:pt x="167" y="75"/>
                        </a:lnTo>
                        <a:lnTo>
                          <a:pt x="167" y="75"/>
                        </a:lnTo>
                        <a:lnTo>
                          <a:pt x="167" y="77"/>
                        </a:lnTo>
                        <a:lnTo>
                          <a:pt x="169" y="77"/>
                        </a:lnTo>
                        <a:lnTo>
                          <a:pt x="169" y="77"/>
                        </a:lnTo>
                        <a:lnTo>
                          <a:pt x="169" y="77"/>
                        </a:lnTo>
                        <a:lnTo>
                          <a:pt x="169" y="77"/>
                        </a:lnTo>
                        <a:lnTo>
                          <a:pt x="169" y="79"/>
                        </a:lnTo>
                        <a:lnTo>
                          <a:pt x="169" y="79"/>
                        </a:lnTo>
                        <a:lnTo>
                          <a:pt x="170" y="79"/>
                        </a:lnTo>
                        <a:lnTo>
                          <a:pt x="170" y="79"/>
                        </a:lnTo>
                        <a:lnTo>
                          <a:pt x="170" y="80"/>
                        </a:lnTo>
                        <a:lnTo>
                          <a:pt x="170" y="80"/>
                        </a:lnTo>
                        <a:lnTo>
                          <a:pt x="170" y="80"/>
                        </a:lnTo>
                        <a:lnTo>
                          <a:pt x="172" y="80"/>
                        </a:lnTo>
                        <a:lnTo>
                          <a:pt x="172" y="82"/>
                        </a:lnTo>
                        <a:lnTo>
                          <a:pt x="172" y="82"/>
                        </a:lnTo>
                        <a:lnTo>
                          <a:pt x="172" y="82"/>
                        </a:lnTo>
                        <a:lnTo>
                          <a:pt x="172" y="82"/>
                        </a:lnTo>
                        <a:lnTo>
                          <a:pt x="174" y="82"/>
                        </a:lnTo>
                        <a:lnTo>
                          <a:pt x="174" y="84"/>
                        </a:lnTo>
                        <a:lnTo>
                          <a:pt x="172" y="84"/>
                        </a:lnTo>
                        <a:lnTo>
                          <a:pt x="172" y="84"/>
                        </a:lnTo>
                        <a:lnTo>
                          <a:pt x="172" y="84"/>
                        </a:lnTo>
                        <a:lnTo>
                          <a:pt x="170" y="84"/>
                        </a:lnTo>
                        <a:lnTo>
                          <a:pt x="170" y="84"/>
                        </a:lnTo>
                        <a:lnTo>
                          <a:pt x="172" y="84"/>
                        </a:lnTo>
                        <a:lnTo>
                          <a:pt x="172" y="86"/>
                        </a:lnTo>
                        <a:lnTo>
                          <a:pt x="172" y="86"/>
                        </a:lnTo>
                        <a:lnTo>
                          <a:pt x="172" y="86"/>
                        </a:lnTo>
                        <a:lnTo>
                          <a:pt x="172" y="86"/>
                        </a:lnTo>
                        <a:lnTo>
                          <a:pt x="172" y="86"/>
                        </a:lnTo>
                        <a:lnTo>
                          <a:pt x="172" y="88"/>
                        </a:lnTo>
                        <a:lnTo>
                          <a:pt x="172" y="88"/>
                        </a:lnTo>
                        <a:lnTo>
                          <a:pt x="172" y="90"/>
                        </a:lnTo>
                        <a:lnTo>
                          <a:pt x="172" y="90"/>
                        </a:lnTo>
                        <a:lnTo>
                          <a:pt x="172" y="90"/>
                        </a:lnTo>
                        <a:lnTo>
                          <a:pt x="172" y="92"/>
                        </a:lnTo>
                        <a:lnTo>
                          <a:pt x="172" y="92"/>
                        </a:lnTo>
                        <a:lnTo>
                          <a:pt x="172" y="92"/>
                        </a:lnTo>
                        <a:lnTo>
                          <a:pt x="170" y="92"/>
                        </a:lnTo>
                        <a:lnTo>
                          <a:pt x="170" y="92"/>
                        </a:lnTo>
                        <a:lnTo>
                          <a:pt x="169" y="92"/>
                        </a:lnTo>
                        <a:lnTo>
                          <a:pt x="169" y="92"/>
                        </a:lnTo>
                        <a:lnTo>
                          <a:pt x="169" y="92"/>
                        </a:lnTo>
                        <a:lnTo>
                          <a:pt x="167" y="92"/>
                        </a:lnTo>
                        <a:lnTo>
                          <a:pt x="167" y="94"/>
                        </a:lnTo>
                        <a:lnTo>
                          <a:pt x="167" y="94"/>
                        </a:lnTo>
                        <a:lnTo>
                          <a:pt x="167" y="94"/>
                        </a:lnTo>
                        <a:lnTo>
                          <a:pt x="167" y="94"/>
                        </a:lnTo>
                        <a:lnTo>
                          <a:pt x="165" y="94"/>
                        </a:lnTo>
                        <a:lnTo>
                          <a:pt x="165" y="94"/>
                        </a:lnTo>
                        <a:lnTo>
                          <a:pt x="165" y="94"/>
                        </a:lnTo>
                        <a:lnTo>
                          <a:pt x="165" y="96"/>
                        </a:lnTo>
                        <a:lnTo>
                          <a:pt x="163" y="96"/>
                        </a:lnTo>
                        <a:lnTo>
                          <a:pt x="163" y="96"/>
                        </a:lnTo>
                        <a:lnTo>
                          <a:pt x="163" y="96"/>
                        </a:lnTo>
                        <a:lnTo>
                          <a:pt x="163" y="96"/>
                        </a:lnTo>
                        <a:lnTo>
                          <a:pt x="161" y="96"/>
                        </a:lnTo>
                        <a:lnTo>
                          <a:pt x="161" y="98"/>
                        </a:lnTo>
                        <a:lnTo>
                          <a:pt x="161" y="98"/>
                        </a:lnTo>
                        <a:lnTo>
                          <a:pt x="161" y="98"/>
                        </a:lnTo>
                        <a:lnTo>
                          <a:pt x="161" y="98"/>
                        </a:lnTo>
                        <a:lnTo>
                          <a:pt x="159" y="98"/>
                        </a:lnTo>
                        <a:lnTo>
                          <a:pt x="159" y="100"/>
                        </a:lnTo>
                        <a:lnTo>
                          <a:pt x="159" y="100"/>
                        </a:lnTo>
                        <a:lnTo>
                          <a:pt x="159" y="100"/>
                        </a:lnTo>
                        <a:lnTo>
                          <a:pt x="157" y="100"/>
                        </a:lnTo>
                        <a:lnTo>
                          <a:pt x="157" y="102"/>
                        </a:lnTo>
                        <a:lnTo>
                          <a:pt x="157" y="102"/>
                        </a:lnTo>
                        <a:lnTo>
                          <a:pt x="157" y="102"/>
                        </a:lnTo>
                        <a:lnTo>
                          <a:pt x="157" y="102"/>
                        </a:lnTo>
                        <a:lnTo>
                          <a:pt x="155" y="102"/>
                        </a:lnTo>
                        <a:lnTo>
                          <a:pt x="155" y="102"/>
                        </a:lnTo>
                        <a:lnTo>
                          <a:pt x="155" y="102"/>
                        </a:lnTo>
                        <a:lnTo>
                          <a:pt x="155" y="103"/>
                        </a:lnTo>
                        <a:lnTo>
                          <a:pt x="155" y="103"/>
                        </a:lnTo>
                        <a:lnTo>
                          <a:pt x="155" y="103"/>
                        </a:lnTo>
                        <a:lnTo>
                          <a:pt x="153" y="103"/>
                        </a:lnTo>
                        <a:lnTo>
                          <a:pt x="153" y="105"/>
                        </a:lnTo>
                        <a:lnTo>
                          <a:pt x="153" y="105"/>
                        </a:lnTo>
                        <a:lnTo>
                          <a:pt x="153" y="105"/>
                        </a:lnTo>
                        <a:lnTo>
                          <a:pt x="151" y="105"/>
                        </a:lnTo>
                        <a:lnTo>
                          <a:pt x="151" y="107"/>
                        </a:lnTo>
                        <a:lnTo>
                          <a:pt x="151" y="107"/>
                        </a:lnTo>
                        <a:lnTo>
                          <a:pt x="151" y="107"/>
                        </a:lnTo>
                        <a:lnTo>
                          <a:pt x="151" y="107"/>
                        </a:lnTo>
                        <a:lnTo>
                          <a:pt x="149" y="107"/>
                        </a:lnTo>
                        <a:lnTo>
                          <a:pt x="149" y="109"/>
                        </a:lnTo>
                        <a:lnTo>
                          <a:pt x="149" y="109"/>
                        </a:lnTo>
                        <a:lnTo>
                          <a:pt x="149" y="109"/>
                        </a:lnTo>
                        <a:lnTo>
                          <a:pt x="149" y="109"/>
                        </a:lnTo>
                        <a:lnTo>
                          <a:pt x="149" y="111"/>
                        </a:lnTo>
                        <a:lnTo>
                          <a:pt x="149" y="111"/>
                        </a:lnTo>
                        <a:lnTo>
                          <a:pt x="149" y="111"/>
                        </a:lnTo>
                        <a:lnTo>
                          <a:pt x="149" y="111"/>
                        </a:lnTo>
                        <a:lnTo>
                          <a:pt x="149" y="113"/>
                        </a:lnTo>
                        <a:lnTo>
                          <a:pt x="149" y="113"/>
                        </a:lnTo>
                        <a:lnTo>
                          <a:pt x="149" y="113"/>
                        </a:lnTo>
                        <a:lnTo>
                          <a:pt x="149" y="115"/>
                        </a:lnTo>
                        <a:lnTo>
                          <a:pt x="149" y="115"/>
                        </a:lnTo>
                        <a:lnTo>
                          <a:pt x="149" y="117"/>
                        </a:lnTo>
                        <a:lnTo>
                          <a:pt x="149" y="117"/>
                        </a:lnTo>
                        <a:lnTo>
                          <a:pt x="149" y="117"/>
                        </a:lnTo>
                        <a:lnTo>
                          <a:pt x="149" y="119"/>
                        </a:lnTo>
                        <a:lnTo>
                          <a:pt x="149" y="119"/>
                        </a:lnTo>
                        <a:lnTo>
                          <a:pt x="151" y="119"/>
                        </a:lnTo>
                        <a:lnTo>
                          <a:pt x="151" y="119"/>
                        </a:lnTo>
                        <a:lnTo>
                          <a:pt x="151" y="119"/>
                        </a:lnTo>
                        <a:lnTo>
                          <a:pt x="151" y="119"/>
                        </a:lnTo>
                        <a:lnTo>
                          <a:pt x="151" y="119"/>
                        </a:lnTo>
                        <a:lnTo>
                          <a:pt x="151" y="121"/>
                        </a:lnTo>
                        <a:lnTo>
                          <a:pt x="151" y="121"/>
                        </a:lnTo>
                        <a:lnTo>
                          <a:pt x="151" y="121"/>
                        </a:lnTo>
                        <a:lnTo>
                          <a:pt x="151" y="121"/>
                        </a:lnTo>
                        <a:lnTo>
                          <a:pt x="151" y="121"/>
                        </a:lnTo>
                        <a:lnTo>
                          <a:pt x="149" y="121"/>
                        </a:lnTo>
                        <a:lnTo>
                          <a:pt x="149" y="121"/>
                        </a:lnTo>
                        <a:lnTo>
                          <a:pt x="149" y="121"/>
                        </a:lnTo>
                        <a:lnTo>
                          <a:pt x="147" y="121"/>
                        </a:lnTo>
                        <a:lnTo>
                          <a:pt x="147" y="119"/>
                        </a:lnTo>
                        <a:lnTo>
                          <a:pt x="147" y="119"/>
                        </a:lnTo>
                        <a:lnTo>
                          <a:pt x="146" y="119"/>
                        </a:lnTo>
                        <a:lnTo>
                          <a:pt x="146" y="119"/>
                        </a:lnTo>
                        <a:lnTo>
                          <a:pt x="146" y="119"/>
                        </a:lnTo>
                        <a:lnTo>
                          <a:pt x="144" y="119"/>
                        </a:lnTo>
                        <a:lnTo>
                          <a:pt x="144" y="119"/>
                        </a:lnTo>
                        <a:lnTo>
                          <a:pt x="144" y="119"/>
                        </a:lnTo>
                        <a:lnTo>
                          <a:pt x="142" y="119"/>
                        </a:lnTo>
                        <a:lnTo>
                          <a:pt x="142" y="119"/>
                        </a:lnTo>
                        <a:lnTo>
                          <a:pt x="142" y="119"/>
                        </a:lnTo>
                        <a:lnTo>
                          <a:pt x="142" y="119"/>
                        </a:lnTo>
                        <a:lnTo>
                          <a:pt x="140" y="119"/>
                        </a:lnTo>
                        <a:lnTo>
                          <a:pt x="140" y="119"/>
                        </a:lnTo>
                        <a:lnTo>
                          <a:pt x="140" y="117"/>
                        </a:lnTo>
                        <a:lnTo>
                          <a:pt x="140" y="117"/>
                        </a:lnTo>
                        <a:lnTo>
                          <a:pt x="138" y="117"/>
                        </a:lnTo>
                        <a:lnTo>
                          <a:pt x="138" y="117"/>
                        </a:lnTo>
                        <a:lnTo>
                          <a:pt x="138" y="117"/>
                        </a:lnTo>
                        <a:lnTo>
                          <a:pt x="138" y="115"/>
                        </a:lnTo>
                        <a:lnTo>
                          <a:pt x="136" y="115"/>
                        </a:lnTo>
                        <a:lnTo>
                          <a:pt x="136" y="115"/>
                        </a:lnTo>
                        <a:lnTo>
                          <a:pt x="136" y="115"/>
                        </a:lnTo>
                        <a:lnTo>
                          <a:pt x="136" y="115"/>
                        </a:lnTo>
                        <a:lnTo>
                          <a:pt x="136" y="113"/>
                        </a:lnTo>
                        <a:lnTo>
                          <a:pt x="134" y="113"/>
                        </a:lnTo>
                        <a:lnTo>
                          <a:pt x="134" y="113"/>
                        </a:lnTo>
                        <a:lnTo>
                          <a:pt x="134" y="113"/>
                        </a:lnTo>
                        <a:lnTo>
                          <a:pt x="132" y="113"/>
                        </a:lnTo>
                        <a:lnTo>
                          <a:pt x="132" y="113"/>
                        </a:lnTo>
                        <a:lnTo>
                          <a:pt x="132" y="113"/>
                        </a:lnTo>
                        <a:lnTo>
                          <a:pt x="130" y="113"/>
                        </a:lnTo>
                        <a:lnTo>
                          <a:pt x="130" y="113"/>
                        </a:lnTo>
                        <a:lnTo>
                          <a:pt x="130" y="111"/>
                        </a:lnTo>
                        <a:lnTo>
                          <a:pt x="130" y="111"/>
                        </a:lnTo>
                        <a:lnTo>
                          <a:pt x="130" y="113"/>
                        </a:lnTo>
                        <a:lnTo>
                          <a:pt x="128" y="113"/>
                        </a:lnTo>
                        <a:lnTo>
                          <a:pt x="128" y="113"/>
                        </a:lnTo>
                        <a:lnTo>
                          <a:pt x="128" y="113"/>
                        </a:lnTo>
                        <a:lnTo>
                          <a:pt x="126" y="113"/>
                        </a:lnTo>
                        <a:lnTo>
                          <a:pt x="126" y="113"/>
                        </a:lnTo>
                        <a:lnTo>
                          <a:pt x="126" y="111"/>
                        </a:lnTo>
                        <a:lnTo>
                          <a:pt x="124" y="111"/>
                        </a:lnTo>
                        <a:lnTo>
                          <a:pt x="124" y="111"/>
                        </a:lnTo>
                        <a:lnTo>
                          <a:pt x="124" y="111"/>
                        </a:lnTo>
                        <a:lnTo>
                          <a:pt x="124" y="113"/>
                        </a:lnTo>
                        <a:lnTo>
                          <a:pt x="123" y="113"/>
                        </a:lnTo>
                        <a:lnTo>
                          <a:pt x="123" y="113"/>
                        </a:lnTo>
                        <a:lnTo>
                          <a:pt x="123" y="113"/>
                        </a:lnTo>
                        <a:lnTo>
                          <a:pt x="121" y="113"/>
                        </a:lnTo>
                        <a:lnTo>
                          <a:pt x="121" y="113"/>
                        </a:lnTo>
                        <a:lnTo>
                          <a:pt x="121" y="113"/>
                        </a:lnTo>
                        <a:lnTo>
                          <a:pt x="121" y="115"/>
                        </a:lnTo>
                        <a:lnTo>
                          <a:pt x="119" y="115"/>
                        </a:lnTo>
                        <a:lnTo>
                          <a:pt x="119" y="115"/>
                        </a:lnTo>
                        <a:lnTo>
                          <a:pt x="119" y="115"/>
                        </a:lnTo>
                        <a:lnTo>
                          <a:pt x="119" y="115"/>
                        </a:lnTo>
                        <a:lnTo>
                          <a:pt x="119" y="115"/>
                        </a:lnTo>
                        <a:lnTo>
                          <a:pt x="117" y="115"/>
                        </a:lnTo>
                        <a:lnTo>
                          <a:pt x="117" y="115"/>
                        </a:lnTo>
                        <a:lnTo>
                          <a:pt x="115" y="115"/>
                        </a:lnTo>
                        <a:lnTo>
                          <a:pt x="115" y="113"/>
                        </a:lnTo>
                        <a:lnTo>
                          <a:pt x="115" y="113"/>
                        </a:lnTo>
                        <a:lnTo>
                          <a:pt x="115" y="113"/>
                        </a:lnTo>
                        <a:lnTo>
                          <a:pt x="115" y="113"/>
                        </a:lnTo>
                        <a:lnTo>
                          <a:pt x="113" y="113"/>
                        </a:lnTo>
                        <a:lnTo>
                          <a:pt x="113" y="113"/>
                        </a:lnTo>
                        <a:lnTo>
                          <a:pt x="113" y="113"/>
                        </a:lnTo>
                        <a:lnTo>
                          <a:pt x="113" y="113"/>
                        </a:lnTo>
                        <a:lnTo>
                          <a:pt x="111" y="113"/>
                        </a:lnTo>
                        <a:lnTo>
                          <a:pt x="111" y="113"/>
                        </a:lnTo>
                        <a:lnTo>
                          <a:pt x="111" y="113"/>
                        </a:lnTo>
                        <a:lnTo>
                          <a:pt x="109" y="113"/>
                        </a:lnTo>
                        <a:lnTo>
                          <a:pt x="109" y="113"/>
                        </a:lnTo>
                        <a:lnTo>
                          <a:pt x="109" y="113"/>
                        </a:lnTo>
                        <a:lnTo>
                          <a:pt x="109" y="113"/>
                        </a:lnTo>
                        <a:lnTo>
                          <a:pt x="109" y="113"/>
                        </a:lnTo>
                        <a:lnTo>
                          <a:pt x="107" y="113"/>
                        </a:lnTo>
                        <a:lnTo>
                          <a:pt x="107" y="113"/>
                        </a:lnTo>
                        <a:lnTo>
                          <a:pt x="107" y="115"/>
                        </a:lnTo>
                        <a:lnTo>
                          <a:pt x="107" y="115"/>
                        </a:lnTo>
                        <a:lnTo>
                          <a:pt x="107" y="115"/>
                        </a:lnTo>
                        <a:lnTo>
                          <a:pt x="105" y="115"/>
                        </a:lnTo>
                        <a:lnTo>
                          <a:pt x="105" y="115"/>
                        </a:lnTo>
                        <a:lnTo>
                          <a:pt x="105" y="115"/>
                        </a:lnTo>
                        <a:lnTo>
                          <a:pt x="103" y="115"/>
                        </a:lnTo>
                        <a:lnTo>
                          <a:pt x="103" y="117"/>
                        </a:lnTo>
                        <a:lnTo>
                          <a:pt x="103" y="117"/>
                        </a:lnTo>
                        <a:lnTo>
                          <a:pt x="103" y="117"/>
                        </a:lnTo>
                        <a:lnTo>
                          <a:pt x="103" y="119"/>
                        </a:lnTo>
                        <a:lnTo>
                          <a:pt x="103" y="119"/>
                        </a:lnTo>
                        <a:lnTo>
                          <a:pt x="103" y="117"/>
                        </a:lnTo>
                        <a:lnTo>
                          <a:pt x="102" y="117"/>
                        </a:lnTo>
                        <a:lnTo>
                          <a:pt x="102" y="117"/>
                        </a:lnTo>
                        <a:lnTo>
                          <a:pt x="102" y="117"/>
                        </a:lnTo>
                        <a:lnTo>
                          <a:pt x="102" y="117"/>
                        </a:lnTo>
                        <a:lnTo>
                          <a:pt x="102" y="117"/>
                        </a:lnTo>
                        <a:lnTo>
                          <a:pt x="100" y="117"/>
                        </a:lnTo>
                        <a:lnTo>
                          <a:pt x="100" y="117"/>
                        </a:lnTo>
                        <a:lnTo>
                          <a:pt x="98" y="117"/>
                        </a:lnTo>
                        <a:lnTo>
                          <a:pt x="98" y="117"/>
                        </a:lnTo>
                        <a:lnTo>
                          <a:pt x="98" y="117"/>
                        </a:lnTo>
                        <a:lnTo>
                          <a:pt x="98" y="117"/>
                        </a:lnTo>
                        <a:lnTo>
                          <a:pt x="98" y="115"/>
                        </a:lnTo>
                        <a:lnTo>
                          <a:pt x="98" y="115"/>
                        </a:lnTo>
                        <a:lnTo>
                          <a:pt x="98" y="113"/>
                        </a:lnTo>
                        <a:lnTo>
                          <a:pt x="98" y="113"/>
                        </a:lnTo>
                        <a:lnTo>
                          <a:pt x="98" y="113"/>
                        </a:lnTo>
                        <a:lnTo>
                          <a:pt x="98" y="113"/>
                        </a:lnTo>
                        <a:lnTo>
                          <a:pt x="98" y="113"/>
                        </a:lnTo>
                        <a:lnTo>
                          <a:pt x="98" y="113"/>
                        </a:lnTo>
                        <a:lnTo>
                          <a:pt x="96" y="113"/>
                        </a:lnTo>
                        <a:lnTo>
                          <a:pt x="96" y="113"/>
                        </a:lnTo>
                        <a:lnTo>
                          <a:pt x="96" y="111"/>
                        </a:lnTo>
                        <a:lnTo>
                          <a:pt x="96" y="111"/>
                        </a:lnTo>
                        <a:lnTo>
                          <a:pt x="96" y="111"/>
                        </a:lnTo>
                        <a:lnTo>
                          <a:pt x="94" y="111"/>
                        </a:lnTo>
                        <a:lnTo>
                          <a:pt x="94" y="111"/>
                        </a:lnTo>
                        <a:lnTo>
                          <a:pt x="94" y="109"/>
                        </a:lnTo>
                        <a:lnTo>
                          <a:pt x="94" y="109"/>
                        </a:lnTo>
                        <a:lnTo>
                          <a:pt x="92" y="109"/>
                        </a:lnTo>
                        <a:lnTo>
                          <a:pt x="92" y="109"/>
                        </a:lnTo>
                        <a:lnTo>
                          <a:pt x="92" y="109"/>
                        </a:lnTo>
                        <a:lnTo>
                          <a:pt x="92" y="111"/>
                        </a:lnTo>
                        <a:lnTo>
                          <a:pt x="90" y="111"/>
                        </a:lnTo>
                        <a:lnTo>
                          <a:pt x="90" y="111"/>
                        </a:lnTo>
                        <a:lnTo>
                          <a:pt x="88" y="111"/>
                        </a:lnTo>
                        <a:lnTo>
                          <a:pt x="88" y="111"/>
                        </a:lnTo>
                        <a:lnTo>
                          <a:pt x="88" y="111"/>
                        </a:lnTo>
                        <a:lnTo>
                          <a:pt x="88" y="111"/>
                        </a:lnTo>
                        <a:lnTo>
                          <a:pt x="88" y="113"/>
                        </a:lnTo>
                        <a:lnTo>
                          <a:pt x="88" y="113"/>
                        </a:lnTo>
                        <a:lnTo>
                          <a:pt x="86" y="113"/>
                        </a:lnTo>
                        <a:lnTo>
                          <a:pt x="86" y="113"/>
                        </a:lnTo>
                        <a:lnTo>
                          <a:pt x="86" y="113"/>
                        </a:lnTo>
                        <a:lnTo>
                          <a:pt x="86" y="113"/>
                        </a:lnTo>
                        <a:lnTo>
                          <a:pt x="84" y="113"/>
                        </a:lnTo>
                        <a:lnTo>
                          <a:pt x="84" y="113"/>
                        </a:lnTo>
                        <a:lnTo>
                          <a:pt x="84" y="113"/>
                        </a:lnTo>
                        <a:lnTo>
                          <a:pt x="84" y="111"/>
                        </a:lnTo>
                        <a:lnTo>
                          <a:pt x="84" y="111"/>
                        </a:lnTo>
                        <a:lnTo>
                          <a:pt x="82" y="111"/>
                        </a:lnTo>
                        <a:lnTo>
                          <a:pt x="82" y="111"/>
                        </a:lnTo>
                        <a:lnTo>
                          <a:pt x="82" y="111"/>
                        </a:lnTo>
                        <a:lnTo>
                          <a:pt x="82" y="111"/>
                        </a:lnTo>
                        <a:lnTo>
                          <a:pt x="82" y="109"/>
                        </a:lnTo>
                        <a:lnTo>
                          <a:pt x="82" y="109"/>
                        </a:lnTo>
                        <a:lnTo>
                          <a:pt x="80" y="109"/>
                        </a:lnTo>
                        <a:lnTo>
                          <a:pt x="80" y="107"/>
                        </a:lnTo>
                        <a:lnTo>
                          <a:pt x="80" y="107"/>
                        </a:lnTo>
                        <a:lnTo>
                          <a:pt x="80" y="107"/>
                        </a:lnTo>
                        <a:lnTo>
                          <a:pt x="80" y="107"/>
                        </a:lnTo>
                        <a:lnTo>
                          <a:pt x="79" y="107"/>
                        </a:lnTo>
                        <a:lnTo>
                          <a:pt x="79" y="107"/>
                        </a:lnTo>
                        <a:lnTo>
                          <a:pt x="79" y="105"/>
                        </a:lnTo>
                        <a:lnTo>
                          <a:pt x="79" y="105"/>
                        </a:lnTo>
                        <a:lnTo>
                          <a:pt x="77" y="105"/>
                        </a:lnTo>
                        <a:lnTo>
                          <a:pt x="77" y="103"/>
                        </a:lnTo>
                        <a:lnTo>
                          <a:pt x="77" y="103"/>
                        </a:lnTo>
                        <a:lnTo>
                          <a:pt x="77" y="102"/>
                        </a:lnTo>
                        <a:lnTo>
                          <a:pt x="77" y="102"/>
                        </a:lnTo>
                        <a:lnTo>
                          <a:pt x="77" y="102"/>
                        </a:lnTo>
                        <a:lnTo>
                          <a:pt x="75" y="102"/>
                        </a:lnTo>
                        <a:lnTo>
                          <a:pt x="75" y="102"/>
                        </a:lnTo>
                        <a:lnTo>
                          <a:pt x="75" y="102"/>
                        </a:lnTo>
                        <a:lnTo>
                          <a:pt x="75" y="102"/>
                        </a:lnTo>
                        <a:lnTo>
                          <a:pt x="73" y="102"/>
                        </a:lnTo>
                        <a:lnTo>
                          <a:pt x="73" y="102"/>
                        </a:lnTo>
                        <a:lnTo>
                          <a:pt x="73" y="102"/>
                        </a:lnTo>
                        <a:lnTo>
                          <a:pt x="73" y="102"/>
                        </a:lnTo>
                        <a:lnTo>
                          <a:pt x="71" y="102"/>
                        </a:lnTo>
                        <a:lnTo>
                          <a:pt x="71" y="102"/>
                        </a:lnTo>
                        <a:lnTo>
                          <a:pt x="71" y="102"/>
                        </a:lnTo>
                        <a:lnTo>
                          <a:pt x="71" y="102"/>
                        </a:lnTo>
                        <a:lnTo>
                          <a:pt x="69" y="102"/>
                        </a:lnTo>
                        <a:lnTo>
                          <a:pt x="69" y="102"/>
                        </a:lnTo>
                        <a:lnTo>
                          <a:pt x="69" y="100"/>
                        </a:lnTo>
                        <a:lnTo>
                          <a:pt x="69" y="100"/>
                        </a:lnTo>
                        <a:lnTo>
                          <a:pt x="69" y="102"/>
                        </a:lnTo>
                        <a:lnTo>
                          <a:pt x="67" y="102"/>
                        </a:lnTo>
                        <a:lnTo>
                          <a:pt x="67" y="102"/>
                        </a:lnTo>
                        <a:lnTo>
                          <a:pt x="65" y="102"/>
                        </a:lnTo>
                        <a:lnTo>
                          <a:pt x="65" y="102"/>
                        </a:lnTo>
                        <a:lnTo>
                          <a:pt x="65" y="102"/>
                        </a:lnTo>
                        <a:lnTo>
                          <a:pt x="65" y="102"/>
                        </a:lnTo>
                        <a:lnTo>
                          <a:pt x="65" y="102"/>
                        </a:lnTo>
                        <a:lnTo>
                          <a:pt x="63" y="102"/>
                        </a:lnTo>
                        <a:lnTo>
                          <a:pt x="63" y="100"/>
                        </a:lnTo>
                        <a:lnTo>
                          <a:pt x="63" y="100"/>
                        </a:lnTo>
                        <a:lnTo>
                          <a:pt x="63" y="100"/>
                        </a:lnTo>
                        <a:lnTo>
                          <a:pt x="63" y="100"/>
                        </a:lnTo>
                        <a:lnTo>
                          <a:pt x="63" y="98"/>
                        </a:lnTo>
                        <a:lnTo>
                          <a:pt x="61" y="98"/>
                        </a:lnTo>
                        <a:lnTo>
                          <a:pt x="61" y="98"/>
                        </a:lnTo>
                        <a:lnTo>
                          <a:pt x="61" y="98"/>
                        </a:lnTo>
                        <a:lnTo>
                          <a:pt x="61" y="98"/>
                        </a:lnTo>
                        <a:lnTo>
                          <a:pt x="63" y="98"/>
                        </a:lnTo>
                        <a:lnTo>
                          <a:pt x="63" y="96"/>
                        </a:lnTo>
                        <a:lnTo>
                          <a:pt x="63" y="96"/>
                        </a:lnTo>
                        <a:lnTo>
                          <a:pt x="63" y="96"/>
                        </a:lnTo>
                        <a:lnTo>
                          <a:pt x="63" y="94"/>
                        </a:lnTo>
                        <a:lnTo>
                          <a:pt x="63" y="94"/>
                        </a:lnTo>
                        <a:lnTo>
                          <a:pt x="61" y="94"/>
                        </a:lnTo>
                        <a:lnTo>
                          <a:pt x="61" y="94"/>
                        </a:lnTo>
                        <a:lnTo>
                          <a:pt x="59" y="94"/>
                        </a:lnTo>
                        <a:lnTo>
                          <a:pt x="59" y="94"/>
                        </a:lnTo>
                        <a:lnTo>
                          <a:pt x="59" y="94"/>
                        </a:lnTo>
                        <a:lnTo>
                          <a:pt x="58" y="94"/>
                        </a:lnTo>
                        <a:lnTo>
                          <a:pt x="58" y="96"/>
                        </a:lnTo>
                        <a:lnTo>
                          <a:pt x="58" y="96"/>
                        </a:lnTo>
                        <a:lnTo>
                          <a:pt x="58" y="94"/>
                        </a:lnTo>
                        <a:lnTo>
                          <a:pt x="56" y="94"/>
                        </a:lnTo>
                        <a:lnTo>
                          <a:pt x="56" y="94"/>
                        </a:lnTo>
                        <a:lnTo>
                          <a:pt x="56" y="94"/>
                        </a:lnTo>
                        <a:lnTo>
                          <a:pt x="56" y="94"/>
                        </a:lnTo>
                        <a:lnTo>
                          <a:pt x="54" y="94"/>
                        </a:lnTo>
                        <a:lnTo>
                          <a:pt x="54" y="94"/>
                        </a:lnTo>
                        <a:lnTo>
                          <a:pt x="54" y="94"/>
                        </a:lnTo>
                        <a:lnTo>
                          <a:pt x="54" y="94"/>
                        </a:lnTo>
                        <a:lnTo>
                          <a:pt x="52" y="94"/>
                        </a:lnTo>
                        <a:lnTo>
                          <a:pt x="52" y="92"/>
                        </a:lnTo>
                        <a:lnTo>
                          <a:pt x="52" y="92"/>
                        </a:lnTo>
                        <a:lnTo>
                          <a:pt x="50" y="92"/>
                        </a:lnTo>
                        <a:lnTo>
                          <a:pt x="50" y="92"/>
                        </a:lnTo>
                        <a:lnTo>
                          <a:pt x="50" y="92"/>
                        </a:lnTo>
                        <a:lnTo>
                          <a:pt x="48" y="92"/>
                        </a:lnTo>
                        <a:lnTo>
                          <a:pt x="48" y="92"/>
                        </a:lnTo>
                        <a:lnTo>
                          <a:pt x="48" y="92"/>
                        </a:lnTo>
                        <a:lnTo>
                          <a:pt x="48" y="92"/>
                        </a:lnTo>
                        <a:lnTo>
                          <a:pt x="48" y="94"/>
                        </a:lnTo>
                        <a:lnTo>
                          <a:pt x="48" y="94"/>
                        </a:lnTo>
                        <a:lnTo>
                          <a:pt x="48" y="94"/>
                        </a:lnTo>
                        <a:lnTo>
                          <a:pt x="50" y="94"/>
                        </a:lnTo>
                        <a:lnTo>
                          <a:pt x="50" y="94"/>
                        </a:lnTo>
                        <a:lnTo>
                          <a:pt x="50" y="94"/>
                        </a:lnTo>
                        <a:lnTo>
                          <a:pt x="50" y="96"/>
                        </a:lnTo>
                        <a:lnTo>
                          <a:pt x="50" y="96"/>
                        </a:lnTo>
                        <a:lnTo>
                          <a:pt x="50" y="96"/>
                        </a:lnTo>
                        <a:lnTo>
                          <a:pt x="48" y="96"/>
                        </a:lnTo>
                        <a:lnTo>
                          <a:pt x="48" y="96"/>
                        </a:lnTo>
                        <a:lnTo>
                          <a:pt x="48" y="96"/>
                        </a:lnTo>
                        <a:lnTo>
                          <a:pt x="48" y="98"/>
                        </a:lnTo>
                        <a:lnTo>
                          <a:pt x="46" y="98"/>
                        </a:lnTo>
                        <a:lnTo>
                          <a:pt x="46" y="98"/>
                        </a:lnTo>
                        <a:lnTo>
                          <a:pt x="46" y="98"/>
                        </a:lnTo>
                        <a:lnTo>
                          <a:pt x="44" y="98"/>
                        </a:lnTo>
                        <a:lnTo>
                          <a:pt x="44" y="100"/>
                        </a:lnTo>
                        <a:lnTo>
                          <a:pt x="44" y="100"/>
                        </a:lnTo>
                        <a:lnTo>
                          <a:pt x="44" y="98"/>
                        </a:lnTo>
                        <a:lnTo>
                          <a:pt x="44" y="98"/>
                        </a:lnTo>
                        <a:lnTo>
                          <a:pt x="42" y="98"/>
                        </a:lnTo>
                        <a:lnTo>
                          <a:pt x="42" y="98"/>
                        </a:lnTo>
                        <a:lnTo>
                          <a:pt x="42" y="98"/>
                        </a:lnTo>
                        <a:lnTo>
                          <a:pt x="42" y="96"/>
                        </a:lnTo>
                        <a:lnTo>
                          <a:pt x="42" y="96"/>
                        </a:lnTo>
                        <a:lnTo>
                          <a:pt x="42" y="96"/>
                        </a:lnTo>
                        <a:lnTo>
                          <a:pt x="42" y="94"/>
                        </a:lnTo>
                        <a:lnTo>
                          <a:pt x="40" y="94"/>
                        </a:lnTo>
                        <a:lnTo>
                          <a:pt x="40" y="94"/>
                        </a:lnTo>
                        <a:lnTo>
                          <a:pt x="40" y="94"/>
                        </a:lnTo>
                        <a:lnTo>
                          <a:pt x="38" y="94"/>
                        </a:lnTo>
                        <a:lnTo>
                          <a:pt x="38" y="94"/>
                        </a:lnTo>
                        <a:lnTo>
                          <a:pt x="38" y="94"/>
                        </a:lnTo>
                        <a:lnTo>
                          <a:pt x="38" y="94"/>
                        </a:lnTo>
                        <a:lnTo>
                          <a:pt x="36" y="94"/>
                        </a:lnTo>
                        <a:lnTo>
                          <a:pt x="36" y="92"/>
                        </a:lnTo>
                        <a:lnTo>
                          <a:pt x="36" y="92"/>
                        </a:lnTo>
                        <a:lnTo>
                          <a:pt x="36" y="92"/>
                        </a:lnTo>
                        <a:lnTo>
                          <a:pt x="36" y="92"/>
                        </a:lnTo>
                        <a:lnTo>
                          <a:pt x="38" y="92"/>
                        </a:lnTo>
                        <a:lnTo>
                          <a:pt x="38" y="90"/>
                        </a:lnTo>
                        <a:lnTo>
                          <a:pt x="38" y="90"/>
                        </a:lnTo>
                        <a:lnTo>
                          <a:pt x="38" y="90"/>
                        </a:lnTo>
                        <a:lnTo>
                          <a:pt x="38" y="90"/>
                        </a:lnTo>
                        <a:lnTo>
                          <a:pt x="40" y="90"/>
                        </a:lnTo>
                        <a:lnTo>
                          <a:pt x="40" y="88"/>
                        </a:lnTo>
                        <a:lnTo>
                          <a:pt x="40" y="88"/>
                        </a:lnTo>
                        <a:lnTo>
                          <a:pt x="38" y="88"/>
                        </a:lnTo>
                        <a:lnTo>
                          <a:pt x="38" y="86"/>
                        </a:lnTo>
                        <a:lnTo>
                          <a:pt x="38" y="86"/>
                        </a:lnTo>
                        <a:lnTo>
                          <a:pt x="38" y="86"/>
                        </a:lnTo>
                        <a:lnTo>
                          <a:pt x="36" y="86"/>
                        </a:lnTo>
                        <a:lnTo>
                          <a:pt x="36" y="86"/>
                        </a:lnTo>
                        <a:lnTo>
                          <a:pt x="36" y="88"/>
                        </a:lnTo>
                        <a:lnTo>
                          <a:pt x="36" y="88"/>
                        </a:lnTo>
                        <a:lnTo>
                          <a:pt x="36" y="86"/>
                        </a:lnTo>
                        <a:lnTo>
                          <a:pt x="35" y="86"/>
                        </a:lnTo>
                        <a:lnTo>
                          <a:pt x="35" y="86"/>
                        </a:lnTo>
                        <a:lnTo>
                          <a:pt x="35" y="88"/>
                        </a:lnTo>
                        <a:lnTo>
                          <a:pt x="33" y="88"/>
                        </a:lnTo>
                        <a:lnTo>
                          <a:pt x="33" y="88"/>
                        </a:lnTo>
                        <a:lnTo>
                          <a:pt x="33" y="86"/>
                        </a:lnTo>
                        <a:lnTo>
                          <a:pt x="33" y="86"/>
                        </a:lnTo>
                        <a:lnTo>
                          <a:pt x="31" y="86"/>
                        </a:lnTo>
                        <a:lnTo>
                          <a:pt x="31" y="86"/>
                        </a:lnTo>
                        <a:lnTo>
                          <a:pt x="31" y="86"/>
                        </a:lnTo>
                        <a:lnTo>
                          <a:pt x="29" y="86"/>
                        </a:lnTo>
                        <a:lnTo>
                          <a:pt x="29" y="86"/>
                        </a:lnTo>
                        <a:lnTo>
                          <a:pt x="29" y="86"/>
                        </a:lnTo>
                        <a:lnTo>
                          <a:pt x="29" y="86"/>
                        </a:lnTo>
                        <a:lnTo>
                          <a:pt x="27" y="86"/>
                        </a:lnTo>
                        <a:lnTo>
                          <a:pt x="27" y="86"/>
                        </a:lnTo>
                        <a:lnTo>
                          <a:pt x="27" y="86"/>
                        </a:lnTo>
                        <a:lnTo>
                          <a:pt x="27" y="84"/>
                        </a:lnTo>
                        <a:lnTo>
                          <a:pt x="25" y="84"/>
                        </a:lnTo>
                        <a:lnTo>
                          <a:pt x="25" y="84"/>
                        </a:lnTo>
                        <a:lnTo>
                          <a:pt x="23" y="84"/>
                        </a:lnTo>
                        <a:lnTo>
                          <a:pt x="23" y="84"/>
                        </a:lnTo>
                        <a:lnTo>
                          <a:pt x="23" y="84"/>
                        </a:lnTo>
                        <a:lnTo>
                          <a:pt x="21" y="84"/>
                        </a:lnTo>
                        <a:lnTo>
                          <a:pt x="21" y="84"/>
                        </a:lnTo>
                        <a:lnTo>
                          <a:pt x="21" y="84"/>
                        </a:lnTo>
                        <a:lnTo>
                          <a:pt x="21" y="82"/>
                        </a:lnTo>
                        <a:lnTo>
                          <a:pt x="21" y="82"/>
                        </a:lnTo>
                        <a:lnTo>
                          <a:pt x="21" y="82"/>
                        </a:lnTo>
                        <a:lnTo>
                          <a:pt x="21" y="80"/>
                        </a:lnTo>
                        <a:lnTo>
                          <a:pt x="19" y="80"/>
                        </a:lnTo>
                        <a:lnTo>
                          <a:pt x="19" y="80"/>
                        </a:lnTo>
                        <a:lnTo>
                          <a:pt x="19" y="80"/>
                        </a:lnTo>
                        <a:lnTo>
                          <a:pt x="17" y="80"/>
                        </a:lnTo>
                        <a:lnTo>
                          <a:pt x="17" y="80"/>
                        </a:lnTo>
                        <a:lnTo>
                          <a:pt x="17" y="80"/>
                        </a:lnTo>
                        <a:lnTo>
                          <a:pt x="15" y="80"/>
                        </a:lnTo>
                        <a:lnTo>
                          <a:pt x="15" y="80"/>
                        </a:lnTo>
                        <a:lnTo>
                          <a:pt x="15" y="80"/>
                        </a:lnTo>
                        <a:lnTo>
                          <a:pt x="15" y="82"/>
                        </a:lnTo>
                        <a:lnTo>
                          <a:pt x="15" y="82"/>
                        </a:lnTo>
                        <a:lnTo>
                          <a:pt x="15" y="82"/>
                        </a:lnTo>
                        <a:lnTo>
                          <a:pt x="14" y="82"/>
                        </a:lnTo>
                        <a:lnTo>
                          <a:pt x="14" y="82"/>
                        </a:lnTo>
                        <a:lnTo>
                          <a:pt x="12" y="82"/>
                        </a:lnTo>
                        <a:lnTo>
                          <a:pt x="12" y="82"/>
                        </a:lnTo>
                        <a:lnTo>
                          <a:pt x="14" y="82"/>
                        </a:lnTo>
                        <a:lnTo>
                          <a:pt x="14" y="80"/>
                        </a:lnTo>
                        <a:lnTo>
                          <a:pt x="14" y="80"/>
                        </a:lnTo>
                        <a:lnTo>
                          <a:pt x="14" y="80"/>
                        </a:lnTo>
                        <a:lnTo>
                          <a:pt x="15" y="80"/>
                        </a:lnTo>
                        <a:lnTo>
                          <a:pt x="15" y="79"/>
                        </a:lnTo>
                        <a:lnTo>
                          <a:pt x="15" y="79"/>
                        </a:lnTo>
                        <a:lnTo>
                          <a:pt x="15" y="79"/>
                        </a:lnTo>
                        <a:lnTo>
                          <a:pt x="15" y="79"/>
                        </a:lnTo>
                        <a:lnTo>
                          <a:pt x="15" y="77"/>
                        </a:lnTo>
                        <a:lnTo>
                          <a:pt x="15" y="77"/>
                        </a:lnTo>
                        <a:lnTo>
                          <a:pt x="15" y="77"/>
                        </a:lnTo>
                        <a:lnTo>
                          <a:pt x="15" y="75"/>
                        </a:lnTo>
                        <a:lnTo>
                          <a:pt x="15" y="75"/>
                        </a:lnTo>
                        <a:lnTo>
                          <a:pt x="15" y="75"/>
                        </a:lnTo>
                        <a:lnTo>
                          <a:pt x="15" y="73"/>
                        </a:lnTo>
                        <a:lnTo>
                          <a:pt x="15" y="73"/>
                        </a:lnTo>
                        <a:lnTo>
                          <a:pt x="15" y="73"/>
                        </a:lnTo>
                        <a:lnTo>
                          <a:pt x="15" y="71"/>
                        </a:lnTo>
                        <a:lnTo>
                          <a:pt x="15" y="71"/>
                        </a:lnTo>
                        <a:lnTo>
                          <a:pt x="14" y="71"/>
                        </a:lnTo>
                        <a:lnTo>
                          <a:pt x="14" y="71"/>
                        </a:lnTo>
                        <a:lnTo>
                          <a:pt x="14" y="71"/>
                        </a:lnTo>
                        <a:lnTo>
                          <a:pt x="12" y="71"/>
                        </a:lnTo>
                        <a:lnTo>
                          <a:pt x="12" y="71"/>
                        </a:lnTo>
                        <a:lnTo>
                          <a:pt x="12" y="71"/>
                        </a:lnTo>
                        <a:lnTo>
                          <a:pt x="12" y="69"/>
                        </a:lnTo>
                        <a:lnTo>
                          <a:pt x="10" y="69"/>
                        </a:lnTo>
                        <a:lnTo>
                          <a:pt x="10" y="69"/>
                        </a:lnTo>
                        <a:lnTo>
                          <a:pt x="12" y="69"/>
                        </a:lnTo>
                        <a:lnTo>
                          <a:pt x="12" y="67"/>
                        </a:lnTo>
                        <a:lnTo>
                          <a:pt x="12" y="67"/>
                        </a:lnTo>
                        <a:lnTo>
                          <a:pt x="12" y="65"/>
                        </a:lnTo>
                        <a:lnTo>
                          <a:pt x="10" y="65"/>
                        </a:lnTo>
                        <a:lnTo>
                          <a:pt x="10" y="65"/>
                        </a:lnTo>
                        <a:lnTo>
                          <a:pt x="10" y="65"/>
                        </a:lnTo>
                        <a:lnTo>
                          <a:pt x="10" y="63"/>
                        </a:lnTo>
                        <a:lnTo>
                          <a:pt x="10" y="63"/>
                        </a:lnTo>
                        <a:lnTo>
                          <a:pt x="8" y="63"/>
                        </a:lnTo>
                        <a:lnTo>
                          <a:pt x="8" y="63"/>
                        </a:lnTo>
                        <a:lnTo>
                          <a:pt x="10" y="63"/>
                        </a:lnTo>
                        <a:lnTo>
                          <a:pt x="10" y="63"/>
                        </a:lnTo>
                        <a:lnTo>
                          <a:pt x="10" y="63"/>
                        </a:lnTo>
                        <a:lnTo>
                          <a:pt x="10" y="61"/>
                        </a:lnTo>
                        <a:lnTo>
                          <a:pt x="10" y="61"/>
                        </a:lnTo>
                        <a:lnTo>
                          <a:pt x="10" y="61"/>
                        </a:lnTo>
                        <a:lnTo>
                          <a:pt x="10" y="59"/>
                        </a:lnTo>
                        <a:lnTo>
                          <a:pt x="12" y="59"/>
                        </a:lnTo>
                        <a:lnTo>
                          <a:pt x="12" y="59"/>
                        </a:lnTo>
                        <a:lnTo>
                          <a:pt x="12" y="57"/>
                        </a:lnTo>
                        <a:lnTo>
                          <a:pt x="10" y="57"/>
                        </a:lnTo>
                        <a:lnTo>
                          <a:pt x="10" y="57"/>
                        </a:lnTo>
                        <a:lnTo>
                          <a:pt x="10" y="57"/>
                        </a:lnTo>
                        <a:lnTo>
                          <a:pt x="10" y="56"/>
                        </a:lnTo>
                        <a:lnTo>
                          <a:pt x="10" y="56"/>
                        </a:lnTo>
                        <a:lnTo>
                          <a:pt x="10" y="56"/>
                        </a:lnTo>
                        <a:lnTo>
                          <a:pt x="10" y="54"/>
                        </a:lnTo>
                        <a:lnTo>
                          <a:pt x="10" y="54"/>
                        </a:lnTo>
                        <a:lnTo>
                          <a:pt x="10" y="54"/>
                        </a:lnTo>
                        <a:lnTo>
                          <a:pt x="10" y="54"/>
                        </a:lnTo>
                        <a:lnTo>
                          <a:pt x="8" y="54"/>
                        </a:lnTo>
                        <a:lnTo>
                          <a:pt x="8" y="54"/>
                        </a:lnTo>
                        <a:lnTo>
                          <a:pt x="8" y="54"/>
                        </a:lnTo>
                        <a:lnTo>
                          <a:pt x="8" y="52"/>
                        </a:lnTo>
                        <a:lnTo>
                          <a:pt x="8" y="52"/>
                        </a:lnTo>
                        <a:lnTo>
                          <a:pt x="8" y="52"/>
                        </a:lnTo>
                        <a:lnTo>
                          <a:pt x="8" y="50"/>
                        </a:lnTo>
                        <a:lnTo>
                          <a:pt x="10" y="50"/>
                        </a:lnTo>
                        <a:lnTo>
                          <a:pt x="10" y="50"/>
                        </a:lnTo>
                        <a:lnTo>
                          <a:pt x="10" y="48"/>
                        </a:lnTo>
                        <a:lnTo>
                          <a:pt x="10" y="48"/>
                        </a:lnTo>
                        <a:lnTo>
                          <a:pt x="8" y="48"/>
                        </a:lnTo>
                        <a:lnTo>
                          <a:pt x="8" y="46"/>
                        </a:lnTo>
                        <a:lnTo>
                          <a:pt x="8" y="46"/>
                        </a:lnTo>
                        <a:lnTo>
                          <a:pt x="6" y="46"/>
                        </a:lnTo>
                        <a:lnTo>
                          <a:pt x="6" y="46"/>
                        </a:lnTo>
                        <a:lnTo>
                          <a:pt x="6" y="46"/>
                        </a:lnTo>
                        <a:lnTo>
                          <a:pt x="6" y="46"/>
                        </a:lnTo>
                        <a:lnTo>
                          <a:pt x="6" y="46"/>
                        </a:lnTo>
                        <a:lnTo>
                          <a:pt x="4" y="46"/>
                        </a:lnTo>
                        <a:lnTo>
                          <a:pt x="4" y="44"/>
                        </a:lnTo>
                        <a:lnTo>
                          <a:pt x="4" y="44"/>
                        </a:lnTo>
                        <a:lnTo>
                          <a:pt x="2" y="44"/>
                        </a:lnTo>
                        <a:lnTo>
                          <a:pt x="2" y="44"/>
                        </a:lnTo>
                        <a:lnTo>
                          <a:pt x="2" y="44"/>
                        </a:lnTo>
                        <a:lnTo>
                          <a:pt x="2" y="44"/>
                        </a:lnTo>
                        <a:lnTo>
                          <a:pt x="2" y="42"/>
                        </a:lnTo>
                        <a:lnTo>
                          <a:pt x="0" y="42"/>
                        </a:lnTo>
                        <a:lnTo>
                          <a:pt x="0" y="42"/>
                        </a:lnTo>
                        <a:lnTo>
                          <a:pt x="0" y="42"/>
                        </a:lnTo>
                        <a:lnTo>
                          <a:pt x="0" y="42"/>
                        </a:lnTo>
                        <a:lnTo>
                          <a:pt x="0" y="40"/>
                        </a:lnTo>
                        <a:lnTo>
                          <a:pt x="0" y="40"/>
                        </a:lnTo>
                        <a:lnTo>
                          <a:pt x="0" y="40"/>
                        </a:lnTo>
                        <a:lnTo>
                          <a:pt x="0" y="40"/>
                        </a:lnTo>
                        <a:lnTo>
                          <a:pt x="0" y="38"/>
                        </a:lnTo>
                        <a:lnTo>
                          <a:pt x="2" y="38"/>
                        </a:lnTo>
                        <a:lnTo>
                          <a:pt x="2" y="38"/>
                        </a:lnTo>
                        <a:lnTo>
                          <a:pt x="2" y="38"/>
                        </a:lnTo>
                        <a:lnTo>
                          <a:pt x="2" y="38"/>
                        </a:lnTo>
                        <a:lnTo>
                          <a:pt x="4" y="38"/>
                        </a:lnTo>
                        <a:lnTo>
                          <a:pt x="4" y="38"/>
                        </a:lnTo>
                        <a:lnTo>
                          <a:pt x="4" y="38"/>
                        </a:lnTo>
                        <a:lnTo>
                          <a:pt x="4" y="36"/>
                        </a:lnTo>
                        <a:lnTo>
                          <a:pt x="4" y="36"/>
                        </a:lnTo>
                        <a:lnTo>
                          <a:pt x="4" y="34"/>
                        </a:lnTo>
                        <a:lnTo>
                          <a:pt x="6" y="34"/>
                        </a:lnTo>
                        <a:lnTo>
                          <a:pt x="6" y="34"/>
                        </a:lnTo>
                        <a:lnTo>
                          <a:pt x="6" y="33"/>
                        </a:lnTo>
                        <a:lnTo>
                          <a:pt x="6" y="33"/>
                        </a:lnTo>
                        <a:lnTo>
                          <a:pt x="6" y="31"/>
                        </a:lnTo>
                        <a:lnTo>
                          <a:pt x="4" y="31"/>
                        </a:lnTo>
                        <a:lnTo>
                          <a:pt x="4" y="31"/>
                        </a:lnTo>
                        <a:lnTo>
                          <a:pt x="4" y="31"/>
                        </a:lnTo>
                        <a:lnTo>
                          <a:pt x="4" y="29"/>
                        </a:lnTo>
                        <a:lnTo>
                          <a:pt x="4" y="29"/>
                        </a:lnTo>
                        <a:lnTo>
                          <a:pt x="4" y="29"/>
                        </a:lnTo>
                        <a:lnTo>
                          <a:pt x="2" y="29"/>
                        </a:lnTo>
                        <a:lnTo>
                          <a:pt x="2" y="27"/>
                        </a:lnTo>
                        <a:lnTo>
                          <a:pt x="4" y="27"/>
                        </a:lnTo>
                        <a:lnTo>
                          <a:pt x="4" y="27"/>
                        </a:lnTo>
                        <a:lnTo>
                          <a:pt x="2" y="27"/>
                        </a:lnTo>
                        <a:lnTo>
                          <a:pt x="2" y="25"/>
                        </a:lnTo>
                        <a:lnTo>
                          <a:pt x="2" y="25"/>
                        </a:lnTo>
                        <a:lnTo>
                          <a:pt x="2" y="25"/>
                        </a:lnTo>
                        <a:lnTo>
                          <a:pt x="2" y="23"/>
                        </a:lnTo>
                        <a:lnTo>
                          <a:pt x="2" y="23"/>
                        </a:lnTo>
                        <a:lnTo>
                          <a:pt x="2" y="23"/>
                        </a:lnTo>
                        <a:lnTo>
                          <a:pt x="2" y="23"/>
                        </a:lnTo>
                        <a:lnTo>
                          <a:pt x="2" y="21"/>
                        </a:lnTo>
                        <a:lnTo>
                          <a:pt x="2" y="21"/>
                        </a:lnTo>
                        <a:lnTo>
                          <a:pt x="2" y="19"/>
                        </a:lnTo>
                        <a:lnTo>
                          <a:pt x="2" y="19"/>
                        </a:lnTo>
                        <a:lnTo>
                          <a:pt x="2" y="19"/>
                        </a:lnTo>
                        <a:lnTo>
                          <a:pt x="4" y="19"/>
                        </a:lnTo>
                        <a:lnTo>
                          <a:pt x="4" y="21"/>
                        </a:lnTo>
                        <a:lnTo>
                          <a:pt x="4" y="21"/>
                        </a:lnTo>
                        <a:lnTo>
                          <a:pt x="4" y="19"/>
                        </a:lnTo>
                        <a:lnTo>
                          <a:pt x="6" y="19"/>
                        </a:lnTo>
                        <a:lnTo>
                          <a:pt x="6" y="19"/>
                        </a:lnTo>
                        <a:lnTo>
                          <a:pt x="6" y="19"/>
                        </a:lnTo>
                        <a:lnTo>
                          <a:pt x="6" y="19"/>
                        </a:lnTo>
                        <a:lnTo>
                          <a:pt x="8" y="19"/>
                        </a:lnTo>
                        <a:lnTo>
                          <a:pt x="8" y="19"/>
                        </a:lnTo>
                        <a:lnTo>
                          <a:pt x="10" y="19"/>
                        </a:lnTo>
                        <a:lnTo>
                          <a:pt x="10" y="17"/>
                        </a:lnTo>
                        <a:lnTo>
                          <a:pt x="10" y="17"/>
                        </a:lnTo>
                        <a:lnTo>
                          <a:pt x="10" y="17"/>
                        </a:lnTo>
                        <a:lnTo>
                          <a:pt x="12" y="17"/>
                        </a:lnTo>
                        <a:lnTo>
                          <a:pt x="12" y="17"/>
                        </a:lnTo>
                        <a:lnTo>
                          <a:pt x="12" y="17"/>
                        </a:lnTo>
                        <a:lnTo>
                          <a:pt x="12" y="17"/>
                        </a:lnTo>
                        <a:lnTo>
                          <a:pt x="14" y="17"/>
                        </a:lnTo>
                        <a:lnTo>
                          <a:pt x="14" y="17"/>
                        </a:lnTo>
                        <a:lnTo>
                          <a:pt x="15" y="17"/>
                        </a:lnTo>
                        <a:lnTo>
                          <a:pt x="15" y="17"/>
                        </a:lnTo>
                        <a:lnTo>
                          <a:pt x="15" y="15"/>
                        </a:lnTo>
                        <a:lnTo>
                          <a:pt x="15" y="15"/>
                        </a:lnTo>
                        <a:lnTo>
                          <a:pt x="17" y="15"/>
                        </a:lnTo>
                        <a:lnTo>
                          <a:pt x="17" y="15"/>
                        </a:lnTo>
                        <a:lnTo>
                          <a:pt x="17" y="15"/>
                        </a:lnTo>
                        <a:lnTo>
                          <a:pt x="17" y="15"/>
                        </a:lnTo>
                        <a:lnTo>
                          <a:pt x="19" y="15"/>
                        </a:lnTo>
                        <a:lnTo>
                          <a:pt x="19" y="15"/>
                        </a:lnTo>
                        <a:lnTo>
                          <a:pt x="21" y="15"/>
                        </a:lnTo>
                        <a:lnTo>
                          <a:pt x="21" y="15"/>
                        </a:lnTo>
                        <a:lnTo>
                          <a:pt x="21" y="15"/>
                        </a:lnTo>
                        <a:lnTo>
                          <a:pt x="23" y="15"/>
                        </a:lnTo>
                        <a:lnTo>
                          <a:pt x="23" y="15"/>
                        </a:lnTo>
                        <a:lnTo>
                          <a:pt x="23" y="15"/>
                        </a:lnTo>
                        <a:lnTo>
                          <a:pt x="23" y="15"/>
                        </a:lnTo>
                        <a:lnTo>
                          <a:pt x="25" y="15"/>
                        </a:lnTo>
                        <a:lnTo>
                          <a:pt x="25" y="15"/>
                        </a:lnTo>
                        <a:lnTo>
                          <a:pt x="27" y="15"/>
                        </a:lnTo>
                        <a:lnTo>
                          <a:pt x="27" y="15"/>
                        </a:lnTo>
                        <a:lnTo>
                          <a:pt x="27" y="15"/>
                        </a:lnTo>
                        <a:lnTo>
                          <a:pt x="27" y="13"/>
                        </a:lnTo>
                        <a:lnTo>
                          <a:pt x="29" y="13"/>
                        </a:lnTo>
                        <a:lnTo>
                          <a:pt x="29" y="13"/>
                        </a:lnTo>
                        <a:lnTo>
                          <a:pt x="29" y="13"/>
                        </a:lnTo>
                        <a:lnTo>
                          <a:pt x="31" y="13"/>
                        </a:lnTo>
                        <a:lnTo>
                          <a:pt x="31" y="13"/>
                        </a:lnTo>
                        <a:lnTo>
                          <a:pt x="31" y="13"/>
                        </a:lnTo>
                        <a:lnTo>
                          <a:pt x="33" y="13"/>
                        </a:lnTo>
                        <a:lnTo>
                          <a:pt x="33" y="13"/>
                        </a:lnTo>
                        <a:lnTo>
                          <a:pt x="33" y="13"/>
                        </a:lnTo>
                        <a:lnTo>
                          <a:pt x="35" y="13"/>
                        </a:lnTo>
                        <a:lnTo>
                          <a:pt x="35" y="13"/>
                        </a:lnTo>
                        <a:lnTo>
                          <a:pt x="35" y="11"/>
                        </a:lnTo>
                        <a:lnTo>
                          <a:pt x="36" y="11"/>
                        </a:lnTo>
                        <a:lnTo>
                          <a:pt x="36" y="11"/>
                        </a:lnTo>
                        <a:lnTo>
                          <a:pt x="36" y="11"/>
                        </a:lnTo>
                        <a:lnTo>
                          <a:pt x="36" y="11"/>
                        </a:lnTo>
                        <a:lnTo>
                          <a:pt x="38" y="11"/>
                        </a:lnTo>
                        <a:lnTo>
                          <a:pt x="38" y="10"/>
                        </a:lnTo>
                        <a:lnTo>
                          <a:pt x="38" y="10"/>
                        </a:lnTo>
                        <a:lnTo>
                          <a:pt x="38" y="10"/>
                        </a:lnTo>
                        <a:lnTo>
                          <a:pt x="38" y="10"/>
                        </a:lnTo>
                        <a:lnTo>
                          <a:pt x="38" y="8"/>
                        </a:lnTo>
                        <a:lnTo>
                          <a:pt x="40" y="8"/>
                        </a:lnTo>
                        <a:lnTo>
                          <a:pt x="40" y="8"/>
                        </a:lnTo>
                        <a:lnTo>
                          <a:pt x="40" y="8"/>
                        </a:lnTo>
                        <a:lnTo>
                          <a:pt x="42" y="8"/>
                        </a:lnTo>
                        <a:lnTo>
                          <a:pt x="42" y="6"/>
                        </a:lnTo>
                        <a:lnTo>
                          <a:pt x="42" y="6"/>
                        </a:lnTo>
                        <a:lnTo>
                          <a:pt x="42" y="6"/>
                        </a:lnTo>
                        <a:lnTo>
                          <a:pt x="44" y="6"/>
                        </a:lnTo>
                        <a:lnTo>
                          <a:pt x="44" y="6"/>
                        </a:lnTo>
                        <a:lnTo>
                          <a:pt x="44" y="6"/>
                        </a:lnTo>
                        <a:lnTo>
                          <a:pt x="46" y="6"/>
                        </a:lnTo>
                        <a:lnTo>
                          <a:pt x="46" y="6"/>
                        </a:lnTo>
                        <a:lnTo>
                          <a:pt x="46" y="6"/>
                        </a:lnTo>
                        <a:lnTo>
                          <a:pt x="48" y="6"/>
                        </a:lnTo>
                        <a:lnTo>
                          <a:pt x="48" y="6"/>
                        </a:lnTo>
                        <a:lnTo>
                          <a:pt x="48" y="6"/>
                        </a:lnTo>
                        <a:lnTo>
                          <a:pt x="50" y="6"/>
                        </a:lnTo>
                        <a:lnTo>
                          <a:pt x="50" y="6"/>
                        </a:lnTo>
                        <a:lnTo>
                          <a:pt x="50" y="6"/>
                        </a:lnTo>
                        <a:lnTo>
                          <a:pt x="50" y="6"/>
                        </a:lnTo>
                        <a:lnTo>
                          <a:pt x="50" y="4"/>
                        </a:lnTo>
                        <a:lnTo>
                          <a:pt x="52" y="4"/>
                        </a:lnTo>
                        <a:lnTo>
                          <a:pt x="52" y="4"/>
                        </a:lnTo>
                        <a:lnTo>
                          <a:pt x="54" y="4"/>
                        </a:lnTo>
                        <a:lnTo>
                          <a:pt x="54" y="4"/>
                        </a:lnTo>
                        <a:lnTo>
                          <a:pt x="54" y="4"/>
                        </a:lnTo>
                        <a:lnTo>
                          <a:pt x="54" y="4"/>
                        </a:lnTo>
                        <a:lnTo>
                          <a:pt x="56" y="4"/>
                        </a:lnTo>
                        <a:lnTo>
                          <a:pt x="56" y="4"/>
                        </a:lnTo>
                        <a:lnTo>
                          <a:pt x="56" y="2"/>
                        </a:lnTo>
                        <a:lnTo>
                          <a:pt x="56" y="2"/>
                        </a:lnTo>
                        <a:lnTo>
                          <a:pt x="58" y="2"/>
                        </a:lnTo>
                        <a:lnTo>
                          <a:pt x="58" y="2"/>
                        </a:lnTo>
                        <a:lnTo>
                          <a:pt x="59" y="2"/>
                        </a:lnTo>
                        <a:lnTo>
                          <a:pt x="59" y="2"/>
                        </a:lnTo>
                        <a:lnTo>
                          <a:pt x="59" y="2"/>
                        </a:lnTo>
                        <a:lnTo>
                          <a:pt x="61" y="2"/>
                        </a:lnTo>
                        <a:lnTo>
                          <a:pt x="61" y="2"/>
                        </a:lnTo>
                        <a:lnTo>
                          <a:pt x="63" y="2"/>
                        </a:lnTo>
                        <a:lnTo>
                          <a:pt x="63" y="2"/>
                        </a:lnTo>
                        <a:lnTo>
                          <a:pt x="63" y="2"/>
                        </a:lnTo>
                        <a:lnTo>
                          <a:pt x="63" y="2"/>
                        </a:lnTo>
                        <a:lnTo>
                          <a:pt x="65" y="2"/>
                        </a:lnTo>
                        <a:lnTo>
                          <a:pt x="65" y="2"/>
                        </a:lnTo>
                        <a:lnTo>
                          <a:pt x="65" y="2"/>
                        </a:lnTo>
                        <a:lnTo>
                          <a:pt x="67" y="2"/>
                        </a:lnTo>
                        <a:lnTo>
                          <a:pt x="67" y="2"/>
                        </a:lnTo>
                        <a:lnTo>
                          <a:pt x="69" y="2"/>
                        </a:lnTo>
                        <a:lnTo>
                          <a:pt x="69" y="0"/>
                        </a:lnTo>
                        <a:lnTo>
                          <a:pt x="69" y="0"/>
                        </a:lnTo>
                        <a:lnTo>
                          <a:pt x="69" y="0"/>
                        </a:lnTo>
                        <a:lnTo>
                          <a:pt x="71" y="0"/>
                        </a:lnTo>
                        <a:lnTo>
                          <a:pt x="71" y="2"/>
                        </a:lnTo>
                        <a:lnTo>
                          <a:pt x="71" y="2"/>
                        </a:lnTo>
                        <a:lnTo>
                          <a:pt x="71" y="0"/>
                        </a:lnTo>
                        <a:lnTo>
                          <a:pt x="71" y="0"/>
                        </a:lnTo>
                        <a:lnTo>
                          <a:pt x="73" y="0"/>
                        </a:lnTo>
                        <a:lnTo>
                          <a:pt x="73" y="0"/>
                        </a:lnTo>
                        <a:lnTo>
                          <a:pt x="75" y="0"/>
                        </a:lnTo>
                        <a:lnTo>
                          <a:pt x="75" y="2"/>
                        </a:lnTo>
                        <a:lnTo>
                          <a:pt x="75" y="2"/>
                        </a:lnTo>
                        <a:lnTo>
                          <a:pt x="75" y="2"/>
                        </a:lnTo>
                        <a:lnTo>
                          <a:pt x="75" y="2"/>
                        </a:lnTo>
                        <a:lnTo>
                          <a:pt x="77" y="2"/>
                        </a:lnTo>
                        <a:lnTo>
                          <a:pt x="77" y="2"/>
                        </a:lnTo>
                        <a:lnTo>
                          <a:pt x="77" y="2"/>
                        </a:lnTo>
                        <a:lnTo>
                          <a:pt x="77" y="4"/>
                        </a:lnTo>
                        <a:lnTo>
                          <a:pt x="79" y="4"/>
                        </a:lnTo>
                        <a:lnTo>
                          <a:pt x="79" y="4"/>
                        </a:lnTo>
                        <a:lnTo>
                          <a:pt x="79" y="4"/>
                        </a:lnTo>
                        <a:lnTo>
                          <a:pt x="80" y="4"/>
                        </a:lnTo>
                        <a:lnTo>
                          <a:pt x="80" y="4"/>
                        </a:lnTo>
                        <a:lnTo>
                          <a:pt x="80" y="4"/>
                        </a:lnTo>
                        <a:lnTo>
                          <a:pt x="80" y="6"/>
                        </a:lnTo>
                        <a:lnTo>
                          <a:pt x="82" y="6"/>
                        </a:lnTo>
                        <a:lnTo>
                          <a:pt x="82" y="6"/>
                        </a:lnTo>
                        <a:lnTo>
                          <a:pt x="82" y="6"/>
                        </a:lnTo>
                        <a:lnTo>
                          <a:pt x="80" y="6"/>
                        </a:lnTo>
                        <a:lnTo>
                          <a:pt x="80" y="6"/>
                        </a:lnTo>
                        <a:lnTo>
                          <a:pt x="80" y="6"/>
                        </a:lnTo>
                        <a:lnTo>
                          <a:pt x="80" y="6"/>
                        </a:lnTo>
                        <a:lnTo>
                          <a:pt x="80" y="6"/>
                        </a:lnTo>
                        <a:lnTo>
                          <a:pt x="79" y="6"/>
                        </a:lnTo>
                        <a:lnTo>
                          <a:pt x="79" y="6"/>
                        </a:lnTo>
                        <a:lnTo>
                          <a:pt x="79" y="4"/>
                        </a:lnTo>
                        <a:lnTo>
                          <a:pt x="77" y="4"/>
                        </a:lnTo>
                        <a:lnTo>
                          <a:pt x="77" y="4"/>
                        </a:lnTo>
                        <a:lnTo>
                          <a:pt x="77" y="4"/>
                        </a:lnTo>
                        <a:lnTo>
                          <a:pt x="77" y="6"/>
                        </a:lnTo>
                        <a:lnTo>
                          <a:pt x="77" y="6"/>
                        </a:lnTo>
                        <a:lnTo>
                          <a:pt x="77" y="6"/>
                        </a:lnTo>
                        <a:lnTo>
                          <a:pt x="77" y="6"/>
                        </a:lnTo>
                        <a:lnTo>
                          <a:pt x="77" y="6"/>
                        </a:lnTo>
                        <a:lnTo>
                          <a:pt x="77" y="8"/>
                        </a:lnTo>
                        <a:lnTo>
                          <a:pt x="77" y="8"/>
                        </a:lnTo>
                        <a:lnTo>
                          <a:pt x="77" y="10"/>
                        </a:lnTo>
                        <a:lnTo>
                          <a:pt x="79" y="10"/>
                        </a:lnTo>
                        <a:lnTo>
                          <a:pt x="79" y="10"/>
                        </a:lnTo>
                        <a:lnTo>
                          <a:pt x="79" y="10"/>
                        </a:lnTo>
                        <a:lnTo>
                          <a:pt x="80" y="10"/>
                        </a:lnTo>
                        <a:lnTo>
                          <a:pt x="80" y="10"/>
                        </a:lnTo>
                        <a:lnTo>
                          <a:pt x="80" y="11"/>
                        </a:lnTo>
                        <a:lnTo>
                          <a:pt x="80" y="11"/>
                        </a:lnTo>
                        <a:lnTo>
                          <a:pt x="82" y="11"/>
                        </a:lnTo>
                        <a:lnTo>
                          <a:pt x="82" y="11"/>
                        </a:lnTo>
                        <a:lnTo>
                          <a:pt x="82" y="11"/>
                        </a:lnTo>
                        <a:lnTo>
                          <a:pt x="84" y="11"/>
                        </a:lnTo>
                        <a:lnTo>
                          <a:pt x="84" y="11"/>
                        </a:lnTo>
                        <a:lnTo>
                          <a:pt x="86" y="11"/>
                        </a:lnTo>
                        <a:lnTo>
                          <a:pt x="86" y="11"/>
                        </a:lnTo>
                        <a:lnTo>
                          <a:pt x="86" y="11"/>
                        </a:lnTo>
                        <a:lnTo>
                          <a:pt x="88" y="11"/>
                        </a:lnTo>
                        <a:lnTo>
                          <a:pt x="88" y="11"/>
                        </a:lnTo>
                        <a:lnTo>
                          <a:pt x="88" y="11"/>
                        </a:lnTo>
                        <a:lnTo>
                          <a:pt x="90" y="11"/>
                        </a:lnTo>
                        <a:lnTo>
                          <a:pt x="90" y="11"/>
                        </a:lnTo>
                        <a:lnTo>
                          <a:pt x="92" y="11"/>
                        </a:lnTo>
                        <a:lnTo>
                          <a:pt x="92" y="10"/>
                        </a:lnTo>
                        <a:lnTo>
                          <a:pt x="92" y="10"/>
                        </a:lnTo>
                        <a:lnTo>
                          <a:pt x="92" y="10"/>
                        </a:lnTo>
                        <a:lnTo>
                          <a:pt x="94" y="10"/>
                        </a:lnTo>
                        <a:lnTo>
                          <a:pt x="94" y="10"/>
                        </a:lnTo>
                        <a:lnTo>
                          <a:pt x="94" y="10"/>
                        </a:lnTo>
                        <a:lnTo>
                          <a:pt x="96" y="10"/>
                        </a:lnTo>
                        <a:lnTo>
                          <a:pt x="96" y="10"/>
                        </a:lnTo>
                      </a:path>
                    </a:pathLst>
                  </a:custGeom>
                  <a:solidFill>
                    <a:srgbClr val="C0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4" name="Freeform 496">
                    <a:extLst>
                      <a:ext uri="{FF2B5EF4-FFF2-40B4-BE49-F238E27FC236}">
                        <a16:creationId xmlns:a16="http://schemas.microsoft.com/office/drawing/2014/main" id="{2B98E9C3-D7A9-40FD-B8F8-F7044AF04FFD}"/>
                      </a:ext>
                    </a:extLst>
                  </p:cNvPr>
                  <p:cNvSpPr>
                    <a:spLocks/>
                  </p:cNvSpPr>
                  <p:nvPr/>
                </p:nvSpPr>
                <p:spPr bwMode="auto">
                  <a:xfrm>
                    <a:off x="13254" y="2959"/>
                    <a:ext cx="55" cy="54"/>
                  </a:xfrm>
                  <a:custGeom>
                    <a:avLst/>
                    <a:gdLst>
                      <a:gd name="T0" fmla="*/ 9 w 55"/>
                      <a:gd name="T1" fmla="*/ 2 h 54"/>
                      <a:gd name="T2" fmla="*/ 11 w 55"/>
                      <a:gd name="T3" fmla="*/ 4 h 54"/>
                      <a:gd name="T4" fmla="*/ 11 w 55"/>
                      <a:gd name="T5" fmla="*/ 6 h 54"/>
                      <a:gd name="T6" fmla="*/ 15 w 55"/>
                      <a:gd name="T7" fmla="*/ 6 h 54"/>
                      <a:gd name="T8" fmla="*/ 17 w 55"/>
                      <a:gd name="T9" fmla="*/ 6 h 54"/>
                      <a:gd name="T10" fmla="*/ 19 w 55"/>
                      <a:gd name="T11" fmla="*/ 8 h 54"/>
                      <a:gd name="T12" fmla="*/ 21 w 55"/>
                      <a:gd name="T13" fmla="*/ 8 h 54"/>
                      <a:gd name="T14" fmla="*/ 23 w 55"/>
                      <a:gd name="T15" fmla="*/ 12 h 54"/>
                      <a:gd name="T16" fmla="*/ 26 w 55"/>
                      <a:gd name="T17" fmla="*/ 12 h 54"/>
                      <a:gd name="T18" fmla="*/ 28 w 55"/>
                      <a:gd name="T19" fmla="*/ 14 h 54"/>
                      <a:gd name="T20" fmla="*/ 30 w 55"/>
                      <a:gd name="T21" fmla="*/ 14 h 54"/>
                      <a:gd name="T22" fmla="*/ 32 w 55"/>
                      <a:gd name="T23" fmla="*/ 18 h 54"/>
                      <a:gd name="T24" fmla="*/ 36 w 55"/>
                      <a:gd name="T25" fmla="*/ 18 h 54"/>
                      <a:gd name="T26" fmla="*/ 38 w 55"/>
                      <a:gd name="T27" fmla="*/ 19 h 54"/>
                      <a:gd name="T28" fmla="*/ 40 w 55"/>
                      <a:gd name="T29" fmla="*/ 21 h 54"/>
                      <a:gd name="T30" fmla="*/ 42 w 55"/>
                      <a:gd name="T31" fmla="*/ 23 h 54"/>
                      <a:gd name="T32" fmla="*/ 44 w 55"/>
                      <a:gd name="T33" fmla="*/ 25 h 54"/>
                      <a:gd name="T34" fmla="*/ 45 w 55"/>
                      <a:gd name="T35" fmla="*/ 27 h 54"/>
                      <a:gd name="T36" fmla="*/ 47 w 55"/>
                      <a:gd name="T37" fmla="*/ 31 h 54"/>
                      <a:gd name="T38" fmla="*/ 49 w 55"/>
                      <a:gd name="T39" fmla="*/ 31 h 54"/>
                      <a:gd name="T40" fmla="*/ 51 w 55"/>
                      <a:gd name="T41" fmla="*/ 31 h 54"/>
                      <a:gd name="T42" fmla="*/ 53 w 55"/>
                      <a:gd name="T43" fmla="*/ 35 h 54"/>
                      <a:gd name="T44" fmla="*/ 53 w 55"/>
                      <a:gd name="T45" fmla="*/ 37 h 54"/>
                      <a:gd name="T46" fmla="*/ 55 w 55"/>
                      <a:gd name="T47" fmla="*/ 39 h 54"/>
                      <a:gd name="T48" fmla="*/ 55 w 55"/>
                      <a:gd name="T49" fmla="*/ 42 h 54"/>
                      <a:gd name="T50" fmla="*/ 55 w 55"/>
                      <a:gd name="T51" fmla="*/ 46 h 54"/>
                      <a:gd name="T52" fmla="*/ 55 w 55"/>
                      <a:gd name="T53" fmla="*/ 48 h 54"/>
                      <a:gd name="T54" fmla="*/ 53 w 55"/>
                      <a:gd name="T55" fmla="*/ 52 h 54"/>
                      <a:gd name="T56" fmla="*/ 51 w 55"/>
                      <a:gd name="T57" fmla="*/ 54 h 54"/>
                      <a:gd name="T58" fmla="*/ 49 w 55"/>
                      <a:gd name="T59" fmla="*/ 50 h 54"/>
                      <a:gd name="T60" fmla="*/ 49 w 55"/>
                      <a:gd name="T61" fmla="*/ 48 h 54"/>
                      <a:gd name="T62" fmla="*/ 47 w 55"/>
                      <a:gd name="T63" fmla="*/ 46 h 54"/>
                      <a:gd name="T64" fmla="*/ 47 w 55"/>
                      <a:gd name="T65" fmla="*/ 42 h 54"/>
                      <a:gd name="T66" fmla="*/ 47 w 55"/>
                      <a:gd name="T67" fmla="*/ 39 h 54"/>
                      <a:gd name="T68" fmla="*/ 45 w 55"/>
                      <a:gd name="T69" fmla="*/ 37 h 54"/>
                      <a:gd name="T70" fmla="*/ 45 w 55"/>
                      <a:gd name="T71" fmla="*/ 33 h 54"/>
                      <a:gd name="T72" fmla="*/ 44 w 55"/>
                      <a:gd name="T73" fmla="*/ 31 h 54"/>
                      <a:gd name="T74" fmla="*/ 42 w 55"/>
                      <a:gd name="T75" fmla="*/ 29 h 54"/>
                      <a:gd name="T76" fmla="*/ 40 w 55"/>
                      <a:gd name="T77" fmla="*/ 25 h 54"/>
                      <a:gd name="T78" fmla="*/ 38 w 55"/>
                      <a:gd name="T79" fmla="*/ 25 h 54"/>
                      <a:gd name="T80" fmla="*/ 34 w 55"/>
                      <a:gd name="T81" fmla="*/ 23 h 54"/>
                      <a:gd name="T82" fmla="*/ 32 w 55"/>
                      <a:gd name="T83" fmla="*/ 23 h 54"/>
                      <a:gd name="T84" fmla="*/ 30 w 55"/>
                      <a:gd name="T85" fmla="*/ 19 h 54"/>
                      <a:gd name="T86" fmla="*/ 28 w 55"/>
                      <a:gd name="T87" fmla="*/ 18 h 54"/>
                      <a:gd name="T88" fmla="*/ 26 w 55"/>
                      <a:gd name="T89" fmla="*/ 16 h 54"/>
                      <a:gd name="T90" fmla="*/ 24 w 55"/>
                      <a:gd name="T91" fmla="*/ 14 h 54"/>
                      <a:gd name="T92" fmla="*/ 23 w 55"/>
                      <a:gd name="T93" fmla="*/ 14 h 54"/>
                      <a:gd name="T94" fmla="*/ 19 w 55"/>
                      <a:gd name="T95" fmla="*/ 12 h 54"/>
                      <a:gd name="T96" fmla="*/ 17 w 55"/>
                      <a:gd name="T97" fmla="*/ 10 h 54"/>
                      <a:gd name="T98" fmla="*/ 15 w 55"/>
                      <a:gd name="T99" fmla="*/ 10 h 54"/>
                      <a:gd name="T100" fmla="*/ 11 w 55"/>
                      <a:gd name="T101" fmla="*/ 10 h 54"/>
                      <a:gd name="T102" fmla="*/ 9 w 55"/>
                      <a:gd name="T103" fmla="*/ 8 h 54"/>
                      <a:gd name="T104" fmla="*/ 5 w 55"/>
                      <a:gd name="T105" fmla="*/ 8 h 54"/>
                      <a:gd name="T106" fmla="*/ 3 w 55"/>
                      <a:gd name="T107" fmla="*/ 6 h 54"/>
                      <a:gd name="T108" fmla="*/ 1 w 55"/>
                      <a:gd name="T109" fmla="*/ 6 h 54"/>
                      <a:gd name="T110" fmla="*/ 1 w 55"/>
                      <a:gd name="T111" fmla="*/ 2 h 54"/>
                      <a:gd name="T112" fmla="*/ 3 w 55"/>
                      <a:gd name="T113" fmla="*/ 0 h 54"/>
                      <a:gd name="T114" fmla="*/ 5 w 55"/>
                      <a:gd name="T115"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54">
                        <a:moveTo>
                          <a:pt x="7" y="2"/>
                        </a:moveTo>
                        <a:lnTo>
                          <a:pt x="7" y="2"/>
                        </a:lnTo>
                        <a:lnTo>
                          <a:pt x="7" y="2"/>
                        </a:lnTo>
                        <a:lnTo>
                          <a:pt x="9" y="2"/>
                        </a:lnTo>
                        <a:lnTo>
                          <a:pt x="9" y="2"/>
                        </a:lnTo>
                        <a:lnTo>
                          <a:pt x="9" y="2"/>
                        </a:lnTo>
                        <a:lnTo>
                          <a:pt x="9" y="2"/>
                        </a:lnTo>
                        <a:lnTo>
                          <a:pt x="9" y="2"/>
                        </a:lnTo>
                        <a:lnTo>
                          <a:pt x="11" y="2"/>
                        </a:lnTo>
                        <a:lnTo>
                          <a:pt x="11" y="4"/>
                        </a:lnTo>
                        <a:lnTo>
                          <a:pt x="11" y="4"/>
                        </a:lnTo>
                        <a:lnTo>
                          <a:pt x="11" y="4"/>
                        </a:lnTo>
                        <a:lnTo>
                          <a:pt x="11" y="6"/>
                        </a:lnTo>
                        <a:lnTo>
                          <a:pt x="11" y="6"/>
                        </a:lnTo>
                        <a:lnTo>
                          <a:pt x="11" y="6"/>
                        </a:lnTo>
                        <a:lnTo>
                          <a:pt x="13" y="6"/>
                        </a:lnTo>
                        <a:lnTo>
                          <a:pt x="13" y="6"/>
                        </a:lnTo>
                        <a:lnTo>
                          <a:pt x="13" y="6"/>
                        </a:lnTo>
                        <a:lnTo>
                          <a:pt x="15" y="6"/>
                        </a:lnTo>
                        <a:lnTo>
                          <a:pt x="15" y="6"/>
                        </a:lnTo>
                        <a:lnTo>
                          <a:pt x="15" y="6"/>
                        </a:lnTo>
                        <a:lnTo>
                          <a:pt x="15" y="6"/>
                        </a:lnTo>
                        <a:lnTo>
                          <a:pt x="15" y="6"/>
                        </a:lnTo>
                        <a:lnTo>
                          <a:pt x="17" y="6"/>
                        </a:lnTo>
                        <a:lnTo>
                          <a:pt x="17" y="6"/>
                        </a:lnTo>
                        <a:lnTo>
                          <a:pt x="17" y="6"/>
                        </a:lnTo>
                        <a:lnTo>
                          <a:pt x="17" y="6"/>
                        </a:lnTo>
                        <a:lnTo>
                          <a:pt x="17" y="6"/>
                        </a:lnTo>
                        <a:lnTo>
                          <a:pt x="19" y="6"/>
                        </a:lnTo>
                        <a:lnTo>
                          <a:pt x="19" y="8"/>
                        </a:lnTo>
                        <a:lnTo>
                          <a:pt x="19" y="8"/>
                        </a:lnTo>
                        <a:lnTo>
                          <a:pt x="21" y="8"/>
                        </a:lnTo>
                        <a:lnTo>
                          <a:pt x="21" y="8"/>
                        </a:lnTo>
                        <a:lnTo>
                          <a:pt x="21" y="8"/>
                        </a:lnTo>
                        <a:lnTo>
                          <a:pt x="21" y="8"/>
                        </a:lnTo>
                        <a:lnTo>
                          <a:pt x="21" y="10"/>
                        </a:lnTo>
                        <a:lnTo>
                          <a:pt x="23" y="10"/>
                        </a:lnTo>
                        <a:lnTo>
                          <a:pt x="23" y="10"/>
                        </a:lnTo>
                        <a:lnTo>
                          <a:pt x="23" y="10"/>
                        </a:lnTo>
                        <a:lnTo>
                          <a:pt x="23" y="12"/>
                        </a:lnTo>
                        <a:lnTo>
                          <a:pt x="23" y="12"/>
                        </a:lnTo>
                        <a:lnTo>
                          <a:pt x="24" y="12"/>
                        </a:lnTo>
                        <a:lnTo>
                          <a:pt x="24" y="12"/>
                        </a:lnTo>
                        <a:lnTo>
                          <a:pt x="24" y="12"/>
                        </a:lnTo>
                        <a:lnTo>
                          <a:pt x="26" y="12"/>
                        </a:lnTo>
                        <a:lnTo>
                          <a:pt x="26" y="12"/>
                        </a:lnTo>
                        <a:lnTo>
                          <a:pt x="26" y="12"/>
                        </a:lnTo>
                        <a:lnTo>
                          <a:pt x="26" y="14"/>
                        </a:lnTo>
                        <a:lnTo>
                          <a:pt x="28" y="14"/>
                        </a:lnTo>
                        <a:lnTo>
                          <a:pt x="28" y="14"/>
                        </a:lnTo>
                        <a:lnTo>
                          <a:pt x="28" y="14"/>
                        </a:lnTo>
                        <a:lnTo>
                          <a:pt x="28" y="14"/>
                        </a:lnTo>
                        <a:lnTo>
                          <a:pt x="28" y="14"/>
                        </a:lnTo>
                        <a:lnTo>
                          <a:pt x="30" y="14"/>
                        </a:lnTo>
                        <a:lnTo>
                          <a:pt x="30" y="14"/>
                        </a:lnTo>
                        <a:lnTo>
                          <a:pt x="30" y="16"/>
                        </a:lnTo>
                        <a:lnTo>
                          <a:pt x="32" y="16"/>
                        </a:lnTo>
                        <a:lnTo>
                          <a:pt x="32" y="16"/>
                        </a:lnTo>
                        <a:lnTo>
                          <a:pt x="32" y="16"/>
                        </a:lnTo>
                        <a:lnTo>
                          <a:pt x="32" y="18"/>
                        </a:lnTo>
                        <a:lnTo>
                          <a:pt x="32" y="18"/>
                        </a:lnTo>
                        <a:lnTo>
                          <a:pt x="32" y="18"/>
                        </a:lnTo>
                        <a:lnTo>
                          <a:pt x="34" y="18"/>
                        </a:lnTo>
                        <a:lnTo>
                          <a:pt x="34" y="18"/>
                        </a:lnTo>
                        <a:lnTo>
                          <a:pt x="36" y="18"/>
                        </a:lnTo>
                        <a:lnTo>
                          <a:pt x="36" y="18"/>
                        </a:lnTo>
                        <a:lnTo>
                          <a:pt x="36" y="19"/>
                        </a:lnTo>
                        <a:lnTo>
                          <a:pt x="36" y="19"/>
                        </a:lnTo>
                        <a:lnTo>
                          <a:pt x="38" y="19"/>
                        </a:lnTo>
                        <a:lnTo>
                          <a:pt x="38" y="19"/>
                        </a:lnTo>
                        <a:lnTo>
                          <a:pt x="38" y="19"/>
                        </a:lnTo>
                        <a:lnTo>
                          <a:pt x="38" y="21"/>
                        </a:lnTo>
                        <a:lnTo>
                          <a:pt x="38" y="21"/>
                        </a:lnTo>
                        <a:lnTo>
                          <a:pt x="38" y="21"/>
                        </a:lnTo>
                        <a:lnTo>
                          <a:pt x="40" y="21"/>
                        </a:lnTo>
                        <a:lnTo>
                          <a:pt x="40" y="23"/>
                        </a:lnTo>
                        <a:lnTo>
                          <a:pt x="40" y="23"/>
                        </a:lnTo>
                        <a:lnTo>
                          <a:pt x="40" y="23"/>
                        </a:lnTo>
                        <a:lnTo>
                          <a:pt x="42" y="23"/>
                        </a:lnTo>
                        <a:lnTo>
                          <a:pt x="42" y="23"/>
                        </a:lnTo>
                        <a:lnTo>
                          <a:pt x="42" y="23"/>
                        </a:lnTo>
                        <a:lnTo>
                          <a:pt x="42" y="25"/>
                        </a:lnTo>
                        <a:lnTo>
                          <a:pt x="42" y="25"/>
                        </a:lnTo>
                        <a:lnTo>
                          <a:pt x="44" y="25"/>
                        </a:lnTo>
                        <a:lnTo>
                          <a:pt x="44" y="25"/>
                        </a:lnTo>
                        <a:lnTo>
                          <a:pt x="44" y="27"/>
                        </a:lnTo>
                        <a:lnTo>
                          <a:pt x="44" y="27"/>
                        </a:lnTo>
                        <a:lnTo>
                          <a:pt x="44" y="27"/>
                        </a:lnTo>
                        <a:lnTo>
                          <a:pt x="44" y="27"/>
                        </a:lnTo>
                        <a:lnTo>
                          <a:pt x="45" y="27"/>
                        </a:lnTo>
                        <a:lnTo>
                          <a:pt x="45" y="27"/>
                        </a:lnTo>
                        <a:lnTo>
                          <a:pt x="45" y="29"/>
                        </a:lnTo>
                        <a:lnTo>
                          <a:pt x="45" y="29"/>
                        </a:lnTo>
                        <a:lnTo>
                          <a:pt x="47" y="29"/>
                        </a:lnTo>
                        <a:lnTo>
                          <a:pt x="47" y="31"/>
                        </a:lnTo>
                        <a:lnTo>
                          <a:pt x="47" y="31"/>
                        </a:lnTo>
                        <a:lnTo>
                          <a:pt x="47" y="31"/>
                        </a:lnTo>
                        <a:lnTo>
                          <a:pt x="47" y="31"/>
                        </a:lnTo>
                        <a:lnTo>
                          <a:pt x="47" y="31"/>
                        </a:lnTo>
                        <a:lnTo>
                          <a:pt x="49" y="31"/>
                        </a:lnTo>
                        <a:lnTo>
                          <a:pt x="49" y="33"/>
                        </a:lnTo>
                        <a:lnTo>
                          <a:pt x="49" y="33"/>
                        </a:lnTo>
                        <a:lnTo>
                          <a:pt x="49" y="31"/>
                        </a:lnTo>
                        <a:lnTo>
                          <a:pt x="49" y="31"/>
                        </a:lnTo>
                        <a:lnTo>
                          <a:pt x="51" y="31"/>
                        </a:lnTo>
                        <a:lnTo>
                          <a:pt x="51" y="33"/>
                        </a:lnTo>
                        <a:lnTo>
                          <a:pt x="51" y="33"/>
                        </a:lnTo>
                        <a:lnTo>
                          <a:pt x="51" y="33"/>
                        </a:lnTo>
                        <a:lnTo>
                          <a:pt x="51" y="35"/>
                        </a:lnTo>
                        <a:lnTo>
                          <a:pt x="53" y="35"/>
                        </a:lnTo>
                        <a:lnTo>
                          <a:pt x="53" y="35"/>
                        </a:lnTo>
                        <a:lnTo>
                          <a:pt x="53" y="35"/>
                        </a:lnTo>
                        <a:lnTo>
                          <a:pt x="53" y="37"/>
                        </a:lnTo>
                        <a:lnTo>
                          <a:pt x="53" y="37"/>
                        </a:lnTo>
                        <a:lnTo>
                          <a:pt x="53" y="37"/>
                        </a:lnTo>
                        <a:lnTo>
                          <a:pt x="55" y="37"/>
                        </a:lnTo>
                        <a:lnTo>
                          <a:pt x="55" y="39"/>
                        </a:lnTo>
                        <a:lnTo>
                          <a:pt x="55" y="39"/>
                        </a:lnTo>
                        <a:lnTo>
                          <a:pt x="55" y="39"/>
                        </a:lnTo>
                        <a:lnTo>
                          <a:pt x="55" y="39"/>
                        </a:lnTo>
                        <a:lnTo>
                          <a:pt x="55" y="39"/>
                        </a:lnTo>
                        <a:lnTo>
                          <a:pt x="55" y="41"/>
                        </a:lnTo>
                        <a:lnTo>
                          <a:pt x="55" y="41"/>
                        </a:lnTo>
                        <a:lnTo>
                          <a:pt x="55" y="42"/>
                        </a:lnTo>
                        <a:lnTo>
                          <a:pt x="55" y="42"/>
                        </a:lnTo>
                        <a:lnTo>
                          <a:pt x="55" y="44"/>
                        </a:lnTo>
                        <a:lnTo>
                          <a:pt x="55" y="44"/>
                        </a:lnTo>
                        <a:lnTo>
                          <a:pt x="55" y="44"/>
                        </a:lnTo>
                        <a:lnTo>
                          <a:pt x="55" y="44"/>
                        </a:lnTo>
                        <a:lnTo>
                          <a:pt x="55" y="46"/>
                        </a:lnTo>
                        <a:lnTo>
                          <a:pt x="55" y="46"/>
                        </a:lnTo>
                        <a:lnTo>
                          <a:pt x="55" y="46"/>
                        </a:lnTo>
                        <a:lnTo>
                          <a:pt x="55" y="46"/>
                        </a:lnTo>
                        <a:lnTo>
                          <a:pt x="55" y="48"/>
                        </a:lnTo>
                        <a:lnTo>
                          <a:pt x="55" y="48"/>
                        </a:lnTo>
                        <a:lnTo>
                          <a:pt x="55" y="48"/>
                        </a:lnTo>
                        <a:lnTo>
                          <a:pt x="55" y="50"/>
                        </a:lnTo>
                        <a:lnTo>
                          <a:pt x="53" y="50"/>
                        </a:lnTo>
                        <a:lnTo>
                          <a:pt x="53" y="50"/>
                        </a:lnTo>
                        <a:lnTo>
                          <a:pt x="53" y="52"/>
                        </a:lnTo>
                        <a:lnTo>
                          <a:pt x="53" y="52"/>
                        </a:lnTo>
                        <a:lnTo>
                          <a:pt x="53" y="52"/>
                        </a:lnTo>
                        <a:lnTo>
                          <a:pt x="53" y="52"/>
                        </a:lnTo>
                        <a:lnTo>
                          <a:pt x="53" y="54"/>
                        </a:lnTo>
                        <a:lnTo>
                          <a:pt x="51" y="54"/>
                        </a:lnTo>
                        <a:lnTo>
                          <a:pt x="51" y="54"/>
                        </a:lnTo>
                        <a:lnTo>
                          <a:pt x="51" y="52"/>
                        </a:lnTo>
                        <a:lnTo>
                          <a:pt x="49" y="52"/>
                        </a:lnTo>
                        <a:lnTo>
                          <a:pt x="49" y="52"/>
                        </a:lnTo>
                        <a:lnTo>
                          <a:pt x="49" y="50"/>
                        </a:lnTo>
                        <a:lnTo>
                          <a:pt x="49" y="50"/>
                        </a:lnTo>
                        <a:lnTo>
                          <a:pt x="49" y="50"/>
                        </a:lnTo>
                        <a:lnTo>
                          <a:pt x="49" y="50"/>
                        </a:lnTo>
                        <a:lnTo>
                          <a:pt x="49" y="48"/>
                        </a:lnTo>
                        <a:lnTo>
                          <a:pt x="49" y="48"/>
                        </a:lnTo>
                        <a:lnTo>
                          <a:pt x="47" y="48"/>
                        </a:lnTo>
                        <a:lnTo>
                          <a:pt x="47" y="46"/>
                        </a:lnTo>
                        <a:lnTo>
                          <a:pt x="47" y="46"/>
                        </a:lnTo>
                        <a:lnTo>
                          <a:pt x="47" y="46"/>
                        </a:lnTo>
                        <a:lnTo>
                          <a:pt x="47" y="46"/>
                        </a:lnTo>
                        <a:lnTo>
                          <a:pt x="47" y="44"/>
                        </a:lnTo>
                        <a:lnTo>
                          <a:pt x="47" y="44"/>
                        </a:lnTo>
                        <a:lnTo>
                          <a:pt x="47" y="44"/>
                        </a:lnTo>
                        <a:lnTo>
                          <a:pt x="47" y="42"/>
                        </a:lnTo>
                        <a:lnTo>
                          <a:pt x="47" y="42"/>
                        </a:lnTo>
                        <a:lnTo>
                          <a:pt x="47" y="41"/>
                        </a:lnTo>
                        <a:lnTo>
                          <a:pt x="47" y="41"/>
                        </a:lnTo>
                        <a:lnTo>
                          <a:pt x="47" y="41"/>
                        </a:lnTo>
                        <a:lnTo>
                          <a:pt x="47" y="39"/>
                        </a:lnTo>
                        <a:lnTo>
                          <a:pt x="47" y="39"/>
                        </a:lnTo>
                        <a:lnTo>
                          <a:pt x="47" y="39"/>
                        </a:lnTo>
                        <a:lnTo>
                          <a:pt x="47" y="39"/>
                        </a:lnTo>
                        <a:lnTo>
                          <a:pt x="47" y="37"/>
                        </a:lnTo>
                        <a:lnTo>
                          <a:pt x="47" y="37"/>
                        </a:lnTo>
                        <a:lnTo>
                          <a:pt x="45" y="37"/>
                        </a:lnTo>
                        <a:lnTo>
                          <a:pt x="45" y="35"/>
                        </a:lnTo>
                        <a:lnTo>
                          <a:pt x="45" y="35"/>
                        </a:lnTo>
                        <a:lnTo>
                          <a:pt x="45" y="35"/>
                        </a:lnTo>
                        <a:lnTo>
                          <a:pt x="45" y="33"/>
                        </a:lnTo>
                        <a:lnTo>
                          <a:pt x="45" y="33"/>
                        </a:lnTo>
                        <a:lnTo>
                          <a:pt x="44" y="33"/>
                        </a:lnTo>
                        <a:lnTo>
                          <a:pt x="44" y="33"/>
                        </a:lnTo>
                        <a:lnTo>
                          <a:pt x="44" y="31"/>
                        </a:lnTo>
                        <a:lnTo>
                          <a:pt x="44" y="31"/>
                        </a:lnTo>
                        <a:lnTo>
                          <a:pt x="44" y="31"/>
                        </a:lnTo>
                        <a:lnTo>
                          <a:pt x="44" y="31"/>
                        </a:lnTo>
                        <a:lnTo>
                          <a:pt x="42" y="31"/>
                        </a:lnTo>
                        <a:lnTo>
                          <a:pt x="42" y="29"/>
                        </a:lnTo>
                        <a:lnTo>
                          <a:pt x="42" y="29"/>
                        </a:lnTo>
                        <a:lnTo>
                          <a:pt x="42" y="29"/>
                        </a:lnTo>
                        <a:lnTo>
                          <a:pt x="42" y="27"/>
                        </a:lnTo>
                        <a:lnTo>
                          <a:pt x="42" y="27"/>
                        </a:lnTo>
                        <a:lnTo>
                          <a:pt x="42" y="27"/>
                        </a:lnTo>
                        <a:lnTo>
                          <a:pt x="40" y="27"/>
                        </a:lnTo>
                        <a:lnTo>
                          <a:pt x="40" y="25"/>
                        </a:lnTo>
                        <a:lnTo>
                          <a:pt x="40" y="25"/>
                        </a:lnTo>
                        <a:lnTo>
                          <a:pt x="40" y="25"/>
                        </a:lnTo>
                        <a:lnTo>
                          <a:pt x="38" y="25"/>
                        </a:lnTo>
                        <a:lnTo>
                          <a:pt x="38" y="25"/>
                        </a:lnTo>
                        <a:lnTo>
                          <a:pt x="38" y="25"/>
                        </a:lnTo>
                        <a:lnTo>
                          <a:pt x="36" y="25"/>
                        </a:lnTo>
                        <a:lnTo>
                          <a:pt x="36" y="25"/>
                        </a:lnTo>
                        <a:lnTo>
                          <a:pt x="36" y="23"/>
                        </a:lnTo>
                        <a:lnTo>
                          <a:pt x="36" y="23"/>
                        </a:lnTo>
                        <a:lnTo>
                          <a:pt x="34" y="23"/>
                        </a:lnTo>
                        <a:lnTo>
                          <a:pt x="34" y="23"/>
                        </a:lnTo>
                        <a:lnTo>
                          <a:pt x="34" y="23"/>
                        </a:lnTo>
                        <a:lnTo>
                          <a:pt x="34" y="23"/>
                        </a:lnTo>
                        <a:lnTo>
                          <a:pt x="32" y="23"/>
                        </a:lnTo>
                        <a:lnTo>
                          <a:pt x="32" y="23"/>
                        </a:lnTo>
                        <a:lnTo>
                          <a:pt x="32" y="21"/>
                        </a:lnTo>
                        <a:lnTo>
                          <a:pt x="32" y="21"/>
                        </a:lnTo>
                        <a:lnTo>
                          <a:pt x="32" y="21"/>
                        </a:lnTo>
                        <a:lnTo>
                          <a:pt x="30" y="21"/>
                        </a:lnTo>
                        <a:lnTo>
                          <a:pt x="30" y="19"/>
                        </a:lnTo>
                        <a:lnTo>
                          <a:pt x="30" y="19"/>
                        </a:lnTo>
                        <a:lnTo>
                          <a:pt x="30" y="19"/>
                        </a:lnTo>
                        <a:lnTo>
                          <a:pt x="28" y="19"/>
                        </a:lnTo>
                        <a:lnTo>
                          <a:pt x="28" y="18"/>
                        </a:lnTo>
                        <a:lnTo>
                          <a:pt x="28" y="18"/>
                        </a:lnTo>
                        <a:lnTo>
                          <a:pt x="28" y="18"/>
                        </a:lnTo>
                        <a:lnTo>
                          <a:pt x="26" y="18"/>
                        </a:lnTo>
                        <a:lnTo>
                          <a:pt x="26" y="18"/>
                        </a:lnTo>
                        <a:lnTo>
                          <a:pt x="26" y="18"/>
                        </a:lnTo>
                        <a:lnTo>
                          <a:pt x="26" y="16"/>
                        </a:lnTo>
                        <a:lnTo>
                          <a:pt x="26" y="16"/>
                        </a:lnTo>
                        <a:lnTo>
                          <a:pt x="26" y="16"/>
                        </a:lnTo>
                        <a:lnTo>
                          <a:pt x="24" y="16"/>
                        </a:lnTo>
                        <a:lnTo>
                          <a:pt x="24" y="16"/>
                        </a:lnTo>
                        <a:lnTo>
                          <a:pt x="24" y="14"/>
                        </a:lnTo>
                        <a:lnTo>
                          <a:pt x="23" y="14"/>
                        </a:lnTo>
                        <a:lnTo>
                          <a:pt x="23" y="14"/>
                        </a:lnTo>
                        <a:lnTo>
                          <a:pt x="23" y="14"/>
                        </a:lnTo>
                        <a:lnTo>
                          <a:pt x="23" y="14"/>
                        </a:lnTo>
                        <a:lnTo>
                          <a:pt x="23" y="14"/>
                        </a:lnTo>
                        <a:lnTo>
                          <a:pt x="21" y="14"/>
                        </a:lnTo>
                        <a:lnTo>
                          <a:pt x="21" y="14"/>
                        </a:lnTo>
                        <a:lnTo>
                          <a:pt x="21" y="12"/>
                        </a:lnTo>
                        <a:lnTo>
                          <a:pt x="21" y="12"/>
                        </a:lnTo>
                        <a:lnTo>
                          <a:pt x="19" y="12"/>
                        </a:lnTo>
                        <a:lnTo>
                          <a:pt x="19" y="12"/>
                        </a:lnTo>
                        <a:lnTo>
                          <a:pt x="19" y="12"/>
                        </a:lnTo>
                        <a:lnTo>
                          <a:pt x="19" y="10"/>
                        </a:lnTo>
                        <a:lnTo>
                          <a:pt x="17" y="10"/>
                        </a:lnTo>
                        <a:lnTo>
                          <a:pt x="17" y="10"/>
                        </a:lnTo>
                        <a:lnTo>
                          <a:pt x="17" y="12"/>
                        </a:lnTo>
                        <a:lnTo>
                          <a:pt x="17" y="12"/>
                        </a:lnTo>
                        <a:lnTo>
                          <a:pt x="15" y="12"/>
                        </a:lnTo>
                        <a:lnTo>
                          <a:pt x="15" y="10"/>
                        </a:lnTo>
                        <a:lnTo>
                          <a:pt x="15" y="10"/>
                        </a:lnTo>
                        <a:lnTo>
                          <a:pt x="15" y="10"/>
                        </a:lnTo>
                        <a:lnTo>
                          <a:pt x="13" y="10"/>
                        </a:lnTo>
                        <a:lnTo>
                          <a:pt x="13" y="10"/>
                        </a:lnTo>
                        <a:lnTo>
                          <a:pt x="13" y="10"/>
                        </a:lnTo>
                        <a:lnTo>
                          <a:pt x="11" y="10"/>
                        </a:lnTo>
                        <a:lnTo>
                          <a:pt x="11" y="10"/>
                        </a:lnTo>
                        <a:lnTo>
                          <a:pt x="11" y="8"/>
                        </a:lnTo>
                        <a:lnTo>
                          <a:pt x="11" y="8"/>
                        </a:lnTo>
                        <a:lnTo>
                          <a:pt x="9" y="8"/>
                        </a:lnTo>
                        <a:lnTo>
                          <a:pt x="9" y="8"/>
                        </a:lnTo>
                        <a:lnTo>
                          <a:pt x="9" y="8"/>
                        </a:lnTo>
                        <a:lnTo>
                          <a:pt x="7" y="8"/>
                        </a:lnTo>
                        <a:lnTo>
                          <a:pt x="7" y="8"/>
                        </a:lnTo>
                        <a:lnTo>
                          <a:pt x="5" y="8"/>
                        </a:lnTo>
                        <a:lnTo>
                          <a:pt x="5" y="8"/>
                        </a:lnTo>
                        <a:lnTo>
                          <a:pt x="5" y="8"/>
                        </a:lnTo>
                        <a:lnTo>
                          <a:pt x="3" y="8"/>
                        </a:lnTo>
                        <a:lnTo>
                          <a:pt x="3" y="8"/>
                        </a:lnTo>
                        <a:lnTo>
                          <a:pt x="3" y="8"/>
                        </a:lnTo>
                        <a:lnTo>
                          <a:pt x="3" y="6"/>
                        </a:lnTo>
                        <a:lnTo>
                          <a:pt x="3" y="6"/>
                        </a:lnTo>
                        <a:lnTo>
                          <a:pt x="3" y="6"/>
                        </a:lnTo>
                        <a:lnTo>
                          <a:pt x="3" y="6"/>
                        </a:lnTo>
                        <a:lnTo>
                          <a:pt x="1" y="6"/>
                        </a:lnTo>
                        <a:lnTo>
                          <a:pt x="1" y="6"/>
                        </a:lnTo>
                        <a:lnTo>
                          <a:pt x="0" y="6"/>
                        </a:lnTo>
                        <a:lnTo>
                          <a:pt x="0" y="4"/>
                        </a:lnTo>
                        <a:lnTo>
                          <a:pt x="0" y="4"/>
                        </a:lnTo>
                        <a:lnTo>
                          <a:pt x="0" y="2"/>
                        </a:lnTo>
                        <a:lnTo>
                          <a:pt x="1" y="2"/>
                        </a:lnTo>
                        <a:lnTo>
                          <a:pt x="1" y="2"/>
                        </a:lnTo>
                        <a:lnTo>
                          <a:pt x="3" y="2"/>
                        </a:lnTo>
                        <a:lnTo>
                          <a:pt x="3" y="2"/>
                        </a:lnTo>
                        <a:lnTo>
                          <a:pt x="3" y="2"/>
                        </a:lnTo>
                        <a:lnTo>
                          <a:pt x="3" y="0"/>
                        </a:lnTo>
                        <a:lnTo>
                          <a:pt x="3" y="0"/>
                        </a:lnTo>
                        <a:lnTo>
                          <a:pt x="5" y="0"/>
                        </a:lnTo>
                        <a:lnTo>
                          <a:pt x="5" y="0"/>
                        </a:lnTo>
                        <a:lnTo>
                          <a:pt x="5" y="2"/>
                        </a:lnTo>
                        <a:lnTo>
                          <a:pt x="5" y="2"/>
                        </a:lnTo>
                        <a:lnTo>
                          <a:pt x="7"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5" name="Freeform 497">
                    <a:extLst>
                      <a:ext uri="{FF2B5EF4-FFF2-40B4-BE49-F238E27FC236}">
                        <a16:creationId xmlns:a16="http://schemas.microsoft.com/office/drawing/2014/main" id="{01E2AE41-8856-48B6-B0D6-B38A769EB388}"/>
                      </a:ext>
                    </a:extLst>
                  </p:cNvPr>
                  <p:cNvSpPr>
                    <a:spLocks/>
                  </p:cNvSpPr>
                  <p:nvPr/>
                </p:nvSpPr>
                <p:spPr bwMode="auto">
                  <a:xfrm>
                    <a:off x="13254" y="2959"/>
                    <a:ext cx="55" cy="54"/>
                  </a:xfrm>
                  <a:custGeom>
                    <a:avLst/>
                    <a:gdLst>
                      <a:gd name="T0" fmla="*/ 9 w 55"/>
                      <a:gd name="T1" fmla="*/ 2 h 54"/>
                      <a:gd name="T2" fmla="*/ 11 w 55"/>
                      <a:gd name="T3" fmla="*/ 4 h 54"/>
                      <a:gd name="T4" fmla="*/ 11 w 55"/>
                      <a:gd name="T5" fmla="*/ 6 h 54"/>
                      <a:gd name="T6" fmla="*/ 15 w 55"/>
                      <a:gd name="T7" fmla="*/ 6 h 54"/>
                      <a:gd name="T8" fmla="*/ 17 w 55"/>
                      <a:gd name="T9" fmla="*/ 6 h 54"/>
                      <a:gd name="T10" fmla="*/ 19 w 55"/>
                      <a:gd name="T11" fmla="*/ 8 h 54"/>
                      <a:gd name="T12" fmla="*/ 21 w 55"/>
                      <a:gd name="T13" fmla="*/ 8 h 54"/>
                      <a:gd name="T14" fmla="*/ 23 w 55"/>
                      <a:gd name="T15" fmla="*/ 12 h 54"/>
                      <a:gd name="T16" fmla="*/ 26 w 55"/>
                      <a:gd name="T17" fmla="*/ 12 h 54"/>
                      <a:gd name="T18" fmla="*/ 28 w 55"/>
                      <a:gd name="T19" fmla="*/ 14 h 54"/>
                      <a:gd name="T20" fmla="*/ 30 w 55"/>
                      <a:gd name="T21" fmla="*/ 14 h 54"/>
                      <a:gd name="T22" fmla="*/ 32 w 55"/>
                      <a:gd name="T23" fmla="*/ 18 h 54"/>
                      <a:gd name="T24" fmla="*/ 36 w 55"/>
                      <a:gd name="T25" fmla="*/ 18 h 54"/>
                      <a:gd name="T26" fmla="*/ 38 w 55"/>
                      <a:gd name="T27" fmla="*/ 19 h 54"/>
                      <a:gd name="T28" fmla="*/ 40 w 55"/>
                      <a:gd name="T29" fmla="*/ 21 h 54"/>
                      <a:gd name="T30" fmla="*/ 42 w 55"/>
                      <a:gd name="T31" fmla="*/ 23 h 54"/>
                      <a:gd name="T32" fmla="*/ 44 w 55"/>
                      <a:gd name="T33" fmla="*/ 25 h 54"/>
                      <a:gd name="T34" fmla="*/ 45 w 55"/>
                      <a:gd name="T35" fmla="*/ 27 h 54"/>
                      <a:gd name="T36" fmla="*/ 47 w 55"/>
                      <a:gd name="T37" fmla="*/ 31 h 54"/>
                      <a:gd name="T38" fmla="*/ 49 w 55"/>
                      <a:gd name="T39" fmla="*/ 31 h 54"/>
                      <a:gd name="T40" fmla="*/ 51 w 55"/>
                      <a:gd name="T41" fmla="*/ 31 h 54"/>
                      <a:gd name="T42" fmla="*/ 53 w 55"/>
                      <a:gd name="T43" fmla="*/ 35 h 54"/>
                      <a:gd name="T44" fmla="*/ 53 w 55"/>
                      <a:gd name="T45" fmla="*/ 37 h 54"/>
                      <a:gd name="T46" fmla="*/ 55 w 55"/>
                      <a:gd name="T47" fmla="*/ 39 h 54"/>
                      <a:gd name="T48" fmla="*/ 55 w 55"/>
                      <a:gd name="T49" fmla="*/ 42 h 54"/>
                      <a:gd name="T50" fmla="*/ 55 w 55"/>
                      <a:gd name="T51" fmla="*/ 46 h 54"/>
                      <a:gd name="T52" fmla="*/ 55 w 55"/>
                      <a:gd name="T53" fmla="*/ 48 h 54"/>
                      <a:gd name="T54" fmla="*/ 53 w 55"/>
                      <a:gd name="T55" fmla="*/ 52 h 54"/>
                      <a:gd name="T56" fmla="*/ 51 w 55"/>
                      <a:gd name="T57" fmla="*/ 54 h 54"/>
                      <a:gd name="T58" fmla="*/ 49 w 55"/>
                      <a:gd name="T59" fmla="*/ 50 h 54"/>
                      <a:gd name="T60" fmla="*/ 49 w 55"/>
                      <a:gd name="T61" fmla="*/ 48 h 54"/>
                      <a:gd name="T62" fmla="*/ 47 w 55"/>
                      <a:gd name="T63" fmla="*/ 46 h 54"/>
                      <a:gd name="T64" fmla="*/ 47 w 55"/>
                      <a:gd name="T65" fmla="*/ 42 h 54"/>
                      <a:gd name="T66" fmla="*/ 47 w 55"/>
                      <a:gd name="T67" fmla="*/ 39 h 54"/>
                      <a:gd name="T68" fmla="*/ 45 w 55"/>
                      <a:gd name="T69" fmla="*/ 37 h 54"/>
                      <a:gd name="T70" fmla="*/ 45 w 55"/>
                      <a:gd name="T71" fmla="*/ 33 h 54"/>
                      <a:gd name="T72" fmla="*/ 44 w 55"/>
                      <a:gd name="T73" fmla="*/ 31 h 54"/>
                      <a:gd name="T74" fmla="*/ 42 w 55"/>
                      <a:gd name="T75" fmla="*/ 29 h 54"/>
                      <a:gd name="T76" fmla="*/ 40 w 55"/>
                      <a:gd name="T77" fmla="*/ 25 h 54"/>
                      <a:gd name="T78" fmla="*/ 38 w 55"/>
                      <a:gd name="T79" fmla="*/ 25 h 54"/>
                      <a:gd name="T80" fmla="*/ 34 w 55"/>
                      <a:gd name="T81" fmla="*/ 23 h 54"/>
                      <a:gd name="T82" fmla="*/ 32 w 55"/>
                      <a:gd name="T83" fmla="*/ 23 h 54"/>
                      <a:gd name="T84" fmla="*/ 30 w 55"/>
                      <a:gd name="T85" fmla="*/ 19 h 54"/>
                      <a:gd name="T86" fmla="*/ 28 w 55"/>
                      <a:gd name="T87" fmla="*/ 18 h 54"/>
                      <a:gd name="T88" fmla="*/ 26 w 55"/>
                      <a:gd name="T89" fmla="*/ 16 h 54"/>
                      <a:gd name="T90" fmla="*/ 24 w 55"/>
                      <a:gd name="T91" fmla="*/ 14 h 54"/>
                      <a:gd name="T92" fmla="*/ 23 w 55"/>
                      <a:gd name="T93" fmla="*/ 14 h 54"/>
                      <a:gd name="T94" fmla="*/ 19 w 55"/>
                      <a:gd name="T95" fmla="*/ 12 h 54"/>
                      <a:gd name="T96" fmla="*/ 17 w 55"/>
                      <a:gd name="T97" fmla="*/ 10 h 54"/>
                      <a:gd name="T98" fmla="*/ 15 w 55"/>
                      <a:gd name="T99" fmla="*/ 10 h 54"/>
                      <a:gd name="T100" fmla="*/ 11 w 55"/>
                      <a:gd name="T101" fmla="*/ 10 h 54"/>
                      <a:gd name="T102" fmla="*/ 9 w 55"/>
                      <a:gd name="T103" fmla="*/ 8 h 54"/>
                      <a:gd name="T104" fmla="*/ 5 w 55"/>
                      <a:gd name="T105" fmla="*/ 8 h 54"/>
                      <a:gd name="T106" fmla="*/ 3 w 55"/>
                      <a:gd name="T107" fmla="*/ 6 h 54"/>
                      <a:gd name="T108" fmla="*/ 1 w 55"/>
                      <a:gd name="T109" fmla="*/ 6 h 54"/>
                      <a:gd name="T110" fmla="*/ 1 w 55"/>
                      <a:gd name="T111" fmla="*/ 2 h 54"/>
                      <a:gd name="T112" fmla="*/ 3 w 55"/>
                      <a:gd name="T113" fmla="*/ 0 h 54"/>
                      <a:gd name="T114" fmla="*/ 5 w 55"/>
                      <a:gd name="T115"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54">
                        <a:moveTo>
                          <a:pt x="7" y="2"/>
                        </a:moveTo>
                        <a:lnTo>
                          <a:pt x="7" y="2"/>
                        </a:lnTo>
                        <a:lnTo>
                          <a:pt x="7" y="2"/>
                        </a:lnTo>
                        <a:lnTo>
                          <a:pt x="9" y="2"/>
                        </a:lnTo>
                        <a:lnTo>
                          <a:pt x="9" y="2"/>
                        </a:lnTo>
                        <a:lnTo>
                          <a:pt x="9" y="2"/>
                        </a:lnTo>
                        <a:lnTo>
                          <a:pt x="9" y="2"/>
                        </a:lnTo>
                        <a:lnTo>
                          <a:pt x="9" y="2"/>
                        </a:lnTo>
                        <a:lnTo>
                          <a:pt x="11" y="2"/>
                        </a:lnTo>
                        <a:lnTo>
                          <a:pt x="11" y="4"/>
                        </a:lnTo>
                        <a:lnTo>
                          <a:pt x="11" y="4"/>
                        </a:lnTo>
                        <a:lnTo>
                          <a:pt x="11" y="4"/>
                        </a:lnTo>
                        <a:lnTo>
                          <a:pt x="11" y="6"/>
                        </a:lnTo>
                        <a:lnTo>
                          <a:pt x="11" y="6"/>
                        </a:lnTo>
                        <a:lnTo>
                          <a:pt x="11" y="6"/>
                        </a:lnTo>
                        <a:lnTo>
                          <a:pt x="13" y="6"/>
                        </a:lnTo>
                        <a:lnTo>
                          <a:pt x="13" y="6"/>
                        </a:lnTo>
                        <a:lnTo>
                          <a:pt x="13" y="6"/>
                        </a:lnTo>
                        <a:lnTo>
                          <a:pt x="15" y="6"/>
                        </a:lnTo>
                        <a:lnTo>
                          <a:pt x="15" y="6"/>
                        </a:lnTo>
                        <a:lnTo>
                          <a:pt x="15" y="6"/>
                        </a:lnTo>
                        <a:lnTo>
                          <a:pt x="15" y="6"/>
                        </a:lnTo>
                        <a:lnTo>
                          <a:pt x="15" y="6"/>
                        </a:lnTo>
                        <a:lnTo>
                          <a:pt x="17" y="6"/>
                        </a:lnTo>
                        <a:lnTo>
                          <a:pt x="17" y="6"/>
                        </a:lnTo>
                        <a:lnTo>
                          <a:pt x="17" y="6"/>
                        </a:lnTo>
                        <a:lnTo>
                          <a:pt x="17" y="6"/>
                        </a:lnTo>
                        <a:lnTo>
                          <a:pt x="17" y="6"/>
                        </a:lnTo>
                        <a:lnTo>
                          <a:pt x="19" y="6"/>
                        </a:lnTo>
                        <a:lnTo>
                          <a:pt x="19" y="8"/>
                        </a:lnTo>
                        <a:lnTo>
                          <a:pt x="19" y="8"/>
                        </a:lnTo>
                        <a:lnTo>
                          <a:pt x="21" y="8"/>
                        </a:lnTo>
                        <a:lnTo>
                          <a:pt x="21" y="8"/>
                        </a:lnTo>
                        <a:lnTo>
                          <a:pt x="21" y="8"/>
                        </a:lnTo>
                        <a:lnTo>
                          <a:pt x="21" y="8"/>
                        </a:lnTo>
                        <a:lnTo>
                          <a:pt x="21" y="10"/>
                        </a:lnTo>
                        <a:lnTo>
                          <a:pt x="23" y="10"/>
                        </a:lnTo>
                        <a:lnTo>
                          <a:pt x="23" y="10"/>
                        </a:lnTo>
                        <a:lnTo>
                          <a:pt x="23" y="10"/>
                        </a:lnTo>
                        <a:lnTo>
                          <a:pt x="23" y="12"/>
                        </a:lnTo>
                        <a:lnTo>
                          <a:pt x="23" y="12"/>
                        </a:lnTo>
                        <a:lnTo>
                          <a:pt x="24" y="12"/>
                        </a:lnTo>
                        <a:lnTo>
                          <a:pt x="24" y="12"/>
                        </a:lnTo>
                        <a:lnTo>
                          <a:pt x="24" y="12"/>
                        </a:lnTo>
                        <a:lnTo>
                          <a:pt x="26" y="12"/>
                        </a:lnTo>
                        <a:lnTo>
                          <a:pt x="26" y="12"/>
                        </a:lnTo>
                        <a:lnTo>
                          <a:pt x="26" y="12"/>
                        </a:lnTo>
                        <a:lnTo>
                          <a:pt x="26" y="14"/>
                        </a:lnTo>
                        <a:lnTo>
                          <a:pt x="28" y="14"/>
                        </a:lnTo>
                        <a:lnTo>
                          <a:pt x="28" y="14"/>
                        </a:lnTo>
                        <a:lnTo>
                          <a:pt x="28" y="14"/>
                        </a:lnTo>
                        <a:lnTo>
                          <a:pt x="28" y="14"/>
                        </a:lnTo>
                        <a:lnTo>
                          <a:pt x="28" y="14"/>
                        </a:lnTo>
                        <a:lnTo>
                          <a:pt x="30" y="14"/>
                        </a:lnTo>
                        <a:lnTo>
                          <a:pt x="30" y="14"/>
                        </a:lnTo>
                        <a:lnTo>
                          <a:pt x="30" y="16"/>
                        </a:lnTo>
                        <a:lnTo>
                          <a:pt x="32" y="16"/>
                        </a:lnTo>
                        <a:lnTo>
                          <a:pt x="32" y="16"/>
                        </a:lnTo>
                        <a:lnTo>
                          <a:pt x="32" y="16"/>
                        </a:lnTo>
                        <a:lnTo>
                          <a:pt x="32" y="18"/>
                        </a:lnTo>
                        <a:lnTo>
                          <a:pt x="32" y="18"/>
                        </a:lnTo>
                        <a:lnTo>
                          <a:pt x="32" y="18"/>
                        </a:lnTo>
                        <a:lnTo>
                          <a:pt x="34" y="18"/>
                        </a:lnTo>
                        <a:lnTo>
                          <a:pt x="34" y="18"/>
                        </a:lnTo>
                        <a:lnTo>
                          <a:pt x="36" y="18"/>
                        </a:lnTo>
                        <a:lnTo>
                          <a:pt x="36" y="18"/>
                        </a:lnTo>
                        <a:lnTo>
                          <a:pt x="36" y="19"/>
                        </a:lnTo>
                        <a:lnTo>
                          <a:pt x="36" y="19"/>
                        </a:lnTo>
                        <a:lnTo>
                          <a:pt x="38" y="19"/>
                        </a:lnTo>
                        <a:lnTo>
                          <a:pt x="38" y="19"/>
                        </a:lnTo>
                        <a:lnTo>
                          <a:pt x="38" y="19"/>
                        </a:lnTo>
                        <a:lnTo>
                          <a:pt x="38" y="21"/>
                        </a:lnTo>
                        <a:lnTo>
                          <a:pt x="38" y="21"/>
                        </a:lnTo>
                        <a:lnTo>
                          <a:pt x="38" y="21"/>
                        </a:lnTo>
                        <a:lnTo>
                          <a:pt x="40" y="21"/>
                        </a:lnTo>
                        <a:lnTo>
                          <a:pt x="40" y="23"/>
                        </a:lnTo>
                        <a:lnTo>
                          <a:pt x="40" y="23"/>
                        </a:lnTo>
                        <a:lnTo>
                          <a:pt x="40" y="23"/>
                        </a:lnTo>
                        <a:lnTo>
                          <a:pt x="42" y="23"/>
                        </a:lnTo>
                        <a:lnTo>
                          <a:pt x="42" y="23"/>
                        </a:lnTo>
                        <a:lnTo>
                          <a:pt x="42" y="23"/>
                        </a:lnTo>
                        <a:lnTo>
                          <a:pt x="42" y="25"/>
                        </a:lnTo>
                        <a:lnTo>
                          <a:pt x="42" y="25"/>
                        </a:lnTo>
                        <a:lnTo>
                          <a:pt x="44" y="25"/>
                        </a:lnTo>
                        <a:lnTo>
                          <a:pt x="44" y="25"/>
                        </a:lnTo>
                        <a:lnTo>
                          <a:pt x="44" y="27"/>
                        </a:lnTo>
                        <a:lnTo>
                          <a:pt x="44" y="27"/>
                        </a:lnTo>
                        <a:lnTo>
                          <a:pt x="44" y="27"/>
                        </a:lnTo>
                        <a:lnTo>
                          <a:pt x="44" y="27"/>
                        </a:lnTo>
                        <a:lnTo>
                          <a:pt x="45" y="27"/>
                        </a:lnTo>
                        <a:lnTo>
                          <a:pt x="45" y="27"/>
                        </a:lnTo>
                        <a:lnTo>
                          <a:pt x="45" y="29"/>
                        </a:lnTo>
                        <a:lnTo>
                          <a:pt x="45" y="29"/>
                        </a:lnTo>
                        <a:lnTo>
                          <a:pt x="47" y="29"/>
                        </a:lnTo>
                        <a:lnTo>
                          <a:pt x="47" y="31"/>
                        </a:lnTo>
                        <a:lnTo>
                          <a:pt x="47" y="31"/>
                        </a:lnTo>
                        <a:lnTo>
                          <a:pt x="47" y="31"/>
                        </a:lnTo>
                        <a:lnTo>
                          <a:pt x="47" y="31"/>
                        </a:lnTo>
                        <a:lnTo>
                          <a:pt x="47" y="31"/>
                        </a:lnTo>
                        <a:lnTo>
                          <a:pt x="49" y="31"/>
                        </a:lnTo>
                        <a:lnTo>
                          <a:pt x="49" y="33"/>
                        </a:lnTo>
                        <a:lnTo>
                          <a:pt x="49" y="33"/>
                        </a:lnTo>
                        <a:lnTo>
                          <a:pt x="49" y="31"/>
                        </a:lnTo>
                        <a:lnTo>
                          <a:pt x="49" y="31"/>
                        </a:lnTo>
                        <a:lnTo>
                          <a:pt x="51" y="31"/>
                        </a:lnTo>
                        <a:lnTo>
                          <a:pt x="51" y="33"/>
                        </a:lnTo>
                        <a:lnTo>
                          <a:pt x="51" y="33"/>
                        </a:lnTo>
                        <a:lnTo>
                          <a:pt x="51" y="33"/>
                        </a:lnTo>
                        <a:lnTo>
                          <a:pt x="51" y="35"/>
                        </a:lnTo>
                        <a:lnTo>
                          <a:pt x="53" y="35"/>
                        </a:lnTo>
                        <a:lnTo>
                          <a:pt x="53" y="35"/>
                        </a:lnTo>
                        <a:lnTo>
                          <a:pt x="53" y="35"/>
                        </a:lnTo>
                        <a:lnTo>
                          <a:pt x="53" y="37"/>
                        </a:lnTo>
                        <a:lnTo>
                          <a:pt x="53" y="37"/>
                        </a:lnTo>
                        <a:lnTo>
                          <a:pt x="53" y="37"/>
                        </a:lnTo>
                        <a:lnTo>
                          <a:pt x="55" y="37"/>
                        </a:lnTo>
                        <a:lnTo>
                          <a:pt x="55" y="39"/>
                        </a:lnTo>
                        <a:lnTo>
                          <a:pt x="55" y="39"/>
                        </a:lnTo>
                        <a:lnTo>
                          <a:pt x="55" y="39"/>
                        </a:lnTo>
                        <a:lnTo>
                          <a:pt x="55" y="39"/>
                        </a:lnTo>
                        <a:lnTo>
                          <a:pt x="55" y="39"/>
                        </a:lnTo>
                        <a:lnTo>
                          <a:pt x="55" y="41"/>
                        </a:lnTo>
                        <a:lnTo>
                          <a:pt x="55" y="41"/>
                        </a:lnTo>
                        <a:lnTo>
                          <a:pt x="55" y="42"/>
                        </a:lnTo>
                        <a:lnTo>
                          <a:pt x="55" y="42"/>
                        </a:lnTo>
                        <a:lnTo>
                          <a:pt x="55" y="44"/>
                        </a:lnTo>
                        <a:lnTo>
                          <a:pt x="55" y="44"/>
                        </a:lnTo>
                        <a:lnTo>
                          <a:pt x="55" y="44"/>
                        </a:lnTo>
                        <a:lnTo>
                          <a:pt x="55" y="44"/>
                        </a:lnTo>
                        <a:lnTo>
                          <a:pt x="55" y="46"/>
                        </a:lnTo>
                        <a:lnTo>
                          <a:pt x="55" y="46"/>
                        </a:lnTo>
                        <a:lnTo>
                          <a:pt x="55" y="46"/>
                        </a:lnTo>
                        <a:lnTo>
                          <a:pt x="55" y="46"/>
                        </a:lnTo>
                        <a:lnTo>
                          <a:pt x="55" y="48"/>
                        </a:lnTo>
                        <a:lnTo>
                          <a:pt x="55" y="48"/>
                        </a:lnTo>
                        <a:lnTo>
                          <a:pt x="55" y="48"/>
                        </a:lnTo>
                        <a:lnTo>
                          <a:pt x="55" y="50"/>
                        </a:lnTo>
                        <a:lnTo>
                          <a:pt x="53" y="50"/>
                        </a:lnTo>
                        <a:lnTo>
                          <a:pt x="53" y="50"/>
                        </a:lnTo>
                        <a:lnTo>
                          <a:pt x="53" y="52"/>
                        </a:lnTo>
                        <a:lnTo>
                          <a:pt x="53" y="52"/>
                        </a:lnTo>
                        <a:lnTo>
                          <a:pt x="53" y="52"/>
                        </a:lnTo>
                        <a:lnTo>
                          <a:pt x="53" y="52"/>
                        </a:lnTo>
                        <a:lnTo>
                          <a:pt x="53" y="54"/>
                        </a:lnTo>
                        <a:lnTo>
                          <a:pt x="51" y="54"/>
                        </a:lnTo>
                        <a:lnTo>
                          <a:pt x="51" y="54"/>
                        </a:lnTo>
                        <a:lnTo>
                          <a:pt x="51" y="52"/>
                        </a:lnTo>
                        <a:lnTo>
                          <a:pt x="49" y="52"/>
                        </a:lnTo>
                        <a:lnTo>
                          <a:pt x="49" y="52"/>
                        </a:lnTo>
                        <a:lnTo>
                          <a:pt x="49" y="50"/>
                        </a:lnTo>
                        <a:lnTo>
                          <a:pt x="49" y="50"/>
                        </a:lnTo>
                        <a:lnTo>
                          <a:pt x="49" y="50"/>
                        </a:lnTo>
                        <a:lnTo>
                          <a:pt x="49" y="50"/>
                        </a:lnTo>
                        <a:lnTo>
                          <a:pt x="49" y="48"/>
                        </a:lnTo>
                        <a:lnTo>
                          <a:pt x="49" y="48"/>
                        </a:lnTo>
                        <a:lnTo>
                          <a:pt x="47" y="48"/>
                        </a:lnTo>
                        <a:lnTo>
                          <a:pt x="47" y="46"/>
                        </a:lnTo>
                        <a:lnTo>
                          <a:pt x="47" y="46"/>
                        </a:lnTo>
                        <a:lnTo>
                          <a:pt x="47" y="46"/>
                        </a:lnTo>
                        <a:lnTo>
                          <a:pt x="47" y="46"/>
                        </a:lnTo>
                        <a:lnTo>
                          <a:pt x="47" y="44"/>
                        </a:lnTo>
                        <a:lnTo>
                          <a:pt x="47" y="44"/>
                        </a:lnTo>
                        <a:lnTo>
                          <a:pt x="47" y="44"/>
                        </a:lnTo>
                        <a:lnTo>
                          <a:pt x="47" y="42"/>
                        </a:lnTo>
                        <a:lnTo>
                          <a:pt x="47" y="42"/>
                        </a:lnTo>
                        <a:lnTo>
                          <a:pt x="47" y="41"/>
                        </a:lnTo>
                        <a:lnTo>
                          <a:pt x="47" y="41"/>
                        </a:lnTo>
                        <a:lnTo>
                          <a:pt x="47" y="41"/>
                        </a:lnTo>
                        <a:lnTo>
                          <a:pt x="47" y="39"/>
                        </a:lnTo>
                        <a:lnTo>
                          <a:pt x="47" y="39"/>
                        </a:lnTo>
                        <a:lnTo>
                          <a:pt x="47" y="39"/>
                        </a:lnTo>
                        <a:lnTo>
                          <a:pt x="47" y="39"/>
                        </a:lnTo>
                        <a:lnTo>
                          <a:pt x="47" y="37"/>
                        </a:lnTo>
                        <a:lnTo>
                          <a:pt x="47" y="37"/>
                        </a:lnTo>
                        <a:lnTo>
                          <a:pt x="45" y="37"/>
                        </a:lnTo>
                        <a:lnTo>
                          <a:pt x="45" y="35"/>
                        </a:lnTo>
                        <a:lnTo>
                          <a:pt x="45" y="35"/>
                        </a:lnTo>
                        <a:lnTo>
                          <a:pt x="45" y="35"/>
                        </a:lnTo>
                        <a:lnTo>
                          <a:pt x="45" y="33"/>
                        </a:lnTo>
                        <a:lnTo>
                          <a:pt x="45" y="33"/>
                        </a:lnTo>
                        <a:lnTo>
                          <a:pt x="44" y="33"/>
                        </a:lnTo>
                        <a:lnTo>
                          <a:pt x="44" y="33"/>
                        </a:lnTo>
                        <a:lnTo>
                          <a:pt x="44" y="31"/>
                        </a:lnTo>
                        <a:lnTo>
                          <a:pt x="44" y="31"/>
                        </a:lnTo>
                        <a:lnTo>
                          <a:pt x="44" y="31"/>
                        </a:lnTo>
                        <a:lnTo>
                          <a:pt x="44" y="31"/>
                        </a:lnTo>
                        <a:lnTo>
                          <a:pt x="42" y="31"/>
                        </a:lnTo>
                        <a:lnTo>
                          <a:pt x="42" y="29"/>
                        </a:lnTo>
                        <a:lnTo>
                          <a:pt x="42" y="29"/>
                        </a:lnTo>
                        <a:lnTo>
                          <a:pt x="42" y="29"/>
                        </a:lnTo>
                        <a:lnTo>
                          <a:pt x="42" y="27"/>
                        </a:lnTo>
                        <a:lnTo>
                          <a:pt x="42" y="27"/>
                        </a:lnTo>
                        <a:lnTo>
                          <a:pt x="42" y="27"/>
                        </a:lnTo>
                        <a:lnTo>
                          <a:pt x="40" y="27"/>
                        </a:lnTo>
                        <a:lnTo>
                          <a:pt x="40" y="25"/>
                        </a:lnTo>
                        <a:lnTo>
                          <a:pt x="40" y="25"/>
                        </a:lnTo>
                        <a:lnTo>
                          <a:pt x="40" y="25"/>
                        </a:lnTo>
                        <a:lnTo>
                          <a:pt x="38" y="25"/>
                        </a:lnTo>
                        <a:lnTo>
                          <a:pt x="38" y="25"/>
                        </a:lnTo>
                        <a:lnTo>
                          <a:pt x="38" y="25"/>
                        </a:lnTo>
                        <a:lnTo>
                          <a:pt x="36" y="25"/>
                        </a:lnTo>
                        <a:lnTo>
                          <a:pt x="36" y="25"/>
                        </a:lnTo>
                        <a:lnTo>
                          <a:pt x="36" y="23"/>
                        </a:lnTo>
                        <a:lnTo>
                          <a:pt x="36" y="23"/>
                        </a:lnTo>
                        <a:lnTo>
                          <a:pt x="34" y="23"/>
                        </a:lnTo>
                        <a:lnTo>
                          <a:pt x="34" y="23"/>
                        </a:lnTo>
                        <a:lnTo>
                          <a:pt x="34" y="23"/>
                        </a:lnTo>
                        <a:lnTo>
                          <a:pt x="34" y="23"/>
                        </a:lnTo>
                        <a:lnTo>
                          <a:pt x="32" y="23"/>
                        </a:lnTo>
                        <a:lnTo>
                          <a:pt x="32" y="23"/>
                        </a:lnTo>
                        <a:lnTo>
                          <a:pt x="32" y="21"/>
                        </a:lnTo>
                        <a:lnTo>
                          <a:pt x="32" y="21"/>
                        </a:lnTo>
                        <a:lnTo>
                          <a:pt x="32" y="21"/>
                        </a:lnTo>
                        <a:lnTo>
                          <a:pt x="30" y="21"/>
                        </a:lnTo>
                        <a:lnTo>
                          <a:pt x="30" y="19"/>
                        </a:lnTo>
                        <a:lnTo>
                          <a:pt x="30" y="19"/>
                        </a:lnTo>
                        <a:lnTo>
                          <a:pt x="30" y="19"/>
                        </a:lnTo>
                        <a:lnTo>
                          <a:pt x="28" y="19"/>
                        </a:lnTo>
                        <a:lnTo>
                          <a:pt x="28" y="18"/>
                        </a:lnTo>
                        <a:lnTo>
                          <a:pt x="28" y="18"/>
                        </a:lnTo>
                        <a:lnTo>
                          <a:pt x="28" y="18"/>
                        </a:lnTo>
                        <a:lnTo>
                          <a:pt x="26" y="18"/>
                        </a:lnTo>
                        <a:lnTo>
                          <a:pt x="26" y="18"/>
                        </a:lnTo>
                        <a:lnTo>
                          <a:pt x="26" y="18"/>
                        </a:lnTo>
                        <a:lnTo>
                          <a:pt x="26" y="16"/>
                        </a:lnTo>
                        <a:lnTo>
                          <a:pt x="26" y="16"/>
                        </a:lnTo>
                        <a:lnTo>
                          <a:pt x="26" y="16"/>
                        </a:lnTo>
                        <a:lnTo>
                          <a:pt x="24" y="16"/>
                        </a:lnTo>
                        <a:lnTo>
                          <a:pt x="24" y="16"/>
                        </a:lnTo>
                        <a:lnTo>
                          <a:pt x="24" y="14"/>
                        </a:lnTo>
                        <a:lnTo>
                          <a:pt x="23" y="14"/>
                        </a:lnTo>
                        <a:lnTo>
                          <a:pt x="23" y="14"/>
                        </a:lnTo>
                        <a:lnTo>
                          <a:pt x="23" y="14"/>
                        </a:lnTo>
                        <a:lnTo>
                          <a:pt x="23" y="14"/>
                        </a:lnTo>
                        <a:lnTo>
                          <a:pt x="23" y="14"/>
                        </a:lnTo>
                        <a:lnTo>
                          <a:pt x="21" y="14"/>
                        </a:lnTo>
                        <a:lnTo>
                          <a:pt x="21" y="14"/>
                        </a:lnTo>
                        <a:lnTo>
                          <a:pt x="21" y="12"/>
                        </a:lnTo>
                        <a:lnTo>
                          <a:pt x="21" y="12"/>
                        </a:lnTo>
                        <a:lnTo>
                          <a:pt x="19" y="12"/>
                        </a:lnTo>
                        <a:lnTo>
                          <a:pt x="19" y="12"/>
                        </a:lnTo>
                        <a:lnTo>
                          <a:pt x="19" y="12"/>
                        </a:lnTo>
                        <a:lnTo>
                          <a:pt x="19" y="10"/>
                        </a:lnTo>
                        <a:lnTo>
                          <a:pt x="17" y="10"/>
                        </a:lnTo>
                        <a:lnTo>
                          <a:pt x="17" y="10"/>
                        </a:lnTo>
                        <a:lnTo>
                          <a:pt x="17" y="12"/>
                        </a:lnTo>
                        <a:lnTo>
                          <a:pt x="17" y="12"/>
                        </a:lnTo>
                        <a:lnTo>
                          <a:pt x="15" y="12"/>
                        </a:lnTo>
                        <a:lnTo>
                          <a:pt x="15" y="10"/>
                        </a:lnTo>
                        <a:lnTo>
                          <a:pt x="15" y="10"/>
                        </a:lnTo>
                        <a:lnTo>
                          <a:pt x="15" y="10"/>
                        </a:lnTo>
                        <a:lnTo>
                          <a:pt x="13" y="10"/>
                        </a:lnTo>
                        <a:lnTo>
                          <a:pt x="13" y="10"/>
                        </a:lnTo>
                        <a:lnTo>
                          <a:pt x="13" y="10"/>
                        </a:lnTo>
                        <a:lnTo>
                          <a:pt x="11" y="10"/>
                        </a:lnTo>
                        <a:lnTo>
                          <a:pt x="11" y="10"/>
                        </a:lnTo>
                        <a:lnTo>
                          <a:pt x="11" y="8"/>
                        </a:lnTo>
                        <a:lnTo>
                          <a:pt x="11" y="8"/>
                        </a:lnTo>
                        <a:lnTo>
                          <a:pt x="9" y="8"/>
                        </a:lnTo>
                        <a:lnTo>
                          <a:pt x="9" y="8"/>
                        </a:lnTo>
                        <a:lnTo>
                          <a:pt x="9" y="8"/>
                        </a:lnTo>
                        <a:lnTo>
                          <a:pt x="7" y="8"/>
                        </a:lnTo>
                        <a:lnTo>
                          <a:pt x="7" y="8"/>
                        </a:lnTo>
                        <a:lnTo>
                          <a:pt x="5" y="8"/>
                        </a:lnTo>
                        <a:lnTo>
                          <a:pt x="5" y="8"/>
                        </a:lnTo>
                        <a:lnTo>
                          <a:pt x="5" y="8"/>
                        </a:lnTo>
                        <a:lnTo>
                          <a:pt x="3" y="8"/>
                        </a:lnTo>
                        <a:lnTo>
                          <a:pt x="3" y="8"/>
                        </a:lnTo>
                        <a:lnTo>
                          <a:pt x="3" y="8"/>
                        </a:lnTo>
                        <a:lnTo>
                          <a:pt x="3" y="6"/>
                        </a:lnTo>
                        <a:lnTo>
                          <a:pt x="3" y="6"/>
                        </a:lnTo>
                        <a:lnTo>
                          <a:pt x="3" y="6"/>
                        </a:lnTo>
                        <a:lnTo>
                          <a:pt x="3" y="6"/>
                        </a:lnTo>
                        <a:lnTo>
                          <a:pt x="1" y="6"/>
                        </a:lnTo>
                        <a:lnTo>
                          <a:pt x="1" y="6"/>
                        </a:lnTo>
                        <a:lnTo>
                          <a:pt x="0" y="6"/>
                        </a:lnTo>
                        <a:lnTo>
                          <a:pt x="0" y="4"/>
                        </a:lnTo>
                        <a:lnTo>
                          <a:pt x="0" y="4"/>
                        </a:lnTo>
                        <a:lnTo>
                          <a:pt x="0" y="2"/>
                        </a:lnTo>
                        <a:lnTo>
                          <a:pt x="1" y="2"/>
                        </a:lnTo>
                        <a:lnTo>
                          <a:pt x="1" y="2"/>
                        </a:lnTo>
                        <a:lnTo>
                          <a:pt x="3" y="2"/>
                        </a:lnTo>
                        <a:lnTo>
                          <a:pt x="3" y="2"/>
                        </a:lnTo>
                        <a:lnTo>
                          <a:pt x="3" y="2"/>
                        </a:lnTo>
                        <a:lnTo>
                          <a:pt x="3" y="0"/>
                        </a:lnTo>
                        <a:lnTo>
                          <a:pt x="3" y="0"/>
                        </a:lnTo>
                        <a:lnTo>
                          <a:pt x="5" y="0"/>
                        </a:lnTo>
                        <a:lnTo>
                          <a:pt x="5" y="0"/>
                        </a:lnTo>
                        <a:lnTo>
                          <a:pt x="5" y="2"/>
                        </a:lnTo>
                        <a:lnTo>
                          <a:pt x="5" y="2"/>
                        </a:lnTo>
                        <a:lnTo>
                          <a:pt x="7"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6" name="Freeform 498">
                    <a:extLst>
                      <a:ext uri="{FF2B5EF4-FFF2-40B4-BE49-F238E27FC236}">
                        <a16:creationId xmlns:a16="http://schemas.microsoft.com/office/drawing/2014/main" id="{50BC1A33-00AE-41FB-8812-7CF423E7D6D0}"/>
                      </a:ext>
                    </a:extLst>
                  </p:cNvPr>
                  <p:cNvSpPr>
                    <a:spLocks/>
                  </p:cNvSpPr>
                  <p:nvPr/>
                </p:nvSpPr>
                <p:spPr bwMode="auto">
                  <a:xfrm>
                    <a:off x="13227" y="2996"/>
                    <a:ext cx="71" cy="46"/>
                  </a:xfrm>
                  <a:custGeom>
                    <a:avLst/>
                    <a:gdLst>
                      <a:gd name="T0" fmla="*/ 69 w 71"/>
                      <a:gd name="T1" fmla="*/ 2 h 46"/>
                      <a:gd name="T2" fmla="*/ 71 w 71"/>
                      <a:gd name="T3" fmla="*/ 4 h 46"/>
                      <a:gd name="T4" fmla="*/ 71 w 71"/>
                      <a:gd name="T5" fmla="*/ 9 h 46"/>
                      <a:gd name="T6" fmla="*/ 71 w 71"/>
                      <a:gd name="T7" fmla="*/ 11 h 46"/>
                      <a:gd name="T8" fmla="*/ 69 w 71"/>
                      <a:gd name="T9" fmla="*/ 17 h 46"/>
                      <a:gd name="T10" fmla="*/ 67 w 71"/>
                      <a:gd name="T11" fmla="*/ 19 h 46"/>
                      <a:gd name="T12" fmla="*/ 63 w 71"/>
                      <a:gd name="T13" fmla="*/ 21 h 46"/>
                      <a:gd name="T14" fmla="*/ 65 w 71"/>
                      <a:gd name="T15" fmla="*/ 25 h 46"/>
                      <a:gd name="T16" fmla="*/ 65 w 71"/>
                      <a:gd name="T17" fmla="*/ 27 h 46"/>
                      <a:gd name="T18" fmla="*/ 63 w 71"/>
                      <a:gd name="T19" fmla="*/ 30 h 46"/>
                      <a:gd name="T20" fmla="*/ 59 w 71"/>
                      <a:gd name="T21" fmla="*/ 30 h 46"/>
                      <a:gd name="T22" fmla="*/ 55 w 71"/>
                      <a:gd name="T23" fmla="*/ 30 h 46"/>
                      <a:gd name="T24" fmla="*/ 55 w 71"/>
                      <a:gd name="T25" fmla="*/ 32 h 46"/>
                      <a:gd name="T26" fmla="*/ 53 w 71"/>
                      <a:gd name="T27" fmla="*/ 34 h 46"/>
                      <a:gd name="T28" fmla="*/ 51 w 71"/>
                      <a:gd name="T29" fmla="*/ 38 h 46"/>
                      <a:gd name="T30" fmla="*/ 48 w 71"/>
                      <a:gd name="T31" fmla="*/ 40 h 46"/>
                      <a:gd name="T32" fmla="*/ 44 w 71"/>
                      <a:gd name="T33" fmla="*/ 42 h 46"/>
                      <a:gd name="T34" fmla="*/ 40 w 71"/>
                      <a:gd name="T35" fmla="*/ 42 h 46"/>
                      <a:gd name="T36" fmla="*/ 36 w 71"/>
                      <a:gd name="T37" fmla="*/ 44 h 46"/>
                      <a:gd name="T38" fmla="*/ 32 w 71"/>
                      <a:gd name="T39" fmla="*/ 46 h 46"/>
                      <a:gd name="T40" fmla="*/ 30 w 71"/>
                      <a:gd name="T41" fmla="*/ 46 h 46"/>
                      <a:gd name="T42" fmla="*/ 27 w 71"/>
                      <a:gd name="T43" fmla="*/ 46 h 46"/>
                      <a:gd name="T44" fmla="*/ 23 w 71"/>
                      <a:gd name="T45" fmla="*/ 46 h 46"/>
                      <a:gd name="T46" fmla="*/ 21 w 71"/>
                      <a:gd name="T47" fmla="*/ 42 h 46"/>
                      <a:gd name="T48" fmla="*/ 17 w 71"/>
                      <a:gd name="T49" fmla="*/ 42 h 46"/>
                      <a:gd name="T50" fmla="*/ 13 w 71"/>
                      <a:gd name="T51" fmla="*/ 42 h 46"/>
                      <a:gd name="T52" fmla="*/ 9 w 71"/>
                      <a:gd name="T53" fmla="*/ 42 h 46"/>
                      <a:gd name="T54" fmla="*/ 9 w 71"/>
                      <a:gd name="T55" fmla="*/ 40 h 46"/>
                      <a:gd name="T56" fmla="*/ 7 w 71"/>
                      <a:gd name="T57" fmla="*/ 36 h 46"/>
                      <a:gd name="T58" fmla="*/ 4 w 71"/>
                      <a:gd name="T59" fmla="*/ 36 h 46"/>
                      <a:gd name="T60" fmla="*/ 0 w 71"/>
                      <a:gd name="T61" fmla="*/ 34 h 46"/>
                      <a:gd name="T62" fmla="*/ 0 w 71"/>
                      <a:gd name="T63" fmla="*/ 30 h 46"/>
                      <a:gd name="T64" fmla="*/ 2 w 71"/>
                      <a:gd name="T65" fmla="*/ 27 h 46"/>
                      <a:gd name="T66" fmla="*/ 6 w 71"/>
                      <a:gd name="T67" fmla="*/ 28 h 46"/>
                      <a:gd name="T68" fmla="*/ 9 w 71"/>
                      <a:gd name="T69" fmla="*/ 28 h 46"/>
                      <a:gd name="T70" fmla="*/ 11 w 71"/>
                      <a:gd name="T71" fmla="*/ 28 h 46"/>
                      <a:gd name="T72" fmla="*/ 15 w 71"/>
                      <a:gd name="T73" fmla="*/ 30 h 46"/>
                      <a:gd name="T74" fmla="*/ 21 w 71"/>
                      <a:gd name="T75" fmla="*/ 28 h 46"/>
                      <a:gd name="T76" fmla="*/ 23 w 71"/>
                      <a:gd name="T77" fmla="*/ 27 h 46"/>
                      <a:gd name="T78" fmla="*/ 27 w 71"/>
                      <a:gd name="T79" fmla="*/ 28 h 46"/>
                      <a:gd name="T80" fmla="*/ 27 w 71"/>
                      <a:gd name="T81" fmla="*/ 25 h 46"/>
                      <a:gd name="T82" fmla="*/ 28 w 71"/>
                      <a:gd name="T83" fmla="*/ 21 h 46"/>
                      <a:gd name="T84" fmla="*/ 30 w 71"/>
                      <a:gd name="T85" fmla="*/ 17 h 46"/>
                      <a:gd name="T86" fmla="*/ 32 w 71"/>
                      <a:gd name="T87" fmla="*/ 21 h 46"/>
                      <a:gd name="T88" fmla="*/ 30 w 71"/>
                      <a:gd name="T89" fmla="*/ 25 h 46"/>
                      <a:gd name="T90" fmla="*/ 30 w 71"/>
                      <a:gd name="T91" fmla="*/ 28 h 46"/>
                      <a:gd name="T92" fmla="*/ 34 w 71"/>
                      <a:gd name="T93" fmla="*/ 28 h 46"/>
                      <a:gd name="T94" fmla="*/ 38 w 71"/>
                      <a:gd name="T95" fmla="*/ 27 h 46"/>
                      <a:gd name="T96" fmla="*/ 42 w 71"/>
                      <a:gd name="T97" fmla="*/ 28 h 46"/>
                      <a:gd name="T98" fmla="*/ 44 w 71"/>
                      <a:gd name="T99" fmla="*/ 28 h 46"/>
                      <a:gd name="T100" fmla="*/ 46 w 71"/>
                      <a:gd name="T101" fmla="*/ 25 h 46"/>
                      <a:gd name="T102" fmla="*/ 48 w 71"/>
                      <a:gd name="T103" fmla="*/ 21 h 46"/>
                      <a:gd name="T104" fmla="*/ 48 w 71"/>
                      <a:gd name="T105" fmla="*/ 17 h 46"/>
                      <a:gd name="T106" fmla="*/ 50 w 71"/>
                      <a:gd name="T107" fmla="*/ 17 h 46"/>
                      <a:gd name="T108" fmla="*/ 53 w 71"/>
                      <a:gd name="T109" fmla="*/ 17 h 46"/>
                      <a:gd name="T110" fmla="*/ 57 w 71"/>
                      <a:gd name="T111" fmla="*/ 17 h 46"/>
                      <a:gd name="T112" fmla="*/ 57 w 71"/>
                      <a:gd name="T113" fmla="*/ 11 h 46"/>
                      <a:gd name="T114" fmla="*/ 55 w 71"/>
                      <a:gd name="T115" fmla="*/ 7 h 46"/>
                      <a:gd name="T116" fmla="*/ 53 w 71"/>
                      <a:gd name="T117" fmla="*/ 4 h 46"/>
                      <a:gd name="T118" fmla="*/ 57 w 71"/>
                      <a:gd name="T119" fmla="*/ 2 h 46"/>
                      <a:gd name="T120" fmla="*/ 61 w 71"/>
                      <a:gd name="T121" fmla="*/ 4 h 46"/>
                      <a:gd name="T122" fmla="*/ 63 w 71"/>
                      <a:gd name="T123" fmla="*/ 2 h 46"/>
                      <a:gd name="T124" fmla="*/ 65 w 71"/>
                      <a:gd name="T1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46">
                        <a:moveTo>
                          <a:pt x="65" y="0"/>
                        </a:moveTo>
                        <a:lnTo>
                          <a:pt x="65" y="2"/>
                        </a:lnTo>
                        <a:lnTo>
                          <a:pt x="67" y="2"/>
                        </a:lnTo>
                        <a:lnTo>
                          <a:pt x="67" y="2"/>
                        </a:lnTo>
                        <a:lnTo>
                          <a:pt x="67" y="2"/>
                        </a:lnTo>
                        <a:lnTo>
                          <a:pt x="69" y="2"/>
                        </a:lnTo>
                        <a:lnTo>
                          <a:pt x="69" y="2"/>
                        </a:lnTo>
                        <a:lnTo>
                          <a:pt x="69" y="4"/>
                        </a:lnTo>
                        <a:lnTo>
                          <a:pt x="69" y="4"/>
                        </a:lnTo>
                        <a:lnTo>
                          <a:pt x="69" y="4"/>
                        </a:lnTo>
                        <a:lnTo>
                          <a:pt x="69" y="5"/>
                        </a:lnTo>
                        <a:lnTo>
                          <a:pt x="69" y="5"/>
                        </a:lnTo>
                        <a:lnTo>
                          <a:pt x="69" y="4"/>
                        </a:lnTo>
                        <a:lnTo>
                          <a:pt x="71" y="4"/>
                        </a:lnTo>
                        <a:lnTo>
                          <a:pt x="71" y="4"/>
                        </a:lnTo>
                        <a:lnTo>
                          <a:pt x="71" y="5"/>
                        </a:lnTo>
                        <a:lnTo>
                          <a:pt x="71" y="5"/>
                        </a:lnTo>
                        <a:lnTo>
                          <a:pt x="71" y="7"/>
                        </a:lnTo>
                        <a:lnTo>
                          <a:pt x="71" y="7"/>
                        </a:lnTo>
                        <a:lnTo>
                          <a:pt x="71" y="7"/>
                        </a:lnTo>
                        <a:lnTo>
                          <a:pt x="71" y="9"/>
                        </a:lnTo>
                        <a:lnTo>
                          <a:pt x="71" y="9"/>
                        </a:lnTo>
                        <a:lnTo>
                          <a:pt x="71" y="9"/>
                        </a:lnTo>
                        <a:lnTo>
                          <a:pt x="71" y="9"/>
                        </a:lnTo>
                        <a:lnTo>
                          <a:pt x="71" y="11"/>
                        </a:lnTo>
                        <a:lnTo>
                          <a:pt x="71" y="11"/>
                        </a:lnTo>
                        <a:lnTo>
                          <a:pt x="71" y="11"/>
                        </a:lnTo>
                        <a:lnTo>
                          <a:pt x="71" y="11"/>
                        </a:lnTo>
                        <a:lnTo>
                          <a:pt x="71" y="13"/>
                        </a:lnTo>
                        <a:lnTo>
                          <a:pt x="71" y="13"/>
                        </a:lnTo>
                        <a:lnTo>
                          <a:pt x="71" y="13"/>
                        </a:lnTo>
                        <a:lnTo>
                          <a:pt x="71" y="15"/>
                        </a:lnTo>
                        <a:lnTo>
                          <a:pt x="71" y="15"/>
                        </a:lnTo>
                        <a:lnTo>
                          <a:pt x="69" y="15"/>
                        </a:lnTo>
                        <a:lnTo>
                          <a:pt x="69" y="17"/>
                        </a:lnTo>
                        <a:lnTo>
                          <a:pt x="69" y="17"/>
                        </a:lnTo>
                        <a:lnTo>
                          <a:pt x="69" y="17"/>
                        </a:lnTo>
                        <a:lnTo>
                          <a:pt x="69" y="17"/>
                        </a:lnTo>
                        <a:lnTo>
                          <a:pt x="69" y="17"/>
                        </a:lnTo>
                        <a:lnTo>
                          <a:pt x="69" y="19"/>
                        </a:lnTo>
                        <a:lnTo>
                          <a:pt x="67" y="19"/>
                        </a:lnTo>
                        <a:lnTo>
                          <a:pt x="67" y="19"/>
                        </a:lnTo>
                        <a:lnTo>
                          <a:pt x="65" y="19"/>
                        </a:lnTo>
                        <a:lnTo>
                          <a:pt x="65" y="19"/>
                        </a:lnTo>
                        <a:lnTo>
                          <a:pt x="65" y="19"/>
                        </a:lnTo>
                        <a:lnTo>
                          <a:pt x="63" y="19"/>
                        </a:lnTo>
                        <a:lnTo>
                          <a:pt x="63" y="19"/>
                        </a:lnTo>
                        <a:lnTo>
                          <a:pt x="63" y="21"/>
                        </a:lnTo>
                        <a:lnTo>
                          <a:pt x="63" y="21"/>
                        </a:lnTo>
                        <a:lnTo>
                          <a:pt x="63" y="21"/>
                        </a:lnTo>
                        <a:lnTo>
                          <a:pt x="63" y="21"/>
                        </a:lnTo>
                        <a:lnTo>
                          <a:pt x="63" y="23"/>
                        </a:lnTo>
                        <a:lnTo>
                          <a:pt x="65" y="23"/>
                        </a:lnTo>
                        <a:lnTo>
                          <a:pt x="65" y="23"/>
                        </a:lnTo>
                        <a:lnTo>
                          <a:pt x="65" y="23"/>
                        </a:lnTo>
                        <a:lnTo>
                          <a:pt x="65" y="25"/>
                        </a:lnTo>
                        <a:lnTo>
                          <a:pt x="65" y="25"/>
                        </a:lnTo>
                        <a:lnTo>
                          <a:pt x="65" y="25"/>
                        </a:lnTo>
                        <a:lnTo>
                          <a:pt x="67" y="25"/>
                        </a:lnTo>
                        <a:lnTo>
                          <a:pt x="67" y="25"/>
                        </a:lnTo>
                        <a:lnTo>
                          <a:pt x="67" y="27"/>
                        </a:lnTo>
                        <a:lnTo>
                          <a:pt x="65" y="27"/>
                        </a:lnTo>
                        <a:lnTo>
                          <a:pt x="65" y="27"/>
                        </a:lnTo>
                        <a:lnTo>
                          <a:pt x="65" y="28"/>
                        </a:lnTo>
                        <a:lnTo>
                          <a:pt x="65" y="28"/>
                        </a:lnTo>
                        <a:lnTo>
                          <a:pt x="65" y="28"/>
                        </a:lnTo>
                        <a:lnTo>
                          <a:pt x="65" y="28"/>
                        </a:lnTo>
                        <a:lnTo>
                          <a:pt x="63" y="28"/>
                        </a:lnTo>
                        <a:lnTo>
                          <a:pt x="63" y="30"/>
                        </a:lnTo>
                        <a:lnTo>
                          <a:pt x="63" y="30"/>
                        </a:lnTo>
                        <a:lnTo>
                          <a:pt x="63" y="30"/>
                        </a:lnTo>
                        <a:lnTo>
                          <a:pt x="63" y="30"/>
                        </a:lnTo>
                        <a:lnTo>
                          <a:pt x="61" y="30"/>
                        </a:lnTo>
                        <a:lnTo>
                          <a:pt x="61" y="30"/>
                        </a:lnTo>
                        <a:lnTo>
                          <a:pt x="61" y="32"/>
                        </a:lnTo>
                        <a:lnTo>
                          <a:pt x="59" y="32"/>
                        </a:lnTo>
                        <a:lnTo>
                          <a:pt x="59" y="30"/>
                        </a:lnTo>
                        <a:lnTo>
                          <a:pt x="59" y="30"/>
                        </a:lnTo>
                        <a:lnTo>
                          <a:pt x="59" y="30"/>
                        </a:lnTo>
                        <a:lnTo>
                          <a:pt x="59" y="30"/>
                        </a:lnTo>
                        <a:lnTo>
                          <a:pt x="57" y="30"/>
                        </a:lnTo>
                        <a:lnTo>
                          <a:pt x="57" y="30"/>
                        </a:lnTo>
                        <a:lnTo>
                          <a:pt x="57" y="30"/>
                        </a:lnTo>
                        <a:lnTo>
                          <a:pt x="55" y="30"/>
                        </a:lnTo>
                        <a:lnTo>
                          <a:pt x="55" y="30"/>
                        </a:lnTo>
                        <a:lnTo>
                          <a:pt x="55" y="30"/>
                        </a:lnTo>
                        <a:lnTo>
                          <a:pt x="55" y="30"/>
                        </a:lnTo>
                        <a:lnTo>
                          <a:pt x="53" y="30"/>
                        </a:lnTo>
                        <a:lnTo>
                          <a:pt x="53" y="30"/>
                        </a:lnTo>
                        <a:lnTo>
                          <a:pt x="55" y="30"/>
                        </a:lnTo>
                        <a:lnTo>
                          <a:pt x="55" y="32"/>
                        </a:lnTo>
                        <a:lnTo>
                          <a:pt x="55" y="32"/>
                        </a:lnTo>
                        <a:lnTo>
                          <a:pt x="55" y="32"/>
                        </a:lnTo>
                        <a:lnTo>
                          <a:pt x="55" y="34"/>
                        </a:lnTo>
                        <a:lnTo>
                          <a:pt x="55" y="34"/>
                        </a:lnTo>
                        <a:lnTo>
                          <a:pt x="53" y="34"/>
                        </a:lnTo>
                        <a:lnTo>
                          <a:pt x="53" y="34"/>
                        </a:lnTo>
                        <a:lnTo>
                          <a:pt x="53" y="34"/>
                        </a:lnTo>
                        <a:lnTo>
                          <a:pt x="53" y="34"/>
                        </a:lnTo>
                        <a:lnTo>
                          <a:pt x="53" y="36"/>
                        </a:lnTo>
                        <a:lnTo>
                          <a:pt x="53" y="36"/>
                        </a:lnTo>
                        <a:lnTo>
                          <a:pt x="51" y="36"/>
                        </a:lnTo>
                        <a:lnTo>
                          <a:pt x="51" y="36"/>
                        </a:lnTo>
                        <a:lnTo>
                          <a:pt x="51" y="36"/>
                        </a:lnTo>
                        <a:lnTo>
                          <a:pt x="51" y="38"/>
                        </a:lnTo>
                        <a:lnTo>
                          <a:pt x="50" y="38"/>
                        </a:lnTo>
                        <a:lnTo>
                          <a:pt x="50" y="38"/>
                        </a:lnTo>
                        <a:lnTo>
                          <a:pt x="50" y="38"/>
                        </a:lnTo>
                        <a:lnTo>
                          <a:pt x="50" y="40"/>
                        </a:lnTo>
                        <a:lnTo>
                          <a:pt x="50" y="40"/>
                        </a:lnTo>
                        <a:lnTo>
                          <a:pt x="48" y="40"/>
                        </a:lnTo>
                        <a:lnTo>
                          <a:pt x="48" y="40"/>
                        </a:lnTo>
                        <a:lnTo>
                          <a:pt x="48" y="40"/>
                        </a:lnTo>
                        <a:lnTo>
                          <a:pt x="48" y="40"/>
                        </a:lnTo>
                        <a:lnTo>
                          <a:pt x="46" y="40"/>
                        </a:lnTo>
                        <a:lnTo>
                          <a:pt x="46" y="40"/>
                        </a:lnTo>
                        <a:lnTo>
                          <a:pt x="44" y="40"/>
                        </a:lnTo>
                        <a:lnTo>
                          <a:pt x="44" y="40"/>
                        </a:lnTo>
                        <a:lnTo>
                          <a:pt x="44" y="42"/>
                        </a:lnTo>
                        <a:lnTo>
                          <a:pt x="44" y="42"/>
                        </a:lnTo>
                        <a:lnTo>
                          <a:pt x="42" y="42"/>
                        </a:lnTo>
                        <a:lnTo>
                          <a:pt x="42" y="42"/>
                        </a:lnTo>
                        <a:lnTo>
                          <a:pt x="42" y="42"/>
                        </a:lnTo>
                        <a:lnTo>
                          <a:pt x="42" y="42"/>
                        </a:lnTo>
                        <a:lnTo>
                          <a:pt x="42" y="42"/>
                        </a:lnTo>
                        <a:lnTo>
                          <a:pt x="40" y="42"/>
                        </a:lnTo>
                        <a:lnTo>
                          <a:pt x="40" y="42"/>
                        </a:lnTo>
                        <a:lnTo>
                          <a:pt x="38" y="42"/>
                        </a:lnTo>
                        <a:lnTo>
                          <a:pt x="38" y="44"/>
                        </a:lnTo>
                        <a:lnTo>
                          <a:pt x="38" y="44"/>
                        </a:lnTo>
                        <a:lnTo>
                          <a:pt x="38" y="44"/>
                        </a:lnTo>
                        <a:lnTo>
                          <a:pt x="38" y="44"/>
                        </a:lnTo>
                        <a:lnTo>
                          <a:pt x="36" y="44"/>
                        </a:lnTo>
                        <a:lnTo>
                          <a:pt x="36" y="46"/>
                        </a:lnTo>
                        <a:lnTo>
                          <a:pt x="36" y="46"/>
                        </a:lnTo>
                        <a:lnTo>
                          <a:pt x="36" y="46"/>
                        </a:lnTo>
                        <a:lnTo>
                          <a:pt x="34" y="46"/>
                        </a:lnTo>
                        <a:lnTo>
                          <a:pt x="34" y="46"/>
                        </a:lnTo>
                        <a:lnTo>
                          <a:pt x="34" y="46"/>
                        </a:lnTo>
                        <a:lnTo>
                          <a:pt x="32" y="46"/>
                        </a:lnTo>
                        <a:lnTo>
                          <a:pt x="32" y="46"/>
                        </a:lnTo>
                        <a:lnTo>
                          <a:pt x="32" y="46"/>
                        </a:lnTo>
                        <a:lnTo>
                          <a:pt x="32" y="46"/>
                        </a:lnTo>
                        <a:lnTo>
                          <a:pt x="30" y="46"/>
                        </a:lnTo>
                        <a:lnTo>
                          <a:pt x="30" y="46"/>
                        </a:lnTo>
                        <a:lnTo>
                          <a:pt x="30" y="46"/>
                        </a:lnTo>
                        <a:lnTo>
                          <a:pt x="30" y="46"/>
                        </a:lnTo>
                        <a:lnTo>
                          <a:pt x="28" y="46"/>
                        </a:lnTo>
                        <a:lnTo>
                          <a:pt x="28" y="46"/>
                        </a:lnTo>
                        <a:lnTo>
                          <a:pt x="27" y="46"/>
                        </a:lnTo>
                        <a:lnTo>
                          <a:pt x="27" y="46"/>
                        </a:lnTo>
                        <a:lnTo>
                          <a:pt x="27" y="46"/>
                        </a:lnTo>
                        <a:lnTo>
                          <a:pt x="27" y="46"/>
                        </a:lnTo>
                        <a:lnTo>
                          <a:pt x="27" y="46"/>
                        </a:lnTo>
                        <a:lnTo>
                          <a:pt x="25" y="46"/>
                        </a:lnTo>
                        <a:lnTo>
                          <a:pt x="25" y="46"/>
                        </a:lnTo>
                        <a:lnTo>
                          <a:pt x="25" y="46"/>
                        </a:lnTo>
                        <a:lnTo>
                          <a:pt x="23" y="46"/>
                        </a:lnTo>
                        <a:lnTo>
                          <a:pt x="23" y="46"/>
                        </a:lnTo>
                        <a:lnTo>
                          <a:pt x="23" y="46"/>
                        </a:lnTo>
                        <a:lnTo>
                          <a:pt x="23" y="46"/>
                        </a:lnTo>
                        <a:lnTo>
                          <a:pt x="23" y="46"/>
                        </a:lnTo>
                        <a:lnTo>
                          <a:pt x="21" y="46"/>
                        </a:lnTo>
                        <a:lnTo>
                          <a:pt x="21" y="46"/>
                        </a:lnTo>
                        <a:lnTo>
                          <a:pt x="21" y="46"/>
                        </a:lnTo>
                        <a:lnTo>
                          <a:pt x="21" y="44"/>
                        </a:lnTo>
                        <a:lnTo>
                          <a:pt x="21" y="44"/>
                        </a:lnTo>
                        <a:lnTo>
                          <a:pt x="21" y="42"/>
                        </a:lnTo>
                        <a:lnTo>
                          <a:pt x="19" y="42"/>
                        </a:lnTo>
                        <a:lnTo>
                          <a:pt x="19" y="42"/>
                        </a:lnTo>
                        <a:lnTo>
                          <a:pt x="19" y="42"/>
                        </a:lnTo>
                        <a:lnTo>
                          <a:pt x="17" y="42"/>
                        </a:lnTo>
                        <a:lnTo>
                          <a:pt x="17" y="42"/>
                        </a:lnTo>
                        <a:lnTo>
                          <a:pt x="17" y="42"/>
                        </a:lnTo>
                        <a:lnTo>
                          <a:pt x="17" y="42"/>
                        </a:lnTo>
                        <a:lnTo>
                          <a:pt x="15" y="42"/>
                        </a:lnTo>
                        <a:lnTo>
                          <a:pt x="15" y="42"/>
                        </a:lnTo>
                        <a:lnTo>
                          <a:pt x="15" y="42"/>
                        </a:lnTo>
                        <a:lnTo>
                          <a:pt x="15" y="42"/>
                        </a:lnTo>
                        <a:lnTo>
                          <a:pt x="13" y="42"/>
                        </a:lnTo>
                        <a:lnTo>
                          <a:pt x="13" y="42"/>
                        </a:lnTo>
                        <a:lnTo>
                          <a:pt x="13" y="42"/>
                        </a:lnTo>
                        <a:lnTo>
                          <a:pt x="13" y="44"/>
                        </a:lnTo>
                        <a:lnTo>
                          <a:pt x="11" y="44"/>
                        </a:lnTo>
                        <a:lnTo>
                          <a:pt x="11" y="44"/>
                        </a:lnTo>
                        <a:lnTo>
                          <a:pt x="11" y="44"/>
                        </a:lnTo>
                        <a:lnTo>
                          <a:pt x="9" y="44"/>
                        </a:lnTo>
                        <a:lnTo>
                          <a:pt x="9" y="42"/>
                        </a:lnTo>
                        <a:lnTo>
                          <a:pt x="9" y="42"/>
                        </a:lnTo>
                        <a:lnTo>
                          <a:pt x="11" y="42"/>
                        </a:lnTo>
                        <a:lnTo>
                          <a:pt x="11" y="42"/>
                        </a:lnTo>
                        <a:lnTo>
                          <a:pt x="11" y="40"/>
                        </a:lnTo>
                        <a:lnTo>
                          <a:pt x="9" y="40"/>
                        </a:lnTo>
                        <a:lnTo>
                          <a:pt x="9" y="40"/>
                        </a:lnTo>
                        <a:lnTo>
                          <a:pt x="9" y="40"/>
                        </a:lnTo>
                        <a:lnTo>
                          <a:pt x="9" y="40"/>
                        </a:lnTo>
                        <a:lnTo>
                          <a:pt x="9" y="38"/>
                        </a:lnTo>
                        <a:lnTo>
                          <a:pt x="7" y="38"/>
                        </a:lnTo>
                        <a:lnTo>
                          <a:pt x="7" y="38"/>
                        </a:lnTo>
                        <a:lnTo>
                          <a:pt x="6" y="38"/>
                        </a:lnTo>
                        <a:lnTo>
                          <a:pt x="6" y="38"/>
                        </a:lnTo>
                        <a:lnTo>
                          <a:pt x="7" y="38"/>
                        </a:lnTo>
                        <a:lnTo>
                          <a:pt x="7" y="36"/>
                        </a:lnTo>
                        <a:lnTo>
                          <a:pt x="6" y="36"/>
                        </a:lnTo>
                        <a:lnTo>
                          <a:pt x="6" y="36"/>
                        </a:lnTo>
                        <a:lnTo>
                          <a:pt x="6" y="36"/>
                        </a:lnTo>
                        <a:lnTo>
                          <a:pt x="6" y="36"/>
                        </a:lnTo>
                        <a:lnTo>
                          <a:pt x="4" y="36"/>
                        </a:lnTo>
                        <a:lnTo>
                          <a:pt x="4" y="36"/>
                        </a:lnTo>
                        <a:lnTo>
                          <a:pt x="4" y="36"/>
                        </a:lnTo>
                        <a:lnTo>
                          <a:pt x="4" y="36"/>
                        </a:lnTo>
                        <a:lnTo>
                          <a:pt x="4" y="36"/>
                        </a:lnTo>
                        <a:lnTo>
                          <a:pt x="2" y="36"/>
                        </a:lnTo>
                        <a:lnTo>
                          <a:pt x="2" y="34"/>
                        </a:lnTo>
                        <a:lnTo>
                          <a:pt x="2" y="34"/>
                        </a:lnTo>
                        <a:lnTo>
                          <a:pt x="0" y="34"/>
                        </a:lnTo>
                        <a:lnTo>
                          <a:pt x="0" y="34"/>
                        </a:lnTo>
                        <a:lnTo>
                          <a:pt x="0" y="34"/>
                        </a:lnTo>
                        <a:lnTo>
                          <a:pt x="0" y="34"/>
                        </a:lnTo>
                        <a:lnTo>
                          <a:pt x="0" y="34"/>
                        </a:lnTo>
                        <a:lnTo>
                          <a:pt x="0" y="32"/>
                        </a:lnTo>
                        <a:lnTo>
                          <a:pt x="0" y="32"/>
                        </a:lnTo>
                        <a:lnTo>
                          <a:pt x="0" y="30"/>
                        </a:lnTo>
                        <a:lnTo>
                          <a:pt x="0" y="30"/>
                        </a:lnTo>
                        <a:lnTo>
                          <a:pt x="0" y="28"/>
                        </a:lnTo>
                        <a:lnTo>
                          <a:pt x="0" y="28"/>
                        </a:lnTo>
                        <a:lnTo>
                          <a:pt x="0" y="28"/>
                        </a:lnTo>
                        <a:lnTo>
                          <a:pt x="0" y="28"/>
                        </a:lnTo>
                        <a:lnTo>
                          <a:pt x="0" y="27"/>
                        </a:lnTo>
                        <a:lnTo>
                          <a:pt x="2" y="27"/>
                        </a:lnTo>
                        <a:lnTo>
                          <a:pt x="2" y="27"/>
                        </a:lnTo>
                        <a:lnTo>
                          <a:pt x="2" y="28"/>
                        </a:lnTo>
                        <a:lnTo>
                          <a:pt x="4" y="28"/>
                        </a:lnTo>
                        <a:lnTo>
                          <a:pt x="4" y="28"/>
                        </a:lnTo>
                        <a:lnTo>
                          <a:pt x="4" y="28"/>
                        </a:lnTo>
                        <a:lnTo>
                          <a:pt x="4" y="28"/>
                        </a:lnTo>
                        <a:lnTo>
                          <a:pt x="4" y="28"/>
                        </a:lnTo>
                        <a:lnTo>
                          <a:pt x="6" y="28"/>
                        </a:lnTo>
                        <a:lnTo>
                          <a:pt x="6" y="28"/>
                        </a:lnTo>
                        <a:lnTo>
                          <a:pt x="6" y="28"/>
                        </a:lnTo>
                        <a:lnTo>
                          <a:pt x="7" y="28"/>
                        </a:lnTo>
                        <a:lnTo>
                          <a:pt x="7" y="28"/>
                        </a:lnTo>
                        <a:lnTo>
                          <a:pt x="7" y="28"/>
                        </a:lnTo>
                        <a:lnTo>
                          <a:pt x="9" y="28"/>
                        </a:lnTo>
                        <a:lnTo>
                          <a:pt x="9" y="28"/>
                        </a:lnTo>
                        <a:lnTo>
                          <a:pt x="9" y="28"/>
                        </a:lnTo>
                        <a:lnTo>
                          <a:pt x="9" y="28"/>
                        </a:lnTo>
                        <a:lnTo>
                          <a:pt x="11" y="28"/>
                        </a:lnTo>
                        <a:lnTo>
                          <a:pt x="11" y="27"/>
                        </a:lnTo>
                        <a:lnTo>
                          <a:pt x="11" y="27"/>
                        </a:lnTo>
                        <a:lnTo>
                          <a:pt x="11" y="28"/>
                        </a:lnTo>
                        <a:lnTo>
                          <a:pt x="11" y="28"/>
                        </a:lnTo>
                        <a:lnTo>
                          <a:pt x="13" y="28"/>
                        </a:lnTo>
                        <a:lnTo>
                          <a:pt x="13" y="28"/>
                        </a:lnTo>
                        <a:lnTo>
                          <a:pt x="13" y="28"/>
                        </a:lnTo>
                        <a:lnTo>
                          <a:pt x="15" y="28"/>
                        </a:lnTo>
                        <a:lnTo>
                          <a:pt x="15" y="28"/>
                        </a:lnTo>
                        <a:lnTo>
                          <a:pt x="15" y="30"/>
                        </a:lnTo>
                        <a:lnTo>
                          <a:pt x="15" y="30"/>
                        </a:lnTo>
                        <a:lnTo>
                          <a:pt x="17" y="30"/>
                        </a:lnTo>
                        <a:lnTo>
                          <a:pt x="17" y="30"/>
                        </a:lnTo>
                        <a:lnTo>
                          <a:pt x="17" y="30"/>
                        </a:lnTo>
                        <a:lnTo>
                          <a:pt x="17" y="28"/>
                        </a:lnTo>
                        <a:lnTo>
                          <a:pt x="19" y="28"/>
                        </a:lnTo>
                        <a:lnTo>
                          <a:pt x="19" y="28"/>
                        </a:lnTo>
                        <a:lnTo>
                          <a:pt x="21" y="28"/>
                        </a:lnTo>
                        <a:lnTo>
                          <a:pt x="21" y="28"/>
                        </a:lnTo>
                        <a:lnTo>
                          <a:pt x="21" y="28"/>
                        </a:lnTo>
                        <a:lnTo>
                          <a:pt x="21" y="28"/>
                        </a:lnTo>
                        <a:lnTo>
                          <a:pt x="23" y="28"/>
                        </a:lnTo>
                        <a:lnTo>
                          <a:pt x="23" y="27"/>
                        </a:lnTo>
                        <a:lnTo>
                          <a:pt x="23" y="27"/>
                        </a:lnTo>
                        <a:lnTo>
                          <a:pt x="23" y="27"/>
                        </a:lnTo>
                        <a:lnTo>
                          <a:pt x="23" y="28"/>
                        </a:lnTo>
                        <a:lnTo>
                          <a:pt x="23" y="28"/>
                        </a:lnTo>
                        <a:lnTo>
                          <a:pt x="25" y="28"/>
                        </a:lnTo>
                        <a:lnTo>
                          <a:pt x="25" y="28"/>
                        </a:lnTo>
                        <a:lnTo>
                          <a:pt x="25" y="28"/>
                        </a:lnTo>
                        <a:lnTo>
                          <a:pt x="27" y="28"/>
                        </a:lnTo>
                        <a:lnTo>
                          <a:pt x="27" y="28"/>
                        </a:lnTo>
                        <a:lnTo>
                          <a:pt x="27" y="28"/>
                        </a:lnTo>
                        <a:lnTo>
                          <a:pt x="27" y="27"/>
                        </a:lnTo>
                        <a:lnTo>
                          <a:pt x="27" y="27"/>
                        </a:lnTo>
                        <a:lnTo>
                          <a:pt x="27" y="27"/>
                        </a:lnTo>
                        <a:lnTo>
                          <a:pt x="27" y="25"/>
                        </a:lnTo>
                        <a:lnTo>
                          <a:pt x="27" y="25"/>
                        </a:lnTo>
                        <a:lnTo>
                          <a:pt x="27" y="25"/>
                        </a:lnTo>
                        <a:lnTo>
                          <a:pt x="27" y="25"/>
                        </a:lnTo>
                        <a:lnTo>
                          <a:pt x="28" y="25"/>
                        </a:lnTo>
                        <a:lnTo>
                          <a:pt x="28" y="23"/>
                        </a:lnTo>
                        <a:lnTo>
                          <a:pt x="28" y="23"/>
                        </a:lnTo>
                        <a:lnTo>
                          <a:pt x="28" y="23"/>
                        </a:lnTo>
                        <a:lnTo>
                          <a:pt x="28" y="23"/>
                        </a:lnTo>
                        <a:lnTo>
                          <a:pt x="28" y="21"/>
                        </a:lnTo>
                        <a:lnTo>
                          <a:pt x="28" y="21"/>
                        </a:lnTo>
                        <a:lnTo>
                          <a:pt x="28" y="21"/>
                        </a:lnTo>
                        <a:lnTo>
                          <a:pt x="28" y="19"/>
                        </a:lnTo>
                        <a:lnTo>
                          <a:pt x="28" y="19"/>
                        </a:lnTo>
                        <a:lnTo>
                          <a:pt x="30" y="19"/>
                        </a:lnTo>
                        <a:lnTo>
                          <a:pt x="30" y="19"/>
                        </a:lnTo>
                        <a:lnTo>
                          <a:pt x="30" y="17"/>
                        </a:lnTo>
                        <a:lnTo>
                          <a:pt x="30" y="17"/>
                        </a:lnTo>
                        <a:lnTo>
                          <a:pt x="30" y="19"/>
                        </a:lnTo>
                        <a:lnTo>
                          <a:pt x="32" y="19"/>
                        </a:lnTo>
                        <a:lnTo>
                          <a:pt x="32" y="19"/>
                        </a:lnTo>
                        <a:lnTo>
                          <a:pt x="32" y="19"/>
                        </a:lnTo>
                        <a:lnTo>
                          <a:pt x="32" y="21"/>
                        </a:lnTo>
                        <a:lnTo>
                          <a:pt x="32" y="21"/>
                        </a:lnTo>
                        <a:lnTo>
                          <a:pt x="32" y="21"/>
                        </a:lnTo>
                        <a:lnTo>
                          <a:pt x="30" y="21"/>
                        </a:lnTo>
                        <a:lnTo>
                          <a:pt x="30" y="21"/>
                        </a:lnTo>
                        <a:lnTo>
                          <a:pt x="30" y="23"/>
                        </a:lnTo>
                        <a:lnTo>
                          <a:pt x="30" y="23"/>
                        </a:lnTo>
                        <a:lnTo>
                          <a:pt x="30" y="25"/>
                        </a:lnTo>
                        <a:lnTo>
                          <a:pt x="30" y="25"/>
                        </a:lnTo>
                        <a:lnTo>
                          <a:pt x="30" y="25"/>
                        </a:lnTo>
                        <a:lnTo>
                          <a:pt x="30" y="25"/>
                        </a:lnTo>
                        <a:lnTo>
                          <a:pt x="30" y="25"/>
                        </a:lnTo>
                        <a:lnTo>
                          <a:pt x="30" y="27"/>
                        </a:lnTo>
                        <a:lnTo>
                          <a:pt x="30" y="27"/>
                        </a:lnTo>
                        <a:lnTo>
                          <a:pt x="30" y="27"/>
                        </a:lnTo>
                        <a:lnTo>
                          <a:pt x="30" y="28"/>
                        </a:lnTo>
                        <a:lnTo>
                          <a:pt x="30" y="28"/>
                        </a:lnTo>
                        <a:lnTo>
                          <a:pt x="32" y="28"/>
                        </a:lnTo>
                        <a:lnTo>
                          <a:pt x="32" y="28"/>
                        </a:lnTo>
                        <a:lnTo>
                          <a:pt x="32" y="28"/>
                        </a:lnTo>
                        <a:lnTo>
                          <a:pt x="32" y="30"/>
                        </a:lnTo>
                        <a:lnTo>
                          <a:pt x="34" y="30"/>
                        </a:lnTo>
                        <a:lnTo>
                          <a:pt x="34" y="28"/>
                        </a:lnTo>
                        <a:lnTo>
                          <a:pt x="34" y="28"/>
                        </a:lnTo>
                        <a:lnTo>
                          <a:pt x="34" y="28"/>
                        </a:lnTo>
                        <a:lnTo>
                          <a:pt x="36" y="28"/>
                        </a:lnTo>
                        <a:lnTo>
                          <a:pt x="36" y="27"/>
                        </a:lnTo>
                        <a:lnTo>
                          <a:pt x="36" y="27"/>
                        </a:lnTo>
                        <a:lnTo>
                          <a:pt x="36" y="27"/>
                        </a:lnTo>
                        <a:lnTo>
                          <a:pt x="38" y="27"/>
                        </a:lnTo>
                        <a:lnTo>
                          <a:pt x="38" y="27"/>
                        </a:lnTo>
                        <a:lnTo>
                          <a:pt x="38" y="28"/>
                        </a:lnTo>
                        <a:lnTo>
                          <a:pt x="38" y="28"/>
                        </a:lnTo>
                        <a:lnTo>
                          <a:pt x="38" y="28"/>
                        </a:lnTo>
                        <a:lnTo>
                          <a:pt x="40" y="28"/>
                        </a:lnTo>
                        <a:lnTo>
                          <a:pt x="40" y="28"/>
                        </a:lnTo>
                        <a:lnTo>
                          <a:pt x="42" y="28"/>
                        </a:lnTo>
                        <a:lnTo>
                          <a:pt x="42" y="28"/>
                        </a:lnTo>
                        <a:lnTo>
                          <a:pt x="42" y="27"/>
                        </a:lnTo>
                        <a:lnTo>
                          <a:pt x="42" y="27"/>
                        </a:lnTo>
                        <a:lnTo>
                          <a:pt x="42" y="27"/>
                        </a:lnTo>
                        <a:lnTo>
                          <a:pt x="44" y="27"/>
                        </a:lnTo>
                        <a:lnTo>
                          <a:pt x="44" y="28"/>
                        </a:lnTo>
                        <a:lnTo>
                          <a:pt x="44" y="28"/>
                        </a:lnTo>
                        <a:lnTo>
                          <a:pt x="44" y="27"/>
                        </a:lnTo>
                        <a:lnTo>
                          <a:pt x="44" y="27"/>
                        </a:lnTo>
                        <a:lnTo>
                          <a:pt x="46" y="27"/>
                        </a:lnTo>
                        <a:lnTo>
                          <a:pt x="46" y="27"/>
                        </a:lnTo>
                        <a:lnTo>
                          <a:pt x="46" y="27"/>
                        </a:lnTo>
                        <a:lnTo>
                          <a:pt x="46" y="25"/>
                        </a:lnTo>
                        <a:lnTo>
                          <a:pt x="46" y="25"/>
                        </a:lnTo>
                        <a:lnTo>
                          <a:pt x="46" y="25"/>
                        </a:lnTo>
                        <a:lnTo>
                          <a:pt x="46" y="23"/>
                        </a:lnTo>
                        <a:lnTo>
                          <a:pt x="48" y="23"/>
                        </a:lnTo>
                        <a:lnTo>
                          <a:pt x="48" y="23"/>
                        </a:lnTo>
                        <a:lnTo>
                          <a:pt x="48" y="21"/>
                        </a:lnTo>
                        <a:lnTo>
                          <a:pt x="48" y="21"/>
                        </a:lnTo>
                        <a:lnTo>
                          <a:pt x="48" y="21"/>
                        </a:lnTo>
                        <a:lnTo>
                          <a:pt x="48" y="21"/>
                        </a:lnTo>
                        <a:lnTo>
                          <a:pt x="50" y="21"/>
                        </a:lnTo>
                        <a:lnTo>
                          <a:pt x="50" y="19"/>
                        </a:lnTo>
                        <a:lnTo>
                          <a:pt x="50" y="19"/>
                        </a:lnTo>
                        <a:lnTo>
                          <a:pt x="48" y="19"/>
                        </a:lnTo>
                        <a:lnTo>
                          <a:pt x="48" y="17"/>
                        </a:lnTo>
                        <a:lnTo>
                          <a:pt x="48" y="17"/>
                        </a:lnTo>
                        <a:lnTo>
                          <a:pt x="48" y="17"/>
                        </a:lnTo>
                        <a:lnTo>
                          <a:pt x="48" y="17"/>
                        </a:lnTo>
                        <a:lnTo>
                          <a:pt x="48" y="17"/>
                        </a:lnTo>
                        <a:lnTo>
                          <a:pt x="50" y="17"/>
                        </a:lnTo>
                        <a:lnTo>
                          <a:pt x="50" y="17"/>
                        </a:lnTo>
                        <a:lnTo>
                          <a:pt x="50" y="17"/>
                        </a:lnTo>
                        <a:lnTo>
                          <a:pt x="50" y="17"/>
                        </a:lnTo>
                        <a:lnTo>
                          <a:pt x="50" y="17"/>
                        </a:lnTo>
                        <a:lnTo>
                          <a:pt x="51" y="17"/>
                        </a:lnTo>
                        <a:lnTo>
                          <a:pt x="51" y="17"/>
                        </a:lnTo>
                        <a:lnTo>
                          <a:pt x="51" y="17"/>
                        </a:lnTo>
                        <a:lnTo>
                          <a:pt x="51" y="17"/>
                        </a:lnTo>
                        <a:lnTo>
                          <a:pt x="53" y="17"/>
                        </a:lnTo>
                        <a:lnTo>
                          <a:pt x="53" y="17"/>
                        </a:lnTo>
                        <a:lnTo>
                          <a:pt x="53" y="17"/>
                        </a:lnTo>
                        <a:lnTo>
                          <a:pt x="53" y="17"/>
                        </a:lnTo>
                        <a:lnTo>
                          <a:pt x="55" y="17"/>
                        </a:lnTo>
                        <a:lnTo>
                          <a:pt x="55" y="17"/>
                        </a:lnTo>
                        <a:lnTo>
                          <a:pt x="55" y="17"/>
                        </a:lnTo>
                        <a:lnTo>
                          <a:pt x="57" y="17"/>
                        </a:lnTo>
                        <a:lnTo>
                          <a:pt x="57" y="17"/>
                        </a:lnTo>
                        <a:lnTo>
                          <a:pt x="57" y="17"/>
                        </a:lnTo>
                        <a:lnTo>
                          <a:pt x="57" y="15"/>
                        </a:lnTo>
                        <a:lnTo>
                          <a:pt x="57" y="15"/>
                        </a:lnTo>
                        <a:lnTo>
                          <a:pt x="57" y="15"/>
                        </a:lnTo>
                        <a:lnTo>
                          <a:pt x="57" y="13"/>
                        </a:lnTo>
                        <a:lnTo>
                          <a:pt x="57" y="13"/>
                        </a:lnTo>
                        <a:lnTo>
                          <a:pt x="57" y="11"/>
                        </a:lnTo>
                        <a:lnTo>
                          <a:pt x="57" y="11"/>
                        </a:lnTo>
                        <a:lnTo>
                          <a:pt x="57" y="9"/>
                        </a:lnTo>
                        <a:lnTo>
                          <a:pt x="55" y="9"/>
                        </a:lnTo>
                        <a:lnTo>
                          <a:pt x="55" y="9"/>
                        </a:lnTo>
                        <a:lnTo>
                          <a:pt x="55" y="9"/>
                        </a:lnTo>
                        <a:lnTo>
                          <a:pt x="55" y="7"/>
                        </a:lnTo>
                        <a:lnTo>
                          <a:pt x="55" y="7"/>
                        </a:lnTo>
                        <a:lnTo>
                          <a:pt x="55" y="7"/>
                        </a:lnTo>
                        <a:lnTo>
                          <a:pt x="55" y="7"/>
                        </a:lnTo>
                        <a:lnTo>
                          <a:pt x="55" y="5"/>
                        </a:lnTo>
                        <a:lnTo>
                          <a:pt x="55" y="5"/>
                        </a:lnTo>
                        <a:lnTo>
                          <a:pt x="55" y="4"/>
                        </a:lnTo>
                        <a:lnTo>
                          <a:pt x="53" y="4"/>
                        </a:lnTo>
                        <a:lnTo>
                          <a:pt x="53" y="4"/>
                        </a:lnTo>
                        <a:lnTo>
                          <a:pt x="53" y="2"/>
                        </a:lnTo>
                        <a:lnTo>
                          <a:pt x="53" y="2"/>
                        </a:lnTo>
                        <a:lnTo>
                          <a:pt x="55" y="2"/>
                        </a:lnTo>
                        <a:lnTo>
                          <a:pt x="55" y="2"/>
                        </a:lnTo>
                        <a:lnTo>
                          <a:pt x="55" y="2"/>
                        </a:lnTo>
                        <a:lnTo>
                          <a:pt x="57" y="2"/>
                        </a:lnTo>
                        <a:lnTo>
                          <a:pt x="57" y="2"/>
                        </a:lnTo>
                        <a:lnTo>
                          <a:pt x="59" y="2"/>
                        </a:lnTo>
                        <a:lnTo>
                          <a:pt x="59" y="2"/>
                        </a:lnTo>
                        <a:lnTo>
                          <a:pt x="59" y="2"/>
                        </a:lnTo>
                        <a:lnTo>
                          <a:pt x="59" y="2"/>
                        </a:lnTo>
                        <a:lnTo>
                          <a:pt x="61" y="2"/>
                        </a:lnTo>
                        <a:lnTo>
                          <a:pt x="61" y="2"/>
                        </a:lnTo>
                        <a:lnTo>
                          <a:pt x="61" y="4"/>
                        </a:lnTo>
                        <a:lnTo>
                          <a:pt x="61" y="4"/>
                        </a:lnTo>
                        <a:lnTo>
                          <a:pt x="63" y="4"/>
                        </a:lnTo>
                        <a:lnTo>
                          <a:pt x="63" y="4"/>
                        </a:lnTo>
                        <a:lnTo>
                          <a:pt x="63" y="4"/>
                        </a:lnTo>
                        <a:lnTo>
                          <a:pt x="63" y="4"/>
                        </a:lnTo>
                        <a:lnTo>
                          <a:pt x="63" y="4"/>
                        </a:lnTo>
                        <a:lnTo>
                          <a:pt x="63" y="2"/>
                        </a:lnTo>
                        <a:lnTo>
                          <a:pt x="63" y="2"/>
                        </a:lnTo>
                        <a:lnTo>
                          <a:pt x="63" y="2"/>
                        </a:lnTo>
                        <a:lnTo>
                          <a:pt x="63" y="2"/>
                        </a:lnTo>
                        <a:lnTo>
                          <a:pt x="63" y="2"/>
                        </a:lnTo>
                        <a:lnTo>
                          <a:pt x="65" y="2"/>
                        </a:lnTo>
                        <a:lnTo>
                          <a:pt x="65" y="2"/>
                        </a:lnTo>
                        <a:lnTo>
                          <a:pt x="65" y="0"/>
                        </a:lnTo>
                        <a:lnTo>
                          <a:pt x="65" y="0"/>
                        </a:lnTo>
                        <a:lnTo>
                          <a:pt x="6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7" name="Freeform 499">
                    <a:extLst>
                      <a:ext uri="{FF2B5EF4-FFF2-40B4-BE49-F238E27FC236}">
                        <a16:creationId xmlns:a16="http://schemas.microsoft.com/office/drawing/2014/main" id="{1DBCE525-5D2B-4FBE-98CE-33B4796E0232}"/>
                      </a:ext>
                    </a:extLst>
                  </p:cNvPr>
                  <p:cNvSpPr>
                    <a:spLocks/>
                  </p:cNvSpPr>
                  <p:nvPr/>
                </p:nvSpPr>
                <p:spPr bwMode="auto">
                  <a:xfrm>
                    <a:off x="13227" y="2996"/>
                    <a:ext cx="71" cy="46"/>
                  </a:xfrm>
                  <a:custGeom>
                    <a:avLst/>
                    <a:gdLst>
                      <a:gd name="T0" fmla="*/ 69 w 71"/>
                      <a:gd name="T1" fmla="*/ 2 h 46"/>
                      <a:gd name="T2" fmla="*/ 71 w 71"/>
                      <a:gd name="T3" fmla="*/ 4 h 46"/>
                      <a:gd name="T4" fmla="*/ 71 w 71"/>
                      <a:gd name="T5" fmla="*/ 9 h 46"/>
                      <a:gd name="T6" fmla="*/ 71 w 71"/>
                      <a:gd name="T7" fmla="*/ 11 h 46"/>
                      <a:gd name="T8" fmla="*/ 69 w 71"/>
                      <a:gd name="T9" fmla="*/ 17 h 46"/>
                      <a:gd name="T10" fmla="*/ 67 w 71"/>
                      <a:gd name="T11" fmla="*/ 19 h 46"/>
                      <a:gd name="T12" fmla="*/ 63 w 71"/>
                      <a:gd name="T13" fmla="*/ 21 h 46"/>
                      <a:gd name="T14" fmla="*/ 65 w 71"/>
                      <a:gd name="T15" fmla="*/ 25 h 46"/>
                      <a:gd name="T16" fmla="*/ 65 w 71"/>
                      <a:gd name="T17" fmla="*/ 27 h 46"/>
                      <a:gd name="T18" fmla="*/ 63 w 71"/>
                      <a:gd name="T19" fmla="*/ 30 h 46"/>
                      <a:gd name="T20" fmla="*/ 59 w 71"/>
                      <a:gd name="T21" fmla="*/ 30 h 46"/>
                      <a:gd name="T22" fmla="*/ 55 w 71"/>
                      <a:gd name="T23" fmla="*/ 30 h 46"/>
                      <a:gd name="T24" fmla="*/ 55 w 71"/>
                      <a:gd name="T25" fmla="*/ 32 h 46"/>
                      <a:gd name="T26" fmla="*/ 53 w 71"/>
                      <a:gd name="T27" fmla="*/ 34 h 46"/>
                      <a:gd name="T28" fmla="*/ 51 w 71"/>
                      <a:gd name="T29" fmla="*/ 38 h 46"/>
                      <a:gd name="T30" fmla="*/ 48 w 71"/>
                      <a:gd name="T31" fmla="*/ 40 h 46"/>
                      <a:gd name="T32" fmla="*/ 44 w 71"/>
                      <a:gd name="T33" fmla="*/ 42 h 46"/>
                      <a:gd name="T34" fmla="*/ 40 w 71"/>
                      <a:gd name="T35" fmla="*/ 42 h 46"/>
                      <a:gd name="T36" fmla="*/ 36 w 71"/>
                      <a:gd name="T37" fmla="*/ 44 h 46"/>
                      <a:gd name="T38" fmla="*/ 32 w 71"/>
                      <a:gd name="T39" fmla="*/ 46 h 46"/>
                      <a:gd name="T40" fmla="*/ 30 w 71"/>
                      <a:gd name="T41" fmla="*/ 46 h 46"/>
                      <a:gd name="T42" fmla="*/ 27 w 71"/>
                      <a:gd name="T43" fmla="*/ 46 h 46"/>
                      <a:gd name="T44" fmla="*/ 23 w 71"/>
                      <a:gd name="T45" fmla="*/ 46 h 46"/>
                      <a:gd name="T46" fmla="*/ 21 w 71"/>
                      <a:gd name="T47" fmla="*/ 42 h 46"/>
                      <a:gd name="T48" fmla="*/ 17 w 71"/>
                      <a:gd name="T49" fmla="*/ 42 h 46"/>
                      <a:gd name="T50" fmla="*/ 13 w 71"/>
                      <a:gd name="T51" fmla="*/ 42 h 46"/>
                      <a:gd name="T52" fmla="*/ 9 w 71"/>
                      <a:gd name="T53" fmla="*/ 42 h 46"/>
                      <a:gd name="T54" fmla="*/ 9 w 71"/>
                      <a:gd name="T55" fmla="*/ 40 h 46"/>
                      <a:gd name="T56" fmla="*/ 7 w 71"/>
                      <a:gd name="T57" fmla="*/ 36 h 46"/>
                      <a:gd name="T58" fmla="*/ 4 w 71"/>
                      <a:gd name="T59" fmla="*/ 36 h 46"/>
                      <a:gd name="T60" fmla="*/ 0 w 71"/>
                      <a:gd name="T61" fmla="*/ 34 h 46"/>
                      <a:gd name="T62" fmla="*/ 0 w 71"/>
                      <a:gd name="T63" fmla="*/ 30 h 46"/>
                      <a:gd name="T64" fmla="*/ 2 w 71"/>
                      <a:gd name="T65" fmla="*/ 27 h 46"/>
                      <a:gd name="T66" fmla="*/ 6 w 71"/>
                      <a:gd name="T67" fmla="*/ 28 h 46"/>
                      <a:gd name="T68" fmla="*/ 9 w 71"/>
                      <a:gd name="T69" fmla="*/ 28 h 46"/>
                      <a:gd name="T70" fmla="*/ 11 w 71"/>
                      <a:gd name="T71" fmla="*/ 28 h 46"/>
                      <a:gd name="T72" fmla="*/ 15 w 71"/>
                      <a:gd name="T73" fmla="*/ 30 h 46"/>
                      <a:gd name="T74" fmla="*/ 21 w 71"/>
                      <a:gd name="T75" fmla="*/ 28 h 46"/>
                      <a:gd name="T76" fmla="*/ 23 w 71"/>
                      <a:gd name="T77" fmla="*/ 27 h 46"/>
                      <a:gd name="T78" fmla="*/ 27 w 71"/>
                      <a:gd name="T79" fmla="*/ 28 h 46"/>
                      <a:gd name="T80" fmla="*/ 27 w 71"/>
                      <a:gd name="T81" fmla="*/ 25 h 46"/>
                      <a:gd name="T82" fmla="*/ 28 w 71"/>
                      <a:gd name="T83" fmla="*/ 21 h 46"/>
                      <a:gd name="T84" fmla="*/ 30 w 71"/>
                      <a:gd name="T85" fmla="*/ 17 h 46"/>
                      <a:gd name="T86" fmla="*/ 32 w 71"/>
                      <a:gd name="T87" fmla="*/ 21 h 46"/>
                      <a:gd name="T88" fmla="*/ 30 w 71"/>
                      <a:gd name="T89" fmla="*/ 25 h 46"/>
                      <a:gd name="T90" fmla="*/ 30 w 71"/>
                      <a:gd name="T91" fmla="*/ 28 h 46"/>
                      <a:gd name="T92" fmla="*/ 34 w 71"/>
                      <a:gd name="T93" fmla="*/ 28 h 46"/>
                      <a:gd name="T94" fmla="*/ 38 w 71"/>
                      <a:gd name="T95" fmla="*/ 27 h 46"/>
                      <a:gd name="T96" fmla="*/ 42 w 71"/>
                      <a:gd name="T97" fmla="*/ 28 h 46"/>
                      <a:gd name="T98" fmla="*/ 44 w 71"/>
                      <a:gd name="T99" fmla="*/ 28 h 46"/>
                      <a:gd name="T100" fmla="*/ 46 w 71"/>
                      <a:gd name="T101" fmla="*/ 25 h 46"/>
                      <a:gd name="T102" fmla="*/ 48 w 71"/>
                      <a:gd name="T103" fmla="*/ 21 h 46"/>
                      <a:gd name="T104" fmla="*/ 48 w 71"/>
                      <a:gd name="T105" fmla="*/ 17 h 46"/>
                      <a:gd name="T106" fmla="*/ 50 w 71"/>
                      <a:gd name="T107" fmla="*/ 17 h 46"/>
                      <a:gd name="T108" fmla="*/ 53 w 71"/>
                      <a:gd name="T109" fmla="*/ 17 h 46"/>
                      <a:gd name="T110" fmla="*/ 57 w 71"/>
                      <a:gd name="T111" fmla="*/ 17 h 46"/>
                      <a:gd name="T112" fmla="*/ 57 w 71"/>
                      <a:gd name="T113" fmla="*/ 11 h 46"/>
                      <a:gd name="T114" fmla="*/ 55 w 71"/>
                      <a:gd name="T115" fmla="*/ 7 h 46"/>
                      <a:gd name="T116" fmla="*/ 53 w 71"/>
                      <a:gd name="T117" fmla="*/ 4 h 46"/>
                      <a:gd name="T118" fmla="*/ 57 w 71"/>
                      <a:gd name="T119" fmla="*/ 2 h 46"/>
                      <a:gd name="T120" fmla="*/ 61 w 71"/>
                      <a:gd name="T121" fmla="*/ 4 h 46"/>
                      <a:gd name="T122" fmla="*/ 63 w 71"/>
                      <a:gd name="T123" fmla="*/ 2 h 46"/>
                      <a:gd name="T124" fmla="*/ 65 w 71"/>
                      <a:gd name="T12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 h="46">
                        <a:moveTo>
                          <a:pt x="65" y="0"/>
                        </a:moveTo>
                        <a:lnTo>
                          <a:pt x="65" y="2"/>
                        </a:lnTo>
                        <a:lnTo>
                          <a:pt x="67" y="2"/>
                        </a:lnTo>
                        <a:lnTo>
                          <a:pt x="67" y="2"/>
                        </a:lnTo>
                        <a:lnTo>
                          <a:pt x="67" y="2"/>
                        </a:lnTo>
                        <a:lnTo>
                          <a:pt x="69" y="2"/>
                        </a:lnTo>
                        <a:lnTo>
                          <a:pt x="69" y="2"/>
                        </a:lnTo>
                        <a:lnTo>
                          <a:pt x="69" y="4"/>
                        </a:lnTo>
                        <a:lnTo>
                          <a:pt x="69" y="4"/>
                        </a:lnTo>
                        <a:lnTo>
                          <a:pt x="69" y="4"/>
                        </a:lnTo>
                        <a:lnTo>
                          <a:pt x="69" y="5"/>
                        </a:lnTo>
                        <a:lnTo>
                          <a:pt x="69" y="5"/>
                        </a:lnTo>
                        <a:lnTo>
                          <a:pt x="69" y="4"/>
                        </a:lnTo>
                        <a:lnTo>
                          <a:pt x="71" y="4"/>
                        </a:lnTo>
                        <a:lnTo>
                          <a:pt x="71" y="4"/>
                        </a:lnTo>
                        <a:lnTo>
                          <a:pt x="71" y="5"/>
                        </a:lnTo>
                        <a:lnTo>
                          <a:pt x="71" y="5"/>
                        </a:lnTo>
                        <a:lnTo>
                          <a:pt x="71" y="7"/>
                        </a:lnTo>
                        <a:lnTo>
                          <a:pt x="71" y="7"/>
                        </a:lnTo>
                        <a:lnTo>
                          <a:pt x="71" y="7"/>
                        </a:lnTo>
                        <a:lnTo>
                          <a:pt x="71" y="9"/>
                        </a:lnTo>
                        <a:lnTo>
                          <a:pt x="71" y="9"/>
                        </a:lnTo>
                        <a:lnTo>
                          <a:pt x="71" y="9"/>
                        </a:lnTo>
                        <a:lnTo>
                          <a:pt x="71" y="9"/>
                        </a:lnTo>
                        <a:lnTo>
                          <a:pt x="71" y="11"/>
                        </a:lnTo>
                        <a:lnTo>
                          <a:pt x="71" y="11"/>
                        </a:lnTo>
                        <a:lnTo>
                          <a:pt x="71" y="11"/>
                        </a:lnTo>
                        <a:lnTo>
                          <a:pt x="71" y="11"/>
                        </a:lnTo>
                        <a:lnTo>
                          <a:pt x="71" y="13"/>
                        </a:lnTo>
                        <a:lnTo>
                          <a:pt x="71" y="13"/>
                        </a:lnTo>
                        <a:lnTo>
                          <a:pt x="71" y="13"/>
                        </a:lnTo>
                        <a:lnTo>
                          <a:pt x="71" y="15"/>
                        </a:lnTo>
                        <a:lnTo>
                          <a:pt x="71" y="15"/>
                        </a:lnTo>
                        <a:lnTo>
                          <a:pt x="69" y="15"/>
                        </a:lnTo>
                        <a:lnTo>
                          <a:pt x="69" y="17"/>
                        </a:lnTo>
                        <a:lnTo>
                          <a:pt x="69" y="17"/>
                        </a:lnTo>
                        <a:lnTo>
                          <a:pt x="69" y="17"/>
                        </a:lnTo>
                        <a:lnTo>
                          <a:pt x="69" y="17"/>
                        </a:lnTo>
                        <a:lnTo>
                          <a:pt x="69" y="17"/>
                        </a:lnTo>
                        <a:lnTo>
                          <a:pt x="69" y="19"/>
                        </a:lnTo>
                        <a:lnTo>
                          <a:pt x="67" y="19"/>
                        </a:lnTo>
                        <a:lnTo>
                          <a:pt x="67" y="19"/>
                        </a:lnTo>
                        <a:lnTo>
                          <a:pt x="65" y="19"/>
                        </a:lnTo>
                        <a:lnTo>
                          <a:pt x="65" y="19"/>
                        </a:lnTo>
                        <a:lnTo>
                          <a:pt x="65" y="19"/>
                        </a:lnTo>
                        <a:lnTo>
                          <a:pt x="63" y="19"/>
                        </a:lnTo>
                        <a:lnTo>
                          <a:pt x="63" y="19"/>
                        </a:lnTo>
                        <a:lnTo>
                          <a:pt x="63" y="21"/>
                        </a:lnTo>
                        <a:lnTo>
                          <a:pt x="63" y="21"/>
                        </a:lnTo>
                        <a:lnTo>
                          <a:pt x="63" y="21"/>
                        </a:lnTo>
                        <a:lnTo>
                          <a:pt x="63" y="21"/>
                        </a:lnTo>
                        <a:lnTo>
                          <a:pt x="63" y="23"/>
                        </a:lnTo>
                        <a:lnTo>
                          <a:pt x="65" y="23"/>
                        </a:lnTo>
                        <a:lnTo>
                          <a:pt x="65" y="23"/>
                        </a:lnTo>
                        <a:lnTo>
                          <a:pt x="65" y="23"/>
                        </a:lnTo>
                        <a:lnTo>
                          <a:pt x="65" y="25"/>
                        </a:lnTo>
                        <a:lnTo>
                          <a:pt x="65" y="25"/>
                        </a:lnTo>
                        <a:lnTo>
                          <a:pt x="65" y="25"/>
                        </a:lnTo>
                        <a:lnTo>
                          <a:pt x="67" y="25"/>
                        </a:lnTo>
                        <a:lnTo>
                          <a:pt x="67" y="25"/>
                        </a:lnTo>
                        <a:lnTo>
                          <a:pt x="67" y="27"/>
                        </a:lnTo>
                        <a:lnTo>
                          <a:pt x="65" y="27"/>
                        </a:lnTo>
                        <a:lnTo>
                          <a:pt x="65" y="27"/>
                        </a:lnTo>
                        <a:lnTo>
                          <a:pt x="65" y="28"/>
                        </a:lnTo>
                        <a:lnTo>
                          <a:pt x="65" y="28"/>
                        </a:lnTo>
                        <a:lnTo>
                          <a:pt x="65" y="28"/>
                        </a:lnTo>
                        <a:lnTo>
                          <a:pt x="65" y="28"/>
                        </a:lnTo>
                        <a:lnTo>
                          <a:pt x="63" y="28"/>
                        </a:lnTo>
                        <a:lnTo>
                          <a:pt x="63" y="30"/>
                        </a:lnTo>
                        <a:lnTo>
                          <a:pt x="63" y="30"/>
                        </a:lnTo>
                        <a:lnTo>
                          <a:pt x="63" y="30"/>
                        </a:lnTo>
                        <a:lnTo>
                          <a:pt x="63" y="30"/>
                        </a:lnTo>
                        <a:lnTo>
                          <a:pt x="61" y="30"/>
                        </a:lnTo>
                        <a:lnTo>
                          <a:pt x="61" y="30"/>
                        </a:lnTo>
                        <a:lnTo>
                          <a:pt x="61" y="32"/>
                        </a:lnTo>
                        <a:lnTo>
                          <a:pt x="59" y="32"/>
                        </a:lnTo>
                        <a:lnTo>
                          <a:pt x="59" y="30"/>
                        </a:lnTo>
                        <a:lnTo>
                          <a:pt x="59" y="30"/>
                        </a:lnTo>
                        <a:lnTo>
                          <a:pt x="59" y="30"/>
                        </a:lnTo>
                        <a:lnTo>
                          <a:pt x="59" y="30"/>
                        </a:lnTo>
                        <a:lnTo>
                          <a:pt x="57" y="30"/>
                        </a:lnTo>
                        <a:lnTo>
                          <a:pt x="57" y="30"/>
                        </a:lnTo>
                        <a:lnTo>
                          <a:pt x="57" y="30"/>
                        </a:lnTo>
                        <a:lnTo>
                          <a:pt x="55" y="30"/>
                        </a:lnTo>
                        <a:lnTo>
                          <a:pt x="55" y="30"/>
                        </a:lnTo>
                        <a:lnTo>
                          <a:pt x="55" y="30"/>
                        </a:lnTo>
                        <a:lnTo>
                          <a:pt x="55" y="30"/>
                        </a:lnTo>
                        <a:lnTo>
                          <a:pt x="53" y="30"/>
                        </a:lnTo>
                        <a:lnTo>
                          <a:pt x="53" y="30"/>
                        </a:lnTo>
                        <a:lnTo>
                          <a:pt x="55" y="30"/>
                        </a:lnTo>
                        <a:lnTo>
                          <a:pt x="55" y="32"/>
                        </a:lnTo>
                        <a:lnTo>
                          <a:pt x="55" y="32"/>
                        </a:lnTo>
                        <a:lnTo>
                          <a:pt x="55" y="32"/>
                        </a:lnTo>
                        <a:lnTo>
                          <a:pt x="55" y="34"/>
                        </a:lnTo>
                        <a:lnTo>
                          <a:pt x="55" y="34"/>
                        </a:lnTo>
                        <a:lnTo>
                          <a:pt x="53" y="34"/>
                        </a:lnTo>
                        <a:lnTo>
                          <a:pt x="53" y="34"/>
                        </a:lnTo>
                        <a:lnTo>
                          <a:pt x="53" y="34"/>
                        </a:lnTo>
                        <a:lnTo>
                          <a:pt x="53" y="34"/>
                        </a:lnTo>
                        <a:lnTo>
                          <a:pt x="53" y="36"/>
                        </a:lnTo>
                        <a:lnTo>
                          <a:pt x="53" y="36"/>
                        </a:lnTo>
                        <a:lnTo>
                          <a:pt x="51" y="36"/>
                        </a:lnTo>
                        <a:lnTo>
                          <a:pt x="51" y="36"/>
                        </a:lnTo>
                        <a:lnTo>
                          <a:pt x="51" y="36"/>
                        </a:lnTo>
                        <a:lnTo>
                          <a:pt x="51" y="38"/>
                        </a:lnTo>
                        <a:lnTo>
                          <a:pt x="50" y="38"/>
                        </a:lnTo>
                        <a:lnTo>
                          <a:pt x="50" y="38"/>
                        </a:lnTo>
                        <a:lnTo>
                          <a:pt x="50" y="38"/>
                        </a:lnTo>
                        <a:lnTo>
                          <a:pt x="50" y="40"/>
                        </a:lnTo>
                        <a:lnTo>
                          <a:pt x="50" y="40"/>
                        </a:lnTo>
                        <a:lnTo>
                          <a:pt x="48" y="40"/>
                        </a:lnTo>
                        <a:lnTo>
                          <a:pt x="48" y="40"/>
                        </a:lnTo>
                        <a:lnTo>
                          <a:pt x="48" y="40"/>
                        </a:lnTo>
                        <a:lnTo>
                          <a:pt x="48" y="40"/>
                        </a:lnTo>
                        <a:lnTo>
                          <a:pt x="46" y="40"/>
                        </a:lnTo>
                        <a:lnTo>
                          <a:pt x="46" y="40"/>
                        </a:lnTo>
                        <a:lnTo>
                          <a:pt x="44" y="40"/>
                        </a:lnTo>
                        <a:lnTo>
                          <a:pt x="44" y="40"/>
                        </a:lnTo>
                        <a:lnTo>
                          <a:pt x="44" y="42"/>
                        </a:lnTo>
                        <a:lnTo>
                          <a:pt x="44" y="42"/>
                        </a:lnTo>
                        <a:lnTo>
                          <a:pt x="42" y="42"/>
                        </a:lnTo>
                        <a:lnTo>
                          <a:pt x="42" y="42"/>
                        </a:lnTo>
                        <a:lnTo>
                          <a:pt x="42" y="42"/>
                        </a:lnTo>
                        <a:lnTo>
                          <a:pt x="42" y="42"/>
                        </a:lnTo>
                        <a:lnTo>
                          <a:pt x="42" y="42"/>
                        </a:lnTo>
                        <a:lnTo>
                          <a:pt x="40" y="42"/>
                        </a:lnTo>
                        <a:lnTo>
                          <a:pt x="40" y="42"/>
                        </a:lnTo>
                        <a:lnTo>
                          <a:pt x="38" y="42"/>
                        </a:lnTo>
                        <a:lnTo>
                          <a:pt x="38" y="44"/>
                        </a:lnTo>
                        <a:lnTo>
                          <a:pt x="38" y="44"/>
                        </a:lnTo>
                        <a:lnTo>
                          <a:pt x="38" y="44"/>
                        </a:lnTo>
                        <a:lnTo>
                          <a:pt x="38" y="44"/>
                        </a:lnTo>
                        <a:lnTo>
                          <a:pt x="36" y="44"/>
                        </a:lnTo>
                        <a:lnTo>
                          <a:pt x="36" y="46"/>
                        </a:lnTo>
                        <a:lnTo>
                          <a:pt x="36" y="46"/>
                        </a:lnTo>
                        <a:lnTo>
                          <a:pt x="36" y="46"/>
                        </a:lnTo>
                        <a:lnTo>
                          <a:pt x="34" y="46"/>
                        </a:lnTo>
                        <a:lnTo>
                          <a:pt x="34" y="46"/>
                        </a:lnTo>
                        <a:lnTo>
                          <a:pt x="34" y="46"/>
                        </a:lnTo>
                        <a:lnTo>
                          <a:pt x="32" y="46"/>
                        </a:lnTo>
                        <a:lnTo>
                          <a:pt x="32" y="46"/>
                        </a:lnTo>
                        <a:lnTo>
                          <a:pt x="32" y="46"/>
                        </a:lnTo>
                        <a:lnTo>
                          <a:pt x="32" y="46"/>
                        </a:lnTo>
                        <a:lnTo>
                          <a:pt x="30" y="46"/>
                        </a:lnTo>
                        <a:lnTo>
                          <a:pt x="30" y="46"/>
                        </a:lnTo>
                        <a:lnTo>
                          <a:pt x="30" y="46"/>
                        </a:lnTo>
                        <a:lnTo>
                          <a:pt x="30" y="46"/>
                        </a:lnTo>
                        <a:lnTo>
                          <a:pt x="28" y="46"/>
                        </a:lnTo>
                        <a:lnTo>
                          <a:pt x="28" y="46"/>
                        </a:lnTo>
                        <a:lnTo>
                          <a:pt x="27" y="46"/>
                        </a:lnTo>
                        <a:lnTo>
                          <a:pt x="27" y="46"/>
                        </a:lnTo>
                        <a:lnTo>
                          <a:pt x="27" y="46"/>
                        </a:lnTo>
                        <a:lnTo>
                          <a:pt x="27" y="46"/>
                        </a:lnTo>
                        <a:lnTo>
                          <a:pt x="27" y="46"/>
                        </a:lnTo>
                        <a:lnTo>
                          <a:pt x="25" y="46"/>
                        </a:lnTo>
                        <a:lnTo>
                          <a:pt x="25" y="46"/>
                        </a:lnTo>
                        <a:lnTo>
                          <a:pt x="25" y="46"/>
                        </a:lnTo>
                        <a:lnTo>
                          <a:pt x="23" y="46"/>
                        </a:lnTo>
                        <a:lnTo>
                          <a:pt x="23" y="46"/>
                        </a:lnTo>
                        <a:lnTo>
                          <a:pt x="23" y="46"/>
                        </a:lnTo>
                        <a:lnTo>
                          <a:pt x="23" y="46"/>
                        </a:lnTo>
                        <a:lnTo>
                          <a:pt x="23" y="46"/>
                        </a:lnTo>
                        <a:lnTo>
                          <a:pt x="21" y="46"/>
                        </a:lnTo>
                        <a:lnTo>
                          <a:pt x="21" y="46"/>
                        </a:lnTo>
                        <a:lnTo>
                          <a:pt x="21" y="46"/>
                        </a:lnTo>
                        <a:lnTo>
                          <a:pt x="21" y="44"/>
                        </a:lnTo>
                        <a:lnTo>
                          <a:pt x="21" y="44"/>
                        </a:lnTo>
                        <a:lnTo>
                          <a:pt x="21" y="42"/>
                        </a:lnTo>
                        <a:lnTo>
                          <a:pt x="19" y="42"/>
                        </a:lnTo>
                        <a:lnTo>
                          <a:pt x="19" y="42"/>
                        </a:lnTo>
                        <a:lnTo>
                          <a:pt x="19" y="42"/>
                        </a:lnTo>
                        <a:lnTo>
                          <a:pt x="17" y="42"/>
                        </a:lnTo>
                        <a:lnTo>
                          <a:pt x="17" y="42"/>
                        </a:lnTo>
                        <a:lnTo>
                          <a:pt x="17" y="42"/>
                        </a:lnTo>
                        <a:lnTo>
                          <a:pt x="17" y="42"/>
                        </a:lnTo>
                        <a:lnTo>
                          <a:pt x="15" y="42"/>
                        </a:lnTo>
                        <a:lnTo>
                          <a:pt x="15" y="42"/>
                        </a:lnTo>
                        <a:lnTo>
                          <a:pt x="15" y="42"/>
                        </a:lnTo>
                        <a:lnTo>
                          <a:pt x="15" y="42"/>
                        </a:lnTo>
                        <a:lnTo>
                          <a:pt x="13" y="42"/>
                        </a:lnTo>
                        <a:lnTo>
                          <a:pt x="13" y="42"/>
                        </a:lnTo>
                        <a:lnTo>
                          <a:pt x="13" y="42"/>
                        </a:lnTo>
                        <a:lnTo>
                          <a:pt x="13" y="44"/>
                        </a:lnTo>
                        <a:lnTo>
                          <a:pt x="11" y="44"/>
                        </a:lnTo>
                        <a:lnTo>
                          <a:pt x="11" y="44"/>
                        </a:lnTo>
                        <a:lnTo>
                          <a:pt x="11" y="44"/>
                        </a:lnTo>
                        <a:lnTo>
                          <a:pt x="9" y="44"/>
                        </a:lnTo>
                        <a:lnTo>
                          <a:pt x="9" y="42"/>
                        </a:lnTo>
                        <a:lnTo>
                          <a:pt x="9" y="42"/>
                        </a:lnTo>
                        <a:lnTo>
                          <a:pt x="11" y="42"/>
                        </a:lnTo>
                        <a:lnTo>
                          <a:pt x="11" y="42"/>
                        </a:lnTo>
                        <a:lnTo>
                          <a:pt x="11" y="40"/>
                        </a:lnTo>
                        <a:lnTo>
                          <a:pt x="9" y="40"/>
                        </a:lnTo>
                        <a:lnTo>
                          <a:pt x="9" y="40"/>
                        </a:lnTo>
                        <a:lnTo>
                          <a:pt x="9" y="40"/>
                        </a:lnTo>
                        <a:lnTo>
                          <a:pt x="9" y="40"/>
                        </a:lnTo>
                        <a:lnTo>
                          <a:pt x="9" y="38"/>
                        </a:lnTo>
                        <a:lnTo>
                          <a:pt x="7" y="38"/>
                        </a:lnTo>
                        <a:lnTo>
                          <a:pt x="7" y="38"/>
                        </a:lnTo>
                        <a:lnTo>
                          <a:pt x="6" y="38"/>
                        </a:lnTo>
                        <a:lnTo>
                          <a:pt x="6" y="38"/>
                        </a:lnTo>
                        <a:lnTo>
                          <a:pt x="7" y="38"/>
                        </a:lnTo>
                        <a:lnTo>
                          <a:pt x="7" y="36"/>
                        </a:lnTo>
                        <a:lnTo>
                          <a:pt x="6" y="36"/>
                        </a:lnTo>
                        <a:lnTo>
                          <a:pt x="6" y="36"/>
                        </a:lnTo>
                        <a:lnTo>
                          <a:pt x="6" y="36"/>
                        </a:lnTo>
                        <a:lnTo>
                          <a:pt x="6" y="36"/>
                        </a:lnTo>
                        <a:lnTo>
                          <a:pt x="4" y="36"/>
                        </a:lnTo>
                        <a:lnTo>
                          <a:pt x="4" y="36"/>
                        </a:lnTo>
                        <a:lnTo>
                          <a:pt x="4" y="36"/>
                        </a:lnTo>
                        <a:lnTo>
                          <a:pt x="4" y="36"/>
                        </a:lnTo>
                        <a:lnTo>
                          <a:pt x="4" y="36"/>
                        </a:lnTo>
                        <a:lnTo>
                          <a:pt x="2" y="36"/>
                        </a:lnTo>
                        <a:lnTo>
                          <a:pt x="2" y="34"/>
                        </a:lnTo>
                        <a:lnTo>
                          <a:pt x="2" y="34"/>
                        </a:lnTo>
                        <a:lnTo>
                          <a:pt x="0" y="34"/>
                        </a:lnTo>
                        <a:lnTo>
                          <a:pt x="0" y="34"/>
                        </a:lnTo>
                        <a:lnTo>
                          <a:pt x="0" y="34"/>
                        </a:lnTo>
                        <a:lnTo>
                          <a:pt x="0" y="34"/>
                        </a:lnTo>
                        <a:lnTo>
                          <a:pt x="0" y="34"/>
                        </a:lnTo>
                        <a:lnTo>
                          <a:pt x="0" y="32"/>
                        </a:lnTo>
                        <a:lnTo>
                          <a:pt x="0" y="32"/>
                        </a:lnTo>
                        <a:lnTo>
                          <a:pt x="0" y="30"/>
                        </a:lnTo>
                        <a:lnTo>
                          <a:pt x="0" y="30"/>
                        </a:lnTo>
                        <a:lnTo>
                          <a:pt x="0" y="28"/>
                        </a:lnTo>
                        <a:lnTo>
                          <a:pt x="0" y="28"/>
                        </a:lnTo>
                        <a:lnTo>
                          <a:pt x="0" y="28"/>
                        </a:lnTo>
                        <a:lnTo>
                          <a:pt x="0" y="28"/>
                        </a:lnTo>
                        <a:lnTo>
                          <a:pt x="0" y="27"/>
                        </a:lnTo>
                        <a:lnTo>
                          <a:pt x="2" y="27"/>
                        </a:lnTo>
                        <a:lnTo>
                          <a:pt x="2" y="27"/>
                        </a:lnTo>
                        <a:lnTo>
                          <a:pt x="2" y="28"/>
                        </a:lnTo>
                        <a:lnTo>
                          <a:pt x="4" y="28"/>
                        </a:lnTo>
                        <a:lnTo>
                          <a:pt x="4" y="28"/>
                        </a:lnTo>
                        <a:lnTo>
                          <a:pt x="4" y="28"/>
                        </a:lnTo>
                        <a:lnTo>
                          <a:pt x="4" y="28"/>
                        </a:lnTo>
                        <a:lnTo>
                          <a:pt x="4" y="28"/>
                        </a:lnTo>
                        <a:lnTo>
                          <a:pt x="6" y="28"/>
                        </a:lnTo>
                        <a:lnTo>
                          <a:pt x="6" y="28"/>
                        </a:lnTo>
                        <a:lnTo>
                          <a:pt x="6" y="28"/>
                        </a:lnTo>
                        <a:lnTo>
                          <a:pt x="7" y="28"/>
                        </a:lnTo>
                        <a:lnTo>
                          <a:pt x="7" y="28"/>
                        </a:lnTo>
                        <a:lnTo>
                          <a:pt x="7" y="28"/>
                        </a:lnTo>
                        <a:lnTo>
                          <a:pt x="9" y="28"/>
                        </a:lnTo>
                        <a:lnTo>
                          <a:pt x="9" y="28"/>
                        </a:lnTo>
                        <a:lnTo>
                          <a:pt x="9" y="28"/>
                        </a:lnTo>
                        <a:lnTo>
                          <a:pt x="9" y="28"/>
                        </a:lnTo>
                        <a:lnTo>
                          <a:pt x="11" y="28"/>
                        </a:lnTo>
                        <a:lnTo>
                          <a:pt x="11" y="27"/>
                        </a:lnTo>
                        <a:lnTo>
                          <a:pt x="11" y="27"/>
                        </a:lnTo>
                        <a:lnTo>
                          <a:pt x="11" y="28"/>
                        </a:lnTo>
                        <a:lnTo>
                          <a:pt x="11" y="28"/>
                        </a:lnTo>
                        <a:lnTo>
                          <a:pt x="13" y="28"/>
                        </a:lnTo>
                        <a:lnTo>
                          <a:pt x="13" y="28"/>
                        </a:lnTo>
                        <a:lnTo>
                          <a:pt x="13" y="28"/>
                        </a:lnTo>
                        <a:lnTo>
                          <a:pt x="15" y="28"/>
                        </a:lnTo>
                        <a:lnTo>
                          <a:pt x="15" y="28"/>
                        </a:lnTo>
                        <a:lnTo>
                          <a:pt x="15" y="30"/>
                        </a:lnTo>
                        <a:lnTo>
                          <a:pt x="15" y="30"/>
                        </a:lnTo>
                        <a:lnTo>
                          <a:pt x="17" y="30"/>
                        </a:lnTo>
                        <a:lnTo>
                          <a:pt x="17" y="30"/>
                        </a:lnTo>
                        <a:lnTo>
                          <a:pt x="17" y="30"/>
                        </a:lnTo>
                        <a:lnTo>
                          <a:pt x="17" y="28"/>
                        </a:lnTo>
                        <a:lnTo>
                          <a:pt x="19" y="28"/>
                        </a:lnTo>
                        <a:lnTo>
                          <a:pt x="19" y="28"/>
                        </a:lnTo>
                        <a:lnTo>
                          <a:pt x="21" y="28"/>
                        </a:lnTo>
                        <a:lnTo>
                          <a:pt x="21" y="28"/>
                        </a:lnTo>
                        <a:lnTo>
                          <a:pt x="21" y="28"/>
                        </a:lnTo>
                        <a:lnTo>
                          <a:pt x="21" y="28"/>
                        </a:lnTo>
                        <a:lnTo>
                          <a:pt x="23" y="28"/>
                        </a:lnTo>
                        <a:lnTo>
                          <a:pt x="23" y="27"/>
                        </a:lnTo>
                        <a:lnTo>
                          <a:pt x="23" y="27"/>
                        </a:lnTo>
                        <a:lnTo>
                          <a:pt x="23" y="27"/>
                        </a:lnTo>
                        <a:lnTo>
                          <a:pt x="23" y="28"/>
                        </a:lnTo>
                        <a:lnTo>
                          <a:pt x="23" y="28"/>
                        </a:lnTo>
                        <a:lnTo>
                          <a:pt x="25" y="28"/>
                        </a:lnTo>
                        <a:lnTo>
                          <a:pt x="25" y="28"/>
                        </a:lnTo>
                        <a:lnTo>
                          <a:pt x="25" y="28"/>
                        </a:lnTo>
                        <a:lnTo>
                          <a:pt x="27" y="28"/>
                        </a:lnTo>
                        <a:lnTo>
                          <a:pt x="27" y="28"/>
                        </a:lnTo>
                        <a:lnTo>
                          <a:pt x="27" y="28"/>
                        </a:lnTo>
                        <a:lnTo>
                          <a:pt x="27" y="27"/>
                        </a:lnTo>
                        <a:lnTo>
                          <a:pt x="27" y="27"/>
                        </a:lnTo>
                        <a:lnTo>
                          <a:pt x="27" y="27"/>
                        </a:lnTo>
                        <a:lnTo>
                          <a:pt x="27" y="25"/>
                        </a:lnTo>
                        <a:lnTo>
                          <a:pt x="27" y="25"/>
                        </a:lnTo>
                        <a:lnTo>
                          <a:pt x="27" y="25"/>
                        </a:lnTo>
                        <a:lnTo>
                          <a:pt x="27" y="25"/>
                        </a:lnTo>
                        <a:lnTo>
                          <a:pt x="28" y="25"/>
                        </a:lnTo>
                        <a:lnTo>
                          <a:pt x="28" y="23"/>
                        </a:lnTo>
                        <a:lnTo>
                          <a:pt x="28" y="23"/>
                        </a:lnTo>
                        <a:lnTo>
                          <a:pt x="28" y="23"/>
                        </a:lnTo>
                        <a:lnTo>
                          <a:pt x="28" y="23"/>
                        </a:lnTo>
                        <a:lnTo>
                          <a:pt x="28" y="21"/>
                        </a:lnTo>
                        <a:lnTo>
                          <a:pt x="28" y="21"/>
                        </a:lnTo>
                        <a:lnTo>
                          <a:pt x="28" y="21"/>
                        </a:lnTo>
                        <a:lnTo>
                          <a:pt x="28" y="19"/>
                        </a:lnTo>
                        <a:lnTo>
                          <a:pt x="28" y="19"/>
                        </a:lnTo>
                        <a:lnTo>
                          <a:pt x="30" y="19"/>
                        </a:lnTo>
                        <a:lnTo>
                          <a:pt x="30" y="19"/>
                        </a:lnTo>
                        <a:lnTo>
                          <a:pt x="30" y="17"/>
                        </a:lnTo>
                        <a:lnTo>
                          <a:pt x="30" y="17"/>
                        </a:lnTo>
                        <a:lnTo>
                          <a:pt x="30" y="19"/>
                        </a:lnTo>
                        <a:lnTo>
                          <a:pt x="32" y="19"/>
                        </a:lnTo>
                        <a:lnTo>
                          <a:pt x="32" y="19"/>
                        </a:lnTo>
                        <a:lnTo>
                          <a:pt x="32" y="19"/>
                        </a:lnTo>
                        <a:lnTo>
                          <a:pt x="32" y="21"/>
                        </a:lnTo>
                        <a:lnTo>
                          <a:pt x="32" y="21"/>
                        </a:lnTo>
                        <a:lnTo>
                          <a:pt x="32" y="21"/>
                        </a:lnTo>
                        <a:lnTo>
                          <a:pt x="30" y="21"/>
                        </a:lnTo>
                        <a:lnTo>
                          <a:pt x="30" y="21"/>
                        </a:lnTo>
                        <a:lnTo>
                          <a:pt x="30" y="23"/>
                        </a:lnTo>
                        <a:lnTo>
                          <a:pt x="30" y="23"/>
                        </a:lnTo>
                        <a:lnTo>
                          <a:pt x="30" y="25"/>
                        </a:lnTo>
                        <a:lnTo>
                          <a:pt x="30" y="25"/>
                        </a:lnTo>
                        <a:lnTo>
                          <a:pt x="30" y="25"/>
                        </a:lnTo>
                        <a:lnTo>
                          <a:pt x="30" y="25"/>
                        </a:lnTo>
                        <a:lnTo>
                          <a:pt x="30" y="25"/>
                        </a:lnTo>
                        <a:lnTo>
                          <a:pt x="30" y="27"/>
                        </a:lnTo>
                        <a:lnTo>
                          <a:pt x="30" y="27"/>
                        </a:lnTo>
                        <a:lnTo>
                          <a:pt x="30" y="27"/>
                        </a:lnTo>
                        <a:lnTo>
                          <a:pt x="30" y="28"/>
                        </a:lnTo>
                        <a:lnTo>
                          <a:pt x="30" y="28"/>
                        </a:lnTo>
                        <a:lnTo>
                          <a:pt x="32" y="28"/>
                        </a:lnTo>
                        <a:lnTo>
                          <a:pt x="32" y="28"/>
                        </a:lnTo>
                        <a:lnTo>
                          <a:pt x="32" y="28"/>
                        </a:lnTo>
                        <a:lnTo>
                          <a:pt x="32" y="30"/>
                        </a:lnTo>
                        <a:lnTo>
                          <a:pt x="34" y="30"/>
                        </a:lnTo>
                        <a:lnTo>
                          <a:pt x="34" y="28"/>
                        </a:lnTo>
                        <a:lnTo>
                          <a:pt x="34" y="28"/>
                        </a:lnTo>
                        <a:lnTo>
                          <a:pt x="34" y="28"/>
                        </a:lnTo>
                        <a:lnTo>
                          <a:pt x="36" y="28"/>
                        </a:lnTo>
                        <a:lnTo>
                          <a:pt x="36" y="27"/>
                        </a:lnTo>
                        <a:lnTo>
                          <a:pt x="36" y="27"/>
                        </a:lnTo>
                        <a:lnTo>
                          <a:pt x="36" y="27"/>
                        </a:lnTo>
                        <a:lnTo>
                          <a:pt x="38" y="27"/>
                        </a:lnTo>
                        <a:lnTo>
                          <a:pt x="38" y="27"/>
                        </a:lnTo>
                        <a:lnTo>
                          <a:pt x="38" y="28"/>
                        </a:lnTo>
                        <a:lnTo>
                          <a:pt x="38" y="28"/>
                        </a:lnTo>
                        <a:lnTo>
                          <a:pt x="38" y="28"/>
                        </a:lnTo>
                        <a:lnTo>
                          <a:pt x="40" y="28"/>
                        </a:lnTo>
                        <a:lnTo>
                          <a:pt x="40" y="28"/>
                        </a:lnTo>
                        <a:lnTo>
                          <a:pt x="42" y="28"/>
                        </a:lnTo>
                        <a:lnTo>
                          <a:pt x="42" y="28"/>
                        </a:lnTo>
                        <a:lnTo>
                          <a:pt x="42" y="27"/>
                        </a:lnTo>
                        <a:lnTo>
                          <a:pt x="42" y="27"/>
                        </a:lnTo>
                        <a:lnTo>
                          <a:pt x="42" y="27"/>
                        </a:lnTo>
                        <a:lnTo>
                          <a:pt x="44" y="27"/>
                        </a:lnTo>
                        <a:lnTo>
                          <a:pt x="44" y="28"/>
                        </a:lnTo>
                        <a:lnTo>
                          <a:pt x="44" y="28"/>
                        </a:lnTo>
                        <a:lnTo>
                          <a:pt x="44" y="27"/>
                        </a:lnTo>
                        <a:lnTo>
                          <a:pt x="44" y="27"/>
                        </a:lnTo>
                        <a:lnTo>
                          <a:pt x="46" y="27"/>
                        </a:lnTo>
                        <a:lnTo>
                          <a:pt x="46" y="27"/>
                        </a:lnTo>
                        <a:lnTo>
                          <a:pt x="46" y="27"/>
                        </a:lnTo>
                        <a:lnTo>
                          <a:pt x="46" y="25"/>
                        </a:lnTo>
                        <a:lnTo>
                          <a:pt x="46" y="25"/>
                        </a:lnTo>
                        <a:lnTo>
                          <a:pt x="46" y="25"/>
                        </a:lnTo>
                        <a:lnTo>
                          <a:pt x="46" y="23"/>
                        </a:lnTo>
                        <a:lnTo>
                          <a:pt x="48" y="23"/>
                        </a:lnTo>
                        <a:lnTo>
                          <a:pt x="48" y="23"/>
                        </a:lnTo>
                        <a:lnTo>
                          <a:pt x="48" y="21"/>
                        </a:lnTo>
                        <a:lnTo>
                          <a:pt x="48" y="21"/>
                        </a:lnTo>
                        <a:lnTo>
                          <a:pt x="48" y="21"/>
                        </a:lnTo>
                        <a:lnTo>
                          <a:pt x="48" y="21"/>
                        </a:lnTo>
                        <a:lnTo>
                          <a:pt x="50" y="21"/>
                        </a:lnTo>
                        <a:lnTo>
                          <a:pt x="50" y="19"/>
                        </a:lnTo>
                        <a:lnTo>
                          <a:pt x="50" y="19"/>
                        </a:lnTo>
                        <a:lnTo>
                          <a:pt x="48" y="19"/>
                        </a:lnTo>
                        <a:lnTo>
                          <a:pt x="48" y="17"/>
                        </a:lnTo>
                        <a:lnTo>
                          <a:pt x="48" y="17"/>
                        </a:lnTo>
                        <a:lnTo>
                          <a:pt x="48" y="17"/>
                        </a:lnTo>
                        <a:lnTo>
                          <a:pt x="48" y="17"/>
                        </a:lnTo>
                        <a:lnTo>
                          <a:pt x="48" y="17"/>
                        </a:lnTo>
                        <a:lnTo>
                          <a:pt x="50" y="17"/>
                        </a:lnTo>
                        <a:lnTo>
                          <a:pt x="50" y="17"/>
                        </a:lnTo>
                        <a:lnTo>
                          <a:pt x="50" y="17"/>
                        </a:lnTo>
                        <a:lnTo>
                          <a:pt x="50" y="17"/>
                        </a:lnTo>
                        <a:lnTo>
                          <a:pt x="50" y="17"/>
                        </a:lnTo>
                        <a:lnTo>
                          <a:pt x="51" y="17"/>
                        </a:lnTo>
                        <a:lnTo>
                          <a:pt x="51" y="17"/>
                        </a:lnTo>
                        <a:lnTo>
                          <a:pt x="51" y="17"/>
                        </a:lnTo>
                        <a:lnTo>
                          <a:pt x="51" y="17"/>
                        </a:lnTo>
                        <a:lnTo>
                          <a:pt x="53" y="17"/>
                        </a:lnTo>
                        <a:lnTo>
                          <a:pt x="53" y="17"/>
                        </a:lnTo>
                        <a:lnTo>
                          <a:pt x="53" y="17"/>
                        </a:lnTo>
                        <a:lnTo>
                          <a:pt x="53" y="17"/>
                        </a:lnTo>
                        <a:lnTo>
                          <a:pt x="55" y="17"/>
                        </a:lnTo>
                        <a:lnTo>
                          <a:pt x="55" y="17"/>
                        </a:lnTo>
                        <a:lnTo>
                          <a:pt x="55" y="17"/>
                        </a:lnTo>
                        <a:lnTo>
                          <a:pt x="57" y="17"/>
                        </a:lnTo>
                        <a:lnTo>
                          <a:pt x="57" y="17"/>
                        </a:lnTo>
                        <a:lnTo>
                          <a:pt x="57" y="17"/>
                        </a:lnTo>
                        <a:lnTo>
                          <a:pt x="57" y="15"/>
                        </a:lnTo>
                        <a:lnTo>
                          <a:pt x="57" y="15"/>
                        </a:lnTo>
                        <a:lnTo>
                          <a:pt x="57" y="15"/>
                        </a:lnTo>
                        <a:lnTo>
                          <a:pt x="57" y="13"/>
                        </a:lnTo>
                        <a:lnTo>
                          <a:pt x="57" y="13"/>
                        </a:lnTo>
                        <a:lnTo>
                          <a:pt x="57" y="11"/>
                        </a:lnTo>
                        <a:lnTo>
                          <a:pt x="57" y="11"/>
                        </a:lnTo>
                        <a:lnTo>
                          <a:pt x="57" y="9"/>
                        </a:lnTo>
                        <a:lnTo>
                          <a:pt x="55" y="9"/>
                        </a:lnTo>
                        <a:lnTo>
                          <a:pt x="55" y="9"/>
                        </a:lnTo>
                        <a:lnTo>
                          <a:pt x="55" y="9"/>
                        </a:lnTo>
                        <a:lnTo>
                          <a:pt x="55" y="7"/>
                        </a:lnTo>
                        <a:lnTo>
                          <a:pt x="55" y="7"/>
                        </a:lnTo>
                        <a:lnTo>
                          <a:pt x="55" y="7"/>
                        </a:lnTo>
                        <a:lnTo>
                          <a:pt x="55" y="7"/>
                        </a:lnTo>
                        <a:lnTo>
                          <a:pt x="55" y="5"/>
                        </a:lnTo>
                        <a:lnTo>
                          <a:pt x="55" y="5"/>
                        </a:lnTo>
                        <a:lnTo>
                          <a:pt x="55" y="4"/>
                        </a:lnTo>
                        <a:lnTo>
                          <a:pt x="53" y="4"/>
                        </a:lnTo>
                        <a:lnTo>
                          <a:pt x="53" y="4"/>
                        </a:lnTo>
                        <a:lnTo>
                          <a:pt x="53" y="2"/>
                        </a:lnTo>
                        <a:lnTo>
                          <a:pt x="53" y="2"/>
                        </a:lnTo>
                        <a:lnTo>
                          <a:pt x="55" y="2"/>
                        </a:lnTo>
                        <a:lnTo>
                          <a:pt x="55" y="2"/>
                        </a:lnTo>
                        <a:lnTo>
                          <a:pt x="55" y="2"/>
                        </a:lnTo>
                        <a:lnTo>
                          <a:pt x="57" y="2"/>
                        </a:lnTo>
                        <a:lnTo>
                          <a:pt x="57" y="2"/>
                        </a:lnTo>
                        <a:lnTo>
                          <a:pt x="59" y="2"/>
                        </a:lnTo>
                        <a:lnTo>
                          <a:pt x="59" y="2"/>
                        </a:lnTo>
                        <a:lnTo>
                          <a:pt x="59" y="2"/>
                        </a:lnTo>
                        <a:lnTo>
                          <a:pt x="59" y="2"/>
                        </a:lnTo>
                        <a:lnTo>
                          <a:pt x="61" y="2"/>
                        </a:lnTo>
                        <a:lnTo>
                          <a:pt x="61" y="2"/>
                        </a:lnTo>
                        <a:lnTo>
                          <a:pt x="61" y="4"/>
                        </a:lnTo>
                        <a:lnTo>
                          <a:pt x="61" y="4"/>
                        </a:lnTo>
                        <a:lnTo>
                          <a:pt x="63" y="4"/>
                        </a:lnTo>
                        <a:lnTo>
                          <a:pt x="63" y="4"/>
                        </a:lnTo>
                        <a:lnTo>
                          <a:pt x="63" y="4"/>
                        </a:lnTo>
                        <a:lnTo>
                          <a:pt x="63" y="4"/>
                        </a:lnTo>
                        <a:lnTo>
                          <a:pt x="63" y="4"/>
                        </a:lnTo>
                        <a:lnTo>
                          <a:pt x="63" y="2"/>
                        </a:lnTo>
                        <a:lnTo>
                          <a:pt x="63" y="2"/>
                        </a:lnTo>
                        <a:lnTo>
                          <a:pt x="63" y="2"/>
                        </a:lnTo>
                        <a:lnTo>
                          <a:pt x="63" y="2"/>
                        </a:lnTo>
                        <a:lnTo>
                          <a:pt x="63" y="2"/>
                        </a:lnTo>
                        <a:lnTo>
                          <a:pt x="65" y="2"/>
                        </a:lnTo>
                        <a:lnTo>
                          <a:pt x="65" y="2"/>
                        </a:lnTo>
                        <a:lnTo>
                          <a:pt x="65" y="0"/>
                        </a:lnTo>
                        <a:lnTo>
                          <a:pt x="65" y="0"/>
                        </a:lnTo>
                        <a:lnTo>
                          <a:pt x="6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8" name="Freeform 500">
                    <a:extLst>
                      <a:ext uri="{FF2B5EF4-FFF2-40B4-BE49-F238E27FC236}">
                        <a16:creationId xmlns:a16="http://schemas.microsoft.com/office/drawing/2014/main" id="{2CCD1E48-3238-4190-888F-538416DF8E49}"/>
                      </a:ext>
                    </a:extLst>
                  </p:cNvPr>
                  <p:cNvSpPr>
                    <a:spLocks/>
                  </p:cNvSpPr>
                  <p:nvPr/>
                </p:nvSpPr>
                <p:spPr bwMode="auto">
                  <a:xfrm>
                    <a:off x="13097" y="2965"/>
                    <a:ext cx="178" cy="169"/>
                  </a:xfrm>
                  <a:custGeom>
                    <a:avLst/>
                    <a:gdLst>
                      <a:gd name="T0" fmla="*/ 118 w 178"/>
                      <a:gd name="T1" fmla="*/ 107 h 169"/>
                      <a:gd name="T2" fmla="*/ 126 w 178"/>
                      <a:gd name="T3" fmla="*/ 113 h 169"/>
                      <a:gd name="T4" fmla="*/ 132 w 178"/>
                      <a:gd name="T5" fmla="*/ 125 h 169"/>
                      <a:gd name="T6" fmla="*/ 137 w 178"/>
                      <a:gd name="T7" fmla="*/ 134 h 169"/>
                      <a:gd name="T8" fmla="*/ 147 w 178"/>
                      <a:gd name="T9" fmla="*/ 132 h 169"/>
                      <a:gd name="T10" fmla="*/ 147 w 178"/>
                      <a:gd name="T11" fmla="*/ 142 h 169"/>
                      <a:gd name="T12" fmla="*/ 158 w 178"/>
                      <a:gd name="T13" fmla="*/ 144 h 169"/>
                      <a:gd name="T14" fmla="*/ 157 w 178"/>
                      <a:gd name="T15" fmla="*/ 151 h 169"/>
                      <a:gd name="T16" fmla="*/ 166 w 178"/>
                      <a:gd name="T17" fmla="*/ 155 h 169"/>
                      <a:gd name="T18" fmla="*/ 174 w 178"/>
                      <a:gd name="T19" fmla="*/ 159 h 169"/>
                      <a:gd name="T20" fmla="*/ 166 w 178"/>
                      <a:gd name="T21" fmla="*/ 161 h 169"/>
                      <a:gd name="T22" fmla="*/ 176 w 178"/>
                      <a:gd name="T23" fmla="*/ 165 h 169"/>
                      <a:gd name="T24" fmla="*/ 172 w 178"/>
                      <a:gd name="T25" fmla="*/ 167 h 169"/>
                      <a:gd name="T26" fmla="*/ 164 w 178"/>
                      <a:gd name="T27" fmla="*/ 169 h 169"/>
                      <a:gd name="T28" fmla="*/ 155 w 178"/>
                      <a:gd name="T29" fmla="*/ 163 h 169"/>
                      <a:gd name="T30" fmla="*/ 145 w 178"/>
                      <a:gd name="T31" fmla="*/ 159 h 169"/>
                      <a:gd name="T32" fmla="*/ 136 w 178"/>
                      <a:gd name="T33" fmla="*/ 157 h 169"/>
                      <a:gd name="T34" fmla="*/ 124 w 178"/>
                      <a:gd name="T35" fmla="*/ 155 h 169"/>
                      <a:gd name="T36" fmla="*/ 116 w 178"/>
                      <a:gd name="T37" fmla="*/ 151 h 169"/>
                      <a:gd name="T38" fmla="*/ 111 w 178"/>
                      <a:gd name="T39" fmla="*/ 144 h 169"/>
                      <a:gd name="T40" fmla="*/ 105 w 178"/>
                      <a:gd name="T41" fmla="*/ 136 h 169"/>
                      <a:gd name="T42" fmla="*/ 97 w 178"/>
                      <a:gd name="T43" fmla="*/ 126 h 169"/>
                      <a:gd name="T44" fmla="*/ 93 w 178"/>
                      <a:gd name="T45" fmla="*/ 117 h 169"/>
                      <a:gd name="T46" fmla="*/ 84 w 178"/>
                      <a:gd name="T47" fmla="*/ 111 h 169"/>
                      <a:gd name="T48" fmla="*/ 72 w 178"/>
                      <a:gd name="T49" fmla="*/ 107 h 169"/>
                      <a:gd name="T50" fmla="*/ 63 w 178"/>
                      <a:gd name="T51" fmla="*/ 105 h 169"/>
                      <a:gd name="T52" fmla="*/ 55 w 178"/>
                      <a:gd name="T53" fmla="*/ 107 h 169"/>
                      <a:gd name="T54" fmla="*/ 49 w 178"/>
                      <a:gd name="T55" fmla="*/ 113 h 169"/>
                      <a:gd name="T56" fmla="*/ 46 w 178"/>
                      <a:gd name="T57" fmla="*/ 117 h 169"/>
                      <a:gd name="T58" fmla="*/ 51 w 178"/>
                      <a:gd name="T59" fmla="*/ 123 h 169"/>
                      <a:gd name="T60" fmla="*/ 47 w 178"/>
                      <a:gd name="T61" fmla="*/ 125 h 169"/>
                      <a:gd name="T62" fmla="*/ 42 w 178"/>
                      <a:gd name="T63" fmla="*/ 132 h 169"/>
                      <a:gd name="T64" fmla="*/ 36 w 178"/>
                      <a:gd name="T65" fmla="*/ 136 h 169"/>
                      <a:gd name="T66" fmla="*/ 26 w 178"/>
                      <a:gd name="T67" fmla="*/ 136 h 169"/>
                      <a:gd name="T68" fmla="*/ 13 w 178"/>
                      <a:gd name="T69" fmla="*/ 136 h 169"/>
                      <a:gd name="T70" fmla="*/ 3 w 178"/>
                      <a:gd name="T71" fmla="*/ 136 h 169"/>
                      <a:gd name="T72" fmla="*/ 2 w 178"/>
                      <a:gd name="T73" fmla="*/ 121 h 169"/>
                      <a:gd name="T74" fmla="*/ 2 w 178"/>
                      <a:gd name="T75" fmla="*/ 104 h 169"/>
                      <a:gd name="T76" fmla="*/ 2 w 178"/>
                      <a:gd name="T77" fmla="*/ 88 h 169"/>
                      <a:gd name="T78" fmla="*/ 2 w 178"/>
                      <a:gd name="T79" fmla="*/ 79 h 169"/>
                      <a:gd name="T80" fmla="*/ 2 w 178"/>
                      <a:gd name="T81" fmla="*/ 63 h 169"/>
                      <a:gd name="T82" fmla="*/ 2 w 178"/>
                      <a:gd name="T83" fmla="*/ 46 h 169"/>
                      <a:gd name="T84" fmla="*/ 2 w 178"/>
                      <a:gd name="T85" fmla="*/ 31 h 169"/>
                      <a:gd name="T86" fmla="*/ 2 w 178"/>
                      <a:gd name="T87" fmla="*/ 13 h 169"/>
                      <a:gd name="T88" fmla="*/ 5 w 178"/>
                      <a:gd name="T89" fmla="*/ 0 h 169"/>
                      <a:gd name="T90" fmla="*/ 13 w 178"/>
                      <a:gd name="T91" fmla="*/ 6 h 169"/>
                      <a:gd name="T92" fmla="*/ 23 w 178"/>
                      <a:gd name="T93" fmla="*/ 10 h 169"/>
                      <a:gd name="T94" fmla="*/ 32 w 178"/>
                      <a:gd name="T95" fmla="*/ 13 h 169"/>
                      <a:gd name="T96" fmla="*/ 44 w 178"/>
                      <a:gd name="T97" fmla="*/ 17 h 169"/>
                      <a:gd name="T98" fmla="*/ 47 w 178"/>
                      <a:gd name="T99" fmla="*/ 19 h 169"/>
                      <a:gd name="T100" fmla="*/ 57 w 178"/>
                      <a:gd name="T101" fmla="*/ 25 h 169"/>
                      <a:gd name="T102" fmla="*/ 65 w 178"/>
                      <a:gd name="T103" fmla="*/ 29 h 169"/>
                      <a:gd name="T104" fmla="*/ 72 w 178"/>
                      <a:gd name="T105" fmla="*/ 36 h 169"/>
                      <a:gd name="T106" fmla="*/ 82 w 178"/>
                      <a:gd name="T107" fmla="*/ 40 h 169"/>
                      <a:gd name="T108" fmla="*/ 86 w 178"/>
                      <a:gd name="T109" fmla="*/ 50 h 169"/>
                      <a:gd name="T110" fmla="*/ 90 w 178"/>
                      <a:gd name="T111" fmla="*/ 59 h 169"/>
                      <a:gd name="T112" fmla="*/ 99 w 178"/>
                      <a:gd name="T113" fmla="*/ 65 h 169"/>
                      <a:gd name="T114" fmla="*/ 109 w 178"/>
                      <a:gd name="T115" fmla="*/ 69 h 169"/>
                      <a:gd name="T116" fmla="*/ 118 w 178"/>
                      <a:gd name="T117" fmla="*/ 73 h 169"/>
                      <a:gd name="T118" fmla="*/ 120 w 178"/>
                      <a:gd name="T119" fmla="*/ 84 h 169"/>
                      <a:gd name="T120" fmla="*/ 111 w 178"/>
                      <a:gd name="T121" fmla="*/ 86 h 169"/>
                      <a:gd name="T122" fmla="*/ 109 w 178"/>
                      <a:gd name="T123" fmla="*/ 9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69">
                        <a:moveTo>
                          <a:pt x="113" y="100"/>
                        </a:moveTo>
                        <a:lnTo>
                          <a:pt x="113" y="102"/>
                        </a:lnTo>
                        <a:lnTo>
                          <a:pt x="113" y="102"/>
                        </a:lnTo>
                        <a:lnTo>
                          <a:pt x="114" y="102"/>
                        </a:lnTo>
                        <a:lnTo>
                          <a:pt x="114" y="102"/>
                        </a:lnTo>
                        <a:lnTo>
                          <a:pt x="114" y="102"/>
                        </a:lnTo>
                        <a:lnTo>
                          <a:pt x="114" y="104"/>
                        </a:lnTo>
                        <a:lnTo>
                          <a:pt x="114" y="104"/>
                        </a:lnTo>
                        <a:lnTo>
                          <a:pt x="114" y="104"/>
                        </a:lnTo>
                        <a:lnTo>
                          <a:pt x="116" y="104"/>
                        </a:lnTo>
                        <a:lnTo>
                          <a:pt x="116" y="104"/>
                        </a:lnTo>
                        <a:lnTo>
                          <a:pt x="116" y="104"/>
                        </a:lnTo>
                        <a:lnTo>
                          <a:pt x="116" y="105"/>
                        </a:lnTo>
                        <a:lnTo>
                          <a:pt x="118" y="105"/>
                        </a:lnTo>
                        <a:lnTo>
                          <a:pt x="118" y="104"/>
                        </a:lnTo>
                        <a:lnTo>
                          <a:pt x="118" y="104"/>
                        </a:lnTo>
                        <a:lnTo>
                          <a:pt x="118" y="105"/>
                        </a:lnTo>
                        <a:lnTo>
                          <a:pt x="118" y="105"/>
                        </a:lnTo>
                        <a:lnTo>
                          <a:pt x="118" y="107"/>
                        </a:lnTo>
                        <a:lnTo>
                          <a:pt x="118" y="107"/>
                        </a:lnTo>
                        <a:lnTo>
                          <a:pt x="118" y="107"/>
                        </a:lnTo>
                        <a:lnTo>
                          <a:pt x="118" y="109"/>
                        </a:lnTo>
                        <a:lnTo>
                          <a:pt x="118" y="109"/>
                        </a:lnTo>
                        <a:lnTo>
                          <a:pt x="120" y="109"/>
                        </a:lnTo>
                        <a:lnTo>
                          <a:pt x="120" y="109"/>
                        </a:lnTo>
                        <a:lnTo>
                          <a:pt x="120" y="109"/>
                        </a:lnTo>
                        <a:lnTo>
                          <a:pt x="122" y="109"/>
                        </a:lnTo>
                        <a:lnTo>
                          <a:pt x="122" y="109"/>
                        </a:lnTo>
                        <a:lnTo>
                          <a:pt x="122" y="111"/>
                        </a:lnTo>
                        <a:lnTo>
                          <a:pt x="124" y="111"/>
                        </a:lnTo>
                        <a:lnTo>
                          <a:pt x="124" y="111"/>
                        </a:lnTo>
                        <a:lnTo>
                          <a:pt x="124" y="111"/>
                        </a:lnTo>
                        <a:lnTo>
                          <a:pt x="124" y="113"/>
                        </a:lnTo>
                        <a:lnTo>
                          <a:pt x="124" y="113"/>
                        </a:lnTo>
                        <a:lnTo>
                          <a:pt x="126" y="113"/>
                        </a:lnTo>
                        <a:lnTo>
                          <a:pt x="126" y="113"/>
                        </a:lnTo>
                        <a:lnTo>
                          <a:pt x="126" y="113"/>
                        </a:lnTo>
                        <a:lnTo>
                          <a:pt x="126" y="113"/>
                        </a:lnTo>
                        <a:lnTo>
                          <a:pt x="126" y="113"/>
                        </a:lnTo>
                        <a:lnTo>
                          <a:pt x="126" y="115"/>
                        </a:lnTo>
                        <a:lnTo>
                          <a:pt x="126" y="115"/>
                        </a:lnTo>
                        <a:lnTo>
                          <a:pt x="128" y="115"/>
                        </a:lnTo>
                        <a:lnTo>
                          <a:pt x="128" y="117"/>
                        </a:lnTo>
                        <a:lnTo>
                          <a:pt x="128" y="117"/>
                        </a:lnTo>
                        <a:lnTo>
                          <a:pt x="128" y="117"/>
                        </a:lnTo>
                        <a:lnTo>
                          <a:pt x="128" y="119"/>
                        </a:lnTo>
                        <a:lnTo>
                          <a:pt x="128" y="119"/>
                        </a:lnTo>
                        <a:lnTo>
                          <a:pt x="128" y="121"/>
                        </a:lnTo>
                        <a:lnTo>
                          <a:pt x="128" y="121"/>
                        </a:lnTo>
                        <a:lnTo>
                          <a:pt x="128" y="121"/>
                        </a:lnTo>
                        <a:lnTo>
                          <a:pt x="128" y="123"/>
                        </a:lnTo>
                        <a:lnTo>
                          <a:pt x="128" y="123"/>
                        </a:lnTo>
                        <a:lnTo>
                          <a:pt x="130" y="123"/>
                        </a:lnTo>
                        <a:lnTo>
                          <a:pt x="130" y="123"/>
                        </a:lnTo>
                        <a:lnTo>
                          <a:pt x="130" y="123"/>
                        </a:lnTo>
                        <a:lnTo>
                          <a:pt x="130" y="125"/>
                        </a:lnTo>
                        <a:lnTo>
                          <a:pt x="132" y="125"/>
                        </a:lnTo>
                        <a:lnTo>
                          <a:pt x="132" y="125"/>
                        </a:lnTo>
                        <a:lnTo>
                          <a:pt x="132" y="125"/>
                        </a:lnTo>
                        <a:lnTo>
                          <a:pt x="132" y="126"/>
                        </a:lnTo>
                        <a:lnTo>
                          <a:pt x="134" y="126"/>
                        </a:lnTo>
                        <a:lnTo>
                          <a:pt x="134" y="126"/>
                        </a:lnTo>
                        <a:lnTo>
                          <a:pt x="134" y="128"/>
                        </a:lnTo>
                        <a:lnTo>
                          <a:pt x="134" y="128"/>
                        </a:lnTo>
                        <a:lnTo>
                          <a:pt x="134" y="128"/>
                        </a:lnTo>
                        <a:lnTo>
                          <a:pt x="134" y="128"/>
                        </a:lnTo>
                        <a:lnTo>
                          <a:pt x="134" y="130"/>
                        </a:lnTo>
                        <a:lnTo>
                          <a:pt x="134" y="130"/>
                        </a:lnTo>
                        <a:lnTo>
                          <a:pt x="134" y="132"/>
                        </a:lnTo>
                        <a:lnTo>
                          <a:pt x="134" y="132"/>
                        </a:lnTo>
                        <a:lnTo>
                          <a:pt x="134" y="132"/>
                        </a:lnTo>
                        <a:lnTo>
                          <a:pt x="136" y="132"/>
                        </a:lnTo>
                        <a:lnTo>
                          <a:pt x="136" y="134"/>
                        </a:lnTo>
                        <a:lnTo>
                          <a:pt x="136" y="134"/>
                        </a:lnTo>
                        <a:lnTo>
                          <a:pt x="136" y="134"/>
                        </a:lnTo>
                        <a:lnTo>
                          <a:pt x="137" y="134"/>
                        </a:lnTo>
                        <a:lnTo>
                          <a:pt x="137" y="134"/>
                        </a:lnTo>
                        <a:lnTo>
                          <a:pt x="139" y="134"/>
                        </a:lnTo>
                        <a:lnTo>
                          <a:pt x="139" y="134"/>
                        </a:lnTo>
                        <a:lnTo>
                          <a:pt x="139" y="132"/>
                        </a:lnTo>
                        <a:lnTo>
                          <a:pt x="139" y="132"/>
                        </a:lnTo>
                        <a:lnTo>
                          <a:pt x="141" y="132"/>
                        </a:lnTo>
                        <a:lnTo>
                          <a:pt x="141" y="132"/>
                        </a:lnTo>
                        <a:lnTo>
                          <a:pt x="141" y="132"/>
                        </a:lnTo>
                        <a:lnTo>
                          <a:pt x="141" y="132"/>
                        </a:lnTo>
                        <a:lnTo>
                          <a:pt x="143" y="132"/>
                        </a:lnTo>
                        <a:lnTo>
                          <a:pt x="143" y="132"/>
                        </a:lnTo>
                        <a:lnTo>
                          <a:pt x="143" y="130"/>
                        </a:lnTo>
                        <a:lnTo>
                          <a:pt x="145" y="130"/>
                        </a:lnTo>
                        <a:lnTo>
                          <a:pt x="145" y="132"/>
                        </a:lnTo>
                        <a:lnTo>
                          <a:pt x="145" y="132"/>
                        </a:lnTo>
                        <a:lnTo>
                          <a:pt x="145" y="130"/>
                        </a:lnTo>
                        <a:lnTo>
                          <a:pt x="145" y="130"/>
                        </a:lnTo>
                        <a:lnTo>
                          <a:pt x="147" y="130"/>
                        </a:lnTo>
                        <a:lnTo>
                          <a:pt x="147" y="132"/>
                        </a:lnTo>
                        <a:lnTo>
                          <a:pt x="147" y="132"/>
                        </a:lnTo>
                        <a:lnTo>
                          <a:pt x="147" y="132"/>
                        </a:lnTo>
                        <a:lnTo>
                          <a:pt x="147" y="134"/>
                        </a:lnTo>
                        <a:lnTo>
                          <a:pt x="147" y="134"/>
                        </a:lnTo>
                        <a:lnTo>
                          <a:pt x="147" y="136"/>
                        </a:lnTo>
                        <a:lnTo>
                          <a:pt x="147" y="136"/>
                        </a:lnTo>
                        <a:lnTo>
                          <a:pt x="147" y="136"/>
                        </a:lnTo>
                        <a:lnTo>
                          <a:pt x="145" y="136"/>
                        </a:lnTo>
                        <a:lnTo>
                          <a:pt x="145" y="136"/>
                        </a:lnTo>
                        <a:lnTo>
                          <a:pt x="145" y="138"/>
                        </a:lnTo>
                        <a:lnTo>
                          <a:pt x="145" y="138"/>
                        </a:lnTo>
                        <a:lnTo>
                          <a:pt x="145" y="138"/>
                        </a:lnTo>
                        <a:lnTo>
                          <a:pt x="145" y="140"/>
                        </a:lnTo>
                        <a:lnTo>
                          <a:pt x="145" y="140"/>
                        </a:lnTo>
                        <a:lnTo>
                          <a:pt x="145" y="142"/>
                        </a:lnTo>
                        <a:lnTo>
                          <a:pt x="145" y="142"/>
                        </a:lnTo>
                        <a:lnTo>
                          <a:pt x="145" y="142"/>
                        </a:lnTo>
                        <a:lnTo>
                          <a:pt x="147" y="142"/>
                        </a:lnTo>
                        <a:lnTo>
                          <a:pt x="147" y="142"/>
                        </a:lnTo>
                        <a:lnTo>
                          <a:pt x="147" y="142"/>
                        </a:lnTo>
                        <a:lnTo>
                          <a:pt x="147" y="144"/>
                        </a:lnTo>
                        <a:lnTo>
                          <a:pt x="149" y="144"/>
                        </a:lnTo>
                        <a:lnTo>
                          <a:pt x="149" y="144"/>
                        </a:lnTo>
                        <a:lnTo>
                          <a:pt x="149" y="144"/>
                        </a:lnTo>
                        <a:lnTo>
                          <a:pt x="151" y="144"/>
                        </a:lnTo>
                        <a:lnTo>
                          <a:pt x="151" y="144"/>
                        </a:lnTo>
                        <a:lnTo>
                          <a:pt x="151" y="144"/>
                        </a:lnTo>
                        <a:lnTo>
                          <a:pt x="153" y="144"/>
                        </a:lnTo>
                        <a:lnTo>
                          <a:pt x="153" y="144"/>
                        </a:lnTo>
                        <a:lnTo>
                          <a:pt x="153" y="144"/>
                        </a:lnTo>
                        <a:lnTo>
                          <a:pt x="155" y="144"/>
                        </a:lnTo>
                        <a:lnTo>
                          <a:pt x="155" y="144"/>
                        </a:lnTo>
                        <a:lnTo>
                          <a:pt x="157" y="144"/>
                        </a:lnTo>
                        <a:lnTo>
                          <a:pt x="157" y="144"/>
                        </a:lnTo>
                        <a:lnTo>
                          <a:pt x="157" y="144"/>
                        </a:lnTo>
                        <a:lnTo>
                          <a:pt x="157" y="144"/>
                        </a:lnTo>
                        <a:lnTo>
                          <a:pt x="158" y="144"/>
                        </a:lnTo>
                        <a:lnTo>
                          <a:pt x="158" y="144"/>
                        </a:lnTo>
                        <a:lnTo>
                          <a:pt x="160" y="144"/>
                        </a:lnTo>
                        <a:lnTo>
                          <a:pt x="160" y="146"/>
                        </a:lnTo>
                        <a:lnTo>
                          <a:pt x="160" y="146"/>
                        </a:lnTo>
                        <a:lnTo>
                          <a:pt x="160" y="146"/>
                        </a:lnTo>
                        <a:lnTo>
                          <a:pt x="160" y="148"/>
                        </a:lnTo>
                        <a:lnTo>
                          <a:pt x="160" y="148"/>
                        </a:lnTo>
                        <a:lnTo>
                          <a:pt x="158" y="148"/>
                        </a:lnTo>
                        <a:lnTo>
                          <a:pt x="158" y="148"/>
                        </a:lnTo>
                        <a:lnTo>
                          <a:pt x="158" y="148"/>
                        </a:lnTo>
                        <a:lnTo>
                          <a:pt x="157" y="148"/>
                        </a:lnTo>
                        <a:lnTo>
                          <a:pt x="157" y="148"/>
                        </a:lnTo>
                        <a:lnTo>
                          <a:pt x="157" y="148"/>
                        </a:lnTo>
                        <a:lnTo>
                          <a:pt x="155" y="148"/>
                        </a:lnTo>
                        <a:lnTo>
                          <a:pt x="155" y="149"/>
                        </a:lnTo>
                        <a:lnTo>
                          <a:pt x="155" y="149"/>
                        </a:lnTo>
                        <a:lnTo>
                          <a:pt x="155" y="149"/>
                        </a:lnTo>
                        <a:lnTo>
                          <a:pt x="155" y="149"/>
                        </a:lnTo>
                        <a:lnTo>
                          <a:pt x="157" y="149"/>
                        </a:lnTo>
                        <a:lnTo>
                          <a:pt x="157" y="151"/>
                        </a:lnTo>
                        <a:lnTo>
                          <a:pt x="157" y="151"/>
                        </a:lnTo>
                        <a:lnTo>
                          <a:pt x="157" y="151"/>
                        </a:lnTo>
                        <a:lnTo>
                          <a:pt x="157" y="151"/>
                        </a:lnTo>
                        <a:lnTo>
                          <a:pt x="157" y="151"/>
                        </a:lnTo>
                        <a:lnTo>
                          <a:pt x="157" y="153"/>
                        </a:lnTo>
                        <a:lnTo>
                          <a:pt x="158" y="153"/>
                        </a:lnTo>
                        <a:lnTo>
                          <a:pt x="158" y="153"/>
                        </a:lnTo>
                        <a:lnTo>
                          <a:pt x="160" y="153"/>
                        </a:lnTo>
                        <a:lnTo>
                          <a:pt x="160" y="153"/>
                        </a:lnTo>
                        <a:lnTo>
                          <a:pt x="160" y="153"/>
                        </a:lnTo>
                        <a:lnTo>
                          <a:pt x="160" y="153"/>
                        </a:lnTo>
                        <a:lnTo>
                          <a:pt x="162" y="153"/>
                        </a:lnTo>
                        <a:lnTo>
                          <a:pt x="162" y="153"/>
                        </a:lnTo>
                        <a:lnTo>
                          <a:pt x="162" y="155"/>
                        </a:lnTo>
                        <a:lnTo>
                          <a:pt x="162" y="155"/>
                        </a:lnTo>
                        <a:lnTo>
                          <a:pt x="164" y="155"/>
                        </a:lnTo>
                        <a:lnTo>
                          <a:pt x="164" y="155"/>
                        </a:lnTo>
                        <a:lnTo>
                          <a:pt x="164" y="155"/>
                        </a:lnTo>
                        <a:lnTo>
                          <a:pt x="166" y="155"/>
                        </a:lnTo>
                        <a:lnTo>
                          <a:pt x="166" y="155"/>
                        </a:lnTo>
                        <a:lnTo>
                          <a:pt x="166" y="155"/>
                        </a:lnTo>
                        <a:lnTo>
                          <a:pt x="168" y="155"/>
                        </a:lnTo>
                        <a:lnTo>
                          <a:pt x="168" y="155"/>
                        </a:lnTo>
                        <a:lnTo>
                          <a:pt x="168" y="155"/>
                        </a:lnTo>
                        <a:lnTo>
                          <a:pt x="170" y="155"/>
                        </a:lnTo>
                        <a:lnTo>
                          <a:pt x="170" y="157"/>
                        </a:lnTo>
                        <a:lnTo>
                          <a:pt x="170" y="157"/>
                        </a:lnTo>
                        <a:lnTo>
                          <a:pt x="170" y="157"/>
                        </a:lnTo>
                        <a:lnTo>
                          <a:pt x="172" y="157"/>
                        </a:lnTo>
                        <a:lnTo>
                          <a:pt x="172" y="157"/>
                        </a:lnTo>
                        <a:lnTo>
                          <a:pt x="172" y="157"/>
                        </a:lnTo>
                        <a:lnTo>
                          <a:pt x="172" y="157"/>
                        </a:lnTo>
                        <a:lnTo>
                          <a:pt x="174" y="157"/>
                        </a:lnTo>
                        <a:lnTo>
                          <a:pt x="174" y="157"/>
                        </a:lnTo>
                        <a:lnTo>
                          <a:pt x="174" y="157"/>
                        </a:lnTo>
                        <a:lnTo>
                          <a:pt x="174" y="157"/>
                        </a:lnTo>
                        <a:lnTo>
                          <a:pt x="174" y="157"/>
                        </a:lnTo>
                        <a:lnTo>
                          <a:pt x="174" y="159"/>
                        </a:lnTo>
                        <a:lnTo>
                          <a:pt x="174" y="159"/>
                        </a:lnTo>
                        <a:lnTo>
                          <a:pt x="172" y="159"/>
                        </a:lnTo>
                        <a:lnTo>
                          <a:pt x="172" y="159"/>
                        </a:lnTo>
                        <a:lnTo>
                          <a:pt x="172" y="159"/>
                        </a:lnTo>
                        <a:lnTo>
                          <a:pt x="172" y="159"/>
                        </a:lnTo>
                        <a:lnTo>
                          <a:pt x="170" y="159"/>
                        </a:lnTo>
                        <a:lnTo>
                          <a:pt x="170" y="161"/>
                        </a:lnTo>
                        <a:lnTo>
                          <a:pt x="170" y="161"/>
                        </a:lnTo>
                        <a:lnTo>
                          <a:pt x="168" y="161"/>
                        </a:lnTo>
                        <a:lnTo>
                          <a:pt x="168" y="161"/>
                        </a:lnTo>
                        <a:lnTo>
                          <a:pt x="168" y="161"/>
                        </a:lnTo>
                        <a:lnTo>
                          <a:pt x="168" y="159"/>
                        </a:lnTo>
                        <a:lnTo>
                          <a:pt x="166" y="159"/>
                        </a:lnTo>
                        <a:lnTo>
                          <a:pt x="166" y="159"/>
                        </a:lnTo>
                        <a:lnTo>
                          <a:pt x="166" y="159"/>
                        </a:lnTo>
                        <a:lnTo>
                          <a:pt x="166" y="161"/>
                        </a:lnTo>
                        <a:lnTo>
                          <a:pt x="166" y="161"/>
                        </a:lnTo>
                        <a:lnTo>
                          <a:pt x="166" y="161"/>
                        </a:lnTo>
                        <a:lnTo>
                          <a:pt x="166" y="161"/>
                        </a:lnTo>
                        <a:lnTo>
                          <a:pt x="168" y="161"/>
                        </a:lnTo>
                        <a:lnTo>
                          <a:pt x="168" y="161"/>
                        </a:lnTo>
                        <a:lnTo>
                          <a:pt x="168" y="161"/>
                        </a:lnTo>
                        <a:lnTo>
                          <a:pt x="168" y="161"/>
                        </a:lnTo>
                        <a:lnTo>
                          <a:pt x="170" y="161"/>
                        </a:lnTo>
                        <a:lnTo>
                          <a:pt x="170" y="161"/>
                        </a:lnTo>
                        <a:lnTo>
                          <a:pt x="170" y="163"/>
                        </a:lnTo>
                        <a:lnTo>
                          <a:pt x="172" y="163"/>
                        </a:lnTo>
                        <a:lnTo>
                          <a:pt x="172" y="163"/>
                        </a:lnTo>
                        <a:lnTo>
                          <a:pt x="172" y="163"/>
                        </a:lnTo>
                        <a:lnTo>
                          <a:pt x="172" y="163"/>
                        </a:lnTo>
                        <a:lnTo>
                          <a:pt x="172" y="163"/>
                        </a:lnTo>
                        <a:lnTo>
                          <a:pt x="174" y="163"/>
                        </a:lnTo>
                        <a:lnTo>
                          <a:pt x="174" y="163"/>
                        </a:lnTo>
                        <a:lnTo>
                          <a:pt x="174" y="163"/>
                        </a:lnTo>
                        <a:lnTo>
                          <a:pt x="174" y="163"/>
                        </a:lnTo>
                        <a:lnTo>
                          <a:pt x="174" y="165"/>
                        </a:lnTo>
                        <a:lnTo>
                          <a:pt x="176" y="165"/>
                        </a:lnTo>
                        <a:lnTo>
                          <a:pt x="176" y="165"/>
                        </a:lnTo>
                        <a:lnTo>
                          <a:pt x="176" y="163"/>
                        </a:lnTo>
                        <a:lnTo>
                          <a:pt x="178" y="163"/>
                        </a:lnTo>
                        <a:lnTo>
                          <a:pt x="178" y="165"/>
                        </a:lnTo>
                        <a:lnTo>
                          <a:pt x="178" y="165"/>
                        </a:lnTo>
                        <a:lnTo>
                          <a:pt x="178" y="165"/>
                        </a:lnTo>
                        <a:lnTo>
                          <a:pt x="178" y="165"/>
                        </a:lnTo>
                        <a:lnTo>
                          <a:pt x="178" y="167"/>
                        </a:lnTo>
                        <a:lnTo>
                          <a:pt x="178" y="167"/>
                        </a:lnTo>
                        <a:lnTo>
                          <a:pt x="178" y="167"/>
                        </a:lnTo>
                        <a:lnTo>
                          <a:pt x="178" y="167"/>
                        </a:lnTo>
                        <a:lnTo>
                          <a:pt x="176" y="167"/>
                        </a:lnTo>
                        <a:lnTo>
                          <a:pt x="176" y="167"/>
                        </a:lnTo>
                        <a:lnTo>
                          <a:pt x="176" y="167"/>
                        </a:lnTo>
                        <a:lnTo>
                          <a:pt x="176" y="167"/>
                        </a:lnTo>
                        <a:lnTo>
                          <a:pt x="174" y="167"/>
                        </a:lnTo>
                        <a:lnTo>
                          <a:pt x="174" y="167"/>
                        </a:lnTo>
                        <a:lnTo>
                          <a:pt x="174" y="167"/>
                        </a:lnTo>
                        <a:lnTo>
                          <a:pt x="174" y="167"/>
                        </a:lnTo>
                        <a:lnTo>
                          <a:pt x="172" y="167"/>
                        </a:lnTo>
                        <a:lnTo>
                          <a:pt x="172" y="167"/>
                        </a:lnTo>
                        <a:lnTo>
                          <a:pt x="172" y="167"/>
                        </a:lnTo>
                        <a:lnTo>
                          <a:pt x="172" y="169"/>
                        </a:lnTo>
                        <a:lnTo>
                          <a:pt x="172" y="169"/>
                        </a:lnTo>
                        <a:lnTo>
                          <a:pt x="172" y="167"/>
                        </a:lnTo>
                        <a:lnTo>
                          <a:pt x="170" y="167"/>
                        </a:lnTo>
                        <a:lnTo>
                          <a:pt x="170" y="167"/>
                        </a:lnTo>
                        <a:lnTo>
                          <a:pt x="170" y="167"/>
                        </a:lnTo>
                        <a:lnTo>
                          <a:pt x="170" y="165"/>
                        </a:lnTo>
                        <a:lnTo>
                          <a:pt x="168" y="165"/>
                        </a:lnTo>
                        <a:lnTo>
                          <a:pt x="168" y="167"/>
                        </a:lnTo>
                        <a:lnTo>
                          <a:pt x="168" y="167"/>
                        </a:lnTo>
                        <a:lnTo>
                          <a:pt x="168" y="167"/>
                        </a:lnTo>
                        <a:lnTo>
                          <a:pt x="166" y="167"/>
                        </a:lnTo>
                        <a:lnTo>
                          <a:pt x="166" y="167"/>
                        </a:lnTo>
                        <a:lnTo>
                          <a:pt x="166" y="167"/>
                        </a:lnTo>
                        <a:lnTo>
                          <a:pt x="166" y="167"/>
                        </a:lnTo>
                        <a:lnTo>
                          <a:pt x="164" y="167"/>
                        </a:lnTo>
                        <a:lnTo>
                          <a:pt x="164" y="169"/>
                        </a:lnTo>
                        <a:lnTo>
                          <a:pt x="164" y="169"/>
                        </a:lnTo>
                        <a:lnTo>
                          <a:pt x="162" y="169"/>
                        </a:lnTo>
                        <a:lnTo>
                          <a:pt x="162" y="169"/>
                        </a:lnTo>
                        <a:lnTo>
                          <a:pt x="162" y="167"/>
                        </a:lnTo>
                        <a:lnTo>
                          <a:pt x="162" y="167"/>
                        </a:lnTo>
                        <a:lnTo>
                          <a:pt x="160" y="167"/>
                        </a:lnTo>
                        <a:lnTo>
                          <a:pt x="160" y="167"/>
                        </a:lnTo>
                        <a:lnTo>
                          <a:pt x="160" y="167"/>
                        </a:lnTo>
                        <a:lnTo>
                          <a:pt x="160" y="167"/>
                        </a:lnTo>
                        <a:lnTo>
                          <a:pt x="158" y="167"/>
                        </a:lnTo>
                        <a:lnTo>
                          <a:pt x="158" y="165"/>
                        </a:lnTo>
                        <a:lnTo>
                          <a:pt x="158" y="165"/>
                        </a:lnTo>
                        <a:lnTo>
                          <a:pt x="157" y="165"/>
                        </a:lnTo>
                        <a:lnTo>
                          <a:pt x="157" y="165"/>
                        </a:lnTo>
                        <a:lnTo>
                          <a:pt x="157" y="165"/>
                        </a:lnTo>
                        <a:lnTo>
                          <a:pt x="157" y="165"/>
                        </a:lnTo>
                        <a:lnTo>
                          <a:pt x="157" y="163"/>
                        </a:lnTo>
                        <a:lnTo>
                          <a:pt x="155" y="163"/>
                        </a:lnTo>
                        <a:lnTo>
                          <a:pt x="155" y="163"/>
                        </a:lnTo>
                        <a:lnTo>
                          <a:pt x="155" y="161"/>
                        </a:lnTo>
                        <a:lnTo>
                          <a:pt x="157" y="161"/>
                        </a:lnTo>
                        <a:lnTo>
                          <a:pt x="157" y="161"/>
                        </a:lnTo>
                        <a:lnTo>
                          <a:pt x="155" y="161"/>
                        </a:lnTo>
                        <a:lnTo>
                          <a:pt x="155" y="161"/>
                        </a:lnTo>
                        <a:lnTo>
                          <a:pt x="155" y="161"/>
                        </a:lnTo>
                        <a:lnTo>
                          <a:pt x="153" y="161"/>
                        </a:lnTo>
                        <a:lnTo>
                          <a:pt x="153" y="161"/>
                        </a:lnTo>
                        <a:lnTo>
                          <a:pt x="153" y="161"/>
                        </a:lnTo>
                        <a:lnTo>
                          <a:pt x="151" y="161"/>
                        </a:lnTo>
                        <a:lnTo>
                          <a:pt x="151" y="161"/>
                        </a:lnTo>
                        <a:lnTo>
                          <a:pt x="151" y="161"/>
                        </a:lnTo>
                        <a:lnTo>
                          <a:pt x="149" y="161"/>
                        </a:lnTo>
                        <a:lnTo>
                          <a:pt x="149" y="161"/>
                        </a:lnTo>
                        <a:lnTo>
                          <a:pt x="149" y="159"/>
                        </a:lnTo>
                        <a:lnTo>
                          <a:pt x="147" y="159"/>
                        </a:lnTo>
                        <a:lnTo>
                          <a:pt x="147" y="159"/>
                        </a:lnTo>
                        <a:lnTo>
                          <a:pt x="147" y="159"/>
                        </a:lnTo>
                        <a:lnTo>
                          <a:pt x="145" y="159"/>
                        </a:lnTo>
                        <a:lnTo>
                          <a:pt x="145" y="159"/>
                        </a:lnTo>
                        <a:lnTo>
                          <a:pt x="145" y="159"/>
                        </a:lnTo>
                        <a:lnTo>
                          <a:pt x="145" y="159"/>
                        </a:lnTo>
                        <a:lnTo>
                          <a:pt x="145" y="157"/>
                        </a:lnTo>
                        <a:lnTo>
                          <a:pt x="143" y="157"/>
                        </a:lnTo>
                        <a:lnTo>
                          <a:pt x="143" y="157"/>
                        </a:lnTo>
                        <a:lnTo>
                          <a:pt x="141" y="157"/>
                        </a:lnTo>
                        <a:lnTo>
                          <a:pt x="141" y="159"/>
                        </a:lnTo>
                        <a:lnTo>
                          <a:pt x="141" y="159"/>
                        </a:lnTo>
                        <a:lnTo>
                          <a:pt x="141" y="159"/>
                        </a:lnTo>
                        <a:lnTo>
                          <a:pt x="139" y="159"/>
                        </a:lnTo>
                        <a:lnTo>
                          <a:pt x="139" y="157"/>
                        </a:lnTo>
                        <a:lnTo>
                          <a:pt x="139" y="157"/>
                        </a:lnTo>
                        <a:lnTo>
                          <a:pt x="139" y="157"/>
                        </a:lnTo>
                        <a:lnTo>
                          <a:pt x="137" y="157"/>
                        </a:lnTo>
                        <a:lnTo>
                          <a:pt x="137" y="157"/>
                        </a:lnTo>
                        <a:lnTo>
                          <a:pt x="136" y="157"/>
                        </a:lnTo>
                        <a:lnTo>
                          <a:pt x="136" y="157"/>
                        </a:lnTo>
                        <a:lnTo>
                          <a:pt x="136" y="157"/>
                        </a:lnTo>
                        <a:lnTo>
                          <a:pt x="136" y="157"/>
                        </a:lnTo>
                        <a:lnTo>
                          <a:pt x="134" y="157"/>
                        </a:lnTo>
                        <a:lnTo>
                          <a:pt x="134" y="157"/>
                        </a:lnTo>
                        <a:lnTo>
                          <a:pt x="134" y="157"/>
                        </a:lnTo>
                        <a:lnTo>
                          <a:pt x="132" y="157"/>
                        </a:lnTo>
                        <a:lnTo>
                          <a:pt x="132" y="157"/>
                        </a:lnTo>
                        <a:lnTo>
                          <a:pt x="130" y="157"/>
                        </a:lnTo>
                        <a:lnTo>
                          <a:pt x="130" y="157"/>
                        </a:lnTo>
                        <a:lnTo>
                          <a:pt x="130" y="155"/>
                        </a:lnTo>
                        <a:lnTo>
                          <a:pt x="130" y="155"/>
                        </a:lnTo>
                        <a:lnTo>
                          <a:pt x="128" y="155"/>
                        </a:lnTo>
                        <a:lnTo>
                          <a:pt x="128" y="155"/>
                        </a:lnTo>
                        <a:lnTo>
                          <a:pt x="128" y="155"/>
                        </a:lnTo>
                        <a:lnTo>
                          <a:pt x="126" y="155"/>
                        </a:lnTo>
                        <a:lnTo>
                          <a:pt x="126" y="155"/>
                        </a:lnTo>
                        <a:lnTo>
                          <a:pt x="126" y="155"/>
                        </a:lnTo>
                        <a:lnTo>
                          <a:pt x="126" y="155"/>
                        </a:lnTo>
                        <a:lnTo>
                          <a:pt x="124" y="155"/>
                        </a:lnTo>
                        <a:lnTo>
                          <a:pt x="124" y="155"/>
                        </a:lnTo>
                        <a:lnTo>
                          <a:pt x="124" y="155"/>
                        </a:lnTo>
                        <a:lnTo>
                          <a:pt x="122" y="155"/>
                        </a:lnTo>
                        <a:lnTo>
                          <a:pt x="122" y="155"/>
                        </a:lnTo>
                        <a:lnTo>
                          <a:pt x="122" y="155"/>
                        </a:lnTo>
                        <a:lnTo>
                          <a:pt x="120" y="155"/>
                        </a:lnTo>
                        <a:lnTo>
                          <a:pt x="120" y="153"/>
                        </a:lnTo>
                        <a:lnTo>
                          <a:pt x="120" y="153"/>
                        </a:lnTo>
                        <a:lnTo>
                          <a:pt x="120" y="153"/>
                        </a:lnTo>
                        <a:lnTo>
                          <a:pt x="120" y="155"/>
                        </a:lnTo>
                        <a:lnTo>
                          <a:pt x="118" y="155"/>
                        </a:lnTo>
                        <a:lnTo>
                          <a:pt x="118" y="153"/>
                        </a:lnTo>
                        <a:lnTo>
                          <a:pt x="118" y="153"/>
                        </a:lnTo>
                        <a:lnTo>
                          <a:pt x="118" y="153"/>
                        </a:lnTo>
                        <a:lnTo>
                          <a:pt x="118" y="151"/>
                        </a:lnTo>
                        <a:lnTo>
                          <a:pt x="118" y="151"/>
                        </a:lnTo>
                        <a:lnTo>
                          <a:pt x="116" y="151"/>
                        </a:lnTo>
                        <a:lnTo>
                          <a:pt x="116" y="151"/>
                        </a:lnTo>
                        <a:lnTo>
                          <a:pt x="116" y="151"/>
                        </a:lnTo>
                        <a:lnTo>
                          <a:pt x="116" y="151"/>
                        </a:lnTo>
                        <a:lnTo>
                          <a:pt x="114" y="151"/>
                        </a:lnTo>
                        <a:lnTo>
                          <a:pt x="114" y="149"/>
                        </a:lnTo>
                        <a:lnTo>
                          <a:pt x="114" y="149"/>
                        </a:lnTo>
                        <a:lnTo>
                          <a:pt x="114" y="148"/>
                        </a:lnTo>
                        <a:lnTo>
                          <a:pt x="114" y="148"/>
                        </a:lnTo>
                        <a:lnTo>
                          <a:pt x="114" y="148"/>
                        </a:lnTo>
                        <a:lnTo>
                          <a:pt x="114" y="148"/>
                        </a:lnTo>
                        <a:lnTo>
                          <a:pt x="114" y="146"/>
                        </a:lnTo>
                        <a:lnTo>
                          <a:pt x="113" y="146"/>
                        </a:lnTo>
                        <a:lnTo>
                          <a:pt x="113" y="146"/>
                        </a:lnTo>
                        <a:lnTo>
                          <a:pt x="113" y="144"/>
                        </a:lnTo>
                        <a:lnTo>
                          <a:pt x="113" y="144"/>
                        </a:lnTo>
                        <a:lnTo>
                          <a:pt x="113" y="144"/>
                        </a:lnTo>
                        <a:lnTo>
                          <a:pt x="113" y="144"/>
                        </a:lnTo>
                        <a:lnTo>
                          <a:pt x="113" y="144"/>
                        </a:lnTo>
                        <a:lnTo>
                          <a:pt x="111" y="144"/>
                        </a:lnTo>
                        <a:lnTo>
                          <a:pt x="111" y="144"/>
                        </a:lnTo>
                        <a:lnTo>
                          <a:pt x="111" y="144"/>
                        </a:lnTo>
                        <a:lnTo>
                          <a:pt x="111" y="144"/>
                        </a:lnTo>
                        <a:lnTo>
                          <a:pt x="109" y="144"/>
                        </a:lnTo>
                        <a:lnTo>
                          <a:pt x="109" y="142"/>
                        </a:lnTo>
                        <a:lnTo>
                          <a:pt x="109" y="142"/>
                        </a:lnTo>
                        <a:lnTo>
                          <a:pt x="109" y="144"/>
                        </a:lnTo>
                        <a:lnTo>
                          <a:pt x="109" y="144"/>
                        </a:lnTo>
                        <a:lnTo>
                          <a:pt x="107" y="144"/>
                        </a:lnTo>
                        <a:lnTo>
                          <a:pt x="107" y="142"/>
                        </a:lnTo>
                        <a:lnTo>
                          <a:pt x="107" y="142"/>
                        </a:lnTo>
                        <a:lnTo>
                          <a:pt x="107" y="142"/>
                        </a:lnTo>
                        <a:lnTo>
                          <a:pt x="107" y="140"/>
                        </a:lnTo>
                        <a:lnTo>
                          <a:pt x="107" y="140"/>
                        </a:lnTo>
                        <a:lnTo>
                          <a:pt x="107" y="138"/>
                        </a:lnTo>
                        <a:lnTo>
                          <a:pt x="107" y="138"/>
                        </a:lnTo>
                        <a:lnTo>
                          <a:pt x="107" y="138"/>
                        </a:lnTo>
                        <a:lnTo>
                          <a:pt x="105" y="138"/>
                        </a:lnTo>
                        <a:lnTo>
                          <a:pt x="105" y="138"/>
                        </a:lnTo>
                        <a:lnTo>
                          <a:pt x="105" y="136"/>
                        </a:lnTo>
                        <a:lnTo>
                          <a:pt x="105" y="136"/>
                        </a:lnTo>
                        <a:lnTo>
                          <a:pt x="105" y="136"/>
                        </a:lnTo>
                        <a:lnTo>
                          <a:pt x="105" y="134"/>
                        </a:lnTo>
                        <a:lnTo>
                          <a:pt x="103" y="134"/>
                        </a:lnTo>
                        <a:lnTo>
                          <a:pt x="103" y="134"/>
                        </a:lnTo>
                        <a:lnTo>
                          <a:pt x="103" y="134"/>
                        </a:lnTo>
                        <a:lnTo>
                          <a:pt x="103" y="134"/>
                        </a:lnTo>
                        <a:lnTo>
                          <a:pt x="101" y="134"/>
                        </a:lnTo>
                        <a:lnTo>
                          <a:pt x="101" y="134"/>
                        </a:lnTo>
                        <a:lnTo>
                          <a:pt x="101" y="132"/>
                        </a:lnTo>
                        <a:lnTo>
                          <a:pt x="99" y="132"/>
                        </a:lnTo>
                        <a:lnTo>
                          <a:pt x="99" y="132"/>
                        </a:lnTo>
                        <a:lnTo>
                          <a:pt x="99" y="132"/>
                        </a:lnTo>
                        <a:lnTo>
                          <a:pt x="99" y="132"/>
                        </a:lnTo>
                        <a:lnTo>
                          <a:pt x="99" y="130"/>
                        </a:lnTo>
                        <a:lnTo>
                          <a:pt x="99" y="130"/>
                        </a:lnTo>
                        <a:lnTo>
                          <a:pt x="99" y="128"/>
                        </a:lnTo>
                        <a:lnTo>
                          <a:pt x="97" y="128"/>
                        </a:lnTo>
                        <a:lnTo>
                          <a:pt x="97" y="128"/>
                        </a:lnTo>
                        <a:lnTo>
                          <a:pt x="97" y="128"/>
                        </a:lnTo>
                        <a:lnTo>
                          <a:pt x="97" y="126"/>
                        </a:lnTo>
                        <a:lnTo>
                          <a:pt x="97" y="126"/>
                        </a:lnTo>
                        <a:lnTo>
                          <a:pt x="97" y="126"/>
                        </a:lnTo>
                        <a:lnTo>
                          <a:pt x="97" y="125"/>
                        </a:lnTo>
                        <a:lnTo>
                          <a:pt x="97" y="125"/>
                        </a:lnTo>
                        <a:lnTo>
                          <a:pt x="97" y="125"/>
                        </a:lnTo>
                        <a:lnTo>
                          <a:pt x="95" y="125"/>
                        </a:lnTo>
                        <a:lnTo>
                          <a:pt x="95" y="123"/>
                        </a:lnTo>
                        <a:lnTo>
                          <a:pt x="95" y="123"/>
                        </a:lnTo>
                        <a:lnTo>
                          <a:pt x="95" y="123"/>
                        </a:lnTo>
                        <a:lnTo>
                          <a:pt x="93" y="123"/>
                        </a:lnTo>
                        <a:lnTo>
                          <a:pt x="93" y="121"/>
                        </a:lnTo>
                        <a:lnTo>
                          <a:pt x="93" y="121"/>
                        </a:lnTo>
                        <a:lnTo>
                          <a:pt x="93" y="121"/>
                        </a:lnTo>
                        <a:lnTo>
                          <a:pt x="93" y="121"/>
                        </a:lnTo>
                        <a:lnTo>
                          <a:pt x="93" y="119"/>
                        </a:lnTo>
                        <a:lnTo>
                          <a:pt x="93" y="119"/>
                        </a:lnTo>
                        <a:lnTo>
                          <a:pt x="93" y="119"/>
                        </a:lnTo>
                        <a:lnTo>
                          <a:pt x="93" y="117"/>
                        </a:lnTo>
                        <a:lnTo>
                          <a:pt x="93" y="117"/>
                        </a:lnTo>
                        <a:lnTo>
                          <a:pt x="91" y="117"/>
                        </a:lnTo>
                        <a:lnTo>
                          <a:pt x="91" y="117"/>
                        </a:lnTo>
                        <a:lnTo>
                          <a:pt x="91" y="115"/>
                        </a:lnTo>
                        <a:lnTo>
                          <a:pt x="91" y="115"/>
                        </a:lnTo>
                        <a:lnTo>
                          <a:pt x="91" y="115"/>
                        </a:lnTo>
                        <a:lnTo>
                          <a:pt x="91" y="113"/>
                        </a:lnTo>
                        <a:lnTo>
                          <a:pt x="90" y="113"/>
                        </a:lnTo>
                        <a:lnTo>
                          <a:pt x="90" y="113"/>
                        </a:lnTo>
                        <a:lnTo>
                          <a:pt x="90" y="113"/>
                        </a:lnTo>
                        <a:lnTo>
                          <a:pt x="88" y="113"/>
                        </a:lnTo>
                        <a:lnTo>
                          <a:pt x="88" y="113"/>
                        </a:lnTo>
                        <a:lnTo>
                          <a:pt x="88" y="113"/>
                        </a:lnTo>
                        <a:lnTo>
                          <a:pt x="86" y="113"/>
                        </a:lnTo>
                        <a:lnTo>
                          <a:pt x="86" y="113"/>
                        </a:lnTo>
                        <a:lnTo>
                          <a:pt x="86" y="113"/>
                        </a:lnTo>
                        <a:lnTo>
                          <a:pt x="86" y="111"/>
                        </a:lnTo>
                        <a:lnTo>
                          <a:pt x="86" y="111"/>
                        </a:lnTo>
                        <a:lnTo>
                          <a:pt x="84" y="111"/>
                        </a:lnTo>
                        <a:lnTo>
                          <a:pt x="84" y="111"/>
                        </a:lnTo>
                        <a:lnTo>
                          <a:pt x="82" y="111"/>
                        </a:lnTo>
                        <a:lnTo>
                          <a:pt x="82" y="111"/>
                        </a:lnTo>
                        <a:lnTo>
                          <a:pt x="82" y="111"/>
                        </a:lnTo>
                        <a:lnTo>
                          <a:pt x="82" y="111"/>
                        </a:lnTo>
                        <a:lnTo>
                          <a:pt x="80" y="111"/>
                        </a:lnTo>
                        <a:lnTo>
                          <a:pt x="80" y="111"/>
                        </a:lnTo>
                        <a:lnTo>
                          <a:pt x="80" y="111"/>
                        </a:lnTo>
                        <a:lnTo>
                          <a:pt x="78" y="111"/>
                        </a:lnTo>
                        <a:lnTo>
                          <a:pt x="78" y="109"/>
                        </a:lnTo>
                        <a:lnTo>
                          <a:pt x="78" y="109"/>
                        </a:lnTo>
                        <a:lnTo>
                          <a:pt x="78" y="109"/>
                        </a:lnTo>
                        <a:lnTo>
                          <a:pt x="76" y="109"/>
                        </a:lnTo>
                        <a:lnTo>
                          <a:pt x="76" y="109"/>
                        </a:lnTo>
                        <a:lnTo>
                          <a:pt x="76" y="109"/>
                        </a:lnTo>
                        <a:lnTo>
                          <a:pt x="74" y="109"/>
                        </a:lnTo>
                        <a:lnTo>
                          <a:pt x="74" y="109"/>
                        </a:lnTo>
                        <a:lnTo>
                          <a:pt x="74" y="107"/>
                        </a:lnTo>
                        <a:lnTo>
                          <a:pt x="74" y="107"/>
                        </a:lnTo>
                        <a:lnTo>
                          <a:pt x="72" y="107"/>
                        </a:lnTo>
                        <a:lnTo>
                          <a:pt x="72" y="107"/>
                        </a:lnTo>
                        <a:lnTo>
                          <a:pt x="70" y="107"/>
                        </a:lnTo>
                        <a:lnTo>
                          <a:pt x="70" y="107"/>
                        </a:lnTo>
                        <a:lnTo>
                          <a:pt x="70" y="107"/>
                        </a:lnTo>
                        <a:lnTo>
                          <a:pt x="70" y="107"/>
                        </a:lnTo>
                        <a:lnTo>
                          <a:pt x="69" y="107"/>
                        </a:lnTo>
                        <a:lnTo>
                          <a:pt x="69" y="105"/>
                        </a:lnTo>
                        <a:lnTo>
                          <a:pt x="69" y="105"/>
                        </a:lnTo>
                        <a:lnTo>
                          <a:pt x="69" y="105"/>
                        </a:lnTo>
                        <a:lnTo>
                          <a:pt x="67" y="105"/>
                        </a:lnTo>
                        <a:lnTo>
                          <a:pt x="67" y="104"/>
                        </a:lnTo>
                        <a:lnTo>
                          <a:pt x="67" y="104"/>
                        </a:lnTo>
                        <a:lnTo>
                          <a:pt x="67" y="104"/>
                        </a:lnTo>
                        <a:lnTo>
                          <a:pt x="65" y="104"/>
                        </a:lnTo>
                        <a:lnTo>
                          <a:pt x="65" y="104"/>
                        </a:lnTo>
                        <a:lnTo>
                          <a:pt x="65" y="105"/>
                        </a:lnTo>
                        <a:lnTo>
                          <a:pt x="65" y="105"/>
                        </a:lnTo>
                        <a:lnTo>
                          <a:pt x="63" y="105"/>
                        </a:lnTo>
                        <a:lnTo>
                          <a:pt x="63" y="105"/>
                        </a:lnTo>
                        <a:lnTo>
                          <a:pt x="65" y="105"/>
                        </a:lnTo>
                        <a:lnTo>
                          <a:pt x="65" y="107"/>
                        </a:lnTo>
                        <a:lnTo>
                          <a:pt x="65" y="107"/>
                        </a:lnTo>
                        <a:lnTo>
                          <a:pt x="63" y="107"/>
                        </a:lnTo>
                        <a:lnTo>
                          <a:pt x="63" y="107"/>
                        </a:lnTo>
                        <a:lnTo>
                          <a:pt x="63" y="107"/>
                        </a:lnTo>
                        <a:lnTo>
                          <a:pt x="61" y="107"/>
                        </a:lnTo>
                        <a:lnTo>
                          <a:pt x="61" y="107"/>
                        </a:lnTo>
                        <a:lnTo>
                          <a:pt x="61" y="107"/>
                        </a:lnTo>
                        <a:lnTo>
                          <a:pt x="61" y="105"/>
                        </a:lnTo>
                        <a:lnTo>
                          <a:pt x="59" y="105"/>
                        </a:lnTo>
                        <a:lnTo>
                          <a:pt x="59" y="107"/>
                        </a:lnTo>
                        <a:lnTo>
                          <a:pt x="59" y="107"/>
                        </a:lnTo>
                        <a:lnTo>
                          <a:pt x="59" y="107"/>
                        </a:lnTo>
                        <a:lnTo>
                          <a:pt x="59" y="107"/>
                        </a:lnTo>
                        <a:lnTo>
                          <a:pt x="57" y="107"/>
                        </a:lnTo>
                        <a:lnTo>
                          <a:pt x="57" y="107"/>
                        </a:lnTo>
                        <a:lnTo>
                          <a:pt x="57" y="107"/>
                        </a:lnTo>
                        <a:lnTo>
                          <a:pt x="55" y="107"/>
                        </a:lnTo>
                        <a:lnTo>
                          <a:pt x="55" y="107"/>
                        </a:lnTo>
                        <a:lnTo>
                          <a:pt x="55" y="107"/>
                        </a:lnTo>
                        <a:lnTo>
                          <a:pt x="55" y="107"/>
                        </a:lnTo>
                        <a:lnTo>
                          <a:pt x="55" y="109"/>
                        </a:lnTo>
                        <a:lnTo>
                          <a:pt x="53" y="109"/>
                        </a:lnTo>
                        <a:lnTo>
                          <a:pt x="53" y="107"/>
                        </a:lnTo>
                        <a:lnTo>
                          <a:pt x="53" y="107"/>
                        </a:lnTo>
                        <a:lnTo>
                          <a:pt x="53" y="109"/>
                        </a:lnTo>
                        <a:lnTo>
                          <a:pt x="53" y="109"/>
                        </a:lnTo>
                        <a:lnTo>
                          <a:pt x="53" y="111"/>
                        </a:lnTo>
                        <a:lnTo>
                          <a:pt x="53" y="111"/>
                        </a:lnTo>
                        <a:lnTo>
                          <a:pt x="53" y="111"/>
                        </a:lnTo>
                        <a:lnTo>
                          <a:pt x="53" y="113"/>
                        </a:lnTo>
                        <a:lnTo>
                          <a:pt x="53" y="113"/>
                        </a:lnTo>
                        <a:lnTo>
                          <a:pt x="53" y="113"/>
                        </a:lnTo>
                        <a:lnTo>
                          <a:pt x="53" y="113"/>
                        </a:lnTo>
                        <a:lnTo>
                          <a:pt x="51" y="113"/>
                        </a:lnTo>
                        <a:lnTo>
                          <a:pt x="51" y="113"/>
                        </a:lnTo>
                        <a:lnTo>
                          <a:pt x="49" y="113"/>
                        </a:lnTo>
                        <a:lnTo>
                          <a:pt x="49" y="113"/>
                        </a:lnTo>
                        <a:lnTo>
                          <a:pt x="49" y="113"/>
                        </a:lnTo>
                        <a:lnTo>
                          <a:pt x="49" y="115"/>
                        </a:lnTo>
                        <a:lnTo>
                          <a:pt x="49" y="115"/>
                        </a:lnTo>
                        <a:lnTo>
                          <a:pt x="49" y="115"/>
                        </a:lnTo>
                        <a:lnTo>
                          <a:pt x="49" y="117"/>
                        </a:lnTo>
                        <a:lnTo>
                          <a:pt x="49" y="117"/>
                        </a:lnTo>
                        <a:lnTo>
                          <a:pt x="49" y="117"/>
                        </a:lnTo>
                        <a:lnTo>
                          <a:pt x="47" y="117"/>
                        </a:lnTo>
                        <a:lnTo>
                          <a:pt x="47" y="117"/>
                        </a:lnTo>
                        <a:lnTo>
                          <a:pt x="47" y="117"/>
                        </a:lnTo>
                        <a:lnTo>
                          <a:pt x="46" y="117"/>
                        </a:lnTo>
                        <a:lnTo>
                          <a:pt x="46" y="117"/>
                        </a:lnTo>
                        <a:lnTo>
                          <a:pt x="44" y="117"/>
                        </a:lnTo>
                        <a:lnTo>
                          <a:pt x="44" y="117"/>
                        </a:lnTo>
                        <a:lnTo>
                          <a:pt x="44" y="117"/>
                        </a:lnTo>
                        <a:lnTo>
                          <a:pt x="44" y="117"/>
                        </a:lnTo>
                        <a:lnTo>
                          <a:pt x="46" y="117"/>
                        </a:lnTo>
                        <a:lnTo>
                          <a:pt x="46" y="117"/>
                        </a:lnTo>
                        <a:lnTo>
                          <a:pt x="47" y="117"/>
                        </a:lnTo>
                        <a:lnTo>
                          <a:pt x="47" y="117"/>
                        </a:lnTo>
                        <a:lnTo>
                          <a:pt x="47" y="117"/>
                        </a:lnTo>
                        <a:lnTo>
                          <a:pt x="47" y="119"/>
                        </a:lnTo>
                        <a:lnTo>
                          <a:pt x="49" y="119"/>
                        </a:lnTo>
                        <a:lnTo>
                          <a:pt x="49" y="119"/>
                        </a:lnTo>
                        <a:lnTo>
                          <a:pt x="49" y="119"/>
                        </a:lnTo>
                        <a:lnTo>
                          <a:pt x="49" y="121"/>
                        </a:lnTo>
                        <a:lnTo>
                          <a:pt x="49" y="121"/>
                        </a:lnTo>
                        <a:lnTo>
                          <a:pt x="51" y="121"/>
                        </a:lnTo>
                        <a:lnTo>
                          <a:pt x="51" y="121"/>
                        </a:lnTo>
                        <a:lnTo>
                          <a:pt x="51" y="121"/>
                        </a:lnTo>
                        <a:lnTo>
                          <a:pt x="51" y="121"/>
                        </a:lnTo>
                        <a:lnTo>
                          <a:pt x="53" y="121"/>
                        </a:lnTo>
                        <a:lnTo>
                          <a:pt x="53" y="123"/>
                        </a:lnTo>
                        <a:lnTo>
                          <a:pt x="51" y="123"/>
                        </a:lnTo>
                        <a:lnTo>
                          <a:pt x="51" y="123"/>
                        </a:lnTo>
                        <a:lnTo>
                          <a:pt x="51" y="123"/>
                        </a:lnTo>
                        <a:lnTo>
                          <a:pt x="51" y="123"/>
                        </a:lnTo>
                        <a:lnTo>
                          <a:pt x="49" y="123"/>
                        </a:lnTo>
                        <a:lnTo>
                          <a:pt x="49" y="121"/>
                        </a:lnTo>
                        <a:lnTo>
                          <a:pt x="49" y="121"/>
                        </a:lnTo>
                        <a:lnTo>
                          <a:pt x="49" y="123"/>
                        </a:lnTo>
                        <a:lnTo>
                          <a:pt x="49" y="123"/>
                        </a:lnTo>
                        <a:lnTo>
                          <a:pt x="47" y="123"/>
                        </a:lnTo>
                        <a:lnTo>
                          <a:pt x="47" y="123"/>
                        </a:lnTo>
                        <a:lnTo>
                          <a:pt x="47" y="123"/>
                        </a:lnTo>
                        <a:lnTo>
                          <a:pt x="47" y="123"/>
                        </a:lnTo>
                        <a:lnTo>
                          <a:pt x="47" y="125"/>
                        </a:lnTo>
                        <a:lnTo>
                          <a:pt x="49" y="125"/>
                        </a:lnTo>
                        <a:lnTo>
                          <a:pt x="49" y="125"/>
                        </a:lnTo>
                        <a:lnTo>
                          <a:pt x="49" y="126"/>
                        </a:lnTo>
                        <a:lnTo>
                          <a:pt x="49" y="126"/>
                        </a:lnTo>
                        <a:lnTo>
                          <a:pt x="47" y="126"/>
                        </a:lnTo>
                        <a:lnTo>
                          <a:pt x="47" y="126"/>
                        </a:lnTo>
                        <a:lnTo>
                          <a:pt x="47" y="126"/>
                        </a:lnTo>
                        <a:lnTo>
                          <a:pt x="47" y="125"/>
                        </a:lnTo>
                        <a:lnTo>
                          <a:pt x="47" y="125"/>
                        </a:lnTo>
                        <a:lnTo>
                          <a:pt x="46" y="125"/>
                        </a:lnTo>
                        <a:lnTo>
                          <a:pt x="46" y="125"/>
                        </a:lnTo>
                        <a:lnTo>
                          <a:pt x="46" y="126"/>
                        </a:lnTo>
                        <a:lnTo>
                          <a:pt x="46" y="126"/>
                        </a:lnTo>
                        <a:lnTo>
                          <a:pt x="46" y="126"/>
                        </a:lnTo>
                        <a:lnTo>
                          <a:pt x="46" y="128"/>
                        </a:lnTo>
                        <a:lnTo>
                          <a:pt x="46" y="128"/>
                        </a:lnTo>
                        <a:lnTo>
                          <a:pt x="44" y="128"/>
                        </a:lnTo>
                        <a:lnTo>
                          <a:pt x="44" y="128"/>
                        </a:lnTo>
                        <a:lnTo>
                          <a:pt x="44" y="128"/>
                        </a:lnTo>
                        <a:lnTo>
                          <a:pt x="44" y="130"/>
                        </a:lnTo>
                        <a:lnTo>
                          <a:pt x="46" y="130"/>
                        </a:lnTo>
                        <a:lnTo>
                          <a:pt x="46" y="130"/>
                        </a:lnTo>
                        <a:lnTo>
                          <a:pt x="46" y="132"/>
                        </a:lnTo>
                        <a:lnTo>
                          <a:pt x="46" y="132"/>
                        </a:lnTo>
                        <a:lnTo>
                          <a:pt x="44" y="132"/>
                        </a:lnTo>
                        <a:lnTo>
                          <a:pt x="44" y="132"/>
                        </a:lnTo>
                        <a:lnTo>
                          <a:pt x="44" y="132"/>
                        </a:lnTo>
                        <a:lnTo>
                          <a:pt x="42" y="132"/>
                        </a:lnTo>
                        <a:lnTo>
                          <a:pt x="42" y="132"/>
                        </a:lnTo>
                        <a:lnTo>
                          <a:pt x="42" y="134"/>
                        </a:lnTo>
                        <a:lnTo>
                          <a:pt x="42" y="134"/>
                        </a:lnTo>
                        <a:lnTo>
                          <a:pt x="42" y="134"/>
                        </a:lnTo>
                        <a:lnTo>
                          <a:pt x="42" y="136"/>
                        </a:lnTo>
                        <a:lnTo>
                          <a:pt x="42" y="136"/>
                        </a:lnTo>
                        <a:lnTo>
                          <a:pt x="40" y="136"/>
                        </a:lnTo>
                        <a:lnTo>
                          <a:pt x="40" y="136"/>
                        </a:lnTo>
                        <a:lnTo>
                          <a:pt x="40" y="134"/>
                        </a:lnTo>
                        <a:lnTo>
                          <a:pt x="40" y="134"/>
                        </a:lnTo>
                        <a:lnTo>
                          <a:pt x="40" y="134"/>
                        </a:lnTo>
                        <a:lnTo>
                          <a:pt x="38" y="134"/>
                        </a:lnTo>
                        <a:lnTo>
                          <a:pt x="38" y="134"/>
                        </a:lnTo>
                        <a:lnTo>
                          <a:pt x="38" y="134"/>
                        </a:lnTo>
                        <a:lnTo>
                          <a:pt x="38" y="134"/>
                        </a:lnTo>
                        <a:lnTo>
                          <a:pt x="38" y="136"/>
                        </a:lnTo>
                        <a:lnTo>
                          <a:pt x="36" y="136"/>
                        </a:lnTo>
                        <a:lnTo>
                          <a:pt x="36" y="136"/>
                        </a:lnTo>
                        <a:lnTo>
                          <a:pt x="36" y="136"/>
                        </a:lnTo>
                        <a:lnTo>
                          <a:pt x="34" y="136"/>
                        </a:lnTo>
                        <a:lnTo>
                          <a:pt x="34" y="136"/>
                        </a:lnTo>
                        <a:lnTo>
                          <a:pt x="34" y="136"/>
                        </a:lnTo>
                        <a:lnTo>
                          <a:pt x="34" y="138"/>
                        </a:lnTo>
                        <a:lnTo>
                          <a:pt x="34" y="138"/>
                        </a:lnTo>
                        <a:lnTo>
                          <a:pt x="32" y="138"/>
                        </a:lnTo>
                        <a:lnTo>
                          <a:pt x="32" y="138"/>
                        </a:lnTo>
                        <a:lnTo>
                          <a:pt x="32" y="138"/>
                        </a:lnTo>
                        <a:lnTo>
                          <a:pt x="32" y="138"/>
                        </a:lnTo>
                        <a:lnTo>
                          <a:pt x="30" y="138"/>
                        </a:lnTo>
                        <a:lnTo>
                          <a:pt x="30" y="138"/>
                        </a:lnTo>
                        <a:lnTo>
                          <a:pt x="28" y="138"/>
                        </a:lnTo>
                        <a:lnTo>
                          <a:pt x="28" y="138"/>
                        </a:lnTo>
                        <a:lnTo>
                          <a:pt x="28" y="138"/>
                        </a:lnTo>
                        <a:lnTo>
                          <a:pt x="28" y="138"/>
                        </a:lnTo>
                        <a:lnTo>
                          <a:pt x="28" y="136"/>
                        </a:lnTo>
                        <a:lnTo>
                          <a:pt x="26" y="136"/>
                        </a:lnTo>
                        <a:lnTo>
                          <a:pt x="26" y="136"/>
                        </a:lnTo>
                        <a:lnTo>
                          <a:pt x="26" y="136"/>
                        </a:lnTo>
                        <a:lnTo>
                          <a:pt x="25" y="136"/>
                        </a:lnTo>
                        <a:lnTo>
                          <a:pt x="25" y="136"/>
                        </a:lnTo>
                        <a:lnTo>
                          <a:pt x="25" y="136"/>
                        </a:lnTo>
                        <a:lnTo>
                          <a:pt x="23" y="136"/>
                        </a:lnTo>
                        <a:lnTo>
                          <a:pt x="23" y="136"/>
                        </a:lnTo>
                        <a:lnTo>
                          <a:pt x="23" y="136"/>
                        </a:lnTo>
                        <a:lnTo>
                          <a:pt x="21" y="136"/>
                        </a:lnTo>
                        <a:lnTo>
                          <a:pt x="21" y="136"/>
                        </a:lnTo>
                        <a:lnTo>
                          <a:pt x="21" y="136"/>
                        </a:lnTo>
                        <a:lnTo>
                          <a:pt x="19" y="136"/>
                        </a:lnTo>
                        <a:lnTo>
                          <a:pt x="19" y="136"/>
                        </a:lnTo>
                        <a:lnTo>
                          <a:pt x="17" y="136"/>
                        </a:lnTo>
                        <a:lnTo>
                          <a:pt x="17" y="136"/>
                        </a:lnTo>
                        <a:lnTo>
                          <a:pt x="17" y="136"/>
                        </a:lnTo>
                        <a:lnTo>
                          <a:pt x="15" y="136"/>
                        </a:lnTo>
                        <a:lnTo>
                          <a:pt x="15" y="136"/>
                        </a:lnTo>
                        <a:lnTo>
                          <a:pt x="15" y="136"/>
                        </a:lnTo>
                        <a:lnTo>
                          <a:pt x="13" y="136"/>
                        </a:lnTo>
                        <a:lnTo>
                          <a:pt x="13" y="136"/>
                        </a:lnTo>
                        <a:lnTo>
                          <a:pt x="13" y="136"/>
                        </a:lnTo>
                        <a:lnTo>
                          <a:pt x="13" y="136"/>
                        </a:lnTo>
                        <a:lnTo>
                          <a:pt x="11" y="136"/>
                        </a:lnTo>
                        <a:lnTo>
                          <a:pt x="11" y="136"/>
                        </a:lnTo>
                        <a:lnTo>
                          <a:pt x="11" y="136"/>
                        </a:lnTo>
                        <a:lnTo>
                          <a:pt x="11" y="136"/>
                        </a:lnTo>
                        <a:lnTo>
                          <a:pt x="9" y="136"/>
                        </a:lnTo>
                        <a:lnTo>
                          <a:pt x="9" y="136"/>
                        </a:lnTo>
                        <a:lnTo>
                          <a:pt x="7" y="136"/>
                        </a:lnTo>
                        <a:lnTo>
                          <a:pt x="7" y="136"/>
                        </a:lnTo>
                        <a:lnTo>
                          <a:pt x="7" y="136"/>
                        </a:lnTo>
                        <a:lnTo>
                          <a:pt x="7" y="136"/>
                        </a:lnTo>
                        <a:lnTo>
                          <a:pt x="7" y="136"/>
                        </a:lnTo>
                        <a:lnTo>
                          <a:pt x="5" y="136"/>
                        </a:lnTo>
                        <a:lnTo>
                          <a:pt x="5" y="136"/>
                        </a:lnTo>
                        <a:lnTo>
                          <a:pt x="5" y="136"/>
                        </a:lnTo>
                        <a:lnTo>
                          <a:pt x="3" y="136"/>
                        </a:lnTo>
                        <a:lnTo>
                          <a:pt x="3" y="136"/>
                        </a:lnTo>
                        <a:lnTo>
                          <a:pt x="3" y="136"/>
                        </a:lnTo>
                        <a:lnTo>
                          <a:pt x="3" y="136"/>
                        </a:lnTo>
                        <a:lnTo>
                          <a:pt x="2" y="136"/>
                        </a:lnTo>
                        <a:lnTo>
                          <a:pt x="2" y="134"/>
                        </a:lnTo>
                        <a:lnTo>
                          <a:pt x="2" y="134"/>
                        </a:lnTo>
                        <a:lnTo>
                          <a:pt x="2" y="132"/>
                        </a:lnTo>
                        <a:lnTo>
                          <a:pt x="2" y="132"/>
                        </a:lnTo>
                        <a:lnTo>
                          <a:pt x="2" y="130"/>
                        </a:lnTo>
                        <a:lnTo>
                          <a:pt x="2" y="130"/>
                        </a:lnTo>
                        <a:lnTo>
                          <a:pt x="2" y="128"/>
                        </a:lnTo>
                        <a:lnTo>
                          <a:pt x="2" y="128"/>
                        </a:lnTo>
                        <a:lnTo>
                          <a:pt x="2" y="128"/>
                        </a:lnTo>
                        <a:lnTo>
                          <a:pt x="2" y="126"/>
                        </a:lnTo>
                        <a:lnTo>
                          <a:pt x="2" y="126"/>
                        </a:lnTo>
                        <a:lnTo>
                          <a:pt x="2" y="125"/>
                        </a:lnTo>
                        <a:lnTo>
                          <a:pt x="2" y="125"/>
                        </a:lnTo>
                        <a:lnTo>
                          <a:pt x="2" y="123"/>
                        </a:lnTo>
                        <a:lnTo>
                          <a:pt x="2" y="123"/>
                        </a:lnTo>
                        <a:lnTo>
                          <a:pt x="2" y="121"/>
                        </a:lnTo>
                        <a:lnTo>
                          <a:pt x="2" y="121"/>
                        </a:lnTo>
                        <a:lnTo>
                          <a:pt x="2" y="121"/>
                        </a:lnTo>
                        <a:lnTo>
                          <a:pt x="2" y="119"/>
                        </a:lnTo>
                        <a:lnTo>
                          <a:pt x="2" y="119"/>
                        </a:lnTo>
                        <a:lnTo>
                          <a:pt x="2" y="117"/>
                        </a:lnTo>
                        <a:lnTo>
                          <a:pt x="2" y="117"/>
                        </a:lnTo>
                        <a:lnTo>
                          <a:pt x="2" y="115"/>
                        </a:lnTo>
                        <a:lnTo>
                          <a:pt x="2" y="115"/>
                        </a:lnTo>
                        <a:lnTo>
                          <a:pt x="2" y="113"/>
                        </a:lnTo>
                        <a:lnTo>
                          <a:pt x="2" y="113"/>
                        </a:lnTo>
                        <a:lnTo>
                          <a:pt x="2" y="113"/>
                        </a:lnTo>
                        <a:lnTo>
                          <a:pt x="2" y="111"/>
                        </a:lnTo>
                        <a:lnTo>
                          <a:pt x="2" y="111"/>
                        </a:lnTo>
                        <a:lnTo>
                          <a:pt x="2" y="109"/>
                        </a:lnTo>
                        <a:lnTo>
                          <a:pt x="2" y="109"/>
                        </a:lnTo>
                        <a:lnTo>
                          <a:pt x="2" y="107"/>
                        </a:lnTo>
                        <a:lnTo>
                          <a:pt x="2" y="107"/>
                        </a:lnTo>
                        <a:lnTo>
                          <a:pt x="2" y="105"/>
                        </a:lnTo>
                        <a:lnTo>
                          <a:pt x="2" y="105"/>
                        </a:lnTo>
                        <a:lnTo>
                          <a:pt x="2" y="104"/>
                        </a:lnTo>
                        <a:lnTo>
                          <a:pt x="2" y="104"/>
                        </a:lnTo>
                        <a:lnTo>
                          <a:pt x="2" y="104"/>
                        </a:lnTo>
                        <a:lnTo>
                          <a:pt x="2" y="102"/>
                        </a:lnTo>
                        <a:lnTo>
                          <a:pt x="2" y="102"/>
                        </a:lnTo>
                        <a:lnTo>
                          <a:pt x="2" y="100"/>
                        </a:lnTo>
                        <a:lnTo>
                          <a:pt x="2" y="100"/>
                        </a:lnTo>
                        <a:lnTo>
                          <a:pt x="2" y="98"/>
                        </a:lnTo>
                        <a:lnTo>
                          <a:pt x="2" y="98"/>
                        </a:lnTo>
                        <a:lnTo>
                          <a:pt x="2" y="96"/>
                        </a:lnTo>
                        <a:lnTo>
                          <a:pt x="2" y="96"/>
                        </a:lnTo>
                        <a:lnTo>
                          <a:pt x="2" y="96"/>
                        </a:lnTo>
                        <a:lnTo>
                          <a:pt x="2" y="94"/>
                        </a:lnTo>
                        <a:lnTo>
                          <a:pt x="2" y="94"/>
                        </a:lnTo>
                        <a:lnTo>
                          <a:pt x="2" y="92"/>
                        </a:lnTo>
                        <a:lnTo>
                          <a:pt x="2" y="92"/>
                        </a:lnTo>
                        <a:lnTo>
                          <a:pt x="2" y="90"/>
                        </a:lnTo>
                        <a:lnTo>
                          <a:pt x="2" y="90"/>
                        </a:lnTo>
                        <a:lnTo>
                          <a:pt x="2" y="88"/>
                        </a:lnTo>
                        <a:lnTo>
                          <a:pt x="2" y="88"/>
                        </a:lnTo>
                        <a:lnTo>
                          <a:pt x="2" y="88"/>
                        </a:lnTo>
                        <a:lnTo>
                          <a:pt x="2" y="88"/>
                        </a:lnTo>
                        <a:lnTo>
                          <a:pt x="2" y="88"/>
                        </a:lnTo>
                        <a:lnTo>
                          <a:pt x="0" y="88"/>
                        </a:lnTo>
                        <a:lnTo>
                          <a:pt x="0" y="86"/>
                        </a:lnTo>
                        <a:lnTo>
                          <a:pt x="0" y="86"/>
                        </a:lnTo>
                        <a:lnTo>
                          <a:pt x="0" y="84"/>
                        </a:lnTo>
                        <a:lnTo>
                          <a:pt x="0" y="84"/>
                        </a:lnTo>
                        <a:lnTo>
                          <a:pt x="0" y="84"/>
                        </a:lnTo>
                        <a:lnTo>
                          <a:pt x="0" y="82"/>
                        </a:lnTo>
                        <a:lnTo>
                          <a:pt x="0" y="82"/>
                        </a:lnTo>
                        <a:lnTo>
                          <a:pt x="0" y="82"/>
                        </a:lnTo>
                        <a:lnTo>
                          <a:pt x="0" y="81"/>
                        </a:lnTo>
                        <a:lnTo>
                          <a:pt x="2" y="81"/>
                        </a:lnTo>
                        <a:lnTo>
                          <a:pt x="2" y="81"/>
                        </a:lnTo>
                        <a:lnTo>
                          <a:pt x="2" y="81"/>
                        </a:lnTo>
                        <a:lnTo>
                          <a:pt x="2" y="79"/>
                        </a:lnTo>
                        <a:lnTo>
                          <a:pt x="2" y="79"/>
                        </a:lnTo>
                        <a:lnTo>
                          <a:pt x="2" y="79"/>
                        </a:lnTo>
                        <a:lnTo>
                          <a:pt x="2" y="77"/>
                        </a:lnTo>
                        <a:lnTo>
                          <a:pt x="2" y="77"/>
                        </a:lnTo>
                        <a:lnTo>
                          <a:pt x="2" y="75"/>
                        </a:lnTo>
                        <a:lnTo>
                          <a:pt x="2" y="75"/>
                        </a:lnTo>
                        <a:lnTo>
                          <a:pt x="2" y="73"/>
                        </a:lnTo>
                        <a:lnTo>
                          <a:pt x="2" y="73"/>
                        </a:lnTo>
                        <a:lnTo>
                          <a:pt x="2" y="73"/>
                        </a:lnTo>
                        <a:lnTo>
                          <a:pt x="2" y="71"/>
                        </a:lnTo>
                        <a:lnTo>
                          <a:pt x="2" y="71"/>
                        </a:lnTo>
                        <a:lnTo>
                          <a:pt x="2" y="69"/>
                        </a:lnTo>
                        <a:lnTo>
                          <a:pt x="2" y="69"/>
                        </a:lnTo>
                        <a:lnTo>
                          <a:pt x="2" y="69"/>
                        </a:lnTo>
                        <a:lnTo>
                          <a:pt x="2" y="67"/>
                        </a:lnTo>
                        <a:lnTo>
                          <a:pt x="2" y="67"/>
                        </a:lnTo>
                        <a:lnTo>
                          <a:pt x="2" y="65"/>
                        </a:lnTo>
                        <a:lnTo>
                          <a:pt x="2" y="65"/>
                        </a:lnTo>
                        <a:lnTo>
                          <a:pt x="2" y="65"/>
                        </a:lnTo>
                        <a:lnTo>
                          <a:pt x="2" y="63"/>
                        </a:lnTo>
                        <a:lnTo>
                          <a:pt x="2" y="63"/>
                        </a:lnTo>
                        <a:lnTo>
                          <a:pt x="2" y="61"/>
                        </a:lnTo>
                        <a:lnTo>
                          <a:pt x="2" y="61"/>
                        </a:lnTo>
                        <a:lnTo>
                          <a:pt x="2" y="59"/>
                        </a:lnTo>
                        <a:lnTo>
                          <a:pt x="2" y="59"/>
                        </a:lnTo>
                        <a:lnTo>
                          <a:pt x="2" y="58"/>
                        </a:lnTo>
                        <a:lnTo>
                          <a:pt x="2" y="58"/>
                        </a:lnTo>
                        <a:lnTo>
                          <a:pt x="2" y="56"/>
                        </a:lnTo>
                        <a:lnTo>
                          <a:pt x="2" y="56"/>
                        </a:lnTo>
                        <a:lnTo>
                          <a:pt x="2" y="56"/>
                        </a:lnTo>
                        <a:lnTo>
                          <a:pt x="2" y="54"/>
                        </a:lnTo>
                        <a:lnTo>
                          <a:pt x="2" y="54"/>
                        </a:lnTo>
                        <a:lnTo>
                          <a:pt x="2" y="52"/>
                        </a:lnTo>
                        <a:lnTo>
                          <a:pt x="2" y="52"/>
                        </a:lnTo>
                        <a:lnTo>
                          <a:pt x="2" y="50"/>
                        </a:lnTo>
                        <a:lnTo>
                          <a:pt x="2" y="50"/>
                        </a:lnTo>
                        <a:lnTo>
                          <a:pt x="2" y="48"/>
                        </a:lnTo>
                        <a:lnTo>
                          <a:pt x="2" y="48"/>
                        </a:lnTo>
                        <a:lnTo>
                          <a:pt x="2" y="48"/>
                        </a:lnTo>
                        <a:lnTo>
                          <a:pt x="2" y="46"/>
                        </a:lnTo>
                        <a:lnTo>
                          <a:pt x="2" y="46"/>
                        </a:lnTo>
                        <a:lnTo>
                          <a:pt x="2" y="44"/>
                        </a:lnTo>
                        <a:lnTo>
                          <a:pt x="2" y="44"/>
                        </a:lnTo>
                        <a:lnTo>
                          <a:pt x="2" y="42"/>
                        </a:lnTo>
                        <a:lnTo>
                          <a:pt x="2" y="42"/>
                        </a:lnTo>
                        <a:lnTo>
                          <a:pt x="2" y="40"/>
                        </a:lnTo>
                        <a:lnTo>
                          <a:pt x="2" y="40"/>
                        </a:lnTo>
                        <a:lnTo>
                          <a:pt x="2" y="40"/>
                        </a:lnTo>
                        <a:lnTo>
                          <a:pt x="2" y="38"/>
                        </a:lnTo>
                        <a:lnTo>
                          <a:pt x="2" y="38"/>
                        </a:lnTo>
                        <a:lnTo>
                          <a:pt x="2" y="36"/>
                        </a:lnTo>
                        <a:lnTo>
                          <a:pt x="2" y="36"/>
                        </a:lnTo>
                        <a:lnTo>
                          <a:pt x="2" y="35"/>
                        </a:lnTo>
                        <a:lnTo>
                          <a:pt x="2" y="35"/>
                        </a:lnTo>
                        <a:lnTo>
                          <a:pt x="2" y="33"/>
                        </a:lnTo>
                        <a:lnTo>
                          <a:pt x="2" y="33"/>
                        </a:lnTo>
                        <a:lnTo>
                          <a:pt x="2" y="33"/>
                        </a:lnTo>
                        <a:lnTo>
                          <a:pt x="2" y="31"/>
                        </a:lnTo>
                        <a:lnTo>
                          <a:pt x="2" y="31"/>
                        </a:lnTo>
                        <a:lnTo>
                          <a:pt x="2" y="29"/>
                        </a:lnTo>
                        <a:lnTo>
                          <a:pt x="2" y="29"/>
                        </a:lnTo>
                        <a:lnTo>
                          <a:pt x="2" y="27"/>
                        </a:lnTo>
                        <a:lnTo>
                          <a:pt x="2" y="27"/>
                        </a:lnTo>
                        <a:lnTo>
                          <a:pt x="2" y="25"/>
                        </a:lnTo>
                        <a:lnTo>
                          <a:pt x="2" y="25"/>
                        </a:lnTo>
                        <a:lnTo>
                          <a:pt x="2" y="25"/>
                        </a:lnTo>
                        <a:lnTo>
                          <a:pt x="2" y="23"/>
                        </a:lnTo>
                        <a:lnTo>
                          <a:pt x="2" y="23"/>
                        </a:lnTo>
                        <a:lnTo>
                          <a:pt x="2" y="21"/>
                        </a:lnTo>
                        <a:lnTo>
                          <a:pt x="2" y="21"/>
                        </a:lnTo>
                        <a:lnTo>
                          <a:pt x="2" y="19"/>
                        </a:lnTo>
                        <a:lnTo>
                          <a:pt x="2" y="19"/>
                        </a:lnTo>
                        <a:lnTo>
                          <a:pt x="2" y="17"/>
                        </a:lnTo>
                        <a:lnTo>
                          <a:pt x="2" y="17"/>
                        </a:lnTo>
                        <a:lnTo>
                          <a:pt x="2" y="17"/>
                        </a:lnTo>
                        <a:lnTo>
                          <a:pt x="2" y="15"/>
                        </a:lnTo>
                        <a:lnTo>
                          <a:pt x="2" y="15"/>
                        </a:lnTo>
                        <a:lnTo>
                          <a:pt x="2" y="13"/>
                        </a:lnTo>
                        <a:lnTo>
                          <a:pt x="2" y="13"/>
                        </a:lnTo>
                        <a:lnTo>
                          <a:pt x="2" y="12"/>
                        </a:lnTo>
                        <a:lnTo>
                          <a:pt x="2" y="12"/>
                        </a:lnTo>
                        <a:lnTo>
                          <a:pt x="2" y="10"/>
                        </a:lnTo>
                        <a:lnTo>
                          <a:pt x="2" y="10"/>
                        </a:lnTo>
                        <a:lnTo>
                          <a:pt x="2" y="8"/>
                        </a:lnTo>
                        <a:lnTo>
                          <a:pt x="2" y="8"/>
                        </a:lnTo>
                        <a:lnTo>
                          <a:pt x="2" y="8"/>
                        </a:lnTo>
                        <a:lnTo>
                          <a:pt x="2" y="6"/>
                        </a:lnTo>
                        <a:lnTo>
                          <a:pt x="2" y="6"/>
                        </a:lnTo>
                        <a:lnTo>
                          <a:pt x="2" y="4"/>
                        </a:lnTo>
                        <a:lnTo>
                          <a:pt x="2" y="4"/>
                        </a:lnTo>
                        <a:lnTo>
                          <a:pt x="2" y="2"/>
                        </a:lnTo>
                        <a:lnTo>
                          <a:pt x="2" y="2"/>
                        </a:lnTo>
                        <a:lnTo>
                          <a:pt x="2" y="0"/>
                        </a:lnTo>
                        <a:lnTo>
                          <a:pt x="2" y="0"/>
                        </a:lnTo>
                        <a:lnTo>
                          <a:pt x="3" y="0"/>
                        </a:lnTo>
                        <a:lnTo>
                          <a:pt x="3" y="0"/>
                        </a:lnTo>
                        <a:lnTo>
                          <a:pt x="5" y="0"/>
                        </a:lnTo>
                        <a:lnTo>
                          <a:pt x="5" y="0"/>
                        </a:lnTo>
                        <a:lnTo>
                          <a:pt x="5" y="0"/>
                        </a:lnTo>
                        <a:lnTo>
                          <a:pt x="5" y="0"/>
                        </a:lnTo>
                        <a:lnTo>
                          <a:pt x="7" y="0"/>
                        </a:lnTo>
                        <a:lnTo>
                          <a:pt x="7" y="0"/>
                        </a:lnTo>
                        <a:lnTo>
                          <a:pt x="7" y="2"/>
                        </a:lnTo>
                        <a:lnTo>
                          <a:pt x="7" y="2"/>
                        </a:lnTo>
                        <a:lnTo>
                          <a:pt x="7" y="2"/>
                        </a:lnTo>
                        <a:lnTo>
                          <a:pt x="9" y="2"/>
                        </a:lnTo>
                        <a:lnTo>
                          <a:pt x="9" y="2"/>
                        </a:lnTo>
                        <a:lnTo>
                          <a:pt x="11" y="2"/>
                        </a:lnTo>
                        <a:lnTo>
                          <a:pt x="11" y="4"/>
                        </a:lnTo>
                        <a:lnTo>
                          <a:pt x="11" y="4"/>
                        </a:lnTo>
                        <a:lnTo>
                          <a:pt x="11" y="4"/>
                        </a:lnTo>
                        <a:lnTo>
                          <a:pt x="13" y="4"/>
                        </a:lnTo>
                        <a:lnTo>
                          <a:pt x="13" y="4"/>
                        </a:lnTo>
                        <a:lnTo>
                          <a:pt x="13" y="4"/>
                        </a:lnTo>
                        <a:lnTo>
                          <a:pt x="13" y="6"/>
                        </a:lnTo>
                        <a:lnTo>
                          <a:pt x="13" y="6"/>
                        </a:lnTo>
                        <a:lnTo>
                          <a:pt x="15" y="6"/>
                        </a:lnTo>
                        <a:lnTo>
                          <a:pt x="15" y="6"/>
                        </a:lnTo>
                        <a:lnTo>
                          <a:pt x="15" y="6"/>
                        </a:lnTo>
                        <a:lnTo>
                          <a:pt x="17" y="6"/>
                        </a:lnTo>
                        <a:lnTo>
                          <a:pt x="17" y="6"/>
                        </a:lnTo>
                        <a:lnTo>
                          <a:pt x="17" y="8"/>
                        </a:lnTo>
                        <a:lnTo>
                          <a:pt x="17" y="8"/>
                        </a:lnTo>
                        <a:lnTo>
                          <a:pt x="17" y="8"/>
                        </a:lnTo>
                        <a:lnTo>
                          <a:pt x="19" y="8"/>
                        </a:lnTo>
                        <a:lnTo>
                          <a:pt x="19" y="8"/>
                        </a:lnTo>
                        <a:lnTo>
                          <a:pt x="21" y="8"/>
                        </a:lnTo>
                        <a:lnTo>
                          <a:pt x="21" y="8"/>
                        </a:lnTo>
                        <a:lnTo>
                          <a:pt x="21" y="8"/>
                        </a:lnTo>
                        <a:lnTo>
                          <a:pt x="21" y="8"/>
                        </a:lnTo>
                        <a:lnTo>
                          <a:pt x="23" y="8"/>
                        </a:lnTo>
                        <a:lnTo>
                          <a:pt x="23" y="10"/>
                        </a:lnTo>
                        <a:lnTo>
                          <a:pt x="23" y="10"/>
                        </a:lnTo>
                        <a:lnTo>
                          <a:pt x="23" y="10"/>
                        </a:lnTo>
                        <a:lnTo>
                          <a:pt x="23" y="10"/>
                        </a:lnTo>
                        <a:lnTo>
                          <a:pt x="25" y="10"/>
                        </a:lnTo>
                        <a:lnTo>
                          <a:pt x="25" y="10"/>
                        </a:lnTo>
                        <a:lnTo>
                          <a:pt x="26" y="10"/>
                        </a:lnTo>
                        <a:lnTo>
                          <a:pt x="26" y="10"/>
                        </a:lnTo>
                        <a:lnTo>
                          <a:pt x="26" y="10"/>
                        </a:lnTo>
                        <a:lnTo>
                          <a:pt x="26" y="12"/>
                        </a:lnTo>
                        <a:lnTo>
                          <a:pt x="28" y="12"/>
                        </a:lnTo>
                        <a:lnTo>
                          <a:pt x="28" y="10"/>
                        </a:lnTo>
                        <a:lnTo>
                          <a:pt x="28" y="10"/>
                        </a:lnTo>
                        <a:lnTo>
                          <a:pt x="28" y="12"/>
                        </a:lnTo>
                        <a:lnTo>
                          <a:pt x="28" y="12"/>
                        </a:lnTo>
                        <a:lnTo>
                          <a:pt x="28" y="13"/>
                        </a:lnTo>
                        <a:lnTo>
                          <a:pt x="28" y="13"/>
                        </a:lnTo>
                        <a:lnTo>
                          <a:pt x="30" y="13"/>
                        </a:lnTo>
                        <a:lnTo>
                          <a:pt x="30" y="13"/>
                        </a:lnTo>
                        <a:lnTo>
                          <a:pt x="32" y="13"/>
                        </a:lnTo>
                        <a:lnTo>
                          <a:pt x="32" y="13"/>
                        </a:lnTo>
                        <a:lnTo>
                          <a:pt x="32" y="13"/>
                        </a:lnTo>
                        <a:lnTo>
                          <a:pt x="32" y="13"/>
                        </a:lnTo>
                        <a:lnTo>
                          <a:pt x="32" y="15"/>
                        </a:lnTo>
                        <a:lnTo>
                          <a:pt x="34" y="15"/>
                        </a:lnTo>
                        <a:lnTo>
                          <a:pt x="34" y="15"/>
                        </a:lnTo>
                        <a:lnTo>
                          <a:pt x="34" y="15"/>
                        </a:lnTo>
                        <a:lnTo>
                          <a:pt x="36" y="15"/>
                        </a:lnTo>
                        <a:lnTo>
                          <a:pt x="36" y="15"/>
                        </a:lnTo>
                        <a:lnTo>
                          <a:pt x="36" y="15"/>
                        </a:lnTo>
                        <a:lnTo>
                          <a:pt x="38" y="15"/>
                        </a:lnTo>
                        <a:lnTo>
                          <a:pt x="38" y="15"/>
                        </a:lnTo>
                        <a:lnTo>
                          <a:pt x="38" y="15"/>
                        </a:lnTo>
                        <a:lnTo>
                          <a:pt x="40" y="15"/>
                        </a:lnTo>
                        <a:lnTo>
                          <a:pt x="40" y="15"/>
                        </a:lnTo>
                        <a:lnTo>
                          <a:pt x="40" y="15"/>
                        </a:lnTo>
                        <a:lnTo>
                          <a:pt x="42" y="15"/>
                        </a:lnTo>
                        <a:lnTo>
                          <a:pt x="42" y="17"/>
                        </a:lnTo>
                        <a:lnTo>
                          <a:pt x="42" y="17"/>
                        </a:lnTo>
                        <a:lnTo>
                          <a:pt x="44" y="17"/>
                        </a:lnTo>
                        <a:lnTo>
                          <a:pt x="44" y="17"/>
                        </a:lnTo>
                        <a:lnTo>
                          <a:pt x="44" y="17"/>
                        </a:lnTo>
                        <a:lnTo>
                          <a:pt x="46" y="17"/>
                        </a:lnTo>
                        <a:lnTo>
                          <a:pt x="46" y="17"/>
                        </a:lnTo>
                        <a:lnTo>
                          <a:pt x="46" y="17"/>
                        </a:lnTo>
                        <a:lnTo>
                          <a:pt x="46" y="17"/>
                        </a:lnTo>
                        <a:lnTo>
                          <a:pt x="46" y="15"/>
                        </a:lnTo>
                        <a:lnTo>
                          <a:pt x="46" y="15"/>
                        </a:lnTo>
                        <a:lnTo>
                          <a:pt x="47" y="15"/>
                        </a:lnTo>
                        <a:lnTo>
                          <a:pt x="47" y="15"/>
                        </a:lnTo>
                        <a:lnTo>
                          <a:pt x="47" y="15"/>
                        </a:lnTo>
                        <a:lnTo>
                          <a:pt x="47" y="15"/>
                        </a:lnTo>
                        <a:lnTo>
                          <a:pt x="47" y="17"/>
                        </a:lnTo>
                        <a:lnTo>
                          <a:pt x="49" y="17"/>
                        </a:lnTo>
                        <a:lnTo>
                          <a:pt x="49" y="17"/>
                        </a:lnTo>
                        <a:lnTo>
                          <a:pt x="49" y="17"/>
                        </a:lnTo>
                        <a:lnTo>
                          <a:pt x="47" y="17"/>
                        </a:lnTo>
                        <a:lnTo>
                          <a:pt x="47" y="17"/>
                        </a:lnTo>
                        <a:lnTo>
                          <a:pt x="47" y="19"/>
                        </a:lnTo>
                        <a:lnTo>
                          <a:pt x="47" y="19"/>
                        </a:lnTo>
                        <a:lnTo>
                          <a:pt x="47" y="19"/>
                        </a:lnTo>
                        <a:lnTo>
                          <a:pt x="49" y="19"/>
                        </a:lnTo>
                        <a:lnTo>
                          <a:pt x="49" y="19"/>
                        </a:lnTo>
                        <a:lnTo>
                          <a:pt x="49" y="21"/>
                        </a:lnTo>
                        <a:lnTo>
                          <a:pt x="49" y="21"/>
                        </a:lnTo>
                        <a:lnTo>
                          <a:pt x="51" y="21"/>
                        </a:lnTo>
                        <a:lnTo>
                          <a:pt x="51" y="21"/>
                        </a:lnTo>
                        <a:lnTo>
                          <a:pt x="51" y="21"/>
                        </a:lnTo>
                        <a:lnTo>
                          <a:pt x="51" y="23"/>
                        </a:lnTo>
                        <a:lnTo>
                          <a:pt x="53" y="23"/>
                        </a:lnTo>
                        <a:lnTo>
                          <a:pt x="53" y="23"/>
                        </a:lnTo>
                        <a:lnTo>
                          <a:pt x="53" y="23"/>
                        </a:lnTo>
                        <a:lnTo>
                          <a:pt x="53" y="23"/>
                        </a:lnTo>
                        <a:lnTo>
                          <a:pt x="53" y="25"/>
                        </a:lnTo>
                        <a:lnTo>
                          <a:pt x="55" y="25"/>
                        </a:lnTo>
                        <a:lnTo>
                          <a:pt x="55" y="25"/>
                        </a:lnTo>
                        <a:lnTo>
                          <a:pt x="55" y="25"/>
                        </a:lnTo>
                        <a:lnTo>
                          <a:pt x="55" y="25"/>
                        </a:lnTo>
                        <a:lnTo>
                          <a:pt x="55" y="25"/>
                        </a:lnTo>
                        <a:lnTo>
                          <a:pt x="57" y="25"/>
                        </a:lnTo>
                        <a:lnTo>
                          <a:pt x="57" y="25"/>
                        </a:lnTo>
                        <a:lnTo>
                          <a:pt x="59" y="25"/>
                        </a:lnTo>
                        <a:lnTo>
                          <a:pt x="59" y="25"/>
                        </a:lnTo>
                        <a:lnTo>
                          <a:pt x="59" y="25"/>
                        </a:lnTo>
                        <a:lnTo>
                          <a:pt x="61" y="25"/>
                        </a:lnTo>
                        <a:lnTo>
                          <a:pt x="61" y="25"/>
                        </a:lnTo>
                        <a:lnTo>
                          <a:pt x="61" y="25"/>
                        </a:lnTo>
                        <a:lnTo>
                          <a:pt x="61" y="25"/>
                        </a:lnTo>
                        <a:lnTo>
                          <a:pt x="63" y="25"/>
                        </a:lnTo>
                        <a:lnTo>
                          <a:pt x="63" y="25"/>
                        </a:lnTo>
                        <a:lnTo>
                          <a:pt x="65" y="25"/>
                        </a:lnTo>
                        <a:lnTo>
                          <a:pt x="65" y="25"/>
                        </a:lnTo>
                        <a:lnTo>
                          <a:pt x="65" y="25"/>
                        </a:lnTo>
                        <a:lnTo>
                          <a:pt x="65" y="27"/>
                        </a:lnTo>
                        <a:lnTo>
                          <a:pt x="65" y="27"/>
                        </a:lnTo>
                        <a:lnTo>
                          <a:pt x="65" y="27"/>
                        </a:lnTo>
                        <a:lnTo>
                          <a:pt x="65" y="29"/>
                        </a:lnTo>
                        <a:lnTo>
                          <a:pt x="65" y="29"/>
                        </a:lnTo>
                        <a:lnTo>
                          <a:pt x="65" y="29"/>
                        </a:lnTo>
                        <a:lnTo>
                          <a:pt x="65" y="29"/>
                        </a:lnTo>
                        <a:lnTo>
                          <a:pt x="67" y="29"/>
                        </a:lnTo>
                        <a:lnTo>
                          <a:pt x="67" y="29"/>
                        </a:lnTo>
                        <a:lnTo>
                          <a:pt x="67" y="31"/>
                        </a:lnTo>
                        <a:lnTo>
                          <a:pt x="67" y="31"/>
                        </a:lnTo>
                        <a:lnTo>
                          <a:pt x="69" y="31"/>
                        </a:lnTo>
                        <a:lnTo>
                          <a:pt x="69" y="31"/>
                        </a:lnTo>
                        <a:lnTo>
                          <a:pt x="69" y="31"/>
                        </a:lnTo>
                        <a:lnTo>
                          <a:pt x="70" y="31"/>
                        </a:lnTo>
                        <a:lnTo>
                          <a:pt x="70" y="33"/>
                        </a:lnTo>
                        <a:lnTo>
                          <a:pt x="70" y="33"/>
                        </a:lnTo>
                        <a:lnTo>
                          <a:pt x="70" y="33"/>
                        </a:lnTo>
                        <a:lnTo>
                          <a:pt x="70" y="33"/>
                        </a:lnTo>
                        <a:lnTo>
                          <a:pt x="70" y="33"/>
                        </a:lnTo>
                        <a:lnTo>
                          <a:pt x="72" y="33"/>
                        </a:lnTo>
                        <a:lnTo>
                          <a:pt x="72" y="35"/>
                        </a:lnTo>
                        <a:lnTo>
                          <a:pt x="72" y="35"/>
                        </a:lnTo>
                        <a:lnTo>
                          <a:pt x="72" y="35"/>
                        </a:lnTo>
                        <a:lnTo>
                          <a:pt x="72" y="36"/>
                        </a:lnTo>
                        <a:lnTo>
                          <a:pt x="74" y="36"/>
                        </a:lnTo>
                        <a:lnTo>
                          <a:pt x="74" y="36"/>
                        </a:lnTo>
                        <a:lnTo>
                          <a:pt x="74" y="36"/>
                        </a:lnTo>
                        <a:lnTo>
                          <a:pt x="74" y="36"/>
                        </a:lnTo>
                        <a:lnTo>
                          <a:pt x="76" y="36"/>
                        </a:lnTo>
                        <a:lnTo>
                          <a:pt x="76" y="36"/>
                        </a:lnTo>
                        <a:lnTo>
                          <a:pt x="76" y="36"/>
                        </a:lnTo>
                        <a:lnTo>
                          <a:pt x="78" y="36"/>
                        </a:lnTo>
                        <a:lnTo>
                          <a:pt x="78" y="36"/>
                        </a:lnTo>
                        <a:lnTo>
                          <a:pt x="78" y="38"/>
                        </a:lnTo>
                        <a:lnTo>
                          <a:pt x="80" y="38"/>
                        </a:lnTo>
                        <a:lnTo>
                          <a:pt x="80" y="38"/>
                        </a:lnTo>
                        <a:lnTo>
                          <a:pt x="80" y="38"/>
                        </a:lnTo>
                        <a:lnTo>
                          <a:pt x="80" y="38"/>
                        </a:lnTo>
                        <a:lnTo>
                          <a:pt x="80" y="40"/>
                        </a:lnTo>
                        <a:lnTo>
                          <a:pt x="80" y="40"/>
                        </a:lnTo>
                        <a:lnTo>
                          <a:pt x="82" y="40"/>
                        </a:lnTo>
                        <a:lnTo>
                          <a:pt x="82" y="40"/>
                        </a:lnTo>
                        <a:lnTo>
                          <a:pt x="82" y="40"/>
                        </a:lnTo>
                        <a:lnTo>
                          <a:pt x="82" y="42"/>
                        </a:lnTo>
                        <a:lnTo>
                          <a:pt x="82" y="42"/>
                        </a:lnTo>
                        <a:lnTo>
                          <a:pt x="82" y="42"/>
                        </a:lnTo>
                        <a:lnTo>
                          <a:pt x="84" y="42"/>
                        </a:lnTo>
                        <a:lnTo>
                          <a:pt x="84" y="44"/>
                        </a:lnTo>
                        <a:lnTo>
                          <a:pt x="84" y="44"/>
                        </a:lnTo>
                        <a:lnTo>
                          <a:pt x="84" y="44"/>
                        </a:lnTo>
                        <a:lnTo>
                          <a:pt x="86" y="44"/>
                        </a:lnTo>
                        <a:lnTo>
                          <a:pt x="86" y="46"/>
                        </a:lnTo>
                        <a:lnTo>
                          <a:pt x="86" y="46"/>
                        </a:lnTo>
                        <a:lnTo>
                          <a:pt x="86" y="46"/>
                        </a:lnTo>
                        <a:lnTo>
                          <a:pt x="86" y="46"/>
                        </a:lnTo>
                        <a:lnTo>
                          <a:pt x="86" y="48"/>
                        </a:lnTo>
                        <a:lnTo>
                          <a:pt x="86" y="48"/>
                        </a:lnTo>
                        <a:lnTo>
                          <a:pt x="86" y="48"/>
                        </a:lnTo>
                        <a:lnTo>
                          <a:pt x="86" y="48"/>
                        </a:lnTo>
                        <a:lnTo>
                          <a:pt x="86" y="48"/>
                        </a:lnTo>
                        <a:lnTo>
                          <a:pt x="86" y="50"/>
                        </a:lnTo>
                        <a:lnTo>
                          <a:pt x="86" y="50"/>
                        </a:lnTo>
                        <a:lnTo>
                          <a:pt x="86" y="52"/>
                        </a:lnTo>
                        <a:lnTo>
                          <a:pt x="86" y="52"/>
                        </a:lnTo>
                        <a:lnTo>
                          <a:pt x="86" y="54"/>
                        </a:lnTo>
                        <a:lnTo>
                          <a:pt x="86" y="54"/>
                        </a:lnTo>
                        <a:lnTo>
                          <a:pt x="86" y="56"/>
                        </a:lnTo>
                        <a:lnTo>
                          <a:pt x="86" y="56"/>
                        </a:lnTo>
                        <a:lnTo>
                          <a:pt x="86" y="56"/>
                        </a:lnTo>
                        <a:lnTo>
                          <a:pt x="86" y="56"/>
                        </a:lnTo>
                        <a:lnTo>
                          <a:pt x="86" y="58"/>
                        </a:lnTo>
                        <a:lnTo>
                          <a:pt x="86" y="58"/>
                        </a:lnTo>
                        <a:lnTo>
                          <a:pt x="86" y="58"/>
                        </a:lnTo>
                        <a:lnTo>
                          <a:pt x="86" y="58"/>
                        </a:lnTo>
                        <a:lnTo>
                          <a:pt x="86" y="59"/>
                        </a:lnTo>
                        <a:lnTo>
                          <a:pt x="86" y="59"/>
                        </a:lnTo>
                        <a:lnTo>
                          <a:pt x="88" y="59"/>
                        </a:lnTo>
                        <a:lnTo>
                          <a:pt x="88" y="59"/>
                        </a:lnTo>
                        <a:lnTo>
                          <a:pt x="88" y="59"/>
                        </a:lnTo>
                        <a:lnTo>
                          <a:pt x="90" y="59"/>
                        </a:lnTo>
                        <a:lnTo>
                          <a:pt x="90" y="59"/>
                        </a:lnTo>
                        <a:lnTo>
                          <a:pt x="90" y="59"/>
                        </a:lnTo>
                        <a:lnTo>
                          <a:pt x="91" y="59"/>
                        </a:lnTo>
                        <a:lnTo>
                          <a:pt x="91" y="59"/>
                        </a:lnTo>
                        <a:lnTo>
                          <a:pt x="91" y="59"/>
                        </a:lnTo>
                        <a:lnTo>
                          <a:pt x="93" y="59"/>
                        </a:lnTo>
                        <a:lnTo>
                          <a:pt x="93" y="61"/>
                        </a:lnTo>
                        <a:lnTo>
                          <a:pt x="93" y="61"/>
                        </a:lnTo>
                        <a:lnTo>
                          <a:pt x="93" y="61"/>
                        </a:lnTo>
                        <a:lnTo>
                          <a:pt x="95" y="61"/>
                        </a:lnTo>
                        <a:lnTo>
                          <a:pt x="95" y="61"/>
                        </a:lnTo>
                        <a:lnTo>
                          <a:pt x="95" y="61"/>
                        </a:lnTo>
                        <a:lnTo>
                          <a:pt x="97" y="61"/>
                        </a:lnTo>
                        <a:lnTo>
                          <a:pt x="97" y="61"/>
                        </a:lnTo>
                        <a:lnTo>
                          <a:pt x="97" y="61"/>
                        </a:lnTo>
                        <a:lnTo>
                          <a:pt x="97" y="63"/>
                        </a:lnTo>
                        <a:lnTo>
                          <a:pt x="99" y="63"/>
                        </a:lnTo>
                        <a:lnTo>
                          <a:pt x="99" y="63"/>
                        </a:lnTo>
                        <a:lnTo>
                          <a:pt x="99" y="63"/>
                        </a:lnTo>
                        <a:lnTo>
                          <a:pt x="99" y="65"/>
                        </a:lnTo>
                        <a:lnTo>
                          <a:pt x="99" y="65"/>
                        </a:lnTo>
                        <a:lnTo>
                          <a:pt x="99" y="65"/>
                        </a:lnTo>
                        <a:lnTo>
                          <a:pt x="101" y="65"/>
                        </a:lnTo>
                        <a:lnTo>
                          <a:pt x="101" y="65"/>
                        </a:lnTo>
                        <a:lnTo>
                          <a:pt x="103" y="65"/>
                        </a:lnTo>
                        <a:lnTo>
                          <a:pt x="103" y="65"/>
                        </a:lnTo>
                        <a:lnTo>
                          <a:pt x="103" y="65"/>
                        </a:lnTo>
                        <a:lnTo>
                          <a:pt x="103" y="67"/>
                        </a:lnTo>
                        <a:lnTo>
                          <a:pt x="103" y="67"/>
                        </a:lnTo>
                        <a:lnTo>
                          <a:pt x="105" y="67"/>
                        </a:lnTo>
                        <a:lnTo>
                          <a:pt x="105" y="67"/>
                        </a:lnTo>
                        <a:lnTo>
                          <a:pt x="105" y="67"/>
                        </a:lnTo>
                        <a:lnTo>
                          <a:pt x="107" y="67"/>
                        </a:lnTo>
                        <a:lnTo>
                          <a:pt x="107" y="67"/>
                        </a:lnTo>
                        <a:lnTo>
                          <a:pt x="107" y="67"/>
                        </a:lnTo>
                        <a:lnTo>
                          <a:pt x="109" y="67"/>
                        </a:lnTo>
                        <a:lnTo>
                          <a:pt x="109" y="69"/>
                        </a:lnTo>
                        <a:lnTo>
                          <a:pt x="109" y="69"/>
                        </a:lnTo>
                        <a:lnTo>
                          <a:pt x="109" y="69"/>
                        </a:lnTo>
                        <a:lnTo>
                          <a:pt x="111" y="69"/>
                        </a:lnTo>
                        <a:lnTo>
                          <a:pt x="111" y="69"/>
                        </a:lnTo>
                        <a:lnTo>
                          <a:pt x="111" y="67"/>
                        </a:lnTo>
                        <a:lnTo>
                          <a:pt x="113" y="67"/>
                        </a:lnTo>
                        <a:lnTo>
                          <a:pt x="113" y="69"/>
                        </a:lnTo>
                        <a:lnTo>
                          <a:pt x="113" y="69"/>
                        </a:lnTo>
                        <a:lnTo>
                          <a:pt x="113" y="69"/>
                        </a:lnTo>
                        <a:lnTo>
                          <a:pt x="114" y="69"/>
                        </a:lnTo>
                        <a:lnTo>
                          <a:pt x="114" y="69"/>
                        </a:lnTo>
                        <a:lnTo>
                          <a:pt x="114" y="69"/>
                        </a:lnTo>
                        <a:lnTo>
                          <a:pt x="114" y="69"/>
                        </a:lnTo>
                        <a:lnTo>
                          <a:pt x="114" y="71"/>
                        </a:lnTo>
                        <a:lnTo>
                          <a:pt x="116" y="71"/>
                        </a:lnTo>
                        <a:lnTo>
                          <a:pt x="116" y="71"/>
                        </a:lnTo>
                        <a:lnTo>
                          <a:pt x="116" y="71"/>
                        </a:lnTo>
                        <a:lnTo>
                          <a:pt x="118" y="71"/>
                        </a:lnTo>
                        <a:lnTo>
                          <a:pt x="118" y="73"/>
                        </a:lnTo>
                        <a:lnTo>
                          <a:pt x="118" y="73"/>
                        </a:lnTo>
                        <a:lnTo>
                          <a:pt x="118" y="73"/>
                        </a:lnTo>
                        <a:lnTo>
                          <a:pt x="118" y="73"/>
                        </a:lnTo>
                        <a:lnTo>
                          <a:pt x="118" y="73"/>
                        </a:lnTo>
                        <a:lnTo>
                          <a:pt x="118" y="75"/>
                        </a:lnTo>
                        <a:lnTo>
                          <a:pt x="118" y="75"/>
                        </a:lnTo>
                        <a:lnTo>
                          <a:pt x="120" y="75"/>
                        </a:lnTo>
                        <a:lnTo>
                          <a:pt x="120" y="75"/>
                        </a:lnTo>
                        <a:lnTo>
                          <a:pt x="120" y="77"/>
                        </a:lnTo>
                        <a:lnTo>
                          <a:pt x="120" y="77"/>
                        </a:lnTo>
                        <a:lnTo>
                          <a:pt x="120" y="77"/>
                        </a:lnTo>
                        <a:lnTo>
                          <a:pt x="120" y="79"/>
                        </a:lnTo>
                        <a:lnTo>
                          <a:pt x="122" y="79"/>
                        </a:lnTo>
                        <a:lnTo>
                          <a:pt x="122" y="79"/>
                        </a:lnTo>
                        <a:lnTo>
                          <a:pt x="122" y="81"/>
                        </a:lnTo>
                        <a:lnTo>
                          <a:pt x="122" y="81"/>
                        </a:lnTo>
                        <a:lnTo>
                          <a:pt x="122" y="81"/>
                        </a:lnTo>
                        <a:lnTo>
                          <a:pt x="122" y="82"/>
                        </a:lnTo>
                        <a:lnTo>
                          <a:pt x="122" y="82"/>
                        </a:lnTo>
                        <a:lnTo>
                          <a:pt x="122" y="84"/>
                        </a:lnTo>
                        <a:lnTo>
                          <a:pt x="120" y="84"/>
                        </a:lnTo>
                        <a:lnTo>
                          <a:pt x="120" y="84"/>
                        </a:lnTo>
                        <a:lnTo>
                          <a:pt x="120" y="84"/>
                        </a:lnTo>
                        <a:lnTo>
                          <a:pt x="120" y="84"/>
                        </a:lnTo>
                        <a:lnTo>
                          <a:pt x="118" y="84"/>
                        </a:lnTo>
                        <a:lnTo>
                          <a:pt x="118" y="84"/>
                        </a:lnTo>
                        <a:lnTo>
                          <a:pt x="118" y="86"/>
                        </a:lnTo>
                        <a:lnTo>
                          <a:pt x="118" y="86"/>
                        </a:lnTo>
                        <a:lnTo>
                          <a:pt x="118" y="84"/>
                        </a:lnTo>
                        <a:lnTo>
                          <a:pt x="116" y="84"/>
                        </a:lnTo>
                        <a:lnTo>
                          <a:pt x="116" y="86"/>
                        </a:lnTo>
                        <a:lnTo>
                          <a:pt x="116" y="86"/>
                        </a:lnTo>
                        <a:lnTo>
                          <a:pt x="114" y="86"/>
                        </a:lnTo>
                        <a:lnTo>
                          <a:pt x="114" y="86"/>
                        </a:lnTo>
                        <a:lnTo>
                          <a:pt x="114" y="86"/>
                        </a:lnTo>
                        <a:lnTo>
                          <a:pt x="113" y="86"/>
                        </a:lnTo>
                        <a:lnTo>
                          <a:pt x="113" y="86"/>
                        </a:lnTo>
                        <a:lnTo>
                          <a:pt x="113" y="86"/>
                        </a:lnTo>
                        <a:lnTo>
                          <a:pt x="111" y="86"/>
                        </a:lnTo>
                        <a:lnTo>
                          <a:pt x="111" y="86"/>
                        </a:lnTo>
                        <a:lnTo>
                          <a:pt x="109" y="86"/>
                        </a:lnTo>
                        <a:lnTo>
                          <a:pt x="109" y="86"/>
                        </a:lnTo>
                        <a:lnTo>
                          <a:pt x="109" y="84"/>
                        </a:lnTo>
                        <a:lnTo>
                          <a:pt x="109" y="84"/>
                        </a:lnTo>
                        <a:lnTo>
                          <a:pt x="109" y="86"/>
                        </a:lnTo>
                        <a:lnTo>
                          <a:pt x="107" y="86"/>
                        </a:lnTo>
                        <a:lnTo>
                          <a:pt x="107" y="86"/>
                        </a:lnTo>
                        <a:lnTo>
                          <a:pt x="107" y="86"/>
                        </a:lnTo>
                        <a:lnTo>
                          <a:pt x="107" y="86"/>
                        </a:lnTo>
                        <a:lnTo>
                          <a:pt x="107" y="88"/>
                        </a:lnTo>
                        <a:lnTo>
                          <a:pt x="107" y="88"/>
                        </a:lnTo>
                        <a:lnTo>
                          <a:pt x="107" y="88"/>
                        </a:lnTo>
                        <a:lnTo>
                          <a:pt x="107" y="90"/>
                        </a:lnTo>
                        <a:lnTo>
                          <a:pt x="107" y="90"/>
                        </a:lnTo>
                        <a:lnTo>
                          <a:pt x="107" y="90"/>
                        </a:lnTo>
                        <a:lnTo>
                          <a:pt x="107" y="90"/>
                        </a:lnTo>
                        <a:lnTo>
                          <a:pt x="109" y="90"/>
                        </a:lnTo>
                        <a:lnTo>
                          <a:pt x="109" y="92"/>
                        </a:lnTo>
                        <a:lnTo>
                          <a:pt x="109" y="92"/>
                        </a:lnTo>
                        <a:lnTo>
                          <a:pt x="109" y="94"/>
                        </a:lnTo>
                        <a:lnTo>
                          <a:pt x="109" y="94"/>
                        </a:lnTo>
                        <a:lnTo>
                          <a:pt x="109" y="94"/>
                        </a:lnTo>
                        <a:lnTo>
                          <a:pt x="109" y="96"/>
                        </a:lnTo>
                        <a:lnTo>
                          <a:pt x="109" y="96"/>
                        </a:lnTo>
                        <a:lnTo>
                          <a:pt x="109" y="96"/>
                        </a:lnTo>
                        <a:lnTo>
                          <a:pt x="109" y="96"/>
                        </a:lnTo>
                        <a:lnTo>
                          <a:pt x="109" y="98"/>
                        </a:lnTo>
                        <a:lnTo>
                          <a:pt x="109" y="98"/>
                        </a:lnTo>
                        <a:lnTo>
                          <a:pt x="111" y="98"/>
                        </a:lnTo>
                        <a:lnTo>
                          <a:pt x="111" y="98"/>
                        </a:lnTo>
                        <a:lnTo>
                          <a:pt x="113" y="98"/>
                        </a:lnTo>
                        <a:lnTo>
                          <a:pt x="113" y="100"/>
                        </a:lnTo>
                        <a:lnTo>
                          <a:pt x="113" y="100"/>
                        </a:lnTo>
                        <a:lnTo>
                          <a:pt x="113" y="10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49" name="Freeform 501">
                    <a:extLst>
                      <a:ext uri="{FF2B5EF4-FFF2-40B4-BE49-F238E27FC236}">
                        <a16:creationId xmlns:a16="http://schemas.microsoft.com/office/drawing/2014/main" id="{8A15A523-629D-47A0-B0C4-E594F3B36C3D}"/>
                      </a:ext>
                    </a:extLst>
                  </p:cNvPr>
                  <p:cNvSpPr>
                    <a:spLocks/>
                  </p:cNvSpPr>
                  <p:nvPr/>
                </p:nvSpPr>
                <p:spPr bwMode="auto">
                  <a:xfrm>
                    <a:off x="13097" y="2965"/>
                    <a:ext cx="178" cy="169"/>
                  </a:xfrm>
                  <a:custGeom>
                    <a:avLst/>
                    <a:gdLst>
                      <a:gd name="T0" fmla="*/ 118 w 178"/>
                      <a:gd name="T1" fmla="*/ 107 h 169"/>
                      <a:gd name="T2" fmla="*/ 126 w 178"/>
                      <a:gd name="T3" fmla="*/ 113 h 169"/>
                      <a:gd name="T4" fmla="*/ 132 w 178"/>
                      <a:gd name="T5" fmla="*/ 125 h 169"/>
                      <a:gd name="T6" fmla="*/ 137 w 178"/>
                      <a:gd name="T7" fmla="*/ 134 h 169"/>
                      <a:gd name="T8" fmla="*/ 147 w 178"/>
                      <a:gd name="T9" fmla="*/ 132 h 169"/>
                      <a:gd name="T10" fmla="*/ 147 w 178"/>
                      <a:gd name="T11" fmla="*/ 142 h 169"/>
                      <a:gd name="T12" fmla="*/ 158 w 178"/>
                      <a:gd name="T13" fmla="*/ 144 h 169"/>
                      <a:gd name="T14" fmla="*/ 157 w 178"/>
                      <a:gd name="T15" fmla="*/ 151 h 169"/>
                      <a:gd name="T16" fmla="*/ 166 w 178"/>
                      <a:gd name="T17" fmla="*/ 155 h 169"/>
                      <a:gd name="T18" fmla="*/ 174 w 178"/>
                      <a:gd name="T19" fmla="*/ 159 h 169"/>
                      <a:gd name="T20" fmla="*/ 166 w 178"/>
                      <a:gd name="T21" fmla="*/ 161 h 169"/>
                      <a:gd name="T22" fmla="*/ 176 w 178"/>
                      <a:gd name="T23" fmla="*/ 165 h 169"/>
                      <a:gd name="T24" fmla="*/ 172 w 178"/>
                      <a:gd name="T25" fmla="*/ 167 h 169"/>
                      <a:gd name="T26" fmla="*/ 164 w 178"/>
                      <a:gd name="T27" fmla="*/ 169 h 169"/>
                      <a:gd name="T28" fmla="*/ 155 w 178"/>
                      <a:gd name="T29" fmla="*/ 163 h 169"/>
                      <a:gd name="T30" fmla="*/ 145 w 178"/>
                      <a:gd name="T31" fmla="*/ 159 h 169"/>
                      <a:gd name="T32" fmla="*/ 136 w 178"/>
                      <a:gd name="T33" fmla="*/ 157 h 169"/>
                      <a:gd name="T34" fmla="*/ 124 w 178"/>
                      <a:gd name="T35" fmla="*/ 155 h 169"/>
                      <a:gd name="T36" fmla="*/ 116 w 178"/>
                      <a:gd name="T37" fmla="*/ 151 h 169"/>
                      <a:gd name="T38" fmla="*/ 111 w 178"/>
                      <a:gd name="T39" fmla="*/ 144 h 169"/>
                      <a:gd name="T40" fmla="*/ 105 w 178"/>
                      <a:gd name="T41" fmla="*/ 136 h 169"/>
                      <a:gd name="T42" fmla="*/ 97 w 178"/>
                      <a:gd name="T43" fmla="*/ 126 h 169"/>
                      <a:gd name="T44" fmla="*/ 93 w 178"/>
                      <a:gd name="T45" fmla="*/ 117 h 169"/>
                      <a:gd name="T46" fmla="*/ 84 w 178"/>
                      <a:gd name="T47" fmla="*/ 111 h 169"/>
                      <a:gd name="T48" fmla="*/ 72 w 178"/>
                      <a:gd name="T49" fmla="*/ 107 h 169"/>
                      <a:gd name="T50" fmla="*/ 63 w 178"/>
                      <a:gd name="T51" fmla="*/ 105 h 169"/>
                      <a:gd name="T52" fmla="*/ 55 w 178"/>
                      <a:gd name="T53" fmla="*/ 107 h 169"/>
                      <a:gd name="T54" fmla="*/ 49 w 178"/>
                      <a:gd name="T55" fmla="*/ 113 h 169"/>
                      <a:gd name="T56" fmla="*/ 46 w 178"/>
                      <a:gd name="T57" fmla="*/ 117 h 169"/>
                      <a:gd name="T58" fmla="*/ 51 w 178"/>
                      <a:gd name="T59" fmla="*/ 123 h 169"/>
                      <a:gd name="T60" fmla="*/ 47 w 178"/>
                      <a:gd name="T61" fmla="*/ 125 h 169"/>
                      <a:gd name="T62" fmla="*/ 42 w 178"/>
                      <a:gd name="T63" fmla="*/ 132 h 169"/>
                      <a:gd name="T64" fmla="*/ 36 w 178"/>
                      <a:gd name="T65" fmla="*/ 136 h 169"/>
                      <a:gd name="T66" fmla="*/ 26 w 178"/>
                      <a:gd name="T67" fmla="*/ 136 h 169"/>
                      <a:gd name="T68" fmla="*/ 13 w 178"/>
                      <a:gd name="T69" fmla="*/ 136 h 169"/>
                      <a:gd name="T70" fmla="*/ 3 w 178"/>
                      <a:gd name="T71" fmla="*/ 136 h 169"/>
                      <a:gd name="T72" fmla="*/ 2 w 178"/>
                      <a:gd name="T73" fmla="*/ 121 h 169"/>
                      <a:gd name="T74" fmla="*/ 2 w 178"/>
                      <a:gd name="T75" fmla="*/ 104 h 169"/>
                      <a:gd name="T76" fmla="*/ 2 w 178"/>
                      <a:gd name="T77" fmla="*/ 88 h 169"/>
                      <a:gd name="T78" fmla="*/ 2 w 178"/>
                      <a:gd name="T79" fmla="*/ 79 h 169"/>
                      <a:gd name="T80" fmla="*/ 2 w 178"/>
                      <a:gd name="T81" fmla="*/ 63 h 169"/>
                      <a:gd name="T82" fmla="*/ 2 w 178"/>
                      <a:gd name="T83" fmla="*/ 46 h 169"/>
                      <a:gd name="T84" fmla="*/ 2 w 178"/>
                      <a:gd name="T85" fmla="*/ 31 h 169"/>
                      <a:gd name="T86" fmla="*/ 2 w 178"/>
                      <a:gd name="T87" fmla="*/ 13 h 169"/>
                      <a:gd name="T88" fmla="*/ 5 w 178"/>
                      <a:gd name="T89" fmla="*/ 0 h 169"/>
                      <a:gd name="T90" fmla="*/ 13 w 178"/>
                      <a:gd name="T91" fmla="*/ 6 h 169"/>
                      <a:gd name="T92" fmla="*/ 23 w 178"/>
                      <a:gd name="T93" fmla="*/ 10 h 169"/>
                      <a:gd name="T94" fmla="*/ 32 w 178"/>
                      <a:gd name="T95" fmla="*/ 13 h 169"/>
                      <a:gd name="T96" fmla="*/ 44 w 178"/>
                      <a:gd name="T97" fmla="*/ 17 h 169"/>
                      <a:gd name="T98" fmla="*/ 47 w 178"/>
                      <a:gd name="T99" fmla="*/ 19 h 169"/>
                      <a:gd name="T100" fmla="*/ 57 w 178"/>
                      <a:gd name="T101" fmla="*/ 25 h 169"/>
                      <a:gd name="T102" fmla="*/ 65 w 178"/>
                      <a:gd name="T103" fmla="*/ 29 h 169"/>
                      <a:gd name="T104" fmla="*/ 72 w 178"/>
                      <a:gd name="T105" fmla="*/ 36 h 169"/>
                      <a:gd name="T106" fmla="*/ 82 w 178"/>
                      <a:gd name="T107" fmla="*/ 40 h 169"/>
                      <a:gd name="T108" fmla="*/ 86 w 178"/>
                      <a:gd name="T109" fmla="*/ 50 h 169"/>
                      <a:gd name="T110" fmla="*/ 90 w 178"/>
                      <a:gd name="T111" fmla="*/ 59 h 169"/>
                      <a:gd name="T112" fmla="*/ 99 w 178"/>
                      <a:gd name="T113" fmla="*/ 65 h 169"/>
                      <a:gd name="T114" fmla="*/ 109 w 178"/>
                      <a:gd name="T115" fmla="*/ 69 h 169"/>
                      <a:gd name="T116" fmla="*/ 118 w 178"/>
                      <a:gd name="T117" fmla="*/ 73 h 169"/>
                      <a:gd name="T118" fmla="*/ 120 w 178"/>
                      <a:gd name="T119" fmla="*/ 84 h 169"/>
                      <a:gd name="T120" fmla="*/ 111 w 178"/>
                      <a:gd name="T121" fmla="*/ 86 h 169"/>
                      <a:gd name="T122" fmla="*/ 109 w 178"/>
                      <a:gd name="T123" fmla="*/ 9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169">
                        <a:moveTo>
                          <a:pt x="113" y="100"/>
                        </a:moveTo>
                        <a:lnTo>
                          <a:pt x="113" y="102"/>
                        </a:lnTo>
                        <a:lnTo>
                          <a:pt x="113" y="102"/>
                        </a:lnTo>
                        <a:lnTo>
                          <a:pt x="114" y="102"/>
                        </a:lnTo>
                        <a:lnTo>
                          <a:pt x="114" y="102"/>
                        </a:lnTo>
                        <a:lnTo>
                          <a:pt x="114" y="102"/>
                        </a:lnTo>
                        <a:lnTo>
                          <a:pt x="114" y="104"/>
                        </a:lnTo>
                        <a:lnTo>
                          <a:pt x="114" y="104"/>
                        </a:lnTo>
                        <a:lnTo>
                          <a:pt x="114" y="104"/>
                        </a:lnTo>
                        <a:lnTo>
                          <a:pt x="116" y="104"/>
                        </a:lnTo>
                        <a:lnTo>
                          <a:pt x="116" y="104"/>
                        </a:lnTo>
                        <a:lnTo>
                          <a:pt x="116" y="104"/>
                        </a:lnTo>
                        <a:lnTo>
                          <a:pt x="116" y="105"/>
                        </a:lnTo>
                        <a:lnTo>
                          <a:pt x="118" y="105"/>
                        </a:lnTo>
                        <a:lnTo>
                          <a:pt x="118" y="104"/>
                        </a:lnTo>
                        <a:lnTo>
                          <a:pt x="118" y="104"/>
                        </a:lnTo>
                        <a:lnTo>
                          <a:pt x="118" y="105"/>
                        </a:lnTo>
                        <a:lnTo>
                          <a:pt x="118" y="105"/>
                        </a:lnTo>
                        <a:lnTo>
                          <a:pt x="118" y="107"/>
                        </a:lnTo>
                        <a:lnTo>
                          <a:pt x="118" y="107"/>
                        </a:lnTo>
                        <a:lnTo>
                          <a:pt x="118" y="107"/>
                        </a:lnTo>
                        <a:lnTo>
                          <a:pt x="118" y="109"/>
                        </a:lnTo>
                        <a:lnTo>
                          <a:pt x="118" y="109"/>
                        </a:lnTo>
                        <a:lnTo>
                          <a:pt x="120" y="109"/>
                        </a:lnTo>
                        <a:lnTo>
                          <a:pt x="120" y="109"/>
                        </a:lnTo>
                        <a:lnTo>
                          <a:pt x="120" y="109"/>
                        </a:lnTo>
                        <a:lnTo>
                          <a:pt x="122" y="109"/>
                        </a:lnTo>
                        <a:lnTo>
                          <a:pt x="122" y="109"/>
                        </a:lnTo>
                        <a:lnTo>
                          <a:pt x="122" y="111"/>
                        </a:lnTo>
                        <a:lnTo>
                          <a:pt x="124" y="111"/>
                        </a:lnTo>
                        <a:lnTo>
                          <a:pt x="124" y="111"/>
                        </a:lnTo>
                        <a:lnTo>
                          <a:pt x="124" y="111"/>
                        </a:lnTo>
                        <a:lnTo>
                          <a:pt x="124" y="113"/>
                        </a:lnTo>
                        <a:lnTo>
                          <a:pt x="124" y="113"/>
                        </a:lnTo>
                        <a:lnTo>
                          <a:pt x="126" y="113"/>
                        </a:lnTo>
                        <a:lnTo>
                          <a:pt x="126" y="113"/>
                        </a:lnTo>
                        <a:lnTo>
                          <a:pt x="126" y="113"/>
                        </a:lnTo>
                        <a:lnTo>
                          <a:pt x="126" y="113"/>
                        </a:lnTo>
                        <a:lnTo>
                          <a:pt x="126" y="113"/>
                        </a:lnTo>
                        <a:lnTo>
                          <a:pt x="126" y="115"/>
                        </a:lnTo>
                        <a:lnTo>
                          <a:pt x="126" y="115"/>
                        </a:lnTo>
                        <a:lnTo>
                          <a:pt x="128" y="115"/>
                        </a:lnTo>
                        <a:lnTo>
                          <a:pt x="128" y="117"/>
                        </a:lnTo>
                        <a:lnTo>
                          <a:pt x="128" y="117"/>
                        </a:lnTo>
                        <a:lnTo>
                          <a:pt x="128" y="117"/>
                        </a:lnTo>
                        <a:lnTo>
                          <a:pt x="128" y="119"/>
                        </a:lnTo>
                        <a:lnTo>
                          <a:pt x="128" y="119"/>
                        </a:lnTo>
                        <a:lnTo>
                          <a:pt x="128" y="121"/>
                        </a:lnTo>
                        <a:lnTo>
                          <a:pt x="128" y="121"/>
                        </a:lnTo>
                        <a:lnTo>
                          <a:pt x="128" y="121"/>
                        </a:lnTo>
                        <a:lnTo>
                          <a:pt x="128" y="123"/>
                        </a:lnTo>
                        <a:lnTo>
                          <a:pt x="128" y="123"/>
                        </a:lnTo>
                        <a:lnTo>
                          <a:pt x="130" y="123"/>
                        </a:lnTo>
                        <a:lnTo>
                          <a:pt x="130" y="123"/>
                        </a:lnTo>
                        <a:lnTo>
                          <a:pt x="130" y="123"/>
                        </a:lnTo>
                        <a:lnTo>
                          <a:pt x="130" y="125"/>
                        </a:lnTo>
                        <a:lnTo>
                          <a:pt x="132" y="125"/>
                        </a:lnTo>
                        <a:lnTo>
                          <a:pt x="132" y="125"/>
                        </a:lnTo>
                        <a:lnTo>
                          <a:pt x="132" y="125"/>
                        </a:lnTo>
                        <a:lnTo>
                          <a:pt x="132" y="126"/>
                        </a:lnTo>
                        <a:lnTo>
                          <a:pt x="134" y="126"/>
                        </a:lnTo>
                        <a:lnTo>
                          <a:pt x="134" y="126"/>
                        </a:lnTo>
                        <a:lnTo>
                          <a:pt x="134" y="128"/>
                        </a:lnTo>
                        <a:lnTo>
                          <a:pt x="134" y="128"/>
                        </a:lnTo>
                        <a:lnTo>
                          <a:pt x="134" y="128"/>
                        </a:lnTo>
                        <a:lnTo>
                          <a:pt x="134" y="128"/>
                        </a:lnTo>
                        <a:lnTo>
                          <a:pt x="134" y="130"/>
                        </a:lnTo>
                        <a:lnTo>
                          <a:pt x="134" y="130"/>
                        </a:lnTo>
                        <a:lnTo>
                          <a:pt x="134" y="132"/>
                        </a:lnTo>
                        <a:lnTo>
                          <a:pt x="134" y="132"/>
                        </a:lnTo>
                        <a:lnTo>
                          <a:pt x="134" y="132"/>
                        </a:lnTo>
                        <a:lnTo>
                          <a:pt x="136" y="132"/>
                        </a:lnTo>
                        <a:lnTo>
                          <a:pt x="136" y="134"/>
                        </a:lnTo>
                        <a:lnTo>
                          <a:pt x="136" y="134"/>
                        </a:lnTo>
                        <a:lnTo>
                          <a:pt x="136" y="134"/>
                        </a:lnTo>
                        <a:lnTo>
                          <a:pt x="137" y="134"/>
                        </a:lnTo>
                        <a:lnTo>
                          <a:pt x="137" y="134"/>
                        </a:lnTo>
                        <a:lnTo>
                          <a:pt x="139" y="134"/>
                        </a:lnTo>
                        <a:lnTo>
                          <a:pt x="139" y="134"/>
                        </a:lnTo>
                        <a:lnTo>
                          <a:pt x="139" y="132"/>
                        </a:lnTo>
                        <a:lnTo>
                          <a:pt x="139" y="132"/>
                        </a:lnTo>
                        <a:lnTo>
                          <a:pt x="141" y="132"/>
                        </a:lnTo>
                        <a:lnTo>
                          <a:pt x="141" y="132"/>
                        </a:lnTo>
                        <a:lnTo>
                          <a:pt x="141" y="132"/>
                        </a:lnTo>
                        <a:lnTo>
                          <a:pt x="141" y="132"/>
                        </a:lnTo>
                        <a:lnTo>
                          <a:pt x="143" y="132"/>
                        </a:lnTo>
                        <a:lnTo>
                          <a:pt x="143" y="132"/>
                        </a:lnTo>
                        <a:lnTo>
                          <a:pt x="143" y="130"/>
                        </a:lnTo>
                        <a:lnTo>
                          <a:pt x="145" y="130"/>
                        </a:lnTo>
                        <a:lnTo>
                          <a:pt x="145" y="132"/>
                        </a:lnTo>
                        <a:lnTo>
                          <a:pt x="145" y="132"/>
                        </a:lnTo>
                        <a:lnTo>
                          <a:pt x="145" y="130"/>
                        </a:lnTo>
                        <a:lnTo>
                          <a:pt x="145" y="130"/>
                        </a:lnTo>
                        <a:lnTo>
                          <a:pt x="147" y="130"/>
                        </a:lnTo>
                        <a:lnTo>
                          <a:pt x="147" y="132"/>
                        </a:lnTo>
                        <a:lnTo>
                          <a:pt x="147" y="132"/>
                        </a:lnTo>
                        <a:lnTo>
                          <a:pt x="147" y="132"/>
                        </a:lnTo>
                        <a:lnTo>
                          <a:pt x="147" y="134"/>
                        </a:lnTo>
                        <a:lnTo>
                          <a:pt x="147" y="134"/>
                        </a:lnTo>
                        <a:lnTo>
                          <a:pt x="147" y="136"/>
                        </a:lnTo>
                        <a:lnTo>
                          <a:pt x="147" y="136"/>
                        </a:lnTo>
                        <a:lnTo>
                          <a:pt x="147" y="136"/>
                        </a:lnTo>
                        <a:lnTo>
                          <a:pt x="145" y="136"/>
                        </a:lnTo>
                        <a:lnTo>
                          <a:pt x="145" y="136"/>
                        </a:lnTo>
                        <a:lnTo>
                          <a:pt x="145" y="138"/>
                        </a:lnTo>
                        <a:lnTo>
                          <a:pt x="145" y="138"/>
                        </a:lnTo>
                        <a:lnTo>
                          <a:pt x="145" y="138"/>
                        </a:lnTo>
                        <a:lnTo>
                          <a:pt x="145" y="140"/>
                        </a:lnTo>
                        <a:lnTo>
                          <a:pt x="145" y="140"/>
                        </a:lnTo>
                        <a:lnTo>
                          <a:pt x="145" y="142"/>
                        </a:lnTo>
                        <a:lnTo>
                          <a:pt x="145" y="142"/>
                        </a:lnTo>
                        <a:lnTo>
                          <a:pt x="145" y="142"/>
                        </a:lnTo>
                        <a:lnTo>
                          <a:pt x="147" y="142"/>
                        </a:lnTo>
                        <a:lnTo>
                          <a:pt x="147" y="142"/>
                        </a:lnTo>
                        <a:lnTo>
                          <a:pt x="147" y="142"/>
                        </a:lnTo>
                        <a:lnTo>
                          <a:pt x="147" y="144"/>
                        </a:lnTo>
                        <a:lnTo>
                          <a:pt x="149" y="144"/>
                        </a:lnTo>
                        <a:lnTo>
                          <a:pt x="149" y="144"/>
                        </a:lnTo>
                        <a:lnTo>
                          <a:pt x="149" y="144"/>
                        </a:lnTo>
                        <a:lnTo>
                          <a:pt x="151" y="144"/>
                        </a:lnTo>
                        <a:lnTo>
                          <a:pt x="151" y="144"/>
                        </a:lnTo>
                        <a:lnTo>
                          <a:pt x="151" y="144"/>
                        </a:lnTo>
                        <a:lnTo>
                          <a:pt x="153" y="144"/>
                        </a:lnTo>
                        <a:lnTo>
                          <a:pt x="153" y="144"/>
                        </a:lnTo>
                        <a:lnTo>
                          <a:pt x="153" y="144"/>
                        </a:lnTo>
                        <a:lnTo>
                          <a:pt x="155" y="144"/>
                        </a:lnTo>
                        <a:lnTo>
                          <a:pt x="155" y="144"/>
                        </a:lnTo>
                        <a:lnTo>
                          <a:pt x="157" y="144"/>
                        </a:lnTo>
                        <a:lnTo>
                          <a:pt x="157" y="144"/>
                        </a:lnTo>
                        <a:lnTo>
                          <a:pt x="157" y="144"/>
                        </a:lnTo>
                        <a:lnTo>
                          <a:pt x="157" y="144"/>
                        </a:lnTo>
                        <a:lnTo>
                          <a:pt x="158" y="144"/>
                        </a:lnTo>
                        <a:lnTo>
                          <a:pt x="158" y="144"/>
                        </a:lnTo>
                        <a:lnTo>
                          <a:pt x="160" y="144"/>
                        </a:lnTo>
                        <a:lnTo>
                          <a:pt x="160" y="146"/>
                        </a:lnTo>
                        <a:lnTo>
                          <a:pt x="160" y="146"/>
                        </a:lnTo>
                        <a:lnTo>
                          <a:pt x="160" y="146"/>
                        </a:lnTo>
                        <a:lnTo>
                          <a:pt x="160" y="148"/>
                        </a:lnTo>
                        <a:lnTo>
                          <a:pt x="160" y="148"/>
                        </a:lnTo>
                        <a:lnTo>
                          <a:pt x="158" y="148"/>
                        </a:lnTo>
                        <a:lnTo>
                          <a:pt x="158" y="148"/>
                        </a:lnTo>
                        <a:lnTo>
                          <a:pt x="158" y="148"/>
                        </a:lnTo>
                        <a:lnTo>
                          <a:pt x="157" y="148"/>
                        </a:lnTo>
                        <a:lnTo>
                          <a:pt x="157" y="148"/>
                        </a:lnTo>
                        <a:lnTo>
                          <a:pt x="157" y="148"/>
                        </a:lnTo>
                        <a:lnTo>
                          <a:pt x="155" y="148"/>
                        </a:lnTo>
                        <a:lnTo>
                          <a:pt x="155" y="149"/>
                        </a:lnTo>
                        <a:lnTo>
                          <a:pt x="155" y="149"/>
                        </a:lnTo>
                        <a:lnTo>
                          <a:pt x="155" y="149"/>
                        </a:lnTo>
                        <a:lnTo>
                          <a:pt x="155" y="149"/>
                        </a:lnTo>
                        <a:lnTo>
                          <a:pt x="157" y="149"/>
                        </a:lnTo>
                        <a:lnTo>
                          <a:pt x="157" y="151"/>
                        </a:lnTo>
                        <a:lnTo>
                          <a:pt x="157" y="151"/>
                        </a:lnTo>
                        <a:lnTo>
                          <a:pt x="157" y="151"/>
                        </a:lnTo>
                        <a:lnTo>
                          <a:pt x="157" y="151"/>
                        </a:lnTo>
                        <a:lnTo>
                          <a:pt x="157" y="151"/>
                        </a:lnTo>
                        <a:lnTo>
                          <a:pt x="157" y="153"/>
                        </a:lnTo>
                        <a:lnTo>
                          <a:pt x="158" y="153"/>
                        </a:lnTo>
                        <a:lnTo>
                          <a:pt x="158" y="153"/>
                        </a:lnTo>
                        <a:lnTo>
                          <a:pt x="160" y="153"/>
                        </a:lnTo>
                        <a:lnTo>
                          <a:pt x="160" y="153"/>
                        </a:lnTo>
                        <a:lnTo>
                          <a:pt x="160" y="153"/>
                        </a:lnTo>
                        <a:lnTo>
                          <a:pt x="160" y="153"/>
                        </a:lnTo>
                        <a:lnTo>
                          <a:pt x="162" y="153"/>
                        </a:lnTo>
                        <a:lnTo>
                          <a:pt x="162" y="153"/>
                        </a:lnTo>
                        <a:lnTo>
                          <a:pt x="162" y="155"/>
                        </a:lnTo>
                        <a:lnTo>
                          <a:pt x="162" y="155"/>
                        </a:lnTo>
                        <a:lnTo>
                          <a:pt x="164" y="155"/>
                        </a:lnTo>
                        <a:lnTo>
                          <a:pt x="164" y="155"/>
                        </a:lnTo>
                        <a:lnTo>
                          <a:pt x="164" y="155"/>
                        </a:lnTo>
                        <a:lnTo>
                          <a:pt x="166" y="155"/>
                        </a:lnTo>
                        <a:lnTo>
                          <a:pt x="166" y="155"/>
                        </a:lnTo>
                        <a:lnTo>
                          <a:pt x="166" y="155"/>
                        </a:lnTo>
                        <a:lnTo>
                          <a:pt x="168" y="155"/>
                        </a:lnTo>
                        <a:lnTo>
                          <a:pt x="168" y="155"/>
                        </a:lnTo>
                        <a:lnTo>
                          <a:pt x="168" y="155"/>
                        </a:lnTo>
                        <a:lnTo>
                          <a:pt x="170" y="155"/>
                        </a:lnTo>
                        <a:lnTo>
                          <a:pt x="170" y="157"/>
                        </a:lnTo>
                        <a:lnTo>
                          <a:pt x="170" y="157"/>
                        </a:lnTo>
                        <a:lnTo>
                          <a:pt x="170" y="157"/>
                        </a:lnTo>
                        <a:lnTo>
                          <a:pt x="172" y="157"/>
                        </a:lnTo>
                        <a:lnTo>
                          <a:pt x="172" y="157"/>
                        </a:lnTo>
                        <a:lnTo>
                          <a:pt x="172" y="157"/>
                        </a:lnTo>
                        <a:lnTo>
                          <a:pt x="172" y="157"/>
                        </a:lnTo>
                        <a:lnTo>
                          <a:pt x="174" y="157"/>
                        </a:lnTo>
                        <a:lnTo>
                          <a:pt x="174" y="157"/>
                        </a:lnTo>
                        <a:lnTo>
                          <a:pt x="174" y="157"/>
                        </a:lnTo>
                        <a:lnTo>
                          <a:pt x="174" y="157"/>
                        </a:lnTo>
                        <a:lnTo>
                          <a:pt x="174" y="157"/>
                        </a:lnTo>
                        <a:lnTo>
                          <a:pt x="174" y="159"/>
                        </a:lnTo>
                        <a:lnTo>
                          <a:pt x="174" y="159"/>
                        </a:lnTo>
                        <a:lnTo>
                          <a:pt x="172" y="159"/>
                        </a:lnTo>
                        <a:lnTo>
                          <a:pt x="172" y="159"/>
                        </a:lnTo>
                        <a:lnTo>
                          <a:pt x="172" y="159"/>
                        </a:lnTo>
                        <a:lnTo>
                          <a:pt x="172" y="159"/>
                        </a:lnTo>
                        <a:lnTo>
                          <a:pt x="170" y="159"/>
                        </a:lnTo>
                        <a:lnTo>
                          <a:pt x="170" y="161"/>
                        </a:lnTo>
                        <a:lnTo>
                          <a:pt x="170" y="161"/>
                        </a:lnTo>
                        <a:lnTo>
                          <a:pt x="168" y="161"/>
                        </a:lnTo>
                        <a:lnTo>
                          <a:pt x="168" y="161"/>
                        </a:lnTo>
                        <a:lnTo>
                          <a:pt x="168" y="161"/>
                        </a:lnTo>
                        <a:lnTo>
                          <a:pt x="168" y="159"/>
                        </a:lnTo>
                        <a:lnTo>
                          <a:pt x="166" y="159"/>
                        </a:lnTo>
                        <a:lnTo>
                          <a:pt x="166" y="159"/>
                        </a:lnTo>
                        <a:lnTo>
                          <a:pt x="166" y="159"/>
                        </a:lnTo>
                        <a:lnTo>
                          <a:pt x="166" y="161"/>
                        </a:lnTo>
                        <a:lnTo>
                          <a:pt x="166" y="161"/>
                        </a:lnTo>
                        <a:lnTo>
                          <a:pt x="166" y="161"/>
                        </a:lnTo>
                        <a:lnTo>
                          <a:pt x="166" y="161"/>
                        </a:lnTo>
                        <a:lnTo>
                          <a:pt x="168" y="161"/>
                        </a:lnTo>
                        <a:lnTo>
                          <a:pt x="168" y="161"/>
                        </a:lnTo>
                        <a:lnTo>
                          <a:pt x="168" y="161"/>
                        </a:lnTo>
                        <a:lnTo>
                          <a:pt x="168" y="161"/>
                        </a:lnTo>
                        <a:lnTo>
                          <a:pt x="170" y="161"/>
                        </a:lnTo>
                        <a:lnTo>
                          <a:pt x="170" y="161"/>
                        </a:lnTo>
                        <a:lnTo>
                          <a:pt x="170" y="163"/>
                        </a:lnTo>
                        <a:lnTo>
                          <a:pt x="172" y="163"/>
                        </a:lnTo>
                        <a:lnTo>
                          <a:pt x="172" y="163"/>
                        </a:lnTo>
                        <a:lnTo>
                          <a:pt x="172" y="163"/>
                        </a:lnTo>
                        <a:lnTo>
                          <a:pt x="172" y="163"/>
                        </a:lnTo>
                        <a:lnTo>
                          <a:pt x="172" y="163"/>
                        </a:lnTo>
                        <a:lnTo>
                          <a:pt x="174" y="163"/>
                        </a:lnTo>
                        <a:lnTo>
                          <a:pt x="174" y="163"/>
                        </a:lnTo>
                        <a:lnTo>
                          <a:pt x="174" y="163"/>
                        </a:lnTo>
                        <a:lnTo>
                          <a:pt x="174" y="163"/>
                        </a:lnTo>
                        <a:lnTo>
                          <a:pt x="174" y="165"/>
                        </a:lnTo>
                        <a:lnTo>
                          <a:pt x="176" y="165"/>
                        </a:lnTo>
                        <a:lnTo>
                          <a:pt x="176" y="165"/>
                        </a:lnTo>
                        <a:lnTo>
                          <a:pt x="176" y="163"/>
                        </a:lnTo>
                        <a:lnTo>
                          <a:pt x="178" y="163"/>
                        </a:lnTo>
                        <a:lnTo>
                          <a:pt x="178" y="165"/>
                        </a:lnTo>
                        <a:lnTo>
                          <a:pt x="178" y="165"/>
                        </a:lnTo>
                        <a:lnTo>
                          <a:pt x="178" y="165"/>
                        </a:lnTo>
                        <a:lnTo>
                          <a:pt x="178" y="165"/>
                        </a:lnTo>
                        <a:lnTo>
                          <a:pt x="178" y="167"/>
                        </a:lnTo>
                        <a:lnTo>
                          <a:pt x="178" y="167"/>
                        </a:lnTo>
                        <a:lnTo>
                          <a:pt x="178" y="167"/>
                        </a:lnTo>
                        <a:lnTo>
                          <a:pt x="178" y="167"/>
                        </a:lnTo>
                        <a:lnTo>
                          <a:pt x="176" y="167"/>
                        </a:lnTo>
                        <a:lnTo>
                          <a:pt x="176" y="167"/>
                        </a:lnTo>
                        <a:lnTo>
                          <a:pt x="176" y="167"/>
                        </a:lnTo>
                        <a:lnTo>
                          <a:pt x="176" y="167"/>
                        </a:lnTo>
                        <a:lnTo>
                          <a:pt x="174" y="167"/>
                        </a:lnTo>
                        <a:lnTo>
                          <a:pt x="174" y="167"/>
                        </a:lnTo>
                        <a:lnTo>
                          <a:pt x="174" y="167"/>
                        </a:lnTo>
                        <a:lnTo>
                          <a:pt x="174" y="167"/>
                        </a:lnTo>
                        <a:lnTo>
                          <a:pt x="172" y="167"/>
                        </a:lnTo>
                        <a:lnTo>
                          <a:pt x="172" y="167"/>
                        </a:lnTo>
                        <a:lnTo>
                          <a:pt x="172" y="167"/>
                        </a:lnTo>
                        <a:lnTo>
                          <a:pt x="172" y="169"/>
                        </a:lnTo>
                        <a:lnTo>
                          <a:pt x="172" y="169"/>
                        </a:lnTo>
                        <a:lnTo>
                          <a:pt x="172" y="167"/>
                        </a:lnTo>
                        <a:lnTo>
                          <a:pt x="170" y="167"/>
                        </a:lnTo>
                        <a:lnTo>
                          <a:pt x="170" y="167"/>
                        </a:lnTo>
                        <a:lnTo>
                          <a:pt x="170" y="167"/>
                        </a:lnTo>
                        <a:lnTo>
                          <a:pt x="170" y="165"/>
                        </a:lnTo>
                        <a:lnTo>
                          <a:pt x="168" y="165"/>
                        </a:lnTo>
                        <a:lnTo>
                          <a:pt x="168" y="167"/>
                        </a:lnTo>
                        <a:lnTo>
                          <a:pt x="168" y="167"/>
                        </a:lnTo>
                        <a:lnTo>
                          <a:pt x="168" y="167"/>
                        </a:lnTo>
                        <a:lnTo>
                          <a:pt x="166" y="167"/>
                        </a:lnTo>
                        <a:lnTo>
                          <a:pt x="166" y="167"/>
                        </a:lnTo>
                        <a:lnTo>
                          <a:pt x="166" y="167"/>
                        </a:lnTo>
                        <a:lnTo>
                          <a:pt x="166" y="167"/>
                        </a:lnTo>
                        <a:lnTo>
                          <a:pt x="164" y="167"/>
                        </a:lnTo>
                        <a:lnTo>
                          <a:pt x="164" y="169"/>
                        </a:lnTo>
                        <a:lnTo>
                          <a:pt x="164" y="169"/>
                        </a:lnTo>
                        <a:lnTo>
                          <a:pt x="162" y="169"/>
                        </a:lnTo>
                        <a:lnTo>
                          <a:pt x="162" y="169"/>
                        </a:lnTo>
                        <a:lnTo>
                          <a:pt x="162" y="167"/>
                        </a:lnTo>
                        <a:lnTo>
                          <a:pt x="162" y="167"/>
                        </a:lnTo>
                        <a:lnTo>
                          <a:pt x="160" y="167"/>
                        </a:lnTo>
                        <a:lnTo>
                          <a:pt x="160" y="167"/>
                        </a:lnTo>
                        <a:lnTo>
                          <a:pt x="160" y="167"/>
                        </a:lnTo>
                        <a:lnTo>
                          <a:pt x="160" y="167"/>
                        </a:lnTo>
                        <a:lnTo>
                          <a:pt x="158" y="167"/>
                        </a:lnTo>
                        <a:lnTo>
                          <a:pt x="158" y="165"/>
                        </a:lnTo>
                        <a:lnTo>
                          <a:pt x="158" y="165"/>
                        </a:lnTo>
                        <a:lnTo>
                          <a:pt x="157" y="165"/>
                        </a:lnTo>
                        <a:lnTo>
                          <a:pt x="157" y="165"/>
                        </a:lnTo>
                        <a:lnTo>
                          <a:pt x="157" y="165"/>
                        </a:lnTo>
                        <a:lnTo>
                          <a:pt x="157" y="165"/>
                        </a:lnTo>
                        <a:lnTo>
                          <a:pt x="157" y="163"/>
                        </a:lnTo>
                        <a:lnTo>
                          <a:pt x="155" y="163"/>
                        </a:lnTo>
                        <a:lnTo>
                          <a:pt x="155" y="163"/>
                        </a:lnTo>
                        <a:lnTo>
                          <a:pt x="155" y="161"/>
                        </a:lnTo>
                        <a:lnTo>
                          <a:pt x="157" y="161"/>
                        </a:lnTo>
                        <a:lnTo>
                          <a:pt x="157" y="161"/>
                        </a:lnTo>
                        <a:lnTo>
                          <a:pt x="155" y="161"/>
                        </a:lnTo>
                        <a:lnTo>
                          <a:pt x="155" y="161"/>
                        </a:lnTo>
                        <a:lnTo>
                          <a:pt x="155" y="161"/>
                        </a:lnTo>
                        <a:lnTo>
                          <a:pt x="153" y="161"/>
                        </a:lnTo>
                        <a:lnTo>
                          <a:pt x="153" y="161"/>
                        </a:lnTo>
                        <a:lnTo>
                          <a:pt x="153" y="161"/>
                        </a:lnTo>
                        <a:lnTo>
                          <a:pt x="151" y="161"/>
                        </a:lnTo>
                        <a:lnTo>
                          <a:pt x="151" y="161"/>
                        </a:lnTo>
                        <a:lnTo>
                          <a:pt x="151" y="161"/>
                        </a:lnTo>
                        <a:lnTo>
                          <a:pt x="149" y="161"/>
                        </a:lnTo>
                        <a:lnTo>
                          <a:pt x="149" y="161"/>
                        </a:lnTo>
                        <a:lnTo>
                          <a:pt x="149" y="159"/>
                        </a:lnTo>
                        <a:lnTo>
                          <a:pt x="147" y="159"/>
                        </a:lnTo>
                        <a:lnTo>
                          <a:pt x="147" y="159"/>
                        </a:lnTo>
                        <a:lnTo>
                          <a:pt x="147" y="159"/>
                        </a:lnTo>
                        <a:lnTo>
                          <a:pt x="145" y="159"/>
                        </a:lnTo>
                        <a:lnTo>
                          <a:pt x="145" y="159"/>
                        </a:lnTo>
                        <a:lnTo>
                          <a:pt x="145" y="159"/>
                        </a:lnTo>
                        <a:lnTo>
                          <a:pt x="145" y="159"/>
                        </a:lnTo>
                        <a:lnTo>
                          <a:pt x="145" y="157"/>
                        </a:lnTo>
                        <a:lnTo>
                          <a:pt x="143" y="157"/>
                        </a:lnTo>
                        <a:lnTo>
                          <a:pt x="143" y="157"/>
                        </a:lnTo>
                        <a:lnTo>
                          <a:pt x="141" y="157"/>
                        </a:lnTo>
                        <a:lnTo>
                          <a:pt x="141" y="159"/>
                        </a:lnTo>
                        <a:lnTo>
                          <a:pt x="141" y="159"/>
                        </a:lnTo>
                        <a:lnTo>
                          <a:pt x="141" y="159"/>
                        </a:lnTo>
                        <a:lnTo>
                          <a:pt x="139" y="159"/>
                        </a:lnTo>
                        <a:lnTo>
                          <a:pt x="139" y="157"/>
                        </a:lnTo>
                        <a:lnTo>
                          <a:pt x="139" y="157"/>
                        </a:lnTo>
                        <a:lnTo>
                          <a:pt x="139" y="157"/>
                        </a:lnTo>
                        <a:lnTo>
                          <a:pt x="137" y="157"/>
                        </a:lnTo>
                        <a:lnTo>
                          <a:pt x="137" y="157"/>
                        </a:lnTo>
                        <a:lnTo>
                          <a:pt x="136" y="157"/>
                        </a:lnTo>
                        <a:lnTo>
                          <a:pt x="136" y="157"/>
                        </a:lnTo>
                        <a:lnTo>
                          <a:pt x="136" y="157"/>
                        </a:lnTo>
                        <a:lnTo>
                          <a:pt x="136" y="157"/>
                        </a:lnTo>
                        <a:lnTo>
                          <a:pt x="134" y="157"/>
                        </a:lnTo>
                        <a:lnTo>
                          <a:pt x="134" y="157"/>
                        </a:lnTo>
                        <a:lnTo>
                          <a:pt x="134" y="157"/>
                        </a:lnTo>
                        <a:lnTo>
                          <a:pt x="132" y="157"/>
                        </a:lnTo>
                        <a:lnTo>
                          <a:pt x="132" y="157"/>
                        </a:lnTo>
                        <a:lnTo>
                          <a:pt x="130" y="157"/>
                        </a:lnTo>
                        <a:lnTo>
                          <a:pt x="130" y="157"/>
                        </a:lnTo>
                        <a:lnTo>
                          <a:pt x="130" y="155"/>
                        </a:lnTo>
                        <a:lnTo>
                          <a:pt x="130" y="155"/>
                        </a:lnTo>
                        <a:lnTo>
                          <a:pt x="128" y="155"/>
                        </a:lnTo>
                        <a:lnTo>
                          <a:pt x="128" y="155"/>
                        </a:lnTo>
                        <a:lnTo>
                          <a:pt x="128" y="155"/>
                        </a:lnTo>
                        <a:lnTo>
                          <a:pt x="126" y="155"/>
                        </a:lnTo>
                        <a:lnTo>
                          <a:pt x="126" y="155"/>
                        </a:lnTo>
                        <a:lnTo>
                          <a:pt x="126" y="155"/>
                        </a:lnTo>
                        <a:lnTo>
                          <a:pt x="126" y="155"/>
                        </a:lnTo>
                        <a:lnTo>
                          <a:pt x="124" y="155"/>
                        </a:lnTo>
                        <a:lnTo>
                          <a:pt x="124" y="155"/>
                        </a:lnTo>
                        <a:lnTo>
                          <a:pt x="124" y="155"/>
                        </a:lnTo>
                        <a:lnTo>
                          <a:pt x="122" y="155"/>
                        </a:lnTo>
                        <a:lnTo>
                          <a:pt x="122" y="155"/>
                        </a:lnTo>
                        <a:lnTo>
                          <a:pt x="122" y="155"/>
                        </a:lnTo>
                        <a:lnTo>
                          <a:pt x="120" y="155"/>
                        </a:lnTo>
                        <a:lnTo>
                          <a:pt x="120" y="153"/>
                        </a:lnTo>
                        <a:lnTo>
                          <a:pt x="120" y="153"/>
                        </a:lnTo>
                        <a:lnTo>
                          <a:pt x="120" y="153"/>
                        </a:lnTo>
                        <a:lnTo>
                          <a:pt x="120" y="155"/>
                        </a:lnTo>
                        <a:lnTo>
                          <a:pt x="118" y="155"/>
                        </a:lnTo>
                        <a:lnTo>
                          <a:pt x="118" y="153"/>
                        </a:lnTo>
                        <a:lnTo>
                          <a:pt x="118" y="153"/>
                        </a:lnTo>
                        <a:lnTo>
                          <a:pt x="118" y="153"/>
                        </a:lnTo>
                        <a:lnTo>
                          <a:pt x="118" y="151"/>
                        </a:lnTo>
                        <a:lnTo>
                          <a:pt x="118" y="151"/>
                        </a:lnTo>
                        <a:lnTo>
                          <a:pt x="116" y="151"/>
                        </a:lnTo>
                        <a:lnTo>
                          <a:pt x="116" y="151"/>
                        </a:lnTo>
                        <a:lnTo>
                          <a:pt x="116" y="151"/>
                        </a:lnTo>
                        <a:lnTo>
                          <a:pt x="116" y="151"/>
                        </a:lnTo>
                        <a:lnTo>
                          <a:pt x="114" y="151"/>
                        </a:lnTo>
                        <a:lnTo>
                          <a:pt x="114" y="149"/>
                        </a:lnTo>
                        <a:lnTo>
                          <a:pt x="114" y="149"/>
                        </a:lnTo>
                        <a:lnTo>
                          <a:pt x="114" y="148"/>
                        </a:lnTo>
                        <a:lnTo>
                          <a:pt x="114" y="148"/>
                        </a:lnTo>
                        <a:lnTo>
                          <a:pt x="114" y="148"/>
                        </a:lnTo>
                        <a:lnTo>
                          <a:pt x="114" y="148"/>
                        </a:lnTo>
                        <a:lnTo>
                          <a:pt x="114" y="146"/>
                        </a:lnTo>
                        <a:lnTo>
                          <a:pt x="113" y="146"/>
                        </a:lnTo>
                        <a:lnTo>
                          <a:pt x="113" y="146"/>
                        </a:lnTo>
                        <a:lnTo>
                          <a:pt x="113" y="144"/>
                        </a:lnTo>
                        <a:lnTo>
                          <a:pt x="113" y="144"/>
                        </a:lnTo>
                        <a:lnTo>
                          <a:pt x="113" y="144"/>
                        </a:lnTo>
                        <a:lnTo>
                          <a:pt x="113" y="144"/>
                        </a:lnTo>
                        <a:lnTo>
                          <a:pt x="113" y="144"/>
                        </a:lnTo>
                        <a:lnTo>
                          <a:pt x="111" y="144"/>
                        </a:lnTo>
                        <a:lnTo>
                          <a:pt x="111" y="144"/>
                        </a:lnTo>
                        <a:lnTo>
                          <a:pt x="111" y="144"/>
                        </a:lnTo>
                        <a:lnTo>
                          <a:pt x="111" y="144"/>
                        </a:lnTo>
                        <a:lnTo>
                          <a:pt x="109" y="144"/>
                        </a:lnTo>
                        <a:lnTo>
                          <a:pt x="109" y="142"/>
                        </a:lnTo>
                        <a:lnTo>
                          <a:pt x="109" y="142"/>
                        </a:lnTo>
                        <a:lnTo>
                          <a:pt x="109" y="144"/>
                        </a:lnTo>
                        <a:lnTo>
                          <a:pt x="109" y="144"/>
                        </a:lnTo>
                        <a:lnTo>
                          <a:pt x="107" y="144"/>
                        </a:lnTo>
                        <a:lnTo>
                          <a:pt x="107" y="142"/>
                        </a:lnTo>
                        <a:lnTo>
                          <a:pt x="107" y="142"/>
                        </a:lnTo>
                        <a:lnTo>
                          <a:pt x="107" y="142"/>
                        </a:lnTo>
                        <a:lnTo>
                          <a:pt x="107" y="140"/>
                        </a:lnTo>
                        <a:lnTo>
                          <a:pt x="107" y="140"/>
                        </a:lnTo>
                        <a:lnTo>
                          <a:pt x="107" y="138"/>
                        </a:lnTo>
                        <a:lnTo>
                          <a:pt x="107" y="138"/>
                        </a:lnTo>
                        <a:lnTo>
                          <a:pt x="107" y="138"/>
                        </a:lnTo>
                        <a:lnTo>
                          <a:pt x="105" y="138"/>
                        </a:lnTo>
                        <a:lnTo>
                          <a:pt x="105" y="138"/>
                        </a:lnTo>
                        <a:lnTo>
                          <a:pt x="105" y="136"/>
                        </a:lnTo>
                        <a:lnTo>
                          <a:pt x="105" y="136"/>
                        </a:lnTo>
                        <a:lnTo>
                          <a:pt x="105" y="136"/>
                        </a:lnTo>
                        <a:lnTo>
                          <a:pt x="105" y="134"/>
                        </a:lnTo>
                        <a:lnTo>
                          <a:pt x="103" y="134"/>
                        </a:lnTo>
                        <a:lnTo>
                          <a:pt x="103" y="134"/>
                        </a:lnTo>
                        <a:lnTo>
                          <a:pt x="103" y="134"/>
                        </a:lnTo>
                        <a:lnTo>
                          <a:pt x="103" y="134"/>
                        </a:lnTo>
                        <a:lnTo>
                          <a:pt x="101" y="134"/>
                        </a:lnTo>
                        <a:lnTo>
                          <a:pt x="101" y="134"/>
                        </a:lnTo>
                        <a:lnTo>
                          <a:pt x="101" y="132"/>
                        </a:lnTo>
                        <a:lnTo>
                          <a:pt x="99" y="132"/>
                        </a:lnTo>
                        <a:lnTo>
                          <a:pt x="99" y="132"/>
                        </a:lnTo>
                        <a:lnTo>
                          <a:pt x="99" y="132"/>
                        </a:lnTo>
                        <a:lnTo>
                          <a:pt x="99" y="132"/>
                        </a:lnTo>
                        <a:lnTo>
                          <a:pt x="99" y="130"/>
                        </a:lnTo>
                        <a:lnTo>
                          <a:pt x="99" y="130"/>
                        </a:lnTo>
                        <a:lnTo>
                          <a:pt x="99" y="128"/>
                        </a:lnTo>
                        <a:lnTo>
                          <a:pt x="97" y="128"/>
                        </a:lnTo>
                        <a:lnTo>
                          <a:pt x="97" y="128"/>
                        </a:lnTo>
                        <a:lnTo>
                          <a:pt x="97" y="128"/>
                        </a:lnTo>
                        <a:lnTo>
                          <a:pt x="97" y="126"/>
                        </a:lnTo>
                        <a:lnTo>
                          <a:pt x="97" y="126"/>
                        </a:lnTo>
                        <a:lnTo>
                          <a:pt x="97" y="126"/>
                        </a:lnTo>
                        <a:lnTo>
                          <a:pt x="97" y="125"/>
                        </a:lnTo>
                        <a:lnTo>
                          <a:pt x="97" y="125"/>
                        </a:lnTo>
                        <a:lnTo>
                          <a:pt x="97" y="125"/>
                        </a:lnTo>
                        <a:lnTo>
                          <a:pt x="95" y="125"/>
                        </a:lnTo>
                        <a:lnTo>
                          <a:pt x="95" y="123"/>
                        </a:lnTo>
                        <a:lnTo>
                          <a:pt x="95" y="123"/>
                        </a:lnTo>
                        <a:lnTo>
                          <a:pt x="95" y="123"/>
                        </a:lnTo>
                        <a:lnTo>
                          <a:pt x="93" y="123"/>
                        </a:lnTo>
                        <a:lnTo>
                          <a:pt x="93" y="121"/>
                        </a:lnTo>
                        <a:lnTo>
                          <a:pt x="93" y="121"/>
                        </a:lnTo>
                        <a:lnTo>
                          <a:pt x="93" y="121"/>
                        </a:lnTo>
                        <a:lnTo>
                          <a:pt x="93" y="121"/>
                        </a:lnTo>
                        <a:lnTo>
                          <a:pt x="93" y="119"/>
                        </a:lnTo>
                        <a:lnTo>
                          <a:pt x="93" y="119"/>
                        </a:lnTo>
                        <a:lnTo>
                          <a:pt x="93" y="119"/>
                        </a:lnTo>
                        <a:lnTo>
                          <a:pt x="93" y="117"/>
                        </a:lnTo>
                        <a:lnTo>
                          <a:pt x="93" y="117"/>
                        </a:lnTo>
                        <a:lnTo>
                          <a:pt x="91" y="117"/>
                        </a:lnTo>
                        <a:lnTo>
                          <a:pt x="91" y="117"/>
                        </a:lnTo>
                        <a:lnTo>
                          <a:pt x="91" y="115"/>
                        </a:lnTo>
                        <a:lnTo>
                          <a:pt x="91" y="115"/>
                        </a:lnTo>
                        <a:lnTo>
                          <a:pt x="91" y="115"/>
                        </a:lnTo>
                        <a:lnTo>
                          <a:pt x="91" y="113"/>
                        </a:lnTo>
                        <a:lnTo>
                          <a:pt x="90" y="113"/>
                        </a:lnTo>
                        <a:lnTo>
                          <a:pt x="90" y="113"/>
                        </a:lnTo>
                        <a:lnTo>
                          <a:pt x="90" y="113"/>
                        </a:lnTo>
                        <a:lnTo>
                          <a:pt x="88" y="113"/>
                        </a:lnTo>
                        <a:lnTo>
                          <a:pt x="88" y="113"/>
                        </a:lnTo>
                        <a:lnTo>
                          <a:pt x="88" y="113"/>
                        </a:lnTo>
                        <a:lnTo>
                          <a:pt x="86" y="113"/>
                        </a:lnTo>
                        <a:lnTo>
                          <a:pt x="86" y="113"/>
                        </a:lnTo>
                        <a:lnTo>
                          <a:pt x="86" y="113"/>
                        </a:lnTo>
                        <a:lnTo>
                          <a:pt x="86" y="111"/>
                        </a:lnTo>
                        <a:lnTo>
                          <a:pt x="86" y="111"/>
                        </a:lnTo>
                        <a:lnTo>
                          <a:pt x="84" y="111"/>
                        </a:lnTo>
                        <a:lnTo>
                          <a:pt x="84" y="111"/>
                        </a:lnTo>
                        <a:lnTo>
                          <a:pt x="82" y="111"/>
                        </a:lnTo>
                        <a:lnTo>
                          <a:pt x="82" y="111"/>
                        </a:lnTo>
                        <a:lnTo>
                          <a:pt x="82" y="111"/>
                        </a:lnTo>
                        <a:lnTo>
                          <a:pt x="82" y="111"/>
                        </a:lnTo>
                        <a:lnTo>
                          <a:pt x="80" y="111"/>
                        </a:lnTo>
                        <a:lnTo>
                          <a:pt x="80" y="111"/>
                        </a:lnTo>
                        <a:lnTo>
                          <a:pt x="80" y="111"/>
                        </a:lnTo>
                        <a:lnTo>
                          <a:pt x="78" y="111"/>
                        </a:lnTo>
                        <a:lnTo>
                          <a:pt x="78" y="109"/>
                        </a:lnTo>
                        <a:lnTo>
                          <a:pt x="78" y="109"/>
                        </a:lnTo>
                        <a:lnTo>
                          <a:pt x="78" y="109"/>
                        </a:lnTo>
                        <a:lnTo>
                          <a:pt x="76" y="109"/>
                        </a:lnTo>
                        <a:lnTo>
                          <a:pt x="76" y="109"/>
                        </a:lnTo>
                        <a:lnTo>
                          <a:pt x="76" y="109"/>
                        </a:lnTo>
                        <a:lnTo>
                          <a:pt x="74" y="109"/>
                        </a:lnTo>
                        <a:lnTo>
                          <a:pt x="74" y="109"/>
                        </a:lnTo>
                        <a:lnTo>
                          <a:pt x="74" y="107"/>
                        </a:lnTo>
                        <a:lnTo>
                          <a:pt x="74" y="107"/>
                        </a:lnTo>
                        <a:lnTo>
                          <a:pt x="72" y="107"/>
                        </a:lnTo>
                        <a:lnTo>
                          <a:pt x="72" y="107"/>
                        </a:lnTo>
                        <a:lnTo>
                          <a:pt x="70" y="107"/>
                        </a:lnTo>
                        <a:lnTo>
                          <a:pt x="70" y="107"/>
                        </a:lnTo>
                        <a:lnTo>
                          <a:pt x="70" y="107"/>
                        </a:lnTo>
                        <a:lnTo>
                          <a:pt x="70" y="107"/>
                        </a:lnTo>
                        <a:lnTo>
                          <a:pt x="69" y="107"/>
                        </a:lnTo>
                        <a:lnTo>
                          <a:pt x="69" y="105"/>
                        </a:lnTo>
                        <a:lnTo>
                          <a:pt x="69" y="105"/>
                        </a:lnTo>
                        <a:lnTo>
                          <a:pt x="69" y="105"/>
                        </a:lnTo>
                        <a:lnTo>
                          <a:pt x="67" y="105"/>
                        </a:lnTo>
                        <a:lnTo>
                          <a:pt x="67" y="104"/>
                        </a:lnTo>
                        <a:lnTo>
                          <a:pt x="67" y="104"/>
                        </a:lnTo>
                        <a:lnTo>
                          <a:pt x="67" y="104"/>
                        </a:lnTo>
                        <a:lnTo>
                          <a:pt x="65" y="104"/>
                        </a:lnTo>
                        <a:lnTo>
                          <a:pt x="65" y="104"/>
                        </a:lnTo>
                        <a:lnTo>
                          <a:pt x="65" y="105"/>
                        </a:lnTo>
                        <a:lnTo>
                          <a:pt x="65" y="105"/>
                        </a:lnTo>
                        <a:lnTo>
                          <a:pt x="63" y="105"/>
                        </a:lnTo>
                        <a:lnTo>
                          <a:pt x="63" y="105"/>
                        </a:lnTo>
                        <a:lnTo>
                          <a:pt x="65" y="105"/>
                        </a:lnTo>
                        <a:lnTo>
                          <a:pt x="65" y="107"/>
                        </a:lnTo>
                        <a:lnTo>
                          <a:pt x="65" y="107"/>
                        </a:lnTo>
                        <a:lnTo>
                          <a:pt x="63" y="107"/>
                        </a:lnTo>
                        <a:lnTo>
                          <a:pt x="63" y="107"/>
                        </a:lnTo>
                        <a:lnTo>
                          <a:pt x="63" y="107"/>
                        </a:lnTo>
                        <a:lnTo>
                          <a:pt x="61" y="107"/>
                        </a:lnTo>
                        <a:lnTo>
                          <a:pt x="61" y="107"/>
                        </a:lnTo>
                        <a:lnTo>
                          <a:pt x="61" y="107"/>
                        </a:lnTo>
                        <a:lnTo>
                          <a:pt x="61" y="105"/>
                        </a:lnTo>
                        <a:lnTo>
                          <a:pt x="59" y="105"/>
                        </a:lnTo>
                        <a:lnTo>
                          <a:pt x="59" y="107"/>
                        </a:lnTo>
                        <a:lnTo>
                          <a:pt x="59" y="107"/>
                        </a:lnTo>
                        <a:lnTo>
                          <a:pt x="59" y="107"/>
                        </a:lnTo>
                        <a:lnTo>
                          <a:pt x="59" y="107"/>
                        </a:lnTo>
                        <a:lnTo>
                          <a:pt x="57" y="107"/>
                        </a:lnTo>
                        <a:lnTo>
                          <a:pt x="57" y="107"/>
                        </a:lnTo>
                        <a:lnTo>
                          <a:pt x="57" y="107"/>
                        </a:lnTo>
                        <a:lnTo>
                          <a:pt x="55" y="107"/>
                        </a:lnTo>
                        <a:lnTo>
                          <a:pt x="55" y="107"/>
                        </a:lnTo>
                        <a:lnTo>
                          <a:pt x="55" y="107"/>
                        </a:lnTo>
                        <a:lnTo>
                          <a:pt x="55" y="107"/>
                        </a:lnTo>
                        <a:lnTo>
                          <a:pt x="55" y="109"/>
                        </a:lnTo>
                        <a:lnTo>
                          <a:pt x="53" y="109"/>
                        </a:lnTo>
                        <a:lnTo>
                          <a:pt x="53" y="107"/>
                        </a:lnTo>
                        <a:lnTo>
                          <a:pt x="53" y="107"/>
                        </a:lnTo>
                        <a:lnTo>
                          <a:pt x="53" y="109"/>
                        </a:lnTo>
                        <a:lnTo>
                          <a:pt x="53" y="109"/>
                        </a:lnTo>
                        <a:lnTo>
                          <a:pt x="53" y="111"/>
                        </a:lnTo>
                        <a:lnTo>
                          <a:pt x="53" y="111"/>
                        </a:lnTo>
                        <a:lnTo>
                          <a:pt x="53" y="111"/>
                        </a:lnTo>
                        <a:lnTo>
                          <a:pt x="53" y="113"/>
                        </a:lnTo>
                        <a:lnTo>
                          <a:pt x="53" y="113"/>
                        </a:lnTo>
                        <a:lnTo>
                          <a:pt x="53" y="113"/>
                        </a:lnTo>
                        <a:lnTo>
                          <a:pt x="53" y="113"/>
                        </a:lnTo>
                        <a:lnTo>
                          <a:pt x="51" y="113"/>
                        </a:lnTo>
                        <a:lnTo>
                          <a:pt x="51" y="113"/>
                        </a:lnTo>
                        <a:lnTo>
                          <a:pt x="49" y="113"/>
                        </a:lnTo>
                        <a:lnTo>
                          <a:pt x="49" y="113"/>
                        </a:lnTo>
                        <a:lnTo>
                          <a:pt x="49" y="113"/>
                        </a:lnTo>
                        <a:lnTo>
                          <a:pt x="49" y="115"/>
                        </a:lnTo>
                        <a:lnTo>
                          <a:pt x="49" y="115"/>
                        </a:lnTo>
                        <a:lnTo>
                          <a:pt x="49" y="115"/>
                        </a:lnTo>
                        <a:lnTo>
                          <a:pt x="49" y="117"/>
                        </a:lnTo>
                        <a:lnTo>
                          <a:pt x="49" y="117"/>
                        </a:lnTo>
                        <a:lnTo>
                          <a:pt x="49" y="117"/>
                        </a:lnTo>
                        <a:lnTo>
                          <a:pt x="47" y="117"/>
                        </a:lnTo>
                        <a:lnTo>
                          <a:pt x="47" y="117"/>
                        </a:lnTo>
                        <a:lnTo>
                          <a:pt x="47" y="117"/>
                        </a:lnTo>
                        <a:lnTo>
                          <a:pt x="46" y="117"/>
                        </a:lnTo>
                        <a:lnTo>
                          <a:pt x="46" y="117"/>
                        </a:lnTo>
                        <a:lnTo>
                          <a:pt x="44" y="117"/>
                        </a:lnTo>
                        <a:lnTo>
                          <a:pt x="44" y="117"/>
                        </a:lnTo>
                        <a:lnTo>
                          <a:pt x="44" y="117"/>
                        </a:lnTo>
                        <a:lnTo>
                          <a:pt x="44" y="117"/>
                        </a:lnTo>
                        <a:lnTo>
                          <a:pt x="46" y="117"/>
                        </a:lnTo>
                        <a:lnTo>
                          <a:pt x="46" y="117"/>
                        </a:lnTo>
                        <a:lnTo>
                          <a:pt x="47" y="117"/>
                        </a:lnTo>
                        <a:lnTo>
                          <a:pt x="47" y="117"/>
                        </a:lnTo>
                        <a:lnTo>
                          <a:pt x="47" y="117"/>
                        </a:lnTo>
                        <a:lnTo>
                          <a:pt x="47" y="119"/>
                        </a:lnTo>
                        <a:lnTo>
                          <a:pt x="49" y="119"/>
                        </a:lnTo>
                        <a:lnTo>
                          <a:pt x="49" y="119"/>
                        </a:lnTo>
                        <a:lnTo>
                          <a:pt x="49" y="119"/>
                        </a:lnTo>
                        <a:lnTo>
                          <a:pt x="49" y="121"/>
                        </a:lnTo>
                        <a:lnTo>
                          <a:pt x="49" y="121"/>
                        </a:lnTo>
                        <a:lnTo>
                          <a:pt x="51" y="121"/>
                        </a:lnTo>
                        <a:lnTo>
                          <a:pt x="51" y="121"/>
                        </a:lnTo>
                        <a:lnTo>
                          <a:pt x="51" y="121"/>
                        </a:lnTo>
                        <a:lnTo>
                          <a:pt x="51" y="121"/>
                        </a:lnTo>
                        <a:lnTo>
                          <a:pt x="53" y="121"/>
                        </a:lnTo>
                        <a:lnTo>
                          <a:pt x="53" y="123"/>
                        </a:lnTo>
                        <a:lnTo>
                          <a:pt x="51" y="123"/>
                        </a:lnTo>
                        <a:lnTo>
                          <a:pt x="51" y="123"/>
                        </a:lnTo>
                        <a:lnTo>
                          <a:pt x="51" y="123"/>
                        </a:lnTo>
                        <a:lnTo>
                          <a:pt x="51" y="123"/>
                        </a:lnTo>
                        <a:lnTo>
                          <a:pt x="49" y="123"/>
                        </a:lnTo>
                        <a:lnTo>
                          <a:pt x="49" y="121"/>
                        </a:lnTo>
                        <a:lnTo>
                          <a:pt x="49" y="121"/>
                        </a:lnTo>
                        <a:lnTo>
                          <a:pt x="49" y="123"/>
                        </a:lnTo>
                        <a:lnTo>
                          <a:pt x="49" y="123"/>
                        </a:lnTo>
                        <a:lnTo>
                          <a:pt x="47" y="123"/>
                        </a:lnTo>
                        <a:lnTo>
                          <a:pt x="47" y="123"/>
                        </a:lnTo>
                        <a:lnTo>
                          <a:pt x="47" y="123"/>
                        </a:lnTo>
                        <a:lnTo>
                          <a:pt x="47" y="123"/>
                        </a:lnTo>
                        <a:lnTo>
                          <a:pt x="47" y="125"/>
                        </a:lnTo>
                        <a:lnTo>
                          <a:pt x="49" y="125"/>
                        </a:lnTo>
                        <a:lnTo>
                          <a:pt x="49" y="125"/>
                        </a:lnTo>
                        <a:lnTo>
                          <a:pt x="49" y="126"/>
                        </a:lnTo>
                        <a:lnTo>
                          <a:pt x="49" y="126"/>
                        </a:lnTo>
                        <a:lnTo>
                          <a:pt x="47" y="126"/>
                        </a:lnTo>
                        <a:lnTo>
                          <a:pt x="47" y="126"/>
                        </a:lnTo>
                        <a:lnTo>
                          <a:pt x="47" y="126"/>
                        </a:lnTo>
                        <a:lnTo>
                          <a:pt x="47" y="125"/>
                        </a:lnTo>
                        <a:lnTo>
                          <a:pt x="47" y="125"/>
                        </a:lnTo>
                        <a:lnTo>
                          <a:pt x="46" y="125"/>
                        </a:lnTo>
                        <a:lnTo>
                          <a:pt x="46" y="125"/>
                        </a:lnTo>
                        <a:lnTo>
                          <a:pt x="46" y="126"/>
                        </a:lnTo>
                        <a:lnTo>
                          <a:pt x="46" y="126"/>
                        </a:lnTo>
                        <a:lnTo>
                          <a:pt x="46" y="126"/>
                        </a:lnTo>
                        <a:lnTo>
                          <a:pt x="46" y="128"/>
                        </a:lnTo>
                        <a:lnTo>
                          <a:pt x="46" y="128"/>
                        </a:lnTo>
                        <a:lnTo>
                          <a:pt x="44" y="128"/>
                        </a:lnTo>
                        <a:lnTo>
                          <a:pt x="44" y="128"/>
                        </a:lnTo>
                        <a:lnTo>
                          <a:pt x="44" y="128"/>
                        </a:lnTo>
                        <a:lnTo>
                          <a:pt x="44" y="130"/>
                        </a:lnTo>
                        <a:lnTo>
                          <a:pt x="46" y="130"/>
                        </a:lnTo>
                        <a:lnTo>
                          <a:pt x="46" y="130"/>
                        </a:lnTo>
                        <a:lnTo>
                          <a:pt x="46" y="132"/>
                        </a:lnTo>
                        <a:lnTo>
                          <a:pt x="46" y="132"/>
                        </a:lnTo>
                        <a:lnTo>
                          <a:pt x="44" y="132"/>
                        </a:lnTo>
                        <a:lnTo>
                          <a:pt x="44" y="132"/>
                        </a:lnTo>
                        <a:lnTo>
                          <a:pt x="44" y="132"/>
                        </a:lnTo>
                        <a:lnTo>
                          <a:pt x="42" y="132"/>
                        </a:lnTo>
                        <a:lnTo>
                          <a:pt x="42" y="132"/>
                        </a:lnTo>
                        <a:lnTo>
                          <a:pt x="42" y="134"/>
                        </a:lnTo>
                        <a:lnTo>
                          <a:pt x="42" y="134"/>
                        </a:lnTo>
                        <a:lnTo>
                          <a:pt x="42" y="134"/>
                        </a:lnTo>
                        <a:lnTo>
                          <a:pt x="42" y="136"/>
                        </a:lnTo>
                        <a:lnTo>
                          <a:pt x="42" y="136"/>
                        </a:lnTo>
                        <a:lnTo>
                          <a:pt x="40" y="136"/>
                        </a:lnTo>
                        <a:lnTo>
                          <a:pt x="40" y="136"/>
                        </a:lnTo>
                        <a:lnTo>
                          <a:pt x="40" y="134"/>
                        </a:lnTo>
                        <a:lnTo>
                          <a:pt x="40" y="134"/>
                        </a:lnTo>
                        <a:lnTo>
                          <a:pt x="40" y="134"/>
                        </a:lnTo>
                        <a:lnTo>
                          <a:pt x="38" y="134"/>
                        </a:lnTo>
                        <a:lnTo>
                          <a:pt x="38" y="134"/>
                        </a:lnTo>
                        <a:lnTo>
                          <a:pt x="38" y="134"/>
                        </a:lnTo>
                        <a:lnTo>
                          <a:pt x="38" y="134"/>
                        </a:lnTo>
                        <a:lnTo>
                          <a:pt x="38" y="136"/>
                        </a:lnTo>
                        <a:lnTo>
                          <a:pt x="36" y="136"/>
                        </a:lnTo>
                        <a:lnTo>
                          <a:pt x="36" y="136"/>
                        </a:lnTo>
                        <a:lnTo>
                          <a:pt x="36" y="136"/>
                        </a:lnTo>
                        <a:lnTo>
                          <a:pt x="34" y="136"/>
                        </a:lnTo>
                        <a:lnTo>
                          <a:pt x="34" y="136"/>
                        </a:lnTo>
                        <a:lnTo>
                          <a:pt x="34" y="136"/>
                        </a:lnTo>
                        <a:lnTo>
                          <a:pt x="34" y="138"/>
                        </a:lnTo>
                        <a:lnTo>
                          <a:pt x="34" y="138"/>
                        </a:lnTo>
                        <a:lnTo>
                          <a:pt x="32" y="138"/>
                        </a:lnTo>
                        <a:lnTo>
                          <a:pt x="32" y="138"/>
                        </a:lnTo>
                        <a:lnTo>
                          <a:pt x="32" y="138"/>
                        </a:lnTo>
                        <a:lnTo>
                          <a:pt x="32" y="138"/>
                        </a:lnTo>
                        <a:lnTo>
                          <a:pt x="30" y="138"/>
                        </a:lnTo>
                        <a:lnTo>
                          <a:pt x="30" y="138"/>
                        </a:lnTo>
                        <a:lnTo>
                          <a:pt x="28" y="138"/>
                        </a:lnTo>
                        <a:lnTo>
                          <a:pt x="28" y="138"/>
                        </a:lnTo>
                        <a:lnTo>
                          <a:pt x="28" y="138"/>
                        </a:lnTo>
                        <a:lnTo>
                          <a:pt x="28" y="138"/>
                        </a:lnTo>
                        <a:lnTo>
                          <a:pt x="28" y="136"/>
                        </a:lnTo>
                        <a:lnTo>
                          <a:pt x="26" y="136"/>
                        </a:lnTo>
                        <a:lnTo>
                          <a:pt x="26" y="136"/>
                        </a:lnTo>
                        <a:lnTo>
                          <a:pt x="26" y="136"/>
                        </a:lnTo>
                        <a:lnTo>
                          <a:pt x="25" y="136"/>
                        </a:lnTo>
                        <a:lnTo>
                          <a:pt x="25" y="136"/>
                        </a:lnTo>
                        <a:lnTo>
                          <a:pt x="25" y="136"/>
                        </a:lnTo>
                        <a:lnTo>
                          <a:pt x="23" y="136"/>
                        </a:lnTo>
                        <a:lnTo>
                          <a:pt x="23" y="136"/>
                        </a:lnTo>
                        <a:lnTo>
                          <a:pt x="23" y="136"/>
                        </a:lnTo>
                        <a:lnTo>
                          <a:pt x="21" y="136"/>
                        </a:lnTo>
                        <a:lnTo>
                          <a:pt x="21" y="136"/>
                        </a:lnTo>
                        <a:lnTo>
                          <a:pt x="21" y="136"/>
                        </a:lnTo>
                        <a:lnTo>
                          <a:pt x="19" y="136"/>
                        </a:lnTo>
                        <a:lnTo>
                          <a:pt x="19" y="136"/>
                        </a:lnTo>
                        <a:lnTo>
                          <a:pt x="17" y="136"/>
                        </a:lnTo>
                        <a:lnTo>
                          <a:pt x="17" y="136"/>
                        </a:lnTo>
                        <a:lnTo>
                          <a:pt x="17" y="136"/>
                        </a:lnTo>
                        <a:lnTo>
                          <a:pt x="15" y="136"/>
                        </a:lnTo>
                        <a:lnTo>
                          <a:pt x="15" y="136"/>
                        </a:lnTo>
                        <a:lnTo>
                          <a:pt x="15" y="136"/>
                        </a:lnTo>
                        <a:lnTo>
                          <a:pt x="13" y="136"/>
                        </a:lnTo>
                        <a:lnTo>
                          <a:pt x="13" y="136"/>
                        </a:lnTo>
                        <a:lnTo>
                          <a:pt x="13" y="136"/>
                        </a:lnTo>
                        <a:lnTo>
                          <a:pt x="13" y="136"/>
                        </a:lnTo>
                        <a:lnTo>
                          <a:pt x="11" y="136"/>
                        </a:lnTo>
                        <a:lnTo>
                          <a:pt x="11" y="136"/>
                        </a:lnTo>
                        <a:lnTo>
                          <a:pt x="11" y="136"/>
                        </a:lnTo>
                        <a:lnTo>
                          <a:pt x="11" y="136"/>
                        </a:lnTo>
                        <a:lnTo>
                          <a:pt x="9" y="136"/>
                        </a:lnTo>
                        <a:lnTo>
                          <a:pt x="9" y="136"/>
                        </a:lnTo>
                        <a:lnTo>
                          <a:pt x="7" y="136"/>
                        </a:lnTo>
                        <a:lnTo>
                          <a:pt x="7" y="136"/>
                        </a:lnTo>
                        <a:lnTo>
                          <a:pt x="7" y="136"/>
                        </a:lnTo>
                        <a:lnTo>
                          <a:pt x="7" y="136"/>
                        </a:lnTo>
                        <a:lnTo>
                          <a:pt x="7" y="136"/>
                        </a:lnTo>
                        <a:lnTo>
                          <a:pt x="5" y="136"/>
                        </a:lnTo>
                        <a:lnTo>
                          <a:pt x="5" y="136"/>
                        </a:lnTo>
                        <a:lnTo>
                          <a:pt x="5" y="136"/>
                        </a:lnTo>
                        <a:lnTo>
                          <a:pt x="3" y="136"/>
                        </a:lnTo>
                        <a:lnTo>
                          <a:pt x="3" y="136"/>
                        </a:lnTo>
                        <a:lnTo>
                          <a:pt x="3" y="136"/>
                        </a:lnTo>
                        <a:lnTo>
                          <a:pt x="3" y="136"/>
                        </a:lnTo>
                        <a:lnTo>
                          <a:pt x="2" y="136"/>
                        </a:lnTo>
                        <a:lnTo>
                          <a:pt x="2" y="134"/>
                        </a:lnTo>
                        <a:lnTo>
                          <a:pt x="2" y="134"/>
                        </a:lnTo>
                        <a:lnTo>
                          <a:pt x="2" y="132"/>
                        </a:lnTo>
                        <a:lnTo>
                          <a:pt x="2" y="132"/>
                        </a:lnTo>
                        <a:lnTo>
                          <a:pt x="2" y="130"/>
                        </a:lnTo>
                        <a:lnTo>
                          <a:pt x="2" y="130"/>
                        </a:lnTo>
                        <a:lnTo>
                          <a:pt x="2" y="128"/>
                        </a:lnTo>
                        <a:lnTo>
                          <a:pt x="2" y="128"/>
                        </a:lnTo>
                        <a:lnTo>
                          <a:pt x="2" y="128"/>
                        </a:lnTo>
                        <a:lnTo>
                          <a:pt x="2" y="126"/>
                        </a:lnTo>
                        <a:lnTo>
                          <a:pt x="2" y="126"/>
                        </a:lnTo>
                        <a:lnTo>
                          <a:pt x="2" y="125"/>
                        </a:lnTo>
                        <a:lnTo>
                          <a:pt x="2" y="125"/>
                        </a:lnTo>
                        <a:lnTo>
                          <a:pt x="2" y="123"/>
                        </a:lnTo>
                        <a:lnTo>
                          <a:pt x="2" y="123"/>
                        </a:lnTo>
                        <a:lnTo>
                          <a:pt x="2" y="121"/>
                        </a:lnTo>
                        <a:lnTo>
                          <a:pt x="2" y="121"/>
                        </a:lnTo>
                        <a:lnTo>
                          <a:pt x="2" y="121"/>
                        </a:lnTo>
                        <a:lnTo>
                          <a:pt x="2" y="119"/>
                        </a:lnTo>
                        <a:lnTo>
                          <a:pt x="2" y="119"/>
                        </a:lnTo>
                        <a:lnTo>
                          <a:pt x="2" y="117"/>
                        </a:lnTo>
                        <a:lnTo>
                          <a:pt x="2" y="117"/>
                        </a:lnTo>
                        <a:lnTo>
                          <a:pt x="2" y="115"/>
                        </a:lnTo>
                        <a:lnTo>
                          <a:pt x="2" y="115"/>
                        </a:lnTo>
                        <a:lnTo>
                          <a:pt x="2" y="113"/>
                        </a:lnTo>
                        <a:lnTo>
                          <a:pt x="2" y="113"/>
                        </a:lnTo>
                        <a:lnTo>
                          <a:pt x="2" y="113"/>
                        </a:lnTo>
                        <a:lnTo>
                          <a:pt x="2" y="111"/>
                        </a:lnTo>
                        <a:lnTo>
                          <a:pt x="2" y="111"/>
                        </a:lnTo>
                        <a:lnTo>
                          <a:pt x="2" y="109"/>
                        </a:lnTo>
                        <a:lnTo>
                          <a:pt x="2" y="109"/>
                        </a:lnTo>
                        <a:lnTo>
                          <a:pt x="2" y="107"/>
                        </a:lnTo>
                        <a:lnTo>
                          <a:pt x="2" y="107"/>
                        </a:lnTo>
                        <a:lnTo>
                          <a:pt x="2" y="105"/>
                        </a:lnTo>
                        <a:lnTo>
                          <a:pt x="2" y="105"/>
                        </a:lnTo>
                        <a:lnTo>
                          <a:pt x="2" y="104"/>
                        </a:lnTo>
                        <a:lnTo>
                          <a:pt x="2" y="104"/>
                        </a:lnTo>
                        <a:lnTo>
                          <a:pt x="2" y="104"/>
                        </a:lnTo>
                        <a:lnTo>
                          <a:pt x="2" y="102"/>
                        </a:lnTo>
                        <a:lnTo>
                          <a:pt x="2" y="102"/>
                        </a:lnTo>
                        <a:lnTo>
                          <a:pt x="2" y="100"/>
                        </a:lnTo>
                        <a:lnTo>
                          <a:pt x="2" y="100"/>
                        </a:lnTo>
                        <a:lnTo>
                          <a:pt x="2" y="98"/>
                        </a:lnTo>
                        <a:lnTo>
                          <a:pt x="2" y="98"/>
                        </a:lnTo>
                        <a:lnTo>
                          <a:pt x="2" y="96"/>
                        </a:lnTo>
                        <a:lnTo>
                          <a:pt x="2" y="96"/>
                        </a:lnTo>
                        <a:lnTo>
                          <a:pt x="2" y="96"/>
                        </a:lnTo>
                        <a:lnTo>
                          <a:pt x="2" y="94"/>
                        </a:lnTo>
                        <a:lnTo>
                          <a:pt x="2" y="94"/>
                        </a:lnTo>
                        <a:lnTo>
                          <a:pt x="2" y="92"/>
                        </a:lnTo>
                        <a:lnTo>
                          <a:pt x="2" y="92"/>
                        </a:lnTo>
                        <a:lnTo>
                          <a:pt x="2" y="90"/>
                        </a:lnTo>
                        <a:lnTo>
                          <a:pt x="2" y="90"/>
                        </a:lnTo>
                        <a:lnTo>
                          <a:pt x="2" y="88"/>
                        </a:lnTo>
                        <a:lnTo>
                          <a:pt x="2" y="88"/>
                        </a:lnTo>
                        <a:lnTo>
                          <a:pt x="2" y="88"/>
                        </a:lnTo>
                        <a:lnTo>
                          <a:pt x="2" y="88"/>
                        </a:lnTo>
                        <a:lnTo>
                          <a:pt x="2" y="88"/>
                        </a:lnTo>
                        <a:lnTo>
                          <a:pt x="0" y="88"/>
                        </a:lnTo>
                        <a:lnTo>
                          <a:pt x="0" y="86"/>
                        </a:lnTo>
                        <a:lnTo>
                          <a:pt x="0" y="86"/>
                        </a:lnTo>
                        <a:lnTo>
                          <a:pt x="0" y="84"/>
                        </a:lnTo>
                        <a:lnTo>
                          <a:pt x="0" y="84"/>
                        </a:lnTo>
                        <a:lnTo>
                          <a:pt x="0" y="84"/>
                        </a:lnTo>
                        <a:lnTo>
                          <a:pt x="0" y="82"/>
                        </a:lnTo>
                        <a:lnTo>
                          <a:pt x="0" y="82"/>
                        </a:lnTo>
                        <a:lnTo>
                          <a:pt x="0" y="82"/>
                        </a:lnTo>
                        <a:lnTo>
                          <a:pt x="0" y="81"/>
                        </a:lnTo>
                        <a:lnTo>
                          <a:pt x="2" y="81"/>
                        </a:lnTo>
                        <a:lnTo>
                          <a:pt x="2" y="81"/>
                        </a:lnTo>
                        <a:lnTo>
                          <a:pt x="2" y="81"/>
                        </a:lnTo>
                        <a:lnTo>
                          <a:pt x="2" y="79"/>
                        </a:lnTo>
                        <a:lnTo>
                          <a:pt x="2" y="79"/>
                        </a:lnTo>
                        <a:lnTo>
                          <a:pt x="2" y="79"/>
                        </a:lnTo>
                        <a:lnTo>
                          <a:pt x="2" y="77"/>
                        </a:lnTo>
                        <a:lnTo>
                          <a:pt x="2" y="77"/>
                        </a:lnTo>
                        <a:lnTo>
                          <a:pt x="2" y="75"/>
                        </a:lnTo>
                        <a:lnTo>
                          <a:pt x="2" y="75"/>
                        </a:lnTo>
                        <a:lnTo>
                          <a:pt x="2" y="73"/>
                        </a:lnTo>
                        <a:lnTo>
                          <a:pt x="2" y="73"/>
                        </a:lnTo>
                        <a:lnTo>
                          <a:pt x="2" y="73"/>
                        </a:lnTo>
                        <a:lnTo>
                          <a:pt x="2" y="71"/>
                        </a:lnTo>
                        <a:lnTo>
                          <a:pt x="2" y="71"/>
                        </a:lnTo>
                        <a:lnTo>
                          <a:pt x="2" y="69"/>
                        </a:lnTo>
                        <a:lnTo>
                          <a:pt x="2" y="69"/>
                        </a:lnTo>
                        <a:lnTo>
                          <a:pt x="2" y="69"/>
                        </a:lnTo>
                        <a:lnTo>
                          <a:pt x="2" y="67"/>
                        </a:lnTo>
                        <a:lnTo>
                          <a:pt x="2" y="67"/>
                        </a:lnTo>
                        <a:lnTo>
                          <a:pt x="2" y="65"/>
                        </a:lnTo>
                        <a:lnTo>
                          <a:pt x="2" y="65"/>
                        </a:lnTo>
                        <a:lnTo>
                          <a:pt x="2" y="65"/>
                        </a:lnTo>
                        <a:lnTo>
                          <a:pt x="2" y="63"/>
                        </a:lnTo>
                        <a:lnTo>
                          <a:pt x="2" y="63"/>
                        </a:lnTo>
                        <a:lnTo>
                          <a:pt x="2" y="61"/>
                        </a:lnTo>
                        <a:lnTo>
                          <a:pt x="2" y="61"/>
                        </a:lnTo>
                        <a:lnTo>
                          <a:pt x="2" y="59"/>
                        </a:lnTo>
                        <a:lnTo>
                          <a:pt x="2" y="59"/>
                        </a:lnTo>
                        <a:lnTo>
                          <a:pt x="2" y="58"/>
                        </a:lnTo>
                        <a:lnTo>
                          <a:pt x="2" y="58"/>
                        </a:lnTo>
                        <a:lnTo>
                          <a:pt x="2" y="56"/>
                        </a:lnTo>
                        <a:lnTo>
                          <a:pt x="2" y="56"/>
                        </a:lnTo>
                        <a:lnTo>
                          <a:pt x="2" y="56"/>
                        </a:lnTo>
                        <a:lnTo>
                          <a:pt x="2" y="54"/>
                        </a:lnTo>
                        <a:lnTo>
                          <a:pt x="2" y="54"/>
                        </a:lnTo>
                        <a:lnTo>
                          <a:pt x="2" y="52"/>
                        </a:lnTo>
                        <a:lnTo>
                          <a:pt x="2" y="52"/>
                        </a:lnTo>
                        <a:lnTo>
                          <a:pt x="2" y="50"/>
                        </a:lnTo>
                        <a:lnTo>
                          <a:pt x="2" y="50"/>
                        </a:lnTo>
                        <a:lnTo>
                          <a:pt x="2" y="48"/>
                        </a:lnTo>
                        <a:lnTo>
                          <a:pt x="2" y="48"/>
                        </a:lnTo>
                        <a:lnTo>
                          <a:pt x="2" y="48"/>
                        </a:lnTo>
                        <a:lnTo>
                          <a:pt x="2" y="46"/>
                        </a:lnTo>
                        <a:lnTo>
                          <a:pt x="2" y="46"/>
                        </a:lnTo>
                        <a:lnTo>
                          <a:pt x="2" y="44"/>
                        </a:lnTo>
                        <a:lnTo>
                          <a:pt x="2" y="44"/>
                        </a:lnTo>
                        <a:lnTo>
                          <a:pt x="2" y="42"/>
                        </a:lnTo>
                        <a:lnTo>
                          <a:pt x="2" y="42"/>
                        </a:lnTo>
                        <a:lnTo>
                          <a:pt x="2" y="40"/>
                        </a:lnTo>
                        <a:lnTo>
                          <a:pt x="2" y="40"/>
                        </a:lnTo>
                        <a:lnTo>
                          <a:pt x="2" y="40"/>
                        </a:lnTo>
                        <a:lnTo>
                          <a:pt x="2" y="38"/>
                        </a:lnTo>
                        <a:lnTo>
                          <a:pt x="2" y="38"/>
                        </a:lnTo>
                        <a:lnTo>
                          <a:pt x="2" y="36"/>
                        </a:lnTo>
                        <a:lnTo>
                          <a:pt x="2" y="36"/>
                        </a:lnTo>
                        <a:lnTo>
                          <a:pt x="2" y="35"/>
                        </a:lnTo>
                        <a:lnTo>
                          <a:pt x="2" y="35"/>
                        </a:lnTo>
                        <a:lnTo>
                          <a:pt x="2" y="33"/>
                        </a:lnTo>
                        <a:lnTo>
                          <a:pt x="2" y="33"/>
                        </a:lnTo>
                        <a:lnTo>
                          <a:pt x="2" y="33"/>
                        </a:lnTo>
                        <a:lnTo>
                          <a:pt x="2" y="31"/>
                        </a:lnTo>
                        <a:lnTo>
                          <a:pt x="2" y="31"/>
                        </a:lnTo>
                        <a:lnTo>
                          <a:pt x="2" y="29"/>
                        </a:lnTo>
                        <a:lnTo>
                          <a:pt x="2" y="29"/>
                        </a:lnTo>
                        <a:lnTo>
                          <a:pt x="2" y="27"/>
                        </a:lnTo>
                        <a:lnTo>
                          <a:pt x="2" y="27"/>
                        </a:lnTo>
                        <a:lnTo>
                          <a:pt x="2" y="25"/>
                        </a:lnTo>
                        <a:lnTo>
                          <a:pt x="2" y="25"/>
                        </a:lnTo>
                        <a:lnTo>
                          <a:pt x="2" y="25"/>
                        </a:lnTo>
                        <a:lnTo>
                          <a:pt x="2" y="23"/>
                        </a:lnTo>
                        <a:lnTo>
                          <a:pt x="2" y="23"/>
                        </a:lnTo>
                        <a:lnTo>
                          <a:pt x="2" y="21"/>
                        </a:lnTo>
                        <a:lnTo>
                          <a:pt x="2" y="21"/>
                        </a:lnTo>
                        <a:lnTo>
                          <a:pt x="2" y="19"/>
                        </a:lnTo>
                        <a:lnTo>
                          <a:pt x="2" y="19"/>
                        </a:lnTo>
                        <a:lnTo>
                          <a:pt x="2" y="17"/>
                        </a:lnTo>
                        <a:lnTo>
                          <a:pt x="2" y="17"/>
                        </a:lnTo>
                        <a:lnTo>
                          <a:pt x="2" y="17"/>
                        </a:lnTo>
                        <a:lnTo>
                          <a:pt x="2" y="15"/>
                        </a:lnTo>
                        <a:lnTo>
                          <a:pt x="2" y="15"/>
                        </a:lnTo>
                        <a:lnTo>
                          <a:pt x="2" y="13"/>
                        </a:lnTo>
                        <a:lnTo>
                          <a:pt x="2" y="13"/>
                        </a:lnTo>
                        <a:lnTo>
                          <a:pt x="2" y="12"/>
                        </a:lnTo>
                        <a:lnTo>
                          <a:pt x="2" y="12"/>
                        </a:lnTo>
                        <a:lnTo>
                          <a:pt x="2" y="10"/>
                        </a:lnTo>
                        <a:lnTo>
                          <a:pt x="2" y="10"/>
                        </a:lnTo>
                        <a:lnTo>
                          <a:pt x="2" y="8"/>
                        </a:lnTo>
                        <a:lnTo>
                          <a:pt x="2" y="8"/>
                        </a:lnTo>
                        <a:lnTo>
                          <a:pt x="2" y="8"/>
                        </a:lnTo>
                        <a:lnTo>
                          <a:pt x="2" y="6"/>
                        </a:lnTo>
                        <a:lnTo>
                          <a:pt x="2" y="6"/>
                        </a:lnTo>
                        <a:lnTo>
                          <a:pt x="2" y="4"/>
                        </a:lnTo>
                        <a:lnTo>
                          <a:pt x="2" y="4"/>
                        </a:lnTo>
                        <a:lnTo>
                          <a:pt x="2" y="2"/>
                        </a:lnTo>
                        <a:lnTo>
                          <a:pt x="2" y="2"/>
                        </a:lnTo>
                        <a:lnTo>
                          <a:pt x="2" y="0"/>
                        </a:lnTo>
                        <a:lnTo>
                          <a:pt x="2" y="0"/>
                        </a:lnTo>
                        <a:lnTo>
                          <a:pt x="3" y="0"/>
                        </a:lnTo>
                        <a:lnTo>
                          <a:pt x="3" y="0"/>
                        </a:lnTo>
                        <a:lnTo>
                          <a:pt x="5" y="0"/>
                        </a:lnTo>
                        <a:lnTo>
                          <a:pt x="5" y="0"/>
                        </a:lnTo>
                        <a:lnTo>
                          <a:pt x="5" y="0"/>
                        </a:lnTo>
                        <a:lnTo>
                          <a:pt x="5" y="0"/>
                        </a:lnTo>
                        <a:lnTo>
                          <a:pt x="7" y="0"/>
                        </a:lnTo>
                        <a:lnTo>
                          <a:pt x="7" y="0"/>
                        </a:lnTo>
                        <a:lnTo>
                          <a:pt x="7" y="2"/>
                        </a:lnTo>
                        <a:lnTo>
                          <a:pt x="7" y="2"/>
                        </a:lnTo>
                        <a:lnTo>
                          <a:pt x="7" y="2"/>
                        </a:lnTo>
                        <a:lnTo>
                          <a:pt x="9" y="2"/>
                        </a:lnTo>
                        <a:lnTo>
                          <a:pt x="9" y="2"/>
                        </a:lnTo>
                        <a:lnTo>
                          <a:pt x="11" y="2"/>
                        </a:lnTo>
                        <a:lnTo>
                          <a:pt x="11" y="4"/>
                        </a:lnTo>
                        <a:lnTo>
                          <a:pt x="11" y="4"/>
                        </a:lnTo>
                        <a:lnTo>
                          <a:pt x="11" y="4"/>
                        </a:lnTo>
                        <a:lnTo>
                          <a:pt x="13" y="4"/>
                        </a:lnTo>
                        <a:lnTo>
                          <a:pt x="13" y="4"/>
                        </a:lnTo>
                        <a:lnTo>
                          <a:pt x="13" y="4"/>
                        </a:lnTo>
                        <a:lnTo>
                          <a:pt x="13" y="6"/>
                        </a:lnTo>
                        <a:lnTo>
                          <a:pt x="13" y="6"/>
                        </a:lnTo>
                        <a:lnTo>
                          <a:pt x="15" y="6"/>
                        </a:lnTo>
                        <a:lnTo>
                          <a:pt x="15" y="6"/>
                        </a:lnTo>
                        <a:lnTo>
                          <a:pt x="15" y="6"/>
                        </a:lnTo>
                        <a:lnTo>
                          <a:pt x="17" y="6"/>
                        </a:lnTo>
                        <a:lnTo>
                          <a:pt x="17" y="6"/>
                        </a:lnTo>
                        <a:lnTo>
                          <a:pt x="17" y="8"/>
                        </a:lnTo>
                        <a:lnTo>
                          <a:pt x="17" y="8"/>
                        </a:lnTo>
                        <a:lnTo>
                          <a:pt x="17" y="8"/>
                        </a:lnTo>
                        <a:lnTo>
                          <a:pt x="19" y="8"/>
                        </a:lnTo>
                        <a:lnTo>
                          <a:pt x="19" y="8"/>
                        </a:lnTo>
                        <a:lnTo>
                          <a:pt x="21" y="8"/>
                        </a:lnTo>
                        <a:lnTo>
                          <a:pt x="21" y="8"/>
                        </a:lnTo>
                        <a:lnTo>
                          <a:pt x="21" y="8"/>
                        </a:lnTo>
                        <a:lnTo>
                          <a:pt x="21" y="8"/>
                        </a:lnTo>
                        <a:lnTo>
                          <a:pt x="23" y="8"/>
                        </a:lnTo>
                        <a:lnTo>
                          <a:pt x="23" y="10"/>
                        </a:lnTo>
                        <a:lnTo>
                          <a:pt x="23" y="10"/>
                        </a:lnTo>
                        <a:lnTo>
                          <a:pt x="23" y="10"/>
                        </a:lnTo>
                        <a:lnTo>
                          <a:pt x="23" y="10"/>
                        </a:lnTo>
                        <a:lnTo>
                          <a:pt x="25" y="10"/>
                        </a:lnTo>
                        <a:lnTo>
                          <a:pt x="25" y="10"/>
                        </a:lnTo>
                        <a:lnTo>
                          <a:pt x="26" y="10"/>
                        </a:lnTo>
                        <a:lnTo>
                          <a:pt x="26" y="10"/>
                        </a:lnTo>
                        <a:lnTo>
                          <a:pt x="26" y="10"/>
                        </a:lnTo>
                        <a:lnTo>
                          <a:pt x="26" y="12"/>
                        </a:lnTo>
                        <a:lnTo>
                          <a:pt x="28" y="12"/>
                        </a:lnTo>
                        <a:lnTo>
                          <a:pt x="28" y="10"/>
                        </a:lnTo>
                        <a:lnTo>
                          <a:pt x="28" y="10"/>
                        </a:lnTo>
                        <a:lnTo>
                          <a:pt x="28" y="12"/>
                        </a:lnTo>
                        <a:lnTo>
                          <a:pt x="28" y="12"/>
                        </a:lnTo>
                        <a:lnTo>
                          <a:pt x="28" y="13"/>
                        </a:lnTo>
                        <a:lnTo>
                          <a:pt x="28" y="13"/>
                        </a:lnTo>
                        <a:lnTo>
                          <a:pt x="30" y="13"/>
                        </a:lnTo>
                        <a:lnTo>
                          <a:pt x="30" y="13"/>
                        </a:lnTo>
                        <a:lnTo>
                          <a:pt x="32" y="13"/>
                        </a:lnTo>
                        <a:lnTo>
                          <a:pt x="32" y="13"/>
                        </a:lnTo>
                        <a:lnTo>
                          <a:pt x="32" y="13"/>
                        </a:lnTo>
                        <a:lnTo>
                          <a:pt x="32" y="13"/>
                        </a:lnTo>
                        <a:lnTo>
                          <a:pt x="32" y="15"/>
                        </a:lnTo>
                        <a:lnTo>
                          <a:pt x="34" y="15"/>
                        </a:lnTo>
                        <a:lnTo>
                          <a:pt x="34" y="15"/>
                        </a:lnTo>
                        <a:lnTo>
                          <a:pt x="34" y="15"/>
                        </a:lnTo>
                        <a:lnTo>
                          <a:pt x="36" y="15"/>
                        </a:lnTo>
                        <a:lnTo>
                          <a:pt x="36" y="15"/>
                        </a:lnTo>
                        <a:lnTo>
                          <a:pt x="36" y="15"/>
                        </a:lnTo>
                        <a:lnTo>
                          <a:pt x="38" y="15"/>
                        </a:lnTo>
                        <a:lnTo>
                          <a:pt x="38" y="15"/>
                        </a:lnTo>
                        <a:lnTo>
                          <a:pt x="38" y="15"/>
                        </a:lnTo>
                        <a:lnTo>
                          <a:pt x="40" y="15"/>
                        </a:lnTo>
                        <a:lnTo>
                          <a:pt x="40" y="15"/>
                        </a:lnTo>
                        <a:lnTo>
                          <a:pt x="40" y="15"/>
                        </a:lnTo>
                        <a:lnTo>
                          <a:pt x="42" y="15"/>
                        </a:lnTo>
                        <a:lnTo>
                          <a:pt x="42" y="17"/>
                        </a:lnTo>
                        <a:lnTo>
                          <a:pt x="42" y="17"/>
                        </a:lnTo>
                        <a:lnTo>
                          <a:pt x="44" y="17"/>
                        </a:lnTo>
                        <a:lnTo>
                          <a:pt x="44" y="17"/>
                        </a:lnTo>
                        <a:lnTo>
                          <a:pt x="44" y="17"/>
                        </a:lnTo>
                        <a:lnTo>
                          <a:pt x="46" y="17"/>
                        </a:lnTo>
                        <a:lnTo>
                          <a:pt x="46" y="17"/>
                        </a:lnTo>
                        <a:lnTo>
                          <a:pt x="46" y="17"/>
                        </a:lnTo>
                        <a:lnTo>
                          <a:pt x="46" y="17"/>
                        </a:lnTo>
                        <a:lnTo>
                          <a:pt x="46" y="15"/>
                        </a:lnTo>
                        <a:lnTo>
                          <a:pt x="46" y="15"/>
                        </a:lnTo>
                        <a:lnTo>
                          <a:pt x="47" y="15"/>
                        </a:lnTo>
                        <a:lnTo>
                          <a:pt x="47" y="15"/>
                        </a:lnTo>
                        <a:lnTo>
                          <a:pt x="47" y="15"/>
                        </a:lnTo>
                        <a:lnTo>
                          <a:pt x="47" y="15"/>
                        </a:lnTo>
                        <a:lnTo>
                          <a:pt x="47" y="17"/>
                        </a:lnTo>
                        <a:lnTo>
                          <a:pt x="49" y="17"/>
                        </a:lnTo>
                        <a:lnTo>
                          <a:pt x="49" y="17"/>
                        </a:lnTo>
                        <a:lnTo>
                          <a:pt x="49" y="17"/>
                        </a:lnTo>
                        <a:lnTo>
                          <a:pt x="47" y="17"/>
                        </a:lnTo>
                        <a:lnTo>
                          <a:pt x="47" y="17"/>
                        </a:lnTo>
                        <a:lnTo>
                          <a:pt x="47" y="19"/>
                        </a:lnTo>
                        <a:lnTo>
                          <a:pt x="47" y="19"/>
                        </a:lnTo>
                        <a:lnTo>
                          <a:pt x="47" y="19"/>
                        </a:lnTo>
                        <a:lnTo>
                          <a:pt x="49" y="19"/>
                        </a:lnTo>
                        <a:lnTo>
                          <a:pt x="49" y="19"/>
                        </a:lnTo>
                        <a:lnTo>
                          <a:pt x="49" y="21"/>
                        </a:lnTo>
                        <a:lnTo>
                          <a:pt x="49" y="21"/>
                        </a:lnTo>
                        <a:lnTo>
                          <a:pt x="51" y="21"/>
                        </a:lnTo>
                        <a:lnTo>
                          <a:pt x="51" y="21"/>
                        </a:lnTo>
                        <a:lnTo>
                          <a:pt x="51" y="21"/>
                        </a:lnTo>
                        <a:lnTo>
                          <a:pt x="51" y="23"/>
                        </a:lnTo>
                        <a:lnTo>
                          <a:pt x="53" y="23"/>
                        </a:lnTo>
                        <a:lnTo>
                          <a:pt x="53" y="23"/>
                        </a:lnTo>
                        <a:lnTo>
                          <a:pt x="53" y="23"/>
                        </a:lnTo>
                        <a:lnTo>
                          <a:pt x="53" y="23"/>
                        </a:lnTo>
                        <a:lnTo>
                          <a:pt x="53" y="25"/>
                        </a:lnTo>
                        <a:lnTo>
                          <a:pt x="55" y="25"/>
                        </a:lnTo>
                        <a:lnTo>
                          <a:pt x="55" y="25"/>
                        </a:lnTo>
                        <a:lnTo>
                          <a:pt x="55" y="25"/>
                        </a:lnTo>
                        <a:lnTo>
                          <a:pt x="55" y="25"/>
                        </a:lnTo>
                        <a:lnTo>
                          <a:pt x="55" y="25"/>
                        </a:lnTo>
                        <a:lnTo>
                          <a:pt x="57" y="25"/>
                        </a:lnTo>
                        <a:lnTo>
                          <a:pt x="57" y="25"/>
                        </a:lnTo>
                        <a:lnTo>
                          <a:pt x="59" y="25"/>
                        </a:lnTo>
                        <a:lnTo>
                          <a:pt x="59" y="25"/>
                        </a:lnTo>
                        <a:lnTo>
                          <a:pt x="59" y="25"/>
                        </a:lnTo>
                        <a:lnTo>
                          <a:pt x="61" y="25"/>
                        </a:lnTo>
                        <a:lnTo>
                          <a:pt x="61" y="25"/>
                        </a:lnTo>
                        <a:lnTo>
                          <a:pt x="61" y="25"/>
                        </a:lnTo>
                        <a:lnTo>
                          <a:pt x="61" y="25"/>
                        </a:lnTo>
                        <a:lnTo>
                          <a:pt x="63" y="25"/>
                        </a:lnTo>
                        <a:lnTo>
                          <a:pt x="63" y="25"/>
                        </a:lnTo>
                        <a:lnTo>
                          <a:pt x="65" y="25"/>
                        </a:lnTo>
                        <a:lnTo>
                          <a:pt x="65" y="25"/>
                        </a:lnTo>
                        <a:lnTo>
                          <a:pt x="65" y="25"/>
                        </a:lnTo>
                        <a:lnTo>
                          <a:pt x="65" y="27"/>
                        </a:lnTo>
                        <a:lnTo>
                          <a:pt x="65" y="27"/>
                        </a:lnTo>
                        <a:lnTo>
                          <a:pt x="65" y="27"/>
                        </a:lnTo>
                        <a:lnTo>
                          <a:pt x="65" y="29"/>
                        </a:lnTo>
                        <a:lnTo>
                          <a:pt x="65" y="29"/>
                        </a:lnTo>
                        <a:lnTo>
                          <a:pt x="65" y="29"/>
                        </a:lnTo>
                        <a:lnTo>
                          <a:pt x="65" y="29"/>
                        </a:lnTo>
                        <a:lnTo>
                          <a:pt x="67" y="29"/>
                        </a:lnTo>
                        <a:lnTo>
                          <a:pt x="67" y="29"/>
                        </a:lnTo>
                        <a:lnTo>
                          <a:pt x="67" y="31"/>
                        </a:lnTo>
                        <a:lnTo>
                          <a:pt x="67" y="31"/>
                        </a:lnTo>
                        <a:lnTo>
                          <a:pt x="69" y="31"/>
                        </a:lnTo>
                        <a:lnTo>
                          <a:pt x="69" y="31"/>
                        </a:lnTo>
                        <a:lnTo>
                          <a:pt x="69" y="31"/>
                        </a:lnTo>
                        <a:lnTo>
                          <a:pt x="70" y="31"/>
                        </a:lnTo>
                        <a:lnTo>
                          <a:pt x="70" y="33"/>
                        </a:lnTo>
                        <a:lnTo>
                          <a:pt x="70" y="33"/>
                        </a:lnTo>
                        <a:lnTo>
                          <a:pt x="70" y="33"/>
                        </a:lnTo>
                        <a:lnTo>
                          <a:pt x="70" y="33"/>
                        </a:lnTo>
                        <a:lnTo>
                          <a:pt x="70" y="33"/>
                        </a:lnTo>
                        <a:lnTo>
                          <a:pt x="72" y="33"/>
                        </a:lnTo>
                        <a:lnTo>
                          <a:pt x="72" y="35"/>
                        </a:lnTo>
                        <a:lnTo>
                          <a:pt x="72" y="35"/>
                        </a:lnTo>
                        <a:lnTo>
                          <a:pt x="72" y="35"/>
                        </a:lnTo>
                        <a:lnTo>
                          <a:pt x="72" y="36"/>
                        </a:lnTo>
                        <a:lnTo>
                          <a:pt x="74" y="36"/>
                        </a:lnTo>
                        <a:lnTo>
                          <a:pt x="74" y="36"/>
                        </a:lnTo>
                        <a:lnTo>
                          <a:pt x="74" y="36"/>
                        </a:lnTo>
                        <a:lnTo>
                          <a:pt x="74" y="36"/>
                        </a:lnTo>
                        <a:lnTo>
                          <a:pt x="76" y="36"/>
                        </a:lnTo>
                        <a:lnTo>
                          <a:pt x="76" y="36"/>
                        </a:lnTo>
                        <a:lnTo>
                          <a:pt x="76" y="36"/>
                        </a:lnTo>
                        <a:lnTo>
                          <a:pt x="78" y="36"/>
                        </a:lnTo>
                        <a:lnTo>
                          <a:pt x="78" y="36"/>
                        </a:lnTo>
                        <a:lnTo>
                          <a:pt x="78" y="38"/>
                        </a:lnTo>
                        <a:lnTo>
                          <a:pt x="80" y="38"/>
                        </a:lnTo>
                        <a:lnTo>
                          <a:pt x="80" y="38"/>
                        </a:lnTo>
                        <a:lnTo>
                          <a:pt x="80" y="38"/>
                        </a:lnTo>
                        <a:lnTo>
                          <a:pt x="80" y="38"/>
                        </a:lnTo>
                        <a:lnTo>
                          <a:pt x="80" y="40"/>
                        </a:lnTo>
                        <a:lnTo>
                          <a:pt x="80" y="40"/>
                        </a:lnTo>
                        <a:lnTo>
                          <a:pt x="82" y="40"/>
                        </a:lnTo>
                        <a:lnTo>
                          <a:pt x="82" y="40"/>
                        </a:lnTo>
                        <a:lnTo>
                          <a:pt x="82" y="40"/>
                        </a:lnTo>
                        <a:lnTo>
                          <a:pt x="82" y="42"/>
                        </a:lnTo>
                        <a:lnTo>
                          <a:pt x="82" y="42"/>
                        </a:lnTo>
                        <a:lnTo>
                          <a:pt x="82" y="42"/>
                        </a:lnTo>
                        <a:lnTo>
                          <a:pt x="84" y="42"/>
                        </a:lnTo>
                        <a:lnTo>
                          <a:pt x="84" y="44"/>
                        </a:lnTo>
                        <a:lnTo>
                          <a:pt x="84" y="44"/>
                        </a:lnTo>
                        <a:lnTo>
                          <a:pt x="84" y="44"/>
                        </a:lnTo>
                        <a:lnTo>
                          <a:pt x="86" y="44"/>
                        </a:lnTo>
                        <a:lnTo>
                          <a:pt x="86" y="46"/>
                        </a:lnTo>
                        <a:lnTo>
                          <a:pt x="86" y="46"/>
                        </a:lnTo>
                        <a:lnTo>
                          <a:pt x="86" y="46"/>
                        </a:lnTo>
                        <a:lnTo>
                          <a:pt x="86" y="46"/>
                        </a:lnTo>
                        <a:lnTo>
                          <a:pt x="86" y="48"/>
                        </a:lnTo>
                        <a:lnTo>
                          <a:pt x="86" y="48"/>
                        </a:lnTo>
                        <a:lnTo>
                          <a:pt x="86" y="48"/>
                        </a:lnTo>
                        <a:lnTo>
                          <a:pt x="86" y="48"/>
                        </a:lnTo>
                        <a:lnTo>
                          <a:pt x="86" y="48"/>
                        </a:lnTo>
                        <a:lnTo>
                          <a:pt x="86" y="50"/>
                        </a:lnTo>
                        <a:lnTo>
                          <a:pt x="86" y="50"/>
                        </a:lnTo>
                        <a:lnTo>
                          <a:pt x="86" y="52"/>
                        </a:lnTo>
                        <a:lnTo>
                          <a:pt x="86" y="52"/>
                        </a:lnTo>
                        <a:lnTo>
                          <a:pt x="86" y="54"/>
                        </a:lnTo>
                        <a:lnTo>
                          <a:pt x="86" y="54"/>
                        </a:lnTo>
                        <a:lnTo>
                          <a:pt x="86" y="56"/>
                        </a:lnTo>
                        <a:lnTo>
                          <a:pt x="86" y="56"/>
                        </a:lnTo>
                        <a:lnTo>
                          <a:pt x="86" y="56"/>
                        </a:lnTo>
                        <a:lnTo>
                          <a:pt x="86" y="56"/>
                        </a:lnTo>
                        <a:lnTo>
                          <a:pt x="86" y="58"/>
                        </a:lnTo>
                        <a:lnTo>
                          <a:pt x="86" y="58"/>
                        </a:lnTo>
                        <a:lnTo>
                          <a:pt x="86" y="58"/>
                        </a:lnTo>
                        <a:lnTo>
                          <a:pt x="86" y="58"/>
                        </a:lnTo>
                        <a:lnTo>
                          <a:pt x="86" y="59"/>
                        </a:lnTo>
                        <a:lnTo>
                          <a:pt x="86" y="59"/>
                        </a:lnTo>
                        <a:lnTo>
                          <a:pt x="88" y="59"/>
                        </a:lnTo>
                        <a:lnTo>
                          <a:pt x="88" y="59"/>
                        </a:lnTo>
                        <a:lnTo>
                          <a:pt x="88" y="59"/>
                        </a:lnTo>
                        <a:lnTo>
                          <a:pt x="90" y="59"/>
                        </a:lnTo>
                        <a:lnTo>
                          <a:pt x="90" y="59"/>
                        </a:lnTo>
                        <a:lnTo>
                          <a:pt x="90" y="59"/>
                        </a:lnTo>
                        <a:lnTo>
                          <a:pt x="91" y="59"/>
                        </a:lnTo>
                        <a:lnTo>
                          <a:pt x="91" y="59"/>
                        </a:lnTo>
                        <a:lnTo>
                          <a:pt x="91" y="59"/>
                        </a:lnTo>
                        <a:lnTo>
                          <a:pt x="93" y="59"/>
                        </a:lnTo>
                        <a:lnTo>
                          <a:pt x="93" y="61"/>
                        </a:lnTo>
                        <a:lnTo>
                          <a:pt x="93" y="61"/>
                        </a:lnTo>
                        <a:lnTo>
                          <a:pt x="93" y="61"/>
                        </a:lnTo>
                        <a:lnTo>
                          <a:pt x="95" y="61"/>
                        </a:lnTo>
                        <a:lnTo>
                          <a:pt x="95" y="61"/>
                        </a:lnTo>
                        <a:lnTo>
                          <a:pt x="95" y="61"/>
                        </a:lnTo>
                        <a:lnTo>
                          <a:pt x="97" y="61"/>
                        </a:lnTo>
                        <a:lnTo>
                          <a:pt x="97" y="61"/>
                        </a:lnTo>
                        <a:lnTo>
                          <a:pt x="97" y="61"/>
                        </a:lnTo>
                        <a:lnTo>
                          <a:pt x="97" y="63"/>
                        </a:lnTo>
                        <a:lnTo>
                          <a:pt x="99" y="63"/>
                        </a:lnTo>
                        <a:lnTo>
                          <a:pt x="99" y="63"/>
                        </a:lnTo>
                        <a:lnTo>
                          <a:pt x="99" y="63"/>
                        </a:lnTo>
                        <a:lnTo>
                          <a:pt x="99" y="65"/>
                        </a:lnTo>
                        <a:lnTo>
                          <a:pt x="99" y="65"/>
                        </a:lnTo>
                        <a:lnTo>
                          <a:pt x="99" y="65"/>
                        </a:lnTo>
                        <a:lnTo>
                          <a:pt x="101" y="65"/>
                        </a:lnTo>
                        <a:lnTo>
                          <a:pt x="101" y="65"/>
                        </a:lnTo>
                        <a:lnTo>
                          <a:pt x="103" y="65"/>
                        </a:lnTo>
                        <a:lnTo>
                          <a:pt x="103" y="65"/>
                        </a:lnTo>
                        <a:lnTo>
                          <a:pt x="103" y="65"/>
                        </a:lnTo>
                        <a:lnTo>
                          <a:pt x="103" y="67"/>
                        </a:lnTo>
                        <a:lnTo>
                          <a:pt x="103" y="67"/>
                        </a:lnTo>
                        <a:lnTo>
                          <a:pt x="105" y="67"/>
                        </a:lnTo>
                        <a:lnTo>
                          <a:pt x="105" y="67"/>
                        </a:lnTo>
                        <a:lnTo>
                          <a:pt x="105" y="67"/>
                        </a:lnTo>
                        <a:lnTo>
                          <a:pt x="107" y="67"/>
                        </a:lnTo>
                        <a:lnTo>
                          <a:pt x="107" y="67"/>
                        </a:lnTo>
                        <a:lnTo>
                          <a:pt x="107" y="67"/>
                        </a:lnTo>
                        <a:lnTo>
                          <a:pt x="109" y="67"/>
                        </a:lnTo>
                        <a:lnTo>
                          <a:pt x="109" y="69"/>
                        </a:lnTo>
                        <a:lnTo>
                          <a:pt x="109" y="69"/>
                        </a:lnTo>
                        <a:lnTo>
                          <a:pt x="109" y="69"/>
                        </a:lnTo>
                        <a:lnTo>
                          <a:pt x="111" y="69"/>
                        </a:lnTo>
                        <a:lnTo>
                          <a:pt x="111" y="69"/>
                        </a:lnTo>
                        <a:lnTo>
                          <a:pt x="111" y="67"/>
                        </a:lnTo>
                        <a:lnTo>
                          <a:pt x="113" y="67"/>
                        </a:lnTo>
                        <a:lnTo>
                          <a:pt x="113" y="69"/>
                        </a:lnTo>
                        <a:lnTo>
                          <a:pt x="113" y="69"/>
                        </a:lnTo>
                        <a:lnTo>
                          <a:pt x="113" y="69"/>
                        </a:lnTo>
                        <a:lnTo>
                          <a:pt x="114" y="69"/>
                        </a:lnTo>
                        <a:lnTo>
                          <a:pt x="114" y="69"/>
                        </a:lnTo>
                        <a:lnTo>
                          <a:pt x="114" y="69"/>
                        </a:lnTo>
                        <a:lnTo>
                          <a:pt x="114" y="69"/>
                        </a:lnTo>
                        <a:lnTo>
                          <a:pt x="114" y="71"/>
                        </a:lnTo>
                        <a:lnTo>
                          <a:pt x="116" y="71"/>
                        </a:lnTo>
                        <a:lnTo>
                          <a:pt x="116" y="71"/>
                        </a:lnTo>
                        <a:lnTo>
                          <a:pt x="116" y="71"/>
                        </a:lnTo>
                        <a:lnTo>
                          <a:pt x="118" y="71"/>
                        </a:lnTo>
                        <a:lnTo>
                          <a:pt x="118" y="73"/>
                        </a:lnTo>
                        <a:lnTo>
                          <a:pt x="118" y="73"/>
                        </a:lnTo>
                        <a:lnTo>
                          <a:pt x="118" y="73"/>
                        </a:lnTo>
                        <a:lnTo>
                          <a:pt x="118" y="73"/>
                        </a:lnTo>
                        <a:lnTo>
                          <a:pt x="118" y="73"/>
                        </a:lnTo>
                        <a:lnTo>
                          <a:pt x="118" y="75"/>
                        </a:lnTo>
                        <a:lnTo>
                          <a:pt x="118" y="75"/>
                        </a:lnTo>
                        <a:lnTo>
                          <a:pt x="120" y="75"/>
                        </a:lnTo>
                        <a:lnTo>
                          <a:pt x="120" y="75"/>
                        </a:lnTo>
                        <a:lnTo>
                          <a:pt x="120" y="77"/>
                        </a:lnTo>
                        <a:lnTo>
                          <a:pt x="120" y="77"/>
                        </a:lnTo>
                        <a:lnTo>
                          <a:pt x="120" y="77"/>
                        </a:lnTo>
                        <a:lnTo>
                          <a:pt x="120" y="79"/>
                        </a:lnTo>
                        <a:lnTo>
                          <a:pt x="122" y="79"/>
                        </a:lnTo>
                        <a:lnTo>
                          <a:pt x="122" y="79"/>
                        </a:lnTo>
                        <a:lnTo>
                          <a:pt x="122" y="81"/>
                        </a:lnTo>
                        <a:lnTo>
                          <a:pt x="122" y="81"/>
                        </a:lnTo>
                        <a:lnTo>
                          <a:pt x="122" y="81"/>
                        </a:lnTo>
                        <a:lnTo>
                          <a:pt x="122" y="82"/>
                        </a:lnTo>
                        <a:lnTo>
                          <a:pt x="122" y="82"/>
                        </a:lnTo>
                        <a:lnTo>
                          <a:pt x="122" y="84"/>
                        </a:lnTo>
                        <a:lnTo>
                          <a:pt x="120" y="84"/>
                        </a:lnTo>
                        <a:lnTo>
                          <a:pt x="120" y="84"/>
                        </a:lnTo>
                        <a:lnTo>
                          <a:pt x="120" y="84"/>
                        </a:lnTo>
                        <a:lnTo>
                          <a:pt x="120" y="84"/>
                        </a:lnTo>
                        <a:lnTo>
                          <a:pt x="118" y="84"/>
                        </a:lnTo>
                        <a:lnTo>
                          <a:pt x="118" y="84"/>
                        </a:lnTo>
                        <a:lnTo>
                          <a:pt x="118" y="86"/>
                        </a:lnTo>
                        <a:lnTo>
                          <a:pt x="118" y="86"/>
                        </a:lnTo>
                        <a:lnTo>
                          <a:pt x="118" y="84"/>
                        </a:lnTo>
                        <a:lnTo>
                          <a:pt x="116" y="84"/>
                        </a:lnTo>
                        <a:lnTo>
                          <a:pt x="116" y="86"/>
                        </a:lnTo>
                        <a:lnTo>
                          <a:pt x="116" y="86"/>
                        </a:lnTo>
                        <a:lnTo>
                          <a:pt x="114" y="86"/>
                        </a:lnTo>
                        <a:lnTo>
                          <a:pt x="114" y="86"/>
                        </a:lnTo>
                        <a:lnTo>
                          <a:pt x="114" y="86"/>
                        </a:lnTo>
                        <a:lnTo>
                          <a:pt x="113" y="86"/>
                        </a:lnTo>
                        <a:lnTo>
                          <a:pt x="113" y="86"/>
                        </a:lnTo>
                        <a:lnTo>
                          <a:pt x="113" y="86"/>
                        </a:lnTo>
                        <a:lnTo>
                          <a:pt x="111" y="86"/>
                        </a:lnTo>
                        <a:lnTo>
                          <a:pt x="111" y="86"/>
                        </a:lnTo>
                        <a:lnTo>
                          <a:pt x="109" y="86"/>
                        </a:lnTo>
                        <a:lnTo>
                          <a:pt x="109" y="86"/>
                        </a:lnTo>
                        <a:lnTo>
                          <a:pt x="109" y="84"/>
                        </a:lnTo>
                        <a:lnTo>
                          <a:pt x="109" y="84"/>
                        </a:lnTo>
                        <a:lnTo>
                          <a:pt x="109" y="86"/>
                        </a:lnTo>
                        <a:lnTo>
                          <a:pt x="107" y="86"/>
                        </a:lnTo>
                        <a:lnTo>
                          <a:pt x="107" y="86"/>
                        </a:lnTo>
                        <a:lnTo>
                          <a:pt x="107" y="86"/>
                        </a:lnTo>
                        <a:lnTo>
                          <a:pt x="107" y="86"/>
                        </a:lnTo>
                        <a:lnTo>
                          <a:pt x="107" y="88"/>
                        </a:lnTo>
                        <a:lnTo>
                          <a:pt x="107" y="88"/>
                        </a:lnTo>
                        <a:lnTo>
                          <a:pt x="107" y="88"/>
                        </a:lnTo>
                        <a:lnTo>
                          <a:pt x="107" y="90"/>
                        </a:lnTo>
                        <a:lnTo>
                          <a:pt x="107" y="90"/>
                        </a:lnTo>
                        <a:lnTo>
                          <a:pt x="107" y="90"/>
                        </a:lnTo>
                        <a:lnTo>
                          <a:pt x="107" y="90"/>
                        </a:lnTo>
                        <a:lnTo>
                          <a:pt x="109" y="90"/>
                        </a:lnTo>
                        <a:lnTo>
                          <a:pt x="109" y="92"/>
                        </a:lnTo>
                        <a:lnTo>
                          <a:pt x="109" y="92"/>
                        </a:lnTo>
                        <a:lnTo>
                          <a:pt x="109" y="94"/>
                        </a:lnTo>
                        <a:lnTo>
                          <a:pt x="109" y="94"/>
                        </a:lnTo>
                        <a:lnTo>
                          <a:pt x="109" y="94"/>
                        </a:lnTo>
                        <a:lnTo>
                          <a:pt x="109" y="96"/>
                        </a:lnTo>
                        <a:lnTo>
                          <a:pt x="109" y="96"/>
                        </a:lnTo>
                        <a:lnTo>
                          <a:pt x="109" y="96"/>
                        </a:lnTo>
                        <a:lnTo>
                          <a:pt x="109" y="96"/>
                        </a:lnTo>
                        <a:lnTo>
                          <a:pt x="109" y="98"/>
                        </a:lnTo>
                        <a:lnTo>
                          <a:pt x="109" y="98"/>
                        </a:lnTo>
                        <a:lnTo>
                          <a:pt x="111" y="98"/>
                        </a:lnTo>
                        <a:lnTo>
                          <a:pt x="111" y="98"/>
                        </a:lnTo>
                        <a:lnTo>
                          <a:pt x="113" y="98"/>
                        </a:lnTo>
                        <a:lnTo>
                          <a:pt x="113" y="100"/>
                        </a:lnTo>
                        <a:lnTo>
                          <a:pt x="113" y="100"/>
                        </a:lnTo>
                        <a:lnTo>
                          <a:pt x="113" y="10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0" name="Freeform 502">
                    <a:extLst>
                      <a:ext uri="{FF2B5EF4-FFF2-40B4-BE49-F238E27FC236}">
                        <a16:creationId xmlns:a16="http://schemas.microsoft.com/office/drawing/2014/main" id="{97228634-7429-4B2C-AF2A-9C92338BC4F9}"/>
                      </a:ext>
                    </a:extLst>
                  </p:cNvPr>
                  <p:cNvSpPr>
                    <a:spLocks/>
                  </p:cNvSpPr>
                  <p:nvPr/>
                </p:nvSpPr>
                <p:spPr bwMode="auto">
                  <a:xfrm>
                    <a:off x="12741" y="2634"/>
                    <a:ext cx="21" cy="28"/>
                  </a:xfrm>
                  <a:custGeom>
                    <a:avLst/>
                    <a:gdLst>
                      <a:gd name="T0" fmla="*/ 11 w 21"/>
                      <a:gd name="T1" fmla="*/ 2 h 28"/>
                      <a:gd name="T2" fmla="*/ 13 w 21"/>
                      <a:gd name="T3" fmla="*/ 2 h 28"/>
                      <a:gd name="T4" fmla="*/ 15 w 21"/>
                      <a:gd name="T5" fmla="*/ 2 h 28"/>
                      <a:gd name="T6" fmla="*/ 17 w 21"/>
                      <a:gd name="T7" fmla="*/ 3 h 28"/>
                      <a:gd name="T8" fmla="*/ 17 w 21"/>
                      <a:gd name="T9" fmla="*/ 3 h 28"/>
                      <a:gd name="T10" fmla="*/ 19 w 21"/>
                      <a:gd name="T11" fmla="*/ 5 h 28"/>
                      <a:gd name="T12" fmla="*/ 19 w 21"/>
                      <a:gd name="T13" fmla="*/ 7 h 28"/>
                      <a:gd name="T14" fmla="*/ 21 w 21"/>
                      <a:gd name="T15" fmla="*/ 7 h 28"/>
                      <a:gd name="T16" fmla="*/ 21 w 21"/>
                      <a:gd name="T17" fmla="*/ 11 h 28"/>
                      <a:gd name="T18" fmla="*/ 19 w 21"/>
                      <a:gd name="T19" fmla="*/ 11 h 28"/>
                      <a:gd name="T20" fmla="*/ 19 w 21"/>
                      <a:gd name="T21" fmla="*/ 13 h 28"/>
                      <a:gd name="T22" fmla="*/ 19 w 21"/>
                      <a:gd name="T23" fmla="*/ 17 h 28"/>
                      <a:gd name="T24" fmla="*/ 21 w 21"/>
                      <a:gd name="T25" fmla="*/ 17 h 28"/>
                      <a:gd name="T26" fmla="*/ 21 w 21"/>
                      <a:gd name="T27" fmla="*/ 21 h 28"/>
                      <a:gd name="T28" fmla="*/ 19 w 21"/>
                      <a:gd name="T29" fmla="*/ 21 h 28"/>
                      <a:gd name="T30" fmla="*/ 19 w 21"/>
                      <a:gd name="T31" fmla="*/ 23 h 28"/>
                      <a:gd name="T32" fmla="*/ 19 w 21"/>
                      <a:gd name="T33" fmla="*/ 25 h 28"/>
                      <a:gd name="T34" fmla="*/ 19 w 21"/>
                      <a:gd name="T35" fmla="*/ 26 h 28"/>
                      <a:gd name="T36" fmla="*/ 17 w 21"/>
                      <a:gd name="T37" fmla="*/ 26 h 28"/>
                      <a:gd name="T38" fmla="*/ 15 w 21"/>
                      <a:gd name="T39" fmla="*/ 28 h 28"/>
                      <a:gd name="T40" fmla="*/ 13 w 21"/>
                      <a:gd name="T41" fmla="*/ 28 h 28"/>
                      <a:gd name="T42" fmla="*/ 13 w 21"/>
                      <a:gd name="T43" fmla="*/ 28 h 28"/>
                      <a:gd name="T44" fmla="*/ 11 w 21"/>
                      <a:gd name="T45" fmla="*/ 28 h 28"/>
                      <a:gd name="T46" fmla="*/ 11 w 21"/>
                      <a:gd name="T47" fmla="*/ 26 h 28"/>
                      <a:gd name="T48" fmla="*/ 11 w 21"/>
                      <a:gd name="T49" fmla="*/ 25 h 28"/>
                      <a:gd name="T50" fmla="*/ 11 w 21"/>
                      <a:gd name="T51" fmla="*/ 25 h 28"/>
                      <a:gd name="T52" fmla="*/ 9 w 21"/>
                      <a:gd name="T53" fmla="*/ 23 h 28"/>
                      <a:gd name="T54" fmla="*/ 9 w 21"/>
                      <a:gd name="T55" fmla="*/ 21 h 28"/>
                      <a:gd name="T56" fmla="*/ 9 w 21"/>
                      <a:gd name="T57" fmla="*/ 21 h 28"/>
                      <a:gd name="T58" fmla="*/ 7 w 21"/>
                      <a:gd name="T59" fmla="*/ 19 h 28"/>
                      <a:gd name="T60" fmla="*/ 7 w 21"/>
                      <a:gd name="T61" fmla="*/ 17 h 28"/>
                      <a:gd name="T62" fmla="*/ 7 w 21"/>
                      <a:gd name="T63" fmla="*/ 15 h 28"/>
                      <a:gd name="T64" fmla="*/ 7 w 21"/>
                      <a:gd name="T65" fmla="*/ 11 h 28"/>
                      <a:gd name="T66" fmla="*/ 5 w 21"/>
                      <a:gd name="T67" fmla="*/ 11 h 28"/>
                      <a:gd name="T68" fmla="*/ 5 w 21"/>
                      <a:gd name="T69" fmla="*/ 9 h 28"/>
                      <a:gd name="T70" fmla="*/ 4 w 21"/>
                      <a:gd name="T71" fmla="*/ 7 h 28"/>
                      <a:gd name="T72" fmla="*/ 2 w 21"/>
                      <a:gd name="T73" fmla="*/ 7 h 28"/>
                      <a:gd name="T74" fmla="*/ 2 w 21"/>
                      <a:gd name="T75" fmla="*/ 5 h 28"/>
                      <a:gd name="T76" fmla="*/ 2 w 21"/>
                      <a:gd name="T77" fmla="*/ 3 h 28"/>
                      <a:gd name="T78" fmla="*/ 0 w 21"/>
                      <a:gd name="T79" fmla="*/ 3 h 28"/>
                      <a:gd name="T80" fmla="*/ 0 w 21"/>
                      <a:gd name="T81" fmla="*/ 2 h 28"/>
                      <a:gd name="T82" fmla="*/ 0 w 21"/>
                      <a:gd name="T83" fmla="*/ 0 h 28"/>
                      <a:gd name="T84" fmla="*/ 2 w 21"/>
                      <a:gd name="T85" fmla="*/ 0 h 28"/>
                      <a:gd name="T86" fmla="*/ 5 w 21"/>
                      <a:gd name="T87" fmla="*/ 0 h 28"/>
                      <a:gd name="T88" fmla="*/ 5 w 21"/>
                      <a:gd name="T89" fmla="*/ 2 h 28"/>
                      <a:gd name="T90" fmla="*/ 7 w 21"/>
                      <a:gd name="T91" fmla="*/ 2 h 28"/>
                      <a:gd name="T92" fmla="*/ 9 w 21"/>
                      <a:gd name="T9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28">
                        <a:moveTo>
                          <a:pt x="11" y="0"/>
                        </a:moveTo>
                        <a:lnTo>
                          <a:pt x="11" y="2"/>
                        </a:lnTo>
                        <a:lnTo>
                          <a:pt x="11" y="2"/>
                        </a:lnTo>
                        <a:lnTo>
                          <a:pt x="11" y="2"/>
                        </a:lnTo>
                        <a:lnTo>
                          <a:pt x="13" y="2"/>
                        </a:lnTo>
                        <a:lnTo>
                          <a:pt x="13" y="2"/>
                        </a:lnTo>
                        <a:lnTo>
                          <a:pt x="13" y="2"/>
                        </a:lnTo>
                        <a:lnTo>
                          <a:pt x="15" y="2"/>
                        </a:lnTo>
                        <a:lnTo>
                          <a:pt x="15" y="2"/>
                        </a:lnTo>
                        <a:lnTo>
                          <a:pt x="15" y="3"/>
                        </a:lnTo>
                        <a:lnTo>
                          <a:pt x="17" y="3"/>
                        </a:lnTo>
                        <a:lnTo>
                          <a:pt x="17" y="3"/>
                        </a:lnTo>
                        <a:lnTo>
                          <a:pt x="17" y="3"/>
                        </a:lnTo>
                        <a:lnTo>
                          <a:pt x="17" y="3"/>
                        </a:lnTo>
                        <a:lnTo>
                          <a:pt x="17" y="3"/>
                        </a:lnTo>
                        <a:lnTo>
                          <a:pt x="17" y="5"/>
                        </a:lnTo>
                        <a:lnTo>
                          <a:pt x="19" y="5"/>
                        </a:lnTo>
                        <a:lnTo>
                          <a:pt x="19" y="5"/>
                        </a:lnTo>
                        <a:lnTo>
                          <a:pt x="19" y="5"/>
                        </a:lnTo>
                        <a:lnTo>
                          <a:pt x="19" y="7"/>
                        </a:lnTo>
                        <a:lnTo>
                          <a:pt x="19" y="7"/>
                        </a:lnTo>
                        <a:lnTo>
                          <a:pt x="19" y="7"/>
                        </a:lnTo>
                        <a:lnTo>
                          <a:pt x="21" y="7"/>
                        </a:lnTo>
                        <a:lnTo>
                          <a:pt x="21" y="7"/>
                        </a:lnTo>
                        <a:lnTo>
                          <a:pt x="21" y="9"/>
                        </a:lnTo>
                        <a:lnTo>
                          <a:pt x="21" y="9"/>
                        </a:lnTo>
                        <a:lnTo>
                          <a:pt x="21" y="11"/>
                        </a:lnTo>
                        <a:lnTo>
                          <a:pt x="21" y="11"/>
                        </a:lnTo>
                        <a:lnTo>
                          <a:pt x="19" y="11"/>
                        </a:lnTo>
                        <a:lnTo>
                          <a:pt x="19" y="11"/>
                        </a:lnTo>
                        <a:lnTo>
                          <a:pt x="19" y="11"/>
                        </a:lnTo>
                        <a:lnTo>
                          <a:pt x="19" y="13"/>
                        </a:lnTo>
                        <a:lnTo>
                          <a:pt x="19" y="13"/>
                        </a:lnTo>
                        <a:lnTo>
                          <a:pt x="19" y="15"/>
                        </a:lnTo>
                        <a:lnTo>
                          <a:pt x="19" y="15"/>
                        </a:lnTo>
                        <a:lnTo>
                          <a:pt x="19" y="17"/>
                        </a:lnTo>
                        <a:lnTo>
                          <a:pt x="21" y="17"/>
                        </a:lnTo>
                        <a:lnTo>
                          <a:pt x="21" y="17"/>
                        </a:lnTo>
                        <a:lnTo>
                          <a:pt x="21" y="17"/>
                        </a:lnTo>
                        <a:lnTo>
                          <a:pt x="21" y="19"/>
                        </a:lnTo>
                        <a:lnTo>
                          <a:pt x="21" y="19"/>
                        </a:lnTo>
                        <a:lnTo>
                          <a:pt x="21" y="21"/>
                        </a:lnTo>
                        <a:lnTo>
                          <a:pt x="21" y="21"/>
                        </a:lnTo>
                        <a:lnTo>
                          <a:pt x="21" y="21"/>
                        </a:lnTo>
                        <a:lnTo>
                          <a:pt x="19" y="21"/>
                        </a:lnTo>
                        <a:lnTo>
                          <a:pt x="19" y="21"/>
                        </a:lnTo>
                        <a:lnTo>
                          <a:pt x="19" y="21"/>
                        </a:lnTo>
                        <a:lnTo>
                          <a:pt x="19" y="23"/>
                        </a:lnTo>
                        <a:lnTo>
                          <a:pt x="19" y="23"/>
                        </a:lnTo>
                        <a:lnTo>
                          <a:pt x="19" y="25"/>
                        </a:lnTo>
                        <a:lnTo>
                          <a:pt x="19" y="25"/>
                        </a:lnTo>
                        <a:lnTo>
                          <a:pt x="19" y="25"/>
                        </a:lnTo>
                        <a:lnTo>
                          <a:pt x="19" y="26"/>
                        </a:lnTo>
                        <a:lnTo>
                          <a:pt x="19" y="26"/>
                        </a:lnTo>
                        <a:lnTo>
                          <a:pt x="17" y="26"/>
                        </a:lnTo>
                        <a:lnTo>
                          <a:pt x="17" y="26"/>
                        </a:lnTo>
                        <a:lnTo>
                          <a:pt x="17" y="26"/>
                        </a:lnTo>
                        <a:lnTo>
                          <a:pt x="17" y="28"/>
                        </a:lnTo>
                        <a:lnTo>
                          <a:pt x="15" y="28"/>
                        </a:lnTo>
                        <a:lnTo>
                          <a:pt x="15" y="28"/>
                        </a:lnTo>
                        <a:lnTo>
                          <a:pt x="13" y="28"/>
                        </a:lnTo>
                        <a:lnTo>
                          <a:pt x="13" y="28"/>
                        </a:lnTo>
                        <a:lnTo>
                          <a:pt x="13" y="28"/>
                        </a:lnTo>
                        <a:lnTo>
                          <a:pt x="13" y="28"/>
                        </a:lnTo>
                        <a:lnTo>
                          <a:pt x="13" y="28"/>
                        </a:lnTo>
                        <a:lnTo>
                          <a:pt x="13" y="28"/>
                        </a:lnTo>
                        <a:lnTo>
                          <a:pt x="11" y="28"/>
                        </a:lnTo>
                        <a:lnTo>
                          <a:pt x="11" y="28"/>
                        </a:lnTo>
                        <a:lnTo>
                          <a:pt x="11" y="28"/>
                        </a:lnTo>
                        <a:lnTo>
                          <a:pt x="11" y="28"/>
                        </a:lnTo>
                        <a:lnTo>
                          <a:pt x="11" y="26"/>
                        </a:lnTo>
                        <a:lnTo>
                          <a:pt x="11" y="26"/>
                        </a:lnTo>
                        <a:lnTo>
                          <a:pt x="11" y="26"/>
                        </a:lnTo>
                        <a:lnTo>
                          <a:pt x="11" y="26"/>
                        </a:lnTo>
                        <a:lnTo>
                          <a:pt x="11" y="25"/>
                        </a:lnTo>
                        <a:lnTo>
                          <a:pt x="11" y="25"/>
                        </a:lnTo>
                        <a:lnTo>
                          <a:pt x="11" y="25"/>
                        </a:lnTo>
                        <a:lnTo>
                          <a:pt x="11" y="25"/>
                        </a:lnTo>
                        <a:lnTo>
                          <a:pt x="11" y="23"/>
                        </a:lnTo>
                        <a:lnTo>
                          <a:pt x="9" y="23"/>
                        </a:lnTo>
                        <a:lnTo>
                          <a:pt x="9" y="23"/>
                        </a:lnTo>
                        <a:lnTo>
                          <a:pt x="9" y="21"/>
                        </a:lnTo>
                        <a:lnTo>
                          <a:pt x="9" y="21"/>
                        </a:lnTo>
                        <a:lnTo>
                          <a:pt x="9" y="21"/>
                        </a:lnTo>
                        <a:lnTo>
                          <a:pt x="9" y="21"/>
                        </a:lnTo>
                        <a:lnTo>
                          <a:pt x="9" y="21"/>
                        </a:lnTo>
                        <a:lnTo>
                          <a:pt x="9" y="21"/>
                        </a:lnTo>
                        <a:lnTo>
                          <a:pt x="9" y="19"/>
                        </a:lnTo>
                        <a:lnTo>
                          <a:pt x="9" y="19"/>
                        </a:lnTo>
                        <a:lnTo>
                          <a:pt x="7" y="19"/>
                        </a:lnTo>
                        <a:lnTo>
                          <a:pt x="7" y="17"/>
                        </a:lnTo>
                        <a:lnTo>
                          <a:pt x="7" y="17"/>
                        </a:lnTo>
                        <a:lnTo>
                          <a:pt x="7" y="17"/>
                        </a:lnTo>
                        <a:lnTo>
                          <a:pt x="7" y="17"/>
                        </a:lnTo>
                        <a:lnTo>
                          <a:pt x="7" y="15"/>
                        </a:lnTo>
                        <a:lnTo>
                          <a:pt x="7" y="15"/>
                        </a:lnTo>
                        <a:lnTo>
                          <a:pt x="7" y="13"/>
                        </a:lnTo>
                        <a:lnTo>
                          <a:pt x="7" y="13"/>
                        </a:lnTo>
                        <a:lnTo>
                          <a:pt x="7" y="11"/>
                        </a:lnTo>
                        <a:lnTo>
                          <a:pt x="7" y="11"/>
                        </a:lnTo>
                        <a:lnTo>
                          <a:pt x="5" y="11"/>
                        </a:lnTo>
                        <a:lnTo>
                          <a:pt x="5" y="11"/>
                        </a:lnTo>
                        <a:lnTo>
                          <a:pt x="5" y="9"/>
                        </a:lnTo>
                        <a:lnTo>
                          <a:pt x="5" y="9"/>
                        </a:lnTo>
                        <a:lnTo>
                          <a:pt x="5" y="9"/>
                        </a:lnTo>
                        <a:lnTo>
                          <a:pt x="5" y="9"/>
                        </a:lnTo>
                        <a:lnTo>
                          <a:pt x="5" y="7"/>
                        </a:lnTo>
                        <a:lnTo>
                          <a:pt x="4" y="7"/>
                        </a:lnTo>
                        <a:lnTo>
                          <a:pt x="4" y="7"/>
                        </a:lnTo>
                        <a:lnTo>
                          <a:pt x="4" y="7"/>
                        </a:lnTo>
                        <a:lnTo>
                          <a:pt x="2" y="7"/>
                        </a:lnTo>
                        <a:lnTo>
                          <a:pt x="2" y="5"/>
                        </a:lnTo>
                        <a:lnTo>
                          <a:pt x="2" y="5"/>
                        </a:lnTo>
                        <a:lnTo>
                          <a:pt x="2" y="5"/>
                        </a:lnTo>
                        <a:lnTo>
                          <a:pt x="2" y="3"/>
                        </a:lnTo>
                        <a:lnTo>
                          <a:pt x="2" y="3"/>
                        </a:lnTo>
                        <a:lnTo>
                          <a:pt x="2" y="3"/>
                        </a:lnTo>
                        <a:lnTo>
                          <a:pt x="0" y="3"/>
                        </a:lnTo>
                        <a:lnTo>
                          <a:pt x="0" y="3"/>
                        </a:lnTo>
                        <a:lnTo>
                          <a:pt x="0" y="3"/>
                        </a:lnTo>
                        <a:lnTo>
                          <a:pt x="0" y="3"/>
                        </a:lnTo>
                        <a:lnTo>
                          <a:pt x="0" y="2"/>
                        </a:lnTo>
                        <a:lnTo>
                          <a:pt x="0" y="2"/>
                        </a:lnTo>
                        <a:lnTo>
                          <a:pt x="0" y="2"/>
                        </a:lnTo>
                        <a:lnTo>
                          <a:pt x="0" y="0"/>
                        </a:lnTo>
                        <a:lnTo>
                          <a:pt x="0" y="0"/>
                        </a:lnTo>
                        <a:lnTo>
                          <a:pt x="2" y="0"/>
                        </a:lnTo>
                        <a:lnTo>
                          <a:pt x="2" y="0"/>
                        </a:lnTo>
                        <a:lnTo>
                          <a:pt x="2" y="0"/>
                        </a:lnTo>
                        <a:lnTo>
                          <a:pt x="4" y="0"/>
                        </a:lnTo>
                        <a:lnTo>
                          <a:pt x="4" y="0"/>
                        </a:lnTo>
                        <a:lnTo>
                          <a:pt x="5" y="0"/>
                        </a:lnTo>
                        <a:lnTo>
                          <a:pt x="5" y="2"/>
                        </a:lnTo>
                        <a:lnTo>
                          <a:pt x="5" y="2"/>
                        </a:lnTo>
                        <a:lnTo>
                          <a:pt x="5" y="2"/>
                        </a:lnTo>
                        <a:lnTo>
                          <a:pt x="7" y="2"/>
                        </a:lnTo>
                        <a:lnTo>
                          <a:pt x="7" y="2"/>
                        </a:lnTo>
                        <a:lnTo>
                          <a:pt x="7" y="2"/>
                        </a:lnTo>
                        <a:lnTo>
                          <a:pt x="9" y="2"/>
                        </a:lnTo>
                        <a:lnTo>
                          <a:pt x="9" y="0"/>
                        </a:lnTo>
                        <a:lnTo>
                          <a:pt x="9" y="0"/>
                        </a:lnTo>
                        <a:lnTo>
                          <a:pt x="11" y="0"/>
                        </a:lnTo>
                        <a:lnTo>
                          <a:pt x="1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1" name="Freeform 503">
                    <a:extLst>
                      <a:ext uri="{FF2B5EF4-FFF2-40B4-BE49-F238E27FC236}">
                        <a16:creationId xmlns:a16="http://schemas.microsoft.com/office/drawing/2014/main" id="{379BAC57-591B-4A58-BADF-83C5139C6A36}"/>
                      </a:ext>
                    </a:extLst>
                  </p:cNvPr>
                  <p:cNvSpPr>
                    <a:spLocks/>
                  </p:cNvSpPr>
                  <p:nvPr/>
                </p:nvSpPr>
                <p:spPr bwMode="auto">
                  <a:xfrm>
                    <a:off x="12741" y="2634"/>
                    <a:ext cx="21" cy="28"/>
                  </a:xfrm>
                  <a:custGeom>
                    <a:avLst/>
                    <a:gdLst>
                      <a:gd name="T0" fmla="*/ 11 w 21"/>
                      <a:gd name="T1" fmla="*/ 2 h 28"/>
                      <a:gd name="T2" fmla="*/ 13 w 21"/>
                      <a:gd name="T3" fmla="*/ 2 h 28"/>
                      <a:gd name="T4" fmla="*/ 15 w 21"/>
                      <a:gd name="T5" fmla="*/ 2 h 28"/>
                      <a:gd name="T6" fmla="*/ 17 w 21"/>
                      <a:gd name="T7" fmla="*/ 3 h 28"/>
                      <a:gd name="T8" fmla="*/ 17 w 21"/>
                      <a:gd name="T9" fmla="*/ 3 h 28"/>
                      <a:gd name="T10" fmla="*/ 19 w 21"/>
                      <a:gd name="T11" fmla="*/ 5 h 28"/>
                      <a:gd name="T12" fmla="*/ 19 w 21"/>
                      <a:gd name="T13" fmla="*/ 7 h 28"/>
                      <a:gd name="T14" fmla="*/ 21 w 21"/>
                      <a:gd name="T15" fmla="*/ 7 h 28"/>
                      <a:gd name="T16" fmla="*/ 21 w 21"/>
                      <a:gd name="T17" fmla="*/ 11 h 28"/>
                      <a:gd name="T18" fmla="*/ 19 w 21"/>
                      <a:gd name="T19" fmla="*/ 11 h 28"/>
                      <a:gd name="T20" fmla="*/ 19 w 21"/>
                      <a:gd name="T21" fmla="*/ 13 h 28"/>
                      <a:gd name="T22" fmla="*/ 19 w 21"/>
                      <a:gd name="T23" fmla="*/ 17 h 28"/>
                      <a:gd name="T24" fmla="*/ 21 w 21"/>
                      <a:gd name="T25" fmla="*/ 17 h 28"/>
                      <a:gd name="T26" fmla="*/ 21 w 21"/>
                      <a:gd name="T27" fmla="*/ 21 h 28"/>
                      <a:gd name="T28" fmla="*/ 19 w 21"/>
                      <a:gd name="T29" fmla="*/ 21 h 28"/>
                      <a:gd name="T30" fmla="*/ 19 w 21"/>
                      <a:gd name="T31" fmla="*/ 23 h 28"/>
                      <a:gd name="T32" fmla="*/ 19 w 21"/>
                      <a:gd name="T33" fmla="*/ 25 h 28"/>
                      <a:gd name="T34" fmla="*/ 19 w 21"/>
                      <a:gd name="T35" fmla="*/ 26 h 28"/>
                      <a:gd name="T36" fmla="*/ 17 w 21"/>
                      <a:gd name="T37" fmla="*/ 26 h 28"/>
                      <a:gd name="T38" fmla="*/ 15 w 21"/>
                      <a:gd name="T39" fmla="*/ 28 h 28"/>
                      <a:gd name="T40" fmla="*/ 13 w 21"/>
                      <a:gd name="T41" fmla="*/ 28 h 28"/>
                      <a:gd name="T42" fmla="*/ 13 w 21"/>
                      <a:gd name="T43" fmla="*/ 28 h 28"/>
                      <a:gd name="T44" fmla="*/ 11 w 21"/>
                      <a:gd name="T45" fmla="*/ 28 h 28"/>
                      <a:gd name="T46" fmla="*/ 11 w 21"/>
                      <a:gd name="T47" fmla="*/ 26 h 28"/>
                      <a:gd name="T48" fmla="*/ 11 w 21"/>
                      <a:gd name="T49" fmla="*/ 25 h 28"/>
                      <a:gd name="T50" fmla="*/ 11 w 21"/>
                      <a:gd name="T51" fmla="*/ 25 h 28"/>
                      <a:gd name="T52" fmla="*/ 9 w 21"/>
                      <a:gd name="T53" fmla="*/ 23 h 28"/>
                      <a:gd name="T54" fmla="*/ 9 w 21"/>
                      <a:gd name="T55" fmla="*/ 21 h 28"/>
                      <a:gd name="T56" fmla="*/ 9 w 21"/>
                      <a:gd name="T57" fmla="*/ 21 h 28"/>
                      <a:gd name="T58" fmla="*/ 7 w 21"/>
                      <a:gd name="T59" fmla="*/ 19 h 28"/>
                      <a:gd name="T60" fmla="*/ 7 w 21"/>
                      <a:gd name="T61" fmla="*/ 17 h 28"/>
                      <a:gd name="T62" fmla="*/ 7 w 21"/>
                      <a:gd name="T63" fmla="*/ 15 h 28"/>
                      <a:gd name="T64" fmla="*/ 7 w 21"/>
                      <a:gd name="T65" fmla="*/ 11 h 28"/>
                      <a:gd name="T66" fmla="*/ 5 w 21"/>
                      <a:gd name="T67" fmla="*/ 11 h 28"/>
                      <a:gd name="T68" fmla="*/ 5 w 21"/>
                      <a:gd name="T69" fmla="*/ 9 h 28"/>
                      <a:gd name="T70" fmla="*/ 4 w 21"/>
                      <a:gd name="T71" fmla="*/ 7 h 28"/>
                      <a:gd name="T72" fmla="*/ 2 w 21"/>
                      <a:gd name="T73" fmla="*/ 7 h 28"/>
                      <a:gd name="T74" fmla="*/ 2 w 21"/>
                      <a:gd name="T75" fmla="*/ 5 h 28"/>
                      <a:gd name="T76" fmla="*/ 2 w 21"/>
                      <a:gd name="T77" fmla="*/ 3 h 28"/>
                      <a:gd name="T78" fmla="*/ 0 w 21"/>
                      <a:gd name="T79" fmla="*/ 3 h 28"/>
                      <a:gd name="T80" fmla="*/ 0 w 21"/>
                      <a:gd name="T81" fmla="*/ 2 h 28"/>
                      <a:gd name="T82" fmla="*/ 0 w 21"/>
                      <a:gd name="T83" fmla="*/ 0 h 28"/>
                      <a:gd name="T84" fmla="*/ 2 w 21"/>
                      <a:gd name="T85" fmla="*/ 0 h 28"/>
                      <a:gd name="T86" fmla="*/ 5 w 21"/>
                      <a:gd name="T87" fmla="*/ 0 h 28"/>
                      <a:gd name="T88" fmla="*/ 5 w 21"/>
                      <a:gd name="T89" fmla="*/ 2 h 28"/>
                      <a:gd name="T90" fmla="*/ 7 w 21"/>
                      <a:gd name="T91" fmla="*/ 2 h 28"/>
                      <a:gd name="T92" fmla="*/ 9 w 21"/>
                      <a:gd name="T93"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28">
                        <a:moveTo>
                          <a:pt x="11" y="0"/>
                        </a:moveTo>
                        <a:lnTo>
                          <a:pt x="11" y="2"/>
                        </a:lnTo>
                        <a:lnTo>
                          <a:pt x="11" y="2"/>
                        </a:lnTo>
                        <a:lnTo>
                          <a:pt x="11" y="2"/>
                        </a:lnTo>
                        <a:lnTo>
                          <a:pt x="13" y="2"/>
                        </a:lnTo>
                        <a:lnTo>
                          <a:pt x="13" y="2"/>
                        </a:lnTo>
                        <a:lnTo>
                          <a:pt x="13" y="2"/>
                        </a:lnTo>
                        <a:lnTo>
                          <a:pt x="15" y="2"/>
                        </a:lnTo>
                        <a:lnTo>
                          <a:pt x="15" y="2"/>
                        </a:lnTo>
                        <a:lnTo>
                          <a:pt x="15" y="3"/>
                        </a:lnTo>
                        <a:lnTo>
                          <a:pt x="17" y="3"/>
                        </a:lnTo>
                        <a:lnTo>
                          <a:pt x="17" y="3"/>
                        </a:lnTo>
                        <a:lnTo>
                          <a:pt x="17" y="3"/>
                        </a:lnTo>
                        <a:lnTo>
                          <a:pt x="17" y="3"/>
                        </a:lnTo>
                        <a:lnTo>
                          <a:pt x="17" y="3"/>
                        </a:lnTo>
                        <a:lnTo>
                          <a:pt x="17" y="5"/>
                        </a:lnTo>
                        <a:lnTo>
                          <a:pt x="19" y="5"/>
                        </a:lnTo>
                        <a:lnTo>
                          <a:pt x="19" y="5"/>
                        </a:lnTo>
                        <a:lnTo>
                          <a:pt x="19" y="5"/>
                        </a:lnTo>
                        <a:lnTo>
                          <a:pt x="19" y="7"/>
                        </a:lnTo>
                        <a:lnTo>
                          <a:pt x="19" y="7"/>
                        </a:lnTo>
                        <a:lnTo>
                          <a:pt x="19" y="7"/>
                        </a:lnTo>
                        <a:lnTo>
                          <a:pt x="21" y="7"/>
                        </a:lnTo>
                        <a:lnTo>
                          <a:pt x="21" y="7"/>
                        </a:lnTo>
                        <a:lnTo>
                          <a:pt x="21" y="9"/>
                        </a:lnTo>
                        <a:lnTo>
                          <a:pt x="21" y="9"/>
                        </a:lnTo>
                        <a:lnTo>
                          <a:pt x="21" y="11"/>
                        </a:lnTo>
                        <a:lnTo>
                          <a:pt x="21" y="11"/>
                        </a:lnTo>
                        <a:lnTo>
                          <a:pt x="19" y="11"/>
                        </a:lnTo>
                        <a:lnTo>
                          <a:pt x="19" y="11"/>
                        </a:lnTo>
                        <a:lnTo>
                          <a:pt x="19" y="11"/>
                        </a:lnTo>
                        <a:lnTo>
                          <a:pt x="19" y="13"/>
                        </a:lnTo>
                        <a:lnTo>
                          <a:pt x="19" y="13"/>
                        </a:lnTo>
                        <a:lnTo>
                          <a:pt x="19" y="15"/>
                        </a:lnTo>
                        <a:lnTo>
                          <a:pt x="19" y="15"/>
                        </a:lnTo>
                        <a:lnTo>
                          <a:pt x="19" y="17"/>
                        </a:lnTo>
                        <a:lnTo>
                          <a:pt x="21" y="17"/>
                        </a:lnTo>
                        <a:lnTo>
                          <a:pt x="21" y="17"/>
                        </a:lnTo>
                        <a:lnTo>
                          <a:pt x="21" y="17"/>
                        </a:lnTo>
                        <a:lnTo>
                          <a:pt x="21" y="19"/>
                        </a:lnTo>
                        <a:lnTo>
                          <a:pt x="21" y="19"/>
                        </a:lnTo>
                        <a:lnTo>
                          <a:pt x="21" y="21"/>
                        </a:lnTo>
                        <a:lnTo>
                          <a:pt x="21" y="21"/>
                        </a:lnTo>
                        <a:lnTo>
                          <a:pt x="21" y="21"/>
                        </a:lnTo>
                        <a:lnTo>
                          <a:pt x="19" y="21"/>
                        </a:lnTo>
                        <a:lnTo>
                          <a:pt x="19" y="21"/>
                        </a:lnTo>
                        <a:lnTo>
                          <a:pt x="19" y="21"/>
                        </a:lnTo>
                        <a:lnTo>
                          <a:pt x="19" y="23"/>
                        </a:lnTo>
                        <a:lnTo>
                          <a:pt x="19" y="23"/>
                        </a:lnTo>
                        <a:lnTo>
                          <a:pt x="19" y="25"/>
                        </a:lnTo>
                        <a:lnTo>
                          <a:pt x="19" y="25"/>
                        </a:lnTo>
                        <a:lnTo>
                          <a:pt x="19" y="25"/>
                        </a:lnTo>
                        <a:lnTo>
                          <a:pt x="19" y="26"/>
                        </a:lnTo>
                        <a:lnTo>
                          <a:pt x="19" y="26"/>
                        </a:lnTo>
                        <a:lnTo>
                          <a:pt x="17" y="26"/>
                        </a:lnTo>
                        <a:lnTo>
                          <a:pt x="17" y="26"/>
                        </a:lnTo>
                        <a:lnTo>
                          <a:pt x="17" y="26"/>
                        </a:lnTo>
                        <a:lnTo>
                          <a:pt x="17" y="28"/>
                        </a:lnTo>
                        <a:lnTo>
                          <a:pt x="15" y="28"/>
                        </a:lnTo>
                        <a:lnTo>
                          <a:pt x="15" y="28"/>
                        </a:lnTo>
                        <a:lnTo>
                          <a:pt x="13" y="28"/>
                        </a:lnTo>
                        <a:lnTo>
                          <a:pt x="13" y="28"/>
                        </a:lnTo>
                        <a:lnTo>
                          <a:pt x="13" y="28"/>
                        </a:lnTo>
                        <a:lnTo>
                          <a:pt x="13" y="28"/>
                        </a:lnTo>
                        <a:lnTo>
                          <a:pt x="13" y="28"/>
                        </a:lnTo>
                        <a:lnTo>
                          <a:pt x="13" y="28"/>
                        </a:lnTo>
                        <a:lnTo>
                          <a:pt x="11" y="28"/>
                        </a:lnTo>
                        <a:lnTo>
                          <a:pt x="11" y="28"/>
                        </a:lnTo>
                        <a:lnTo>
                          <a:pt x="11" y="28"/>
                        </a:lnTo>
                        <a:lnTo>
                          <a:pt x="11" y="28"/>
                        </a:lnTo>
                        <a:lnTo>
                          <a:pt x="11" y="26"/>
                        </a:lnTo>
                        <a:lnTo>
                          <a:pt x="11" y="26"/>
                        </a:lnTo>
                        <a:lnTo>
                          <a:pt x="11" y="26"/>
                        </a:lnTo>
                        <a:lnTo>
                          <a:pt x="11" y="26"/>
                        </a:lnTo>
                        <a:lnTo>
                          <a:pt x="11" y="25"/>
                        </a:lnTo>
                        <a:lnTo>
                          <a:pt x="11" y="25"/>
                        </a:lnTo>
                        <a:lnTo>
                          <a:pt x="11" y="25"/>
                        </a:lnTo>
                        <a:lnTo>
                          <a:pt x="11" y="25"/>
                        </a:lnTo>
                        <a:lnTo>
                          <a:pt x="11" y="23"/>
                        </a:lnTo>
                        <a:lnTo>
                          <a:pt x="9" y="23"/>
                        </a:lnTo>
                        <a:lnTo>
                          <a:pt x="9" y="23"/>
                        </a:lnTo>
                        <a:lnTo>
                          <a:pt x="9" y="21"/>
                        </a:lnTo>
                        <a:lnTo>
                          <a:pt x="9" y="21"/>
                        </a:lnTo>
                        <a:lnTo>
                          <a:pt x="9" y="21"/>
                        </a:lnTo>
                        <a:lnTo>
                          <a:pt x="9" y="21"/>
                        </a:lnTo>
                        <a:lnTo>
                          <a:pt x="9" y="21"/>
                        </a:lnTo>
                        <a:lnTo>
                          <a:pt x="9" y="21"/>
                        </a:lnTo>
                        <a:lnTo>
                          <a:pt x="9" y="19"/>
                        </a:lnTo>
                        <a:lnTo>
                          <a:pt x="9" y="19"/>
                        </a:lnTo>
                        <a:lnTo>
                          <a:pt x="7" y="19"/>
                        </a:lnTo>
                        <a:lnTo>
                          <a:pt x="7" y="17"/>
                        </a:lnTo>
                        <a:lnTo>
                          <a:pt x="7" y="17"/>
                        </a:lnTo>
                        <a:lnTo>
                          <a:pt x="7" y="17"/>
                        </a:lnTo>
                        <a:lnTo>
                          <a:pt x="7" y="17"/>
                        </a:lnTo>
                        <a:lnTo>
                          <a:pt x="7" y="15"/>
                        </a:lnTo>
                        <a:lnTo>
                          <a:pt x="7" y="15"/>
                        </a:lnTo>
                        <a:lnTo>
                          <a:pt x="7" y="13"/>
                        </a:lnTo>
                        <a:lnTo>
                          <a:pt x="7" y="13"/>
                        </a:lnTo>
                        <a:lnTo>
                          <a:pt x="7" y="11"/>
                        </a:lnTo>
                        <a:lnTo>
                          <a:pt x="7" y="11"/>
                        </a:lnTo>
                        <a:lnTo>
                          <a:pt x="5" y="11"/>
                        </a:lnTo>
                        <a:lnTo>
                          <a:pt x="5" y="11"/>
                        </a:lnTo>
                        <a:lnTo>
                          <a:pt x="5" y="9"/>
                        </a:lnTo>
                        <a:lnTo>
                          <a:pt x="5" y="9"/>
                        </a:lnTo>
                        <a:lnTo>
                          <a:pt x="5" y="9"/>
                        </a:lnTo>
                        <a:lnTo>
                          <a:pt x="5" y="9"/>
                        </a:lnTo>
                        <a:lnTo>
                          <a:pt x="5" y="7"/>
                        </a:lnTo>
                        <a:lnTo>
                          <a:pt x="4" y="7"/>
                        </a:lnTo>
                        <a:lnTo>
                          <a:pt x="4" y="7"/>
                        </a:lnTo>
                        <a:lnTo>
                          <a:pt x="4" y="7"/>
                        </a:lnTo>
                        <a:lnTo>
                          <a:pt x="2" y="7"/>
                        </a:lnTo>
                        <a:lnTo>
                          <a:pt x="2" y="5"/>
                        </a:lnTo>
                        <a:lnTo>
                          <a:pt x="2" y="5"/>
                        </a:lnTo>
                        <a:lnTo>
                          <a:pt x="2" y="5"/>
                        </a:lnTo>
                        <a:lnTo>
                          <a:pt x="2" y="3"/>
                        </a:lnTo>
                        <a:lnTo>
                          <a:pt x="2" y="3"/>
                        </a:lnTo>
                        <a:lnTo>
                          <a:pt x="2" y="3"/>
                        </a:lnTo>
                        <a:lnTo>
                          <a:pt x="0" y="3"/>
                        </a:lnTo>
                        <a:lnTo>
                          <a:pt x="0" y="3"/>
                        </a:lnTo>
                        <a:lnTo>
                          <a:pt x="0" y="3"/>
                        </a:lnTo>
                        <a:lnTo>
                          <a:pt x="0" y="3"/>
                        </a:lnTo>
                        <a:lnTo>
                          <a:pt x="0" y="2"/>
                        </a:lnTo>
                        <a:lnTo>
                          <a:pt x="0" y="2"/>
                        </a:lnTo>
                        <a:lnTo>
                          <a:pt x="0" y="2"/>
                        </a:lnTo>
                        <a:lnTo>
                          <a:pt x="0" y="0"/>
                        </a:lnTo>
                        <a:lnTo>
                          <a:pt x="0" y="0"/>
                        </a:lnTo>
                        <a:lnTo>
                          <a:pt x="2" y="0"/>
                        </a:lnTo>
                        <a:lnTo>
                          <a:pt x="2" y="0"/>
                        </a:lnTo>
                        <a:lnTo>
                          <a:pt x="2" y="0"/>
                        </a:lnTo>
                        <a:lnTo>
                          <a:pt x="4" y="0"/>
                        </a:lnTo>
                        <a:lnTo>
                          <a:pt x="4" y="0"/>
                        </a:lnTo>
                        <a:lnTo>
                          <a:pt x="5" y="0"/>
                        </a:lnTo>
                        <a:lnTo>
                          <a:pt x="5" y="2"/>
                        </a:lnTo>
                        <a:lnTo>
                          <a:pt x="5" y="2"/>
                        </a:lnTo>
                        <a:lnTo>
                          <a:pt x="5" y="2"/>
                        </a:lnTo>
                        <a:lnTo>
                          <a:pt x="7" y="2"/>
                        </a:lnTo>
                        <a:lnTo>
                          <a:pt x="7" y="2"/>
                        </a:lnTo>
                        <a:lnTo>
                          <a:pt x="7" y="2"/>
                        </a:lnTo>
                        <a:lnTo>
                          <a:pt x="9" y="2"/>
                        </a:lnTo>
                        <a:lnTo>
                          <a:pt x="9" y="0"/>
                        </a:lnTo>
                        <a:lnTo>
                          <a:pt x="9" y="0"/>
                        </a:lnTo>
                        <a:lnTo>
                          <a:pt x="11" y="0"/>
                        </a:lnTo>
                        <a:lnTo>
                          <a:pt x="1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2" name="Freeform 504">
                    <a:extLst>
                      <a:ext uri="{FF2B5EF4-FFF2-40B4-BE49-F238E27FC236}">
                        <a16:creationId xmlns:a16="http://schemas.microsoft.com/office/drawing/2014/main" id="{274C5289-6DDB-434B-9739-07DD8A3CA14B}"/>
                      </a:ext>
                    </a:extLst>
                  </p:cNvPr>
                  <p:cNvSpPr>
                    <a:spLocks/>
                  </p:cNvSpPr>
                  <p:nvPr/>
                </p:nvSpPr>
                <p:spPr bwMode="auto">
                  <a:xfrm>
                    <a:off x="12766" y="2651"/>
                    <a:ext cx="26" cy="48"/>
                  </a:xfrm>
                  <a:custGeom>
                    <a:avLst/>
                    <a:gdLst>
                      <a:gd name="T0" fmla="*/ 23 w 26"/>
                      <a:gd name="T1" fmla="*/ 32 h 48"/>
                      <a:gd name="T2" fmla="*/ 21 w 26"/>
                      <a:gd name="T3" fmla="*/ 34 h 48"/>
                      <a:gd name="T4" fmla="*/ 19 w 26"/>
                      <a:gd name="T5" fmla="*/ 34 h 48"/>
                      <a:gd name="T6" fmla="*/ 17 w 26"/>
                      <a:gd name="T7" fmla="*/ 36 h 48"/>
                      <a:gd name="T8" fmla="*/ 17 w 26"/>
                      <a:gd name="T9" fmla="*/ 40 h 48"/>
                      <a:gd name="T10" fmla="*/ 17 w 26"/>
                      <a:gd name="T11" fmla="*/ 42 h 48"/>
                      <a:gd name="T12" fmla="*/ 17 w 26"/>
                      <a:gd name="T13" fmla="*/ 46 h 48"/>
                      <a:gd name="T14" fmla="*/ 15 w 26"/>
                      <a:gd name="T15" fmla="*/ 48 h 48"/>
                      <a:gd name="T16" fmla="*/ 13 w 26"/>
                      <a:gd name="T17" fmla="*/ 48 h 48"/>
                      <a:gd name="T18" fmla="*/ 11 w 26"/>
                      <a:gd name="T19" fmla="*/ 46 h 48"/>
                      <a:gd name="T20" fmla="*/ 13 w 26"/>
                      <a:gd name="T21" fmla="*/ 42 h 48"/>
                      <a:gd name="T22" fmla="*/ 9 w 26"/>
                      <a:gd name="T23" fmla="*/ 42 h 48"/>
                      <a:gd name="T24" fmla="*/ 7 w 26"/>
                      <a:gd name="T25" fmla="*/ 42 h 48"/>
                      <a:gd name="T26" fmla="*/ 5 w 26"/>
                      <a:gd name="T27" fmla="*/ 44 h 48"/>
                      <a:gd name="T28" fmla="*/ 5 w 26"/>
                      <a:gd name="T29" fmla="*/ 46 h 48"/>
                      <a:gd name="T30" fmla="*/ 3 w 26"/>
                      <a:gd name="T31" fmla="*/ 48 h 48"/>
                      <a:gd name="T32" fmla="*/ 2 w 26"/>
                      <a:gd name="T33" fmla="*/ 46 h 48"/>
                      <a:gd name="T34" fmla="*/ 3 w 26"/>
                      <a:gd name="T35" fmla="*/ 44 h 48"/>
                      <a:gd name="T36" fmla="*/ 2 w 26"/>
                      <a:gd name="T37" fmla="*/ 42 h 48"/>
                      <a:gd name="T38" fmla="*/ 2 w 26"/>
                      <a:gd name="T39" fmla="*/ 38 h 48"/>
                      <a:gd name="T40" fmla="*/ 3 w 26"/>
                      <a:gd name="T41" fmla="*/ 36 h 48"/>
                      <a:gd name="T42" fmla="*/ 3 w 26"/>
                      <a:gd name="T43" fmla="*/ 32 h 48"/>
                      <a:gd name="T44" fmla="*/ 3 w 26"/>
                      <a:gd name="T45" fmla="*/ 29 h 48"/>
                      <a:gd name="T46" fmla="*/ 3 w 26"/>
                      <a:gd name="T47" fmla="*/ 27 h 48"/>
                      <a:gd name="T48" fmla="*/ 3 w 26"/>
                      <a:gd name="T49" fmla="*/ 25 h 48"/>
                      <a:gd name="T50" fmla="*/ 5 w 26"/>
                      <a:gd name="T51" fmla="*/ 23 h 48"/>
                      <a:gd name="T52" fmla="*/ 3 w 26"/>
                      <a:gd name="T53" fmla="*/ 21 h 48"/>
                      <a:gd name="T54" fmla="*/ 2 w 26"/>
                      <a:gd name="T55" fmla="*/ 19 h 48"/>
                      <a:gd name="T56" fmla="*/ 2 w 26"/>
                      <a:gd name="T57" fmla="*/ 19 h 48"/>
                      <a:gd name="T58" fmla="*/ 2 w 26"/>
                      <a:gd name="T59" fmla="*/ 15 h 48"/>
                      <a:gd name="T60" fmla="*/ 2 w 26"/>
                      <a:gd name="T61" fmla="*/ 13 h 48"/>
                      <a:gd name="T62" fmla="*/ 2 w 26"/>
                      <a:gd name="T63" fmla="*/ 11 h 48"/>
                      <a:gd name="T64" fmla="*/ 3 w 26"/>
                      <a:gd name="T65" fmla="*/ 9 h 48"/>
                      <a:gd name="T66" fmla="*/ 2 w 26"/>
                      <a:gd name="T67" fmla="*/ 8 h 48"/>
                      <a:gd name="T68" fmla="*/ 3 w 26"/>
                      <a:gd name="T69" fmla="*/ 6 h 48"/>
                      <a:gd name="T70" fmla="*/ 3 w 26"/>
                      <a:gd name="T71" fmla="*/ 4 h 48"/>
                      <a:gd name="T72" fmla="*/ 3 w 26"/>
                      <a:gd name="T73" fmla="*/ 2 h 48"/>
                      <a:gd name="T74" fmla="*/ 7 w 26"/>
                      <a:gd name="T75" fmla="*/ 0 h 48"/>
                      <a:gd name="T76" fmla="*/ 7 w 26"/>
                      <a:gd name="T77" fmla="*/ 4 h 48"/>
                      <a:gd name="T78" fmla="*/ 5 w 26"/>
                      <a:gd name="T79" fmla="*/ 6 h 48"/>
                      <a:gd name="T80" fmla="*/ 5 w 26"/>
                      <a:gd name="T81" fmla="*/ 9 h 48"/>
                      <a:gd name="T82" fmla="*/ 5 w 26"/>
                      <a:gd name="T83" fmla="*/ 11 h 48"/>
                      <a:gd name="T84" fmla="*/ 3 w 26"/>
                      <a:gd name="T85" fmla="*/ 13 h 48"/>
                      <a:gd name="T86" fmla="*/ 3 w 26"/>
                      <a:gd name="T87" fmla="*/ 15 h 48"/>
                      <a:gd name="T88" fmla="*/ 5 w 26"/>
                      <a:gd name="T89" fmla="*/ 17 h 48"/>
                      <a:gd name="T90" fmla="*/ 7 w 26"/>
                      <a:gd name="T91" fmla="*/ 19 h 48"/>
                      <a:gd name="T92" fmla="*/ 9 w 26"/>
                      <a:gd name="T93" fmla="*/ 19 h 48"/>
                      <a:gd name="T94" fmla="*/ 11 w 26"/>
                      <a:gd name="T95" fmla="*/ 21 h 48"/>
                      <a:gd name="T96" fmla="*/ 13 w 26"/>
                      <a:gd name="T97" fmla="*/ 23 h 48"/>
                      <a:gd name="T98" fmla="*/ 15 w 26"/>
                      <a:gd name="T99" fmla="*/ 23 h 48"/>
                      <a:gd name="T100" fmla="*/ 17 w 26"/>
                      <a:gd name="T101" fmla="*/ 23 h 48"/>
                      <a:gd name="T102" fmla="*/ 19 w 26"/>
                      <a:gd name="T103" fmla="*/ 21 h 48"/>
                      <a:gd name="T104" fmla="*/ 19 w 26"/>
                      <a:gd name="T105" fmla="*/ 25 h 48"/>
                      <a:gd name="T106" fmla="*/ 21 w 26"/>
                      <a:gd name="T107" fmla="*/ 25 h 48"/>
                      <a:gd name="T108" fmla="*/ 23 w 26"/>
                      <a:gd name="T109" fmla="*/ 23 h 48"/>
                      <a:gd name="T110" fmla="*/ 24 w 26"/>
                      <a:gd name="T111" fmla="*/ 23 h 48"/>
                      <a:gd name="T112" fmla="*/ 24 w 26"/>
                      <a:gd name="T113" fmla="*/ 25 h 48"/>
                      <a:gd name="T114" fmla="*/ 26 w 26"/>
                      <a:gd name="T115" fmla="*/ 25 h 48"/>
                      <a:gd name="T116" fmla="*/ 24 w 26"/>
                      <a:gd name="T117" fmla="*/ 27 h 48"/>
                      <a:gd name="T118" fmla="*/ 24 w 26"/>
                      <a:gd name="T119" fmla="*/ 29 h 48"/>
                      <a:gd name="T120" fmla="*/ 24 w 26"/>
                      <a:gd name="T121" fmla="*/ 31 h 48"/>
                      <a:gd name="T122" fmla="*/ 24 w 26"/>
                      <a:gd name="T123"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8">
                        <a:moveTo>
                          <a:pt x="24" y="34"/>
                        </a:moveTo>
                        <a:lnTo>
                          <a:pt x="23" y="34"/>
                        </a:lnTo>
                        <a:lnTo>
                          <a:pt x="23" y="34"/>
                        </a:lnTo>
                        <a:lnTo>
                          <a:pt x="23" y="32"/>
                        </a:lnTo>
                        <a:lnTo>
                          <a:pt x="21" y="32"/>
                        </a:lnTo>
                        <a:lnTo>
                          <a:pt x="21" y="34"/>
                        </a:lnTo>
                        <a:lnTo>
                          <a:pt x="21" y="34"/>
                        </a:lnTo>
                        <a:lnTo>
                          <a:pt x="21" y="34"/>
                        </a:lnTo>
                        <a:lnTo>
                          <a:pt x="21" y="34"/>
                        </a:lnTo>
                        <a:lnTo>
                          <a:pt x="21" y="34"/>
                        </a:lnTo>
                        <a:lnTo>
                          <a:pt x="19" y="34"/>
                        </a:lnTo>
                        <a:lnTo>
                          <a:pt x="19" y="34"/>
                        </a:lnTo>
                        <a:lnTo>
                          <a:pt x="19" y="36"/>
                        </a:lnTo>
                        <a:lnTo>
                          <a:pt x="19" y="36"/>
                        </a:lnTo>
                        <a:lnTo>
                          <a:pt x="17" y="36"/>
                        </a:lnTo>
                        <a:lnTo>
                          <a:pt x="17" y="36"/>
                        </a:lnTo>
                        <a:lnTo>
                          <a:pt x="17" y="38"/>
                        </a:lnTo>
                        <a:lnTo>
                          <a:pt x="17" y="38"/>
                        </a:lnTo>
                        <a:lnTo>
                          <a:pt x="17" y="40"/>
                        </a:lnTo>
                        <a:lnTo>
                          <a:pt x="17" y="40"/>
                        </a:lnTo>
                        <a:lnTo>
                          <a:pt x="17" y="40"/>
                        </a:lnTo>
                        <a:lnTo>
                          <a:pt x="17" y="42"/>
                        </a:lnTo>
                        <a:lnTo>
                          <a:pt x="17" y="42"/>
                        </a:lnTo>
                        <a:lnTo>
                          <a:pt x="17" y="42"/>
                        </a:lnTo>
                        <a:lnTo>
                          <a:pt x="17" y="44"/>
                        </a:lnTo>
                        <a:lnTo>
                          <a:pt x="17" y="44"/>
                        </a:lnTo>
                        <a:lnTo>
                          <a:pt x="17" y="46"/>
                        </a:lnTo>
                        <a:lnTo>
                          <a:pt x="17" y="46"/>
                        </a:lnTo>
                        <a:lnTo>
                          <a:pt x="17" y="48"/>
                        </a:lnTo>
                        <a:lnTo>
                          <a:pt x="15" y="48"/>
                        </a:lnTo>
                        <a:lnTo>
                          <a:pt x="15" y="48"/>
                        </a:lnTo>
                        <a:lnTo>
                          <a:pt x="15" y="48"/>
                        </a:lnTo>
                        <a:lnTo>
                          <a:pt x="15" y="48"/>
                        </a:lnTo>
                        <a:lnTo>
                          <a:pt x="13" y="48"/>
                        </a:lnTo>
                        <a:lnTo>
                          <a:pt x="13" y="48"/>
                        </a:lnTo>
                        <a:lnTo>
                          <a:pt x="13" y="48"/>
                        </a:lnTo>
                        <a:lnTo>
                          <a:pt x="13" y="48"/>
                        </a:lnTo>
                        <a:lnTo>
                          <a:pt x="13" y="46"/>
                        </a:lnTo>
                        <a:lnTo>
                          <a:pt x="11" y="46"/>
                        </a:lnTo>
                        <a:lnTo>
                          <a:pt x="11" y="46"/>
                        </a:lnTo>
                        <a:lnTo>
                          <a:pt x="11" y="44"/>
                        </a:lnTo>
                        <a:lnTo>
                          <a:pt x="13" y="44"/>
                        </a:lnTo>
                        <a:lnTo>
                          <a:pt x="13" y="44"/>
                        </a:lnTo>
                        <a:lnTo>
                          <a:pt x="13" y="42"/>
                        </a:lnTo>
                        <a:lnTo>
                          <a:pt x="13" y="42"/>
                        </a:lnTo>
                        <a:lnTo>
                          <a:pt x="11" y="42"/>
                        </a:lnTo>
                        <a:lnTo>
                          <a:pt x="11" y="42"/>
                        </a:lnTo>
                        <a:lnTo>
                          <a:pt x="9" y="42"/>
                        </a:lnTo>
                        <a:lnTo>
                          <a:pt x="9" y="42"/>
                        </a:lnTo>
                        <a:lnTo>
                          <a:pt x="9" y="42"/>
                        </a:lnTo>
                        <a:lnTo>
                          <a:pt x="9" y="42"/>
                        </a:lnTo>
                        <a:lnTo>
                          <a:pt x="7" y="42"/>
                        </a:lnTo>
                        <a:lnTo>
                          <a:pt x="7" y="42"/>
                        </a:lnTo>
                        <a:lnTo>
                          <a:pt x="7" y="44"/>
                        </a:lnTo>
                        <a:lnTo>
                          <a:pt x="7" y="44"/>
                        </a:lnTo>
                        <a:lnTo>
                          <a:pt x="5" y="44"/>
                        </a:lnTo>
                        <a:lnTo>
                          <a:pt x="5" y="44"/>
                        </a:lnTo>
                        <a:lnTo>
                          <a:pt x="5" y="44"/>
                        </a:lnTo>
                        <a:lnTo>
                          <a:pt x="5" y="46"/>
                        </a:lnTo>
                        <a:lnTo>
                          <a:pt x="5" y="46"/>
                        </a:lnTo>
                        <a:lnTo>
                          <a:pt x="3" y="46"/>
                        </a:lnTo>
                        <a:lnTo>
                          <a:pt x="3" y="48"/>
                        </a:lnTo>
                        <a:lnTo>
                          <a:pt x="3" y="48"/>
                        </a:lnTo>
                        <a:lnTo>
                          <a:pt x="3" y="48"/>
                        </a:lnTo>
                        <a:lnTo>
                          <a:pt x="2" y="48"/>
                        </a:lnTo>
                        <a:lnTo>
                          <a:pt x="2" y="48"/>
                        </a:lnTo>
                        <a:lnTo>
                          <a:pt x="2" y="46"/>
                        </a:lnTo>
                        <a:lnTo>
                          <a:pt x="2" y="46"/>
                        </a:lnTo>
                        <a:lnTo>
                          <a:pt x="2" y="46"/>
                        </a:lnTo>
                        <a:lnTo>
                          <a:pt x="2" y="44"/>
                        </a:lnTo>
                        <a:lnTo>
                          <a:pt x="2" y="44"/>
                        </a:lnTo>
                        <a:lnTo>
                          <a:pt x="3" y="44"/>
                        </a:lnTo>
                        <a:lnTo>
                          <a:pt x="3" y="42"/>
                        </a:lnTo>
                        <a:lnTo>
                          <a:pt x="3" y="42"/>
                        </a:lnTo>
                        <a:lnTo>
                          <a:pt x="3" y="42"/>
                        </a:lnTo>
                        <a:lnTo>
                          <a:pt x="2" y="42"/>
                        </a:lnTo>
                        <a:lnTo>
                          <a:pt x="2" y="40"/>
                        </a:lnTo>
                        <a:lnTo>
                          <a:pt x="2" y="40"/>
                        </a:lnTo>
                        <a:lnTo>
                          <a:pt x="2" y="38"/>
                        </a:lnTo>
                        <a:lnTo>
                          <a:pt x="2" y="38"/>
                        </a:lnTo>
                        <a:lnTo>
                          <a:pt x="3" y="38"/>
                        </a:lnTo>
                        <a:lnTo>
                          <a:pt x="3" y="36"/>
                        </a:lnTo>
                        <a:lnTo>
                          <a:pt x="3" y="36"/>
                        </a:lnTo>
                        <a:lnTo>
                          <a:pt x="3" y="36"/>
                        </a:lnTo>
                        <a:lnTo>
                          <a:pt x="3" y="34"/>
                        </a:lnTo>
                        <a:lnTo>
                          <a:pt x="3" y="34"/>
                        </a:lnTo>
                        <a:lnTo>
                          <a:pt x="3" y="34"/>
                        </a:lnTo>
                        <a:lnTo>
                          <a:pt x="3" y="32"/>
                        </a:lnTo>
                        <a:lnTo>
                          <a:pt x="3" y="32"/>
                        </a:lnTo>
                        <a:lnTo>
                          <a:pt x="3" y="31"/>
                        </a:lnTo>
                        <a:lnTo>
                          <a:pt x="3" y="31"/>
                        </a:lnTo>
                        <a:lnTo>
                          <a:pt x="3" y="29"/>
                        </a:lnTo>
                        <a:lnTo>
                          <a:pt x="3" y="29"/>
                        </a:lnTo>
                        <a:lnTo>
                          <a:pt x="3" y="29"/>
                        </a:lnTo>
                        <a:lnTo>
                          <a:pt x="3" y="27"/>
                        </a:lnTo>
                        <a:lnTo>
                          <a:pt x="3" y="27"/>
                        </a:lnTo>
                        <a:lnTo>
                          <a:pt x="3" y="27"/>
                        </a:lnTo>
                        <a:lnTo>
                          <a:pt x="3" y="27"/>
                        </a:lnTo>
                        <a:lnTo>
                          <a:pt x="3" y="27"/>
                        </a:lnTo>
                        <a:lnTo>
                          <a:pt x="3" y="25"/>
                        </a:lnTo>
                        <a:lnTo>
                          <a:pt x="3" y="25"/>
                        </a:lnTo>
                        <a:lnTo>
                          <a:pt x="3" y="23"/>
                        </a:lnTo>
                        <a:lnTo>
                          <a:pt x="5" y="23"/>
                        </a:lnTo>
                        <a:lnTo>
                          <a:pt x="5" y="23"/>
                        </a:lnTo>
                        <a:lnTo>
                          <a:pt x="5" y="21"/>
                        </a:lnTo>
                        <a:lnTo>
                          <a:pt x="5" y="21"/>
                        </a:lnTo>
                        <a:lnTo>
                          <a:pt x="3" y="21"/>
                        </a:lnTo>
                        <a:lnTo>
                          <a:pt x="3" y="21"/>
                        </a:lnTo>
                        <a:lnTo>
                          <a:pt x="3" y="21"/>
                        </a:lnTo>
                        <a:lnTo>
                          <a:pt x="3" y="19"/>
                        </a:lnTo>
                        <a:lnTo>
                          <a:pt x="2" y="19"/>
                        </a:lnTo>
                        <a:lnTo>
                          <a:pt x="2" y="19"/>
                        </a:lnTo>
                        <a:lnTo>
                          <a:pt x="0" y="19"/>
                        </a:lnTo>
                        <a:lnTo>
                          <a:pt x="0" y="19"/>
                        </a:lnTo>
                        <a:lnTo>
                          <a:pt x="0" y="19"/>
                        </a:lnTo>
                        <a:lnTo>
                          <a:pt x="2" y="19"/>
                        </a:lnTo>
                        <a:lnTo>
                          <a:pt x="2" y="17"/>
                        </a:lnTo>
                        <a:lnTo>
                          <a:pt x="2" y="17"/>
                        </a:lnTo>
                        <a:lnTo>
                          <a:pt x="2" y="17"/>
                        </a:lnTo>
                        <a:lnTo>
                          <a:pt x="2" y="15"/>
                        </a:lnTo>
                        <a:lnTo>
                          <a:pt x="2" y="15"/>
                        </a:lnTo>
                        <a:lnTo>
                          <a:pt x="2" y="15"/>
                        </a:lnTo>
                        <a:lnTo>
                          <a:pt x="2" y="15"/>
                        </a:lnTo>
                        <a:lnTo>
                          <a:pt x="2" y="13"/>
                        </a:lnTo>
                        <a:lnTo>
                          <a:pt x="2" y="13"/>
                        </a:lnTo>
                        <a:lnTo>
                          <a:pt x="2" y="13"/>
                        </a:lnTo>
                        <a:lnTo>
                          <a:pt x="2" y="13"/>
                        </a:lnTo>
                        <a:lnTo>
                          <a:pt x="2" y="11"/>
                        </a:lnTo>
                        <a:lnTo>
                          <a:pt x="3" y="11"/>
                        </a:lnTo>
                        <a:lnTo>
                          <a:pt x="3" y="11"/>
                        </a:lnTo>
                        <a:lnTo>
                          <a:pt x="3" y="11"/>
                        </a:lnTo>
                        <a:lnTo>
                          <a:pt x="3" y="9"/>
                        </a:lnTo>
                        <a:lnTo>
                          <a:pt x="2" y="9"/>
                        </a:lnTo>
                        <a:lnTo>
                          <a:pt x="2" y="9"/>
                        </a:lnTo>
                        <a:lnTo>
                          <a:pt x="2" y="8"/>
                        </a:lnTo>
                        <a:lnTo>
                          <a:pt x="2" y="8"/>
                        </a:lnTo>
                        <a:lnTo>
                          <a:pt x="2" y="6"/>
                        </a:lnTo>
                        <a:lnTo>
                          <a:pt x="3" y="6"/>
                        </a:lnTo>
                        <a:lnTo>
                          <a:pt x="3" y="6"/>
                        </a:lnTo>
                        <a:lnTo>
                          <a:pt x="3" y="6"/>
                        </a:lnTo>
                        <a:lnTo>
                          <a:pt x="3" y="4"/>
                        </a:lnTo>
                        <a:lnTo>
                          <a:pt x="3" y="4"/>
                        </a:lnTo>
                        <a:lnTo>
                          <a:pt x="3" y="4"/>
                        </a:lnTo>
                        <a:lnTo>
                          <a:pt x="3" y="4"/>
                        </a:lnTo>
                        <a:lnTo>
                          <a:pt x="3" y="2"/>
                        </a:lnTo>
                        <a:lnTo>
                          <a:pt x="3" y="2"/>
                        </a:lnTo>
                        <a:lnTo>
                          <a:pt x="3" y="2"/>
                        </a:lnTo>
                        <a:lnTo>
                          <a:pt x="3" y="2"/>
                        </a:lnTo>
                        <a:lnTo>
                          <a:pt x="5" y="2"/>
                        </a:lnTo>
                        <a:lnTo>
                          <a:pt x="5" y="0"/>
                        </a:lnTo>
                        <a:lnTo>
                          <a:pt x="5" y="0"/>
                        </a:lnTo>
                        <a:lnTo>
                          <a:pt x="7" y="0"/>
                        </a:lnTo>
                        <a:lnTo>
                          <a:pt x="7" y="2"/>
                        </a:lnTo>
                        <a:lnTo>
                          <a:pt x="7" y="2"/>
                        </a:lnTo>
                        <a:lnTo>
                          <a:pt x="7" y="4"/>
                        </a:lnTo>
                        <a:lnTo>
                          <a:pt x="7" y="4"/>
                        </a:lnTo>
                        <a:lnTo>
                          <a:pt x="7" y="4"/>
                        </a:lnTo>
                        <a:lnTo>
                          <a:pt x="5" y="4"/>
                        </a:lnTo>
                        <a:lnTo>
                          <a:pt x="5" y="6"/>
                        </a:lnTo>
                        <a:lnTo>
                          <a:pt x="5" y="6"/>
                        </a:lnTo>
                        <a:lnTo>
                          <a:pt x="5" y="8"/>
                        </a:lnTo>
                        <a:lnTo>
                          <a:pt x="5" y="8"/>
                        </a:lnTo>
                        <a:lnTo>
                          <a:pt x="5" y="9"/>
                        </a:lnTo>
                        <a:lnTo>
                          <a:pt x="5" y="9"/>
                        </a:lnTo>
                        <a:lnTo>
                          <a:pt x="5" y="9"/>
                        </a:lnTo>
                        <a:lnTo>
                          <a:pt x="5" y="11"/>
                        </a:lnTo>
                        <a:lnTo>
                          <a:pt x="5" y="11"/>
                        </a:lnTo>
                        <a:lnTo>
                          <a:pt x="5" y="11"/>
                        </a:lnTo>
                        <a:lnTo>
                          <a:pt x="3" y="11"/>
                        </a:lnTo>
                        <a:lnTo>
                          <a:pt x="3" y="13"/>
                        </a:lnTo>
                        <a:lnTo>
                          <a:pt x="3" y="13"/>
                        </a:lnTo>
                        <a:lnTo>
                          <a:pt x="3" y="13"/>
                        </a:lnTo>
                        <a:lnTo>
                          <a:pt x="3" y="15"/>
                        </a:lnTo>
                        <a:lnTo>
                          <a:pt x="3" y="15"/>
                        </a:lnTo>
                        <a:lnTo>
                          <a:pt x="3" y="15"/>
                        </a:lnTo>
                        <a:lnTo>
                          <a:pt x="3" y="15"/>
                        </a:lnTo>
                        <a:lnTo>
                          <a:pt x="3" y="17"/>
                        </a:lnTo>
                        <a:lnTo>
                          <a:pt x="3" y="17"/>
                        </a:lnTo>
                        <a:lnTo>
                          <a:pt x="3" y="17"/>
                        </a:lnTo>
                        <a:lnTo>
                          <a:pt x="5" y="17"/>
                        </a:lnTo>
                        <a:lnTo>
                          <a:pt x="5" y="17"/>
                        </a:lnTo>
                        <a:lnTo>
                          <a:pt x="5" y="19"/>
                        </a:lnTo>
                        <a:lnTo>
                          <a:pt x="7" y="19"/>
                        </a:lnTo>
                        <a:lnTo>
                          <a:pt x="7" y="19"/>
                        </a:lnTo>
                        <a:lnTo>
                          <a:pt x="7" y="19"/>
                        </a:lnTo>
                        <a:lnTo>
                          <a:pt x="9" y="19"/>
                        </a:lnTo>
                        <a:lnTo>
                          <a:pt x="9" y="19"/>
                        </a:lnTo>
                        <a:lnTo>
                          <a:pt x="9" y="19"/>
                        </a:lnTo>
                        <a:lnTo>
                          <a:pt x="9" y="19"/>
                        </a:lnTo>
                        <a:lnTo>
                          <a:pt x="9" y="19"/>
                        </a:lnTo>
                        <a:lnTo>
                          <a:pt x="11" y="19"/>
                        </a:lnTo>
                        <a:lnTo>
                          <a:pt x="11" y="21"/>
                        </a:lnTo>
                        <a:lnTo>
                          <a:pt x="11" y="21"/>
                        </a:lnTo>
                        <a:lnTo>
                          <a:pt x="11" y="21"/>
                        </a:lnTo>
                        <a:lnTo>
                          <a:pt x="13" y="21"/>
                        </a:lnTo>
                        <a:lnTo>
                          <a:pt x="13" y="23"/>
                        </a:lnTo>
                        <a:lnTo>
                          <a:pt x="13" y="23"/>
                        </a:lnTo>
                        <a:lnTo>
                          <a:pt x="13" y="23"/>
                        </a:lnTo>
                        <a:lnTo>
                          <a:pt x="13" y="23"/>
                        </a:lnTo>
                        <a:lnTo>
                          <a:pt x="15" y="23"/>
                        </a:lnTo>
                        <a:lnTo>
                          <a:pt x="15" y="23"/>
                        </a:lnTo>
                        <a:lnTo>
                          <a:pt x="15" y="23"/>
                        </a:lnTo>
                        <a:lnTo>
                          <a:pt x="15" y="23"/>
                        </a:lnTo>
                        <a:lnTo>
                          <a:pt x="17" y="23"/>
                        </a:lnTo>
                        <a:lnTo>
                          <a:pt x="17" y="23"/>
                        </a:lnTo>
                        <a:lnTo>
                          <a:pt x="19" y="23"/>
                        </a:lnTo>
                        <a:lnTo>
                          <a:pt x="19" y="21"/>
                        </a:lnTo>
                        <a:lnTo>
                          <a:pt x="19" y="21"/>
                        </a:lnTo>
                        <a:lnTo>
                          <a:pt x="19" y="23"/>
                        </a:lnTo>
                        <a:lnTo>
                          <a:pt x="19" y="23"/>
                        </a:lnTo>
                        <a:lnTo>
                          <a:pt x="19" y="23"/>
                        </a:lnTo>
                        <a:lnTo>
                          <a:pt x="19" y="25"/>
                        </a:lnTo>
                        <a:lnTo>
                          <a:pt x="21" y="25"/>
                        </a:lnTo>
                        <a:lnTo>
                          <a:pt x="21" y="25"/>
                        </a:lnTo>
                        <a:lnTo>
                          <a:pt x="21" y="25"/>
                        </a:lnTo>
                        <a:lnTo>
                          <a:pt x="21" y="25"/>
                        </a:lnTo>
                        <a:lnTo>
                          <a:pt x="21" y="25"/>
                        </a:lnTo>
                        <a:lnTo>
                          <a:pt x="23" y="25"/>
                        </a:lnTo>
                        <a:lnTo>
                          <a:pt x="23" y="23"/>
                        </a:lnTo>
                        <a:lnTo>
                          <a:pt x="23" y="23"/>
                        </a:lnTo>
                        <a:lnTo>
                          <a:pt x="23" y="23"/>
                        </a:lnTo>
                        <a:lnTo>
                          <a:pt x="24" y="23"/>
                        </a:lnTo>
                        <a:lnTo>
                          <a:pt x="24" y="23"/>
                        </a:lnTo>
                        <a:lnTo>
                          <a:pt x="24" y="23"/>
                        </a:lnTo>
                        <a:lnTo>
                          <a:pt x="24" y="23"/>
                        </a:lnTo>
                        <a:lnTo>
                          <a:pt x="24" y="23"/>
                        </a:lnTo>
                        <a:lnTo>
                          <a:pt x="24" y="23"/>
                        </a:lnTo>
                        <a:lnTo>
                          <a:pt x="24" y="25"/>
                        </a:lnTo>
                        <a:lnTo>
                          <a:pt x="24" y="25"/>
                        </a:lnTo>
                        <a:lnTo>
                          <a:pt x="24" y="25"/>
                        </a:lnTo>
                        <a:lnTo>
                          <a:pt x="24" y="25"/>
                        </a:lnTo>
                        <a:lnTo>
                          <a:pt x="26" y="25"/>
                        </a:lnTo>
                        <a:lnTo>
                          <a:pt x="26" y="27"/>
                        </a:lnTo>
                        <a:lnTo>
                          <a:pt x="26" y="27"/>
                        </a:lnTo>
                        <a:lnTo>
                          <a:pt x="24" y="27"/>
                        </a:lnTo>
                        <a:lnTo>
                          <a:pt x="24" y="27"/>
                        </a:lnTo>
                        <a:lnTo>
                          <a:pt x="24" y="27"/>
                        </a:lnTo>
                        <a:lnTo>
                          <a:pt x="24" y="27"/>
                        </a:lnTo>
                        <a:lnTo>
                          <a:pt x="24" y="29"/>
                        </a:lnTo>
                        <a:lnTo>
                          <a:pt x="24" y="29"/>
                        </a:lnTo>
                        <a:lnTo>
                          <a:pt x="24" y="29"/>
                        </a:lnTo>
                        <a:lnTo>
                          <a:pt x="24" y="29"/>
                        </a:lnTo>
                        <a:lnTo>
                          <a:pt x="24" y="31"/>
                        </a:lnTo>
                        <a:lnTo>
                          <a:pt x="24" y="31"/>
                        </a:lnTo>
                        <a:lnTo>
                          <a:pt x="24" y="31"/>
                        </a:lnTo>
                        <a:lnTo>
                          <a:pt x="24" y="32"/>
                        </a:lnTo>
                        <a:lnTo>
                          <a:pt x="24" y="32"/>
                        </a:lnTo>
                        <a:lnTo>
                          <a:pt x="24" y="32"/>
                        </a:lnTo>
                        <a:lnTo>
                          <a:pt x="24" y="3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3" name="Freeform 505">
                    <a:extLst>
                      <a:ext uri="{FF2B5EF4-FFF2-40B4-BE49-F238E27FC236}">
                        <a16:creationId xmlns:a16="http://schemas.microsoft.com/office/drawing/2014/main" id="{E4C16789-CA3B-491F-9E05-084D88B661A7}"/>
                      </a:ext>
                    </a:extLst>
                  </p:cNvPr>
                  <p:cNvSpPr>
                    <a:spLocks/>
                  </p:cNvSpPr>
                  <p:nvPr/>
                </p:nvSpPr>
                <p:spPr bwMode="auto">
                  <a:xfrm>
                    <a:off x="12766" y="2651"/>
                    <a:ext cx="26" cy="48"/>
                  </a:xfrm>
                  <a:custGeom>
                    <a:avLst/>
                    <a:gdLst>
                      <a:gd name="T0" fmla="*/ 23 w 26"/>
                      <a:gd name="T1" fmla="*/ 32 h 48"/>
                      <a:gd name="T2" fmla="*/ 21 w 26"/>
                      <a:gd name="T3" fmla="*/ 34 h 48"/>
                      <a:gd name="T4" fmla="*/ 19 w 26"/>
                      <a:gd name="T5" fmla="*/ 34 h 48"/>
                      <a:gd name="T6" fmla="*/ 17 w 26"/>
                      <a:gd name="T7" fmla="*/ 36 h 48"/>
                      <a:gd name="T8" fmla="*/ 17 w 26"/>
                      <a:gd name="T9" fmla="*/ 40 h 48"/>
                      <a:gd name="T10" fmla="*/ 17 w 26"/>
                      <a:gd name="T11" fmla="*/ 42 h 48"/>
                      <a:gd name="T12" fmla="*/ 17 w 26"/>
                      <a:gd name="T13" fmla="*/ 46 h 48"/>
                      <a:gd name="T14" fmla="*/ 15 w 26"/>
                      <a:gd name="T15" fmla="*/ 48 h 48"/>
                      <a:gd name="T16" fmla="*/ 13 w 26"/>
                      <a:gd name="T17" fmla="*/ 48 h 48"/>
                      <a:gd name="T18" fmla="*/ 11 w 26"/>
                      <a:gd name="T19" fmla="*/ 46 h 48"/>
                      <a:gd name="T20" fmla="*/ 13 w 26"/>
                      <a:gd name="T21" fmla="*/ 42 h 48"/>
                      <a:gd name="T22" fmla="*/ 9 w 26"/>
                      <a:gd name="T23" fmla="*/ 42 h 48"/>
                      <a:gd name="T24" fmla="*/ 7 w 26"/>
                      <a:gd name="T25" fmla="*/ 42 h 48"/>
                      <a:gd name="T26" fmla="*/ 5 w 26"/>
                      <a:gd name="T27" fmla="*/ 44 h 48"/>
                      <a:gd name="T28" fmla="*/ 5 w 26"/>
                      <a:gd name="T29" fmla="*/ 46 h 48"/>
                      <a:gd name="T30" fmla="*/ 3 w 26"/>
                      <a:gd name="T31" fmla="*/ 48 h 48"/>
                      <a:gd name="T32" fmla="*/ 2 w 26"/>
                      <a:gd name="T33" fmla="*/ 46 h 48"/>
                      <a:gd name="T34" fmla="*/ 3 w 26"/>
                      <a:gd name="T35" fmla="*/ 44 h 48"/>
                      <a:gd name="T36" fmla="*/ 2 w 26"/>
                      <a:gd name="T37" fmla="*/ 42 h 48"/>
                      <a:gd name="T38" fmla="*/ 2 w 26"/>
                      <a:gd name="T39" fmla="*/ 38 h 48"/>
                      <a:gd name="T40" fmla="*/ 3 w 26"/>
                      <a:gd name="T41" fmla="*/ 36 h 48"/>
                      <a:gd name="T42" fmla="*/ 3 w 26"/>
                      <a:gd name="T43" fmla="*/ 32 h 48"/>
                      <a:gd name="T44" fmla="*/ 3 w 26"/>
                      <a:gd name="T45" fmla="*/ 29 h 48"/>
                      <a:gd name="T46" fmla="*/ 3 w 26"/>
                      <a:gd name="T47" fmla="*/ 27 h 48"/>
                      <a:gd name="T48" fmla="*/ 3 w 26"/>
                      <a:gd name="T49" fmla="*/ 25 h 48"/>
                      <a:gd name="T50" fmla="*/ 5 w 26"/>
                      <a:gd name="T51" fmla="*/ 23 h 48"/>
                      <a:gd name="T52" fmla="*/ 3 w 26"/>
                      <a:gd name="T53" fmla="*/ 21 h 48"/>
                      <a:gd name="T54" fmla="*/ 2 w 26"/>
                      <a:gd name="T55" fmla="*/ 19 h 48"/>
                      <a:gd name="T56" fmla="*/ 2 w 26"/>
                      <a:gd name="T57" fmla="*/ 19 h 48"/>
                      <a:gd name="T58" fmla="*/ 2 w 26"/>
                      <a:gd name="T59" fmla="*/ 15 h 48"/>
                      <a:gd name="T60" fmla="*/ 2 w 26"/>
                      <a:gd name="T61" fmla="*/ 13 h 48"/>
                      <a:gd name="T62" fmla="*/ 2 w 26"/>
                      <a:gd name="T63" fmla="*/ 11 h 48"/>
                      <a:gd name="T64" fmla="*/ 3 w 26"/>
                      <a:gd name="T65" fmla="*/ 9 h 48"/>
                      <a:gd name="T66" fmla="*/ 2 w 26"/>
                      <a:gd name="T67" fmla="*/ 8 h 48"/>
                      <a:gd name="T68" fmla="*/ 3 w 26"/>
                      <a:gd name="T69" fmla="*/ 6 h 48"/>
                      <a:gd name="T70" fmla="*/ 3 w 26"/>
                      <a:gd name="T71" fmla="*/ 4 h 48"/>
                      <a:gd name="T72" fmla="*/ 3 w 26"/>
                      <a:gd name="T73" fmla="*/ 2 h 48"/>
                      <a:gd name="T74" fmla="*/ 7 w 26"/>
                      <a:gd name="T75" fmla="*/ 0 h 48"/>
                      <a:gd name="T76" fmla="*/ 7 w 26"/>
                      <a:gd name="T77" fmla="*/ 4 h 48"/>
                      <a:gd name="T78" fmla="*/ 5 w 26"/>
                      <a:gd name="T79" fmla="*/ 6 h 48"/>
                      <a:gd name="T80" fmla="*/ 5 w 26"/>
                      <a:gd name="T81" fmla="*/ 9 h 48"/>
                      <a:gd name="T82" fmla="*/ 5 w 26"/>
                      <a:gd name="T83" fmla="*/ 11 h 48"/>
                      <a:gd name="T84" fmla="*/ 3 w 26"/>
                      <a:gd name="T85" fmla="*/ 13 h 48"/>
                      <a:gd name="T86" fmla="*/ 3 w 26"/>
                      <a:gd name="T87" fmla="*/ 15 h 48"/>
                      <a:gd name="T88" fmla="*/ 5 w 26"/>
                      <a:gd name="T89" fmla="*/ 17 h 48"/>
                      <a:gd name="T90" fmla="*/ 7 w 26"/>
                      <a:gd name="T91" fmla="*/ 19 h 48"/>
                      <a:gd name="T92" fmla="*/ 9 w 26"/>
                      <a:gd name="T93" fmla="*/ 19 h 48"/>
                      <a:gd name="T94" fmla="*/ 11 w 26"/>
                      <a:gd name="T95" fmla="*/ 21 h 48"/>
                      <a:gd name="T96" fmla="*/ 13 w 26"/>
                      <a:gd name="T97" fmla="*/ 23 h 48"/>
                      <a:gd name="T98" fmla="*/ 15 w 26"/>
                      <a:gd name="T99" fmla="*/ 23 h 48"/>
                      <a:gd name="T100" fmla="*/ 17 w 26"/>
                      <a:gd name="T101" fmla="*/ 23 h 48"/>
                      <a:gd name="T102" fmla="*/ 19 w 26"/>
                      <a:gd name="T103" fmla="*/ 21 h 48"/>
                      <a:gd name="T104" fmla="*/ 19 w 26"/>
                      <a:gd name="T105" fmla="*/ 25 h 48"/>
                      <a:gd name="T106" fmla="*/ 21 w 26"/>
                      <a:gd name="T107" fmla="*/ 25 h 48"/>
                      <a:gd name="T108" fmla="*/ 23 w 26"/>
                      <a:gd name="T109" fmla="*/ 23 h 48"/>
                      <a:gd name="T110" fmla="*/ 24 w 26"/>
                      <a:gd name="T111" fmla="*/ 23 h 48"/>
                      <a:gd name="T112" fmla="*/ 24 w 26"/>
                      <a:gd name="T113" fmla="*/ 25 h 48"/>
                      <a:gd name="T114" fmla="*/ 26 w 26"/>
                      <a:gd name="T115" fmla="*/ 25 h 48"/>
                      <a:gd name="T116" fmla="*/ 24 w 26"/>
                      <a:gd name="T117" fmla="*/ 27 h 48"/>
                      <a:gd name="T118" fmla="*/ 24 w 26"/>
                      <a:gd name="T119" fmla="*/ 29 h 48"/>
                      <a:gd name="T120" fmla="*/ 24 w 26"/>
                      <a:gd name="T121" fmla="*/ 31 h 48"/>
                      <a:gd name="T122" fmla="*/ 24 w 26"/>
                      <a:gd name="T123"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 h="48">
                        <a:moveTo>
                          <a:pt x="24" y="34"/>
                        </a:moveTo>
                        <a:lnTo>
                          <a:pt x="23" y="34"/>
                        </a:lnTo>
                        <a:lnTo>
                          <a:pt x="23" y="34"/>
                        </a:lnTo>
                        <a:lnTo>
                          <a:pt x="23" y="32"/>
                        </a:lnTo>
                        <a:lnTo>
                          <a:pt x="21" y="32"/>
                        </a:lnTo>
                        <a:lnTo>
                          <a:pt x="21" y="34"/>
                        </a:lnTo>
                        <a:lnTo>
                          <a:pt x="21" y="34"/>
                        </a:lnTo>
                        <a:lnTo>
                          <a:pt x="21" y="34"/>
                        </a:lnTo>
                        <a:lnTo>
                          <a:pt x="21" y="34"/>
                        </a:lnTo>
                        <a:lnTo>
                          <a:pt x="21" y="34"/>
                        </a:lnTo>
                        <a:lnTo>
                          <a:pt x="19" y="34"/>
                        </a:lnTo>
                        <a:lnTo>
                          <a:pt x="19" y="34"/>
                        </a:lnTo>
                        <a:lnTo>
                          <a:pt x="19" y="36"/>
                        </a:lnTo>
                        <a:lnTo>
                          <a:pt x="19" y="36"/>
                        </a:lnTo>
                        <a:lnTo>
                          <a:pt x="17" y="36"/>
                        </a:lnTo>
                        <a:lnTo>
                          <a:pt x="17" y="36"/>
                        </a:lnTo>
                        <a:lnTo>
                          <a:pt x="17" y="38"/>
                        </a:lnTo>
                        <a:lnTo>
                          <a:pt x="17" y="38"/>
                        </a:lnTo>
                        <a:lnTo>
                          <a:pt x="17" y="40"/>
                        </a:lnTo>
                        <a:lnTo>
                          <a:pt x="17" y="40"/>
                        </a:lnTo>
                        <a:lnTo>
                          <a:pt x="17" y="40"/>
                        </a:lnTo>
                        <a:lnTo>
                          <a:pt x="17" y="42"/>
                        </a:lnTo>
                        <a:lnTo>
                          <a:pt x="17" y="42"/>
                        </a:lnTo>
                        <a:lnTo>
                          <a:pt x="17" y="42"/>
                        </a:lnTo>
                        <a:lnTo>
                          <a:pt x="17" y="44"/>
                        </a:lnTo>
                        <a:lnTo>
                          <a:pt x="17" y="44"/>
                        </a:lnTo>
                        <a:lnTo>
                          <a:pt x="17" y="46"/>
                        </a:lnTo>
                        <a:lnTo>
                          <a:pt x="17" y="46"/>
                        </a:lnTo>
                        <a:lnTo>
                          <a:pt x="17" y="48"/>
                        </a:lnTo>
                        <a:lnTo>
                          <a:pt x="15" y="48"/>
                        </a:lnTo>
                        <a:lnTo>
                          <a:pt x="15" y="48"/>
                        </a:lnTo>
                        <a:lnTo>
                          <a:pt x="15" y="48"/>
                        </a:lnTo>
                        <a:lnTo>
                          <a:pt x="15" y="48"/>
                        </a:lnTo>
                        <a:lnTo>
                          <a:pt x="13" y="48"/>
                        </a:lnTo>
                        <a:lnTo>
                          <a:pt x="13" y="48"/>
                        </a:lnTo>
                        <a:lnTo>
                          <a:pt x="13" y="48"/>
                        </a:lnTo>
                        <a:lnTo>
                          <a:pt x="13" y="48"/>
                        </a:lnTo>
                        <a:lnTo>
                          <a:pt x="13" y="46"/>
                        </a:lnTo>
                        <a:lnTo>
                          <a:pt x="11" y="46"/>
                        </a:lnTo>
                        <a:lnTo>
                          <a:pt x="11" y="46"/>
                        </a:lnTo>
                        <a:lnTo>
                          <a:pt x="11" y="44"/>
                        </a:lnTo>
                        <a:lnTo>
                          <a:pt x="13" y="44"/>
                        </a:lnTo>
                        <a:lnTo>
                          <a:pt x="13" y="44"/>
                        </a:lnTo>
                        <a:lnTo>
                          <a:pt x="13" y="42"/>
                        </a:lnTo>
                        <a:lnTo>
                          <a:pt x="13" y="42"/>
                        </a:lnTo>
                        <a:lnTo>
                          <a:pt x="11" y="42"/>
                        </a:lnTo>
                        <a:lnTo>
                          <a:pt x="11" y="42"/>
                        </a:lnTo>
                        <a:lnTo>
                          <a:pt x="9" y="42"/>
                        </a:lnTo>
                        <a:lnTo>
                          <a:pt x="9" y="42"/>
                        </a:lnTo>
                        <a:lnTo>
                          <a:pt x="9" y="42"/>
                        </a:lnTo>
                        <a:lnTo>
                          <a:pt x="9" y="42"/>
                        </a:lnTo>
                        <a:lnTo>
                          <a:pt x="7" y="42"/>
                        </a:lnTo>
                        <a:lnTo>
                          <a:pt x="7" y="42"/>
                        </a:lnTo>
                        <a:lnTo>
                          <a:pt x="7" y="44"/>
                        </a:lnTo>
                        <a:lnTo>
                          <a:pt x="7" y="44"/>
                        </a:lnTo>
                        <a:lnTo>
                          <a:pt x="5" y="44"/>
                        </a:lnTo>
                        <a:lnTo>
                          <a:pt x="5" y="44"/>
                        </a:lnTo>
                        <a:lnTo>
                          <a:pt x="5" y="44"/>
                        </a:lnTo>
                        <a:lnTo>
                          <a:pt x="5" y="46"/>
                        </a:lnTo>
                        <a:lnTo>
                          <a:pt x="5" y="46"/>
                        </a:lnTo>
                        <a:lnTo>
                          <a:pt x="3" y="46"/>
                        </a:lnTo>
                        <a:lnTo>
                          <a:pt x="3" y="48"/>
                        </a:lnTo>
                        <a:lnTo>
                          <a:pt x="3" y="48"/>
                        </a:lnTo>
                        <a:lnTo>
                          <a:pt x="3" y="48"/>
                        </a:lnTo>
                        <a:lnTo>
                          <a:pt x="2" y="48"/>
                        </a:lnTo>
                        <a:lnTo>
                          <a:pt x="2" y="48"/>
                        </a:lnTo>
                        <a:lnTo>
                          <a:pt x="2" y="46"/>
                        </a:lnTo>
                        <a:lnTo>
                          <a:pt x="2" y="46"/>
                        </a:lnTo>
                        <a:lnTo>
                          <a:pt x="2" y="46"/>
                        </a:lnTo>
                        <a:lnTo>
                          <a:pt x="2" y="44"/>
                        </a:lnTo>
                        <a:lnTo>
                          <a:pt x="2" y="44"/>
                        </a:lnTo>
                        <a:lnTo>
                          <a:pt x="3" y="44"/>
                        </a:lnTo>
                        <a:lnTo>
                          <a:pt x="3" y="42"/>
                        </a:lnTo>
                        <a:lnTo>
                          <a:pt x="3" y="42"/>
                        </a:lnTo>
                        <a:lnTo>
                          <a:pt x="3" y="42"/>
                        </a:lnTo>
                        <a:lnTo>
                          <a:pt x="2" y="42"/>
                        </a:lnTo>
                        <a:lnTo>
                          <a:pt x="2" y="40"/>
                        </a:lnTo>
                        <a:lnTo>
                          <a:pt x="2" y="40"/>
                        </a:lnTo>
                        <a:lnTo>
                          <a:pt x="2" y="38"/>
                        </a:lnTo>
                        <a:lnTo>
                          <a:pt x="2" y="38"/>
                        </a:lnTo>
                        <a:lnTo>
                          <a:pt x="3" y="38"/>
                        </a:lnTo>
                        <a:lnTo>
                          <a:pt x="3" y="36"/>
                        </a:lnTo>
                        <a:lnTo>
                          <a:pt x="3" y="36"/>
                        </a:lnTo>
                        <a:lnTo>
                          <a:pt x="3" y="36"/>
                        </a:lnTo>
                        <a:lnTo>
                          <a:pt x="3" y="34"/>
                        </a:lnTo>
                        <a:lnTo>
                          <a:pt x="3" y="34"/>
                        </a:lnTo>
                        <a:lnTo>
                          <a:pt x="3" y="34"/>
                        </a:lnTo>
                        <a:lnTo>
                          <a:pt x="3" y="32"/>
                        </a:lnTo>
                        <a:lnTo>
                          <a:pt x="3" y="32"/>
                        </a:lnTo>
                        <a:lnTo>
                          <a:pt x="3" y="31"/>
                        </a:lnTo>
                        <a:lnTo>
                          <a:pt x="3" y="31"/>
                        </a:lnTo>
                        <a:lnTo>
                          <a:pt x="3" y="29"/>
                        </a:lnTo>
                        <a:lnTo>
                          <a:pt x="3" y="29"/>
                        </a:lnTo>
                        <a:lnTo>
                          <a:pt x="3" y="29"/>
                        </a:lnTo>
                        <a:lnTo>
                          <a:pt x="3" y="27"/>
                        </a:lnTo>
                        <a:lnTo>
                          <a:pt x="3" y="27"/>
                        </a:lnTo>
                        <a:lnTo>
                          <a:pt x="3" y="27"/>
                        </a:lnTo>
                        <a:lnTo>
                          <a:pt x="3" y="27"/>
                        </a:lnTo>
                        <a:lnTo>
                          <a:pt x="3" y="27"/>
                        </a:lnTo>
                        <a:lnTo>
                          <a:pt x="3" y="25"/>
                        </a:lnTo>
                        <a:lnTo>
                          <a:pt x="3" y="25"/>
                        </a:lnTo>
                        <a:lnTo>
                          <a:pt x="3" y="23"/>
                        </a:lnTo>
                        <a:lnTo>
                          <a:pt x="5" y="23"/>
                        </a:lnTo>
                        <a:lnTo>
                          <a:pt x="5" y="23"/>
                        </a:lnTo>
                        <a:lnTo>
                          <a:pt x="5" y="21"/>
                        </a:lnTo>
                        <a:lnTo>
                          <a:pt x="5" y="21"/>
                        </a:lnTo>
                        <a:lnTo>
                          <a:pt x="3" y="21"/>
                        </a:lnTo>
                        <a:lnTo>
                          <a:pt x="3" y="21"/>
                        </a:lnTo>
                        <a:lnTo>
                          <a:pt x="3" y="21"/>
                        </a:lnTo>
                        <a:lnTo>
                          <a:pt x="3" y="19"/>
                        </a:lnTo>
                        <a:lnTo>
                          <a:pt x="2" y="19"/>
                        </a:lnTo>
                        <a:lnTo>
                          <a:pt x="2" y="19"/>
                        </a:lnTo>
                        <a:lnTo>
                          <a:pt x="0" y="19"/>
                        </a:lnTo>
                        <a:lnTo>
                          <a:pt x="0" y="19"/>
                        </a:lnTo>
                        <a:lnTo>
                          <a:pt x="0" y="19"/>
                        </a:lnTo>
                        <a:lnTo>
                          <a:pt x="2" y="19"/>
                        </a:lnTo>
                        <a:lnTo>
                          <a:pt x="2" y="17"/>
                        </a:lnTo>
                        <a:lnTo>
                          <a:pt x="2" y="17"/>
                        </a:lnTo>
                        <a:lnTo>
                          <a:pt x="2" y="17"/>
                        </a:lnTo>
                        <a:lnTo>
                          <a:pt x="2" y="15"/>
                        </a:lnTo>
                        <a:lnTo>
                          <a:pt x="2" y="15"/>
                        </a:lnTo>
                        <a:lnTo>
                          <a:pt x="2" y="15"/>
                        </a:lnTo>
                        <a:lnTo>
                          <a:pt x="2" y="15"/>
                        </a:lnTo>
                        <a:lnTo>
                          <a:pt x="2" y="13"/>
                        </a:lnTo>
                        <a:lnTo>
                          <a:pt x="2" y="13"/>
                        </a:lnTo>
                        <a:lnTo>
                          <a:pt x="2" y="13"/>
                        </a:lnTo>
                        <a:lnTo>
                          <a:pt x="2" y="13"/>
                        </a:lnTo>
                        <a:lnTo>
                          <a:pt x="2" y="11"/>
                        </a:lnTo>
                        <a:lnTo>
                          <a:pt x="3" y="11"/>
                        </a:lnTo>
                        <a:lnTo>
                          <a:pt x="3" y="11"/>
                        </a:lnTo>
                        <a:lnTo>
                          <a:pt x="3" y="11"/>
                        </a:lnTo>
                        <a:lnTo>
                          <a:pt x="3" y="9"/>
                        </a:lnTo>
                        <a:lnTo>
                          <a:pt x="2" y="9"/>
                        </a:lnTo>
                        <a:lnTo>
                          <a:pt x="2" y="9"/>
                        </a:lnTo>
                        <a:lnTo>
                          <a:pt x="2" y="8"/>
                        </a:lnTo>
                        <a:lnTo>
                          <a:pt x="2" y="8"/>
                        </a:lnTo>
                        <a:lnTo>
                          <a:pt x="2" y="6"/>
                        </a:lnTo>
                        <a:lnTo>
                          <a:pt x="3" y="6"/>
                        </a:lnTo>
                        <a:lnTo>
                          <a:pt x="3" y="6"/>
                        </a:lnTo>
                        <a:lnTo>
                          <a:pt x="3" y="6"/>
                        </a:lnTo>
                        <a:lnTo>
                          <a:pt x="3" y="4"/>
                        </a:lnTo>
                        <a:lnTo>
                          <a:pt x="3" y="4"/>
                        </a:lnTo>
                        <a:lnTo>
                          <a:pt x="3" y="4"/>
                        </a:lnTo>
                        <a:lnTo>
                          <a:pt x="3" y="4"/>
                        </a:lnTo>
                        <a:lnTo>
                          <a:pt x="3" y="2"/>
                        </a:lnTo>
                        <a:lnTo>
                          <a:pt x="3" y="2"/>
                        </a:lnTo>
                        <a:lnTo>
                          <a:pt x="3" y="2"/>
                        </a:lnTo>
                        <a:lnTo>
                          <a:pt x="3" y="2"/>
                        </a:lnTo>
                        <a:lnTo>
                          <a:pt x="5" y="2"/>
                        </a:lnTo>
                        <a:lnTo>
                          <a:pt x="5" y="0"/>
                        </a:lnTo>
                        <a:lnTo>
                          <a:pt x="5" y="0"/>
                        </a:lnTo>
                        <a:lnTo>
                          <a:pt x="7" y="0"/>
                        </a:lnTo>
                        <a:lnTo>
                          <a:pt x="7" y="2"/>
                        </a:lnTo>
                        <a:lnTo>
                          <a:pt x="7" y="2"/>
                        </a:lnTo>
                        <a:lnTo>
                          <a:pt x="7" y="4"/>
                        </a:lnTo>
                        <a:lnTo>
                          <a:pt x="7" y="4"/>
                        </a:lnTo>
                        <a:lnTo>
                          <a:pt x="7" y="4"/>
                        </a:lnTo>
                        <a:lnTo>
                          <a:pt x="5" y="4"/>
                        </a:lnTo>
                        <a:lnTo>
                          <a:pt x="5" y="6"/>
                        </a:lnTo>
                        <a:lnTo>
                          <a:pt x="5" y="6"/>
                        </a:lnTo>
                        <a:lnTo>
                          <a:pt x="5" y="8"/>
                        </a:lnTo>
                        <a:lnTo>
                          <a:pt x="5" y="8"/>
                        </a:lnTo>
                        <a:lnTo>
                          <a:pt x="5" y="9"/>
                        </a:lnTo>
                        <a:lnTo>
                          <a:pt x="5" y="9"/>
                        </a:lnTo>
                        <a:lnTo>
                          <a:pt x="5" y="9"/>
                        </a:lnTo>
                        <a:lnTo>
                          <a:pt x="5" y="11"/>
                        </a:lnTo>
                        <a:lnTo>
                          <a:pt x="5" y="11"/>
                        </a:lnTo>
                        <a:lnTo>
                          <a:pt x="5" y="11"/>
                        </a:lnTo>
                        <a:lnTo>
                          <a:pt x="3" y="11"/>
                        </a:lnTo>
                        <a:lnTo>
                          <a:pt x="3" y="13"/>
                        </a:lnTo>
                        <a:lnTo>
                          <a:pt x="3" y="13"/>
                        </a:lnTo>
                        <a:lnTo>
                          <a:pt x="3" y="13"/>
                        </a:lnTo>
                        <a:lnTo>
                          <a:pt x="3" y="15"/>
                        </a:lnTo>
                        <a:lnTo>
                          <a:pt x="3" y="15"/>
                        </a:lnTo>
                        <a:lnTo>
                          <a:pt x="3" y="15"/>
                        </a:lnTo>
                        <a:lnTo>
                          <a:pt x="3" y="15"/>
                        </a:lnTo>
                        <a:lnTo>
                          <a:pt x="3" y="17"/>
                        </a:lnTo>
                        <a:lnTo>
                          <a:pt x="3" y="17"/>
                        </a:lnTo>
                        <a:lnTo>
                          <a:pt x="3" y="17"/>
                        </a:lnTo>
                        <a:lnTo>
                          <a:pt x="5" y="17"/>
                        </a:lnTo>
                        <a:lnTo>
                          <a:pt x="5" y="17"/>
                        </a:lnTo>
                        <a:lnTo>
                          <a:pt x="5" y="19"/>
                        </a:lnTo>
                        <a:lnTo>
                          <a:pt x="7" y="19"/>
                        </a:lnTo>
                        <a:lnTo>
                          <a:pt x="7" y="19"/>
                        </a:lnTo>
                        <a:lnTo>
                          <a:pt x="7" y="19"/>
                        </a:lnTo>
                        <a:lnTo>
                          <a:pt x="9" y="19"/>
                        </a:lnTo>
                        <a:lnTo>
                          <a:pt x="9" y="19"/>
                        </a:lnTo>
                        <a:lnTo>
                          <a:pt x="9" y="19"/>
                        </a:lnTo>
                        <a:lnTo>
                          <a:pt x="9" y="19"/>
                        </a:lnTo>
                        <a:lnTo>
                          <a:pt x="9" y="19"/>
                        </a:lnTo>
                        <a:lnTo>
                          <a:pt x="11" y="19"/>
                        </a:lnTo>
                        <a:lnTo>
                          <a:pt x="11" y="21"/>
                        </a:lnTo>
                        <a:lnTo>
                          <a:pt x="11" y="21"/>
                        </a:lnTo>
                        <a:lnTo>
                          <a:pt x="11" y="21"/>
                        </a:lnTo>
                        <a:lnTo>
                          <a:pt x="13" y="21"/>
                        </a:lnTo>
                        <a:lnTo>
                          <a:pt x="13" y="23"/>
                        </a:lnTo>
                        <a:lnTo>
                          <a:pt x="13" y="23"/>
                        </a:lnTo>
                        <a:lnTo>
                          <a:pt x="13" y="23"/>
                        </a:lnTo>
                        <a:lnTo>
                          <a:pt x="13" y="23"/>
                        </a:lnTo>
                        <a:lnTo>
                          <a:pt x="15" y="23"/>
                        </a:lnTo>
                        <a:lnTo>
                          <a:pt x="15" y="23"/>
                        </a:lnTo>
                        <a:lnTo>
                          <a:pt x="15" y="23"/>
                        </a:lnTo>
                        <a:lnTo>
                          <a:pt x="15" y="23"/>
                        </a:lnTo>
                        <a:lnTo>
                          <a:pt x="17" y="23"/>
                        </a:lnTo>
                        <a:lnTo>
                          <a:pt x="17" y="23"/>
                        </a:lnTo>
                        <a:lnTo>
                          <a:pt x="19" y="23"/>
                        </a:lnTo>
                        <a:lnTo>
                          <a:pt x="19" y="21"/>
                        </a:lnTo>
                        <a:lnTo>
                          <a:pt x="19" y="21"/>
                        </a:lnTo>
                        <a:lnTo>
                          <a:pt x="19" y="23"/>
                        </a:lnTo>
                        <a:lnTo>
                          <a:pt x="19" y="23"/>
                        </a:lnTo>
                        <a:lnTo>
                          <a:pt x="19" y="23"/>
                        </a:lnTo>
                        <a:lnTo>
                          <a:pt x="19" y="25"/>
                        </a:lnTo>
                        <a:lnTo>
                          <a:pt x="21" y="25"/>
                        </a:lnTo>
                        <a:lnTo>
                          <a:pt x="21" y="25"/>
                        </a:lnTo>
                        <a:lnTo>
                          <a:pt x="21" y="25"/>
                        </a:lnTo>
                        <a:lnTo>
                          <a:pt x="21" y="25"/>
                        </a:lnTo>
                        <a:lnTo>
                          <a:pt x="21" y="25"/>
                        </a:lnTo>
                        <a:lnTo>
                          <a:pt x="23" y="25"/>
                        </a:lnTo>
                        <a:lnTo>
                          <a:pt x="23" y="23"/>
                        </a:lnTo>
                        <a:lnTo>
                          <a:pt x="23" y="23"/>
                        </a:lnTo>
                        <a:lnTo>
                          <a:pt x="23" y="23"/>
                        </a:lnTo>
                        <a:lnTo>
                          <a:pt x="24" y="23"/>
                        </a:lnTo>
                        <a:lnTo>
                          <a:pt x="24" y="23"/>
                        </a:lnTo>
                        <a:lnTo>
                          <a:pt x="24" y="23"/>
                        </a:lnTo>
                        <a:lnTo>
                          <a:pt x="24" y="23"/>
                        </a:lnTo>
                        <a:lnTo>
                          <a:pt x="24" y="23"/>
                        </a:lnTo>
                        <a:lnTo>
                          <a:pt x="24" y="23"/>
                        </a:lnTo>
                        <a:lnTo>
                          <a:pt x="24" y="25"/>
                        </a:lnTo>
                        <a:lnTo>
                          <a:pt x="24" y="25"/>
                        </a:lnTo>
                        <a:lnTo>
                          <a:pt x="24" y="25"/>
                        </a:lnTo>
                        <a:lnTo>
                          <a:pt x="24" y="25"/>
                        </a:lnTo>
                        <a:lnTo>
                          <a:pt x="26" y="25"/>
                        </a:lnTo>
                        <a:lnTo>
                          <a:pt x="26" y="27"/>
                        </a:lnTo>
                        <a:lnTo>
                          <a:pt x="26" y="27"/>
                        </a:lnTo>
                        <a:lnTo>
                          <a:pt x="24" y="27"/>
                        </a:lnTo>
                        <a:lnTo>
                          <a:pt x="24" y="27"/>
                        </a:lnTo>
                        <a:lnTo>
                          <a:pt x="24" y="27"/>
                        </a:lnTo>
                        <a:lnTo>
                          <a:pt x="24" y="27"/>
                        </a:lnTo>
                        <a:lnTo>
                          <a:pt x="24" y="29"/>
                        </a:lnTo>
                        <a:lnTo>
                          <a:pt x="24" y="29"/>
                        </a:lnTo>
                        <a:lnTo>
                          <a:pt x="24" y="29"/>
                        </a:lnTo>
                        <a:lnTo>
                          <a:pt x="24" y="29"/>
                        </a:lnTo>
                        <a:lnTo>
                          <a:pt x="24" y="31"/>
                        </a:lnTo>
                        <a:lnTo>
                          <a:pt x="24" y="31"/>
                        </a:lnTo>
                        <a:lnTo>
                          <a:pt x="24" y="31"/>
                        </a:lnTo>
                        <a:lnTo>
                          <a:pt x="24" y="32"/>
                        </a:lnTo>
                        <a:lnTo>
                          <a:pt x="24" y="32"/>
                        </a:lnTo>
                        <a:lnTo>
                          <a:pt x="24" y="32"/>
                        </a:lnTo>
                        <a:lnTo>
                          <a:pt x="24" y="3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4" name="Freeform 506">
                    <a:extLst>
                      <a:ext uri="{FF2B5EF4-FFF2-40B4-BE49-F238E27FC236}">
                        <a16:creationId xmlns:a16="http://schemas.microsoft.com/office/drawing/2014/main" id="{BBE20BCB-8D38-4CB7-91E8-C6D981F1B5A8}"/>
                      </a:ext>
                    </a:extLst>
                  </p:cNvPr>
                  <p:cNvSpPr>
                    <a:spLocks/>
                  </p:cNvSpPr>
                  <p:nvPr/>
                </p:nvSpPr>
                <p:spPr bwMode="auto">
                  <a:xfrm>
                    <a:off x="12681" y="2674"/>
                    <a:ext cx="54" cy="78"/>
                  </a:xfrm>
                  <a:custGeom>
                    <a:avLst/>
                    <a:gdLst>
                      <a:gd name="T0" fmla="*/ 50 w 54"/>
                      <a:gd name="T1" fmla="*/ 4 h 78"/>
                      <a:gd name="T2" fmla="*/ 50 w 54"/>
                      <a:gd name="T3" fmla="*/ 8 h 78"/>
                      <a:gd name="T4" fmla="*/ 48 w 54"/>
                      <a:gd name="T5" fmla="*/ 11 h 78"/>
                      <a:gd name="T6" fmla="*/ 48 w 54"/>
                      <a:gd name="T7" fmla="*/ 13 h 78"/>
                      <a:gd name="T8" fmla="*/ 46 w 54"/>
                      <a:gd name="T9" fmla="*/ 11 h 78"/>
                      <a:gd name="T10" fmla="*/ 46 w 54"/>
                      <a:gd name="T11" fmla="*/ 15 h 78"/>
                      <a:gd name="T12" fmla="*/ 48 w 54"/>
                      <a:gd name="T13" fmla="*/ 17 h 78"/>
                      <a:gd name="T14" fmla="*/ 50 w 54"/>
                      <a:gd name="T15" fmla="*/ 21 h 78"/>
                      <a:gd name="T16" fmla="*/ 52 w 54"/>
                      <a:gd name="T17" fmla="*/ 19 h 78"/>
                      <a:gd name="T18" fmla="*/ 54 w 54"/>
                      <a:gd name="T19" fmla="*/ 23 h 78"/>
                      <a:gd name="T20" fmla="*/ 50 w 54"/>
                      <a:gd name="T21" fmla="*/ 25 h 78"/>
                      <a:gd name="T22" fmla="*/ 48 w 54"/>
                      <a:gd name="T23" fmla="*/ 25 h 78"/>
                      <a:gd name="T24" fmla="*/ 44 w 54"/>
                      <a:gd name="T25" fmla="*/ 27 h 78"/>
                      <a:gd name="T26" fmla="*/ 44 w 54"/>
                      <a:gd name="T27" fmla="*/ 29 h 78"/>
                      <a:gd name="T28" fmla="*/ 41 w 54"/>
                      <a:gd name="T29" fmla="*/ 29 h 78"/>
                      <a:gd name="T30" fmla="*/ 41 w 54"/>
                      <a:gd name="T31" fmla="*/ 32 h 78"/>
                      <a:gd name="T32" fmla="*/ 37 w 54"/>
                      <a:gd name="T33" fmla="*/ 34 h 78"/>
                      <a:gd name="T34" fmla="*/ 33 w 54"/>
                      <a:gd name="T35" fmla="*/ 36 h 78"/>
                      <a:gd name="T36" fmla="*/ 33 w 54"/>
                      <a:gd name="T37" fmla="*/ 40 h 78"/>
                      <a:gd name="T38" fmla="*/ 31 w 54"/>
                      <a:gd name="T39" fmla="*/ 44 h 78"/>
                      <a:gd name="T40" fmla="*/ 29 w 54"/>
                      <a:gd name="T41" fmla="*/ 46 h 78"/>
                      <a:gd name="T42" fmla="*/ 25 w 54"/>
                      <a:gd name="T43" fmla="*/ 50 h 78"/>
                      <a:gd name="T44" fmla="*/ 21 w 54"/>
                      <a:gd name="T45" fmla="*/ 52 h 78"/>
                      <a:gd name="T46" fmla="*/ 20 w 54"/>
                      <a:gd name="T47" fmla="*/ 54 h 78"/>
                      <a:gd name="T48" fmla="*/ 18 w 54"/>
                      <a:gd name="T49" fmla="*/ 57 h 78"/>
                      <a:gd name="T50" fmla="*/ 16 w 54"/>
                      <a:gd name="T51" fmla="*/ 59 h 78"/>
                      <a:gd name="T52" fmla="*/ 12 w 54"/>
                      <a:gd name="T53" fmla="*/ 61 h 78"/>
                      <a:gd name="T54" fmla="*/ 10 w 54"/>
                      <a:gd name="T55" fmla="*/ 65 h 78"/>
                      <a:gd name="T56" fmla="*/ 6 w 54"/>
                      <a:gd name="T57" fmla="*/ 67 h 78"/>
                      <a:gd name="T58" fmla="*/ 8 w 54"/>
                      <a:gd name="T59" fmla="*/ 69 h 78"/>
                      <a:gd name="T60" fmla="*/ 4 w 54"/>
                      <a:gd name="T61" fmla="*/ 71 h 78"/>
                      <a:gd name="T62" fmla="*/ 4 w 54"/>
                      <a:gd name="T63" fmla="*/ 75 h 78"/>
                      <a:gd name="T64" fmla="*/ 2 w 54"/>
                      <a:gd name="T65" fmla="*/ 78 h 78"/>
                      <a:gd name="T66" fmla="*/ 0 w 54"/>
                      <a:gd name="T67" fmla="*/ 75 h 78"/>
                      <a:gd name="T68" fmla="*/ 2 w 54"/>
                      <a:gd name="T69" fmla="*/ 69 h 78"/>
                      <a:gd name="T70" fmla="*/ 4 w 54"/>
                      <a:gd name="T71" fmla="*/ 67 h 78"/>
                      <a:gd name="T72" fmla="*/ 6 w 54"/>
                      <a:gd name="T73" fmla="*/ 61 h 78"/>
                      <a:gd name="T74" fmla="*/ 8 w 54"/>
                      <a:gd name="T75" fmla="*/ 59 h 78"/>
                      <a:gd name="T76" fmla="*/ 10 w 54"/>
                      <a:gd name="T77" fmla="*/ 55 h 78"/>
                      <a:gd name="T78" fmla="*/ 12 w 54"/>
                      <a:gd name="T79" fmla="*/ 52 h 78"/>
                      <a:gd name="T80" fmla="*/ 14 w 54"/>
                      <a:gd name="T81" fmla="*/ 52 h 78"/>
                      <a:gd name="T82" fmla="*/ 18 w 54"/>
                      <a:gd name="T83" fmla="*/ 48 h 78"/>
                      <a:gd name="T84" fmla="*/ 20 w 54"/>
                      <a:gd name="T85" fmla="*/ 46 h 78"/>
                      <a:gd name="T86" fmla="*/ 23 w 54"/>
                      <a:gd name="T87" fmla="*/ 42 h 78"/>
                      <a:gd name="T88" fmla="*/ 25 w 54"/>
                      <a:gd name="T89" fmla="*/ 40 h 78"/>
                      <a:gd name="T90" fmla="*/ 27 w 54"/>
                      <a:gd name="T91" fmla="*/ 36 h 78"/>
                      <a:gd name="T92" fmla="*/ 29 w 54"/>
                      <a:gd name="T93" fmla="*/ 32 h 78"/>
                      <a:gd name="T94" fmla="*/ 33 w 54"/>
                      <a:gd name="T95" fmla="*/ 29 h 78"/>
                      <a:gd name="T96" fmla="*/ 35 w 54"/>
                      <a:gd name="T97" fmla="*/ 29 h 78"/>
                      <a:gd name="T98" fmla="*/ 35 w 54"/>
                      <a:gd name="T99" fmla="*/ 23 h 78"/>
                      <a:gd name="T100" fmla="*/ 39 w 54"/>
                      <a:gd name="T101" fmla="*/ 19 h 78"/>
                      <a:gd name="T102" fmla="*/ 41 w 54"/>
                      <a:gd name="T103" fmla="*/ 19 h 78"/>
                      <a:gd name="T104" fmla="*/ 41 w 54"/>
                      <a:gd name="T105" fmla="*/ 15 h 78"/>
                      <a:gd name="T106" fmla="*/ 41 w 54"/>
                      <a:gd name="T107" fmla="*/ 11 h 78"/>
                      <a:gd name="T108" fmla="*/ 41 w 54"/>
                      <a:gd name="T109" fmla="*/ 9 h 78"/>
                      <a:gd name="T110" fmla="*/ 43 w 54"/>
                      <a:gd name="T111" fmla="*/ 6 h 78"/>
                      <a:gd name="T112" fmla="*/ 44 w 54"/>
                      <a:gd name="T113" fmla="*/ 4 h 78"/>
                      <a:gd name="T114" fmla="*/ 46 w 54"/>
                      <a:gd name="T115" fmla="*/ 6 h 78"/>
                      <a:gd name="T116" fmla="*/ 48 w 54"/>
                      <a:gd name="T117" fmla="*/ 4 h 78"/>
                      <a:gd name="T118" fmla="*/ 50 w 54"/>
                      <a:gd name="T119" fmla="*/ 2 h 78"/>
                      <a:gd name="T120" fmla="*/ 52 w 54"/>
                      <a:gd name="T1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78">
                        <a:moveTo>
                          <a:pt x="52" y="2"/>
                        </a:moveTo>
                        <a:lnTo>
                          <a:pt x="52" y="2"/>
                        </a:lnTo>
                        <a:lnTo>
                          <a:pt x="52" y="4"/>
                        </a:lnTo>
                        <a:lnTo>
                          <a:pt x="52" y="4"/>
                        </a:lnTo>
                        <a:lnTo>
                          <a:pt x="52" y="4"/>
                        </a:lnTo>
                        <a:lnTo>
                          <a:pt x="52" y="4"/>
                        </a:lnTo>
                        <a:lnTo>
                          <a:pt x="50" y="4"/>
                        </a:lnTo>
                        <a:lnTo>
                          <a:pt x="50" y="4"/>
                        </a:lnTo>
                        <a:lnTo>
                          <a:pt x="50" y="4"/>
                        </a:lnTo>
                        <a:lnTo>
                          <a:pt x="50" y="6"/>
                        </a:lnTo>
                        <a:lnTo>
                          <a:pt x="48" y="6"/>
                        </a:lnTo>
                        <a:lnTo>
                          <a:pt x="48" y="6"/>
                        </a:lnTo>
                        <a:lnTo>
                          <a:pt x="50" y="6"/>
                        </a:lnTo>
                        <a:lnTo>
                          <a:pt x="50" y="8"/>
                        </a:lnTo>
                        <a:lnTo>
                          <a:pt x="50" y="8"/>
                        </a:lnTo>
                        <a:lnTo>
                          <a:pt x="48" y="8"/>
                        </a:lnTo>
                        <a:lnTo>
                          <a:pt x="48" y="8"/>
                        </a:lnTo>
                        <a:lnTo>
                          <a:pt x="48" y="9"/>
                        </a:lnTo>
                        <a:lnTo>
                          <a:pt x="48" y="9"/>
                        </a:lnTo>
                        <a:lnTo>
                          <a:pt x="48" y="9"/>
                        </a:lnTo>
                        <a:lnTo>
                          <a:pt x="48" y="11"/>
                        </a:lnTo>
                        <a:lnTo>
                          <a:pt x="50" y="11"/>
                        </a:lnTo>
                        <a:lnTo>
                          <a:pt x="50" y="11"/>
                        </a:lnTo>
                        <a:lnTo>
                          <a:pt x="50" y="11"/>
                        </a:lnTo>
                        <a:lnTo>
                          <a:pt x="50" y="13"/>
                        </a:lnTo>
                        <a:lnTo>
                          <a:pt x="50" y="13"/>
                        </a:lnTo>
                        <a:lnTo>
                          <a:pt x="48" y="13"/>
                        </a:lnTo>
                        <a:lnTo>
                          <a:pt x="48" y="13"/>
                        </a:lnTo>
                        <a:lnTo>
                          <a:pt x="48" y="13"/>
                        </a:lnTo>
                        <a:lnTo>
                          <a:pt x="46" y="13"/>
                        </a:lnTo>
                        <a:lnTo>
                          <a:pt x="46" y="13"/>
                        </a:lnTo>
                        <a:lnTo>
                          <a:pt x="46" y="13"/>
                        </a:lnTo>
                        <a:lnTo>
                          <a:pt x="46" y="13"/>
                        </a:lnTo>
                        <a:lnTo>
                          <a:pt x="46" y="13"/>
                        </a:lnTo>
                        <a:lnTo>
                          <a:pt x="46" y="11"/>
                        </a:lnTo>
                        <a:lnTo>
                          <a:pt x="44" y="11"/>
                        </a:lnTo>
                        <a:lnTo>
                          <a:pt x="44" y="13"/>
                        </a:lnTo>
                        <a:lnTo>
                          <a:pt x="44" y="13"/>
                        </a:lnTo>
                        <a:lnTo>
                          <a:pt x="44" y="15"/>
                        </a:lnTo>
                        <a:lnTo>
                          <a:pt x="46" y="15"/>
                        </a:lnTo>
                        <a:lnTo>
                          <a:pt x="46" y="15"/>
                        </a:lnTo>
                        <a:lnTo>
                          <a:pt x="46" y="15"/>
                        </a:lnTo>
                        <a:lnTo>
                          <a:pt x="48" y="15"/>
                        </a:lnTo>
                        <a:lnTo>
                          <a:pt x="48" y="15"/>
                        </a:lnTo>
                        <a:lnTo>
                          <a:pt x="48" y="17"/>
                        </a:lnTo>
                        <a:lnTo>
                          <a:pt x="46" y="17"/>
                        </a:lnTo>
                        <a:lnTo>
                          <a:pt x="46" y="17"/>
                        </a:lnTo>
                        <a:lnTo>
                          <a:pt x="48" y="17"/>
                        </a:lnTo>
                        <a:lnTo>
                          <a:pt x="48" y="17"/>
                        </a:lnTo>
                        <a:lnTo>
                          <a:pt x="48" y="19"/>
                        </a:lnTo>
                        <a:lnTo>
                          <a:pt x="48" y="19"/>
                        </a:lnTo>
                        <a:lnTo>
                          <a:pt x="48" y="19"/>
                        </a:lnTo>
                        <a:lnTo>
                          <a:pt x="48" y="19"/>
                        </a:lnTo>
                        <a:lnTo>
                          <a:pt x="48" y="21"/>
                        </a:lnTo>
                        <a:lnTo>
                          <a:pt x="48" y="21"/>
                        </a:lnTo>
                        <a:lnTo>
                          <a:pt x="50" y="21"/>
                        </a:lnTo>
                        <a:lnTo>
                          <a:pt x="50" y="21"/>
                        </a:lnTo>
                        <a:lnTo>
                          <a:pt x="50" y="19"/>
                        </a:lnTo>
                        <a:lnTo>
                          <a:pt x="50" y="19"/>
                        </a:lnTo>
                        <a:lnTo>
                          <a:pt x="50" y="19"/>
                        </a:lnTo>
                        <a:lnTo>
                          <a:pt x="52" y="19"/>
                        </a:lnTo>
                        <a:lnTo>
                          <a:pt x="52" y="19"/>
                        </a:lnTo>
                        <a:lnTo>
                          <a:pt x="52" y="19"/>
                        </a:lnTo>
                        <a:lnTo>
                          <a:pt x="52" y="19"/>
                        </a:lnTo>
                        <a:lnTo>
                          <a:pt x="54" y="19"/>
                        </a:lnTo>
                        <a:lnTo>
                          <a:pt x="54" y="21"/>
                        </a:lnTo>
                        <a:lnTo>
                          <a:pt x="54" y="21"/>
                        </a:lnTo>
                        <a:lnTo>
                          <a:pt x="54" y="21"/>
                        </a:lnTo>
                        <a:lnTo>
                          <a:pt x="54" y="21"/>
                        </a:lnTo>
                        <a:lnTo>
                          <a:pt x="54" y="23"/>
                        </a:lnTo>
                        <a:lnTo>
                          <a:pt x="54" y="23"/>
                        </a:lnTo>
                        <a:lnTo>
                          <a:pt x="52" y="23"/>
                        </a:lnTo>
                        <a:lnTo>
                          <a:pt x="52" y="23"/>
                        </a:lnTo>
                        <a:lnTo>
                          <a:pt x="52" y="23"/>
                        </a:lnTo>
                        <a:lnTo>
                          <a:pt x="52" y="25"/>
                        </a:lnTo>
                        <a:lnTo>
                          <a:pt x="50" y="25"/>
                        </a:lnTo>
                        <a:lnTo>
                          <a:pt x="50" y="25"/>
                        </a:lnTo>
                        <a:lnTo>
                          <a:pt x="50" y="25"/>
                        </a:lnTo>
                        <a:lnTo>
                          <a:pt x="50" y="23"/>
                        </a:lnTo>
                        <a:lnTo>
                          <a:pt x="50" y="23"/>
                        </a:lnTo>
                        <a:lnTo>
                          <a:pt x="48" y="23"/>
                        </a:lnTo>
                        <a:lnTo>
                          <a:pt x="48" y="23"/>
                        </a:lnTo>
                        <a:lnTo>
                          <a:pt x="48" y="23"/>
                        </a:lnTo>
                        <a:lnTo>
                          <a:pt x="48" y="25"/>
                        </a:lnTo>
                        <a:lnTo>
                          <a:pt x="46" y="25"/>
                        </a:lnTo>
                        <a:lnTo>
                          <a:pt x="46" y="25"/>
                        </a:lnTo>
                        <a:lnTo>
                          <a:pt x="46" y="25"/>
                        </a:lnTo>
                        <a:lnTo>
                          <a:pt x="46" y="27"/>
                        </a:lnTo>
                        <a:lnTo>
                          <a:pt x="46" y="27"/>
                        </a:lnTo>
                        <a:lnTo>
                          <a:pt x="44" y="27"/>
                        </a:lnTo>
                        <a:lnTo>
                          <a:pt x="44" y="27"/>
                        </a:lnTo>
                        <a:lnTo>
                          <a:pt x="44" y="27"/>
                        </a:lnTo>
                        <a:lnTo>
                          <a:pt x="43" y="27"/>
                        </a:lnTo>
                        <a:lnTo>
                          <a:pt x="43" y="27"/>
                        </a:lnTo>
                        <a:lnTo>
                          <a:pt x="44" y="27"/>
                        </a:lnTo>
                        <a:lnTo>
                          <a:pt x="44" y="27"/>
                        </a:lnTo>
                        <a:lnTo>
                          <a:pt x="44" y="27"/>
                        </a:lnTo>
                        <a:lnTo>
                          <a:pt x="44" y="29"/>
                        </a:lnTo>
                        <a:lnTo>
                          <a:pt x="44" y="29"/>
                        </a:lnTo>
                        <a:lnTo>
                          <a:pt x="44" y="29"/>
                        </a:lnTo>
                        <a:lnTo>
                          <a:pt x="43" y="29"/>
                        </a:lnTo>
                        <a:lnTo>
                          <a:pt x="43" y="29"/>
                        </a:lnTo>
                        <a:lnTo>
                          <a:pt x="43" y="29"/>
                        </a:lnTo>
                        <a:lnTo>
                          <a:pt x="41" y="29"/>
                        </a:lnTo>
                        <a:lnTo>
                          <a:pt x="41" y="29"/>
                        </a:lnTo>
                        <a:lnTo>
                          <a:pt x="41" y="29"/>
                        </a:lnTo>
                        <a:lnTo>
                          <a:pt x="41" y="29"/>
                        </a:lnTo>
                        <a:lnTo>
                          <a:pt x="41" y="31"/>
                        </a:lnTo>
                        <a:lnTo>
                          <a:pt x="41" y="31"/>
                        </a:lnTo>
                        <a:lnTo>
                          <a:pt x="41" y="31"/>
                        </a:lnTo>
                        <a:lnTo>
                          <a:pt x="41" y="32"/>
                        </a:lnTo>
                        <a:lnTo>
                          <a:pt x="41" y="32"/>
                        </a:lnTo>
                        <a:lnTo>
                          <a:pt x="41" y="32"/>
                        </a:lnTo>
                        <a:lnTo>
                          <a:pt x="39" y="32"/>
                        </a:lnTo>
                        <a:lnTo>
                          <a:pt x="39" y="32"/>
                        </a:lnTo>
                        <a:lnTo>
                          <a:pt x="39" y="32"/>
                        </a:lnTo>
                        <a:lnTo>
                          <a:pt x="37" y="32"/>
                        </a:lnTo>
                        <a:lnTo>
                          <a:pt x="37" y="34"/>
                        </a:lnTo>
                        <a:lnTo>
                          <a:pt x="37" y="34"/>
                        </a:lnTo>
                        <a:lnTo>
                          <a:pt x="35" y="34"/>
                        </a:lnTo>
                        <a:lnTo>
                          <a:pt x="35" y="34"/>
                        </a:lnTo>
                        <a:lnTo>
                          <a:pt x="35" y="34"/>
                        </a:lnTo>
                        <a:lnTo>
                          <a:pt x="35" y="34"/>
                        </a:lnTo>
                        <a:lnTo>
                          <a:pt x="33" y="34"/>
                        </a:lnTo>
                        <a:lnTo>
                          <a:pt x="33" y="36"/>
                        </a:lnTo>
                        <a:lnTo>
                          <a:pt x="33" y="36"/>
                        </a:lnTo>
                        <a:lnTo>
                          <a:pt x="33" y="36"/>
                        </a:lnTo>
                        <a:lnTo>
                          <a:pt x="33" y="36"/>
                        </a:lnTo>
                        <a:lnTo>
                          <a:pt x="33" y="36"/>
                        </a:lnTo>
                        <a:lnTo>
                          <a:pt x="33" y="36"/>
                        </a:lnTo>
                        <a:lnTo>
                          <a:pt x="33" y="38"/>
                        </a:lnTo>
                        <a:lnTo>
                          <a:pt x="33" y="38"/>
                        </a:lnTo>
                        <a:lnTo>
                          <a:pt x="33" y="40"/>
                        </a:lnTo>
                        <a:lnTo>
                          <a:pt x="33" y="40"/>
                        </a:lnTo>
                        <a:lnTo>
                          <a:pt x="33" y="40"/>
                        </a:lnTo>
                        <a:lnTo>
                          <a:pt x="33" y="42"/>
                        </a:lnTo>
                        <a:lnTo>
                          <a:pt x="31" y="42"/>
                        </a:lnTo>
                        <a:lnTo>
                          <a:pt x="31" y="42"/>
                        </a:lnTo>
                        <a:lnTo>
                          <a:pt x="31" y="42"/>
                        </a:lnTo>
                        <a:lnTo>
                          <a:pt x="31" y="44"/>
                        </a:lnTo>
                        <a:lnTo>
                          <a:pt x="31" y="44"/>
                        </a:lnTo>
                        <a:lnTo>
                          <a:pt x="31" y="44"/>
                        </a:lnTo>
                        <a:lnTo>
                          <a:pt x="29" y="44"/>
                        </a:lnTo>
                        <a:lnTo>
                          <a:pt x="29" y="44"/>
                        </a:lnTo>
                        <a:lnTo>
                          <a:pt x="29" y="46"/>
                        </a:lnTo>
                        <a:lnTo>
                          <a:pt x="29" y="46"/>
                        </a:lnTo>
                        <a:lnTo>
                          <a:pt x="29" y="46"/>
                        </a:lnTo>
                        <a:lnTo>
                          <a:pt x="29" y="48"/>
                        </a:lnTo>
                        <a:lnTo>
                          <a:pt x="27" y="48"/>
                        </a:lnTo>
                        <a:lnTo>
                          <a:pt x="27" y="48"/>
                        </a:lnTo>
                        <a:lnTo>
                          <a:pt x="27" y="48"/>
                        </a:lnTo>
                        <a:lnTo>
                          <a:pt x="27" y="50"/>
                        </a:lnTo>
                        <a:lnTo>
                          <a:pt x="25" y="50"/>
                        </a:lnTo>
                        <a:lnTo>
                          <a:pt x="25" y="50"/>
                        </a:lnTo>
                        <a:lnTo>
                          <a:pt x="25" y="50"/>
                        </a:lnTo>
                        <a:lnTo>
                          <a:pt x="25" y="50"/>
                        </a:lnTo>
                        <a:lnTo>
                          <a:pt x="23" y="50"/>
                        </a:lnTo>
                        <a:lnTo>
                          <a:pt x="23" y="50"/>
                        </a:lnTo>
                        <a:lnTo>
                          <a:pt x="23" y="52"/>
                        </a:lnTo>
                        <a:lnTo>
                          <a:pt x="23" y="52"/>
                        </a:lnTo>
                        <a:lnTo>
                          <a:pt x="21" y="52"/>
                        </a:lnTo>
                        <a:lnTo>
                          <a:pt x="21" y="52"/>
                        </a:lnTo>
                        <a:lnTo>
                          <a:pt x="21" y="52"/>
                        </a:lnTo>
                        <a:lnTo>
                          <a:pt x="21" y="52"/>
                        </a:lnTo>
                        <a:lnTo>
                          <a:pt x="21" y="52"/>
                        </a:lnTo>
                        <a:lnTo>
                          <a:pt x="21" y="52"/>
                        </a:lnTo>
                        <a:lnTo>
                          <a:pt x="21" y="54"/>
                        </a:lnTo>
                        <a:lnTo>
                          <a:pt x="20" y="54"/>
                        </a:lnTo>
                        <a:lnTo>
                          <a:pt x="20" y="54"/>
                        </a:lnTo>
                        <a:lnTo>
                          <a:pt x="20" y="55"/>
                        </a:lnTo>
                        <a:lnTo>
                          <a:pt x="20" y="55"/>
                        </a:lnTo>
                        <a:lnTo>
                          <a:pt x="20" y="55"/>
                        </a:lnTo>
                        <a:lnTo>
                          <a:pt x="20" y="55"/>
                        </a:lnTo>
                        <a:lnTo>
                          <a:pt x="20" y="57"/>
                        </a:lnTo>
                        <a:lnTo>
                          <a:pt x="18" y="57"/>
                        </a:lnTo>
                        <a:lnTo>
                          <a:pt x="18" y="57"/>
                        </a:lnTo>
                        <a:lnTo>
                          <a:pt x="18" y="57"/>
                        </a:lnTo>
                        <a:lnTo>
                          <a:pt x="18" y="57"/>
                        </a:lnTo>
                        <a:lnTo>
                          <a:pt x="18" y="59"/>
                        </a:lnTo>
                        <a:lnTo>
                          <a:pt x="16" y="59"/>
                        </a:lnTo>
                        <a:lnTo>
                          <a:pt x="16" y="59"/>
                        </a:lnTo>
                        <a:lnTo>
                          <a:pt x="16" y="59"/>
                        </a:lnTo>
                        <a:lnTo>
                          <a:pt x="16" y="59"/>
                        </a:lnTo>
                        <a:lnTo>
                          <a:pt x="14" y="59"/>
                        </a:lnTo>
                        <a:lnTo>
                          <a:pt x="14" y="59"/>
                        </a:lnTo>
                        <a:lnTo>
                          <a:pt x="14" y="59"/>
                        </a:lnTo>
                        <a:lnTo>
                          <a:pt x="14" y="61"/>
                        </a:lnTo>
                        <a:lnTo>
                          <a:pt x="12" y="61"/>
                        </a:lnTo>
                        <a:lnTo>
                          <a:pt x="12" y="61"/>
                        </a:lnTo>
                        <a:lnTo>
                          <a:pt x="12" y="61"/>
                        </a:lnTo>
                        <a:lnTo>
                          <a:pt x="12" y="61"/>
                        </a:lnTo>
                        <a:lnTo>
                          <a:pt x="12" y="63"/>
                        </a:lnTo>
                        <a:lnTo>
                          <a:pt x="12" y="63"/>
                        </a:lnTo>
                        <a:lnTo>
                          <a:pt x="10" y="63"/>
                        </a:lnTo>
                        <a:lnTo>
                          <a:pt x="10" y="65"/>
                        </a:lnTo>
                        <a:lnTo>
                          <a:pt x="10" y="65"/>
                        </a:lnTo>
                        <a:lnTo>
                          <a:pt x="8" y="65"/>
                        </a:lnTo>
                        <a:lnTo>
                          <a:pt x="8" y="65"/>
                        </a:lnTo>
                        <a:lnTo>
                          <a:pt x="8" y="65"/>
                        </a:lnTo>
                        <a:lnTo>
                          <a:pt x="8" y="65"/>
                        </a:lnTo>
                        <a:lnTo>
                          <a:pt x="6" y="65"/>
                        </a:lnTo>
                        <a:lnTo>
                          <a:pt x="6" y="67"/>
                        </a:lnTo>
                        <a:lnTo>
                          <a:pt x="6" y="67"/>
                        </a:lnTo>
                        <a:lnTo>
                          <a:pt x="6" y="67"/>
                        </a:lnTo>
                        <a:lnTo>
                          <a:pt x="6" y="67"/>
                        </a:lnTo>
                        <a:lnTo>
                          <a:pt x="8" y="67"/>
                        </a:lnTo>
                        <a:lnTo>
                          <a:pt x="8" y="67"/>
                        </a:lnTo>
                        <a:lnTo>
                          <a:pt x="8" y="67"/>
                        </a:lnTo>
                        <a:lnTo>
                          <a:pt x="8" y="69"/>
                        </a:lnTo>
                        <a:lnTo>
                          <a:pt x="8" y="69"/>
                        </a:lnTo>
                        <a:lnTo>
                          <a:pt x="8" y="71"/>
                        </a:lnTo>
                        <a:lnTo>
                          <a:pt x="8" y="71"/>
                        </a:lnTo>
                        <a:lnTo>
                          <a:pt x="6" y="71"/>
                        </a:lnTo>
                        <a:lnTo>
                          <a:pt x="6" y="71"/>
                        </a:lnTo>
                        <a:lnTo>
                          <a:pt x="6" y="71"/>
                        </a:lnTo>
                        <a:lnTo>
                          <a:pt x="6" y="71"/>
                        </a:lnTo>
                        <a:lnTo>
                          <a:pt x="4" y="71"/>
                        </a:lnTo>
                        <a:lnTo>
                          <a:pt x="4" y="73"/>
                        </a:lnTo>
                        <a:lnTo>
                          <a:pt x="4" y="73"/>
                        </a:lnTo>
                        <a:lnTo>
                          <a:pt x="4" y="73"/>
                        </a:lnTo>
                        <a:lnTo>
                          <a:pt x="2" y="73"/>
                        </a:lnTo>
                        <a:lnTo>
                          <a:pt x="2" y="75"/>
                        </a:lnTo>
                        <a:lnTo>
                          <a:pt x="4" y="75"/>
                        </a:lnTo>
                        <a:lnTo>
                          <a:pt x="4" y="75"/>
                        </a:lnTo>
                        <a:lnTo>
                          <a:pt x="4" y="76"/>
                        </a:lnTo>
                        <a:lnTo>
                          <a:pt x="4" y="76"/>
                        </a:lnTo>
                        <a:lnTo>
                          <a:pt x="2" y="76"/>
                        </a:lnTo>
                        <a:lnTo>
                          <a:pt x="2" y="76"/>
                        </a:lnTo>
                        <a:lnTo>
                          <a:pt x="2" y="78"/>
                        </a:lnTo>
                        <a:lnTo>
                          <a:pt x="2" y="78"/>
                        </a:lnTo>
                        <a:lnTo>
                          <a:pt x="2" y="78"/>
                        </a:lnTo>
                        <a:lnTo>
                          <a:pt x="0" y="78"/>
                        </a:lnTo>
                        <a:lnTo>
                          <a:pt x="0" y="76"/>
                        </a:lnTo>
                        <a:lnTo>
                          <a:pt x="0" y="76"/>
                        </a:lnTo>
                        <a:lnTo>
                          <a:pt x="0" y="76"/>
                        </a:lnTo>
                        <a:lnTo>
                          <a:pt x="0" y="76"/>
                        </a:lnTo>
                        <a:lnTo>
                          <a:pt x="0" y="75"/>
                        </a:lnTo>
                        <a:lnTo>
                          <a:pt x="0" y="75"/>
                        </a:lnTo>
                        <a:lnTo>
                          <a:pt x="0" y="73"/>
                        </a:lnTo>
                        <a:lnTo>
                          <a:pt x="0" y="73"/>
                        </a:lnTo>
                        <a:lnTo>
                          <a:pt x="0" y="73"/>
                        </a:lnTo>
                        <a:lnTo>
                          <a:pt x="0" y="71"/>
                        </a:lnTo>
                        <a:lnTo>
                          <a:pt x="2" y="71"/>
                        </a:lnTo>
                        <a:lnTo>
                          <a:pt x="2" y="71"/>
                        </a:lnTo>
                        <a:lnTo>
                          <a:pt x="2" y="69"/>
                        </a:lnTo>
                        <a:lnTo>
                          <a:pt x="2" y="69"/>
                        </a:lnTo>
                        <a:lnTo>
                          <a:pt x="2" y="69"/>
                        </a:lnTo>
                        <a:lnTo>
                          <a:pt x="2" y="69"/>
                        </a:lnTo>
                        <a:lnTo>
                          <a:pt x="4" y="69"/>
                        </a:lnTo>
                        <a:lnTo>
                          <a:pt x="4" y="67"/>
                        </a:lnTo>
                        <a:lnTo>
                          <a:pt x="4" y="67"/>
                        </a:lnTo>
                        <a:lnTo>
                          <a:pt x="4" y="67"/>
                        </a:lnTo>
                        <a:lnTo>
                          <a:pt x="4" y="67"/>
                        </a:lnTo>
                        <a:lnTo>
                          <a:pt x="4" y="65"/>
                        </a:lnTo>
                        <a:lnTo>
                          <a:pt x="4" y="65"/>
                        </a:lnTo>
                        <a:lnTo>
                          <a:pt x="4" y="63"/>
                        </a:lnTo>
                        <a:lnTo>
                          <a:pt x="6" y="63"/>
                        </a:lnTo>
                        <a:lnTo>
                          <a:pt x="6" y="63"/>
                        </a:lnTo>
                        <a:lnTo>
                          <a:pt x="6" y="61"/>
                        </a:lnTo>
                        <a:lnTo>
                          <a:pt x="6" y="61"/>
                        </a:lnTo>
                        <a:lnTo>
                          <a:pt x="6" y="61"/>
                        </a:lnTo>
                        <a:lnTo>
                          <a:pt x="6" y="59"/>
                        </a:lnTo>
                        <a:lnTo>
                          <a:pt x="6" y="59"/>
                        </a:lnTo>
                        <a:lnTo>
                          <a:pt x="6" y="59"/>
                        </a:lnTo>
                        <a:lnTo>
                          <a:pt x="8" y="59"/>
                        </a:lnTo>
                        <a:lnTo>
                          <a:pt x="8" y="59"/>
                        </a:lnTo>
                        <a:lnTo>
                          <a:pt x="8" y="59"/>
                        </a:lnTo>
                        <a:lnTo>
                          <a:pt x="8" y="57"/>
                        </a:lnTo>
                        <a:lnTo>
                          <a:pt x="8" y="57"/>
                        </a:lnTo>
                        <a:lnTo>
                          <a:pt x="8" y="57"/>
                        </a:lnTo>
                        <a:lnTo>
                          <a:pt x="10" y="57"/>
                        </a:lnTo>
                        <a:lnTo>
                          <a:pt x="10" y="55"/>
                        </a:lnTo>
                        <a:lnTo>
                          <a:pt x="10" y="55"/>
                        </a:lnTo>
                        <a:lnTo>
                          <a:pt x="10" y="55"/>
                        </a:lnTo>
                        <a:lnTo>
                          <a:pt x="10" y="54"/>
                        </a:lnTo>
                        <a:lnTo>
                          <a:pt x="12" y="54"/>
                        </a:lnTo>
                        <a:lnTo>
                          <a:pt x="12" y="54"/>
                        </a:lnTo>
                        <a:lnTo>
                          <a:pt x="12" y="54"/>
                        </a:lnTo>
                        <a:lnTo>
                          <a:pt x="12" y="52"/>
                        </a:lnTo>
                        <a:lnTo>
                          <a:pt x="12" y="52"/>
                        </a:lnTo>
                        <a:lnTo>
                          <a:pt x="12" y="52"/>
                        </a:lnTo>
                        <a:lnTo>
                          <a:pt x="14" y="52"/>
                        </a:lnTo>
                        <a:lnTo>
                          <a:pt x="14" y="52"/>
                        </a:lnTo>
                        <a:lnTo>
                          <a:pt x="14" y="52"/>
                        </a:lnTo>
                        <a:lnTo>
                          <a:pt x="14" y="52"/>
                        </a:lnTo>
                        <a:lnTo>
                          <a:pt x="14" y="52"/>
                        </a:lnTo>
                        <a:lnTo>
                          <a:pt x="14" y="52"/>
                        </a:lnTo>
                        <a:lnTo>
                          <a:pt x="14" y="50"/>
                        </a:lnTo>
                        <a:lnTo>
                          <a:pt x="14" y="50"/>
                        </a:lnTo>
                        <a:lnTo>
                          <a:pt x="16" y="50"/>
                        </a:lnTo>
                        <a:lnTo>
                          <a:pt x="16" y="50"/>
                        </a:lnTo>
                        <a:lnTo>
                          <a:pt x="16" y="48"/>
                        </a:lnTo>
                        <a:lnTo>
                          <a:pt x="18" y="48"/>
                        </a:lnTo>
                        <a:lnTo>
                          <a:pt x="18" y="48"/>
                        </a:lnTo>
                        <a:lnTo>
                          <a:pt x="18" y="48"/>
                        </a:lnTo>
                        <a:lnTo>
                          <a:pt x="18" y="46"/>
                        </a:lnTo>
                        <a:lnTo>
                          <a:pt x="18" y="46"/>
                        </a:lnTo>
                        <a:lnTo>
                          <a:pt x="20" y="46"/>
                        </a:lnTo>
                        <a:lnTo>
                          <a:pt x="20" y="46"/>
                        </a:lnTo>
                        <a:lnTo>
                          <a:pt x="20" y="46"/>
                        </a:lnTo>
                        <a:lnTo>
                          <a:pt x="20" y="46"/>
                        </a:lnTo>
                        <a:lnTo>
                          <a:pt x="20" y="44"/>
                        </a:lnTo>
                        <a:lnTo>
                          <a:pt x="21" y="44"/>
                        </a:lnTo>
                        <a:lnTo>
                          <a:pt x="21" y="44"/>
                        </a:lnTo>
                        <a:lnTo>
                          <a:pt x="21" y="44"/>
                        </a:lnTo>
                        <a:lnTo>
                          <a:pt x="21" y="44"/>
                        </a:lnTo>
                        <a:lnTo>
                          <a:pt x="23" y="44"/>
                        </a:lnTo>
                        <a:lnTo>
                          <a:pt x="23" y="42"/>
                        </a:lnTo>
                        <a:lnTo>
                          <a:pt x="23" y="42"/>
                        </a:lnTo>
                        <a:lnTo>
                          <a:pt x="23" y="42"/>
                        </a:lnTo>
                        <a:lnTo>
                          <a:pt x="23" y="42"/>
                        </a:lnTo>
                        <a:lnTo>
                          <a:pt x="23" y="40"/>
                        </a:lnTo>
                        <a:lnTo>
                          <a:pt x="23" y="40"/>
                        </a:lnTo>
                        <a:lnTo>
                          <a:pt x="25" y="40"/>
                        </a:lnTo>
                        <a:lnTo>
                          <a:pt x="25" y="40"/>
                        </a:lnTo>
                        <a:lnTo>
                          <a:pt x="25" y="38"/>
                        </a:lnTo>
                        <a:lnTo>
                          <a:pt x="25" y="38"/>
                        </a:lnTo>
                        <a:lnTo>
                          <a:pt x="25" y="38"/>
                        </a:lnTo>
                        <a:lnTo>
                          <a:pt x="27" y="38"/>
                        </a:lnTo>
                        <a:lnTo>
                          <a:pt x="27" y="36"/>
                        </a:lnTo>
                        <a:lnTo>
                          <a:pt x="27" y="36"/>
                        </a:lnTo>
                        <a:lnTo>
                          <a:pt x="27" y="36"/>
                        </a:lnTo>
                        <a:lnTo>
                          <a:pt x="29" y="36"/>
                        </a:lnTo>
                        <a:lnTo>
                          <a:pt x="29" y="36"/>
                        </a:lnTo>
                        <a:lnTo>
                          <a:pt x="29" y="36"/>
                        </a:lnTo>
                        <a:lnTo>
                          <a:pt x="29" y="34"/>
                        </a:lnTo>
                        <a:lnTo>
                          <a:pt x="29" y="34"/>
                        </a:lnTo>
                        <a:lnTo>
                          <a:pt x="29" y="34"/>
                        </a:lnTo>
                        <a:lnTo>
                          <a:pt x="29" y="32"/>
                        </a:lnTo>
                        <a:lnTo>
                          <a:pt x="29" y="32"/>
                        </a:lnTo>
                        <a:lnTo>
                          <a:pt x="31" y="32"/>
                        </a:lnTo>
                        <a:lnTo>
                          <a:pt x="31" y="32"/>
                        </a:lnTo>
                        <a:lnTo>
                          <a:pt x="31" y="31"/>
                        </a:lnTo>
                        <a:lnTo>
                          <a:pt x="31" y="31"/>
                        </a:lnTo>
                        <a:lnTo>
                          <a:pt x="33" y="31"/>
                        </a:lnTo>
                        <a:lnTo>
                          <a:pt x="33" y="29"/>
                        </a:lnTo>
                        <a:lnTo>
                          <a:pt x="33" y="29"/>
                        </a:lnTo>
                        <a:lnTo>
                          <a:pt x="33" y="29"/>
                        </a:lnTo>
                        <a:lnTo>
                          <a:pt x="33" y="29"/>
                        </a:lnTo>
                        <a:lnTo>
                          <a:pt x="33" y="29"/>
                        </a:lnTo>
                        <a:lnTo>
                          <a:pt x="35" y="29"/>
                        </a:lnTo>
                        <a:lnTo>
                          <a:pt x="35" y="29"/>
                        </a:lnTo>
                        <a:lnTo>
                          <a:pt x="35" y="29"/>
                        </a:lnTo>
                        <a:lnTo>
                          <a:pt x="35" y="29"/>
                        </a:lnTo>
                        <a:lnTo>
                          <a:pt x="35" y="27"/>
                        </a:lnTo>
                        <a:lnTo>
                          <a:pt x="35" y="27"/>
                        </a:lnTo>
                        <a:lnTo>
                          <a:pt x="35" y="25"/>
                        </a:lnTo>
                        <a:lnTo>
                          <a:pt x="35" y="25"/>
                        </a:lnTo>
                        <a:lnTo>
                          <a:pt x="35" y="25"/>
                        </a:lnTo>
                        <a:lnTo>
                          <a:pt x="35" y="23"/>
                        </a:lnTo>
                        <a:lnTo>
                          <a:pt x="35" y="23"/>
                        </a:lnTo>
                        <a:lnTo>
                          <a:pt x="37" y="23"/>
                        </a:lnTo>
                        <a:lnTo>
                          <a:pt x="37" y="23"/>
                        </a:lnTo>
                        <a:lnTo>
                          <a:pt x="37" y="21"/>
                        </a:lnTo>
                        <a:lnTo>
                          <a:pt x="39" y="21"/>
                        </a:lnTo>
                        <a:lnTo>
                          <a:pt x="39" y="21"/>
                        </a:lnTo>
                        <a:lnTo>
                          <a:pt x="39" y="19"/>
                        </a:lnTo>
                        <a:lnTo>
                          <a:pt x="39" y="19"/>
                        </a:lnTo>
                        <a:lnTo>
                          <a:pt x="39" y="19"/>
                        </a:lnTo>
                        <a:lnTo>
                          <a:pt x="41" y="19"/>
                        </a:lnTo>
                        <a:lnTo>
                          <a:pt x="41" y="21"/>
                        </a:lnTo>
                        <a:lnTo>
                          <a:pt x="41" y="21"/>
                        </a:lnTo>
                        <a:lnTo>
                          <a:pt x="41" y="21"/>
                        </a:lnTo>
                        <a:lnTo>
                          <a:pt x="41" y="19"/>
                        </a:lnTo>
                        <a:lnTo>
                          <a:pt x="41" y="19"/>
                        </a:lnTo>
                        <a:lnTo>
                          <a:pt x="41" y="19"/>
                        </a:lnTo>
                        <a:lnTo>
                          <a:pt x="41" y="17"/>
                        </a:lnTo>
                        <a:lnTo>
                          <a:pt x="41" y="17"/>
                        </a:lnTo>
                        <a:lnTo>
                          <a:pt x="41" y="17"/>
                        </a:lnTo>
                        <a:lnTo>
                          <a:pt x="41" y="15"/>
                        </a:lnTo>
                        <a:lnTo>
                          <a:pt x="41" y="15"/>
                        </a:lnTo>
                        <a:lnTo>
                          <a:pt x="39" y="15"/>
                        </a:lnTo>
                        <a:lnTo>
                          <a:pt x="39" y="15"/>
                        </a:lnTo>
                        <a:lnTo>
                          <a:pt x="41" y="15"/>
                        </a:lnTo>
                        <a:lnTo>
                          <a:pt x="41" y="13"/>
                        </a:lnTo>
                        <a:lnTo>
                          <a:pt x="41" y="13"/>
                        </a:lnTo>
                        <a:lnTo>
                          <a:pt x="41" y="13"/>
                        </a:lnTo>
                        <a:lnTo>
                          <a:pt x="41" y="11"/>
                        </a:lnTo>
                        <a:lnTo>
                          <a:pt x="41" y="11"/>
                        </a:lnTo>
                        <a:lnTo>
                          <a:pt x="41" y="11"/>
                        </a:lnTo>
                        <a:lnTo>
                          <a:pt x="41" y="11"/>
                        </a:lnTo>
                        <a:lnTo>
                          <a:pt x="41" y="11"/>
                        </a:lnTo>
                        <a:lnTo>
                          <a:pt x="41" y="11"/>
                        </a:lnTo>
                        <a:lnTo>
                          <a:pt x="41" y="9"/>
                        </a:lnTo>
                        <a:lnTo>
                          <a:pt x="41" y="9"/>
                        </a:lnTo>
                        <a:lnTo>
                          <a:pt x="41" y="9"/>
                        </a:lnTo>
                        <a:lnTo>
                          <a:pt x="41" y="8"/>
                        </a:lnTo>
                        <a:lnTo>
                          <a:pt x="41" y="8"/>
                        </a:lnTo>
                        <a:lnTo>
                          <a:pt x="41" y="8"/>
                        </a:lnTo>
                        <a:lnTo>
                          <a:pt x="43" y="8"/>
                        </a:lnTo>
                        <a:lnTo>
                          <a:pt x="43" y="6"/>
                        </a:lnTo>
                        <a:lnTo>
                          <a:pt x="43" y="6"/>
                        </a:lnTo>
                        <a:lnTo>
                          <a:pt x="43" y="6"/>
                        </a:lnTo>
                        <a:lnTo>
                          <a:pt x="43" y="4"/>
                        </a:lnTo>
                        <a:lnTo>
                          <a:pt x="44" y="4"/>
                        </a:lnTo>
                        <a:lnTo>
                          <a:pt x="44" y="4"/>
                        </a:lnTo>
                        <a:lnTo>
                          <a:pt x="44" y="4"/>
                        </a:lnTo>
                        <a:lnTo>
                          <a:pt x="44" y="4"/>
                        </a:lnTo>
                        <a:lnTo>
                          <a:pt x="44" y="4"/>
                        </a:lnTo>
                        <a:lnTo>
                          <a:pt x="46" y="4"/>
                        </a:lnTo>
                        <a:lnTo>
                          <a:pt x="46" y="4"/>
                        </a:lnTo>
                        <a:lnTo>
                          <a:pt x="46" y="4"/>
                        </a:lnTo>
                        <a:lnTo>
                          <a:pt x="46" y="4"/>
                        </a:lnTo>
                        <a:lnTo>
                          <a:pt x="46" y="6"/>
                        </a:lnTo>
                        <a:lnTo>
                          <a:pt x="46" y="6"/>
                        </a:lnTo>
                        <a:lnTo>
                          <a:pt x="46" y="6"/>
                        </a:lnTo>
                        <a:lnTo>
                          <a:pt x="46" y="6"/>
                        </a:lnTo>
                        <a:lnTo>
                          <a:pt x="48" y="6"/>
                        </a:lnTo>
                        <a:lnTo>
                          <a:pt x="48" y="4"/>
                        </a:lnTo>
                        <a:lnTo>
                          <a:pt x="46" y="4"/>
                        </a:lnTo>
                        <a:lnTo>
                          <a:pt x="46" y="4"/>
                        </a:lnTo>
                        <a:lnTo>
                          <a:pt x="46" y="4"/>
                        </a:lnTo>
                        <a:lnTo>
                          <a:pt x="48" y="4"/>
                        </a:lnTo>
                        <a:lnTo>
                          <a:pt x="48" y="2"/>
                        </a:lnTo>
                        <a:lnTo>
                          <a:pt x="46" y="2"/>
                        </a:lnTo>
                        <a:lnTo>
                          <a:pt x="46" y="2"/>
                        </a:lnTo>
                        <a:lnTo>
                          <a:pt x="48" y="2"/>
                        </a:lnTo>
                        <a:lnTo>
                          <a:pt x="48" y="2"/>
                        </a:lnTo>
                        <a:lnTo>
                          <a:pt x="48" y="2"/>
                        </a:lnTo>
                        <a:lnTo>
                          <a:pt x="50" y="2"/>
                        </a:lnTo>
                        <a:lnTo>
                          <a:pt x="50" y="2"/>
                        </a:lnTo>
                        <a:lnTo>
                          <a:pt x="50" y="2"/>
                        </a:lnTo>
                        <a:lnTo>
                          <a:pt x="50" y="0"/>
                        </a:lnTo>
                        <a:lnTo>
                          <a:pt x="50" y="0"/>
                        </a:lnTo>
                        <a:lnTo>
                          <a:pt x="50" y="0"/>
                        </a:lnTo>
                        <a:lnTo>
                          <a:pt x="52" y="0"/>
                        </a:lnTo>
                        <a:lnTo>
                          <a:pt x="52" y="0"/>
                        </a:lnTo>
                        <a:lnTo>
                          <a:pt x="52" y="2"/>
                        </a:lnTo>
                        <a:lnTo>
                          <a:pt x="5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5" name="Freeform 507">
                    <a:extLst>
                      <a:ext uri="{FF2B5EF4-FFF2-40B4-BE49-F238E27FC236}">
                        <a16:creationId xmlns:a16="http://schemas.microsoft.com/office/drawing/2014/main" id="{F67BB1B7-F0AE-4969-AF83-08C1DD941D5A}"/>
                      </a:ext>
                    </a:extLst>
                  </p:cNvPr>
                  <p:cNvSpPr>
                    <a:spLocks/>
                  </p:cNvSpPr>
                  <p:nvPr/>
                </p:nvSpPr>
                <p:spPr bwMode="auto">
                  <a:xfrm>
                    <a:off x="12681" y="2674"/>
                    <a:ext cx="54" cy="78"/>
                  </a:xfrm>
                  <a:custGeom>
                    <a:avLst/>
                    <a:gdLst>
                      <a:gd name="T0" fmla="*/ 50 w 54"/>
                      <a:gd name="T1" fmla="*/ 4 h 78"/>
                      <a:gd name="T2" fmla="*/ 50 w 54"/>
                      <a:gd name="T3" fmla="*/ 8 h 78"/>
                      <a:gd name="T4" fmla="*/ 48 w 54"/>
                      <a:gd name="T5" fmla="*/ 11 h 78"/>
                      <a:gd name="T6" fmla="*/ 48 w 54"/>
                      <a:gd name="T7" fmla="*/ 13 h 78"/>
                      <a:gd name="T8" fmla="*/ 46 w 54"/>
                      <a:gd name="T9" fmla="*/ 11 h 78"/>
                      <a:gd name="T10" fmla="*/ 46 w 54"/>
                      <a:gd name="T11" fmla="*/ 15 h 78"/>
                      <a:gd name="T12" fmla="*/ 48 w 54"/>
                      <a:gd name="T13" fmla="*/ 17 h 78"/>
                      <a:gd name="T14" fmla="*/ 50 w 54"/>
                      <a:gd name="T15" fmla="*/ 21 h 78"/>
                      <a:gd name="T16" fmla="*/ 52 w 54"/>
                      <a:gd name="T17" fmla="*/ 19 h 78"/>
                      <a:gd name="T18" fmla="*/ 54 w 54"/>
                      <a:gd name="T19" fmla="*/ 23 h 78"/>
                      <a:gd name="T20" fmla="*/ 50 w 54"/>
                      <a:gd name="T21" fmla="*/ 25 h 78"/>
                      <a:gd name="T22" fmla="*/ 48 w 54"/>
                      <a:gd name="T23" fmla="*/ 25 h 78"/>
                      <a:gd name="T24" fmla="*/ 44 w 54"/>
                      <a:gd name="T25" fmla="*/ 27 h 78"/>
                      <a:gd name="T26" fmla="*/ 44 w 54"/>
                      <a:gd name="T27" fmla="*/ 29 h 78"/>
                      <a:gd name="T28" fmla="*/ 41 w 54"/>
                      <a:gd name="T29" fmla="*/ 29 h 78"/>
                      <a:gd name="T30" fmla="*/ 41 w 54"/>
                      <a:gd name="T31" fmla="*/ 32 h 78"/>
                      <a:gd name="T32" fmla="*/ 37 w 54"/>
                      <a:gd name="T33" fmla="*/ 34 h 78"/>
                      <a:gd name="T34" fmla="*/ 33 w 54"/>
                      <a:gd name="T35" fmla="*/ 36 h 78"/>
                      <a:gd name="T36" fmla="*/ 33 w 54"/>
                      <a:gd name="T37" fmla="*/ 40 h 78"/>
                      <a:gd name="T38" fmla="*/ 31 w 54"/>
                      <a:gd name="T39" fmla="*/ 44 h 78"/>
                      <a:gd name="T40" fmla="*/ 29 w 54"/>
                      <a:gd name="T41" fmla="*/ 46 h 78"/>
                      <a:gd name="T42" fmla="*/ 25 w 54"/>
                      <a:gd name="T43" fmla="*/ 50 h 78"/>
                      <a:gd name="T44" fmla="*/ 21 w 54"/>
                      <a:gd name="T45" fmla="*/ 52 h 78"/>
                      <a:gd name="T46" fmla="*/ 20 w 54"/>
                      <a:gd name="T47" fmla="*/ 54 h 78"/>
                      <a:gd name="T48" fmla="*/ 18 w 54"/>
                      <a:gd name="T49" fmla="*/ 57 h 78"/>
                      <a:gd name="T50" fmla="*/ 16 w 54"/>
                      <a:gd name="T51" fmla="*/ 59 h 78"/>
                      <a:gd name="T52" fmla="*/ 12 w 54"/>
                      <a:gd name="T53" fmla="*/ 61 h 78"/>
                      <a:gd name="T54" fmla="*/ 10 w 54"/>
                      <a:gd name="T55" fmla="*/ 65 h 78"/>
                      <a:gd name="T56" fmla="*/ 6 w 54"/>
                      <a:gd name="T57" fmla="*/ 67 h 78"/>
                      <a:gd name="T58" fmla="*/ 8 w 54"/>
                      <a:gd name="T59" fmla="*/ 69 h 78"/>
                      <a:gd name="T60" fmla="*/ 4 w 54"/>
                      <a:gd name="T61" fmla="*/ 71 h 78"/>
                      <a:gd name="T62" fmla="*/ 4 w 54"/>
                      <a:gd name="T63" fmla="*/ 75 h 78"/>
                      <a:gd name="T64" fmla="*/ 2 w 54"/>
                      <a:gd name="T65" fmla="*/ 78 h 78"/>
                      <a:gd name="T66" fmla="*/ 0 w 54"/>
                      <a:gd name="T67" fmla="*/ 75 h 78"/>
                      <a:gd name="T68" fmla="*/ 2 w 54"/>
                      <a:gd name="T69" fmla="*/ 69 h 78"/>
                      <a:gd name="T70" fmla="*/ 4 w 54"/>
                      <a:gd name="T71" fmla="*/ 67 h 78"/>
                      <a:gd name="T72" fmla="*/ 6 w 54"/>
                      <a:gd name="T73" fmla="*/ 61 h 78"/>
                      <a:gd name="T74" fmla="*/ 8 w 54"/>
                      <a:gd name="T75" fmla="*/ 59 h 78"/>
                      <a:gd name="T76" fmla="*/ 10 w 54"/>
                      <a:gd name="T77" fmla="*/ 55 h 78"/>
                      <a:gd name="T78" fmla="*/ 12 w 54"/>
                      <a:gd name="T79" fmla="*/ 52 h 78"/>
                      <a:gd name="T80" fmla="*/ 14 w 54"/>
                      <a:gd name="T81" fmla="*/ 52 h 78"/>
                      <a:gd name="T82" fmla="*/ 18 w 54"/>
                      <a:gd name="T83" fmla="*/ 48 h 78"/>
                      <a:gd name="T84" fmla="*/ 20 w 54"/>
                      <a:gd name="T85" fmla="*/ 46 h 78"/>
                      <a:gd name="T86" fmla="*/ 23 w 54"/>
                      <a:gd name="T87" fmla="*/ 42 h 78"/>
                      <a:gd name="T88" fmla="*/ 25 w 54"/>
                      <a:gd name="T89" fmla="*/ 40 h 78"/>
                      <a:gd name="T90" fmla="*/ 27 w 54"/>
                      <a:gd name="T91" fmla="*/ 36 h 78"/>
                      <a:gd name="T92" fmla="*/ 29 w 54"/>
                      <a:gd name="T93" fmla="*/ 32 h 78"/>
                      <a:gd name="T94" fmla="*/ 33 w 54"/>
                      <a:gd name="T95" fmla="*/ 29 h 78"/>
                      <a:gd name="T96" fmla="*/ 35 w 54"/>
                      <a:gd name="T97" fmla="*/ 29 h 78"/>
                      <a:gd name="T98" fmla="*/ 35 w 54"/>
                      <a:gd name="T99" fmla="*/ 23 h 78"/>
                      <a:gd name="T100" fmla="*/ 39 w 54"/>
                      <a:gd name="T101" fmla="*/ 19 h 78"/>
                      <a:gd name="T102" fmla="*/ 41 w 54"/>
                      <a:gd name="T103" fmla="*/ 19 h 78"/>
                      <a:gd name="T104" fmla="*/ 41 w 54"/>
                      <a:gd name="T105" fmla="*/ 15 h 78"/>
                      <a:gd name="T106" fmla="*/ 41 w 54"/>
                      <a:gd name="T107" fmla="*/ 11 h 78"/>
                      <a:gd name="T108" fmla="*/ 41 w 54"/>
                      <a:gd name="T109" fmla="*/ 9 h 78"/>
                      <a:gd name="T110" fmla="*/ 43 w 54"/>
                      <a:gd name="T111" fmla="*/ 6 h 78"/>
                      <a:gd name="T112" fmla="*/ 44 w 54"/>
                      <a:gd name="T113" fmla="*/ 4 h 78"/>
                      <a:gd name="T114" fmla="*/ 46 w 54"/>
                      <a:gd name="T115" fmla="*/ 6 h 78"/>
                      <a:gd name="T116" fmla="*/ 48 w 54"/>
                      <a:gd name="T117" fmla="*/ 4 h 78"/>
                      <a:gd name="T118" fmla="*/ 50 w 54"/>
                      <a:gd name="T119" fmla="*/ 2 h 78"/>
                      <a:gd name="T120" fmla="*/ 52 w 54"/>
                      <a:gd name="T12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 h="78">
                        <a:moveTo>
                          <a:pt x="52" y="2"/>
                        </a:moveTo>
                        <a:lnTo>
                          <a:pt x="52" y="2"/>
                        </a:lnTo>
                        <a:lnTo>
                          <a:pt x="52" y="4"/>
                        </a:lnTo>
                        <a:lnTo>
                          <a:pt x="52" y="4"/>
                        </a:lnTo>
                        <a:lnTo>
                          <a:pt x="52" y="4"/>
                        </a:lnTo>
                        <a:lnTo>
                          <a:pt x="52" y="4"/>
                        </a:lnTo>
                        <a:lnTo>
                          <a:pt x="50" y="4"/>
                        </a:lnTo>
                        <a:lnTo>
                          <a:pt x="50" y="4"/>
                        </a:lnTo>
                        <a:lnTo>
                          <a:pt x="50" y="4"/>
                        </a:lnTo>
                        <a:lnTo>
                          <a:pt x="50" y="6"/>
                        </a:lnTo>
                        <a:lnTo>
                          <a:pt x="48" y="6"/>
                        </a:lnTo>
                        <a:lnTo>
                          <a:pt x="48" y="6"/>
                        </a:lnTo>
                        <a:lnTo>
                          <a:pt x="50" y="6"/>
                        </a:lnTo>
                        <a:lnTo>
                          <a:pt x="50" y="8"/>
                        </a:lnTo>
                        <a:lnTo>
                          <a:pt x="50" y="8"/>
                        </a:lnTo>
                        <a:lnTo>
                          <a:pt x="48" y="8"/>
                        </a:lnTo>
                        <a:lnTo>
                          <a:pt x="48" y="8"/>
                        </a:lnTo>
                        <a:lnTo>
                          <a:pt x="48" y="9"/>
                        </a:lnTo>
                        <a:lnTo>
                          <a:pt x="48" y="9"/>
                        </a:lnTo>
                        <a:lnTo>
                          <a:pt x="48" y="9"/>
                        </a:lnTo>
                        <a:lnTo>
                          <a:pt x="48" y="11"/>
                        </a:lnTo>
                        <a:lnTo>
                          <a:pt x="50" y="11"/>
                        </a:lnTo>
                        <a:lnTo>
                          <a:pt x="50" y="11"/>
                        </a:lnTo>
                        <a:lnTo>
                          <a:pt x="50" y="11"/>
                        </a:lnTo>
                        <a:lnTo>
                          <a:pt x="50" y="13"/>
                        </a:lnTo>
                        <a:lnTo>
                          <a:pt x="50" y="13"/>
                        </a:lnTo>
                        <a:lnTo>
                          <a:pt x="48" y="13"/>
                        </a:lnTo>
                        <a:lnTo>
                          <a:pt x="48" y="13"/>
                        </a:lnTo>
                        <a:lnTo>
                          <a:pt x="48" y="13"/>
                        </a:lnTo>
                        <a:lnTo>
                          <a:pt x="46" y="13"/>
                        </a:lnTo>
                        <a:lnTo>
                          <a:pt x="46" y="13"/>
                        </a:lnTo>
                        <a:lnTo>
                          <a:pt x="46" y="13"/>
                        </a:lnTo>
                        <a:lnTo>
                          <a:pt x="46" y="13"/>
                        </a:lnTo>
                        <a:lnTo>
                          <a:pt x="46" y="13"/>
                        </a:lnTo>
                        <a:lnTo>
                          <a:pt x="46" y="11"/>
                        </a:lnTo>
                        <a:lnTo>
                          <a:pt x="44" y="11"/>
                        </a:lnTo>
                        <a:lnTo>
                          <a:pt x="44" y="13"/>
                        </a:lnTo>
                        <a:lnTo>
                          <a:pt x="44" y="13"/>
                        </a:lnTo>
                        <a:lnTo>
                          <a:pt x="44" y="15"/>
                        </a:lnTo>
                        <a:lnTo>
                          <a:pt x="46" y="15"/>
                        </a:lnTo>
                        <a:lnTo>
                          <a:pt x="46" y="15"/>
                        </a:lnTo>
                        <a:lnTo>
                          <a:pt x="46" y="15"/>
                        </a:lnTo>
                        <a:lnTo>
                          <a:pt x="48" y="15"/>
                        </a:lnTo>
                        <a:lnTo>
                          <a:pt x="48" y="15"/>
                        </a:lnTo>
                        <a:lnTo>
                          <a:pt x="48" y="17"/>
                        </a:lnTo>
                        <a:lnTo>
                          <a:pt x="46" y="17"/>
                        </a:lnTo>
                        <a:lnTo>
                          <a:pt x="46" y="17"/>
                        </a:lnTo>
                        <a:lnTo>
                          <a:pt x="48" y="17"/>
                        </a:lnTo>
                        <a:lnTo>
                          <a:pt x="48" y="17"/>
                        </a:lnTo>
                        <a:lnTo>
                          <a:pt x="48" y="19"/>
                        </a:lnTo>
                        <a:lnTo>
                          <a:pt x="48" y="19"/>
                        </a:lnTo>
                        <a:lnTo>
                          <a:pt x="48" y="19"/>
                        </a:lnTo>
                        <a:lnTo>
                          <a:pt x="48" y="19"/>
                        </a:lnTo>
                        <a:lnTo>
                          <a:pt x="48" y="21"/>
                        </a:lnTo>
                        <a:lnTo>
                          <a:pt x="48" y="21"/>
                        </a:lnTo>
                        <a:lnTo>
                          <a:pt x="50" y="21"/>
                        </a:lnTo>
                        <a:lnTo>
                          <a:pt x="50" y="21"/>
                        </a:lnTo>
                        <a:lnTo>
                          <a:pt x="50" y="19"/>
                        </a:lnTo>
                        <a:lnTo>
                          <a:pt x="50" y="19"/>
                        </a:lnTo>
                        <a:lnTo>
                          <a:pt x="50" y="19"/>
                        </a:lnTo>
                        <a:lnTo>
                          <a:pt x="52" y="19"/>
                        </a:lnTo>
                        <a:lnTo>
                          <a:pt x="52" y="19"/>
                        </a:lnTo>
                        <a:lnTo>
                          <a:pt x="52" y="19"/>
                        </a:lnTo>
                        <a:lnTo>
                          <a:pt x="52" y="19"/>
                        </a:lnTo>
                        <a:lnTo>
                          <a:pt x="54" y="19"/>
                        </a:lnTo>
                        <a:lnTo>
                          <a:pt x="54" y="21"/>
                        </a:lnTo>
                        <a:lnTo>
                          <a:pt x="54" y="21"/>
                        </a:lnTo>
                        <a:lnTo>
                          <a:pt x="54" y="21"/>
                        </a:lnTo>
                        <a:lnTo>
                          <a:pt x="54" y="21"/>
                        </a:lnTo>
                        <a:lnTo>
                          <a:pt x="54" y="23"/>
                        </a:lnTo>
                        <a:lnTo>
                          <a:pt x="54" y="23"/>
                        </a:lnTo>
                        <a:lnTo>
                          <a:pt x="52" y="23"/>
                        </a:lnTo>
                        <a:lnTo>
                          <a:pt x="52" y="23"/>
                        </a:lnTo>
                        <a:lnTo>
                          <a:pt x="52" y="23"/>
                        </a:lnTo>
                        <a:lnTo>
                          <a:pt x="52" y="25"/>
                        </a:lnTo>
                        <a:lnTo>
                          <a:pt x="50" y="25"/>
                        </a:lnTo>
                        <a:lnTo>
                          <a:pt x="50" y="25"/>
                        </a:lnTo>
                        <a:lnTo>
                          <a:pt x="50" y="25"/>
                        </a:lnTo>
                        <a:lnTo>
                          <a:pt x="50" y="23"/>
                        </a:lnTo>
                        <a:lnTo>
                          <a:pt x="50" y="23"/>
                        </a:lnTo>
                        <a:lnTo>
                          <a:pt x="48" y="23"/>
                        </a:lnTo>
                        <a:lnTo>
                          <a:pt x="48" y="23"/>
                        </a:lnTo>
                        <a:lnTo>
                          <a:pt x="48" y="23"/>
                        </a:lnTo>
                        <a:lnTo>
                          <a:pt x="48" y="25"/>
                        </a:lnTo>
                        <a:lnTo>
                          <a:pt x="46" y="25"/>
                        </a:lnTo>
                        <a:lnTo>
                          <a:pt x="46" y="25"/>
                        </a:lnTo>
                        <a:lnTo>
                          <a:pt x="46" y="25"/>
                        </a:lnTo>
                        <a:lnTo>
                          <a:pt x="46" y="27"/>
                        </a:lnTo>
                        <a:lnTo>
                          <a:pt x="46" y="27"/>
                        </a:lnTo>
                        <a:lnTo>
                          <a:pt x="44" y="27"/>
                        </a:lnTo>
                        <a:lnTo>
                          <a:pt x="44" y="27"/>
                        </a:lnTo>
                        <a:lnTo>
                          <a:pt x="44" y="27"/>
                        </a:lnTo>
                        <a:lnTo>
                          <a:pt x="43" y="27"/>
                        </a:lnTo>
                        <a:lnTo>
                          <a:pt x="43" y="27"/>
                        </a:lnTo>
                        <a:lnTo>
                          <a:pt x="44" y="27"/>
                        </a:lnTo>
                        <a:lnTo>
                          <a:pt x="44" y="27"/>
                        </a:lnTo>
                        <a:lnTo>
                          <a:pt x="44" y="27"/>
                        </a:lnTo>
                        <a:lnTo>
                          <a:pt x="44" y="29"/>
                        </a:lnTo>
                        <a:lnTo>
                          <a:pt x="44" y="29"/>
                        </a:lnTo>
                        <a:lnTo>
                          <a:pt x="44" y="29"/>
                        </a:lnTo>
                        <a:lnTo>
                          <a:pt x="43" y="29"/>
                        </a:lnTo>
                        <a:lnTo>
                          <a:pt x="43" y="29"/>
                        </a:lnTo>
                        <a:lnTo>
                          <a:pt x="43" y="29"/>
                        </a:lnTo>
                        <a:lnTo>
                          <a:pt x="41" y="29"/>
                        </a:lnTo>
                        <a:lnTo>
                          <a:pt x="41" y="29"/>
                        </a:lnTo>
                        <a:lnTo>
                          <a:pt x="41" y="29"/>
                        </a:lnTo>
                        <a:lnTo>
                          <a:pt x="41" y="29"/>
                        </a:lnTo>
                        <a:lnTo>
                          <a:pt x="41" y="31"/>
                        </a:lnTo>
                        <a:lnTo>
                          <a:pt x="41" y="31"/>
                        </a:lnTo>
                        <a:lnTo>
                          <a:pt x="41" y="31"/>
                        </a:lnTo>
                        <a:lnTo>
                          <a:pt x="41" y="32"/>
                        </a:lnTo>
                        <a:lnTo>
                          <a:pt x="41" y="32"/>
                        </a:lnTo>
                        <a:lnTo>
                          <a:pt x="41" y="32"/>
                        </a:lnTo>
                        <a:lnTo>
                          <a:pt x="39" y="32"/>
                        </a:lnTo>
                        <a:lnTo>
                          <a:pt x="39" y="32"/>
                        </a:lnTo>
                        <a:lnTo>
                          <a:pt x="39" y="32"/>
                        </a:lnTo>
                        <a:lnTo>
                          <a:pt x="37" y="32"/>
                        </a:lnTo>
                        <a:lnTo>
                          <a:pt x="37" y="34"/>
                        </a:lnTo>
                        <a:lnTo>
                          <a:pt x="37" y="34"/>
                        </a:lnTo>
                        <a:lnTo>
                          <a:pt x="35" y="34"/>
                        </a:lnTo>
                        <a:lnTo>
                          <a:pt x="35" y="34"/>
                        </a:lnTo>
                        <a:lnTo>
                          <a:pt x="35" y="34"/>
                        </a:lnTo>
                        <a:lnTo>
                          <a:pt x="35" y="34"/>
                        </a:lnTo>
                        <a:lnTo>
                          <a:pt x="33" y="34"/>
                        </a:lnTo>
                        <a:lnTo>
                          <a:pt x="33" y="36"/>
                        </a:lnTo>
                        <a:lnTo>
                          <a:pt x="33" y="36"/>
                        </a:lnTo>
                        <a:lnTo>
                          <a:pt x="33" y="36"/>
                        </a:lnTo>
                        <a:lnTo>
                          <a:pt x="33" y="36"/>
                        </a:lnTo>
                        <a:lnTo>
                          <a:pt x="33" y="36"/>
                        </a:lnTo>
                        <a:lnTo>
                          <a:pt x="33" y="36"/>
                        </a:lnTo>
                        <a:lnTo>
                          <a:pt x="33" y="38"/>
                        </a:lnTo>
                        <a:lnTo>
                          <a:pt x="33" y="38"/>
                        </a:lnTo>
                        <a:lnTo>
                          <a:pt x="33" y="40"/>
                        </a:lnTo>
                        <a:lnTo>
                          <a:pt x="33" y="40"/>
                        </a:lnTo>
                        <a:lnTo>
                          <a:pt x="33" y="40"/>
                        </a:lnTo>
                        <a:lnTo>
                          <a:pt x="33" y="42"/>
                        </a:lnTo>
                        <a:lnTo>
                          <a:pt x="31" y="42"/>
                        </a:lnTo>
                        <a:lnTo>
                          <a:pt x="31" y="42"/>
                        </a:lnTo>
                        <a:lnTo>
                          <a:pt x="31" y="42"/>
                        </a:lnTo>
                        <a:lnTo>
                          <a:pt x="31" y="44"/>
                        </a:lnTo>
                        <a:lnTo>
                          <a:pt x="31" y="44"/>
                        </a:lnTo>
                        <a:lnTo>
                          <a:pt x="31" y="44"/>
                        </a:lnTo>
                        <a:lnTo>
                          <a:pt x="29" y="44"/>
                        </a:lnTo>
                        <a:lnTo>
                          <a:pt x="29" y="44"/>
                        </a:lnTo>
                        <a:lnTo>
                          <a:pt x="29" y="46"/>
                        </a:lnTo>
                        <a:lnTo>
                          <a:pt x="29" y="46"/>
                        </a:lnTo>
                        <a:lnTo>
                          <a:pt x="29" y="46"/>
                        </a:lnTo>
                        <a:lnTo>
                          <a:pt x="29" y="48"/>
                        </a:lnTo>
                        <a:lnTo>
                          <a:pt x="27" y="48"/>
                        </a:lnTo>
                        <a:lnTo>
                          <a:pt x="27" y="48"/>
                        </a:lnTo>
                        <a:lnTo>
                          <a:pt x="27" y="48"/>
                        </a:lnTo>
                        <a:lnTo>
                          <a:pt x="27" y="50"/>
                        </a:lnTo>
                        <a:lnTo>
                          <a:pt x="25" y="50"/>
                        </a:lnTo>
                        <a:lnTo>
                          <a:pt x="25" y="50"/>
                        </a:lnTo>
                        <a:lnTo>
                          <a:pt x="25" y="50"/>
                        </a:lnTo>
                        <a:lnTo>
                          <a:pt x="25" y="50"/>
                        </a:lnTo>
                        <a:lnTo>
                          <a:pt x="23" y="50"/>
                        </a:lnTo>
                        <a:lnTo>
                          <a:pt x="23" y="50"/>
                        </a:lnTo>
                        <a:lnTo>
                          <a:pt x="23" y="52"/>
                        </a:lnTo>
                        <a:lnTo>
                          <a:pt x="23" y="52"/>
                        </a:lnTo>
                        <a:lnTo>
                          <a:pt x="21" y="52"/>
                        </a:lnTo>
                        <a:lnTo>
                          <a:pt x="21" y="52"/>
                        </a:lnTo>
                        <a:lnTo>
                          <a:pt x="21" y="52"/>
                        </a:lnTo>
                        <a:lnTo>
                          <a:pt x="21" y="52"/>
                        </a:lnTo>
                        <a:lnTo>
                          <a:pt x="21" y="52"/>
                        </a:lnTo>
                        <a:lnTo>
                          <a:pt x="21" y="52"/>
                        </a:lnTo>
                        <a:lnTo>
                          <a:pt x="21" y="54"/>
                        </a:lnTo>
                        <a:lnTo>
                          <a:pt x="20" y="54"/>
                        </a:lnTo>
                        <a:lnTo>
                          <a:pt x="20" y="54"/>
                        </a:lnTo>
                        <a:lnTo>
                          <a:pt x="20" y="55"/>
                        </a:lnTo>
                        <a:lnTo>
                          <a:pt x="20" y="55"/>
                        </a:lnTo>
                        <a:lnTo>
                          <a:pt x="20" y="55"/>
                        </a:lnTo>
                        <a:lnTo>
                          <a:pt x="20" y="55"/>
                        </a:lnTo>
                        <a:lnTo>
                          <a:pt x="20" y="57"/>
                        </a:lnTo>
                        <a:lnTo>
                          <a:pt x="18" y="57"/>
                        </a:lnTo>
                        <a:lnTo>
                          <a:pt x="18" y="57"/>
                        </a:lnTo>
                        <a:lnTo>
                          <a:pt x="18" y="57"/>
                        </a:lnTo>
                        <a:lnTo>
                          <a:pt x="18" y="57"/>
                        </a:lnTo>
                        <a:lnTo>
                          <a:pt x="18" y="59"/>
                        </a:lnTo>
                        <a:lnTo>
                          <a:pt x="16" y="59"/>
                        </a:lnTo>
                        <a:lnTo>
                          <a:pt x="16" y="59"/>
                        </a:lnTo>
                        <a:lnTo>
                          <a:pt x="16" y="59"/>
                        </a:lnTo>
                        <a:lnTo>
                          <a:pt x="16" y="59"/>
                        </a:lnTo>
                        <a:lnTo>
                          <a:pt x="14" y="59"/>
                        </a:lnTo>
                        <a:lnTo>
                          <a:pt x="14" y="59"/>
                        </a:lnTo>
                        <a:lnTo>
                          <a:pt x="14" y="59"/>
                        </a:lnTo>
                        <a:lnTo>
                          <a:pt x="14" y="61"/>
                        </a:lnTo>
                        <a:lnTo>
                          <a:pt x="12" y="61"/>
                        </a:lnTo>
                        <a:lnTo>
                          <a:pt x="12" y="61"/>
                        </a:lnTo>
                        <a:lnTo>
                          <a:pt x="12" y="61"/>
                        </a:lnTo>
                        <a:lnTo>
                          <a:pt x="12" y="61"/>
                        </a:lnTo>
                        <a:lnTo>
                          <a:pt x="12" y="63"/>
                        </a:lnTo>
                        <a:lnTo>
                          <a:pt x="12" y="63"/>
                        </a:lnTo>
                        <a:lnTo>
                          <a:pt x="10" y="63"/>
                        </a:lnTo>
                        <a:lnTo>
                          <a:pt x="10" y="65"/>
                        </a:lnTo>
                        <a:lnTo>
                          <a:pt x="10" y="65"/>
                        </a:lnTo>
                        <a:lnTo>
                          <a:pt x="8" y="65"/>
                        </a:lnTo>
                        <a:lnTo>
                          <a:pt x="8" y="65"/>
                        </a:lnTo>
                        <a:lnTo>
                          <a:pt x="8" y="65"/>
                        </a:lnTo>
                        <a:lnTo>
                          <a:pt x="8" y="65"/>
                        </a:lnTo>
                        <a:lnTo>
                          <a:pt x="6" y="65"/>
                        </a:lnTo>
                        <a:lnTo>
                          <a:pt x="6" y="67"/>
                        </a:lnTo>
                        <a:lnTo>
                          <a:pt x="6" y="67"/>
                        </a:lnTo>
                        <a:lnTo>
                          <a:pt x="6" y="67"/>
                        </a:lnTo>
                        <a:lnTo>
                          <a:pt x="6" y="67"/>
                        </a:lnTo>
                        <a:lnTo>
                          <a:pt x="8" y="67"/>
                        </a:lnTo>
                        <a:lnTo>
                          <a:pt x="8" y="67"/>
                        </a:lnTo>
                        <a:lnTo>
                          <a:pt x="8" y="67"/>
                        </a:lnTo>
                        <a:lnTo>
                          <a:pt x="8" y="69"/>
                        </a:lnTo>
                        <a:lnTo>
                          <a:pt x="8" y="69"/>
                        </a:lnTo>
                        <a:lnTo>
                          <a:pt x="8" y="71"/>
                        </a:lnTo>
                        <a:lnTo>
                          <a:pt x="8" y="71"/>
                        </a:lnTo>
                        <a:lnTo>
                          <a:pt x="6" y="71"/>
                        </a:lnTo>
                        <a:lnTo>
                          <a:pt x="6" y="71"/>
                        </a:lnTo>
                        <a:lnTo>
                          <a:pt x="6" y="71"/>
                        </a:lnTo>
                        <a:lnTo>
                          <a:pt x="6" y="71"/>
                        </a:lnTo>
                        <a:lnTo>
                          <a:pt x="4" y="71"/>
                        </a:lnTo>
                        <a:lnTo>
                          <a:pt x="4" y="73"/>
                        </a:lnTo>
                        <a:lnTo>
                          <a:pt x="4" y="73"/>
                        </a:lnTo>
                        <a:lnTo>
                          <a:pt x="4" y="73"/>
                        </a:lnTo>
                        <a:lnTo>
                          <a:pt x="2" y="73"/>
                        </a:lnTo>
                        <a:lnTo>
                          <a:pt x="2" y="75"/>
                        </a:lnTo>
                        <a:lnTo>
                          <a:pt x="4" y="75"/>
                        </a:lnTo>
                        <a:lnTo>
                          <a:pt x="4" y="75"/>
                        </a:lnTo>
                        <a:lnTo>
                          <a:pt x="4" y="76"/>
                        </a:lnTo>
                        <a:lnTo>
                          <a:pt x="4" y="76"/>
                        </a:lnTo>
                        <a:lnTo>
                          <a:pt x="2" y="76"/>
                        </a:lnTo>
                        <a:lnTo>
                          <a:pt x="2" y="76"/>
                        </a:lnTo>
                        <a:lnTo>
                          <a:pt x="2" y="78"/>
                        </a:lnTo>
                        <a:lnTo>
                          <a:pt x="2" y="78"/>
                        </a:lnTo>
                        <a:lnTo>
                          <a:pt x="2" y="78"/>
                        </a:lnTo>
                        <a:lnTo>
                          <a:pt x="0" y="78"/>
                        </a:lnTo>
                        <a:lnTo>
                          <a:pt x="0" y="76"/>
                        </a:lnTo>
                        <a:lnTo>
                          <a:pt x="0" y="76"/>
                        </a:lnTo>
                        <a:lnTo>
                          <a:pt x="0" y="76"/>
                        </a:lnTo>
                        <a:lnTo>
                          <a:pt x="0" y="76"/>
                        </a:lnTo>
                        <a:lnTo>
                          <a:pt x="0" y="75"/>
                        </a:lnTo>
                        <a:lnTo>
                          <a:pt x="0" y="75"/>
                        </a:lnTo>
                        <a:lnTo>
                          <a:pt x="0" y="73"/>
                        </a:lnTo>
                        <a:lnTo>
                          <a:pt x="0" y="73"/>
                        </a:lnTo>
                        <a:lnTo>
                          <a:pt x="0" y="73"/>
                        </a:lnTo>
                        <a:lnTo>
                          <a:pt x="0" y="71"/>
                        </a:lnTo>
                        <a:lnTo>
                          <a:pt x="2" y="71"/>
                        </a:lnTo>
                        <a:lnTo>
                          <a:pt x="2" y="71"/>
                        </a:lnTo>
                        <a:lnTo>
                          <a:pt x="2" y="69"/>
                        </a:lnTo>
                        <a:lnTo>
                          <a:pt x="2" y="69"/>
                        </a:lnTo>
                        <a:lnTo>
                          <a:pt x="2" y="69"/>
                        </a:lnTo>
                        <a:lnTo>
                          <a:pt x="2" y="69"/>
                        </a:lnTo>
                        <a:lnTo>
                          <a:pt x="4" y="69"/>
                        </a:lnTo>
                        <a:lnTo>
                          <a:pt x="4" y="67"/>
                        </a:lnTo>
                        <a:lnTo>
                          <a:pt x="4" y="67"/>
                        </a:lnTo>
                        <a:lnTo>
                          <a:pt x="4" y="67"/>
                        </a:lnTo>
                        <a:lnTo>
                          <a:pt x="4" y="67"/>
                        </a:lnTo>
                        <a:lnTo>
                          <a:pt x="4" y="65"/>
                        </a:lnTo>
                        <a:lnTo>
                          <a:pt x="4" y="65"/>
                        </a:lnTo>
                        <a:lnTo>
                          <a:pt x="4" y="63"/>
                        </a:lnTo>
                        <a:lnTo>
                          <a:pt x="6" y="63"/>
                        </a:lnTo>
                        <a:lnTo>
                          <a:pt x="6" y="63"/>
                        </a:lnTo>
                        <a:lnTo>
                          <a:pt x="6" y="61"/>
                        </a:lnTo>
                        <a:lnTo>
                          <a:pt x="6" y="61"/>
                        </a:lnTo>
                        <a:lnTo>
                          <a:pt x="6" y="61"/>
                        </a:lnTo>
                        <a:lnTo>
                          <a:pt x="6" y="59"/>
                        </a:lnTo>
                        <a:lnTo>
                          <a:pt x="6" y="59"/>
                        </a:lnTo>
                        <a:lnTo>
                          <a:pt x="6" y="59"/>
                        </a:lnTo>
                        <a:lnTo>
                          <a:pt x="8" y="59"/>
                        </a:lnTo>
                        <a:lnTo>
                          <a:pt x="8" y="59"/>
                        </a:lnTo>
                        <a:lnTo>
                          <a:pt x="8" y="59"/>
                        </a:lnTo>
                        <a:lnTo>
                          <a:pt x="8" y="57"/>
                        </a:lnTo>
                        <a:lnTo>
                          <a:pt x="8" y="57"/>
                        </a:lnTo>
                        <a:lnTo>
                          <a:pt x="8" y="57"/>
                        </a:lnTo>
                        <a:lnTo>
                          <a:pt x="10" y="57"/>
                        </a:lnTo>
                        <a:lnTo>
                          <a:pt x="10" y="55"/>
                        </a:lnTo>
                        <a:lnTo>
                          <a:pt x="10" y="55"/>
                        </a:lnTo>
                        <a:lnTo>
                          <a:pt x="10" y="55"/>
                        </a:lnTo>
                        <a:lnTo>
                          <a:pt x="10" y="54"/>
                        </a:lnTo>
                        <a:lnTo>
                          <a:pt x="12" y="54"/>
                        </a:lnTo>
                        <a:lnTo>
                          <a:pt x="12" y="54"/>
                        </a:lnTo>
                        <a:lnTo>
                          <a:pt x="12" y="54"/>
                        </a:lnTo>
                        <a:lnTo>
                          <a:pt x="12" y="52"/>
                        </a:lnTo>
                        <a:lnTo>
                          <a:pt x="12" y="52"/>
                        </a:lnTo>
                        <a:lnTo>
                          <a:pt x="12" y="52"/>
                        </a:lnTo>
                        <a:lnTo>
                          <a:pt x="14" y="52"/>
                        </a:lnTo>
                        <a:lnTo>
                          <a:pt x="14" y="52"/>
                        </a:lnTo>
                        <a:lnTo>
                          <a:pt x="14" y="52"/>
                        </a:lnTo>
                        <a:lnTo>
                          <a:pt x="14" y="52"/>
                        </a:lnTo>
                        <a:lnTo>
                          <a:pt x="14" y="52"/>
                        </a:lnTo>
                        <a:lnTo>
                          <a:pt x="14" y="52"/>
                        </a:lnTo>
                        <a:lnTo>
                          <a:pt x="14" y="50"/>
                        </a:lnTo>
                        <a:lnTo>
                          <a:pt x="14" y="50"/>
                        </a:lnTo>
                        <a:lnTo>
                          <a:pt x="16" y="50"/>
                        </a:lnTo>
                        <a:lnTo>
                          <a:pt x="16" y="50"/>
                        </a:lnTo>
                        <a:lnTo>
                          <a:pt x="16" y="48"/>
                        </a:lnTo>
                        <a:lnTo>
                          <a:pt x="18" y="48"/>
                        </a:lnTo>
                        <a:lnTo>
                          <a:pt x="18" y="48"/>
                        </a:lnTo>
                        <a:lnTo>
                          <a:pt x="18" y="48"/>
                        </a:lnTo>
                        <a:lnTo>
                          <a:pt x="18" y="46"/>
                        </a:lnTo>
                        <a:lnTo>
                          <a:pt x="18" y="46"/>
                        </a:lnTo>
                        <a:lnTo>
                          <a:pt x="20" y="46"/>
                        </a:lnTo>
                        <a:lnTo>
                          <a:pt x="20" y="46"/>
                        </a:lnTo>
                        <a:lnTo>
                          <a:pt x="20" y="46"/>
                        </a:lnTo>
                        <a:lnTo>
                          <a:pt x="20" y="46"/>
                        </a:lnTo>
                        <a:lnTo>
                          <a:pt x="20" y="44"/>
                        </a:lnTo>
                        <a:lnTo>
                          <a:pt x="21" y="44"/>
                        </a:lnTo>
                        <a:lnTo>
                          <a:pt x="21" y="44"/>
                        </a:lnTo>
                        <a:lnTo>
                          <a:pt x="21" y="44"/>
                        </a:lnTo>
                        <a:lnTo>
                          <a:pt x="21" y="44"/>
                        </a:lnTo>
                        <a:lnTo>
                          <a:pt x="23" y="44"/>
                        </a:lnTo>
                        <a:lnTo>
                          <a:pt x="23" y="42"/>
                        </a:lnTo>
                        <a:lnTo>
                          <a:pt x="23" y="42"/>
                        </a:lnTo>
                        <a:lnTo>
                          <a:pt x="23" y="42"/>
                        </a:lnTo>
                        <a:lnTo>
                          <a:pt x="23" y="42"/>
                        </a:lnTo>
                        <a:lnTo>
                          <a:pt x="23" y="40"/>
                        </a:lnTo>
                        <a:lnTo>
                          <a:pt x="23" y="40"/>
                        </a:lnTo>
                        <a:lnTo>
                          <a:pt x="25" y="40"/>
                        </a:lnTo>
                        <a:lnTo>
                          <a:pt x="25" y="40"/>
                        </a:lnTo>
                        <a:lnTo>
                          <a:pt x="25" y="38"/>
                        </a:lnTo>
                        <a:lnTo>
                          <a:pt x="25" y="38"/>
                        </a:lnTo>
                        <a:lnTo>
                          <a:pt x="25" y="38"/>
                        </a:lnTo>
                        <a:lnTo>
                          <a:pt x="27" y="38"/>
                        </a:lnTo>
                        <a:lnTo>
                          <a:pt x="27" y="36"/>
                        </a:lnTo>
                        <a:lnTo>
                          <a:pt x="27" y="36"/>
                        </a:lnTo>
                        <a:lnTo>
                          <a:pt x="27" y="36"/>
                        </a:lnTo>
                        <a:lnTo>
                          <a:pt x="29" y="36"/>
                        </a:lnTo>
                        <a:lnTo>
                          <a:pt x="29" y="36"/>
                        </a:lnTo>
                        <a:lnTo>
                          <a:pt x="29" y="36"/>
                        </a:lnTo>
                        <a:lnTo>
                          <a:pt x="29" y="34"/>
                        </a:lnTo>
                        <a:lnTo>
                          <a:pt x="29" y="34"/>
                        </a:lnTo>
                        <a:lnTo>
                          <a:pt x="29" y="34"/>
                        </a:lnTo>
                        <a:lnTo>
                          <a:pt x="29" y="32"/>
                        </a:lnTo>
                        <a:lnTo>
                          <a:pt x="29" y="32"/>
                        </a:lnTo>
                        <a:lnTo>
                          <a:pt x="31" y="32"/>
                        </a:lnTo>
                        <a:lnTo>
                          <a:pt x="31" y="32"/>
                        </a:lnTo>
                        <a:lnTo>
                          <a:pt x="31" y="31"/>
                        </a:lnTo>
                        <a:lnTo>
                          <a:pt x="31" y="31"/>
                        </a:lnTo>
                        <a:lnTo>
                          <a:pt x="33" y="31"/>
                        </a:lnTo>
                        <a:lnTo>
                          <a:pt x="33" y="29"/>
                        </a:lnTo>
                        <a:lnTo>
                          <a:pt x="33" y="29"/>
                        </a:lnTo>
                        <a:lnTo>
                          <a:pt x="33" y="29"/>
                        </a:lnTo>
                        <a:lnTo>
                          <a:pt x="33" y="29"/>
                        </a:lnTo>
                        <a:lnTo>
                          <a:pt x="33" y="29"/>
                        </a:lnTo>
                        <a:lnTo>
                          <a:pt x="35" y="29"/>
                        </a:lnTo>
                        <a:lnTo>
                          <a:pt x="35" y="29"/>
                        </a:lnTo>
                        <a:lnTo>
                          <a:pt x="35" y="29"/>
                        </a:lnTo>
                        <a:lnTo>
                          <a:pt x="35" y="29"/>
                        </a:lnTo>
                        <a:lnTo>
                          <a:pt x="35" y="27"/>
                        </a:lnTo>
                        <a:lnTo>
                          <a:pt x="35" y="27"/>
                        </a:lnTo>
                        <a:lnTo>
                          <a:pt x="35" y="25"/>
                        </a:lnTo>
                        <a:lnTo>
                          <a:pt x="35" y="25"/>
                        </a:lnTo>
                        <a:lnTo>
                          <a:pt x="35" y="25"/>
                        </a:lnTo>
                        <a:lnTo>
                          <a:pt x="35" y="23"/>
                        </a:lnTo>
                        <a:lnTo>
                          <a:pt x="35" y="23"/>
                        </a:lnTo>
                        <a:lnTo>
                          <a:pt x="37" y="23"/>
                        </a:lnTo>
                        <a:lnTo>
                          <a:pt x="37" y="23"/>
                        </a:lnTo>
                        <a:lnTo>
                          <a:pt x="37" y="21"/>
                        </a:lnTo>
                        <a:lnTo>
                          <a:pt x="39" y="21"/>
                        </a:lnTo>
                        <a:lnTo>
                          <a:pt x="39" y="21"/>
                        </a:lnTo>
                        <a:lnTo>
                          <a:pt x="39" y="19"/>
                        </a:lnTo>
                        <a:lnTo>
                          <a:pt x="39" y="19"/>
                        </a:lnTo>
                        <a:lnTo>
                          <a:pt x="39" y="19"/>
                        </a:lnTo>
                        <a:lnTo>
                          <a:pt x="41" y="19"/>
                        </a:lnTo>
                        <a:lnTo>
                          <a:pt x="41" y="21"/>
                        </a:lnTo>
                        <a:lnTo>
                          <a:pt x="41" y="21"/>
                        </a:lnTo>
                        <a:lnTo>
                          <a:pt x="41" y="21"/>
                        </a:lnTo>
                        <a:lnTo>
                          <a:pt x="41" y="19"/>
                        </a:lnTo>
                        <a:lnTo>
                          <a:pt x="41" y="19"/>
                        </a:lnTo>
                        <a:lnTo>
                          <a:pt x="41" y="19"/>
                        </a:lnTo>
                        <a:lnTo>
                          <a:pt x="41" y="17"/>
                        </a:lnTo>
                        <a:lnTo>
                          <a:pt x="41" y="17"/>
                        </a:lnTo>
                        <a:lnTo>
                          <a:pt x="41" y="17"/>
                        </a:lnTo>
                        <a:lnTo>
                          <a:pt x="41" y="15"/>
                        </a:lnTo>
                        <a:lnTo>
                          <a:pt x="41" y="15"/>
                        </a:lnTo>
                        <a:lnTo>
                          <a:pt x="39" y="15"/>
                        </a:lnTo>
                        <a:lnTo>
                          <a:pt x="39" y="15"/>
                        </a:lnTo>
                        <a:lnTo>
                          <a:pt x="41" y="15"/>
                        </a:lnTo>
                        <a:lnTo>
                          <a:pt x="41" y="13"/>
                        </a:lnTo>
                        <a:lnTo>
                          <a:pt x="41" y="13"/>
                        </a:lnTo>
                        <a:lnTo>
                          <a:pt x="41" y="13"/>
                        </a:lnTo>
                        <a:lnTo>
                          <a:pt x="41" y="11"/>
                        </a:lnTo>
                        <a:lnTo>
                          <a:pt x="41" y="11"/>
                        </a:lnTo>
                        <a:lnTo>
                          <a:pt x="41" y="11"/>
                        </a:lnTo>
                        <a:lnTo>
                          <a:pt x="41" y="11"/>
                        </a:lnTo>
                        <a:lnTo>
                          <a:pt x="41" y="11"/>
                        </a:lnTo>
                        <a:lnTo>
                          <a:pt x="41" y="11"/>
                        </a:lnTo>
                        <a:lnTo>
                          <a:pt x="41" y="9"/>
                        </a:lnTo>
                        <a:lnTo>
                          <a:pt x="41" y="9"/>
                        </a:lnTo>
                        <a:lnTo>
                          <a:pt x="41" y="9"/>
                        </a:lnTo>
                        <a:lnTo>
                          <a:pt x="41" y="8"/>
                        </a:lnTo>
                        <a:lnTo>
                          <a:pt x="41" y="8"/>
                        </a:lnTo>
                        <a:lnTo>
                          <a:pt x="41" y="8"/>
                        </a:lnTo>
                        <a:lnTo>
                          <a:pt x="43" y="8"/>
                        </a:lnTo>
                        <a:lnTo>
                          <a:pt x="43" y="6"/>
                        </a:lnTo>
                        <a:lnTo>
                          <a:pt x="43" y="6"/>
                        </a:lnTo>
                        <a:lnTo>
                          <a:pt x="43" y="6"/>
                        </a:lnTo>
                        <a:lnTo>
                          <a:pt x="43" y="4"/>
                        </a:lnTo>
                        <a:lnTo>
                          <a:pt x="44" y="4"/>
                        </a:lnTo>
                        <a:lnTo>
                          <a:pt x="44" y="4"/>
                        </a:lnTo>
                        <a:lnTo>
                          <a:pt x="44" y="4"/>
                        </a:lnTo>
                        <a:lnTo>
                          <a:pt x="44" y="4"/>
                        </a:lnTo>
                        <a:lnTo>
                          <a:pt x="44" y="4"/>
                        </a:lnTo>
                        <a:lnTo>
                          <a:pt x="46" y="4"/>
                        </a:lnTo>
                        <a:lnTo>
                          <a:pt x="46" y="4"/>
                        </a:lnTo>
                        <a:lnTo>
                          <a:pt x="46" y="4"/>
                        </a:lnTo>
                        <a:lnTo>
                          <a:pt x="46" y="4"/>
                        </a:lnTo>
                        <a:lnTo>
                          <a:pt x="46" y="6"/>
                        </a:lnTo>
                        <a:lnTo>
                          <a:pt x="46" y="6"/>
                        </a:lnTo>
                        <a:lnTo>
                          <a:pt x="46" y="6"/>
                        </a:lnTo>
                        <a:lnTo>
                          <a:pt x="46" y="6"/>
                        </a:lnTo>
                        <a:lnTo>
                          <a:pt x="48" y="6"/>
                        </a:lnTo>
                        <a:lnTo>
                          <a:pt x="48" y="4"/>
                        </a:lnTo>
                        <a:lnTo>
                          <a:pt x="46" y="4"/>
                        </a:lnTo>
                        <a:lnTo>
                          <a:pt x="46" y="4"/>
                        </a:lnTo>
                        <a:lnTo>
                          <a:pt x="46" y="4"/>
                        </a:lnTo>
                        <a:lnTo>
                          <a:pt x="48" y="4"/>
                        </a:lnTo>
                        <a:lnTo>
                          <a:pt x="48" y="2"/>
                        </a:lnTo>
                        <a:lnTo>
                          <a:pt x="46" y="2"/>
                        </a:lnTo>
                        <a:lnTo>
                          <a:pt x="46" y="2"/>
                        </a:lnTo>
                        <a:lnTo>
                          <a:pt x="48" y="2"/>
                        </a:lnTo>
                        <a:lnTo>
                          <a:pt x="48" y="2"/>
                        </a:lnTo>
                        <a:lnTo>
                          <a:pt x="48" y="2"/>
                        </a:lnTo>
                        <a:lnTo>
                          <a:pt x="50" y="2"/>
                        </a:lnTo>
                        <a:lnTo>
                          <a:pt x="50" y="2"/>
                        </a:lnTo>
                        <a:lnTo>
                          <a:pt x="50" y="2"/>
                        </a:lnTo>
                        <a:lnTo>
                          <a:pt x="50" y="0"/>
                        </a:lnTo>
                        <a:lnTo>
                          <a:pt x="50" y="0"/>
                        </a:lnTo>
                        <a:lnTo>
                          <a:pt x="50" y="0"/>
                        </a:lnTo>
                        <a:lnTo>
                          <a:pt x="52" y="0"/>
                        </a:lnTo>
                        <a:lnTo>
                          <a:pt x="52" y="0"/>
                        </a:lnTo>
                        <a:lnTo>
                          <a:pt x="52" y="2"/>
                        </a:lnTo>
                        <a:lnTo>
                          <a:pt x="5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6" name="Freeform 508">
                    <a:extLst>
                      <a:ext uri="{FF2B5EF4-FFF2-40B4-BE49-F238E27FC236}">
                        <a16:creationId xmlns:a16="http://schemas.microsoft.com/office/drawing/2014/main" id="{9C118187-F2AB-420D-B72D-54FFB58AFC62}"/>
                      </a:ext>
                    </a:extLst>
                  </p:cNvPr>
                  <p:cNvSpPr>
                    <a:spLocks/>
                  </p:cNvSpPr>
                  <p:nvPr/>
                </p:nvSpPr>
                <p:spPr bwMode="auto">
                  <a:xfrm>
                    <a:off x="12775" y="2680"/>
                    <a:ext cx="31" cy="48"/>
                  </a:xfrm>
                  <a:custGeom>
                    <a:avLst/>
                    <a:gdLst>
                      <a:gd name="T0" fmla="*/ 15 w 31"/>
                      <a:gd name="T1" fmla="*/ 5 h 48"/>
                      <a:gd name="T2" fmla="*/ 17 w 31"/>
                      <a:gd name="T3" fmla="*/ 5 h 48"/>
                      <a:gd name="T4" fmla="*/ 21 w 31"/>
                      <a:gd name="T5" fmla="*/ 7 h 48"/>
                      <a:gd name="T6" fmla="*/ 21 w 31"/>
                      <a:gd name="T7" fmla="*/ 7 h 48"/>
                      <a:gd name="T8" fmla="*/ 21 w 31"/>
                      <a:gd name="T9" fmla="*/ 11 h 48"/>
                      <a:gd name="T10" fmla="*/ 21 w 31"/>
                      <a:gd name="T11" fmla="*/ 13 h 48"/>
                      <a:gd name="T12" fmla="*/ 19 w 31"/>
                      <a:gd name="T13" fmla="*/ 17 h 48"/>
                      <a:gd name="T14" fmla="*/ 17 w 31"/>
                      <a:gd name="T15" fmla="*/ 21 h 48"/>
                      <a:gd name="T16" fmla="*/ 17 w 31"/>
                      <a:gd name="T17" fmla="*/ 23 h 48"/>
                      <a:gd name="T18" fmla="*/ 15 w 31"/>
                      <a:gd name="T19" fmla="*/ 26 h 48"/>
                      <a:gd name="T20" fmla="*/ 15 w 31"/>
                      <a:gd name="T21" fmla="*/ 30 h 48"/>
                      <a:gd name="T22" fmla="*/ 15 w 31"/>
                      <a:gd name="T23" fmla="*/ 32 h 48"/>
                      <a:gd name="T24" fmla="*/ 15 w 31"/>
                      <a:gd name="T25" fmla="*/ 36 h 48"/>
                      <a:gd name="T26" fmla="*/ 17 w 31"/>
                      <a:gd name="T27" fmla="*/ 38 h 48"/>
                      <a:gd name="T28" fmla="*/ 17 w 31"/>
                      <a:gd name="T29" fmla="*/ 34 h 48"/>
                      <a:gd name="T30" fmla="*/ 17 w 31"/>
                      <a:gd name="T31" fmla="*/ 30 h 48"/>
                      <a:gd name="T32" fmla="*/ 17 w 31"/>
                      <a:gd name="T33" fmla="*/ 26 h 48"/>
                      <a:gd name="T34" fmla="*/ 19 w 31"/>
                      <a:gd name="T35" fmla="*/ 25 h 48"/>
                      <a:gd name="T36" fmla="*/ 21 w 31"/>
                      <a:gd name="T37" fmla="*/ 23 h 48"/>
                      <a:gd name="T38" fmla="*/ 21 w 31"/>
                      <a:gd name="T39" fmla="*/ 19 h 48"/>
                      <a:gd name="T40" fmla="*/ 23 w 31"/>
                      <a:gd name="T41" fmla="*/ 17 h 48"/>
                      <a:gd name="T42" fmla="*/ 25 w 31"/>
                      <a:gd name="T43" fmla="*/ 13 h 48"/>
                      <a:gd name="T44" fmla="*/ 27 w 31"/>
                      <a:gd name="T45" fmla="*/ 11 h 48"/>
                      <a:gd name="T46" fmla="*/ 27 w 31"/>
                      <a:gd name="T47" fmla="*/ 7 h 48"/>
                      <a:gd name="T48" fmla="*/ 27 w 31"/>
                      <a:gd name="T49" fmla="*/ 5 h 48"/>
                      <a:gd name="T50" fmla="*/ 27 w 31"/>
                      <a:gd name="T51" fmla="*/ 3 h 48"/>
                      <a:gd name="T52" fmla="*/ 29 w 31"/>
                      <a:gd name="T53" fmla="*/ 0 h 48"/>
                      <a:gd name="T54" fmla="*/ 31 w 31"/>
                      <a:gd name="T55" fmla="*/ 2 h 48"/>
                      <a:gd name="T56" fmla="*/ 31 w 31"/>
                      <a:gd name="T57" fmla="*/ 5 h 48"/>
                      <a:gd name="T58" fmla="*/ 31 w 31"/>
                      <a:gd name="T59" fmla="*/ 9 h 48"/>
                      <a:gd name="T60" fmla="*/ 31 w 31"/>
                      <a:gd name="T61" fmla="*/ 13 h 48"/>
                      <a:gd name="T62" fmla="*/ 31 w 31"/>
                      <a:gd name="T63" fmla="*/ 17 h 48"/>
                      <a:gd name="T64" fmla="*/ 31 w 31"/>
                      <a:gd name="T65" fmla="*/ 21 h 48"/>
                      <a:gd name="T66" fmla="*/ 29 w 31"/>
                      <a:gd name="T67" fmla="*/ 23 h 48"/>
                      <a:gd name="T68" fmla="*/ 27 w 31"/>
                      <a:gd name="T69" fmla="*/ 23 h 48"/>
                      <a:gd name="T70" fmla="*/ 25 w 31"/>
                      <a:gd name="T71" fmla="*/ 23 h 48"/>
                      <a:gd name="T72" fmla="*/ 25 w 31"/>
                      <a:gd name="T73" fmla="*/ 26 h 48"/>
                      <a:gd name="T74" fmla="*/ 23 w 31"/>
                      <a:gd name="T75" fmla="*/ 28 h 48"/>
                      <a:gd name="T76" fmla="*/ 21 w 31"/>
                      <a:gd name="T77" fmla="*/ 30 h 48"/>
                      <a:gd name="T78" fmla="*/ 21 w 31"/>
                      <a:gd name="T79" fmla="*/ 34 h 48"/>
                      <a:gd name="T80" fmla="*/ 19 w 31"/>
                      <a:gd name="T81" fmla="*/ 38 h 48"/>
                      <a:gd name="T82" fmla="*/ 17 w 31"/>
                      <a:gd name="T83" fmla="*/ 40 h 48"/>
                      <a:gd name="T84" fmla="*/ 17 w 31"/>
                      <a:gd name="T85" fmla="*/ 44 h 48"/>
                      <a:gd name="T86" fmla="*/ 15 w 31"/>
                      <a:gd name="T87" fmla="*/ 46 h 48"/>
                      <a:gd name="T88" fmla="*/ 14 w 31"/>
                      <a:gd name="T89" fmla="*/ 46 h 48"/>
                      <a:gd name="T90" fmla="*/ 12 w 31"/>
                      <a:gd name="T91" fmla="*/ 46 h 48"/>
                      <a:gd name="T92" fmla="*/ 10 w 31"/>
                      <a:gd name="T93" fmla="*/ 46 h 48"/>
                      <a:gd name="T94" fmla="*/ 10 w 31"/>
                      <a:gd name="T95" fmla="*/ 42 h 48"/>
                      <a:gd name="T96" fmla="*/ 6 w 31"/>
                      <a:gd name="T97" fmla="*/ 40 h 48"/>
                      <a:gd name="T98" fmla="*/ 4 w 31"/>
                      <a:gd name="T99" fmla="*/ 38 h 48"/>
                      <a:gd name="T100" fmla="*/ 2 w 31"/>
                      <a:gd name="T101" fmla="*/ 36 h 48"/>
                      <a:gd name="T102" fmla="*/ 0 w 31"/>
                      <a:gd name="T103" fmla="*/ 34 h 48"/>
                      <a:gd name="T104" fmla="*/ 0 w 31"/>
                      <a:gd name="T105" fmla="*/ 30 h 48"/>
                      <a:gd name="T106" fmla="*/ 2 w 31"/>
                      <a:gd name="T107" fmla="*/ 26 h 48"/>
                      <a:gd name="T108" fmla="*/ 6 w 31"/>
                      <a:gd name="T109" fmla="*/ 26 h 48"/>
                      <a:gd name="T110" fmla="*/ 8 w 31"/>
                      <a:gd name="T111" fmla="*/ 25 h 48"/>
                      <a:gd name="T112" fmla="*/ 10 w 31"/>
                      <a:gd name="T113" fmla="*/ 23 h 48"/>
                      <a:gd name="T114" fmla="*/ 8 w 31"/>
                      <a:gd name="T115" fmla="*/ 19 h 48"/>
                      <a:gd name="T116" fmla="*/ 10 w 31"/>
                      <a:gd name="T117" fmla="*/ 15 h 48"/>
                      <a:gd name="T118" fmla="*/ 10 w 31"/>
                      <a:gd name="T119" fmla="*/ 13 h 48"/>
                      <a:gd name="T120" fmla="*/ 10 w 31"/>
                      <a:gd name="T121" fmla="*/ 9 h 48"/>
                      <a:gd name="T122" fmla="*/ 12 w 31"/>
                      <a:gd name="T123" fmla="*/ 7 h 48"/>
                      <a:gd name="T124" fmla="*/ 15 w 31"/>
                      <a:gd name="T125"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 h="48">
                        <a:moveTo>
                          <a:pt x="15" y="5"/>
                        </a:moveTo>
                        <a:lnTo>
                          <a:pt x="15" y="5"/>
                        </a:lnTo>
                        <a:lnTo>
                          <a:pt x="15" y="5"/>
                        </a:lnTo>
                        <a:lnTo>
                          <a:pt x="15" y="5"/>
                        </a:lnTo>
                        <a:lnTo>
                          <a:pt x="15" y="5"/>
                        </a:lnTo>
                        <a:lnTo>
                          <a:pt x="15" y="5"/>
                        </a:lnTo>
                        <a:lnTo>
                          <a:pt x="15" y="5"/>
                        </a:lnTo>
                        <a:lnTo>
                          <a:pt x="17" y="5"/>
                        </a:lnTo>
                        <a:lnTo>
                          <a:pt x="17" y="5"/>
                        </a:lnTo>
                        <a:lnTo>
                          <a:pt x="17" y="5"/>
                        </a:lnTo>
                        <a:lnTo>
                          <a:pt x="19" y="5"/>
                        </a:lnTo>
                        <a:lnTo>
                          <a:pt x="19" y="7"/>
                        </a:lnTo>
                        <a:lnTo>
                          <a:pt x="19" y="7"/>
                        </a:lnTo>
                        <a:lnTo>
                          <a:pt x="21" y="7"/>
                        </a:lnTo>
                        <a:lnTo>
                          <a:pt x="21" y="7"/>
                        </a:lnTo>
                        <a:lnTo>
                          <a:pt x="21" y="5"/>
                        </a:lnTo>
                        <a:lnTo>
                          <a:pt x="21" y="5"/>
                        </a:lnTo>
                        <a:lnTo>
                          <a:pt x="21" y="7"/>
                        </a:lnTo>
                        <a:lnTo>
                          <a:pt x="21" y="7"/>
                        </a:lnTo>
                        <a:lnTo>
                          <a:pt x="21" y="7"/>
                        </a:lnTo>
                        <a:lnTo>
                          <a:pt x="21" y="9"/>
                        </a:lnTo>
                        <a:lnTo>
                          <a:pt x="21" y="9"/>
                        </a:lnTo>
                        <a:lnTo>
                          <a:pt x="21" y="9"/>
                        </a:lnTo>
                        <a:lnTo>
                          <a:pt x="21" y="11"/>
                        </a:lnTo>
                        <a:lnTo>
                          <a:pt x="21" y="11"/>
                        </a:lnTo>
                        <a:lnTo>
                          <a:pt x="21" y="11"/>
                        </a:lnTo>
                        <a:lnTo>
                          <a:pt x="21" y="13"/>
                        </a:lnTo>
                        <a:lnTo>
                          <a:pt x="21" y="13"/>
                        </a:lnTo>
                        <a:lnTo>
                          <a:pt x="21" y="13"/>
                        </a:lnTo>
                        <a:lnTo>
                          <a:pt x="21" y="13"/>
                        </a:lnTo>
                        <a:lnTo>
                          <a:pt x="21" y="15"/>
                        </a:lnTo>
                        <a:lnTo>
                          <a:pt x="21" y="15"/>
                        </a:lnTo>
                        <a:lnTo>
                          <a:pt x="21" y="17"/>
                        </a:lnTo>
                        <a:lnTo>
                          <a:pt x="19" y="17"/>
                        </a:lnTo>
                        <a:lnTo>
                          <a:pt x="19" y="17"/>
                        </a:lnTo>
                        <a:lnTo>
                          <a:pt x="19" y="19"/>
                        </a:lnTo>
                        <a:lnTo>
                          <a:pt x="19" y="19"/>
                        </a:lnTo>
                        <a:lnTo>
                          <a:pt x="17" y="19"/>
                        </a:lnTo>
                        <a:lnTo>
                          <a:pt x="17" y="19"/>
                        </a:lnTo>
                        <a:lnTo>
                          <a:pt x="17" y="21"/>
                        </a:lnTo>
                        <a:lnTo>
                          <a:pt x="17" y="21"/>
                        </a:lnTo>
                        <a:lnTo>
                          <a:pt x="17" y="23"/>
                        </a:lnTo>
                        <a:lnTo>
                          <a:pt x="17" y="23"/>
                        </a:lnTo>
                        <a:lnTo>
                          <a:pt x="17" y="23"/>
                        </a:lnTo>
                        <a:lnTo>
                          <a:pt x="17" y="23"/>
                        </a:lnTo>
                        <a:lnTo>
                          <a:pt x="17" y="23"/>
                        </a:lnTo>
                        <a:lnTo>
                          <a:pt x="17" y="25"/>
                        </a:lnTo>
                        <a:lnTo>
                          <a:pt x="17" y="25"/>
                        </a:lnTo>
                        <a:lnTo>
                          <a:pt x="17" y="26"/>
                        </a:lnTo>
                        <a:lnTo>
                          <a:pt x="15" y="26"/>
                        </a:lnTo>
                        <a:lnTo>
                          <a:pt x="15" y="26"/>
                        </a:lnTo>
                        <a:lnTo>
                          <a:pt x="15" y="28"/>
                        </a:lnTo>
                        <a:lnTo>
                          <a:pt x="15" y="28"/>
                        </a:lnTo>
                        <a:lnTo>
                          <a:pt x="15" y="28"/>
                        </a:lnTo>
                        <a:lnTo>
                          <a:pt x="15" y="30"/>
                        </a:lnTo>
                        <a:lnTo>
                          <a:pt x="15" y="30"/>
                        </a:lnTo>
                        <a:lnTo>
                          <a:pt x="15" y="30"/>
                        </a:lnTo>
                        <a:lnTo>
                          <a:pt x="15" y="30"/>
                        </a:lnTo>
                        <a:lnTo>
                          <a:pt x="15" y="32"/>
                        </a:lnTo>
                        <a:lnTo>
                          <a:pt x="15" y="32"/>
                        </a:lnTo>
                        <a:lnTo>
                          <a:pt x="15" y="34"/>
                        </a:lnTo>
                        <a:lnTo>
                          <a:pt x="15" y="34"/>
                        </a:lnTo>
                        <a:lnTo>
                          <a:pt x="15" y="36"/>
                        </a:lnTo>
                        <a:lnTo>
                          <a:pt x="15" y="36"/>
                        </a:lnTo>
                        <a:lnTo>
                          <a:pt x="15" y="36"/>
                        </a:lnTo>
                        <a:lnTo>
                          <a:pt x="15" y="38"/>
                        </a:lnTo>
                        <a:lnTo>
                          <a:pt x="15" y="38"/>
                        </a:lnTo>
                        <a:lnTo>
                          <a:pt x="15" y="38"/>
                        </a:lnTo>
                        <a:lnTo>
                          <a:pt x="15" y="38"/>
                        </a:lnTo>
                        <a:lnTo>
                          <a:pt x="17" y="38"/>
                        </a:lnTo>
                        <a:lnTo>
                          <a:pt x="17" y="38"/>
                        </a:lnTo>
                        <a:lnTo>
                          <a:pt x="17" y="38"/>
                        </a:lnTo>
                        <a:lnTo>
                          <a:pt x="17" y="36"/>
                        </a:lnTo>
                        <a:lnTo>
                          <a:pt x="17" y="36"/>
                        </a:lnTo>
                        <a:lnTo>
                          <a:pt x="17" y="34"/>
                        </a:lnTo>
                        <a:lnTo>
                          <a:pt x="17" y="34"/>
                        </a:lnTo>
                        <a:lnTo>
                          <a:pt x="17" y="32"/>
                        </a:lnTo>
                        <a:lnTo>
                          <a:pt x="17" y="32"/>
                        </a:lnTo>
                        <a:lnTo>
                          <a:pt x="17" y="32"/>
                        </a:lnTo>
                        <a:lnTo>
                          <a:pt x="17" y="30"/>
                        </a:lnTo>
                        <a:lnTo>
                          <a:pt x="17" y="30"/>
                        </a:lnTo>
                        <a:lnTo>
                          <a:pt x="17" y="30"/>
                        </a:lnTo>
                        <a:lnTo>
                          <a:pt x="17" y="28"/>
                        </a:lnTo>
                        <a:lnTo>
                          <a:pt x="17" y="28"/>
                        </a:lnTo>
                        <a:lnTo>
                          <a:pt x="17" y="26"/>
                        </a:lnTo>
                        <a:lnTo>
                          <a:pt x="17" y="26"/>
                        </a:lnTo>
                        <a:lnTo>
                          <a:pt x="17" y="26"/>
                        </a:lnTo>
                        <a:lnTo>
                          <a:pt x="17" y="25"/>
                        </a:lnTo>
                        <a:lnTo>
                          <a:pt x="19" y="25"/>
                        </a:lnTo>
                        <a:lnTo>
                          <a:pt x="19" y="25"/>
                        </a:lnTo>
                        <a:lnTo>
                          <a:pt x="19" y="25"/>
                        </a:lnTo>
                        <a:lnTo>
                          <a:pt x="19" y="23"/>
                        </a:lnTo>
                        <a:lnTo>
                          <a:pt x="21" y="23"/>
                        </a:lnTo>
                        <a:lnTo>
                          <a:pt x="21" y="23"/>
                        </a:lnTo>
                        <a:lnTo>
                          <a:pt x="21" y="23"/>
                        </a:lnTo>
                        <a:lnTo>
                          <a:pt x="21" y="23"/>
                        </a:lnTo>
                        <a:lnTo>
                          <a:pt x="21" y="21"/>
                        </a:lnTo>
                        <a:lnTo>
                          <a:pt x="21" y="21"/>
                        </a:lnTo>
                        <a:lnTo>
                          <a:pt x="21" y="21"/>
                        </a:lnTo>
                        <a:lnTo>
                          <a:pt x="21" y="19"/>
                        </a:lnTo>
                        <a:lnTo>
                          <a:pt x="23" y="19"/>
                        </a:lnTo>
                        <a:lnTo>
                          <a:pt x="23" y="19"/>
                        </a:lnTo>
                        <a:lnTo>
                          <a:pt x="23" y="17"/>
                        </a:lnTo>
                        <a:lnTo>
                          <a:pt x="23" y="17"/>
                        </a:lnTo>
                        <a:lnTo>
                          <a:pt x="23" y="17"/>
                        </a:lnTo>
                        <a:lnTo>
                          <a:pt x="23" y="15"/>
                        </a:lnTo>
                        <a:lnTo>
                          <a:pt x="23" y="15"/>
                        </a:lnTo>
                        <a:lnTo>
                          <a:pt x="25" y="15"/>
                        </a:lnTo>
                        <a:lnTo>
                          <a:pt x="25" y="13"/>
                        </a:lnTo>
                        <a:lnTo>
                          <a:pt x="25" y="13"/>
                        </a:lnTo>
                        <a:lnTo>
                          <a:pt x="25" y="13"/>
                        </a:lnTo>
                        <a:lnTo>
                          <a:pt x="25" y="13"/>
                        </a:lnTo>
                        <a:lnTo>
                          <a:pt x="25" y="13"/>
                        </a:lnTo>
                        <a:lnTo>
                          <a:pt x="25" y="11"/>
                        </a:lnTo>
                        <a:lnTo>
                          <a:pt x="27" y="11"/>
                        </a:lnTo>
                        <a:lnTo>
                          <a:pt x="27" y="11"/>
                        </a:lnTo>
                        <a:lnTo>
                          <a:pt x="27" y="9"/>
                        </a:lnTo>
                        <a:lnTo>
                          <a:pt x="27" y="9"/>
                        </a:lnTo>
                        <a:lnTo>
                          <a:pt x="27" y="9"/>
                        </a:lnTo>
                        <a:lnTo>
                          <a:pt x="27" y="7"/>
                        </a:lnTo>
                        <a:lnTo>
                          <a:pt x="27" y="7"/>
                        </a:lnTo>
                        <a:lnTo>
                          <a:pt x="27" y="7"/>
                        </a:lnTo>
                        <a:lnTo>
                          <a:pt x="27" y="5"/>
                        </a:lnTo>
                        <a:lnTo>
                          <a:pt x="27" y="5"/>
                        </a:lnTo>
                        <a:lnTo>
                          <a:pt x="27" y="5"/>
                        </a:lnTo>
                        <a:lnTo>
                          <a:pt x="27" y="5"/>
                        </a:lnTo>
                        <a:lnTo>
                          <a:pt x="27" y="5"/>
                        </a:lnTo>
                        <a:lnTo>
                          <a:pt x="27" y="3"/>
                        </a:lnTo>
                        <a:lnTo>
                          <a:pt x="27" y="3"/>
                        </a:lnTo>
                        <a:lnTo>
                          <a:pt x="27" y="3"/>
                        </a:lnTo>
                        <a:lnTo>
                          <a:pt x="27" y="2"/>
                        </a:lnTo>
                        <a:lnTo>
                          <a:pt x="27" y="2"/>
                        </a:lnTo>
                        <a:lnTo>
                          <a:pt x="29" y="2"/>
                        </a:lnTo>
                        <a:lnTo>
                          <a:pt x="29" y="2"/>
                        </a:lnTo>
                        <a:lnTo>
                          <a:pt x="29" y="0"/>
                        </a:lnTo>
                        <a:lnTo>
                          <a:pt x="29" y="0"/>
                        </a:lnTo>
                        <a:lnTo>
                          <a:pt x="31" y="0"/>
                        </a:lnTo>
                        <a:lnTo>
                          <a:pt x="31" y="0"/>
                        </a:lnTo>
                        <a:lnTo>
                          <a:pt x="31" y="2"/>
                        </a:lnTo>
                        <a:lnTo>
                          <a:pt x="31" y="2"/>
                        </a:lnTo>
                        <a:lnTo>
                          <a:pt x="31" y="3"/>
                        </a:lnTo>
                        <a:lnTo>
                          <a:pt x="31" y="3"/>
                        </a:lnTo>
                        <a:lnTo>
                          <a:pt x="31" y="3"/>
                        </a:lnTo>
                        <a:lnTo>
                          <a:pt x="31" y="5"/>
                        </a:lnTo>
                        <a:lnTo>
                          <a:pt x="31" y="5"/>
                        </a:lnTo>
                        <a:lnTo>
                          <a:pt x="31" y="5"/>
                        </a:lnTo>
                        <a:lnTo>
                          <a:pt x="31" y="5"/>
                        </a:lnTo>
                        <a:lnTo>
                          <a:pt x="31" y="7"/>
                        </a:lnTo>
                        <a:lnTo>
                          <a:pt x="31" y="7"/>
                        </a:lnTo>
                        <a:lnTo>
                          <a:pt x="31" y="9"/>
                        </a:lnTo>
                        <a:lnTo>
                          <a:pt x="31" y="9"/>
                        </a:lnTo>
                        <a:lnTo>
                          <a:pt x="31" y="9"/>
                        </a:lnTo>
                        <a:lnTo>
                          <a:pt x="31" y="11"/>
                        </a:lnTo>
                        <a:lnTo>
                          <a:pt x="31" y="11"/>
                        </a:lnTo>
                        <a:lnTo>
                          <a:pt x="31" y="13"/>
                        </a:lnTo>
                        <a:lnTo>
                          <a:pt x="31" y="13"/>
                        </a:lnTo>
                        <a:lnTo>
                          <a:pt x="31" y="13"/>
                        </a:lnTo>
                        <a:lnTo>
                          <a:pt x="31" y="15"/>
                        </a:lnTo>
                        <a:lnTo>
                          <a:pt x="31" y="15"/>
                        </a:lnTo>
                        <a:lnTo>
                          <a:pt x="31" y="17"/>
                        </a:lnTo>
                        <a:lnTo>
                          <a:pt x="31" y="17"/>
                        </a:lnTo>
                        <a:lnTo>
                          <a:pt x="31" y="19"/>
                        </a:lnTo>
                        <a:lnTo>
                          <a:pt x="31" y="19"/>
                        </a:lnTo>
                        <a:lnTo>
                          <a:pt x="31" y="19"/>
                        </a:lnTo>
                        <a:lnTo>
                          <a:pt x="31" y="21"/>
                        </a:lnTo>
                        <a:lnTo>
                          <a:pt x="31" y="21"/>
                        </a:lnTo>
                        <a:lnTo>
                          <a:pt x="31" y="23"/>
                        </a:lnTo>
                        <a:lnTo>
                          <a:pt x="31" y="23"/>
                        </a:lnTo>
                        <a:lnTo>
                          <a:pt x="31" y="23"/>
                        </a:lnTo>
                        <a:lnTo>
                          <a:pt x="29" y="23"/>
                        </a:lnTo>
                        <a:lnTo>
                          <a:pt x="29" y="23"/>
                        </a:lnTo>
                        <a:lnTo>
                          <a:pt x="29" y="23"/>
                        </a:lnTo>
                        <a:lnTo>
                          <a:pt x="29" y="23"/>
                        </a:lnTo>
                        <a:lnTo>
                          <a:pt x="27" y="23"/>
                        </a:lnTo>
                        <a:lnTo>
                          <a:pt x="27" y="23"/>
                        </a:lnTo>
                        <a:lnTo>
                          <a:pt x="27" y="23"/>
                        </a:lnTo>
                        <a:lnTo>
                          <a:pt x="27" y="23"/>
                        </a:lnTo>
                        <a:lnTo>
                          <a:pt x="27" y="23"/>
                        </a:lnTo>
                        <a:lnTo>
                          <a:pt x="25" y="23"/>
                        </a:lnTo>
                        <a:lnTo>
                          <a:pt x="25" y="23"/>
                        </a:lnTo>
                        <a:lnTo>
                          <a:pt x="25" y="23"/>
                        </a:lnTo>
                        <a:lnTo>
                          <a:pt x="25" y="25"/>
                        </a:lnTo>
                        <a:lnTo>
                          <a:pt x="25" y="25"/>
                        </a:lnTo>
                        <a:lnTo>
                          <a:pt x="25" y="25"/>
                        </a:lnTo>
                        <a:lnTo>
                          <a:pt x="25" y="26"/>
                        </a:lnTo>
                        <a:lnTo>
                          <a:pt x="23" y="26"/>
                        </a:lnTo>
                        <a:lnTo>
                          <a:pt x="23" y="26"/>
                        </a:lnTo>
                        <a:lnTo>
                          <a:pt x="23" y="28"/>
                        </a:lnTo>
                        <a:lnTo>
                          <a:pt x="23" y="28"/>
                        </a:lnTo>
                        <a:lnTo>
                          <a:pt x="23" y="28"/>
                        </a:lnTo>
                        <a:lnTo>
                          <a:pt x="23" y="30"/>
                        </a:lnTo>
                        <a:lnTo>
                          <a:pt x="23" y="30"/>
                        </a:lnTo>
                        <a:lnTo>
                          <a:pt x="21" y="30"/>
                        </a:lnTo>
                        <a:lnTo>
                          <a:pt x="21" y="30"/>
                        </a:lnTo>
                        <a:lnTo>
                          <a:pt x="21" y="30"/>
                        </a:lnTo>
                        <a:lnTo>
                          <a:pt x="21" y="32"/>
                        </a:lnTo>
                        <a:lnTo>
                          <a:pt x="21" y="32"/>
                        </a:lnTo>
                        <a:lnTo>
                          <a:pt x="21" y="34"/>
                        </a:lnTo>
                        <a:lnTo>
                          <a:pt x="21" y="34"/>
                        </a:lnTo>
                        <a:lnTo>
                          <a:pt x="21" y="34"/>
                        </a:lnTo>
                        <a:lnTo>
                          <a:pt x="21" y="36"/>
                        </a:lnTo>
                        <a:lnTo>
                          <a:pt x="21" y="36"/>
                        </a:lnTo>
                        <a:lnTo>
                          <a:pt x="19" y="36"/>
                        </a:lnTo>
                        <a:lnTo>
                          <a:pt x="19" y="38"/>
                        </a:lnTo>
                        <a:lnTo>
                          <a:pt x="19" y="38"/>
                        </a:lnTo>
                        <a:lnTo>
                          <a:pt x="19" y="38"/>
                        </a:lnTo>
                        <a:lnTo>
                          <a:pt x="19" y="38"/>
                        </a:lnTo>
                        <a:lnTo>
                          <a:pt x="17" y="38"/>
                        </a:lnTo>
                        <a:lnTo>
                          <a:pt x="17" y="40"/>
                        </a:lnTo>
                        <a:lnTo>
                          <a:pt x="17" y="40"/>
                        </a:lnTo>
                        <a:lnTo>
                          <a:pt x="17" y="40"/>
                        </a:lnTo>
                        <a:lnTo>
                          <a:pt x="17" y="42"/>
                        </a:lnTo>
                        <a:lnTo>
                          <a:pt x="17" y="42"/>
                        </a:lnTo>
                        <a:lnTo>
                          <a:pt x="17" y="44"/>
                        </a:lnTo>
                        <a:lnTo>
                          <a:pt x="17" y="44"/>
                        </a:lnTo>
                        <a:lnTo>
                          <a:pt x="17" y="44"/>
                        </a:lnTo>
                        <a:lnTo>
                          <a:pt x="17" y="46"/>
                        </a:lnTo>
                        <a:lnTo>
                          <a:pt x="17" y="46"/>
                        </a:lnTo>
                        <a:lnTo>
                          <a:pt x="17" y="46"/>
                        </a:lnTo>
                        <a:lnTo>
                          <a:pt x="15" y="46"/>
                        </a:lnTo>
                        <a:lnTo>
                          <a:pt x="15" y="46"/>
                        </a:lnTo>
                        <a:lnTo>
                          <a:pt x="15" y="46"/>
                        </a:lnTo>
                        <a:lnTo>
                          <a:pt x="15" y="46"/>
                        </a:lnTo>
                        <a:lnTo>
                          <a:pt x="15" y="46"/>
                        </a:lnTo>
                        <a:lnTo>
                          <a:pt x="14" y="46"/>
                        </a:lnTo>
                        <a:lnTo>
                          <a:pt x="14" y="46"/>
                        </a:lnTo>
                        <a:lnTo>
                          <a:pt x="12" y="46"/>
                        </a:lnTo>
                        <a:lnTo>
                          <a:pt x="12" y="48"/>
                        </a:lnTo>
                        <a:lnTo>
                          <a:pt x="12" y="48"/>
                        </a:lnTo>
                        <a:lnTo>
                          <a:pt x="12" y="46"/>
                        </a:lnTo>
                        <a:lnTo>
                          <a:pt x="12" y="46"/>
                        </a:lnTo>
                        <a:lnTo>
                          <a:pt x="10" y="46"/>
                        </a:lnTo>
                        <a:lnTo>
                          <a:pt x="10" y="46"/>
                        </a:lnTo>
                        <a:lnTo>
                          <a:pt x="10" y="46"/>
                        </a:lnTo>
                        <a:lnTo>
                          <a:pt x="10" y="46"/>
                        </a:lnTo>
                        <a:lnTo>
                          <a:pt x="10" y="44"/>
                        </a:lnTo>
                        <a:lnTo>
                          <a:pt x="10" y="44"/>
                        </a:lnTo>
                        <a:lnTo>
                          <a:pt x="10" y="44"/>
                        </a:lnTo>
                        <a:lnTo>
                          <a:pt x="10" y="42"/>
                        </a:lnTo>
                        <a:lnTo>
                          <a:pt x="10" y="42"/>
                        </a:lnTo>
                        <a:lnTo>
                          <a:pt x="10" y="40"/>
                        </a:lnTo>
                        <a:lnTo>
                          <a:pt x="8" y="40"/>
                        </a:lnTo>
                        <a:lnTo>
                          <a:pt x="8" y="40"/>
                        </a:lnTo>
                        <a:lnTo>
                          <a:pt x="6" y="40"/>
                        </a:lnTo>
                        <a:lnTo>
                          <a:pt x="6" y="40"/>
                        </a:lnTo>
                        <a:lnTo>
                          <a:pt x="6" y="40"/>
                        </a:lnTo>
                        <a:lnTo>
                          <a:pt x="6" y="40"/>
                        </a:lnTo>
                        <a:lnTo>
                          <a:pt x="6" y="38"/>
                        </a:lnTo>
                        <a:lnTo>
                          <a:pt x="4" y="38"/>
                        </a:lnTo>
                        <a:lnTo>
                          <a:pt x="4" y="38"/>
                        </a:lnTo>
                        <a:lnTo>
                          <a:pt x="4" y="38"/>
                        </a:lnTo>
                        <a:lnTo>
                          <a:pt x="4" y="38"/>
                        </a:lnTo>
                        <a:lnTo>
                          <a:pt x="4" y="38"/>
                        </a:lnTo>
                        <a:lnTo>
                          <a:pt x="4" y="36"/>
                        </a:lnTo>
                        <a:lnTo>
                          <a:pt x="2" y="36"/>
                        </a:lnTo>
                        <a:lnTo>
                          <a:pt x="2" y="36"/>
                        </a:lnTo>
                        <a:lnTo>
                          <a:pt x="2" y="36"/>
                        </a:lnTo>
                        <a:lnTo>
                          <a:pt x="2" y="34"/>
                        </a:lnTo>
                        <a:lnTo>
                          <a:pt x="0" y="34"/>
                        </a:lnTo>
                        <a:lnTo>
                          <a:pt x="0" y="34"/>
                        </a:lnTo>
                        <a:lnTo>
                          <a:pt x="0" y="32"/>
                        </a:lnTo>
                        <a:lnTo>
                          <a:pt x="0" y="32"/>
                        </a:lnTo>
                        <a:lnTo>
                          <a:pt x="0" y="30"/>
                        </a:lnTo>
                        <a:lnTo>
                          <a:pt x="0" y="30"/>
                        </a:lnTo>
                        <a:lnTo>
                          <a:pt x="0" y="30"/>
                        </a:lnTo>
                        <a:lnTo>
                          <a:pt x="0" y="28"/>
                        </a:lnTo>
                        <a:lnTo>
                          <a:pt x="2" y="28"/>
                        </a:lnTo>
                        <a:lnTo>
                          <a:pt x="2" y="28"/>
                        </a:lnTo>
                        <a:lnTo>
                          <a:pt x="2" y="26"/>
                        </a:lnTo>
                        <a:lnTo>
                          <a:pt x="2" y="26"/>
                        </a:lnTo>
                        <a:lnTo>
                          <a:pt x="4" y="26"/>
                        </a:lnTo>
                        <a:lnTo>
                          <a:pt x="4" y="26"/>
                        </a:lnTo>
                        <a:lnTo>
                          <a:pt x="4" y="26"/>
                        </a:lnTo>
                        <a:lnTo>
                          <a:pt x="6" y="26"/>
                        </a:lnTo>
                        <a:lnTo>
                          <a:pt x="6" y="26"/>
                        </a:lnTo>
                        <a:lnTo>
                          <a:pt x="6" y="26"/>
                        </a:lnTo>
                        <a:lnTo>
                          <a:pt x="6" y="26"/>
                        </a:lnTo>
                        <a:lnTo>
                          <a:pt x="6" y="25"/>
                        </a:lnTo>
                        <a:lnTo>
                          <a:pt x="8" y="25"/>
                        </a:lnTo>
                        <a:lnTo>
                          <a:pt x="8" y="25"/>
                        </a:lnTo>
                        <a:lnTo>
                          <a:pt x="10" y="25"/>
                        </a:lnTo>
                        <a:lnTo>
                          <a:pt x="10" y="25"/>
                        </a:lnTo>
                        <a:lnTo>
                          <a:pt x="10" y="23"/>
                        </a:lnTo>
                        <a:lnTo>
                          <a:pt x="10" y="23"/>
                        </a:lnTo>
                        <a:lnTo>
                          <a:pt x="10" y="23"/>
                        </a:lnTo>
                        <a:lnTo>
                          <a:pt x="10" y="21"/>
                        </a:lnTo>
                        <a:lnTo>
                          <a:pt x="10" y="21"/>
                        </a:lnTo>
                        <a:lnTo>
                          <a:pt x="10" y="19"/>
                        </a:lnTo>
                        <a:lnTo>
                          <a:pt x="10" y="19"/>
                        </a:lnTo>
                        <a:lnTo>
                          <a:pt x="8" y="19"/>
                        </a:lnTo>
                        <a:lnTo>
                          <a:pt x="8" y="17"/>
                        </a:lnTo>
                        <a:lnTo>
                          <a:pt x="8" y="17"/>
                        </a:lnTo>
                        <a:lnTo>
                          <a:pt x="8" y="15"/>
                        </a:lnTo>
                        <a:lnTo>
                          <a:pt x="8" y="15"/>
                        </a:lnTo>
                        <a:lnTo>
                          <a:pt x="10" y="15"/>
                        </a:lnTo>
                        <a:lnTo>
                          <a:pt x="10" y="15"/>
                        </a:lnTo>
                        <a:lnTo>
                          <a:pt x="10" y="13"/>
                        </a:lnTo>
                        <a:lnTo>
                          <a:pt x="10" y="13"/>
                        </a:lnTo>
                        <a:lnTo>
                          <a:pt x="10" y="13"/>
                        </a:lnTo>
                        <a:lnTo>
                          <a:pt x="10" y="13"/>
                        </a:lnTo>
                        <a:lnTo>
                          <a:pt x="10" y="11"/>
                        </a:lnTo>
                        <a:lnTo>
                          <a:pt x="12" y="11"/>
                        </a:lnTo>
                        <a:lnTo>
                          <a:pt x="12" y="11"/>
                        </a:lnTo>
                        <a:lnTo>
                          <a:pt x="10" y="11"/>
                        </a:lnTo>
                        <a:lnTo>
                          <a:pt x="10" y="9"/>
                        </a:lnTo>
                        <a:lnTo>
                          <a:pt x="10" y="9"/>
                        </a:lnTo>
                        <a:lnTo>
                          <a:pt x="10" y="7"/>
                        </a:lnTo>
                        <a:lnTo>
                          <a:pt x="12" y="7"/>
                        </a:lnTo>
                        <a:lnTo>
                          <a:pt x="12" y="7"/>
                        </a:lnTo>
                        <a:lnTo>
                          <a:pt x="12" y="7"/>
                        </a:lnTo>
                        <a:lnTo>
                          <a:pt x="12" y="7"/>
                        </a:lnTo>
                        <a:lnTo>
                          <a:pt x="14" y="7"/>
                        </a:lnTo>
                        <a:lnTo>
                          <a:pt x="14" y="5"/>
                        </a:lnTo>
                        <a:lnTo>
                          <a:pt x="14" y="5"/>
                        </a:lnTo>
                        <a:lnTo>
                          <a:pt x="15" y="5"/>
                        </a:lnTo>
                        <a:lnTo>
                          <a:pt x="15" y="5"/>
                        </a:lnTo>
                        <a:lnTo>
                          <a:pt x="15" y="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7" name="Freeform 509">
                    <a:extLst>
                      <a:ext uri="{FF2B5EF4-FFF2-40B4-BE49-F238E27FC236}">
                        <a16:creationId xmlns:a16="http://schemas.microsoft.com/office/drawing/2014/main" id="{5D5E1986-88C7-4F30-98E1-917269E9584F}"/>
                      </a:ext>
                    </a:extLst>
                  </p:cNvPr>
                  <p:cNvSpPr>
                    <a:spLocks/>
                  </p:cNvSpPr>
                  <p:nvPr/>
                </p:nvSpPr>
                <p:spPr bwMode="auto">
                  <a:xfrm>
                    <a:off x="12775" y="2680"/>
                    <a:ext cx="31" cy="48"/>
                  </a:xfrm>
                  <a:custGeom>
                    <a:avLst/>
                    <a:gdLst>
                      <a:gd name="T0" fmla="*/ 15 w 31"/>
                      <a:gd name="T1" fmla="*/ 5 h 48"/>
                      <a:gd name="T2" fmla="*/ 17 w 31"/>
                      <a:gd name="T3" fmla="*/ 5 h 48"/>
                      <a:gd name="T4" fmla="*/ 21 w 31"/>
                      <a:gd name="T5" fmla="*/ 7 h 48"/>
                      <a:gd name="T6" fmla="*/ 21 w 31"/>
                      <a:gd name="T7" fmla="*/ 7 h 48"/>
                      <a:gd name="T8" fmla="*/ 21 w 31"/>
                      <a:gd name="T9" fmla="*/ 11 h 48"/>
                      <a:gd name="T10" fmla="*/ 21 w 31"/>
                      <a:gd name="T11" fmla="*/ 13 h 48"/>
                      <a:gd name="T12" fmla="*/ 19 w 31"/>
                      <a:gd name="T13" fmla="*/ 17 h 48"/>
                      <a:gd name="T14" fmla="*/ 17 w 31"/>
                      <a:gd name="T15" fmla="*/ 21 h 48"/>
                      <a:gd name="T16" fmla="*/ 17 w 31"/>
                      <a:gd name="T17" fmla="*/ 23 h 48"/>
                      <a:gd name="T18" fmla="*/ 15 w 31"/>
                      <a:gd name="T19" fmla="*/ 26 h 48"/>
                      <a:gd name="T20" fmla="*/ 15 w 31"/>
                      <a:gd name="T21" fmla="*/ 30 h 48"/>
                      <a:gd name="T22" fmla="*/ 15 w 31"/>
                      <a:gd name="T23" fmla="*/ 32 h 48"/>
                      <a:gd name="T24" fmla="*/ 15 w 31"/>
                      <a:gd name="T25" fmla="*/ 36 h 48"/>
                      <a:gd name="T26" fmla="*/ 17 w 31"/>
                      <a:gd name="T27" fmla="*/ 38 h 48"/>
                      <a:gd name="T28" fmla="*/ 17 w 31"/>
                      <a:gd name="T29" fmla="*/ 34 h 48"/>
                      <a:gd name="T30" fmla="*/ 17 w 31"/>
                      <a:gd name="T31" fmla="*/ 30 h 48"/>
                      <a:gd name="T32" fmla="*/ 17 w 31"/>
                      <a:gd name="T33" fmla="*/ 26 h 48"/>
                      <a:gd name="T34" fmla="*/ 19 w 31"/>
                      <a:gd name="T35" fmla="*/ 25 h 48"/>
                      <a:gd name="T36" fmla="*/ 21 w 31"/>
                      <a:gd name="T37" fmla="*/ 23 h 48"/>
                      <a:gd name="T38" fmla="*/ 21 w 31"/>
                      <a:gd name="T39" fmla="*/ 19 h 48"/>
                      <a:gd name="T40" fmla="*/ 23 w 31"/>
                      <a:gd name="T41" fmla="*/ 17 h 48"/>
                      <a:gd name="T42" fmla="*/ 25 w 31"/>
                      <a:gd name="T43" fmla="*/ 13 h 48"/>
                      <a:gd name="T44" fmla="*/ 27 w 31"/>
                      <a:gd name="T45" fmla="*/ 11 h 48"/>
                      <a:gd name="T46" fmla="*/ 27 w 31"/>
                      <a:gd name="T47" fmla="*/ 7 h 48"/>
                      <a:gd name="T48" fmla="*/ 27 w 31"/>
                      <a:gd name="T49" fmla="*/ 5 h 48"/>
                      <a:gd name="T50" fmla="*/ 27 w 31"/>
                      <a:gd name="T51" fmla="*/ 3 h 48"/>
                      <a:gd name="T52" fmla="*/ 29 w 31"/>
                      <a:gd name="T53" fmla="*/ 0 h 48"/>
                      <a:gd name="T54" fmla="*/ 31 w 31"/>
                      <a:gd name="T55" fmla="*/ 2 h 48"/>
                      <a:gd name="T56" fmla="*/ 31 w 31"/>
                      <a:gd name="T57" fmla="*/ 5 h 48"/>
                      <a:gd name="T58" fmla="*/ 31 w 31"/>
                      <a:gd name="T59" fmla="*/ 9 h 48"/>
                      <a:gd name="T60" fmla="*/ 31 w 31"/>
                      <a:gd name="T61" fmla="*/ 13 h 48"/>
                      <a:gd name="T62" fmla="*/ 31 w 31"/>
                      <a:gd name="T63" fmla="*/ 17 h 48"/>
                      <a:gd name="T64" fmla="*/ 31 w 31"/>
                      <a:gd name="T65" fmla="*/ 21 h 48"/>
                      <a:gd name="T66" fmla="*/ 29 w 31"/>
                      <a:gd name="T67" fmla="*/ 23 h 48"/>
                      <a:gd name="T68" fmla="*/ 27 w 31"/>
                      <a:gd name="T69" fmla="*/ 23 h 48"/>
                      <a:gd name="T70" fmla="*/ 25 w 31"/>
                      <a:gd name="T71" fmla="*/ 23 h 48"/>
                      <a:gd name="T72" fmla="*/ 25 w 31"/>
                      <a:gd name="T73" fmla="*/ 26 h 48"/>
                      <a:gd name="T74" fmla="*/ 23 w 31"/>
                      <a:gd name="T75" fmla="*/ 28 h 48"/>
                      <a:gd name="T76" fmla="*/ 21 w 31"/>
                      <a:gd name="T77" fmla="*/ 30 h 48"/>
                      <a:gd name="T78" fmla="*/ 21 w 31"/>
                      <a:gd name="T79" fmla="*/ 34 h 48"/>
                      <a:gd name="T80" fmla="*/ 19 w 31"/>
                      <a:gd name="T81" fmla="*/ 38 h 48"/>
                      <a:gd name="T82" fmla="*/ 17 w 31"/>
                      <a:gd name="T83" fmla="*/ 40 h 48"/>
                      <a:gd name="T84" fmla="*/ 17 w 31"/>
                      <a:gd name="T85" fmla="*/ 44 h 48"/>
                      <a:gd name="T86" fmla="*/ 15 w 31"/>
                      <a:gd name="T87" fmla="*/ 46 h 48"/>
                      <a:gd name="T88" fmla="*/ 14 w 31"/>
                      <a:gd name="T89" fmla="*/ 46 h 48"/>
                      <a:gd name="T90" fmla="*/ 12 w 31"/>
                      <a:gd name="T91" fmla="*/ 46 h 48"/>
                      <a:gd name="T92" fmla="*/ 10 w 31"/>
                      <a:gd name="T93" fmla="*/ 46 h 48"/>
                      <a:gd name="T94" fmla="*/ 10 w 31"/>
                      <a:gd name="T95" fmla="*/ 42 h 48"/>
                      <a:gd name="T96" fmla="*/ 6 w 31"/>
                      <a:gd name="T97" fmla="*/ 40 h 48"/>
                      <a:gd name="T98" fmla="*/ 4 w 31"/>
                      <a:gd name="T99" fmla="*/ 38 h 48"/>
                      <a:gd name="T100" fmla="*/ 2 w 31"/>
                      <a:gd name="T101" fmla="*/ 36 h 48"/>
                      <a:gd name="T102" fmla="*/ 0 w 31"/>
                      <a:gd name="T103" fmla="*/ 34 h 48"/>
                      <a:gd name="T104" fmla="*/ 0 w 31"/>
                      <a:gd name="T105" fmla="*/ 30 h 48"/>
                      <a:gd name="T106" fmla="*/ 2 w 31"/>
                      <a:gd name="T107" fmla="*/ 26 h 48"/>
                      <a:gd name="T108" fmla="*/ 6 w 31"/>
                      <a:gd name="T109" fmla="*/ 26 h 48"/>
                      <a:gd name="T110" fmla="*/ 8 w 31"/>
                      <a:gd name="T111" fmla="*/ 25 h 48"/>
                      <a:gd name="T112" fmla="*/ 10 w 31"/>
                      <a:gd name="T113" fmla="*/ 23 h 48"/>
                      <a:gd name="T114" fmla="*/ 8 w 31"/>
                      <a:gd name="T115" fmla="*/ 19 h 48"/>
                      <a:gd name="T116" fmla="*/ 10 w 31"/>
                      <a:gd name="T117" fmla="*/ 15 h 48"/>
                      <a:gd name="T118" fmla="*/ 10 w 31"/>
                      <a:gd name="T119" fmla="*/ 13 h 48"/>
                      <a:gd name="T120" fmla="*/ 10 w 31"/>
                      <a:gd name="T121" fmla="*/ 9 h 48"/>
                      <a:gd name="T122" fmla="*/ 12 w 31"/>
                      <a:gd name="T123" fmla="*/ 7 h 48"/>
                      <a:gd name="T124" fmla="*/ 15 w 31"/>
                      <a:gd name="T125"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 h="48">
                        <a:moveTo>
                          <a:pt x="15" y="5"/>
                        </a:moveTo>
                        <a:lnTo>
                          <a:pt x="15" y="5"/>
                        </a:lnTo>
                        <a:lnTo>
                          <a:pt x="15" y="5"/>
                        </a:lnTo>
                        <a:lnTo>
                          <a:pt x="15" y="5"/>
                        </a:lnTo>
                        <a:lnTo>
                          <a:pt x="15" y="5"/>
                        </a:lnTo>
                        <a:lnTo>
                          <a:pt x="15" y="5"/>
                        </a:lnTo>
                        <a:lnTo>
                          <a:pt x="15" y="5"/>
                        </a:lnTo>
                        <a:lnTo>
                          <a:pt x="17" y="5"/>
                        </a:lnTo>
                        <a:lnTo>
                          <a:pt x="17" y="5"/>
                        </a:lnTo>
                        <a:lnTo>
                          <a:pt x="17" y="5"/>
                        </a:lnTo>
                        <a:lnTo>
                          <a:pt x="19" y="5"/>
                        </a:lnTo>
                        <a:lnTo>
                          <a:pt x="19" y="7"/>
                        </a:lnTo>
                        <a:lnTo>
                          <a:pt x="19" y="7"/>
                        </a:lnTo>
                        <a:lnTo>
                          <a:pt x="21" y="7"/>
                        </a:lnTo>
                        <a:lnTo>
                          <a:pt x="21" y="7"/>
                        </a:lnTo>
                        <a:lnTo>
                          <a:pt x="21" y="5"/>
                        </a:lnTo>
                        <a:lnTo>
                          <a:pt x="21" y="5"/>
                        </a:lnTo>
                        <a:lnTo>
                          <a:pt x="21" y="7"/>
                        </a:lnTo>
                        <a:lnTo>
                          <a:pt x="21" y="7"/>
                        </a:lnTo>
                        <a:lnTo>
                          <a:pt x="21" y="7"/>
                        </a:lnTo>
                        <a:lnTo>
                          <a:pt x="21" y="9"/>
                        </a:lnTo>
                        <a:lnTo>
                          <a:pt x="21" y="9"/>
                        </a:lnTo>
                        <a:lnTo>
                          <a:pt x="21" y="9"/>
                        </a:lnTo>
                        <a:lnTo>
                          <a:pt x="21" y="11"/>
                        </a:lnTo>
                        <a:lnTo>
                          <a:pt x="21" y="11"/>
                        </a:lnTo>
                        <a:lnTo>
                          <a:pt x="21" y="11"/>
                        </a:lnTo>
                        <a:lnTo>
                          <a:pt x="21" y="13"/>
                        </a:lnTo>
                        <a:lnTo>
                          <a:pt x="21" y="13"/>
                        </a:lnTo>
                        <a:lnTo>
                          <a:pt x="21" y="13"/>
                        </a:lnTo>
                        <a:lnTo>
                          <a:pt x="21" y="13"/>
                        </a:lnTo>
                        <a:lnTo>
                          <a:pt x="21" y="15"/>
                        </a:lnTo>
                        <a:lnTo>
                          <a:pt x="21" y="15"/>
                        </a:lnTo>
                        <a:lnTo>
                          <a:pt x="21" y="17"/>
                        </a:lnTo>
                        <a:lnTo>
                          <a:pt x="19" y="17"/>
                        </a:lnTo>
                        <a:lnTo>
                          <a:pt x="19" y="17"/>
                        </a:lnTo>
                        <a:lnTo>
                          <a:pt x="19" y="19"/>
                        </a:lnTo>
                        <a:lnTo>
                          <a:pt x="19" y="19"/>
                        </a:lnTo>
                        <a:lnTo>
                          <a:pt x="17" y="19"/>
                        </a:lnTo>
                        <a:lnTo>
                          <a:pt x="17" y="19"/>
                        </a:lnTo>
                        <a:lnTo>
                          <a:pt x="17" y="21"/>
                        </a:lnTo>
                        <a:lnTo>
                          <a:pt x="17" y="21"/>
                        </a:lnTo>
                        <a:lnTo>
                          <a:pt x="17" y="23"/>
                        </a:lnTo>
                        <a:lnTo>
                          <a:pt x="17" y="23"/>
                        </a:lnTo>
                        <a:lnTo>
                          <a:pt x="17" y="23"/>
                        </a:lnTo>
                        <a:lnTo>
                          <a:pt x="17" y="23"/>
                        </a:lnTo>
                        <a:lnTo>
                          <a:pt x="17" y="23"/>
                        </a:lnTo>
                        <a:lnTo>
                          <a:pt x="17" y="25"/>
                        </a:lnTo>
                        <a:lnTo>
                          <a:pt x="17" y="25"/>
                        </a:lnTo>
                        <a:lnTo>
                          <a:pt x="17" y="26"/>
                        </a:lnTo>
                        <a:lnTo>
                          <a:pt x="15" y="26"/>
                        </a:lnTo>
                        <a:lnTo>
                          <a:pt x="15" y="26"/>
                        </a:lnTo>
                        <a:lnTo>
                          <a:pt x="15" y="28"/>
                        </a:lnTo>
                        <a:lnTo>
                          <a:pt x="15" y="28"/>
                        </a:lnTo>
                        <a:lnTo>
                          <a:pt x="15" y="28"/>
                        </a:lnTo>
                        <a:lnTo>
                          <a:pt x="15" y="30"/>
                        </a:lnTo>
                        <a:lnTo>
                          <a:pt x="15" y="30"/>
                        </a:lnTo>
                        <a:lnTo>
                          <a:pt x="15" y="30"/>
                        </a:lnTo>
                        <a:lnTo>
                          <a:pt x="15" y="30"/>
                        </a:lnTo>
                        <a:lnTo>
                          <a:pt x="15" y="32"/>
                        </a:lnTo>
                        <a:lnTo>
                          <a:pt x="15" y="32"/>
                        </a:lnTo>
                        <a:lnTo>
                          <a:pt x="15" y="34"/>
                        </a:lnTo>
                        <a:lnTo>
                          <a:pt x="15" y="34"/>
                        </a:lnTo>
                        <a:lnTo>
                          <a:pt x="15" y="36"/>
                        </a:lnTo>
                        <a:lnTo>
                          <a:pt x="15" y="36"/>
                        </a:lnTo>
                        <a:lnTo>
                          <a:pt x="15" y="36"/>
                        </a:lnTo>
                        <a:lnTo>
                          <a:pt x="15" y="38"/>
                        </a:lnTo>
                        <a:lnTo>
                          <a:pt x="15" y="38"/>
                        </a:lnTo>
                        <a:lnTo>
                          <a:pt x="15" y="38"/>
                        </a:lnTo>
                        <a:lnTo>
                          <a:pt x="15" y="38"/>
                        </a:lnTo>
                        <a:lnTo>
                          <a:pt x="17" y="38"/>
                        </a:lnTo>
                        <a:lnTo>
                          <a:pt x="17" y="38"/>
                        </a:lnTo>
                        <a:lnTo>
                          <a:pt x="17" y="38"/>
                        </a:lnTo>
                        <a:lnTo>
                          <a:pt x="17" y="36"/>
                        </a:lnTo>
                        <a:lnTo>
                          <a:pt x="17" y="36"/>
                        </a:lnTo>
                        <a:lnTo>
                          <a:pt x="17" y="34"/>
                        </a:lnTo>
                        <a:lnTo>
                          <a:pt x="17" y="34"/>
                        </a:lnTo>
                        <a:lnTo>
                          <a:pt x="17" y="32"/>
                        </a:lnTo>
                        <a:lnTo>
                          <a:pt x="17" y="32"/>
                        </a:lnTo>
                        <a:lnTo>
                          <a:pt x="17" y="32"/>
                        </a:lnTo>
                        <a:lnTo>
                          <a:pt x="17" y="30"/>
                        </a:lnTo>
                        <a:lnTo>
                          <a:pt x="17" y="30"/>
                        </a:lnTo>
                        <a:lnTo>
                          <a:pt x="17" y="30"/>
                        </a:lnTo>
                        <a:lnTo>
                          <a:pt x="17" y="28"/>
                        </a:lnTo>
                        <a:lnTo>
                          <a:pt x="17" y="28"/>
                        </a:lnTo>
                        <a:lnTo>
                          <a:pt x="17" y="26"/>
                        </a:lnTo>
                        <a:lnTo>
                          <a:pt x="17" y="26"/>
                        </a:lnTo>
                        <a:lnTo>
                          <a:pt x="17" y="26"/>
                        </a:lnTo>
                        <a:lnTo>
                          <a:pt x="17" y="25"/>
                        </a:lnTo>
                        <a:lnTo>
                          <a:pt x="19" y="25"/>
                        </a:lnTo>
                        <a:lnTo>
                          <a:pt x="19" y="25"/>
                        </a:lnTo>
                        <a:lnTo>
                          <a:pt x="19" y="25"/>
                        </a:lnTo>
                        <a:lnTo>
                          <a:pt x="19" y="23"/>
                        </a:lnTo>
                        <a:lnTo>
                          <a:pt x="21" y="23"/>
                        </a:lnTo>
                        <a:lnTo>
                          <a:pt x="21" y="23"/>
                        </a:lnTo>
                        <a:lnTo>
                          <a:pt x="21" y="23"/>
                        </a:lnTo>
                        <a:lnTo>
                          <a:pt x="21" y="23"/>
                        </a:lnTo>
                        <a:lnTo>
                          <a:pt x="21" y="21"/>
                        </a:lnTo>
                        <a:lnTo>
                          <a:pt x="21" y="21"/>
                        </a:lnTo>
                        <a:lnTo>
                          <a:pt x="21" y="21"/>
                        </a:lnTo>
                        <a:lnTo>
                          <a:pt x="21" y="19"/>
                        </a:lnTo>
                        <a:lnTo>
                          <a:pt x="23" y="19"/>
                        </a:lnTo>
                        <a:lnTo>
                          <a:pt x="23" y="19"/>
                        </a:lnTo>
                        <a:lnTo>
                          <a:pt x="23" y="17"/>
                        </a:lnTo>
                        <a:lnTo>
                          <a:pt x="23" y="17"/>
                        </a:lnTo>
                        <a:lnTo>
                          <a:pt x="23" y="17"/>
                        </a:lnTo>
                        <a:lnTo>
                          <a:pt x="23" y="15"/>
                        </a:lnTo>
                        <a:lnTo>
                          <a:pt x="23" y="15"/>
                        </a:lnTo>
                        <a:lnTo>
                          <a:pt x="25" y="15"/>
                        </a:lnTo>
                        <a:lnTo>
                          <a:pt x="25" y="13"/>
                        </a:lnTo>
                        <a:lnTo>
                          <a:pt x="25" y="13"/>
                        </a:lnTo>
                        <a:lnTo>
                          <a:pt x="25" y="13"/>
                        </a:lnTo>
                        <a:lnTo>
                          <a:pt x="25" y="13"/>
                        </a:lnTo>
                        <a:lnTo>
                          <a:pt x="25" y="13"/>
                        </a:lnTo>
                        <a:lnTo>
                          <a:pt x="25" y="11"/>
                        </a:lnTo>
                        <a:lnTo>
                          <a:pt x="27" y="11"/>
                        </a:lnTo>
                        <a:lnTo>
                          <a:pt x="27" y="11"/>
                        </a:lnTo>
                        <a:lnTo>
                          <a:pt x="27" y="9"/>
                        </a:lnTo>
                        <a:lnTo>
                          <a:pt x="27" y="9"/>
                        </a:lnTo>
                        <a:lnTo>
                          <a:pt x="27" y="9"/>
                        </a:lnTo>
                        <a:lnTo>
                          <a:pt x="27" y="7"/>
                        </a:lnTo>
                        <a:lnTo>
                          <a:pt x="27" y="7"/>
                        </a:lnTo>
                        <a:lnTo>
                          <a:pt x="27" y="7"/>
                        </a:lnTo>
                        <a:lnTo>
                          <a:pt x="27" y="5"/>
                        </a:lnTo>
                        <a:lnTo>
                          <a:pt x="27" y="5"/>
                        </a:lnTo>
                        <a:lnTo>
                          <a:pt x="27" y="5"/>
                        </a:lnTo>
                        <a:lnTo>
                          <a:pt x="27" y="5"/>
                        </a:lnTo>
                        <a:lnTo>
                          <a:pt x="27" y="5"/>
                        </a:lnTo>
                        <a:lnTo>
                          <a:pt x="27" y="3"/>
                        </a:lnTo>
                        <a:lnTo>
                          <a:pt x="27" y="3"/>
                        </a:lnTo>
                        <a:lnTo>
                          <a:pt x="27" y="3"/>
                        </a:lnTo>
                        <a:lnTo>
                          <a:pt x="27" y="2"/>
                        </a:lnTo>
                        <a:lnTo>
                          <a:pt x="27" y="2"/>
                        </a:lnTo>
                        <a:lnTo>
                          <a:pt x="29" y="2"/>
                        </a:lnTo>
                        <a:lnTo>
                          <a:pt x="29" y="2"/>
                        </a:lnTo>
                        <a:lnTo>
                          <a:pt x="29" y="0"/>
                        </a:lnTo>
                        <a:lnTo>
                          <a:pt x="29" y="0"/>
                        </a:lnTo>
                        <a:lnTo>
                          <a:pt x="31" y="0"/>
                        </a:lnTo>
                        <a:lnTo>
                          <a:pt x="31" y="0"/>
                        </a:lnTo>
                        <a:lnTo>
                          <a:pt x="31" y="2"/>
                        </a:lnTo>
                        <a:lnTo>
                          <a:pt x="31" y="2"/>
                        </a:lnTo>
                        <a:lnTo>
                          <a:pt x="31" y="3"/>
                        </a:lnTo>
                        <a:lnTo>
                          <a:pt x="31" y="3"/>
                        </a:lnTo>
                        <a:lnTo>
                          <a:pt x="31" y="3"/>
                        </a:lnTo>
                        <a:lnTo>
                          <a:pt x="31" y="5"/>
                        </a:lnTo>
                        <a:lnTo>
                          <a:pt x="31" y="5"/>
                        </a:lnTo>
                        <a:lnTo>
                          <a:pt x="31" y="5"/>
                        </a:lnTo>
                        <a:lnTo>
                          <a:pt x="31" y="5"/>
                        </a:lnTo>
                        <a:lnTo>
                          <a:pt x="31" y="7"/>
                        </a:lnTo>
                        <a:lnTo>
                          <a:pt x="31" y="7"/>
                        </a:lnTo>
                        <a:lnTo>
                          <a:pt x="31" y="9"/>
                        </a:lnTo>
                        <a:lnTo>
                          <a:pt x="31" y="9"/>
                        </a:lnTo>
                        <a:lnTo>
                          <a:pt x="31" y="9"/>
                        </a:lnTo>
                        <a:lnTo>
                          <a:pt x="31" y="11"/>
                        </a:lnTo>
                        <a:lnTo>
                          <a:pt x="31" y="11"/>
                        </a:lnTo>
                        <a:lnTo>
                          <a:pt x="31" y="13"/>
                        </a:lnTo>
                        <a:lnTo>
                          <a:pt x="31" y="13"/>
                        </a:lnTo>
                        <a:lnTo>
                          <a:pt x="31" y="13"/>
                        </a:lnTo>
                        <a:lnTo>
                          <a:pt x="31" y="15"/>
                        </a:lnTo>
                        <a:lnTo>
                          <a:pt x="31" y="15"/>
                        </a:lnTo>
                        <a:lnTo>
                          <a:pt x="31" y="17"/>
                        </a:lnTo>
                        <a:lnTo>
                          <a:pt x="31" y="17"/>
                        </a:lnTo>
                        <a:lnTo>
                          <a:pt x="31" y="19"/>
                        </a:lnTo>
                        <a:lnTo>
                          <a:pt x="31" y="19"/>
                        </a:lnTo>
                        <a:lnTo>
                          <a:pt x="31" y="19"/>
                        </a:lnTo>
                        <a:lnTo>
                          <a:pt x="31" y="21"/>
                        </a:lnTo>
                        <a:lnTo>
                          <a:pt x="31" y="21"/>
                        </a:lnTo>
                        <a:lnTo>
                          <a:pt x="31" y="23"/>
                        </a:lnTo>
                        <a:lnTo>
                          <a:pt x="31" y="23"/>
                        </a:lnTo>
                        <a:lnTo>
                          <a:pt x="31" y="23"/>
                        </a:lnTo>
                        <a:lnTo>
                          <a:pt x="29" y="23"/>
                        </a:lnTo>
                        <a:lnTo>
                          <a:pt x="29" y="23"/>
                        </a:lnTo>
                        <a:lnTo>
                          <a:pt x="29" y="23"/>
                        </a:lnTo>
                        <a:lnTo>
                          <a:pt x="29" y="23"/>
                        </a:lnTo>
                        <a:lnTo>
                          <a:pt x="27" y="23"/>
                        </a:lnTo>
                        <a:lnTo>
                          <a:pt x="27" y="23"/>
                        </a:lnTo>
                        <a:lnTo>
                          <a:pt x="27" y="23"/>
                        </a:lnTo>
                        <a:lnTo>
                          <a:pt x="27" y="23"/>
                        </a:lnTo>
                        <a:lnTo>
                          <a:pt x="27" y="23"/>
                        </a:lnTo>
                        <a:lnTo>
                          <a:pt x="25" y="23"/>
                        </a:lnTo>
                        <a:lnTo>
                          <a:pt x="25" y="23"/>
                        </a:lnTo>
                        <a:lnTo>
                          <a:pt x="25" y="23"/>
                        </a:lnTo>
                        <a:lnTo>
                          <a:pt x="25" y="25"/>
                        </a:lnTo>
                        <a:lnTo>
                          <a:pt x="25" y="25"/>
                        </a:lnTo>
                        <a:lnTo>
                          <a:pt x="25" y="25"/>
                        </a:lnTo>
                        <a:lnTo>
                          <a:pt x="25" y="26"/>
                        </a:lnTo>
                        <a:lnTo>
                          <a:pt x="23" y="26"/>
                        </a:lnTo>
                        <a:lnTo>
                          <a:pt x="23" y="26"/>
                        </a:lnTo>
                        <a:lnTo>
                          <a:pt x="23" y="28"/>
                        </a:lnTo>
                        <a:lnTo>
                          <a:pt x="23" y="28"/>
                        </a:lnTo>
                        <a:lnTo>
                          <a:pt x="23" y="28"/>
                        </a:lnTo>
                        <a:lnTo>
                          <a:pt x="23" y="30"/>
                        </a:lnTo>
                        <a:lnTo>
                          <a:pt x="23" y="30"/>
                        </a:lnTo>
                        <a:lnTo>
                          <a:pt x="21" y="30"/>
                        </a:lnTo>
                        <a:lnTo>
                          <a:pt x="21" y="30"/>
                        </a:lnTo>
                        <a:lnTo>
                          <a:pt x="21" y="30"/>
                        </a:lnTo>
                        <a:lnTo>
                          <a:pt x="21" y="32"/>
                        </a:lnTo>
                        <a:lnTo>
                          <a:pt x="21" y="32"/>
                        </a:lnTo>
                        <a:lnTo>
                          <a:pt x="21" y="34"/>
                        </a:lnTo>
                        <a:lnTo>
                          <a:pt x="21" y="34"/>
                        </a:lnTo>
                        <a:lnTo>
                          <a:pt x="21" y="34"/>
                        </a:lnTo>
                        <a:lnTo>
                          <a:pt x="21" y="36"/>
                        </a:lnTo>
                        <a:lnTo>
                          <a:pt x="21" y="36"/>
                        </a:lnTo>
                        <a:lnTo>
                          <a:pt x="19" y="36"/>
                        </a:lnTo>
                        <a:lnTo>
                          <a:pt x="19" y="38"/>
                        </a:lnTo>
                        <a:lnTo>
                          <a:pt x="19" y="38"/>
                        </a:lnTo>
                        <a:lnTo>
                          <a:pt x="19" y="38"/>
                        </a:lnTo>
                        <a:lnTo>
                          <a:pt x="19" y="38"/>
                        </a:lnTo>
                        <a:lnTo>
                          <a:pt x="17" y="38"/>
                        </a:lnTo>
                        <a:lnTo>
                          <a:pt x="17" y="40"/>
                        </a:lnTo>
                        <a:lnTo>
                          <a:pt x="17" y="40"/>
                        </a:lnTo>
                        <a:lnTo>
                          <a:pt x="17" y="40"/>
                        </a:lnTo>
                        <a:lnTo>
                          <a:pt x="17" y="42"/>
                        </a:lnTo>
                        <a:lnTo>
                          <a:pt x="17" y="42"/>
                        </a:lnTo>
                        <a:lnTo>
                          <a:pt x="17" y="44"/>
                        </a:lnTo>
                        <a:lnTo>
                          <a:pt x="17" y="44"/>
                        </a:lnTo>
                        <a:lnTo>
                          <a:pt x="17" y="44"/>
                        </a:lnTo>
                        <a:lnTo>
                          <a:pt x="17" y="46"/>
                        </a:lnTo>
                        <a:lnTo>
                          <a:pt x="17" y="46"/>
                        </a:lnTo>
                        <a:lnTo>
                          <a:pt x="17" y="46"/>
                        </a:lnTo>
                        <a:lnTo>
                          <a:pt x="15" y="46"/>
                        </a:lnTo>
                        <a:lnTo>
                          <a:pt x="15" y="46"/>
                        </a:lnTo>
                        <a:lnTo>
                          <a:pt x="15" y="46"/>
                        </a:lnTo>
                        <a:lnTo>
                          <a:pt x="15" y="46"/>
                        </a:lnTo>
                        <a:lnTo>
                          <a:pt x="15" y="46"/>
                        </a:lnTo>
                        <a:lnTo>
                          <a:pt x="14" y="46"/>
                        </a:lnTo>
                        <a:lnTo>
                          <a:pt x="14" y="46"/>
                        </a:lnTo>
                        <a:lnTo>
                          <a:pt x="12" y="46"/>
                        </a:lnTo>
                        <a:lnTo>
                          <a:pt x="12" y="48"/>
                        </a:lnTo>
                        <a:lnTo>
                          <a:pt x="12" y="48"/>
                        </a:lnTo>
                        <a:lnTo>
                          <a:pt x="12" y="46"/>
                        </a:lnTo>
                        <a:lnTo>
                          <a:pt x="12" y="46"/>
                        </a:lnTo>
                        <a:lnTo>
                          <a:pt x="10" y="46"/>
                        </a:lnTo>
                        <a:lnTo>
                          <a:pt x="10" y="46"/>
                        </a:lnTo>
                        <a:lnTo>
                          <a:pt x="10" y="46"/>
                        </a:lnTo>
                        <a:lnTo>
                          <a:pt x="10" y="46"/>
                        </a:lnTo>
                        <a:lnTo>
                          <a:pt x="10" y="44"/>
                        </a:lnTo>
                        <a:lnTo>
                          <a:pt x="10" y="44"/>
                        </a:lnTo>
                        <a:lnTo>
                          <a:pt x="10" y="44"/>
                        </a:lnTo>
                        <a:lnTo>
                          <a:pt x="10" y="42"/>
                        </a:lnTo>
                        <a:lnTo>
                          <a:pt x="10" y="42"/>
                        </a:lnTo>
                        <a:lnTo>
                          <a:pt x="10" y="40"/>
                        </a:lnTo>
                        <a:lnTo>
                          <a:pt x="8" y="40"/>
                        </a:lnTo>
                        <a:lnTo>
                          <a:pt x="8" y="40"/>
                        </a:lnTo>
                        <a:lnTo>
                          <a:pt x="6" y="40"/>
                        </a:lnTo>
                        <a:lnTo>
                          <a:pt x="6" y="40"/>
                        </a:lnTo>
                        <a:lnTo>
                          <a:pt x="6" y="40"/>
                        </a:lnTo>
                        <a:lnTo>
                          <a:pt x="6" y="40"/>
                        </a:lnTo>
                        <a:lnTo>
                          <a:pt x="6" y="38"/>
                        </a:lnTo>
                        <a:lnTo>
                          <a:pt x="4" y="38"/>
                        </a:lnTo>
                        <a:lnTo>
                          <a:pt x="4" y="38"/>
                        </a:lnTo>
                        <a:lnTo>
                          <a:pt x="4" y="38"/>
                        </a:lnTo>
                        <a:lnTo>
                          <a:pt x="4" y="38"/>
                        </a:lnTo>
                        <a:lnTo>
                          <a:pt x="4" y="38"/>
                        </a:lnTo>
                        <a:lnTo>
                          <a:pt x="4" y="36"/>
                        </a:lnTo>
                        <a:lnTo>
                          <a:pt x="2" y="36"/>
                        </a:lnTo>
                        <a:lnTo>
                          <a:pt x="2" y="36"/>
                        </a:lnTo>
                        <a:lnTo>
                          <a:pt x="2" y="36"/>
                        </a:lnTo>
                        <a:lnTo>
                          <a:pt x="2" y="34"/>
                        </a:lnTo>
                        <a:lnTo>
                          <a:pt x="0" y="34"/>
                        </a:lnTo>
                        <a:lnTo>
                          <a:pt x="0" y="34"/>
                        </a:lnTo>
                        <a:lnTo>
                          <a:pt x="0" y="32"/>
                        </a:lnTo>
                        <a:lnTo>
                          <a:pt x="0" y="32"/>
                        </a:lnTo>
                        <a:lnTo>
                          <a:pt x="0" y="30"/>
                        </a:lnTo>
                        <a:lnTo>
                          <a:pt x="0" y="30"/>
                        </a:lnTo>
                        <a:lnTo>
                          <a:pt x="0" y="30"/>
                        </a:lnTo>
                        <a:lnTo>
                          <a:pt x="0" y="28"/>
                        </a:lnTo>
                        <a:lnTo>
                          <a:pt x="2" y="28"/>
                        </a:lnTo>
                        <a:lnTo>
                          <a:pt x="2" y="28"/>
                        </a:lnTo>
                        <a:lnTo>
                          <a:pt x="2" y="26"/>
                        </a:lnTo>
                        <a:lnTo>
                          <a:pt x="2" y="26"/>
                        </a:lnTo>
                        <a:lnTo>
                          <a:pt x="4" y="26"/>
                        </a:lnTo>
                        <a:lnTo>
                          <a:pt x="4" y="26"/>
                        </a:lnTo>
                        <a:lnTo>
                          <a:pt x="4" y="26"/>
                        </a:lnTo>
                        <a:lnTo>
                          <a:pt x="6" y="26"/>
                        </a:lnTo>
                        <a:lnTo>
                          <a:pt x="6" y="26"/>
                        </a:lnTo>
                        <a:lnTo>
                          <a:pt x="6" y="26"/>
                        </a:lnTo>
                        <a:lnTo>
                          <a:pt x="6" y="26"/>
                        </a:lnTo>
                        <a:lnTo>
                          <a:pt x="6" y="25"/>
                        </a:lnTo>
                        <a:lnTo>
                          <a:pt x="8" y="25"/>
                        </a:lnTo>
                        <a:lnTo>
                          <a:pt x="8" y="25"/>
                        </a:lnTo>
                        <a:lnTo>
                          <a:pt x="10" y="25"/>
                        </a:lnTo>
                        <a:lnTo>
                          <a:pt x="10" y="25"/>
                        </a:lnTo>
                        <a:lnTo>
                          <a:pt x="10" y="23"/>
                        </a:lnTo>
                        <a:lnTo>
                          <a:pt x="10" y="23"/>
                        </a:lnTo>
                        <a:lnTo>
                          <a:pt x="10" y="23"/>
                        </a:lnTo>
                        <a:lnTo>
                          <a:pt x="10" y="21"/>
                        </a:lnTo>
                        <a:lnTo>
                          <a:pt x="10" y="21"/>
                        </a:lnTo>
                        <a:lnTo>
                          <a:pt x="10" y="19"/>
                        </a:lnTo>
                        <a:lnTo>
                          <a:pt x="10" y="19"/>
                        </a:lnTo>
                        <a:lnTo>
                          <a:pt x="8" y="19"/>
                        </a:lnTo>
                        <a:lnTo>
                          <a:pt x="8" y="17"/>
                        </a:lnTo>
                        <a:lnTo>
                          <a:pt x="8" y="17"/>
                        </a:lnTo>
                        <a:lnTo>
                          <a:pt x="8" y="15"/>
                        </a:lnTo>
                        <a:lnTo>
                          <a:pt x="8" y="15"/>
                        </a:lnTo>
                        <a:lnTo>
                          <a:pt x="10" y="15"/>
                        </a:lnTo>
                        <a:lnTo>
                          <a:pt x="10" y="15"/>
                        </a:lnTo>
                        <a:lnTo>
                          <a:pt x="10" y="13"/>
                        </a:lnTo>
                        <a:lnTo>
                          <a:pt x="10" y="13"/>
                        </a:lnTo>
                        <a:lnTo>
                          <a:pt x="10" y="13"/>
                        </a:lnTo>
                        <a:lnTo>
                          <a:pt x="10" y="13"/>
                        </a:lnTo>
                        <a:lnTo>
                          <a:pt x="10" y="11"/>
                        </a:lnTo>
                        <a:lnTo>
                          <a:pt x="12" y="11"/>
                        </a:lnTo>
                        <a:lnTo>
                          <a:pt x="12" y="11"/>
                        </a:lnTo>
                        <a:lnTo>
                          <a:pt x="10" y="11"/>
                        </a:lnTo>
                        <a:lnTo>
                          <a:pt x="10" y="9"/>
                        </a:lnTo>
                        <a:lnTo>
                          <a:pt x="10" y="9"/>
                        </a:lnTo>
                        <a:lnTo>
                          <a:pt x="10" y="7"/>
                        </a:lnTo>
                        <a:lnTo>
                          <a:pt x="12" y="7"/>
                        </a:lnTo>
                        <a:lnTo>
                          <a:pt x="12" y="7"/>
                        </a:lnTo>
                        <a:lnTo>
                          <a:pt x="12" y="7"/>
                        </a:lnTo>
                        <a:lnTo>
                          <a:pt x="12" y="7"/>
                        </a:lnTo>
                        <a:lnTo>
                          <a:pt x="14" y="7"/>
                        </a:lnTo>
                        <a:lnTo>
                          <a:pt x="14" y="5"/>
                        </a:lnTo>
                        <a:lnTo>
                          <a:pt x="14" y="5"/>
                        </a:lnTo>
                        <a:lnTo>
                          <a:pt x="15" y="5"/>
                        </a:lnTo>
                        <a:lnTo>
                          <a:pt x="15" y="5"/>
                        </a:lnTo>
                        <a:lnTo>
                          <a:pt x="15" y="5"/>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8" name="Freeform 510">
                    <a:extLst>
                      <a:ext uri="{FF2B5EF4-FFF2-40B4-BE49-F238E27FC236}">
                        <a16:creationId xmlns:a16="http://schemas.microsoft.com/office/drawing/2014/main" id="{F337DACE-F62D-46A8-8458-569FFAA1894B}"/>
                      </a:ext>
                    </a:extLst>
                  </p:cNvPr>
                  <p:cNvSpPr>
                    <a:spLocks/>
                  </p:cNvSpPr>
                  <p:nvPr/>
                </p:nvSpPr>
                <p:spPr bwMode="auto">
                  <a:xfrm>
                    <a:off x="12806" y="2651"/>
                    <a:ext cx="30" cy="59"/>
                  </a:xfrm>
                  <a:custGeom>
                    <a:avLst/>
                    <a:gdLst>
                      <a:gd name="T0" fmla="*/ 13 w 30"/>
                      <a:gd name="T1" fmla="*/ 54 h 59"/>
                      <a:gd name="T2" fmla="*/ 11 w 30"/>
                      <a:gd name="T3" fmla="*/ 52 h 59"/>
                      <a:gd name="T4" fmla="*/ 9 w 30"/>
                      <a:gd name="T5" fmla="*/ 46 h 59"/>
                      <a:gd name="T6" fmla="*/ 11 w 30"/>
                      <a:gd name="T7" fmla="*/ 42 h 59"/>
                      <a:gd name="T8" fmla="*/ 11 w 30"/>
                      <a:gd name="T9" fmla="*/ 38 h 59"/>
                      <a:gd name="T10" fmla="*/ 7 w 30"/>
                      <a:gd name="T11" fmla="*/ 36 h 59"/>
                      <a:gd name="T12" fmla="*/ 7 w 30"/>
                      <a:gd name="T13" fmla="*/ 40 h 59"/>
                      <a:gd name="T14" fmla="*/ 6 w 30"/>
                      <a:gd name="T15" fmla="*/ 44 h 59"/>
                      <a:gd name="T16" fmla="*/ 4 w 30"/>
                      <a:gd name="T17" fmla="*/ 42 h 59"/>
                      <a:gd name="T18" fmla="*/ 6 w 30"/>
                      <a:gd name="T19" fmla="*/ 40 h 59"/>
                      <a:gd name="T20" fmla="*/ 6 w 30"/>
                      <a:gd name="T21" fmla="*/ 36 h 59"/>
                      <a:gd name="T22" fmla="*/ 6 w 30"/>
                      <a:gd name="T23" fmla="*/ 31 h 59"/>
                      <a:gd name="T24" fmla="*/ 4 w 30"/>
                      <a:gd name="T25" fmla="*/ 27 h 59"/>
                      <a:gd name="T26" fmla="*/ 4 w 30"/>
                      <a:gd name="T27" fmla="*/ 23 h 59"/>
                      <a:gd name="T28" fmla="*/ 4 w 30"/>
                      <a:gd name="T29" fmla="*/ 21 h 59"/>
                      <a:gd name="T30" fmla="*/ 7 w 30"/>
                      <a:gd name="T31" fmla="*/ 21 h 59"/>
                      <a:gd name="T32" fmla="*/ 9 w 30"/>
                      <a:gd name="T33" fmla="*/ 25 h 59"/>
                      <a:gd name="T34" fmla="*/ 7 w 30"/>
                      <a:gd name="T35" fmla="*/ 29 h 59"/>
                      <a:gd name="T36" fmla="*/ 11 w 30"/>
                      <a:gd name="T37" fmla="*/ 27 h 59"/>
                      <a:gd name="T38" fmla="*/ 11 w 30"/>
                      <a:gd name="T39" fmla="*/ 23 h 59"/>
                      <a:gd name="T40" fmla="*/ 11 w 30"/>
                      <a:gd name="T41" fmla="*/ 19 h 59"/>
                      <a:gd name="T42" fmla="*/ 11 w 30"/>
                      <a:gd name="T43" fmla="*/ 19 h 59"/>
                      <a:gd name="T44" fmla="*/ 9 w 30"/>
                      <a:gd name="T45" fmla="*/ 15 h 59"/>
                      <a:gd name="T46" fmla="*/ 7 w 30"/>
                      <a:gd name="T47" fmla="*/ 13 h 59"/>
                      <a:gd name="T48" fmla="*/ 4 w 30"/>
                      <a:gd name="T49" fmla="*/ 11 h 59"/>
                      <a:gd name="T50" fmla="*/ 2 w 30"/>
                      <a:gd name="T51" fmla="*/ 8 h 59"/>
                      <a:gd name="T52" fmla="*/ 0 w 30"/>
                      <a:gd name="T53" fmla="*/ 6 h 59"/>
                      <a:gd name="T54" fmla="*/ 2 w 30"/>
                      <a:gd name="T55" fmla="*/ 4 h 59"/>
                      <a:gd name="T56" fmla="*/ 4 w 30"/>
                      <a:gd name="T57" fmla="*/ 0 h 59"/>
                      <a:gd name="T58" fmla="*/ 7 w 30"/>
                      <a:gd name="T59" fmla="*/ 4 h 59"/>
                      <a:gd name="T60" fmla="*/ 11 w 30"/>
                      <a:gd name="T61" fmla="*/ 4 h 59"/>
                      <a:gd name="T62" fmla="*/ 13 w 30"/>
                      <a:gd name="T63" fmla="*/ 4 h 59"/>
                      <a:gd name="T64" fmla="*/ 17 w 30"/>
                      <a:gd name="T65" fmla="*/ 0 h 59"/>
                      <a:gd name="T66" fmla="*/ 19 w 30"/>
                      <a:gd name="T67" fmla="*/ 4 h 59"/>
                      <a:gd name="T68" fmla="*/ 23 w 30"/>
                      <a:gd name="T69" fmla="*/ 6 h 59"/>
                      <a:gd name="T70" fmla="*/ 23 w 30"/>
                      <a:gd name="T71" fmla="*/ 9 h 59"/>
                      <a:gd name="T72" fmla="*/ 25 w 30"/>
                      <a:gd name="T73" fmla="*/ 11 h 59"/>
                      <a:gd name="T74" fmla="*/ 27 w 30"/>
                      <a:gd name="T75" fmla="*/ 15 h 59"/>
                      <a:gd name="T76" fmla="*/ 23 w 30"/>
                      <a:gd name="T77" fmla="*/ 17 h 59"/>
                      <a:gd name="T78" fmla="*/ 25 w 30"/>
                      <a:gd name="T79" fmla="*/ 21 h 59"/>
                      <a:gd name="T80" fmla="*/ 27 w 30"/>
                      <a:gd name="T81" fmla="*/ 27 h 59"/>
                      <a:gd name="T82" fmla="*/ 27 w 30"/>
                      <a:gd name="T83" fmla="*/ 29 h 59"/>
                      <a:gd name="T84" fmla="*/ 28 w 30"/>
                      <a:gd name="T85" fmla="*/ 32 h 59"/>
                      <a:gd name="T86" fmla="*/ 30 w 30"/>
                      <a:gd name="T87" fmla="*/ 36 h 59"/>
                      <a:gd name="T88" fmla="*/ 28 w 30"/>
                      <a:gd name="T89" fmla="*/ 34 h 59"/>
                      <a:gd name="T90" fmla="*/ 27 w 30"/>
                      <a:gd name="T91" fmla="*/ 34 h 59"/>
                      <a:gd name="T92" fmla="*/ 25 w 30"/>
                      <a:gd name="T93" fmla="*/ 34 h 59"/>
                      <a:gd name="T94" fmla="*/ 21 w 30"/>
                      <a:gd name="T95" fmla="*/ 34 h 59"/>
                      <a:gd name="T96" fmla="*/ 17 w 30"/>
                      <a:gd name="T97" fmla="*/ 31 h 59"/>
                      <a:gd name="T98" fmla="*/ 17 w 30"/>
                      <a:gd name="T99" fmla="*/ 34 h 59"/>
                      <a:gd name="T100" fmla="*/ 17 w 30"/>
                      <a:gd name="T101" fmla="*/ 38 h 59"/>
                      <a:gd name="T102" fmla="*/ 19 w 30"/>
                      <a:gd name="T103" fmla="*/ 42 h 59"/>
                      <a:gd name="T104" fmla="*/ 21 w 30"/>
                      <a:gd name="T105" fmla="*/ 46 h 59"/>
                      <a:gd name="T106" fmla="*/ 21 w 30"/>
                      <a:gd name="T107" fmla="*/ 52 h 59"/>
                      <a:gd name="T108" fmla="*/ 21 w 30"/>
                      <a:gd name="T109" fmla="*/ 54 h 59"/>
                      <a:gd name="T110" fmla="*/ 21 w 30"/>
                      <a:gd name="T111" fmla="*/ 57 h 59"/>
                      <a:gd name="T112" fmla="*/ 19 w 30"/>
                      <a:gd name="T113" fmla="*/ 57 h 59"/>
                      <a:gd name="T114" fmla="*/ 17 w 30"/>
                      <a:gd name="T115" fmla="*/ 52 h 59"/>
                      <a:gd name="T116" fmla="*/ 17 w 30"/>
                      <a:gd name="T117"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59">
                        <a:moveTo>
                          <a:pt x="17" y="55"/>
                        </a:moveTo>
                        <a:lnTo>
                          <a:pt x="15" y="55"/>
                        </a:lnTo>
                        <a:lnTo>
                          <a:pt x="15" y="55"/>
                        </a:lnTo>
                        <a:lnTo>
                          <a:pt x="15" y="55"/>
                        </a:lnTo>
                        <a:lnTo>
                          <a:pt x="13" y="55"/>
                        </a:lnTo>
                        <a:lnTo>
                          <a:pt x="13" y="54"/>
                        </a:lnTo>
                        <a:lnTo>
                          <a:pt x="13" y="54"/>
                        </a:lnTo>
                        <a:lnTo>
                          <a:pt x="13" y="54"/>
                        </a:lnTo>
                        <a:lnTo>
                          <a:pt x="13" y="54"/>
                        </a:lnTo>
                        <a:lnTo>
                          <a:pt x="11" y="54"/>
                        </a:lnTo>
                        <a:lnTo>
                          <a:pt x="11" y="54"/>
                        </a:lnTo>
                        <a:lnTo>
                          <a:pt x="11" y="52"/>
                        </a:lnTo>
                        <a:lnTo>
                          <a:pt x="11" y="52"/>
                        </a:lnTo>
                        <a:lnTo>
                          <a:pt x="11" y="52"/>
                        </a:lnTo>
                        <a:lnTo>
                          <a:pt x="11" y="50"/>
                        </a:lnTo>
                        <a:lnTo>
                          <a:pt x="11" y="50"/>
                        </a:lnTo>
                        <a:lnTo>
                          <a:pt x="11" y="50"/>
                        </a:lnTo>
                        <a:lnTo>
                          <a:pt x="11" y="48"/>
                        </a:lnTo>
                        <a:lnTo>
                          <a:pt x="11" y="48"/>
                        </a:lnTo>
                        <a:lnTo>
                          <a:pt x="11" y="46"/>
                        </a:lnTo>
                        <a:lnTo>
                          <a:pt x="9" y="46"/>
                        </a:lnTo>
                        <a:lnTo>
                          <a:pt x="9" y="46"/>
                        </a:lnTo>
                        <a:lnTo>
                          <a:pt x="11" y="46"/>
                        </a:lnTo>
                        <a:lnTo>
                          <a:pt x="11" y="44"/>
                        </a:lnTo>
                        <a:lnTo>
                          <a:pt x="11" y="44"/>
                        </a:lnTo>
                        <a:lnTo>
                          <a:pt x="11" y="44"/>
                        </a:lnTo>
                        <a:lnTo>
                          <a:pt x="11" y="42"/>
                        </a:lnTo>
                        <a:lnTo>
                          <a:pt x="11" y="42"/>
                        </a:lnTo>
                        <a:lnTo>
                          <a:pt x="11" y="42"/>
                        </a:lnTo>
                        <a:lnTo>
                          <a:pt x="11" y="42"/>
                        </a:lnTo>
                        <a:lnTo>
                          <a:pt x="11" y="42"/>
                        </a:lnTo>
                        <a:lnTo>
                          <a:pt x="11" y="40"/>
                        </a:lnTo>
                        <a:lnTo>
                          <a:pt x="11" y="40"/>
                        </a:lnTo>
                        <a:lnTo>
                          <a:pt x="11" y="38"/>
                        </a:lnTo>
                        <a:lnTo>
                          <a:pt x="11" y="38"/>
                        </a:lnTo>
                        <a:lnTo>
                          <a:pt x="11" y="38"/>
                        </a:lnTo>
                        <a:lnTo>
                          <a:pt x="9" y="38"/>
                        </a:lnTo>
                        <a:lnTo>
                          <a:pt x="9" y="36"/>
                        </a:lnTo>
                        <a:lnTo>
                          <a:pt x="9" y="36"/>
                        </a:lnTo>
                        <a:lnTo>
                          <a:pt x="9" y="36"/>
                        </a:lnTo>
                        <a:lnTo>
                          <a:pt x="7" y="36"/>
                        </a:lnTo>
                        <a:lnTo>
                          <a:pt x="7" y="36"/>
                        </a:lnTo>
                        <a:lnTo>
                          <a:pt x="7" y="38"/>
                        </a:lnTo>
                        <a:lnTo>
                          <a:pt x="7" y="38"/>
                        </a:lnTo>
                        <a:lnTo>
                          <a:pt x="7" y="38"/>
                        </a:lnTo>
                        <a:lnTo>
                          <a:pt x="7" y="38"/>
                        </a:lnTo>
                        <a:lnTo>
                          <a:pt x="7" y="40"/>
                        </a:lnTo>
                        <a:lnTo>
                          <a:pt x="7" y="40"/>
                        </a:lnTo>
                        <a:lnTo>
                          <a:pt x="7" y="40"/>
                        </a:lnTo>
                        <a:lnTo>
                          <a:pt x="7" y="42"/>
                        </a:lnTo>
                        <a:lnTo>
                          <a:pt x="7" y="42"/>
                        </a:lnTo>
                        <a:lnTo>
                          <a:pt x="7" y="42"/>
                        </a:lnTo>
                        <a:lnTo>
                          <a:pt x="7" y="42"/>
                        </a:lnTo>
                        <a:lnTo>
                          <a:pt x="6" y="42"/>
                        </a:lnTo>
                        <a:lnTo>
                          <a:pt x="6" y="42"/>
                        </a:lnTo>
                        <a:lnTo>
                          <a:pt x="6" y="44"/>
                        </a:lnTo>
                        <a:lnTo>
                          <a:pt x="6" y="44"/>
                        </a:lnTo>
                        <a:lnTo>
                          <a:pt x="4" y="44"/>
                        </a:lnTo>
                        <a:lnTo>
                          <a:pt x="4" y="44"/>
                        </a:lnTo>
                        <a:lnTo>
                          <a:pt x="2" y="44"/>
                        </a:lnTo>
                        <a:lnTo>
                          <a:pt x="2" y="42"/>
                        </a:lnTo>
                        <a:lnTo>
                          <a:pt x="2" y="42"/>
                        </a:lnTo>
                        <a:lnTo>
                          <a:pt x="4" y="42"/>
                        </a:lnTo>
                        <a:lnTo>
                          <a:pt x="4" y="42"/>
                        </a:lnTo>
                        <a:lnTo>
                          <a:pt x="4" y="40"/>
                        </a:lnTo>
                        <a:lnTo>
                          <a:pt x="4" y="40"/>
                        </a:lnTo>
                        <a:lnTo>
                          <a:pt x="6" y="40"/>
                        </a:lnTo>
                        <a:lnTo>
                          <a:pt x="6" y="40"/>
                        </a:lnTo>
                        <a:lnTo>
                          <a:pt x="6" y="40"/>
                        </a:lnTo>
                        <a:lnTo>
                          <a:pt x="6" y="40"/>
                        </a:lnTo>
                        <a:lnTo>
                          <a:pt x="7" y="40"/>
                        </a:lnTo>
                        <a:lnTo>
                          <a:pt x="7" y="38"/>
                        </a:lnTo>
                        <a:lnTo>
                          <a:pt x="6" y="38"/>
                        </a:lnTo>
                        <a:lnTo>
                          <a:pt x="6" y="38"/>
                        </a:lnTo>
                        <a:lnTo>
                          <a:pt x="6" y="38"/>
                        </a:lnTo>
                        <a:lnTo>
                          <a:pt x="6" y="38"/>
                        </a:lnTo>
                        <a:lnTo>
                          <a:pt x="6" y="36"/>
                        </a:lnTo>
                        <a:lnTo>
                          <a:pt x="6" y="36"/>
                        </a:lnTo>
                        <a:lnTo>
                          <a:pt x="6" y="34"/>
                        </a:lnTo>
                        <a:lnTo>
                          <a:pt x="6" y="34"/>
                        </a:lnTo>
                        <a:lnTo>
                          <a:pt x="6" y="34"/>
                        </a:lnTo>
                        <a:lnTo>
                          <a:pt x="6" y="32"/>
                        </a:lnTo>
                        <a:lnTo>
                          <a:pt x="6" y="32"/>
                        </a:lnTo>
                        <a:lnTo>
                          <a:pt x="6" y="31"/>
                        </a:lnTo>
                        <a:lnTo>
                          <a:pt x="6" y="31"/>
                        </a:lnTo>
                        <a:lnTo>
                          <a:pt x="4" y="31"/>
                        </a:lnTo>
                        <a:lnTo>
                          <a:pt x="4" y="29"/>
                        </a:lnTo>
                        <a:lnTo>
                          <a:pt x="4" y="29"/>
                        </a:lnTo>
                        <a:lnTo>
                          <a:pt x="4" y="27"/>
                        </a:lnTo>
                        <a:lnTo>
                          <a:pt x="4" y="27"/>
                        </a:lnTo>
                        <a:lnTo>
                          <a:pt x="4" y="27"/>
                        </a:lnTo>
                        <a:lnTo>
                          <a:pt x="4" y="27"/>
                        </a:lnTo>
                        <a:lnTo>
                          <a:pt x="2" y="27"/>
                        </a:lnTo>
                        <a:lnTo>
                          <a:pt x="2" y="25"/>
                        </a:lnTo>
                        <a:lnTo>
                          <a:pt x="2" y="25"/>
                        </a:lnTo>
                        <a:lnTo>
                          <a:pt x="2" y="23"/>
                        </a:lnTo>
                        <a:lnTo>
                          <a:pt x="2" y="23"/>
                        </a:lnTo>
                        <a:lnTo>
                          <a:pt x="4" y="23"/>
                        </a:lnTo>
                        <a:lnTo>
                          <a:pt x="4" y="23"/>
                        </a:lnTo>
                        <a:lnTo>
                          <a:pt x="4" y="23"/>
                        </a:lnTo>
                        <a:lnTo>
                          <a:pt x="6" y="23"/>
                        </a:lnTo>
                        <a:lnTo>
                          <a:pt x="6" y="23"/>
                        </a:lnTo>
                        <a:lnTo>
                          <a:pt x="4" y="23"/>
                        </a:lnTo>
                        <a:lnTo>
                          <a:pt x="4" y="21"/>
                        </a:lnTo>
                        <a:lnTo>
                          <a:pt x="4" y="21"/>
                        </a:lnTo>
                        <a:lnTo>
                          <a:pt x="6" y="21"/>
                        </a:lnTo>
                        <a:lnTo>
                          <a:pt x="6" y="21"/>
                        </a:lnTo>
                        <a:lnTo>
                          <a:pt x="6" y="21"/>
                        </a:lnTo>
                        <a:lnTo>
                          <a:pt x="6" y="19"/>
                        </a:lnTo>
                        <a:lnTo>
                          <a:pt x="7" y="19"/>
                        </a:lnTo>
                        <a:lnTo>
                          <a:pt x="7" y="21"/>
                        </a:lnTo>
                        <a:lnTo>
                          <a:pt x="7" y="21"/>
                        </a:lnTo>
                        <a:lnTo>
                          <a:pt x="7" y="21"/>
                        </a:lnTo>
                        <a:lnTo>
                          <a:pt x="7" y="21"/>
                        </a:lnTo>
                        <a:lnTo>
                          <a:pt x="7" y="23"/>
                        </a:lnTo>
                        <a:lnTo>
                          <a:pt x="7" y="23"/>
                        </a:lnTo>
                        <a:lnTo>
                          <a:pt x="9" y="23"/>
                        </a:lnTo>
                        <a:lnTo>
                          <a:pt x="9" y="25"/>
                        </a:lnTo>
                        <a:lnTo>
                          <a:pt x="9" y="25"/>
                        </a:lnTo>
                        <a:lnTo>
                          <a:pt x="9" y="27"/>
                        </a:lnTo>
                        <a:lnTo>
                          <a:pt x="7" y="27"/>
                        </a:lnTo>
                        <a:lnTo>
                          <a:pt x="7" y="27"/>
                        </a:lnTo>
                        <a:lnTo>
                          <a:pt x="7" y="27"/>
                        </a:lnTo>
                        <a:lnTo>
                          <a:pt x="7" y="27"/>
                        </a:lnTo>
                        <a:lnTo>
                          <a:pt x="7" y="27"/>
                        </a:lnTo>
                        <a:lnTo>
                          <a:pt x="7" y="29"/>
                        </a:lnTo>
                        <a:lnTo>
                          <a:pt x="9" y="29"/>
                        </a:lnTo>
                        <a:lnTo>
                          <a:pt x="9" y="29"/>
                        </a:lnTo>
                        <a:lnTo>
                          <a:pt x="11" y="29"/>
                        </a:lnTo>
                        <a:lnTo>
                          <a:pt x="11" y="27"/>
                        </a:lnTo>
                        <a:lnTo>
                          <a:pt x="11" y="27"/>
                        </a:lnTo>
                        <a:lnTo>
                          <a:pt x="11" y="27"/>
                        </a:lnTo>
                        <a:lnTo>
                          <a:pt x="11" y="27"/>
                        </a:lnTo>
                        <a:lnTo>
                          <a:pt x="11" y="27"/>
                        </a:lnTo>
                        <a:lnTo>
                          <a:pt x="11" y="25"/>
                        </a:lnTo>
                        <a:lnTo>
                          <a:pt x="11" y="25"/>
                        </a:lnTo>
                        <a:lnTo>
                          <a:pt x="11" y="25"/>
                        </a:lnTo>
                        <a:lnTo>
                          <a:pt x="11" y="23"/>
                        </a:lnTo>
                        <a:lnTo>
                          <a:pt x="11" y="23"/>
                        </a:lnTo>
                        <a:lnTo>
                          <a:pt x="11" y="23"/>
                        </a:lnTo>
                        <a:lnTo>
                          <a:pt x="11" y="21"/>
                        </a:lnTo>
                        <a:lnTo>
                          <a:pt x="11" y="21"/>
                        </a:lnTo>
                        <a:lnTo>
                          <a:pt x="9" y="21"/>
                        </a:lnTo>
                        <a:lnTo>
                          <a:pt x="9" y="19"/>
                        </a:lnTo>
                        <a:lnTo>
                          <a:pt x="11" y="19"/>
                        </a:lnTo>
                        <a:lnTo>
                          <a:pt x="11" y="19"/>
                        </a:lnTo>
                        <a:lnTo>
                          <a:pt x="11" y="19"/>
                        </a:lnTo>
                        <a:lnTo>
                          <a:pt x="13" y="19"/>
                        </a:lnTo>
                        <a:lnTo>
                          <a:pt x="13" y="19"/>
                        </a:lnTo>
                        <a:lnTo>
                          <a:pt x="11" y="19"/>
                        </a:lnTo>
                        <a:lnTo>
                          <a:pt x="11" y="19"/>
                        </a:lnTo>
                        <a:lnTo>
                          <a:pt x="11" y="19"/>
                        </a:lnTo>
                        <a:lnTo>
                          <a:pt x="11" y="19"/>
                        </a:lnTo>
                        <a:lnTo>
                          <a:pt x="11" y="19"/>
                        </a:lnTo>
                        <a:lnTo>
                          <a:pt x="9" y="19"/>
                        </a:lnTo>
                        <a:lnTo>
                          <a:pt x="9" y="19"/>
                        </a:lnTo>
                        <a:lnTo>
                          <a:pt x="9" y="17"/>
                        </a:lnTo>
                        <a:lnTo>
                          <a:pt x="9" y="17"/>
                        </a:lnTo>
                        <a:lnTo>
                          <a:pt x="9" y="17"/>
                        </a:lnTo>
                        <a:lnTo>
                          <a:pt x="9" y="15"/>
                        </a:lnTo>
                        <a:lnTo>
                          <a:pt x="9" y="15"/>
                        </a:lnTo>
                        <a:lnTo>
                          <a:pt x="9" y="15"/>
                        </a:lnTo>
                        <a:lnTo>
                          <a:pt x="9" y="15"/>
                        </a:lnTo>
                        <a:lnTo>
                          <a:pt x="9" y="13"/>
                        </a:lnTo>
                        <a:lnTo>
                          <a:pt x="7" y="13"/>
                        </a:lnTo>
                        <a:lnTo>
                          <a:pt x="7" y="13"/>
                        </a:lnTo>
                        <a:lnTo>
                          <a:pt x="7" y="13"/>
                        </a:lnTo>
                        <a:lnTo>
                          <a:pt x="7" y="13"/>
                        </a:lnTo>
                        <a:lnTo>
                          <a:pt x="6" y="13"/>
                        </a:lnTo>
                        <a:lnTo>
                          <a:pt x="6" y="11"/>
                        </a:lnTo>
                        <a:lnTo>
                          <a:pt x="6" y="11"/>
                        </a:lnTo>
                        <a:lnTo>
                          <a:pt x="6" y="11"/>
                        </a:lnTo>
                        <a:lnTo>
                          <a:pt x="6" y="11"/>
                        </a:lnTo>
                        <a:lnTo>
                          <a:pt x="6" y="11"/>
                        </a:lnTo>
                        <a:lnTo>
                          <a:pt x="4" y="11"/>
                        </a:lnTo>
                        <a:lnTo>
                          <a:pt x="4" y="9"/>
                        </a:lnTo>
                        <a:lnTo>
                          <a:pt x="4" y="9"/>
                        </a:lnTo>
                        <a:lnTo>
                          <a:pt x="4" y="8"/>
                        </a:lnTo>
                        <a:lnTo>
                          <a:pt x="4" y="8"/>
                        </a:lnTo>
                        <a:lnTo>
                          <a:pt x="4" y="8"/>
                        </a:lnTo>
                        <a:lnTo>
                          <a:pt x="4" y="8"/>
                        </a:lnTo>
                        <a:lnTo>
                          <a:pt x="2" y="8"/>
                        </a:lnTo>
                        <a:lnTo>
                          <a:pt x="2" y="8"/>
                        </a:lnTo>
                        <a:lnTo>
                          <a:pt x="2" y="6"/>
                        </a:lnTo>
                        <a:lnTo>
                          <a:pt x="2" y="6"/>
                        </a:lnTo>
                        <a:lnTo>
                          <a:pt x="2" y="8"/>
                        </a:lnTo>
                        <a:lnTo>
                          <a:pt x="2" y="8"/>
                        </a:lnTo>
                        <a:lnTo>
                          <a:pt x="0" y="8"/>
                        </a:lnTo>
                        <a:lnTo>
                          <a:pt x="0" y="6"/>
                        </a:lnTo>
                        <a:lnTo>
                          <a:pt x="0" y="6"/>
                        </a:lnTo>
                        <a:lnTo>
                          <a:pt x="0" y="4"/>
                        </a:lnTo>
                        <a:lnTo>
                          <a:pt x="2" y="4"/>
                        </a:lnTo>
                        <a:lnTo>
                          <a:pt x="2" y="6"/>
                        </a:lnTo>
                        <a:lnTo>
                          <a:pt x="2" y="6"/>
                        </a:lnTo>
                        <a:lnTo>
                          <a:pt x="2" y="4"/>
                        </a:lnTo>
                        <a:lnTo>
                          <a:pt x="2" y="4"/>
                        </a:lnTo>
                        <a:lnTo>
                          <a:pt x="2" y="4"/>
                        </a:lnTo>
                        <a:lnTo>
                          <a:pt x="2" y="4"/>
                        </a:lnTo>
                        <a:lnTo>
                          <a:pt x="2" y="2"/>
                        </a:lnTo>
                        <a:lnTo>
                          <a:pt x="4" y="2"/>
                        </a:lnTo>
                        <a:lnTo>
                          <a:pt x="4" y="2"/>
                        </a:lnTo>
                        <a:lnTo>
                          <a:pt x="4" y="2"/>
                        </a:lnTo>
                        <a:lnTo>
                          <a:pt x="4" y="0"/>
                        </a:lnTo>
                        <a:lnTo>
                          <a:pt x="6" y="0"/>
                        </a:lnTo>
                        <a:lnTo>
                          <a:pt x="6" y="0"/>
                        </a:lnTo>
                        <a:lnTo>
                          <a:pt x="6" y="0"/>
                        </a:lnTo>
                        <a:lnTo>
                          <a:pt x="6" y="2"/>
                        </a:lnTo>
                        <a:lnTo>
                          <a:pt x="6" y="2"/>
                        </a:lnTo>
                        <a:lnTo>
                          <a:pt x="7" y="2"/>
                        </a:lnTo>
                        <a:lnTo>
                          <a:pt x="7" y="4"/>
                        </a:lnTo>
                        <a:lnTo>
                          <a:pt x="7" y="4"/>
                        </a:lnTo>
                        <a:lnTo>
                          <a:pt x="7" y="4"/>
                        </a:lnTo>
                        <a:lnTo>
                          <a:pt x="7" y="4"/>
                        </a:lnTo>
                        <a:lnTo>
                          <a:pt x="9" y="4"/>
                        </a:lnTo>
                        <a:lnTo>
                          <a:pt x="9" y="4"/>
                        </a:lnTo>
                        <a:lnTo>
                          <a:pt x="11" y="4"/>
                        </a:lnTo>
                        <a:lnTo>
                          <a:pt x="11" y="4"/>
                        </a:lnTo>
                        <a:lnTo>
                          <a:pt x="11" y="4"/>
                        </a:lnTo>
                        <a:lnTo>
                          <a:pt x="11" y="4"/>
                        </a:lnTo>
                        <a:lnTo>
                          <a:pt x="13" y="4"/>
                        </a:lnTo>
                        <a:lnTo>
                          <a:pt x="13" y="2"/>
                        </a:lnTo>
                        <a:lnTo>
                          <a:pt x="13" y="2"/>
                        </a:lnTo>
                        <a:lnTo>
                          <a:pt x="13" y="4"/>
                        </a:lnTo>
                        <a:lnTo>
                          <a:pt x="13" y="4"/>
                        </a:lnTo>
                        <a:lnTo>
                          <a:pt x="13" y="2"/>
                        </a:lnTo>
                        <a:lnTo>
                          <a:pt x="15" y="2"/>
                        </a:lnTo>
                        <a:lnTo>
                          <a:pt x="15" y="2"/>
                        </a:lnTo>
                        <a:lnTo>
                          <a:pt x="15" y="2"/>
                        </a:lnTo>
                        <a:lnTo>
                          <a:pt x="15" y="0"/>
                        </a:lnTo>
                        <a:lnTo>
                          <a:pt x="17" y="0"/>
                        </a:lnTo>
                        <a:lnTo>
                          <a:pt x="17" y="0"/>
                        </a:lnTo>
                        <a:lnTo>
                          <a:pt x="17" y="2"/>
                        </a:lnTo>
                        <a:lnTo>
                          <a:pt x="17" y="2"/>
                        </a:lnTo>
                        <a:lnTo>
                          <a:pt x="17" y="2"/>
                        </a:lnTo>
                        <a:lnTo>
                          <a:pt x="19" y="2"/>
                        </a:lnTo>
                        <a:lnTo>
                          <a:pt x="19" y="4"/>
                        </a:lnTo>
                        <a:lnTo>
                          <a:pt x="19" y="4"/>
                        </a:lnTo>
                        <a:lnTo>
                          <a:pt x="19" y="4"/>
                        </a:lnTo>
                        <a:lnTo>
                          <a:pt x="21" y="4"/>
                        </a:lnTo>
                        <a:lnTo>
                          <a:pt x="21" y="4"/>
                        </a:lnTo>
                        <a:lnTo>
                          <a:pt x="21" y="4"/>
                        </a:lnTo>
                        <a:lnTo>
                          <a:pt x="21" y="4"/>
                        </a:lnTo>
                        <a:lnTo>
                          <a:pt x="21" y="6"/>
                        </a:lnTo>
                        <a:lnTo>
                          <a:pt x="21" y="6"/>
                        </a:lnTo>
                        <a:lnTo>
                          <a:pt x="23" y="6"/>
                        </a:lnTo>
                        <a:lnTo>
                          <a:pt x="23" y="8"/>
                        </a:lnTo>
                        <a:lnTo>
                          <a:pt x="21" y="8"/>
                        </a:lnTo>
                        <a:lnTo>
                          <a:pt x="21" y="8"/>
                        </a:lnTo>
                        <a:lnTo>
                          <a:pt x="23" y="8"/>
                        </a:lnTo>
                        <a:lnTo>
                          <a:pt x="23" y="8"/>
                        </a:lnTo>
                        <a:lnTo>
                          <a:pt x="23" y="9"/>
                        </a:lnTo>
                        <a:lnTo>
                          <a:pt x="23" y="9"/>
                        </a:lnTo>
                        <a:lnTo>
                          <a:pt x="25" y="9"/>
                        </a:lnTo>
                        <a:lnTo>
                          <a:pt x="25" y="9"/>
                        </a:lnTo>
                        <a:lnTo>
                          <a:pt x="25" y="9"/>
                        </a:lnTo>
                        <a:lnTo>
                          <a:pt x="25" y="11"/>
                        </a:lnTo>
                        <a:lnTo>
                          <a:pt x="25" y="11"/>
                        </a:lnTo>
                        <a:lnTo>
                          <a:pt x="25" y="11"/>
                        </a:lnTo>
                        <a:lnTo>
                          <a:pt x="25" y="11"/>
                        </a:lnTo>
                        <a:lnTo>
                          <a:pt x="25" y="13"/>
                        </a:lnTo>
                        <a:lnTo>
                          <a:pt x="25" y="13"/>
                        </a:lnTo>
                        <a:lnTo>
                          <a:pt x="25" y="11"/>
                        </a:lnTo>
                        <a:lnTo>
                          <a:pt x="27" y="11"/>
                        </a:lnTo>
                        <a:lnTo>
                          <a:pt x="27" y="13"/>
                        </a:lnTo>
                        <a:lnTo>
                          <a:pt x="27" y="13"/>
                        </a:lnTo>
                        <a:lnTo>
                          <a:pt x="27" y="15"/>
                        </a:lnTo>
                        <a:lnTo>
                          <a:pt x="25" y="15"/>
                        </a:lnTo>
                        <a:lnTo>
                          <a:pt x="25" y="13"/>
                        </a:lnTo>
                        <a:lnTo>
                          <a:pt x="25" y="13"/>
                        </a:lnTo>
                        <a:lnTo>
                          <a:pt x="25" y="15"/>
                        </a:lnTo>
                        <a:lnTo>
                          <a:pt x="25" y="15"/>
                        </a:lnTo>
                        <a:lnTo>
                          <a:pt x="23" y="15"/>
                        </a:lnTo>
                        <a:lnTo>
                          <a:pt x="23" y="17"/>
                        </a:lnTo>
                        <a:lnTo>
                          <a:pt x="23" y="17"/>
                        </a:lnTo>
                        <a:lnTo>
                          <a:pt x="25" y="17"/>
                        </a:lnTo>
                        <a:lnTo>
                          <a:pt x="25" y="19"/>
                        </a:lnTo>
                        <a:lnTo>
                          <a:pt x="25" y="19"/>
                        </a:lnTo>
                        <a:lnTo>
                          <a:pt x="25" y="19"/>
                        </a:lnTo>
                        <a:lnTo>
                          <a:pt x="25" y="21"/>
                        </a:lnTo>
                        <a:lnTo>
                          <a:pt x="25" y="21"/>
                        </a:lnTo>
                        <a:lnTo>
                          <a:pt x="25" y="23"/>
                        </a:lnTo>
                        <a:lnTo>
                          <a:pt x="25" y="23"/>
                        </a:lnTo>
                        <a:lnTo>
                          <a:pt x="25" y="25"/>
                        </a:lnTo>
                        <a:lnTo>
                          <a:pt x="25" y="25"/>
                        </a:lnTo>
                        <a:lnTo>
                          <a:pt x="25" y="25"/>
                        </a:lnTo>
                        <a:lnTo>
                          <a:pt x="25" y="27"/>
                        </a:lnTo>
                        <a:lnTo>
                          <a:pt x="27" y="27"/>
                        </a:lnTo>
                        <a:lnTo>
                          <a:pt x="27" y="27"/>
                        </a:lnTo>
                        <a:lnTo>
                          <a:pt x="27" y="27"/>
                        </a:lnTo>
                        <a:lnTo>
                          <a:pt x="27" y="27"/>
                        </a:lnTo>
                        <a:lnTo>
                          <a:pt x="27" y="27"/>
                        </a:lnTo>
                        <a:lnTo>
                          <a:pt x="27" y="29"/>
                        </a:lnTo>
                        <a:lnTo>
                          <a:pt x="27" y="29"/>
                        </a:lnTo>
                        <a:lnTo>
                          <a:pt x="27" y="29"/>
                        </a:lnTo>
                        <a:lnTo>
                          <a:pt x="27" y="31"/>
                        </a:lnTo>
                        <a:lnTo>
                          <a:pt x="27" y="31"/>
                        </a:lnTo>
                        <a:lnTo>
                          <a:pt x="27" y="31"/>
                        </a:lnTo>
                        <a:lnTo>
                          <a:pt x="28" y="31"/>
                        </a:lnTo>
                        <a:lnTo>
                          <a:pt x="28" y="32"/>
                        </a:lnTo>
                        <a:lnTo>
                          <a:pt x="28" y="32"/>
                        </a:lnTo>
                        <a:lnTo>
                          <a:pt x="28" y="32"/>
                        </a:lnTo>
                        <a:lnTo>
                          <a:pt x="28" y="34"/>
                        </a:lnTo>
                        <a:lnTo>
                          <a:pt x="28" y="34"/>
                        </a:lnTo>
                        <a:lnTo>
                          <a:pt x="28" y="34"/>
                        </a:lnTo>
                        <a:lnTo>
                          <a:pt x="30" y="34"/>
                        </a:lnTo>
                        <a:lnTo>
                          <a:pt x="30" y="34"/>
                        </a:lnTo>
                        <a:lnTo>
                          <a:pt x="30" y="34"/>
                        </a:lnTo>
                        <a:lnTo>
                          <a:pt x="30" y="36"/>
                        </a:lnTo>
                        <a:lnTo>
                          <a:pt x="30" y="36"/>
                        </a:lnTo>
                        <a:lnTo>
                          <a:pt x="30" y="36"/>
                        </a:lnTo>
                        <a:lnTo>
                          <a:pt x="28" y="36"/>
                        </a:lnTo>
                        <a:lnTo>
                          <a:pt x="28" y="36"/>
                        </a:lnTo>
                        <a:lnTo>
                          <a:pt x="28" y="36"/>
                        </a:lnTo>
                        <a:lnTo>
                          <a:pt x="28" y="34"/>
                        </a:lnTo>
                        <a:lnTo>
                          <a:pt x="28" y="34"/>
                        </a:lnTo>
                        <a:lnTo>
                          <a:pt x="27" y="34"/>
                        </a:lnTo>
                        <a:lnTo>
                          <a:pt x="27" y="36"/>
                        </a:lnTo>
                        <a:lnTo>
                          <a:pt x="27" y="36"/>
                        </a:lnTo>
                        <a:lnTo>
                          <a:pt x="27" y="36"/>
                        </a:lnTo>
                        <a:lnTo>
                          <a:pt x="27" y="34"/>
                        </a:lnTo>
                        <a:lnTo>
                          <a:pt x="27" y="34"/>
                        </a:lnTo>
                        <a:lnTo>
                          <a:pt x="27" y="34"/>
                        </a:lnTo>
                        <a:lnTo>
                          <a:pt x="27" y="34"/>
                        </a:lnTo>
                        <a:lnTo>
                          <a:pt x="27" y="34"/>
                        </a:lnTo>
                        <a:lnTo>
                          <a:pt x="27" y="34"/>
                        </a:lnTo>
                        <a:lnTo>
                          <a:pt x="27" y="34"/>
                        </a:lnTo>
                        <a:lnTo>
                          <a:pt x="25" y="34"/>
                        </a:lnTo>
                        <a:lnTo>
                          <a:pt x="25" y="34"/>
                        </a:lnTo>
                        <a:lnTo>
                          <a:pt x="25" y="34"/>
                        </a:lnTo>
                        <a:lnTo>
                          <a:pt x="25" y="34"/>
                        </a:lnTo>
                        <a:lnTo>
                          <a:pt x="23" y="34"/>
                        </a:lnTo>
                        <a:lnTo>
                          <a:pt x="23" y="34"/>
                        </a:lnTo>
                        <a:lnTo>
                          <a:pt x="23" y="34"/>
                        </a:lnTo>
                        <a:lnTo>
                          <a:pt x="21" y="34"/>
                        </a:lnTo>
                        <a:lnTo>
                          <a:pt x="21" y="34"/>
                        </a:lnTo>
                        <a:lnTo>
                          <a:pt x="21" y="34"/>
                        </a:lnTo>
                        <a:lnTo>
                          <a:pt x="19" y="34"/>
                        </a:lnTo>
                        <a:lnTo>
                          <a:pt x="19" y="34"/>
                        </a:lnTo>
                        <a:lnTo>
                          <a:pt x="19" y="32"/>
                        </a:lnTo>
                        <a:lnTo>
                          <a:pt x="19" y="32"/>
                        </a:lnTo>
                        <a:lnTo>
                          <a:pt x="19" y="31"/>
                        </a:lnTo>
                        <a:lnTo>
                          <a:pt x="19" y="31"/>
                        </a:lnTo>
                        <a:lnTo>
                          <a:pt x="17" y="31"/>
                        </a:lnTo>
                        <a:lnTo>
                          <a:pt x="17" y="31"/>
                        </a:lnTo>
                        <a:lnTo>
                          <a:pt x="17" y="31"/>
                        </a:lnTo>
                        <a:lnTo>
                          <a:pt x="17" y="31"/>
                        </a:lnTo>
                        <a:lnTo>
                          <a:pt x="17" y="32"/>
                        </a:lnTo>
                        <a:lnTo>
                          <a:pt x="17" y="32"/>
                        </a:lnTo>
                        <a:lnTo>
                          <a:pt x="17" y="34"/>
                        </a:lnTo>
                        <a:lnTo>
                          <a:pt x="17" y="34"/>
                        </a:lnTo>
                        <a:lnTo>
                          <a:pt x="17" y="34"/>
                        </a:lnTo>
                        <a:lnTo>
                          <a:pt x="17" y="34"/>
                        </a:lnTo>
                        <a:lnTo>
                          <a:pt x="17" y="36"/>
                        </a:lnTo>
                        <a:lnTo>
                          <a:pt x="17" y="36"/>
                        </a:lnTo>
                        <a:lnTo>
                          <a:pt x="17" y="36"/>
                        </a:lnTo>
                        <a:lnTo>
                          <a:pt x="17" y="38"/>
                        </a:lnTo>
                        <a:lnTo>
                          <a:pt x="17" y="38"/>
                        </a:lnTo>
                        <a:lnTo>
                          <a:pt x="17" y="40"/>
                        </a:lnTo>
                        <a:lnTo>
                          <a:pt x="17" y="40"/>
                        </a:lnTo>
                        <a:lnTo>
                          <a:pt x="17" y="40"/>
                        </a:lnTo>
                        <a:lnTo>
                          <a:pt x="17" y="40"/>
                        </a:lnTo>
                        <a:lnTo>
                          <a:pt x="17" y="42"/>
                        </a:lnTo>
                        <a:lnTo>
                          <a:pt x="17" y="42"/>
                        </a:lnTo>
                        <a:lnTo>
                          <a:pt x="19" y="42"/>
                        </a:lnTo>
                        <a:lnTo>
                          <a:pt x="19" y="42"/>
                        </a:lnTo>
                        <a:lnTo>
                          <a:pt x="19" y="42"/>
                        </a:lnTo>
                        <a:lnTo>
                          <a:pt x="19" y="44"/>
                        </a:lnTo>
                        <a:lnTo>
                          <a:pt x="19" y="44"/>
                        </a:lnTo>
                        <a:lnTo>
                          <a:pt x="19" y="46"/>
                        </a:lnTo>
                        <a:lnTo>
                          <a:pt x="21" y="46"/>
                        </a:lnTo>
                        <a:lnTo>
                          <a:pt x="21" y="46"/>
                        </a:lnTo>
                        <a:lnTo>
                          <a:pt x="21" y="48"/>
                        </a:lnTo>
                        <a:lnTo>
                          <a:pt x="21" y="48"/>
                        </a:lnTo>
                        <a:lnTo>
                          <a:pt x="21" y="48"/>
                        </a:lnTo>
                        <a:lnTo>
                          <a:pt x="21" y="50"/>
                        </a:lnTo>
                        <a:lnTo>
                          <a:pt x="21" y="50"/>
                        </a:lnTo>
                        <a:lnTo>
                          <a:pt x="21" y="52"/>
                        </a:lnTo>
                        <a:lnTo>
                          <a:pt x="21" y="52"/>
                        </a:lnTo>
                        <a:lnTo>
                          <a:pt x="21" y="52"/>
                        </a:lnTo>
                        <a:lnTo>
                          <a:pt x="19" y="52"/>
                        </a:lnTo>
                        <a:lnTo>
                          <a:pt x="19" y="52"/>
                        </a:lnTo>
                        <a:lnTo>
                          <a:pt x="19" y="52"/>
                        </a:lnTo>
                        <a:lnTo>
                          <a:pt x="19" y="52"/>
                        </a:lnTo>
                        <a:lnTo>
                          <a:pt x="21" y="52"/>
                        </a:lnTo>
                        <a:lnTo>
                          <a:pt x="21" y="54"/>
                        </a:lnTo>
                        <a:lnTo>
                          <a:pt x="21" y="54"/>
                        </a:lnTo>
                        <a:lnTo>
                          <a:pt x="21" y="54"/>
                        </a:lnTo>
                        <a:lnTo>
                          <a:pt x="21" y="55"/>
                        </a:lnTo>
                        <a:lnTo>
                          <a:pt x="21" y="55"/>
                        </a:lnTo>
                        <a:lnTo>
                          <a:pt x="21" y="57"/>
                        </a:lnTo>
                        <a:lnTo>
                          <a:pt x="21" y="57"/>
                        </a:lnTo>
                        <a:lnTo>
                          <a:pt x="21" y="57"/>
                        </a:lnTo>
                        <a:lnTo>
                          <a:pt x="21" y="59"/>
                        </a:lnTo>
                        <a:lnTo>
                          <a:pt x="21" y="59"/>
                        </a:lnTo>
                        <a:lnTo>
                          <a:pt x="21" y="59"/>
                        </a:lnTo>
                        <a:lnTo>
                          <a:pt x="21" y="57"/>
                        </a:lnTo>
                        <a:lnTo>
                          <a:pt x="19" y="57"/>
                        </a:lnTo>
                        <a:lnTo>
                          <a:pt x="19" y="57"/>
                        </a:lnTo>
                        <a:lnTo>
                          <a:pt x="19" y="57"/>
                        </a:lnTo>
                        <a:lnTo>
                          <a:pt x="19" y="55"/>
                        </a:lnTo>
                        <a:lnTo>
                          <a:pt x="19" y="55"/>
                        </a:lnTo>
                        <a:lnTo>
                          <a:pt x="17" y="55"/>
                        </a:lnTo>
                        <a:lnTo>
                          <a:pt x="17" y="54"/>
                        </a:lnTo>
                        <a:lnTo>
                          <a:pt x="17" y="54"/>
                        </a:lnTo>
                        <a:lnTo>
                          <a:pt x="17" y="54"/>
                        </a:lnTo>
                        <a:lnTo>
                          <a:pt x="17" y="52"/>
                        </a:lnTo>
                        <a:lnTo>
                          <a:pt x="17" y="52"/>
                        </a:lnTo>
                        <a:lnTo>
                          <a:pt x="17" y="52"/>
                        </a:lnTo>
                        <a:lnTo>
                          <a:pt x="17" y="52"/>
                        </a:lnTo>
                        <a:lnTo>
                          <a:pt x="17" y="54"/>
                        </a:lnTo>
                        <a:lnTo>
                          <a:pt x="17" y="54"/>
                        </a:lnTo>
                        <a:lnTo>
                          <a:pt x="17" y="55"/>
                        </a:lnTo>
                        <a:lnTo>
                          <a:pt x="17" y="5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59" name="Freeform 511">
                    <a:extLst>
                      <a:ext uri="{FF2B5EF4-FFF2-40B4-BE49-F238E27FC236}">
                        <a16:creationId xmlns:a16="http://schemas.microsoft.com/office/drawing/2014/main" id="{F2B3615A-16F0-4238-99A4-43D0E14C67A6}"/>
                      </a:ext>
                    </a:extLst>
                  </p:cNvPr>
                  <p:cNvSpPr>
                    <a:spLocks/>
                  </p:cNvSpPr>
                  <p:nvPr/>
                </p:nvSpPr>
                <p:spPr bwMode="auto">
                  <a:xfrm>
                    <a:off x="12806" y="2651"/>
                    <a:ext cx="30" cy="59"/>
                  </a:xfrm>
                  <a:custGeom>
                    <a:avLst/>
                    <a:gdLst>
                      <a:gd name="T0" fmla="*/ 13 w 30"/>
                      <a:gd name="T1" fmla="*/ 54 h 59"/>
                      <a:gd name="T2" fmla="*/ 11 w 30"/>
                      <a:gd name="T3" fmla="*/ 52 h 59"/>
                      <a:gd name="T4" fmla="*/ 9 w 30"/>
                      <a:gd name="T5" fmla="*/ 46 h 59"/>
                      <a:gd name="T6" fmla="*/ 11 w 30"/>
                      <a:gd name="T7" fmla="*/ 42 h 59"/>
                      <a:gd name="T8" fmla="*/ 11 w 30"/>
                      <a:gd name="T9" fmla="*/ 38 h 59"/>
                      <a:gd name="T10" fmla="*/ 7 w 30"/>
                      <a:gd name="T11" fmla="*/ 36 h 59"/>
                      <a:gd name="T12" fmla="*/ 7 w 30"/>
                      <a:gd name="T13" fmla="*/ 40 h 59"/>
                      <a:gd name="T14" fmla="*/ 6 w 30"/>
                      <a:gd name="T15" fmla="*/ 44 h 59"/>
                      <a:gd name="T16" fmla="*/ 4 w 30"/>
                      <a:gd name="T17" fmla="*/ 42 h 59"/>
                      <a:gd name="T18" fmla="*/ 6 w 30"/>
                      <a:gd name="T19" fmla="*/ 40 h 59"/>
                      <a:gd name="T20" fmla="*/ 6 w 30"/>
                      <a:gd name="T21" fmla="*/ 36 h 59"/>
                      <a:gd name="T22" fmla="*/ 6 w 30"/>
                      <a:gd name="T23" fmla="*/ 31 h 59"/>
                      <a:gd name="T24" fmla="*/ 4 w 30"/>
                      <a:gd name="T25" fmla="*/ 27 h 59"/>
                      <a:gd name="T26" fmla="*/ 4 w 30"/>
                      <a:gd name="T27" fmla="*/ 23 h 59"/>
                      <a:gd name="T28" fmla="*/ 4 w 30"/>
                      <a:gd name="T29" fmla="*/ 21 h 59"/>
                      <a:gd name="T30" fmla="*/ 7 w 30"/>
                      <a:gd name="T31" fmla="*/ 21 h 59"/>
                      <a:gd name="T32" fmla="*/ 9 w 30"/>
                      <a:gd name="T33" fmla="*/ 25 h 59"/>
                      <a:gd name="T34" fmla="*/ 7 w 30"/>
                      <a:gd name="T35" fmla="*/ 29 h 59"/>
                      <a:gd name="T36" fmla="*/ 11 w 30"/>
                      <a:gd name="T37" fmla="*/ 27 h 59"/>
                      <a:gd name="T38" fmla="*/ 11 w 30"/>
                      <a:gd name="T39" fmla="*/ 23 h 59"/>
                      <a:gd name="T40" fmla="*/ 11 w 30"/>
                      <a:gd name="T41" fmla="*/ 19 h 59"/>
                      <a:gd name="T42" fmla="*/ 11 w 30"/>
                      <a:gd name="T43" fmla="*/ 19 h 59"/>
                      <a:gd name="T44" fmla="*/ 9 w 30"/>
                      <a:gd name="T45" fmla="*/ 15 h 59"/>
                      <a:gd name="T46" fmla="*/ 7 w 30"/>
                      <a:gd name="T47" fmla="*/ 13 h 59"/>
                      <a:gd name="T48" fmla="*/ 4 w 30"/>
                      <a:gd name="T49" fmla="*/ 11 h 59"/>
                      <a:gd name="T50" fmla="*/ 2 w 30"/>
                      <a:gd name="T51" fmla="*/ 8 h 59"/>
                      <a:gd name="T52" fmla="*/ 0 w 30"/>
                      <a:gd name="T53" fmla="*/ 6 h 59"/>
                      <a:gd name="T54" fmla="*/ 2 w 30"/>
                      <a:gd name="T55" fmla="*/ 4 h 59"/>
                      <a:gd name="T56" fmla="*/ 4 w 30"/>
                      <a:gd name="T57" fmla="*/ 0 h 59"/>
                      <a:gd name="T58" fmla="*/ 7 w 30"/>
                      <a:gd name="T59" fmla="*/ 4 h 59"/>
                      <a:gd name="T60" fmla="*/ 11 w 30"/>
                      <a:gd name="T61" fmla="*/ 4 h 59"/>
                      <a:gd name="T62" fmla="*/ 13 w 30"/>
                      <a:gd name="T63" fmla="*/ 4 h 59"/>
                      <a:gd name="T64" fmla="*/ 17 w 30"/>
                      <a:gd name="T65" fmla="*/ 0 h 59"/>
                      <a:gd name="T66" fmla="*/ 19 w 30"/>
                      <a:gd name="T67" fmla="*/ 4 h 59"/>
                      <a:gd name="T68" fmla="*/ 23 w 30"/>
                      <a:gd name="T69" fmla="*/ 6 h 59"/>
                      <a:gd name="T70" fmla="*/ 23 w 30"/>
                      <a:gd name="T71" fmla="*/ 9 h 59"/>
                      <a:gd name="T72" fmla="*/ 25 w 30"/>
                      <a:gd name="T73" fmla="*/ 11 h 59"/>
                      <a:gd name="T74" fmla="*/ 27 w 30"/>
                      <a:gd name="T75" fmla="*/ 15 h 59"/>
                      <a:gd name="T76" fmla="*/ 23 w 30"/>
                      <a:gd name="T77" fmla="*/ 17 h 59"/>
                      <a:gd name="T78" fmla="*/ 25 w 30"/>
                      <a:gd name="T79" fmla="*/ 21 h 59"/>
                      <a:gd name="T80" fmla="*/ 27 w 30"/>
                      <a:gd name="T81" fmla="*/ 27 h 59"/>
                      <a:gd name="T82" fmla="*/ 27 w 30"/>
                      <a:gd name="T83" fmla="*/ 29 h 59"/>
                      <a:gd name="T84" fmla="*/ 28 w 30"/>
                      <a:gd name="T85" fmla="*/ 32 h 59"/>
                      <a:gd name="T86" fmla="*/ 30 w 30"/>
                      <a:gd name="T87" fmla="*/ 36 h 59"/>
                      <a:gd name="T88" fmla="*/ 28 w 30"/>
                      <a:gd name="T89" fmla="*/ 34 h 59"/>
                      <a:gd name="T90" fmla="*/ 27 w 30"/>
                      <a:gd name="T91" fmla="*/ 34 h 59"/>
                      <a:gd name="T92" fmla="*/ 25 w 30"/>
                      <a:gd name="T93" fmla="*/ 34 h 59"/>
                      <a:gd name="T94" fmla="*/ 21 w 30"/>
                      <a:gd name="T95" fmla="*/ 34 h 59"/>
                      <a:gd name="T96" fmla="*/ 17 w 30"/>
                      <a:gd name="T97" fmla="*/ 31 h 59"/>
                      <a:gd name="T98" fmla="*/ 17 w 30"/>
                      <a:gd name="T99" fmla="*/ 34 h 59"/>
                      <a:gd name="T100" fmla="*/ 17 w 30"/>
                      <a:gd name="T101" fmla="*/ 38 h 59"/>
                      <a:gd name="T102" fmla="*/ 19 w 30"/>
                      <a:gd name="T103" fmla="*/ 42 h 59"/>
                      <a:gd name="T104" fmla="*/ 21 w 30"/>
                      <a:gd name="T105" fmla="*/ 46 h 59"/>
                      <a:gd name="T106" fmla="*/ 21 w 30"/>
                      <a:gd name="T107" fmla="*/ 52 h 59"/>
                      <a:gd name="T108" fmla="*/ 21 w 30"/>
                      <a:gd name="T109" fmla="*/ 54 h 59"/>
                      <a:gd name="T110" fmla="*/ 21 w 30"/>
                      <a:gd name="T111" fmla="*/ 57 h 59"/>
                      <a:gd name="T112" fmla="*/ 19 w 30"/>
                      <a:gd name="T113" fmla="*/ 57 h 59"/>
                      <a:gd name="T114" fmla="*/ 17 w 30"/>
                      <a:gd name="T115" fmla="*/ 52 h 59"/>
                      <a:gd name="T116" fmla="*/ 17 w 30"/>
                      <a:gd name="T117"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 h="59">
                        <a:moveTo>
                          <a:pt x="17" y="55"/>
                        </a:moveTo>
                        <a:lnTo>
                          <a:pt x="15" y="55"/>
                        </a:lnTo>
                        <a:lnTo>
                          <a:pt x="15" y="55"/>
                        </a:lnTo>
                        <a:lnTo>
                          <a:pt x="15" y="55"/>
                        </a:lnTo>
                        <a:lnTo>
                          <a:pt x="13" y="55"/>
                        </a:lnTo>
                        <a:lnTo>
                          <a:pt x="13" y="54"/>
                        </a:lnTo>
                        <a:lnTo>
                          <a:pt x="13" y="54"/>
                        </a:lnTo>
                        <a:lnTo>
                          <a:pt x="13" y="54"/>
                        </a:lnTo>
                        <a:lnTo>
                          <a:pt x="13" y="54"/>
                        </a:lnTo>
                        <a:lnTo>
                          <a:pt x="11" y="54"/>
                        </a:lnTo>
                        <a:lnTo>
                          <a:pt x="11" y="54"/>
                        </a:lnTo>
                        <a:lnTo>
                          <a:pt x="11" y="52"/>
                        </a:lnTo>
                        <a:lnTo>
                          <a:pt x="11" y="52"/>
                        </a:lnTo>
                        <a:lnTo>
                          <a:pt x="11" y="52"/>
                        </a:lnTo>
                        <a:lnTo>
                          <a:pt x="11" y="50"/>
                        </a:lnTo>
                        <a:lnTo>
                          <a:pt x="11" y="50"/>
                        </a:lnTo>
                        <a:lnTo>
                          <a:pt x="11" y="50"/>
                        </a:lnTo>
                        <a:lnTo>
                          <a:pt x="11" y="48"/>
                        </a:lnTo>
                        <a:lnTo>
                          <a:pt x="11" y="48"/>
                        </a:lnTo>
                        <a:lnTo>
                          <a:pt x="11" y="46"/>
                        </a:lnTo>
                        <a:lnTo>
                          <a:pt x="9" y="46"/>
                        </a:lnTo>
                        <a:lnTo>
                          <a:pt x="9" y="46"/>
                        </a:lnTo>
                        <a:lnTo>
                          <a:pt x="11" y="46"/>
                        </a:lnTo>
                        <a:lnTo>
                          <a:pt x="11" y="44"/>
                        </a:lnTo>
                        <a:lnTo>
                          <a:pt x="11" y="44"/>
                        </a:lnTo>
                        <a:lnTo>
                          <a:pt x="11" y="44"/>
                        </a:lnTo>
                        <a:lnTo>
                          <a:pt x="11" y="42"/>
                        </a:lnTo>
                        <a:lnTo>
                          <a:pt x="11" y="42"/>
                        </a:lnTo>
                        <a:lnTo>
                          <a:pt x="11" y="42"/>
                        </a:lnTo>
                        <a:lnTo>
                          <a:pt x="11" y="42"/>
                        </a:lnTo>
                        <a:lnTo>
                          <a:pt x="11" y="42"/>
                        </a:lnTo>
                        <a:lnTo>
                          <a:pt x="11" y="40"/>
                        </a:lnTo>
                        <a:lnTo>
                          <a:pt x="11" y="40"/>
                        </a:lnTo>
                        <a:lnTo>
                          <a:pt x="11" y="38"/>
                        </a:lnTo>
                        <a:lnTo>
                          <a:pt x="11" y="38"/>
                        </a:lnTo>
                        <a:lnTo>
                          <a:pt x="11" y="38"/>
                        </a:lnTo>
                        <a:lnTo>
                          <a:pt x="9" y="38"/>
                        </a:lnTo>
                        <a:lnTo>
                          <a:pt x="9" y="36"/>
                        </a:lnTo>
                        <a:lnTo>
                          <a:pt x="9" y="36"/>
                        </a:lnTo>
                        <a:lnTo>
                          <a:pt x="9" y="36"/>
                        </a:lnTo>
                        <a:lnTo>
                          <a:pt x="7" y="36"/>
                        </a:lnTo>
                        <a:lnTo>
                          <a:pt x="7" y="36"/>
                        </a:lnTo>
                        <a:lnTo>
                          <a:pt x="7" y="38"/>
                        </a:lnTo>
                        <a:lnTo>
                          <a:pt x="7" y="38"/>
                        </a:lnTo>
                        <a:lnTo>
                          <a:pt x="7" y="38"/>
                        </a:lnTo>
                        <a:lnTo>
                          <a:pt x="7" y="38"/>
                        </a:lnTo>
                        <a:lnTo>
                          <a:pt x="7" y="40"/>
                        </a:lnTo>
                        <a:lnTo>
                          <a:pt x="7" y="40"/>
                        </a:lnTo>
                        <a:lnTo>
                          <a:pt x="7" y="40"/>
                        </a:lnTo>
                        <a:lnTo>
                          <a:pt x="7" y="42"/>
                        </a:lnTo>
                        <a:lnTo>
                          <a:pt x="7" y="42"/>
                        </a:lnTo>
                        <a:lnTo>
                          <a:pt x="7" y="42"/>
                        </a:lnTo>
                        <a:lnTo>
                          <a:pt x="7" y="42"/>
                        </a:lnTo>
                        <a:lnTo>
                          <a:pt x="6" y="42"/>
                        </a:lnTo>
                        <a:lnTo>
                          <a:pt x="6" y="42"/>
                        </a:lnTo>
                        <a:lnTo>
                          <a:pt x="6" y="44"/>
                        </a:lnTo>
                        <a:lnTo>
                          <a:pt x="6" y="44"/>
                        </a:lnTo>
                        <a:lnTo>
                          <a:pt x="4" y="44"/>
                        </a:lnTo>
                        <a:lnTo>
                          <a:pt x="4" y="44"/>
                        </a:lnTo>
                        <a:lnTo>
                          <a:pt x="2" y="44"/>
                        </a:lnTo>
                        <a:lnTo>
                          <a:pt x="2" y="42"/>
                        </a:lnTo>
                        <a:lnTo>
                          <a:pt x="2" y="42"/>
                        </a:lnTo>
                        <a:lnTo>
                          <a:pt x="4" y="42"/>
                        </a:lnTo>
                        <a:lnTo>
                          <a:pt x="4" y="42"/>
                        </a:lnTo>
                        <a:lnTo>
                          <a:pt x="4" y="40"/>
                        </a:lnTo>
                        <a:lnTo>
                          <a:pt x="4" y="40"/>
                        </a:lnTo>
                        <a:lnTo>
                          <a:pt x="6" y="40"/>
                        </a:lnTo>
                        <a:lnTo>
                          <a:pt x="6" y="40"/>
                        </a:lnTo>
                        <a:lnTo>
                          <a:pt x="6" y="40"/>
                        </a:lnTo>
                        <a:lnTo>
                          <a:pt x="6" y="40"/>
                        </a:lnTo>
                        <a:lnTo>
                          <a:pt x="7" y="40"/>
                        </a:lnTo>
                        <a:lnTo>
                          <a:pt x="7" y="38"/>
                        </a:lnTo>
                        <a:lnTo>
                          <a:pt x="6" y="38"/>
                        </a:lnTo>
                        <a:lnTo>
                          <a:pt x="6" y="38"/>
                        </a:lnTo>
                        <a:lnTo>
                          <a:pt x="6" y="38"/>
                        </a:lnTo>
                        <a:lnTo>
                          <a:pt x="6" y="38"/>
                        </a:lnTo>
                        <a:lnTo>
                          <a:pt x="6" y="36"/>
                        </a:lnTo>
                        <a:lnTo>
                          <a:pt x="6" y="36"/>
                        </a:lnTo>
                        <a:lnTo>
                          <a:pt x="6" y="34"/>
                        </a:lnTo>
                        <a:lnTo>
                          <a:pt x="6" y="34"/>
                        </a:lnTo>
                        <a:lnTo>
                          <a:pt x="6" y="34"/>
                        </a:lnTo>
                        <a:lnTo>
                          <a:pt x="6" y="32"/>
                        </a:lnTo>
                        <a:lnTo>
                          <a:pt x="6" y="32"/>
                        </a:lnTo>
                        <a:lnTo>
                          <a:pt x="6" y="31"/>
                        </a:lnTo>
                        <a:lnTo>
                          <a:pt x="6" y="31"/>
                        </a:lnTo>
                        <a:lnTo>
                          <a:pt x="4" y="31"/>
                        </a:lnTo>
                        <a:lnTo>
                          <a:pt x="4" y="29"/>
                        </a:lnTo>
                        <a:lnTo>
                          <a:pt x="4" y="29"/>
                        </a:lnTo>
                        <a:lnTo>
                          <a:pt x="4" y="27"/>
                        </a:lnTo>
                        <a:lnTo>
                          <a:pt x="4" y="27"/>
                        </a:lnTo>
                        <a:lnTo>
                          <a:pt x="4" y="27"/>
                        </a:lnTo>
                        <a:lnTo>
                          <a:pt x="4" y="27"/>
                        </a:lnTo>
                        <a:lnTo>
                          <a:pt x="2" y="27"/>
                        </a:lnTo>
                        <a:lnTo>
                          <a:pt x="2" y="25"/>
                        </a:lnTo>
                        <a:lnTo>
                          <a:pt x="2" y="25"/>
                        </a:lnTo>
                        <a:lnTo>
                          <a:pt x="2" y="23"/>
                        </a:lnTo>
                        <a:lnTo>
                          <a:pt x="2" y="23"/>
                        </a:lnTo>
                        <a:lnTo>
                          <a:pt x="4" y="23"/>
                        </a:lnTo>
                        <a:lnTo>
                          <a:pt x="4" y="23"/>
                        </a:lnTo>
                        <a:lnTo>
                          <a:pt x="4" y="23"/>
                        </a:lnTo>
                        <a:lnTo>
                          <a:pt x="6" y="23"/>
                        </a:lnTo>
                        <a:lnTo>
                          <a:pt x="6" y="23"/>
                        </a:lnTo>
                        <a:lnTo>
                          <a:pt x="4" y="23"/>
                        </a:lnTo>
                        <a:lnTo>
                          <a:pt x="4" y="21"/>
                        </a:lnTo>
                        <a:lnTo>
                          <a:pt x="4" y="21"/>
                        </a:lnTo>
                        <a:lnTo>
                          <a:pt x="6" y="21"/>
                        </a:lnTo>
                        <a:lnTo>
                          <a:pt x="6" y="21"/>
                        </a:lnTo>
                        <a:lnTo>
                          <a:pt x="6" y="21"/>
                        </a:lnTo>
                        <a:lnTo>
                          <a:pt x="6" y="19"/>
                        </a:lnTo>
                        <a:lnTo>
                          <a:pt x="7" y="19"/>
                        </a:lnTo>
                        <a:lnTo>
                          <a:pt x="7" y="21"/>
                        </a:lnTo>
                        <a:lnTo>
                          <a:pt x="7" y="21"/>
                        </a:lnTo>
                        <a:lnTo>
                          <a:pt x="7" y="21"/>
                        </a:lnTo>
                        <a:lnTo>
                          <a:pt x="7" y="21"/>
                        </a:lnTo>
                        <a:lnTo>
                          <a:pt x="7" y="23"/>
                        </a:lnTo>
                        <a:lnTo>
                          <a:pt x="7" y="23"/>
                        </a:lnTo>
                        <a:lnTo>
                          <a:pt x="9" y="23"/>
                        </a:lnTo>
                        <a:lnTo>
                          <a:pt x="9" y="25"/>
                        </a:lnTo>
                        <a:lnTo>
                          <a:pt x="9" y="25"/>
                        </a:lnTo>
                        <a:lnTo>
                          <a:pt x="9" y="27"/>
                        </a:lnTo>
                        <a:lnTo>
                          <a:pt x="7" y="27"/>
                        </a:lnTo>
                        <a:lnTo>
                          <a:pt x="7" y="27"/>
                        </a:lnTo>
                        <a:lnTo>
                          <a:pt x="7" y="27"/>
                        </a:lnTo>
                        <a:lnTo>
                          <a:pt x="7" y="27"/>
                        </a:lnTo>
                        <a:lnTo>
                          <a:pt x="7" y="27"/>
                        </a:lnTo>
                        <a:lnTo>
                          <a:pt x="7" y="29"/>
                        </a:lnTo>
                        <a:lnTo>
                          <a:pt x="9" y="29"/>
                        </a:lnTo>
                        <a:lnTo>
                          <a:pt x="9" y="29"/>
                        </a:lnTo>
                        <a:lnTo>
                          <a:pt x="11" y="29"/>
                        </a:lnTo>
                        <a:lnTo>
                          <a:pt x="11" y="27"/>
                        </a:lnTo>
                        <a:lnTo>
                          <a:pt x="11" y="27"/>
                        </a:lnTo>
                        <a:lnTo>
                          <a:pt x="11" y="27"/>
                        </a:lnTo>
                        <a:lnTo>
                          <a:pt x="11" y="27"/>
                        </a:lnTo>
                        <a:lnTo>
                          <a:pt x="11" y="27"/>
                        </a:lnTo>
                        <a:lnTo>
                          <a:pt x="11" y="25"/>
                        </a:lnTo>
                        <a:lnTo>
                          <a:pt x="11" y="25"/>
                        </a:lnTo>
                        <a:lnTo>
                          <a:pt x="11" y="25"/>
                        </a:lnTo>
                        <a:lnTo>
                          <a:pt x="11" y="23"/>
                        </a:lnTo>
                        <a:lnTo>
                          <a:pt x="11" y="23"/>
                        </a:lnTo>
                        <a:lnTo>
                          <a:pt x="11" y="23"/>
                        </a:lnTo>
                        <a:lnTo>
                          <a:pt x="11" y="21"/>
                        </a:lnTo>
                        <a:lnTo>
                          <a:pt x="11" y="21"/>
                        </a:lnTo>
                        <a:lnTo>
                          <a:pt x="9" y="21"/>
                        </a:lnTo>
                        <a:lnTo>
                          <a:pt x="9" y="19"/>
                        </a:lnTo>
                        <a:lnTo>
                          <a:pt x="11" y="19"/>
                        </a:lnTo>
                        <a:lnTo>
                          <a:pt x="11" y="19"/>
                        </a:lnTo>
                        <a:lnTo>
                          <a:pt x="11" y="19"/>
                        </a:lnTo>
                        <a:lnTo>
                          <a:pt x="13" y="19"/>
                        </a:lnTo>
                        <a:lnTo>
                          <a:pt x="13" y="19"/>
                        </a:lnTo>
                        <a:lnTo>
                          <a:pt x="11" y="19"/>
                        </a:lnTo>
                        <a:lnTo>
                          <a:pt x="11" y="19"/>
                        </a:lnTo>
                        <a:lnTo>
                          <a:pt x="11" y="19"/>
                        </a:lnTo>
                        <a:lnTo>
                          <a:pt x="11" y="19"/>
                        </a:lnTo>
                        <a:lnTo>
                          <a:pt x="11" y="19"/>
                        </a:lnTo>
                        <a:lnTo>
                          <a:pt x="9" y="19"/>
                        </a:lnTo>
                        <a:lnTo>
                          <a:pt x="9" y="19"/>
                        </a:lnTo>
                        <a:lnTo>
                          <a:pt x="9" y="17"/>
                        </a:lnTo>
                        <a:lnTo>
                          <a:pt x="9" y="17"/>
                        </a:lnTo>
                        <a:lnTo>
                          <a:pt x="9" y="17"/>
                        </a:lnTo>
                        <a:lnTo>
                          <a:pt x="9" y="15"/>
                        </a:lnTo>
                        <a:lnTo>
                          <a:pt x="9" y="15"/>
                        </a:lnTo>
                        <a:lnTo>
                          <a:pt x="9" y="15"/>
                        </a:lnTo>
                        <a:lnTo>
                          <a:pt x="9" y="15"/>
                        </a:lnTo>
                        <a:lnTo>
                          <a:pt x="9" y="13"/>
                        </a:lnTo>
                        <a:lnTo>
                          <a:pt x="7" y="13"/>
                        </a:lnTo>
                        <a:lnTo>
                          <a:pt x="7" y="13"/>
                        </a:lnTo>
                        <a:lnTo>
                          <a:pt x="7" y="13"/>
                        </a:lnTo>
                        <a:lnTo>
                          <a:pt x="7" y="13"/>
                        </a:lnTo>
                        <a:lnTo>
                          <a:pt x="6" y="13"/>
                        </a:lnTo>
                        <a:lnTo>
                          <a:pt x="6" y="11"/>
                        </a:lnTo>
                        <a:lnTo>
                          <a:pt x="6" y="11"/>
                        </a:lnTo>
                        <a:lnTo>
                          <a:pt x="6" y="11"/>
                        </a:lnTo>
                        <a:lnTo>
                          <a:pt x="6" y="11"/>
                        </a:lnTo>
                        <a:lnTo>
                          <a:pt x="6" y="11"/>
                        </a:lnTo>
                        <a:lnTo>
                          <a:pt x="4" y="11"/>
                        </a:lnTo>
                        <a:lnTo>
                          <a:pt x="4" y="9"/>
                        </a:lnTo>
                        <a:lnTo>
                          <a:pt x="4" y="9"/>
                        </a:lnTo>
                        <a:lnTo>
                          <a:pt x="4" y="8"/>
                        </a:lnTo>
                        <a:lnTo>
                          <a:pt x="4" y="8"/>
                        </a:lnTo>
                        <a:lnTo>
                          <a:pt x="4" y="8"/>
                        </a:lnTo>
                        <a:lnTo>
                          <a:pt x="4" y="8"/>
                        </a:lnTo>
                        <a:lnTo>
                          <a:pt x="2" y="8"/>
                        </a:lnTo>
                        <a:lnTo>
                          <a:pt x="2" y="8"/>
                        </a:lnTo>
                        <a:lnTo>
                          <a:pt x="2" y="6"/>
                        </a:lnTo>
                        <a:lnTo>
                          <a:pt x="2" y="6"/>
                        </a:lnTo>
                        <a:lnTo>
                          <a:pt x="2" y="8"/>
                        </a:lnTo>
                        <a:lnTo>
                          <a:pt x="2" y="8"/>
                        </a:lnTo>
                        <a:lnTo>
                          <a:pt x="0" y="8"/>
                        </a:lnTo>
                        <a:lnTo>
                          <a:pt x="0" y="6"/>
                        </a:lnTo>
                        <a:lnTo>
                          <a:pt x="0" y="6"/>
                        </a:lnTo>
                        <a:lnTo>
                          <a:pt x="0" y="4"/>
                        </a:lnTo>
                        <a:lnTo>
                          <a:pt x="2" y="4"/>
                        </a:lnTo>
                        <a:lnTo>
                          <a:pt x="2" y="6"/>
                        </a:lnTo>
                        <a:lnTo>
                          <a:pt x="2" y="6"/>
                        </a:lnTo>
                        <a:lnTo>
                          <a:pt x="2" y="4"/>
                        </a:lnTo>
                        <a:lnTo>
                          <a:pt x="2" y="4"/>
                        </a:lnTo>
                        <a:lnTo>
                          <a:pt x="2" y="4"/>
                        </a:lnTo>
                        <a:lnTo>
                          <a:pt x="2" y="4"/>
                        </a:lnTo>
                        <a:lnTo>
                          <a:pt x="2" y="2"/>
                        </a:lnTo>
                        <a:lnTo>
                          <a:pt x="4" y="2"/>
                        </a:lnTo>
                        <a:lnTo>
                          <a:pt x="4" y="2"/>
                        </a:lnTo>
                        <a:lnTo>
                          <a:pt x="4" y="2"/>
                        </a:lnTo>
                        <a:lnTo>
                          <a:pt x="4" y="0"/>
                        </a:lnTo>
                        <a:lnTo>
                          <a:pt x="6" y="0"/>
                        </a:lnTo>
                        <a:lnTo>
                          <a:pt x="6" y="0"/>
                        </a:lnTo>
                        <a:lnTo>
                          <a:pt x="6" y="0"/>
                        </a:lnTo>
                        <a:lnTo>
                          <a:pt x="6" y="2"/>
                        </a:lnTo>
                        <a:lnTo>
                          <a:pt x="6" y="2"/>
                        </a:lnTo>
                        <a:lnTo>
                          <a:pt x="7" y="2"/>
                        </a:lnTo>
                        <a:lnTo>
                          <a:pt x="7" y="4"/>
                        </a:lnTo>
                        <a:lnTo>
                          <a:pt x="7" y="4"/>
                        </a:lnTo>
                        <a:lnTo>
                          <a:pt x="7" y="4"/>
                        </a:lnTo>
                        <a:lnTo>
                          <a:pt x="7" y="4"/>
                        </a:lnTo>
                        <a:lnTo>
                          <a:pt x="9" y="4"/>
                        </a:lnTo>
                        <a:lnTo>
                          <a:pt x="9" y="4"/>
                        </a:lnTo>
                        <a:lnTo>
                          <a:pt x="11" y="4"/>
                        </a:lnTo>
                        <a:lnTo>
                          <a:pt x="11" y="4"/>
                        </a:lnTo>
                        <a:lnTo>
                          <a:pt x="11" y="4"/>
                        </a:lnTo>
                        <a:lnTo>
                          <a:pt x="11" y="4"/>
                        </a:lnTo>
                        <a:lnTo>
                          <a:pt x="13" y="4"/>
                        </a:lnTo>
                        <a:lnTo>
                          <a:pt x="13" y="2"/>
                        </a:lnTo>
                        <a:lnTo>
                          <a:pt x="13" y="2"/>
                        </a:lnTo>
                        <a:lnTo>
                          <a:pt x="13" y="4"/>
                        </a:lnTo>
                        <a:lnTo>
                          <a:pt x="13" y="4"/>
                        </a:lnTo>
                        <a:lnTo>
                          <a:pt x="13" y="2"/>
                        </a:lnTo>
                        <a:lnTo>
                          <a:pt x="15" y="2"/>
                        </a:lnTo>
                        <a:lnTo>
                          <a:pt x="15" y="2"/>
                        </a:lnTo>
                        <a:lnTo>
                          <a:pt x="15" y="2"/>
                        </a:lnTo>
                        <a:lnTo>
                          <a:pt x="15" y="0"/>
                        </a:lnTo>
                        <a:lnTo>
                          <a:pt x="17" y="0"/>
                        </a:lnTo>
                        <a:lnTo>
                          <a:pt x="17" y="0"/>
                        </a:lnTo>
                        <a:lnTo>
                          <a:pt x="17" y="2"/>
                        </a:lnTo>
                        <a:lnTo>
                          <a:pt x="17" y="2"/>
                        </a:lnTo>
                        <a:lnTo>
                          <a:pt x="17" y="2"/>
                        </a:lnTo>
                        <a:lnTo>
                          <a:pt x="19" y="2"/>
                        </a:lnTo>
                        <a:lnTo>
                          <a:pt x="19" y="4"/>
                        </a:lnTo>
                        <a:lnTo>
                          <a:pt x="19" y="4"/>
                        </a:lnTo>
                        <a:lnTo>
                          <a:pt x="19" y="4"/>
                        </a:lnTo>
                        <a:lnTo>
                          <a:pt x="21" y="4"/>
                        </a:lnTo>
                        <a:lnTo>
                          <a:pt x="21" y="4"/>
                        </a:lnTo>
                        <a:lnTo>
                          <a:pt x="21" y="4"/>
                        </a:lnTo>
                        <a:lnTo>
                          <a:pt x="21" y="4"/>
                        </a:lnTo>
                        <a:lnTo>
                          <a:pt x="21" y="6"/>
                        </a:lnTo>
                        <a:lnTo>
                          <a:pt x="21" y="6"/>
                        </a:lnTo>
                        <a:lnTo>
                          <a:pt x="23" y="6"/>
                        </a:lnTo>
                        <a:lnTo>
                          <a:pt x="23" y="8"/>
                        </a:lnTo>
                        <a:lnTo>
                          <a:pt x="21" y="8"/>
                        </a:lnTo>
                        <a:lnTo>
                          <a:pt x="21" y="8"/>
                        </a:lnTo>
                        <a:lnTo>
                          <a:pt x="23" y="8"/>
                        </a:lnTo>
                        <a:lnTo>
                          <a:pt x="23" y="8"/>
                        </a:lnTo>
                        <a:lnTo>
                          <a:pt x="23" y="9"/>
                        </a:lnTo>
                        <a:lnTo>
                          <a:pt x="23" y="9"/>
                        </a:lnTo>
                        <a:lnTo>
                          <a:pt x="25" y="9"/>
                        </a:lnTo>
                        <a:lnTo>
                          <a:pt x="25" y="9"/>
                        </a:lnTo>
                        <a:lnTo>
                          <a:pt x="25" y="9"/>
                        </a:lnTo>
                        <a:lnTo>
                          <a:pt x="25" y="11"/>
                        </a:lnTo>
                        <a:lnTo>
                          <a:pt x="25" y="11"/>
                        </a:lnTo>
                        <a:lnTo>
                          <a:pt x="25" y="11"/>
                        </a:lnTo>
                        <a:lnTo>
                          <a:pt x="25" y="11"/>
                        </a:lnTo>
                        <a:lnTo>
                          <a:pt x="25" y="13"/>
                        </a:lnTo>
                        <a:lnTo>
                          <a:pt x="25" y="13"/>
                        </a:lnTo>
                        <a:lnTo>
                          <a:pt x="25" y="11"/>
                        </a:lnTo>
                        <a:lnTo>
                          <a:pt x="27" y="11"/>
                        </a:lnTo>
                        <a:lnTo>
                          <a:pt x="27" y="13"/>
                        </a:lnTo>
                        <a:lnTo>
                          <a:pt x="27" y="13"/>
                        </a:lnTo>
                        <a:lnTo>
                          <a:pt x="27" y="15"/>
                        </a:lnTo>
                        <a:lnTo>
                          <a:pt x="25" y="15"/>
                        </a:lnTo>
                        <a:lnTo>
                          <a:pt x="25" y="13"/>
                        </a:lnTo>
                        <a:lnTo>
                          <a:pt x="25" y="13"/>
                        </a:lnTo>
                        <a:lnTo>
                          <a:pt x="25" y="15"/>
                        </a:lnTo>
                        <a:lnTo>
                          <a:pt x="25" y="15"/>
                        </a:lnTo>
                        <a:lnTo>
                          <a:pt x="23" y="15"/>
                        </a:lnTo>
                        <a:lnTo>
                          <a:pt x="23" y="17"/>
                        </a:lnTo>
                        <a:lnTo>
                          <a:pt x="23" y="17"/>
                        </a:lnTo>
                        <a:lnTo>
                          <a:pt x="25" y="17"/>
                        </a:lnTo>
                        <a:lnTo>
                          <a:pt x="25" y="19"/>
                        </a:lnTo>
                        <a:lnTo>
                          <a:pt x="25" y="19"/>
                        </a:lnTo>
                        <a:lnTo>
                          <a:pt x="25" y="19"/>
                        </a:lnTo>
                        <a:lnTo>
                          <a:pt x="25" y="21"/>
                        </a:lnTo>
                        <a:lnTo>
                          <a:pt x="25" y="21"/>
                        </a:lnTo>
                        <a:lnTo>
                          <a:pt x="25" y="23"/>
                        </a:lnTo>
                        <a:lnTo>
                          <a:pt x="25" y="23"/>
                        </a:lnTo>
                        <a:lnTo>
                          <a:pt x="25" y="25"/>
                        </a:lnTo>
                        <a:lnTo>
                          <a:pt x="25" y="25"/>
                        </a:lnTo>
                        <a:lnTo>
                          <a:pt x="25" y="25"/>
                        </a:lnTo>
                        <a:lnTo>
                          <a:pt x="25" y="27"/>
                        </a:lnTo>
                        <a:lnTo>
                          <a:pt x="27" y="27"/>
                        </a:lnTo>
                        <a:lnTo>
                          <a:pt x="27" y="27"/>
                        </a:lnTo>
                        <a:lnTo>
                          <a:pt x="27" y="27"/>
                        </a:lnTo>
                        <a:lnTo>
                          <a:pt x="27" y="27"/>
                        </a:lnTo>
                        <a:lnTo>
                          <a:pt x="27" y="27"/>
                        </a:lnTo>
                        <a:lnTo>
                          <a:pt x="27" y="29"/>
                        </a:lnTo>
                        <a:lnTo>
                          <a:pt x="27" y="29"/>
                        </a:lnTo>
                        <a:lnTo>
                          <a:pt x="27" y="29"/>
                        </a:lnTo>
                        <a:lnTo>
                          <a:pt x="27" y="31"/>
                        </a:lnTo>
                        <a:lnTo>
                          <a:pt x="27" y="31"/>
                        </a:lnTo>
                        <a:lnTo>
                          <a:pt x="27" y="31"/>
                        </a:lnTo>
                        <a:lnTo>
                          <a:pt x="28" y="31"/>
                        </a:lnTo>
                        <a:lnTo>
                          <a:pt x="28" y="32"/>
                        </a:lnTo>
                        <a:lnTo>
                          <a:pt x="28" y="32"/>
                        </a:lnTo>
                        <a:lnTo>
                          <a:pt x="28" y="32"/>
                        </a:lnTo>
                        <a:lnTo>
                          <a:pt x="28" y="34"/>
                        </a:lnTo>
                        <a:lnTo>
                          <a:pt x="28" y="34"/>
                        </a:lnTo>
                        <a:lnTo>
                          <a:pt x="28" y="34"/>
                        </a:lnTo>
                        <a:lnTo>
                          <a:pt x="30" y="34"/>
                        </a:lnTo>
                        <a:lnTo>
                          <a:pt x="30" y="34"/>
                        </a:lnTo>
                        <a:lnTo>
                          <a:pt x="30" y="34"/>
                        </a:lnTo>
                        <a:lnTo>
                          <a:pt x="30" y="36"/>
                        </a:lnTo>
                        <a:lnTo>
                          <a:pt x="30" y="36"/>
                        </a:lnTo>
                        <a:lnTo>
                          <a:pt x="30" y="36"/>
                        </a:lnTo>
                        <a:lnTo>
                          <a:pt x="28" y="36"/>
                        </a:lnTo>
                        <a:lnTo>
                          <a:pt x="28" y="36"/>
                        </a:lnTo>
                        <a:lnTo>
                          <a:pt x="28" y="36"/>
                        </a:lnTo>
                        <a:lnTo>
                          <a:pt x="28" y="34"/>
                        </a:lnTo>
                        <a:lnTo>
                          <a:pt x="28" y="34"/>
                        </a:lnTo>
                        <a:lnTo>
                          <a:pt x="27" y="34"/>
                        </a:lnTo>
                        <a:lnTo>
                          <a:pt x="27" y="36"/>
                        </a:lnTo>
                        <a:lnTo>
                          <a:pt x="27" y="36"/>
                        </a:lnTo>
                        <a:lnTo>
                          <a:pt x="27" y="36"/>
                        </a:lnTo>
                        <a:lnTo>
                          <a:pt x="27" y="34"/>
                        </a:lnTo>
                        <a:lnTo>
                          <a:pt x="27" y="34"/>
                        </a:lnTo>
                        <a:lnTo>
                          <a:pt x="27" y="34"/>
                        </a:lnTo>
                        <a:lnTo>
                          <a:pt x="27" y="34"/>
                        </a:lnTo>
                        <a:lnTo>
                          <a:pt x="27" y="34"/>
                        </a:lnTo>
                        <a:lnTo>
                          <a:pt x="27" y="34"/>
                        </a:lnTo>
                        <a:lnTo>
                          <a:pt x="27" y="34"/>
                        </a:lnTo>
                        <a:lnTo>
                          <a:pt x="25" y="34"/>
                        </a:lnTo>
                        <a:lnTo>
                          <a:pt x="25" y="34"/>
                        </a:lnTo>
                        <a:lnTo>
                          <a:pt x="25" y="34"/>
                        </a:lnTo>
                        <a:lnTo>
                          <a:pt x="25" y="34"/>
                        </a:lnTo>
                        <a:lnTo>
                          <a:pt x="23" y="34"/>
                        </a:lnTo>
                        <a:lnTo>
                          <a:pt x="23" y="34"/>
                        </a:lnTo>
                        <a:lnTo>
                          <a:pt x="23" y="34"/>
                        </a:lnTo>
                        <a:lnTo>
                          <a:pt x="21" y="34"/>
                        </a:lnTo>
                        <a:lnTo>
                          <a:pt x="21" y="34"/>
                        </a:lnTo>
                        <a:lnTo>
                          <a:pt x="21" y="34"/>
                        </a:lnTo>
                        <a:lnTo>
                          <a:pt x="19" y="34"/>
                        </a:lnTo>
                        <a:lnTo>
                          <a:pt x="19" y="34"/>
                        </a:lnTo>
                        <a:lnTo>
                          <a:pt x="19" y="32"/>
                        </a:lnTo>
                        <a:lnTo>
                          <a:pt x="19" y="32"/>
                        </a:lnTo>
                        <a:lnTo>
                          <a:pt x="19" y="31"/>
                        </a:lnTo>
                        <a:lnTo>
                          <a:pt x="19" y="31"/>
                        </a:lnTo>
                        <a:lnTo>
                          <a:pt x="17" y="31"/>
                        </a:lnTo>
                        <a:lnTo>
                          <a:pt x="17" y="31"/>
                        </a:lnTo>
                        <a:lnTo>
                          <a:pt x="17" y="31"/>
                        </a:lnTo>
                        <a:lnTo>
                          <a:pt x="17" y="31"/>
                        </a:lnTo>
                        <a:lnTo>
                          <a:pt x="17" y="32"/>
                        </a:lnTo>
                        <a:lnTo>
                          <a:pt x="17" y="32"/>
                        </a:lnTo>
                        <a:lnTo>
                          <a:pt x="17" y="34"/>
                        </a:lnTo>
                        <a:lnTo>
                          <a:pt x="17" y="34"/>
                        </a:lnTo>
                        <a:lnTo>
                          <a:pt x="17" y="34"/>
                        </a:lnTo>
                        <a:lnTo>
                          <a:pt x="17" y="34"/>
                        </a:lnTo>
                        <a:lnTo>
                          <a:pt x="17" y="36"/>
                        </a:lnTo>
                        <a:lnTo>
                          <a:pt x="17" y="36"/>
                        </a:lnTo>
                        <a:lnTo>
                          <a:pt x="17" y="36"/>
                        </a:lnTo>
                        <a:lnTo>
                          <a:pt x="17" y="38"/>
                        </a:lnTo>
                        <a:lnTo>
                          <a:pt x="17" y="38"/>
                        </a:lnTo>
                        <a:lnTo>
                          <a:pt x="17" y="40"/>
                        </a:lnTo>
                        <a:lnTo>
                          <a:pt x="17" y="40"/>
                        </a:lnTo>
                        <a:lnTo>
                          <a:pt x="17" y="40"/>
                        </a:lnTo>
                        <a:lnTo>
                          <a:pt x="17" y="40"/>
                        </a:lnTo>
                        <a:lnTo>
                          <a:pt x="17" y="42"/>
                        </a:lnTo>
                        <a:lnTo>
                          <a:pt x="17" y="42"/>
                        </a:lnTo>
                        <a:lnTo>
                          <a:pt x="19" y="42"/>
                        </a:lnTo>
                        <a:lnTo>
                          <a:pt x="19" y="42"/>
                        </a:lnTo>
                        <a:lnTo>
                          <a:pt x="19" y="42"/>
                        </a:lnTo>
                        <a:lnTo>
                          <a:pt x="19" y="44"/>
                        </a:lnTo>
                        <a:lnTo>
                          <a:pt x="19" y="44"/>
                        </a:lnTo>
                        <a:lnTo>
                          <a:pt x="19" y="46"/>
                        </a:lnTo>
                        <a:lnTo>
                          <a:pt x="21" y="46"/>
                        </a:lnTo>
                        <a:lnTo>
                          <a:pt x="21" y="46"/>
                        </a:lnTo>
                        <a:lnTo>
                          <a:pt x="21" y="48"/>
                        </a:lnTo>
                        <a:lnTo>
                          <a:pt x="21" y="48"/>
                        </a:lnTo>
                        <a:lnTo>
                          <a:pt x="21" y="48"/>
                        </a:lnTo>
                        <a:lnTo>
                          <a:pt x="21" y="50"/>
                        </a:lnTo>
                        <a:lnTo>
                          <a:pt x="21" y="50"/>
                        </a:lnTo>
                        <a:lnTo>
                          <a:pt x="21" y="52"/>
                        </a:lnTo>
                        <a:lnTo>
                          <a:pt x="21" y="52"/>
                        </a:lnTo>
                        <a:lnTo>
                          <a:pt x="21" y="52"/>
                        </a:lnTo>
                        <a:lnTo>
                          <a:pt x="19" y="52"/>
                        </a:lnTo>
                        <a:lnTo>
                          <a:pt x="19" y="52"/>
                        </a:lnTo>
                        <a:lnTo>
                          <a:pt x="19" y="52"/>
                        </a:lnTo>
                        <a:lnTo>
                          <a:pt x="19" y="52"/>
                        </a:lnTo>
                        <a:lnTo>
                          <a:pt x="21" y="52"/>
                        </a:lnTo>
                        <a:lnTo>
                          <a:pt x="21" y="54"/>
                        </a:lnTo>
                        <a:lnTo>
                          <a:pt x="21" y="54"/>
                        </a:lnTo>
                        <a:lnTo>
                          <a:pt x="21" y="54"/>
                        </a:lnTo>
                        <a:lnTo>
                          <a:pt x="21" y="55"/>
                        </a:lnTo>
                        <a:lnTo>
                          <a:pt x="21" y="55"/>
                        </a:lnTo>
                        <a:lnTo>
                          <a:pt x="21" y="57"/>
                        </a:lnTo>
                        <a:lnTo>
                          <a:pt x="21" y="57"/>
                        </a:lnTo>
                        <a:lnTo>
                          <a:pt x="21" y="57"/>
                        </a:lnTo>
                        <a:lnTo>
                          <a:pt x="21" y="59"/>
                        </a:lnTo>
                        <a:lnTo>
                          <a:pt x="21" y="59"/>
                        </a:lnTo>
                        <a:lnTo>
                          <a:pt x="21" y="59"/>
                        </a:lnTo>
                        <a:lnTo>
                          <a:pt x="21" y="57"/>
                        </a:lnTo>
                        <a:lnTo>
                          <a:pt x="19" y="57"/>
                        </a:lnTo>
                        <a:lnTo>
                          <a:pt x="19" y="57"/>
                        </a:lnTo>
                        <a:lnTo>
                          <a:pt x="19" y="57"/>
                        </a:lnTo>
                        <a:lnTo>
                          <a:pt x="19" y="55"/>
                        </a:lnTo>
                        <a:lnTo>
                          <a:pt x="19" y="55"/>
                        </a:lnTo>
                        <a:lnTo>
                          <a:pt x="17" y="55"/>
                        </a:lnTo>
                        <a:lnTo>
                          <a:pt x="17" y="54"/>
                        </a:lnTo>
                        <a:lnTo>
                          <a:pt x="17" y="54"/>
                        </a:lnTo>
                        <a:lnTo>
                          <a:pt x="17" y="54"/>
                        </a:lnTo>
                        <a:lnTo>
                          <a:pt x="17" y="52"/>
                        </a:lnTo>
                        <a:lnTo>
                          <a:pt x="17" y="52"/>
                        </a:lnTo>
                        <a:lnTo>
                          <a:pt x="17" y="52"/>
                        </a:lnTo>
                        <a:lnTo>
                          <a:pt x="17" y="52"/>
                        </a:lnTo>
                        <a:lnTo>
                          <a:pt x="17" y="54"/>
                        </a:lnTo>
                        <a:lnTo>
                          <a:pt x="17" y="54"/>
                        </a:lnTo>
                        <a:lnTo>
                          <a:pt x="17" y="55"/>
                        </a:lnTo>
                        <a:lnTo>
                          <a:pt x="17" y="55"/>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0" name="Freeform 512">
                    <a:extLst>
                      <a:ext uri="{FF2B5EF4-FFF2-40B4-BE49-F238E27FC236}">
                        <a16:creationId xmlns:a16="http://schemas.microsoft.com/office/drawing/2014/main" id="{C364FDE8-3EB5-4821-AE00-83E8DCDE416E}"/>
                      </a:ext>
                    </a:extLst>
                  </p:cNvPr>
                  <p:cNvSpPr>
                    <a:spLocks/>
                  </p:cNvSpPr>
                  <p:nvPr/>
                </p:nvSpPr>
                <p:spPr bwMode="auto">
                  <a:xfrm>
                    <a:off x="12768" y="2697"/>
                    <a:ext cx="82" cy="101"/>
                  </a:xfrm>
                  <a:custGeom>
                    <a:avLst/>
                    <a:gdLst>
                      <a:gd name="T0" fmla="*/ 55 w 82"/>
                      <a:gd name="T1" fmla="*/ 32 h 101"/>
                      <a:gd name="T2" fmla="*/ 59 w 82"/>
                      <a:gd name="T3" fmla="*/ 31 h 101"/>
                      <a:gd name="T4" fmla="*/ 61 w 82"/>
                      <a:gd name="T5" fmla="*/ 25 h 101"/>
                      <a:gd name="T6" fmla="*/ 61 w 82"/>
                      <a:gd name="T7" fmla="*/ 15 h 101"/>
                      <a:gd name="T8" fmla="*/ 61 w 82"/>
                      <a:gd name="T9" fmla="*/ 9 h 101"/>
                      <a:gd name="T10" fmla="*/ 65 w 82"/>
                      <a:gd name="T11" fmla="*/ 0 h 101"/>
                      <a:gd name="T12" fmla="*/ 66 w 82"/>
                      <a:gd name="T13" fmla="*/ 6 h 101"/>
                      <a:gd name="T14" fmla="*/ 66 w 82"/>
                      <a:gd name="T15" fmla="*/ 15 h 101"/>
                      <a:gd name="T16" fmla="*/ 68 w 82"/>
                      <a:gd name="T17" fmla="*/ 15 h 101"/>
                      <a:gd name="T18" fmla="*/ 70 w 82"/>
                      <a:gd name="T19" fmla="*/ 9 h 101"/>
                      <a:gd name="T20" fmla="*/ 74 w 82"/>
                      <a:gd name="T21" fmla="*/ 13 h 101"/>
                      <a:gd name="T22" fmla="*/ 70 w 82"/>
                      <a:gd name="T23" fmla="*/ 19 h 101"/>
                      <a:gd name="T24" fmla="*/ 70 w 82"/>
                      <a:gd name="T25" fmla="*/ 23 h 101"/>
                      <a:gd name="T26" fmla="*/ 74 w 82"/>
                      <a:gd name="T27" fmla="*/ 27 h 101"/>
                      <a:gd name="T28" fmla="*/ 76 w 82"/>
                      <a:gd name="T29" fmla="*/ 34 h 101"/>
                      <a:gd name="T30" fmla="*/ 76 w 82"/>
                      <a:gd name="T31" fmla="*/ 38 h 101"/>
                      <a:gd name="T32" fmla="*/ 78 w 82"/>
                      <a:gd name="T33" fmla="*/ 44 h 101"/>
                      <a:gd name="T34" fmla="*/ 78 w 82"/>
                      <a:gd name="T35" fmla="*/ 52 h 101"/>
                      <a:gd name="T36" fmla="*/ 82 w 82"/>
                      <a:gd name="T37" fmla="*/ 57 h 101"/>
                      <a:gd name="T38" fmla="*/ 82 w 82"/>
                      <a:gd name="T39" fmla="*/ 67 h 101"/>
                      <a:gd name="T40" fmla="*/ 78 w 82"/>
                      <a:gd name="T41" fmla="*/ 73 h 101"/>
                      <a:gd name="T42" fmla="*/ 76 w 82"/>
                      <a:gd name="T43" fmla="*/ 78 h 101"/>
                      <a:gd name="T44" fmla="*/ 74 w 82"/>
                      <a:gd name="T45" fmla="*/ 84 h 101"/>
                      <a:gd name="T46" fmla="*/ 72 w 82"/>
                      <a:gd name="T47" fmla="*/ 78 h 101"/>
                      <a:gd name="T48" fmla="*/ 70 w 82"/>
                      <a:gd name="T49" fmla="*/ 69 h 101"/>
                      <a:gd name="T50" fmla="*/ 66 w 82"/>
                      <a:gd name="T51" fmla="*/ 75 h 101"/>
                      <a:gd name="T52" fmla="*/ 63 w 82"/>
                      <a:gd name="T53" fmla="*/ 73 h 101"/>
                      <a:gd name="T54" fmla="*/ 63 w 82"/>
                      <a:gd name="T55" fmla="*/ 78 h 101"/>
                      <a:gd name="T56" fmla="*/ 66 w 82"/>
                      <a:gd name="T57" fmla="*/ 86 h 101"/>
                      <a:gd name="T58" fmla="*/ 65 w 82"/>
                      <a:gd name="T59" fmla="*/ 94 h 101"/>
                      <a:gd name="T60" fmla="*/ 61 w 82"/>
                      <a:gd name="T61" fmla="*/ 101 h 101"/>
                      <a:gd name="T62" fmla="*/ 57 w 82"/>
                      <a:gd name="T63" fmla="*/ 98 h 101"/>
                      <a:gd name="T64" fmla="*/ 57 w 82"/>
                      <a:gd name="T65" fmla="*/ 90 h 101"/>
                      <a:gd name="T66" fmla="*/ 51 w 82"/>
                      <a:gd name="T67" fmla="*/ 96 h 101"/>
                      <a:gd name="T68" fmla="*/ 45 w 82"/>
                      <a:gd name="T69" fmla="*/ 92 h 101"/>
                      <a:gd name="T70" fmla="*/ 40 w 82"/>
                      <a:gd name="T71" fmla="*/ 88 h 101"/>
                      <a:gd name="T72" fmla="*/ 36 w 82"/>
                      <a:gd name="T73" fmla="*/ 80 h 101"/>
                      <a:gd name="T74" fmla="*/ 36 w 82"/>
                      <a:gd name="T75" fmla="*/ 73 h 101"/>
                      <a:gd name="T76" fmla="*/ 40 w 82"/>
                      <a:gd name="T77" fmla="*/ 67 h 101"/>
                      <a:gd name="T78" fmla="*/ 38 w 82"/>
                      <a:gd name="T79" fmla="*/ 59 h 101"/>
                      <a:gd name="T80" fmla="*/ 32 w 82"/>
                      <a:gd name="T81" fmla="*/ 55 h 101"/>
                      <a:gd name="T82" fmla="*/ 28 w 82"/>
                      <a:gd name="T83" fmla="*/ 59 h 101"/>
                      <a:gd name="T84" fmla="*/ 24 w 82"/>
                      <a:gd name="T85" fmla="*/ 63 h 101"/>
                      <a:gd name="T86" fmla="*/ 21 w 82"/>
                      <a:gd name="T87" fmla="*/ 61 h 101"/>
                      <a:gd name="T88" fmla="*/ 17 w 82"/>
                      <a:gd name="T89" fmla="*/ 65 h 101"/>
                      <a:gd name="T90" fmla="*/ 15 w 82"/>
                      <a:gd name="T91" fmla="*/ 61 h 101"/>
                      <a:gd name="T92" fmla="*/ 13 w 82"/>
                      <a:gd name="T93" fmla="*/ 57 h 101"/>
                      <a:gd name="T94" fmla="*/ 9 w 82"/>
                      <a:gd name="T95" fmla="*/ 61 h 101"/>
                      <a:gd name="T96" fmla="*/ 7 w 82"/>
                      <a:gd name="T97" fmla="*/ 69 h 101"/>
                      <a:gd name="T98" fmla="*/ 5 w 82"/>
                      <a:gd name="T99" fmla="*/ 75 h 101"/>
                      <a:gd name="T100" fmla="*/ 0 w 82"/>
                      <a:gd name="T101" fmla="*/ 73 h 101"/>
                      <a:gd name="T102" fmla="*/ 1 w 82"/>
                      <a:gd name="T103" fmla="*/ 65 h 101"/>
                      <a:gd name="T104" fmla="*/ 3 w 82"/>
                      <a:gd name="T105" fmla="*/ 55 h 101"/>
                      <a:gd name="T106" fmla="*/ 7 w 82"/>
                      <a:gd name="T107" fmla="*/ 50 h 101"/>
                      <a:gd name="T108" fmla="*/ 13 w 82"/>
                      <a:gd name="T109" fmla="*/ 48 h 101"/>
                      <a:gd name="T110" fmla="*/ 19 w 82"/>
                      <a:gd name="T111" fmla="*/ 44 h 101"/>
                      <a:gd name="T112" fmla="*/ 24 w 82"/>
                      <a:gd name="T113" fmla="*/ 40 h 101"/>
                      <a:gd name="T114" fmla="*/ 28 w 82"/>
                      <a:gd name="T115" fmla="*/ 36 h 101"/>
                      <a:gd name="T116" fmla="*/ 34 w 82"/>
                      <a:gd name="T117" fmla="*/ 40 h 101"/>
                      <a:gd name="T118" fmla="*/ 36 w 82"/>
                      <a:gd name="T119" fmla="*/ 46 h 101"/>
                      <a:gd name="T120" fmla="*/ 40 w 82"/>
                      <a:gd name="T121" fmla="*/ 40 h 101"/>
                      <a:gd name="T122" fmla="*/ 45 w 82"/>
                      <a:gd name="T123" fmla="*/ 38 h 101"/>
                      <a:gd name="T124" fmla="*/ 49 w 82"/>
                      <a:gd name="T125" fmla="*/ 3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101">
                        <a:moveTo>
                          <a:pt x="49" y="29"/>
                        </a:moveTo>
                        <a:lnTo>
                          <a:pt x="51" y="29"/>
                        </a:lnTo>
                        <a:lnTo>
                          <a:pt x="51" y="29"/>
                        </a:lnTo>
                        <a:lnTo>
                          <a:pt x="51" y="29"/>
                        </a:lnTo>
                        <a:lnTo>
                          <a:pt x="51" y="31"/>
                        </a:lnTo>
                        <a:lnTo>
                          <a:pt x="53" y="31"/>
                        </a:lnTo>
                        <a:lnTo>
                          <a:pt x="53" y="31"/>
                        </a:lnTo>
                        <a:lnTo>
                          <a:pt x="53" y="31"/>
                        </a:lnTo>
                        <a:lnTo>
                          <a:pt x="55" y="31"/>
                        </a:lnTo>
                        <a:lnTo>
                          <a:pt x="55" y="32"/>
                        </a:lnTo>
                        <a:lnTo>
                          <a:pt x="55" y="32"/>
                        </a:lnTo>
                        <a:lnTo>
                          <a:pt x="55" y="32"/>
                        </a:lnTo>
                        <a:lnTo>
                          <a:pt x="55" y="32"/>
                        </a:lnTo>
                        <a:lnTo>
                          <a:pt x="57" y="32"/>
                        </a:lnTo>
                        <a:lnTo>
                          <a:pt x="57" y="32"/>
                        </a:lnTo>
                        <a:lnTo>
                          <a:pt x="57" y="31"/>
                        </a:lnTo>
                        <a:lnTo>
                          <a:pt x="57" y="31"/>
                        </a:lnTo>
                        <a:lnTo>
                          <a:pt x="57" y="29"/>
                        </a:lnTo>
                        <a:lnTo>
                          <a:pt x="57" y="29"/>
                        </a:lnTo>
                        <a:lnTo>
                          <a:pt x="57" y="29"/>
                        </a:lnTo>
                        <a:lnTo>
                          <a:pt x="57" y="29"/>
                        </a:lnTo>
                        <a:lnTo>
                          <a:pt x="59" y="29"/>
                        </a:lnTo>
                        <a:lnTo>
                          <a:pt x="59" y="29"/>
                        </a:lnTo>
                        <a:lnTo>
                          <a:pt x="59" y="29"/>
                        </a:lnTo>
                        <a:lnTo>
                          <a:pt x="59" y="29"/>
                        </a:lnTo>
                        <a:lnTo>
                          <a:pt x="59" y="31"/>
                        </a:lnTo>
                        <a:lnTo>
                          <a:pt x="59" y="31"/>
                        </a:lnTo>
                        <a:lnTo>
                          <a:pt x="61" y="31"/>
                        </a:lnTo>
                        <a:lnTo>
                          <a:pt x="61" y="31"/>
                        </a:lnTo>
                        <a:lnTo>
                          <a:pt x="61" y="31"/>
                        </a:lnTo>
                        <a:lnTo>
                          <a:pt x="61" y="29"/>
                        </a:lnTo>
                        <a:lnTo>
                          <a:pt x="63" y="29"/>
                        </a:lnTo>
                        <a:lnTo>
                          <a:pt x="63" y="29"/>
                        </a:lnTo>
                        <a:lnTo>
                          <a:pt x="63" y="29"/>
                        </a:lnTo>
                        <a:lnTo>
                          <a:pt x="63" y="27"/>
                        </a:lnTo>
                        <a:lnTo>
                          <a:pt x="63" y="27"/>
                        </a:lnTo>
                        <a:lnTo>
                          <a:pt x="63" y="25"/>
                        </a:lnTo>
                        <a:lnTo>
                          <a:pt x="63" y="25"/>
                        </a:lnTo>
                        <a:lnTo>
                          <a:pt x="61" y="25"/>
                        </a:lnTo>
                        <a:lnTo>
                          <a:pt x="61" y="23"/>
                        </a:lnTo>
                        <a:lnTo>
                          <a:pt x="61" y="23"/>
                        </a:lnTo>
                        <a:lnTo>
                          <a:pt x="61" y="21"/>
                        </a:lnTo>
                        <a:lnTo>
                          <a:pt x="61" y="21"/>
                        </a:lnTo>
                        <a:lnTo>
                          <a:pt x="61" y="21"/>
                        </a:lnTo>
                        <a:lnTo>
                          <a:pt x="61" y="21"/>
                        </a:lnTo>
                        <a:lnTo>
                          <a:pt x="61" y="19"/>
                        </a:lnTo>
                        <a:lnTo>
                          <a:pt x="61" y="19"/>
                        </a:lnTo>
                        <a:lnTo>
                          <a:pt x="61" y="19"/>
                        </a:lnTo>
                        <a:lnTo>
                          <a:pt x="61" y="17"/>
                        </a:lnTo>
                        <a:lnTo>
                          <a:pt x="61" y="17"/>
                        </a:lnTo>
                        <a:lnTo>
                          <a:pt x="61" y="15"/>
                        </a:lnTo>
                        <a:lnTo>
                          <a:pt x="61" y="15"/>
                        </a:lnTo>
                        <a:lnTo>
                          <a:pt x="61" y="13"/>
                        </a:lnTo>
                        <a:lnTo>
                          <a:pt x="61" y="13"/>
                        </a:lnTo>
                        <a:lnTo>
                          <a:pt x="61" y="13"/>
                        </a:lnTo>
                        <a:lnTo>
                          <a:pt x="61" y="13"/>
                        </a:lnTo>
                        <a:lnTo>
                          <a:pt x="63" y="13"/>
                        </a:lnTo>
                        <a:lnTo>
                          <a:pt x="63" y="13"/>
                        </a:lnTo>
                        <a:lnTo>
                          <a:pt x="63" y="11"/>
                        </a:lnTo>
                        <a:lnTo>
                          <a:pt x="61" y="11"/>
                        </a:lnTo>
                        <a:lnTo>
                          <a:pt x="61" y="11"/>
                        </a:lnTo>
                        <a:lnTo>
                          <a:pt x="63" y="11"/>
                        </a:lnTo>
                        <a:lnTo>
                          <a:pt x="63" y="9"/>
                        </a:lnTo>
                        <a:lnTo>
                          <a:pt x="61" y="9"/>
                        </a:lnTo>
                        <a:lnTo>
                          <a:pt x="61" y="9"/>
                        </a:lnTo>
                        <a:lnTo>
                          <a:pt x="61" y="8"/>
                        </a:lnTo>
                        <a:lnTo>
                          <a:pt x="61" y="8"/>
                        </a:lnTo>
                        <a:lnTo>
                          <a:pt x="61" y="6"/>
                        </a:lnTo>
                        <a:lnTo>
                          <a:pt x="61" y="6"/>
                        </a:lnTo>
                        <a:lnTo>
                          <a:pt x="61" y="6"/>
                        </a:lnTo>
                        <a:lnTo>
                          <a:pt x="63" y="6"/>
                        </a:lnTo>
                        <a:lnTo>
                          <a:pt x="63" y="4"/>
                        </a:lnTo>
                        <a:lnTo>
                          <a:pt x="63" y="4"/>
                        </a:lnTo>
                        <a:lnTo>
                          <a:pt x="63" y="4"/>
                        </a:lnTo>
                        <a:lnTo>
                          <a:pt x="63" y="2"/>
                        </a:lnTo>
                        <a:lnTo>
                          <a:pt x="63" y="2"/>
                        </a:lnTo>
                        <a:lnTo>
                          <a:pt x="65" y="2"/>
                        </a:lnTo>
                        <a:lnTo>
                          <a:pt x="65" y="0"/>
                        </a:lnTo>
                        <a:lnTo>
                          <a:pt x="65" y="0"/>
                        </a:lnTo>
                        <a:lnTo>
                          <a:pt x="65" y="0"/>
                        </a:lnTo>
                        <a:lnTo>
                          <a:pt x="65" y="0"/>
                        </a:lnTo>
                        <a:lnTo>
                          <a:pt x="65" y="0"/>
                        </a:lnTo>
                        <a:lnTo>
                          <a:pt x="66" y="0"/>
                        </a:lnTo>
                        <a:lnTo>
                          <a:pt x="66" y="2"/>
                        </a:lnTo>
                        <a:lnTo>
                          <a:pt x="66" y="2"/>
                        </a:lnTo>
                        <a:lnTo>
                          <a:pt x="66" y="4"/>
                        </a:lnTo>
                        <a:lnTo>
                          <a:pt x="65" y="4"/>
                        </a:lnTo>
                        <a:lnTo>
                          <a:pt x="65" y="4"/>
                        </a:lnTo>
                        <a:lnTo>
                          <a:pt x="65" y="6"/>
                        </a:lnTo>
                        <a:lnTo>
                          <a:pt x="65" y="6"/>
                        </a:lnTo>
                        <a:lnTo>
                          <a:pt x="66" y="6"/>
                        </a:lnTo>
                        <a:lnTo>
                          <a:pt x="66" y="6"/>
                        </a:lnTo>
                        <a:lnTo>
                          <a:pt x="66" y="8"/>
                        </a:lnTo>
                        <a:lnTo>
                          <a:pt x="66" y="8"/>
                        </a:lnTo>
                        <a:lnTo>
                          <a:pt x="66" y="9"/>
                        </a:lnTo>
                        <a:lnTo>
                          <a:pt x="66" y="9"/>
                        </a:lnTo>
                        <a:lnTo>
                          <a:pt x="66" y="11"/>
                        </a:lnTo>
                        <a:lnTo>
                          <a:pt x="66" y="11"/>
                        </a:lnTo>
                        <a:lnTo>
                          <a:pt x="66" y="13"/>
                        </a:lnTo>
                        <a:lnTo>
                          <a:pt x="66" y="13"/>
                        </a:lnTo>
                        <a:lnTo>
                          <a:pt x="66" y="13"/>
                        </a:lnTo>
                        <a:lnTo>
                          <a:pt x="66" y="13"/>
                        </a:lnTo>
                        <a:lnTo>
                          <a:pt x="66" y="15"/>
                        </a:lnTo>
                        <a:lnTo>
                          <a:pt x="66" y="15"/>
                        </a:lnTo>
                        <a:lnTo>
                          <a:pt x="66" y="15"/>
                        </a:lnTo>
                        <a:lnTo>
                          <a:pt x="66" y="17"/>
                        </a:lnTo>
                        <a:lnTo>
                          <a:pt x="65" y="17"/>
                        </a:lnTo>
                        <a:lnTo>
                          <a:pt x="65" y="17"/>
                        </a:lnTo>
                        <a:lnTo>
                          <a:pt x="66" y="17"/>
                        </a:lnTo>
                        <a:lnTo>
                          <a:pt x="66" y="17"/>
                        </a:lnTo>
                        <a:lnTo>
                          <a:pt x="66" y="17"/>
                        </a:lnTo>
                        <a:lnTo>
                          <a:pt x="66" y="19"/>
                        </a:lnTo>
                        <a:lnTo>
                          <a:pt x="68" y="19"/>
                        </a:lnTo>
                        <a:lnTo>
                          <a:pt x="68" y="19"/>
                        </a:lnTo>
                        <a:lnTo>
                          <a:pt x="68" y="17"/>
                        </a:lnTo>
                        <a:lnTo>
                          <a:pt x="68" y="17"/>
                        </a:lnTo>
                        <a:lnTo>
                          <a:pt x="68" y="15"/>
                        </a:lnTo>
                        <a:lnTo>
                          <a:pt x="68" y="15"/>
                        </a:lnTo>
                        <a:lnTo>
                          <a:pt x="68" y="13"/>
                        </a:lnTo>
                        <a:lnTo>
                          <a:pt x="70" y="13"/>
                        </a:lnTo>
                        <a:lnTo>
                          <a:pt x="70" y="13"/>
                        </a:lnTo>
                        <a:lnTo>
                          <a:pt x="70" y="13"/>
                        </a:lnTo>
                        <a:lnTo>
                          <a:pt x="68" y="13"/>
                        </a:lnTo>
                        <a:lnTo>
                          <a:pt x="68" y="11"/>
                        </a:lnTo>
                        <a:lnTo>
                          <a:pt x="68" y="11"/>
                        </a:lnTo>
                        <a:lnTo>
                          <a:pt x="70" y="11"/>
                        </a:lnTo>
                        <a:lnTo>
                          <a:pt x="70" y="11"/>
                        </a:lnTo>
                        <a:lnTo>
                          <a:pt x="70" y="9"/>
                        </a:lnTo>
                        <a:lnTo>
                          <a:pt x="70" y="9"/>
                        </a:lnTo>
                        <a:lnTo>
                          <a:pt x="70" y="9"/>
                        </a:lnTo>
                        <a:lnTo>
                          <a:pt x="70" y="8"/>
                        </a:lnTo>
                        <a:lnTo>
                          <a:pt x="72" y="8"/>
                        </a:lnTo>
                        <a:lnTo>
                          <a:pt x="72" y="8"/>
                        </a:lnTo>
                        <a:lnTo>
                          <a:pt x="72" y="9"/>
                        </a:lnTo>
                        <a:lnTo>
                          <a:pt x="72" y="9"/>
                        </a:lnTo>
                        <a:lnTo>
                          <a:pt x="72" y="9"/>
                        </a:lnTo>
                        <a:lnTo>
                          <a:pt x="72" y="11"/>
                        </a:lnTo>
                        <a:lnTo>
                          <a:pt x="72" y="11"/>
                        </a:lnTo>
                        <a:lnTo>
                          <a:pt x="72" y="13"/>
                        </a:lnTo>
                        <a:lnTo>
                          <a:pt x="74" y="13"/>
                        </a:lnTo>
                        <a:lnTo>
                          <a:pt x="74" y="13"/>
                        </a:lnTo>
                        <a:lnTo>
                          <a:pt x="74" y="13"/>
                        </a:lnTo>
                        <a:lnTo>
                          <a:pt x="74" y="13"/>
                        </a:lnTo>
                        <a:lnTo>
                          <a:pt x="74" y="13"/>
                        </a:lnTo>
                        <a:lnTo>
                          <a:pt x="74" y="15"/>
                        </a:lnTo>
                        <a:lnTo>
                          <a:pt x="74" y="15"/>
                        </a:lnTo>
                        <a:lnTo>
                          <a:pt x="74" y="15"/>
                        </a:lnTo>
                        <a:lnTo>
                          <a:pt x="74" y="15"/>
                        </a:lnTo>
                        <a:lnTo>
                          <a:pt x="72" y="15"/>
                        </a:lnTo>
                        <a:lnTo>
                          <a:pt x="72" y="17"/>
                        </a:lnTo>
                        <a:lnTo>
                          <a:pt x="72" y="17"/>
                        </a:lnTo>
                        <a:lnTo>
                          <a:pt x="72" y="17"/>
                        </a:lnTo>
                        <a:lnTo>
                          <a:pt x="70" y="17"/>
                        </a:lnTo>
                        <a:lnTo>
                          <a:pt x="70" y="17"/>
                        </a:lnTo>
                        <a:lnTo>
                          <a:pt x="70" y="19"/>
                        </a:lnTo>
                        <a:lnTo>
                          <a:pt x="70" y="19"/>
                        </a:lnTo>
                        <a:lnTo>
                          <a:pt x="70" y="19"/>
                        </a:lnTo>
                        <a:lnTo>
                          <a:pt x="70" y="19"/>
                        </a:lnTo>
                        <a:lnTo>
                          <a:pt x="70" y="21"/>
                        </a:lnTo>
                        <a:lnTo>
                          <a:pt x="70" y="21"/>
                        </a:lnTo>
                        <a:lnTo>
                          <a:pt x="70" y="21"/>
                        </a:lnTo>
                        <a:lnTo>
                          <a:pt x="70" y="21"/>
                        </a:lnTo>
                        <a:lnTo>
                          <a:pt x="72" y="21"/>
                        </a:lnTo>
                        <a:lnTo>
                          <a:pt x="72" y="21"/>
                        </a:lnTo>
                        <a:lnTo>
                          <a:pt x="72" y="21"/>
                        </a:lnTo>
                        <a:lnTo>
                          <a:pt x="72" y="23"/>
                        </a:lnTo>
                        <a:lnTo>
                          <a:pt x="72" y="23"/>
                        </a:lnTo>
                        <a:lnTo>
                          <a:pt x="70" y="23"/>
                        </a:lnTo>
                        <a:lnTo>
                          <a:pt x="70" y="23"/>
                        </a:lnTo>
                        <a:lnTo>
                          <a:pt x="72" y="23"/>
                        </a:lnTo>
                        <a:lnTo>
                          <a:pt x="72" y="25"/>
                        </a:lnTo>
                        <a:lnTo>
                          <a:pt x="72" y="25"/>
                        </a:lnTo>
                        <a:lnTo>
                          <a:pt x="72" y="25"/>
                        </a:lnTo>
                        <a:lnTo>
                          <a:pt x="72" y="23"/>
                        </a:lnTo>
                        <a:lnTo>
                          <a:pt x="74" y="23"/>
                        </a:lnTo>
                        <a:lnTo>
                          <a:pt x="74" y="23"/>
                        </a:lnTo>
                        <a:lnTo>
                          <a:pt x="76" y="23"/>
                        </a:lnTo>
                        <a:lnTo>
                          <a:pt x="76" y="25"/>
                        </a:lnTo>
                        <a:lnTo>
                          <a:pt x="74" y="25"/>
                        </a:lnTo>
                        <a:lnTo>
                          <a:pt x="74" y="25"/>
                        </a:lnTo>
                        <a:lnTo>
                          <a:pt x="74" y="27"/>
                        </a:lnTo>
                        <a:lnTo>
                          <a:pt x="74" y="27"/>
                        </a:lnTo>
                        <a:lnTo>
                          <a:pt x="74" y="29"/>
                        </a:lnTo>
                        <a:lnTo>
                          <a:pt x="74" y="29"/>
                        </a:lnTo>
                        <a:lnTo>
                          <a:pt x="76" y="29"/>
                        </a:lnTo>
                        <a:lnTo>
                          <a:pt x="76" y="29"/>
                        </a:lnTo>
                        <a:lnTo>
                          <a:pt x="76" y="29"/>
                        </a:lnTo>
                        <a:lnTo>
                          <a:pt x="76" y="31"/>
                        </a:lnTo>
                        <a:lnTo>
                          <a:pt x="76" y="31"/>
                        </a:lnTo>
                        <a:lnTo>
                          <a:pt x="76" y="31"/>
                        </a:lnTo>
                        <a:lnTo>
                          <a:pt x="76" y="32"/>
                        </a:lnTo>
                        <a:lnTo>
                          <a:pt x="78" y="32"/>
                        </a:lnTo>
                        <a:lnTo>
                          <a:pt x="78" y="32"/>
                        </a:lnTo>
                        <a:lnTo>
                          <a:pt x="78" y="34"/>
                        </a:lnTo>
                        <a:lnTo>
                          <a:pt x="76" y="34"/>
                        </a:lnTo>
                        <a:lnTo>
                          <a:pt x="76" y="34"/>
                        </a:lnTo>
                        <a:lnTo>
                          <a:pt x="76" y="36"/>
                        </a:lnTo>
                        <a:lnTo>
                          <a:pt x="76" y="36"/>
                        </a:lnTo>
                        <a:lnTo>
                          <a:pt x="76" y="36"/>
                        </a:lnTo>
                        <a:lnTo>
                          <a:pt x="76" y="36"/>
                        </a:lnTo>
                        <a:lnTo>
                          <a:pt x="76" y="36"/>
                        </a:lnTo>
                        <a:lnTo>
                          <a:pt x="74" y="36"/>
                        </a:lnTo>
                        <a:lnTo>
                          <a:pt x="74" y="36"/>
                        </a:lnTo>
                        <a:lnTo>
                          <a:pt x="74" y="38"/>
                        </a:lnTo>
                        <a:lnTo>
                          <a:pt x="74" y="38"/>
                        </a:lnTo>
                        <a:lnTo>
                          <a:pt x="74" y="38"/>
                        </a:lnTo>
                        <a:lnTo>
                          <a:pt x="76" y="38"/>
                        </a:lnTo>
                        <a:lnTo>
                          <a:pt x="76" y="38"/>
                        </a:lnTo>
                        <a:lnTo>
                          <a:pt x="76" y="40"/>
                        </a:lnTo>
                        <a:lnTo>
                          <a:pt x="76" y="40"/>
                        </a:lnTo>
                        <a:lnTo>
                          <a:pt x="76" y="38"/>
                        </a:lnTo>
                        <a:lnTo>
                          <a:pt x="78" y="38"/>
                        </a:lnTo>
                        <a:lnTo>
                          <a:pt x="78" y="40"/>
                        </a:lnTo>
                        <a:lnTo>
                          <a:pt x="78" y="40"/>
                        </a:lnTo>
                        <a:lnTo>
                          <a:pt x="78" y="40"/>
                        </a:lnTo>
                        <a:lnTo>
                          <a:pt x="78" y="42"/>
                        </a:lnTo>
                        <a:lnTo>
                          <a:pt x="78" y="42"/>
                        </a:lnTo>
                        <a:lnTo>
                          <a:pt x="78" y="44"/>
                        </a:lnTo>
                        <a:lnTo>
                          <a:pt x="78" y="44"/>
                        </a:lnTo>
                        <a:lnTo>
                          <a:pt x="78" y="44"/>
                        </a:lnTo>
                        <a:lnTo>
                          <a:pt x="78" y="44"/>
                        </a:lnTo>
                        <a:lnTo>
                          <a:pt x="78" y="44"/>
                        </a:lnTo>
                        <a:lnTo>
                          <a:pt x="78" y="44"/>
                        </a:lnTo>
                        <a:lnTo>
                          <a:pt x="78" y="46"/>
                        </a:lnTo>
                        <a:lnTo>
                          <a:pt x="80" y="46"/>
                        </a:lnTo>
                        <a:lnTo>
                          <a:pt x="80" y="46"/>
                        </a:lnTo>
                        <a:lnTo>
                          <a:pt x="78" y="46"/>
                        </a:lnTo>
                        <a:lnTo>
                          <a:pt x="78" y="48"/>
                        </a:lnTo>
                        <a:lnTo>
                          <a:pt x="78" y="48"/>
                        </a:lnTo>
                        <a:lnTo>
                          <a:pt x="78" y="50"/>
                        </a:lnTo>
                        <a:lnTo>
                          <a:pt x="78" y="50"/>
                        </a:lnTo>
                        <a:lnTo>
                          <a:pt x="78" y="52"/>
                        </a:lnTo>
                        <a:lnTo>
                          <a:pt x="78" y="52"/>
                        </a:lnTo>
                        <a:lnTo>
                          <a:pt x="78" y="52"/>
                        </a:lnTo>
                        <a:lnTo>
                          <a:pt x="78" y="53"/>
                        </a:lnTo>
                        <a:lnTo>
                          <a:pt x="78" y="53"/>
                        </a:lnTo>
                        <a:lnTo>
                          <a:pt x="78" y="53"/>
                        </a:lnTo>
                        <a:lnTo>
                          <a:pt x="78" y="53"/>
                        </a:lnTo>
                        <a:lnTo>
                          <a:pt x="78" y="53"/>
                        </a:lnTo>
                        <a:lnTo>
                          <a:pt x="78" y="53"/>
                        </a:lnTo>
                        <a:lnTo>
                          <a:pt x="78" y="55"/>
                        </a:lnTo>
                        <a:lnTo>
                          <a:pt x="80" y="55"/>
                        </a:lnTo>
                        <a:lnTo>
                          <a:pt x="80" y="55"/>
                        </a:lnTo>
                        <a:lnTo>
                          <a:pt x="80" y="55"/>
                        </a:lnTo>
                        <a:lnTo>
                          <a:pt x="82" y="55"/>
                        </a:lnTo>
                        <a:lnTo>
                          <a:pt x="82" y="57"/>
                        </a:lnTo>
                        <a:lnTo>
                          <a:pt x="82" y="57"/>
                        </a:lnTo>
                        <a:lnTo>
                          <a:pt x="82" y="59"/>
                        </a:lnTo>
                        <a:lnTo>
                          <a:pt x="82" y="59"/>
                        </a:lnTo>
                        <a:lnTo>
                          <a:pt x="82" y="59"/>
                        </a:lnTo>
                        <a:lnTo>
                          <a:pt x="82" y="61"/>
                        </a:lnTo>
                        <a:lnTo>
                          <a:pt x="82" y="61"/>
                        </a:lnTo>
                        <a:lnTo>
                          <a:pt x="82" y="61"/>
                        </a:lnTo>
                        <a:lnTo>
                          <a:pt x="82" y="63"/>
                        </a:lnTo>
                        <a:lnTo>
                          <a:pt x="82" y="63"/>
                        </a:lnTo>
                        <a:lnTo>
                          <a:pt x="82" y="63"/>
                        </a:lnTo>
                        <a:lnTo>
                          <a:pt x="82" y="65"/>
                        </a:lnTo>
                        <a:lnTo>
                          <a:pt x="82" y="65"/>
                        </a:lnTo>
                        <a:lnTo>
                          <a:pt x="82" y="65"/>
                        </a:lnTo>
                        <a:lnTo>
                          <a:pt x="82" y="67"/>
                        </a:lnTo>
                        <a:lnTo>
                          <a:pt x="82" y="67"/>
                        </a:lnTo>
                        <a:lnTo>
                          <a:pt x="82" y="67"/>
                        </a:lnTo>
                        <a:lnTo>
                          <a:pt x="82" y="69"/>
                        </a:lnTo>
                        <a:lnTo>
                          <a:pt x="80" y="69"/>
                        </a:lnTo>
                        <a:lnTo>
                          <a:pt x="80" y="69"/>
                        </a:lnTo>
                        <a:lnTo>
                          <a:pt x="80" y="69"/>
                        </a:lnTo>
                        <a:lnTo>
                          <a:pt x="80" y="69"/>
                        </a:lnTo>
                        <a:lnTo>
                          <a:pt x="80" y="71"/>
                        </a:lnTo>
                        <a:lnTo>
                          <a:pt x="78" y="71"/>
                        </a:lnTo>
                        <a:lnTo>
                          <a:pt x="78" y="71"/>
                        </a:lnTo>
                        <a:lnTo>
                          <a:pt x="78" y="73"/>
                        </a:lnTo>
                        <a:lnTo>
                          <a:pt x="78" y="73"/>
                        </a:lnTo>
                        <a:lnTo>
                          <a:pt x="78" y="73"/>
                        </a:lnTo>
                        <a:lnTo>
                          <a:pt x="76" y="73"/>
                        </a:lnTo>
                        <a:lnTo>
                          <a:pt x="76" y="73"/>
                        </a:lnTo>
                        <a:lnTo>
                          <a:pt x="76" y="75"/>
                        </a:lnTo>
                        <a:lnTo>
                          <a:pt x="78" y="75"/>
                        </a:lnTo>
                        <a:lnTo>
                          <a:pt x="78" y="75"/>
                        </a:lnTo>
                        <a:lnTo>
                          <a:pt x="78" y="76"/>
                        </a:lnTo>
                        <a:lnTo>
                          <a:pt x="76" y="76"/>
                        </a:lnTo>
                        <a:lnTo>
                          <a:pt x="76" y="76"/>
                        </a:lnTo>
                        <a:lnTo>
                          <a:pt x="76" y="76"/>
                        </a:lnTo>
                        <a:lnTo>
                          <a:pt x="76" y="76"/>
                        </a:lnTo>
                        <a:lnTo>
                          <a:pt x="76" y="76"/>
                        </a:lnTo>
                        <a:lnTo>
                          <a:pt x="76" y="78"/>
                        </a:lnTo>
                        <a:lnTo>
                          <a:pt x="76" y="78"/>
                        </a:lnTo>
                        <a:lnTo>
                          <a:pt x="76" y="80"/>
                        </a:lnTo>
                        <a:lnTo>
                          <a:pt x="76" y="80"/>
                        </a:lnTo>
                        <a:lnTo>
                          <a:pt x="76" y="82"/>
                        </a:lnTo>
                        <a:lnTo>
                          <a:pt x="76" y="82"/>
                        </a:lnTo>
                        <a:lnTo>
                          <a:pt x="76" y="84"/>
                        </a:lnTo>
                        <a:lnTo>
                          <a:pt x="74" y="84"/>
                        </a:lnTo>
                        <a:lnTo>
                          <a:pt x="74" y="84"/>
                        </a:lnTo>
                        <a:lnTo>
                          <a:pt x="74" y="84"/>
                        </a:lnTo>
                        <a:lnTo>
                          <a:pt x="74" y="86"/>
                        </a:lnTo>
                        <a:lnTo>
                          <a:pt x="74" y="86"/>
                        </a:lnTo>
                        <a:lnTo>
                          <a:pt x="74" y="86"/>
                        </a:lnTo>
                        <a:lnTo>
                          <a:pt x="74" y="86"/>
                        </a:lnTo>
                        <a:lnTo>
                          <a:pt x="74" y="84"/>
                        </a:lnTo>
                        <a:lnTo>
                          <a:pt x="72" y="84"/>
                        </a:lnTo>
                        <a:lnTo>
                          <a:pt x="72" y="84"/>
                        </a:lnTo>
                        <a:lnTo>
                          <a:pt x="72" y="84"/>
                        </a:lnTo>
                        <a:lnTo>
                          <a:pt x="72" y="84"/>
                        </a:lnTo>
                        <a:lnTo>
                          <a:pt x="72" y="82"/>
                        </a:lnTo>
                        <a:lnTo>
                          <a:pt x="72" y="82"/>
                        </a:lnTo>
                        <a:lnTo>
                          <a:pt x="72" y="82"/>
                        </a:lnTo>
                        <a:lnTo>
                          <a:pt x="72" y="80"/>
                        </a:lnTo>
                        <a:lnTo>
                          <a:pt x="72" y="80"/>
                        </a:lnTo>
                        <a:lnTo>
                          <a:pt x="72" y="80"/>
                        </a:lnTo>
                        <a:lnTo>
                          <a:pt x="72" y="80"/>
                        </a:lnTo>
                        <a:lnTo>
                          <a:pt x="72" y="78"/>
                        </a:lnTo>
                        <a:lnTo>
                          <a:pt x="72" y="78"/>
                        </a:lnTo>
                        <a:lnTo>
                          <a:pt x="72" y="76"/>
                        </a:lnTo>
                        <a:lnTo>
                          <a:pt x="72" y="76"/>
                        </a:lnTo>
                        <a:lnTo>
                          <a:pt x="72" y="76"/>
                        </a:lnTo>
                        <a:lnTo>
                          <a:pt x="72" y="75"/>
                        </a:lnTo>
                        <a:lnTo>
                          <a:pt x="70" y="75"/>
                        </a:lnTo>
                        <a:lnTo>
                          <a:pt x="70" y="75"/>
                        </a:lnTo>
                        <a:lnTo>
                          <a:pt x="70" y="75"/>
                        </a:lnTo>
                        <a:lnTo>
                          <a:pt x="70" y="73"/>
                        </a:lnTo>
                        <a:lnTo>
                          <a:pt x="70" y="73"/>
                        </a:lnTo>
                        <a:lnTo>
                          <a:pt x="70" y="71"/>
                        </a:lnTo>
                        <a:lnTo>
                          <a:pt x="70" y="71"/>
                        </a:lnTo>
                        <a:lnTo>
                          <a:pt x="70" y="71"/>
                        </a:lnTo>
                        <a:lnTo>
                          <a:pt x="70" y="69"/>
                        </a:lnTo>
                        <a:lnTo>
                          <a:pt x="68" y="69"/>
                        </a:lnTo>
                        <a:lnTo>
                          <a:pt x="68" y="69"/>
                        </a:lnTo>
                        <a:lnTo>
                          <a:pt x="68" y="69"/>
                        </a:lnTo>
                        <a:lnTo>
                          <a:pt x="68" y="69"/>
                        </a:lnTo>
                        <a:lnTo>
                          <a:pt x="68" y="69"/>
                        </a:lnTo>
                        <a:lnTo>
                          <a:pt x="68" y="69"/>
                        </a:lnTo>
                        <a:lnTo>
                          <a:pt x="66" y="69"/>
                        </a:lnTo>
                        <a:lnTo>
                          <a:pt x="66" y="71"/>
                        </a:lnTo>
                        <a:lnTo>
                          <a:pt x="66" y="71"/>
                        </a:lnTo>
                        <a:lnTo>
                          <a:pt x="66" y="73"/>
                        </a:lnTo>
                        <a:lnTo>
                          <a:pt x="66" y="73"/>
                        </a:lnTo>
                        <a:lnTo>
                          <a:pt x="66" y="75"/>
                        </a:lnTo>
                        <a:lnTo>
                          <a:pt x="66" y="75"/>
                        </a:lnTo>
                        <a:lnTo>
                          <a:pt x="66" y="75"/>
                        </a:lnTo>
                        <a:lnTo>
                          <a:pt x="65" y="75"/>
                        </a:lnTo>
                        <a:lnTo>
                          <a:pt x="65" y="73"/>
                        </a:lnTo>
                        <a:lnTo>
                          <a:pt x="65" y="73"/>
                        </a:lnTo>
                        <a:lnTo>
                          <a:pt x="65" y="71"/>
                        </a:lnTo>
                        <a:lnTo>
                          <a:pt x="66" y="71"/>
                        </a:lnTo>
                        <a:lnTo>
                          <a:pt x="66" y="71"/>
                        </a:lnTo>
                        <a:lnTo>
                          <a:pt x="65" y="71"/>
                        </a:lnTo>
                        <a:lnTo>
                          <a:pt x="65" y="71"/>
                        </a:lnTo>
                        <a:lnTo>
                          <a:pt x="65" y="71"/>
                        </a:lnTo>
                        <a:lnTo>
                          <a:pt x="65" y="71"/>
                        </a:lnTo>
                        <a:lnTo>
                          <a:pt x="63" y="71"/>
                        </a:lnTo>
                        <a:lnTo>
                          <a:pt x="63" y="73"/>
                        </a:lnTo>
                        <a:lnTo>
                          <a:pt x="63" y="73"/>
                        </a:lnTo>
                        <a:lnTo>
                          <a:pt x="63" y="73"/>
                        </a:lnTo>
                        <a:lnTo>
                          <a:pt x="63" y="75"/>
                        </a:lnTo>
                        <a:lnTo>
                          <a:pt x="61" y="75"/>
                        </a:lnTo>
                        <a:lnTo>
                          <a:pt x="61" y="75"/>
                        </a:lnTo>
                        <a:lnTo>
                          <a:pt x="61" y="76"/>
                        </a:lnTo>
                        <a:lnTo>
                          <a:pt x="61" y="76"/>
                        </a:lnTo>
                        <a:lnTo>
                          <a:pt x="61" y="76"/>
                        </a:lnTo>
                        <a:lnTo>
                          <a:pt x="61" y="76"/>
                        </a:lnTo>
                        <a:lnTo>
                          <a:pt x="61" y="78"/>
                        </a:lnTo>
                        <a:lnTo>
                          <a:pt x="61" y="78"/>
                        </a:lnTo>
                        <a:lnTo>
                          <a:pt x="61" y="78"/>
                        </a:lnTo>
                        <a:lnTo>
                          <a:pt x="63" y="78"/>
                        </a:lnTo>
                        <a:lnTo>
                          <a:pt x="63" y="80"/>
                        </a:lnTo>
                        <a:lnTo>
                          <a:pt x="63" y="80"/>
                        </a:lnTo>
                        <a:lnTo>
                          <a:pt x="63" y="80"/>
                        </a:lnTo>
                        <a:lnTo>
                          <a:pt x="65" y="80"/>
                        </a:lnTo>
                        <a:lnTo>
                          <a:pt x="65" y="80"/>
                        </a:lnTo>
                        <a:lnTo>
                          <a:pt x="65" y="82"/>
                        </a:lnTo>
                        <a:lnTo>
                          <a:pt x="65" y="82"/>
                        </a:lnTo>
                        <a:lnTo>
                          <a:pt x="65" y="84"/>
                        </a:lnTo>
                        <a:lnTo>
                          <a:pt x="65" y="84"/>
                        </a:lnTo>
                        <a:lnTo>
                          <a:pt x="65" y="84"/>
                        </a:lnTo>
                        <a:lnTo>
                          <a:pt x="65" y="84"/>
                        </a:lnTo>
                        <a:lnTo>
                          <a:pt x="65" y="86"/>
                        </a:lnTo>
                        <a:lnTo>
                          <a:pt x="66" y="86"/>
                        </a:lnTo>
                        <a:lnTo>
                          <a:pt x="66" y="86"/>
                        </a:lnTo>
                        <a:lnTo>
                          <a:pt x="66" y="88"/>
                        </a:lnTo>
                        <a:lnTo>
                          <a:pt x="66" y="88"/>
                        </a:lnTo>
                        <a:lnTo>
                          <a:pt x="66" y="88"/>
                        </a:lnTo>
                        <a:lnTo>
                          <a:pt x="66" y="90"/>
                        </a:lnTo>
                        <a:lnTo>
                          <a:pt x="66" y="90"/>
                        </a:lnTo>
                        <a:lnTo>
                          <a:pt x="66" y="90"/>
                        </a:lnTo>
                        <a:lnTo>
                          <a:pt x="66" y="92"/>
                        </a:lnTo>
                        <a:lnTo>
                          <a:pt x="66" y="92"/>
                        </a:lnTo>
                        <a:lnTo>
                          <a:pt x="66" y="92"/>
                        </a:lnTo>
                        <a:lnTo>
                          <a:pt x="66" y="94"/>
                        </a:lnTo>
                        <a:lnTo>
                          <a:pt x="65" y="94"/>
                        </a:lnTo>
                        <a:lnTo>
                          <a:pt x="65" y="94"/>
                        </a:lnTo>
                        <a:lnTo>
                          <a:pt x="65" y="94"/>
                        </a:lnTo>
                        <a:lnTo>
                          <a:pt x="65" y="96"/>
                        </a:lnTo>
                        <a:lnTo>
                          <a:pt x="65" y="96"/>
                        </a:lnTo>
                        <a:lnTo>
                          <a:pt x="65" y="96"/>
                        </a:lnTo>
                        <a:lnTo>
                          <a:pt x="65" y="98"/>
                        </a:lnTo>
                        <a:lnTo>
                          <a:pt x="63" y="98"/>
                        </a:lnTo>
                        <a:lnTo>
                          <a:pt x="63" y="98"/>
                        </a:lnTo>
                        <a:lnTo>
                          <a:pt x="63" y="98"/>
                        </a:lnTo>
                        <a:lnTo>
                          <a:pt x="63" y="99"/>
                        </a:lnTo>
                        <a:lnTo>
                          <a:pt x="63" y="99"/>
                        </a:lnTo>
                        <a:lnTo>
                          <a:pt x="61" y="99"/>
                        </a:lnTo>
                        <a:lnTo>
                          <a:pt x="61" y="101"/>
                        </a:lnTo>
                        <a:lnTo>
                          <a:pt x="61" y="101"/>
                        </a:lnTo>
                        <a:lnTo>
                          <a:pt x="61" y="101"/>
                        </a:lnTo>
                        <a:lnTo>
                          <a:pt x="61" y="101"/>
                        </a:lnTo>
                        <a:lnTo>
                          <a:pt x="59" y="101"/>
                        </a:lnTo>
                        <a:lnTo>
                          <a:pt x="59" y="101"/>
                        </a:lnTo>
                        <a:lnTo>
                          <a:pt x="59" y="101"/>
                        </a:lnTo>
                        <a:lnTo>
                          <a:pt x="59" y="101"/>
                        </a:lnTo>
                        <a:lnTo>
                          <a:pt x="59" y="99"/>
                        </a:lnTo>
                        <a:lnTo>
                          <a:pt x="59" y="99"/>
                        </a:lnTo>
                        <a:lnTo>
                          <a:pt x="59" y="99"/>
                        </a:lnTo>
                        <a:lnTo>
                          <a:pt x="59" y="99"/>
                        </a:lnTo>
                        <a:lnTo>
                          <a:pt x="59" y="98"/>
                        </a:lnTo>
                        <a:lnTo>
                          <a:pt x="57" y="98"/>
                        </a:lnTo>
                        <a:lnTo>
                          <a:pt x="57" y="98"/>
                        </a:lnTo>
                        <a:lnTo>
                          <a:pt x="57" y="98"/>
                        </a:lnTo>
                        <a:lnTo>
                          <a:pt x="57" y="96"/>
                        </a:lnTo>
                        <a:lnTo>
                          <a:pt x="57" y="96"/>
                        </a:lnTo>
                        <a:lnTo>
                          <a:pt x="57" y="94"/>
                        </a:lnTo>
                        <a:lnTo>
                          <a:pt x="57" y="94"/>
                        </a:lnTo>
                        <a:lnTo>
                          <a:pt x="57" y="94"/>
                        </a:lnTo>
                        <a:lnTo>
                          <a:pt x="57" y="92"/>
                        </a:lnTo>
                        <a:lnTo>
                          <a:pt x="59" y="92"/>
                        </a:lnTo>
                        <a:lnTo>
                          <a:pt x="59" y="92"/>
                        </a:lnTo>
                        <a:lnTo>
                          <a:pt x="59" y="92"/>
                        </a:lnTo>
                        <a:lnTo>
                          <a:pt x="59" y="90"/>
                        </a:lnTo>
                        <a:lnTo>
                          <a:pt x="57" y="90"/>
                        </a:lnTo>
                        <a:lnTo>
                          <a:pt x="57" y="90"/>
                        </a:lnTo>
                        <a:lnTo>
                          <a:pt x="57" y="92"/>
                        </a:lnTo>
                        <a:lnTo>
                          <a:pt x="57" y="92"/>
                        </a:lnTo>
                        <a:lnTo>
                          <a:pt x="57" y="92"/>
                        </a:lnTo>
                        <a:lnTo>
                          <a:pt x="55" y="92"/>
                        </a:lnTo>
                        <a:lnTo>
                          <a:pt x="55" y="94"/>
                        </a:lnTo>
                        <a:lnTo>
                          <a:pt x="55" y="94"/>
                        </a:lnTo>
                        <a:lnTo>
                          <a:pt x="55" y="96"/>
                        </a:lnTo>
                        <a:lnTo>
                          <a:pt x="55" y="96"/>
                        </a:lnTo>
                        <a:lnTo>
                          <a:pt x="55" y="96"/>
                        </a:lnTo>
                        <a:lnTo>
                          <a:pt x="53" y="96"/>
                        </a:lnTo>
                        <a:lnTo>
                          <a:pt x="53" y="96"/>
                        </a:lnTo>
                        <a:lnTo>
                          <a:pt x="51" y="96"/>
                        </a:lnTo>
                        <a:lnTo>
                          <a:pt x="51" y="96"/>
                        </a:lnTo>
                        <a:lnTo>
                          <a:pt x="51" y="94"/>
                        </a:lnTo>
                        <a:lnTo>
                          <a:pt x="51" y="94"/>
                        </a:lnTo>
                        <a:lnTo>
                          <a:pt x="49" y="94"/>
                        </a:lnTo>
                        <a:lnTo>
                          <a:pt x="49" y="94"/>
                        </a:lnTo>
                        <a:lnTo>
                          <a:pt x="49" y="94"/>
                        </a:lnTo>
                        <a:lnTo>
                          <a:pt x="49" y="94"/>
                        </a:lnTo>
                        <a:lnTo>
                          <a:pt x="47" y="94"/>
                        </a:lnTo>
                        <a:lnTo>
                          <a:pt x="47" y="92"/>
                        </a:lnTo>
                        <a:lnTo>
                          <a:pt x="47" y="92"/>
                        </a:lnTo>
                        <a:lnTo>
                          <a:pt x="45" y="92"/>
                        </a:lnTo>
                        <a:lnTo>
                          <a:pt x="45" y="92"/>
                        </a:lnTo>
                        <a:lnTo>
                          <a:pt x="45" y="92"/>
                        </a:lnTo>
                        <a:lnTo>
                          <a:pt x="45" y="92"/>
                        </a:lnTo>
                        <a:lnTo>
                          <a:pt x="44" y="92"/>
                        </a:lnTo>
                        <a:lnTo>
                          <a:pt x="44" y="92"/>
                        </a:lnTo>
                        <a:lnTo>
                          <a:pt x="44" y="92"/>
                        </a:lnTo>
                        <a:lnTo>
                          <a:pt x="44" y="90"/>
                        </a:lnTo>
                        <a:lnTo>
                          <a:pt x="44" y="90"/>
                        </a:lnTo>
                        <a:lnTo>
                          <a:pt x="42" y="90"/>
                        </a:lnTo>
                        <a:lnTo>
                          <a:pt x="42" y="90"/>
                        </a:lnTo>
                        <a:lnTo>
                          <a:pt x="42" y="90"/>
                        </a:lnTo>
                        <a:lnTo>
                          <a:pt x="40" y="90"/>
                        </a:lnTo>
                        <a:lnTo>
                          <a:pt x="40" y="90"/>
                        </a:lnTo>
                        <a:lnTo>
                          <a:pt x="40" y="88"/>
                        </a:lnTo>
                        <a:lnTo>
                          <a:pt x="40" y="88"/>
                        </a:lnTo>
                        <a:lnTo>
                          <a:pt x="40" y="88"/>
                        </a:lnTo>
                        <a:lnTo>
                          <a:pt x="40" y="86"/>
                        </a:lnTo>
                        <a:lnTo>
                          <a:pt x="38" y="86"/>
                        </a:lnTo>
                        <a:lnTo>
                          <a:pt x="38" y="86"/>
                        </a:lnTo>
                        <a:lnTo>
                          <a:pt x="38" y="86"/>
                        </a:lnTo>
                        <a:lnTo>
                          <a:pt x="38" y="84"/>
                        </a:lnTo>
                        <a:lnTo>
                          <a:pt x="38" y="84"/>
                        </a:lnTo>
                        <a:lnTo>
                          <a:pt x="38" y="84"/>
                        </a:lnTo>
                        <a:lnTo>
                          <a:pt x="36" y="84"/>
                        </a:lnTo>
                        <a:lnTo>
                          <a:pt x="36" y="84"/>
                        </a:lnTo>
                        <a:lnTo>
                          <a:pt x="36" y="82"/>
                        </a:lnTo>
                        <a:lnTo>
                          <a:pt x="36" y="82"/>
                        </a:lnTo>
                        <a:lnTo>
                          <a:pt x="36" y="80"/>
                        </a:lnTo>
                        <a:lnTo>
                          <a:pt x="36" y="80"/>
                        </a:lnTo>
                        <a:lnTo>
                          <a:pt x="38" y="80"/>
                        </a:lnTo>
                        <a:lnTo>
                          <a:pt x="38" y="78"/>
                        </a:lnTo>
                        <a:lnTo>
                          <a:pt x="36" y="78"/>
                        </a:lnTo>
                        <a:lnTo>
                          <a:pt x="36" y="78"/>
                        </a:lnTo>
                        <a:lnTo>
                          <a:pt x="36" y="76"/>
                        </a:lnTo>
                        <a:lnTo>
                          <a:pt x="36" y="76"/>
                        </a:lnTo>
                        <a:lnTo>
                          <a:pt x="36" y="76"/>
                        </a:lnTo>
                        <a:lnTo>
                          <a:pt x="34" y="76"/>
                        </a:lnTo>
                        <a:lnTo>
                          <a:pt x="34" y="76"/>
                        </a:lnTo>
                        <a:lnTo>
                          <a:pt x="34" y="75"/>
                        </a:lnTo>
                        <a:lnTo>
                          <a:pt x="34" y="75"/>
                        </a:lnTo>
                        <a:lnTo>
                          <a:pt x="34" y="73"/>
                        </a:lnTo>
                        <a:lnTo>
                          <a:pt x="36" y="73"/>
                        </a:lnTo>
                        <a:lnTo>
                          <a:pt x="36" y="73"/>
                        </a:lnTo>
                        <a:lnTo>
                          <a:pt x="36" y="71"/>
                        </a:lnTo>
                        <a:lnTo>
                          <a:pt x="36" y="71"/>
                        </a:lnTo>
                        <a:lnTo>
                          <a:pt x="36" y="69"/>
                        </a:lnTo>
                        <a:lnTo>
                          <a:pt x="36" y="69"/>
                        </a:lnTo>
                        <a:lnTo>
                          <a:pt x="36" y="69"/>
                        </a:lnTo>
                        <a:lnTo>
                          <a:pt x="38" y="69"/>
                        </a:lnTo>
                        <a:lnTo>
                          <a:pt x="38" y="69"/>
                        </a:lnTo>
                        <a:lnTo>
                          <a:pt x="38" y="69"/>
                        </a:lnTo>
                        <a:lnTo>
                          <a:pt x="38" y="69"/>
                        </a:lnTo>
                        <a:lnTo>
                          <a:pt x="38" y="67"/>
                        </a:lnTo>
                        <a:lnTo>
                          <a:pt x="38" y="67"/>
                        </a:lnTo>
                        <a:lnTo>
                          <a:pt x="40" y="67"/>
                        </a:lnTo>
                        <a:lnTo>
                          <a:pt x="40" y="65"/>
                        </a:lnTo>
                        <a:lnTo>
                          <a:pt x="40" y="65"/>
                        </a:lnTo>
                        <a:lnTo>
                          <a:pt x="40" y="65"/>
                        </a:lnTo>
                        <a:lnTo>
                          <a:pt x="40" y="65"/>
                        </a:lnTo>
                        <a:lnTo>
                          <a:pt x="40" y="63"/>
                        </a:lnTo>
                        <a:lnTo>
                          <a:pt x="38" y="63"/>
                        </a:lnTo>
                        <a:lnTo>
                          <a:pt x="38" y="63"/>
                        </a:lnTo>
                        <a:lnTo>
                          <a:pt x="38" y="61"/>
                        </a:lnTo>
                        <a:lnTo>
                          <a:pt x="38" y="61"/>
                        </a:lnTo>
                        <a:lnTo>
                          <a:pt x="38" y="61"/>
                        </a:lnTo>
                        <a:lnTo>
                          <a:pt x="38" y="61"/>
                        </a:lnTo>
                        <a:lnTo>
                          <a:pt x="38" y="61"/>
                        </a:lnTo>
                        <a:lnTo>
                          <a:pt x="38" y="59"/>
                        </a:lnTo>
                        <a:lnTo>
                          <a:pt x="36" y="59"/>
                        </a:lnTo>
                        <a:lnTo>
                          <a:pt x="36" y="59"/>
                        </a:lnTo>
                        <a:lnTo>
                          <a:pt x="36" y="59"/>
                        </a:lnTo>
                        <a:lnTo>
                          <a:pt x="36" y="57"/>
                        </a:lnTo>
                        <a:lnTo>
                          <a:pt x="34" y="57"/>
                        </a:lnTo>
                        <a:lnTo>
                          <a:pt x="34" y="57"/>
                        </a:lnTo>
                        <a:lnTo>
                          <a:pt x="34" y="57"/>
                        </a:lnTo>
                        <a:lnTo>
                          <a:pt x="32" y="57"/>
                        </a:lnTo>
                        <a:lnTo>
                          <a:pt x="32" y="57"/>
                        </a:lnTo>
                        <a:lnTo>
                          <a:pt x="32" y="57"/>
                        </a:lnTo>
                        <a:lnTo>
                          <a:pt x="32" y="57"/>
                        </a:lnTo>
                        <a:lnTo>
                          <a:pt x="32" y="55"/>
                        </a:lnTo>
                        <a:lnTo>
                          <a:pt x="32" y="55"/>
                        </a:lnTo>
                        <a:lnTo>
                          <a:pt x="30" y="55"/>
                        </a:lnTo>
                        <a:lnTo>
                          <a:pt x="30" y="55"/>
                        </a:lnTo>
                        <a:lnTo>
                          <a:pt x="28" y="55"/>
                        </a:lnTo>
                        <a:lnTo>
                          <a:pt x="28" y="53"/>
                        </a:lnTo>
                        <a:lnTo>
                          <a:pt x="28" y="53"/>
                        </a:lnTo>
                        <a:lnTo>
                          <a:pt x="28" y="55"/>
                        </a:lnTo>
                        <a:lnTo>
                          <a:pt x="28" y="55"/>
                        </a:lnTo>
                        <a:lnTo>
                          <a:pt x="26" y="55"/>
                        </a:lnTo>
                        <a:lnTo>
                          <a:pt x="26" y="55"/>
                        </a:lnTo>
                        <a:lnTo>
                          <a:pt x="28" y="55"/>
                        </a:lnTo>
                        <a:lnTo>
                          <a:pt x="28" y="57"/>
                        </a:lnTo>
                        <a:lnTo>
                          <a:pt x="28" y="57"/>
                        </a:lnTo>
                        <a:lnTo>
                          <a:pt x="28" y="59"/>
                        </a:lnTo>
                        <a:lnTo>
                          <a:pt x="28" y="59"/>
                        </a:lnTo>
                        <a:lnTo>
                          <a:pt x="26" y="59"/>
                        </a:lnTo>
                        <a:lnTo>
                          <a:pt x="26" y="59"/>
                        </a:lnTo>
                        <a:lnTo>
                          <a:pt x="26" y="61"/>
                        </a:lnTo>
                        <a:lnTo>
                          <a:pt x="26" y="61"/>
                        </a:lnTo>
                        <a:lnTo>
                          <a:pt x="26" y="61"/>
                        </a:lnTo>
                        <a:lnTo>
                          <a:pt x="26" y="61"/>
                        </a:lnTo>
                        <a:lnTo>
                          <a:pt x="26" y="63"/>
                        </a:lnTo>
                        <a:lnTo>
                          <a:pt x="26" y="63"/>
                        </a:lnTo>
                        <a:lnTo>
                          <a:pt x="26" y="65"/>
                        </a:lnTo>
                        <a:lnTo>
                          <a:pt x="26" y="65"/>
                        </a:lnTo>
                        <a:lnTo>
                          <a:pt x="24" y="65"/>
                        </a:lnTo>
                        <a:lnTo>
                          <a:pt x="24" y="63"/>
                        </a:lnTo>
                        <a:lnTo>
                          <a:pt x="24" y="63"/>
                        </a:lnTo>
                        <a:lnTo>
                          <a:pt x="24" y="63"/>
                        </a:lnTo>
                        <a:lnTo>
                          <a:pt x="24" y="63"/>
                        </a:lnTo>
                        <a:lnTo>
                          <a:pt x="24" y="61"/>
                        </a:lnTo>
                        <a:lnTo>
                          <a:pt x="22" y="61"/>
                        </a:lnTo>
                        <a:lnTo>
                          <a:pt x="22" y="61"/>
                        </a:lnTo>
                        <a:lnTo>
                          <a:pt x="22" y="61"/>
                        </a:lnTo>
                        <a:lnTo>
                          <a:pt x="22" y="61"/>
                        </a:lnTo>
                        <a:lnTo>
                          <a:pt x="22" y="61"/>
                        </a:lnTo>
                        <a:lnTo>
                          <a:pt x="21" y="61"/>
                        </a:lnTo>
                        <a:lnTo>
                          <a:pt x="21" y="61"/>
                        </a:lnTo>
                        <a:lnTo>
                          <a:pt x="21" y="61"/>
                        </a:lnTo>
                        <a:lnTo>
                          <a:pt x="21" y="61"/>
                        </a:lnTo>
                        <a:lnTo>
                          <a:pt x="21" y="59"/>
                        </a:lnTo>
                        <a:lnTo>
                          <a:pt x="19" y="59"/>
                        </a:lnTo>
                        <a:lnTo>
                          <a:pt x="19" y="61"/>
                        </a:lnTo>
                        <a:lnTo>
                          <a:pt x="19" y="61"/>
                        </a:lnTo>
                        <a:lnTo>
                          <a:pt x="19" y="61"/>
                        </a:lnTo>
                        <a:lnTo>
                          <a:pt x="19" y="61"/>
                        </a:lnTo>
                        <a:lnTo>
                          <a:pt x="19" y="63"/>
                        </a:lnTo>
                        <a:lnTo>
                          <a:pt x="19" y="63"/>
                        </a:lnTo>
                        <a:lnTo>
                          <a:pt x="19" y="65"/>
                        </a:lnTo>
                        <a:lnTo>
                          <a:pt x="19" y="65"/>
                        </a:lnTo>
                        <a:lnTo>
                          <a:pt x="17" y="65"/>
                        </a:lnTo>
                        <a:lnTo>
                          <a:pt x="17" y="65"/>
                        </a:lnTo>
                        <a:lnTo>
                          <a:pt x="17" y="65"/>
                        </a:lnTo>
                        <a:lnTo>
                          <a:pt x="17" y="67"/>
                        </a:lnTo>
                        <a:lnTo>
                          <a:pt x="17" y="67"/>
                        </a:lnTo>
                        <a:lnTo>
                          <a:pt x="15" y="67"/>
                        </a:lnTo>
                        <a:lnTo>
                          <a:pt x="15" y="65"/>
                        </a:lnTo>
                        <a:lnTo>
                          <a:pt x="15" y="65"/>
                        </a:lnTo>
                        <a:lnTo>
                          <a:pt x="15" y="65"/>
                        </a:lnTo>
                        <a:lnTo>
                          <a:pt x="15" y="63"/>
                        </a:lnTo>
                        <a:lnTo>
                          <a:pt x="15" y="63"/>
                        </a:lnTo>
                        <a:lnTo>
                          <a:pt x="15" y="63"/>
                        </a:lnTo>
                        <a:lnTo>
                          <a:pt x="15" y="61"/>
                        </a:lnTo>
                        <a:lnTo>
                          <a:pt x="15" y="61"/>
                        </a:lnTo>
                        <a:lnTo>
                          <a:pt x="15" y="61"/>
                        </a:lnTo>
                        <a:lnTo>
                          <a:pt x="15" y="61"/>
                        </a:lnTo>
                        <a:lnTo>
                          <a:pt x="15" y="61"/>
                        </a:lnTo>
                        <a:lnTo>
                          <a:pt x="15" y="59"/>
                        </a:lnTo>
                        <a:lnTo>
                          <a:pt x="15" y="59"/>
                        </a:lnTo>
                        <a:lnTo>
                          <a:pt x="15" y="59"/>
                        </a:lnTo>
                        <a:lnTo>
                          <a:pt x="15" y="57"/>
                        </a:lnTo>
                        <a:lnTo>
                          <a:pt x="15" y="57"/>
                        </a:lnTo>
                        <a:lnTo>
                          <a:pt x="15" y="57"/>
                        </a:lnTo>
                        <a:lnTo>
                          <a:pt x="15" y="55"/>
                        </a:lnTo>
                        <a:lnTo>
                          <a:pt x="15" y="55"/>
                        </a:lnTo>
                        <a:lnTo>
                          <a:pt x="13" y="55"/>
                        </a:lnTo>
                        <a:lnTo>
                          <a:pt x="13" y="55"/>
                        </a:lnTo>
                        <a:lnTo>
                          <a:pt x="13" y="55"/>
                        </a:lnTo>
                        <a:lnTo>
                          <a:pt x="13" y="57"/>
                        </a:lnTo>
                        <a:lnTo>
                          <a:pt x="11" y="57"/>
                        </a:lnTo>
                        <a:lnTo>
                          <a:pt x="11" y="57"/>
                        </a:lnTo>
                        <a:lnTo>
                          <a:pt x="11" y="57"/>
                        </a:lnTo>
                        <a:lnTo>
                          <a:pt x="11" y="57"/>
                        </a:lnTo>
                        <a:lnTo>
                          <a:pt x="11" y="59"/>
                        </a:lnTo>
                        <a:lnTo>
                          <a:pt x="11" y="59"/>
                        </a:lnTo>
                        <a:lnTo>
                          <a:pt x="11" y="59"/>
                        </a:lnTo>
                        <a:lnTo>
                          <a:pt x="11" y="61"/>
                        </a:lnTo>
                        <a:lnTo>
                          <a:pt x="11" y="61"/>
                        </a:lnTo>
                        <a:lnTo>
                          <a:pt x="11" y="61"/>
                        </a:lnTo>
                        <a:lnTo>
                          <a:pt x="9" y="61"/>
                        </a:lnTo>
                        <a:lnTo>
                          <a:pt x="9" y="61"/>
                        </a:lnTo>
                        <a:lnTo>
                          <a:pt x="9" y="61"/>
                        </a:lnTo>
                        <a:lnTo>
                          <a:pt x="7" y="61"/>
                        </a:lnTo>
                        <a:lnTo>
                          <a:pt x="7" y="63"/>
                        </a:lnTo>
                        <a:lnTo>
                          <a:pt x="9" y="63"/>
                        </a:lnTo>
                        <a:lnTo>
                          <a:pt x="9" y="63"/>
                        </a:lnTo>
                        <a:lnTo>
                          <a:pt x="9" y="65"/>
                        </a:lnTo>
                        <a:lnTo>
                          <a:pt x="7" y="65"/>
                        </a:lnTo>
                        <a:lnTo>
                          <a:pt x="7" y="65"/>
                        </a:lnTo>
                        <a:lnTo>
                          <a:pt x="7" y="65"/>
                        </a:lnTo>
                        <a:lnTo>
                          <a:pt x="7" y="65"/>
                        </a:lnTo>
                        <a:lnTo>
                          <a:pt x="7" y="67"/>
                        </a:lnTo>
                        <a:lnTo>
                          <a:pt x="7" y="67"/>
                        </a:lnTo>
                        <a:lnTo>
                          <a:pt x="7" y="69"/>
                        </a:lnTo>
                        <a:lnTo>
                          <a:pt x="7" y="69"/>
                        </a:lnTo>
                        <a:lnTo>
                          <a:pt x="7" y="69"/>
                        </a:lnTo>
                        <a:lnTo>
                          <a:pt x="5" y="69"/>
                        </a:lnTo>
                        <a:lnTo>
                          <a:pt x="5" y="71"/>
                        </a:lnTo>
                        <a:lnTo>
                          <a:pt x="7" y="71"/>
                        </a:lnTo>
                        <a:lnTo>
                          <a:pt x="7" y="71"/>
                        </a:lnTo>
                        <a:lnTo>
                          <a:pt x="7" y="73"/>
                        </a:lnTo>
                        <a:lnTo>
                          <a:pt x="7" y="73"/>
                        </a:lnTo>
                        <a:lnTo>
                          <a:pt x="7" y="73"/>
                        </a:lnTo>
                        <a:lnTo>
                          <a:pt x="7" y="75"/>
                        </a:lnTo>
                        <a:lnTo>
                          <a:pt x="7" y="75"/>
                        </a:lnTo>
                        <a:lnTo>
                          <a:pt x="7" y="75"/>
                        </a:lnTo>
                        <a:lnTo>
                          <a:pt x="5" y="75"/>
                        </a:lnTo>
                        <a:lnTo>
                          <a:pt x="5" y="75"/>
                        </a:lnTo>
                        <a:lnTo>
                          <a:pt x="5" y="73"/>
                        </a:lnTo>
                        <a:lnTo>
                          <a:pt x="5" y="73"/>
                        </a:lnTo>
                        <a:lnTo>
                          <a:pt x="5" y="75"/>
                        </a:lnTo>
                        <a:lnTo>
                          <a:pt x="5" y="75"/>
                        </a:lnTo>
                        <a:lnTo>
                          <a:pt x="3" y="75"/>
                        </a:lnTo>
                        <a:lnTo>
                          <a:pt x="3" y="75"/>
                        </a:lnTo>
                        <a:lnTo>
                          <a:pt x="3" y="75"/>
                        </a:lnTo>
                        <a:lnTo>
                          <a:pt x="1" y="75"/>
                        </a:lnTo>
                        <a:lnTo>
                          <a:pt x="1" y="75"/>
                        </a:lnTo>
                        <a:lnTo>
                          <a:pt x="1" y="75"/>
                        </a:lnTo>
                        <a:lnTo>
                          <a:pt x="1" y="73"/>
                        </a:lnTo>
                        <a:lnTo>
                          <a:pt x="1" y="73"/>
                        </a:lnTo>
                        <a:lnTo>
                          <a:pt x="0" y="73"/>
                        </a:lnTo>
                        <a:lnTo>
                          <a:pt x="0" y="73"/>
                        </a:lnTo>
                        <a:lnTo>
                          <a:pt x="0" y="71"/>
                        </a:lnTo>
                        <a:lnTo>
                          <a:pt x="0" y="71"/>
                        </a:lnTo>
                        <a:lnTo>
                          <a:pt x="0" y="71"/>
                        </a:lnTo>
                        <a:lnTo>
                          <a:pt x="0" y="69"/>
                        </a:lnTo>
                        <a:lnTo>
                          <a:pt x="0" y="69"/>
                        </a:lnTo>
                        <a:lnTo>
                          <a:pt x="0" y="69"/>
                        </a:lnTo>
                        <a:lnTo>
                          <a:pt x="0" y="67"/>
                        </a:lnTo>
                        <a:lnTo>
                          <a:pt x="0" y="67"/>
                        </a:lnTo>
                        <a:lnTo>
                          <a:pt x="0" y="67"/>
                        </a:lnTo>
                        <a:lnTo>
                          <a:pt x="1" y="67"/>
                        </a:lnTo>
                        <a:lnTo>
                          <a:pt x="1" y="65"/>
                        </a:lnTo>
                        <a:lnTo>
                          <a:pt x="1" y="65"/>
                        </a:lnTo>
                        <a:lnTo>
                          <a:pt x="1" y="65"/>
                        </a:lnTo>
                        <a:lnTo>
                          <a:pt x="1" y="63"/>
                        </a:lnTo>
                        <a:lnTo>
                          <a:pt x="1" y="63"/>
                        </a:lnTo>
                        <a:lnTo>
                          <a:pt x="1" y="63"/>
                        </a:lnTo>
                        <a:lnTo>
                          <a:pt x="1" y="61"/>
                        </a:lnTo>
                        <a:lnTo>
                          <a:pt x="1" y="61"/>
                        </a:lnTo>
                        <a:lnTo>
                          <a:pt x="1" y="61"/>
                        </a:lnTo>
                        <a:lnTo>
                          <a:pt x="3" y="61"/>
                        </a:lnTo>
                        <a:lnTo>
                          <a:pt x="3" y="59"/>
                        </a:lnTo>
                        <a:lnTo>
                          <a:pt x="3" y="59"/>
                        </a:lnTo>
                        <a:lnTo>
                          <a:pt x="3" y="57"/>
                        </a:lnTo>
                        <a:lnTo>
                          <a:pt x="3" y="57"/>
                        </a:lnTo>
                        <a:lnTo>
                          <a:pt x="3" y="55"/>
                        </a:lnTo>
                        <a:lnTo>
                          <a:pt x="3" y="55"/>
                        </a:lnTo>
                        <a:lnTo>
                          <a:pt x="3" y="53"/>
                        </a:lnTo>
                        <a:lnTo>
                          <a:pt x="3" y="53"/>
                        </a:lnTo>
                        <a:lnTo>
                          <a:pt x="3" y="53"/>
                        </a:lnTo>
                        <a:lnTo>
                          <a:pt x="5" y="53"/>
                        </a:lnTo>
                        <a:lnTo>
                          <a:pt x="5" y="53"/>
                        </a:lnTo>
                        <a:lnTo>
                          <a:pt x="5" y="53"/>
                        </a:lnTo>
                        <a:lnTo>
                          <a:pt x="5" y="52"/>
                        </a:lnTo>
                        <a:lnTo>
                          <a:pt x="5" y="52"/>
                        </a:lnTo>
                        <a:lnTo>
                          <a:pt x="5" y="52"/>
                        </a:lnTo>
                        <a:lnTo>
                          <a:pt x="5" y="50"/>
                        </a:lnTo>
                        <a:lnTo>
                          <a:pt x="7" y="50"/>
                        </a:lnTo>
                        <a:lnTo>
                          <a:pt x="7" y="50"/>
                        </a:lnTo>
                        <a:lnTo>
                          <a:pt x="7" y="50"/>
                        </a:lnTo>
                        <a:lnTo>
                          <a:pt x="7" y="50"/>
                        </a:lnTo>
                        <a:lnTo>
                          <a:pt x="9" y="50"/>
                        </a:lnTo>
                        <a:lnTo>
                          <a:pt x="9" y="50"/>
                        </a:lnTo>
                        <a:lnTo>
                          <a:pt x="11" y="50"/>
                        </a:lnTo>
                        <a:lnTo>
                          <a:pt x="11" y="50"/>
                        </a:lnTo>
                        <a:lnTo>
                          <a:pt x="11" y="48"/>
                        </a:lnTo>
                        <a:lnTo>
                          <a:pt x="11" y="48"/>
                        </a:lnTo>
                        <a:lnTo>
                          <a:pt x="13" y="48"/>
                        </a:lnTo>
                        <a:lnTo>
                          <a:pt x="13" y="48"/>
                        </a:lnTo>
                        <a:lnTo>
                          <a:pt x="13" y="48"/>
                        </a:lnTo>
                        <a:lnTo>
                          <a:pt x="13" y="48"/>
                        </a:lnTo>
                        <a:lnTo>
                          <a:pt x="13" y="48"/>
                        </a:lnTo>
                        <a:lnTo>
                          <a:pt x="15" y="48"/>
                        </a:lnTo>
                        <a:lnTo>
                          <a:pt x="15" y="48"/>
                        </a:lnTo>
                        <a:lnTo>
                          <a:pt x="15" y="48"/>
                        </a:lnTo>
                        <a:lnTo>
                          <a:pt x="17" y="48"/>
                        </a:lnTo>
                        <a:lnTo>
                          <a:pt x="17" y="48"/>
                        </a:lnTo>
                        <a:lnTo>
                          <a:pt x="17" y="48"/>
                        </a:lnTo>
                        <a:lnTo>
                          <a:pt x="17" y="46"/>
                        </a:lnTo>
                        <a:lnTo>
                          <a:pt x="19" y="46"/>
                        </a:lnTo>
                        <a:lnTo>
                          <a:pt x="19" y="46"/>
                        </a:lnTo>
                        <a:lnTo>
                          <a:pt x="17" y="46"/>
                        </a:lnTo>
                        <a:lnTo>
                          <a:pt x="17" y="44"/>
                        </a:lnTo>
                        <a:lnTo>
                          <a:pt x="17" y="44"/>
                        </a:lnTo>
                        <a:lnTo>
                          <a:pt x="19" y="44"/>
                        </a:lnTo>
                        <a:lnTo>
                          <a:pt x="19" y="44"/>
                        </a:lnTo>
                        <a:lnTo>
                          <a:pt x="19" y="42"/>
                        </a:lnTo>
                        <a:lnTo>
                          <a:pt x="19" y="42"/>
                        </a:lnTo>
                        <a:lnTo>
                          <a:pt x="19" y="42"/>
                        </a:lnTo>
                        <a:lnTo>
                          <a:pt x="19" y="40"/>
                        </a:lnTo>
                        <a:lnTo>
                          <a:pt x="19" y="40"/>
                        </a:lnTo>
                        <a:lnTo>
                          <a:pt x="19" y="40"/>
                        </a:lnTo>
                        <a:lnTo>
                          <a:pt x="21" y="40"/>
                        </a:lnTo>
                        <a:lnTo>
                          <a:pt x="21" y="40"/>
                        </a:lnTo>
                        <a:lnTo>
                          <a:pt x="22" y="40"/>
                        </a:lnTo>
                        <a:lnTo>
                          <a:pt x="22" y="40"/>
                        </a:lnTo>
                        <a:lnTo>
                          <a:pt x="22" y="40"/>
                        </a:lnTo>
                        <a:lnTo>
                          <a:pt x="24" y="40"/>
                        </a:lnTo>
                        <a:lnTo>
                          <a:pt x="24" y="38"/>
                        </a:lnTo>
                        <a:lnTo>
                          <a:pt x="24" y="38"/>
                        </a:lnTo>
                        <a:lnTo>
                          <a:pt x="24" y="38"/>
                        </a:lnTo>
                        <a:lnTo>
                          <a:pt x="24" y="36"/>
                        </a:lnTo>
                        <a:lnTo>
                          <a:pt x="24" y="36"/>
                        </a:lnTo>
                        <a:lnTo>
                          <a:pt x="24" y="36"/>
                        </a:lnTo>
                        <a:lnTo>
                          <a:pt x="24" y="36"/>
                        </a:lnTo>
                        <a:lnTo>
                          <a:pt x="26" y="36"/>
                        </a:lnTo>
                        <a:lnTo>
                          <a:pt x="26" y="36"/>
                        </a:lnTo>
                        <a:lnTo>
                          <a:pt x="26" y="36"/>
                        </a:lnTo>
                        <a:lnTo>
                          <a:pt x="28" y="36"/>
                        </a:lnTo>
                        <a:lnTo>
                          <a:pt x="28" y="36"/>
                        </a:lnTo>
                        <a:lnTo>
                          <a:pt x="28" y="36"/>
                        </a:lnTo>
                        <a:lnTo>
                          <a:pt x="28" y="36"/>
                        </a:lnTo>
                        <a:lnTo>
                          <a:pt x="28" y="36"/>
                        </a:lnTo>
                        <a:lnTo>
                          <a:pt x="30" y="36"/>
                        </a:lnTo>
                        <a:lnTo>
                          <a:pt x="30" y="36"/>
                        </a:lnTo>
                        <a:lnTo>
                          <a:pt x="30" y="36"/>
                        </a:lnTo>
                        <a:lnTo>
                          <a:pt x="32" y="36"/>
                        </a:lnTo>
                        <a:lnTo>
                          <a:pt x="32" y="36"/>
                        </a:lnTo>
                        <a:lnTo>
                          <a:pt x="32" y="38"/>
                        </a:lnTo>
                        <a:lnTo>
                          <a:pt x="32" y="38"/>
                        </a:lnTo>
                        <a:lnTo>
                          <a:pt x="32" y="38"/>
                        </a:lnTo>
                        <a:lnTo>
                          <a:pt x="32" y="40"/>
                        </a:lnTo>
                        <a:lnTo>
                          <a:pt x="34" y="40"/>
                        </a:lnTo>
                        <a:lnTo>
                          <a:pt x="34" y="40"/>
                        </a:lnTo>
                        <a:lnTo>
                          <a:pt x="34" y="42"/>
                        </a:lnTo>
                        <a:lnTo>
                          <a:pt x="34" y="42"/>
                        </a:lnTo>
                        <a:lnTo>
                          <a:pt x="34" y="42"/>
                        </a:lnTo>
                        <a:lnTo>
                          <a:pt x="34" y="44"/>
                        </a:lnTo>
                        <a:lnTo>
                          <a:pt x="34" y="44"/>
                        </a:lnTo>
                        <a:lnTo>
                          <a:pt x="34" y="44"/>
                        </a:lnTo>
                        <a:lnTo>
                          <a:pt x="34" y="46"/>
                        </a:lnTo>
                        <a:lnTo>
                          <a:pt x="34" y="46"/>
                        </a:lnTo>
                        <a:lnTo>
                          <a:pt x="34" y="48"/>
                        </a:lnTo>
                        <a:lnTo>
                          <a:pt x="34" y="48"/>
                        </a:lnTo>
                        <a:lnTo>
                          <a:pt x="34" y="46"/>
                        </a:lnTo>
                        <a:lnTo>
                          <a:pt x="36" y="46"/>
                        </a:lnTo>
                        <a:lnTo>
                          <a:pt x="36" y="46"/>
                        </a:lnTo>
                        <a:lnTo>
                          <a:pt x="38" y="46"/>
                        </a:lnTo>
                        <a:lnTo>
                          <a:pt x="38" y="46"/>
                        </a:lnTo>
                        <a:lnTo>
                          <a:pt x="38" y="46"/>
                        </a:lnTo>
                        <a:lnTo>
                          <a:pt x="40" y="46"/>
                        </a:lnTo>
                        <a:lnTo>
                          <a:pt x="40" y="46"/>
                        </a:lnTo>
                        <a:lnTo>
                          <a:pt x="40" y="46"/>
                        </a:lnTo>
                        <a:lnTo>
                          <a:pt x="40" y="44"/>
                        </a:lnTo>
                        <a:lnTo>
                          <a:pt x="40" y="44"/>
                        </a:lnTo>
                        <a:lnTo>
                          <a:pt x="40" y="44"/>
                        </a:lnTo>
                        <a:lnTo>
                          <a:pt x="40" y="44"/>
                        </a:lnTo>
                        <a:lnTo>
                          <a:pt x="40" y="42"/>
                        </a:lnTo>
                        <a:lnTo>
                          <a:pt x="40" y="42"/>
                        </a:lnTo>
                        <a:lnTo>
                          <a:pt x="40" y="40"/>
                        </a:lnTo>
                        <a:lnTo>
                          <a:pt x="42" y="40"/>
                        </a:lnTo>
                        <a:lnTo>
                          <a:pt x="42" y="40"/>
                        </a:lnTo>
                        <a:lnTo>
                          <a:pt x="42" y="38"/>
                        </a:lnTo>
                        <a:lnTo>
                          <a:pt x="42" y="38"/>
                        </a:lnTo>
                        <a:lnTo>
                          <a:pt x="42" y="38"/>
                        </a:lnTo>
                        <a:lnTo>
                          <a:pt x="44" y="38"/>
                        </a:lnTo>
                        <a:lnTo>
                          <a:pt x="44" y="38"/>
                        </a:lnTo>
                        <a:lnTo>
                          <a:pt x="44" y="38"/>
                        </a:lnTo>
                        <a:lnTo>
                          <a:pt x="44" y="36"/>
                        </a:lnTo>
                        <a:lnTo>
                          <a:pt x="45" y="36"/>
                        </a:lnTo>
                        <a:lnTo>
                          <a:pt x="45" y="38"/>
                        </a:lnTo>
                        <a:lnTo>
                          <a:pt x="45" y="38"/>
                        </a:lnTo>
                        <a:lnTo>
                          <a:pt x="45" y="38"/>
                        </a:lnTo>
                        <a:lnTo>
                          <a:pt x="45" y="38"/>
                        </a:lnTo>
                        <a:lnTo>
                          <a:pt x="45" y="40"/>
                        </a:lnTo>
                        <a:lnTo>
                          <a:pt x="47" y="40"/>
                        </a:lnTo>
                        <a:lnTo>
                          <a:pt x="47" y="40"/>
                        </a:lnTo>
                        <a:lnTo>
                          <a:pt x="47" y="40"/>
                        </a:lnTo>
                        <a:lnTo>
                          <a:pt x="49" y="40"/>
                        </a:lnTo>
                        <a:lnTo>
                          <a:pt x="49" y="40"/>
                        </a:lnTo>
                        <a:lnTo>
                          <a:pt x="49" y="38"/>
                        </a:lnTo>
                        <a:lnTo>
                          <a:pt x="49" y="38"/>
                        </a:lnTo>
                        <a:lnTo>
                          <a:pt x="49" y="38"/>
                        </a:lnTo>
                        <a:lnTo>
                          <a:pt x="49" y="38"/>
                        </a:lnTo>
                        <a:lnTo>
                          <a:pt x="49" y="36"/>
                        </a:lnTo>
                        <a:lnTo>
                          <a:pt x="49" y="36"/>
                        </a:lnTo>
                        <a:lnTo>
                          <a:pt x="49" y="36"/>
                        </a:lnTo>
                        <a:lnTo>
                          <a:pt x="49" y="36"/>
                        </a:lnTo>
                        <a:lnTo>
                          <a:pt x="49" y="34"/>
                        </a:lnTo>
                        <a:lnTo>
                          <a:pt x="49" y="34"/>
                        </a:lnTo>
                        <a:lnTo>
                          <a:pt x="49" y="32"/>
                        </a:lnTo>
                        <a:lnTo>
                          <a:pt x="49" y="32"/>
                        </a:lnTo>
                        <a:lnTo>
                          <a:pt x="49" y="31"/>
                        </a:lnTo>
                        <a:lnTo>
                          <a:pt x="49" y="31"/>
                        </a:lnTo>
                        <a:lnTo>
                          <a:pt x="49" y="31"/>
                        </a:lnTo>
                        <a:lnTo>
                          <a:pt x="49" y="29"/>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1" name="Freeform 513">
                    <a:extLst>
                      <a:ext uri="{FF2B5EF4-FFF2-40B4-BE49-F238E27FC236}">
                        <a16:creationId xmlns:a16="http://schemas.microsoft.com/office/drawing/2014/main" id="{54981091-D80F-4E72-BE97-C7887654741C}"/>
                      </a:ext>
                    </a:extLst>
                  </p:cNvPr>
                  <p:cNvSpPr>
                    <a:spLocks/>
                  </p:cNvSpPr>
                  <p:nvPr/>
                </p:nvSpPr>
                <p:spPr bwMode="auto">
                  <a:xfrm>
                    <a:off x="12768" y="2697"/>
                    <a:ext cx="82" cy="101"/>
                  </a:xfrm>
                  <a:custGeom>
                    <a:avLst/>
                    <a:gdLst>
                      <a:gd name="T0" fmla="*/ 55 w 82"/>
                      <a:gd name="T1" fmla="*/ 32 h 101"/>
                      <a:gd name="T2" fmla="*/ 59 w 82"/>
                      <a:gd name="T3" fmla="*/ 31 h 101"/>
                      <a:gd name="T4" fmla="*/ 61 w 82"/>
                      <a:gd name="T5" fmla="*/ 25 h 101"/>
                      <a:gd name="T6" fmla="*/ 61 w 82"/>
                      <a:gd name="T7" fmla="*/ 15 h 101"/>
                      <a:gd name="T8" fmla="*/ 61 w 82"/>
                      <a:gd name="T9" fmla="*/ 9 h 101"/>
                      <a:gd name="T10" fmla="*/ 65 w 82"/>
                      <a:gd name="T11" fmla="*/ 0 h 101"/>
                      <a:gd name="T12" fmla="*/ 66 w 82"/>
                      <a:gd name="T13" fmla="*/ 6 h 101"/>
                      <a:gd name="T14" fmla="*/ 66 w 82"/>
                      <a:gd name="T15" fmla="*/ 15 h 101"/>
                      <a:gd name="T16" fmla="*/ 68 w 82"/>
                      <a:gd name="T17" fmla="*/ 15 h 101"/>
                      <a:gd name="T18" fmla="*/ 70 w 82"/>
                      <a:gd name="T19" fmla="*/ 9 h 101"/>
                      <a:gd name="T20" fmla="*/ 74 w 82"/>
                      <a:gd name="T21" fmla="*/ 13 h 101"/>
                      <a:gd name="T22" fmla="*/ 70 w 82"/>
                      <a:gd name="T23" fmla="*/ 19 h 101"/>
                      <a:gd name="T24" fmla="*/ 70 w 82"/>
                      <a:gd name="T25" fmla="*/ 23 h 101"/>
                      <a:gd name="T26" fmla="*/ 74 w 82"/>
                      <a:gd name="T27" fmla="*/ 27 h 101"/>
                      <a:gd name="T28" fmla="*/ 76 w 82"/>
                      <a:gd name="T29" fmla="*/ 34 h 101"/>
                      <a:gd name="T30" fmla="*/ 76 w 82"/>
                      <a:gd name="T31" fmla="*/ 38 h 101"/>
                      <a:gd name="T32" fmla="*/ 78 w 82"/>
                      <a:gd name="T33" fmla="*/ 44 h 101"/>
                      <a:gd name="T34" fmla="*/ 78 w 82"/>
                      <a:gd name="T35" fmla="*/ 52 h 101"/>
                      <a:gd name="T36" fmla="*/ 82 w 82"/>
                      <a:gd name="T37" fmla="*/ 57 h 101"/>
                      <a:gd name="T38" fmla="*/ 82 w 82"/>
                      <a:gd name="T39" fmla="*/ 67 h 101"/>
                      <a:gd name="T40" fmla="*/ 78 w 82"/>
                      <a:gd name="T41" fmla="*/ 73 h 101"/>
                      <a:gd name="T42" fmla="*/ 76 w 82"/>
                      <a:gd name="T43" fmla="*/ 78 h 101"/>
                      <a:gd name="T44" fmla="*/ 74 w 82"/>
                      <a:gd name="T45" fmla="*/ 84 h 101"/>
                      <a:gd name="T46" fmla="*/ 72 w 82"/>
                      <a:gd name="T47" fmla="*/ 78 h 101"/>
                      <a:gd name="T48" fmla="*/ 70 w 82"/>
                      <a:gd name="T49" fmla="*/ 69 h 101"/>
                      <a:gd name="T50" fmla="*/ 66 w 82"/>
                      <a:gd name="T51" fmla="*/ 75 h 101"/>
                      <a:gd name="T52" fmla="*/ 63 w 82"/>
                      <a:gd name="T53" fmla="*/ 73 h 101"/>
                      <a:gd name="T54" fmla="*/ 63 w 82"/>
                      <a:gd name="T55" fmla="*/ 78 h 101"/>
                      <a:gd name="T56" fmla="*/ 66 w 82"/>
                      <a:gd name="T57" fmla="*/ 86 h 101"/>
                      <a:gd name="T58" fmla="*/ 65 w 82"/>
                      <a:gd name="T59" fmla="*/ 94 h 101"/>
                      <a:gd name="T60" fmla="*/ 61 w 82"/>
                      <a:gd name="T61" fmla="*/ 101 h 101"/>
                      <a:gd name="T62" fmla="*/ 57 w 82"/>
                      <a:gd name="T63" fmla="*/ 98 h 101"/>
                      <a:gd name="T64" fmla="*/ 57 w 82"/>
                      <a:gd name="T65" fmla="*/ 90 h 101"/>
                      <a:gd name="T66" fmla="*/ 51 w 82"/>
                      <a:gd name="T67" fmla="*/ 96 h 101"/>
                      <a:gd name="T68" fmla="*/ 45 w 82"/>
                      <a:gd name="T69" fmla="*/ 92 h 101"/>
                      <a:gd name="T70" fmla="*/ 40 w 82"/>
                      <a:gd name="T71" fmla="*/ 88 h 101"/>
                      <a:gd name="T72" fmla="*/ 36 w 82"/>
                      <a:gd name="T73" fmla="*/ 80 h 101"/>
                      <a:gd name="T74" fmla="*/ 36 w 82"/>
                      <a:gd name="T75" fmla="*/ 73 h 101"/>
                      <a:gd name="T76" fmla="*/ 40 w 82"/>
                      <a:gd name="T77" fmla="*/ 67 h 101"/>
                      <a:gd name="T78" fmla="*/ 38 w 82"/>
                      <a:gd name="T79" fmla="*/ 59 h 101"/>
                      <a:gd name="T80" fmla="*/ 32 w 82"/>
                      <a:gd name="T81" fmla="*/ 55 h 101"/>
                      <a:gd name="T82" fmla="*/ 28 w 82"/>
                      <a:gd name="T83" fmla="*/ 59 h 101"/>
                      <a:gd name="T84" fmla="*/ 24 w 82"/>
                      <a:gd name="T85" fmla="*/ 63 h 101"/>
                      <a:gd name="T86" fmla="*/ 21 w 82"/>
                      <a:gd name="T87" fmla="*/ 61 h 101"/>
                      <a:gd name="T88" fmla="*/ 17 w 82"/>
                      <a:gd name="T89" fmla="*/ 65 h 101"/>
                      <a:gd name="T90" fmla="*/ 15 w 82"/>
                      <a:gd name="T91" fmla="*/ 61 h 101"/>
                      <a:gd name="T92" fmla="*/ 13 w 82"/>
                      <a:gd name="T93" fmla="*/ 57 h 101"/>
                      <a:gd name="T94" fmla="*/ 9 w 82"/>
                      <a:gd name="T95" fmla="*/ 61 h 101"/>
                      <a:gd name="T96" fmla="*/ 7 w 82"/>
                      <a:gd name="T97" fmla="*/ 69 h 101"/>
                      <a:gd name="T98" fmla="*/ 5 w 82"/>
                      <a:gd name="T99" fmla="*/ 75 h 101"/>
                      <a:gd name="T100" fmla="*/ 0 w 82"/>
                      <a:gd name="T101" fmla="*/ 73 h 101"/>
                      <a:gd name="T102" fmla="*/ 1 w 82"/>
                      <a:gd name="T103" fmla="*/ 65 h 101"/>
                      <a:gd name="T104" fmla="*/ 3 w 82"/>
                      <a:gd name="T105" fmla="*/ 55 h 101"/>
                      <a:gd name="T106" fmla="*/ 7 w 82"/>
                      <a:gd name="T107" fmla="*/ 50 h 101"/>
                      <a:gd name="T108" fmla="*/ 13 w 82"/>
                      <a:gd name="T109" fmla="*/ 48 h 101"/>
                      <a:gd name="T110" fmla="*/ 19 w 82"/>
                      <a:gd name="T111" fmla="*/ 44 h 101"/>
                      <a:gd name="T112" fmla="*/ 24 w 82"/>
                      <a:gd name="T113" fmla="*/ 40 h 101"/>
                      <a:gd name="T114" fmla="*/ 28 w 82"/>
                      <a:gd name="T115" fmla="*/ 36 h 101"/>
                      <a:gd name="T116" fmla="*/ 34 w 82"/>
                      <a:gd name="T117" fmla="*/ 40 h 101"/>
                      <a:gd name="T118" fmla="*/ 36 w 82"/>
                      <a:gd name="T119" fmla="*/ 46 h 101"/>
                      <a:gd name="T120" fmla="*/ 40 w 82"/>
                      <a:gd name="T121" fmla="*/ 40 h 101"/>
                      <a:gd name="T122" fmla="*/ 45 w 82"/>
                      <a:gd name="T123" fmla="*/ 38 h 101"/>
                      <a:gd name="T124" fmla="*/ 49 w 82"/>
                      <a:gd name="T125" fmla="*/ 3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101">
                        <a:moveTo>
                          <a:pt x="49" y="29"/>
                        </a:moveTo>
                        <a:lnTo>
                          <a:pt x="51" y="29"/>
                        </a:lnTo>
                        <a:lnTo>
                          <a:pt x="51" y="29"/>
                        </a:lnTo>
                        <a:lnTo>
                          <a:pt x="51" y="29"/>
                        </a:lnTo>
                        <a:lnTo>
                          <a:pt x="51" y="31"/>
                        </a:lnTo>
                        <a:lnTo>
                          <a:pt x="53" y="31"/>
                        </a:lnTo>
                        <a:lnTo>
                          <a:pt x="53" y="31"/>
                        </a:lnTo>
                        <a:lnTo>
                          <a:pt x="53" y="31"/>
                        </a:lnTo>
                        <a:lnTo>
                          <a:pt x="55" y="31"/>
                        </a:lnTo>
                        <a:lnTo>
                          <a:pt x="55" y="32"/>
                        </a:lnTo>
                        <a:lnTo>
                          <a:pt x="55" y="32"/>
                        </a:lnTo>
                        <a:lnTo>
                          <a:pt x="55" y="32"/>
                        </a:lnTo>
                        <a:lnTo>
                          <a:pt x="55" y="32"/>
                        </a:lnTo>
                        <a:lnTo>
                          <a:pt x="57" y="32"/>
                        </a:lnTo>
                        <a:lnTo>
                          <a:pt x="57" y="32"/>
                        </a:lnTo>
                        <a:lnTo>
                          <a:pt x="57" y="31"/>
                        </a:lnTo>
                        <a:lnTo>
                          <a:pt x="57" y="31"/>
                        </a:lnTo>
                        <a:lnTo>
                          <a:pt x="57" y="29"/>
                        </a:lnTo>
                        <a:lnTo>
                          <a:pt x="57" y="29"/>
                        </a:lnTo>
                        <a:lnTo>
                          <a:pt x="57" y="29"/>
                        </a:lnTo>
                        <a:lnTo>
                          <a:pt x="57" y="29"/>
                        </a:lnTo>
                        <a:lnTo>
                          <a:pt x="59" y="29"/>
                        </a:lnTo>
                        <a:lnTo>
                          <a:pt x="59" y="29"/>
                        </a:lnTo>
                        <a:lnTo>
                          <a:pt x="59" y="29"/>
                        </a:lnTo>
                        <a:lnTo>
                          <a:pt x="59" y="29"/>
                        </a:lnTo>
                        <a:lnTo>
                          <a:pt x="59" y="31"/>
                        </a:lnTo>
                        <a:lnTo>
                          <a:pt x="59" y="31"/>
                        </a:lnTo>
                        <a:lnTo>
                          <a:pt x="61" y="31"/>
                        </a:lnTo>
                        <a:lnTo>
                          <a:pt x="61" y="31"/>
                        </a:lnTo>
                        <a:lnTo>
                          <a:pt x="61" y="31"/>
                        </a:lnTo>
                        <a:lnTo>
                          <a:pt x="61" y="29"/>
                        </a:lnTo>
                        <a:lnTo>
                          <a:pt x="63" y="29"/>
                        </a:lnTo>
                        <a:lnTo>
                          <a:pt x="63" y="29"/>
                        </a:lnTo>
                        <a:lnTo>
                          <a:pt x="63" y="29"/>
                        </a:lnTo>
                        <a:lnTo>
                          <a:pt x="63" y="27"/>
                        </a:lnTo>
                        <a:lnTo>
                          <a:pt x="63" y="27"/>
                        </a:lnTo>
                        <a:lnTo>
                          <a:pt x="63" y="25"/>
                        </a:lnTo>
                        <a:lnTo>
                          <a:pt x="63" y="25"/>
                        </a:lnTo>
                        <a:lnTo>
                          <a:pt x="61" y="25"/>
                        </a:lnTo>
                        <a:lnTo>
                          <a:pt x="61" y="23"/>
                        </a:lnTo>
                        <a:lnTo>
                          <a:pt x="61" y="23"/>
                        </a:lnTo>
                        <a:lnTo>
                          <a:pt x="61" y="21"/>
                        </a:lnTo>
                        <a:lnTo>
                          <a:pt x="61" y="21"/>
                        </a:lnTo>
                        <a:lnTo>
                          <a:pt x="61" y="21"/>
                        </a:lnTo>
                        <a:lnTo>
                          <a:pt x="61" y="21"/>
                        </a:lnTo>
                        <a:lnTo>
                          <a:pt x="61" y="19"/>
                        </a:lnTo>
                        <a:lnTo>
                          <a:pt x="61" y="19"/>
                        </a:lnTo>
                        <a:lnTo>
                          <a:pt x="61" y="19"/>
                        </a:lnTo>
                        <a:lnTo>
                          <a:pt x="61" y="17"/>
                        </a:lnTo>
                        <a:lnTo>
                          <a:pt x="61" y="17"/>
                        </a:lnTo>
                        <a:lnTo>
                          <a:pt x="61" y="15"/>
                        </a:lnTo>
                        <a:lnTo>
                          <a:pt x="61" y="15"/>
                        </a:lnTo>
                        <a:lnTo>
                          <a:pt x="61" y="13"/>
                        </a:lnTo>
                        <a:lnTo>
                          <a:pt x="61" y="13"/>
                        </a:lnTo>
                        <a:lnTo>
                          <a:pt x="61" y="13"/>
                        </a:lnTo>
                        <a:lnTo>
                          <a:pt x="61" y="13"/>
                        </a:lnTo>
                        <a:lnTo>
                          <a:pt x="63" y="13"/>
                        </a:lnTo>
                        <a:lnTo>
                          <a:pt x="63" y="13"/>
                        </a:lnTo>
                        <a:lnTo>
                          <a:pt x="63" y="11"/>
                        </a:lnTo>
                        <a:lnTo>
                          <a:pt x="61" y="11"/>
                        </a:lnTo>
                        <a:lnTo>
                          <a:pt x="61" y="11"/>
                        </a:lnTo>
                        <a:lnTo>
                          <a:pt x="63" y="11"/>
                        </a:lnTo>
                        <a:lnTo>
                          <a:pt x="63" y="9"/>
                        </a:lnTo>
                        <a:lnTo>
                          <a:pt x="61" y="9"/>
                        </a:lnTo>
                        <a:lnTo>
                          <a:pt x="61" y="9"/>
                        </a:lnTo>
                        <a:lnTo>
                          <a:pt x="61" y="8"/>
                        </a:lnTo>
                        <a:lnTo>
                          <a:pt x="61" y="8"/>
                        </a:lnTo>
                        <a:lnTo>
                          <a:pt x="61" y="6"/>
                        </a:lnTo>
                        <a:lnTo>
                          <a:pt x="61" y="6"/>
                        </a:lnTo>
                        <a:lnTo>
                          <a:pt x="61" y="6"/>
                        </a:lnTo>
                        <a:lnTo>
                          <a:pt x="63" y="6"/>
                        </a:lnTo>
                        <a:lnTo>
                          <a:pt x="63" y="4"/>
                        </a:lnTo>
                        <a:lnTo>
                          <a:pt x="63" y="4"/>
                        </a:lnTo>
                        <a:lnTo>
                          <a:pt x="63" y="4"/>
                        </a:lnTo>
                        <a:lnTo>
                          <a:pt x="63" y="2"/>
                        </a:lnTo>
                        <a:lnTo>
                          <a:pt x="63" y="2"/>
                        </a:lnTo>
                        <a:lnTo>
                          <a:pt x="65" y="2"/>
                        </a:lnTo>
                        <a:lnTo>
                          <a:pt x="65" y="0"/>
                        </a:lnTo>
                        <a:lnTo>
                          <a:pt x="65" y="0"/>
                        </a:lnTo>
                        <a:lnTo>
                          <a:pt x="65" y="0"/>
                        </a:lnTo>
                        <a:lnTo>
                          <a:pt x="65" y="0"/>
                        </a:lnTo>
                        <a:lnTo>
                          <a:pt x="65" y="0"/>
                        </a:lnTo>
                        <a:lnTo>
                          <a:pt x="66" y="0"/>
                        </a:lnTo>
                        <a:lnTo>
                          <a:pt x="66" y="2"/>
                        </a:lnTo>
                        <a:lnTo>
                          <a:pt x="66" y="2"/>
                        </a:lnTo>
                        <a:lnTo>
                          <a:pt x="66" y="4"/>
                        </a:lnTo>
                        <a:lnTo>
                          <a:pt x="65" y="4"/>
                        </a:lnTo>
                        <a:lnTo>
                          <a:pt x="65" y="4"/>
                        </a:lnTo>
                        <a:lnTo>
                          <a:pt x="65" y="6"/>
                        </a:lnTo>
                        <a:lnTo>
                          <a:pt x="65" y="6"/>
                        </a:lnTo>
                        <a:lnTo>
                          <a:pt x="66" y="6"/>
                        </a:lnTo>
                        <a:lnTo>
                          <a:pt x="66" y="6"/>
                        </a:lnTo>
                        <a:lnTo>
                          <a:pt x="66" y="8"/>
                        </a:lnTo>
                        <a:lnTo>
                          <a:pt x="66" y="8"/>
                        </a:lnTo>
                        <a:lnTo>
                          <a:pt x="66" y="9"/>
                        </a:lnTo>
                        <a:lnTo>
                          <a:pt x="66" y="9"/>
                        </a:lnTo>
                        <a:lnTo>
                          <a:pt x="66" y="11"/>
                        </a:lnTo>
                        <a:lnTo>
                          <a:pt x="66" y="11"/>
                        </a:lnTo>
                        <a:lnTo>
                          <a:pt x="66" y="13"/>
                        </a:lnTo>
                        <a:lnTo>
                          <a:pt x="66" y="13"/>
                        </a:lnTo>
                        <a:lnTo>
                          <a:pt x="66" y="13"/>
                        </a:lnTo>
                        <a:lnTo>
                          <a:pt x="66" y="13"/>
                        </a:lnTo>
                        <a:lnTo>
                          <a:pt x="66" y="15"/>
                        </a:lnTo>
                        <a:lnTo>
                          <a:pt x="66" y="15"/>
                        </a:lnTo>
                        <a:lnTo>
                          <a:pt x="66" y="15"/>
                        </a:lnTo>
                        <a:lnTo>
                          <a:pt x="66" y="17"/>
                        </a:lnTo>
                        <a:lnTo>
                          <a:pt x="65" y="17"/>
                        </a:lnTo>
                        <a:lnTo>
                          <a:pt x="65" y="17"/>
                        </a:lnTo>
                        <a:lnTo>
                          <a:pt x="66" y="17"/>
                        </a:lnTo>
                        <a:lnTo>
                          <a:pt x="66" y="17"/>
                        </a:lnTo>
                        <a:lnTo>
                          <a:pt x="66" y="17"/>
                        </a:lnTo>
                        <a:lnTo>
                          <a:pt x="66" y="19"/>
                        </a:lnTo>
                        <a:lnTo>
                          <a:pt x="68" y="19"/>
                        </a:lnTo>
                        <a:lnTo>
                          <a:pt x="68" y="19"/>
                        </a:lnTo>
                        <a:lnTo>
                          <a:pt x="68" y="17"/>
                        </a:lnTo>
                        <a:lnTo>
                          <a:pt x="68" y="17"/>
                        </a:lnTo>
                        <a:lnTo>
                          <a:pt x="68" y="15"/>
                        </a:lnTo>
                        <a:lnTo>
                          <a:pt x="68" y="15"/>
                        </a:lnTo>
                        <a:lnTo>
                          <a:pt x="68" y="13"/>
                        </a:lnTo>
                        <a:lnTo>
                          <a:pt x="70" y="13"/>
                        </a:lnTo>
                        <a:lnTo>
                          <a:pt x="70" y="13"/>
                        </a:lnTo>
                        <a:lnTo>
                          <a:pt x="70" y="13"/>
                        </a:lnTo>
                        <a:lnTo>
                          <a:pt x="68" y="13"/>
                        </a:lnTo>
                        <a:lnTo>
                          <a:pt x="68" y="11"/>
                        </a:lnTo>
                        <a:lnTo>
                          <a:pt x="68" y="11"/>
                        </a:lnTo>
                        <a:lnTo>
                          <a:pt x="70" y="11"/>
                        </a:lnTo>
                        <a:lnTo>
                          <a:pt x="70" y="11"/>
                        </a:lnTo>
                        <a:lnTo>
                          <a:pt x="70" y="9"/>
                        </a:lnTo>
                        <a:lnTo>
                          <a:pt x="70" y="9"/>
                        </a:lnTo>
                        <a:lnTo>
                          <a:pt x="70" y="9"/>
                        </a:lnTo>
                        <a:lnTo>
                          <a:pt x="70" y="8"/>
                        </a:lnTo>
                        <a:lnTo>
                          <a:pt x="72" y="8"/>
                        </a:lnTo>
                        <a:lnTo>
                          <a:pt x="72" y="8"/>
                        </a:lnTo>
                        <a:lnTo>
                          <a:pt x="72" y="9"/>
                        </a:lnTo>
                        <a:lnTo>
                          <a:pt x="72" y="9"/>
                        </a:lnTo>
                        <a:lnTo>
                          <a:pt x="72" y="9"/>
                        </a:lnTo>
                        <a:lnTo>
                          <a:pt x="72" y="11"/>
                        </a:lnTo>
                        <a:lnTo>
                          <a:pt x="72" y="11"/>
                        </a:lnTo>
                        <a:lnTo>
                          <a:pt x="72" y="13"/>
                        </a:lnTo>
                        <a:lnTo>
                          <a:pt x="74" y="13"/>
                        </a:lnTo>
                        <a:lnTo>
                          <a:pt x="74" y="13"/>
                        </a:lnTo>
                        <a:lnTo>
                          <a:pt x="74" y="13"/>
                        </a:lnTo>
                        <a:lnTo>
                          <a:pt x="74" y="13"/>
                        </a:lnTo>
                        <a:lnTo>
                          <a:pt x="74" y="13"/>
                        </a:lnTo>
                        <a:lnTo>
                          <a:pt x="74" y="15"/>
                        </a:lnTo>
                        <a:lnTo>
                          <a:pt x="74" y="15"/>
                        </a:lnTo>
                        <a:lnTo>
                          <a:pt x="74" y="15"/>
                        </a:lnTo>
                        <a:lnTo>
                          <a:pt x="74" y="15"/>
                        </a:lnTo>
                        <a:lnTo>
                          <a:pt x="72" y="15"/>
                        </a:lnTo>
                        <a:lnTo>
                          <a:pt x="72" y="17"/>
                        </a:lnTo>
                        <a:lnTo>
                          <a:pt x="72" y="17"/>
                        </a:lnTo>
                        <a:lnTo>
                          <a:pt x="72" y="17"/>
                        </a:lnTo>
                        <a:lnTo>
                          <a:pt x="70" y="17"/>
                        </a:lnTo>
                        <a:lnTo>
                          <a:pt x="70" y="17"/>
                        </a:lnTo>
                        <a:lnTo>
                          <a:pt x="70" y="19"/>
                        </a:lnTo>
                        <a:lnTo>
                          <a:pt x="70" y="19"/>
                        </a:lnTo>
                        <a:lnTo>
                          <a:pt x="70" y="19"/>
                        </a:lnTo>
                        <a:lnTo>
                          <a:pt x="70" y="19"/>
                        </a:lnTo>
                        <a:lnTo>
                          <a:pt x="70" y="21"/>
                        </a:lnTo>
                        <a:lnTo>
                          <a:pt x="70" y="21"/>
                        </a:lnTo>
                        <a:lnTo>
                          <a:pt x="70" y="21"/>
                        </a:lnTo>
                        <a:lnTo>
                          <a:pt x="70" y="21"/>
                        </a:lnTo>
                        <a:lnTo>
                          <a:pt x="72" y="21"/>
                        </a:lnTo>
                        <a:lnTo>
                          <a:pt x="72" y="21"/>
                        </a:lnTo>
                        <a:lnTo>
                          <a:pt x="72" y="21"/>
                        </a:lnTo>
                        <a:lnTo>
                          <a:pt x="72" y="23"/>
                        </a:lnTo>
                        <a:lnTo>
                          <a:pt x="72" y="23"/>
                        </a:lnTo>
                        <a:lnTo>
                          <a:pt x="70" y="23"/>
                        </a:lnTo>
                        <a:lnTo>
                          <a:pt x="70" y="23"/>
                        </a:lnTo>
                        <a:lnTo>
                          <a:pt x="72" y="23"/>
                        </a:lnTo>
                        <a:lnTo>
                          <a:pt x="72" y="25"/>
                        </a:lnTo>
                        <a:lnTo>
                          <a:pt x="72" y="25"/>
                        </a:lnTo>
                        <a:lnTo>
                          <a:pt x="72" y="25"/>
                        </a:lnTo>
                        <a:lnTo>
                          <a:pt x="72" y="23"/>
                        </a:lnTo>
                        <a:lnTo>
                          <a:pt x="74" y="23"/>
                        </a:lnTo>
                        <a:lnTo>
                          <a:pt x="74" y="23"/>
                        </a:lnTo>
                        <a:lnTo>
                          <a:pt x="76" y="23"/>
                        </a:lnTo>
                        <a:lnTo>
                          <a:pt x="76" y="25"/>
                        </a:lnTo>
                        <a:lnTo>
                          <a:pt x="74" y="25"/>
                        </a:lnTo>
                        <a:lnTo>
                          <a:pt x="74" y="25"/>
                        </a:lnTo>
                        <a:lnTo>
                          <a:pt x="74" y="27"/>
                        </a:lnTo>
                        <a:lnTo>
                          <a:pt x="74" y="27"/>
                        </a:lnTo>
                        <a:lnTo>
                          <a:pt x="74" y="29"/>
                        </a:lnTo>
                        <a:lnTo>
                          <a:pt x="74" y="29"/>
                        </a:lnTo>
                        <a:lnTo>
                          <a:pt x="76" y="29"/>
                        </a:lnTo>
                        <a:lnTo>
                          <a:pt x="76" y="29"/>
                        </a:lnTo>
                        <a:lnTo>
                          <a:pt x="76" y="29"/>
                        </a:lnTo>
                        <a:lnTo>
                          <a:pt x="76" y="31"/>
                        </a:lnTo>
                        <a:lnTo>
                          <a:pt x="76" y="31"/>
                        </a:lnTo>
                        <a:lnTo>
                          <a:pt x="76" y="31"/>
                        </a:lnTo>
                        <a:lnTo>
                          <a:pt x="76" y="32"/>
                        </a:lnTo>
                        <a:lnTo>
                          <a:pt x="78" y="32"/>
                        </a:lnTo>
                        <a:lnTo>
                          <a:pt x="78" y="32"/>
                        </a:lnTo>
                        <a:lnTo>
                          <a:pt x="78" y="34"/>
                        </a:lnTo>
                        <a:lnTo>
                          <a:pt x="76" y="34"/>
                        </a:lnTo>
                        <a:lnTo>
                          <a:pt x="76" y="34"/>
                        </a:lnTo>
                        <a:lnTo>
                          <a:pt x="76" y="36"/>
                        </a:lnTo>
                        <a:lnTo>
                          <a:pt x="76" y="36"/>
                        </a:lnTo>
                        <a:lnTo>
                          <a:pt x="76" y="36"/>
                        </a:lnTo>
                        <a:lnTo>
                          <a:pt x="76" y="36"/>
                        </a:lnTo>
                        <a:lnTo>
                          <a:pt x="76" y="36"/>
                        </a:lnTo>
                        <a:lnTo>
                          <a:pt x="74" y="36"/>
                        </a:lnTo>
                        <a:lnTo>
                          <a:pt x="74" y="36"/>
                        </a:lnTo>
                        <a:lnTo>
                          <a:pt x="74" y="38"/>
                        </a:lnTo>
                        <a:lnTo>
                          <a:pt x="74" y="38"/>
                        </a:lnTo>
                        <a:lnTo>
                          <a:pt x="74" y="38"/>
                        </a:lnTo>
                        <a:lnTo>
                          <a:pt x="76" y="38"/>
                        </a:lnTo>
                        <a:lnTo>
                          <a:pt x="76" y="38"/>
                        </a:lnTo>
                        <a:lnTo>
                          <a:pt x="76" y="40"/>
                        </a:lnTo>
                        <a:lnTo>
                          <a:pt x="76" y="40"/>
                        </a:lnTo>
                        <a:lnTo>
                          <a:pt x="76" y="38"/>
                        </a:lnTo>
                        <a:lnTo>
                          <a:pt x="78" y="38"/>
                        </a:lnTo>
                        <a:lnTo>
                          <a:pt x="78" y="40"/>
                        </a:lnTo>
                        <a:lnTo>
                          <a:pt x="78" y="40"/>
                        </a:lnTo>
                        <a:lnTo>
                          <a:pt x="78" y="40"/>
                        </a:lnTo>
                        <a:lnTo>
                          <a:pt x="78" y="42"/>
                        </a:lnTo>
                        <a:lnTo>
                          <a:pt x="78" y="42"/>
                        </a:lnTo>
                        <a:lnTo>
                          <a:pt x="78" y="44"/>
                        </a:lnTo>
                        <a:lnTo>
                          <a:pt x="78" y="44"/>
                        </a:lnTo>
                        <a:lnTo>
                          <a:pt x="78" y="44"/>
                        </a:lnTo>
                        <a:lnTo>
                          <a:pt x="78" y="44"/>
                        </a:lnTo>
                        <a:lnTo>
                          <a:pt x="78" y="44"/>
                        </a:lnTo>
                        <a:lnTo>
                          <a:pt x="78" y="44"/>
                        </a:lnTo>
                        <a:lnTo>
                          <a:pt x="78" y="46"/>
                        </a:lnTo>
                        <a:lnTo>
                          <a:pt x="80" y="46"/>
                        </a:lnTo>
                        <a:lnTo>
                          <a:pt x="80" y="46"/>
                        </a:lnTo>
                        <a:lnTo>
                          <a:pt x="78" y="46"/>
                        </a:lnTo>
                        <a:lnTo>
                          <a:pt x="78" y="48"/>
                        </a:lnTo>
                        <a:lnTo>
                          <a:pt x="78" y="48"/>
                        </a:lnTo>
                        <a:lnTo>
                          <a:pt x="78" y="50"/>
                        </a:lnTo>
                        <a:lnTo>
                          <a:pt x="78" y="50"/>
                        </a:lnTo>
                        <a:lnTo>
                          <a:pt x="78" y="52"/>
                        </a:lnTo>
                        <a:lnTo>
                          <a:pt x="78" y="52"/>
                        </a:lnTo>
                        <a:lnTo>
                          <a:pt x="78" y="52"/>
                        </a:lnTo>
                        <a:lnTo>
                          <a:pt x="78" y="53"/>
                        </a:lnTo>
                        <a:lnTo>
                          <a:pt x="78" y="53"/>
                        </a:lnTo>
                        <a:lnTo>
                          <a:pt x="78" y="53"/>
                        </a:lnTo>
                        <a:lnTo>
                          <a:pt x="78" y="53"/>
                        </a:lnTo>
                        <a:lnTo>
                          <a:pt x="78" y="53"/>
                        </a:lnTo>
                        <a:lnTo>
                          <a:pt x="78" y="53"/>
                        </a:lnTo>
                        <a:lnTo>
                          <a:pt x="78" y="55"/>
                        </a:lnTo>
                        <a:lnTo>
                          <a:pt x="80" y="55"/>
                        </a:lnTo>
                        <a:lnTo>
                          <a:pt x="80" y="55"/>
                        </a:lnTo>
                        <a:lnTo>
                          <a:pt x="80" y="55"/>
                        </a:lnTo>
                        <a:lnTo>
                          <a:pt x="82" y="55"/>
                        </a:lnTo>
                        <a:lnTo>
                          <a:pt x="82" y="57"/>
                        </a:lnTo>
                        <a:lnTo>
                          <a:pt x="82" y="57"/>
                        </a:lnTo>
                        <a:lnTo>
                          <a:pt x="82" y="59"/>
                        </a:lnTo>
                        <a:lnTo>
                          <a:pt x="82" y="59"/>
                        </a:lnTo>
                        <a:lnTo>
                          <a:pt x="82" y="59"/>
                        </a:lnTo>
                        <a:lnTo>
                          <a:pt x="82" y="61"/>
                        </a:lnTo>
                        <a:lnTo>
                          <a:pt x="82" y="61"/>
                        </a:lnTo>
                        <a:lnTo>
                          <a:pt x="82" y="61"/>
                        </a:lnTo>
                        <a:lnTo>
                          <a:pt x="82" y="63"/>
                        </a:lnTo>
                        <a:lnTo>
                          <a:pt x="82" y="63"/>
                        </a:lnTo>
                        <a:lnTo>
                          <a:pt x="82" y="63"/>
                        </a:lnTo>
                        <a:lnTo>
                          <a:pt x="82" y="65"/>
                        </a:lnTo>
                        <a:lnTo>
                          <a:pt x="82" y="65"/>
                        </a:lnTo>
                        <a:lnTo>
                          <a:pt x="82" y="65"/>
                        </a:lnTo>
                        <a:lnTo>
                          <a:pt x="82" y="67"/>
                        </a:lnTo>
                        <a:lnTo>
                          <a:pt x="82" y="67"/>
                        </a:lnTo>
                        <a:lnTo>
                          <a:pt x="82" y="67"/>
                        </a:lnTo>
                        <a:lnTo>
                          <a:pt x="82" y="69"/>
                        </a:lnTo>
                        <a:lnTo>
                          <a:pt x="80" y="69"/>
                        </a:lnTo>
                        <a:lnTo>
                          <a:pt x="80" y="69"/>
                        </a:lnTo>
                        <a:lnTo>
                          <a:pt x="80" y="69"/>
                        </a:lnTo>
                        <a:lnTo>
                          <a:pt x="80" y="69"/>
                        </a:lnTo>
                        <a:lnTo>
                          <a:pt x="80" y="71"/>
                        </a:lnTo>
                        <a:lnTo>
                          <a:pt x="78" y="71"/>
                        </a:lnTo>
                        <a:lnTo>
                          <a:pt x="78" y="71"/>
                        </a:lnTo>
                        <a:lnTo>
                          <a:pt x="78" y="73"/>
                        </a:lnTo>
                        <a:lnTo>
                          <a:pt x="78" y="73"/>
                        </a:lnTo>
                        <a:lnTo>
                          <a:pt x="78" y="73"/>
                        </a:lnTo>
                        <a:lnTo>
                          <a:pt x="76" y="73"/>
                        </a:lnTo>
                        <a:lnTo>
                          <a:pt x="76" y="73"/>
                        </a:lnTo>
                        <a:lnTo>
                          <a:pt x="76" y="75"/>
                        </a:lnTo>
                        <a:lnTo>
                          <a:pt x="78" y="75"/>
                        </a:lnTo>
                        <a:lnTo>
                          <a:pt x="78" y="75"/>
                        </a:lnTo>
                        <a:lnTo>
                          <a:pt x="78" y="76"/>
                        </a:lnTo>
                        <a:lnTo>
                          <a:pt x="76" y="76"/>
                        </a:lnTo>
                        <a:lnTo>
                          <a:pt x="76" y="76"/>
                        </a:lnTo>
                        <a:lnTo>
                          <a:pt x="76" y="76"/>
                        </a:lnTo>
                        <a:lnTo>
                          <a:pt x="76" y="76"/>
                        </a:lnTo>
                        <a:lnTo>
                          <a:pt x="76" y="76"/>
                        </a:lnTo>
                        <a:lnTo>
                          <a:pt x="76" y="78"/>
                        </a:lnTo>
                        <a:lnTo>
                          <a:pt x="76" y="78"/>
                        </a:lnTo>
                        <a:lnTo>
                          <a:pt x="76" y="80"/>
                        </a:lnTo>
                        <a:lnTo>
                          <a:pt x="76" y="80"/>
                        </a:lnTo>
                        <a:lnTo>
                          <a:pt x="76" y="82"/>
                        </a:lnTo>
                        <a:lnTo>
                          <a:pt x="76" y="82"/>
                        </a:lnTo>
                        <a:lnTo>
                          <a:pt x="76" y="84"/>
                        </a:lnTo>
                        <a:lnTo>
                          <a:pt x="74" y="84"/>
                        </a:lnTo>
                        <a:lnTo>
                          <a:pt x="74" y="84"/>
                        </a:lnTo>
                        <a:lnTo>
                          <a:pt x="74" y="84"/>
                        </a:lnTo>
                        <a:lnTo>
                          <a:pt x="74" y="86"/>
                        </a:lnTo>
                        <a:lnTo>
                          <a:pt x="74" y="86"/>
                        </a:lnTo>
                        <a:lnTo>
                          <a:pt x="74" y="86"/>
                        </a:lnTo>
                        <a:lnTo>
                          <a:pt x="74" y="86"/>
                        </a:lnTo>
                        <a:lnTo>
                          <a:pt x="74" y="84"/>
                        </a:lnTo>
                        <a:lnTo>
                          <a:pt x="72" y="84"/>
                        </a:lnTo>
                        <a:lnTo>
                          <a:pt x="72" y="84"/>
                        </a:lnTo>
                        <a:lnTo>
                          <a:pt x="72" y="84"/>
                        </a:lnTo>
                        <a:lnTo>
                          <a:pt x="72" y="84"/>
                        </a:lnTo>
                        <a:lnTo>
                          <a:pt x="72" y="82"/>
                        </a:lnTo>
                        <a:lnTo>
                          <a:pt x="72" y="82"/>
                        </a:lnTo>
                        <a:lnTo>
                          <a:pt x="72" y="82"/>
                        </a:lnTo>
                        <a:lnTo>
                          <a:pt x="72" y="80"/>
                        </a:lnTo>
                        <a:lnTo>
                          <a:pt x="72" y="80"/>
                        </a:lnTo>
                        <a:lnTo>
                          <a:pt x="72" y="80"/>
                        </a:lnTo>
                        <a:lnTo>
                          <a:pt x="72" y="80"/>
                        </a:lnTo>
                        <a:lnTo>
                          <a:pt x="72" y="78"/>
                        </a:lnTo>
                        <a:lnTo>
                          <a:pt x="72" y="78"/>
                        </a:lnTo>
                        <a:lnTo>
                          <a:pt x="72" y="76"/>
                        </a:lnTo>
                        <a:lnTo>
                          <a:pt x="72" y="76"/>
                        </a:lnTo>
                        <a:lnTo>
                          <a:pt x="72" y="76"/>
                        </a:lnTo>
                        <a:lnTo>
                          <a:pt x="72" y="75"/>
                        </a:lnTo>
                        <a:lnTo>
                          <a:pt x="70" y="75"/>
                        </a:lnTo>
                        <a:lnTo>
                          <a:pt x="70" y="75"/>
                        </a:lnTo>
                        <a:lnTo>
                          <a:pt x="70" y="75"/>
                        </a:lnTo>
                        <a:lnTo>
                          <a:pt x="70" y="73"/>
                        </a:lnTo>
                        <a:lnTo>
                          <a:pt x="70" y="73"/>
                        </a:lnTo>
                        <a:lnTo>
                          <a:pt x="70" y="71"/>
                        </a:lnTo>
                        <a:lnTo>
                          <a:pt x="70" y="71"/>
                        </a:lnTo>
                        <a:lnTo>
                          <a:pt x="70" y="71"/>
                        </a:lnTo>
                        <a:lnTo>
                          <a:pt x="70" y="69"/>
                        </a:lnTo>
                        <a:lnTo>
                          <a:pt x="68" y="69"/>
                        </a:lnTo>
                        <a:lnTo>
                          <a:pt x="68" y="69"/>
                        </a:lnTo>
                        <a:lnTo>
                          <a:pt x="68" y="69"/>
                        </a:lnTo>
                        <a:lnTo>
                          <a:pt x="68" y="69"/>
                        </a:lnTo>
                        <a:lnTo>
                          <a:pt x="68" y="69"/>
                        </a:lnTo>
                        <a:lnTo>
                          <a:pt x="68" y="69"/>
                        </a:lnTo>
                        <a:lnTo>
                          <a:pt x="66" y="69"/>
                        </a:lnTo>
                        <a:lnTo>
                          <a:pt x="66" y="71"/>
                        </a:lnTo>
                        <a:lnTo>
                          <a:pt x="66" y="71"/>
                        </a:lnTo>
                        <a:lnTo>
                          <a:pt x="66" y="73"/>
                        </a:lnTo>
                        <a:lnTo>
                          <a:pt x="66" y="73"/>
                        </a:lnTo>
                        <a:lnTo>
                          <a:pt x="66" y="75"/>
                        </a:lnTo>
                        <a:lnTo>
                          <a:pt x="66" y="75"/>
                        </a:lnTo>
                        <a:lnTo>
                          <a:pt x="66" y="75"/>
                        </a:lnTo>
                        <a:lnTo>
                          <a:pt x="65" y="75"/>
                        </a:lnTo>
                        <a:lnTo>
                          <a:pt x="65" y="73"/>
                        </a:lnTo>
                        <a:lnTo>
                          <a:pt x="65" y="73"/>
                        </a:lnTo>
                        <a:lnTo>
                          <a:pt x="65" y="71"/>
                        </a:lnTo>
                        <a:lnTo>
                          <a:pt x="66" y="71"/>
                        </a:lnTo>
                        <a:lnTo>
                          <a:pt x="66" y="71"/>
                        </a:lnTo>
                        <a:lnTo>
                          <a:pt x="65" y="71"/>
                        </a:lnTo>
                        <a:lnTo>
                          <a:pt x="65" y="71"/>
                        </a:lnTo>
                        <a:lnTo>
                          <a:pt x="65" y="71"/>
                        </a:lnTo>
                        <a:lnTo>
                          <a:pt x="65" y="71"/>
                        </a:lnTo>
                        <a:lnTo>
                          <a:pt x="63" y="71"/>
                        </a:lnTo>
                        <a:lnTo>
                          <a:pt x="63" y="73"/>
                        </a:lnTo>
                        <a:lnTo>
                          <a:pt x="63" y="73"/>
                        </a:lnTo>
                        <a:lnTo>
                          <a:pt x="63" y="73"/>
                        </a:lnTo>
                        <a:lnTo>
                          <a:pt x="63" y="75"/>
                        </a:lnTo>
                        <a:lnTo>
                          <a:pt x="61" y="75"/>
                        </a:lnTo>
                        <a:lnTo>
                          <a:pt x="61" y="75"/>
                        </a:lnTo>
                        <a:lnTo>
                          <a:pt x="61" y="76"/>
                        </a:lnTo>
                        <a:lnTo>
                          <a:pt x="61" y="76"/>
                        </a:lnTo>
                        <a:lnTo>
                          <a:pt x="61" y="76"/>
                        </a:lnTo>
                        <a:lnTo>
                          <a:pt x="61" y="76"/>
                        </a:lnTo>
                        <a:lnTo>
                          <a:pt x="61" y="78"/>
                        </a:lnTo>
                        <a:lnTo>
                          <a:pt x="61" y="78"/>
                        </a:lnTo>
                        <a:lnTo>
                          <a:pt x="61" y="78"/>
                        </a:lnTo>
                        <a:lnTo>
                          <a:pt x="63" y="78"/>
                        </a:lnTo>
                        <a:lnTo>
                          <a:pt x="63" y="80"/>
                        </a:lnTo>
                        <a:lnTo>
                          <a:pt x="63" y="80"/>
                        </a:lnTo>
                        <a:lnTo>
                          <a:pt x="63" y="80"/>
                        </a:lnTo>
                        <a:lnTo>
                          <a:pt x="65" y="80"/>
                        </a:lnTo>
                        <a:lnTo>
                          <a:pt x="65" y="80"/>
                        </a:lnTo>
                        <a:lnTo>
                          <a:pt x="65" y="82"/>
                        </a:lnTo>
                        <a:lnTo>
                          <a:pt x="65" y="82"/>
                        </a:lnTo>
                        <a:lnTo>
                          <a:pt x="65" y="84"/>
                        </a:lnTo>
                        <a:lnTo>
                          <a:pt x="65" y="84"/>
                        </a:lnTo>
                        <a:lnTo>
                          <a:pt x="65" y="84"/>
                        </a:lnTo>
                        <a:lnTo>
                          <a:pt x="65" y="84"/>
                        </a:lnTo>
                        <a:lnTo>
                          <a:pt x="65" y="86"/>
                        </a:lnTo>
                        <a:lnTo>
                          <a:pt x="66" y="86"/>
                        </a:lnTo>
                        <a:lnTo>
                          <a:pt x="66" y="86"/>
                        </a:lnTo>
                        <a:lnTo>
                          <a:pt x="66" y="88"/>
                        </a:lnTo>
                        <a:lnTo>
                          <a:pt x="66" y="88"/>
                        </a:lnTo>
                        <a:lnTo>
                          <a:pt x="66" y="88"/>
                        </a:lnTo>
                        <a:lnTo>
                          <a:pt x="66" y="90"/>
                        </a:lnTo>
                        <a:lnTo>
                          <a:pt x="66" y="90"/>
                        </a:lnTo>
                        <a:lnTo>
                          <a:pt x="66" y="90"/>
                        </a:lnTo>
                        <a:lnTo>
                          <a:pt x="66" y="92"/>
                        </a:lnTo>
                        <a:lnTo>
                          <a:pt x="66" y="92"/>
                        </a:lnTo>
                        <a:lnTo>
                          <a:pt x="66" y="92"/>
                        </a:lnTo>
                        <a:lnTo>
                          <a:pt x="66" y="94"/>
                        </a:lnTo>
                        <a:lnTo>
                          <a:pt x="65" y="94"/>
                        </a:lnTo>
                        <a:lnTo>
                          <a:pt x="65" y="94"/>
                        </a:lnTo>
                        <a:lnTo>
                          <a:pt x="65" y="94"/>
                        </a:lnTo>
                        <a:lnTo>
                          <a:pt x="65" y="96"/>
                        </a:lnTo>
                        <a:lnTo>
                          <a:pt x="65" y="96"/>
                        </a:lnTo>
                        <a:lnTo>
                          <a:pt x="65" y="96"/>
                        </a:lnTo>
                        <a:lnTo>
                          <a:pt x="65" y="98"/>
                        </a:lnTo>
                        <a:lnTo>
                          <a:pt x="63" y="98"/>
                        </a:lnTo>
                        <a:lnTo>
                          <a:pt x="63" y="98"/>
                        </a:lnTo>
                        <a:lnTo>
                          <a:pt x="63" y="98"/>
                        </a:lnTo>
                        <a:lnTo>
                          <a:pt x="63" y="99"/>
                        </a:lnTo>
                        <a:lnTo>
                          <a:pt x="63" y="99"/>
                        </a:lnTo>
                        <a:lnTo>
                          <a:pt x="61" y="99"/>
                        </a:lnTo>
                        <a:lnTo>
                          <a:pt x="61" y="101"/>
                        </a:lnTo>
                        <a:lnTo>
                          <a:pt x="61" y="101"/>
                        </a:lnTo>
                        <a:lnTo>
                          <a:pt x="61" y="101"/>
                        </a:lnTo>
                        <a:lnTo>
                          <a:pt x="61" y="101"/>
                        </a:lnTo>
                        <a:lnTo>
                          <a:pt x="59" y="101"/>
                        </a:lnTo>
                        <a:lnTo>
                          <a:pt x="59" y="101"/>
                        </a:lnTo>
                        <a:lnTo>
                          <a:pt x="59" y="101"/>
                        </a:lnTo>
                        <a:lnTo>
                          <a:pt x="59" y="101"/>
                        </a:lnTo>
                        <a:lnTo>
                          <a:pt x="59" y="99"/>
                        </a:lnTo>
                        <a:lnTo>
                          <a:pt x="59" y="99"/>
                        </a:lnTo>
                        <a:lnTo>
                          <a:pt x="59" y="99"/>
                        </a:lnTo>
                        <a:lnTo>
                          <a:pt x="59" y="99"/>
                        </a:lnTo>
                        <a:lnTo>
                          <a:pt x="59" y="98"/>
                        </a:lnTo>
                        <a:lnTo>
                          <a:pt x="57" y="98"/>
                        </a:lnTo>
                        <a:lnTo>
                          <a:pt x="57" y="98"/>
                        </a:lnTo>
                        <a:lnTo>
                          <a:pt x="57" y="98"/>
                        </a:lnTo>
                        <a:lnTo>
                          <a:pt x="57" y="96"/>
                        </a:lnTo>
                        <a:lnTo>
                          <a:pt x="57" y="96"/>
                        </a:lnTo>
                        <a:lnTo>
                          <a:pt x="57" y="94"/>
                        </a:lnTo>
                        <a:lnTo>
                          <a:pt x="57" y="94"/>
                        </a:lnTo>
                        <a:lnTo>
                          <a:pt x="57" y="94"/>
                        </a:lnTo>
                        <a:lnTo>
                          <a:pt x="57" y="92"/>
                        </a:lnTo>
                        <a:lnTo>
                          <a:pt x="59" y="92"/>
                        </a:lnTo>
                        <a:lnTo>
                          <a:pt x="59" y="92"/>
                        </a:lnTo>
                        <a:lnTo>
                          <a:pt x="59" y="92"/>
                        </a:lnTo>
                        <a:lnTo>
                          <a:pt x="59" y="90"/>
                        </a:lnTo>
                        <a:lnTo>
                          <a:pt x="57" y="90"/>
                        </a:lnTo>
                        <a:lnTo>
                          <a:pt x="57" y="90"/>
                        </a:lnTo>
                        <a:lnTo>
                          <a:pt x="57" y="92"/>
                        </a:lnTo>
                        <a:lnTo>
                          <a:pt x="57" y="92"/>
                        </a:lnTo>
                        <a:lnTo>
                          <a:pt x="57" y="92"/>
                        </a:lnTo>
                        <a:lnTo>
                          <a:pt x="55" y="92"/>
                        </a:lnTo>
                        <a:lnTo>
                          <a:pt x="55" y="94"/>
                        </a:lnTo>
                        <a:lnTo>
                          <a:pt x="55" y="94"/>
                        </a:lnTo>
                        <a:lnTo>
                          <a:pt x="55" y="96"/>
                        </a:lnTo>
                        <a:lnTo>
                          <a:pt x="55" y="96"/>
                        </a:lnTo>
                        <a:lnTo>
                          <a:pt x="55" y="96"/>
                        </a:lnTo>
                        <a:lnTo>
                          <a:pt x="53" y="96"/>
                        </a:lnTo>
                        <a:lnTo>
                          <a:pt x="53" y="96"/>
                        </a:lnTo>
                        <a:lnTo>
                          <a:pt x="51" y="96"/>
                        </a:lnTo>
                        <a:lnTo>
                          <a:pt x="51" y="96"/>
                        </a:lnTo>
                        <a:lnTo>
                          <a:pt x="51" y="94"/>
                        </a:lnTo>
                        <a:lnTo>
                          <a:pt x="51" y="94"/>
                        </a:lnTo>
                        <a:lnTo>
                          <a:pt x="49" y="94"/>
                        </a:lnTo>
                        <a:lnTo>
                          <a:pt x="49" y="94"/>
                        </a:lnTo>
                        <a:lnTo>
                          <a:pt x="49" y="94"/>
                        </a:lnTo>
                        <a:lnTo>
                          <a:pt x="49" y="94"/>
                        </a:lnTo>
                        <a:lnTo>
                          <a:pt x="47" y="94"/>
                        </a:lnTo>
                        <a:lnTo>
                          <a:pt x="47" y="92"/>
                        </a:lnTo>
                        <a:lnTo>
                          <a:pt x="47" y="92"/>
                        </a:lnTo>
                        <a:lnTo>
                          <a:pt x="45" y="92"/>
                        </a:lnTo>
                        <a:lnTo>
                          <a:pt x="45" y="92"/>
                        </a:lnTo>
                        <a:lnTo>
                          <a:pt x="45" y="92"/>
                        </a:lnTo>
                        <a:lnTo>
                          <a:pt x="45" y="92"/>
                        </a:lnTo>
                        <a:lnTo>
                          <a:pt x="44" y="92"/>
                        </a:lnTo>
                        <a:lnTo>
                          <a:pt x="44" y="92"/>
                        </a:lnTo>
                        <a:lnTo>
                          <a:pt x="44" y="92"/>
                        </a:lnTo>
                        <a:lnTo>
                          <a:pt x="44" y="90"/>
                        </a:lnTo>
                        <a:lnTo>
                          <a:pt x="44" y="90"/>
                        </a:lnTo>
                        <a:lnTo>
                          <a:pt x="42" y="90"/>
                        </a:lnTo>
                        <a:lnTo>
                          <a:pt x="42" y="90"/>
                        </a:lnTo>
                        <a:lnTo>
                          <a:pt x="42" y="90"/>
                        </a:lnTo>
                        <a:lnTo>
                          <a:pt x="40" y="90"/>
                        </a:lnTo>
                        <a:lnTo>
                          <a:pt x="40" y="90"/>
                        </a:lnTo>
                        <a:lnTo>
                          <a:pt x="40" y="88"/>
                        </a:lnTo>
                        <a:lnTo>
                          <a:pt x="40" y="88"/>
                        </a:lnTo>
                        <a:lnTo>
                          <a:pt x="40" y="88"/>
                        </a:lnTo>
                        <a:lnTo>
                          <a:pt x="40" y="86"/>
                        </a:lnTo>
                        <a:lnTo>
                          <a:pt x="38" y="86"/>
                        </a:lnTo>
                        <a:lnTo>
                          <a:pt x="38" y="86"/>
                        </a:lnTo>
                        <a:lnTo>
                          <a:pt x="38" y="86"/>
                        </a:lnTo>
                        <a:lnTo>
                          <a:pt x="38" y="84"/>
                        </a:lnTo>
                        <a:lnTo>
                          <a:pt x="38" y="84"/>
                        </a:lnTo>
                        <a:lnTo>
                          <a:pt x="38" y="84"/>
                        </a:lnTo>
                        <a:lnTo>
                          <a:pt x="36" y="84"/>
                        </a:lnTo>
                        <a:lnTo>
                          <a:pt x="36" y="84"/>
                        </a:lnTo>
                        <a:lnTo>
                          <a:pt x="36" y="82"/>
                        </a:lnTo>
                        <a:lnTo>
                          <a:pt x="36" y="82"/>
                        </a:lnTo>
                        <a:lnTo>
                          <a:pt x="36" y="80"/>
                        </a:lnTo>
                        <a:lnTo>
                          <a:pt x="36" y="80"/>
                        </a:lnTo>
                        <a:lnTo>
                          <a:pt x="38" y="80"/>
                        </a:lnTo>
                        <a:lnTo>
                          <a:pt x="38" y="78"/>
                        </a:lnTo>
                        <a:lnTo>
                          <a:pt x="36" y="78"/>
                        </a:lnTo>
                        <a:lnTo>
                          <a:pt x="36" y="78"/>
                        </a:lnTo>
                        <a:lnTo>
                          <a:pt x="36" y="76"/>
                        </a:lnTo>
                        <a:lnTo>
                          <a:pt x="36" y="76"/>
                        </a:lnTo>
                        <a:lnTo>
                          <a:pt x="36" y="76"/>
                        </a:lnTo>
                        <a:lnTo>
                          <a:pt x="34" y="76"/>
                        </a:lnTo>
                        <a:lnTo>
                          <a:pt x="34" y="76"/>
                        </a:lnTo>
                        <a:lnTo>
                          <a:pt x="34" y="75"/>
                        </a:lnTo>
                        <a:lnTo>
                          <a:pt x="34" y="75"/>
                        </a:lnTo>
                        <a:lnTo>
                          <a:pt x="34" y="73"/>
                        </a:lnTo>
                        <a:lnTo>
                          <a:pt x="36" y="73"/>
                        </a:lnTo>
                        <a:lnTo>
                          <a:pt x="36" y="73"/>
                        </a:lnTo>
                        <a:lnTo>
                          <a:pt x="36" y="71"/>
                        </a:lnTo>
                        <a:lnTo>
                          <a:pt x="36" y="71"/>
                        </a:lnTo>
                        <a:lnTo>
                          <a:pt x="36" y="69"/>
                        </a:lnTo>
                        <a:lnTo>
                          <a:pt x="36" y="69"/>
                        </a:lnTo>
                        <a:lnTo>
                          <a:pt x="36" y="69"/>
                        </a:lnTo>
                        <a:lnTo>
                          <a:pt x="38" y="69"/>
                        </a:lnTo>
                        <a:lnTo>
                          <a:pt x="38" y="69"/>
                        </a:lnTo>
                        <a:lnTo>
                          <a:pt x="38" y="69"/>
                        </a:lnTo>
                        <a:lnTo>
                          <a:pt x="38" y="69"/>
                        </a:lnTo>
                        <a:lnTo>
                          <a:pt x="38" y="67"/>
                        </a:lnTo>
                        <a:lnTo>
                          <a:pt x="38" y="67"/>
                        </a:lnTo>
                        <a:lnTo>
                          <a:pt x="40" y="67"/>
                        </a:lnTo>
                        <a:lnTo>
                          <a:pt x="40" y="65"/>
                        </a:lnTo>
                        <a:lnTo>
                          <a:pt x="40" y="65"/>
                        </a:lnTo>
                        <a:lnTo>
                          <a:pt x="40" y="65"/>
                        </a:lnTo>
                        <a:lnTo>
                          <a:pt x="40" y="65"/>
                        </a:lnTo>
                        <a:lnTo>
                          <a:pt x="40" y="63"/>
                        </a:lnTo>
                        <a:lnTo>
                          <a:pt x="38" y="63"/>
                        </a:lnTo>
                        <a:lnTo>
                          <a:pt x="38" y="63"/>
                        </a:lnTo>
                        <a:lnTo>
                          <a:pt x="38" y="61"/>
                        </a:lnTo>
                        <a:lnTo>
                          <a:pt x="38" y="61"/>
                        </a:lnTo>
                        <a:lnTo>
                          <a:pt x="38" y="61"/>
                        </a:lnTo>
                        <a:lnTo>
                          <a:pt x="38" y="61"/>
                        </a:lnTo>
                        <a:lnTo>
                          <a:pt x="38" y="61"/>
                        </a:lnTo>
                        <a:lnTo>
                          <a:pt x="38" y="59"/>
                        </a:lnTo>
                        <a:lnTo>
                          <a:pt x="36" y="59"/>
                        </a:lnTo>
                        <a:lnTo>
                          <a:pt x="36" y="59"/>
                        </a:lnTo>
                        <a:lnTo>
                          <a:pt x="36" y="59"/>
                        </a:lnTo>
                        <a:lnTo>
                          <a:pt x="36" y="57"/>
                        </a:lnTo>
                        <a:lnTo>
                          <a:pt x="34" y="57"/>
                        </a:lnTo>
                        <a:lnTo>
                          <a:pt x="34" y="57"/>
                        </a:lnTo>
                        <a:lnTo>
                          <a:pt x="34" y="57"/>
                        </a:lnTo>
                        <a:lnTo>
                          <a:pt x="32" y="57"/>
                        </a:lnTo>
                        <a:lnTo>
                          <a:pt x="32" y="57"/>
                        </a:lnTo>
                        <a:lnTo>
                          <a:pt x="32" y="57"/>
                        </a:lnTo>
                        <a:lnTo>
                          <a:pt x="32" y="57"/>
                        </a:lnTo>
                        <a:lnTo>
                          <a:pt x="32" y="55"/>
                        </a:lnTo>
                        <a:lnTo>
                          <a:pt x="32" y="55"/>
                        </a:lnTo>
                        <a:lnTo>
                          <a:pt x="30" y="55"/>
                        </a:lnTo>
                        <a:lnTo>
                          <a:pt x="30" y="55"/>
                        </a:lnTo>
                        <a:lnTo>
                          <a:pt x="28" y="55"/>
                        </a:lnTo>
                        <a:lnTo>
                          <a:pt x="28" y="53"/>
                        </a:lnTo>
                        <a:lnTo>
                          <a:pt x="28" y="53"/>
                        </a:lnTo>
                        <a:lnTo>
                          <a:pt x="28" y="55"/>
                        </a:lnTo>
                        <a:lnTo>
                          <a:pt x="28" y="55"/>
                        </a:lnTo>
                        <a:lnTo>
                          <a:pt x="26" y="55"/>
                        </a:lnTo>
                        <a:lnTo>
                          <a:pt x="26" y="55"/>
                        </a:lnTo>
                        <a:lnTo>
                          <a:pt x="28" y="55"/>
                        </a:lnTo>
                        <a:lnTo>
                          <a:pt x="28" y="57"/>
                        </a:lnTo>
                        <a:lnTo>
                          <a:pt x="28" y="57"/>
                        </a:lnTo>
                        <a:lnTo>
                          <a:pt x="28" y="59"/>
                        </a:lnTo>
                        <a:lnTo>
                          <a:pt x="28" y="59"/>
                        </a:lnTo>
                        <a:lnTo>
                          <a:pt x="26" y="59"/>
                        </a:lnTo>
                        <a:lnTo>
                          <a:pt x="26" y="59"/>
                        </a:lnTo>
                        <a:lnTo>
                          <a:pt x="26" y="61"/>
                        </a:lnTo>
                        <a:lnTo>
                          <a:pt x="26" y="61"/>
                        </a:lnTo>
                        <a:lnTo>
                          <a:pt x="26" y="61"/>
                        </a:lnTo>
                        <a:lnTo>
                          <a:pt x="26" y="61"/>
                        </a:lnTo>
                        <a:lnTo>
                          <a:pt x="26" y="63"/>
                        </a:lnTo>
                        <a:lnTo>
                          <a:pt x="26" y="63"/>
                        </a:lnTo>
                        <a:lnTo>
                          <a:pt x="26" y="65"/>
                        </a:lnTo>
                        <a:lnTo>
                          <a:pt x="26" y="65"/>
                        </a:lnTo>
                        <a:lnTo>
                          <a:pt x="24" y="65"/>
                        </a:lnTo>
                        <a:lnTo>
                          <a:pt x="24" y="63"/>
                        </a:lnTo>
                        <a:lnTo>
                          <a:pt x="24" y="63"/>
                        </a:lnTo>
                        <a:lnTo>
                          <a:pt x="24" y="63"/>
                        </a:lnTo>
                        <a:lnTo>
                          <a:pt x="24" y="63"/>
                        </a:lnTo>
                        <a:lnTo>
                          <a:pt x="24" y="61"/>
                        </a:lnTo>
                        <a:lnTo>
                          <a:pt x="22" y="61"/>
                        </a:lnTo>
                        <a:lnTo>
                          <a:pt x="22" y="61"/>
                        </a:lnTo>
                        <a:lnTo>
                          <a:pt x="22" y="61"/>
                        </a:lnTo>
                        <a:lnTo>
                          <a:pt x="22" y="61"/>
                        </a:lnTo>
                        <a:lnTo>
                          <a:pt x="22" y="61"/>
                        </a:lnTo>
                        <a:lnTo>
                          <a:pt x="21" y="61"/>
                        </a:lnTo>
                        <a:lnTo>
                          <a:pt x="21" y="61"/>
                        </a:lnTo>
                        <a:lnTo>
                          <a:pt x="21" y="61"/>
                        </a:lnTo>
                        <a:lnTo>
                          <a:pt x="21" y="61"/>
                        </a:lnTo>
                        <a:lnTo>
                          <a:pt x="21" y="59"/>
                        </a:lnTo>
                        <a:lnTo>
                          <a:pt x="19" y="59"/>
                        </a:lnTo>
                        <a:lnTo>
                          <a:pt x="19" y="61"/>
                        </a:lnTo>
                        <a:lnTo>
                          <a:pt x="19" y="61"/>
                        </a:lnTo>
                        <a:lnTo>
                          <a:pt x="19" y="61"/>
                        </a:lnTo>
                        <a:lnTo>
                          <a:pt x="19" y="61"/>
                        </a:lnTo>
                        <a:lnTo>
                          <a:pt x="19" y="63"/>
                        </a:lnTo>
                        <a:lnTo>
                          <a:pt x="19" y="63"/>
                        </a:lnTo>
                        <a:lnTo>
                          <a:pt x="19" y="65"/>
                        </a:lnTo>
                        <a:lnTo>
                          <a:pt x="19" y="65"/>
                        </a:lnTo>
                        <a:lnTo>
                          <a:pt x="17" y="65"/>
                        </a:lnTo>
                        <a:lnTo>
                          <a:pt x="17" y="65"/>
                        </a:lnTo>
                        <a:lnTo>
                          <a:pt x="17" y="65"/>
                        </a:lnTo>
                        <a:lnTo>
                          <a:pt x="17" y="67"/>
                        </a:lnTo>
                        <a:lnTo>
                          <a:pt x="17" y="67"/>
                        </a:lnTo>
                        <a:lnTo>
                          <a:pt x="15" y="67"/>
                        </a:lnTo>
                        <a:lnTo>
                          <a:pt x="15" y="65"/>
                        </a:lnTo>
                        <a:lnTo>
                          <a:pt x="15" y="65"/>
                        </a:lnTo>
                        <a:lnTo>
                          <a:pt x="15" y="65"/>
                        </a:lnTo>
                        <a:lnTo>
                          <a:pt x="15" y="63"/>
                        </a:lnTo>
                        <a:lnTo>
                          <a:pt x="15" y="63"/>
                        </a:lnTo>
                        <a:lnTo>
                          <a:pt x="15" y="63"/>
                        </a:lnTo>
                        <a:lnTo>
                          <a:pt x="15" y="61"/>
                        </a:lnTo>
                        <a:lnTo>
                          <a:pt x="15" y="61"/>
                        </a:lnTo>
                        <a:lnTo>
                          <a:pt x="15" y="61"/>
                        </a:lnTo>
                        <a:lnTo>
                          <a:pt x="15" y="61"/>
                        </a:lnTo>
                        <a:lnTo>
                          <a:pt x="15" y="61"/>
                        </a:lnTo>
                        <a:lnTo>
                          <a:pt x="15" y="59"/>
                        </a:lnTo>
                        <a:lnTo>
                          <a:pt x="15" y="59"/>
                        </a:lnTo>
                        <a:lnTo>
                          <a:pt x="15" y="59"/>
                        </a:lnTo>
                        <a:lnTo>
                          <a:pt x="15" y="57"/>
                        </a:lnTo>
                        <a:lnTo>
                          <a:pt x="15" y="57"/>
                        </a:lnTo>
                        <a:lnTo>
                          <a:pt x="15" y="57"/>
                        </a:lnTo>
                        <a:lnTo>
                          <a:pt x="15" y="55"/>
                        </a:lnTo>
                        <a:lnTo>
                          <a:pt x="15" y="55"/>
                        </a:lnTo>
                        <a:lnTo>
                          <a:pt x="13" y="55"/>
                        </a:lnTo>
                        <a:lnTo>
                          <a:pt x="13" y="55"/>
                        </a:lnTo>
                        <a:lnTo>
                          <a:pt x="13" y="55"/>
                        </a:lnTo>
                        <a:lnTo>
                          <a:pt x="13" y="57"/>
                        </a:lnTo>
                        <a:lnTo>
                          <a:pt x="11" y="57"/>
                        </a:lnTo>
                        <a:lnTo>
                          <a:pt x="11" y="57"/>
                        </a:lnTo>
                        <a:lnTo>
                          <a:pt x="11" y="57"/>
                        </a:lnTo>
                        <a:lnTo>
                          <a:pt x="11" y="57"/>
                        </a:lnTo>
                        <a:lnTo>
                          <a:pt x="11" y="59"/>
                        </a:lnTo>
                        <a:lnTo>
                          <a:pt x="11" y="59"/>
                        </a:lnTo>
                        <a:lnTo>
                          <a:pt x="11" y="59"/>
                        </a:lnTo>
                        <a:lnTo>
                          <a:pt x="11" y="61"/>
                        </a:lnTo>
                        <a:lnTo>
                          <a:pt x="11" y="61"/>
                        </a:lnTo>
                        <a:lnTo>
                          <a:pt x="11" y="61"/>
                        </a:lnTo>
                        <a:lnTo>
                          <a:pt x="9" y="61"/>
                        </a:lnTo>
                        <a:lnTo>
                          <a:pt x="9" y="61"/>
                        </a:lnTo>
                        <a:lnTo>
                          <a:pt x="9" y="61"/>
                        </a:lnTo>
                        <a:lnTo>
                          <a:pt x="7" y="61"/>
                        </a:lnTo>
                        <a:lnTo>
                          <a:pt x="7" y="63"/>
                        </a:lnTo>
                        <a:lnTo>
                          <a:pt x="9" y="63"/>
                        </a:lnTo>
                        <a:lnTo>
                          <a:pt x="9" y="63"/>
                        </a:lnTo>
                        <a:lnTo>
                          <a:pt x="9" y="65"/>
                        </a:lnTo>
                        <a:lnTo>
                          <a:pt x="7" y="65"/>
                        </a:lnTo>
                        <a:lnTo>
                          <a:pt x="7" y="65"/>
                        </a:lnTo>
                        <a:lnTo>
                          <a:pt x="7" y="65"/>
                        </a:lnTo>
                        <a:lnTo>
                          <a:pt x="7" y="65"/>
                        </a:lnTo>
                        <a:lnTo>
                          <a:pt x="7" y="67"/>
                        </a:lnTo>
                        <a:lnTo>
                          <a:pt x="7" y="67"/>
                        </a:lnTo>
                        <a:lnTo>
                          <a:pt x="7" y="69"/>
                        </a:lnTo>
                        <a:lnTo>
                          <a:pt x="7" y="69"/>
                        </a:lnTo>
                        <a:lnTo>
                          <a:pt x="7" y="69"/>
                        </a:lnTo>
                        <a:lnTo>
                          <a:pt x="5" y="69"/>
                        </a:lnTo>
                        <a:lnTo>
                          <a:pt x="5" y="71"/>
                        </a:lnTo>
                        <a:lnTo>
                          <a:pt x="7" y="71"/>
                        </a:lnTo>
                        <a:lnTo>
                          <a:pt x="7" y="71"/>
                        </a:lnTo>
                        <a:lnTo>
                          <a:pt x="7" y="73"/>
                        </a:lnTo>
                        <a:lnTo>
                          <a:pt x="7" y="73"/>
                        </a:lnTo>
                        <a:lnTo>
                          <a:pt x="7" y="73"/>
                        </a:lnTo>
                        <a:lnTo>
                          <a:pt x="7" y="75"/>
                        </a:lnTo>
                        <a:lnTo>
                          <a:pt x="7" y="75"/>
                        </a:lnTo>
                        <a:lnTo>
                          <a:pt x="7" y="75"/>
                        </a:lnTo>
                        <a:lnTo>
                          <a:pt x="5" y="75"/>
                        </a:lnTo>
                        <a:lnTo>
                          <a:pt x="5" y="75"/>
                        </a:lnTo>
                        <a:lnTo>
                          <a:pt x="5" y="73"/>
                        </a:lnTo>
                        <a:lnTo>
                          <a:pt x="5" y="73"/>
                        </a:lnTo>
                        <a:lnTo>
                          <a:pt x="5" y="75"/>
                        </a:lnTo>
                        <a:lnTo>
                          <a:pt x="5" y="75"/>
                        </a:lnTo>
                        <a:lnTo>
                          <a:pt x="3" y="75"/>
                        </a:lnTo>
                        <a:lnTo>
                          <a:pt x="3" y="75"/>
                        </a:lnTo>
                        <a:lnTo>
                          <a:pt x="3" y="75"/>
                        </a:lnTo>
                        <a:lnTo>
                          <a:pt x="1" y="75"/>
                        </a:lnTo>
                        <a:lnTo>
                          <a:pt x="1" y="75"/>
                        </a:lnTo>
                        <a:lnTo>
                          <a:pt x="1" y="75"/>
                        </a:lnTo>
                        <a:lnTo>
                          <a:pt x="1" y="73"/>
                        </a:lnTo>
                        <a:lnTo>
                          <a:pt x="1" y="73"/>
                        </a:lnTo>
                        <a:lnTo>
                          <a:pt x="0" y="73"/>
                        </a:lnTo>
                        <a:lnTo>
                          <a:pt x="0" y="73"/>
                        </a:lnTo>
                        <a:lnTo>
                          <a:pt x="0" y="71"/>
                        </a:lnTo>
                        <a:lnTo>
                          <a:pt x="0" y="71"/>
                        </a:lnTo>
                        <a:lnTo>
                          <a:pt x="0" y="71"/>
                        </a:lnTo>
                        <a:lnTo>
                          <a:pt x="0" y="69"/>
                        </a:lnTo>
                        <a:lnTo>
                          <a:pt x="0" y="69"/>
                        </a:lnTo>
                        <a:lnTo>
                          <a:pt x="0" y="69"/>
                        </a:lnTo>
                        <a:lnTo>
                          <a:pt x="0" y="67"/>
                        </a:lnTo>
                        <a:lnTo>
                          <a:pt x="0" y="67"/>
                        </a:lnTo>
                        <a:lnTo>
                          <a:pt x="0" y="67"/>
                        </a:lnTo>
                        <a:lnTo>
                          <a:pt x="1" y="67"/>
                        </a:lnTo>
                        <a:lnTo>
                          <a:pt x="1" y="65"/>
                        </a:lnTo>
                        <a:lnTo>
                          <a:pt x="1" y="65"/>
                        </a:lnTo>
                        <a:lnTo>
                          <a:pt x="1" y="65"/>
                        </a:lnTo>
                        <a:lnTo>
                          <a:pt x="1" y="63"/>
                        </a:lnTo>
                        <a:lnTo>
                          <a:pt x="1" y="63"/>
                        </a:lnTo>
                        <a:lnTo>
                          <a:pt x="1" y="63"/>
                        </a:lnTo>
                        <a:lnTo>
                          <a:pt x="1" y="61"/>
                        </a:lnTo>
                        <a:lnTo>
                          <a:pt x="1" y="61"/>
                        </a:lnTo>
                        <a:lnTo>
                          <a:pt x="1" y="61"/>
                        </a:lnTo>
                        <a:lnTo>
                          <a:pt x="3" y="61"/>
                        </a:lnTo>
                        <a:lnTo>
                          <a:pt x="3" y="59"/>
                        </a:lnTo>
                        <a:lnTo>
                          <a:pt x="3" y="59"/>
                        </a:lnTo>
                        <a:lnTo>
                          <a:pt x="3" y="57"/>
                        </a:lnTo>
                        <a:lnTo>
                          <a:pt x="3" y="57"/>
                        </a:lnTo>
                        <a:lnTo>
                          <a:pt x="3" y="55"/>
                        </a:lnTo>
                        <a:lnTo>
                          <a:pt x="3" y="55"/>
                        </a:lnTo>
                        <a:lnTo>
                          <a:pt x="3" y="53"/>
                        </a:lnTo>
                        <a:lnTo>
                          <a:pt x="3" y="53"/>
                        </a:lnTo>
                        <a:lnTo>
                          <a:pt x="3" y="53"/>
                        </a:lnTo>
                        <a:lnTo>
                          <a:pt x="5" y="53"/>
                        </a:lnTo>
                        <a:lnTo>
                          <a:pt x="5" y="53"/>
                        </a:lnTo>
                        <a:lnTo>
                          <a:pt x="5" y="53"/>
                        </a:lnTo>
                        <a:lnTo>
                          <a:pt x="5" y="52"/>
                        </a:lnTo>
                        <a:lnTo>
                          <a:pt x="5" y="52"/>
                        </a:lnTo>
                        <a:lnTo>
                          <a:pt x="5" y="52"/>
                        </a:lnTo>
                        <a:lnTo>
                          <a:pt x="5" y="50"/>
                        </a:lnTo>
                        <a:lnTo>
                          <a:pt x="7" y="50"/>
                        </a:lnTo>
                        <a:lnTo>
                          <a:pt x="7" y="50"/>
                        </a:lnTo>
                        <a:lnTo>
                          <a:pt x="7" y="50"/>
                        </a:lnTo>
                        <a:lnTo>
                          <a:pt x="7" y="50"/>
                        </a:lnTo>
                        <a:lnTo>
                          <a:pt x="9" y="50"/>
                        </a:lnTo>
                        <a:lnTo>
                          <a:pt x="9" y="50"/>
                        </a:lnTo>
                        <a:lnTo>
                          <a:pt x="11" y="50"/>
                        </a:lnTo>
                        <a:lnTo>
                          <a:pt x="11" y="50"/>
                        </a:lnTo>
                        <a:lnTo>
                          <a:pt x="11" y="48"/>
                        </a:lnTo>
                        <a:lnTo>
                          <a:pt x="11" y="48"/>
                        </a:lnTo>
                        <a:lnTo>
                          <a:pt x="13" y="48"/>
                        </a:lnTo>
                        <a:lnTo>
                          <a:pt x="13" y="48"/>
                        </a:lnTo>
                        <a:lnTo>
                          <a:pt x="13" y="48"/>
                        </a:lnTo>
                        <a:lnTo>
                          <a:pt x="13" y="48"/>
                        </a:lnTo>
                        <a:lnTo>
                          <a:pt x="13" y="48"/>
                        </a:lnTo>
                        <a:lnTo>
                          <a:pt x="15" y="48"/>
                        </a:lnTo>
                        <a:lnTo>
                          <a:pt x="15" y="48"/>
                        </a:lnTo>
                        <a:lnTo>
                          <a:pt x="15" y="48"/>
                        </a:lnTo>
                        <a:lnTo>
                          <a:pt x="17" y="48"/>
                        </a:lnTo>
                        <a:lnTo>
                          <a:pt x="17" y="48"/>
                        </a:lnTo>
                        <a:lnTo>
                          <a:pt x="17" y="48"/>
                        </a:lnTo>
                        <a:lnTo>
                          <a:pt x="17" y="46"/>
                        </a:lnTo>
                        <a:lnTo>
                          <a:pt x="19" y="46"/>
                        </a:lnTo>
                        <a:lnTo>
                          <a:pt x="19" y="46"/>
                        </a:lnTo>
                        <a:lnTo>
                          <a:pt x="17" y="46"/>
                        </a:lnTo>
                        <a:lnTo>
                          <a:pt x="17" y="44"/>
                        </a:lnTo>
                        <a:lnTo>
                          <a:pt x="17" y="44"/>
                        </a:lnTo>
                        <a:lnTo>
                          <a:pt x="19" y="44"/>
                        </a:lnTo>
                        <a:lnTo>
                          <a:pt x="19" y="44"/>
                        </a:lnTo>
                        <a:lnTo>
                          <a:pt x="19" y="42"/>
                        </a:lnTo>
                        <a:lnTo>
                          <a:pt x="19" y="42"/>
                        </a:lnTo>
                        <a:lnTo>
                          <a:pt x="19" y="42"/>
                        </a:lnTo>
                        <a:lnTo>
                          <a:pt x="19" y="40"/>
                        </a:lnTo>
                        <a:lnTo>
                          <a:pt x="19" y="40"/>
                        </a:lnTo>
                        <a:lnTo>
                          <a:pt x="19" y="40"/>
                        </a:lnTo>
                        <a:lnTo>
                          <a:pt x="21" y="40"/>
                        </a:lnTo>
                        <a:lnTo>
                          <a:pt x="21" y="40"/>
                        </a:lnTo>
                        <a:lnTo>
                          <a:pt x="22" y="40"/>
                        </a:lnTo>
                        <a:lnTo>
                          <a:pt x="22" y="40"/>
                        </a:lnTo>
                        <a:lnTo>
                          <a:pt x="22" y="40"/>
                        </a:lnTo>
                        <a:lnTo>
                          <a:pt x="24" y="40"/>
                        </a:lnTo>
                        <a:lnTo>
                          <a:pt x="24" y="38"/>
                        </a:lnTo>
                        <a:lnTo>
                          <a:pt x="24" y="38"/>
                        </a:lnTo>
                        <a:lnTo>
                          <a:pt x="24" y="38"/>
                        </a:lnTo>
                        <a:lnTo>
                          <a:pt x="24" y="36"/>
                        </a:lnTo>
                        <a:lnTo>
                          <a:pt x="24" y="36"/>
                        </a:lnTo>
                        <a:lnTo>
                          <a:pt x="24" y="36"/>
                        </a:lnTo>
                        <a:lnTo>
                          <a:pt x="24" y="36"/>
                        </a:lnTo>
                        <a:lnTo>
                          <a:pt x="26" y="36"/>
                        </a:lnTo>
                        <a:lnTo>
                          <a:pt x="26" y="36"/>
                        </a:lnTo>
                        <a:lnTo>
                          <a:pt x="26" y="36"/>
                        </a:lnTo>
                        <a:lnTo>
                          <a:pt x="28" y="36"/>
                        </a:lnTo>
                        <a:lnTo>
                          <a:pt x="28" y="36"/>
                        </a:lnTo>
                        <a:lnTo>
                          <a:pt x="28" y="36"/>
                        </a:lnTo>
                        <a:lnTo>
                          <a:pt x="28" y="36"/>
                        </a:lnTo>
                        <a:lnTo>
                          <a:pt x="28" y="36"/>
                        </a:lnTo>
                        <a:lnTo>
                          <a:pt x="30" y="36"/>
                        </a:lnTo>
                        <a:lnTo>
                          <a:pt x="30" y="36"/>
                        </a:lnTo>
                        <a:lnTo>
                          <a:pt x="30" y="36"/>
                        </a:lnTo>
                        <a:lnTo>
                          <a:pt x="32" y="36"/>
                        </a:lnTo>
                        <a:lnTo>
                          <a:pt x="32" y="36"/>
                        </a:lnTo>
                        <a:lnTo>
                          <a:pt x="32" y="38"/>
                        </a:lnTo>
                        <a:lnTo>
                          <a:pt x="32" y="38"/>
                        </a:lnTo>
                        <a:lnTo>
                          <a:pt x="32" y="38"/>
                        </a:lnTo>
                        <a:lnTo>
                          <a:pt x="32" y="40"/>
                        </a:lnTo>
                        <a:lnTo>
                          <a:pt x="34" y="40"/>
                        </a:lnTo>
                        <a:lnTo>
                          <a:pt x="34" y="40"/>
                        </a:lnTo>
                        <a:lnTo>
                          <a:pt x="34" y="42"/>
                        </a:lnTo>
                        <a:lnTo>
                          <a:pt x="34" y="42"/>
                        </a:lnTo>
                        <a:lnTo>
                          <a:pt x="34" y="42"/>
                        </a:lnTo>
                        <a:lnTo>
                          <a:pt x="34" y="44"/>
                        </a:lnTo>
                        <a:lnTo>
                          <a:pt x="34" y="44"/>
                        </a:lnTo>
                        <a:lnTo>
                          <a:pt x="34" y="44"/>
                        </a:lnTo>
                        <a:lnTo>
                          <a:pt x="34" y="46"/>
                        </a:lnTo>
                        <a:lnTo>
                          <a:pt x="34" y="46"/>
                        </a:lnTo>
                        <a:lnTo>
                          <a:pt x="34" y="48"/>
                        </a:lnTo>
                        <a:lnTo>
                          <a:pt x="34" y="48"/>
                        </a:lnTo>
                        <a:lnTo>
                          <a:pt x="34" y="46"/>
                        </a:lnTo>
                        <a:lnTo>
                          <a:pt x="36" y="46"/>
                        </a:lnTo>
                        <a:lnTo>
                          <a:pt x="36" y="46"/>
                        </a:lnTo>
                        <a:lnTo>
                          <a:pt x="38" y="46"/>
                        </a:lnTo>
                        <a:lnTo>
                          <a:pt x="38" y="46"/>
                        </a:lnTo>
                        <a:lnTo>
                          <a:pt x="38" y="46"/>
                        </a:lnTo>
                        <a:lnTo>
                          <a:pt x="40" y="46"/>
                        </a:lnTo>
                        <a:lnTo>
                          <a:pt x="40" y="46"/>
                        </a:lnTo>
                        <a:lnTo>
                          <a:pt x="40" y="46"/>
                        </a:lnTo>
                        <a:lnTo>
                          <a:pt x="40" y="44"/>
                        </a:lnTo>
                        <a:lnTo>
                          <a:pt x="40" y="44"/>
                        </a:lnTo>
                        <a:lnTo>
                          <a:pt x="40" y="44"/>
                        </a:lnTo>
                        <a:lnTo>
                          <a:pt x="40" y="44"/>
                        </a:lnTo>
                        <a:lnTo>
                          <a:pt x="40" y="42"/>
                        </a:lnTo>
                        <a:lnTo>
                          <a:pt x="40" y="42"/>
                        </a:lnTo>
                        <a:lnTo>
                          <a:pt x="40" y="40"/>
                        </a:lnTo>
                        <a:lnTo>
                          <a:pt x="42" y="40"/>
                        </a:lnTo>
                        <a:lnTo>
                          <a:pt x="42" y="40"/>
                        </a:lnTo>
                        <a:lnTo>
                          <a:pt x="42" y="38"/>
                        </a:lnTo>
                        <a:lnTo>
                          <a:pt x="42" y="38"/>
                        </a:lnTo>
                        <a:lnTo>
                          <a:pt x="42" y="38"/>
                        </a:lnTo>
                        <a:lnTo>
                          <a:pt x="44" y="38"/>
                        </a:lnTo>
                        <a:lnTo>
                          <a:pt x="44" y="38"/>
                        </a:lnTo>
                        <a:lnTo>
                          <a:pt x="44" y="38"/>
                        </a:lnTo>
                        <a:lnTo>
                          <a:pt x="44" y="36"/>
                        </a:lnTo>
                        <a:lnTo>
                          <a:pt x="45" y="36"/>
                        </a:lnTo>
                        <a:lnTo>
                          <a:pt x="45" y="38"/>
                        </a:lnTo>
                        <a:lnTo>
                          <a:pt x="45" y="38"/>
                        </a:lnTo>
                        <a:lnTo>
                          <a:pt x="45" y="38"/>
                        </a:lnTo>
                        <a:lnTo>
                          <a:pt x="45" y="38"/>
                        </a:lnTo>
                        <a:lnTo>
                          <a:pt x="45" y="40"/>
                        </a:lnTo>
                        <a:lnTo>
                          <a:pt x="47" y="40"/>
                        </a:lnTo>
                        <a:lnTo>
                          <a:pt x="47" y="40"/>
                        </a:lnTo>
                        <a:lnTo>
                          <a:pt x="47" y="40"/>
                        </a:lnTo>
                        <a:lnTo>
                          <a:pt x="49" y="40"/>
                        </a:lnTo>
                        <a:lnTo>
                          <a:pt x="49" y="40"/>
                        </a:lnTo>
                        <a:lnTo>
                          <a:pt x="49" y="38"/>
                        </a:lnTo>
                        <a:lnTo>
                          <a:pt x="49" y="38"/>
                        </a:lnTo>
                        <a:lnTo>
                          <a:pt x="49" y="38"/>
                        </a:lnTo>
                        <a:lnTo>
                          <a:pt x="49" y="38"/>
                        </a:lnTo>
                        <a:lnTo>
                          <a:pt x="49" y="36"/>
                        </a:lnTo>
                        <a:lnTo>
                          <a:pt x="49" y="36"/>
                        </a:lnTo>
                        <a:lnTo>
                          <a:pt x="49" y="36"/>
                        </a:lnTo>
                        <a:lnTo>
                          <a:pt x="49" y="36"/>
                        </a:lnTo>
                        <a:lnTo>
                          <a:pt x="49" y="34"/>
                        </a:lnTo>
                        <a:lnTo>
                          <a:pt x="49" y="34"/>
                        </a:lnTo>
                        <a:lnTo>
                          <a:pt x="49" y="32"/>
                        </a:lnTo>
                        <a:lnTo>
                          <a:pt x="49" y="32"/>
                        </a:lnTo>
                        <a:lnTo>
                          <a:pt x="49" y="31"/>
                        </a:lnTo>
                        <a:lnTo>
                          <a:pt x="49" y="31"/>
                        </a:lnTo>
                        <a:lnTo>
                          <a:pt x="49" y="31"/>
                        </a:lnTo>
                        <a:lnTo>
                          <a:pt x="49" y="29"/>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2" name="Freeform 514">
                    <a:extLst>
                      <a:ext uri="{FF2B5EF4-FFF2-40B4-BE49-F238E27FC236}">
                        <a16:creationId xmlns:a16="http://schemas.microsoft.com/office/drawing/2014/main" id="{F73AE77E-9E37-42E3-8D6F-43700C7BCEC0}"/>
                      </a:ext>
                    </a:extLst>
                  </p:cNvPr>
                  <p:cNvSpPr>
                    <a:spLocks/>
                  </p:cNvSpPr>
                  <p:nvPr/>
                </p:nvSpPr>
                <p:spPr bwMode="auto">
                  <a:xfrm>
                    <a:off x="12729" y="2528"/>
                    <a:ext cx="79" cy="127"/>
                  </a:xfrm>
                  <a:custGeom>
                    <a:avLst/>
                    <a:gdLst>
                      <a:gd name="T0" fmla="*/ 67 w 79"/>
                      <a:gd name="T1" fmla="*/ 102 h 127"/>
                      <a:gd name="T2" fmla="*/ 73 w 79"/>
                      <a:gd name="T3" fmla="*/ 109 h 127"/>
                      <a:gd name="T4" fmla="*/ 79 w 79"/>
                      <a:gd name="T5" fmla="*/ 113 h 127"/>
                      <a:gd name="T6" fmla="*/ 73 w 79"/>
                      <a:gd name="T7" fmla="*/ 115 h 127"/>
                      <a:gd name="T8" fmla="*/ 79 w 79"/>
                      <a:gd name="T9" fmla="*/ 117 h 127"/>
                      <a:gd name="T10" fmla="*/ 77 w 79"/>
                      <a:gd name="T11" fmla="*/ 127 h 127"/>
                      <a:gd name="T12" fmla="*/ 71 w 79"/>
                      <a:gd name="T13" fmla="*/ 121 h 127"/>
                      <a:gd name="T14" fmla="*/ 63 w 79"/>
                      <a:gd name="T15" fmla="*/ 117 h 127"/>
                      <a:gd name="T16" fmla="*/ 61 w 79"/>
                      <a:gd name="T17" fmla="*/ 109 h 127"/>
                      <a:gd name="T18" fmla="*/ 54 w 79"/>
                      <a:gd name="T19" fmla="*/ 104 h 127"/>
                      <a:gd name="T20" fmla="*/ 50 w 79"/>
                      <a:gd name="T21" fmla="*/ 98 h 127"/>
                      <a:gd name="T22" fmla="*/ 52 w 79"/>
                      <a:gd name="T23" fmla="*/ 106 h 127"/>
                      <a:gd name="T24" fmla="*/ 52 w 79"/>
                      <a:gd name="T25" fmla="*/ 113 h 127"/>
                      <a:gd name="T26" fmla="*/ 46 w 79"/>
                      <a:gd name="T27" fmla="*/ 108 h 127"/>
                      <a:gd name="T28" fmla="*/ 40 w 79"/>
                      <a:gd name="T29" fmla="*/ 102 h 127"/>
                      <a:gd name="T30" fmla="*/ 35 w 79"/>
                      <a:gd name="T31" fmla="*/ 100 h 127"/>
                      <a:gd name="T32" fmla="*/ 29 w 79"/>
                      <a:gd name="T33" fmla="*/ 104 h 127"/>
                      <a:gd name="T34" fmla="*/ 23 w 79"/>
                      <a:gd name="T35" fmla="*/ 106 h 127"/>
                      <a:gd name="T36" fmla="*/ 19 w 79"/>
                      <a:gd name="T37" fmla="*/ 104 h 127"/>
                      <a:gd name="T38" fmla="*/ 19 w 79"/>
                      <a:gd name="T39" fmla="*/ 100 h 127"/>
                      <a:gd name="T40" fmla="*/ 16 w 79"/>
                      <a:gd name="T41" fmla="*/ 94 h 127"/>
                      <a:gd name="T42" fmla="*/ 19 w 79"/>
                      <a:gd name="T43" fmla="*/ 88 h 127"/>
                      <a:gd name="T44" fmla="*/ 19 w 79"/>
                      <a:gd name="T45" fmla="*/ 81 h 127"/>
                      <a:gd name="T46" fmla="*/ 17 w 79"/>
                      <a:gd name="T47" fmla="*/ 86 h 127"/>
                      <a:gd name="T48" fmla="*/ 12 w 79"/>
                      <a:gd name="T49" fmla="*/ 88 h 127"/>
                      <a:gd name="T50" fmla="*/ 8 w 79"/>
                      <a:gd name="T51" fmla="*/ 83 h 127"/>
                      <a:gd name="T52" fmla="*/ 6 w 79"/>
                      <a:gd name="T53" fmla="*/ 71 h 127"/>
                      <a:gd name="T54" fmla="*/ 4 w 79"/>
                      <a:gd name="T55" fmla="*/ 62 h 127"/>
                      <a:gd name="T56" fmla="*/ 2 w 79"/>
                      <a:gd name="T57" fmla="*/ 58 h 127"/>
                      <a:gd name="T58" fmla="*/ 2 w 79"/>
                      <a:gd name="T59" fmla="*/ 48 h 127"/>
                      <a:gd name="T60" fmla="*/ 6 w 79"/>
                      <a:gd name="T61" fmla="*/ 50 h 127"/>
                      <a:gd name="T62" fmla="*/ 12 w 79"/>
                      <a:gd name="T63" fmla="*/ 54 h 127"/>
                      <a:gd name="T64" fmla="*/ 10 w 79"/>
                      <a:gd name="T65" fmla="*/ 42 h 127"/>
                      <a:gd name="T66" fmla="*/ 14 w 79"/>
                      <a:gd name="T67" fmla="*/ 35 h 127"/>
                      <a:gd name="T68" fmla="*/ 12 w 79"/>
                      <a:gd name="T69" fmla="*/ 25 h 127"/>
                      <a:gd name="T70" fmla="*/ 14 w 79"/>
                      <a:gd name="T71" fmla="*/ 16 h 127"/>
                      <a:gd name="T72" fmla="*/ 16 w 79"/>
                      <a:gd name="T73" fmla="*/ 6 h 127"/>
                      <a:gd name="T74" fmla="*/ 19 w 79"/>
                      <a:gd name="T75" fmla="*/ 0 h 127"/>
                      <a:gd name="T76" fmla="*/ 27 w 79"/>
                      <a:gd name="T77" fmla="*/ 2 h 127"/>
                      <a:gd name="T78" fmla="*/ 35 w 79"/>
                      <a:gd name="T79" fmla="*/ 6 h 127"/>
                      <a:gd name="T80" fmla="*/ 42 w 79"/>
                      <a:gd name="T81" fmla="*/ 6 h 127"/>
                      <a:gd name="T82" fmla="*/ 46 w 79"/>
                      <a:gd name="T83" fmla="*/ 6 h 127"/>
                      <a:gd name="T84" fmla="*/ 44 w 79"/>
                      <a:gd name="T85" fmla="*/ 14 h 127"/>
                      <a:gd name="T86" fmla="*/ 44 w 79"/>
                      <a:gd name="T87" fmla="*/ 23 h 127"/>
                      <a:gd name="T88" fmla="*/ 48 w 79"/>
                      <a:gd name="T89" fmla="*/ 31 h 127"/>
                      <a:gd name="T90" fmla="*/ 48 w 79"/>
                      <a:gd name="T91" fmla="*/ 41 h 127"/>
                      <a:gd name="T92" fmla="*/ 44 w 79"/>
                      <a:gd name="T93" fmla="*/ 50 h 127"/>
                      <a:gd name="T94" fmla="*/ 40 w 79"/>
                      <a:gd name="T95" fmla="*/ 54 h 127"/>
                      <a:gd name="T96" fmla="*/ 33 w 79"/>
                      <a:gd name="T97" fmla="*/ 58 h 127"/>
                      <a:gd name="T98" fmla="*/ 31 w 79"/>
                      <a:gd name="T99" fmla="*/ 65 h 127"/>
                      <a:gd name="T100" fmla="*/ 33 w 79"/>
                      <a:gd name="T101" fmla="*/ 75 h 127"/>
                      <a:gd name="T102" fmla="*/ 37 w 79"/>
                      <a:gd name="T103" fmla="*/ 83 h 127"/>
                      <a:gd name="T104" fmla="*/ 37 w 79"/>
                      <a:gd name="T105" fmla="*/ 90 h 127"/>
                      <a:gd name="T106" fmla="*/ 39 w 79"/>
                      <a:gd name="T107" fmla="*/ 94 h 127"/>
                      <a:gd name="T108" fmla="*/ 40 w 79"/>
                      <a:gd name="T109" fmla="*/ 94 h 127"/>
                      <a:gd name="T110" fmla="*/ 42 w 79"/>
                      <a:gd name="T111" fmla="*/ 94 h 127"/>
                      <a:gd name="T112" fmla="*/ 46 w 79"/>
                      <a:gd name="T113" fmla="*/ 90 h 127"/>
                      <a:gd name="T114" fmla="*/ 56 w 79"/>
                      <a:gd name="T115" fmla="*/ 90 h 127"/>
                      <a:gd name="T116" fmla="*/ 60 w 79"/>
                      <a:gd name="T117" fmla="*/ 94 h 127"/>
                      <a:gd name="T118" fmla="*/ 63 w 79"/>
                      <a:gd name="T119" fmla="*/ 102 h 127"/>
                      <a:gd name="T120" fmla="*/ 63 w 79"/>
                      <a:gd name="T121" fmla="*/ 94 h 127"/>
                      <a:gd name="T122" fmla="*/ 69 w 79"/>
                      <a:gd name="T123" fmla="*/ 96 h 127"/>
                      <a:gd name="T124" fmla="*/ 75 w 79"/>
                      <a:gd name="T125"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127">
                        <a:moveTo>
                          <a:pt x="75" y="102"/>
                        </a:moveTo>
                        <a:lnTo>
                          <a:pt x="75" y="102"/>
                        </a:lnTo>
                        <a:lnTo>
                          <a:pt x="73" y="102"/>
                        </a:lnTo>
                        <a:lnTo>
                          <a:pt x="73" y="102"/>
                        </a:lnTo>
                        <a:lnTo>
                          <a:pt x="73" y="104"/>
                        </a:lnTo>
                        <a:lnTo>
                          <a:pt x="73" y="104"/>
                        </a:lnTo>
                        <a:lnTo>
                          <a:pt x="71" y="104"/>
                        </a:lnTo>
                        <a:lnTo>
                          <a:pt x="71" y="104"/>
                        </a:lnTo>
                        <a:lnTo>
                          <a:pt x="71" y="104"/>
                        </a:lnTo>
                        <a:lnTo>
                          <a:pt x="71" y="102"/>
                        </a:lnTo>
                        <a:lnTo>
                          <a:pt x="69" y="102"/>
                        </a:lnTo>
                        <a:lnTo>
                          <a:pt x="69" y="104"/>
                        </a:lnTo>
                        <a:lnTo>
                          <a:pt x="69" y="104"/>
                        </a:lnTo>
                        <a:lnTo>
                          <a:pt x="69" y="102"/>
                        </a:lnTo>
                        <a:lnTo>
                          <a:pt x="67" y="102"/>
                        </a:lnTo>
                        <a:lnTo>
                          <a:pt x="67" y="104"/>
                        </a:lnTo>
                        <a:lnTo>
                          <a:pt x="67" y="104"/>
                        </a:lnTo>
                        <a:lnTo>
                          <a:pt x="67" y="106"/>
                        </a:lnTo>
                        <a:lnTo>
                          <a:pt x="69" y="106"/>
                        </a:lnTo>
                        <a:lnTo>
                          <a:pt x="69" y="106"/>
                        </a:lnTo>
                        <a:lnTo>
                          <a:pt x="69" y="108"/>
                        </a:lnTo>
                        <a:lnTo>
                          <a:pt x="69" y="108"/>
                        </a:lnTo>
                        <a:lnTo>
                          <a:pt x="71" y="108"/>
                        </a:lnTo>
                        <a:lnTo>
                          <a:pt x="71" y="108"/>
                        </a:lnTo>
                        <a:lnTo>
                          <a:pt x="71" y="108"/>
                        </a:lnTo>
                        <a:lnTo>
                          <a:pt x="71" y="109"/>
                        </a:lnTo>
                        <a:lnTo>
                          <a:pt x="71" y="109"/>
                        </a:lnTo>
                        <a:lnTo>
                          <a:pt x="73" y="109"/>
                        </a:lnTo>
                        <a:lnTo>
                          <a:pt x="73" y="109"/>
                        </a:lnTo>
                        <a:lnTo>
                          <a:pt x="73" y="109"/>
                        </a:lnTo>
                        <a:lnTo>
                          <a:pt x="73" y="109"/>
                        </a:lnTo>
                        <a:lnTo>
                          <a:pt x="73" y="109"/>
                        </a:lnTo>
                        <a:lnTo>
                          <a:pt x="75" y="109"/>
                        </a:lnTo>
                        <a:lnTo>
                          <a:pt x="75" y="109"/>
                        </a:lnTo>
                        <a:lnTo>
                          <a:pt x="75" y="111"/>
                        </a:lnTo>
                        <a:lnTo>
                          <a:pt x="77" y="111"/>
                        </a:lnTo>
                        <a:lnTo>
                          <a:pt x="77" y="111"/>
                        </a:lnTo>
                        <a:lnTo>
                          <a:pt x="77" y="111"/>
                        </a:lnTo>
                        <a:lnTo>
                          <a:pt x="77" y="111"/>
                        </a:lnTo>
                        <a:lnTo>
                          <a:pt x="79" y="111"/>
                        </a:lnTo>
                        <a:lnTo>
                          <a:pt x="79" y="111"/>
                        </a:lnTo>
                        <a:lnTo>
                          <a:pt x="79" y="113"/>
                        </a:lnTo>
                        <a:lnTo>
                          <a:pt x="79" y="113"/>
                        </a:lnTo>
                        <a:lnTo>
                          <a:pt x="79" y="113"/>
                        </a:lnTo>
                        <a:lnTo>
                          <a:pt x="79" y="113"/>
                        </a:lnTo>
                        <a:lnTo>
                          <a:pt x="79" y="113"/>
                        </a:lnTo>
                        <a:lnTo>
                          <a:pt x="77" y="113"/>
                        </a:lnTo>
                        <a:lnTo>
                          <a:pt x="77" y="113"/>
                        </a:lnTo>
                        <a:lnTo>
                          <a:pt x="77" y="113"/>
                        </a:lnTo>
                        <a:lnTo>
                          <a:pt x="77" y="113"/>
                        </a:lnTo>
                        <a:lnTo>
                          <a:pt x="75" y="113"/>
                        </a:lnTo>
                        <a:lnTo>
                          <a:pt x="75" y="113"/>
                        </a:lnTo>
                        <a:lnTo>
                          <a:pt x="73" y="113"/>
                        </a:lnTo>
                        <a:lnTo>
                          <a:pt x="73" y="113"/>
                        </a:lnTo>
                        <a:lnTo>
                          <a:pt x="73" y="113"/>
                        </a:lnTo>
                        <a:lnTo>
                          <a:pt x="71" y="113"/>
                        </a:lnTo>
                        <a:lnTo>
                          <a:pt x="71" y="113"/>
                        </a:lnTo>
                        <a:lnTo>
                          <a:pt x="71" y="115"/>
                        </a:lnTo>
                        <a:lnTo>
                          <a:pt x="71" y="115"/>
                        </a:lnTo>
                        <a:lnTo>
                          <a:pt x="73" y="115"/>
                        </a:lnTo>
                        <a:lnTo>
                          <a:pt x="73" y="115"/>
                        </a:lnTo>
                        <a:lnTo>
                          <a:pt x="73" y="113"/>
                        </a:lnTo>
                        <a:lnTo>
                          <a:pt x="73" y="113"/>
                        </a:lnTo>
                        <a:lnTo>
                          <a:pt x="73" y="113"/>
                        </a:lnTo>
                        <a:lnTo>
                          <a:pt x="75" y="113"/>
                        </a:lnTo>
                        <a:lnTo>
                          <a:pt x="75" y="115"/>
                        </a:lnTo>
                        <a:lnTo>
                          <a:pt x="75" y="115"/>
                        </a:lnTo>
                        <a:lnTo>
                          <a:pt x="77" y="115"/>
                        </a:lnTo>
                        <a:lnTo>
                          <a:pt x="77" y="115"/>
                        </a:lnTo>
                        <a:lnTo>
                          <a:pt x="77" y="115"/>
                        </a:lnTo>
                        <a:lnTo>
                          <a:pt x="77" y="115"/>
                        </a:lnTo>
                        <a:lnTo>
                          <a:pt x="79" y="115"/>
                        </a:lnTo>
                        <a:lnTo>
                          <a:pt x="79" y="115"/>
                        </a:lnTo>
                        <a:lnTo>
                          <a:pt x="79" y="117"/>
                        </a:lnTo>
                        <a:lnTo>
                          <a:pt x="79" y="117"/>
                        </a:lnTo>
                        <a:lnTo>
                          <a:pt x="79" y="117"/>
                        </a:lnTo>
                        <a:lnTo>
                          <a:pt x="79" y="117"/>
                        </a:lnTo>
                        <a:lnTo>
                          <a:pt x="79" y="119"/>
                        </a:lnTo>
                        <a:lnTo>
                          <a:pt x="79" y="119"/>
                        </a:lnTo>
                        <a:lnTo>
                          <a:pt x="79" y="121"/>
                        </a:lnTo>
                        <a:lnTo>
                          <a:pt x="79" y="121"/>
                        </a:lnTo>
                        <a:lnTo>
                          <a:pt x="79" y="123"/>
                        </a:lnTo>
                        <a:lnTo>
                          <a:pt x="79" y="123"/>
                        </a:lnTo>
                        <a:lnTo>
                          <a:pt x="79" y="125"/>
                        </a:lnTo>
                        <a:lnTo>
                          <a:pt x="79" y="125"/>
                        </a:lnTo>
                        <a:lnTo>
                          <a:pt x="77" y="125"/>
                        </a:lnTo>
                        <a:lnTo>
                          <a:pt x="77" y="127"/>
                        </a:lnTo>
                        <a:lnTo>
                          <a:pt x="77" y="127"/>
                        </a:lnTo>
                        <a:lnTo>
                          <a:pt x="77" y="127"/>
                        </a:lnTo>
                        <a:lnTo>
                          <a:pt x="77" y="127"/>
                        </a:lnTo>
                        <a:lnTo>
                          <a:pt x="77" y="127"/>
                        </a:lnTo>
                        <a:lnTo>
                          <a:pt x="75" y="127"/>
                        </a:lnTo>
                        <a:lnTo>
                          <a:pt x="75" y="127"/>
                        </a:lnTo>
                        <a:lnTo>
                          <a:pt x="75" y="127"/>
                        </a:lnTo>
                        <a:lnTo>
                          <a:pt x="73" y="127"/>
                        </a:lnTo>
                        <a:lnTo>
                          <a:pt x="73" y="127"/>
                        </a:lnTo>
                        <a:lnTo>
                          <a:pt x="73" y="125"/>
                        </a:lnTo>
                        <a:lnTo>
                          <a:pt x="73" y="125"/>
                        </a:lnTo>
                        <a:lnTo>
                          <a:pt x="73" y="125"/>
                        </a:lnTo>
                        <a:lnTo>
                          <a:pt x="73" y="125"/>
                        </a:lnTo>
                        <a:lnTo>
                          <a:pt x="73" y="123"/>
                        </a:lnTo>
                        <a:lnTo>
                          <a:pt x="73" y="123"/>
                        </a:lnTo>
                        <a:lnTo>
                          <a:pt x="73" y="121"/>
                        </a:lnTo>
                        <a:lnTo>
                          <a:pt x="71" y="121"/>
                        </a:lnTo>
                        <a:lnTo>
                          <a:pt x="71" y="121"/>
                        </a:lnTo>
                        <a:lnTo>
                          <a:pt x="71" y="121"/>
                        </a:lnTo>
                        <a:lnTo>
                          <a:pt x="71" y="121"/>
                        </a:lnTo>
                        <a:lnTo>
                          <a:pt x="69" y="121"/>
                        </a:lnTo>
                        <a:lnTo>
                          <a:pt x="69" y="121"/>
                        </a:lnTo>
                        <a:lnTo>
                          <a:pt x="69" y="119"/>
                        </a:lnTo>
                        <a:lnTo>
                          <a:pt x="67" y="119"/>
                        </a:lnTo>
                        <a:lnTo>
                          <a:pt x="67" y="119"/>
                        </a:lnTo>
                        <a:lnTo>
                          <a:pt x="67" y="119"/>
                        </a:lnTo>
                        <a:lnTo>
                          <a:pt x="67" y="119"/>
                        </a:lnTo>
                        <a:lnTo>
                          <a:pt x="67" y="117"/>
                        </a:lnTo>
                        <a:lnTo>
                          <a:pt x="65" y="117"/>
                        </a:lnTo>
                        <a:lnTo>
                          <a:pt x="65" y="117"/>
                        </a:lnTo>
                        <a:lnTo>
                          <a:pt x="65" y="117"/>
                        </a:lnTo>
                        <a:lnTo>
                          <a:pt x="63" y="117"/>
                        </a:lnTo>
                        <a:lnTo>
                          <a:pt x="63" y="117"/>
                        </a:lnTo>
                        <a:lnTo>
                          <a:pt x="63" y="117"/>
                        </a:lnTo>
                        <a:lnTo>
                          <a:pt x="63" y="117"/>
                        </a:lnTo>
                        <a:lnTo>
                          <a:pt x="61" y="117"/>
                        </a:lnTo>
                        <a:lnTo>
                          <a:pt x="61" y="115"/>
                        </a:lnTo>
                        <a:lnTo>
                          <a:pt x="61" y="115"/>
                        </a:lnTo>
                        <a:lnTo>
                          <a:pt x="61" y="113"/>
                        </a:lnTo>
                        <a:lnTo>
                          <a:pt x="63" y="113"/>
                        </a:lnTo>
                        <a:lnTo>
                          <a:pt x="63" y="113"/>
                        </a:lnTo>
                        <a:lnTo>
                          <a:pt x="63" y="111"/>
                        </a:lnTo>
                        <a:lnTo>
                          <a:pt x="61" y="111"/>
                        </a:lnTo>
                        <a:lnTo>
                          <a:pt x="61" y="111"/>
                        </a:lnTo>
                        <a:lnTo>
                          <a:pt x="61" y="111"/>
                        </a:lnTo>
                        <a:lnTo>
                          <a:pt x="61" y="109"/>
                        </a:lnTo>
                        <a:lnTo>
                          <a:pt x="61" y="109"/>
                        </a:lnTo>
                        <a:lnTo>
                          <a:pt x="61" y="109"/>
                        </a:lnTo>
                        <a:lnTo>
                          <a:pt x="61" y="109"/>
                        </a:lnTo>
                        <a:lnTo>
                          <a:pt x="60" y="109"/>
                        </a:lnTo>
                        <a:lnTo>
                          <a:pt x="60" y="108"/>
                        </a:lnTo>
                        <a:lnTo>
                          <a:pt x="60" y="108"/>
                        </a:lnTo>
                        <a:lnTo>
                          <a:pt x="58" y="108"/>
                        </a:lnTo>
                        <a:lnTo>
                          <a:pt x="58" y="108"/>
                        </a:lnTo>
                        <a:lnTo>
                          <a:pt x="58" y="108"/>
                        </a:lnTo>
                        <a:lnTo>
                          <a:pt x="58" y="108"/>
                        </a:lnTo>
                        <a:lnTo>
                          <a:pt x="56" y="108"/>
                        </a:lnTo>
                        <a:lnTo>
                          <a:pt x="56" y="106"/>
                        </a:lnTo>
                        <a:lnTo>
                          <a:pt x="56" y="106"/>
                        </a:lnTo>
                        <a:lnTo>
                          <a:pt x="56" y="106"/>
                        </a:lnTo>
                        <a:lnTo>
                          <a:pt x="56" y="106"/>
                        </a:lnTo>
                        <a:lnTo>
                          <a:pt x="56" y="104"/>
                        </a:lnTo>
                        <a:lnTo>
                          <a:pt x="54" y="104"/>
                        </a:lnTo>
                        <a:lnTo>
                          <a:pt x="54" y="104"/>
                        </a:lnTo>
                        <a:lnTo>
                          <a:pt x="56" y="104"/>
                        </a:lnTo>
                        <a:lnTo>
                          <a:pt x="56" y="102"/>
                        </a:lnTo>
                        <a:lnTo>
                          <a:pt x="54" y="102"/>
                        </a:lnTo>
                        <a:lnTo>
                          <a:pt x="54" y="102"/>
                        </a:lnTo>
                        <a:lnTo>
                          <a:pt x="54" y="102"/>
                        </a:lnTo>
                        <a:lnTo>
                          <a:pt x="52" y="102"/>
                        </a:lnTo>
                        <a:lnTo>
                          <a:pt x="52" y="102"/>
                        </a:lnTo>
                        <a:lnTo>
                          <a:pt x="52" y="102"/>
                        </a:lnTo>
                        <a:lnTo>
                          <a:pt x="52" y="102"/>
                        </a:lnTo>
                        <a:lnTo>
                          <a:pt x="52" y="100"/>
                        </a:lnTo>
                        <a:lnTo>
                          <a:pt x="52" y="100"/>
                        </a:lnTo>
                        <a:lnTo>
                          <a:pt x="50" y="100"/>
                        </a:lnTo>
                        <a:lnTo>
                          <a:pt x="50" y="100"/>
                        </a:lnTo>
                        <a:lnTo>
                          <a:pt x="50" y="98"/>
                        </a:lnTo>
                        <a:lnTo>
                          <a:pt x="50" y="98"/>
                        </a:lnTo>
                        <a:lnTo>
                          <a:pt x="50" y="100"/>
                        </a:lnTo>
                        <a:lnTo>
                          <a:pt x="50" y="100"/>
                        </a:lnTo>
                        <a:lnTo>
                          <a:pt x="50" y="100"/>
                        </a:lnTo>
                        <a:lnTo>
                          <a:pt x="50" y="102"/>
                        </a:lnTo>
                        <a:lnTo>
                          <a:pt x="50" y="102"/>
                        </a:lnTo>
                        <a:lnTo>
                          <a:pt x="50" y="102"/>
                        </a:lnTo>
                        <a:lnTo>
                          <a:pt x="50" y="102"/>
                        </a:lnTo>
                        <a:lnTo>
                          <a:pt x="50" y="104"/>
                        </a:lnTo>
                        <a:lnTo>
                          <a:pt x="50" y="104"/>
                        </a:lnTo>
                        <a:lnTo>
                          <a:pt x="50" y="104"/>
                        </a:lnTo>
                        <a:lnTo>
                          <a:pt x="50" y="104"/>
                        </a:lnTo>
                        <a:lnTo>
                          <a:pt x="50" y="106"/>
                        </a:lnTo>
                        <a:lnTo>
                          <a:pt x="52" y="106"/>
                        </a:lnTo>
                        <a:lnTo>
                          <a:pt x="52" y="106"/>
                        </a:lnTo>
                        <a:lnTo>
                          <a:pt x="52" y="106"/>
                        </a:lnTo>
                        <a:lnTo>
                          <a:pt x="52" y="108"/>
                        </a:lnTo>
                        <a:lnTo>
                          <a:pt x="52" y="108"/>
                        </a:lnTo>
                        <a:lnTo>
                          <a:pt x="52" y="109"/>
                        </a:lnTo>
                        <a:lnTo>
                          <a:pt x="52" y="109"/>
                        </a:lnTo>
                        <a:lnTo>
                          <a:pt x="52" y="109"/>
                        </a:lnTo>
                        <a:lnTo>
                          <a:pt x="54" y="109"/>
                        </a:lnTo>
                        <a:lnTo>
                          <a:pt x="54" y="109"/>
                        </a:lnTo>
                        <a:lnTo>
                          <a:pt x="54" y="111"/>
                        </a:lnTo>
                        <a:lnTo>
                          <a:pt x="52" y="111"/>
                        </a:lnTo>
                        <a:lnTo>
                          <a:pt x="52" y="111"/>
                        </a:lnTo>
                        <a:lnTo>
                          <a:pt x="52" y="113"/>
                        </a:lnTo>
                        <a:lnTo>
                          <a:pt x="52" y="113"/>
                        </a:lnTo>
                        <a:lnTo>
                          <a:pt x="52" y="113"/>
                        </a:lnTo>
                        <a:lnTo>
                          <a:pt x="52" y="113"/>
                        </a:lnTo>
                        <a:lnTo>
                          <a:pt x="52" y="115"/>
                        </a:lnTo>
                        <a:lnTo>
                          <a:pt x="50" y="115"/>
                        </a:lnTo>
                        <a:lnTo>
                          <a:pt x="50" y="113"/>
                        </a:lnTo>
                        <a:lnTo>
                          <a:pt x="50" y="113"/>
                        </a:lnTo>
                        <a:lnTo>
                          <a:pt x="50" y="113"/>
                        </a:lnTo>
                        <a:lnTo>
                          <a:pt x="50" y="113"/>
                        </a:lnTo>
                        <a:lnTo>
                          <a:pt x="50" y="111"/>
                        </a:lnTo>
                        <a:lnTo>
                          <a:pt x="50" y="111"/>
                        </a:lnTo>
                        <a:lnTo>
                          <a:pt x="50" y="109"/>
                        </a:lnTo>
                        <a:lnTo>
                          <a:pt x="48" y="109"/>
                        </a:lnTo>
                        <a:lnTo>
                          <a:pt x="48" y="109"/>
                        </a:lnTo>
                        <a:lnTo>
                          <a:pt x="48" y="109"/>
                        </a:lnTo>
                        <a:lnTo>
                          <a:pt x="48" y="109"/>
                        </a:lnTo>
                        <a:lnTo>
                          <a:pt x="48" y="108"/>
                        </a:lnTo>
                        <a:lnTo>
                          <a:pt x="46" y="108"/>
                        </a:lnTo>
                        <a:lnTo>
                          <a:pt x="46" y="108"/>
                        </a:lnTo>
                        <a:lnTo>
                          <a:pt x="46" y="108"/>
                        </a:lnTo>
                        <a:lnTo>
                          <a:pt x="46" y="106"/>
                        </a:lnTo>
                        <a:lnTo>
                          <a:pt x="46" y="106"/>
                        </a:lnTo>
                        <a:lnTo>
                          <a:pt x="44" y="106"/>
                        </a:lnTo>
                        <a:lnTo>
                          <a:pt x="44" y="106"/>
                        </a:lnTo>
                        <a:lnTo>
                          <a:pt x="44" y="106"/>
                        </a:lnTo>
                        <a:lnTo>
                          <a:pt x="44" y="106"/>
                        </a:lnTo>
                        <a:lnTo>
                          <a:pt x="44" y="104"/>
                        </a:lnTo>
                        <a:lnTo>
                          <a:pt x="44" y="104"/>
                        </a:lnTo>
                        <a:lnTo>
                          <a:pt x="42" y="104"/>
                        </a:lnTo>
                        <a:lnTo>
                          <a:pt x="42" y="102"/>
                        </a:lnTo>
                        <a:lnTo>
                          <a:pt x="42" y="102"/>
                        </a:lnTo>
                        <a:lnTo>
                          <a:pt x="42" y="102"/>
                        </a:lnTo>
                        <a:lnTo>
                          <a:pt x="40" y="102"/>
                        </a:lnTo>
                        <a:lnTo>
                          <a:pt x="40" y="102"/>
                        </a:lnTo>
                        <a:lnTo>
                          <a:pt x="40" y="102"/>
                        </a:lnTo>
                        <a:lnTo>
                          <a:pt x="40" y="102"/>
                        </a:lnTo>
                        <a:lnTo>
                          <a:pt x="40" y="100"/>
                        </a:lnTo>
                        <a:lnTo>
                          <a:pt x="39" y="100"/>
                        </a:lnTo>
                        <a:lnTo>
                          <a:pt x="39" y="100"/>
                        </a:lnTo>
                        <a:lnTo>
                          <a:pt x="39" y="100"/>
                        </a:lnTo>
                        <a:lnTo>
                          <a:pt x="37" y="100"/>
                        </a:lnTo>
                        <a:lnTo>
                          <a:pt x="37" y="100"/>
                        </a:lnTo>
                        <a:lnTo>
                          <a:pt x="37" y="100"/>
                        </a:lnTo>
                        <a:lnTo>
                          <a:pt x="35" y="100"/>
                        </a:lnTo>
                        <a:lnTo>
                          <a:pt x="35" y="98"/>
                        </a:lnTo>
                        <a:lnTo>
                          <a:pt x="35" y="98"/>
                        </a:lnTo>
                        <a:lnTo>
                          <a:pt x="35" y="100"/>
                        </a:lnTo>
                        <a:lnTo>
                          <a:pt x="35" y="100"/>
                        </a:lnTo>
                        <a:lnTo>
                          <a:pt x="33" y="100"/>
                        </a:lnTo>
                        <a:lnTo>
                          <a:pt x="33" y="100"/>
                        </a:lnTo>
                        <a:lnTo>
                          <a:pt x="33" y="100"/>
                        </a:lnTo>
                        <a:lnTo>
                          <a:pt x="31" y="100"/>
                        </a:lnTo>
                        <a:lnTo>
                          <a:pt x="31" y="102"/>
                        </a:lnTo>
                        <a:lnTo>
                          <a:pt x="31" y="102"/>
                        </a:lnTo>
                        <a:lnTo>
                          <a:pt x="31" y="102"/>
                        </a:lnTo>
                        <a:lnTo>
                          <a:pt x="31" y="102"/>
                        </a:lnTo>
                        <a:lnTo>
                          <a:pt x="31" y="102"/>
                        </a:lnTo>
                        <a:lnTo>
                          <a:pt x="31" y="104"/>
                        </a:lnTo>
                        <a:lnTo>
                          <a:pt x="31" y="104"/>
                        </a:lnTo>
                        <a:lnTo>
                          <a:pt x="31" y="104"/>
                        </a:lnTo>
                        <a:lnTo>
                          <a:pt x="31" y="104"/>
                        </a:lnTo>
                        <a:lnTo>
                          <a:pt x="29" y="104"/>
                        </a:lnTo>
                        <a:lnTo>
                          <a:pt x="29" y="104"/>
                        </a:lnTo>
                        <a:lnTo>
                          <a:pt x="29" y="106"/>
                        </a:lnTo>
                        <a:lnTo>
                          <a:pt x="29" y="106"/>
                        </a:lnTo>
                        <a:lnTo>
                          <a:pt x="27" y="106"/>
                        </a:lnTo>
                        <a:lnTo>
                          <a:pt x="27" y="106"/>
                        </a:lnTo>
                        <a:lnTo>
                          <a:pt x="27" y="104"/>
                        </a:lnTo>
                        <a:lnTo>
                          <a:pt x="25" y="104"/>
                        </a:lnTo>
                        <a:lnTo>
                          <a:pt x="25" y="104"/>
                        </a:lnTo>
                        <a:lnTo>
                          <a:pt x="25" y="106"/>
                        </a:lnTo>
                        <a:lnTo>
                          <a:pt x="25" y="106"/>
                        </a:lnTo>
                        <a:lnTo>
                          <a:pt x="25" y="108"/>
                        </a:lnTo>
                        <a:lnTo>
                          <a:pt x="25" y="108"/>
                        </a:lnTo>
                        <a:lnTo>
                          <a:pt x="23" y="108"/>
                        </a:lnTo>
                        <a:lnTo>
                          <a:pt x="23" y="106"/>
                        </a:lnTo>
                        <a:lnTo>
                          <a:pt x="23" y="106"/>
                        </a:lnTo>
                        <a:lnTo>
                          <a:pt x="23" y="106"/>
                        </a:lnTo>
                        <a:lnTo>
                          <a:pt x="23" y="106"/>
                        </a:lnTo>
                        <a:lnTo>
                          <a:pt x="23" y="104"/>
                        </a:lnTo>
                        <a:lnTo>
                          <a:pt x="23" y="104"/>
                        </a:lnTo>
                        <a:lnTo>
                          <a:pt x="23" y="104"/>
                        </a:lnTo>
                        <a:lnTo>
                          <a:pt x="23" y="104"/>
                        </a:lnTo>
                        <a:lnTo>
                          <a:pt x="23" y="102"/>
                        </a:lnTo>
                        <a:lnTo>
                          <a:pt x="23" y="102"/>
                        </a:lnTo>
                        <a:lnTo>
                          <a:pt x="23" y="102"/>
                        </a:lnTo>
                        <a:lnTo>
                          <a:pt x="23" y="102"/>
                        </a:lnTo>
                        <a:lnTo>
                          <a:pt x="23" y="102"/>
                        </a:lnTo>
                        <a:lnTo>
                          <a:pt x="23" y="104"/>
                        </a:lnTo>
                        <a:lnTo>
                          <a:pt x="23" y="104"/>
                        </a:lnTo>
                        <a:lnTo>
                          <a:pt x="21" y="104"/>
                        </a:lnTo>
                        <a:lnTo>
                          <a:pt x="21" y="104"/>
                        </a:lnTo>
                        <a:lnTo>
                          <a:pt x="19" y="104"/>
                        </a:lnTo>
                        <a:lnTo>
                          <a:pt x="19" y="104"/>
                        </a:lnTo>
                        <a:lnTo>
                          <a:pt x="19" y="104"/>
                        </a:lnTo>
                        <a:lnTo>
                          <a:pt x="19" y="102"/>
                        </a:lnTo>
                        <a:lnTo>
                          <a:pt x="19" y="102"/>
                        </a:lnTo>
                        <a:lnTo>
                          <a:pt x="19" y="102"/>
                        </a:lnTo>
                        <a:lnTo>
                          <a:pt x="21" y="102"/>
                        </a:lnTo>
                        <a:lnTo>
                          <a:pt x="21" y="102"/>
                        </a:lnTo>
                        <a:lnTo>
                          <a:pt x="21" y="100"/>
                        </a:lnTo>
                        <a:lnTo>
                          <a:pt x="21" y="100"/>
                        </a:lnTo>
                        <a:lnTo>
                          <a:pt x="19" y="100"/>
                        </a:lnTo>
                        <a:lnTo>
                          <a:pt x="19" y="100"/>
                        </a:lnTo>
                        <a:lnTo>
                          <a:pt x="19" y="98"/>
                        </a:lnTo>
                        <a:lnTo>
                          <a:pt x="19" y="98"/>
                        </a:lnTo>
                        <a:lnTo>
                          <a:pt x="19" y="100"/>
                        </a:lnTo>
                        <a:lnTo>
                          <a:pt x="19" y="100"/>
                        </a:lnTo>
                        <a:lnTo>
                          <a:pt x="17" y="100"/>
                        </a:lnTo>
                        <a:lnTo>
                          <a:pt x="17" y="102"/>
                        </a:lnTo>
                        <a:lnTo>
                          <a:pt x="17" y="102"/>
                        </a:lnTo>
                        <a:lnTo>
                          <a:pt x="17" y="102"/>
                        </a:lnTo>
                        <a:lnTo>
                          <a:pt x="17" y="102"/>
                        </a:lnTo>
                        <a:lnTo>
                          <a:pt x="17" y="102"/>
                        </a:lnTo>
                        <a:lnTo>
                          <a:pt x="16" y="102"/>
                        </a:lnTo>
                        <a:lnTo>
                          <a:pt x="16" y="100"/>
                        </a:lnTo>
                        <a:lnTo>
                          <a:pt x="16" y="100"/>
                        </a:lnTo>
                        <a:lnTo>
                          <a:pt x="16" y="98"/>
                        </a:lnTo>
                        <a:lnTo>
                          <a:pt x="16" y="98"/>
                        </a:lnTo>
                        <a:lnTo>
                          <a:pt x="16" y="96"/>
                        </a:lnTo>
                        <a:lnTo>
                          <a:pt x="16" y="96"/>
                        </a:lnTo>
                        <a:lnTo>
                          <a:pt x="16" y="94"/>
                        </a:lnTo>
                        <a:lnTo>
                          <a:pt x="16" y="94"/>
                        </a:lnTo>
                        <a:lnTo>
                          <a:pt x="16" y="94"/>
                        </a:lnTo>
                        <a:lnTo>
                          <a:pt x="16" y="94"/>
                        </a:lnTo>
                        <a:lnTo>
                          <a:pt x="16" y="92"/>
                        </a:lnTo>
                        <a:lnTo>
                          <a:pt x="16" y="92"/>
                        </a:lnTo>
                        <a:lnTo>
                          <a:pt x="16" y="92"/>
                        </a:lnTo>
                        <a:lnTo>
                          <a:pt x="16" y="90"/>
                        </a:lnTo>
                        <a:lnTo>
                          <a:pt x="17" y="90"/>
                        </a:lnTo>
                        <a:lnTo>
                          <a:pt x="17" y="90"/>
                        </a:lnTo>
                        <a:lnTo>
                          <a:pt x="17" y="90"/>
                        </a:lnTo>
                        <a:lnTo>
                          <a:pt x="17" y="90"/>
                        </a:lnTo>
                        <a:lnTo>
                          <a:pt x="19" y="90"/>
                        </a:lnTo>
                        <a:lnTo>
                          <a:pt x="19" y="88"/>
                        </a:lnTo>
                        <a:lnTo>
                          <a:pt x="19" y="88"/>
                        </a:lnTo>
                        <a:lnTo>
                          <a:pt x="19" y="88"/>
                        </a:lnTo>
                        <a:lnTo>
                          <a:pt x="19" y="88"/>
                        </a:lnTo>
                        <a:lnTo>
                          <a:pt x="19" y="86"/>
                        </a:lnTo>
                        <a:lnTo>
                          <a:pt x="21" y="86"/>
                        </a:lnTo>
                        <a:lnTo>
                          <a:pt x="21" y="86"/>
                        </a:lnTo>
                        <a:lnTo>
                          <a:pt x="21" y="86"/>
                        </a:lnTo>
                        <a:lnTo>
                          <a:pt x="23" y="86"/>
                        </a:lnTo>
                        <a:lnTo>
                          <a:pt x="23" y="86"/>
                        </a:lnTo>
                        <a:lnTo>
                          <a:pt x="23" y="85"/>
                        </a:lnTo>
                        <a:lnTo>
                          <a:pt x="21" y="85"/>
                        </a:lnTo>
                        <a:lnTo>
                          <a:pt x="21" y="85"/>
                        </a:lnTo>
                        <a:lnTo>
                          <a:pt x="21" y="83"/>
                        </a:lnTo>
                        <a:lnTo>
                          <a:pt x="21" y="83"/>
                        </a:lnTo>
                        <a:lnTo>
                          <a:pt x="21" y="83"/>
                        </a:lnTo>
                        <a:lnTo>
                          <a:pt x="19" y="83"/>
                        </a:lnTo>
                        <a:lnTo>
                          <a:pt x="19" y="81"/>
                        </a:lnTo>
                        <a:lnTo>
                          <a:pt x="19" y="81"/>
                        </a:lnTo>
                        <a:lnTo>
                          <a:pt x="19" y="81"/>
                        </a:lnTo>
                        <a:lnTo>
                          <a:pt x="17" y="81"/>
                        </a:lnTo>
                        <a:lnTo>
                          <a:pt x="17" y="81"/>
                        </a:lnTo>
                        <a:lnTo>
                          <a:pt x="17" y="81"/>
                        </a:lnTo>
                        <a:lnTo>
                          <a:pt x="17" y="81"/>
                        </a:lnTo>
                        <a:lnTo>
                          <a:pt x="16" y="81"/>
                        </a:lnTo>
                        <a:lnTo>
                          <a:pt x="16" y="81"/>
                        </a:lnTo>
                        <a:lnTo>
                          <a:pt x="16" y="83"/>
                        </a:lnTo>
                        <a:lnTo>
                          <a:pt x="16" y="83"/>
                        </a:lnTo>
                        <a:lnTo>
                          <a:pt x="17" y="83"/>
                        </a:lnTo>
                        <a:lnTo>
                          <a:pt x="17" y="85"/>
                        </a:lnTo>
                        <a:lnTo>
                          <a:pt x="17" y="85"/>
                        </a:lnTo>
                        <a:lnTo>
                          <a:pt x="17" y="86"/>
                        </a:lnTo>
                        <a:lnTo>
                          <a:pt x="17" y="86"/>
                        </a:lnTo>
                        <a:lnTo>
                          <a:pt x="17" y="86"/>
                        </a:lnTo>
                        <a:lnTo>
                          <a:pt x="17" y="88"/>
                        </a:lnTo>
                        <a:lnTo>
                          <a:pt x="17" y="88"/>
                        </a:lnTo>
                        <a:lnTo>
                          <a:pt x="17" y="88"/>
                        </a:lnTo>
                        <a:lnTo>
                          <a:pt x="17" y="90"/>
                        </a:lnTo>
                        <a:lnTo>
                          <a:pt x="17" y="90"/>
                        </a:lnTo>
                        <a:lnTo>
                          <a:pt x="16" y="90"/>
                        </a:lnTo>
                        <a:lnTo>
                          <a:pt x="16" y="90"/>
                        </a:lnTo>
                        <a:lnTo>
                          <a:pt x="16" y="88"/>
                        </a:lnTo>
                        <a:lnTo>
                          <a:pt x="16" y="88"/>
                        </a:lnTo>
                        <a:lnTo>
                          <a:pt x="14" y="88"/>
                        </a:lnTo>
                        <a:lnTo>
                          <a:pt x="14" y="88"/>
                        </a:lnTo>
                        <a:lnTo>
                          <a:pt x="14" y="88"/>
                        </a:lnTo>
                        <a:lnTo>
                          <a:pt x="14" y="88"/>
                        </a:lnTo>
                        <a:lnTo>
                          <a:pt x="14" y="88"/>
                        </a:lnTo>
                        <a:lnTo>
                          <a:pt x="12" y="88"/>
                        </a:lnTo>
                        <a:lnTo>
                          <a:pt x="12" y="86"/>
                        </a:lnTo>
                        <a:lnTo>
                          <a:pt x="12" y="86"/>
                        </a:lnTo>
                        <a:lnTo>
                          <a:pt x="12" y="86"/>
                        </a:lnTo>
                        <a:lnTo>
                          <a:pt x="12" y="86"/>
                        </a:lnTo>
                        <a:lnTo>
                          <a:pt x="12" y="86"/>
                        </a:lnTo>
                        <a:lnTo>
                          <a:pt x="12" y="85"/>
                        </a:lnTo>
                        <a:lnTo>
                          <a:pt x="12" y="85"/>
                        </a:lnTo>
                        <a:lnTo>
                          <a:pt x="12" y="85"/>
                        </a:lnTo>
                        <a:lnTo>
                          <a:pt x="12" y="85"/>
                        </a:lnTo>
                        <a:lnTo>
                          <a:pt x="10" y="85"/>
                        </a:lnTo>
                        <a:lnTo>
                          <a:pt x="10" y="83"/>
                        </a:lnTo>
                        <a:lnTo>
                          <a:pt x="10" y="83"/>
                        </a:lnTo>
                        <a:lnTo>
                          <a:pt x="10" y="83"/>
                        </a:lnTo>
                        <a:lnTo>
                          <a:pt x="8" y="83"/>
                        </a:lnTo>
                        <a:lnTo>
                          <a:pt x="8" y="83"/>
                        </a:lnTo>
                        <a:lnTo>
                          <a:pt x="8" y="81"/>
                        </a:lnTo>
                        <a:lnTo>
                          <a:pt x="8" y="81"/>
                        </a:lnTo>
                        <a:lnTo>
                          <a:pt x="6" y="81"/>
                        </a:lnTo>
                        <a:lnTo>
                          <a:pt x="6" y="81"/>
                        </a:lnTo>
                        <a:lnTo>
                          <a:pt x="6" y="79"/>
                        </a:lnTo>
                        <a:lnTo>
                          <a:pt x="6" y="79"/>
                        </a:lnTo>
                        <a:lnTo>
                          <a:pt x="6" y="79"/>
                        </a:lnTo>
                        <a:lnTo>
                          <a:pt x="6" y="77"/>
                        </a:lnTo>
                        <a:lnTo>
                          <a:pt x="6" y="77"/>
                        </a:lnTo>
                        <a:lnTo>
                          <a:pt x="6" y="75"/>
                        </a:lnTo>
                        <a:lnTo>
                          <a:pt x="6" y="75"/>
                        </a:lnTo>
                        <a:lnTo>
                          <a:pt x="6" y="73"/>
                        </a:lnTo>
                        <a:lnTo>
                          <a:pt x="6" y="73"/>
                        </a:lnTo>
                        <a:lnTo>
                          <a:pt x="6" y="73"/>
                        </a:lnTo>
                        <a:lnTo>
                          <a:pt x="6" y="71"/>
                        </a:lnTo>
                        <a:lnTo>
                          <a:pt x="6" y="71"/>
                        </a:lnTo>
                        <a:lnTo>
                          <a:pt x="4" y="71"/>
                        </a:lnTo>
                        <a:lnTo>
                          <a:pt x="4" y="69"/>
                        </a:lnTo>
                        <a:lnTo>
                          <a:pt x="4" y="69"/>
                        </a:lnTo>
                        <a:lnTo>
                          <a:pt x="4" y="69"/>
                        </a:lnTo>
                        <a:lnTo>
                          <a:pt x="4" y="69"/>
                        </a:lnTo>
                        <a:lnTo>
                          <a:pt x="4" y="69"/>
                        </a:lnTo>
                        <a:lnTo>
                          <a:pt x="4" y="67"/>
                        </a:lnTo>
                        <a:lnTo>
                          <a:pt x="4" y="67"/>
                        </a:lnTo>
                        <a:lnTo>
                          <a:pt x="4" y="65"/>
                        </a:lnTo>
                        <a:lnTo>
                          <a:pt x="4" y="65"/>
                        </a:lnTo>
                        <a:lnTo>
                          <a:pt x="4" y="63"/>
                        </a:lnTo>
                        <a:lnTo>
                          <a:pt x="4" y="63"/>
                        </a:lnTo>
                        <a:lnTo>
                          <a:pt x="4" y="62"/>
                        </a:lnTo>
                        <a:lnTo>
                          <a:pt x="4" y="62"/>
                        </a:lnTo>
                        <a:lnTo>
                          <a:pt x="2" y="62"/>
                        </a:lnTo>
                        <a:lnTo>
                          <a:pt x="2" y="62"/>
                        </a:lnTo>
                        <a:lnTo>
                          <a:pt x="2" y="62"/>
                        </a:lnTo>
                        <a:lnTo>
                          <a:pt x="2" y="62"/>
                        </a:lnTo>
                        <a:lnTo>
                          <a:pt x="2" y="60"/>
                        </a:lnTo>
                        <a:lnTo>
                          <a:pt x="2" y="60"/>
                        </a:lnTo>
                        <a:lnTo>
                          <a:pt x="2" y="60"/>
                        </a:lnTo>
                        <a:lnTo>
                          <a:pt x="2" y="60"/>
                        </a:lnTo>
                        <a:lnTo>
                          <a:pt x="2" y="60"/>
                        </a:lnTo>
                        <a:lnTo>
                          <a:pt x="2" y="62"/>
                        </a:lnTo>
                        <a:lnTo>
                          <a:pt x="4" y="62"/>
                        </a:lnTo>
                        <a:lnTo>
                          <a:pt x="4" y="60"/>
                        </a:lnTo>
                        <a:lnTo>
                          <a:pt x="4" y="60"/>
                        </a:lnTo>
                        <a:lnTo>
                          <a:pt x="4" y="58"/>
                        </a:lnTo>
                        <a:lnTo>
                          <a:pt x="2" y="58"/>
                        </a:lnTo>
                        <a:lnTo>
                          <a:pt x="2" y="58"/>
                        </a:lnTo>
                        <a:lnTo>
                          <a:pt x="2" y="58"/>
                        </a:lnTo>
                        <a:lnTo>
                          <a:pt x="2" y="58"/>
                        </a:lnTo>
                        <a:lnTo>
                          <a:pt x="2" y="56"/>
                        </a:lnTo>
                        <a:lnTo>
                          <a:pt x="0" y="56"/>
                        </a:lnTo>
                        <a:lnTo>
                          <a:pt x="0" y="56"/>
                        </a:lnTo>
                        <a:lnTo>
                          <a:pt x="2" y="56"/>
                        </a:lnTo>
                        <a:lnTo>
                          <a:pt x="2" y="54"/>
                        </a:lnTo>
                        <a:lnTo>
                          <a:pt x="2" y="54"/>
                        </a:lnTo>
                        <a:lnTo>
                          <a:pt x="2" y="54"/>
                        </a:lnTo>
                        <a:lnTo>
                          <a:pt x="2" y="52"/>
                        </a:lnTo>
                        <a:lnTo>
                          <a:pt x="2" y="52"/>
                        </a:lnTo>
                        <a:lnTo>
                          <a:pt x="2" y="50"/>
                        </a:lnTo>
                        <a:lnTo>
                          <a:pt x="2" y="50"/>
                        </a:lnTo>
                        <a:lnTo>
                          <a:pt x="2" y="48"/>
                        </a:lnTo>
                        <a:lnTo>
                          <a:pt x="2" y="48"/>
                        </a:lnTo>
                        <a:lnTo>
                          <a:pt x="2" y="48"/>
                        </a:lnTo>
                        <a:lnTo>
                          <a:pt x="2" y="48"/>
                        </a:lnTo>
                        <a:lnTo>
                          <a:pt x="2" y="46"/>
                        </a:lnTo>
                        <a:lnTo>
                          <a:pt x="4" y="46"/>
                        </a:lnTo>
                        <a:lnTo>
                          <a:pt x="4" y="46"/>
                        </a:lnTo>
                        <a:lnTo>
                          <a:pt x="4" y="46"/>
                        </a:lnTo>
                        <a:lnTo>
                          <a:pt x="4" y="46"/>
                        </a:lnTo>
                        <a:lnTo>
                          <a:pt x="4" y="46"/>
                        </a:lnTo>
                        <a:lnTo>
                          <a:pt x="6" y="46"/>
                        </a:lnTo>
                        <a:lnTo>
                          <a:pt x="6" y="48"/>
                        </a:lnTo>
                        <a:lnTo>
                          <a:pt x="6" y="48"/>
                        </a:lnTo>
                        <a:lnTo>
                          <a:pt x="6" y="48"/>
                        </a:lnTo>
                        <a:lnTo>
                          <a:pt x="6" y="50"/>
                        </a:lnTo>
                        <a:lnTo>
                          <a:pt x="6" y="50"/>
                        </a:lnTo>
                        <a:lnTo>
                          <a:pt x="6" y="52"/>
                        </a:lnTo>
                        <a:lnTo>
                          <a:pt x="8" y="52"/>
                        </a:lnTo>
                        <a:lnTo>
                          <a:pt x="8" y="52"/>
                        </a:lnTo>
                        <a:lnTo>
                          <a:pt x="8" y="52"/>
                        </a:lnTo>
                        <a:lnTo>
                          <a:pt x="8" y="54"/>
                        </a:lnTo>
                        <a:lnTo>
                          <a:pt x="8" y="54"/>
                        </a:lnTo>
                        <a:lnTo>
                          <a:pt x="8" y="54"/>
                        </a:lnTo>
                        <a:lnTo>
                          <a:pt x="8" y="54"/>
                        </a:lnTo>
                        <a:lnTo>
                          <a:pt x="10" y="54"/>
                        </a:lnTo>
                        <a:lnTo>
                          <a:pt x="10" y="54"/>
                        </a:lnTo>
                        <a:lnTo>
                          <a:pt x="10" y="54"/>
                        </a:lnTo>
                        <a:lnTo>
                          <a:pt x="12" y="54"/>
                        </a:lnTo>
                        <a:lnTo>
                          <a:pt x="12" y="54"/>
                        </a:lnTo>
                        <a:lnTo>
                          <a:pt x="12" y="54"/>
                        </a:lnTo>
                        <a:lnTo>
                          <a:pt x="12" y="54"/>
                        </a:lnTo>
                        <a:lnTo>
                          <a:pt x="12" y="52"/>
                        </a:lnTo>
                        <a:lnTo>
                          <a:pt x="12" y="52"/>
                        </a:lnTo>
                        <a:lnTo>
                          <a:pt x="12" y="52"/>
                        </a:lnTo>
                        <a:lnTo>
                          <a:pt x="12" y="50"/>
                        </a:lnTo>
                        <a:lnTo>
                          <a:pt x="12" y="50"/>
                        </a:lnTo>
                        <a:lnTo>
                          <a:pt x="12" y="48"/>
                        </a:lnTo>
                        <a:lnTo>
                          <a:pt x="12" y="48"/>
                        </a:lnTo>
                        <a:lnTo>
                          <a:pt x="12" y="48"/>
                        </a:lnTo>
                        <a:lnTo>
                          <a:pt x="12" y="46"/>
                        </a:lnTo>
                        <a:lnTo>
                          <a:pt x="12" y="46"/>
                        </a:lnTo>
                        <a:lnTo>
                          <a:pt x="12" y="46"/>
                        </a:lnTo>
                        <a:lnTo>
                          <a:pt x="12" y="44"/>
                        </a:lnTo>
                        <a:lnTo>
                          <a:pt x="12" y="44"/>
                        </a:lnTo>
                        <a:lnTo>
                          <a:pt x="10" y="44"/>
                        </a:lnTo>
                        <a:lnTo>
                          <a:pt x="10" y="42"/>
                        </a:lnTo>
                        <a:lnTo>
                          <a:pt x="12" y="42"/>
                        </a:lnTo>
                        <a:lnTo>
                          <a:pt x="12" y="42"/>
                        </a:lnTo>
                        <a:lnTo>
                          <a:pt x="12" y="41"/>
                        </a:lnTo>
                        <a:lnTo>
                          <a:pt x="12" y="41"/>
                        </a:lnTo>
                        <a:lnTo>
                          <a:pt x="12" y="41"/>
                        </a:lnTo>
                        <a:lnTo>
                          <a:pt x="12" y="41"/>
                        </a:lnTo>
                        <a:lnTo>
                          <a:pt x="12" y="39"/>
                        </a:lnTo>
                        <a:lnTo>
                          <a:pt x="12" y="39"/>
                        </a:lnTo>
                        <a:lnTo>
                          <a:pt x="12" y="39"/>
                        </a:lnTo>
                        <a:lnTo>
                          <a:pt x="12" y="39"/>
                        </a:lnTo>
                        <a:lnTo>
                          <a:pt x="12" y="39"/>
                        </a:lnTo>
                        <a:lnTo>
                          <a:pt x="12" y="37"/>
                        </a:lnTo>
                        <a:lnTo>
                          <a:pt x="12" y="37"/>
                        </a:lnTo>
                        <a:lnTo>
                          <a:pt x="14" y="37"/>
                        </a:lnTo>
                        <a:lnTo>
                          <a:pt x="14" y="35"/>
                        </a:lnTo>
                        <a:lnTo>
                          <a:pt x="14" y="35"/>
                        </a:lnTo>
                        <a:lnTo>
                          <a:pt x="14" y="33"/>
                        </a:lnTo>
                        <a:lnTo>
                          <a:pt x="14" y="33"/>
                        </a:lnTo>
                        <a:lnTo>
                          <a:pt x="14" y="31"/>
                        </a:lnTo>
                        <a:lnTo>
                          <a:pt x="12" y="31"/>
                        </a:lnTo>
                        <a:lnTo>
                          <a:pt x="12" y="31"/>
                        </a:lnTo>
                        <a:lnTo>
                          <a:pt x="12" y="31"/>
                        </a:lnTo>
                        <a:lnTo>
                          <a:pt x="12" y="29"/>
                        </a:lnTo>
                        <a:lnTo>
                          <a:pt x="14" y="29"/>
                        </a:lnTo>
                        <a:lnTo>
                          <a:pt x="14" y="29"/>
                        </a:lnTo>
                        <a:lnTo>
                          <a:pt x="14" y="27"/>
                        </a:lnTo>
                        <a:lnTo>
                          <a:pt x="14" y="27"/>
                        </a:lnTo>
                        <a:lnTo>
                          <a:pt x="14" y="25"/>
                        </a:lnTo>
                        <a:lnTo>
                          <a:pt x="12" y="25"/>
                        </a:lnTo>
                        <a:lnTo>
                          <a:pt x="12" y="25"/>
                        </a:lnTo>
                        <a:lnTo>
                          <a:pt x="12" y="25"/>
                        </a:lnTo>
                        <a:lnTo>
                          <a:pt x="12" y="23"/>
                        </a:lnTo>
                        <a:lnTo>
                          <a:pt x="12" y="23"/>
                        </a:lnTo>
                        <a:lnTo>
                          <a:pt x="12" y="21"/>
                        </a:lnTo>
                        <a:lnTo>
                          <a:pt x="12" y="21"/>
                        </a:lnTo>
                        <a:lnTo>
                          <a:pt x="12" y="21"/>
                        </a:lnTo>
                        <a:lnTo>
                          <a:pt x="12" y="21"/>
                        </a:lnTo>
                        <a:lnTo>
                          <a:pt x="12" y="19"/>
                        </a:lnTo>
                        <a:lnTo>
                          <a:pt x="12" y="19"/>
                        </a:lnTo>
                        <a:lnTo>
                          <a:pt x="12" y="18"/>
                        </a:lnTo>
                        <a:lnTo>
                          <a:pt x="14" y="18"/>
                        </a:lnTo>
                        <a:lnTo>
                          <a:pt x="14" y="18"/>
                        </a:lnTo>
                        <a:lnTo>
                          <a:pt x="14" y="16"/>
                        </a:lnTo>
                        <a:lnTo>
                          <a:pt x="14" y="16"/>
                        </a:lnTo>
                        <a:lnTo>
                          <a:pt x="14" y="16"/>
                        </a:lnTo>
                        <a:lnTo>
                          <a:pt x="14" y="14"/>
                        </a:lnTo>
                        <a:lnTo>
                          <a:pt x="14" y="14"/>
                        </a:lnTo>
                        <a:lnTo>
                          <a:pt x="14" y="14"/>
                        </a:lnTo>
                        <a:lnTo>
                          <a:pt x="14" y="12"/>
                        </a:lnTo>
                        <a:lnTo>
                          <a:pt x="14" y="12"/>
                        </a:lnTo>
                        <a:lnTo>
                          <a:pt x="14" y="12"/>
                        </a:lnTo>
                        <a:lnTo>
                          <a:pt x="14" y="10"/>
                        </a:lnTo>
                        <a:lnTo>
                          <a:pt x="14" y="10"/>
                        </a:lnTo>
                        <a:lnTo>
                          <a:pt x="16" y="10"/>
                        </a:lnTo>
                        <a:lnTo>
                          <a:pt x="16" y="8"/>
                        </a:lnTo>
                        <a:lnTo>
                          <a:pt x="16" y="8"/>
                        </a:lnTo>
                        <a:lnTo>
                          <a:pt x="16" y="8"/>
                        </a:lnTo>
                        <a:lnTo>
                          <a:pt x="16" y="6"/>
                        </a:lnTo>
                        <a:lnTo>
                          <a:pt x="16" y="6"/>
                        </a:lnTo>
                        <a:lnTo>
                          <a:pt x="16" y="6"/>
                        </a:lnTo>
                        <a:lnTo>
                          <a:pt x="16" y="6"/>
                        </a:lnTo>
                        <a:lnTo>
                          <a:pt x="16" y="4"/>
                        </a:lnTo>
                        <a:lnTo>
                          <a:pt x="16" y="4"/>
                        </a:lnTo>
                        <a:lnTo>
                          <a:pt x="16" y="4"/>
                        </a:lnTo>
                        <a:lnTo>
                          <a:pt x="16" y="2"/>
                        </a:lnTo>
                        <a:lnTo>
                          <a:pt x="17" y="2"/>
                        </a:lnTo>
                        <a:lnTo>
                          <a:pt x="17" y="2"/>
                        </a:lnTo>
                        <a:lnTo>
                          <a:pt x="17" y="4"/>
                        </a:lnTo>
                        <a:lnTo>
                          <a:pt x="17" y="4"/>
                        </a:lnTo>
                        <a:lnTo>
                          <a:pt x="19" y="4"/>
                        </a:lnTo>
                        <a:lnTo>
                          <a:pt x="19" y="2"/>
                        </a:lnTo>
                        <a:lnTo>
                          <a:pt x="19" y="2"/>
                        </a:lnTo>
                        <a:lnTo>
                          <a:pt x="19" y="0"/>
                        </a:lnTo>
                        <a:lnTo>
                          <a:pt x="19" y="0"/>
                        </a:lnTo>
                        <a:lnTo>
                          <a:pt x="19" y="0"/>
                        </a:lnTo>
                        <a:lnTo>
                          <a:pt x="21" y="0"/>
                        </a:lnTo>
                        <a:lnTo>
                          <a:pt x="21" y="2"/>
                        </a:lnTo>
                        <a:lnTo>
                          <a:pt x="21" y="2"/>
                        </a:lnTo>
                        <a:lnTo>
                          <a:pt x="21" y="2"/>
                        </a:lnTo>
                        <a:lnTo>
                          <a:pt x="23" y="2"/>
                        </a:lnTo>
                        <a:lnTo>
                          <a:pt x="23" y="2"/>
                        </a:lnTo>
                        <a:lnTo>
                          <a:pt x="23" y="2"/>
                        </a:lnTo>
                        <a:lnTo>
                          <a:pt x="23" y="2"/>
                        </a:lnTo>
                        <a:lnTo>
                          <a:pt x="25" y="2"/>
                        </a:lnTo>
                        <a:lnTo>
                          <a:pt x="25" y="0"/>
                        </a:lnTo>
                        <a:lnTo>
                          <a:pt x="25" y="0"/>
                        </a:lnTo>
                        <a:lnTo>
                          <a:pt x="25" y="0"/>
                        </a:lnTo>
                        <a:lnTo>
                          <a:pt x="25" y="2"/>
                        </a:lnTo>
                        <a:lnTo>
                          <a:pt x="27" y="2"/>
                        </a:lnTo>
                        <a:lnTo>
                          <a:pt x="27" y="2"/>
                        </a:lnTo>
                        <a:lnTo>
                          <a:pt x="27" y="2"/>
                        </a:lnTo>
                        <a:lnTo>
                          <a:pt x="29" y="2"/>
                        </a:lnTo>
                        <a:lnTo>
                          <a:pt x="29" y="4"/>
                        </a:lnTo>
                        <a:lnTo>
                          <a:pt x="29" y="4"/>
                        </a:lnTo>
                        <a:lnTo>
                          <a:pt x="29" y="4"/>
                        </a:lnTo>
                        <a:lnTo>
                          <a:pt x="29" y="4"/>
                        </a:lnTo>
                        <a:lnTo>
                          <a:pt x="31" y="4"/>
                        </a:lnTo>
                        <a:lnTo>
                          <a:pt x="31" y="4"/>
                        </a:lnTo>
                        <a:lnTo>
                          <a:pt x="31" y="6"/>
                        </a:lnTo>
                        <a:lnTo>
                          <a:pt x="31" y="6"/>
                        </a:lnTo>
                        <a:lnTo>
                          <a:pt x="33" y="6"/>
                        </a:lnTo>
                        <a:lnTo>
                          <a:pt x="33" y="6"/>
                        </a:lnTo>
                        <a:lnTo>
                          <a:pt x="33" y="6"/>
                        </a:lnTo>
                        <a:lnTo>
                          <a:pt x="35" y="6"/>
                        </a:lnTo>
                        <a:lnTo>
                          <a:pt x="35" y="6"/>
                        </a:lnTo>
                        <a:lnTo>
                          <a:pt x="35" y="6"/>
                        </a:lnTo>
                        <a:lnTo>
                          <a:pt x="35" y="6"/>
                        </a:lnTo>
                        <a:lnTo>
                          <a:pt x="37" y="6"/>
                        </a:lnTo>
                        <a:lnTo>
                          <a:pt x="37" y="8"/>
                        </a:lnTo>
                        <a:lnTo>
                          <a:pt x="37" y="8"/>
                        </a:lnTo>
                        <a:lnTo>
                          <a:pt x="37" y="8"/>
                        </a:lnTo>
                        <a:lnTo>
                          <a:pt x="37" y="8"/>
                        </a:lnTo>
                        <a:lnTo>
                          <a:pt x="39" y="8"/>
                        </a:lnTo>
                        <a:lnTo>
                          <a:pt x="39" y="8"/>
                        </a:lnTo>
                        <a:lnTo>
                          <a:pt x="40" y="8"/>
                        </a:lnTo>
                        <a:lnTo>
                          <a:pt x="40" y="8"/>
                        </a:lnTo>
                        <a:lnTo>
                          <a:pt x="40" y="8"/>
                        </a:lnTo>
                        <a:lnTo>
                          <a:pt x="40" y="8"/>
                        </a:lnTo>
                        <a:lnTo>
                          <a:pt x="40" y="6"/>
                        </a:lnTo>
                        <a:lnTo>
                          <a:pt x="42" y="6"/>
                        </a:lnTo>
                        <a:lnTo>
                          <a:pt x="42" y="6"/>
                        </a:lnTo>
                        <a:lnTo>
                          <a:pt x="42" y="6"/>
                        </a:lnTo>
                        <a:lnTo>
                          <a:pt x="42" y="6"/>
                        </a:lnTo>
                        <a:lnTo>
                          <a:pt x="42" y="4"/>
                        </a:lnTo>
                        <a:lnTo>
                          <a:pt x="42" y="4"/>
                        </a:lnTo>
                        <a:lnTo>
                          <a:pt x="42" y="4"/>
                        </a:lnTo>
                        <a:lnTo>
                          <a:pt x="42" y="2"/>
                        </a:lnTo>
                        <a:lnTo>
                          <a:pt x="42" y="2"/>
                        </a:lnTo>
                        <a:lnTo>
                          <a:pt x="44" y="2"/>
                        </a:lnTo>
                        <a:lnTo>
                          <a:pt x="44" y="4"/>
                        </a:lnTo>
                        <a:lnTo>
                          <a:pt x="44" y="4"/>
                        </a:lnTo>
                        <a:lnTo>
                          <a:pt x="44" y="4"/>
                        </a:lnTo>
                        <a:lnTo>
                          <a:pt x="44" y="4"/>
                        </a:lnTo>
                        <a:lnTo>
                          <a:pt x="44" y="6"/>
                        </a:lnTo>
                        <a:lnTo>
                          <a:pt x="46" y="6"/>
                        </a:lnTo>
                        <a:lnTo>
                          <a:pt x="46" y="6"/>
                        </a:lnTo>
                        <a:lnTo>
                          <a:pt x="46" y="6"/>
                        </a:lnTo>
                        <a:lnTo>
                          <a:pt x="46" y="6"/>
                        </a:lnTo>
                        <a:lnTo>
                          <a:pt x="46" y="8"/>
                        </a:lnTo>
                        <a:lnTo>
                          <a:pt x="46" y="8"/>
                        </a:lnTo>
                        <a:lnTo>
                          <a:pt x="46" y="8"/>
                        </a:lnTo>
                        <a:lnTo>
                          <a:pt x="46" y="10"/>
                        </a:lnTo>
                        <a:lnTo>
                          <a:pt x="46" y="10"/>
                        </a:lnTo>
                        <a:lnTo>
                          <a:pt x="46" y="10"/>
                        </a:lnTo>
                        <a:lnTo>
                          <a:pt x="46" y="12"/>
                        </a:lnTo>
                        <a:lnTo>
                          <a:pt x="46" y="12"/>
                        </a:lnTo>
                        <a:lnTo>
                          <a:pt x="46" y="12"/>
                        </a:lnTo>
                        <a:lnTo>
                          <a:pt x="44" y="12"/>
                        </a:lnTo>
                        <a:lnTo>
                          <a:pt x="44" y="12"/>
                        </a:lnTo>
                        <a:lnTo>
                          <a:pt x="44" y="14"/>
                        </a:lnTo>
                        <a:lnTo>
                          <a:pt x="44" y="14"/>
                        </a:lnTo>
                        <a:lnTo>
                          <a:pt x="44" y="14"/>
                        </a:lnTo>
                        <a:lnTo>
                          <a:pt x="44" y="16"/>
                        </a:lnTo>
                        <a:lnTo>
                          <a:pt x="44" y="16"/>
                        </a:lnTo>
                        <a:lnTo>
                          <a:pt x="44" y="18"/>
                        </a:lnTo>
                        <a:lnTo>
                          <a:pt x="44" y="18"/>
                        </a:lnTo>
                        <a:lnTo>
                          <a:pt x="44" y="18"/>
                        </a:lnTo>
                        <a:lnTo>
                          <a:pt x="44" y="19"/>
                        </a:lnTo>
                        <a:lnTo>
                          <a:pt x="44" y="19"/>
                        </a:lnTo>
                        <a:lnTo>
                          <a:pt x="44" y="21"/>
                        </a:lnTo>
                        <a:lnTo>
                          <a:pt x="44" y="21"/>
                        </a:lnTo>
                        <a:lnTo>
                          <a:pt x="44" y="21"/>
                        </a:lnTo>
                        <a:lnTo>
                          <a:pt x="44" y="21"/>
                        </a:lnTo>
                        <a:lnTo>
                          <a:pt x="44" y="23"/>
                        </a:lnTo>
                        <a:lnTo>
                          <a:pt x="44" y="23"/>
                        </a:lnTo>
                        <a:lnTo>
                          <a:pt x="44" y="25"/>
                        </a:lnTo>
                        <a:lnTo>
                          <a:pt x="44" y="25"/>
                        </a:lnTo>
                        <a:lnTo>
                          <a:pt x="44" y="25"/>
                        </a:lnTo>
                        <a:lnTo>
                          <a:pt x="44" y="27"/>
                        </a:lnTo>
                        <a:lnTo>
                          <a:pt x="46" y="27"/>
                        </a:lnTo>
                        <a:lnTo>
                          <a:pt x="46" y="27"/>
                        </a:lnTo>
                        <a:lnTo>
                          <a:pt x="46" y="27"/>
                        </a:lnTo>
                        <a:lnTo>
                          <a:pt x="46" y="27"/>
                        </a:lnTo>
                        <a:lnTo>
                          <a:pt x="48" y="27"/>
                        </a:lnTo>
                        <a:lnTo>
                          <a:pt x="48" y="29"/>
                        </a:lnTo>
                        <a:lnTo>
                          <a:pt x="48" y="29"/>
                        </a:lnTo>
                        <a:lnTo>
                          <a:pt x="48" y="29"/>
                        </a:lnTo>
                        <a:lnTo>
                          <a:pt x="48" y="31"/>
                        </a:lnTo>
                        <a:lnTo>
                          <a:pt x="48" y="31"/>
                        </a:lnTo>
                        <a:lnTo>
                          <a:pt x="48" y="31"/>
                        </a:lnTo>
                        <a:lnTo>
                          <a:pt x="50" y="31"/>
                        </a:lnTo>
                        <a:lnTo>
                          <a:pt x="50" y="31"/>
                        </a:lnTo>
                        <a:lnTo>
                          <a:pt x="50" y="33"/>
                        </a:lnTo>
                        <a:lnTo>
                          <a:pt x="50" y="33"/>
                        </a:lnTo>
                        <a:lnTo>
                          <a:pt x="50" y="35"/>
                        </a:lnTo>
                        <a:lnTo>
                          <a:pt x="50" y="35"/>
                        </a:lnTo>
                        <a:lnTo>
                          <a:pt x="50" y="35"/>
                        </a:lnTo>
                        <a:lnTo>
                          <a:pt x="50" y="37"/>
                        </a:lnTo>
                        <a:lnTo>
                          <a:pt x="50" y="37"/>
                        </a:lnTo>
                        <a:lnTo>
                          <a:pt x="50" y="39"/>
                        </a:lnTo>
                        <a:lnTo>
                          <a:pt x="50" y="39"/>
                        </a:lnTo>
                        <a:lnTo>
                          <a:pt x="48" y="39"/>
                        </a:lnTo>
                        <a:lnTo>
                          <a:pt x="48" y="39"/>
                        </a:lnTo>
                        <a:lnTo>
                          <a:pt x="48" y="41"/>
                        </a:lnTo>
                        <a:lnTo>
                          <a:pt x="48" y="41"/>
                        </a:lnTo>
                        <a:lnTo>
                          <a:pt x="48" y="41"/>
                        </a:lnTo>
                        <a:lnTo>
                          <a:pt x="48" y="42"/>
                        </a:lnTo>
                        <a:lnTo>
                          <a:pt x="46" y="42"/>
                        </a:lnTo>
                        <a:lnTo>
                          <a:pt x="46" y="42"/>
                        </a:lnTo>
                        <a:lnTo>
                          <a:pt x="46" y="44"/>
                        </a:lnTo>
                        <a:lnTo>
                          <a:pt x="46" y="44"/>
                        </a:lnTo>
                        <a:lnTo>
                          <a:pt x="46" y="44"/>
                        </a:lnTo>
                        <a:lnTo>
                          <a:pt x="46" y="46"/>
                        </a:lnTo>
                        <a:lnTo>
                          <a:pt x="46" y="46"/>
                        </a:lnTo>
                        <a:lnTo>
                          <a:pt x="44" y="46"/>
                        </a:lnTo>
                        <a:lnTo>
                          <a:pt x="44" y="46"/>
                        </a:lnTo>
                        <a:lnTo>
                          <a:pt x="44" y="46"/>
                        </a:lnTo>
                        <a:lnTo>
                          <a:pt x="44" y="48"/>
                        </a:lnTo>
                        <a:lnTo>
                          <a:pt x="44" y="48"/>
                        </a:lnTo>
                        <a:lnTo>
                          <a:pt x="44" y="50"/>
                        </a:lnTo>
                        <a:lnTo>
                          <a:pt x="44" y="50"/>
                        </a:lnTo>
                        <a:lnTo>
                          <a:pt x="44" y="50"/>
                        </a:lnTo>
                        <a:lnTo>
                          <a:pt x="44" y="52"/>
                        </a:lnTo>
                        <a:lnTo>
                          <a:pt x="44" y="52"/>
                        </a:lnTo>
                        <a:lnTo>
                          <a:pt x="44" y="52"/>
                        </a:lnTo>
                        <a:lnTo>
                          <a:pt x="42" y="52"/>
                        </a:lnTo>
                        <a:lnTo>
                          <a:pt x="42" y="54"/>
                        </a:lnTo>
                        <a:lnTo>
                          <a:pt x="42" y="54"/>
                        </a:lnTo>
                        <a:lnTo>
                          <a:pt x="42" y="54"/>
                        </a:lnTo>
                        <a:lnTo>
                          <a:pt x="42" y="54"/>
                        </a:lnTo>
                        <a:lnTo>
                          <a:pt x="40" y="54"/>
                        </a:lnTo>
                        <a:lnTo>
                          <a:pt x="40" y="56"/>
                        </a:lnTo>
                        <a:lnTo>
                          <a:pt x="40" y="56"/>
                        </a:lnTo>
                        <a:lnTo>
                          <a:pt x="40" y="56"/>
                        </a:lnTo>
                        <a:lnTo>
                          <a:pt x="40" y="54"/>
                        </a:lnTo>
                        <a:lnTo>
                          <a:pt x="40" y="54"/>
                        </a:lnTo>
                        <a:lnTo>
                          <a:pt x="39" y="54"/>
                        </a:lnTo>
                        <a:lnTo>
                          <a:pt x="39" y="54"/>
                        </a:lnTo>
                        <a:lnTo>
                          <a:pt x="37" y="54"/>
                        </a:lnTo>
                        <a:lnTo>
                          <a:pt x="37" y="54"/>
                        </a:lnTo>
                        <a:lnTo>
                          <a:pt x="37" y="54"/>
                        </a:lnTo>
                        <a:lnTo>
                          <a:pt x="37" y="54"/>
                        </a:lnTo>
                        <a:lnTo>
                          <a:pt x="37" y="56"/>
                        </a:lnTo>
                        <a:lnTo>
                          <a:pt x="35" y="56"/>
                        </a:lnTo>
                        <a:lnTo>
                          <a:pt x="35" y="56"/>
                        </a:lnTo>
                        <a:lnTo>
                          <a:pt x="35" y="56"/>
                        </a:lnTo>
                        <a:lnTo>
                          <a:pt x="35" y="56"/>
                        </a:lnTo>
                        <a:lnTo>
                          <a:pt x="35" y="58"/>
                        </a:lnTo>
                        <a:lnTo>
                          <a:pt x="33" y="58"/>
                        </a:lnTo>
                        <a:lnTo>
                          <a:pt x="33" y="58"/>
                        </a:lnTo>
                        <a:lnTo>
                          <a:pt x="33" y="60"/>
                        </a:lnTo>
                        <a:lnTo>
                          <a:pt x="33" y="60"/>
                        </a:lnTo>
                        <a:lnTo>
                          <a:pt x="35" y="60"/>
                        </a:lnTo>
                        <a:lnTo>
                          <a:pt x="35" y="60"/>
                        </a:lnTo>
                        <a:lnTo>
                          <a:pt x="35" y="62"/>
                        </a:lnTo>
                        <a:lnTo>
                          <a:pt x="35" y="62"/>
                        </a:lnTo>
                        <a:lnTo>
                          <a:pt x="35" y="62"/>
                        </a:lnTo>
                        <a:lnTo>
                          <a:pt x="35" y="62"/>
                        </a:lnTo>
                        <a:lnTo>
                          <a:pt x="35" y="63"/>
                        </a:lnTo>
                        <a:lnTo>
                          <a:pt x="35" y="63"/>
                        </a:lnTo>
                        <a:lnTo>
                          <a:pt x="33" y="63"/>
                        </a:lnTo>
                        <a:lnTo>
                          <a:pt x="33" y="65"/>
                        </a:lnTo>
                        <a:lnTo>
                          <a:pt x="33" y="65"/>
                        </a:lnTo>
                        <a:lnTo>
                          <a:pt x="33" y="65"/>
                        </a:lnTo>
                        <a:lnTo>
                          <a:pt x="31" y="65"/>
                        </a:lnTo>
                        <a:lnTo>
                          <a:pt x="31" y="67"/>
                        </a:lnTo>
                        <a:lnTo>
                          <a:pt x="31" y="67"/>
                        </a:lnTo>
                        <a:lnTo>
                          <a:pt x="31" y="69"/>
                        </a:lnTo>
                        <a:lnTo>
                          <a:pt x="31" y="69"/>
                        </a:lnTo>
                        <a:lnTo>
                          <a:pt x="31" y="69"/>
                        </a:lnTo>
                        <a:lnTo>
                          <a:pt x="31" y="69"/>
                        </a:lnTo>
                        <a:lnTo>
                          <a:pt x="31" y="69"/>
                        </a:lnTo>
                        <a:lnTo>
                          <a:pt x="31" y="71"/>
                        </a:lnTo>
                        <a:lnTo>
                          <a:pt x="31" y="71"/>
                        </a:lnTo>
                        <a:lnTo>
                          <a:pt x="31" y="71"/>
                        </a:lnTo>
                        <a:lnTo>
                          <a:pt x="31" y="71"/>
                        </a:lnTo>
                        <a:lnTo>
                          <a:pt x="31" y="73"/>
                        </a:lnTo>
                        <a:lnTo>
                          <a:pt x="31" y="73"/>
                        </a:lnTo>
                        <a:lnTo>
                          <a:pt x="33" y="73"/>
                        </a:lnTo>
                        <a:lnTo>
                          <a:pt x="33" y="75"/>
                        </a:lnTo>
                        <a:lnTo>
                          <a:pt x="33" y="75"/>
                        </a:lnTo>
                        <a:lnTo>
                          <a:pt x="33" y="75"/>
                        </a:lnTo>
                        <a:lnTo>
                          <a:pt x="33" y="77"/>
                        </a:lnTo>
                        <a:lnTo>
                          <a:pt x="33" y="77"/>
                        </a:lnTo>
                        <a:lnTo>
                          <a:pt x="33" y="79"/>
                        </a:lnTo>
                        <a:lnTo>
                          <a:pt x="35" y="79"/>
                        </a:lnTo>
                        <a:lnTo>
                          <a:pt x="35" y="79"/>
                        </a:lnTo>
                        <a:lnTo>
                          <a:pt x="35" y="79"/>
                        </a:lnTo>
                        <a:lnTo>
                          <a:pt x="35" y="79"/>
                        </a:lnTo>
                        <a:lnTo>
                          <a:pt x="35" y="81"/>
                        </a:lnTo>
                        <a:lnTo>
                          <a:pt x="35" y="81"/>
                        </a:lnTo>
                        <a:lnTo>
                          <a:pt x="35" y="81"/>
                        </a:lnTo>
                        <a:lnTo>
                          <a:pt x="37" y="81"/>
                        </a:lnTo>
                        <a:lnTo>
                          <a:pt x="37" y="83"/>
                        </a:lnTo>
                        <a:lnTo>
                          <a:pt x="37" y="83"/>
                        </a:lnTo>
                        <a:lnTo>
                          <a:pt x="35" y="83"/>
                        </a:lnTo>
                        <a:lnTo>
                          <a:pt x="35" y="83"/>
                        </a:lnTo>
                        <a:lnTo>
                          <a:pt x="35" y="85"/>
                        </a:lnTo>
                        <a:lnTo>
                          <a:pt x="35" y="85"/>
                        </a:lnTo>
                        <a:lnTo>
                          <a:pt x="35" y="85"/>
                        </a:lnTo>
                        <a:lnTo>
                          <a:pt x="35" y="85"/>
                        </a:lnTo>
                        <a:lnTo>
                          <a:pt x="35" y="86"/>
                        </a:lnTo>
                        <a:lnTo>
                          <a:pt x="35" y="86"/>
                        </a:lnTo>
                        <a:lnTo>
                          <a:pt x="35" y="86"/>
                        </a:lnTo>
                        <a:lnTo>
                          <a:pt x="35" y="88"/>
                        </a:lnTo>
                        <a:lnTo>
                          <a:pt x="35" y="88"/>
                        </a:lnTo>
                        <a:lnTo>
                          <a:pt x="35" y="88"/>
                        </a:lnTo>
                        <a:lnTo>
                          <a:pt x="37" y="88"/>
                        </a:lnTo>
                        <a:lnTo>
                          <a:pt x="37" y="90"/>
                        </a:lnTo>
                        <a:lnTo>
                          <a:pt x="37" y="90"/>
                        </a:lnTo>
                        <a:lnTo>
                          <a:pt x="37" y="90"/>
                        </a:lnTo>
                        <a:lnTo>
                          <a:pt x="37" y="90"/>
                        </a:lnTo>
                        <a:lnTo>
                          <a:pt x="37" y="90"/>
                        </a:lnTo>
                        <a:lnTo>
                          <a:pt x="39" y="90"/>
                        </a:lnTo>
                        <a:lnTo>
                          <a:pt x="39" y="90"/>
                        </a:lnTo>
                        <a:lnTo>
                          <a:pt x="39" y="92"/>
                        </a:lnTo>
                        <a:lnTo>
                          <a:pt x="37" y="92"/>
                        </a:lnTo>
                        <a:lnTo>
                          <a:pt x="37" y="92"/>
                        </a:lnTo>
                        <a:lnTo>
                          <a:pt x="37" y="92"/>
                        </a:lnTo>
                        <a:lnTo>
                          <a:pt x="37" y="94"/>
                        </a:lnTo>
                        <a:lnTo>
                          <a:pt x="37" y="94"/>
                        </a:lnTo>
                        <a:lnTo>
                          <a:pt x="37" y="94"/>
                        </a:lnTo>
                        <a:lnTo>
                          <a:pt x="37" y="94"/>
                        </a:lnTo>
                        <a:lnTo>
                          <a:pt x="39" y="94"/>
                        </a:lnTo>
                        <a:lnTo>
                          <a:pt x="39" y="94"/>
                        </a:lnTo>
                        <a:lnTo>
                          <a:pt x="39" y="96"/>
                        </a:lnTo>
                        <a:lnTo>
                          <a:pt x="40" y="96"/>
                        </a:lnTo>
                        <a:lnTo>
                          <a:pt x="40" y="96"/>
                        </a:lnTo>
                        <a:lnTo>
                          <a:pt x="40" y="96"/>
                        </a:lnTo>
                        <a:lnTo>
                          <a:pt x="40" y="96"/>
                        </a:lnTo>
                        <a:lnTo>
                          <a:pt x="40" y="98"/>
                        </a:lnTo>
                        <a:lnTo>
                          <a:pt x="42" y="98"/>
                        </a:lnTo>
                        <a:lnTo>
                          <a:pt x="42" y="98"/>
                        </a:lnTo>
                        <a:lnTo>
                          <a:pt x="44" y="98"/>
                        </a:lnTo>
                        <a:lnTo>
                          <a:pt x="44" y="96"/>
                        </a:lnTo>
                        <a:lnTo>
                          <a:pt x="42" y="96"/>
                        </a:lnTo>
                        <a:lnTo>
                          <a:pt x="42" y="96"/>
                        </a:lnTo>
                        <a:lnTo>
                          <a:pt x="42" y="96"/>
                        </a:lnTo>
                        <a:lnTo>
                          <a:pt x="40" y="96"/>
                        </a:lnTo>
                        <a:lnTo>
                          <a:pt x="40" y="94"/>
                        </a:lnTo>
                        <a:lnTo>
                          <a:pt x="40" y="94"/>
                        </a:lnTo>
                        <a:lnTo>
                          <a:pt x="40" y="94"/>
                        </a:lnTo>
                        <a:lnTo>
                          <a:pt x="40" y="94"/>
                        </a:lnTo>
                        <a:lnTo>
                          <a:pt x="39" y="94"/>
                        </a:lnTo>
                        <a:lnTo>
                          <a:pt x="39" y="94"/>
                        </a:lnTo>
                        <a:lnTo>
                          <a:pt x="39" y="94"/>
                        </a:lnTo>
                        <a:lnTo>
                          <a:pt x="39" y="92"/>
                        </a:lnTo>
                        <a:lnTo>
                          <a:pt x="39" y="92"/>
                        </a:lnTo>
                        <a:lnTo>
                          <a:pt x="39" y="92"/>
                        </a:lnTo>
                        <a:lnTo>
                          <a:pt x="40" y="92"/>
                        </a:lnTo>
                        <a:lnTo>
                          <a:pt x="40" y="92"/>
                        </a:lnTo>
                        <a:lnTo>
                          <a:pt x="40" y="92"/>
                        </a:lnTo>
                        <a:lnTo>
                          <a:pt x="40" y="92"/>
                        </a:lnTo>
                        <a:lnTo>
                          <a:pt x="40" y="94"/>
                        </a:lnTo>
                        <a:lnTo>
                          <a:pt x="42" y="94"/>
                        </a:lnTo>
                        <a:lnTo>
                          <a:pt x="42" y="94"/>
                        </a:lnTo>
                        <a:lnTo>
                          <a:pt x="42" y="94"/>
                        </a:lnTo>
                        <a:lnTo>
                          <a:pt x="42" y="94"/>
                        </a:lnTo>
                        <a:lnTo>
                          <a:pt x="44" y="94"/>
                        </a:lnTo>
                        <a:lnTo>
                          <a:pt x="44" y="92"/>
                        </a:lnTo>
                        <a:lnTo>
                          <a:pt x="44" y="92"/>
                        </a:lnTo>
                        <a:lnTo>
                          <a:pt x="44" y="92"/>
                        </a:lnTo>
                        <a:lnTo>
                          <a:pt x="44" y="92"/>
                        </a:lnTo>
                        <a:lnTo>
                          <a:pt x="46" y="92"/>
                        </a:lnTo>
                        <a:lnTo>
                          <a:pt x="46" y="92"/>
                        </a:lnTo>
                        <a:lnTo>
                          <a:pt x="46" y="92"/>
                        </a:lnTo>
                        <a:lnTo>
                          <a:pt x="46" y="92"/>
                        </a:lnTo>
                        <a:lnTo>
                          <a:pt x="46" y="90"/>
                        </a:lnTo>
                        <a:lnTo>
                          <a:pt x="46" y="90"/>
                        </a:lnTo>
                        <a:lnTo>
                          <a:pt x="46" y="90"/>
                        </a:lnTo>
                        <a:lnTo>
                          <a:pt x="48" y="90"/>
                        </a:lnTo>
                        <a:lnTo>
                          <a:pt x="48" y="90"/>
                        </a:lnTo>
                        <a:lnTo>
                          <a:pt x="48" y="88"/>
                        </a:lnTo>
                        <a:lnTo>
                          <a:pt x="50" y="88"/>
                        </a:lnTo>
                        <a:lnTo>
                          <a:pt x="50" y="88"/>
                        </a:lnTo>
                        <a:lnTo>
                          <a:pt x="50" y="88"/>
                        </a:lnTo>
                        <a:lnTo>
                          <a:pt x="50" y="90"/>
                        </a:lnTo>
                        <a:lnTo>
                          <a:pt x="52" y="90"/>
                        </a:lnTo>
                        <a:lnTo>
                          <a:pt x="52" y="88"/>
                        </a:lnTo>
                        <a:lnTo>
                          <a:pt x="52" y="88"/>
                        </a:lnTo>
                        <a:lnTo>
                          <a:pt x="52" y="88"/>
                        </a:lnTo>
                        <a:lnTo>
                          <a:pt x="54" y="88"/>
                        </a:lnTo>
                        <a:lnTo>
                          <a:pt x="54" y="90"/>
                        </a:lnTo>
                        <a:lnTo>
                          <a:pt x="54" y="90"/>
                        </a:lnTo>
                        <a:lnTo>
                          <a:pt x="56" y="90"/>
                        </a:lnTo>
                        <a:lnTo>
                          <a:pt x="56" y="90"/>
                        </a:lnTo>
                        <a:lnTo>
                          <a:pt x="56" y="90"/>
                        </a:lnTo>
                        <a:lnTo>
                          <a:pt x="56" y="90"/>
                        </a:lnTo>
                        <a:lnTo>
                          <a:pt x="56" y="92"/>
                        </a:lnTo>
                        <a:lnTo>
                          <a:pt x="58" y="92"/>
                        </a:lnTo>
                        <a:lnTo>
                          <a:pt x="58" y="92"/>
                        </a:lnTo>
                        <a:lnTo>
                          <a:pt x="58" y="94"/>
                        </a:lnTo>
                        <a:lnTo>
                          <a:pt x="58" y="94"/>
                        </a:lnTo>
                        <a:lnTo>
                          <a:pt x="58" y="94"/>
                        </a:lnTo>
                        <a:lnTo>
                          <a:pt x="58" y="94"/>
                        </a:lnTo>
                        <a:lnTo>
                          <a:pt x="58" y="94"/>
                        </a:lnTo>
                        <a:lnTo>
                          <a:pt x="60" y="94"/>
                        </a:lnTo>
                        <a:lnTo>
                          <a:pt x="60" y="94"/>
                        </a:lnTo>
                        <a:lnTo>
                          <a:pt x="60" y="94"/>
                        </a:lnTo>
                        <a:lnTo>
                          <a:pt x="60" y="94"/>
                        </a:lnTo>
                        <a:lnTo>
                          <a:pt x="60" y="96"/>
                        </a:lnTo>
                        <a:lnTo>
                          <a:pt x="60" y="96"/>
                        </a:lnTo>
                        <a:lnTo>
                          <a:pt x="60" y="98"/>
                        </a:lnTo>
                        <a:lnTo>
                          <a:pt x="60" y="98"/>
                        </a:lnTo>
                        <a:lnTo>
                          <a:pt x="60" y="100"/>
                        </a:lnTo>
                        <a:lnTo>
                          <a:pt x="60" y="100"/>
                        </a:lnTo>
                        <a:lnTo>
                          <a:pt x="60" y="100"/>
                        </a:lnTo>
                        <a:lnTo>
                          <a:pt x="60" y="102"/>
                        </a:lnTo>
                        <a:lnTo>
                          <a:pt x="60" y="102"/>
                        </a:lnTo>
                        <a:lnTo>
                          <a:pt x="60" y="102"/>
                        </a:lnTo>
                        <a:lnTo>
                          <a:pt x="61" y="102"/>
                        </a:lnTo>
                        <a:lnTo>
                          <a:pt x="61" y="102"/>
                        </a:lnTo>
                        <a:lnTo>
                          <a:pt x="61" y="102"/>
                        </a:lnTo>
                        <a:lnTo>
                          <a:pt x="61" y="102"/>
                        </a:lnTo>
                        <a:lnTo>
                          <a:pt x="63" y="102"/>
                        </a:lnTo>
                        <a:lnTo>
                          <a:pt x="63" y="100"/>
                        </a:lnTo>
                        <a:lnTo>
                          <a:pt x="63" y="100"/>
                        </a:lnTo>
                        <a:lnTo>
                          <a:pt x="61" y="100"/>
                        </a:lnTo>
                        <a:lnTo>
                          <a:pt x="61" y="98"/>
                        </a:lnTo>
                        <a:lnTo>
                          <a:pt x="61" y="98"/>
                        </a:lnTo>
                        <a:lnTo>
                          <a:pt x="61" y="98"/>
                        </a:lnTo>
                        <a:lnTo>
                          <a:pt x="61" y="96"/>
                        </a:lnTo>
                        <a:lnTo>
                          <a:pt x="61" y="96"/>
                        </a:lnTo>
                        <a:lnTo>
                          <a:pt x="61" y="96"/>
                        </a:lnTo>
                        <a:lnTo>
                          <a:pt x="61" y="96"/>
                        </a:lnTo>
                        <a:lnTo>
                          <a:pt x="61" y="96"/>
                        </a:lnTo>
                        <a:lnTo>
                          <a:pt x="61" y="94"/>
                        </a:lnTo>
                        <a:lnTo>
                          <a:pt x="61" y="94"/>
                        </a:lnTo>
                        <a:lnTo>
                          <a:pt x="61" y="94"/>
                        </a:lnTo>
                        <a:lnTo>
                          <a:pt x="63" y="94"/>
                        </a:lnTo>
                        <a:lnTo>
                          <a:pt x="63" y="94"/>
                        </a:lnTo>
                        <a:lnTo>
                          <a:pt x="63" y="94"/>
                        </a:lnTo>
                        <a:lnTo>
                          <a:pt x="63" y="94"/>
                        </a:lnTo>
                        <a:lnTo>
                          <a:pt x="63" y="94"/>
                        </a:lnTo>
                        <a:lnTo>
                          <a:pt x="63" y="96"/>
                        </a:lnTo>
                        <a:lnTo>
                          <a:pt x="65" y="96"/>
                        </a:lnTo>
                        <a:lnTo>
                          <a:pt x="65" y="96"/>
                        </a:lnTo>
                        <a:lnTo>
                          <a:pt x="65" y="96"/>
                        </a:lnTo>
                        <a:lnTo>
                          <a:pt x="67" y="96"/>
                        </a:lnTo>
                        <a:lnTo>
                          <a:pt x="67" y="96"/>
                        </a:lnTo>
                        <a:lnTo>
                          <a:pt x="67" y="96"/>
                        </a:lnTo>
                        <a:lnTo>
                          <a:pt x="67" y="96"/>
                        </a:lnTo>
                        <a:lnTo>
                          <a:pt x="69" y="96"/>
                        </a:lnTo>
                        <a:lnTo>
                          <a:pt x="69" y="96"/>
                        </a:lnTo>
                        <a:lnTo>
                          <a:pt x="69" y="96"/>
                        </a:lnTo>
                        <a:lnTo>
                          <a:pt x="71" y="96"/>
                        </a:lnTo>
                        <a:lnTo>
                          <a:pt x="71" y="98"/>
                        </a:lnTo>
                        <a:lnTo>
                          <a:pt x="71" y="98"/>
                        </a:lnTo>
                        <a:lnTo>
                          <a:pt x="71" y="98"/>
                        </a:lnTo>
                        <a:lnTo>
                          <a:pt x="71" y="98"/>
                        </a:lnTo>
                        <a:lnTo>
                          <a:pt x="71" y="98"/>
                        </a:lnTo>
                        <a:lnTo>
                          <a:pt x="71" y="96"/>
                        </a:lnTo>
                        <a:lnTo>
                          <a:pt x="73" y="96"/>
                        </a:lnTo>
                        <a:lnTo>
                          <a:pt x="73" y="96"/>
                        </a:lnTo>
                        <a:lnTo>
                          <a:pt x="73" y="98"/>
                        </a:lnTo>
                        <a:lnTo>
                          <a:pt x="73" y="98"/>
                        </a:lnTo>
                        <a:lnTo>
                          <a:pt x="73" y="100"/>
                        </a:lnTo>
                        <a:lnTo>
                          <a:pt x="73" y="100"/>
                        </a:lnTo>
                        <a:lnTo>
                          <a:pt x="73" y="100"/>
                        </a:lnTo>
                        <a:lnTo>
                          <a:pt x="75" y="100"/>
                        </a:lnTo>
                        <a:lnTo>
                          <a:pt x="75" y="102"/>
                        </a:lnTo>
                        <a:lnTo>
                          <a:pt x="75" y="102"/>
                        </a:lnTo>
                        <a:lnTo>
                          <a:pt x="75" y="102"/>
                        </a:lnTo>
                        <a:lnTo>
                          <a:pt x="75" y="10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3" name="Freeform 515">
                    <a:extLst>
                      <a:ext uri="{FF2B5EF4-FFF2-40B4-BE49-F238E27FC236}">
                        <a16:creationId xmlns:a16="http://schemas.microsoft.com/office/drawing/2014/main" id="{C8FA0C1C-1D79-4490-87BF-5DE4BE907595}"/>
                      </a:ext>
                    </a:extLst>
                  </p:cNvPr>
                  <p:cNvSpPr>
                    <a:spLocks/>
                  </p:cNvSpPr>
                  <p:nvPr/>
                </p:nvSpPr>
                <p:spPr bwMode="auto">
                  <a:xfrm>
                    <a:off x="12729" y="2528"/>
                    <a:ext cx="79" cy="127"/>
                  </a:xfrm>
                  <a:custGeom>
                    <a:avLst/>
                    <a:gdLst>
                      <a:gd name="T0" fmla="*/ 67 w 79"/>
                      <a:gd name="T1" fmla="*/ 102 h 127"/>
                      <a:gd name="T2" fmla="*/ 73 w 79"/>
                      <a:gd name="T3" fmla="*/ 109 h 127"/>
                      <a:gd name="T4" fmla="*/ 79 w 79"/>
                      <a:gd name="T5" fmla="*/ 113 h 127"/>
                      <a:gd name="T6" fmla="*/ 73 w 79"/>
                      <a:gd name="T7" fmla="*/ 115 h 127"/>
                      <a:gd name="T8" fmla="*/ 79 w 79"/>
                      <a:gd name="T9" fmla="*/ 117 h 127"/>
                      <a:gd name="T10" fmla="*/ 77 w 79"/>
                      <a:gd name="T11" fmla="*/ 127 h 127"/>
                      <a:gd name="T12" fmla="*/ 71 w 79"/>
                      <a:gd name="T13" fmla="*/ 121 h 127"/>
                      <a:gd name="T14" fmla="*/ 63 w 79"/>
                      <a:gd name="T15" fmla="*/ 117 h 127"/>
                      <a:gd name="T16" fmla="*/ 61 w 79"/>
                      <a:gd name="T17" fmla="*/ 109 h 127"/>
                      <a:gd name="T18" fmla="*/ 54 w 79"/>
                      <a:gd name="T19" fmla="*/ 104 h 127"/>
                      <a:gd name="T20" fmla="*/ 50 w 79"/>
                      <a:gd name="T21" fmla="*/ 98 h 127"/>
                      <a:gd name="T22" fmla="*/ 52 w 79"/>
                      <a:gd name="T23" fmla="*/ 106 h 127"/>
                      <a:gd name="T24" fmla="*/ 52 w 79"/>
                      <a:gd name="T25" fmla="*/ 113 h 127"/>
                      <a:gd name="T26" fmla="*/ 46 w 79"/>
                      <a:gd name="T27" fmla="*/ 108 h 127"/>
                      <a:gd name="T28" fmla="*/ 40 w 79"/>
                      <a:gd name="T29" fmla="*/ 102 h 127"/>
                      <a:gd name="T30" fmla="*/ 35 w 79"/>
                      <a:gd name="T31" fmla="*/ 100 h 127"/>
                      <a:gd name="T32" fmla="*/ 29 w 79"/>
                      <a:gd name="T33" fmla="*/ 104 h 127"/>
                      <a:gd name="T34" fmla="*/ 23 w 79"/>
                      <a:gd name="T35" fmla="*/ 106 h 127"/>
                      <a:gd name="T36" fmla="*/ 19 w 79"/>
                      <a:gd name="T37" fmla="*/ 104 h 127"/>
                      <a:gd name="T38" fmla="*/ 19 w 79"/>
                      <a:gd name="T39" fmla="*/ 100 h 127"/>
                      <a:gd name="T40" fmla="*/ 16 w 79"/>
                      <a:gd name="T41" fmla="*/ 94 h 127"/>
                      <a:gd name="T42" fmla="*/ 19 w 79"/>
                      <a:gd name="T43" fmla="*/ 88 h 127"/>
                      <a:gd name="T44" fmla="*/ 19 w 79"/>
                      <a:gd name="T45" fmla="*/ 81 h 127"/>
                      <a:gd name="T46" fmla="*/ 17 w 79"/>
                      <a:gd name="T47" fmla="*/ 86 h 127"/>
                      <a:gd name="T48" fmla="*/ 12 w 79"/>
                      <a:gd name="T49" fmla="*/ 88 h 127"/>
                      <a:gd name="T50" fmla="*/ 8 w 79"/>
                      <a:gd name="T51" fmla="*/ 83 h 127"/>
                      <a:gd name="T52" fmla="*/ 6 w 79"/>
                      <a:gd name="T53" fmla="*/ 71 h 127"/>
                      <a:gd name="T54" fmla="*/ 4 w 79"/>
                      <a:gd name="T55" fmla="*/ 62 h 127"/>
                      <a:gd name="T56" fmla="*/ 2 w 79"/>
                      <a:gd name="T57" fmla="*/ 58 h 127"/>
                      <a:gd name="T58" fmla="*/ 2 w 79"/>
                      <a:gd name="T59" fmla="*/ 48 h 127"/>
                      <a:gd name="T60" fmla="*/ 6 w 79"/>
                      <a:gd name="T61" fmla="*/ 50 h 127"/>
                      <a:gd name="T62" fmla="*/ 12 w 79"/>
                      <a:gd name="T63" fmla="*/ 54 h 127"/>
                      <a:gd name="T64" fmla="*/ 10 w 79"/>
                      <a:gd name="T65" fmla="*/ 42 h 127"/>
                      <a:gd name="T66" fmla="*/ 14 w 79"/>
                      <a:gd name="T67" fmla="*/ 35 h 127"/>
                      <a:gd name="T68" fmla="*/ 12 w 79"/>
                      <a:gd name="T69" fmla="*/ 25 h 127"/>
                      <a:gd name="T70" fmla="*/ 14 w 79"/>
                      <a:gd name="T71" fmla="*/ 16 h 127"/>
                      <a:gd name="T72" fmla="*/ 16 w 79"/>
                      <a:gd name="T73" fmla="*/ 6 h 127"/>
                      <a:gd name="T74" fmla="*/ 19 w 79"/>
                      <a:gd name="T75" fmla="*/ 0 h 127"/>
                      <a:gd name="T76" fmla="*/ 27 w 79"/>
                      <a:gd name="T77" fmla="*/ 2 h 127"/>
                      <a:gd name="T78" fmla="*/ 35 w 79"/>
                      <a:gd name="T79" fmla="*/ 6 h 127"/>
                      <a:gd name="T80" fmla="*/ 42 w 79"/>
                      <a:gd name="T81" fmla="*/ 6 h 127"/>
                      <a:gd name="T82" fmla="*/ 46 w 79"/>
                      <a:gd name="T83" fmla="*/ 6 h 127"/>
                      <a:gd name="T84" fmla="*/ 44 w 79"/>
                      <a:gd name="T85" fmla="*/ 14 h 127"/>
                      <a:gd name="T86" fmla="*/ 44 w 79"/>
                      <a:gd name="T87" fmla="*/ 23 h 127"/>
                      <a:gd name="T88" fmla="*/ 48 w 79"/>
                      <a:gd name="T89" fmla="*/ 31 h 127"/>
                      <a:gd name="T90" fmla="*/ 48 w 79"/>
                      <a:gd name="T91" fmla="*/ 41 h 127"/>
                      <a:gd name="T92" fmla="*/ 44 w 79"/>
                      <a:gd name="T93" fmla="*/ 50 h 127"/>
                      <a:gd name="T94" fmla="*/ 40 w 79"/>
                      <a:gd name="T95" fmla="*/ 54 h 127"/>
                      <a:gd name="T96" fmla="*/ 33 w 79"/>
                      <a:gd name="T97" fmla="*/ 58 h 127"/>
                      <a:gd name="T98" fmla="*/ 31 w 79"/>
                      <a:gd name="T99" fmla="*/ 65 h 127"/>
                      <a:gd name="T100" fmla="*/ 33 w 79"/>
                      <a:gd name="T101" fmla="*/ 75 h 127"/>
                      <a:gd name="T102" fmla="*/ 37 w 79"/>
                      <a:gd name="T103" fmla="*/ 83 h 127"/>
                      <a:gd name="T104" fmla="*/ 37 w 79"/>
                      <a:gd name="T105" fmla="*/ 90 h 127"/>
                      <a:gd name="T106" fmla="*/ 39 w 79"/>
                      <a:gd name="T107" fmla="*/ 94 h 127"/>
                      <a:gd name="T108" fmla="*/ 40 w 79"/>
                      <a:gd name="T109" fmla="*/ 94 h 127"/>
                      <a:gd name="T110" fmla="*/ 42 w 79"/>
                      <a:gd name="T111" fmla="*/ 94 h 127"/>
                      <a:gd name="T112" fmla="*/ 46 w 79"/>
                      <a:gd name="T113" fmla="*/ 90 h 127"/>
                      <a:gd name="T114" fmla="*/ 56 w 79"/>
                      <a:gd name="T115" fmla="*/ 90 h 127"/>
                      <a:gd name="T116" fmla="*/ 60 w 79"/>
                      <a:gd name="T117" fmla="*/ 94 h 127"/>
                      <a:gd name="T118" fmla="*/ 63 w 79"/>
                      <a:gd name="T119" fmla="*/ 102 h 127"/>
                      <a:gd name="T120" fmla="*/ 63 w 79"/>
                      <a:gd name="T121" fmla="*/ 94 h 127"/>
                      <a:gd name="T122" fmla="*/ 69 w 79"/>
                      <a:gd name="T123" fmla="*/ 96 h 127"/>
                      <a:gd name="T124" fmla="*/ 75 w 79"/>
                      <a:gd name="T125"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 h="127">
                        <a:moveTo>
                          <a:pt x="75" y="102"/>
                        </a:moveTo>
                        <a:lnTo>
                          <a:pt x="75" y="102"/>
                        </a:lnTo>
                        <a:lnTo>
                          <a:pt x="73" y="102"/>
                        </a:lnTo>
                        <a:lnTo>
                          <a:pt x="73" y="102"/>
                        </a:lnTo>
                        <a:lnTo>
                          <a:pt x="73" y="104"/>
                        </a:lnTo>
                        <a:lnTo>
                          <a:pt x="73" y="104"/>
                        </a:lnTo>
                        <a:lnTo>
                          <a:pt x="71" y="104"/>
                        </a:lnTo>
                        <a:lnTo>
                          <a:pt x="71" y="104"/>
                        </a:lnTo>
                        <a:lnTo>
                          <a:pt x="71" y="104"/>
                        </a:lnTo>
                        <a:lnTo>
                          <a:pt x="71" y="102"/>
                        </a:lnTo>
                        <a:lnTo>
                          <a:pt x="69" y="102"/>
                        </a:lnTo>
                        <a:lnTo>
                          <a:pt x="69" y="104"/>
                        </a:lnTo>
                        <a:lnTo>
                          <a:pt x="69" y="104"/>
                        </a:lnTo>
                        <a:lnTo>
                          <a:pt x="69" y="102"/>
                        </a:lnTo>
                        <a:lnTo>
                          <a:pt x="67" y="102"/>
                        </a:lnTo>
                        <a:lnTo>
                          <a:pt x="67" y="104"/>
                        </a:lnTo>
                        <a:lnTo>
                          <a:pt x="67" y="104"/>
                        </a:lnTo>
                        <a:lnTo>
                          <a:pt x="67" y="106"/>
                        </a:lnTo>
                        <a:lnTo>
                          <a:pt x="69" y="106"/>
                        </a:lnTo>
                        <a:lnTo>
                          <a:pt x="69" y="106"/>
                        </a:lnTo>
                        <a:lnTo>
                          <a:pt x="69" y="108"/>
                        </a:lnTo>
                        <a:lnTo>
                          <a:pt x="69" y="108"/>
                        </a:lnTo>
                        <a:lnTo>
                          <a:pt x="71" y="108"/>
                        </a:lnTo>
                        <a:lnTo>
                          <a:pt x="71" y="108"/>
                        </a:lnTo>
                        <a:lnTo>
                          <a:pt x="71" y="108"/>
                        </a:lnTo>
                        <a:lnTo>
                          <a:pt x="71" y="109"/>
                        </a:lnTo>
                        <a:lnTo>
                          <a:pt x="71" y="109"/>
                        </a:lnTo>
                        <a:lnTo>
                          <a:pt x="73" y="109"/>
                        </a:lnTo>
                        <a:lnTo>
                          <a:pt x="73" y="109"/>
                        </a:lnTo>
                        <a:lnTo>
                          <a:pt x="73" y="109"/>
                        </a:lnTo>
                        <a:lnTo>
                          <a:pt x="73" y="109"/>
                        </a:lnTo>
                        <a:lnTo>
                          <a:pt x="73" y="109"/>
                        </a:lnTo>
                        <a:lnTo>
                          <a:pt x="75" y="109"/>
                        </a:lnTo>
                        <a:lnTo>
                          <a:pt x="75" y="109"/>
                        </a:lnTo>
                        <a:lnTo>
                          <a:pt x="75" y="111"/>
                        </a:lnTo>
                        <a:lnTo>
                          <a:pt x="77" y="111"/>
                        </a:lnTo>
                        <a:lnTo>
                          <a:pt x="77" y="111"/>
                        </a:lnTo>
                        <a:lnTo>
                          <a:pt x="77" y="111"/>
                        </a:lnTo>
                        <a:lnTo>
                          <a:pt x="77" y="111"/>
                        </a:lnTo>
                        <a:lnTo>
                          <a:pt x="79" y="111"/>
                        </a:lnTo>
                        <a:lnTo>
                          <a:pt x="79" y="111"/>
                        </a:lnTo>
                        <a:lnTo>
                          <a:pt x="79" y="113"/>
                        </a:lnTo>
                        <a:lnTo>
                          <a:pt x="79" y="113"/>
                        </a:lnTo>
                        <a:lnTo>
                          <a:pt x="79" y="113"/>
                        </a:lnTo>
                        <a:lnTo>
                          <a:pt x="79" y="113"/>
                        </a:lnTo>
                        <a:lnTo>
                          <a:pt x="79" y="113"/>
                        </a:lnTo>
                        <a:lnTo>
                          <a:pt x="77" y="113"/>
                        </a:lnTo>
                        <a:lnTo>
                          <a:pt x="77" y="113"/>
                        </a:lnTo>
                        <a:lnTo>
                          <a:pt x="77" y="113"/>
                        </a:lnTo>
                        <a:lnTo>
                          <a:pt x="77" y="113"/>
                        </a:lnTo>
                        <a:lnTo>
                          <a:pt x="75" y="113"/>
                        </a:lnTo>
                        <a:lnTo>
                          <a:pt x="75" y="113"/>
                        </a:lnTo>
                        <a:lnTo>
                          <a:pt x="73" y="113"/>
                        </a:lnTo>
                        <a:lnTo>
                          <a:pt x="73" y="113"/>
                        </a:lnTo>
                        <a:lnTo>
                          <a:pt x="73" y="113"/>
                        </a:lnTo>
                        <a:lnTo>
                          <a:pt x="71" y="113"/>
                        </a:lnTo>
                        <a:lnTo>
                          <a:pt x="71" y="113"/>
                        </a:lnTo>
                        <a:lnTo>
                          <a:pt x="71" y="115"/>
                        </a:lnTo>
                        <a:lnTo>
                          <a:pt x="71" y="115"/>
                        </a:lnTo>
                        <a:lnTo>
                          <a:pt x="73" y="115"/>
                        </a:lnTo>
                        <a:lnTo>
                          <a:pt x="73" y="115"/>
                        </a:lnTo>
                        <a:lnTo>
                          <a:pt x="73" y="113"/>
                        </a:lnTo>
                        <a:lnTo>
                          <a:pt x="73" y="113"/>
                        </a:lnTo>
                        <a:lnTo>
                          <a:pt x="73" y="113"/>
                        </a:lnTo>
                        <a:lnTo>
                          <a:pt x="75" y="113"/>
                        </a:lnTo>
                        <a:lnTo>
                          <a:pt x="75" y="115"/>
                        </a:lnTo>
                        <a:lnTo>
                          <a:pt x="75" y="115"/>
                        </a:lnTo>
                        <a:lnTo>
                          <a:pt x="77" y="115"/>
                        </a:lnTo>
                        <a:lnTo>
                          <a:pt x="77" y="115"/>
                        </a:lnTo>
                        <a:lnTo>
                          <a:pt x="77" y="115"/>
                        </a:lnTo>
                        <a:lnTo>
                          <a:pt x="77" y="115"/>
                        </a:lnTo>
                        <a:lnTo>
                          <a:pt x="79" y="115"/>
                        </a:lnTo>
                        <a:lnTo>
                          <a:pt x="79" y="115"/>
                        </a:lnTo>
                        <a:lnTo>
                          <a:pt x="79" y="117"/>
                        </a:lnTo>
                        <a:lnTo>
                          <a:pt x="79" y="117"/>
                        </a:lnTo>
                        <a:lnTo>
                          <a:pt x="79" y="117"/>
                        </a:lnTo>
                        <a:lnTo>
                          <a:pt x="79" y="117"/>
                        </a:lnTo>
                        <a:lnTo>
                          <a:pt x="79" y="119"/>
                        </a:lnTo>
                        <a:lnTo>
                          <a:pt x="79" y="119"/>
                        </a:lnTo>
                        <a:lnTo>
                          <a:pt x="79" y="121"/>
                        </a:lnTo>
                        <a:lnTo>
                          <a:pt x="79" y="121"/>
                        </a:lnTo>
                        <a:lnTo>
                          <a:pt x="79" y="123"/>
                        </a:lnTo>
                        <a:lnTo>
                          <a:pt x="79" y="123"/>
                        </a:lnTo>
                        <a:lnTo>
                          <a:pt x="79" y="125"/>
                        </a:lnTo>
                        <a:lnTo>
                          <a:pt x="79" y="125"/>
                        </a:lnTo>
                        <a:lnTo>
                          <a:pt x="77" y="125"/>
                        </a:lnTo>
                        <a:lnTo>
                          <a:pt x="77" y="127"/>
                        </a:lnTo>
                        <a:lnTo>
                          <a:pt x="77" y="127"/>
                        </a:lnTo>
                        <a:lnTo>
                          <a:pt x="77" y="127"/>
                        </a:lnTo>
                        <a:lnTo>
                          <a:pt x="77" y="127"/>
                        </a:lnTo>
                        <a:lnTo>
                          <a:pt x="77" y="127"/>
                        </a:lnTo>
                        <a:lnTo>
                          <a:pt x="75" y="127"/>
                        </a:lnTo>
                        <a:lnTo>
                          <a:pt x="75" y="127"/>
                        </a:lnTo>
                        <a:lnTo>
                          <a:pt x="75" y="127"/>
                        </a:lnTo>
                        <a:lnTo>
                          <a:pt x="73" y="127"/>
                        </a:lnTo>
                        <a:lnTo>
                          <a:pt x="73" y="127"/>
                        </a:lnTo>
                        <a:lnTo>
                          <a:pt x="73" y="125"/>
                        </a:lnTo>
                        <a:lnTo>
                          <a:pt x="73" y="125"/>
                        </a:lnTo>
                        <a:lnTo>
                          <a:pt x="73" y="125"/>
                        </a:lnTo>
                        <a:lnTo>
                          <a:pt x="73" y="125"/>
                        </a:lnTo>
                        <a:lnTo>
                          <a:pt x="73" y="123"/>
                        </a:lnTo>
                        <a:lnTo>
                          <a:pt x="73" y="123"/>
                        </a:lnTo>
                        <a:lnTo>
                          <a:pt x="73" y="121"/>
                        </a:lnTo>
                        <a:lnTo>
                          <a:pt x="71" y="121"/>
                        </a:lnTo>
                        <a:lnTo>
                          <a:pt x="71" y="121"/>
                        </a:lnTo>
                        <a:lnTo>
                          <a:pt x="71" y="121"/>
                        </a:lnTo>
                        <a:lnTo>
                          <a:pt x="71" y="121"/>
                        </a:lnTo>
                        <a:lnTo>
                          <a:pt x="69" y="121"/>
                        </a:lnTo>
                        <a:lnTo>
                          <a:pt x="69" y="121"/>
                        </a:lnTo>
                        <a:lnTo>
                          <a:pt x="69" y="119"/>
                        </a:lnTo>
                        <a:lnTo>
                          <a:pt x="67" y="119"/>
                        </a:lnTo>
                        <a:lnTo>
                          <a:pt x="67" y="119"/>
                        </a:lnTo>
                        <a:lnTo>
                          <a:pt x="67" y="119"/>
                        </a:lnTo>
                        <a:lnTo>
                          <a:pt x="67" y="119"/>
                        </a:lnTo>
                        <a:lnTo>
                          <a:pt x="67" y="117"/>
                        </a:lnTo>
                        <a:lnTo>
                          <a:pt x="65" y="117"/>
                        </a:lnTo>
                        <a:lnTo>
                          <a:pt x="65" y="117"/>
                        </a:lnTo>
                        <a:lnTo>
                          <a:pt x="65" y="117"/>
                        </a:lnTo>
                        <a:lnTo>
                          <a:pt x="63" y="117"/>
                        </a:lnTo>
                        <a:lnTo>
                          <a:pt x="63" y="117"/>
                        </a:lnTo>
                        <a:lnTo>
                          <a:pt x="63" y="117"/>
                        </a:lnTo>
                        <a:lnTo>
                          <a:pt x="63" y="117"/>
                        </a:lnTo>
                        <a:lnTo>
                          <a:pt x="61" y="117"/>
                        </a:lnTo>
                        <a:lnTo>
                          <a:pt x="61" y="115"/>
                        </a:lnTo>
                        <a:lnTo>
                          <a:pt x="61" y="115"/>
                        </a:lnTo>
                        <a:lnTo>
                          <a:pt x="61" y="113"/>
                        </a:lnTo>
                        <a:lnTo>
                          <a:pt x="63" y="113"/>
                        </a:lnTo>
                        <a:lnTo>
                          <a:pt x="63" y="113"/>
                        </a:lnTo>
                        <a:lnTo>
                          <a:pt x="63" y="111"/>
                        </a:lnTo>
                        <a:lnTo>
                          <a:pt x="61" y="111"/>
                        </a:lnTo>
                        <a:lnTo>
                          <a:pt x="61" y="111"/>
                        </a:lnTo>
                        <a:lnTo>
                          <a:pt x="61" y="111"/>
                        </a:lnTo>
                        <a:lnTo>
                          <a:pt x="61" y="109"/>
                        </a:lnTo>
                        <a:lnTo>
                          <a:pt x="61" y="109"/>
                        </a:lnTo>
                        <a:lnTo>
                          <a:pt x="61" y="109"/>
                        </a:lnTo>
                        <a:lnTo>
                          <a:pt x="61" y="109"/>
                        </a:lnTo>
                        <a:lnTo>
                          <a:pt x="60" y="109"/>
                        </a:lnTo>
                        <a:lnTo>
                          <a:pt x="60" y="108"/>
                        </a:lnTo>
                        <a:lnTo>
                          <a:pt x="60" y="108"/>
                        </a:lnTo>
                        <a:lnTo>
                          <a:pt x="58" y="108"/>
                        </a:lnTo>
                        <a:lnTo>
                          <a:pt x="58" y="108"/>
                        </a:lnTo>
                        <a:lnTo>
                          <a:pt x="58" y="108"/>
                        </a:lnTo>
                        <a:lnTo>
                          <a:pt x="58" y="108"/>
                        </a:lnTo>
                        <a:lnTo>
                          <a:pt x="56" y="108"/>
                        </a:lnTo>
                        <a:lnTo>
                          <a:pt x="56" y="106"/>
                        </a:lnTo>
                        <a:lnTo>
                          <a:pt x="56" y="106"/>
                        </a:lnTo>
                        <a:lnTo>
                          <a:pt x="56" y="106"/>
                        </a:lnTo>
                        <a:lnTo>
                          <a:pt x="56" y="106"/>
                        </a:lnTo>
                        <a:lnTo>
                          <a:pt x="56" y="104"/>
                        </a:lnTo>
                        <a:lnTo>
                          <a:pt x="54" y="104"/>
                        </a:lnTo>
                        <a:lnTo>
                          <a:pt x="54" y="104"/>
                        </a:lnTo>
                        <a:lnTo>
                          <a:pt x="56" y="104"/>
                        </a:lnTo>
                        <a:lnTo>
                          <a:pt x="56" y="102"/>
                        </a:lnTo>
                        <a:lnTo>
                          <a:pt x="54" y="102"/>
                        </a:lnTo>
                        <a:lnTo>
                          <a:pt x="54" y="102"/>
                        </a:lnTo>
                        <a:lnTo>
                          <a:pt x="54" y="102"/>
                        </a:lnTo>
                        <a:lnTo>
                          <a:pt x="52" y="102"/>
                        </a:lnTo>
                        <a:lnTo>
                          <a:pt x="52" y="102"/>
                        </a:lnTo>
                        <a:lnTo>
                          <a:pt x="52" y="102"/>
                        </a:lnTo>
                        <a:lnTo>
                          <a:pt x="52" y="102"/>
                        </a:lnTo>
                        <a:lnTo>
                          <a:pt x="52" y="100"/>
                        </a:lnTo>
                        <a:lnTo>
                          <a:pt x="52" y="100"/>
                        </a:lnTo>
                        <a:lnTo>
                          <a:pt x="50" y="100"/>
                        </a:lnTo>
                        <a:lnTo>
                          <a:pt x="50" y="100"/>
                        </a:lnTo>
                        <a:lnTo>
                          <a:pt x="50" y="98"/>
                        </a:lnTo>
                        <a:lnTo>
                          <a:pt x="50" y="98"/>
                        </a:lnTo>
                        <a:lnTo>
                          <a:pt x="50" y="100"/>
                        </a:lnTo>
                        <a:lnTo>
                          <a:pt x="50" y="100"/>
                        </a:lnTo>
                        <a:lnTo>
                          <a:pt x="50" y="100"/>
                        </a:lnTo>
                        <a:lnTo>
                          <a:pt x="50" y="102"/>
                        </a:lnTo>
                        <a:lnTo>
                          <a:pt x="50" y="102"/>
                        </a:lnTo>
                        <a:lnTo>
                          <a:pt x="50" y="102"/>
                        </a:lnTo>
                        <a:lnTo>
                          <a:pt x="50" y="102"/>
                        </a:lnTo>
                        <a:lnTo>
                          <a:pt x="50" y="104"/>
                        </a:lnTo>
                        <a:lnTo>
                          <a:pt x="50" y="104"/>
                        </a:lnTo>
                        <a:lnTo>
                          <a:pt x="50" y="104"/>
                        </a:lnTo>
                        <a:lnTo>
                          <a:pt x="50" y="104"/>
                        </a:lnTo>
                        <a:lnTo>
                          <a:pt x="50" y="106"/>
                        </a:lnTo>
                        <a:lnTo>
                          <a:pt x="52" y="106"/>
                        </a:lnTo>
                        <a:lnTo>
                          <a:pt x="52" y="106"/>
                        </a:lnTo>
                        <a:lnTo>
                          <a:pt x="52" y="106"/>
                        </a:lnTo>
                        <a:lnTo>
                          <a:pt x="52" y="108"/>
                        </a:lnTo>
                        <a:lnTo>
                          <a:pt x="52" y="108"/>
                        </a:lnTo>
                        <a:lnTo>
                          <a:pt x="52" y="109"/>
                        </a:lnTo>
                        <a:lnTo>
                          <a:pt x="52" y="109"/>
                        </a:lnTo>
                        <a:lnTo>
                          <a:pt x="52" y="109"/>
                        </a:lnTo>
                        <a:lnTo>
                          <a:pt x="54" y="109"/>
                        </a:lnTo>
                        <a:lnTo>
                          <a:pt x="54" y="109"/>
                        </a:lnTo>
                        <a:lnTo>
                          <a:pt x="54" y="111"/>
                        </a:lnTo>
                        <a:lnTo>
                          <a:pt x="52" y="111"/>
                        </a:lnTo>
                        <a:lnTo>
                          <a:pt x="52" y="111"/>
                        </a:lnTo>
                        <a:lnTo>
                          <a:pt x="52" y="113"/>
                        </a:lnTo>
                        <a:lnTo>
                          <a:pt x="52" y="113"/>
                        </a:lnTo>
                        <a:lnTo>
                          <a:pt x="52" y="113"/>
                        </a:lnTo>
                        <a:lnTo>
                          <a:pt x="52" y="113"/>
                        </a:lnTo>
                        <a:lnTo>
                          <a:pt x="52" y="115"/>
                        </a:lnTo>
                        <a:lnTo>
                          <a:pt x="50" y="115"/>
                        </a:lnTo>
                        <a:lnTo>
                          <a:pt x="50" y="113"/>
                        </a:lnTo>
                        <a:lnTo>
                          <a:pt x="50" y="113"/>
                        </a:lnTo>
                        <a:lnTo>
                          <a:pt x="50" y="113"/>
                        </a:lnTo>
                        <a:lnTo>
                          <a:pt x="50" y="113"/>
                        </a:lnTo>
                        <a:lnTo>
                          <a:pt x="50" y="111"/>
                        </a:lnTo>
                        <a:lnTo>
                          <a:pt x="50" y="111"/>
                        </a:lnTo>
                        <a:lnTo>
                          <a:pt x="50" y="109"/>
                        </a:lnTo>
                        <a:lnTo>
                          <a:pt x="48" y="109"/>
                        </a:lnTo>
                        <a:lnTo>
                          <a:pt x="48" y="109"/>
                        </a:lnTo>
                        <a:lnTo>
                          <a:pt x="48" y="109"/>
                        </a:lnTo>
                        <a:lnTo>
                          <a:pt x="48" y="109"/>
                        </a:lnTo>
                        <a:lnTo>
                          <a:pt x="48" y="108"/>
                        </a:lnTo>
                        <a:lnTo>
                          <a:pt x="46" y="108"/>
                        </a:lnTo>
                        <a:lnTo>
                          <a:pt x="46" y="108"/>
                        </a:lnTo>
                        <a:lnTo>
                          <a:pt x="46" y="108"/>
                        </a:lnTo>
                        <a:lnTo>
                          <a:pt x="46" y="106"/>
                        </a:lnTo>
                        <a:lnTo>
                          <a:pt x="46" y="106"/>
                        </a:lnTo>
                        <a:lnTo>
                          <a:pt x="44" y="106"/>
                        </a:lnTo>
                        <a:lnTo>
                          <a:pt x="44" y="106"/>
                        </a:lnTo>
                        <a:lnTo>
                          <a:pt x="44" y="106"/>
                        </a:lnTo>
                        <a:lnTo>
                          <a:pt x="44" y="106"/>
                        </a:lnTo>
                        <a:lnTo>
                          <a:pt x="44" y="104"/>
                        </a:lnTo>
                        <a:lnTo>
                          <a:pt x="44" y="104"/>
                        </a:lnTo>
                        <a:lnTo>
                          <a:pt x="42" y="104"/>
                        </a:lnTo>
                        <a:lnTo>
                          <a:pt x="42" y="102"/>
                        </a:lnTo>
                        <a:lnTo>
                          <a:pt x="42" y="102"/>
                        </a:lnTo>
                        <a:lnTo>
                          <a:pt x="42" y="102"/>
                        </a:lnTo>
                        <a:lnTo>
                          <a:pt x="40" y="102"/>
                        </a:lnTo>
                        <a:lnTo>
                          <a:pt x="40" y="102"/>
                        </a:lnTo>
                        <a:lnTo>
                          <a:pt x="40" y="102"/>
                        </a:lnTo>
                        <a:lnTo>
                          <a:pt x="40" y="102"/>
                        </a:lnTo>
                        <a:lnTo>
                          <a:pt x="40" y="100"/>
                        </a:lnTo>
                        <a:lnTo>
                          <a:pt x="39" y="100"/>
                        </a:lnTo>
                        <a:lnTo>
                          <a:pt x="39" y="100"/>
                        </a:lnTo>
                        <a:lnTo>
                          <a:pt x="39" y="100"/>
                        </a:lnTo>
                        <a:lnTo>
                          <a:pt x="37" y="100"/>
                        </a:lnTo>
                        <a:lnTo>
                          <a:pt x="37" y="100"/>
                        </a:lnTo>
                        <a:lnTo>
                          <a:pt x="37" y="100"/>
                        </a:lnTo>
                        <a:lnTo>
                          <a:pt x="35" y="100"/>
                        </a:lnTo>
                        <a:lnTo>
                          <a:pt x="35" y="98"/>
                        </a:lnTo>
                        <a:lnTo>
                          <a:pt x="35" y="98"/>
                        </a:lnTo>
                        <a:lnTo>
                          <a:pt x="35" y="100"/>
                        </a:lnTo>
                        <a:lnTo>
                          <a:pt x="35" y="100"/>
                        </a:lnTo>
                        <a:lnTo>
                          <a:pt x="33" y="100"/>
                        </a:lnTo>
                        <a:lnTo>
                          <a:pt x="33" y="100"/>
                        </a:lnTo>
                        <a:lnTo>
                          <a:pt x="33" y="100"/>
                        </a:lnTo>
                        <a:lnTo>
                          <a:pt x="31" y="100"/>
                        </a:lnTo>
                        <a:lnTo>
                          <a:pt x="31" y="102"/>
                        </a:lnTo>
                        <a:lnTo>
                          <a:pt x="31" y="102"/>
                        </a:lnTo>
                        <a:lnTo>
                          <a:pt x="31" y="102"/>
                        </a:lnTo>
                        <a:lnTo>
                          <a:pt x="31" y="102"/>
                        </a:lnTo>
                        <a:lnTo>
                          <a:pt x="31" y="102"/>
                        </a:lnTo>
                        <a:lnTo>
                          <a:pt x="31" y="104"/>
                        </a:lnTo>
                        <a:lnTo>
                          <a:pt x="31" y="104"/>
                        </a:lnTo>
                        <a:lnTo>
                          <a:pt x="31" y="104"/>
                        </a:lnTo>
                        <a:lnTo>
                          <a:pt x="31" y="104"/>
                        </a:lnTo>
                        <a:lnTo>
                          <a:pt x="29" y="104"/>
                        </a:lnTo>
                        <a:lnTo>
                          <a:pt x="29" y="104"/>
                        </a:lnTo>
                        <a:lnTo>
                          <a:pt x="29" y="106"/>
                        </a:lnTo>
                        <a:lnTo>
                          <a:pt x="29" y="106"/>
                        </a:lnTo>
                        <a:lnTo>
                          <a:pt x="27" y="106"/>
                        </a:lnTo>
                        <a:lnTo>
                          <a:pt x="27" y="106"/>
                        </a:lnTo>
                        <a:lnTo>
                          <a:pt x="27" y="104"/>
                        </a:lnTo>
                        <a:lnTo>
                          <a:pt x="25" y="104"/>
                        </a:lnTo>
                        <a:lnTo>
                          <a:pt x="25" y="104"/>
                        </a:lnTo>
                        <a:lnTo>
                          <a:pt x="25" y="106"/>
                        </a:lnTo>
                        <a:lnTo>
                          <a:pt x="25" y="106"/>
                        </a:lnTo>
                        <a:lnTo>
                          <a:pt x="25" y="108"/>
                        </a:lnTo>
                        <a:lnTo>
                          <a:pt x="25" y="108"/>
                        </a:lnTo>
                        <a:lnTo>
                          <a:pt x="23" y="108"/>
                        </a:lnTo>
                        <a:lnTo>
                          <a:pt x="23" y="106"/>
                        </a:lnTo>
                        <a:lnTo>
                          <a:pt x="23" y="106"/>
                        </a:lnTo>
                        <a:lnTo>
                          <a:pt x="23" y="106"/>
                        </a:lnTo>
                        <a:lnTo>
                          <a:pt x="23" y="106"/>
                        </a:lnTo>
                        <a:lnTo>
                          <a:pt x="23" y="104"/>
                        </a:lnTo>
                        <a:lnTo>
                          <a:pt x="23" y="104"/>
                        </a:lnTo>
                        <a:lnTo>
                          <a:pt x="23" y="104"/>
                        </a:lnTo>
                        <a:lnTo>
                          <a:pt x="23" y="104"/>
                        </a:lnTo>
                        <a:lnTo>
                          <a:pt x="23" y="102"/>
                        </a:lnTo>
                        <a:lnTo>
                          <a:pt x="23" y="102"/>
                        </a:lnTo>
                        <a:lnTo>
                          <a:pt x="23" y="102"/>
                        </a:lnTo>
                        <a:lnTo>
                          <a:pt x="23" y="102"/>
                        </a:lnTo>
                        <a:lnTo>
                          <a:pt x="23" y="102"/>
                        </a:lnTo>
                        <a:lnTo>
                          <a:pt x="23" y="104"/>
                        </a:lnTo>
                        <a:lnTo>
                          <a:pt x="23" y="104"/>
                        </a:lnTo>
                        <a:lnTo>
                          <a:pt x="21" y="104"/>
                        </a:lnTo>
                        <a:lnTo>
                          <a:pt x="21" y="104"/>
                        </a:lnTo>
                        <a:lnTo>
                          <a:pt x="19" y="104"/>
                        </a:lnTo>
                        <a:lnTo>
                          <a:pt x="19" y="104"/>
                        </a:lnTo>
                        <a:lnTo>
                          <a:pt x="19" y="104"/>
                        </a:lnTo>
                        <a:lnTo>
                          <a:pt x="19" y="102"/>
                        </a:lnTo>
                        <a:lnTo>
                          <a:pt x="19" y="102"/>
                        </a:lnTo>
                        <a:lnTo>
                          <a:pt x="19" y="102"/>
                        </a:lnTo>
                        <a:lnTo>
                          <a:pt x="21" y="102"/>
                        </a:lnTo>
                        <a:lnTo>
                          <a:pt x="21" y="102"/>
                        </a:lnTo>
                        <a:lnTo>
                          <a:pt x="21" y="100"/>
                        </a:lnTo>
                        <a:lnTo>
                          <a:pt x="21" y="100"/>
                        </a:lnTo>
                        <a:lnTo>
                          <a:pt x="19" y="100"/>
                        </a:lnTo>
                        <a:lnTo>
                          <a:pt x="19" y="100"/>
                        </a:lnTo>
                        <a:lnTo>
                          <a:pt x="19" y="98"/>
                        </a:lnTo>
                        <a:lnTo>
                          <a:pt x="19" y="98"/>
                        </a:lnTo>
                        <a:lnTo>
                          <a:pt x="19" y="100"/>
                        </a:lnTo>
                        <a:lnTo>
                          <a:pt x="19" y="100"/>
                        </a:lnTo>
                        <a:lnTo>
                          <a:pt x="17" y="100"/>
                        </a:lnTo>
                        <a:lnTo>
                          <a:pt x="17" y="102"/>
                        </a:lnTo>
                        <a:lnTo>
                          <a:pt x="17" y="102"/>
                        </a:lnTo>
                        <a:lnTo>
                          <a:pt x="17" y="102"/>
                        </a:lnTo>
                        <a:lnTo>
                          <a:pt x="17" y="102"/>
                        </a:lnTo>
                        <a:lnTo>
                          <a:pt x="17" y="102"/>
                        </a:lnTo>
                        <a:lnTo>
                          <a:pt x="16" y="102"/>
                        </a:lnTo>
                        <a:lnTo>
                          <a:pt x="16" y="100"/>
                        </a:lnTo>
                        <a:lnTo>
                          <a:pt x="16" y="100"/>
                        </a:lnTo>
                        <a:lnTo>
                          <a:pt x="16" y="98"/>
                        </a:lnTo>
                        <a:lnTo>
                          <a:pt x="16" y="98"/>
                        </a:lnTo>
                        <a:lnTo>
                          <a:pt x="16" y="96"/>
                        </a:lnTo>
                        <a:lnTo>
                          <a:pt x="16" y="96"/>
                        </a:lnTo>
                        <a:lnTo>
                          <a:pt x="16" y="94"/>
                        </a:lnTo>
                        <a:lnTo>
                          <a:pt x="16" y="94"/>
                        </a:lnTo>
                        <a:lnTo>
                          <a:pt x="16" y="94"/>
                        </a:lnTo>
                        <a:lnTo>
                          <a:pt x="16" y="94"/>
                        </a:lnTo>
                        <a:lnTo>
                          <a:pt x="16" y="92"/>
                        </a:lnTo>
                        <a:lnTo>
                          <a:pt x="16" y="92"/>
                        </a:lnTo>
                        <a:lnTo>
                          <a:pt x="16" y="92"/>
                        </a:lnTo>
                        <a:lnTo>
                          <a:pt x="16" y="90"/>
                        </a:lnTo>
                        <a:lnTo>
                          <a:pt x="17" y="90"/>
                        </a:lnTo>
                        <a:lnTo>
                          <a:pt x="17" y="90"/>
                        </a:lnTo>
                        <a:lnTo>
                          <a:pt x="17" y="90"/>
                        </a:lnTo>
                        <a:lnTo>
                          <a:pt x="17" y="90"/>
                        </a:lnTo>
                        <a:lnTo>
                          <a:pt x="19" y="90"/>
                        </a:lnTo>
                        <a:lnTo>
                          <a:pt x="19" y="88"/>
                        </a:lnTo>
                        <a:lnTo>
                          <a:pt x="19" y="88"/>
                        </a:lnTo>
                        <a:lnTo>
                          <a:pt x="19" y="88"/>
                        </a:lnTo>
                        <a:lnTo>
                          <a:pt x="19" y="88"/>
                        </a:lnTo>
                        <a:lnTo>
                          <a:pt x="19" y="86"/>
                        </a:lnTo>
                        <a:lnTo>
                          <a:pt x="21" y="86"/>
                        </a:lnTo>
                        <a:lnTo>
                          <a:pt x="21" y="86"/>
                        </a:lnTo>
                        <a:lnTo>
                          <a:pt x="21" y="86"/>
                        </a:lnTo>
                        <a:lnTo>
                          <a:pt x="23" y="86"/>
                        </a:lnTo>
                        <a:lnTo>
                          <a:pt x="23" y="86"/>
                        </a:lnTo>
                        <a:lnTo>
                          <a:pt x="23" y="85"/>
                        </a:lnTo>
                        <a:lnTo>
                          <a:pt x="21" y="85"/>
                        </a:lnTo>
                        <a:lnTo>
                          <a:pt x="21" y="85"/>
                        </a:lnTo>
                        <a:lnTo>
                          <a:pt x="21" y="83"/>
                        </a:lnTo>
                        <a:lnTo>
                          <a:pt x="21" y="83"/>
                        </a:lnTo>
                        <a:lnTo>
                          <a:pt x="21" y="83"/>
                        </a:lnTo>
                        <a:lnTo>
                          <a:pt x="19" y="83"/>
                        </a:lnTo>
                        <a:lnTo>
                          <a:pt x="19" y="81"/>
                        </a:lnTo>
                        <a:lnTo>
                          <a:pt x="19" y="81"/>
                        </a:lnTo>
                        <a:lnTo>
                          <a:pt x="19" y="81"/>
                        </a:lnTo>
                        <a:lnTo>
                          <a:pt x="17" y="81"/>
                        </a:lnTo>
                        <a:lnTo>
                          <a:pt x="17" y="81"/>
                        </a:lnTo>
                        <a:lnTo>
                          <a:pt x="17" y="81"/>
                        </a:lnTo>
                        <a:lnTo>
                          <a:pt x="17" y="81"/>
                        </a:lnTo>
                        <a:lnTo>
                          <a:pt x="16" y="81"/>
                        </a:lnTo>
                        <a:lnTo>
                          <a:pt x="16" y="81"/>
                        </a:lnTo>
                        <a:lnTo>
                          <a:pt x="16" y="83"/>
                        </a:lnTo>
                        <a:lnTo>
                          <a:pt x="16" y="83"/>
                        </a:lnTo>
                        <a:lnTo>
                          <a:pt x="17" y="83"/>
                        </a:lnTo>
                        <a:lnTo>
                          <a:pt x="17" y="85"/>
                        </a:lnTo>
                        <a:lnTo>
                          <a:pt x="17" y="85"/>
                        </a:lnTo>
                        <a:lnTo>
                          <a:pt x="17" y="86"/>
                        </a:lnTo>
                        <a:lnTo>
                          <a:pt x="17" y="86"/>
                        </a:lnTo>
                        <a:lnTo>
                          <a:pt x="17" y="86"/>
                        </a:lnTo>
                        <a:lnTo>
                          <a:pt x="17" y="88"/>
                        </a:lnTo>
                        <a:lnTo>
                          <a:pt x="17" y="88"/>
                        </a:lnTo>
                        <a:lnTo>
                          <a:pt x="17" y="88"/>
                        </a:lnTo>
                        <a:lnTo>
                          <a:pt x="17" y="90"/>
                        </a:lnTo>
                        <a:lnTo>
                          <a:pt x="17" y="90"/>
                        </a:lnTo>
                        <a:lnTo>
                          <a:pt x="16" y="90"/>
                        </a:lnTo>
                        <a:lnTo>
                          <a:pt x="16" y="90"/>
                        </a:lnTo>
                        <a:lnTo>
                          <a:pt x="16" y="88"/>
                        </a:lnTo>
                        <a:lnTo>
                          <a:pt x="16" y="88"/>
                        </a:lnTo>
                        <a:lnTo>
                          <a:pt x="14" y="88"/>
                        </a:lnTo>
                        <a:lnTo>
                          <a:pt x="14" y="88"/>
                        </a:lnTo>
                        <a:lnTo>
                          <a:pt x="14" y="88"/>
                        </a:lnTo>
                        <a:lnTo>
                          <a:pt x="14" y="88"/>
                        </a:lnTo>
                        <a:lnTo>
                          <a:pt x="14" y="88"/>
                        </a:lnTo>
                        <a:lnTo>
                          <a:pt x="12" y="88"/>
                        </a:lnTo>
                        <a:lnTo>
                          <a:pt x="12" y="86"/>
                        </a:lnTo>
                        <a:lnTo>
                          <a:pt x="12" y="86"/>
                        </a:lnTo>
                        <a:lnTo>
                          <a:pt x="12" y="86"/>
                        </a:lnTo>
                        <a:lnTo>
                          <a:pt x="12" y="86"/>
                        </a:lnTo>
                        <a:lnTo>
                          <a:pt x="12" y="86"/>
                        </a:lnTo>
                        <a:lnTo>
                          <a:pt x="12" y="85"/>
                        </a:lnTo>
                        <a:lnTo>
                          <a:pt x="12" y="85"/>
                        </a:lnTo>
                        <a:lnTo>
                          <a:pt x="12" y="85"/>
                        </a:lnTo>
                        <a:lnTo>
                          <a:pt x="12" y="85"/>
                        </a:lnTo>
                        <a:lnTo>
                          <a:pt x="10" y="85"/>
                        </a:lnTo>
                        <a:lnTo>
                          <a:pt x="10" y="83"/>
                        </a:lnTo>
                        <a:lnTo>
                          <a:pt x="10" y="83"/>
                        </a:lnTo>
                        <a:lnTo>
                          <a:pt x="10" y="83"/>
                        </a:lnTo>
                        <a:lnTo>
                          <a:pt x="8" y="83"/>
                        </a:lnTo>
                        <a:lnTo>
                          <a:pt x="8" y="83"/>
                        </a:lnTo>
                        <a:lnTo>
                          <a:pt x="8" y="81"/>
                        </a:lnTo>
                        <a:lnTo>
                          <a:pt x="8" y="81"/>
                        </a:lnTo>
                        <a:lnTo>
                          <a:pt x="6" y="81"/>
                        </a:lnTo>
                        <a:lnTo>
                          <a:pt x="6" y="81"/>
                        </a:lnTo>
                        <a:lnTo>
                          <a:pt x="6" y="79"/>
                        </a:lnTo>
                        <a:lnTo>
                          <a:pt x="6" y="79"/>
                        </a:lnTo>
                        <a:lnTo>
                          <a:pt x="6" y="79"/>
                        </a:lnTo>
                        <a:lnTo>
                          <a:pt x="6" y="77"/>
                        </a:lnTo>
                        <a:lnTo>
                          <a:pt x="6" y="77"/>
                        </a:lnTo>
                        <a:lnTo>
                          <a:pt x="6" y="75"/>
                        </a:lnTo>
                        <a:lnTo>
                          <a:pt x="6" y="75"/>
                        </a:lnTo>
                        <a:lnTo>
                          <a:pt x="6" y="73"/>
                        </a:lnTo>
                        <a:lnTo>
                          <a:pt x="6" y="73"/>
                        </a:lnTo>
                        <a:lnTo>
                          <a:pt x="6" y="73"/>
                        </a:lnTo>
                        <a:lnTo>
                          <a:pt x="6" y="71"/>
                        </a:lnTo>
                        <a:lnTo>
                          <a:pt x="6" y="71"/>
                        </a:lnTo>
                        <a:lnTo>
                          <a:pt x="4" y="71"/>
                        </a:lnTo>
                        <a:lnTo>
                          <a:pt x="4" y="69"/>
                        </a:lnTo>
                        <a:lnTo>
                          <a:pt x="4" y="69"/>
                        </a:lnTo>
                        <a:lnTo>
                          <a:pt x="4" y="69"/>
                        </a:lnTo>
                        <a:lnTo>
                          <a:pt x="4" y="69"/>
                        </a:lnTo>
                        <a:lnTo>
                          <a:pt x="4" y="69"/>
                        </a:lnTo>
                        <a:lnTo>
                          <a:pt x="4" y="67"/>
                        </a:lnTo>
                        <a:lnTo>
                          <a:pt x="4" y="67"/>
                        </a:lnTo>
                        <a:lnTo>
                          <a:pt x="4" y="65"/>
                        </a:lnTo>
                        <a:lnTo>
                          <a:pt x="4" y="65"/>
                        </a:lnTo>
                        <a:lnTo>
                          <a:pt x="4" y="63"/>
                        </a:lnTo>
                        <a:lnTo>
                          <a:pt x="4" y="63"/>
                        </a:lnTo>
                        <a:lnTo>
                          <a:pt x="4" y="62"/>
                        </a:lnTo>
                        <a:lnTo>
                          <a:pt x="4" y="62"/>
                        </a:lnTo>
                        <a:lnTo>
                          <a:pt x="2" y="62"/>
                        </a:lnTo>
                        <a:lnTo>
                          <a:pt x="2" y="62"/>
                        </a:lnTo>
                        <a:lnTo>
                          <a:pt x="2" y="62"/>
                        </a:lnTo>
                        <a:lnTo>
                          <a:pt x="2" y="62"/>
                        </a:lnTo>
                        <a:lnTo>
                          <a:pt x="2" y="60"/>
                        </a:lnTo>
                        <a:lnTo>
                          <a:pt x="2" y="60"/>
                        </a:lnTo>
                        <a:lnTo>
                          <a:pt x="2" y="60"/>
                        </a:lnTo>
                        <a:lnTo>
                          <a:pt x="2" y="60"/>
                        </a:lnTo>
                        <a:lnTo>
                          <a:pt x="2" y="60"/>
                        </a:lnTo>
                        <a:lnTo>
                          <a:pt x="2" y="62"/>
                        </a:lnTo>
                        <a:lnTo>
                          <a:pt x="4" y="62"/>
                        </a:lnTo>
                        <a:lnTo>
                          <a:pt x="4" y="60"/>
                        </a:lnTo>
                        <a:lnTo>
                          <a:pt x="4" y="60"/>
                        </a:lnTo>
                        <a:lnTo>
                          <a:pt x="4" y="58"/>
                        </a:lnTo>
                        <a:lnTo>
                          <a:pt x="2" y="58"/>
                        </a:lnTo>
                        <a:lnTo>
                          <a:pt x="2" y="58"/>
                        </a:lnTo>
                        <a:lnTo>
                          <a:pt x="2" y="58"/>
                        </a:lnTo>
                        <a:lnTo>
                          <a:pt x="2" y="58"/>
                        </a:lnTo>
                        <a:lnTo>
                          <a:pt x="2" y="56"/>
                        </a:lnTo>
                        <a:lnTo>
                          <a:pt x="0" y="56"/>
                        </a:lnTo>
                        <a:lnTo>
                          <a:pt x="0" y="56"/>
                        </a:lnTo>
                        <a:lnTo>
                          <a:pt x="2" y="56"/>
                        </a:lnTo>
                        <a:lnTo>
                          <a:pt x="2" y="54"/>
                        </a:lnTo>
                        <a:lnTo>
                          <a:pt x="2" y="54"/>
                        </a:lnTo>
                        <a:lnTo>
                          <a:pt x="2" y="54"/>
                        </a:lnTo>
                        <a:lnTo>
                          <a:pt x="2" y="52"/>
                        </a:lnTo>
                        <a:lnTo>
                          <a:pt x="2" y="52"/>
                        </a:lnTo>
                        <a:lnTo>
                          <a:pt x="2" y="50"/>
                        </a:lnTo>
                        <a:lnTo>
                          <a:pt x="2" y="50"/>
                        </a:lnTo>
                        <a:lnTo>
                          <a:pt x="2" y="48"/>
                        </a:lnTo>
                        <a:lnTo>
                          <a:pt x="2" y="48"/>
                        </a:lnTo>
                        <a:lnTo>
                          <a:pt x="2" y="48"/>
                        </a:lnTo>
                        <a:lnTo>
                          <a:pt x="2" y="48"/>
                        </a:lnTo>
                        <a:lnTo>
                          <a:pt x="2" y="46"/>
                        </a:lnTo>
                        <a:lnTo>
                          <a:pt x="4" y="46"/>
                        </a:lnTo>
                        <a:lnTo>
                          <a:pt x="4" y="46"/>
                        </a:lnTo>
                        <a:lnTo>
                          <a:pt x="4" y="46"/>
                        </a:lnTo>
                        <a:lnTo>
                          <a:pt x="4" y="46"/>
                        </a:lnTo>
                        <a:lnTo>
                          <a:pt x="4" y="46"/>
                        </a:lnTo>
                        <a:lnTo>
                          <a:pt x="6" y="46"/>
                        </a:lnTo>
                        <a:lnTo>
                          <a:pt x="6" y="48"/>
                        </a:lnTo>
                        <a:lnTo>
                          <a:pt x="6" y="48"/>
                        </a:lnTo>
                        <a:lnTo>
                          <a:pt x="6" y="48"/>
                        </a:lnTo>
                        <a:lnTo>
                          <a:pt x="6" y="50"/>
                        </a:lnTo>
                        <a:lnTo>
                          <a:pt x="6" y="50"/>
                        </a:lnTo>
                        <a:lnTo>
                          <a:pt x="6" y="52"/>
                        </a:lnTo>
                        <a:lnTo>
                          <a:pt x="8" y="52"/>
                        </a:lnTo>
                        <a:lnTo>
                          <a:pt x="8" y="52"/>
                        </a:lnTo>
                        <a:lnTo>
                          <a:pt x="8" y="52"/>
                        </a:lnTo>
                        <a:lnTo>
                          <a:pt x="8" y="54"/>
                        </a:lnTo>
                        <a:lnTo>
                          <a:pt x="8" y="54"/>
                        </a:lnTo>
                        <a:lnTo>
                          <a:pt x="8" y="54"/>
                        </a:lnTo>
                        <a:lnTo>
                          <a:pt x="8" y="54"/>
                        </a:lnTo>
                        <a:lnTo>
                          <a:pt x="10" y="54"/>
                        </a:lnTo>
                        <a:lnTo>
                          <a:pt x="10" y="54"/>
                        </a:lnTo>
                        <a:lnTo>
                          <a:pt x="10" y="54"/>
                        </a:lnTo>
                        <a:lnTo>
                          <a:pt x="12" y="54"/>
                        </a:lnTo>
                        <a:lnTo>
                          <a:pt x="12" y="54"/>
                        </a:lnTo>
                        <a:lnTo>
                          <a:pt x="12" y="54"/>
                        </a:lnTo>
                        <a:lnTo>
                          <a:pt x="12" y="54"/>
                        </a:lnTo>
                        <a:lnTo>
                          <a:pt x="12" y="52"/>
                        </a:lnTo>
                        <a:lnTo>
                          <a:pt x="12" y="52"/>
                        </a:lnTo>
                        <a:lnTo>
                          <a:pt x="12" y="52"/>
                        </a:lnTo>
                        <a:lnTo>
                          <a:pt x="12" y="50"/>
                        </a:lnTo>
                        <a:lnTo>
                          <a:pt x="12" y="50"/>
                        </a:lnTo>
                        <a:lnTo>
                          <a:pt x="12" y="48"/>
                        </a:lnTo>
                        <a:lnTo>
                          <a:pt x="12" y="48"/>
                        </a:lnTo>
                        <a:lnTo>
                          <a:pt x="12" y="48"/>
                        </a:lnTo>
                        <a:lnTo>
                          <a:pt x="12" y="46"/>
                        </a:lnTo>
                        <a:lnTo>
                          <a:pt x="12" y="46"/>
                        </a:lnTo>
                        <a:lnTo>
                          <a:pt x="12" y="46"/>
                        </a:lnTo>
                        <a:lnTo>
                          <a:pt x="12" y="44"/>
                        </a:lnTo>
                        <a:lnTo>
                          <a:pt x="12" y="44"/>
                        </a:lnTo>
                        <a:lnTo>
                          <a:pt x="10" y="44"/>
                        </a:lnTo>
                        <a:lnTo>
                          <a:pt x="10" y="42"/>
                        </a:lnTo>
                        <a:lnTo>
                          <a:pt x="12" y="42"/>
                        </a:lnTo>
                        <a:lnTo>
                          <a:pt x="12" y="42"/>
                        </a:lnTo>
                        <a:lnTo>
                          <a:pt x="12" y="41"/>
                        </a:lnTo>
                        <a:lnTo>
                          <a:pt x="12" y="41"/>
                        </a:lnTo>
                        <a:lnTo>
                          <a:pt x="12" y="41"/>
                        </a:lnTo>
                        <a:lnTo>
                          <a:pt x="12" y="41"/>
                        </a:lnTo>
                        <a:lnTo>
                          <a:pt x="12" y="39"/>
                        </a:lnTo>
                        <a:lnTo>
                          <a:pt x="12" y="39"/>
                        </a:lnTo>
                        <a:lnTo>
                          <a:pt x="12" y="39"/>
                        </a:lnTo>
                        <a:lnTo>
                          <a:pt x="12" y="39"/>
                        </a:lnTo>
                        <a:lnTo>
                          <a:pt x="12" y="39"/>
                        </a:lnTo>
                        <a:lnTo>
                          <a:pt x="12" y="37"/>
                        </a:lnTo>
                        <a:lnTo>
                          <a:pt x="12" y="37"/>
                        </a:lnTo>
                        <a:lnTo>
                          <a:pt x="14" y="37"/>
                        </a:lnTo>
                        <a:lnTo>
                          <a:pt x="14" y="35"/>
                        </a:lnTo>
                        <a:lnTo>
                          <a:pt x="14" y="35"/>
                        </a:lnTo>
                        <a:lnTo>
                          <a:pt x="14" y="33"/>
                        </a:lnTo>
                        <a:lnTo>
                          <a:pt x="14" y="33"/>
                        </a:lnTo>
                        <a:lnTo>
                          <a:pt x="14" y="31"/>
                        </a:lnTo>
                        <a:lnTo>
                          <a:pt x="12" y="31"/>
                        </a:lnTo>
                        <a:lnTo>
                          <a:pt x="12" y="31"/>
                        </a:lnTo>
                        <a:lnTo>
                          <a:pt x="12" y="31"/>
                        </a:lnTo>
                        <a:lnTo>
                          <a:pt x="12" y="29"/>
                        </a:lnTo>
                        <a:lnTo>
                          <a:pt x="14" y="29"/>
                        </a:lnTo>
                        <a:lnTo>
                          <a:pt x="14" y="29"/>
                        </a:lnTo>
                        <a:lnTo>
                          <a:pt x="14" y="27"/>
                        </a:lnTo>
                        <a:lnTo>
                          <a:pt x="14" y="27"/>
                        </a:lnTo>
                        <a:lnTo>
                          <a:pt x="14" y="25"/>
                        </a:lnTo>
                        <a:lnTo>
                          <a:pt x="12" y="25"/>
                        </a:lnTo>
                        <a:lnTo>
                          <a:pt x="12" y="25"/>
                        </a:lnTo>
                        <a:lnTo>
                          <a:pt x="12" y="25"/>
                        </a:lnTo>
                        <a:lnTo>
                          <a:pt x="12" y="23"/>
                        </a:lnTo>
                        <a:lnTo>
                          <a:pt x="12" y="23"/>
                        </a:lnTo>
                        <a:lnTo>
                          <a:pt x="12" y="21"/>
                        </a:lnTo>
                        <a:lnTo>
                          <a:pt x="12" y="21"/>
                        </a:lnTo>
                        <a:lnTo>
                          <a:pt x="12" y="21"/>
                        </a:lnTo>
                        <a:lnTo>
                          <a:pt x="12" y="21"/>
                        </a:lnTo>
                        <a:lnTo>
                          <a:pt x="12" y="19"/>
                        </a:lnTo>
                        <a:lnTo>
                          <a:pt x="12" y="19"/>
                        </a:lnTo>
                        <a:lnTo>
                          <a:pt x="12" y="18"/>
                        </a:lnTo>
                        <a:lnTo>
                          <a:pt x="14" y="18"/>
                        </a:lnTo>
                        <a:lnTo>
                          <a:pt x="14" y="18"/>
                        </a:lnTo>
                        <a:lnTo>
                          <a:pt x="14" y="16"/>
                        </a:lnTo>
                        <a:lnTo>
                          <a:pt x="14" y="16"/>
                        </a:lnTo>
                        <a:lnTo>
                          <a:pt x="14" y="16"/>
                        </a:lnTo>
                        <a:lnTo>
                          <a:pt x="14" y="14"/>
                        </a:lnTo>
                        <a:lnTo>
                          <a:pt x="14" y="14"/>
                        </a:lnTo>
                        <a:lnTo>
                          <a:pt x="14" y="14"/>
                        </a:lnTo>
                        <a:lnTo>
                          <a:pt x="14" y="12"/>
                        </a:lnTo>
                        <a:lnTo>
                          <a:pt x="14" y="12"/>
                        </a:lnTo>
                        <a:lnTo>
                          <a:pt x="14" y="12"/>
                        </a:lnTo>
                        <a:lnTo>
                          <a:pt x="14" y="10"/>
                        </a:lnTo>
                        <a:lnTo>
                          <a:pt x="14" y="10"/>
                        </a:lnTo>
                        <a:lnTo>
                          <a:pt x="16" y="10"/>
                        </a:lnTo>
                        <a:lnTo>
                          <a:pt x="16" y="8"/>
                        </a:lnTo>
                        <a:lnTo>
                          <a:pt x="16" y="8"/>
                        </a:lnTo>
                        <a:lnTo>
                          <a:pt x="16" y="8"/>
                        </a:lnTo>
                        <a:lnTo>
                          <a:pt x="16" y="6"/>
                        </a:lnTo>
                        <a:lnTo>
                          <a:pt x="16" y="6"/>
                        </a:lnTo>
                        <a:lnTo>
                          <a:pt x="16" y="6"/>
                        </a:lnTo>
                        <a:lnTo>
                          <a:pt x="16" y="6"/>
                        </a:lnTo>
                        <a:lnTo>
                          <a:pt x="16" y="4"/>
                        </a:lnTo>
                        <a:lnTo>
                          <a:pt x="16" y="4"/>
                        </a:lnTo>
                        <a:lnTo>
                          <a:pt x="16" y="4"/>
                        </a:lnTo>
                        <a:lnTo>
                          <a:pt x="16" y="2"/>
                        </a:lnTo>
                        <a:lnTo>
                          <a:pt x="17" y="2"/>
                        </a:lnTo>
                        <a:lnTo>
                          <a:pt x="17" y="2"/>
                        </a:lnTo>
                        <a:lnTo>
                          <a:pt x="17" y="4"/>
                        </a:lnTo>
                        <a:lnTo>
                          <a:pt x="17" y="4"/>
                        </a:lnTo>
                        <a:lnTo>
                          <a:pt x="19" y="4"/>
                        </a:lnTo>
                        <a:lnTo>
                          <a:pt x="19" y="2"/>
                        </a:lnTo>
                        <a:lnTo>
                          <a:pt x="19" y="2"/>
                        </a:lnTo>
                        <a:lnTo>
                          <a:pt x="19" y="0"/>
                        </a:lnTo>
                        <a:lnTo>
                          <a:pt x="19" y="0"/>
                        </a:lnTo>
                        <a:lnTo>
                          <a:pt x="19" y="0"/>
                        </a:lnTo>
                        <a:lnTo>
                          <a:pt x="21" y="0"/>
                        </a:lnTo>
                        <a:lnTo>
                          <a:pt x="21" y="2"/>
                        </a:lnTo>
                        <a:lnTo>
                          <a:pt x="21" y="2"/>
                        </a:lnTo>
                        <a:lnTo>
                          <a:pt x="21" y="2"/>
                        </a:lnTo>
                        <a:lnTo>
                          <a:pt x="23" y="2"/>
                        </a:lnTo>
                        <a:lnTo>
                          <a:pt x="23" y="2"/>
                        </a:lnTo>
                        <a:lnTo>
                          <a:pt x="23" y="2"/>
                        </a:lnTo>
                        <a:lnTo>
                          <a:pt x="23" y="2"/>
                        </a:lnTo>
                        <a:lnTo>
                          <a:pt x="25" y="2"/>
                        </a:lnTo>
                        <a:lnTo>
                          <a:pt x="25" y="0"/>
                        </a:lnTo>
                        <a:lnTo>
                          <a:pt x="25" y="0"/>
                        </a:lnTo>
                        <a:lnTo>
                          <a:pt x="25" y="0"/>
                        </a:lnTo>
                        <a:lnTo>
                          <a:pt x="25" y="2"/>
                        </a:lnTo>
                        <a:lnTo>
                          <a:pt x="27" y="2"/>
                        </a:lnTo>
                        <a:lnTo>
                          <a:pt x="27" y="2"/>
                        </a:lnTo>
                        <a:lnTo>
                          <a:pt x="27" y="2"/>
                        </a:lnTo>
                        <a:lnTo>
                          <a:pt x="29" y="2"/>
                        </a:lnTo>
                        <a:lnTo>
                          <a:pt x="29" y="4"/>
                        </a:lnTo>
                        <a:lnTo>
                          <a:pt x="29" y="4"/>
                        </a:lnTo>
                        <a:lnTo>
                          <a:pt x="29" y="4"/>
                        </a:lnTo>
                        <a:lnTo>
                          <a:pt x="29" y="4"/>
                        </a:lnTo>
                        <a:lnTo>
                          <a:pt x="31" y="4"/>
                        </a:lnTo>
                        <a:lnTo>
                          <a:pt x="31" y="4"/>
                        </a:lnTo>
                        <a:lnTo>
                          <a:pt x="31" y="6"/>
                        </a:lnTo>
                        <a:lnTo>
                          <a:pt x="31" y="6"/>
                        </a:lnTo>
                        <a:lnTo>
                          <a:pt x="33" y="6"/>
                        </a:lnTo>
                        <a:lnTo>
                          <a:pt x="33" y="6"/>
                        </a:lnTo>
                        <a:lnTo>
                          <a:pt x="33" y="6"/>
                        </a:lnTo>
                        <a:lnTo>
                          <a:pt x="35" y="6"/>
                        </a:lnTo>
                        <a:lnTo>
                          <a:pt x="35" y="6"/>
                        </a:lnTo>
                        <a:lnTo>
                          <a:pt x="35" y="6"/>
                        </a:lnTo>
                        <a:lnTo>
                          <a:pt x="35" y="6"/>
                        </a:lnTo>
                        <a:lnTo>
                          <a:pt x="37" y="6"/>
                        </a:lnTo>
                        <a:lnTo>
                          <a:pt x="37" y="8"/>
                        </a:lnTo>
                        <a:lnTo>
                          <a:pt x="37" y="8"/>
                        </a:lnTo>
                        <a:lnTo>
                          <a:pt x="37" y="8"/>
                        </a:lnTo>
                        <a:lnTo>
                          <a:pt x="37" y="8"/>
                        </a:lnTo>
                        <a:lnTo>
                          <a:pt x="39" y="8"/>
                        </a:lnTo>
                        <a:lnTo>
                          <a:pt x="39" y="8"/>
                        </a:lnTo>
                        <a:lnTo>
                          <a:pt x="40" y="8"/>
                        </a:lnTo>
                        <a:lnTo>
                          <a:pt x="40" y="8"/>
                        </a:lnTo>
                        <a:lnTo>
                          <a:pt x="40" y="8"/>
                        </a:lnTo>
                        <a:lnTo>
                          <a:pt x="40" y="8"/>
                        </a:lnTo>
                        <a:lnTo>
                          <a:pt x="40" y="6"/>
                        </a:lnTo>
                        <a:lnTo>
                          <a:pt x="42" y="6"/>
                        </a:lnTo>
                        <a:lnTo>
                          <a:pt x="42" y="6"/>
                        </a:lnTo>
                        <a:lnTo>
                          <a:pt x="42" y="6"/>
                        </a:lnTo>
                        <a:lnTo>
                          <a:pt x="42" y="6"/>
                        </a:lnTo>
                        <a:lnTo>
                          <a:pt x="42" y="4"/>
                        </a:lnTo>
                        <a:lnTo>
                          <a:pt x="42" y="4"/>
                        </a:lnTo>
                        <a:lnTo>
                          <a:pt x="42" y="4"/>
                        </a:lnTo>
                        <a:lnTo>
                          <a:pt x="42" y="2"/>
                        </a:lnTo>
                        <a:lnTo>
                          <a:pt x="42" y="2"/>
                        </a:lnTo>
                        <a:lnTo>
                          <a:pt x="44" y="2"/>
                        </a:lnTo>
                        <a:lnTo>
                          <a:pt x="44" y="4"/>
                        </a:lnTo>
                        <a:lnTo>
                          <a:pt x="44" y="4"/>
                        </a:lnTo>
                        <a:lnTo>
                          <a:pt x="44" y="4"/>
                        </a:lnTo>
                        <a:lnTo>
                          <a:pt x="44" y="4"/>
                        </a:lnTo>
                        <a:lnTo>
                          <a:pt x="44" y="6"/>
                        </a:lnTo>
                        <a:lnTo>
                          <a:pt x="46" y="6"/>
                        </a:lnTo>
                        <a:lnTo>
                          <a:pt x="46" y="6"/>
                        </a:lnTo>
                        <a:lnTo>
                          <a:pt x="46" y="6"/>
                        </a:lnTo>
                        <a:lnTo>
                          <a:pt x="46" y="6"/>
                        </a:lnTo>
                        <a:lnTo>
                          <a:pt x="46" y="8"/>
                        </a:lnTo>
                        <a:lnTo>
                          <a:pt x="46" y="8"/>
                        </a:lnTo>
                        <a:lnTo>
                          <a:pt x="46" y="8"/>
                        </a:lnTo>
                        <a:lnTo>
                          <a:pt x="46" y="10"/>
                        </a:lnTo>
                        <a:lnTo>
                          <a:pt x="46" y="10"/>
                        </a:lnTo>
                        <a:lnTo>
                          <a:pt x="46" y="10"/>
                        </a:lnTo>
                        <a:lnTo>
                          <a:pt x="46" y="12"/>
                        </a:lnTo>
                        <a:lnTo>
                          <a:pt x="46" y="12"/>
                        </a:lnTo>
                        <a:lnTo>
                          <a:pt x="46" y="12"/>
                        </a:lnTo>
                        <a:lnTo>
                          <a:pt x="44" y="12"/>
                        </a:lnTo>
                        <a:lnTo>
                          <a:pt x="44" y="12"/>
                        </a:lnTo>
                        <a:lnTo>
                          <a:pt x="44" y="14"/>
                        </a:lnTo>
                        <a:lnTo>
                          <a:pt x="44" y="14"/>
                        </a:lnTo>
                        <a:lnTo>
                          <a:pt x="44" y="14"/>
                        </a:lnTo>
                        <a:lnTo>
                          <a:pt x="44" y="16"/>
                        </a:lnTo>
                        <a:lnTo>
                          <a:pt x="44" y="16"/>
                        </a:lnTo>
                        <a:lnTo>
                          <a:pt x="44" y="18"/>
                        </a:lnTo>
                        <a:lnTo>
                          <a:pt x="44" y="18"/>
                        </a:lnTo>
                        <a:lnTo>
                          <a:pt x="44" y="18"/>
                        </a:lnTo>
                        <a:lnTo>
                          <a:pt x="44" y="19"/>
                        </a:lnTo>
                        <a:lnTo>
                          <a:pt x="44" y="19"/>
                        </a:lnTo>
                        <a:lnTo>
                          <a:pt x="44" y="21"/>
                        </a:lnTo>
                        <a:lnTo>
                          <a:pt x="44" y="21"/>
                        </a:lnTo>
                        <a:lnTo>
                          <a:pt x="44" y="21"/>
                        </a:lnTo>
                        <a:lnTo>
                          <a:pt x="44" y="21"/>
                        </a:lnTo>
                        <a:lnTo>
                          <a:pt x="44" y="23"/>
                        </a:lnTo>
                        <a:lnTo>
                          <a:pt x="44" y="23"/>
                        </a:lnTo>
                        <a:lnTo>
                          <a:pt x="44" y="25"/>
                        </a:lnTo>
                        <a:lnTo>
                          <a:pt x="44" y="25"/>
                        </a:lnTo>
                        <a:lnTo>
                          <a:pt x="44" y="25"/>
                        </a:lnTo>
                        <a:lnTo>
                          <a:pt x="44" y="27"/>
                        </a:lnTo>
                        <a:lnTo>
                          <a:pt x="46" y="27"/>
                        </a:lnTo>
                        <a:lnTo>
                          <a:pt x="46" y="27"/>
                        </a:lnTo>
                        <a:lnTo>
                          <a:pt x="46" y="27"/>
                        </a:lnTo>
                        <a:lnTo>
                          <a:pt x="46" y="27"/>
                        </a:lnTo>
                        <a:lnTo>
                          <a:pt x="48" y="27"/>
                        </a:lnTo>
                        <a:lnTo>
                          <a:pt x="48" y="29"/>
                        </a:lnTo>
                        <a:lnTo>
                          <a:pt x="48" y="29"/>
                        </a:lnTo>
                        <a:lnTo>
                          <a:pt x="48" y="29"/>
                        </a:lnTo>
                        <a:lnTo>
                          <a:pt x="48" y="31"/>
                        </a:lnTo>
                        <a:lnTo>
                          <a:pt x="48" y="31"/>
                        </a:lnTo>
                        <a:lnTo>
                          <a:pt x="48" y="31"/>
                        </a:lnTo>
                        <a:lnTo>
                          <a:pt x="50" y="31"/>
                        </a:lnTo>
                        <a:lnTo>
                          <a:pt x="50" y="31"/>
                        </a:lnTo>
                        <a:lnTo>
                          <a:pt x="50" y="33"/>
                        </a:lnTo>
                        <a:lnTo>
                          <a:pt x="50" y="33"/>
                        </a:lnTo>
                        <a:lnTo>
                          <a:pt x="50" y="35"/>
                        </a:lnTo>
                        <a:lnTo>
                          <a:pt x="50" y="35"/>
                        </a:lnTo>
                        <a:lnTo>
                          <a:pt x="50" y="35"/>
                        </a:lnTo>
                        <a:lnTo>
                          <a:pt x="50" y="37"/>
                        </a:lnTo>
                        <a:lnTo>
                          <a:pt x="50" y="37"/>
                        </a:lnTo>
                        <a:lnTo>
                          <a:pt x="50" y="39"/>
                        </a:lnTo>
                        <a:lnTo>
                          <a:pt x="50" y="39"/>
                        </a:lnTo>
                        <a:lnTo>
                          <a:pt x="48" y="39"/>
                        </a:lnTo>
                        <a:lnTo>
                          <a:pt x="48" y="39"/>
                        </a:lnTo>
                        <a:lnTo>
                          <a:pt x="48" y="41"/>
                        </a:lnTo>
                        <a:lnTo>
                          <a:pt x="48" y="41"/>
                        </a:lnTo>
                        <a:lnTo>
                          <a:pt x="48" y="41"/>
                        </a:lnTo>
                        <a:lnTo>
                          <a:pt x="48" y="42"/>
                        </a:lnTo>
                        <a:lnTo>
                          <a:pt x="46" y="42"/>
                        </a:lnTo>
                        <a:lnTo>
                          <a:pt x="46" y="42"/>
                        </a:lnTo>
                        <a:lnTo>
                          <a:pt x="46" y="44"/>
                        </a:lnTo>
                        <a:lnTo>
                          <a:pt x="46" y="44"/>
                        </a:lnTo>
                        <a:lnTo>
                          <a:pt x="46" y="44"/>
                        </a:lnTo>
                        <a:lnTo>
                          <a:pt x="46" y="46"/>
                        </a:lnTo>
                        <a:lnTo>
                          <a:pt x="46" y="46"/>
                        </a:lnTo>
                        <a:lnTo>
                          <a:pt x="44" y="46"/>
                        </a:lnTo>
                        <a:lnTo>
                          <a:pt x="44" y="46"/>
                        </a:lnTo>
                        <a:lnTo>
                          <a:pt x="44" y="46"/>
                        </a:lnTo>
                        <a:lnTo>
                          <a:pt x="44" y="48"/>
                        </a:lnTo>
                        <a:lnTo>
                          <a:pt x="44" y="48"/>
                        </a:lnTo>
                        <a:lnTo>
                          <a:pt x="44" y="50"/>
                        </a:lnTo>
                        <a:lnTo>
                          <a:pt x="44" y="50"/>
                        </a:lnTo>
                        <a:lnTo>
                          <a:pt x="44" y="50"/>
                        </a:lnTo>
                        <a:lnTo>
                          <a:pt x="44" y="52"/>
                        </a:lnTo>
                        <a:lnTo>
                          <a:pt x="44" y="52"/>
                        </a:lnTo>
                        <a:lnTo>
                          <a:pt x="44" y="52"/>
                        </a:lnTo>
                        <a:lnTo>
                          <a:pt x="42" y="52"/>
                        </a:lnTo>
                        <a:lnTo>
                          <a:pt x="42" y="54"/>
                        </a:lnTo>
                        <a:lnTo>
                          <a:pt x="42" y="54"/>
                        </a:lnTo>
                        <a:lnTo>
                          <a:pt x="42" y="54"/>
                        </a:lnTo>
                        <a:lnTo>
                          <a:pt x="42" y="54"/>
                        </a:lnTo>
                        <a:lnTo>
                          <a:pt x="40" y="54"/>
                        </a:lnTo>
                        <a:lnTo>
                          <a:pt x="40" y="56"/>
                        </a:lnTo>
                        <a:lnTo>
                          <a:pt x="40" y="56"/>
                        </a:lnTo>
                        <a:lnTo>
                          <a:pt x="40" y="56"/>
                        </a:lnTo>
                        <a:lnTo>
                          <a:pt x="40" y="54"/>
                        </a:lnTo>
                        <a:lnTo>
                          <a:pt x="40" y="54"/>
                        </a:lnTo>
                        <a:lnTo>
                          <a:pt x="39" y="54"/>
                        </a:lnTo>
                        <a:lnTo>
                          <a:pt x="39" y="54"/>
                        </a:lnTo>
                        <a:lnTo>
                          <a:pt x="37" y="54"/>
                        </a:lnTo>
                        <a:lnTo>
                          <a:pt x="37" y="54"/>
                        </a:lnTo>
                        <a:lnTo>
                          <a:pt x="37" y="54"/>
                        </a:lnTo>
                        <a:lnTo>
                          <a:pt x="37" y="54"/>
                        </a:lnTo>
                        <a:lnTo>
                          <a:pt x="37" y="56"/>
                        </a:lnTo>
                        <a:lnTo>
                          <a:pt x="35" y="56"/>
                        </a:lnTo>
                        <a:lnTo>
                          <a:pt x="35" y="56"/>
                        </a:lnTo>
                        <a:lnTo>
                          <a:pt x="35" y="56"/>
                        </a:lnTo>
                        <a:lnTo>
                          <a:pt x="35" y="56"/>
                        </a:lnTo>
                        <a:lnTo>
                          <a:pt x="35" y="58"/>
                        </a:lnTo>
                        <a:lnTo>
                          <a:pt x="33" y="58"/>
                        </a:lnTo>
                        <a:lnTo>
                          <a:pt x="33" y="58"/>
                        </a:lnTo>
                        <a:lnTo>
                          <a:pt x="33" y="60"/>
                        </a:lnTo>
                        <a:lnTo>
                          <a:pt x="33" y="60"/>
                        </a:lnTo>
                        <a:lnTo>
                          <a:pt x="35" y="60"/>
                        </a:lnTo>
                        <a:lnTo>
                          <a:pt x="35" y="60"/>
                        </a:lnTo>
                        <a:lnTo>
                          <a:pt x="35" y="62"/>
                        </a:lnTo>
                        <a:lnTo>
                          <a:pt x="35" y="62"/>
                        </a:lnTo>
                        <a:lnTo>
                          <a:pt x="35" y="62"/>
                        </a:lnTo>
                        <a:lnTo>
                          <a:pt x="35" y="62"/>
                        </a:lnTo>
                        <a:lnTo>
                          <a:pt x="35" y="63"/>
                        </a:lnTo>
                        <a:lnTo>
                          <a:pt x="35" y="63"/>
                        </a:lnTo>
                        <a:lnTo>
                          <a:pt x="33" y="63"/>
                        </a:lnTo>
                        <a:lnTo>
                          <a:pt x="33" y="65"/>
                        </a:lnTo>
                        <a:lnTo>
                          <a:pt x="33" y="65"/>
                        </a:lnTo>
                        <a:lnTo>
                          <a:pt x="33" y="65"/>
                        </a:lnTo>
                        <a:lnTo>
                          <a:pt x="31" y="65"/>
                        </a:lnTo>
                        <a:lnTo>
                          <a:pt x="31" y="67"/>
                        </a:lnTo>
                        <a:lnTo>
                          <a:pt x="31" y="67"/>
                        </a:lnTo>
                        <a:lnTo>
                          <a:pt x="31" y="69"/>
                        </a:lnTo>
                        <a:lnTo>
                          <a:pt x="31" y="69"/>
                        </a:lnTo>
                        <a:lnTo>
                          <a:pt x="31" y="69"/>
                        </a:lnTo>
                        <a:lnTo>
                          <a:pt x="31" y="69"/>
                        </a:lnTo>
                        <a:lnTo>
                          <a:pt x="31" y="69"/>
                        </a:lnTo>
                        <a:lnTo>
                          <a:pt x="31" y="71"/>
                        </a:lnTo>
                        <a:lnTo>
                          <a:pt x="31" y="71"/>
                        </a:lnTo>
                        <a:lnTo>
                          <a:pt x="31" y="71"/>
                        </a:lnTo>
                        <a:lnTo>
                          <a:pt x="31" y="71"/>
                        </a:lnTo>
                        <a:lnTo>
                          <a:pt x="31" y="73"/>
                        </a:lnTo>
                        <a:lnTo>
                          <a:pt x="31" y="73"/>
                        </a:lnTo>
                        <a:lnTo>
                          <a:pt x="33" y="73"/>
                        </a:lnTo>
                        <a:lnTo>
                          <a:pt x="33" y="75"/>
                        </a:lnTo>
                        <a:lnTo>
                          <a:pt x="33" y="75"/>
                        </a:lnTo>
                        <a:lnTo>
                          <a:pt x="33" y="75"/>
                        </a:lnTo>
                        <a:lnTo>
                          <a:pt x="33" y="77"/>
                        </a:lnTo>
                        <a:lnTo>
                          <a:pt x="33" y="77"/>
                        </a:lnTo>
                        <a:lnTo>
                          <a:pt x="33" y="79"/>
                        </a:lnTo>
                        <a:lnTo>
                          <a:pt x="35" y="79"/>
                        </a:lnTo>
                        <a:lnTo>
                          <a:pt x="35" y="79"/>
                        </a:lnTo>
                        <a:lnTo>
                          <a:pt x="35" y="79"/>
                        </a:lnTo>
                        <a:lnTo>
                          <a:pt x="35" y="79"/>
                        </a:lnTo>
                        <a:lnTo>
                          <a:pt x="35" y="81"/>
                        </a:lnTo>
                        <a:lnTo>
                          <a:pt x="35" y="81"/>
                        </a:lnTo>
                        <a:lnTo>
                          <a:pt x="35" y="81"/>
                        </a:lnTo>
                        <a:lnTo>
                          <a:pt x="37" y="81"/>
                        </a:lnTo>
                        <a:lnTo>
                          <a:pt x="37" y="83"/>
                        </a:lnTo>
                        <a:lnTo>
                          <a:pt x="37" y="83"/>
                        </a:lnTo>
                        <a:lnTo>
                          <a:pt x="35" y="83"/>
                        </a:lnTo>
                        <a:lnTo>
                          <a:pt x="35" y="83"/>
                        </a:lnTo>
                        <a:lnTo>
                          <a:pt x="35" y="85"/>
                        </a:lnTo>
                        <a:lnTo>
                          <a:pt x="35" y="85"/>
                        </a:lnTo>
                        <a:lnTo>
                          <a:pt x="35" y="85"/>
                        </a:lnTo>
                        <a:lnTo>
                          <a:pt x="35" y="85"/>
                        </a:lnTo>
                        <a:lnTo>
                          <a:pt x="35" y="86"/>
                        </a:lnTo>
                        <a:lnTo>
                          <a:pt x="35" y="86"/>
                        </a:lnTo>
                        <a:lnTo>
                          <a:pt x="35" y="86"/>
                        </a:lnTo>
                        <a:lnTo>
                          <a:pt x="35" y="88"/>
                        </a:lnTo>
                        <a:lnTo>
                          <a:pt x="35" y="88"/>
                        </a:lnTo>
                        <a:lnTo>
                          <a:pt x="35" y="88"/>
                        </a:lnTo>
                        <a:lnTo>
                          <a:pt x="37" y="88"/>
                        </a:lnTo>
                        <a:lnTo>
                          <a:pt x="37" y="90"/>
                        </a:lnTo>
                        <a:lnTo>
                          <a:pt x="37" y="90"/>
                        </a:lnTo>
                        <a:lnTo>
                          <a:pt x="37" y="90"/>
                        </a:lnTo>
                        <a:lnTo>
                          <a:pt x="37" y="90"/>
                        </a:lnTo>
                        <a:lnTo>
                          <a:pt x="37" y="90"/>
                        </a:lnTo>
                        <a:lnTo>
                          <a:pt x="39" y="90"/>
                        </a:lnTo>
                        <a:lnTo>
                          <a:pt x="39" y="90"/>
                        </a:lnTo>
                        <a:lnTo>
                          <a:pt x="39" y="92"/>
                        </a:lnTo>
                        <a:lnTo>
                          <a:pt x="37" y="92"/>
                        </a:lnTo>
                        <a:lnTo>
                          <a:pt x="37" y="92"/>
                        </a:lnTo>
                        <a:lnTo>
                          <a:pt x="37" y="92"/>
                        </a:lnTo>
                        <a:lnTo>
                          <a:pt x="37" y="94"/>
                        </a:lnTo>
                        <a:lnTo>
                          <a:pt x="37" y="94"/>
                        </a:lnTo>
                        <a:lnTo>
                          <a:pt x="37" y="94"/>
                        </a:lnTo>
                        <a:lnTo>
                          <a:pt x="37" y="94"/>
                        </a:lnTo>
                        <a:lnTo>
                          <a:pt x="39" y="94"/>
                        </a:lnTo>
                        <a:lnTo>
                          <a:pt x="39" y="94"/>
                        </a:lnTo>
                        <a:lnTo>
                          <a:pt x="39" y="96"/>
                        </a:lnTo>
                        <a:lnTo>
                          <a:pt x="40" y="96"/>
                        </a:lnTo>
                        <a:lnTo>
                          <a:pt x="40" y="96"/>
                        </a:lnTo>
                        <a:lnTo>
                          <a:pt x="40" y="96"/>
                        </a:lnTo>
                        <a:lnTo>
                          <a:pt x="40" y="96"/>
                        </a:lnTo>
                        <a:lnTo>
                          <a:pt x="40" y="98"/>
                        </a:lnTo>
                        <a:lnTo>
                          <a:pt x="42" y="98"/>
                        </a:lnTo>
                        <a:lnTo>
                          <a:pt x="42" y="98"/>
                        </a:lnTo>
                        <a:lnTo>
                          <a:pt x="44" y="98"/>
                        </a:lnTo>
                        <a:lnTo>
                          <a:pt x="44" y="96"/>
                        </a:lnTo>
                        <a:lnTo>
                          <a:pt x="42" y="96"/>
                        </a:lnTo>
                        <a:lnTo>
                          <a:pt x="42" y="96"/>
                        </a:lnTo>
                        <a:lnTo>
                          <a:pt x="42" y="96"/>
                        </a:lnTo>
                        <a:lnTo>
                          <a:pt x="40" y="96"/>
                        </a:lnTo>
                        <a:lnTo>
                          <a:pt x="40" y="94"/>
                        </a:lnTo>
                        <a:lnTo>
                          <a:pt x="40" y="94"/>
                        </a:lnTo>
                        <a:lnTo>
                          <a:pt x="40" y="94"/>
                        </a:lnTo>
                        <a:lnTo>
                          <a:pt x="40" y="94"/>
                        </a:lnTo>
                        <a:lnTo>
                          <a:pt x="39" y="94"/>
                        </a:lnTo>
                        <a:lnTo>
                          <a:pt x="39" y="94"/>
                        </a:lnTo>
                        <a:lnTo>
                          <a:pt x="39" y="94"/>
                        </a:lnTo>
                        <a:lnTo>
                          <a:pt x="39" y="92"/>
                        </a:lnTo>
                        <a:lnTo>
                          <a:pt x="39" y="92"/>
                        </a:lnTo>
                        <a:lnTo>
                          <a:pt x="39" y="92"/>
                        </a:lnTo>
                        <a:lnTo>
                          <a:pt x="40" y="92"/>
                        </a:lnTo>
                        <a:lnTo>
                          <a:pt x="40" y="92"/>
                        </a:lnTo>
                        <a:lnTo>
                          <a:pt x="40" y="92"/>
                        </a:lnTo>
                        <a:lnTo>
                          <a:pt x="40" y="92"/>
                        </a:lnTo>
                        <a:lnTo>
                          <a:pt x="40" y="94"/>
                        </a:lnTo>
                        <a:lnTo>
                          <a:pt x="42" y="94"/>
                        </a:lnTo>
                        <a:lnTo>
                          <a:pt x="42" y="94"/>
                        </a:lnTo>
                        <a:lnTo>
                          <a:pt x="42" y="94"/>
                        </a:lnTo>
                        <a:lnTo>
                          <a:pt x="42" y="94"/>
                        </a:lnTo>
                        <a:lnTo>
                          <a:pt x="44" y="94"/>
                        </a:lnTo>
                        <a:lnTo>
                          <a:pt x="44" y="92"/>
                        </a:lnTo>
                        <a:lnTo>
                          <a:pt x="44" y="92"/>
                        </a:lnTo>
                        <a:lnTo>
                          <a:pt x="44" y="92"/>
                        </a:lnTo>
                        <a:lnTo>
                          <a:pt x="44" y="92"/>
                        </a:lnTo>
                        <a:lnTo>
                          <a:pt x="46" y="92"/>
                        </a:lnTo>
                        <a:lnTo>
                          <a:pt x="46" y="92"/>
                        </a:lnTo>
                        <a:lnTo>
                          <a:pt x="46" y="92"/>
                        </a:lnTo>
                        <a:lnTo>
                          <a:pt x="46" y="92"/>
                        </a:lnTo>
                        <a:lnTo>
                          <a:pt x="46" y="90"/>
                        </a:lnTo>
                        <a:lnTo>
                          <a:pt x="46" y="90"/>
                        </a:lnTo>
                        <a:lnTo>
                          <a:pt x="46" y="90"/>
                        </a:lnTo>
                        <a:lnTo>
                          <a:pt x="48" y="90"/>
                        </a:lnTo>
                        <a:lnTo>
                          <a:pt x="48" y="90"/>
                        </a:lnTo>
                        <a:lnTo>
                          <a:pt x="48" y="88"/>
                        </a:lnTo>
                        <a:lnTo>
                          <a:pt x="50" y="88"/>
                        </a:lnTo>
                        <a:lnTo>
                          <a:pt x="50" y="88"/>
                        </a:lnTo>
                        <a:lnTo>
                          <a:pt x="50" y="88"/>
                        </a:lnTo>
                        <a:lnTo>
                          <a:pt x="50" y="90"/>
                        </a:lnTo>
                        <a:lnTo>
                          <a:pt x="52" y="90"/>
                        </a:lnTo>
                        <a:lnTo>
                          <a:pt x="52" y="88"/>
                        </a:lnTo>
                        <a:lnTo>
                          <a:pt x="52" y="88"/>
                        </a:lnTo>
                        <a:lnTo>
                          <a:pt x="52" y="88"/>
                        </a:lnTo>
                        <a:lnTo>
                          <a:pt x="54" y="88"/>
                        </a:lnTo>
                        <a:lnTo>
                          <a:pt x="54" y="90"/>
                        </a:lnTo>
                        <a:lnTo>
                          <a:pt x="54" y="90"/>
                        </a:lnTo>
                        <a:lnTo>
                          <a:pt x="56" y="90"/>
                        </a:lnTo>
                        <a:lnTo>
                          <a:pt x="56" y="90"/>
                        </a:lnTo>
                        <a:lnTo>
                          <a:pt x="56" y="90"/>
                        </a:lnTo>
                        <a:lnTo>
                          <a:pt x="56" y="90"/>
                        </a:lnTo>
                        <a:lnTo>
                          <a:pt x="56" y="92"/>
                        </a:lnTo>
                        <a:lnTo>
                          <a:pt x="58" y="92"/>
                        </a:lnTo>
                        <a:lnTo>
                          <a:pt x="58" y="92"/>
                        </a:lnTo>
                        <a:lnTo>
                          <a:pt x="58" y="94"/>
                        </a:lnTo>
                        <a:lnTo>
                          <a:pt x="58" y="94"/>
                        </a:lnTo>
                        <a:lnTo>
                          <a:pt x="58" y="94"/>
                        </a:lnTo>
                        <a:lnTo>
                          <a:pt x="58" y="94"/>
                        </a:lnTo>
                        <a:lnTo>
                          <a:pt x="58" y="94"/>
                        </a:lnTo>
                        <a:lnTo>
                          <a:pt x="60" y="94"/>
                        </a:lnTo>
                        <a:lnTo>
                          <a:pt x="60" y="94"/>
                        </a:lnTo>
                        <a:lnTo>
                          <a:pt x="60" y="94"/>
                        </a:lnTo>
                        <a:lnTo>
                          <a:pt x="60" y="94"/>
                        </a:lnTo>
                        <a:lnTo>
                          <a:pt x="60" y="96"/>
                        </a:lnTo>
                        <a:lnTo>
                          <a:pt x="60" y="96"/>
                        </a:lnTo>
                        <a:lnTo>
                          <a:pt x="60" y="98"/>
                        </a:lnTo>
                        <a:lnTo>
                          <a:pt x="60" y="98"/>
                        </a:lnTo>
                        <a:lnTo>
                          <a:pt x="60" y="100"/>
                        </a:lnTo>
                        <a:lnTo>
                          <a:pt x="60" y="100"/>
                        </a:lnTo>
                        <a:lnTo>
                          <a:pt x="60" y="100"/>
                        </a:lnTo>
                        <a:lnTo>
                          <a:pt x="60" y="102"/>
                        </a:lnTo>
                        <a:lnTo>
                          <a:pt x="60" y="102"/>
                        </a:lnTo>
                        <a:lnTo>
                          <a:pt x="60" y="102"/>
                        </a:lnTo>
                        <a:lnTo>
                          <a:pt x="61" y="102"/>
                        </a:lnTo>
                        <a:lnTo>
                          <a:pt x="61" y="102"/>
                        </a:lnTo>
                        <a:lnTo>
                          <a:pt x="61" y="102"/>
                        </a:lnTo>
                        <a:lnTo>
                          <a:pt x="61" y="102"/>
                        </a:lnTo>
                        <a:lnTo>
                          <a:pt x="63" y="102"/>
                        </a:lnTo>
                        <a:lnTo>
                          <a:pt x="63" y="100"/>
                        </a:lnTo>
                        <a:lnTo>
                          <a:pt x="63" y="100"/>
                        </a:lnTo>
                        <a:lnTo>
                          <a:pt x="61" y="100"/>
                        </a:lnTo>
                        <a:lnTo>
                          <a:pt x="61" y="98"/>
                        </a:lnTo>
                        <a:lnTo>
                          <a:pt x="61" y="98"/>
                        </a:lnTo>
                        <a:lnTo>
                          <a:pt x="61" y="98"/>
                        </a:lnTo>
                        <a:lnTo>
                          <a:pt x="61" y="96"/>
                        </a:lnTo>
                        <a:lnTo>
                          <a:pt x="61" y="96"/>
                        </a:lnTo>
                        <a:lnTo>
                          <a:pt x="61" y="96"/>
                        </a:lnTo>
                        <a:lnTo>
                          <a:pt x="61" y="96"/>
                        </a:lnTo>
                        <a:lnTo>
                          <a:pt x="61" y="96"/>
                        </a:lnTo>
                        <a:lnTo>
                          <a:pt x="61" y="94"/>
                        </a:lnTo>
                        <a:lnTo>
                          <a:pt x="61" y="94"/>
                        </a:lnTo>
                        <a:lnTo>
                          <a:pt x="61" y="94"/>
                        </a:lnTo>
                        <a:lnTo>
                          <a:pt x="63" y="94"/>
                        </a:lnTo>
                        <a:lnTo>
                          <a:pt x="63" y="94"/>
                        </a:lnTo>
                        <a:lnTo>
                          <a:pt x="63" y="94"/>
                        </a:lnTo>
                        <a:lnTo>
                          <a:pt x="63" y="94"/>
                        </a:lnTo>
                        <a:lnTo>
                          <a:pt x="63" y="94"/>
                        </a:lnTo>
                        <a:lnTo>
                          <a:pt x="63" y="96"/>
                        </a:lnTo>
                        <a:lnTo>
                          <a:pt x="65" y="96"/>
                        </a:lnTo>
                        <a:lnTo>
                          <a:pt x="65" y="96"/>
                        </a:lnTo>
                        <a:lnTo>
                          <a:pt x="65" y="96"/>
                        </a:lnTo>
                        <a:lnTo>
                          <a:pt x="67" y="96"/>
                        </a:lnTo>
                        <a:lnTo>
                          <a:pt x="67" y="96"/>
                        </a:lnTo>
                        <a:lnTo>
                          <a:pt x="67" y="96"/>
                        </a:lnTo>
                        <a:lnTo>
                          <a:pt x="67" y="96"/>
                        </a:lnTo>
                        <a:lnTo>
                          <a:pt x="69" y="96"/>
                        </a:lnTo>
                        <a:lnTo>
                          <a:pt x="69" y="96"/>
                        </a:lnTo>
                        <a:lnTo>
                          <a:pt x="69" y="96"/>
                        </a:lnTo>
                        <a:lnTo>
                          <a:pt x="71" y="96"/>
                        </a:lnTo>
                        <a:lnTo>
                          <a:pt x="71" y="98"/>
                        </a:lnTo>
                        <a:lnTo>
                          <a:pt x="71" y="98"/>
                        </a:lnTo>
                        <a:lnTo>
                          <a:pt x="71" y="98"/>
                        </a:lnTo>
                        <a:lnTo>
                          <a:pt x="71" y="98"/>
                        </a:lnTo>
                        <a:lnTo>
                          <a:pt x="71" y="98"/>
                        </a:lnTo>
                        <a:lnTo>
                          <a:pt x="71" y="96"/>
                        </a:lnTo>
                        <a:lnTo>
                          <a:pt x="73" y="96"/>
                        </a:lnTo>
                        <a:lnTo>
                          <a:pt x="73" y="96"/>
                        </a:lnTo>
                        <a:lnTo>
                          <a:pt x="73" y="98"/>
                        </a:lnTo>
                        <a:lnTo>
                          <a:pt x="73" y="98"/>
                        </a:lnTo>
                        <a:lnTo>
                          <a:pt x="73" y="100"/>
                        </a:lnTo>
                        <a:lnTo>
                          <a:pt x="73" y="100"/>
                        </a:lnTo>
                        <a:lnTo>
                          <a:pt x="73" y="100"/>
                        </a:lnTo>
                        <a:lnTo>
                          <a:pt x="75" y="100"/>
                        </a:lnTo>
                        <a:lnTo>
                          <a:pt x="75" y="102"/>
                        </a:lnTo>
                        <a:lnTo>
                          <a:pt x="75" y="102"/>
                        </a:lnTo>
                        <a:lnTo>
                          <a:pt x="75" y="102"/>
                        </a:lnTo>
                        <a:lnTo>
                          <a:pt x="75" y="10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4" name="Freeform 516">
                    <a:extLst>
                      <a:ext uri="{FF2B5EF4-FFF2-40B4-BE49-F238E27FC236}">
                        <a16:creationId xmlns:a16="http://schemas.microsoft.com/office/drawing/2014/main" id="{6FAF8CF8-49DD-4BF0-B14B-8272FDC2CDE0}"/>
                      </a:ext>
                    </a:extLst>
                  </p:cNvPr>
                  <p:cNvSpPr>
                    <a:spLocks/>
                  </p:cNvSpPr>
                  <p:nvPr/>
                </p:nvSpPr>
                <p:spPr bwMode="auto">
                  <a:xfrm>
                    <a:off x="9453" y="3245"/>
                    <a:ext cx="2" cy="4"/>
                  </a:xfrm>
                  <a:custGeom>
                    <a:avLst/>
                    <a:gdLst>
                      <a:gd name="T0" fmla="*/ 0 w 2"/>
                      <a:gd name="T1" fmla="*/ 0 h 4"/>
                      <a:gd name="T2" fmla="*/ 2 w 2"/>
                      <a:gd name="T3" fmla="*/ 0 h 4"/>
                      <a:gd name="T4" fmla="*/ 2 w 2"/>
                      <a:gd name="T5" fmla="*/ 2 h 4"/>
                      <a:gd name="T6" fmla="*/ 2 w 2"/>
                      <a:gd name="T7" fmla="*/ 2 h 4"/>
                      <a:gd name="T8" fmla="*/ 2 w 2"/>
                      <a:gd name="T9" fmla="*/ 2 h 4"/>
                      <a:gd name="T10" fmla="*/ 2 w 2"/>
                      <a:gd name="T11" fmla="*/ 4 h 4"/>
                      <a:gd name="T12" fmla="*/ 2 w 2"/>
                      <a:gd name="T13" fmla="*/ 4 h 4"/>
                      <a:gd name="T14" fmla="*/ 2 w 2"/>
                      <a:gd name="T15" fmla="*/ 2 h 4"/>
                      <a:gd name="T16" fmla="*/ 0 w 2"/>
                      <a:gd name="T17" fmla="*/ 2 h 4"/>
                      <a:gd name="T18" fmla="*/ 0 w 2"/>
                      <a:gd name="T19" fmla="*/ 2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2" y="0"/>
                        </a:lnTo>
                        <a:lnTo>
                          <a:pt x="2" y="2"/>
                        </a:lnTo>
                        <a:lnTo>
                          <a:pt x="2" y="2"/>
                        </a:lnTo>
                        <a:lnTo>
                          <a:pt x="2" y="2"/>
                        </a:lnTo>
                        <a:lnTo>
                          <a:pt x="2" y="4"/>
                        </a:lnTo>
                        <a:lnTo>
                          <a:pt x="2" y="4"/>
                        </a:lnTo>
                        <a:lnTo>
                          <a:pt x="2" y="2"/>
                        </a:lnTo>
                        <a:lnTo>
                          <a:pt x="0" y="2"/>
                        </a:lnTo>
                        <a:lnTo>
                          <a:pt x="0" y="2"/>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5" name="Freeform 517">
                    <a:extLst>
                      <a:ext uri="{FF2B5EF4-FFF2-40B4-BE49-F238E27FC236}">
                        <a16:creationId xmlns:a16="http://schemas.microsoft.com/office/drawing/2014/main" id="{751811A3-8A7D-4AB0-955B-CABBC7733B14}"/>
                      </a:ext>
                    </a:extLst>
                  </p:cNvPr>
                  <p:cNvSpPr>
                    <a:spLocks/>
                  </p:cNvSpPr>
                  <p:nvPr/>
                </p:nvSpPr>
                <p:spPr bwMode="auto">
                  <a:xfrm>
                    <a:off x="9453" y="3245"/>
                    <a:ext cx="2" cy="4"/>
                  </a:xfrm>
                  <a:custGeom>
                    <a:avLst/>
                    <a:gdLst>
                      <a:gd name="T0" fmla="*/ 0 w 2"/>
                      <a:gd name="T1" fmla="*/ 0 h 4"/>
                      <a:gd name="T2" fmla="*/ 2 w 2"/>
                      <a:gd name="T3" fmla="*/ 0 h 4"/>
                      <a:gd name="T4" fmla="*/ 2 w 2"/>
                      <a:gd name="T5" fmla="*/ 2 h 4"/>
                      <a:gd name="T6" fmla="*/ 2 w 2"/>
                      <a:gd name="T7" fmla="*/ 2 h 4"/>
                      <a:gd name="T8" fmla="*/ 2 w 2"/>
                      <a:gd name="T9" fmla="*/ 2 h 4"/>
                      <a:gd name="T10" fmla="*/ 2 w 2"/>
                      <a:gd name="T11" fmla="*/ 4 h 4"/>
                      <a:gd name="T12" fmla="*/ 2 w 2"/>
                      <a:gd name="T13" fmla="*/ 4 h 4"/>
                      <a:gd name="T14" fmla="*/ 2 w 2"/>
                      <a:gd name="T15" fmla="*/ 2 h 4"/>
                      <a:gd name="T16" fmla="*/ 0 w 2"/>
                      <a:gd name="T17" fmla="*/ 2 h 4"/>
                      <a:gd name="T18" fmla="*/ 0 w 2"/>
                      <a:gd name="T19" fmla="*/ 2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2" y="0"/>
                        </a:lnTo>
                        <a:lnTo>
                          <a:pt x="2" y="2"/>
                        </a:lnTo>
                        <a:lnTo>
                          <a:pt x="2" y="2"/>
                        </a:lnTo>
                        <a:lnTo>
                          <a:pt x="2" y="2"/>
                        </a:lnTo>
                        <a:lnTo>
                          <a:pt x="2" y="4"/>
                        </a:lnTo>
                        <a:lnTo>
                          <a:pt x="2" y="4"/>
                        </a:lnTo>
                        <a:lnTo>
                          <a:pt x="2" y="2"/>
                        </a:lnTo>
                        <a:lnTo>
                          <a:pt x="0" y="2"/>
                        </a:lnTo>
                        <a:lnTo>
                          <a:pt x="0" y="2"/>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6" name="Freeform 518">
                    <a:extLst>
                      <a:ext uri="{FF2B5EF4-FFF2-40B4-BE49-F238E27FC236}">
                        <a16:creationId xmlns:a16="http://schemas.microsoft.com/office/drawing/2014/main" id="{FCFC9EE1-774D-48DB-919F-1365BBC40668}"/>
                      </a:ext>
                    </a:extLst>
                  </p:cNvPr>
                  <p:cNvSpPr>
                    <a:spLocks/>
                  </p:cNvSpPr>
                  <p:nvPr/>
                </p:nvSpPr>
                <p:spPr bwMode="auto">
                  <a:xfrm>
                    <a:off x="9239" y="2913"/>
                    <a:ext cx="218" cy="376"/>
                  </a:xfrm>
                  <a:custGeom>
                    <a:avLst/>
                    <a:gdLst>
                      <a:gd name="T0" fmla="*/ 189 w 218"/>
                      <a:gd name="T1" fmla="*/ 67 h 376"/>
                      <a:gd name="T2" fmla="*/ 191 w 218"/>
                      <a:gd name="T3" fmla="*/ 77 h 376"/>
                      <a:gd name="T4" fmla="*/ 189 w 218"/>
                      <a:gd name="T5" fmla="*/ 85 h 376"/>
                      <a:gd name="T6" fmla="*/ 174 w 218"/>
                      <a:gd name="T7" fmla="*/ 88 h 376"/>
                      <a:gd name="T8" fmla="*/ 157 w 218"/>
                      <a:gd name="T9" fmla="*/ 98 h 376"/>
                      <a:gd name="T10" fmla="*/ 145 w 218"/>
                      <a:gd name="T11" fmla="*/ 111 h 376"/>
                      <a:gd name="T12" fmla="*/ 140 w 218"/>
                      <a:gd name="T13" fmla="*/ 133 h 376"/>
                      <a:gd name="T14" fmla="*/ 130 w 218"/>
                      <a:gd name="T15" fmla="*/ 150 h 376"/>
                      <a:gd name="T16" fmla="*/ 132 w 218"/>
                      <a:gd name="T17" fmla="*/ 163 h 376"/>
                      <a:gd name="T18" fmla="*/ 144 w 218"/>
                      <a:gd name="T19" fmla="*/ 180 h 376"/>
                      <a:gd name="T20" fmla="*/ 149 w 218"/>
                      <a:gd name="T21" fmla="*/ 192 h 376"/>
                      <a:gd name="T22" fmla="*/ 163 w 218"/>
                      <a:gd name="T23" fmla="*/ 203 h 376"/>
                      <a:gd name="T24" fmla="*/ 182 w 218"/>
                      <a:gd name="T25" fmla="*/ 196 h 376"/>
                      <a:gd name="T26" fmla="*/ 186 w 218"/>
                      <a:gd name="T27" fmla="*/ 211 h 376"/>
                      <a:gd name="T28" fmla="*/ 195 w 218"/>
                      <a:gd name="T29" fmla="*/ 224 h 376"/>
                      <a:gd name="T30" fmla="*/ 209 w 218"/>
                      <a:gd name="T31" fmla="*/ 234 h 376"/>
                      <a:gd name="T32" fmla="*/ 218 w 218"/>
                      <a:gd name="T33" fmla="*/ 253 h 376"/>
                      <a:gd name="T34" fmla="*/ 214 w 218"/>
                      <a:gd name="T35" fmla="*/ 278 h 376"/>
                      <a:gd name="T36" fmla="*/ 212 w 218"/>
                      <a:gd name="T37" fmla="*/ 295 h 376"/>
                      <a:gd name="T38" fmla="*/ 210 w 218"/>
                      <a:gd name="T39" fmla="*/ 313 h 376"/>
                      <a:gd name="T40" fmla="*/ 212 w 218"/>
                      <a:gd name="T41" fmla="*/ 326 h 376"/>
                      <a:gd name="T42" fmla="*/ 210 w 218"/>
                      <a:gd name="T43" fmla="*/ 330 h 376"/>
                      <a:gd name="T44" fmla="*/ 210 w 218"/>
                      <a:gd name="T45" fmla="*/ 343 h 376"/>
                      <a:gd name="T46" fmla="*/ 205 w 218"/>
                      <a:gd name="T47" fmla="*/ 360 h 376"/>
                      <a:gd name="T48" fmla="*/ 193 w 218"/>
                      <a:gd name="T49" fmla="*/ 374 h 376"/>
                      <a:gd name="T50" fmla="*/ 180 w 218"/>
                      <a:gd name="T51" fmla="*/ 366 h 376"/>
                      <a:gd name="T52" fmla="*/ 166 w 218"/>
                      <a:gd name="T53" fmla="*/ 353 h 376"/>
                      <a:gd name="T54" fmla="*/ 151 w 218"/>
                      <a:gd name="T55" fmla="*/ 341 h 376"/>
                      <a:gd name="T56" fmla="*/ 134 w 218"/>
                      <a:gd name="T57" fmla="*/ 332 h 376"/>
                      <a:gd name="T58" fmla="*/ 117 w 218"/>
                      <a:gd name="T59" fmla="*/ 322 h 376"/>
                      <a:gd name="T60" fmla="*/ 103 w 218"/>
                      <a:gd name="T61" fmla="*/ 311 h 376"/>
                      <a:gd name="T62" fmla="*/ 90 w 218"/>
                      <a:gd name="T63" fmla="*/ 295 h 376"/>
                      <a:gd name="T64" fmla="*/ 88 w 218"/>
                      <a:gd name="T65" fmla="*/ 282 h 376"/>
                      <a:gd name="T66" fmla="*/ 80 w 218"/>
                      <a:gd name="T67" fmla="*/ 261 h 376"/>
                      <a:gd name="T68" fmla="*/ 71 w 218"/>
                      <a:gd name="T69" fmla="*/ 246 h 376"/>
                      <a:gd name="T70" fmla="*/ 63 w 218"/>
                      <a:gd name="T71" fmla="*/ 228 h 376"/>
                      <a:gd name="T72" fmla="*/ 54 w 218"/>
                      <a:gd name="T73" fmla="*/ 207 h 376"/>
                      <a:gd name="T74" fmla="*/ 46 w 218"/>
                      <a:gd name="T75" fmla="*/ 188 h 376"/>
                      <a:gd name="T76" fmla="*/ 40 w 218"/>
                      <a:gd name="T77" fmla="*/ 171 h 376"/>
                      <a:gd name="T78" fmla="*/ 31 w 218"/>
                      <a:gd name="T79" fmla="*/ 154 h 376"/>
                      <a:gd name="T80" fmla="*/ 19 w 218"/>
                      <a:gd name="T81" fmla="*/ 136 h 376"/>
                      <a:gd name="T82" fmla="*/ 4 w 218"/>
                      <a:gd name="T83" fmla="*/ 125 h 376"/>
                      <a:gd name="T84" fmla="*/ 4 w 218"/>
                      <a:gd name="T85" fmla="*/ 110 h 376"/>
                      <a:gd name="T86" fmla="*/ 0 w 218"/>
                      <a:gd name="T87" fmla="*/ 92 h 376"/>
                      <a:gd name="T88" fmla="*/ 10 w 218"/>
                      <a:gd name="T89" fmla="*/ 75 h 376"/>
                      <a:gd name="T90" fmla="*/ 19 w 218"/>
                      <a:gd name="T91" fmla="*/ 79 h 376"/>
                      <a:gd name="T92" fmla="*/ 19 w 218"/>
                      <a:gd name="T93" fmla="*/ 88 h 376"/>
                      <a:gd name="T94" fmla="*/ 33 w 218"/>
                      <a:gd name="T95" fmla="*/ 96 h 376"/>
                      <a:gd name="T96" fmla="*/ 46 w 218"/>
                      <a:gd name="T97" fmla="*/ 92 h 376"/>
                      <a:gd name="T98" fmla="*/ 52 w 218"/>
                      <a:gd name="T99" fmla="*/ 69 h 376"/>
                      <a:gd name="T100" fmla="*/ 61 w 218"/>
                      <a:gd name="T101" fmla="*/ 60 h 376"/>
                      <a:gd name="T102" fmla="*/ 80 w 218"/>
                      <a:gd name="T103" fmla="*/ 52 h 376"/>
                      <a:gd name="T104" fmla="*/ 94 w 218"/>
                      <a:gd name="T105" fmla="*/ 39 h 376"/>
                      <a:gd name="T106" fmla="*/ 103 w 218"/>
                      <a:gd name="T107" fmla="*/ 19 h 376"/>
                      <a:gd name="T108" fmla="*/ 98 w 218"/>
                      <a:gd name="T109" fmla="*/ 4 h 376"/>
                      <a:gd name="T110" fmla="*/ 113 w 218"/>
                      <a:gd name="T111" fmla="*/ 4 h 376"/>
                      <a:gd name="T112" fmla="*/ 122 w 218"/>
                      <a:gd name="T113" fmla="*/ 19 h 376"/>
                      <a:gd name="T114" fmla="*/ 136 w 218"/>
                      <a:gd name="T115" fmla="*/ 33 h 376"/>
                      <a:gd name="T116" fmla="*/ 142 w 218"/>
                      <a:gd name="T117" fmla="*/ 46 h 376"/>
                      <a:gd name="T118" fmla="*/ 157 w 218"/>
                      <a:gd name="T119" fmla="*/ 50 h 376"/>
                      <a:gd name="T120" fmla="*/ 170 w 218"/>
                      <a:gd name="T121" fmla="*/ 46 h 376"/>
                      <a:gd name="T122" fmla="*/ 184 w 218"/>
                      <a:gd name="T123" fmla="*/ 4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376">
                        <a:moveTo>
                          <a:pt x="191" y="52"/>
                        </a:moveTo>
                        <a:lnTo>
                          <a:pt x="191" y="52"/>
                        </a:lnTo>
                        <a:lnTo>
                          <a:pt x="191" y="52"/>
                        </a:lnTo>
                        <a:lnTo>
                          <a:pt x="193" y="52"/>
                        </a:lnTo>
                        <a:lnTo>
                          <a:pt x="193" y="52"/>
                        </a:lnTo>
                        <a:lnTo>
                          <a:pt x="193" y="52"/>
                        </a:lnTo>
                        <a:lnTo>
                          <a:pt x="193" y="54"/>
                        </a:lnTo>
                        <a:lnTo>
                          <a:pt x="193" y="54"/>
                        </a:lnTo>
                        <a:lnTo>
                          <a:pt x="193" y="54"/>
                        </a:lnTo>
                        <a:lnTo>
                          <a:pt x="193" y="54"/>
                        </a:lnTo>
                        <a:lnTo>
                          <a:pt x="195" y="54"/>
                        </a:lnTo>
                        <a:lnTo>
                          <a:pt x="195" y="54"/>
                        </a:lnTo>
                        <a:lnTo>
                          <a:pt x="195" y="56"/>
                        </a:lnTo>
                        <a:lnTo>
                          <a:pt x="195" y="56"/>
                        </a:lnTo>
                        <a:lnTo>
                          <a:pt x="195" y="56"/>
                        </a:lnTo>
                        <a:lnTo>
                          <a:pt x="195" y="56"/>
                        </a:lnTo>
                        <a:lnTo>
                          <a:pt x="195" y="58"/>
                        </a:lnTo>
                        <a:lnTo>
                          <a:pt x="195" y="58"/>
                        </a:lnTo>
                        <a:lnTo>
                          <a:pt x="193" y="58"/>
                        </a:lnTo>
                        <a:lnTo>
                          <a:pt x="193" y="60"/>
                        </a:lnTo>
                        <a:lnTo>
                          <a:pt x="193" y="60"/>
                        </a:lnTo>
                        <a:lnTo>
                          <a:pt x="193" y="60"/>
                        </a:lnTo>
                        <a:lnTo>
                          <a:pt x="193" y="60"/>
                        </a:lnTo>
                        <a:lnTo>
                          <a:pt x="193" y="60"/>
                        </a:lnTo>
                        <a:lnTo>
                          <a:pt x="193" y="62"/>
                        </a:lnTo>
                        <a:lnTo>
                          <a:pt x="193" y="62"/>
                        </a:lnTo>
                        <a:lnTo>
                          <a:pt x="191" y="62"/>
                        </a:lnTo>
                        <a:lnTo>
                          <a:pt x="191" y="64"/>
                        </a:lnTo>
                        <a:lnTo>
                          <a:pt x="191" y="64"/>
                        </a:lnTo>
                        <a:lnTo>
                          <a:pt x="191" y="64"/>
                        </a:lnTo>
                        <a:lnTo>
                          <a:pt x="191" y="65"/>
                        </a:lnTo>
                        <a:lnTo>
                          <a:pt x="189" y="65"/>
                        </a:lnTo>
                        <a:lnTo>
                          <a:pt x="189" y="65"/>
                        </a:lnTo>
                        <a:lnTo>
                          <a:pt x="189" y="65"/>
                        </a:lnTo>
                        <a:lnTo>
                          <a:pt x="189" y="67"/>
                        </a:lnTo>
                        <a:lnTo>
                          <a:pt x="189" y="67"/>
                        </a:lnTo>
                        <a:lnTo>
                          <a:pt x="189" y="67"/>
                        </a:lnTo>
                        <a:lnTo>
                          <a:pt x="189" y="69"/>
                        </a:lnTo>
                        <a:lnTo>
                          <a:pt x="188" y="69"/>
                        </a:lnTo>
                        <a:lnTo>
                          <a:pt x="188" y="69"/>
                        </a:lnTo>
                        <a:lnTo>
                          <a:pt x="188" y="69"/>
                        </a:lnTo>
                        <a:lnTo>
                          <a:pt x="188" y="69"/>
                        </a:lnTo>
                        <a:lnTo>
                          <a:pt x="188" y="71"/>
                        </a:lnTo>
                        <a:lnTo>
                          <a:pt x="188" y="71"/>
                        </a:lnTo>
                        <a:lnTo>
                          <a:pt x="188" y="71"/>
                        </a:lnTo>
                        <a:lnTo>
                          <a:pt x="188" y="73"/>
                        </a:lnTo>
                        <a:lnTo>
                          <a:pt x="186" y="73"/>
                        </a:lnTo>
                        <a:lnTo>
                          <a:pt x="186" y="73"/>
                        </a:lnTo>
                        <a:lnTo>
                          <a:pt x="186" y="73"/>
                        </a:lnTo>
                        <a:lnTo>
                          <a:pt x="186" y="75"/>
                        </a:lnTo>
                        <a:lnTo>
                          <a:pt x="186" y="75"/>
                        </a:lnTo>
                        <a:lnTo>
                          <a:pt x="184" y="75"/>
                        </a:lnTo>
                        <a:lnTo>
                          <a:pt x="184" y="77"/>
                        </a:lnTo>
                        <a:lnTo>
                          <a:pt x="184" y="77"/>
                        </a:lnTo>
                        <a:lnTo>
                          <a:pt x="184" y="77"/>
                        </a:lnTo>
                        <a:lnTo>
                          <a:pt x="184" y="77"/>
                        </a:lnTo>
                        <a:lnTo>
                          <a:pt x="184" y="77"/>
                        </a:lnTo>
                        <a:lnTo>
                          <a:pt x="186" y="77"/>
                        </a:lnTo>
                        <a:lnTo>
                          <a:pt x="186" y="77"/>
                        </a:lnTo>
                        <a:lnTo>
                          <a:pt x="188" y="77"/>
                        </a:lnTo>
                        <a:lnTo>
                          <a:pt x="188" y="79"/>
                        </a:lnTo>
                        <a:lnTo>
                          <a:pt x="188" y="79"/>
                        </a:lnTo>
                        <a:lnTo>
                          <a:pt x="188" y="79"/>
                        </a:lnTo>
                        <a:lnTo>
                          <a:pt x="189" y="79"/>
                        </a:lnTo>
                        <a:lnTo>
                          <a:pt x="189" y="77"/>
                        </a:lnTo>
                        <a:lnTo>
                          <a:pt x="189" y="77"/>
                        </a:lnTo>
                        <a:lnTo>
                          <a:pt x="189" y="77"/>
                        </a:lnTo>
                        <a:lnTo>
                          <a:pt x="189" y="77"/>
                        </a:lnTo>
                        <a:lnTo>
                          <a:pt x="191" y="77"/>
                        </a:lnTo>
                        <a:lnTo>
                          <a:pt x="191" y="77"/>
                        </a:lnTo>
                        <a:lnTo>
                          <a:pt x="191" y="77"/>
                        </a:lnTo>
                        <a:lnTo>
                          <a:pt x="191" y="79"/>
                        </a:lnTo>
                        <a:lnTo>
                          <a:pt x="193" y="79"/>
                        </a:lnTo>
                        <a:lnTo>
                          <a:pt x="193" y="79"/>
                        </a:lnTo>
                        <a:lnTo>
                          <a:pt x="193" y="79"/>
                        </a:lnTo>
                        <a:lnTo>
                          <a:pt x="193" y="81"/>
                        </a:lnTo>
                        <a:lnTo>
                          <a:pt x="193" y="81"/>
                        </a:lnTo>
                        <a:lnTo>
                          <a:pt x="193" y="83"/>
                        </a:lnTo>
                        <a:lnTo>
                          <a:pt x="193" y="83"/>
                        </a:lnTo>
                        <a:lnTo>
                          <a:pt x="195" y="83"/>
                        </a:lnTo>
                        <a:lnTo>
                          <a:pt x="195" y="83"/>
                        </a:lnTo>
                        <a:lnTo>
                          <a:pt x="195" y="83"/>
                        </a:lnTo>
                        <a:lnTo>
                          <a:pt x="195" y="85"/>
                        </a:lnTo>
                        <a:lnTo>
                          <a:pt x="195" y="85"/>
                        </a:lnTo>
                        <a:lnTo>
                          <a:pt x="195" y="85"/>
                        </a:lnTo>
                        <a:lnTo>
                          <a:pt x="195" y="85"/>
                        </a:lnTo>
                        <a:lnTo>
                          <a:pt x="197" y="85"/>
                        </a:lnTo>
                        <a:lnTo>
                          <a:pt x="197" y="87"/>
                        </a:lnTo>
                        <a:lnTo>
                          <a:pt x="197" y="87"/>
                        </a:lnTo>
                        <a:lnTo>
                          <a:pt x="195" y="87"/>
                        </a:lnTo>
                        <a:lnTo>
                          <a:pt x="195" y="88"/>
                        </a:lnTo>
                        <a:lnTo>
                          <a:pt x="195" y="88"/>
                        </a:lnTo>
                        <a:lnTo>
                          <a:pt x="195" y="87"/>
                        </a:lnTo>
                        <a:lnTo>
                          <a:pt x="195" y="87"/>
                        </a:lnTo>
                        <a:lnTo>
                          <a:pt x="193" y="87"/>
                        </a:lnTo>
                        <a:lnTo>
                          <a:pt x="193" y="87"/>
                        </a:lnTo>
                        <a:lnTo>
                          <a:pt x="193" y="88"/>
                        </a:lnTo>
                        <a:lnTo>
                          <a:pt x="193" y="88"/>
                        </a:lnTo>
                        <a:lnTo>
                          <a:pt x="193" y="87"/>
                        </a:lnTo>
                        <a:lnTo>
                          <a:pt x="191" y="87"/>
                        </a:lnTo>
                        <a:lnTo>
                          <a:pt x="191" y="87"/>
                        </a:lnTo>
                        <a:lnTo>
                          <a:pt x="191" y="87"/>
                        </a:lnTo>
                        <a:lnTo>
                          <a:pt x="191" y="85"/>
                        </a:lnTo>
                        <a:lnTo>
                          <a:pt x="191" y="85"/>
                        </a:lnTo>
                        <a:lnTo>
                          <a:pt x="189" y="85"/>
                        </a:lnTo>
                        <a:lnTo>
                          <a:pt x="189" y="85"/>
                        </a:lnTo>
                        <a:lnTo>
                          <a:pt x="189" y="85"/>
                        </a:lnTo>
                        <a:lnTo>
                          <a:pt x="189" y="85"/>
                        </a:lnTo>
                        <a:lnTo>
                          <a:pt x="188" y="85"/>
                        </a:lnTo>
                        <a:lnTo>
                          <a:pt x="188" y="85"/>
                        </a:lnTo>
                        <a:lnTo>
                          <a:pt x="188" y="85"/>
                        </a:lnTo>
                        <a:lnTo>
                          <a:pt x="188" y="85"/>
                        </a:lnTo>
                        <a:lnTo>
                          <a:pt x="188" y="85"/>
                        </a:lnTo>
                        <a:lnTo>
                          <a:pt x="188" y="85"/>
                        </a:lnTo>
                        <a:lnTo>
                          <a:pt x="186" y="85"/>
                        </a:lnTo>
                        <a:lnTo>
                          <a:pt x="186" y="85"/>
                        </a:lnTo>
                        <a:lnTo>
                          <a:pt x="186" y="85"/>
                        </a:lnTo>
                        <a:lnTo>
                          <a:pt x="184" y="85"/>
                        </a:lnTo>
                        <a:lnTo>
                          <a:pt x="184" y="85"/>
                        </a:lnTo>
                        <a:lnTo>
                          <a:pt x="184" y="85"/>
                        </a:lnTo>
                        <a:lnTo>
                          <a:pt x="184" y="85"/>
                        </a:lnTo>
                        <a:lnTo>
                          <a:pt x="182" y="85"/>
                        </a:lnTo>
                        <a:lnTo>
                          <a:pt x="182" y="85"/>
                        </a:lnTo>
                        <a:lnTo>
                          <a:pt x="182" y="85"/>
                        </a:lnTo>
                        <a:lnTo>
                          <a:pt x="182" y="87"/>
                        </a:lnTo>
                        <a:lnTo>
                          <a:pt x="182" y="87"/>
                        </a:lnTo>
                        <a:lnTo>
                          <a:pt x="182" y="87"/>
                        </a:lnTo>
                        <a:lnTo>
                          <a:pt x="182" y="88"/>
                        </a:lnTo>
                        <a:lnTo>
                          <a:pt x="180" y="88"/>
                        </a:lnTo>
                        <a:lnTo>
                          <a:pt x="180" y="88"/>
                        </a:lnTo>
                        <a:lnTo>
                          <a:pt x="180" y="88"/>
                        </a:lnTo>
                        <a:lnTo>
                          <a:pt x="178" y="88"/>
                        </a:lnTo>
                        <a:lnTo>
                          <a:pt x="178" y="88"/>
                        </a:lnTo>
                        <a:lnTo>
                          <a:pt x="178" y="88"/>
                        </a:lnTo>
                        <a:lnTo>
                          <a:pt x="176" y="88"/>
                        </a:lnTo>
                        <a:lnTo>
                          <a:pt x="176" y="88"/>
                        </a:lnTo>
                        <a:lnTo>
                          <a:pt x="176" y="90"/>
                        </a:lnTo>
                        <a:lnTo>
                          <a:pt x="176" y="90"/>
                        </a:lnTo>
                        <a:lnTo>
                          <a:pt x="176" y="88"/>
                        </a:lnTo>
                        <a:lnTo>
                          <a:pt x="174" y="88"/>
                        </a:lnTo>
                        <a:lnTo>
                          <a:pt x="174" y="90"/>
                        </a:lnTo>
                        <a:lnTo>
                          <a:pt x="174" y="90"/>
                        </a:lnTo>
                        <a:lnTo>
                          <a:pt x="172" y="90"/>
                        </a:lnTo>
                        <a:lnTo>
                          <a:pt x="172" y="90"/>
                        </a:lnTo>
                        <a:lnTo>
                          <a:pt x="172" y="90"/>
                        </a:lnTo>
                        <a:lnTo>
                          <a:pt x="172" y="90"/>
                        </a:lnTo>
                        <a:lnTo>
                          <a:pt x="170" y="90"/>
                        </a:lnTo>
                        <a:lnTo>
                          <a:pt x="170" y="90"/>
                        </a:lnTo>
                        <a:lnTo>
                          <a:pt x="170" y="90"/>
                        </a:lnTo>
                        <a:lnTo>
                          <a:pt x="170" y="92"/>
                        </a:lnTo>
                        <a:lnTo>
                          <a:pt x="168" y="92"/>
                        </a:lnTo>
                        <a:lnTo>
                          <a:pt x="168" y="92"/>
                        </a:lnTo>
                        <a:lnTo>
                          <a:pt x="168" y="92"/>
                        </a:lnTo>
                        <a:lnTo>
                          <a:pt x="168" y="92"/>
                        </a:lnTo>
                        <a:lnTo>
                          <a:pt x="166" y="92"/>
                        </a:lnTo>
                        <a:lnTo>
                          <a:pt x="166" y="92"/>
                        </a:lnTo>
                        <a:lnTo>
                          <a:pt x="166" y="92"/>
                        </a:lnTo>
                        <a:lnTo>
                          <a:pt x="165" y="92"/>
                        </a:lnTo>
                        <a:lnTo>
                          <a:pt x="165" y="92"/>
                        </a:lnTo>
                        <a:lnTo>
                          <a:pt x="163" y="92"/>
                        </a:lnTo>
                        <a:lnTo>
                          <a:pt x="163" y="92"/>
                        </a:lnTo>
                        <a:lnTo>
                          <a:pt x="163" y="92"/>
                        </a:lnTo>
                        <a:lnTo>
                          <a:pt x="163" y="92"/>
                        </a:lnTo>
                        <a:lnTo>
                          <a:pt x="163" y="92"/>
                        </a:lnTo>
                        <a:lnTo>
                          <a:pt x="163" y="94"/>
                        </a:lnTo>
                        <a:lnTo>
                          <a:pt x="161" y="94"/>
                        </a:lnTo>
                        <a:lnTo>
                          <a:pt x="161" y="94"/>
                        </a:lnTo>
                        <a:lnTo>
                          <a:pt x="161" y="94"/>
                        </a:lnTo>
                        <a:lnTo>
                          <a:pt x="161" y="94"/>
                        </a:lnTo>
                        <a:lnTo>
                          <a:pt x="161" y="96"/>
                        </a:lnTo>
                        <a:lnTo>
                          <a:pt x="159" y="96"/>
                        </a:lnTo>
                        <a:lnTo>
                          <a:pt x="159" y="96"/>
                        </a:lnTo>
                        <a:lnTo>
                          <a:pt x="159" y="96"/>
                        </a:lnTo>
                        <a:lnTo>
                          <a:pt x="157" y="96"/>
                        </a:lnTo>
                        <a:lnTo>
                          <a:pt x="157" y="98"/>
                        </a:lnTo>
                        <a:lnTo>
                          <a:pt x="157" y="98"/>
                        </a:lnTo>
                        <a:lnTo>
                          <a:pt x="157" y="98"/>
                        </a:lnTo>
                        <a:lnTo>
                          <a:pt x="155" y="98"/>
                        </a:lnTo>
                        <a:lnTo>
                          <a:pt x="155" y="98"/>
                        </a:lnTo>
                        <a:lnTo>
                          <a:pt x="155" y="98"/>
                        </a:lnTo>
                        <a:lnTo>
                          <a:pt x="155" y="100"/>
                        </a:lnTo>
                        <a:lnTo>
                          <a:pt x="155" y="100"/>
                        </a:lnTo>
                        <a:lnTo>
                          <a:pt x="155" y="100"/>
                        </a:lnTo>
                        <a:lnTo>
                          <a:pt x="153" y="100"/>
                        </a:lnTo>
                        <a:lnTo>
                          <a:pt x="153" y="100"/>
                        </a:lnTo>
                        <a:lnTo>
                          <a:pt x="153" y="100"/>
                        </a:lnTo>
                        <a:lnTo>
                          <a:pt x="151" y="100"/>
                        </a:lnTo>
                        <a:lnTo>
                          <a:pt x="151" y="102"/>
                        </a:lnTo>
                        <a:lnTo>
                          <a:pt x="151" y="102"/>
                        </a:lnTo>
                        <a:lnTo>
                          <a:pt x="151" y="102"/>
                        </a:lnTo>
                        <a:lnTo>
                          <a:pt x="151" y="102"/>
                        </a:lnTo>
                        <a:lnTo>
                          <a:pt x="149" y="102"/>
                        </a:lnTo>
                        <a:lnTo>
                          <a:pt x="149" y="102"/>
                        </a:lnTo>
                        <a:lnTo>
                          <a:pt x="149" y="102"/>
                        </a:lnTo>
                        <a:lnTo>
                          <a:pt x="149" y="104"/>
                        </a:lnTo>
                        <a:lnTo>
                          <a:pt x="147" y="104"/>
                        </a:lnTo>
                        <a:lnTo>
                          <a:pt x="147" y="104"/>
                        </a:lnTo>
                        <a:lnTo>
                          <a:pt x="147" y="104"/>
                        </a:lnTo>
                        <a:lnTo>
                          <a:pt x="145" y="104"/>
                        </a:lnTo>
                        <a:lnTo>
                          <a:pt x="145" y="106"/>
                        </a:lnTo>
                        <a:lnTo>
                          <a:pt x="145" y="106"/>
                        </a:lnTo>
                        <a:lnTo>
                          <a:pt x="145" y="108"/>
                        </a:lnTo>
                        <a:lnTo>
                          <a:pt x="145" y="108"/>
                        </a:lnTo>
                        <a:lnTo>
                          <a:pt x="145" y="108"/>
                        </a:lnTo>
                        <a:lnTo>
                          <a:pt x="145" y="108"/>
                        </a:lnTo>
                        <a:lnTo>
                          <a:pt x="145" y="110"/>
                        </a:lnTo>
                        <a:lnTo>
                          <a:pt x="145" y="110"/>
                        </a:lnTo>
                        <a:lnTo>
                          <a:pt x="145" y="110"/>
                        </a:lnTo>
                        <a:lnTo>
                          <a:pt x="145" y="111"/>
                        </a:lnTo>
                        <a:lnTo>
                          <a:pt x="145" y="111"/>
                        </a:lnTo>
                        <a:lnTo>
                          <a:pt x="145" y="113"/>
                        </a:lnTo>
                        <a:lnTo>
                          <a:pt x="145" y="113"/>
                        </a:lnTo>
                        <a:lnTo>
                          <a:pt x="145" y="115"/>
                        </a:lnTo>
                        <a:lnTo>
                          <a:pt x="145" y="115"/>
                        </a:lnTo>
                        <a:lnTo>
                          <a:pt x="145" y="117"/>
                        </a:lnTo>
                        <a:lnTo>
                          <a:pt x="144" y="117"/>
                        </a:lnTo>
                        <a:lnTo>
                          <a:pt x="144" y="117"/>
                        </a:lnTo>
                        <a:lnTo>
                          <a:pt x="144" y="117"/>
                        </a:lnTo>
                        <a:lnTo>
                          <a:pt x="144" y="117"/>
                        </a:lnTo>
                        <a:lnTo>
                          <a:pt x="144" y="117"/>
                        </a:lnTo>
                        <a:lnTo>
                          <a:pt x="144" y="119"/>
                        </a:lnTo>
                        <a:lnTo>
                          <a:pt x="144" y="119"/>
                        </a:lnTo>
                        <a:lnTo>
                          <a:pt x="142" y="119"/>
                        </a:lnTo>
                        <a:lnTo>
                          <a:pt x="142" y="121"/>
                        </a:lnTo>
                        <a:lnTo>
                          <a:pt x="142" y="121"/>
                        </a:lnTo>
                        <a:lnTo>
                          <a:pt x="142" y="123"/>
                        </a:lnTo>
                        <a:lnTo>
                          <a:pt x="142" y="123"/>
                        </a:lnTo>
                        <a:lnTo>
                          <a:pt x="142" y="123"/>
                        </a:lnTo>
                        <a:lnTo>
                          <a:pt x="142" y="125"/>
                        </a:lnTo>
                        <a:lnTo>
                          <a:pt x="142" y="125"/>
                        </a:lnTo>
                        <a:lnTo>
                          <a:pt x="142" y="125"/>
                        </a:lnTo>
                        <a:lnTo>
                          <a:pt x="142" y="127"/>
                        </a:lnTo>
                        <a:lnTo>
                          <a:pt x="142" y="127"/>
                        </a:lnTo>
                        <a:lnTo>
                          <a:pt x="142" y="129"/>
                        </a:lnTo>
                        <a:lnTo>
                          <a:pt x="142" y="129"/>
                        </a:lnTo>
                        <a:lnTo>
                          <a:pt x="142" y="129"/>
                        </a:lnTo>
                        <a:lnTo>
                          <a:pt x="142" y="131"/>
                        </a:lnTo>
                        <a:lnTo>
                          <a:pt x="142" y="131"/>
                        </a:lnTo>
                        <a:lnTo>
                          <a:pt x="142" y="133"/>
                        </a:lnTo>
                        <a:lnTo>
                          <a:pt x="142" y="133"/>
                        </a:lnTo>
                        <a:lnTo>
                          <a:pt x="142" y="133"/>
                        </a:lnTo>
                        <a:lnTo>
                          <a:pt x="140" y="133"/>
                        </a:lnTo>
                        <a:lnTo>
                          <a:pt x="140" y="133"/>
                        </a:lnTo>
                        <a:lnTo>
                          <a:pt x="140" y="133"/>
                        </a:lnTo>
                        <a:lnTo>
                          <a:pt x="140" y="133"/>
                        </a:lnTo>
                        <a:lnTo>
                          <a:pt x="138" y="133"/>
                        </a:lnTo>
                        <a:lnTo>
                          <a:pt x="138" y="134"/>
                        </a:lnTo>
                        <a:lnTo>
                          <a:pt x="138" y="134"/>
                        </a:lnTo>
                        <a:lnTo>
                          <a:pt x="138" y="134"/>
                        </a:lnTo>
                        <a:lnTo>
                          <a:pt x="136" y="134"/>
                        </a:lnTo>
                        <a:lnTo>
                          <a:pt x="136" y="134"/>
                        </a:lnTo>
                        <a:lnTo>
                          <a:pt x="136" y="136"/>
                        </a:lnTo>
                        <a:lnTo>
                          <a:pt x="136" y="136"/>
                        </a:lnTo>
                        <a:lnTo>
                          <a:pt x="136" y="136"/>
                        </a:lnTo>
                        <a:lnTo>
                          <a:pt x="134" y="136"/>
                        </a:lnTo>
                        <a:lnTo>
                          <a:pt x="134" y="136"/>
                        </a:lnTo>
                        <a:lnTo>
                          <a:pt x="134" y="138"/>
                        </a:lnTo>
                        <a:lnTo>
                          <a:pt x="134" y="138"/>
                        </a:lnTo>
                        <a:lnTo>
                          <a:pt x="134" y="138"/>
                        </a:lnTo>
                        <a:lnTo>
                          <a:pt x="132" y="138"/>
                        </a:lnTo>
                        <a:lnTo>
                          <a:pt x="132" y="140"/>
                        </a:lnTo>
                        <a:lnTo>
                          <a:pt x="132" y="140"/>
                        </a:lnTo>
                        <a:lnTo>
                          <a:pt x="132" y="140"/>
                        </a:lnTo>
                        <a:lnTo>
                          <a:pt x="130" y="140"/>
                        </a:lnTo>
                        <a:lnTo>
                          <a:pt x="130" y="140"/>
                        </a:lnTo>
                        <a:lnTo>
                          <a:pt x="130" y="142"/>
                        </a:lnTo>
                        <a:lnTo>
                          <a:pt x="130" y="142"/>
                        </a:lnTo>
                        <a:lnTo>
                          <a:pt x="130" y="144"/>
                        </a:lnTo>
                        <a:lnTo>
                          <a:pt x="130" y="144"/>
                        </a:lnTo>
                        <a:lnTo>
                          <a:pt x="130" y="144"/>
                        </a:lnTo>
                        <a:lnTo>
                          <a:pt x="130" y="146"/>
                        </a:lnTo>
                        <a:lnTo>
                          <a:pt x="130" y="146"/>
                        </a:lnTo>
                        <a:lnTo>
                          <a:pt x="130" y="146"/>
                        </a:lnTo>
                        <a:lnTo>
                          <a:pt x="130" y="148"/>
                        </a:lnTo>
                        <a:lnTo>
                          <a:pt x="132" y="148"/>
                        </a:lnTo>
                        <a:lnTo>
                          <a:pt x="132" y="148"/>
                        </a:lnTo>
                        <a:lnTo>
                          <a:pt x="132" y="148"/>
                        </a:lnTo>
                        <a:lnTo>
                          <a:pt x="132" y="150"/>
                        </a:lnTo>
                        <a:lnTo>
                          <a:pt x="130" y="150"/>
                        </a:lnTo>
                        <a:lnTo>
                          <a:pt x="130" y="150"/>
                        </a:lnTo>
                        <a:lnTo>
                          <a:pt x="130" y="150"/>
                        </a:lnTo>
                        <a:lnTo>
                          <a:pt x="130" y="150"/>
                        </a:lnTo>
                        <a:lnTo>
                          <a:pt x="128" y="150"/>
                        </a:lnTo>
                        <a:lnTo>
                          <a:pt x="128" y="150"/>
                        </a:lnTo>
                        <a:lnTo>
                          <a:pt x="128" y="150"/>
                        </a:lnTo>
                        <a:lnTo>
                          <a:pt x="128" y="152"/>
                        </a:lnTo>
                        <a:lnTo>
                          <a:pt x="128" y="152"/>
                        </a:lnTo>
                        <a:lnTo>
                          <a:pt x="128" y="152"/>
                        </a:lnTo>
                        <a:lnTo>
                          <a:pt x="128" y="154"/>
                        </a:lnTo>
                        <a:lnTo>
                          <a:pt x="128" y="154"/>
                        </a:lnTo>
                        <a:lnTo>
                          <a:pt x="128" y="154"/>
                        </a:lnTo>
                        <a:lnTo>
                          <a:pt x="128" y="156"/>
                        </a:lnTo>
                        <a:lnTo>
                          <a:pt x="128" y="156"/>
                        </a:lnTo>
                        <a:lnTo>
                          <a:pt x="128" y="156"/>
                        </a:lnTo>
                        <a:lnTo>
                          <a:pt x="128" y="156"/>
                        </a:lnTo>
                        <a:lnTo>
                          <a:pt x="128" y="156"/>
                        </a:lnTo>
                        <a:lnTo>
                          <a:pt x="130" y="156"/>
                        </a:lnTo>
                        <a:lnTo>
                          <a:pt x="130" y="157"/>
                        </a:lnTo>
                        <a:lnTo>
                          <a:pt x="130" y="157"/>
                        </a:lnTo>
                        <a:lnTo>
                          <a:pt x="130" y="157"/>
                        </a:lnTo>
                        <a:lnTo>
                          <a:pt x="130" y="157"/>
                        </a:lnTo>
                        <a:lnTo>
                          <a:pt x="132" y="157"/>
                        </a:lnTo>
                        <a:lnTo>
                          <a:pt x="132" y="159"/>
                        </a:lnTo>
                        <a:lnTo>
                          <a:pt x="132" y="159"/>
                        </a:lnTo>
                        <a:lnTo>
                          <a:pt x="132" y="159"/>
                        </a:lnTo>
                        <a:lnTo>
                          <a:pt x="132" y="159"/>
                        </a:lnTo>
                        <a:lnTo>
                          <a:pt x="132" y="161"/>
                        </a:lnTo>
                        <a:lnTo>
                          <a:pt x="130" y="161"/>
                        </a:lnTo>
                        <a:lnTo>
                          <a:pt x="130" y="161"/>
                        </a:lnTo>
                        <a:lnTo>
                          <a:pt x="130" y="161"/>
                        </a:lnTo>
                        <a:lnTo>
                          <a:pt x="130" y="161"/>
                        </a:lnTo>
                        <a:lnTo>
                          <a:pt x="130" y="163"/>
                        </a:lnTo>
                        <a:lnTo>
                          <a:pt x="132" y="163"/>
                        </a:lnTo>
                        <a:lnTo>
                          <a:pt x="132" y="163"/>
                        </a:lnTo>
                        <a:lnTo>
                          <a:pt x="132" y="163"/>
                        </a:lnTo>
                        <a:lnTo>
                          <a:pt x="134" y="163"/>
                        </a:lnTo>
                        <a:lnTo>
                          <a:pt x="134" y="165"/>
                        </a:lnTo>
                        <a:lnTo>
                          <a:pt x="134" y="165"/>
                        </a:lnTo>
                        <a:lnTo>
                          <a:pt x="134" y="165"/>
                        </a:lnTo>
                        <a:lnTo>
                          <a:pt x="134" y="165"/>
                        </a:lnTo>
                        <a:lnTo>
                          <a:pt x="134" y="167"/>
                        </a:lnTo>
                        <a:lnTo>
                          <a:pt x="134" y="167"/>
                        </a:lnTo>
                        <a:lnTo>
                          <a:pt x="134" y="169"/>
                        </a:lnTo>
                        <a:lnTo>
                          <a:pt x="134" y="169"/>
                        </a:lnTo>
                        <a:lnTo>
                          <a:pt x="134" y="169"/>
                        </a:lnTo>
                        <a:lnTo>
                          <a:pt x="134" y="171"/>
                        </a:lnTo>
                        <a:lnTo>
                          <a:pt x="134" y="171"/>
                        </a:lnTo>
                        <a:lnTo>
                          <a:pt x="136" y="171"/>
                        </a:lnTo>
                        <a:lnTo>
                          <a:pt x="136" y="171"/>
                        </a:lnTo>
                        <a:lnTo>
                          <a:pt x="136" y="173"/>
                        </a:lnTo>
                        <a:lnTo>
                          <a:pt x="136" y="173"/>
                        </a:lnTo>
                        <a:lnTo>
                          <a:pt x="136" y="173"/>
                        </a:lnTo>
                        <a:lnTo>
                          <a:pt x="138" y="173"/>
                        </a:lnTo>
                        <a:lnTo>
                          <a:pt x="138" y="173"/>
                        </a:lnTo>
                        <a:lnTo>
                          <a:pt x="138" y="173"/>
                        </a:lnTo>
                        <a:lnTo>
                          <a:pt x="138" y="175"/>
                        </a:lnTo>
                        <a:lnTo>
                          <a:pt x="138" y="175"/>
                        </a:lnTo>
                        <a:lnTo>
                          <a:pt x="138" y="177"/>
                        </a:lnTo>
                        <a:lnTo>
                          <a:pt x="140" y="177"/>
                        </a:lnTo>
                        <a:lnTo>
                          <a:pt x="140" y="177"/>
                        </a:lnTo>
                        <a:lnTo>
                          <a:pt x="140" y="177"/>
                        </a:lnTo>
                        <a:lnTo>
                          <a:pt x="140" y="178"/>
                        </a:lnTo>
                        <a:lnTo>
                          <a:pt x="140" y="178"/>
                        </a:lnTo>
                        <a:lnTo>
                          <a:pt x="142" y="178"/>
                        </a:lnTo>
                        <a:lnTo>
                          <a:pt x="142" y="178"/>
                        </a:lnTo>
                        <a:lnTo>
                          <a:pt x="142" y="178"/>
                        </a:lnTo>
                        <a:lnTo>
                          <a:pt x="142" y="180"/>
                        </a:lnTo>
                        <a:lnTo>
                          <a:pt x="142" y="180"/>
                        </a:lnTo>
                        <a:lnTo>
                          <a:pt x="144" y="180"/>
                        </a:lnTo>
                        <a:lnTo>
                          <a:pt x="144" y="180"/>
                        </a:lnTo>
                        <a:lnTo>
                          <a:pt x="144" y="180"/>
                        </a:lnTo>
                        <a:lnTo>
                          <a:pt x="144" y="182"/>
                        </a:lnTo>
                        <a:lnTo>
                          <a:pt x="144" y="182"/>
                        </a:lnTo>
                        <a:lnTo>
                          <a:pt x="144" y="182"/>
                        </a:lnTo>
                        <a:lnTo>
                          <a:pt x="145" y="182"/>
                        </a:lnTo>
                        <a:lnTo>
                          <a:pt x="145" y="184"/>
                        </a:lnTo>
                        <a:lnTo>
                          <a:pt x="145" y="184"/>
                        </a:lnTo>
                        <a:lnTo>
                          <a:pt x="145" y="186"/>
                        </a:lnTo>
                        <a:lnTo>
                          <a:pt x="145" y="186"/>
                        </a:lnTo>
                        <a:lnTo>
                          <a:pt x="145" y="188"/>
                        </a:lnTo>
                        <a:lnTo>
                          <a:pt x="144" y="188"/>
                        </a:lnTo>
                        <a:lnTo>
                          <a:pt x="144" y="188"/>
                        </a:lnTo>
                        <a:lnTo>
                          <a:pt x="144" y="188"/>
                        </a:lnTo>
                        <a:lnTo>
                          <a:pt x="144" y="188"/>
                        </a:lnTo>
                        <a:lnTo>
                          <a:pt x="144" y="188"/>
                        </a:lnTo>
                        <a:lnTo>
                          <a:pt x="144" y="190"/>
                        </a:lnTo>
                        <a:lnTo>
                          <a:pt x="142" y="190"/>
                        </a:lnTo>
                        <a:lnTo>
                          <a:pt x="142" y="190"/>
                        </a:lnTo>
                        <a:lnTo>
                          <a:pt x="142" y="190"/>
                        </a:lnTo>
                        <a:lnTo>
                          <a:pt x="142" y="192"/>
                        </a:lnTo>
                        <a:lnTo>
                          <a:pt x="140" y="192"/>
                        </a:lnTo>
                        <a:lnTo>
                          <a:pt x="140" y="192"/>
                        </a:lnTo>
                        <a:lnTo>
                          <a:pt x="142" y="192"/>
                        </a:lnTo>
                        <a:lnTo>
                          <a:pt x="142" y="192"/>
                        </a:lnTo>
                        <a:lnTo>
                          <a:pt x="144" y="192"/>
                        </a:lnTo>
                        <a:lnTo>
                          <a:pt x="144" y="192"/>
                        </a:lnTo>
                        <a:lnTo>
                          <a:pt x="144" y="192"/>
                        </a:lnTo>
                        <a:lnTo>
                          <a:pt x="145" y="192"/>
                        </a:lnTo>
                        <a:lnTo>
                          <a:pt x="145" y="192"/>
                        </a:lnTo>
                        <a:lnTo>
                          <a:pt x="145" y="192"/>
                        </a:lnTo>
                        <a:lnTo>
                          <a:pt x="147" y="192"/>
                        </a:lnTo>
                        <a:lnTo>
                          <a:pt x="147" y="192"/>
                        </a:lnTo>
                        <a:lnTo>
                          <a:pt x="149" y="192"/>
                        </a:lnTo>
                        <a:lnTo>
                          <a:pt x="149" y="192"/>
                        </a:lnTo>
                        <a:lnTo>
                          <a:pt x="149" y="192"/>
                        </a:lnTo>
                        <a:lnTo>
                          <a:pt x="149" y="194"/>
                        </a:lnTo>
                        <a:lnTo>
                          <a:pt x="151" y="194"/>
                        </a:lnTo>
                        <a:lnTo>
                          <a:pt x="151" y="194"/>
                        </a:lnTo>
                        <a:lnTo>
                          <a:pt x="151" y="194"/>
                        </a:lnTo>
                        <a:lnTo>
                          <a:pt x="151" y="194"/>
                        </a:lnTo>
                        <a:lnTo>
                          <a:pt x="153" y="194"/>
                        </a:lnTo>
                        <a:lnTo>
                          <a:pt x="153" y="194"/>
                        </a:lnTo>
                        <a:lnTo>
                          <a:pt x="153" y="194"/>
                        </a:lnTo>
                        <a:lnTo>
                          <a:pt x="155" y="194"/>
                        </a:lnTo>
                        <a:lnTo>
                          <a:pt x="155" y="194"/>
                        </a:lnTo>
                        <a:lnTo>
                          <a:pt x="155" y="194"/>
                        </a:lnTo>
                        <a:lnTo>
                          <a:pt x="155" y="194"/>
                        </a:lnTo>
                        <a:lnTo>
                          <a:pt x="155" y="196"/>
                        </a:lnTo>
                        <a:lnTo>
                          <a:pt x="157" y="196"/>
                        </a:lnTo>
                        <a:lnTo>
                          <a:pt x="157" y="196"/>
                        </a:lnTo>
                        <a:lnTo>
                          <a:pt x="157" y="196"/>
                        </a:lnTo>
                        <a:lnTo>
                          <a:pt x="157" y="196"/>
                        </a:lnTo>
                        <a:lnTo>
                          <a:pt x="157" y="198"/>
                        </a:lnTo>
                        <a:lnTo>
                          <a:pt x="157" y="198"/>
                        </a:lnTo>
                        <a:lnTo>
                          <a:pt x="157" y="200"/>
                        </a:lnTo>
                        <a:lnTo>
                          <a:pt x="157" y="200"/>
                        </a:lnTo>
                        <a:lnTo>
                          <a:pt x="157" y="200"/>
                        </a:lnTo>
                        <a:lnTo>
                          <a:pt x="159" y="200"/>
                        </a:lnTo>
                        <a:lnTo>
                          <a:pt x="159" y="201"/>
                        </a:lnTo>
                        <a:lnTo>
                          <a:pt x="159" y="201"/>
                        </a:lnTo>
                        <a:lnTo>
                          <a:pt x="159" y="203"/>
                        </a:lnTo>
                        <a:lnTo>
                          <a:pt x="159" y="203"/>
                        </a:lnTo>
                        <a:lnTo>
                          <a:pt x="159" y="203"/>
                        </a:lnTo>
                        <a:lnTo>
                          <a:pt x="159" y="203"/>
                        </a:lnTo>
                        <a:lnTo>
                          <a:pt x="161" y="203"/>
                        </a:lnTo>
                        <a:lnTo>
                          <a:pt x="161" y="203"/>
                        </a:lnTo>
                        <a:lnTo>
                          <a:pt x="161" y="203"/>
                        </a:lnTo>
                        <a:lnTo>
                          <a:pt x="163" y="203"/>
                        </a:lnTo>
                        <a:lnTo>
                          <a:pt x="163" y="203"/>
                        </a:lnTo>
                        <a:lnTo>
                          <a:pt x="163" y="203"/>
                        </a:lnTo>
                        <a:lnTo>
                          <a:pt x="165" y="203"/>
                        </a:lnTo>
                        <a:lnTo>
                          <a:pt x="165" y="203"/>
                        </a:lnTo>
                        <a:lnTo>
                          <a:pt x="166" y="203"/>
                        </a:lnTo>
                        <a:lnTo>
                          <a:pt x="166" y="203"/>
                        </a:lnTo>
                        <a:lnTo>
                          <a:pt x="166" y="203"/>
                        </a:lnTo>
                        <a:lnTo>
                          <a:pt x="168" y="203"/>
                        </a:lnTo>
                        <a:lnTo>
                          <a:pt x="168" y="203"/>
                        </a:lnTo>
                        <a:lnTo>
                          <a:pt x="170" y="203"/>
                        </a:lnTo>
                        <a:lnTo>
                          <a:pt x="170" y="203"/>
                        </a:lnTo>
                        <a:lnTo>
                          <a:pt x="170" y="203"/>
                        </a:lnTo>
                        <a:lnTo>
                          <a:pt x="172" y="203"/>
                        </a:lnTo>
                        <a:lnTo>
                          <a:pt x="172" y="203"/>
                        </a:lnTo>
                        <a:lnTo>
                          <a:pt x="172" y="203"/>
                        </a:lnTo>
                        <a:lnTo>
                          <a:pt x="174" y="203"/>
                        </a:lnTo>
                        <a:lnTo>
                          <a:pt x="174" y="203"/>
                        </a:lnTo>
                        <a:lnTo>
                          <a:pt x="174" y="203"/>
                        </a:lnTo>
                        <a:lnTo>
                          <a:pt x="176" y="203"/>
                        </a:lnTo>
                        <a:lnTo>
                          <a:pt x="176" y="203"/>
                        </a:lnTo>
                        <a:lnTo>
                          <a:pt x="176" y="203"/>
                        </a:lnTo>
                        <a:lnTo>
                          <a:pt x="176" y="201"/>
                        </a:lnTo>
                        <a:lnTo>
                          <a:pt x="176" y="201"/>
                        </a:lnTo>
                        <a:lnTo>
                          <a:pt x="176" y="201"/>
                        </a:lnTo>
                        <a:lnTo>
                          <a:pt x="178" y="201"/>
                        </a:lnTo>
                        <a:lnTo>
                          <a:pt x="178" y="201"/>
                        </a:lnTo>
                        <a:lnTo>
                          <a:pt x="178" y="201"/>
                        </a:lnTo>
                        <a:lnTo>
                          <a:pt x="178" y="200"/>
                        </a:lnTo>
                        <a:lnTo>
                          <a:pt x="180" y="200"/>
                        </a:lnTo>
                        <a:lnTo>
                          <a:pt x="180" y="200"/>
                        </a:lnTo>
                        <a:lnTo>
                          <a:pt x="180" y="200"/>
                        </a:lnTo>
                        <a:lnTo>
                          <a:pt x="180" y="198"/>
                        </a:lnTo>
                        <a:lnTo>
                          <a:pt x="182" y="198"/>
                        </a:lnTo>
                        <a:lnTo>
                          <a:pt x="182" y="198"/>
                        </a:lnTo>
                        <a:lnTo>
                          <a:pt x="182" y="198"/>
                        </a:lnTo>
                        <a:lnTo>
                          <a:pt x="182" y="196"/>
                        </a:lnTo>
                        <a:lnTo>
                          <a:pt x="182" y="196"/>
                        </a:lnTo>
                        <a:lnTo>
                          <a:pt x="184" y="196"/>
                        </a:lnTo>
                        <a:lnTo>
                          <a:pt x="184" y="196"/>
                        </a:lnTo>
                        <a:lnTo>
                          <a:pt x="184" y="196"/>
                        </a:lnTo>
                        <a:lnTo>
                          <a:pt x="184" y="196"/>
                        </a:lnTo>
                        <a:lnTo>
                          <a:pt x="184" y="196"/>
                        </a:lnTo>
                        <a:lnTo>
                          <a:pt x="184" y="194"/>
                        </a:lnTo>
                        <a:lnTo>
                          <a:pt x="186" y="194"/>
                        </a:lnTo>
                        <a:lnTo>
                          <a:pt x="186" y="194"/>
                        </a:lnTo>
                        <a:lnTo>
                          <a:pt x="186" y="194"/>
                        </a:lnTo>
                        <a:lnTo>
                          <a:pt x="188" y="194"/>
                        </a:lnTo>
                        <a:lnTo>
                          <a:pt x="188" y="194"/>
                        </a:lnTo>
                        <a:lnTo>
                          <a:pt x="188" y="196"/>
                        </a:lnTo>
                        <a:lnTo>
                          <a:pt x="186" y="196"/>
                        </a:lnTo>
                        <a:lnTo>
                          <a:pt x="186" y="196"/>
                        </a:lnTo>
                        <a:lnTo>
                          <a:pt x="186" y="196"/>
                        </a:lnTo>
                        <a:lnTo>
                          <a:pt x="186" y="198"/>
                        </a:lnTo>
                        <a:lnTo>
                          <a:pt x="188" y="198"/>
                        </a:lnTo>
                        <a:lnTo>
                          <a:pt x="188" y="198"/>
                        </a:lnTo>
                        <a:lnTo>
                          <a:pt x="188" y="200"/>
                        </a:lnTo>
                        <a:lnTo>
                          <a:pt x="188" y="200"/>
                        </a:lnTo>
                        <a:lnTo>
                          <a:pt x="186" y="200"/>
                        </a:lnTo>
                        <a:lnTo>
                          <a:pt x="186" y="200"/>
                        </a:lnTo>
                        <a:lnTo>
                          <a:pt x="186" y="201"/>
                        </a:lnTo>
                        <a:lnTo>
                          <a:pt x="186" y="201"/>
                        </a:lnTo>
                        <a:lnTo>
                          <a:pt x="186" y="203"/>
                        </a:lnTo>
                        <a:lnTo>
                          <a:pt x="186" y="203"/>
                        </a:lnTo>
                        <a:lnTo>
                          <a:pt x="186" y="203"/>
                        </a:lnTo>
                        <a:lnTo>
                          <a:pt x="186" y="205"/>
                        </a:lnTo>
                        <a:lnTo>
                          <a:pt x="186" y="205"/>
                        </a:lnTo>
                        <a:lnTo>
                          <a:pt x="186" y="207"/>
                        </a:lnTo>
                        <a:lnTo>
                          <a:pt x="186" y="207"/>
                        </a:lnTo>
                        <a:lnTo>
                          <a:pt x="186" y="209"/>
                        </a:lnTo>
                        <a:lnTo>
                          <a:pt x="186" y="209"/>
                        </a:lnTo>
                        <a:lnTo>
                          <a:pt x="186" y="211"/>
                        </a:lnTo>
                        <a:lnTo>
                          <a:pt x="186" y="211"/>
                        </a:lnTo>
                        <a:lnTo>
                          <a:pt x="186" y="213"/>
                        </a:lnTo>
                        <a:lnTo>
                          <a:pt x="186" y="213"/>
                        </a:lnTo>
                        <a:lnTo>
                          <a:pt x="186" y="213"/>
                        </a:lnTo>
                        <a:lnTo>
                          <a:pt x="186" y="215"/>
                        </a:lnTo>
                        <a:lnTo>
                          <a:pt x="186" y="215"/>
                        </a:lnTo>
                        <a:lnTo>
                          <a:pt x="186" y="217"/>
                        </a:lnTo>
                        <a:lnTo>
                          <a:pt x="186" y="217"/>
                        </a:lnTo>
                        <a:lnTo>
                          <a:pt x="186" y="219"/>
                        </a:lnTo>
                        <a:lnTo>
                          <a:pt x="186" y="219"/>
                        </a:lnTo>
                        <a:lnTo>
                          <a:pt x="186" y="221"/>
                        </a:lnTo>
                        <a:lnTo>
                          <a:pt x="186" y="221"/>
                        </a:lnTo>
                        <a:lnTo>
                          <a:pt x="186" y="221"/>
                        </a:lnTo>
                        <a:lnTo>
                          <a:pt x="186" y="223"/>
                        </a:lnTo>
                        <a:lnTo>
                          <a:pt x="186" y="223"/>
                        </a:lnTo>
                        <a:lnTo>
                          <a:pt x="186" y="224"/>
                        </a:lnTo>
                        <a:lnTo>
                          <a:pt x="186" y="224"/>
                        </a:lnTo>
                        <a:lnTo>
                          <a:pt x="186" y="224"/>
                        </a:lnTo>
                        <a:lnTo>
                          <a:pt x="186" y="224"/>
                        </a:lnTo>
                        <a:lnTo>
                          <a:pt x="188" y="224"/>
                        </a:lnTo>
                        <a:lnTo>
                          <a:pt x="188" y="224"/>
                        </a:lnTo>
                        <a:lnTo>
                          <a:pt x="188" y="224"/>
                        </a:lnTo>
                        <a:lnTo>
                          <a:pt x="188" y="224"/>
                        </a:lnTo>
                        <a:lnTo>
                          <a:pt x="189" y="224"/>
                        </a:lnTo>
                        <a:lnTo>
                          <a:pt x="189" y="226"/>
                        </a:lnTo>
                        <a:lnTo>
                          <a:pt x="189" y="226"/>
                        </a:lnTo>
                        <a:lnTo>
                          <a:pt x="189" y="226"/>
                        </a:lnTo>
                        <a:lnTo>
                          <a:pt x="189" y="226"/>
                        </a:lnTo>
                        <a:lnTo>
                          <a:pt x="191" y="226"/>
                        </a:lnTo>
                        <a:lnTo>
                          <a:pt x="191" y="226"/>
                        </a:lnTo>
                        <a:lnTo>
                          <a:pt x="191" y="226"/>
                        </a:lnTo>
                        <a:lnTo>
                          <a:pt x="193" y="226"/>
                        </a:lnTo>
                        <a:lnTo>
                          <a:pt x="193" y="226"/>
                        </a:lnTo>
                        <a:lnTo>
                          <a:pt x="193" y="226"/>
                        </a:lnTo>
                        <a:lnTo>
                          <a:pt x="193" y="224"/>
                        </a:lnTo>
                        <a:lnTo>
                          <a:pt x="195" y="224"/>
                        </a:lnTo>
                        <a:lnTo>
                          <a:pt x="195" y="224"/>
                        </a:lnTo>
                        <a:lnTo>
                          <a:pt x="195" y="224"/>
                        </a:lnTo>
                        <a:lnTo>
                          <a:pt x="195" y="224"/>
                        </a:lnTo>
                        <a:lnTo>
                          <a:pt x="197" y="224"/>
                        </a:lnTo>
                        <a:lnTo>
                          <a:pt x="197" y="223"/>
                        </a:lnTo>
                        <a:lnTo>
                          <a:pt x="197" y="223"/>
                        </a:lnTo>
                        <a:lnTo>
                          <a:pt x="199" y="223"/>
                        </a:lnTo>
                        <a:lnTo>
                          <a:pt x="199" y="223"/>
                        </a:lnTo>
                        <a:lnTo>
                          <a:pt x="199" y="223"/>
                        </a:lnTo>
                        <a:lnTo>
                          <a:pt x="199" y="224"/>
                        </a:lnTo>
                        <a:lnTo>
                          <a:pt x="201" y="224"/>
                        </a:lnTo>
                        <a:lnTo>
                          <a:pt x="201" y="224"/>
                        </a:lnTo>
                        <a:lnTo>
                          <a:pt x="203" y="224"/>
                        </a:lnTo>
                        <a:lnTo>
                          <a:pt x="203" y="224"/>
                        </a:lnTo>
                        <a:lnTo>
                          <a:pt x="203" y="224"/>
                        </a:lnTo>
                        <a:lnTo>
                          <a:pt x="205" y="224"/>
                        </a:lnTo>
                        <a:lnTo>
                          <a:pt x="205" y="224"/>
                        </a:lnTo>
                        <a:lnTo>
                          <a:pt x="205" y="226"/>
                        </a:lnTo>
                        <a:lnTo>
                          <a:pt x="205" y="226"/>
                        </a:lnTo>
                        <a:lnTo>
                          <a:pt x="205" y="226"/>
                        </a:lnTo>
                        <a:lnTo>
                          <a:pt x="205" y="226"/>
                        </a:lnTo>
                        <a:lnTo>
                          <a:pt x="205" y="228"/>
                        </a:lnTo>
                        <a:lnTo>
                          <a:pt x="205" y="228"/>
                        </a:lnTo>
                        <a:lnTo>
                          <a:pt x="207" y="228"/>
                        </a:lnTo>
                        <a:lnTo>
                          <a:pt x="207" y="228"/>
                        </a:lnTo>
                        <a:lnTo>
                          <a:pt x="207" y="228"/>
                        </a:lnTo>
                        <a:lnTo>
                          <a:pt x="207" y="230"/>
                        </a:lnTo>
                        <a:lnTo>
                          <a:pt x="207" y="230"/>
                        </a:lnTo>
                        <a:lnTo>
                          <a:pt x="209" y="230"/>
                        </a:lnTo>
                        <a:lnTo>
                          <a:pt x="209" y="232"/>
                        </a:lnTo>
                        <a:lnTo>
                          <a:pt x="209" y="232"/>
                        </a:lnTo>
                        <a:lnTo>
                          <a:pt x="209" y="232"/>
                        </a:lnTo>
                        <a:lnTo>
                          <a:pt x="209" y="234"/>
                        </a:lnTo>
                        <a:lnTo>
                          <a:pt x="209" y="234"/>
                        </a:lnTo>
                        <a:lnTo>
                          <a:pt x="209" y="234"/>
                        </a:lnTo>
                        <a:lnTo>
                          <a:pt x="209" y="236"/>
                        </a:lnTo>
                        <a:lnTo>
                          <a:pt x="210" y="236"/>
                        </a:lnTo>
                        <a:lnTo>
                          <a:pt x="210" y="236"/>
                        </a:lnTo>
                        <a:lnTo>
                          <a:pt x="210" y="236"/>
                        </a:lnTo>
                        <a:lnTo>
                          <a:pt x="210" y="236"/>
                        </a:lnTo>
                        <a:lnTo>
                          <a:pt x="210" y="238"/>
                        </a:lnTo>
                        <a:lnTo>
                          <a:pt x="210" y="238"/>
                        </a:lnTo>
                        <a:lnTo>
                          <a:pt x="210" y="238"/>
                        </a:lnTo>
                        <a:lnTo>
                          <a:pt x="210" y="240"/>
                        </a:lnTo>
                        <a:lnTo>
                          <a:pt x="212" y="240"/>
                        </a:lnTo>
                        <a:lnTo>
                          <a:pt x="212" y="240"/>
                        </a:lnTo>
                        <a:lnTo>
                          <a:pt x="212" y="240"/>
                        </a:lnTo>
                        <a:lnTo>
                          <a:pt x="212" y="242"/>
                        </a:lnTo>
                        <a:lnTo>
                          <a:pt x="212" y="242"/>
                        </a:lnTo>
                        <a:lnTo>
                          <a:pt x="214" y="242"/>
                        </a:lnTo>
                        <a:lnTo>
                          <a:pt x="214" y="244"/>
                        </a:lnTo>
                        <a:lnTo>
                          <a:pt x="214" y="244"/>
                        </a:lnTo>
                        <a:lnTo>
                          <a:pt x="214" y="244"/>
                        </a:lnTo>
                        <a:lnTo>
                          <a:pt x="214" y="244"/>
                        </a:lnTo>
                        <a:lnTo>
                          <a:pt x="214" y="244"/>
                        </a:lnTo>
                        <a:lnTo>
                          <a:pt x="214" y="246"/>
                        </a:lnTo>
                        <a:lnTo>
                          <a:pt x="214" y="246"/>
                        </a:lnTo>
                        <a:lnTo>
                          <a:pt x="216" y="246"/>
                        </a:lnTo>
                        <a:lnTo>
                          <a:pt x="216" y="247"/>
                        </a:lnTo>
                        <a:lnTo>
                          <a:pt x="216" y="247"/>
                        </a:lnTo>
                        <a:lnTo>
                          <a:pt x="216" y="247"/>
                        </a:lnTo>
                        <a:lnTo>
                          <a:pt x="216" y="249"/>
                        </a:lnTo>
                        <a:lnTo>
                          <a:pt x="216" y="249"/>
                        </a:lnTo>
                        <a:lnTo>
                          <a:pt x="216" y="249"/>
                        </a:lnTo>
                        <a:lnTo>
                          <a:pt x="216" y="251"/>
                        </a:lnTo>
                        <a:lnTo>
                          <a:pt x="216" y="251"/>
                        </a:lnTo>
                        <a:lnTo>
                          <a:pt x="218" y="251"/>
                        </a:lnTo>
                        <a:lnTo>
                          <a:pt x="218" y="251"/>
                        </a:lnTo>
                        <a:lnTo>
                          <a:pt x="218" y="253"/>
                        </a:lnTo>
                        <a:lnTo>
                          <a:pt x="218" y="253"/>
                        </a:lnTo>
                        <a:lnTo>
                          <a:pt x="218" y="253"/>
                        </a:lnTo>
                        <a:lnTo>
                          <a:pt x="218" y="255"/>
                        </a:lnTo>
                        <a:lnTo>
                          <a:pt x="218" y="255"/>
                        </a:lnTo>
                        <a:lnTo>
                          <a:pt x="218" y="257"/>
                        </a:lnTo>
                        <a:lnTo>
                          <a:pt x="218" y="257"/>
                        </a:lnTo>
                        <a:lnTo>
                          <a:pt x="218" y="257"/>
                        </a:lnTo>
                        <a:lnTo>
                          <a:pt x="218" y="259"/>
                        </a:lnTo>
                        <a:lnTo>
                          <a:pt x="218" y="259"/>
                        </a:lnTo>
                        <a:lnTo>
                          <a:pt x="218" y="261"/>
                        </a:lnTo>
                        <a:lnTo>
                          <a:pt x="216" y="261"/>
                        </a:lnTo>
                        <a:lnTo>
                          <a:pt x="216" y="261"/>
                        </a:lnTo>
                        <a:lnTo>
                          <a:pt x="216" y="261"/>
                        </a:lnTo>
                        <a:lnTo>
                          <a:pt x="216" y="261"/>
                        </a:lnTo>
                        <a:lnTo>
                          <a:pt x="216" y="261"/>
                        </a:lnTo>
                        <a:lnTo>
                          <a:pt x="214" y="261"/>
                        </a:lnTo>
                        <a:lnTo>
                          <a:pt x="214" y="263"/>
                        </a:lnTo>
                        <a:lnTo>
                          <a:pt x="214" y="263"/>
                        </a:lnTo>
                        <a:lnTo>
                          <a:pt x="214" y="263"/>
                        </a:lnTo>
                        <a:lnTo>
                          <a:pt x="214" y="265"/>
                        </a:lnTo>
                        <a:lnTo>
                          <a:pt x="214" y="265"/>
                        </a:lnTo>
                        <a:lnTo>
                          <a:pt x="214" y="267"/>
                        </a:lnTo>
                        <a:lnTo>
                          <a:pt x="214" y="267"/>
                        </a:lnTo>
                        <a:lnTo>
                          <a:pt x="214" y="269"/>
                        </a:lnTo>
                        <a:lnTo>
                          <a:pt x="214" y="269"/>
                        </a:lnTo>
                        <a:lnTo>
                          <a:pt x="214" y="269"/>
                        </a:lnTo>
                        <a:lnTo>
                          <a:pt x="214" y="270"/>
                        </a:lnTo>
                        <a:lnTo>
                          <a:pt x="214" y="270"/>
                        </a:lnTo>
                        <a:lnTo>
                          <a:pt x="214" y="272"/>
                        </a:lnTo>
                        <a:lnTo>
                          <a:pt x="214" y="272"/>
                        </a:lnTo>
                        <a:lnTo>
                          <a:pt x="214" y="274"/>
                        </a:lnTo>
                        <a:lnTo>
                          <a:pt x="214" y="274"/>
                        </a:lnTo>
                        <a:lnTo>
                          <a:pt x="214" y="276"/>
                        </a:lnTo>
                        <a:lnTo>
                          <a:pt x="214" y="276"/>
                        </a:lnTo>
                        <a:lnTo>
                          <a:pt x="214" y="276"/>
                        </a:lnTo>
                        <a:lnTo>
                          <a:pt x="214" y="278"/>
                        </a:lnTo>
                        <a:lnTo>
                          <a:pt x="214" y="278"/>
                        </a:lnTo>
                        <a:lnTo>
                          <a:pt x="214" y="278"/>
                        </a:lnTo>
                        <a:lnTo>
                          <a:pt x="214" y="280"/>
                        </a:lnTo>
                        <a:lnTo>
                          <a:pt x="212" y="280"/>
                        </a:lnTo>
                        <a:lnTo>
                          <a:pt x="212" y="280"/>
                        </a:lnTo>
                        <a:lnTo>
                          <a:pt x="212" y="280"/>
                        </a:lnTo>
                        <a:lnTo>
                          <a:pt x="212" y="280"/>
                        </a:lnTo>
                        <a:lnTo>
                          <a:pt x="212" y="282"/>
                        </a:lnTo>
                        <a:lnTo>
                          <a:pt x="214" y="282"/>
                        </a:lnTo>
                        <a:lnTo>
                          <a:pt x="214" y="282"/>
                        </a:lnTo>
                        <a:lnTo>
                          <a:pt x="214" y="284"/>
                        </a:lnTo>
                        <a:lnTo>
                          <a:pt x="214" y="284"/>
                        </a:lnTo>
                        <a:lnTo>
                          <a:pt x="214" y="284"/>
                        </a:lnTo>
                        <a:lnTo>
                          <a:pt x="214" y="284"/>
                        </a:lnTo>
                        <a:lnTo>
                          <a:pt x="214" y="286"/>
                        </a:lnTo>
                        <a:lnTo>
                          <a:pt x="214" y="286"/>
                        </a:lnTo>
                        <a:lnTo>
                          <a:pt x="214" y="286"/>
                        </a:lnTo>
                        <a:lnTo>
                          <a:pt x="214" y="288"/>
                        </a:lnTo>
                        <a:lnTo>
                          <a:pt x="216" y="288"/>
                        </a:lnTo>
                        <a:lnTo>
                          <a:pt x="216" y="288"/>
                        </a:lnTo>
                        <a:lnTo>
                          <a:pt x="216" y="290"/>
                        </a:lnTo>
                        <a:lnTo>
                          <a:pt x="216" y="290"/>
                        </a:lnTo>
                        <a:lnTo>
                          <a:pt x="216" y="290"/>
                        </a:lnTo>
                        <a:lnTo>
                          <a:pt x="216" y="292"/>
                        </a:lnTo>
                        <a:lnTo>
                          <a:pt x="216" y="292"/>
                        </a:lnTo>
                        <a:lnTo>
                          <a:pt x="214" y="292"/>
                        </a:lnTo>
                        <a:lnTo>
                          <a:pt x="214" y="292"/>
                        </a:lnTo>
                        <a:lnTo>
                          <a:pt x="214" y="292"/>
                        </a:lnTo>
                        <a:lnTo>
                          <a:pt x="214" y="292"/>
                        </a:lnTo>
                        <a:lnTo>
                          <a:pt x="214" y="292"/>
                        </a:lnTo>
                        <a:lnTo>
                          <a:pt x="214" y="293"/>
                        </a:lnTo>
                        <a:lnTo>
                          <a:pt x="214" y="293"/>
                        </a:lnTo>
                        <a:lnTo>
                          <a:pt x="214" y="295"/>
                        </a:lnTo>
                        <a:lnTo>
                          <a:pt x="212" y="295"/>
                        </a:lnTo>
                        <a:lnTo>
                          <a:pt x="212" y="295"/>
                        </a:lnTo>
                        <a:lnTo>
                          <a:pt x="212" y="295"/>
                        </a:lnTo>
                        <a:lnTo>
                          <a:pt x="212" y="297"/>
                        </a:lnTo>
                        <a:lnTo>
                          <a:pt x="210" y="297"/>
                        </a:lnTo>
                        <a:lnTo>
                          <a:pt x="210" y="297"/>
                        </a:lnTo>
                        <a:lnTo>
                          <a:pt x="210" y="297"/>
                        </a:lnTo>
                        <a:lnTo>
                          <a:pt x="210" y="299"/>
                        </a:lnTo>
                        <a:lnTo>
                          <a:pt x="210" y="299"/>
                        </a:lnTo>
                        <a:lnTo>
                          <a:pt x="209" y="299"/>
                        </a:lnTo>
                        <a:lnTo>
                          <a:pt x="209" y="299"/>
                        </a:lnTo>
                        <a:lnTo>
                          <a:pt x="209" y="299"/>
                        </a:lnTo>
                        <a:lnTo>
                          <a:pt x="209" y="301"/>
                        </a:lnTo>
                        <a:lnTo>
                          <a:pt x="209" y="301"/>
                        </a:lnTo>
                        <a:lnTo>
                          <a:pt x="209" y="301"/>
                        </a:lnTo>
                        <a:lnTo>
                          <a:pt x="209" y="303"/>
                        </a:lnTo>
                        <a:lnTo>
                          <a:pt x="209" y="303"/>
                        </a:lnTo>
                        <a:lnTo>
                          <a:pt x="207" y="303"/>
                        </a:lnTo>
                        <a:lnTo>
                          <a:pt x="207" y="303"/>
                        </a:lnTo>
                        <a:lnTo>
                          <a:pt x="207" y="305"/>
                        </a:lnTo>
                        <a:lnTo>
                          <a:pt x="209" y="305"/>
                        </a:lnTo>
                        <a:lnTo>
                          <a:pt x="209" y="305"/>
                        </a:lnTo>
                        <a:lnTo>
                          <a:pt x="207" y="305"/>
                        </a:lnTo>
                        <a:lnTo>
                          <a:pt x="207" y="307"/>
                        </a:lnTo>
                        <a:lnTo>
                          <a:pt x="207" y="307"/>
                        </a:lnTo>
                        <a:lnTo>
                          <a:pt x="209" y="307"/>
                        </a:lnTo>
                        <a:lnTo>
                          <a:pt x="209" y="309"/>
                        </a:lnTo>
                        <a:lnTo>
                          <a:pt x="209" y="309"/>
                        </a:lnTo>
                        <a:lnTo>
                          <a:pt x="209" y="309"/>
                        </a:lnTo>
                        <a:lnTo>
                          <a:pt x="209" y="309"/>
                        </a:lnTo>
                        <a:lnTo>
                          <a:pt x="209" y="309"/>
                        </a:lnTo>
                        <a:lnTo>
                          <a:pt x="210" y="309"/>
                        </a:lnTo>
                        <a:lnTo>
                          <a:pt x="210" y="311"/>
                        </a:lnTo>
                        <a:lnTo>
                          <a:pt x="210" y="311"/>
                        </a:lnTo>
                        <a:lnTo>
                          <a:pt x="210" y="311"/>
                        </a:lnTo>
                        <a:lnTo>
                          <a:pt x="210" y="311"/>
                        </a:lnTo>
                        <a:lnTo>
                          <a:pt x="210" y="313"/>
                        </a:lnTo>
                        <a:lnTo>
                          <a:pt x="210" y="313"/>
                        </a:lnTo>
                        <a:lnTo>
                          <a:pt x="210" y="313"/>
                        </a:lnTo>
                        <a:lnTo>
                          <a:pt x="210" y="313"/>
                        </a:lnTo>
                        <a:lnTo>
                          <a:pt x="210" y="315"/>
                        </a:lnTo>
                        <a:lnTo>
                          <a:pt x="209" y="315"/>
                        </a:lnTo>
                        <a:lnTo>
                          <a:pt x="209" y="315"/>
                        </a:lnTo>
                        <a:lnTo>
                          <a:pt x="209" y="315"/>
                        </a:lnTo>
                        <a:lnTo>
                          <a:pt x="209" y="316"/>
                        </a:lnTo>
                        <a:lnTo>
                          <a:pt x="209" y="316"/>
                        </a:lnTo>
                        <a:lnTo>
                          <a:pt x="209" y="316"/>
                        </a:lnTo>
                        <a:lnTo>
                          <a:pt x="209" y="316"/>
                        </a:lnTo>
                        <a:lnTo>
                          <a:pt x="207" y="316"/>
                        </a:lnTo>
                        <a:lnTo>
                          <a:pt x="207" y="318"/>
                        </a:lnTo>
                        <a:lnTo>
                          <a:pt x="209" y="318"/>
                        </a:lnTo>
                        <a:lnTo>
                          <a:pt x="209" y="318"/>
                        </a:lnTo>
                        <a:lnTo>
                          <a:pt x="209" y="320"/>
                        </a:lnTo>
                        <a:lnTo>
                          <a:pt x="209" y="320"/>
                        </a:lnTo>
                        <a:lnTo>
                          <a:pt x="207" y="320"/>
                        </a:lnTo>
                        <a:lnTo>
                          <a:pt x="207" y="322"/>
                        </a:lnTo>
                        <a:lnTo>
                          <a:pt x="209" y="322"/>
                        </a:lnTo>
                        <a:lnTo>
                          <a:pt x="209" y="322"/>
                        </a:lnTo>
                        <a:lnTo>
                          <a:pt x="209" y="322"/>
                        </a:lnTo>
                        <a:lnTo>
                          <a:pt x="210" y="322"/>
                        </a:lnTo>
                        <a:lnTo>
                          <a:pt x="210" y="322"/>
                        </a:lnTo>
                        <a:lnTo>
                          <a:pt x="210" y="322"/>
                        </a:lnTo>
                        <a:lnTo>
                          <a:pt x="210" y="322"/>
                        </a:lnTo>
                        <a:lnTo>
                          <a:pt x="210" y="324"/>
                        </a:lnTo>
                        <a:lnTo>
                          <a:pt x="212" y="324"/>
                        </a:lnTo>
                        <a:lnTo>
                          <a:pt x="212" y="324"/>
                        </a:lnTo>
                        <a:lnTo>
                          <a:pt x="212" y="324"/>
                        </a:lnTo>
                        <a:lnTo>
                          <a:pt x="212" y="324"/>
                        </a:lnTo>
                        <a:lnTo>
                          <a:pt x="214" y="324"/>
                        </a:lnTo>
                        <a:lnTo>
                          <a:pt x="214" y="326"/>
                        </a:lnTo>
                        <a:lnTo>
                          <a:pt x="212" y="326"/>
                        </a:lnTo>
                        <a:lnTo>
                          <a:pt x="212" y="326"/>
                        </a:lnTo>
                        <a:lnTo>
                          <a:pt x="214" y="326"/>
                        </a:lnTo>
                        <a:lnTo>
                          <a:pt x="214" y="326"/>
                        </a:lnTo>
                        <a:lnTo>
                          <a:pt x="214" y="326"/>
                        </a:lnTo>
                        <a:lnTo>
                          <a:pt x="214" y="326"/>
                        </a:lnTo>
                        <a:lnTo>
                          <a:pt x="214" y="326"/>
                        </a:lnTo>
                        <a:lnTo>
                          <a:pt x="216" y="326"/>
                        </a:lnTo>
                        <a:lnTo>
                          <a:pt x="216" y="326"/>
                        </a:lnTo>
                        <a:lnTo>
                          <a:pt x="216" y="326"/>
                        </a:lnTo>
                        <a:lnTo>
                          <a:pt x="218" y="326"/>
                        </a:lnTo>
                        <a:lnTo>
                          <a:pt x="218" y="328"/>
                        </a:lnTo>
                        <a:lnTo>
                          <a:pt x="216" y="328"/>
                        </a:lnTo>
                        <a:lnTo>
                          <a:pt x="216" y="328"/>
                        </a:lnTo>
                        <a:lnTo>
                          <a:pt x="216" y="328"/>
                        </a:lnTo>
                        <a:lnTo>
                          <a:pt x="216" y="328"/>
                        </a:lnTo>
                        <a:lnTo>
                          <a:pt x="214" y="328"/>
                        </a:lnTo>
                        <a:lnTo>
                          <a:pt x="214" y="330"/>
                        </a:lnTo>
                        <a:lnTo>
                          <a:pt x="214" y="330"/>
                        </a:lnTo>
                        <a:lnTo>
                          <a:pt x="214" y="330"/>
                        </a:lnTo>
                        <a:lnTo>
                          <a:pt x="214" y="330"/>
                        </a:lnTo>
                        <a:lnTo>
                          <a:pt x="214" y="330"/>
                        </a:lnTo>
                        <a:lnTo>
                          <a:pt x="212" y="330"/>
                        </a:lnTo>
                        <a:lnTo>
                          <a:pt x="212" y="328"/>
                        </a:lnTo>
                        <a:lnTo>
                          <a:pt x="212" y="328"/>
                        </a:lnTo>
                        <a:lnTo>
                          <a:pt x="212" y="328"/>
                        </a:lnTo>
                        <a:lnTo>
                          <a:pt x="212" y="328"/>
                        </a:lnTo>
                        <a:lnTo>
                          <a:pt x="210" y="328"/>
                        </a:lnTo>
                        <a:lnTo>
                          <a:pt x="210" y="328"/>
                        </a:lnTo>
                        <a:lnTo>
                          <a:pt x="210" y="328"/>
                        </a:lnTo>
                        <a:lnTo>
                          <a:pt x="210" y="326"/>
                        </a:lnTo>
                        <a:lnTo>
                          <a:pt x="210" y="326"/>
                        </a:lnTo>
                        <a:lnTo>
                          <a:pt x="209" y="326"/>
                        </a:lnTo>
                        <a:lnTo>
                          <a:pt x="209" y="328"/>
                        </a:lnTo>
                        <a:lnTo>
                          <a:pt x="210" y="328"/>
                        </a:lnTo>
                        <a:lnTo>
                          <a:pt x="210" y="328"/>
                        </a:lnTo>
                        <a:lnTo>
                          <a:pt x="210" y="330"/>
                        </a:lnTo>
                        <a:lnTo>
                          <a:pt x="210" y="330"/>
                        </a:lnTo>
                        <a:lnTo>
                          <a:pt x="210" y="330"/>
                        </a:lnTo>
                        <a:lnTo>
                          <a:pt x="210" y="330"/>
                        </a:lnTo>
                        <a:lnTo>
                          <a:pt x="210" y="332"/>
                        </a:lnTo>
                        <a:lnTo>
                          <a:pt x="210" y="332"/>
                        </a:lnTo>
                        <a:lnTo>
                          <a:pt x="212" y="332"/>
                        </a:lnTo>
                        <a:lnTo>
                          <a:pt x="212" y="332"/>
                        </a:lnTo>
                        <a:lnTo>
                          <a:pt x="214" y="332"/>
                        </a:lnTo>
                        <a:lnTo>
                          <a:pt x="214" y="332"/>
                        </a:lnTo>
                        <a:lnTo>
                          <a:pt x="214" y="332"/>
                        </a:lnTo>
                        <a:lnTo>
                          <a:pt x="214" y="332"/>
                        </a:lnTo>
                        <a:lnTo>
                          <a:pt x="214" y="332"/>
                        </a:lnTo>
                        <a:lnTo>
                          <a:pt x="214" y="332"/>
                        </a:lnTo>
                        <a:lnTo>
                          <a:pt x="214" y="332"/>
                        </a:lnTo>
                        <a:lnTo>
                          <a:pt x="214" y="334"/>
                        </a:lnTo>
                        <a:lnTo>
                          <a:pt x="214" y="334"/>
                        </a:lnTo>
                        <a:lnTo>
                          <a:pt x="214" y="334"/>
                        </a:lnTo>
                        <a:lnTo>
                          <a:pt x="214" y="336"/>
                        </a:lnTo>
                        <a:lnTo>
                          <a:pt x="214" y="336"/>
                        </a:lnTo>
                        <a:lnTo>
                          <a:pt x="214" y="337"/>
                        </a:lnTo>
                        <a:lnTo>
                          <a:pt x="212" y="337"/>
                        </a:lnTo>
                        <a:lnTo>
                          <a:pt x="212" y="337"/>
                        </a:lnTo>
                        <a:lnTo>
                          <a:pt x="212" y="339"/>
                        </a:lnTo>
                        <a:lnTo>
                          <a:pt x="212" y="339"/>
                        </a:lnTo>
                        <a:lnTo>
                          <a:pt x="212" y="339"/>
                        </a:lnTo>
                        <a:lnTo>
                          <a:pt x="214" y="339"/>
                        </a:lnTo>
                        <a:lnTo>
                          <a:pt x="214" y="341"/>
                        </a:lnTo>
                        <a:lnTo>
                          <a:pt x="212" y="341"/>
                        </a:lnTo>
                        <a:lnTo>
                          <a:pt x="212" y="341"/>
                        </a:lnTo>
                        <a:lnTo>
                          <a:pt x="212" y="341"/>
                        </a:lnTo>
                        <a:lnTo>
                          <a:pt x="210" y="341"/>
                        </a:lnTo>
                        <a:lnTo>
                          <a:pt x="210" y="341"/>
                        </a:lnTo>
                        <a:lnTo>
                          <a:pt x="210" y="343"/>
                        </a:lnTo>
                        <a:lnTo>
                          <a:pt x="210" y="343"/>
                        </a:lnTo>
                        <a:lnTo>
                          <a:pt x="210" y="343"/>
                        </a:lnTo>
                        <a:lnTo>
                          <a:pt x="210" y="345"/>
                        </a:lnTo>
                        <a:lnTo>
                          <a:pt x="209" y="345"/>
                        </a:lnTo>
                        <a:lnTo>
                          <a:pt x="209" y="345"/>
                        </a:lnTo>
                        <a:lnTo>
                          <a:pt x="209" y="345"/>
                        </a:lnTo>
                        <a:lnTo>
                          <a:pt x="209" y="347"/>
                        </a:lnTo>
                        <a:lnTo>
                          <a:pt x="209" y="347"/>
                        </a:lnTo>
                        <a:lnTo>
                          <a:pt x="209" y="347"/>
                        </a:lnTo>
                        <a:lnTo>
                          <a:pt x="209" y="347"/>
                        </a:lnTo>
                        <a:lnTo>
                          <a:pt x="207" y="347"/>
                        </a:lnTo>
                        <a:lnTo>
                          <a:pt x="207" y="349"/>
                        </a:lnTo>
                        <a:lnTo>
                          <a:pt x="207" y="349"/>
                        </a:lnTo>
                        <a:lnTo>
                          <a:pt x="207" y="349"/>
                        </a:lnTo>
                        <a:lnTo>
                          <a:pt x="207" y="351"/>
                        </a:lnTo>
                        <a:lnTo>
                          <a:pt x="205" y="351"/>
                        </a:lnTo>
                        <a:lnTo>
                          <a:pt x="205" y="351"/>
                        </a:lnTo>
                        <a:lnTo>
                          <a:pt x="205" y="351"/>
                        </a:lnTo>
                        <a:lnTo>
                          <a:pt x="205" y="351"/>
                        </a:lnTo>
                        <a:lnTo>
                          <a:pt x="203" y="351"/>
                        </a:lnTo>
                        <a:lnTo>
                          <a:pt x="203" y="353"/>
                        </a:lnTo>
                        <a:lnTo>
                          <a:pt x="203" y="353"/>
                        </a:lnTo>
                        <a:lnTo>
                          <a:pt x="203" y="353"/>
                        </a:lnTo>
                        <a:lnTo>
                          <a:pt x="203" y="355"/>
                        </a:lnTo>
                        <a:lnTo>
                          <a:pt x="203" y="355"/>
                        </a:lnTo>
                        <a:lnTo>
                          <a:pt x="205" y="355"/>
                        </a:lnTo>
                        <a:lnTo>
                          <a:pt x="205" y="355"/>
                        </a:lnTo>
                        <a:lnTo>
                          <a:pt x="205" y="355"/>
                        </a:lnTo>
                        <a:lnTo>
                          <a:pt x="205" y="357"/>
                        </a:lnTo>
                        <a:lnTo>
                          <a:pt x="205" y="357"/>
                        </a:lnTo>
                        <a:lnTo>
                          <a:pt x="205" y="357"/>
                        </a:lnTo>
                        <a:lnTo>
                          <a:pt x="205" y="357"/>
                        </a:lnTo>
                        <a:lnTo>
                          <a:pt x="205" y="359"/>
                        </a:lnTo>
                        <a:lnTo>
                          <a:pt x="205" y="359"/>
                        </a:lnTo>
                        <a:lnTo>
                          <a:pt x="205" y="359"/>
                        </a:lnTo>
                        <a:lnTo>
                          <a:pt x="205" y="359"/>
                        </a:lnTo>
                        <a:lnTo>
                          <a:pt x="205" y="360"/>
                        </a:lnTo>
                        <a:lnTo>
                          <a:pt x="203" y="360"/>
                        </a:lnTo>
                        <a:lnTo>
                          <a:pt x="203" y="360"/>
                        </a:lnTo>
                        <a:lnTo>
                          <a:pt x="203" y="360"/>
                        </a:lnTo>
                        <a:lnTo>
                          <a:pt x="203" y="362"/>
                        </a:lnTo>
                        <a:lnTo>
                          <a:pt x="203" y="362"/>
                        </a:lnTo>
                        <a:lnTo>
                          <a:pt x="201" y="362"/>
                        </a:lnTo>
                        <a:lnTo>
                          <a:pt x="201" y="362"/>
                        </a:lnTo>
                        <a:lnTo>
                          <a:pt x="199" y="362"/>
                        </a:lnTo>
                        <a:lnTo>
                          <a:pt x="199" y="362"/>
                        </a:lnTo>
                        <a:lnTo>
                          <a:pt x="199" y="362"/>
                        </a:lnTo>
                        <a:lnTo>
                          <a:pt x="199" y="364"/>
                        </a:lnTo>
                        <a:lnTo>
                          <a:pt x="199" y="364"/>
                        </a:lnTo>
                        <a:lnTo>
                          <a:pt x="199" y="364"/>
                        </a:lnTo>
                        <a:lnTo>
                          <a:pt x="199" y="364"/>
                        </a:lnTo>
                        <a:lnTo>
                          <a:pt x="199" y="366"/>
                        </a:lnTo>
                        <a:lnTo>
                          <a:pt x="199" y="366"/>
                        </a:lnTo>
                        <a:lnTo>
                          <a:pt x="201" y="366"/>
                        </a:lnTo>
                        <a:lnTo>
                          <a:pt x="201" y="368"/>
                        </a:lnTo>
                        <a:lnTo>
                          <a:pt x="201" y="368"/>
                        </a:lnTo>
                        <a:lnTo>
                          <a:pt x="201" y="370"/>
                        </a:lnTo>
                        <a:lnTo>
                          <a:pt x="199" y="370"/>
                        </a:lnTo>
                        <a:lnTo>
                          <a:pt x="199" y="370"/>
                        </a:lnTo>
                        <a:lnTo>
                          <a:pt x="199" y="372"/>
                        </a:lnTo>
                        <a:lnTo>
                          <a:pt x="199" y="372"/>
                        </a:lnTo>
                        <a:lnTo>
                          <a:pt x="199" y="372"/>
                        </a:lnTo>
                        <a:lnTo>
                          <a:pt x="199" y="372"/>
                        </a:lnTo>
                        <a:lnTo>
                          <a:pt x="199" y="372"/>
                        </a:lnTo>
                        <a:lnTo>
                          <a:pt x="197" y="372"/>
                        </a:lnTo>
                        <a:lnTo>
                          <a:pt x="197" y="374"/>
                        </a:lnTo>
                        <a:lnTo>
                          <a:pt x="197" y="374"/>
                        </a:lnTo>
                        <a:lnTo>
                          <a:pt x="195" y="374"/>
                        </a:lnTo>
                        <a:lnTo>
                          <a:pt x="195" y="374"/>
                        </a:lnTo>
                        <a:lnTo>
                          <a:pt x="195" y="374"/>
                        </a:lnTo>
                        <a:lnTo>
                          <a:pt x="195" y="374"/>
                        </a:lnTo>
                        <a:lnTo>
                          <a:pt x="193" y="374"/>
                        </a:lnTo>
                        <a:lnTo>
                          <a:pt x="193" y="374"/>
                        </a:lnTo>
                        <a:lnTo>
                          <a:pt x="193" y="376"/>
                        </a:lnTo>
                        <a:lnTo>
                          <a:pt x="193" y="376"/>
                        </a:lnTo>
                        <a:lnTo>
                          <a:pt x="191" y="376"/>
                        </a:lnTo>
                        <a:lnTo>
                          <a:pt x="191" y="374"/>
                        </a:lnTo>
                        <a:lnTo>
                          <a:pt x="191" y="374"/>
                        </a:lnTo>
                        <a:lnTo>
                          <a:pt x="189" y="374"/>
                        </a:lnTo>
                        <a:lnTo>
                          <a:pt x="189" y="376"/>
                        </a:lnTo>
                        <a:lnTo>
                          <a:pt x="189" y="376"/>
                        </a:lnTo>
                        <a:lnTo>
                          <a:pt x="189" y="376"/>
                        </a:lnTo>
                        <a:lnTo>
                          <a:pt x="189" y="376"/>
                        </a:lnTo>
                        <a:lnTo>
                          <a:pt x="189" y="376"/>
                        </a:lnTo>
                        <a:lnTo>
                          <a:pt x="188" y="376"/>
                        </a:lnTo>
                        <a:lnTo>
                          <a:pt x="188" y="374"/>
                        </a:lnTo>
                        <a:lnTo>
                          <a:pt x="188" y="374"/>
                        </a:lnTo>
                        <a:lnTo>
                          <a:pt x="188" y="374"/>
                        </a:lnTo>
                        <a:lnTo>
                          <a:pt x="188" y="374"/>
                        </a:lnTo>
                        <a:lnTo>
                          <a:pt x="186" y="374"/>
                        </a:lnTo>
                        <a:lnTo>
                          <a:pt x="186" y="374"/>
                        </a:lnTo>
                        <a:lnTo>
                          <a:pt x="186" y="372"/>
                        </a:lnTo>
                        <a:lnTo>
                          <a:pt x="184" y="372"/>
                        </a:lnTo>
                        <a:lnTo>
                          <a:pt x="184" y="372"/>
                        </a:lnTo>
                        <a:lnTo>
                          <a:pt x="184" y="372"/>
                        </a:lnTo>
                        <a:lnTo>
                          <a:pt x="184" y="372"/>
                        </a:lnTo>
                        <a:lnTo>
                          <a:pt x="184" y="372"/>
                        </a:lnTo>
                        <a:lnTo>
                          <a:pt x="182" y="372"/>
                        </a:lnTo>
                        <a:lnTo>
                          <a:pt x="182" y="370"/>
                        </a:lnTo>
                        <a:lnTo>
                          <a:pt x="182" y="370"/>
                        </a:lnTo>
                        <a:lnTo>
                          <a:pt x="182" y="370"/>
                        </a:lnTo>
                        <a:lnTo>
                          <a:pt x="182" y="370"/>
                        </a:lnTo>
                        <a:lnTo>
                          <a:pt x="180" y="370"/>
                        </a:lnTo>
                        <a:lnTo>
                          <a:pt x="180" y="368"/>
                        </a:lnTo>
                        <a:lnTo>
                          <a:pt x="180" y="368"/>
                        </a:lnTo>
                        <a:lnTo>
                          <a:pt x="180" y="368"/>
                        </a:lnTo>
                        <a:lnTo>
                          <a:pt x="180" y="366"/>
                        </a:lnTo>
                        <a:lnTo>
                          <a:pt x="178" y="366"/>
                        </a:lnTo>
                        <a:lnTo>
                          <a:pt x="178" y="366"/>
                        </a:lnTo>
                        <a:lnTo>
                          <a:pt x="178" y="366"/>
                        </a:lnTo>
                        <a:lnTo>
                          <a:pt x="178" y="366"/>
                        </a:lnTo>
                        <a:lnTo>
                          <a:pt x="176" y="366"/>
                        </a:lnTo>
                        <a:lnTo>
                          <a:pt x="176" y="364"/>
                        </a:lnTo>
                        <a:lnTo>
                          <a:pt x="176" y="364"/>
                        </a:lnTo>
                        <a:lnTo>
                          <a:pt x="176" y="364"/>
                        </a:lnTo>
                        <a:lnTo>
                          <a:pt x="176" y="364"/>
                        </a:lnTo>
                        <a:lnTo>
                          <a:pt x="174" y="364"/>
                        </a:lnTo>
                        <a:lnTo>
                          <a:pt x="174" y="364"/>
                        </a:lnTo>
                        <a:lnTo>
                          <a:pt x="174" y="364"/>
                        </a:lnTo>
                        <a:lnTo>
                          <a:pt x="172" y="364"/>
                        </a:lnTo>
                        <a:lnTo>
                          <a:pt x="172" y="364"/>
                        </a:lnTo>
                        <a:lnTo>
                          <a:pt x="172" y="364"/>
                        </a:lnTo>
                        <a:lnTo>
                          <a:pt x="172" y="362"/>
                        </a:lnTo>
                        <a:lnTo>
                          <a:pt x="172" y="362"/>
                        </a:lnTo>
                        <a:lnTo>
                          <a:pt x="172" y="362"/>
                        </a:lnTo>
                        <a:lnTo>
                          <a:pt x="172" y="360"/>
                        </a:lnTo>
                        <a:lnTo>
                          <a:pt x="172" y="360"/>
                        </a:lnTo>
                        <a:lnTo>
                          <a:pt x="172" y="359"/>
                        </a:lnTo>
                        <a:lnTo>
                          <a:pt x="172" y="359"/>
                        </a:lnTo>
                        <a:lnTo>
                          <a:pt x="172" y="359"/>
                        </a:lnTo>
                        <a:lnTo>
                          <a:pt x="172" y="357"/>
                        </a:lnTo>
                        <a:lnTo>
                          <a:pt x="172" y="357"/>
                        </a:lnTo>
                        <a:lnTo>
                          <a:pt x="170" y="357"/>
                        </a:lnTo>
                        <a:lnTo>
                          <a:pt x="170" y="357"/>
                        </a:lnTo>
                        <a:lnTo>
                          <a:pt x="170" y="355"/>
                        </a:lnTo>
                        <a:lnTo>
                          <a:pt x="170" y="355"/>
                        </a:lnTo>
                        <a:lnTo>
                          <a:pt x="170" y="355"/>
                        </a:lnTo>
                        <a:lnTo>
                          <a:pt x="170" y="355"/>
                        </a:lnTo>
                        <a:lnTo>
                          <a:pt x="168" y="355"/>
                        </a:lnTo>
                        <a:lnTo>
                          <a:pt x="168" y="355"/>
                        </a:lnTo>
                        <a:lnTo>
                          <a:pt x="168" y="353"/>
                        </a:lnTo>
                        <a:lnTo>
                          <a:pt x="166" y="353"/>
                        </a:lnTo>
                        <a:lnTo>
                          <a:pt x="166" y="353"/>
                        </a:lnTo>
                        <a:lnTo>
                          <a:pt x="166" y="353"/>
                        </a:lnTo>
                        <a:lnTo>
                          <a:pt x="166" y="353"/>
                        </a:lnTo>
                        <a:lnTo>
                          <a:pt x="165" y="353"/>
                        </a:lnTo>
                        <a:lnTo>
                          <a:pt x="165" y="353"/>
                        </a:lnTo>
                        <a:lnTo>
                          <a:pt x="163" y="353"/>
                        </a:lnTo>
                        <a:lnTo>
                          <a:pt x="163" y="351"/>
                        </a:lnTo>
                        <a:lnTo>
                          <a:pt x="163" y="351"/>
                        </a:lnTo>
                        <a:lnTo>
                          <a:pt x="163" y="351"/>
                        </a:lnTo>
                        <a:lnTo>
                          <a:pt x="163" y="351"/>
                        </a:lnTo>
                        <a:lnTo>
                          <a:pt x="163" y="349"/>
                        </a:lnTo>
                        <a:lnTo>
                          <a:pt x="161" y="349"/>
                        </a:lnTo>
                        <a:lnTo>
                          <a:pt x="161" y="349"/>
                        </a:lnTo>
                        <a:lnTo>
                          <a:pt x="161" y="349"/>
                        </a:lnTo>
                        <a:lnTo>
                          <a:pt x="161" y="349"/>
                        </a:lnTo>
                        <a:lnTo>
                          <a:pt x="159" y="349"/>
                        </a:lnTo>
                        <a:lnTo>
                          <a:pt x="159" y="347"/>
                        </a:lnTo>
                        <a:lnTo>
                          <a:pt x="159" y="347"/>
                        </a:lnTo>
                        <a:lnTo>
                          <a:pt x="159" y="347"/>
                        </a:lnTo>
                        <a:lnTo>
                          <a:pt x="157" y="347"/>
                        </a:lnTo>
                        <a:lnTo>
                          <a:pt x="157" y="347"/>
                        </a:lnTo>
                        <a:lnTo>
                          <a:pt x="157" y="347"/>
                        </a:lnTo>
                        <a:lnTo>
                          <a:pt x="157" y="347"/>
                        </a:lnTo>
                        <a:lnTo>
                          <a:pt x="157" y="345"/>
                        </a:lnTo>
                        <a:lnTo>
                          <a:pt x="155" y="345"/>
                        </a:lnTo>
                        <a:lnTo>
                          <a:pt x="155" y="345"/>
                        </a:lnTo>
                        <a:lnTo>
                          <a:pt x="155" y="343"/>
                        </a:lnTo>
                        <a:lnTo>
                          <a:pt x="155" y="343"/>
                        </a:lnTo>
                        <a:lnTo>
                          <a:pt x="155" y="343"/>
                        </a:lnTo>
                        <a:lnTo>
                          <a:pt x="155" y="343"/>
                        </a:lnTo>
                        <a:lnTo>
                          <a:pt x="153" y="343"/>
                        </a:lnTo>
                        <a:lnTo>
                          <a:pt x="153" y="341"/>
                        </a:lnTo>
                        <a:lnTo>
                          <a:pt x="153" y="341"/>
                        </a:lnTo>
                        <a:lnTo>
                          <a:pt x="151" y="341"/>
                        </a:lnTo>
                        <a:lnTo>
                          <a:pt x="151" y="341"/>
                        </a:lnTo>
                        <a:lnTo>
                          <a:pt x="151" y="341"/>
                        </a:lnTo>
                        <a:lnTo>
                          <a:pt x="151" y="341"/>
                        </a:lnTo>
                        <a:lnTo>
                          <a:pt x="149" y="341"/>
                        </a:lnTo>
                        <a:lnTo>
                          <a:pt x="149" y="341"/>
                        </a:lnTo>
                        <a:lnTo>
                          <a:pt x="149" y="341"/>
                        </a:lnTo>
                        <a:lnTo>
                          <a:pt x="147" y="341"/>
                        </a:lnTo>
                        <a:lnTo>
                          <a:pt x="147" y="339"/>
                        </a:lnTo>
                        <a:lnTo>
                          <a:pt x="147" y="339"/>
                        </a:lnTo>
                        <a:lnTo>
                          <a:pt x="147" y="339"/>
                        </a:lnTo>
                        <a:lnTo>
                          <a:pt x="145" y="339"/>
                        </a:lnTo>
                        <a:lnTo>
                          <a:pt x="145" y="339"/>
                        </a:lnTo>
                        <a:lnTo>
                          <a:pt x="145" y="339"/>
                        </a:lnTo>
                        <a:lnTo>
                          <a:pt x="145" y="339"/>
                        </a:lnTo>
                        <a:lnTo>
                          <a:pt x="144" y="339"/>
                        </a:lnTo>
                        <a:lnTo>
                          <a:pt x="144" y="339"/>
                        </a:lnTo>
                        <a:lnTo>
                          <a:pt x="144" y="339"/>
                        </a:lnTo>
                        <a:lnTo>
                          <a:pt x="144" y="337"/>
                        </a:lnTo>
                        <a:lnTo>
                          <a:pt x="142" y="337"/>
                        </a:lnTo>
                        <a:lnTo>
                          <a:pt x="142" y="337"/>
                        </a:lnTo>
                        <a:lnTo>
                          <a:pt x="142" y="337"/>
                        </a:lnTo>
                        <a:lnTo>
                          <a:pt x="140" y="337"/>
                        </a:lnTo>
                        <a:lnTo>
                          <a:pt x="140" y="336"/>
                        </a:lnTo>
                        <a:lnTo>
                          <a:pt x="140" y="336"/>
                        </a:lnTo>
                        <a:lnTo>
                          <a:pt x="140" y="336"/>
                        </a:lnTo>
                        <a:lnTo>
                          <a:pt x="138" y="336"/>
                        </a:lnTo>
                        <a:lnTo>
                          <a:pt x="138" y="336"/>
                        </a:lnTo>
                        <a:lnTo>
                          <a:pt x="138" y="334"/>
                        </a:lnTo>
                        <a:lnTo>
                          <a:pt x="138" y="334"/>
                        </a:lnTo>
                        <a:lnTo>
                          <a:pt x="136" y="334"/>
                        </a:lnTo>
                        <a:lnTo>
                          <a:pt x="136" y="334"/>
                        </a:lnTo>
                        <a:lnTo>
                          <a:pt x="136" y="334"/>
                        </a:lnTo>
                        <a:lnTo>
                          <a:pt x="136" y="334"/>
                        </a:lnTo>
                        <a:lnTo>
                          <a:pt x="134" y="334"/>
                        </a:lnTo>
                        <a:lnTo>
                          <a:pt x="134" y="334"/>
                        </a:lnTo>
                        <a:lnTo>
                          <a:pt x="134" y="332"/>
                        </a:lnTo>
                        <a:lnTo>
                          <a:pt x="134" y="332"/>
                        </a:lnTo>
                        <a:lnTo>
                          <a:pt x="132" y="332"/>
                        </a:lnTo>
                        <a:lnTo>
                          <a:pt x="132" y="332"/>
                        </a:lnTo>
                        <a:lnTo>
                          <a:pt x="130" y="332"/>
                        </a:lnTo>
                        <a:lnTo>
                          <a:pt x="130" y="332"/>
                        </a:lnTo>
                        <a:lnTo>
                          <a:pt x="130" y="332"/>
                        </a:lnTo>
                        <a:lnTo>
                          <a:pt x="130" y="332"/>
                        </a:lnTo>
                        <a:lnTo>
                          <a:pt x="130" y="332"/>
                        </a:lnTo>
                        <a:lnTo>
                          <a:pt x="128" y="332"/>
                        </a:lnTo>
                        <a:lnTo>
                          <a:pt x="128" y="330"/>
                        </a:lnTo>
                        <a:lnTo>
                          <a:pt x="128" y="330"/>
                        </a:lnTo>
                        <a:lnTo>
                          <a:pt x="128" y="330"/>
                        </a:lnTo>
                        <a:lnTo>
                          <a:pt x="128" y="330"/>
                        </a:lnTo>
                        <a:lnTo>
                          <a:pt x="126" y="330"/>
                        </a:lnTo>
                        <a:lnTo>
                          <a:pt x="126" y="328"/>
                        </a:lnTo>
                        <a:lnTo>
                          <a:pt x="126" y="328"/>
                        </a:lnTo>
                        <a:lnTo>
                          <a:pt x="126" y="328"/>
                        </a:lnTo>
                        <a:lnTo>
                          <a:pt x="124" y="328"/>
                        </a:lnTo>
                        <a:lnTo>
                          <a:pt x="124" y="326"/>
                        </a:lnTo>
                        <a:lnTo>
                          <a:pt x="124" y="326"/>
                        </a:lnTo>
                        <a:lnTo>
                          <a:pt x="124" y="326"/>
                        </a:lnTo>
                        <a:lnTo>
                          <a:pt x="124" y="326"/>
                        </a:lnTo>
                        <a:lnTo>
                          <a:pt x="122" y="326"/>
                        </a:lnTo>
                        <a:lnTo>
                          <a:pt x="122" y="326"/>
                        </a:lnTo>
                        <a:lnTo>
                          <a:pt x="122" y="326"/>
                        </a:lnTo>
                        <a:lnTo>
                          <a:pt x="122" y="324"/>
                        </a:lnTo>
                        <a:lnTo>
                          <a:pt x="121" y="324"/>
                        </a:lnTo>
                        <a:lnTo>
                          <a:pt x="121" y="324"/>
                        </a:lnTo>
                        <a:lnTo>
                          <a:pt x="119" y="324"/>
                        </a:lnTo>
                        <a:lnTo>
                          <a:pt x="119" y="324"/>
                        </a:lnTo>
                        <a:lnTo>
                          <a:pt x="119" y="324"/>
                        </a:lnTo>
                        <a:lnTo>
                          <a:pt x="119" y="324"/>
                        </a:lnTo>
                        <a:lnTo>
                          <a:pt x="119" y="324"/>
                        </a:lnTo>
                        <a:lnTo>
                          <a:pt x="119" y="322"/>
                        </a:lnTo>
                        <a:lnTo>
                          <a:pt x="117" y="322"/>
                        </a:lnTo>
                        <a:lnTo>
                          <a:pt x="117" y="322"/>
                        </a:lnTo>
                        <a:lnTo>
                          <a:pt x="117" y="322"/>
                        </a:lnTo>
                        <a:lnTo>
                          <a:pt x="117" y="322"/>
                        </a:lnTo>
                        <a:lnTo>
                          <a:pt x="115" y="322"/>
                        </a:lnTo>
                        <a:lnTo>
                          <a:pt x="115" y="320"/>
                        </a:lnTo>
                        <a:lnTo>
                          <a:pt x="115" y="320"/>
                        </a:lnTo>
                        <a:lnTo>
                          <a:pt x="113" y="320"/>
                        </a:lnTo>
                        <a:lnTo>
                          <a:pt x="113" y="320"/>
                        </a:lnTo>
                        <a:lnTo>
                          <a:pt x="113" y="320"/>
                        </a:lnTo>
                        <a:lnTo>
                          <a:pt x="113" y="320"/>
                        </a:lnTo>
                        <a:lnTo>
                          <a:pt x="113" y="318"/>
                        </a:lnTo>
                        <a:lnTo>
                          <a:pt x="111" y="318"/>
                        </a:lnTo>
                        <a:lnTo>
                          <a:pt x="111" y="318"/>
                        </a:lnTo>
                        <a:lnTo>
                          <a:pt x="111" y="318"/>
                        </a:lnTo>
                        <a:lnTo>
                          <a:pt x="109" y="318"/>
                        </a:lnTo>
                        <a:lnTo>
                          <a:pt x="109" y="318"/>
                        </a:lnTo>
                        <a:lnTo>
                          <a:pt x="109" y="316"/>
                        </a:lnTo>
                        <a:lnTo>
                          <a:pt x="109" y="316"/>
                        </a:lnTo>
                        <a:lnTo>
                          <a:pt x="107" y="316"/>
                        </a:lnTo>
                        <a:lnTo>
                          <a:pt x="107" y="316"/>
                        </a:lnTo>
                        <a:lnTo>
                          <a:pt x="107" y="316"/>
                        </a:lnTo>
                        <a:lnTo>
                          <a:pt x="107" y="316"/>
                        </a:lnTo>
                        <a:lnTo>
                          <a:pt x="107" y="316"/>
                        </a:lnTo>
                        <a:lnTo>
                          <a:pt x="105" y="316"/>
                        </a:lnTo>
                        <a:lnTo>
                          <a:pt x="105" y="315"/>
                        </a:lnTo>
                        <a:lnTo>
                          <a:pt x="105" y="315"/>
                        </a:lnTo>
                        <a:lnTo>
                          <a:pt x="105" y="315"/>
                        </a:lnTo>
                        <a:lnTo>
                          <a:pt x="105" y="313"/>
                        </a:lnTo>
                        <a:lnTo>
                          <a:pt x="103" y="313"/>
                        </a:lnTo>
                        <a:lnTo>
                          <a:pt x="103" y="313"/>
                        </a:lnTo>
                        <a:lnTo>
                          <a:pt x="105" y="313"/>
                        </a:lnTo>
                        <a:lnTo>
                          <a:pt x="105" y="311"/>
                        </a:lnTo>
                        <a:lnTo>
                          <a:pt x="103" y="311"/>
                        </a:lnTo>
                        <a:lnTo>
                          <a:pt x="103" y="311"/>
                        </a:lnTo>
                        <a:lnTo>
                          <a:pt x="103" y="311"/>
                        </a:lnTo>
                        <a:lnTo>
                          <a:pt x="103" y="311"/>
                        </a:lnTo>
                        <a:lnTo>
                          <a:pt x="101" y="311"/>
                        </a:lnTo>
                        <a:lnTo>
                          <a:pt x="101" y="309"/>
                        </a:lnTo>
                        <a:lnTo>
                          <a:pt x="101" y="309"/>
                        </a:lnTo>
                        <a:lnTo>
                          <a:pt x="101" y="309"/>
                        </a:lnTo>
                        <a:lnTo>
                          <a:pt x="101" y="309"/>
                        </a:lnTo>
                        <a:lnTo>
                          <a:pt x="101" y="309"/>
                        </a:lnTo>
                        <a:lnTo>
                          <a:pt x="101" y="307"/>
                        </a:lnTo>
                        <a:lnTo>
                          <a:pt x="100" y="307"/>
                        </a:lnTo>
                        <a:lnTo>
                          <a:pt x="100" y="307"/>
                        </a:lnTo>
                        <a:lnTo>
                          <a:pt x="100" y="305"/>
                        </a:lnTo>
                        <a:lnTo>
                          <a:pt x="100" y="305"/>
                        </a:lnTo>
                        <a:lnTo>
                          <a:pt x="100" y="305"/>
                        </a:lnTo>
                        <a:lnTo>
                          <a:pt x="98" y="305"/>
                        </a:lnTo>
                        <a:lnTo>
                          <a:pt x="98" y="305"/>
                        </a:lnTo>
                        <a:lnTo>
                          <a:pt x="98" y="305"/>
                        </a:lnTo>
                        <a:lnTo>
                          <a:pt x="98" y="303"/>
                        </a:lnTo>
                        <a:lnTo>
                          <a:pt x="96" y="303"/>
                        </a:lnTo>
                        <a:lnTo>
                          <a:pt x="96" y="303"/>
                        </a:lnTo>
                        <a:lnTo>
                          <a:pt x="96" y="303"/>
                        </a:lnTo>
                        <a:lnTo>
                          <a:pt x="96" y="303"/>
                        </a:lnTo>
                        <a:lnTo>
                          <a:pt x="96" y="301"/>
                        </a:lnTo>
                        <a:lnTo>
                          <a:pt x="94" y="301"/>
                        </a:lnTo>
                        <a:lnTo>
                          <a:pt x="94" y="301"/>
                        </a:lnTo>
                        <a:lnTo>
                          <a:pt x="94" y="301"/>
                        </a:lnTo>
                        <a:lnTo>
                          <a:pt x="94" y="299"/>
                        </a:lnTo>
                        <a:lnTo>
                          <a:pt x="92" y="299"/>
                        </a:lnTo>
                        <a:lnTo>
                          <a:pt x="92" y="299"/>
                        </a:lnTo>
                        <a:lnTo>
                          <a:pt x="92" y="299"/>
                        </a:lnTo>
                        <a:lnTo>
                          <a:pt x="92" y="299"/>
                        </a:lnTo>
                        <a:lnTo>
                          <a:pt x="92" y="297"/>
                        </a:lnTo>
                        <a:lnTo>
                          <a:pt x="92" y="297"/>
                        </a:lnTo>
                        <a:lnTo>
                          <a:pt x="92" y="297"/>
                        </a:lnTo>
                        <a:lnTo>
                          <a:pt x="92" y="295"/>
                        </a:lnTo>
                        <a:lnTo>
                          <a:pt x="90" y="295"/>
                        </a:lnTo>
                        <a:lnTo>
                          <a:pt x="90" y="295"/>
                        </a:lnTo>
                        <a:lnTo>
                          <a:pt x="90" y="295"/>
                        </a:lnTo>
                        <a:lnTo>
                          <a:pt x="90" y="295"/>
                        </a:lnTo>
                        <a:lnTo>
                          <a:pt x="90" y="293"/>
                        </a:lnTo>
                        <a:lnTo>
                          <a:pt x="90" y="293"/>
                        </a:lnTo>
                        <a:lnTo>
                          <a:pt x="90" y="292"/>
                        </a:lnTo>
                        <a:lnTo>
                          <a:pt x="90" y="292"/>
                        </a:lnTo>
                        <a:lnTo>
                          <a:pt x="88" y="292"/>
                        </a:lnTo>
                        <a:lnTo>
                          <a:pt x="88" y="292"/>
                        </a:lnTo>
                        <a:lnTo>
                          <a:pt x="88" y="292"/>
                        </a:lnTo>
                        <a:lnTo>
                          <a:pt x="88" y="292"/>
                        </a:lnTo>
                        <a:lnTo>
                          <a:pt x="86" y="292"/>
                        </a:lnTo>
                        <a:lnTo>
                          <a:pt x="86" y="292"/>
                        </a:lnTo>
                        <a:lnTo>
                          <a:pt x="86" y="292"/>
                        </a:lnTo>
                        <a:lnTo>
                          <a:pt x="86" y="290"/>
                        </a:lnTo>
                        <a:lnTo>
                          <a:pt x="86" y="290"/>
                        </a:lnTo>
                        <a:lnTo>
                          <a:pt x="86" y="290"/>
                        </a:lnTo>
                        <a:lnTo>
                          <a:pt x="86" y="290"/>
                        </a:lnTo>
                        <a:lnTo>
                          <a:pt x="86" y="288"/>
                        </a:lnTo>
                        <a:lnTo>
                          <a:pt x="86" y="288"/>
                        </a:lnTo>
                        <a:lnTo>
                          <a:pt x="86" y="288"/>
                        </a:lnTo>
                        <a:lnTo>
                          <a:pt x="86" y="286"/>
                        </a:lnTo>
                        <a:lnTo>
                          <a:pt x="86" y="286"/>
                        </a:lnTo>
                        <a:lnTo>
                          <a:pt x="86" y="286"/>
                        </a:lnTo>
                        <a:lnTo>
                          <a:pt x="86" y="286"/>
                        </a:lnTo>
                        <a:lnTo>
                          <a:pt x="86" y="284"/>
                        </a:lnTo>
                        <a:lnTo>
                          <a:pt x="84" y="284"/>
                        </a:lnTo>
                        <a:lnTo>
                          <a:pt x="84" y="284"/>
                        </a:lnTo>
                        <a:lnTo>
                          <a:pt x="84" y="284"/>
                        </a:lnTo>
                        <a:lnTo>
                          <a:pt x="86" y="284"/>
                        </a:lnTo>
                        <a:lnTo>
                          <a:pt x="86" y="282"/>
                        </a:lnTo>
                        <a:lnTo>
                          <a:pt x="86" y="282"/>
                        </a:lnTo>
                        <a:lnTo>
                          <a:pt x="86" y="282"/>
                        </a:lnTo>
                        <a:lnTo>
                          <a:pt x="88" y="282"/>
                        </a:lnTo>
                        <a:lnTo>
                          <a:pt x="88" y="282"/>
                        </a:lnTo>
                        <a:lnTo>
                          <a:pt x="88" y="280"/>
                        </a:lnTo>
                        <a:lnTo>
                          <a:pt x="88" y="280"/>
                        </a:lnTo>
                        <a:lnTo>
                          <a:pt x="88" y="278"/>
                        </a:lnTo>
                        <a:lnTo>
                          <a:pt x="88" y="278"/>
                        </a:lnTo>
                        <a:lnTo>
                          <a:pt x="88" y="278"/>
                        </a:lnTo>
                        <a:lnTo>
                          <a:pt x="88" y="276"/>
                        </a:lnTo>
                        <a:lnTo>
                          <a:pt x="88" y="276"/>
                        </a:lnTo>
                        <a:lnTo>
                          <a:pt x="88" y="276"/>
                        </a:lnTo>
                        <a:lnTo>
                          <a:pt x="88" y="274"/>
                        </a:lnTo>
                        <a:lnTo>
                          <a:pt x="88" y="274"/>
                        </a:lnTo>
                        <a:lnTo>
                          <a:pt x="88" y="274"/>
                        </a:lnTo>
                        <a:lnTo>
                          <a:pt x="86" y="274"/>
                        </a:lnTo>
                        <a:lnTo>
                          <a:pt x="86" y="272"/>
                        </a:lnTo>
                        <a:lnTo>
                          <a:pt x="86" y="272"/>
                        </a:lnTo>
                        <a:lnTo>
                          <a:pt x="86" y="272"/>
                        </a:lnTo>
                        <a:lnTo>
                          <a:pt x="86" y="270"/>
                        </a:lnTo>
                        <a:lnTo>
                          <a:pt x="86" y="270"/>
                        </a:lnTo>
                        <a:lnTo>
                          <a:pt x="86" y="270"/>
                        </a:lnTo>
                        <a:lnTo>
                          <a:pt x="84" y="270"/>
                        </a:lnTo>
                        <a:lnTo>
                          <a:pt x="84" y="269"/>
                        </a:lnTo>
                        <a:lnTo>
                          <a:pt x="84" y="269"/>
                        </a:lnTo>
                        <a:lnTo>
                          <a:pt x="84" y="269"/>
                        </a:lnTo>
                        <a:lnTo>
                          <a:pt x="84" y="269"/>
                        </a:lnTo>
                        <a:lnTo>
                          <a:pt x="84" y="269"/>
                        </a:lnTo>
                        <a:lnTo>
                          <a:pt x="84" y="267"/>
                        </a:lnTo>
                        <a:lnTo>
                          <a:pt x="82" y="267"/>
                        </a:lnTo>
                        <a:lnTo>
                          <a:pt x="82" y="267"/>
                        </a:lnTo>
                        <a:lnTo>
                          <a:pt x="82" y="265"/>
                        </a:lnTo>
                        <a:lnTo>
                          <a:pt x="82" y="265"/>
                        </a:lnTo>
                        <a:lnTo>
                          <a:pt x="82" y="263"/>
                        </a:lnTo>
                        <a:lnTo>
                          <a:pt x="82" y="263"/>
                        </a:lnTo>
                        <a:lnTo>
                          <a:pt x="82" y="263"/>
                        </a:lnTo>
                        <a:lnTo>
                          <a:pt x="80" y="263"/>
                        </a:lnTo>
                        <a:lnTo>
                          <a:pt x="80" y="261"/>
                        </a:lnTo>
                        <a:lnTo>
                          <a:pt x="80" y="261"/>
                        </a:lnTo>
                        <a:lnTo>
                          <a:pt x="80" y="261"/>
                        </a:lnTo>
                        <a:lnTo>
                          <a:pt x="80" y="261"/>
                        </a:lnTo>
                        <a:lnTo>
                          <a:pt x="80" y="261"/>
                        </a:lnTo>
                        <a:lnTo>
                          <a:pt x="80" y="259"/>
                        </a:lnTo>
                        <a:lnTo>
                          <a:pt x="80" y="259"/>
                        </a:lnTo>
                        <a:lnTo>
                          <a:pt x="78" y="259"/>
                        </a:lnTo>
                        <a:lnTo>
                          <a:pt x="78" y="257"/>
                        </a:lnTo>
                        <a:lnTo>
                          <a:pt x="78" y="257"/>
                        </a:lnTo>
                        <a:lnTo>
                          <a:pt x="78" y="257"/>
                        </a:lnTo>
                        <a:lnTo>
                          <a:pt x="77" y="257"/>
                        </a:lnTo>
                        <a:lnTo>
                          <a:pt x="77" y="255"/>
                        </a:lnTo>
                        <a:lnTo>
                          <a:pt x="77" y="255"/>
                        </a:lnTo>
                        <a:lnTo>
                          <a:pt x="78" y="255"/>
                        </a:lnTo>
                        <a:lnTo>
                          <a:pt x="78" y="253"/>
                        </a:lnTo>
                        <a:lnTo>
                          <a:pt x="77" y="253"/>
                        </a:lnTo>
                        <a:lnTo>
                          <a:pt x="77" y="253"/>
                        </a:lnTo>
                        <a:lnTo>
                          <a:pt x="77" y="253"/>
                        </a:lnTo>
                        <a:lnTo>
                          <a:pt x="77" y="251"/>
                        </a:lnTo>
                        <a:lnTo>
                          <a:pt x="77" y="251"/>
                        </a:lnTo>
                        <a:lnTo>
                          <a:pt x="77" y="251"/>
                        </a:lnTo>
                        <a:lnTo>
                          <a:pt x="75" y="251"/>
                        </a:lnTo>
                        <a:lnTo>
                          <a:pt x="75" y="251"/>
                        </a:lnTo>
                        <a:lnTo>
                          <a:pt x="75" y="251"/>
                        </a:lnTo>
                        <a:lnTo>
                          <a:pt x="75" y="251"/>
                        </a:lnTo>
                        <a:lnTo>
                          <a:pt x="73" y="251"/>
                        </a:lnTo>
                        <a:lnTo>
                          <a:pt x="73" y="249"/>
                        </a:lnTo>
                        <a:lnTo>
                          <a:pt x="73" y="249"/>
                        </a:lnTo>
                        <a:lnTo>
                          <a:pt x="73" y="247"/>
                        </a:lnTo>
                        <a:lnTo>
                          <a:pt x="73" y="247"/>
                        </a:lnTo>
                        <a:lnTo>
                          <a:pt x="71" y="247"/>
                        </a:lnTo>
                        <a:lnTo>
                          <a:pt x="71" y="247"/>
                        </a:lnTo>
                        <a:lnTo>
                          <a:pt x="71" y="247"/>
                        </a:lnTo>
                        <a:lnTo>
                          <a:pt x="71" y="246"/>
                        </a:lnTo>
                        <a:lnTo>
                          <a:pt x="71" y="246"/>
                        </a:lnTo>
                        <a:lnTo>
                          <a:pt x="71" y="246"/>
                        </a:lnTo>
                        <a:lnTo>
                          <a:pt x="71" y="244"/>
                        </a:lnTo>
                        <a:lnTo>
                          <a:pt x="71" y="244"/>
                        </a:lnTo>
                        <a:lnTo>
                          <a:pt x="71" y="244"/>
                        </a:lnTo>
                        <a:lnTo>
                          <a:pt x="71" y="244"/>
                        </a:lnTo>
                        <a:lnTo>
                          <a:pt x="71" y="242"/>
                        </a:lnTo>
                        <a:lnTo>
                          <a:pt x="71" y="242"/>
                        </a:lnTo>
                        <a:lnTo>
                          <a:pt x="71" y="240"/>
                        </a:lnTo>
                        <a:lnTo>
                          <a:pt x="71" y="240"/>
                        </a:lnTo>
                        <a:lnTo>
                          <a:pt x="71" y="240"/>
                        </a:lnTo>
                        <a:lnTo>
                          <a:pt x="71" y="238"/>
                        </a:lnTo>
                        <a:lnTo>
                          <a:pt x="71" y="238"/>
                        </a:lnTo>
                        <a:lnTo>
                          <a:pt x="69" y="238"/>
                        </a:lnTo>
                        <a:lnTo>
                          <a:pt x="69" y="236"/>
                        </a:lnTo>
                        <a:lnTo>
                          <a:pt x="69" y="236"/>
                        </a:lnTo>
                        <a:lnTo>
                          <a:pt x="69" y="236"/>
                        </a:lnTo>
                        <a:lnTo>
                          <a:pt x="69" y="236"/>
                        </a:lnTo>
                        <a:lnTo>
                          <a:pt x="69" y="236"/>
                        </a:lnTo>
                        <a:lnTo>
                          <a:pt x="67" y="236"/>
                        </a:lnTo>
                        <a:lnTo>
                          <a:pt x="67" y="234"/>
                        </a:lnTo>
                        <a:lnTo>
                          <a:pt x="67" y="234"/>
                        </a:lnTo>
                        <a:lnTo>
                          <a:pt x="65" y="234"/>
                        </a:lnTo>
                        <a:lnTo>
                          <a:pt x="65" y="234"/>
                        </a:lnTo>
                        <a:lnTo>
                          <a:pt x="65" y="234"/>
                        </a:lnTo>
                        <a:lnTo>
                          <a:pt x="65" y="232"/>
                        </a:lnTo>
                        <a:lnTo>
                          <a:pt x="65" y="232"/>
                        </a:lnTo>
                        <a:lnTo>
                          <a:pt x="63" y="232"/>
                        </a:lnTo>
                        <a:lnTo>
                          <a:pt x="63" y="232"/>
                        </a:lnTo>
                        <a:lnTo>
                          <a:pt x="63" y="232"/>
                        </a:lnTo>
                        <a:lnTo>
                          <a:pt x="63" y="230"/>
                        </a:lnTo>
                        <a:lnTo>
                          <a:pt x="63" y="230"/>
                        </a:lnTo>
                        <a:lnTo>
                          <a:pt x="63" y="228"/>
                        </a:lnTo>
                        <a:lnTo>
                          <a:pt x="63" y="228"/>
                        </a:lnTo>
                        <a:lnTo>
                          <a:pt x="63" y="228"/>
                        </a:lnTo>
                        <a:lnTo>
                          <a:pt x="63" y="228"/>
                        </a:lnTo>
                        <a:lnTo>
                          <a:pt x="63" y="228"/>
                        </a:lnTo>
                        <a:lnTo>
                          <a:pt x="63" y="226"/>
                        </a:lnTo>
                        <a:lnTo>
                          <a:pt x="63" y="226"/>
                        </a:lnTo>
                        <a:lnTo>
                          <a:pt x="63" y="226"/>
                        </a:lnTo>
                        <a:lnTo>
                          <a:pt x="63" y="224"/>
                        </a:lnTo>
                        <a:lnTo>
                          <a:pt x="63" y="224"/>
                        </a:lnTo>
                        <a:lnTo>
                          <a:pt x="63" y="223"/>
                        </a:lnTo>
                        <a:lnTo>
                          <a:pt x="61" y="223"/>
                        </a:lnTo>
                        <a:lnTo>
                          <a:pt x="61" y="223"/>
                        </a:lnTo>
                        <a:lnTo>
                          <a:pt x="61" y="221"/>
                        </a:lnTo>
                        <a:lnTo>
                          <a:pt x="61" y="221"/>
                        </a:lnTo>
                        <a:lnTo>
                          <a:pt x="61" y="221"/>
                        </a:lnTo>
                        <a:lnTo>
                          <a:pt x="59" y="221"/>
                        </a:lnTo>
                        <a:lnTo>
                          <a:pt x="59" y="221"/>
                        </a:lnTo>
                        <a:lnTo>
                          <a:pt x="59" y="219"/>
                        </a:lnTo>
                        <a:lnTo>
                          <a:pt x="59" y="219"/>
                        </a:lnTo>
                        <a:lnTo>
                          <a:pt x="59" y="219"/>
                        </a:lnTo>
                        <a:lnTo>
                          <a:pt x="59" y="219"/>
                        </a:lnTo>
                        <a:lnTo>
                          <a:pt x="59" y="217"/>
                        </a:lnTo>
                        <a:lnTo>
                          <a:pt x="59" y="217"/>
                        </a:lnTo>
                        <a:lnTo>
                          <a:pt x="57" y="217"/>
                        </a:lnTo>
                        <a:lnTo>
                          <a:pt x="57" y="215"/>
                        </a:lnTo>
                        <a:lnTo>
                          <a:pt x="57" y="215"/>
                        </a:lnTo>
                        <a:lnTo>
                          <a:pt x="57" y="215"/>
                        </a:lnTo>
                        <a:lnTo>
                          <a:pt x="57" y="213"/>
                        </a:lnTo>
                        <a:lnTo>
                          <a:pt x="57" y="213"/>
                        </a:lnTo>
                        <a:lnTo>
                          <a:pt x="57" y="213"/>
                        </a:lnTo>
                        <a:lnTo>
                          <a:pt x="57" y="213"/>
                        </a:lnTo>
                        <a:lnTo>
                          <a:pt x="56" y="213"/>
                        </a:lnTo>
                        <a:lnTo>
                          <a:pt x="56" y="211"/>
                        </a:lnTo>
                        <a:lnTo>
                          <a:pt x="56" y="211"/>
                        </a:lnTo>
                        <a:lnTo>
                          <a:pt x="56" y="211"/>
                        </a:lnTo>
                        <a:lnTo>
                          <a:pt x="56" y="209"/>
                        </a:lnTo>
                        <a:lnTo>
                          <a:pt x="56" y="209"/>
                        </a:lnTo>
                        <a:lnTo>
                          <a:pt x="54" y="209"/>
                        </a:lnTo>
                        <a:lnTo>
                          <a:pt x="54" y="207"/>
                        </a:lnTo>
                        <a:lnTo>
                          <a:pt x="54" y="207"/>
                        </a:lnTo>
                        <a:lnTo>
                          <a:pt x="54" y="207"/>
                        </a:lnTo>
                        <a:lnTo>
                          <a:pt x="54" y="205"/>
                        </a:lnTo>
                        <a:lnTo>
                          <a:pt x="54" y="205"/>
                        </a:lnTo>
                        <a:lnTo>
                          <a:pt x="54" y="203"/>
                        </a:lnTo>
                        <a:lnTo>
                          <a:pt x="54" y="203"/>
                        </a:lnTo>
                        <a:lnTo>
                          <a:pt x="54" y="203"/>
                        </a:lnTo>
                        <a:lnTo>
                          <a:pt x="54" y="203"/>
                        </a:lnTo>
                        <a:lnTo>
                          <a:pt x="52" y="203"/>
                        </a:lnTo>
                        <a:lnTo>
                          <a:pt x="52" y="201"/>
                        </a:lnTo>
                        <a:lnTo>
                          <a:pt x="52" y="201"/>
                        </a:lnTo>
                        <a:lnTo>
                          <a:pt x="54" y="201"/>
                        </a:lnTo>
                        <a:lnTo>
                          <a:pt x="54" y="200"/>
                        </a:lnTo>
                        <a:lnTo>
                          <a:pt x="52" y="200"/>
                        </a:lnTo>
                        <a:lnTo>
                          <a:pt x="52" y="200"/>
                        </a:lnTo>
                        <a:lnTo>
                          <a:pt x="52" y="200"/>
                        </a:lnTo>
                        <a:lnTo>
                          <a:pt x="52" y="198"/>
                        </a:lnTo>
                        <a:lnTo>
                          <a:pt x="50" y="198"/>
                        </a:lnTo>
                        <a:lnTo>
                          <a:pt x="50" y="198"/>
                        </a:lnTo>
                        <a:lnTo>
                          <a:pt x="50" y="198"/>
                        </a:lnTo>
                        <a:lnTo>
                          <a:pt x="50" y="196"/>
                        </a:lnTo>
                        <a:lnTo>
                          <a:pt x="50" y="196"/>
                        </a:lnTo>
                        <a:lnTo>
                          <a:pt x="50" y="196"/>
                        </a:lnTo>
                        <a:lnTo>
                          <a:pt x="50" y="194"/>
                        </a:lnTo>
                        <a:lnTo>
                          <a:pt x="50" y="194"/>
                        </a:lnTo>
                        <a:lnTo>
                          <a:pt x="50" y="194"/>
                        </a:lnTo>
                        <a:lnTo>
                          <a:pt x="50" y="192"/>
                        </a:lnTo>
                        <a:lnTo>
                          <a:pt x="50" y="192"/>
                        </a:lnTo>
                        <a:lnTo>
                          <a:pt x="48" y="192"/>
                        </a:lnTo>
                        <a:lnTo>
                          <a:pt x="48" y="190"/>
                        </a:lnTo>
                        <a:lnTo>
                          <a:pt x="48" y="190"/>
                        </a:lnTo>
                        <a:lnTo>
                          <a:pt x="48" y="190"/>
                        </a:lnTo>
                        <a:lnTo>
                          <a:pt x="48" y="188"/>
                        </a:lnTo>
                        <a:lnTo>
                          <a:pt x="48" y="188"/>
                        </a:lnTo>
                        <a:lnTo>
                          <a:pt x="46" y="188"/>
                        </a:lnTo>
                        <a:lnTo>
                          <a:pt x="46" y="188"/>
                        </a:lnTo>
                        <a:lnTo>
                          <a:pt x="46" y="188"/>
                        </a:lnTo>
                        <a:lnTo>
                          <a:pt x="48" y="188"/>
                        </a:lnTo>
                        <a:lnTo>
                          <a:pt x="48" y="186"/>
                        </a:lnTo>
                        <a:lnTo>
                          <a:pt x="46" y="186"/>
                        </a:lnTo>
                        <a:lnTo>
                          <a:pt x="46" y="186"/>
                        </a:lnTo>
                        <a:lnTo>
                          <a:pt x="46" y="186"/>
                        </a:lnTo>
                        <a:lnTo>
                          <a:pt x="46" y="184"/>
                        </a:lnTo>
                        <a:lnTo>
                          <a:pt x="44" y="184"/>
                        </a:lnTo>
                        <a:lnTo>
                          <a:pt x="44" y="184"/>
                        </a:lnTo>
                        <a:lnTo>
                          <a:pt x="44" y="182"/>
                        </a:lnTo>
                        <a:lnTo>
                          <a:pt x="46" y="182"/>
                        </a:lnTo>
                        <a:lnTo>
                          <a:pt x="46" y="182"/>
                        </a:lnTo>
                        <a:lnTo>
                          <a:pt x="44" y="182"/>
                        </a:lnTo>
                        <a:lnTo>
                          <a:pt x="44" y="180"/>
                        </a:lnTo>
                        <a:lnTo>
                          <a:pt x="44" y="180"/>
                        </a:lnTo>
                        <a:lnTo>
                          <a:pt x="44" y="180"/>
                        </a:lnTo>
                        <a:lnTo>
                          <a:pt x="44" y="180"/>
                        </a:lnTo>
                        <a:lnTo>
                          <a:pt x="44" y="180"/>
                        </a:lnTo>
                        <a:lnTo>
                          <a:pt x="44" y="178"/>
                        </a:lnTo>
                        <a:lnTo>
                          <a:pt x="44" y="178"/>
                        </a:lnTo>
                        <a:lnTo>
                          <a:pt x="44" y="177"/>
                        </a:lnTo>
                        <a:lnTo>
                          <a:pt x="44" y="177"/>
                        </a:lnTo>
                        <a:lnTo>
                          <a:pt x="44" y="175"/>
                        </a:lnTo>
                        <a:lnTo>
                          <a:pt x="42" y="175"/>
                        </a:lnTo>
                        <a:lnTo>
                          <a:pt x="42" y="175"/>
                        </a:lnTo>
                        <a:lnTo>
                          <a:pt x="42" y="175"/>
                        </a:lnTo>
                        <a:lnTo>
                          <a:pt x="42" y="173"/>
                        </a:lnTo>
                        <a:lnTo>
                          <a:pt x="42" y="173"/>
                        </a:lnTo>
                        <a:lnTo>
                          <a:pt x="40" y="173"/>
                        </a:lnTo>
                        <a:lnTo>
                          <a:pt x="40" y="173"/>
                        </a:lnTo>
                        <a:lnTo>
                          <a:pt x="40" y="173"/>
                        </a:lnTo>
                        <a:lnTo>
                          <a:pt x="42" y="173"/>
                        </a:lnTo>
                        <a:lnTo>
                          <a:pt x="42" y="171"/>
                        </a:lnTo>
                        <a:lnTo>
                          <a:pt x="40" y="171"/>
                        </a:lnTo>
                        <a:lnTo>
                          <a:pt x="40" y="171"/>
                        </a:lnTo>
                        <a:lnTo>
                          <a:pt x="40" y="171"/>
                        </a:lnTo>
                        <a:lnTo>
                          <a:pt x="40" y="169"/>
                        </a:lnTo>
                        <a:lnTo>
                          <a:pt x="40" y="169"/>
                        </a:lnTo>
                        <a:lnTo>
                          <a:pt x="38" y="169"/>
                        </a:lnTo>
                        <a:lnTo>
                          <a:pt x="38" y="167"/>
                        </a:lnTo>
                        <a:lnTo>
                          <a:pt x="38" y="167"/>
                        </a:lnTo>
                        <a:lnTo>
                          <a:pt x="38" y="167"/>
                        </a:lnTo>
                        <a:lnTo>
                          <a:pt x="38" y="167"/>
                        </a:lnTo>
                        <a:lnTo>
                          <a:pt x="38" y="165"/>
                        </a:lnTo>
                        <a:lnTo>
                          <a:pt x="36" y="165"/>
                        </a:lnTo>
                        <a:lnTo>
                          <a:pt x="36" y="165"/>
                        </a:lnTo>
                        <a:lnTo>
                          <a:pt x="36" y="165"/>
                        </a:lnTo>
                        <a:lnTo>
                          <a:pt x="36" y="165"/>
                        </a:lnTo>
                        <a:lnTo>
                          <a:pt x="36" y="165"/>
                        </a:lnTo>
                        <a:lnTo>
                          <a:pt x="36" y="163"/>
                        </a:lnTo>
                        <a:lnTo>
                          <a:pt x="34" y="163"/>
                        </a:lnTo>
                        <a:lnTo>
                          <a:pt x="34" y="163"/>
                        </a:lnTo>
                        <a:lnTo>
                          <a:pt x="34" y="163"/>
                        </a:lnTo>
                        <a:lnTo>
                          <a:pt x="34" y="161"/>
                        </a:lnTo>
                        <a:lnTo>
                          <a:pt x="33" y="161"/>
                        </a:lnTo>
                        <a:lnTo>
                          <a:pt x="33" y="161"/>
                        </a:lnTo>
                        <a:lnTo>
                          <a:pt x="33" y="159"/>
                        </a:lnTo>
                        <a:lnTo>
                          <a:pt x="33" y="159"/>
                        </a:lnTo>
                        <a:lnTo>
                          <a:pt x="33" y="159"/>
                        </a:lnTo>
                        <a:lnTo>
                          <a:pt x="33" y="159"/>
                        </a:lnTo>
                        <a:lnTo>
                          <a:pt x="33" y="157"/>
                        </a:lnTo>
                        <a:lnTo>
                          <a:pt x="33" y="157"/>
                        </a:lnTo>
                        <a:lnTo>
                          <a:pt x="33" y="156"/>
                        </a:lnTo>
                        <a:lnTo>
                          <a:pt x="33" y="156"/>
                        </a:lnTo>
                        <a:lnTo>
                          <a:pt x="31" y="156"/>
                        </a:lnTo>
                        <a:lnTo>
                          <a:pt x="31" y="156"/>
                        </a:lnTo>
                        <a:lnTo>
                          <a:pt x="31" y="156"/>
                        </a:lnTo>
                        <a:lnTo>
                          <a:pt x="31" y="154"/>
                        </a:lnTo>
                        <a:lnTo>
                          <a:pt x="31" y="154"/>
                        </a:lnTo>
                        <a:lnTo>
                          <a:pt x="31" y="154"/>
                        </a:lnTo>
                        <a:lnTo>
                          <a:pt x="31" y="152"/>
                        </a:lnTo>
                        <a:lnTo>
                          <a:pt x="31" y="152"/>
                        </a:lnTo>
                        <a:lnTo>
                          <a:pt x="31" y="150"/>
                        </a:lnTo>
                        <a:lnTo>
                          <a:pt x="31" y="150"/>
                        </a:lnTo>
                        <a:lnTo>
                          <a:pt x="29" y="150"/>
                        </a:lnTo>
                        <a:lnTo>
                          <a:pt x="29" y="148"/>
                        </a:lnTo>
                        <a:lnTo>
                          <a:pt x="29" y="148"/>
                        </a:lnTo>
                        <a:lnTo>
                          <a:pt x="29" y="148"/>
                        </a:lnTo>
                        <a:lnTo>
                          <a:pt x="29" y="148"/>
                        </a:lnTo>
                        <a:lnTo>
                          <a:pt x="27" y="148"/>
                        </a:lnTo>
                        <a:lnTo>
                          <a:pt x="27" y="146"/>
                        </a:lnTo>
                        <a:lnTo>
                          <a:pt x="27" y="146"/>
                        </a:lnTo>
                        <a:lnTo>
                          <a:pt x="27" y="146"/>
                        </a:lnTo>
                        <a:lnTo>
                          <a:pt x="27" y="144"/>
                        </a:lnTo>
                        <a:lnTo>
                          <a:pt x="27" y="144"/>
                        </a:lnTo>
                        <a:lnTo>
                          <a:pt x="27" y="144"/>
                        </a:lnTo>
                        <a:lnTo>
                          <a:pt x="25" y="144"/>
                        </a:lnTo>
                        <a:lnTo>
                          <a:pt x="25" y="142"/>
                        </a:lnTo>
                        <a:lnTo>
                          <a:pt x="25" y="142"/>
                        </a:lnTo>
                        <a:lnTo>
                          <a:pt x="25" y="142"/>
                        </a:lnTo>
                        <a:lnTo>
                          <a:pt x="25" y="140"/>
                        </a:lnTo>
                        <a:lnTo>
                          <a:pt x="23" y="140"/>
                        </a:lnTo>
                        <a:lnTo>
                          <a:pt x="23" y="140"/>
                        </a:lnTo>
                        <a:lnTo>
                          <a:pt x="23" y="140"/>
                        </a:lnTo>
                        <a:lnTo>
                          <a:pt x="23" y="140"/>
                        </a:lnTo>
                        <a:lnTo>
                          <a:pt x="23" y="138"/>
                        </a:lnTo>
                        <a:lnTo>
                          <a:pt x="23" y="138"/>
                        </a:lnTo>
                        <a:lnTo>
                          <a:pt x="23" y="138"/>
                        </a:lnTo>
                        <a:lnTo>
                          <a:pt x="21" y="138"/>
                        </a:lnTo>
                        <a:lnTo>
                          <a:pt x="21" y="136"/>
                        </a:lnTo>
                        <a:lnTo>
                          <a:pt x="21" y="136"/>
                        </a:lnTo>
                        <a:lnTo>
                          <a:pt x="21" y="136"/>
                        </a:lnTo>
                        <a:lnTo>
                          <a:pt x="21" y="136"/>
                        </a:lnTo>
                        <a:lnTo>
                          <a:pt x="19" y="136"/>
                        </a:lnTo>
                        <a:lnTo>
                          <a:pt x="19" y="134"/>
                        </a:lnTo>
                        <a:lnTo>
                          <a:pt x="19" y="134"/>
                        </a:lnTo>
                        <a:lnTo>
                          <a:pt x="19" y="134"/>
                        </a:lnTo>
                        <a:lnTo>
                          <a:pt x="17" y="134"/>
                        </a:lnTo>
                        <a:lnTo>
                          <a:pt x="17" y="134"/>
                        </a:lnTo>
                        <a:lnTo>
                          <a:pt x="17" y="133"/>
                        </a:lnTo>
                        <a:lnTo>
                          <a:pt x="17" y="133"/>
                        </a:lnTo>
                        <a:lnTo>
                          <a:pt x="15" y="133"/>
                        </a:lnTo>
                        <a:lnTo>
                          <a:pt x="15" y="133"/>
                        </a:lnTo>
                        <a:lnTo>
                          <a:pt x="15" y="133"/>
                        </a:lnTo>
                        <a:lnTo>
                          <a:pt x="15" y="133"/>
                        </a:lnTo>
                        <a:lnTo>
                          <a:pt x="15" y="133"/>
                        </a:lnTo>
                        <a:lnTo>
                          <a:pt x="13" y="133"/>
                        </a:lnTo>
                        <a:lnTo>
                          <a:pt x="13" y="133"/>
                        </a:lnTo>
                        <a:lnTo>
                          <a:pt x="13" y="131"/>
                        </a:lnTo>
                        <a:lnTo>
                          <a:pt x="11" y="131"/>
                        </a:lnTo>
                        <a:lnTo>
                          <a:pt x="11" y="131"/>
                        </a:lnTo>
                        <a:lnTo>
                          <a:pt x="11" y="131"/>
                        </a:lnTo>
                        <a:lnTo>
                          <a:pt x="11" y="131"/>
                        </a:lnTo>
                        <a:lnTo>
                          <a:pt x="10" y="131"/>
                        </a:lnTo>
                        <a:lnTo>
                          <a:pt x="10" y="129"/>
                        </a:lnTo>
                        <a:lnTo>
                          <a:pt x="10" y="129"/>
                        </a:lnTo>
                        <a:lnTo>
                          <a:pt x="10" y="129"/>
                        </a:lnTo>
                        <a:lnTo>
                          <a:pt x="8" y="129"/>
                        </a:lnTo>
                        <a:lnTo>
                          <a:pt x="8" y="129"/>
                        </a:lnTo>
                        <a:lnTo>
                          <a:pt x="8" y="129"/>
                        </a:lnTo>
                        <a:lnTo>
                          <a:pt x="8" y="127"/>
                        </a:lnTo>
                        <a:lnTo>
                          <a:pt x="6" y="127"/>
                        </a:lnTo>
                        <a:lnTo>
                          <a:pt x="6" y="127"/>
                        </a:lnTo>
                        <a:lnTo>
                          <a:pt x="6" y="127"/>
                        </a:lnTo>
                        <a:lnTo>
                          <a:pt x="6" y="125"/>
                        </a:lnTo>
                        <a:lnTo>
                          <a:pt x="6" y="125"/>
                        </a:lnTo>
                        <a:lnTo>
                          <a:pt x="4" y="125"/>
                        </a:lnTo>
                        <a:lnTo>
                          <a:pt x="4" y="125"/>
                        </a:lnTo>
                        <a:lnTo>
                          <a:pt x="4" y="125"/>
                        </a:lnTo>
                        <a:lnTo>
                          <a:pt x="4" y="125"/>
                        </a:lnTo>
                        <a:lnTo>
                          <a:pt x="4" y="125"/>
                        </a:lnTo>
                        <a:lnTo>
                          <a:pt x="4" y="123"/>
                        </a:lnTo>
                        <a:lnTo>
                          <a:pt x="2" y="123"/>
                        </a:lnTo>
                        <a:lnTo>
                          <a:pt x="2" y="123"/>
                        </a:lnTo>
                        <a:lnTo>
                          <a:pt x="2" y="121"/>
                        </a:lnTo>
                        <a:lnTo>
                          <a:pt x="2" y="121"/>
                        </a:lnTo>
                        <a:lnTo>
                          <a:pt x="2" y="119"/>
                        </a:lnTo>
                        <a:lnTo>
                          <a:pt x="2" y="119"/>
                        </a:lnTo>
                        <a:lnTo>
                          <a:pt x="4" y="119"/>
                        </a:lnTo>
                        <a:lnTo>
                          <a:pt x="4" y="117"/>
                        </a:lnTo>
                        <a:lnTo>
                          <a:pt x="4" y="117"/>
                        </a:lnTo>
                        <a:lnTo>
                          <a:pt x="4" y="117"/>
                        </a:lnTo>
                        <a:lnTo>
                          <a:pt x="4" y="117"/>
                        </a:lnTo>
                        <a:lnTo>
                          <a:pt x="4" y="117"/>
                        </a:lnTo>
                        <a:lnTo>
                          <a:pt x="6" y="117"/>
                        </a:lnTo>
                        <a:lnTo>
                          <a:pt x="6" y="119"/>
                        </a:lnTo>
                        <a:lnTo>
                          <a:pt x="6" y="119"/>
                        </a:lnTo>
                        <a:lnTo>
                          <a:pt x="6" y="119"/>
                        </a:lnTo>
                        <a:lnTo>
                          <a:pt x="6" y="117"/>
                        </a:lnTo>
                        <a:lnTo>
                          <a:pt x="8" y="117"/>
                        </a:lnTo>
                        <a:lnTo>
                          <a:pt x="8" y="117"/>
                        </a:lnTo>
                        <a:lnTo>
                          <a:pt x="8" y="117"/>
                        </a:lnTo>
                        <a:lnTo>
                          <a:pt x="8" y="115"/>
                        </a:lnTo>
                        <a:lnTo>
                          <a:pt x="8" y="115"/>
                        </a:lnTo>
                        <a:lnTo>
                          <a:pt x="8" y="113"/>
                        </a:lnTo>
                        <a:lnTo>
                          <a:pt x="6" y="113"/>
                        </a:lnTo>
                        <a:lnTo>
                          <a:pt x="6" y="113"/>
                        </a:lnTo>
                        <a:lnTo>
                          <a:pt x="6" y="111"/>
                        </a:lnTo>
                        <a:lnTo>
                          <a:pt x="6" y="111"/>
                        </a:lnTo>
                        <a:lnTo>
                          <a:pt x="6" y="111"/>
                        </a:lnTo>
                        <a:lnTo>
                          <a:pt x="6" y="111"/>
                        </a:lnTo>
                        <a:lnTo>
                          <a:pt x="6" y="110"/>
                        </a:lnTo>
                        <a:lnTo>
                          <a:pt x="4" y="110"/>
                        </a:lnTo>
                        <a:lnTo>
                          <a:pt x="4" y="110"/>
                        </a:lnTo>
                        <a:lnTo>
                          <a:pt x="4" y="110"/>
                        </a:lnTo>
                        <a:lnTo>
                          <a:pt x="4" y="108"/>
                        </a:lnTo>
                        <a:lnTo>
                          <a:pt x="4" y="108"/>
                        </a:lnTo>
                        <a:lnTo>
                          <a:pt x="4" y="108"/>
                        </a:lnTo>
                        <a:lnTo>
                          <a:pt x="2" y="108"/>
                        </a:lnTo>
                        <a:lnTo>
                          <a:pt x="2" y="108"/>
                        </a:lnTo>
                        <a:lnTo>
                          <a:pt x="2" y="108"/>
                        </a:lnTo>
                        <a:lnTo>
                          <a:pt x="2" y="106"/>
                        </a:lnTo>
                        <a:lnTo>
                          <a:pt x="2" y="106"/>
                        </a:lnTo>
                        <a:lnTo>
                          <a:pt x="2" y="104"/>
                        </a:lnTo>
                        <a:lnTo>
                          <a:pt x="2" y="104"/>
                        </a:lnTo>
                        <a:lnTo>
                          <a:pt x="2" y="102"/>
                        </a:lnTo>
                        <a:lnTo>
                          <a:pt x="2" y="102"/>
                        </a:lnTo>
                        <a:lnTo>
                          <a:pt x="4" y="102"/>
                        </a:lnTo>
                        <a:lnTo>
                          <a:pt x="4" y="102"/>
                        </a:lnTo>
                        <a:lnTo>
                          <a:pt x="4" y="102"/>
                        </a:lnTo>
                        <a:lnTo>
                          <a:pt x="4" y="102"/>
                        </a:lnTo>
                        <a:lnTo>
                          <a:pt x="4" y="100"/>
                        </a:lnTo>
                        <a:lnTo>
                          <a:pt x="2" y="100"/>
                        </a:lnTo>
                        <a:lnTo>
                          <a:pt x="2" y="100"/>
                        </a:lnTo>
                        <a:lnTo>
                          <a:pt x="2" y="100"/>
                        </a:lnTo>
                        <a:lnTo>
                          <a:pt x="2" y="100"/>
                        </a:lnTo>
                        <a:lnTo>
                          <a:pt x="2" y="98"/>
                        </a:lnTo>
                        <a:lnTo>
                          <a:pt x="0" y="98"/>
                        </a:lnTo>
                        <a:lnTo>
                          <a:pt x="0" y="98"/>
                        </a:lnTo>
                        <a:lnTo>
                          <a:pt x="0" y="98"/>
                        </a:lnTo>
                        <a:lnTo>
                          <a:pt x="0" y="96"/>
                        </a:lnTo>
                        <a:lnTo>
                          <a:pt x="0" y="96"/>
                        </a:lnTo>
                        <a:lnTo>
                          <a:pt x="0" y="96"/>
                        </a:lnTo>
                        <a:lnTo>
                          <a:pt x="0" y="94"/>
                        </a:lnTo>
                        <a:lnTo>
                          <a:pt x="0" y="94"/>
                        </a:lnTo>
                        <a:lnTo>
                          <a:pt x="0" y="92"/>
                        </a:lnTo>
                        <a:lnTo>
                          <a:pt x="0" y="92"/>
                        </a:lnTo>
                        <a:lnTo>
                          <a:pt x="0" y="92"/>
                        </a:lnTo>
                        <a:lnTo>
                          <a:pt x="0" y="92"/>
                        </a:lnTo>
                        <a:lnTo>
                          <a:pt x="0" y="92"/>
                        </a:lnTo>
                        <a:lnTo>
                          <a:pt x="0" y="90"/>
                        </a:lnTo>
                        <a:lnTo>
                          <a:pt x="0" y="90"/>
                        </a:lnTo>
                        <a:lnTo>
                          <a:pt x="0" y="90"/>
                        </a:lnTo>
                        <a:lnTo>
                          <a:pt x="0" y="88"/>
                        </a:lnTo>
                        <a:lnTo>
                          <a:pt x="0" y="88"/>
                        </a:lnTo>
                        <a:lnTo>
                          <a:pt x="0" y="87"/>
                        </a:lnTo>
                        <a:lnTo>
                          <a:pt x="0" y="87"/>
                        </a:lnTo>
                        <a:lnTo>
                          <a:pt x="0" y="87"/>
                        </a:lnTo>
                        <a:lnTo>
                          <a:pt x="0" y="85"/>
                        </a:lnTo>
                        <a:lnTo>
                          <a:pt x="2" y="85"/>
                        </a:lnTo>
                        <a:lnTo>
                          <a:pt x="2" y="85"/>
                        </a:lnTo>
                        <a:lnTo>
                          <a:pt x="2" y="85"/>
                        </a:lnTo>
                        <a:lnTo>
                          <a:pt x="4" y="85"/>
                        </a:lnTo>
                        <a:lnTo>
                          <a:pt x="4" y="85"/>
                        </a:lnTo>
                        <a:lnTo>
                          <a:pt x="4" y="83"/>
                        </a:lnTo>
                        <a:lnTo>
                          <a:pt x="4" y="83"/>
                        </a:lnTo>
                        <a:lnTo>
                          <a:pt x="4" y="83"/>
                        </a:lnTo>
                        <a:lnTo>
                          <a:pt x="4" y="83"/>
                        </a:lnTo>
                        <a:lnTo>
                          <a:pt x="4" y="81"/>
                        </a:lnTo>
                        <a:lnTo>
                          <a:pt x="6" y="81"/>
                        </a:lnTo>
                        <a:lnTo>
                          <a:pt x="6" y="81"/>
                        </a:lnTo>
                        <a:lnTo>
                          <a:pt x="6" y="81"/>
                        </a:lnTo>
                        <a:lnTo>
                          <a:pt x="6" y="79"/>
                        </a:lnTo>
                        <a:lnTo>
                          <a:pt x="6" y="79"/>
                        </a:lnTo>
                        <a:lnTo>
                          <a:pt x="6" y="79"/>
                        </a:lnTo>
                        <a:lnTo>
                          <a:pt x="8" y="79"/>
                        </a:lnTo>
                        <a:lnTo>
                          <a:pt x="8" y="77"/>
                        </a:lnTo>
                        <a:lnTo>
                          <a:pt x="8" y="77"/>
                        </a:lnTo>
                        <a:lnTo>
                          <a:pt x="8" y="77"/>
                        </a:lnTo>
                        <a:lnTo>
                          <a:pt x="8" y="77"/>
                        </a:lnTo>
                        <a:lnTo>
                          <a:pt x="10" y="77"/>
                        </a:lnTo>
                        <a:lnTo>
                          <a:pt x="10" y="75"/>
                        </a:lnTo>
                        <a:lnTo>
                          <a:pt x="10" y="75"/>
                        </a:lnTo>
                        <a:lnTo>
                          <a:pt x="10" y="75"/>
                        </a:lnTo>
                        <a:lnTo>
                          <a:pt x="10" y="75"/>
                        </a:lnTo>
                        <a:lnTo>
                          <a:pt x="11" y="75"/>
                        </a:lnTo>
                        <a:lnTo>
                          <a:pt x="11" y="73"/>
                        </a:lnTo>
                        <a:lnTo>
                          <a:pt x="11" y="73"/>
                        </a:lnTo>
                        <a:lnTo>
                          <a:pt x="11" y="73"/>
                        </a:lnTo>
                        <a:lnTo>
                          <a:pt x="11" y="73"/>
                        </a:lnTo>
                        <a:lnTo>
                          <a:pt x="13" y="73"/>
                        </a:lnTo>
                        <a:lnTo>
                          <a:pt x="13" y="71"/>
                        </a:lnTo>
                        <a:lnTo>
                          <a:pt x="13" y="71"/>
                        </a:lnTo>
                        <a:lnTo>
                          <a:pt x="13" y="71"/>
                        </a:lnTo>
                        <a:lnTo>
                          <a:pt x="15" y="71"/>
                        </a:lnTo>
                        <a:lnTo>
                          <a:pt x="15" y="69"/>
                        </a:lnTo>
                        <a:lnTo>
                          <a:pt x="15" y="69"/>
                        </a:lnTo>
                        <a:lnTo>
                          <a:pt x="15" y="69"/>
                        </a:lnTo>
                        <a:lnTo>
                          <a:pt x="17" y="69"/>
                        </a:lnTo>
                        <a:lnTo>
                          <a:pt x="17" y="69"/>
                        </a:lnTo>
                        <a:lnTo>
                          <a:pt x="17" y="69"/>
                        </a:lnTo>
                        <a:lnTo>
                          <a:pt x="17" y="69"/>
                        </a:lnTo>
                        <a:lnTo>
                          <a:pt x="19" y="69"/>
                        </a:lnTo>
                        <a:lnTo>
                          <a:pt x="19" y="69"/>
                        </a:lnTo>
                        <a:lnTo>
                          <a:pt x="17" y="69"/>
                        </a:lnTo>
                        <a:lnTo>
                          <a:pt x="17" y="71"/>
                        </a:lnTo>
                        <a:lnTo>
                          <a:pt x="19" y="71"/>
                        </a:lnTo>
                        <a:lnTo>
                          <a:pt x="19" y="71"/>
                        </a:lnTo>
                        <a:lnTo>
                          <a:pt x="19" y="73"/>
                        </a:lnTo>
                        <a:lnTo>
                          <a:pt x="19" y="73"/>
                        </a:lnTo>
                        <a:lnTo>
                          <a:pt x="19" y="75"/>
                        </a:lnTo>
                        <a:lnTo>
                          <a:pt x="19" y="75"/>
                        </a:lnTo>
                        <a:lnTo>
                          <a:pt x="19" y="75"/>
                        </a:lnTo>
                        <a:lnTo>
                          <a:pt x="19" y="77"/>
                        </a:lnTo>
                        <a:lnTo>
                          <a:pt x="19" y="77"/>
                        </a:lnTo>
                        <a:lnTo>
                          <a:pt x="19" y="77"/>
                        </a:lnTo>
                        <a:lnTo>
                          <a:pt x="19" y="79"/>
                        </a:lnTo>
                        <a:lnTo>
                          <a:pt x="19" y="79"/>
                        </a:lnTo>
                        <a:lnTo>
                          <a:pt x="19" y="79"/>
                        </a:lnTo>
                        <a:lnTo>
                          <a:pt x="19" y="81"/>
                        </a:lnTo>
                        <a:lnTo>
                          <a:pt x="17" y="81"/>
                        </a:lnTo>
                        <a:lnTo>
                          <a:pt x="17" y="81"/>
                        </a:lnTo>
                        <a:lnTo>
                          <a:pt x="17" y="81"/>
                        </a:lnTo>
                        <a:lnTo>
                          <a:pt x="17" y="81"/>
                        </a:lnTo>
                        <a:lnTo>
                          <a:pt x="15" y="81"/>
                        </a:lnTo>
                        <a:lnTo>
                          <a:pt x="15" y="81"/>
                        </a:lnTo>
                        <a:lnTo>
                          <a:pt x="15" y="81"/>
                        </a:lnTo>
                        <a:lnTo>
                          <a:pt x="15" y="83"/>
                        </a:lnTo>
                        <a:lnTo>
                          <a:pt x="15" y="83"/>
                        </a:lnTo>
                        <a:lnTo>
                          <a:pt x="15" y="85"/>
                        </a:lnTo>
                        <a:lnTo>
                          <a:pt x="15" y="85"/>
                        </a:lnTo>
                        <a:lnTo>
                          <a:pt x="15" y="85"/>
                        </a:lnTo>
                        <a:lnTo>
                          <a:pt x="15" y="85"/>
                        </a:lnTo>
                        <a:lnTo>
                          <a:pt x="15" y="85"/>
                        </a:lnTo>
                        <a:lnTo>
                          <a:pt x="17" y="85"/>
                        </a:lnTo>
                        <a:lnTo>
                          <a:pt x="17" y="87"/>
                        </a:lnTo>
                        <a:lnTo>
                          <a:pt x="15" y="87"/>
                        </a:lnTo>
                        <a:lnTo>
                          <a:pt x="15" y="87"/>
                        </a:lnTo>
                        <a:lnTo>
                          <a:pt x="15" y="87"/>
                        </a:lnTo>
                        <a:lnTo>
                          <a:pt x="15" y="88"/>
                        </a:lnTo>
                        <a:lnTo>
                          <a:pt x="15" y="88"/>
                        </a:lnTo>
                        <a:lnTo>
                          <a:pt x="15" y="88"/>
                        </a:lnTo>
                        <a:lnTo>
                          <a:pt x="15" y="90"/>
                        </a:lnTo>
                        <a:lnTo>
                          <a:pt x="15" y="90"/>
                        </a:lnTo>
                        <a:lnTo>
                          <a:pt x="15" y="90"/>
                        </a:lnTo>
                        <a:lnTo>
                          <a:pt x="15" y="90"/>
                        </a:lnTo>
                        <a:lnTo>
                          <a:pt x="17" y="90"/>
                        </a:lnTo>
                        <a:lnTo>
                          <a:pt x="17" y="90"/>
                        </a:lnTo>
                        <a:lnTo>
                          <a:pt x="17" y="90"/>
                        </a:lnTo>
                        <a:lnTo>
                          <a:pt x="17" y="90"/>
                        </a:lnTo>
                        <a:lnTo>
                          <a:pt x="17" y="88"/>
                        </a:lnTo>
                        <a:lnTo>
                          <a:pt x="19" y="88"/>
                        </a:lnTo>
                        <a:lnTo>
                          <a:pt x="19" y="88"/>
                        </a:lnTo>
                        <a:lnTo>
                          <a:pt x="19" y="88"/>
                        </a:lnTo>
                        <a:lnTo>
                          <a:pt x="19" y="87"/>
                        </a:lnTo>
                        <a:lnTo>
                          <a:pt x="21" y="87"/>
                        </a:lnTo>
                        <a:lnTo>
                          <a:pt x="21" y="87"/>
                        </a:lnTo>
                        <a:lnTo>
                          <a:pt x="21" y="88"/>
                        </a:lnTo>
                        <a:lnTo>
                          <a:pt x="21" y="88"/>
                        </a:lnTo>
                        <a:lnTo>
                          <a:pt x="23" y="88"/>
                        </a:lnTo>
                        <a:lnTo>
                          <a:pt x="23" y="88"/>
                        </a:lnTo>
                        <a:lnTo>
                          <a:pt x="23" y="88"/>
                        </a:lnTo>
                        <a:lnTo>
                          <a:pt x="23" y="88"/>
                        </a:lnTo>
                        <a:lnTo>
                          <a:pt x="25" y="88"/>
                        </a:lnTo>
                        <a:lnTo>
                          <a:pt x="25" y="90"/>
                        </a:lnTo>
                        <a:lnTo>
                          <a:pt x="25" y="90"/>
                        </a:lnTo>
                        <a:lnTo>
                          <a:pt x="25" y="90"/>
                        </a:lnTo>
                        <a:lnTo>
                          <a:pt x="25" y="92"/>
                        </a:lnTo>
                        <a:lnTo>
                          <a:pt x="27" y="92"/>
                        </a:lnTo>
                        <a:lnTo>
                          <a:pt x="27" y="92"/>
                        </a:lnTo>
                        <a:lnTo>
                          <a:pt x="27" y="90"/>
                        </a:lnTo>
                        <a:lnTo>
                          <a:pt x="27" y="90"/>
                        </a:lnTo>
                        <a:lnTo>
                          <a:pt x="29" y="90"/>
                        </a:lnTo>
                        <a:lnTo>
                          <a:pt x="29" y="90"/>
                        </a:lnTo>
                        <a:lnTo>
                          <a:pt x="29" y="90"/>
                        </a:lnTo>
                        <a:lnTo>
                          <a:pt x="29" y="90"/>
                        </a:lnTo>
                        <a:lnTo>
                          <a:pt x="31" y="90"/>
                        </a:lnTo>
                        <a:lnTo>
                          <a:pt x="31" y="92"/>
                        </a:lnTo>
                        <a:lnTo>
                          <a:pt x="31" y="92"/>
                        </a:lnTo>
                        <a:lnTo>
                          <a:pt x="31" y="92"/>
                        </a:lnTo>
                        <a:lnTo>
                          <a:pt x="31" y="92"/>
                        </a:lnTo>
                        <a:lnTo>
                          <a:pt x="33" y="92"/>
                        </a:lnTo>
                        <a:lnTo>
                          <a:pt x="33" y="92"/>
                        </a:lnTo>
                        <a:lnTo>
                          <a:pt x="31" y="92"/>
                        </a:lnTo>
                        <a:lnTo>
                          <a:pt x="31" y="94"/>
                        </a:lnTo>
                        <a:lnTo>
                          <a:pt x="33" y="94"/>
                        </a:lnTo>
                        <a:lnTo>
                          <a:pt x="33" y="94"/>
                        </a:lnTo>
                        <a:lnTo>
                          <a:pt x="33" y="96"/>
                        </a:lnTo>
                        <a:lnTo>
                          <a:pt x="33" y="96"/>
                        </a:lnTo>
                        <a:lnTo>
                          <a:pt x="33" y="96"/>
                        </a:lnTo>
                        <a:lnTo>
                          <a:pt x="33" y="98"/>
                        </a:lnTo>
                        <a:lnTo>
                          <a:pt x="33" y="98"/>
                        </a:lnTo>
                        <a:lnTo>
                          <a:pt x="33" y="98"/>
                        </a:lnTo>
                        <a:lnTo>
                          <a:pt x="34" y="98"/>
                        </a:lnTo>
                        <a:lnTo>
                          <a:pt x="34" y="100"/>
                        </a:lnTo>
                        <a:lnTo>
                          <a:pt x="34" y="100"/>
                        </a:lnTo>
                        <a:lnTo>
                          <a:pt x="34" y="100"/>
                        </a:lnTo>
                        <a:lnTo>
                          <a:pt x="34" y="100"/>
                        </a:lnTo>
                        <a:lnTo>
                          <a:pt x="36" y="100"/>
                        </a:lnTo>
                        <a:lnTo>
                          <a:pt x="36" y="100"/>
                        </a:lnTo>
                        <a:lnTo>
                          <a:pt x="36" y="100"/>
                        </a:lnTo>
                        <a:lnTo>
                          <a:pt x="38" y="100"/>
                        </a:lnTo>
                        <a:lnTo>
                          <a:pt x="38" y="100"/>
                        </a:lnTo>
                        <a:lnTo>
                          <a:pt x="38" y="102"/>
                        </a:lnTo>
                        <a:lnTo>
                          <a:pt x="38" y="102"/>
                        </a:lnTo>
                        <a:lnTo>
                          <a:pt x="40" y="102"/>
                        </a:lnTo>
                        <a:lnTo>
                          <a:pt x="40" y="100"/>
                        </a:lnTo>
                        <a:lnTo>
                          <a:pt x="40" y="100"/>
                        </a:lnTo>
                        <a:lnTo>
                          <a:pt x="40" y="100"/>
                        </a:lnTo>
                        <a:lnTo>
                          <a:pt x="40" y="100"/>
                        </a:lnTo>
                        <a:lnTo>
                          <a:pt x="40" y="98"/>
                        </a:lnTo>
                        <a:lnTo>
                          <a:pt x="42" y="98"/>
                        </a:lnTo>
                        <a:lnTo>
                          <a:pt x="42" y="98"/>
                        </a:lnTo>
                        <a:lnTo>
                          <a:pt x="42" y="96"/>
                        </a:lnTo>
                        <a:lnTo>
                          <a:pt x="42" y="96"/>
                        </a:lnTo>
                        <a:lnTo>
                          <a:pt x="42" y="96"/>
                        </a:lnTo>
                        <a:lnTo>
                          <a:pt x="42" y="96"/>
                        </a:lnTo>
                        <a:lnTo>
                          <a:pt x="42" y="94"/>
                        </a:lnTo>
                        <a:lnTo>
                          <a:pt x="44" y="94"/>
                        </a:lnTo>
                        <a:lnTo>
                          <a:pt x="44" y="94"/>
                        </a:lnTo>
                        <a:lnTo>
                          <a:pt x="44" y="94"/>
                        </a:lnTo>
                        <a:lnTo>
                          <a:pt x="44" y="94"/>
                        </a:lnTo>
                        <a:lnTo>
                          <a:pt x="44" y="92"/>
                        </a:lnTo>
                        <a:lnTo>
                          <a:pt x="46" y="92"/>
                        </a:lnTo>
                        <a:lnTo>
                          <a:pt x="46" y="92"/>
                        </a:lnTo>
                        <a:lnTo>
                          <a:pt x="46" y="92"/>
                        </a:lnTo>
                        <a:lnTo>
                          <a:pt x="46" y="92"/>
                        </a:lnTo>
                        <a:lnTo>
                          <a:pt x="46" y="90"/>
                        </a:lnTo>
                        <a:lnTo>
                          <a:pt x="46" y="90"/>
                        </a:lnTo>
                        <a:lnTo>
                          <a:pt x="46" y="88"/>
                        </a:lnTo>
                        <a:lnTo>
                          <a:pt x="46" y="88"/>
                        </a:lnTo>
                        <a:lnTo>
                          <a:pt x="46" y="87"/>
                        </a:lnTo>
                        <a:lnTo>
                          <a:pt x="48" y="87"/>
                        </a:lnTo>
                        <a:lnTo>
                          <a:pt x="48" y="87"/>
                        </a:lnTo>
                        <a:lnTo>
                          <a:pt x="48" y="85"/>
                        </a:lnTo>
                        <a:lnTo>
                          <a:pt x="48" y="85"/>
                        </a:lnTo>
                        <a:lnTo>
                          <a:pt x="48" y="85"/>
                        </a:lnTo>
                        <a:lnTo>
                          <a:pt x="48" y="83"/>
                        </a:lnTo>
                        <a:lnTo>
                          <a:pt x="48" y="83"/>
                        </a:lnTo>
                        <a:lnTo>
                          <a:pt x="48" y="83"/>
                        </a:lnTo>
                        <a:lnTo>
                          <a:pt x="48" y="81"/>
                        </a:lnTo>
                        <a:lnTo>
                          <a:pt x="48" y="81"/>
                        </a:lnTo>
                        <a:lnTo>
                          <a:pt x="48" y="81"/>
                        </a:lnTo>
                        <a:lnTo>
                          <a:pt x="48" y="79"/>
                        </a:lnTo>
                        <a:lnTo>
                          <a:pt x="50" y="79"/>
                        </a:lnTo>
                        <a:lnTo>
                          <a:pt x="50" y="79"/>
                        </a:lnTo>
                        <a:lnTo>
                          <a:pt x="50" y="79"/>
                        </a:lnTo>
                        <a:lnTo>
                          <a:pt x="50" y="77"/>
                        </a:lnTo>
                        <a:lnTo>
                          <a:pt x="50" y="77"/>
                        </a:lnTo>
                        <a:lnTo>
                          <a:pt x="50" y="77"/>
                        </a:lnTo>
                        <a:lnTo>
                          <a:pt x="50" y="77"/>
                        </a:lnTo>
                        <a:lnTo>
                          <a:pt x="50" y="75"/>
                        </a:lnTo>
                        <a:lnTo>
                          <a:pt x="52" y="75"/>
                        </a:lnTo>
                        <a:lnTo>
                          <a:pt x="52" y="75"/>
                        </a:lnTo>
                        <a:lnTo>
                          <a:pt x="52" y="73"/>
                        </a:lnTo>
                        <a:lnTo>
                          <a:pt x="52" y="73"/>
                        </a:lnTo>
                        <a:lnTo>
                          <a:pt x="52" y="71"/>
                        </a:lnTo>
                        <a:lnTo>
                          <a:pt x="52" y="71"/>
                        </a:lnTo>
                        <a:lnTo>
                          <a:pt x="52" y="69"/>
                        </a:lnTo>
                        <a:lnTo>
                          <a:pt x="52" y="69"/>
                        </a:lnTo>
                        <a:lnTo>
                          <a:pt x="52" y="69"/>
                        </a:lnTo>
                        <a:lnTo>
                          <a:pt x="54" y="69"/>
                        </a:lnTo>
                        <a:lnTo>
                          <a:pt x="54" y="69"/>
                        </a:lnTo>
                        <a:lnTo>
                          <a:pt x="54" y="71"/>
                        </a:lnTo>
                        <a:lnTo>
                          <a:pt x="54" y="71"/>
                        </a:lnTo>
                        <a:lnTo>
                          <a:pt x="54" y="71"/>
                        </a:lnTo>
                        <a:lnTo>
                          <a:pt x="54" y="71"/>
                        </a:lnTo>
                        <a:lnTo>
                          <a:pt x="54" y="71"/>
                        </a:lnTo>
                        <a:lnTo>
                          <a:pt x="54" y="71"/>
                        </a:lnTo>
                        <a:lnTo>
                          <a:pt x="56" y="71"/>
                        </a:lnTo>
                        <a:lnTo>
                          <a:pt x="56" y="71"/>
                        </a:lnTo>
                        <a:lnTo>
                          <a:pt x="56" y="69"/>
                        </a:lnTo>
                        <a:lnTo>
                          <a:pt x="54" y="69"/>
                        </a:lnTo>
                        <a:lnTo>
                          <a:pt x="54" y="69"/>
                        </a:lnTo>
                        <a:lnTo>
                          <a:pt x="54" y="69"/>
                        </a:lnTo>
                        <a:lnTo>
                          <a:pt x="54" y="67"/>
                        </a:lnTo>
                        <a:lnTo>
                          <a:pt x="56" y="67"/>
                        </a:lnTo>
                        <a:lnTo>
                          <a:pt x="56" y="67"/>
                        </a:lnTo>
                        <a:lnTo>
                          <a:pt x="56" y="67"/>
                        </a:lnTo>
                        <a:lnTo>
                          <a:pt x="56" y="65"/>
                        </a:lnTo>
                        <a:lnTo>
                          <a:pt x="56" y="65"/>
                        </a:lnTo>
                        <a:lnTo>
                          <a:pt x="57" y="65"/>
                        </a:lnTo>
                        <a:lnTo>
                          <a:pt x="57" y="64"/>
                        </a:lnTo>
                        <a:lnTo>
                          <a:pt x="57" y="64"/>
                        </a:lnTo>
                        <a:lnTo>
                          <a:pt x="57" y="64"/>
                        </a:lnTo>
                        <a:lnTo>
                          <a:pt x="57" y="64"/>
                        </a:lnTo>
                        <a:lnTo>
                          <a:pt x="57" y="62"/>
                        </a:lnTo>
                        <a:lnTo>
                          <a:pt x="59" y="62"/>
                        </a:lnTo>
                        <a:lnTo>
                          <a:pt x="59" y="62"/>
                        </a:lnTo>
                        <a:lnTo>
                          <a:pt x="59" y="62"/>
                        </a:lnTo>
                        <a:lnTo>
                          <a:pt x="59" y="60"/>
                        </a:lnTo>
                        <a:lnTo>
                          <a:pt x="59" y="60"/>
                        </a:lnTo>
                        <a:lnTo>
                          <a:pt x="61" y="60"/>
                        </a:lnTo>
                        <a:lnTo>
                          <a:pt x="61" y="60"/>
                        </a:lnTo>
                        <a:lnTo>
                          <a:pt x="61" y="60"/>
                        </a:lnTo>
                        <a:lnTo>
                          <a:pt x="63" y="60"/>
                        </a:lnTo>
                        <a:lnTo>
                          <a:pt x="63" y="60"/>
                        </a:lnTo>
                        <a:lnTo>
                          <a:pt x="63" y="60"/>
                        </a:lnTo>
                        <a:lnTo>
                          <a:pt x="63" y="60"/>
                        </a:lnTo>
                        <a:lnTo>
                          <a:pt x="65" y="60"/>
                        </a:lnTo>
                        <a:lnTo>
                          <a:pt x="65" y="60"/>
                        </a:lnTo>
                        <a:lnTo>
                          <a:pt x="65" y="58"/>
                        </a:lnTo>
                        <a:lnTo>
                          <a:pt x="65" y="58"/>
                        </a:lnTo>
                        <a:lnTo>
                          <a:pt x="67" y="58"/>
                        </a:lnTo>
                        <a:lnTo>
                          <a:pt x="67" y="58"/>
                        </a:lnTo>
                        <a:lnTo>
                          <a:pt x="67" y="58"/>
                        </a:lnTo>
                        <a:lnTo>
                          <a:pt x="69" y="58"/>
                        </a:lnTo>
                        <a:lnTo>
                          <a:pt x="69" y="58"/>
                        </a:lnTo>
                        <a:lnTo>
                          <a:pt x="69" y="58"/>
                        </a:lnTo>
                        <a:lnTo>
                          <a:pt x="69" y="56"/>
                        </a:lnTo>
                        <a:lnTo>
                          <a:pt x="71" y="56"/>
                        </a:lnTo>
                        <a:lnTo>
                          <a:pt x="71" y="56"/>
                        </a:lnTo>
                        <a:lnTo>
                          <a:pt x="71" y="56"/>
                        </a:lnTo>
                        <a:lnTo>
                          <a:pt x="71" y="56"/>
                        </a:lnTo>
                        <a:lnTo>
                          <a:pt x="73" y="56"/>
                        </a:lnTo>
                        <a:lnTo>
                          <a:pt x="73" y="56"/>
                        </a:lnTo>
                        <a:lnTo>
                          <a:pt x="75" y="56"/>
                        </a:lnTo>
                        <a:lnTo>
                          <a:pt x="75" y="54"/>
                        </a:lnTo>
                        <a:lnTo>
                          <a:pt x="75" y="54"/>
                        </a:lnTo>
                        <a:lnTo>
                          <a:pt x="75" y="54"/>
                        </a:lnTo>
                        <a:lnTo>
                          <a:pt x="77" y="54"/>
                        </a:lnTo>
                        <a:lnTo>
                          <a:pt x="77" y="54"/>
                        </a:lnTo>
                        <a:lnTo>
                          <a:pt x="77" y="54"/>
                        </a:lnTo>
                        <a:lnTo>
                          <a:pt x="77" y="54"/>
                        </a:lnTo>
                        <a:lnTo>
                          <a:pt x="78" y="54"/>
                        </a:lnTo>
                        <a:lnTo>
                          <a:pt x="78" y="52"/>
                        </a:lnTo>
                        <a:lnTo>
                          <a:pt x="78" y="52"/>
                        </a:lnTo>
                        <a:lnTo>
                          <a:pt x="80" y="52"/>
                        </a:lnTo>
                        <a:lnTo>
                          <a:pt x="80" y="52"/>
                        </a:lnTo>
                        <a:lnTo>
                          <a:pt x="80" y="52"/>
                        </a:lnTo>
                        <a:lnTo>
                          <a:pt x="80" y="52"/>
                        </a:lnTo>
                        <a:lnTo>
                          <a:pt x="82" y="52"/>
                        </a:lnTo>
                        <a:lnTo>
                          <a:pt x="82" y="52"/>
                        </a:lnTo>
                        <a:lnTo>
                          <a:pt x="82" y="52"/>
                        </a:lnTo>
                        <a:lnTo>
                          <a:pt x="82" y="50"/>
                        </a:lnTo>
                        <a:lnTo>
                          <a:pt x="84" y="50"/>
                        </a:lnTo>
                        <a:lnTo>
                          <a:pt x="84" y="50"/>
                        </a:lnTo>
                        <a:lnTo>
                          <a:pt x="84" y="50"/>
                        </a:lnTo>
                        <a:lnTo>
                          <a:pt x="84" y="50"/>
                        </a:lnTo>
                        <a:lnTo>
                          <a:pt x="84" y="48"/>
                        </a:lnTo>
                        <a:lnTo>
                          <a:pt x="86" y="48"/>
                        </a:lnTo>
                        <a:lnTo>
                          <a:pt x="86" y="48"/>
                        </a:lnTo>
                        <a:lnTo>
                          <a:pt x="86" y="48"/>
                        </a:lnTo>
                        <a:lnTo>
                          <a:pt x="86" y="46"/>
                        </a:lnTo>
                        <a:lnTo>
                          <a:pt x="86" y="46"/>
                        </a:lnTo>
                        <a:lnTo>
                          <a:pt x="86" y="46"/>
                        </a:lnTo>
                        <a:lnTo>
                          <a:pt x="88" y="46"/>
                        </a:lnTo>
                        <a:lnTo>
                          <a:pt x="88" y="46"/>
                        </a:lnTo>
                        <a:lnTo>
                          <a:pt x="88" y="44"/>
                        </a:lnTo>
                        <a:lnTo>
                          <a:pt x="90" y="44"/>
                        </a:lnTo>
                        <a:lnTo>
                          <a:pt x="90" y="44"/>
                        </a:lnTo>
                        <a:lnTo>
                          <a:pt x="90" y="44"/>
                        </a:lnTo>
                        <a:lnTo>
                          <a:pt x="90" y="44"/>
                        </a:lnTo>
                        <a:lnTo>
                          <a:pt x="90" y="44"/>
                        </a:lnTo>
                        <a:lnTo>
                          <a:pt x="90" y="42"/>
                        </a:lnTo>
                        <a:lnTo>
                          <a:pt x="92" y="42"/>
                        </a:lnTo>
                        <a:lnTo>
                          <a:pt x="92" y="42"/>
                        </a:lnTo>
                        <a:lnTo>
                          <a:pt x="92" y="42"/>
                        </a:lnTo>
                        <a:lnTo>
                          <a:pt x="92" y="41"/>
                        </a:lnTo>
                        <a:lnTo>
                          <a:pt x="92" y="41"/>
                        </a:lnTo>
                        <a:lnTo>
                          <a:pt x="92" y="41"/>
                        </a:lnTo>
                        <a:lnTo>
                          <a:pt x="94" y="41"/>
                        </a:lnTo>
                        <a:lnTo>
                          <a:pt x="94" y="39"/>
                        </a:lnTo>
                        <a:lnTo>
                          <a:pt x="94" y="39"/>
                        </a:lnTo>
                        <a:lnTo>
                          <a:pt x="94" y="39"/>
                        </a:lnTo>
                        <a:lnTo>
                          <a:pt x="94" y="37"/>
                        </a:lnTo>
                        <a:lnTo>
                          <a:pt x="96" y="37"/>
                        </a:lnTo>
                        <a:lnTo>
                          <a:pt x="96" y="37"/>
                        </a:lnTo>
                        <a:lnTo>
                          <a:pt x="96" y="37"/>
                        </a:lnTo>
                        <a:lnTo>
                          <a:pt x="96" y="37"/>
                        </a:lnTo>
                        <a:lnTo>
                          <a:pt x="96" y="37"/>
                        </a:lnTo>
                        <a:lnTo>
                          <a:pt x="96" y="35"/>
                        </a:lnTo>
                        <a:lnTo>
                          <a:pt x="96" y="35"/>
                        </a:lnTo>
                        <a:lnTo>
                          <a:pt x="98" y="35"/>
                        </a:lnTo>
                        <a:lnTo>
                          <a:pt x="98" y="33"/>
                        </a:lnTo>
                        <a:lnTo>
                          <a:pt x="98" y="33"/>
                        </a:lnTo>
                        <a:lnTo>
                          <a:pt x="98" y="33"/>
                        </a:lnTo>
                        <a:lnTo>
                          <a:pt x="98" y="33"/>
                        </a:lnTo>
                        <a:lnTo>
                          <a:pt x="98" y="31"/>
                        </a:lnTo>
                        <a:lnTo>
                          <a:pt x="100" y="31"/>
                        </a:lnTo>
                        <a:lnTo>
                          <a:pt x="100" y="31"/>
                        </a:lnTo>
                        <a:lnTo>
                          <a:pt x="100" y="31"/>
                        </a:lnTo>
                        <a:lnTo>
                          <a:pt x="100" y="29"/>
                        </a:lnTo>
                        <a:lnTo>
                          <a:pt x="101" y="29"/>
                        </a:lnTo>
                        <a:lnTo>
                          <a:pt x="101" y="29"/>
                        </a:lnTo>
                        <a:lnTo>
                          <a:pt x="101" y="29"/>
                        </a:lnTo>
                        <a:lnTo>
                          <a:pt x="101" y="27"/>
                        </a:lnTo>
                        <a:lnTo>
                          <a:pt x="101" y="27"/>
                        </a:lnTo>
                        <a:lnTo>
                          <a:pt x="101" y="27"/>
                        </a:lnTo>
                        <a:lnTo>
                          <a:pt x="101" y="25"/>
                        </a:lnTo>
                        <a:lnTo>
                          <a:pt x="101" y="25"/>
                        </a:lnTo>
                        <a:lnTo>
                          <a:pt x="101" y="23"/>
                        </a:lnTo>
                        <a:lnTo>
                          <a:pt x="101" y="23"/>
                        </a:lnTo>
                        <a:lnTo>
                          <a:pt x="101" y="23"/>
                        </a:lnTo>
                        <a:lnTo>
                          <a:pt x="101" y="21"/>
                        </a:lnTo>
                        <a:lnTo>
                          <a:pt x="101" y="21"/>
                        </a:lnTo>
                        <a:lnTo>
                          <a:pt x="101" y="21"/>
                        </a:lnTo>
                        <a:lnTo>
                          <a:pt x="103" y="21"/>
                        </a:lnTo>
                        <a:lnTo>
                          <a:pt x="103" y="19"/>
                        </a:lnTo>
                        <a:lnTo>
                          <a:pt x="103" y="19"/>
                        </a:lnTo>
                        <a:lnTo>
                          <a:pt x="103" y="19"/>
                        </a:lnTo>
                        <a:lnTo>
                          <a:pt x="103" y="19"/>
                        </a:lnTo>
                        <a:lnTo>
                          <a:pt x="105" y="19"/>
                        </a:lnTo>
                        <a:lnTo>
                          <a:pt x="105" y="19"/>
                        </a:lnTo>
                        <a:lnTo>
                          <a:pt x="105" y="18"/>
                        </a:lnTo>
                        <a:lnTo>
                          <a:pt x="105" y="18"/>
                        </a:lnTo>
                        <a:lnTo>
                          <a:pt x="105" y="16"/>
                        </a:lnTo>
                        <a:lnTo>
                          <a:pt x="105" y="16"/>
                        </a:lnTo>
                        <a:lnTo>
                          <a:pt x="105" y="16"/>
                        </a:lnTo>
                        <a:lnTo>
                          <a:pt x="105" y="14"/>
                        </a:lnTo>
                        <a:lnTo>
                          <a:pt x="103" y="14"/>
                        </a:lnTo>
                        <a:lnTo>
                          <a:pt x="103" y="14"/>
                        </a:lnTo>
                        <a:lnTo>
                          <a:pt x="105" y="14"/>
                        </a:lnTo>
                        <a:lnTo>
                          <a:pt x="105" y="12"/>
                        </a:lnTo>
                        <a:lnTo>
                          <a:pt x="103" y="12"/>
                        </a:lnTo>
                        <a:lnTo>
                          <a:pt x="103" y="12"/>
                        </a:lnTo>
                        <a:lnTo>
                          <a:pt x="105" y="12"/>
                        </a:lnTo>
                        <a:lnTo>
                          <a:pt x="105" y="12"/>
                        </a:lnTo>
                        <a:lnTo>
                          <a:pt x="105" y="10"/>
                        </a:lnTo>
                        <a:lnTo>
                          <a:pt x="105" y="10"/>
                        </a:lnTo>
                        <a:lnTo>
                          <a:pt x="103" y="10"/>
                        </a:lnTo>
                        <a:lnTo>
                          <a:pt x="103" y="10"/>
                        </a:lnTo>
                        <a:lnTo>
                          <a:pt x="103" y="8"/>
                        </a:lnTo>
                        <a:lnTo>
                          <a:pt x="103" y="8"/>
                        </a:lnTo>
                        <a:lnTo>
                          <a:pt x="103" y="8"/>
                        </a:lnTo>
                        <a:lnTo>
                          <a:pt x="101" y="8"/>
                        </a:lnTo>
                        <a:lnTo>
                          <a:pt x="101" y="6"/>
                        </a:lnTo>
                        <a:lnTo>
                          <a:pt x="101" y="6"/>
                        </a:lnTo>
                        <a:lnTo>
                          <a:pt x="101" y="6"/>
                        </a:lnTo>
                        <a:lnTo>
                          <a:pt x="101" y="6"/>
                        </a:lnTo>
                        <a:lnTo>
                          <a:pt x="100" y="6"/>
                        </a:lnTo>
                        <a:lnTo>
                          <a:pt x="100" y="4"/>
                        </a:lnTo>
                        <a:lnTo>
                          <a:pt x="100" y="4"/>
                        </a:lnTo>
                        <a:lnTo>
                          <a:pt x="98" y="4"/>
                        </a:lnTo>
                        <a:lnTo>
                          <a:pt x="98" y="4"/>
                        </a:lnTo>
                        <a:lnTo>
                          <a:pt x="98" y="4"/>
                        </a:lnTo>
                        <a:lnTo>
                          <a:pt x="98" y="2"/>
                        </a:lnTo>
                        <a:lnTo>
                          <a:pt x="98" y="2"/>
                        </a:lnTo>
                        <a:lnTo>
                          <a:pt x="100" y="2"/>
                        </a:lnTo>
                        <a:lnTo>
                          <a:pt x="100" y="2"/>
                        </a:lnTo>
                        <a:lnTo>
                          <a:pt x="101" y="2"/>
                        </a:lnTo>
                        <a:lnTo>
                          <a:pt x="101" y="2"/>
                        </a:lnTo>
                        <a:lnTo>
                          <a:pt x="101" y="2"/>
                        </a:lnTo>
                        <a:lnTo>
                          <a:pt x="101" y="2"/>
                        </a:lnTo>
                        <a:lnTo>
                          <a:pt x="103" y="2"/>
                        </a:lnTo>
                        <a:lnTo>
                          <a:pt x="103" y="2"/>
                        </a:lnTo>
                        <a:lnTo>
                          <a:pt x="103" y="2"/>
                        </a:lnTo>
                        <a:lnTo>
                          <a:pt x="103" y="2"/>
                        </a:lnTo>
                        <a:lnTo>
                          <a:pt x="103" y="0"/>
                        </a:lnTo>
                        <a:lnTo>
                          <a:pt x="105" y="0"/>
                        </a:lnTo>
                        <a:lnTo>
                          <a:pt x="105" y="0"/>
                        </a:lnTo>
                        <a:lnTo>
                          <a:pt x="105" y="0"/>
                        </a:lnTo>
                        <a:lnTo>
                          <a:pt x="107" y="0"/>
                        </a:lnTo>
                        <a:lnTo>
                          <a:pt x="107" y="0"/>
                        </a:lnTo>
                        <a:lnTo>
                          <a:pt x="107" y="0"/>
                        </a:lnTo>
                        <a:lnTo>
                          <a:pt x="107" y="0"/>
                        </a:lnTo>
                        <a:lnTo>
                          <a:pt x="109" y="0"/>
                        </a:lnTo>
                        <a:lnTo>
                          <a:pt x="109" y="0"/>
                        </a:lnTo>
                        <a:lnTo>
                          <a:pt x="109" y="2"/>
                        </a:lnTo>
                        <a:lnTo>
                          <a:pt x="109" y="2"/>
                        </a:lnTo>
                        <a:lnTo>
                          <a:pt x="109" y="2"/>
                        </a:lnTo>
                        <a:lnTo>
                          <a:pt x="111" y="2"/>
                        </a:lnTo>
                        <a:lnTo>
                          <a:pt x="111" y="4"/>
                        </a:lnTo>
                        <a:lnTo>
                          <a:pt x="111" y="4"/>
                        </a:lnTo>
                        <a:lnTo>
                          <a:pt x="111" y="2"/>
                        </a:lnTo>
                        <a:lnTo>
                          <a:pt x="113" y="2"/>
                        </a:lnTo>
                        <a:lnTo>
                          <a:pt x="113" y="2"/>
                        </a:lnTo>
                        <a:lnTo>
                          <a:pt x="113" y="4"/>
                        </a:lnTo>
                        <a:lnTo>
                          <a:pt x="113" y="4"/>
                        </a:lnTo>
                        <a:lnTo>
                          <a:pt x="113" y="4"/>
                        </a:lnTo>
                        <a:lnTo>
                          <a:pt x="113" y="4"/>
                        </a:lnTo>
                        <a:lnTo>
                          <a:pt x="115" y="4"/>
                        </a:lnTo>
                        <a:lnTo>
                          <a:pt x="115" y="6"/>
                        </a:lnTo>
                        <a:lnTo>
                          <a:pt x="115" y="6"/>
                        </a:lnTo>
                        <a:lnTo>
                          <a:pt x="117" y="6"/>
                        </a:lnTo>
                        <a:lnTo>
                          <a:pt x="117" y="6"/>
                        </a:lnTo>
                        <a:lnTo>
                          <a:pt x="117" y="6"/>
                        </a:lnTo>
                        <a:lnTo>
                          <a:pt x="117" y="8"/>
                        </a:lnTo>
                        <a:lnTo>
                          <a:pt x="117" y="8"/>
                        </a:lnTo>
                        <a:lnTo>
                          <a:pt x="117" y="8"/>
                        </a:lnTo>
                        <a:lnTo>
                          <a:pt x="119" y="8"/>
                        </a:lnTo>
                        <a:lnTo>
                          <a:pt x="119" y="10"/>
                        </a:lnTo>
                        <a:lnTo>
                          <a:pt x="119" y="10"/>
                        </a:lnTo>
                        <a:lnTo>
                          <a:pt x="119" y="10"/>
                        </a:lnTo>
                        <a:lnTo>
                          <a:pt x="119" y="10"/>
                        </a:lnTo>
                        <a:lnTo>
                          <a:pt x="119" y="12"/>
                        </a:lnTo>
                        <a:lnTo>
                          <a:pt x="121" y="12"/>
                        </a:lnTo>
                        <a:lnTo>
                          <a:pt x="121" y="12"/>
                        </a:lnTo>
                        <a:lnTo>
                          <a:pt x="121" y="12"/>
                        </a:lnTo>
                        <a:lnTo>
                          <a:pt x="121" y="12"/>
                        </a:lnTo>
                        <a:lnTo>
                          <a:pt x="121" y="14"/>
                        </a:lnTo>
                        <a:lnTo>
                          <a:pt x="121" y="14"/>
                        </a:lnTo>
                        <a:lnTo>
                          <a:pt x="121" y="14"/>
                        </a:lnTo>
                        <a:lnTo>
                          <a:pt x="121" y="14"/>
                        </a:lnTo>
                        <a:lnTo>
                          <a:pt x="121" y="16"/>
                        </a:lnTo>
                        <a:lnTo>
                          <a:pt x="122" y="16"/>
                        </a:lnTo>
                        <a:lnTo>
                          <a:pt x="122" y="16"/>
                        </a:lnTo>
                        <a:lnTo>
                          <a:pt x="122" y="16"/>
                        </a:lnTo>
                        <a:lnTo>
                          <a:pt x="122" y="18"/>
                        </a:lnTo>
                        <a:lnTo>
                          <a:pt x="122" y="18"/>
                        </a:lnTo>
                        <a:lnTo>
                          <a:pt x="122" y="18"/>
                        </a:lnTo>
                        <a:lnTo>
                          <a:pt x="122" y="19"/>
                        </a:lnTo>
                        <a:lnTo>
                          <a:pt x="122" y="19"/>
                        </a:lnTo>
                        <a:lnTo>
                          <a:pt x="122" y="19"/>
                        </a:lnTo>
                        <a:lnTo>
                          <a:pt x="122" y="21"/>
                        </a:lnTo>
                        <a:lnTo>
                          <a:pt x="122" y="21"/>
                        </a:lnTo>
                        <a:lnTo>
                          <a:pt x="124" y="21"/>
                        </a:lnTo>
                        <a:lnTo>
                          <a:pt x="124" y="21"/>
                        </a:lnTo>
                        <a:lnTo>
                          <a:pt x="124" y="21"/>
                        </a:lnTo>
                        <a:lnTo>
                          <a:pt x="124" y="21"/>
                        </a:lnTo>
                        <a:lnTo>
                          <a:pt x="126" y="21"/>
                        </a:lnTo>
                        <a:lnTo>
                          <a:pt x="126" y="21"/>
                        </a:lnTo>
                        <a:lnTo>
                          <a:pt x="126" y="21"/>
                        </a:lnTo>
                        <a:lnTo>
                          <a:pt x="128" y="21"/>
                        </a:lnTo>
                        <a:lnTo>
                          <a:pt x="128" y="23"/>
                        </a:lnTo>
                        <a:lnTo>
                          <a:pt x="128" y="23"/>
                        </a:lnTo>
                        <a:lnTo>
                          <a:pt x="128" y="23"/>
                        </a:lnTo>
                        <a:lnTo>
                          <a:pt x="128" y="23"/>
                        </a:lnTo>
                        <a:lnTo>
                          <a:pt x="128" y="25"/>
                        </a:lnTo>
                        <a:lnTo>
                          <a:pt x="130" y="25"/>
                        </a:lnTo>
                        <a:lnTo>
                          <a:pt x="130" y="25"/>
                        </a:lnTo>
                        <a:lnTo>
                          <a:pt x="130" y="25"/>
                        </a:lnTo>
                        <a:lnTo>
                          <a:pt x="132" y="25"/>
                        </a:lnTo>
                        <a:lnTo>
                          <a:pt x="132" y="25"/>
                        </a:lnTo>
                        <a:lnTo>
                          <a:pt x="132" y="25"/>
                        </a:lnTo>
                        <a:lnTo>
                          <a:pt x="134" y="25"/>
                        </a:lnTo>
                        <a:lnTo>
                          <a:pt x="134" y="27"/>
                        </a:lnTo>
                        <a:lnTo>
                          <a:pt x="134" y="27"/>
                        </a:lnTo>
                        <a:lnTo>
                          <a:pt x="134" y="27"/>
                        </a:lnTo>
                        <a:lnTo>
                          <a:pt x="134" y="29"/>
                        </a:lnTo>
                        <a:lnTo>
                          <a:pt x="134" y="29"/>
                        </a:lnTo>
                        <a:lnTo>
                          <a:pt x="134" y="29"/>
                        </a:lnTo>
                        <a:lnTo>
                          <a:pt x="134" y="29"/>
                        </a:lnTo>
                        <a:lnTo>
                          <a:pt x="136" y="29"/>
                        </a:lnTo>
                        <a:lnTo>
                          <a:pt x="136" y="31"/>
                        </a:lnTo>
                        <a:lnTo>
                          <a:pt x="136" y="31"/>
                        </a:lnTo>
                        <a:lnTo>
                          <a:pt x="136" y="31"/>
                        </a:lnTo>
                        <a:lnTo>
                          <a:pt x="136" y="33"/>
                        </a:lnTo>
                        <a:lnTo>
                          <a:pt x="136" y="33"/>
                        </a:lnTo>
                        <a:lnTo>
                          <a:pt x="136" y="33"/>
                        </a:lnTo>
                        <a:lnTo>
                          <a:pt x="136" y="35"/>
                        </a:lnTo>
                        <a:lnTo>
                          <a:pt x="134" y="35"/>
                        </a:lnTo>
                        <a:lnTo>
                          <a:pt x="134" y="35"/>
                        </a:lnTo>
                        <a:lnTo>
                          <a:pt x="136" y="35"/>
                        </a:lnTo>
                        <a:lnTo>
                          <a:pt x="136" y="35"/>
                        </a:lnTo>
                        <a:lnTo>
                          <a:pt x="136" y="37"/>
                        </a:lnTo>
                        <a:lnTo>
                          <a:pt x="136" y="37"/>
                        </a:lnTo>
                        <a:lnTo>
                          <a:pt x="136" y="37"/>
                        </a:lnTo>
                        <a:lnTo>
                          <a:pt x="138" y="37"/>
                        </a:lnTo>
                        <a:lnTo>
                          <a:pt x="138" y="37"/>
                        </a:lnTo>
                        <a:lnTo>
                          <a:pt x="140" y="37"/>
                        </a:lnTo>
                        <a:lnTo>
                          <a:pt x="140" y="37"/>
                        </a:lnTo>
                        <a:lnTo>
                          <a:pt x="140" y="37"/>
                        </a:lnTo>
                        <a:lnTo>
                          <a:pt x="140" y="37"/>
                        </a:lnTo>
                        <a:lnTo>
                          <a:pt x="140" y="37"/>
                        </a:lnTo>
                        <a:lnTo>
                          <a:pt x="142" y="37"/>
                        </a:lnTo>
                        <a:lnTo>
                          <a:pt x="142" y="37"/>
                        </a:lnTo>
                        <a:lnTo>
                          <a:pt x="142" y="37"/>
                        </a:lnTo>
                        <a:lnTo>
                          <a:pt x="142" y="39"/>
                        </a:lnTo>
                        <a:lnTo>
                          <a:pt x="144" y="39"/>
                        </a:lnTo>
                        <a:lnTo>
                          <a:pt x="144" y="39"/>
                        </a:lnTo>
                        <a:lnTo>
                          <a:pt x="142" y="39"/>
                        </a:lnTo>
                        <a:lnTo>
                          <a:pt x="142" y="41"/>
                        </a:lnTo>
                        <a:lnTo>
                          <a:pt x="142" y="41"/>
                        </a:lnTo>
                        <a:lnTo>
                          <a:pt x="144" y="41"/>
                        </a:lnTo>
                        <a:lnTo>
                          <a:pt x="144" y="42"/>
                        </a:lnTo>
                        <a:lnTo>
                          <a:pt x="144" y="42"/>
                        </a:lnTo>
                        <a:lnTo>
                          <a:pt x="144" y="44"/>
                        </a:lnTo>
                        <a:lnTo>
                          <a:pt x="142" y="44"/>
                        </a:lnTo>
                        <a:lnTo>
                          <a:pt x="142" y="44"/>
                        </a:lnTo>
                        <a:lnTo>
                          <a:pt x="142" y="44"/>
                        </a:lnTo>
                        <a:lnTo>
                          <a:pt x="142" y="44"/>
                        </a:lnTo>
                        <a:lnTo>
                          <a:pt x="142" y="46"/>
                        </a:lnTo>
                        <a:lnTo>
                          <a:pt x="142" y="46"/>
                        </a:lnTo>
                        <a:lnTo>
                          <a:pt x="142" y="46"/>
                        </a:lnTo>
                        <a:lnTo>
                          <a:pt x="142" y="48"/>
                        </a:lnTo>
                        <a:lnTo>
                          <a:pt x="144" y="48"/>
                        </a:lnTo>
                        <a:lnTo>
                          <a:pt x="144" y="48"/>
                        </a:lnTo>
                        <a:lnTo>
                          <a:pt x="144" y="48"/>
                        </a:lnTo>
                        <a:lnTo>
                          <a:pt x="145" y="48"/>
                        </a:lnTo>
                        <a:lnTo>
                          <a:pt x="145" y="48"/>
                        </a:lnTo>
                        <a:lnTo>
                          <a:pt x="145" y="50"/>
                        </a:lnTo>
                        <a:lnTo>
                          <a:pt x="145" y="50"/>
                        </a:lnTo>
                        <a:lnTo>
                          <a:pt x="145" y="50"/>
                        </a:lnTo>
                        <a:lnTo>
                          <a:pt x="145" y="50"/>
                        </a:lnTo>
                        <a:lnTo>
                          <a:pt x="145" y="50"/>
                        </a:lnTo>
                        <a:lnTo>
                          <a:pt x="147" y="50"/>
                        </a:lnTo>
                        <a:lnTo>
                          <a:pt x="147" y="50"/>
                        </a:lnTo>
                        <a:lnTo>
                          <a:pt x="147" y="48"/>
                        </a:lnTo>
                        <a:lnTo>
                          <a:pt x="149" y="48"/>
                        </a:lnTo>
                        <a:lnTo>
                          <a:pt x="149" y="50"/>
                        </a:lnTo>
                        <a:lnTo>
                          <a:pt x="149" y="50"/>
                        </a:lnTo>
                        <a:lnTo>
                          <a:pt x="149" y="48"/>
                        </a:lnTo>
                        <a:lnTo>
                          <a:pt x="149" y="48"/>
                        </a:lnTo>
                        <a:lnTo>
                          <a:pt x="149" y="50"/>
                        </a:lnTo>
                        <a:lnTo>
                          <a:pt x="151" y="50"/>
                        </a:lnTo>
                        <a:lnTo>
                          <a:pt x="151" y="48"/>
                        </a:lnTo>
                        <a:lnTo>
                          <a:pt x="151" y="48"/>
                        </a:lnTo>
                        <a:lnTo>
                          <a:pt x="151" y="48"/>
                        </a:lnTo>
                        <a:lnTo>
                          <a:pt x="153" y="48"/>
                        </a:lnTo>
                        <a:lnTo>
                          <a:pt x="153" y="48"/>
                        </a:lnTo>
                        <a:lnTo>
                          <a:pt x="155" y="48"/>
                        </a:lnTo>
                        <a:lnTo>
                          <a:pt x="155" y="48"/>
                        </a:lnTo>
                        <a:lnTo>
                          <a:pt x="155" y="50"/>
                        </a:lnTo>
                        <a:lnTo>
                          <a:pt x="155" y="50"/>
                        </a:lnTo>
                        <a:lnTo>
                          <a:pt x="155" y="50"/>
                        </a:lnTo>
                        <a:lnTo>
                          <a:pt x="157" y="50"/>
                        </a:lnTo>
                        <a:lnTo>
                          <a:pt x="157" y="50"/>
                        </a:lnTo>
                        <a:lnTo>
                          <a:pt x="157" y="50"/>
                        </a:lnTo>
                        <a:lnTo>
                          <a:pt x="157" y="50"/>
                        </a:lnTo>
                        <a:lnTo>
                          <a:pt x="159" y="50"/>
                        </a:lnTo>
                        <a:lnTo>
                          <a:pt x="159" y="50"/>
                        </a:lnTo>
                        <a:lnTo>
                          <a:pt x="159" y="48"/>
                        </a:lnTo>
                        <a:lnTo>
                          <a:pt x="161" y="48"/>
                        </a:lnTo>
                        <a:lnTo>
                          <a:pt x="161" y="48"/>
                        </a:lnTo>
                        <a:lnTo>
                          <a:pt x="161" y="48"/>
                        </a:lnTo>
                        <a:lnTo>
                          <a:pt x="161" y="46"/>
                        </a:lnTo>
                        <a:lnTo>
                          <a:pt x="161" y="46"/>
                        </a:lnTo>
                        <a:lnTo>
                          <a:pt x="161" y="48"/>
                        </a:lnTo>
                        <a:lnTo>
                          <a:pt x="163" y="48"/>
                        </a:lnTo>
                        <a:lnTo>
                          <a:pt x="163" y="48"/>
                        </a:lnTo>
                        <a:lnTo>
                          <a:pt x="163" y="46"/>
                        </a:lnTo>
                        <a:lnTo>
                          <a:pt x="163" y="46"/>
                        </a:lnTo>
                        <a:lnTo>
                          <a:pt x="163" y="46"/>
                        </a:lnTo>
                        <a:lnTo>
                          <a:pt x="165" y="46"/>
                        </a:lnTo>
                        <a:lnTo>
                          <a:pt x="165" y="44"/>
                        </a:lnTo>
                        <a:lnTo>
                          <a:pt x="165" y="44"/>
                        </a:lnTo>
                        <a:lnTo>
                          <a:pt x="165" y="44"/>
                        </a:lnTo>
                        <a:lnTo>
                          <a:pt x="165" y="44"/>
                        </a:lnTo>
                        <a:lnTo>
                          <a:pt x="166" y="44"/>
                        </a:lnTo>
                        <a:lnTo>
                          <a:pt x="166" y="42"/>
                        </a:lnTo>
                        <a:lnTo>
                          <a:pt x="166" y="42"/>
                        </a:lnTo>
                        <a:lnTo>
                          <a:pt x="166" y="44"/>
                        </a:lnTo>
                        <a:lnTo>
                          <a:pt x="166" y="44"/>
                        </a:lnTo>
                        <a:lnTo>
                          <a:pt x="166" y="44"/>
                        </a:lnTo>
                        <a:lnTo>
                          <a:pt x="168" y="44"/>
                        </a:lnTo>
                        <a:lnTo>
                          <a:pt x="168" y="44"/>
                        </a:lnTo>
                        <a:lnTo>
                          <a:pt x="170" y="44"/>
                        </a:lnTo>
                        <a:lnTo>
                          <a:pt x="170" y="44"/>
                        </a:lnTo>
                        <a:lnTo>
                          <a:pt x="170" y="44"/>
                        </a:lnTo>
                        <a:lnTo>
                          <a:pt x="170" y="46"/>
                        </a:lnTo>
                        <a:lnTo>
                          <a:pt x="170" y="46"/>
                        </a:lnTo>
                        <a:lnTo>
                          <a:pt x="170" y="46"/>
                        </a:lnTo>
                        <a:lnTo>
                          <a:pt x="170" y="46"/>
                        </a:lnTo>
                        <a:lnTo>
                          <a:pt x="172" y="46"/>
                        </a:lnTo>
                        <a:lnTo>
                          <a:pt x="172" y="46"/>
                        </a:lnTo>
                        <a:lnTo>
                          <a:pt x="172" y="46"/>
                        </a:lnTo>
                        <a:lnTo>
                          <a:pt x="172" y="48"/>
                        </a:lnTo>
                        <a:lnTo>
                          <a:pt x="172" y="48"/>
                        </a:lnTo>
                        <a:lnTo>
                          <a:pt x="174" y="48"/>
                        </a:lnTo>
                        <a:lnTo>
                          <a:pt x="174" y="46"/>
                        </a:lnTo>
                        <a:lnTo>
                          <a:pt x="174" y="46"/>
                        </a:lnTo>
                        <a:lnTo>
                          <a:pt x="176" y="46"/>
                        </a:lnTo>
                        <a:lnTo>
                          <a:pt x="176" y="48"/>
                        </a:lnTo>
                        <a:lnTo>
                          <a:pt x="176" y="48"/>
                        </a:lnTo>
                        <a:lnTo>
                          <a:pt x="176" y="46"/>
                        </a:lnTo>
                        <a:lnTo>
                          <a:pt x="176" y="46"/>
                        </a:lnTo>
                        <a:lnTo>
                          <a:pt x="176" y="46"/>
                        </a:lnTo>
                        <a:lnTo>
                          <a:pt x="178" y="46"/>
                        </a:lnTo>
                        <a:lnTo>
                          <a:pt x="178" y="44"/>
                        </a:lnTo>
                        <a:lnTo>
                          <a:pt x="178" y="44"/>
                        </a:lnTo>
                        <a:lnTo>
                          <a:pt x="178" y="46"/>
                        </a:lnTo>
                        <a:lnTo>
                          <a:pt x="178" y="46"/>
                        </a:lnTo>
                        <a:lnTo>
                          <a:pt x="178" y="44"/>
                        </a:lnTo>
                        <a:lnTo>
                          <a:pt x="178" y="44"/>
                        </a:lnTo>
                        <a:lnTo>
                          <a:pt x="180" y="44"/>
                        </a:lnTo>
                        <a:lnTo>
                          <a:pt x="180" y="44"/>
                        </a:lnTo>
                        <a:lnTo>
                          <a:pt x="180" y="44"/>
                        </a:lnTo>
                        <a:lnTo>
                          <a:pt x="182" y="44"/>
                        </a:lnTo>
                        <a:lnTo>
                          <a:pt x="182" y="44"/>
                        </a:lnTo>
                        <a:lnTo>
                          <a:pt x="182" y="44"/>
                        </a:lnTo>
                        <a:lnTo>
                          <a:pt x="182" y="44"/>
                        </a:lnTo>
                        <a:lnTo>
                          <a:pt x="182" y="46"/>
                        </a:lnTo>
                        <a:lnTo>
                          <a:pt x="182" y="46"/>
                        </a:lnTo>
                        <a:lnTo>
                          <a:pt x="184" y="46"/>
                        </a:lnTo>
                        <a:lnTo>
                          <a:pt x="184" y="46"/>
                        </a:lnTo>
                        <a:lnTo>
                          <a:pt x="184" y="46"/>
                        </a:lnTo>
                        <a:lnTo>
                          <a:pt x="184" y="46"/>
                        </a:lnTo>
                        <a:lnTo>
                          <a:pt x="184" y="48"/>
                        </a:lnTo>
                        <a:lnTo>
                          <a:pt x="184" y="48"/>
                        </a:lnTo>
                        <a:lnTo>
                          <a:pt x="186" y="48"/>
                        </a:lnTo>
                        <a:lnTo>
                          <a:pt x="186" y="50"/>
                        </a:lnTo>
                        <a:lnTo>
                          <a:pt x="186" y="50"/>
                        </a:lnTo>
                        <a:lnTo>
                          <a:pt x="186" y="50"/>
                        </a:lnTo>
                        <a:lnTo>
                          <a:pt x="186" y="50"/>
                        </a:lnTo>
                        <a:lnTo>
                          <a:pt x="186" y="48"/>
                        </a:lnTo>
                        <a:lnTo>
                          <a:pt x="188" y="48"/>
                        </a:lnTo>
                        <a:lnTo>
                          <a:pt x="188" y="50"/>
                        </a:lnTo>
                        <a:lnTo>
                          <a:pt x="188" y="50"/>
                        </a:lnTo>
                        <a:lnTo>
                          <a:pt x="188" y="50"/>
                        </a:lnTo>
                        <a:lnTo>
                          <a:pt x="188" y="50"/>
                        </a:lnTo>
                        <a:lnTo>
                          <a:pt x="189" y="50"/>
                        </a:lnTo>
                        <a:lnTo>
                          <a:pt x="189" y="50"/>
                        </a:lnTo>
                        <a:lnTo>
                          <a:pt x="189" y="50"/>
                        </a:lnTo>
                        <a:lnTo>
                          <a:pt x="191" y="50"/>
                        </a:lnTo>
                        <a:lnTo>
                          <a:pt x="191" y="5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7" name="Freeform 519">
                    <a:extLst>
                      <a:ext uri="{FF2B5EF4-FFF2-40B4-BE49-F238E27FC236}">
                        <a16:creationId xmlns:a16="http://schemas.microsoft.com/office/drawing/2014/main" id="{34FC0A47-37D6-4B9A-AA3A-2DA752BD8B9F}"/>
                      </a:ext>
                    </a:extLst>
                  </p:cNvPr>
                  <p:cNvSpPr>
                    <a:spLocks/>
                  </p:cNvSpPr>
                  <p:nvPr/>
                </p:nvSpPr>
                <p:spPr bwMode="auto">
                  <a:xfrm>
                    <a:off x="9239" y="2913"/>
                    <a:ext cx="218" cy="376"/>
                  </a:xfrm>
                  <a:custGeom>
                    <a:avLst/>
                    <a:gdLst>
                      <a:gd name="T0" fmla="*/ 189 w 218"/>
                      <a:gd name="T1" fmla="*/ 67 h 376"/>
                      <a:gd name="T2" fmla="*/ 191 w 218"/>
                      <a:gd name="T3" fmla="*/ 77 h 376"/>
                      <a:gd name="T4" fmla="*/ 189 w 218"/>
                      <a:gd name="T5" fmla="*/ 85 h 376"/>
                      <a:gd name="T6" fmla="*/ 174 w 218"/>
                      <a:gd name="T7" fmla="*/ 88 h 376"/>
                      <a:gd name="T8" fmla="*/ 157 w 218"/>
                      <a:gd name="T9" fmla="*/ 98 h 376"/>
                      <a:gd name="T10" fmla="*/ 145 w 218"/>
                      <a:gd name="T11" fmla="*/ 111 h 376"/>
                      <a:gd name="T12" fmla="*/ 140 w 218"/>
                      <a:gd name="T13" fmla="*/ 133 h 376"/>
                      <a:gd name="T14" fmla="*/ 130 w 218"/>
                      <a:gd name="T15" fmla="*/ 150 h 376"/>
                      <a:gd name="T16" fmla="*/ 132 w 218"/>
                      <a:gd name="T17" fmla="*/ 163 h 376"/>
                      <a:gd name="T18" fmla="*/ 144 w 218"/>
                      <a:gd name="T19" fmla="*/ 180 h 376"/>
                      <a:gd name="T20" fmla="*/ 149 w 218"/>
                      <a:gd name="T21" fmla="*/ 192 h 376"/>
                      <a:gd name="T22" fmla="*/ 163 w 218"/>
                      <a:gd name="T23" fmla="*/ 203 h 376"/>
                      <a:gd name="T24" fmla="*/ 182 w 218"/>
                      <a:gd name="T25" fmla="*/ 196 h 376"/>
                      <a:gd name="T26" fmla="*/ 186 w 218"/>
                      <a:gd name="T27" fmla="*/ 211 h 376"/>
                      <a:gd name="T28" fmla="*/ 195 w 218"/>
                      <a:gd name="T29" fmla="*/ 224 h 376"/>
                      <a:gd name="T30" fmla="*/ 209 w 218"/>
                      <a:gd name="T31" fmla="*/ 234 h 376"/>
                      <a:gd name="T32" fmla="*/ 218 w 218"/>
                      <a:gd name="T33" fmla="*/ 253 h 376"/>
                      <a:gd name="T34" fmla="*/ 214 w 218"/>
                      <a:gd name="T35" fmla="*/ 278 h 376"/>
                      <a:gd name="T36" fmla="*/ 212 w 218"/>
                      <a:gd name="T37" fmla="*/ 295 h 376"/>
                      <a:gd name="T38" fmla="*/ 210 w 218"/>
                      <a:gd name="T39" fmla="*/ 313 h 376"/>
                      <a:gd name="T40" fmla="*/ 212 w 218"/>
                      <a:gd name="T41" fmla="*/ 326 h 376"/>
                      <a:gd name="T42" fmla="*/ 210 w 218"/>
                      <a:gd name="T43" fmla="*/ 330 h 376"/>
                      <a:gd name="T44" fmla="*/ 210 w 218"/>
                      <a:gd name="T45" fmla="*/ 343 h 376"/>
                      <a:gd name="T46" fmla="*/ 205 w 218"/>
                      <a:gd name="T47" fmla="*/ 360 h 376"/>
                      <a:gd name="T48" fmla="*/ 193 w 218"/>
                      <a:gd name="T49" fmla="*/ 374 h 376"/>
                      <a:gd name="T50" fmla="*/ 180 w 218"/>
                      <a:gd name="T51" fmla="*/ 366 h 376"/>
                      <a:gd name="T52" fmla="*/ 166 w 218"/>
                      <a:gd name="T53" fmla="*/ 353 h 376"/>
                      <a:gd name="T54" fmla="*/ 151 w 218"/>
                      <a:gd name="T55" fmla="*/ 341 h 376"/>
                      <a:gd name="T56" fmla="*/ 134 w 218"/>
                      <a:gd name="T57" fmla="*/ 332 h 376"/>
                      <a:gd name="T58" fmla="*/ 117 w 218"/>
                      <a:gd name="T59" fmla="*/ 322 h 376"/>
                      <a:gd name="T60" fmla="*/ 103 w 218"/>
                      <a:gd name="T61" fmla="*/ 311 h 376"/>
                      <a:gd name="T62" fmla="*/ 90 w 218"/>
                      <a:gd name="T63" fmla="*/ 295 h 376"/>
                      <a:gd name="T64" fmla="*/ 88 w 218"/>
                      <a:gd name="T65" fmla="*/ 282 h 376"/>
                      <a:gd name="T66" fmla="*/ 80 w 218"/>
                      <a:gd name="T67" fmla="*/ 261 h 376"/>
                      <a:gd name="T68" fmla="*/ 71 w 218"/>
                      <a:gd name="T69" fmla="*/ 246 h 376"/>
                      <a:gd name="T70" fmla="*/ 63 w 218"/>
                      <a:gd name="T71" fmla="*/ 228 h 376"/>
                      <a:gd name="T72" fmla="*/ 54 w 218"/>
                      <a:gd name="T73" fmla="*/ 207 h 376"/>
                      <a:gd name="T74" fmla="*/ 46 w 218"/>
                      <a:gd name="T75" fmla="*/ 188 h 376"/>
                      <a:gd name="T76" fmla="*/ 40 w 218"/>
                      <a:gd name="T77" fmla="*/ 171 h 376"/>
                      <a:gd name="T78" fmla="*/ 31 w 218"/>
                      <a:gd name="T79" fmla="*/ 154 h 376"/>
                      <a:gd name="T80" fmla="*/ 19 w 218"/>
                      <a:gd name="T81" fmla="*/ 136 h 376"/>
                      <a:gd name="T82" fmla="*/ 4 w 218"/>
                      <a:gd name="T83" fmla="*/ 125 h 376"/>
                      <a:gd name="T84" fmla="*/ 4 w 218"/>
                      <a:gd name="T85" fmla="*/ 110 h 376"/>
                      <a:gd name="T86" fmla="*/ 0 w 218"/>
                      <a:gd name="T87" fmla="*/ 92 h 376"/>
                      <a:gd name="T88" fmla="*/ 10 w 218"/>
                      <a:gd name="T89" fmla="*/ 75 h 376"/>
                      <a:gd name="T90" fmla="*/ 19 w 218"/>
                      <a:gd name="T91" fmla="*/ 79 h 376"/>
                      <a:gd name="T92" fmla="*/ 19 w 218"/>
                      <a:gd name="T93" fmla="*/ 88 h 376"/>
                      <a:gd name="T94" fmla="*/ 33 w 218"/>
                      <a:gd name="T95" fmla="*/ 96 h 376"/>
                      <a:gd name="T96" fmla="*/ 46 w 218"/>
                      <a:gd name="T97" fmla="*/ 92 h 376"/>
                      <a:gd name="T98" fmla="*/ 52 w 218"/>
                      <a:gd name="T99" fmla="*/ 69 h 376"/>
                      <a:gd name="T100" fmla="*/ 61 w 218"/>
                      <a:gd name="T101" fmla="*/ 60 h 376"/>
                      <a:gd name="T102" fmla="*/ 80 w 218"/>
                      <a:gd name="T103" fmla="*/ 52 h 376"/>
                      <a:gd name="T104" fmla="*/ 94 w 218"/>
                      <a:gd name="T105" fmla="*/ 39 h 376"/>
                      <a:gd name="T106" fmla="*/ 103 w 218"/>
                      <a:gd name="T107" fmla="*/ 19 h 376"/>
                      <a:gd name="T108" fmla="*/ 98 w 218"/>
                      <a:gd name="T109" fmla="*/ 4 h 376"/>
                      <a:gd name="T110" fmla="*/ 113 w 218"/>
                      <a:gd name="T111" fmla="*/ 4 h 376"/>
                      <a:gd name="T112" fmla="*/ 122 w 218"/>
                      <a:gd name="T113" fmla="*/ 19 h 376"/>
                      <a:gd name="T114" fmla="*/ 136 w 218"/>
                      <a:gd name="T115" fmla="*/ 33 h 376"/>
                      <a:gd name="T116" fmla="*/ 142 w 218"/>
                      <a:gd name="T117" fmla="*/ 46 h 376"/>
                      <a:gd name="T118" fmla="*/ 157 w 218"/>
                      <a:gd name="T119" fmla="*/ 50 h 376"/>
                      <a:gd name="T120" fmla="*/ 170 w 218"/>
                      <a:gd name="T121" fmla="*/ 46 h 376"/>
                      <a:gd name="T122" fmla="*/ 184 w 218"/>
                      <a:gd name="T123" fmla="*/ 4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376">
                        <a:moveTo>
                          <a:pt x="191" y="52"/>
                        </a:moveTo>
                        <a:lnTo>
                          <a:pt x="191" y="52"/>
                        </a:lnTo>
                        <a:lnTo>
                          <a:pt x="191" y="52"/>
                        </a:lnTo>
                        <a:lnTo>
                          <a:pt x="193" y="52"/>
                        </a:lnTo>
                        <a:lnTo>
                          <a:pt x="193" y="52"/>
                        </a:lnTo>
                        <a:lnTo>
                          <a:pt x="193" y="52"/>
                        </a:lnTo>
                        <a:lnTo>
                          <a:pt x="193" y="54"/>
                        </a:lnTo>
                        <a:lnTo>
                          <a:pt x="193" y="54"/>
                        </a:lnTo>
                        <a:lnTo>
                          <a:pt x="193" y="54"/>
                        </a:lnTo>
                        <a:lnTo>
                          <a:pt x="193" y="54"/>
                        </a:lnTo>
                        <a:lnTo>
                          <a:pt x="195" y="54"/>
                        </a:lnTo>
                        <a:lnTo>
                          <a:pt x="195" y="54"/>
                        </a:lnTo>
                        <a:lnTo>
                          <a:pt x="195" y="56"/>
                        </a:lnTo>
                        <a:lnTo>
                          <a:pt x="195" y="56"/>
                        </a:lnTo>
                        <a:lnTo>
                          <a:pt x="195" y="56"/>
                        </a:lnTo>
                        <a:lnTo>
                          <a:pt x="195" y="56"/>
                        </a:lnTo>
                        <a:lnTo>
                          <a:pt x="195" y="58"/>
                        </a:lnTo>
                        <a:lnTo>
                          <a:pt x="195" y="58"/>
                        </a:lnTo>
                        <a:lnTo>
                          <a:pt x="193" y="58"/>
                        </a:lnTo>
                        <a:lnTo>
                          <a:pt x="193" y="60"/>
                        </a:lnTo>
                        <a:lnTo>
                          <a:pt x="193" y="60"/>
                        </a:lnTo>
                        <a:lnTo>
                          <a:pt x="193" y="60"/>
                        </a:lnTo>
                        <a:lnTo>
                          <a:pt x="193" y="60"/>
                        </a:lnTo>
                        <a:lnTo>
                          <a:pt x="193" y="60"/>
                        </a:lnTo>
                        <a:lnTo>
                          <a:pt x="193" y="62"/>
                        </a:lnTo>
                        <a:lnTo>
                          <a:pt x="193" y="62"/>
                        </a:lnTo>
                        <a:lnTo>
                          <a:pt x="191" y="62"/>
                        </a:lnTo>
                        <a:lnTo>
                          <a:pt x="191" y="64"/>
                        </a:lnTo>
                        <a:lnTo>
                          <a:pt x="191" y="64"/>
                        </a:lnTo>
                        <a:lnTo>
                          <a:pt x="191" y="64"/>
                        </a:lnTo>
                        <a:lnTo>
                          <a:pt x="191" y="65"/>
                        </a:lnTo>
                        <a:lnTo>
                          <a:pt x="189" y="65"/>
                        </a:lnTo>
                        <a:lnTo>
                          <a:pt x="189" y="65"/>
                        </a:lnTo>
                        <a:lnTo>
                          <a:pt x="189" y="65"/>
                        </a:lnTo>
                        <a:lnTo>
                          <a:pt x="189" y="67"/>
                        </a:lnTo>
                        <a:lnTo>
                          <a:pt x="189" y="67"/>
                        </a:lnTo>
                        <a:lnTo>
                          <a:pt x="189" y="67"/>
                        </a:lnTo>
                        <a:lnTo>
                          <a:pt x="189" y="69"/>
                        </a:lnTo>
                        <a:lnTo>
                          <a:pt x="188" y="69"/>
                        </a:lnTo>
                        <a:lnTo>
                          <a:pt x="188" y="69"/>
                        </a:lnTo>
                        <a:lnTo>
                          <a:pt x="188" y="69"/>
                        </a:lnTo>
                        <a:lnTo>
                          <a:pt x="188" y="69"/>
                        </a:lnTo>
                        <a:lnTo>
                          <a:pt x="188" y="71"/>
                        </a:lnTo>
                        <a:lnTo>
                          <a:pt x="188" y="71"/>
                        </a:lnTo>
                        <a:lnTo>
                          <a:pt x="188" y="71"/>
                        </a:lnTo>
                        <a:lnTo>
                          <a:pt x="188" y="73"/>
                        </a:lnTo>
                        <a:lnTo>
                          <a:pt x="186" y="73"/>
                        </a:lnTo>
                        <a:lnTo>
                          <a:pt x="186" y="73"/>
                        </a:lnTo>
                        <a:lnTo>
                          <a:pt x="186" y="73"/>
                        </a:lnTo>
                        <a:lnTo>
                          <a:pt x="186" y="75"/>
                        </a:lnTo>
                        <a:lnTo>
                          <a:pt x="186" y="75"/>
                        </a:lnTo>
                        <a:lnTo>
                          <a:pt x="184" y="75"/>
                        </a:lnTo>
                        <a:lnTo>
                          <a:pt x="184" y="77"/>
                        </a:lnTo>
                        <a:lnTo>
                          <a:pt x="184" y="77"/>
                        </a:lnTo>
                        <a:lnTo>
                          <a:pt x="184" y="77"/>
                        </a:lnTo>
                        <a:lnTo>
                          <a:pt x="184" y="77"/>
                        </a:lnTo>
                        <a:lnTo>
                          <a:pt x="184" y="77"/>
                        </a:lnTo>
                        <a:lnTo>
                          <a:pt x="186" y="77"/>
                        </a:lnTo>
                        <a:lnTo>
                          <a:pt x="186" y="77"/>
                        </a:lnTo>
                        <a:lnTo>
                          <a:pt x="188" y="77"/>
                        </a:lnTo>
                        <a:lnTo>
                          <a:pt x="188" y="79"/>
                        </a:lnTo>
                        <a:lnTo>
                          <a:pt x="188" y="79"/>
                        </a:lnTo>
                        <a:lnTo>
                          <a:pt x="188" y="79"/>
                        </a:lnTo>
                        <a:lnTo>
                          <a:pt x="189" y="79"/>
                        </a:lnTo>
                        <a:lnTo>
                          <a:pt x="189" y="77"/>
                        </a:lnTo>
                        <a:lnTo>
                          <a:pt x="189" y="77"/>
                        </a:lnTo>
                        <a:lnTo>
                          <a:pt x="189" y="77"/>
                        </a:lnTo>
                        <a:lnTo>
                          <a:pt x="189" y="77"/>
                        </a:lnTo>
                        <a:lnTo>
                          <a:pt x="191" y="77"/>
                        </a:lnTo>
                        <a:lnTo>
                          <a:pt x="191" y="77"/>
                        </a:lnTo>
                        <a:lnTo>
                          <a:pt x="191" y="77"/>
                        </a:lnTo>
                        <a:lnTo>
                          <a:pt x="191" y="79"/>
                        </a:lnTo>
                        <a:lnTo>
                          <a:pt x="193" y="79"/>
                        </a:lnTo>
                        <a:lnTo>
                          <a:pt x="193" y="79"/>
                        </a:lnTo>
                        <a:lnTo>
                          <a:pt x="193" y="79"/>
                        </a:lnTo>
                        <a:lnTo>
                          <a:pt x="193" y="81"/>
                        </a:lnTo>
                        <a:lnTo>
                          <a:pt x="193" y="81"/>
                        </a:lnTo>
                        <a:lnTo>
                          <a:pt x="193" y="83"/>
                        </a:lnTo>
                        <a:lnTo>
                          <a:pt x="193" y="83"/>
                        </a:lnTo>
                        <a:lnTo>
                          <a:pt x="195" y="83"/>
                        </a:lnTo>
                        <a:lnTo>
                          <a:pt x="195" y="83"/>
                        </a:lnTo>
                        <a:lnTo>
                          <a:pt x="195" y="83"/>
                        </a:lnTo>
                        <a:lnTo>
                          <a:pt x="195" y="85"/>
                        </a:lnTo>
                        <a:lnTo>
                          <a:pt x="195" y="85"/>
                        </a:lnTo>
                        <a:lnTo>
                          <a:pt x="195" y="85"/>
                        </a:lnTo>
                        <a:lnTo>
                          <a:pt x="195" y="85"/>
                        </a:lnTo>
                        <a:lnTo>
                          <a:pt x="197" y="85"/>
                        </a:lnTo>
                        <a:lnTo>
                          <a:pt x="197" y="87"/>
                        </a:lnTo>
                        <a:lnTo>
                          <a:pt x="197" y="87"/>
                        </a:lnTo>
                        <a:lnTo>
                          <a:pt x="195" y="87"/>
                        </a:lnTo>
                        <a:lnTo>
                          <a:pt x="195" y="88"/>
                        </a:lnTo>
                        <a:lnTo>
                          <a:pt x="195" y="88"/>
                        </a:lnTo>
                        <a:lnTo>
                          <a:pt x="195" y="87"/>
                        </a:lnTo>
                        <a:lnTo>
                          <a:pt x="195" y="87"/>
                        </a:lnTo>
                        <a:lnTo>
                          <a:pt x="193" y="87"/>
                        </a:lnTo>
                        <a:lnTo>
                          <a:pt x="193" y="87"/>
                        </a:lnTo>
                        <a:lnTo>
                          <a:pt x="193" y="88"/>
                        </a:lnTo>
                        <a:lnTo>
                          <a:pt x="193" y="88"/>
                        </a:lnTo>
                        <a:lnTo>
                          <a:pt x="193" y="87"/>
                        </a:lnTo>
                        <a:lnTo>
                          <a:pt x="191" y="87"/>
                        </a:lnTo>
                        <a:lnTo>
                          <a:pt x="191" y="87"/>
                        </a:lnTo>
                        <a:lnTo>
                          <a:pt x="191" y="87"/>
                        </a:lnTo>
                        <a:lnTo>
                          <a:pt x="191" y="85"/>
                        </a:lnTo>
                        <a:lnTo>
                          <a:pt x="191" y="85"/>
                        </a:lnTo>
                        <a:lnTo>
                          <a:pt x="189" y="85"/>
                        </a:lnTo>
                        <a:lnTo>
                          <a:pt x="189" y="85"/>
                        </a:lnTo>
                        <a:lnTo>
                          <a:pt x="189" y="85"/>
                        </a:lnTo>
                        <a:lnTo>
                          <a:pt x="189" y="85"/>
                        </a:lnTo>
                        <a:lnTo>
                          <a:pt x="188" y="85"/>
                        </a:lnTo>
                        <a:lnTo>
                          <a:pt x="188" y="85"/>
                        </a:lnTo>
                        <a:lnTo>
                          <a:pt x="188" y="85"/>
                        </a:lnTo>
                        <a:lnTo>
                          <a:pt x="188" y="85"/>
                        </a:lnTo>
                        <a:lnTo>
                          <a:pt x="188" y="85"/>
                        </a:lnTo>
                        <a:lnTo>
                          <a:pt x="188" y="85"/>
                        </a:lnTo>
                        <a:lnTo>
                          <a:pt x="186" y="85"/>
                        </a:lnTo>
                        <a:lnTo>
                          <a:pt x="186" y="85"/>
                        </a:lnTo>
                        <a:lnTo>
                          <a:pt x="186" y="85"/>
                        </a:lnTo>
                        <a:lnTo>
                          <a:pt x="184" y="85"/>
                        </a:lnTo>
                        <a:lnTo>
                          <a:pt x="184" y="85"/>
                        </a:lnTo>
                        <a:lnTo>
                          <a:pt x="184" y="85"/>
                        </a:lnTo>
                        <a:lnTo>
                          <a:pt x="184" y="85"/>
                        </a:lnTo>
                        <a:lnTo>
                          <a:pt x="182" y="85"/>
                        </a:lnTo>
                        <a:lnTo>
                          <a:pt x="182" y="85"/>
                        </a:lnTo>
                        <a:lnTo>
                          <a:pt x="182" y="85"/>
                        </a:lnTo>
                        <a:lnTo>
                          <a:pt x="182" y="87"/>
                        </a:lnTo>
                        <a:lnTo>
                          <a:pt x="182" y="87"/>
                        </a:lnTo>
                        <a:lnTo>
                          <a:pt x="182" y="87"/>
                        </a:lnTo>
                        <a:lnTo>
                          <a:pt x="182" y="88"/>
                        </a:lnTo>
                        <a:lnTo>
                          <a:pt x="180" y="88"/>
                        </a:lnTo>
                        <a:lnTo>
                          <a:pt x="180" y="88"/>
                        </a:lnTo>
                        <a:lnTo>
                          <a:pt x="180" y="88"/>
                        </a:lnTo>
                        <a:lnTo>
                          <a:pt x="178" y="88"/>
                        </a:lnTo>
                        <a:lnTo>
                          <a:pt x="178" y="88"/>
                        </a:lnTo>
                        <a:lnTo>
                          <a:pt x="178" y="88"/>
                        </a:lnTo>
                        <a:lnTo>
                          <a:pt x="176" y="88"/>
                        </a:lnTo>
                        <a:lnTo>
                          <a:pt x="176" y="88"/>
                        </a:lnTo>
                        <a:lnTo>
                          <a:pt x="176" y="90"/>
                        </a:lnTo>
                        <a:lnTo>
                          <a:pt x="176" y="90"/>
                        </a:lnTo>
                        <a:lnTo>
                          <a:pt x="176" y="88"/>
                        </a:lnTo>
                        <a:lnTo>
                          <a:pt x="174" y="88"/>
                        </a:lnTo>
                        <a:lnTo>
                          <a:pt x="174" y="90"/>
                        </a:lnTo>
                        <a:lnTo>
                          <a:pt x="174" y="90"/>
                        </a:lnTo>
                        <a:lnTo>
                          <a:pt x="172" y="90"/>
                        </a:lnTo>
                        <a:lnTo>
                          <a:pt x="172" y="90"/>
                        </a:lnTo>
                        <a:lnTo>
                          <a:pt x="172" y="90"/>
                        </a:lnTo>
                        <a:lnTo>
                          <a:pt x="172" y="90"/>
                        </a:lnTo>
                        <a:lnTo>
                          <a:pt x="170" y="90"/>
                        </a:lnTo>
                        <a:lnTo>
                          <a:pt x="170" y="90"/>
                        </a:lnTo>
                        <a:lnTo>
                          <a:pt x="170" y="90"/>
                        </a:lnTo>
                        <a:lnTo>
                          <a:pt x="170" y="92"/>
                        </a:lnTo>
                        <a:lnTo>
                          <a:pt x="168" y="92"/>
                        </a:lnTo>
                        <a:lnTo>
                          <a:pt x="168" y="92"/>
                        </a:lnTo>
                        <a:lnTo>
                          <a:pt x="168" y="92"/>
                        </a:lnTo>
                        <a:lnTo>
                          <a:pt x="168" y="92"/>
                        </a:lnTo>
                        <a:lnTo>
                          <a:pt x="166" y="92"/>
                        </a:lnTo>
                        <a:lnTo>
                          <a:pt x="166" y="92"/>
                        </a:lnTo>
                        <a:lnTo>
                          <a:pt x="166" y="92"/>
                        </a:lnTo>
                        <a:lnTo>
                          <a:pt x="165" y="92"/>
                        </a:lnTo>
                        <a:lnTo>
                          <a:pt x="165" y="92"/>
                        </a:lnTo>
                        <a:lnTo>
                          <a:pt x="163" y="92"/>
                        </a:lnTo>
                        <a:lnTo>
                          <a:pt x="163" y="92"/>
                        </a:lnTo>
                        <a:lnTo>
                          <a:pt x="163" y="92"/>
                        </a:lnTo>
                        <a:lnTo>
                          <a:pt x="163" y="92"/>
                        </a:lnTo>
                        <a:lnTo>
                          <a:pt x="163" y="92"/>
                        </a:lnTo>
                        <a:lnTo>
                          <a:pt x="163" y="94"/>
                        </a:lnTo>
                        <a:lnTo>
                          <a:pt x="161" y="94"/>
                        </a:lnTo>
                        <a:lnTo>
                          <a:pt x="161" y="94"/>
                        </a:lnTo>
                        <a:lnTo>
                          <a:pt x="161" y="94"/>
                        </a:lnTo>
                        <a:lnTo>
                          <a:pt x="161" y="94"/>
                        </a:lnTo>
                        <a:lnTo>
                          <a:pt x="161" y="96"/>
                        </a:lnTo>
                        <a:lnTo>
                          <a:pt x="159" y="96"/>
                        </a:lnTo>
                        <a:lnTo>
                          <a:pt x="159" y="96"/>
                        </a:lnTo>
                        <a:lnTo>
                          <a:pt x="159" y="96"/>
                        </a:lnTo>
                        <a:lnTo>
                          <a:pt x="157" y="96"/>
                        </a:lnTo>
                        <a:lnTo>
                          <a:pt x="157" y="98"/>
                        </a:lnTo>
                        <a:lnTo>
                          <a:pt x="157" y="98"/>
                        </a:lnTo>
                        <a:lnTo>
                          <a:pt x="157" y="98"/>
                        </a:lnTo>
                        <a:lnTo>
                          <a:pt x="155" y="98"/>
                        </a:lnTo>
                        <a:lnTo>
                          <a:pt x="155" y="98"/>
                        </a:lnTo>
                        <a:lnTo>
                          <a:pt x="155" y="98"/>
                        </a:lnTo>
                        <a:lnTo>
                          <a:pt x="155" y="100"/>
                        </a:lnTo>
                        <a:lnTo>
                          <a:pt x="155" y="100"/>
                        </a:lnTo>
                        <a:lnTo>
                          <a:pt x="155" y="100"/>
                        </a:lnTo>
                        <a:lnTo>
                          <a:pt x="153" y="100"/>
                        </a:lnTo>
                        <a:lnTo>
                          <a:pt x="153" y="100"/>
                        </a:lnTo>
                        <a:lnTo>
                          <a:pt x="153" y="100"/>
                        </a:lnTo>
                        <a:lnTo>
                          <a:pt x="151" y="100"/>
                        </a:lnTo>
                        <a:lnTo>
                          <a:pt x="151" y="102"/>
                        </a:lnTo>
                        <a:lnTo>
                          <a:pt x="151" y="102"/>
                        </a:lnTo>
                        <a:lnTo>
                          <a:pt x="151" y="102"/>
                        </a:lnTo>
                        <a:lnTo>
                          <a:pt x="151" y="102"/>
                        </a:lnTo>
                        <a:lnTo>
                          <a:pt x="149" y="102"/>
                        </a:lnTo>
                        <a:lnTo>
                          <a:pt x="149" y="102"/>
                        </a:lnTo>
                        <a:lnTo>
                          <a:pt x="149" y="102"/>
                        </a:lnTo>
                        <a:lnTo>
                          <a:pt x="149" y="104"/>
                        </a:lnTo>
                        <a:lnTo>
                          <a:pt x="147" y="104"/>
                        </a:lnTo>
                        <a:lnTo>
                          <a:pt x="147" y="104"/>
                        </a:lnTo>
                        <a:lnTo>
                          <a:pt x="147" y="104"/>
                        </a:lnTo>
                        <a:lnTo>
                          <a:pt x="145" y="104"/>
                        </a:lnTo>
                        <a:lnTo>
                          <a:pt x="145" y="106"/>
                        </a:lnTo>
                        <a:lnTo>
                          <a:pt x="145" y="106"/>
                        </a:lnTo>
                        <a:lnTo>
                          <a:pt x="145" y="108"/>
                        </a:lnTo>
                        <a:lnTo>
                          <a:pt x="145" y="108"/>
                        </a:lnTo>
                        <a:lnTo>
                          <a:pt x="145" y="108"/>
                        </a:lnTo>
                        <a:lnTo>
                          <a:pt x="145" y="108"/>
                        </a:lnTo>
                        <a:lnTo>
                          <a:pt x="145" y="110"/>
                        </a:lnTo>
                        <a:lnTo>
                          <a:pt x="145" y="110"/>
                        </a:lnTo>
                        <a:lnTo>
                          <a:pt x="145" y="110"/>
                        </a:lnTo>
                        <a:lnTo>
                          <a:pt x="145" y="111"/>
                        </a:lnTo>
                        <a:lnTo>
                          <a:pt x="145" y="111"/>
                        </a:lnTo>
                        <a:lnTo>
                          <a:pt x="145" y="113"/>
                        </a:lnTo>
                        <a:lnTo>
                          <a:pt x="145" y="113"/>
                        </a:lnTo>
                        <a:lnTo>
                          <a:pt x="145" y="115"/>
                        </a:lnTo>
                        <a:lnTo>
                          <a:pt x="145" y="115"/>
                        </a:lnTo>
                        <a:lnTo>
                          <a:pt x="145" y="117"/>
                        </a:lnTo>
                        <a:lnTo>
                          <a:pt x="144" y="117"/>
                        </a:lnTo>
                        <a:lnTo>
                          <a:pt x="144" y="117"/>
                        </a:lnTo>
                        <a:lnTo>
                          <a:pt x="144" y="117"/>
                        </a:lnTo>
                        <a:lnTo>
                          <a:pt x="144" y="117"/>
                        </a:lnTo>
                        <a:lnTo>
                          <a:pt x="144" y="117"/>
                        </a:lnTo>
                        <a:lnTo>
                          <a:pt x="144" y="119"/>
                        </a:lnTo>
                        <a:lnTo>
                          <a:pt x="144" y="119"/>
                        </a:lnTo>
                        <a:lnTo>
                          <a:pt x="142" y="119"/>
                        </a:lnTo>
                        <a:lnTo>
                          <a:pt x="142" y="121"/>
                        </a:lnTo>
                        <a:lnTo>
                          <a:pt x="142" y="121"/>
                        </a:lnTo>
                        <a:lnTo>
                          <a:pt x="142" y="123"/>
                        </a:lnTo>
                        <a:lnTo>
                          <a:pt x="142" y="123"/>
                        </a:lnTo>
                        <a:lnTo>
                          <a:pt x="142" y="123"/>
                        </a:lnTo>
                        <a:lnTo>
                          <a:pt x="142" y="125"/>
                        </a:lnTo>
                        <a:lnTo>
                          <a:pt x="142" y="125"/>
                        </a:lnTo>
                        <a:lnTo>
                          <a:pt x="142" y="125"/>
                        </a:lnTo>
                        <a:lnTo>
                          <a:pt x="142" y="127"/>
                        </a:lnTo>
                        <a:lnTo>
                          <a:pt x="142" y="127"/>
                        </a:lnTo>
                        <a:lnTo>
                          <a:pt x="142" y="129"/>
                        </a:lnTo>
                        <a:lnTo>
                          <a:pt x="142" y="129"/>
                        </a:lnTo>
                        <a:lnTo>
                          <a:pt x="142" y="129"/>
                        </a:lnTo>
                        <a:lnTo>
                          <a:pt x="142" y="131"/>
                        </a:lnTo>
                        <a:lnTo>
                          <a:pt x="142" y="131"/>
                        </a:lnTo>
                        <a:lnTo>
                          <a:pt x="142" y="133"/>
                        </a:lnTo>
                        <a:lnTo>
                          <a:pt x="142" y="133"/>
                        </a:lnTo>
                        <a:lnTo>
                          <a:pt x="142" y="133"/>
                        </a:lnTo>
                        <a:lnTo>
                          <a:pt x="140" y="133"/>
                        </a:lnTo>
                        <a:lnTo>
                          <a:pt x="140" y="133"/>
                        </a:lnTo>
                        <a:lnTo>
                          <a:pt x="140" y="133"/>
                        </a:lnTo>
                        <a:lnTo>
                          <a:pt x="140" y="133"/>
                        </a:lnTo>
                        <a:lnTo>
                          <a:pt x="138" y="133"/>
                        </a:lnTo>
                        <a:lnTo>
                          <a:pt x="138" y="134"/>
                        </a:lnTo>
                        <a:lnTo>
                          <a:pt x="138" y="134"/>
                        </a:lnTo>
                        <a:lnTo>
                          <a:pt x="138" y="134"/>
                        </a:lnTo>
                        <a:lnTo>
                          <a:pt x="136" y="134"/>
                        </a:lnTo>
                        <a:lnTo>
                          <a:pt x="136" y="134"/>
                        </a:lnTo>
                        <a:lnTo>
                          <a:pt x="136" y="136"/>
                        </a:lnTo>
                        <a:lnTo>
                          <a:pt x="136" y="136"/>
                        </a:lnTo>
                        <a:lnTo>
                          <a:pt x="136" y="136"/>
                        </a:lnTo>
                        <a:lnTo>
                          <a:pt x="134" y="136"/>
                        </a:lnTo>
                        <a:lnTo>
                          <a:pt x="134" y="136"/>
                        </a:lnTo>
                        <a:lnTo>
                          <a:pt x="134" y="138"/>
                        </a:lnTo>
                        <a:lnTo>
                          <a:pt x="134" y="138"/>
                        </a:lnTo>
                        <a:lnTo>
                          <a:pt x="134" y="138"/>
                        </a:lnTo>
                        <a:lnTo>
                          <a:pt x="132" y="138"/>
                        </a:lnTo>
                        <a:lnTo>
                          <a:pt x="132" y="140"/>
                        </a:lnTo>
                        <a:lnTo>
                          <a:pt x="132" y="140"/>
                        </a:lnTo>
                        <a:lnTo>
                          <a:pt x="132" y="140"/>
                        </a:lnTo>
                        <a:lnTo>
                          <a:pt x="130" y="140"/>
                        </a:lnTo>
                        <a:lnTo>
                          <a:pt x="130" y="140"/>
                        </a:lnTo>
                        <a:lnTo>
                          <a:pt x="130" y="142"/>
                        </a:lnTo>
                        <a:lnTo>
                          <a:pt x="130" y="142"/>
                        </a:lnTo>
                        <a:lnTo>
                          <a:pt x="130" y="144"/>
                        </a:lnTo>
                        <a:lnTo>
                          <a:pt x="130" y="144"/>
                        </a:lnTo>
                        <a:lnTo>
                          <a:pt x="130" y="144"/>
                        </a:lnTo>
                        <a:lnTo>
                          <a:pt x="130" y="146"/>
                        </a:lnTo>
                        <a:lnTo>
                          <a:pt x="130" y="146"/>
                        </a:lnTo>
                        <a:lnTo>
                          <a:pt x="130" y="146"/>
                        </a:lnTo>
                        <a:lnTo>
                          <a:pt x="130" y="148"/>
                        </a:lnTo>
                        <a:lnTo>
                          <a:pt x="132" y="148"/>
                        </a:lnTo>
                        <a:lnTo>
                          <a:pt x="132" y="148"/>
                        </a:lnTo>
                        <a:lnTo>
                          <a:pt x="132" y="148"/>
                        </a:lnTo>
                        <a:lnTo>
                          <a:pt x="132" y="150"/>
                        </a:lnTo>
                        <a:lnTo>
                          <a:pt x="130" y="150"/>
                        </a:lnTo>
                        <a:lnTo>
                          <a:pt x="130" y="150"/>
                        </a:lnTo>
                        <a:lnTo>
                          <a:pt x="130" y="150"/>
                        </a:lnTo>
                        <a:lnTo>
                          <a:pt x="130" y="150"/>
                        </a:lnTo>
                        <a:lnTo>
                          <a:pt x="128" y="150"/>
                        </a:lnTo>
                        <a:lnTo>
                          <a:pt x="128" y="150"/>
                        </a:lnTo>
                        <a:lnTo>
                          <a:pt x="128" y="150"/>
                        </a:lnTo>
                        <a:lnTo>
                          <a:pt x="128" y="152"/>
                        </a:lnTo>
                        <a:lnTo>
                          <a:pt x="128" y="152"/>
                        </a:lnTo>
                        <a:lnTo>
                          <a:pt x="128" y="152"/>
                        </a:lnTo>
                        <a:lnTo>
                          <a:pt x="128" y="154"/>
                        </a:lnTo>
                        <a:lnTo>
                          <a:pt x="128" y="154"/>
                        </a:lnTo>
                        <a:lnTo>
                          <a:pt x="128" y="154"/>
                        </a:lnTo>
                        <a:lnTo>
                          <a:pt x="128" y="156"/>
                        </a:lnTo>
                        <a:lnTo>
                          <a:pt x="128" y="156"/>
                        </a:lnTo>
                        <a:lnTo>
                          <a:pt x="128" y="156"/>
                        </a:lnTo>
                        <a:lnTo>
                          <a:pt x="128" y="156"/>
                        </a:lnTo>
                        <a:lnTo>
                          <a:pt x="128" y="156"/>
                        </a:lnTo>
                        <a:lnTo>
                          <a:pt x="130" y="156"/>
                        </a:lnTo>
                        <a:lnTo>
                          <a:pt x="130" y="157"/>
                        </a:lnTo>
                        <a:lnTo>
                          <a:pt x="130" y="157"/>
                        </a:lnTo>
                        <a:lnTo>
                          <a:pt x="130" y="157"/>
                        </a:lnTo>
                        <a:lnTo>
                          <a:pt x="130" y="157"/>
                        </a:lnTo>
                        <a:lnTo>
                          <a:pt x="132" y="157"/>
                        </a:lnTo>
                        <a:lnTo>
                          <a:pt x="132" y="159"/>
                        </a:lnTo>
                        <a:lnTo>
                          <a:pt x="132" y="159"/>
                        </a:lnTo>
                        <a:lnTo>
                          <a:pt x="132" y="159"/>
                        </a:lnTo>
                        <a:lnTo>
                          <a:pt x="132" y="159"/>
                        </a:lnTo>
                        <a:lnTo>
                          <a:pt x="132" y="161"/>
                        </a:lnTo>
                        <a:lnTo>
                          <a:pt x="130" y="161"/>
                        </a:lnTo>
                        <a:lnTo>
                          <a:pt x="130" y="161"/>
                        </a:lnTo>
                        <a:lnTo>
                          <a:pt x="130" y="161"/>
                        </a:lnTo>
                        <a:lnTo>
                          <a:pt x="130" y="161"/>
                        </a:lnTo>
                        <a:lnTo>
                          <a:pt x="130" y="163"/>
                        </a:lnTo>
                        <a:lnTo>
                          <a:pt x="132" y="163"/>
                        </a:lnTo>
                        <a:lnTo>
                          <a:pt x="132" y="163"/>
                        </a:lnTo>
                        <a:lnTo>
                          <a:pt x="132" y="163"/>
                        </a:lnTo>
                        <a:lnTo>
                          <a:pt x="134" y="163"/>
                        </a:lnTo>
                        <a:lnTo>
                          <a:pt x="134" y="165"/>
                        </a:lnTo>
                        <a:lnTo>
                          <a:pt x="134" y="165"/>
                        </a:lnTo>
                        <a:lnTo>
                          <a:pt x="134" y="165"/>
                        </a:lnTo>
                        <a:lnTo>
                          <a:pt x="134" y="165"/>
                        </a:lnTo>
                        <a:lnTo>
                          <a:pt x="134" y="167"/>
                        </a:lnTo>
                        <a:lnTo>
                          <a:pt x="134" y="167"/>
                        </a:lnTo>
                        <a:lnTo>
                          <a:pt x="134" y="169"/>
                        </a:lnTo>
                        <a:lnTo>
                          <a:pt x="134" y="169"/>
                        </a:lnTo>
                        <a:lnTo>
                          <a:pt x="134" y="169"/>
                        </a:lnTo>
                        <a:lnTo>
                          <a:pt x="134" y="171"/>
                        </a:lnTo>
                        <a:lnTo>
                          <a:pt x="134" y="171"/>
                        </a:lnTo>
                        <a:lnTo>
                          <a:pt x="136" y="171"/>
                        </a:lnTo>
                        <a:lnTo>
                          <a:pt x="136" y="171"/>
                        </a:lnTo>
                        <a:lnTo>
                          <a:pt x="136" y="173"/>
                        </a:lnTo>
                        <a:lnTo>
                          <a:pt x="136" y="173"/>
                        </a:lnTo>
                        <a:lnTo>
                          <a:pt x="136" y="173"/>
                        </a:lnTo>
                        <a:lnTo>
                          <a:pt x="138" y="173"/>
                        </a:lnTo>
                        <a:lnTo>
                          <a:pt x="138" y="173"/>
                        </a:lnTo>
                        <a:lnTo>
                          <a:pt x="138" y="173"/>
                        </a:lnTo>
                        <a:lnTo>
                          <a:pt x="138" y="175"/>
                        </a:lnTo>
                        <a:lnTo>
                          <a:pt x="138" y="175"/>
                        </a:lnTo>
                        <a:lnTo>
                          <a:pt x="138" y="177"/>
                        </a:lnTo>
                        <a:lnTo>
                          <a:pt x="140" y="177"/>
                        </a:lnTo>
                        <a:lnTo>
                          <a:pt x="140" y="177"/>
                        </a:lnTo>
                        <a:lnTo>
                          <a:pt x="140" y="177"/>
                        </a:lnTo>
                        <a:lnTo>
                          <a:pt x="140" y="178"/>
                        </a:lnTo>
                        <a:lnTo>
                          <a:pt x="140" y="178"/>
                        </a:lnTo>
                        <a:lnTo>
                          <a:pt x="142" y="178"/>
                        </a:lnTo>
                        <a:lnTo>
                          <a:pt x="142" y="178"/>
                        </a:lnTo>
                        <a:lnTo>
                          <a:pt x="142" y="178"/>
                        </a:lnTo>
                        <a:lnTo>
                          <a:pt x="142" y="180"/>
                        </a:lnTo>
                        <a:lnTo>
                          <a:pt x="142" y="180"/>
                        </a:lnTo>
                        <a:lnTo>
                          <a:pt x="144" y="180"/>
                        </a:lnTo>
                        <a:lnTo>
                          <a:pt x="144" y="180"/>
                        </a:lnTo>
                        <a:lnTo>
                          <a:pt x="144" y="180"/>
                        </a:lnTo>
                        <a:lnTo>
                          <a:pt x="144" y="182"/>
                        </a:lnTo>
                        <a:lnTo>
                          <a:pt x="144" y="182"/>
                        </a:lnTo>
                        <a:lnTo>
                          <a:pt x="144" y="182"/>
                        </a:lnTo>
                        <a:lnTo>
                          <a:pt x="145" y="182"/>
                        </a:lnTo>
                        <a:lnTo>
                          <a:pt x="145" y="184"/>
                        </a:lnTo>
                        <a:lnTo>
                          <a:pt x="145" y="184"/>
                        </a:lnTo>
                        <a:lnTo>
                          <a:pt x="145" y="186"/>
                        </a:lnTo>
                        <a:lnTo>
                          <a:pt x="145" y="186"/>
                        </a:lnTo>
                        <a:lnTo>
                          <a:pt x="145" y="188"/>
                        </a:lnTo>
                        <a:lnTo>
                          <a:pt x="144" y="188"/>
                        </a:lnTo>
                        <a:lnTo>
                          <a:pt x="144" y="188"/>
                        </a:lnTo>
                        <a:lnTo>
                          <a:pt x="144" y="188"/>
                        </a:lnTo>
                        <a:lnTo>
                          <a:pt x="144" y="188"/>
                        </a:lnTo>
                        <a:lnTo>
                          <a:pt x="144" y="188"/>
                        </a:lnTo>
                        <a:lnTo>
                          <a:pt x="144" y="190"/>
                        </a:lnTo>
                        <a:lnTo>
                          <a:pt x="142" y="190"/>
                        </a:lnTo>
                        <a:lnTo>
                          <a:pt x="142" y="190"/>
                        </a:lnTo>
                        <a:lnTo>
                          <a:pt x="142" y="190"/>
                        </a:lnTo>
                        <a:lnTo>
                          <a:pt x="142" y="192"/>
                        </a:lnTo>
                        <a:lnTo>
                          <a:pt x="140" y="192"/>
                        </a:lnTo>
                        <a:lnTo>
                          <a:pt x="140" y="192"/>
                        </a:lnTo>
                        <a:lnTo>
                          <a:pt x="142" y="192"/>
                        </a:lnTo>
                        <a:lnTo>
                          <a:pt x="142" y="192"/>
                        </a:lnTo>
                        <a:lnTo>
                          <a:pt x="144" y="192"/>
                        </a:lnTo>
                        <a:lnTo>
                          <a:pt x="144" y="192"/>
                        </a:lnTo>
                        <a:lnTo>
                          <a:pt x="144" y="192"/>
                        </a:lnTo>
                        <a:lnTo>
                          <a:pt x="145" y="192"/>
                        </a:lnTo>
                        <a:lnTo>
                          <a:pt x="145" y="192"/>
                        </a:lnTo>
                        <a:lnTo>
                          <a:pt x="145" y="192"/>
                        </a:lnTo>
                        <a:lnTo>
                          <a:pt x="147" y="192"/>
                        </a:lnTo>
                        <a:lnTo>
                          <a:pt x="147" y="192"/>
                        </a:lnTo>
                        <a:lnTo>
                          <a:pt x="149" y="192"/>
                        </a:lnTo>
                        <a:lnTo>
                          <a:pt x="149" y="192"/>
                        </a:lnTo>
                        <a:lnTo>
                          <a:pt x="149" y="192"/>
                        </a:lnTo>
                        <a:lnTo>
                          <a:pt x="149" y="194"/>
                        </a:lnTo>
                        <a:lnTo>
                          <a:pt x="151" y="194"/>
                        </a:lnTo>
                        <a:lnTo>
                          <a:pt x="151" y="194"/>
                        </a:lnTo>
                        <a:lnTo>
                          <a:pt x="151" y="194"/>
                        </a:lnTo>
                        <a:lnTo>
                          <a:pt x="151" y="194"/>
                        </a:lnTo>
                        <a:lnTo>
                          <a:pt x="153" y="194"/>
                        </a:lnTo>
                        <a:lnTo>
                          <a:pt x="153" y="194"/>
                        </a:lnTo>
                        <a:lnTo>
                          <a:pt x="153" y="194"/>
                        </a:lnTo>
                        <a:lnTo>
                          <a:pt x="155" y="194"/>
                        </a:lnTo>
                        <a:lnTo>
                          <a:pt x="155" y="194"/>
                        </a:lnTo>
                        <a:lnTo>
                          <a:pt x="155" y="194"/>
                        </a:lnTo>
                        <a:lnTo>
                          <a:pt x="155" y="194"/>
                        </a:lnTo>
                        <a:lnTo>
                          <a:pt x="155" y="196"/>
                        </a:lnTo>
                        <a:lnTo>
                          <a:pt x="157" y="196"/>
                        </a:lnTo>
                        <a:lnTo>
                          <a:pt x="157" y="196"/>
                        </a:lnTo>
                        <a:lnTo>
                          <a:pt x="157" y="196"/>
                        </a:lnTo>
                        <a:lnTo>
                          <a:pt x="157" y="196"/>
                        </a:lnTo>
                        <a:lnTo>
                          <a:pt x="157" y="198"/>
                        </a:lnTo>
                        <a:lnTo>
                          <a:pt x="157" y="198"/>
                        </a:lnTo>
                        <a:lnTo>
                          <a:pt x="157" y="200"/>
                        </a:lnTo>
                        <a:lnTo>
                          <a:pt x="157" y="200"/>
                        </a:lnTo>
                        <a:lnTo>
                          <a:pt x="157" y="200"/>
                        </a:lnTo>
                        <a:lnTo>
                          <a:pt x="159" y="200"/>
                        </a:lnTo>
                        <a:lnTo>
                          <a:pt x="159" y="201"/>
                        </a:lnTo>
                        <a:lnTo>
                          <a:pt x="159" y="201"/>
                        </a:lnTo>
                        <a:lnTo>
                          <a:pt x="159" y="203"/>
                        </a:lnTo>
                        <a:lnTo>
                          <a:pt x="159" y="203"/>
                        </a:lnTo>
                        <a:lnTo>
                          <a:pt x="159" y="203"/>
                        </a:lnTo>
                        <a:lnTo>
                          <a:pt x="159" y="203"/>
                        </a:lnTo>
                        <a:lnTo>
                          <a:pt x="161" y="203"/>
                        </a:lnTo>
                        <a:lnTo>
                          <a:pt x="161" y="203"/>
                        </a:lnTo>
                        <a:lnTo>
                          <a:pt x="161" y="203"/>
                        </a:lnTo>
                        <a:lnTo>
                          <a:pt x="163" y="203"/>
                        </a:lnTo>
                        <a:lnTo>
                          <a:pt x="163" y="203"/>
                        </a:lnTo>
                        <a:lnTo>
                          <a:pt x="163" y="203"/>
                        </a:lnTo>
                        <a:lnTo>
                          <a:pt x="165" y="203"/>
                        </a:lnTo>
                        <a:lnTo>
                          <a:pt x="165" y="203"/>
                        </a:lnTo>
                        <a:lnTo>
                          <a:pt x="166" y="203"/>
                        </a:lnTo>
                        <a:lnTo>
                          <a:pt x="166" y="203"/>
                        </a:lnTo>
                        <a:lnTo>
                          <a:pt x="166" y="203"/>
                        </a:lnTo>
                        <a:lnTo>
                          <a:pt x="168" y="203"/>
                        </a:lnTo>
                        <a:lnTo>
                          <a:pt x="168" y="203"/>
                        </a:lnTo>
                        <a:lnTo>
                          <a:pt x="170" y="203"/>
                        </a:lnTo>
                        <a:lnTo>
                          <a:pt x="170" y="203"/>
                        </a:lnTo>
                        <a:lnTo>
                          <a:pt x="170" y="203"/>
                        </a:lnTo>
                        <a:lnTo>
                          <a:pt x="172" y="203"/>
                        </a:lnTo>
                        <a:lnTo>
                          <a:pt x="172" y="203"/>
                        </a:lnTo>
                        <a:lnTo>
                          <a:pt x="172" y="203"/>
                        </a:lnTo>
                        <a:lnTo>
                          <a:pt x="174" y="203"/>
                        </a:lnTo>
                        <a:lnTo>
                          <a:pt x="174" y="203"/>
                        </a:lnTo>
                        <a:lnTo>
                          <a:pt x="174" y="203"/>
                        </a:lnTo>
                        <a:lnTo>
                          <a:pt x="176" y="203"/>
                        </a:lnTo>
                        <a:lnTo>
                          <a:pt x="176" y="203"/>
                        </a:lnTo>
                        <a:lnTo>
                          <a:pt x="176" y="203"/>
                        </a:lnTo>
                        <a:lnTo>
                          <a:pt x="176" y="201"/>
                        </a:lnTo>
                        <a:lnTo>
                          <a:pt x="176" y="201"/>
                        </a:lnTo>
                        <a:lnTo>
                          <a:pt x="176" y="201"/>
                        </a:lnTo>
                        <a:lnTo>
                          <a:pt x="178" y="201"/>
                        </a:lnTo>
                        <a:lnTo>
                          <a:pt x="178" y="201"/>
                        </a:lnTo>
                        <a:lnTo>
                          <a:pt x="178" y="201"/>
                        </a:lnTo>
                        <a:lnTo>
                          <a:pt x="178" y="200"/>
                        </a:lnTo>
                        <a:lnTo>
                          <a:pt x="180" y="200"/>
                        </a:lnTo>
                        <a:lnTo>
                          <a:pt x="180" y="200"/>
                        </a:lnTo>
                        <a:lnTo>
                          <a:pt x="180" y="200"/>
                        </a:lnTo>
                        <a:lnTo>
                          <a:pt x="180" y="198"/>
                        </a:lnTo>
                        <a:lnTo>
                          <a:pt x="182" y="198"/>
                        </a:lnTo>
                        <a:lnTo>
                          <a:pt x="182" y="198"/>
                        </a:lnTo>
                        <a:lnTo>
                          <a:pt x="182" y="198"/>
                        </a:lnTo>
                        <a:lnTo>
                          <a:pt x="182" y="196"/>
                        </a:lnTo>
                        <a:lnTo>
                          <a:pt x="182" y="196"/>
                        </a:lnTo>
                        <a:lnTo>
                          <a:pt x="184" y="196"/>
                        </a:lnTo>
                        <a:lnTo>
                          <a:pt x="184" y="196"/>
                        </a:lnTo>
                        <a:lnTo>
                          <a:pt x="184" y="196"/>
                        </a:lnTo>
                        <a:lnTo>
                          <a:pt x="184" y="196"/>
                        </a:lnTo>
                        <a:lnTo>
                          <a:pt x="184" y="196"/>
                        </a:lnTo>
                        <a:lnTo>
                          <a:pt x="184" y="194"/>
                        </a:lnTo>
                        <a:lnTo>
                          <a:pt x="186" y="194"/>
                        </a:lnTo>
                        <a:lnTo>
                          <a:pt x="186" y="194"/>
                        </a:lnTo>
                        <a:lnTo>
                          <a:pt x="186" y="194"/>
                        </a:lnTo>
                        <a:lnTo>
                          <a:pt x="188" y="194"/>
                        </a:lnTo>
                        <a:lnTo>
                          <a:pt x="188" y="194"/>
                        </a:lnTo>
                        <a:lnTo>
                          <a:pt x="188" y="196"/>
                        </a:lnTo>
                        <a:lnTo>
                          <a:pt x="186" y="196"/>
                        </a:lnTo>
                        <a:lnTo>
                          <a:pt x="186" y="196"/>
                        </a:lnTo>
                        <a:lnTo>
                          <a:pt x="186" y="196"/>
                        </a:lnTo>
                        <a:lnTo>
                          <a:pt x="186" y="198"/>
                        </a:lnTo>
                        <a:lnTo>
                          <a:pt x="188" y="198"/>
                        </a:lnTo>
                        <a:lnTo>
                          <a:pt x="188" y="198"/>
                        </a:lnTo>
                        <a:lnTo>
                          <a:pt x="188" y="200"/>
                        </a:lnTo>
                        <a:lnTo>
                          <a:pt x="188" y="200"/>
                        </a:lnTo>
                        <a:lnTo>
                          <a:pt x="186" y="200"/>
                        </a:lnTo>
                        <a:lnTo>
                          <a:pt x="186" y="200"/>
                        </a:lnTo>
                        <a:lnTo>
                          <a:pt x="186" y="201"/>
                        </a:lnTo>
                        <a:lnTo>
                          <a:pt x="186" y="201"/>
                        </a:lnTo>
                        <a:lnTo>
                          <a:pt x="186" y="203"/>
                        </a:lnTo>
                        <a:lnTo>
                          <a:pt x="186" y="203"/>
                        </a:lnTo>
                        <a:lnTo>
                          <a:pt x="186" y="203"/>
                        </a:lnTo>
                        <a:lnTo>
                          <a:pt x="186" y="205"/>
                        </a:lnTo>
                        <a:lnTo>
                          <a:pt x="186" y="205"/>
                        </a:lnTo>
                        <a:lnTo>
                          <a:pt x="186" y="207"/>
                        </a:lnTo>
                        <a:lnTo>
                          <a:pt x="186" y="207"/>
                        </a:lnTo>
                        <a:lnTo>
                          <a:pt x="186" y="209"/>
                        </a:lnTo>
                        <a:lnTo>
                          <a:pt x="186" y="209"/>
                        </a:lnTo>
                        <a:lnTo>
                          <a:pt x="186" y="211"/>
                        </a:lnTo>
                        <a:lnTo>
                          <a:pt x="186" y="211"/>
                        </a:lnTo>
                        <a:lnTo>
                          <a:pt x="186" y="213"/>
                        </a:lnTo>
                        <a:lnTo>
                          <a:pt x="186" y="213"/>
                        </a:lnTo>
                        <a:lnTo>
                          <a:pt x="186" y="213"/>
                        </a:lnTo>
                        <a:lnTo>
                          <a:pt x="186" y="215"/>
                        </a:lnTo>
                        <a:lnTo>
                          <a:pt x="186" y="215"/>
                        </a:lnTo>
                        <a:lnTo>
                          <a:pt x="186" y="217"/>
                        </a:lnTo>
                        <a:lnTo>
                          <a:pt x="186" y="217"/>
                        </a:lnTo>
                        <a:lnTo>
                          <a:pt x="186" y="219"/>
                        </a:lnTo>
                        <a:lnTo>
                          <a:pt x="186" y="219"/>
                        </a:lnTo>
                        <a:lnTo>
                          <a:pt x="186" y="221"/>
                        </a:lnTo>
                        <a:lnTo>
                          <a:pt x="186" y="221"/>
                        </a:lnTo>
                        <a:lnTo>
                          <a:pt x="186" y="221"/>
                        </a:lnTo>
                        <a:lnTo>
                          <a:pt x="186" y="223"/>
                        </a:lnTo>
                        <a:lnTo>
                          <a:pt x="186" y="223"/>
                        </a:lnTo>
                        <a:lnTo>
                          <a:pt x="186" y="224"/>
                        </a:lnTo>
                        <a:lnTo>
                          <a:pt x="186" y="224"/>
                        </a:lnTo>
                        <a:lnTo>
                          <a:pt x="186" y="224"/>
                        </a:lnTo>
                        <a:lnTo>
                          <a:pt x="186" y="224"/>
                        </a:lnTo>
                        <a:lnTo>
                          <a:pt x="188" y="224"/>
                        </a:lnTo>
                        <a:lnTo>
                          <a:pt x="188" y="224"/>
                        </a:lnTo>
                        <a:lnTo>
                          <a:pt x="188" y="224"/>
                        </a:lnTo>
                        <a:lnTo>
                          <a:pt x="188" y="224"/>
                        </a:lnTo>
                        <a:lnTo>
                          <a:pt x="189" y="224"/>
                        </a:lnTo>
                        <a:lnTo>
                          <a:pt x="189" y="226"/>
                        </a:lnTo>
                        <a:lnTo>
                          <a:pt x="189" y="226"/>
                        </a:lnTo>
                        <a:lnTo>
                          <a:pt x="189" y="226"/>
                        </a:lnTo>
                        <a:lnTo>
                          <a:pt x="189" y="226"/>
                        </a:lnTo>
                        <a:lnTo>
                          <a:pt x="191" y="226"/>
                        </a:lnTo>
                        <a:lnTo>
                          <a:pt x="191" y="226"/>
                        </a:lnTo>
                        <a:lnTo>
                          <a:pt x="191" y="226"/>
                        </a:lnTo>
                        <a:lnTo>
                          <a:pt x="193" y="226"/>
                        </a:lnTo>
                        <a:lnTo>
                          <a:pt x="193" y="226"/>
                        </a:lnTo>
                        <a:lnTo>
                          <a:pt x="193" y="226"/>
                        </a:lnTo>
                        <a:lnTo>
                          <a:pt x="193" y="224"/>
                        </a:lnTo>
                        <a:lnTo>
                          <a:pt x="195" y="224"/>
                        </a:lnTo>
                        <a:lnTo>
                          <a:pt x="195" y="224"/>
                        </a:lnTo>
                        <a:lnTo>
                          <a:pt x="195" y="224"/>
                        </a:lnTo>
                        <a:lnTo>
                          <a:pt x="195" y="224"/>
                        </a:lnTo>
                        <a:lnTo>
                          <a:pt x="197" y="224"/>
                        </a:lnTo>
                        <a:lnTo>
                          <a:pt x="197" y="223"/>
                        </a:lnTo>
                        <a:lnTo>
                          <a:pt x="197" y="223"/>
                        </a:lnTo>
                        <a:lnTo>
                          <a:pt x="199" y="223"/>
                        </a:lnTo>
                        <a:lnTo>
                          <a:pt x="199" y="223"/>
                        </a:lnTo>
                        <a:lnTo>
                          <a:pt x="199" y="223"/>
                        </a:lnTo>
                        <a:lnTo>
                          <a:pt x="199" y="224"/>
                        </a:lnTo>
                        <a:lnTo>
                          <a:pt x="201" y="224"/>
                        </a:lnTo>
                        <a:lnTo>
                          <a:pt x="201" y="224"/>
                        </a:lnTo>
                        <a:lnTo>
                          <a:pt x="203" y="224"/>
                        </a:lnTo>
                        <a:lnTo>
                          <a:pt x="203" y="224"/>
                        </a:lnTo>
                        <a:lnTo>
                          <a:pt x="203" y="224"/>
                        </a:lnTo>
                        <a:lnTo>
                          <a:pt x="205" y="224"/>
                        </a:lnTo>
                        <a:lnTo>
                          <a:pt x="205" y="224"/>
                        </a:lnTo>
                        <a:lnTo>
                          <a:pt x="205" y="226"/>
                        </a:lnTo>
                        <a:lnTo>
                          <a:pt x="205" y="226"/>
                        </a:lnTo>
                        <a:lnTo>
                          <a:pt x="205" y="226"/>
                        </a:lnTo>
                        <a:lnTo>
                          <a:pt x="205" y="226"/>
                        </a:lnTo>
                        <a:lnTo>
                          <a:pt x="205" y="228"/>
                        </a:lnTo>
                        <a:lnTo>
                          <a:pt x="205" y="228"/>
                        </a:lnTo>
                        <a:lnTo>
                          <a:pt x="207" y="228"/>
                        </a:lnTo>
                        <a:lnTo>
                          <a:pt x="207" y="228"/>
                        </a:lnTo>
                        <a:lnTo>
                          <a:pt x="207" y="228"/>
                        </a:lnTo>
                        <a:lnTo>
                          <a:pt x="207" y="230"/>
                        </a:lnTo>
                        <a:lnTo>
                          <a:pt x="207" y="230"/>
                        </a:lnTo>
                        <a:lnTo>
                          <a:pt x="209" y="230"/>
                        </a:lnTo>
                        <a:lnTo>
                          <a:pt x="209" y="232"/>
                        </a:lnTo>
                        <a:lnTo>
                          <a:pt x="209" y="232"/>
                        </a:lnTo>
                        <a:lnTo>
                          <a:pt x="209" y="232"/>
                        </a:lnTo>
                        <a:lnTo>
                          <a:pt x="209" y="234"/>
                        </a:lnTo>
                        <a:lnTo>
                          <a:pt x="209" y="234"/>
                        </a:lnTo>
                        <a:lnTo>
                          <a:pt x="209" y="234"/>
                        </a:lnTo>
                        <a:lnTo>
                          <a:pt x="209" y="236"/>
                        </a:lnTo>
                        <a:lnTo>
                          <a:pt x="210" y="236"/>
                        </a:lnTo>
                        <a:lnTo>
                          <a:pt x="210" y="236"/>
                        </a:lnTo>
                        <a:lnTo>
                          <a:pt x="210" y="236"/>
                        </a:lnTo>
                        <a:lnTo>
                          <a:pt x="210" y="236"/>
                        </a:lnTo>
                        <a:lnTo>
                          <a:pt x="210" y="238"/>
                        </a:lnTo>
                        <a:lnTo>
                          <a:pt x="210" y="238"/>
                        </a:lnTo>
                        <a:lnTo>
                          <a:pt x="210" y="238"/>
                        </a:lnTo>
                        <a:lnTo>
                          <a:pt x="210" y="240"/>
                        </a:lnTo>
                        <a:lnTo>
                          <a:pt x="212" y="240"/>
                        </a:lnTo>
                        <a:lnTo>
                          <a:pt x="212" y="240"/>
                        </a:lnTo>
                        <a:lnTo>
                          <a:pt x="212" y="240"/>
                        </a:lnTo>
                        <a:lnTo>
                          <a:pt x="212" y="242"/>
                        </a:lnTo>
                        <a:lnTo>
                          <a:pt x="212" y="242"/>
                        </a:lnTo>
                        <a:lnTo>
                          <a:pt x="214" y="242"/>
                        </a:lnTo>
                        <a:lnTo>
                          <a:pt x="214" y="244"/>
                        </a:lnTo>
                        <a:lnTo>
                          <a:pt x="214" y="244"/>
                        </a:lnTo>
                        <a:lnTo>
                          <a:pt x="214" y="244"/>
                        </a:lnTo>
                        <a:lnTo>
                          <a:pt x="214" y="244"/>
                        </a:lnTo>
                        <a:lnTo>
                          <a:pt x="214" y="244"/>
                        </a:lnTo>
                        <a:lnTo>
                          <a:pt x="214" y="246"/>
                        </a:lnTo>
                        <a:lnTo>
                          <a:pt x="214" y="246"/>
                        </a:lnTo>
                        <a:lnTo>
                          <a:pt x="216" y="246"/>
                        </a:lnTo>
                        <a:lnTo>
                          <a:pt x="216" y="247"/>
                        </a:lnTo>
                        <a:lnTo>
                          <a:pt x="216" y="247"/>
                        </a:lnTo>
                        <a:lnTo>
                          <a:pt x="216" y="247"/>
                        </a:lnTo>
                        <a:lnTo>
                          <a:pt x="216" y="249"/>
                        </a:lnTo>
                        <a:lnTo>
                          <a:pt x="216" y="249"/>
                        </a:lnTo>
                        <a:lnTo>
                          <a:pt x="216" y="249"/>
                        </a:lnTo>
                        <a:lnTo>
                          <a:pt x="216" y="251"/>
                        </a:lnTo>
                        <a:lnTo>
                          <a:pt x="216" y="251"/>
                        </a:lnTo>
                        <a:lnTo>
                          <a:pt x="218" y="251"/>
                        </a:lnTo>
                        <a:lnTo>
                          <a:pt x="218" y="251"/>
                        </a:lnTo>
                        <a:lnTo>
                          <a:pt x="218" y="253"/>
                        </a:lnTo>
                        <a:lnTo>
                          <a:pt x="218" y="253"/>
                        </a:lnTo>
                        <a:lnTo>
                          <a:pt x="218" y="253"/>
                        </a:lnTo>
                        <a:lnTo>
                          <a:pt x="218" y="255"/>
                        </a:lnTo>
                        <a:lnTo>
                          <a:pt x="218" y="255"/>
                        </a:lnTo>
                        <a:lnTo>
                          <a:pt x="218" y="257"/>
                        </a:lnTo>
                        <a:lnTo>
                          <a:pt x="218" y="257"/>
                        </a:lnTo>
                        <a:lnTo>
                          <a:pt x="218" y="257"/>
                        </a:lnTo>
                        <a:lnTo>
                          <a:pt x="218" y="259"/>
                        </a:lnTo>
                        <a:lnTo>
                          <a:pt x="218" y="259"/>
                        </a:lnTo>
                        <a:lnTo>
                          <a:pt x="218" y="261"/>
                        </a:lnTo>
                        <a:lnTo>
                          <a:pt x="216" y="261"/>
                        </a:lnTo>
                        <a:lnTo>
                          <a:pt x="216" y="261"/>
                        </a:lnTo>
                        <a:lnTo>
                          <a:pt x="216" y="261"/>
                        </a:lnTo>
                        <a:lnTo>
                          <a:pt x="216" y="261"/>
                        </a:lnTo>
                        <a:lnTo>
                          <a:pt x="216" y="261"/>
                        </a:lnTo>
                        <a:lnTo>
                          <a:pt x="214" y="261"/>
                        </a:lnTo>
                        <a:lnTo>
                          <a:pt x="214" y="263"/>
                        </a:lnTo>
                        <a:lnTo>
                          <a:pt x="214" y="263"/>
                        </a:lnTo>
                        <a:lnTo>
                          <a:pt x="214" y="263"/>
                        </a:lnTo>
                        <a:lnTo>
                          <a:pt x="214" y="265"/>
                        </a:lnTo>
                        <a:lnTo>
                          <a:pt x="214" y="265"/>
                        </a:lnTo>
                        <a:lnTo>
                          <a:pt x="214" y="267"/>
                        </a:lnTo>
                        <a:lnTo>
                          <a:pt x="214" y="267"/>
                        </a:lnTo>
                        <a:lnTo>
                          <a:pt x="214" y="269"/>
                        </a:lnTo>
                        <a:lnTo>
                          <a:pt x="214" y="269"/>
                        </a:lnTo>
                        <a:lnTo>
                          <a:pt x="214" y="269"/>
                        </a:lnTo>
                        <a:lnTo>
                          <a:pt x="214" y="270"/>
                        </a:lnTo>
                        <a:lnTo>
                          <a:pt x="214" y="270"/>
                        </a:lnTo>
                        <a:lnTo>
                          <a:pt x="214" y="272"/>
                        </a:lnTo>
                        <a:lnTo>
                          <a:pt x="214" y="272"/>
                        </a:lnTo>
                        <a:lnTo>
                          <a:pt x="214" y="274"/>
                        </a:lnTo>
                        <a:lnTo>
                          <a:pt x="214" y="274"/>
                        </a:lnTo>
                        <a:lnTo>
                          <a:pt x="214" y="276"/>
                        </a:lnTo>
                        <a:lnTo>
                          <a:pt x="214" y="276"/>
                        </a:lnTo>
                        <a:lnTo>
                          <a:pt x="214" y="276"/>
                        </a:lnTo>
                        <a:lnTo>
                          <a:pt x="214" y="278"/>
                        </a:lnTo>
                        <a:lnTo>
                          <a:pt x="214" y="278"/>
                        </a:lnTo>
                        <a:lnTo>
                          <a:pt x="214" y="278"/>
                        </a:lnTo>
                        <a:lnTo>
                          <a:pt x="214" y="280"/>
                        </a:lnTo>
                        <a:lnTo>
                          <a:pt x="212" y="280"/>
                        </a:lnTo>
                        <a:lnTo>
                          <a:pt x="212" y="280"/>
                        </a:lnTo>
                        <a:lnTo>
                          <a:pt x="212" y="280"/>
                        </a:lnTo>
                        <a:lnTo>
                          <a:pt x="212" y="280"/>
                        </a:lnTo>
                        <a:lnTo>
                          <a:pt x="212" y="282"/>
                        </a:lnTo>
                        <a:lnTo>
                          <a:pt x="214" y="282"/>
                        </a:lnTo>
                        <a:lnTo>
                          <a:pt x="214" y="282"/>
                        </a:lnTo>
                        <a:lnTo>
                          <a:pt x="214" y="284"/>
                        </a:lnTo>
                        <a:lnTo>
                          <a:pt x="214" y="284"/>
                        </a:lnTo>
                        <a:lnTo>
                          <a:pt x="214" y="284"/>
                        </a:lnTo>
                        <a:lnTo>
                          <a:pt x="214" y="284"/>
                        </a:lnTo>
                        <a:lnTo>
                          <a:pt x="214" y="286"/>
                        </a:lnTo>
                        <a:lnTo>
                          <a:pt x="214" y="286"/>
                        </a:lnTo>
                        <a:lnTo>
                          <a:pt x="214" y="286"/>
                        </a:lnTo>
                        <a:lnTo>
                          <a:pt x="214" y="288"/>
                        </a:lnTo>
                        <a:lnTo>
                          <a:pt x="216" y="288"/>
                        </a:lnTo>
                        <a:lnTo>
                          <a:pt x="216" y="288"/>
                        </a:lnTo>
                        <a:lnTo>
                          <a:pt x="216" y="290"/>
                        </a:lnTo>
                        <a:lnTo>
                          <a:pt x="216" y="290"/>
                        </a:lnTo>
                        <a:lnTo>
                          <a:pt x="216" y="290"/>
                        </a:lnTo>
                        <a:lnTo>
                          <a:pt x="216" y="292"/>
                        </a:lnTo>
                        <a:lnTo>
                          <a:pt x="216" y="292"/>
                        </a:lnTo>
                        <a:lnTo>
                          <a:pt x="214" y="292"/>
                        </a:lnTo>
                        <a:lnTo>
                          <a:pt x="214" y="292"/>
                        </a:lnTo>
                        <a:lnTo>
                          <a:pt x="214" y="292"/>
                        </a:lnTo>
                        <a:lnTo>
                          <a:pt x="214" y="292"/>
                        </a:lnTo>
                        <a:lnTo>
                          <a:pt x="214" y="292"/>
                        </a:lnTo>
                        <a:lnTo>
                          <a:pt x="214" y="293"/>
                        </a:lnTo>
                        <a:lnTo>
                          <a:pt x="214" y="293"/>
                        </a:lnTo>
                        <a:lnTo>
                          <a:pt x="214" y="295"/>
                        </a:lnTo>
                        <a:lnTo>
                          <a:pt x="212" y="295"/>
                        </a:lnTo>
                        <a:lnTo>
                          <a:pt x="212" y="295"/>
                        </a:lnTo>
                        <a:lnTo>
                          <a:pt x="212" y="295"/>
                        </a:lnTo>
                        <a:lnTo>
                          <a:pt x="212" y="297"/>
                        </a:lnTo>
                        <a:lnTo>
                          <a:pt x="210" y="297"/>
                        </a:lnTo>
                        <a:lnTo>
                          <a:pt x="210" y="297"/>
                        </a:lnTo>
                        <a:lnTo>
                          <a:pt x="210" y="297"/>
                        </a:lnTo>
                        <a:lnTo>
                          <a:pt x="210" y="299"/>
                        </a:lnTo>
                        <a:lnTo>
                          <a:pt x="210" y="299"/>
                        </a:lnTo>
                        <a:lnTo>
                          <a:pt x="209" y="299"/>
                        </a:lnTo>
                        <a:lnTo>
                          <a:pt x="209" y="299"/>
                        </a:lnTo>
                        <a:lnTo>
                          <a:pt x="209" y="299"/>
                        </a:lnTo>
                        <a:lnTo>
                          <a:pt x="209" y="301"/>
                        </a:lnTo>
                        <a:lnTo>
                          <a:pt x="209" y="301"/>
                        </a:lnTo>
                        <a:lnTo>
                          <a:pt x="209" y="301"/>
                        </a:lnTo>
                        <a:lnTo>
                          <a:pt x="209" y="303"/>
                        </a:lnTo>
                        <a:lnTo>
                          <a:pt x="209" y="303"/>
                        </a:lnTo>
                        <a:lnTo>
                          <a:pt x="207" y="303"/>
                        </a:lnTo>
                        <a:lnTo>
                          <a:pt x="207" y="303"/>
                        </a:lnTo>
                        <a:lnTo>
                          <a:pt x="207" y="305"/>
                        </a:lnTo>
                        <a:lnTo>
                          <a:pt x="209" y="305"/>
                        </a:lnTo>
                        <a:lnTo>
                          <a:pt x="209" y="305"/>
                        </a:lnTo>
                        <a:lnTo>
                          <a:pt x="207" y="305"/>
                        </a:lnTo>
                        <a:lnTo>
                          <a:pt x="207" y="307"/>
                        </a:lnTo>
                        <a:lnTo>
                          <a:pt x="207" y="307"/>
                        </a:lnTo>
                        <a:lnTo>
                          <a:pt x="209" y="307"/>
                        </a:lnTo>
                        <a:lnTo>
                          <a:pt x="209" y="309"/>
                        </a:lnTo>
                        <a:lnTo>
                          <a:pt x="209" y="309"/>
                        </a:lnTo>
                        <a:lnTo>
                          <a:pt x="209" y="309"/>
                        </a:lnTo>
                        <a:lnTo>
                          <a:pt x="209" y="309"/>
                        </a:lnTo>
                        <a:lnTo>
                          <a:pt x="209" y="309"/>
                        </a:lnTo>
                        <a:lnTo>
                          <a:pt x="210" y="309"/>
                        </a:lnTo>
                        <a:lnTo>
                          <a:pt x="210" y="311"/>
                        </a:lnTo>
                        <a:lnTo>
                          <a:pt x="210" y="311"/>
                        </a:lnTo>
                        <a:lnTo>
                          <a:pt x="210" y="311"/>
                        </a:lnTo>
                        <a:lnTo>
                          <a:pt x="210" y="311"/>
                        </a:lnTo>
                        <a:lnTo>
                          <a:pt x="210" y="313"/>
                        </a:lnTo>
                        <a:lnTo>
                          <a:pt x="210" y="313"/>
                        </a:lnTo>
                        <a:lnTo>
                          <a:pt x="210" y="313"/>
                        </a:lnTo>
                        <a:lnTo>
                          <a:pt x="210" y="313"/>
                        </a:lnTo>
                        <a:lnTo>
                          <a:pt x="210" y="315"/>
                        </a:lnTo>
                        <a:lnTo>
                          <a:pt x="209" y="315"/>
                        </a:lnTo>
                        <a:lnTo>
                          <a:pt x="209" y="315"/>
                        </a:lnTo>
                        <a:lnTo>
                          <a:pt x="209" y="315"/>
                        </a:lnTo>
                        <a:lnTo>
                          <a:pt x="209" y="316"/>
                        </a:lnTo>
                        <a:lnTo>
                          <a:pt x="209" y="316"/>
                        </a:lnTo>
                        <a:lnTo>
                          <a:pt x="209" y="316"/>
                        </a:lnTo>
                        <a:lnTo>
                          <a:pt x="209" y="316"/>
                        </a:lnTo>
                        <a:lnTo>
                          <a:pt x="207" y="316"/>
                        </a:lnTo>
                        <a:lnTo>
                          <a:pt x="207" y="318"/>
                        </a:lnTo>
                        <a:lnTo>
                          <a:pt x="209" y="318"/>
                        </a:lnTo>
                        <a:lnTo>
                          <a:pt x="209" y="318"/>
                        </a:lnTo>
                        <a:lnTo>
                          <a:pt x="209" y="320"/>
                        </a:lnTo>
                        <a:lnTo>
                          <a:pt x="209" y="320"/>
                        </a:lnTo>
                        <a:lnTo>
                          <a:pt x="207" y="320"/>
                        </a:lnTo>
                        <a:lnTo>
                          <a:pt x="207" y="322"/>
                        </a:lnTo>
                        <a:lnTo>
                          <a:pt x="209" y="322"/>
                        </a:lnTo>
                        <a:lnTo>
                          <a:pt x="209" y="322"/>
                        </a:lnTo>
                        <a:lnTo>
                          <a:pt x="209" y="322"/>
                        </a:lnTo>
                        <a:lnTo>
                          <a:pt x="210" y="322"/>
                        </a:lnTo>
                        <a:lnTo>
                          <a:pt x="210" y="322"/>
                        </a:lnTo>
                        <a:lnTo>
                          <a:pt x="210" y="322"/>
                        </a:lnTo>
                        <a:lnTo>
                          <a:pt x="210" y="322"/>
                        </a:lnTo>
                        <a:lnTo>
                          <a:pt x="210" y="324"/>
                        </a:lnTo>
                        <a:lnTo>
                          <a:pt x="212" y="324"/>
                        </a:lnTo>
                        <a:lnTo>
                          <a:pt x="212" y="324"/>
                        </a:lnTo>
                        <a:lnTo>
                          <a:pt x="212" y="324"/>
                        </a:lnTo>
                        <a:lnTo>
                          <a:pt x="212" y="324"/>
                        </a:lnTo>
                        <a:lnTo>
                          <a:pt x="214" y="324"/>
                        </a:lnTo>
                        <a:lnTo>
                          <a:pt x="214" y="326"/>
                        </a:lnTo>
                        <a:lnTo>
                          <a:pt x="212" y="326"/>
                        </a:lnTo>
                        <a:lnTo>
                          <a:pt x="212" y="326"/>
                        </a:lnTo>
                        <a:lnTo>
                          <a:pt x="214" y="326"/>
                        </a:lnTo>
                        <a:lnTo>
                          <a:pt x="214" y="326"/>
                        </a:lnTo>
                        <a:lnTo>
                          <a:pt x="214" y="326"/>
                        </a:lnTo>
                        <a:lnTo>
                          <a:pt x="214" y="326"/>
                        </a:lnTo>
                        <a:lnTo>
                          <a:pt x="214" y="326"/>
                        </a:lnTo>
                        <a:lnTo>
                          <a:pt x="216" y="326"/>
                        </a:lnTo>
                        <a:lnTo>
                          <a:pt x="216" y="326"/>
                        </a:lnTo>
                        <a:lnTo>
                          <a:pt x="216" y="326"/>
                        </a:lnTo>
                        <a:lnTo>
                          <a:pt x="218" y="326"/>
                        </a:lnTo>
                        <a:lnTo>
                          <a:pt x="218" y="328"/>
                        </a:lnTo>
                        <a:lnTo>
                          <a:pt x="216" y="328"/>
                        </a:lnTo>
                        <a:lnTo>
                          <a:pt x="216" y="328"/>
                        </a:lnTo>
                        <a:lnTo>
                          <a:pt x="216" y="328"/>
                        </a:lnTo>
                        <a:lnTo>
                          <a:pt x="216" y="328"/>
                        </a:lnTo>
                        <a:lnTo>
                          <a:pt x="214" y="328"/>
                        </a:lnTo>
                        <a:lnTo>
                          <a:pt x="214" y="330"/>
                        </a:lnTo>
                        <a:lnTo>
                          <a:pt x="214" y="330"/>
                        </a:lnTo>
                        <a:lnTo>
                          <a:pt x="214" y="330"/>
                        </a:lnTo>
                        <a:lnTo>
                          <a:pt x="214" y="330"/>
                        </a:lnTo>
                        <a:lnTo>
                          <a:pt x="214" y="330"/>
                        </a:lnTo>
                        <a:lnTo>
                          <a:pt x="212" y="330"/>
                        </a:lnTo>
                        <a:lnTo>
                          <a:pt x="212" y="328"/>
                        </a:lnTo>
                        <a:lnTo>
                          <a:pt x="212" y="328"/>
                        </a:lnTo>
                        <a:lnTo>
                          <a:pt x="212" y="328"/>
                        </a:lnTo>
                        <a:lnTo>
                          <a:pt x="212" y="328"/>
                        </a:lnTo>
                        <a:lnTo>
                          <a:pt x="210" y="328"/>
                        </a:lnTo>
                        <a:lnTo>
                          <a:pt x="210" y="328"/>
                        </a:lnTo>
                        <a:lnTo>
                          <a:pt x="210" y="328"/>
                        </a:lnTo>
                        <a:lnTo>
                          <a:pt x="210" y="326"/>
                        </a:lnTo>
                        <a:lnTo>
                          <a:pt x="210" y="326"/>
                        </a:lnTo>
                        <a:lnTo>
                          <a:pt x="209" y="326"/>
                        </a:lnTo>
                        <a:lnTo>
                          <a:pt x="209" y="328"/>
                        </a:lnTo>
                        <a:lnTo>
                          <a:pt x="210" y="328"/>
                        </a:lnTo>
                        <a:lnTo>
                          <a:pt x="210" y="328"/>
                        </a:lnTo>
                        <a:lnTo>
                          <a:pt x="210" y="330"/>
                        </a:lnTo>
                        <a:lnTo>
                          <a:pt x="210" y="330"/>
                        </a:lnTo>
                        <a:lnTo>
                          <a:pt x="210" y="330"/>
                        </a:lnTo>
                        <a:lnTo>
                          <a:pt x="210" y="330"/>
                        </a:lnTo>
                        <a:lnTo>
                          <a:pt x="210" y="332"/>
                        </a:lnTo>
                        <a:lnTo>
                          <a:pt x="210" y="332"/>
                        </a:lnTo>
                        <a:lnTo>
                          <a:pt x="212" y="332"/>
                        </a:lnTo>
                        <a:lnTo>
                          <a:pt x="212" y="332"/>
                        </a:lnTo>
                        <a:lnTo>
                          <a:pt x="214" y="332"/>
                        </a:lnTo>
                        <a:lnTo>
                          <a:pt x="214" y="332"/>
                        </a:lnTo>
                        <a:lnTo>
                          <a:pt x="214" y="332"/>
                        </a:lnTo>
                        <a:lnTo>
                          <a:pt x="214" y="332"/>
                        </a:lnTo>
                        <a:lnTo>
                          <a:pt x="214" y="332"/>
                        </a:lnTo>
                        <a:lnTo>
                          <a:pt x="214" y="332"/>
                        </a:lnTo>
                        <a:lnTo>
                          <a:pt x="214" y="332"/>
                        </a:lnTo>
                        <a:lnTo>
                          <a:pt x="214" y="334"/>
                        </a:lnTo>
                        <a:lnTo>
                          <a:pt x="214" y="334"/>
                        </a:lnTo>
                        <a:lnTo>
                          <a:pt x="214" y="334"/>
                        </a:lnTo>
                        <a:lnTo>
                          <a:pt x="214" y="336"/>
                        </a:lnTo>
                        <a:lnTo>
                          <a:pt x="214" y="336"/>
                        </a:lnTo>
                        <a:lnTo>
                          <a:pt x="214" y="337"/>
                        </a:lnTo>
                        <a:lnTo>
                          <a:pt x="212" y="337"/>
                        </a:lnTo>
                        <a:lnTo>
                          <a:pt x="212" y="337"/>
                        </a:lnTo>
                        <a:lnTo>
                          <a:pt x="212" y="339"/>
                        </a:lnTo>
                        <a:lnTo>
                          <a:pt x="212" y="339"/>
                        </a:lnTo>
                        <a:lnTo>
                          <a:pt x="212" y="339"/>
                        </a:lnTo>
                        <a:lnTo>
                          <a:pt x="214" y="339"/>
                        </a:lnTo>
                        <a:lnTo>
                          <a:pt x="214" y="341"/>
                        </a:lnTo>
                        <a:lnTo>
                          <a:pt x="212" y="341"/>
                        </a:lnTo>
                        <a:lnTo>
                          <a:pt x="212" y="341"/>
                        </a:lnTo>
                        <a:lnTo>
                          <a:pt x="212" y="341"/>
                        </a:lnTo>
                        <a:lnTo>
                          <a:pt x="210" y="341"/>
                        </a:lnTo>
                        <a:lnTo>
                          <a:pt x="210" y="341"/>
                        </a:lnTo>
                        <a:lnTo>
                          <a:pt x="210" y="343"/>
                        </a:lnTo>
                        <a:lnTo>
                          <a:pt x="210" y="343"/>
                        </a:lnTo>
                        <a:lnTo>
                          <a:pt x="210" y="343"/>
                        </a:lnTo>
                        <a:lnTo>
                          <a:pt x="210" y="345"/>
                        </a:lnTo>
                        <a:lnTo>
                          <a:pt x="209" y="345"/>
                        </a:lnTo>
                        <a:lnTo>
                          <a:pt x="209" y="345"/>
                        </a:lnTo>
                        <a:lnTo>
                          <a:pt x="209" y="345"/>
                        </a:lnTo>
                        <a:lnTo>
                          <a:pt x="209" y="347"/>
                        </a:lnTo>
                        <a:lnTo>
                          <a:pt x="209" y="347"/>
                        </a:lnTo>
                        <a:lnTo>
                          <a:pt x="209" y="347"/>
                        </a:lnTo>
                        <a:lnTo>
                          <a:pt x="209" y="347"/>
                        </a:lnTo>
                        <a:lnTo>
                          <a:pt x="207" y="347"/>
                        </a:lnTo>
                        <a:lnTo>
                          <a:pt x="207" y="349"/>
                        </a:lnTo>
                        <a:lnTo>
                          <a:pt x="207" y="349"/>
                        </a:lnTo>
                        <a:lnTo>
                          <a:pt x="207" y="349"/>
                        </a:lnTo>
                        <a:lnTo>
                          <a:pt x="207" y="351"/>
                        </a:lnTo>
                        <a:lnTo>
                          <a:pt x="205" y="351"/>
                        </a:lnTo>
                        <a:lnTo>
                          <a:pt x="205" y="351"/>
                        </a:lnTo>
                        <a:lnTo>
                          <a:pt x="205" y="351"/>
                        </a:lnTo>
                        <a:lnTo>
                          <a:pt x="205" y="351"/>
                        </a:lnTo>
                        <a:lnTo>
                          <a:pt x="203" y="351"/>
                        </a:lnTo>
                        <a:lnTo>
                          <a:pt x="203" y="353"/>
                        </a:lnTo>
                        <a:lnTo>
                          <a:pt x="203" y="353"/>
                        </a:lnTo>
                        <a:lnTo>
                          <a:pt x="203" y="353"/>
                        </a:lnTo>
                        <a:lnTo>
                          <a:pt x="203" y="355"/>
                        </a:lnTo>
                        <a:lnTo>
                          <a:pt x="203" y="355"/>
                        </a:lnTo>
                        <a:lnTo>
                          <a:pt x="205" y="355"/>
                        </a:lnTo>
                        <a:lnTo>
                          <a:pt x="205" y="355"/>
                        </a:lnTo>
                        <a:lnTo>
                          <a:pt x="205" y="355"/>
                        </a:lnTo>
                        <a:lnTo>
                          <a:pt x="205" y="357"/>
                        </a:lnTo>
                        <a:lnTo>
                          <a:pt x="205" y="357"/>
                        </a:lnTo>
                        <a:lnTo>
                          <a:pt x="205" y="357"/>
                        </a:lnTo>
                        <a:lnTo>
                          <a:pt x="205" y="357"/>
                        </a:lnTo>
                        <a:lnTo>
                          <a:pt x="205" y="359"/>
                        </a:lnTo>
                        <a:lnTo>
                          <a:pt x="205" y="359"/>
                        </a:lnTo>
                        <a:lnTo>
                          <a:pt x="205" y="359"/>
                        </a:lnTo>
                        <a:lnTo>
                          <a:pt x="205" y="359"/>
                        </a:lnTo>
                        <a:lnTo>
                          <a:pt x="205" y="360"/>
                        </a:lnTo>
                        <a:lnTo>
                          <a:pt x="203" y="360"/>
                        </a:lnTo>
                        <a:lnTo>
                          <a:pt x="203" y="360"/>
                        </a:lnTo>
                        <a:lnTo>
                          <a:pt x="203" y="360"/>
                        </a:lnTo>
                        <a:lnTo>
                          <a:pt x="203" y="362"/>
                        </a:lnTo>
                        <a:lnTo>
                          <a:pt x="203" y="362"/>
                        </a:lnTo>
                        <a:lnTo>
                          <a:pt x="201" y="362"/>
                        </a:lnTo>
                        <a:lnTo>
                          <a:pt x="201" y="362"/>
                        </a:lnTo>
                        <a:lnTo>
                          <a:pt x="199" y="362"/>
                        </a:lnTo>
                        <a:lnTo>
                          <a:pt x="199" y="362"/>
                        </a:lnTo>
                        <a:lnTo>
                          <a:pt x="199" y="362"/>
                        </a:lnTo>
                        <a:lnTo>
                          <a:pt x="199" y="364"/>
                        </a:lnTo>
                        <a:lnTo>
                          <a:pt x="199" y="364"/>
                        </a:lnTo>
                        <a:lnTo>
                          <a:pt x="199" y="364"/>
                        </a:lnTo>
                        <a:lnTo>
                          <a:pt x="199" y="364"/>
                        </a:lnTo>
                        <a:lnTo>
                          <a:pt x="199" y="366"/>
                        </a:lnTo>
                        <a:lnTo>
                          <a:pt x="199" y="366"/>
                        </a:lnTo>
                        <a:lnTo>
                          <a:pt x="201" y="366"/>
                        </a:lnTo>
                        <a:lnTo>
                          <a:pt x="201" y="368"/>
                        </a:lnTo>
                        <a:lnTo>
                          <a:pt x="201" y="368"/>
                        </a:lnTo>
                        <a:lnTo>
                          <a:pt x="201" y="370"/>
                        </a:lnTo>
                        <a:lnTo>
                          <a:pt x="199" y="370"/>
                        </a:lnTo>
                        <a:lnTo>
                          <a:pt x="199" y="370"/>
                        </a:lnTo>
                        <a:lnTo>
                          <a:pt x="199" y="372"/>
                        </a:lnTo>
                        <a:lnTo>
                          <a:pt x="199" y="372"/>
                        </a:lnTo>
                        <a:lnTo>
                          <a:pt x="199" y="372"/>
                        </a:lnTo>
                        <a:lnTo>
                          <a:pt x="199" y="372"/>
                        </a:lnTo>
                        <a:lnTo>
                          <a:pt x="199" y="372"/>
                        </a:lnTo>
                        <a:lnTo>
                          <a:pt x="197" y="372"/>
                        </a:lnTo>
                        <a:lnTo>
                          <a:pt x="197" y="374"/>
                        </a:lnTo>
                        <a:lnTo>
                          <a:pt x="197" y="374"/>
                        </a:lnTo>
                        <a:lnTo>
                          <a:pt x="195" y="374"/>
                        </a:lnTo>
                        <a:lnTo>
                          <a:pt x="195" y="374"/>
                        </a:lnTo>
                        <a:lnTo>
                          <a:pt x="195" y="374"/>
                        </a:lnTo>
                        <a:lnTo>
                          <a:pt x="195" y="374"/>
                        </a:lnTo>
                        <a:lnTo>
                          <a:pt x="193" y="374"/>
                        </a:lnTo>
                        <a:lnTo>
                          <a:pt x="193" y="374"/>
                        </a:lnTo>
                        <a:lnTo>
                          <a:pt x="193" y="376"/>
                        </a:lnTo>
                        <a:lnTo>
                          <a:pt x="193" y="376"/>
                        </a:lnTo>
                        <a:lnTo>
                          <a:pt x="191" y="376"/>
                        </a:lnTo>
                        <a:lnTo>
                          <a:pt x="191" y="374"/>
                        </a:lnTo>
                        <a:lnTo>
                          <a:pt x="191" y="374"/>
                        </a:lnTo>
                        <a:lnTo>
                          <a:pt x="189" y="374"/>
                        </a:lnTo>
                        <a:lnTo>
                          <a:pt x="189" y="376"/>
                        </a:lnTo>
                        <a:lnTo>
                          <a:pt x="189" y="376"/>
                        </a:lnTo>
                        <a:lnTo>
                          <a:pt x="189" y="376"/>
                        </a:lnTo>
                        <a:lnTo>
                          <a:pt x="189" y="376"/>
                        </a:lnTo>
                        <a:lnTo>
                          <a:pt x="189" y="376"/>
                        </a:lnTo>
                        <a:lnTo>
                          <a:pt x="188" y="376"/>
                        </a:lnTo>
                        <a:lnTo>
                          <a:pt x="188" y="374"/>
                        </a:lnTo>
                        <a:lnTo>
                          <a:pt x="188" y="374"/>
                        </a:lnTo>
                        <a:lnTo>
                          <a:pt x="188" y="374"/>
                        </a:lnTo>
                        <a:lnTo>
                          <a:pt x="188" y="374"/>
                        </a:lnTo>
                        <a:lnTo>
                          <a:pt x="186" y="374"/>
                        </a:lnTo>
                        <a:lnTo>
                          <a:pt x="186" y="374"/>
                        </a:lnTo>
                        <a:lnTo>
                          <a:pt x="186" y="372"/>
                        </a:lnTo>
                        <a:lnTo>
                          <a:pt x="184" y="372"/>
                        </a:lnTo>
                        <a:lnTo>
                          <a:pt x="184" y="372"/>
                        </a:lnTo>
                        <a:lnTo>
                          <a:pt x="184" y="372"/>
                        </a:lnTo>
                        <a:lnTo>
                          <a:pt x="184" y="372"/>
                        </a:lnTo>
                        <a:lnTo>
                          <a:pt x="184" y="372"/>
                        </a:lnTo>
                        <a:lnTo>
                          <a:pt x="182" y="372"/>
                        </a:lnTo>
                        <a:lnTo>
                          <a:pt x="182" y="370"/>
                        </a:lnTo>
                        <a:lnTo>
                          <a:pt x="182" y="370"/>
                        </a:lnTo>
                        <a:lnTo>
                          <a:pt x="182" y="370"/>
                        </a:lnTo>
                        <a:lnTo>
                          <a:pt x="182" y="370"/>
                        </a:lnTo>
                        <a:lnTo>
                          <a:pt x="180" y="370"/>
                        </a:lnTo>
                        <a:lnTo>
                          <a:pt x="180" y="368"/>
                        </a:lnTo>
                        <a:lnTo>
                          <a:pt x="180" y="368"/>
                        </a:lnTo>
                        <a:lnTo>
                          <a:pt x="180" y="368"/>
                        </a:lnTo>
                        <a:lnTo>
                          <a:pt x="180" y="366"/>
                        </a:lnTo>
                        <a:lnTo>
                          <a:pt x="178" y="366"/>
                        </a:lnTo>
                        <a:lnTo>
                          <a:pt x="178" y="366"/>
                        </a:lnTo>
                        <a:lnTo>
                          <a:pt x="178" y="366"/>
                        </a:lnTo>
                        <a:lnTo>
                          <a:pt x="178" y="366"/>
                        </a:lnTo>
                        <a:lnTo>
                          <a:pt x="176" y="366"/>
                        </a:lnTo>
                        <a:lnTo>
                          <a:pt x="176" y="364"/>
                        </a:lnTo>
                        <a:lnTo>
                          <a:pt x="176" y="364"/>
                        </a:lnTo>
                        <a:lnTo>
                          <a:pt x="176" y="364"/>
                        </a:lnTo>
                        <a:lnTo>
                          <a:pt x="176" y="364"/>
                        </a:lnTo>
                        <a:lnTo>
                          <a:pt x="174" y="364"/>
                        </a:lnTo>
                        <a:lnTo>
                          <a:pt x="174" y="364"/>
                        </a:lnTo>
                        <a:lnTo>
                          <a:pt x="174" y="364"/>
                        </a:lnTo>
                        <a:lnTo>
                          <a:pt x="172" y="364"/>
                        </a:lnTo>
                        <a:lnTo>
                          <a:pt x="172" y="364"/>
                        </a:lnTo>
                        <a:lnTo>
                          <a:pt x="172" y="364"/>
                        </a:lnTo>
                        <a:lnTo>
                          <a:pt x="172" y="362"/>
                        </a:lnTo>
                        <a:lnTo>
                          <a:pt x="172" y="362"/>
                        </a:lnTo>
                        <a:lnTo>
                          <a:pt x="172" y="362"/>
                        </a:lnTo>
                        <a:lnTo>
                          <a:pt x="172" y="360"/>
                        </a:lnTo>
                        <a:lnTo>
                          <a:pt x="172" y="360"/>
                        </a:lnTo>
                        <a:lnTo>
                          <a:pt x="172" y="359"/>
                        </a:lnTo>
                        <a:lnTo>
                          <a:pt x="172" y="359"/>
                        </a:lnTo>
                        <a:lnTo>
                          <a:pt x="172" y="359"/>
                        </a:lnTo>
                        <a:lnTo>
                          <a:pt x="172" y="357"/>
                        </a:lnTo>
                        <a:lnTo>
                          <a:pt x="172" y="357"/>
                        </a:lnTo>
                        <a:lnTo>
                          <a:pt x="170" y="357"/>
                        </a:lnTo>
                        <a:lnTo>
                          <a:pt x="170" y="357"/>
                        </a:lnTo>
                        <a:lnTo>
                          <a:pt x="170" y="355"/>
                        </a:lnTo>
                        <a:lnTo>
                          <a:pt x="170" y="355"/>
                        </a:lnTo>
                        <a:lnTo>
                          <a:pt x="170" y="355"/>
                        </a:lnTo>
                        <a:lnTo>
                          <a:pt x="170" y="355"/>
                        </a:lnTo>
                        <a:lnTo>
                          <a:pt x="168" y="355"/>
                        </a:lnTo>
                        <a:lnTo>
                          <a:pt x="168" y="355"/>
                        </a:lnTo>
                        <a:lnTo>
                          <a:pt x="168" y="353"/>
                        </a:lnTo>
                        <a:lnTo>
                          <a:pt x="166" y="353"/>
                        </a:lnTo>
                        <a:lnTo>
                          <a:pt x="166" y="353"/>
                        </a:lnTo>
                        <a:lnTo>
                          <a:pt x="166" y="353"/>
                        </a:lnTo>
                        <a:lnTo>
                          <a:pt x="166" y="353"/>
                        </a:lnTo>
                        <a:lnTo>
                          <a:pt x="165" y="353"/>
                        </a:lnTo>
                        <a:lnTo>
                          <a:pt x="165" y="353"/>
                        </a:lnTo>
                        <a:lnTo>
                          <a:pt x="163" y="353"/>
                        </a:lnTo>
                        <a:lnTo>
                          <a:pt x="163" y="351"/>
                        </a:lnTo>
                        <a:lnTo>
                          <a:pt x="163" y="351"/>
                        </a:lnTo>
                        <a:lnTo>
                          <a:pt x="163" y="351"/>
                        </a:lnTo>
                        <a:lnTo>
                          <a:pt x="163" y="351"/>
                        </a:lnTo>
                        <a:lnTo>
                          <a:pt x="163" y="349"/>
                        </a:lnTo>
                        <a:lnTo>
                          <a:pt x="161" y="349"/>
                        </a:lnTo>
                        <a:lnTo>
                          <a:pt x="161" y="349"/>
                        </a:lnTo>
                        <a:lnTo>
                          <a:pt x="161" y="349"/>
                        </a:lnTo>
                        <a:lnTo>
                          <a:pt x="161" y="349"/>
                        </a:lnTo>
                        <a:lnTo>
                          <a:pt x="159" y="349"/>
                        </a:lnTo>
                        <a:lnTo>
                          <a:pt x="159" y="347"/>
                        </a:lnTo>
                        <a:lnTo>
                          <a:pt x="159" y="347"/>
                        </a:lnTo>
                        <a:lnTo>
                          <a:pt x="159" y="347"/>
                        </a:lnTo>
                        <a:lnTo>
                          <a:pt x="157" y="347"/>
                        </a:lnTo>
                        <a:lnTo>
                          <a:pt x="157" y="347"/>
                        </a:lnTo>
                        <a:lnTo>
                          <a:pt x="157" y="347"/>
                        </a:lnTo>
                        <a:lnTo>
                          <a:pt x="157" y="347"/>
                        </a:lnTo>
                        <a:lnTo>
                          <a:pt x="157" y="345"/>
                        </a:lnTo>
                        <a:lnTo>
                          <a:pt x="155" y="345"/>
                        </a:lnTo>
                        <a:lnTo>
                          <a:pt x="155" y="345"/>
                        </a:lnTo>
                        <a:lnTo>
                          <a:pt x="155" y="343"/>
                        </a:lnTo>
                        <a:lnTo>
                          <a:pt x="155" y="343"/>
                        </a:lnTo>
                        <a:lnTo>
                          <a:pt x="155" y="343"/>
                        </a:lnTo>
                        <a:lnTo>
                          <a:pt x="155" y="343"/>
                        </a:lnTo>
                        <a:lnTo>
                          <a:pt x="153" y="343"/>
                        </a:lnTo>
                        <a:lnTo>
                          <a:pt x="153" y="341"/>
                        </a:lnTo>
                        <a:lnTo>
                          <a:pt x="153" y="341"/>
                        </a:lnTo>
                        <a:lnTo>
                          <a:pt x="151" y="341"/>
                        </a:lnTo>
                        <a:lnTo>
                          <a:pt x="151" y="341"/>
                        </a:lnTo>
                        <a:lnTo>
                          <a:pt x="151" y="341"/>
                        </a:lnTo>
                        <a:lnTo>
                          <a:pt x="151" y="341"/>
                        </a:lnTo>
                        <a:lnTo>
                          <a:pt x="149" y="341"/>
                        </a:lnTo>
                        <a:lnTo>
                          <a:pt x="149" y="341"/>
                        </a:lnTo>
                        <a:lnTo>
                          <a:pt x="149" y="341"/>
                        </a:lnTo>
                        <a:lnTo>
                          <a:pt x="147" y="341"/>
                        </a:lnTo>
                        <a:lnTo>
                          <a:pt x="147" y="339"/>
                        </a:lnTo>
                        <a:lnTo>
                          <a:pt x="147" y="339"/>
                        </a:lnTo>
                        <a:lnTo>
                          <a:pt x="147" y="339"/>
                        </a:lnTo>
                        <a:lnTo>
                          <a:pt x="145" y="339"/>
                        </a:lnTo>
                        <a:lnTo>
                          <a:pt x="145" y="339"/>
                        </a:lnTo>
                        <a:lnTo>
                          <a:pt x="145" y="339"/>
                        </a:lnTo>
                        <a:lnTo>
                          <a:pt x="145" y="339"/>
                        </a:lnTo>
                        <a:lnTo>
                          <a:pt x="144" y="339"/>
                        </a:lnTo>
                        <a:lnTo>
                          <a:pt x="144" y="339"/>
                        </a:lnTo>
                        <a:lnTo>
                          <a:pt x="144" y="339"/>
                        </a:lnTo>
                        <a:lnTo>
                          <a:pt x="144" y="337"/>
                        </a:lnTo>
                        <a:lnTo>
                          <a:pt x="142" y="337"/>
                        </a:lnTo>
                        <a:lnTo>
                          <a:pt x="142" y="337"/>
                        </a:lnTo>
                        <a:lnTo>
                          <a:pt x="142" y="337"/>
                        </a:lnTo>
                        <a:lnTo>
                          <a:pt x="140" y="337"/>
                        </a:lnTo>
                        <a:lnTo>
                          <a:pt x="140" y="336"/>
                        </a:lnTo>
                        <a:lnTo>
                          <a:pt x="140" y="336"/>
                        </a:lnTo>
                        <a:lnTo>
                          <a:pt x="140" y="336"/>
                        </a:lnTo>
                        <a:lnTo>
                          <a:pt x="138" y="336"/>
                        </a:lnTo>
                        <a:lnTo>
                          <a:pt x="138" y="336"/>
                        </a:lnTo>
                        <a:lnTo>
                          <a:pt x="138" y="334"/>
                        </a:lnTo>
                        <a:lnTo>
                          <a:pt x="138" y="334"/>
                        </a:lnTo>
                        <a:lnTo>
                          <a:pt x="136" y="334"/>
                        </a:lnTo>
                        <a:lnTo>
                          <a:pt x="136" y="334"/>
                        </a:lnTo>
                        <a:lnTo>
                          <a:pt x="136" y="334"/>
                        </a:lnTo>
                        <a:lnTo>
                          <a:pt x="136" y="334"/>
                        </a:lnTo>
                        <a:lnTo>
                          <a:pt x="134" y="334"/>
                        </a:lnTo>
                        <a:lnTo>
                          <a:pt x="134" y="334"/>
                        </a:lnTo>
                        <a:lnTo>
                          <a:pt x="134" y="332"/>
                        </a:lnTo>
                        <a:lnTo>
                          <a:pt x="134" y="332"/>
                        </a:lnTo>
                        <a:lnTo>
                          <a:pt x="132" y="332"/>
                        </a:lnTo>
                        <a:lnTo>
                          <a:pt x="132" y="332"/>
                        </a:lnTo>
                        <a:lnTo>
                          <a:pt x="130" y="332"/>
                        </a:lnTo>
                        <a:lnTo>
                          <a:pt x="130" y="332"/>
                        </a:lnTo>
                        <a:lnTo>
                          <a:pt x="130" y="332"/>
                        </a:lnTo>
                        <a:lnTo>
                          <a:pt x="130" y="332"/>
                        </a:lnTo>
                        <a:lnTo>
                          <a:pt x="130" y="332"/>
                        </a:lnTo>
                        <a:lnTo>
                          <a:pt x="128" y="332"/>
                        </a:lnTo>
                        <a:lnTo>
                          <a:pt x="128" y="330"/>
                        </a:lnTo>
                        <a:lnTo>
                          <a:pt x="128" y="330"/>
                        </a:lnTo>
                        <a:lnTo>
                          <a:pt x="128" y="330"/>
                        </a:lnTo>
                        <a:lnTo>
                          <a:pt x="128" y="330"/>
                        </a:lnTo>
                        <a:lnTo>
                          <a:pt x="126" y="330"/>
                        </a:lnTo>
                        <a:lnTo>
                          <a:pt x="126" y="328"/>
                        </a:lnTo>
                        <a:lnTo>
                          <a:pt x="126" y="328"/>
                        </a:lnTo>
                        <a:lnTo>
                          <a:pt x="126" y="328"/>
                        </a:lnTo>
                        <a:lnTo>
                          <a:pt x="124" y="328"/>
                        </a:lnTo>
                        <a:lnTo>
                          <a:pt x="124" y="326"/>
                        </a:lnTo>
                        <a:lnTo>
                          <a:pt x="124" y="326"/>
                        </a:lnTo>
                        <a:lnTo>
                          <a:pt x="124" y="326"/>
                        </a:lnTo>
                        <a:lnTo>
                          <a:pt x="124" y="326"/>
                        </a:lnTo>
                        <a:lnTo>
                          <a:pt x="122" y="326"/>
                        </a:lnTo>
                        <a:lnTo>
                          <a:pt x="122" y="326"/>
                        </a:lnTo>
                        <a:lnTo>
                          <a:pt x="122" y="326"/>
                        </a:lnTo>
                        <a:lnTo>
                          <a:pt x="122" y="324"/>
                        </a:lnTo>
                        <a:lnTo>
                          <a:pt x="121" y="324"/>
                        </a:lnTo>
                        <a:lnTo>
                          <a:pt x="121" y="324"/>
                        </a:lnTo>
                        <a:lnTo>
                          <a:pt x="119" y="324"/>
                        </a:lnTo>
                        <a:lnTo>
                          <a:pt x="119" y="324"/>
                        </a:lnTo>
                        <a:lnTo>
                          <a:pt x="119" y="324"/>
                        </a:lnTo>
                        <a:lnTo>
                          <a:pt x="119" y="324"/>
                        </a:lnTo>
                        <a:lnTo>
                          <a:pt x="119" y="324"/>
                        </a:lnTo>
                        <a:lnTo>
                          <a:pt x="119" y="322"/>
                        </a:lnTo>
                        <a:lnTo>
                          <a:pt x="117" y="322"/>
                        </a:lnTo>
                        <a:lnTo>
                          <a:pt x="117" y="322"/>
                        </a:lnTo>
                        <a:lnTo>
                          <a:pt x="117" y="322"/>
                        </a:lnTo>
                        <a:lnTo>
                          <a:pt x="117" y="322"/>
                        </a:lnTo>
                        <a:lnTo>
                          <a:pt x="115" y="322"/>
                        </a:lnTo>
                        <a:lnTo>
                          <a:pt x="115" y="320"/>
                        </a:lnTo>
                        <a:lnTo>
                          <a:pt x="115" y="320"/>
                        </a:lnTo>
                        <a:lnTo>
                          <a:pt x="113" y="320"/>
                        </a:lnTo>
                        <a:lnTo>
                          <a:pt x="113" y="320"/>
                        </a:lnTo>
                        <a:lnTo>
                          <a:pt x="113" y="320"/>
                        </a:lnTo>
                        <a:lnTo>
                          <a:pt x="113" y="320"/>
                        </a:lnTo>
                        <a:lnTo>
                          <a:pt x="113" y="318"/>
                        </a:lnTo>
                        <a:lnTo>
                          <a:pt x="111" y="318"/>
                        </a:lnTo>
                        <a:lnTo>
                          <a:pt x="111" y="318"/>
                        </a:lnTo>
                        <a:lnTo>
                          <a:pt x="111" y="318"/>
                        </a:lnTo>
                        <a:lnTo>
                          <a:pt x="109" y="318"/>
                        </a:lnTo>
                        <a:lnTo>
                          <a:pt x="109" y="318"/>
                        </a:lnTo>
                        <a:lnTo>
                          <a:pt x="109" y="316"/>
                        </a:lnTo>
                        <a:lnTo>
                          <a:pt x="109" y="316"/>
                        </a:lnTo>
                        <a:lnTo>
                          <a:pt x="107" y="316"/>
                        </a:lnTo>
                        <a:lnTo>
                          <a:pt x="107" y="316"/>
                        </a:lnTo>
                        <a:lnTo>
                          <a:pt x="107" y="316"/>
                        </a:lnTo>
                        <a:lnTo>
                          <a:pt x="107" y="316"/>
                        </a:lnTo>
                        <a:lnTo>
                          <a:pt x="107" y="316"/>
                        </a:lnTo>
                        <a:lnTo>
                          <a:pt x="105" y="316"/>
                        </a:lnTo>
                        <a:lnTo>
                          <a:pt x="105" y="315"/>
                        </a:lnTo>
                        <a:lnTo>
                          <a:pt x="105" y="315"/>
                        </a:lnTo>
                        <a:lnTo>
                          <a:pt x="105" y="315"/>
                        </a:lnTo>
                        <a:lnTo>
                          <a:pt x="105" y="313"/>
                        </a:lnTo>
                        <a:lnTo>
                          <a:pt x="103" y="313"/>
                        </a:lnTo>
                        <a:lnTo>
                          <a:pt x="103" y="313"/>
                        </a:lnTo>
                        <a:lnTo>
                          <a:pt x="105" y="313"/>
                        </a:lnTo>
                        <a:lnTo>
                          <a:pt x="105" y="311"/>
                        </a:lnTo>
                        <a:lnTo>
                          <a:pt x="103" y="311"/>
                        </a:lnTo>
                        <a:lnTo>
                          <a:pt x="103" y="311"/>
                        </a:lnTo>
                        <a:lnTo>
                          <a:pt x="103" y="311"/>
                        </a:lnTo>
                        <a:lnTo>
                          <a:pt x="103" y="311"/>
                        </a:lnTo>
                        <a:lnTo>
                          <a:pt x="101" y="311"/>
                        </a:lnTo>
                        <a:lnTo>
                          <a:pt x="101" y="309"/>
                        </a:lnTo>
                        <a:lnTo>
                          <a:pt x="101" y="309"/>
                        </a:lnTo>
                        <a:lnTo>
                          <a:pt x="101" y="309"/>
                        </a:lnTo>
                        <a:lnTo>
                          <a:pt x="101" y="309"/>
                        </a:lnTo>
                        <a:lnTo>
                          <a:pt x="101" y="309"/>
                        </a:lnTo>
                        <a:lnTo>
                          <a:pt x="101" y="307"/>
                        </a:lnTo>
                        <a:lnTo>
                          <a:pt x="100" y="307"/>
                        </a:lnTo>
                        <a:lnTo>
                          <a:pt x="100" y="307"/>
                        </a:lnTo>
                        <a:lnTo>
                          <a:pt x="100" y="305"/>
                        </a:lnTo>
                        <a:lnTo>
                          <a:pt x="100" y="305"/>
                        </a:lnTo>
                        <a:lnTo>
                          <a:pt x="100" y="305"/>
                        </a:lnTo>
                        <a:lnTo>
                          <a:pt x="98" y="305"/>
                        </a:lnTo>
                        <a:lnTo>
                          <a:pt x="98" y="305"/>
                        </a:lnTo>
                        <a:lnTo>
                          <a:pt x="98" y="305"/>
                        </a:lnTo>
                        <a:lnTo>
                          <a:pt x="98" y="303"/>
                        </a:lnTo>
                        <a:lnTo>
                          <a:pt x="96" y="303"/>
                        </a:lnTo>
                        <a:lnTo>
                          <a:pt x="96" y="303"/>
                        </a:lnTo>
                        <a:lnTo>
                          <a:pt x="96" y="303"/>
                        </a:lnTo>
                        <a:lnTo>
                          <a:pt x="96" y="303"/>
                        </a:lnTo>
                        <a:lnTo>
                          <a:pt x="96" y="301"/>
                        </a:lnTo>
                        <a:lnTo>
                          <a:pt x="94" y="301"/>
                        </a:lnTo>
                        <a:lnTo>
                          <a:pt x="94" y="301"/>
                        </a:lnTo>
                        <a:lnTo>
                          <a:pt x="94" y="301"/>
                        </a:lnTo>
                        <a:lnTo>
                          <a:pt x="94" y="299"/>
                        </a:lnTo>
                        <a:lnTo>
                          <a:pt x="92" y="299"/>
                        </a:lnTo>
                        <a:lnTo>
                          <a:pt x="92" y="299"/>
                        </a:lnTo>
                        <a:lnTo>
                          <a:pt x="92" y="299"/>
                        </a:lnTo>
                        <a:lnTo>
                          <a:pt x="92" y="299"/>
                        </a:lnTo>
                        <a:lnTo>
                          <a:pt x="92" y="297"/>
                        </a:lnTo>
                        <a:lnTo>
                          <a:pt x="92" y="297"/>
                        </a:lnTo>
                        <a:lnTo>
                          <a:pt x="92" y="297"/>
                        </a:lnTo>
                        <a:lnTo>
                          <a:pt x="92" y="295"/>
                        </a:lnTo>
                        <a:lnTo>
                          <a:pt x="90" y="295"/>
                        </a:lnTo>
                        <a:lnTo>
                          <a:pt x="90" y="295"/>
                        </a:lnTo>
                        <a:lnTo>
                          <a:pt x="90" y="295"/>
                        </a:lnTo>
                        <a:lnTo>
                          <a:pt x="90" y="295"/>
                        </a:lnTo>
                        <a:lnTo>
                          <a:pt x="90" y="293"/>
                        </a:lnTo>
                        <a:lnTo>
                          <a:pt x="90" y="293"/>
                        </a:lnTo>
                        <a:lnTo>
                          <a:pt x="90" y="292"/>
                        </a:lnTo>
                        <a:lnTo>
                          <a:pt x="90" y="292"/>
                        </a:lnTo>
                        <a:lnTo>
                          <a:pt x="88" y="292"/>
                        </a:lnTo>
                        <a:lnTo>
                          <a:pt x="88" y="292"/>
                        </a:lnTo>
                        <a:lnTo>
                          <a:pt x="88" y="292"/>
                        </a:lnTo>
                        <a:lnTo>
                          <a:pt x="88" y="292"/>
                        </a:lnTo>
                        <a:lnTo>
                          <a:pt x="86" y="292"/>
                        </a:lnTo>
                        <a:lnTo>
                          <a:pt x="86" y="292"/>
                        </a:lnTo>
                        <a:lnTo>
                          <a:pt x="86" y="292"/>
                        </a:lnTo>
                        <a:lnTo>
                          <a:pt x="86" y="290"/>
                        </a:lnTo>
                        <a:lnTo>
                          <a:pt x="86" y="290"/>
                        </a:lnTo>
                        <a:lnTo>
                          <a:pt x="86" y="290"/>
                        </a:lnTo>
                        <a:lnTo>
                          <a:pt x="86" y="290"/>
                        </a:lnTo>
                        <a:lnTo>
                          <a:pt x="86" y="288"/>
                        </a:lnTo>
                        <a:lnTo>
                          <a:pt x="86" y="288"/>
                        </a:lnTo>
                        <a:lnTo>
                          <a:pt x="86" y="288"/>
                        </a:lnTo>
                        <a:lnTo>
                          <a:pt x="86" y="286"/>
                        </a:lnTo>
                        <a:lnTo>
                          <a:pt x="86" y="286"/>
                        </a:lnTo>
                        <a:lnTo>
                          <a:pt x="86" y="286"/>
                        </a:lnTo>
                        <a:lnTo>
                          <a:pt x="86" y="286"/>
                        </a:lnTo>
                        <a:lnTo>
                          <a:pt x="86" y="284"/>
                        </a:lnTo>
                        <a:lnTo>
                          <a:pt x="84" y="284"/>
                        </a:lnTo>
                        <a:lnTo>
                          <a:pt x="84" y="284"/>
                        </a:lnTo>
                        <a:lnTo>
                          <a:pt x="84" y="284"/>
                        </a:lnTo>
                        <a:lnTo>
                          <a:pt x="86" y="284"/>
                        </a:lnTo>
                        <a:lnTo>
                          <a:pt x="86" y="282"/>
                        </a:lnTo>
                        <a:lnTo>
                          <a:pt x="86" y="282"/>
                        </a:lnTo>
                        <a:lnTo>
                          <a:pt x="86" y="282"/>
                        </a:lnTo>
                        <a:lnTo>
                          <a:pt x="88" y="282"/>
                        </a:lnTo>
                        <a:lnTo>
                          <a:pt x="88" y="282"/>
                        </a:lnTo>
                        <a:lnTo>
                          <a:pt x="88" y="280"/>
                        </a:lnTo>
                        <a:lnTo>
                          <a:pt x="88" y="280"/>
                        </a:lnTo>
                        <a:lnTo>
                          <a:pt x="88" y="278"/>
                        </a:lnTo>
                        <a:lnTo>
                          <a:pt x="88" y="278"/>
                        </a:lnTo>
                        <a:lnTo>
                          <a:pt x="88" y="278"/>
                        </a:lnTo>
                        <a:lnTo>
                          <a:pt x="88" y="276"/>
                        </a:lnTo>
                        <a:lnTo>
                          <a:pt x="88" y="276"/>
                        </a:lnTo>
                        <a:lnTo>
                          <a:pt x="88" y="276"/>
                        </a:lnTo>
                        <a:lnTo>
                          <a:pt x="88" y="274"/>
                        </a:lnTo>
                        <a:lnTo>
                          <a:pt x="88" y="274"/>
                        </a:lnTo>
                        <a:lnTo>
                          <a:pt x="88" y="274"/>
                        </a:lnTo>
                        <a:lnTo>
                          <a:pt x="86" y="274"/>
                        </a:lnTo>
                        <a:lnTo>
                          <a:pt x="86" y="272"/>
                        </a:lnTo>
                        <a:lnTo>
                          <a:pt x="86" y="272"/>
                        </a:lnTo>
                        <a:lnTo>
                          <a:pt x="86" y="272"/>
                        </a:lnTo>
                        <a:lnTo>
                          <a:pt x="86" y="270"/>
                        </a:lnTo>
                        <a:lnTo>
                          <a:pt x="86" y="270"/>
                        </a:lnTo>
                        <a:lnTo>
                          <a:pt x="86" y="270"/>
                        </a:lnTo>
                        <a:lnTo>
                          <a:pt x="84" y="270"/>
                        </a:lnTo>
                        <a:lnTo>
                          <a:pt x="84" y="269"/>
                        </a:lnTo>
                        <a:lnTo>
                          <a:pt x="84" y="269"/>
                        </a:lnTo>
                        <a:lnTo>
                          <a:pt x="84" y="269"/>
                        </a:lnTo>
                        <a:lnTo>
                          <a:pt x="84" y="269"/>
                        </a:lnTo>
                        <a:lnTo>
                          <a:pt x="84" y="269"/>
                        </a:lnTo>
                        <a:lnTo>
                          <a:pt x="84" y="267"/>
                        </a:lnTo>
                        <a:lnTo>
                          <a:pt x="82" y="267"/>
                        </a:lnTo>
                        <a:lnTo>
                          <a:pt x="82" y="267"/>
                        </a:lnTo>
                        <a:lnTo>
                          <a:pt x="82" y="265"/>
                        </a:lnTo>
                        <a:lnTo>
                          <a:pt x="82" y="265"/>
                        </a:lnTo>
                        <a:lnTo>
                          <a:pt x="82" y="263"/>
                        </a:lnTo>
                        <a:lnTo>
                          <a:pt x="82" y="263"/>
                        </a:lnTo>
                        <a:lnTo>
                          <a:pt x="82" y="263"/>
                        </a:lnTo>
                        <a:lnTo>
                          <a:pt x="80" y="263"/>
                        </a:lnTo>
                        <a:lnTo>
                          <a:pt x="80" y="261"/>
                        </a:lnTo>
                        <a:lnTo>
                          <a:pt x="80" y="261"/>
                        </a:lnTo>
                        <a:lnTo>
                          <a:pt x="80" y="261"/>
                        </a:lnTo>
                        <a:lnTo>
                          <a:pt x="80" y="261"/>
                        </a:lnTo>
                        <a:lnTo>
                          <a:pt x="80" y="261"/>
                        </a:lnTo>
                        <a:lnTo>
                          <a:pt x="80" y="259"/>
                        </a:lnTo>
                        <a:lnTo>
                          <a:pt x="80" y="259"/>
                        </a:lnTo>
                        <a:lnTo>
                          <a:pt x="78" y="259"/>
                        </a:lnTo>
                        <a:lnTo>
                          <a:pt x="78" y="257"/>
                        </a:lnTo>
                        <a:lnTo>
                          <a:pt x="78" y="257"/>
                        </a:lnTo>
                        <a:lnTo>
                          <a:pt x="78" y="257"/>
                        </a:lnTo>
                        <a:lnTo>
                          <a:pt x="77" y="257"/>
                        </a:lnTo>
                        <a:lnTo>
                          <a:pt x="77" y="255"/>
                        </a:lnTo>
                        <a:lnTo>
                          <a:pt x="77" y="255"/>
                        </a:lnTo>
                        <a:lnTo>
                          <a:pt x="78" y="255"/>
                        </a:lnTo>
                        <a:lnTo>
                          <a:pt x="78" y="253"/>
                        </a:lnTo>
                        <a:lnTo>
                          <a:pt x="77" y="253"/>
                        </a:lnTo>
                        <a:lnTo>
                          <a:pt x="77" y="253"/>
                        </a:lnTo>
                        <a:lnTo>
                          <a:pt x="77" y="253"/>
                        </a:lnTo>
                        <a:lnTo>
                          <a:pt x="77" y="251"/>
                        </a:lnTo>
                        <a:lnTo>
                          <a:pt x="77" y="251"/>
                        </a:lnTo>
                        <a:lnTo>
                          <a:pt x="77" y="251"/>
                        </a:lnTo>
                        <a:lnTo>
                          <a:pt x="75" y="251"/>
                        </a:lnTo>
                        <a:lnTo>
                          <a:pt x="75" y="251"/>
                        </a:lnTo>
                        <a:lnTo>
                          <a:pt x="75" y="251"/>
                        </a:lnTo>
                        <a:lnTo>
                          <a:pt x="75" y="251"/>
                        </a:lnTo>
                        <a:lnTo>
                          <a:pt x="73" y="251"/>
                        </a:lnTo>
                        <a:lnTo>
                          <a:pt x="73" y="249"/>
                        </a:lnTo>
                        <a:lnTo>
                          <a:pt x="73" y="249"/>
                        </a:lnTo>
                        <a:lnTo>
                          <a:pt x="73" y="247"/>
                        </a:lnTo>
                        <a:lnTo>
                          <a:pt x="73" y="247"/>
                        </a:lnTo>
                        <a:lnTo>
                          <a:pt x="71" y="247"/>
                        </a:lnTo>
                        <a:lnTo>
                          <a:pt x="71" y="247"/>
                        </a:lnTo>
                        <a:lnTo>
                          <a:pt x="71" y="247"/>
                        </a:lnTo>
                        <a:lnTo>
                          <a:pt x="71" y="246"/>
                        </a:lnTo>
                        <a:lnTo>
                          <a:pt x="71" y="246"/>
                        </a:lnTo>
                        <a:lnTo>
                          <a:pt x="71" y="246"/>
                        </a:lnTo>
                        <a:lnTo>
                          <a:pt x="71" y="244"/>
                        </a:lnTo>
                        <a:lnTo>
                          <a:pt x="71" y="244"/>
                        </a:lnTo>
                        <a:lnTo>
                          <a:pt x="71" y="244"/>
                        </a:lnTo>
                        <a:lnTo>
                          <a:pt x="71" y="244"/>
                        </a:lnTo>
                        <a:lnTo>
                          <a:pt x="71" y="242"/>
                        </a:lnTo>
                        <a:lnTo>
                          <a:pt x="71" y="242"/>
                        </a:lnTo>
                        <a:lnTo>
                          <a:pt x="71" y="240"/>
                        </a:lnTo>
                        <a:lnTo>
                          <a:pt x="71" y="240"/>
                        </a:lnTo>
                        <a:lnTo>
                          <a:pt x="71" y="240"/>
                        </a:lnTo>
                        <a:lnTo>
                          <a:pt x="71" y="238"/>
                        </a:lnTo>
                        <a:lnTo>
                          <a:pt x="71" y="238"/>
                        </a:lnTo>
                        <a:lnTo>
                          <a:pt x="69" y="238"/>
                        </a:lnTo>
                        <a:lnTo>
                          <a:pt x="69" y="236"/>
                        </a:lnTo>
                        <a:lnTo>
                          <a:pt x="69" y="236"/>
                        </a:lnTo>
                        <a:lnTo>
                          <a:pt x="69" y="236"/>
                        </a:lnTo>
                        <a:lnTo>
                          <a:pt x="69" y="236"/>
                        </a:lnTo>
                        <a:lnTo>
                          <a:pt x="69" y="236"/>
                        </a:lnTo>
                        <a:lnTo>
                          <a:pt x="67" y="236"/>
                        </a:lnTo>
                        <a:lnTo>
                          <a:pt x="67" y="234"/>
                        </a:lnTo>
                        <a:lnTo>
                          <a:pt x="67" y="234"/>
                        </a:lnTo>
                        <a:lnTo>
                          <a:pt x="65" y="234"/>
                        </a:lnTo>
                        <a:lnTo>
                          <a:pt x="65" y="234"/>
                        </a:lnTo>
                        <a:lnTo>
                          <a:pt x="65" y="234"/>
                        </a:lnTo>
                        <a:lnTo>
                          <a:pt x="65" y="232"/>
                        </a:lnTo>
                        <a:lnTo>
                          <a:pt x="65" y="232"/>
                        </a:lnTo>
                        <a:lnTo>
                          <a:pt x="63" y="232"/>
                        </a:lnTo>
                        <a:lnTo>
                          <a:pt x="63" y="232"/>
                        </a:lnTo>
                        <a:lnTo>
                          <a:pt x="63" y="232"/>
                        </a:lnTo>
                        <a:lnTo>
                          <a:pt x="63" y="230"/>
                        </a:lnTo>
                        <a:lnTo>
                          <a:pt x="63" y="230"/>
                        </a:lnTo>
                        <a:lnTo>
                          <a:pt x="63" y="228"/>
                        </a:lnTo>
                        <a:lnTo>
                          <a:pt x="63" y="228"/>
                        </a:lnTo>
                        <a:lnTo>
                          <a:pt x="63" y="228"/>
                        </a:lnTo>
                        <a:lnTo>
                          <a:pt x="63" y="228"/>
                        </a:lnTo>
                        <a:lnTo>
                          <a:pt x="63" y="228"/>
                        </a:lnTo>
                        <a:lnTo>
                          <a:pt x="63" y="226"/>
                        </a:lnTo>
                        <a:lnTo>
                          <a:pt x="63" y="226"/>
                        </a:lnTo>
                        <a:lnTo>
                          <a:pt x="63" y="226"/>
                        </a:lnTo>
                        <a:lnTo>
                          <a:pt x="63" y="224"/>
                        </a:lnTo>
                        <a:lnTo>
                          <a:pt x="63" y="224"/>
                        </a:lnTo>
                        <a:lnTo>
                          <a:pt x="63" y="223"/>
                        </a:lnTo>
                        <a:lnTo>
                          <a:pt x="61" y="223"/>
                        </a:lnTo>
                        <a:lnTo>
                          <a:pt x="61" y="223"/>
                        </a:lnTo>
                        <a:lnTo>
                          <a:pt x="61" y="221"/>
                        </a:lnTo>
                        <a:lnTo>
                          <a:pt x="61" y="221"/>
                        </a:lnTo>
                        <a:lnTo>
                          <a:pt x="61" y="221"/>
                        </a:lnTo>
                        <a:lnTo>
                          <a:pt x="59" y="221"/>
                        </a:lnTo>
                        <a:lnTo>
                          <a:pt x="59" y="221"/>
                        </a:lnTo>
                        <a:lnTo>
                          <a:pt x="59" y="219"/>
                        </a:lnTo>
                        <a:lnTo>
                          <a:pt x="59" y="219"/>
                        </a:lnTo>
                        <a:lnTo>
                          <a:pt x="59" y="219"/>
                        </a:lnTo>
                        <a:lnTo>
                          <a:pt x="59" y="219"/>
                        </a:lnTo>
                        <a:lnTo>
                          <a:pt x="59" y="217"/>
                        </a:lnTo>
                        <a:lnTo>
                          <a:pt x="59" y="217"/>
                        </a:lnTo>
                        <a:lnTo>
                          <a:pt x="57" y="217"/>
                        </a:lnTo>
                        <a:lnTo>
                          <a:pt x="57" y="215"/>
                        </a:lnTo>
                        <a:lnTo>
                          <a:pt x="57" y="215"/>
                        </a:lnTo>
                        <a:lnTo>
                          <a:pt x="57" y="215"/>
                        </a:lnTo>
                        <a:lnTo>
                          <a:pt x="57" y="213"/>
                        </a:lnTo>
                        <a:lnTo>
                          <a:pt x="57" y="213"/>
                        </a:lnTo>
                        <a:lnTo>
                          <a:pt x="57" y="213"/>
                        </a:lnTo>
                        <a:lnTo>
                          <a:pt x="57" y="213"/>
                        </a:lnTo>
                        <a:lnTo>
                          <a:pt x="56" y="213"/>
                        </a:lnTo>
                        <a:lnTo>
                          <a:pt x="56" y="211"/>
                        </a:lnTo>
                        <a:lnTo>
                          <a:pt x="56" y="211"/>
                        </a:lnTo>
                        <a:lnTo>
                          <a:pt x="56" y="211"/>
                        </a:lnTo>
                        <a:lnTo>
                          <a:pt x="56" y="209"/>
                        </a:lnTo>
                        <a:lnTo>
                          <a:pt x="56" y="209"/>
                        </a:lnTo>
                        <a:lnTo>
                          <a:pt x="54" y="209"/>
                        </a:lnTo>
                        <a:lnTo>
                          <a:pt x="54" y="207"/>
                        </a:lnTo>
                        <a:lnTo>
                          <a:pt x="54" y="207"/>
                        </a:lnTo>
                        <a:lnTo>
                          <a:pt x="54" y="207"/>
                        </a:lnTo>
                        <a:lnTo>
                          <a:pt x="54" y="205"/>
                        </a:lnTo>
                        <a:lnTo>
                          <a:pt x="54" y="205"/>
                        </a:lnTo>
                        <a:lnTo>
                          <a:pt x="54" y="203"/>
                        </a:lnTo>
                        <a:lnTo>
                          <a:pt x="54" y="203"/>
                        </a:lnTo>
                        <a:lnTo>
                          <a:pt x="54" y="203"/>
                        </a:lnTo>
                        <a:lnTo>
                          <a:pt x="54" y="203"/>
                        </a:lnTo>
                        <a:lnTo>
                          <a:pt x="52" y="203"/>
                        </a:lnTo>
                        <a:lnTo>
                          <a:pt x="52" y="201"/>
                        </a:lnTo>
                        <a:lnTo>
                          <a:pt x="52" y="201"/>
                        </a:lnTo>
                        <a:lnTo>
                          <a:pt x="54" y="201"/>
                        </a:lnTo>
                        <a:lnTo>
                          <a:pt x="54" y="200"/>
                        </a:lnTo>
                        <a:lnTo>
                          <a:pt x="52" y="200"/>
                        </a:lnTo>
                        <a:lnTo>
                          <a:pt x="52" y="200"/>
                        </a:lnTo>
                        <a:lnTo>
                          <a:pt x="52" y="200"/>
                        </a:lnTo>
                        <a:lnTo>
                          <a:pt x="52" y="198"/>
                        </a:lnTo>
                        <a:lnTo>
                          <a:pt x="50" y="198"/>
                        </a:lnTo>
                        <a:lnTo>
                          <a:pt x="50" y="198"/>
                        </a:lnTo>
                        <a:lnTo>
                          <a:pt x="50" y="198"/>
                        </a:lnTo>
                        <a:lnTo>
                          <a:pt x="50" y="196"/>
                        </a:lnTo>
                        <a:lnTo>
                          <a:pt x="50" y="196"/>
                        </a:lnTo>
                        <a:lnTo>
                          <a:pt x="50" y="196"/>
                        </a:lnTo>
                        <a:lnTo>
                          <a:pt x="50" y="194"/>
                        </a:lnTo>
                        <a:lnTo>
                          <a:pt x="50" y="194"/>
                        </a:lnTo>
                        <a:lnTo>
                          <a:pt x="50" y="194"/>
                        </a:lnTo>
                        <a:lnTo>
                          <a:pt x="50" y="192"/>
                        </a:lnTo>
                        <a:lnTo>
                          <a:pt x="50" y="192"/>
                        </a:lnTo>
                        <a:lnTo>
                          <a:pt x="48" y="192"/>
                        </a:lnTo>
                        <a:lnTo>
                          <a:pt x="48" y="190"/>
                        </a:lnTo>
                        <a:lnTo>
                          <a:pt x="48" y="190"/>
                        </a:lnTo>
                        <a:lnTo>
                          <a:pt x="48" y="190"/>
                        </a:lnTo>
                        <a:lnTo>
                          <a:pt x="48" y="188"/>
                        </a:lnTo>
                        <a:lnTo>
                          <a:pt x="48" y="188"/>
                        </a:lnTo>
                        <a:lnTo>
                          <a:pt x="46" y="188"/>
                        </a:lnTo>
                        <a:lnTo>
                          <a:pt x="46" y="188"/>
                        </a:lnTo>
                        <a:lnTo>
                          <a:pt x="46" y="188"/>
                        </a:lnTo>
                        <a:lnTo>
                          <a:pt x="48" y="188"/>
                        </a:lnTo>
                        <a:lnTo>
                          <a:pt x="48" y="186"/>
                        </a:lnTo>
                        <a:lnTo>
                          <a:pt x="46" y="186"/>
                        </a:lnTo>
                        <a:lnTo>
                          <a:pt x="46" y="186"/>
                        </a:lnTo>
                        <a:lnTo>
                          <a:pt x="46" y="186"/>
                        </a:lnTo>
                        <a:lnTo>
                          <a:pt x="46" y="184"/>
                        </a:lnTo>
                        <a:lnTo>
                          <a:pt x="44" y="184"/>
                        </a:lnTo>
                        <a:lnTo>
                          <a:pt x="44" y="184"/>
                        </a:lnTo>
                        <a:lnTo>
                          <a:pt x="44" y="182"/>
                        </a:lnTo>
                        <a:lnTo>
                          <a:pt x="46" y="182"/>
                        </a:lnTo>
                        <a:lnTo>
                          <a:pt x="46" y="182"/>
                        </a:lnTo>
                        <a:lnTo>
                          <a:pt x="44" y="182"/>
                        </a:lnTo>
                        <a:lnTo>
                          <a:pt x="44" y="180"/>
                        </a:lnTo>
                        <a:lnTo>
                          <a:pt x="44" y="180"/>
                        </a:lnTo>
                        <a:lnTo>
                          <a:pt x="44" y="180"/>
                        </a:lnTo>
                        <a:lnTo>
                          <a:pt x="44" y="180"/>
                        </a:lnTo>
                        <a:lnTo>
                          <a:pt x="44" y="180"/>
                        </a:lnTo>
                        <a:lnTo>
                          <a:pt x="44" y="178"/>
                        </a:lnTo>
                        <a:lnTo>
                          <a:pt x="44" y="178"/>
                        </a:lnTo>
                        <a:lnTo>
                          <a:pt x="44" y="177"/>
                        </a:lnTo>
                        <a:lnTo>
                          <a:pt x="44" y="177"/>
                        </a:lnTo>
                        <a:lnTo>
                          <a:pt x="44" y="175"/>
                        </a:lnTo>
                        <a:lnTo>
                          <a:pt x="42" y="175"/>
                        </a:lnTo>
                        <a:lnTo>
                          <a:pt x="42" y="175"/>
                        </a:lnTo>
                        <a:lnTo>
                          <a:pt x="42" y="175"/>
                        </a:lnTo>
                        <a:lnTo>
                          <a:pt x="42" y="173"/>
                        </a:lnTo>
                        <a:lnTo>
                          <a:pt x="42" y="173"/>
                        </a:lnTo>
                        <a:lnTo>
                          <a:pt x="40" y="173"/>
                        </a:lnTo>
                        <a:lnTo>
                          <a:pt x="40" y="173"/>
                        </a:lnTo>
                        <a:lnTo>
                          <a:pt x="40" y="173"/>
                        </a:lnTo>
                        <a:lnTo>
                          <a:pt x="42" y="173"/>
                        </a:lnTo>
                        <a:lnTo>
                          <a:pt x="42" y="171"/>
                        </a:lnTo>
                        <a:lnTo>
                          <a:pt x="40" y="171"/>
                        </a:lnTo>
                        <a:lnTo>
                          <a:pt x="40" y="171"/>
                        </a:lnTo>
                        <a:lnTo>
                          <a:pt x="40" y="171"/>
                        </a:lnTo>
                        <a:lnTo>
                          <a:pt x="40" y="169"/>
                        </a:lnTo>
                        <a:lnTo>
                          <a:pt x="40" y="169"/>
                        </a:lnTo>
                        <a:lnTo>
                          <a:pt x="38" y="169"/>
                        </a:lnTo>
                        <a:lnTo>
                          <a:pt x="38" y="167"/>
                        </a:lnTo>
                        <a:lnTo>
                          <a:pt x="38" y="167"/>
                        </a:lnTo>
                        <a:lnTo>
                          <a:pt x="38" y="167"/>
                        </a:lnTo>
                        <a:lnTo>
                          <a:pt x="38" y="167"/>
                        </a:lnTo>
                        <a:lnTo>
                          <a:pt x="38" y="165"/>
                        </a:lnTo>
                        <a:lnTo>
                          <a:pt x="36" y="165"/>
                        </a:lnTo>
                        <a:lnTo>
                          <a:pt x="36" y="165"/>
                        </a:lnTo>
                        <a:lnTo>
                          <a:pt x="36" y="165"/>
                        </a:lnTo>
                        <a:lnTo>
                          <a:pt x="36" y="165"/>
                        </a:lnTo>
                        <a:lnTo>
                          <a:pt x="36" y="165"/>
                        </a:lnTo>
                        <a:lnTo>
                          <a:pt x="36" y="163"/>
                        </a:lnTo>
                        <a:lnTo>
                          <a:pt x="34" y="163"/>
                        </a:lnTo>
                        <a:lnTo>
                          <a:pt x="34" y="163"/>
                        </a:lnTo>
                        <a:lnTo>
                          <a:pt x="34" y="163"/>
                        </a:lnTo>
                        <a:lnTo>
                          <a:pt x="34" y="161"/>
                        </a:lnTo>
                        <a:lnTo>
                          <a:pt x="33" y="161"/>
                        </a:lnTo>
                        <a:lnTo>
                          <a:pt x="33" y="161"/>
                        </a:lnTo>
                        <a:lnTo>
                          <a:pt x="33" y="159"/>
                        </a:lnTo>
                        <a:lnTo>
                          <a:pt x="33" y="159"/>
                        </a:lnTo>
                        <a:lnTo>
                          <a:pt x="33" y="159"/>
                        </a:lnTo>
                        <a:lnTo>
                          <a:pt x="33" y="159"/>
                        </a:lnTo>
                        <a:lnTo>
                          <a:pt x="33" y="157"/>
                        </a:lnTo>
                        <a:lnTo>
                          <a:pt x="33" y="157"/>
                        </a:lnTo>
                        <a:lnTo>
                          <a:pt x="33" y="156"/>
                        </a:lnTo>
                        <a:lnTo>
                          <a:pt x="33" y="156"/>
                        </a:lnTo>
                        <a:lnTo>
                          <a:pt x="31" y="156"/>
                        </a:lnTo>
                        <a:lnTo>
                          <a:pt x="31" y="156"/>
                        </a:lnTo>
                        <a:lnTo>
                          <a:pt x="31" y="156"/>
                        </a:lnTo>
                        <a:lnTo>
                          <a:pt x="31" y="154"/>
                        </a:lnTo>
                        <a:lnTo>
                          <a:pt x="31" y="154"/>
                        </a:lnTo>
                        <a:lnTo>
                          <a:pt x="31" y="154"/>
                        </a:lnTo>
                        <a:lnTo>
                          <a:pt x="31" y="152"/>
                        </a:lnTo>
                        <a:lnTo>
                          <a:pt x="31" y="152"/>
                        </a:lnTo>
                        <a:lnTo>
                          <a:pt x="31" y="150"/>
                        </a:lnTo>
                        <a:lnTo>
                          <a:pt x="31" y="150"/>
                        </a:lnTo>
                        <a:lnTo>
                          <a:pt x="29" y="150"/>
                        </a:lnTo>
                        <a:lnTo>
                          <a:pt x="29" y="148"/>
                        </a:lnTo>
                        <a:lnTo>
                          <a:pt x="29" y="148"/>
                        </a:lnTo>
                        <a:lnTo>
                          <a:pt x="29" y="148"/>
                        </a:lnTo>
                        <a:lnTo>
                          <a:pt x="29" y="148"/>
                        </a:lnTo>
                        <a:lnTo>
                          <a:pt x="27" y="148"/>
                        </a:lnTo>
                        <a:lnTo>
                          <a:pt x="27" y="146"/>
                        </a:lnTo>
                        <a:lnTo>
                          <a:pt x="27" y="146"/>
                        </a:lnTo>
                        <a:lnTo>
                          <a:pt x="27" y="146"/>
                        </a:lnTo>
                        <a:lnTo>
                          <a:pt x="27" y="144"/>
                        </a:lnTo>
                        <a:lnTo>
                          <a:pt x="27" y="144"/>
                        </a:lnTo>
                        <a:lnTo>
                          <a:pt x="27" y="144"/>
                        </a:lnTo>
                        <a:lnTo>
                          <a:pt x="25" y="144"/>
                        </a:lnTo>
                        <a:lnTo>
                          <a:pt x="25" y="142"/>
                        </a:lnTo>
                        <a:lnTo>
                          <a:pt x="25" y="142"/>
                        </a:lnTo>
                        <a:lnTo>
                          <a:pt x="25" y="142"/>
                        </a:lnTo>
                        <a:lnTo>
                          <a:pt x="25" y="140"/>
                        </a:lnTo>
                        <a:lnTo>
                          <a:pt x="23" y="140"/>
                        </a:lnTo>
                        <a:lnTo>
                          <a:pt x="23" y="140"/>
                        </a:lnTo>
                        <a:lnTo>
                          <a:pt x="23" y="140"/>
                        </a:lnTo>
                        <a:lnTo>
                          <a:pt x="23" y="140"/>
                        </a:lnTo>
                        <a:lnTo>
                          <a:pt x="23" y="138"/>
                        </a:lnTo>
                        <a:lnTo>
                          <a:pt x="23" y="138"/>
                        </a:lnTo>
                        <a:lnTo>
                          <a:pt x="23" y="138"/>
                        </a:lnTo>
                        <a:lnTo>
                          <a:pt x="21" y="138"/>
                        </a:lnTo>
                        <a:lnTo>
                          <a:pt x="21" y="136"/>
                        </a:lnTo>
                        <a:lnTo>
                          <a:pt x="21" y="136"/>
                        </a:lnTo>
                        <a:lnTo>
                          <a:pt x="21" y="136"/>
                        </a:lnTo>
                        <a:lnTo>
                          <a:pt x="21" y="136"/>
                        </a:lnTo>
                        <a:lnTo>
                          <a:pt x="19" y="136"/>
                        </a:lnTo>
                        <a:lnTo>
                          <a:pt x="19" y="134"/>
                        </a:lnTo>
                        <a:lnTo>
                          <a:pt x="19" y="134"/>
                        </a:lnTo>
                        <a:lnTo>
                          <a:pt x="19" y="134"/>
                        </a:lnTo>
                        <a:lnTo>
                          <a:pt x="17" y="134"/>
                        </a:lnTo>
                        <a:lnTo>
                          <a:pt x="17" y="134"/>
                        </a:lnTo>
                        <a:lnTo>
                          <a:pt x="17" y="133"/>
                        </a:lnTo>
                        <a:lnTo>
                          <a:pt x="17" y="133"/>
                        </a:lnTo>
                        <a:lnTo>
                          <a:pt x="15" y="133"/>
                        </a:lnTo>
                        <a:lnTo>
                          <a:pt x="15" y="133"/>
                        </a:lnTo>
                        <a:lnTo>
                          <a:pt x="15" y="133"/>
                        </a:lnTo>
                        <a:lnTo>
                          <a:pt x="15" y="133"/>
                        </a:lnTo>
                        <a:lnTo>
                          <a:pt x="15" y="133"/>
                        </a:lnTo>
                        <a:lnTo>
                          <a:pt x="13" y="133"/>
                        </a:lnTo>
                        <a:lnTo>
                          <a:pt x="13" y="133"/>
                        </a:lnTo>
                        <a:lnTo>
                          <a:pt x="13" y="131"/>
                        </a:lnTo>
                        <a:lnTo>
                          <a:pt x="11" y="131"/>
                        </a:lnTo>
                        <a:lnTo>
                          <a:pt x="11" y="131"/>
                        </a:lnTo>
                        <a:lnTo>
                          <a:pt x="11" y="131"/>
                        </a:lnTo>
                        <a:lnTo>
                          <a:pt x="11" y="131"/>
                        </a:lnTo>
                        <a:lnTo>
                          <a:pt x="10" y="131"/>
                        </a:lnTo>
                        <a:lnTo>
                          <a:pt x="10" y="129"/>
                        </a:lnTo>
                        <a:lnTo>
                          <a:pt x="10" y="129"/>
                        </a:lnTo>
                        <a:lnTo>
                          <a:pt x="10" y="129"/>
                        </a:lnTo>
                        <a:lnTo>
                          <a:pt x="8" y="129"/>
                        </a:lnTo>
                        <a:lnTo>
                          <a:pt x="8" y="129"/>
                        </a:lnTo>
                        <a:lnTo>
                          <a:pt x="8" y="129"/>
                        </a:lnTo>
                        <a:lnTo>
                          <a:pt x="8" y="127"/>
                        </a:lnTo>
                        <a:lnTo>
                          <a:pt x="6" y="127"/>
                        </a:lnTo>
                        <a:lnTo>
                          <a:pt x="6" y="127"/>
                        </a:lnTo>
                        <a:lnTo>
                          <a:pt x="6" y="127"/>
                        </a:lnTo>
                        <a:lnTo>
                          <a:pt x="6" y="125"/>
                        </a:lnTo>
                        <a:lnTo>
                          <a:pt x="6" y="125"/>
                        </a:lnTo>
                        <a:lnTo>
                          <a:pt x="4" y="125"/>
                        </a:lnTo>
                        <a:lnTo>
                          <a:pt x="4" y="125"/>
                        </a:lnTo>
                        <a:lnTo>
                          <a:pt x="4" y="125"/>
                        </a:lnTo>
                        <a:lnTo>
                          <a:pt x="4" y="125"/>
                        </a:lnTo>
                        <a:lnTo>
                          <a:pt x="4" y="125"/>
                        </a:lnTo>
                        <a:lnTo>
                          <a:pt x="4" y="123"/>
                        </a:lnTo>
                        <a:lnTo>
                          <a:pt x="2" y="123"/>
                        </a:lnTo>
                        <a:lnTo>
                          <a:pt x="2" y="123"/>
                        </a:lnTo>
                        <a:lnTo>
                          <a:pt x="2" y="121"/>
                        </a:lnTo>
                        <a:lnTo>
                          <a:pt x="2" y="121"/>
                        </a:lnTo>
                        <a:lnTo>
                          <a:pt x="2" y="119"/>
                        </a:lnTo>
                        <a:lnTo>
                          <a:pt x="2" y="119"/>
                        </a:lnTo>
                        <a:lnTo>
                          <a:pt x="4" y="119"/>
                        </a:lnTo>
                        <a:lnTo>
                          <a:pt x="4" y="117"/>
                        </a:lnTo>
                        <a:lnTo>
                          <a:pt x="4" y="117"/>
                        </a:lnTo>
                        <a:lnTo>
                          <a:pt x="4" y="117"/>
                        </a:lnTo>
                        <a:lnTo>
                          <a:pt x="4" y="117"/>
                        </a:lnTo>
                        <a:lnTo>
                          <a:pt x="4" y="117"/>
                        </a:lnTo>
                        <a:lnTo>
                          <a:pt x="6" y="117"/>
                        </a:lnTo>
                        <a:lnTo>
                          <a:pt x="6" y="119"/>
                        </a:lnTo>
                        <a:lnTo>
                          <a:pt x="6" y="119"/>
                        </a:lnTo>
                        <a:lnTo>
                          <a:pt x="6" y="119"/>
                        </a:lnTo>
                        <a:lnTo>
                          <a:pt x="6" y="117"/>
                        </a:lnTo>
                        <a:lnTo>
                          <a:pt x="8" y="117"/>
                        </a:lnTo>
                        <a:lnTo>
                          <a:pt x="8" y="117"/>
                        </a:lnTo>
                        <a:lnTo>
                          <a:pt x="8" y="117"/>
                        </a:lnTo>
                        <a:lnTo>
                          <a:pt x="8" y="115"/>
                        </a:lnTo>
                        <a:lnTo>
                          <a:pt x="8" y="115"/>
                        </a:lnTo>
                        <a:lnTo>
                          <a:pt x="8" y="113"/>
                        </a:lnTo>
                        <a:lnTo>
                          <a:pt x="6" y="113"/>
                        </a:lnTo>
                        <a:lnTo>
                          <a:pt x="6" y="113"/>
                        </a:lnTo>
                        <a:lnTo>
                          <a:pt x="6" y="111"/>
                        </a:lnTo>
                        <a:lnTo>
                          <a:pt x="6" y="111"/>
                        </a:lnTo>
                        <a:lnTo>
                          <a:pt x="6" y="111"/>
                        </a:lnTo>
                        <a:lnTo>
                          <a:pt x="6" y="111"/>
                        </a:lnTo>
                        <a:lnTo>
                          <a:pt x="6" y="110"/>
                        </a:lnTo>
                        <a:lnTo>
                          <a:pt x="4" y="110"/>
                        </a:lnTo>
                        <a:lnTo>
                          <a:pt x="4" y="110"/>
                        </a:lnTo>
                        <a:lnTo>
                          <a:pt x="4" y="110"/>
                        </a:lnTo>
                        <a:lnTo>
                          <a:pt x="4" y="108"/>
                        </a:lnTo>
                        <a:lnTo>
                          <a:pt x="4" y="108"/>
                        </a:lnTo>
                        <a:lnTo>
                          <a:pt x="4" y="108"/>
                        </a:lnTo>
                        <a:lnTo>
                          <a:pt x="2" y="108"/>
                        </a:lnTo>
                        <a:lnTo>
                          <a:pt x="2" y="108"/>
                        </a:lnTo>
                        <a:lnTo>
                          <a:pt x="2" y="108"/>
                        </a:lnTo>
                        <a:lnTo>
                          <a:pt x="2" y="106"/>
                        </a:lnTo>
                        <a:lnTo>
                          <a:pt x="2" y="106"/>
                        </a:lnTo>
                        <a:lnTo>
                          <a:pt x="2" y="104"/>
                        </a:lnTo>
                        <a:lnTo>
                          <a:pt x="2" y="104"/>
                        </a:lnTo>
                        <a:lnTo>
                          <a:pt x="2" y="102"/>
                        </a:lnTo>
                        <a:lnTo>
                          <a:pt x="2" y="102"/>
                        </a:lnTo>
                        <a:lnTo>
                          <a:pt x="4" y="102"/>
                        </a:lnTo>
                        <a:lnTo>
                          <a:pt x="4" y="102"/>
                        </a:lnTo>
                        <a:lnTo>
                          <a:pt x="4" y="102"/>
                        </a:lnTo>
                        <a:lnTo>
                          <a:pt x="4" y="102"/>
                        </a:lnTo>
                        <a:lnTo>
                          <a:pt x="4" y="100"/>
                        </a:lnTo>
                        <a:lnTo>
                          <a:pt x="2" y="100"/>
                        </a:lnTo>
                        <a:lnTo>
                          <a:pt x="2" y="100"/>
                        </a:lnTo>
                        <a:lnTo>
                          <a:pt x="2" y="100"/>
                        </a:lnTo>
                        <a:lnTo>
                          <a:pt x="2" y="100"/>
                        </a:lnTo>
                        <a:lnTo>
                          <a:pt x="2" y="98"/>
                        </a:lnTo>
                        <a:lnTo>
                          <a:pt x="0" y="98"/>
                        </a:lnTo>
                        <a:lnTo>
                          <a:pt x="0" y="98"/>
                        </a:lnTo>
                        <a:lnTo>
                          <a:pt x="0" y="98"/>
                        </a:lnTo>
                        <a:lnTo>
                          <a:pt x="0" y="96"/>
                        </a:lnTo>
                        <a:lnTo>
                          <a:pt x="0" y="96"/>
                        </a:lnTo>
                        <a:lnTo>
                          <a:pt x="0" y="96"/>
                        </a:lnTo>
                        <a:lnTo>
                          <a:pt x="0" y="94"/>
                        </a:lnTo>
                        <a:lnTo>
                          <a:pt x="0" y="94"/>
                        </a:lnTo>
                        <a:lnTo>
                          <a:pt x="0" y="92"/>
                        </a:lnTo>
                        <a:lnTo>
                          <a:pt x="0" y="92"/>
                        </a:lnTo>
                        <a:lnTo>
                          <a:pt x="0" y="92"/>
                        </a:lnTo>
                        <a:lnTo>
                          <a:pt x="0" y="92"/>
                        </a:lnTo>
                        <a:lnTo>
                          <a:pt x="0" y="92"/>
                        </a:lnTo>
                        <a:lnTo>
                          <a:pt x="0" y="90"/>
                        </a:lnTo>
                        <a:lnTo>
                          <a:pt x="0" y="90"/>
                        </a:lnTo>
                        <a:lnTo>
                          <a:pt x="0" y="90"/>
                        </a:lnTo>
                        <a:lnTo>
                          <a:pt x="0" y="88"/>
                        </a:lnTo>
                        <a:lnTo>
                          <a:pt x="0" y="88"/>
                        </a:lnTo>
                        <a:lnTo>
                          <a:pt x="0" y="87"/>
                        </a:lnTo>
                        <a:lnTo>
                          <a:pt x="0" y="87"/>
                        </a:lnTo>
                        <a:lnTo>
                          <a:pt x="0" y="87"/>
                        </a:lnTo>
                        <a:lnTo>
                          <a:pt x="0" y="85"/>
                        </a:lnTo>
                        <a:lnTo>
                          <a:pt x="2" y="85"/>
                        </a:lnTo>
                        <a:lnTo>
                          <a:pt x="2" y="85"/>
                        </a:lnTo>
                        <a:lnTo>
                          <a:pt x="2" y="85"/>
                        </a:lnTo>
                        <a:lnTo>
                          <a:pt x="4" y="85"/>
                        </a:lnTo>
                        <a:lnTo>
                          <a:pt x="4" y="85"/>
                        </a:lnTo>
                        <a:lnTo>
                          <a:pt x="4" y="83"/>
                        </a:lnTo>
                        <a:lnTo>
                          <a:pt x="4" y="83"/>
                        </a:lnTo>
                        <a:lnTo>
                          <a:pt x="4" y="83"/>
                        </a:lnTo>
                        <a:lnTo>
                          <a:pt x="4" y="83"/>
                        </a:lnTo>
                        <a:lnTo>
                          <a:pt x="4" y="81"/>
                        </a:lnTo>
                        <a:lnTo>
                          <a:pt x="6" y="81"/>
                        </a:lnTo>
                        <a:lnTo>
                          <a:pt x="6" y="81"/>
                        </a:lnTo>
                        <a:lnTo>
                          <a:pt x="6" y="81"/>
                        </a:lnTo>
                        <a:lnTo>
                          <a:pt x="6" y="79"/>
                        </a:lnTo>
                        <a:lnTo>
                          <a:pt x="6" y="79"/>
                        </a:lnTo>
                        <a:lnTo>
                          <a:pt x="6" y="79"/>
                        </a:lnTo>
                        <a:lnTo>
                          <a:pt x="8" y="79"/>
                        </a:lnTo>
                        <a:lnTo>
                          <a:pt x="8" y="77"/>
                        </a:lnTo>
                        <a:lnTo>
                          <a:pt x="8" y="77"/>
                        </a:lnTo>
                        <a:lnTo>
                          <a:pt x="8" y="77"/>
                        </a:lnTo>
                        <a:lnTo>
                          <a:pt x="8" y="77"/>
                        </a:lnTo>
                        <a:lnTo>
                          <a:pt x="10" y="77"/>
                        </a:lnTo>
                        <a:lnTo>
                          <a:pt x="10" y="75"/>
                        </a:lnTo>
                        <a:lnTo>
                          <a:pt x="10" y="75"/>
                        </a:lnTo>
                        <a:lnTo>
                          <a:pt x="10" y="75"/>
                        </a:lnTo>
                        <a:lnTo>
                          <a:pt x="10" y="75"/>
                        </a:lnTo>
                        <a:lnTo>
                          <a:pt x="11" y="75"/>
                        </a:lnTo>
                        <a:lnTo>
                          <a:pt x="11" y="73"/>
                        </a:lnTo>
                        <a:lnTo>
                          <a:pt x="11" y="73"/>
                        </a:lnTo>
                        <a:lnTo>
                          <a:pt x="11" y="73"/>
                        </a:lnTo>
                        <a:lnTo>
                          <a:pt x="11" y="73"/>
                        </a:lnTo>
                        <a:lnTo>
                          <a:pt x="13" y="73"/>
                        </a:lnTo>
                        <a:lnTo>
                          <a:pt x="13" y="71"/>
                        </a:lnTo>
                        <a:lnTo>
                          <a:pt x="13" y="71"/>
                        </a:lnTo>
                        <a:lnTo>
                          <a:pt x="13" y="71"/>
                        </a:lnTo>
                        <a:lnTo>
                          <a:pt x="15" y="71"/>
                        </a:lnTo>
                        <a:lnTo>
                          <a:pt x="15" y="69"/>
                        </a:lnTo>
                        <a:lnTo>
                          <a:pt x="15" y="69"/>
                        </a:lnTo>
                        <a:lnTo>
                          <a:pt x="15" y="69"/>
                        </a:lnTo>
                        <a:lnTo>
                          <a:pt x="17" y="69"/>
                        </a:lnTo>
                        <a:lnTo>
                          <a:pt x="17" y="69"/>
                        </a:lnTo>
                        <a:lnTo>
                          <a:pt x="17" y="69"/>
                        </a:lnTo>
                        <a:lnTo>
                          <a:pt x="17" y="69"/>
                        </a:lnTo>
                        <a:lnTo>
                          <a:pt x="19" y="69"/>
                        </a:lnTo>
                        <a:lnTo>
                          <a:pt x="19" y="69"/>
                        </a:lnTo>
                        <a:lnTo>
                          <a:pt x="17" y="69"/>
                        </a:lnTo>
                        <a:lnTo>
                          <a:pt x="17" y="71"/>
                        </a:lnTo>
                        <a:lnTo>
                          <a:pt x="19" y="71"/>
                        </a:lnTo>
                        <a:lnTo>
                          <a:pt x="19" y="71"/>
                        </a:lnTo>
                        <a:lnTo>
                          <a:pt x="19" y="73"/>
                        </a:lnTo>
                        <a:lnTo>
                          <a:pt x="19" y="73"/>
                        </a:lnTo>
                        <a:lnTo>
                          <a:pt x="19" y="75"/>
                        </a:lnTo>
                        <a:lnTo>
                          <a:pt x="19" y="75"/>
                        </a:lnTo>
                        <a:lnTo>
                          <a:pt x="19" y="75"/>
                        </a:lnTo>
                        <a:lnTo>
                          <a:pt x="19" y="77"/>
                        </a:lnTo>
                        <a:lnTo>
                          <a:pt x="19" y="77"/>
                        </a:lnTo>
                        <a:lnTo>
                          <a:pt x="19" y="77"/>
                        </a:lnTo>
                        <a:lnTo>
                          <a:pt x="19" y="79"/>
                        </a:lnTo>
                        <a:lnTo>
                          <a:pt x="19" y="79"/>
                        </a:lnTo>
                        <a:lnTo>
                          <a:pt x="19" y="79"/>
                        </a:lnTo>
                        <a:lnTo>
                          <a:pt x="19" y="81"/>
                        </a:lnTo>
                        <a:lnTo>
                          <a:pt x="17" y="81"/>
                        </a:lnTo>
                        <a:lnTo>
                          <a:pt x="17" y="81"/>
                        </a:lnTo>
                        <a:lnTo>
                          <a:pt x="17" y="81"/>
                        </a:lnTo>
                        <a:lnTo>
                          <a:pt x="17" y="81"/>
                        </a:lnTo>
                        <a:lnTo>
                          <a:pt x="15" y="81"/>
                        </a:lnTo>
                        <a:lnTo>
                          <a:pt x="15" y="81"/>
                        </a:lnTo>
                        <a:lnTo>
                          <a:pt x="15" y="81"/>
                        </a:lnTo>
                        <a:lnTo>
                          <a:pt x="15" y="83"/>
                        </a:lnTo>
                        <a:lnTo>
                          <a:pt x="15" y="83"/>
                        </a:lnTo>
                        <a:lnTo>
                          <a:pt x="15" y="85"/>
                        </a:lnTo>
                        <a:lnTo>
                          <a:pt x="15" y="85"/>
                        </a:lnTo>
                        <a:lnTo>
                          <a:pt x="15" y="85"/>
                        </a:lnTo>
                        <a:lnTo>
                          <a:pt x="15" y="85"/>
                        </a:lnTo>
                        <a:lnTo>
                          <a:pt x="15" y="85"/>
                        </a:lnTo>
                        <a:lnTo>
                          <a:pt x="17" y="85"/>
                        </a:lnTo>
                        <a:lnTo>
                          <a:pt x="17" y="87"/>
                        </a:lnTo>
                        <a:lnTo>
                          <a:pt x="15" y="87"/>
                        </a:lnTo>
                        <a:lnTo>
                          <a:pt x="15" y="87"/>
                        </a:lnTo>
                        <a:lnTo>
                          <a:pt x="15" y="87"/>
                        </a:lnTo>
                        <a:lnTo>
                          <a:pt x="15" y="88"/>
                        </a:lnTo>
                        <a:lnTo>
                          <a:pt x="15" y="88"/>
                        </a:lnTo>
                        <a:lnTo>
                          <a:pt x="15" y="88"/>
                        </a:lnTo>
                        <a:lnTo>
                          <a:pt x="15" y="90"/>
                        </a:lnTo>
                        <a:lnTo>
                          <a:pt x="15" y="90"/>
                        </a:lnTo>
                        <a:lnTo>
                          <a:pt x="15" y="90"/>
                        </a:lnTo>
                        <a:lnTo>
                          <a:pt x="15" y="90"/>
                        </a:lnTo>
                        <a:lnTo>
                          <a:pt x="17" y="90"/>
                        </a:lnTo>
                        <a:lnTo>
                          <a:pt x="17" y="90"/>
                        </a:lnTo>
                        <a:lnTo>
                          <a:pt x="17" y="90"/>
                        </a:lnTo>
                        <a:lnTo>
                          <a:pt x="17" y="90"/>
                        </a:lnTo>
                        <a:lnTo>
                          <a:pt x="17" y="88"/>
                        </a:lnTo>
                        <a:lnTo>
                          <a:pt x="19" y="88"/>
                        </a:lnTo>
                        <a:lnTo>
                          <a:pt x="19" y="88"/>
                        </a:lnTo>
                        <a:lnTo>
                          <a:pt x="19" y="88"/>
                        </a:lnTo>
                        <a:lnTo>
                          <a:pt x="19" y="87"/>
                        </a:lnTo>
                        <a:lnTo>
                          <a:pt x="21" y="87"/>
                        </a:lnTo>
                        <a:lnTo>
                          <a:pt x="21" y="87"/>
                        </a:lnTo>
                        <a:lnTo>
                          <a:pt x="21" y="88"/>
                        </a:lnTo>
                        <a:lnTo>
                          <a:pt x="21" y="88"/>
                        </a:lnTo>
                        <a:lnTo>
                          <a:pt x="23" y="88"/>
                        </a:lnTo>
                        <a:lnTo>
                          <a:pt x="23" y="88"/>
                        </a:lnTo>
                        <a:lnTo>
                          <a:pt x="23" y="88"/>
                        </a:lnTo>
                        <a:lnTo>
                          <a:pt x="23" y="88"/>
                        </a:lnTo>
                        <a:lnTo>
                          <a:pt x="25" y="88"/>
                        </a:lnTo>
                        <a:lnTo>
                          <a:pt x="25" y="90"/>
                        </a:lnTo>
                        <a:lnTo>
                          <a:pt x="25" y="90"/>
                        </a:lnTo>
                        <a:lnTo>
                          <a:pt x="25" y="90"/>
                        </a:lnTo>
                        <a:lnTo>
                          <a:pt x="25" y="92"/>
                        </a:lnTo>
                        <a:lnTo>
                          <a:pt x="27" y="92"/>
                        </a:lnTo>
                        <a:lnTo>
                          <a:pt x="27" y="92"/>
                        </a:lnTo>
                        <a:lnTo>
                          <a:pt x="27" y="90"/>
                        </a:lnTo>
                        <a:lnTo>
                          <a:pt x="27" y="90"/>
                        </a:lnTo>
                        <a:lnTo>
                          <a:pt x="29" y="90"/>
                        </a:lnTo>
                        <a:lnTo>
                          <a:pt x="29" y="90"/>
                        </a:lnTo>
                        <a:lnTo>
                          <a:pt x="29" y="90"/>
                        </a:lnTo>
                        <a:lnTo>
                          <a:pt x="29" y="90"/>
                        </a:lnTo>
                        <a:lnTo>
                          <a:pt x="31" y="90"/>
                        </a:lnTo>
                        <a:lnTo>
                          <a:pt x="31" y="92"/>
                        </a:lnTo>
                        <a:lnTo>
                          <a:pt x="31" y="92"/>
                        </a:lnTo>
                        <a:lnTo>
                          <a:pt x="31" y="92"/>
                        </a:lnTo>
                        <a:lnTo>
                          <a:pt x="31" y="92"/>
                        </a:lnTo>
                        <a:lnTo>
                          <a:pt x="33" y="92"/>
                        </a:lnTo>
                        <a:lnTo>
                          <a:pt x="33" y="92"/>
                        </a:lnTo>
                        <a:lnTo>
                          <a:pt x="31" y="92"/>
                        </a:lnTo>
                        <a:lnTo>
                          <a:pt x="31" y="94"/>
                        </a:lnTo>
                        <a:lnTo>
                          <a:pt x="33" y="94"/>
                        </a:lnTo>
                        <a:lnTo>
                          <a:pt x="33" y="94"/>
                        </a:lnTo>
                        <a:lnTo>
                          <a:pt x="33" y="96"/>
                        </a:lnTo>
                        <a:lnTo>
                          <a:pt x="33" y="96"/>
                        </a:lnTo>
                        <a:lnTo>
                          <a:pt x="33" y="96"/>
                        </a:lnTo>
                        <a:lnTo>
                          <a:pt x="33" y="98"/>
                        </a:lnTo>
                        <a:lnTo>
                          <a:pt x="33" y="98"/>
                        </a:lnTo>
                        <a:lnTo>
                          <a:pt x="33" y="98"/>
                        </a:lnTo>
                        <a:lnTo>
                          <a:pt x="34" y="98"/>
                        </a:lnTo>
                        <a:lnTo>
                          <a:pt x="34" y="100"/>
                        </a:lnTo>
                        <a:lnTo>
                          <a:pt x="34" y="100"/>
                        </a:lnTo>
                        <a:lnTo>
                          <a:pt x="34" y="100"/>
                        </a:lnTo>
                        <a:lnTo>
                          <a:pt x="34" y="100"/>
                        </a:lnTo>
                        <a:lnTo>
                          <a:pt x="36" y="100"/>
                        </a:lnTo>
                        <a:lnTo>
                          <a:pt x="36" y="100"/>
                        </a:lnTo>
                        <a:lnTo>
                          <a:pt x="36" y="100"/>
                        </a:lnTo>
                        <a:lnTo>
                          <a:pt x="38" y="100"/>
                        </a:lnTo>
                        <a:lnTo>
                          <a:pt x="38" y="100"/>
                        </a:lnTo>
                        <a:lnTo>
                          <a:pt x="38" y="102"/>
                        </a:lnTo>
                        <a:lnTo>
                          <a:pt x="38" y="102"/>
                        </a:lnTo>
                        <a:lnTo>
                          <a:pt x="40" y="102"/>
                        </a:lnTo>
                        <a:lnTo>
                          <a:pt x="40" y="100"/>
                        </a:lnTo>
                        <a:lnTo>
                          <a:pt x="40" y="100"/>
                        </a:lnTo>
                        <a:lnTo>
                          <a:pt x="40" y="100"/>
                        </a:lnTo>
                        <a:lnTo>
                          <a:pt x="40" y="100"/>
                        </a:lnTo>
                        <a:lnTo>
                          <a:pt x="40" y="98"/>
                        </a:lnTo>
                        <a:lnTo>
                          <a:pt x="42" y="98"/>
                        </a:lnTo>
                        <a:lnTo>
                          <a:pt x="42" y="98"/>
                        </a:lnTo>
                        <a:lnTo>
                          <a:pt x="42" y="96"/>
                        </a:lnTo>
                        <a:lnTo>
                          <a:pt x="42" y="96"/>
                        </a:lnTo>
                        <a:lnTo>
                          <a:pt x="42" y="96"/>
                        </a:lnTo>
                        <a:lnTo>
                          <a:pt x="42" y="96"/>
                        </a:lnTo>
                        <a:lnTo>
                          <a:pt x="42" y="94"/>
                        </a:lnTo>
                        <a:lnTo>
                          <a:pt x="44" y="94"/>
                        </a:lnTo>
                        <a:lnTo>
                          <a:pt x="44" y="94"/>
                        </a:lnTo>
                        <a:lnTo>
                          <a:pt x="44" y="94"/>
                        </a:lnTo>
                        <a:lnTo>
                          <a:pt x="44" y="94"/>
                        </a:lnTo>
                        <a:lnTo>
                          <a:pt x="44" y="92"/>
                        </a:lnTo>
                        <a:lnTo>
                          <a:pt x="46" y="92"/>
                        </a:lnTo>
                        <a:lnTo>
                          <a:pt x="46" y="92"/>
                        </a:lnTo>
                        <a:lnTo>
                          <a:pt x="46" y="92"/>
                        </a:lnTo>
                        <a:lnTo>
                          <a:pt x="46" y="92"/>
                        </a:lnTo>
                        <a:lnTo>
                          <a:pt x="46" y="90"/>
                        </a:lnTo>
                        <a:lnTo>
                          <a:pt x="46" y="90"/>
                        </a:lnTo>
                        <a:lnTo>
                          <a:pt x="46" y="88"/>
                        </a:lnTo>
                        <a:lnTo>
                          <a:pt x="46" y="88"/>
                        </a:lnTo>
                        <a:lnTo>
                          <a:pt x="46" y="87"/>
                        </a:lnTo>
                        <a:lnTo>
                          <a:pt x="48" y="87"/>
                        </a:lnTo>
                        <a:lnTo>
                          <a:pt x="48" y="87"/>
                        </a:lnTo>
                        <a:lnTo>
                          <a:pt x="48" y="85"/>
                        </a:lnTo>
                        <a:lnTo>
                          <a:pt x="48" y="85"/>
                        </a:lnTo>
                        <a:lnTo>
                          <a:pt x="48" y="85"/>
                        </a:lnTo>
                        <a:lnTo>
                          <a:pt x="48" y="83"/>
                        </a:lnTo>
                        <a:lnTo>
                          <a:pt x="48" y="83"/>
                        </a:lnTo>
                        <a:lnTo>
                          <a:pt x="48" y="83"/>
                        </a:lnTo>
                        <a:lnTo>
                          <a:pt x="48" y="81"/>
                        </a:lnTo>
                        <a:lnTo>
                          <a:pt x="48" y="81"/>
                        </a:lnTo>
                        <a:lnTo>
                          <a:pt x="48" y="81"/>
                        </a:lnTo>
                        <a:lnTo>
                          <a:pt x="48" y="79"/>
                        </a:lnTo>
                        <a:lnTo>
                          <a:pt x="50" y="79"/>
                        </a:lnTo>
                        <a:lnTo>
                          <a:pt x="50" y="79"/>
                        </a:lnTo>
                        <a:lnTo>
                          <a:pt x="50" y="79"/>
                        </a:lnTo>
                        <a:lnTo>
                          <a:pt x="50" y="77"/>
                        </a:lnTo>
                        <a:lnTo>
                          <a:pt x="50" y="77"/>
                        </a:lnTo>
                        <a:lnTo>
                          <a:pt x="50" y="77"/>
                        </a:lnTo>
                        <a:lnTo>
                          <a:pt x="50" y="77"/>
                        </a:lnTo>
                        <a:lnTo>
                          <a:pt x="50" y="75"/>
                        </a:lnTo>
                        <a:lnTo>
                          <a:pt x="52" y="75"/>
                        </a:lnTo>
                        <a:lnTo>
                          <a:pt x="52" y="75"/>
                        </a:lnTo>
                        <a:lnTo>
                          <a:pt x="52" y="73"/>
                        </a:lnTo>
                        <a:lnTo>
                          <a:pt x="52" y="73"/>
                        </a:lnTo>
                        <a:lnTo>
                          <a:pt x="52" y="71"/>
                        </a:lnTo>
                        <a:lnTo>
                          <a:pt x="52" y="71"/>
                        </a:lnTo>
                        <a:lnTo>
                          <a:pt x="52" y="69"/>
                        </a:lnTo>
                        <a:lnTo>
                          <a:pt x="52" y="69"/>
                        </a:lnTo>
                        <a:lnTo>
                          <a:pt x="52" y="69"/>
                        </a:lnTo>
                        <a:lnTo>
                          <a:pt x="54" y="69"/>
                        </a:lnTo>
                        <a:lnTo>
                          <a:pt x="54" y="69"/>
                        </a:lnTo>
                        <a:lnTo>
                          <a:pt x="54" y="71"/>
                        </a:lnTo>
                        <a:lnTo>
                          <a:pt x="54" y="71"/>
                        </a:lnTo>
                        <a:lnTo>
                          <a:pt x="54" y="71"/>
                        </a:lnTo>
                        <a:lnTo>
                          <a:pt x="54" y="71"/>
                        </a:lnTo>
                        <a:lnTo>
                          <a:pt x="54" y="71"/>
                        </a:lnTo>
                        <a:lnTo>
                          <a:pt x="54" y="71"/>
                        </a:lnTo>
                        <a:lnTo>
                          <a:pt x="56" y="71"/>
                        </a:lnTo>
                        <a:lnTo>
                          <a:pt x="56" y="71"/>
                        </a:lnTo>
                        <a:lnTo>
                          <a:pt x="56" y="69"/>
                        </a:lnTo>
                        <a:lnTo>
                          <a:pt x="54" y="69"/>
                        </a:lnTo>
                        <a:lnTo>
                          <a:pt x="54" y="69"/>
                        </a:lnTo>
                        <a:lnTo>
                          <a:pt x="54" y="69"/>
                        </a:lnTo>
                        <a:lnTo>
                          <a:pt x="54" y="67"/>
                        </a:lnTo>
                        <a:lnTo>
                          <a:pt x="56" y="67"/>
                        </a:lnTo>
                        <a:lnTo>
                          <a:pt x="56" y="67"/>
                        </a:lnTo>
                        <a:lnTo>
                          <a:pt x="56" y="67"/>
                        </a:lnTo>
                        <a:lnTo>
                          <a:pt x="56" y="65"/>
                        </a:lnTo>
                        <a:lnTo>
                          <a:pt x="56" y="65"/>
                        </a:lnTo>
                        <a:lnTo>
                          <a:pt x="57" y="65"/>
                        </a:lnTo>
                        <a:lnTo>
                          <a:pt x="57" y="64"/>
                        </a:lnTo>
                        <a:lnTo>
                          <a:pt x="57" y="64"/>
                        </a:lnTo>
                        <a:lnTo>
                          <a:pt x="57" y="64"/>
                        </a:lnTo>
                        <a:lnTo>
                          <a:pt x="57" y="64"/>
                        </a:lnTo>
                        <a:lnTo>
                          <a:pt x="57" y="62"/>
                        </a:lnTo>
                        <a:lnTo>
                          <a:pt x="59" y="62"/>
                        </a:lnTo>
                        <a:lnTo>
                          <a:pt x="59" y="62"/>
                        </a:lnTo>
                        <a:lnTo>
                          <a:pt x="59" y="62"/>
                        </a:lnTo>
                        <a:lnTo>
                          <a:pt x="59" y="60"/>
                        </a:lnTo>
                        <a:lnTo>
                          <a:pt x="59" y="60"/>
                        </a:lnTo>
                        <a:lnTo>
                          <a:pt x="61" y="60"/>
                        </a:lnTo>
                        <a:lnTo>
                          <a:pt x="61" y="60"/>
                        </a:lnTo>
                        <a:lnTo>
                          <a:pt x="61" y="60"/>
                        </a:lnTo>
                        <a:lnTo>
                          <a:pt x="63" y="60"/>
                        </a:lnTo>
                        <a:lnTo>
                          <a:pt x="63" y="60"/>
                        </a:lnTo>
                        <a:lnTo>
                          <a:pt x="63" y="60"/>
                        </a:lnTo>
                        <a:lnTo>
                          <a:pt x="63" y="60"/>
                        </a:lnTo>
                        <a:lnTo>
                          <a:pt x="65" y="60"/>
                        </a:lnTo>
                        <a:lnTo>
                          <a:pt x="65" y="60"/>
                        </a:lnTo>
                        <a:lnTo>
                          <a:pt x="65" y="58"/>
                        </a:lnTo>
                        <a:lnTo>
                          <a:pt x="65" y="58"/>
                        </a:lnTo>
                        <a:lnTo>
                          <a:pt x="67" y="58"/>
                        </a:lnTo>
                        <a:lnTo>
                          <a:pt x="67" y="58"/>
                        </a:lnTo>
                        <a:lnTo>
                          <a:pt x="67" y="58"/>
                        </a:lnTo>
                        <a:lnTo>
                          <a:pt x="69" y="58"/>
                        </a:lnTo>
                        <a:lnTo>
                          <a:pt x="69" y="58"/>
                        </a:lnTo>
                        <a:lnTo>
                          <a:pt x="69" y="58"/>
                        </a:lnTo>
                        <a:lnTo>
                          <a:pt x="69" y="56"/>
                        </a:lnTo>
                        <a:lnTo>
                          <a:pt x="71" y="56"/>
                        </a:lnTo>
                        <a:lnTo>
                          <a:pt x="71" y="56"/>
                        </a:lnTo>
                        <a:lnTo>
                          <a:pt x="71" y="56"/>
                        </a:lnTo>
                        <a:lnTo>
                          <a:pt x="71" y="56"/>
                        </a:lnTo>
                        <a:lnTo>
                          <a:pt x="73" y="56"/>
                        </a:lnTo>
                        <a:lnTo>
                          <a:pt x="73" y="56"/>
                        </a:lnTo>
                        <a:lnTo>
                          <a:pt x="75" y="56"/>
                        </a:lnTo>
                        <a:lnTo>
                          <a:pt x="75" y="54"/>
                        </a:lnTo>
                        <a:lnTo>
                          <a:pt x="75" y="54"/>
                        </a:lnTo>
                        <a:lnTo>
                          <a:pt x="75" y="54"/>
                        </a:lnTo>
                        <a:lnTo>
                          <a:pt x="77" y="54"/>
                        </a:lnTo>
                        <a:lnTo>
                          <a:pt x="77" y="54"/>
                        </a:lnTo>
                        <a:lnTo>
                          <a:pt x="77" y="54"/>
                        </a:lnTo>
                        <a:lnTo>
                          <a:pt x="77" y="54"/>
                        </a:lnTo>
                        <a:lnTo>
                          <a:pt x="78" y="54"/>
                        </a:lnTo>
                        <a:lnTo>
                          <a:pt x="78" y="52"/>
                        </a:lnTo>
                        <a:lnTo>
                          <a:pt x="78" y="52"/>
                        </a:lnTo>
                        <a:lnTo>
                          <a:pt x="80" y="52"/>
                        </a:lnTo>
                        <a:lnTo>
                          <a:pt x="80" y="52"/>
                        </a:lnTo>
                        <a:lnTo>
                          <a:pt x="80" y="52"/>
                        </a:lnTo>
                        <a:lnTo>
                          <a:pt x="80" y="52"/>
                        </a:lnTo>
                        <a:lnTo>
                          <a:pt x="82" y="52"/>
                        </a:lnTo>
                        <a:lnTo>
                          <a:pt x="82" y="52"/>
                        </a:lnTo>
                        <a:lnTo>
                          <a:pt x="82" y="52"/>
                        </a:lnTo>
                        <a:lnTo>
                          <a:pt x="82" y="50"/>
                        </a:lnTo>
                        <a:lnTo>
                          <a:pt x="84" y="50"/>
                        </a:lnTo>
                        <a:lnTo>
                          <a:pt x="84" y="50"/>
                        </a:lnTo>
                        <a:lnTo>
                          <a:pt x="84" y="50"/>
                        </a:lnTo>
                        <a:lnTo>
                          <a:pt x="84" y="50"/>
                        </a:lnTo>
                        <a:lnTo>
                          <a:pt x="84" y="48"/>
                        </a:lnTo>
                        <a:lnTo>
                          <a:pt x="86" y="48"/>
                        </a:lnTo>
                        <a:lnTo>
                          <a:pt x="86" y="48"/>
                        </a:lnTo>
                        <a:lnTo>
                          <a:pt x="86" y="48"/>
                        </a:lnTo>
                        <a:lnTo>
                          <a:pt x="86" y="46"/>
                        </a:lnTo>
                        <a:lnTo>
                          <a:pt x="86" y="46"/>
                        </a:lnTo>
                        <a:lnTo>
                          <a:pt x="86" y="46"/>
                        </a:lnTo>
                        <a:lnTo>
                          <a:pt x="88" y="46"/>
                        </a:lnTo>
                        <a:lnTo>
                          <a:pt x="88" y="46"/>
                        </a:lnTo>
                        <a:lnTo>
                          <a:pt x="88" y="44"/>
                        </a:lnTo>
                        <a:lnTo>
                          <a:pt x="90" y="44"/>
                        </a:lnTo>
                        <a:lnTo>
                          <a:pt x="90" y="44"/>
                        </a:lnTo>
                        <a:lnTo>
                          <a:pt x="90" y="44"/>
                        </a:lnTo>
                        <a:lnTo>
                          <a:pt x="90" y="44"/>
                        </a:lnTo>
                        <a:lnTo>
                          <a:pt x="90" y="44"/>
                        </a:lnTo>
                        <a:lnTo>
                          <a:pt x="90" y="42"/>
                        </a:lnTo>
                        <a:lnTo>
                          <a:pt x="92" y="42"/>
                        </a:lnTo>
                        <a:lnTo>
                          <a:pt x="92" y="42"/>
                        </a:lnTo>
                        <a:lnTo>
                          <a:pt x="92" y="42"/>
                        </a:lnTo>
                        <a:lnTo>
                          <a:pt x="92" y="41"/>
                        </a:lnTo>
                        <a:lnTo>
                          <a:pt x="92" y="41"/>
                        </a:lnTo>
                        <a:lnTo>
                          <a:pt x="92" y="41"/>
                        </a:lnTo>
                        <a:lnTo>
                          <a:pt x="94" y="41"/>
                        </a:lnTo>
                        <a:lnTo>
                          <a:pt x="94" y="39"/>
                        </a:lnTo>
                        <a:lnTo>
                          <a:pt x="94" y="39"/>
                        </a:lnTo>
                        <a:lnTo>
                          <a:pt x="94" y="39"/>
                        </a:lnTo>
                        <a:lnTo>
                          <a:pt x="94" y="37"/>
                        </a:lnTo>
                        <a:lnTo>
                          <a:pt x="96" y="37"/>
                        </a:lnTo>
                        <a:lnTo>
                          <a:pt x="96" y="37"/>
                        </a:lnTo>
                        <a:lnTo>
                          <a:pt x="96" y="37"/>
                        </a:lnTo>
                        <a:lnTo>
                          <a:pt x="96" y="37"/>
                        </a:lnTo>
                        <a:lnTo>
                          <a:pt x="96" y="37"/>
                        </a:lnTo>
                        <a:lnTo>
                          <a:pt x="96" y="35"/>
                        </a:lnTo>
                        <a:lnTo>
                          <a:pt x="96" y="35"/>
                        </a:lnTo>
                        <a:lnTo>
                          <a:pt x="98" y="35"/>
                        </a:lnTo>
                        <a:lnTo>
                          <a:pt x="98" y="33"/>
                        </a:lnTo>
                        <a:lnTo>
                          <a:pt x="98" y="33"/>
                        </a:lnTo>
                        <a:lnTo>
                          <a:pt x="98" y="33"/>
                        </a:lnTo>
                        <a:lnTo>
                          <a:pt x="98" y="33"/>
                        </a:lnTo>
                        <a:lnTo>
                          <a:pt x="98" y="31"/>
                        </a:lnTo>
                        <a:lnTo>
                          <a:pt x="100" y="31"/>
                        </a:lnTo>
                        <a:lnTo>
                          <a:pt x="100" y="31"/>
                        </a:lnTo>
                        <a:lnTo>
                          <a:pt x="100" y="31"/>
                        </a:lnTo>
                        <a:lnTo>
                          <a:pt x="100" y="29"/>
                        </a:lnTo>
                        <a:lnTo>
                          <a:pt x="101" y="29"/>
                        </a:lnTo>
                        <a:lnTo>
                          <a:pt x="101" y="29"/>
                        </a:lnTo>
                        <a:lnTo>
                          <a:pt x="101" y="29"/>
                        </a:lnTo>
                        <a:lnTo>
                          <a:pt x="101" y="27"/>
                        </a:lnTo>
                        <a:lnTo>
                          <a:pt x="101" y="27"/>
                        </a:lnTo>
                        <a:lnTo>
                          <a:pt x="101" y="27"/>
                        </a:lnTo>
                        <a:lnTo>
                          <a:pt x="101" y="25"/>
                        </a:lnTo>
                        <a:lnTo>
                          <a:pt x="101" y="25"/>
                        </a:lnTo>
                        <a:lnTo>
                          <a:pt x="101" y="23"/>
                        </a:lnTo>
                        <a:lnTo>
                          <a:pt x="101" y="23"/>
                        </a:lnTo>
                        <a:lnTo>
                          <a:pt x="101" y="23"/>
                        </a:lnTo>
                        <a:lnTo>
                          <a:pt x="101" y="21"/>
                        </a:lnTo>
                        <a:lnTo>
                          <a:pt x="101" y="21"/>
                        </a:lnTo>
                        <a:lnTo>
                          <a:pt x="101" y="21"/>
                        </a:lnTo>
                        <a:lnTo>
                          <a:pt x="103" y="21"/>
                        </a:lnTo>
                        <a:lnTo>
                          <a:pt x="103" y="19"/>
                        </a:lnTo>
                        <a:lnTo>
                          <a:pt x="103" y="19"/>
                        </a:lnTo>
                        <a:lnTo>
                          <a:pt x="103" y="19"/>
                        </a:lnTo>
                        <a:lnTo>
                          <a:pt x="103" y="19"/>
                        </a:lnTo>
                        <a:lnTo>
                          <a:pt x="105" y="19"/>
                        </a:lnTo>
                        <a:lnTo>
                          <a:pt x="105" y="19"/>
                        </a:lnTo>
                        <a:lnTo>
                          <a:pt x="105" y="18"/>
                        </a:lnTo>
                        <a:lnTo>
                          <a:pt x="105" y="18"/>
                        </a:lnTo>
                        <a:lnTo>
                          <a:pt x="105" y="16"/>
                        </a:lnTo>
                        <a:lnTo>
                          <a:pt x="105" y="16"/>
                        </a:lnTo>
                        <a:lnTo>
                          <a:pt x="105" y="16"/>
                        </a:lnTo>
                        <a:lnTo>
                          <a:pt x="105" y="14"/>
                        </a:lnTo>
                        <a:lnTo>
                          <a:pt x="103" y="14"/>
                        </a:lnTo>
                        <a:lnTo>
                          <a:pt x="103" y="14"/>
                        </a:lnTo>
                        <a:lnTo>
                          <a:pt x="105" y="14"/>
                        </a:lnTo>
                        <a:lnTo>
                          <a:pt x="105" y="12"/>
                        </a:lnTo>
                        <a:lnTo>
                          <a:pt x="103" y="12"/>
                        </a:lnTo>
                        <a:lnTo>
                          <a:pt x="103" y="12"/>
                        </a:lnTo>
                        <a:lnTo>
                          <a:pt x="105" y="12"/>
                        </a:lnTo>
                        <a:lnTo>
                          <a:pt x="105" y="12"/>
                        </a:lnTo>
                        <a:lnTo>
                          <a:pt x="105" y="10"/>
                        </a:lnTo>
                        <a:lnTo>
                          <a:pt x="105" y="10"/>
                        </a:lnTo>
                        <a:lnTo>
                          <a:pt x="103" y="10"/>
                        </a:lnTo>
                        <a:lnTo>
                          <a:pt x="103" y="10"/>
                        </a:lnTo>
                        <a:lnTo>
                          <a:pt x="103" y="8"/>
                        </a:lnTo>
                        <a:lnTo>
                          <a:pt x="103" y="8"/>
                        </a:lnTo>
                        <a:lnTo>
                          <a:pt x="103" y="8"/>
                        </a:lnTo>
                        <a:lnTo>
                          <a:pt x="101" y="8"/>
                        </a:lnTo>
                        <a:lnTo>
                          <a:pt x="101" y="6"/>
                        </a:lnTo>
                        <a:lnTo>
                          <a:pt x="101" y="6"/>
                        </a:lnTo>
                        <a:lnTo>
                          <a:pt x="101" y="6"/>
                        </a:lnTo>
                        <a:lnTo>
                          <a:pt x="101" y="6"/>
                        </a:lnTo>
                        <a:lnTo>
                          <a:pt x="100" y="6"/>
                        </a:lnTo>
                        <a:lnTo>
                          <a:pt x="100" y="4"/>
                        </a:lnTo>
                        <a:lnTo>
                          <a:pt x="100" y="4"/>
                        </a:lnTo>
                        <a:lnTo>
                          <a:pt x="98" y="4"/>
                        </a:lnTo>
                        <a:lnTo>
                          <a:pt x="98" y="4"/>
                        </a:lnTo>
                        <a:lnTo>
                          <a:pt x="98" y="4"/>
                        </a:lnTo>
                        <a:lnTo>
                          <a:pt x="98" y="2"/>
                        </a:lnTo>
                        <a:lnTo>
                          <a:pt x="98" y="2"/>
                        </a:lnTo>
                        <a:lnTo>
                          <a:pt x="100" y="2"/>
                        </a:lnTo>
                        <a:lnTo>
                          <a:pt x="100" y="2"/>
                        </a:lnTo>
                        <a:lnTo>
                          <a:pt x="101" y="2"/>
                        </a:lnTo>
                        <a:lnTo>
                          <a:pt x="101" y="2"/>
                        </a:lnTo>
                        <a:lnTo>
                          <a:pt x="101" y="2"/>
                        </a:lnTo>
                        <a:lnTo>
                          <a:pt x="101" y="2"/>
                        </a:lnTo>
                        <a:lnTo>
                          <a:pt x="103" y="2"/>
                        </a:lnTo>
                        <a:lnTo>
                          <a:pt x="103" y="2"/>
                        </a:lnTo>
                        <a:lnTo>
                          <a:pt x="103" y="2"/>
                        </a:lnTo>
                        <a:lnTo>
                          <a:pt x="103" y="2"/>
                        </a:lnTo>
                        <a:lnTo>
                          <a:pt x="103" y="0"/>
                        </a:lnTo>
                        <a:lnTo>
                          <a:pt x="105" y="0"/>
                        </a:lnTo>
                        <a:lnTo>
                          <a:pt x="105" y="0"/>
                        </a:lnTo>
                        <a:lnTo>
                          <a:pt x="105" y="0"/>
                        </a:lnTo>
                        <a:lnTo>
                          <a:pt x="107" y="0"/>
                        </a:lnTo>
                        <a:lnTo>
                          <a:pt x="107" y="0"/>
                        </a:lnTo>
                        <a:lnTo>
                          <a:pt x="107" y="0"/>
                        </a:lnTo>
                        <a:lnTo>
                          <a:pt x="107" y="0"/>
                        </a:lnTo>
                        <a:lnTo>
                          <a:pt x="109" y="0"/>
                        </a:lnTo>
                        <a:lnTo>
                          <a:pt x="109" y="0"/>
                        </a:lnTo>
                        <a:lnTo>
                          <a:pt x="109" y="2"/>
                        </a:lnTo>
                        <a:lnTo>
                          <a:pt x="109" y="2"/>
                        </a:lnTo>
                        <a:lnTo>
                          <a:pt x="109" y="2"/>
                        </a:lnTo>
                        <a:lnTo>
                          <a:pt x="111" y="2"/>
                        </a:lnTo>
                        <a:lnTo>
                          <a:pt x="111" y="4"/>
                        </a:lnTo>
                        <a:lnTo>
                          <a:pt x="111" y="4"/>
                        </a:lnTo>
                        <a:lnTo>
                          <a:pt x="111" y="2"/>
                        </a:lnTo>
                        <a:lnTo>
                          <a:pt x="113" y="2"/>
                        </a:lnTo>
                        <a:lnTo>
                          <a:pt x="113" y="2"/>
                        </a:lnTo>
                        <a:lnTo>
                          <a:pt x="113" y="4"/>
                        </a:lnTo>
                        <a:lnTo>
                          <a:pt x="113" y="4"/>
                        </a:lnTo>
                        <a:lnTo>
                          <a:pt x="113" y="4"/>
                        </a:lnTo>
                        <a:lnTo>
                          <a:pt x="113" y="4"/>
                        </a:lnTo>
                        <a:lnTo>
                          <a:pt x="115" y="4"/>
                        </a:lnTo>
                        <a:lnTo>
                          <a:pt x="115" y="6"/>
                        </a:lnTo>
                        <a:lnTo>
                          <a:pt x="115" y="6"/>
                        </a:lnTo>
                        <a:lnTo>
                          <a:pt x="117" y="6"/>
                        </a:lnTo>
                        <a:lnTo>
                          <a:pt x="117" y="6"/>
                        </a:lnTo>
                        <a:lnTo>
                          <a:pt x="117" y="6"/>
                        </a:lnTo>
                        <a:lnTo>
                          <a:pt x="117" y="8"/>
                        </a:lnTo>
                        <a:lnTo>
                          <a:pt x="117" y="8"/>
                        </a:lnTo>
                        <a:lnTo>
                          <a:pt x="117" y="8"/>
                        </a:lnTo>
                        <a:lnTo>
                          <a:pt x="119" y="8"/>
                        </a:lnTo>
                        <a:lnTo>
                          <a:pt x="119" y="10"/>
                        </a:lnTo>
                        <a:lnTo>
                          <a:pt x="119" y="10"/>
                        </a:lnTo>
                        <a:lnTo>
                          <a:pt x="119" y="10"/>
                        </a:lnTo>
                        <a:lnTo>
                          <a:pt x="119" y="10"/>
                        </a:lnTo>
                        <a:lnTo>
                          <a:pt x="119" y="12"/>
                        </a:lnTo>
                        <a:lnTo>
                          <a:pt x="121" y="12"/>
                        </a:lnTo>
                        <a:lnTo>
                          <a:pt x="121" y="12"/>
                        </a:lnTo>
                        <a:lnTo>
                          <a:pt x="121" y="12"/>
                        </a:lnTo>
                        <a:lnTo>
                          <a:pt x="121" y="12"/>
                        </a:lnTo>
                        <a:lnTo>
                          <a:pt x="121" y="14"/>
                        </a:lnTo>
                        <a:lnTo>
                          <a:pt x="121" y="14"/>
                        </a:lnTo>
                        <a:lnTo>
                          <a:pt x="121" y="14"/>
                        </a:lnTo>
                        <a:lnTo>
                          <a:pt x="121" y="14"/>
                        </a:lnTo>
                        <a:lnTo>
                          <a:pt x="121" y="16"/>
                        </a:lnTo>
                        <a:lnTo>
                          <a:pt x="122" y="16"/>
                        </a:lnTo>
                        <a:lnTo>
                          <a:pt x="122" y="16"/>
                        </a:lnTo>
                        <a:lnTo>
                          <a:pt x="122" y="16"/>
                        </a:lnTo>
                        <a:lnTo>
                          <a:pt x="122" y="18"/>
                        </a:lnTo>
                        <a:lnTo>
                          <a:pt x="122" y="18"/>
                        </a:lnTo>
                        <a:lnTo>
                          <a:pt x="122" y="18"/>
                        </a:lnTo>
                        <a:lnTo>
                          <a:pt x="122" y="19"/>
                        </a:lnTo>
                        <a:lnTo>
                          <a:pt x="122" y="19"/>
                        </a:lnTo>
                        <a:lnTo>
                          <a:pt x="122" y="19"/>
                        </a:lnTo>
                        <a:lnTo>
                          <a:pt x="122" y="21"/>
                        </a:lnTo>
                        <a:lnTo>
                          <a:pt x="122" y="21"/>
                        </a:lnTo>
                        <a:lnTo>
                          <a:pt x="124" y="21"/>
                        </a:lnTo>
                        <a:lnTo>
                          <a:pt x="124" y="21"/>
                        </a:lnTo>
                        <a:lnTo>
                          <a:pt x="124" y="21"/>
                        </a:lnTo>
                        <a:lnTo>
                          <a:pt x="124" y="21"/>
                        </a:lnTo>
                        <a:lnTo>
                          <a:pt x="126" y="21"/>
                        </a:lnTo>
                        <a:lnTo>
                          <a:pt x="126" y="21"/>
                        </a:lnTo>
                        <a:lnTo>
                          <a:pt x="126" y="21"/>
                        </a:lnTo>
                        <a:lnTo>
                          <a:pt x="128" y="21"/>
                        </a:lnTo>
                        <a:lnTo>
                          <a:pt x="128" y="23"/>
                        </a:lnTo>
                        <a:lnTo>
                          <a:pt x="128" y="23"/>
                        </a:lnTo>
                        <a:lnTo>
                          <a:pt x="128" y="23"/>
                        </a:lnTo>
                        <a:lnTo>
                          <a:pt x="128" y="23"/>
                        </a:lnTo>
                        <a:lnTo>
                          <a:pt x="128" y="25"/>
                        </a:lnTo>
                        <a:lnTo>
                          <a:pt x="130" y="25"/>
                        </a:lnTo>
                        <a:lnTo>
                          <a:pt x="130" y="25"/>
                        </a:lnTo>
                        <a:lnTo>
                          <a:pt x="130" y="25"/>
                        </a:lnTo>
                        <a:lnTo>
                          <a:pt x="132" y="25"/>
                        </a:lnTo>
                        <a:lnTo>
                          <a:pt x="132" y="25"/>
                        </a:lnTo>
                        <a:lnTo>
                          <a:pt x="132" y="25"/>
                        </a:lnTo>
                        <a:lnTo>
                          <a:pt x="134" y="25"/>
                        </a:lnTo>
                        <a:lnTo>
                          <a:pt x="134" y="27"/>
                        </a:lnTo>
                        <a:lnTo>
                          <a:pt x="134" y="27"/>
                        </a:lnTo>
                        <a:lnTo>
                          <a:pt x="134" y="27"/>
                        </a:lnTo>
                        <a:lnTo>
                          <a:pt x="134" y="29"/>
                        </a:lnTo>
                        <a:lnTo>
                          <a:pt x="134" y="29"/>
                        </a:lnTo>
                        <a:lnTo>
                          <a:pt x="134" y="29"/>
                        </a:lnTo>
                        <a:lnTo>
                          <a:pt x="134" y="29"/>
                        </a:lnTo>
                        <a:lnTo>
                          <a:pt x="136" y="29"/>
                        </a:lnTo>
                        <a:lnTo>
                          <a:pt x="136" y="31"/>
                        </a:lnTo>
                        <a:lnTo>
                          <a:pt x="136" y="31"/>
                        </a:lnTo>
                        <a:lnTo>
                          <a:pt x="136" y="31"/>
                        </a:lnTo>
                        <a:lnTo>
                          <a:pt x="136" y="33"/>
                        </a:lnTo>
                        <a:lnTo>
                          <a:pt x="136" y="33"/>
                        </a:lnTo>
                        <a:lnTo>
                          <a:pt x="136" y="33"/>
                        </a:lnTo>
                        <a:lnTo>
                          <a:pt x="136" y="35"/>
                        </a:lnTo>
                        <a:lnTo>
                          <a:pt x="134" y="35"/>
                        </a:lnTo>
                        <a:lnTo>
                          <a:pt x="134" y="35"/>
                        </a:lnTo>
                        <a:lnTo>
                          <a:pt x="136" y="35"/>
                        </a:lnTo>
                        <a:lnTo>
                          <a:pt x="136" y="35"/>
                        </a:lnTo>
                        <a:lnTo>
                          <a:pt x="136" y="37"/>
                        </a:lnTo>
                        <a:lnTo>
                          <a:pt x="136" y="37"/>
                        </a:lnTo>
                        <a:lnTo>
                          <a:pt x="136" y="37"/>
                        </a:lnTo>
                        <a:lnTo>
                          <a:pt x="138" y="37"/>
                        </a:lnTo>
                        <a:lnTo>
                          <a:pt x="138" y="37"/>
                        </a:lnTo>
                        <a:lnTo>
                          <a:pt x="140" y="37"/>
                        </a:lnTo>
                        <a:lnTo>
                          <a:pt x="140" y="37"/>
                        </a:lnTo>
                        <a:lnTo>
                          <a:pt x="140" y="37"/>
                        </a:lnTo>
                        <a:lnTo>
                          <a:pt x="140" y="37"/>
                        </a:lnTo>
                        <a:lnTo>
                          <a:pt x="140" y="37"/>
                        </a:lnTo>
                        <a:lnTo>
                          <a:pt x="142" y="37"/>
                        </a:lnTo>
                        <a:lnTo>
                          <a:pt x="142" y="37"/>
                        </a:lnTo>
                        <a:lnTo>
                          <a:pt x="142" y="37"/>
                        </a:lnTo>
                        <a:lnTo>
                          <a:pt x="142" y="39"/>
                        </a:lnTo>
                        <a:lnTo>
                          <a:pt x="144" y="39"/>
                        </a:lnTo>
                        <a:lnTo>
                          <a:pt x="144" y="39"/>
                        </a:lnTo>
                        <a:lnTo>
                          <a:pt x="142" y="39"/>
                        </a:lnTo>
                        <a:lnTo>
                          <a:pt x="142" y="41"/>
                        </a:lnTo>
                        <a:lnTo>
                          <a:pt x="142" y="41"/>
                        </a:lnTo>
                        <a:lnTo>
                          <a:pt x="144" y="41"/>
                        </a:lnTo>
                        <a:lnTo>
                          <a:pt x="144" y="42"/>
                        </a:lnTo>
                        <a:lnTo>
                          <a:pt x="144" y="42"/>
                        </a:lnTo>
                        <a:lnTo>
                          <a:pt x="144" y="44"/>
                        </a:lnTo>
                        <a:lnTo>
                          <a:pt x="142" y="44"/>
                        </a:lnTo>
                        <a:lnTo>
                          <a:pt x="142" y="44"/>
                        </a:lnTo>
                        <a:lnTo>
                          <a:pt x="142" y="44"/>
                        </a:lnTo>
                        <a:lnTo>
                          <a:pt x="142" y="44"/>
                        </a:lnTo>
                        <a:lnTo>
                          <a:pt x="142" y="46"/>
                        </a:lnTo>
                        <a:lnTo>
                          <a:pt x="142" y="46"/>
                        </a:lnTo>
                        <a:lnTo>
                          <a:pt x="142" y="46"/>
                        </a:lnTo>
                        <a:lnTo>
                          <a:pt x="142" y="48"/>
                        </a:lnTo>
                        <a:lnTo>
                          <a:pt x="144" y="48"/>
                        </a:lnTo>
                        <a:lnTo>
                          <a:pt x="144" y="48"/>
                        </a:lnTo>
                        <a:lnTo>
                          <a:pt x="144" y="48"/>
                        </a:lnTo>
                        <a:lnTo>
                          <a:pt x="145" y="48"/>
                        </a:lnTo>
                        <a:lnTo>
                          <a:pt x="145" y="48"/>
                        </a:lnTo>
                        <a:lnTo>
                          <a:pt x="145" y="50"/>
                        </a:lnTo>
                        <a:lnTo>
                          <a:pt x="145" y="50"/>
                        </a:lnTo>
                        <a:lnTo>
                          <a:pt x="145" y="50"/>
                        </a:lnTo>
                        <a:lnTo>
                          <a:pt x="145" y="50"/>
                        </a:lnTo>
                        <a:lnTo>
                          <a:pt x="145" y="50"/>
                        </a:lnTo>
                        <a:lnTo>
                          <a:pt x="147" y="50"/>
                        </a:lnTo>
                        <a:lnTo>
                          <a:pt x="147" y="50"/>
                        </a:lnTo>
                        <a:lnTo>
                          <a:pt x="147" y="48"/>
                        </a:lnTo>
                        <a:lnTo>
                          <a:pt x="149" y="48"/>
                        </a:lnTo>
                        <a:lnTo>
                          <a:pt x="149" y="50"/>
                        </a:lnTo>
                        <a:lnTo>
                          <a:pt x="149" y="50"/>
                        </a:lnTo>
                        <a:lnTo>
                          <a:pt x="149" y="48"/>
                        </a:lnTo>
                        <a:lnTo>
                          <a:pt x="149" y="48"/>
                        </a:lnTo>
                        <a:lnTo>
                          <a:pt x="149" y="50"/>
                        </a:lnTo>
                        <a:lnTo>
                          <a:pt x="151" y="50"/>
                        </a:lnTo>
                        <a:lnTo>
                          <a:pt x="151" y="48"/>
                        </a:lnTo>
                        <a:lnTo>
                          <a:pt x="151" y="48"/>
                        </a:lnTo>
                        <a:lnTo>
                          <a:pt x="151" y="48"/>
                        </a:lnTo>
                        <a:lnTo>
                          <a:pt x="153" y="48"/>
                        </a:lnTo>
                        <a:lnTo>
                          <a:pt x="153" y="48"/>
                        </a:lnTo>
                        <a:lnTo>
                          <a:pt x="155" y="48"/>
                        </a:lnTo>
                        <a:lnTo>
                          <a:pt x="155" y="48"/>
                        </a:lnTo>
                        <a:lnTo>
                          <a:pt x="155" y="50"/>
                        </a:lnTo>
                        <a:lnTo>
                          <a:pt x="155" y="50"/>
                        </a:lnTo>
                        <a:lnTo>
                          <a:pt x="155" y="50"/>
                        </a:lnTo>
                        <a:lnTo>
                          <a:pt x="157" y="50"/>
                        </a:lnTo>
                        <a:lnTo>
                          <a:pt x="157" y="50"/>
                        </a:lnTo>
                        <a:lnTo>
                          <a:pt x="157" y="50"/>
                        </a:lnTo>
                        <a:lnTo>
                          <a:pt x="157" y="50"/>
                        </a:lnTo>
                        <a:lnTo>
                          <a:pt x="159" y="50"/>
                        </a:lnTo>
                        <a:lnTo>
                          <a:pt x="159" y="50"/>
                        </a:lnTo>
                        <a:lnTo>
                          <a:pt x="159" y="48"/>
                        </a:lnTo>
                        <a:lnTo>
                          <a:pt x="161" y="48"/>
                        </a:lnTo>
                        <a:lnTo>
                          <a:pt x="161" y="48"/>
                        </a:lnTo>
                        <a:lnTo>
                          <a:pt x="161" y="48"/>
                        </a:lnTo>
                        <a:lnTo>
                          <a:pt x="161" y="46"/>
                        </a:lnTo>
                        <a:lnTo>
                          <a:pt x="161" y="46"/>
                        </a:lnTo>
                        <a:lnTo>
                          <a:pt x="161" y="48"/>
                        </a:lnTo>
                        <a:lnTo>
                          <a:pt x="163" y="48"/>
                        </a:lnTo>
                        <a:lnTo>
                          <a:pt x="163" y="48"/>
                        </a:lnTo>
                        <a:lnTo>
                          <a:pt x="163" y="46"/>
                        </a:lnTo>
                        <a:lnTo>
                          <a:pt x="163" y="46"/>
                        </a:lnTo>
                        <a:lnTo>
                          <a:pt x="163" y="46"/>
                        </a:lnTo>
                        <a:lnTo>
                          <a:pt x="165" y="46"/>
                        </a:lnTo>
                        <a:lnTo>
                          <a:pt x="165" y="44"/>
                        </a:lnTo>
                        <a:lnTo>
                          <a:pt x="165" y="44"/>
                        </a:lnTo>
                        <a:lnTo>
                          <a:pt x="165" y="44"/>
                        </a:lnTo>
                        <a:lnTo>
                          <a:pt x="165" y="44"/>
                        </a:lnTo>
                        <a:lnTo>
                          <a:pt x="166" y="44"/>
                        </a:lnTo>
                        <a:lnTo>
                          <a:pt x="166" y="42"/>
                        </a:lnTo>
                        <a:lnTo>
                          <a:pt x="166" y="42"/>
                        </a:lnTo>
                        <a:lnTo>
                          <a:pt x="166" y="44"/>
                        </a:lnTo>
                        <a:lnTo>
                          <a:pt x="166" y="44"/>
                        </a:lnTo>
                        <a:lnTo>
                          <a:pt x="166" y="44"/>
                        </a:lnTo>
                        <a:lnTo>
                          <a:pt x="168" y="44"/>
                        </a:lnTo>
                        <a:lnTo>
                          <a:pt x="168" y="44"/>
                        </a:lnTo>
                        <a:lnTo>
                          <a:pt x="170" y="44"/>
                        </a:lnTo>
                        <a:lnTo>
                          <a:pt x="170" y="44"/>
                        </a:lnTo>
                        <a:lnTo>
                          <a:pt x="170" y="44"/>
                        </a:lnTo>
                        <a:lnTo>
                          <a:pt x="170" y="46"/>
                        </a:lnTo>
                        <a:lnTo>
                          <a:pt x="170" y="46"/>
                        </a:lnTo>
                        <a:lnTo>
                          <a:pt x="170" y="46"/>
                        </a:lnTo>
                        <a:lnTo>
                          <a:pt x="170" y="46"/>
                        </a:lnTo>
                        <a:lnTo>
                          <a:pt x="172" y="46"/>
                        </a:lnTo>
                        <a:lnTo>
                          <a:pt x="172" y="46"/>
                        </a:lnTo>
                        <a:lnTo>
                          <a:pt x="172" y="46"/>
                        </a:lnTo>
                        <a:lnTo>
                          <a:pt x="172" y="48"/>
                        </a:lnTo>
                        <a:lnTo>
                          <a:pt x="172" y="48"/>
                        </a:lnTo>
                        <a:lnTo>
                          <a:pt x="174" y="48"/>
                        </a:lnTo>
                        <a:lnTo>
                          <a:pt x="174" y="46"/>
                        </a:lnTo>
                        <a:lnTo>
                          <a:pt x="174" y="46"/>
                        </a:lnTo>
                        <a:lnTo>
                          <a:pt x="176" y="46"/>
                        </a:lnTo>
                        <a:lnTo>
                          <a:pt x="176" y="48"/>
                        </a:lnTo>
                        <a:lnTo>
                          <a:pt x="176" y="48"/>
                        </a:lnTo>
                        <a:lnTo>
                          <a:pt x="176" y="46"/>
                        </a:lnTo>
                        <a:lnTo>
                          <a:pt x="176" y="46"/>
                        </a:lnTo>
                        <a:lnTo>
                          <a:pt x="176" y="46"/>
                        </a:lnTo>
                        <a:lnTo>
                          <a:pt x="178" y="46"/>
                        </a:lnTo>
                        <a:lnTo>
                          <a:pt x="178" y="44"/>
                        </a:lnTo>
                        <a:lnTo>
                          <a:pt x="178" y="44"/>
                        </a:lnTo>
                        <a:lnTo>
                          <a:pt x="178" y="46"/>
                        </a:lnTo>
                        <a:lnTo>
                          <a:pt x="178" y="46"/>
                        </a:lnTo>
                        <a:lnTo>
                          <a:pt x="178" y="44"/>
                        </a:lnTo>
                        <a:lnTo>
                          <a:pt x="178" y="44"/>
                        </a:lnTo>
                        <a:lnTo>
                          <a:pt x="180" y="44"/>
                        </a:lnTo>
                        <a:lnTo>
                          <a:pt x="180" y="44"/>
                        </a:lnTo>
                        <a:lnTo>
                          <a:pt x="180" y="44"/>
                        </a:lnTo>
                        <a:lnTo>
                          <a:pt x="182" y="44"/>
                        </a:lnTo>
                        <a:lnTo>
                          <a:pt x="182" y="44"/>
                        </a:lnTo>
                        <a:lnTo>
                          <a:pt x="182" y="44"/>
                        </a:lnTo>
                        <a:lnTo>
                          <a:pt x="182" y="44"/>
                        </a:lnTo>
                        <a:lnTo>
                          <a:pt x="182" y="46"/>
                        </a:lnTo>
                        <a:lnTo>
                          <a:pt x="182" y="46"/>
                        </a:lnTo>
                        <a:lnTo>
                          <a:pt x="184" y="46"/>
                        </a:lnTo>
                        <a:lnTo>
                          <a:pt x="184" y="46"/>
                        </a:lnTo>
                        <a:lnTo>
                          <a:pt x="184" y="46"/>
                        </a:lnTo>
                        <a:lnTo>
                          <a:pt x="184" y="46"/>
                        </a:lnTo>
                        <a:lnTo>
                          <a:pt x="184" y="48"/>
                        </a:lnTo>
                        <a:lnTo>
                          <a:pt x="184" y="48"/>
                        </a:lnTo>
                        <a:lnTo>
                          <a:pt x="186" y="48"/>
                        </a:lnTo>
                        <a:lnTo>
                          <a:pt x="186" y="50"/>
                        </a:lnTo>
                        <a:lnTo>
                          <a:pt x="186" y="50"/>
                        </a:lnTo>
                        <a:lnTo>
                          <a:pt x="186" y="50"/>
                        </a:lnTo>
                        <a:lnTo>
                          <a:pt x="186" y="50"/>
                        </a:lnTo>
                        <a:lnTo>
                          <a:pt x="186" y="48"/>
                        </a:lnTo>
                        <a:lnTo>
                          <a:pt x="188" y="48"/>
                        </a:lnTo>
                        <a:lnTo>
                          <a:pt x="188" y="50"/>
                        </a:lnTo>
                        <a:lnTo>
                          <a:pt x="188" y="50"/>
                        </a:lnTo>
                        <a:lnTo>
                          <a:pt x="188" y="50"/>
                        </a:lnTo>
                        <a:lnTo>
                          <a:pt x="188" y="50"/>
                        </a:lnTo>
                        <a:lnTo>
                          <a:pt x="189" y="50"/>
                        </a:lnTo>
                        <a:lnTo>
                          <a:pt x="189" y="50"/>
                        </a:lnTo>
                        <a:lnTo>
                          <a:pt x="189" y="50"/>
                        </a:lnTo>
                        <a:lnTo>
                          <a:pt x="191" y="50"/>
                        </a:lnTo>
                        <a:lnTo>
                          <a:pt x="191" y="5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8" name="Rectangle 520">
                    <a:extLst>
                      <a:ext uri="{FF2B5EF4-FFF2-40B4-BE49-F238E27FC236}">
                        <a16:creationId xmlns:a16="http://schemas.microsoft.com/office/drawing/2014/main" id="{ADE6B1F1-4321-44B3-8215-6E5032C8C4E9}"/>
                      </a:ext>
                    </a:extLst>
                  </p:cNvPr>
                  <p:cNvSpPr>
                    <a:spLocks noChangeArrowheads="1"/>
                  </p:cNvSpPr>
                  <p:nvPr/>
                </p:nvSpPr>
                <p:spPr bwMode="auto">
                  <a:xfrm>
                    <a:off x="9428" y="2965"/>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69" name="Rectangle 521">
                    <a:extLst>
                      <a:ext uri="{FF2B5EF4-FFF2-40B4-BE49-F238E27FC236}">
                        <a16:creationId xmlns:a16="http://schemas.microsoft.com/office/drawing/2014/main" id="{DFEA59C0-271D-49B7-B578-0740CF8731F2}"/>
                      </a:ext>
                    </a:extLst>
                  </p:cNvPr>
                  <p:cNvSpPr>
                    <a:spLocks noChangeArrowheads="1"/>
                  </p:cNvSpPr>
                  <p:nvPr/>
                </p:nvSpPr>
                <p:spPr bwMode="auto">
                  <a:xfrm>
                    <a:off x="9428" y="2965"/>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0" name="Freeform 522">
                    <a:extLst>
                      <a:ext uri="{FF2B5EF4-FFF2-40B4-BE49-F238E27FC236}">
                        <a16:creationId xmlns:a16="http://schemas.microsoft.com/office/drawing/2014/main" id="{F49058CE-0525-44BC-B1B8-758F27FCC7A1}"/>
                      </a:ext>
                    </a:extLst>
                  </p:cNvPr>
                  <p:cNvSpPr>
                    <a:spLocks/>
                  </p:cNvSpPr>
                  <p:nvPr/>
                </p:nvSpPr>
                <p:spPr bwMode="auto">
                  <a:xfrm>
                    <a:off x="9268" y="2735"/>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1" name="Freeform 523">
                    <a:extLst>
                      <a:ext uri="{FF2B5EF4-FFF2-40B4-BE49-F238E27FC236}">
                        <a16:creationId xmlns:a16="http://schemas.microsoft.com/office/drawing/2014/main" id="{49664BCE-F955-4394-9053-2413309A89EA}"/>
                      </a:ext>
                    </a:extLst>
                  </p:cNvPr>
                  <p:cNvSpPr>
                    <a:spLocks/>
                  </p:cNvSpPr>
                  <p:nvPr/>
                </p:nvSpPr>
                <p:spPr bwMode="auto">
                  <a:xfrm>
                    <a:off x="9268" y="2735"/>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2" name="Freeform 524">
                    <a:extLst>
                      <a:ext uri="{FF2B5EF4-FFF2-40B4-BE49-F238E27FC236}">
                        <a16:creationId xmlns:a16="http://schemas.microsoft.com/office/drawing/2014/main" id="{072D84D5-FE09-4D18-9362-BDAC6B2D186B}"/>
                      </a:ext>
                    </a:extLst>
                  </p:cNvPr>
                  <p:cNvSpPr>
                    <a:spLocks/>
                  </p:cNvSpPr>
                  <p:nvPr/>
                </p:nvSpPr>
                <p:spPr bwMode="auto">
                  <a:xfrm>
                    <a:off x="9233" y="275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3" name="Freeform 525">
                    <a:extLst>
                      <a:ext uri="{FF2B5EF4-FFF2-40B4-BE49-F238E27FC236}">
                        <a16:creationId xmlns:a16="http://schemas.microsoft.com/office/drawing/2014/main" id="{5C8BF809-510F-47B2-92BE-E47BFC594653}"/>
                      </a:ext>
                    </a:extLst>
                  </p:cNvPr>
                  <p:cNvSpPr>
                    <a:spLocks/>
                  </p:cNvSpPr>
                  <p:nvPr/>
                </p:nvSpPr>
                <p:spPr bwMode="auto">
                  <a:xfrm>
                    <a:off x="9233" y="275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4" name="Freeform 526">
                    <a:extLst>
                      <a:ext uri="{FF2B5EF4-FFF2-40B4-BE49-F238E27FC236}">
                        <a16:creationId xmlns:a16="http://schemas.microsoft.com/office/drawing/2014/main" id="{01B2BD17-D207-4FB9-8F69-A9E53EAE76B3}"/>
                      </a:ext>
                    </a:extLst>
                  </p:cNvPr>
                  <p:cNvSpPr>
                    <a:spLocks/>
                  </p:cNvSpPr>
                  <p:nvPr/>
                </p:nvSpPr>
                <p:spPr bwMode="auto">
                  <a:xfrm>
                    <a:off x="9233" y="2726"/>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5" name="Freeform 527">
                    <a:extLst>
                      <a:ext uri="{FF2B5EF4-FFF2-40B4-BE49-F238E27FC236}">
                        <a16:creationId xmlns:a16="http://schemas.microsoft.com/office/drawing/2014/main" id="{A3FB01F8-7BAD-4300-8B8B-62A2DE06AE03}"/>
                      </a:ext>
                    </a:extLst>
                  </p:cNvPr>
                  <p:cNvSpPr>
                    <a:spLocks/>
                  </p:cNvSpPr>
                  <p:nvPr/>
                </p:nvSpPr>
                <p:spPr bwMode="auto">
                  <a:xfrm>
                    <a:off x="9233" y="2726"/>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6" name="Freeform 528">
                    <a:extLst>
                      <a:ext uri="{FF2B5EF4-FFF2-40B4-BE49-F238E27FC236}">
                        <a16:creationId xmlns:a16="http://schemas.microsoft.com/office/drawing/2014/main" id="{BE6A3C58-95FE-4183-B216-1CEF091A62C0}"/>
                      </a:ext>
                    </a:extLst>
                  </p:cNvPr>
                  <p:cNvSpPr>
                    <a:spLocks/>
                  </p:cNvSpPr>
                  <p:nvPr/>
                </p:nvSpPr>
                <p:spPr bwMode="auto">
                  <a:xfrm>
                    <a:off x="9210" y="2745"/>
                    <a:ext cx="2" cy="4"/>
                  </a:xfrm>
                  <a:custGeom>
                    <a:avLst/>
                    <a:gdLst>
                      <a:gd name="T0" fmla="*/ 2 w 2"/>
                      <a:gd name="T1" fmla="*/ 0 h 4"/>
                      <a:gd name="T2" fmla="*/ 2 w 2"/>
                      <a:gd name="T3" fmla="*/ 0 h 4"/>
                      <a:gd name="T4" fmla="*/ 2 w 2"/>
                      <a:gd name="T5" fmla="*/ 2 h 4"/>
                      <a:gd name="T6" fmla="*/ 2 w 2"/>
                      <a:gd name="T7" fmla="*/ 2 h 4"/>
                      <a:gd name="T8" fmla="*/ 2 w 2"/>
                      <a:gd name="T9" fmla="*/ 4 h 4"/>
                      <a:gd name="T10" fmla="*/ 2 w 2"/>
                      <a:gd name="T11" fmla="*/ 4 h 4"/>
                      <a:gd name="T12" fmla="*/ 0 w 2"/>
                      <a:gd name="T13" fmla="*/ 4 h 4"/>
                      <a:gd name="T14" fmla="*/ 0 w 2"/>
                      <a:gd name="T15" fmla="*/ 2 h 4"/>
                      <a:gd name="T16" fmla="*/ 2 w 2"/>
                      <a:gd name="T17" fmla="*/ 2 h 4"/>
                      <a:gd name="T18" fmla="*/ 2 w 2"/>
                      <a:gd name="T19" fmla="*/ 2 h 4"/>
                      <a:gd name="T20" fmla="*/ 2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0"/>
                        </a:moveTo>
                        <a:lnTo>
                          <a:pt x="2" y="0"/>
                        </a:lnTo>
                        <a:lnTo>
                          <a:pt x="2" y="2"/>
                        </a:lnTo>
                        <a:lnTo>
                          <a:pt x="2" y="2"/>
                        </a:lnTo>
                        <a:lnTo>
                          <a:pt x="2" y="4"/>
                        </a:lnTo>
                        <a:lnTo>
                          <a:pt x="2" y="4"/>
                        </a:lnTo>
                        <a:lnTo>
                          <a:pt x="0" y="4"/>
                        </a:lnTo>
                        <a:lnTo>
                          <a:pt x="0" y="2"/>
                        </a:lnTo>
                        <a:lnTo>
                          <a:pt x="2" y="2"/>
                        </a:lnTo>
                        <a:lnTo>
                          <a:pt x="2" y="2"/>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7" name="Freeform 529">
                    <a:extLst>
                      <a:ext uri="{FF2B5EF4-FFF2-40B4-BE49-F238E27FC236}">
                        <a16:creationId xmlns:a16="http://schemas.microsoft.com/office/drawing/2014/main" id="{F878F28E-B723-44B6-B32B-9F3742030AA8}"/>
                      </a:ext>
                    </a:extLst>
                  </p:cNvPr>
                  <p:cNvSpPr>
                    <a:spLocks/>
                  </p:cNvSpPr>
                  <p:nvPr/>
                </p:nvSpPr>
                <p:spPr bwMode="auto">
                  <a:xfrm>
                    <a:off x="9210" y="2745"/>
                    <a:ext cx="2" cy="4"/>
                  </a:xfrm>
                  <a:custGeom>
                    <a:avLst/>
                    <a:gdLst>
                      <a:gd name="T0" fmla="*/ 2 w 2"/>
                      <a:gd name="T1" fmla="*/ 0 h 4"/>
                      <a:gd name="T2" fmla="*/ 2 w 2"/>
                      <a:gd name="T3" fmla="*/ 0 h 4"/>
                      <a:gd name="T4" fmla="*/ 2 w 2"/>
                      <a:gd name="T5" fmla="*/ 2 h 4"/>
                      <a:gd name="T6" fmla="*/ 2 w 2"/>
                      <a:gd name="T7" fmla="*/ 2 h 4"/>
                      <a:gd name="T8" fmla="*/ 2 w 2"/>
                      <a:gd name="T9" fmla="*/ 4 h 4"/>
                      <a:gd name="T10" fmla="*/ 2 w 2"/>
                      <a:gd name="T11" fmla="*/ 4 h 4"/>
                      <a:gd name="T12" fmla="*/ 0 w 2"/>
                      <a:gd name="T13" fmla="*/ 4 h 4"/>
                      <a:gd name="T14" fmla="*/ 0 w 2"/>
                      <a:gd name="T15" fmla="*/ 2 h 4"/>
                      <a:gd name="T16" fmla="*/ 2 w 2"/>
                      <a:gd name="T17" fmla="*/ 2 h 4"/>
                      <a:gd name="T18" fmla="*/ 2 w 2"/>
                      <a:gd name="T19" fmla="*/ 2 h 4"/>
                      <a:gd name="T20" fmla="*/ 2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2" y="0"/>
                        </a:moveTo>
                        <a:lnTo>
                          <a:pt x="2" y="0"/>
                        </a:lnTo>
                        <a:lnTo>
                          <a:pt x="2" y="2"/>
                        </a:lnTo>
                        <a:lnTo>
                          <a:pt x="2" y="2"/>
                        </a:lnTo>
                        <a:lnTo>
                          <a:pt x="2" y="4"/>
                        </a:lnTo>
                        <a:lnTo>
                          <a:pt x="2" y="4"/>
                        </a:lnTo>
                        <a:lnTo>
                          <a:pt x="0" y="4"/>
                        </a:lnTo>
                        <a:lnTo>
                          <a:pt x="0" y="2"/>
                        </a:lnTo>
                        <a:lnTo>
                          <a:pt x="2" y="2"/>
                        </a:lnTo>
                        <a:lnTo>
                          <a:pt x="2" y="2"/>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8" name="Freeform 530">
                    <a:extLst>
                      <a:ext uri="{FF2B5EF4-FFF2-40B4-BE49-F238E27FC236}">
                        <a16:creationId xmlns:a16="http://schemas.microsoft.com/office/drawing/2014/main" id="{90247B51-7D36-409B-A75E-BB03122238EA}"/>
                      </a:ext>
                    </a:extLst>
                  </p:cNvPr>
                  <p:cNvSpPr>
                    <a:spLocks/>
                  </p:cNvSpPr>
                  <p:nvPr/>
                </p:nvSpPr>
                <p:spPr bwMode="auto">
                  <a:xfrm>
                    <a:off x="9229" y="2762"/>
                    <a:ext cx="2" cy="4"/>
                  </a:xfrm>
                  <a:custGeom>
                    <a:avLst/>
                    <a:gdLst>
                      <a:gd name="T0" fmla="*/ 0 w 2"/>
                      <a:gd name="T1" fmla="*/ 4 h 4"/>
                      <a:gd name="T2" fmla="*/ 0 w 2"/>
                      <a:gd name="T3" fmla="*/ 4 h 4"/>
                      <a:gd name="T4" fmla="*/ 0 w 2"/>
                      <a:gd name="T5" fmla="*/ 2 h 4"/>
                      <a:gd name="T6" fmla="*/ 0 w 2"/>
                      <a:gd name="T7" fmla="*/ 2 h 4"/>
                      <a:gd name="T8" fmla="*/ 0 w 2"/>
                      <a:gd name="T9" fmla="*/ 0 h 4"/>
                      <a:gd name="T10" fmla="*/ 0 w 2"/>
                      <a:gd name="T11" fmla="*/ 0 h 4"/>
                      <a:gd name="T12" fmla="*/ 2 w 2"/>
                      <a:gd name="T13" fmla="*/ 0 h 4"/>
                      <a:gd name="T14" fmla="*/ 2 w 2"/>
                      <a:gd name="T15" fmla="*/ 2 h 4"/>
                      <a:gd name="T16" fmla="*/ 0 w 2"/>
                      <a:gd name="T17" fmla="*/ 2 h 4"/>
                      <a:gd name="T18" fmla="*/ 0 w 2"/>
                      <a:gd name="T19" fmla="*/ 2 h 4"/>
                      <a:gd name="T20" fmla="*/ 0 w 2"/>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4"/>
                        </a:moveTo>
                        <a:lnTo>
                          <a:pt x="0" y="4"/>
                        </a:lnTo>
                        <a:lnTo>
                          <a:pt x="0" y="2"/>
                        </a:lnTo>
                        <a:lnTo>
                          <a:pt x="0" y="2"/>
                        </a:lnTo>
                        <a:lnTo>
                          <a:pt x="0" y="0"/>
                        </a:lnTo>
                        <a:lnTo>
                          <a:pt x="0" y="0"/>
                        </a:lnTo>
                        <a:lnTo>
                          <a:pt x="2" y="0"/>
                        </a:lnTo>
                        <a:lnTo>
                          <a:pt x="2" y="2"/>
                        </a:lnTo>
                        <a:lnTo>
                          <a:pt x="0" y="2"/>
                        </a:lnTo>
                        <a:lnTo>
                          <a:pt x="0" y="2"/>
                        </a:lnTo>
                        <a:lnTo>
                          <a:pt x="0"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79" name="Freeform 531">
                    <a:extLst>
                      <a:ext uri="{FF2B5EF4-FFF2-40B4-BE49-F238E27FC236}">
                        <a16:creationId xmlns:a16="http://schemas.microsoft.com/office/drawing/2014/main" id="{74B7557F-89F3-4EFD-A5A6-D1EBCE40177F}"/>
                      </a:ext>
                    </a:extLst>
                  </p:cNvPr>
                  <p:cNvSpPr>
                    <a:spLocks/>
                  </p:cNvSpPr>
                  <p:nvPr/>
                </p:nvSpPr>
                <p:spPr bwMode="auto">
                  <a:xfrm>
                    <a:off x="9229" y="2762"/>
                    <a:ext cx="2" cy="4"/>
                  </a:xfrm>
                  <a:custGeom>
                    <a:avLst/>
                    <a:gdLst>
                      <a:gd name="T0" fmla="*/ 0 w 2"/>
                      <a:gd name="T1" fmla="*/ 4 h 4"/>
                      <a:gd name="T2" fmla="*/ 0 w 2"/>
                      <a:gd name="T3" fmla="*/ 4 h 4"/>
                      <a:gd name="T4" fmla="*/ 0 w 2"/>
                      <a:gd name="T5" fmla="*/ 2 h 4"/>
                      <a:gd name="T6" fmla="*/ 0 w 2"/>
                      <a:gd name="T7" fmla="*/ 2 h 4"/>
                      <a:gd name="T8" fmla="*/ 0 w 2"/>
                      <a:gd name="T9" fmla="*/ 0 h 4"/>
                      <a:gd name="T10" fmla="*/ 0 w 2"/>
                      <a:gd name="T11" fmla="*/ 0 h 4"/>
                      <a:gd name="T12" fmla="*/ 2 w 2"/>
                      <a:gd name="T13" fmla="*/ 0 h 4"/>
                      <a:gd name="T14" fmla="*/ 2 w 2"/>
                      <a:gd name="T15" fmla="*/ 2 h 4"/>
                      <a:gd name="T16" fmla="*/ 0 w 2"/>
                      <a:gd name="T17" fmla="*/ 2 h 4"/>
                      <a:gd name="T18" fmla="*/ 0 w 2"/>
                      <a:gd name="T19" fmla="*/ 2 h 4"/>
                      <a:gd name="T20" fmla="*/ 0 w 2"/>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4"/>
                        </a:moveTo>
                        <a:lnTo>
                          <a:pt x="0" y="4"/>
                        </a:lnTo>
                        <a:lnTo>
                          <a:pt x="0" y="2"/>
                        </a:lnTo>
                        <a:lnTo>
                          <a:pt x="0" y="2"/>
                        </a:lnTo>
                        <a:lnTo>
                          <a:pt x="0" y="0"/>
                        </a:lnTo>
                        <a:lnTo>
                          <a:pt x="0" y="0"/>
                        </a:lnTo>
                        <a:lnTo>
                          <a:pt x="2" y="0"/>
                        </a:lnTo>
                        <a:lnTo>
                          <a:pt x="2" y="2"/>
                        </a:lnTo>
                        <a:lnTo>
                          <a:pt x="0" y="2"/>
                        </a:lnTo>
                        <a:lnTo>
                          <a:pt x="0" y="2"/>
                        </a:lnTo>
                        <a:lnTo>
                          <a:pt x="0"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0" name="Freeform 532">
                    <a:extLst>
                      <a:ext uri="{FF2B5EF4-FFF2-40B4-BE49-F238E27FC236}">
                        <a16:creationId xmlns:a16="http://schemas.microsoft.com/office/drawing/2014/main" id="{0728C767-9106-48C5-A4C1-0A6D5808F96A}"/>
                      </a:ext>
                    </a:extLst>
                  </p:cNvPr>
                  <p:cNvSpPr>
                    <a:spLocks/>
                  </p:cNvSpPr>
                  <p:nvPr/>
                </p:nvSpPr>
                <p:spPr bwMode="auto">
                  <a:xfrm>
                    <a:off x="9229" y="2750"/>
                    <a:ext cx="2" cy="2"/>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2 h 2"/>
                      <a:gd name="T16" fmla="*/ 0 w 2"/>
                      <a:gd name="T17" fmla="*/ 0 h 2"/>
                      <a:gd name="T18" fmla="*/ 0 w 2"/>
                      <a:gd name="T19" fmla="*/ 0 h 2"/>
                      <a:gd name="T20" fmla="*/ 0 w 2"/>
                      <a:gd name="T21" fmla="*/ 0 h 2"/>
                      <a:gd name="T22" fmla="*/ 0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0"/>
                        </a:lnTo>
                        <a:lnTo>
                          <a:pt x="2" y="0"/>
                        </a:lnTo>
                        <a:lnTo>
                          <a:pt x="2" y="2"/>
                        </a:lnTo>
                        <a:lnTo>
                          <a:pt x="2" y="2"/>
                        </a:lnTo>
                        <a:lnTo>
                          <a:pt x="2" y="2"/>
                        </a:lnTo>
                        <a:lnTo>
                          <a:pt x="0" y="2"/>
                        </a:lnTo>
                        <a:lnTo>
                          <a:pt x="0" y="2"/>
                        </a:lnTo>
                        <a:lnTo>
                          <a:pt x="0" y="0"/>
                        </a:lnTo>
                        <a:lnTo>
                          <a:pt x="0" y="0"/>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1" name="Freeform 533">
                    <a:extLst>
                      <a:ext uri="{FF2B5EF4-FFF2-40B4-BE49-F238E27FC236}">
                        <a16:creationId xmlns:a16="http://schemas.microsoft.com/office/drawing/2014/main" id="{5F804DAD-7F6D-4496-9664-803F0AF59B8E}"/>
                      </a:ext>
                    </a:extLst>
                  </p:cNvPr>
                  <p:cNvSpPr>
                    <a:spLocks/>
                  </p:cNvSpPr>
                  <p:nvPr/>
                </p:nvSpPr>
                <p:spPr bwMode="auto">
                  <a:xfrm>
                    <a:off x="9229" y="2750"/>
                    <a:ext cx="2" cy="2"/>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2 h 2"/>
                      <a:gd name="T16" fmla="*/ 0 w 2"/>
                      <a:gd name="T17" fmla="*/ 0 h 2"/>
                      <a:gd name="T18" fmla="*/ 0 w 2"/>
                      <a:gd name="T19" fmla="*/ 0 h 2"/>
                      <a:gd name="T20" fmla="*/ 0 w 2"/>
                      <a:gd name="T21" fmla="*/ 0 h 2"/>
                      <a:gd name="T22" fmla="*/ 0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0"/>
                        </a:lnTo>
                        <a:lnTo>
                          <a:pt x="2" y="0"/>
                        </a:lnTo>
                        <a:lnTo>
                          <a:pt x="2" y="2"/>
                        </a:lnTo>
                        <a:lnTo>
                          <a:pt x="2" y="2"/>
                        </a:lnTo>
                        <a:lnTo>
                          <a:pt x="2" y="2"/>
                        </a:lnTo>
                        <a:lnTo>
                          <a:pt x="0" y="2"/>
                        </a:lnTo>
                        <a:lnTo>
                          <a:pt x="0" y="2"/>
                        </a:lnTo>
                        <a:lnTo>
                          <a:pt x="0" y="0"/>
                        </a:lnTo>
                        <a:lnTo>
                          <a:pt x="0" y="0"/>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2" name="Freeform 534">
                    <a:extLst>
                      <a:ext uri="{FF2B5EF4-FFF2-40B4-BE49-F238E27FC236}">
                        <a16:creationId xmlns:a16="http://schemas.microsoft.com/office/drawing/2014/main" id="{F3F6DBB1-8D44-42F3-B96B-4AF846E3E94F}"/>
                      </a:ext>
                    </a:extLst>
                  </p:cNvPr>
                  <p:cNvSpPr>
                    <a:spLocks/>
                  </p:cNvSpPr>
                  <p:nvPr/>
                </p:nvSpPr>
                <p:spPr bwMode="auto">
                  <a:xfrm>
                    <a:off x="9226" y="2747"/>
                    <a:ext cx="2" cy="3"/>
                  </a:xfrm>
                  <a:custGeom>
                    <a:avLst/>
                    <a:gdLst>
                      <a:gd name="T0" fmla="*/ 0 w 2"/>
                      <a:gd name="T1" fmla="*/ 3 h 3"/>
                      <a:gd name="T2" fmla="*/ 0 w 2"/>
                      <a:gd name="T3" fmla="*/ 3 h 3"/>
                      <a:gd name="T4" fmla="*/ 0 w 2"/>
                      <a:gd name="T5" fmla="*/ 2 h 3"/>
                      <a:gd name="T6" fmla="*/ 0 w 2"/>
                      <a:gd name="T7" fmla="*/ 2 h 3"/>
                      <a:gd name="T8" fmla="*/ 0 w 2"/>
                      <a:gd name="T9" fmla="*/ 2 h 3"/>
                      <a:gd name="T10" fmla="*/ 0 w 2"/>
                      <a:gd name="T11" fmla="*/ 0 h 3"/>
                      <a:gd name="T12" fmla="*/ 2 w 2"/>
                      <a:gd name="T13" fmla="*/ 0 h 3"/>
                      <a:gd name="T14" fmla="*/ 2 w 2"/>
                      <a:gd name="T15" fmla="*/ 2 h 3"/>
                      <a:gd name="T16" fmla="*/ 2 w 2"/>
                      <a:gd name="T17" fmla="*/ 2 h 3"/>
                      <a:gd name="T18" fmla="*/ 2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0" y="2"/>
                        </a:lnTo>
                        <a:lnTo>
                          <a:pt x="0" y="0"/>
                        </a:lnTo>
                        <a:lnTo>
                          <a:pt x="2" y="0"/>
                        </a:lnTo>
                        <a:lnTo>
                          <a:pt x="2" y="2"/>
                        </a:lnTo>
                        <a:lnTo>
                          <a:pt x="2" y="2"/>
                        </a:lnTo>
                        <a:lnTo>
                          <a:pt x="2" y="3"/>
                        </a:lnTo>
                        <a:lnTo>
                          <a:pt x="0" y="3"/>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3" name="Freeform 535">
                    <a:extLst>
                      <a:ext uri="{FF2B5EF4-FFF2-40B4-BE49-F238E27FC236}">
                        <a16:creationId xmlns:a16="http://schemas.microsoft.com/office/drawing/2014/main" id="{00AB2A1C-B88D-4E6A-9211-5398F5A093F6}"/>
                      </a:ext>
                    </a:extLst>
                  </p:cNvPr>
                  <p:cNvSpPr>
                    <a:spLocks/>
                  </p:cNvSpPr>
                  <p:nvPr/>
                </p:nvSpPr>
                <p:spPr bwMode="auto">
                  <a:xfrm>
                    <a:off x="9226" y="2747"/>
                    <a:ext cx="2" cy="3"/>
                  </a:xfrm>
                  <a:custGeom>
                    <a:avLst/>
                    <a:gdLst>
                      <a:gd name="T0" fmla="*/ 0 w 2"/>
                      <a:gd name="T1" fmla="*/ 3 h 3"/>
                      <a:gd name="T2" fmla="*/ 0 w 2"/>
                      <a:gd name="T3" fmla="*/ 3 h 3"/>
                      <a:gd name="T4" fmla="*/ 0 w 2"/>
                      <a:gd name="T5" fmla="*/ 2 h 3"/>
                      <a:gd name="T6" fmla="*/ 0 w 2"/>
                      <a:gd name="T7" fmla="*/ 2 h 3"/>
                      <a:gd name="T8" fmla="*/ 0 w 2"/>
                      <a:gd name="T9" fmla="*/ 2 h 3"/>
                      <a:gd name="T10" fmla="*/ 0 w 2"/>
                      <a:gd name="T11" fmla="*/ 0 h 3"/>
                      <a:gd name="T12" fmla="*/ 2 w 2"/>
                      <a:gd name="T13" fmla="*/ 0 h 3"/>
                      <a:gd name="T14" fmla="*/ 2 w 2"/>
                      <a:gd name="T15" fmla="*/ 2 h 3"/>
                      <a:gd name="T16" fmla="*/ 2 w 2"/>
                      <a:gd name="T17" fmla="*/ 2 h 3"/>
                      <a:gd name="T18" fmla="*/ 2 w 2"/>
                      <a:gd name="T19" fmla="*/ 3 h 3"/>
                      <a:gd name="T20" fmla="*/ 0 w 2"/>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0" y="3"/>
                        </a:moveTo>
                        <a:lnTo>
                          <a:pt x="0" y="3"/>
                        </a:lnTo>
                        <a:lnTo>
                          <a:pt x="0" y="2"/>
                        </a:lnTo>
                        <a:lnTo>
                          <a:pt x="0" y="2"/>
                        </a:lnTo>
                        <a:lnTo>
                          <a:pt x="0" y="2"/>
                        </a:lnTo>
                        <a:lnTo>
                          <a:pt x="0" y="0"/>
                        </a:lnTo>
                        <a:lnTo>
                          <a:pt x="2" y="0"/>
                        </a:lnTo>
                        <a:lnTo>
                          <a:pt x="2" y="2"/>
                        </a:lnTo>
                        <a:lnTo>
                          <a:pt x="2" y="2"/>
                        </a:lnTo>
                        <a:lnTo>
                          <a:pt x="2" y="3"/>
                        </a:lnTo>
                        <a:lnTo>
                          <a:pt x="0" y="3"/>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4" name="Freeform 536">
                    <a:extLst>
                      <a:ext uri="{FF2B5EF4-FFF2-40B4-BE49-F238E27FC236}">
                        <a16:creationId xmlns:a16="http://schemas.microsoft.com/office/drawing/2014/main" id="{B907B111-9B52-4A3C-AF0D-5A5734ACFC6F}"/>
                      </a:ext>
                    </a:extLst>
                  </p:cNvPr>
                  <p:cNvSpPr>
                    <a:spLocks/>
                  </p:cNvSpPr>
                  <p:nvPr/>
                </p:nvSpPr>
                <p:spPr bwMode="auto">
                  <a:xfrm>
                    <a:off x="9275" y="2739"/>
                    <a:ext cx="2" cy="6"/>
                  </a:xfrm>
                  <a:custGeom>
                    <a:avLst/>
                    <a:gdLst>
                      <a:gd name="T0" fmla="*/ 2 w 2"/>
                      <a:gd name="T1" fmla="*/ 0 h 6"/>
                      <a:gd name="T2" fmla="*/ 2 w 2"/>
                      <a:gd name="T3" fmla="*/ 0 h 6"/>
                      <a:gd name="T4" fmla="*/ 2 w 2"/>
                      <a:gd name="T5" fmla="*/ 2 h 6"/>
                      <a:gd name="T6" fmla="*/ 2 w 2"/>
                      <a:gd name="T7" fmla="*/ 2 h 6"/>
                      <a:gd name="T8" fmla="*/ 2 w 2"/>
                      <a:gd name="T9" fmla="*/ 2 h 6"/>
                      <a:gd name="T10" fmla="*/ 2 w 2"/>
                      <a:gd name="T11" fmla="*/ 4 h 6"/>
                      <a:gd name="T12" fmla="*/ 2 w 2"/>
                      <a:gd name="T13" fmla="*/ 4 h 6"/>
                      <a:gd name="T14" fmla="*/ 2 w 2"/>
                      <a:gd name="T15" fmla="*/ 4 h 6"/>
                      <a:gd name="T16" fmla="*/ 2 w 2"/>
                      <a:gd name="T17" fmla="*/ 6 h 6"/>
                      <a:gd name="T18" fmla="*/ 0 w 2"/>
                      <a:gd name="T19" fmla="*/ 6 h 6"/>
                      <a:gd name="T20" fmla="*/ 0 w 2"/>
                      <a:gd name="T21" fmla="*/ 4 h 6"/>
                      <a:gd name="T22" fmla="*/ 0 w 2"/>
                      <a:gd name="T23" fmla="*/ 4 h 6"/>
                      <a:gd name="T24" fmla="*/ 0 w 2"/>
                      <a:gd name="T25" fmla="*/ 2 h 6"/>
                      <a:gd name="T26" fmla="*/ 0 w 2"/>
                      <a:gd name="T27" fmla="*/ 2 h 6"/>
                      <a:gd name="T28" fmla="*/ 2 w 2"/>
                      <a:gd name="T29" fmla="*/ 2 h 6"/>
                      <a:gd name="T30" fmla="*/ 2 w 2"/>
                      <a:gd name="T31" fmla="*/ 2 h 6"/>
                      <a:gd name="T32" fmla="*/ 0 w 2"/>
                      <a:gd name="T33" fmla="*/ 2 h 6"/>
                      <a:gd name="T34" fmla="*/ 0 w 2"/>
                      <a:gd name="T35" fmla="*/ 0 h 6"/>
                      <a:gd name="T36" fmla="*/ 0 w 2"/>
                      <a:gd name="T37" fmla="*/ 0 h 6"/>
                      <a:gd name="T38" fmla="*/ 2 w 2"/>
                      <a:gd name="T39" fmla="*/ 0 h 6"/>
                      <a:gd name="T40" fmla="*/ 2 w 2"/>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6">
                        <a:moveTo>
                          <a:pt x="2" y="0"/>
                        </a:moveTo>
                        <a:lnTo>
                          <a:pt x="2" y="0"/>
                        </a:lnTo>
                        <a:lnTo>
                          <a:pt x="2" y="2"/>
                        </a:lnTo>
                        <a:lnTo>
                          <a:pt x="2" y="2"/>
                        </a:lnTo>
                        <a:lnTo>
                          <a:pt x="2" y="2"/>
                        </a:lnTo>
                        <a:lnTo>
                          <a:pt x="2" y="4"/>
                        </a:lnTo>
                        <a:lnTo>
                          <a:pt x="2" y="4"/>
                        </a:lnTo>
                        <a:lnTo>
                          <a:pt x="2" y="4"/>
                        </a:lnTo>
                        <a:lnTo>
                          <a:pt x="2" y="6"/>
                        </a:lnTo>
                        <a:lnTo>
                          <a:pt x="0" y="6"/>
                        </a:lnTo>
                        <a:lnTo>
                          <a:pt x="0" y="4"/>
                        </a:lnTo>
                        <a:lnTo>
                          <a:pt x="0" y="4"/>
                        </a:lnTo>
                        <a:lnTo>
                          <a:pt x="0" y="2"/>
                        </a:lnTo>
                        <a:lnTo>
                          <a:pt x="0" y="2"/>
                        </a:lnTo>
                        <a:lnTo>
                          <a:pt x="2" y="2"/>
                        </a:lnTo>
                        <a:lnTo>
                          <a:pt x="2" y="2"/>
                        </a:lnTo>
                        <a:lnTo>
                          <a:pt x="0" y="2"/>
                        </a:lnTo>
                        <a:lnTo>
                          <a:pt x="0" y="0"/>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5" name="Freeform 537">
                    <a:extLst>
                      <a:ext uri="{FF2B5EF4-FFF2-40B4-BE49-F238E27FC236}">
                        <a16:creationId xmlns:a16="http://schemas.microsoft.com/office/drawing/2014/main" id="{502662E2-F9B8-4F3F-9F37-3EEC897FC1C4}"/>
                      </a:ext>
                    </a:extLst>
                  </p:cNvPr>
                  <p:cNvSpPr>
                    <a:spLocks/>
                  </p:cNvSpPr>
                  <p:nvPr/>
                </p:nvSpPr>
                <p:spPr bwMode="auto">
                  <a:xfrm>
                    <a:off x="9275" y="2739"/>
                    <a:ext cx="2" cy="6"/>
                  </a:xfrm>
                  <a:custGeom>
                    <a:avLst/>
                    <a:gdLst>
                      <a:gd name="T0" fmla="*/ 2 w 2"/>
                      <a:gd name="T1" fmla="*/ 0 h 6"/>
                      <a:gd name="T2" fmla="*/ 2 w 2"/>
                      <a:gd name="T3" fmla="*/ 0 h 6"/>
                      <a:gd name="T4" fmla="*/ 2 w 2"/>
                      <a:gd name="T5" fmla="*/ 2 h 6"/>
                      <a:gd name="T6" fmla="*/ 2 w 2"/>
                      <a:gd name="T7" fmla="*/ 2 h 6"/>
                      <a:gd name="T8" fmla="*/ 2 w 2"/>
                      <a:gd name="T9" fmla="*/ 2 h 6"/>
                      <a:gd name="T10" fmla="*/ 2 w 2"/>
                      <a:gd name="T11" fmla="*/ 4 h 6"/>
                      <a:gd name="T12" fmla="*/ 2 w 2"/>
                      <a:gd name="T13" fmla="*/ 4 h 6"/>
                      <a:gd name="T14" fmla="*/ 2 w 2"/>
                      <a:gd name="T15" fmla="*/ 4 h 6"/>
                      <a:gd name="T16" fmla="*/ 2 w 2"/>
                      <a:gd name="T17" fmla="*/ 6 h 6"/>
                      <a:gd name="T18" fmla="*/ 0 w 2"/>
                      <a:gd name="T19" fmla="*/ 6 h 6"/>
                      <a:gd name="T20" fmla="*/ 0 w 2"/>
                      <a:gd name="T21" fmla="*/ 4 h 6"/>
                      <a:gd name="T22" fmla="*/ 0 w 2"/>
                      <a:gd name="T23" fmla="*/ 4 h 6"/>
                      <a:gd name="T24" fmla="*/ 0 w 2"/>
                      <a:gd name="T25" fmla="*/ 2 h 6"/>
                      <a:gd name="T26" fmla="*/ 0 w 2"/>
                      <a:gd name="T27" fmla="*/ 2 h 6"/>
                      <a:gd name="T28" fmla="*/ 2 w 2"/>
                      <a:gd name="T29" fmla="*/ 2 h 6"/>
                      <a:gd name="T30" fmla="*/ 2 w 2"/>
                      <a:gd name="T31" fmla="*/ 2 h 6"/>
                      <a:gd name="T32" fmla="*/ 0 w 2"/>
                      <a:gd name="T33" fmla="*/ 2 h 6"/>
                      <a:gd name="T34" fmla="*/ 0 w 2"/>
                      <a:gd name="T35" fmla="*/ 0 h 6"/>
                      <a:gd name="T36" fmla="*/ 0 w 2"/>
                      <a:gd name="T37" fmla="*/ 0 h 6"/>
                      <a:gd name="T38" fmla="*/ 2 w 2"/>
                      <a:gd name="T39" fmla="*/ 0 h 6"/>
                      <a:gd name="T40" fmla="*/ 2 w 2"/>
                      <a:gd name="T4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6">
                        <a:moveTo>
                          <a:pt x="2" y="0"/>
                        </a:moveTo>
                        <a:lnTo>
                          <a:pt x="2" y="0"/>
                        </a:lnTo>
                        <a:lnTo>
                          <a:pt x="2" y="2"/>
                        </a:lnTo>
                        <a:lnTo>
                          <a:pt x="2" y="2"/>
                        </a:lnTo>
                        <a:lnTo>
                          <a:pt x="2" y="2"/>
                        </a:lnTo>
                        <a:lnTo>
                          <a:pt x="2" y="4"/>
                        </a:lnTo>
                        <a:lnTo>
                          <a:pt x="2" y="4"/>
                        </a:lnTo>
                        <a:lnTo>
                          <a:pt x="2" y="4"/>
                        </a:lnTo>
                        <a:lnTo>
                          <a:pt x="2" y="6"/>
                        </a:lnTo>
                        <a:lnTo>
                          <a:pt x="0" y="6"/>
                        </a:lnTo>
                        <a:lnTo>
                          <a:pt x="0" y="4"/>
                        </a:lnTo>
                        <a:lnTo>
                          <a:pt x="0" y="4"/>
                        </a:lnTo>
                        <a:lnTo>
                          <a:pt x="0" y="2"/>
                        </a:lnTo>
                        <a:lnTo>
                          <a:pt x="0" y="2"/>
                        </a:lnTo>
                        <a:lnTo>
                          <a:pt x="2" y="2"/>
                        </a:lnTo>
                        <a:lnTo>
                          <a:pt x="2" y="2"/>
                        </a:lnTo>
                        <a:lnTo>
                          <a:pt x="0" y="2"/>
                        </a:lnTo>
                        <a:lnTo>
                          <a:pt x="0" y="0"/>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6" name="Freeform 538">
                    <a:extLst>
                      <a:ext uri="{FF2B5EF4-FFF2-40B4-BE49-F238E27FC236}">
                        <a16:creationId xmlns:a16="http://schemas.microsoft.com/office/drawing/2014/main" id="{ECF5BA48-9581-477E-8F7E-6943C52376F9}"/>
                      </a:ext>
                    </a:extLst>
                  </p:cNvPr>
                  <p:cNvSpPr>
                    <a:spLocks/>
                  </p:cNvSpPr>
                  <p:nvPr/>
                </p:nvSpPr>
                <p:spPr bwMode="auto">
                  <a:xfrm>
                    <a:off x="9277" y="2733"/>
                    <a:ext cx="6" cy="10"/>
                  </a:xfrm>
                  <a:custGeom>
                    <a:avLst/>
                    <a:gdLst>
                      <a:gd name="T0" fmla="*/ 0 w 6"/>
                      <a:gd name="T1" fmla="*/ 6 h 10"/>
                      <a:gd name="T2" fmla="*/ 0 w 6"/>
                      <a:gd name="T3" fmla="*/ 4 h 10"/>
                      <a:gd name="T4" fmla="*/ 0 w 6"/>
                      <a:gd name="T5" fmla="*/ 4 h 10"/>
                      <a:gd name="T6" fmla="*/ 0 w 6"/>
                      <a:gd name="T7" fmla="*/ 4 h 10"/>
                      <a:gd name="T8" fmla="*/ 0 w 6"/>
                      <a:gd name="T9" fmla="*/ 2 h 10"/>
                      <a:gd name="T10" fmla="*/ 0 w 6"/>
                      <a:gd name="T11" fmla="*/ 2 h 10"/>
                      <a:gd name="T12" fmla="*/ 0 w 6"/>
                      <a:gd name="T13" fmla="*/ 2 h 10"/>
                      <a:gd name="T14" fmla="*/ 0 w 6"/>
                      <a:gd name="T15" fmla="*/ 0 h 10"/>
                      <a:gd name="T16" fmla="*/ 0 w 6"/>
                      <a:gd name="T17" fmla="*/ 0 h 10"/>
                      <a:gd name="T18" fmla="*/ 0 w 6"/>
                      <a:gd name="T19" fmla="*/ 0 h 10"/>
                      <a:gd name="T20" fmla="*/ 0 w 6"/>
                      <a:gd name="T21" fmla="*/ 0 h 10"/>
                      <a:gd name="T22" fmla="*/ 2 w 6"/>
                      <a:gd name="T23" fmla="*/ 0 h 10"/>
                      <a:gd name="T24" fmla="*/ 2 w 6"/>
                      <a:gd name="T25" fmla="*/ 2 h 10"/>
                      <a:gd name="T26" fmla="*/ 2 w 6"/>
                      <a:gd name="T27" fmla="*/ 2 h 10"/>
                      <a:gd name="T28" fmla="*/ 2 w 6"/>
                      <a:gd name="T29" fmla="*/ 4 h 10"/>
                      <a:gd name="T30" fmla="*/ 2 w 6"/>
                      <a:gd name="T31" fmla="*/ 4 h 10"/>
                      <a:gd name="T32" fmla="*/ 2 w 6"/>
                      <a:gd name="T33" fmla="*/ 4 h 10"/>
                      <a:gd name="T34" fmla="*/ 4 w 6"/>
                      <a:gd name="T35" fmla="*/ 4 h 10"/>
                      <a:gd name="T36" fmla="*/ 4 w 6"/>
                      <a:gd name="T37" fmla="*/ 4 h 10"/>
                      <a:gd name="T38" fmla="*/ 4 w 6"/>
                      <a:gd name="T39" fmla="*/ 4 h 10"/>
                      <a:gd name="T40" fmla="*/ 4 w 6"/>
                      <a:gd name="T41" fmla="*/ 6 h 10"/>
                      <a:gd name="T42" fmla="*/ 4 w 6"/>
                      <a:gd name="T43" fmla="*/ 6 h 10"/>
                      <a:gd name="T44" fmla="*/ 6 w 6"/>
                      <a:gd name="T45" fmla="*/ 6 h 10"/>
                      <a:gd name="T46" fmla="*/ 6 w 6"/>
                      <a:gd name="T47" fmla="*/ 8 h 10"/>
                      <a:gd name="T48" fmla="*/ 6 w 6"/>
                      <a:gd name="T49" fmla="*/ 8 h 10"/>
                      <a:gd name="T50" fmla="*/ 4 w 6"/>
                      <a:gd name="T51" fmla="*/ 8 h 10"/>
                      <a:gd name="T52" fmla="*/ 4 w 6"/>
                      <a:gd name="T53" fmla="*/ 8 h 10"/>
                      <a:gd name="T54" fmla="*/ 4 w 6"/>
                      <a:gd name="T55" fmla="*/ 10 h 10"/>
                      <a:gd name="T56" fmla="*/ 4 w 6"/>
                      <a:gd name="T57" fmla="*/ 10 h 10"/>
                      <a:gd name="T58" fmla="*/ 4 w 6"/>
                      <a:gd name="T59" fmla="*/ 10 h 10"/>
                      <a:gd name="T60" fmla="*/ 4 w 6"/>
                      <a:gd name="T61" fmla="*/ 10 h 10"/>
                      <a:gd name="T62" fmla="*/ 2 w 6"/>
                      <a:gd name="T63" fmla="*/ 10 h 10"/>
                      <a:gd name="T64" fmla="*/ 2 w 6"/>
                      <a:gd name="T65" fmla="*/ 10 h 10"/>
                      <a:gd name="T66" fmla="*/ 2 w 6"/>
                      <a:gd name="T67" fmla="*/ 10 h 10"/>
                      <a:gd name="T68" fmla="*/ 2 w 6"/>
                      <a:gd name="T69" fmla="*/ 8 h 10"/>
                      <a:gd name="T70" fmla="*/ 2 w 6"/>
                      <a:gd name="T71" fmla="*/ 8 h 10"/>
                      <a:gd name="T72" fmla="*/ 0 w 6"/>
                      <a:gd name="T73" fmla="*/ 8 h 10"/>
                      <a:gd name="T74" fmla="*/ 0 w 6"/>
                      <a:gd name="T75" fmla="*/ 8 h 10"/>
                      <a:gd name="T76" fmla="*/ 2 w 6"/>
                      <a:gd name="T77" fmla="*/ 8 h 10"/>
                      <a:gd name="T78" fmla="*/ 2 w 6"/>
                      <a:gd name="T79" fmla="*/ 6 h 10"/>
                      <a:gd name="T80" fmla="*/ 0 w 6"/>
                      <a:gd name="T81" fmla="*/ 6 h 10"/>
                      <a:gd name="T82" fmla="*/ 0 w 6"/>
                      <a:gd name="T83" fmla="*/ 6 h 10"/>
                      <a:gd name="T84" fmla="*/ 0 w 6"/>
                      <a:gd name="T8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10">
                        <a:moveTo>
                          <a:pt x="0" y="6"/>
                        </a:moveTo>
                        <a:lnTo>
                          <a:pt x="0" y="4"/>
                        </a:lnTo>
                        <a:lnTo>
                          <a:pt x="0" y="4"/>
                        </a:lnTo>
                        <a:lnTo>
                          <a:pt x="0" y="4"/>
                        </a:lnTo>
                        <a:lnTo>
                          <a:pt x="0" y="2"/>
                        </a:lnTo>
                        <a:lnTo>
                          <a:pt x="0" y="2"/>
                        </a:lnTo>
                        <a:lnTo>
                          <a:pt x="0" y="2"/>
                        </a:lnTo>
                        <a:lnTo>
                          <a:pt x="0" y="0"/>
                        </a:lnTo>
                        <a:lnTo>
                          <a:pt x="0" y="0"/>
                        </a:lnTo>
                        <a:lnTo>
                          <a:pt x="0" y="0"/>
                        </a:lnTo>
                        <a:lnTo>
                          <a:pt x="0" y="0"/>
                        </a:lnTo>
                        <a:lnTo>
                          <a:pt x="2" y="0"/>
                        </a:lnTo>
                        <a:lnTo>
                          <a:pt x="2" y="2"/>
                        </a:lnTo>
                        <a:lnTo>
                          <a:pt x="2" y="2"/>
                        </a:lnTo>
                        <a:lnTo>
                          <a:pt x="2" y="4"/>
                        </a:lnTo>
                        <a:lnTo>
                          <a:pt x="2" y="4"/>
                        </a:lnTo>
                        <a:lnTo>
                          <a:pt x="2" y="4"/>
                        </a:lnTo>
                        <a:lnTo>
                          <a:pt x="4" y="4"/>
                        </a:lnTo>
                        <a:lnTo>
                          <a:pt x="4" y="4"/>
                        </a:lnTo>
                        <a:lnTo>
                          <a:pt x="4" y="4"/>
                        </a:lnTo>
                        <a:lnTo>
                          <a:pt x="4" y="6"/>
                        </a:lnTo>
                        <a:lnTo>
                          <a:pt x="4" y="6"/>
                        </a:lnTo>
                        <a:lnTo>
                          <a:pt x="6" y="6"/>
                        </a:lnTo>
                        <a:lnTo>
                          <a:pt x="6" y="8"/>
                        </a:lnTo>
                        <a:lnTo>
                          <a:pt x="6" y="8"/>
                        </a:lnTo>
                        <a:lnTo>
                          <a:pt x="4" y="8"/>
                        </a:lnTo>
                        <a:lnTo>
                          <a:pt x="4" y="8"/>
                        </a:lnTo>
                        <a:lnTo>
                          <a:pt x="4" y="10"/>
                        </a:lnTo>
                        <a:lnTo>
                          <a:pt x="4" y="10"/>
                        </a:lnTo>
                        <a:lnTo>
                          <a:pt x="4" y="10"/>
                        </a:lnTo>
                        <a:lnTo>
                          <a:pt x="4" y="10"/>
                        </a:lnTo>
                        <a:lnTo>
                          <a:pt x="2" y="10"/>
                        </a:lnTo>
                        <a:lnTo>
                          <a:pt x="2" y="10"/>
                        </a:lnTo>
                        <a:lnTo>
                          <a:pt x="2" y="10"/>
                        </a:lnTo>
                        <a:lnTo>
                          <a:pt x="2" y="8"/>
                        </a:lnTo>
                        <a:lnTo>
                          <a:pt x="2" y="8"/>
                        </a:lnTo>
                        <a:lnTo>
                          <a:pt x="0" y="8"/>
                        </a:lnTo>
                        <a:lnTo>
                          <a:pt x="0" y="8"/>
                        </a:lnTo>
                        <a:lnTo>
                          <a:pt x="2" y="8"/>
                        </a:lnTo>
                        <a:lnTo>
                          <a:pt x="2" y="6"/>
                        </a:lnTo>
                        <a:lnTo>
                          <a:pt x="0" y="6"/>
                        </a:lnTo>
                        <a:lnTo>
                          <a:pt x="0" y="6"/>
                        </a:lnTo>
                        <a:lnTo>
                          <a:pt x="0" y="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7" name="Freeform 539">
                    <a:extLst>
                      <a:ext uri="{FF2B5EF4-FFF2-40B4-BE49-F238E27FC236}">
                        <a16:creationId xmlns:a16="http://schemas.microsoft.com/office/drawing/2014/main" id="{EB44DEAC-3470-41E0-A1A3-B1DB6E63F80B}"/>
                      </a:ext>
                    </a:extLst>
                  </p:cNvPr>
                  <p:cNvSpPr>
                    <a:spLocks/>
                  </p:cNvSpPr>
                  <p:nvPr/>
                </p:nvSpPr>
                <p:spPr bwMode="auto">
                  <a:xfrm>
                    <a:off x="9277" y="2733"/>
                    <a:ext cx="6" cy="10"/>
                  </a:xfrm>
                  <a:custGeom>
                    <a:avLst/>
                    <a:gdLst>
                      <a:gd name="T0" fmla="*/ 0 w 6"/>
                      <a:gd name="T1" fmla="*/ 6 h 10"/>
                      <a:gd name="T2" fmla="*/ 0 w 6"/>
                      <a:gd name="T3" fmla="*/ 4 h 10"/>
                      <a:gd name="T4" fmla="*/ 0 w 6"/>
                      <a:gd name="T5" fmla="*/ 4 h 10"/>
                      <a:gd name="T6" fmla="*/ 0 w 6"/>
                      <a:gd name="T7" fmla="*/ 4 h 10"/>
                      <a:gd name="T8" fmla="*/ 0 w 6"/>
                      <a:gd name="T9" fmla="*/ 2 h 10"/>
                      <a:gd name="T10" fmla="*/ 0 w 6"/>
                      <a:gd name="T11" fmla="*/ 2 h 10"/>
                      <a:gd name="T12" fmla="*/ 0 w 6"/>
                      <a:gd name="T13" fmla="*/ 2 h 10"/>
                      <a:gd name="T14" fmla="*/ 0 w 6"/>
                      <a:gd name="T15" fmla="*/ 0 h 10"/>
                      <a:gd name="T16" fmla="*/ 0 w 6"/>
                      <a:gd name="T17" fmla="*/ 0 h 10"/>
                      <a:gd name="T18" fmla="*/ 0 w 6"/>
                      <a:gd name="T19" fmla="*/ 0 h 10"/>
                      <a:gd name="T20" fmla="*/ 0 w 6"/>
                      <a:gd name="T21" fmla="*/ 0 h 10"/>
                      <a:gd name="T22" fmla="*/ 2 w 6"/>
                      <a:gd name="T23" fmla="*/ 0 h 10"/>
                      <a:gd name="T24" fmla="*/ 2 w 6"/>
                      <a:gd name="T25" fmla="*/ 2 h 10"/>
                      <a:gd name="T26" fmla="*/ 2 w 6"/>
                      <a:gd name="T27" fmla="*/ 2 h 10"/>
                      <a:gd name="T28" fmla="*/ 2 w 6"/>
                      <a:gd name="T29" fmla="*/ 4 h 10"/>
                      <a:gd name="T30" fmla="*/ 2 w 6"/>
                      <a:gd name="T31" fmla="*/ 4 h 10"/>
                      <a:gd name="T32" fmla="*/ 2 w 6"/>
                      <a:gd name="T33" fmla="*/ 4 h 10"/>
                      <a:gd name="T34" fmla="*/ 4 w 6"/>
                      <a:gd name="T35" fmla="*/ 4 h 10"/>
                      <a:gd name="T36" fmla="*/ 4 w 6"/>
                      <a:gd name="T37" fmla="*/ 4 h 10"/>
                      <a:gd name="T38" fmla="*/ 4 w 6"/>
                      <a:gd name="T39" fmla="*/ 4 h 10"/>
                      <a:gd name="T40" fmla="*/ 4 w 6"/>
                      <a:gd name="T41" fmla="*/ 6 h 10"/>
                      <a:gd name="T42" fmla="*/ 4 w 6"/>
                      <a:gd name="T43" fmla="*/ 6 h 10"/>
                      <a:gd name="T44" fmla="*/ 6 w 6"/>
                      <a:gd name="T45" fmla="*/ 6 h 10"/>
                      <a:gd name="T46" fmla="*/ 6 w 6"/>
                      <a:gd name="T47" fmla="*/ 8 h 10"/>
                      <a:gd name="T48" fmla="*/ 6 w 6"/>
                      <a:gd name="T49" fmla="*/ 8 h 10"/>
                      <a:gd name="T50" fmla="*/ 4 w 6"/>
                      <a:gd name="T51" fmla="*/ 8 h 10"/>
                      <a:gd name="T52" fmla="*/ 4 w 6"/>
                      <a:gd name="T53" fmla="*/ 8 h 10"/>
                      <a:gd name="T54" fmla="*/ 4 w 6"/>
                      <a:gd name="T55" fmla="*/ 10 h 10"/>
                      <a:gd name="T56" fmla="*/ 4 w 6"/>
                      <a:gd name="T57" fmla="*/ 10 h 10"/>
                      <a:gd name="T58" fmla="*/ 4 w 6"/>
                      <a:gd name="T59" fmla="*/ 10 h 10"/>
                      <a:gd name="T60" fmla="*/ 4 w 6"/>
                      <a:gd name="T61" fmla="*/ 10 h 10"/>
                      <a:gd name="T62" fmla="*/ 2 w 6"/>
                      <a:gd name="T63" fmla="*/ 10 h 10"/>
                      <a:gd name="T64" fmla="*/ 2 w 6"/>
                      <a:gd name="T65" fmla="*/ 10 h 10"/>
                      <a:gd name="T66" fmla="*/ 2 w 6"/>
                      <a:gd name="T67" fmla="*/ 10 h 10"/>
                      <a:gd name="T68" fmla="*/ 2 w 6"/>
                      <a:gd name="T69" fmla="*/ 8 h 10"/>
                      <a:gd name="T70" fmla="*/ 2 w 6"/>
                      <a:gd name="T71" fmla="*/ 8 h 10"/>
                      <a:gd name="T72" fmla="*/ 0 w 6"/>
                      <a:gd name="T73" fmla="*/ 8 h 10"/>
                      <a:gd name="T74" fmla="*/ 0 w 6"/>
                      <a:gd name="T75" fmla="*/ 8 h 10"/>
                      <a:gd name="T76" fmla="*/ 2 w 6"/>
                      <a:gd name="T77" fmla="*/ 8 h 10"/>
                      <a:gd name="T78" fmla="*/ 2 w 6"/>
                      <a:gd name="T79" fmla="*/ 6 h 10"/>
                      <a:gd name="T80" fmla="*/ 0 w 6"/>
                      <a:gd name="T81" fmla="*/ 6 h 10"/>
                      <a:gd name="T82" fmla="*/ 0 w 6"/>
                      <a:gd name="T83" fmla="*/ 6 h 10"/>
                      <a:gd name="T84" fmla="*/ 0 w 6"/>
                      <a:gd name="T8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 h="10">
                        <a:moveTo>
                          <a:pt x="0" y="6"/>
                        </a:moveTo>
                        <a:lnTo>
                          <a:pt x="0" y="4"/>
                        </a:lnTo>
                        <a:lnTo>
                          <a:pt x="0" y="4"/>
                        </a:lnTo>
                        <a:lnTo>
                          <a:pt x="0" y="4"/>
                        </a:lnTo>
                        <a:lnTo>
                          <a:pt x="0" y="2"/>
                        </a:lnTo>
                        <a:lnTo>
                          <a:pt x="0" y="2"/>
                        </a:lnTo>
                        <a:lnTo>
                          <a:pt x="0" y="2"/>
                        </a:lnTo>
                        <a:lnTo>
                          <a:pt x="0" y="0"/>
                        </a:lnTo>
                        <a:lnTo>
                          <a:pt x="0" y="0"/>
                        </a:lnTo>
                        <a:lnTo>
                          <a:pt x="0" y="0"/>
                        </a:lnTo>
                        <a:lnTo>
                          <a:pt x="0" y="0"/>
                        </a:lnTo>
                        <a:lnTo>
                          <a:pt x="2" y="0"/>
                        </a:lnTo>
                        <a:lnTo>
                          <a:pt x="2" y="2"/>
                        </a:lnTo>
                        <a:lnTo>
                          <a:pt x="2" y="2"/>
                        </a:lnTo>
                        <a:lnTo>
                          <a:pt x="2" y="4"/>
                        </a:lnTo>
                        <a:lnTo>
                          <a:pt x="2" y="4"/>
                        </a:lnTo>
                        <a:lnTo>
                          <a:pt x="2" y="4"/>
                        </a:lnTo>
                        <a:lnTo>
                          <a:pt x="4" y="4"/>
                        </a:lnTo>
                        <a:lnTo>
                          <a:pt x="4" y="4"/>
                        </a:lnTo>
                        <a:lnTo>
                          <a:pt x="4" y="4"/>
                        </a:lnTo>
                        <a:lnTo>
                          <a:pt x="4" y="6"/>
                        </a:lnTo>
                        <a:lnTo>
                          <a:pt x="4" y="6"/>
                        </a:lnTo>
                        <a:lnTo>
                          <a:pt x="6" y="6"/>
                        </a:lnTo>
                        <a:lnTo>
                          <a:pt x="6" y="8"/>
                        </a:lnTo>
                        <a:lnTo>
                          <a:pt x="6" y="8"/>
                        </a:lnTo>
                        <a:lnTo>
                          <a:pt x="4" y="8"/>
                        </a:lnTo>
                        <a:lnTo>
                          <a:pt x="4" y="8"/>
                        </a:lnTo>
                        <a:lnTo>
                          <a:pt x="4" y="10"/>
                        </a:lnTo>
                        <a:lnTo>
                          <a:pt x="4" y="10"/>
                        </a:lnTo>
                        <a:lnTo>
                          <a:pt x="4" y="10"/>
                        </a:lnTo>
                        <a:lnTo>
                          <a:pt x="4" y="10"/>
                        </a:lnTo>
                        <a:lnTo>
                          <a:pt x="2" y="10"/>
                        </a:lnTo>
                        <a:lnTo>
                          <a:pt x="2" y="10"/>
                        </a:lnTo>
                        <a:lnTo>
                          <a:pt x="2" y="10"/>
                        </a:lnTo>
                        <a:lnTo>
                          <a:pt x="2" y="8"/>
                        </a:lnTo>
                        <a:lnTo>
                          <a:pt x="2" y="8"/>
                        </a:lnTo>
                        <a:lnTo>
                          <a:pt x="0" y="8"/>
                        </a:lnTo>
                        <a:lnTo>
                          <a:pt x="0" y="8"/>
                        </a:lnTo>
                        <a:lnTo>
                          <a:pt x="2" y="8"/>
                        </a:lnTo>
                        <a:lnTo>
                          <a:pt x="2" y="6"/>
                        </a:lnTo>
                        <a:lnTo>
                          <a:pt x="0" y="6"/>
                        </a:lnTo>
                        <a:lnTo>
                          <a:pt x="0" y="6"/>
                        </a:lnTo>
                        <a:lnTo>
                          <a:pt x="0" y="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8" name="Freeform 540">
                    <a:extLst>
                      <a:ext uri="{FF2B5EF4-FFF2-40B4-BE49-F238E27FC236}">
                        <a16:creationId xmlns:a16="http://schemas.microsoft.com/office/drawing/2014/main" id="{C46595C3-43E8-4170-A34A-657262406EEE}"/>
                      </a:ext>
                    </a:extLst>
                  </p:cNvPr>
                  <p:cNvSpPr>
                    <a:spLocks/>
                  </p:cNvSpPr>
                  <p:nvPr/>
                </p:nvSpPr>
                <p:spPr bwMode="auto">
                  <a:xfrm>
                    <a:off x="9228" y="2754"/>
                    <a:ext cx="5" cy="8"/>
                  </a:xfrm>
                  <a:custGeom>
                    <a:avLst/>
                    <a:gdLst>
                      <a:gd name="T0" fmla="*/ 5 w 5"/>
                      <a:gd name="T1" fmla="*/ 0 h 8"/>
                      <a:gd name="T2" fmla="*/ 5 w 5"/>
                      <a:gd name="T3" fmla="*/ 2 h 8"/>
                      <a:gd name="T4" fmla="*/ 5 w 5"/>
                      <a:gd name="T5" fmla="*/ 2 h 8"/>
                      <a:gd name="T6" fmla="*/ 3 w 5"/>
                      <a:gd name="T7" fmla="*/ 2 h 8"/>
                      <a:gd name="T8" fmla="*/ 3 w 5"/>
                      <a:gd name="T9" fmla="*/ 4 h 8"/>
                      <a:gd name="T10" fmla="*/ 5 w 5"/>
                      <a:gd name="T11" fmla="*/ 4 h 8"/>
                      <a:gd name="T12" fmla="*/ 5 w 5"/>
                      <a:gd name="T13" fmla="*/ 4 h 8"/>
                      <a:gd name="T14" fmla="*/ 5 w 5"/>
                      <a:gd name="T15" fmla="*/ 4 h 8"/>
                      <a:gd name="T16" fmla="*/ 5 w 5"/>
                      <a:gd name="T17" fmla="*/ 6 h 8"/>
                      <a:gd name="T18" fmla="*/ 5 w 5"/>
                      <a:gd name="T19" fmla="*/ 6 h 8"/>
                      <a:gd name="T20" fmla="*/ 5 w 5"/>
                      <a:gd name="T21" fmla="*/ 6 h 8"/>
                      <a:gd name="T22" fmla="*/ 5 w 5"/>
                      <a:gd name="T23" fmla="*/ 6 h 8"/>
                      <a:gd name="T24" fmla="*/ 5 w 5"/>
                      <a:gd name="T25" fmla="*/ 8 h 8"/>
                      <a:gd name="T26" fmla="*/ 5 w 5"/>
                      <a:gd name="T27" fmla="*/ 8 h 8"/>
                      <a:gd name="T28" fmla="*/ 5 w 5"/>
                      <a:gd name="T29" fmla="*/ 8 h 8"/>
                      <a:gd name="T30" fmla="*/ 5 w 5"/>
                      <a:gd name="T31" fmla="*/ 8 h 8"/>
                      <a:gd name="T32" fmla="*/ 3 w 5"/>
                      <a:gd name="T33" fmla="*/ 8 h 8"/>
                      <a:gd name="T34" fmla="*/ 3 w 5"/>
                      <a:gd name="T35" fmla="*/ 8 h 8"/>
                      <a:gd name="T36" fmla="*/ 3 w 5"/>
                      <a:gd name="T37" fmla="*/ 8 h 8"/>
                      <a:gd name="T38" fmla="*/ 1 w 5"/>
                      <a:gd name="T39" fmla="*/ 8 h 8"/>
                      <a:gd name="T40" fmla="*/ 1 w 5"/>
                      <a:gd name="T41" fmla="*/ 8 h 8"/>
                      <a:gd name="T42" fmla="*/ 1 w 5"/>
                      <a:gd name="T43" fmla="*/ 6 h 8"/>
                      <a:gd name="T44" fmla="*/ 1 w 5"/>
                      <a:gd name="T45" fmla="*/ 6 h 8"/>
                      <a:gd name="T46" fmla="*/ 1 w 5"/>
                      <a:gd name="T47" fmla="*/ 6 h 8"/>
                      <a:gd name="T48" fmla="*/ 1 w 5"/>
                      <a:gd name="T49" fmla="*/ 4 h 8"/>
                      <a:gd name="T50" fmla="*/ 0 w 5"/>
                      <a:gd name="T51" fmla="*/ 4 h 8"/>
                      <a:gd name="T52" fmla="*/ 0 w 5"/>
                      <a:gd name="T53" fmla="*/ 4 h 8"/>
                      <a:gd name="T54" fmla="*/ 0 w 5"/>
                      <a:gd name="T55" fmla="*/ 4 h 8"/>
                      <a:gd name="T56" fmla="*/ 1 w 5"/>
                      <a:gd name="T57" fmla="*/ 4 h 8"/>
                      <a:gd name="T58" fmla="*/ 1 w 5"/>
                      <a:gd name="T59" fmla="*/ 2 h 8"/>
                      <a:gd name="T60" fmla="*/ 1 w 5"/>
                      <a:gd name="T61" fmla="*/ 2 h 8"/>
                      <a:gd name="T62" fmla="*/ 1 w 5"/>
                      <a:gd name="T63" fmla="*/ 2 h 8"/>
                      <a:gd name="T64" fmla="*/ 1 w 5"/>
                      <a:gd name="T65" fmla="*/ 2 h 8"/>
                      <a:gd name="T66" fmla="*/ 1 w 5"/>
                      <a:gd name="T67" fmla="*/ 0 h 8"/>
                      <a:gd name="T68" fmla="*/ 3 w 5"/>
                      <a:gd name="T69" fmla="*/ 0 h 8"/>
                      <a:gd name="T70" fmla="*/ 3 w 5"/>
                      <a:gd name="T71" fmla="*/ 0 h 8"/>
                      <a:gd name="T72" fmla="*/ 5 w 5"/>
                      <a:gd name="T7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5" y="0"/>
                        </a:moveTo>
                        <a:lnTo>
                          <a:pt x="5" y="2"/>
                        </a:lnTo>
                        <a:lnTo>
                          <a:pt x="5" y="2"/>
                        </a:lnTo>
                        <a:lnTo>
                          <a:pt x="3" y="2"/>
                        </a:lnTo>
                        <a:lnTo>
                          <a:pt x="3" y="4"/>
                        </a:lnTo>
                        <a:lnTo>
                          <a:pt x="5" y="4"/>
                        </a:lnTo>
                        <a:lnTo>
                          <a:pt x="5" y="4"/>
                        </a:lnTo>
                        <a:lnTo>
                          <a:pt x="5" y="4"/>
                        </a:lnTo>
                        <a:lnTo>
                          <a:pt x="5" y="6"/>
                        </a:lnTo>
                        <a:lnTo>
                          <a:pt x="5" y="6"/>
                        </a:lnTo>
                        <a:lnTo>
                          <a:pt x="5" y="6"/>
                        </a:lnTo>
                        <a:lnTo>
                          <a:pt x="5" y="6"/>
                        </a:lnTo>
                        <a:lnTo>
                          <a:pt x="5" y="8"/>
                        </a:lnTo>
                        <a:lnTo>
                          <a:pt x="5" y="8"/>
                        </a:lnTo>
                        <a:lnTo>
                          <a:pt x="5" y="8"/>
                        </a:lnTo>
                        <a:lnTo>
                          <a:pt x="5" y="8"/>
                        </a:lnTo>
                        <a:lnTo>
                          <a:pt x="3" y="8"/>
                        </a:lnTo>
                        <a:lnTo>
                          <a:pt x="3" y="8"/>
                        </a:lnTo>
                        <a:lnTo>
                          <a:pt x="3" y="8"/>
                        </a:lnTo>
                        <a:lnTo>
                          <a:pt x="1" y="8"/>
                        </a:lnTo>
                        <a:lnTo>
                          <a:pt x="1" y="8"/>
                        </a:lnTo>
                        <a:lnTo>
                          <a:pt x="1" y="6"/>
                        </a:lnTo>
                        <a:lnTo>
                          <a:pt x="1" y="6"/>
                        </a:lnTo>
                        <a:lnTo>
                          <a:pt x="1" y="6"/>
                        </a:lnTo>
                        <a:lnTo>
                          <a:pt x="1" y="4"/>
                        </a:lnTo>
                        <a:lnTo>
                          <a:pt x="0" y="4"/>
                        </a:lnTo>
                        <a:lnTo>
                          <a:pt x="0" y="4"/>
                        </a:lnTo>
                        <a:lnTo>
                          <a:pt x="0" y="4"/>
                        </a:lnTo>
                        <a:lnTo>
                          <a:pt x="1" y="4"/>
                        </a:lnTo>
                        <a:lnTo>
                          <a:pt x="1" y="2"/>
                        </a:lnTo>
                        <a:lnTo>
                          <a:pt x="1" y="2"/>
                        </a:lnTo>
                        <a:lnTo>
                          <a:pt x="1" y="2"/>
                        </a:lnTo>
                        <a:lnTo>
                          <a:pt x="1" y="2"/>
                        </a:lnTo>
                        <a:lnTo>
                          <a:pt x="1" y="0"/>
                        </a:lnTo>
                        <a:lnTo>
                          <a:pt x="3" y="0"/>
                        </a:lnTo>
                        <a:lnTo>
                          <a:pt x="3" y="0"/>
                        </a:lnTo>
                        <a:lnTo>
                          <a:pt x="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89" name="Freeform 541">
                    <a:extLst>
                      <a:ext uri="{FF2B5EF4-FFF2-40B4-BE49-F238E27FC236}">
                        <a16:creationId xmlns:a16="http://schemas.microsoft.com/office/drawing/2014/main" id="{728E61CF-4FAB-4F35-9EDA-9D2A6AE5221C}"/>
                      </a:ext>
                    </a:extLst>
                  </p:cNvPr>
                  <p:cNvSpPr>
                    <a:spLocks/>
                  </p:cNvSpPr>
                  <p:nvPr/>
                </p:nvSpPr>
                <p:spPr bwMode="auto">
                  <a:xfrm>
                    <a:off x="9228" y="2754"/>
                    <a:ext cx="5" cy="8"/>
                  </a:xfrm>
                  <a:custGeom>
                    <a:avLst/>
                    <a:gdLst>
                      <a:gd name="T0" fmla="*/ 5 w 5"/>
                      <a:gd name="T1" fmla="*/ 0 h 8"/>
                      <a:gd name="T2" fmla="*/ 5 w 5"/>
                      <a:gd name="T3" fmla="*/ 2 h 8"/>
                      <a:gd name="T4" fmla="*/ 5 w 5"/>
                      <a:gd name="T5" fmla="*/ 2 h 8"/>
                      <a:gd name="T6" fmla="*/ 3 w 5"/>
                      <a:gd name="T7" fmla="*/ 2 h 8"/>
                      <a:gd name="T8" fmla="*/ 3 w 5"/>
                      <a:gd name="T9" fmla="*/ 4 h 8"/>
                      <a:gd name="T10" fmla="*/ 5 w 5"/>
                      <a:gd name="T11" fmla="*/ 4 h 8"/>
                      <a:gd name="T12" fmla="*/ 5 w 5"/>
                      <a:gd name="T13" fmla="*/ 4 h 8"/>
                      <a:gd name="T14" fmla="*/ 5 w 5"/>
                      <a:gd name="T15" fmla="*/ 4 h 8"/>
                      <a:gd name="T16" fmla="*/ 5 w 5"/>
                      <a:gd name="T17" fmla="*/ 6 h 8"/>
                      <a:gd name="T18" fmla="*/ 5 w 5"/>
                      <a:gd name="T19" fmla="*/ 6 h 8"/>
                      <a:gd name="T20" fmla="*/ 5 w 5"/>
                      <a:gd name="T21" fmla="*/ 6 h 8"/>
                      <a:gd name="T22" fmla="*/ 5 w 5"/>
                      <a:gd name="T23" fmla="*/ 6 h 8"/>
                      <a:gd name="T24" fmla="*/ 5 w 5"/>
                      <a:gd name="T25" fmla="*/ 8 h 8"/>
                      <a:gd name="T26" fmla="*/ 5 w 5"/>
                      <a:gd name="T27" fmla="*/ 8 h 8"/>
                      <a:gd name="T28" fmla="*/ 5 w 5"/>
                      <a:gd name="T29" fmla="*/ 8 h 8"/>
                      <a:gd name="T30" fmla="*/ 5 w 5"/>
                      <a:gd name="T31" fmla="*/ 8 h 8"/>
                      <a:gd name="T32" fmla="*/ 3 w 5"/>
                      <a:gd name="T33" fmla="*/ 8 h 8"/>
                      <a:gd name="T34" fmla="*/ 3 w 5"/>
                      <a:gd name="T35" fmla="*/ 8 h 8"/>
                      <a:gd name="T36" fmla="*/ 3 w 5"/>
                      <a:gd name="T37" fmla="*/ 8 h 8"/>
                      <a:gd name="T38" fmla="*/ 1 w 5"/>
                      <a:gd name="T39" fmla="*/ 8 h 8"/>
                      <a:gd name="T40" fmla="*/ 1 w 5"/>
                      <a:gd name="T41" fmla="*/ 8 h 8"/>
                      <a:gd name="T42" fmla="*/ 1 w 5"/>
                      <a:gd name="T43" fmla="*/ 6 h 8"/>
                      <a:gd name="T44" fmla="*/ 1 w 5"/>
                      <a:gd name="T45" fmla="*/ 6 h 8"/>
                      <a:gd name="T46" fmla="*/ 1 w 5"/>
                      <a:gd name="T47" fmla="*/ 6 h 8"/>
                      <a:gd name="T48" fmla="*/ 1 w 5"/>
                      <a:gd name="T49" fmla="*/ 4 h 8"/>
                      <a:gd name="T50" fmla="*/ 0 w 5"/>
                      <a:gd name="T51" fmla="*/ 4 h 8"/>
                      <a:gd name="T52" fmla="*/ 0 w 5"/>
                      <a:gd name="T53" fmla="*/ 4 h 8"/>
                      <a:gd name="T54" fmla="*/ 0 w 5"/>
                      <a:gd name="T55" fmla="*/ 4 h 8"/>
                      <a:gd name="T56" fmla="*/ 1 w 5"/>
                      <a:gd name="T57" fmla="*/ 4 h 8"/>
                      <a:gd name="T58" fmla="*/ 1 w 5"/>
                      <a:gd name="T59" fmla="*/ 2 h 8"/>
                      <a:gd name="T60" fmla="*/ 1 w 5"/>
                      <a:gd name="T61" fmla="*/ 2 h 8"/>
                      <a:gd name="T62" fmla="*/ 1 w 5"/>
                      <a:gd name="T63" fmla="*/ 2 h 8"/>
                      <a:gd name="T64" fmla="*/ 1 w 5"/>
                      <a:gd name="T65" fmla="*/ 2 h 8"/>
                      <a:gd name="T66" fmla="*/ 1 w 5"/>
                      <a:gd name="T67" fmla="*/ 0 h 8"/>
                      <a:gd name="T68" fmla="*/ 3 w 5"/>
                      <a:gd name="T69" fmla="*/ 0 h 8"/>
                      <a:gd name="T70" fmla="*/ 3 w 5"/>
                      <a:gd name="T71" fmla="*/ 0 h 8"/>
                      <a:gd name="T72" fmla="*/ 5 w 5"/>
                      <a:gd name="T7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 h="8">
                        <a:moveTo>
                          <a:pt x="5" y="0"/>
                        </a:moveTo>
                        <a:lnTo>
                          <a:pt x="5" y="2"/>
                        </a:lnTo>
                        <a:lnTo>
                          <a:pt x="5" y="2"/>
                        </a:lnTo>
                        <a:lnTo>
                          <a:pt x="3" y="2"/>
                        </a:lnTo>
                        <a:lnTo>
                          <a:pt x="3" y="4"/>
                        </a:lnTo>
                        <a:lnTo>
                          <a:pt x="5" y="4"/>
                        </a:lnTo>
                        <a:lnTo>
                          <a:pt x="5" y="4"/>
                        </a:lnTo>
                        <a:lnTo>
                          <a:pt x="5" y="4"/>
                        </a:lnTo>
                        <a:lnTo>
                          <a:pt x="5" y="6"/>
                        </a:lnTo>
                        <a:lnTo>
                          <a:pt x="5" y="6"/>
                        </a:lnTo>
                        <a:lnTo>
                          <a:pt x="5" y="6"/>
                        </a:lnTo>
                        <a:lnTo>
                          <a:pt x="5" y="6"/>
                        </a:lnTo>
                        <a:lnTo>
                          <a:pt x="5" y="8"/>
                        </a:lnTo>
                        <a:lnTo>
                          <a:pt x="5" y="8"/>
                        </a:lnTo>
                        <a:lnTo>
                          <a:pt x="5" y="8"/>
                        </a:lnTo>
                        <a:lnTo>
                          <a:pt x="5" y="8"/>
                        </a:lnTo>
                        <a:lnTo>
                          <a:pt x="3" y="8"/>
                        </a:lnTo>
                        <a:lnTo>
                          <a:pt x="3" y="8"/>
                        </a:lnTo>
                        <a:lnTo>
                          <a:pt x="3" y="8"/>
                        </a:lnTo>
                        <a:lnTo>
                          <a:pt x="1" y="8"/>
                        </a:lnTo>
                        <a:lnTo>
                          <a:pt x="1" y="8"/>
                        </a:lnTo>
                        <a:lnTo>
                          <a:pt x="1" y="6"/>
                        </a:lnTo>
                        <a:lnTo>
                          <a:pt x="1" y="6"/>
                        </a:lnTo>
                        <a:lnTo>
                          <a:pt x="1" y="6"/>
                        </a:lnTo>
                        <a:lnTo>
                          <a:pt x="1" y="4"/>
                        </a:lnTo>
                        <a:lnTo>
                          <a:pt x="0" y="4"/>
                        </a:lnTo>
                        <a:lnTo>
                          <a:pt x="0" y="4"/>
                        </a:lnTo>
                        <a:lnTo>
                          <a:pt x="0" y="4"/>
                        </a:lnTo>
                        <a:lnTo>
                          <a:pt x="1" y="4"/>
                        </a:lnTo>
                        <a:lnTo>
                          <a:pt x="1" y="2"/>
                        </a:lnTo>
                        <a:lnTo>
                          <a:pt x="1" y="2"/>
                        </a:lnTo>
                        <a:lnTo>
                          <a:pt x="1" y="2"/>
                        </a:lnTo>
                        <a:lnTo>
                          <a:pt x="1" y="2"/>
                        </a:lnTo>
                        <a:lnTo>
                          <a:pt x="1" y="0"/>
                        </a:lnTo>
                        <a:lnTo>
                          <a:pt x="3" y="0"/>
                        </a:lnTo>
                        <a:lnTo>
                          <a:pt x="3" y="0"/>
                        </a:lnTo>
                        <a:lnTo>
                          <a:pt x="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0" name="Freeform 542">
                    <a:extLst>
                      <a:ext uri="{FF2B5EF4-FFF2-40B4-BE49-F238E27FC236}">
                        <a16:creationId xmlns:a16="http://schemas.microsoft.com/office/drawing/2014/main" id="{78C92D01-E07A-40FF-A2DE-1AECDCD89B3C}"/>
                      </a:ext>
                    </a:extLst>
                  </p:cNvPr>
                  <p:cNvSpPr>
                    <a:spLocks/>
                  </p:cNvSpPr>
                  <p:nvPr/>
                </p:nvSpPr>
                <p:spPr bwMode="auto">
                  <a:xfrm>
                    <a:off x="9208" y="2714"/>
                    <a:ext cx="102" cy="52"/>
                  </a:xfrm>
                  <a:custGeom>
                    <a:avLst/>
                    <a:gdLst>
                      <a:gd name="T0" fmla="*/ 23 w 102"/>
                      <a:gd name="T1" fmla="*/ 35 h 52"/>
                      <a:gd name="T2" fmla="*/ 20 w 102"/>
                      <a:gd name="T3" fmla="*/ 31 h 52"/>
                      <a:gd name="T4" fmla="*/ 16 w 102"/>
                      <a:gd name="T5" fmla="*/ 33 h 52"/>
                      <a:gd name="T6" fmla="*/ 12 w 102"/>
                      <a:gd name="T7" fmla="*/ 31 h 52"/>
                      <a:gd name="T8" fmla="*/ 6 w 102"/>
                      <a:gd name="T9" fmla="*/ 27 h 52"/>
                      <a:gd name="T10" fmla="*/ 2 w 102"/>
                      <a:gd name="T11" fmla="*/ 29 h 52"/>
                      <a:gd name="T12" fmla="*/ 4 w 102"/>
                      <a:gd name="T13" fmla="*/ 25 h 52"/>
                      <a:gd name="T14" fmla="*/ 2 w 102"/>
                      <a:gd name="T15" fmla="*/ 19 h 52"/>
                      <a:gd name="T16" fmla="*/ 6 w 102"/>
                      <a:gd name="T17" fmla="*/ 14 h 52"/>
                      <a:gd name="T18" fmla="*/ 2 w 102"/>
                      <a:gd name="T19" fmla="*/ 8 h 52"/>
                      <a:gd name="T20" fmla="*/ 4 w 102"/>
                      <a:gd name="T21" fmla="*/ 2 h 52"/>
                      <a:gd name="T22" fmla="*/ 8 w 102"/>
                      <a:gd name="T23" fmla="*/ 2 h 52"/>
                      <a:gd name="T24" fmla="*/ 14 w 102"/>
                      <a:gd name="T25" fmla="*/ 4 h 52"/>
                      <a:gd name="T26" fmla="*/ 18 w 102"/>
                      <a:gd name="T27" fmla="*/ 8 h 52"/>
                      <a:gd name="T28" fmla="*/ 21 w 102"/>
                      <a:gd name="T29" fmla="*/ 8 h 52"/>
                      <a:gd name="T30" fmla="*/ 23 w 102"/>
                      <a:gd name="T31" fmla="*/ 12 h 52"/>
                      <a:gd name="T32" fmla="*/ 29 w 102"/>
                      <a:gd name="T33" fmla="*/ 17 h 52"/>
                      <a:gd name="T34" fmla="*/ 35 w 102"/>
                      <a:gd name="T35" fmla="*/ 17 h 52"/>
                      <a:gd name="T36" fmla="*/ 41 w 102"/>
                      <a:gd name="T37" fmla="*/ 14 h 52"/>
                      <a:gd name="T38" fmla="*/ 44 w 102"/>
                      <a:gd name="T39" fmla="*/ 10 h 52"/>
                      <a:gd name="T40" fmla="*/ 52 w 102"/>
                      <a:gd name="T41" fmla="*/ 8 h 52"/>
                      <a:gd name="T42" fmla="*/ 56 w 102"/>
                      <a:gd name="T43" fmla="*/ 4 h 52"/>
                      <a:gd name="T44" fmla="*/ 60 w 102"/>
                      <a:gd name="T45" fmla="*/ 0 h 52"/>
                      <a:gd name="T46" fmla="*/ 67 w 102"/>
                      <a:gd name="T47" fmla="*/ 2 h 52"/>
                      <a:gd name="T48" fmla="*/ 73 w 102"/>
                      <a:gd name="T49" fmla="*/ 0 h 52"/>
                      <a:gd name="T50" fmla="*/ 79 w 102"/>
                      <a:gd name="T51" fmla="*/ 2 h 52"/>
                      <a:gd name="T52" fmla="*/ 83 w 102"/>
                      <a:gd name="T53" fmla="*/ 6 h 52"/>
                      <a:gd name="T54" fmla="*/ 87 w 102"/>
                      <a:gd name="T55" fmla="*/ 8 h 52"/>
                      <a:gd name="T56" fmla="*/ 92 w 102"/>
                      <a:gd name="T57" fmla="*/ 12 h 52"/>
                      <a:gd name="T58" fmla="*/ 96 w 102"/>
                      <a:gd name="T59" fmla="*/ 17 h 52"/>
                      <a:gd name="T60" fmla="*/ 100 w 102"/>
                      <a:gd name="T61" fmla="*/ 19 h 52"/>
                      <a:gd name="T62" fmla="*/ 100 w 102"/>
                      <a:gd name="T63" fmla="*/ 25 h 52"/>
                      <a:gd name="T64" fmla="*/ 102 w 102"/>
                      <a:gd name="T65" fmla="*/ 33 h 52"/>
                      <a:gd name="T66" fmla="*/ 100 w 102"/>
                      <a:gd name="T67" fmla="*/ 36 h 52"/>
                      <a:gd name="T68" fmla="*/ 96 w 102"/>
                      <a:gd name="T69" fmla="*/ 42 h 52"/>
                      <a:gd name="T70" fmla="*/ 92 w 102"/>
                      <a:gd name="T71" fmla="*/ 40 h 52"/>
                      <a:gd name="T72" fmla="*/ 90 w 102"/>
                      <a:gd name="T73" fmla="*/ 46 h 52"/>
                      <a:gd name="T74" fmla="*/ 88 w 102"/>
                      <a:gd name="T75" fmla="*/ 48 h 52"/>
                      <a:gd name="T76" fmla="*/ 85 w 102"/>
                      <a:gd name="T77" fmla="*/ 44 h 52"/>
                      <a:gd name="T78" fmla="*/ 81 w 102"/>
                      <a:gd name="T79" fmla="*/ 36 h 52"/>
                      <a:gd name="T80" fmla="*/ 81 w 102"/>
                      <a:gd name="T81" fmla="*/ 33 h 52"/>
                      <a:gd name="T82" fmla="*/ 83 w 102"/>
                      <a:gd name="T83" fmla="*/ 27 h 52"/>
                      <a:gd name="T84" fmla="*/ 79 w 102"/>
                      <a:gd name="T85" fmla="*/ 23 h 52"/>
                      <a:gd name="T86" fmla="*/ 75 w 102"/>
                      <a:gd name="T87" fmla="*/ 19 h 52"/>
                      <a:gd name="T88" fmla="*/ 69 w 102"/>
                      <a:gd name="T89" fmla="*/ 15 h 52"/>
                      <a:gd name="T90" fmla="*/ 65 w 102"/>
                      <a:gd name="T91" fmla="*/ 14 h 52"/>
                      <a:gd name="T92" fmla="*/ 62 w 102"/>
                      <a:gd name="T93" fmla="*/ 17 h 52"/>
                      <a:gd name="T94" fmla="*/ 58 w 102"/>
                      <a:gd name="T95" fmla="*/ 17 h 52"/>
                      <a:gd name="T96" fmla="*/ 56 w 102"/>
                      <a:gd name="T97" fmla="*/ 23 h 52"/>
                      <a:gd name="T98" fmla="*/ 52 w 102"/>
                      <a:gd name="T99" fmla="*/ 27 h 52"/>
                      <a:gd name="T100" fmla="*/ 46 w 102"/>
                      <a:gd name="T101" fmla="*/ 29 h 52"/>
                      <a:gd name="T102" fmla="*/ 48 w 102"/>
                      <a:gd name="T103" fmla="*/ 35 h 52"/>
                      <a:gd name="T104" fmla="*/ 52 w 102"/>
                      <a:gd name="T105" fmla="*/ 40 h 52"/>
                      <a:gd name="T106" fmla="*/ 54 w 102"/>
                      <a:gd name="T107" fmla="*/ 46 h 52"/>
                      <a:gd name="T108" fmla="*/ 48 w 102"/>
                      <a:gd name="T109" fmla="*/ 48 h 52"/>
                      <a:gd name="T110" fmla="*/ 42 w 102"/>
                      <a:gd name="T111" fmla="*/ 52 h 52"/>
                      <a:gd name="T112" fmla="*/ 37 w 102"/>
                      <a:gd name="T113" fmla="*/ 48 h 52"/>
                      <a:gd name="T114" fmla="*/ 35 w 102"/>
                      <a:gd name="T115" fmla="*/ 44 h 52"/>
                      <a:gd name="T116" fmla="*/ 31 w 102"/>
                      <a:gd name="T1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52">
                        <a:moveTo>
                          <a:pt x="25" y="40"/>
                        </a:moveTo>
                        <a:lnTo>
                          <a:pt x="25" y="38"/>
                        </a:lnTo>
                        <a:lnTo>
                          <a:pt x="25" y="38"/>
                        </a:lnTo>
                        <a:lnTo>
                          <a:pt x="25" y="38"/>
                        </a:lnTo>
                        <a:lnTo>
                          <a:pt x="25" y="36"/>
                        </a:lnTo>
                        <a:lnTo>
                          <a:pt x="25" y="36"/>
                        </a:lnTo>
                        <a:lnTo>
                          <a:pt x="25" y="36"/>
                        </a:lnTo>
                        <a:lnTo>
                          <a:pt x="25" y="36"/>
                        </a:lnTo>
                        <a:lnTo>
                          <a:pt x="25" y="35"/>
                        </a:lnTo>
                        <a:lnTo>
                          <a:pt x="23" y="35"/>
                        </a:lnTo>
                        <a:lnTo>
                          <a:pt x="23" y="35"/>
                        </a:lnTo>
                        <a:lnTo>
                          <a:pt x="23" y="35"/>
                        </a:lnTo>
                        <a:lnTo>
                          <a:pt x="23" y="33"/>
                        </a:lnTo>
                        <a:lnTo>
                          <a:pt x="21" y="33"/>
                        </a:lnTo>
                        <a:lnTo>
                          <a:pt x="21" y="33"/>
                        </a:lnTo>
                        <a:lnTo>
                          <a:pt x="21" y="33"/>
                        </a:lnTo>
                        <a:lnTo>
                          <a:pt x="21" y="31"/>
                        </a:lnTo>
                        <a:lnTo>
                          <a:pt x="21" y="31"/>
                        </a:lnTo>
                        <a:lnTo>
                          <a:pt x="21" y="31"/>
                        </a:lnTo>
                        <a:lnTo>
                          <a:pt x="20" y="31"/>
                        </a:lnTo>
                        <a:lnTo>
                          <a:pt x="20" y="31"/>
                        </a:lnTo>
                        <a:lnTo>
                          <a:pt x="20" y="31"/>
                        </a:lnTo>
                        <a:lnTo>
                          <a:pt x="18" y="31"/>
                        </a:lnTo>
                        <a:lnTo>
                          <a:pt x="18" y="29"/>
                        </a:lnTo>
                        <a:lnTo>
                          <a:pt x="18" y="29"/>
                        </a:lnTo>
                        <a:lnTo>
                          <a:pt x="16" y="29"/>
                        </a:lnTo>
                        <a:lnTo>
                          <a:pt x="16" y="31"/>
                        </a:lnTo>
                        <a:lnTo>
                          <a:pt x="18" y="31"/>
                        </a:lnTo>
                        <a:lnTo>
                          <a:pt x="18" y="31"/>
                        </a:lnTo>
                        <a:lnTo>
                          <a:pt x="16" y="31"/>
                        </a:lnTo>
                        <a:lnTo>
                          <a:pt x="16" y="33"/>
                        </a:lnTo>
                        <a:lnTo>
                          <a:pt x="16" y="33"/>
                        </a:lnTo>
                        <a:lnTo>
                          <a:pt x="16" y="33"/>
                        </a:lnTo>
                        <a:lnTo>
                          <a:pt x="16" y="31"/>
                        </a:lnTo>
                        <a:lnTo>
                          <a:pt x="14" y="31"/>
                        </a:lnTo>
                        <a:lnTo>
                          <a:pt x="14" y="33"/>
                        </a:lnTo>
                        <a:lnTo>
                          <a:pt x="14" y="33"/>
                        </a:lnTo>
                        <a:lnTo>
                          <a:pt x="14" y="33"/>
                        </a:lnTo>
                        <a:lnTo>
                          <a:pt x="14" y="33"/>
                        </a:lnTo>
                        <a:lnTo>
                          <a:pt x="12" y="33"/>
                        </a:lnTo>
                        <a:lnTo>
                          <a:pt x="12" y="33"/>
                        </a:lnTo>
                        <a:lnTo>
                          <a:pt x="12" y="31"/>
                        </a:lnTo>
                        <a:lnTo>
                          <a:pt x="12" y="31"/>
                        </a:lnTo>
                        <a:lnTo>
                          <a:pt x="12" y="31"/>
                        </a:lnTo>
                        <a:lnTo>
                          <a:pt x="12" y="29"/>
                        </a:lnTo>
                        <a:lnTo>
                          <a:pt x="10" y="29"/>
                        </a:lnTo>
                        <a:lnTo>
                          <a:pt x="10" y="29"/>
                        </a:lnTo>
                        <a:lnTo>
                          <a:pt x="10" y="29"/>
                        </a:lnTo>
                        <a:lnTo>
                          <a:pt x="10" y="29"/>
                        </a:lnTo>
                        <a:lnTo>
                          <a:pt x="8" y="29"/>
                        </a:lnTo>
                        <a:lnTo>
                          <a:pt x="8" y="27"/>
                        </a:lnTo>
                        <a:lnTo>
                          <a:pt x="8" y="27"/>
                        </a:lnTo>
                        <a:lnTo>
                          <a:pt x="8" y="27"/>
                        </a:lnTo>
                        <a:lnTo>
                          <a:pt x="6" y="27"/>
                        </a:lnTo>
                        <a:lnTo>
                          <a:pt x="6" y="27"/>
                        </a:lnTo>
                        <a:lnTo>
                          <a:pt x="4" y="27"/>
                        </a:lnTo>
                        <a:lnTo>
                          <a:pt x="4" y="27"/>
                        </a:lnTo>
                        <a:lnTo>
                          <a:pt x="4" y="29"/>
                        </a:lnTo>
                        <a:lnTo>
                          <a:pt x="4" y="29"/>
                        </a:lnTo>
                        <a:lnTo>
                          <a:pt x="4" y="29"/>
                        </a:lnTo>
                        <a:lnTo>
                          <a:pt x="4" y="31"/>
                        </a:lnTo>
                        <a:lnTo>
                          <a:pt x="4" y="31"/>
                        </a:lnTo>
                        <a:lnTo>
                          <a:pt x="2" y="31"/>
                        </a:lnTo>
                        <a:lnTo>
                          <a:pt x="2" y="31"/>
                        </a:lnTo>
                        <a:lnTo>
                          <a:pt x="2" y="29"/>
                        </a:lnTo>
                        <a:lnTo>
                          <a:pt x="2" y="29"/>
                        </a:lnTo>
                        <a:lnTo>
                          <a:pt x="2" y="29"/>
                        </a:lnTo>
                        <a:lnTo>
                          <a:pt x="2" y="27"/>
                        </a:lnTo>
                        <a:lnTo>
                          <a:pt x="2" y="27"/>
                        </a:lnTo>
                        <a:lnTo>
                          <a:pt x="0" y="27"/>
                        </a:lnTo>
                        <a:lnTo>
                          <a:pt x="0" y="27"/>
                        </a:lnTo>
                        <a:lnTo>
                          <a:pt x="2" y="27"/>
                        </a:lnTo>
                        <a:lnTo>
                          <a:pt x="2" y="27"/>
                        </a:lnTo>
                        <a:lnTo>
                          <a:pt x="2" y="27"/>
                        </a:lnTo>
                        <a:lnTo>
                          <a:pt x="2" y="25"/>
                        </a:lnTo>
                        <a:lnTo>
                          <a:pt x="2" y="25"/>
                        </a:lnTo>
                        <a:lnTo>
                          <a:pt x="4" y="25"/>
                        </a:lnTo>
                        <a:lnTo>
                          <a:pt x="4" y="25"/>
                        </a:lnTo>
                        <a:lnTo>
                          <a:pt x="4" y="25"/>
                        </a:lnTo>
                        <a:lnTo>
                          <a:pt x="4" y="23"/>
                        </a:lnTo>
                        <a:lnTo>
                          <a:pt x="4" y="23"/>
                        </a:lnTo>
                        <a:lnTo>
                          <a:pt x="4" y="21"/>
                        </a:lnTo>
                        <a:lnTo>
                          <a:pt x="4" y="21"/>
                        </a:lnTo>
                        <a:lnTo>
                          <a:pt x="4" y="19"/>
                        </a:lnTo>
                        <a:lnTo>
                          <a:pt x="4" y="19"/>
                        </a:lnTo>
                        <a:lnTo>
                          <a:pt x="4" y="19"/>
                        </a:lnTo>
                        <a:lnTo>
                          <a:pt x="2" y="19"/>
                        </a:lnTo>
                        <a:lnTo>
                          <a:pt x="2" y="19"/>
                        </a:lnTo>
                        <a:lnTo>
                          <a:pt x="2" y="17"/>
                        </a:lnTo>
                        <a:lnTo>
                          <a:pt x="4" y="17"/>
                        </a:lnTo>
                        <a:lnTo>
                          <a:pt x="4" y="17"/>
                        </a:lnTo>
                        <a:lnTo>
                          <a:pt x="4" y="17"/>
                        </a:lnTo>
                        <a:lnTo>
                          <a:pt x="4" y="15"/>
                        </a:lnTo>
                        <a:lnTo>
                          <a:pt x="4" y="15"/>
                        </a:lnTo>
                        <a:lnTo>
                          <a:pt x="6" y="15"/>
                        </a:lnTo>
                        <a:lnTo>
                          <a:pt x="6" y="15"/>
                        </a:lnTo>
                        <a:lnTo>
                          <a:pt x="6" y="15"/>
                        </a:lnTo>
                        <a:lnTo>
                          <a:pt x="6" y="14"/>
                        </a:lnTo>
                        <a:lnTo>
                          <a:pt x="6" y="14"/>
                        </a:lnTo>
                        <a:lnTo>
                          <a:pt x="6" y="14"/>
                        </a:lnTo>
                        <a:lnTo>
                          <a:pt x="4" y="14"/>
                        </a:lnTo>
                        <a:lnTo>
                          <a:pt x="4" y="14"/>
                        </a:lnTo>
                        <a:lnTo>
                          <a:pt x="4" y="12"/>
                        </a:lnTo>
                        <a:lnTo>
                          <a:pt x="4" y="12"/>
                        </a:lnTo>
                        <a:lnTo>
                          <a:pt x="4" y="12"/>
                        </a:lnTo>
                        <a:lnTo>
                          <a:pt x="2" y="12"/>
                        </a:lnTo>
                        <a:lnTo>
                          <a:pt x="2" y="12"/>
                        </a:lnTo>
                        <a:lnTo>
                          <a:pt x="2" y="10"/>
                        </a:lnTo>
                        <a:lnTo>
                          <a:pt x="2" y="10"/>
                        </a:lnTo>
                        <a:lnTo>
                          <a:pt x="2" y="8"/>
                        </a:lnTo>
                        <a:lnTo>
                          <a:pt x="2" y="8"/>
                        </a:lnTo>
                        <a:lnTo>
                          <a:pt x="2" y="6"/>
                        </a:lnTo>
                        <a:lnTo>
                          <a:pt x="2" y="6"/>
                        </a:lnTo>
                        <a:lnTo>
                          <a:pt x="2" y="6"/>
                        </a:lnTo>
                        <a:lnTo>
                          <a:pt x="2" y="4"/>
                        </a:lnTo>
                        <a:lnTo>
                          <a:pt x="2" y="4"/>
                        </a:lnTo>
                        <a:lnTo>
                          <a:pt x="2" y="4"/>
                        </a:lnTo>
                        <a:lnTo>
                          <a:pt x="2" y="4"/>
                        </a:lnTo>
                        <a:lnTo>
                          <a:pt x="4" y="4"/>
                        </a:lnTo>
                        <a:lnTo>
                          <a:pt x="4" y="2"/>
                        </a:lnTo>
                        <a:lnTo>
                          <a:pt x="4" y="2"/>
                        </a:lnTo>
                        <a:lnTo>
                          <a:pt x="4" y="0"/>
                        </a:lnTo>
                        <a:lnTo>
                          <a:pt x="4" y="0"/>
                        </a:lnTo>
                        <a:lnTo>
                          <a:pt x="4" y="2"/>
                        </a:lnTo>
                        <a:lnTo>
                          <a:pt x="4" y="2"/>
                        </a:lnTo>
                        <a:lnTo>
                          <a:pt x="6" y="2"/>
                        </a:lnTo>
                        <a:lnTo>
                          <a:pt x="6" y="2"/>
                        </a:lnTo>
                        <a:lnTo>
                          <a:pt x="6" y="2"/>
                        </a:lnTo>
                        <a:lnTo>
                          <a:pt x="6" y="4"/>
                        </a:lnTo>
                        <a:lnTo>
                          <a:pt x="8" y="4"/>
                        </a:lnTo>
                        <a:lnTo>
                          <a:pt x="8" y="4"/>
                        </a:lnTo>
                        <a:lnTo>
                          <a:pt x="8" y="2"/>
                        </a:lnTo>
                        <a:lnTo>
                          <a:pt x="8" y="2"/>
                        </a:lnTo>
                        <a:lnTo>
                          <a:pt x="10" y="2"/>
                        </a:lnTo>
                        <a:lnTo>
                          <a:pt x="10" y="2"/>
                        </a:lnTo>
                        <a:lnTo>
                          <a:pt x="10" y="2"/>
                        </a:lnTo>
                        <a:lnTo>
                          <a:pt x="10" y="2"/>
                        </a:lnTo>
                        <a:lnTo>
                          <a:pt x="10" y="2"/>
                        </a:lnTo>
                        <a:lnTo>
                          <a:pt x="10" y="4"/>
                        </a:lnTo>
                        <a:lnTo>
                          <a:pt x="12" y="4"/>
                        </a:lnTo>
                        <a:lnTo>
                          <a:pt x="12" y="4"/>
                        </a:lnTo>
                        <a:lnTo>
                          <a:pt x="12" y="4"/>
                        </a:lnTo>
                        <a:lnTo>
                          <a:pt x="14" y="4"/>
                        </a:lnTo>
                        <a:lnTo>
                          <a:pt x="14" y="4"/>
                        </a:lnTo>
                        <a:lnTo>
                          <a:pt x="14" y="4"/>
                        </a:lnTo>
                        <a:lnTo>
                          <a:pt x="14" y="4"/>
                        </a:lnTo>
                        <a:lnTo>
                          <a:pt x="16" y="4"/>
                        </a:lnTo>
                        <a:lnTo>
                          <a:pt x="16" y="6"/>
                        </a:lnTo>
                        <a:lnTo>
                          <a:pt x="16" y="6"/>
                        </a:lnTo>
                        <a:lnTo>
                          <a:pt x="16" y="6"/>
                        </a:lnTo>
                        <a:lnTo>
                          <a:pt x="16" y="6"/>
                        </a:lnTo>
                        <a:lnTo>
                          <a:pt x="18" y="6"/>
                        </a:lnTo>
                        <a:lnTo>
                          <a:pt x="18" y="8"/>
                        </a:lnTo>
                        <a:lnTo>
                          <a:pt x="18" y="8"/>
                        </a:lnTo>
                        <a:lnTo>
                          <a:pt x="18" y="10"/>
                        </a:lnTo>
                        <a:lnTo>
                          <a:pt x="18" y="10"/>
                        </a:lnTo>
                        <a:lnTo>
                          <a:pt x="18" y="8"/>
                        </a:lnTo>
                        <a:lnTo>
                          <a:pt x="20" y="8"/>
                        </a:lnTo>
                        <a:lnTo>
                          <a:pt x="20" y="10"/>
                        </a:lnTo>
                        <a:lnTo>
                          <a:pt x="20" y="10"/>
                        </a:lnTo>
                        <a:lnTo>
                          <a:pt x="20" y="10"/>
                        </a:lnTo>
                        <a:lnTo>
                          <a:pt x="20" y="10"/>
                        </a:lnTo>
                        <a:lnTo>
                          <a:pt x="20" y="8"/>
                        </a:lnTo>
                        <a:lnTo>
                          <a:pt x="20" y="8"/>
                        </a:lnTo>
                        <a:lnTo>
                          <a:pt x="21" y="8"/>
                        </a:lnTo>
                        <a:lnTo>
                          <a:pt x="21" y="10"/>
                        </a:lnTo>
                        <a:lnTo>
                          <a:pt x="21" y="10"/>
                        </a:lnTo>
                        <a:lnTo>
                          <a:pt x="21" y="10"/>
                        </a:lnTo>
                        <a:lnTo>
                          <a:pt x="21" y="10"/>
                        </a:lnTo>
                        <a:lnTo>
                          <a:pt x="23" y="10"/>
                        </a:lnTo>
                        <a:lnTo>
                          <a:pt x="23" y="12"/>
                        </a:lnTo>
                        <a:lnTo>
                          <a:pt x="21" y="12"/>
                        </a:lnTo>
                        <a:lnTo>
                          <a:pt x="21" y="12"/>
                        </a:lnTo>
                        <a:lnTo>
                          <a:pt x="23" y="12"/>
                        </a:lnTo>
                        <a:lnTo>
                          <a:pt x="23" y="12"/>
                        </a:lnTo>
                        <a:lnTo>
                          <a:pt x="23" y="12"/>
                        </a:lnTo>
                        <a:lnTo>
                          <a:pt x="25" y="12"/>
                        </a:lnTo>
                        <a:lnTo>
                          <a:pt x="25" y="14"/>
                        </a:lnTo>
                        <a:lnTo>
                          <a:pt x="25" y="14"/>
                        </a:lnTo>
                        <a:lnTo>
                          <a:pt x="25" y="14"/>
                        </a:lnTo>
                        <a:lnTo>
                          <a:pt x="25" y="15"/>
                        </a:lnTo>
                        <a:lnTo>
                          <a:pt x="25" y="15"/>
                        </a:lnTo>
                        <a:lnTo>
                          <a:pt x="25" y="15"/>
                        </a:lnTo>
                        <a:lnTo>
                          <a:pt x="27" y="15"/>
                        </a:lnTo>
                        <a:lnTo>
                          <a:pt x="27" y="17"/>
                        </a:lnTo>
                        <a:lnTo>
                          <a:pt x="27" y="17"/>
                        </a:lnTo>
                        <a:lnTo>
                          <a:pt x="29" y="17"/>
                        </a:lnTo>
                        <a:lnTo>
                          <a:pt x="29" y="17"/>
                        </a:lnTo>
                        <a:lnTo>
                          <a:pt x="29" y="17"/>
                        </a:lnTo>
                        <a:lnTo>
                          <a:pt x="29" y="17"/>
                        </a:lnTo>
                        <a:lnTo>
                          <a:pt x="31" y="17"/>
                        </a:lnTo>
                        <a:lnTo>
                          <a:pt x="31" y="17"/>
                        </a:lnTo>
                        <a:lnTo>
                          <a:pt x="31" y="17"/>
                        </a:lnTo>
                        <a:lnTo>
                          <a:pt x="31" y="17"/>
                        </a:lnTo>
                        <a:lnTo>
                          <a:pt x="33" y="17"/>
                        </a:lnTo>
                        <a:lnTo>
                          <a:pt x="33" y="17"/>
                        </a:lnTo>
                        <a:lnTo>
                          <a:pt x="35" y="17"/>
                        </a:lnTo>
                        <a:lnTo>
                          <a:pt x="35" y="17"/>
                        </a:lnTo>
                        <a:lnTo>
                          <a:pt x="35" y="17"/>
                        </a:lnTo>
                        <a:lnTo>
                          <a:pt x="35" y="15"/>
                        </a:lnTo>
                        <a:lnTo>
                          <a:pt x="37" y="15"/>
                        </a:lnTo>
                        <a:lnTo>
                          <a:pt x="37" y="15"/>
                        </a:lnTo>
                        <a:lnTo>
                          <a:pt x="37" y="15"/>
                        </a:lnTo>
                        <a:lnTo>
                          <a:pt x="37" y="15"/>
                        </a:lnTo>
                        <a:lnTo>
                          <a:pt x="39" y="15"/>
                        </a:lnTo>
                        <a:lnTo>
                          <a:pt x="39" y="15"/>
                        </a:lnTo>
                        <a:lnTo>
                          <a:pt x="39" y="14"/>
                        </a:lnTo>
                        <a:lnTo>
                          <a:pt x="41" y="14"/>
                        </a:lnTo>
                        <a:lnTo>
                          <a:pt x="41" y="14"/>
                        </a:lnTo>
                        <a:lnTo>
                          <a:pt x="41" y="14"/>
                        </a:lnTo>
                        <a:lnTo>
                          <a:pt x="41" y="12"/>
                        </a:lnTo>
                        <a:lnTo>
                          <a:pt x="41" y="12"/>
                        </a:lnTo>
                        <a:lnTo>
                          <a:pt x="42" y="12"/>
                        </a:lnTo>
                        <a:lnTo>
                          <a:pt x="42" y="12"/>
                        </a:lnTo>
                        <a:lnTo>
                          <a:pt x="42" y="12"/>
                        </a:lnTo>
                        <a:lnTo>
                          <a:pt x="42" y="12"/>
                        </a:lnTo>
                        <a:lnTo>
                          <a:pt x="42" y="12"/>
                        </a:lnTo>
                        <a:lnTo>
                          <a:pt x="44" y="12"/>
                        </a:lnTo>
                        <a:lnTo>
                          <a:pt x="44" y="12"/>
                        </a:lnTo>
                        <a:lnTo>
                          <a:pt x="44" y="10"/>
                        </a:lnTo>
                        <a:lnTo>
                          <a:pt x="46" y="10"/>
                        </a:lnTo>
                        <a:lnTo>
                          <a:pt x="46" y="10"/>
                        </a:lnTo>
                        <a:lnTo>
                          <a:pt x="46" y="10"/>
                        </a:lnTo>
                        <a:lnTo>
                          <a:pt x="48" y="10"/>
                        </a:lnTo>
                        <a:lnTo>
                          <a:pt x="48" y="10"/>
                        </a:lnTo>
                        <a:lnTo>
                          <a:pt x="48" y="10"/>
                        </a:lnTo>
                        <a:lnTo>
                          <a:pt x="48" y="10"/>
                        </a:lnTo>
                        <a:lnTo>
                          <a:pt x="50" y="10"/>
                        </a:lnTo>
                        <a:lnTo>
                          <a:pt x="50" y="10"/>
                        </a:lnTo>
                        <a:lnTo>
                          <a:pt x="50" y="8"/>
                        </a:lnTo>
                        <a:lnTo>
                          <a:pt x="52" y="8"/>
                        </a:lnTo>
                        <a:lnTo>
                          <a:pt x="52" y="8"/>
                        </a:lnTo>
                        <a:lnTo>
                          <a:pt x="52" y="8"/>
                        </a:lnTo>
                        <a:lnTo>
                          <a:pt x="52" y="6"/>
                        </a:lnTo>
                        <a:lnTo>
                          <a:pt x="52" y="6"/>
                        </a:lnTo>
                        <a:lnTo>
                          <a:pt x="52" y="6"/>
                        </a:lnTo>
                        <a:lnTo>
                          <a:pt x="54" y="6"/>
                        </a:lnTo>
                        <a:lnTo>
                          <a:pt x="54" y="6"/>
                        </a:lnTo>
                        <a:lnTo>
                          <a:pt x="54" y="6"/>
                        </a:lnTo>
                        <a:lnTo>
                          <a:pt x="54" y="4"/>
                        </a:lnTo>
                        <a:lnTo>
                          <a:pt x="56" y="4"/>
                        </a:lnTo>
                        <a:lnTo>
                          <a:pt x="56" y="4"/>
                        </a:lnTo>
                        <a:lnTo>
                          <a:pt x="56" y="4"/>
                        </a:lnTo>
                        <a:lnTo>
                          <a:pt x="58" y="4"/>
                        </a:lnTo>
                        <a:lnTo>
                          <a:pt x="58" y="4"/>
                        </a:lnTo>
                        <a:lnTo>
                          <a:pt x="58" y="4"/>
                        </a:lnTo>
                        <a:lnTo>
                          <a:pt x="58" y="4"/>
                        </a:lnTo>
                        <a:lnTo>
                          <a:pt x="58" y="2"/>
                        </a:lnTo>
                        <a:lnTo>
                          <a:pt x="58" y="2"/>
                        </a:lnTo>
                        <a:lnTo>
                          <a:pt x="60" y="2"/>
                        </a:lnTo>
                        <a:lnTo>
                          <a:pt x="60" y="0"/>
                        </a:lnTo>
                        <a:lnTo>
                          <a:pt x="60" y="0"/>
                        </a:lnTo>
                        <a:lnTo>
                          <a:pt x="60" y="0"/>
                        </a:lnTo>
                        <a:lnTo>
                          <a:pt x="62" y="0"/>
                        </a:lnTo>
                        <a:lnTo>
                          <a:pt x="62" y="0"/>
                        </a:lnTo>
                        <a:lnTo>
                          <a:pt x="62" y="0"/>
                        </a:lnTo>
                        <a:lnTo>
                          <a:pt x="62" y="0"/>
                        </a:lnTo>
                        <a:lnTo>
                          <a:pt x="64" y="0"/>
                        </a:lnTo>
                        <a:lnTo>
                          <a:pt x="64" y="0"/>
                        </a:lnTo>
                        <a:lnTo>
                          <a:pt x="64" y="0"/>
                        </a:lnTo>
                        <a:lnTo>
                          <a:pt x="65" y="0"/>
                        </a:lnTo>
                        <a:lnTo>
                          <a:pt x="65" y="0"/>
                        </a:lnTo>
                        <a:lnTo>
                          <a:pt x="65" y="2"/>
                        </a:lnTo>
                        <a:lnTo>
                          <a:pt x="67" y="2"/>
                        </a:lnTo>
                        <a:lnTo>
                          <a:pt x="67" y="2"/>
                        </a:lnTo>
                        <a:lnTo>
                          <a:pt x="67" y="2"/>
                        </a:lnTo>
                        <a:lnTo>
                          <a:pt x="69" y="2"/>
                        </a:lnTo>
                        <a:lnTo>
                          <a:pt x="69" y="2"/>
                        </a:lnTo>
                        <a:lnTo>
                          <a:pt x="69" y="2"/>
                        </a:lnTo>
                        <a:lnTo>
                          <a:pt x="71" y="2"/>
                        </a:lnTo>
                        <a:lnTo>
                          <a:pt x="71" y="0"/>
                        </a:lnTo>
                        <a:lnTo>
                          <a:pt x="71" y="0"/>
                        </a:lnTo>
                        <a:lnTo>
                          <a:pt x="71" y="0"/>
                        </a:lnTo>
                        <a:lnTo>
                          <a:pt x="71" y="0"/>
                        </a:lnTo>
                        <a:lnTo>
                          <a:pt x="73" y="0"/>
                        </a:lnTo>
                        <a:lnTo>
                          <a:pt x="73" y="2"/>
                        </a:lnTo>
                        <a:lnTo>
                          <a:pt x="73" y="2"/>
                        </a:lnTo>
                        <a:lnTo>
                          <a:pt x="73" y="0"/>
                        </a:lnTo>
                        <a:lnTo>
                          <a:pt x="73" y="0"/>
                        </a:lnTo>
                        <a:lnTo>
                          <a:pt x="75" y="0"/>
                        </a:lnTo>
                        <a:lnTo>
                          <a:pt x="75" y="0"/>
                        </a:lnTo>
                        <a:lnTo>
                          <a:pt x="75" y="0"/>
                        </a:lnTo>
                        <a:lnTo>
                          <a:pt x="77" y="0"/>
                        </a:lnTo>
                        <a:lnTo>
                          <a:pt x="77" y="0"/>
                        </a:lnTo>
                        <a:lnTo>
                          <a:pt x="77" y="2"/>
                        </a:lnTo>
                        <a:lnTo>
                          <a:pt x="79" y="2"/>
                        </a:lnTo>
                        <a:lnTo>
                          <a:pt x="79" y="2"/>
                        </a:lnTo>
                        <a:lnTo>
                          <a:pt x="79" y="2"/>
                        </a:lnTo>
                        <a:lnTo>
                          <a:pt x="79" y="4"/>
                        </a:lnTo>
                        <a:lnTo>
                          <a:pt x="79" y="4"/>
                        </a:lnTo>
                        <a:lnTo>
                          <a:pt x="79" y="4"/>
                        </a:lnTo>
                        <a:lnTo>
                          <a:pt x="79" y="4"/>
                        </a:lnTo>
                        <a:lnTo>
                          <a:pt x="81" y="4"/>
                        </a:lnTo>
                        <a:lnTo>
                          <a:pt x="81" y="4"/>
                        </a:lnTo>
                        <a:lnTo>
                          <a:pt x="81" y="6"/>
                        </a:lnTo>
                        <a:lnTo>
                          <a:pt x="81" y="6"/>
                        </a:lnTo>
                        <a:lnTo>
                          <a:pt x="83" y="6"/>
                        </a:lnTo>
                        <a:lnTo>
                          <a:pt x="83" y="6"/>
                        </a:lnTo>
                        <a:lnTo>
                          <a:pt x="83" y="4"/>
                        </a:lnTo>
                        <a:lnTo>
                          <a:pt x="85" y="4"/>
                        </a:lnTo>
                        <a:lnTo>
                          <a:pt x="85" y="6"/>
                        </a:lnTo>
                        <a:lnTo>
                          <a:pt x="85" y="6"/>
                        </a:lnTo>
                        <a:lnTo>
                          <a:pt x="85" y="6"/>
                        </a:lnTo>
                        <a:lnTo>
                          <a:pt x="85" y="6"/>
                        </a:lnTo>
                        <a:lnTo>
                          <a:pt x="87" y="6"/>
                        </a:lnTo>
                        <a:lnTo>
                          <a:pt x="87" y="8"/>
                        </a:lnTo>
                        <a:lnTo>
                          <a:pt x="87" y="8"/>
                        </a:lnTo>
                        <a:lnTo>
                          <a:pt x="87" y="8"/>
                        </a:lnTo>
                        <a:lnTo>
                          <a:pt x="88" y="8"/>
                        </a:lnTo>
                        <a:lnTo>
                          <a:pt x="88" y="8"/>
                        </a:lnTo>
                        <a:lnTo>
                          <a:pt x="88" y="8"/>
                        </a:lnTo>
                        <a:lnTo>
                          <a:pt x="88" y="10"/>
                        </a:lnTo>
                        <a:lnTo>
                          <a:pt x="90" y="10"/>
                        </a:lnTo>
                        <a:lnTo>
                          <a:pt x="90" y="10"/>
                        </a:lnTo>
                        <a:lnTo>
                          <a:pt x="90" y="10"/>
                        </a:lnTo>
                        <a:lnTo>
                          <a:pt x="90" y="12"/>
                        </a:lnTo>
                        <a:lnTo>
                          <a:pt x="90" y="12"/>
                        </a:lnTo>
                        <a:lnTo>
                          <a:pt x="90" y="12"/>
                        </a:lnTo>
                        <a:lnTo>
                          <a:pt x="92" y="12"/>
                        </a:lnTo>
                        <a:lnTo>
                          <a:pt x="92" y="12"/>
                        </a:lnTo>
                        <a:lnTo>
                          <a:pt x="92" y="12"/>
                        </a:lnTo>
                        <a:lnTo>
                          <a:pt x="94" y="12"/>
                        </a:lnTo>
                        <a:lnTo>
                          <a:pt x="94" y="14"/>
                        </a:lnTo>
                        <a:lnTo>
                          <a:pt x="94" y="14"/>
                        </a:lnTo>
                        <a:lnTo>
                          <a:pt x="94" y="14"/>
                        </a:lnTo>
                        <a:lnTo>
                          <a:pt x="94" y="15"/>
                        </a:lnTo>
                        <a:lnTo>
                          <a:pt x="94" y="15"/>
                        </a:lnTo>
                        <a:lnTo>
                          <a:pt x="94" y="15"/>
                        </a:lnTo>
                        <a:lnTo>
                          <a:pt x="96" y="15"/>
                        </a:lnTo>
                        <a:lnTo>
                          <a:pt x="96" y="17"/>
                        </a:lnTo>
                        <a:lnTo>
                          <a:pt x="96" y="17"/>
                        </a:lnTo>
                        <a:lnTo>
                          <a:pt x="96" y="17"/>
                        </a:lnTo>
                        <a:lnTo>
                          <a:pt x="96" y="17"/>
                        </a:lnTo>
                        <a:lnTo>
                          <a:pt x="96" y="19"/>
                        </a:lnTo>
                        <a:lnTo>
                          <a:pt x="96" y="19"/>
                        </a:lnTo>
                        <a:lnTo>
                          <a:pt x="98" y="19"/>
                        </a:lnTo>
                        <a:lnTo>
                          <a:pt x="98" y="19"/>
                        </a:lnTo>
                        <a:lnTo>
                          <a:pt x="100" y="19"/>
                        </a:lnTo>
                        <a:lnTo>
                          <a:pt x="100" y="19"/>
                        </a:lnTo>
                        <a:lnTo>
                          <a:pt x="100" y="19"/>
                        </a:lnTo>
                        <a:lnTo>
                          <a:pt x="100" y="19"/>
                        </a:lnTo>
                        <a:lnTo>
                          <a:pt x="100" y="21"/>
                        </a:lnTo>
                        <a:lnTo>
                          <a:pt x="98" y="21"/>
                        </a:lnTo>
                        <a:lnTo>
                          <a:pt x="98" y="21"/>
                        </a:lnTo>
                        <a:lnTo>
                          <a:pt x="98" y="23"/>
                        </a:lnTo>
                        <a:lnTo>
                          <a:pt x="98" y="23"/>
                        </a:lnTo>
                        <a:lnTo>
                          <a:pt x="98" y="23"/>
                        </a:lnTo>
                        <a:lnTo>
                          <a:pt x="98" y="23"/>
                        </a:lnTo>
                        <a:lnTo>
                          <a:pt x="98" y="25"/>
                        </a:lnTo>
                        <a:lnTo>
                          <a:pt x="100" y="25"/>
                        </a:lnTo>
                        <a:lnTo>
                          <a:pt x="100" y="25"/>
                        </a:lnTo>
                        <a:lnTo>
                          <a:pt x="100" y="25"/>
                        </a:lnTo>
                        <a:lnTo>
                          <a:pt x="100" y="27"/>
                        </a:lnTo>
                        <a:lnTo>
                          <a:pt x="100" y="27"/>
                        </a:lnTo>
                        <a:lnTo>
                          <a:pt x="100" y="27"/>
                        </a:lnTo>
                        <a:lnTo>
                          <a:pt x="100" y="29"/>
                        </a:lnTo>
                        <a:lnTo>
                          <a:pt x="100" y="29"/>
                        </a:lnTo>
                        <a:lnTo>
                          <a:pt x="100" y="29"/>
                        </a:lnTo>
                        <a:lnTo>
                          <a:pt x="102" y="29"/>
                        </a:lnTo>
                        <a:lnTo>
                          <a:pt x="102" y="31"/>
                        </a:lnTo>
                        <a:lnTo>
                          <a:pt x="102" y="31"/>
                        </a:lnTo>
                        <a:lnTo>
                          <a:pt x="102" y="31"/>
                        </a:lnTo>
                        <a:lnTo>
                          <a:pt x="102" y="33"/>
                        </a:lnTo>
                        <a:lnTo>
                          <a:pt x="102" y="33"/>
                        </a:lnTo>
                        <a:lnTo>
                          <a:pt x="102" y="35"/>
                        </a:lnTo>
                        <a:lnTo>
                          <a:pt x="102" y="35"/>
                        </a:lnTo>
                        <a:lnTo>
                          <a:pt x="102" y="35"/>
                        </a:lnTo>
                        <a:lnTo>
                          <a:pt x="102" y="36"/>
                        </a:lnTo>
                        <a:lnTo>
                          <a:pt x="102" y="36"/>
                        </a:lnTo>
                        <a:lnTo>
                          <a:pt x="102" y="36"/>
                        </a:lnTo>
                        <a:lnTo>
                          <a:pt x="100" y="36"/>
                        </a:lnTo>
                        <a:lnTo>
                          <a:pt x="100" y="36"/>
                        </a:lnTo>
                        <a:lnTo>
                          <a:pt x="100" y="36"/>
                        </a:lnTo>
                        <a:lnTo>
                          <a:pt x="100" y="36"/>
                        </a:lnTo>
                        <a:lnTo>
                          <a:pt x="100" y="38"/>
                        </a:lnTo>
                        <a:lnTo>
                          <a:pt x="100" y="38"/>
                        </a:lnTo>
                        <a:lnTo>
                          <a:pt x="100" y="38"/>
                        </a:lnTo>
                        <a:lnTo>
                          <a:pt x="100" y="40"/>
                        </a:lnTo>
                        <a:lnTo>
                          <a:pt x="98" y="40"/>
                        </a:lnTo>
                        <a:lnTo>
                          <a:pt x="98" y="40"/>
                        </a:lnTo>
                        <a:lnTo>
                          <a:pt x="98" y="40"/>
                        </a:lnTo>
                        <a:lnTo>
                          <a:pt x="98" y="42"/>
                        </a:lnTo>
                        <a:lnTo>
                          <a:pt x="96" y="42"/>
                        </a:lnTo>
                        <a:lnTo>
                          <a:pt x="96" y="42"/>
                        </a:lnTo>
                        <a:lnTo>
                          <a:pt x="96" y="42"/>
                        </a:lnTo>
                        <a:lnTo>
                          <a:pt x="96" y="44"/>
                        </a:lnTo>
                        <a:lnTo>
                          <a:pt x="96" y="44"/>
                        </a:lnTo>
                        <a:lnTo>
                          <a:pt x="94" y="44"/>
                        </a:lnTo>
                        <a:lnTo>
                          <a:pt x="94" y="42"/>
                        </a:lnTo>
                        <a:lnTo>
                          <a:pt x="94" y="42"/>
                        </a:lnTo>
                        <a:lnTo>
                          <a:pt x="94" y="42"/>
                        </a:lnTo>
                        <a:lnTo>
                          <a:pt x="94" y="40"/>
                        </a:lnTo>
                        <a:lnTo>
                          <a:pt x="94" y="40"/>
                        </a:lnTo>
                        <a:lnTo>
                          <a:pt x="94" y="40"/>
                        </a:lnTo>
                        <a:lnTo>
                          <a:pt x="92" y="40"/>
                        </a:lnTo>
                        <a:lnTo>
                          <a:pt x="92" y="40"/>
                        </a:lnTo>
                        <a:lnTo>
                          <a:pt x="92" y="42"/>
                        </a:lnTo>
                        <a:lnTo>
                          <a:pt x="92" y="42"/>
                        </a:lnTo>
                        <a:lnTo>
                          <a:pt x="92" y="44"/>
                        </a:lnTo>
                        <a:lnTo>
                          <a:pt x="94" y="44"/>
                        </a:lnTo>
                        <a:lnTo>
                          <a:pt x="94" y="44"/>
                        </a:lnTo>
                        <a:lnTo>
                          <a:pt x="92" y="44"/>
                        </a:lnTo>
                        <a:lnTo>
                          <a:pt x="92" y="44"/>
                        </a:lnTo>
                        <a:lnTo>
                          <a:pt x="92" y="44"/>
                        </a:lnTo>
                        <a:lnTo>
                          <a:pt x="90" y="44"/>
                        </a:lnTo>
                        <a:lnTo>
                          <a:pt x="90" y="46"/>
                        </a:lnTo>
                        <a:lnTo>
                          <a:pt x="90" y="46"/>
                        </a:lnTo>
                        <a:lnTo>
                          <a:pt x="90" y="48"/>
                        </a:lnTo>
                        <a:lnTo>
                          <a:pt x="90" y="48"/>
                        </a:lnTo>
                        <a:lnTo>
                          <a:pt x="90" y="48"/>
                        </a:lnTo>
                        <a:lnTo>
                          <a:pt x="90" y="50"/>
                        </a:lnTo>
                        <a:lnTo>
                          <a:pt x="90" y="50"/>
                        </a:lnTo>
                        <a:lnTo>
                          <a:pt x="90" y="50"/>
                        </a:lnTo>
                        <a:lnTo>
                          <a:pt x="88" y="50"/>
                        </a:lnTo>
                        <a:lnTo>
                          <a:pt x="88" y="50"/>
                        </a:lnTo>
                        <a:lnTo>
                          <a:pt x="88" y="50"/>
                        </a:lnTo>
                        <a:lnTo>
                          <a:pt x="88" y="48"/>
                        </a:lnTo>
                        <a:lnTo>
                          <a:pt x="88" y="48"/>
                        </a:lnTo>
                        <a:lnTo>
                          <a:pt x="88" y="48"/>
                        </a:lnTo>
                        <a:lnTo>
                          <a:pt x="88" y="46"/>
                        </a:lnTo>
                        <a:lnTo>
                          <a:pt x="87" y="46"/>
                        </a:lnTo>
                        <a:lnTo>
                          <a:pt x="87" y="46"/>
                        </a:lnTo>
                        <a:lnTo>
                          <a:pt x="87" y="46"/>
                        </a:lnTo>
                        <a:lnTo>
                          <a:pt x="87" y="44"/>
                        </a:lnTo>
                        <a:lnTo>
                          <a:pt x="85" y="44"/>
                        </a:lnTo>
                        <a:lnTo>
                          <a:pt x="85" y="44"/>
                        </a:lnTo>
                        <a:lnTo>
                          <a:pt x="85" y="44"/>
                        </a:lnTo>
                        <a:lnTo>
                          <a:pt x="85" y="44"/>
                        </a:lnTo>
                        <a:lnTo>
                          <a:pt x="85" y="44"/>
                        </a:lnTo>
                        <a:lnTo>
                          <a:pt x="85" y="42"/>
                        </a:lnTo>
                        <a:lnTo>
                          <a:pt x="85" y="42"/>
                        </a:lnTo>
                        <a:lnTo>
                          <a:pt x="83" y="42"/>
                        </a:lnTo>
                        <a:lnTo>
                          <a:pt x="83" y="40"/>
                        </a:lnTo>
                        <a:lnTo>
                          <a:pt x="83" y="40"/>
                        </a:lnTo>
                        <a:lnTo>
                          <a:pt x="83" y="40"/>
                        </a:lnTo>
                        <a:lnTo>
                          <a:pt x="83" y="38"/>
                        </a:lnTo>
                        <a:lnTo>
                          <a:pt x="83" y="38"/>
                        </a:lnTo>
                        <a:lnTo>
                          <a:pt x="81" y="38"/>
                        </a:lnTo>
                        <a:lnTo>
                          <a:pt x="81" y="36"/>
                        </a:lnTo>
                        <a:lnTo>
                          <a:pt x="81" y="36"/>
                        </a:lnTo>
                        <a:lnTo>
                          <a:pt x="81" y="36"/>
                        </a:lnTo>
                        <a:lnTo>
                          <a:pt x="81" y="36"/>
                        </a:lnTo>
                        <a:lnTo>
                          <a:pt x="81" y="35"/>
                        </a:lnTo>
                        <a:lnTo>
                          <a:pt x="81" y="35"/>
                        </a:lnTo>
                        <a:lnTo>
                          <a:pt x="81" y="35"/>
                        </a:lnTo>
                        <a:lnTo>
                          <a:pt x="81" y="33"/>
                        </a:lnTo>
                        <a:lnTo>
                          <a:pt x="81" y="33"/>
                        </a:lnTo>
                        <a:lnTo>
                          <a:pt x="81" y="31"/>
                        </a:lnTo>
                        <a:lnTo>
                          <a:pt x="81" y="31"/>
                        </a:lnTo>
                        <a:lnTo>
                          <a:pt x="81" y="31"/>
                        </a:lnTo>
                        <a:lnTo>
                          <a:pt x="81" y="33"/>
                        </a:lnTo>
                        <a:lnTo>
                          <a:pt x="83" y="33"/>
                        </a:lnTo>
                        <a:lnTo>
                          <a:pt x="83" y="31"/>
                        </a:lnTo>
                        <a:lnTo>
                          <a:pt x="83" y="31"/>
                        </a:lnTo>
                        <a:lnTo>
                          <a:pt x="83" y="31"/>
                        </a:lnTo>
                        <a:lnTo>
                          <a:pt x="83" y="29"/>
                        </a:lnTo>
                        <a:lnTo>
                          <a:pt x="83" y="29"/>
                        </a:lnTo>
                        <a:lnTo>
                          <a:pt x="83" y="29"/>
                        </a:lnTo>
                        <a:lnTo>
                          <a:pt x="83" y="27"/>
                        </a:lnTo>
                        <a:lnTo>
                          <a:pt x="83" y="27"/>
                        </a:lnTo>
                        <a:lnTo>
                          <a:pt x="83" y="27"/>
                        </a:lnTo>
                        <a:lnTo>
                          <a:pt x="83" y="27"/>
                        </a:lnTo>
                        <a:lnTo>
                          <a:pt x="81" y="27"/>
                        </a:lnTo>
                        <a:lnTo>
                          <a:pt x="81" y="27"/>
                        </a:lnTo>
                        <a:lnTo>
                          <a:pt x="81" y="27"/>
                        </a:lnTo>
                        <a:lnTo>
                          <a:pt x="81" y="27"/>
                        </a:lnTo>
                        <a:lnTo>
                          <a:pt x="79" y="27"/>
                        </a:lnTo>
                        <a:lnTo>
                          <a:pt x="79" y="25"/>
                        </a:lnTo>
                        <a:lnTo>
                          <a:pt x="79" y="25"/>
                        </a:lnTo>
                        <a:lnTo>
                          <a:pt x="79" y="25"/>
                        </a:lnTo>
                        <a:lnTo>
                          <a:pt x="79" y="25"/>
                        </a:lnTo>
                        <a:lnTo>
                          <a:pt x="79" y="23"/>
                        </a:lnTo>
                        <a:lnTo>
                          <a:pt x="79" y="23"/>
                        </a:lnTo>
                        <a:lnTo>
                          <a:pt x="79" y="23"/>
                        </a:lnTo>
                        <a:lnTo>
                          <a:pt x="79" y="21"/>
                        </a:lnTo>
                        <a:lnTo>
                          <a:pt x="79" y="21"/>
                        </a:lnTo>
                        <a:lnTo>
                          <a:pt x="79" y="21"/>
                        </a:lnTo>
                        <a:lnTo>
                          <a:pt x="77" y="21"/>
                        </a:lnTo>
                        <a:lnTo>
                          <a:pt x="77" y="21"/>
                        </a:lnTo>
                        <a:lnTo>
                          <a:pt x="77" y="19"/>
                        </a:lnTo>
                        <a:lnTo>
                          <a:pt x="75" y="19"/>
                        </a:lnTo>
                        <a:lnTo>
                          <a:pt x="75" y="19"/>
                        </a:lnTo>
                        <a:lnTo>
                          <a:pt x="75" y="19"/>
                        </a:lnTo>
                        <a:lnTo>
                          <a:pt x="75" y="19"/>
                        </a:lnTo>
                        <a:lnTo>
                          <a:pt x="75" y="19"/>
                        </a:lnTo>
                        <a:lnTo>
                          <a:pt x="75" y="17"/>
                        </a:lnTo>
                        <a:lnTo>
                          <a:pt x="73" y="17"/>
                        </a:lnTo>
                        <a:lnTo>
                          <a:pt x="73" y="17"/>
                        </a:lnTo>
                        <a:lnTo>
                          <a:pt x="73" y="17"/>
                        </a:lnTo>
                        <a:lnTo>
                          <a:pt x="73" y="17"/>
                        </a:lnTo>
                        <a:lnTo>
                          <a:pt x="73" y="15"/>
                        </a:lnTo>
                        <a:lnTo>
                          <a:pt x="71" y="15"/>
                        </a:lnTo>
                        <a:lnTo>
                          <a:pt x="71" y="15"/>
                        </a:lnTo>
                        <a:lnTo>
                          <a:pt x="71" y="15"/>
                        </a:lnTo>
                        <a:lnTo>
                          <a:pt x="69" y="15"/>
                        </a:lnTo>
                        <a:lnTo>
                          <a:pt x="69" y="14"/>
                        </a:lnTo>
                        <a:lnTo>
                          <a:pt x="69" y="14"/>
                        </a:lnTo>
                        <a:lnTo>
                          <a:pt x="69" y="15"/>
                        </a:lnTo>
                        <a:lnTo>
                          <a:pt x="69" y="15"/>
                        </a:lnTo>
                        <a:lnTo>
                          <a:pt x="69" y="14"/>
                        </a:lnTo>
                        <a:lnTo>
                          <a:pt x="67" y="14"/>
                        </a:lnTo>
                        <a:lnTo>
                          <a:pt x="67" y="14"/>
                        </a:lnTo>
                        <a:lnTo>
                          <a:pt x="67" y="14"/>
                        </a:lnTo>
                        <a:lnTo>
                          <a:pt x="67" y="14"/>
                        </a:lnTo>
                        <a:lnTo>
                          <a:pt x="65" y="14"/>
                        </a:lnTo>
                        <a:lnTo>
                          <a:pt x="65" y="14"/>
                        </a:lnTo>
                        <a:lnTo>
                          <a:pt x="64" y="14"/>
                        </a:lnTo>
                        <a:lnTo>
                          <a:pt x="64" y="14"/>
                        </a:lnTo>
                        <a:lnTo>
                          <a:pt x="64" y="14"/>
                        </a:lnTo>
                        <a:lnTo>
                          <a:pt x="64" y="14"/>
                        </a:lnTo>
                        <a:lnTo>
                          <a:pt x="62" y="14"/>
                        </a:lnTo>
                        <a:lnTo>
                          <a:pt x="62" y="15"/>
                        </a:lnTo>
                        <a:lnTo>
                          <a:pt x="62" y="15"/>
                        </a:lnTo>
                        <a:lnTo>
                          <a:pt x="62" y="15"/>
                        </a:lnTo>
                        <a:lnTo>
                          <a:pt x="62" y="17"/>
                        </a:lnTo>
                        <a:lnTo>
                          <a:pt x="62" y="17"/>
                        </a:lnTo>
                        <a:lnTo>
                          <a:pt x="62" y="17"/>
                        </a:lnTo>
                        <a:lnTo>
                          <a:pt x="62" y="19"/>
                        </a:lnTo>
                        <a:lnTo>
                          <a:pt x="62" y="19"/>
                        </a:lnTo>
                        <a:lnTo>
                          <a:pt x="62" y="19"/>
                        </a:lnTo>
                        <a:lnTo>
                          <a:pt x="62" y="19"/>
                        </a:lnTo>
                        <a:lnTo>
                          <a:pt x="62" y="19"/>
                        </a:lnTo>
                        <a:lnTo>
                          <a:pt x="62" y="17"/>
                        </a:lnTo>
                        <a:lnTo>
                          <a:pt x="60" y="17"/>
                        </a:lnTo>
                        <a:lnTo>
                          <a:pt x="60" y="17"/>
                        </a:lnTo>
                        <a:lnTo>
                          <a:pt x="60" y="17"/>
                        </a:lnTo>
                        <a:lnTo>
                          <a:pt x="58" y="17"/>
                        </a:lnTo>
                        <a:lnTo>
                          <a:pt x="58" y="17"/>
                        </a:lnTo>
                        <a:lnTo>
                          <a:pt x="58" y="19"/>
                        </a:lnTo>
                        <a:lnTo>
                          <a:pt x="58" y="19"/>
                        </a:lnTo>
                        <a:lnTo>
                          <a:pt x="58" y="19"/>
                        </a:lnTo>
                        <a:lnTo>
                          <a:pt x="60" y="19"/>
                        </a:lnTo>
                        <a:lnTo>
                          <a:pt x="60" y="21"/>
                        </a:lnTo>
                        <a:lnTo>
                          <a:pt x="58" y="21"/>
                        </a:lnTo>
                        <a:lnTo>
                          <a:pt x="58" y="21"/>
                        </a:lnTo>
                        <a:lnTo>
                          <a:pt x="58" y="21"/>
                        </a:lnTo>
                        <a:lnTo>
                          <a:pt x="58" y="23"/>
                        </a:lnTo>
                        <a:lnTo>
                          <a:pt x="58" y="23"/>
                        </a:lnTo>
                        <a:lnTo>
                          <a:pt x="56" y="23"/>
                        </a:lnTo>
                        <a:lnTo>
                          <a:pt x="56" y="23"/>
                        </a:lnTo>
                        <a:lnTo>
                          <a:pt x="56" y="23"/>
                        </a:lnTo>
                        <a:lnTo>
                          <a:pt x="54" y="23"/>
                        </a:lnTo>
                        <a:lnTo>
                          <a:pt x="54" y="25"/>
                        </a:lnTo>
                        <a:lnTo>
                          <a:pt x="54" y="25"/>
                        </a:lnTo>
                        <a:lnTo>
                          <a:pt x="54" y="25"/>
                        </a:lnTo>
                        <a:lnTo>
                          <a:pt x="54" y="25"/>
                        </a:lnTo>
                        <a:lnTo>
                          <a:pt x="54" y="27"/>
                        </a:lnTo>
                        <a:lnTo>
                          <a:pt x="52" y="27"/>
                        </a:lnTo>
                        <a:lnTo>
                          <a:pt x="52" y="27"/>
                        </a:lnTo>
                        <a:lnTo>
                          <a:pt x="52" y="27"/>
                        </a:lnTo>
                        <a:lnTo>
                          <a:pt x="52" y="27"/>
                        </a:lnTo>
                        <a:lnTo>
                          <a:pt x="50" y="27"/>
                        </a:lnTo>
                        <a:lnTo>
                          <a:pt x="50" y="27"/>
                        </a:lnTo>
                        <a:lnTo>
                          <a:pt x="50" y="27"/>
                        </a:lnTo>
                        <a:lnTo>
                          <a:pt x="48" y="27"/>
                        </a:lnTo>
                        <a:lnTo>
                          <a:pt x="48" y="27"/>
                        </a:lnTo>
                        <a:lnTo>
                          <a:pt x="48" y="27"/>
                        </a:lnTo>
                        <a:lnTo>
                          <a:pt x="46" y="27"/>
                        </a:lnTo>
                        <a:lnTo>
                          <a:pt x="46" y="29"/>
                        </a:lnTo>
                        <a:lnTo>
                          <a:pt x="46" y="29"/>
                        </a:lnTo>
                        <a:lnTo>
                          <a:pt x="46" y="29"/>
                        </a:lnTo>
                        <a:lnTo>
                          <a:pt x="46" y="29"/>
                        </a:lnTo>
                        <a:lnTo>
                          <a:pt x="46" y="31"/>
                        </a:lnTo>
                        <a:lnTo>
                          <a:pt x="46" y="31"/>
                        </a:lnTo>
                        <a:lnTo>
                          <a:pt x="46" y="33"/>
                        </a:lnTo>
                        <a:lnTo>
                          <a:pt x="46" y="33"/>
                        </a:lnTo>
                        <a:lnTo>
                          <a:pt x="46" y="33"/>
                        </a:lnTo>
                        <a:lnTo>
                          <a:pt x="46" y="33"/>
                        </a:lnTo>
                        <a:lnTo>
                          <a:pt x="48" y="33"/>
                        </a:lnTo>
                        <a:lnTo>
                          <a:pt x="48" y="35"/>
                        </a:lnTo>
                        <a:lnTo>
                          <a:pt x="48" y="35"/>
                        </a:lnTo>
                        <a:lnTo>
                          <a:pt x="48" y="35"/>
                        </a:lnTo>
                        <a:lnTo>
                          <a:pt x="48" y="36"/>
                        </a:lnTo>
                        <a:lnTo>
                          <a:pt x="48" y="36"/>
                        </a:lnTo>
                        <a:lnTo>
                          <a:pt x="48" y="36"/>
                        </a:lnTo>
                        <a:lnTo>
                          <a:pt x="50" y="36"/>
                        </a:lnTo>
                        <a:lnTo>
                          <a:pt x="50" y="36"/>
                        </a:lnTo>
                        <a:lnTo>
                          <a:pt x="50" y="36"/>
                        </a:lnTo>
                        <a:lnTo>
                          <a:pt x="50" y="38"/>
                        </a:lnTo>
                        <a:lnTo>
                          <a:pt x="52" y="38"/>
                        </a:lnTo>
                        <a:lnTo>
                          <a:pt x="52" y="38"/>
                        </a:lnTo>
                        <a:lnTo>
                          <a:pt x="52" y="38"/>
                        </a:lnTo>
                        <a:lnTo>
                          <a:pt x="52" y="40"/>
                        </a:lnTo>
                        <a:lnTo>
                          <a:pt x="52" y="40"/>
                        </a:lnTo>
                        <a:lnTo>
                          <a:pt x="52" y="40"/>
                        </a:lnTo>
                        <a:lnTo>
                          <a:pt x="54" y="40"/>
                        </a:lnTo>
                        <a:lnTo>
                          <a:pt x="54" y="42"/>
                        </a:lnTo>
                        <a:lnTo>
                          <a:pt x="54" y="42"/>
                        </a:lnTo>
                        <a:lnTo>
                          <a:pt x="54" y="44"/>
                        </a:lnTo>
                        <a:lnTo>
                          <a:pt x="54" y="44"/>
                        </a:lnTo>
                        <a:lnTo>
                          <a:pt x="54" y="44"/>
                        </a:lnTo>
                        <a:lnTo>
                          <a:pt x="54" y="44"/>
                        </a:lnTo>
                        <a:lnTo>
                          <a:pt x="54" y="44"/>
                        </a:lnTo>
                        <a:lnTo>
                          <a:pt x="54" y="46"/>
                        </a:lnTo>
                        <a:lnTo>
                          <a:pt x="52" y="46"/>
                        </a:lnTo>
                        <a:lnTo>
                          <a:pt x="52" y="46"/>
                        </a:lnTo>
                        <a:lnTo>
                          <a:pt x="52" y="46"/>
                        </a:lnTo>
                        <a:lnTo>
                          <a:pt x="52" y="46"/>
                        </a:lnTo>
                        <a:lnTo>
                          <a:pt x="50" y="46"/>
                        </a:lnTo>
                        <a:lnTo>
                          <a:pt x="50" y="46"/>
                        </a:lnTo>
                        <a:lnTo>
                          <a:pt x="48" y="46"/>
                        </a:lnTo>
                        <a:lnTo>
                          <a:pt x="48" y="46"/>
                        </a:lnTo>
                        <a:lnTo>
                          <a:pt x="48" y="46"/>
                        </a:lnTo>
                        <a:lnTo>
                          <a:pt x="48" y="48"/>
                        </a:lnTo>
                        <a:lnTo>
                          <a:pt x="48" y="48"/>
                        </a:lnTo>
                        <a:lnTo>
                          <a:pt x="46" y="48"/>
                        </a:lnTo>
                        <a:lnTo>
                          <a:pt x="46" y="50"/>
                        </a:lnTo>
                        <a:lnTo>
                          <a:pt x="46" y="50"/>
                        </a:lnTo>
                        <a:lnTo>
                          <a:pt x="46" y="50"/>
                        </a:lnTo>
                        <a:lnTo>
                          <a:pt x="46" y="50"/>
                        </a:lnTo>
                        <a:lnTo>
                          <a:pt x="44" y="50"/>
                        </a:lnTo>
                        <a:lnTo>
                          <a:pt x="44" y="50"/>
                        </a:lnTo>
                        <a:lnTo>
                          <a:pt x="42" y="50"/>
                        </a:lnTo>
                        <a:lnTo>
                          <a:pt x="42" y="50"/>
                        </a:lnTo>
                        <a:lnTo>
                          <a:pt x="42" y="50"/>
                        </a:lnTo>
                        <a:lnTo>
                          <a:pt x="42" y="52"/>
                        </a:lnTo>
                        <a:lnTo>
                          <a:pt x="41" y="52"/>
                        </a:lnTo>
                        <a:lnTo>
                          <a:pt x="41" y="52"/>
                        </a:lnTo>
                        <a:lnTo>
                          <a:pt x="41" y="52"/>
                        </a:lnTo>
                        <a:lnTo>
                          <a:pt x="39" y="52"/>
                        </a:lnTo>
                        <a:lnTo>
                          <a:pt x="39" y="52"/>
                        </a:lnTo>
                        <a:lnTo>
                          <a:pt x="37" y="52"/>
                        </a:lnTo>
                        <a:lnTo>
                          <a:pt x="37" y="50"/>
                        </a:lnTo>
                        <a:lnTo>
                          <a:pt x="37" y="50"/>
                        </a:lnTo>
                        <a:lnTo>
                          <a:pt x="37" y="50"/>
                        </a:lnTo>
                        <a:lnTo>
                          <a:pt x="37" y="48"/>
                        </a:lnTo>
                        <a:lnTo>
                          <a:pt x="37" y="48"/>
                        </a:lnTo>
                        <a:lnTo>
                          <a:pt x="37" y="48"/>
                        </a:lnTo>
                        <a:lnTo>
                          <a:pt x="37" y="46"/>
                        </a:lnTo>
                        <a:lnTo>
                          <a:pt x="37" y="46"/>
                        </a:lnTo>
                        <a:lnTo>
                          <a:pt x="37" y="46"/>
                        </a:lnTo>
                        <a:lnTo>
                          <a:pt x="37" y="44"/>
                        </a:lnTo>
                        <a:lnTo>
                          <a:pt x="37" y="44"/>
                        </a:lnTo>
                        <a:lnTo>
                          <a:pt x="37" y="44"/>
                        </a:lnTo>
                        <a:lnTo>
                          <a:pt x="37" y="44"/>
                        </a:lnTo>
                        <a:lnTo>
                          <a:pt x="35" y="44"/>
                        </a:lnTo>
                        <a:lnTo>
                          <a:pt x="35" y="44"/>
                        </a:lnTo>
                        <a:lnTo>
                          <a:pt x="35" y="44"/>
                        </a:lnTo>
                        <a:lnTo>
                          <a:pt x="35" y="44"/>
                        </a:lnTo>
                        <a:lnTo>
                          <a:pt x="33" y="44"/>
                        </a:lnTo>
                        <a:lnTo>
                          <a:pt x="33" y="44"/>
                        </a:lnTo>
                        <a:lnTo>
                          <a:pt x="33" y="44"/>
                        </a:lnTo>
                        <a:lnTo>
                          <a:pt x="31" y="44"/>
                        </a:lnTo>
                        <a:lnTo>
                          <a:pt x="31" y="44"/>
                        </a:lnTo>
                        <a:lnTo>
                          <a:pt x="31" y="44"/>
                        </a:lnTo>
                        <a:lnTo>
                          <a:pt x="31" y="44"/>
                        </a:lnTo>
                        <a:lnTo>
                          <a:pt x="31" y="44"/>
                        </a:lnTo>
                        <a:lnTo>
                          <a:pt x="31" y="42"/>
                        </a:lnTo>
                        <a:lnTo>
                          <a:pt x="31" y="42"/>
                        </a:lnTo>
                        <a:lnTo>
                          <a:pt x="31" y="42"/>
                        </a:lnTo>
                        <a:lnTo>
                          <a:pt x="31" y="42"/>
                        </a:lnTo>
                        <a:lnTo>
                          <a:pt x="29" y="42"/>
                        </a:lnTo>
                        <a:lnTo>
                          <a:pt x="29" y="42"/>
                        </a:lnTo>
                        <a:lnTo>
                          <a:pt x="29" y="40"/>
                        </a:lnTo>
                        <a:lnTo>
                          <a:pt x="29" y="40"/>
                        </a:lnTo>
                        <a:lnTo>
                          <a:pt x="27" y="40"/>
                        </a:lnTo>
                        <a:lnTo>
                          <a:pt x="27" y="40"/>
                        </a:lnTo>
                        <a:lnTo>
                          <a:pt x="27" y="40"/>
                        </a:lnTo>
                        <a:lnTo>
                          <a:pt x="25" y="4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1" name="Freeform 543">
                    <a:extLst>
                      <a:ext uri="{FF2B5EF4-FFF2-40B4-BE49-F238E27FC236}">
                        <a16:creationId xmlns:a16="http://schemas.microsoft.com/office/drawing/2014/main" id="{705C91C0-B670-4B6A-9FB1-72340A42A8C2}"/>
                      </a:ext>
                    </a:extLst>
                  </p:cNvPr>
                  <p:cNvSpPr>
                    <a:spLocks/>
                  </p:cNvSpPr>
                  <p:nvPr/>
                </p:nvSpPr>
                <p:spPr bwMode="auto">
                  <a:xfrm>
                    <a:off x="9208" y="2714"/>
                    <a:ext cx="102" cy="52"/>
                  </a:xfrm>
                  <a:custGeom>
                    <a:avLst/>
                    <a:gdLst>
                      <a:gd name="T0" fmla="*/ 23 w 102"/>
                      <a:gd name="T1" fmla="*/ 35 h 52"/>
                      <a:gd name="T2" fmla="*/ 20 w 102"/>
                      <a:gd name="T3" fmla="*/ 31 h 52"/>
                      <a:gd name="T4" fmla="*/ 16 w 102"/>
                      <a:gd name="T5" fmla="*/ 33 h 52"/>
                      <a:gd name="T6" fmla="*/ 12 w 102"/>
                      <a:gd name="T7" fmla="*/ 31 h 52"/>
                      <a:gd name="T8" fmla="*/ 6 w 102"/>
                      <a:gd name="T9" fmla="*/ 27 h 52"/>
                      <a:gd name="T10" fmla="*/ 2 w 102"/>
                      <a:gd name="T11" fmla="*/ 29 h 52"/>
                      <a:gd name="T12" fmla="*/ 4 w 102"/>
                      <a:gd name="T13" fmla="*/ 25 h 52"/>
                      <a:gd name="T14" fmla="*/ 2 w 102"/>
                      <a:gd name="T15" fmla="*/ 19 h 52"/>
                      <a:gd name="T16" fmla="*/ 6 w 102"/>
                      <a:gd name="T17" fmla="*/ 14 h 52"/>
                      <a:gd name="T18" fmla="*/ 2 w 102"/>
                      <a:gd name="T19" fmla="*/ 8 h 52"/>
                      <a:gd name="T20" fmla="*/ 4 w 102"/>
                      <a:gd name="T21" fmla="*/ 2 h 52"/>
                      <a:gd name="T22" fmla="*/ 8 w 102"/>
                      <a:gd name="T23" fmla="*/ 2 h 52"/>
                      <a:gd name="T24" fmla="*/ 14 w 102"/>
                      <a:gd name="T25" fmla="*/ 4 h 52"/>
                      <a:gd name="T26" fmla="*/ 18 w 102"/>
                      <a:gd name="T27" fmla="*/ 8 h 52"/>
                      <a:gd name="T28" fmla="*/ 21 w 102"/>
                      <a:gd name="T29" fmla="*/ 8 h 52"/>
                      <a:gd name="T30" fmla="*/ 23 w 102"/>
                      <a:gd name="T31" fmla="*/ 12 h 52"/>
                      <a:gd name="T32" fmla="*/ 29 w 102"/>
                      <a:gd name="T33" fmla="*/ 17 h 52"/>
                      <a:gd name="T34" fmla="*/ 35 w 102"/>
                      <a:gd name="T35" fmla="*/ 17 h 52"/>
                      <a:gd name="T36" fmla="*/ 41 w 102"/>
                      <a:gd name="T37" fmla="*/ 14 h 52"/>
                      <a:gd name="T38" fmla="*/ 44 w 102"/>
                      <a:gd name="T39" fmla="*/ 10 h 52"/>
                      <a:gd name="T40" fmla="*/ 52 w 102"/>
                      <a:gd name="T41" fmla="*/ 8 h 52"/>
                      <a:gd name="T42" fmla="*/ 56 w 102"/>
                      <a:gd name="T43" fmla="*/ 4 h 52"/>
                      <a:gd name="T44" fmla="*/ 60 w 102"/>
                      <a:gd name="T45" fmla="*/ 0 h 52"/>
                      <a:gd name="T46" fmla="*/ 67 w 102"/>
                      <a:gd name="T47" fmla="*/ 2 h 52"/>
                      <a:gd name="T48" fmla="*/ 73 w 102"/>
                      <a:gd name="T49" fmla="*/ 0 h 52"/>
                      <a:gd name="T50" fmla="*/ 79 w 102"/>
                      <a:gd name="T51" fmla="*/ 2 h 52"/>
                      <a:gd name="T52" fmla="*/ 83 w 102"/>
                      <a:gd name="T53" fmla="*/ 6 h 52"/>
                      <a:gd name="T54" fmla="*/ 87 w 102"/>
                      <a:gd name="T55" fmla="*/ 8 h 52"/>
                      <a:gd name="T56" fmla="*/ 92 w 102"/>
                      <a:gd name="T57" fmla="*/ 12 h 52"/>
                      <a:gd name="T58" fmla="*/ 96 w 102"/>
                      <a:gd name="T59" fmla="*/ 17 h 52"/>
                      <a:gd name="T60" fmla="*/ 100 w 102"/>
                      <a:gd name="T61" fmla="*/ 19 h 52"/>
                      <a:gd name="T62" fmla="*/ 100 w 102"/>
                      <a:gd name="T63" fmla="*/ 25 h 52"/>
                      <a:gd name="T64" fmla="*/ 102 w 102"/>
                      <a:gd name="T65" fmla="*/ 33 h 52"/>
                      <a:gd name="T66" fmla="*/ 100 w 102"/>
                      <a:gd name="T67" fmla="*/ 36 h 52"/>
                      <a:gd name="T68" fmla="*/ 96 w 102"/>
                      <a:gd name="T69" fmla="*/ 42 h 52"/>
                      <a:gd name="T70" fmla="*/ 92 w 102"/>
                      <a:gd name="T71" fmla="*/ 40 h 52"/>
                      <a:gd name="T72" fmla="*/ 90 w 102"/>
                      <a:gd name="T73" fmla="*/ 46 h 52"/>
                      <a:gd name="T74" fmla="*/ 88 w 102"/>
                      <a:gd name="T75" fmla="*/ 48 h 52"/>
                      <a:gd name="T76" fmla="*/ 85 w 102"/>
                      <a:gd name="T77" fmla="*/ 44 h 52"/>
                      <a:gd name="T78" fmla="*/ 81 w 102"/>
                      <a:gd name="T79" fmla="*/ 36 h 52"/>
                      <a:gd name="T80" fmla="*/ 81 w 102"/>
                      <a:gd name="T81" fmla="*/ 33 h 52"/>
                      <a:gd name="T82" fmla="*/ 83 w 102"/>
                      <a:gd name="T83" fmla="*/ 27 h 52"/>
                      <a:gd name="T84" fmla="*/ 79 w 102"/>
                      <a:gd name="T85" fmla="*/ 23 h 52"/>
                      <a:gd name="T86" fmla="*/ 75 w 102"/>
                      <a:gd name="T87" fmla="*/ 19 h 52"/>
                      <a:gd name="T88" fmla="*/ 69 w 102"/>
                      <a:gd name="T89" fmla="*/ 15 h 52"/>
                      <a:gd name="T90" fmla="*/ 65 w 102"/>
                      <a:gd name="T91" fmla="*/ 14 h 52"/>
                      <a:gd name="T92" fmla="*/ 62 w 102"/>
                      <a:gd name="T93" fmla="*/ 17 h 52"/>
                      <a:gd name="T94" fmla="*/ 58 w 102"/>
                      <a:gd name="T95" fmla="*/ 17 h 52"/>
                      <a:gd name="T96" fmla="*/ 56 w 102"/>
                      <a:gd name="T97" fmla="*/ 23 h 52"/>
                      <a:gd name="T98" fmla="*/ 52 w 102"/>
                      <a:gd name="T99" fmla="*/ 27 h 52"/>
                      <a:gd name="T100" fmla="*/ 46 w 102"/>
                      <a:gd name="T101" fmla="*/ 29 h 52"/>
                      <a:gd name="T102" fmla="*/ 48 w 102"/>
                      <a:gd name="T103" fmla="*/ 35 h 52"/>
                      <a:gd name="T104" fmla="*/ 52 w 102"/>
                      <a:gd name="T105" fmla="*/ 40 h 52"/>
                      <a:gd name="T106" fmla="*/ 54 w 102"/>
                      <a:gd name="T107" fmla="*/ 46 h 52"/>
                      <a:gd name="T108" fmla="*/ 48 w 102"/>
                      <a:gd name="T109" fmla="*/ 48 h 52"/>
                      <a:gd name="T110" fmla="*/ 42 w 102"/>
                      <a:gd name="T111" fmla="*/ 52 h 52"/>
                      <a:gd name="T112" fmla="*/ 37 w 102"/>
                      <a:gd name="T113" fmla="*/ 48 h 52"/>
                      <a:gd name="T114" fmla="*/ 35 w 102"/>
                      <a:gd name="T115" fmla="*/ 44 h 52"/>
                      <a:gd name="T116" fmla="*/ 31 w 102"/>
                      <a:gd name="T11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2" h="52">
                        <a:moveTo>
                          <a:pt x="25" y="40"/>
                        </a:moveTo>
                        <a:lnTo>
                          <a:pt x="25" y="38"/>
                        </a:lnTo>
                        <a:lnTo>
                          <a:pt x="25" y="38"/>
                        </a:lnTo>
                        <a:lnTo>
                          <a:pt x="25" y="38"/>
                        </a:lnTo>
                        <a:lnTo>
                          <a:pt x="25" y="36"/>
                        </a:lnTo>
                        <a:lnTo>
                          <a:pt x="25" y="36"/>
                        </a:lnTo>
                        <a:lnTo>
                          <a:pt x="25" y="36"/>
                        </a:lnTo>
                        <a:lnTo>
                          <a:pt x="25" y="36"/>
                        </a:lnTo>
                        <a:lnTo>
                          <a:pt x="25" y="35"/>
                        </a:lnTo>
                        <a:lnTo>
                          <a:pt x="23" y="35"/>
                        </a:lnTo>
                        <a:lnTo>
                          <a:pt x="23" y="35"/>
                        </a:lnTo>
                        <a:lnTo>
                          <a:pt x="23" y="35"/>
                        </a:lnTo>
                        <a:lnTo>
                          <a:pt x="23" y="33"/>
                        </a:lnTo>
                        <a:lnTo>
                          <a:pt x="21" y="33"/>
                        </a:lnTo>
                        <a:lnTo>
                          <a:pt x="21" y="33"/>
                        </a:lnTo>
                        <a:lnTo>
                          <a:pt x="21" y="33"/>
                        </a:lnTo>
                        <a:lnTo>
                          <a:pt x="21" y="31"/>
                        </a:lnTo>
                        <a:lnTo>
                          <a:pt x="21" y="31"/>
                        </a:lnTo>
                        <a:lnTo>
                          <a:pt x="21" y="31"/>
                        </a:lnTo>
                        <a:lnTo>
                          <a:pt x="20" y="31"/>
                        </a:lnTo>
                        <a:lnTo>
                          <a:pt x="20" y="31"/>
                        </a:lnTo>
                        <a:lnTo>
                          <a:pt x="20" y="31"/>
                        </a:lnTo>
                        <a:lnTo>
                          <a:pt x="18" y="31"/>
                        </a:lnTo>
                        <a:lnTo>
                          <a:pt x="18" y="29"/>
                        </a:lnTo>
                        <a:lnTo>
                          <a:pt x="18" y="29"/>
                        </a:lnTo>
                        <a:lnTo>
                          <a:pt x="16" y="29"/>
                        </a:lnTo>
                        <a:lnTo>
                          <a:pt x="16" y="31"/>
                        </a:lnTo>
                        <a:lnTo>
                          <a:pt x="18" y="31"/>
                        </a:lnTo>
                        <a:lnTo>
                          <a:pt x="18" y="31"/>
                        </a:lnTo>
                        <a:lnTo>
                          <a:pt x="16" y="31"/>
                        </a:lnTo>
                        <a:lnTo>
                          <a:pt x="16" y="33"/>
                        </a:lnTo>
                        <a:lnTo>
                          <a:pt x="16" y="33"/>
                        </a:lnTo>
                        <a:lnTo>
                          <a:pt x="16" y="33"/>
                        </a:lnTo>
                        <a:lnTo>
                          <a:pt x="16" y="31"/>
                        </a:lnTo>
                        <a:lnTo>
                          <a:pt x="14" y="31"/>
                        </a:lnTo>
                        <a:lnTo>
                          <a:pt x="14" y="33"/>
                        </a:lnTo>
                        <a:lnTo>
                          <a:pt x="14" y="33"/>
                        </a:lnTo>
                        <a:lnTo>
                          <a:pt x="14" y="33"/>
                        </a:lnTo>
                        <a:lnTo>
                          <a:pt x="14" y="33"/>
                        </a:lnTo>
                        <a:lnTo>
                          <a:pt x="12" y="33"/>
                        </a:lnTo>
                        <a:lnTo>
                          <a:pt x="12" y="33"/>
                        </a:lnTo>
                        <a:lnTo>
                          <a:pt x="12" y="31"/>
                        </a:lnTo>
                        <a:lnTo>
                          <a:pt x="12" y="31"/>
                        </a:lnTo>
                        <a:lnTo>
                          <a:pt x="12" y="31"/>
                        </a:lnTo>
                        <a:lnTo>
                          <a:pt x="12" y="29"/>
                        </a:lnTo>
                        <a:lnTo>
                          <a:pt x="10" y="29"/>
                        </a:lnTo>
                        <a:lnTo>
                          <a:pt x="10" y="29"/>
                        </a:lnTo>
                        <a:lnTo>
                          <a:pt x="10" y="29"/>
                        </a:lnTo>
                        <a:lnTo>
                          <a:pt x="10" y="29"/>
                        </a:lnTo>
                        <a:lnTo>
                          <a:pt x="8" y="29"/>
                        </a:lnTo>
                        <a:lnTo>
                          <a:pt x="8" y="27"/>
                        </a:lnTo>
                        <a:lnTo>
                          <a:pt x="8" y="27"/>
                        </a:lnTo>
                        <a:lnTo>
                          <a:pt x="8" y="27"/>
                        </a:lnTo>
                        <a:lnTo>
                          <a:pt x="6" y="27"/>
                        </a:lnTo>
                        <a:lnTo>
                          <a:pt x="6" y="27"/>
                        </a:lnTo>
                        <a:lnTo>
                          <a:pt x="4" y="27"/>
                        </a:lnTo>
                        <a:lnTo>
                          <a:pt x="4" y="27"/>
                        </a:lnTo>
                        <a:lnTo>
                          <a:pt x="4" y="29"/>
                        </a:lnTo>
                        <a:lnTo>
                          <a:pt x="4" y="29"/>
                        </a:lnTo>
                        <a:lnTo>
                          <a:pt x="4" y="29"/>
                        </a:lnTo>
                        <a:lnTo>
                          <a:pt x="4" y="31"/>
                        </a:lnTo>
                        <a:lnTo>
                          <a:pt x="4" y="31"/>
                        </a:lnTo>
                        <a:lnTo>
                          <a:pt x="2" y="31"/>
                        </a:lnTo>
                        <a:lnTo>
                          <a:pt x="2" y="31"/>
                        </a:lnTo>
                        <a:lnTo>
                          <a:pt x="2" y="29"/>
                        </a:lnTo>
                        <a:lnTo>
                          <a:pt x="2" y="29"/>
                        </a:lnTo>
                        <a:lnTo>
                          <a:pt x="2" y="29"/>
                        </a:lnTo>
                        <a:lnTo>
                          <a:pt x="2" y="27"/>
                        </a:lnTo>
                        <a:lnTo>
                          <a:pt x="2" y="27"/>
                        </a:lnTo>
                        <a:lnTo>
                          <a:pt x="0" y="27"/>
                        </a:lnTo>
                        <a:lnTo>
                          <a:pt x="0" y="27"/>
                        </a:lnTo>
                        <a:lnTo>
                          <a:pt x="2" y="27"/>
                        </a:lnTo>
                        <a:lnTo>
                          <a:pt x="2" y="27"/>
                        </a:lnTo>
                        <a:lnTo>
                          <a:pt x="2" y="27"/>
                        </a:lnTo>
                        <a:lnTo>
                          <a:pt x="2" y="25"/>
                        </a:lnTo>
                        <a:lnTo>
                          <a:pt x="2" y="25"/>
                        </a:lnTo>
                        <a:lnTo>
                          <a:pt x="4" y="25"/>
                        </a:lnTo>
                        <a:lnTo>
                          <a:pt x="4" y="25"/>
                        </a:lnTo>
                        <a:lnTo>
                          <a:pt x="4" y="25"/>
                        </a:lnTo>
                        <a:lnTo>
                          <a:pt x="4" y="23"/>
                        </a:lnTo>
                        <a:lnTo>
                          <a:pt x="4" y="23"/>
                        </a:lnTo>
                        <a:lnTo>
                          <a:pt x="4" y="21"/>
                        </a:lnTo>
                        <a:lnTo>
                          <a:pt x="4" y="21"/>
                        </a:lnTo>
                        <a:lnTo>
                          <a:pt x="4" y="19"/>
                        </a:lnTo>
                        <a:lnTo>
                          <a:pt x="4" y="19"/>
                        </a:lnTo>
                        <a:lnTo>
                          <a:pt x="4" y="19"/>
                        </a:lnTo>
                        <a:lnTo>
                          <a:pt x="2" y="19"/>
                        </a:lnTo>
                        <a:lnTo>
                          <a:pt x="2" y="19"/>
                        </a:lnTo>
                        <a:lnTo>
                          <a:pt x="2" y="17"/>
                        </a:lnTo>
                        <a:lnTo>
                          <a:pt x="4" y="17"/>
                        </a:lnTo>
                        <a:lnTo>
                          <a:pt x="4" y="17"/>
                        </a:lnTo>
                        <a:lnTo>
                          <a:pt x="4" y="17"/>
                        </a:lnTo>
                        <a:lnTo>
                          <a:pt x="4" y="15"/>
                        </a:lnTo>
                        <a:lnTo>
                          <a:pt x="4" y="15"/>
                        </a:lnTo>
                        <a:lnTo>
                          <a:pt x="6" y="15"/>
                        </a:lnTo>
                        <a:lnTo>
                          <a:pt x="6" y="15"/>
                        </a:lnTo>
                        <a:lnTo>
                          <a:pt x="6" y="15"/>
                        </a:lnTo>
                        <a:lnTo>
                          <a:pt x="6" y="14"/>
                        </a:lnTo>
                        <a:lnTo>
                          <a:pt x="6" y="14"/>
                        </a:lnTo>
                        <a:lnTo>
                          <a:pt x="6" y="14"/>
                        </a:lnTo>
                        <a:lnTo>
                          <a:pt x="4" y="14"/>
                        </a:lnTo>
                        <a:lnTo>
                          <a:pt x="4" y="14"/>
                        </a:lnTo>
                        <a:lnTo>
                          <a:pt x="4" y="12"/>
                        </a:lnTo>
                        <a:lnTo>
                          <a:pt x="4" y="12"/>
                        </a:lnTo>
                        <a:lnTo>
                          <a:pt x="4" y="12"/>
                        </a:lnTo>
                        <a:lnTo>
                          <a:pt x="2" y="12"/>
                        </a:lnTo>
                        <a:lnTo>
                          <a:pt x="2" y="12"/>
                        </a:lnTo>
                        <a:lnTo>
                          <a:pt x="2" y="10"/>
                        </a:lnTo>
                        <a:lnTo>
                          <a:pt x="2" y="10"/>
                        </a:lnTo>
                        <a:lnTo>
                          <a:pt x="2" y="8"/>
                        </a:lnTo>
                        <a:lnTo>
                          <a:pt x="2" y="8"/>
                        </a:lnTo>
                        <a:lnTo>
                          <a:pt x="2" y="6"/>
                        </a:lnTo>
                        <a:lnTo>
                          <a:pt x="2" y="6"/>
                        </a:lnTo>
                        <a:lnTo>
                          <a:pt x="2" y="6"/>
                        </a:lnTo>
                        <a:lnTo>
                          <a:pt x="2" y="4"/>
                        </a:lnTo>
                        <a:lnTo>
                          <a:pt x="2" y="4"/>
                        </a:lnTo>
                        <a:lnTo>
                          <a:pt x="2" y="4"/>
                        </a:lnTo>
                        <a:lnTo>
                          <a:pt x="2" y="4"/>
                        </a:lnTo>
                        <a:lnTo>
                          <a:pt x="4" y="4"/>
                        </a:lnTo>
                        <a:lnTo>
                          <a:pt x="4" y="2"/>
                        </a:lnTo>
                        <a:lnTo>
                          <a:pt x="4" y="2"/>
                        </a:lnTo>
                        <a:lnTo>
                          <a:pt x="4" y="0"/>
                        </a:lnTo>
                        <a:lnTo>
                          <a:pt x="4" y="0"/>
                        </a:lnTo>
                        <a:lnTo>
                          <a:pt x="4" y="2"/>
                        </a:lnTo>
                        <a:lnTo>
                          <a:pt x="4" y="2"/>
                        </a:lnTo>
                        <a:lnTo>
                          <a:pt x="6" y="2"/>
                        </a:lnTo>
                        <a:lnTo>
                          <a:pt x="6" y="2"/>
                        </a:lnTo>
                        <a:lnTo>
                          <a:pt x="6" y="2"/>
                        </a:lnTo>
                        <a:lnTo>
                          <a:pt x="6" y="4"/>
                        </a:lnTo>
                        <a:lnTo>
                          <a:pt x="8" y="4"/>
                        </a:lnTo>
                        <a:lnTo>
                          <a:pt x="8" y="4"/>
                        </a:lnTo>
                        <a:lnTo>
                          <a:pt x="8" y="2"/>
                        </a:lnTo>
                        <a:lnTo>
                          <a:pt x="8" y="2"/>
                        </a:lnTo>
                        <a:lnTo>
                          <a:pt x="10" y="2"/>
                        </a:lnTo>
                        <a:lnTo>
                          <a:pt x="10" y="2"/>
                        </a:lnTo>
                        <a:lnTo>
                          <a:pt x="10" y="2"/>
                        </a:lnTo>
                        <a:lnTo>
                          <a:pt x="10" y="2"/>
                        </a:lnTo>
                        <a:lnTo>
                          <a:pt x="10" y="2"/>
                        </a:lnTo>
                        <a:lnTo>
                          <a:pt x="10" y="4"/>
                        </a:lnTo>
                        <a:lnTo>
                          <a:pt x="12" y="4"/>
                        </a:lnTo>
                        <a:lnTo>
                          <a:pt x="12" y="4"/>
                        </a:lnTo>
                        <a:lnTo>
                          <a:pt x="12" y="4"/>
                        </a:lnTo>
                        <a:lnTo>
                          <a:pt x="14" y="4"/>
                        </a:lnTo>
                        <a:lnTo>
                          <a:pt x="14" y="4"/>
                        </a:lnTo>
                        <a:lnTo>
                          <a:pt x="14" y="4"/>
                        </a:lnTo>
                        <a:lnTo>
                          <a:pt x="14" y="4"/>
                        </a:lnTo>
                        <a:lnTo>
                          <a:pt x="16" y="4"/>
                        </a:lnTo>
                        <a:lnTo>
                          <a:pt x="16" y="6"/>
                        </a:lnTo>
                        <a:lnTo>
                          <a:pt x="16" y="6"/>
                        </a:lnTo>
                        <a:lnTo>
                          <a:pt x="16" y="6"/>
                        </a:lnTo>
                        <a:lnTo>
                          <a:pt x="16" y="6"/>
                        </a:lnTo>
                        <a:lnTo>
                          <a:pt x="18" y="6"/>
                        </a:lnTo>
                        <a:lnTo>
                          <a:pt x="18" y="8"/>
                        </a:lnTo>
                        <a:lnTo>
                          <a:pt x="18" y="8"/>
                        </a:lnTo>
                        <a:lnTo>
                          <a:pt x="18" y="10"/>
                        </a:lnTo>
                        <a:lnTo>
                          <a:pt x="18" y="10"/>
                        </a:lnTo>
                        <a:lnTo>
                          <a:pt x="18" y="8"/>
                        </a:lnTo>
                        <a:lnTo>
                          <a:pt x="20" y="8"/>
                        </a:lnTo>
                        <a:lnTo>
                          <a:pt x="20" y="10"/>
                        </a:lnTo>
                        <a:lnTo>
                          <a:pt x="20" y="10"/>
                        </a:lnTo>
                        <a:lnTo>
                          <a:pt x="20" y="10"/>
                        </a:lnTo>
                        <a:lnTo>
                          <a:pt x="20" y="10"/>
                        </a:lnTo>
                        <a:lnTo>
                          <a:pt x="20" y="8"/>
                        </a:lnTo>
                        <a:lnTo>
                          <a:pt x="20" y="8"/>
                        </a:lnTo>
                        <a:lnTo>
                          <a:pt x="21" y="8"/>
                        </a:lnTo>
                        <a:lnTo>
                          <a:pt x="21" y="10"/>
                        </a:lnTo>
                        <a:lnTo>
                          <a:pt x="21" y="10"/>
                        </a:lnTo>
                        <a:lnTo>
                          <a:pt x="21" y="10"/>
                        </a:lnTo>
                        <a:lnTo>
                          <a:pt x="21" y="10"/>
                        </a:lnTo>
                        <a:lnTo>
                          <a:pt x="23" y="10"/>
                        </a:lnTo>
                        <a:lnTo>
                          <a:pt x="23" y="12"/>
                        </a:lnTo>
                        <a:lnTo>
                          <a:pt x="21" y="12"/>
                        </a:lnTo>
                        <a:lnTo>
                          <a:pt x="21" y="12"/>
                        </a:lnTo>
                        <a:lnTo>
                          <a:pt x="23" y="12"/>
                        </a:lnTo>
                        <a:lnTo>
                          <a:pt x="23" y="12"/>
                        </a:lnTo>
                        <a:lnTo>
                          <a:pt x="23" y="12"/>
                        </a:lnTo>
                        <a:lnTo>
                          <a:pt x="25" y="12"/>
                        </a:lnTo>
                        <a:lnTo>
                          <a:pt x="25" y="14"/>
                        </a:lnTo>
                        <a:lnTo>
                          <a:pt x="25" y="14"/>
                        </a:lnTo>
                        <a:lnTo>
                          <a:pt x="25" y="14"/>
                        </a:lnTo>
                        <a:lnTo>
                          <a:pt x="25" y="15"/>
                        </a:lnTo>
                        <a:lnTo>
                          <a:pt x="25" y="15"/>
                        </a:lnTo>
                        <a:lnTo>
                          <a:pt x="25" y="15"/>
                        </a:lnTo>
                        <a:lnTo>
                          <a:pt x="27" y="15"/>
                        </a:lnTo>
                        <a:lnTo>
                          <a:pt x="27" y="17"/>
                        </a:lnTo>
                        <a:lnTo>
                          <a:pt x="27" y="17"/>
                        </a:lnTo>
                        <a:lnTo>
                          <a:pt x="29" y="17"/>
                        </a:lnTo>
                        <a:lnTo>
                          <a:pt x="29" y="17"/>
                        </a:lnTo>
                        <a:lnTo>
                          <a:pt x="29" y="17"/>
                        </a:lnTo>
                        <a:lnTo>
                          <a:pt x="29" y="17"/>
                        </a:lnTo>
                        <a:lnTo>
                          <a:pt x="31" y="17"/>
                        </a:lnTo>
                        <a:lnTo>
                          <a:pt x="31" y="17"/>
                        </a:lnTo>
                        <a:lnTo>
                          <a:pt x="31" y="17"/>
                        </a:lnTo>
                        <a:lnTo>
                          <a:pt x="31" y="17"/>
                        </a:lnTo>
                        <a:lnTo>
                          <a:pt x="33" y="17"/>
                        </a:lnTo>
                        <a:lnTo>
                          <a:pt x="33" y="17"/>
                        </a:lnTo>
                        <a:lnTo>
                          <a:pt x="35" y="17"/>
                        </a:lnTo>
                        <a:lnTo>
                          <a:pt x="35" y="17"/>
                        </a:lnTo>
                        <a:lnTo>
                          <a:pt x="35" y="17"/>
                        </a:lnTo>
                        <a:lnTo>
                          <a:pt x="35" y="15"/>
                        </a:lnTo>
                        <a:lnTo>
                          <a:pt x="37" y="15"/>
                        </a:lnTo>
                        <a:lnTo>
                          <a:pt x="37" y="15"/>
                        </a:lnTo>
                        <a:lnTo>
                          <a:pt x="37" y="15"/>
                        </a:lnTo>
                        <a:lnTo>
                          <a:pt x="37" y="15"/>
                        </a:lnTo>
                        <a:lnTo>
                          <a:pt x="39" y="15"/>
                        </a:lnTo>
                        <a:lnTo>
                          <a:pt x="39" y="15"/>
                        </a:lnTo>
                        <a:lnTo>
                          <a:pt x="39" y="14"/>
                        </a:lnTo>
                        <a:lnTo>
                          <a:pt x="41" y="14"/>
                        </a:lnTo>
                        <a:lnTo>
                          <a:pt x="41" y="14"/>
                        </a:lnTo>
                        <a:lnTo>
                          <a:pt x="41" y="14"/>
                        </a:lnTo>
                        <a:lnTo>
                          <a:pt x="41" y="12"/>
                        </a:lnTo>
                        <a:lnTo>
                          <a:pt x="41" y="12"/>
                        </a:lnTo>
                        <a:lnTo>
                          <a:pt x="42" y="12"/>
                        </a:lnTo>
                        <a:lnTo>
                          <a:pt x="42" y="12"/>
                        </a:lnTo>
                        <a:lnTo>
                          <a:pt x="42" y="12"/>
                        </a:lnTo>
                        <a:lnTo>
                          <a:pt x="42" y="12"/>
                        </a:lnTo>
                        <a:lnTo>
                          <a:pt x="42" y="12"/>
                        </a:lnTo>
                        <a:lnTo>
                          <a:pt x="44" y="12"/>
                        </a:lnTo>
                        <a:lnTo>
                          <a:pt x="44" y="12"/>
                        </a:lnTo>
                        <a:lnTo>
                          <a:pt x="44" y="10"/>
                        </a:lnTo>
                        <a:lnTo>
                          <a:pt x="46" y="10"/>
                        </a:lnTo>
                        <a:lnTo>
                          <a:pt x="46" y="10"/>
                        </a:lnTo>
                        <a:lnTo>
                          <a:pt x="46" y="10"/>
                        </a:lnTo>
                        <a:lnTo>
                          <a:pt x="48" y="10"/>
                        </a:lnTo>
                        <a:lnTo>
                          <a:pt x="48" y="10"/>
                        </a:lnTo>
                        <a:lnTo>
                          <a:pt x="48" y="10"/>
                        </a:lnTo>
                        <a:lnTo>
                          <a:pt x="48" y="10"/>
                        </a:lnTo>
                        <a:lnTo>
                          <a:pt x="50" y="10"/>
                        </a:lnTo>
                        <a:lnTo>
                          <a:pt x="50" y="10"/>
                        </a:lnTo>
                        <a:lnTo>
                          <a:pt x="50" y="8"/>
                        </a:lnTo>
                        <a:lnTo>
                          <a:pt x="52" y="8"/>
                        </a:lnTo>
                        <a:lnTo>
                          <a:pt x="52" y="8"/>
                        </a:lnTo>
                        <a:lnTo>
                          <a:pt x="52" y="8"/>
                        </a:lnTo>
                        <a:lnTo>
                          <a:pt x="52" y="6"/>
                        </a:lnTo>
                        <a:lnTo>
                          <a:pt x="52" y="6"/>
                        </a:lnTo>
                        <a:lnTo>
                          <a:pt x="52" y="6"/>
                        </a:lnTo>
                        <a:lnTo>
                          <a:pt x="54" y="6"/>
                        </a:lnTo>
                        <a:lnTo>
                          <a:pt x="54" y="6"/>
                        </a:lnTo>
                        <a:lnTo>
                          <a:pt x="54" y="6"/>
                        </a:lnTo>
                        <a:lnTo>
                          <a:pt x="54" y="4"/>
                        </a:lnTo>
                        <a:lnTo>
                          <a:pt x="56" y="4"/>
                        </a:lnTo>
                        <a:lnTo>
                          <a:pt x="56" y="4"/>
                        </a:lnTo>
                        <a:lnTo>
                          <a:pt x="56" y="4"/>
                        </a:lnTo>
                        <a:lnTo>
                          <a:pt x="58" y="4"/>
                        </a:lnTo>
                        <a:lnTo>
                          <a:pt x="58" y="4"/>
                        </a:lnTo>
                        <a:lnTo>
                          <a:pt x="58" y="4"/>
                        </a:lnTo>
                        <a:lnTo>
                          <a:pt x="58" y="4"/>
                        </a:lnTo>
                        <a:lnTo>
                          <a:pt x="58" y="2"/>
                        </a:lnTo>
                        <a:lnTo>
                          <a:pt x="58" y="2"/>
                        </a:lnTo>
                        <a:lnTo>
                          <a:pt x="60" y="2"/>
                        </a:lnTo>
                        <a:lnTo>
                          <a:pt x="60" y="0"/>
                        </a:lnTo>
                        <a:lnTo>
                          <a:pt x="60" y="0"/>
                        </a:lnTo>
                        <a:lnTo>
                          <a:pt x="60" y="0"/>
                        </a:lnTo>
                        <a:lnTo>
                          <a:pt x="62" y="0"/>
                        </a:lnTo>
                        <a:lnTo>
                          <a:pt x="62" y="0"/>
                        </a:lnTo>
                        <a:lnTo>
                          <a:pt x="62" y="0"/>
                        </a:lnTo>
                        <a:lnTo>
                          <a:pt x="62" y="0"/>
                        </a:lnTo>
                        <a:lnTo>
                          <a:pt x="64" y="0"/>
                        </a:lnTo>
                        <a:lnTo>
                          <a:pt x="64" y="0"/>
                        </a:lnTo>
                        <a:lnTo>
                          <a:pt x="64" y="0"/>
                        </a:lnTo>
                        <a:lnTo>
                          <a:pt x="65" y="0"/>
                        </a:lnTo>
                        <a:lnTo>
                          <a:pt x="65" y="0"/>
                        </a:lnTo>
                        <a:lnTo>
                          <a:pt x="65" y="2"/>
                        </a:lnTo>
                        <a:lnTo>
                          <a:pt x="67" y="2"/>
                        </a:lnTo>
                        <a:lnTo>
                          <a:pt x="67" y="2"/>
                        </a:lnTo>
                        <a:lnTo>
                          <a:pt x="67" y="2"/>
                        </a:lnTo>
                        <a:lnTo>
                          <a:pt x="69" y="2"/>
                        </a:lnTo>
                        <a:lnTo>
                          <a:pt x="69" y="2"/>
                        </a:lnTo>
                        <a:lnTo>
                          <a:pt x="69" y="2"/>
                        </a:lnTo>
                        <a:lnTo>
                          <a:pt x="71" y="2"/>
                        </a:lnTo>
                        <a:lnTo>
                          <a:pt x="71" y="0"/>
                        </a:lnTo>
                        <a:lnTo>
                          <a:pt x="71" y="0"/>
                        </a:lnTo>
                        <a:lnTo>
                          <a:pt x="71" y="0"/>
                        </a:lnTo>
                        <a:lnTo>
                          <a:pt x="71" y="0"/>
                        </a:lnTo>
                        <a:lnTo>
                          <a:pt x="73" y="0"/>
                        </a:lnTo>
                        <a:lnTo>
                          <a:pt x="73" y="2"/>
                        </a:lnTo>
                        <a:lnTo>
                          <a:pt x="73" y="2"/>
                        </a:lnTo>
                        <a:lnTo>
                          <a:pt x="73" y="0"/>
                        </a:lnTo>
                        <a:lnTo>
                          <a:pt x="73" y="0"/>
                        </a:lnTo>
                        <a:lnTo>
                          <a:pt x="75" y="0"/>
                        </a:lnTo>
                        <a:lnTo>
                          <a:pt x="75" y="0"/>
                        </a:lnTo>
                        <a:lnTo>
                          <a:pt x="75" y="0"/>
                        </a:lnTo>
                        <a:lnTo>
                          <a:pt x="77" y="0"/>
                        </a:lnTo>
                        <a:lnTo>
                          <a:pt x="77" y="0"/>
                        </a:lnTo>
                        <a:lnTo>
                          <a:pt x="77" y="2"/>
                        </a:lnTo>
                        <a:lnTo>
                          <a:pt x="79" y="2"/>
                        </a:lnTo>
                        <a:lnTo>
                          <a:pt x="79" y="2"/>
                        </a:lnTo>
                        <a:lnTo>
                          <a:pt x="79" y="2"/>
                        </a:lnTo>
                        <a:lnTo>
                          <a:pt x="79" y="4"/>
                        </a:lnTo>
                        <a:lnTo>
                          <a:pt x="79" y="4"/>
                        </a:lnTo>
                        <a:lnTo>
                          <a:pt x="79" y="4"/>
                        </a:lnTo>
                        <a:lnTo>
                          <a:pt x="79" y="4"/>
                        </a:lnTo>
                        <a:lnTo>
                          <a:pt x="81" y="4"/>
                        </a:lnTo>
                        <a:lnTo>
                          <a:pt x="81" y="4"/>
                        </a:lnTo>
                        <a:lnTo>
                          <a:pt x="81" y="6"/>
                        </a:lnTo>
                        <a:lnTo>
                          <a:pt x="81" y="6"/>
                        </a:lnTo>
                        <a:lnTo>
                          <a:pt x="83" y="6"/>
                        </a:lnTo>
                        <a:lnTo>
                          <a:pt x="83" y="6"/>
                        </a:lnTo>
                        <a:lnTo>
                          <a:pt x="83" y="4"/>
                        </a:lnTo>
                        <a:lnTo>
                          <a:pt x="85" y="4"/>
                        </a:lnTo>
                        <a:lnTo>
                          <a:pt x="85" y="6"/>
                        </a:lnTo>
                        <a:lnTo>
                          <a:pt x="85" y="6"/>
                        </a:lnTo>
                        <a:lnTo>
                          <a:pt x="85" y="6"/>
                        </a:lnTo>
                        <a:lnTo>
                          <a:pt x="85" y="6"/>
                        </a:lnTo>
                        <a:lnTo>
                          <a:pt x="87" y="6"/>
                        </a:lnTo>
                        <a:lnTo>
                          <a:pt x="87" y="8"/>
                        </a:lnTo>
                        <a:lnTo>
                          <a:pt x="87" y="8"/>
                        </a:lnTo>
                        <a:lnTo>
                          <a:pt x="87" y="8"/>
                        </a:lnTo>
                        <a:lnTo>
                          <a:pt x="88" y="8"/>
                        </a:lnTo>
                        <a:lnTo>
                          <a:pt x="88" y="8"/>
                        </a:lnTo>
                        <a:lnTo>
                          <a:pt x="88" y="8"/>
                        </a:lnTo>
                        <a:lnTo>
                          <a:pt x="88" y="10"/>
                        </a:lnTo>
                        <a:lnTo>
                          <a:pt x="90" y="10"/>
                        </a:lnTo>
                        <a:lnTo>
                          <a:pt x="90" y="10"/>
                        </a:lnTo>
                        <a:lnTo>
                          <a:pt x="90" y="10"/>
                        </a:lnTo>
                        <a:lnTo>
                          <a:pt x="90" y="12"/>
                        </a:lnTo>
                        <a:lnTo>
                          <a:pt x="90" y="12"/>
                        </a:lnTo>
                        <a:lnTo>
                          <a:pt x="90" y="12"/>
                        </a:lnTo>
                        <a:lnTo>
                          <a:pt x="92" y="12"/>
                        </a:lnTo>
                        <a:lnTo>
                          <a:pt x="92" y="12"/>
                        </a:lnTo>
                        <a:lnTo>
                          <a:pt x="92" y="12"/>
                        </a:lnTo>
                        <a:lnTo>
                          <a:pt x="94" y="12"/>
                        </a:lnTo>
                        <a:lnTo>
                          <a:pt x="94" y="14"/>
                        </a:lnTo>
                        <a:lnTo>
                          <a:pt x="94" y="14"/>
                        </a:lnTo>
                        <a:lnTo>
                          <a:pt x="94" y="14"/>
                        </a:lnTo>
                        <a:lnTo>
                          <a:pt x="94" y="15"/>
                        </a:lnTo>
                        <a:lnTo>
                          <a:pt x="94" y="15"/>
                        </a:lnTo>
                        <a:lnTo>
                          <a:pt x="94" y="15"/>
                        </a:lnTo>
                        <a:lnTo>
                          <a:pt x="96" y="15"/>
                        </a:lnTo>
                        <a:lnTo>
                          <a:pt x="96" y="17"/>
                        </a:lnTo>
                        <a:lnTo>
                          <a:pt x="96" y="17"/>
                        </a:lnTo>
                        <a:lnTo>
                          <a:pt x="96" y="17"/>
                        </a:lnTo>
                        <a:lnTo>
                          <a:pt x="96" y="17"/>
                        </a:lnTo>
                        <a:lnTo>
                          <a:pt x="96" y="19"/>
                        </a:lnTo>
                        <a:lnTo>
                          <a:pt x="96" y="19"/>
                        </a:lnTo>
                        <a:lnTo>
                          <a:pt x="98" y="19"/>
                        </a:lnTo>
                        <a:lnTo>
                          <a:pt x="98" y="19"/>
                        </a:lnTo>
                        <a:lnTo>
                          <a:pt x="100" y="19"/>
                        </a:lnTo>
                        <a:lnTo>
                          <a:pt x="100" y="19"/>
                        </a:lnTo>
                        <a:lnTo>
                          <a:pt x="100" y="19"/>
                        </a:lnTo>
                        <a:lnTo>
                          <a:pt x="100" y="19"/>
                        </a:lnTo>
                        <a:lnTo>
                          <a:pt x="100" y="21"/>
                        </a:lnTo>
                        <a:lnTo>
                          <a:pt x="98" y="21"/>
                        </a:lnTo>
                        <a:lnTo>
                          <a:pt x="98" y="21"/>
                        </a:lnTo>
                        <a:lnTo>
                          <a:pt x="98" y="23"/>
                        </a:lnTo>
                        <a:lnTo>
                          <a:pt x="98" y="23"/>
                        </a:lnTo>
                        <a:lnTo>
                          <a:pt x="98" y="23"/>
                        </a:lnTo>
                        <a:lnTo>
                          <a:pt x="98" y="23"/>
                        </a:lnTo>
                        <a:lnTo>
                          <a:pt x="98" y="25"/>
                        </a:lnTo>
                        <a:lnTo>
                          <a:pt x="100" y="25"/>
                        </a:lnTo>
                        <a:lnTo>
                          <a:pt x="100" y="25"/>
                        </a:lnTo>
                        <a:lnTo>
                          <a:pt x="100" y="25"/>
                        </a:lnTo>
                        <a:lnTo>
                          <a:pt x="100" y="27"/>
                        </a:lnTo>
                        <a:lnTo>
                          <a:pt x="100" y="27"/>
                        </a:lnTo>
                        <a:lnTo>
                          <a:pt x="100" y="27"/>
                        </a:lnTo>
                        <a:lnTo>
                          <a:pt x="100" y="29"/>
                        </a:lnTo>
                        <a:lnTo>
                          <a:pt x="100" y="29"/>
                        </a:lnTo>
                        <a:lnTo>
                          <a:pt x="100" y="29"/>
                        </a:lnTo>
                        <a:lnTo>
                          <a:pt x="102" y="29"/>
                        </a:lnTo>
                        <a:lnTo>
                          <a:pt x="102" y="31"/>
                        </a:lnTo>
                        <a:lnTo>
                          <a:pt x="102" y="31"/>
                        </a:lnTo>
                        <a:lnTo>
                          <a:pt x="102" y="31"/>
                        </a:lnTo>
                        <a:lnTo>
                          <a:pt x="102" y="33"/>
                        </a:lnTo>
                        <a:lnTo>
                          <a:pt x="102" y="33"/>
                        </a:lnTo>
                        <a:lnTo>
                          <a:pt x="102" y="35"/>
                        </a:lnTo>
                        <a:lnTo>
                          <a:pt x="102" y="35"/>
                        </a:lnTo>
                        <a:lnTo>
                          <a:pt x="102" y="35"/>
                        </a:lnTo>
                        <a:lnTo>
                          <a:pt x="102" y="36"/>
                        </a:lnTo>
                        <a:lnTo>
                          <a:pt x="102" y="36"/>
                        </a:lnTo>
                        <a:lnTo>
                          <a:pt x="102" y="36"/>
                        </a:lnTo>
                        <a:lnTo>
                          <a:pt x="100" y="36"/>
                        </a:lnTo>
                        <a:lnTo>
                          <a:pt x="100" y="36"/>
                        </a:lnTo>
                        <a:lnTo>
                          <a:pt x="100" y="36"/>
                        </a:lnTo>
                        <a:lnTo>
                          <a:pt x="100" y="36"/>
                        </a:lnTo>
                        <a:lnTo>
                          <a:pt x="100" y="38"/>
                        </a:lnTo>
                        <a:lnTo>
                          <a:pt x="100" y="38"/>
                        </a:lnTo>
                        <a:lnTo>
                          <a:pt x="100" y="38"/>
                        </a:lnTo>
                        <a:lnTo>
                          <a:pt x="100" y="40"/>
                        </a:lnTo>
                        <a:lnTo>
                          <a:pt x="98" y="40"/>
                        </a:lnTo>
                        <a:lnTo>
                          <a:pt x="98" y="40"/>
                        </a:lnTo>
                        <a:lnTo>
                          <a:pt x="98" y="40"/>
                        </a:lnTo>
                        <a:lnTo>
                          <a:pt x="98" y="42"/>
                        </a:lnTo>
                        <a:lnTo>
                          <a:pt x="96" y="42"/>
                        </a:lnTo>
                        <a:lnTo>
                          <a:pt x="96" y="42"/>
                        </a:lnTo>
                        <a:lnTo>
                          <a:pt x="96" y="42"/>
                        </a:lnTo>
                        <a:lnTo>
                          <a:pt x="96" y="44"/>
                        </a:lnTo>
                        <a:lnTo>
                          <a:pt x="96" y="44"/>
                        </a:lnTo>
                        <a:lnTo>
                          <a:pt x="94" y="44"/>
                        </a:lnTo>
                        <a:lnTo>
                          <a:pt x="94" y="42"/>
                        </a:lnTo>
                        <a:lnTo>
                          <a:pt x="94" y="42"/>
                        </a:lnTo>
                        <a:lnTo>
                          <a:pt x="94" y="42"/>
                        </a:lnTo>
                        <a:lnTo>
                          <a:pt x="94" y="40"/>
                        </a:lnTo>
                        <a:lnTo>
                          <a:pt x="94" y="40"/>
                        </a:lnTo>
                        <a:lnTo>
                          <a:pt x="94" y="40"/>
                        </a:lnTo>
                        <a:lnTo>
                          <a:pt x="92" y="40"/>
                        </a:lnTo>
                        <a:lnTo>
                          <a:pt x="92" y="40"/>
                        </a:lnTo>
                        <a:lnTo>
                          <a:pt x="92" y="42"/>
                        </a:lnTo>
                        <a:lnTo>
                          <a:pt x="92" y="42"/>
                        </a:lnTo>
                        <a:lnTo>
                          <a:pt x="92" y="44"/>
                        </a:lnTo>
                        <a:lnTo>
                          <a:pt x="94" y="44"/>
                        </a:lnTo>
                        <a:lnTo>
                          <a:pt x="94" y="44"/>
                        </a:lnTo>
                        <a:lnTo>
                          <a:pt x="92" y="44"/>
                        </a:lnTo>
                        <a:lnTo>
                          <a:pt x="92" y="44"/>
                        </a:lnTo>
                        <a:lnTo>
                          <a:pt x="92" y="44"/>
                        </a:lnTo>
                        <a:lnTo>
                          <a:pt x="90" y="44"/>
                        </a:lnTo>
                        <a:lnTo>
                          <a:pt x="90" y="46"/>
                        </a:lnTo>
                        <a:lnTo>
                          <a:pt x="90" y="46"/>
                        </a:lnTo>
                        <a:lnTo>
                          <a:pt x="90" y="48"/>
                        </a:lnTo>
                        <a:lnTo>
                          <a:pt x="90" y="48"/>
                        </a:lnTo>
                        <a:lnTo>
                          <a:pt x="90" y="48"/>
                        </a:lnTo>
                        <a:lnTo>
                          <a:pt x="90" y="50"/>
                        </a:lnTo>
                        <a:lnTo>
                          <a:pt x="90" y="50"/>
                        </a:lnTo>
                        <a:lnTo>
                          <a:pt x="90" y="50"/>
                        </a:lnTo>
                        <a:lnTo>
                          <a:pt x="88" y="50"/>
                        </a:lnTo>
                        <a:lnTo>
                          <a:pt x="88" y="50"/>
                        </a:lnTo>
                        <a:lnTo>
                          <a:pt x="88" y="50"/>
                        </a:lnTo>
                        <a:lnTo>
                          <a:pt x="88" y="48"/>
                        </a:lnTo>
                        <a:lnTo>
                          <a:pt x="88" y="48"/>
                        </a:lnTo>
                        <a:lnTo>
                          <a:pt x="88" y="48"/>
                        </a:lnTo>
                        <a:lnTo>
                          <a:pt x="88" y="46"/>
                        </a:lnTo>
                        <a:lnTo>
                          <a:pt x="87" y="46"/>
                        </a:lnTo>
                        <a:lnTo>
                          <a:pt x="87" y="46"/>
                        </a:lnTo>
                        <a:lnTo>
                          <a:pt x="87" y="46"/>
                        </a:lnTo>
                        <a:lnTo>
                          <a:pt x="87" y="44"/>
                        </a:lnTo>
                        <a:lnTo>
                          <a:pt x="85" y="44"/>
                        </a:lnTo>
                        <a:lnTo>
                          <a:pt x="85" y="44"/>
                        </a:lnTo>
                        <a:lnTo>
                          <a:pt x="85" y="44"/>
                        </a:lnTo>
                        <a:lnTo>
                          <a:pt x="85" y="44"/>
                        </a:lnTo>
                        <a:lnTo>
                          <a:pt x="85" y="44"/>
                        </a:lnTo>
                        <a:lnTo>
                          <a:pt x="85" y="42"/>
                        </a:lnTo>
                        <a:lnTo>
                          <a:pt x="85" y="42"/>
                        </a:lnTo>
                        <a:lnTo>
                          <a:pt x="83" y="42"/>
                        </a:lnTo>
                        <a:lnTo>
                          <a:pt x="83" y="40"/>
                        </a:lnTo>
                        <a:lnTo>
                          <a:pt x="83" y="40"/>
                        </a:lnTo>
                        <a:lnTo>
                          <a:pt x="83" y="40"/>
                        </a:lnTo>
                        <a:lnTo>
                          <a:pt x="83" y="38"/>
                        </a:lnTo>
                        <a:lnTo>
                          <a:pt x="83" y="38"/>
                        </a:lnTo>
                        <a:lnTo>
                          <a:pt x="81" y="38"/>
                        </a:lnTo>
                        <a:lnTo>
                          <a:pt x="81" y="36"/>
                        </a:lnTo>
                        <a:lnTo>
                          <a:pt x="81" y="36"/>
                        </a:lnTo>
                        <a:lnTo>
                          <a:pt x="81" y="36"/>
                        </a:lnTo>
                        <a:lnTo>
                          <a:pt x="81" y="36"/>
                        </a:lnTo>
                        <a:lnTo>
                          <a:pt x="81" y="35"/>
                        </a:lnTo>
                        <a:lnTo>
                          <a:pt x="81" y="35"/>
                        </a:lnTo>
                        <a:lnTo>
                          <a:pt x="81" y="35"/>
                        </a:lnTo>
                        <a:lnTo>
                          <a:pt x="81" y="33"/>
                        </a:lnTo>
                        <a:lnTo>
                          <a:pt x="81" y="33"/>
                        </a:lnTo>
                        <a:lnTo>
                          <a:pt x="81" y="31"/>
                        </a:lnTo>
                        <a:lnTo>
                          <a:pt x="81" y="31"/>
                        </a:lnTo>
                        <a:lnTo>
                          <a:pt x="81" y="31"/>
                        </a:lnTo>
                        <a:lnTo>
                          <a:pt x="81" y="33"/>
                        </a:lnTo>
                        <a:lnTo>
                          <a:pt x="83" y="33"/>
                        </a:lnTo>
                        <a:lnTo>
                          <a:pt x="83" y="31"/>
                        </a:lnTo>
                        <a:lnTo>
                          <a:pt x="83" y="31"/>
                        </a:lnTo>
                        <a:lnTo>
                          <a:pt x="83" y="31"/>
                        </a:lnTo>
                        <a:lnTo>
                          <a:pt x="83" y="29"/>
                        </a:lnTo>
                        <a:lnTo>
                          <a:pt x="83" y="29"/>
                        </a:lnTo>
                        <a:lnTo>
                          <a:pt x="83" y="29"/>
                        </a:lnTo>
                        <a:lnTo>
                          <a:pt x="83" y="27"/>
                        </a:lnTo>
                        <a:lnTo>
                          <a:pt x="83" y="27"/>
                        </a:lnTo>
                        <a:lnTo>
                          <a:pt x="83" y="27"/>
                        </a:lnTo>
                        <a:lnTo>
                          <a:pt x="83" y="27"/>
                        </a:lnTo>
                        <a:lnTo>
                          <a:pt x="81" y="27"/>
                        </a:lnTo>
                        <a:lnTo>
                          <a:pt x="81" y="27"/>
                        </a:lnTo>
                        <a:lnTo>
                          <a:pt x="81" y="27"/>
                        </a:lnTo>
                        <a:lnTo>
                          <a:pt x="81" y="27"/>
                        </a:lnTo>
                        <a:lnTo>
                          <a:pt x="79" y="27"/>
                        </a:lnTo>
                        <a:lnTo>
                          <a:pt x="79" y="25"/>
                        </a:lnTo>
                        <a:lnTo>
                          <a:pt x="79" y="25"/>
                        </a:lnTo>
                        <a:lnTo>
                          <a:pt x="79" y="25"/>
                        </a:lnTo>
                        <a:lnTo>
                          <a:pt x="79" y="25"/>
                        </a:lnTo>
                        <a:lnTo>
                          <a:pt x="79" y="23"/>
                        </a:lnTo>
                        <a:lnTo>
                          <a:pt x="79" y="23"/>
                        </a:lnTo>
                        <a:lnTo>
                          <a:pt x="79" y="23"/>
                        </a:lnTo>
                        <a:lnTo>
                          <a:pt x="79" y="21"/>
                        </a:lnTo>
                        <a:lnTo>
                          <a:pt x="79" y="21"/>
                        </a:lnTo>
                        <a:lnTo>
                          <a:pt x="79" y="21"/>
                        </a:lnTo>
                        <a:lnTo>
                          <a:pt x="77" y="21"/>
                        </a:lnTo>
                        <a:lnTo>
                          <a:pt x="77" y="21"/>
                        </a:lnTo>
                        <a:lnTo>
                          <a:pt x="77" y="19"/>
                        </a:lnTo>
                        <a:lnTo>
                          <a:pt x="75" y="19"/>
                        </a:lnTo>
                        <a:lnTo>
                          <a:pt x="75" y="19"/>
                        </a:lnTo>
                        <a:lnTo>
                          <a:pt x="75" y="19"/>
                        </a:lnTo>
                        <a:lnTo>
                          <a:pt x="75" y="19"/>
                        </a:lnTo>
                        <a:lnTo>
                          <a:pt x="75" y="19"/>
                        </a:lnTo>
                        <a:lnTo>
                          <a:pt x="75" y="17"/>
                        </a:lnTo>
                        <a:lnTo>
                          <a:pt x="73" y="17"/>
                        </a:lnTo>
                        <a:lnTo>
                          <a:pt x="73" y="17"/>
                        </a:lnTo>
                        <a:lnTo>
                          <a:pt x="73" y="17"/>
                        </a:lnTo>
                        <a:lnTo>
                          <a:pt x="73" y="17"/>
                        </a:lnTo>
                        <a:lnTo>
                          <a:pt x="73" y="15"/>
                        </a:lnTo>
                        <a:lnTo>
                          <a:pt x="71" y="15"/>
                        </a:lnTo>
                        <a:lnTo>
                          <a:pt x="71" y="15"/>
                        </a:lnTo>
                        <a:lnTo>
                          <a:pt x="71" y="15"/>
                        </a:lnTo>
                        <a:lnTo>
                          <a:pt x="69" y="15"/>
                        </a:lnTo>
                        <a:lnTo>
                          <a:pt x="69" y="14"/>
                        </a:lnTo>
                        <a:lnTo>
                          <a:pt x="69" y="14"/>
                        </a:lnTo>
                        <a:lnTo>
                          <a:pt x="69" y="15"/>
                        </a:lnTo>
                        <a:lnTo>
                          <a:pt x="69" y="15"/>
                        </a:lnTo>
                        <a:lnTo>
                          <a:pt x="69" y="14"/>
                        </a:lnTo>
                        <a:lnTo>
                          <a:pt x="67" y="14"/>
                        </a:lnTo>
                        <a:lnTo>
                          <a:pt x="67" y="14"/>
                        </a:lnTo>
                        <a:lnTo>
                          <a:pt x="67" y="14"/>
                        </a:lnTo>
                        <a:lnTo>
                          <a:pt x="67" y="14"/>
                        </a:lnTo>
                        <a:lnTo>
                          <a:pt x="65" y="14"/>
                        </a:lnTo>
                        <a:lnTo>
                          <a:pt x="65" y="14"/>
                        </a:lnTo>
                        <a:lnTo>
                          <a:pt x="64" y="14"/>
                        </a:lnTo>
                        <a:lnTo>
                          <a:pt x="64" y="14"/>
                        </a:lnTo>
                        <a:lnTo>
                          <a:pt x="64" y="14"/>
                        </a:lnTo>
                        <a:lnTo>
                          <a:pt x="64" y="14"/>
                        </a:lnTo>
                        <a:lnTo>
                          <a:pt x="62" y="14"/>
                        </a:lnTo>
                        <a:lnTo>
                          <a:pt x="62" y="15"/>
                        </a:lnTo>
                        <a:lnTo>
                          <a:pt x="62" y="15"/>
                        </a:lnTo>
                        <a:lnTo>
                          <a:pt x="62" y="15"/>
                        </a:lnTo>
                        <a:lnTo>
                          <a:pt x="62" y="17"/>
                        </a:lnTo>
                        <a:lnTo>
                          <a:pt x="62" y="17"/>
                        </a:lnTo>
                        <a:lnTo>
                          <a:pt x="62" y="17"/>
                        </a:lnTo>
                        <a:lnTo>
                          <a:pt x="62" y="19"/>
                        </a:lnTo>
                        <a:lnTo>
                          <a:pt x="62" y="19"/>
                        </a:lnTo>
                        <a:lnTo>
                          <a:pt x="62" y="19"/>
                        </a:lnTo>
                        <a:lnTo>
                          <a:pt x="62" y="19"/>
                        </a:lnTo>
                        <a:lnTo>
                          <a:pt x="62" y="19"/>
                        </a:lnTo>
                        <a:lnTo>
                          <a:pt x="62" y="17"/>
                        </a:lnTo>
                        <a:lnTo>
                          <a:pt x="60" y="17"/>
                        </a:lnTo>
                        <a:lnTo>
                          <a:pt x="60" y="17"/>
                        </a:lnTo>
                        <a:lnTo>
                          <a:pt x="60" y="17"/>
                        </a:lnTo>
                        <a:lnTo>
                          <a:pt x="58" y="17"/>
                        </a:lnTo>
                        <a:lnTo>
                          <a:pt x="58" y="17"/>
                        </a:lnTo>
                        <a:lnTo>
                          <a:pt x="58" y="19"/>
                        </a:lnTo>
                        <a:lnTo>
                          <a:pt x="58" y="19"/>
                        </a:lnTo>
                        <a:lnTo>
                          <a:pt x="58" y="19"/>
                        </a:lnTo>
                        <a:lnTo>
                          <a:pt x="60" y="19"/>
                        </a:lnTo>
                        <a:lnTo>
                          <a:pt x="60" y="21"/>
                        </a:lnTo>
                        <a:lnTo>
                          <a:pt x="58" y="21"/>
                        </a:lnTo>
                        <a:lnTo>
                          <a:pt x="58" y="21"/>
                        </a:lnTo>
                        <a:lnTo>
                          <a:pt x="58" y="21"/>
                        </a:lnTo>
                        <a:lnTo>
                          <a:pt x="58" y="23"/>
                        </a:lnTo>
                        <a:lnTo>
                          <a:pt x="58" y="23"/>
                        </a:lnTo>
                        <a:lnTo>
                          <a:pt x="56" y="23"/>
                        </a:lnTo>
                        <a:lnTo>
                          <a:pt x="56" y="23"/>
                        </a:lnTo>
                        <a:lnTo>
                          <a:pt x="56" y="23"/>
                        </a:lnTo>
                        <a:lnTo>
                          <a:pt x="54" y="23"/>
                        </a:lnTo>
                        <a:lnTo>
                          <a:pt x="54" y="25"/>
                        </a:lnTo>
                        <a:lnTo>
                          <a:pt x="54" y="25"/>
                        </a:lnTo>
                        <a:lnTo>
                          <a:pt x="54" y="25"/>
                        </a:lnTo>
                        <a:lnTo>
                          <a:pt x="54" y="25"/>
                        </a:lnTo>
                        <a:lnTo>
                          <a:pt x="54" y="27"/>
                        </a:lnTo>
                        <a:lnTo>
                          <a:pt x="52" y="27"/>
                        </a:lnTo>
                        <a:lnTo>
                          <a:pt x="52" y="27"/>
                        </a:lnTo>
                        <a:lnTo>
                          <a:pt x="52" y="27"/>
                        </a:lnTo>
                        <a:lnTo>
                          <a:pt x="52" y="27"/>
                        </a:lnTo>
                        <a:lnTo>
                          <a:pt x="50" y="27"/>
                        </a:lnTo>
                        <a:lnTo>
                          <a:pt x="50" y="27"/>
                        </a:lnTo>
                        <a:lnTo>
                          <a:pt x="50" y="27"/>
                        </a:lnTo>
                        <a:lnTo>
                          <a:pt x="48" y="27"/>
                        </a:lnTo>
                        <a:lnTo>
                          <a:pt x="48" y="27"/>
                        </a:lnTo>
                        <a:lnTo>
                          <a:pt x="48" y="27"/>
                        </a:lnTo>
                        <a:lnTo>
                          <a:pt x="46" y="27"/>
                        </a:lnTo>
                        <a:lnTo>
                          <a:pt x="46" y="29"/>
                        </a:lnTo>
                        <a:lnTo>
                          <a:pt x="46" y="29"/>
                        </a:lnTo>
                        <a:lnTo>
                          <a:pt x="46" y="29"/>
                        </a:lnTo>
                        <a:lnTo>
                          <a:pt x="46" y="29"/>
                        </a:lnTo>
                        <a:lnTo>
                          <a:pt x="46" y="31"/>
                        </a:lnTo>
                        <a:lnTo>
                          <a:pt x="46" y="31"/>
                        </a:lnTo>
                        <a:lnTo>
                          <a:pt x="46" y="33"/>
                        </a:lnTo>
                        <a:lnTo>
                          <a:pt x="46" y="33"/>
                        </a:lnTo>
                        <a:lnTo>
                          <a:pt x="46" y="33"/>
                        </a:lnTo>
                        <a:lnTo>
                          <a:pt x="46" y="33"/>
                        </a:lnTo>
                        <a:lnTo>
                          <a:pt x="48" y="33"/>
                        </a:lnTo>
                        <a:lnTo>
                          <a:pt x="48" y="35"/>
                        </a:lnTo>
                        <a:lnTo>
                          <a:pt x="48" y="35"/>
                        </a:lnTo>
                        <a:lnTo>
                          <a:pt x="48" y="35"/>
                        </a:lnTo>
                        <a:lnTo>
                          <a:pt x="48" y="36"/>
                        </a:lnTo>
                        <a:lnTo>
                          <a:pt x="48" y="36"/>
                        </a:lnTo>
                        <a:lnTo>
                          <a:pt x="48" y="36"/>
                        </a:lnTo>
                        <a:lnTo>
                          <a:pt x="50" y="36"/>
                        </a:lnTo>
                        <a:lnTo>
                          <a:pt x="50" y="36"/>
                        </a:lnTo>
                        <a:lnTo>
                          <a:pt x="50" y="36"/>
                        </a:lnTo>
                        <a:lnTo>
                          <a:pt x="50" y="38"/>
                        </a:lnTo>
                        <a:lnTo>
                          <a:pt x="52" y="38"/>
                        </a:lnTo>
                        <a:lnTo>
                          <a:pt x="52" y="38"/>
                        </a:lnTo>
                        <a:lnTo>
                          <a:pt x="52" y="38"/>
                        </a:lnTo>
                        <a:lnTo>
                          <a:pt x="52" y="40"/>
                        </a:lnTo>
                        <a:lnTo>
                          <a:pt x="52" y="40"/>
                        </a:lnTo>
                        <a:lnTo>
                          <a:pt x="52" y="40"/>
                        </a:lnTo>
                        <a:lnTo>
                          <a:pt x="54" y="40"/>
                        </a:lnTo>
                        <a:lnTo>
                          <a:pt x="54" y="42"/>
                        </a:lnTo>
                        <a:lnTo>
                          <a:pt x="54" y="42"/>
                        </a:lnTo>
                        <a:lnTo>
                          <a:pt x="54" y="44"/>
                        </a:lnTo>
                        <a:lnTo>
                          <a:pt x="54" y="44"/>
                        </a:lnTo>
                        <a:lnTo>
                          <a:pt x="54" y="44"/>
                        </a:lnTo>
                        <a:lnTo>
                          <a:pt x="54" y="44"/>
                        </a:lnTo>
                        <a:lnTo>
                          <a:pt x="54" y="44"/>
                        </a:lnTo>
                        <a:lnTo>
                          <a:pt x="54" y="46"/>
                        </a:lnTo>
                        <a:lnTo>
                          <a:pt x="52" y="46"/>
                        </a:lnTo>
                        <a:lnTo>
                          <a:pt x="52" y="46"/>
                        </a:lnTo>
                        <a:lnTo>
                          <a:pt x="52" y="46"/>
                        </a:lnTo>
                        <a:lnTo>
                          <a:pt x="52" y="46"/>
                        </a:lnTo>
                        <a:lnTo>
                          <a:pt x="50" y="46"/>
                        </a:lnTo>
                        <a:lnTo>
                          <a:pt x="50" y="46"/>
                        </a:lnTo>
                        <a:lnTo>
                          <a:pt x="48" y="46"/>
                        </a:lnTo>
                        <a:lnTo>
                          <a:pt x="48" y="46"/>
                        </a:lnTo>
                        <a:lnTo>
                          <a:pt x="48" y="46"/>
                        </a:lnTo>
                        <a:lnTo>
                          <a:pt x="48" y="48"/>
                        </a:lnTo>
                        <a:lnTo>
                          <a:pt x="48" y="48"/>
                        </a:lnTo>
                        <a:lnTo>
                          <a:pt x="46" y="48"/>
                        </a:lnTo>
                        <a:lnTo>
                          <a:pt x="46" y="50"/>
                        </a:lnTo>
                        <a:lnTo>
                          <a:pt x="46" y="50"/>
                        </a:lnTo>
                        <a:lnTo>
                          <a:pt x="46" y="50"/>
                        </a:lnTo>
                        <a:lnTo>
                          <a:pt x="46" y="50"/>
                        </a:lnTo>
                        <a:lnTo>
                          <a:pt x="44" y="50"/>
                        </a:lnTo>
                        <a:lnTo>
                          <a:pt x="44" y="50"/>
                        </a:lnTo>
                        <a:lnTo>
                          <a:pt x="42" y="50"/>
                        </a:lnTo>
                        <a:lnTo>
                          <a:pt x="42" y="50"/>
                        </a:lnTo>
                        <a:lnTo>
                          <a:pt x="42" y="50"/>
                        </a:lnTo>
                        <a:lnTo>
                          <a:pt x="42" y="52"/>
                        </a:lnTo>
                        <a:lnTo>
                          <a:pt x="41" y="52"/>
                        </a:lnTo>
                        <a:lnTo>
                          <a:pt x="41" y="52"/>
                        </a:lnTo>
                        <a:lnTo>
                          <a:pt x="41" y="52"/>
                        </a:lnTo>
                        <a:lnTo>
                          <a:pt x="39" y="52"/>
                        </a:lnTo>
                        <a:lnTo>
                          <a:pt x="39" y="52"/>
                        </a:lnTo>
                        <a:lnTo>
                          <a:pt x="37" y="52"/>
                        </a:lnTo>
                        <a:lnTo>
                          <a:pt x="37" y="50"/>
                        </a:lnTo>
                        <a:lnTo>
                          <a:pt x="37" y="50"/>
                        </a:lnTo>
                        <a:lnTo>
                          <a:pt x="37" y="50"/>
                        </a:lnTo>
                        <a:lnTo>
                          <a:pt x="37" y="48"/>
                        </a:lnTo>
                        <a:lnTo>
                          <a:pt x="37" y="48"/>
                        </a:lnTo>
                        <a:lnTo>
                          <a:pt x="37" y="48"/>
                        </a:lnTo>
                        <a:lnTo>
                          <a:pt x="37" y="46"/>
                        </a:lnTo>
                        <a:lnTo>
                          <a:pt x="37" y="46"/>
                        </a:lnTo>
                        <a:lnTo>
                          <a:pt x="37" y="46"/>
                        </a:lnTo>
                        <a:lnTo>
                          <a:pt x="37" y="44"/>
                        </a:lnTo>
                        <a:lnTo>
                          <a:pt x="37" y="44"/>
                        </a:lnTo>
                        <a:lnTo>
                          <a:pt x="37" y="44"/>
                        </a:lnTo>
                        <a:lnTo>
                          <a:pt x="37" y="44"/>
                        </a:lnTo>
                        <a:lnTo>
                          <a:pt x="35" y="44"/>
                        </a:lnTo>
                        <a:lnTo>
                          <a:pt x="35" y="44"/>
                        </a:lnTo>
                        <a:lnTo>
                          <a:pt x="35" y="44"/>
                        </a:lnTo>
                        <a:lnTo>
                          <a:pt x="35" y="44"/>
                        </a:lnTo>
                        <a:lnTo>
                          <a:pt x="33" y="44"/>
                        </a:lnTo>
                        <a:lnTo>
                          <a:pt x="33" y="44"/>
                        </a:lnTo>
                        <a:lnTo>
                          <a:pt x="33" y="44"/>
                        </a:lnTo>
                        <a:lnTo>
                          <a:pt x="31" y="44"/>
                        </a:lnTo>
                        <a:lnTo>
                          <a:pt x="31" y="44"/>
                        </a:lnTo>
                        <a:lnTo>
                          <a:pt x="31" y="44"/>
                        </a:lnTo>
                        <a:lnTo>
                          <a:pt x="31" y="44"/>
                        </a:lnTo>
                        <a:lnTo>
                          <a:pt x="31" y="44"/>
                        </a:lnTo>
                        <a:lnTo>
                          <a:pt x="31" y="42"/>
                        </a:lnTo>
                        <a:lnTo>
                          <a:pt x="31" y="42"/>
                        </a:lnTo>
                        <a:lnTo>
                          <a:pt x="31" y="42"/>
                        </a:lnTo>
                        <a:lnTo>
                          <a:pt x="31" y="42"/>
                        </a:lnTo>
                        <a:lnTo>
                          <a:pt x="29" y="42"/>
                        </a:lnTo>
                        <a:lnTo>
                          <a:pt x="29" y="42"/>
                        </a:lnTo>
                        <a:lnTo>
                          <a:pt x="29" y="40"/>
                        </a:lnTo>
                        <a:lnTo>
                          <a:pt x="29" y="40"/>
                        </a:lnTo>
                        <a:lnTo>
                          <a:pt x="27" y="40"/>
                        </a:lnTo>
                        <a:lnTo>
                          <a:pt x="27" y="40"/>
                        </a:lnTo>
                        <a:lnTo>
                          <a:pt x="27" y="40"/>
                        </a:lnTo>
                        <a:lnTo>
                          <a:pt x="25" y="4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2" name="Rectangle 544">
                    <a:extLst>
                      <a:ext uri="{FF2B5EF4-FFF2-40B4-BE49-F238E27FC236}">
                        <a16:creationId xmlns:a16="http://schemas.microsoft.com/office/drawing/2014/main" id="{8264CD98-014F-43CA-B67D-EDA2F7446499}"/>
                      </a:ext>
                    </a:extLst>
                  </p:cNvPr>
                  <p:cNvSpPr>
                    <a:spLocks noChangeArrowheads="1"/>
                  </p:cNvSpPr>
                  <p:nvPr/>
                </p:nvSpPr>
                <p:spPr bwMode="auto">
                  <a:xfrm>
                    <a:off x="11807" y="2400"/>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3" name="Rectangle 545">
                    <a:extLst>
                      <a:ext uri="{FF2B5EF4-FFF2-40B4-BE49-F238E27FC236}">
                        <a16:creationId xmlns:a16="http://schemas.microsoft.com/office/drawing/2014/main" id="{3EC0EAF3-107B-4B2A-A102-26ED3D861C32}"/>
                      </a:ext>
                    </a:extLst>
                  </p:cNvPr>
                  <p:cNvSpPr>
                    <a:spLocks noChangeArrowheads="1"/>
                  </p:cNvSpPr>
                  <p:nvPr/>
                </p:nvSpPr>
                <p:spPr bwMode="auto">
                  <a:xfrm>
                    <a:off x="11807" y="2400"/>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4" name="Freeform 546">
                    <a:extLst>
                      <a:ext uri="{FF2B5EF4-FFF2-40B4-BE49-F238E27FC236}">
                        <a16:creationId xmlns:a16="http://schemas.microsoft.com/office/drawing/2014/main" id="{A1E27CC9-D5F8-40FF-97D1-946F9DFD4C47}"/>
                      </a:ext>
                    </a:extLst>
                  </p:cNvPr>
                  <p:cNvSpPr>
                    <a:spLocks/>
                  </p:cNvSpPr>
                  <p:nvPr/>
                </p:nvSpPr>
                <p:spPr bwMode="auto">
                  <a:xfrm>
                    <a:off x="11759" y="2396"/>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5" name="Freeform 547">
                    <a:extLst>
                      <a:ext uri="{FF2B5EF4-FFF2-40B4-BE49-F238E27FC236}">
                        <a16:creationId xmlns:a16="http://schemas.microsoft.com/office/drawing/2014/main" id="{469100B7-1959-4878-845C-39CADCA4B527}"/>
                      </a:ext>
                    </a:extLst>
                  </p:cNvPr>
                  <p:cNvSpPr>
                    <a:spLocks/>
                  </p:cNvSpPr>
                  <p:nvPr/>
                </p:nvSpPr>
                <p:spPr bwMode="auto">
                  <a:xfrm>
                    <a:off x="11759" y="2396"/>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6" name="Freeform 548">
                    <a:extLst>
                      <a:ext uri="{FF2B5EF4-FFF2-40B4-BE49-F238E27FC236}">
                        <a16:creationId xmlns:a16="http://schemas.microsoft.com/office/drawing/2014/main" id="{453C8996-430D-41B6-987E-33990199F023}"/>
                      </a:ext>
                    </a:extLst>
                  </p:cNvPr>
                  <p:cNvSpPr>
                    <a:spLocks/>
                  </p:cNvSpPr>
                  <p:nvPr/>
                </p:nvSpPr>
                <p:spPr bwMode="auto">
                  <a:xfrm>
                    <a:off x="11709" y="2155"/>
                    <a:ext cx="251" cy="272"/>
                  </a:xfrm>
                  <a:custGeom>
                    <a:avLst/>
                    <a:gdLst>
                      <a:gd name="T0" fmla="*/ 90 w 251"/>
                      <a:gd name="T1" fmla="*/ 235 h 272"/>
                      <a:gd name="T2" fmla="*/ 73 w 251"/>
                      <a:gd name="T3" fmla="*/ 237 h 272"/>
                      <a:gd name="T4" fmla="*/ 60 w 251"/>
                      <a:gd name="T5" fmla="*/ 239 h 272"/>
                      <a:gd name="T6" fmla="*/ 44 w 251"/>
                      <a:gd name="T7" fmla="*/ 241 h 272"/>
                      <a:gd name="T8" fmla="*/ 25 w 251"/>
                      <a:gd name="T9" fmla="*/ 241 h 272"/>
                      <a:gd name="T10" fmla="*/ 14 w 251"/>
                      <a:gd name="T11" fmla="*/ 243 h 272"/>
                      <a:gd name="T12" fmla="*/ 16 w 251"/>
                      <a:gd name="T13" fmla="*/ 222 h 272"/>
                      <a:gd name="T14" fmla="*/ 27 w 251"/>
                      <a:gd name="T15" fmla="*/ 212 h 272"/>
                      <a:gd name="T16" fmla="*/ 41 w 251"/>
                      <a:gd name="T17" fmla="*/ 205 h 272"/>
                      <a:gd name="T18" fmla="*/ 33 w 251"/>
                      <a:gd name="T19" fmla="*/ 193 h 272"/>
                      <a:gd name="T20" fmla="*/ 27 w 251"/>
                      <a:gd name="T21" fmla="*/ 176 h 272"/>
                      <a:gd name="T22" fmla="*/ 12 w 251"/>
                      <a:gd name="T23" fmla="*/ 166 h 272"/>
                      <a:gd name="T24" fmla="*/ 4 w 251"/>
                      <a:gd name="T25" fmla="*/ 151 h 272"/>
                      <a:gd name="T26" fmla="*/ 10 w 251"/>
                      <a:gd name="T27" fmla="*/ 147 h 272"/>
                      <a:gd name="T28" fmla="*/ 27 w 251"/>
                      <a:gd name="T29" fmla="*/ 155 h 272"/>
                      <a:gd name="T30" fmla="*/ 48 w 251"/>
                      <a:gd name="T31" fmla="*/ 153 h 272"/>
                      <a:gd name="T32" fmla="*/ 65 w 251"/>
                      <a:gd name="T33" fmla="*/ 149 h 272"/>
                      <a:gd name="T34" fmla="*/ 85 w 251"/>
                      <a:gd name="T35" fmla="*/ 147 h 272"/>
                      <a:gd name="T36" fmla="*/ 94 w 251"/>
                      <a:gd name="T37" fmla="*/ 136 h 272"/>
                      <a:gd name="T38" fmla="*/ 100 w 251"/>
                      <a:gd name="T39" fmla="*/ 118 h 272"/>
                      <a:gd name="T40" fmla="*/ 117 w 251"/>
                      <a:gd name="T41" fmla="*/ 115 h 272"/>
                      <a:gd name="T42" fmla="*/ 123 w 251"/>
                      <a:gd name="T43" fmla="*/ 107 h 272"/>
                      <a:gd name="T44" fmla="*/ 136 w 251"/>
                      <a:gd name="T45" fmla="*/ 107 h 272"/>
                      <a:gd name="T46" fmla="*/ 146 w 251"/>
                      <a:gd name="T47" fmla="*/ 95 h 272"/>
                      <a:gd name="T48" fmla="*/ 150 w 251"/>
                      <a:gd name="T49" fmla="*/ 78 h 272"/>
                      <a:gd name="T50" fmla="*/ 161 w 251"/>
                      <a:gd name="T51" fmla="*/ 71 h 272"/>
                      <a:gd name="T52" fmla="*/ 159 w 251"/>
                      <a:gd name="T53" fmla="*/ 59 h 272"/>
                      <a:gd name="T54" fmla="*/ 176 w 251"/>
                      <a:gd name="T55" fmla="*/ 55 h 272"/>
                      <a:gd name="T56" fmla="*/ 180 w 251"/>
                      <a:gd name="T57" fmla="*/ 40 h 272"/>
                      <a:gd name="T58" fmla="*/ 184 w 251"/>
                      <a:gd name="T59" fmla="*/ 28 h 272"/>
                      <a:gd name="T60" fmla="*/ 180 w 251"/>
                      <a:gd name="T61" fmla="*/ 15 h 272"/>
                      <a:gd name="T62" fmla="*/ 194 w 251"/>
                      <a:gd name="T63" fmla="*/ 5 h 272"/>
                      <a:gd name="T64" fmla="*/ 207 w 251"/>
                      <a:gd name="T65" fmla="*/ 0 h 272"/>
                      <a:gd name="T66" fmla="*/ 224 w 251"/>
                      <a:gd name="T67" fmla="*/ 2 h 272"/>
                      <a:gd name="T68" fmla="*/ 211 w 251"/>
                      <a:gd name="T69" fmla="*/ 5 h 272"/>
                      <a:gd name="T70" fmla="*/ 201 w 251"/>
                      <a:gd name="T71" fmla="*/ 19 h 272"/>
                      <a:gd name="T72" fmla="*/ 215 w 251"/>
                      <a:gd name="T73" fmla="*/ 27 h 272"/>
                      <a:gd name="T74" fmla="*/ 228 w 251"/>
                      <a:gd name="T75" fmla="*/ 36 h 272"/>
                      <a:gd name="T76" fmla="*/ 217 w 251"/>
                      <a:gd name="T77" fmla="*/ 48 h 272"/>
                      <a:gd name="T78" fmla="*/ 220 w 251"/>
                      <a:gd name="T79" fmla="*/ 69 h 272"/>
                      <a:gd name="T80" fmla="*/ 228 w 251"/>
                      <a:gd name="T81" fmla="*/ 82 h 272"/>
                      <a:gd name="T82" fmla="*/ 238 w 251"/>
                      <a:gd name="T83" fmla="*/ 90 h 272"/>
                      <a:gd name="T84" fmla="*/ 249 w 251"/>
                      <a:gd name="T85" fmla="*/ 97 h 272"/>
                      <a:gd name="T86" fmla="*/ 236 w 251"/>
                      <a:gd name="T87" fmla="*/ 107 h 272"/>
                      <a:gd name="T88" fmla="*/ 234 w 251"/>
                      <a:gd name="T89" fmla="*/ 122 h 272"/>
                      <a:gd name="T90" fmla="*/ 226 w 251"/>
                      <a:gd name="T91" fmla="*/ 136 h 272"/>
                      <a:gd name="T92" fmla="*/ 215 w 251"/>
                      <a:gd name="T93" fmla="*/ 149 h 272"/>
                      <a:gd name="T94" fmla="*/ 205 w 251"/>
                      <a:gd name="T95" fmla="*/ 164 h 272"/>
                      <a:gd name="T96" fmla="*/ 194 w 251"/>
                      <a:gd name="T97" fmla="*/ 178 h 272"/>
                      <a:gd name="T98" fmla="*/ 178 w 251"/>
                      <a:gd name="T99" fmla="*/ 186 h 272"/>
                      <a:gd name="T100" fmla="*/ 165 w 251"/>
                      <a:gd name="T101" fmla="*/ 182 h 272"/>
                      <a:gd name="T102" fmla="*/ 153 w 251"/>
                      <a:gd name="T103" fmla="*/ 195 h 272"/>
                      <a:gd name="T104" fmla="*/ 153 w 251"/>
                      <a:gd name="T105" fmla="*/ 210 h 272"/>
                      <a:gd name="T106" fmla="*/ 161 w 251"/>
                      <a:gd name="T107" fmla="*/ 226 h 272"/>
                      <a:gd name="T108" fmla="*/ 171 w 251"/>
                      <a:gd name="T109" fmla="*/ 239 h 272"/>
                      <a:gd name="T110" fmla="*/ 176 w 251"/>
                      <a:gd name="T111" fmla="*/ 254 h 272"/>
                      <a:gd name="T112" fmla="*/ 163 w 251"/>
                      <a:gd name="T113" fmla="*/ 258 h 272"/>
                      <a:gd name="T114" fmla="*/ 146 w 251"/>
                      <a:gd name="T115" fmla="*/ 260 h 272"/>
                      <a:gd name="T116" fmla="*/ 132 w 251"/>
                      <a:gd name="T117" fmla="*/ 262 h 272"/>
                      <a:gd name="T118" fmla="*/ 127 w 251"/>
                      <a:gd name="T119" fmla="*/ 268 h 272"/>
                      <a:gd name="T120" fmla="*/ 113 w 251"/>
                      <a:gd name="T121" fmla="*/ 266 h 272"/>
                      <a:gd name="T122" fmla="*/ 106 w 251"/>
                      <a:gd name="T123" fmla="*/ 24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 h="272">
                        <a:moveTo>
                          <a:pt x="98" y="247"/>
                        </a:moveTo>
                        <a:lnTo>
                          <a:pt x="100" y="247"/>
                        </a:lnTo>
                        <a:lnTo>
                          <a:pt x="100" y="245"/>
                        </a:lnTo>
                        <a:lnTo>
                          <a:pt x="100" y="245"/>
                        </a:lnTo>
                        <a:lnTo>
                          <a:pt x="100" y="243"/>
                        </a:lnTo>
                        <a:lnTo>
                          <a:pt x="100" y="243"/>
                        </a:lnTo>
                        <a:lnTo>
                          <a:pt x="100" y="243"/>
                        </a:lnTo>
                        <a:lnTo>
                          <a:pt x="100" y="241"/>
                        </a:lnTo>
                        <a:lnTo>
                          <a:pt x="100" y="241"/>
                        </a:lnTo>
                        <a:lnTo>
                          <a:pt x="100" y="241"/>
                        </a:lnTo>
                        <a:lnTo>
                          <a:pt x="100" y="239"/>
                        </a:lnTo>
                        <a:lnTo>
                          <a:pt x="100" y="239"/>
                        </a:lnTo>
                        <a:lnTo>
                          <a:pt x="100" y="239"/>
                        </a:lnTo>
                        <a:lnTo>
                          <a:pt x="98" y="239"/>
                        </a:lnTo>
                        <a:lnTo>
                          <a:pt x="98" y="237"/>
                        </a:lnTo>
                        <a:lnTo>
                          <a:pt x="98" y="237"/>
                        </a:lnTo>
                        <a:lnTo>
                          <a:pt x="98" y="237"/>
                        </a:lnTo>
                        <a:lnTo>
                          <a:pt x="98" y="237"/>
                        </a:lnTo>
                        <a:lnTo>
                          <a:pt x="98" y="235"/>
                        </a:lnTo>
                        <a:lnTo>
                          <a:pt x="96" y="235"/>
                        </a:lnTo>
                        <a:lnTo>
                          <a:pt x="96" y="235"/>
                        </a:lnTo>
                        <a:lnTo>
                          <a:pt x="96" y="235"/>
                        </a:lnTo>
                        <a:lnTo>
                          <a:pt x="96" y="235"/>
                        </a:lnTo>
                        <a:lnTo>
                          <a:pt x="94" y="235"/>
                        </a:lnTo>
                        <a:lnTo>
                          <a:pt x="94" y="235"/>
                        </a:lnTo>
                        <a:lnTo>
                          <a:pt x="94" y="235"/>
                        </a:lnTo>
                        <a:lnTo>
                          <a:pt x="92" y="235"/>
                        </a:lnTo>
                        <a:lnTo>
                          <a:pt x="92" y="235"/>
                        </a:lnTo>
                        <a:lnTo>
                          <a:pt x="92" y="235"/>
                        </a:lnTo>
                        <a:lnTo>
                          <a:pt x="92" y="235"/>
                        </a:lnTo>
                        <a:lnTo>
                          <a:pt x="90" y="235"/>
                        </a:lnTo>
                        <a:lnTo>
                          <a:pt x="90" y="235"/>
                        </a:lnTo>
                        <a:lnTo>
                          <a:pt x="90" y="235"/>
                        </a:lnTo>
                        <a:lnTo>
                          <a:pt x="88" y="235"/>
                        </a:lnTo>
                        <a:lnTo>
                          <a:pt x="88" y="235"/>
                        </a:lnTo>
                        <a:lnTo>
                          <a:pt x="88" y="235"/>
                        </a:lnTo>
                        <a:lnTo>
                          <a:pt x="86" y="235"/>
                        </a:lnTo>
                        <a:lnTo>
                          <a:pt x="86" y="235"/>
                        </a:lnTo>
                        <a:lnTo>
                          <a:pt x="86" y="235"/>
                        </a:lnTo>
                        <a:lnTo>
                          <a:pt x="86" y="235"/>
                        </a:lnTo>
                        <a:lnTo>
                          <a:pt x="85" y="235"/>
                        </a:lnTo>
                        <a:lnTo>
                          <a:pt x="85" y="235"/>
                        </a:lnTo>
                        <a:lnTo>
                          <a:pt x="85" y="235"/>
                        </a:lnTo>
                        <a:lnTo>
                          <a:pt x="85" y="235"/>
                        </a:lnTo>
                        <a:lnTo>
                          <a:pt x="85" y="237"/>
                        </a:lnTo>
                        <a:lnTo>
                          <a:pt x="83" y="237"/>
                        </a:lnTo>
                        <a:lnTo>
                          <a:pt x="83" y="237"/>
                        </a:lnTo>
                        <a:lnTo>
                          <a:pt x="81" y="237"/>
                        </a:lnTo>
                        <a:lnTo>
                          <a:pt x="81" y="237"/>
                        </a:lnTo>
                        <a:lnTo>
                          <a:pt x="81" y="237"/>
                        </a:lnTo>
                        <a:lnTo>
                          <a:pt x="79" y="237"/>
                        </a:lnTo>
                        <a:lnTo>
                          <a:pt x="79" y="237"/>
                        </a:lnTo>
                        <a:lnTo>
                          <a:pt x="79" y="235"/>
                        </a:lnTo>
                        <a:lnTo>
                          <a:pt x="77" y="235"/>
                        </a:lnTo>
                        <a:lnTo>
                          <a:pt x="77" y="235"/>
                        </a:lnTo>
                        <a:lnTo>
                          <a:pt x="77" y="235"/>
                        </a:lnTo>
                        <a:lnTo>
                          <a:pt x="75" y="235"/>
                        </a:lnTo>
                        <a:lnTo>
                          <a:pt x="75" y="235"/>
                        </a:lnTo>
                        <a:lnTo>
                          <a:pt x="75" y="237"/>
                        </a:lnTo>
                        <a:lnTo>
                          <a:pt x="75" y="237"/>
                        </a:lnTo>
                        <a:lnTo>
                          <a:pt x="75" y="237"/>
                        </a:lnTo>
                        <a:lnTo>
                          <a:pt x="73" y="237"/>
                        </a:lnTo>
                        <a:lnTo>
                          <a:pt x="73" y="237"/>
                        </a:lnTo>
                        <a:lnTo>
                          <a:pt x="71" y="237"/>
                        </a:lnTo>
                        <a:lnTo>
                          <a:pt x="71" y="237"/>
                        </a:lnTo>
                        <a:lnTo>
                          <a:pt x="71" y="237"/>
                        </a:lnTo>
                        <a:lnTo>
                          <a:pt x="69" y="237"/>
                        </a:lnTo>
                        <a:lnTo>
                          <a:pt x="69" y="237"/>
                        </a:lnTo>
                        <a:lnTo>
                          <a:pt x="69" y="237"/>
                        </a:lnTo>
                        <a:lnTo>
                          <a:pt x="67" y="237"/>
                        </a:lnTo>
                        <a:lnTo>
                          <a:pt x="67" y="237"/>
                        </a:lnTo>
                        <a:lnTo>
                          <a:pt x="65" y="237"/>
                        </a:lnTo>
                        <a:lnTo>
                          <a:pt x="65" y="237"/>
                        </a:lnTo>
                        <a:lnTo>
                          <a:pt x="65" y="239"/>
                        </a:lnTo>
                        <a:lnTo>
                          <a:pt x="65" y="239"/>
                        </a:lnTo>
                        <a:lnTo>
                          <a:pt x="65" y="239"/>
                        </a:lnTo>
                        <a:lnTo>
                          <a:pt x="65" y="239"/>
                        </a:lnTo>
                        <a:lnTo>
                          <a:pt x="65" y="241"/>
                        </a:lnTo>
                        <a:lnTo>
                          <a:pt x="65" y="241"/>
                        </a:lnTo>
                        <a:lnTo>
                          <a:pt x="65" y="241"/>
                        </a:lnTo>
                        <a:lnTo>
                          <a:pt x="63" y="241"/>
                        </a:lnTo>
                        <a:lnTo>
                          <a:pt x="63" y="241"/>
                        </a:lnTo>
                        <a:lnTo>
                          <a:pt x="63" y="241"/>
                        </a:lnTo>
                        <a:lnTo>
                          <a:pt x="63" y="241"/>
                        </a:lnTo>
                        <a:lnTo>
                          <a:pt x="63" y="239"/>
                        </a:lnTo>
                        <a:lnTo>
                          <a:pt x="63" y="239"/>
                        </a:lnTo>
                        <a:lnTo>
                          <a:pt x="62" y="239"/>
                        </a:lnTo>
                        <a:lnTo>
                          <a:pt x="62" y="239"/>
                        </a:lnTo>
                        <a:lnTo>
                          <a:pt x="62" y="239"/>
                        </a:lnTo>
                        <a:lnTo>
                          <a:pt x="60" y="239"/>
                        </a:lnTo>
                        <a:lnTo>
                          <a:pt x="60" y="239"/>
                        </a:lnTo>
                        <a:lnTo>
                          <a:pt x="60" y="239"/>
                        </a:lnTo>
                        <a:lnTo>
                          <a:pt x="60" y="239"/>
                        </a:lnTo>
                        <a:lnTo>
                          <a:pt x="58" y="239"/>
                        </a:lnTo>
                        <a:lnTo>
                          <a:pt x="58" y="237"/>
                        </a:lnTo>
                        <a:lnTo>
                          <a:pt x="58" y="237"/>
                        </a:lnTo>
                        <a:lnTo>
                          <a:pt x="58" y="237"/>
                        </a:lnTo>
                        <a:lnTo>
                          <a:pt x="56" y="237"/>
                        </a:lnTo>
                        <a:lnTo>
                          <a:pt x="56" y="237"/>
                        </a:lnTo>
                        <a:lnTo>
                          <a:pt x="54" y="237"/>
                        </a:lnTo>
                        <a:lnTo>
                          <a:pt x="54" y="237"/>
                        </a:lnTo>
                        <a:lnTo>
                          <a:pt x="54" y="237"/>
                        </a:lnTo>
                        <a:lnTo>
                          <a:pt x="54" y="237"/>
                        </a:lnTo>
                        <a:lnTo>
                          <a:pt x="52" y="237"/>
                        </a:lnTo>
                        <a:lnTo>
                          <a:pt x="52" y="237"/>
                        </a:lnTo>
                        <a:lnTo>
                          <a:pt x="50" y="237"/>
                        </a:lnTo>
                        <a:lnTo>
                          <a:pt x="50" y="237"/>
                        </a:lnTo>
                        <a:lnTo>
                          <a:pt x="50" y="237"/>
                        </a:lnTo>
                        <a:lnTo>
                          <a:pt x="48" y="237"/>
                        </a:lnTo>
                        <a:lnTo>
                          <a:pt x="48" y="235"/>
                        </a:lnTo>
                        <a:lnTo>
                          <a:pt x="48" y="235"/>
                        </a:lnTo>
                        <a:lnTo>
                          <a:pt x="48" y="235"/>
                        </a:lnTo>
                        <a:lnTo>
                          <a:pt x="48" y="237"/>
                        </a:lnTo>
                        <a:lnTo>
                          <a:pt x="46" y="237"/>
                        </a:lnTo>
                        <a:lnTo>
                          <a:pt x="46" y="237"/>
                        </a:lnTo>
                        <a:lnTo>
                          <a:pt x="44" y="237"/>
                        </a:lnTo>
                        <a:lnTo>
                          <a:pt x="44" y="237"/>
                        </a:lnTo>
                        <a:lnTo>
                          <a:pt x="44" y="237"/>
                        </a:lnTo>
                        <a:lnTo>
                          <a:pt x="44" y="239"/>
                        </a:lnTo>
                        <a:lnTo>
                          <a:pt x="44" y="239"/>
                        </a:lnTo>
                        <a:lnTo>
                          <a:pt x="44" y="239"/>
                        </a:lnTo>
                        <a:lnTo>
                          <a:pt x="44" y="241"/>
                        </a:lnTo>
                        <a:lnTo>
                          <a:pt x="44" y="241"/>
                        </a:lnTo>
                        <a:lnTo>
                          <a:pt x="44" y="241"/>
                        </a:lnTo>
                        <a:lnTo>
                          <a:pt x="42" y="241"/>
                        </a:lnTo>
                        <a:lnTo>
                          <a:pt x="42" y="239"/>
                        </a:lnTo>
                        <a:lnTo>
                          <a:pt x="42" y="239"/>
                        </a:lnTo>
                        <a:lnTo>
                          <a:pt x="42" y="239"/>
                        </a:lnTo>
                        <a:lnTo>
                          <a:pt x="41" y="239"/>
                        </a:lnTo>
                        <a:lnTo>
                          <a:pt x="41" y="239"/>
                        </a:lnTo>
                        <a:lnTo>
                          <a:pt x="39" y="239"/>
                        </a:lnTo>
                        <a:lnTo>
                          <a:pt x="39" y="239"/>
                        </a:lnTo>
                        <a:lnTo>
                          <a:pt x="39" y="239"/>
                        </a:lnTo>
                        <a:lnTo>
                          <a:pt x="39" y="239"/>
                        </a:lnTo>
                        <a:lnTo>
                          <a:pt x="39" y="239"/>
                        </a:lnTo>
                        <a:lnTo>
                          <a:pt x="37" y="239"/>
                        </a:lnTo>
                        <a:lnTo>
                          <a:pt x="37" y="239"/>
                        </a:lnTo>
                        <a:lnTo>
                          <a:pt x="37" y="239"/>
                        </a:lnTo>
                        <a:lnTo>
                          <a:pt x="35" y="239"/>
                        </a:lnTo>
                        <a:lnTo>
                          <a:pt x="35" y="239"/>
                        </a:lnTo>
                        <a:lnTo>
                          <a:pt x="33" y="239"/>
                        </a:lnTo>
                        <a:lnTo>
                          <a:pt x="33" y="239"/>
                        </a:lnTo>
                        <a:lnTo>
                          <a:pt x="33" y="239"/>
                        </a:lnTo>
                        <a:lnTo>
                          <a:pt x="31" y="239"/>
                        </a:lnTo>
                        <a:lnTo>
                          <a:pt x="31" y="239"/>
                        </a:lnTo>
                        <a:lnTo>
                          <a:pt x="31" y="239"/>
                        </a:lnTo>
                        <a:lnTo>
                          <a:pt x="31" y="239"/>
                        </a:lnTo>
                        <a:lnTo>
                          <a:pt x="29" y="239"/>
                        </a:lnTo>
                        <a:lnTo>
                          <a:pt x="29" y="239"/>
                        </a:lnTo>
                        <a:lnTo>
                          <a:pt x="27" y="239"/>
                        </a:lnTo>
                        <a:lnTo>
                          <a:pt x="27" y="239"/>
                        </a:lnTo>
                        <a:lnTo>
                          <a:pt x="27" y="239"/>
                        </a:lnTo>
                        <a:lnTo>
                          <a:pt x="27" y="239"/>
                        </a:lnTo>
                        <a:lnTo>
                          <a:pt x="27" y="241"/>
                        </a:lnTo>
                        <a:lnTo>
                          <a:pt x="25" y="241"/>
                        </a:lnTo>
                        <a:lnTo>
                          <a:pt x="25" y="241"/>
                        </a:lnTo>
                        <a:lnTo>
                          <a:pt x="25" y="241"/>
                        </a:lnTo>
                        <a:lnTo>
                          <a:pt x="25" y="241"/>
                        </a:lnTo>
                        <a:lnTo>
                          <a:pt x="25" y="243"/>
                        </a:lnTo>
                        <a:lnTo>
                          <a:pt x="25" y="243"/>
                        </a:lnTo>
                        <a:lnTo>
                          <a:pt x="23" y="243"/>
                        </a:lnTo>
                        <a:lnTo>
                          <a:pt x="23" y="243"/>
                        </a:lnTo>
                        <a:lnTo>
                          <a:pt x="23" y="243"/>
                        </a:lnTo>
                        <a:lnTo>
                          <a:pt x="23" y="241"/>
                        </a:lnTo>
                        <a:lnTo>
                          <a:pt x="23" y="241"/>
                        </a:lnTo>
                        <a:lnTo>
                          <a:pt x="23" y="241"/>
                        </a:lnTo>
                        <a:lnTo>
                          <a:pt x="23" y="241"/>
                        </a:lnTo>
                        <a:lnTo>
                          <a:pt x="23" y="239"/>
                        </a:lnTo>
                        <a:lnTo>
                          <a:pt x="21" y="239"/>
                        </a:lnTo>
                        <a:lnTo>
                          <a:pt x="21" y="239"/>
                        </a:lnTo>
                        <a:lnTo>
                          <a:pt x="21" y="241"/>
                        </a:lnTo>
                        <a:lnTo>
                          <a:pt x="21" y="241"/>
                        </a:lnTo>
                        <a:lnTo>
                          <a:pt x="21" y="241"/>
                        </a:lnTo>
                        <a:lnTo>
                          <a:pt x="21" y="243"/>
                        </a:lnTo>
                        <a:lnTo>
                          <a:pt x="19" y="243"/>
                        </a:lnTo>
                        <a:lnTo>
                          <a:pt x="19" y="243"/>
                        </a:lnTo>
                        <a:lnTo>
                          <a:pt x="18" y="243"/>
                        </a:lnTo>
                        <a:lnTo>
                          <a:pt x="18" y="243"/>
                        </a:lnTo>
                        <a:lnTo>
                          <a:pt x="18" y="243"/>
                        </a:lnTo>
                        <a:lnTo>
                          <a:pt x="16" y="243"/>
                        </a:lnTo>
                        <a:lnTo>
                          <a:pt x="16" y="243"/>
                        </a:lnTo>
                        <a:lnTo>
                          <a:pt x="16" y="243"/>
                        </a:lnTo>
                        <a:lnTo>
                          <a:pt x="16" y="243"/>
                        </a:lnTo>
                        <a:lnTo>
                          <a:pt x="16" y="243"/>
                        </a:lnTo>
                        <a:lnTo>
                          <a:pt x="14" y="243"/>
                        </a:lnTo>
                        <a:lnTo>
                          <a:pt x="14" y="243"/>
                        </a:lnTo>
                        <a:lnTo>
                          <a:pt x="14" y="243"/>
                        </a:lnTo>
                        <a:lnTo>
                          <a:pt x="14" y="243"/>
                        </a:lnTo>
                        <a:lnTo>
                          <a:pt x="14" y="241"/>
                        </a:lnTo>
                        <a:lnTo>
                          <a:pt x="14" y="241"/>
                        </a:lnTo>
                        <a:lnTo>
                          <a:pt x="12" y="241"/>
                        </a:lnTo>
                        <a:lnTo>
                          <a:pt x="12" y="241"/>
                        </a:lnTo>
                        <a:lnTo>
                          <a:pt x="12" y="239"/>
                        </a:lnTo>
                        <a:lnTo>
                          <a:pt x="12" y="239"/>
                        </a:lnTo>
                        <a:lnTo>
                          <a:pt x="12" y="237"/>
                        </a:lnTo>
                        <a:lnTo>
                          <a:pt x="12" y="237"/>
                        </a:lnTo>
                        <a:lnTo>
                          <a:pt x="12" y="237"/>
                        </a:lnTo>
                        <a:lnTo>
                          <a:pt x="12" y="235"/>
                        </a:lnTo>
                        <a:lnTo>
                          <a:pt x="12" y="235"/>
                        </a:lnTo>
                        <a:lnTo>
                          <a:pt x="12" y="235"/>
                        </a:lnTo>
                        <a:lnTo>
                          <a:pt x="12" y="233"/>
                        </a:lnTo>
                        <a:lnTo>
                          <a:pt x="12" y="233"/>
                        </a:lnTo>
                        <a:lnTo>
                          <a:pt x="12" y="232"/>
                        </a:lnTo>
                        <a:lnTo>
                          <a:pt x="12" y="232"/>
                        </a:lnTo>
                        <a:lnTo>
                          <a:pt x="12" y="230"/>
                        </a:lnTo>
                        <a:lnTo>
                          <a:pt x="14" y="230"/>
                        </a:lnTo>
                        <a:lnTo>
                          <a:pt x="14" y="230"/>
                        </a:lnTo>
                        <a:lnTo>
                          <a:pt x="14" y="228"/>
                        </a:lnTo>
                        <a:lnTo>
                          <a:pt x="14" y="228"/>
                        </a:lnTo>
                        <a:lnTo>
                          <a:pt x="14" y="228"/>
                        </a:lnTo>
                        <a:lnTo>
                          <a:pt x="16" y="228"/>
                        </a:lnTo>
                        <a:lnTo>
                          <a:pt x="16" y="228"/>
                        </a:lnTo>
                        <a:lnTo>
                          <a:pt x="16" y="226"/>
                        </a:lnTo>
                        <a:lnTo>
                          <a:pt x="16" y="226"/>
                        </a:lnTo>
                        <a:lnTo>
                          <a:pt x="16" y="224"/>
                        </a:lnTo>
                        <a:lnTo>
                          <a:pt x="16" y="224"/>
                        </a:lnTo>
                        <a:lnTo>
                          <a:pt x="16" y="222"/>
                        </a:lnTo>
                        <a:lnTo>
                          <a:pt x="16" y="222"/>
                        </a:lnTo>
                        <a:lnTo>
                          <a:pt x="16" y="222"/>
                        </a:lnTo>
                        <a:lnTo>
                          <a:pt x="16" y="220"/>
                        </a:lnTo>
                        <a:lnTo>
                          <a:pt x="16" y="220"/>
                        </a:lnTo>
                        <a:lnTo>
                          <a:pt x="16" y="220"/>
                        </a:lnTo>
                        <a:lnTo>
                          <a:pt x="16" y="218"/>
                        </a:lnTo>
                        <a:lnTo>
                          <a:pt x="16" y="218"/>
                        </a:lnTo>
                        <a:lnTo>
                          <a:pt x="18" y="218"/>
                        </a:lnTo>
                        <a:lnTo>
                          <a:pt x="18" y="218"/>
                        </a:lnTo>
                        <a:lnTo>
                          <a:pt x="18" y="218"/>
                        </a:lnTo>
                        <a:lnTo>
                          <a:pt x="18" y="218"/>
                        </a:lnTo>
                        <a:lnTo>
                          <a:pt x="19" y="218"/>
                        </a:lnTo>
                        <a:lnTo>
                          <a:pt x="19" y="216"/>
                        </a:lnTo>
                        <a:lnTo>
                          <a:pt x="19" y="216"/>
                        </a:lnTo>
                        <a:lnTo>
                          <a:pt x="21" y="216"/>
                        </a:lnTo>
                        <a:lnTo>
                          <a:pt x="21" y="216"/>
                        </a:lnTo>
                        <a:lnTo>
                          <a:pt x="21" y="216"/>
                        </a:lnTo>
                        <a:lnTo>
                          <a:pt x="21" y="216"/>
                        </a:lnTo>
                        <a:lnTo>
                          <a:pt x="23" y="216"/>
                        </a:lnTo>
                        <a:lnTo>
                          <a:pt x="23" y="216"/>
                        </a:lnTo>
                        <a:lnTo>
                          <a:pt x="23" y="214"/>
                        </a:lnTo>
                        <a:lnTo>
                          <a:pt x="23" y="214"/>
                        </a:lnTo>
                        <a:lnTo>
                          <a:pt x="23" y="214"/>
                        </a:lnTo>
                        <a:lnTo>
                          <a:pt x="23" y="214"/>
                        </a:lnTo>
                        <a:lnTo>
                          <a:pt x="23" y="212"/>
                        </a:lnTo>
                        <a:lnTo>
                          <a:pt x="23" y="212"/>
                        </a:lnTo>
                        <a:lnTo>
                          <a:pt x="23" y="212"/>
                        </a:lnTo>
                        <a:lnTo>
                          <a:pt x="25" y="212"/>
                        </a:lnTo>
                        <a:lnTo>
                          <a:pt x="25" y="212"/>
                        </a:lnTo>
                        <a:lnTo>
                          <a:pt x="25" y="212"/>
                        </a:lnTo>
                        <a:lnTo>
                          <a:pt x="27" y="212"/>
                        </a:lnTo>
                        <a:lnTo>
                          <a:pt x="27" y="212"/>
                        </a:lnTo>
                        <a:lnTo>
                          <a:pt x="27" y="212"/>
                        </a:lnTo>
                        <a:lnTo>
                          <a:pt x="29" y="212"/>
                        </a:lnTo>
                        <a:lnTo>
                          <a:pt x="29" y="212"/>
                        </a:lnTo>
                        <a:lnTo>
                          <a:pt x="29" y="210"/>
                        </a:lnTo>
                        <a:lnTo>
                          <a:pt x="31" y="210"/>
                        </a:lnTo>
                        <a:lnTo>
                          <a:pt x="31" y="210"/>
                        </a:lnTo>
                        <a:lnTo>
                          <a:pt x="31" y="210"/>
                        </a:lnTo>
                        <a:lnTo>
                          <a:pt x="31" y="210"/>
                        </a:lnTo>
                        <a:lnTo>
                          <a:pt x="33" y="210"/>
                        </a:lnTo>
                        <a:lnTo>
                          <a:pt x="33" y="210"/>
                        </a:lnTo>
                        <a:lnTo>
                          <a:pt x="33" y="210"/>
                        </a:lnTo>
                        <a:lnTo>
                          <a:pt x="35" y="210"/>
                        </a:lnTo>
                        <a:lnTo>
                          <a:pt x="35" y="210"/>
                        </a:lnTo>
                        <a:lnTo>
                          <a:pt x="37" y="210"/>
                        </a:lnTo>
                        <a:lnTo>
                          <a:pt x="37" y="210"/>
                        </a:lnTo>
                        <a:lnTo>
                          <a:pt x="37" y="210"/>
                        </a:lnTo>
                        <a:lnTo>
                          <a:pt x="37" y="210"/>
                        </a:lnTo>
                        <a:lnTo>
                          <a:pt x="39" y="210"/>
                        </a:lnTo>
                        <a:lnTo>
                          <a:pt x="39" y="210"/>
                        </a:lnTo>
                        <a:lnTo>
                          <a:pt x="39" y="210"/>
                        </a:lnTo>
                        <a:lnTo>
                          <a:pt x="39" y="209"/>
                        </a:lnTo>
                        <a:lnTo>
                          <a:pt x="39" y="209"/>
                        </a:lnTo>
                        <a:lnTo>
                          <a:pt x="39" y="209"/>
                        </a:lnTo>
                        <a:lnTo>
                          <a:pt x="39" y="207"/>
                        </a:lnTo>
                        <a:lnTo>
                          <a:pt x="39" y="207"/>
                        </a:lnTo>
                        <a:lnTo>
                          <a:pt x="39" y="205"/>
                        </a:lnTo>
                        <a:lnTo>
                          <a:pt x="41" y="205"/>
                        </a:lnTo>
                        <a:lnTo>
                          <a:pt x="41" y="205"/>
                        </a:lnTo>
                        <a:lnTo>
                          <a:pt x="41" y="205"/>
                        </a:lnTo>
                        <a:lnTo>
                          <a:pt x="41" y="205"/>
                        </a:lnTo>
                        <a:lnTo>
                          <a:pt x="41" y="203"/>
                        </a:lnTo>
                        <a:lnTo>
                          <a:pt x="41" y="203"/>
                        </a:lnTo>
                        <a:lnTo>
                          <a:pt x="41" y="203"/>
                        </a:lnTo>
                        <a:lnTo>
                          <a:pt x="41" y="201"/>
                        </a:lnTo>
                        <a:lnTo>
                          <a:pt x="41" y="201"/>
                        </a:lnTo>
                        <a:lnTo>
                          <a:pt x="41" y="201"/>
                        </a:lnTo>
                        <a:lnTo>
                          <a:pt x="41" y="199"/>
                        </a:lnTo>
                        <a:lnTo>
                          <a:pt x="41" y="199"/>
                        </a:lnTo>
                        <a:lnTo>
                          <a:pt x="41" y="199"/>
                        </a:lnTo>
                        <a:lnTo>
                          <a:pt x="39" y="199"/>
                        </a:lnTo>
                        <a:lnTo>
                          <a:pt x="39" y="197"/>
                        </a:lnTo>
                        <a:lnTo>
                          <a:pt x="39" y="197"/>
                        </a:lnTo>
                        <a:lnTo>
                          <a:pt x="39" y="197"/>
                        </a:lnTo>
                        <a:lnTo>
                          <a:pt x="37" y="197"/>
                        </a:lnTo>
                        <a:lnTo>
                          <a:pt x="37" y="197"/>
                        </a:lnTo>
                        <a:lnTo>
                          <a:pt x="37" y="199"/>
                        </a:lnTo>
                        <a:lnTo>
                          <a:pt x="37" y="199"/>
                        </a:lnTo>
                        <a:lnTo>
                          <a:pt x="35" y="199"/>
                        </a:lnTo>
                        <a:lnTo>
                          <a:pt x="35" y="199"/>
                        </a:lnTo>
                        <a:lnTo>
                          <a:pt x="33" y="199"/>
                        </a:lnTo>
                        <a:lnTo>
                          <a:pt x="33" y="199"/>
                        </a:lnTo>
                        <a:lnTo>
                          <a:pt x="33" y="199"/>
                        </a:lnTo>
                        <a:lnTo>
                          <a:pt x="33" y="197"/>
                        </a:lnTo>
                        <a:lnTo>
                          <a:pt x="33" y="197"/>
                        </a:lnTo>
                        <a:lnTo>
                          <a:pt x="33" y="197"/>
                        </a:lnTo>
                        <a:lnTo>
                          <a:pt x="33" y="195"/>
                        </a:lnTo>
                        <a:lnTo>
                          <a:pt x="33" y="195"/>
                        </a:lnTo>
                        <a:lnTo>
                          <a:pt x="33" y="195"/>
                        </a:lnTo>
                        <a:lnTo>
                          <a:pt x="33" y="193"/>
                        </a:lnTo>
                        <a:lnTo>
                          <a:pt x="33" y="193"/>
                        </a:lnTo>
                        <a:lnTo>
                          <a:pt x="33" y="193"/>
                        </a:lnTo>
                        <a:lnTo>
                          <a:pt x="33" y="193"/>
                        </a:lnTo>
                        <a:lnTo>
                          <a:pt x="33" y="191"/>
                        </a:lnTo>
                        <a:lnTo>
                          <a:pt x="33" y="191"/>
                        </a:lnTo>
                        <a:lnTo>
                          <a:pt x="33" y="189"/>
                        </a:lnTo>
                        <a:lnTo>
                          <a:pt x="33" y="189"/>
                        </a:lnTo>
                        <a:lnTo>
                          <a:pt x="33" y="187"/>
                        </a:lnTo>
                        <a:lnTo>
                          <a:pt x="33" y="187"/>
                        </a:lnTo>
                        <a:lnTo>
                          <a:pt x="33" y="187"/>
                        </a:lnTo>
                        <a:lnTo>
                          <a:pt x="33" y="186"/>
                        </a:lnTo>
                        <a:lnTo>
                          <a:pt x="33" y="186"/>
                        </a:lnTo>
                        <a:lnTo>
                          <a:pt x="33" y="186"/>
                        </a:lnTo>
                        <a:lnTo>
                          <a:pt x="33" y="184"/>
                        </a:lnTo>
                        <a:lnTo>
                          <a:pt x="33" y="184"/>
                        </a:lnTo>
                        <a:lnTo>
                          <a:pt x="33" y="182"/>
                        </a:lnTo>
                        <a:lnTo>
                          <a:pt x="33" y="182"/>
                        </a:lnTo>
                        <a:lnTo>
                          <a:pt x="33" y="180"/>
                        </a:lnTo>
                        <a:lnTo>
                          <a:pt x="33" y="180"/>
                        </a:lnTo>
                        <a:lnTo>
                          <a:pt x="33" y="180"/>
                        </a:lnTo>
                        <a:lnTo>
                          <a:pt x="33" y="178"/>
                        </a:lnTo>
                        <a:lnTo>
                          <a:pt x="33" y="178"/>
                        </a:lnTo>
                        <a:lnTo>
                          <a:pt x="33" y="176"/>
                        </a:lnTo>
                        <a:lnTo>
                          <a:pt x="31" y="176"/>
                        </a:lnTo>
                        <a:lnTo>
                          <a:pt x="31" y="176"/>
                        </a:lnTo>
                        <a:lnTo>
                          <a:pt x="31" y="178"/>
                        </a:lnTo>
                        <a:lnTo>
                          <a:pt x="31" y="178"/>
                        </a:lnTo>
                        <a:lnTo>
                          <a:pt x="29" y="178"/>
                        </a:lnTo>
                        <a:lnTo>
                          <a:pt x="29" y="178"/>
                        </a:lnTo>
                        <a:lnTo>
                          <a:pt x="29" y="176"/>
                        </a:lnTo>
                        <a:lnTo>
                          <a:pt x="27" y="176"/>
                        </a:lnTo>
                        <a:lnTo>
                          <a:pt x="27" y="176"/>
                        </a:lnTo>
                        <a:lnTo>
                          <a:pt x="27" y="176"/>
                        </a:lnTo>
                        <a:lnTo>
                          <a:pt x="27" y="174"/>
                        </a:lnTo>
                        <a:lnTo>
                          <a:pt x="27" y="174"/>
                        </a:lnTo>
                        <a:lnTo>
                          <a:pt x="27" y="174"/>
                        </a:lnTo>
                        <a:lnTo>
                          <a:pt x="25" y="174"/>
                        </a:lnTo>
                        <a:lnTo>
                          <a:pt x="25" y="174"/>
                        </a:lnTo>
                        <a:lnTo>
                          <a:pt x="25" y="172"/>
                        </a:lnTo>
                        <a:lnTo>
                          <a:pt x="23" y="172"/>
                        </a:lnTo>
                        <a:lnTo>
                          <a:pt x="23" y="172"/>
                        </a:lnTo>
                        <a:lnTo>
                          <a:pt x="23" y="172"/>
                        </a:lnTo>
                        <a:lnTo>
                          <a:pt x="21" y="172"/>
                        </a:lnTo>
                        <a:lnTo>
                          <a:pt x="21" y="172"/>
                        </a:lnTo>
                        <a:lnTo>
                          <a:pt x="21" y="172"/>
                        </a:lnTo>
                        <a:lnTo>
                          <a:pt x="21" y="172"/>
                        </a:lnTo>
                        <a:lnTo>
                          <a:pt x="19" y="172"/>
                        </a:lnTo>
                        <a:lnTo>
                          <a:pt x="19" y="172"/>
                        </a:lnTo>
                        <a:lnTo>
                          <a:pt x="19" y="172"/>
                        </a:lnTo>
                        <a:lnTo>
                          <a:pt x="18" y="172"/>
                        </a:lnTo>
                        <a:lnTo>
                          <a:pt x="18" y="172"/>
                        </a:lnTo>
                        <a:lnTo>
                          <a:pt x="18" y="172"/>
                        </a:lnTo>
                        <a:lnTo>
                          <a:pt x="18" y="170"/>
                        </a:lnTo>
                        <a:lnTo>
                          <a:pt x="16" y="170"/>
                        </a:lnTo>
                        <a:lnTo>
                          <a:pt x="16" y="170"/>
                        </a:lnTo>
                        <a:lnTo>
                          <a:pt x="16" y="170"/>
                        </a:lnTo>
                        <a:lnTo>
                          <a:pt x="16" y="170"/>
                        </a:lnTo>
                        <a:lnTo>
                          <a:pt x="16" y="168"/>
                        </a:lnTo>
                        <a:lnTo>
                          <a:pt x="14" y="168"/>
                        </a:lnTo>
                        <a:lnTo>
                          <a:pt x="14" y="168"/>
                        </a:lnTo>
                        <a:lnTo>
                          <a:pt x="14" y="166"/>
                        </a:lnTo>
                        <a:lnTo>
                          <a:pt x="14" y="166"/>
                        </a:lnTo>
                        <a:lnTo>
                          <a:pt x="12" y="166"/>
                        </a:lnTo>
                        <a:lnTo>
                          <a:pt x="12" y="166"/>
                        </a:lnTo>
                        <a:lnTo>
                          <a:pt x="12" y="164"/>
                        </a:lnTo>
                        <a:lnTo>
                          <a:pt x="12" y="164"/>
                        </a:lnTo>
                        <a:lnTo>
                          <a:pt x="12" y="164"/>
                        </a:lnTo>
                        <a:lnTo>
                          <a:pt x="12" y="164"/>
                        </a:lnTo>
                        <a:lnTo>
                          <a:pt x="12" y="164"/>
                        </a:lnTo>
                        <a:lnTo>
                          <a:pt x="12" y="163"/>
                        </a:lnTo>
                        <a:lnTo>
                          <a:pt x="10" y="163"/>
                        </a:lnTo>
                        <a:lnTo>
                          <a:pt x="10" y="163"/>
                        </a:lnTo>
                        <a:lnTo>
                          <a:pt x="10" y="163"/>
                        </a:lnTo>
                        <a:lnTo>
                          <a:pt x="10" y="161"/>
                        </a:lnTo>
                        <a:lnTo>
                          <a:pt x="10" y="161"/>
                        </a:lnTo>
                        <a:lnTo>
                          <a:pt x="10" y="161"/>
                        </a:lnTo>
                        <a:lnTo>
                          <a:pt x="10" y="159"/>
                        </a:lnTo>
                        <a:lnTo>
                          <a:pt x="8" y="159"/>
                        </a:lnTo>
                        <a:lnTo>
                          <a:pt x="8" y="159"/>
                        </a:lnTo>
                        <a:lnTo>
                          <a:pt x="8" y="157"/>
                        </a:lnTo>
                        <a:lnTo>
                          <a:pt x="8" y="157"/>
                        </a:lnTo>
                        <a:lnTo>
                          <a:pt x="8" y="157"/>
                        </a:lnTo>
                        <a:lnTo>
                          <a:pt x="8" y="155"/>
                        </a:lnTo>
                        <a:lnTo>
                          <a:pt x="8" y="155"/>
                        </a:lnTo>
                        <a:lnTo>
                          <a:pt x="8" y="155"/>
                        </a:lnTo>
                        <a:lnTo>
                          <a:pt x="6" y="155"/>
                        </a:lnTo>
                        <a:lnTo>
                          <a:pt x="6" y="153"/>
                        </a:lnTo>
                        <a:lnTo>
                          <a:pt x="6" y="153"/>
                        </a:lnTo>
                        <a:lnTo>
                          <a:pt x="6" y="153"/>
                        </a:lnTo>
                        <a:lnTo>
                          <a:pt x="6" y="153"/>
                        </a:lnTo>
                        <a:lnTo>
                          <a:pt x="4" y="153"/>
                        </a:lnTo>
                        <a:lnTo>
                          <a:pt x="4" y="151"/>
                        </a:lnTo>
                        <a:lnTo>
                          <a:pt x="4" y="151"/>
                        </a:lnTo>
                        <a:lnTo>
                          <a:pt x="4" y="151"/>
                        </a:lnTo>
                        <a:lnTo>
                          <a:pt x="4" y="151"/>
                        </a:lnTo>
                        <a:lnTo>
                          <a:pt x="4" y="149"/>
                        </a:lnTo>
                        <a:lnTo>
                          <a:pt x="2" y="149"/>
                        </a:lnTo>
                        <a:lnTo>
                          <a:pt x="2" y="149"/>
                        </a:lnTo>
                        <a:lnTo>
                          <a:pt x="2" y="147"/>
                        </a:lnTo>
                        <a:lnTo>
                          <a:pt x="2" y="147"/>
                        </a:lnTo>
                        <a:lnTo>
                          <a:pt x="2" y="147"/>
                        </a:lnTo>
                        <a:lnTo>
                          <a:pt x="0" y="147"/>
                        </a:lnTo>
                        <a:lnTo>
                          <a:pt x="0" y="147"/>
                        </a:lnTo>
                        <a:lnTo>
                          <a:pt x="0" y="147"/>
                        </a:lnTo>
                        <a:lnTo>
                          <a:pt x="0" y="145"/>
                        </a:lnTo>
                        <a:lnTo>
                          <a:pt x="0" y="145"/>
                        </a:lnTo>
                        <a:lnTo>
                          <a:pt x="0" y="145"/>
                        </a:lnTo>
                        <a:lnTo>
                          <a:pt x="0" y="145"/>
                        </a:lnTo>
                        <a:lnTo>
                          <a:pt x="0" y="145"/>
                        </a:lnTo>
                        <a:lnTo>
                          <a:pt x="2" y="145"/>
                        </a:lnTo>
                        <a:lnTo>
                          <a:pt x="2" y="145"/>
                        </a:lnTo>
                        <a:lnTo>
                          <a:pt x="2" y="145"/>
                        </a:lnTo>
                        <a:lnTo>
                          <a:pt x="4" y="145"/>
                        </a:lnTo>
                        <a:lnTo>
                          <a:pt x="4" y="145"/>
                        </a:lnTo>
                        <a:lnTo>
                          <a:pt x="4" y="147"/>
                        </a:lnTo>
                        <a:lnTo>
                          <a:pt x="4" y="147"/>
                        </a:lnTo>
                        <a:lnTo>
                          <a:pt x="6" y="147"/>
                        </a:lnTo>
                        <a:lnTo>
                          <a:pt x="6" y="147"/>
                        </a:lnTo>
                        <a:lnTo>
                          <a:pt x="6" y="147"/>
                        </a:lnTo>
                        <a:lnTo>
                          <a:pt x="6" y="147"/>
                        </a:lnTo>
                        <a:lnTo>
                          <a:pt x="8" y="147"/>
                        </a:lnTo>
                        <a:lnTo>
                          <a:pt x="8" y="147"/>
                        </a:lnTo>
                        <a:lnTo>
                          <a:pt x="10" y="147"/>
                        </a:lnTo>
                        <a:lnTo>
                          <a:pt x="10" y="147"/>
                        </a:lnTo>
                        <a:lnTo>
                          <a:pt x="10" y="147"/>
                        </a:lnTo>
                        <a:lnTo>
                          <a:pt x="10" y="147"/>
                        </a:lnTo>
                        <a:lnTo>
                          <a:pt x="12" y="147"/>
                        </a:lnTo>
                        <a:lnTo>
                          <a:pt x="12" y="149"/>
                        </a:lnTo>
                        <a:lnTo>
                          <a:pt x="12" y="149"/>
                        </a:lnTo>
                        <a:lnTo>
                          <a:pt x="12" y="149"/>
                        </a:lnTo>
                        <a:lnTo>
                          <a:pt x="14" y="149"/>
                        </a:lnTo>
                        <a:lnTo>
                          <a:pt x="14" y="149"/>
                        </a:lnTo>
                        <a:lnTo>
                          <a:pt x="14" y="149"/>
                        </a:lnTo>
                        <a:lnTo>
                          <a:pt x="16" y="149"/>
                        </a:lnTo>
                        <a:lnTo>
                          <a:pt x="16" y="149"/>
                        </a:lnTo>
                        <a:lnTo>
                          <a:pt x="16" y="149"/>
                        </a:lnTo>
                        <a:lnTo>
                          <a:pt x="16" y="151"/>
                        </a:lnTo>
                        <a:lnTo>
                          <a:pt x="18" y="151"/>
                        </a:lnTo>
                        <a:lnTo>
                          <a:pt x="18" y="151"/>
                        </a:lnTo>
                        <a:lnTo>
                          <a:pt x="18" y="151"/>
                        </a:lnTo>
                        <a:lnTo>
                          <a:pt x="18" y="151"/>
                        </a:lnTo>
                        <a:lnTo>
                          <a:pt x="19" y="151"/>
                        </a:lnTo>
                        <a:lnTo>
                          <a:pt x="19" y="151"/>
                        </a:lnTo>
                        <a:lnTo>
                          <a:pt x="21" y="151"/>
                        </a:lnTo>
                        <a:lnTo>
                          <a:pt x="21" y="151"/>
                        </a:lnTo>
                        <a:lnTo>
                          <a:pt x="21" y="153"/>
                        </a:lnTo>
                        <a:lnTo>
                          <a:pt x="21" y="153"/>
                        </a:lnTo>
                        <a:lnTo>
                          <a:pt x="23" y="153"/>
                        </a:lnTo>
                        <a:lnTo>
                          <a:pt x="23" y="153"/>
                        </a:lnTo>
                        <a:lnTo>
                          <a:pt x="23" y="153"/>
                        </a:lnTo>
                        <a:lnTo>
                          <a:pt x="23" y="153"/>
                        </a:lnTo>
                        <a:lnTo>
                          <a:pt x="25" y="153"/>
                        </a:lnTo>
                        <a:lnTo>
                          <a:pt x="25" y="153"/>
                        </a:lnTo>
                        <a:lnTo>
                          <a:pt x="25" y="155"/>
                        </a:lnTo>
                        <a:lnTo>
                          <a:pt x="27" y="155"/>
                        </a:lnTo>
                        <a:lnTo>
                          <a:pt x="27" y="155"/>
                        </a:lnTo>
                        <a:lnTo>
                          <a:pt x="27" y="155"/>
                        </a:lnTo>
                        <a:lnTo>
                          <a:pt x="27" y="153"/>
                        </a:lnTo>
                        <a:lnTo>
                          <a:pt x="29" y="153"/>
                        </a:lnTo>
                        <a:lnTo>
                          <a:pt x="29" y="153"/>
                        </a:lnTo>
                        <a:lnTo>
                          <a:pt x="31" y="153"/>
                        </a:lnTo>
                        <a:lnTo>
                          <a:pt x="31" y="153"/>
                        </a:lnTo>
                        <a:lnTo>
                          <a:pt x="31" y="153"/>
                        </a:lnTo>
                        <a:lnTo>
                          <a:pt x="33" y="153"/>
                        </a:lnTo>
                        <a:lnTo>
                          <a:pt x="33" y="153"/>
                        </a:lnTo>
                        <a:lnTo>
                          <a:pt x="33" y="153"/>
                        </a:lnTo>
                        <a:lnTo>
                          <a:pt x="35" y="153"/>
                        </a:lnTo>
                        <a:lnTo>
                          <a:pt x="35" y="153"/>
                        </a:lnTo>
                        <a:lnTo>
                          <a:pt x="35" y="153"/>
                        </a:lnTo>
                        <a:lnTo>
                          <a:pt x="37" y="153"/>
                        </a:lnTo>
                        <a:lnTo>
                          <a:pt x="37" y="153"/>
                        </a:lnTo>
                        <a:lnTo>
                          <a:pt x="37" y="153"/>
                        </a:lnTo>
                        <a:lnTo>
                          <a:pt x="39" y="153"/>
                        </a:lnTo>
                        <a:lnTo>
                          <a:pt x="39" y="153"/>
                        </a:lnTo>
                        <a:lnTo>
                          <a:pt x="39" y="153"/>
                        </a:lnTo>
                        <a:lnTo>
                          <a:pt x="41" y="153"/>
                        </a:lnTo>
                        <a:lnTo>
                          <a:pt x="41" y="153"/>
                        </a:lnTo>
                        <a:lnTo>
                          <a:pt x="42" y="153"/>
                        </a:lnTo>
                        <a:lnTo>
                          <a:pt x="42" y="153"/>
                        </a:lnTo>
                        <a:lnTo>
                          <a:pt x="42" y="153"/>
                        </a:lnTo>
                        <a:lnTo>
                          <a:pt x="42" y="151"/>
                        </a:lnTo>
                        <a:lnTo>
                          <a:pt x="44" y="151"/>
                        </a:lnTo>
                        <a:lnTo>
                          <a:pt x="44" y="151"/>
                        </a:lnTo>
                        <a:lnTo>
                          <a:pt x="44" y="151"/>
                        </a:lnTo>
                        <a:lnTo>
                          <a:pt x="46" y="151"/>
                        </a:lnTo>
                        <a:lnTo>
                          <a:pt x="46" y="151"/>
                        </a:lnTo>
                        <a:lnTo>
                          <a:pt x="48" y="151"/>
                        </a:lnTo>
                        <a:lnTo>
                          <a:pt x="48" y="153"/>
                        </a:lnTo>
                        <a:lnTo>
                          <a:pt x="48" y="153"/>
                        </a:lnTo>
                        <a:lnTo>
                          <a:pt x="48" y="153"/>
                        </a:lnTo>
                        <a:lnTo>
                          <a:pt x="50" y="153"/>
                        </a:lnTo>
                        <a:lnTo>
                          <a:pt x="50" y="153"/>
                        </a:lnTo>
                        <a:lnTo>
                          <a:pt x="50" y="153"/>
                        </a:lnTo>
                        <a:lnTo>
                          <a:pt x="52" y="153"/>
                        </a:lnTo>
                        <a:lnTo>
                          <a:pt x="52" y="153"/>
                        </a:lnTo>
                        <a:lnTo>
                          <a:pt x="52" y="153"/>
                        </a:lnTo>
                        <a:lnTo>
                          <a:pt x="54" y="153"/>
                        </a:lnTo>
                        <a:lnTo>
                          <a:pt x="54" y="153"/>
                        </a:lnTo>
                        <a:lnTo>
                          <a:pt x="54" y="153"/>
                        </a:lnTo>
                        <a:lnTo>
                          <a:pt x="54" y="155"/>
                        </a:lnTo>
                        <a:lnTo>
                          <a:pt x="56" y="155"/>
                        </a:lnTo>
                        <a:lnTo>
                          <a:pt x="56" y="153"/>
                        </a:lnTo>
                        <a:lnTo>
                          <a:pt x="56" y="153"/>
                        </a:lnTo>
                        <a:lnTo>
                          <a:pt x="56" y="153"/>
                        </a:lnTo>
                        <a:lnTo>
                          <a:pt x="58" y="153"/>
                        </a:lnTo>
                        <a:lnTo>
                          <a:pt x="58" y="151"/>
                        </a:lnTo>
                        <a:lnTo>
                          <a:pt x="58" y="151"/>
                        </a:lnTo>
                        <a:lnTo>
                          <a:pt x="58" y="151"/>
                        </a:lnTo>
                        <a:lnTo>
                          <a:pt x="58" y="151"/>
                        </a:lnTo>
                        <a:lnTo>
                          <a:pt x="60" y="151"/>
                        </a:lnTo>
                        <a:lnTo>
                          <a:pt x="60" y="151"/>
                        </a:lnTo>
                        <a:lnTo>
                          <a:pt x="60" y="151"/>
                        </a:lnTo>
                        <a:lnTo>
                          <a:pt x="62" y="151"/>
                        </a:lnTo>
                        <a:lnTo>
                          <a:pt x="62" y="149"/>
                        </a:lnTo>
                        <a:lnTo>
                          <a:pt x="62" y="149"/>
                        </a:lnTo>
                        <a:lnTo>
                          <a:pt x="63" y="149"/>
                        </a:lnTo>
                        <a:lnTo>
                          <a:pt x="63" y="149"/>
                        </a:lnTo>
                        <a:lnTo>
                          <a:pt x="63" y="149"/>
                        </a:lnTo>
                        <a:lnTo>
                          <a:pt x="65" y="149"/>
                        </a:lnTo>
                        <a:lnTo>
                          <a:pt x="65" y="149"/>
                        </a:lnTo>
                        <a:lnTo>
                          <a:pt x="65" y="149"/>
                        </a:lnTo>
                        <a:lnTo>
                          <a:pt x="67" y="149"/>
                        </a:lnTo>
                        <a:lnTo>
                          <a:pt x="67" y="149"/>
                        </a:lnTo>
                        <a:lnTo>
                          <a:pt x="67" y="151"/>
                        </a:lnTo>
                        <a:lnTo>
                          <a:pt x="69" y="151"/>
                        </a:lnTo>
                        <a:lnTo>
                          <a:pt x="69" y="151"/>
                        </a:lnTo>
                        <a:lnTo>
                          <a:pt x="69" y="151"/>
                        </a:lnTo>
                        <a:lnTo>
                          <a:pt x="71" y="151"/>
                        </a:lnTo>
                        <a:lnTo>
                          <a:pt x="71" y="151"/>
                        </a:lnTo>
                        <a:lnTo>
                          <a:pt x="71" y="151"/>
                        </a:lnTo>
                        <a:lnTo>
                          <a:pt x="73" y="151"/>
                        </a:lnTo>
                        <a:lnTo>
                          <a:pt x="73" y="151"/>
                        </a:lnTo>
                        <a:lnTo>
                          <a:pt x="73" y="149"/>
                        </a:lnTo>
                        <a:lnTo>
                          <a:pt x="75" y="149"/>
                        </a:lnTo>
                        <a:lnTo>
                          <a:pt x="75" y="149"/>
                        </a:lnTo>
                        <a:lnTo>
                          <a:pt x="75" y="149"/>
                        </a:lnTo>
                        <a:lnTo>
                          <a:pt x="77" y="149"/>
                        </a:lnTo>
                        <a:lnTo>
                          <a:pt x="77" y="149"/>
                        </a:lnTo>
                        <a:lnTo>
                          <a:pt x="77" y="149"/>
                        </a:lnTo>
                        <a:lnTo>
                          <a:pt x="77" y="149"/>
                        </a:lnTo>
                        <a:lnTo>
                          <a:pt x="79" y="149"/>
                        </a:lnTo>
                        <a:lnTo>
                          <a:pt x="79" y="149"/>
                        </a:lnTo>
                        <a:lnTo>
                          <a:pt x="79" y="147"/>
                        </a:lnTo>
                        <a:lnTo>
                          <a:pt x="81" y="147"/>
                        </a:lnTo>
                        <a:lnTo>
                          <a:pt x="81" y="147"/>
                        </a:lnTo>
                        <a:lnTo>
                          <a:pt x="81" y="147"/>
                        </a:lnTo>
                        <a:lnTo>
                          <a:pt x="81" y="147"/>
                        </a:lnTo>
                        <a:lnTo>
                          <a:pt x="83" y="147"/>
                        </a:lnTo>
                        <a:lnTo>
                          <a:pt x="83" y="147"/>
                        </a:lnTo>
                        <a:lnTo>
                          <a:pt x="85" y="147"/>
                        </a:lnTo>
                        <a:lnTo>
                          <a:pt x="85" y="147"/>
                        </a:lnTo>
                        <a:lnTo>
                          <a:pt x="85" y="147"/>
                        </a:lnTo>
                        <a:lnTo>
                          <a:pt x="85" y="147"/>
                        </a:lnTo>
                        <a:lnTo>
                          <a:pt x="86" y="147"/>
                        </a:lnTo>
                        <a:lnTo>
                          <a:pt x="86" y="147"/>
                        </a:lnTo>
                        <a:lnTo>
                          <a:pt x="86" y="147"/>
                        </a:lnTo>
                        <a:lnTo>
                          <a:pt x="86" y="145"/>
                        </a:lnTo>
                        <a:lnTo>
                          <a:pt x="88" y="145"/>
                        </a:lnTo>
                        <a:lnTo>
                          <a:pt x="88" y="145"/>
                        </a:lnTo>
                        <a:lnTo>
                          <a:pt x="90" y="145"/>
                        </a:lnTo>
                        <a:lnTo>
                          <a:pt x="90" y="145"/>
                        </a:lnTo>
                        <a:lnTo>
                          <a:pt x="90" y="145"/>
                        </a:lnTo>
                        <a:lnTo>
                          <a:pt x="90" y="145"/>
                        </a:lnTo>
                        <a:lnTo>
                          <a:pt x="92" y="145"/>
                        </a:lnTo>
                        <a:lnTo>
                          <a:pt x="92" y="145"/>
                        </a:lnTo>
                        <a:lnTo>
                          <a:pt x="92" y="143"/>
                        </a:lnTo>
                        <a:lnTo>
                          <a:pt x="92" y="143"/>
                        </a:lnTo>
                        <a:lnTo>
                          <a:pt x="92" y="143"/>
                        </a:lnTo>
                        <a:lnTo>
                          <a:pt x="94" y="143"/>
                        </a:lnTo>
                        <a:lnTo>
                          <a:pt x="94" y="141"/>
                        </a:lnTo>
                        <a:lnTo>
                          <a:pt x="94" y="141"/>
                        </a:lnTo>
                        <a:lnTo>
                          <a:pt x="92" y="141"/>
                        </a:lnTo>
                        <a:lnTo>
                          <a:pt x="92" y="140"/>
                        </a:lnTo>
                        <a:lnTo>
                          <a:pt x="92" y="140"/>
                        </a:lnTo>
                        <a:lnTo>
                          <a:pt x="92" y="140"/>
                        </a:lnTo>
                        <a:lnTo>
                          <a:pt x="92" y="140"/>
                        </a:lnTo>
                        <a:lnTo>
                          <a:pt x="92" y="140"/>
                        </a:lnTo>
                        <a:lnTo>
                          <a:pt x="92" y="138"/>
                        </a:lnTo>
                        <a:lnTo>
                          <a:pt x="92" y="138"/>
                        </a:lnTo>
                        <a:lnTo>
                          <a:pt x="92" y="136"/>
                        </a:lnTo>
                        <a:lnTo>
                          <a:pt x="94" y="136"/>
                        </a:lnTo>
                        <a:lnTo>
                          <a:pt x="94" y="136"/>
                        </a:lnTo>
                        <a:lnTo>
                          <a:pt x="94" y="134"/>
                        </a:lnTo>
                        <a:lnTo>
                          <a:pt x="94" y="134"/>
                        </a:lnTo>
                        <a:lnTo>
                          <a:pt x="94" y="132"/>
                        </a:lnTo>
                        <a:lnTo>
                          <a:pt x="94" y="132"/>
                        </a:lnTo>
                        <a:lnTo>
                          <a:pt x="94" y="132"/>
                        </a:lnTo>
                        <a:lnTo>
                          <a:pt x="92" y="132"/>
                        </a:lnTo>
                        <a:lnTo>
                          <a:pt x="92" y="130"/>
                        </a:lnTo>
                        <a:lnTo>
                          <a:pt x="92" y="130"/>
                        </a:lnTo>
                        <a:lnTo>
                          <a:pt x="92" y="128"/>
                        </a:lnTo>
                        <a:lnTo>
                          <a:pt x="92" y="128"/>
                        </a:lnTo>
                        <a:lnTo>
                          <a:pt x="94" y="128"/>
                        </a:lnTo>
                        <a:lnTo>
                          <a:pt x="94" y="126"/>
                        </a:lnTo>
                        <a:lnTo>
                          <a:pt x="94" y="126"/>
                        </a:lnTo>
                        <a:lnTo>
                          <a:pt x="94" y="124"/>
                        </a:lnTo>
                        <a:lnTo>
                          <a:pt x="94" y="124"/>
                        </a:lnTo>
                        <a:lnTo>
                          <a:pt x="94" y="124"/>
                        </a:lnTo>
                        <a:lnTo>
                          <a:pt x="94" y="124"/>
                        </a:lnTo>
                        <a:lnTo>
                          <a:pt x="94" y="122"/>
                        </a:lnTo>
                        <a:lnTo>
                          <a:pt x="96" y="122"/>
                        </a:lnTo>
                        <a:lnTo>
                          <a:pt x="96" y="122"/>
                        </a:lnTo>
                        <a:lnTo>
                          <a:pt x="96" y="122"/>
                        </a:lnTo>
                        <a:lnTo>
                          <a:pt x="96" y="122"/>
                        </a:lnTo>
                        <a:lnTo>
                          <a:pt x="98" y="122"/>
                        </a:lnTo>
                        <a:lnTo>
                          <a:pt x="98" y="120"/>
                        </a:lnTo>
                        <a:lnTo>
                          <a:pt x="98" y="120"/>
                        </a:lnTo>
                        <a:lnTo>
                          <a:pt x="98" y="120"/>
                        </a:lnTo>
                        <a:lnTo>
                          <a:pt x="98" y="120"/>
                        </a:lnTo>
                        <a:lnTo>
                          <a:pt x="100" y="120"/>
                        </a:lnTo>
                        <a:lnTo>
                          <a:pt x="100" y="118"/>
                        </a:lnTo>
                        <a:lnTo>
                          <a:pt x="100" y="118"/>
                        </a:lnTo>
                        <a:lnTo>
                          <a:pt x="100" y="118"/>
                        </a:lnTo>
                        <a:lnTo>
                          <a:pt x="100" y="117"/>
                        </a:lnTo>
                        <a:lnTo>
                          <a:pt x="100" y="117"/>
                        </a:lnTo>
                        <a:lnTo>
                          <a:pt x="102" y="117"/>
                        </a:lnTo>
                        <a:lnTo>
                          <a:pt x="102" y="117"/>
                        </a:lnTo>
                        <a:lnTo>
                          <a:pt x="102" y="117"/>
                        </a:lnTo>
                        <a:lnTo>
                          <a:pt x="102" y="117"/>
                        </a:lnTo>
                        <a:lnTo>
                          <a:pt x="102" y="115"/>
                        </a:lnTo>
                        <a:lnTo>
                          <a:pt x="104" y="115"/>
                        </a:lnTo>
                        <a:lnTo>
                          <a:pt x="104" y="115"/>
                        </a:lnTo>
                        <a:lnTo>
                          <a:pt x="104" y="115"/>
                        </a:lnTo>
                        <a:lnTo>
                          <a:pt x="106" y="115"/>
                        </a:lnTo>
                        <a:lnTo>
                          <a:pt x="106" y="115"/>
                        </a:lnTo>
                        <a:lnTo>
                          <a:pt x="106" y="117"/>
                        </a:lnTo>
                        <a:lnTo>
                          <a:pt x="108" y="117"/>
                        </a:lnTo>
                        <a:lnTo>
                          <a:pt x="108" y="117"/>
                        </a:lnTo>
                        <a:lnTo>
                          <a:pt x="108" y="117"/>
                        </a:lnTo>
                        <a:lnTo>
                          <a:pt x="108" y="117"/>
                        </a:lnTo>
                        <a:lnTo>
                          <a:pt x="109" y="117"/>
                        </a:lnTo>
                        <a:lnTo>
                          <a:pt x="109" y="117"/>
                        </a:lnTo>
                        <a:lnTo>
                          <a:pt x="111" y="117"/>
                        </a:lnTo>
                        <a:lnTo>
                          <a:pt x="111" y="117"/>
                        </a:lnTo>
                        <a:lnTo>
                          <a:pt x="111" y="117"/>
                        </a:lnTo>
                        <a:lnTo>
                          <a:pt x="113" y="117"/>
                        </a:lnTo>
                        <a:lnTo>
                          <a:pt x="113" y="117"/>
                        </a:lnTo>
                        <a:lnTo>
                          <a:pt x="113" y="117"/>
                        </a:lnTo>
                        <a:lnTo>
                          <a:pt x="113" y="117"/>
                        </a:lnTo>
                        <a:lnTo>
                          <a:pt x="115" y="117"/>
                        </a:lnTo>
                        <a:lnTo>
                          <a:pt x="115" y="117"/>
                        </a:lnTo>
                        <a:lnTo>
                          <a:pt x="115" y="115"/>
                        </a:lnTo>
                        <a:lnTo>
                          <a:pt x="117" y="115"/>
                        </a:lnTo>
                        <a:lnTo>
                          <a:pt x="117" y="115"/>
                        </a:lnTo>
                        <a:lnTo>
                          <a:pt x="117" y="115"/>
                        </a:lnTo>
                        <a:lnTo>
                          <a:pt x="117" y="115"/>
                        </a:lnTo>
                        <a:lnTo>
                          <a:pt x="119" y="115"/>
                        </a:lnTo>
                        <a:lnTo>
                          <a:pt x="119" y="115"/>
                        </a:lnTo>
                        <a:lnTo>
                          <a:pt x="119" y="113"/>
                        </a:lnTo>
                        <a:lnTo>
                          <a:pt x="119" y="113"/>
                        </a:lnTo>
                        <a:lnTo>
                          <a:pt x="119" y="113"/>
                        </a:lnTo>
                        <a:lnTo>
                          <a:pt x="117" y="113"/>
                        </a:lnTo>
                        <a:lnTo>
                          <a:pt x="117" y="113"/>
                        </a:lnTo>
                        <a:lnTo>
                          <a:pt x="117" y="113"/>
                        </a:lnTo>
                        <a:lnTo>
                          <a:pt x="115" y="113"/>
                        </a:lnTo>
                        <a:lnTo>
                          <a:pt x="115" y="111"/>
                        </a:lnTo>
                        <a:lnTo>
                          <a:pt x="115" y="111"/>
                        </a:lnTo>
                        <a:lnTo>
                          <a:pt x="115" y="109"/>
                        </a:lnTo>
                        <a:lnTo>
                          <a:pt x="117" y="109"/>
                        </a:lnTo>
                        <a:lnTo>
                          <a:pt x="117" y="109"/>
                        </a:lnTo>
                        <a:lnTo>
                          <a:pt x="117" y="111"/>
                        </a:lnTo>
                        <a:lnTo>
                          <a:pt x="117" y="111"/>
                        </a:lnTo>
                        <a:lnTo>
                          <a:pt x="117" y="109"/>
                        </a:lnTo>
                        <a:lnTo>
                          <a:pt x="119" y="109"/>
                        </a:lnTo>
                        <a:lnTo>
                          <a:pt x="119" y="109"/>
                        </a:lnTo>
                        <a:lnTo>
                          <a:pt x="119" y="109"/>
                        </a:lnTo>
                        <a:lnTo>
                          <a:pt x="119" y="109"/>
                        </a:lnTo>
                        <a:lnTo>
                          <a:pt x="119" y="107"/>
                        </a:lnTo>
                        <a:lnTo>
                          <a:pt x="121" y="107"/>
                        </a:lnTo>
                        <a:lnTo>
                          <a:pt x="121" y="107"/>
                        </a:lnTo>
                        <a:lnTo>
                          <a:pt x="123" y="107"/>
                        </a:lnTo>
                        <a:lnTo>
                          <a:pt x="123" y="107"/>
                        </a:lnTo>
                        <a:lnTo>
                          <a:pt x="123" y="107"/>
                        </a:lnTo>
                        <a:lnTo>
                          <a:pt x="123" y="107"/>
                        </a:lnTo>
                        <a:lnTo>
                          <a:pt x="123" y="107"/>
                        </a:lnTo>
                        <a:lnTo>
                          <a:pt x="125" y="107"/>
                        </a:lnTo>
                        <a:lnTo>
                          <a:pt x="125" y="105"/>
                        </a:lnTo>
                        <a:lnTo>
                          <a:pt x="125" y="105"/>
                        </a:lnTo>
                        <a:lnTo>
                          <a:pt x="125" y="105"/>
                        </a:lnTo>
                        <a:lnTo>
                          <a:pt x="125" y="105"/>
                        </a:lnTo>
                        <a:lnTo>
                          <a:pt x="125" y="103"/>
                        </a:lnTo>
                        <a:lnTo>
                          <a:pt x="127" y="103"/>
                        </a:lnTo>
                        <a:lnTo>
                          <a:pt x="127" y="105"/>
                        </a:lnTo>
                        <a:lnTo>
                          <a:pt x="127" y="105"/>
                        </a:lnTo>
                        <a:lnTo>
                          <a:pt x="127" y="105"/>
                        </a:lnTo>
                        <a:lnTo>
                          <a:pt x="129" y="105"/>
                        </a:lnTo>
                        <a:lnTo>
                          <a:pt x="129" y="105"/>
                        </a:lnTo>
                        <a:lnTo>
                          <a:pt x="129" y="105"/>
                        </a:lnTo>
                        <a:lnTo>
                          <a:pt x="130" y="105"/>
                        </a:lnTo>
                        <a:lnTo>
                          <a:pt x="130" y="105"/>
                        </a:lnTo>
                        <a:lnTo>
                          <a:pt x="130" y="105"/>
                        </a:lnTo>
                        <a:lnTo>
                          <a:pt x="130" y="105"/>
                        </a:lnTo>
                        <a:lnTo>
                          <a:pt x="132" y="105"/>
                        </a:lnTo>
                        <a:lnTo>
                          <a:pt x="132" y="103"/>
                        </a:lnTo>
                        <a:lnTo>
                          <a:pt x="132" y="103"/>
                        </a:lnTo>
                        <a:lnTo>
                          <a:pt x="132" y="105"/>
                        </a:lnTo>
                        <a:lnTo>
                          <a:pt x="134" y="105"/>
                        </a:lnTo>
                        <a:lnTo>
                          <a:pt x="134" y="105"/>
                        </a:lnTo>
                        <a:lnTo>
                          <a:pt x="134" y="105"/>
                        </a:lnTo>
                        <a:lnTo>
                          <a:pt x="134" y="105"/>
                        </a:lnTo>
                        <a:lnTo>
                          <a:pt x="134" y="107"/>
                        </a:lnTo>
                        <a:lnTo>
                          <a:pt x="136" y="107"/>
                        </a:lnTo>
                        <a:lnTo>
                          <a:pt x="136" y="107"/>
                        </a:lnTo>
                        <a:lnTo>
                          <a:pt x="136" y="107"/>
                        </a:lnTo>
                        <a:lnTo>
                          <a:pt x="136" y="107"/>
                        </a:lnTo>
                        <a:lnTo>
                          <a:pt x="136" y="107"/>
                        </a:lnTo>
                        <a:lnTo>
                          <a:pt x="136" y="109"/>
                        </a:lnTo>
                        <a:lnTo>
                          <a:pt x="138" y="109"/>
                        </a:lnTo>
                        <a:lnTo>
                          <a:pt x="138" y="109"/>
                        </a:lnTo>
                        <a:lnTo>
                          <a:pt x="138" y="107"/>
                        </a:lnTo>
                        <a:lnTo>
                          <a:pt x="140" y="107"/>
                        </a:lnTo>
                        <a:lnTo>
                          <a:pt x="140" y="107"/>
                        </a:lnTo>
                        <a:lnTo>
                          <a:pt x="140" y="107"/>
                        </a:lnTo>
                        <a:lnTo>
                          <a:pt x="140" y="107"/>
                        </a:lnTo>
                        <a:lnTo>
                          <a:pt x="142" y="107"/>
                        </a:lnTo>
                        <a:lnTo>
                          <a:pt x="142" y="107"/>
                        </a:lnTo>
                        <a:lnTo>
                          <a:pt x="142" y="107"/>
                        </a:lnTo>
                        <a:lnTo>
                          <a:pt x="142" y="105"/>
                        </a:lnTo>
                        <a:lnTo>
                          <a:pt x="144" y="105"/>
                        </a:lnTo>
                        <a:lnTo>
                          <a:pt x="144" y="105"/>
                        </a:lnTo>
                        <a:lnTo>
                          <a:pt x="144" y="103"/>
                        </a:lnTo>
                        <a:lnTo>
                          <a:pt x="144" y="103"/>
                        </a:lnTo>
                        <a:lnTo>
                          <a:pt x="144" y="103"/>
                        </a:lnTo>
                        <a:lnTo>
                          <a:pt x="144" y="103"/>
                        </a:lnTo>
                        <a:lnTo>
                          <a:pt x="144" y="101"/>
                        </a:lnTo>
                        <a:lnTo>
                          <a:pt x="146" y="101"/>
                        </a:lnTo>
                        <a:lnTo>
                          <a:pt x="146" y="101"/>
                        </a:lnTo>
                        <a:lnTo>
                          <a:pt x="146" y="101"/>
                        </a:lnTo>
                        <a:lnTo>
                          <a:pt x="146" y="101"/>
                        </a:lnTo>
                        <a:lnTo>
                          <a:pt x="146" y="99"/>
                        </a:lnTo>
                        <a:lnTo>
                          <a:pt x="146" y="99"/>
                        </a:lnTo>
                        <a:lnTo>
                          <a:pt x="146" y="99"/>
                        </a:lnTo>
                        <a:lnTo>
                          <a:pt x="146" y="97"/>
                        </a:lnTo>
                        <a:lnTo>
                          <a:pt x="146" y="97"/>
                        </a:lnTo>
                        <a:lnTo>
                          <a:pt x="146" y="95"/>
                        </a:lnTo>
                        <a:lnTo>
                          <a:pt x="146" y="95"/>
                        </a:lnTo>
                        <a:lnTo>
                          <a:pt x="146" y="94"/>
                        </a:lnTo>
                        <a:lnTo>
                          <a:pt x="146" y="94"/>
                        </a:lnTo>
                        <a:lnTo>
                          <a:pt x="146" y="92"/>
                        </a:lnTo>
                        <a:lnTo>
                          <a:pt x="144" y="92"/>
                        </a:lnTo>
                        <a:lnTo>
                          <a:pt x="144" y="92"/>
                        </a:lnTo>
                        <a:lnTo>
                          <a:pt x="144" y="92"/>
                        </a:lnTo>
                        <a:lnTo>
                          <a:pt x="144" y="90"/>
                        </a:lnTo>
                        <a:lnTo>
                          <a:pt x="146" y="90"/>
                        </a:lnTo>
                        <a:lnTo>
                          <a:pt x="146" y="90"/>
                        </a:lnTo>
                        <a:lnTo>
                          <a:pt x="146" y="90"/>
                        </a:lnTo>
                        <a:lnTo>
                          <a:pt x="146" y="90"/>
                        </a:lnTo>
                        <a:lnTo>
                          <a:pt x="146" y="88"/>
                        </a:lnTo>
                        <a:lnTo>
                          <a:pt x="148" y="88"/>
                        </a:lnTo>
                        <a:lnTo>
                          <a:pt x="148" y="88"/>
                        </a:lnTo>
                        <a:lnTo>
                          <a:pt x="148" y="88"/>
                        </a:lnTo>
                        <a:lnTo>
                          <a:pt x="148" y="86"/>
                        </a:lnTo>
                        <a:lnTo>
                          <a:pt x="148" y="86"/>
                        </a:lnTo>
                        <a:lnTo>
                          <a:pt x="148" y="86"/>
                        </a:lnTo>
                        <a:lnTo>
                          <a:pt x="148" y="84"/>
                        </a:lnTo>
                        <a:lnTo>
                          <a:pt x="148" y="84"/>
                        </a:lnTo>
                        <a:lnTo>
                          <a:pt x="148" y="84"/>
                        </a:lnTo>
                        <a:lnTo>
                          <a:pt x="148" y="84"/>
                        </a:lnTo>
                        <a:lnTo>
                          <a:pt x="150" y="84"/>
                        </a:lnTo>
                        <a:lnTo>
                          <a:pt x="150" y="82"/>
                        </a:lnTo>
                        <a:lnTo>
                          <a:pt x="150" y="82"/>
                        </a:lnTo>
                        <a:lnTo>
                          <a:pt x="150" y="80"/>
                        </a:lnTo>
                        <a:lnTo>
                          <a:pt x="150" y="80"/>
                        </a:lnTo>
                        <a:lnTo>
                          <a:pt x="150" y="78"/>
                        </a:lnTo>
                        <a:lnTo>
                          <a:pt x="150" y="78"/>
                        </a:lnTo>
                        <a:lnTo>
                          <a:pt x="150" y="78"/>
                        </a:lnTo>
                        <a:lnTo>
                          <a:pt x="150" y="78"/>
                        </a:lnTo>
                        <a:lnTo>
                          <a:pt x="152" y="78"/>
                        </a:lnTo>
                        <a:lnTo>
                          <a:pt x="152" y="78"/>
                        </a:lnTo>
                        <a:lnTo>
                          <a:pt x="152" y="78"/>
                        </a:lnTo>
                        <a:lnTo>
                          <a:pt x="153" y="78"/>
                        </a:lnTo>
                        <a:lnTo>
                          <a:pt x="153" y="76"/>
                        </a:lnTo>
                        <a:lnTo>
                          <a:pt x="153" y="76"/>
                        </a:lnTo>
                        <a:lnTo>
                          <a:pt x="155" y="76"/>
                        </a:lnTo>
                        <a:lnTo>
                          <a:pt x="155" y="78"/>
                        </a:lnTo>
                        <a:lnTo>
                          <a:pt x="155" y="78"/>
                        </a:lnTo>
                        <a:lnTo>
                          <a:pt x="155" y="78"/>
                        </a:lnTo>
                        <a:lnTo>
                          <a:pt x="155" y="76"/>
                        </a:lnTo>
                        <a:lnTo>
                          <a:pt x="157" y="76"/>
                        </a:lnTo>
                        <a:lnTo>
                          <a:pt x="157" y="76"/>
                        </a:lnTo>
                        <a:lnTo>
                          <a:pt x="157" y="76"/>
                        </a:lnTo>
                        <a:lnTo>
                          <a:pt x="157" y="76"/>
                        </a:lnTo>
                        <a:lnTo>
                          <a:pt x="157" y="76"/>
                        </a:lnTo>
                        <a:lnTo>
                          <a:pt x="159" y="76"/>
                        </a:lnTo>
                        <a:lnTo>
                          <a:pt x="159" y="76"/>
                        </a:lnTo>
                        <a:lnTo>
                          <a:pt x="161" y="76"/>
                        </a:lnTo>
                        <a:lnTo>
                          <a:pt x="161" y="74"/>
                        </a:lnTo>
                        <a:lnTo>
                          <a:pt x="161" y="74"/>
                        </a:lnTo>
                        <a:lnTo>
                          <a:pt x="161" y="74"/>
                        </a:lnTo>
                        <a:lnTo>
                          <a:pt x="161" y="74"/>
                        </a:lnTo>
                        <a:lnTo>
                          <a:pt x="163" y="74"/>
                        </a:lnTo>
                        <a:lnTo>
                          <a:pt x="163" y="73"/>
                        </a:lnTo>
                        <a:lnTo>
                          <a:pt x="163" y="73"/>
                        </a:lnTo>
                        <a:lnTo>
                          <a:pt x="163" y="73"/>
                        </a:lnTo>
                        <a:lnTo>
                          <a:pt x="163" y="73"/>
                        </a:lnTo>
                        <a:lnTo>
                          <a:pt x="163" y="71"/>
                        </a:lnTo>
                        <a:lnTo>
                          <a:pt x="161" y="71"/>
                        </a:lnTo>
                        <a:lnTo>
                          <a:pt x="161" y="71"/>
                        </a:lnTo>
                        <a:lnTo>
                          <a:pt x="161" y="71"/>
                        </a:lnTo>
                        <a:lnTo>
                          <a:pt x="161" y="69"/>
                        </a:lnTo>
                        <a:lnTo>
                          <a:pt x="161" y="69"/>
                        </a:lnTo>
                        <a:lnTo>
                          <a:pt x="161" y="69"/>
                        </a:lnTo>
                        <a:lnTo>
                          <a:pt x="161" y="67"/>
                        </a:lnTo>
                        <a:lnTo>
                          <a:pt x="161" y="67"/>
                        </a:lnTo>
                        <a:lnTo>
                          <a:pt x="161" y="67"/>
                        </a:lnTo>
                        <a:lnTo>
                          <a:pt x="161" y="67"/>
                        </a:lnTo>
                        <a:lnTo>
                          <a:pt x="161" y="67"/>
                        </a:lnTo>
                        <a:lnTo>
                          <a:pt x="161" y="65"/>
                        </a:lnTo>
                        <a:lnTo>
                          <a:pt x="159" y="65"/>
                        </a:lnTo>
                        <a:lnTo>
                          <a:pt x="159" y="65"/>
                        </a:lnTo>
                        <a:lnTo>
                          <a:pt x="157" y="65"/>
                        </a:lnTo>
                        <a:lnTo>
                          <a:pt x="157" y="65"/>
                        </a:lnTo>
                        <a:lnTo>
                          <a:pt x="157" y="65"/>
                        </a:lnTo>
                        <a:lnTo>
                          <a:pt x="157" y="65"/>
                        </a:lnTo>
                        <a:lnTo>
                          <a:pt x="157" y="63"/>
                        </a:lnTo>
                        <a:lnTo>
                          <a:pt x="157" y="63"/>
                        </a:lnTo>
                        <a:lnTo>
                          <a:pt x="155" y="63"/>
                        </a:lnTo>
                        <a:lnTo>
                          <a:pt x="155" y="61"/>
                        </a:lnTo>
                        <a:lnTo>
                          <a:pt x="155" y="61"/>
                        </a:lnTo>
                        <a:lnTo>
                          <a:pt x="155" y="61"/>
                        </a:lnTo>
                        <a:lnTo>
                          <a:pt x="155" y="59"/>
                        </a:lnTo>
                        <a:lnTo>
                          <a:pt x="155" y="59"/>
                        </a:lnTo>
                        <a:lnTo>
                          <a:pt x="155" y="59"/>
                        </a:lnTo>
                        <a:lnTo>
                          <a:pt x="155" y="59"/>
                        </a:lnTo>
                        <a:lnTo>
                          <a:pt x="157" y="59"/>
                        </a:lnTo>
                        <a:lnTo>
                          <a:pt x="157" y="59"/>
                        </a:lnTo>
                        <a:lnTo>
                          <a:pt x="157" y="59"/>
                        </a:lnTo>
                        <a:lnTo>
                          <a:pt x="159" y="59"/>
                        </a:lnTo>
                        <a:lnTo>
                          <a:pt x="159" y="59"/>
                        </a:lnTo>
                        <a:lnTo>
                          <a:pt x="159" y="59"/>
                        </a:lnTo>
                        <a:lnTo>
                          <a:pt x="161" y="59"/>
                        </a:lnTo>
                        <a:lnTo>
                          <a:pt x="161" y="59"/>
                        </a:lnTo>
                        <a:lnTo>
                          <a:pt x="161" y="59"/>
                        </a:lnTo>
                        <a:lnTo>
                          <a:pt x="161" y="59"/>
                        </a:lnTo>
                        <a:lnTo>
                          <a:pt x="163" y="59"/>
                        </a:lnTo>
                        <a:lnTo>
                          <a:pt x="163" y="59"/>
                        </a:lnTo>
                        <a:lnTo>
                          <a:pt x="163" y="59"/>
                        </a:lnTo>
                        <a:lnTo>
                          <a:pt x="165" y="59"/>
                        </a:lnTo>
                        <a:lnTo>
                          <a:pt x="165" y="59"/>
                        </a:lnTo>
                        <a:lnTo>
                          <a:pt x="167" y="59"/>
                        </a:lnTo>
                        <a:lnTo>
                          <a:pt x="167" y="59"/>
                        </a:lnTo>
                        <a:lnTo>
                          <a:pt x="167" y="59"/>
                        </a:lnTo>
                        <a:lnTo>
                          <a:pt x="169" y="59"/>
                        </a:lnTo>
                        <a:lnTo>
                          <a:pt x="169" y="59"/>
                        </a:lnTo>
                        <a:lnTo>
                          <a:pt x="171" y="59"/>
                        </a:lnTo>
                        <a:lnTo>
                          <a:pt x="171" y="59"/>
                        </a:lnTo>
                        <a:lnTo>
                          <a:pt x="171" y="59"/>
                        </a:lnTo>
                        <a:lnTo>
                          <a:pt x="173" y="59"/>
                        </a:lnTo>
                        <a:lnTo>
                          <a:pt x="173" y="59"/>
                        </a:lnTo>
                        <a:lnTo>
                          <a:pt x="173" y="59"/>
                        </a:lnTo>
                        <a:lnTo>
                          <a:pt x="173" y="59"/>
                        </a:lnTo>
                        <a:lnTo>
                          <a:pt x="174" y="59"/>
                        </a:lnTo>
                        <a:lnTo>
                          <a:pt x="174" y="59"/>
                        </a:lnTo>
                        <a:lnTo>
                          <a:pt x="174" y="59"/>
                        </a:lnTo>
                        <a:lnTo>
                          <a:pt x="176" y="59"/>
                        </a:lnTo>
                        <a:lnTo>
                          <a:pt x="176" y="59"/>
                        </a:lnTo>
                        <a:lnTo>
                          <a:pt x="176" y="57"/>
                        </a:lnTo>
                        <a:lnTo>
                          <a:pt x="176" y="57"/>
                        </a:lnTo>
                        <a:lnTo>
                          <a:pt x="176" y="57"/>
                        </a:lnTo>
                        <a:lnTo>
                          <a:pt x="176" y="55"/>
                        </a:lnTo>
                        <a:lnTo>
                          <a:pt x="176" y="55"/>
                        </a:lnTo>
                        <a:lnTo>
                          <a:pt x="176" y="53"/>
                        </a:lnTo>
                        <a:lnTo>
                          <a:pt x="176" y="53"/>
                        </a:lnTo>
                        <a:lnTo>
                          <a:pt x="178" y="53"/>
                        </a:lnTo>
                        <a:lnTo>
                          <a:pt x="178" y="51"/>
                        </a:lnTo>
                        <a:lnTo>
                          <a:pt x="178" y="51"/>
                        </a:lnTo>
                        <a:lnTo>
                          <a:pt x="176" y="51"/>
                        </a:lnTo>
                        <a:lnTo>
                          <a:pt x="176" y="51"/>
                        </a:lnTo>
                        <a:lnTo>
                          <a:pt x="176" y="51"/>
                        </a:lnTo>
                        <a:lnTo>
                          <a:pt x="176" y="51"/>
                        </a:lnTo>
                        <a:lnTo>
                          <a:pt x="176" y="50"/>
                        </a:lnTo>
                        <a:lnTo>
                          <a:pt x="174" y="50"/>
                        </a:lnTo>
                        <a:lnTo>
                          <a:pt x="174" y="50"/>
                        </a:lnTo>
                        <a:lnTo>
                          <a:pt x="174" y="48"/>
                        </a:lnTo>
                        <a:lnTo>
                          <a:pt x="174" y="48"/>
                        </a:lnTo>
                        <a:lnTo>
                          <a:pt x="176" y="48"/>
                        </a:lnTo>
                        <a:lnTo>
                          <a:pt x="176" y="48"/>
                        </a:lnTo>
                        <a:lnTo>
                          <a:pt x="176" y="46"/>
                        </a:lnTo>
                        <a:lnTo>
                          <a:pt x="176" y="46"/>
                        </a:lnTo>
                        <a:lnTo>
                          <a:pt x="176" y="44"/>
                        </a:lnTo>
                        <a:lnTo>
                          <a:pt x="176" y="44"/>
                        </a:lnTo>
                        <a:lnTo>
                          <a:pt x="178" y="44"/>
                        </a:lnTo>
                        <a:lnTo>
                          <a:pt x="178" y="44"/>
                        </a:lnTo>
                        <a:lnTo>
                          <a:pt x="178" y="44"/>
                        </a:lnTo>
                        <a:lnTo>
                          <a:pt x="178" y="44"/>
                        </a:lnTo>
                        <a:lnTo>
                          <a:pt x="178" y="44"/>
                        </a:lnTo>
                        <a:lnTo>
                          <a:pt x="180" y="44"/>
                        </a:lnTo>
                        <a:lnTo>
                          <a:pt x="180" y="42"/>
                        </a:lnTo>
                        <a:lnTo>
                          <a:pt x="180" y="42"/>
                        </a:lnTo>
                        <a:lnTo>
                          <a:pt x="180" y="42"/>
                        </a:lnTo>
                        <a:lnTo>
                          <a:pt x="180" y="40"/>
                        </a:lnTo>
                        <a:lnTo>
                          <a:pt x="182" y="40"/>
                        </a:lnTo>
                        <a:lnTo>
                          <a:pt x="182" y="40"/>
                        </a:lnTo>
                        <a:lnTo>
                          <a:pt x="182" y="40"/>
                        </a:lnTo>
                        <a:lnTo>
                          <a:pt x="182" y="40"/>
                        </a:lnTo>
                        <a:lnTo>
                          <a:pt x="184" y="40"/>
                        </a:lnTo>
                        <a:lnTo>
                          <a:pt x="184" y="38"/>
                        </a:lnTo>
                        <a:lnTo>
                          <a:pt x="184" y="38"/>
                        </a:lnTo>
                        <a:lnTo>
                          <a:pt x="184" y="38"/>
                        </a:lnTo>
                        <a:lnTo>
                          <a:pt x="184" y="36"/>
                        </a:lnTo>
                        <a:lnTo>
                          <a:pt x="184" y="36"/>
                        </a:lnTo>
                        <a:lnTo>
                          <a:pt x="184" y="36"/>
                        </a:lnTo>
                        <a:lnTo>
                          <a:pt x="186" y="36"/>
                        </a:lnTo>
                        <a:lnTo>
                          <a:pt x="186" y="36"/>
                        </a:lnTo>
                        <a:lnTo>
                          <a:pt x="186" y="36"/>
                        </a:lnTo>
                        <a:lnTo>
                          <a:pt x="186" y="34"/>
                        </a:lnTo>
                        <a:lnTo>
                          <a:pt x="186" y="34"/>
                        </a:lnTo>
                        <a:lnTo>
                          <a:pt x="186" y="34"/>
                        </a:lnTo>
                        <a:lnTo>
                          <a:pt x="184" y="34"/>
                        </a:lnTo>
                        <a:lnTo>
                          <a:pt x="184" y="32"/>
                        </a:lnTo>
                        <a:lnTo>
                          <a:pt x="184" y="32"/>
                        </a:lnTo>
                        <a:lnTo>
                          <a:pt x="184" y="32"/>
                        </a:lnTo>
                        <a:lnTo>
                          <a:pt x="184" y="32"/>
                        </a:lnTo>
                        <a:lnTo>
                          <a:pt x="184" y="30"/>
                        </a:lnTo>
                        <a:lnTo>
                          <a:pt x="186" y="30"/>
                        </a:lnTo>
                        <a:lnTo>
                          <a:pt x="186" y="30"/>
                        </a:lnTo>
                        <a:lnTo>
                          <a:pt x="186" y="30"/>
                        </a:lnTo>
                        <a:lnTo>
                          <a:pt x="186" y="28"/>
                        </a:lnTo>
                        <a:lnTo>
                          <a:pt x="186" y="28"/>
                        </a:lnTo>
                        <a:lnTo>
                          <a:pt x="186" y="28"/>
                        </a:lnTo>
                        <a:lnTo>
                          <a:pt x="184" y="28"/>
                        </a:lnTo>
                        <a:lnTo>
                          <a:pt x="184" y="28"/>
                        </a:lnTo>
                        <a:lnTo>
                          <a:pt x="186" y="28"/>
                        </a:lnTo>
                        <a:lnTo>
                          <a:pt x="186" y="27"/>
                        </a:lnTo>
                        <a:lnTo>
                          <a:pt x="184" y="27"/>
                        </a:lnTo>
                        <a:lnTo>
                          <a:pt x="184" y="27"/>
                        </a:lnTo>
                        <a:lnTo>
                          <a:pt x="184" y="27"/>
                        </a:lnTo>
                        <a:lnTo>
                          <a:pt x="184" y="27"/>
                        </a:lnTo>
                        <a:lnTo>
                          <a:pt x="184" y="25"/>
                        </a:lnTo>
                        <a:lnTo>
                          <a:pt x="184" y="25"/>
                        </a:lnTo>
                        <a:lnTo>
                          <a:pt x="184" y="25"/>
                        </a:lnTo>
                        <a:lnTo>
                          <a:pt x="184" y="23"/>
                        </a:lnTo>
                        <a:lnTo>
                          <a:pt x="184" y="23"/>
                        </a:lnTo>
                        <a:lnTo>
                          <a:pt x="184" y="23"/>
                        </a:lnTo>
                        <a:lnTo>
                          <a:pt x="184" y="21"/>
                        </a:lnTo>
                        <a:lnTo>
                          <a:pt x="182" y="21"/>
                        </a:lnTo>
                        <a:lnTo>
                          <a:pt x="182" y="21"/>
                        </a:lnTo>
                        <a:lnTo>
                          <a:pt x="182" y="21"/>
                        </a:lnTo>
                        <a:lnTo>
                          <a:pt x="182" y="19"/>
                        </a:lnTo>
                        <a:lnTo>
                          <a:pt x="182" y="19"/>
                        </a:lnTo>
                        <a:lnTo>
                          <a:pt x="182" y="19"/>
                        </a:lnTo>
                        <a:lnTo>
                          <a:pt x="180" y="19"/>
                        </a:lnTo>
                        <a:lnTo>
                          <a:pt x="180" y="19"/>
                        </a:lnTo>
                        <a:lnTo>
                          <a:pt x="180" y="19"/>
                        </a:lnTo>
                        <a:lnTo>
                          <a:pt x="178" y="19"/>
                        </a:lnTo>
                        <a:lnTo>
                          <a:pt x="178" y="19"/>
                        </a:lnTo>
                        <a:lnTo>
                          <a:pt x="178" y="17"/>
                        </a:lnTo>
                        <a:lnTo>
                          <a:pt x="178" y="17"/>
                        </a:lnTo>
                        <a:lnTo>
                          <a:pt x="178" y="17"/>
                        </a:lnTo>
                        <a:lnTo>
                          <a:pt x="178" y="15"/>
                        </a:lnTo>
                        <a:lnTo>
                          <a:pt x="180" y="15"/>
                        </a:lnTo>
                        <a:lnTo>
                          <a:pt x="180" y="15"/>
                        </a:lnTo>
                        <a:lnTo>
                          <a:pt x="180" y="15"/>
                        </a:lnTo>
                        <a:lnTo>
                          <a:pt x="182" y="15"/>
                        </a:lnTo>
                        <a:lnTo>
                          <a:pt x="182" y="13"/>
                        </a:lnTo>
                        <a:lnTo>
                          <a:pt x="182" y="13"/>
                        </a:lnTo>
                        <a:lnTo>
                          <a:pt x="182" y="13"/>
                        </a:lnTo>
                        <a:lnTo>
                          <a:pt x="182" y="13"/>
                        </a:lnTo>
                        <a:lnTo>
                          <a:pt x="182" y="11"/>
                        </a:lnTo>
                        <a:lnTo>
                          <a:pt x="184" y="11"/>
                        </a:lnTo>
                        <a:lnTo>
                          <a:pt x="184" y="11"/>
                        </a:lnTo>
                        <a:lnTo>
                          <a:pt x="184" y="11"/>
                        </a:lnTo>
                        <a:lnTo>
                          <a:pt x="184" y="11"/>
                        </a:lnTo>
                        <a:lnTo>
                          <a:pt x="184" y="11"/>
                        </a:lnTo>
                        <a:lnTo>
                          <a:pt x="184" y="9"/>
                        </a:lnTo>
                        <a:lnTo>
                          <a:pt x="186" y="9"/>
                        </a:lnTo>
                        <a:lnTo>
                          <a:pt x="186" y="9"/>
                        </a:lnTo>
                        <a:lnTo>
                          <a:pt x="186" y="9"/>
                        </a:lnTo>
                        <a:lnTo>
                          <a:pt x="188" y="9"/>
                        </a:lnTo>
                        <a:lnTo>
                          <a:pt x="188" y="9"/>
                        </a:lnTo>
                        <a:lnTo>
                          <a:pt x="188" y="9"/>
                        </a:lnTo>
                        <a:lnTo>
                          <a:pt x="188" y="9"/>
                        </a:lnTo>
                        <a:lnTo>
                          <a:pt x="188" y="11"/>
                        </a:lnTo>
                        <a:lnTo>
                          <a:pt x="190" y="11"/>
                        </a:lnTo>
                        <a:lnTo>
                          <a:pt x="190" y="9"/>
                        </a:lnTo>
                        <a:lnTo>
                          <a:pt x="190" y="9"/>
                        </a:lnTo>
                        <a:lnTo>
                          <a:pt x="190" y="7"/>
                        </a:lnTo>
                        <a:lnTo>
                          <a:pt x="190" y="7"/>
                        </a:lnTo>
                        <a:lnTo>
                          <a:pt x="190" y="7"/>
                        </a:lnTo>
                        <a:lnTo>
                          <a:pt x="190" y="7"/>
                        </a:lnTo>
                        <a:lnTo>
                          <a:pt x="192" y="7"/>
                        </a:lnTo>
                        <a:lnTo>
                          <a:pt x="192" y="7"/>
                        </a:lnTo>
                        <a:lnTo>
                          <a:pt x="192" y="5"/>
                        </a:lnTo>
                        <a:lnTo>
                          <a:pt x="194" y="5"/>
                        </a:lnTo>
                        <a:lnTo>
                          <a:pt x="194" y="5"/>
                        </a:lnTo>
                        <a:lnTo>
                          <a:pt x="194" y="5"/>
                        </a:lnTo>
                        <a:lnTo>
                          <a:pt x="194" y="5"/>
                        </a:lnTo>
                        <a:lnTo>
                          <a:pt x="194" y="4"/>
                        </a:lnTo>
                        <a:lnTo>
                          <a:pt x="194" y="4"/>
                        </a:lnTo>
                        <a:lnTo>
                          <a:pt x="196" y="4"/>
                        </a:lnTo>
                        <a:lnTo>
                          <a:pt x="196" y="4"/>
                        </a:lnTo>
                        <a:lnTo>
                          <a:pt x="196" y="4"/>
                        </a:lnTo>
                        <a:lnTo>
                          <a:pt x="196" y="4"/>
                        </a:lnTo>
                        <a:lnTo>
                          <a:pt x="197" y="4"/>
                        </a:lnTo>
                        <a:lnTo>
                          <a:pt x="197" y="4"/>
                        </a:lnTo>
                        <a:lnTo>
                          <a:pt x="197" y="2"/>
                        </a:lnTo>
                        <a:lnTo>
                          <a:pt x="199" y="2"/>
                        </a:lnTo>
                        <a:lnTo>
                          <a:pt x="199" y="4"/>
                        </a:lnTo>
                        <a:lnTo>
                          <a:pt x="199" y="4"/>
                        </a:lnTo>
                        <a:lnTo>
                          <a:pt x="199" y="2"/>
                        </a:lnTo>
                        <a:lnTo>
                          <a:pt x="199" y="2"/>
                        </a:lnTo>
                        <a:lnTo>
                          <a:pt x="201" y="2"/>
                        </a:lnTo>
                        <a:lnTo>
                          <a:pt x="201" y="2"/>
                        </a:lnTo>
                        <a:lnTo>
                          <a:pt x="201" y="2"/>
                        </a:lnTo>
                        <a:lnTo>
                          <a:pt x="203" y="2"/>
                        </a:lnTo>
                        <a:lnTo>
                          <a:pt x="203" y="2"/>
                        </a:lnTo>
                        <a:lnTo>
                          <a:pt x="203" y="2"/>
                        </a:lnTo>
                        <a:lnTo>
                          <a:pt x="203" y="0"/>
                        </a:lnTo>
                        <a:lnTo>
                          <a:pt x="205" y="0"/>
                        </a:lnTo>
                        <a:lnTo>
                          <a:pt x="205" y="2"/>
                        </a:lnTo>
                        <a:lnTo>
                          <a:pt x="205" y="2"/>
                        </a:lnTo>
                        <a:lnTo>
                          <a:pt x="205" y="2"/>
                        </a:lnTo>
                        <a:lnTo>
                          <a:pt x="205" y="0"/>
                        </a:lnTo>
                        <a:lnTo>
                          <a:pt x="207" y="0"/>
                        </a:lnTo>
                        <a:lnTo>
                          <a:pt x="207" y="0"/>
                        </a:lnTo>
                        <a:lnTo>
                          <a:pt x="207" y="2"/>
                        </a:lnTo>
                        <a:lnTo>
                          <a:pt x="209" y="2"/>
                        </a:lnTo>
                        <a:lnTo>
                          <a:pt x="209" y="0"/>
                        </a:lnTo>
                        <a:lnTo>
                          <a:pt x="209" y="0"/>
                        </a:lnTo>
                        <a:lnTo>
                          <a:pt x="209" y="0"/>
                        </a:lnTo>
                        <a:lnTo>
                          <a:pt x="211" y="0"/>
                        </a:lnTo>
                        <a:lnTo>
                          <a:pt x="211" y="0"/>
                        </a:lnTo>
                        <a:lnTo>
                          <a:pt x="211" y="0"/>
                        </a:lnTo>
                        <a:lnTo>
                          <a:pt x="213" y="0"/>
                        </a:lnTo>
                        <a:lnTo>
                          <a:pt x="213" y="0"/>
                        </a:lnTo>
                        <a:lnTo>
                          <a:pt x="215" y="0"/>
                        </a:lnTo>
                        <a:lnTo>
                          <a:pt x="215" y="0"/>
                        </a:lnTo>
                        <a:lnTo>
                          <a:pt x="215" y="0"/>
                        </a:lnTo>
                        <a:lnTo>
                          <a:pt x="217" y="0"/>
                        </a:lnTo>
                        <a:lnTo>
                          <a:pt x="217" y="0"/>
                        </a:lnTo>
                        <a:lnTo>
                          <a:pt x="217" y="0"/>
                        </a:lnTo>
                        <a:lnTo>
                          <a:pt x="217" y="0"/>
                        </a:lnTo>
                        <a:lnTo>
                          <a:pt x="218" y="0"/>
                        </a:lnTo>
                        <a:lnTo>
                          <a:pt x="218" y="0"/>
                        </a:lnTo>
                        <a:lnTo>
                          <a:pt x="218" y="0"/>
                        </a:lnTo>
                        <a:lnTo>
                          <a:pt x="220" y="0"/>
                        </a:lnTo>
                        <a:lnTo>
                          <a:pt x="220" y="0"/>
                        </a:lnTo>
                        <a:lnTo>
                          <a:pt x="220" y="0"/>
                        </a:lnTo>
                        <a:lnTo>
                          <a:pt x="220" y="0"/>
                        </a:lnTo>
                        <a:lnTo>
                          <a:pt x="220" y="0"/>
                        </a:lnTo>
                        <a:lnTo>
                          <a:pt x="222" y="0"/>
                        </a:lnTo>
                        <a:lnTo>
                          <a:pt x="222" y="2"/>
                        </a:lnTo>
                        <a:lnTo>
                          <a:pt x="222" y="2"/>
                        </a:lnTo>
                        <a:lnTo>
                          <a:pt x="222" y="2"/>
                        </a:lnTo>
                        <a:lnTo>
                          <a:pt x="222" y="2"/>
                        </a:lnTo>
                        <a:lnTo>
                          <a:pt x="224" y="2"/>
                        </a:lnTo>
                        <a:lnTo>
                          <a:pt x="224" y="2"/>
                        </a:lnTo>
                        <a:lnTo>
                          <a:pt x="224" y="4"/>
                        </a:lnTo>
                        <a:lnTo>
                          <a:pt x="224" y="4"/>
                        </a:lnTo>
                        <a:lnTo>
                          <a:pt x="224" y="4"/>
                        </a:lnTo>
                        <a:lnTo>
                          <a:pt x="222" y="4"/>
                        </a:lnTo>
                        <a:lnTo>
                          <a:pt x="222" y="4"/>
                        </a:lnTo>
                        <a:lnTo>
                          <a:pt x="222" y="4"/>
                        </a:lnTo>
                        <a:lnTo>
                          <a:pt x="220" y="4"/>
                        </a:lnTo>
                        <a:lnTo>
                          <a:pt x="220" y="4"/>
                        </a:lnTo>
                        <a:lnTo>
                          <a:pt x="220" y="4"/>
                        </a:lnTo>
                        <a:lnTo>
                          <a:pt x="218" y="4"/>
                        </a:lnTo>
                        <a:lnTo>
                          <a:pt x="218" y="4"/>
                        </a:lnTo>
                        <a:lnTo>
                          <a:pt x="217" y="4"/>
                        </a:lnTo>
                        <a:lnTo>
                          <a:pt x="217" y="4"/>
                        </a:lnTo>
                        <a:lnTo>
                          <a:pt x="217" y="4"/>
                        </a:lnTo>
                        <a:lnTo>
                          <a:pt x="217" y="4"/>
                        </a:lnTo>
                        <a:lnTo>
                          <a:pt x="215" y="4"/>
                        </a:lnTo>
                        <a:lnTo>
                          <a:pt x="215" y="4"/>
                        </a:lnTo>
                        <a:lnTo>
                          <a:pt x="215" y="4"/>
                        </a:lnTo>
                        <a:lnTo>
                          <a:pt x="215" y="4"/>
                        </a:lnTo>
                        <a:lnTo>
                          <a:pt x="215" y="4"/>
                        </a:lnTo>
                        <a:lnTo>
                          <a:pt x="215" y="4"/>
                        </a:lnTo>
                        <a:lnTo>
                          <a:pt x="213" y="4"/>
                        </a:lnTo>
                        <a:lnTo>
                          <a:pt x="213" y="4"/>
                        </a:lnTo>
                        <a:lnTo>
                          <a:pt x="211" y="4"/>
                        </a:lnTo>
                        <a:lnTo>
                          <a:pt x="211" y="4"/>
                        </a:lnTo>
                        <a:lnTo>
                          <a:pt x="211" y="4"/>
                        </a:lnTo>
                        <a:lnTo>
                          <a:pt x="211" y="4"/>
                        </a:lnTo>
                        <a:lnTo>
                          <a:pt x="211" y="5"/>
                        </a:lnTo>
                        <a:lnTo>
                          <a:pt x="211" y="5"/>
                        </a:lnTo>
                        <a:lnTo>
                          <a:pt x="211" y="5"/>
                        </a:lnTo>
                        <a:lnTo>
                          <a:pt x="211" y="5"/>
                        </a:lnTo>
                        <a:lnTo>
                          <a:pt x="211" y="7"/>
                        </a:lnTo>
                        <a:lnTo>
                          <a:pt x="209" y="7"/>
                        </a:lnTo>
                        <a:lnTo>
                          <a:pt x="209" y="7"/>
                        </a:lnTo>
                        <a:lnTo>
                          <a:pt x="209" y="7"/>
                        </a:lnTo>
                        <a:lnTo>
                          <a:pt x="209" y="9"/>
                        </a:lnTo>
                        <a:lnTo>
                          <a:pt x="209" y="9"/>
                        </a:lnTo>
                        <a:lnTo>
                          <a:pt x="207" y="9"/>
                        </a:lnTo>
                        <a:lnTo>
                          <a:pt x="207" y="9"/>
                        </a:lnTo>
                        <a:lnTo>
                          <a:pt x="207" y="11"/>
                        </a:lnTo>
                        <a:lnTo>
                          <a:pt x="207" y="11"/>
                        </a:lnTo>
                        <a:lnTo>
                          <a:pt x="205" y="11"/>
                        </a:lnTo>
                        <a:lnTo>
                          <a:pt x="205" y="11"/>
                        </a:lnTo>
                        <a:lnTo>
                          <a:pt x="205" y="11"/>
                        </a:lnTo>
                        <a:lnTo>
                          <a:pt x="205" y="11"/>
                        </a:lnTo>
                        <a:lnTo>
                          <a:pt x="205" y="11"/>
                        </a:lnTo>
                        <a:lnTo>
                          <a:pt x="203" y="11"/>
                        </a:lnTo>
                        <a:lnTo>
                          <a:pt x="203" y="13"/>
                        </a:lnTo>
                        <a:lnTo>
                          <a:pt x="203" y="13"/>
                        </a:lnTo>
                        <a:lnTo>
                          <a:pt x="203" y="13"/>
                        </a:lnTo>
                        <a:lnTo>
                          <a:pt x="201" y="13"/>
                        </a:lnTo>
                        <a:lnTo>
                          <a:pt x="201" y="13"/>
                        </a:lnTo>
                        <a:lnTo>
                          <a:pt x="201" y="15"/>
                        </a:lnTo>
                        <a:lnTo>
                          <a:pt x="201" y="15"/>
                        </a:lnTo>
                        <a:lnTo>
                          <a:pt x="201" y="17"/>
                        </a:lnTo>
                        <a:lnTo>
                          <a:pt x="201" y="17"/>
                        </a:lnTo>
                        <a:lnTo>
                          <a:pt x="203" y="17"/>
                        </a:lnTo>
                        <a:lnTo>
                          <a:pt x="203" y="19"/>
                        </a:lnTo>
                        <a:lnTo>
                          <a:pt x="201" y="19"/>
                        </a:lnTo>
                        <a:lnTo>
                          <a:pt x="201" y="19"/>
                        </a:lnTo>
                        <a:lnTo>
                          <a:pt x="201" y="19"/>
                        </a:lnTo>
                        <a:lnTo>
                          <a:pt x="201" y="21"/>
                        </a:lnTo>
                        <a:lnTo>
                          <a:pt x="203" y="21"/>
                        </a:lnTo>
                        <a:lnTo>
                          <a:pt x="203" y="21"/>
                        </a:lnTo>
                        <a:lnTo>
                          <a:pt x="203" y="21"/>
                        </a:lnTo>
                        <a:lnTo>
                          <a:pt x="203" y="21"/>
                        </a:lnTo>
                        <a:lnTo>
                          <a:pt x="205" y="21"/>
                        </a:lnTo>
                        <a:lnTo>
                          <a:pt x="205" y="21"/>
                        </a:lnTo>
                        <a:lnTo>
                          <a:pt x="205" y="21"/>
                        </a:lnTo>
                        <a:lnTo>
                          <a:pt x="205" y="21"/>
                        </a:lnTo>
                        <a:lnTo>
                          <a:pt x="207" y="21"/>
                        </a:lnTo>
                        <a:lnTo>
                          <a:pt x="207" y="21"/>
                        </a:lnTo>
                        <a:lnTo>
                          <a:pt x="207" y="21"/>
                        </a:lnTo>
                        <a:lnTo>
                          <a:pt x="209" y="21"/>
                        </a:lnTo>
                        <a:lnTo>
                          <a:pt x="209" y="21"/>
                        </a:lnTo>
                        <a:lnTo>
                          <a:pt x="209" y="21"/>
                        </a:lnTo>
                        <a:lnTo>
                          <a:pt x="211" y="21"/>
                        </a:lnTo>
                        <a:lnTo>
                          <a:pt x="211" y="21"/>
                        </a:lnTo>
                        <a:lnTo>
                          <a:pt x="211" y="21"/>
                        </a:lnTo>
                        <a:lnTo>
                          <a:pt x="211" y="21"/>
                        </a:lnTo>
                        <a:lnTo>
                          <a:pt x="211" y="21"/>
                        </a:lnTo>
                        <a:lnTo>
                          <a:pt x="211" y="23"/>
                        </a:lnTo>
                        <a:lnTo>
                          <a:pt x="211" y="23"/>
                        </a:lnTo>
                        <a:lnTo>
                          <a:pt x="211" y="25"/>
                        </a:lnTo>
                        <a:lnTo>
                          <a:pt x="213" y="25"/>
                        </a:lnTo>
                        <a:lnTo>
                          <a:pt x="213" y="25"/>
                        </a:lnTo>
                        <a:lnTo>
                          <a:pt x="213" y="25"/>
                        </a:lnTo>
                        <a:lnTo>
                          <a:pt x="215" y="25"/>
                        </a:lnTo>
                        <a:lnTo>
                          <a:pt x="215" y="27"/>
                        </a:lnTo>
                        <a:lnTo>
                          <a:pt x="215" y="27"/>
                        </a:lnTo>
                        <a:lnTo>
                          <a:pt x="215" y="27"/>
                        </a:lnTo>
                        <a:lnTo>
                          <a:pt x="215" y="27"/>
                        </a:lnTo>
                        <a:lnTo>
                          <a:pt x="217" y="27"/>
                        </a:lnTo>
                        <a:lnTo>
                          <a:pt x="217" y="27"/>
                        </a:lnTo>
                        <a:lnTo>
                          <a:pt x="217" y="27"/>
                        </a:lnTo>
                        <a:lnTo>
                          <a:pt x="218" y="27"/>
                        </a:lnTo>
                        <a:lnTo>
                          <a:pt x="218" y="28"/>
                        </a:lnTo>
                        <a:lnTo>
                          <a:pt x="218" y="28"/>
                        </a:lnTo>
                        <a:lnTo>
                          <a:pt x="220" y="28"/>
                        </a:lnTo>
                        <a:lnTo>
                          <a:pt x="220" y="28"/>
                        </a:lnTo>
                        <a:lnTo>
                          <a:pt x="220" y="28"/>
                        </a:lnTo>
                        <a:lnTo>
                          <a:pt x="222" y="28"/>
                        </a:lnTo>
                        <a:lnTo>
                          <a:pt x="222" y="28"/>
                        </a:lnTo>
                        <a:lnTo>
                          <a:pt x="222" y="28"/>
                        </a:lnTo>
                        <a:lnTo>
                          <a:pt x="222" y="28"/>
                        </a:lnTo>
                        <a:lnTo>
                          <a:pt x="222" y="28"/>
                        </a:lnTo>
                        <a:lnTo>
                          <a:pt x="222" y="28"/>
                        </a:lnTo>
                        <a:lnTo>
                          <a:pt x="222" y="30"/>
                        </a:lnTo>
                        <a:lnTo>
                          <a:pt x="222" y="30"/>
                        </a:lnTo>
                        <a:lnTo>
                          <a:pt x="222" y="30"/>
                        </a:lnTo>
                        <a:lnTo>
                          <a:pt x="222" y="32"/>
                        </a:lnTo>
                        <a:lnTo>
                          <a:pt x="222" y="32"/>
                        </a:lnTo>
                        <a:lnTo>
                          <a:pt x="222" y="34"/>
                        </a:lnTo>
                        <a:lnTo>
                          <a:pt x="222" y="34"/>
                        </a:lnTo>
                        <a:lnTo>
                          <a:pt x="222" y="34"/>
                        </a:lnTo>
                        <a:lnTo>
                          <a:pt x="224" y="34"/>
                        </a:lnTo>
                        <a:lnTo>
                          <a:pt x="224" y="34"/>
                        </a:lnTo>
                        <a:lnTo>
                          <a:pt x="224" y="34"/>
                        </a:lnTo>
                        <a:lnTo>
                          <a:pt x="226" y="34"/>
                        </a:lnTo>
                        <a:lnTo>
                          <a:pt x="226" y="34"/>
                        </a:lnTo>
                        <a:lnTo>
                          <a:pt x="226" y="36"/>
                        </a:lnTo>
                        <a:lnTo>
                          <a:pt x="226" y="36"/>
                        </a:lnTo>
                        <a:lnTo>
                          <a:pt x="228" y="36"/>
                        </a:lnTo>
                        <a:lnTo>
                          <a:pt x="228" y="36"/>
                        </a:lnTo>
                        <a:lnTo>
                          <a:pt x="228" y="36"/>
                        </a:lnTo>
                        <a:lnTo>
                          <a:pt x="228" y="36"/>
                        </a:lnTo>
                        <a:lnTo>
                          <a:pt x="228" y="38"/>
                        </a:lnTo>
                        <a:lnTo>
                          <a:pt x="228" y="38"/>
                        </a:lnTo>
                        <a:lnTo>
                          <a:pt x="228" y="38"/>
                        </a:lnTo>
                        <a:lnTo>
                          <a:pt x="228" y="40"/>
                        </a:lnTo>
                        <a:lnTo>
                          <a:pt x="228" y="40"/>
                        </a:lnTo>
                        <a:lnTo>
                          <a:pt x="226" y="40"/>
                        </a:lnTo>
                        <a:lnTo>
                          <a:pt x="226" y="42"/>
                        </a:lnTo>
                        <a:lnTo>
                          <a:pt x="226" y="42"/>
                        </a:lnTo>
                        <a:lnTo>
                          <a:pt x="226" y="42"/>
                        </a:lnTo>
                        <a:lnTo>
                          <a:pt x="226" y="42"/>
                        </a:lnTo>
                        <a:lnTo>
                          <a:pt x="224" y="42"/>
                        </a:lnTo>
                        <a:lnTo>
                          <a:pt x="224" y="42"/>
                        </a:lnTo>
                        <a:lnTo>
                          <a:pt x="222" y="42"/>
                        </a:lnTo>
                        <a:lnTo>
                          <a:pt x="222" y="44"/>
                        </a:lnTo>
                        <a:lnTo>
                          <a:pt x="222" y="44"/>
                        </a:lnTo>
                        <a:lnTo>
                          <a:pt x="222" y="44"/>
                        </a:lnTo>
                        <a:lnTo>
                          <a:pt x="222" y="44"/>
                        </a:lnTo>
                        <a:lnTo>
                          <a:pt x="222" y="44"/>
                        </a:lnTo>
                        <a:lnTo>
                          <a:pt x="220" y="44"/>
                        </a:lnTo>
                        <a:lnTo>
                          <a:pt x="220" y="46"/>
                        </a:lnTo>
                        <a:lnTo>
                          <a:pt x="220" y="46"/>
                        </a:lnTo>
                        <a:lnTo>
                          <a:pt x="220" y="48"/>
                        </a:lnTo>
                        <a:lnTo>
                          <a:pt x="220" y="48"/>
                        </a:lnTo>
                        <a:lnTo>
                          <a:pt x="220" y="48"/>
                        </a:lnTo>
                        <a:lnTo>
                          <a:pt x="218" y="48"/>
                        </a:lnTo>
                        <a:lnTo>
                          <a:pt x="218" y="48"/>
                        </a:lnTo>
                        <a:lnTo>
                          <a:pt x="217" y="48"/>
                        </a:lnTo>
                        <a:lnTo>
                          <a:pt x="217" y="48"/>
                        </a:lnTo>
                        <a:lnTo>
                          <a:pt x="217" y="50"/>
                        </a:lnTo>
                        <a:lnTo>
                          <a:pt x="217" y="50"/>
                        </a:lnTo>
                        <a:lnTo>
                          <a:pt x="217" y="50"/>
                        </a:lnTo>
                        <a:lnTo>
                          <a:pt x="217" y="51"/>
                        </a:lnTo>
                        <a:lnTo>
                          <a:pt x="217" y="51"/>
                        </a:lnTo>
                        <a:lnTo>
                          <a:pt x="217" y="51"/>
                        </a:lnTo>
                        <a:lnTo>
                          <a:pt x="217" y="53"/>
                        </a:lnTo>
                        <a:lnTo>
                          <a:pt x="217" y="53"/>
                        </a:lnTo>
                        <a:lnTo>
                          <a:pt x="217" y="53"/>
                        </a:lnTo>
                        <a:lnTo>
                          <a:pt x="217" y="55"/>
                        </a:lnTo>
                        <a:lnTo>
                          <a:pt x="218" y="55"/>
                        </a:lnTo>
                        <a:lnTo>
                          <a:pt x="218" y="55"/>
                        </a:lnTo>
                        <a:lnTo>
                          <a:pt x="218" y="57"/>
                        </a:lnTo>
                        <a:lnTo>
                          <a:pt x="218" y="57"/>
                        </a:lnTo>
                        <a:lnTo>
                          <a:pt x="218" y="59"/>
                        </a:lnTo>
                        <a:lnTo>
                          <a:pt x="218" y="59"/>
                        </a:lnTo>
                        <a:lnTo>
                          <a:pt x="218" y="59"/>
                        </a:lnTo>
                        <a:lnTo>
                          <a:pt x="218" y="59"/>
                        </a:lnTo>
                        <a:lnTo>
                          <a:pt x="218" y="61"/>
                        </a:lnTo>
                        <a:lnTo>
                          <a:pt x="220" y="61"/>
                        </a:lnTo>
                        <a:lnTo>
                          <a:pt x="220" y="61"/>
                        </a:lnTo>
                        <a:lnTo>
                          <a:pt x="220" y="63"/>
                        </a:lnTo>
                        <a:lnTo>
                          <a:pt x="220" y="63"/>
                        </a:lnTo>
                        <a:lnTo>
                          <a:pt x="220" y="65"/>
                        </a:lnTo>
                        <a:lnTo>
                          <a:pt x="220" y="65"/>
                        </a:lnTo>
                        <a:lnTo>
                          <a:pt x="220" y="67"/>
                        </a:lnTo>
                        <a:lnTo>
                          <a:pt x="220" y="67"/>
                        </a:lnTo>
                        <a:lnTo>
                          <a:pt x="220" y="67"/>
                        </a:lnTo>
                        <a:lnTo>
                          <a:pt x="220" y="67"/>
                        </a:lnTo>
                        <a:lnTo>
                          <a:pt x="220" y="69"/>
                        </a:lnTo>
                        <a:lnTo>
                          <a:pt x="220" y="69"/>
                        </a:lnTo>
                        <a:lnTo>
                          <a:pt x="220" y="71"/>
                        </a:lnTo>
                        <a:lnTo>
                          <a:pt x="220" y="71"/>
                        </a:lnTo>
                        <a:lnTo>
                          <a:pt x="220" y="71"/>
                        </a:lnTo>
                        <a:lnTo>
                          <a:pt x="220" y="73"/>
                        </a:lnTo>
                        <a:lnTo>
                          <a:pt x="220" y="73"/>
                        </a:lnTo>
                        <a:lnTo>
                          <a:pt x="220" y="74"/>
                        </a:lnTo>
                        <a:lnTo>
                          <a:pt x="220" y="74"/>
                        </a:lnTo>
                        <a:lnTo>
                          <a:pt x="220" y="74"/>
                        </a:lnTo>
                        <a:lnTo>
                          <a:pt x="220" y="76"/>
                        </a:lnTo>
                        <a:lnTo>
                          <a:pt x="220" y="76"/>
                        </a:lnTo>
                        <a:lnTo>
                          <a:pt x="220" y="76"/>
                        </a:lnTo>
                        <a:lnTo>
                          <a:pt x="220" y="76"/>
                        </a:lnTo>
                        <a:lnTo>
                          <a:pt x="220" y="76"/>
                        </a:lnTo>
                        <a:lnTo>
                          <a:pt x="220" y="78"/>
                        </a:lnTo>
                        <a:lnTo>
                          <a:pt x="220" y="78"/>
                        </a:lnTo>
                        <a:lnTo>
                          <a:pt x="222" y="78"/>
                        </a:lnTo>
                        <a:lnTo>
                          <a:pt x="222" y="78"/>
                        </a:lnTo>
                        <a:lnTo>
                          <a:pt x="222" y="78"/>
                        </a:lnTo>
                        <a:lnTo>
                          <a:pt x="222" y="78"/>
                        </a:lnTo>
                        <a:lnTo>
                          <a:pt x="222" y="80"/>
                        </a:lnTo>
                        <a:lnTo>
                          <a:pt x="224" y="80"/>
                        </a:lnTo>
                        <a:lnTo>
                          <a:pt x="224" y="78"/>
                        </a:lnTo>
                        <a:lnTo>
                          <a:pt x="224" y="78"/>
                        </a:lnTo>
                        <a:lnTo>
                          <a:pt x="226" y="78"/>
                        </a:lnTo>
                        <a:lnTo>
                          <a:pt x="226" y="78"/>
                        </a:lnTo>
                        <a:lnTo>
                          <a:pt x="226" y="80"/>
                        </a:lnTo>
                        <a:lnTo>
                          <a:pt x="226" y="80"/>
                        </a:lnTo>
                        <a:lnTo>
                          <a:pt x="226" y="80"/>
                        </a:lnTo>
                        <a:lnTo>
                          <a:pt x="228" y="80"/>
                        </a:lnTo>
                        <a:lnTo>
                          <a:pt x="228" y="82"/>
                        </a:lnTo>
                        <a:lnTo>
                          <a:pt x="228" y="82"/>
                        </a:lnTo>
                        <a:lnTo>
                          <a:pt x="230" y="82"/>
                        </a:lnTo>
                        <a:lnTo>
                          <a:pt x="230" y="82"/>
                        </a:lnTo>
                        <a:lnTo>
                          <a:pt x="230" y="82"/>
                        </a:lnTo>
                        <a:lnTo>
                          <a:pt x="230" y="82"/>
                        </a:lnTo>
                        <a:lnTo>
                          <a:pt x="232" y="82"/>
                        </a:lnTo>
                        <a:lnTo>
                          <a:pt x="232" y="84"/>
                        </a:lnTo>
                        <a:lnTo>
                          <a:pt x="232" y="84"/>
                        </a:lnTo>
                        <a:lnTo>
                          <a:pt x="232" y="84"/>
                        </a:lnTo>
                        <a:lnTo>
                          <a:pt x="232" y="84"/>
                        </a:lnTo>
                        <a:lnTo>
                          <a:pt x="234" y="84"/>
                        </a:lnTo>
                        <a:lnTo>
                          <a:pt x="234" y="84"/>
                        </a:lnTo>
                        <a:lnTo>
                          <a:pt x="236" y="84"/>
                        </a:lnTo>
                        <a:lnTo>
                          <a:pt x="236" y="84"/>
                        </a:lnTo>
                        <a:lnTo>
                          <a:pt x="236" y="84"/>
                        </a:lnTo>
                        <a:lnTo>
                          <a:pt x="236" y="84"/>
                        </a:lnTo>
                        <a:lnTo>
                          <a:pt x="238" y="84"/>
                        </a:lnTo>
                        <a:lnTo>
                          <a:pt x="238" y="84"/>
                        </a:lnTo>
                        <a:lnTo>
                          <a:pt x="238" y="84"/>
                        </a:lnTo>
                        <a:lnTo>
                          <a:pt x="238" y="84"/>
                        </a:lnTo>
                        <a:lnTo>
                          <a:pt x="238" y="84"/>
                        </a:lnTo>
                        <a:lnTo>
                          <a:pt x="240" y="84"/>
                        </a:lnTo>
                        <a:lnTo>
                          <a:pt x="240" y="84"/>
                        </a:lnTo>
                        <a:lnTo>
                          <a:pt x="238" y="84"/>
                        </a:lnTo>
                        <a:lnTo>
                          <a:pt x="238" y="84"/>
                        </a:lnTo>
                        <a:lnTo>
                          <a:pt x="238" y="86"/>
                        </a:lnTo>
                        <a:lnTo>
                          <a:pt x="238" y="86"/>
                        </a:lnTo>
                        <a:lnTo>
                          <a:pt x="238" y="88"/>
                        </a:lnTo>
                        <a:lnTo>
                          <a:pt x="238" y="88"/>
                        </a:lnTo>
                        <a:lnTo>
                          <a:pt x="238" y="88"/>
                        </a:lnTo>
                        <a:lnTo>
                          <a:pt x="238" y="88"/>
                        </a:lnTo>
                        <a:lnTo>
                          <a:pt x="238" y="90"/>
                        </a:lnTo>
                        <a:lnTo>
                          <a:pt x="238" y="90"/>
                        </a:lnTo>
                        <a:lnTo>
                          <a:pt x="240" y="90"/>
                        </a:lnTo>
                        <a:lnTo>
                          <a:pt x="240" y="90"/>
                        </a:lnTo>
                        <a:lnTo>
                          <a:pt x="241" y="90"/>
                        </a:lnTo>
                        <a:lnTo>
                          <a:pt x="241" y="90"/>
                        </a:lnTo>
                        <a:lnTo>
                          <a:pt x="241" y="90"/>
                        </a:lnTo>
                        <a:lnTo>
                          <a:pt x="241" y="92"/>
                        </a:lnTo>
                        <a:lnTo>
                          <a:pt x="243" y="92"/>
                        </a:lnTo>
                        <a:lnTo>
                          <a:pt x="243" y="92"/>
                        </a:lnTo>
                        <a:lnTo>
                          <a:pt x="243" y="92"/>
                        </a:lnTo>
                        <a:lnTo>
                          <a:pt x="243" y="90"/>
                        </a:lnTo>
                        <a:lnTo>
                          <a:pt x="245" y="90"/>
                        </a:lnTo>
                        <a:lnTo>
                          <a:pt x="245" y="90"/>
                        </a:lnTo>
                        <a:lnTo>
                          <a:pt x="245" y="92"/>
                        </a:lnTo>
                        <a:lnTo>
                          <a:pt x="247" y="92"/>
                        </a:lnTo>
                        <a:lnTo>
                          <a:pt x="247" y="92"/>
                        </a:lnTo>
                        <a:lnTo>
                          <a:pt x="247" y="92"/>
                        </a:lnTo>
                        <a:lnTo>
                          <a:pt x="247" y="92"/>
                        </a:lnTo>
                        <a:lnTo>
                          <a:pt x="249" y="92"/>
                        </a:lnTo>
                        <a:lnTo>
                          <a:pt x="249" y="92"/>
                        </a:lnTo>
                        <a:lnTo>
                          <a:pt x="249" y="92"/>
                        </a:lnTo>
                        <a:lnTo>
                          <a:pt x="249" y="94"/>
                        </a:lnTo>
                        <a:lnTo>
                          <a:pt x="249" y="94"/>
                        </a:lnTo>
                        <a:lnTo>
                          <a:pt x="249" y="94"/>
                        </a:lnTo>
                        <a:lnTo>
                          <a:pt x="251" y="94"/>
                        </a:lnTo>
                        <a:lnTo>
                          <a:pt x="251" y="95"/>
                        </a:lnTo>
                        <a:lnTo>
                          <a:pt x="251" y="95"/>
                        </a:lnTo>
                        <a:lnTo>
                          <a:pt x="249" y="95"/>
                        </a:lnTo>
                        <a:lnTo>
                          <a:pt x="249" y="97"/>
                        </a:lnTo>
                        <a:lnTo>
                          <a:pt x="249" y="97"/>
                        </a:lnTo>
                        <a:lnTo>
                          <a:pt x="249" y="97"/>
                        </a:lnTo>
                        <a:lnTo>
                          <a:pt x="249" y="97"/>
                        </a:lnTo>
                        <a:lnTo>
                          <a:pt x="249" y="99"/>
                        </a:lnTo>
                        <a:lnTo>
                          <a:pt x="247" y="99"/>
                        </a:lnTo>
                        <a:lnTo>
                          <a:pt x="247" y="99"/>
                        </a:lnTo>
                        <a:lnTo>
                          <a:pt x="247" y="99"/>
                        </a:lnTo>
                        <a:lnTo>
                          <a:pt x="247" y="99"/>
                        </a:lnTo>
                        <a:lnTo>
                          <a:pt x="245" y="99"/>
                        </a:lnTo>
                        <a:lnTo>
                          <a:pt x="245" y="99"/>
                        </a:lnTo>
                        <a:lnTo>
                          <a:pt x="243" y="99"/>
                        </a:lnTo>
                        <a:lnTo>
                          <a:pt x="243" y="99"/>
                        </a:lnTo>
                        <a:lnTo>
                          <a:pt x="243" y="99"/>
                        </a:lnTo>
                        <a:lnTo>
                          <a:pt x="241" y="99"/>
                        </a:lnTo>
                        <a:lnTo>
                          <a:pt x="241" y="99"/>
                        </a:lnTo>
                        <a:lnTo>
                          <a:pt x="241" y="99"/>
                        </a:lnTo>
                        <a:lnTo>
                          <a:pt x="241" y="101"/>
                        </a:lnTo>
                        <a:lnTo>
                          <a:pt x="241" y="101"/>
                        </a:lnTo>
                        <a:lnTo>
                          <a:pt x="240" y="101"/>
                        </a:lnTo>
                        <a:lnTo>
                          <a:pt x="240" y="101"/>
                        </a:lnTo>
                        <a:lnTo>
                          <a:pt x="240" y="101"/>
                        </a:lnTo>
                        <a:lnTo>
                          <a:pt x="238" y="101"/>
                        </a:lnTo>
                        <a:lnTo>
                          <a:pt x="238" y="103"/>
                        </a:lnTo>
                        <a:lnTo>
                          <a:pt x="238" y="103"/>
                        </a:lnTo>
                        <a:lnTo>
                          <a:pt x="238" y="103"/>
                        </a:lnTo>
                        <a:lnTo>
                          <a:pt x="238" y="103"/>
                        </a:lnTo>
                        <a:lnTo>
                          <a:pt x="236" y="103"/>
                        </a:lnTo>
                        <a:lnTo>
                          <a:pt x="236" y="105"/>
                        </a:lnTo>
                        <a:lnTo>
                          <a:pt x="236" y="105"/>
                        </a:lnTo>
                        <a:lnTo>
                          <a:pt x="236" y="105"/>
                        </a:lnTo>
                        <a:lnTo>
                          <a:pt x="236" y="107"/>
                        </a:lnTo>
                        <a:lnTo>
                          <a:pt x="236" y="107"/>
                        </a:lnTo>
                        <a:lnTo>
                          <a:pt x="236" y="107"/>
                        </a:lnTo>
                        <a:lnTo>
                          <a:pt x="238" y="107"/>
                        </a:lnTo>
                        <a:lnTo>
                          <a:pt x="238" y="107"/>
                        </a:lnTo>
                        <a:lnTo>
                          <a:pt x="238" y="109"/>
                        </a:lnTo>
                        <a:lnTo>
                          <a:pt x="238" y="109"/>
                        </a:lnTo>
                        <a:lnTo>
                          <a:pt x="238" y="109"/>
                        </a:lnTo>
                        <a:lnTo>
                          <a:pt x="238" y="111"/>
                        </a:lnTo>
                        <a:lnTo>
                          <a:pt x="238" y="111"/>
                        </a:lnTo>
                        <a:lnTo>
                          <a:pt x="238" y="113"/>
                        </a:lnTo>
                        <a:lnTo>
                          <a:pt x="238" y="113"/>
                        </a:lnTo>
                        <a:lnTo>
                          <a:pt x="238" y="113"/>
                        </a:lnTo>
                        <a:lnTo>
                          <a:pt x="238" y="115"/>
                        </a:lnTo>
                        <a:lnTo>
                          <a:pt x="236" y="115"/>
                        </a:lnTo>
                        <a:lnTo>
                          <a:pt x="236" y="115"/>
                        </a:lnTo>
                        <a:lnTo>
                          <a:pt x="236" y="117"/>
                        </a:lnTo>
                        <a:lnTo>
                          <a:pt x="236" y="117"/>
                        </a:lnTo>
                        <a:lnTo>
                          <a:pt x="236" y="117"/>
                        </a:lnTo>
                        <a:lnTo>
                          <a:pt x="236" y="118"/>
                        </a:lnTo>
                        <a:lnTo>
                          <a:pt x="238" y="118"/>
                        </a:lnTo>
                        <a:lnTo>
                          <a:pt x="238" y="118"/>
                        </a:lnTo>
                        <a:lnTo>
                          <a:pt x="238" y="118"/>
                        </a:lnTo>
                        <a:lnTo>
                          <a:pt x="238" y="118"/>
                        </a:lnTo>
                        <a:lnTo>
                          <a:pt x="238" y="120"/>
                        </a:lnTo>
                        <a:lnTo>
                          <a:pt x="238" y="120"/>
                        </a:lnTo>
                        <a:lnTo>
                          <a:pt x="238" y="120"/>
                        </a:lnTo>
                        <a:lnTo>
                          <a:pt x="236" y="120"/>
                        </a:lnTo>
                        <a:lnTo>
                          <a:pt x="236" y="120"/>
                        </a:lnTo>
                        <a:lnTo>
                          <a:pt x="236" y="122"/>
                        </a:lnTo>
                        <a:lnTo>
                          <a:pt x="236" y="122"/>
                        </a:lnTo>
                        <a:lnTo>
                          <a:pt x="236" y="122"/>
                        </a:lnTo>
                        <a:lnTo>
                          <a:pt x="234" y="122"/>
                        </a:lnTo>
                        <a:lnTo>
                          <a:pt x="234" y="122"/>
                        </a:lnTo>
                        <a:lnTo>
                          <a:pt x="234" y="122"/>
                        </a:lnTo>
                        <a:lnTo>
                          <a:pt x="234" y="124"/>
                        </a:lnTo>
                        <a:lnTo>
                          <a:pt x="234" y="124"/>
                        </a:lnTo>
                        <a:lnTo>
                          <a:pt x="232" y="124"/>
                        </a:lnTo>
                        <a:lnTo>
                          <a:pt x="232" y="124"/>
                        </a:lnTo>
                        <a:lnTo>
                          <a:pt x="232" y="124"/>
                        </a:lnTo>
                        <a:lnTo>
                          <a:pt x="232" y="126"/>
                        </a:lnTo>
                        <a:lnTo>
                          <a:pt x="232" y="126"/>
                        </a:lnTo>
                        <a:lnTo>
                          <a:pt x="232" y="126"/>
                        </a:lnTo>
                        <a:lnTo>
                          <a:pt x="230" y="126"/>
                        </a:lnTo>
                        <a:lnTo>
                          <a:pt x="230" y="128"/>
                        </a:lnTo>
                        <a:lnTo>
                          <a:pt x="230" y="128"/>
                        </a:lnTo>
                        <a:lnTo>
                          <a:pt x="230" y="128"/>
                        </a:lnTo>
                        <a:lnTo>
                          <a:pt x="230" y="128"/>
                        </a:lnTo>
                        <a:lnTo>
                          <a:pt x="230" y="130"/>
                        </a:lnTo>
                        <a:lnTo>
                          <a:pt x="228" y="130"/>
                        </a:lnTo>
                        <a:lnTo>
                          <a:pt x="228" y="130"/>
                        </a:lnTo>
                        <a:lnTo>
                          <a:pt x="228" y="130"/>
                        </a:lnTo>
                        <a:lnTo>
                          <a:pt x="226" y="130"/>
                        </a:lnTo>
                        <a:lnTo>
                          <a:pt x="226" y="132"/>
                        </a:lnTo>
                        <a:lnTo>
                          <a:pt x="226" y="132"/>
                        </a:lnTo>
                        <a:lnTo>
                          <a:pt x="226" y="132"/>
                        </a:lnTo>
                        <a:lnTo>
                          <a:pt x="226" y="132"/>
                        </a:lnTo>
                        <a:lnTo>
                          <a:pt x="226" y="132"/>
                        </a:lnTo>
                        <a:lnTo>
                          <a:pt x="224" y="132"/>
                        </a:lnTo>
                        <a:lnTo>
                          <a:pt x="224" y="134"/>
                        </a:lnTo>
                        <a:lnTo>
                          <a:pt x="224" y="134"/>
                        </a:lnTo>
                        <a:lnTo>
                          <a:pt x="226" y="134"/>
                        </a:lnTo>
                        <a:lnTo>
                          <a:pt x="226" y="136"/>
                        </a:lnTo>
                        <a:lnTo>
                          <a:pt x="226" y="136"/>
                        </a:lnTo>
                        <a:lnTo>
                          <a:pt x="226" y="136"/>
                        </a:lnTo>
                        <a:lnTo>
                          <a:pt x="226" y="138"/>
                        </a:lnTo>
                        <a:lnTo>
                          <a:pt x="226" y="138"/>
                        </a:lnTo>
                        <a:lnTo>
                          <a:pt x="226" y="138"/>
                        </a:lnTo>
                        <a:lnTo>
                          <a:pt x="226" y="140"/>
                        </a:lnTo>
                        <a:lnTo>
                          <a:pt x="224" y="140"/>
                        </a:lnTo>
                        <a:lnTo>
                          <a:pt x="224" y="140"/>
                        </a:lnTo>
                        <a:lnTo>
                          <a:pt x="224" y="140"/>
                        </a:lnTo>
                        <a:lnTo>
                          <a:pt x="222" y="140"/>
                        </a:lnTo>
                        <a:lnTo>
                          <a:pt x="222" y="140"/>
                        </a:lnTo>
                        <a:lnTo>
                          <a:pt x="222" y="140"/>
                        </a:lnTo>
                        <a:lnTo>
                          <a:pt x="222" y="140"/>
                        </a:lnTo>
                        <a:lnTo>
                          <a:pt x="220" y="140"/>
                        </a:lnTo>
                        <a:lnTo>
                          <a:pt x="220" y="140"/>
                        </a:lnTo>
                        <a:lnTo>
                          <a:pt x="220" y="141"/>
                        </a:lnTo>
                        <a:lnTo>
                          <a:pt x="220" y="141"/>
                        </a:lnTo>
                        <a:lnTo>
                          <a:pt x="218" y="141"/>
                        </a:lnTo>
                        <a:lnTo>
                          <a:pt x="218" y="141"/>
                        </a:lnTo>
                        <a:lnTo>
                          <a:pt x="218" y="141"/>
                        </a:lnTo>
                        <a:lnTo>
                          <a:pt x="217" y="141"/>
                        </a:lnTo>
                        <a:lnTo>
                          <a:pt x="217" y="141"/>
                        </a:lnTo>
                        <a:lnTo>
                          <a:pt x="217" y="143"/>
                        </a:lnTo>
                        <a:lnTo>
                          <a:pt x="217" y="143"/>
                        </a:lnTo>
                        <a:lnTo>
                          <a:pt x="217" y="143"/>
                        </a:lnTo>
                        <a:lnTo>
                          <a:pt x="217" y="145"/>
                        </a:lnTo>
                        <a:lnTo>
                          <a:pt x="217" y="145"/>
                        </a:lnTo>
                        <a:lnTo>
                          <a:pt x="215" y="145"/>
                        </a:lnTo>
                        <a:lnTo>
                          <a:pt x="215" y="147"/>
                        </a:lnTo>
                        <a:lnTo>
                          <a:pt x="215" y="147"/>
                        </a:lnTo>
                        <a:lnTo>
                          <a:pt x="215" y="147"/>
                        </a:lnTo>
                        <a:lnTo>
                          <a:pt x="215" y="147"/>
                        </a:lnTo>
                        <a:lnTo>
                          <a:pt x="215" y="149"/>
                        </a:lnTo>
                        <a:lnTo>
                          <a:pt x="215" y="149"/>
                        </a:lnTo>
                        <a:lnTo>
                          <a:pt x="215" y="151"/>
                        </a:lnTo>
                        <a:lnTo>
                          <a:pt x="215" y="151"/>
                        </a:lnTo>
                        <a:lnTo>
                          <a:pt x="215" y="151"/>
                        </a:lnTo>
                        <a:lnTo>
                          <a:pt x="215" y="153"/>
                        </a:lnTo>
                        <a:lnTo>
                          <a:pt x="213" y="153"/>
                        </a:lnTo>
                        <a:lnTo>
                          <a:pt x="213" y="153"/>
                        </a:lnTo>
                        <a:lnTo>
                          <a:pt x="213" y="153"/>
                        </a:lnTo>
                        <a:lnTo>
                          <a:pt x="213" y="155"/>
                        </a:lnTo>
                        <a:lnTo>
                          <a:pt x="213" y="155"/>
                        </a:lnTo>
                        <a:lnTo>
                          <a:pt x="211" y="155"/>
                        </a:lnTo>
                        <a:lnTo>
                          <a:pt x="211" y="155"/>
                        </a:lnTo>
                        <a:lnTo>
                          <a:pt x="211" y="157"/>
                        </a:lnTo>
                        <a:lnTo>
                          <a:pt x="211" y="157"/>
                        </a:lnTo>
                        <a:lnTo>
                          <a:pt x="211" y="157"/>
                        </a:lnTo>
                        <a:lnTo>
                          <a:pt x="211" y="157"/>
                        </a:lnTo>
                        <a:lnTo>
                          <a:pt x="211" y="159"/>
                        </a:lnTo>
                        <a:lnTo>
                          <a:pt x="209" y="159"/>
                        </a:lnTo>
                        <a:lnTo>
                          <a:pt x="209" y="159"/>
                        </a:lnTo>
                        <a:lnTo>
                          <a:pt x="209" y="159"/>
                        </a:lnTo>
                        <a:lnTo>
                          <a:pt x="209" y="161"/>
                        </a:lnTo>
                        <a:lnTo>
                          <a:pt x="209" y="161"/>
                        </a:lnTo>
                        <a:lnTo>
                          <a:pt x="209" y="161"/>
                        </a:lnTo>
                        <a:lnTo>
                          <a:pt x="209" y="163"/>
                        </a:lnTo>
                        <a:lnTo>
                          <a:pt x="207" y="163"/>
                        </a:lnTo>
                        <a:lnTo>
                          <a:pt x="207" y="163"/>
                        </a:lnTo>
                        <a:lnTo>
                          <a:pt x="205" y="163"/>
                        </a:lnTo>
                        <a:lnTo>
                          <a:pt x="205" y="163"/>
                        </a:lnTo>
                        <a:lnTo>
                          <a:pt x="205" y="163"/>
                        </a:lnTo>
                        <a:lnTo>
                          <a:pt x="205" y="163"/>
                        </a:lnTo>
                        <a:lnTo>
                          <a:pt x="205" y="164"/>
                        </a:lnTo>
                        <a:lnTo>
                          <a:pt x="203" y="164"/>
                        </a:lnTo>
                        <a:lnTo>
                          <a:pt x="203" y="164"/>
                        </a:lnTo>
                        <a:lnTo>
                          <a:pt x="203" y="164"/>
                        </a:lnTo>
                        <a:lnTo>
                          <a:pt x="203" y="164"/>
                        </a:lnTo>
                        <a:lnTo>
                          <a:pt x="201" y="164"/>
                        </a:lnTo>
                        <a:lnTo>
                          <a:pt x="201" y="164"/>
                        </a:lnTo>
                        <a:lnTo>
                          <a:pt x="201" y="164"/>
                        </a:lnTo>
                        <a:lnTo>
                          <a:pt x="201" y="166"/>
                        </a:lnTo>
                        <a:lnTo>
                          <a:pt x="199" y="166"/>
                        </a:lnTo>
                        <a:lnTo>
                          <a:pt x="199" y="166"/>
                        </a:lnTo>
                        <a:lnTo>
                          <a:pt x="199" y="166"/>
                        </a:lnTo>
                        <a:lnTo>
                          <a:pt x="199" y="166"/>
                        </a:lnTo>
                        <a:lnTo>
                          <a:pt x="197" y="166"/>
                        </a:lnTo>
                        <a:lnTo>
                          <a:pt x="197" y="168"/>
                        </a:lnTo>
                        <a:lnTo>
                          <a:pt x="197" y="168"/>
                        </a:lnTo>
                        <a:lnTo>
                          <a:pt x="197" y="168"/>
                        </a:lnTo>
                        <a:lnTo>
                          <a:pt x="197" y="170"/>
                        </a:lnTo>
                        <a:lnTo>
                          <a:pt x="197" y="170"/>
                        </a:lnTo>
                        <a:lnTo>
                          <a:pt x="196" y="170"/>
                        </a:lnTo>
                        <a:lnTo>
                          <a:pt x="196" y="172"/>
                        </a:lnTo>
                        <a:lnTo>
                          <a:pt x="196" y="172"/>
                        </a:lnTo>
                        <a:lnTo>
                          <a:pt x="196" y="172"/>
                        </a:lnTo>
                        <a:lnTo>
                          <a:pt x="196" y="172"/>
                        </a:lnTo>
                        <a:lnTo>
                          <a:pt x="196" y="174"/>
                        </a:lnTo>
                        <a:lnTo>
                          <a:pt x="196" y="174"/>
                        </a:lnTo>
                        <a:lnTo>
                          <a:pt x="196" y="174"/>
                        </a:lnTo>
                        <a:lnTo>
                          <a:pt x="196" y="176"/>
                        </a:lnTo>
                        <a:lnTo>
                          <a:pt x="194" y="176"/>
                        </a:lnTo>
                        <a:lnTo>
                          <a:pt x="194" y="176"/>
                        </a:lnTo>
                        <a:lnTo>
                          <a:pt x="194" y="176"/>
                        </a:lnTo>
                        <a:lnTo>
                          <a:pt x="194" y="178"/>
                        </a:lnTo>
                        <a:lnTo>
                          <a:pt x="194" y="178"/>
                        </a:lnTo>
                        <a:lnTo>
                          <a:pt x="194" y="178"/>
                        </a:lnTo>
                        <a:lnTo>
                          <a:pt x="192" y="178"/>
                        </a:lnTo>
                        <a:lnTo>
                          <a:pt x="192" y="178"/>
                        </a:lnTo>
                        <a:lnTo>
                          <a:pt x="192" y="180"/>
                        </a:lnTo>
                        <a:lnTo>
                          <a:pt x="192" y="180"/>
                        </a:lnTo>
                        <a:lnTo>
                          <a:pt x="190" y="180"/>
                        </a:lnTo>
                        <a:lnTo>
                          <a:pt x="190" y="180"/>
                        </a:lnTo>
                        <a:lnTo>
                          <a:pt x="190" y="182"/>
                        </a:lnTo>
                        <a:lnTo>
                          <a:pt x="190" y="182"/>
                        </a:lnTo>
                        <a:lnTo>
                          <a:pt x="190" y="184"/>
                        </a:lnTo>
                        <a:lnTo>
                          <a:pt x="190" y="184"/>
                        </a:lnTo>
                        <a:lnTo>
                          <a:pt x="190" y="184"/>
                        </a:lnTo>
                        <a:lnTo>
                          <a:pt x="190" y="184"/>
                        </a:lnTo>
                        <a:lnTo>
                          <a:pt x="188" y="184"/>
                        </a:lnTo>
                        <a:lnTo>
                          <a:pt x="188" y="184"/>
                        </a:lnTo>
                        <a:lnTo>
                          <a:pt x="188" y="184"/>
                        </a:lnTo>
                        <a:lnTo>
                          <a:pt x="188" y="186"/>
                        </a:lnTo>
                        <a:lnTo>
                          <a:pt x="186" y="186"/>
                        </a:lnTo>
                        <a:lnTo>
                          <a:pt x="186" y="186"/>
                        </a:lnTo>
                        <a:lnTo>
                          <a:pt x="184" y="186"/>
                        </a:lnTo>
                        <a:lnTo>
                          <a:pt x="184" y="186"/>
                        </a:lnTo>
                        <a:lnTo>
                          <a:pt x="184" y="186"/>
                        </a:lnTo>
                        <a:lnTo>
                          <a:pt x="182" y="186"/>
                        </a:lnTo>
                        <a:lnTo>
                          <a:pt x="182" y="186"/>
                        </a:lnTo>
                        <a:lnTo>
                          <a:pt x="182" y="186"/>
                        </a:lnTo>
                        <a:lnTo>
                          <a:pt x="180" y="186"/>
                        </a:lnTo>
                        <a:lnTo>
                          <a:pt x="180" y="186"/>
                        </a:lnTo>
                        <a:lnTo>
                          <a:pt x="180" y="186"/>
                        </a:lnTo>
                        <a:lnTo>
                          <a:pt x="178" y="186"/>
                        </a:lnTo>
                        <a:lnTo>
                          <a:pt x="178" y="186"/>
                        </a:lnTo>
                        <a:lnTo>
                          <a:pt x="178" y="186"/>
                        </a:lnTo>
                        <a:lnTo>
                          <a:pt x="178" y="187"/>
                        </a:lnTo>
                        <a:lnTo>
                          <a:pt x="176" y="187"/>
                        </a:lnTo>
                        <a:lnTo>
                          <a:pt x="176" y="187"/>
                        </a:lnTo>
                        <a:lnTo>
                          <a:pt x="176" y="187"/>
                        </a:lnTo>
                        <a:lnTo>
                          <a:pt x="176" y="187"/>
                        </a:lnTo>
                        <a:lnTo>
                          <a:pt x="174" y="187"/>
                        </a:lnTo>
                        <a:lnTo>
                          <a:pt x="174" y="187"/>
                        </a:lnTo>
                        <a:lnTo>
                          <a:pt x="174" y="187"/>
                        </a:lnTo>
                        <a:lnTo>
                          <a:pt x="173" y="187"/>
                        </a:lnTo>
                        <a:lnTo>
                          <a:pt x="173" y="187"/>
                        </a:lnTo>
                        <a:lnTo>
                          <a:pt x="173" y="187"/>
                        </a:lnTo>
                        <a:lnTo>
                          <a:pt x="171" y="187"/>
                        </a:lnTo>
                        <a:lnTo>
                          <a:pt x="171" y="187"/>
                        </a:lnTo>
                        <a:lnTo>
                          <a:pt x="171" y="187"/>
                        </a:lnTo>
                        <a:lnTo>
                          <a:pt x="171" y="187"/>
                        </a:lnTo>
                        <a:lnTo>
                          <a:pt x="171" y="187"/>
                        </a:lnTo>
                        <a:lnTo>
                          <a:pt x="171" y="186"/>
                        </a:lnTo>
                        <a:lnTo>
                          <a:pt x="169" y="186"/>
                        </a:lnTo>
                        <a:lnTo>
                          <a:pt x="169" y="186"/>
                        </a:lnTo>
                        <a:lnTo>
                          <a:pt x="169" y="184"/>
                        </a:lnTo>
                        <a:lnTo>
                          <a:pt x="169" y="184"/>
                        </a:lnTo>
                        <a:lnTo>
                          <a:pt x="169" y="184"/>
                        </a:lnTo>
                        <a:lnTo>
                          <a:pt x="169" y="182"/>
                        </a:lnTo>
                        <a:lnTo>
                          <a:pt x="167" y="182"/>
                        </a:lnTo>
                        <a:lnTo>
                          <a:pt x="167" y="182"/>
                        </a:lnTo>
                        <a:lnTo>
                          <a:pt x="167" y="182"/>
                        </a:lnTo>
                        <a:lnTo>
                          <a:pt x="167" y="182"/>
                        </a:lnTo>
                        <a:lnTo>
                          <a:pt x="165" y="182"/>
                        </a:lnTo>
                        <a:lnTo>
                          <a:pt x="165" y="182"/>
                        </a:lnTo>
                        <a:lnTo>
                          <a:pt x="165" y="182"/>
                        </a:lnTo>
                        <a:lnTo>
                          <a:pt x="163" y="182"/>
                        </a:lnTo>
                        <a:lnTo>
                          <a:pt x="163" y="182"/>
                        </a:lnTo>
                        <a:lnTo>
                          <a:pt x="163" y="184"/>
                        </a:lnTo>
                        <a:lnTo>
                          <a:pt x="163" y="184"/>
                        </a:lnTo>
                        <a:lnTo>
                          <a:pt x="163" y="184"/>
                        </a:lnTo>
                        <a:lnTo>
                          <a:pt x="161" y="184"/>
                        </a:lnTo>
                        <a:lnTo>
                          <a:pt x="161" y="184"/>
                        </a:lnTo>
                        <a:lnTo>
                          <a:pt x="161" y="186"/>
                        </a:lnTo>
                        <a:lnTo>
                          <a:pt x="161" y="186"/>
                        </a:lnTo>
                        <a:lnTo>
                          <a:pt x="161" y="186"/>
                        </a:lnTo>
                        <a:lnTo>
                          <a:pt x="159" y="186"/>
                        </a:lnTo>
                        <a:lnTo>
                          <a:pt x="159" y="187"/>
                        </a:lnTo>
                        <a:lnTo>
                          <a:pt x="159" y="187"/>
                        </a:lnTo>
                        <a:lnTo>
                          <a:pt x="159" y="187"/>
                        </a:lnTo>
                        <a:lnTo>
                          <a:pt x="159" y="187"/>
                        </a:lnTo>
                        <a:lnTo>
                          <a:pt x="159" y="189"/>
                        </a:lnTo>
                        <a:lnTo>
                          <a:pt x="157" y="189"/>
                        </a:lnTo>
                        <a:lnTo>
                          <a:pt x="157" y="189"/>
                        </a:lnTo>
                        <a:lnTo>
                          <a:pt x="157" y="191"/>
                        </a:lnTo>
                        <a:lnTo>
                          <a:pt x="157" y="191"/>
                        </a:lnTo>
                        <a:lnTo>
                          <a:pt x="157" y="191"/>
                        </a:lnTo>
                        <a:lnTo>
                          <a:pt x="157" y="191"/>
                        </a:lnTo>
                        <a:lnTo>
                          <a:pt x="157" y="193"/>
                        </a:lnTo>
                        <a:lnTo>
                          <a:pt x="155" y="193"/>
                        </a:lnTo>
                        <a:lnTo>
                          <a:pt x="155" y="193"/>
                        </a:lnTo>
                        <a:lnTo>
                          <a:pt x="155" y="193"/>
                        </a:lnTo>
                        <a:lnTo>
                          <a:pt x="155" y="195"/>
                        </a:lnTo>
                        <a:lnTo>
                          <a:pt x="155" y="195"/>
                        </a:lnTo>
                        <a:lnTo>
                          <a:pt x="155" y="195"/>
                        </a:lnTo>
                        <a:lnTo>
                          <a:pt x="153" y="195"/>
                        </a:lnTo>
                        <a:lnTo>
                          <a:pt x="153" y="195"/>
                        </a:lnTo>
                        <a:lnTo>
                          <a:pt x="153" y="195"/>
                        </a:lnTo>
                        <a:lnTo>
                          <a:pt x="153" y="197"/>
                        </a:lnTo>
                        <a:lnTo>
                          <a:pt x="152" y="197"/>
                        </a:lnTo>
                        <a:lnTo>
                          <a:pt x="152" y="197"/>
                        </a:lnTo>
                        <a:lnTo>
                          <a:pt x="152" y="197"/>
                        </a:lnTo>
                        <a:lnTo>
                          <a:pt x="152" y="197"/>
                        </a:lnTo>
                        <a:lnTo>
                          <a:pt x="152" y="199"/>
                        </a:lnTo>
                        <a:lnTo>
                          <a:pt x="150" y="199"/>
                        </a:lnTo>
                        <a:lnTo>
                          <a:pt x="150" y="199"/>
                        </a:lnTo>
                        <a:lnTo>
                          <a:pt x="150" y="201"/>
                        </a:lnTo>
                        <a:lnTo>
                          <a:pt x="150" y="201"/>
                        </a:lnTo>
                        <a:lnTo>
                          <a:pt x="150" y="201"/>
                        </a:lnTo>
                        <a:lnTo>
                          <a:pt x="150" y="203"/>
                        </a:lnTo>
                        <a:lnTo>
                          <a:pt x="150" y="203"/>
                        </a:lnTo>
                        <a:lnTo>
                          <a:pt x="150" y="203"/>
                        </a:lnTo>
                        <a:lnTo>
                          <a:pt x="150" y="203"/>
                        </a:lnTo>
                        <a:lnTo>
                          <a:pt x="150" y="205"/>
                        </a:lnTo>
                        <a:lnTo>
                          <a:pt x="150" y="205"/>
                        </a:lnTo>
                        <a:lnTo>
                          <a:pt x="150" y="207"/>
                        </a:lnTo>
                        <a:lnTo>
                          <a:pt x="150" y="207"/>
                        </a:lnTo>
                        <a:lnTo>
                          <a:pt x="150" y="209"/>
                        </a:lnTo>
                        <a:lnTo>
                          <a:pt x="150" y="209"/>
                        </a:lnTo>
                        <a:lnTo>
                          <a:pt x="150" y="209"/>
                        </a:lnTo>
                        <a:lnTo>
                          <a:pt x="150" y="209"/>
                        </a:lnTo>
                        <a:lnTo>
                          <a:pt x="152" y="209"/>
                        </a:lnTo>
                        <a:lnTo>
                          <a:pt x="152" y="210"/>
                        </a:lnTo>
                        <a:lnTo>
                          <a:pt x="152" y="210"/>
                        </a:lnTo>
                        <a:lnTo>
                          <a:pt x="152" y="210"/>
                        </a:lnTo>
                        <a:lnTo>
                          <a:pt x="153" y="210"/>
                        </a:lnTo>
                        <a:lnTo>
                          <a:pt x="153" y="210"/>
                        </a:lnTo>
                        <a:lnTo>
                          <a:pt x="153" y="210"/>
                        </a:lnTo>
                        <a:lnTo>
                          <a:pt x="153" y="212"/>
                        </a:lnTo>
                        <a:lnTo>
                          <a:pt x="155" y="212"/>
                        </a:lnTo>
                        <a:lnTo>
                          <a:pt x="155" y="212"/>
                        </a:lnTo>
                        <a:lnTo>
                          <a:pt x="155" y="212"/>
                        </a:lnTo>
                        <a:lnTo>
                          <a:pt x="157" y="212"/>
                        </a:lnTo>
                        <a:lnTo>
                          <a:pt x="157" y="212"/>
                        </a:lnTo>
                        <a:lnTo>
                          <a:pt x="157" y="212"/>
                        </a:lnTo>
                        <a:lnTo>
                          <a:pt x="159" y="212"/>
                        </a:lnTo>
                        <a:lnTo>
                          <a:pt x="159" y="212"/>
                        </a:lnTo>
                        <a:lnTo>
                          <a:pt x="161" y="212"/>
                        </a:lnTo>
                        <a:lnTo>
                          <a:pt x="161" y="212"/>
                        </a:lnTo>
                        <a:lnTo>
                          <a:pt x="161" y="212"/>
                        </a:lnTo>
                        <a:lnTo>
                          <a:pt x="161" y="214"/>
                        </a:lnTo>
                        <a:lnTo>
                          <a:pt x="161" y="214"/>
                        </a:lnTo>
                        <a:lnTo>
                          <a:pt x="161" y="216"/>
                        </a:lnTo>
                        <a:lnTo>
                          <a:pt x="161" y="216"/>
                        </a:lnTo>
                        <a:lnTo>
                          <a:pt x="161" y="218"/>
                        </a:lnTo>
                        <a:lnTo>
                          <a:pt x="161" y="218"/>
                        </a:lnTo>
                        <a:lnTo>
                          <a:pt x="161" y="220"/>
                        </a:lnTo>
                        <a:lnTo>
                          <a:pt x="161" y="220"/>
                        </a:lnTo>
                        <a:lnTo>
                          <a:pt x="159" y="220"/>
                        </a:lnTo>
                        <a:lnTo>
                          <a:pt x="159" y="220"/>
                        </a:lnTo>
                        <a:lnTo>
                          <a:pt x="159" y="220"/>
                        </a:lnTo>
                        <a:lnTo>
                          <a:pt x="159" y="222"/>
                        </a:lnTo>
                        <a:lnTo>
                          <a:pt x="159" y="222"/>
                        </a:lnTo>
                        <a:lnTo>
                          <a:pt x="159" y="224"/>
                        </a:lnTo>
                        <a:lnTo>
                          <a:pt x="159" y="224"/>
                        </a:lnTo>
                        <a:lnTo>
                          <a:pt x="159" y="226"/>
                        </a:lnTo>
                        <a:lnTo>
                          <a:pt x="159" y="226"/>
                        </a:lnTo>
                        <a:lnTo>
                          <a:pt x="159" y="226"/>
                        </a:lnTo>
                        <a:lnTo>
                          <a:pt x="161" y="226"/>
                        </a:lnTo>
                        <a:lnTo>
                          <a:pt x="161" y="228"/>
                        </a:lnTo>
                        <a:lnTo>
                          <a:pt x="161" y="228"/>
                        </a:lnTo>
                        <a:lnTo>
                          <a:pt x="161" y="228"/>
                        </a:lnTo>
                        <a:lnTo>
                          <a:pt x="161" y="228"/>
                        </a:lnTo>
                        <a:lnTo>
                          <a:pt x="161" y="228"/>
                        </a:lnTo>
                        <a:lnTo>
                          <a:pt x="161" y="230"/>
                        </a:lnTo>
                        <a:lnTo>
                          <a:pt x="163" y="230"/>
                        </a:lnTo>
                        <a:lnTo>
                          <a:pt x="163" y="230"/>
                        </a:lnTo>
                        <a:lnTo>
                          <a:pt x="163" y="230"/>
                        </a:lnTo>
                        <a:lnTo>
                          <a:pt x="163" y="230"/>
                        </a:lnTo>
                        <a:lnTo>
                          <a:pt x="165" y="230"/>
                        </a:lnTo>
                        <a:lnTo>
                          <a:pt x="165" y="230"/>
                        </a:lnTo>
                        <a:lnTo>
                          <a:pt x="165" y="230"/>
                        </a:lnTo>
                        <a:lnTo>
                          <a:pt x="167" y="230"/>
                        </a:lnTo>
                        <a:lnTo>
                          <a:pt x="167" y="230"/>
                        </a:lnTo>
                        <a:lnTo>
                          <a:pt x="167" y="230"/>
                        </a:lnTo>
                        <a:lnTo>
                          <a:pt x="169" y="230"/>
                        </a:lnTo>
                        <a:lnTo>
                          <a:pt x="169" y="230"/>
                        </a:lnTo>
                        <a:lnTo>
                          <a:pt x="169" y="230"/>
                        </a:lnTo>
                        <a:lnTo>
                          <a:pt x="169" y="232"/>
                        </a:lnTo>
                        <a:lnTo>
                          <a:pt x="169" y="232"/>
                        </a:lnTo>
                        <a:lnTo>
                          <a:pt x="169" y="233"/>
                        </a:lnTo>
                        <a:lnTo>
                          <a:pt x="169" y="233"/>
                        </a:lnTo>
                        <a:lnTo>
                          <a:pt x="169" y="235"/>
                        </a:lnTo>
                        <a:lnTo>
                          <a:pt x="169" y="235"/>
                        </a:lnTo>
                        <a:lnTo>
                          <a:pt x="169" y="235"/>
                        </a:lnTo>
                        <a:lnTo>
                          <a:pt x="171" y="235"/>
                        </a:lnTo>
                        <a:lnTo>
                          <a:pt x="171" y="237"/>
                        </a:lnTo>
                        <a:lnTo>
                          <a:pt x="171" y="237"/>
                        </a:lnTo>
                        <a:lnTo>
                          <a:pt x="171" y="237"/>
                        </a:lnTo>
                        <a:lnTo>
                          <a:pt x="171" y="239"/>
                        </a:lnTo>
                        <a:lnTo>
                          <a:pt x="171" y="239"/>
                        </a:lnTo>
                        <a:lnTo>
                          <a:pt x="171" y="239"/>
                        </a:lnTo>
                        <a:lnTo>
                          <a:pt x="173" y="239"/>
                        </a:lnTo>
                        <a:lnTo>
                          <a:pt x="173" y="241"/>
                        </a:lnTo>
                        <a:lnTo>
                          <a:pt x="173" y="241"/>
                        </a:lnTo>
                        <a:lnTo>
                          <a:pt x="173" y="241"/>
                        </a:lnTo>
                        <a:lnTo>
                          <a:pt x="173" y="243"/>
                        </a:lnTo>
                        <a:lnTo>
                          <a:pt x="173" y="243"/>
                        </a:lnTo>
                        <a:lnTo>
                          <a:pt x="173" y="243"/>
                        </a:lnTo>
                        <a:lnTo>
                          <a:pt x="173" y="243"/>
                        </a:lnTo>
                        <a:lnTo>
                          <a:pt x="173" y="245"/>
                        </a:lnTo>
                        <a:lnTo>
                          <a:pt x="174" y="245"/>
                        </a:lnTo>
                        <a:lnTo>
                          <a:pt x="174" y="245"/>
                        </a:lnTo>
                        <a:lnTo>
                          <a:pt x="174" y="247"/>
                        </a:lnTo>
                        <a:lnTo>
                          <a:pt x="174" y="247"/>
                        </a:lnTo>
                        <a:lnTo>
                          <a:pt x="174" y="247"/>
                        </a:lnTo>
                        <a:lnTo>
                          <a:pt x="174" y="249"/>
                        </a:lnTo>
                        <a:lnTo>
                          <a:pt x="176" y="249"/>
                        </a:lnTo>
                        <a:lnTo>
                          <a:pt x="176" y="249"/>
                        </a:lnTo>
                        <a:lnTo>
                          <a:pt x="176" y="251"/>
                        </a:lnTo>
                        <a:lnTo>
                          <a:pt x="176" y="251"/>
                        </a:lnTo>
                        <a:lnTo>
                          <a:pt x="176" y="251"/>
                        </a:lnTo>
                        <a:lnTo>
                          <a:pt x="176" y="251"/>
                        </a:lnTo>
                        <a:lnTo>
                          <a:pt x="176" y="251"/>
                        </a:lnTo>
                        <a:lnTo>
                          <a:pt x="174" y="251"/>
                        </a:lnTo>
                        <a:lnTo>
                          <a:pt x="174" y="253"/>
                        </a:lnTo>
                        <a:lnTo>
                          <a:pt x="174" y="253"/>
                        </a:lnTo>
                        <a:lnTo>
                          <a:pt x="174" y="254"/>
                        </a:lnTo>
                        <a:lnTo>
                          <a:pt x="174" y="254"/>
                        </a:lnTo>
                        <a:lnTo>
                          <a:pt x="176" y="254"/>
                        </a:lnTo>
                        <a:lnTo>
                          <a:pt x="176" y="254"/>
                        </a:lnTo>
                        <a:lnTo>
                          <a:pt x="176" y="254"/>
                        </a:lnTo>
                        <a:lnTo>
                          <a:pt x="176" y="256"/>
                        </a:lnTo>
                        <a:lnTo>
                          <a:pt x="176" y="256"/>
                        </a:lnTo>
                        <a:lnTo>
                          <a:pt x="176" y="256"/>
                        </a:lnTo>
                        <a:lnTo>
                          <a:pt x="176" y="258"/>
                        </a:lnTo>
                        <a:lnTo>
                          <a:pt x="176" y="258"/>
                        </a:lnTo>
                        <a:lnTo>
                          <a:pt x="174" y="258"/>
                        </a:lnTo>
                        <a:lnTo>
                          <a:pt x="174" y="258"/>
                        </a:lnTo>
                        <a:lnTo>
                          <a:pt x="174" y="258"/>
                        </a:lnTo>
                        <a:lnTo>
                          <a:pt x="173" y="258"/>
                        </a:lnTo>
                        <a:lnTo>
                          <a:pt x="173" y="260"/>
                        </a:lnTo>
                        <a:lnTo>
                          <a:pt x="173" y="260"/>
                        </a:lnTo>
                        <a:lnTo>
                          <a:pt x="173" y="260"/>
                        </a:lnTo>
                        <a:lnTo>
                          <a:pt x="173" y="260"/>
                        </a:lnTo>
                        <a:lnTo>
                          <a:pt x="171" y="260"/>
                        </a:lnTo>
                        <a:lnTo>
                          <a:pt x="171" y="260"/>
                        </a:lnTo>
                        <a:lnTo>
                          <a:pt x="171" y="260"/>
                        </a:lnTo>
                        <a:lnTo>
                          <a:pt x="169" y="260"/>
                        </a:lnTo>
                        <a:lnTo>
                          <a:pt x="169" y="260"/>
                        </a:lnTo>
                        <a:lnTo>
                          <a:pt x="167" y="260"/>
                        </a:lnTo>
                        <a:lnTo>
                          <a:pt x="167" y="260"/>
                        </a:lnTo>
                        <a:lnTo>
                          <a:pt x="167" y="260"/>
                        </a:lnTo>
                        <a:lnTo>
                          <a:pt x="167" y="258"/>
                        </a:lnTo>
                        <a:lnTo>
                          <a:pt x="167" y="258"/>
                        </a:lnTo>
                        <a:lnTo>
                          <a:pt x="167" y="256"/>
                        </a:lnTo>
                        <a:lnTo>
                          <a:pt x="167" y="256"/>
                        </a:lnTo>
                        <a:lnTo>
                          <a:pt x="165" y="256"/>
                        </a:lnTo>
                        <a:lnTo>
                          <a:pt x="165" y="256"/>
                        </a:lnTo>
                        <a:lnTo>
                          <a:pt x="165" y="258"/>
                        </a:lnTo>
                        <a:lnTo>
                          <a:pt x="163" y="258"/>
                        </a:lnTo>
                        <a:lnTo>
                          <a:pt x="163" y="258"/>
                        </a:lnTo>
                        <a:lnTo>
                          <a:pt x="163" y="258"/>
                        </a:lnTo>
                        <a:lnTo>
                          <a:pt x="161" y="258"/>
                        </a:lnTo>
                        <a:lnTo>
                          <a:pt x="161" y="258"/>
                        </a:lnTo>
                        <a:lnTo>
                          <a:pt x="161" y="258"/>
                        </a:lnTo>
                        <a:lnTo>
                          <a:pt x="161" y="258"/>
                        </a:lnTo>
                        <a:lnTo>
                          <a:pt x="159" y="258"/>
                        </a:lnTo>
                        <a:lnTo>
                          <a:pt x="159" y="258"/>
                        </a:lnTo>
                        <a:lnTo>
                          <a:pt x="159" y="260"/>
                        </a:lnTo>
                        <a:lnTo>
                          <a:pt x="159" y="260"/>
                        </a:lnTo>
                        <a:lnTo>
                          <a:pt x="159" y="260"/>
                        </a:lnTo>
                        <a:lnTo>
                          <a:pt x="157" y="260"/>
                        </a:lnTo>
                        <a:lnTo>
                          <a:pt x="157" y="260"/>
                        </a:lnTo>
                        <a:lnTo>
                          <a:pt x="157" y="260"/>
                        </a:lnTo>
                        <a:lnTo>
                          <a:pt x="155" y="260"/>
                        </a:lnTo>
                        <a:lnTo>
                          <a:pt x="155" y="260"/>
                        </a:lnTo>
                        <a:lnTo>
                          <a:pt x="155" y="260"/>
                        </a:lnTo>
                        <a:lnTo>
                          <a:pt x="153" y="260"/>
                        </a:lnTo>
                        <a:lnTo>
                          <a:pt x="153" y="260"/>
                        </a:lnTo>
                        <a:lnTo>
                          <a:pt x="152" y="260"/>
                        </a:lnTo>
                        <a:lnTo>
                          <a:pt x="152" y="260"/>
                        </a:lnTo>
                        <a:lnTo>
                          <a:pt x="152" y="260"/>
                        </a:lnTo>
                        <a:lnTo>
                          <a:pt x="152" y="260"/>
                        </a:lnTo>
                        <a:lnTo>
                          <a:pt x="150" y="260"/>
                        </a:lnTo>
                        <a:lnTo>
                          <a:pt x="150" y="260"/>
                        </a:lnTo>
                        <a:lnTo>
                          <a:pt x="150" y="260"/>
                        </a:lnTo>
                        <a:lnTo>
                          <a:pt x="150" y="260"/>
                        </a:lnTo>
                        <a:lnTo>
                          <a:pt x="148" y="260"/>
                        </a:lnTo>
                        <a:lnTo>
                          <a:pt x="148" y="258"/>
                        </a:lnTo>
                        <a:lnTo>
                          <a:pt x="148" y="258"/>
                        </a:lnTo>
                        <a:lnTo>
                          <a:pt x="148" y="260"/>
                        </a:lnTo>
                        <a:lnTo>
                          <a:pt x="146" y="260"/>
                        </a:lnTo>
                        <a:lnTo>
                          <a:pt x="146" y="260"/>
                        </a:lnTo>
                        <a:lnTo>
                          <a:pt x="146" y="260"/>
                        </a:lnTo>
                        <a:lnTo>
                          <a:pt x="144" y="260"/>
                        </a:lnTo>
                        <a:lnTo>
                          <a:pt x="144" y="260"/>
                        </a:lnTo>
                        <a:lnTo>
                          <a:pt x="144" y="260"/>
                        </a:lnTo>
                        <a:lnTo>
                          <a:pt x="142" y="260"/>
                        </a:lnTo>
                        <a:lnTo>
                          <a:pt x="142" y="260"/>
                        </a:lnTo>
                        <a:lnTo>
                          <a:pt x="140" y="260"/>
                        </a:lnTo>
                        <a:lnTo>
                          <a:pt x="140" y="260"/>
                        </a:lnTo>
                        <a:lnTo>
                          <a:pt x="140" y="260"/>
                        </a:lnTo>
                        <a:lnTo>
                          <a:pt x="140" y="258"/>
                        </a:lnTo>
                        <a:lnTo>
                          <a:pt x="138" y="258"/>
                        </a:lnTo>
                        <a:lnTo>
                          <a:pt x="138" y="260"/>
                        </a:lnTo>
                        <a:lnTo>
                          <a:pt x="138" y="260"/>
                        </a:lnTo>
                        <a:lnTo>
                          <a:pt x="138" y="260"/>
                        </a:lnTo>
                        <a:lnTo>
                          <a:pt x="136" y="260"/>
                        </a:lnTo>
                        <a:lnTo>
                          <a:pt x="136" y="260"/>
                        </a:lnTo>
                        <a:lnTo>
                          <a:pt x="136" y="258"/>
                        </a:lnTo>
                        <a:lnTo>
                          <a:pt x="136" y="258"/>
                        </a:lnTo>
                        <a:lnTo>
                          <a:pt x="136" y="258"/>
                        </a:lnTo>
                        <a:lnTo>
                          <a:pt x="136" y="260"/>
                        </a:lnTo>
                        <a:lnTo>
                          <a:pt x="136" y="260"/>
                        </a:lnTo>
                        <a:lnTo>
                          <a:pt x="136" y="260"/>
                        </a:lnTo>
                        <a:lnTo>
                          <a:pt x="136" y="262"/>
                        </a:lnTo>
                        <a:lnTo>
                          <a:pt x="134" y="262"/>
                        </a:lnTo>
                        <a:lnTo>
                          <a:pt x="134" y="260"/>
                        </a:lnTo>
                        <a:lnTo>
                          <a:pt x="134" y="260"/>
                        </a:lnTo>
                        <a:lnTo>
                          <a:pt x="134" y="262"/>
                        </a:lnTo>
                        <a:lnTo>
                          <a:pt x="134" y="262"/>
                        </a:lnTo>
                        <a:lnTo>
                          <a:pt x="134" y="262"/>
                        </a:lnTo>
                        <a:lnTo>
                          <a:pt x="132" y="262"/>
                        </a:lnTo>
                        <a:lnTo>
                          <a:pt x="132" y="264"/>
                        </a:lnTo>
                        <a:lnTo>
                          <a:pt x="132" y="264"/>
                        </a:lnTo>
                        <a:lnTo>
                          <a:pt x="130" y="264"/>
                        </a:lnTo>
                        <a:lnTo>
                          <a:pt x="130" y="264"/>
                        </a:lnTo>
                        <a:lnTo>
                          <a:pt x="130" y="262"/>
                        </a:lnTo>
                        <a:lnTo>
                          <a:pt x="130" y="262"/>
                        </a:lnTo>
                        <a:lnTo>
                          <a:pt x="130" y="262"/>
                        </a:lnTo>
                        <a:lnTo>
                          <a:pt x="129" y="262"/>
                        </a:lnTo>
                        <a:lnTo>
                          <a:pt x="129" y="262"/>
                        </a:lnTo>
                        <a:lnTo>
                          <a:pt x="129" y="262"/>
                        </a:lnTo>
                        <a:lnTo>
                          <a:pt x="129" y="264"/>
                        </a:lnTo>
                        <a:lnTo>
                          <a:pt x="129" y="264"/>
                        </a:lnTo>
                        <a:lnTo>
                          <a:pt x="130" y="264"/>
                        </a:lnTo>
                        <a:lnTo>
                          <a:pt x="130" y="264"/>
                        </a:lnTo>
                        <a:lnTo>
                          <a:pt x="130" y="264"/>
                        </a:lnTo>
                        <a:lnTo>
                          <a:pt x="130" y="264"/>
                        </a:lnTo>
                        <a:lnTo>
                          <a:pt x="132" y="264"/>
                        </a:lnTo>
                        <a:lnTo>
                          <a:pt x="132" y="266"/>
                        </a:lnTo>
                        <a:lnTo>
                          <a:pt x="130" y="266"/>
                        </a:lnTo>
                        <a:lnTo>
                          <a:pt x="130" y="266"/>
                        </a:lnTo>
                        <a:lnTo>
                          <a:pt x="130" y="266"/>
                        </a:lnTo>
                        <a:lnTo>
                          <a:pt x="129" y="266"/>
                        </a:lnTo>
                        <a:lnTo>
                          <a:pt x="129" y="266"/>
                        </a:lnTo>
                        <a:lnTo>
                          <a:pt x="129" y="266"/>
                        </a:lnTo>
                        <a:lnTo>
                          <a:pt x="129" y="266"/>
                        </a:lnTo>
                        <a:lnTo>
                          <a:pt x="127" y="266"/>
                        </a:lnTo>
                        <a:lnTo>
                          <a:pt x="127" y="266"/>
                        </a:lnTo>
                        <a:lnTo>
                          <a:pt x="127" y="268"/>
                        </a:lnTo>
                        <a:lnTo>
                          <a:pt x="125" y="268"/>
                        </a:lnTo>
                        <a:lnTo>
                          <a:pt x="125" y="268"/>
                        </a:lnTo>
                        <a:lnTo>
                          <a:pt x="127" y="268"/>
                        </a:lnTo>
                        <a:lnTo>
                          <a:pt x="127" y="268"/>
                        </a:lnTo>
                        <a:lnTo>
                          <a:pt x="127" y="270"/>
                        </a:lnTo>
                        <a:lnTo>
                          <a:pt x="125" y="270"/>
                        </a:lnTo>
                        <a:lnTo>
                          <a:pt x="125" y="270"/>
                        </a:lnTo>
                        <a:lnTo>
                          <a:pt x="125" y="272"/>
                        </a:lnTo>
                        <a:lnTo>
                          <a:pt x="125" y="272"/>
                        </a:lnTo>
                        <a:lnTo>
                          <a:pt x="125" y="272"/>
                        </a:lnTo>
                        <a:lnTo>
                          <a:pt x="123" y="272"/>
                        </a:lnTo>
                        <a:lnTo>
                          <a:pt x="123" y="272"/>
                        </a:lnTo>
                        <a:lnTo>
                          <a:pt x="123" y="270"/>
                        </a:lnTo>
                        <a:lnTo>
                          <a:pt x="123" y="270"/>
                        </a:lnTo>
                        <a:lnTo>
                          <a:pt x="123" y="270"/>
                        </a:lnTo>
                        <a:lnTo>
                          <a:pt x="123" y="268"/>
                        </a:lnTo>
                        <a:lnTo>
                          <a:pt x="121" y="268"/>
                        </a:lnTo>
                        <a:lnTo>
                          <a:pt x="121" y="268"/>
                        </a:lnTo>
                        <a:lnTo>
                          <a:pt x="121" y="268"/>
                        </a:lnTo>
                        <a:lnTo>
                          <a:pt x="121" y="268"/>
                        </a:lnTo>
                        <a:lnTo>
                          <a:pt x="119" y="268"/>
                        </a:lnTo>
                        <a:lnTo>
                          <a:pt x="119" y="268"/>
                        </a:lnTo>
                        <a:lnTo>
                          <a:pt x="119" y="268"/>
                        </a:lnTo>
                        <a:lnTo>
                          <a:pt x="117" y="268"/>
                        </a:lnTo>
                        <a:lnTo>
                          <a:pt x="117" y="268"/>
                        </a:lnTo>
                        <a:lnTo>
                          <a:pt x="117" y="268"/>
                        </a:lnTo>
                        <a:lnTo>
                          <a:pt x="117" y="268"/>
                        </a:lnTo>
                        <a:lnTo>
                          <a:pt x="115" y="268"/>
                        </a:lnTo>
                        <a:lnTo>
                          <a:pt x="115" y="268"/>
                        </a:lnTo>
                        <a:lnTo>
                          <a:pt x="113" y="268"/>
                        </a:lnTo>
                        <a:lnTo>
                          <a:pt x="113" y="268"/>
                        </a:lnTo>
                        <a:lnTo>
                          <a:pt x="113" y="268"/>
                        </a:lnTo>
                        <a:lnTo>
                          <a:pt x="113" y="266"/>
                        </a:lnTo>
                        <a:lnTo>
                          <a:pt x="113" y="266"/>
                        </a:lnTo>
                        <a:lnTo>
                          <a:pt x="113" y="266"/>
                        </a:lnTo>
                        <a:lnTo>
                          <a:pt x="113" y="264"/>
                        </a:lnTo>
                        <a:lnTo>
                          <a:pt x="111" y="264"/>
                        </a:lnTo>
                        <a:lnTo>
                          <a:pt x="111" y="264"/>
                        </a:lnTo>
                        <a:lnTo>
                          <a:pt x="111" y="262"/>
                        </a:lnTo>
                        <a:lnTo>
                          <a:pt x="111" y="262"/>
                        </a:lnTo>
                        <a:lnTo>
                          <a:pt x="111" y="262"/>
                        </a:lnTo>
                        <a:lnTo>
                          <a:pt x="111" y="260"/>
                        </a:lnTo>
                        <a:lnTo>
                          <a:pt x="111" y="260"/>
                        </a:lnTo>
                        <a:lnTo>
                          <a:pt x="111" y="260"/>
                        </a:lnTo>
                        <a:lnTo>
                          <a:pt x="111" y="260"/>
                        </a:lnTo>
                        <a:lnTo>
                          <a:pt x="111" y="258"/>
                        </a:lnTo>
                        <a:lnTo>
                          <a:pt x="111" y="258"/>
                        </a:lnTo>
                        <a:lnTo>
                          <a:pt x="111" y="256"/>
                        </a:lnTo>
                        <a:lnTo>
                          <a:pt x="111" y="256"/>
                        </a:lnTo>
                        <a:lnTo>
                          <a:pt x="111" y="254"/>
                        </a:lnTo>
                        <a:lnTo>
                          <a:pt x="109" y="254"/>
                        </a:lnTo>
                        <a:lnTo>
                          <a:pt x="109" y="254"/>
                        </a:lnTo>
                        <a:lnTo>
                          <a:pt x="109" y="254"/>
                        </a:lnTo>
                        <a:lnTo>
                          <a:pt x="109" y="253"/>
                        </a:lnTo>
                        <a:lnTo>
                          <a:pt x="109" y="253"/>
                        </a:lnTo>
                        <a:lnTo>
                          <a:pt x="108" y="253"/>
                        </a:lnTo>
                        <a:lnTo>
                          <a:pt x="108" y="251"/>
                        </a:lnTo>
                        <a:lnTo>
                          <a:pt x="108" y="251"/>
                        </a:lnTo>
                        <a:lnTo>
                          <a:pt x="108" y="251"/>
                        </a:lnTo>
                        <a:lnTo>
                          <a:pt x="108" y="251"/>
                        </a:lnTo>
                        <a:lnTo>
                          <a:pt x="108" y="251"/>
                        </a:lnTo>
                        <a:lnTo>
                          <a:pt x="108" y="249"/>
                        </a:lnTo>
                        <a:lnTo>
                          <a:pt x="106" y="249"/>
                        </a:lnTo>
                        <a:lnTo>
                          <a:pt x="106" y="249"/>
                        </a:lnTo>
                        <a:lnTo>
                          <a:pt x="106" y="249"/>
                        </a:lnTo>
                        <a:lnTo>
                          <a:pt x="104" y="249"/>
                        </a:lnTo>
                        <a:lnTo>
                          <a:pt x="104" y="249"/>
                        </a:lnTo>
                        <a:lnTo>
                          <a:pt x="104" y="249"/>
                        </a:lnTo>
                        <a:lnTo>
                          <a:pt x="104" y="247"/>
                        </a:lnTo>
                        <a:lnTo>
                          <a:pt x="102" y="247"/>
                        </a:lnTo>
                        <a:lnTo>
                          <a:pt x="102" y="247"/>
                        </a:lnTo>
                        <a:lnTo>
                          <a:pt x="102" y="247"/>
                        </a:lnTo>
                        <a:lnTo>
                          <a:pt x="102" y="249"/>
                        </a:lnTo>
                        <a:lnTo>
                          <a:pt x="100" y="249"/>
                        </a:lnTo>
                        <a:lnTo>
                          <a:pt x="100" y="249"/>
                        </a:lnTo>
                        <a:lnTo>
                          <a:pt x="98" y="249"/>
                        </a:lnTo>
                        <a:lnTo>
                          <a:pt x="98" y="247"/>
                        </a:lnTo>
                        <a:lnTo>
                          <a:pt x="98" y="247"/>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7" name="Freeform 549">
                    <a:extLst>
                      <a:ext uri="{FF2B5EF4-FFF2-40B4-BE49-F238E27FC236}">
                        <a16:creationId xmlns:a16="http://schemas.microsoft.com/office/drawing/2014/main" id="{3FE92016-EE44-4389-837A-5C6BDCC6C3D2}"/>
                      </a:ext>
                    </a:extLst>
                  </p:cNvPr>
                  <p:cNvSpPr>
                    <a:spLocks/>
                  </p:cNvSpPr>
                  <p:nvPr/>
                </p:nvSpPr>
                <p:spPr bwMode="auto">
                  <a:xfrm>
                    <a:off x="11709" y="2155"/>
                    <a:ext cx="251" cy="272"/>
                  </a:xfrm>
                  <a:custGeom>
                    <a:avLst/>
                    <a:gdLst>
                      <a:gd name="T0" fmla="*/ 90 w 251"/>
                      <a:gd name="T1" fmla="*/ 235 h 272"/>
                      <a:gd name="T2" fmla="*/ 73 w 251"/>
                      <a:gd name="T3" fmla="*/ 237 h 272"/>
                      <a:gd name="T4" fmla="*/ 60 w 251"/>
                      <a:gd name="T5" fmla="*/ 239 h 272"/>
                      <a:gd name="T6" fmla="*/ 44 w 251"/>
                      <a:gd name="T7" fmla="*/ 241 h 272"/>
                      <a:gd name="T8" fmla="*/ 25 w 251"/>
                      <a:gd name="T9" fmla="*/ 241 h 272"/>
                      <a:gd name="T10" fmla="*/ 14 w 251"/>
                      <a:gd name="T11" fmla="*/ 243 h 272"/>
                      <a:gd name="T12" fmla="*/ 16 w 251"/>
                      <a:gd name="T13" fmla="*/ 222 h 272"/>
                      <a:gd name="T14" fmla="*/ 27 w 251"/>
                      <a:gd name="T15" fmla="*/ 212 h 272"/>
                      <a:gd name="T16" fmla="*/ 41 w 251"/>
                      <a:gd name="T17" fmla="*/ 205 h 272"/>
                      <a:gd name="T18" fmla="*/ 33 w 251"/>
                      <a:gd name="T19" fmla="*/ 193 h 272"/>
                      <a:gd name="T20" fmla="*/ 27 w 251"/>
                      <a:gd name="T21" fmla="*/ 176 h 272"/>
                      <a:gd name="T22" fmla="*/ 12 w 251"/>
                      <a:gd name="T23" fmla="*/ 166 h 272"/>
                      <a:gd name="T24" fmla="*/ 4 w 251"/>
                      <a:gd name="T25" fmla="*/ 151 h 272"/>
                      <a:gd name="T26" fmla="*/ 10 w 251"/>
                      <a:gd name="T27" fmla="*/ 147 h 272"/>
                      <a:gd name="T28" fmla="*/ 27 w 251"/>
                      <a:gd name="T29" fmla="*/ 155 h 272"/>
                      <a:gd name="T30" fmla="*/ 48 w 251"/>
                      <a:gd name="T31" fmla="*/ 153 h 272"/>
                      <a:gd name="T32" fmla="*/ 65 w 251"/>
                      <a:gd name="T33" fmla="*/ 149 h 272"/>
                      <a:gd name="T34" fmla="*/ 85 w 251"/>
                      <a:gd name="T35" fmla="*/ 147 h 272"/>
                      <a:gd name="T36" fmla="*/ 94 w 251"/>
                      <a:gd name="T37" fmla="*/ 136 h 272"/>
                      <a:gd name="T38" fmla="*/ 100 w 251"/>
                      <a:gd name="T39" fmla="*/ 118 h 272"/>
                      <a:gd name="T40" fmla="*/ 117 w 251"/>
                      <a:gd name="T41" fmla="*/ 115 h 272"/>
                      <a:gd name="T42" fmla="*/ 123 w 251"/>
                      <a:gd name="T43" fmla="*/ 107 h 272"/>
                      <a:gd name="T44" fmla="*/ 136 w 251"/>
                      <a:gd name="T45" fmla="*/ 107 h 272"/>
                      <a:gd name="T46" fmla="*/ 146 w 251"/>
                      <a:gd name="T47" fmla="*/ 95 h 272"/>
                      <a:gd name="T48" fmla="*/ 150 w 251"/>
                      <a:gd name="T49" fmla="*/ 78 h 272"/>
                      <a:gd name="T50" fmla="*/ 161 w 251"/>
                      <a:gd name="T51" fmla="*/ 71 h 272"/>
                      <a:gd name="T52" fmla="*/ 159 w 251"/>
                      <a:gd name="T53" fmla="*/ 59 h 272"/>
                      <a:gd name="T54" fmla="*/ 176 w 251"/>
                      <a:gd name="T55" fmla="*/ 55 h 272"/>
                      <a:gd name="T56" fmla="*/ 180 w 251"/>
                      <a:gd name="T57" fmla="*/ 40 h 272"/>
                      <a:gd name="T58" fmla="*/ 184 w 251"/>
                      <a:gd name="T59" fmla="*/ 28 h 272"/>
                      <a:gd name="T60" fmla="*/ 180 w 251"/>
                      <a:gd name="T61" fmla="*/ 15 h 272"/>
                      <a:gd name="T62" fmla="*/ 194 w 251"/>
                      <a:gd name="T63" fmla="*/ 5 h 272"/>
                      <a:gd name="T64" fmla="*/ 207 w 251"/>
                      <a:gd name="T65" fmla="*/ 0 h 272"/>
                      <a:gd name="T66" fmla="*/ 224 w 251"/>
                      <a:gd name="T67" fmla="*/ 2 h 272"/>
                      <a:gd name="T68" fmla="*/ 211 w 251"/>
                      <a:gd name="T69" fmla="*/ 5 h 272"/>
                      <a:gd name="T70" fmla="*/ 201 w 251"/>
                      <a:gd name="T71" fmla="*/ 19 h 272"/>
                      <a:gd name="T72" fmla="*/ 215 w 251"/>
                      <a:gd name="T73" fmla="*/ 27 h 272"/>
                      <a:gd name="T74" fmla="*/ 228 w 251"/>
                      <a:gd name="T75" fmla="*/ 36 h 272"/>
                      <a:gd name="T76" fmla="*/ 217 w 251"/>
                      <a:gd name="T77" fmla="*/ 48 h 272"/>
                      <a:gd name="T78" fmla="*/ 220 w 251"/>
                      <a:gd name="T79" fmla="*/ 69 h 272"/>
                      <a:gd name="T80" fmla="*/ 228 w 251"/>
                      <a:gd name="T81" fmla="*/ 82 h 272"/>
                      <a:gd name="T82" fmla="*/ 238 w 251"/>
                      <a:gd name="T83" fmla="*/ 90 h 272"/>
                      <a:gd name="T84" fmla="*/ 249 w 251"/>
                      <a:gd name="T85" fmla="*/ 97 h 272"/>
                      <a:gd name="T86" fmla="*/ 236 w 251"/>
                      <a:gd name="T87" fmla="*/ 107 h 272"/>
                      <a:gd name="T88" fmla="*/ 234 w 251"/>
                      <a:gd name="T89" fmla="*/ 122 h 272"/>
                      <a:gd name="T90" fmla="*/ 226 w 251"/>
                      <a:gd name="T91" fmla="*/ 136 h 272"/>
                      <a:gd name="T92" fmla="*/ 215 w 251"/>
                      <a:gd name="T93" fmla="*/ 149 h 272"/>
                      <a:gd name="T94" fmla="*/ 205 w 251"/>
                      <a:gd name="T95" fmla="*/ 164 h 272"/>
                      <a:gd name="T96" fmla="*/ 194 w 251"/>
                      <a:gd name="T97" fmla="*/ 178 h 272"/>
                      <a:gd name="T98" fmla="*/ 178 w 251"/>
                      <a:gd name="T99" fmla="*/ 186 h 272"/>
                      <a:gd name="T100" fmla="*/ 165 w 251"/>
                      <a:gd name="T101" fmla="*/ 182 h 272"/>
                      <a:gd name="T102" fmla="*/ 153 w 251"/>
                      <a:gd name="T103" fmla="*/ 195 h 272"/>
                      <a:gd name="T104" fmla="*/ 153 w 251"/>
                      <a:gd name="T105" fmla="*/ 210 h 272"/>
                      <a:gd name="T106" fmla="*/ 161 w 251"/>
                      <a:gd name="T107" fmla="*/ 226 h 272"/>
                      <a:gd name="T108" fmla="*/ 171 w 251"/>
                      <a:gd name="T109" fmla="*/ 239 h 272"/>
                      <a:gd name="T110" fmla="*/ 176 w 251"/>
                      <a:gd name="T111" fmla="*/ 254 h 272"/>
                      <a:gd name="T112" fmla="*/ 163 w 251"/>
                      <a:gd name="T113" fmla="*/ 258 h 272"/>
                      <a:gd name="T114" fmla="*/ 146 w 251"/>
                      <a:gd name="T115" fmla="*/ 260 h 272"/>
                      <a:gd name="T116" fmla="*/ 132 w 251"/>
                      <a:gd name="T117" fmla="*/ 262 h 272"/>
                      <a:gd name="T118" fmla="*/ 127 w 251"/>
                      <a:gd name="T119" fmla="*/ 268 h 272"/>
                      <a:gd name="T120" fmla="*/ 113 w 251"/>
                      <a:gd name="T121" fmla="*/ 266 h 272"/>
                      <a:gd name="T122" fmla="*/ 106 w 251"/>
                      <a:gd name="T123" fmla="*/ 24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1" h="272">
                        <a:moveTo>
                          <a:pt x="98" y="247"/>
                        </a:moveTo>
                        <a:lnTo>
                          <a:pt x="100" y="247"/>
                        </a:lnTo>
                        <a:lnTo>
                          <a:pt x="100" y="245"/>
                        </a:lnTo>
                        <a:lnTo>
                          <a:pt x="100" y="245"/>
                        </a:lnTo>
                        <a:lnTo>
                          <a:pt x="100" y="243"/>
                        </a:lnTo>
                        <a:lnTo>
                          <a:pt x="100" y="243"/>
                        </a:lnTo>
                        <a:lnTo>
                          <a:pt x="100" y="243"/>
                        </a:lnTo>
                        <a:lnTo>
                          <a:pt x="100" y="241"/>
                        </a:lnTo>
                        <a:lnTo>
                          <a:pt x="100" y="241"/>
                        </a:lnTo>
                        <a:lnTo>
                          <a:pt x="100" y="241"/>
                        </a:lnTo>
                        <a:lnTo>
                          <a:pt x="100" y="239"/>
                        </a:lnTo>
                        <a:lnTo>
                          <a:pt x="100" y="239"/>
                        </a:lnTo>
                        <a:lnTo>
                          <a:pt x="100" y="239"/>
                        </a:lnTo>
                        <a:lnTo>
                          <a:pt x="98" y="239"/>
                        </a:lnTo>
                        <a:lnTo>
                          <a:pt x="98" y="237"/>
                        </a:lnTo>
                        <a:lnTo>
                          <a:pt x="98" y="237"/>
                        </a:lnTo>
                        <a:lnTo>
                          <a:pt x="98" y="237"/>
                        </a:lnTo>
                        <a:lnTo>
                          <a:pt x="98" y="237"/>
                        </a:lnTo>
                        <a:lnTo>
                          <a:pt x="98" y="235"/>
                        </a:lnTo>
                        <a:lnTo>
                          <a:pt x="96" y="235"/>
                        </a:lnTo>
                        <a:lnTo>
                          <a:pt x="96" y="235"/>
                        </a:lnTo>
                        <a:lnTo>
                          <a:pt x="96" y="235"/>
                        </a:lnTo>
                        <a:lnTo>
                          <a:pt x="96" y="235"/>
                        </a:lnTo>
                        <a:lnTo>
                          <a:pt x="94" y="235"/>
                        </a:lnTo>
                        <a:lnTo>
                          <a:pt x="94" y="235"/>
                        </a:lnTo>
                        <a:lnTo>
                          <a:pt x="94" y="235"/>
                        </a:lnTo>
                        <a:lnTo>
                          <a:pt x="92" y="235"/>
                        </a:lnTo>
                        <a:lnTo>
                          <a:pt x="92" y="235"/>
                        </a:lnTo>
                        <a:lnTo>
                          <a:pt x="92" y="235"/>
                        </a:lnTo>
                        <a:lnTo>
                          <a:pt x="92" y="235"/>
                        </a:lnTo>
                        <a:lnTo>
                          <a:pt x="90" y="235"/>
                        </a:lnTo>
                        <a:lnTo>
                          <a:pt x="90" y="235"/>
                        </a:lnTo>
                        <a:lnTo>
                          <a:pt x="90" y="235"/>
                        </a:lnTo>
                        <a:lnTo>
                          <a:pt x="88" y="235"/>
                        </a:lnTo>
                        <a:lnTo>
                          <a:pt x="88" y="235"/>
                        </a:lnTo>
                        <a:lnTo>
                          <a:pt x="88" y="235"/>
                        </a:lnTo>
                        <a:lnTo>
                          <a:pt x="86" y="235"/>
                        </a:lnTo>
                        <a:lnTo>
                          <a:pt x="86" y="235"/>
                        </a:lnTo>
                        <a:lnTo>
                          <a:pt x="86" y="235"/>
                        </a:lnTo>
                        <a:lnTo>
                          <a:pt x="86" y="235"/>
                        </a:lnTo>
                        <a:lnTo>
                          <a:pt x="85" y="235"/>
                        </a:lnTo>
                        <a:lnTo>
                          <a:pt x="85" y="235"/>
                        </a:lnTo>
                        <a:lnTo>
                          <a:pt x="85" y="235"/>
                        </a:lnTo>
                        <a:lnTo>
                          <a:pt x="85" y="235"/>
                        </a:lnTo>
                        <a:lnTo>
                          <a:pt x="85" y="237"/>
                        </a:lnTo>
                        <a:lnTo>
                          <a:pt x="83" y="237"/>
                        </a:lnTo>
                        <a:lnTo>
                          <a:pt x="83" y="237"/>
                        </a:lnTo>
                        <a:lnTo>
                          <a:pt x="81" y="237"/>
                        </a:lnTo>
                        <a:lnTo>
                          <a:pt x="81" y="237"/>
                        </a:lnTo>
                        <a:lnTo>
                          <a:pt x="81" y="237"/>
                        </a:lnTo>
                        <a:lnTo>
                          <a:pt x="79" y="237"/>
                        </a:lnTo>
                        <a:lnTo>
                          <a:pt x="79" y="237"/>
                        </a:lnTo>
                        <a:lnTo>
                          <a:pt x="79" y="235"/>
                        </a:lnTo>
                        <a:lnTo>
                          <a:pt x="77" y="235"/>
                        </a:lnTo>
                        <a:lnTo>
                          <a:pt x="77" y="235"/>
                        </a:lnTo>
                        <a:lnTo>
                          <a:pt x="77" y="235"/>
                        </a:lnTo>
                        <a:lnTo>
                          <a:pt x="75" y="235"/>
                        </a:lnTo>
                        <a:lnTo>
                          <a:pt x="75" y="235"/>
                        </a:lnTo>
                        <a:lnTo>
                          <a:pt x="75" y="237"/>
                        </a:lnTo>
                        <a:lnTo>
                          <a:pt x="75" y="237"/>
                        </a:lnTo>
                        <a:lnTo>
                          <a:pt x="75" y="237"/>
                        </a:lnTo>
                        <a:lnTo>
                          <a:pt x="73" y="237"/>
                        </a:lnTo>
                        <a:lnTo>
                          <a:pt x="73" y="237"/>
                        </a:lnTo>
                        <a:lnTo>
                          <a:pt x="71" y="237"/>
                        </a:lnTo>
                        <a:lnTo>
                          <a:pt x="71" y="237"/>
                        </a:lnTo>
                        <a:lnTo>
                          <a:pt x="71" y="237"/>
                        </a:lnTo>
                        <a:lnTo>
                          <a:pt x="69" y="237"/>
                        </a:lnTo>
                        <a:lnTo>
                          <a:pt x="69" y="237"/>
                        </a:lnTo>
                        <a:lnTo>
                          <a:pt x="69" y="237"/>
                        </a:lnTo>
                        <a:lnTo>
                          <a:pt x="67" y="237"/>
                        </a:lnTo>
                        <a:lnTo>
                          <a:pt x="67" y="237"/>
                        </a:lnTo>
                        <a:lnTo>
                          <a:pt x="65" y="237"/>
                        </a:lnTo>
                        <a:lnTo>
                          <a:pt x="65" y="237"/>
                        </a:lnTo>
                        <a:lnTo>
                          <a:pt x="65" y="239"/>
                        </a:lnTo>
                        <a:lnTo>
                          <a:pt x="65" y="239"/>
                        </a:lnTo>
                        <a:lnTo>
                          <a:pt x="65" y="239"/>
                        </a:lnTo>
                        <a:lnTo>
                          <a:pt x="65" y="239"/>
                        </a:lnTo>
                        <a:lnTo>
                          <a:pt x="65" y="241"/>
                        </a:lnTo>
                        <a:lnTo>
                          <a:pt x="65" y="241"/>
                        </a:lnTo>
                        <a:lnTo>
                          <a:pt x="65" y="241"/>
                        </a:lnTo>
                        <a:lnTo>
                          <a:pt x="63" y="241"/>
                        </a:lnTo>
                        <a:lnTo>
                          <a:pt x="63" y="241"/>
                        </a:lnTo>
                        <a:lnTo>
                          <a:pt x="63" y="241"/>
                        </a:lnTo>
                        <a:lnTo>
                          <a:pt x="63" y="241"/>
                        </a:lnTo>
                        <a:lnTo>
                          <a:pt x="63" y="239"/>
                        </a:lnTo>
                        <a:lnTo>
                          <a:pt x="63" y="239"/>
                        </a:lnTo>
                        <a:lnTo>
                          <a:pt x="62" y="239"/>
                        </a:lnTo>
                        <a:lnTo>
                          <a:pt x="62" y="239"/>
                        </a:lnTo>
                        <a:lnTo>
                          <a:pt x="62" y="239"/>
                        </a:lnTo>
                        <a:lnTo>
                          <a:pt x="60" y="239"/>
                        </a:lnTo>
                        <a:lnTo>
                          <a:pt x="60" y="239"/>
                        </a:lnTo>
                        <a:lnTo>
                          <a:pt x="60" y="239"/>
                        </a:lnTo>
                        <a:lnTo>
                          <a:pt x="60" y="239"/>
                        </a:lnTo>
                        <a:lnTo>
                          <a:pt x="58" y="239"/>
                        </a:lnTo>
                        <a:lnTo>
                          <a:pt x="58" y="237"/>
                        </a:lnTo>
                        <a:lnTo>
                          <a:pt x="58" y="237"/>
                        </a:lnTo>
                        <a:lnTo>
                          <a:pt x="58" y="237"/>
                        </a:lnTo>
                        <a:lnTo>
                          <a:pt x="56" y="237"/>
                        </a:lnTo>
                        <a:lnTo>
                          <a:pt x="56" y="237"/>
                        </a:lnTo>
                        <a:lnTo>
                          <a:pt x="54" y="237"/>
                        </a:lnTo>
                        <a:lnTo>
                          <a:pt x="54" y="237"/>
                        </a:lnTo>
                        <a:lnTo>
                          <a:pt x="54" y="237"/>
                        </a:lnTo>
                        <a:lnTo>
                          <a:pt x="54" y="237"/>
                        </a:lnTo>
                        <a:lnTo>
                          <a:pt x="52" y="237"/>
                        </a:lnTo>
                        <a:lnTo>
                          <a:pt x="52" y="237"/>
                        </a:lnTo>
                        <a:lnTo>
                          <a:pt x="50" y="237"/>
                        </a:lnTo>
                        <a:lnTo>
                          <a:pt x="50" y="237"/>
                        </a:lnTo>
                        <a:lnTo>
                          <a:pt x="50" y="237"/>
                        </a:lnTo>
                        <a:lnTo>
                          <a:pt x="48" y="237"/>
                        </a:lnTo>
                        <a:lnTo>
                          <a:pt x="48" y="235"/>
                        </a:lnTo>
                        <a:lnTo>
                          <a:pt x="48" y="235"/>
                        </a:lnTo>
                        <a:lnTo>
                          <a:pt x="48" y="235"/>
                        </a:lnTo>
                        <a:lnTo>
                          <a:pt x="48" y="237"/>
                        </a:lnTo>
                        <a:lnTo>
                          <a:pt x="46" y="237"/>
                        </a:lnTo>
                        <a:lnTo>
                          <a:pt x="46" y="237"/>
                        </a:lnTo>
                        <a:lnTo>
                          <a:pt x="44" y="237"/>
                        </a:lnTo>
                        <a:lnTo>
                          <a:pt x="44" y="237"/>
                        </a:lnTo>
                        <a:lnTo>
                          <a:pt x="44" y="237"/>
                        </a:lnTo>
                        <a:lnTo>
                          <a:pt x="44" y="239"/>
                        </a:lnTo>
                        <a:lnTo>
                          <a:pt x="44" y="239"/>
                        </a:lnTo>
                        <a:lnTo>
                          <a:pt x="44" y="239"/>
                        </a:lnTo>
                        <a:lnTo>
                          <a:pt x="44" y="241"/>
                        </a:lnTo>
                        <a:lnTo>
                          <a:pt x="44" y="241"/>
                        </a:lnTo>
                        <a:lnTo>
                          <a:pt x="44" y="241"/>
                        </a:lnTo>
                        <a:lnTo>
                          <a:pt x="42" y="241"/>
                        </a:lnTo>
                        <a:lnTo>
                          <a:pt x="42" y="239"/>
                        </a:lnTo>
                        <a:lnTo>
                          <a:pt x="42" y="239"/>
                        </a:lnTo>
                        <a:lnTo>
                          <a:pt x="42" y="239"/>
                        </a:lnTo>
                        <a:lnTo>
                          <a:pt x="41" y="239"/>
                        </a:lnTo>
                        <a:lnTo>
                          <a:pt x="41" y="239"/>
                        </a:lnTo>
                        <a:lnTo>
                          <a:pt x="39" y="239"/>
                        </a:lnTo>
                        <a:lnTo>
                          <a:pt x="39" y="239"/>
                        </a:lnTo>
                        <a:lnTo>
                          <a:pt x="39" y="239"/>
                        </a:lnTo>
                        <a:lnTo>
                          <a:pt x="39" y="239"/>
                        </a:lnTo>
                        <a:lnTo>
                          <a:pt x="39" y="239"/>
                        </a:lnTo>
                        <a:lnTo>
                          <a:pt x="37" y="239"/>
                        </a:lnTo>
                        <a:lnTo>
                          <a:pt x="37" y="239"/>
                        </a:lnTo>
                        <a:lnTo>
                          <a:pt x="37" y="239"/>
                        </a:lnTo>
                        <a:lnTo>
                          <a:pt x="35" y="239"/>
                        </a:lnTo>
                        <a:lnTo>
                          <a:pt x="35" y="239"/>
                        </a:lnTo>
                        <a:lnTo>
                          <a:pt x="33" y="239"/>
                        </a:lnTo>
                        <a:lnTo>
                          <a:pt x="33" y="239"/>
                        </a:lnTo>
                        <a:lnTo>
                          <a:pt x="33" y="239"/>
                        </a:lnTo>
                        <a:lnTo>
                          <a:pt x="31" y="239"/>
                        </a:lnTo>
                        <a:lnTo>
                          <a:pt x="31" y="239"/>
                        </a:lnTo>
                        <a:lnTo>
                          <a:pt x="31" y="239"/>
                        </a:lnTo>
                        <a:lnTo>
                          <a:pt x="31" y="239"/>
                        </a:lnTo>
                        <a:lnTo>
                          <a:pt x="29" y="239"/>
                        </a:lnTo>
                        <a:lnTo>
                          <a:pt x="29" y="239"/>
                        </a:lnTo>
                        <a:lnTo>
                          <a:pt x="27" y="239"/>
                        </a:lnTo>
                        <a:lnTo>
                          <a:pt x="27" y="239"/>
                        </a:lnTo>
                        <a:lnTo>
                          <a:pt x="27" y="239"/>
                        </a:lnTo>
                        <a:lnTo>
                          <a:pt x="27" y="239"/>
                        </a:lnTo>
                        <a:lnTo>
                          <a:pt x="27" y="241"/>
                        </a:lnTo>
                        <a:lnTo>
                          <a:pt x="25" y="241"/>
                        </a:lnTo>
                        <a:lnTo>
                          <a:pt x="25" y="241"/>
                        </a:lnTo>
                        <a:lnTo>
                          <a:pt x="25" y="241"/>
                        </a:lnTo>
                        <a:lnTo>
                          <a:pt x="25" y="241"/>
                        </a:lnTo>
                        <a:lnTo>
                          <a:pt x="25" y="243"/>
                        </a:lnTo>
                        <a:lnTo>
                          <a:pt x="25" y="243"/>
                        </a:lnTo>
                        <a:lnTo>
                          <a:pt x="23" y="243"/>
                        </a:lnTo>
                        <a:lnTo>
                          <a:pt x="23" y="243"/>
                        </a:lnTo>
                        <a:lnTo>
                          <a:pt x="23" y="243"/>
                        </a:lnTo>
                        <a:lnTo>
                          <a:pt x="23" y="241"/>
                        </a:lnTo>
                        <a:lnTo>
                          <a:pt x="23" y="241"/>
                        </a:lnTo>
                        <a:lnTo>
                          <a:pt x="23" y="241"/>
                        </a:lnTo>
                        <a:lnTo>
                          <a:pt x="23" y="241"/>
                        </a:lnTo>
                        <a:lnTo>
                          <a:pt x="23" y="239"/>
                        </a:lnTo>
                        <a:lnTo>
                          <a:pt x="21" y="239"/>
                        </a:lnTo>
                        <a:lnTo>
                          <a:pt x="21" y="239"/>
                        </a:lnTo>
                        <a:lnTo>
                          <a:pt x="21" y="241"/>
                        </a:lnTo>
                        <a:lnTo>
                          <a:pt x="21" y="241"/>
                        </a:lnTo>
                        <a:lnTo>
                          <a:pt x="21" y="241"/>
                        </a:lnTo>
                        <a:lnTo>
                          <a:pt x="21" y="243"/>
                        </a:lnTo>
                        <a:lnTo>
                          <a:pt x="19" y="243"/>
                        </a:lnTo>
                        <a:lnTo>
                          <a:pt x="19" y="243"/>
                        </a:lnTo>
                        <a:lnTo>
                          <a:pt x="18" y="243"/>
                        </a:lnTo>
                        <a:lnTo>
                          <a:pt x="18" y="243"/>
                        </a:lnTo>
                        <a:lnTo>
                          <a:pt x="18" y="243"/>
                        </a:lnTo>
                        <a:lnTo>
                          <a:pt x="16" y="243"/>
                        </a:lnTo>
                        <a:lnTo>
                          <a:pt x="16" y="243"/>
                        </a:lnTo>
                        <a:lnTo>
                          <a:pt x="16" y="243"/>
                        </a:lnTo>
                        <a:lnTo>
                          <a:pt x="16" y="243"/>
                        </a:lnTo>
                        <a:lnTo>
                          <a:pt x="16" y="243"/>
                        </a:lnTo>
                        <a:lnTo>
                          <a:pt x="14" y="243"/>
                        </a:lnTo>
                        <a:lnTo>
                          <a:pt x="14" y="243"/>
                        </a:lnTo>
                        <a:lnTo>
                          <a:pt x="14" y="243"/>
                        </a:lnTo>
                        <a:lnTo>
                          <a:pt x="14" y="243"/>
                        </a:lnTo>
                        <a:lnTo>
                          <a:pt x="14" y="241"/>
                        </a:lnTo>
                        <a:lnTo>
                          <a:pt x="14" y="241"/>
                        </a:lnTo>
                        <a:lnTo>
                          <a:pt x="12" y="241"/>
                        </a:lnTo>
                        <a:lnTo>
                          <a:pt x="12" y="241"/>
                        </a:lnTo>
                        <a:lnTo>
                          <a:pt x="12" y="239"/>
                        </a:lnTo>
                        <a:lnTo>
                          <a:pt x="12" y="239"/>
                        </a:lnTo>
                        <a:lnTo>
                          <a:pt x="12" y="237"/>
                        </a:lnTo>
                        <a:lnTo>
                          <a:pt x="12" y="237"/>
                        </a:lnTo>
                        <a:lnTo>
                          <a:pt x="12" y="237"/>
                        </a:lnTo>
                        <a:lnTo>
                          <a:pt x="12" y="235"/>
                        </a:lnTo>
                        <a:lnTo>
                          <a:pt x="12" y="235"/>
                        </a:lnTo>
                        <a:lnTo>
                          <a:pt x="12" y="235"/>
                        </a:lnTo>
                        <a:lnTo>
                          <a:pt x="12" y="233"/>
                        </a:lnTo>
                        <a:lnTo>
                          <a:pt x="12" y="233"/>
                        </a:lnTo>
                        <a:lnTo>
                          <a:pt x="12" y="232"/>
                        </a:lnTo>
                        <a:lnTo>
                          <a:pt x="12" y="232"/>
                        </a:lnTo>
                        <a:lnTo>
                          <a:pt x="12" y="230"/>
                        </a:lnTo>
                        <a:lnTo>
                          <a:pt x="14" y="230"/>
                        </a:lnTo>
                        <a:lnTo>
                          <a:pt x="14" y="230"/>
                        </a:lnTo>
                        <a:lnTo>
                          <a:pt x="14" y="228"/>
                        </a:lnTo>
                        <a:lnTo>
                          <a:pt x="14" y="228"/>
                        </a:lnTo>
                        <a:lnTo>
                          <a:pt x="14" y="228"/>
                        </a:lnTo>
                        <a:lnTo>
                          <a:pt x="16" y="228"/>
                        </a:lnTo>
                        <a:lnTo>
                          <a:pt x="16" y="228"/>
                        </a:lnTo>
                        <a:lnTo>
                          <a:pt x="16" y="226"/>
                        </a:lnTo>
                        <a:lnTo>
                          <a:pt x="16" y="226"/>
                        </a:lnTo>
                        <a:lnTo>
                          <a:pt x="16" y="224"/>
                        </a:lnTo>
                        <a:lnTo>
                          <a:pt x="16" y="224"/>
                        </a:lnTo>
                        <a:lnTo>
                          <a:pt x="16" y="222"/>
                        </a:lnTo>
                        <a:lnTo>
                          <a:pt x="16" y="222"/>
                        </a:lnTo>
                        <a:lnTo>
                          <a:pt x="16" y="222"/>
                        </a:lnTo>
                        <a:lnTo>
                          <a:pt x="16" y="220"/>
                        </a:lnTo>
                        <a:lnTo>
                          <a:pt x="16" y="220"/>
                        </a:lnTo>
                        <a:lnTo>
                          <a:pt x="16" y="220"/>
                        </a:lnTo>
                        <a:lnTo>
                          <a:pt x="16" y="218"/>
                        </a:lnTo>
                        <a:lnTo>
                          <a:pt x="16" y="218"/>
                        </a:lnTo>
                        <a:lnTo>
                          <a:pt x="18" y="218"/>
                        </a:lnTo>
                        <a:lnTo>
                          <a:pt x="18" y="218"/>
                        </a:lnTo>
                        <a:lnTo>
                          <a:pt x="18" y="218"/>
                        </a:lnTo>
                        <a:lnTo>
                          <a:pt x="18" y="218"/>
                        </a:lnTo>
                        <a:lnTo>
                          <a:pt x="19" y="218"/>
                        </a:lnTo>
                        <a:lnTo>
                          <a:pt x="19" y="216"/>
                        </a:lnTo>
                        <a:lnTo>
                          <a:pt x="19" y="216"/>
                        </a:lnTo>
                        <a:lnTo>
                          <a:pt x="21" y="216"/>
                        </a:lnTo>
                        <a:lnTo>
                          <a:pt x="21" y="216"/>
                        </a:lnTo>
                        <a:lnTo>
                          <a:pt x="21" y="216"/>
                        </a:lnTo>
                        <a:lnTo>
                          <a:pt x="21" y="216"/>
                        </a:lnTo>
                        <a:lnTo>
                          <a:pt x="23" y="216"/>
                        </a:lnTo>
                        <a:lnTo>
                          <a:pt x="23" y="216"/>
                        </a:lnTo>
                        <a:lnTo>
                          <a:pt x="23" y="214"/>
                        </a:lnTo>
                        <a:lnTo>
                          <a:pt x="23" y="214"/>
                        </a:lnTo>
                        <a:lnTo>
                          <a:pt x="23" y="214"/>
                        </a:lnTo>
                        <a:lnTo>
                          <a:pt x="23" y="214"/>
                        </a:lnTo>
                        <a:lnTo>
                          <a:pt x="23" y="212"/>
                        </a:lnTo>
                        <a:lnTo>
                          <a:pt x="23" y="212"/>
                        </a:lnTo>
                        <a:lnTo>
                          <a:pt x="23" y="212"/>
                        </a:lnTo>
                        <a:lnTo>
                          <a:pt x="25" y="212"/>
                        </a:lnTo>
                        <a:lnTo>
                          <a:pt x="25" y="212"/>
                        </a:lnTo>
                        <a:lnTo>
                          <a:pt x="25" y="212"/>
                        </a:lnTo>
                        <a:lnTo>
                          <a:pt x="27" y="212"/>
                        </a:lnTo>
                        <a:lnTo>
                          <a:pt x="27" y="212"/>
                        </a:lnTo>
                        <a:lnTo>
                          <a:pt x="27" y="212"/>
                        </a:lnTo>
                        <a:lnTo>
                          <a:pt x="29" y="212"/>
                        </a:lnTo>
                        <a:lnTo>
                          <a:pt x="29" y="212"/>
                        </a:lnTo>
                        <a:lnTo>
                          <a:pt x="29" y="210"/>
                        </a:lnTo>
                        <a:lnTo>
                          <a:pt x="31" y="210"/>
                        </a:lnTo>
                        <a:lnTo>
                          <a:pt x="31" y="210"/>
                        </a:lnTo>
                        <a:lnTo>
                          <a:pt x="31" y="210"/>
                        </a:lnTo>
                        <a:lnTo>
                          <a:pt x="31" y="210"/>
                        </a:lnTo>
                        <a:lnTo>
                          <a:pt x="33" y="210"/>
                        </a:lnTo>
                        <a:lnTo>
                          <a:pt x="33" y="210"/>
                        </a:lnTo>
                        <a:lnTo>
                          <a:pt x="33" y="210"/>
                        </a:lnTo>
                        <a:lnTo>
                          <a:pt x="35" y="210"/>
                        </a:lnTo>
                        <a:lnTo>
                          <a:pt x="35" y="210"/>
                        </a:lnTo>
                        <a:lnTo>
                          <a:pt x="37" y="210"/>
                        </a:lnTo>
                        <a:lnTo>
                          <a:pt x="37" y="210"/>
                        </a:lnTo>
                        <a:lnTo>
                          <a:pt x="37" y="210"/>
                        </a:lnTo>
                        <a:lnTo>
                          <a:pt x="37" y="210"/>
                        </a:lnTo>
                        <a:lnTo>
                          <a:pt x="39" y="210"/>
                        </a:lnTo>
                        <a:lnTo>
                          <a:pt x="39" y="210"/>
                        </a:lnTo>
                        <a:lnTo>
                          <a:pt x="39" y="210"/>
                        </a:lnTo>
                        <a:lnTo>
                          <a:pt x="39" y="209"/>
                        </a:lnTo>
                        <a:lnTo>
                          <a:pt x="39" y="209"/>
                        </a:lnTo>
                        <a:lnTo>
                          <a:pt x="39" y="209"/>
                        </a:lnTo>
                        <a:lnTo>
                          <a:pt x="39" y="207"/>
                        </a:lnTo>
                        <a:lnTo>
                          <a:pt x="39" y="207"/>
                        </a:lnTo>
                        <a:lnTo>
                          <a:pt x="39" y="205"/>
                        </a:lnTo>
                        <a:lnTo>
                          <a:pt x="41" y="205"/>
                        </a:lnTo>
                        <a:lnTo>
                          <a:pt x="41" y="205"/>
                        </a:lnTo>
                        <a:lnTo>
                          <a:pt x="41" y="205"/>
                        </a:lnTo>
                        <a:lnTo>
                          <a:pt x="41" y="205"/>
                        </a:lnTo>
                        <a:lnTo>
                          <a:pt x="41" y="203"/>
                        </a:lnTo>
                        <a:lnTo>
                          <a:pt x="41" y="203"/>
                        </a:lnTo>
                        <a:lnTo>
                          <a:pt x="41" y="203"/>
                        </a:lnTo>
                        <a:lnTo>
                          <a:pt x="41" y="201"/>
                        </a:lnTo>
                        <a:lnTo>
                          <a:pt x="41" y="201"/>
                        </a:lnTo>
                        <a:lnTo>
                          <a:pt x="41" y="201"/>
                        </a:lnTo>
                        <a:lnTo>
                          <a:pt x="41" y="199"/>
                        </a:lnTo>
                        <a:lnTo>
                          <a:pt x="41" y="199"/>
                        </a:lnTo>
                        <a:lnTo>
                          <a:pt x="41" y="199"/>
                        </a:lnTo>
                        <a:lnTo>
                          <a:pt x="39" y="199"/>
                        </a:lnTo>
                        <a:lnTo>
                          <a:pt x="39" y="197"/>
                        </a:lnTo>
                        <a:lnTo>
                          <a:pt x="39" y="197"/>
                        </a:lnTo>
                        <a:lnTo>
                          <a:pt x="39" y="197"/>
                        </a:lnTo>
                        <a:lnTo>
                          <a:pt x="37" y="197"/>
                        </a:lnTo>
                        <a:lnTo>
                          <a:pt x="37" y="197"/>
                        </a:lnTo>
                        <a:lnTo>
                          <a:pt x="37" y="199"/>
                        </a:lnTo>
                        <a:lnTo>
                          <a:pt x="37" y="199"/>
                        </a:lnTo>
                        <a:lnTo>
                          <a:pt x="35" y="199"/>
                        </a:lnTo>
                        <a:lnTo>
                          <a:pt x="35" y="199"/>
                        </a:lnTo>
                        <a:lnTo>
                          <a:pt x="33" y="199"/>
                        </a:lnTo>
                        <a:lnTo>
                          <a:pt x="33" y="199"/>
                        </a:lnTo>
                        <a:lnTo>
                          <a:pt x="33" y="199"/>
                        </a:lnTo>
                        <a:lnTo>
                          <a:pt x="33" y="197"/>
                        </a:lnTo>
                        <a:lnTo>
                          <a:pt x="33" y="197"/>
                        </a:lnTo>
                        <a:lnTo>
                          <a:pt x="33" y="197"/>
                        </a:lnTo>
                        <a:lnTo>
                          <a:pt x="33" y="195"/>
                        </a:lnTo>
                        <a:lnTo>
                          <a:pt x="33" y="195"/>
                        </a:lnTo>
                        <a:lnTo>
                          <a:pt x="33" y="195"/>
                        </a:lnTo>
                        <a:lnTo>
                          <a:pt x="33" y="193"/>
                        </a:lnTo>
                        <a:lnTo>
                          <a:pt x="33" y="193"/>
                        </a:lnTo>
                        <a:lnTo>
                          <a:pt x="33" y="193"/>
                        </a:lnTo>
                        <a:lnTo>
                          <a:pt x="33" y="193"/>
                        </a:lnTo>
                        <a:lnTo>
                          <a:pt x="33" y="191"/>
                        </a:lnTo>
                        <a:lnTo>
                          <a:pt x="33" y="191"/>
                        </a:lnTo>
                        <a:lnTo>
                          <a:pt x="33" y="189"/>
                        </a:lnTo>
                        <a:lnTo>
                          <a:pt x="33" y="189"/>
                        </a:lnTo>
                        <a:lnTo>
                          <a:pt x="33" y="187"/>
                        </a:lnTo>
                        <a:lnTo>
                          <a:pt x="33" y="187"/>
                        </a:lnTo>
                        <a:lnTo>
                          <a:pt x="33" y="187"/>
                        </a:lnTo>
                        <a:lnTo>
                          <a:pt x="33" y="186"/>
                        </a:lnTo>
                        <a:lnTo>
                          <a:pt x="33" y="186"/>
                        </a:lnTo>
                        <a:lnTo>
                          <a:pt x="33" y="186"/>
                        </a:lnTo>
                        <a:lnTo>
                          <a:pt x="33" y="184"/>
                        </a:lnTo>
                        <a:lnTo>
                          <a:pt x="33" y="184"/>
                        </a:lnTo>
                        <a:lnTo>
                          <a:pt x="33" y="182"/>
                        </a:lnTo>
                        <a:lnTo>
                          <a:pt x="33" y="182"/>
                        </a:lnTo>
                        <a:lnTo>
                          <a:pt x="33" y="180"/>
                        </a:lnTo>
                        <a:lnTo>
                          <a:pt x="33" y="180"/>
                        </a:lnTo>
                        <a:lnTo>
                          <a:pt x="33" y="180"/>
                        </a:lnTo>
                        <a:lnTo>
                          <a:pt x="33" y="178"/>
                        </a:lnTo>
                        <a:lnTo>
                          <a:pt x="33" y="178"/>
                        </a:lnTo>
                        <a:lnTo>
                          <a:pt x="33" y="176"/>
                        </a:lnTo>
                        <a:lnTo>
                          <a:pt x="31" y="176"/>
                        </a:lnTo>
                        <a:lnTo>
                          <a:pt x="31" y="176"/>
                        </a:lnTo>
                        <a:lnTo>
                          <a:pt x="31" y="178"/>
                        </a:lnTo>
                        <a:lnTo>
                          <a:pt x="31" y="178"/>
                        </a:lnTo>
                        <a:lnTo>
                          <a:pt x="29" y="178"/>
                        </a:lnTo>
                        <a:lnTo>
                          <a:pt x="29" y="178"/>
                        </a:lnTo>
                        <a:lnTo>
                          <a:pt x="29" y="176"/>
                        </a:lnTo>
                        <a:lnTo>
                          <a:pt x="27" y="176"/>
                        </a:lnTo>
                        <a:lnTo>
                          <a:pt x="27" y="176"/>
                        </a:lnTo>
                        <a:lnTo>
                          <a:pt x="27" y="176"/>
                        </a:lnTo>
                        <a:lnTo>
                          <a:pt x="27" y="174"/>
                        </a:lnTo>
                        <a:lnTo>
                          <a:pt x="27" y="174"/>
                        </a:lnTo>
                        <a:lnTo>
                          <a:pt x="27" y="174"/>
                        </a:lnTo>
                        <a:lnTo>
                          <a:pt x="25" y="174"/>
                        </a:lnTo>
                        <a:lnTo>
                          <a:pt x="25" y="174"/>
                        </a:lnTo>
                        <a:lnTo>
                          <a:pt x="25" y="172"/>
                        </a:lnTo>
                        <a:lnTo>
                          <a:pt x="23" y="172"/>
                        </a:lnTo>
                        <a:lnTo>
                          <a:pt x="23" y="172"/>
                        </a:lnTo>
                        <a:lnTo>
                          <a:pt x="23" y="172"/>
                        </a:lnTo>
                        <a:lnTo>
                          <a:pt x="21" y="172"/>
                        </a:lnTo>
                        <a:lnTo>
                          <a:pt x="21" y="172"/>
                        </a:lnTo>
                        <a:lnTo>
                          <a:pt x="21" y="172"/>
                        </a:lnTo>
                        <a:lnTo>
                          <a:pt x="21" y="172"/>
                        </a:lnTo>
                        <a:lnTo>
                          <a:pt x="19" y="172"/>
                        </a:lnTo>
                        <a:lnTo>
                          <a:pt x="19" y="172"/>
                        </a:lnTo>
                        <a:lnTo>
                          <a:pt x="19" y="172"/>
                        </a:lnTo>
                        <a:lnTo>
                          <a:pt x="18" y="172"/>
                        </a:lnTo>
                        <a:lnTo>
                          <a:pt x="18" y="172"/>
                        </a:lnTo>
                        <a:lnTo>
                          <a:pt x="18" y="172"/>
                        </a:lnTo>
                        <a:lnTo>
                          <a:pt x="18" y="170"/>
                        </a:lnTo>
                        <a:lnTo>
                          <a:pt x="16" y="170"/>
                        </a:lnTo>
                        <a:lnTo>
                          <a:pt x="16" y="170"/>
                        </a:lnTo>
                        <a:lnTo>
                          <a:pt x="16" y="170"/>
                        </a:lnTo>
                        <a:lnTo>
                          <a:pt x="16" y="170"/>
                        </a:lnTo>
                        <a:lnTo>
                          <a:pt x="16" y="168"/>
                        </a:lnTo>
                        <a:lnTo>
                          <a:pt x="14" y="168"/>
                        </a:lnTo>
                        <a:lnTo>
                          <a:pt x="14" y="168"/>
                        </a:lnTo>
                        <a:lnTo>
                          <a:pt x="14" y="166"/>
                        </a:lnTo>
                        <a:lnTo>
                          <a:pt x="14" y="166"/>
                        </a:lnTo>
                        <a:lnTo>
                          <a:pt x="12" y="166"/>
                        </a:lnTo>
                        <a:lnTo>
                          <a:pt x="12" y="166"/>
                        </a:lnTo>
                        <a:lnTo>
                          <a:pt x="12" y="164"/>
                        </a:lnTo>
                        <a:lnTo>
                          <a:pt x="12" y="164"/>
                        </a:lnTo>
                        <a:lnTo>
                          <a:pt x="12" y="164"/>
                        </a:lnTo>
                        <a:lnTo>
                          <a:pt x="12" y="164"/>
                        </a:lnTo>
                        <a:lnTo>
                          <a:pt x="12" y="164"/>
                        </a:lnTo>
                        <a:lnTo>
                          <a:pt x="12" y="163"/>
                        </a:lnTo>
                        <a:lnTo>
                          <a:pt x="10" y="163"/>
                        </a:lnTo>
                        <a:lnTo>
                          <a:pt x="10" y="163"/>
                        </a:lnTo>
                        <a:lnTo>
                          <a:pt x="10" y="163"/>
                        </a:lnTo>
                        <a:lnTo>
                          <a:pt x="10" y="161"/>
                        </a:lnTo>
                        <a:lnTo>
                          <a:pt x="10" y="161"/>
                        </a:lnTo>
                        <a:lnTo>
                          <a:pt x="10" y="161"/>
                        </a:lnTo>
                        <a:lnTo>
                          <a:pt x="10" y="159"/>
                        </a:lnTo>
                        <a:lnTo>
                          <a:pt x="8" y="159"/>
                        </a:lnTo>
                        <a:lnTo>
                          <a:pt x="8" y="159"/>
                        </a:lnTo>
                        <a:lnTo>
                          <a:pt x="8" y="157"/>
                        </a:lnTo>
                        <a:lnTo>
                          <a:pt x="8" y="157"/>
                        </a:lnTo>
                        <a:lnTo>
                          <a:pt x="8" y="157"/>
                        </a:lnTo>
                        <a:lnTo>
                          <a:pt x="8" y="155"/>
                        </a:lnTo>
                        <a:lnTo>
                          <a:pt x="8" y="155"/>
                        </a:lnTo>
                        <a:lnTo>
                          <a:pt x="8" y="155"/>
                        </a:lnTo>
                        <a:lnTo>
                          <a:pt x="6" y="155"/>
                        </a:lnTo>
                        <a:lnTo>
                          <a:pt x="6" y="153"/>
                        </a:lnTo>
                        <a:lnTo>
                          <a:pt x="6" y="153"/>
                        </a:lnTo>
                        <a:lnTo>
                          <a:pt x="6" y="153"/>
                        </a:lnTo>
                        <a:lnTo>
                          <a:pt x="6" y="153"/>
                        </a:lnTo>
                        <a:lnTo>
                          <a:pt x="4" y="153"/>
                        </a:lnTo>
                        <a:lnTo>
                          <a:pt x="4" y="151"/>
                        </a:lnTo>
                        <a:lnTo>
                          <a:pt x="4" y="151"/>
                        </a:lnTo>
                        <a:lnTo>
                          <a:pt x="4" y="151"/>
                        </a:lnTo>
                        <a:lnTo>
                          <a:pt x="4" y="151"/>
                        </a:lnTo>
                        <a:lnTo>
                          <a:pt x="4" y="149"/>
                        </a:lnTo>
                        <a:lnTo>
                          <a:pt x="2" y="149"/>
                        </a:lnTo>
                        <a:lnTo>
                          <a:pt x="2" y="149"/>
                        </a:lnTo>
                        <a:lnTo>
                          <a:pt x="2" y="147"/>
                        </a:lnTo>
                        <a:lnTo>
                          <a:pt x="2" y="147"/>
                        </a:lnTo>
                        <a:lnTo>
                          <a:pt x="2" y="147"/>
                        </a:lnTo>
                        <a:lnTo>
                          <a:pt x="0" y="147"/>
                        </a:lnTo>
                        <a:lnTo>
                          <a:pt x="0" y="147"/>
                        </a:lnTo>
                        <a:lnTo>
                          <a:pt x="0" y="147"/>
                        </a:lnTo>
                        <a:lnTo>
                          <a:pt x="0" y="145"/>
                        </a:lnTo>
                        <a:lnTo>
                          <a:pt x="0" y="145"/>
                        </a:lnTo>
                        <a:lnTo>
                          <a:pt x="0" y="145"/>
                        </a:lnTo>
                        <a:lnTo>
                          <a:pt x="0" y="145"/>
                        </a:lnTo>
                        <a:lnTo>
                          <a:pt x="0" y="145"/>
                        </a:lnTo>
                        <a:lnTo>
                          <a:pt x="2" y="145"/>
                        </a:lnTo>
                        <a:lnTo>
                          <a:pt x="2" y="145"/>
                        </a:lnTo>
                        <a:lnTo>
                          <a:pt x="2" y="145"/>
                        </a:lnTo>
                        <a:lnTo>
                          <a:pt x="4" y="145"/>
                        </a:lnTo>
                        <a:lnTo>
                          <a:pt x="4" y="145"/>
                        </a:lnTo>
                        <a:lnTo>
                          <a:pt x="4" y="147"/>
                        </a:lnTo>
                        <a:lnTo>
                          <a:pt x="4" y="147"/>
                        </a:lnTo>
                        <a:lnTo>
                          <a:pt x="6" y="147"/>
                        </a:lnTo>
                        <a:lnTo>
                          <a:pt x="6" y="147"/>
                        </a:lnTo>
                        <a:lnTo>
                          <a:pt x="6" y="147"/>
                        </a:lnTo>
                        <a:lnTo>
                          <a:pt x="6" y="147"/>
                        </a:lnTo>
                        <a:lnTo>
                          <a:pt x="8" y="147"/>
                        </a:lnTo>
                        <a:lnTo>
                          <a:pt x="8" y="147"/>
                        </a:lnTo>
                        <a:lnTo>
                          <a:pt x="10" y="147"/>
                        </a:lnTo>
                        <a:lnTo>
                          <a:pt x="10" y="147"/>
                        </a:lnTo>
                        <a:lnTo>
                          <a:pt x="10" y="147"/>
                        </a:lnTo>
                        <a:lnTo>
                          <a:pt x="10" y="147"/>
                        </a:lnTo>
                        <a:lnTo>
                          <a:pt x="12" y="147"/>
                        </a:lnTo>
                        <a:lnTo>
                          <a:pt x="12" y="149"/>
                        </a:lnTo>
                        <a:lnTo>
                          <a:pt x="12" y="149"/>
                        </a:lnTo>
                        <a:lnTo>
                          <a:pt x="12" y="149"/>
                        </a:lnTo>
                        <a:lnTo>
                          <a:pt x="14" y="149"/>
                        </a:lnTo>
                        <a:lnTo>
                          <a:pt x="14" y="149"/>
                        </a:lnTo>
                        <a:lnTo>
                          <a:pt x="14" y="149"/>
                        </a:lnTo>
                        <a:lnTo>
                          <a:pt x="16" y="149"/>
                        </a:lnTo>
                        <a:lnTo>
                          <a:pt x="16" y="149"/>
                        </a:lnTo>
                        <a:lnTo>
                          <a:pt x="16" y="149"/>
                        </a:lnTo>
                        <a:lnTo>
                          <a:pt x="16" y="151"/>
                        </a:lnTo>
                        <a:lnTo>
                          <a:pt x="18" y="151"/>
                        </a:lnTo>
                        <a:lnTo>
                          <a:pt x="18" y="151"/>
                        </a:lnTo>
                        <a:lnTo>
                          <a:pt x="18" y="151"/>
                        </a:lnTo>
                        <a:lnTo>
                          <a:pt x="18" y="151"/>
                        </a:lnTo>
                        <a:lnTo>
                          <a:pt x="19" y="151"/>
                        </a:lnTo>
                        <a:lnTo>
                          <a:pt x="19" y="151"/>
                        </a:lnTo>
                        <a:lnTo>
                          <a:pt x="21" y="151"/>
                        </a:lnTo>
                        <a:lnTo>
                          <a:pt x="21" y="151"/>
                        </a:lnTo>
                        <a:lnTo>
                          <a:pt x="21" y="153"/>
                        </a:lnTo>
                        <a:lnTo>
                          <a:pt x="21" y="153"/>
                        </a:lnTo>
                        <a:lnTo>
                          <a:pt x="23" y="153"/>
                        </a:lnTo>
                        <a:lnTo>
                          <a:pt x="23" y="153"/>
                        </a:lnTo>
                        <a:lnTo>
                          <a:pt x="23" y="153"/>
                        </a:lnTo>
                        <a:lnTo>
                          <a:pt x="23" y="153"/>
                        </a:lnTo>
                        <a:lnTo>
                          <a:pt x="25" y="153"/>
                        </a:lnTo>
                        <a:lnTo>
                          <a:pt x="25" y="153"/>
                        </a:lnTo>
                        <a:lnTo>
                          <a:pt x="25" y="155"/>
                        </a:lnTo>
                        <a:lnTo>
                          <a:pt x="27" y="155"/>
                        </a:lnTo>
                        <a:lnTo>
                          <a:pt x="27" y="155"/>
                        </a:lnTo>
                        <a:lnTo>
                          <a:pt x="27" y="155"/>
                        </a:lnTo>
                        <a:lnTo>
                          <a:pt x="27" y="153"/>
                        </a:lnTo>
                        <a:lnTo>
                          <a:pt x="29" y="153"/>
                        </a:lnTo>
                        <a:lnTo>
                          <a:pt x="29" y="153"/>
                        </a:lnTo>
                        <a:lnTo>
                          <a:pt x="31" y="153"/>
                        </a:lnTo>
                        <a:lnTo>
                          <a:pt x="31" y="153"/>
                        </a:lnTo>
                        <a:lnTo>
                          <a:pt x="31" y="153"/>
                        </a:lnTo>
                        <a:lnTo>
                          <a:pt x="33" y="153"/>
                        </a:lnTo>
                        <a:lnTo>
                          <a:pt x="33" y="153"/>
                        </a:lnTo>
                        <a:lnTo>
                          <a:pt x="33" y="153"/>
                        </a:lnTo>
                        <a:lnTo>
                          <a:pt x="35" y="153"/>
                        </a:lnTo>
                        <a:lnTo>
                          <a:pt x="35" y="153"/>
                        </a:lnTo>
                        <a:lnTo>
                          <a:pt x="35" y="153"/>
                        </a:lnTo>
                        <a:lnTo>
                          <a:pt x="37" y="153"/>
                        </a:lnTo>
                        <a:lnTo>
                          <a:pt x="37" y="153"/>
                        </a:lnTo>
                        <a:lnTo>
                          <a:pt x="37" y="153"/>
                        </a:lnTo>
                        <a:lnTo>
                          <a:pt x="39" y="153"/>
                        </a:lnTo>
                        <a:lnTo>
                          <a:pt x="39" y="153"/>
                        </a:lnTo>
                        <a:lnTo>
                          <a:pt x="39" y="153"/>
                        </a:lnTo>
                        <a:lnTo>
                          <a:pt x="41" y="153"/>
                        </a:lnTo>
                        <a:lnTo>
                          <a:pt x="41" y="153"/>
                        </a:lnTo>
                        <a:lnTo>
                          <a:pt x="42" y="153"/>
                        </a:lnTo>
                        <a:lnTo>
                          <a:pt x="42" y="153"/>
                        </a:lnTo>
                        <a:lnTo>
                          <a:pt x="42" y="153"/>
                        </a:lnTo>
                        <a:lnTo>
                          <a:pt x="42" y="151"/>
                        </a:lnTo>
                        <a:lnTo>
                          <a:pt x="44" y="151"/>
                        </a:lnTo>
                        <a:lnTo>
                          <a:pt x="44" y="151"/>
                        </a:lnTo>
                        <a:lnTo>
                          <a:pt x="44" y="151"/>
                        </a:lnTo>
                        <a:lnTo>
                          <a:pt x="46" y="151"/>
                        </a:lnTo>
                        <a:lnTo>
                          <a:pt x="46" y="151"/>
                        </a:lnTo>
                        <a:lnTo>
                          <a:pt x="48" y="151"/>
                        </a:lnTo>
                        <a:lnTo>
                          <a:pt x="48" y="153"/>
                        </a:lnTo>
                        <a:lnTo>
                          <a:pt x="48" y="153"/>
                        </a:lnTo>
                        <a:lnTo>
                          <a:pt x="48" y="153"/>
                        </a:lnTo>
                        <a:lnTo>
                          <a:pt x="50" y="153"/>
                        </a:lnTo>
                        <a:lnTo>
                          <a:pt x="50" y="153"/>
                        </a:lnTo>
                        <a:lnTo>
                          <a:pt x="50" y="153"/>
                        </a:lnTo>
                        <a:lnTo>
                          <a:pt x="52" y="153"/>
                        </a:lnTo>
                        <a:lnTo>
                          <a:pt x="52" y="153"/>
                        </a:lnTo>
                        <a:lnTo>
                          <a:pt x="52" y="153"/>
                        </a:lnTo>
                        <a:lnTo>
                          <a:pt x="54" y="153"/>
                        </a:lnTo>
                        <a:lnTo>
                          <a:pt x="54" y="153"/>
                        </a:lnTo>
                        <a:lnTo>
                          <a:pt x="54" y="153"/>
                        </a:lnTo>
                        <a:lnTo>
                          <a:pt x="54" y="155"/>
                        </a:lnTo>
                        <a:lnTo>
                          <a:pt x="56" y="155"/>
                        </a:lnTo>
                        <a:lnTo>
                          <a:pt x="56" y="153"/>
                        </a:lnTo>
                        <a:lnTo>
                          <a:pt x="56" y="153"/>
                        </a:lnTo>
                        <a:lnTo>
                          <a:pt x="56" y="153"/>
                        </a:lnTo>
                        <a:lnTo>
                          <a:pt x="58" y="153"/>
                        </a:lnTo>
                        <a:lnTo>
                          <a:pt x="58" y="151"/>
                        </a:lnTo>
                        <a:lnTo>
                          <a:pt x="58" y="151"/>
                        </a:lnTo>
                        <a:lnTo>
                          <a:pt x="58" y="151"/>
                        </a:lnTo>
                        <a:lnTo>
                          <a:pt x="58" y="151"/>
                        </a:lnTo>
                        <a:lnTo>
                          <a:pt x="60" y="151"/>
                        </a:lnTo>
                        <a:lnTo>
                          <a:pt x="60" y="151"/>
                        </a:lnTo>
                        <a:lnTo>
                          <a:pt x="60" y="151"/>
                        </a:lnTo>
                        <a:lnTo>
                          <a:pt x="62" y="151"/>
                        </a:lnTo>
                        <a:lnTo>
                          <a:pt x="62" y="149"/>
                        </a:lnTo>
                        <a:lnTo>
                          <a:pt x="62" y="149"/>
                        </a:lnTo>
                        <a:lnTo>
                          <a:pt x="63" y="149"/>
                        </a:lnTo>
                        <a:lnTo>
                          <a:pt x="63" y="149"/>
                        </a:lnTo>
                        <a:lnTo>
                          <a:pt x="63" y="149"/>
                        </a:lnTo>
                        <a:lnTo>
                          <a:pt x="65" y="149"/>
                        </a:lnTo>
                        <a:lnTo>
                          <a:pt x="65" y="149"/>
                        </a:lnTo>
                        <a:lnTo>
                          <a:pt x="65" y="149"/>
                        </a:lnTo>
                        <a:lnTo>
                          <a:pt x="67" y="149"/>
                        </a:lnTo>
                        <a:lnTo>
                          <a:pt x="67" y="149"/>
                        </a:lnTo>
                        <a:lnTo>
                          <a:pt x="67" y="151"/>
                        </a:lnTo>
                        <a:lnTo>
                          <a:pt x="69" y="151"/>
                        </a:lnTo>
                        <a:lnTo>
                          <a:pt x="69" y="151"/>
                        </a:lnTo>
                        <a:lnTo>
                          <a:pt x="69" y="151"/>
                        </a:lnTo>
                        <a:lnTo>
                          <a:pt x="71" y="151"/>
                        </a:lnTo>
                        <a:lnTo>
                          <a:pt x="71" y="151"/>
                        </a:lnTo>
                        <a:lnTo>
                          <a:pt x="71" y="151"/>
                        </a:lnTo>
                        <a:lnTo>
                          <a:pt x="73" y="151"/>
                        </a:lnTo>
                        <a:lnTo>
                          <a:pt x="73" y="151"/>
                        </a:lnTo>
                        <a:lnTo>
                          <a:pt x="73" y="149"/>
                        </a:lnTo>
                        <a:lnTo>
                          <a:pt x="75" y="149"/>
                        </a:lnTo>
                        <a:lnTo>
                          <a:pt x="75" y="149"/>
                        </a:lnTo>
                        <a:lnTo>
                          <a:pt x="75" y="149"/>
                        </a:lnTo>
                        <a:lnTo>
                          <a:pt x="77" y="149"/>
                        </a:lnTo>
                        <a:lnTo>
                          <a:pt x="77" y="149"/>
                        </a:lnTo>
                        <a:lnTo>
                          <a:pt x="77" y="149"/>
                        </a:lnTo>
                        <a:lnTo>
                          <a:pt x="77" y="149"/>
                        </a:lnTo>
                        <a:lnTo>
                          <a:pt x="79" y="149"/>
                        </a:lnTo>
                        <a:lnTo>
                          <a:pt x="79" y="149"/>
                        </a:lnTo>
                        <a:lnTo>
                          <a:pt x="79" y="147"/>
                        </a:lnTo>
                        <a:lnTo>
                          <a:pt x="81" y="147"/>
                        </a:lnTo>
                        <a:lnTo>
                          <a:pt x="81" y="147"/>
                        </a:lnTo>
                        <a:lnTo>
                          <a:pt x="81" y="147"/>
                        </a:lnTo>
                        <a:lnTo>
                          <a:pt x="81" y="147"/>
                        </a:lnTo>
                        <a:lnTo>
                          <a:pt x="83" y="147"/>
                        </a:lnTo>
                        <a:lnTo>
                          <a:pt x="83" y="147"/>
                        </a:lnTo>
                        <a:lnTo>
                          <a:pt x="85" y="147"/>
                        </a:lnTo>
                        <a:lnTo>
                          <a:pt x="85" y="147"/>
                        </a:lnTo>
                        <a:lnTo>
                          <a:pt x="85" y="147"/>
                        </a:lnTo>
                        <a:lnTo>
                          <a:pt x="85" y="147"/>
                        </a:lnTo>
                        <a:lnTo>
                          <a:pt x="86" y="147"/>
                        </a:lnTo>
                        <a:lnTo>
                          <a:pt x="86" y="147"/>
                        </a:lnTo>
                        <a:lnTo>
                          <a:pt x="86" y="147"/>
                        </a:lnTo>
                        <a:lnTo>
                          <a:pt x="86" y="145"/>
                        </a:lnTo>
                        <a:lnTo>
                          <a:pt x="88" y="145"/>
                        </a:lnTo>
                        <a:lnTo>
                          <a:pt x="88" y="145"/>
                        </a:lnTo>
                        <a:lnTo>
                          <a:pt x="90" y="145"/>
                        </a:lnTo>
                        <a:lnTo>
                          <a:pt x="90" y="145"/>
                        </a:lnTo>
                        <a:lnTo>
                          <a:pt x="90" y="145"/>
                        </a:lnTo>
                        <a:lnTo>
                          <a:pt x="90" y="145"/>
                        </a:lnTo>
                        <a:lnTo>
                          <a:pt x="92" y="145"/>
                        </a:lnTo>
                        <a:lnTo>
                          <a:pt x="92" y="145"/>
                        </a:lnTo>
                        <a:lnTo>
                          <a:pt x="92" y="143"/>
                        </a:lnTo>
                        <a:lnTo>
                          <a:pt x="92" y="143"/>
                        </a:lnTo>
                        <a:lnTo>
                          <a:pt x="92" y="143"/>
                        </a:lnTo>
                        <a:lnTo>
                          <a:pt x="94" y="143"/>
                        </a:lnTo>
                        <a:lnTo>
                          <a:pt x="94" y="141"/>
                        </a:lnTo>
                        <a:lnTo>
                          <a:pt x="94" y="141"/>
                        </a:lnTo>
                        <a:lnTo>
                          <a:pt x="92" y="141"/>
                        </a:lnTo>
                        <a:lnTo>
                          <a:pt x="92" y="140"/>
                        </a:lnTo>
                        <a:lnTo>
                          <a:pt x="92" y="140"/>
                        </a:lnTo>
                        <a:lnTo>
                          <a:pt x="92" y="140"/>
                        </a:lnTo>
                        <a:lnTo>
                          <a:pt x="92" y="140"/>
                        </a:lnTo>
                        <a:lnTo>
                          <a:pt x="92" y="140"/>
                        </a:lnTo>
                        <a:lnTo>
                          <a:pt x="92" y="138"/>
                        </a:lnTo>
                        <a:lnTo>
                          <a:pt x="92" y="138"/>
                        </a:lnTo>
                        <a:lnTo>
                          <a:pt x="92" y="136"/>
                        </a:lnTo>
                        <a:lnTo>
                          <a:pt x="94" y="136"/>
                        </a:lnTo>
                        <a:lnTo>
                          <a:pt x="94" y="136"/>
                        </a:lnTo>
                        <a:lnTo>
                          <a:pt x="94" y="134"/>
                        </a:lnTo>
                        <a:lnTo>
                          <a:pt x="94" y="134"/>
                        </a:lnTo>
                        <a:lnTo>
                          <a:pt x="94" y="132"/>
                        </a:lnTo>
                        <a:lnTo>
                          <a:pt x="94" y="132"/>
                        </a:lnTo>
                        <a:lnTo>
                          <a:pt x="94" y="132"/>
                        </a:lnTo>
                        <a:lnTo>
                          <a:pt x="92" y="132"/>
                        </a:lnTo>
                        <a:lnTo>
                          <a:pt x="92" y="130"/>
                        </a:lnTo>
                        <a:lnTo>
                          <a:pt x="92" y="130"/>
                        </a:lnTo>
                        <a:lnTo>
                          <a:pt x="92" y="128"/>
                        </a:lnTo>
                        <a:lnTo>
                          <a:pt x="92" y="128"/>
                        </a:lnTo>
                        <a:lnTo>
                          <a:pt x="94" y="128"/>
                        </a:lnTo>
                        <a:lnTo>
                          <a:pt x="94" y="126"/>
                        </a:lnTo>
                        <a:lnTo>
                          <a:pt x="94" y="126"/>
                        </a:lnTo>
                        <a:lnTo>
                          <a:pt x="94" y="124"/>
                        </a:lnTo>
                        <a:lnTo>
                          <a:pt x="94" y="124"/>
                        </a:lnTo>
                        <a:lnTo>
                          <a:pt x="94" y="124"/>
                        </a:lnTo>
                        <a:lnTo>
                          <a:pt x="94" y="124"/>
                        </a:lnTo>
                        <a:lnTo>
                          <a:pt x="94" y="122"/>
                        </a:lnTo>
                        <a:lnTo>
                          <a:pt x="96" y="122"/>
                        </a:lnTo>
                        <a:lnTo>
                          <a:pt x="96" y="122"/>
                        </a:lnTo>
                        <a:lnTo>
                          <a:pt x="96" y="122"/>
                        </a:lnTo>
                        <a:lnTo>
                          <a:pt x="96" y="122"/>
                        </a:lnTo>
                        <a:lnTo>
                          <a:pt x="98" y="122"/>
                        </a:lnTo>
                        <a:lnTo>
                          <a:pt x="98" y="120"/>
                        </a:lnTo>
                        <a:lnTo>
                          <a:pt x="98" y="120"/>
                        </a:lnTo>
                        <a:lnTo>
                          <a:pt x="98" y="120"/>
                        </a:lnTo>
                        <a:lnTo>
                          <a:pt x="98" y="120"/>
                        </a:lnTo>
                        <a:lnTo>
                          <a:pt x="100" y="120"/>
                        </a:lnTo>
                        <a:lnTo>
                          <a:pt x="100" y="118"/>
                        </a:lnTo>
                        <a:lnTo>
                          <a:pt x="100" y="118"/>
                        </a:lnTo>
                        <a:lnTo>
                          <a:pt x="100" y="118"/>
                        </a:lnTo>
                        <a:lnTo>
                          <a:pt x="100" y="117"/>
                        </a:lnTo>
                        <a:lnTo>
                          <a:pt x="100" y="117"/>
                        </a:lnTo>
                        <a:lnTo>
                          <a:pt x="102" y="117"/>
                        </a:lnTo>
                        <a:lnTo>
                          <a:pt x="102" y="117"/>
                        </a:lnTo>
                        <a:lnTo>
                          <a:pt x="102" y="117"/>
                        </a:lnTo>
                        <a:lnTo>
                          <a:pt x="102" y="117"/>
                        </a:lnTo>
                        <a:lnTo>
                          <a:pt x="102" y="115"/>
                        </a:lnTo>
                        <a:lnTo>
                          <a:pt x="104" y="115"/>
                        </a:lnTo>
                        <a:lnTo>
                          <a:pt x="104" y="115"/>
                        </a:lnTo>
                        <a:lnTo>
                          <a:pt x="104" y="115"/>
                        </a:lnTo>
                        <a:lnTo>
                          <a:pt x="106" y="115"/>
                        </a:lnTo>
                        <a:lnTo>
                          <a:pt x="106" y="115"/>
                        </a:lnTo>
                        <a:lnTo>
                          <a:pt x="106" y="117"/>
                        </a:lnTo>
                        <a:lnTo>
                          <a:pt x="108" y="117"/>
                        </a:lnTo>
                        <a:lnTo>
                          <a:pt x="108" y="117"/>
                        </a:lnTo>
                        <a:lnTo>
                          <a:pt x="108" y="117"/>
                        </a:lnTo>
                        <a:lnTo>
                          <a:pt x="108" y="117"/>
                        </a:lnTo>
                        <a:lnTo>
                          <a:pt x="109" y="117"/>
                        </a:lnTo>
                        <a:lnTo>
                          <a:pt x="109" y="117"/>
                        </a:lnTo>
                        <a:lnTo>
                          <a:pt x="111" y="117"/>
                        </a:lnTo>
                        <a:lnTo>
                          <a:pt x="111" y="117"/>
                        </a:lnTo>
                        <a:lnTo>
                          <a:pt x="111" y="117"/>
                        </a:lnTo>
                        <a:lnTo>
                          <a:pt x="113" y="117"/>
                        </a:lnTo>
                        <a:lnTo>
                          <a:pt x="113" y="117"/>
                        </a:lnTo>
                        <a:lnTo>
                          <a:pt x="113" y="117"/>
                        </a:lnTo>
                        <a:lnTo>
                          <a:pt x="113" y="117"/>
                        </a:lnTo>
                        <a:lnTo>
                          <a:pt x="115" y="117"/>
                        </a:lnTo>
                        <a:lnTo>
                          <a:pt x="115" y="117"/>
                        </a:lnTo>
                        <a:lnTo>
                          <a:pt x="115" y="115"/>
                        </a:lnTo>
                        <a:lnTo>
                          <a:pt x="117" y="115"/>
                        </a:lnTo>
                        <a:lnTo>
                          <a:pt x="117" y="115"/>
                        </a:lnTo>
                        <a:lnTo>
                          <a:pt x="117" y="115"/>
                        </a:lnTo>
                        <a:lnTo>
                          <a:pt x="117" y="115"/>
                        </a:lnTo>
                        <a:lnTo>
                          <a:pt x="119" y="115"/>
                        </a:lnTo>
                        <a:lnTo>
                          <a:pt x="119" y="115"/>
                        </a:lnTo>
                        <a:lnTo>
                          <a:pt x="119" y="113"/>
                        </a:lnTo>
                        <a:lnTo>
                          <a:pt x="119" y="113"/>
                        </a:lnTo>
                        <a:lnTo>
                          <a:pt x="119" y="113"/>
                        </a:lnTo>
                        <a:lnTo>
                          <a:pt x="117" y="113"/>
                        </a:lnTo>
                        <a:lnTo>
                          <a:pt x="117" y="113"/>
                        </a:lnTo>
                        <a:lnTo>
                          <a:pt x="117" y="113"/>
                        </a:lnTo>
                        <a:lnTo>
                          <a:pt x="115" y="113"/>
                        </a:lnTo>
                        <a:lnTo>
                          <a:pt x="115" y="111"/>
                        </a:lnTo>
                        <a:lnTo>
                          <a:pt x="115" y="111"/>
                        </a:lnTo>
                        <a:lnTo>
                          <a:pt x="115" y="109"/>
                        </a:lnTo>
                        <a:lnTo>
                          <a:pt x="117" y="109"/>
                        </a:lnTo>
                        <a:lnTo>
                          <a:pt x="117" y="109"/>
                        </a:lnTo>
                        <a:lnTo>
                          <a:pt x="117" y="111"/>
                        </a:lnTo>
                        <a:lnTo>
                          <a:pt x="117" y="111"/>
                        </a:lnTo>
                        <a:lnTo>
                          <a:pt x="117" y="109"/>
                        </a:lnTo>
                        <a:lnTo>
                          <a:pt x="119" y="109"/>
                        </a:lnTo>
                        <a:lnTo>
                          <a:pt x="119" y="109"/>
                        </a:lnTo>
                        <a:lnTo>
                          <a:pt x="119" y="109"/>
                        </a:lnTo>
                        <a:lnTo>
                          <a:pt x="119" y="109"/>
                        </a:lnTo>
                        <a:lnTo>
                          <a:pt x="119" y="107"/>
                        </a:lnTo>
                        <a:lnTo>
                          <a:pt x="121" y="107"/>
                        </a:lnTo>
                        <a:lnTo>
                          <a:pt x="121" y="107"/>
                        </a:lnTo>
                        <a:lnTo>
                          <a:pt x="123" y="107"/>
                        </a:lnTo>
                        <a:lnTo>
                          <a:pt x="123" y="107"/>
                        </a:lnTo>
                        <a:lnTo>
                          <a:pt x="123" y="107"/>
                        </a:lnTo>
                        <a:lnTo>
                          <a:pt x="123" y="107"/>
                        </a:lnTo>
                        <a:lnTo>
                          <a:pt x="123" y="107"/>
                        </a:lnTo>
                        <a:lnTo>
                          <a:pt x="125" y="107"/>
                        </a:lnTo>
                        <a:lnTo>
                          <a:pt x="125" y="105"/>
                        </a:lnTo>
                        <a:lnTo>
                          <a:pt x="125" y="105"/>
                        </a:lnTo>
                        <a:lnTo>
                          <a:pt x="125" y="105"/>
                        </a:lnTo>
                        <a:lnTo>
                          <a:pt x="125" y="105"/>
                        </a:lnTo>
                        <a:lnTo>
                          <a:pt x="125" y="103"/>
                        </a:lnTo>
                        <a:lnTo>
                          <a:pt x="127" y="103"/>
                        </a:lnTo>
                        <a:lnTo>
                          <a:pt x="127" y="105"/>
                        </a:lnTo>
                        <a:lnTo>
                          <a:pt x="127" y="105"/>
                        </a:lnTo>
                        <a:lnTo>
                          <a:pt x="127" y="105"/>
                        </a:lnTo>
                        <a:lnTo>
                          <a:pt x="129" y="105"/>
                        </a:lnTo>
                        <a:lnTo>
                          <a:pt x="129" y="105"/>
                        </a:lnTo>
                        <a:lnTo>
                          <a:pt x="129" y="105"/>
                        </a:lnTo>
                        <a:lnTo>
                          <a:pt x="130" y="105"/>
                        </a:lnTo>
                        <a:lnTo>
                          <a:pt x="130" y="105"/>
                        </a:lnTo>
                        <a:lnTo>
                          <a:pt x="130" y="105"/>
                        </a:lnTo>
                        <a:lnTo>
                          <a:pt x="130" y="105"/>
                        </a:lnTo>
                        <a:lnTo>
                          <a:pt x="132" y="105"/>
                        </a:lnTo>
                        <a:lnTo>
                          <a:pt x="132" y="103"/>
                        </a:lnTo>
                        <a:lnTo>
                          <a:pt x="132" y="103"/>
                        </a:lnTo>
                        <a:lnTo>
                          <a:pt x="132" y="105"/>
                        </a:lnTo>
                        <a:lnTo>
                          <a:pt x="134" y="105"/>
                        </a:lnTo>
                        <a:lnTo>
                          <a:pt x="134" y="105"/>
                        </a:lnTo>
                        <a:lnTo>
                          <a:pt x="134" y="105"/>
                        </a:lnTo>
                        <a:lnTo>
                          <a:pt x="134" y="105"/>
                        </a:lnTo>
                        <a:lnTo>
                          <a:pt x="134" y="107"/>
                        </a:lnTo>
                        <a:lnTo>
                          <a:pt x="136" y="107"/>
                        </a:lnTo>
                        <a:lnTo>
                          <a:pt x="136" y="107"/>
                        </a:lnTo>
                        <a:lnTo>
                          <a:pt x="136" y="107"/>
                        </a:lnTo>
                        <a:lnTo>
                          <a:pt x="136" y="107"/>
                        </a:lnTo>
                        <a:lnTo>
                          <a:pt x="136" y="107"/>
                        </a:lnTo>
                        <a:lnTo>
                          <a:pt x="136" y="109"/>
                        </a:lnTo>
                        <a:lnTo>
                          <a:pt x="138" y="109"/>
                        </a:lnTo>
                        <a:lnTo>
                          <a:pt x="138" y="109"/>
                        </a:lnTo>
                        <a:lnTo>
                          <a:pt x="138" y="107"/>
                        </a:lnTo>
                        <a:lnTo>
                          <a:pt x="140" y="107"/>
                        </a:lnTo>
                        <a:lnTo>
                          <a:pt x="140" y="107"/>
                        </a:lnTo>
                        <a:lnTo>
                          <a:pt x="140" y="107"/>
                        </a:lnTo>
                        <a:lnTo>
                          <a:pt x="140" y="107"/>
                        </a:lnTo>
                        <a:lnTo>
                          <a:pt x="142" y="107"/>
                        </a:lnTo>
                        <a:lnTo>
                          <a:pt x="142" y="107"/>
                        </a:lnTo>
                        <a:lnTo>
                          <a:pt x="142" y="107"/>
                        </a:lnTo>
                        <a:lnTo>
                          <a:pt x="142" y="105"/>
                        </a:lnTo>
                        <a:lnTo>
                          <a:pt x="144" y="105"/>
                        </a:lnTo>
                        <a:lnTo>
                          <a:pt x="144" y="105"/>
                        </a:lnTo>
                        <a:lnTo>
                          <a:pt x="144" y="103"/>
                        </a:lnTo>
                        <a:lnTo>
                          <a:pt x="144" y="103"/>
                        </a:lnTo>
                        <a:lnTo>
                          <a:pt x="144" y="103"/>
                        </a:lnTo>
                        <a:lnTo>
                          <a:pt x="144" y="103"/>
                        </a:lnTo>
                        <a:lnTo>
                          <a:pt x="144" y="101"/>
                        </a:lnTo>
                        <a:lnTo>
                          <a:pt x="146" y="101"/>
                        </a:lnTo>
                        <a:lnTo>
                          <a:pt x="146" y="101"/>
                        </a:lnTo>
                        <a:lnTo>
                          <a:pt x="146" y="101"/>
                        </a:lnTo>
                        <a:lnTo>
                          <a:pt x="146" y="101"/>
                        </a:lnTo>
                        <a:lnTo>
                          <a:pt x="146" y="99"/>
                        </a:lnTo>
                        <a:lnTo>
                          <a:pt x="146" y="99"/>
                        </a:lnTo>
                        <a:lnTo>
                          <a:pt x="146" y="99"/>
                        </a:lnTo>
                        <a:lnTo>
                          <a:pt x="146" y="97"/>
                        </a:lnTo>
                        <a:lnTo>
                          <a:pt x="146" y="97"/>
                        </a:lnTo>
                        <a:lnTo>
                          <a:pt x="146" y="95"/>
                        </a:lnTo>
                        <a:lnTo>
                          <a:pt x="146" y="95"/>
                        </a:lnTo>
                        <a:lnTo>
                          <a:pt x="146" y="94"/>
                        </a:lnTo>
                        <a:lnTo>
                          <a:pt x="146" y="94"/>
                        </a:lnTo>
                        <a:lnTo>
                          <a:pt x="146" y="92"/>
                        </a:lnTo>
                        <a:lnTo>
                          <a:pt x="144" y="92"/>
                        </a:lnTo>
                        <a:lnTo>
                          <a:pt x="144" y="92"/>
                        </a:lnTo>
                        <a:lnTo>
                          <a:pt x="144" y="92"/>
                        </a:lnTo>
                        <a:lnTo>
                          <a:pt x="144" y="90"/>
                        </a:lnTo>
                        <a:lnTo>
                          <a:pt x="146" y="90"/>
                        </a:lnTo>
                        <a:lnTo>
                          <a:pt x="146" y="90"/>
                        </a:lnTo>
                        <a:lnTo>
                          <a:pt x="146" y="90"/>
                        </a:lnTo>
                        <a:lnTo>
                          <a:pt x="146" y="90"/>
                        </a:lnTo>
                        <a:lnTo>
                          <a:pt x="146" y="88"/>
                        </a:lnTo>
                        <a:lnTo>
                          <a:pt x="148" y="88"/>
                        </a:lnTo>
                        <a:lnTo>
                          <a:pt x="148" y="88"/>
                        </a:lnTo>
                        <a:lnTo>
                          <a:pt x="148" y="88"/>
                        </a:lnTo>
                        <a:lnTo>
                          <a:pt x="148" y="86"/>
                        </a:lnTo>
                        <a:lnTo>
                          <a:pt x="148" y="86"/>
                        </a:lnTo>
                        <a:lnTo>
                          <a:pt x="148" y="86"/>
                        </a:lnTo>
                        <a:lnTo>
                          <a:pt x="148" y="84"/>
                        </a:lnTo>
                        <a:lnTo>
                          <a:pt x="148" y="84"/>
                        </a:lnTo>
                        <a:lnTo>
                          <a:pt x="148" y="84"/>
                        </a:lnTo>
                        <a:lnTo>
                          <a:pt x="148" y="84"/>
                        </a:lnTo>
                        <a:lnTo>
                          <a:pt x="150" y="84"/>
                        </a:lnTo>
                        <a:lnTo>
                          <a:pt x="150" y="82"/>
                        </a:lnTo>
                        <a:lnTo>
                          <a:pt x="150" y="82"/>
                        </a:lnTo>
                        <a:lnTo>
                          <a:pt x="150" y="80"/>
                        </a:lnTo>
                        <a:lnTo>
                          <a:pt x="150" y="80"/>
                        </a:lnTo>
                        <a:lnTo>
                          <a:pt x="150" y="78"/>
                        </a:lnTo>
                        <a:lnTo>
                          <a:pt x="150" y="78"/>
                        </a:lnTo>
                        <a:lnTo>
                          <a:pt x="150" y="78"/>
                        </a:lnTo>
                        <a:lnTo>
                          <a:pt x="150" y="78"/>
                        </a:lnTo>
                        <a:lnTo>
                          <a:pt x="152" y="78"/>
                        </a:lnTo>
                        <a:lnTo>
                          <a:pt x="152" y="78"/>
                        </a:lnTo>
                        <a:lnTo>
                          <a:pt x="152" y="78"/>
                        </a:lnTo>
                        <a:lnTo>
                          <a:pt x="153" y="78"/>
                        </a:lnTo>
                        <a:lnTo>
                          <a:pt x="153" y="76"/>
                        </a:lnTo>
                        <a:lnTo>
                          <a:pt x="153" y="76"/>
                        </a:lnTo>
                        <a:lnTo>
                          <a:pt x="155" y="76"/>
                        </a:lnTo>
                        <a:lnTo>
                          <a:pt x="155" y="78"/>
                        </a:lnTo>
                        <a:lnTo>
                          <a:pt x="155" y="78"/>
                        </a:lnTo>
                        <a:lnTo>
                          <a:pt x="155" y="78"/>
                        </a:lnTo>
                        <a:lnTo>
                          <a:pt x="155" y="76"/>
                        </a:lnTo>
                        <a:lnTo>
                          <a:pt x="157" y="76"/>
                        </a:lnTo>
                        <a:lnTo>
                          <a:pt x="157" y="76"/>
                        </a:lnTo>
                        <a:lnTo>
                          <a:pt x="157" y="76"/>
                        </a:lnTo>
                        <a:lnTo>
                          <a:pt x="157" y="76"/>
                        </a:lnTo>
                        <a:lnTo>
                          <a:pt x="157" y="76"/>
                        </a:lnTo>
                        <a:lnTo>
                          <a:pt x="159" y="76"/>
                        </a:lnTo>
                        <a:lnTo>
                          <a:pt x="159" y="76"/>
                        </a:lnTo>
                        <a:lnTo>
                          <a:pt x="161" y="76"/>
                        </a:lnTo>
                        <a:lnTo>
                          <a:pt x="161" y="74"/>
                        </a:lnTo>
                        <a:lnTo>
                          <a:pt x="161" y="74"/>
                        </a:lnTo>
                        <a:lnTo>
                          <a:pt x="161" y="74"/>
                        </a:lnTo>
                        <a:lnTo>
                          <a:pt x="161" y="74"/>
                        </a:lnTo>
                        <a:lnTo>
                          <a:pt x="163" y="74"/>
                        </a:lnTo>
                        <a:lnTo>
                          <a:pt x="163" y="73"/>
                        </a:lnTo>
                        <a:lnTo>
                          <a:pt x="163" y="73"/>
                        </a:lnTo>
                        <a:lnTo>
                          <a:pt x="163" y="73"/>
                        </a:lnTo>
                        <a:lnTo>
                          <a:pt x="163" y="73"/>
                        </a:lnTo>
                        <a:lnTo>
                          <a:pt x="163" y="71"/>
                        </a:lnTo>
                        <a:lnTo>
                          <a:pt x="161" y="71"/>
                        </a:lnTo>
                        <a:lnTo>
                          <a:pt x="161" y="71"/>
                        </a:lnTo>
                        <a:lnTo>
                          <a:pt x="161" y="71"/>
                        </a:lnTo>
                        <a:lnTo>
                          <a:pt x="161" y="69"/>
                        </a:lnTo>
                        <a:lnTo>
                          <a:pt x="161" y="69"/>
                        </a:lnTo>
                        <a:lnTo>
                          <a:pt x="161" y="69"/>
                        </a:lnTo>
                        <a:lnTo>
                          <a:pt x="161" y="67"/>
                        </a:lnTo>
                        <a:lnTo>
                          <a:pt x="161" y="67"/>
                        </a:lnTo>
                        <a:lnTo>
                          <a:pt x="161" y="67"/>
                        </a:lnTo>
                        <a:lnTo>
                          <a:pt x="161" y="67"/>
                        </a:lnTo>
                        <a:lnTo>
                          <a:pt x="161" y="67"/>
                        </a:lnTo>
                        <a:lnTo>
                          <a:pt x="161" y="65"/>
                        </a:lnTo>
                        <a:lnTo>
                          <a:pt x="159" y="65"/>
                        </a:lnTo>
                        <a:lnTo>
                          <a:pt x="159" y="65"/>
                        </a:lnTo>
                        <a:lnTo>
                          <a:pt x="157" y="65"/>
                        </a:lnTo>
                        <a:lnTo>
                          <a:pt x="157" y="65"/>
                        </a:lnTo>
                        <a:lnTo>
                          <a:pt x="157" y="65"/>
                        </a:lnTo>
                        <a:lnTo>
                          <a:pt x="157" y="65"/>
                        </a:lnTo>
                        <a:lnTo>
                          <a:pt x="157" y="63"/>
                        </a:lnTo>
                        <a:lnTo>
                          <a:pt x="157" y="63"/>
                        </a:lnTo>
                        <a:lnTo>
                          <a:pt x="155" y="63"/>
                        </a:lnTo>
                        <a:lnTo>
                          <a:pt x="155" y="61"/>
                        </a:lnTo>
                        <a:lnTo>
                          <a:pt x="155" y="61"/>
                        </a:lnTo>
                        <a:lnTo>
                          <a:pt x="155" y="61"/>
                        </a:lnTo>
                        <a:lnTo>
                          <a:pt x="155" y="59"/>
                        </a:lnTo>
                        <a:lnTo>
                          <a:pt x="155" y="59"/>
                        </a:lnTo>
                        <a:lnTo>
                          <a:pt x="155" y="59"/>
                        </a:lnTo>
                        <a:lnTo>
                          <a:pt x="155" y="59"/>
                        </a:lnTo>
                        <a:lnTo>
                          <a:pt x="157" y="59"/>
                        </a:lnTo>
                        <a:lnTo>
                          <a:pt x="157" y="59"/>
                        </a:lnTo>
                        <a:lnTo>
                          <a:pt x="157" y="59"/>
                        </a:lnTo>
                        <a:lnTo>
                          <a:pt x="159" y="59"/>
                        </a:lnTo>
                        <a:lnTo>
                          <a:pt x="159" y="59"/>
                        </a:lnTo>
                        <a:lnTo>
                          <a:pt x="159" y="59"/>
                        </a:lnTo>
                        <a:lnTo>
                          <a:pt x="161" y="59"/>
                        </a:lnTo>
                        <a:lnTo>
                          <a:pt x="161" y="59"/>
                        </a:lnTo>
                        <a:lnTo>
                          <a:pt x="161" y="59"/>
                        </a:lnTo>
                        <a:lnTo>
                          <a:pt x="161" y="59"/>
                        </a:lnTo>
                        <a:lnTo>
                          <a:pt x="163" y="59"/>
                        </a:lnTo>
                        <a:lnTo>
                          <a:pt x="163" y="59"/>
                        </a:lnTo>
                        <a:lnTo>
                          <a:pt x="163" y="59"/>
                        </a:lnTo>
                        <a:lnTo>
                          <a:pt x="165" y="59"/>
                        </a:lnTo>
                        <a:lnTo>
                          <a:pt x="165" y="59"/>
                        </a:lnTo>
                        <a:lnTo>
                          <a:pt x="167" y="59"/>
                        </a:lnTo>
                        <a:lnTo>
                          <a:pt x="167" y="59"/>
                        </a:lnTo>
                        <a:lnTo>
                          <a:pt x="167" y="59"/>
                        </a:lnTo>
                        <a:lnTo>
                          <a:pt x="169" y="59"/>
                        </a:lnTo>
                        <a:lnTo>
                          <a:pt x="169" y="59"/>
                        </a:lnTo>
                        <a:lnTo>
                          <a:pt x="171" y="59"/>
                        </a:lnTo>
                        <a:lnTo>
                          <a:pt x="171" y="59"/>
                        </a:lnTo>
                        <a:lnTo>
                          <a:pt x="171" y="59"/>
                        </a:lnTo>
                        <a:lnTo>
                          <a:pt x="173" y="59"/>
                        </a:lnTo>
                        <a:lnTo>
                          <a:pt x="173" y="59"/>
                        </a:lnTo>
                        <a:lnTo>
                          <a:pt x="173" y="59"/>
                        </a:lnTo>
                        <a:lnTo>
                          <a:pt x="173" y="59"/>
                        </a:lnTo>
                        <a:lnTo>
                          <a:pt x="174" y="59"/>
                        </a:lnTo>
                        <a:lnTo>
                          <a:pt x="174" y="59"/>
                        </a:lnTo>
                        <a:lnTo>
                          <a:pt x="174" y="59"/>
                        </a:lnTo>
                        <a:lnTo>
                          <a:pt x="176" y="59"/>
                        </a:lnTo>
                        <a:lnTo>
                          <a:pt x="176" y="59"/>
                        </a:lnTo>
                        <a:lnTo>
                          <a:pt x="176" y="57"/>
                        </a:lnTo>
                        <a:lnTo>
                          <a:pt x="176" y="57"/>
                        </a:lnTo>
                        <a:lnTo>
                          <a:pt x="176" y="57"/>
                        </a:lnTo>
                        <a:lnTo>
                          <a:pt x="176" y="55"/>
                        </a:lnTo>
                        <a:lnTo>
                          <a:pt x="176" y="55"/>
                        </a:lnTo>
                        <a:lnTo>
                          <a:pt x="176" y="53"/>
                        </a:lnTo>
                        <a:lnTo>
                          <a:pt x="176" y="53"/>
                        </a:lnTo>
                        <a:lnTo>
                          <a:pt x="178" y="53"/>
                        </a:lnTo>
                        <a:lnTo>
                          <a:pt x="178" y="51"/>
                        </a:lnTo>
                        <a:lnTo>
                          <a:pt x="178" y="51"/>
                        </a:lnTo>
                        <a:lnTo>
                          <a:pt x="176" y="51"/>
                        </a:lnTo>
                        <a:lnTo>
                          <a:pt x="176" y="51"/>
                        </a:lnTo>
                        <a:lnTo>
                          <a:pt x="176" y="51"/>
                        </a:lnTo>
                        <a:lnTo>
                          <a:pt x="176" y="51"/>
                        </a:lnTo>
                        <a:lnTo>
                          <a:pt x="176" y="50"/>
                        </a:lnTo>
                        <a:lnTo>
                          <a:pt x="174" y="50"/>
                        </a:lnTo>
                        <a:lnTo>
                          <a:pt x="174" y="50"/>
                        </a:lnTo>
                        <a:lnTo>
                          <a:pt x="174" y="48"/>
                        </a:lnTo>
                        <a:lnTo>
                          <a:pt x="174" y="48"/>
                        </a:lnTo>
                        <a:lnTo>
                          <a:pt x="176" y="48"/>
                        </a:lnTo>
                        <a:lnTo>
                          <a:pt x="176" y="48"/>
                        </a:lnTo>
                        <a:lnTo>
                          <a:pt x="176" y="46"/>
                        </a:lnTo>
                        <a:lnTo>
                          <a:pt x="176" y="46"/>
                        </a:lnTo>
                        <a:lnTo>
                          <a:pt x="176" y="44"/>
                        </a:lnTo>
                        <a:lnTo>
                          <a:pt x="176" y="44"/>
                        </a:lnTo>
                        <a:lnTo>
                          <a:pt x="178" y="44"/>
                        </a:lnTo>
                        <a:lnTo>
                          <a:pt x="178" y="44"/>
                        </a:lnTo>
                        <a:lnTo>
                          <a:pt x="178" y="44"/>
                        </a:lnTo>
                        <a:lnTo>
                          <a:pt x="178" y="44"/>
                        </a:lnTo>
                        <a:lnTo>
                          <a:pt x="178" y="44"/>
                        </a:lnTo>
                        <a:lnTo>
                          <a:pt x="180" y="44"/>
                        </a:lnTo>
                        <a:lnTo>
                          <a:pt x="180" y="42"/>
                        </a:lnTo>
                        <a:lnTo>
                          <a:pt x="180" y="42"/>
                        </a:lnTo>
                        <a:lnTo>
                          <a:pt x="180" y="42"/>
                        </a:lnTo>
                        <a:lnTo>
                          <a:pt x="180" y="40"/>
                        </a:lnTo>
                        <a:lnTo>
                          <a:pt x="182" y="40"/>
                        </a:lnTo>
                        <a:lnTo>
                          <a:pt x="182" y="40"/>
                        </a:lnTo>
                        <a:lnTo>
                          <a:pt x="182" y="40"/>
                        </a:lnTo>
                        <a:lnTo>
                          <a:pt x="182" y="40"/>
                        </a:lnTo>
                        <a:lnTo>
                          <a:pt x="184" y="40"/>
                        </a:lnTo>
                        <a:lnTo>
                          <a:pt x="184" y="38"/>
                        </a:lnTo>
                        <a:lnTo>
                          <a:pt x="184" y="38"/>
                        </a:lnTo>
                        <a:lnTo>
                          <a:pt x="184" y="38"/>
                        </a:lnTo>
                        <a:lnTo>
                          <a:pt x="184" y="36"/>
                        </a:lnTo>
                        <a:lnTo>
                          <a:pt x="184" y="36"/>
                        </a:lnTo>
                        <a:lnTo>
                          <a:pt x="184" y="36"/>
                        </a:lnTo>
                        <a:lnTo>
                          <a:pt x="186" y="36"/>
                        </a:lnTo>
                        <a:lnTo>
                          <a:pt x="186" y="36"/>
                        </a:lnTo>
                        <a:lnTo>
                          <a:pt x="186" y="36"/>
                        </a:lnTo>
                        <a:lnTo>
                          <a:pt x="186" y="34"/>
                        </a:lnTo>
                        <a:lnTo>
                          <a:pt x="186" y="34"/>
                        </a:lnTo>
                        <a:lnTo>
                          <a:pt x="186" y="34"/>
                        </a:lnTo>
                        <a:lnTo>
                          <a:pt x="184" y="34"/>
                        </a:lnTo>
                        <a:lnTo>
                          <a:pt x="184" y="32"/>
                        </a:lnTo>
                        <a:lnTo>
                          <a:pt x="184" y="32"/>
                        </a:lnTo>
                        <a:lnTo>
                          <a:pt x="184" y="32"/>
                        </a:lnTo>
                        <a:lnTo>
                          <a:pt x="184" y="32"/>
                        </a:lnTo>
                        <a:lnTo>
                          <a:pt x="184" y="30"/>
                        </a:lnTo>
                        <a:lnTo>
                          <a:pt x="186" y="30"/>
                        </a:lnTo>
                        <a:lnTo>
                          <a:pt x="186" y="30"/>
                        </a:lnTo>
                        <a:lnTo>
                          <a:pt x="186" y="30"/>
                        </a:lnTo>
                        <a:lnTo>
                          <a:pt x="186" y="28"/>
                        </a:lnTo>
                        <a:lnTo>
                          <a:pt x="186" y="28"/>
                        </a:lnTo>
                        <a:lnTo>
                          <a:pt x="186" y="28"/>
                        </a:lnTo>
                        <a:lnTo>
                          <a:pt x="184" y="28"/>
                        </a:lnTo>
                        <a:lnTo>
                          <a:pt x="184" y="28"/>
                        </a:lnTo>
                        <a:lnTo>
                          <a:pt x="186" y="28"/>
                        </a:lnTo>
                        <a:lnTo>
                          <a:pt x="186" y="27"/>
                        </a:lnTo>
                        <a:lnTo>
                          <a:pt x="184" y="27"/>
                        </a:lnTo>
                        <a:lnTo>
                          <a:pt x="184" y="27"/>
                        </a:lnTo>
                        <a:lnTo>
                          <a:pt x="184" y="27"/>
                        </a:lnTo>
                        <a:lnTo>
                          <a:pt x="184" y="27"/>
                        </a:lnTo>
                        <a:lnTo>
                          <a:pt x="184" y="25"/>
                        </a:lnTo>
                        <a:lnTo>
                          <a:pt x="184" y="25"/>
                        </a:lnTo>
                        <a:lnTo>
                          <a:pt x="184" y="25"/>
                        </a:lnTo>
                        <a:lnTo>
                          <a:pt x="184" y="23"/>
                        </a:lnTo>
                        <a:lnTo>
                          <a:pt x="184" y="23"/>
                        </a:lnTo>
                        <a:lnTo>
                          <a:pt x="184" y="23"/>
                        </a:lnTo>
                        <a:lnTo>
                          <a:pt x="184" y="21"/>
                        </a:lnTo>
                        <a:lnTo>
                          <a:pt x="182" y="21"/>
                        </a:lnTo>
                        <a:lnTo>
                          <a:pt x="182" y="21"/>
                        </a:lnTo>
                        <a:lnTo>
                          <a:pt x="182" y="21"/>
                        </a:lnTo>
                        <a:lnTo>
                          <a:pt x="182" y="19"/>
                        </a:lnTo>
                        <a:lnTo>
                          <a:pt x="182" y="19"/>
                        </a:lnTo>
                        <a:lnTo>
                          <a:pt x="182" y="19"/>
                        </a:lnTo>
                        <a:lnTo>
                          <a:pt x="180" y="19"/>
                        </a:lnTo>
                        <a:lnTo>
                          <a:pt x="180" y="19"/>
                        </a:lnTo>
                        <a:lnTo>
                          <a:pt x="180" y="19"/>
                        </a:lnTo>
                        <a:lnTo>
                          <a:pt x="178" y="19"/>
                        </a:lnTo>
                        <a:lnTo>
                          <a:pt x="178" y="19"/>
                        </a:lnTo>
                        <a:lnTo>
                          <a:pt x="178" y="17"/>
                        </a:lnTo>
                        <a:lnTo>
                          <a:pt x="178" y="17"/>
                        </a:lnTo>
                        <a:lnTo>
                          <a:pt x="178" y="17"/>
                        </a:lnTo>
                        <a:lnTo>
                          <a:pt x="178" y="15"/>
                        </a:lnTo>
                        <a:lnTo>
                          <a:pt x="180" y="15"/>
                        </a:lnTo>
                        <a:lnTo>
                          <a:pt x="180" y="15"/>
                        </a:lnTo>
                        <a:lnTo>
                          <a:pt x="180" y="15"/>
                        </a:lnTo>
                        <a:lnTo>
                          <a:pt x="182" y="15"/>
                        </a:lnTo>
                        <a:lnTo>
                          <a:pt x="182" y="13"/>
                        </a:lnTo>
                        <a:lnTo>
                          <a:pt x="182" y="13"/>
                        </a:lnTo>
                        <a:lnTo>
                          <a:pt x="182" y="13"/>
                        </a:lnTo>
                        <a:lnTo>
                          <a:pt x="182" y="13"/>
                        </a:lnTo>
                        <a:lnTo>
                          <a:pt x="182" y="11"/>
                        </a:lnTo>
                        <a:lnTo>
                          <a:pt x="184" y="11"/>
                        </a:lnTo>
                        <a:lnTo>
                          <a:pt x="184" y="11"/>
                        </a:lnTo>
                        <a:lnTo>
                          <a:pt x="184" y="11"/>
                        </a:lnTo>
                        <a:lnTo>
                          <a:pt x="184" y="11"/>
                        </a:lnTo>
                        <a:lnTo>
                          <a:pt x="184" y="11"/>
                        </a:lnTo>
                        <a:lnTo>
                          <a:pt x="184" y="9"/>
                        </a:lnTo>
                        <a:lnTo>
                          <a:pt x="186" y="9"/>
                        </a:lnTo>
                        <a:lnTo>
                          <a:pt x="186" y="9"/>
                        </a:lnTo>
                        <a:lnTo>
                          <a:pt x="186" y="9"/>
                        </a:lnTo>
                        <a:lnTo>
                          <a:pt x="188" y="9"/>
                        </a:lnTo>
                        <a:lnTo>
                          <a:pt x="188" y="9"/>
                        </a:lnTo>
                        <a:lnTo>
                          <a:pt x="188" y="9"/>
                        </a:lnTo>
                        <a:lnTo>
                          <a:pt x="188" y="9"/>
                        </a:lnTo>
                        <a:lnTo>
                          <a:pt x="188" y="11"/>
                        </a:lnTo>
                        <a:lnTo>
                          <a:pt x="190" y="11"/>
                        </a:lnTo>
                        <a:lnTo>
                          <a:pt x="190" y="9"/>
                        </a:lnTo>
                        <a:lnTo>
                          <a:pt x="190" y="9"/>
                        </a:lnTo>
                        <a:lnTo>
                          <a:pt x="190" y="7"/>
                        </a:lnTo>
                        <a:lnTo>
                          <a:pt x="190" y="7"/>
                        </a:lnTo>
                        <a:lnTo>
                          <a:pt x="190" y="7"/>
                        </a:lnTo>
                        <a:lnTo>
                          <a:pt x="190" y="7"/>
                        </a:lnTo>
                        <a:lnTo>
                          <a:pt x="192" y="7"/>
                        </a:lnTo>
                        <a:lnTo>
                          <a:pt x="192" y="7"/>
                        </a:lnTo>
                        <a:lnTo>
                          <a:pt x="192" y="5"/>
                        </a:lnTo>
                        <a:lnTo>
                          <a:pt x="194" y="5"/>
                        </a:lnTo>
                        <a:lnTo>
                          <a:pt x="194" y="5"/>
                        </a:lnTo>
                        <a:lnTo>
                          <a:pt x="194" y="5"/>
                        </a:lnTo>
                        <a:lnTo>
                          <a:pt x="194" y="5"/>
                        </a:lnTo>
                        <a:lnTo>
                          <a:pt x="194" y="4"/>
                        </a:lnTo>
                        <a:lnTo>
                          <a:pt x="194" y="4"/>
                        </a:lnTo>
                        <a:lnTo>
                          <a:pt x="196" y="4"/>
                        </a:lnTo>
                        <a:lnTo>
                          <a:pt x="196" y="4"/>
                        </a:lnTo>
                        <a:lnTo>
                          <a:pt x="196" y="4"/>
                        </a:lnTo>
                        <a:lnTo>
                          <a:pt x="196" y="4"/>
                        </a:lnTo>
                        <a:lnTo>
                          <a:pt x="197" y="4"/>
                        </a:lnTo>
                        <a:lnTo>
                          <a:pt x="197" y="4"/>
                        </a:lnTo>
                        <a:lnTo>
                          <a:pt x="197" y="2"/>
                        </a:lnTo>
                        <a:lnTo>
                          <a:pt x="199" y="2"/>
                        </a:lnTo>
                        <a:lnTo>
                          <a:pt x="199" y="4"/>
                        </a:lnTo>
                        <a:lnTo>
                          <a:pt x="199" y="4"/>
                        </a:lnTo>
                        <a:lnTo>
                          <a:pt x="199" y="2"/>
                        </a:lnTo>
                        <a:lnTo>
                          <a:pt x="199" y="2"/>
                        </a:lnTo>
                        <a:lnTo>
                          <a:pt x="201" y="2"/>
                        </a:lnTo>
                        <a:lnTo>
                          <a:pt x="201" y="2"/>
                        </a:lnTo>
                        <a:lnTo>
                          <a:pt x="201" y="2"/>
                        </a:lnTo>
                        <a:lnTo>
                          <a:pt x="203" y="2"/>
                        </a:lnTo>
                        <a:lnTo>
                          <a:pt x="203" y="2"/>
                        </a:lnTo>
                        <a:lnTo>
                          <a:pt x="203" y="2"/>
                        </a:lnTo>
                        <a:lnTo>
                          <a:pt x="203" y="0"/>
                        </a:lnTo>
                        <a:lnTo>
                          <a:pt x="205" y="0"/>
                        </a:lnTo>
                        <a:lnTo>
                          <a:pt x="205" y="2"/>
                        </a:lnTo>
                        <a:lnTo>
                          <a:pt x="205" y="2"/>
                        </a:lnTo>
                        <a:lnTo>
                          <a:pt x="205" y="2"/>
                        </a:lnTo>
                        <a:lnTo>
                          <a:pt x="205" y="0"/>
                        </a:lnTo>
                        <a:lnTo>
                          <a:pt x="207" y="0"/>
                        </a:lnTo>
                        <a:lnTo>
                          <a:pt x="207" y="0"/>
                        </a:lnTo>
                        <a:lnTo>
                          <a:pt x="207" y="2"/>
                        </a:lnTo>
                        <a:lnTo>
                          <a:pt x="209" y="2"/>
                        </a:lnTo>
                        <a:lnTo>
                          <a:pt x="209" y="0"/>
                        </a:lnTo>
                        <a:lnTo>
                          <a:pt x="209" y="0"/>
                        </a:lnTo>
                        <a:lnTo>
                          <a:pt x="209" y="0"/>
                        </a:lnTo>
                        <a:lnTo>
                          <a:pt x="211" y="0"/>
                        </a:lnTo>
                        <a:lnTo>
                          <a:pt x="211" y="0"/>
                        </a:lnTo>
                        <a:lnTo>
                          <a:pt x="211" y="0"/>
                        </a:lnTo>
                        <a:lnTo>
                          <a:pt x="213" y="0"/>
                        </a:lnTo>
                        <a:lnTo>
                          <a:pt x="213" y="0"/>
                        </a:lnTo>
                        <a:lnTo>
                          <a:pt x="215" y="0"/>
                        </a:lnTo>
                        <a:lnTo>
                          <a:pt x="215" y="0"/>
                        </a:lnTo>
                        <a:lnTo>
                          <a:pt x="215" y="0"/>
                        </a:lnTo>
                        <a:lnTo>
                          <a:pt x="217" y="0"/>
                        </a:lnTo>
                        <a:lnTo>
                          <a:pt x="217" y="0"/>
                        </a:lnTo>
                        <a:lnTo>
                          <a:pt x="217" y="0"/>
                        </a:lnTo>
                        <a:lnTo>
                          <a:pt x="217" y="0"/>
                        </a:lnTo>
                        <a:lnTo>
                          <a:pt x="218" y="0"/>
                        </a:lnTo>
                        <a:lnTo>
                          <a:pt x="218" y="0"/>
                        </a:lnTo>
                        <a:lnTo>
                          <a:pt x="218" y="0"/>
                        </a:lnTo>
                        <a:lnTo>
                          <a:pt x="220" y="0"/>
                        </a:lnTo>
                        <a:lnTo>
                          <a:pt x="220" y="0"/>
                        </a:lnTo>
                        <a:lnTo>
                          <a:pt x="220" y="0"/>
                        </a:lnTo>
                        <a:lnTo>
                          <a:pt x="220" y="0"/>
                        </a:lnTo>
                        <a:lnTo>
                          <a:pt x="220" y="0"/>
                        </a:lnTo>
                        <a:lnTo>
                          <a:pt x="222" y="0"/>
                        </a:lnTo>
                        <a:lnTo>
                          <a:pt x="222" y="2"/>
                        </a:lnTo>
                        <a:lnTo>
                          <a:pt x="222" y="2"/>
                        </a:lnTo>
                        <a:lnTo>
                          <a:pt x="222" y="2"/>
                        </a:lnTo>
                        <a:lnTo>
                          <a:pt x="222" y="2"/>
                        </a:lnTo>
                        <a:lnTo>
                          <a:pt x="224" y="2"/>
                        </a:lnTo>
                        <a:lnTo>
                          <a:pt x="224" y="2"/>
                        </a:lnTo>
                        <a:lnTo>
                          <a:pt x="224" y="4"/>
                        </a:lnTo>
                        <a:lnTo>
                          <a:pt x="224" y="4"/>
                        </a:lnTo>
                        <a:lnTo>
                          <a:pt x="224" y="4"/>
                        </a:lnTo>
                        <a:lnTo>
                          <a:pt x="222" y="4"/>
                        </a:lnTo>
                        <a:lnTo>
                          <a:pt x="222" y="4"/>
                        </a:lnTo>
                        <a:lnTo>
                          <a:pt x="222" y="4"/>
                        </a:lnTo>
                        <a:lnTo>
                          <a:pt x="220" y="4"/>
                        </a:lnTo>
                        <a:lnTo>
                          <a:pt x="220" y="4"/>
                        </a:lnTo>
                        <a:lnTo>
                          <a:pt x="220" y="4"/>
                        </a:lnTo>
                        <a:lnTo>
                          <a:pt x="218" y="4"/>
                        </a:lnTo>
                        <a:lnTo>
                          <a:pt x="218" y="4"/>
                        </a:lnTo>
                        <a:lnTo>
                          <a:pt x="217" y="4"/>
                        </a:lnTo>
                        <a:lnTo>
                          <a:pt x="217" y="4"/>
                        </a:lnTo>
                        <a:lnTo>
                          <a:pt x="217" y="4"/>
                        </a:lnTo>
                        <a:lnTo>
                          <a:pt x="217" y="4"/>
                        </a:lnTo>
                        <a:lnTo>
                          <a:pt x="215" y="4"/>
                        </a:lnTo>
                        <a:lnTo>
                          <a:pt x="215" y="4"/>
                        </a:lnTo>
                        <a:lnTo>
                          <a:pt x="215" y="4"/>
                        </a:lnTo>
                        <a:lnTo>
                          <a:pt x="215" y="4"/>
                        </a:lnTo>
                        <a:lnTo>
                          <a:pt x="215" y="4"/>
                        </a:lnTo>
                        <a:lnTo>
                          <a:pt x="215" y="4"/>
                        </a:lnTo>
                        <a:lnTo>
                          <a:pt x="213" y="4"/>
                        </a:lnTo>
                        <a:lnTo>
                          <a:pt x="213" y="4"/>
                        </a:lnTo>
                        <a:lnTo>
                          <a:pt x="211" y="4"/>
                        </a:lnTo>
                        <a:lnTo>
                          <a:pt x="211" y="4"/>
                        </a:lnTo>
                        <a:lnTo>
                          <a:pt x="211" y="4"/>
                        </a:lnTo>
                        <a:lnTo>
                          <a:pt x="211" y="4"/>
                        </a:lnTo>
                        <a:lnTo>
                          <a:pt x="211" y="5"/>
                        </a:lnTo>
                        <a:lnTo>
                          <a:pt x="211" y="5"/>
                        </a:lnTo>
                        <a:lnTo>
                          <a:pt x="211" y="5"/>
                        </a:lnTo>
                        <a:lnTo>
                          <a:pt x="211" y="5"/>
                        </a:lnTo>
                        <a:lnTo>
                          <a:pt x="211" y="7"/>
                        </a:lnTo>
                        <a:lnTo>
                          <a:pt x="209" y="7"/>
                        </a:lnTo>
                        <a:lnTo>
                          <a:pt x="209" y="7"/>
                        </a:lnTo>
                        <a:lnTo>
                          <a:pt x="209" y="7"/>
                        </a:lnTo>
                        <a:lnTo>
                          <a:pt x="209" y="9"/>
                        </a:lnTo>
                        <a:lnTo>
                          <a:pt x="209" y="9"/>
                        </a:lnTo>
                        <a:lnTo>
                          <a:pt x="207" y="9"/>
                        </a:lnTo>
                        <a:lnTo>
                          <a:pt x="207" y="9"/>
                        </a:lnTo>
                        <a:lnTo>
                          <a:pt x="207" y="11"/>
                        </a:lnTo>
                        <a:lnTo>
                          <a:pt x="207" y="11"/>
                        </a:lnTo>
                        <a:lnTo>
                          <a:pt x="205" y="11"/>
                        </a:lnTo>
                        <a:lnTo>
                          <a:pt x="205" y="11"/>
                        </a:lnTo>
                        <a:lnTo>
                          <a:pt x="205" y="11"/>
                        </a:lnTo>
                        <a:lnTo>
                          <a:pt x="205" y="11"/>
                        </a:lnTo>
                        <a:lnTo>
                          <a:pt x="205" y="11"/>
                        </a:lnTo>
                        <a:lnTo>
                          <a:pt x="203" y="11"/>
                        </a:lnTo>
                        <a:lnTo>
                          <a:pt x="203" y="13"/>
                        </a:lnTo>
                        <a:lnTo>
                          <a:pt x="203" y="13"/>
                        </a:lnTo>
                        <a:lnTo>
                          <a:pt x="203" y="13"/>
                        </a:lnTo>
                        <a:lnTo>
                          <a:pt x="201" y="13"/>
                        </a:lnTo>
                        <a:lnTo>
                          <a:pt x="201" y="13"/>
                        </a:lnTo>
                        <a:lnTo>
                          <a:pt x="201" y="15"/>
                        </a:lnTo>
                        <a:lnTo>
                          <a:pt x="201" y="15"/>
                        </a:lnTo>
                        <a:lnTo>
                          <a:pt x="201" y="17"/>
                        </a:lnTo>
                        <a:lnTo>
                          <a:pt x="201" y="17"/>
                        </a:lnTo>
                        <a:lnTo>
                          <a:pt x="203" y="17"/>
                        </a:lnTo>
                        <a:lnTo>
                          <a:pt x="203" y="19"/>
                        </a:lnTo>
                        <a:lnTo>
                          <a:pt x="201" y="19"/>
                        </a:lnTo>
                        <a:lnTo>
                          <a:pt x="201" y="19"/>
                        </a:lnTo>
                        <a:lnTo>
                          <a:pt x="201" y="19"/>
                        </a:lnTo>
                        <a:lnTo>
                          <a:pt x="201" y="21"/>
                        </a:lnTo>
                        <a:lnTo>
                          <a:pt x="203" y="21"/>
                        </a:lnTo>
                        <a:lnTo>
                          <a:pt x="203" y="21"/>
                        </a:lnTo>
                        <a:lnTo>
                          <a:pt x="203" y="21"/>
                        </a:lnTo>
                        <a:lnTo>
                          <a:pt x="203" y="21"/>
                        </a:lnTo>
                        <a:lnTo>
                          <a:pt x="205" y="21"/>
                        </a:lnTo>
                        <a:lnTo>
                          <a:pt x="205" y="21"/>
                        </a:lnTo>
                        <a:lnTo>
                          <a:pt x="205" y="21"/>
                        </a:lnTo>
                        <a:lnTo>
                          <a:pt x="205" y="21"/>
                        </a:lnTo>
                        <a:lnTo>
                          <a:pt x="207" y="21"/>
                        </a:lnTo>
                        <a:lnTo>
                          <a:pt x="207" y="21"/>
                        </a:lnTo>
                        <a:lnTo>
                          <a:pt x="207" y="21"/>
                        </a:lnTo>
                        <a:lnTo>
                          <a:pt x="209" y="21"/>
                        </a:lnTo>
                        <a:lnTo>
                          <a:pt x="209" y="21"/>
                        </a:lnTo>
                        <a:lnTo>
                          <a:pt x="209" y="21"/>
                        </a:lnTo>
                        <a:lnTo>
                          <a:pt x="211" y="21"/>
                        </a:lnTo>
                        <a:lnTo>
                          <a:pt x="211" y="21"/>
                        </a:lnTo>
                        <a:lnTo>
                          <a:pt x="211" y="21"/>
                        </a:lnTo>
                        <a:lnTo>
                          <a:pt x="211" y="21"/>
                        </a:lnTo>
                        <a:lnTo>
                          <a:pt x="211" y="21"/>
                        </a:lnTo>
                        <a:lnTo>
                          <a:pt x="211" y="23"/>
                        </a:lnTo>
                        <a:lnTo>
                          <a:pt x="211" y="23"/>
                        </a:lnTo>
                        <a:lnTo>
                          <a:pt x="211" y="25"/>
                        </a:lnTo>
                        <a:lnTo>
                          <a:pt x="213" y="25"/>
                        </a:lnTo>
                        <a:lnTo>
                          <a:pt x="213" y="25"/>
                        </a:lnTo>
                        <a:lnTo>
                          <a:pt x="213" y="25"/>
                        </a:lnTo>
                        <a:lnTo>
                          <a:pt x="215" y="25"/>
                        </a:lnTo>
                        <a:lnTo>
                          <a:pt x="215" y="27"/>
                        </a:lnTo>
                        <a:lnTo>
                          <a:pt x="215" y="27"/>
                        </a:lnTo>
                        <a:lnTo>
                          <a:pt x="215" y="27"/>
                        </a:lnTo>
                        <a:lnTo>
                          <a:pt x="215" y="27"/>
                        </a:lnTo>
                        <a:lnTo>
                          <a:pt x="217" y="27"/>
                        </a:lnTo>
                        <a:lnTo>
                          <a:pt x="217" y="27"/>
                        </a:lnTo>
                        <a:lnTo>
                          <a:pt x="217" y="27"/>
                        </a:lnTo>
                        <a:lnTo>
                          <a:pt x="218" y="27"/>
                        </a:lnTo>
                        <a:lnTo>
                          <a:pt x="218" y="28"/>
                        </a:lnTo>
                        <a:lnTo>
                          <a:pt x="218" y="28"/>
                        </a:lnTo>
                        <a:lnTo>
                          <a:pt x="220" y="28"/>
                        </a:lnTo>
                        <a:lnTo>
                          <a:pt x="220" y="28"/>
                        </a:lnTo>
                        <a:lnTo>
                          <a:pt x="220" y="28"/>
                        </a:lnTo>
                        <a:lnTo>
                          <a:pt x="222" y="28"/>
                        </a:lnTo>
                        <a:lnTo>
                          <a:pt x="222" y="28"/>
                        </a:lnTo>
                        <a:lnTo>
                          <a:pt x="222" y="28"/>
                        </a:lnTo>
                        <a:lnTo>
                          <a:pt x="222" y="28"/>
                        </a:lnTo>
                        <a:lnTo>
                          <a:pt x="222" y="28"/>
                        </a:lnTo>
                        <a:lnTo>
                          <a:pt x="222" y="28"/>
                        </a:lnTo>
                        <a:lnTo>
                          <a:pt x="222" y="30"/>
                        </a:lnTo>
                        <a:lnTo>
                          <a:pt x="222" y="30"/>
                        </a:lnTo>
                        <a:lnTo>
                          <a:pt x="222" y="30"/>
                        </a:lnTo>
                        <a:lnTo>
                          <a:pt x="222" y="32"/>
                        </a:lnTo>
                        <a:lnTo>
                          <a:pt x="222" y="32"/>
                        </a:lnTo>
                        <a:lnTo>
                          <a:pt x="222" y="34"/>
                        </a:lnTo>
                        <a:lnTo>
                          <a:pt x="222" y="34"/>
                        </a:lnTo>
                        <a:lnTo>
                          <a:pt x="222" y="34"/>
                        </a:lnTo>
                        <a:lnTo>
                          <a:pt x="224" y="34"/>
                        </a:lnTo>
                        <a:lnTo>
                          <a:pt x="224" y="34"/>
                        </a:lnTo>
                        <a:lnTo>
                          <a:pt x="224" y="34"/>
                        </a:lnTo>
                        <a:lnTo>
                          <a:pt x="226" y="34"/>
                        </a:lnTo>
                        <a:lnTo>
                          <a:pt x="226" y="34"/>
                        </a:lnTo>
                        <a:lnTo>
                          <a:pt x="226" y="36"/>
                        </a:lnTo>
                        <a:lnTo>
                          <a:pt x="226" y="36"/>
                        </a:lnTo>
                        <a:lnTo>
                          <a:pt x="228" y="36"/>
                        </a:lnTo>
                        <a:lnTo>
                          <a:pt x="228" y="36"/>
                        </a:lnTo>
                        <a:lnTo>
                          <a:pt x="228" y="36"/>
                        </a:lnTo>
                        <a:lnTo>
                          <a:pt x="228" y="36"/>
                        </a:lnTo>
                        <a:lnTo>
                          <a:pt x="228" y="38"/>
                        </a:lnTo>
                        <a:lnTo>
                          <a:pt x="228" y="38"/>
                        </a:lnTo>
                        <a:lnTo>
                          <a:pt x="228" y="38"/>
                        </a:lnTo>
                        <a:lnTo>
                          <a:pt x="228" y="40"/>
                        </a:lnTo>
                        <a:lnTo>
                          <a:pt x="228" y="40"/>
                        </a:lnTo>
                        <a:lnTo>
                          <a:pt x="226" y="40"/>
                        </a:lnTo>
                        <a:lnTo>
                          <a:pt x="226" y="42"/>
                        </a:lnTo>
                        <a:lnTo>
                          <a:pt x="226" y="42"/>
                        </a:lnTo>
                        <a:lnTo>
                          <a:pt x="226" y="42"/>
                        </a:lnTo>
                        <a:lnTo>
                          <a:pt x="226" y="42"/>
                        </a:lnTo>
                        <a:lnTo>
                          <a:pt x="224" y="42"/>
                        </a:lnTo>
                        <a:lnTo>
                          <a:pt x="224" y="42"/>
                        </a:lnTo>
                        <a:lnTo>
                          <a:pt x="222" y="42"/>
                        </a:lnTo>
                        <a:lnTo>
                          <a:pt x="222" y="44"/>
                        </a:lnTo>
                        <a:lnTo>
                          <a:pt x="222" y="44"/>
                        </a:lnTo>
                        <a:lnTo>
                          <a:pt x="222" y="44"/>
                        </a:lnTo>
                        <a:lnTo>
                          <a:pt x="222" y="44"/>
                        </a:lnTo>
                        <a:lnTo>
                          <a:pt x="222" y="44"/>
                        </a:lnTo>
                        <a:lnTo>
                          <a:pt x="220" y="44"/>
                        </a:lnTo>
                        <a:lnTo>
                          <a:pt x="220" y="46"/>
                        </a:lnTo>
                        <a:lnTo>
                          <a:pt x="220" y="46"/>
                        </a:lnTo>
                        <a:lnTo>
                          <a:pt x="220" y="48"/>
                        </a:lnTo>
                        <a:lnTo>
                          <a:pt x="220" y="48"/>
                        </a:lnTo>
                        <a:lnTo>
                          <a:pt x="220" y="48"/>
                        </a:lnTo>
                        <a:lnTo>
                          <a:pt x="218" y="48"/>
                        </a:lnTo>
                        <a:lnTo>
                          <a:pt x="218" y="48"/>
                        </a:lnTo>
                        <a:lnTo>
                          <a:pt x="217" y="48"/>
                        </a:lnTo>
                        <a:lnTo>
                          <a:pt x="217" y="48"/>
                        </a:lnTo>
                        <a:lnTo>
                          <a:pt x="217" y="50"/>
                        </a:lnTo>
                        <a:lnTo>
                          <a:pt x="217" y="50"/>
                        </a:lnTo>
                        <a:lnTo>
                          <a:pt x="217" y="50"/>
                        </a:lnTo>
                        <a:lnTo>
                          <a:pt x="217" y="51"/>
                        </a:lnTo>
                        <a:lnTo>
                          <a:pt x="217" y="51"/>
                        </a:lnTo>
                        <a:lnTo>
                          <a:pt x="217" y="51"/>
                        </a:lnTo>
                        <a:lnTo>
                          <a:pt x="217" y="53"/>
                        </a:lnTo>
                        <a:lnTo>
                          <a:pt x="217" y="53"/>
                        </a:lnTo>
                        <a:lnTo>
                          <a:pt x="217" y="53"/>
                        </a:lnTo>
                        <a:lnTo>
                          <a:pt x="217" y="55"/>
                        </a:lnTo>
                        <a:lnTo>
                          <a:pt x="218" y="55"/>
                        </a:lnTo>
                        <a:lnTo>
                          <a:pt x="218" y="55"/>
                        </a:lnTo>
                        <a:lnTo>
                          <a:pt x="218" y="57"/>
                        </a:lnTo>
                        <a:lnTo>
                          <a:pt x="218" y="57"/>
                        </a:lnTo>
                        <a:lnTo>
                          <a:pt x="218" y="59"/>
                        </a:lnTo>
                        <a:lnTo>
                          <a:pt x="218" y="59"/>
                        </a:lnTo>
                        <a:lnTo>
                          <a:pt x="218" y="59"/>
                        </a:lnTo>
                        <a:lnTo>
                          <a:pt x="218" y="59"/>
                        </a:lnTo>
                        <a:lnTo>
                          <a:pt x="218" y="61"/>
                        </a:lnTo>
                        <a:lnTo>
                          <a:pt x="220" y="61"/>
                        </a:lnTo>
                        <a:lnTo>
                          <a:pt x="220" y="61"/>
                        </a:lnTo>
                        <a:lnTo>
                          <a:pt x="220" y="63"/>
                        </a:lnTo>
                        <a:lnTo>
                          <a:pt x="220" y="63"/>
                        </a:lnTo>
                        <a:lnTo>
                          <a:pt x="220" y="65"/>
                        </a:lnTo>
                        <a:lnTo>
                          <a:pt x="220" y="65"/>
                        </a:lnTo>
                        <a:lnTo>
                          <a:pt x="220" y="67"/>
                        </a:lnTo>
                        <a:lnTo>
                          <a:pt x="220" y="67"/>
                        </a:lnTo>
                        <a:lnTo>
                          <a:pt x="220" y="67"/>
                        </a:lnTo>
                        <a:lnTo>
                          <a:pt x="220" y="67"/>
                        </a:lnTo>
                        <a:lnTo>
                          <a:pt x="220" y="69"/>
                        </a:lnTo>
                        <a:lnTo>
                          <a:pt x="220" y="69"/>
                        </a:lnTo>
                        <a:lnTo>
                          <a:pt x="220" y="71"/>
                        </a:lnTo>
                        <a:lnTo>
                          <a:pt x="220" y="71"/>
                        </a:lnTo>
                        <a:lnTo>
                          <a:pt x="220" y="71"/>
                        </a:lnTo>
                        <a:lnTo>
                          <a:pt x="220" y="73"/>
                        </a:lnTo>
                        <a:lnTo>
                          <a:pt x="220" y="73"/>
                        </a:lnTo>
                        <a:lnTo>
                          <a:pt x="220" y="74"/>
                        </a:lnTo>
                        <a:lnTo>
                          <a:pt x="220" y="74"/>
                        </a:lnTo>
                        <a:lnTo>
                          <a:pt x="220" y="74"/>
                        </a:lnTo>
                        <a:lnTo>
                          <a:pt x="220" y="76"/>
                        </a:lnTo>
                        <a:lnTo>
                          <a:pt x="220" y="76"/>
                        </a:lnTo>
                        <a:lnTo>
                          <a:pt x="220" y="76"/>
                        </a:lnTo>
                        <a:lnTo>
                          <a:pt x="220" y="76"/>
                        </a:lnTo>
                        <a:lnTo>
                          <a:pt x="220" y="76"/>
                        </a:lnTo>
                        <a:lnTo>
                          <a:pt x="220" y="78"/>
                        </a:lnTo>
                        <a:lnTo>
                          <a:pt x="220" y="78"/>
                        </a:lnTo>
                        <a:lnTo>
                          <a:pt x="222" y="78"/>
                        </a:lnTo>
                        <a:lnTo>
                          <a:pt x="222" y="78"/>
                        </a:lnTo>
                        <a:lnTo>
                          <a:pt x="222" y="78"/>
                        </a:lnTo>
                        <a:lnTo>
                          <a:pt x="222" y="78"/>
                        </a:lnTo>
                        <a:lnTo>
                          <a:pt x="222" y="80"/>
                        </a:lnTo>
                        <a:lnTo>
                          <a:pt x="224" y="80"/>
                        </a:lnTo>
                        <a:lnTo>
                          <a:pt x="224" y="78"/>
                        </a:lnTo>
                        <a:lnTo>
                          <a:pt x="224" y="78"/>
                        </a:lnTo>
                        <a:lnTo>
                          <a:pt x="226" y="78"/>
                        </a:lnTo>
                        <a:lnTo>
                          <a:pt x="226" y="78"/>
                        </a:lnTo>
                        <a:lnTo>
                          <a:pt x="226" y="80"/>
                        </a:lnTo>
                        <a:lnTo>
                          <a:pt x="226" y="80"/>
                        </a:lnTo>
                        <a:lnTo>
                          <a:pt x="226" y="80"/>
                        </a:lnTo>
                        <a:lnTo>
                          <a:pt x="228" y="80"/>
                        </a:lnTo>
                        <a:lnTo>
                          <a:pt x="228" y="82"/>
                        </a:lnTo>
                        <a:lnTo>
                          <a:pt x="228" y="82"/>
                        </a:lnTo>
                        <a:lnTo>
                          <a:pt x="230" y="82"/>
                        </a:lnTo>
                        <a:lnTo>
                          <a:pt x="230" y="82"/>
                        </a:lnTo>
                        <a:lnTo>
                          <a:pt x="230" y="82"/>
                        </a:lnTo>
                        <a:lnTo>
                          <a:pt x="230" y="82"/>
                        </a:lnTo>
                        <a:lnTo>
                          <a:pt x="232" y="82"/>
                        </a:lnTo>
                        <a:lnTo>
                          <a:pt x="232" y="84"/>
                        </a:lnTo>
                        <a:lnTo>
                          <a:pt x="232" y="84"/>
                        </a:lnTo>
                        <a:lnTo>
                          <a:pt x="232" y="84"/>
                        </a:lnTo>
                        <a:lnTo>
                          <a:pt x="232" y="84"/>
                        </a:lnTo>
                        <a:lnTo>
                          <a:pt x="234" y="84"/>
                        </a:lnTo>
                        <a:lnTo>
                          <a:pt x="234" y="84"/>
                        </a:lnTo>
                        <a:lnTo>
                          <a:pt x="236" y="84"/>
                        </a:lnTo>
                        <a:lnTo>
                          <a:pt x="236" y="84"/>
                        </a:lnTo>
                        <a:lnTo>
                          <a:pt x="236" y="84"/>
                        </a:lnTo>
                        <a:lnTo>
                          <a:pt x="236" y="84"/>
                        </a:lnTo>
                        <a:lnTo>
                          <a:pt x="238" y="84"/>
                        </a:lnTo>
                        <a:lnTo>
                          <a:pt x="238" y="84"/>
                        </a:lnTo>
                        <a:lnTo>
                          <a:pt x="238" y="84"/>
                        </a:lnTo>
                        <a:lnTo>
                          <a:pt x="238" y="84"/>
                        </a:lnTo>
                        <a:lnTo>
                          <a:pt x="238" y="84"/>
                        </a:lnTo>
                        <a:lnTo>
                          <a:pt x="240" y="84"/>
                        </a:lnTo>
                        <a:lnTo>
                          <a:pt x="240" y="84"/>
                        </a:lnTo>
                        <a:lnTo>
                          <a:pt x="238" y="84"/>
                        </a:lnTo>
                        <a:lnTo>
                          <a:pt x="238" y="84"/>
                        </a:lnTo>
                        <a:lnTo>
                          <a:pt x="238" y="86"/>
                        </a:lnTo>
                        <a:lnTo>
                          <a:pt x="238" y="86"/>
                        </a:lnTo>
                        <a:lnTo>
                          <a:pt x="238" y="88"/>
                        </a:lnTo>
                        <a:lnTo>
                          <a:pt x="238" y="88"/>
                        </a:lnTo>
                        <a:lnTo>
                          <a:pt x="238" y="88"/>
                        </a:lnTo>
                        <a:lnTo>
                          <a:pt x="238" y="88"/>
                        </a:lnTo>
                        <a:lnTo>
                          <a:pt x="238" y="90"/>
                        </a:lnTo>
                        <a:lnTo>
                          <a:pt x="238" y="90"/>
                        </a:lnTo>
                        <a:lnTo>
                          <a:pt x="240" y="90"/>
                        </a:lnTo>
                        <a:lnTo>
                          <a:pt x="240" y="90"/>
                        </a:lnTo>
                        <a:lnTo>
                          <a:pt x="241" y="90"/>
                        </a:lnTo>
                        <a:lnTo>
                          <a:pt x="241" y="90"/>
                        </a:lnTo>
                        <a:lnTo>
                          <a:pt x="241" y="90"/>
                        </a:lnTo>
                        <a:lnTo>
                          <a:pt x="241" y="92"/>
                        </a:lnTo>
                        <a:lnTo>
                          <a:pt x="243" y="92"/>
                        </a:lnTo>
                        <a:lnTo>
                          <a:pt x="243" y="92"/>
                        </a:lnTo>
                        <a:lnTo>
                          <a:pt x="243" y="92"/>
                        </a:lnTo>
                        <a:lnTo>
                          <a:pt x="243" y="90"/>
                        </a:lnTo>
                        <a:lnTo>
                          <a:pt x="245" y="90"/>
                        </a:lnTo>
                        <a:lnTo>
                          <a:pt x="245" y="90"/>
                        </a:lnTo>
                        <a:lnTo>
                          <a:pt x="245" y="92"/>
                        </a:lnTo>
                        <a:lnTo>
                          <a:pt x="247" y="92"/>
                        </a:lnTo>
                        <a:lnTo>
                          <a:pt x="247" y="92"/>
                        </a:lnTo>
                        <a:lnTo>
                          <a:pt x="247" y="92"/>
                        </a:lnTo>
                        <a:lnTo>
                          <a:pt x="247" y="92"/>
                        </a:lnTo>
                        <a:lnTo>
                          <a:pt x="249" y="92"/>
                        </a:lnTo>
                        <a:lnTo>
                          <a:pt x="249" y="92"/>
                        </a:lnTo>
                        <a:lnTo>
                          <a:pt x="249" y="92"/>
                        </a:lnTo>
                        <a:lnTo>
                          <a:pt x="249" y="94"/>
                        </a:lnTo>
                        <a:lnTo>
                          <a:pt x="249" y="94"/>
                        </a:lnTo>
                        <a:lnTo>
                          <a:pt x="249" y="94"/>
                        </a:lnTo>
                        <a:lnTo>
                          <a:pt x="251" y="94"/>
                        </a:lnTo>
                        <a:lnTo>
                          <a:pt x="251" y="95"/>
                        </a:lnTo>
                        <a:lnTo>
                          <a:pt x="251" y="95"/>
                        </a:lnTo>
                        <a:lnTo>
                          <a:pt x="249" y="95"/>
                        </a:lnTo>
                        <a:lnTo>
                          <a:pt x="249" y="97"/>
                        </a:lnTo>
                        <a:lnTo>
                          <a:pt x="249" y="97"/>
                        </a:lnTo>
                        <a:lnTo>
                          <a:pt x="249" y="97"/>
                        </a:lnTo>
                        <a:lnTo>
                          <a:pt x="249" y="97"/>
                        </a:lnTo>
                        <a:lnTo>
                          <a:pt x="249" y="99"/>
                        </a:lnTo>
                        <a:lnTo>
                          <a:pt x="247" y="99"/>
                        </a:lnTo>
                        <a:lnTo>
                          <a:pt x="247" y="99"/>
                        </a:lnTo>
                        <a:lnTo>
                          <a:pt x="247" y="99"/>
                        </a:lnTo>
                        <a:lnTo>
                          <a:pt x="247" y="99"/>
                        </a:lnTo>
                        <a:lnTo>
                          <a:pt x="245" y="99"/>
                        </a:lnTo>
                        <a:lnTo>
                          <a:pt x="245" y="99"/>
                        </a:lnTo>
                        <a:lnTo>
                          <a:pt x="243" y="99"/>
                        </a:lnTo>
                        <a:lnTo>
                          <a:pt x="243" y="99"/>
                        </a:lnTo>
                        <a:lnTo>
                          <a:pt x="243" y="99"/>
                        </a:lnTo>
                        <a:lnTo>
                          <a:pt x="241" y="99"/>
                        </a:lnTo>
                        <a:lnTo>
                          <a:pt x="241" y="99"/>
                        </a:lnTo>
                        <a:lnTo>
                          <a:pt x="241" y="99"/>
                        </a:lnTo>
                        <a:lnTo>
                          <a:pt x="241" y="101"/>
                        </a:lnTo>
                        <a:lnTo>
                          <a:pt x="241" y="101"/>
                        </a:lnTo>
                        <a:lnTo>
                          <a:pt x="240" y="101"/>
                        </a:lnTo>
                        <a:lnTo>
                          <a:pt x="240" y="101"/>
                        </a:lnTo>
                        <a:lnTo>
                          <a:pt x="240" y="101"/>
                        </a:lnTo>
                        <a:lnTo>
                          <a:pt x="238" y="101"/>
                        </a:lnTo>
                        <a:lnTo>
                          <a:pt x="238" y="103"/>
                        </a:lnTo>
                        <a:lnTo>
                          <a:pt x="238" y="103"/>
                        </a:lnTo>
                        <a:lnTo>
                          <a:pt x="238" y="103"/>
                        </a:lnTo>
                        <a:lnTo>
                          <a:pt x="238" y="103"/>
                        </a:lnTo>
                        <a:lnTo>
                          <a:pt x="236" y="103"/>
                        </a:lnTo>
                        <a:lnTo>
                          <a:pt x="236" y="105"/>
                        </a:lnTo>
                        <a:lnTo>
                          <a:pt x="236" y="105"/>
                        </a:lnTo>
                        <a:lnTo>
                          <a:pt x="236" y="105"/>
                        </a:lnTo>
                        <a:lnTo>
                          <a:pt x="236" y="107"/>
                        </a:lnTo>
                        <a:lnTo>
                          <a:pt x="236" y="107"/>
                        </a:lnTo>
                        <a:lnTo>
                          <a:pt x="236" y="107"/>
                        </a:lnTo>
                        <a:lnTo>
                          <a:pt x="238" y="107"/>
                        </a:lnTo>
                        <a:lnTo>
                          <a:pt x="238" y="107"/>
                        </a:lnTo>
                        <a:lnTo>
                          <a:pt x="238" y="109"/>
                        </a:lnTo>
                        <a:lnTo>
                          <a:pt x="238" y="109"/>
                        </a:lnTo>
                        <a:lnTo>
                          <a:pt x="238" y="109"/>
                        </a:lnTo>
                        <a:lnTo>
                          <a:pt x="238" y="111"/>
                        </a:lnTo>
                        <a:lnTo>
                          <a:pt x="238" y="111"/>
                        </a:lnTo>
                        <a:lnTo>
                          <a:pt x="238" y="113"/>
                        </a:lnTo>
                        <a:lnTo>
                          <a:pt x="238" y="113"/>
                        </a:lnTo>
                        <a:lnTo>
                          <a:pt x="238" y="113"/>
                        </a:lnTo>
                        <a:lnTo>
                          <a:pt x="238" y="115"/>
                        </a:lnTo>
                        <a:lnTo>
                          <a:pt x="236" y="115"/>
                        </a:lnTo>
                        <a:lnTo>
                          <a:pt x="236" y="115"/>
                        </a:lnTo>
                        <a:lnTo>
                          <a:pt x="236" y="117"/>
                        </a:lnTo>
                        <a:lnTo>
                          <a:pt x="236" y="117"/>
                        </a:lnTo>
                        <a:lnTo>
                          <a:pt x="236" y="117"/>
                        </a:lnTo>
                        <a:lnTo>
                          <a:pt x="236" y="118"/>
                        </a:lnTo>
                        <a:lnTo>
                          <a:pt x="238" y="118"/>
                        </a:lnTo>
                        <a:lnTo>
                          <a:pt x="238" y="118"/>
                        </a:lnTo>
                        <a:lnTo>
                          <a:pt x="238" y="118"/>
                        </a:lnTo>
                        <a:lnTo>
                          <a:pt x="238" y="118"/>
                        </a:lnTo>
                        <a:lnTo>
                          <a:pt x="238" y="120"/>
                        </a:lnTo>
                        <a:lnTo>
                          <a:pt x="238" y="120"/>
                        </a:lnTo>
                        <a:lnTo>
                          <a:pt x="238" y="120"/>
                        </a:lnTo>
                        <a:lnTo>
                          <a:pt x="236" y="120"/>
                        </a:lnTo>
                        <a:lnTo>
                          <a:pt x="236" y="120"/>
                        </a:lnTo>
                        <a:lnTo>
                          <a:pt x="236" y="122"/>
                        </a:lnTo>
                        <a:lnTo>
                          <a:pt x="236" y="122"/>
                        </a:lnTo>
                        <a:lnTo>
                          <a:pt x="236" y="122"/>
                        </a:lnTo>
                        <a:lnTo>
                          <a:pt x="234" y="122"/>
                        </a:lnTo>
                        <a:lnTo>
                          <a:pt x="234" y="122"/>
                        </a:lnTo>
                        <a:lnTo>
                          <a:pt x="234" y="122"/>
                        </a:lnTo>
                        <a:lnTo>
                          <a:pt x="234" y="124"/>
                        </a:lnTo>
                        <a:lnTo>
                          <a:pt x="234" y="124"/>
                        </a:lnTo>
                        <a:lnTo>
                          <a:pt x="232" y="124"/>
                        </a:lnTo>
                        <a:lnTo>
                          <a:pt x="232" y="124"/>
                        </a:lnTo>
                        <a:lnTo>
                          <a:pt x="232" y="124"/>
                        </a:lnTo>
                        <a:lnTo>
                          <a:pt x="232" y="126"/>
                        </a:lnTo>
                        <a:lnTo>
                          <a:pt x="232" y="126"/>
                        </a:lnTo>
                        <a:lnTo>
                          <a:pt x="232" y="126"/>
                        </a:lnTo>
                        <a:lnTo>
                          <a:pt x="230" y="126"/>
                        </a:lnTo>
                        <a:lnTo>
                          <a:pt x="230" y="128"/>
                        </a:lnTo>
                        <a:lnTo>
                          <a:pt x="230" y="128"/>
                        </a:lnTo>
                        <a:lnTo>
                          <a:pt x="230" y="128"/>
                        </a:lnTo>
                        <a:lnTo>
                          <a:pt x="230" y="128"/>
                        </a:lnTo>
                        <a:lnTo>
                          <a:pt x="230" y="130"/>
                        </a:lnTo>
                        <a:lnTo>
                          <a:pt x="228" y="130"/>
                        </a:lnTo>
                        <a:lnTo>
                          <a:pt x="228" y="130"/>
                        </a:lnTo>
                        <a:lnTo>
                          <a:pt x="228" y="130"/>
                        </a:lnTo>
                        <a:lnTo>
                          <a:pt x="226" y="130"/>
                        </a:lnTo>
                        <a:lnTo>
                          <a:pt x="226" y="132"/>
                        </a:lnTo>
                        <a:lnTo>
                          <a:pt x="226" y="132"/>
                        </a:lnTo>
                        <a:lnTo>
                          <a:pt x="226" y="132"/>
                        </a:lnTo>
                        <a:lnTo>
                          <a:pt x="226" y="132"/>
                        </a:lnTo>
                        <a:lnTo>
                          <a:pt x="226" y="132"/>
                        </a:lnTo>
                        <a:lnTo>
                          <a:pt x="224" y="132"/>
                        </a:lnTo>
                        <a:lnTo>
                          <a:pt x="224" y="134"/>
                        </a:lnTo>
                        <a:lnTo>
                          <a:pt x="224" y="134"/>
                        </a:lnTo>
                        <a:lnTo>
                          <a:pt x="226" y="134"/>
                        </a:lnTo>
                        <a:lnTo>
                          <a:pt x="226" y="136"/>
                        </a:lnTo>
                        <a:lnTo>
                          <a:pt x="226" y="136"/>
                        </a:lnTo>
                        <a:lnTo>
                          <a:pt x="226" y="136"/>
                        </a:lnTo>
                        <a:lnTo>
                          <a:pt x="226" y="138"/>
                        </a:lnTo>
                        <a:lnTo>
                          <a:pt x="226" y="138"/>
                        </a:lnTo>
                        <a:lnTo>
                          <a:pt x="226" y="138"/>
                        </a:lnTo>
                        <a:lnTo>
                          <a:pt x="226" y="140"/>
                        </a:lnTo>
                        <a:lnTo>
                          <a:pt x="224" y="140"/>
                        </a:lnTo>
                        <a:lnTo>
                          <a:pt x="224" y="140"/>
                        </a:lnTo>
                        <a:lnTo>
                          <a:pt x="224" y="140"/>
                        </a:lnTo>
                        <a:lnTo>
                          <a:pt x="222" y="140"/>
                        </a:lnTo>
                        <a:lnTo>
                          <a:pt x="222" y="140"/>
                        </a:lnTo>
                        <a:lnTo>
                          <a:pt x="222" y="140"/>
                        </a:lnTo>
                        <a:lnTo>
                          <a:pt x="222" y="140"/>
                        </a:lnTo>
                        <a:lnTo>
                          <a:pt x="220" y="140"/>
                        </a:lnTo>
                        <a:lnTo>
                          <a:pt x="220" y="140"/>
                        </a:lnTo>
                        <a:lnTo>
                          <a:pt x="220" y="141"/>
                        </a:lnTo>
                        <a:lnTo>
                          <a:pt x="220" y="141"/>
                        </a:lnTo>
                        <a:lnTo>
                          <a:pt x="218" y="141"/>
                        </a:lnTo>
                        <a:lnTo>
                          <a:pt x="218" y="141"/>
                        </a:lnTo>
                        <a:lnTo>
                          <a:pt x="218" y="141"/>
                        </a:lnTo>
                        <a:lnTo>
                          <a:pt x="217" y="141"/>
                        </a:lnTo>
                        <a:lnTo>
                          <a:pt x="217" y="141"/>
                        </a:lnTo>
                        <a:lnTo>
                          <a:pt x="217" y="143"/>
                        </a:lnTo>
                        <a:lnTo>
                          <a:pt x="217" y="143"/>
                        </a:lnTo>
                        <a:lnTo>
                          <a:pt x="217" y="143"/>
                        </a:lnTo>
                        <a:lnTo>
                          <a:pt x="217" y="145"/>
                        </a:lnTo>
                        <a:lnTo>
                          <a:pt x="217" y="145"/>
                        </a:lnTo>
                        <a:lnTo>
                          <a:pt x="215" y="145"/>
                        </a:lnTo>
                        <a:lnTo>
                          <a:pt x="215" y="147"/>
                        </a:lnTo>
                        <a:lnTo>
                          <a:pt x="215" y="147"/>
                        </a:lnTo>
                        <a:lnTo>
                          <a:pt x="215" y="147"/>
                        </a:lnTo>
                        <a:lnTo>
                          <a:pt x="215" y="147"/>
                        </a:lnTo>
                        <a:lnTo>
                          <a:pt x="215" y="149"/>
                        </a:lnTo>
                        <a:lnTo>
                          <a:pt x="215" y="149"/>
                        </a:lnTo>
                        <a:lnTo>
                          <a:pt x="215" y="151"/>
                        </a:lnTo>
                        <a:lnTo>
                          <a:pt x="215" y="151"/>
                        </a:lnTo>
                        <a:lnTo>
                          <a:pt x="215" y="151"/>
                        </a:lnTo>
                        <a:lnTo>
                          <a:pt x="215" y="153"/>
                        </a:lnTo>
                        <a:lnTo>
                          <a:pt x="213" y="153"/>
                        </a:lnTo>
                        <a:lnTo>
                          <a:pt x="213" y="153"/>
                        </a:lnTo>
                        <a:lnTo>
                          <a:pt x="213" y="153"/>
                        </a:lnTo>
                        <a:lnTo>
                          <a:pt x="213" y="155"/>
                        </a:lnTo>
                        <a:lnTo>
                          <a:pt x="213" y="155"/>
                        </a:lnTo>
                        <a:lnTo>
                          <a:pt x="211" y="155"/>
                        </a:lnTo>
                        <a:lnTo>
                          <a:pt x="211" y="155"/>
                        </a:lnTo>
                        <a:lnTo>
                          <a:pt x="211" y="157"/>
                        </a:lnTo>
                        <a:lnTo>
                          <a:pt x="211" y="157"/>
                        </a:lnTo>
                        <a:lnTo>
                          <a:pt x="211" y="157"/>
                        </a:lnTo>
                        <a:lnTo>
                          <a:pt x="211" y="157"/>
                        </a:lnTo>
                        <a:lnTo>
                          <a:pt x="211" y="159"/>
                        </a:lnTo>
                        <a:lnTo>
                          <a:pt x="209" y="159"/>
                        </a:lnTo>
                        <a:lnTo>
                          <a:pt x="209" y="159"/>
                        </a:lnTo>
                        <a:lnTo>
                          <a:pt x="209" y="159"/>
                        </a:lnTo>
                        <a:lnTo>
                          <a:pt x="209" y="161"/>
                        </a:lnTo>
                        <a:lnTo>
                          <a:pt x="209" y="161"/>
                        </a:lnTo>
                        <a:lnTo>
                          <a:pt x="209" y="161"/>
                        </a:lnTo>
                        <a:lnTo>
                          <a:pt x="209" y="163"/>
                        </a:lnTo>
                        <a:lnTo>
                          <a:pt x="207" y="163"/>
                        </a:lnTo>
                        <a:lnTo>
                          <a:pt x="207" y="163"/>
                        </a:lnTo>
                        <a:lnTo>
                          <a:pt x="205" y="163"/>
                        </a:lnTo>
                        <a:lnTo>
                          <a:pt x="205" y="163"/>
                        </a:lnTo>
                        <a:lnTo>
                          <a:pt x="205" y="163"/>
                        </a:lnTo>
                        <a:lnTo>
                          <a:pt x="205" y="163"/>
                        </a:lnTo>
                        <a:lnTo>
                          <a:pt x="205" y="164"/>
                        </a:lnTo>
                        <a:lnTo>
                          <a:pt x="203" y="164"/>
                        </a:lnTo>
                        <a:lnTo>
                          <a:pt x="203" y="164"/>
                        </a:lnTo>
                        <a:lnTo>
                          <a:pt x="203" y="164"/>
                        </a:lnTo>
                        <a:lnTo>
                          <a:pt x="203" y="164"/>
                        </a:lnTo>
                        <a:lnTo>
                          <a:pt x="201" y="164"/>
                        </a:lnTo>
                        <a:lnTo>
                          <a:pt x="201" y="164"/>
                        </a:lnTo>
                        <a:lnTo>
                          <a:pt x="201" y="164"/>
                        </a:lnTo>
                        <a:lnTo>
                          <a:pt x="201" y="166"/>
                        </a:lnTo>
                        <a:lnTo>
                          <a:pt x="199" y="166"/>
                        </a:lnTo>
                        <a:lnTo>
                          <a:pt x="199" y="166"/>
                        </a:lnTo>
                        <a:lnTo>
                          <a:pt x="199" y="166"/>
                        </a:lnTo>
                        <a:lnTo>
                          <a:pt x="199" y="166"/>
                        </a:lnTo>
                        <a:lnTo>
                          <a:pt x="197" y="166"/>
                        </a:lnTo>
                        <a:lnTo>
                          <a:pt x="197" y="168"/>
                        </a:lnTo>
                        <a:lnTo>
                          <a:pt x="197" y="168"/>
                        </a:lnTo>
                        <a:lnTo>
                          <a:pt x="197" y="168"/>
                        </a:lnTo>
                        <a:lnTo>
                          <a:pt x="197" y="170"/>
                        </a:lnTo>
                        <a:lnTo>
                          <a:pt x="197" y="170"/>
                        </a:lnTo>
                        <a:lnTo>
                          <a:pt x="196" y="170"/>
                        </a:lnTo>
                        <a:lnTo>
                          <a:pt x="196" y="172"/>
                        </a:lnTo>
                        <a:lnTo>
                          <a:pt x="196" y="172"/>
                        </a:lnTo>
                        <a:lnTo>
                          <a:pt x="196" y="172"/>
                        </a:lnTo>
                        <a:lnTo>
                          <a:pt x="196" y="172"/>
                        </a:lnTo>
                        <a:lnTo>
                          <a:pt x="196" y="174"/>
                        </a:lnTo>
                        <a:lnTo>
                          <a:pt x="196" y="174"/>
                        </a:lnTo>
                        <a:lnTo>
                          <a:pt x="196" y="174"/>
                        </a:lnTo>
                        <a:lnTo>
                          <a:pt x="196" y="176"/>
                        </a:lnTo>
                        <a:lnTo>
                          <a:pt x="194" y="176"/>
                        </a:lnTo>
                        <a:lnTo>
                          <a:pt x="194" y="176"/>
                        </a:lnTo>
                        <a:lnTo>
                          <a:pt x="194" y="176"/>
                        </a:lnTo>
                        <a:lnTo>
                          <a:pt x="194" y="178"/>
                        </a:lnTo>
                        <a:lnTo>
                          <a:pt x="194" y="178"/>
                        </a:lnTo>
                        <a:lnTo>
                          <a:pt x="194" y="178"/>
                        </a:lnTo>
                        <a:lnTo>
                          <a:pt x="192" y="178"/>
                        </a:lnTo>
                        <a:lnTo>
                          <a:pt x="192" y="178"/>
                        </a:lnTo>
                        <a:lnTo>
                          <a:pt x="192" y="180"/>
                        </a:lnTo>
                        <a:lnTo>
                          <a:pt x="192" y="180"/>
                        </a:lnTo>
                        <a:lnTo>
                          <a:pt x="190" y="180"/>
                        </a:lnTo>
                        <a:lnTo>
                          <a:pt x="190" y="180"/>
                        </a:lnTo>
                        <a:lnTo>
                          <a:pt x="190" y="182"/>
                        </a:lnTo>
                        <a:lnTo>
                          <a:pt x="190" y="182"/>
                        </a:lnTo>
                        <a:lnTo>
                          <a:pt x="190" y="184"/>
                        </a:lnTo>
                        <a:lnTo>
                          <a:pt x="190" y="184"/>
                        </a:lnTo>
                        <a:lnTo>
                          <a:pt x="190" y="184"/>
                        </a:lnTo>
                        <a:lnTo>
                          <a:pt x="190" y="184"/>
                        </a:lnTo>
                        <a:lnTo>
                          <a:pt x="188" y="184"/>
                        </a:lnTo>
                        <a:lnTo>
                          <a:pt x="188" y="184"/>
                        </a:lnTo>
                        <a:lnTo>
                          <a:pt x="188" y="184"/>
                        </a:lnTo>
                        <a:lnTo>
                          <a:pt x="188" y="186"/>
                        </a:lnTo>
                        <a:lnTo>
                          <a:pt x="186" y="186"/>
                        </a:lnTo>
                        <a:lnTo>
                          <a:pt x="186" y="186"/>
                        </a:lnTo>
                        <a:lnTo>
                          <a:pt x="184" y="186"/>
                        </a:lnTo>
                        <a:lnTo>
                          <a:pt x="184" y="186"/>
                        </a:lnTo>
                        <a:lnTo>
                          <a:pt x="184" y="186"/>
                        </a:lnTo>
                        <a:lnTo>
                          <a:pt x="182" y="186"/>
                        </a:lnTo>
                        <a:lnTo>
                          <a:pt x="182" y="186"/>
                        </a:lnTo>
                        <a:lnTo>
                          <a:pt x="182" y="186"/>
                        </a:lnTo>
                        <a:lnTo>
                          <a:pt x="180" y="186"/>
                        </a:lnTo>
                        <a:lnTo>
                          <a:pt x="180" y="186"/>
                        </a:lnTo>
                        <a:lnTo>
                          <a:pt x="180" y="186"/>
                        </a:lnTo>
                        <a:lnTo>
                          <a:pt x="178" y="186"/>
                        </a:lnTo>
                        <a:lnTo>
                          <a:pt x="178" y="186"/>
                        </a:lnTo>
                        <a:lnTo>
                          <a:pt x="178" y="186"/>
                        </a:lnTo>
                        <a:lnTo>
                          <a:pt x="178" y="187"/>
                        </a:lnTo>
                        <a:lnTo>
                          <a:pt x="176" y="187"/>
                        </a:lnTo>
                        <a:lnTo>
                          <a:pt x="176" y="187"/>
                        </a:lnTo>
                        <a:lnTo>
                          <a:pt x="176" y="187"/>
                        </a:lnTo>
                        <a:lnTo>
                          <a:pt x="176" y="187"/>
                        </a:lnTo>
                        <a:lnTo>
                          <a:pt x="174" y="187"/>
                        </a:lnTo>
                        <a:lnTo>
                          <a:pt x="174" y="187"/>
                        </a:lnTo>
                        <a:lnTo>
                          <a:pt x="174" y="187"/>
                        </a:lnTo>
                        <a:lnTo>
                          <a:pt x="173" y="187"/>
                        </a:lnTo>
                        <a:lnTo>
                          <a:pt x="173" y="187"/>
                        </a:lnTo>
                        <a:lnTo>
                          <a:pt x="173" y="187"/>
                        </a:lnTo>
                        <a:lnTo>
                          <a:pt x="171" y="187"/>
                        </a:lnTo>
                        <a:lnTo>
                          <a:pt x="171" y="187"/>
                        </a:lnTo>
                        <a:lnTo>
                          <a:pt x="171" y="187"/>
                        </a:lnTo>
                        <a:lnTo>
                          <a:pt x="171" y="187"/>
                        </a:lnTo>
                        <a:lnTo>
                          <a:pt x="171" y="187"/>
                        </a:lnTo>
                        <a:lnTo>
                          <a:pt x="171" y="186"/>
                        </a:lnTo>
                        <a:lnTo>
                          <a:pt x="169" y="186"/>
                        </a:lnTo>
                        <a:lnTo>
                          <a:pt x="169" y="186"/>
                        </a:lnTo>
                        <a:lnTo>
                          <a:pt x="169" y="184"/>
                        </a:lnTo>
                        <a:lnTo>
                          <a:pt x="169" y="184"/>
                        </a:lnTo>
                        <a:lnTo>
                          <a:pt x="169" y="184"/>
                        </a:lnTo>
                        <a:lnTo>
                          <a:pt x="169" y="182"/>
                        </a:lnTo>
                        <a:lnTo>
                          <a:pt x="167" y="182"/>
                        </a:lnTo>
                        <a:lnTo>
                          <a:pt x="167" y="182"/>
                        </a:lnTo>
                        <a:lnTo>
                          <a:pt x="167" y="182"/>
                        </a:lnTo>
                        <a:lnTo>
                          <a:pt x="167" y="182"/>
                        </a:lnTo>
                        <a:lnTo>
                          <a:pt x="165" y="182"/>
                        </a:lnTo>
                        <a:lnTo>
                          <a:pt x="165" y="182"/>
                        </a:lnTo>
                        <a:lnTo>
                          <a:pt x="165" y="182"/>
                        </a:lnTo>
                        <a:lnTo>
                          <a:pt x="163" y="182"/>
                        </a:lnTo>
                        <a:lnTo>
                          <a:pt x="163" y="182"/>
                        </a:lnTo>
                        <a:lnTo>
                          <a:pt x="163" y="184"/>
                        </a:lnTo>
                        <a:lnTo>
                          <a:pt x="163" y="184"/>
                        </a:lnTo>
                        <a:lnTo>
                          <a:pt x="163" y="184"/>
                        </a:lnTo>
                        <a:lnTo>
                          <a:pt x="161" y="184"/>
                        </a:lnTo>
                        <a:lnTo>
                          <a:pt x="161" y="184"/>
                        </a:lnTo>
                        <a:lnTo>
                          <a:pt x="161" y="186"/>
                        </a:lnTo>
                        <a:lnTo>
                          <a:pt x="161" y="186"/>
                        </a:lnTo>
                        <a:lnTo>
                          <a:pt x="161" y="186"/>
                        </a:lnTo>
                        <a:lnTo>
                          <a:pt x="159" y="186"/>
                        </a:lnTo>
                        <a:lnTo>
                          <a:pt x="159" y="187"/>
                        </a:lnTo>
                        <a:lnTo>
                          <a:pt x="159" y="187"/>
                        </a:lnTo>
                        <a:lnTo>
                          <a:pt x="159" y="187"/>
                        </a:lnTo>
                        <a:lnTo>
                          <a:pt x="159" y="187"/>
                        </a:lnTo>
                        <a:lnTo>
                          <a:pt x="159" y="189"/>
                        </a:lnTo>
                        <a:lnTo>
                          <a:pt x="157" y="189"/>
                        </a:lnTo>
                        <a:lnTo>
                          <a:pt x="157" y="189"/>
                        </a:lnTo>
                        <a:lnTo>
                          <a:pt x="157" y="191"/>
                        </a:lnTo>
                        <a:lnTo>
                          <a:pt x="157" y="191"/>
                        </a:lnTo>
                        <a:lnTo>
                          <a:pt x="157" y="191"/>
                        </a:lnTo>
                        <a:lnTo>
                          <a:pt x="157" y="191"/>
                        </a:lnTo>
                        <a:lnTo>
                          <a:pt x="157" y="193"/>
                        </a:lnTo>
                        <a:lnTo>
                          <a:pt x="155" y="193"/>
                        </a:lnTo>
                        <a:lnTo>
                          <a:pt x="155" y="193"/>
                        </a:lnTo>
                        <a:lnTo>
                          <a:pt x="155" y="193"/>
                        </a:lnTo>
                        <a:lnTo>
                          <a:pt x="155" y="195"/>
                        </a:lnTo>
                        <a:lnTo>
                          <a:pt x="155" y="195"/>
                        </a:lnTo>
                        <a:lnTo>
                          <a:pt x="155" y="195"/>
                        </a:lnTo>
                        <a:lnTo>
                          <a:pt x="153" y="195"/>
                        </a:lnTo>
                        <a:lnTo>
                          <a:pt x="153" y="195"/>
                        </a:lnTo>
                        <a:lnTo>
                          <a:pt x="153" y="195"/>
                        </a:lnTo>
                        <a:lnTo>
                          <a:pt x="153" y="197"/>
                        </a:lnTo>
                        <a:lnTo>
                          <a:pt x="152" y="197"/>
                        </a:lnTo>
                        <a:lnTo>
                          <a:pt x="152" y="197"/>
                        </a:lnTo>
                        <a:lnTo>
                          <a:pt x="152" y="197"/>
                        </a:lnTo>
                        <a:lnTo>
                          <a:pt x="152" y="197"/>
                        </a:lnTo>
                        <a:lnTo>
                          <a:pt x="152" y="199"/>
                        </a:lnTo>
                        <a:lnTo>
                          <a:pt x="150" y="199"/>
                        </a:lnTo>
                        <a:lnTo>
                          <a:pt x="150" y="199"/>
                        </a:lnTo>
                        <a:lnTo>
                          <a:pt x="150" y="201"/>
                        </a:lnTo>
                        <a:lnTo>
                          <a:pt x="150" y="201"/>
                        </a:lnTo>
                        <a:lnTo>
                          <a:pt x="150" y="201"/>
                        </a:lnTo>
                        <a:lnTo>
                          <a:pt x="150" y="203"/>
                        </a:lnTo>
                        <a:lnTo>
                          <a:pt x="150" y="203"/>
                        </a:lnTo>
                        <a:lnTo>
                          <a:pt x="150" y="203"/>
                        </a:lnTo>
                        <a:lnTo>
                          <a:pt x="150" y="203"/>
                        </a:lnTo>
                        <a:lnTo>
                          <a:pt x="150" y="205"/>
                        </a:lnTo>
                        <a:lnTo>
                          <a:pt x="150" y="205"/>
                        </a:lnTo>
                        <a:lnTo>
                          <a:pt x="150" y="207"/>
                        </a:lnTo>
                        <a:lnTo>
                          <a:pt x="150" y="207"/>
                        </a:lnTo>
                        <a:lnTo>
                          <a:pt x="150" y="209"/>
                        </a:lnTo>
                        <a:lnTo>
                          <a:pt x="150" y="209"/>
                        </a:lnTo>
                        <a:lnTo>
                          <a:pt x="150" y="209"/>
                        </a:lnTo>
                        <a:lnTo>
                          <a:pt x="150" y="209"/>
                        </a:lnTo>
                        <a:lnTo>
                          <a:pt x="152" y="209"/>
                        </a:lnTo>
                        <a:lnTo>
                          <a:pt x="152" y="210"/>
                        </a:lnTo>
                        <a:lnTo>
                          <a:pt x="152" y="210"/>
                        </a:lnTo>
                        <a:lnTo>
                          <a:pt x="152" y="210"/>
                        </a:lnTo>
                        <a:lnTo>
                          <a:pt x="153" y="210"/>
                        </a:lnTo>
                        <a:lnTo>
                          <a:pt x="153" y="210"/>
                        </a:lnTo>
                        <a:lnTo>
                          <a:pt x="153" y="210"/>
                        </a:lnTo>
                        <a:lnTo>
                          <a:pt x="153" y="212"/>
                        </a:lnTo>
                        <a:lnTo>
                          <a:pt x="155" y="212"/>
                        </a:lnTo>
                        <a:lnTo>
                          <a:pt x="155" y="212"/>
                        </a:lnTo>
                        <a:lnTo>
                          <a:pt x="155" y="212"/>
                        </a:lnTo>
                        <a:lnTo>
                          <a:pt x="157" y="212"/>
                        </a:lnTo>
                        <a:lnTo>
                          <a:pt x="157" y="212"/>
                        </a:lnTo>
                        <a:lnTo>
                          <a:pt x="157" y="212"/>
                        </a:lnTo>
                        <a:lnTo>
                          <a:pt x="159" y="212"/>
                        </a:lnTo>
                        <a:lnTo>
                          <a:pt x="159" y="212"/>
                        </a:lnTo>
                        <a:lnTo>
                          <a:pt x="161" y="212"/>
                        </a:lnTo>
                        <a:lnTo>
                          <a:pt x="161" y="212"/>
                        </a:lnTo>
                        <a:lnTo>
                          <a:pt x="161" y="212"/>
                        </a:lnTo>
                        <a:lnTo>
                          <a:pt x="161" y="214"/>
                        </a:lnTo>
                        <a:lnTo>
                          <a:pt x="161" y="214"/>
                        </a:lnTo>
                        <a:lnTo>
                          <a:pt x="161" y="216"/>
                        </a:lnTo>
                        <a:lnTo>
                          <a:pt x="161" y="216"/>
                        </a:lnTo>
                        <a:lnTo>
                          <a:pt x="161" y="218"/>
                        </a:lnTo>
                        <a:lnTo>
                          <a:pt x="161" y="218"/>
                        </a:lnTo>
                        <a:lnTo>
                          <a:pt x="161" y="220"/>
                        </a:lnTo>
                        <a:lnTo>
                          <a:pt x="161" y="220"/>
                        </a:lnTo>
                        <a:lnTo>
                          <a:pt x="159" y="220"/>
                        </a:lnTo>
                        <a:lnTo>
                          <a:pt x="159" y="220"/>
                        </a:lnTo>
                        <a:lnTo>
                          <a:pt x="159" y="220"/>
                        </a:lnTo>
                        <a:lnTo>
                          <a:pt x="159" y="222"/>
                        </a:lnTo>
                        <a:lnTo>
                          <a:pt x="159" y="222"/>
                        </a:lnTo>
                        <a:lnTo>
                          <a:pt x="159" y="224"/>
                        </a:lnTo>
                        <a:lnTo>
                          <a:pt x="159" y="224"/>
                        </a:lnTo>
                        <a:lnTo>
                          <a:pt x="159" y="226"/>
                        </a:lnTo>
                        <a:lnTo>
                          <a:pt x="159" y="226"/>
                        </a:lnTo>
                        <a:lnTo>
                          <a:pt x="159" y="226"/>
                        </a:lnTo>
                        <a:lnTo>
                          <a:pt x="161" y="226"/>
                        </a:lnTo>
                        <a:lnTo>
                          <a:pt x="161" y="228"/>
                        </a:lnTo>
                        <a:lnTo>
                          <a:pt x="161" y="228"/>
                        </a:lnTo>
                        <a:lnTo>
                          <a:pt x="161" y="228"/>
                        </a:lnTo>
                        <a:lnTo>
                          <a:pt x="161" y="228"/>
                        </a:lnTo>
                        <a:lnTo>
                          <a:pt x="161" y="228"/>
                        </a:lnTo>
                        <a:lnTo>
                          <a:pt x="161" y="230"/>
                        </a:lnTo>
                        <a:lnTo>
                          <a:pt x="163" y="230"/>
                        </a:lnTo>
                        <a:lnTo>
                          <a:pt x="163" y="230"/>
                        </a:lnTo>
                        <a:lnTo>
                          <a:pt x="163" y="230"/>
                        </a:lnTo>
                        <a:lnTo>
                          <a:pt x="163" y="230"/>
                        </a:lnTo>
                        <a:lnTo>
                          <a:pt x="165" y="230"/>
                        </a:lnTo>
                        <a:lnTo>
                          <a:pt x="165" y="230"/>
                        </a:lnTo>
                        <a:lnTo>
                          <a:pt x="165" y="230"/>
                        </a:lnTo>
                        <a:lnTo>
                          <a:pt x="167" y="230"/>
                        </a:lnTo>
                        <a:lnTo>
                          <a:pt x="167" y="230"/>
                        </a:lnTo>
                        <a:lnTo>
                          <a:pt x="167" y="230"/>
                        </a:lnTo>
                        <a:lnTo>
                          <a:pt x="169" y="230"/>
                        </a:lnTo>
                        <a:lnTo>
                          <a:pt x="169" y="230"/>
                        </a:lnTo>
                        <a:lnTo>
                          <a:pt x="169" y="230"/>
                        </a:lnTo>
                        <a:lnTo>
                          <a:pt x="169" y="232"/>
                        </a:lnTo>
                        <a:lnTo>
                          <a:pt x="169" y="232"/>
                        </a:lnTo>
                        <a:lnTo>
                          <a:pt x="169" y="233"/>
                        </a:lnTo>
                        <a:lnTo>
                          <a:pt x="169" y="233"/>
                        </a:lnTo>
                        <a:lnTo>
                          <a:pt x="169" y="235"/>
                        </a:lnTo>
                        <a:lnTo>
                          <a:pt x="169" y="235"/>
                        </a:lnTo>
                        <a:lnTo>
                          <a:pt x="169" y="235"/>
                        </a:lnTo>
                        <a:lnTo>
                          <a:pt x="171" y="235"/>
                        </a:lnTo>
                        <a:lnTo>
                          <a:pt x="171" y="237"/>
                        </a:lnTo>
                        <a:lnTo>
                          <a:pt x="171" y="237"/>
                        </a:lnTo>
                        <a:lnTo>
                          <a:pt x="171" y="237"/>
                        </a:lnTo>
                        <a:lnTo>
                          <a:pt x="171" y="239"/>
                        </a:lnTo>
                        <a:lnTo>
                          <a:pt x="171" y="239"/>
                        </a:lnTo>
                        <a:lnTo>
                          <a:pt x="171" y="239"/>
                        </a:lnTo>
                        <a:lnTo>
                          <a:pt x="173" y="239"/>
                        </a:lnTo>
                        <a:lnTo>
                          <a:pt x="173" y="241"/>
                        </a:lnTo>
                        <a:lnTo>
                          <a:pt x="173" y="241"/>
                        </a:lnTo>
                        <a:lnTo>
                          <a:pt x="173" y="241"/>
                        </a:lnTo>
                        <a:lnTo>
                          <a:pt x="173" y="243"/>
                        </a:lnTo>
                        <a:lnTo>
                          <a:pt x="173" y="243"/>
                        </a:lnTo>
                        <a:lnTo>
                          <a:pt x="173" y="243"/>
                        </a:lnTo>
                        <a:lnTo>
                          <a:pt x="173" y="243"/>
                        </a:lnTo>
                        <a:lnTo>
                          <a:pt x="173" y="245"/>
                        </a:lnTo>
                        <a:lnTo>
                          <a:pt x="174" y="245"/>
                        </a:lnTo>
                        <a:lnTo>
                          <a:pt x="174" y="245"/>
                        </a:lnTo>
                        <a:lnTo>
                          <a:pt x="174" y="247"/>
                        </a:lnTo>
                        <a:lnTo>
                          <a:pt x="174" y="247"/>
                        </a:lnTo>
                        <a:lnTo>
                          <a:pt x="174" y="247"/>
                        </a:lnTo>
                        <a:lnTo>
                          <a:pt x="174" y="249"/>
                        </a:lnTo>
                        <a:lnTo>
                          <a:pt x="176" y="249"/>
                        </a:lnTo>
                        <a:lnTo>
                          <a:pt x="176" y="249"/>
                        </a:lnTo>
                        <a:lnTo>
                          <a:pt x="176" y="251"/>
                        </a:lnTo>
                        <a:lnTo>
                          <a:pt x="176" y="251"/>
                        </a:lnTo>
                        <a:lnTo>
                          <a:pt x="176" y="251"/>
                        </a:lnTo>
                        <a:lnTo>
                          <a:pt x="176" y="251"/>
                        </a:lnTo>
                        <a:lnTo>
                          <a:pt x="176" y="251"/>
                        </a:lnTo>
                        <a:lnTo>
                          <a:pt x="174" y="251"/>
                        </a:lnTo>
                        <a:lnTo>
                          <a:pt x="174" y="253"/>
                        </a:lnTo>
                        <a:lnTo>
                          <a:pt x="174" y="253"/>
                        </a:lnTo>
                        <a:lnTo>
                          <a:pt x="174" y="254"/>
                        </a:lnTo>
                        <a:lnTo>
                          <a:pt x="174" y="254"/>
                        </a:lnTo>
                        <a:lnTo>
                          <a:pt x="176" y="254"/>
                        </a:lnTo>
                        <a:lnTo>
                          <a:pt x="176" y="254"/>
                        </a:lnTo>
                        <a:lnTo>
                          <a:pt x="176" y="254"/>
                        </a:lnTo>
                        <a:lnTo>
                          <a:pt x="176" y="256"/>
                        </a:lnTo>
                        <a:lnTo>
                          <a:pt x="176" y="256"/>
                        </a:lnTo>
                        <a:lnTo>
                          <a:pt x="176" y="256"/>
                        </a:lnTo>
                        <a:lnTo>
                          <a:pt x="176" y="258"/>
                        </a:lnTo>
                        <a:lnTo>
                          <a:pt x="176" y="258"/>
                        </a:lnTo>
                        <a:lnTo>
                          <a:pt x="174" y="258"/>
                        </a:lnTo>
                        <a:lnTo>
                          <a:pt x="174" y="258"/>
                        </a:lnTo>
                        <a:lnTo>
                          <a:pt x="174" y="258"/>
                        </a:lnTo>
                        <a:lnTo>
                          <a:pt x="173" y="258"/>
                        </a:lnTo>
                        <a:lnTo>
                          <a:pt x="173" y="260"/>
                        </a:lnTo>
                        <a:lnTo>
                          <a:pt x="173" y="260"/>
                        </a:lnTo>
                        <a:lnTo>
                          <a:pt x="173" y="260"/>
                        </a:lnTo>
                        <a:lnTo>
                          <a:pt x="173" y="260"/>
                        </a:lnTo>
                        <a:lnTo>
                          <a:pt x="171" y="260"/>
                        </a:lnTo>
                        <a:lnTo>
                          <a:pt x="171" y="260"/>
                        </a:lnTo>
                        <a:lnTo>
                          <a:pt x="171" y="260"/>
                        </a:lnTo>
                        <a:lnTo>
                          <a:pt x="169" y="260"/>
                        </a:lnTo>
                        <a:lnTo>
                          <a:pt x="169" y="260"/>
                        </a:lnTo>
                        <a:lnTo>
                          <a:pt x="167" y="260"/>
                        </a:lnTo>
                        <a:lnTo>
                          <a:pt x="167" y="260"/>
                        </a:lnTo>
                        <a:lnTo>
                          <a:pt x="167" y="260"/>
                        </a:lnTo>
                        <a:lnTo>
                          <a:pt x="167" y="258"/>
                        </a:lnTo>
                        <a:lnTo>
                          <a:pt x="167" y="258"/>
                        </a:lnTo>
                        <a:lnTo>
                          <a:pt x="167" y="256"/>
                        </a:lnTo>
                        <a:lnTo>
                          <a:pt x="167" y="256"/>
                        </a:lnTo>
                        <a:lnTo>
                          <a:pt x="165" y="256"/>
                        </a:lnTo>
                        <a:lnTo>
                          <a:pt x="165" y="256"/>
                        </a:lnTo>
                        <a:lnTo>
                          <a:pt x="165" y="258"/>
                        </a:lnTo>
                        <a:lnTo>
                          <a:pt x="163" y="258"/>
                        </a:lnTo>
                        <a:lnTo>
                          <a:pt x="163" y="258"/>
                        </a:lnTo>
                        <a:lnTo>
                          <a:pt x="163" y="258"/>
                        </a:lnTo>
                        <a:lnTo>
                          <a:pt x="161" y="258"/>
                        </a:lnTo>
                        <a:lnTo>
                          <a:pt x="161" y="258"/>
                        </a:lnTo>
                        <a:lnTo>
                          <a:pt x="161" y="258"/>
                        </a:lnTo>
                        <a:lnTo>
                          <a:pt x="161" y="258"/>
                        </a:lnTo>
                        <a:lnTo>
                          <a:pt x="159" y="258"/>
                        </a:lnTo>
                        <a:lnTo>
                          <a:pt x="159" y="258"/>
                        </a:lnTo>
                        <a:lnTo>
                          <a:pt x="159" y="260"/>
                        </a:lnTo>
                        <a:lnTo>
                          <a:pt x="159" y="260"/>
                        </a:lnTo>
                        <a:lnTo>
                          <a:pt x="159" y="260"/>
                        </a:lnTo>
                        <a:lnTo>
                          <a:pt x="157" y="260"/>
                        </a:lnTo>
                        <a:lnTo>
                          <a:pt x="157" y="260"/>
                        </a:lnTo>
                        <a:lnTo>
                          <a:pt x="157" y="260"/>
                        </a:lnTo>
                        <a:lnTo>
                          <a:pt x="155" y="260"/>
                        </a:lnTo>
                        <a:lnTo>
                          <a:pt x="155" y="260"/>
                        </a:lnTo>
                        <a:lnTo>
                          <a:pt x="155" y="260"/>
                        </a:lnTo>
                        <a:lnTo>
                          <a:pt x="153" y="260"/>
                        </a:lnTo>
                        <a:lnTo>
                          <a:pt x="153" y="260"/>
                        </a:lnTo>
                        <a:lnTo>
                          <a:pt x="152" y="260"/>
                        </a:lnTo>
                        <a:lnTo>
                          <a:pt x="152" y="260"/>
                        </a:lnTo>
                        <a:lnTo>
                          <a:pt x="152" y="260"/>
                        </a:lnTo>
                        <a:lnTo>
                          <a:pt x="152" y="260"/>
                        </a:lnTo>
                        <a:lnTo>
                          <a:pt x="150" y="260"/>
                        </a:lnTo>
                        <a:lnTo>
                          <a:pt x="150" y="260"/>
                        </a:lnTo>
                        <a:lnTo>
                          <a:pt x="150" y="260"/>
                        </a:lnTo>
                        <a:lnTo>
                          <a:pt x="150" y="260"/>
                        </a:lnTo>
                        <a:lnTo>
                          <a:pt x="148" y="260"/>
                        </a:lnTo>
                        <a:lnTo>
                          <a:pt x="148" y="258"/>
                        </a:lnTo>
                        <a:lnTo>
                          <a:pt x="148" y="258"/>
                        </a:lnTo>
                        <a:lnTo>
                          <a:pt x="148" y="260"/>
                        </a:lnTo>
                        <a:lnTo>
                          <a:pt x="146" y="260"/>
                        </a:lnTo>
                        <a:lnTo>
                          <a:pt x="146" y="260"/>
                        </a:lnTo>
                        <a:lnTo>
                          <a:pt x="146" y="260"/>
                        </a:lnTo>
                        <a:lnTo>
                          <a:pt x="144" y="260"/>
                        </a:lnTo>
                        <a:lnTo>
                          <a:pt x="144" y="260"/>
                        </a:lnTo>
                        <a:lnTo>
                          <a:pt x="144" y="260"/>
                        </a:lnTo>
                        <a:lnTo>
                          <a:pt x="142" y="260"/>
                        </a:lnTo>
                        <a:lnTo>
                          <a:pt x="142" y="260"/>
                        </a:lnTo>
                        <a:lnTo>
                          <a:pt x="140" y="260"/>
                        </a:lnTo>
                        <a:lnTo>
                          <a:pt x="140" y="260"/>
                        </a:lnTo>
                        <a:lnTo>
                          <a:pt x="140" y="260"/>
                        </a:lnTo>
                        <a:lnTo>
                          <a:pt x="140" y="258"/>
                        </a:lnTo>
                        <a:lnTo>
                          <a:pt x="138" y="258"/>
                        </a:lnTo>
                        <a:lnTo>
                          <a:pt x="138" y="260"/>
                        </a:lnTo>
                        <a:lnTo>
                          <a:pt x="138" y="260"/>
                        </a:lnTo>
                        <a:lnTo>
                          <a:pt x="138" y="260"/>
                        </a:lnTo>
                        <a:lnTo>
                          <a:pt x="136" y="260"/>
                        </a:lnTo>
                        <a:lnTo>
                          <a:pt x="136" y="260"/>
                        </a:lnTo>
                        <a:lnTo>
                          <a:pt x="136" y="258"/>
                        </a:lnTo>
                        <a:lnTo>
                          <a:pt x="136" y="258"/>
                        </a:lnTo>
                        <a:lnTo>
                          <a:pt x="136" y="258"/>
                        </a:lnTo>
                        <a:lnTo>
                          <a:pt x="136" y="260"/>
                        </a:lnTo>
                        <a:lnTo>
                          <a:pt x="136" y="260"/>
                        </a:lnTo>
                        <a:lnTo>
                          <a:pt x="136" y="260"/>
                        </a:lnTo>
                        <a:lnTo>
                          <a:pt x="136" y="262"/>
                        </a:lnTo>
                        <a:lnTo>
                          <a:pt x="134" y="262"/>
                        </a:lnTo>
                        <a:lnTo>
                          <a:pt x="134" y="260"/>
                        </a:lnTo>
                        <a:lnTo>
                          <a:pt x="134" y="260"/>
                        </a:lnTo>
                        <a:lnTo>
                          <a:pt x="134" y="262"/>
                        </a:lnTo>
                        <a:lnTo>
                          <a:pt x="134" y="262"/>
                        </a:lnTo>
                        <a:lnTo>
                          <a:pt x="134" y="262"/>
                        </a:lnTo>
                        <a:lnTo>
                          <a:pt x="132" y="262"/>
                        </a:lnTo>
                        <a:lnTo>
                          <a:pt x="132" y="264"/>
                        </a:lnTo>
                        <a:lnTo>
                          <a:pt x="132" y="264"/>
                        </a:lnTo>
                        <a:lnTo>
                          <a:pt x="130" y="264"/>
                        </a:lnTo>
                        <a:lnTo>
                          <a:pt x="130" y="264"/>
                        </a:lnTo>
                        <a:lnTo>
                          <a:pt x="130" y="262"/>
                        </a:lnTo>
                        <a:lnTo>
                          <a:pt x="130" y="262"/>
                        </a:lnTo>
                        <a:lnTo>
                          <a:pt x="130" y="262"/>
                        </a:lnTo>
                        <a:lnTo>
                          <a:pt x="129" y="262"/>
                        </a:lnTo>
                        <a:lnTo>
                          <a:pt x="129" y="262"/>
                        </a:lnTo>
                        <a:lnTo>
                          <a:pt x="129" y="262"/>
                        </a:lnTo>
                        <a:lnTo>
                          <a:pt x="129" y="264"/>
                        </a:lnTo>
                        <a:lnTo>
                          <a:pt x="129" y="264"/>
                        </a:lnTo>
                        <a:lnTo>
                          <a:pt x="130" y="264"/>
                        </a:lnTo>
                        <a:lnTo>
                          <a:pt x="130" y="264"/>
                        </a:lnTo>
                        <a:lnTo>
                          <a:pt x="130" y="264"/>
                        </a:lnTo>
                        <a:lnTo>
                          <a:pt x="130" y="264"/>
                        </a:lnTo>
                        <a:lnTo>
                          <a:pt x="132" y="264"/>
                        </a:lnTo>
                        <a:lnTo>
                          <a:pt x="132" y="266"/>
                        </a:lnTo>
                        <a:lnTo>
                          <a:pt x="130" y="266"/>
                        </a:lnTo>
                        <a:lnTo>
                          <a:pt x="130" y="266"/>
                        </a:lnTo>
                        <a:lnTo>
                          <a:pt x="130" y="266"/>
                        </a:lnTo>
                        <a:lnTo>
                          <a:pt x="129" y="266"/>
                        </a:lnTo>
                        <a:lnTo>
                          <a:pt x="129" y="266"/>
                        </a:lnTo>
                        <a:lnTo>
                          <a:pt x="129" y="266"/>
                        </a:lnTo>
                        <a:lnTo>
                          <a:pt x="129" y="266"/>
                        </a:lnTo>
                        <a:lnTo>
                          <a:pt x="127" y="266"/>
                        </a:lnTo>
                        <a:lnTo>
                          <a:pt x="127" y="266"/>
                        </a:lnTo>
                        <a:lnTo>
                          <a:pt x="127" y="268"/>
                        </a:lnTo>
                        <a:lnTo>
                          <a:pt x="125" y="268"/>
                        </a:lnTo>
                        <a:lnTo>
                          <a:pt x="125" y="268"/>
                        </a:lnTo>
                        <a:lnTo>
                          <a:pt x="127" y="268"/>
                        </a:lnTo>
                        <a:lnTo>
                          <a:pt x="127" y="268"/>
                        </a:lnTo>
                        <a:lnTo>
                          <a:pt x="127" y="270"/>
                        </a:lnTo>
                        <a:lnTo>
                          <a:pt x="125" y="270"/>
                        </a:lnTo>
                        <a:lnTo>
                          <a:pt x="125" y="270"/>
                        </a:lnTo>
                        <a:lnTo>
                          <a:pt x="125" y="272"/>
                        </a:lnTo>
                        <a:lnTo>
                          <a:pt x="125" y="272"/>
                        </a:lnTo>
                        <a:lnTo>
                          <a:pt x="125" y="272"/>
                        </a:lnTo>
                        <a:lnTo>
                          <a:pt x="123" y="272"/>
                        </a:lnTo>
                        <a:lnTo>
                          <a:pt x="123" y="272"/>
                        </a:lnTo>
                        <a:lnTo>
                          <a:pt x="123" y="270"/>
                        </a:lnTo>
                        <a:lnTo>
                          <a:pt x="123" y="270"/>
                        </a:lnTo>
                        <a:lnTo>
                          <a:pt x="123" y="270"/>
                        </a:lnTo>
                        <a:lnTo>
                          <a:pt x="123" y="268"/>
                        </a:lnTo>
                        <a:lnTo>
                          <a:pt x="121" y="268"/>
                        </a:lnTo>
                        <a:lnTo>
                          <a:pt x="121" y="268"/>
                        </a:lnTo>
                        <a:lnTo>
                          <a:pt x="121" y="268"/>
                        </a:lnTo>
                        <a:lnTo>
                          <a:pt x="121" y="268"/>
                        </a:lnTo>
                        <a:lnTo>
                          <a:pt x="119" y="268"/>
                        </a:lnTo>
                        <a:lnTo>
                          <a:pt x="119" y="268"/>
                        </a:lnTo>
                        <a:lnTo>
                          <a:pt x="119" y="268"/>
                        </a:lnTo>
                        <a:lnTo>
                          <a:pt x="117" y="268"/>
                        </a:lnTo>
                        <a:lnTo>
                          <a:pt x="117" y="268"/>
                        </a:lnTo>
                        <a:lnTo>
                          <a:pt x="117" y="268"/>
                        </a:lnTo>
                        <a:lnTo>
                          <a:pt x="117" y="268"/>
                        </a:lnTo>
                        <a:lnTo>
                          <a:pt x="115" y="268"/>
                        </a:lnTo>
                        <a:lnTo>
                          <a:pt x="115" y="268"/>
                        </a:lnTo>
                        <a:lnTo>
                          <a:pt x="113" y="268"/>
                        </a:lnTo>
                        <a:lnTo>
                          <a:pt x="113" y="268"/>
                        </a:lnTo>
                        <a:lnTo>
                          <a:pt x="113" y="268"/>
                        </a:lnTo>
                        <a:lnTo>
                          <a:pt x="113" y="266"/>
                        </a:lnTo>
                        <a:lnTo>
                          <a:pt x="113" y="266"/>
                        </a:lnTo>
                        <a:lnTo>
                          <a:pt x="113" y="266"/>
                        </a:lnTo>
                        <a:lnTo>
                          <a:pt x="113" y="264"/>
                        </a:lnTo>
                        <a:lnTo>
                          <a:pt x="111" y="264"/>
                        </a:lnTo>
                        <a:lnTo>
                          <a:pt x="111" y="264"/>
                        </a:lnTo>
                        <a:lnTo>
                          <a:pt x="111" y="262"/>
                        </a:lnTo>
                        <a:lnTo>
                          <a:pt x="111" y="262"/>
                        </a:lnTo>
                        <a:lnTo>
                          <a:pt x="111" y="262"/>
                        </a:lnTo>
                        <a:lnTo>
                          <a:pt x="111" y="260"/>
                        </a:lnTo>
                        <a:lnTo>
                          <a:pt x="111" y="260"/>
                        </a:lnTo>
                        <a:lnTo>
                          <a:pt x="111" y="260"/>
                        </a:lnTo>
                        <a:lnTo>
                          <a:pt x="111" y="260"/>
                        </a:lnTo>
                        <a:lnTo>
                          <a:pt x="111" y="258"/>
                        </a:lnTo>
                        <a:lnTo>
                          <a:pt x="111" y="258"/>
                        </a:lnTo>
                        <a:lnTo>
                          <a:pt x="111" y="256"/>
                        </a:lnTo>
                        <a:lnTo>
                          <a:pt x="111" y="256"/>
                        </a:lnTo>
                        <a:lnTo>
                          <a:pt x="111" y="254"/>
                        </a:lnTo>
                        <a:lnTo>
                          <a:pt x="109" y="254"/>
                        </a:lnTo>
                        <a:lnTo>
                          <a:pt x="109" y="254"/>
                        </a:lnTo>
                        <a:lnTo>
                          <a:pt x="109" y="254"/>
                        </a:lnTo>
                        <a:lnTo>
                          <a:pt x="109" y="253"/>
                        </a:lnTo>
                        <a:lnTo>
                          <a:pt x="109" y="253"/>
                        </a:lnTo>
                        <a:lnTo>
                          <a:pt x="108" y="253"/>
                        </a:lnTo>
                        <a:lnTo>
                          <a:pt x="108" y="251"/>
                        </a:lnTo>
                        <a:lnTo>
                          <a:pt x="108" y="251"/>
                        </a:lnTo>
                        <a:lnTo>
                          <a:pt x="108" y="251"/>
                        </a:lnTo>
                        <a:lnTo>
                          <a:pt x="108" y="251"/>
                        </a:lnTo>
                        <a:lnTo>
                          <a:pt x="108" y="251"/>
                        </a:lnTo>
                        <a:lnTo>
                          <a:pt x="108" y="249"/>
                        </a:lnTo>
                        <a:lnTo>
                          <a:pt x="106" y="249"/>
                        </a:lnTo>
                        <a:lnTo>
                          <a:pt x="106" y="249"/>
                        </a:lnTo>
                        <a:lnTo>
                          <a:pt x="106" y="249"/>
                        </a:lnTo>
                        <a:lnTo>
                          <a:pt x="104" y="249"/>
                        </a:lnTo>
                        <a:lnTo>
                          <a:pt x="104" y="249"/>
                        </a:lnTo>
                        <a:lnTo>
                          <a:pt x="104" y="249"/>
                        </a:lnTo>
                        <a:lnTo>
                          <a:pt x="104" y="247"/>
                        </a:lnTo>
                        <a:lnTo>
                          <a:pt x="102" y="247"/>
                        </a:lnTo>
                        <a:lnTo>
                          <a:pt x="102" y="247"/>
                        </a:lnTo>
                        <a:lnTo>
                          <a:pt x="102" y="247"/>
                        </a:lnTo>
                        <a:lnTo>
                          <a:pt x="102" y="249"/>
                        </a:lnTo>
                        <a:lnTo>
                          <a:pt x="100" y="249"/>
                        </a:lnTo>
                        <a:lnTo>
                          <a:pt x="100" y="249"/>
                        </a:lnTo>
                        <a:lnTo>
                          <a:pt x="98" y="249"/>
                        </a:lnTo>
                        <a:lnTo>
                          <a:pt x="98" y="247"/>
                        </a:lnTo>
                        <a:lnTo>
                          <a:pt x="98" y="247"/>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8" name="Freeform 550">
                    <a:extLst>
                      <a:ext uri="{FF2B5EF4-FFF2-40B4-BE49-F238E27FC236}">
                        <a16:creationId xmlns:a16="http://schemas.microsoft.com/office/drawing/2014/main" id="{5F66EECD-B55A-44FC-9B0F-6330431C2535}"/>
                      </a:ext>
                    </a:extLst>
                  </p:cNvPr>
                  <p:cNvSpPr>
                    <a:spLocks/>
                  </p:cNvSpPr>
                  <p:nvPr/>
                </p:nvSpPr>
                <p:spPr bwMode="auto">
                  <a:xfrm>
                    <a:off x="11839" y="2260"/>
                    <a:ext cx="2" cy="2"/>
                  </a:xfrm>
                  <a:custGeom>
                    <a:avLst/>
                    <a:gdLst>
                      <a:gd name="T0" fmla="*/ 2 w 2"/>
                      <a:gd name="T1" fmla="*/ 2 h 2"/>
                      <a:gd name="T2" fmla="*/ 2 w 2"/>
                      <a:gd name="T3" fmla="*/ 0 h 2"/>
                      <a:gd name="T4" fmla="*/ 2 w 2"/>
                      <a:gd name="T5" fmla="*/ 0 h 2"/>
                      <a:gd name="T6" fmla="*/ 0 w 2"/>
                      <a:gd name="T7" fmla="*/ 0 h 2"/>
                      <a:gd name="T8" fmla="*/ 0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2" y="0"/>
                        </a:lnTo>
                        <a:lnTo>
                          <a:pt x="0" y="0"/>
                        </a:lnTo>
                        <a:lnTo>
                          <a:pt x="0"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599" name="Freeform 551">
                    <a:extLst>
                      <a:ext uri="{FF2B5EF4-FFF2-40B4-BE49-F238E27FC236}">
                        <a16:creationId xmlns:a16="http://schemas.microsoft.com/office/drawing/2014/main" id="{7D8E5066-D2CB-4412-8FBF-FCAB3E3BE5C2}"/>
                      </a:ext>
                    </a:extLst>
                  </p:cNvPr>
                  <p:cNvSpPr>
                    <a:spLocks/>
                  </p:cNvSpPr>
                  <p:nvPr/>
                </p:nvSpPr>
                <p:spPr bwMode="auto">
                  <a:xfrm>
                    <a:off x="11839" y="2260"/>
                    <a:ext cx="2" cy="2"/>
                  </a:xfrm>
                  <a:custGeom>
                    <a:avLst/>
                    <a:gdLst>
                      <a:gd name="T0" fmla="*/ 2 w 2"/>
                      <a:gd name="T1" fmla="*/ 2 h 2"/>
                      <a:gd name="T2" fmla="*/ 2 w 2"/>
                      <a:gd name="T3" fmla="*/ 0 h 2"/>
                      <a:gd name="T4" fmla="*/ 2 w 2"/>
                      <a:gd name="T5" fmla="*/ 0 h 2"/>
                      <a:gd name="T6" fmla="*/ 0 w 2"/>
                      <a:gd name="T7" fmla="*/ 0 h 2"/>
                      <a:gd name="T8" fmla="*/ 0 w 2"/>
                      <a:gd name="T9" fmla="*/ 2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0"/>
                        </a:lnTo>
                        <a:lnTo>
                          <a:pt x="2" y="0"/>
                        </a:lnTo>
                        <a:lnTo>
                          <a:pt x="0" y="0"/>
                        </a:lnTo>
                        <a:lnTo>
                          <a:pt x="0"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0" name="Rectangle 552">
                    <a:extLst>
                      <a:ext uri="{FF2B5EF4-FFF2-40B4-BE49-F238E27FC236}">
                        <a16:creationId xmlns:a16="http://schemas.microsoft.com/office/drawing/2014/main" id="{93FFA6A4-9DCE-4340-AD3B-E5A587105C9E}"/>
                      </a:ext>
                    </a:extLst>
                  </p:cNvPr>
                  <p:cNvSpPr>
                    <a:spLocks noChangeArrowheads="1"/>
                  </p:cNvSpPr>
                  <p:nvPr/>
                </p:nvSpPr>
                <p:spPr bwMode="auto">
                  <a:xfrm>
                    <a:off x="11658" y="2423"/>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1" name="Rectangle 553">
                    <a:extLst>
                      <a:ext uri="{FF2B5EF4-FFF2-40B4-BE49-F238E27FC236}">
                        <a16:creationId xmlns:a16="http://schemas.microsoft.com/office/drawing/2014/main" id="{51989FCF-EDF5-47DD-BBF2-C9882C6E7564}"/>
                      </a:ext>
                    </a:extLst>
                  </p:cNvPr>
                  <p:cNvSpPr>
                    <a:spLocks noChangeArrowheads="1"/>
                  </p:cNvSpPr>
                  <p:nvPr/>
                </p:nvSpPr>
                <p:spPr bwMode="auto">
                  <a:xfrm>
                    <a:off x="11658" y="2423"/>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2" name="Rectangle 554">
                    <a:extLst>
                      <a:ext uri="{FF2B5EF4-FFF2-40B4-BE49-F238E27FC236}">
                        <a16:creationId xmlns:a16="http://schemas.microsoft.com/office/drawing/2014/main" id="{3C4CB43E-D6DD-480A-BBAF-0D054B2F9428}"/>
                      </a:ext>
                    </a:extLst>
                  </p:cNvPr>
                  <p:cNvSpPr>
                    <a:spLocks noChangeArrowheads="1"/>
                  </p:cNvSpPr>
                  <p:nvPr/>
                </p:nvSpPr>
                <p:spPr bwMode="auto">
                  <a:xfrm>
                    <a:off x="11616" y="2553"/>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3" name="Rectangle 555">
                    <a:extLst>
                      <a:ext uri="{FF2B5EF4-FFF2-40B4-BE49-F238E27FC236}">
                        <a16:creationId xmlns:a16="http://schemas.microsoft.com/office/drawing/2014/main" id="{A3CB5106-CD8B-426E-A471-2F691A943954}"/>
                      </a:ext>
                    </a:extLst>
                  </p:cNvPr>
                  <p:cNvSpPr>
                    <a:spLocks noChangeArrowheads="1"/>
                  </p:cNvSpPr>
                  <p:nvPr/>
                </p:nvSpPr>
                <p:spPr bwMode="auto">
                  <a:xfrm>
                    <a:off x="11616" y="2553"/>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4" name="Freeform 556">
                    <a:extLst>
                      <a:ext uri="{FF2B5EF4-FFF2-40B4-BE49-F238E27FC236}">
                        <a16:creationId xmlns:a16="http://schemas.microsoft.com/office/drawing/2014/main" id="{2FA06E66-695A-4B36-921D-4116346D8FF1}"/>
                      </a:ext>
                    </a:extLst>
                  </p:cNvPr>
                  <p:cNvSpPr>
                    <a:spLocks/>
                  </p:cNvSpPr>
                  <p:nvPr/>
                </p:nvSpPr>
                <p:spPr bwMode="auto">
                  <a:xfrm>
                    <a:off x="11633" y="2367"/>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5" name="Freeform 557">
                    <a:extLst>
                      <a:ext uri="{FF2B5EF4-FFF2-40B4-BE49-F238E27FC236}">
                        <a16:creationId xmlns:a16="http://schemas.microsoft.com/office/drawing/2014/main" id="{6ACC72DD-F0BE-4B5D-BE24-A90EB5914467}"/>
                      </a:ext>
                    </a:extLst>
                  </p:cNvPr>
                  <p:cNvSpPr>
                    <a:spLocks/>
                  </p:cNvSpPr>
                  <p:nvPr/>
                </p:nvSpPr>
                <p:spPr bwMode="auto">
                  <a:xfrm>
                    <a:off x="11633" y="2367"/>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6" name="Freeform 558">
                    <a:extLst>
                      <a:ext uri="{FF2B5EF4-FFF2-40B4-BE49-F238E27FC236}">
                        <a16:creationId xmlns:a16="http://schemas.microsoft.com/office/drawing/2014/main" id="{9B7F7CB2-DC1E-43D0-8CDF-193E29D84D37}"/>
                      </a:ext>
                    </a:extLst>
                  </p:cNvPr>
                  <p:cNvSpPr>
                    <a:spLocks/>
                  </p:cNvSpPr>
                  <p:nvPr/>
                </p:nvSpPr>
                <p:spPr bwMode="auto">
                  <a:xfrm>
                    <a:off x="11629" y="2551"/>
                    <a:ext cx="0" cy="2"/>
                  </a:xfrm>
                  <a:custGeom>
                    <a:avLst/>
                    <a:gdLst>
                      <a:gd name="T0" fmla="*/ 2 h 2"/>
                      <a:gd name="T1" fmla="*/ 2 h 2"/>
                      <a:gd name="T2" fmla="*/ 2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0"/>
                        </a:lnTo>
                        <a:lnTo>
                          <a:pt x="0" y="0"/>
                        </a:lnTo>
                        <a:lnTo>
                          <a:pt x="0" y="0"/>
                        </a:lnTo>
                        <a:lnTo>
                          <a:pt x="0"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7" name="Freeform 559">
                    <a:extLst>
                      <a:ext uri="{FF2B5EF4-FFF2-40B4-BE49-F238E27FC236}">
                        <a16:creationId xmlns:a16="http://schemas.microsoft.com/office/drawing/2014/main" id="{F813325F-FE44-4DE3-A93B-713496150DDC}"/>
                      </a:ext>
                    </a:extLst>
                  </p:cNvPr>
                  <p:cNvSpPr>
                    <a:spLocks/>
                  </p:cNvSpPr>
                  <p:nvPr/>
                </p:nvSpPr>
                <p:spPr bwMode="auto">
                  <a:xfrm>
                    <a:off x="11629" y="2551"/>
                    <a:ext cx="0" cy="2"/>
                  </a:xfrm>
                  <a:custGeom>
                    <a:avLst/>
                    <a:gdLst>
                      <a:gd name="T0" fmla="*/ 2 h 2"/>
                      <a:gd name="T1" fmla="*/ 2 h 2"/>
                      <a:gd name="T2" fmla="*/ 2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0"/>
                        </a:lnTo>
                        <a:lnTo>
                          <a:pt x="0" y="0"/>
                        </a:lnTo>
                        <a:lnTo>
                          <a:pt x="0" y="0"/>
                        </a:lnTo>
                        <a:lnTo>
                          <a:pt x="0"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8" name="Freeform 560">
                    <a:extLst>
                      <a:ext uri="{FF2B5EF4-FFF2-40B4-BE49-F238E27FC236}">
                        <a16:creationId xmlns:a16="http://schemas.microsoft.com/office/drawing/2014/main" id="{445B4035-85FE-41AF-A139-D0E8FF210440}"/>
                      </a:ext>
                    </a:extLst>
                  </p:cNvPr>
                  <p:cNvSpPr>
                    <a:spLocks/>
                  </p:cNvSpPr>
                  <p:nvPr/>
                </p:nvSpPr>
                <p:spPr bwMode="auto">
                  <a:xfrm>
                    <a:off x="11627" y="2392"/>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09" name="Freeform 561">
                    <a:extLst>
                      <a:ext uri="{FF2B5EF4-FFF2-40B4-BE49-F238E27FC236}">
                        <a16:creationId xmlns:a16="http://schemas.microsoft.com/office/drawing/2014/main" id="{5ACA7562-B5F7-49FB-9535-7158DC8FF4E3}"/>
                      </a:ext>
                    </a:extLst>
                  </p:cNvPr>
                  <p:cNvSpPr>
                    <a:spLocks/>
                  </p:cNvSpPr>
                  <p:nvPr/>
                </p:nvSpPr>
                <p:spPr bwMode="auto">
                  <a:xfrm>
                    <a:off x="11627" y="2392"/>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0" name="Freeform 562">
                    <a:extLst>
                      <a:ext uri="{FF2B5EF4-FFF2-40B4-BE49-F238E27FC236}">
                        <a16:creationId xmlns:a16="http://schemas.microsoft.com/office/drawing/2014/main" id="{F1097A1D-BA1B-467A-8E84-320B59F43D2E}"/>
                      </a:ext>
                    </a:extLst>
                  </p:cNvPr>
                  <p:cNvSpPr>
                    <a:spLocks/>
                  </p:cNvSpPr>
                  <p:nvPr/>
                </p:nvSpPr>
                <p:spPr bwMode="auto">
                  <a:xfrm>
                    <a:off x="11619" y="2551"/>
                    <a:ext cx="2" cy="2"/>
                  </a:xfrm>
                  <a:custGeom>
                    <a:avLst/>
                    <a:gdLst>
                      <a:gd name="T0" fmla="*/ 2 w 2"/>
                      <a:gd name="T1" fmla="*/ 2 h 2"/>
                      <a:gd name="T2" fmla="*/ 2 w 2"/>
                      <a:gd name="T3" fmla="*/ 2 h 2"/>
                      <a:gd name="T4" fmla="*/ 2 w 2"/>
                      <a:gd name="T5" fmla="*/ 2 h 2"/>
                      <a:gd name="T6" fmla="*/ 2 w 2"/>
                      <a:gd name="T7" fmla="*/ 2 h 2"/>
                      <a:gd name="T8" fmla="*/ 0 w 2"/>
                      <a:gd name="T9" fmla="*/ 2 h 2"/>
                      <a:gd name="T10" fmla="*/ 0 w 2"/>
                      <a:gd name="T11" fmla="*/ 2 h 2"/>
                      <a:gd name="T12" fmla="*/ 2 w 2"/>
                      <a:gd name="T13" fmla="*/ 2 h 2"/>
                      <a:gd name="T14" fmla="*/ 2 w 2"/>
                      <a:gd name="T15" fmla="*/ 0 h 2"/>
                      <a:gd name="T16" fmla="*/ 2 w 2"/>
                      <a:gd name="T17" fmla="*/ 0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0" y="2"/>
                        </a:lnTo>
                        <a:lnTo>
                          <a:pt x="0" y="2"/>
                        </a:lnTo>
                        <a:lnTo>
                          <a:pt x="2" y="2"/>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1" name="Freeform 563">
                    <a:extLst>
                      <a:ext uri="{FF2B5EF4-FFF2-40B4-BE49-F238E27FC236}">
                        <a16:creationId xmlns:a16="http://schemas.microsoft.com/office/drawing/2014/main" id="{47826977-6511-4486-BA20-EE6D5455E919}"/>
                      </a:ext>
                    </a:extLst>
                  </p:cNvPr>
                  <p:cNvSpPr>
                    <a:spLocks/>
                  </p:cNvSpPr>
                  <p:nvPr/>
                </p:nvSpPr>
                <p:spPr bwMode="auto">
                  <a:xfrm>
                    <a:off x="11619" y="2551"/>
                    <a:ext cx="2" cy="2"/>
                  </a:xfrm>
                  <a:custGeom>
                    <a:avLst/>
                    <a:gdLst>
                      <a:gd name="T0" fmla="*/ 2 w 2"/>
                      <a:gd name="T1" fmla="*/ 2 h 2"/>
                      <a:gd name="T2" fmla="*/ 2 w 2"/>
                      <a:gd name="T3" fmla="*/ 2 h 2"/>
                      <a:gd name="T4" fmla="*/ 2 w 2"/>
                      <a:gd name="T5" fmla="*/ 2 h 2"/>
                      <a:gd name="T6" fmla="*/ 2 w 2"/>
                      <a:gd name="T7" fmla="*/ 2 h 2"/>
                      <a:gd name="T8" fmla="*/ 0 w 2"/>
                      <a:gd name="T9" fmla="*/ 2 h 2"/>
                      <a:gd name="T10" fmla="*/ 0 w 2"/>
                      <a:gd name="T11" fmla="*/ 2 h 2"/>
                      <a:gd name="T12" fmla="*/ 2 w 2"/>
                      <a:gd name="T13" fmla="*/ 2 h 2"/>
                      <a:gd name="T14" fmla="*/ 2 w 2"/>
                      <a:gd name="T15" fmla="*/ 0 h 2"/>
                      <a:gd name="T16" fmla="*/ 2 w 2"/>
                      <a:gd name="T17" fmla="*/ 0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0" y="2"/>
                        </a:lnTo>
                        <a:lnTo>
                          <a:pt x="0" y="2"/>
                        </a:lnTo>
                        <a:lnTo>
                          <a:pt x="2" y="2"/>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2" name="Freeform 564">
                    <a:extLst>
                      <a:ext uri="{FF2B5EF4-FFF2-40B4-BE49-F238E27FC236}">
                        <a16:creationId xmlns:a16="http://schemas.microsoft.com/office/drawing/2014/main" id="{A2EED973-D1E1-4A37-85E5-0FCC808AC5CE}"/>
                      </a:ext>
                    </a:extLst>
                  </p:cNvPr>
                  <p:cNvSpPr>
                    <a:spLocks/>
                  </p:cNvSpPr>
                  <p:nvPr/>
                </p:nvSpPr>
                <p:spPr bwMode="auto">
                  <a:xfrm>
                    <a:off x="11621" y="2551"/>
                    <a:ext cx="4" cy="2"/>
                  </a:xfrm>
                  <a:custGeom>
                    <a:avLst/>
                    <a:gdLst>
                      <a:gd name="T0" fmla="*/ 0 w 4"/>
                      <a:gd name="T1" fmla="*/ 2 h 2"/>
                      <a:gd name="T2" fmla="*/ 0 w 4"/>
                      <a:gd name="T3" fmla="*/ 0 h 2"/>
                      <a:gd name="T4" fmla="*/ 2 w 4"/>
                      <a:gd name="T5" fmla="*/ 0 h 2"/>
                      <a:gd name="T6" fmla="*/ 2 w 4"/>
                      <a:gd name="T7" fmla="*/ 0 h 2"/>
                      <a:gd name="T8" fmla="*/ 2 w 4"/>
                      <a:gd name="T9" fmla="*/ 0 h 2"/>
                      <a:gd name="T10" fmla="*/ 2 w 4"/>
                      <a:gd name="T11" fmla="*/ 0 h 2"/>
                      <a:gd name="T12" fmla="*/ 4 w 4"/>
                      <a:gd name="T13" fmla="*/ 0 h 2"/>
                      <a:gd name="T14" fmla="*/ 4 w 4"/>
                      <a:gd name="T15" fmla="*/ 0 h 2"/>
                      <a:gd name="T16" fmla="*/ 4 w 4"/>
                      <a:gd name="T17" fmla="*/ 0 h 2"/>
                      <a:gd name="T18" fmla="*/ 4 w 4"/>
                      <a:gd name="T19" fmla="*/ 2 h 2"/>
                      <a:gd name="T20" fmla="*/ 4 w 4"/>
                      <a:gd name="T21" fmla="*/ 2 h 2"/>
                      <a:gd name="T22" fmla="*/ 4 w 4"/>
                      <a:gd name="T23" fmla="*/ 2 h 2"/>
                      <a:gd name="T24" fmla="*/ 2 w 4"/>
                      <a:gd name="T25" fmla="*/ 2 h 2"/>
                      <a:gd name="T26" fmla="*/ 2 w 4"/>
                      <a:gd name="T27" fmla="*/ 2 h 2"/>
                      <a:gd name="T28" fmla="*/ 2 w 4"/>
                      <a:gd name="T29" fmla="*/ 2 h 2"/>
                      <a:gd name="T30" fmla="*/ 2 w 4"/>
                      <a:gd name="T31" fmla="*/ 2 h 2"/>
                      <a:gd name="T32" fmla="*/ 0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0" y="2"/>
                        </a:moveTo>
                        <a:lnTo>
                          <a:pt x="0" y="0"/>
                        </a:lnTo>
                        <a:lnTo>
                          <a:pt x="2" y="0"/>
                        </a:lnTo>
                        <a:lnTo>
                          <a:pt x="2" y="0"/>
                        </a:lnTo>
                        <a:lnTo>
                          <a:pt x="2" y="0"/>
                        </a:lnTo>
                        <a:lnTo>
                          <a:pt x="2" y="0"/>
                        </a:lnTo>
                        <a:lnTo>
                          <a:pt x="4" y="0"/>
                        </a:lnTo>
                        <a:lnTo>
                          <a:pt x="4" y="0"/>
                        </a:lnTo>
                        <a:lnTo>
                          <a:pt x="4" y="0"/>
                        </a:lnTo>
                        <a:lnTo>
                          <a:pt x="4" y="2"/>
                        </a:lnTo>
                        <a:lnTo>
                          <a:pt x="4" y="2"/>
                        </a:lnTo>
                        <a:lnTo>
                          <a:pt x="4" y="2"/>
                        </a:lnTo>
                        <a:lnTo>
                          <a:pt x="2" y="2"/>
                        </a:lnTo>
                        <a:lnTo>
                          <a:pt x="2"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3" name="Freeform 565">
                    <a:extLst>
                      <a:ext uri="{FF2B5EF4-FFF2-40B4-BE49-F238E27FC236}">
                        <a16:creationId xmlns:a16="http://schemas.microsoft.com/office/drawing/2014/main" id="{966A3AE0-F6D9-455F-906B-16522432BAC4}"/>
                      </a:ext>
                    </a:extLst>
                  </p:cNvPr>
                  <p:cNvSpPr>
                    <a:spLocks/>
                  </p:cNvSpPr>
                  <p:nvPr/>
                </p:nvSpPr>
                <p:spPr bwMode="auto">
                  <a:xfrm>
                    <a:off x="11621" y="2551"/>
                    <a:ext cx="4" cy="2"/>
                  </a:xfrm>
                  <a:custGeom>
                    <a:avLst/>
                    <a:gdLst>
                      <a:gd name="T0" fmla="*/ 0 w 4"/>
                      <a:gd name="T1" fmla="*/ 2 h 2"/>
                      <a:gd name="T2" fmla="*/ 0 w 4"/>
                      <a:gd name="T3" fmla="*/ 0 h 2"/>
                      <a:gd name="T4" fmla="*/ 2 w 4"/>
                      <a:gd name="T5" fmla="*/ 0 h 2"/>
                      <a:gd name="T6" fmla="*/ 2 w 4"/>
                      <a:gd name="T7" fmla="*/ 0 h 2"/>
                      <a:gd name="T8" fmla="*/ 2 w 4"/>
                      <a:gd name="T9" fmla="*/ 0 h 2"/>
                      <a:gd name="T10" fmla="*/ 2 w 4"/>
                      <a:gd name="T11" fmla="*/ 0 h 2"/>
                      <a:gd name="T12" fmla="*/ 4 w 4"/>
                      <a:gd name="T13" fmla="*/ 0 h 2"/>
                      <a:gd name="T14" fmla="*/ 4 w 4"/>
                      <a:gd name="T15" fmla="*/ 0 h 2"/>
                      <a:gd name="T16" fmla="*/ 4 w 4"/>
                      <a:gd name="T17" fmla="*/ 0 h 2"/>
                      <a:gd name="T18" fmla="*/ 4 w 4"/>
                      <a:gd name="T19" fmla="*/ 2 h 2"/>
                      <a:gd name="T20" fmla="*/ 4 w 4"/>
                      <a:gd name="T21" fmla="*/ 2 h 2"/>
                      <a:gd name="T22" fmla="*/ 4 w 4"/>
                      <a:gd name="T23" fmla="*/ 2 h 2"/>
                      <a:gd name="T24" fmla="*/ 2 w 4"/>
                      <a:gd name="T25" fmla="*/ 2 h 2"/>
                      <a:gd name="T26" fmla="*/ 2 w 4"/>
                      <a:gd name="T27" fmla="*/ 2 h 2"/>
                      <a:gd name="T28" fmla="*/ 2 w 4"/>
                      <a:gd name="T29" fmla="*/ 2 h 2"/>
                      <a:gd name="T30" fmla="*/ 2 w 4"/>
                      <a:gd name="T31" fmla="*/ 2 h 2"/>
                      <a:gd name="T32" fmla="*/ 0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0" y="2"/>
                        </a:moveTo>
                        <a:lnTo>
                          <a:pt x="0" y="0"/>
                        </a:lnTo>
                        <a:lnTo>
                          <a:pt x="2" y="0"/>
                        </a:lnTo>
                        <a:lnTo>
                          <a:pt x="2" y="0"/>
                        </a:lnTo>
                        <a:lnTo>
                          <a:pt x="2" y="0"/>
                        </a:lnTo>
                        <a:lnTo>
                          <a:pt x="2" y="0"/>
                        </a:lnTo>
                        <a:lnTo>
                          <a:pt x="4" y="0"/>
                        </a:lnTo>
                        <a:lnTo>
                          <a:pt x="4" y="0"/>
                        </a:lnTo>
                        <a:lnTo>
                          <a:pt x="4" y="0"/>
                        </a:lnTo>
                        <a:lnTo>
                          <a:pt x="4" y="2"/>
                        </a:lnTo>
                        <a:lnTo>
                          <a:pt x="4" y="2"/>
                        </a:lnTo>
                        <a:lnTo>
                          <a:pt x="4" y="2"/>
                        </a:lnTo>
                        <a:lnTo>
                          <a:pt x="2" y="2"/>
                        </a:lnTo>
                        <a:lnTo>
                          <a:pt x="2"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4" name="Freeform 566">
                    <a:extLst>
                      <a:ext uri="{FF2B5EF4-FFF2-40B4-BE49-F238E27FC236}">
                        <a16:creationId xmlns:a16="http://schemas.microsoft.com/office/drawing/2014/main" id="{A5D9F22E-28F2-4B03-B4B5-EB345F472B5E}"/>
                      </a:ext>
                    </a:extLst>
                  </p:cNvPr>
                  <p:cNvSpPr>
                    <a:spLocks/>
                  </p:cNvSpPr>
                  <p:nvPr/>
                </p:nvSpPr>
                <p:spPr bwMode="auto">
                  <a:xfrm>
                    <a:off x="11667" y="2486"/>
                    <a:ext cx="8" cy="14"/>
                  </a:xfrm>
                  <a:custGeom>
                    <a:avLst/>
                    <a:gdLst>
                      <a:gd name="T0" fmla="*/ 6 w 8"/>
                      <a:gd name="T1" fmla="*/ 2 h 14"/>
                      <a:gd name="T2" fmla="*/ 6 w 8"/>
                      <a:gd name="T3" fmla="*/ 2 h 14"/>
                      <a:gd name="T4" fmla="*/ 8 w 8"/>
                      <a:gd name="T5" fmla="*/ 2 h 14"/>
                      <a:gd name="T6" fmla="*/ 8 w 8"/>
                      <a:gd name="T7" fmla="*/ 4 h 14"/>
                      <a:gd name="T8" fmla="*/ 8 w 8"/>
                      <a:gd name="T9" fmla="*/ 4 h 14"/>
                      <a:gd name="T10" fmla="*/ 8 w 8"/>
                      <a:gd name="T11" fmla="*/ 4 h 14"/>
                      <a:gd name="T12" fmla="*/ 8 w 8"/>
                      <a:gd name="T13" fmla="*/ 6 h 14"/>
                      <a:gd name="T14" fmla="*/ 8 w 8"/>
                      <a:gd name="T15" fmla="*/ 6 h 14"/>
                      <a:gd name="T16" fmla="*/ 8 w 8"/>
                      <a:gd name="T17" fmla="*/ 6 h 14"/>
                      <a:gd name="T18" fmla="*/ 6 w 8"/>
                      <a:gd name="T19" fmla="*/ 6 h 14"/>
                      <a:gd name="T20" fmla="*/ 6 w 8"/>
                      <a:gd name="T21" fmla="*/ 6 h 14"/>
                      <a:gd name="T22" fmla="*/ 6 w 8"/>
                      <a:gd name="T23" fmla="*/ 8 h 14"/>
                      <a:gd name="T24" fmla="*/ 6 w 8"/>
                      <a:gd name="T25" fmla="*/ 8 h 14"/>
                      <a:gd name="T26" fmla="*/ 6 w 8"/>
                      <a:gd name="T27" fmla="*/ 8 h 14"/>
                      <a:gd name="T28" fmla="*/ 6 w 8"/>
                      <a:gd name="T29" fmla="*/ 8 h 14"/>
                      <a:gd name="T30" fmla="*/ 6 w 8"/>
                      <a:gd name="T31" fmla="*/ 10 h 14"/>
                      <a:gd name="T32" fmla="*/ 4 w 8"/>
                      <a:gd name="T33" fmla="*/ 10 h 14"/>
                      <a:gd name="T34" fmla="*/ 4 w 8"/>
                      <a:gd name="T35" fmla="*/ 10 h 14"/>
                      <a:gd name="T36" fmla="*/ 4 w 8"/>
                      <a:gd name="T37" fmla="*/ 10 h 14"/>
                      <a:gd name="T38" fmla="*/ 4 w 8"/>
                      <a:gd name="T39" fmla="*/ 12 h 14"/>
                      <a:gd name="T40" fmla="*/ 4 w 8"/>
                      <a:gd name="T41" fmla="*/ 12 h 14"/>
                      <a:gd name="T42" fmla="*/ 4 w 8"/>
                      <a:gd name="T43" fmla="*/ 12 h 14"/>
                      <a:gd name="T44" fmla="*/ 2 w 8"/>
                      <a:gd name="T45" fmla="*/ 12 h 14"/>
                      <a:gd name="T46" fmla="*/ 2 w 8"/>
                      <a:gd name="T47" fmla="*/ 14 h 14"/>
                      <a:gd name="T48" fmla="*/ 2 w 8"/>
                      <a:gd name="T49" fmla="*/ 14 h 14"/>
                      <a:gd name="T50" fmla="*/ 2 w 8"/>
                      <a:gd name="T51" fmla="*/ 12 h 14"/>
                      <a:gd name="T52" fmla="*/ 2 w 8"/>
                      <a:gd name="T53" fmla="*/ 12 h 14"/>
                      <a:gd name="T54" fmla="*/ 2 w 8"/>
                      <a:gd name="T55" fmla="*/ 10 h 14"/>
                      <a:gd name="T56" fmla="*/ 0 w 8"/>
                      <a:gd name="T57" fmla="*/ 10 h 14"/>
                      <a:gd name="T58" fmla="*/ 0 w 8"/>
                      <a:gd name="T59" fmla="*/ 10 h 14"/>
                      <a:gd name="T60" fmla="*/ 2 w 8"/>
                      <a:gd name="T61" fmla="*/ 10 h 14"/>
                      <a:gd name="T62" fmla="*/ 2 w 8"/>
                      <a:gd name="T63" fmla="*/ 8 h 14"/>
                      <a:gd name="T64" fmla="*/ 2 w 8"/>
                      <a:gd name="T65" fmla="*/ 8 h 14"/>
                      <a:gd name="T66" fmla="*/ 2 w 8"/>
                      <a:gd name="T67" fmla="*/ 8 h 14"/>
                      <a:gd name="T68" fmla="*/ 2 w 8"/>
                      <a:gd name="T69" fmla="*/ 8 h 14"/>
                      <a:gd name="T70" fmla="*/ 2 w 8"/>
                      <a:gd name="T71" fmla="*/ 6 h 14"/>
                      <a:gd name="T72" fmla="*/ 4 w 8"/>
                      <a:gd name="T73" fmla="*/ 6 h 14"/>
                      <a:gd name="T74" fmla="*/ 4 w 8"/>
                      <a:gd name="T75" fmla="*/ 6 h 14"/>
                      <a:gd name="T76" fmla="*/ 4 w 8"/>
                      <a:gd name="T77" fmla="*/ 6 h 14"/>
                      <a:gd name="T78" fmla="*/ 4 w 8"/>
                      <a:gd name="T79" fmla="*/ 4 h 14"/>
                      <a:gd name="T80" fmla="*/ 4 w 8"/>
                      <a:gd name="T81" fmla="*/ 4 h 14"/>
                      <a:gd name="T82" fmla="*/ 4 w 8"/>
                      <a:gd name="T83" fmla="*/ 4 h 14"/>
                      <a:gd name="T84" fmla="*/ 4 w 8"/>
                      <a:gd name="T85" fmla="*/ 2 h 14"/>
                      <a:gd name="T86" fmla="*/ 6 w 8"/>
                      <a:gd name="T87" fmla="*/ 2 h 14"/>
                      <a:gd name="T88" fmla="*/ 6 w 8"/>
                      <a:gd name="T89" fmla="*/ 2 h 14"/>
                      <a:gd name="T90" fmla="*/ 6 w 8"/>
                      <a:gd name="T91" fmla="*/ 0 h 14"/>
                      <a:gd name="T92" fmla="*/ 6 w 8"/>
                      <a:gd name="T93" fmla="*/ 0 h 14"/>
                      <a:gd name="T94" fmla="*/ 6 w 8"/>
                      <a:gd name="T95" fmla="*/ 0 h 14"/>
                      <a:gd name="T96" fmla="*/ 6 w 8"/>
                      <a:gd name="T9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4">
                        <a:moveTo>
                          <a:pt x="6" y="2"/>
                        </a:moveTo>
                        <a:lnTo>
                          <a:pt x="6" y="2"/>
                        </a:lnTo>
                        <a:lnTo>
                          <a:pt x="8" y="2"/>
                        </a:lnTo>
                        <a:lnTo>
                          <a:pt x="8" y="4"/>
                        </a:lnTo>
                        <a:lnTo>
                          <a:pt x="8" y="4"/>
                        </a:lnTo>
                        <a:lnTo>
                          <a:pt x="8" y="4"/>
                        </a:lnTo>
                        <a:lnTo>
                          <a:pt x="8" y="6"/>
                        </a:lnTo>
                        <a:lnTo>
                          <a:pt x="8" y="6"/>
                        </a:lnTo>
                        <a:lnTo>
                          <a:pt x="8" y="6"/>
                        </a:lnTo>
                        <a:lnTo>
                          <a:pt x="6" y="6"/>
                        </a:lnTo>
                        <a:lnTo>
                          <a:pt x="6" y="6"/>
                        </a:lnTo>
                        <a:lnTo>
                          <a:pt x="6" y="8"/>
                        </a:lnTo>
                        <a:lnTo>
                          <a:pt x="6" y="8"/>
                        </a:lnTo>
                        <a:lnTo>
                          <a:pt x="6" y="8"/>
                        </a:lnTo>
                        <a:lnTo>
                          <a:pt x="6" y="8"/>
                        </a:lnTo>
                        <a:lnTo>
                          <a:pt x="6" y="10"/>
                        </a:lnTo>
                        <a:lnTo>
                          <a:pt x="4" y="10"/>
                        </a:lnTo>
                        <a:lnTo>
                          <a:pt x="4" y="10"/>
                        </a:lnTo>
                        <a:lnTo>
                          <a:pt x="4" y="10"/>
                        </a:lnTo>
                        <a:lnTo>
                          <a:pt x="4" y="12"/>
                        </a:lnTo>
                        <a:lnTo>
                          <a:pt x="4" y="12"/>
                        </a:lnTo>
                        <a:lnTo>
                          <a:pt x="4" y="12"/>
                        </a:lnTo>
                        <a:lnTo>
                          <a:pt x="2" y="12"/>
                        </a:lnTo>
                        <a:lnTo>
                          <a:pt x="2" y="14"/>
                        </a:lnTo>
                        <a:lnTo>
                          <a:pt x="2" y="14"/>
                        </a:lnTo>
                        <a:lnTo>
                          <a:pt x="2" y="12"/>
                        </a:lnTo>
                        <a:lnTo>
                          <a:pt x="2" y="12"/>
                        </a:lnTo>
                        <a:lnTo>
                          <a:pt x="2" y="10"/>
                        </a:lnTo>
                        <a:lnTo>
                          <a:pt x="0" y="10"/>
                        </a:lnTo>
                        <a:lnTo>
                          <a:pt x="0" y="10"/>
                        </a:lnTo>
                        <a:lnTo>
                          <a:pt x="2" y="10"/>
                        </a:lnTo>
                        <a:lnTo>
                          <a:pt x="2" y="8"/>
                        </a:lnTo>
                        <a:lnTo>
                          <a:pt x="2" y="8"/>
                        </a:lnTo>
                        <a:lnTo>
                          <a:pt x="2" y="8"/>
                        </a:lnTo>
                        <a:lnTo>
                          <a:pt x="2" y="8"/>
                        </a:lnTo>
                        <a:lnTo>
                          <a:pt x="2" y="6"/>
                        </a:lnTo>
                        <a:lnTo>
                          <a:pt x="4" y="6"/>
                        </a:lnTo>
                        <a:lnTo>
                          <a:pt x="4" y="6"/>
                        </a:lnTo>
                        <a:lnTo>
                          <a:pt x="4" y="6"/>
                        </a:lnTo>
                        <a:lnTo>
                          <a:pt x="4" y="4"/>
                        </a:lnTo>
                        <a:lnTo>
                          <a:pt x="4" y="4"/>
                        </a:lnTo>
                        <a:lnTo>
                          <a:pt x="4" y="4"/>
                        </a:lnTo>
                        <a:lnTo>
                          <a:pt x="4" y="2"/>
                        </a:lnTo>
                        <a:lnTo>
                          <a:pt x="6" y="2"/>
                        </a:lnTo>
                        <a:lnTo>
                          <a:pt x="6" y="2"/>
                        </a:lnTo>
                        <a:lnTo>
                          <a:pt x="6" y="0"/>
                        </a:lnTo>
                        <a:lnTo>
                          <a:pt x="6" y="0"/>
                        </a:lnTo>
                        <a:lnTo>
                          <a:pt x="6" y="0"/>
                        </a:lnTo>
                        <a:lnTo>
                          <a:pt x="6"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5" name="Freeform 567">
                    <a:extLst>
                      <a:ext uri="{FF2B5EF4-FFF2-40B4-BE49-F238E27FC236}">
                        <a16:creationId xmlns:a16="http://schemas.microsoft.com/office/drawing/2014/main" id="{4BD40331-FF95-4391-8EF5-DB2A279520A4}"/>
                      </a:ext>
                    </a:extLst>
                  </p:cNvPr>
                  <p:cNvSpPr>
                    <a:spLocks/>
                  </p:cNvSpPr>
                  <p:nvPr/>
                </p:nvSpPr>
                <p:spPr bwMode="auto">
                  <a:xfrm>
                    <a:off x="11667" y="2486"/>
                    <a:ext cx="8" cy="14"/>
                  </a:xfrm>
                  <a:custGeom>
                    <a:avLst/>
                    <a:gdLst>
                      <a:gd name="T0" fmla="*/ 6 w 8"/>
                      <a:gd name="T1" fmla="*/ 2 h 14"/>
                      <a:gd name="T2" fmla="*/ 6 w 8"/>
                      <a:gd name="T3" fmla="*/ 2 h 14"/>
                      <a:gd name="T4" fmla="*/ 8 w 8"/>
                      <a:gd name="T5" fmla="*/ 2 h 14"/>
                      <a:gd name="T6" fmla="*/ 8 w 8"/>
                      <a:gd name="T7" fmla="*/ 4 h 14"/>
                      <a:gd name="T8" fmla="*/ 8 w 8"/>
                      <a:gd name="T9" fmla="*/ 4 h 14"/>
                      <a:gd name="T10" fmla="*/ 8 w 8"/>
                      <a:gd name="T11" fmla="*/ 4 h 14"/>
                      <a:gd name="T12" fmla="*/ 8 w 8"/>
                      <a:gd name="T13" fmla="*/ 6 h 14"/>
                      <a:gd name="T14" fmla="*/ 8 w 8"/>
                      <a:gd name="T15" fmla="*/ 6 h 14"/>
                      <a:gd name="T16" fmla="*/ 8 w 8"/>
                      <a:gd name="T17" fmla="*/ 6 h 14"/>
                      <a:gd name="T18" fmla="*/ 6 w 8"/>
                      <a:gd name="T19" fmla="*/ 6 h 14"/>
                      <a:gd name="T20" fmla="*/ 6 w 8"/>
                      <a:gd name="T21" fmla="*/ 6 h 14"/>
                      <a:gd name="T22" fmla="*/ 6 w 8"/>
                      <a:gd name="T23" fmla="*/ 8 h 14"/>
                      <a:gd name="T24" fmla="*/ 6 w 8"/>
                      <a:gd name="T25" fmla="*/ 8 h 14"/>
                      <a:gd name="T26" fmla="*/ 6 w 8"/>
                      <a:gd name="T27" fmla="*/ 8 h 14"/>
                      <a:gd name="T28" fmla="*/ 6 w 8"/>
                      <a:gd name="T29" fmla="*/ 8 h 14"/>
                      <a:gd name="T30" fmla="*/ 6 w 8"/>
                      <a:gd name="T31" fmla="*/ 10 h 14"/>
                      <a:gd name="T32" fmla="*/ 4 w 8"/>
                      <a:gd name="T33" fmla="*/ 10 h 14"/>
                      <a:gd name="T34" fmla="*/ 4 w 8"/>
                      <a:gd name="T35" fmla="*/ 10 h 14"/>
                      <a:gd name="T36" fmla="*/ 4 w 8"/>
                      <a:gd name="T37" fmla="*/ 10 h 14"/>
                      <a:gd name="T38" fmla="*/ 4 w 8"/>
                      <a:gd name="T39" fmla="*/ 12 h 14"/>
                      <a:gd name="T40" fmla="*/ 4 w 8"/>
                      <a:gd name="T41" fmla="*/ 12 h 14"/>
                      <a:gd name="T42" fmla="*/ 4 w 8"/>
                      <a:gd name="T43" fmla="*/ 12 h 14"/>
                      <a:gd name="T44" fmla="*/ 2 w 8"/>
                      <a:gd name="T45" fmla="*/ 12 h 14"/>
                      <a:gd name="T46" fmla="*/ 2 w 8"/>
                      <a:gd name="T47" fmla="*/ 14 h 14"/>
                      <a:gd name="T48" fmla="*/ 2 w 8"/>
                      <a:gd name="T49" fmla="*/ 14 h 14"/>
                      <a:gd name="T50" fmla="*/ 2 w 8"/>
                      <a:gd name="T51" fmla="*/ 12 h 14"/>
                      <a:gd name="T52" fmla="*/ 2 w 8"/>
                      <a:gd name="T53" fmla="*/ 12 h 14"/>
                      <a:gd name="T54" fmla="*/ 2 w 8"/>
                      <a:gd name="T55" fmla="*/ 10 h 14"/>
                      <a:gd name="T56" fmla="*/ 0 w 8"/>
                      <a:gd name="T57" fmla="*/ 10 h 14"/>
                      <a:gd name="T58" fmla="*/ 0 w 8"/>
                      <a:gd name="T59" fmla="*/ 10 h 14"/>
                      <a:gd name="T60" fmla="*/ 2 w 8"/>
                      <a:gd name="T61" fmla="*/ 10 h 14"/>
                      <a:gd name="T62" fmla="*/ 2 w 8"/>
                      <a:gd name="T63" fmla="*/ 8 h 14"/>
                      <a:gd name="T64" fmla="*/ 2 w 8"/>
                      <a:gd name="T65" fmla="*/ 8 h 14"/>
                      <a:gd name="T66" fmla="*/ 2 w 8"/>
                      <a:gd name="T67" fmla="*/ 8 h 14"/>
                      <a:gd name="T68" fmla="*/ 2 w 8"/>
                      <a:gd name="T69" fmla="*/ 8 h 14"/>
                      <a:gd name="T70" fmla="*/ 2 w 8"/>
                      <a:gd name="T71" fmla="*/ 6 h 14"/>
                      <a:gd name="T72" fmla="*/ 4 w 8"/>
                      <a:gd name="T73" fmla="*/ 6 h 14"/>
                      <a:gd name="T74" fmla="*/ 4 w 8"/>
                      <a:gd name="T75" fmla="*/ 6 h 14"/>
                      <a:gd name="T76" fmla="*/ 4 w 8"/>
                      <a:gd name="T77" fmla="*/ 6 h 14"/>
                      <a:gd name="T78" fmla="*/ 4 w 8"/>
                      <a:gd name="T79" fmla="*/ 4 h 14"/>
                      <a:gd name="T80" fmla="*/ 4 w 8"/>
                      <a:gd name="T81" fmla="*/ 4 h 14"/>
                      <a:gd name="T82" fmla="*/ 4 w 8"/>
                      <a:gd name="T83" fmla="*/ 4 h 14"/>
                      <a:gd name="T84" fmla="*/ 4 w 8"/>
                      <a:gd name="T85" fmla="*/ 2 h 14"/>
                      <a:gd name="T86" fmla="*/ 6 w 8"/>
                      <a:gd name="T87" fmla="*/ 2 h 14"/>
                      <a:gd name="T88" fmla="*/ 6 w 8"/>
                      <a:gd name="T89" fmla="*/ 2 h 14"/>
                      <a:gd name="T90" fmla="*/ 6 w 8"/>
                      <a:gd name="T91" fmla="*/ 0 h 14"/>
                      <a:gd name="T92" fmla="*/ 6 w 8"/>
                      <a:gd name="T93" fmla="*/ 0 h 14"/>
                      <a:gd name="T94" fmla="*/ 6 w 8"/>
                      <a:gd name="T95" fmla="*/ 0 h 14"/>
                      <a:gd name="T96" fmla="*/ 6 w 8"/>
                      <a:gd name="T9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 h="14">
                        <a:moveTo>
                          <a:pt x="6" y="2"/>
                        </a:moveTo>
                        <a:lnTo>
                          <a:pt x="6" y="2"/>
                        </a:lnTo>
                        <a:lnTo>
                          <a:pt x="8" y="2"/>
                        </a:lnTo>
                        <a:lnTo>
                          <a:pt x="8" y="4"/>
                        </a:lnTo>
                        <a:lnTo>
                          <a:pt x="8" y="4"/>
                        </a:lnTo>
                        <a:lnTo>
                          <a:pt x="8" y="4"/>
                        </a:lnTo>
                        <a:lnTo>
                          <a:pt x="8" y="6"/>
                        </a:lnTo>
                        <a:lnTo>
                          <a:pt x="8" y="6"/>
                        </a:lnTo>
                        <a:lnTo>
                          <a:pt x="8" y="6"/>
                        </a:lnTo>
                        <a:lnTo>
                          <a:pt x="6" y="6"/>
                        </a:lnTo>
                        <a:lnTo>
                          <a:pt x="6" y="6"/>
                        </a:lnTo>
                        <a:lnTo>
                          <a:pt x="6" y="8"/>
                        </a:lnTo>
                        <a:lnTo>
                          <a:pt x="6" y="8"/>
                        </a:lnTo>
                        <a:lnTo>
                          <a:pt x="6" y="8"/>
                        </a:lnTo>
                        <a:lnTo>
                          <a:pt x="6" y="8"/>
                        </a:lnTo>
                        <a:lnTo>
                          <a:pt x="6" y="10"/>
                        </a:lnTo>
                        <a:lnTo>
                          <a:pt x="4" y="10"/>
                        </a:lnTo>
                        <a:lnTo>
                          <a:pt x="4" y="10"/>
                        </a:lnTo>
                        <a:lnTo>
                          <a:pt x="4" y="10"/>
                        </a:lnTo>
                        <a:lnTo>
                          <a:pt x="4" y="12"/>
                        </a:lnTo>
                        <a:lnTo>
                          <a:pt x="4" y="12"/>
                        </a:lnTo>
                        <a:lnTo>
                          <a:pt x="4" y="12"/>
                        </a:lnTo>
                        <a:lnTo>
                          <a:pt x="2" y="12"/>
                        </a:lnTo>
                        <a:lnTo>
                          <a:pt x="2" y="14"/>
                        </a:lnTo>
                        <a:lnTo>
                          <a:pt x="2" y="14"/>
                        </a:lnTo>
                        <a:lnTo>
                          <a:pt x="2" y="12"/>
                        </a:lnTo>
                        <a:lnTo>
                          <a:pt x="2" y="12"/>
                        </a:lnTo>
                        <a:lnTo>
                          <a:pt x="2" y="10"/>
                        </a:lnTo>
                        <a:lnTo>
                          <a:pt x="0" y="10"/>
                        </a:lnTo>
                        <a:lnTo>
                          <a:pt x="0" y="10"/>
                        </a:lnTo>
                        <a:lnTo>
                          <a:pt x="2" y="10"/>
                        </a:lnTo>
                        <a:lnTo>
                          <a:pt x="2" y="8"/>
                        </a:lnTo>
                        <a:lnTo>
                          <a:pt x="2" y="8"/>
                        </a:lnTo>
                        <a:lnTo>
                          <a:pt x="2" y="8"/>
                        </a:lnTo>
                        <a:lnTo>
                          <a:pt x="2" y="8"/>
                        </a:lnTo>
                        <a:lnTo>
                          <a:pt x="2" y="6"/>
                        </a:lnTo>
                        <a:lnTo>
                          <a:pt x="4" y="6"/>
                        </a:lnTo>
                        <a:lnTo>
                          <a:pt x="4" y="6"/>
                        </a:lnTo>
                        <a:lnTo>
                          <a:pt x="4" y="6"/>
                        </a:lnTo>
                        <a:lnTo>
                          <a:pt x="4" y="4"/>
                        </a:lnTo>
                        <a:lnTo>
                          <a:pt x="4" y="4"/>
                        </a:lnTo>
                        <a:lnTo>
                          <a:pt x="4" y="4"/>
                        </a:lnTo>
                        <a:lnTo>
                          <a:pt x="4" y="2"/>
                        </a:lnTo>
                        <a:lnTo>
                          <a:pt x="6" y="2"/>
                        </a:lnTo>
                        <a:lnTo>
                          <a:pt x="6" y="2"/>
                        </a:lnTo>
                        <a:lnTo>
                          <a:pt x="6" y="0"/>
                        </a:lnTo>
                        <a:lnTo>
                          <a:pt x="6" y="0"/>
                        </a:lnTo>
                        <a:lnTo>
                          <a:pt x="6" y="0"/>
                        </a:lnTo>
                        <a:lnTo>
                          <a:pt x="6"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6" name="Freeform 568">
                    <a:extLst>
                      <a:ext uri="{FF2B5EF4-FFF2-40B4-BE49-F238E27FC236}">
                        <a16:creationId xmlns:a16="http://schemas.microsoft.com/office/drawing/2014/main" id="{43E4C3A1-E338-4345-8834-590DA03A9307}"/>
                      </a:ext>
                    </a:extLst>
                  </p:cNvPr>
                  <p:cNvSpPr>
                    <a:spLocks/>
                  </p:cNvSpPr>
                  <p:nvPr/>
                </p:nvSpPr>
                <p:spPr bwMode="auto">
                  <a:xfrm>
                    <a:off x="11625" y="2369"/>
                    <a:ext cx="8" cy="18"/>
                  </a:xfrm>
                  <a:custGeom>
                    <a:avLst/>
                    <a:gdLst>
                      <a:gd name="T0" fmla="*/ 6 w 8"/>
                      <a:gd name="T1" fmla="*/ 4 h 18"/>
                      <a:gd name="T2" fmla="*/ 8 w 8"/>
                      <a:gd name="T3" fmla="*/ 6 h 18"/>
                      <a:gd name="T4" fmla="*/ 8 w 8"/>
                      <a:gd name="T5" fmla="*/ 6 h 18"/>
                      <a:gd name="T6" fmla="*/ 8 w 8"/>
                      <a:gd name="T7" fmla="*/ 8 h 18"/>
                      <a:gd name="T8" fmla="*/ 6 w 8"/>
                      <a:gd name="T9" fmla="*/ 10 h 18"/>
                      <a:gd name="T10" fmla="*/ 6 w 8"/>
                      <a:gd name="T11" fmla="*/ 12 h 18"/>
                      <a:gd name="T12" fmla="*/ 6 w 8"/>
                      <a:gd name="T13" fmla="*/ 12 h 18"/>
                      <a:gd name="T14" fmla="*/ 4 w 8"/>
                      <a:gd name="T15" fmla="*/ 14 h 18"/>
                      <a:gd name="T16" fmla="*/ 4 w 8"/>
                      <a:gd name="T17" fmla="*/ 14 h 18"/>
                      <a:gd name="T18" fmla="*/ 4 w 8"/>
                      <a:gd name="T19" fmla="*/ 16 h 18"/>
                      <a:gd name="T20" fmla="*/ 4 w 8"/>
                      <a:gd name="T21" fmla="*/ 16 h 18"/>
                      <a:gd name="T22" fmla="*/ 2 w 8"/>
                      <a:gd name="T23" fmla="*/ 18 h 18"/>
                      <a:gd name="T24" fmla="*/ 2 w 8"/>
                      <a:gd name="T25" fmla="*/ 18 h 18"/>
                      <a:gd name="T26" fmla="*/ 2 w 8"/>
                      <a:gd name="T27" fmla="*/ 16 h 18"/>
                      <a:gd name="T28" fmla="*/ 2 w 8"/>
                      <a:gd name="T29" fmla="*/ 14 h 18"/>
                      <a:gd name="T30" fmla="*/ 0 w 8"/>
                      <a:gd name="T31" fmla="*/ 14 h 18"/>
                      <a:gd name="T32" fmla="*/ 2 w 8"/>
                      <a:gd name="T33" fmla="*/ 12 h 18"/>
                      <a:gd name="T34" fmla="*/ 2 w 8"/>
                      <a:gd name="T35" fmla="*/ 10 h 18"/>
                      <a:gd name="T36" fmla="*/ 2 w 8"/>
                      <a:gd name="T37" fmla="*/ 8 h 18"/>
                      <a:gd name="T38" fmla="*/ 0 w 8"/>
                      <a:gd name="T39" fmla="*/ 8 h 18"/>
                      <a:gd name="T40" fmla="*/ 0 w 8"/>
                      <a:gd name="T41" fmla="*/ 6 h 18"/>
                      <a:gd name="T42" fmla="*/ 0 w 8"/>
                      <a:gd name="T43" fmla="*/ 6 h 18"/>
                      <a:gd name="T44" fmla="*/ 2 w 8"/>
                      <a:gd name="T45" fmla="*/ 6 h 18"/>
                      <a:gd name="T46" fmla="*/ 2 w 8"/>
                      <a:gd name="T47" fmla="*/ 4 h 18"/>
                      <a:gd name="T48" fmla="*/ 2 w 8"/>
                      <a:gd name="T49" fmla="*/ 4 h 18"/>
                      <a:gd name="T50" fmla="*/ 4 w 8"/>
                      <a:gd name="T51" fmla="*/ 4 h 18"/>
                      <a:gd name="T52" fmla="*/ 4 w 8"/>
                      <a:gd name="T53" fmla="*/ 2 h 18"/>
                      <a:gd name="T54" fmla="*/ 4 w 8"/>
                      <a:gd name="T55" fmla="*/ 2 h 18"/>
                      <a:gd name="T56" fmla="*/ 4 w 8"/>
                      <a:gd name="T57" fmla="*/ 0 h 18"/>
                      <a:gd name="T58" fmla="*/ 6 w 8"/>
                      <a:gd name="T59" fmla="*/ 0 h 18"/>
                      <a:gd name="T60" fmla="*/ 8 w 8"/>
                      <a:gd name="T61" fmla="*/ 0 h 18"/>
                      <a:gd name="T62" fmla="*/ 8 w 8"/>
                      <a:gd name="T63" fmla="*/ 2 h 18"/>
                      <a:gd name="T64" fmla="*/ 8 w 8"/>
                      <a:gd name="T6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18">
                        <a:moveTo>
                          <a:pt x="6" y="4"/>
                        </a:moveTo>
                        <a:lnTo>
                          <a:pt x="6" y="4"/>
                        </a:lnTo>
                        <a:lnTo>
                          <a:pt x="8" y="4"/>
                        </a:lnTo>
                        <a:lnTo>
                          <a:pt x="8" y="6"/>
                        </a:lnTo>
                        <a:lnTo>
                          <a:pt x="8" y="6"/>
                        </a:lnTo>
                        <a:lnTo>
                          <a:pt x="8" y="6"/>
                        </a:lnTo>
                        <a:lnTo>
                          <a:pt x="8" y="8"/>
                        </a:lnTo>
                        <a:lnTo>
                          <a:pt x="8" y="8"/>
                        </a:lnTo>
                        <a:lnTo>
                          <a:pt x="6" y="8"/>
                        </a:lnTo>
                        <a:lnTo>
                          <a:pt x="6" y="10"/>
                        </a:lnTo>
                        <a:lnTo>
                          <a:pt x="6" y="10"/>
                        </a:lnTo>
                        <a:lnTo>
                          <a:pt x="6" y="12"/>
                        </a:lnTo>
                        <a:lnTo>
                          <a:pt x="6" y="12"/>
                        </a:lnTo>
                        <a:lnTo>
                          <a:pt x="6" y="12"/>
                        </a:lnTo>
                        <a:lnTo>
                          <a:pt x="6" y="14"/>
                        </a:lnTo>
                        <a:lnTo>
                          <a:pt x="4" y="14"/>
                        </a:lnTo>
                        <a:lnTo>
                          <a:pt x="4" y="14"/>
                        </a:lnTo>
                        <a:lnTo>
                          <a:pt x="4" y="14"/>
                        </a:lnTo>
                        <a:lnTo>
                          <a:pt x="4" y="14"/>
                        </a:lnTo>
                        <a:lnTo>
                          <a:pt x="4" y="16"/>
                        </a:lnTo>
                        <a:lnTo>
                          <a:pt x="4" y="16"/>
                        </a:lnTo>
                        <a:lnTo>
                          <a:pt x="4" y="16"/>
                        </a:lnTo>
                        <a:lnTo>
                          <a:pt x="4" y="18"/>
                        </a:lnTo>
                        <a:lnTo>
                          <a:pt x="2" y="18"/>
                        </a:lnTo>
                        <a:lnTo>
                          <a:pt x="2" y="18"/>
                        </a:lnTo>
                        <a:lnTo>
                          <a:pt x="2" y="18"/>
                        </a:lnTo>
                        <a:lnTo>
                          <a:pt x="2" y="16"/>
                        </a:lnTo>
                        <a:lnTo>
                          <a:pt x="2" y="16"/>
                        </a:lnTo>
                        <a:lnTo>
                          <a:pt x="2" y="14"/>
                        </a:lnTo>
                        <a:lnTo>
                          <a:pt x="2" y="14"/>
                        </a:lnTo>
                        <a:lnTo>
                          <a:pt x="0" y="14"/>
                        </a:lnTo>
                        <a:lnTo>
                          <a:pt x="0" y="14"/>
                        </a:lnTo>
                        <a:lnTo>
                          <a:pt x="2" y="14"/>
                        </a:lnTo>
                        <a:lnTo>
                          <a:pt x="2" y="12"/>
                        </a:lnTo>
                        <a:lnTo>
                          <a:pt x="2" y="12"/>
                        </a:lnTo>
                        <a:lnTo>
                          <a:pt x="2" y="10"/>
                        </a:lnTo>
                        <a:lnTo>
                          <a:pt x="2" y="10"/>
                        </a:lnTo>
                        <a:lnTo>
                          <a:pt x="2" y="8"/>
                        </a:lnTo>
                        <a:lnTo>
                          <a:pt x="2" y="8"/>
                        </a:lnTo>
                        <a:lnTo>
                          <a:pt x="0" y="8"/>
                        </a:lnTo>
                        <a:lnTo>
                          <a:pt x="0" y="8"/>
                        </a:lnTo>
                        <a:lnTo>
                          <a:pt x="0" y="6"/>
                        </a:lnTo>
                        <a:lnTo>
                          <a:pt x="0" y="6"/>
                        </a:lnTo>
                        <a:lnTo>
                          <a:pt x="0" y="6"/>
                        </a:lnTo>
                        <a:lnTo>
                          <a:pt x="2" y="6"/>
                        </a:lnTo>
                        <a:lnTo>
                          <a:pt x="2" y="6"/>
                        </a:lnTo>
                        <a:lnTo>
                          <a:pt x="2" y="4"/>
                        </a:lnTo>
                        <a:lnTo>
                          <a:pt x="2" y="4"/>
                        </a:lnTo>
                        <a:lnTo>
                          <a:pt x="2" y="4"/>
                        </a:lnTo>
                        <a:lnTo>
                          <a:pt x="2" y="4"/>
                        </a:lnTo>
                        <a:lnTo>
                          <a:pt x="2" y="4"/>
                        </a:lnTo>
                        <a:lnTo>
                          <a:pt x="4" y="4"/>
                        </a:lnTo>
                        <a:lnTo>
                          <a:pt x="4" y="4"/>
                        </a:lnTo>
                        <a:lnTo>
                          <a:pt x="4" y="2"/>
                        </a:lnTo>
                        <a:lnTo>
                          <a:pt x="4" y="2"/>
                        </a:lnTo>
                        <a:lnTo>
                          <a:pt x="4" y="2"/>
                        </a:lnTo>
                        <a:lnTo>
                          <a:pt x="4" y="0"/>
                        </a:lnTo>
                        <a:lnTo>
                          <a:pt x="4" y="0"/>
                        </a:lnTo>
                        <a:lnTo>
                          <a:pt x="6" y="0"/>
                        </a:lnTo>
                        <a:lnTo>
                          <a:pt x="6" y="0"/>
                        </a:lnTo>
                        <a:lnTo>
                          <a:pt x="8" y="0"/>
                        </a:lnTo>
                        <a:lnTo>
                          <a:pt x="8" y="0"/>
                        </a:lnTo>
                        <a:lnTo>
                          <a:pt x="8" y="2"/>
                        </a:lnTo>
                        <a:lnTo>
                          <a:pt x="8" y="2"/>
                        </a:lnTo>
                        <a:lnTo>
                          <a:pt x="8" y="4"/>
                        </a:lnTo>
                        <a:lnTo>
                          <a:pt x="8" y="4"/>
                        </a:lnTo>
                        <a:lnTo>
                          <a:pt x="6"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7" name="Freeform 569">
                    <a:extLst>
                      <a:ext uri="{FF2B5EF4-FFF2-40B4-BE49-F238E27FC236}">
                        <a16:creationId xmlns:a16="http://schemas.microsoft.com/office/drawing/2014/main" id="{19DA71BD-A06B-4645-98A6-F5E1984F685A}"/>
                      </a:ext>
                    </a:extLst>
                  </p:cNvPr>
                  <p:cNvSpPr>
                    <a:spLocks/>
                  </p:cNvSpPr>
                  <p:nvPr/>
                </p:nvSpPr>
                <p:spPr bwMode="auto">
                  <a:xfrm>
                    <a:off x="11625" y="2369"/>
                    <a:ext cx="8" cy="18"/>
                  </a:xfrm>
                  <a:custGeom>
                    <a:avLst/>
                    <a:gdLst>
                      <a:gd name="T0" fmla="*/ 6 w 8"/>
                      <a:gd name="T1" fmla="*/ 4 h 18"/>
                      <a:gd name="T2" fmla="*/ 8 w 8"/>
                      <a:gd name="T3" fmla="*/ 6 h 18"/>
                      <a:gd name="T4" fmla="*/ 8 w 8"/>
                      <a:gd name="T5" fmla="*/ 6 h 18"/>
                      <a:gd name="T6" fmla="*/ 8 w 8"/>
                      <a:gd name="T7" fmla="*/ 8 h 18"/>
                      <a:gd name="T8" fmla="*/ 6 w 8"/>
                      <a:gd name="T9" fmla="*/ 10 h 18"/>
                      <a:gd name="T10" fmla="*/ 6 w 8"/>
                      <a:gd name="T11" fmla="*/ 12 h 18"/>
                      <a:gd name="T12" fmla="*/ 6 w 8"/>
                      <a:gd name="T13" fmla="*/ 12 h 18"/>
                      <a:gd name="T14" fmla="*/ 4 w 8"/>
                      <a:gd name="T15" fmla="*/ 14 h 18"/>
                      <a:gd name="T16" fmla="*/ 4 w 8"/>
                      <a:gd name="T17" fmla="*/ 14 h 18"/>
                      <a:gd name="T18" fmla="*/ 4 w 8"/>
                      <a:gd name="T19" fmla="*/ 16 h 18"/>
                      <a:gd name="T20" fmla="*/ 4 w 8"/>
                      <a:gd name="T21" fmla="*/ 16 h 18"/>
                      <a:gd name="T22" fmla="*/ 2 w 8"/>
                      <a:gd name="T23" fmla="*/ 18 h 18"/>
                      <a:gd name="T24" fmla="*/ 2 w 8"/>
                      <a:gd name="T25" fmla="*/ 18 h 18"/>
                      <a:gd name="T26" fmla="*/ 2 w 8"/>
                      <a:gd name="T27" fmla="*/ 16 h 18"/>
                      <a:gd name="T28" fmla="*/ 2 w 8"/>
                      <a:gd name="T29" fmla="*/ 14 h 18"/>
                      <a:gd name="T30" fmla="*/ 0 w 8"/>
                      <a:gd name="T31" fmla="*/ 14 h 18"/>
                      <a:gd name="T32" fmla="*/ 2 w 8"/>
                      <a:gd name="T33" fmla="*/ 12 h 18"/>
                      <a:gd name="T34" fmla="*/ 2 w 8"/>
                      <a:gd name="T35" fmla="*/ 10 h 18"/>
                      <a:gd name="T36" fmla="*/ 2 w 8"/>
                      <a:gd name="T37" fmla="*/ 8 h 18"/>
                      <a:gd name="T38" fmla="*/ 0 w 8"/>
                      <a:gd name="T39" fmla="*/ 8 h 18"/>
                      <a:gd name="T40" fmla="*/ 0 w 8"/>
                      <a:gd name="T41" fmla="*/ 6 h 18"/>
                      <a:gd name="T42" fmla="*/ 0 w 8"/>
                      <a:gd name="T43" fmla="*/ 6 h 18"/>
                      <a:gd name="T44" fmla="*/ 2 w 8"/>
                      <a:gd name="T45" fmla="*/ 6 h 18"/>
                      <a:gd name="T46" fmla="*/ 2 w 8"/>
                      <a:gd name="T47" fmla="*/ 4 h 18"/>
                      <a:gd name="T48" fmla="*/ 2 w 8"/>
                      <a:gd name="T49" fmla="*/ 4 h 18"/>
                      <a:gd name="T50" fmla="*/ 4 w 8"/>
                      <a:gd name="T51" fmla="*/ 4 h 18"/>
                      <a:gd name="T52" fmla="*/ 4 w 8"/>
                      <a:gd name="T53" fmla="*/ 2 h 18"/>
                      <a:gd name="T54" fmla="*/ 4 w 8"/>
                      <a:gd name="T55" fmla="*/ 2 h 18"/>
                      <a:gd name="T56" fmla="*/ 4 w 8"/>
                      <a:gd name="T57" fmla="*/ 0 h 18"/>
                      <a:gd name="T58" fmla="*/ 6 w 8"/>
                      <a:gd name="T59" fmla="*/ 0 h 18"/>
                      <a:gd name="T60" fmla="*/ 8 w 8"/>
                      <a:gd name="T61" fmla="*/ 0 h 18"/>
                      <a:gd name="T62" fmla="*/ 8 w 8"/>
                      <a:gd name="T63" fmla="*/ 2 h 18"/>
                      <a:gd name="T64" fmla="*/ 8 w 8"/>
                      <a:gd name="T65"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18">
                        <a:moveTo>
                          <a:pt x="6" y="4"/>
                        </a:moveTo>
                        <a:lnTo>
                          <a:pt x="6" y="4"/>
                        </a:lnTo>
                        <a:lnTo>
                          <a:pt x="8" y="4"/>
                        </a:lnTo>
                        <a:lnTo>
                          <a:pt x="8" y="6"/>
                        </a:lnTo>
                        <a:lnTo>
                          <a:pt x="8" y="6"/>
                        </a:lnTo>
                        <a:lnTo>
                          <a:pt x="8" y="6"/>
                        </a:lnTo>
                        <a:lnTo>
                          <a:pt x="8" y="8"/>
                        </a:lnTo>
                        <a:lnTo>
                          <a:pt x="8" y="8"/>
                        </a:lnTo>
                        <a:lnTo>
                          <a:pt x="6" y="8"/>
                        </a:lnTo>
                        <a:lnTo>
                          <a:pt x="6" y="10"/>
                        </a:lnTo>
                        <a:lnTo>
                          <a:pt x="6" y="10"/>
                        </a:lnTo>
                        <a:lnTo>
                          <a:pt x="6" y="12"/>
                        </a:lnTo>
                        <a:lnTo>
                          <a:pt x="6" y="12"/>
                        </a:lnTo>
                        <a:lnTo>
                          <a:pt x="6" y="12"/>
                        </a:lnTo>
                        <a:lnTo>
                          <a:pt x="6" y="14"/>
                        </a:lnTo>
                        <a:lnTo>
                          <a:pt x="4" y="14"/>
                        </a:lnTo>
                        <a:lnTo>
                          <a:pt x="4" y="14"/>
                        </a:lnTo>
                        <a:lnTo>
                          <a:pt x="4" y="14"/>
                        </a:lnTo>
                        <a:lnTo>
                          <a:pt x="4" y="14"/>
                        </a:lnTo>
                        <a:lnTo>
                          <a:pt x="4" y="16"/>
                        </a:lnTo>
                        <a:lnTo>
                          <a:pt x="4" y="16"/>
                        </a:lnTo>
                        <a:lnTo>
                          <a:pt x="4" y="16"/>
                        </a:lnTo>
                        <a:lnTo>
                          <a:pt x="4" y="18"/>
                        </a:lnTo>
                        <a:lnTo>
                          <a:pt x="2" y="18"/>
                        </a:lnTo>
                        <a:lnTo>
                          <a:pt x="2" y="18"/>
                        </a:lnTo>
                        <a:lnTo>
                          <a:pt x="2" y="18"/>
                        </a:lnTo>
                        <a:lnTo>
                          <a:pt x="2" y="16"/>
                        </a:lnTo>
                        <a:lnTo>
                          <a:pt x="2" y="16"/>
                        </a:lnTo>
                        <a:lnTo>
                          <a:pt x="2" y="14"/>
                        </a:lnTo>
                        <a:lnTo>
                          <a:pt x="2" y="14"/>
                        </a:lnTo>
                        <a:lnTo>
                          <a:pt x="0" y="14"/>
                        </a:lnTo>
                        <a:lnTo>
                          <a:pt x="0" y="14"/>
                        </a:lnTo>
                        <a:lnTo>
                          <a:pt x="2" y="14"/>
                        </a:lnTo>
                        <a:lnTo>
                          <a:pt x="2" y="12"/>
                        </a:lnTo>
                        <a:lnTo>
                          <a:pt x="2" y="12"/>
                        </a:lnTo>
                        <a:lnTo>
                          <a:pt x="2" y="10"/>
                        </a:lnTo>
                        <a:lnTo>
                          <a:pt x="2" y="10"/>
                        </a:lnTo>
                        <a:lnTo>
                          <a:pt x="2" y="8"/>
                        </a:lnTo>
                        <a:lnTo>
                          <a:pt x="2" y="8"/>
                        </a:lnTo>
                        <a:lnTo>
                          <a:pt x="0" y="8"/>
                        </a:lnTo>
                        <a:lnTo>
                          <a:pt x="0" y="8"/>
                        </a:lnTo>
                        <a:lnTo>
                          <a:pt x="0" y="6"/>
                        </a:lnTo>
                        <a:lnTo>
                          <a:pt x="0" y="6"/>
                        </a:lnTo>
                        <a:lnTo>
                          <a:pt x="0" y="6"/>
                        </a:lnTo>
                        <a:lnTo>
                          <a:pt x="2" y="6"/>
                        </a:lnTo>
                        <a:lnTo>
                          <a:pt x="2" y="6"/>
                        </a:lnTo>
                        <a:lnTo>
                          <a:pt x="2" y="4"/>
                        </a:lnTo>
                        <a:lnTo>
                          <a:pt x="2" y="4"/>
                        </a:lnTo>
                        <a:lnTo>
                          <a:pt x="2" y="4"/>
                        </a:lnTo>
                        <a:lnTo>
                          <a:pt x="2" y="4"/>
                        </a:lnTo>
                        <a:lnTo>
                          <a:pt x="2" y="4"/>
                        </a:lnTo>
                        <a:lnTo>
                          <a:pt x="4" y="4"/>
                        </a:lnTo>
                        <a:lnTo>
                          <a:pt x="4" y="4"/>
                        </a:lnTo>
                        <a:lnTo>
                          <a:pt x="4" y="2"/>
                        </a:lnTo>
                        <a:lnTo>
                          <a:pt x="4" y="2"/>
                        </a:lnTo>
                        <a:lnTo>
                          <a:pt x="4" y="2"/>
                        </a:lnTo>
                        <a:lnTo>
                          <a:pt x="4" y="0"/>
                        </a:lnTo>
                        <a:lnTo>
                          <a:pt x="4" y="0"/>
                        </a:lnTo>
                        <a:lnTo>
                          <a:pt x="6" y="0"/>
                        </a:lnTo>
                        <a:lnTo>
                          <a:pt x="6" y="0"/>
                        </a:lnTo>
                        <a:lnTo>
                          <a:pt x="8" y="0"/>
                        </a:lnTo>
                        <a:lnTo>
                          <a:pt x="8" y="0"/>
                        </a:lnTo>
                        <a:lnTo>
                          <a:pt x="8" y="2"/>
                        </a:lnTo>
                        <a:lnTo>
                          <a:pt x="8" y="2"/>
                        </a:lnTo>
                        <a:lnTo>
                          <a:pt x="8" y="4"/>
                        </a:lnTo>
                        <a:lnTo>
                          <a:pt x="8" y="4"/>
                        </a:lnTo>
                        <a:lnTo>
                          <a:pt x="6"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8" name="Freeform 570">
                    <a:extLst>
                      <a:ext uri="{FF2B5EF4-FFF2-40B4-BE49-F238E27FC236}">
                        <a16:creationId xmlns:a16="http://schemas.microsoft.com/office/drawing/2014/main" id="{4EE71F9B-0EB1-4CAF-82F0-82AF3721DE3F}"/>
                      </a:ext>
                    </a:extLst>
                  </p:cNvPr>
                  <p:cNvSpPr>
                    <a:spLocks/>
                  </p:cNvSpPr>
                  <p:nvPr/>
                </p:nvSpPr>
                <p:spPr bwMode="auto">
                  <a:xfrm>
                    <a:off x="11552" y="2398"/>
                    <a:ext cx="138" cy="172"/>
                  </a:xfrm>
                  <a:custGeom>
                    <a:avLst/>
                    <a:gdLst>
                      <a:gd name="T0" fmla="*/ 83 w 138"/>
                      <a:gd name="T1" fmla="*/ 10 h 172"/>
                      <a:gd name="T2" fmla="*/ 87 w 138"/>
                      <a:gd name="T3" fmla="*/ 17 h 172"/>
                      <a:gd name="T4" fmla="*/ 92 w 138"/>
                      <a:gd name="T5" fmla="*/ 23 h 172"/>
                      <a:gd name="T6" fmla="*/ 100 w 138"/>
                      <a:gd name="T7" fmla="*/ 25 h 172"/>
                      <a:gd name="T8" fmla="*/ 108 w 138"/>
                      <a:gd name="T9" fmla="*/ 27 h 172"/>
                      <a:gd name="T10" fmla="*/ 113 w 138"/>
                      <a:gd name="T11" fmla="*/ 29 h 172"/>
                      <a:gd name="T12" fmla="*/ 119 w 138"/>
                      <a:gd name="T13" fmla="*/ 33 h 172"/>
                      <a:gd name="T14" fmla="*/ 125 w 138"/>
                      <a:gd name="T15" fmla="*/ 40 h 172"/>
                      <a:gd name="T16" fmla="*/ 129 w 138"/>
                      <a:gd name="T17" fmla="*/ 46 h 172"/>
                      <a:gd name="T18" fmla="*/ 136 w 138"/>
                      <a:gd name="T19" fmla="*/ 50 h 172"/>
                      <a:gd name="T20" fmla="*/ 138 w 138"/>
                      <a:gd name="T21" fmla="*/ 57 h 172"/>
                      <a:gd name="T22" fmla="*/ 134 w 138"/>
                      <a:gd name="T23" fmla="*/ 65 h 172"/>
                      <a:gd name="T24" fmla="*/ 131 w 138"/>
                      <a:gd name="T25" fmla="*/ 73 h 172"/>
                      <a:gd name="T26" fmla="*/ 125 w 138"/>
                      <a:gd name="T27" fmla="*/ 79 h 172"/>
                      <a:gd name="T28" fmla="*/ 119 w 138"/>
                      <a:gd name="T29" fmla="*/ 84 h 172"/>
                      <a:gd name="T30" fmla="*/ 115 w 138"/>
                      <a:gd name="T31" fmla="*/ 92 h 172"/>
                      <a:gd name="T32" fmla="*/ 110 w 138"/>
                      <a:gd name="T33" fmla="*/ 96 h 172"/>
                      <a:gd name="T34" fmla="*/ 108 w 138"/>
                      <a:gd name="T35" fmla="*/ 96 h 172"/>
                      <a:gd name="T36" fmla="*/ 104 w 138"/>
                      <a:gd name="T37" fmla="*/ 102 h 172"/>
                      <a:gd name="T38" fmla="*/ 102 w 138"/>
                      <a:gd name="T39" fmla="*/ 111 h 172"/>
                      <a:gd name="T40" fmla="*/ 102 w 138"/>
                      <a:gd name="T41" fmla="*/ 119 h 172"/>
                      <a:gd name="T42" fmla="*/ 102 w 138"/>
                      <a:gd name="T43" fmla="*/ 126 h 172"/>
                      <a:gd name="T44" fmla="*/ 92 w 138"/>
                      <a:gd name="T45" fmla="*/ 126 h 172"/>
                      <a:gd name="T46" fmla="*/ 85 w 138"/>
                      <a:gd name="T47" fmla="*/ 130 h 172"/>
                      <a:gd name="T48" fmla="*/ 83 w 138"/>
                      <a:gd name="T49" fmla="*/ 140 h 172"/>
                      <a:gd name="T50" fmla="*/ 77 w 138"/>
                      <a:gd name="T51" fmla="*/ 146 h 172"/>
                      <a:gd name="T52" fmla="*/ 69 w 138"/>
                      <a:gd name="T53" fmla="*/ 148 h 172"/>
                      <a:gd name="T54" fmla="*/ 62 w 138"/>
                      <a:gd name="T55" fmla="*/ 149 h 172"/>
                      <a:gd name="T56" fmla="*/ 60 w 138"/>
                      <a:gd name="T57" fmla="*/ 157 h 172"/>
                      <a:gd name="T58" fmla="*/ 56 w 138"/>
                      <a:gd name="T59" fmla="*/ 163 h 172"/>
                      <a:gd name="T60" fmla="*/ 48 w 138"/>
                      <a:gd name="T61" fmla="*/ 167 h 172"/>
                      <a:gd name="T62" fmla="*/ 41 w 138"/>
                      <a:gd name="T63" fmla="*/ 165 h 172"/>
                      <a:gd name="T64" fmla="*/ 33 w 138"/>
                      <a:gd name="T65" fmla="*/ 169 h 172"/>
                      <a:gd name="T66" fmla="*/ 27 w 138"/>
                      <a:gd name="T67" fmla="*/ 171 h 172"/>
                      <a:gd name="T68" fmla="*/ 20 w 138"/>
                      <a:gd name="T69" fmla="*/ 171 h 172"/>
                      <a:gd name="T70" fmla="*/ 16 w 138"/>
                      <a:gd name="T71" fmla="*/ 165 h 172"/>
                      <a:gd name="T72" fmla="*/ 14 w 138"/>
                      <a:gd name="T73" fmla="*/ 155 h 172"/>
                      <a:gd name="T74" fmla="*/ 10 w 138"/>
                      <a:gd name="T75" fmla="*/ 149 h 172"/>
                      <a:gd name="T76" fmla="*/ 4 w 138"/>
                      <a:gd name="T77" fmla="*/ 142 h 172"/>
                      <a:gd name="T78" fmla="*/ 0 w 138"/>
                      <a:gd name="T79" fmla="*/ 134 h 172"/>
                      <a:gd name="T80" fmla="*/ 0 w 138"/>
                      <a:gd name="T81" fmla="*/ 126 h 172"/>
                      <a:gd name="T82" fmla="*/ 8 w 138"/>
                      <a:gd name="T83" fmla="*/ 121 h 172"/>
                      <a:gd name="T84" fmla="*/ 16 w 138"/>
                      <a:gd name="T85" fmla="*/ 119 h 172"/>
                      <a:gd name="T86" fmla="*/ 23 w 138"/>
                      <a:gd name="T87" fmla="*/ 115 h 172"/>
                      <a:gd name="T88" fmla="*/ 31 w 138"/>
                      <a:gd name="T89" fmla="*/ 113 h 172"/>
                      <a:gd name="T90" fmla="*/ 39 w 138"/>
                      <a:gd name="T91" fmla="*/ 109 h 172"/>
                      <a:gd name="T92" fmla="*/ 46 w 138"/>
                      <a:gd name="T93" fmla="*/ 107 h 172"/>
                      <a:gd name="T94" fmla="*/ 54 w 138"/>
                      <a:gd name="T95" fmla="*/ 103 h 172"/>
                      <a:gd name="T96" fmla="*/ 56 w 138"/>
                      <a:gd name="T97" fmla="*/ 96 h 172"/>
                      <a:gd name="T98" fmla="*/ 60 w 138"/>
                      <a:gd name="T99" fmla="*/ 86 h 172"/>
                      <a:gd name="T100" fmla="*/ 62 w 138"/>
                      <a:gd name="T101" fmla="*/ 77 h 172"/>
                      <a:gd name="T102" fmla="*/ 64 w 138"/>
                      <a:gd name="T103" fmla="*/ 69 h 172"/>
                      <a:gd name="T104" fmla="*/ 64 w 138"/>
                      <a:gd name="T105" fmla="*/ 59 h 172"/>
                      <a:gd name="T106" fmla="*/ 60 w 138"/>
                      <a:gd name="T107" fmla="*/ 52 h 172"/>
                      <a:gd name="T108" fmla="*/ 58 w 138"/>
                      <a:gd name="T109" fmla="*/ 44 h 172"/>
                      <a:gd name="T110" fmla="*/ 60 w 138"/>
                      <a:gd name="T111" fmla="*/ 34 h 172"/>
                      <a:gd name="T112" fmla="*/ 64 w 138"/>
                      <a:gd name="T113" fmla="*/ 27 h 172"/>
                      <a:gd name="T114" fmla="*/ 66 w 138"/>
                      <a:gd name="T115" fmla="*/ 21 h 172"/>
                      <a:gd name="T116" fmla="*/ 71 w 138"/>
                      <a:gd name="T117" fmla="*/ 17 h 172"/>
                      <a:gd name="T118" fmla="*/ 67 w 138"/>
                      <a:gd name="T119" fmla="*/ 13 h 172"/>
                      <a:gd name="T120" fmla="*/ 69 w 138"/>
                      <a:gd name="T121" fmla="*/ 4 h 172"/>
                      <a:gd name="T122" fmla="*/ 71 w 138"/>
                      <a:gd name="T123" fmla="*/ 4 h 172"/>
                      <a:gd name="T124" fmla="*/ 77 w 138"/>
                      <a:gd name="T125" fmla="*/ 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172">
                        <a:moveTo>
                          <a:pt x="79" y="2"/>
                        </a:moveTo>
                        <a:lnTo>
                          <a:pt x="79" y="4"/>
                        </a:lnTo>
                        <a:lnTo>
                          <a:pt x="79" y="4"/>
                        </a:lnTo>
                        <a:lnTo>
                          <a:pt x="79" y="4"/>
                        </a:lnTo>
                        <a:lnTo>
                          <a:pt x="79" y="6"/>
                        </a:lnTo>
                        <a:lnTo>
                          <a:pt x="81" y="6"/>
                        </a:lnTo>
                        <a:lnTo>
                          <a:pt x="81" y="6"/>
                        </a:lnTo>
                        <a:lnTo>
                          <a:pt x="81" y="8"/>
                        </a:lnTo>
                        <a:lnTo>
                          <a:pt x="81" y="8"/>
                        </a:lnTo>
                        <a:lnTo>
                          <a:pt x="81" y="8"/>
                        </a:lnTo>
                        <a:lnTo>
                          <a:pt x="81" y="8"/>
                        </a:lnTo>
                        <a:lnTo>
                          <a:pt x="81" y="8"/>
                        </a:lnTo>
                        <a:lnTo>
                          <a:pt x="81" y="10"/>
                        </a:lnTo>
                        <a:lnTo>
                          <a:pt x="83" y="10"/>
                        </a:lnTo>
                        <a:lnTo>
                          <a:pt x="83" y="10"/>
                        </a:lnTo>
                        <a:lnTo>
                          <a:pt x="83" y="11"/>
                        </a:lnTo>
                        <a:lnTo>
                          <a:pt x="83" y="11"/>
                        </a:lnTo>
                        <a:lnTo>
                          <a:pt x="83" y="11"/>
                        </a:lnTo>
                        <a:lnTo>
                          <a:pt x="83" y="11"/>
                        </a:lnTo>
                        <a:lnTo>
                          <a:pt x="83" y="13"/>
                        </a:lnTo>
                        <a:lnTo>
                          <a:pt x="85" y="13"/>
                        </a:lnTo>
                        <a:lnTo>
                          <a:pt x="85" y="13"/>
                        </a:lnTo>
                        <a:lnTo>
                          <a:pt x="85" y="13"/>
                        </a:lnTo>
                        <a:lnTo>
                          <a:pt x="85" y="15"/>
                        </a:lnTo>
                        <a:lnTo>
                          <a:pt x="87" y="15"/>
                        </a:lnTo>
                        <a:lnTo>
                          <a:pt x="87" y="15"/>
                        </a:lnTo>
                        <a:lnTo>
                          <a:pt x="87" y="17"/>
                        </a:lnTo>
                        <a:lnTo>
                          <a:pt x="87" y="17"/>
                        </a:lnTo>
                        <a:lnTo>
                          <a:pt x="87" y="17"/>
                        </a:lnTo>
                        <a:lnTo>
                          <a:pt x="87" y="17"/>
                        </a:lnTo>
                        <a:lnTo>
                          <a:pt x="87" y="17"/>
                        </a:lnTo>
                        <a:lnTo>
                          <a:pt x="88" y="17"/>
                        </a:lnTo>
                        <a:lnTo>
                          <a:pt x="88" y="19"/>
                        </a:lnTo>
                        <a:lnTo>
                          <a:pt x="88" y="19"/>
                        </a:lnTo>
                        <a:lnTo>
                          <a:pt x="88" y="19"/>
                        </a:lnTo>
                        <a:lnTo>
                          <a:pt x="88" y="19"/>
                        </a:lnTo>
                        <a:lnTo>
                          <a:pt x="88" y="21"/>
                        </a:lnTo>
                        <a:lnTo>
                          <a:pt x="90" y="21"/>
                        </a:lnTo>
                        <a:lnTo>
                          <a:pt x="90" y="21"/>
                        </a:lnTo>
                        <a:lnTo>
                          <a:pt x="90" y="21"/>
                        </a:lnTo>
                        <a:lnTo>
                          <a:pt x="92" y="21"/>
                        </a:lnTo>
                        <a:lnTo>
                          <a:pt x="92" y="23"/>
                        </a:lnTo>
                        <a:lnTo>
                          <a:pt x="92" y="23"/>
                        </a:lnTo>
                        <a:lnTo>
                          <a:pt x="92" y="23"/>
                        </a:lnTo>
                        <a:lnTo>
                          <a:pt x="92" y="23"/>
                        </a:lnTo>
                        <a:lnTo>
                          <a:pt x="94" y="23"/>
                        </a:lnTo>
                        <a:lnTo>
                          <a:pt x="94" y="23"/>
                        </a:lnTo>
                        <a:lnTo>
                          <a:pt x="94" y="23"/>
                        </a:lnTo>
                        <a:lnTo>
                          <a:pt x="94" y="25"/>
                        </a:lnTo>
                        <a:lnTo>
                          <a:pt x="96" y="25"/>
                        </a:lnTo>
                        <a:lnTo>
                          <a:pt x="96" y="25"/>
                        </a:lnTo>
                        <a:lnTo>
                          <a:pt x="98" y="25"/>
                        </a:lnTo>
                        <a:lnTo>
                          <a:pt x="98" y="25"/>
                        </a:lnTo>
                        <a:lnTo>
                          <a:pt x="98" y="25"/>
                        </a:lnTo>
                        <a:lnTo>
                          <a:pt x="98" y="25"/>
                        </a:lnTo>
                        <a:lnTo>
                          <a:pt x="100" y="25"/>
                        </a:lnTo>
                        <a:lnTo>
                          <a:pt x="100" y="25"/>
                        </a:lnTo>
                        <a:lnTo>
                          <a:pt x="100" y="25"/>
                        </a:lnTo>
                        <a:lnTo>
                          <a:pt x="102" y="25"/>
                        </a:lnTo>
                        <a:lnTo>
                          <a:pt x="102" y="25"/>
                        </a:lnTo>
                        <a:lnTo>
                          <a:pt x="102" y="25"/>
                        </a:lnTo>
                        <a:lnTo>
                          <a:pt x="102" y="25"/>
                        </a:lnTo>
                        <a:lnTo>
                          <a:pt x="102" y="25"/>
                        </a:lnTo>
                        <a:lnTo>
                          <a:pt x="104" y="25"/>
                        </a:lnTo>
                        <a:lnTo>
                          <a:pt x="104" y="27"/>
                        </a:lnTo>
                        <a:lnTo>
                          <a:pt x="104" y="27"/>
                        </a:lnTo>
                        <a:lnTo>
                          <a:pt x="104" y="27"/>
                        </a:lnTo>
                        <a:lnTo>
                          <a:pt x="106" y="27"/>
                        </a:lnTo>
                        <a:lnTo>
                          <a:pt x="106" y="27"/>
                        </a:lnTo>
                        <a:lnTo>
                          <a:pt x="108" y="27"/>
                        </a:lnTo>
                        <a:lnTo>
                          <a:pt x="108" y="27"/>
                        </a:lnTo>
                        <a:lnTo>
                          <a:pt x="108" y="27"/>
                        </a:lnTo>
                        <a:lnTo>
                          <a:pt x="108" y="27"/>
                        </a:lnTo>
                        <a:lnTo>
                          <a:pt x="110" y="27"/>
                        </a:lnTo>
                        <a:lnTo>
                          <a:pt x="110" y="27"/>
                        </a:lnTo>
                        <a:lnTo>
                          <a:pt x="110" y="27"/>
                        </a:lnTo>
                        <a:lnTo>
                          <a:pt x="110" y="29"/>
                        </a:lnTo>
                        <a:lnTo>
                          <a:pt x="111" y="29"/>
                        </a:lnTo>
                        <a:lnTo>
                          <a:pt x="111" y="29"/>
                        </a:lnTo>
                        <a:lnTo>
                          <a:pt x="111" y="29"/>
                        </a:lnTo>
                        <a:lnTo>
                          <a:pt x="113" y="29"/>
                        </a:lnTo>
                        <a:lnTo>
                          <a:pt x="113" y="29"/>
                        </a:lnTo>
                        <a:lnTo>
                          <a:pt x="113" y="29"/>
                        </a:lnTo>
                        <a:lnTo>
                          <a:pt x="113" y="29"/>
                        </a:lnTo>
                        <a:lnTo>
                          <a:pt x="115" y="29"/>
                        </a:lnTo>
                        <a:lnTo>
                          <a:pt x="115" y="29"/>
                        </a:lnTo>
                        <a:lnTo>
                          <a:pt x="115" y="29"/>
                        </a:lnTo>
                        <a:lnTo>
                          <a:pt x="117" y="29"/>
                        </a:lnTo>
                        <a:lnTo>
                          <a:pt x="117" y="29"/>
                        </a:lnTo>
                        <a:lnTo>
                          <a:pt x="117" y="31"/>
                        </a:lnTo>
                        <a:lnTo>
                          <a:pt x="117" y="31"/>
                        </a:lnTo>
                        <a:lnTo>
                          <a:pt x="119" y="31"/>
                        </a:lnTo>
                        <a:lnTo>
                          <a:pt x="119" y="31"/>
                        </a:lnTo>
                        <a:lnTo>
                          <a:pt x="119" y="31"/>
                        </a:lnTo>
                        <a:lnTo>
                          <a:pt x="119" y="31"/>
                        </a:lnTo>
                        <a:lnTo>
                          <a:pt x="119" y="33"/>
                        </a:lnTo>
                        <a:lnTo>
                          <a:pt x="119" y="33"/>
                        </a:lnTo>
                        <a:lnTo>
                          <a:pt x="119" y="33"/>
                        </a:lnTo>
                        <a:lnTo>
                          <a:pt x="121" y="33"/>
                        </a:lnTo>
                        <a:lnTo>
                          <a:pt x="121" y="33"/>
                        </a:lnTo>
                        <a:lnTo>
                          <a:pt x="121" y="34"/>
                        </a:lnTo>
                        <a:lnTo>
                          <a:pt x="121" y="34"/>
                        </a:lnTo>
                        <a:lnTo>
                          <a:pt x="121" y="34"/>
                        </a:lnTo>
                        <a:lnTo>
                          <a:pt x="123" y="34"/>
                        </a:lnTo>
                        <a:lnTo>
                          <a:pt x="123" y="36"/>
                        </a:lnTo>
                        <a:lnTo>
                          <a:pt x="123" y="36"/>
                        </a:lnTo>
                        <a:lnTo>
                          <a:pt x="123" y="36"/>
                        </a:lnTo>
                        <a:lnTo>
                          <a:pt x="123" y="38"/>
                        </a:lnTo>
                        <a:lnTo>
                          <a:pt x="123" y="38"/>
                        </a:lnTo>
                        <a:lnTo>
                          <a:pt x="125" y="38"/>
                        </a:lnTo>
                        <a:lnTo>
                          <a:pt x="125" y="40"/>
                        </a:lnTo>
                        <a:lnTo>
                          <a:pt x="125" y="40"/>
                        </a:lnTo>
                        <a:lnTo>
                          <a:pt x="125" y="40"/>
                        </a:lnTo>
                        <a:lnTo>
                          <a:pt x="125" y="40"/>
                        </a:lnTo>
                        <a:lnTo>
                          <a:pt x="125" y="40"/>
                        </a:lnTo>
                        <a:lnTo>
                          <a:pt x="125" y="42"/>
                        </a:lnTo>
                        <a:lnTo>
                          <a:pt x="127" y="42"/>
                        </a:lnTo>
                        <a:lnTo>
                          <a:pt x="127" y="42"/>
                        </a:lnTo>
                        <a:lnTo>
                          <a:pt x="127" y="42"/>
                        </a:lnTo>
                        <a:lnTo>
                          <a:pt x="129" y="42"/>
                        </a:lnTo>
                        <a:lnTo>
                          <a:pt x="129" y="44"/>
                        </a:lnTo>
                        <a:lnTo>
                          <a:pt x="129" y="44"/>
                        </a:lnTo>
                        <a:lnTo>
                          <a:pt x="129" y="44"/>
                        </a:lnTo>
                        <a:lnTo>
                          <a:pt x="129" y="46"/>
                        </a:lnTo>
                        <a:lnTo>
                          <a:pt x="129" y="46"/>
                        </a:lnTo>
                        <a:lnTo>
                          <a:pt x="129" y="46"/>
                        </a:lnTo>
                        <a:lnTo>
                          <a:pt x="131" y="46"/>
                        </a:lnTo>
                        <a:lnTo>
                          <a:pt x="131" y="48"/>
                        </a:lnTo>
                        <a:lnTo>
                          <a:pt x="131" y="48"/>
                        </a:lnTo>
                        <a:lnTo>
                          <a:pt x="131" y="48"/>
                        </a:lnTo>
                        <a:lnTo>
                          <a:pt x="131" y="48"/>
                        </a:lnTo>
                        <a:lnTo>
                          <a:pt x="131" y="48"/>
                        </a:lnTo>
                        <a:lnTo>
                          <a:pt x="131" y="50"/>
                        </a:lnTo>
                        <a:lnTo>
                          <a:pt x="132" y="50"/>
                        </a:lnTo>
                        <a:lnTo>
                          <a:pt x="132" y="50"/>
                        </a:lnTo>
                        <a:lnTo>
                          <a:pt x="132" y="50"/>
                        </a:lnTo>
                        <a:lnTo>
                          <a:pt x="134" y="50"/>
                        </a:lnTo>
                        <a:lnTo>
                          <a:pt x="134" y="50"/>
                        </a:lnTo>
                        <a:lnTo>
                          <a:pt x="134" y="50"/>
                        </a:lnTo>
                        <a:lnTo>
                          <a:pt x="136" y="50"/>
                        </a:lnTo>
                        <a:lnTo>
                          <a:pt x="136" y="52"/>
                        </a:lnTo>
                        <a:lnTo>
                          <a:pt x="136" y="52"/>
                        </a:lnTo>
                        <a:lnTo>
                          <a:pt x="136" y="52"/>
                        </a:lnTo>
                        <a:lnTo>
                          <a:pt x="138" y="52"/>
                        </a:lnTo>
                        <a:lnTo>
                          <a:pt x="138" y="52"/>
                        </a:lnTo>
                        <a:lnTo>
                          <a:pt x="138" y="54"/>
                        </a:lnTo>
                        <a:lnTo>
                          <a:pt x="138" y="54"/>
                        </a:lnTo>
                        <a:lnTo>
                          <a:pt x="138" y="54"/>
                        </a:lnTo>
                        <a:lnTo>
                          <a:pt x="138" y="54"/>
                        </a:lnTo>
                        <a:lnTo>
                          <a:pt x="138" y="56"/>
                        </a:lnTo>
                        <a:lnTo>
                          <a:pt x="138" y="56"/>
                        </a:lnTo>
                        <a:lnTo>
                          <a:pt x="138" y="56"/>
                        </a:lnTo>
                        <a:lnTo>
                          <a:pt x="138" y="57"/>
                        </a:lnTo>
                        <a:lnTo>
                          <a:pt x="138" y="57"/>
                        </a:lnTo>
                        <a:lnTo>
                          <a:pt x="136" y="57"/>
                        </a:lnTo>
                        <a:lnTo>
                          <a:pt x="136" y="59"/>
                        </a:lnTo>
                        <a:lnTo>
                          <a:pt x="136" y="59"/>
                        </a:lnTo>
                        <a:lnTo>
                          <a:pt x="136" y="59"/>
                        </a:lnTo>
                        <a:lnTo>
                          <a:pt x="136" y="61"/>
                        </a:lnTo>
                        <a:lnTo>
                          <a:pt x="136" y="61"/>
                        </a:lnTo>
                        <a:lnTo>
                          <a:pt x="136" y="61"/>
                        </a:lnTo>
                        <a:lnTo>
                          <a:pt x="136" y="63"/>
                        </a:lnTo>
                        <a:lnTo>
                          <a:pt x="134" y="63"/>
                        </a:lnTo>
                        <a:lnTo>
                          <a:pt x="134" y="63"/>
                        </a:lnTo>
                        <a:lnTo>
                          <a:pt x="134" y="65"/>
                        </a:lnTo>
                        <a:lnTo>
                          <a:pt x="134" y="65"/>
                        </a:lnTo>
                        <a:lnTo>
                          <a:pt x="134" y="65"/>
                        </a:lnTo>
                        <a:lnTo>
                          <a:pt x="134" y="65"/>
                        </a:lnTo>
                        <a:lnTo>
                          <a:pt x="134" y="65"/>
                        </a:lnTo>
                        <a:lnTo>
                          <a:pt x="134" y="67"/>
                        </a:lnTo>
                        <a:lnTo>
                          <a:pt x="132" y="67"/>
                        </a:lnTo>
                        <a:lnTo>
                          <a:pt x="132" y="67"/>
                        </a:lnTo>
                        <a:lnTo>
                          <a:pt x="132" y="67"/>
                        </a:lnTo>
                        <a:lnTo>
                          <a:pt x="132" y="69"/>
                        </a:lnTo>
                        <a:lnTo>
                          <a:pt x="132" y="69"/>
                        </a:lnTo>
                        <a:lnTo>
                          <a:pt x="132" y="71"/>
                        </a:lnTo>
                        <a:lnTo>
                          <a:pt x="131" y="71"/>
                        </a:lnTo>
                        <a:lnTo>
                          <a:pt x="131" y="71"/>
                        </a:lnTo>
                        <a:lnTo>
                          <a:pt x="131" y="73"/>
                        </a:lnTo>
                        <a:lnTo>
                          <a:pt x="131" y="73"/>
                        </a:lnTo>
                        <a:lnTo>
                          <a:pt x="131" y="73"/>
                        </a:lnTo>
                        <a:lnTo>
                          <a:pt x="131" y="73"/>
                        </a:lnTo>
                        <a:lnTo>
                          <a:pt x="131" y="73"/>
                        </a:lnTo>
                        <a:lnTo>
                          <a:pt x="131" y="75"/>
                        </a:lnTo>
                        <a:lnTo>
                          <a:pt x="129" y="75"/>
                        </a:lnTo>
                        <a:lnTo>
                          <a:pt x="129" y="75"/>
                        </a:lnTo>
                        <a:lnTo>
                          <a:pt x="129" y="75"/>
                        </a:lnTo>
                        <a:lnTo>
                          <a:pt x="129" y="75"/>
                        </a:lnTo>
                        <a:lnTo>
                          <a:pt x="129" y="77"/>
                        </a:lnTo>
                        <a:lnTo>
                          <a:pt x="127" y="77"/>
                        </a:lnTo>
                        <a:lnTo>
                          <a:pt x="127" y="77"/>
                        </a:lnTo>
                        <a:lnTo>
                          <a:pt x="127" y="77"/>
                        </a:lnTo>
                        <a:lnTo>
                          <a:pt x="125" y="77"/>
                        </a:lnTo>
                        <a:lnTo>
                          <a:pt x="125" y="79"/>
                        </a:lnTo>
                        <a:lnTo>
                          <a:pt x="125" y="79"/>
                        </a:lnTo>
                        <a:lnTo>
                          <a:pt x="125" y="79"/>
                        </a:lnTo>
                        <a:lnTo>
                          <a:pt x="125" y="79"/>
                        </a:lnTo>
                        <a:lnTo>
                          <a:pt x="123" y="79"/>
                        </a:lnTo>
                        <a:lnTo>
                          <a:pt x="123" y="80"/>
                        </a:lnTo>
                        <a:lnTo>
                          <a:pt x="123" y="80"/>
                        </a:lnTo>
                        <a:lnTo>
                          <a:pt x="123" y="80"/>
                        </a:lnTo>
                        <a:lnTo>
                          <a:pt x="121" y="80"/>
                        </a:lnTo>
                        <a:lnTo>
                          <a:pt x="121" y="80"/>
                        </a:lnTo>
                        <a:lnTo>
                          <a:pt x="121" y="80"/>
                        </a:lnTo>
                        <a:lnTo>
                          <a:pt x="121" y="82"/>
                        </a:lnTo>
                        <a:lnTo>
                          <a:pt x="121" y="82"/>
                        </a:lnTo>
                        <a:lnTo>
                          <a:pt x="121" y="82"/>
                        </a:lnTo>
                        <a:lnTo>
                          <a:pt x="121" y="84"/>
                        </a:lnTo>
                        <a:lnTo>
                          <a:pt x="121" y="84"/>
                        </a:lnTo>
                        <a:lnTo>
                          <a:pt x="119" y="84"/>
                        </a:lnTo>
                        <a:lnTo>
                          <a:pt x="119" y="86"/>
                        </a:lnTo>
                        <a:lnTo>
                          <a:pt x="119" y="86"/>
                        </a:lnTo>
                        <a:lnTo>
                          <a:pt x="119" y="86"/>
                        </a:lnTo>
                        <a:lnTo>
                          <a:pt x="119" y="88"/>
                        </a:lnTo>
                        <a:lnTo>
                          <a:pt x="119" y="88"/>
                        </a:lnTo>
                        <a:lnTo>
                          <a:pt x="119" y="88"/>
                        </a:lnTo>
                        <a:lnTo>
                          <a:pt x="119" y="88"/>
                        </a:lnTo>
                        <a:lnTo>
                          <a:pt x="119" y="90"/>
                        </a:lnTo>
                        <a:lnTo>
                          <a:pt x="117" y="90"/>
                        </a:lnTo>
                        <a:lnTo>
                          <a:pt x="117" y="90"/>
                        </a:lnTo>
                        <a:lnTo>
                          <a:pt x="117" y="90"/>
                        </a:lnTo>
                        <a:lnTo>
                          <a:pt x="117" y="92"/>
                        </a:lnTo>
                        <a:lnTo>
                          <a:pt x="115" y="92"/>
                        </a:lnTo>
                        <a:lnTo>
                          <a:pt x="115" y="92"/>
                        </a:lnTo>
                        <a:lnTo>
                          <a:pt x="115" y="94"/>
                        </a:lnTo>
                        <a:lnTo>
                          <a:pt x="115" y="94"/>
                        </a:lnTo>
                        <a:lnTo>
                          <a:pt x="115" y="94"/>
                        </a:lnTo>
                        <a:lnTo>
                          <a:pt x="115" y="96"/>
                        </a:lnTo>
                        <a:lnTo>
                          <a:pt x="115" y="96"/>
                        </a:lnTo>
                        <a:lnTo>
                          <a:pt x="115" y="96"/>
                        </a:lnTo>
                        <a:lnTo>
                          <a:pt x="115" y="96"/>
                        </a:lnTo>
                        <a:lnTo>
                          <a:pt x="113" y="96"/>
                        </a:lnTo>
                        <a:lnTo>
                          <a:pt x="113" y="96"/>
                        </a:lnTo>
                        <a:lnTo>
                          <a:pt x="113" y="96"/>
                        </a:lnTo>
                        <a:lnTo>
                          <a:pt x="111" y="96"/>
                        </a:lnTo>
                        <a:lnTo>
                          <a:pt x="111" y="96"/>
                        </a:lnTo>
                        <a:lnTo>
                          <a:pt x="110" y="96"/>
                        </a:lnTo>
                        <a:lnTo>
                          <a:pt x="110" y="96"/>
                        </a:lnTo>
                        <a:lnTo>
                          <a:pt x="110" y="96"/>
                        </a:lnTo>
                        <a:lnTo>
                          <a:pt x="110" y="96"/>
                        </a:lnTo>
                        <a:lnTo>
                          <a:pt x="110" y="96"/>
                        </a:lnTo>
                        <a:lnTo>
                          <a:pt x="110" y="94"/>
                        </a:lnTo>
                        <a:lnTo>
                          <a:pt x="110" y="94"/>
                        </a:lnTo>
                        <a:lnTo>
                          <a:pt x="110" y="94"/>
                        </a:lnTo>
                        <a:lnTo>
                          <a:pt x="110" y="92"/>
                        </a:lnTo>
                        <a:lnTo>
                          <a:pt x="110" y="92"/>
                        </a:lnTo>
                        <a:lnTo>
                          <a:pt x="108" y="92"/>
                        </a:lnTo>
                        <a:lnTo>
                          <a:pt x="108" y="92"/>
                        </a:lnTo>
                        <a:lnTo>
                          <a:pt x="108" y="94"/>
                        </a:lnTo>
                        <a:lnTo>
                          <a:pt x="108" y="94"/>
                        </a:lnTo>
                        <a:lnTo>
                          <a:pt x="108" y="96"/>
                        </a:lnTo>
                        <a:lnTo>
                          <a:pt x="108" y="96"/>
                        </a:lnTo>
                        <a:lnTo>
                          <a:pt x="106" y="96"/>
                        </a:lnTo>
                        <a:lnTo>
                          <a:pt x="106" y="96"/>
                        </a:lnTo>
                        <a:lnTo>
                          <a:pt x="106" y="96"/>
                        </a:lnTo>
                        <a:lnTo>
                          <a:pt x="106" y="98"/>
                        </a:lnTo>
                        <a:lnTo>
                          <a:pt x="106" y="98"/>
                        </a:lnTo>
                        <a:lnTo>
                          <a:pt x="106" y="98"/>
                        </a:lnTo>
                        <a:lnTo>
                          <a:pt x="104" y="98"/>
                        </a:lnTo>
                        <a:lnTo>
                          <a:pt x="104" y="98"/>
                        </a:lnTo>
                        <a:lnTo>
                          <a:pt x="104" y="100"/>
                        </a:lnTo>
                        <a:lnTo>
                          <a:pt x="104" y="100"/>
                        </a:lnTo>
                        <a:lnTo>
                          <a:pt x="104" y="100"/>
                        </a:lnTo>
                        <a:lnTo>
                          <a:pt x="104" y="100"/>
                        </a:lnTo>
                        <a:lnTo>
                          <a:pt x="104" y="102"/>
                        </a:lnTo>
                        <a:lnTo>
                          <a:pt x="104" y="102"/>
                        </a:lnTo>
                        <a:lnTo>
                          <a:pt x="104" y="102"/>
                        </a:lnTo>
                        <a:lnTo>
                          <a:pt x="104" y="103"/>
                        </a:lnTo>
                        <a:lnTo>
                          <a:pt x="104" y="103"/>
                        </a:lnTo>
                        <a:lnTo>
                          <a:pt x="104" y="103"/>
                        </a:lnTo>
                        <a:lnTo>
                          <a:pt x="104" y="105"/>
                        </a:lnTo>
                        <a:lnTo>
                          <a:pt x="102" y="105"/>
                        </a:lnTo>
                        <a:lnTo>
                          <a:pt x="102" y="105"/>
                        </a:lnTo>
                        <a:lnTo>
                          <a:pt x="102" y="107"/>
                        </a:lnTo>
                        <a:lnTo>
                          <a:pt x="102" y="107"/>
                        </a:lnTo>
                        <a:lnTo>
                          <a:pt x="102" y="107"/>
                        </a:lnTo>
                        <a:lnTo>
                          <a:pt x="102" y="109"/>
                        </a:lnTo>
                        <a:lnTo>
                          <a:pt x="102" y="109"/>
                        </a:lnTo>
                        <a:lnTo>
                          <a:pt x="102" y="109"/>
                        </a:lnTo>
                        <a:lnTo>
                          <a:pt x="102" y="111"/>
                        </a:lnTo>
                        <a:lnTo>
                          <a:pt x="102" y="111"/>
                        </a:lnTo>
                        <a:lnTo>
                          <a:pt x="102" y="111"/>
                        </a:lnTo>
                        <a:lnTo>
                          <a:pt x="102" y="113"/>
                        </a:lnTo>
                        <a:lnTo>
                          <a:pt x="102" y="113"/>
                        </a:lnTo>
                        <a:lnTo>
                          <a:pt x="102" y="113"/>
                        </a:lnTo>
                        <a:lnTo>
                          <a:pt x="102" y="115"/>
                        </a:lnTo>
                        <a:lnTo>
                          <a:pt x="102" y="115"/>
                        </a:lnTo>
                        <a:lnTo>
                          <a:pt x="102" y="115"/>
                        </a:lnTo>
                        <a:lnTo>
                          <a:pt x="102" y="117"/>
                        </a:lnTo>
                        <a:lnTo>
                          <a:pt x="102" y="117"/>
                        </a:lnTo>
                        <a:lnTo>
                          <a:pt x="102" y="117"/>
                        </a:lnTo>
                        <a:lnTo>
                          <a:pt x="102" y="119"/>
                        </a:lnTo>
                        <a:lnTo>
                          <a:pt x="102" y="119"/>
                        </a:lnTo>
                        <a:lnTo>
                          <a:pt x="102" y="119"/>
                        </a:lnTo>
                        <a:lnTo>
                          <a:pt x="102" y="121"/>
                        </a:lnTo>
                        <a:lnTo>
                          <a:pt x="104" y="121"/>
                        </a:lnTo>
                        <a:lnTo>
                          <a:pt x="104" y="121"/>
                        </a:lnTo>
                        <a:lnTo>
                          <a:pt x="104" y="121"/>
                        </a:lnTo>
                        <a:lnTo>
                          <a:pt x="104" y="123"/>
                        </a:lnTo>
                        <a:lnTo>
                          <a:pt x="104" y="123"/>
                        </a:lnTo>
                        <a:lnTo>
                          <a:pt x="104" y="123"/>
                        </a:lnTo>
                        <a:lnTo>
                          <a:pt x="104" y="125"/>
                        </a:lnTo>
                        <a:lnTo>
                          <a:pt x="104" y="125"/>
                        </a:lnTo>
                        <a:lnTo>
                          <a:pt x="104" y="125"/>
                        </a:lnTo>
                        <a:lnTo>
                          <a:pt x="102" y="125"/>
                        </a:lnTo>
                        <a:lnTo>
                          <a:pt x="102" y="125"/>
                        </a:lnTo>
                        <a:lnTo>
                          <a:pt x="102" y="126"/>
                        </a:lnTo>
                        <a:lnTo>
                          <a:pt x="102" y="126"/>
                        </a:lnTo>
                        <a:lnTo>
                          <a:pt x="100" y="126"/>
                        </a:lnTo>
                        <a:lnTo>
                          <a:pt x="100" y="126"/>
                        </a:lnTo>
                        <a:lnTo>
                          <a:pt x="98" y="126"/>
                        </a:lnTo>
                        <a:lnTo>
                          <a:pt x="98" y="126"/>
                        </a:lnTo>
                        <a:lnTo>
                          <a:pt x="98" y="126"/>
                        </a:lnTo>
                        <a:lnTo>
                          <a:pt x="96" y="126"/>
                        </a:lnTo>
                        <a:lnTo>
                          <a:pt x="96" y="126"/>
                        </a:lnTo>
                        <a:lnTo>
                          <a:pt x="94" y="126"/>
                        </a:lnTo>
                        <a:lnTo>
                          <a:pt x="94" y="126"/>
                        </a:lnTo>
                        <a:lnTo>
                          <a:pt x="94" y="126"/>
                        </a:lnTo>
                        <a:lnTo>
                          <a:pt x="94" y="126"/>
                        </a:lnTo>
                        <a:lnTo>
                          <a:pt x="92" y="126"/>
                        </a:lnTo>
                        <a:lnTo>
                          <a:pt x="92" y="126"/>
                        </a:lnTo>
                        <a:lnTo>
                          <a:pt x="92" y="126"/>
                        </a:lnTo>
                        <a:lnTo>
                          <a:pt x="90" y="126"/>
                        </a:lnTo>
                        <a:lnTo>
                          <a:pt x="90" y="128"/>
                        </a:lnTo>
                        <a:lnTo>
                          <a:pt x="90" y="128"/>
                        </a:lnTo>
                        <a:lnTo>
                          <a:pt x="88" y="128"/>
                        </a:lnTo>
                        <a:lnTo>
                          <a:pt x="88" y="128"/>
                        </a:lnTo>
                        <a:lnTo>
                          <a:pt x="88" y="128"/>
                        </a:lnTo>
                        <a:lnTo>
                          <a:pt x="88" y="128"/>
                        </a:lnTo>
                        <a:lnTo>
                          <a:pt x="87" y="128"/>
                        </a:lnTo>
                        <a:lnTo>
                          <a:pt x="87" y="128"/>
                        </a:lnTo>
                        <a:lnTo>
                          <a:pt x="87" y="128"/>
                        </a:lnTo>
                        <a:lnTo>
                          <a:pt x="87" y="128"/>
                        </a:lnTo>
                        <a:lnTo>
                          <a:pt x="87" y="130"/>
                        </a:lnTo>
                        <a:lnTo>
                          <a:pt x="85" y="130"/>
                        </a:lnTo>
                        <a:lnTo>
                          <a:pt x="85" y="130"/>
                        </a:lnTo>
                        <a:lnTo>
                          <a:pt x="85" y="130"/>
                        </a:lnTo>
                        <a:lnTo>
                          <a:pt x="85" y="132"/>
                        </a:lnTo>
                        <a:lnTo>
                          <a:pt x="83" y="132"/>
                        </a:lnTo>
                        <a:lnTo>
                          <a:pt x="83" y="132"/>
                        </a:lnTo>
                        <a:lnTo>
                          <a:pt x="83" y="132"/>
                        </a:lnTo>
                        <a:lnTo>
                          <a:pt x="83" y="134"/>
                        </a:lnTo>
                        <a:lnTo>
                          <a:pt x="83" y="134"/>
                        </a:lnTo>
                        <a:lnTo>
                          <a:pt x="83" y="136"/>
                        </a:lnTo>
                        <a:lnTo>
                          <a:pt x="83" y="136"/>
                        </a:lnTo>
                        <a:lnTo>
                          <a:pt x="83" y="136"/>
                        </a:lnTo>
                        <a:lnTo>
                          <a:pt x="83" y="136"/>
                        </a:lnTo>
                        <a:lnTo>
                          <a:pt x="83" y="138"/>
                        </a:lnTo>
                        <a:lnTo>
                          <a:pt x="83" y="138"/>
                        </a:lnTo>
                        <a:lnTo>
                          <a:pt x="83" y="140"/>
                        </a:lnTo>
                        <a:lnTo>
                          <a:pt x="81" y="140"/>
                        </a:lnTo>
                        <a:lnTo>
                          <a:pt x="81" y="140"/>
                        </a:lnTo>
                        <a:lnTo>
                          <a:pt x="81" y="142"/>
                        </a:lnTo>
                        <a:lnTo>
                          <a:pt x="81" y="142"/>
                        </a:lnTo>
                        <a:lnTo>
                          <a:pt x="81" y="144"/>
                        </a:lnTo>
                        <a:lnTo>
                          <a:pt x="81" y="144"/>
                        </a:lnTo>
                        <a:lnTo>
                          <a:pt x="81" y="144"/>
                        </a:lnTo>
                        <a:lnTo>
                          <a:pt x="81" y="144"/>
                        </a:lnTo>
                        <a:lnTo>
                          <a:pt x="79" y="144"/>
                        </a:lnTo>
                        <a:lnTo>
                          <a:pt x="79" y="144"/>
                        </a:lnTo>
                        <a:lnTo>
                          <a:pt x="79" y="144"/>
                        </a:lnTo>
                        <a:lnTo>
                          <a:pt x="79" y="146"/>
                        </a:lnTo>
                        <a:lnTo>
                          <a:pt x="77" y="146"/>
                        </a:lnTo>
                        <a:lnTo>
                          <a:pt x="77" y="146"/>
                        </a:lnTo>
                        <a:lnTo>
                          <a:pt x="77" y="148"/>
                        </a:lnTo>
                        <a:lnTo>
                          <a:pt x="77" y="148"/>
                        </a:lnTo>
                        <a:lnTo>
                          <a:pt x="77" y="148"/>
                        </a:lnTo>
                        <a:lnTo>
                          <a:pt x="77" y="146"/>
                        </a:lnTo>
                        <a:lnTo>
                          <a:pt x="75" y="146"/>
                        </a:lnTo>
                        <a:lnTo>
                          <a:pt x="75" y="146"/>
                        </a:lnTo>
                        <a:lnTo>
                          <a:pt x="75" y="146"/>
                        </a:lnTo>
                        <a:lnTo>
                          <a:pt x="73" y="146"/>
                        </a:lnTo>
                        <a:lnTo>
                          <a:pt x="73" y="146"/>
                        </a:lnTo>
                        <a:lnTo>
                          <a:pt x="71" y="146"/>
                        </a:lnTo>
                        <a:lnTo>
                          <a:pt x="71" y="146"/>
                        </a:lnTo>
                        <a:lnTo>
                          <a:pt x="71" y="146"/>
                        </a:lnTo>
                        <a:lnTo>
                          <a:pt x="71" y="148"/>
                        </a:lnTo>
                        <a:lnTo>
                          <a:pt x="69" y="148"/>
                        </a:lnTo>
                        <a:lnTo>
                          <a:pt x="69" y="148"/>
                        </a:lnTo>
                        <a:lnTo>
                          <a:pt x="69" y="148"/>
                        </a:lnTo>
                        <a:lnTo>
                          <a:pt x="67" y="148"/>
                        </a:lnTo>
                        <a:lnTo>
                          <a:pt x="67" y="148"/>
                        </a:lnTo>
                        <a:lnTo>
                          <a:pt x="66" y="148"/>
                        </a:lnTo>
                        <a:lnTo>
                          <a:pt x="66" y="148"/>
                        </a:lnTo>
                        <a:lnTo>
                          <a:pt x="66" y="148"/>
                        </a:lnTo>
                        <a:lnTo>
                          <a:pt x="64" y="148"/>
                        </a:lnTo>
                        <a:lnTo>
                          <a:pt x="64" y="148"/>
                        </a:lnTo>
                        <a:lnTo>
                          <a:pt x="64" y="148"/>
                        </a:lnTo>
                        <a:lnTo>
                          <a:pt x="62" y="148"/>
                        </a:lnTo>
                        <a:lnTo>
                          <a:pt x="62" y="149"/>
                        </a:lnTo>
                        <a:lnTo>
                          <a:pt x="62" y="149"/>
                        </a:lnTo>
                        <a:lnTo>
                          <a:pt x="62" y="149"/>
                        </a:lnTo>
                        <a:lnTo>
                          <a:pt x="62" y="149"/>
                        </a:lnTo>
                        <a:lnTo>
                          <a:pt x="62" y="151"/>
                        </a:lnTo>
                        <a:lnTo>
                          <a:pt x="62" y="151"/>
                        </a:lnTo>
                        <a:lnTo>
                          <a:pt x="60" y="151"/>
                        </a:lnTo>
                        <a:lnTo>
                          <a:pt x="60" y="151"/>
                        </a:lnTo>
                        <a:lnTo>
                          <a:pt x="60" y="151"/>
                        </a:lnTo>
                        <a:lnTo>
                          <a:pt x="60" y="153"/>
                        </a:lnTo>
                        <a:lnTo>
                          <a:pt x="60" y="153"/>
                        </a:lnTo>
                        <a:lnTo>
                          <a:pt x="60" y="153"/>
                        </a:lnTo>
                        <a:lnTo>
                          <a:pt x="58" y="153"/>
                        </a:lnTo>
                        <a:lnTo>
                          <a:pt x="58" y="155"/>
                        </a:lnTo>
                        <a:lnTo>
                          <a:pt x="58" y="155"/>
                        </a:lnTo>
                        <a:lnTo>
                          <a:pt x="60" y="155"/>
                        </a:lnTo>
                        <a:lnTo>
                          <a:pt x="60" y="157"/>
                        </a:lnTo>
                        <a:lnTo>
                          <a:pt x="60" y="157"/>
                        </a:lnTo>
                        <a:lnTo>
                          <a:pt x="60" y="157"/>
                        </a:lnTo>
                        <a:lnTo>
                          <a:pt x="60" y="159"/>
                        </a:lnTo>
                        <a:lnTo>
                          <a:pt x="60" y="159"/>
                        </a:lnTo>
                        <a:lnTo>
                          <a:pt x="60" y="159"/>
                        </a:lnTo>
                        <a:lnTo>
                          <a:pt x="60" y="161"/>
                        </a:lnTo>
                        <a:lnTo>
                          <a:pt x="60" y="161"/>
                        </a:lnTo>
                        <a:lnTo>
                          <a:pt x="58" y="161"/>
                        </a:lnTo>
                        <a:lnTo>
                          <a:pt x="58" y="161"/>
                        </a:lnTo>
                        <a:lnTo>
                          <a:pt x="58" y="161"/>
                        </a:lnTo>
                        <a:lnTo>
                          <a:pt x="58" y="163"/>
                        </a:lnTo>
                        <a:lnTo>
                          <a:pt x="56" y="163"/>
                        </a:lnTo>
                        <a:lnTo>
                          <a:pt x="56" y="163"/>
                        </a:lnTo>
                        <a:lnTo>
                          <a:pt x="56" y="163"/>
                        </a:lnTo>
                        <a:lnTo>
                          <a:pt x="56" y="165"/>
                        </a:lnTo>
                        <a:lnTo>
                          <a:pt x="56" y="165"/>
                        </a:lnTo>
                        <a:lnTo>
                          <a:pt x="56" y="165"/>
                        </a:lnTo>
                        <a:lnTo>
                          <a:pt x="54" y="165"/>
                        </a:lnTo>
                        <a:lnTo>
                          <a:pt x="54" y="165"/>
                        </a:lnTo>
                        <a:lnTo>
                          <a:pt x="54" y="167"/>
                        </a:lnTo>
                        <a:lnTo>
                          <a:pt x="54" y="167"/>
                        </a:lnTo>
                        <a:lnTo>
                          <a:pt x="52" y="167"/>
                        </a:lnTo>
                        <a:lnTo>
                          <a:pt x="52" y="167"/>
                        </a:lnTo>
                        <a:lnTo>
                          <a:pt x="52" y="167"/>
                        </a:lnTo>
                        <a:lnTo>
                          <a:pt x="50" y="167"/>
                        </a:lnTo>
                        <a:lnTo>
                          <a:pt x="50" y="167"/>
                        </a:lnTo>
                        <a:lnTo>
                          <a:pt x="50" y="167"/>
                        </a:lnTo>
                        <a:lnTo>
                          <a:pt x="48" y="167"/>
                        </a:lnTo>
                        <a:lnTo>
                          <a:pt x="48" y="167"/>
                        </a:lnTo>
                        <a:lnTo>
                          <a:pt x="48" y="167"/>
                        </a:lnTo>
                        <a:lnTo>
                          <a:pt x="48" y="165"/>
                        </a:lnTo>
                        <a:lnTo>
                          <a:pt x="48" y="165"/>
                        </a:lnTo>
                        <a:lnTo>
                          <a:pt x="46" y="165"/>
                        </a:lnTo>
                        <a:lnTo>
                          <a:pt x="46" y="165"/>
                        </a:lnTo>
                        <a:lnTo>
                          <a:pt x="44" y="165"/>
                        </a:lnTo>
                        <a:lnTo>
                          <a:pt x="44" y="165"/>
                        </a:lnTo>
                        <a:lnTo>
                          <a:pt x="44" y="165"/>
                        </a:lnTo>
                        <a:lnTo>
                          <a:pt x="43" y="165"/>
                        </a:lnTo>
                        <a:lnTo>
                          <a:pt x="43" y="165"/>
                        </a:lnTo>
                        <a:lnTo>
                          <a:pt x="43" y="165"/>
                        </a:lnTo>
                        <a:lnTo>
                          <a:pt x="41" y="165"/>
                        </a:lnTo>
                        <a:lnTo>
                          <a:pt x="41" y="165"/>
                        </a:lnTo>
                        <a:lnTo>
                          <a:pt x="39" y="165"/>
                        </a:lnTo>
                        <a:lnTo>
                          <a:pt x="39" y="165"/>
                        </a:lnTo>
                        <a:lnTo>
                          <a:pt x="39" y="167"/>
                        </a:lnTo>
                        <a:lnTo>
                          <a:pt x="39" y="167"/>
                        </a:lnTo>
                        <a:lnTo>
                          <a:pt x="37" y="167"/>
                        </a:lnTo>
                        <a:lnTo>
                          <a:pt x="37" y="167"/>
                        </a:lnTo>
                        <a:lnTo>
                          <a:pt x="37" y="167"/>
                        </a:lnTo>
                        <a:lnTo>
                          <a:pt x="37" y="169"/>
                        </a:lnTo>
                        <a:lnTo>
                          <a:pt x="35" y="169"/>
                        </a:lnTo>
                        <a:lnTo>
                          <a:pt x="35" y="169"/>
                        </a:lnTo>
                        <a:lnTo>
                          <a:pt x="35" y="169"/>
                        </a:lnTo>
                        <a:lnTo>
                          <a:pt x="33" y="169"/>
                        </a:lnTo>
                        <a:lnTo>
                          <a:pt x="33" y="169"/>
                        </a:lnTo>
                        <a:lnTo>
                          <a:pt x="33" y="169"/>
                        </a:lnTo>
                        <a:lnTo>
                          <a:pt x="33" y="169"/>
                        </a:lnTo>
                        <a:lnTo>
                          <a:pt x="33" y="169"/>
                        </a:lnTo>
                        <a:lnTo>
                          <a:pt x="31" y="169"/>
                        </a:lnTo>
                        <a:lnTo>
                          <a:pt x="31" y="171"/>
                        </a:lnTo>
                        <a:lnTo>
                          <a:pt x="31" y="171"/>
                        </a:lnTo>
                        <a:lnTo>
                          <a:pt x="29" y="171"/>
                        </a:lnTo>
                        <a:lnTo>
                          <a:pt x="29" y="171"/>
                        </a:lnTo>
                        <a:lnTo>
                          <a:pt x="29" y="171"/>
                        </a:lnTo>
                        <a:lnTo>
                          <a:pt x="29" y="171"/>
                        </a:lnTo>
                        <a:lnTo>
                          <a:pt x="29" y="171"/>
                        </a:lnTo>
                        <a:lnTo>
                          <a:pt x="27" y="171"/>
                        </a:lnTo>
                        <a:lnTo>
                          <a:pt x="27" y="171"/>
                        </a:lnTo>
                        <a:lnTo>
                          <a:pt x="27" y="171"/>
                        </a:lnTo>
                        <a:lnTo>
                          <a:pt x="27" y="171"/>
                        </a:lnTo>
                        <a:lnTo>
                          <a:pt x="25" y="171"/>
                        </a:lnTo>
                        <a:lnTo>
                          <a:pt x="25" y="171"/>
                        </a:lnTo>
                        <a:lnTo>
                          <a:pt x="23" y="171"/>
                        </a:lnTo>
                        <a:lnTo>
                          <a:pt x="23" y="172"/>
                        </a:lnTo>
                        <a:lnTo>
                          <a:pt x="23" y="172"/>
                        </a:lnTo>
                        <a:lnTo>
                          <a:pt x="23" y="172"/>
                        </a:lnTo>
                        <a:lnTo>
                          <a:pt x="21" y="172"/>
                        </a:lnTo>
                        <a:lnTo>
                          <a:pt x="21" y="172"/>
                        </a:lnTo>
                        <a:lnTo>
                          <a:pt x="21" y="172"/>
                        </a:lnTo>
                        <a:lnTo>
                          <a:pt x="21" y="172"/>
                        </a:lnTo>
                        <a:lnTo>
                          <a:pt x="21" y="172"/>
                        </a:lnTo>
                        <a:lnTo>
                          <a:pt x="20" y="172"/>
                        </a:lnTo>
                        <a:lnTo>
                          <a:pt x="20" y="171"/>
                        </a:lnTo>
                        <a:lnTo>
                          <a:pt x="20" y="171"/>
                        </a:lnTo>
                        <a:lnTo>
                          <a:pt x="20" y="171"/>
                        </a:lnTo>
                        <a:lnTo>
                          <a:pt x="18" y="171"/>
                        </a:lnTo>
                        <a:lnTo>
                          <a:pt x="18" y="169"/>
                        </a:lnTo>
                        <a:lnTo>
                          <a:pt x="18" y="169"/>
                        </a:lnTo>
                        <a:lnTo>
                          <a:pt x="18" y="169"/>
                        </a:lnTo>
                        <a:lnTo>
                          <a:pt x="18" y="169"/>
                        </a:lnTo>
                        <a:lnTo>
                          <a:pt x="18" y="169"/>
                        </a:lnTo>
                        <a:lnTo>
                          <a:pt x="18" y="167"/>
                        </a:lnTo>
                        <a:lnTo>
                          <a:pt x="16" y="167"/>
                        </a:lnTo>
                        <a:lnTo>
                          <a:pt x="16" y="167"/>
                        </a:lnTo>
                        <a:lnTo>
                          <a:pt x="16" y="167"/>
                        </a:lnTo>
                        <a:lnTo>
                          <a:pt x="16" y="165"/>
                        </a:lnTo>
                        <a:lnTo>
                          <a:pt x="16" y="165"/>
                        </a:lnTo>
                        <a:lnTo>
                          <a:pt x="16" y="165"/>
                        </a:lnTo>
                        <a:lnTo>
                          <a:pt x="14" y="165"/>
                        </a:lnTo>
                        <a:lnTo>
                          <a:pt x="14" y="163"/>
                        </a:lnTo>
                        <a:lnTo>
                          <a:pt x="14" y="163"/>
                        </a:lnTo>
                        <a:lnTo>
                          <a:pt x="14" y="161"/>
                        </a:lnTo>
                        <a:lnTo>
                          <a:pt x="14" y="161"/>
                        </a:lnTo>
                        <a:lnTo>
                          <a:pt x="16" y="161"/>
                        </a:lnTo>
                        <a:lnTo>
                          <a:pt x="16" y="161"/>
                        </a:lnTo>
                        <a:lnTo>
                          <a:pt x="16" y="159"/>
                        </a:lnTo>
                        <a:lnTo>
                          <a:pt x="16" y="159"/>
                        </a:lnTo>
                        <a:lnTo>
                          <a:pt x="16" y="157"/>
                        </a:lnTo>
                        <a:lnTo>
                          <a:pt x="14" y="157"/>
                        </a:lnTo>
                        <a:lnTo>
                          <a:pt x="14" y="157"/>
                        </a:lnTo>
                        <a:lnTo>
                          <a:pt x="14" y="157"/>
                        </a:lnTo>
                        <a:lnTo>
                          <a:pt x="14" y="155"/>
                        </a:lnTo>
                        <a:lnTo>
                          <a:pt x="14" y="155"/>
                        </a:lnTo>
                        <a:lnTo>
                          <a:pt x="12" y="155"/>
                        </a:lnTo>
                        <a:lnTo>
                          <a:pt x="12" y="153"/>
                        </a:lnTo>
                        <a:lnTo>
                          <a:pt x="12" y="153"/>
                        </a:lnTo>
                        <a:lnTo>
                          <a:pt x="12" y="153"/>
                        </a:lnTo>
                        <a:lnTo>
                          <a:pt x="12" y="153"/>
                        </a:lnTo>
                        <a:lnTo>
                          <a:pt x="12" y="151"/>
                        </a:lnTo>
                        <a:lnTo>
                          <a:pt x="12" y="151"/>
                        </a:lnTo>
                        <a:lnTo>
                          <a:pt x="10" y="151"/>
                        </a:lnTo>
                        <a:lnTo>
                          <a:pt x="10" y="151"/>
                        </a:lnTo>
                        <a:lnTo>
                          <a:pt x="10" y="151"/>
                        </a:lnTo>
                        <a:lnTo>
                          <a:pt x="10" y="149"/>
                        </a:lnTo>
                        <a:lnTo>
                          <a:pt x="10" y="149"/>
                        </a:lnTo>
                        <a:lnTo>
                          <a:pt x="10" y="149"/>
                        </a:lnTo>
                        <a:lnTo>
                          <a:pt x="10" y="148"/>
                        </a:lnTo>
                        <a:lnTo>
                          <a:pt x="8" y="148"/>
                        </a:lnTo>
                        <a:lnTo>
                          <a:pt x="8" y="148"/>
                        </a:lnTo>
                        <a:lnTo>
                          <a:pt x="8" y="146"/>
                        </a:lnTo>
                        <a:lnTo>
                          <a:pt x="8" y="146"/>
                        </a:lnTo>
                        <a:lnTo>
                          <a:pt x="8" y="146"/>
                        </a:lnTo>
                        <a:lnTo>
                          <a:pt x="6" y="146"/>
                        </a:lnTo>
                        <a:lnTo>
                          <a:pt x="6" y="144"/>
                        </a:lnTo>
                        <a:lnTo>
                          <a:pt x="6" y="144"/>
                        </a:lnTo>
                        <a:lnTo>
                          <a:pt x="6" y="144"/>
                        </a:lnTo>
                        <a:lnTo>
                          <a:pt x="6" y="144"/>
                        </a:lnTo>
                        <a:lnTo>
                          <a:pt x="6" y="144"/>
                        </a:lnTo>
                        <a:lnTo>
                          <a:pt x="6" y="142"/>
                        </a:lnTo>
                        <a:lnTo>
                          <a:pt x="4" y="142"/>
                        </a:lnTo>
                        <a:lnTo>
                          <a:pt x="4" y="142"/>
                        </a:lnTo>
                        <a:lnTo>
                          <a:pt x="4" y="140"/>
                        </a:lnTo>
                        <a:lnTo>
                          <a:pt x="4" y="140"/>
                        </a:lnTo>
                        <a:lnTo>
                          <a:pt x="4" y="140"/>
                        </a:lnTo>
                        <a:lnTo>
                          <a:pt x="2" y="140"/>
                        </a:lnTo>
                        <a:lnTo>
                          <a:pt x="2" y="138"/>
                        </a:lnTo>
                        <a:lnTo>
                          <a:pt x="2" y="138"/>
                        </a:lnTo>
                        <a:lnTo>
                          <a:pt x="2" y="138"/>
                        </a:lnTo>
                        <a:lnTo>
                          <a:pt x="2" y="136"/>
                        </a:lnTo>
                        <a:lnTo>
                          <a:pt x="2" y="136"/>
                        </a:lnTo>
                        <a:lnTo>
                          <a:pt x="2" y="136"/>
                        </a:lnTo>
                        <a:lnTo>
                          <a:pt x="2" y="136"/>
                        </a:lnTo>
                        <a:lnTo>
                          <a:pt x="0" y="136"/>
                        </a:lnTo>
                        <a:lnTo>
                          <a:pt x="0" y="134"/>
                        </a:lnTo>
                        <a:lnTo>
                          <a:pt x="0" y="134"/>
                        </a:lnTo>
                        <a:lnTo>
                          <a:pt x="0" y="134"/>
                        </a:lnTo>
                        <a:lnTo>
                          <a:pt x="0" y="134"/>
                        </a:lnTo>
                        <a:lnTo>
                          <a:pt x="0" y="132"/>
                        </a:lnTo>
                        <a:lnTo>
                          <a:pt x="0" y="132"/>
                        </a:lnTo>
                        <a:lnTo>
                          <a:pt x="0" y="132"/>
                        </a:lnTo>
                        <a:lnTo>
                          <a:pt x="0" y="130"/>
                        </a:lnTo>
                        <a:lnTo>
                          <a:pt x="0" y="130"/>
                        </a:lnTo>
                        <a:lnTo>
                          <a:pt x="0" y="128"/>
                        </a:lnTo>
                        <a:lnTo>
                          <a:pt x="0" y="128"/>
                        </a:lnTo>
                        <a:lnTo>
                          <a:pt x="0" y="128"/>
                        </a:lnTo>
                        <a:lnTo>
                          <a:pt x="0" y="128"/>
                        </a:lnTo>
                        <a:lnTo>
                          <a:pt x="0" y="126"/>
                        </a:lnTo>
                        <a:lnTo>
                          <a:pt x="0" y="126"/>
                        </a:lnTo>
                        <a:lnTo>
                          <a:pt x="2" y="126"/>
                        </a:lnTo>
                        <a:lnTo>
                          <a:pt x="2" y="125"/>
                        </a:lnTo>
                        <a:lnTo>
                          <a:pt x="2" y="125"/>
                        </a:lnTo>
                        <a:lnTo>
                          <a:pt x="2" y="125"/>
                        </a:lnTo>
                        <a:lnTo>
                          <a:pt x="2" y="123"/>
                        </a:lnTo>
                        <a:lnTo>
                          <a:pt x="2" y="123"/>
                        </a:lnTo>
                        <a:lnTo>
                          <a:pt x="4" y="123"/>
                        </a:lnTo>
                        <a:lnTo>
                          <a:pt x="4" y="123"/>
                        </a:lnTo>
                        <a:lnTo>
                          <a:pt x="4" y="123"/>
                        </a:lnTo>
                        <a:lnTo>
                          <a:pt x="6" y="123"/>
                        </a:lnTo>
                        <a:lnTo>
                          <a:pt x="6" y="123"/>
                        </a:lnTo>
                        <a:lnTo>
                          <a:pt x="6" y="123"/>
                        </a:lnTo>
                        <a:lnTo>
                          <a:pt x="6" y="121"/>
                        </a:lnTo>
                        <a:lnTo>
                          <a:pt x="8" y="121"/>
                        </a:lnTo>
                        <a:lnTo>
                          <a:pt x="8" y="121"/>
                        </a:lnTo>
                        <a:lnTo>
                          <a:pt x="10" y="121"/>
                        </a:lnTo>
                        <a:lnTo>
                          <a:pt x="10" y="121"/>
                        </a:lnTo>
                        <a:lnTo>
                          <a:pt x="10" y="121"/>
                        </a:lnTo>
                        <a:lnTo>
                          <a:pt x="10" y="121"/>
                        </a:lnTo>
                        <a:lnTo>
                          <a:pt x="12" y="121"/>
                        </a:lnTo>
                        <a:lnTo>
                          <a:pt x="12" y="121"/>
                        </a:lnTo>
                        <a:lnTo>
                          <a:pt x="12" y="121"/>
                        </a:lnTo>
                        <a:lnTo>
                          <a:pt x="12" y="121"/>
                        </a:lnTo>
                        <a:lnTo>
                          <a:pt x="14" y="121"/>
                        </a:lnTo>
                        <a:lnTo>
                          <a:pt x="14" y="119"/>
                        </a:lnTo>
                        <a:lnTo>
                          <a:pt x="14" y="119"/>
                        </a:lnTo>
                        <a:lnTo>
                          <a:pt x="16" y="119"/>
                        </a:lnTo>
                        <a:lnTo>
                          <a:pt x="16" y="119"/>
                        </a:lnTo>
                        <a:lnTo>
                          <a:pt x="16" y="119"/>
                        </a:lnTo>
                        <a:lnTo>
                          <a:pt x="16" y="119"/>
                        </a:lnTo>
                        <a:lnTo>
                          <a:pt x="18" y="119"/>
                        </a:lnTo>
                        <a:lnTo>
                          <a:pt x="18" y="119"/>
                        </a:lnTo>
                        <a:lnTo>
                          <a:pt x="18" y="117"/>
                        </a:lnTo>
                        <a:lnTo>
                          <a:pt x="18" y="117"/>
                        </a:lnTo>
                        <a:lnTo>
                          <a:pt x="20" y="117"/>
                        </a:lnTo>
                        <a:lnTo>
                          <a:pt x="20" y="117"/>
                        </a:lnTo>
                        <a:lnTo>
                          <a:pt x="20" y="117"/>
                        </a:lnTo>
                        <a:lnTo>
                          <a:pt x="21" y="117"/>
                        </a:lnTo>
                        <a:lnTo>
                          <a:pt x="21" y="117"/>
                        </a:lnTo>
                        <a:lnTo>
                          <a:pt x="21" y="117"/>
                        </a:lnTo>
                        <a:lnTo>
                          <a:pt x="21" y="115"/>
                        </a:lnTo>
                        <a:lnTo>
                          <a:pt x="23" y="115"/>
                        </a:lnTo>
                        <a:lnTo>
                          <a:pt x="23" y="115"/>
                        </a:lnTo>
                        <a:lnTo>
                          <a:pt x="23" y="115"/>
                        </a:lnTo>
                        <a:lnTo>
                          <a:pt x="23" y="115"/>
                        </a:lnTo>
                        <a:lnTo>
                          <a:pt x="25" y="115"/>
                        </a:lnTo>
                        <a:lnTo>
                          <a:pt x="25" y="115"/>
                        </a:lnTo>
                        <a:lnTo>
                          <a:pt x="27" y="115"/>
                        </a:lnTo>
                        <a:lnTo>
                          <a:pt x="27" y="113"/>
                        </a:lnTo>
                        <a:lnTo>
                          <a:pt x="27" y="113"/>
                        </a:lnTo>
                        <a:lnTo>
                          <a:pt x="27" y="113"/>
                        </a:lnTo>
                        <a:lnTo>
                          <a:pt x="29" y="113"/>
                        </a:lnTo>
                        <a:lnTo>
                          <a:pt x="29" y="113"/>
                        </a:lnTo>
                        <a:lnTo>
                          <a:pt x="29" y="113"/>
                        </a:lnTo>
                        <a:lnTo>
                          <a:pt x="29" y="113"/>
                        </a:lnTo>
                        <a:lnTo>
                          <a:pt x="31" y="113"/>
                        </a:lnTo>
                        <a:lnTo>
                          <a:pt x="31" y="113"/>
                        </a:lnTo>
                        <a:lnTo>
                          <a:pt x="31" y="113"/>
                        </a:lnTo>
                        <a:lnTo>
                          <a:pt x="33" y="113"/>
                        </a:lnTo>
                        <a:lnTo>
                          <a:pt x="33" y="113"/>
                        </a:lnTo>
                        <a:lnTo>
                          <a:pt x="33" y="111"/>
                        </a:lnTo>
                        <a:lnTo>
                          <a:pt x="33" y="111"/>
                        </a:lnTo>
                        <a:lnTo>
                          <a:pt x="35" y="111"/>
                        </a:lnTo>
                        <a:lnTo>
                          <a:pt x="35" y="111"/>
                        </a:lnTo>
                        <a:lnTo>
                          <a:pt x="35" y="111"/>
                        </a:lnTo>
                        <a:lnTo>
                          <a:pt x="35" y="111"/>
                        </a:lnTo>
                        <a:lnTo>
                          <a:pt x="37" y="111"/>
                        </a:lnTo>
                        <a:lnTo>
                          <a:pt x="37" y="111"/>
                        </a:lnTo>
                        <a:lnTo>
                          <a:pt x="37" y="109"/>
                        </a:lnTo>
                        <a:lnTo>
                          <a:pt x="39" y="109"/>
                        </a:lnTo>
                        <a:lnTo>
                          <a:pt x="39" y="109"/>
                        </a:lnTo>
                        <a:lnTo>
                          <a:pt x="39" y="109"/>
                        </a:lnTo>
                        <a:lnTo>
                          <a:pt x="39" y="109"/>
                        </a:lnTo>
                        <a:lnTo>
                          <a:pt x="41" y="109"/>
                        </a:lnTo>
                        <a:lnTo>
                          <a:pt x="41" y="109"/>
                        </a:lnTo>
                        <a:lnTo>
                          <a:pt x="43" y="109"/>
                        </a:lnTo>
                        <a:lnTo>
                          <a:pt x="43" y="107"/>
                        </a:lnTo>
                        <a:lnTo>
                          <a:pt x="43" y="107"/>
                        </a:lnTo>
                        <a:lnTo>
                          <a:pt x="43" y="107"/>
                        </a:lnTo>
                        <a:lnTo>
                          <a:pt x="44" y="107"/>
                        </a:lnTo>
                        <a:lnTo>
                          <a:pt x="44" y="107"/>
                        </a:lnTo>
                        <a:lnTo>
                          <a:pt x="44" y="107"/>
                        </a:lnTo>
                        <a:lnTo>
                          <a:pt x="44" y="107"/>
                        </a:lnTo>
                        <a:lnTo>
                          <a:pt x="46" y="107"/>
                        </a:lnTo>
                        <a:lnTo>
                          <a:pt x="46" y="105"/>
                        </a:lnTo>
                        <a:lnTo>
                          <a:pt x="46" y="105"/>
                        </a:lnTo>
                        <a:lnTo>
                          <a:pt x="48" y="105"/>
                        </a:lnTo>
                        <a:lnTo>
                          <a:pt x="48" y="105"/>
                        </a:lnTo>
                        <a:lnTo>
                          <a:pt x="48" y="105"/>
                        </a:lnTo>
                        <a:lnTo>
                          <a:pt x="48" y="105"/>
                        </a:lnTo>
                        <a:lnTo>
                          <a:pt x="50" y="105"/>
                        </a:lnTo>
                        <a:lnTo>
                          <a:pt x="50" y="105"/>
                        </a:lnTo>
                        <a:lnTo>
                          <a:pt x="50" y="103"/>
                        </a:lnTo>
                        <a:lnTo>
                          <a:pt x="50" y="103"/>
                        </a:lnTo>
                        <a:lnTo>
                          <a:pt x="52" y="103"/>
                        </a:lnTo>
                        <a:lnTo>
                          <a:pt x="52" y="103"/>
                        </a:lnTo>
                        <a:lnTo>
                          <a:pt x="54" y="103"/>
                        </a:lnTo>
                        <a:lnTo>
                          <a:pt x="54" y="103"/>
                        </a:lnTo>
                        <a:lnTo>
                          <a:pt x="54" y="103"/>
                        </a:lnTo>
                        <a:lnTo>
                          <a:pt x="54" y="103"/>
                        </a:lnTo>
                        <a:lnTo>
                          <a:pt x="54" y="102"/>
                        </a:lnTo>
                        <a:lnTo>
                          <a:pt x="54" y="102"/>
                        </a:lnTo>
                        <a:lnTo>
                          <a:pt x="54" y="102"/>
                        </a:lnTo>
                        <a:lnTo>
                          <a:pt x="54" y="100"/>
                        </a:lnTo>
                        <a:lnTo>
                          <a:pt x="54" y="100"/>
                        </a:lnTo>
                        <a:lnTo>
                          <a:pt x="56" y="100"/>
                        </a:lnTo>
                        <a:lnTo>
                          <a:pt x="56" y="98"/>
                        </a:lnTo>
                        <a:lnTo>
                          <a:pt x="56" y="98"/>
                        </a:lnTo>
                        <a:lnTo>
                          <a:pt x="56" y="96"/>
                        </a:lnTo>
                        <a:lnTo>
                          <a:pt x="56" y="96"/>
                        </a:lnTo>
                        <a:lnTo>
                          <a:pt x="56" y="96"/>
                        </a:lnTo>
                        <a:lnTo>
                          <a:pt x="56" y="96"/>
                        </a:lnTo>
                        <a:lnTo>
                          <a:pt x="56" y="94"/>
                        </a:lnTo>
                        <a:lnTo>
                          <a:pt x="56" y="94"/>
                        </a:lnTo>
                        <a:lnTo>
                          <a:pt x="56" y="94"/>
                        </a:lnTo>
                        <a:lnTo>
                          <a:pt x="56" y="92"/>
                        </a:lnTo>
                        <a:lnTo>
                          <a:pt x="56" y="92"/>
                        </a:lnTo>
                        <a:lnTo>
                          <a:pt x="58" y="92"/>
                        </a:lnTo>
                        <a:lnTo>
                          <a:pt x="58" y="90"/>
                        </a:lnTo>
                        <a:lnTo>
                          <a:pt x="58" y="90"/>
                        </a:lnTo>
                        <a:lnTo>
                          <a:pt x="58" y="88"/>
                        </a:lnTo>
                        <a:lnTo>
                          <a:pt x="58" y="88"/>
                        </a:lnTo>
                        <a:lnTo>
                          <a:pt x="58" y="88"/>
                        </a:lnTo>
                        <a:lnTo>
                          <a:pt x="58" y="88"/>
                        </a:lnTo>
                        <a:lnTo>
                          <a:pt x="58" y="86"/>
                        </a:lnTo>
                        <a:lnTo>
                          <a:pt x="60" y="86"/>
                        </a:lnTo>
                        <a:lnTo>
                          <a:pt x="60" y="86"/>
                        </a:lnTo>
                        <a:lnTo>
                          <a:pt x="60" y="84"/>
                        </a:lnTo>
                        <a:lnTo>
                          <a:pt x="60" y="84"/>
                        </a:lnTo>
                        <a:lnTo>
                          <a:pt x="60" y="84"/>
                        </a:lnTo>
                        <a:lnTo>
                          <a:pt x="60" y="82"/>
                        </a:lnTo>
                        <a:lnTo>
                          <a:pt x="60" y="82"/>
                        </a:lnTo>
                        <a:lnTo>
                          <a:pt x="60" y="80"/>
                        </a:lnTo>
                        <a:lnTo>
                          <a:pt x="60" y="80"/>
                        </a:lnTo>
                        <a:lnTo>
                          <a:pt x="60" y="80"/>
                        </a:lnTo>
                        <a:lnTo>
                          <a:pt x="60" y="80"/>
                        </a:lnTo>
                        <a:lnTo>
                          <a:pt x="60" y="79"/>
                        </a:lnTo>
                        <a:lnTo>
                          <a:pt x="62" y="79"/>
                        </a:lnTo>
                        <a:lnTo>
                          <a:pt x="62" y="79"/>
                        </a:lnTo>
                        <a:lnTo>
                          <a:pt x="62" y="77"/>
                        </a:lnTo>
                        <a:lnTo>
                          <a:pt x="62" y="77"/>
                        </a:lnTo>
                        <a:lnTo>
                          <a:pt x="62" y="77"/>
                        </a:lnTo>
                        <a:lnTo>
                          <a:pt x="62" y="75"/>
                        </a:lnTo>
                        <a:lnTo>
                          <a:pt x="62" y="75"/>
                        </a:lnTo>
                        <a:lnTo>
                          <a:pt x="62" y="73"/>
                        </a:lnTo>
                        <a:lnTo>
                          <a:pt x="62" y="73"/>
                        </a:lnTo>
                        <a:lnTo>
                          <a:pt x="62" y="73"/>
                        </a:lnTo>
                        <a:lnTo>
                          <a:pt x="62" y="73"/>
                        </a:lnTo>
                        <a:lnTo>
                          <a:pt x="64" y="73"/>
                        </a:lnTo>
                        <a:lnTo>
                          <a:pt x="64" y="71"/>
                        </a:lnTo>
                        <a:lnTo>
                          <a:pt x="64" y="71"/>
                        </a:lnTo>
                        <a:lnTo>
                          <a:pt x="64" y="69"/>
                        </a:lnTo>
                        <a:lnTo>
                          <a:pt x="64" y="69"/>
                        </a:lnTo>
                        <a:lnTo>
                          <a:pt x="64" y="69"/>
                        </a:lnTo>
                        <a:lnTo>
                          <a:pt x="64" y="67"/>
                        </a:lnTo>
                        <a:lnTo>
                          <a:pt x="64" y="67"/>
                        </a:lnTo>
                        <a:lnTo>
                          <a:pt x="64" y="65"/>
                        </a:lnTo>
                        <a:lnTo>
                          <a:pt x="66" y="65"/>
                        </a:lnTo>
                        <a:lnTo>
                          <a:pt x="66" y="65"/>
                        </a:lnTo>
                        <a:lnTo>
                          <a:pt x="66" y="65"/>
                        </a:lnTo>
                        <a:lnTo>
                          <a:pt x="66" y="65"/>
                        </a:lnTo>
                        <a:lnTo>
                          <a:pt x="66" y="63"/>
                        </a:lnTo>
                        <a:lnTo>
                          <a:pt x="66" y="63"/>
                        </a:lnTo>
                        <a:lnTo>
                          <a:pt x="66" y="61"/>
                        </a:lnTo>
                        <a:lnTo>
                          <a:pt x="66" y="61"/>
                        </a:lnTo>
                        <a:lnTo>
                          <a:pt x="66" y="61"/>
                        </a:lnTo>
                        <a:lnTo>
                          <a:pt x="64" y="61"/>
                        </a:lnTo>
                        <a:lnTo>
                          <a:pt x="64" y="59"/>
                        </a:lnTo>
                        <a:lnTo>
                          <a:pt x="64" y="59"/>
                        </a:lnTo>
                        <a:lnTo>
                          <a:pt x="64" y="59"/>
                        </a:lnTo>
                        <a:lnTo>
                          <a:pt x="64" y="57"/>
                        </a:lnTo>
                        <a:lnTo>
                          <a:pt x="62" y="57"/>
                        </a:lnTo>
                        <a:lnTo>
                          <a:pt x="62" y="57"/>
                        </a:lnTo>
                        <a:lnTo>
                          <a:pt x="62" y="56"/>
                        </a:lnTo>
                        <a:lnTo>
                          <a:pt x="62" y="56"/>
                        </a:lnTo>
                        <a:lnTo>
                          <a:pt x="62" y="56"/>
                        </a:lnTo>
                        <a:lnTo>
                          <a:pt x="62" y="56"/>
                        </a:lnTo>
                        <a:lnTo>
                          <a:pt x="62" y="56"/>
                        </a:lnTo>
                        <a:lnTo>
                          <a:pt x="62" y="54"/>
                        </a:lnTo>
                        <a:lnTo>
                          <a:pt x="60" y="54"/>
                        </a:lnTo>
                        <a:lnTo>
                          <a:pt x="60" y="54"/>
                        </a:lnTo>
                        <a:lnTo>
                          <a:pt x="60" y="52"/>
                        </a:lnTo>
                        <a:lnTo>
                          <a:pt x="60" y="52"/>
                        </a:lnTo>
                        <a:lnTo>
                          <a:pt x="60" y="52"/>
                        </a:lnTo>
                        <a:lnTo>
                          <a:pt x="60" y="52"/>
                        </a:lnTo>
                        <a:lnTo>
                          <a:pt x="60" y="50"/>
                        </a:lnTo>
                        <a:lnTo>
                          <a:pt x="60" y="50"/>
                        </a:lnTo>
                        <a:lnTo>
                          <a:pt x="58" y="50"/>
                        </a:lnTo>
                        <a:lnTo>
                          <a:pt x="58" y="48"/>
                        </a:lnTo>
                        <a:lnTo>
                          <a:pt x="58" y="48"/>
                        </a:lnTo>
                        <a:lnTo>
                          <a:pt x="58" y="48"/>
                        </a:lnTo>
                        <a:lnTo>
                          <a:pt x="58" y="48"/>
                        </a:lnTo>
                        <a:lnTo>
                          <a:pt x="58" y="46"/>
                        </a:lnTo>
                        <a:lnTo>
                          <a:pt x="58" y="46"/>
                        </a:lnTo>
                        <a:lnTo>
                          <a:pt x="58" y="44"/>
                        </a:lnTo>
                        <a:lnTo>
                          <a:pt x="58" y="44"/>
                        </a:lnTo>
                        <a:lnTo>
                          <a:pt x="58" y="42"/>
                        </a:lnTo>
                        <a:lnTo>
                          <a:pt x="58" y="42"/>
                        </a:lnTo>
                        <a:lnTo>
                          <a:pt x="58" y="40"/>
                        </a:lnTo>
                        <a:lnTo>
                          <a:pt x="58" y="40"/>
                        </a:lnTo>
                        <a:lnTo>
                          <a:pt x="58" y="40"/>
                        </a:lnTo>
                        <a:lnTo>
                          <a:pt x="58" y="40"/>
                        </a:lnTo>
                        <a:lnTo>
                          <a:pt x="58" y="38"/>
                        </a:lnTo>
                        <a:lnTo>
                          <a:pt x="60" y="38"/>
                        </a:lnTo>
                        <a:lnTo>
                          <a:pt x="60" y="38"/>
                        </a:lnTo>
                        <a:lnTo>
                          <a:pt x="60" y="38"/>
                        </a:lnTo>
                        <a:lnTo>
                          <a:pt x="60" y="36"/>
                        </a:lnTo>
                        <a:lnTo>
                          <a:pt x="60" y="36"/>
                        </a:lnTo>
                        <a:lnTo>
                          <a:pt x="60" y="36"/>
                        </a:lnTo>
                        <a:lnTo>
                          <a:pt x="60" y="34"/>
                        </a:lnTo>
                        <a:lnTo>
                          <a:pt x="60" y="34"/>
                        </a:lnTo>
                        <a:lnTo>
                          <a:pt x="60" y="33"/>
                        </a:lnTo>
                        <a:lnTo>
                          <a:pt x="62" y="33"/>
                        </a:lnTo>
                        <a:lnTo>
                          <a:pt x="62" y="33"/>
                        </a:lnTo>
                        <a:lnTo>
                          <a:pt x="62" y="33"/>
                        </a:lnTo>
                        <a:lnTo>
                          <a:pt x="62" y="33"/>
                        </a:lnTo>
                        <a:lnTo>
                          <a:pt x="62" y="31"/>
                        </a:lnTo>
                        <a:lnTo>
                          <a:pt x="62" y="31"/>
                        </a:lnTo>
                        <a:lnTo>
                          <a:pt x="62" y="31"/>
                        </a:lnTo>
                        <a:lnTo>
                          <a:pt x="62" y="29"/>
                        </a:lnTo>
                        <a:lnTo>
                          <a:pt x="62" y="29"/>
                        </a:lnTo>
                        <a:lnTo>
                          <a:pt x="62" y="27"/>
                        </a:lnTo>
                        <a:lnTo>
                          <a:pt x="64" y="27"/>
                        </a:lnTo>
                        <a:lnTo>
                          <a:pt x="64" y="27"/>
                        </a:lnTo>
                        <a:lnTo>
                          <a:pt x="64" y="27"/>
                        </a:lnTo>
                        <a:lnTo>
                          <a:pt x="64" y="25"/>
                        </a:lnTo>
                        <a:lnTo>
                          <a:pt x="64" y="25"/>
                        </a:lnTo>
                        <a:lnTo>
                          <a:pt x="64" y="25"/>
                        </a:lnTo>
                        <a:lnTo>
                          <a:pt x="64" y="25"/>
                        </a:lnTo>
                        <a:lnTo>
                          <a:pt x="64" y="23"/>
                        </a:lnTo>
                        <a:lnTo>
                          <a:pt x="62" y="23"/>
                        </a:lnTo>
                        <a:lnTo>
                          <a:pt x="62" y="23"/>
                        </a:lnTo>
                        <a:lnTo>
                          <a:pt x="64" y="23"/>
                        </a:lnTo>
                        <a:lnTo>
                          <a:pt x="64" y="21"/>
                        </a:lnTo>
                        <a:lnTo>
                          <a:pt x="64" y="21"/>
                        </a:lnTo>
                        <a:lnTo>
                          <a:pt x="66" y="21"/>
                        </a:lnTo>
                        <a:lnTo>
                          <a:pt x="66" y="21"/>
                        </a:lnTo>
                        <a:lnTo>
                          <a:pt x="66" y="21"/>
                        </a:lnTo>
                        <a:lnTo>
                          <a:pt x="66" y="21"/>
                        </a:lnTo>
                        <a:lnTo>
                          <a:pt x="67" y="21"/>
                        </a:lnTo>
                        <a:lnTo>
                          <a:pt x="67" y="21"/>
                        </a:lnTo>
                        <a:lnTo>
                          <a:pt x="67" y="21"/>
                        </a:lnTo>
                        <a:lnTo>
                          <a:pt x="69" y="21"/>
                        </a:lnTo>
                        <a:lnTo>
                          <a:pt x="69" y="21"/>
                        </a:lnTo>
                        <a:lnTo>
                          <a:pt x="69" y="21"/>
                        </a:lnTo>
                        <a:lnTo>
                          <a:pt x="69" y="21"/>
                        </a:lnTo>
                        <a:lnTo>
                          <a:pt x="71" y="21"/>
                        </a:lnTo>
                        <a:lnTo>
                          <a:pt x="71" y="21"/>
                        </a:lnTo>
                        <a:lnTo>
                          <a:pt x="71" y="19"/>
                        </a:lnTo>
                        <a:lnTo>
                          <a:pt x="71" y="19"/>
                        </a:lnTo>
                        <a:lnTo>
                          <a:pt x="71" y="17"/>
                        </a:lnTo>
                        <a:lnTo>
                          <a:pt x="71" y="17"/>
                        </a:lnTo>
                        <a:lnTo>
                          <a:pt x="71" y="17"/>
                        </a:lnTo>
                        <a:lnTo>
                          <a:pt x="71" y="17"/>
                        </a:lnTo>
                        <a:lnTo>
                          <a:pt x="69" y="17"/>
                        </a:lnTo>
                        <a:lnTo>
                          <a:pt x="69" y="17"/>
                        </a:lnTo>
                        <a:lnTo>
                          <a:pt x="69" y="17"/>
                        </a:lnTo>
                        <a:lnTo>
                          <a:pt x="69" y="17"/>
                        </a:lnTo>
                        <a:lnTo>
                          <a:pt x="67" y="17"/>
                        </a:lnTo>
                        <a:lnTo>
                          <a:pt x="67" y="17"/>
                        </a:lnTo>
                        <a:lnTo>
                          <a:pt x="67" y="15"/>
                        </a:lnTo>
                        <a:lnTo>
                          <a:pt x="69" y="15"/>
                        </a:lnTo>
                        <a:lnTo>
                          <a:pt x="69" y="15"/>
                        </a:lnTo>
                        <a:lnTo>
                          <a:pt x="69" y="13"/>
                        </a:lnTo>
                        <a:lnTo>
                          <a:pt x="69" y="13"/>
                        </a:lnTo>
                        <a:lnTo>
                          <a:pt x="67" y="13"/>
                        </a:lnTo>
                        <a:lnTo>
                          <a:pt x="67" y="11"/>
                        </a:lnTo>
                        <a:lnTo>
                          <a:pt x="67" y="11"/>
                        </a:lnTo>
                        <a:lnTo>
                          <a:pt x="67" y="10"/>
                        </a:lnTo>
                        <a:lnTo>
                          <a:pt x="67" y="10"/>
                        </a:lnTo>
                        <a:lnTo>
                          <a:pt x="69" y="10"/>
                        </a:lnTo>
                        <a:lnTo>
                          <a:pt x="69" y="8"/>
                        </a:lnTo>
                        <a:lnTo>
                          <a:pt x="69" y="8"/>
                        </a:lnTo>
                        <a:lnTo>
                          <a:pt x="69" y="8"/>
                        </a:lnTo>
                        <a:lnTo>
                          <a:pt x="69" y="6"/>
                        </a:lnTo>
                        <a:lnTo>
                          <a:pt x="69" y="6"/>
                        </a:lnTo>
                        <a:lnTo>
                          <a:pt x="69" y="4"/>
                        </a:lnTo>
                        <a:lnTo>
                          <a:pt x="67" y="4"/>
                        </a:lnTo>
                        <a:lnTo>
                          <a:pt x="67" y="4"/>
                        </a:lnTo>
                        <a:lnTo>
                          <a:pt x="69" y="4"/>
                        </a:lnTo>
                        <a:lnTo>
                          <a:pt x="69" y="2"/>
                        </a:lnTo>
                        <a:lnTo>
                          <a:pt x="69" y="2"/>
                        </a:lnTo>
                        <a:lnTo>
                          <a:pt x="69" y="2"/>
                        </a:lnTo>
                        <a:lnTo>
                          <a:pt x="69" y="2"/>
                        </a:lnTo>
                        <a:lnTo>
                          <a:pt x="71" y="2"/>
                        </a:lnTo>
                        <a:lnTo>
                          <a:pt x="71" y="0"/>
                        </a:lnTo>
                        <a:lnTo>
                          <a:pt x="71" y="0"/>
                        </a:lnTo>
                        <a:lnTo>
                          <a:pt x="71" y="2"/>
                        </a:lnTo>
                        <a:lnTo>
                          <a:pt x="71" y="2"/>
                        </a:lnTo>
                        <a:lnTo>
                          <a:pt x="71" y="2"/>
                        </a:lnTo>
                        <a:lnTo>
                          <a:pt x="71" y="4"/>
                        </a:lnTo>
                        <a:lnTo>
                          <a:pt x="71" y="4"/>
                        </a:lnTo>
                        <a:lnTo>
                          <a:pt x="71" y="4"/>
                        </a:lnTo>
                        <a:lnTo>
                          <a:pt x="71" y="4"/>
                        </a:lnTo>
                        <a:lnTo>
                          <a:pt x="71" y="6"/>
                        </a:lnTo>
                        <a:lnTo>
                          <a:pt x="71" y="6"/>
                        </a:lnTo>
                        <a:lnTo>
                          <a:pt x="73" y="6"/>
                        </a:lnTo>
                        <a:lnTo>
                          <a:pt x="73" y="6"/>
                        </a:lnTo>
                        <a:lnTo>
                          <a:pt x="75" y="6"/>
                        </a:lnTo>
                        <a:lnTo>
                          <a:pt x="75" y="6"/>
                        </a:lnTo>
                        <a:lnTo>
                          <a:pt x="75" y="6"/>
                        </a:lnTo>
                        <a:lnTo>
                          <a:pt x="75" y="4"/>
                        </a:lnTo>
                        <a:lnTo>
                          <a:pt x="75" y="4"/>
                        </a:lnTo>
                        <a:lnTo>
                          <a:pt x="77" y="4"/>
                        </a:lnTo>
                        <a:lnTo>
                          <a:pt x="77" y="4"/>
                        </a:lnTo>
                        <a:lnTo>
                          <a:pt x="77" y="4"/>
                        </a:lnTo>
                        <a:lnTo>
                          <a:pt x="77" y="2"/>
                        </a:lnTo>
                        <a:lnTo>
                          <a:pt x="77" y="2"/>
                        </a:lnTo>
                        <a:lnTo>
                          <a:pt x="77" y="2"/>
                        </a:lnTo>
                        <a:lnTo>
                          <a:pt x="77" y="0"/>
                        </a:lnTo>
                        <a:lnTo>
                          <a:pt x="79" y="0"/>
                        </a:lnTo>
                        <a:lnTo>
                          <a:pt x="79" y="2"/>
                        </a:lnTo>
                        <a:lnTo>
                          <a:pt x="79"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19" name="Freeform 571">
                    <a:extLst>
                      <a:ext uri="{FF2B5EF4-FFF2-40B4-BE49-F238E27FC236}">
                        <a16:creationId xmlns:a16="http://schemas.microsoft.com/office/drawing/2014/main" id="{44AC37BF-9AF3-4A27-BB58-FC0C7D696729}"/>
                      </a:ext>
                    </a:extLst>
                  </p:cNvPr>
                  <p:cNvSpPr>
                    <a:spLocks/>
                  </p:cNvSpPr>
                  <p:nvPr/>
                </p:nvSpPr>
                <p:spPr bwMode="auto">
                  <a:xfrm>
                    <a:off x="11552" y="2398"/>
                    <a:ext cx="138" cy="172"/>
                  </a:xfrm>
                  <a:custGeom>
                    <a:avLst/>
                    <a:gdLst>
                      <a:gd name="T0" fmla="*/ 83 w 138"/>
                      <a:gd name="T1" fmla="*/ 10 h 172"/>
                      <a:gd name="T2" fmla="*/ 87 w 138"/>
                      <a:gd name="T3" fmla="*/ 17 h 172"/>
                      <a:gd name="T4" fmla="*/ 92 w 138"/>
                      <a:gd name="T5" fmla="*/ 23 h 172"/>
                      <a:gd name="T6" fmla="*/ 100 w 138"/>
                      <a:gd name="T7" fmla="*/ 25 h 172"/>
                      <a:gd name="T8" fmla="*/ 108 w 138"/>
                      <a:gd name="T9" fmla="*/ 27 h 172"/>
                      <a:gd name="T10" fmla="*/ 113 w 138"/>
                      <a:gd name="T11" fmla="*/ 29 h 172"/>
                      <a:gd name="T12" fmla="*/ 119 w 138"/>
                      <a:gd name="T13" fmla="*/ 33 h 172"/>
                      <a:gd name="T14" fmla="*/ 125 w 138"/>
                      <a:gd name="T15" fmla="*/ 40 h 172"/>
                      <a:gd name="T16" fmla="*/ 129 w 138"/>
                      <a:gd name="T17" fmla="*/ 46 h 172"/>
                      <a:gd name="T18" fmla="*/ 136 w 138"/>
                      <a:gd name="T19" fmla="*/ 50 h 172"/>
                      <a:gd name="T20" fmla="*/ 138 w 138"/>
                      <a:gd name="T21" fmla="*/ 57 h 172"/>
                      <a:gd name="T22" fmla="*/ 134 w 138"/>
                      <a:gd name="T23" fmla="*/ 65 h 172"/>
                      <a:gd name="T24" fmla="*/ 131 w 138"/>
                      <a:gd name="T25" fmla="*/ 73 h 172"/>
                      <a:gd name="T26" fmla="*/ 125 w 138"/>
                      <a:gd name="T27" fmla="*/ 79 h 172"/>
                      <a:gd name="T28" fmla="*/ 119 w 138"/>
                      <a:gd name="T29" fmla="*/ 84 h 172"/>
                      <a:gd name="T30" fmla="*/ 115 w 138"/>
                      <a:gd name="T31" fmla="*/ 92 h 172"/>
                      <a:gd name="T32" fmla="*/ 110 w 138"/>
                      <a:gd name="T33" fmla="*/ 96 h 172"/>
                      <a:gd name="T34" fmla="*/ 108 w 138"/>
                      <a:gd name="T35" fmla="*/ 96 h 172"/>
                      <a:gd name="T36" fmla="*/ 104 w 138"/>
                      <a:gd name="T37" fmla="*/ 102 h 172"/>
                      <a:gd name="T38" fmla="*/ 102 w 138"/>
                      <a:gd name="T39" fmla="*/ 111 h 172"/>
                      <a:gd name="T40" fmla="*/ 102 w 138"/>
                      <a:gd name="T41" fmla="*/ 119 h 172"/>
                      <a:gd name="T42" fmla="*/ 102 w 138"/>
                      <a:gd name="T43" fmla="*/ 126 h 172"/>
                      <a:gd name="T44" fmla="*/ 92 w 138"/>
                      <a:gd name="T45" fmla="*/ 126 h 172"/>
                      <a:gd name="T46" fmla="*/ 85 w 138"/>
                      <a:gd name="T47" fmla="*/ 130 h 172"/>
                      <a:gd name="T48" fmla="*/ 83 w 138"/>
                      <a:gd name="T49" fmla="*/ 140 h 172"/>
                      <a:gd name="T50" fmla="*/ 77 w 138"/>
                      <a:gd name="T51" fmla="*/ 146 h 172"/>
                      <a:gd name="T52" fmla="*/ 69 w 138"/>
                      <a:gd name="T53" fmla="*/ 148 h 172"/>
                      <a:gd name="T54" fmla="*/ 62 w 138"/>
                      <a:gd name="T55" fmla="*/ 149 h 172"/>
                      <a:gd name="T56" fmla="*/ 60 w 138"/>
                      <a:gd name="T57" fmla="*/ 157 h 172"/>
                      <a:gd name="T58" fmla="*/ 56 w 138"/>
                      <a:gd name="T59" fmla="*/ 163 h 172"/>
                      <a:gd name="T60" fmla="*/ 48 w 138"/>
                      <a:gd name="T61" fmla="*/ 167 h 172"/>
                      <a:gd name="T62" fmla="*/ 41 w 138"/>
                      <a:gd name="T63" fmla="*/ 165 h 172"/>
                      <a:gd name="T64" fmla="*/ 33 w 138"/>
                      <a:gd name="T65" fmla="*/ 169 h 172"/>
                      <a:gd name="T66" fmla="*/ 27 w 138"/>
                      <a:gd name="T67" fmla="*/ 171 h 172"/>
                      <a:gd name="T68" fmla="*/ 20 w 138"/>
                      <a:gd name="T69" fmla="*/ 171 h 172"/>
                      <a:gd name="T70" fmla="*/ 16 w 138"/>
                      <a:gd name="T71" fmla="*/ 165 h 172"/>
                      <a:gd name="T72" fmla="*/ 14 w 138"/>
                      <a:gd name="T73" fmla="*/ 155 h 172"/>
                      <a:gd name="T74" fmla="*/ 10 w 138"/>
                      <a:gd name="T75" fmla="*/ 149 h 172"/>
                      <a:gd name="T76" fmla="*/ 4 w 138"/>
                      <a:gd name="T77" fmla="*/ 142 h 172"/>
                      <a:gd name="T78" fmla="*/ 0 w 138"/>
                      <a:gd name="T79" fmla="*/ 134 h 172"/>
                      <a:gd name="T80" fmla="*/ 0 w 138"/>
                      <a:gd name="T81" fmla="*/ 126 h 172"/>
                      <a:gd name="T82" fmla="*/ 8 w 138"/>
                      <a:gd name="T83" fmla="*/ 121 h 172"/>
                      <a:gd name="T84" fmla="*/ 16 w 138"/>
                      <a:gd name="T85" fmla="*/ 119 h 172"/>
                      <a:gd name="T86" fmla="*/ 23 w 138"/>
                      <a:gd name="T87" fmla="*/ 115 h 172"/>
                      <a:gd name="T88" fmla="*/ 31 w 138"/>
                      <a:gd name="T89" fmla="*/ 113 h 172"/>
                      <a:gd name="T90" fmla="*/ 39 w 138"/>
                      <a:gd name="T91" fmla="*/ 109 h 172"/>
                      <a:gd name="T92" fmla="*/ 46 w 138"/>
                      <a:gd name="T93" fmla="*/ 107 h 172"/>
                      <a:gd name="T94" fmla="*/ 54 w 138"/>
                      <a:gd name="T95" fmla="*/ 103 h 172"/>
                      <a:gd name="T96" fmla="*/ 56 w 138"/>
                      <a:gd name="T97" fmla="*/ 96 h 172"/>
                      <a:gd name="T98" fmla="*/ 60 w 138"/>
                      <a:gd name="T99" fmla="*/ 86 h 172"/>
                      <a:gd name="T100" fmla="*/ 62 w 138"/>
                      <a:gd name="T101" fmla="*/ 77 h 172"/>
                      <a:gd name="T102" fmla="*/ 64 w 138"/>
                      <a:gd name="T103" fmla="*/ 69 h 172"/>
                      <a:gd name="T104" fmla="*/ 64 w 138"/>
                      <a:gd name="T105" fmla="*/ 59 h 172"/>
                      <a:gd name="T106" fmla="*/ 60 w 138"/>
                      <a:gd name="T107" fmla="*/ 52 h 172"/>
                      <a:gd name="T108" fmla="*/ 58 w 138"/>
                      <a:gd name="T109" fmla="*/ 44 h 172"/>
                      <a:gd name="T110" fmla="*/ 60 w 138"/>
                      <a:gd name="T111" fmla="*/ 34 h 172"/>
                      <a:gd name="T112" fmla="*/ 64 w 138"/>
                      <a:gd name="T113" fmla="*/ 27 h 172"/>
                      <a:gd name="T114" fmla="*/ 66 w 138"/>
                      <a:gd name="T115" fmla="*/ 21 h 172"/>
                      <a:gd name="T116" fmla="*/ 71 w 138"/>
                      <a:gd name="T117" fmla="*/ 17 h 172"/>
                      <a:gd name="T118" fmla="*/ 67 w 138"/>
                      <a:gd name="T119" fmla="*/ 13 h 172"/>
                      <a:gd name="T120" fmla="*/ 69 w 138"/>
                      <a:gd name="T121" fmla="*/ 4 h 172"/>
                      <a:gd name="T122" fmla="*/ 71 w 138"/>
                      <a:gd name="T123" fmla="*/ 4 h 172"/>
                      <a:gd name="T124" fmla="*/ 77 w 138"/>
                      <a:gd name="T125" fmla="*/ 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172">
                        <a:moveTo>
                          <a:pt x="79" y="2"/>
                        </a:moveTo>
                        <a:lnTo>
                          <a:pt x="79" y="4"/>
                        </a:lnTo>
                        <a:lnTo>
                          <a:pt x="79" y="4"/>
                        </a:lnTo>
                        <a:lnTo>
                          <a:pt x="79" y="4"/>
                        </a:lnTo>
                        <a:lnTo>
                          <a:pt x="79" y="6"/>
                        </a:lnTo>
                        <a:lnTo>
                          <a:pt x="81" y="6"/>
                        </a:lnTo>
                        <a:lnTo>
                          <a:pt x="81" y="6"/>
                        </a:lnTo>
                        <a:lnTo>
                          <a:pt x="81" y="8"/>
                        </a:lnTo>
                        <a:lnTo>
                          <a:pt x="81" y="8"/>
                        </a:lnTo>
                        <a:lnTo>
                          <a:pt x="81" y="8"/>
                        </a:lnTo>
                        <a:lnTo>
                          <a:pt x="81" y="8"/>
                        </a:lnTo>
                        <a:lnTo>
                          <a:pt x="81" y="8"/>
                        </a:lnTo>
                        <a:lnTo>
                          <a:pt x="81" y="10"/>
                        </a:lnTo>
                        <a:lnTo>
                          <a:pt x="83" y="10"/>
                        </a:lnTo>
                        <a:lnTo>
                          <a:pt x="83" y="10"/>
                        </a:lnTo>
                        <a:lnTo>
                          <a:pt x="83" y="11"/>
                        </a:lnTo>
                        <a:lnTo>
                          <a:pt x="83" y="11"/>
                        </a:lnTo>
                        <a:lnTo>
                          <a:pt x="83" y="11"/>
                        </a:lnTo>
                        <a:lnTo>
                          <a:pt x="83" y="11"/>
                        </a:lnTo>
                        <a:lnTo>
                          <a:pt x="83" y="13"/>
                        </a:lnTo>
                        <a:lnTo>
                          <a:pt x="85" y="13"/>
                        </a:lnTo>
                        <a:lnTo>
                          <a:pt x="85" y="13"/>
                        </a:lnTo>
                        <a:lnTo>
                          <a:pt x="85" y="13"/>
                        </a:lnTo>
                        <a:lnTo>
                          <a:pt x="85" y="15"/>
                        </a:lnTo>
                        <a:lnTo>
                          <a:pt x="87" y="15"/>
                        </a:lnTo>
                        <a:lnTo>
                          <a:pt x="87" y="15"/>
                        </a:lnTo>
                        <a:lnTo>
                          <a:pt x="87" y="17"/>
                        </a:lnTo>
                        <a:lnTo>
                          <a:pt x="87" y="17"/>
                        </a:lnTo>
                        <a:lnTo>
                          <a:pt x="87" y="17"/>
                        </a:lnTo>
                        <a:lnTo>
                          <a:pt x="87" y="17"/>
                        </a:lnTo>
                        <a:lnTo>
                          <a:pt x="87" y="17"/>
                        </a:lnTo>
                        <a:lnTo>
                          <a:pt x="88" y="17"/>
                        </a:lnTo>
                        <a:lnTo>
                          <a:pt x="88" y="19"/>
                        </a:lnTo>
                        <a:lnTo>
                          <a:pt x="88" y="19"/>
                        </a:lnTo>
                        <a:lnTo>
                          <a:pt x="88" y="19"/>
                        </a:lnTo>
                        <a:lnTo>
                          <a:pt x="88" y="19"/>
                        </a:lnTo>
                        <a:lnTo>
                          <a:pt x="88" y="21"/>
                        </a:lnTo>
                        <a:lnTo>
                          <a:pt x="90" y="21"/>
                        </a:lnTo>
                        <a:lnTo>
                          <a:pt x="90" y="21"/>
                        </a:lnTo>
                        <a:lnTo>
                          <a:pt x="90" y="21"/>
                        </a:lnTo>
                        <a:lnTo>
                          <a:pt x="92" y="21"/>
                        </a:lnTo>
                        <a:lnTo>
                          <a:pt x="92" y="23"/>
                        </a:lnTo>
                        <a:lnTo>
                          <a:pt x="92" y="23"/>
                        </a:lnTo>
                        <a:lnTo>
                          <a:pt x="92" y="23"/>
                        </a:lnTo>
                        <a:lnTo>
                          <a:pt x="92" y="23"/>
                        </a:lnTo>
                        <a:lnTo>
                          <a:pt x="94" y="23"/>
                        </a:lnTo>
                        <a:lnTo>
                          <a:pt x="94" y="23"/>
                        </a:lnTo>
                        <a:lnTo>
                          <a:pt x="94" y="23"/>
                        </a:lnTo>
                        <a:lnTo>
                          <a:pt x="94" y="25"/>
                        </a:lnTo>
                        <a:lnTo>
                          <a:pt x="96" y="25"/>
                        </a:lnTo>
                        <a:lnTo>
                          <a:pt x="96" y="25"/>
                        </a:lnTo>
                        <a:lnTo>
                          <a:pt x="98" y="25"/>
                        </a:lnTo>
                        <a:lnTo>
                          <a:pt x="98" y="25"/>
                        </a:lnTo>
                        <a:lnTo>
                          <a:pt x="98" y="25"/>
                        </a:lnTo>
                        <a:lnTo>
                          <a:pt x="98" y="25"/>
                        </a:lnTo>
                        <a:lnTo>
                          <a:pt x="100" y="25"/>
                        </a:lnTo>
                        <a:lnTo>
                          <a:pt x="100" y="25"/>
                        </a:lnTo>
                        <a:lnTo>
                          <a:pt x="100" y="25"/>
                        </a:lnTo>
                        <a:lnTo>
                          <a:pt x="102" y="25"/>
                        </a:lnTo>
                        <a:lnTo>
                          <a:pt x="102" y="25"/>
                        </a:lnTo>
                        <a:lnTo>
                          <a:pt x="102" y="25"/>
                        </a:lnTo>
                        <a:lnTo>
                          <a:pt x="102" y="25"/>
                        </a:lnTo>
                        <a:lnTo>
                          <a:pt x="102" y="25"/>
                        </a:lnTo>
                        <a:lnTo>
                          <a:pt x="104" y="25"/>
                        </a:lnTo>
                        <a:lnTo>
                          <a:pt x="104" y="27"/>
                        </a:lnTo>
                        <a:lnTo>
                          <a:pt x="104" y="27"/>
                        </a:lnTo>
                        <a:lnTo>
                          <a:pt x="104" y="27"/>
                        </a:lnTo>
                        <a:lnTo>
                          <a:pt x="106" y="27"/>
                        </a:lnTo>
                        <a:lnTo>
                          <a:pt x="106" y="27"/>
                        </a:lnTo>
                        <a:lnTo>
                          <a:pt x="108" y="27"/>
                        </a:lnTo>
                        <a:lnTo>
                          <a:pt x="108" y="27"/>
                        </a:lnTo>
                        <a:lnTo>
                          <a:pt x="108" y="27"/>
                        </a:lnTo>
                        <a:lnTo>
                          <a:pt x="108" y="27"/>
                        </a:lnTo>
                        <a:lnTo>
                          <a:pt x="110" y="27"/>
                        </a:lnTo>
                        <a:lnTo>
                          <a:pt x="110" y="27"/>
                        </a:lnTo>
                        <a:lnTo>
                          <a:pt x="110" y="27"/>
                        </a:lnTo>
                        <a:lnTo>
                          <a:pt x="110" y="29"/>
                        </a:lnTo>
                        <a:lnTo>
                          <a:pt x="111" y="29"/>
                        </a:lnTo>
                        <a:lnTo>
                          <a:pt x="111" y="29"/>
                        </a:lnTo>
                        <a:lnTo>
                          <a:pt x="111" y="29"/>
                        </a:lnTo>
                        <a:lnTo>
                          <a:pt x="113" y="29"/>
                        </a:lnTo>
                        <a:lnTo>
                          <a:pt x="113" y="29"/>
                        </a:lnTo>
                        <a:lnTo>
                          <a:pt x="113" y="29"/>
                        </a:lnTo>
                        <a:lnTo>
                          <a:pt x="113" y="29"/>
                        </a:lnTo>
                        <a:lnTo>
                          <a:pt x="115" y="29"/>
                        </a:lnTo>
                        <a:lnTo>
                          <a:pt x="115" y="29"/>
                        </a:lnTo>
                        <a:lnTo>
                          <a:pt x="115" y="29"/>
                        </a:lnTo>
                        <a:lnTo>
                          <a:pt x="117" y="29"/>
                        </a:lnTo>
                        <a:lnTo>
                          <a:pt x="117" y="29"/>
                        </a:lnTo>
                        <a:lnTo>
                          <a:pt x="117" y="31"/>
                        </a:lnTo>
                        <a:lnTo>
                          <a:pt x="117" y="31"/>
                        </a:lnTo>
                        <a:lnTo>
                          <a:pt x="119" y="31"/>
                        </a:lnTo>
                        <a:lnTo>
                          <a:pt x="119" y="31"/>
                        </a:lnTo>
                        <a:lnTo>
                          <a:pt x="119" y="31"/>
                        </a:lnTo>
                        <a:lnTo>
                          <a:pt x="119" y="31"/>
                        </a:lnTo>
                        <a:lnTo>
                          <a:pt x="119" y="33"/>
                        </a:lnTo>
                        <a:lnTo>
                          <a:pt x="119" y="33"/>
                        </a:lnTo>
                        <a:lnTo>
                          <a:pt x="119" y="33"/>
                        </a:lnTo>
                        <a:lnTo>
                          <a:pt x="121" y="33"/>
                        </a:lnTo>
                        <a:lnTo>
                          <a:pt x="121" y="33"/>
                        </a:lnTo>
                        <a:lnTo>
                          <a:pt x="121" y="34"/>
                        </a:lnTo>
                        <a:lnTo>
                          <a:pt x="121" y="34"/>
                        </a:lnTo>
                        <a:lnTo>
                          <a:pt x="121" y="34"/>
                        </a:lnTo>
                        <a:lnTo>
                          <a:pt x="123" y="34"/>
                        </a:lnTo>
                        <a:lnTo>
                          <a:pt x="123" y="36"/>
                        </a:lnTo>
                        <a:lnTo>
                          <a:pt x="123" y="36"/>
                        </a:lnTo>
                        <a:lnTo>
                          <a:pt x="123" y="36"/>
                        </a:lnTo>
                        <a:lnTo>
                          <a:pt x="123" y="38"/>
                        </a:lnTo>
                        <a:lnTo>
                          <a:pt x="123" y="38"/>
                        </a:lnTo>
                        <a:lnTo>
                          <a:pt x="125" y="38"/>
                        </a:lnTo>
                        <a:lnTo>
                          <a:pt x="125" y="40"/>
                        </a:lnTo>
                        <a:lnTo>
                          <a:pt x="125" y="40"/>
                        </a:lnTo>
                        <a:lnTo>
                          <a:pt x="125" y="40"/>
                        </a:lnTo>
                        <a:lnTo>
                          <a:pt x="125" y="40"/>
                        </a:lnTo>
                        <a:lnTo>
                          <a:pt x="125" y="40"/>
                        </a:lnTo>
                        <a:lnTo>
                          <a:pt x="125" y="42"/>
                        </a:lnTo>
                        <a:lnTo>
                          <a:pt x="127" y="42"/>
                        </a:lnTo>
                        <a:lnTo>
                          <a:pt x="127" y="42"/>
                        </a:lnTo>
                        <a:lnTo>
                          <a:pt x="127" y="42"/>
                        </a:lnTo>
                        <a:lnTo>
                          <a:pt x="129" y="42"/>
                        </a:lnTo>
                        <a:lnTo>
                          <a:pt x="129" y="44"/>
                        </a:lnTo>
                        <a:lnTo>
                          <a:pt x="129" y="44"/>
                        </a:lnTo>
                        <a:lnTo>
                          <a:pt x="129" y="44"/>
                        </a:lnTo>
                        <a:lnTo>
                          <a:pt x="129" y="46"/>
                        </a:lnTo>
                        <a:lnTo>
                          <a:pt x="129" y="46"/>
                        </a:lnTo>
                        <a:lnTo>
                          <a:pt x="129" y="46"/>
                        </a:lnTo>
                        <a:lnTo>
                          <a:pt x="131" y="46"/>
                        </a:lnTo>
                        <a:lnTo>
                          <a:pt x="131" y="48"/>
                        </a:lnTo>
                        <a:lnTo>
                          <a:pt x="131" y="48"/>
                        </a:lnTo>
                        <a:lnTo>
                          <a:pt x="131" y="48"/>
                        </a:lnTo>
                        <a:lnTo>
                          <a:pt x="131" y="48"/>
                        </a:lnTo>
                        <a:lnTo>
                          <a:pt x="131" y="48"/>
                        </a:lnTo>
                        <a:lnTo>
                          <a:pt x="131" y="50"/>
                        </a:lnTo>
                        <a:lnTo>
                          <a:pt x="132" y="50"/>
                        </a:lnTo>
                        <a:lnTo>
                          <a:pt x="132" y="50"/>
                        </a:lnTo>
                        <a:lnTo>
                          <a:pt x="132" y="50"/>
                        </a:lnTo>
                        <a:lnTo>
                          <a:pt x="134" y="50"/>
                        </a:lnTo>
                        <a:lnTo>
                          <a:pt x="134" y="50"/>
                        </a:lnTo>
                        <a:lnTo>
                          <a:pt x="134" y="50"/>
                        </a:lnTo>
                        <a:lnTo>
                          <a:pt x="136" y="50"/>
                        </a:lnTo>
                        <a:lnTo>
                          <a:pt x="136" y="52"/>
                        </a:lnTo>
                        <a:lnTo>
                          <a:pt x="136" y="52"/>
                        </a:lnTo>
                        <a:lnTo>
                          <a:pt x="136" y="52"/>
                        </a:lnTo>
                        <a:lnTo>
                          <a:pt x="138" y="52"/>
                        </a:lnTo>
                        <a:lnTo>
                          <a:pt x="138" y="52"/>
                        </a:lnTo>
                        <a:lnTo>
                          <a:pt x="138" y="54"/>
                        </a:lnTo>
                        <a:lnTo>
                          <a:pt x="138" y="54"/>
                        </a:lnTo>
                        <a:lnTo>
                          <a:pt x="138" y="54"/>
                        </a:lnTo>
                        <a:lnTo>
                          <a:pt x="138" y="54"/>
                        </a:lnTo>
                        <a:lnTo>
                          <a:pt x="138" y="56"/>
                        </a:lnTo>
                        <a:lnTo>
                          <a:pt x="138" y="56"/>
                        </a:lnTo>
                        <a:lnTo>
                          <a:pt x="138" y="56"/>
                        </a:lnTo>
                        <a:lnTo>
                          <a:pt x="138" y="57"/>
                        </a:lnTo>
                        <a:lnTo>
                          <a:pt x="138" y="57"/>
                        </a:lnTo>
                        <a:lnTo>
                          <a:pt x="136" y="57"/>
                        </a:lnTo>
                        <a:lnTo>
                          <a:pt x="136" y="59"/>
                        </a:lnTo>
                        <a:lnTo>
                          <a:pt x="136" y="59"/>
                        </a:lnTo>
                        <a:lnTo>
                          <a:pt x="136" y="59"/>
                        </a:lnTo>
                        <a:lnTo>
                          <a:pt x="136" y="61"/>
                        </a:lnTo>
                        <a:lnTo>
                          <a:pt x="136" y="61"/>
                        </a:lnTo>
                        <a:lnTo>
                          <a:pt x="136" y="61"/>
                        </a:lnTo>
                        <a:lnTo>
                          <a:pt x="136" y="63"/>
                        </a:lnTo>
                        <a:lnTo>
                          <a:pt x="134" y="63"/>
                        </a:lnTo>
                        <a:lnTo>
                          <a:pt x="134" y="63"/>
                        </a:lnTo>
                        <a:lnTo>
                          <a:pt x="134" y="65"/>
                        </a:lnTo>
                        <a:lnTo>
                          <a:pt x="134" y="65"/>
                        </a:lnTo>
                        <a:lnTo>
                          <a:pt x="134" y="65"/>
                        </a:lnTo>
                        <a:lnTo>
                          <a:pt x="134" y="65"/>
                        </a:lnTo>
                        <a:lnTo>
                          <a:pt x="134" y="65"/>
                        </a:lnTo>
                        <a:lnTo>
                          <a:pt x="134" y="67"/>
                        </a:lnTo>
                        <a:lnTo>
                          <a:pt x="132" y="67"/>
                        </a:lnTo>
                        <a:lnTo>
                          <a:pt x="132" y="67"/>
                        </a:lnTo>
                        <a:lnTo>
                          <a:pt x="132" y="67"/>
                        </a:lnTo>
                        <a:lnTo>
                          <a:pt x="132" y="69"/>
                        </a:lnTo>
                        <a:lnTo>
                          <a:pt x="132" y="69"/>
                        </a:lnTo>
                        <a:lnTo>
                          <a:pt x="132" y="71"/>
                        </a:lnTo>
                        <a:lnTo>
                          <a:pt x="131" y="71"/>
                        </a:lnTo>
                        <a:lnTo>
                          <a:pt x="131" y="71"/>
                        </a:lnTo>
                        <a:lnTo>
                          <a:pt x="131" y="73"/>
                        </a:lnTo>
                        <a:lnTo>
                          <a:pt x="131" y="73"/>
                        </a:lnTo>
                        <a:lnTo>
                          <a:pt x="131" y="73"/>
                        </a:lnTo>
                        <a:lnTo>
                          <a:pt x="131" y="73"/>
                        </a:lnTo>
                        <a:lnTo>
                          <a:pt x="131" y="73"/>
                        </a:lnTo>
                        <a:lnTo>
                          <a:pt x="131" y="75"/>
                        </a:lnTo>
                        <a:lnTo>
                          <a:pt x="129" y="75"/>
                        </a:lnTo>
                        <a:lnTo>
                          <a:pt x="129" y="75"/>
                        </a:lnTo>
                        <a:lnTo>
                          <a:pt x="129" y="75"/>
                        </a:lnTo>
                        <a:lnTo>
                          <a:pt x="129" y="75"/>
                        </a:lnTo>
                        <a:lnTo>
                          <a:pt x="129" y="77"/>
                        </a:lnTo>
                        <a:lnTo>
                          <a:pt x="127" y="77"/>
                        </a:lnTo>
                        <a:lnTo>
                          <a:pt x="127" y="77"/>
                        </a:lnTo>
                        <a:lnTo>
                          <a:pt x="127" y="77"/>
                        </a:lnTo>
                        <a:lnTo>
                          <a:pt x="125" y="77"/>
                        </a:lnTo>
                        <a:lnTo>
                          <a:pt x="125" y="79"/>
                        </a:lnTo>
                        <a:lnTo>
                          <a:pt x="125" y="79"/>
                        </a:lnTo>
                        <a:lnTo>
                          <a:pt x="125" y="79"/>
                        </a:lnTo>
                        <a:lnTo>
                          <a:pt x="125" y="79"/>
                        </a:lnTo>
                        <a:lnTo>
                          <a:pt x="123" y="79"/>
                        </a:lnTo>
                        <a:lnTo>
                          <a:pt x="123" y="80"/>
                        </a:lnTo>
                        <a:lnTo>
                          <a:pt x="123" y="80"/>
                        </a:lnTo>
                        <a:lnTo>
                          <a:pt x="123" y="80"/>
                        </a:lnTo>
                        <a:lnTo>
                          <a:pt x="121" y="80"/>
                        </a:lnTo>
                        <a:lnTo>
                          <a:pt x="121" y="80"/>
                        </a:lnTo>
                        <a:lnTo>
                          <a:pt x="121" y="80"/>
                        </a:lnTo>
                        <a:lnTo>
                          <a:pt x="121" y="82"/>
                        </a:lnTo>
                        <a:lnTo>
                          <a:pt x="121" y="82"/>
                        </a:lnTo>
                        <a:lnTo>
                          <a:pt x="121" y="82"/>
                        </a:lnTo>
                        <a:lnTo>
                          <a:pt x="121" y="84"/>
                        </a:lnTo>
                        <a:lnTo>
                          <a:pt x="121" y="84"/>
                        </a:lnTo>
                        <a:lnTo>
                          <a:pt x="119" y="84"/>
                        </a:lnTo>
                        <a:lnTo>
                          <a:pt x="119" y="86"/>
                        </a:lnTo>
                        <a:lnTo>
                          <a:pt x="119" y="86"/>
                        </a:lnTo>
                        <a:lnTo>
                          <a:pt x="119" y="86"/>
                        </a:lnTo>
                        <a:lnTo>
                          <a:pt x="119" y="88"/>
                        </a:lnTo>
                        <a:lnTo>
                          <a:pt x="119" y="88"/>
                        </a:lnTo>
                        <a:lnTo>
                          <a:pt x="119" y="88"/>
                        </a:lnTo>
                        <a:lnTo>
                          <a:pt x="119" y="88"/>
                        </a:lnTo>
                        <a:lnTo>
                          <a:pt x="119" y="90"/>
                        </a:lnTo>
                        <a:lnTo>
                          <a:pt x="117" y="90"/>
                        </a:lnTo>
                        <a:lnTo>
                          <a:pt x="117" y="90"/>
                        </a:lnTo>
                        <a:lnTo>
                          <a:pt x="117" y="90"/>
                        </a:lnTo>
                        <a:lnTo>
                          <a:pt x="117" y="92"/>
                        </a:lnTo>
                        <a:lnTo>
                          <a:pt x="115" y="92"/>
                        </a:lnTo>
                        <a:lnTo>
                          <a:pt x="115" y="92"/>
                        </a:lnTo>
                        <a:lnTo>
                          <a:pt x="115" y="94"/>
                        </a:lnTo>
                        <a:lnTo>
                          <a:pt x="115" y="94"/>
                        </a:lnTo>
                        <a:lnTo>
                          <a:pt x="115" y="94"/>
                        </a:lnTo>
                        <a:lnTo>
                          <a:pt x="115" y="96"/>
                        </a:lnTo>
                        <a:lnTo>
                          <a:pt x="115" y="96"/>
                        </a:lnTo>
                        <a:lnTo>
                          <a:pt x="115" y="96"/>
                        </a:lnTo>
                        <a:lnTo>
                          <a:pt x="115" y="96"/>
                        </a:lnTo>
                        <a:lnTo>
                          <a:pt x="113" y="96"/>
                        </a:lnTo>
                        <a:lnTo>
                          <a:pt x="113" y="96"/>
                        </a:lnTo>
                        <a:lnTo>
                          <a:pt x="113" y="96"/>
                        </a:lnTo>
                        <a:lnTo>
                          <a:pt x="111" y="96"/>
                        </a:lnTo>
                        <a:lnTo>
                          <a:pt x="111" y="96"/>
                        </a:lnTo>
                        <a:lnTo>
                          <a:pt x="110" y="96"/>
                        </a:lnTo>
                        <a:lnTo>
                          <a:pt x="110" y="96"/>
                        </a:lnTo>
                        <a:lnTo>
                          <a:pt x="110" y="96"/>
                        </a:lnTo>
                        <a:lnTo>
                          <a:pt x="110" y="96"/>
                        </a:lnTo>
                        <a:lnTo>
                          <a:pt x="110" y="96"/>
                        </a:lnTo>
                        <a:lnTo>
                          <a:pt x="110" y="94"/>
                        </a:lnTo>
                        <a:lnTo>
                          <a:pt x="110" y="94"/>
                        </a:lnTo>
                        <a:lnTo>
                          <a:pt x="110" y="94"/>
                        </a:lnTo>
                        <a:lnTo>
                          <a:pt x="110" y="92"/>
                        </a:lnTo>
                        <a:lnTo>
                          <a:pt x="110" y="92"/>
                        </a:lnTo>
                        <a:lnTo>
                          <a:pt x="108" y="92"/>
                        </a:lnTo>
                        <a:lnTo>
                          <a:pt x="108" y="92"/>
                        </a:lnTo>
                        <a:lnTo>
                          <a:pt x="108" y="94"/>
                        </a:lnTo>
                        <a:lnTo>
                          <a:pt x="108" y="94"/>
                        </a:lnTo>
                        <a:lnTo>
                          <a:pt x="108" y="96"/>
                        </a:lnTo>
                        <a:lnTo>
                          <a:pt x="108" y="96"/>
                        </a:lnTo>
                        <a:lnTo>
                          <a:pt x="106" y="96"/>
                        </a:lnTo>
                        <a:lnTo>
                          <a:pt x="106" y="96"/>
                        </a:lnTo>
                        <a:lnTo>
                          <a:pt x="106" y="96"/>
                        </a:lnTo>
                        <a:lnTo>
                          <a:pt x="106" y="98"/>
                        </a:lnTo>
                        <a:lnTo>
                          <a:pt x="106" y="98"/>
                        </a:lnTo>
                        <a:lnTo>
                          <a:pt x="106" y="98"/>
                        </a:lnTo>
                        <a:lnTo>
                          <a:pt x="104" y="98"/>
                        </a:lnTo>
                        <a:lnTo>
                          <a:pt x="104" y="98"/>
                        </a:lnTo>
                        <a:lnTo>
                          <a:pt x="104" y="100"/>
                        </a:lnTo>
                        <a:lnTo>
                          <a:pt x="104" y="100"/>
                        </a:lnTo>
                        <a:lnTo>
                          <a:pt x="104" y="100"/>
                        </a:lnTo>
                        <a:lnTo>
                          <a:pt x="104" y="100"/>
                        </a:lnTo>
                        <a:lnTo>
                          <a:pt x="104" y="102"/>
                        </a:lnTo>
                        <a:lnTo>
                          <a:pt x="104" y="102"/>
                        </a:lnTo>
                        <a:lnTo>
                          <a:pt x="104" y="102"/>
                        </a:lnTo>
                        <a:lnTo>
                          <a:pt x="104" y="103"/>
                        </a:lnTo>
                        <a:lnTo>
                          <a:pt x="104" y="103"/>
                        </a:lnTo>
                        <a:lnTo>
                          <a:pt x="104" y="103"/>
                        </a:lnTo>
                        <a:lnTo>
                          <a:pt x="104" y="105"/>
                        </a:lnTo>
                        <a:lnTo>
                          <a:pt x="102" y="105"/>
                        </a:lnTo>
                        <a:lnTo>
                          <a:pt x="102" y="105"/>
                        </a:lnTo>
                        <a:lnTo>
                          <a:pt x="102" y="107"/>
                        </a:lnTo>
                        <a:lnTo>
                          <a:pt x="102" y="107"/>
                        </a:lnTo>
                        <a:lnTo>
                          <a:pt x="102" y="107"/>
                        </a:lnTo>
                        <a:lnTo>
                          <a:pt x="102" y="109"/>
                        </a:lnTo>
                        <a:lnTo>
                          <a:pt x="102" y="109"/>
                        </a:lnTo>
                        <a:lnTo>
                          <a:pt x="102" y="109"/>
                        </a:lnTo>
                        <a:lnTo>
                          <a:pt x="102" y="111"/>
                        </a:lnTo>
                        <a:lnTo>
                          <a:pt x="102" y="111"/>
                        </a:lnTo>
                        <a:lnTo>
                          <a:pt x="102" y="111"/>
                        </a:lnTo>
                        <a:lnTo>
                          <a:pt x="102" y="113"/>
                        </a:lnTo>
                        <a:lnTo>
                          <a:pt x="102" y="113"/>
                        </a:lnTo>
                        <a:lnTo>
                          <a:pt x="102" y="113"/>
                        </a:lnTo>
                        <a:lnTo>
                          <a:pt x="102" y="115"/>
                        </a:lnTo>
                        <a:lnTo>
                          <a:pt x="102" y="115"/>
                        </a:lnTo>
                        <a:lnTo>
                          <a:pt x="102" y="115"/>
                        </a:lnTo>
                        <a:lnTo>
                          <a:pt x="102" y="117"/>
                        </a:lnTo>
                        <a:lnTo>
                          <a:pt x="102" y="117"/>
                        </a:lnTo>
                        <a:lnTo>
                          <a:pt x="102" y="117"/>
                        </a:lnTo>
                        <a:lnTo>
                          <a:pt x="102" y="119"/>
                        </a:lnTo>
                        <a:lnTo>
                          <a:pt x="102" y="119"/>
                        </a:lnTo>
                        <a:lnTo>
                          <a:pt x="102" y="119"/>
                        </a:lnTo>
                        <a:lnTo>
                          <a:pt x="102" y="121"/>
                        </a:lnTo>
                        <a:lnTo>
                          <a:pt x="104" y="121"/>
                        </a:lnTo>
                        <a:lnTo>
                          <a:pt x="104" y="121"/>
                        </a:lnTo>
                        <a:lnTo>
                          <a:pt x="104" y="121"/>
                        </a:lnTo>
                        <a:lnTo>
                          <a:pt x="104" y="123"/>
                        </a:lnTo>
                        <a:lnTo>
                          <a:pt x="104" y="123"/>
                        </a:lnTo>
                        <a:lnTo>
                          <a:pt x="104" y="123"/>
                        </a:lnTo>
                        <a:lnTo>
                          <a:pt x="104" y="125"/>
                        </a:lnTo>
                        <a:lnTo>
                          <a:pt x="104" y="125"/>
                        </a:lnTo>
                        <a:lnTo>
                          <a:pt x="104" y="125"/>
                        </a:lnTo>
                        <a:lnTo>
                          <a:pt x="102" y="125"/>
                        </a:lnTo>
                        <a:lnTo>
                          <a:pt x="102" y="125"/>
                        </a:lnTo>
                        <a:lnTo>
                          <a:pt x="102" y="126"/>
                        </a:lnTo>
                        <a:lnTo>
                          <a:pt x="102" y="126"/>
                        </a:lnTo>
                        <a:lnTo>
                          <a:pt x="100" y="126"/>
                        </a:lnTo>
                        <a:lnTo>
                          <a:pt x="100" y="126"/>
                        </a:lnTo>
                        <a:lnTo>
                          <a:pt x="98" y="126"/>
                        </a:lnTo>
                        <a:lnTo>
                          <a:pt x="98" y="126"/>
                        </a:lnTo>
                        <a:lnTo>
                          <a:pt x="98" y="126"/>
                        </a:lnTo>
                        <a:lnTo>
                          <a:pt x="96" y="126"/>
                        </a:lnTo>
                        <a:lnTo>
                          <a:pt x="96" y="126"/>
                        </a:lnTo>
                        <a:lnTo>
                          <a:pt x="94" y="126"/>
                        </a:lnTo>
                        <a:lnTo>
                          <a:pt x="94" y="126"/>
                        </a:lnTo>
                        <a:lnTo>
                          <a:pt x="94" y="126"/>
                        </a:lnTo>
                        <a:lnTo>
                          <a:pt x="94" y="126"/>
                        </a:lnTo>
                        <a:lnTo>
                          <a:pt x="92" y="126"/>
                        </a:lnTo>
                        <a:lnTo>
                          <a:pt x="92" y="126"/>
                        </a:lnTo>
                        <a:lnTo>
                          <a:pt x="92" y="126"/>
                        </a:lnTo>
                        <a:lnTo>
                          <a:pt x="90" y="126"/>
                        </a:lnTo>
                        <a:lnTo>
                          <a:pt x="90" y="128"/>
                        </a:lnTo>
                        <a:lnTo>
                          <a:pt x="90" y="128"/>
                        </a:lnTo>
                        <a:lnTo>
                          <a:pt x="88" y="128"/>
                        </a:lnTo>
                        <a:lnTo>
                          <a:pt x="88" y="128"/>
                        </a:lnTo>
                        <a:lnTo>
                          <a:pt x="88" y="128"/>
                        </a:lnTo>
                        <a:lnTo>
                          <a:pt x="88" y="128"/>
                        </a:lnTo>
                        <a:lnTo>
                          <a:pt x="87" y="128"/>
                        </a:lnTo>
                        <a:lnTo>
                          <a:pt x="87" y="128"/>
                        </a:lnTo>
                        <a:lnTo>
                          <a:pt x="87" y="128"/>
                        </a:lnTo>
                        <a:lnTo>
                          <a:pt x="87" y="128"/>
                        </a:lnTo>
                        <a:lnTo>
                          <a:pt x="87" y="130"/>
                        </a:lnTo>
                        <a:lnTo>
                          <a:pt x="85" y="130"/>
                        </a:lnTo>
                        <a:lnTo>
                          <a:pt x="85" y="130"/>
                        </a:lnTo>
                        <a:lnTo>
                          <a:pt x="85" y="130"/>
                        </a:lnTo>
                        <a:lnTo>
                          <a:pt x="85" y="132"/>
                        </a:lnTo>
                        <a:lnTo>
                          <a:pt x="83" y="132"/>
                        </a:lnTo>
                        <a:lnTo>
                          <a:pt x="83" y="132"/>
                        </a:lnTo>
                        <a:lnTo>
                          <a:pt x="83" y="132"/>
                        </a:lnTo>
                        <a:lnTo>
                          <a:pt x="83" y="134"/>
                        </a:lnTo>
                        <a:lnTo>
                          <a:pt x="83" y="134"/>
                        </a:lnTo>
                        <a:lnTo>
                          <a:pt x="83" y="136"/>
                        </a:lnTo>
                        <a:lnTo>
                          <a:pt x="83" y="136"/>
                        </a:lnTo>
                        <a:lnTo>
                          <a:pt x="83" y="136"/>
                        </a:lnTo>
                        <a:lnTo>
                          <a:pt x="83" y="136"/>
                        </a:lnTo>
                        <a:lnTo>
                          <a:pt x="83" y="138"/>
                        </a:lnTo>
                        <a:lnTo>
                          <a:pt x="83" y="138"/>
                        </a:lnTo>
                        <a:lnTo>
                          <a:pt x="83" y="140"/>
                        </a:lnTo>
                        <a:lnTo>
                          <a:pt x="81" y="140"/>
                        </a:lnTo>
                        <a:lnTo>
                          <a:pt x="81" y="140"/>
                        </a:lnTo>
                        <a:lnTo>
                          <a:pt x="81" y="142"/>
                        </a:lnTo>
                        <a:lnTo>
                          <a:pt x="81" y="142"/>
                        </a:lnTo>
                        <a:lnTo>
                          <a:pt x="81" y="144"/>
                        </a:lnTo>
                        <a:lnTo>
                          <a:pt x="81" y="144"/>
                        </a:lnTo>
                        <a:lnTo>
                          <a:pt x="81" y="144"/>
                        </a:lnTo>
                        <a:lnTo>
                          <a:pt x="81" y="144"/>
                        </a:lnTo>
                        <a:lnTo>
                          <a:pt x="79" y="144"/>
                        </a:lnTo>
                        <a:lnTo>
                          <a:pt x="79" y="144"/>
                        </a:lnTo>
                        <a:lnTo>
                          <a:pt x="79" y="144"/>
                        </a:lnTo>
                        <a:lnTo>
                          <a:pt x="79" y="146"/>
                        </a:lnTo>
                        <a:lnTo>
                          <a:pt x="77" y="146"/>
                        </a:lnTo>
                        <a:lnTo>
                          <a:pt x="77" y="146"/>
                        </a:lnTo>
                        <a:lnTo>
                          <a:pt x="77" y="148"/>
                        </a:lnTo>
                        <a:lnTo>
                          <a:pt x="77" y="148"/>
                        </a:lnTo>
                        <a:lnTo>
                          <a:pt x="77" y="148"/>
                        </a:lnTo>
                        <a:lnTo>
                          <a:pt x="77" y="146"/>
                        </a:lnTo>
                        <a:lnTo>
                          <a:pt x="75" y="146"/>
                        </a:lnTo>
                        <a:lnTo>
                          <a:pt x="75" y="146"/>
                        </a:lnTo>
                        <a:lnTo>
                          <a:pt x="75" y="146"/>
                        </a:lnTo>
                        <a:lnTo>
                          <a:pt x="73" y="146"/>
                        </a:lnTo>
                        <a:lnTo>
                          <a:pt x="73" y="146"/>
                        </a:lnTo>
                        <a:lnTo>
                          <a:pt x="71" y="146"/>
                        </a:lnTo>
                        <a:lnTo>
                          <a:pt x="71" y="146"/>
                        </a:lnTo>
                        <a:lnTo>
                          <a:pt x="71" y="146"/>
                        </a:lnTo>
                        <a:lnTo>
                          <a:pt x="71" y="148"/>
                        </a:lnTo>
                        <a:lnTo>
                          <a:pt x="69" y="148"/>
                        </a:lnTo>
                        <a:lnTo>
                          <a:pt x="69" y="148"/>
                        </a:lnTo>
                        <a:lnTo>
                          <a:pt x="69" y="148"/>
                        </a:lnTo>
                        <a:lnTo>
                          <a:pt x="67" y="148"/>
                        </a:lnTo>
                        <a:lnTo>
                          <a:pt x="67" y="148"/>
                        </a:lnTo>
                        <a:lnTo>
                          <a:pt x="66" y="148"/>
                        </a:lnTo>
                        <a:lnTo>
                          <a:pt x="66" y="148"/>
                        </a:lnTo>
                        <a:lnTo>
                          <a:pt x="66" y="148"/>
                        </a:lnTo>
                        <a:lnTo>
                          <a:pt x="64" y="148"/>
                        </a:lnTo>
                        <a:lnTo>
                          <a:pt x="64" y="148"/>
                        </a:lnTo>
                        <a:lnTo>
                          <a:pt x="64" y="148"/>
                        </a:lnTo>
                        <a:lnTo>
                          <a:pt x="62" y="148"/>
                        </a:lnTo>
                        <a:lnTo>
                          <a:pt x="62" y="149"/>
                        </a:lnTo>
                        <a:lnTo>
                          <a:pt x="62" y="149"/>
                        </a:lnTo>
                        <a:lnTo>
                          <a:pt x="62" y="149"/>
                        </a:lnTo>
                        <a:lnTo>
                          <a:pt x="62" y="149"/>
                        </a:lnTo>
                        <a:lnTo>
                          <a:pt x="62" y="151"/>
                        </a:lnTo>
                        <a:lnTo>
                          <a:pt x="62" y="151"/>
                        </a:lnTo>
                        <a:lnTo>
                          <a:pt x="60" y="151"/>
                        </a:lnTo>
                        <a:lnTo>
                          <a:pt x="60" y="151"/>
                        </a:lnTo>
                        <a:lnTo>
                          <a:pt x="60" y="151"/>
                        </a:lnTo>
                        <a:lnTo>
                          <a:pt x="60" y="153"/>
                        </a:lnTo>
                        <a:lnTo>
                          <a:pt x="60" y="153"/>
                        </a:lnTo>
                        <a:lnTo>
                          <a:pt x="60" y="153"/>
                        </a:lnTo>
                        <a:lnTo>
                          <a:pt x="58" y="153"/>
                        </a:lnTo>
                        <a:lnTo>
                          <a:pt x="58" y="155"/>
                        </a:lnTo>
                        <a:lnTo>
                          <a:pt x="58" y="155"/>
                        </a:lnTo>
                        <a:lnTo>
                          <a:pt x="60" y="155"/>
                        </a:lnTo>
                        <a:lnTo>
                          <a:pt x="60" y="157"/>
                        </a:lnTo>
                        <a:lnTo>
                          <a:pt x="60" y="157"/>
                        </a:lnTo>
                        <a:lnTo>
                          <a:pt x="60" y="157"/>
                        </a:lnTo>
                        <a:lnTo>
                          <a:pt x="60" y="159"/>
                        </a:lnTo>
                        <a:lnTo>
                          <a:pt x="60" y="159"/>
                        </a:lnTo>
                        <a:lnTo>
                          <a:pt x="60" y="159"/>
                        </a:lnTo>
                        <a:lnTo>
                          <a:pt x="60" y="161"/>
                        </a:lnTo>
                        <a:lnTo>
                          <a:pt x="60" y="161"/>
                        </a:lnTo>
                        <a:lnTo>
                          <a:pt x="58" y="161"/>
                        </a:lnTo>
                        <a:lnTo>
                          <a:pt x="58" y="161"/>
                        </a:lnTo>
                        <a:lnTo>
                          <a:pt x="58" y="161"/>
                        </a:lnTo>
                        <a:lnTo>
                          <a:pt x="58" y="163"/>
                        </a:lnTo>
                        <a:lnTo>
                          <a:pt x="56" y="163"/>
                        </a:lnTo>
                        <a:lnTo>
                          <a:pt x="56" y="163"/>
                        </a:lnTo>
                        <a:lnTo>
                          <a:pt x="56" y="163"/>
                        </a:lnTo>
                        <a:lnTo>
                          <a:pt x="56" y="165"/>
                        </a:lnTo>
                        <a:lnTo>
                          <a:pt x="56" y="165"/>
                        </a:lnTo>
                        <a:lnTo>
                          <a:pt x="56" y="165"/>
                        </a:lnTo>
                        <a:lnTo>
                          <a:pt x="54" y="165"/>
                        </a:lnTo>
                        <a:lnTo>
                          <a:pt x="54" y="165"/>
                        </a:lnTo>
                        <a:lnTo>
                          <a:pt x="54" y="167"/>
                        </a:lnTo>
                        <a:lnTo>
                          <a:pt x="54" y="167"/>
                        </a:lnTo>
                        <a:lnTo>
                          <a:pt x="52" y="167"/>
                        </a:lnTo>
                        <a:lnTo>
                          <a:pt x="52" y="167"/>
                        </a:lnTo>
                        <a:lnTo>
                          <a:pt x="52" y="167"/>
                        </a:lnTo>
                        <a:lnTo>
                          <a:pt x="50" y="167"/>
                        </a:lnTo>
                        <a:lnTo>
                          <a:pt x="50" y="167"/>
                        </a:lnTo>
                        <a:lnTo>
                          <a:pt x="50" y="167"/>
                        </a:lnTo>
                        <a:lnTo>
                          <a:pt x="48" y="167"/>
                        </a:lnTo>
                        <a:lnTo>
                          <a:pt x="48" y="167"/>
                        </a:lnTo>
                        <a:lnTo>
                          <a:pt x="48" y="167"/>
                        </a:lnTo>
                        <a:lnTo>
                          <a:pt x="48" y="165"/>
                        </a:lnTo>
                        <a:lnTo>
                          <a:pt x="48" y="165"/>
                        </a:lnTo>
                        <a:lnTo>
                          <a:pt x="46" y="165"/>
                        </a:lnTo>
                        <a:lnTo>
                          <a:pt x="46" y="165"/>
                        </a:lnTo>
                        <a:lnTo>
                          <a:pt x="44" y="165"/>
                        </a:lnTo>
                        <a:lnTo>
                          <a:pt x="44" y="165"/>
                        </a:lnTo>
                        <a:lnTo>
                          <a:pt x="44" y="165"/>
                        </a:lnTo>
                        <a:lnTo>
                          <a:pt x="43" y="165"/>
                        </a:lnTo>
                        <a:lnTo>
                          <a:pt x="43" y="165"/>
                        </a:lnTo>
                        <a:lnTo>
                          <a:pt x="43" y="165"/>
                        </a:lnTo>
                        <a:lnTo>
                          <a:pt x="41" y="165"/>
                        </a:lnTo>
                        <a:lnTo>
                          <a:pt x="41" y="165"/>
                        </a:lnTo>
                        <a:lnTo>
                          <a:pt x="39" y="165"/>
                        </a:lnTo>
                        <a:lnTo>
                          <a:pt x="39" y="165"/>
                        </a:lnTo>
                        <a:lnTo>
                          <a:pt x="39" y="167"/>
                        </a:lnTo>
                        <a:lnTo>
                          <a:pt x="39" y="167"/>
                        </a:lnTo>
                        <a:lnTo>
                          <a:pt x="37" y="167"/>
                        </a:lnTo>
                        <a:lnTo>
                          <a:pt x="37" y="167"/>
                        </a:lnTo>
                        <a:lnTo>
                          <a:pt x="37" y="167"/>
                        </a:lnTo>
                        <a:lnTo>
                          <a:pt x="37" y="169"/>
                        </a:lnTo>
                        <a:lnTo>
                          <a:pt x="35" y="169"/>
                        </a:lnTo>
                        <a:lnTo>
                          <a:pt x="35" y="169"/>
                        </a:lnTo>
                        <a:lnTo>
                          <a:pt x="35" y="169"/>
                        </a:lnTo>
                        <a:lnTo>
                          <a:pt x="33" y="169"/>
                        </a:lnTo>
                        <a:lnTo>
                          <a:pt x="33" y="169"/>
                        </a:lnTo>
                        <a:lnTo>
                          <a:pt x="33" y="169"/>
                        </a:lnTo>
                        <a:lnTo>
                          <a:pt x="33" y="169"/>
                        </a:lnTo>
                        <a:lnTo>
                          <a:pt x="33" y="169"/>
                        </a:lnTo>
                        <a:lnTo>
                          <a:pt x="31" y="169"/>
                        </a:lnTo>
                        <a:lnTo>
                          <a:pt x="31" y="171"/>
                        </a:lnTo>
                        <a:lnTo>
                          <a:pt x="31" y="171"/>
                        </a:lnTo>
                        <a:lnTo>
                          <a:pt x="29" y="171"/>
                        </a:lnTo>
                        <a:lnTo>
                          <a:pt x="29" y="171"/>
                        </a:lnTo>
                        <a:lnTo>
                          <a:pt x="29" y="171"/>
                        </a:lnTo>
                        <a:lnTo>
                          <a:pt x="29" y="171"/>
                        </a:lnTo>
                        <a:lnTo>
                          <a:pt x="29" y="171"/>
                        </a:lnTo>
                        <a:lnTo>
                          <a:pt x="27" y="171"/>
                        </a:lnTo>
                        <a:lnTo>
                          <a:pt x="27" y="171"/>
                        </a:lnTo>
                        <a:lnTo>
                          <a:pt x="27" y="171"/>
                        </a:lnTo>
                        <a:lnTo>
                          <a:pt x="27" y="171"/>
                        </a:lnTo>
                        <a:lnTo>
                          <a:pt x="25" y="171"/>
                        </a:lnTo>
                        <a:lnTo>
                          <a:pt x="25" y="171"/>
                        </a:lnTo>
                        <a:lnTo>
                          <a:pt x="23" y="171"/>
                        </a:lnTo>
                        <a:lnTo>
                          <a:pt x="23" y="172"/>
                        </a:lnTo>
                        <a:lnTo>
                          <a:pt x="23" y="172"/>
                        </a:lnTo>
                        <a:lnTo>
                          <a:pt x="23" y="172"/>
                        </a:lnTo>
                        <a:lnTo>
                          <a:pt x="21" y="172"/>
                        </a:lnTo>
                        <a:lnTo>
                          <a:pt x="21" y="172"/>
                        </a:lnTo>
                        <a:lnTo>
                          <a:pt x="21" y="172"/>
                        </a:lnTo>
                        <a:lnTo>
                          <a:pt x="21" y="172"/>
                        </a:lnTo>
                        <a:lnTo>
                          <a:pt x="21" y="172"/>
                        </a:lnTo>
                        <a:lnTo>
                          <a:pt x="20" y="172"/>
                        </a:lnTo>
                        <a:lnTo>
                          <a:pt x="20" y="171"/>
                        </a:lnTo>
                        <a:lnTo>
                          <a:pt x="20" y="171"/>
                        </a:lnTo>
                        <a:lnTo>
                          <a:pt x="20" y="171"/>
                        </a:lnTo>
                        <a:lnTo>
                          <a:pt x="18" y="171"/>
                        </a:lnTo>
                        <a:lnTo>
                          <a:pt x="18" y="169"/>
                        </a:lnTo>
                        <a:lnTo>
                          <a:pt x="18" y="169"/>
                        </a:lnTo>
                        <a:lnTo>
                          <a:pt x="18" y="169"/>
                        </a:lnTo>
                        <a:lnTo>
                          <a:pt x="18" y="169"/>
                        </a:lnTo>
                        <a:lnTo>
                          <a:pt x="18" y="169"/>
                        </a:lnTo>
                        <a:lnTo>
                          <a:pt x="18" y="167"/>
                        </a:lnTo>
                        <a:lnTo>
                          <a:pt x="16" y="167"/>
                        </a:lnTo>
                        <a:lnTo>
                          <a:pt x="16" y="167"/>
                        </a:lnTo>
                        <a:lnTo>
                          <a:pt x="16" y="167"/>
                        </a:lnTo>
                        <a:lnTo>
                          <a:pt x="16" y="165"/>
                        </a:lnTo>
                        <a:lnTo>
                          <a:pt x="16" y="165"/>
                        </a:lnTo>
                        <a:lnTo>
                          <a:pt x="16" y="165"/>
                        </a:lnTo>
                        <a:lnTo>
                          <a:pt x="14" y="165"/>
                        </a:lnTo>
                        <a:lnTo>
                          <a:pt x="14" y="163"/>
                        </a:lnTo>
                        <a:lnTo>
                          <a:pt x="14" y="163"/>
                        </a:lnTo>
                        <a:lnTo>
                          <a:pt x="14" y="161"/>
                        </a:lnTo>
                        <a:lnTo>
                          <a:pt x="14" y="161"/>
                        </a:lnTo>
                        <a:lnTo>
                          <a:pt x="16" y="161"/>
                        </a:lnTo>
                        <a:lnTo>
                          <a:pt x="16" y="161"/>
                        </a:lnTo>
                        <a:lnTo>
                          <a:pt x="16" y="159"/>
                        </a:lnTo>
                        <a:lnTo>
                          <a:pt x="16" y="159"/>
                        </a:lnTo>
                        <a:lnTo>
                          <a:pt x="16" y="157"/>
                        </a:lnTo>
                        <a:lnTo>
                          <a:pt x="14" y="157"/>
                        </a:lnTo>
                        <a:lnTo>
                          <a:pt x="14" y="157"/>
                        </a:lnTo>
                        <a:lnTo>
                          <a:pt x="14" y="157"/>
                        </a:lnTo>
                        <a:lnTo>
                          <a:pt x="14" y="155"/>
                        </a:lnTo>
                        <a:lnTo>
                          <a:pt x="14" y="155"/>
                        </a:lnTo>
                        <a:lnTo>
                          <a:pt x="12" y="155"/>
                        </a:lnTo>
                        <a:lnTo>
                          <a:pt x="12" y="153"/>
                        </a:lnTo>
                        <a:lnTo>
                          <a:pt x="12" y="153"/>
                        </a:lnTo>
                        <a:lnTo>
                          <a:pt x="12" y="153"/>
                        </a:lnTo>
                        <a:lnTo>
                          <a:pt x="12" y="153"/>
                        </a:lnTo>
                        <a:lnTo>
                          <a:pt x="12" y="151"/>
                        </a:lnTo>
                        <a:lnTo>
                          <a:pt x="12" y="151"/>
                        </a:lnTo>
                        <a:lnTo>
                          <a:pt x="10" y="151"/>
                        </a:lnTo>
                        <a:lnTo>
                          <a:pt x="10" y="151"/>
                        </a:lnTo>
                        <a:lnTo>
                          <a:pt x="10" y="151"/>
                        </a:lnTo>
                        <a:lnTo>
                          <a:pt x="10" y="149"/>
                        </a:lnTo>
                        <a:lnTo>
                          <a:pt x="10" y="149"/>
                        </a:lnTo>
                        <a:lnTo>
                          <a:pt x="10" y="149"/>
                        </a:lnTo>
                        <a:lnTo>
                          <a:pt x="10" y="148"/>
                        </a:lnTo>
                        <a:lnTo>
                          <a:pt x="8" y="148"/>
                        </a:lnTo>
                        <a:lnTo>
                          <a:pt x="8" y="148"/>
                        </a:lnTo>
                        <a:lnTo>
                          <a:pt x="8" y="146"/>
                        </a:lnTo>
                        <a:lnTo>
                          <a:pt x="8" y="146"/>
                        </a:lnTo>
                        <a:lnTo>
                          <a:pt x="8" y="146"/>
                        </a:lnTo>
                        <a:lnTo>
                          <a:pt x="6" y="146"/>
                        </a:lnTo>
                        <a:lnTo>
                          <a:pt x="6" y="144"/>
                        </a:lnTo>
                        <a:lnTo>
                          <a:pt x="6" y="144"/>
                        </a:lnTo>
                        <a:lnTo>
                          <a:pt x="6" y="144"/>
                        </a:lnTo>
                        <a:lnTo>
                          <a:pt x="6" y="144"/>
                        </a:lnTo>
                        <a:lnTo>
                          <a:pt x="6" y="144"/>
                        </a:lnTo>
                        <a:lnTo>
                          <a:pt x="6" y="142"/>
                        </a:lnTo>
                        <a:lnTo>
                          <a:pt x="4" y="142"/>
                        </a:lnTo>
                        <a:lnTo>
                          <a:pt x="4" y="142"/>
                        </a:lnTo>
                        <a:lnTo>
                          <a:pt x="4" y="140"/>
                        </a:lnTo>
                        <a:lnTo>
                          <a:pt x="4" y="140"/>
                        </a:lnTo>
                        <a:lnTo>
                          <a:pt x="4" y="140"/>
                        </a:lnTo>
                        <a:lnTo>
                          <a:pt x="2" y="140"/>
                        </a:lnTo>
                        <a:lnTo>
                          <a:pt x="2" y="138"/>
                        </a:lnTo>
                        <a:lnTo>
                          <a:pt x="2" y="138"/>
                        </a:lnTo>
                        <a:lnTo>
                          <a:pt x="2" y="138"/>
                        </a:lnTo>
                        <a:lnTo>
                          <a:pt x="2" y="136"/>
                        </a:lnTo>
                        <a:lnTo>
                          <a:pt x="2" y="136"/>
                        </a:lnTo>
                        <a:lnTo>
                          <a:pt x="2" y="136"/>
                        </a:lnTo>
                        <a:lnTo>
                          <a:pt x="2" y="136"/>
                        </a:lnTo>
                        <a:lnTo>
                          <a:pt x="0" y="136"/>
                        </a:lnTo>
                        <a:lnTo>
                          <a:pt x="0" y="134"/>
                        </a:lnTo>
                        <a:lnTo>
                          <a:pt x="0" y="134"/>
                        </a:lnTo>
                        <a:lnTo>
                          <a:pt x="0" y="134"/>
                        </a:lnTo>
                        <a:lnTo>
                          <a:pt x="0" y="134"/>
                        </a:lnTo>
                        <a:lnTo>
                          <a:pt x="0" y="132"/>
                        </a:lnTo>
                        <a:lnTo>
                          <a:pt x="0" y="132"/>
                        </a:lnTo>
                        <a:lnTo>
                          <a:pt x="0" y="132"/>
                        </a:lnTo>
                        <a:lnTo>
                          <a:pt x="0" y="130"/>
                        </a:lnTo>
                        <a:lnTo>
                          <a:pt x="0" y="130"/>
                        </a:lnTo>
                        <a:lnTo>
                          <a:pt x="0" y="128"/>
                        </a:lnTo>
                        <a:lnTo>
                          <a:pt x="0" y="128"/>
                        </a:lnTo>
                        <a:lnTo>
                          <a:pt x="0" y="128"/>
                        </a:lnTo>
                        <a:lnTo>
                          <a:pt x="0" y="128"/>
                        </a:lnTo>
                        <a:lnTo>
                          <a:pt x="0" y="126"/>
                        </a:lnTo>
                        <a:lnTo>
                          <a:pt x="0" y="126"/>
                        </a:lnTo>
                        <a:lnTo>
                          <a:pt x="2" y="126"/>
                        </a:lnTo>
                        <a:lnTo>
                          <a:pt x="2" y="125"/>
                        </a:lnTo>
                        <a:lnTo>
                          <a:pt x="2" y="125"/>
                        </a:lnTo>
                        <a:lnTo>
                          <a:pt x="2" y="125"/>
                        </a:lnTo>
                        <a:lnTo>
                          <a:pt x="2" y="123"/>
                        </a:lnTo>
                        <a:lnTo>
                          <a:pt x="2" y="123"/>
                        </a:lnTo>
                        <a:lnTo>
                          <a:pt x="4" y="123"/>
                        </a:lnTo>
                        <a:lnTo>
                          <a:pt x="4" y="123"/>
                        </a:lnTo>
                        <a:lnTo>
                          <a:pt x="4" y="123"/>
                        </a:lnTo>
                        <a:lnTo>
                          <a:pt x="6" y="123"/>
                        </a:lnTo>
                        <a:lnTo>
                          <a:pt x="6" y="123"/>
                        </a:lnTo>
                        <a:lnTo>
                          <a:pt x="6" y="123"/>
                        </a:lnTo>
                        <a:lnTo>
                          <a:pt x="6" y="121"/>
                        </a:lnTo>
                        <a:lnTo>
                          <a:pt x="8" y="121"/>
                        </a:lnTo>
                        <a:lnTo>
                          <a:pt x="8" y="121"/>
                        </a:lnTo>
                        <a:lnTo>
                          <a:pt x="10" y="121"/>
                        </a:lnTo>
                        <a:lnTo>
                          <a:pt x="10" y="121"/>
                        </a:lnTo>
                        <a:lnTo>
                          <a:pt x="10" y="121"/>
                        </a:lnTo>
                        <a:lnTo>
                          <a:pt x="10" y="121"/>
                        </a:lnTo>
                        <a:lnTo>
                          <a:pt x="12" y="121"/>
                        </a:lnTo>
                        <a:lnTo>
                          <a:pt x="12" y="121"/>
                        </a:lnTo>
                        <a:lnTo>
                          <a:pt x="12" y="121"/>
                        </a:lnTo>
                        <a:lnTo>
                          <a:pt x="12" y="121"/>
                        </a:lnTo>
                        <a:lnTo>
                          <a:pt x="14" y="121"/>
                        </a:lnTo>
                        <a:lnTo>
                          <a:pt x="14" y="119"/>
                        </a:lnTo>
                        <a:lnTo>
                          <a:pt x="14" y="119"/>
                        </a:lnTo>
                        <a:lnTo>
                          <a:pt x="16" y="119"/>
                        </a:lnTo>
                        <a:lnTo>
                          <a:pt x="16" y="119"/>
                        </a:lnTo>
                        <a:lnTo>
                          <a:pt x="16" y="119"/>
                        </a:lnTo>
                        <a:lnTo>
                          <a:pt x="16" y="119"/>
                        </a:lnTo>
                        <a:lnTo>
                          <a:pt x="18" y="119"/>
                        </a:lnTo>
                        <a:lnTo>
                          <a:pt x="18" y="119"/>
                        </a:lnTo>
                        <a:lnTo>
                          <a:pt x="18" y="117"/>
                        </a:lnTo>
                        <a:lnTo>
                          <a:pt x="18" y="117"/>
                        </a:lnTo>
                        <a:lnTo>
                          <a:pt x="20" y="117"/>
                        </a:lnTo>
                        <a:lnTo>
                          <a:pt x="20" y="117"/>
                        </a:lnTo>
                        <a:lnTo>
                          <a:pt x="20" y="117"/>
                        </a:lnTo>
                        <a:lnTo>
                          <a:pt x="21" y="117"/>
                        </a:lnTo>
                        <a:lnTo>
                          <a:pt x="21" y="117"/>
                        </a:lnTo>
                        <a:lnTo>
                          <a:pt x="21" y="117"/>
                        </a:lnTo>
                        <a:lnTo>
                          <a:pt x="21" y="115"/>
                        </a:lnTo>
                        <a:lnTo>
                          <a:pt x="23" y="115"/>
                        </a:lnTo>
                        <a:lnTo>
                          <a:pt x="23" y="115"/>
                        </a:lnTo>
                        <a:lnTo>
                          <a:pt x="23" y="115"/>
                        </a:lnTo>
                        <a:lnTo>
                          <a:pt x="23" y="115"/>
                        </a:lnTo>
                        <a:lnTo>
                          <a:pt x="25" y="115"/>
                        </a:lnTo>
                        <a:lnTo>
                          <a:pt x="25" y="115"/>
                        </a:lnTo>
                        <a:lnTo>
                          <a:pt x="27" y="115"/>
                        </a:lnTo>
                        <a:lnTo>
                          <a:pt x="27" y="113"/>
                        </a:lnTo>
                        <a:lnTo>
                          <a:pt x="27" y="113"/>
                        </a:lnTo>
                        <a:lnTo>
                          <a:pt x="27" y="113"/>
                        </a:lnTo>
                        <a:lnTo>
                          <a:pt x="29" y="113"/>
                        </a:lnTo>
                        <a:lnTo>
                          <a:pt x="29" y="113"/>
                        </a:lnTo>
                        <a:lnTo>
                          <a:pt x="29" y="113"/>
                        </a:lnTo>
                        <a:lnTo>
                          <a:pt x="29" y="113"/>
                        </a:lnTo>
                        <a:lnTo>
                          <a:pt x="31" y="113"/>
                        </a:lnTo>
                        <a:lnTo>
                          <a:pt x="31" y="113"/>
                        </a:lnTo>
                        <a:lnTo>
                          <a:pt x="31" y="113"/>
                        </a:lnTo>
                        <a:lnTo>
                          <a:pt x="33" y="113"/>
                        </a:lnTo>
                        <a:lnTo>
                          <a:pt x="33" y="113"/>
                        </a:lnTo>
                        <a:lnTo>
                          <a:pt x="33" y="111"/>
                        </a:lnTo>
                        <a:lnTo>
                          <a:pt x="33" y="111"/>
                        </a:lnTo>
                        <a:lnTo>
                          <a:pt x="35" y="111"/>
                        </a:lnTo>
                        <a:lnTo>
                          <a:pt x="35" y="111"/>
                        </a:lnTo>
                        <a:lnTo>
                          <a:pt x="35" y="111"/>
                        </a:lnTo>
                        <a:lnTo>
                          <a:pt x="35" y="111"/>
                        </a:lnTo>
                        <a:lnTo>
                          <a:pt x="37" y="111"/>
                        </a:lnTo>
                        <a:lnTo>
                          <a:pt x="37" y="111"/>
                        </a:lnTo>
                        <a:lnTo>
                          <a:pt x="37" y="109"/>
                        </a:lnTo>
                        <a:lnTo>
                          <a:pt x="39" y="109"/>
                        </a:lnTo>
                        <a:lnTo>
                          <a:pt x="39" y="109"/>
                        </a:lnTo>
                        <a:lnTo>
                          <a:pt x="39" y="109"/>
                        </a:lnTo>
                        <a:lnTo>
                          <a:pt x="39" y="109"/>
                        </a:lnTo>
                        <a:lnTo>
                          <a:pt x="41" y="109"/>
                        </a:lnTo>
                        <a:lnTo>
                          <a:pt x="41" y="109"/>
                        </a:lnTo>
                        <a:lnTo>
                          <a:pt x="43" y="109"/>
                        </a:lnTo>
                        <a:lnTo>
                          <a:pt x="43" y="107"/>
                        </a:lnTo>
                        <a:lnTo>
                          <a:pt x="43" y="107"/>
                        </a:lnTo>
                        <a:lnTo>
                          <a:pt x="43" y="107"/>
                        </a:lnTo>
                        <a:lnTo>
                          <a:pt x="44" y="107"/>
                        </a:lnTo>
                        <a:lnTo>
                          <a:pt x="44" y="107"/>
                        </a:lnTo>
                        <a:lnTo>
                          <a:pt x="44" y="107"/>
                        </a:lnTo>
                        <a:lnTo>
                          <a:pt x="44" y="107"/>
                        </a:lnTo>
                        <a:lnTo>
                          <a:pt x="46" y="107"/>
                        </a:lnTo>
                        <a:lnTo>
                          <a:pt x="46" y="105"/>
                        </a:lnTo>
                        <a:lnTo>
                          <a:pt x="46" y="105"/>
                        </a:lnTo>
                        <a:lnTo>
                          <a:pt x="48" y="105"/>
                        </a:lnTo>
                        <a:lnTo>
                          <a:pt x="48" y="105"/>
                        </a:lnTo>
                        <a:lnTo>
                          <a:pt x="48" y="105"/>
                        </a:lnTo>
                        <a:lnTo>
                          <a:pt x="48" y="105"/>
                        </a:lnTo>
                        <a:lnTo>
                          <a:pt x="50" y="105"/>
                        </a:lnTo>
                        <a:lnTo>
                          <a:pt x="50" y="105"/>
                        </a:lnTo>
                        <a:lnTo>
                          <a:pt x="50" y="103"/>
                        </a:lnTo>
                        <a:lnTo>
                          <a:pt x="50" y="103"/>
                        </a:lnTo>
                        <a:lnTo>
                          <a:pt x="52" y="103"/>
                        </a:lnTo>
                        <a:lnTo>
                          <a:pt x="52" y="103"/>
                        </a:lnTo>
                        <a:lnTo>
                          <a:pt x="54" y="103"/>
                        </a:lnTo>
                        <a:lnTo>
                          <a:pt x="54" y="103"/>
                        </a:lnTo>
                        <a:lnTo>
                          <a:pt x="54" y="103"/>
                        </a:lnTo>
                        <a:lnTo>
                          <a:pt x="54" y="103"/>
                        </a:lnTo>
                        <a:lnTo>
                          <a:pt x="54" y="102"/>
                        </a:lnTo>
                        <a:lnTo>
                          <a:pt x="54" y="102"/>
                        </a:lnTo>
                        <a:lnTo>
                          <a:pt x="54" y="102"/>
                        </a:lnTo>
                        <a:lnTo>
                          <a:pt x="54" y="100"/>
                        </a:lnTo>
                        <a:lnTo>
                          <a:pt x="54" y="100"/>
                        </a:lnTo>
                        <a:lnTo>
                          <a:pt x="56" y="100"/>
                        </a:lnTo>
                        <a:lnTo>
                          <a:pt x="56" y="98"/>
                        </a:lnTo>
                        <a:lnTo>
                          <a:pt x="56" y="98"/>
                        </a:lnTo>
                        <a:lnTo>
                          <a:pt x="56" y="96"/>
                        </a:lnTo>
                        <a:lnTo>
                          <a:pt x="56" y="96"/>
                        </a:lnTo>
                        <a:lnTo>
                          <a:pt x="56" y="96"/>
                        </a:lnTo>
                        <a:lnTo>
                          <a:pt x="56" y="96"/>
                        </a:lnTo>
                        <a:lnTo>
                          <a:pt x="56" y="94"/>
                        </a:lnTo>
                        <a:lnTo>
                          <a:pt x="56" y="94"/>
                        </a:lnTo>
                        <a:lnTo>
                          <a:pt x="56" y="94"/>
                        </a:lnTo>
                        <a:lnTo>
                          <a:pt x="56" y="92"/>
                        </a:lnTo>
                        <a:lnTo>
                          <a:pt x="56" y="92"/>
                        </a:lnTo>
                        <a:lnTo>
                          <a:pt x="58" y="92"/>
                        </a:lnTo>
                        <a:lnTo>
                          <a:pt x="58" y="90"/>
                        </a:lnTo>
                        <a:lnTo>
                          <a:pt x="58" y="90"/>
                        </a:lnTo>
                        <a:lnTo>
                          <a:pt x="58" y="88"/>
                        </a:lnTo>
                        <a:lnTo>
                          <a:pt x="58" y="88"/>
                        </a:lnTo>
                        <a:lnTo>
                          <a:pt x="58" y="88"/>
                        </a:lnTo>
                        <a:lnTo>
                          <a:pt x="58" y="88"/>
                        </a:lnTo>
                        <a:lnTo>
                          <a:pt x="58" y="86"/>
                        </a:lnTo>
                        <a:lnTo>
                          <a:pt x="60" y="86"/>
                        </a:lnTo>
                        <a:lnTo>
                          <a:pt x="60" y="86"/>
                        </a:lnTo>
                        <a:lnTo>
                          <a:pt x="60" y="84"/>
                        </a:lnTo>
                        <a:lnTo>
                          <a:pt x="60" y="84"/>
                        </a:lnTo>
                        <a:lnTo>
                          <a:pt x="60" y="84"/>
                        </a:lnTo>
                        <a:lnTo>
                          <a:pt x="60" y="82"/>
                        </a:lnTo>
                        <a:lnTo>
                          <a:pt x="60" y="82"/>
                        </a:lnTo>
                        <a:lnTo>
                          <a:pt x="60" y="80"/>
                        </a:lnTo>
                        <a:lnTo>
                          <a:pt x="60" y="80"/>
                        </a:lnTo>
                        <a:lnTo>
                          <a:pt x="60" y="80"/>
                        </a:lnTo>
                        <a:lnTo>
                          <a:pt x="60" y="80"/>
                        </a:lnTo>
                        <a:lnTo>
                          <a:pt x="60" y="79"/>
                        </a:lnTo>
                        <a:lnTo>
                          <a:pt x="62" y="79"/>
                        </a:lnTo>
                        <a:lnTo>
                          <a:pt x="62" y="79"/>
                        </a:lnTo>
                        <a:lnTo>
                          <a:pt x="62" y="77"/>
                        </a:lnTo>
                        <a:lnTo>
                          <a:pt x="62" y="77"/>
                        </a:lnTo>
                        <a:lnTo>
                          <a:pt x="62" y="77"/>
                        </a:lnTo>
                        <a:lnTo>
                          <a:pt x="62" y="75"/>
                        </a:lnTo>
                        <a:lnTo>
                          <a:pt x="62" y="75"/>
                        </a:lnTo>
                        <a:lnTo>
                          <a:pt x="62" y="73"/>
                        </a:lnTo>
                        <a:lnTo>
                          <a:pt x="62" y="73"/>
                        </a:lnTo>
                        <a:lnTo>
                          <a:pt x="62" y="73"/>
                        </a:lnTo>
                        <a:lnTo>
                          <a:pt x="62" y="73"/>
                        </a:lnTo>
                        <a:lnTo>
                          <a:pt x="64" y="73"/>
                        </a:lnTo>
                        <a:lnTo>
                          <a:pt x="64" y="71"/>
                        </a:lnTo>
                        <a:lnTo>
                          <a:pt x="64" y="71"/>
                        </a:lnTo>
                        <a:lnTo>
                          <a:pt x="64" y="69"/>
                        </a:lnTo>
                        <a:lnTo>
                          <a:pt x="64" y="69"/>
                        </a:lnTo>
                        <a:lnTo>
                          <a:pt x="64" y="69"/>
                        </a:lnTo>
                        <a:lnTo>
                          <a:pt x="64" y="67"/>
                        </a:lnTo>
                        <a:lnTo>
                          <a:pt x="64" y="67"/>
                        </a:lnTo>
                        <a:lnTo>
                          <a:pt x="64" y="65"/>
                        </a:lnTo>
                        <a:lnTo>
                          <a:pt x="66" y="65"/>
                        </a:lnTo>
                        <a:lnTo>
                          <a:pt x="66" y="65"/>
                        </a:lnTo>
                        <a:lnTo>
                          <a:pt x="66" y="65"/>
                        </a:lnTo>
                        <a:lnTo>
                          <a:pt x="66" y="65"/>
                        </a:lnTo>
                        <a:lnTo>
                          <a:pt x="66" y="63"/>
                        </a:lnTo>
                        <a:lnTo>
                          <a:pt x="66" y="63"/>
                        </a:lnTo>
                        <a:lnTo>
                          <a:pt x="66" y="61"/>
                        </a:lnTo>
                        <a:lnTo>
                          <a:pt x="66" y="61"/>
                        </a:lnTo>
                        <a:lnTo>
                          <a:pt x="66" y="61"/>
                        </a:lnTo>
                        <a:lnTo>
                          <a:pt x="64" y="61"/>
                        </a:lnTo>
                        <a:lnTo>
                          <a:pt x="64" y="59"/>
                        </a:lnTo>
                        <a:lnTo>
                          <a:pt x="64" y="59"/>
                        </a:lnTo>
                        <a:lnTo>
                          <a:pt x="64" y="59"/>
                        </a:lnTo>
                        <a:lnTo>
                          <a:pt x="64" y="57"/>
                        </a:lnTo>
                        <a:lnTo>
                          <a:pt x="62" y="57"/>
                        </a:lnTo>
                        <a:lnTo>
                          <a:pt x="62" y="57"/>
                        </a:lnTo>
                        <a:lnTo>
                          <a:pt x="62" y="56"/>
                        </a:lnTo>
                        <a:lnTo>
                          <a:pt x="62" y="56"/>
                        </a:lnTo>
                        <a:lnTo>
                          <a:pt x="62" y="56"/>
                        </a:lnTo>
                        <a:lnTo>
                          <a:pt x="62" y="56"/>
                        </a:lnTo>
                        <a:lnTo>
                          <a:pt x="62" y="56"/>
                        </a:lnTo>
                        <a:lnTo>
                          <a:pt x="62" y="54"/>
                        </a:lnTo>
                        <a:lnTo>
                          <a:pt x="60" y="54"/>
                        </a:lnTo>
                        <a:lnTo>
                          <a:pt x="60" y="54"/>
                        </a:lnTo>
                        <a:lnTo>
                          <a:pt x="60" y="52"/>
                        </a:lnTo>
                        <a:lnTo>
                          <a:pt x="60" y="52"/>
                        </a:lnTo>
                        <a:lnTo>
                          <a:pt x="60" y="52"/>
                        </a:lnTo>
                        <a:lnTo>
                          <a:pt x="60" y="52"/>
                        </a:lnTo>
                        <a:lnTo>
                          <a:pt x="60" y="50"/>
                        </a:lnTo>
                        <a:lnTo>
                          <a:pt x="60" y="50"/>
                        </a:lnTo>
                        <a:lnTo>
                          <a:pt x="58" y="50"/>
                        </a:lnTo>
                        <a:lnTo>
                          <a:pt x="58" y="48"/>
                        </a:lnTo>
                        <a:lnTo>
                          <a:pt x="58" y="48"/>
                        </a:lnTo>
                        <a:lnTo>
                          <a:pt x="58" y="48"/>
                        </a:lnTo>
                        <a:lnTo>
                          <a:pt x="58" y="48"/>
                        </a:lnTo>
                        <a:lnTo>
                          <a:pt x="58" y="46"/>
                        </a:lnTo>
                        <a:lnTo>
                          <a:pt x="58" y="46"/>
                        </a:lnTo>
                        <a:lnTo>
                          <a:pt x="58" y="44"/>
                        </a:lnTo>
                        <a:lnTo>
                          <a:pt x="58" y="44"/>
                        </a:lnTo>
                        <a:lnTo>
                          <a:pt x="58" y="42"/>
                        </a:lnTo>
                        <a:lnTo>
                          <a:pt x="58" y="42"/>
                        </a:lnTo>
                        <a:lnTo>
                          <a:pt x="58" y="40"/>
                        </a:lnTo>
                        <a:lnTo>
                          <a:pt x="58" y="40"/>
                        </a:lnTo>
                        <a:lnTo>
                          <a:pt x="58" y="40"/>
                        </a:lnTo>
                        <a:lnTo>
                          <a:pt x="58" y="40"/>
                        </a:lnTo>
                        <a:lnTo>
                          <a:pt x="58" y="38"/>
                        </a:lnTo>
                        <a:lnTo>
                          <a:pt x="60" y="38"/>
                        </a:lnTo>
                        <a:lnTo>
                          <a:pt x="60" y="38"/>
                        </a:lnTo>
                        <a:lnTo>
                          <a:pt x="60" y="38"/>
                        </a:lnTo>
                        <a:lnTo>
                          <a:pt x="60" y="36"/>
                        </a:lnTo>
                        <a:lnTo>
                          <a:pt x="60" y="36"/>
                        </a:lnTo>
                        <a:lnTo>
                          <a:pt x="60" y="36"/>
                        </a:lnTo>
                        <a:lnTo>
                          <a:pt x="60" y="34"/>
                        </a:lnTo>
                        <a:lnTo>
                          <a:pt x="60" y="34"/>
                        </a:lnTo>
                        <a:lnTo>
                          <a:pt x="60" y="33"/>
                        </a:lnTo>
                        <a:lnTo>
                          <a:pt x="62" y="33"/>
                        </a:lnTo>
                        <a:lnTo>
                          <a:pt x="62" y="33"/>
                        </a:lnTo>
                        <a:lnTo>
                          <a:pt x="62" y="33"/>
                        </a:lnTo>
                        <a:lnTo>
                          <a:pt x="62" y="33"/>
                        </a:lnTo>
                        <a:lnTo>
                          <a:pt x="62" y="31"/>
                        </a:lnTo>
                        <a:lnTo>
                          <a:pt x="62" y="31"/>
                        </a:lnTo>
                        <a:lnTo>
                          <a:pt x="62" y="31"/>
                        </a:lnTo>
                        <a:lnTo>
                          <a:pt x="62" y="29"/>
                        </a:lnTo>
                        <a:lnTo>
                          <a:pt x="62" y="29"/>
                        </a:lnTo>
                        <a:lnTo>
                          <a:pt x="62" y="27"/>
                        </a:lnTo>
                        <a:lnTo>
                          <a:pt x="64" y="27"/>
                        </a:lnTo>
                        <a:lnTo>
                          <a:pt x="64" y="27"/>
                        </a:lnTo>
                        <a:lnTo>
                          <a:pt x="64" y="27"/>
                        </a:lnTo>
                        <a:lnTo>
                          <a:pt x="64" y="25"/>
                        </a:lnTo>
                        <a:lnTo>
                          <a:pt x="64" y="25"/>
                        </a:lnTo>
                        <a:lnTo>
                          <a:pt x="64" y="25"/>
                        </a:lnTo>
                        <a:lnTo>
                          <a:pt x="64" y="25"/>
                        </a:lnTo>
                        <a:lnTo>
                          <a:pt x="64" y="23"/>
                        </a:lnTo>
                        <a:lnTo>
                          <a:pt x="62" y="23"/>
                        </a:lnTo>
                        <a:lnTo>
                          <a:pt x="62" y="23"/>
                        </a:lnTo>
                        <a:lnTo>
                          <a:pt x="64" y="23"/>
                        </a:lnTo>
                        <a:lnTo>
                          <a:pt x="64" y="21"/>
                        </a:lnTo>
                        <a:lnTo>
                          <a:pt x="64" y="21"/>
                        </a:lnTo>
                        <a:lnTo>
                          <a:pt x="66" y="21"/>
                        </a:lnTo>
                        <a:lnTo>
                          <a:pt x="66" y="21"/>
                        </a:lnTo>
                        <a:lnTo>
                          <a:pt x="66" y="21"/>
                        </a:lnTo>
                        <a:lnTo>
                          <a:pt x="66" y="21"/>
                        </a:lnTo>
                        <a:lnTo>
                          <a:pt x="67" y="21"/>
                        </a:lnTo>
                        <a:lnTo>
                          <a:pt x="67" y="21"/>
                        </a:lnTo>
                        <a:lnTo>
                          <a:pt x="67" y="21"/>
                        </a:lnTo>
                        <a:lnTo>
                          <a:pt x="69" y="21"/>
                        </a:lnTo>
                        <a:lnTo>
                          <a:pt x="69" y="21"/>
                        </a:lnTo>
                        <a:lnTo>
                          <a:pt x="69" y="21"/>
                        </a:lnTo>
                        <a:lnTo>
                          <a:pt x="69" y="21"/>
                        </a:lnTo>
                        <a:lnTo>
                          <a:pt x="71" y="21"/>
                        </a:lnTo>
                        <a:lnTo>
                          <a:pt x="71" y="21"/>
                        </a:lnTo>
                        <a:lnTo>
                          <a:pt x="71" y="19"/>
                        </a:lnTo>
                        <a:lnTo>
                          <a:pt x="71" y="19"/>
                        </a:lnTo>
                        <a:lnTo>
                          <a:pt x="71" y="17"/>
                        </a:lnTo>
                        <a:lnTo>
                          <a:pt x="71" y="17"/>
                        </a:lnTo>
                        <a:lnTo>
                          <a:pt x="71" y="17"/>
                        </a:lnTo>
                        <a:lnTo>
                          <a:pt x="71" y="17"/>
                        </a:lnTo>
                        <a:lnTo>
                          <a:pt x="69" y="17"/>
                        </a:lnTo>
                        <a:lnTo>
                          <a:pt x="69" y="17"/>
                        </a:lnTo>
                        <a:lnTo>
                          <a:pt x="69" y="17"/>
                        </a:lnTo>
                        <a:lnTo>
                          <a:pt x="69" y="17"/>
                        </a:lnTo>
                        <a:lnTo>
                          <a:pt x="67" y="17"/>
                        </a:lnTo>
                        <a:lnTo>
                          <a:pt x="67" y="17"/>
                        </a:lnTo>
                        <a:lnTo>
                          <a:pt x="67" y="15"/>
                        </a:lnTo>
                        <a:lnTo>
                          <a:pt x="69" y="15"/>
                        </a:lnTo>
                        <a:lnTo>
                          <a:pt x="69" y="15"/>
                        </a:lnTo>
                        <a:lnTo>
                          <a:pt x="69" y="13"/>
                        </a:lnTo>
                        <a:lnTo>
                          <a:pt x="69" y="13"/>
                        </a:lnTo>
                        <a:lnTo>
                          <a:pt x="67" y="13"/>
                        </a:lnTo>
                        <a:lnTo>
                          <a:pt x="67" y="11"/>
                        </a:lnTo>
                        <a:lnTo>
                          <a:pt x="67" y="11"/>
                        </a:lnTo>
                        <a:lnTo>
                          <a:pt x="67" y="10"/>
                        </a:lnTo>
                        <a:lnTo>
                          <a:pt x="67" y="10"/>
                        </a:lnTo>
                        <a:lnTo>
                          <a:pt x="69" y="10"/>
                        </a:lnTo>
                        <a:lnTo>
                          <a:pt x="69" y="8"/>
                        </a:lnTo>
                        <a:lnTo>
                          <a:pt x="69" y="8"/>
                        </a:lnTo>
                        <a:lnTo>
                          <a:pt x="69" y="8"/>
                        </a:lnTo>
                        <a:lnTo>
                          <a:pt x="69" y="6"/>
                        </a:lnTo>
                        <a:lnTo>
                          <a:pt x="69" y="6"/>
                        </a:lnTo>
                        <a:lnTo>
                          <a:pt x="69" y="4"/>
                        </a:lnTo>
                        <a:lnTo>
                          <a:pt x="67" y="4"/>
                        </a:lnTo>
                        <a:lnTo>
                          <a:pt x="67" y="4"/>
                        </a:lnTo>
                        <a:lnTo>
                          <a:pt x="69" y="4"/>
                        </a:lnTo>
                        <a:lnTo>
                          <a:pt x="69" y="2"/>
                        </a:lnTo>
                        <a:lnTo>
                          <a:pt x="69" y="2"/>
                        </a:lnTo>
                        <a:lnTo>
                          <a:pt x="69" y="2"/>
                        </a:lnTo>
                        <a:lnTo>
                          <a:pt x="69" y="2"/>
                        </a:lnTo>
                        <a:lnTo>
                          <a:pt x="71" y="2"/>
                        </a:lnTo>
                        <a:lnTo>
                          <a:pt x="71" y="0"/>
                        </a:lnTo>
                        <a:lnTo>
                          <a:pt x="71" y="0"/>
                        </a:lnTo>
                        <a:lnTo>
                          <a:pt x="71" y="2"/>
                        </a:lnTo>
                        <a:lnTo>
                          <a:pt x="71" y="2"/>
                        </a:lnTo>
                        <a:lnTo>
                          <a:pt x="71" y="2"/>
                        </a:lnTo>
                        <a:lnTo>
                          <a:pt x="71" y="4"/>
                        </a:lnTo>
                        <a:lnTo>
                          <a:pt x="71" y="4"/>
                        </a:lnTo>
                        <a:lnTo>
                          <a:pt x="71" y="4"/>
                        </a:lnTo>
                        <a:lnTo>
                          <a:pt x="71" y="4"/>
                        </a:lnTo>
                        <a:lnTo>
                          <a:pt x="71" y="6"/>
                        </a:lnTo>
                        <a:lnTo>
                          <a:pt x="71" y="6"/>
                        </a:lnTo>
                        <a:lnTo>
                          <a:pt x="73" y="6"/>
                        </a:lnTo>
                        <a:lnTo>
                          <a:pt x="73" y="6"/>
                        </a:lnTo>
                        <a:lnTo>
                          <a:pt x="75" y="6"/>
                        </a:lnTo>
                        <a:lnTo>
                          <a:pt x="75" y="6"/>
                        </a:lnTo>
                        <a:lnTo>
                          <a:pt x="75" y="6"/>
                        </a:lnTo>
                        <a:lnTo>
                          <a:pt x="75" y="4"/>
                        </a:lnTo>
                        <a:lnTo>
                          <a:pt x="75" y="4"/>
                        </a:lnTo>
                        <a:lnTo>
                          <a:pt x="77" y="4"/>
                        </a:lnTo>
                        <a:lnTo>
                          <a:pt x="77" y="4"/>
                        </a:lnTo>
                        <a:lnTo>
                          <a:pt x="77" y="4"/>
                        </a:lnTo>
                        <a:lnTo>
                          <a:pt x="77" y="2"/>
                        </a:lnTo>
                        <a:lnTo>
                          <a:pt x="77" y="2"/>
                        </a:lnTo>
                        <a:lnTo>
                          <a:pt x="77" y="2"/>
                        </a:lnTo>
                        <a:lnTo>
                          <a:pt x="77" y="0"/>
                        </a:lnTo>
                        <a:lnTo>
                          <a:pt x="79" y="0"/>
                        </a:lnTo>
                        <a:lnTo>
                          <a:pt x="79" y="2"/>
                        </a:lnTo>
                        <a:lnTo>
                          <a:pt x="79"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0" name="Freeform 572">
                    <a:extLst>
                      <a:ext uri="{FF2B5EF4-FFF2-40B4-BE49-F238E27FC236}">
                        <a16:creationId xmlns:a16="http://schemas.microsoft.com/office/drawing/2014/main" id="{B3510209-A865-41EF-AB09-4E0D8C39B915}"/>
                      </a:ext>
                    </a:extLst>
                  </p:cNvPr>
                  <p:cNvSpPr>
                    <a:spLocks/>
                  </p:cNvSpPr>
                  <p:nvPr/>
                </p:nvSpPr>
                <p:spPr bwMode="auto">
                  <a:xfrm>
                    <a:off x="13648" y="3618"/>
                    <a:ext cx="105" cy="148"/>
                  </a:xfrm>
                  <a:custGeom>
                    <a:avLst/>
                    <a:gdLst>
                      <a:gd name="T0" fmla="*/ 46 w 105"/>
                      <a:gd name="T1" fmla="*/ 125 h 148"/>
                      <a:gd name="T2" fmla="*/ 44 w 105"/>
                      <a:gd name="T3" fmla="*/ 115 h 148"/>
                      <a:gd name="T4" fmla="*/ 36 w 105"/>
                      <a:gd name="T5" fmla="*/ 113 h 148"/>
                      <a:gd name="T6" fmla="*/ 28 w 105"/>
                      <a:gd name="T7" fmla="*/ 108 h 148"/>
                      <a:gd name="T8" fmla="*/ 21 w 105"/>
                      <a:gd name="T9" fmla="*/ 104 h 148"/>
                      <a:gd name="T10" fmla="*/ 23 w 105"/>
                      <a:gd name="T11" fmla="*/ 96 h 148"/>
                      <a:gd name="T12" fmla="*/ 30 w 105"/>
                      <a:gd name="T13" fmla="*/ 94 h 148"/>
                      <a:gd name="T14" fmla="*/ 34 w 105"/>
                      <a:gd name="T15" fmla="*/ 85 h 148"/>
                      <a:gd name="T16" fmla="*/ 36 w 105"/>
                      <a:gd name="T17" fmla="*/ 75 h 148"/>
                      <a:gd name="T18" fmla="*/ 38 w 105"/>
                      <a:gd name="T19" fmla="*/ 65 h 148"/>
                      <a:gd name="T20" fmla="*/ 34 w 105"/>
                      <a:gd name="T21" fmla="*/ 58 h 148"/>
                      <a:gd name="T22" fmla="*/ 30 w 105"/>
                      <a:gd name="T23" fmla="*/ 50 h 148"/>
                      <a:gd name="T24" fmla="*/ 27 w 105"/>
                      <a:gd name="T25" fmla="*/ 42 h 148"/>
                      <a:gd name="T26" fmla="*/ 21 w 105"/>
                      <a:gd name="T27" fmla="*/ 35 h 148"/>
                      <a:gd name="T28" fmla="*/ 15 w 105"/>
                      <a:gd name="T29" fmla="*/ 27 h 148"/>
                      <a:gd name="T30" fmla="*/ 11 w 105"/>
                      <a:gd name="T31" fmla="*/ 21 h 148"/>
                      <a:gd name="T32" fmla="*/ 9 w 105"/>
                      <a:gd name="T33" fmla="*/ 14 h 148"/>
                      <a:gd name="T34" fmla="*/ 5 w 105"/>
                      <a:gd name="T35" fmla="*/ 6 h 148"/>
                      <a:gd name="T36" fmla="*/ 2 w 105"/>
                      <a:gd name="T37" fmla="*/ 0 h 148"/>
                      <a:gd name="T38" fmla="*/ 7 w 105"/>
                      <a:gd name="T39" fmla="*/ 0 h 148"/>
                      <a:gd name="T40" fmla="*/ 11 w 105"/>
                      <a:gd name="T41" fmla="*/ 8 h 148"/>
                      <a:gd name="T42" fmla="*/ 15 w 105"/>
                      <a:gd name="T43" fmla="*/ 10 h 148"/>
                      <a:gd name="T44" fmla="*/ 21 w 105"/>
                      <a:gd name="T45" fmla="*/ 10 h 148"/>
                      <a:gd name="T46" fmla="*/ 27 w 105"/>
                      <a:gd name="T47" fmla="*/ 14 h 148"/>
                      <a:gd name="T48" fmla="*/ 30 w 105"/>
                      <a:gd name="T49" fmla="*/ 18 h 148"/>
                      <a:gd name="T50" fmla="*/ 34 w 105"/>
                      <a:gd name="T51" fmla="*/ 27 h 148"/>
                      <a:gd name="T52" fmla="*/ 36 w 105"/>
                      <a:gd name="T53" fmla="*/ 35 h 148"/>
                      <a:gd name="T54" fmla="*/ 40 w 105"/>
                      <a:gd name="T55" fmla="*/ 41 h 148"/>
                      <a:gd name="T56" fmla="*/ 40 w 105"/>
                      <a:gd name="T57" fmla="*/ 46 h 148"/>
                      <a:gd name="T58" fmla="*/ 42 w 105"/>
                      <a:gd name="T59" fmla="*/ 48 h 148"/>
                      <a:gd name="T60" fmla="*/ 48 w 105"/>
                      <a:gd name="T61" fmla="*/ 52 h 148"/>
                      <a:gd name="T62" fmla="*/ 51 w 105"/>
                      <a:gd name="T63" fmla="*/ 54 h 148"/>
                      <a:gd name="T64" fmla="*/ 49 w 105"/>
                      <a:gd name="T65" fmla="*/ 46 h 148"/>
                      <a:gd name="T66" fmla="*/ 51 w 105"/>
                      <a:gd name="T67" fmla="*/ 42 h 148"/>
                      <a:gd name="T68" fmla="*/ 55 w 105"/>
                      <a:gd name="T69" fmla="*/ 44 h 148"/>
                      <a:gd name="T70" fmla="*/ 55 w 105"/>
                      <a:gd name="T71" fmla="*/ 48 h 148"/>
                      <a:gd name="T72" fmla="*/ 57 w 105"/>
                      <a:gd name="T73" fmla="*/ 58 h 148"/>
                      <a:gd name="T74" fmla="*/ 61 w 105"/>
                      <a:gd name="T75" fmla="*/ 65 h 148"/>
                      <a:gd name="T76" fmla="*/ 69 w 105"/>
                      <a:gd name="T77" fmla="*/ 69 h 148"/>
                      <a:gd name="T78" fmla="*/ 78 w 105"/>
                      <a:gd name="T79" fmla="*/ 73 h 148"/>
                      <a:gd name="T80" fmla="*/ 86 w 105"/>
                      <a:gd name="T81" fmla="*/ 71 h 148"/>
                      <a:gd name="T82" fmla="*/ 92 w 105"/>
                      <a:gd name="T83" fmla="*/ 65 h 148"/>
                      <a:gd name="T84" fmla="*/ 99 w 105"/>
                      <a:gd name="T85" fmla="*/ 65 h 148"/>
                      <a:gd name="T86" fmla="*/ 103 w 105"/>
                      <a:gd name="T87" fmla="*/ 69 h 148"/>
                      <a:gd name="T88" fmla="*/ 101 w 105"/>
                      <a:gd name="T89" fmla="*/ 79 h 148"/>
                      <a:gd name="T90" fmla="*/ 99 w 105"/>
                      <a:gd name="T91" fmla="*/ 87 h 148"/>
                      <a:gd name="T92" fmla="*/ 93 w 105"/>
                      <a:gd name="T93" fmla="*/ 90 h 148"/>
                      <a:gd name="T94" fmla="*/ 92 w 105"/>
                      <a:gd name="T95" fmla="*/ 98 h 148"/>
                      <a:gd name="T96" fmla="*/ 90 w 105"/>
                      <a:gd name="T97" fmla="*/ 96 h 148"/>
                      <a:gd name="T98" fmla="*/ 80 w 105"/>
                      <a:gd name="T99" fmla="*/ 98 h 148"/>
                      <a:gd name="T100" fmla="*/ 76 w 105"/>
                      <a:gd name="T101" fmla="*/ 104 h 148"/>
                      <a:gd name="T102" fmla="*/ 76 w 105"/>
                      <a:gd name="T103" fmla="*/ 111 h 148"/>
                      <a:gd name="T104" fmla="*/ 74 w 105"/>
                      <a:gd name="T105" fmla="*/ 119 h 148"/>
                      <a:gd name="T106" fmla="*/ 69 w 105"/>
                      <a:gd name="T107" fmla="*/ 127 h 148"/>
                      <a:gd name="T108" fmla="*/ 65 w 105"/>
                      <a:gd name="T109" fmla="*/ 133 h 148"/>
                      <a:gd name="T110" fmla="*/ 59 w 105"/>
                      <a:gd name="T111" fmla="*/ 140 h 148"/>
                      <a:gd name="T112" fmla="*/ 53 w 105"/>
                      <a:gd name="T113" fmla="*/ 146 h 148"/>
                      <a:gd name="T114" fmla="*/ 46 w 105"/>
                      <a:gd name="T115" fmla="*/ 148 h 148"/>
                      <a:gd name="T116" fmla="*/ 40 w 105"/>
                      <a:gd name="T117" fmla="*/ 146 h 148"/>
                      <a:gd name="T118" fmla="*/ 36 w 105"/>
                      <a:gd name="T119" fmla="*/ 140 h 148"/>
                      <a:gd name="T120" fmla="*/ 42 w 105"/>
                      <a:gd name="T121"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48">
                        <a:moveTo>
                          <a:pt x="42" y="133"/>
                        </a:moveTo>
                        <a:lnTo>
                          <a:pt x="42" y="133"/>
                        </a:lnTo>
                        <a:lnTo>
                          <a:pt x="42" y="133"/>
                        </a:lnTo>
                        <a:lnTo>
                          <a:pt x="42" y="133"/>
                        </a:lnTo>
                        <a:lnTo>
                          <a:pt x="42" y="131"/>
                        </a:lnTo>
                        <a:lnTo>
                          <a:pt x="44" y="131"/>
                        </a:lnTo>
                        <a:lnTo>
                          <a:pt x="44" y="131"/>
                        </a:lnTo>
                        <a:lnTo>
                          <a:pt x="44" y="131"/>
                        </a:lnTo>
                        <a:lnTo>
                          <a:pt x="44" y="131"/>
                        </a:lnTo>
                        <a:lnTo>
                          <a:pt x="44" y="129"/>
                        </a:lnTo>
                        <a:lnTo>
                          <a:pt x="44" y="129"/>
                        </a:lnTo>
                        <a:lnTo>
                          <a:pt x="46" y="129"/>
                        </a:lnTo>
                        <a:lnTo>
                          <a:pt x="46" y="127"/>
                        </a:lnTo>
                        <a:lnTo>
                          <a:pt x="46" y="127"/>
                        </a:lnTo>
                        <a:lnTo>
                          <a:pt x="46" y="125"/>
                        </a:lnTo>
                        <a:lnTo>
                          <a:pt x="46" y="125"/>
                        </a:lnTo>
                        <a:lnTo>
                          <a:pt x="46" y="125"/>
                        </a:lnTo>
                        <a:lnTo>
                          <a:pt x="46" y="123"/>
                        </a:lnTo>
                        <a:lnTo>
                          <a:pt x="46" y="123"/>
                        </a:lnTo>
                        <a:lnTo>
                          <a:pt x="46" y="123"/>
                        </a:lnTo>
                        <a:lnTo>
                          <a:pt x="46" y="121"/>
                        </a:lnTo>
                        <a:lnTo>
                          <a:pt x="46" y="121"/>
                        </a:lnTo>
                        <a:lnTo>
                          <a:pt x="46" y="119"/>
                        </a:lnTo>
                        <a:lnTo>
                          <a:pt x="46" y="119"/>
                        </a:lnTo>
                        <a:lnTo>
                          <a:pt x="46" y="119"/>
                        </a:lnTo>
                        <a:lnTo>
                          <a:pt x="46" y="117"/>
                        </a:lnTo>
                        <a:lnTo>
                          <a:pt x="44" y="117"/>
                        </a:lnTo>
                        <a:lnTo>
                          <a:pt x="44" y="117"/>
                        </a:lnTo>
                        <a:lnTo>
                          <a:pt x="44" y="117"/>
                        </a:lnTo>
                        <a:lnTo>
                          <a:pt x="44" y="115"/>
                        </a:lnTo>
                        <a:lnTo>
                          <a:pt x="42" y="115"/>
                        </a:lnTo>
                        <a:lnTo>
                          <a:pt x="42" y="115"/>
                        </a:lnTo>
                        <a:lnTo>
                          <a:pt x="42" y="115"/>
                        </a:lnTo>
                        <a:lnTo>
                          <a:pt x="42" y="113"/>
                        </a:lnTo>
                        <a:lnTo>
                          <a:pt x="42" y="113"/>
                        </a:lnTo>
                        <a:lnTo>
                          <a:pt x="40" y="113"/>
                        </a:lnTo>
                        <a:lnTo>
                          <a:pt x="40" y="113"/>
                        </a:lnTo>
                        <a:lnTo>
                          <a:pt x="40" y="113"/>
                        </a:lnTo>
                        <a:lnTo>
                          <a:pt x="40" y="113"/>
                        </a:lnTo>
                        <a:lnTo>
                          <a:pt x="40" y="113"/>
                        </a:lnTo>
                        <a:lnTo>
                          <a:pt x="38" y="113"/>
                        </a:lnTo>
                        <a:lnTo>
                          <a:pt x="38" y="113"/>
                        </a:lnTo>
                        <a:lnTo>
                          <a:pt x="36" y="113"/>
                        </a:lnTo>
                        <a:lnTo>
                          <a:pt x="36" y="113"/>
                        </a:lnTo>
                        <a:lnTo>
                          <a:pt x="36" y="113"/>
                        </a:lnTo>
                        <a:lnTo>
                          <a:pt x="36" y="111"/>
                        </a:lnTo>
                        <a:lnTo>
                          <a:pt x="34" y="111"/>
                        </a:lnTo>
                        <a:lnTo>
                          <a:pt x="34" y="111"/>
                        </a:lnTo>
                        <a:lnTo>
                          <a:pt x="32" y="111"/>
                        </a:lnTo>
                        <a:lnTo>
                          <a:pt x="32" y="111"/>
                        </a:lnTo>
                        <a:lnTo>
                          <a:pt x="32" y="111"/>
                        </a:lnTo>
                        <a:lnTo>
                          <a:pt x="32" y="111"/>
                        </a:lnTo>
                        <a:lnTo>
                          <a:pt x="32" y="110"/>
                        </a:lnTo>
                        <a:lnTo>
                          <a:pt x="30" y="110"/>
                        </a:lnTo>
                        <a:lnTo>
                          <a:pt x="30" y="110"/>
                        </a:lnTo>
                        <a:lnTo>
                          <a:pt x="30" y="110"/>
                        </a:lnTo>
                        <a:lnTo>
                          <a:pt x="30" y="108"/>
                        </a:lnTo>
                        <a:lnTo>
                          <a:pt x="30" y="108"/>
                        </a:lnTo>
                        <a:lnTo>
                          <a:pt x="30" y="108"/>
                        </a:lnTo>
                        <a:lnTo>
                          <a:pt x="28" y="108"/>
                        </a:lnTo>
                        <a:lnTo>
                          <a:pt x="28" y="108"/>
                        </a:lnTo>
                        <a:lnTo>
                          <a:pt x="27" y="108"/>
                        </a:lnTo>
                        <a:lnTo>
                          <a:pt x="27" y="106"/>
                        </a:lnTo>
                        <a:lnTo>
                          <a:pt x="27" y="106"/>
                        </a:lnTo>
                        <a:lnTo>
                          <a:pt x="27" y="106"/>
                        </a:lnTo>
                        <a:lnTo>
                          <a:pt x="25" y="106"/>
                        </a:lnTo>
                        <a:lnTo>
                          <a:pt x="25" y="106"/>
                        </a:lnTo>
                        <a:lnTo>
                          <a:pt x="25" y="106"/>
                        </a:lnTo>
                        <a:lnTo>
                          <a:pt x="25" y="106"/>
                        </a:lnTo>
                        <a:lnTo>
                          <a:pt x="23" y="106"/>
                        </a:lnTo>
                        <a:lnTo>
                          <a:pt x="23" y="106"/>
                        </a:lnTo>
                        <a:lnTo>
                          <a:pt x="23" y="106"/>
                        </a:lnTo>
                        <a:lnTo>
                          <a:pt x="21" y="106"/>
                        </a:lnTo>
                        <a:lnTo>
                          <a:pt x="21" y="104"/>
                        </a:lnTo>
                        <a:lnTo>
                          <a:pt x="21" y="104"/>
                        </a:lnTo>
                        <a:lnTo>
                          <a:pt x="21" y="104"/>
                        </a:lnTo>
                        <a:lnTo>
                          <a:pt x="21" y="104"/>
                        </a:lnTo>
                        <a:lnTo>
                          <a:pt x="21" y="102"/>
                        </a:lnTo>
                        <a:lnTo>
                          <a:pt x="21" y="102"/>
                        </a:lnTo>
                        <a:lnTo>
                          <a:pt x="19" y="102"/>
                        </a:lnTo>
                        <a:lnTo>
                          <a:pt x="19" y="100"/>
                        </a:lnTo>
                        <a:lnTo>
                          <a:pt x="19" y="100"/>
                        </a:lnTo>
                        <a:lnTo>
                          <a:pt x="21" y="100"/>
                        </a:lnTo>
                        <a:lnTo>
                          <a:pt x="21" y="98"/>
                        </a:lnTo>
                        <a:lnTo>
                          <a:pt x="21" y="98"/>
                        </a:lnTo>
                        <a:lnTo>
                          <a:pt x="21" y="98"/>
                        </a:lnTo>
                        <a:lnTo>
                          <a:pt x="21" y="98"/>
                        </a:lnTo>
                        <a:lnTo>
                          <a:pt x="21" y="98"/>
                        </a:lnTo>
                        <a:lnTo>
                          <a:pt x="23" y="98"/>
                        </a:lnTo>
                        <a:lnTo>
                          <a:pt x="23" y="96"/>
                        </a:lnTo>
                        <a:lnTo>
                          <a:pt x="23" y="96"/>
                        </a:lnTo>
                        <a:lnTo>
                          <a:pt x="25" y="96"/>
                        </a:lnTo>
                        <a:lnTo>
                          <a:pt x="25" y="96"/>
                        </a:lnTo>
                        <a:lnTo>
                          <a:pt x="25" y="96"/>
                        </a:lnTo>
                        <a:lnTo>
                          <a:pt x="25" y="96"/>
                        </a:lnTo>
                        <a:lnTo>
                          <a:pt x="27" y="96"/>
                        </a:lnTo>
                        <a:lnTo>
                          <a:pt x="27" y="94"/>
                        </a:lnTo>
                        <a:lnTo>
                          <a:pt x="27" y="94"/>
                        </a:lnTo>
                        <a:lnTo>
                          <a:pt x="27" y="94"/>
                        </a:lnTo>
                        <a:lnTo>
                          <a:pt x="27" y="94"/>
                        </a:lnTo>
                        <a:lnTo>
                          <a:pt x="28" y="94"/>
                        </a:lnTo>
                        <a:lnTo>
                          <a:pt x="28" y="94"/>
                        </a:lnTo>
                        <a:lnTo>
                          <a:pt x="30" y="94"/>
                        </a:lnTo>
                        <a:lnTo>
                          <a:pt x="30" y="94"/>
                        </a:lnTo>
                        <a:lnTo>
                          <a:pt x="30" y="94"/>
                        </a:lnTo>
                        <a:lnTo>
                          <a:pt x="32" y="94"/>
                        </a:lnTo>
                        <a:lnTo>
                          <a:pt x="32" y="92"/>
                        </a:lnTo>
                        <a:lnTo>
                          <a:pt x="32" y="92"/>
                        </a:lnTo>
                        <a:lnTo>
                          <a:pt x="32" y="92"/>
                        </a:lnTo>
                        <a:lnTo>
                          <a:pt x="32" y="92"/>
                        </a:lnTo>
                        <a:lnTo>
                          <a:pt x="32" y="90"/>
                        </a:lnTo>
                        <a:lnTo>
                          <a:pt x="34" y="90"/>
                        </a:lnTo>
                        <a:lnTo>
                          <a:pt x="34" y="90"/>
                        </a:lnTo>
                        <a:lnTo>
                          <a:pt x="34" y="90"/>
                        </a:lnTo>
                        <a:lnTo>
                          <a:pt x="34" y="90"/>
                        </a:lnTo>
                        <a:lnTo>
                          <a:pt x="34" y="88"/>
                        </a:lnTo>
                        <a:lnTo>
                          <a:pt x="34" y="88"/>
                        </a:lnTo>
                        <a:lnTo>
                          <a:pt x="34" y="87"/>
                        </a:lnTo>
                        <a:lnTo>
                          <a:pt x="34" y="87"/>
                        </a:lnTo>
                        <a:lnTo>
                          <a:pt x="34" y="85"/>
                        </a:lnTo>
                        <a:lnTo>
                          <a:pt x="36" y="85"/>
                        </a:lnTo>
                        <a:lnTo>
                          <a:pt x="36" y="85"/>
                        </a:lnTo>
                        <a:lnTo>
                          <a:pt x="36" y="83"/>
                        </a:lnTo>
                        <a:lnTo>
                          <a:pt x="36" y="83"/>
                        </a:lnTo>
                        <a:lnTo>
                          <a:pt x="36" y="83"/>
                        </a:lnTo>
                        <a:lnTo>
                          <a:pt x="36" y="81"/>
                        </a:lnTo>
                        <a:lnTo>
                          <a:pt x="36" y="81"/>
                        </a:lnTo>
                        <a:lnTo>
                          <a:pt x="36" y="81"/>
                        </a:lnTo>
                        <a:lnTo>
                          <a:pt x="36" y="81"/>
                        </a:lnTo>
                        <a:lnTo>
                          <a:pt x="36" y="79"/>
                        </a:lnTo>
                        <a:lnTo>
                          <a:pt x="36" y="79"/>
                        </a:lnTo>
                        <a:lnTo>
                          <a:pt x="36" y="79"/>
                        </a:lnTo>
                        <a:lnTo>
                          <a:pt x="36" y="77"/>
                        </a:lnTo>
                        <a:lnTo>
                          <a:pt x="36" y="77"/>
                        </a:lnTo>
                        <a:lnTo>
                          <a:pt x="36" y="75"/>
                        </a:lnTo>
                        <a:lnTo>
                          <a:pt x="36" y="75"/>
                        </a:lnTo>
                        <a:lnTo>
                          <a:pt x="38" y="75"/>
                        </a:lnTo>
                        <a:lnTo>
                          <a:pt x="38" y="75"/>
                        </a:lnTo>
                        <a:lnTo>
                          <a:pt x="38" y="75"/>
                        </a:lnTo>
                        <a:lnTo>
                          <a:pt x="38" y="73"/>
                        </a:lnTo>
                        <a:lnTo>
                          <a:pt x="38" y="73"/>
                        </a:lnTo>
                        <a:lnTo>
                          <a:pt x="38" y="71"/>
                        </a:lnTo>
                        <a:lnTo>
                          <a:pt x="38" y="71"/>
                        </a:lnTo>
                        <a:lnTo>
                          <a:pt x="38" y="69"/>
                        </a:lnTo>
                        <a:lnTo>
                          <a:pt x="38" y="69"/>
                        </a:lnTo>
                        <a:lnTo>
                          <a:pt x="38" y="69"/>
                        </a:lnTo>
                        <a:lnTo>
                          <a:pt x="38" y="67"/>
                        </a:lnTo>
                        <a:lnTo>
                          <a:pt x="38" y="67"/>
                        </a:lnTo>
                        <a:lnTo>
                          <a:pt x="38" y="67"/>
                        </a:lnTo>
                        <a:lnTo>
                          <a:pt x="38" y="65"/>
                        </a:lnTo>
                        <a:lnTo>
                          <a:pt x="38" y="65"/>
                        </a:lnTo>
                        <a:lnTo>
                          <a:pt x="38" y="65"/>
                        </a:lnTo>
                        <a:lnTo>
                          <a:pt x="36" y="65"/>
                        </a:lnTo>
                        <a:lnTo>
                          <a:pt x="36" y="64"/>
                        </a:lnTo>
                        <a:lnTo>
                          <a:pt x="36" y="64"/>
                        </a:lnTo>
                        <a:lnTo>
                          <a:pt x="36" y="64"/>
                        </a:lnTo>
                        <a:lnTo>
                          <a:pt x="36" y="62"/>
                        </a:lnTo>
                        <a:lnTo>
                          <a:pt x="36" y="62"/>
                        </a:lnTo>
                        <a:lnTo>
                          <a:pt x="36" y="60"/>
                        </a:lnTo>
                        <a:lnTo>
                          <a:pt x="36" y="60"/>
                        </a:lnTo>
                        <a:lnTo>
                          <a:pt x="36" y="60"/>
                        </a:lnTo>
                        <a:lnTo>
                          <a:pt x="36" y="58"/>
                        </a:lnTo>
                        <a:lnTo>
                          <a:pt x="34" y="58"/>
                        </a:lnTo>
                        <a:lnTo>
                          <a:pt x="34" y="58"/>
                        </a:lnTo>
                        <a:lnTo>
                          <a:pt x="34" y="58"/>
                        </a:lnTo>
                        <a:lnTo>
                          <a:pt x="34" y="58"/>
                        </a:lnTo>
                        <a:lnTo>
                          <a:pt x="34" y="56"/>
                        </a:lnTo>
                        <a:lnTo>
                          <a:pt x="32" y="56"/>
                        </a:lnTo>
                        <a:lnTo>
                          <a:pt x="32" y="56"/>
                        </a:lnTo>
                        <a:lnTo>
                          <a:pt x="32" y="56"/>
                        </a:lnTo>
                        <a:lnTo>
                          <a:pt x="32" y="54"/>
                        </a:lnTo>
                        <a:lnTo>
                          <a:pt x="32" y="54"/>
                        </a:lnTo>
                        <a:lnTo>
                          <a:pt x="32" y="54"/>
                        </a:lnTo>
                        <a:lnTo>
                          <a:pt x="32" y="52"/>
                        </a:lnTo>
                        <a:lnTo>
                          <a:pt x="32" y="52"/>
                        </a:lnTo>
                        <a:lnTo>
                          <a:pt x="32" y="50"/>
                        </a:lnTo>
                        <a:lnTo>
                          <a:pt x="32" y="50"/>
                        </a:lnTo>
                        <a:lnTo>
                          <a:pt x="30" y="50"/>
                        </a:lnTo>
                        <a:lnTo>
                          <a:pt x="30" y="50"/>
                        </a:lnTo>
                        <a:lnTo>
                          <a:pt x="30" y="50"/>
                        </a:lnTo>
                        <a:lnTo>
                          <a:pt x="30" y="48"/>
                        </a:lnTo>
                        <a:lnTo>
                          <a:pt x="30" y="48"/>
                        </a:lnTo>
                        <a:lnTo>
                          <a:pt x="30" y="48"/>
                        </a:lnTo>
                        <a:lnTo>
                          <a:pt x="30" y="46"/>
                        </a:lnTo>
                        <a:lnTo>
                          <a:pt x="28" y="46"/>
                        </a:lnTo>
                        <a:lnTo>
                          <a:pt x="28" y="46"/>
                        </a:lnTo>
                        <a:lnTo>
                          <a:pt x="28" y="46"/>
                        </a:lnTo>
                        <a:lnTo>
                          <a:pt x="28" y="44"/>
                        </a:lnTo>
                        <a:lnTo>
                          <a:pt x="27" y="44"/>
                        </a:lnTo>
                        <a:lnTo>
                          <a:pt x="27" y="44"/>
                        </a:lnTo>
                        <a:lnTo>
                          <a:pt x="27" y="42"/>
                        </a:lnTo>
                        <a:lnTo>
                          <a:pt x="27" y="42"/>
                        </a:lnTo>
                        <a:lnTo>
                          <a:pt x="27" y="42"/>
                        </a:lnTo>
                        <a:lnTo>
                          <a:pt x="27" y="42"/>
                        </a:lnTo>
                        <a:lnTo>
                          <a:pt x="27" y="42"/>
                        </a:lnTo>
                        <a:lnTo>
                          <a:pt x="25" y="42"/>
                        </a:lnTo>
                        <a:lnTo>
                          <a:pt x="25" y="42"/>
                        </a:lnTo>
                        <a:lnTo>
                          <a:pt x="25" y="41"/>
                        </a:lnTo>
                        <a:lnTo>
                          <a:pt x="25" y="41"/>
                        </a:lnTo>
                        <a:lnTo>
                          <a:pt x="25" y="39"/>
                        </a:lnTo>
                        <a:lnTo>
                          <a:pt x="25" y="39"/>
                        </a:lnTo>
                        <a:lnTo>
                          <a:pt x="25" y="39"/>
                        </a:lnTo>
                        <a:lnTo>
                          <a:pt x="25" y="37"/>
                        </a:lnTo>
                        <a:lnTo>
                          <a:pt x="23" y="37"/>
                        </a:lnTo>
                        <a:lnTo>
                          <a:pt x="23" y="37"/>
                        </a:lnTo>
                        <a:lnTo>
                          <a:pt x="23" y="37"/>
                        </a:lnTo>
                        <a:lnTo>
                          <a:pt x="23" y="35"/>
                        </a:lnTo>
                        <a:lnTo>
                          <a:pt x="21" y="35"/>
                        </a:lnTo>
                        <a:lnTo>
                          <a:pt x="21" y="35"/>
                        </a:lnTo>
                        <a:lnTo>
                          <a:pt x="21" y="35"/>
                        </a:lnTo>
                        <a:lnTo>
                          <a:pt x="21" y="35"/>
                        </a:lnTo>
                        <a:lnTo>
                          <a:pt x="21" y="35"/>
                        </a:lnTo>
                        <a:lnTo>
                          <a:pt x="21" y="33"/>
                        </a:lnTo>
                        <a:lnTo>
                          <a:pt x="19" y="33"/>
                        </a:lnTo>
                        <a:lnTo>
                          <a:pt x="19" y="33"/>
                        </a:lnTo>
                        <a:lnTo>
                          <a:pt x="19" y="33"/>
                        </a:lnTo>
                        <a:lnTo>
                          <a:pt x="19" y="31"/>
                        </a:lnTo>
                        <a:lnTo>
                          <a:pt x="19" y="31"/>
                        </a:lnTo>
                        <a:lnTo>
                          <a:pt x="19" y="31"/>
                        </a:lnTo>
                        <a:lnTo>
                          <a:pt x="19" y="29"/>
                        </a:lnTo>
                        <a:lnTo>
                          <a:pt x="17" y="29"/>
                        </a:lnTo>
                        <a:lnTo>
                          <a:pt x="17" y="29"/>
                        </a:lnTo>
                        <a:lnTo>
                          <a:pt x="17" y="29"/>
                        </a:lnTo>
                        <a:lnTo>
                          <a:pt x="17" y="27"/>
                        </a:lnTo>
                        <a:lnTo>
                          <a:pt x="15" y="27"/>
                        </a:lnTo>
                        <a:lnTo>
                          <a:pt x="15" y="27"/>
                        </a:lnTo>
                        <a:lnTo>
                          <a:pt x="15" y="27"/>
                        </a:lnTo>
                        <a:lnTo>
                          <a:pt x="15" y="27"/>
                        </a:lnTo>
                        <a:lnTo>
                          <a:pt x="15" y="27"/>
                        </a:lnTo>
                        <a:lnTo>
                          <a:pt x="15" y="25"/>
                        </a:lnTo>
                        <a:lnTo>
                          <a:pt x="13" y="25"/>
                        </a:lnTo>
                        <a:lnTo>
                          <a:pt x="13" y="25"/>
                        </a:lnTo>
                        <a:lnTo>
                          <a:pt x="13" y="25"/>
                        </a:lnTo>
                        <a:lnTo>
                          <a:pt x="13" y="23"/>
                        </a:lnTo>
                        <a:lnTo>
                          <a:pt x="13" y="23"/>
                        </a:lnTo>
                        <a:lnTo>
                          <a:pt x="13" y="23"/>
                        </a:lnTo>
                        <a:lnTo>
                          <a:pt x="13" y="21"/>
                        </a:lnTo>
                        <a:lnTo>
                          <a:pt x="11" y="21"/>
                        </a:lnTo>
                        <a:lnTo>
                          <a:pt x="11" y="21"/>
                        </a:lnTo>
                        <a:lnTo>
                          <a:pt x="11" y="21"/>
                        </a:lnTo>
                        <a:lnTo>
                          <a:pt x="11" y="19"/>
                        </a:lnTo>
                        <a:lnTo>
                          <a:pt x="9" y="19"/>
                        </a:lnTo>
                        <a:lnTo>
                          <a:pt x="9" y="19"/>
                        </a:lnTo>
                        <a:lnTo>
                          <a:pt x="9" y="19"/>
                        </a:lnTo>
                        <a:lnTo>
                          <a:pt x="9" y="18"/>
                        </a:lnTo>
                        <a:lnTo>
                          <a:pt x="9" y="18"/>
                        </a:lnTo>
                        <a:lnTo>
                          <a:pt x="9" y="18"/>
                        </a:lnTo>
                        <a:lnTo>
                          <a:pt x="7" y="18"/>
                        </a:lnTo>
                        <a:lnTo>
                          <a:pt x="7" y="18"/>
                        </a:lnTo>
                        <a:lnTo>
                          <a:pt x="7" y="16"/>
                        </a:lnTo>
                        <a:lnTo>
                          <a:pt x="7" y="16"/>
                        </a:lnTo>
                        <a:lnTo>
                          <a:pt x="9" y="16"/>
                        </a:lnTo>
                        <a:lnTo>
                          <a:pt x="9" y="16"/>
                        </a:lnTo>
                        <a:lnTo>
                          <a:pt x="9" y="14"/>
                        </a:lnTo>
                        <a:lnTo>
                          <a:pt x="9" y="14"/>
                        </a:lnTo>
                        <a:lnTo>
                          <a:pt x="9" y="14"/>
                        </a:lnTo>
                        <a:lnTo>
                          <a:pt x="9" y="14"/>
                        </a:lnTo>
                        <a:lnTo>
                          <a:pt x="9" y="12"/>
                        </a:lnTo>
                        <a:lnTo>
                          <a:pt x="9" y="12"/>
                        </a:lnTo>
                        <a:lnTo>
                          <a:pt x="9" y="12"/>
                        </a:lnTo>
                        <a:lnTo>
                          <a:pt x="9" y="10"/>
                        </a:lnTo>
                        <a:lnTo>
                          <a:pt x="7" y="10"/>
                        </a:lnTo>
                        <a:lnTo>
                          <a:pt x="7" y="10"/>
                        </a:lnTo>
                        <a:lnTo>
                          <a:pt x="7" y="10"/>
                        </a:lnTo>
                        <a:lnTo>
                          <a:pt x="7" y="10"/>
                        </a:lnTo>
                        <a:lnTo>
                          <a:pt x="5" y="10"/>
                        </a:lnTo>
                        <a:lnTo>
                          <a:pt x="5" y="8"/>
                        </a:lnTo>
                        <a:lnTo>
                          <a:pt x="5" y="8"/>
                        </a:lnTo>
                        <a:lnTo>
                          <a:pt x="5" y="8"/>
                        </a:lnTo>
                        <a:lnTo>
                          <a:pt x="5" y="6"/>
                        </a:lnTo>
                        <a:lnTo>
                          <a:pt x="5" y="6"/>
                        </a:lnTo>
                        <a:lnTo>
                          <a:pt x="5" y="6"/>
                        </a:lnTo>
                        <a:lnTo>
                          <a:pt x="4" y="6"/>
                        </a:lnTo>
                        <a:lnTo>
                          <a:pt x="4" y="4"/>
                        </a:lnTo>
                        <a:lnTo>
                          <a:pt x="4" y="4"/>
                        </a:lnTo>
                        <a:lnTo>
                          <a:pt x="4" y="4"/>
                        </a:lnTo>
                        <a:lnTo>
                          <a:pt x="4" y="4"/>
                        </a:lnTo>
                        <a:lnTo>
                          <a:pt x="2" y="4"/>
                        </a:lnTo>
                        <a:lnTo>
                          <a:pt x="2" y="2"/>
                        </a:lnTo>
                        <a:lnTo>
                          <a:pt x="2" y="2"/>
                        </a:lnTo>
                        <a:lnTo>
                          <a:pt x="2" y="2"/>
                        </a:lnTo>
                        <a:lnTo>
                          <a:pt x="0" y="2"/>
                        </a:lnTo>
                        <a:lnTo>
                          <a:pt x="0" y="2"/>
                        </a:lnTo>
                        <a:lnTo>
                          <a:pt x="2" y="2"/>
                        </a:lnTo>
                        <a:lnTo>
                          <a:pt x="2" y="0"/>
                        </a:lnTo>
                        <a:lnTo>
                          <a:pt x="2" y="0"/>
                        </a:lnTo>
                        <a:lnTo>
                          <a:pt x="4" y="0"/>
                        </a:lnTo>
                        <a:lnTo>
                          <a:pt x="4" y="0"/>
                        </a:lnTo>
                        <a:lnTo>
                          <a:pt x="4" y="0"/>
                        </a:lnTo>
                        <a:lnTo>
                          <a:pt x="4" y="0"/>
                        </a:lnTo>
                        <a:lnTo>
                          <a:pt x="5" y="0"/>
                        </a:lnTo>
                        <a:lnTo>
                          <a:pt x="5" y="0"/>
                        </a:lnTo>
                        <a:lnTo>
                          <a:pt x="5" y="0"/>
                        </a:lnTo>
                        <a:lnTo>
                          <a:pt x="5" y="0"/>
                        </a:lnTo>
                        <a:lnTo>
                          <a:pt x="5" y="0"/>
                        </a:lnTo>
                        <a:lnTo>
                          <a:pt x="7" y="0"/>
                        </a:lnTo>
                        <a:lnTo>
                          <a:pt x="7" y="0"/>
                        </a:lnTo>
                        <a:lnTo>
                          <a:pt x="9" y="0"/>
                        </a:lnTo>
                        <a:lnTo>
                          <a:pt x="9" y="0"/>
                        </a:lnTo>
                        <a:lnTo>
                          <a:pt x="7" y="0"/>
                        </a:lnTo>
                        <a:lnTo>
                          <a:pt x="7" y="2"/>
                        </a:lnTo>
                        <a:lnTo>
                          <a:pt x="7" y="2"/>
                        </a:lnTo>
                        <a:lnTo>
                          <a:pt x="7" y="2"/>
                        </a:lnTo>
                        <a:lnTo>
                          <a:pt x="7" y="2"/>
                        </a:lnTo>
                        <a:lnTo>
                          <a:pt x="7" y="4"/>
                        </a:lnTo>
                        <a:lnTo>
                          <a:pt x="7" y="4"/>
                        </a:lnTo>
                        <a:lnTo>
                          <a:pt x="7" y="4"/>
                        </a:lnTo>
                        <a:lnTo>
                          <a:pt x="7" y="6"/>
                        </a:lnTo>
                        <a:lnTo>
                          <a:pt x="9" y="6"/>
                        </a:lnTo>
                        <a:lnTo>
                          <a:pt x="9" y="6"/>
                        </a:lnTo>
                        <a:lnTo>
                          <a:pt x="9" y="6"/>
                        </a:lnTo>
                        <a:lnTo>
                          <a:pt x="9" y="8"/>
                        </a:lnTo>
                        <a:lnTo>
                          <a:pt x="9" y="8"/>
                        </a:lnTo>
                        <a:lnTo>
                          <a:pt x="9" y="8"/>
                        </a:lnTo>
                        <a:lnTo>
                          <a:pt x="11" y="8"/>
                        </a:lnTo>
                        <a:lnTo>
                          <a:pt x="11" y="10"/>
                        </a:lnTo>
                        <a:lnTo>
                          <a:pt x="11" y="10"/>
                        </a:lnTo>
                        <a:lnTo>
                          <a:pt x="13" y="10"/>
                        </a:lnTo>
                        <a:lnTo>
                          <a:pt x="13" y="10"/>
                        </a:lnTo>
                        <a:lnTo>
                          <a:pt x="13" y="10"/>
                        </a:lnTo>
                        <a:lnTo>
                          <a:pt x="13" y="8"/>
                        </a:lnTo>
                        <a:lnTo>
                          <a:pt x="13" y="8"/>
                        </a:lnTo>
                        <a:lnTo>
                          <a:pt x="15" y="8"/>
                        </a:lnTo>
                        <a:lnTo>
                          <a:pt x="15" y="8"/>
                        </a:lnTo>
                        <a:lnTo>
                          <a:pt x="15" y="8"/>
                        </a:lnTo>
                        <a:lnTo>
                          <a:pt x="15" y="10"/>
                        </a:lnTo>
                        <a:lnTo>
                          <a:pt x="15" y="10"/>
                        </a:lnTo>
                        <a:lnTo>
                          <a:pt x="15" y="10"/>
                        </a:lnTo>
                        <a:lnTo>
                          <a:pt x="15" y="10"/>
                        </a:lnTo>
                        <a:lnTo>
                          <a:pt x="15" y="10"/>
                        </a:lnTo>
                        <a:lnTo>
                          <a:pt x="15" y="10"/>
                        </a:lnTo>
                        <a:lnTo>
                          <a:pt x="15" y="12"/>
                        </a:lnTo>
                        <a:lnTo>
                          <a:pt x="15" y="12"/>
                        </a:lnTo>
                        <a:lnTo>
                          <a:pt x="15" y="12"/>
                        </a:lnTo>
                        <a:lnTo>
                          <a:pt x="15" y="10"/>
                        </a:lnTo>
                        <a:lnTo>
                          <a:pt x="17" y="10"/>
                        </a:lnTo>
                        <a:lnTo>
                          <a:pt x="17" y="10"/>
                        </a:lnTo>
                        <a:lnTo>
                          <a:pt x="17" y="10"/>
                        </a:lnTo>
                        <a:lnTo>
                          <a:pt x="17" y="10"/>
                        </a:lnTo>
                        <a:lnTo>
                          <a:pt x="19" y="10"/>
                        </a:lnTo>
                        <a:lnTo>
                          <a:pt x="19" y="10"/>
                        </a:lnTo>
                        <a:lnTo>
                          <a:pt x="19" y="10"/>
                        </a:lnTo>
                        <a:lnTo>
                          <a:pt x="19" y="12"/>
                        </a:lnTo>
                        <a:lnTo>
                          <a:pt x="21" y="12"/>
                        </a:lnTo>
                        <a:lnTo>
                          <a:pt x="21" y="10"/>
                        </a:lnTo>
                        <a:lnTo>
                          <a:pt x="21" y="10"/>
                        </a:lnTo>
                        <a:lnTo>
                          <a:pt x="21" y="12"/>
                        </a:lnTo>
                        <a:lnTo>
                          <a:pt x="21" y="12"/>
                        </a:lnTo>
                        <a:lnTo>
                          <a:pt x="23" y="12"/>
                        </a:lnTo>
                        <a:lnTo>
                          <a:pt x="23" y="12"/>
                        </a:lnTo>
                        <a:lnTo>
                          <a:pt x="23" y="12"/>
                        </a:lnTo>
                        <a:lnTo>
                          <a:pt x="23" y="12"/>
                        </a:lnTo>
                        <a:lnTo>
                          <a:pt x="25" y="12"/>
                        </a:lnTo>
                        <a:lnTo>
                          <a:pt x="25" y="12"/>
                        </a:lnTo>
                        <a:lnTo>
                          <a:pt x="25" y="14"/>
                        </a:lnTo>
                        <a:lnTo>
                          <a:pt x="25" y="14"/>
                        </a:lnTo>
                        <a:lnTo>
                          <a:pt x="25" y="14"/>
                        </a:lnTo>
                        <a:lnTo>
                          <a:pt x="25" y="14"/>
                        </a:lnTo>
                        <a:lnTo>
                          <a:pt x="27" y="14"/>
                        </a:lnTo>
                        <a:lnTo>
                          <a:pt x="27" y="14"/>
                        </a:lnTo>
                        <a:lnTo>
                          <a:pt x="27" y="16"/>
                        </a:lnTo>
                        <a:lnTo>
                          <a:pt x="27" y="16"/>
                        </a:lnTo>
                        <a:lnTo>
                          <a:pt x="27" y="18"/>
                        </a:lnTo>
                        <a:lnTo>
                          <a:pt x="27" y="18"/>
                        </a:lnTo>
                        <a:lnTo>
                          <a:pt x="28" y="18"/>
                        </a:lnTo>
                        <a:lnTo>
                          <a:pt x="28" y="16"/>
                        </a:lnTo>
                        <a:lnTo>
                          <a:pt x="28" y="16"/>
                        </a:lnTo>
                        <a:lnTo>
                          <a:pt x="30" y="16"/>
                        </a:lnTo>
                        <a:lnTo>
                          <a:pt x="30" y="16"/>
                        </a:lnTo>
                        <a:lnTo>
                          <a:pt x="30" y="16"/>
                        </a:lnTo>
                        <a:lnTo>
                          <a:pt x="30" y="18"/>
                        </a:lnTo>
                        <a:lnTo>
                          <a:pt x="30" y="18"/>
                        </a:lnTo>
                        <a:lnTo>
                          <a:pt x="30" y="18"/>
                        </a:lnTo>
                        <a:lnTo>
                          <a:pt x="30" y="18"/>
                        </a:lnTo>
                        <a:lnTo>
                          <a:pt x="30" y="18"/>
                        </a:lnTo>
                        <a:lnTo>
                          <a:pt x="32" y="18"/>
                        </a:lnTo>
                        <a:lnTo>
                          <a:pt x="32" y="19"/>
                        </a:lnTo>
                        <a:lnTo>
                          <a:pt x="32" y="19"/>
                        </a:lnTo>
                        <a:lnTo>
                          <a:pt x="32" y="21"/>
                        </a:lnTo>
                        <a:lnTo>
                          <a:pt x="32" y="21"/>
                        </a:lnTo>
                        <a:lnTo>
                          <a:pt x="32" y="21"/>
                        </a:lnTo>
                        <a:lnTo>
                          <a:pt x="32" y="21"/>
                        </a:lnTo>
                        <a:lnTo>
                          <a:pt x="32" y="23"/>
                        </a:lnTo>
                        <a:lnTo>
                          <a:pt x="32" y="23"/>
                        </a:lnTo>
                        <a:lnTo>
                          <a:pt x="34" y="23"/>
                        </a:lnTo>
                        <a:lnTo>
                          <a:pt x="34" y="25"/>
                        </a:lnTo>
                        <a:lnTo>
                          <a:pt x="34" y="25"/>
                        </a:lnTo>
                        <a:lnTo>
                          <a:pt x="34" y="27"/>
                        </a:lnTo>
                        <a:lnTo>
                          <a:pt x="34" y="27"/>
                        </a:lnTo>
                        <a:lnTo>
                          <a:pt x="34" y="27"/>
                        </a:lnTo>
                        <a:lnTo>
                          <a:pt x="34" y="27"/>
                        </a:lnTo>
                        <a:lnTo>
                          <a:pt x="34" y="29"/>
                        </a:lnTo>
                        <a:lnTo>
                          <a:pt x="34" y="29"/>
                        </a:lnTo>
                        <a:lnTo>
                          <a:pt x="36" y="29"/>
                        </a:lnTo>
                        <a:lnTo>
                          <a:pt x="36" y="31"/>
                        </a:lnTo>
                        <a:lnTo>
                          <a:pt x="34" y="31"/>
                        </a:lnTo>
                        <a:lnTo>
                          <a:pt x="34" y="31"/>
                        </a:lnTo>
                        <a:lnTo>
                          <a:pt x="32" y="31"/>
                        </a:lnTo>
                        <a:lnTo>
                          <a:pt x="32" y="31"/>
                        </a:lnTo>
                        <a:lnTo>
                          <a:pt x="32" y="33"/>
                        </a:lnTo>
                        <a:lnTo>
                          <a:pt x="32" y="33"/>
                        </a:lnTo>
                        <a:lnTo>
                          <a:pt x="34" y="33"/>
                        </a:lnTo>
                        <a:lnTo>
                          <a:pt x="34" y="35"/>
                        </a:lnTo>
                        <a:lnTo>
                          <a:pt x="34" y="35"/>
                        </a:lnTo>
                        <a:lnTo>
                          <a:pt x="36" y="35"/>
                        </a:lnTo>
                        <a:lnTo>
                          <a:pt x="36" y="35"/>
                        </a:lnTo>
                        <a:lnTo>
                          <a:pt x="36" y="35"/>
                        </a:lnTo>
                        <a:lnTo>
                          <a:pt x="36" y="35"/>
                        </a:lnTo>
                        <a:lnTo>
                          <a:pt x="36" y="37"/>
                        </a:lnTo>
                        <a:lnTo>
                          <a:pt x="36" y="37"/>
                        </a:lnTo>
                        <a:lnTo>
                          <a:pt x="36" y="37"/>
                        </a:lnTo>
                        <a:lnTo>
                          <a:pt x="38" y="37"/>
                        </a:lnTo>
                        <a:lnTo>
                          <a:pt x="38" y="39"/>
                        </a:lnTo>
                        <a:lnTo>
                          <a:pt x="38" y="39"/>
                        </a:lnTo>
                        <a:lnTo>
                          <a:pt x="40" y="39"/>
                        </a:lnTo>
                        <a:lnTo>
                          <a:pt x="40" y="39"/>
                        </a:lnTo>
                        <a:lnTo>
                          <a:pt x="40" y="41"/>
                        </a:lnTo>
                        <a:lnTo>
                          <a:pt x="40" y="41"/>
                        </a:lnTo>
                        <a:lnTo>
                          <a:pt x="40" y="41"/>
                        </a:lnTo>
                        <a:lnTo>
                          <a:pt x="40" y="41"/>
                        </a:lnTo>
                        <a:lnTo>
                          <a:pt x="40" y="42"/>
                        </a:lnTo>
                        <a:lnTo>
                          <a:pt x="40" y="42"/>
                        </a:lnTo>
                        <a:lnTo>
                          <a:pt x="40" y="42"/>
                        </a:lnTo>
                        <a:lnTo>
                          <a:pt x="40" y="42"/>
                        </a:lnTo>
                        <a:lnTo>
                          <a:pt x="40" y="42"/>
                        </a:lnTo>
                        <a:lnTo>
                          <a:pt x="40" y="44"/>
                        </a:lnTo>
                        <a:lnTo>
                          <a:pt x="38" y="44"/>
                        </a:lnTo>
                        <a:lnTo>
                          <a:pt x="38" y="44"/>
                        </a:lnTo>
                        <a:lnTo>
                          <a:pt x="38" y="44"/>
                        </a:lnTo>
                        <a:lnTo>
                          <a:pt x="38" y="44"/>
                        </a:lnTo>
                        <a:lnTo>
                          <a:pt x="40" y="44"/>
                        </a:lnTo>
                        <a:lnTo>
                          <a:pt x="40" y="44"/>
                        </a:lnTo>
                        <a:lnTo>
                          <a:pt x="40" y="44"/>
                        </a:lnTo>
                        <a:lnTo>
                          <a:pt x="40" y="46"/>
                        </a:lnTo>
                        <a:lnTo>
                          <a:pt x="40" y="46"/>
                        </a:lnTo>
                        <a:lnTo>
                          <a:pt x="40" y="46"/>
                        </a:lnTo>
                        <a:lnTo>
                          <a:pt x="40" y="46"/>
                        </a:lnTo>
                        <a:lnTo>
                          <a:pt x="38" y="46"/>
                        </a:lnTo>
                        <a:lnTo>
                          <a:pt x="38" y="48"/>
                        </a:lnTo>
                        <a:lnTo>
                          <a:pt x="38" y="48"/>
                        </a:lnTo>
                        <a:lnTo>
                          <a:pt x="40" y="48"/>
                        </a:lnTo>
                        <a:lnTo>
                          <a:pt x="40" y="48"/>
                        </a:lnTo>
                        <a:lnTo>
                          <a:pt x="40" y="48"/>
                        </a:lnTo>
                        <a:lnTo>
                          <a:pt x="40" y="48"/>
                        </a:lnTo>
                        <a:lnTo>
                          <a:pt x="40" y="46"/>
                        </a:lnTo>
                        <a:lnTo>
                          <a:pt x="42" y="46"/>
                        </a:lnTo>
                        <a:lnTo>
                          <a:pt x="42" y="48"/>
                        </a:lnTo>
                        <a:lnTo>
                          <a:pt x="42" y="48"/>
                        </a:lnTo>
                        <a:lnTo>
                          <a:pt x="42" y="48"/>
                        </a:lnTo>
                        <a:lnTo>
                          <a:pt x="42" y="48"/>
                        </a:lnTo>
                        <a:lnTo>
                          <a:pt x="44" y="48"/>
                        </a:lnTo>
                        <a:lnTo>
                          <a:pt x="44" y="48"/>
                        </a:lnTo>
                        <a:lnTo>
                          <a:pt x="44" y="48"/>
                        </a:lnTo>
                        <a:lnTo>
                          <a:pt x="46" y="48"/>
                        </a:lnTo>
                        <a:lnTo>
                          <a:pt x="46" y="48"/>
                        </a:lnTo>
                        <a:lnTo>
                          <a:pt x="46" y="48"/>
                        </a:lnTo>
                        <a:lnTo>
                          <a:pt x="46" y="50"/>
                        </a:lnTo>
                        <a:lnTo>
                          <a:pt x="46" y="50"/>
                        </a:lnTo>
                        <a:lnTo>
                          <a:pt x="46" y="50"/>
                        </a:lnTo>
                        <a:lnTo>
                          <a:pt x="46" y="50"/>
                        </a:lnTo>
                        <a:lnTo>
                          <a:pt x="46" y="50"/>
                        </a:lnTo>
                        <a:lnTo>
                          <a:pt x="46" y="52"/>
                        </a:lnTo>
                        <a:lnTo>
                          <a:pt x="46" y="52"/>
                        </a:lnTo>
                        <a:lnTo>
                          <a:pt x="46" y="52"/>
                        </a:lnTo>
                        <a:lnTo>
                          <a:pt x="48" y="52"/>
                        </a:lnTo>
                        <a:lnTo>
                          <a:pt x="48" y="54"/>
                        </a:lnTo>
                        <a:lnTo>
                          <a:pt x="48" y="54"/>
                        </a:lnTo>
                        <a:lnTo>
                          <a:pt x="48" y="54"/>
                        </a:lnTo>
                        <a:lnTo>
                          <a:pt x="48" y="56"/>
                        </a:lnTo>
                        <a:lnTo>
                          <a:pt x="48" y="56"/>
                        </a:lnTo>
                        <a:lnTo>
                          <a:pt x="48" y="58"/>
                        </a:lnTo>
                        <a:lnTo>
                          <a:pt x="48" y="58"/>
                        </a:lnTo>
                        <a:lnTo>
                          <a:pt x="48" y="58"/>
                        </a:lnTo>
                        <a:lnTo>
                          <a:pt x="49" y="58"/>
                        </a:lnTo>
                        <a:lnTo>
                          <a:pt x="49" y="58"/>
                        </a:lnTo>
                        <a:lnTo>
                          <a:pt x="49" y="58"/>
                        </a:lnTo>
                        <a:lnTo>
                          <a:pt x="51" y="58"/>
                        </a:lnTo>
                        <a:lnTo>
                          <a:pt x="51" y="56"/>
                        </a:lnTo>
                        <a:lnTo>
                          <a:pt x="51" y="56"/>
                        </a:lnTo>
                        <a:lnTo>
                          <a:pt x="51" y="54"/>
                        </a:lnTo>
                        <a:lnTo>
                          <a:pt x="51" y="54"/>
                        </a:lnTo>
                        <a:lnTo>
                          <a:pt x="49" y="54"/>
                        </a:lnTo>
                        <a:lnTo>
                          <a:pt x="49" y="52"/>
                        </a:lnTo>
                        <a:lnTo>
                          <a:pt x="49" y="52"/>
                        </a:lnTo>
                        <a:lnTo>
                          <a:pt x="49" y="52"/>
                        </a:lnTo>
                        <a:lnTo>
                          <a:pt x="48" y="52"/>
                        </a:lnTo>
                        <a:lnTo>
                          <a:pt x="48" y="50"/>
                        </a:lnTo>
                        <a:lnTo>
                          <a:pt x="48" y="50"/>
                        </a:lnTo>
                        <a:lnTo>
                          <a:pt x="49" y="50"/>
                        </a:lnTo>
                        <a:lnTo>
                          <a:pt x="49" y="50"/>
                        </a:lnTo>
                        <a:lnTo>
                          <a:pt x="48" y="50"/>
                        </a:lnTo>
                        <a:lnTo>
                          <a:pt x="48" y="48"/>
                        </a:lnTo>
                        <a:lnTo>
                          <a:pt x="48" y="48"/>
                        </a:lnTo>
                        <a:lnTo>
                          <a:pt x="49" y="48"/>
                        </a:lnTo>
                        <a:lnTo>
                          <a:pt x="49" y="46"/>
                        </a:lnTo>
                        <a:lnTo>
                          <a:pt x="49" y="46"/>
                        </a:lnTo>
                        <a:lnTo>
                          <a:pt x="48" y="46"/>
                        </a:lnTo>
                        <a:lnTo>
                          <a:pt x="48" y="44"/>
                        </a:lnTo>
                        <a:lnTo>
                          <a:pt x="48" y="44"/>
                        </a:lnTo>
                        <a:lnTo>
                          <a:pt x="48" y="44"/>
                        </a:lnTo>
                        <a:lnTo>
                          <a:pt x="48" y="44"/>
                        </a:lnTo>
                        <a:lnTo>
                          <a:pt x="48" y="42"/>
                        </a:lnTo>
                        <a:lnTo>
                          <a:pt x="48" y="42"/>
                        </a:lnTo>
                        <a:lnTo>
                          <a:pt x="48" y="42"/>
                        </a:lnTo>
                        <a:lnTo>
                          <a:pt x="48" y="42"/>
                        </a:lnTo>
                        <a:lnTo>
                          <a:pt x="49" y="42"/>
                        </a:lnTo>
                        <a:lnTo>
                          <a:pt x="49" y="42"/>
                        </a:lnTo>
                        <a:lnTo>
                          <a:pt x="49" y="42"/>
                        </a:lnTo>
                        <a:lnTo>
                          <a:pt x="51" y="42"/>
                        </a:lnTo>
                        <a:lnTo>
                          <a:pt x="51" y="42"/>
                        </a:lnTo>
                        <a:lnTo>
                          <a:pt x="51" y="44"/>
                        </a:lnTo>
                        <a:lnTo>
                          <a:pt x="51" y="44"/>
                        </a:lnTo>
                        <a:lnTo>
                          <a:pt x="51" y="44"/>
                        </a:lnTo>
                        <a:lnTo>
                          <a:pt x="51" y="46"/>
                        </a:lnTo>
                        <a:lnTo>
                          <a:pt x="51" y="46"/>
                        </a:lnTo>
                        <a:lnTo>
                          <a:pt x="53" y="46"/>
                        </a:lnTo>
                        <a:lnTo>
                          <a:pt x="53" y="48"/>
                        </a:lnTo>
                        <a:lnTo>
                          <a:pt x="53" y="48"/>
                        </a:lnTo>
                        <a:lnTo>
                          <a:pt x="53" y="48"/>
                        </a:lnTo>
                        <a:lnTo>
                          <a:pt x="53" y="46"/>
                        </a:lnTo>
                        <a:lnTo>
                          <a:pt x="55" y="46"/>
                        </a:lnTo>
                        <a:lnTo>
                          <a:pt x="55" y="46"/>
                        </a:lnTo>
                        <a:lnTo>
                          <a:pt x="53" y="46"/>
                        </a:lnTo>
                        <a:lnTo>
                          <a:pt x="53" y="44"/>
                        </a:lnTo>
                        <a:lnTo>
                          <a:pt x="55" y="44"/>
                        </a:lnTo>
                        <a:lnTo>
                          <a:pt x="55" y="44"/>
                        </a:lnTo>
                        <a:lnTo>
                          <a:pt x="55" y="44"/>
                        </a:lnTo>
                        <a:lnTo>
                          <a:pt x="55" y="44"/>
                        </a:lnTo>
                        <a:lnTo>
                          <a:pt x="57" y="44"/>
                        </a:lnTo>
                        <a:lnTo>
                          <a:pt x="57" y="46"/>
                        </a:lnTo>
                        <a:lnTo>
                          <a:pt x="57" y="46"/>
                        </a:lnTo>
                        <a:lnTo>
                          <a:pt x="55" y="46"/>
                        </a:lnTo>
                        <a:lnTo>
                          <a:pt x="55" y="48"/>
                        </a:lnTo>
                        <a:lnTo>
                          <a:pt x="57" y="48"/>
                        </a:lnTo>
                        <a:lnTo>
                          <a:pt x="57" y="48"/>
                        </a:lnTo>
                        <a:lnTo>
                          <a:pt x="57" y="48"/>
                        </a:lnTo>
                        <a:lnTo>
                          <a:pt x="57" y="48"/>
                        </a:lnTo>
                        <a:lnTo>
                          <a:pt x="57" y="48"/>
                        </a:lnTo>
                        <a:lnTo>
                          <a:pt x="57" y="48"/>
                        </a:lnTo>
                        <a:lnTo>
                          <a:pt x="55" y="48"/>
                        </a:lnTo>
                        <a:lnTo>
                          <a:pt x="55" y="50"/>
                        </a:lnTo>
                        <a:lnTo>
                          <a:pt x="57" y="50"/>
                        </a:lnTo>
                        <a:lnTo>
                          <a:pt x="57" y="50"/>
                        </a:lnTo>
                        <a:lnTo>
                          <a:pt x="57" y="50"/>
                        </a:lnTo>
                        <a:lnTo>
                          <a:pt x="57" y="50"/>
                        </a:lnTo>
                        <a:lnTo>
                          <a:pt x="57" y="52"/>
                        </a:lnTo>
                        <a:lnTo>
                          <a:pt x="57" y="52"/>
                        </a:lnTo>
                        <a:lnTo>
                          <a:pt x="57" y="54"/>
                        </a:lnTo>
                        <a:lnTo>
                          <a:pt x="57" y="54"/>
                        </a:lnTo>
                        <a:lnTo>
                          <a:pt x="59" y="54"/>
                        </a:lnTo>
                        <a:lnTo>
                          <a:pt x="59" y="54"/>
                        </a:lnTo>
                        <a:lnTo>
                          <a:pt x="59" y="56"/>
                        </a:lnTo>
                        <a:lnTo>
                          <a:pt x="57" y="56"/>
                        </a:lnTo>
                        <a:lnTo>
                          <a:pt x="57" y="56"/>
                        </a:lnTo>
                        <a:lnTo>
                          <a:pt x="57" y="58"/>
                        </a:lnTo>
                        <a:lnTo>
                          <a:pt x="57" y="58"/>
                        </a:lnTo>
                        <a:lnTo>
                          <a:pt x="57" y="58"/>
                        </a:lnTo>
                        <a:lnTo>
                          <a:pt x="57" y="60"/>
                        </a:lnTo>
                        <a:lnTo>
                          <a:pt x="59" y="60"/>
                        </a:lnTo>
                        <a:lnTo>
                          <a:pt x="59" y="60"/>
                        </a:lnTo>
                        <a:lnTo>
                          <a:pt x="59" y="62"/>
                        </a:lnTo>
                        <a:lnTo>
                          <a:pt x="59" y="62"/>
                        </a:lnTo>
                        <a:lnTo>
                          <a:pt x="59" y="62"/>
                        </a:lnTo>
                        <a:lnTo>
                          <a:pt x="59" y="64"/>
                        </a:lnTo>
                        <a:lnTo>
                          <a:pt x="59" y="64"/>
                        </a:lnTo>
                        <a:lnTo>
                          <a:pt x="59" y="64"/>
                        </a:lnTo>
                        <a:lnTo>
                          <a:pt x="61" y="64"/>
                        </a:lnTo>
                        <a:lnTo>
                          <a:pt x="61" y="65"/>
                        </a:lnTo>
                        <a:lnTo>
                          <a:pt x="61" y="65"/>
                        </a:lnTo>
                        <a:lnTo>
                          <a:pt x="61" y="65"/>
                        </a:lnTo>
                        <a:lnTo>
                          <a:pt x="63" y="65"/>
                        </a:lnTo>
                        <a:lnTo>
                          <a:pt x="63" y="65"/>
                        </a:lnTo>
                        <a:lnTo>
                          <a:pt x="63" y="65"/>
                        </a:lnTo>
                        <a:lnTo>
                          <a:pt x="63" y="65"/>
                        </a:lnTo>
                        <a:lnTo>
                          <a:pt x="63" y="67"/>
                        </a:lnTo>
                        <a:lnTo>
                          <a:pt x="65" y="67"/>
                        </a:lnTo>
                        <a:lnTo>
                          <a:pt x="65" y="67"/>
                        </a:lnTo>
                        <a:lnTo>
                          <a:pt x="65" y="67"/>
                        </a:lnTo>
                        <a:lnTo>
                          <a:pt x="65" y="67"/>
                        </a:lnTo>
                        <a:lnTo>
                          <a:pt x="67" y="67"/>
                        </a:lnTo>
                        <a:lnTo>
                          <a:pt x="67" y="67"/>
                        </a:lnTo>
                        <a:lnTo>
                          <a:pt x="69" y="67"/>
                        </a:lnTo>
                        <a:lnTo>
                          <a:pt x="69" y="69"/>
                        </a:lnTo>
                        <a:lnTo>
                          <a:pt x="69" y="69"/>
                        </a:lnTo>
                        <a:lnTo>
                          <a:pt x="69" y="69"/>
                        </a:lnTo>
                        <a:lnTo>
                          <a:pt x="69" y="69"/>
                        </a:lnTo>
                        <a:lnTo>
                          <a:pt x="71" y="69"/>
                        </a:lnTo>
                        <a:lnTo>
                          <a:pt x="71" y="71"/>
                        </a:lnTo>
                        <a:lnTo>
                          <a:pt x="71" y="71"/>
                        </a:lnTo>
                        <a:lnTo>
                          <a:pt x="72" y="71"/>
                        </a:lnTo>
                        <a:lnTo>
                          <a:pt x="72" y="71"/>
                        </a:lnTo>
                        <a:lnTo>
                          <a:pt x="72" y="71"/>
                        </a:lnTo>
                        <a:lnTo>
                          <a:pt x="72" y="71"/>
                        </a:lnTo>
                        <a:lnTo>
                          <a:pt x="74" y="71"/>
                        </a:lnTo>
                        <a:lnTo>
                          <a:pt x="74" y="71"/>
                        </a:lnTo>
                        <a:lnTo>
                          <a:pt x="74" y="71"/>
                        </a:lnTo>
                        <a:lnTo>
                          <a:pt x="74" y="73"/>
                        </a:lnTo>
                        <a:lnTo>
                          <a:pt x="76" y="73"/>
                        </a:lnTo>
                        <a:lnTo>
                          <a:pt x="76" y="73"/>
                        </a:lnTo>
                        <a:lnTo>
                          <a:pt x="78" y="73"/>
                        </a:lnTo>
                        <a:lnTo>
                          <a:pt x="78" y="73"/>
                        </a:lnTo>
                        <a:lnTo>
                          <a:pt x="78" y="73"/>
                        </a:lnTo>
                        <a:lnTo>
                          <a:pt x="78" y="73"/>
                        </a:lnTo>
                        <a:lnTo>
                          <a:pt x="80" y="73"/>
                        </a:lnTo>
                        <a:lnTo>
                          <a:pt x="80" y="73"/>
                        </a:lnTo>
                        <a:lnTo>
                          <a:pt x="80" y="73"/>
                        </a:lnTo>
                        <a:lnTo>
                          <a:pt x="82" y="73"/>
                        </a:lnTo>
                        <a:lnTo>
                          <a:pt x="82" y="73"/>
                        </a:lnTo>
                        <a:lnTo>
                          <a:pt x="84" y="73"/>
                        </a:lnTo>
                        <a:lnTo>
                          <a:pt x="84" y="73"/>
                        </a:lnTo>
                        <a:lnTo>
                          <a:pt x="84" y="73"/>
                        </a:lnTo>
                        <a:lnTo>
                          <a:pt x="84" y="73"/>
                        </a:lnTo>
                        <a:lnTo>
                          <a:pt x="86" y="73"/>
                        </a:lnTo>
                        <a:lnTo>
                          <a:pt x="86" y="71"/>
                        </a:lnTo>
                        <a:lnTo>
                          <a:pt x="86" y="71"/>
                        </a:lnTo>
                        <a:lnTo>
                          <a:pt x="86" y="71"/>
                        </a:lnTo>
                        <a:lnTo>
                          <a:pt x="86" y="71"/>
                        </a:lnTo>
                        <a:lnTo>
                          <a:pt x="86" y="69"/>
                        </a:lnTo>
                        <a:lnTo>
                          <a:pt x="88" y="69"/>
                        </a:lnTo>
                        <a:lnTo>
                          <a:pt x="88" y="69"/>
                        </a:lnTo>
                        <a:lnTo>
                          <a:pt x="88" y="69"/>
                        </a:lnTo>
                        <a:lnTo>
                          <a:pt x="88" y="67"/>
                        </a:lnTo>
                        <a:lnTo>
                          <a:pt x="90" y="67"/>
                        </a:lnTo>
                        <a:lnTo>
                          <a:pt x="90" y="67"/>
                        </a:lnTo>
                        <a:lnTo>
                          <a:pt x="90" y="67"/>
                        </a:lnTo>
                        <a:lnTo>
                          <a:pt x="90" y="67"/>
                        </a:lnTo>
                        <a:lnTo>
                          <a:pt x="90" y="65"/>
                        </a:lnTo>
                        <a:lnTo>
                          <a:pt x="92" y="65"/>
                        </a:lnTo>
                        <a:lnTo>
                          <a:pt x="92" y="65"/>
                        </a:lnTo>
                        <a:lnTo>
                          <a:pt x="92" y="65"/>
                        </a:lnTo>
                        <a:lnTo>
                          <a:pt x="92" y="65"/>
                        </a:lnTo>
                        <a:lnTo>
                          <a:pt x="93" y="65"/>
                        </a:lnTo>
                        <a:lnTo>
                          <a:pt x="93" y="65"/>
                        </a:lnTo>
                        <a:lnTo>
                          <a:pt x="93" y="64"/>
                        </a:lnTo>
                        <a:lnTo>
                          <a:pt x="93" y="64"/>
                        </a:lnTo>
                        <a:lnTo>
                          <a:pt x="93" y="65"/>
                        </a:lnTo>
                        <a:lnTo>
                          <a:pt x="95" y="65"/>
                        </a:lnTo>
                        <a:lnTo>
                          <a:pt x="95" y="64"/>
                        </a:lnTo>
                        <a:lnTo>
                          <a:pt x="95" y="64"/>
                        </a:lnTo>
                        <a:lnTo>
                          <a:pt x="95" y="64"/>
                        </a:lnTo>
                        <a:lnTo>
                          <a:pt x="97" y="64"/>
                        </a:lnTo>
                        <a:lnTo>
                          <a:pt x="97" y="64"/>
                        </a:lnTo>
                        <a:lnTo>
                          <a:pt x="99" y="64"/>
                        </a:lnTo>
                        <a:lnTo>
                          <a:pt x="99" y="65"/>
                        </a:lnTo>
                        <a:lnTo>
                          <a:pt x="99" y="65"/>
                        </a:lnTo>
                        <a:lnTo>
                          <a:pt x="99" y="65"/>
                        </a:lnTo>
                        <a:lnTo>
                          <a:pt x="99" y="65"/>
                        </a:lnTo>
                        <a:lnTo>
                          <a:pt x="101" y="65"/>
                        </a:lnTo>
                        <a:lnTo>
                          <a:pt x="101" y="65"/>
                        </a:lnTo>
                        <a:lnTo>
                          <a:pt x="101" y="65"/>
                        </a:lnTo>
                        <a:lnTo>
                          <a:pt x="101" y="65"/>
                        </a:lnTo>
                        <a:lnTo>
                          <a:pt x="103" y="65"/>
                        </a:lnTo>
                        <a:lnTo>
                          <a:pt x="103" y="65"/>
                        </a:lnTo>
                        <a:lnTo>
                          <a:pt x="103" y="67"/>
                        </a:lnTo>
                        <a:lnTo>
                          <a:pt x="105" y="67"/>
                        </a:lnTo>
                        <a:lnTo>
                          <a:pt x="105" y="67"/>
                        </a:lnTo>
                        <a:lnTo>
                          <a:pt x="105" y="69"/>
                        </a:lnTo>
                        <a:lnTo>
                          <a:pt x="103" y="69"/>
                        </a:lnTo>
                        <a:lnTo>
                          <a:pt x="103" y="69"/>
                        </a:lnTo>
                        <a:lnTo>
                          <a:pt x="103" y="69"/>
                        </a:lnTo>
                        <a:lnTo>
                          <a:pt x="103" y="71"/>
                        </a:lnTo>
                        <a:lnTo>
                          <a:pt x="101" y="71"/>
                        </a:lnTo>
                        <a:lnTo>
                          <a:pt x="101" y="71"/>
                        </a:lnTo>
                        <a:lnTo>
                          <a:pt x="101" y="71"/>
                        </a:lnTo>
                        <a:lnTo>
                          <a:pt x="101" y="73"/>
                        </a:lnTo>
                        <a:lnTo>
                          <a:pt x="101" y="73"/>
                        </a:lnTo>
                        <a:lnTo>
                          <a:pt x="101" y="75"/>
                        </a:lnTo>
                        <a:lnTo>
                          <a:pt x="101" y="75"/>
                        </a:lnTo>
                        <a:lnTo>
                          <a:pt x="101" y="75"/>
                        </a:lnTo>
                        <a:lnTo>
                          <a:pt x="101" y="75"/>
                        </a:lnTo>
                        <a:lnTo>
                          <a:pt x="101" y="77"/>
                        </a:lnTo>
                        <a:lnTo>
                          <a:pt x="99" y="77"/>
                        </a:lnTo>
                        <a:lnTo>
                          <a:pt x="99" y="77"/>
                        </a:lnTo>
                        <a:lnTo>
                          <a:pt x="101" y="77"/>
                        </a:lnTo>
                        <a:lnTo>
                          <a:pt x="101" y="79"/>
                        </a:lnTo>
                        <a:lnTo>
                          <a:pt x="99" y="79"/>
                        </a:lnTo>
                        <a:lnTo>
                          <a:pt x="99" y="79"/>
                        </a:lnTo>
                        <a:lnTo>
                          <a:pt x="101" y="79"/>
                        </a:lnTo>
                        <a:lnTo>
                          <a:pt x="101" y="81"/>
                        </a:lnTo>
                        <a:lnTo>
                          <a:pt x="101" y="81"/>
                        </a:lnTo>
                        <a:lnTo>
                          <a:pt x="99" y="81"/>
                        </a:lnTo>
                        <a:lnTo>
                          <a:pt x="99" y="83"/>
                        </a:lnTo>
                        <a:lnTo>
                          <a:pt x="101" y="83"/>
                        </a:lnTo>
                        <a:lnTo>
                          <a:pt x="101" y="83"/>
                        </a:lnTo>
                        <a:lnTo>
                          <a:pt x="101" y="83"/>
                        </a:lnTo>
                        <a:lnTo>
                          <a:pt x="99" y="83"/>
                        </a:lnTo>
                        <a:lnTo>
                          <a:pt x="99" y="83"/>
                        </a:lnTo>
                        <a:lnTo>
                          <a:pt x="99" y="85"/>
                        </a:lnTo>
                        <a:lnTo>
                          <a:pt x="99" y="85"/>
                        </a:lnTo>
                        <a:lnTo>
                          <a:pt x="99" y="87"/>
                        </a:lnTo>
                        <a:lnTo>
                          <a:pt x="99" y="87"/>
                        </a:lnTo>
                        <a:lnTo>
                          <a:pt x="97" y="87"/>
                        </a:lnTo>
                        <a:lnTo>
                          <a:pt x="97" y="87"/>
                        </a:lnTo>
                        <a:lnTo>
                          <a:pt x="97" y="88"/>
                        </a:lnTo>
                        <a:lnTo>
                          <a:pt x="97" y="88"/>
                        </a:lnTo>
                        <a:lnTo>
                          <a:pt x="95" y="88"/>
                        </a:lnTo>
                        <a:lnTo>
                          <a:pt x="95" y="88"/>
                        </a:lnTo>
                        <a:lnTo>
                          <a:pt x="95" y="88"/>
                        </a:lnTo>
                        <a:lnTo>
                          <a:pt x="95" y="88"/>
                        </a:lnTo>
                        <a:lnTo>
                          <a:pt x="93" y="88"/>
                        </a:lnTo>
                        <a:lnTo>
                          <a:pt x="93" y="88"/>
                        </a:lnTo>
                        <a:lnTo>
                          <a:pt x="93" y="90"/>
                        </a:lnTo>
                        <a:lnTo>
                          <a:pt x="93" y="90"/>
                        </a:lnTo>
                        <a:lnTo>
                          <a:pt x="93" y="90"/>
                        </a:lnTo>
                        <a:lnTo>
                          <a:pt x="93" y="90"/>
                        </a:lnTo>
                        <a:lnTo>
                          <a:pt x="93" y="90"/>
                        </a:lnTo>
                        <a:lnTo>
                          <a:pt x="92" y="90"/>
                        </a:lnTo>
                        <a:lnTo>
                          <a:pt x="92" y="92"/>
                        </a:lnTo>
                        <a:lnTo>
                          <a:pt x="92" y="92"/>
                        </a:lnTo>
                        <a:lnTo>
                          <a:pt x="92" y="94"/>
                        </a:lnTo>
                        <a:lnTo>
                          <a:pt x="92" y="94"/>
                        </a:lnTo>
                        <a:lnTo>
                          <a:pt x="92" y="96"/>
                        </a:lnTo>
                        <a:lnTo>
                          <a:pt x="92" y="96"/>
                        </a:lnTo>
                        <a:lnTo>
                          <a:pt x="93" y="96"/>
                        </a:lnTo>
                        <a:lnTo>
                          <a:pt x="93" y="96"/>
                        </a:lnTo>
                        <a:lnTo>
                          <a:pt x="93" y="98"/>
                        </a:lnTo>
                        <a:lnTo>
                          <a:pt x="93" y="98"/>
                        </a:lnTo>
                        <a:lnTo>
                          <a:pt x="93" y="98"/>
                        </a:lnTo>
                        <a:lnTo>
                          <a:pt x="93" y="98"/>
                        </a:lnTo>
                        <a:lnTo>
                          <a:pt x="92" y="98"/>
                        </a:lnTo>
                        <a:lnTo>
                          <a:pt x="92" y="100"/>
                        </a:lnTo>
                        <a:lnTo>
                          <a:pt x="92" y="100"/>
                        </a:lnTo>
                        <a:lnTo>
                          <a:pt x="92" y="100"/>
                        </a:lnTo>
                        <a:lnTo>
                          <a:pt x="92" y="102"/>
                        </a:lnTo>
                        <a:lnTo>
                          <a:pt x="92" y="102"/>
                        </a:lnTo>
                        <a:lnTo>
                          <a:pt x="92" y="100"/>
                        </a:lnTo>
                        <a:lnTo>
                          <a:pt x="92" y="100"/>
                        </a:lnTo>
                        <a:lnTo>
                          <a:pt x="92" y="98"/>
                        </a:lnTo>
                        <a:lnTo>
                          <a:pt x="90" y="98"/>
                        </a:lnTo>
                        <a:lnTo>
                          <a:pt x="90" y="98"/>
                        </a:lnTo>
                        <a:lnTo>
                          <a:pt x="90" y="98"/>
                        </a:lnTo>
                        <a:lnTo>
                          <a:pt x="92" y="98"/>
                        </a:lnTo>
                        <a:lnTo>
                          <a:pt x="92" y="96"/>
                        </a:lnTo>
                        <a:lnTo>
                          <a:pt x="90" y="96"/>
                        </a:lnTo>
                        <a:lnTo>
                          <a:pt x="90" y="96"/>
                        </a:lnTo>
                        <a:lnTo>
                          <a:pt x="90" y="96"/>
                        </a:lnTo>
                        <a:lnTo>
                          <a:pt x="88" y="96"/>
                        </a:lnTo>
                        <a:lnTo>
                          <a:pt x="88" y="96"/>
                        </a:lnTo>
                        <a:lnTo>
                          <a:pt x="86" y="96"/>
                        </a:lnTo>
                        <a:lnTo>
                          <a:pt x="86" y="96"/>
                        </a:lnTo>
                        <a:lnTo>
                          <a:pt x="86" y="96"/>
                        </a:lnTo>
                        <a:lnTo>
                          <a:pt x="84" y="96"/>
                        </a:lnTo>
                        <a:lnTo>
                          <a:pt x="84" y="96"/>
                        </a:lnTo>
                        <a:lnTo>
                          <a:pt x="84" y="96"/>
                        </a:lnTo>
                        <a:lnTo>
                          <a:pt x="84" y="98"/>
                        </a:lnTo>
                        <a:lnTo>
                          <a:pt x="82" y="98"/>
                        </a:lnTo>
                        <a:lnTo>
                          <a:pt x="82" y="98"/>
                        </a:lnTo>
                        <a:lnTo>
                          <a:pt x="80" y="98"/>
                        </a:lnTo>
                        <a:lnTo>
                          <a:pt x="80" y="98"/>
                        </a:lnTo>
                        <a:lnTo>
                          <a:pt x="80" y="98"/>
                        </a:lnTo>
                        <a:lnTo>
                          <a:pt x="80" y="98"/>
                        </a:lnTo>
                        <a:lnTo>
                          <a:pt x="78" y="98"/>
                        </a:lnTo>
                        <a:lnTo>
                          <a:pt x="78" y="98"/>
                        </a:lnTo>
                        <a:lnTo>
                          <a:pt x="78" y="98"/>
                        </a:lnTo>
                        <a:lnTo>
                          <a:pt x="78" y="98"/>
                        </a:lnTo>
                        <a:lnTo>
                          <a:pt x="78" y="100"/>
                        </a:lnTo>
                        <a:lnTo>
                          <a:pt x="78" y="100"/>
                        </a:lnTo>
                        <a:lnTo>
                          <a:pt x="76" y="100"/>
                        </a:lnTo>
                        <a:lnTo>
                          <a:pt x="76" y="102"/>
                        </a:lnTo>
                        <a:lnTo>
                          <a:pt x="76" y="102"/>
                        </a:lnTo>
                        <a:lnTo>
                          <a:pt x="76" y="102"/>
                        </a:lnTo>
                        <a:lnTo>
                          <a:pt x="74" y="102"/>
                        </a:lnTo>
                        <a:lnTo>
                          <a:pt x="74" y="104"/>
                        </a:lnTo>
                        <a:lnTo>
                          <a:pt x="74" y="104"/>
                        </a:lnTo>
                        <a:lnTo>
                          <a:pt x="76" y="104"/>
                        </a:lnTo>
                        <a:lnTo>
                          <a:pt x="76" y="106"/>
                        </a:lnTo>
                        <a:lnTo>
                          <a:pt x="76" y="106"/>
                        </a:lnTo>
                        <a:lnTo>
                          <a:pt x="76" y="106"/>
                        </a:lnTo>
                        <a:lnTo>
                          <a:pt x="76" y="106"/>
                        </a:lnTo>
                        <a:lnTo>
                          <a:pt x="76" y="108"/>
                        </a:lnTo>
                        <a:lnTo>
                          <a:pt x="78" y="108"/>
                        </a:lnTo>
                        <a:lnTo>
                          <a:pt x="78" y="108"/>
                        </a:lnTo>
                        <a:lnTo>
                          <a:pt x="78" y="108"/>
                        </a:lnTo>
                        <a:lnTo>
                          <a:pt x="78" y="108"/>
                        </a:lnTo>
                        <a:lnTo>
                          <a:pt x="78" y="108"/>
                        </a:lnTo>
                        <a:lnTo>
                          <a:pt x="78" y="110"/>
                        </a:lnTo>
                        <a:lnTo>
                          <a:pt x="78" y="110"/>
                        </a:lnTo>
                        <a:lnTo>
                          <a:pt x="78" y="110"/>
                        </a:lnTo>
                        <a:lnTo>
                          <a:pt x="78" y="111"/>
                        </a:lnTo>
                        <a:lnTo>
                          <a:pt x="76" y="111"/>
                        </a:lnTo>
                        <a:lnTo>
                          <a:pt x="76" y="111"/>
                        </a:lnTo>
                        <a:lnTo>
                          <a:pt x="78" y="111"/>
                        </a:lnTo>
                        <a:lnTo>
                          <a:pt x="78" y="113"/>
                        </a:lnTo>
                        <a:lnTo>
                          <a:pt x="76" y="113"/>
                        </a:lnTo>
                        <a:lnTo>
                          <a:pt x="76" y="113"/>
                        </a:lnTo>
                        <a:lnTo>
                          <a:pt x="76" y="113"/>
                        </a:lnTo>
                        <a:lnTo>
                          <a:pt x="76" y="113"/>
                        </a:lnTo>
                        <a:lnTo>
                          <a:pt x="76" y="115"/>
                        </a:lnTo>
                        <a:lnTo>
                          <a:pt x="74" y="115"/>
                        </a:lnTo>
                        <a:lnTo>
                          <a:pt x="74" y="115"/>
                        </a:lnTo>
                        <a:lnTo>
                          <a:pt x="74" y="117"/>
                        </a:lnTo>
                        <a:lnTo>
                          <a:pt x="74" y="117"/>
                        </a:lnTo>
                        <a:lnTo>
                          <a:pt x="74" y="117"/>
                        </a:lnTo>
                        <a:lnTo>
                          <a:pt x="74" y="119"/>
                        </a:lnTo>
                        <a:lnTo>
                          <a:pt x="74" y="119"/>
                        </a:lnTo>
                        <a:lnTo>
                          <a:pt x="74" y="119"/>
                        </a:lnTo>
                        <a:lnTo>
                          <a:pt x="74" y="121"/>
                        </a:lnTo>
                        <a:lnTo>
                          <a:pt x="72" y="121"/>
                        </a:lnTo>
                        <a:lnTo>
                          <a:pt x="72" y="121"/>
                        </a:lnTo>
                        <a:lnTo>
                          <a:pt x="72" y="121"/>
                        </a:lnTo>
                        <a:lnTo>
                          <a:pt x="72" y="121"/>
                        </a:lnTo>
                        <a:lnTo>
                          <a:pt x="72" y="123"/>
                        </a:lnTo>
                        <a:lnTo>
                          <a:pt x="71" y="123"/>
                        </a:lnTo>
                        <a:lnTo>
                          <a:pt x="71" y="123"/>
                        </a:lnTo>
                        <a:lnTo>
                          <a:pt x="71" y="123"/>
                        </a:lnTo>
                        <a:lnTo>
                          <a:pt x="71" y="125"/>
                        </a:lnTo>
                        <a:lnTo>
                          <a:pt x="71" y="125"/>
                        </a:lnTo>
                        <a:lnTo>
                          <a:pt x="71" y="125"/>
                        </a:lnTo>
                        <a:lnTo>
                          <a:pt x="71" y="127"/>
                        </a:lnTo>
                        <a:lnTo>
                          <a:pt x="69" y="127"/>
                        </a:lnTo>
                        <a:lnTo>
                          <a:pt x="69" y="127"/>
                        </a:lnTo>
                        <a:lnTo>
                          <a:pt x="69" y="127"/>
                        </a:lnTo>
                        <a:lnTo>
                          <a:pt x="69" y="127"/>
                        </a:lnTo>
                        <a:lnTo>
                          <a:pt x="69" y="129"/>
                        </a:lnTo>
                        <a:lnTo>
                          <a:pt x="67" y="129"/>
                        </a:lnTo>
                        <a:lnTo>
                          <a:pt x="67" y="129"/>
                        </a:lnTo>
                        <a:lnTo>
                          <a:pt x="67" y="129"/>
                        </a:lnTo>
                        <a:lnTo>
                          <a:pt x="67" y="131"/>
                        </a:lnTo>
                        <a:lnTo>
                          <a:pt x="65" y="131"/>
                        </a:lnTo>
                        <a:lnTo>
                          <a:pt x="65" y="131"/>
                        </a:lnTo>
                        <a:lnTo>
                          <a:pt x="65" y="131"/>
                        </a:lnTo>
                        <a:lnTo>
                          <a:pt x="65" y="131"/>
                        </a:lnTo>
                        <a:lnTo>
                          <a:pt x="65" y="131"/>
                        </a:lnTo>
                        <a:lnTo>
                          <a:pt x="65" y="133"/>
                        </a:lnTo>
                        <a:lnTo>
                          <a:pt x="65" y="133"/>
                        </a:lnTo>
                        <a:lnTo>
                          <a:pt x="63" y="133"/>
                        </a:lnTo>
                        <a:lnTo>
                          <a:pt x="63" y="134"/>
                        </a:lnTo>
                        <a:lnTo>
                          <a:pt x="63" y="134"/>
                        </a:lnTo>
                        <a:lnTo>
                          <a:pt x="63" y="134"/>
                        </a:lnTo>
                        <a:lnTo>
                          <a:pt x="63" y="134"/>
                        </a:lnTo>
                        <a:lnTo>
                          <a:pt x="63" y="136"/>
                        </a:lnTo>
                        <a:lnTo>
                          <a:pt x="63" y="136"/>
                        </a:lnTo>
                        <a:lnTo>
                          <a:pt x="61" y="136"/>
                        </a:lnTo>
                        <a:lnTo>
                          <a:pt x="61" y="138"/>
                        </a:lnTo>
                        <a:lnTo>
                          <a:pt x="61" y="138"/>
                        </a:lnTo>
                        <a:lnTo>
                          <a:pt x="61" y="138"/>
                        </a:lnTo>
                        <a:lnTo>
                          <a:pt x="61" y="138"/>
                        </a:lnTo>
                        <a:lnTo>
                          <a:pt x="59" y="138"/>
                        </a:lnTo>
                        <a:lnTo>
                          <a:pt x="59" y="140"/>
                        </a:lnTo>
                        <a:lnTo>
                          <a:pt x="59" y="140"/>
                        </a:lnTo>
                        <a:lnTo>
                          <a:pt x="59" y="140"/>
                        </a:lnTo>
                        <a:lnTo>
                          <a:pt x="59" y="140"/>
                        </a:lnTo>
                        <a:lnTo>
                          <a:pt x="59" y="142"/>
                        </a:lnTo>
                        <a:lnTo>
                          <a:pt x="57" y="142"/>
                        </a:lnTo>
                        <a:lnTo>
                          <a:pt x="57" y="142"/>
                        </a:lnTo>
                        <a:lnTo>
                          <a:pt x="57" y="142"/>
                        </a:lnTo>
                        <a:lnTo>
                          <a:pt x="57" y="144"/>
                        </a:lnTo>
                        <a:lnTo>
                          <a:pt x="57" y="144"/>
                        </a:lnTo>
                        <a:lnTo>
                          <a:pt x="55" y="144"/>
                        </a:lnTo>
                        <a:lnTo>
                          <a:pt x="55" y="144"/>
                        </a:lnTo>
                        <a:lnTo>
                          <a:pt x="55" y="144"/>
                        </a:lnTo>
                        <a:lnTo>
                          <a:pt x="53" y="144"/>
                        </a:lnTo>
                        <a:lnTo>
                          <a:pt x="53" y="146"/>
                        </a:lnTo>
                        <a:lnTo>
                          <a:pt x="53" y="146"/>
                        </a:lnTo>
                        <a:lnTo>
                          <a:pt x="53" y="146"/>
                        </a:lnTo>
                        <a:lnTo>
                          <a:pt x="53" y="146"/>
                        </a:lnTo>
                        <a:lnTo>
                          <a:pt x="51" y="146"/>
                        </a:lnTo>
                        <a:lnTo>
                          <a:pt x="51" y="146"/>
                        </a:lnTo>
                        <a:lnTo>
                          <a:pt x="51" y="146"/>
                        </a:lnTo>
                        <a:lnTo>
                          <a:pt x="51" y="146"/>
                        </a:lnTo>
                        <a:lnTo>
                          <a:pt x="51" y="148"/>
                        </a:lnTo>
                        <a:lnTo>
                          <a:pt x="49" y="148"/>
                        </a:lnTo>
                        <a:lnTo>
                          <a:pt x="49" y="148"/>
                        </a:lnTo>
                        <a:lnTo>
                          <a:pt x="48" y="148"/>
                        </a:lnTo>
                        <a:lnTo>
                          <a:pt x="48" y="148"/>
                        </a:lnTo>
                        <a:lnTo>
                          <a:pt x="48" y="148"/>
                        </a:lnTo>
                        <a:lnTo>
                          <a:pt x="48" y="148"/>
                        </a:lnTo>
                        <a:lnTo>
                          <a:pt x="46" y="148"/>
                        </a:lnTo>
                        <a:lnTo>
                          <a:pt x="46" y="148"/>
                        </a:lnTo>
                        <a:lnTo>
                          <a:pt x="46" y="148"/>
                        </a:lnTo>
                        <a:lnTo>
                          <a:pt x="46" y="148"/>
                        </a:lnTo>
                        <a:lnTo>
                          <a:pt x="46" y="146"/>
                        </a:lnTo>
                        <a:lnTo>
                          <a:pt x="46" y="146"/>
                        </a:lnTo>
                        <a:lnTo>
                          <a:pt x="46" y="146"/>
                        </a:lnTo>
                        <a:lnTo>
                          <a:pt x="46" y="146"/>
                        </a:lnTo>
                        <a:lnTo>
                          <a:pt x="46" y="146"/>
                        </a:lnTo>
                        <a:lnTo>
                          <a:pt x="46" y="144"/>
                        </a:lnTo>
                        <a:lnTo>
                          <a:pt x="44" y="144"/>
                        </a:lnTo>
                        <a:lnTo>
                          <a:pt x="44" y="144"/>
                        </a:lnTo>
                        <a:lnTo>
                          <a:pt x="42" y="144"/>
                        </a:lnTo>
                        <a:lnTo>
                          <a:pt x="42" y="144"/>
                        </a:lnTo>
                        <a:lnTo>
                          <a:pt x="42" y="146"/>
                        </a:lnTo>
                        <a:lnTo>
                          <a:pt x="42" y="146"/>
                        </a:lnTo>
                        <a:lnTo>
                          <a:pt x="40" y="146"/>
                        </a:lnTo>
                        <a:lnTo>
                          <a:pt x="40" y="146"/>
                        </a:lnTo>
                        <a:lnTo>
                          <a:pt x="40" y="144"/>
                        </a:lnTo>
                        <a:lnTo>
                          <a:pt x="40" y="144"/>
                        </a:lnTo>
                        <a:lnTo>
                          <a:pt x="40" y="144"/>
                        </a:lnTo>
                        <a:lnTo>
                          <a:pt x="38" y="144"/>
                        </a:lnTo>
                        <a:lnTo>
                          <a:pt x="38" y="144"/>
                        </a:lnTo>
                        <a:lnTo>
                          <a:pt x="36" y="144"/>
                        </a:lnTo>
                        <a:lnTo>
                          <a:pt x="36" y="144"/>
                        </a:lnTo>
                        <a:lnTo>
                          <a:pt x="36" y="144"/>
                        </a:lnTo>
                        <a:lnTo>
                          <a:pt x="36" y="142"/>
                        </a:lnTo>
                        <a:lnTo>
                          <a:pt x="34" y="142"/>
                        </a:lnTo>
                        <a:lnTo>
                          <a:pt x="34" y="142"/>
                        </a:lnTo>
                        <a:lnTo>
                          <a:pt x="34" y="140"/>
                        </a:lnTo>
                        <a:lnTo>
                          <a:pt x="36" y="140"/>
                        </a:lnTo>
                        <a:lnTo>
                          <a:pt x="36" y="140"/>
                        </a:lnTo>
                        <a:lnTo>
                          <a:pt x="36" y="140"/>
                        </a:lnTo>
                        <a:lnTo>
                          <a:pt x="36" y="140"/>
                        </a:lnTo>
                        <a:lnTo>
                          <a:pt x="36" y="138"/>
                        </a:lnTo>
                        <a:lnTo>
                          <a:pt x="38" y="138"/>
                        </a:lnTo>
                        <a:lnTo>
                          <a:pt x="38" y="138"/>
                        </a:lnTo>
                        <a:lnTo>
                          <a:pt x="38" y="138"/>
                        </a:lnTo>
                        <a:lnTo>
                          <a:pt x="38" y="136"/>
                        </a:lnTo>
                        <a:lnTo>
                          <a:pt x="38" y="136"/>
                        </a:lnTo>
                        <a:lnTo>
                          <a:pt x="38" y="138"/>
                        </a:lnTo>
                        <a:lnTo>
                          <a:pt x="40" y="138"/>
                        </a:lnTo>
                        <a:lnTo>
                          <a:pt x="40" y="136"/>
                        </a:lnTo>
                        <a:lnTo>
                          <a:pt x="40" y="136"/>
                        </a:lnTo>
                        <a:lnTo>
                          <a:pt x="40" y="136"/>
                        </a:lnTo>
                        <a:lnTo>
                          <a:pt x="40" y="136"/>
                        </a:lnTo>
                        <a:lnTo>
                          <a:pt x="40" y="134"/>
                        </a:lnTo>
                        <a:lnTo>
                          <a:pt x="42" y="134"/>
                        </a:lnTo>
                        <a:lnTo>
                          <a:pt x="42" y="134"/>
                        </a:lnTo>
                        <a:lnTo>
                          <a:pt x="42" y="133"/>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1" name="Freeform 573">
                    <a:extLst>
                      <a:ext uri="{FF2B5EF4-FFF2-40B4-BE49-F238E27FC236}">
                        <a16:creationId xmlns:a16="http://schemas.microsoft.com/office/drawing/2014/main" id="{0ED7D1F1-7544-4BFE-9B13-B46F42141FC4}"/>
                      </a:ext>
                    </a:extLst>
                  </p:cNvPr>
                  <p:cNvSpPr>
                    <a:spLocks/>
                  </p:cNvSpPr>
                  <p:nvPr/>
                </p:nvSpPr>
                <p:spPr bwMode="auto">
                  <a:xfrm>
                    <a:off x="13648" y="3618"/>
                    <a:ext cx="105" cy="148"/>
                  </a:xfrm>
                  <a:custGeom>
                    <a:avLst/>
                    <a:gdLst>
                      <a:gd name="T0" fmla="*/ 46 w 105"/>
                      <a:gd name="T1" fmla="*/ 125 h 148"/>
                      <a:gd name="T2" fmla="*/ 44 w 105"/>
                      <a:gd name="T3" fmla="*/ 115 h 148"/>
                      <a:gd name="T4" fmla="*/ 36 w 105"/>
                      <a:gd name="T5" fmla="*/ 113 h 148"/>
                      <a:gd name="T6" fmla="*/ 28 w 105"/>
                      <a:gd name="T7" fmla="*/ 108 h 148"/>
                      <a:gd name="T8" fmla="*/ 21 w 105"/>
                      <a:gd name="T9" fmla="*/ 104 h 148"/>
                      <a:gd name="T10" fmla="*/ 23 w 105"/>
                      <a:gd name="T11" fmla="*/ 96 h 148"/>
                      <a:gd name="T12" fmla="*/ 30 w 105"/>
                      <a:gd name="T13" fmla="*/ 94 h 148"/>
                      <a:gd name="T14" fmla="*/ 34 w 105"/>
                      <a:gd name="T15" fmla="*/ 85 h 148"/>
                      <a:gd name="T16" fmla="*/ 36 w 105"/>
                      <a:gd name="T17" fmla="*/ 75 h 148"/>
                      <a:gd name="T18" fmla="*/ 38 w 105"/>
                      <a:gd name="T19" fmla="*/ 65 h 148"/>
                      <a:gd name="T20" fmla="*/ 34 w 105"/>
                      <a:gd name="T21" fmla="*/ 58 h 148"/>
                      <a:gd name="T22" fmla="*/ 30 w 105"/>
                      <a:gd name="T23" fmla="*/ 50 h 148"/>
                      <a:gd name="T24" fmla="*/ 27 w 105"/>
                      <a:gd name="T25" fmla="*/ 42 h 148"/>
                      <a:gd name="T26" fmla="*/ 21 w 105"/>
                      <a:gd name="T27" fmla="*/ 35 h 148"/>
                      <a:gd name="T28" fmla="*/ 15 w 105"/>
                      <a:gd name="T29" fmla="*/ 27 h 148"/>
                      <a:gd name="T30" fmla="*/ 11 w 105"/>
                      <a:gd name="T31" fmla="*/ 21 h 148"/>
                      <a:gd name="T32" fmla="*/ 9 w 105"/>
                      <a:gd name="T33" fmla="*/ 14 h 148"/>
                      <a:gd name="T34" fmla="*/ 5 w 105"/>
                      <a:gd name="T35" fmla="*/ 6 h 148"/>
                      <a:gd name="T36" fmla="*/ 2 w 105"/>
                      <a:gd name="T37" fmla="*/ 0 h 148"/>
                      <a:gd name="T38" fmla="*/ 7 w 105"/>
                      <a:gd name="T39" fmla="*/ 0 h 148"/>
                      <a:gd name="T40" fmla="*/ 11 w 105"/>
                      <a:gd name="T41" fmla="*/ 8 h 148"/>
                      <a:gd name="T42" fmla="*/ 15 w 105"/>
                      <a:gd name="T43" fmla="*/ 10 h 148"/>
                      <a:gd name="T44" fmla="*/ 21 w 105"/>
                      <a:gd name="T45" fmla="*/ 10 h 148"/>
                      <a:gd name="T46" fmla="*/ 27 w 105"/>
                      <a:gd name="T47" fmla="*/ 14 h 148"/>
                      <a:gd name="T48" fmla="*/ 30 w 105"/>
                      <a:gd name="T49" fmla="*/ 18 h 148"/>
                      <a:gd name="T50" fmla="*/ 34 w 105"/>
                      <a:gd name="T51" fmla="*/ 27 h 148"/>
                      <a:gd name="T52" fmla="*/ 36 w 105"/>
                      <a:gd name="T53" fmla="*/ 35 h 148"/>
                      <a:gd name="T54" fmla="*/ 40 w 105"/>
                      <a:gd name="T55" fmla="*/ 41 h 148"/>
                      <a:gd name="T56" fmla="*/ 40 w 105"/>
                      <a:gd name="T57" fmla="*/ 46 h 148"/>
                      <a:gd name="T58" fmla="*/ 42 w 105"/>
                      <a:gd name="T59" fmla="*/ 48 h 148"/>
                      <a:gd name="T60" fmla="*/ 48 w 105"/>
                      <a:gd name="T61" fmla="*/ 52 h 148"/>
                      <a:gd name="T62" fmla="*/ 51 w 105"/>
                      <a:gd name="T63" fmla="*/ 54 h 148"/>
                      <a:gd name="T64" fmla="*/ 49 w 105"/>
                      <a:gd name="T65" fmla="*/ 46 h 148"/>
                      <a:gd name="T66" fmla="*/ 51 w 105"/>
                      <a:gd name="T67" fmla="*/ 42 h 148"/>
                      <a:gd name="T68" fmla="*/ 55 w 105"/>
                      <a:gd name="T69" fmla="*/ 44 h 148"/>
                      <a:gd name="T70" fmla="*/ 55 w 105"/>
                      <a:gd name="T71" fmla="*/ 48 h 148"/>
                      <a:gd name="T72" fmla="*/ 57 w 105"/>
                      <a:gd name="T73" fmla="*/ 58 h 148"/>
                      <a:gd name="T74" fmla="*/ 61 w 105"/>
                      <a:gd name="T75" fmla="*/ 65 h 148"/>
                      <a:gd name="T76" fmla="*/ 69 w 105"/>
                      <a:gd name="T77" fmla="*/ 69 h 148"/>
                      <a:gd name="T78" fmla="*/ 78 w 105"/>
                      <a:gd name="T79" fmla="*/ 73 h 148"/>
                      <a:gd name="T80" fmla="*/ 86 w 105"/>
                      <a:gd name="T81" fmla="*/ 71 h 148"/>
                      <a:gd name="T82" fmla="*/ 92 w 105"/>
                      <a:gd name="T83" fmla="*/ 65 h 148"/>
                      <a:gd name="T84" fmla="*/ 99 w 105"/>
                      <a:gd name="T85" fmla="*/ 65 h 148"/>
                      <a:gd name="T86" fmla="*/ 103 w 105"/>
                      <a:gd name="T87" fmla="*/ 69 h 148"/>
                      <a:gd name="T88" fmla="*/ 101 w 105"/>
                      <a:gd name="T89" fmla="*/ 79 h 148"/>
                      <a:gd name="T90" fmla="*/ 99 w 105"/>
                      <a:gd name="T91" fmla="*/ 87 h 148"/>
                      <a:gd name="T92" fmla="*/ 93 w 105"/>
                      <a:gd name="T93" fmla="*/ 90 h 148"/>
                      <a:gd name="T94" fmla="*/ 92 w 105"/>
                      <a:gd name="T95" fmla="*/ 98 h 148"/>
                      <a:gd name="T96" fmla="*/ 90 w 105"/>
                      <a:gd name="T97" fmla="*/ 96 h 148"/>
                      <a:gd name="T98" fmla="*/ 80 w 105"/>
                      <a:gd name="T99" fmla="*/ 98 h 148"/>
                      <a:gd name="T100" fmla="*/ 76 w 105"/>
                      <a:gd name="T101" fmla="*/ 104 h 148"/>
                      <a:gd name="T102" fmla="*/ 76 w 105"/>
                      <a:gd name="T103" fmla="*/ 111 h 148"/>
                      <a:gd name="T104" fmla="*/ 74 w 105"/>
                      <a:gd name="T105" fmla="*/ 119 h 148"/>
                      <a:gd name="T106" fmla="*/ 69 w 105"/>
                      <a:gd name="T107" fmla="*/ 127 h 148"/>
                      <a:gd name="T108" fmla="*/ 65 w 105"/>
                      <a:gd name="T109" fmla="*/ 133 h 148"/>
                      <a:gd name="T110" fmla="*/ 59 w 105"/>
                      <a:gd name="T111" fmla="*/ 140 h 148"/>
                      <a:gd name="T112" fmla="*/ 53 w 105"/>
                      <a:gd name="T113" fmla="*/ 146 h 148"/>
                      <a:gd name="T114" fmla="*/ 46 w 105"/>
                      <a:gd name="T115" fmla="*/ 148 h 148"/>
                      <a:gd name="T116" fmla="*/ 40 w 105"/>
                      <a:gd name="T117" fmla="*/ 146 h 148"/>
                      <a:gd name="T118" fmla="*/ 36 w 105"/>
                      <a:gd name="T119" fmla="*/ 140 h 148"/>
                      <a:gd name="T120" fmla="*/ 42 w 105"/>
                      <a:gd name="T121" fmla="*/ 13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5" h="148">
                        <a:moveTo>
                          <a:pt x="42" y="133"/>
                        </a:moveTo>
                        <a:lnTo>
                          <a:pt x="42" y="133"/>
                        </a:lnTo>
                        <a:lnTo>
                          <a:pt x="42" y="133"/>
                        </a:lnTo>
                        <a:lnTo>
                          <a:pt x="42" y="133"/>
                        </a:lnTo>
                        <a:lnTo>
                          <a:pt x="42" y="131"/>
                        </a:lnTo>
                        <a:lnTo>
                          <a:pt x="44" y="131"/>
                        </a:lnTo>
                        <a:lnTo>
                          <a:pt x="44" y="131"/>
                        </a:lnTo>
                        <a:lnTo>
                          <a:pt x="44" y="131"/>
                        </a:lnTo>
                        <a:lnTo>
                          <a:pt x="44" y="131"/>
                        </a:lnTo>
                        <a:lnTo>
                          <a:pt x="44" y="129"/>
                        </a:lnTo>
                        <a:lnTo>
                          <a:pt x="44" y="129"/>
                        </a:lnTo>
                        <a:lnTo>
                          <a:pt x="46" y="129"/>
                        </a:lnTo>
                        <a:lnTo>
                          <a:pt x="46" y="127"/>
                        </a:lnTo>
                        <a:lnTo>
                          <a:pt x="46" y="127"/>
                        </a:lnTo>
                        <a:lnTo>
                          <a:pt x="46" y="125"/>
                        </a:lnTo>
                        <a:lnTo>
                          <a:pt x="46" y="125"/>
                        </a:lnTo>
                        <a:lnTo>
                          <a:pt x="46" y="125"/>
                        </a:lnTo>
                        <a:lnTo>
                          <a:pt x="46" y="123"/>
                        </a:lnTo>
                        <a:lnTo>
                          <a:pt x="46" y="123"/>
                        </a:lnTo>
                        <a:lnTo>
                          <a:pt x="46" y="123"/>
                        </a:lnTo>
                        <a:lnTo>
                          <a:pt x="46" y="121"/>
                        </a:lnTo>
                        <a:lnTo>
                          <a:pt x="46" y="121"/>
                        </a:lnTo>
                        <a:lnTo>
                          <a:pt x="46" y="119"/>
                        </a:lnTo>
                        <a:lnTo>
                          <a:pt x="46" y="119"/>
                        </a:lnTo>
                        <a:lnTo>
                          <a:pt x="46" y="119"/>
                        </a:lnTo>
                        <a:lnTo>
                          <a:pt x="46" y="117"/>
                        </a:lnTo>
                        <a:lnTo>
                          <a:pt x="44" y="117"/>
                        </a:lnTo>
                        <a:lnTo>
                          <a:pt x="44" y="117"/>
                        </a:lnTo>
                        <a:lnTo>
                          <a:pt x="44" y="117"/>
                        </a:lnTo>
                        <a:lnTo>
                          <a:pt x="44" y="115"/>
                        </a:lnTo>
                        <a:lnTo>
                          <a:pt x="42" y="115"/>
                        </a:lnTo>
                        <a:lnTo>
                          <a:pt x="42" y="115"/>
                        </a:lnTo>
                        <a:lnTo>
                          <a:pt x="42" y="115"/>
                        </a:lnTo>
                        <a:lnTo>
                          <a:pt x="42" y="113"/>
                        </a:lnTo>
                        <a:lnTo>
                          <a:pt x="42" y="113"/>
                        </a:lnTo>
                        <a:lnTo>
                          <a:pt x="40" y="113"/>
                        </a:lnTo>
                        <a:lnTo>
                          <a:pt x="40" y="113"/>
                        </a:lnTo>
                        <a:lnTo>
                          <a:pt x="40" y="113"/>
                        </a:lnTo>
                        <a:lnTo>
                          <a:pt x="40" y="113"/>
                        </a:lnTo>
                        <a:lnTo>
                          <a:pt x="40" y="113"/>
                        </a:lnTo>
                        <a:lnTo>
                          <a:pt x="38" y="113"/>
                        </a:lnTo>
                        <a:lnTo>
                          <a:pt x="38" y="113"/>
                        </a:lnTo>
                        <a:lnTo>
                          <a:pt x="36" y="113"/>
                        </a:lnTo>
                        <a:lnTo>
                          <a:pt x="36" y="113"/>
                        </a:lnTo>
                        <a:lnTo>
                          <a:pt x="36" y="113"/>
                        </a:lnTo>
                        <a:lnTo>
                          <a:pt x="36" y="111"/>
                        </a:lnTo>
                        <a:lnTo>
                          <a:pt x="34" y="111"/>
                        </a:lnTo>
                        <a:lnTo>
                          <a:pt x="34" y="111"/>
                        </a:lnTo>
                        <a:lnTo>
                          <a:pt x="32" y="111"/>
                        </a:lnTo>
                        <a:lnTo>
                          <a:pt x="32" y="111"/>
                        </a:lnTo>
                        <a:lnTo>
                          <a:pt x="32" y="111"/>
                        </a:lnTo>
                        <a:lnTo>
                          <a:pt x="32" y="111"/>
                        </a:lnTo>
                        <a:lnTo>
                          <a:pt x="32" y="110"/>
                        </a:lnTo>
                        <a:lnTo>
                          <a:pt x="30" y="110"/>
                        </a:lnTo>
                        <a:lnTo>
                          <a:pt x="30" y="110"/>
                        </a:lnTo>
                        <a:lnTo>
                          <a:pt x="30" y="110"/>
                        </a:lnTo>
                        <a:lnTo>
                          <a:pt x="30" y="108"/>
                        </a:lnTo>
                        <a:lnTo>
                          <a:pt x="30" y="108"/>
                        </a:lnTo>
                        <a:lnTo>
                          <a:pt x="30" y="108"/>
                        </a:lnTo>
                        <a:lnTo>
                          <a:pt x="28" y="108"/>
                        </a:lnTo>
                        <a:lnTo>
                          <a:pt x="28" y="108"/>
                        </a:lnTo>
                        <a:lnTo>
                          <a:pt x="27" y="108"/>
                        </a:lnTo>
                        <a:lnTo>
                          <a:pt x="27" y="106"/>
                        </a:lnTo>
                        <a:lnTo>
                          <a:pt x="27" y="106"/>
                        </a:lnTo>
                        <a:lnTo>
                          <a:pt x="27" y="106"/>
                        </a:lnTo>
                        <a:lnTo>
                          <a:pt x="25" y="106"/>
                        </a:lnTo>
                        <a:lnTo>
                          <a:pt x="25" y="106"/>
                        </a:lnTo>
                        <a:lnTo>
                          <a:pt x="25" y="106"/>
                        </a:lnTo>
                        <a:lnTo>
                          <a:pt x="25" y="106"/>
                        </a:lnTo>
                        <a:lnTo>
                          <a:pt x="23" y="106"/>
                        </a:lnTo>
                        <a:lnTo>
                          <a:pt x="23" y="106"/>
                        </a:lnTo>
                        <a:lnTo>
                          <a:pt x="23" y="106"/>
                        </a:lnTo>
                        <a:lnTo>
                          <a:pt x="21" y="106"/>
                        </a:lnTo>
                        <a:lnTo>
                          <a:pt x="21" y="104"/>
                        </a:lnTo>
                        <a:lnTo>
                          <a:pt x="21" y="104"/>
                        </a:lnTo>
                        <a:lnTo>
                          <a:pt x="21" y="104"/>
                        </a:lnTo>
                        <a:lnTo>
                          <a:pt x="21" y="104"/>
                        </a:lnTo>
                        <a:lnTo>
                          <a:pt x="21" y="102"/>
                        </a:lnTo>
                        <a:lnTo>
                          <a:pt x="21" y="102"/>
                        </a:lnTo>
                        <a:lnTo>
                          <a:pt x="19" y="102"/>
                        </a:lnTo>
                        <a:lnTo>
                          <a:pt x="19" y="100"/>
                        </a:lnTo>
                        <a:lnTo>
                          <a:pt x="19" y="100"/>
                        </a:lnTo>
                        <a:lnTo>
                          <a:pt x="21" y="100"/>
                        </a:lnTo>
                        <a:lnTo>
                          <a:pt x="21" y="98"/>
                        </a:lnTo>
                        <a:lnTo>
                          <a:pt x="21" y="98"/>
                        </a:lnTo>
                        <a:lnTo>
                          <a:pt x="21" y="98"/>
                        </a:lnTo>
                        <a:lnTo>
                          <a:pt x="21" y="98"/>
                        </a:lnTo>
                        <a:lnTo>
                          <a:pt x="21" y="98"/>
                        </a:lnTo>
                        <a:lnTo>
                          <a:pt x="23" y="98"/>
                        </a:lnTo>
                        <a:lnTo>
                          <a:pt x="23" y="96"/>
                        </a:lnTo>
                        <a:lnTo>
                          <a:pt x="23" y="96"/>
                        </a:lnTo>
                        <a:lnTo>
                          <a:pt x="25" y="96"/>
                        </a:lnTo>
                        <a:lnTo>
                          <a:pt x="25" y="96"/>
                        </a:lnTo>
                        <a:lnTo>
                          <a:pt x="25" y="96"/>
                        </a:lnTo>
                        <a:lnTo>
                          <a:pt x="25" y="96"/>
                        </a:lnTo>
                        <a:lnTo>
                          <a:pt x="27" y="96"/>
                        </a:lnTo>
                        <a:lnTo>
                          <a:pt x="27" y="94"/>
                        </a:lnTo>
                        <a:lnTo>
                          <a:pt x="27" y="94"/>
                        </a:lnTo>
                        <a:lnTo>
                          <a:pt x="27" y="94"/>
                        </a:lnTo>
                        <a:lnTo>
                          <a:pt x="27" y="94"/>
                        </a:lnTo>
                        <a:lnTo>
                          <a:pt x="28" y="94"/>
                        </a:lnTo>
                        <a:lnTo>
                          <a:pt x="28" y="94"/>
                        </a:lnTo>
                        <a:lnTo>
                          <a:pt x="30" y="94"/>
                        </a:lnTo>
                        <a:lnTo>
                          <a:pt x="30" y="94"/>
                        </a:lnTo>
                        <a:lnTo>
                          <a:pt x="30" y="94"/>
                        </a:lnTo>
                        <a:lnTo>
                          <a:pt x="32" y="94"/>
                        </a:lnTo>
                        <a:lnTo>
                          <a:pt x="32" y="92"/>
                        </a:lnTo>
                        <a:lnTo>
                          <a:pt x="32" y="92"/>
                        </a:lnTo>
                        <a:lnTo>
                          <a:pt x="32" y="92"/>
                        </a:lnTo>
                        <a:lnTo>
                          <a:pt x="32" y="92"/>
                        </a:lnTo>
                        <a:lnTo>
                          <a:pt x="32" y="90"/>
                        </a:lnTo>
                        <a:lnTo>
                          <a:pt x="34" y="90"/>
                        </a:lnTo>
                        <a:lnTo>
                          <a:pt x="34" y="90"/>
                        </a:lnTo>
                        <a:lnTo>
                          <a:pt x="34" y="90"/>
                        </a:lnTo>
                        <a:lnTo>
                          <a:pt x="34" y="90"/>
                        </a:lnTo>
                        <a:lnTo>
                          <a:pt x="34" y="88"/>
                        </a:lnTo>
                        <a:lnTo>
                          <a:pt x="34" y="88"/>
                        </a:lnTo>
                        <a:lnTo>
                          <a:pt x="34" y="87"/>
                        </a:lnTo>
                        <a:lnTo>
                          <a:pt x="34" y="87"/>
                        </a:lnTo>
                        <a:lnTo>
                          <a:pt x="34" y="85"/>
                        </a:lnTo>
                        <a:lnTo>
                          <a:pt x="36" y="85"/>
                        </a:lnTo>
                        <a:lnTo>
                          <a:pt x="36" y="85"/>
                        </a:lnTo>
                        <a:lnTo>
                          <a:pt x="36" y="83"/>
                        </a:lnTo>
                        <a:lnTo>
                          <a:pt x="36" y="83"/>
                        </a:lnTo>
                        <a:lnTo>
                          <a:pt x="36" y="83"/>
                        </a:lnTo>
                        <a:lnTo>
                          <a:pt x="36" y="81"/>
                        </a:lnTo>
                        <a:lnTo>
                          <a:pt x="36" y="81"/>
                        </a:lnTo>
                        <a:lnTo>
                          <a:pt x="36" y="81"/>
                        </a:lnTo>
                        <a:lnTo>
                          <a:pt x="36" y="81"/>
                        </a:lnTo>
                        <a:lnTo>
                          <a:pt x="36" y="79"/>
                        </a:lnTo>
                        <a:lnTo>
                          <a:pt x="36" y="79"/>
                        </a:lnTo>
                        <a:lnTo>
                          <a:pt x="36" y="79"/>
                        </a:lnTo>
                        <a:lnTo>
                          <a:pt x="36" y="77"/>
                        </a:lnTo>
                        <a:lnTo>
                          <a:pt x="36" y="77"/>
                        </a:lnTo>
                        <a:lnTo>
                          <a:pt x="36" y="75"/>
                        </a:lnTo>
                        <a:lnTo>
                          <a:pt x="36" y="75"/>
                        </a:lnTo>
                        <a:lnTo>
                          <a:pt x="38" y="75"/>
                        </a:lnTo>
                        <a:lnTo>
                          <a:pt x="38" y="75"/>
                        </a:lnTo>
                        <a:lnTo>
                          <a:pt x="38" y="75"/>
                        </a:lnTo>
                        <a:lnTo>
                          <a:pt x="38" y="73"/>
                        </a:lnTo>
                        <a:lnTo>
                          <a:pt x="38" y="73"/>
                        </a:lnTo>
                        <a:lnTo>
                          <a:pt x="38" y="71"/>
                        </a:lnTo>
                        <a:lnTo>
                          <a:pt x="38" y="71"/>
                        </a:lnTo>
                        <a:lnTo>
                          <a:pt x="38" y="69"/>
                        </a:lnTo>
                        <a:lnTo>
                          <a:pt x="38" y="69"/>
                        </a:lnTo>
                        <a:lnTo>
                          <a:pt x="38" y="69"/>
                        </a:lnTo>
                        <a:lnTo>
                          <a:pt x="38" y="67"/>
                        </a:lnTo>
                        <a:lnTo>
                          <a:pt x="38" y="67"/>
                        </a:lnTo>
                        <a:lnTo>
                          <a:pt x="38" y="67"/>
                        </a:lnTo>
                        <a:lnTo>
                          <a:pt x="38" y="65"/>
                        </a:lnTo>
                        <a:lnTo>
                          <a:pt x="38" y="65"/>
                        </a:lnTo>
                        <a:lnTo>
                          <a:pt x="38" y="65"/>
                        </a:lnTo>
                        <a:lnTo>
                          <a:pt x="36" y="65"/>
                        </a:lnTo>
                        <a:lnTo>
                          <a:pt x="36" y="64"/>
                        </a:lnTo>
                        <a:lnTo>
                          <a:pt x="36" y="64"/>
                        </a:lnTo>
                        <a:lnTo>
                          <a:pt x="36" y="64"/>
                        </a:lnTo>
                        <a:lnTo>
                          <a:pt x="36" y="62"/>
                        </a:lnTo>
                        <a:lnTo>
                          <a:pt x="36" y="62"/>
                        </a:lnTo>
                        <a:lnTo>
                          <a:pt x="36" y="60"/>
                        </a:lnTo>
                        <a:lnTo>
                          <a:pt x="36" y="60"/>
                        </a:lnTo>
                        <a:lnTo>
                          <a:pt x="36" y="60"/>
                        </a:lnTo>
                        <a:lnTo>
                          <a:pt x="36" y="58"/>
                        </a:lnTo>
                        <a:lnTo>
                          <a:pt x="34" y="58"/>
                        </a:lnTo>
                        <a:lnTo>
                          <a:pt x="34" y="58"/>
                        </a:lnTo>
                        <a:lnTo>
                          <a:pt x="34" y="58"/>
                        </a:lnTo>
                        <a:lnTo>
                          <a:pt x="34" y="58"/>
                        </a:lnTo>
                        <a:lnTo>
                          <a:pt x="34" y="56"/>
                        </a:lnTo>
                        <a:lnTo>
                          <a:pt x="32" y="56"/>
                        </a:lnTo>
                        <a:lnTo>
                          <a:pt x="32" y="56"/>
                        </a:lnTo>
                        <a:lnTo>
                          <a:pt x="32" y="56"/>
                        </a:lnTo>
                        <a:lnTo>
                          <a:pt x="32" y="54"/>
                        </a:lnTo>
                        <a:lnTo>
                          <a:pt x="32" y="54"/>
                        </a:lnTo>
                        <a:lnTo>
                          <a:pt x="32" y="54"/>
                        </a:lnTo>
                        <a:lnTo>
                          <a:pt x="32" y="52"/>
                        </a:lnTo>
                        <a:lnTo>
                          <a:pt x="32" y="52"/>
                        </a:lnTo>
                        <a:lnTo>
                          <a:pt x="32" y="50"/>
                        </a:lnTo>
                        <a:lnTo>
                          <a:pt x="32" y="50"/>
                        </a:lnTo>
                        <a:lnTo>
                          <a:pt x="30" y="50"/>
                        </a:lnTo>
                        <a:lnTo>
                          <a:pt x="30" y="50"/>
                        </a:lnTo>
                        <a:lnTo>
                          <a:pt x="30" y="50"/>
                        </a:lnTo>
                        <a:lnTo>
                          <a:pt x="30" y="48"/>
                        </a:lnTo>
                        <a:lnTo>
                          <a:pt x="30" y="48"/>
                        </a:lnTo>
                        <a:lnTo>
                          <a:pt x="30" y="48"/>
                        </a:lnTo>
                        <a:lnTo>
                          <a:pt x="30" y="46"/>
                        </a:lnTo>
                        <a:lnTo>
                          <a:pt x="28" y="46"/>
                        </a:lnTo>
                        <a:lnTo>
                          <a:pt x="28" y="46"/>
                        </a:lnTo>
                        <a:lnTo>
                          <a:pt x="28" y="46"/>
                        </a:lnTo>
                        <a:lnTo>
                          <a:pt x="28" y="44"/>
                        </a:lnTo>
                        <a:lnTo>
                          <a:pt x="27" y="44"/>
                        </a:lnTo>
                        <a:lnTo>
                          <a:pt x="27" y="44"/>
                        </a:lnTo>
                        <a:lnTo>
                          <a:pt x="27" y="42"/>
                        </a:lnTo>
                        <a:lnTo>
                          <a:pt x="27" y="42"/>
                        </a:lnTo>
                        <a:lnTo>
                          <a:pt x="27" y="42"/>
                        </a:lnTo>
                        <a:lnTo>
                          <a:pt x="27" y="42"/>
                        </a:lnTo>
                        <a:lnTo>
                          <a:pt x="27" y="42"/>
                        </a:lnTo>
                        <a:lnTo>
                          <a:pt x="25" y="42"/>
                        </a:lnTo>
                        <a:lnTo>
                          <a:pt x="25" y="42"/>
                        </a:lnTo>
                        <a:lnTo>
                          <a:pt x="25" y="41"/>
                        </a:lnTo>
                        <a:lnTo>
                          <a:pt x="25" y="41"/>
                        </a:lnTo>
                        <a:lnTo>
                          <a:pt x="25" y="39"/>
                        </a:lnTo>
                        <a:lnTo>
                          <a:pt x="25" y="39"/>
                        </a:lnTo>
                        <a:lnTo>
                          <a:pt x="25" y="39"/>
                        </a:lnTo>
                        <a:lnTo>
                          <a:pt x="25" y="37"/>
                        </a:lnTo>
                        <a:lnTo>
                          <a:pt x="23" y="37"/>
                        </a:lnTo>
                        <a:lnTo>
                          <a:pt x="23" y="37"/>
                        </a:lnTo>
                        <a:lnTo>
                          <a:pt x="23" y="37"/>
                        </a:lnTo>
                        <a:lnTo>
                          <a:pt x="23" y="35"/>
                        </a:lnTo>
                        <a:lnTo>
                          <a:pt x="21" y="35"/>
                        </a:lnTo>
                        <a:lnTo>
                          <a:pt x="21" y="35"/>
                        </a:lnTo>
                        <a:lnTo>
                          <a:pt x="21" y="35"/>
                        </a:lnTo>
                        <a:lnTo>
                          <a:pt x="21" y="35"/>
                        </a:lnTo>
                        <a:lnTo>
                          <a:pt x="21" y="35"/>
                        </a:lnTo>
                        <a:lnTo>
                          <a:pt x="21" y="33"/>
                        </a:lnTo>
                        <a:lnTo>
                          <a:pt x="19" y="33"/>
                        </a:lnTo>
                        <a:lnTo>
                          <a:pt x="19" y="33"/>
                        </a:lnTo>
                        <a:lnTo>
                          <a:pt x="19" y="33"/>
                        </a:lnTo>
                        <a:lnTo>
                          <a:pt x="19" y="31"/>
                        </a:lnTo>
                        <a:lnTo>
                          <a:pt x="19" y="31"/>
                        </a:lnTo>
                        <a:lnTo>
                          <a:pt x="19" y="31"/>
                        </a:lnTo>
                        <a:lnTo>
                          <a:pt x="19" y="29"/>
                        </a:lnTo>
                        <a:lnTo>
                          <a:pt x="17" y="29"/>
                        </a:lnTo>
                        <a:lnTo>
                          <a:pt x="17" y="29"/>
                        </a:lnTo>
                        <a:lnTo>
                          <a:pt x="17" y="29"/>
                        </a:lnTo>
                        <a:lnTo>
                          <a:pt x="17" y="27"/>
                        </a:lnTo>
                        <a:lnTo>
                          <a:pt x="15" y="27"/>
                        </a:lnTo>
                        <a:lnTo>
                          <a:pt x="15" y="27"/>
                        </a:lnTo>
                        <a:lnTo>
                          <a:pt x="15" y="27"/>
                        </a:lnTo>
                        <a:lnTo>
                          <a:pt x="15" y="27"/>
                        </a:lnTo>
                        <a:lnTo>
                          <a:pt x="15" y="27"/>
                        </a:lnTo>
                        <a:lnTo>
                          <a:pt x="15" y="25"/>
                        </a:lnTo>
                        <a:lnTo>
                          <a:pt x="13" y="25"/>
                        </a:lnTo>
                        <a:lnTo>
                          <a:pt x="13" y="25"/>
                        </a:lnTo>
                        <a:lnTo>
                          <a:pt x="13" y="25"/>
                        </a:lnTo>
                        <a:lnTo>
                          <a:pt x="13" y="23"/>
                        </a:lnTo>
                        <a:lnTo>
                          <a:pt x="13" y="23"/>
                        </a:lnTo>
                        <a:lnTo>
                          <a:pt x="13" y="23"/>
                        </a:lnTo>
                        <a:lnTo>
                          <a:pt x="13" y="21"/>
                        </a:lnTo>
                        <a:lnTo>
                          <a:pt x="11" y="21"/>
                        </a:lnTo>
                        <a:lnTo>
                          <a:pt x="11" y="21"/>
                        </a:lnTo>
                        <a:lnTo>
                          <a:pt x="11" y="21"/>
                        </a:lnTo>
                        <a:lnTo>
                          <a:pt x="11" y="19"/>
                        </a:lnTo>
                        <a:lnTo>
                          <a:pt x="9" y="19"/>
                        </a:lnTo>
                        <a:lnTo>
                          <a:pt x="9" y="19"/>
                        </a:lnTo>
                        <a:lnTo>
                          <a:pt x="9" y="19"/>
                        </a:lnTo>
                        <a:lnTo>
                          <a:pt x="9" y="18"/>
                        </a:lnTo>
                        <a:lnTo>
                          <a:pt x="9" y="18"/>
                        </a:lnTo>
                        <a:lnTo>
                          <a:pt x="9" y="18"/>
                        </a:lnTo>
                        <a:lnTo>
                          <a:pt x="7" y="18"/>
                        </a:lnTo>
                        <a:lnTo>
                          <a:pt x="7" y="18"/>
                        </a:lnTo>
                        <a:lnTo>
                          <a:pt x="7" y="16"/>
                        </a:lnTo>
                        <a:lnTo>
                          <a:pt x="7" y="16"/>
                        </a:lnTo>
                        <a:lnTo>
                          <a:pt x="9" y="16"/>
                        </a:lnTo>
                        <a:lnTo>
                          <a:pt x="9" y="16"/>
                        </a:lnTo>
                        <a:lnTo>
                          <a:pt x="9" y="14"/>
                        </a:lnTo>
                        <a:lnTo>
                          <a:pt x="9" y="14"/>
                        </a:lnTo>
                        <a:lnTo>
                          <a:pt x="9" y="14"/>
                        </a:lnTo>
                        <a:lnTo>
                          <a:pt x="9" y="14"/>
                        </a:lnTo>
                        <a:lnTo>
                          <a:pt x="9" y="12"/>
                        </a:lnTo>
                        <a:lnTo>
                          <a:pt x="9" y="12"/>
                        </a:lnTo>
                        <a:lnTo>
                          <a:pt x="9" y="12"/>
                        </a:lnTo>
                        <a:lnTo>
                          <a:pt x="9" y="10"/>
                        </a:lnTo>
                        <a:lnTo>
                          <a:pt x="7" y="10"/>
                        </a:lnTo>
                        <a:lnTo>
                          <a:pt x="7" y="10"/>
                        </a:lnTo>
                        <a:lnTo>
                          <a:pt x="7" y="10"/>
                        </a:lnTo>
                        <a:lnTo>
                          <a:pt x="7" y="10"/>
                        </a:lnTo>
                        <a:lnTo>
                          <a:pt x="5" y="10"/>
                        </a:lnTo>
                        <a:lnTo>
                          <a:pt x="5" y="8"/>
                        </a:lnTo>
                        <a:lnTo>
                          <a:pt x="5" y="8"/>
                        </a:lnTo>
                        <a:lnTo>
                          <a:pt x="5" y="8"/>
                        </a:lnTo>
                        <a:lnTo>
                          <a:pt x="5" y="6"/>
                        </a:lnTo>
                        <a:lnTo>
                          <a:pt x="5" y="6"/>
                        </a:lnTo>
                        <a:lnTo>
                          <a:pt x="5" y="6"/>
                        </a:lnTo>
                        <a:lnTo>
                          <a:pt x="4" y="6"/>
                        </a:lnTo>
                        <a:lnTo>
                          <a:pt x="4" y="4"/>
                        </a:lnTo>
                        <a:lnTo>
                          <a:pt x="4" y="4"/>
                        </a:lnTo>
                        <a:lnTo>
                          <a:pt x="4" y="4"/>
                        </a:lnTo>
                        <a:lnTo>
                          <a:pt x="4" y="4"/>
                        </a:lnTo>
                        <a:lnTo>
                          <a:pt x="2" y="4"/>
                        </a:lnTo>
                        <a:lnTo>
                          <a:pt x="2" y="2"/>
                        </a:lnTo>
                        <a:lnTo>
                          <a:pt x="2" y="2"/>
                        </a:lnTo>
                        <a:lnTo>
                          <a:pt x="2" y="2"/>
                        </a:lnTo>
                        <a:lnTo>
                          <a:pt x="0" y="2"/>
                        </a:lnTo>
                        <a:lnTo>
                          <a:pt x="0" y="2"/>
                        </a:lnTo>
                        <a:lnTo>
                          <a:pt x="2" y="2"/>
                        </a:lnTo>
                        <a:lnTo>
                          <a:pt x="2" y="0"/>
                        </a:lnTo>
                        <a:lnTo>
                          <a:pt x="2" y="0"/>
                        </a:lnTo>
                        <a:lnTo>
                          <a:pt x="4" y="0"/>
                        </a:lnTo>
                        <a:lnTo>
                          <a:pt x="4" y="0"/>
                        </a:lnTo>
                        <a:lnTo>
                          <a:pt x="4" y="0"/>
                        </a:lnTo>
                        <a:lnTo>
                          <a:pt x="4" y="0"/>
                        </a:lnTo>
                        <a:lnTo>
                          <a:pt x="5" y="0"/>
                        </a:lnTo>
                        <a:lnTo>
                          <a:pt x="5" y="0"/>
                        </a:lnTo>
                        <a:lnTo>
                          <a:pt x="5" y="0"/>
                        </a:lnTo>
                        <a:lnTo>
                          <a:pt x="5" y="0"/>
                        </a:lnTo>
                        <a:lnTo>
                          <a:pt x="5" y="0"/>
                        </a:lnTo>
                        <a:lnTo>
                          <a:pt x="7" y="0"/>
                        </a:lnTo>
                        <a:lnTo>
                          <a:pt x="7" y="0"/>
                        </a:lnTo>
                        <a:lnTo>
                          <a:pt x="9" y="0"/>
                        </a:lnTo>
                        <a:lnTo>
                          <a:pt x="9" y="0"/>
                        </a:lnTo>
                        <a:lnTo>
                          <a:pt x="7" y="0"/>
                        </a:lnTo>
                        <a:lnTo>
                          <a:pt x="7" y="2"/>
                        </a:lnTo>
                        <a:lnTo>
                          <a:pt x="7" y="2"/>
                        </a:lnTo>
                        <a:lnTo>
                          <a:pt x="7" y="2"/>
                        </a:lnTo>
                        <a:lnTo>
                          <a:pt x="7" y="2"/>
                        </a:lnTo>
                        <a:lnTo>
                          <a:pt x="7" y="4"/>
                        </a:lnTo>
                        <a:lnTo>
                          <a:pt x="7" y="4"/>
                        </a:lnTo>
                        <a:lnTo>
                          <a:pt x="7" y="4"/>
                        </a:lnTo>
                        <a:lnTo>
                          <a:pt x="7" y="6"/>
                        </a:lnTo>
                        <a:lnTo>
                          <a:pt x="9" y="6"/>
                        </a:lnTo>
                        <a:lnTo>
                          <a:pt x="9" y="6"/>
                        </a:lnTo>
                        <a:lnTo>
                          <a:pt x="9" y="6"/>
                        </a:lnTo>
                        <a:lnTo>
                          <a:pt x="9" y="8"/>
                        </a:lnTo>
                        <a:lnTo>
                          <a:pt x="9" y="8"/>
                        </a:lnTo>
                        <a:lnTo>
                          <a:pt x="9" y="8"/>
                        </a:lnTo>
                        <a:lnTo>
                          <a:pt x="11" y="8"/>
                        </a:lnTo>
                        <a:lnTo>
                          <a:pt x="11" y="10"/>
                        </a:lnTo>
                        <a:lnTo>
                          <a:pt x="11" y="10"/>
                        </a:lnTo>
                        <a:lnTo>
                          <a:pt x="13" y="10"/>
                        </a:lnTo>
                        <a:lnTo>
                          <a:pt x="13" y="10"/>
                        </a:lnTo>
                        <a:lnTo>
                          <a:pt x="13" y="10"/>
                        </a:lnTo>
                        <a:lnTo>
                          <a:pt x="13" y="8"/>
                        </a:lnTo>
                        <a:lnTo>
                          <a:pt x="13" y="8"/>
                        </a:lnTo>
                        <a:lnTo>
                          <a:pt x="15" y="8"/>
                        </a:lnTo>
                        <a:lnTo>
                          <a:pt x="15" y="8"/>
                        </a:lnTo>
                        <a:lnTo>
                          <a:pt x="15" y="8"/>
                        </a:lnTo>
                        <a:lnTo>
                          <a:pt x="15" y="10"/>
                        </a:lnTo>
                        <a:lnTo>
                          <a:pt x="15" y="10"/>
                        </a:lnTo>
                        <a:lnTo>
                          <a:pt x="15" y="10"/>
                        </a:lnTo>
                        <a:lnTo>
                          <a:pt x="15" y="10"/>
                        </a:lnTo>
                        <a:lnTo>
                          <a:pt x="15" y="10"/>
                        </a:lnTo>
                        <a:lnTo>
                          <a:pt x="15" y="10"/>
                        </a:lnTo>
                        <a:lnTo>
                          <a:pt x="15" y="12"/>
                        </a:lnTo>
                        <a:lnTo>
                          <a:pt x="15" y="12"/>
                        </a:lnTo>
                        <a:lnTo>
                          <a:pt x="15" y="12"/>
                        </a:lnTo>
                        <a:lnTo>
                          <a:pt x="15" y="10"/>
                        </a:lnTo>
                        <a:lnTo>
                          <a:pt x="17" y="10"/>
                        </a:lnTo>
                        <a:lnTo>
                          <a:pt x="17" y="10"/>
                        </a:lnTo>
                        <a:lnTo>
                          <a:pt x="17" y="10"/>
                        </a:lnTo>
                        <a:lnTo>
                          <a:pt x="17" y="10"/>
                        </a:lnTo>
                        <a:lnTo>
                          <a:pt x="19" y="10"/>
                        </a:lnTo>
                        <a:lnTo>
                          <a:pt x="19" y="10"/>
                        </a:lnTo>
                        <a:lnTo>
                          <a:pt x="19" y="10"/>
                        </a:lnTo>
                        <a:lnTo>
                          <a:pt x="19" y="12"/>
                        </a:lnTo>
                        <a:lnTo>
                          <a:pt x="21" y="12"/>
                        </a:lnTo>
                        <a:lnTo>
                          <a:pt x="21" y="10"/>
                        </a:lnTo>
                        <a:lnTo>
                          <a:pt x="21" y="10"/>
                        </a:lnTo>
                        <a:lnTo>
                          <a:pt x="21" y="12"/>
                        </a:lnTo>
                        <a:lnTo>
                          <a:pt x="21" y="12"/>
                        </a:lnTo>
                        <a:lnTo>
                          <a:pt x="23" y="12"/>
                        </a:lnTo>
                        <a:lnTo>
                          <a:pt x="23" y="12"/>
                        </a:lnTo>
                        <a:lnTo>
                          <a:pt x="23" y="12"/>
                        </a:lnTo>
                        <a:lnTo>
                          <a:pt x="23" y="12"/>
                        </a:lnTo>
                        <a:lnTo>
                          <a:pt x="25" y="12"/>
                        </a:lnTo>
                        <a:lnTo>
                          <a:pt x="25" y="12"/>
                        </a:lnTo>
                        <a:lnTo>
                          <a:pt x="25" y="14"/>
                        </a:lnTo>
                        <a:lnTo>
                          <a:pt x="25" y="14"/>
                        </a:lnTo>
                        <a:lnTo>
                          <a:pt x="25" y="14"/>
                        </a:lnTo>
                        <a:lnTo>
                          <a:pt x="25" y="14"/>
                        </a:lnTo>
                        <a:lnTo>
                          <a:pt x="27" y="14"/>
                        </a:lnTo>
                        <a:lnTo>
                          <a:pt x="27" y="14"/>
                        </a:lnTo>
                        <a:lnTo>
                          <a:pt x="27" y="16"/>
                        </a:lnTo>
                        <a:lnTo>
                          <a:pt x="27" y="16"/>
                        </a:lnTo>
                        <a:lnTo>
                          <a:pt x="27" y="18"/>
                        </a:lnTo>
                        <a:lnTo>
                          <a:pt x="27" y="18"/>
                        </a:lnTo>
                        <a:lnTo>
                          <a:pt x="28" y="18"/>
                        </a:lnTo>
                        <a:lnTo>
                          <a:pt x="28" y="16"/>
                        </a:lnTo>
                        <a:lnTo>
                          <a:pt x="28" y="16"/>
                        </a:lnTo>
                        <a:lnTo>
                          <a:pt x="30" y="16"/>
                        </a:lnTo>
                        <a:lnTo>
                          <a:pt x="30" y="16"/>
                        </a:lnTo>
                        <a:lnTo>
                          <a:pt x="30" y="16"/>
                        </a:lnTo>
                        <a:lnTo>
                          <a:pt x="30" y="18"/>
                        </a:lnTo>
                        <a:lnTo>
                          <a:pt x="30" y="18"/>
                        </a:lnTo>
                        <a:lnTo>
                          <a:pt x="30" y="18"/>
                        </a:lnTo>
                        <a:lnTo>
                          <a:pt x="30" y="18"/>
                        </a:lnTo>
                        <a:lnTo>
                          <a:pt x="30" y="18"/>
                        </a:lnTo>
                        <a:lnTo>
                          <a:pt x="32" y="18"/>
                        </a:lnTo>
                        <a:lnTo>
                          <a:pt x="32" y="19"/>
                        </a:lnTo>
                        <a:lnTo>
                          <a:pt x="32" y="19"/>
                        </a:lnTo>
                        <a:lnTo>
                          <a:pt x="32" y="21"/>
                        </a:lnTo>
                        <a:lnTo>
                          <a:pt x="32" y="21"/>
                        </a:lnTo>
                        <a:lnTo>
                          <a:pt x="32" y="21"/>
                        </a:lnTo>
                        <a:lnTo>
                          <a:pt x="32" y="21"/>
                        </a:lnTo>
                        <a:lnTo>
                          <a:pt x="32" y="23"/>
                        </a:lnTo>
                        <a:lnTo>
                          <a:pt x="32" y="23"/>
                        </a:lnTo>
                        <a:lnTo>
                          <a:pt x="34" y="23"/>
                        </a:lnTo>
                        <a:lnTo>
                          <a:pt x="34" y="25"/>
                        </a:lnTo>
                        <a:lnTo>
                          <a:pt x="34" y="25"/>
                        </a:lnTo>
                        <a:lnTo>
                          <a:pt x="34" y="27"/>
                        </a:lnTo>
                        <a:lnTo>
                          <a:pt x="34" y="27"/>
                        </a:lnTo>
                        <a:lnTo>
                          <a:pt x="34" y="27"/>
                        </a:lnTo>
                        <a:lnTo>
                          <a:pt x="34" y="27"/>
                        </a:lnTo>
                        <a:lnTo>
                          <a:pt x="34" y="29"/>
                        </a:lnTo>
                        <a:lnTo>
                          <a:pt x="34" y="29"/>
                        </a:lnTo>
                        <a:lnTo>
                          <a:pt x="36" y="29"/>
                        </a:lnTo>
                        <a:lnTo>
                          <a:pt x="36" y="31"/>
                        </a:lnTo>
                        <a:lnTo>
                          <a:pt x="34" y="31"/>
                        </a:lnTo>
                        <a:lnTo>
                          <a:pt x="34" y="31"/>
                        </a:lnTo>
                        <a:lnTo>
                          <a:pt x="32" y="31"/>
                        </a:lnTo>
                        <a:lnTo>
                          <a:pt x="32" y="31"/>
                        </a:lnTo>
                        <a:lnTo>
                          <a:pt x="32" y="33"/>
                        </a:lnTo>
                        <a:lnTo>
                          <a:pt x="32" y="33"/>
                        </a:lnTo>
                        <a:lnTo>
                          <a:pt x="34" y="33"/>
                        </a:lnTo>
                        <a:lnTo>
                          <a:pt x="34" y="35"/>
                        </a:lnTo>
                        <a:lnTo>
                          <a:pt x="34" y="35"/>
                        </a:lnTo>
                        <a:lnTo>
                          <a:pt x="36" y="35"/>
                        </a:lnTo>
                        <a:lnTo>
                          <a:pt x="36" y="35"/>
                        </a:lnTo>
                        <a:lnTo>
                          <a:pt x="36" y="35"/>
                        </a:lnTo>
                        <a:lnTo>
                          <a:pt x="36" y="35"/>
                        </a:lnTo>
                        <a:lnTo>
                          <a:pt x="36" y="37"/>
                        </a:lnTo>
                        <a:lnTo>
                          <a:pt x="36" y="37"/>
                        </a:lnTo>
                        <a:lnTo>
                          <a:pt x="36" y="37"/>
                        </a:lnTo>
                        <a:lnTo>
                          <a:pt x="38" y="37"/>
                        </a:lnTo>
                        <a:lnTo>
                          <a:pt x="38" y="39"/>
                        </a:lnTo>
                        <a:lnTo>
                          <a:pt x="38" y="39"/>
                        </a:lnTo>
                        <a:lnTo>
                          <a:pt x="40" y="39"/>
                        </a:lnTo>
                        <a:lnTo>
                          <a:pt x="40" y="39"/>
                        </a:lnTo>
                        <a:lnTo>
                          <a:pt x="40" y="41"/>
                        </a:lnTo>
                        <a:lnTo>
                          <a:pt x="40" y="41"/>
                        </a:lnTo>
                        <a:lnTo>
                          <a:pt x="40" y="41"/>
                        </a:lnTo>
                        <a:lnTo>
                          <a:pt x="40" y="41"/>
                        </a:lnTo>
                        <a:lnTo>
                          <a:pt x="40" y="42"/>
                        </a:lnTo>
                        <a:lnTo>
                          <a:pt x="40" y="42"/>
                        </a:lnTo>
                        <a:lnTo>
                          <a:pt x="40" y="42"/>
                        </a:lnTo>
                        <a:lnTo>
                          <a:pt x="40" y="42"/>
                        </a:lnTo>
                        <a:lnTo>
                          <a:pt x="40" y="42"/>
                        </a:lnTo>
                        <a:lnTo>
                          <a:pt x="40" y="44"/>
                        </a:lnTo>
                        <a:lnTo>
                          <a:pt x="38" y="44"/>
                        </a:lnTo>
                        <a:lnTo>
                          <a:pt x="38" y="44"/>
                        </a:lnTo>
                        <a:lnTo>
                          <a:pt x="38" y="44"/>
                        </a:lnTo>
                        <a:lnTo>
                          <a:pt x="38" y="44"/>
                        </a:lnTo>
                        <a:lnTo>
                          <a:pt x="40" y="44"/>
                        </a:lnTo>
                        <a:lnTo>
                          <a:pt x="40" y="44"/>
                        </a:lnTo>
                        <a:lnTo>
                          <a:pt x="40" y="44"/>
                        </a:lnTo>
                        <a:lnTo>
                          <a:pt x="40" y="46"/>
                        </a:lnTo>
                        <a:lnTo>
                          <a:pt x="40" y="46"/>
                        </a:lnTo>
                        <a:lnTo>
                          <a:pt x="40" y="46"/>
                        </a:lnTo>
                        <a:lnTo>
                          <a:pt x="40" y="46"/>
                        </a:lnTo>
                        <a:lnTo>
                          <a:pt x="38" y="46"/>
                        </a:lnTo>
                        <a:lnTo>
                          <a:pt x="38" y="48"/>
                        </a:lnTo>
                        <a:lnTo>
                          <a:pt x="38" y="48"/>
                        </a:lnTo>
                        <a:lnTo>
                          <a:pt x="40" y="48"/>
                        </a:lnTo>
                        <a:lnTo>
                          <a:pt x="40" y="48"/>
                        </a:lnTo>
                        <a:lnTo>
                          <a:pt x="40" y="48"/>
                        </a:lnTo>
                        <a:lnTo>
                          <a:pt x="40" y="48"/>
                        </a:lnTo>
                        <a:lnTo>
                          <a:pt x="40" y="46"/>
                        </a:lnTo>
                        <a:lnTo>
                          <a:pt x="42" y="46"/>
                        </a:lnTo>
                        <a:lnTo>
                          <a:pt x="42" y="48"/>
                        </a:lnTo>
                        <a:lnTo>
                          <a:pt x="42" y="48"/>
                        </a:lnTo>
                        <a:lnTo>
                          <a:pt x="42" y="48"/>
                        </a:lnTo>
                        <a:lnTo>
                          <a:pt x="42" y="48"/>
                        </a:lnTo>
                        <a:lnTo>
                          <a:pt x="44" y="48"/>
                        </a:lnTo>
                        <a:lnTo>
                          <a:pt x="44" y="48"/>
                        </a:lnTo>
                        <a:lnTo>
                          <a:pt x="44" y="48"/>
                        </a:lnTo>
                        <a:lnTo>
                          <a:pt x="46" y="48"/>
                        </a:lnTo>
                        <a:lnTo>
                          <a:pt x="46" y="48"/>
                        </a:lnTo>
                        <a:lnTo>
                          <a:pt x="46" y="48"/>
                        </a:lnTo>
                        <a:lnTo>
                          <a:pt x="46" y="50"/>
                        </a:lnTo>
                        <a:lnTo>
                          <a:pt x="46" y="50"/>
                        </a:lnTo>
                        <a:lnTo>
                          <a:pt x="46" y="50"/>
                        </a:lnTo>
                        <a:lnTo>
                          <a:pt x="46" y="50"/>
                        </a:lnTo>
                        <a:lnTo>
                          <a:pt x="46" y="50"/>
                        </a:lnTo>
                        <a:lnTo>
                          <a:pt x="46" y="52"/>
                        </a:lnTo>
                        <a:lnTo>
                          <a:pt x="46" y="52"/>
                        </a:lnTo>
                        <a:lnTo>
                          <a:pt x="46" y="52"/>
                        </a:lnTo>
                        <a:lnTo>
                          <a:pt x="48" y="52"/>
                        </a:lnTo>
                        <a:lnTo>
                          <a:pt x="48" y="54"/>
                        </a:lnTo>
                        <a:lnTo>
                          <a:pt x="48" y="54"/>
                        </a:lnTo>
                        <a:lnTo>
                          <a:pt x="48" y="54"/>
                        </a:lnTo>
                        <a:lnTo>
                          <a:pt x="48" y="56"/>
                        </a:lnTo>
                        <a:lnTo>
                          <a:pt x="48" y="56"/>
                        </a:lnTo>
                        <a:lnTo>
                          <a:pt x="48" y="58"/>
                        </a:lnTo>
                        <a:lnTo>
                          <a:pt x="48" y="58"/>
                        </a:lnTo>
                        <a:lnTo>
                          <a:pt x="48" y="58"/>
                        </a:lnTo>
                        <a:lnTo>
                          <a:pt x="49" y="58"/>
                        </a:lnTo>
                        <a:lnTo>
                          <a:pt x="49" y="58"/>
                        </a:lnTo>
                        <a:lnTo>
                          <a:pt x="49" y="58"/>
                        </a:lnTo>
                        <a:lnTo>
                          <a:pt x="51" y="58"/>
                        </a:lnTo>
                        <a:lnTo>
                          <a:pt x="51" y="56"/>
                        </a:lnTo>
                        <a:lnTo>
                          <a:pt x="51" y="56"/>
                        </a:lnTo>
                        <a:lnTo>
                          <a:pt x="51" y="54"/>
                        </a:lnTo>
                        <a:lnTo>
                          <a:pt x="51" y="54"/>
                        </a:lnTo>
                        <a:lnTo>
                          <a:pt x="49" y="54"/>
                        </a:lnTo>
                        <a:lnTo>
                          <a:pt x="49" y="52"/>
                        </a:lnTo>
                        <a:lnTo>
                          <a:pt x="49" y="52"/>
                        </a:lnTo>
                        <a:lnTo>
                          <a:pt x="49" y="52"/>
                        </a:lnTo>
                        <a:lnTo>
                          <a:pt x="48" y="52"/>
                        </a:lnTo>
                        <a:lnTo>
                          <a:pt x="48" y="50"/>
                        </a:lnTo>
                        <a:lnTo>
                          <a:pt x="48" y="50"/>
                        </a:lnTo>
                        <a:lnTo>
                          <a:pt x="49" y="50"/>
                        </a:lnTo>
                        <a:lnTo>
                          <a:pt x="49" y="50"/>
                        </a:lnTo>
                        <a:lnTo>
                          <a:pt x="48" y="50"/>
                        </a:lnTo>
                        <a:lnTo>
                          <a:pt x="48" y="48"/>
                        </a:lnTo>
                        <a:lnTo>
                          <a:pt x="48" y="48"/>
                        </a:lnTo>
                        <a:lnTo>
                          <a:pt x="49" y="48"/>
                        </a:lnTo>
                        <a:lnTo>
                          <a:pt x="49" y="46"/>
                        </a:lnTo>
                        <a:lnTo>
                          <a:pt x="49" y="46"/>
                        </a:lnTo>
                        <a:lnTo>
                          <a:pt x="48" y="46"/>
                        </a:lnTo>
                        <a:lnTo>
                          <a:pt x="48" y="44"/>
                        </a:lnTo>
                        <a:lnTo>
                          <a:pt x="48" y="44"/>
                        </a:lnTo>
                        <a:lnTo>
                          <a:pt x="48" y="44"/>
                        </a:lnTo>
                        <a:lnTo>
                          <a:pt x="48" y="44"/>
                        </a:lnTo>
                        <a:lnTo>
                          <a:pt x="48" y="42"/>
                        </a:lnTo>
                        <a:lnTo>
                          <a:pt x="48" y="42"/>
                        </a:lnTo>
                        <a:lnTo>
                          <a:pt x="48" y="42"/>
                        </a:lnTo>
                        <a:lnTo>
                          <a:pt x="48" y="42"/>
                        </a:lnTo>
                        <a:lnTo>
                          <a:pt x="49" y="42"/>
                        </a:lnTo>
                        <a:lnTo>
                          <a:pt x="49" y="42"/>
                        </a:lnTo>
                        <a:lnTo>
                          <a:pt x="49" y="42"/>
                        </a:lnTo>
                        <a:lnTo>
                          <a:pt x="51" y="42"/>
                        </a:lnTo>
                        <a:lnTo>
                          <a:pt x="51" y="42"/>
                        </a:lnTo>
                        <a:lnTo>
                          <a:pt x="51" y="44"/>
                        </a:lnTo>
                        <a:lnTo>
                          <a:pt x="51" y="44"/>
                        </a:lnTo>
                        <a:lnTo>
                          <a:pt x="51" y="44"/>
                        </a:lnTo>
                        <a:lnTo>
                          <a:pt x="51" y="46"/>
                        </a:lnTo>
                        <a:lnTo>
                          <a:pt x="51" y="46"/>
                        </a:lnTo>
                        <a:lnTo>
                          <a:pt x="53" y="46"/>
                        </a:lnTo>
                        <a:lnTo>
                          <a:pt x="53" y="48"/>
                        </a:lnTo>
                        <a:lnTo>
                          <a:pt x="53" y="48"/>
                        </a:lnTo>
                        <a:lnTo>
                          <a:pt x="53" y="48"/>
                        </a:lnTo>
                        <a:lnTo>
                          <a:pt x="53" y="46"/>
                        </a:lnTo>
                        <a:lnTo>
                          <a:pt x="55" y="46"/>
                        </a:lnTo>
                        <a:lnTo>
                          <a:pt x="55" y="46"/>
                        </a:lnTo>
                        <a:lnTo>
                          <a:pt x="53" y="46"/>
                        </a:lnTo>
                        <a:lnTo>
                          <a:pt x="53" y="44"/>
                        </a:lnTo>
                        <a:lnTo>
                          <a:pt x="55" y="44"/>
                        </a:lnTo>
                        <a:lnTo>
                          <a:pt x="55" y="44"/>
                        </a:lnTo>
                        <a:lnTo>
                          <a:pt x="55" y="44"/>
                        </a:lnTo>
                        <a:lnTo>
                          <a:pt x="55" y="44"/>
                        </a:lnTo>
                        <a:lnTo>
                          <a:pt x="57" y="44"/>
                        </a:lnTo>
                        <a:lnTo>
                          <a:pt x="57" y="46"/>
                        </a:lnTo>
                        <a:lnTo>
                          <a:pt x="57" y="46"/>
                        </a:lnTo>
                        <a:lnTo>
                          <a:pt x="55" y="46"/>
                        </a:lnTo>
                        <a:lnTo>
                          <a:pt x="55" y="48"/>
                        </a:lnTo>
                        <a:lnTo>
                          <a:pt x="57" y="48"/>
                        </a:lnTo>
                        <a:lnTo>
                          <a:pt x="57" y="48"/>
                        </a:lnTo>
                        <a:lnTo>
                          <a:pt x="57" y="48"/>
                        </a:lnTo>
                        <a:lnTo>
                          <a:pt x="57" y="48"/>
                        </a:lnTo>
                        <a:lnTo>
                          <a:pt x="57" y="48"/>
                        </a:lnTo>
                        <a:lnTo>
                          <a:pt x="57" y="48"/>
                        </a:lnTo>
                        <a:lnTo>
                          <a:pt x="55" y="48"/>
                        </a:lnTo>
                        <a:lnTo>
                          <a:pt x="55" y="50"/>
                        </a:lnTo>
                        <a:lnTo>
                          <a:pt x="57" y="50"/>
                        </a:lnTo>
                        <a:lnTo>
                          <a:pt x="57" y="50"/>
                        </a:lnTo>
                        <a:lnTo>
                          <a:pt x="57" y="50"/>
                        </a:lnTo>
                        <a:lnTo>
                          <a:pt x="57" y="50"/>
                        </a:lnTo>
                        <a:lnTo>
                          <a:pt x="57" y="52"/>
                        </a:lnTo>
                        <a:lnTo>
                          <a:pt x="57" y="52"/>
                        </a:lnTo>
                        <a:lnTo>
                          <a:pt x="57" y="54"/>
                        </a:lnTo>
                        <a:lnTo>
                          <a:pt x="57" y="54"/>
                        </a:lnTo>
                        <a:lnTo>
                          <a:pt x="59" y="54"/>
                        </a:lnTo>
                        <a:lnTo>
                          <a:pt x="59" y="54"/>
                        </a:lnTo>
                        <a:lnTo>
                          <a:pt x="59" y="56"/>
                        </a:lnTo>
                        <a:lnTo>
                          <a:pt x="57" y="56"/>
                        </a:lnTo>
                        <a:lnTo>
                          <a:pt x="57" y="56"/>
                        </a:lnTo>
                        <a:lnTo>
                          <a:pt x="57" y="58"/>
                        </a:lnTo>
                        <a:lnTo>
                          <a:pt x="57" y="58"/>
                        </a:lnTo>
                        <a:lnTo>
                          <a:pt x="57" y="58"/>
                        </a:lnTo>
                        <a:lnTo>
                          <a:pt x="57" y="60"/>
                        </a:lnTo>
                        <a:lnTo>
                          <a:pt x="59" y="60"/>
                        </a:lnTo>
                        <a:lnTo>
                          <a:pt x="59" y="60"/>
                        </a:lnTo>
                        <a:lnTo>
                          <a:pt x="59" y="62"/>
                        </a:lnTo>
                        <a:lnTo>
                          <a:pt x="59" y="62"/>
                        </a:lnTo>
                        <a:lnTo>
                          <a:pt x="59" y="62"/>
                        </a:lnTo>
                        <a:lnTo>
                          <a:pt x="59" y="64"/>
                        </a:lnTo>
                        <a:lnTo>
                          <a:pt x="59" y="64"/>
                        </a:lnTo>
                        <a:lnTo>
                          <a:pt x="59" y="64"/>
                        </a:lnTo>
                        <a:lnTo>
                          <a:pt x="61" y="64"/>
                        </a:lnTo>
                        <a:lnTo>
                          <a:pt x="61" y="65"/>
                        </a:lnTo>
                        <a:lnTo>
                          <a:pt x="61" y="65"/>
                        </a:lnTo>
                        <a:lnTo>
                          <a:pt x="61" y="65"/>
                        </a:lnTo>
                        <a:lnTo>
                          <a:pt x="63" y="65"/>
                        </a:lnTo>
                        <a:lnTo>
                          <a:pt x="63" y="65"/>
                        </a:lnTo>
                        <a:lnTo>
                          <a:pt x="63" y="65"/>
                        </a:lnTo>
                        <a:lnTo>
                          <a:pt x="63" y="65"/>
                        </a:lnTo>
                        <a:lnTo>
                          <a:pt x="63" y="67"/>
                        </a:lnTo>
                        <a:lnTo>
                          <a:pt x="65" y="67"/>
                        </a:lnTo>
                        <a:lnTo>
                          <a:pt x="65" y="67"/>
                        </a:lnTo>
                        <a:lnTo>
                          <a:pt x="65" y="67"/>
                        </a:lnTo>
                        <a:lnTo>
                          <a:pt x="65" y="67"/>
                        </a:lnTo>
                        <a:lnTo>
                          <a:pt x="67" y="67"/>
                        </a:lnTo>
                        <a:lnTo>
                          <a:pt x="67" y="67"/>
                        </a:lnTo>
                        <a:lnTo>
                          <a:pt x="69" y="67"/>
                        </a:lnTo>
                        <a:lnTo>
                          <a:pt x="69" y="69"/>
                        </a:lnTo>
                        <a:lnTo>
                          <a:pt x="69" y="69"/>
                        </a:lnTo>
                        <a:lnTo>
                          <a:pt x="69" y="69"/>
                        </a:lnTo>
                        <a:lnTo>
                          <a:pt x="69" y="69"/>
                        </a:lnTo>
                        <a:lnTo>
                          <a:pt x="71" y="69"/>
                        </a:lnTo>
                        <a:lnTo>
                          <a:pt x="71" y="71"/>
                        </a:lnTo>
                        <a:lnTo>
                          <a:pt x="71" y="71"/>
                        </a:lnTo>
                        <a:lnTo>
                          <a:pt x="72" y="71"/>
                        </a:lnTo>
                        <a:lnTo>
                          <a:pt x="72" y="71"/>
                        </a:lnTo>
                        <a:lnTo>
                          <a:pt x="72" y="71"/>
                        </a:lnTo>
                        <a:lnTo>
                          <a:pt x="72" y="71"/>
                        </a:lnTo>
                        <a:lnTo>
                          <a:pt x="74" y="71"/>
                        </a:lnTo>
                        <a:lnTo>
                          <a:pt x="74" y="71"/>
                        </a:lnTo>
                        <a:lnTo>
                          <a:pt x="74" y="71"/>
                        </a:lnTo>
                        <a:lnTo>
                          <a:pt x="74" y="73"/>
                        </a:lnTo>
                        <a:lnTo>
                          <a:pt x="76" y="73"/>
                        </a:lnTo>
                        <a:lnTo>
                          <a:pt x="76" y="73"/>
                        </a:lnTo>
                        <a:lnTo>
                          <a:pt x="78" y="73"/>
                        </a:lnTo>
                        <a:lnTo>
                          <a:pt x="78" y="73"/>
                        </a:lnTo>
                        <a:lnTo>
                          <a:pt x="78" y="73"/>
                        </a:lnTo>
                        <a:lnTo>
                          <a:pt x="78" y="73"/>
                        </a:lnTo>
                        <a:lnTo>
                          <a:pt x="80" y="73"/>
                        </a:lnTo>
                        <a:lnTo>
                          <a:pt x="80" y="73"/>
                        </a:lnTo>
                        <a:lnTo>
                          <a:pt x="80" y="73"/>
                        </a:lnTo>
                        <a:lnTo>
                          <a:pt x="82" y="73"/>
                        </a:lnTo>
                        <a:lnTo>
                          <a:pt x="82" y="73"/>
                        </a:lnTo>
                        <a:lnTo>
                          <a:pt x="84" y="73"/>
                        </a:lnTo>
                        <a:lnTo>
                          <a:pt x="84" y="73"/>
                        </a:lnTo>
                        <a:lnTo>
                          <a:pt x="84" y="73"/>
                        </a:lnTo>
                        <a:lnTo>
                          <a:pt x="84" y="73"/>
                        </a:lnTo>
                        <a:lnTo>
                          <a:pt x="86" y="73"/>
                        </a:lnTo>
                        <a:lnTo>
                          <a:pt x="86" y="71"/>
                        </a:lnTo>
                        <a:lnTo>
                          <a:pt x="86" y="71"/>
                        </a:lnTo>
                        <a:lnTo>
                          <a:pt x="86" y="71"/>
                        </a:lnTo>
                        <a:lnTo>
                          <a:pt x="86" y="71"/>
                        </a:lnTo>
                        <a:lnTo>
                          <a:pt x="86" y="69"/>
                        </a:lnTo>
                        <a:lnTo>
                          <a:pt x="88" y="69"/>
                        </a:lnTo>
                        <a:lnTo>
                          <a:pt x="88" y="69"/>
                        </a:lnTo>
                        <a:lnTo>
                          <a:pt x="88" y="69"/>
                        </a:lnTo>
                        <a:lnTo>
                          <a:pt x="88" y="67"/>
                        </a:lnTo>
                        <a:lnTo>
                          <a:pt x="90" y="67"/>
                        </a:lnTo>
                        <a:lnTo>
                          <a:pt x="90" y="67"/>
                        </a:lnTo>
                        <a:lnTo>
                          <a:pt x="90" y="67"/>
                        </a:lnTo>
                        <a:lnTo>
                          <a:pt x="90" y="67"/>
                        </a:lnTo>
                        <a:lnTo>
                          <a:pt x="90" y="65"/>
                        </a:lnTo>
                        <a:lnTo>
                          <a:pt x="92" y="65"/>
                        </a:lnTo>
                        <a:lnTo>
                          <a:pt x="92" y="65"/>
                        </a:lnTo>
                        <a:lnTo>
                          <a:pt x="92" y="65"/>
                        </a:lnTo>
                        <a:lnTo>
                          <a:pt x="92" y="65"/>
                        </a:lnTo>
                        <a:lnTo>
                          <a:pt x="93" y="65"/>
                        </a:lnTo>
                        <a:lnTo>
                          <a:pt x="93" y="65"/>
                        </a:lnTo>
                        <a:lnTo>
                          <a:pt x="93" y="64"/>
                        </a:lnTo>
                        <a:lnTo>
                          <a:pt x="93" y="64"/>
                        </a:lnTo>
                        <a:lnTo>
                          <a:pt x="93" y="65"/>
                        </a:lnTo>
                        <a:lnTo>
                          <a:pt x="95" y="65"/>
                        </a:lnTo>
                        <a:lnTo>
                          <a:pt x="95" y="64"/>
                        </a:lnTo>
                        <a:lnTo>
                          <a:pt x="95" y="64"/>
                        </a:lnTo>
                        <a:lnTo>
                          <a:pt x="95" y="64"/>
                        </a:lnTo>
                        <a:lnTo>
                          <a:pt x="97" y="64"/>
                        </a:lnTo>
                        <a:lnTo>
                          <a:pt x="97" y="64"/>
                        </a:lnTo>
                        <a:lnTo>
                          <a:pt x="99" y="64"/>
                        </a:lnTo>
                        <a:lnTo>
                          <a:pt x="99" y="65"/>
                        </a:lnTo>
                        <a:lnTo>
                          <a:pt x="99" y="65"/>
                        </a:lnTo>
                        <a:lnTo>
                          <a:pt x="99" y="65"/>
                        </a:lnTo>
                        <a:lnTo>
                          <a:pt x="99" y="65"/>
                        </a:lnTo>
                        <a:lnTo>
                          <a:pt x="101" y="65"/>
                        </a:lnTo>
                        <a:lnTo>
                          <a:pt x="101" y="65"/>
                        </a:lnTo>
                        <a:lnTo>
                          <a:pt x="101" y="65"/>
                        </a:lnTo>
                        <a:lnTo>
                          <a:pt x="101" y="65"/>
                        </a:lnTo>
                        <a:lnTo>
                          <a:pt x="103" y="65"/>
                        </a:lnTo>
                        <a:lnTo>
                          <a:pt x="103" y="65"/>
                        </a:lnTo>
                        <a:lnTo>
                          <a:pt x="103" y="67"/>
                        </a:lnTo>
                        <a:lnTo>
                          <a:pt x="105" y="67"/>
                        </a:lnTo>
                        <a:lnTo>
                          <a:pt x="105" y="67"/>
                        </a:lnTo>
                        <a:lnTo>
                          <a:pt x="105" y="69"/>
                        </a:lnTo>
                        <a:lnTo>
                          <a:pt x="103" y="69"/>
                        </a:lnTo>
                        <a:lnTo>
                          <a:pt x="103" y="69"/>
                        </a:lnTo>
                        <a:lnTo>
                          <a:pt x="103" y="69"/>
                        </a:lnTo>
                        <a:lnTo>
                          <a:pt x="103" y="71"/>
                        </a:lnTo>
                        <a:lnTo>
                          <a:pt x="101" y="71"/>
                        </a:lnTo>
                        <a:lnTo>
                          <a:pt x="101" y="71"/>
                        </a:lnTo>
                        <a:lnTo>
                          <a:pt x="101" y="71"/>
                        </a:lnTo>
                        <a:lnTo>
                          <a:pt x="101" y="73"/>
                        </a:lnTo>
                        <a:lnTo>
                          <a:pt x="101" y="73"/>
                        </a:lnTo>
                        <a:lnTo>
                          <a:pt x="101" y="75"/>
                        </a:lnTo>
                        <a:lnTo>
                          <a:pt x="101" y="75"/>
                        </a:lnTo>
                        <a:lnTo>
                          <a:pt x="101" y="75"/>
                        </a:lnTo>
                        <a:lnTo>
                          <a:pt x="101" y="75"/>
                        </a:lnTo>
                        <a:lnTo>
                          <a:pt x="101" y="77"/>
                        </a:lnTo>
                        <a:lnTo>
                          <a:pt x="99" y="77"/>
                        </a:lnTo>
                        <a:lnTo>
                          <a:pt x="99" y="77"/>
                        </a:lnTo>
                        <a:lnTo>
                          <a:pt x="101" y="77"/>
                        </a:lnTo>
                        <a:lnTo>
                          <a:pt x="101" y="79"/>
                        </a:lnTo>
                        <a:lnTo>
                          <a:pt x="99" y="79"/>
                        </a:lnTo>
                        <a:lnTo>
                          <a:pt x="99" y="79"/>
                        </a:lnTo>
                        <a:lnTo>
                          <a:pt x="101" y="79"/>
                        </a:lnTo>
                        <a:lnTo>
                          <a:pt x="101" y="81"/>
                        </a:lnTo>
                        <a:lnTo>
                          <a:pt x="101" y="81"/>
                        </a:lnTo>
                        <a:lnTo>
                          <a:pt x="99" y="81"/>
                        </a:lnTo>
                        <a:lnTo>
                          <a:pt x="99" y="83"/>
                        </a:lnTo>
                        <a:lnTo>
                          <a:pt x="101" y="83"/>
                        </a:lnTo>
                        <a:lnTo>
                          <a:pt x="101" y="83"/>
                        </a:lnTo>
                        <a:lnTo>
                          <a:pt x="101" y="83"/>
                        </a:lnTo>
                        <a:lnTo>
                          <a:pt x="99" y="83"/>
                        </a:lnTo>
                        <a:lnTo>
                          <a:pt x="99" y="83"/>
                        </a:lnTo>
                        <a:lnTo>
                          <a:pt x="99" y="85"/>
                        </a:lnTo>
                        <a:lnTo>
                          <a:pt x="99" y="85"/>
                        </a:lnTo>
                        <a:lnTo>
                          <a:pt x="99" y="87"/>
                        </a:lnTo>
                        <a:lnTo>
                          <a:pt x="99" y="87"/>
                        </a:lnTo>
                        <a:lnTo>
                          <a:pt x="97" y="87"/>
                        </a:lnTo>
                        <a:lnTo>
                          <a:pt x="97" y="87"/>
                        </a:lnTo>
                        <a:lnTo>
                          <a:pt x="97" y="88"/>
                        </a:lnTo>
                        <a:lnTo>
                          <a:pt x="97" y="88"/>
                        </a:lnTo>
                        <a:lnTo>
                          <a:pt x="95" y="88"/>
                        </a:lnTo>
                        <a:lnTo>
                          <a:pt x="95" y="88"/>
                        </a:lnTo>
                        <a:lnTo>
                          <a:pt x="95" y="88"/>
                        </a:lnTo>
                        <a:lnTo>
                          <a:pt x="95" y="88"/>
                        </a:lnTo>
                        <a:lnTo>
                          <a:pt x="93" y="88"/>
                        </a:lnTo>
                        <a:lnTo>
                          <a:pt x="93" y="88"/>
                        </a:lnTo>
                        <a:lnTo>
                          <a:pt x="93" y="90"/>
                        </a:lnTo>
                        <a:lnTo>
                          <a:pt x="93" y="90"/>
                        </a:lnTo>
                        <a:lnTo>
                          <a:pt x="93" y="90"/>
                        </a:lnTo>
                        <a:lnTo>
                          <a:pt x="93" y="90"/>
                        </a:lnTo>
                        <a:lnTo>
                          <a:pt x="93" y="90"/>
                        </a:lnTo>
                        <a:lnTo>
                          <a:pt x="92" y="90"/>
                        </a:lnTo>
                        <a:lnTo>
                          <a:pt x="92" y="92"/>
                        </a:lnTo>
                        <a:lnTo>
                          <a:pt x="92" y="92"/>
                        </a:lnTo>
                        <a:lnTo>
                          <a:pt x="92" y="94"/>
                        </a:lnTo>
                        <a:lnTo>
                          <a:pt x="92" y="94"/>
                        </a:lnTo>
                        <a:lnTo>
                          <a:pt x="92" y="96"/>
                        </a:lnTo>
                        <a:lnTo>
                          <a:pt x="92" y="96"/>
                        </a:lnTo>
                        <a:lnTo>
                          <a:pt x="93" y="96"/>
                        </a:lnTo>
                        <a:lnTo>
                          <a:pt x="93" y="96"/>
                        </a:lnTo>
                        <a:lnTo>
                          <a:pt x="93" y="98"/>
                        </a:lnTo>
                        <a:lnTo>
                          <a:pt x="93" y="98"/>
                        </a:lnTo>
                        <a:lnTo>
                          <a:pt x="93" y="98"/>
                        </a:lnTo>
                        <a:lnTo>
                          <a:pt x="93" y="98"/>
                        </a:lnTo>
                        <a:lnTo>
                          <a:pt x="92" y="98"/>
                        </a:lnTo>
                        <a:lnTo>
                          <a:pt x="92" y="100"/>
                        </a:lnTo>
                        <a:lnTo>
                          <a:pt x="92" y="100"/>
                        </a:lnTo>
                        <a:lnTo>
                          <a:pt x="92" y="100"/>
                        </a:lnTo>
                        <a:lnTo>
                          <a:pt x="92" y="102"/>
                        </a:lnTo>
                        <a:lnTo>
                          <a:pt x="92" y="102"/>
                        </a:lnTo>
                        <a:lnTo>
                          <a:pt x="92" y="100"/>
                        </a:lnTo>
                        <a:lnTo>
                          <a:pt x="92" y="100"/>
                        </a:lnTo>
                        <a:lnTo>
                          <a:pt x="92" y="98"/>
                        </a:lnTo>
                        <a:lnTo>
                          <a:pt x="90" y="98"/>
                        </a:lnTo>
                        <a:lnTo>
                          <a:pt x="90" y="98"/>
                        </a:lnTo>
                        <a:lnTo>
                          <a:pt x="90" y="98"/>
                        </a:lnTo>
                        <a:lnTo>
                          <a:pt x="92" y="98"/>
                        </a:lnTo>
                        <a:lnTo>
                          <a:pt x="92" y="96"/>
                        </a:lnTo>
                        <a:lnTo>
                          <a:pt x="90" y="96"/>
                        </a:lnTo>
                        <a:lnTo>
                          <a:pt x="90" y="96"/>
                        </a:lnTo>
                        <a:lnTo>
                          <a:pt x="90" y="96"/>
                        </a:lnTo>
                        <a:lnTo>
                          <a:pt x="88" y="96"/>
                        </a:lnTo>
                        <a:lnTo>
                          <a:pt x="88" y="96"/>
                        </a:lnTo>
                        <a:lnTo>
                          <a:pt x="86" y="96"/>
                        </a:lnTo>
                        <a:lnTo>
                          <a:pt x="86" y="96"/>
                        </a:lnTo>
                        <a:lnTo>
                          <a:pt x="86" y="96"/>
                        </a:lnTo>
                        <a:lnTo>
                          <a:pt x="84" y="96"/>
                        </a:lnTo>
                        <a:lnTo>
                          <a:pt x="84" y="96"/>
                        </a:lnTo>
                        <a:lnTo>
                          <a:pt x="84" y="96"/>
                        </a:lnTo>
                        <a:lnTo>
                          <a:pt x="84" y="98"/>
                        </a:lnTo>
                        <a:lnTo>
                          <a:pt x="82" y="98"/>
                        </a:lnTo>
                        <a:lnTo>
                          <a:pt x="82" y="98"/>
                        </a:lnTo>
                        <a:lnTo>
                          <a:pt x="80" y="98"/>
                        </a:lnTo>
                        <a:lnTo>
                          <a:pt x="80" y="98"/>
                        </a:lnTo>
                        <a:lnTo>
                          <a:pt x="80" y="98"/>
                        </a:lnTo>
                        <a:lnTo>
                          <a:pt x="80" y="98"/>
                        </a:lnTo>
                        <a:lnTo>
                          <a:pt x="78" y="98"/>
                        </a:lnTo>
                        <a:lnTo>
                          <a:pt x="78" y="98"/>
                        </a:lnTo>
                        <a:lnTo>
                          <a:pt x="78" y="98"/>
                        </a:lnTo>
                        <a:lnTo>
                          <a:pt x="78" y="98"/>
                        </a:lnTo>
                        <a:lnTo>
                          <a:pt x="78" y="100"/>
                        </a:lnTo>
                        <a:lnTo>
                          <a:pt x="78" y="100"/>
                        </a:lnTo>
                        <a:lnTo>
                          <a:pt x="76" y="100"/>
                        </a:lnTo>
                        <a:lnTo>
                          <a:pt x="76" y="102"/>
                        </a:lnTo>
                        <a:lnTo>
                          <a:pt x="76" y="102"/>
                        </a:lnTo>
                        <a:lnTo>
                          <a:pt x="76" y="102"/>
                        </a:lnTo>
                        <a:lnTo>
                          <a:pt x="74" y="102"/>
                        </a:lnTo>
                        <a:lnTo>
                          <a:pt x="74" y="104"/>
                        </a:lnTo>
                        <a:lnTo>
                          <a:pt x="74" y="104"/>
                        </a:lnTo>
                        <a:lnTo>
                          <a:pt x="76" y="104"/>
                        </a:lnTo>
                        <a:lnTo>
                          <a:pt x="76" y="106"/>
                        </a:lnTo>
                        <a:lnTo>
                          <a:pt x="76" y="106"/>
                        </a:lnTo>
                        <a:lnTo>
                          <a:pt x="76" y="106"/>
                        </a:lnTo>
                        <a:lnTo>
                          <a:pt x="76" y="106"/>
                        </a:lnTo>
                        <a:lnTo>
                          <a:pt x="76" y="108"/>
                        </a:lnTo>
                        <a:lnTo>
                          <a:pt x="78" y="108"/>
                        </a:lnTo>
                        <a:lnTo>
                          <a:pt x="78" y="108"/>
                        </a:lnTo>
                        <a:lnTo>
                          <a:pt x="78" y="108"/>
                        </a:lnTo>
                        <a:lnTo>
                          <a:pt x="78" y="108"/>
                        </a:lnTo>
                        <a:lnTo>
                          <a:pt x="78" y="108"/>
                        </a:lnTo>
                        <a:lnTo>
                          <a:pt x="78" y="110"/>
                        </a:lnTo>
                        <a:lnTo>
                          <a:pt x="78" y="110"/>
                        </a:lnTo>
                        <a:lnTo>
                          <a:pt x="78" y="110"/>
                        </a:lnTo>
                        <a:lnTo>
                          <a:pt x="78" y="111"/>
                        </a:lnTo>
                        <a:lnTo>
                          <a:pt x="76" y="111"/>
                        </a:lnTo>
                        <a:lnTo>
                          <a:pt x="76" y="111"/>
                        </a:lnTo>
                        <a:lnTo>
                          <a:pt x="78" y="111"/>
                        </a:lnTo>
                        <a:lnTo>
                          <a:pt x="78" y="113"/>
                        </a:lnTo>
                        <a:lnTo>
                          <a:pt x="76" y="113"/>
                        </a:lnTo>
                        <a:lnTo>
                          <a:pt x="76" y="113"/>
                        </a:lnTo>
                        <a:lnTo>
                          <a:pt x="76" y="113"/>
                        </a:lnTo>
                        <a:lnTo>
                          <a:pt x="76" y="113"/>
                        </a:lnTo>
                        <a:lnTo>
                          <a:pt x="76" y="115"/>
                        </a:lnTo>
                        <a:lnTo>
                          <a:pt x="74" y="115"/>
                        </a:lnTo>
                        <a:lnTo>
                          <a:pt x="74" y="115"/>
                        </a:lnTo>
                        <a:lnTo>
                          <a:pt x="74" y="117"/>
                        </a:lnTo>
                        <a:lnTo>
                          <a:pt x="74" y="117"/>
                        </a:lnTo>
                        <a:lnTo>
                          <a:pt x="74" y="117"/>
                        </a:lnTo>
                        <a:lnTo>
                          <a:pt x="74" y="119"/>
                        </a:lnTo>
                        <a:lnTo>
                          <a:pt x="74" y="119"/>
                        </a:lnTo>
                        <a:lnTo>
                          <a:pt x="74" y="119"/>
                        </a:lnTo>
                        <a:lnTo>
                          <a:pt x="74" y="121"/>
                        </a:lnTo>
                        <a:lnTo>
                          <a:pt x="72" y="121"/>
                        </a:lnTo>
                        <a:lnTo>
                          <a:pt x="72" y="121"/>
                        </a:lnTo>
                        <a:lnTo>
                          <a:pt x="72" y="121"/>
                        </a:lnTo>
                        <a:lnTo>
                          <a:pt x="72" y="121"/>
                        </a:lnTo>
                        <a:lnTo>
                          <a:pt x="72" y="123"/>
                        </a:lnTo>
                        <a:lnTo>
                          <a:pt x="71" y="123"/>
                        </a:lnTo>
                        <a:lnTo>
                          <a:pt x="71" y="123"/>
                        </a:lnTo>
                        <a:lnTo>
                          <a:pt x="71" y="123"/>
                        </a:lnTo>
                        <a:lnTo>
                          <a:pt x="71" y="125"/>
                        </a:lnTo>
                        <a:lnTo>
                          <a:pt x="71" y="125"/>
                        </a:lnTo>
                        <a:lnTo>
                          <a:pt x="71" y="125"/>
                        </a:lnTo>
                        <a:lnTo>
                          <a:pt x="71" y="127"/>
                        </a:lnTo>
                        <a:lnTo>
                          <a:pt x="69" y="127"/>
                        </a:lnTo>
                        <a:lnTo>
                          <a:pt x="69" y="127"/>
                        </a:lnTo>
                        <a:lnTo>
                          <a:pt x="69" y="127"/>
                        </a:lnTo>
                        <a:lnTo>
                          <a:pt x="69" y="127"/>
                        </a:lnTo>
                        <a:lnTo>
                          <a:pt x="69" y="129"/>
                        </a:lnTo>
                        <a:lnTo>
                          <a:pt x="67" y="129"/>
                        </a:lnTo>
                        <a:lnTo>
                          <a:pt x="67" y="129"/>
                        </a:lnTo>
                        <a:lnTo>
                          <a:pt x="67" y="129"/>
                        </a:lnTo>
                        <a:lnTo>
                          <a:pt x="67" y="131"/>
                        </a:lnTo>
                        <a:lnTo>
                          <a:pt x="65" y="131"/>
                        </a:lnTo>
                        <a:lnTo>
                          <a:pt x="65" y="131"/>
                        </a:lnTo>
                        <a:lnTo>
                          <a:pt x="65" y="131"/>
                        </a:lnTo>
                        <a:lnTo>
                          <a:pt x="65" y="131"/>
                        </a:lnTo>
                        <a:lnTo>
                          <a:pt x="65" y="131"/>
                        </a:lnTo>
                        <a:lnTo>
                          <a:pt x="65" y="133"/>
                        </a:lnTo>
                        <a:lnTo>
                          <a:pt x="65" y="133"/>
                        </a:lnTo>
                        <a:lnTo>
                          <a:pt x="63" y="133"/>
                        </a:lnTo>
                        <a:lnTo>
                          <a:pt x="63" y="134"/>
                        </a:lnTo>
                        <a:lnTo>
                          <a:pt x="63" y="134"/>
                        </a:lnTo>
                        <a:lnTo>
                          <a:pt x="63" y="134"/>
                        </a:lnTo>
                        <a:lnTo>
                          <a:pt x="63" y="134"/>
                        </a:lnTo>
                        <a:lnTo>
                          <a:pt x="63" y="136"/>
                        </a:lnTo>
                        <a:lnTo>
                          <a:pt x="63" y="136"/>
                        </a:lnTo>
                        <a:lnTo>
                          <a:pt x="61" y="136"/>
                        </a:lnTo>
                        <a:lnTo>
                          <a:pt x="61" y="138"/>
                        </a:lnTo>
                        <a:lnTo>
                          <a:pt x="61" y="138"/>
                        </a:lnTo>
                        <a:lnTo>
                          <a:pt x="61" y="138"/>
                        </a:lnTo>
                        <a:lnTo>
                          <a:pt x="61" y="138"/>
                        </a:lnTo>
                        <a:lnTo>
                          <a:pt x="59" y="138"/>
                        </a:lnTo>
                        <a:lnTo>
                          <a:pt x="59" y="140"/>
                        </a:lnTo>
                        <a:lnTo>
                          <a:pt x="59" y="140"/>
                        </a:lnTo>
                        <a:lnTo>
                          <a:pt x="59" y="140"/>
                        </a:lnTo>
                        <a:lnTo>
                          <a:pt x="59" y="140"/>
                        </a:lnTo>
                        <a:lnTo>
                          <a:pt x="59" y="142"/>
                        </a:lnTo>
                        <a:lnTo>
                          <a:pt x="57" y="142"/>
                        </a:lnTo>
                        <a:lnTo>
                          <a:pt x="57" y="142"/>
                        </a:lnTo>
                        <a:lnTo>
                          <a:pt x="57" y="142"/>
                        </a:lnTo>
                        <a:lnTo>
                          <a:pt x="57" y="144"/>
                        </a:lnTo>
                        <a:lnTo>
                          <a:pt x="57" y="144"/>
                        </a:lnTo>
                        <a:lnTo>
                          <a:pt x="55" y="144"/>
                        </a:lnTo>
                        <a:lnTo>
                          <a:pt x="55" y="144"/>
                        </a:lnTo>
                        <a:lnTo>
                          <a:pt x="55" y="144"/>
                        </a:lnTo>
                        <a:lnTo>
                          <a:pt x="53" y="144"/>
                        </a:lnTo>
                        <a:lnTo>
                          <a:pt x="53" y="146"/>
                        </a:lnTo>
                        <a:lnTo>
                          <a:pt x="53" y="146"/>
                        </a:lnTo>
                        <a:lnTo>
                          <a:pt x="53" y="146"/>
                        </a:lnTo>
                        <a:lnTo>
                          <a:pt x="53" y="146"/>
                        </a:lnTo>
                        <a:lnTo>
                          <a:pt x="51" y="146"/>
                        </a:lnTo>
                        <a:lnTo>
                          <a:pt x="51" y="146"/>
                        </a:lnTo>
                        <a:lnTo>
                          <a:pt x="51" y="146"/>
                        </a:lnTo>
                        <a:lnTo>
                          <a:pt x="51" y="146"/>
                        </a:lnTo>
                        <a:lnTo>
                          <a:pt x="51" y="148"/>
                        </a:lnTo>
                        <a:lnTo>
                          <a:pt x="49" y="148"/>
                        </a:lnTo>
                        <a:lnTo>
                          <a:pt x="49" y="148"/>
                        </a:lnTo>
                        <a:lnTo>
                          <a:pt x="48" y="148"/>
                        </a:lnTo>
                        <a:lnTo>
                          <a:pt x="48" y="148"/>
                        </a:lnTo>
                        <a:lnTo>
                          <a:pt x="48" y="148"/>
                        </a:lnTo>
                        <a:lnTo>
                          <a:pt x="48" y="148"/>
                        </a:lnTo>
                        <a:lnTo>
                          <a:pt x="46" y="148"/>
                        </a:lnTo>
                        <a:lnTo>
                          <a:pt x="46" y="148"/>
                        </a:lnTo>
                        <a:lnTo>
                          <a:pt x="46" y="148"/>
                        </a:lnTo>
                        <a:lnTo>
                          <a:pt x="46" y="148"/>
                        </a:lnTo>
                        <a:lnTo>
                          <a:pt x="46" y="146"/>
                        </a:lnTo>
                        <a:lnTo>
                          <a:pt x="46" y="146"/>
                        </a:lnTo>
                        <a:lnTo>
                          <a:pt x="46" y="146"/>
                        </a:lnTo>
                        <a:lnTo>
                          <a:pt x="46" y="146"/>
                        </a:lnTo>
                        <a:lnTo>
                          <a:pt x="46" y="146"/>
                        </a:lnTo>
                        <a:lnTo>
                          <a:pt x="46" y="144"/>
                        </a:lnTo>
                        <a:lnTo>
                          <a:pt x="44" y="144"/>
                        </a:lnTo>
                        <a:lnTo>
                          <a:pt x="44" y="144"/>
                        </a:lnTo>
                        <a:lnTo>
                          <a:pt x="42" y="144"/>
                        </a:lnTo>
                        <a:lnTo>
                          <a:pt x="42" y="144"/>
                        </a:lnTo>
                        <a:lnTo>
                          <a:pt x="42" y="146"/>
                        </a:lnTo>
                        <a:lnTo>
                          <a:pt x="42" y="146"/>
                        </a:lnTo>
                        <a:lnTo>
                          <a:pt x="40" y="146"/>
                        </a:lnTo>
                        <a:lnTo>
                          <a:pt x="40" y="146"/>
                        </a:lnTo>
                        <a:lnTo>
                          <a:pt x="40" y="144"/>
                        </a:lnTo>
                        <a:lnTo>
                          <a:pt x="40" y="144"/>
                        </a:lnTo>
                        <a:lnTo>
                          <a:pt x="40" y="144"/>
                        </a:lnTo>
                        <a:lnTo>
                          <a:pt x="38" y="144"/>
                        </a:lnTo>
                        <a:lnTo>
                          <a:pt x="38" y="144"/>
                        </a:lnTo>
                        <a:lnTo>
                          <a:pt x="36" y="144"/>
                        </a:lnTo>
                        <a:lnTo>
                          <a:pt x="36" y="144"/>
                        </a:lnTo>
                        <a:lnTo>
                          <a:pt x="36" y="144"/>
                        </a:lnTo>
                        <a:lnTo>
                          <a:pt x="36" y="142"/>
                        </a:lnTo>
                        <a:lnTo>
                          <a:pt x="34" y="142"/>
                        </a:lnTo>
                        <a:lnTo>
                          <a:pt x="34" y="142"/>
                        </a:lnTo>
                        <a:lnTo>
                          <a:pt x="34" y="140"/>
                        </a:lnTo>
                        <a:lnTo>
                          <a:pt x="36" y="140"/>
                        </a:lnTo>
                        <a:lnTo>
                          <a:pt x="36" y="140"/>
                        </a:lnTo>
                        <a:lnTo>
                          <a:pt x="36" y="140"/>
                        </a:lnTo>
                        <a:lnTo>
                          <a:pt x="36" y="140"/>
                        </a:lnTo>
                        <a:lnTo>
                          <a:pt x="36" y="138"/>
                        </a:lnTo>
                        <a:lnTo>
                          <a:pt x="38" y="138"/>
                        </a:lnTo>
                        <a:lnTo>
                          <a:pt x="38" y="138"/>
                        </a:lnTo>
                        <a:lnTo>
                          <a:pt x="38" y="138"/>
                        </a:lnTo>
                        <a:lnTo>
                          <a:pt x="38" y="136"/>
                        </a:lnTo>
                        <a:lnTo>
                          <a:pt x="38" y="136"/>
                        </a:lnTo>
                        <a:lnTo>
                          <a:pt x="38" y="138"/>
                        </a:lnTo>
                        <a:lnTo>
                          <a:pt x="40" y="138"/>
                        </a:lnTo>
                        <a:lnTo>
                          <a:pt x="40" y="136"/>
                        </a:lnTo>
                        <a:lnTo>
                          <a:pt x="40" y="136"/>
                        </a:lnTo>
                        <a:lnTo>
                          <a:pt x="40" y="136"/>
                        </a:lnTo>
                        <a:lnTo>
                          <a:pt x="40" y="136"/>
                        </a:lnTo>
                        <a:lnTo>
                          <a:pt x="40" y="134"/>
                        </a:lnTo>
                        <a:lnTo>
                          <a:pt x="42" y="134"/>
                        </a:lnTo>
                        <a:lnTo>
                          <a:pt x="42" y="134"/>
                        </a:lnTo>
                        <a:lnTo>
                          <a:pt x="42" y="133"/>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2" name="Freeform 574">
                    <a:extLst>
                      <a:ext uri="{FF2B5EF4-FFF2-40B4-BE49-F238E27FC236}">
                        <a16:creationId xmlns:a16="http://schemas.microsoft.com/office/drawing/2014/main" id="{BCB7EBD4-DA4E-4C4F-B1C9-6921FEC3E124}"/>
                      </a:ext>
                    </a:extLst>
                  </p:cNvPr>
                  <p:cNvSpPr>
                    <a:spLocks/>
                  </p:cNvSpPr>
                  <p:nvPr/>
                </p:nvSpPr>
                <p:spPr bwMode="auto">
                  <a:xfrm>
                    <a:off x="13541" y="3743"/>
                    <a:ext cx="139" cy="128"/>
                  </a:xfrm>
                  <a:custGeom>
                    <a:avLst/>
                    <a:gdLst>
                      <a:gd name="T0" fmla="*/ 109 w 139"/>
                      <a:gd name="T1" fmla="*/ 4 h 128"/>
                      <a:gd name="T2" fmla="*/ 114 w 139"/>
                      <a:gd name="T3" fmla="*/ 6 h 128"/>
                      <a:gd name="T4" fmla="*/ 116 w 139"/>
                      <a:gd name="T5" fmla="*/ 13 h 128"/>
                      <a:gd name="T6" fmla="*/ 122 w 139"/>
                      <a:gd name="T7" fmla="*/ 13 h 128"/>
                      <a:gd name="T8" fmla="*/ 128 w 139"/>
                      <a:gd name="T9" fmla="*/ 9 h 128"/>
                      <a:gd name="T10" fmla="*/ 132 w 139"/>
                      <a:gd name="T11" fmla="*/ 4 h 128"/>
                      <a:gd name="T12" fmla="*/ 134 w 139"/>
                      <a:gd name="T13" fmla="*/ 9 h 128"/>
                      <a:gd name="T14" fmla="*/ 137 w 139"/>
                      <a:gd name="T15" fmla="*/ 13 h 128"/>
                      <a:gd name="T16" fmla="*/ 135 w 139"/>
                      <a:gd name="T17" fmla="*/ 17 h 128"/>
                      <a:gd name="T18" fmla="*/ 134 w 139"/>
                      <a:gd name="T19" fmla="*/ 21 h 128"/>
                      <a:gd name="T20" fmla="*/ 135 w 139"/>
                      <a:gd name="T21" fmla="*/ 29 h 128"/>
                      <a:gd name="T22" fmla="*/ 132 w 139"/>
                      <a:gd name="T23" fmla="*/ 34 h 128"/>
                      <a:gd name="T24" fmla="*/ 126 w 139"/>
                      <a:gd name="T25" fmla="*/ 40 h 128"/>
                      <a:gd name="T26" fmla="*/ 122 w 139"/>
                      <a:gd name="T27" fmla="*/ 46 h 128"/>
                      <a:gd name="T28" fmla="*/ 116 w 139"/>
                      <a:gd name="T29" fmla="*/ 52 h 128"/>
                      <a:gd name="T30" fmla="*/ 111 w 139"/>
                      <a:gd name="T31" fmla="*/ 55 h 128"/>
                      <a:gd name="T32" fmla="*/ 111 w 139"/>
                      <a:gd name="T33" fmla="*/ 63 h 128"/>
                      <a:gd name="T34" fmla="*/ 116 w 139"/>
                      <a:gd name="T35" fmla="*/ 69 h 128"/>
                      <a:gd name="T36" fmla="*/ 111 w 139"/>
                      <a:gd name="T37" fmla="*/ 69 h 128"/>
                      <a:gd name="T38" fmla="*/ 103 w 139"/>
                      <a:gd name="T39" fmla="*/ 69 h 128"/>
                      <a:gd name="T40" fmla="*/ 95 w 139"/>
                      <a:gd name="T41" fmla="*/ 73 h 128"/>
                      <a:gd name="T42" fmla="*/ 90 w 139"/>
                      <a:gd name="T43" fmla="*/ 76 h 128"/>
                      <a:gd name="T44" fmla="*/ 84 w 139"/>
                      <a:gd name="T45" fmla="*/ 82 h 128"/>
                      <a:gd name="T46" fmla="*/ 84 w 139"/>
                      <a:gd name="T47" fmla="*/ 90 h 128"/>
                      <a:gd name="T48" fmla="*/ 80 w 139"/>
                      <a:gd name="T49" fmla="*/ 96 h 128"/>
                      <a:gd name="T50" fmla="*/ 76 w 139"/>
                      <a:gd name="T51" fmla="*/ 103 h 128"/>
                      <a:gd name="T52" fmla="*/ 74 w 139"/>
                      <a:gd name="T53" fmla="*/ 109 h 128"/>
                      <a:gd name="T54" fmla="*/ 68 w 139"/>
                      <a:gd name="T55" fmla="*/ 113 h 128"/>
                      <a:gd name="T56" fmla="*/ 63 w 139"/>
                      <a:gd name="T57" fmla="*/ 119 h 128"/>
                      <a:gd name="T58" fmla="*/ 59 w 139"/>
                      <a:gd name="T59" fmla="*/ 124 h 128"/>
                      <a:gd name="T60" fmla="*/ 51 w 139"/>
                      <a:gd name="T61" fmla="*/ 126 h 128"/>
                      <a:gd name="T62" fmla="*/ 44 w 139"/>
                      <a:gd name="T63" fmla="*/ 128 h 128"/>
                      <a:gd name="T64" fmla="*/ 36 w 139"/>
                      <a:gd name="T65" fmla="*/ 126 h 128"/>
                      <a:gd name="T66" fmla="*/ 30 w 139"/>
                      <a:gd name="T67" fmla="*/ 124 h 128"/>
                      <a:gd name="T68" fmla="*/ 26 w 139"/>
                      <a:gd name="T69" fmla="*/ 122 h 128"/>
                      <a:gd name="T70" fmla="*/ 21 w 139"/>
                      <a:gd name="T71" fmla="*/ 119 h 128"/>
                      <a:gd name="T72" fmla="*/ 15 w 139"/>
                      <a:gd name="T73" fmla="*/ 119 h 128"/>
                      <a:gd name="T74" fmla="*/ 7 w 139"/>
                      <a:gd name="T75" fmla="*/ 119 h 128"/>
                      <a:gd name="T76" fmla="*/ 1 w 139"/>
                      <a:gd name="T77" fmla="*/ 115 h 128"/>
                      <a:gd name="T78" fmla="*/ 0 w 139"/>
                      <a:gd name="T79" fmla="*/ 107 h 128"/>
                      <a:gd name="T80" fmla="*/ 5 w 139"/>
                      <a:gd name="T81" fmla="*/ 101 h 128"/>
                      <a:gd name="T82" fmla="*/ 9 w 139"/>
                      <a:gd name="T83" fmla="*/ 96 h 128"/>
                      <a:gd name="T84" fmla="*/ 13 w 139"/>
                      <a:gd name="T85" fmla="*/ 90 h 128"/>
                      <a:gd name="T86" fmla="*/ 19 w 139"/>
                      <a:gd name="T87" fmla="*/ 86 h 128"/>
                      <a:gd name="T88" fmla="*/ 24 w 139"/>
                      <a:gd name="T89" fmla="*/ 80 h 128"/>
                      <a:gd name="T90" fmla="*/ 30 w 139"/>
                      <a:gd name="T91" fmla="*/ 76 h 128"/>
                      <a:gd name="T92" fmla="*/ 36 w 139"/>
                      <a:gd name="T93" fmla="*/ 73 h 128"/>
                      <a:gd name="T94" fmla="*/ 42 w 139"/>
                      <a:gd name="T95" fmla="*/ 69 h 128"/>
                      <a:gd name="T96" fmla="*/ 47 w 139"/>
                      <a:gd name="T97" fmla="*/ 67 h 128"/>
                      <a:gd name="T98" fmla="*/ 55 w 139"/>
                      <a:gd name="T99" fmla="*/ 63 h 128"/>
                      <a:gd name="T100" fmla="*/ 61 w 139"/>
                      <a:gd name="T101" fmla="*/ 59 h 128"/>
                      <a:gd name="T102" fmla="*/ 67 w 139"/>
                      <a:gd name="T103" fmla="*/ 53 h 128"/>
                      <a:gd name="T104" fmla="*/ 72 w 139"/>
                      <a:gd name="T105" fmla="*/ 52 h 128"/>
                      <a:gd name="T106" fmla="*/ 78 w 139"/>
                      <a:gd name="T107" fmla="*/ 46 h 128"/>
                      <a:gd name="T108" fmla="*/ 82 w 139"/>
                      <a:gd name="T109" fmla="*/ 40 h 128"/>
                      <a:gd name="T110" fmla="*/ 86 w 139"/>
                      <a:gd name="T111" fmla="*/ 32 h 128"/>
                      <a:gd name="T112" fmla="*/ 90 w 139"/>
                      <a:gd name="T113" fmla="*/ 25 h 128"/>
                      <a:gd name="T114" fmla="*/ 95 w 139"/>
                      <a:gd name="T115" fmla="*/ 21 h 128"/>
                      <a:gd name="T116" fmla="*/ 99 w 139"/>
                      <a:gd name="T117" fmla="*/ 13 h 128"/>
                      <a:gd name="T118" fmla="*/ 101 w 139"/>
                      <a:gd name="T119" fmla="*/ 6 h 128"/>
                      <a:gd name="T120" fmla="*/ 107 w 139"/>
                      <a:gd name="T121" fmla="*/ 2 h 128"/>
                      <a:gd name="T122" fmla="*/ 114 w 139"/>
                      <a:gd name="T1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28">
                        <a:moveTo>
                          <a:pt x="114" y="2"/>
                        </a:moveTo>
                        <a:lnTo>
                          <a:pt x="114" y="2"/>
                        </a:lnTo>
                        <a:lnTo>
                          <a:pt x="114" y="2"/>
                        </a:lnTo>
                        <a:lnTo>
                          <a:pt x="112" y="2"/>
                        </a:lnTo>
                        <a:lnTo>
                          <a:pt x="112" y="2"/>
                        </a:lnTo>
                        <a:lnTo>
                          <a:pt x="112" y="2"/>
                        </a:lnTo>
                        <a:lnTo>
                          <a:pt x="112" y="2"/>
                        </a:lnTo>
                        <a:lnTo>
                          <a:pt x="111" y="2"/>
                        </a:lnTo>
                        <a:lnTo>
                          <a:pt x="111" y="2"/>
                        </a:lnTo>
                        <a:lnTo>
                          <a:pt x="111" y="2"/>
                        </a:lnTo>
                        <a:lnTo>
                          <a:pt x="111" y="2"/>
                        </a:lnTo>
                        <a:lnTo>
                          <a:pt x="109" y="2"/>
                        </a:lnTo>
                        <a:lnTo>
                          <a:pt x="109" y="4"/>
                        </a:lnTo>
                        <a:lnTo>
                          <a:pt x="109" y="4"/>
                        </a:lnTo>
                        <a:lnTo>
                          <a:pt x="109" y="6"/>
                        </a:lnTo>
                        <a:lnTo>
                          <a:pt x="111" y="6"/>
                        </a:lnTo>
                        <a:lnTo>
                          <a:pt x="111" y="6"/>
                        </a:lnTo>
                        <a:lnTo>
                          <a:pt x="111" y="6"/>
                        </a:lnTo>
                        <a:lnTo>
                          <a:pt x="111" y="6"/>
                        </a:lnTo>
                        <a:lnTo>
                          <a:pt x="111" y="6"/>
                        </a:lnTo>
                        <a:lnTo>
                          <a:pt x="112" y="6"/>
                        </a:lnTo>
                        <a:lnTo>
                          <a:pt x="112" y="6"/>
                        </a:lnTo>
                        <a:lnTo>
                          <a:pt x="112" y="6"/>
                        </a:lnTo>
                        <a:lnTo>
                          <a:pt x="112" y="6"/>
                        </a:lnTo>
                        <a:lnTo>
                          <a:pt x="114" y="6"/>
                        </a:lnTo>
                        <a:lnTo>
                          <a:pt x="114" y="6"/>
                        </a:lnTo>
                        <a:lnTo>
                          <a:pt x="114" y="6"/>
                        </a:lnTo>
                        <a:lnTo>
                          <a:pt x="114" y="8"/>
                        </a:lnTo>
                        <a:lnTo>
                          <a:pt x="116" y="8"/>
                        </a:lnTo>
                        <a:lnTo>
                          <a:pt x="116" y="8"/>
                        </a:lnTo>
                        <a:lnTo>
                          <a:pt x="116" y="9"/>
                        </a:lnTo>
                        <a:lnTo>
                          <a:pt x="116" y="9"/>
                        </a:lnTo>
                        <a:lnTo>
                          <a:pt x="116" y="11"/>
                        </a:lnTo>
                        <a:lnTo>
                          <a:pt x="114" y="11"/>
                        </a:lnTo>
                        <a:lnTo>
                          <a:pt x="114" y="11"/>
                        </a:lnTo>
                        <a:lnTo>
                          <a:pt x="114" y="13"/>
                        </a:lnTo>
                        <a:lnTo>
                          <a:pt x="114" y="13"/>
                        </a:lnTo>
                        <a:lnTo>
                          <a:pt x="116" y="13"/>
                        </a:lnTo>
                        <a:lnTo>
                          <a:pt x="116" y="13"/>
                        </a:lnTo>
                        <a:lnTo>
                          <a:pt x="116" y="15"/>
                        </a:lnTo>
                        <a:lnTo>
                          <a:pt x="116" y="15"/>
                        </a:lnTo>
                        <a:lnTo>
                          <a:pt x="116" y="15"/>
                        </a:lnTo>
                        <a:lnTo>
                          <a:pt x="116" y="15"/>
                        </a:lnTo>
                        <a:lnTo>
                          <a:pt x="118" y="15"/>
                        </a:lnTo>
                        <a:lnTo>
                          <a:pt x="118" y="15"/>
                        </a:lnTo>
                        <a:lnTo>
                          <a:pt x="120" y="15"/>
                        </a:lnTo>
                        <a:lnTo>
                          <a:pt x="120" y="15"/>
                        </a:lnTo>
                        <a:lnTo>
                          <a:pt x="120" y="13"/>
                        </a:lnTo>
                        <a:lnTo>
                          <a:pt x="120" y="13"/>
                        </a:lnTo>
                        <a:lnTo>
                          <a:pt x="120" y="13"/>
                        </a:lnTo>
                        <a:lnTo>
                          <a:pt x="120" y="13"/>
                        </a:lnTo>
                        <a:lnTo>
                          <a:pt x="122" y="13"/>
                        </a:lnTo>
                        <a:lnTo>
                          <a:pt x="122" y="13"/>
                        </a:lnTo>
                        <a:lnTo>
                          <a:pt x="122" y="13"/>
                        </a:lnTo>
                        <a:lnTo>
                          <a:pt x="122" y="13"/>
                        </a:lnTo>
                        <a:lnTo>
                          <a:pt x="124" y="13"/>
                        </a:lnTo>
                        <a:lnTo>
                          <a:pt x="124" y="11"/>
                        </a:lnTo>
                        <a:lnTo>
                          <a:pt x="124" y="11"/>
                        </a:lnTo>
                        <a:lnTo>
                          <a:pt x="126" y="11"/>
                        </a:lnTo>
                        <a:lnTo>
                          <a:pt x="126" y="11"/>
                        </a:lnTo>
                        <a:lnTo>
                          <a:pt x="126" y="11"/>
                        </a:lnTo>
                        <a:lnTo>
                          <a:pt x="126" y="11"/>
                        </a:lnTo>
                        <a:lnTo>
                          <a:pt x="126" y="9"/>
                        </a:lnTo>
                        <a:lnTo>
                          <a:pt x="128" y="9"/>
                        </a:lnTo>
                        <a:lnTo>
                          <a:pt x="128" y="9"/>
                        </a:lnTo>
                        <a:lnTo>
                          <a:pt x="128" y="8"/>
                        </a:lnTo>
                        <a:lnTo>
                          <a:pt x="128" y="8"/>
                        </a:lnTo>
                        <a:lnTo>
                          <a:pt x="128" y="8"/>
                        </a:lnTo>
                        <a:lnTo>
                          <a:pt x="128" y="6"/>
                        </a:lnTo>
                        <a:lnTo>
                          <a:pt x="128" y="6"/>
                        </a:lnTo>
                        <a:lnTo>
                          <a:pt x="128" y="6"/>
                        </a:lnTo>
                        <a:lnTo>
                          <a:pt x="128" y="6"/>
                        </a:lnTo>
                        <a:lnTo>
                          <a:pt x="130" y="6"/>
                        </a:lnTo>
                        <a:lnTo>
                          <a:pt x="130" y="6"/>
                        </a:lnTo>
                        <a:lnTo>
                          <a:pt x="130" y="4"/>
                        </a:lnTo>
                        <a:lnTo>
                          <a:pt x="132" y="4"/>
                        </a:lnTo>
                        <a:lnTo>
                          <a:pt x="132" y="4"/>
                        </a:lnTo>
                        <a:lnTo>
                          <a:pt x="132" y="4"/>
                        </a:lnTo>
                        <a:lnTo>
                          <a:pt x="132" y="6"/>
                        </a:lnTo>
                        <a:lnTo>
                          <a:pt x="132" y="6"/>
                        </a:lnTo>
                        <a:lnTo>
                          <a:pt x="132" y="6"/>
                        </a:lnTo>
                        <a:lnTo>
                          <a:pt x="132" y="6"/>
                        </a:lnTo>
                        <a:lnTo>
                          <a:pt x="132" y="6"/>
                        </a:lnTo>
                        <a:lnTo>
                          <a:pt x="132" y="8"/>
                        </a:lnTo>
                        <a:lnTo>
                          <a:pt x="132" y="8"/>
                        </a:lnTo>
                        <a:lnTo>
                          <a:pt x="132" y="8"/>
                        </a:lnTo>
                        <a:lnTo>
                          <a:pt x="132" y="8"/>
                        </a:lnTo>
                        <a:lnTo>
                          <a:pt x="134" y="8"/>
                        </a:lnTo>
                        <a:lnTo>
                          <a:pt x="134" y="8"/>
                        </a:lnTo>
                        <a:lnTo>
                          <a:pt x="134" y="9"/>
                        </a:lnTo>
                        <a:lnTo>
                          <a:pt x="134" y="9"/>
                        </a:lnTo>
                        <a:lnTo>
                          <a:pt x="134" y="9"/>
                        </a:lnTo>
                        <a:lnTo>
                          <a:pt x="134" y="9"/>
                        </a:lnTo>
                        <a:lnTo>
                          <a:pt x="134" y="9"/>
                        </a:lnTo>
                        <a:lnTo>
                          <a:pt x="135" y="9"/>
                        </a:lnTo>
                        <a:lnTo>
                          <a:pt x="135" y="9"/>
                        </a:lnTo>
                        <a:lnTo>
                          <a:pt x="135" y="11"/>
                        </a:lnTo>
                        <a:lnTo>
                          <a:pt x="137" y="11"/>
                        </a:lnTo>
                        <a:lnTo>
                          <a:pt x="137" y="9"/>
                        </a:lnTo>
                        <a:lnTo>
                          <a:pt x="137" y="9"/>
                        </a:lnTo>
                        <a:lnTo>
                          <a:pt x="137" y="11"/>
                        </a:lnTo>
                        <a:lnTo>
                          <a:pt x="137" y="11"/>
                        </a:lnTo>
                        <a:lnTo>
                          <a:pt x="137" y="11"/>
                        </a:lnTo>
                        <a:lnTo>
                          <a:pt x="137" y="13"/>
                        </a:lnTo>
                        <a:lnTo>
                          <a:pt x="137" y="13"/>
                        </a:lnTo>
                        <a:lnTo>
                          <a:pt x="137" y="13"/>
                        </a:lnTo>
                        <a:lnTo>
                          <a:pt x="139" y="13"/>
                        </a:lnTo>
                        <a:lnTo>
                          <a:pt x="139" y="13"/>
                        </a:lnTo>
                        <a:lnTo>
                          <a:pt x="139" y="13"/>
                        </a:lnTo>
                        <a:lnTo>
                          <a:pt x="137" y="13"/>
                        </a:lnTo>
                        <a:lnTo>
                          <a:pt x="137" y="15"/>
                        </a:lnTo>
                        <a:lnTo>
                          <a:pt x="137" y="15"/>
                        </a:lnTo>
                        <a:lnTo>
                          <a:pt x="137" y="15"/>
                        </a:lnTo>
                        <a:lnTo>
                          <a:pt x="137" y="15"/>
                        </a:lnTo>
                        <a:lnTo>
                          <a:pt x="137" y="17"/>
                        </a:lnTo>
                        <a:lnTo>
                          <a:pt x="135" y="17"/>
                        </a:lnTo>
                        <a:lnTo>
                          <a:pt x="135" y="17"/>
                        </a:lnTo>
                        <a:lnTo>
                          <a:pt x="135" y="17"/>
                        </a:lnTo>
                        <a:lnTo>
                          <a:pt x="135" y="19"/>
                        </a:lnTo>
                        <a:lnTo>
                          <a:pt x="134" y="19"/>
                        </a:lnTo>
                        <a:lnTo>
                          <a:pt x="134" y="19"/>
                        </a:lnTo>
                        <a:lnTo>
                          <a:pt x="134" y="19"/>
                        </a:lnTo>
                        <a:lnTo>
                          <a:pt x="134" y="19"/>
                        </a:lnTo>
                        <a:lnTo>
                          <a:pt x="132" y="19"/>
                        </a:lnTo>
                        <a:lnTo>
                          <a:pt x="132" y="21"/>
                        </a:lnTo>
                        <a:lnTo>
                          <a:pt x="134" y="21"/>
                        </a:lnTo>
                        <a:lnTo>
                          <a:pt x="134" y="21"/>
                        </a:lnTo>
                        <a:lnTo>
                          <a:pt x="134" y="21"/>
                        </a:lnTo>
                        <a:lnTo>
                          <a:pt x="134" y="21"/>
                        </a:lnTo>
                        <a:lnTo>
                          <a:pt x="134" y="21"/>
                        </a:lnTo>
                        <a:lnTo>
                          <a:pt x="134" y="23"/>
                        </a:lnTo>
                        <a:lnTo>
                          <a:pt x="134" y="23"/>
                        </a:lnTo>
                        <a:lnTo>
                          <a:pt x="134" y="25"/>
                        </a:lnTo>
                        <a:lnTo>
                          <a:pt x="135" y="25"/>
                        </a:lnTo>
                        <a:lnTo>
                          <a:pt x="135" y="25"/>
                        </a:lnTo>
                        <a:lnTo>
                          <a:pt x="135" y="25"/>
                        </a:lnTo>
                        <a:lnTo>
                          <a:pt x="137" y="25"/>
                        </a:lnTo>
                        <a:lnTo>
                          <a:pt x="137" y="27"/>
                        </a:lnTo>
                        <a:lnTo>
                          <a:pt x="137" y="27"/>
                        </a:lnTo>
                        <a:lnTo>
                          <a:pt x="135" y="27"/>
                        </a:lnTo>
                        <a:lnTo>
                          <a:pt x="135" y="29"/>
                        </a:lnTo>
                        <a:lnTo>
                          <a:pt x="135" y="29"/>
                        </a:lnTo>
                        <a:lnTo>
                          <a:pt x="135" y="29"/>
                        </a:lnTo>
                        <a:lnTo>
                          <a:pt x="134" y="29"/>
                        </a:lnTo>
                        <a:lnTo>
                          <a:pt x="134" y="29"/>
                        </a:lnTo>
                        <a:lnTo>
                          <a:pt x="134" y="29"/>
                        </a:lnTo>
                        <a:lnTo>
                          <a:pt x="134" y="30"/>
                        </a:lnTo>
                        <a:lnTo>
                          <a:pt x="134" y="30"/>
                        </a:lnTo>
                        <a:lnTo>
                          <a:pt x="134" y="30"/>
                        </a:lnTo>
                        <a:lnTo>
                          <a:pt x="132" y="30"/>
                        </a:lnTo>
                        <a:lnTo>
                          <a:pt x="132" y="32"/>
                        </a:lnTo>
                        <a:lnTo>
                          <a:pt x="132" y="32"/>
                        </a:lnTo>
                        <a:lnTo>
                          <a:pt x="132" y="32"/>
                        </a:lnTo>
                        <a:lnTo>
                          <a:pt x="132" y="32"/>
                        </a:lnTo>
                        <a:lnTo>
                          <a:pt x="132" y="34"/>
                        </a:lnTo>
                        <a:lnTo>
                          <a:pt x="132" y="34"/>
                        </a:lnTo>
                        <a:lnTo>
                          <a:pt x="132" y="36"/>
                        </a:lnTo>
                        <a:lnTo>
                          <a:pt x="130" y="36"/>
                        </a:lnTo>
                        <a:lnTo>
                          <a:pt x="130" y="36"/>
                        </a:lnTo>
                        <a:lnTo>
                          <a:pt x="130" y="36"/>
                        </a:lnTo>
                        <a:lnTo>
                          <a:pt x="128" y="36"/>
                        </a:lnTo>
                        <a:lnTo>
                          <a:pt x="128" y="36"/>
                        </a:lnTo>
                        <a:lnTo>
                          <a:pt x="128" y="36"/>
                        </a:lnTo>
                        <a:lnTo>
                          <a:pt x="128" y="38"/>
                        </a:lnTo>
                        <a:lnTo>
                          <a:pt x="128" y="38"/>
                        </a:lnTo>
                        <a:lnTo>
                          <a:pt x="128" y="38"/>
                        </a:lnTo>
                        <a:lnTo>
                          <a:pt x="128" y="40"/>
                        </a:lnTo>
                        <a:lnTo>
                          <a:pt x="128" y="40"/>
                        </a:lnTo>
                        <a:lnTo>
                          <a:pt x="126" y="40"/>
                        </a:lnTo>
                        <a:lnTo>
                          <a:pt x="126" y="40"/>
                        </a:lnTo>
                        <a:lnTo>
                          <a:pt x="126" y="40"/>
                        </a:lnTo>
                        <a:lnTo>
                          <a:pt x="124" y="40"/>
                        </a:lnTo>
                        <a:lnTo>
                          <a:pt x="124" y="42"/>
                        </a:lnTo>
                        <a:lnTo>
                          <a:pt x="124" y="42"/>
                        </a:lnTo>
                        <a:lnTo>
                          <a:pt x="124" y="42"/>
                        </a:lnTo>
                        <a:lnTo>
                          <a:pt x="124" y="44"/>
                        </a:lnTo>
                        <a:lnTo>
                          <a:pt x="122" y="44"/>
                        </a:lnTo>
                        <a:lnTo>
                          <a:pt x="122" y="44"/>
                        </a:lnTo>
                        <a:lnTo>
                          <a:pt x="122" y="46"/>
                        </a:lnTo>
                        <a:lnTo>
                          <a:pt x="122" y="46"/>
                        </a:lnTo>
                        <a:lnTo>
                          <a:pt x="122" y="46"/>
                        </a:lnTo>
                        <a:lnTo>
                          <a:pt x="122" y="46"/>
                        </a:lnTo>
                        <a:lnTo>
                          <a:pt x="122" y="46"/>
                        </a:lnTo>
                        <a:lnTo>
                          <a:pt x="122" y="48"/>
                        </a:lnTo>
                        <a:lnTo>
                          <a:pt x="120" y="48"/>
                        </a:lnTo>
                        <a:lnTo>
                          <a:pt x="120" y="48"/>
                        </a:lnTo>
                        <a:lnTo>
                          <a:pt x="120" y="48"/>
                        </a:lnTo>
                        <a:lnTo>
                          <a:pt x="120" y="50"/>
                        </a:lnTo>
                        <a:lnTo>
                          <a:pt x="120" y="50"/>
                        </a:lnTo>
                        <a:lnTo>
                          <a:pt x="120" y="50"/>
                        </a:lnTo>
                        <a:lnTo>
                          <a:pt x="120" y="52"/>
                        </a:lnTo>
                        <a:lnTo>
                          <a:pt x="118" y="52"/>
                        </a:lnTo>
                        <a:lnTo>
                          <a:pt x="118" y="52"/>
                        </a:lnTo>
                        <a:lnTo>
                          <a:pt x="118" y="52"/>
                        </a:lnTo>
                        <a:lnTo>
                          <a:pt x="116" y="52"/>
                        </a:lnTo>
                        <a:lnTo>
                          <a:pt x="116" y="53"/>
                        </a:lnTo>
                        <a:lnTo>
                          <a:pt x="116" y="53"/>
                        </a:lnTo>
                        <a:lnTo>
                          <a:pt x="116" y="53"/>
                        </a:lnTo>
                        <a:lnTo>
                          <a:pt x="116" y="53"/>
                        </a:lnTo>
                        <a:lnTo>
                          <a:pt x="114" y="53"/>
                        </a:lnTo>
                        <a:lnTo>
                          <a:pt x="114" y="53"/>
                        </a:lnTo>
                        <a:lnTo>
                          <a:pt x="112" y="53"/>
                        </a:lnTo>
                        <a:lnTo>
                          <a:pt x="112" y="53"/>
                        </a:lnTo>
                        <a:lnTo>
                          <a:pt x="112" y="53"/>
                        </a:lnTo>
                        <a:lnTo>
                          <a:pt x="112" y="53"/>
                        </a:lnTo>
                        <a:lnTo>
                          <a:pt x="112" y="55"/>
                        </a:lnTo>
                        <a:lnTo>
                          <a:pt x="111" y="55"/>
                        </a:lnTo>
                        <a:lnTo>
                          <a:pt x="111" y="55"/>
                        </a:lnTo>
                        <a:lnTo>
                          <a:pt x="111" y="55"/>
                        </a:lnTo>
                        <a:lnTo>
                          <a:pt x="111" y="57"/>
                        </a:lnTo>
                        <a:lnTo>
                          <a:pt x="111" y="57"/>
                        </a:lnTo>
                        <a:lnTo>
                          <a:pt x="111" y="57"/>
                        </a:lnTo>
                        <a:lnTo>
                          <a:pt x="111" y="59"/>
                        </a:lnTo>
                        <a:lnTo>
                          <a:pt x="111" y="59"/>
                        </a:lnTo>
                        <a:lnTo>
                          <a:pt x="111" y="61"/>
                        </a:lnTo>
                        <a:lnTo>
                          <a:pt x="111" y="61"/>
                        </a:lnTo>
                        <a:lnTo>
                          <a:pt x="111" y="61"/>
                        </a:lnTo>
                        <a:lnTo>
                          <a:pt x="111" y="63"/>
                        </a:lnTo>
                        <a:lnTo>
                          <a:pt x="111" y="63"/>
                        </a:lnTo>
                        <a:lnTo>
                          <a:pt x="111" y="63"/>
                        </a:lnTo>
                        <a:lnTo>
                          <a:pt x="111" y="63"/>
                        </a:lnTo>
                        <a:lnTo>
                          <a:pt x="112" y="63"/>
                        </a:lnTo>
                        <a:lnTo>
                          <a:pt x="112" y="63"/>
                        </a:lnTo>
                        <a:lnTo>
                          <a:pt x="112" y="65"/>
                        </a:lnTo>
                        <a:lnTo>
                          <a:pt x="112" y="65"/>
                        </a:lnTo>
                        <a:lnTo>
                          <a:pt x="114" y="65"/>
                        </a:lnTo>
                        <a:lnTo>
                          <a:pt x="114" y="65"/>
                        </a:lnTo>
                        <a:lnTo>
                          <a:pt x="116" y="65"/>
                        </a:lnTo>
                        <a:lnTo>
                          <a:pt x="116" y="65"/>
                        </a:lnTo>
                        <a:lnTo>
                          <a:pt x="116" y="65"/>
                        </a:lnTo>
                        <a:lnTo>
                          <a:pt x="116" y="67"/>
                        </a:lnTo>
                        <a:lnTo>
                          <a:pt x="116" y="67"/>
                        </a:lnTo>
                        <a:lnTo>
                          <a:pt x="116" y="67"/>
                        </a:lnTo>
                        <a:lnTo>
                          <a:pt x="116" y="69"/>
                        </a:lnTo>
                        <a:lnTo>
                          <a:pt x="116" y="69"/>
                        </a:lnTo>
                        <a:lnTo>
                          <a:pt x="116" y="69"/>
                        </a:lnTo>
                        <a:lnTo>
                          <a:pt x="116" y="69"/>
                        </a:lnTo>
                        <a:lnTo>
                          <a:pt x="116" y="69"/>
                        </a:lnTo>
                        <a:lnTo>
                          <a:pt x="114" y="69"/>
                        </a:lnTo>
                        <a:lnTo>
                          <a:pt x="114" y="71"/>
                        </a:lnTo>
                        <a:lnTo>
                          <a:pt x="114" y="71"/>
                        </a:lnTo>
                        <a:lnTo>
                          <a:pt x="112" y="71"/>
                        </a:lnTo>
                        <a:lnTo>
                          <a:pt x="112" y="71"/>
                        </a:lnTo>
                        <a:lnTo>
                          <a:pt x="112" y="71"/>
                        </a:lnTo>
                        <a:lnTo>
                          <a:pt x="111" y="71"/>
                        </a:lnTo>
                        <a:lnTo>
                          <a:pt x="111" y="71"/>
                        </a:lnTo>
                        <a:lnTo>
                          <a:pt x="111" y="69"/>
                        </a:lnTo>
                        <a:lnTo>
                          <a:pt x="111" y="69"/>
                        </a:lnTo>
                        <a:lnTo>
                          <a:pt x="109" y="69"/>
                        </a:lnTo>
                        <a:lnTo>
                          <a:pt x="109" y="69"/>
                        </a:lnTo>
                        <a:lnTo>
                          <a:pt x="109" y="69"/>
                        </a:lnTo>
                        <a:lnTo>
                          <a:pt x="107" y="69"/>
                        </a:lnTo>
                        <a:lnTo>
                          <a:pt x="107" y="69"/>
                        </a:lnTo>
                        <a:lnTo>
                          <a:pt x="107" y="69"/>
                        </a:lnTo>
                        <a:lnTo>
                          <a:pt x="107" y="69"/>
                        </a:lnTo>
                        <a:lnTo>
                          <a:pt x="105" y="69"/>
                        </a:lnTo>
                        <a:lnTo>
                          <a:pt x="105" y="69"/>
                        </a:lnTo>
                        <a:lnTo>
                          <a:pt x="105" y="69"/>
                        </a:lnTo>
                        <a:lnTo>
                          <a:pt x="103" y="69"/>
                        </a:lnTo>
                        <a:lnTo>
                          <a:pt x="103" y="69"/>
                        </a:lnTo>
                        <a:lnTo>
                          <a:pt x="103" y="71"/>
                        </a:lnTo>
                        <a:lnTo>
                          <a:pt x="101" y="71"/>
                        </a:lnTo>
                        <a:lnTo>
                          <a:pt x="101" y="71"/>
                        </a:lnTo>
                        <a:lnTo>
                          <a:pt x="101" y="71"/>
                        </a:lnTo>
                        <a:lnTo>
                          <a:pt x="99" y="71"/>
                        </a:lnTo>
                        <a:lnTo>
                          <a:pt x="99" y="71"/>
                        </a:lnTo>
                        <a:lnTo>
                          <a:pt x="99" y="71"/>
                        </a:lnTo>
                        <a:lnTo>
                          <a:pt x="99" y="71"/>
                        </a:lnTo>
                        <a:lnTo>
                          <a:pt x="97" y="71"/>
                        </a:lnTo>
                        <a:lnTo>
                          <a:pt x="97" y="73"/>
                        </a:lnTo>
                        <a:lnTo>
                          <a:pt x="97" y="73"/>
                        </a:lnTo>
                        <a:lnTo>
                          <a:pt x="95" y="73"/>
                        </a:lnTo>
                        <a:lnTo>
                          <a:pt x="95" y="73"/>
                        </a:lnTo>
                        <a:lnTo>
                          <a:pt x="95" y="73"/>
                        </a:lnTo>
                        <a:lnTo>
                          <a:pt x="95" y="73"/>
                        </a:lnTo>
                        <a:lnTo>
                          <a:pt x="95" y="75"/>
                        </a:lnTo>
                        <a:lnTo>
                          <a:pt x="93" y="75"/>
                        </a:lnTo>
                        <a:lnTo>
                          <a:pt x="93" y="75"/>
                        </a:lnTo>
                        <a:lnTo>
                          <a:pt x="93" y="75"/>
                        </a:lnTo>
                        <a:lnTo>
                          <a:pt x="93" y="75"/>
                        </a:lnTo>
                        <a:lnTo>
                          <a:pt x="91" y="75"/>
                        </a:lnTo>
                        <a:lnTo>
                          <a:pt x="91" y="75"/>
                        </a:lnTo>
                        <a:lnTo>
                          <a:pt x="91" y="76"/>
                        </a:lnTo>
                        <a:lnTo>
                          <a:pt x="90" y="76"/>
                        </a:lnTo>
                        <a:lnTo>
                          <a:pt x="90" y="76"/>
                        </a:lnTo>
                        <a:lnTo>
                          <a:pt x="90" y="76"/>
                        </a:lnTo>
                        <a:lnTo>
                          <a:pt x="90" y="76"/>
                        </a:lnTo>
                        <a:lnTo>
                          <a:pt x="88" y="76"/>
                        </a:lnTo>
                        <a:lnTo>
                          <a:pt x="88" y="76"/>
                        </a:lnTo>
                        <a:lnTo>
                          <a:pt x="88" y="76"/>
                        </a:lnTo>
                        <a:lnTo>
                          <a:pt x="86" y="76"/>
                        </a:lnTo>
                        <a:lnTo>
                          <a:pt x="86" y="78"/>
                        </a:lnTo>
                        <a:lnTo>
                          <a:pt x="86" y="78"/>
                        </a:lnTo>
                        <a:lnTo>
                          <a:pt x="86" y="78"/>
                        </a:lnTo>
                        <a:lnTo>
                          <a:pt x="86" y="78"/>
                        </a:lnTo>
                        <a:lnTo>
                          <a:pt x="84" y="78"/>
                        </a:lnTo>
                        <a:lnTo>
                          <a:pt x="84" y="80"/>
                        </a:lnTo>
                        <a:lnTo>
                          <a:pt x="84" y="80"/>
                        </a:lnTo>
                        <a:lnTo>
                          <a:pt x="84" y="82"/>
                        </a:lnTo>
                        <a:lnTo>
                          <a:pt x="84" y="82"/>
                        </a:lnTo>
                        <a:lnTo>
                          <a:pt x="84" y="82"/>
                        </a:lnTo>
                        <a:lnTo>
                          <a:pt x="84" y="84"/>
                        </a:lnTo>
                        <a:lnTo>
                          <a:pt x="84" y="84"/>
                        </a:lnTo>
                        <a:lnTo>
                          <a:pt x="84" y="84"/>
                        </a:lnTo>
                        <a:lnTo>
                          <a:pt x="84" y="84"/>
                        </a:lnTo>
                        <a:lnTo>
                          <a:pt x="82" y="84"/>
                        </a:lnTo>
                        <a:lnTo>
                          <a:pt x="82" y="86"/>
                        </a:lnTo>
                        <a:lnTo>
                          <a:pt x="84" y="86"/>
                        </a:lnTo>
                        <a:lnTo>
                          <a:pt x="84" y="86"/>
                        </a:lnTo>
                        <a:lnTo>
                          <a:pt x="84" y="88"/>
                        </a:lnTo>
                        <a:lnTo>
                          <a:pt x="84" y="88"/>
                        </a:lnTo>
                        <a:lnTo>
                          <a:pt x="84" y="90"/>
                        </a:lnTo>
                        <a:lnTo>
                          <a:pt x="84" y="90"/>
                        </a:lnTo>
                        <a:lnTo>
                          <a:pt x="84" y="92"/>
                        </a:lnTo>
                        <a:lnTo>
                          <a:pt x="82" y="92"/>
                        </a:lnTo>
                        <a:lnTo>
                          <a:pt x="82" y="92"/>
                        </a:lnTo>
                        <a:lnTo>
                          <a:pt x="82" y="94"/>
                        </a:lnTo>
                        <a:lnTo>
                          <a:pt x="82" y="94"/>
                        </a:lnTo>
                        <a:lnTo>
                          <a:pt x="82" y="94"/>
                        </a:lnTo>
                        <a:lnTo>
                          <a:pt x="80" y="94"/>
                        </a:lnTo>
                        <a:lnTo>
                          <a:pt x="80" y="94"/>
                        </a:lnTo>
                        <a:lnTo>
                          <a:pt x="80" y="94"/>
                        </a:lnTo>
                        <a:lnTo>
                          <a:pt x="80" y="94"/>
                        </a:lnTo>
                        <a:lnTo>
                          <a:pt x="80" y="96"/>
                        </a:lnTo>
                        <a:lnTo>
                          <a:pt x="80" y="96"/>
                        </a:lnTo>
                        <a:lnTo>
                          <a:pt x="78" y="96"/>
                        </a:lnTo>
                        <a:lnTo>
                          <a:pt x="78" y="96"/>
                        </a:lnTo>
                        <a:lnTo>
                          <a:pt x="78" y="98"/>
                        </a:lnTo>
                        <a:lnTo>
                          <a:pt x="78" y="98"/>
                        </a:lnTo>
                        <a:lnTo>
                          <a:pt x="78" y="98"/>
                        </a:lnTo>
                        <a:lnTo>
                          <a:pt x="78" y="99"/>
                        </a:lnTo>
                        <a:lnTo>
                          <a:pt x="78" y="99"/>
                        </a:lnTo>
                        <a:lnTo>
                          <a:pt x="78" y="101"/>
                        </a:lnTo>
                        <a:lnTo>
                          <a:pt x="78" y="101"/>
                        </a:lnTo>
                        <a:lnTo>
                          <a:pt x="76" y="101"/>
                        </a:lnTo>
                        <a:lnTo>
                          <a:pt x="76" y="101"/>
                        </a:lnTo>
                        <a:lnTo>
                          <a:pt x="76" y="103"/>
                        </a:lnTo>
                        <a:lnTo>
                          <a:pt x="76" y="103"/>
                        </a:lnTo>
                        <a:lnTo>
                          <a:pt x="76" y="103"/>
                        </a:lnTo>
                        <a:lnTo>
                          <a:pt x="74" y="103"/>
                        </a:lnTo>
                        <a:lnTo>
                          <a:pt x="74" y="105"/>
                        </a:lnTo>
                        <a:lnTo>
                          <a:pt x="74" y="105"/>
                        </a:lnTo>
                        <a:lnTo>
                          <a:pt x="74" y="105"/>
                        </a:lnTo>
                        <a:lnTo>
                          <a:pt x="74" y="107"/>
                        </a:lnTo>
                        <a:lnTo>
                          <a:pt x="74" y="107"/>
                        </a:lnTo>
                        <a:lnTo>
                          <a:pt x="74" y="107"/>
                        </a:lnTo>
                        <a:lnTo>
                          <a:pt x="74" y="109"/>
                        </a:lnTo>
                        <a:lnTo>
                          <a:pt x="74" y="109"/>
                        </a:lnTo>
                        <a:lnTo>
                          <a:pt x="74" y="109"/>
                        </a:lnTo>
                        <a:lnTo>
                          <a:pt x="74" y="109"/>
                        </a:lnTo>
                        <a:lnTo>
                          <a:pt x="74" y="109"/>
                        </a:lnTo>
                        <a:lnTo>
                          <a:pt x="74" y="111"/>
                        </a:lnTo>
                        <a:lnTo>
                          <a:pt x="74" y="111"/>
                        </a:lnTo>
                        <a:lnTo>
                          <a:pt x="74" y="111"/>
                        </a:lnTo>
                        <a:lnTo>
                          <a:pt x="74" y="111"/>
                        </a:lnTo>
                        <a:lnTo>
                          <a:pt x="72" y="111"/>
                        </a:lnTo>
                        <a:lnTo>
                          <a:pt x="72" y="111"/>
                        </a:lnTo>
                        <a:lnTo>
                          <a:pt x="72" y="111"/>
                        </a:lnTo>
                        <a:lnTo>
                          <a:pt x="70" y="111"/>
                        </a:lnTo>
                        <a:lnTo>
                          <a:pt x="70" y="113"/>
                        </a:lnTo>
                        <a:lnTo>
                          <a:pt x="70" y="113"/>
                        </a:lnTo>
                        <a:lnTo>
                          <a:pt x="68" y="113"/>
                        </a:lnTo>
                        <a:lnTo>
                          <a:pt x="68" y="113"/>
                        </a:lnTo>
                        <a:lnTo>
                          <a:pt x="68" y="113"/>
                        </a:lnTo>
                        <a:lnTo>
                          <a:pt x="68" y="113"/>
                        </a:lnTo>
                        <a:lnTo>
                          <a:pt x="67" y="113"/>
                        </a:lnTo>
                        <a:lnTo>
                          <a:pt x="67" y="115"/>
                        </a:lnTo>
                        <a:lnTo>
                          <a:pt x="67" y="115"/>
                        </a:lnTo>
                        <a:lnTo>
                          <a:pt x="67" y="115"/>
                        </a:lnTo>
                        <a:lnTo>
                          <a:pt x="67" y="115"/>
                        </a:lnTo>
                        <a:lnTo>
                          <a:pt x="67" y="117"/>
                        </a:lnTo>
                        <a:lnTo>
                          <a:pt x="67" y="117"/>
                        </a:lnTo>
                        <a:lnTo>
                          <a:pt x="65" y="117"/>
                        </a:lnTo>
                        <a:lnTo>
                          <a:pt x="65" y="117"/>
                        </a:lnTo>
                        <a:lnTo>
                          <a:pt x="65" y="117"/>
                        </a:lnTo>
                        <a:lnTo>
                          <a:pt x="63" y="117"/>
                        </a:lnTo>
                        <a:lnTo>
                          <a:pt x="63" y="119"/>
                        </a:lnTo>
                        <a:lnTo>
                          <a:pt x="63" y="119"/>
                        </a:lnTo>
                        <a:lnTo>
                          <a:pt x="63" y="119"/>
                        </a:lnTo>
                        <a:lnTo>
                          <a:pt x="63" y="119"/>
                        </a:lnTo>
                        <a:lnTo>
                          <a:pt x="61" y="119"/>
                        </a:lnTo>
                        <a:lnTo>
                          <a:pt x="61" y="121"/>
                        </a:lnTo>
                        <a:lnTo>
                          <a:pt x="61" y="121"/>
                        </a:lnTo>
                        <a:lnTo>
                          <a:pt x="61" y="121"/>
                        </a:lnTo>
                        <a:lnTo>
                          <a:pt x="61" y="121"/>
                        </a:lnTo>
                        <a:lnTo>
                          <a:pt x="59" y="121"/>
                        </a:lnTo>
                        <a:lnTo>
                          <a:pt x="59" y="122"/>
                        </a:lnTo>
                        <a:lnTo>
                          <a:pt x="59" y="122"/>
                        </a:lnTo>
                        <a:lnTo>
                          <a:pt x="59" y="122"/>
                        </a:lnTo>
                        <a:lnTo>
                          <a:pt x="59" y="124"/>
                        </a:lnTo>
                        <a:lnTo>
                          <a:pt x="57" y="124"/>
                        </a:lnTo>
                        <a:lnTo>
                          <a:pt x="57" y="124"/>
                        </a:lnTo>
                        <a:lnTo>
                          <a:pt x="57" y="124"/>
                        </a:lnTo>
                        <a:lnTo>
                          <a:pt x="57" y="124"/>
                        </a:lnTo>
                        <a:lnTo>
                          <a:pt x="55" y="124"/>
                        </a:lnTo>
                        <a:lnTo>
                          <a:pt x="55" y="124"/>
                        </a:lnTo>
                        <a:lnTo>
                          <a:pt x="55" y="124"/>
                        </a:lnTo>
                        <a:lnTo>
                          <a:pt x="53" y="124"/>
                        </a:lnTo>
                        <a:lnTo>
                          <a:pt x="53" y="124"/>
                        </a:lnTo>
                        <a:lnTo>
                          <a:pt x="53" y="124"/>
                        </a:lnTo>
                        <a:lnTo>
                          <a:pt x="53" y="126"/>
                        </a:lnTo>
                        <a:lnTo>
                          <a:pt x="51" y="126"/>
                        </a:lnTo>
                        <a:lnTo>
                          <a:pt x="51" y="126"/>
                        </a:lnTo>
                        <a:lnTo>
                          <a:pt x="51" y="126"/>
                        </a:lnTo>
                        <a:lnTo>
                          <a:pt x="51" y="126"/>
                        </a:lnTo>
                        <a:lnTo>
                          <a:pt x="49" y="126"/>
                        </a:lnTo>
                        <a:lnTo>
                          <a:pt x="49" y="126"/>
                        </a:lnTo>
                        <a:lnTo>
                          <a:pt x="47" y="126"/>
                        </a:lnTo>
                        <a:lnTo>
                          <a:pt x="47" y="126"/>
                        </a:lnTo>
                        <a:lnTo>
                          <a:pt x="47" y="126"/>
                        </a:lnTo>
                        <a:lnTo>
                          <a:pt x="46" y="126"/>
                        </a:lnTo>
                        <a:lnTo>
                          <a:pt x="46" y="128"/>
                        </a:lnTo>
                        <a:lnTo>
                          <a:pt x="46" y="128"/>
                        </a:lnTo>
                        <a:lnTo>
                          <a:pt x="46" y="128"/>
                        </a:lnTo>
                        <a:lnTo>
                          <a:pt x="44" y="128"/>
                        </a:lnTo>
                        <a:lnTo>
                          <a:pt x="44" y="128"/>
                        </a:lnTo>
                        <a:lnTo>
                          <a:pt x="44" y="126"/>
                        </a:lnTo>
                        <a:lnTo>
                          <a:pt x="42" y="126"/>
                        </a:lnTo>
                        <a:lnTo>
                          <a:pt x="42" y="126"/>
                        </a:lnTo>
                        <a:lnTo>
                          <a:pt x="42" y="126"/>
                        </a:lnTo>
                        <a:lnTo>
                          <a:pt x="42" y="126"/>
                        </a:lnTo>
                        <a:lnTo>
                          <a:pt x="42" y="124"/>
                        </a:lnTo>
                        <a:lnTo>
                          <a:pt x="40" y="124"/>
                        </a:lnTo>
                        <a:lnTo>
                          <a:pt x="40" y="124"/>
                        </a:lnTo>
                        <a:lnTo>
                          <a:pt x="40" y="124"/>
                        </a:lnTo>
                        <a:lnTo>
                          <a:pt x="38" y="124"/>
                        </a:lnTo>
                        <a:lnTo>
                          <a:pt x="38" y="126"/>
                        </a:lnTo>
                        <a:lnTo>
                          <a:pt x="38" y="126"/>
                        </a:lnTo>
                        <a:lnTo>
                          <a:pt x="36" y="126"/>
                        </a:lnTo>
                        <a:lnTo>
                          <a:pt x="36" y="126"/>
                        </a:lnTo>
                        <a:lnTo>
                          <a:pt x="36" y="126"/>
                        </a:lnTo>
                        <a:lnTo>
                          <a:pt x="34" y="126"/>
                        </a:lnTo>
                        <a:lnTo>
                          <a:pt x="34" y="126"/>
                        </a:lnTo>
                        <a:lnTo>
                          <a:pt x="34" y="126"/>
                        </a:lnTo>
                        <a:lnTo>
                          <a:pt x="34" y="126"/>
                        </a:lnTo>
                        <a:lnTo>
                          <a:pt x="32" y="126"/>
                        </a:lnTo>
                        <a:lnTo>
                          <a:pt x="32" y="126"/>
                        </a:lnTo>
                        <a:lnTo>
                          <a:pt x="32" y="126"/>
                        </a:lnTo>
                        <a:lnTo>
                          <a:pt x="32" y="124"/>
                        </a:lnTo>
                        <a:lnTo>
                          <a:pt x="30" y="124"/>
                        </a:lnTo>
                        <a:lnTo>
                          <a:pt x="30" y="124"/>
                        </a:lnTo>
                        <a:lnTo>
                          <a:pt x="30" y="124"/>
                        </a:lnTo>
                        <a:lnTo>
                          <a:pt x="30" y="122"/>
                        </a:lnTo>
                        <a:lnTo>
                          <a:pt x="30" y="122"/>
                        </a:lnTo>
                        <a:lnTo>
                          <a:pt x="30" y="122"/>
                        </a:lnTo>
                        <a:lnTo>
                          <a:pt x="30" y="121"/>
                        </a:lnTo>
                        <a:lnTo>
                          <a:pt x="30" y="121"/>
                        </a:lnTo>
                        <a:lnTo>
                          <a:pt x="28" y="121"/>
                        </a:lnTo>
                        <a:lnTo>
                          <a:pt x="28" y="121"/>
                        </a:lnTo>
                        <a:lnTo>
                          <a:pt x="28" y="122"/>
                        </a:lnTo>
                        <a:lnTo>
                          <a:pt x="26" y="122"/>
                        </a:lnTo>
                        <a:lnTo>
                          <a:pt x="26" y="122"/>
                        </a:lnTo>
                        <a:lnTo>
                          <a:pt x="26" y="121"/>
                        </a:lnTo>
                        <a:lnTo>
                          <a:pt x="26" y="121"/>
                        </a:lnTo>
                        <a:lnTo>
                          <a:pt x="26" y="122"/>
                        </a:lnTo>
                        <a:lnTo>
                          <a:pt x="24" y="122"/>
                        </a:lnTo>
                        <a:lnTo>
                          <a:pt x="24" y="122"/>
                        </a:lnTo>
                        <a:lnTo>
                          <a:pt x="24" y="122"/>
                        </a:lnTo>
                        <a:lnTo>
                          <a:pt x="24" y="122"/>
                        </a:lnTo>
                        <a:lnTo>
                          <a:pt x="24" y="122"/>
                        </a:lnTo>
                        <a:lnTo>
                          <a:pt x="23" y="122"/>
                        </a:lnTo>
                        <a:lnTo>
                          <a:pt x="23" y="121"/>
                        </a:lnTo>
                        <a:lnTo>
                          <a:pt x="23" y="121"/>
                        </a:lnTo>
                        <a:lnTo>
                          <a:pt x="23" y="121"/>
                        </a:lnTo>
                        <a:lnTo>
                          <a:pt x="21" y="121"/>
                        </a:lnTo>
                        <a:lnTo>
                          <a:pt x="21" y="119"/>
                        </a:lnTo>
                        <a:lnTo>
                          <a:pt x="21" y="119"/>
                        </a:lnTo>
                        <a:lnTo>
                          <a:pt x="21" y="119"/>
                        </a:lnTo>
                        <a:lnTo>
                          <a:pt x="21" y="119"/>
                        </a:lnTo>
                        <a:lnTo>
                          <a:pt x="21" y="117"/>
                        </a:lnTo>
                        <a:lnTo>
                          <a:pt x="19" y="117"/>
                        </a:lnTo>
                        <a:lnTo>
                          <a:pt x="19" y="117"/>
                        </a:lnTo>
                        <a:lnTo>
                          <a:pt x="19" y="117"/>
                        </a:lnTo>
                        <a:lnTo>
                          <a:pt x="19" y="117"/>
                        </a:lnTo>
                        <a:lnTo>
                          <a:pt x="17" y="117"/>
                        </a:lnTo>
                        <a:lnTo>
                          <a:pt x="17" y="117"/>
                        </a:lnTo>
                        <a:lnTo>
                          <a:pt x="17" y="117"/>
                        </a:lnTo>
                        <a:lnTo>
                          <a:pt x="17" y="119"/>
                        </a:lnTo>
                        <a:lnTo>
                          <a:pt x="15" y="119"/>
                        </a:lnTo>
                        <a:lnTo>
                          <a:pt x="15" y="119"/>
                        </a:lnTo>
                        <a:lnTo>
                          <a:pt x="15" y="119"/>
                        </a:lnTo>
                        <a:lnTo>
                          <a:pt x="15" y="119"/>
                        </a:lnTo>
                        <a:lnTo>
                          <a:pt x="15" y="119"/>
                        </a:lnTo>
                        <a:lnTo>
                          <a:pt x="15" y="119"/>
                        </a:lnTo>
                        <a:lnTo>
                          <a:pt x="13" y="119"/>
                        </a:lnTo>
                        <a:lnTo>
                          <a:pt x="13" y="119"/>
                        </a:lnTo>
                        <a:lnTo>
                          <a:pt x="13" y="119"/>
                        </a:lnTo>
                        <a:lnTo>
                          <a:pt x="11" y="119"/>
                        </a:lnTo>
                        <a:lnTo>
                          <a:pt x="11" y="119"/>
                        </a:lnTo>
                        <a:lnTo>
                          <a:pt x="11" y="119"/>
                        </a:lnTo>
                        <a:lnTo>
                          <a:pt x="9" y="119"/>
                        </a:lnTo>
                        <a:lnTo>
                          <a:pt x="9" y="119"/>
                        </a:lnTo>
                        <a:lnTo>
                          <a:pt x="9" y="119"/>
                        </a:lnTo>
                        <a:lnTo>
                          <a:pt x="7" y="119"/>
                        </a:lnTo>
                        <a:lnTo>
                          <a:pt x="7" y="119"/>
                        </a:lnTo>
                        <a:lnTo>
                          <a:pt x="7" y="119"/>
                        </a:lnTo>
                        <a:lnTo>
                          <a:pt x="5" y="119"/>
                        </a:lnTo>
                        <a:lnTo>
                          <a:pt x="5" y="119"/>
                        </a:lnTo>
                        <a:lnTo>
                          <a:pt x="3" y="119"/>
                        </a:lnTo>
                        <a:lnTo>
                          <a:pt x="3" y="117"/>
                        </a:lnTo>
                        <a:lnTo>
                          <a:pt x="3" y="117"/>
                        </a:lnTo>
                        <a:lnTo>
                          <a:pt x="3" y="117"/>
                        </a:lnTo>
                        <a:lnTo>
                          <a:pt x="3" y="117"/>
                        </a:lnTo>
                        <a:lnTo>
                          <a:pt x="3" y="117"/>
                        </a:lnTo>
                        <a:lnTo>
                          <a:pt x="1" y="117"/>
                        </a:lnTo>
                        <a:lnTo>
                          <a:pt x="1" y="115"/>
                        </a:lnTo>
                        <a:lnTo>
                          <a:pt x="1" y="115"/>
                        </a:lnTo>
                        <a:lnTo>
                          <a:pt x="0" y="115"/>
                        </a:lnTo>
                        <a:lnTo>
                          <a:pt x="0" y="115"/>
                        </a:lnTo>
                        <a:lnTo>
                          <a:pt x="0" y="115"/>
                        </a:lnTo>
                        <a:lnTo>
                          <a:pt x="0" y="113"/>
                        </a:lnTo>
                        <a:lnTo>
                          <a:pt x="0" y="113"/>
                        </a:lnTo>
                        <a:lnTo>
                          <a:pt x="0" y="111"/>
                        </a:lnTo>
                        <a:lnTo>
                          <a:pt x="0" y="111"/>
                        </a:lnTo>
                        <a:lnTo>
                          <a:pt x="0" y="109"/>
                        </a:lnTo>
                        <a:lnTo>
                          <a:pt x="0" y="109"/>
                        </a:lnTo>
                        <a:lnTo>
                          <a:pt x="0" y="109"/>
                        </a:lnTo>
                        <a:lnTo>
                          <a:pt x="0" y="109"/>
                        </a:lnTo>
                        <a:lnTo>
                          <a:pt x="0" y="109"/>
                        </a:lnTo>
                        <a:lnTo>
                          <a:pt x="0" y="107"/>
                        </a:lnTo>
                        <a:lnTo>
                          <a:pt x="0" y="107"/>
                        </a:lnTo>
                        <a:lnTo>
                          <a:pt x="0" y="107"/>
                        </a:lnTo>
                        <a:lnTo>
                          <a:pt x="1" y="107"/>
                        </a:lnTo>
                        <a:lnTo>
                          <a:pt x="1" y="105"/>
                        </a:lnTo>
                        <a:lnTo>
                          <a:pt x="1" y="105"/>
                        </a:lnTo>
                        <a:lnTo>
                          <a:pt x="1" y="105"/>
                        </a:lnTo>
                        <a:lnTo>
                          <a:pt x="3" y="105"/>
                        </a:lnTo>
                        <a:lnTo>
                          <a:pt x="3" y="103"/>
                        </a:lnTo>
                        <a:lnTo>
                          <a:pt x="3" y="103"/>
                        </a:lnTo>
                        <a:lnTo>
                          <a:pt x="3" y="103"/>
                        </a:lnTo>
                        <a:lnTo>
                          <a:pt x="3" y="103"/>
                        </a:lnTo>
                        <a:lnTo>
                          <a:pt x="3" y="101"/>
                        </a:lnTo>
                        <a:lnTo>
                          <a:pt x="5" y="101"/>
                        </a:lnTo>
                        <a:lnTo>
                          <a:pt x="5" y="101"/>
                        </a:lnTo>
                        <a:lnTo>
                          <a:pt x="5" y="101"/>
                        </a:lnTo>
                        <a:lnTo>
                          <a:pt x="5" y="101"/>
                        </a:lnTo>
                        <a:lnTo>
                          <a:pt x="5" y="99"/>
                        </a:lnTo>
                        <a:lnTo>
                          <a:pt x="5" y="99"/>
                        </a:lnTo>
                        <a:lnTo>
                          <a:pt x="7" y="99"/>
                        </a:lnTo>
                        <a:lnTo>
                          <a:pt x="7" y="98"/>
                        </a:lnTo>
                        <a:lnTo>
                          <a:pt x="7" y="98"/>
                        </a:lnTo>
                        <a:lnTo>
                          <a:pt x="7" y="98"/>
                        </a:lnTo>
                        <a:lnTo>
                          <a:pt x="7" y="98"/>
                        </a:lnTo>
                        <a:lnTo>
                          <a:pt x="7" y="96"/>
                        </a:lnTo>
                        <a:lnTo>
                          <a:pt x="9" y="96"/>
                        </a:lnTo>
                        <a:lnTo>
                          <a:pt x="9" y="96"/>
                        </a:lnTo>
                        <a:lnTo>
                          <a:pt x="9" y="96"/>
                        </a:lnTo>
                        <a:lnTo>
                          <a:pt x="9" y="94"/>
                        </a:lnTo>
                        <a:lnTo>
                          <a:pt x="9" y="94"/>
                        </a:lnTo>
                        <a:lnTo>
                          <a:pt x="9" y="94"/>
                        </a:lnTo>
                        <a:lnTo>
                          <a:pt x="11" y="94"/>
                        </a:lnTo>
                        <a:lnTo>
                          <a:pt x="11" y="94"/>
                        </a:lnTo>
                        <a:lnTo>
                          <a:pt x="11" y="94"/>
                        </a:lnTo>
                        <a:lnTo>
                          <a:pt x="13" y="94"/>
                        </a:lnTo>
                        <a:lnTo>
                          <a:pt x="13" y="92"/>
                        </a:lnTo>
                        <a:lnTo>
                          <a:pt x="13" y="92"/>
                        </a:lnTo>
                        <a:lnTo>
                          <a:pt x="13" y="92"/>
                        </a:lnTo>
                        <a:lnTo>
                          <a:pt x="13" y="92"/>
                        </a:lnTo>
                        <a:lnTo>
                          <a:pt x="13" y="90"/>
                        </a:lnTo>
                        <a:lnTo>
                          <a:pt x="15" y="90"/>
                        </a:lnTo>
                        <a:lnTo>
                          <a:pt x="15" y="90"/>
                        </a:lnTo>
                        <a:lnTo>
                          <a:pt x="15" y="90"/>
                        </a:lnTo>
                        <a:lnTo>
                          <a:pt x="15" y="90"/>
                        </a:lnTo>
                        <a:lnTo>
                          <a:pt x="15" y="88"/>
                        </a:lnTo>
                        <a:lnTo>
                          <a:pt x="17" y="88"/>
                        </a:lnTo>
                        <a:lnTo>
                          <a:pt x="17" y="88"/>
                        </a:lnTo>
                        <a:lnTo>
                          <a:pt x="17" y="88"/>
                        </a:lnTo>
                        <a:lnTo>
                          <a:pt x="19" y="88"/>
                        </a:lnTo>
                        <a:lnTo>
                          <a:pt x="19" y="86"/>
                        </a:lnTo>
                        <a:lnTo>
                          <a:pt x="19" y="86"/>
                        </a:lnTo>
                        <a:lnTo>
                          <a:pt x="19" y="86"/>
                        </a:lnTo>
                        <a:lnTo>
                          <a:pt x="19" y="86"/>
                        </a:lnTo>
                        <a:lnTo>
                          <a:pt x="21" y="86"/>
                        </a:lnTo>
                        <a:lnTo>
                          <a:pt x="21" y="84"/>
                        </a:lnTo>
                        <a:lnTo>
                          <a:pt x="21" y="84"/>
                        </a:lnTo>
                        <a:lnTo>
                          <a:pt x="21" y="84"/>
                        </a:lnTo>
                        <a:lnTo>
                          <a:pt x="21" y="84"/>
                        </a:lnTo>
                        <a:lnTo>
                          <a:pt x="23" y="84"/>
                        </a:lnTo>
                        <a:lnTo>
                          <a:pt x="23" y="84"/>
                        </a:lnTo>
                        <a:lnTo>
                          <a:pt x="23" y="84"/>
                        </a:lnTo>
                        <a:lnTo>
                          <a:pt x="24" y="84"/>
                        </a:lnTo>
                        <a:lnTo>
                          <a:pt x="24" y="82"/>
                        </a:lnTo>
                        <a:lnTo>
                          <a:pt x="24" y="82"/>
                        </a:lnTo>
                        <a:lnTo>
                          <a:pt x="24" y="82"/>
                        </a:lnTo>
                        <a:lnTo>
                          <a:pt x="24" y="80"/>
                        </a:lnTo>
                        <a:lnTo>
                          <a:pt x="24" y="80"/>
                        </a:lnTo>
                        <a:lnTo>
                          <a:pt x="24" y="80"/>
                        </a:lnTo>
                        <a:lnTo>
                          <a:pt x="26" y="80"/>
                        </a:lnTo>
                        <a:lnTo>
                          <a:pt x="26" y="80"/>
                        </a:lnTo>
                        <a:lnTo>
                          <a:pt x="26" y="78"/>
                        </a:lnTo>
                        <a:lnTo>
                          <a:pt x="26" y="78"/>
                        </a:lnTo>
                        <a:lnTo>
                          <a:pt x="26" y="78"/>
                        </a:lnTo>
                        <a:lnTo>
                          <a:pt x="28" y="78"/>
                        </a:lnTo>
                        <a:lnTo>
                          <a:pt x="28" y="76"/>
                        </a:lnTo>
                        <a:lnTo>
                          <a:pt x="28" y="76"/>
                        </a:lnTo>
                        <a:lnTo>
                          <a:pt x="28" y="76"/>
                        </a:lnTo>
                        <a:lnTo>
                          <a:pt x="30" y="76"/>
                        </a:lnTo>
                        <a:lnTo>
                          <a:pt x="30" y="76"/>
                        </a:lnTo>
                        <a:lnTo>
                          <a:pt x="30" y="76"/>
                        </a:lnTo>
                        <a:lnTo>
                          <a:pt x="30" y="76"/>
                        </a:lnTo>
                        <a:lnTo>
                          <a:pt x="30" y="75"/>
                        </a:lnTo>
                        <a:lnTo>
                          <a:pt x="32" y="75"/>
                        </a:lnTo>
                        <a:lnTo>
                          <a:pt x="32" y="75"/>
                        </a:lnTo>
                        <a:lnTo>
                          <a:pt x="32" y="75"/>
                        </a:lnTo>
                        <a:lnTo>
                          <a:pt x="32" y="73"/>
                        </a:lnTo>
                        <a:lnTo>
                          <a:pt x="32" y="73"/>
                        </a:lnTo>
                        <a:lnTo>
                          <a:pt x="34" y="73"/>
                        </a:lnTo>
                        <a:lnTo>
                          <a:pt x="34" y="73"/>
                        </a:lnTo>
                        <a:lnTo>
                          <a:pt x="34" y="73"/>
                        </a:lnTo>
                        <a:lnTo>
                          <a:pt x="36" y="73"/>
                        </a:lnTo>
                        <a:lnTo>
                          <a:pt x="36" y="73"/>
                        </a:lnTo>
                        <a:lnTo>
                          <a:pt x="36" y="71"/>
                        </a:lnTo>
                        <a:lnTo>
                          <a:pt x="36" y="71"/>
                        </a:lnTo>
                        <a:lnTo>
                          <a:pt x="38" y="71"/>
                        </a:lnTo>
                        <a:lnTo>
                          <a:pt x="38" y="71"/>
                        </a:lnTo>
                        <a:lnTo>
                          <a:pt x="38" y="71"/>
                        </a:lnTo>
                        <a:lnTo>
                          <a:pt x="38" y="71"/>
                        </a:lnTo>
                        <a:lnTo>
                          <a:pt x="40" y="71"/>
                        </a:lnTo>
                        <a:lnTo>
                          <a:pt x="40" y="71"/>
                        </a:lnTo>
                        <a:lnTo>
                          <a:pt x="40" y="71"/>
                        </a:lnTo>
                        <a:lnTo>
                          <a:pt x="42" y="71"/>
                        </a:lnTo>
                        <a:lnTo>
                          <a:pt x="42" y="71"/>
                        </a:lnTo>
                        <a:lnTo>
                          <a:pt x="42" y="71"/>
                        </a:lnTo>
                        <a:lnTo>
                          <a:pt x="42" y="69"/>
                        </a:lnTo>
                        <a:lnTo>
                          <a:pt x="42" y="69"/>
                        </a:lnTo>
                        <a:lnTo>
                          <a:pt x="44" y="69"/>
                        </a:lnTo>
                        <a:lnTo>
                          <a:pt x="44" y="69"/>
                        </a:lnTo>
                        <a:lnTo>
                          <a:pt x="44" y="69"/>
                        </a:lnTo>
                        <a:lnTo>
                          <a:pt x="46" y="69"/>
                        </a:lnTo>
                        <a:lnTo>
                          <a:pt x="46" y="69"/>
                        </a:lnTo>
                        <a:lnTo>
                          <a:pt x="46" y="69"/>
                        </a:lnTo>
                        <a:lnTo>
                          <a:pt x="46" y="69"/>
                        </a:lnTo>
                        <a:lnTo>
                          <a:pt x="46" y="67"/>
                        </a:lnTo>
                        <a:lnTo>
                          <a:pt x="47" y="67"/>
                        </a:lnTo>
                        <a:lnTo>
                          <a:pt x="47" y="67"/>
                        </a:lnTo>
                        <a:lnTo>
                          <a:pt x="47" y="67"/>
                        </a:lnTo>
                        <a:lnTo>
                          <a:pt x="47" y="67"/>
                        </a:lnTo>
                        <a:lnTo>
                          <a:pt x="47" y="65"/>
                        </a:lnTo>
                        <a:lnTo>
                          <a:pt x="49" y="65"/>
                        </a:lnTo>
                        <a:lnTo>
                          <a:pt x="49" y="65"/>
                        </a:lnTo>
                        <a:lnTo>
                          <a:pt x="51" y="65"/>
                        </a:lnTo>
                        <a:lnTo>
                          <a:pt x="51" y="65"/>
                        </a:lnTo>
                        <a:lnTo>
                          <a:pt x="51" y="65"/>
                        </a:lnTo>
                        <a:lnTo>
                          <a:pt x="51" y="63"/>
                        </a:lnTo>
                        <a:lnTo>
                          <a:pt x="51" y="63"/>
                        </a:lnTo>
                        <a:lnTo>
                          <a:pt x="53" y="63"/>
                        </a:lnTo>
                        <a:lnTo>
                          <a:pt x="53" y="63"/>
                        </a:lnTo>
                        <a:lnTo>
                          <a:pt x="53" y="63"/>
                        </a:lnTo>
                        <a:lnTo>
                          <a:pt x="55" y="63"/>
                        </a:lnTo>
                        <a:lnTo>
                          <a:pt x="55" y="63"/>
                        </a:lnTo>
                        <a:lnTo>
                          <a:pt x="55" y="63"/>
                        </a:lnTo>
                        <a:lnTo>
                          <a:pt x="57" y="63"/>
                        </a:lnTo>
                        <a:lnTo>
                          <a:pt x="57" y="61"/>
                        </a:lnTo>
                        <a:lnTo>
                          <a:pt x="57" y="61"/>
                        </a:lnTo>
                        <a:lnTo>
                          <a:pt x="57" y="61"/>
                        </a:lnTo>
                        <a:lnTo>
                          <a:pt x="57" y="61"/>
                        </a:lnTo>
                        <a:lnTo>
                          <a:pt x="57" y="61"/>
                        </a:lnTo>
                        <a:lnTo>
                          <a:pt x="59" y="61"/>
                        </a:lnTo>
                        <a:lnTo>
                          <a:pt x="59" y="59"/>
                        </a:lnTo>
                        <a:lnTo>
                          <a:pt x="59" y="59"/>
                        </a:lnTo>
                        <a:lnTo>
                          <a:pt x="61" y="59"/>
                        </a:lnTo>
                        <a:lnTo>
                          <a:pt x="61" y="59"/>
                        </a:lnTo>
                        <a:lnTo>
                          <a:pt x="61" y="59"/>
                        </a:lnTo>
                        <a:lnTo>
                          <a:pt x="61" y="59"/>
                        </a:lnTo>
                        <a:lnTo>
                          <a:pt x="63" y="59"/>
                        </a:lnTo>
                        <a:lnTo>
                          <a:pt x="63" y="57"/>
                        </a:lnTo>
                        <a:lnTo>
                          <a:pt x="63" y="57"/>
                        </a:lnTo>
                        <a:lnTo>
                          <a:pt x="63" y="57"/>
                        </a:lnTo>
                        <a:lnTo>
                          <a:pt x="63" y="57"/>
                        </a:lnTo>
                        <a:lnTo>
                          <a:pt x="63" y="55"/>
                        </a:lnTo>
                        <a:lnTo>
                          <a:pt x="65" y="55"/>
                        </a:lnTo>
                        <a:lnTo>
                          <a:pt x="65" y="55"/>
                        </a:lnTo>
                        <a:lnTo>
                          <a:pt x="65" y="55"/>
                        </a:lnTo>
                        <a:lnTo>
                          <a:pt x="67" y="55"/>
                        </a:lnTo>
                        <a:lnTo>
                          <a:pt x="67" y="53"/>
                        </a:lnTo>
                        <a:lnTo>
                          <a:pt x="67" y="53"/>
                        </a:lnTo>
                        <a:lnTo>
                          <a:pt x="67" y="53"/>
                        </a:lnTo>
                        <a:lnTo>
                          <a:pt x="67" y="53"/>
                        </a:lnTo>
                        <a:lnTo>
                          <a:pt x="68" y="53"/>
                        </a:lnTo>
                        <a:lnTo>
                          <a:pt x="68" y="53"/>
                        </a:lnTo>
                        <a:lnTo>
                          <a:pt x="68" y="53"/>
                        </a:lnTo>
                        <a:lnTo>
                          <a:pt x="68" y="52"/>
                        </a:lnTo>
                        <a:lnTo>
                          <a:pt x="68" y="52"/>
                        </a:lnTo>
                        <a:lnTo>
                          <a:pt x="70" y="52"/>
                        </a:lnTo>
                        <a:lnTo>
                          <a:pt x="70" y="52"/>
                        </a:lnTo>
                        <a:lnTo>
                          <a:pt x="72" y="52"/>
                        </a:lnTo>
                        <a:lnTo>
                          <a:pt x="72" y="52"/>
                        </a:lnTo>
                        <a:lnTo>
                          <a:pt x="72" y="52"/>
                        </a:lnTo>
                        <a:lnTo>
                          <a:pt x="72" y="52"/>
                        </a:lnTo>
                        <a:lnTo>
                          <a:pt x="72" y="50"/>
                        </a:lnTo>
                        <a:lnTo>
                          <a:pt x="74" y="50"/>
                        </a:lnTo>
                        <a:lnTo>
                          <a:pt x="74" y="50"/>
                        </a:lnTo>
                        <a:lnTo>
                          <a:pt x="74" y="50"/>
                        </a:lnTo>
                        <a:lnTo>
                          <a:pt x="74" y="50"/>
                        </a:lnTo>
                        <a:lnTo>
                          <a:pt x="76" y="50"/>
                        </a:lnTo>
                        <a:lnTo>
                          <a:pt x="76" y="48"/>
                        </a:lnTo>
                        <a:lnTo>
                          <a:pt x="76" y="48"/>
                        </a:lnTo>
                        <a:lnTo>
                          <a:pt x="76" y="48"/>
                        </a:lnTo>
                        <a:lnTo>
                          <a:pt x="78" y="48"/>
                        </a:lnTo>
                        <a:lnTo>
                          <a:pt x="78" y="46"/>
                        </a:lnTo>
                        <a:lnTo>
                          <a:pt x="78" y="46"/>
                        </a:lnTo>
                        <a:lnTo>
                          <a:pt x="78" y="46"/>
                        </a:lnTo>
                        <a:lnTo>
                          <a:pt x="78" y="46"/>
                        </a:lnTo>
                        <a:lnTo>
                          <a:pt x="78" y="46"/>
                        </a:lnTo>
                        <a:lnTo>
                          <a:pt x="80" y="46"/>
                        </a:lnTo>
                        <a:lnTo>
                          <a:pt x="80" y="44"/>
                        </a:lnTo>
                        <a:lnTo>
                          <a:pt x="80" y="44"/>
                        </a:lnTo>
                        <a:lnTo>
                          <a:pt x="80" y="44"/>
                        </a:lnTo>
                        <a:lnTo>
                          <a:pt x="80" y="44"/>
                        </a:lnTo>
                        <a:lnTo>
                          <a:pt x="80" y="42"/>
                        </a:lnTo>
                        <a:lnTo>
                          <a:pt x="82" y="42"/>
                        </a:lnTo>
                        <a:lnTo>
                          <a:pt x="82" y="42"/>
                        </a:lnTo>
                        <a:lnTo>
                          <a:pt x="82" y="42"/>
                        </a:lnTo>
                        <a:lnTo>
                          <a:pt x="82" y="40"/>
                        </a:lnTo>
                        <a:lnTo>
                          <a:pt x="82" y="40"/>
                        </a:lnTo>
                        <a:lnTo>
                          <a:pt x="82" y="38"/>
                        </a:lnTo>
                        <a:lnTo>
                          <a:pt x="84" y="38"/>
                        </a:lnTo>
                        <a:lnTo>
                          <a:pt x="84" y="38"/>
                        </a:lnTo>
                        <a:lnTo>
                          <a:pt x="84" y="38"/>
                        </a:lnTo>
                        <a:lnTo>
                          <a:pt x="84" y="36"/>
                        </a:lnTo>
                        <a:lnTo>
                          <a:pt x="84" y="36"/>
                        </a:lnTo>
                        <a:lnTo>
                          <a:pt x="84" y="36"/>
                        </a:lnTo>
                        <a:lnTo>
                          <a:pt x="84" y="36"/>
                        </a:lnTo>
                        <a:lnTo>
                          <a:pt x="84" y="34"/>
                        </a:lnTo>
                        <a:lnTo>
                          <a:pt x="84" y="34"/>
                        </a:lnTo>
                        <a:lnTo>
                          <a:pt x="84" y="32"/>
                        </a:lnTo>
                        <a:lnTo>
                          <a:pt x="86" y="32"/>
                        </a:lnTo>
                        <a:lnTo>
                          <a:pt x="86" y="32"/>
                        </a:lnTo>
                        <a:lnTo>
                          <a:pt x="86" y="30"/>
                        </a:lnTo>
                        <a:lnTo>
                          <a:pt x="86" y="30"/>
                        </a:lnTo>
                        <a:lnTo>
                          <a:pt x="86" y="30"/>
                        </a:lnTo>
                        <a:lnTo>
                          <a:pt x="86" y="29"/>
                        </a:lnTo>
                        <a:lnTo>
                          <a:pt x="86" y="29"/>
                        </a:lnTo>
                        <a:lnTo>
                          <a:pt x="86" y="29"/>
                        </a:lnTo>
                        <a:lnTo>
                          <a:pt x="86" y="29"/>
                        </a:lnTo>
                        <a:lnTo>
                          <a:pt x="86" y="27"/>
                        </a:lnTo>
                        <a:lnTo>
                          <a:pt x="86" y="27"/>
                        </a:lnTo>
                        <a:lnTo>
                          <a:pt x="88" y="27"/>
                        </a:lnTo>
                        <a:lnTo>
                          <a:pt x="88" y="25"/>
                        </a:lnTo>
                        <a:lnTo>
                          <a:pt x="88" y="25"/>
                        </a:lnTo>
                        <a:lnTo>
                          <a:pt x="90" y="25"/>
                        </a:lnTo>
                        <a:lnTo>
                          <a:pt x="90" y="25"/>
                        </a:lnTo>
                        <a:lnTo>
                          <a:pt x="90" y="25"/>
                        </a:lnTo>
                        <a:lnTo>
                          <a:pt x="91" y="25"/>
                        </a:lnTo>
                        <a:lnTo>
                          <a:pt x="91" y="25"/>
                        </a:lnTo>
                        <a:lnTo>
                          <a:pt x="91" y="25"/>
                        </a:lnTo>
                        <a:lnTo>
                          <a:pt x="93" y="25"/>
                        </a:lnTo>
                        <a:lnTo>
                          <a:pt x="93" y="25"/>
                        </a:lnTo>
                        <a:lnTo>
                          <a:pt x="93" y="23"/>
                        </a:lnTo>
                        <a:lnTo>
                          <a:pt x="93" y="23"/>
                        </a:lnTo>
                        <a:lnTo>
                          <a:pt x="93" y="23"/>
                        </a:lnTo>
                        <a:lnTo>
                          <a:pt x="95" y="23"/>
                        </a:lnTo>
                        <a:lnTo>
                          <a:pt x="95" y="21"/>
                        </a:lnTo>
                        <a:lnTo>
                          <a:pt x="95" y="21"/>
                        </a:lnTo>
                        <a:lnTo>
                          <a:pt x="95" y="21"/>
                        </a:lnTo>
                        <a:lnTo>
                          <a:pt x="95" y="21"/>
                        </a:lnTo>
                        <a:lnTo>
                          <a:pt x="95" y="21"/>
                        </a:lnTo>
                        <a:lnTo>
                          <a:pt x="95" y="19"/>
                        </a:lnTo>
                        <a:lnTo>
                          <a:pt x="97" y="19"/>
                        </a:lnTo>
                        <a:lnTo>
                          <a:pt x="97" y="19"/>
                        </a:lnTo>
                        <a:lnTo>
                          <a:pt x="97" y="19"/>
                        </a:lnTo>
                        <a:lnTo>
                          <a:pt x="97" y="17"/>
                        </a:lnTo>
                        <a:lnTo>
                          <a:pt x="97" y="17"/>
                        </a:lnTo>
                        <a:lnTo>
                          <a:pt x="99" y="17"/>
                        </a:lnTo>
                        <a:lnTo>
                          <a:pt x="99" y="15"/>
                        </a:lnTo>
                        <a:lnTo>
                          <a:pt x="99" y="15"/>
                        </a:lnTo>
                        <a:lnTo>
                          <a:pt x="99" y="13"/>
                        </a:lnTo>
                        <a:lnTo>
                          <a:pt x="99" y="13"/>
                        </a:lnTo>
                        <a:lnTo>
                          <a:pt x="99" y="13"/>
                        </a:lnTo>
                        <a:lnTo>
                          <a:pt x="99" y="11"/>
                        </a:lnTo>
                        <a:lnTo>
                          <a:pt x="99" y="11"/>
                        </a:lnTo>
                        <a:lnTo>
                          <a:pt x="99" y="9"/>
                        </a:lnTo>
                        <a:lnTo>
                          <a:pt x="99" y="9"/>
                        </a:lnTo>
                        <a:lnTo>
                          <a:pt x="99" y="8"/>
                        </a:lnTo>
                        <a:lnTo>
                          <a:pt x="99" y="8"/>
                        </a:lnTo>
                        <a:lnTo>
                          <a:pt x="99" y="8"/>
                        </a:lnTo>
                        <a:lnTo>
                          <a:pt x="99" y="6"/>
                        </a:lnTo>
                        <a:lnTo>
                          <a:pt x="99" y="6"/>
                        </a:lnTo>
                        <a:lnTo>
                          <a:pt x="99" y="6"/>
                        </a:lnTo>
                        <a:lnTo>
                          <a:pt x="101" y="6"/>
                        </a:lnTo>
                        <a:lnTo>
                          <a:pt x="101" y="6"/>
                        </a:lnTo>
                        <a:lnTo>
                          <a:pt x="101" y="6"/>
                        </a:lnTo>
                        <a:lnTo>
                          <a:pt x="101" y="6"/>
                        </a:lnTo>
                        <a:lnTo>
                          <a:pt x="103" y="6"/>
                        </a:lnTo>
                        <a:lnTo>
                          <a:pt x="103" y="4"/>
                        </a:lnTo>
                        <a:lnTo>
                          <a:pt x="103" y="4"/>
                        </a:lnTo>
                        <a:lnTo>
                          <a:pt x="103" y="4"/>
                        </a:lnTo>
                        <a:lnTo>
                          <a:pt x="105" y="4"/>
                        </a:lnTo>
                        <a:lnTo>
                          <a:pt x="105" y="4"/>
                        </a:lnTo>
                        <a:lnTo>
                          <a:pt x="105" y="2"/>
                        </a:lnTo>
                        <a:lnTo>
                          <a:pt x="105" y="2"/>
                        </a:lnTo>
                        <a:lnTo>
                          <a:pt x="107" y="2"/>
                        </a:lnTo>
                        <a:lnTo>
                          <a:pt x="107" y="2"/>
                        </a:lnTo>
                        <a:lnTo>
                          <a:pt x="107" y="2"/>
                        </a:lnTo>
                        <a:lnTo>
                          <a:pt x="107" y="0"/>
                        </a:lnTo>
                        <a:lnTo>
                          <a:pt x="107" y="0"/>
                        </a:lnTo>
                        <a:lnTo>
                          <a:pt x="109" y="0"/>
                        </a:lnTo>
                        <a:lnTo>
                          <a:pt x="109" y="0"/>
                        </a:lnTo>
                        <a:lnTo>
                          <a:pt x="111" y="0"/>
                        </a:lnTo>
                        <a:lnTo>
                          <a:pt x="111" y="0"/>
                        </a:lnTo>
                        <a:lnTo>
                          <a:pt x="111" y="0"/>
                        </a:lnTo>
                        <a:lnTo>
                          <a:pt x="112" y="0"/>
                        </a:lnTo>
                        <a:lnTo>
                          <a:pt x="112" y="0"/>
                        </a:lnTo>
                        <a:lnTo>
                          <a:pt x="112" y="0"/>
                        </a:lnTo>
                        <a:lnTo>
                          <a:pt x="114" y="0"/>
                        </a:lnTo>
                        <a:lnTo>
                          <a:pt x="114" y="0"/>
                        </a:lnTo>
                        <a:lnTo>
                          <a:pt x="11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3" name="Freeform 575">
                    <a:extLst>
                      <a:ext uri="{FF2B5EF4-FFF2-40B4-BE49-F238E27FC236}">
                        <a16:creationId xmlns:a16="http://schemas.microsoft.com/office/drawing/2014/main" id="{EF2F7156-C069-4905-847D-B6368797CC27}"/>
                      </a:ext>
                    </a:extLst>
                  </p:cNvPr>
                  <p:cNvSpPr>
                    <a:spLocks/>
                  </p:cNvSpPr>
                  <p:nvPr/>
                </p:nvSpPr>
                <p:spPr bwMode="auto">
                  <a:xfrm>
                    <a:off x="13541" y="3743"/>
                    <a:ext cx="139" cy="128"/>
                  </a:xfrm>
                  <a:custGeom>
                    <a:avLst/>
                    <a:gdLst>
                      <a:gd name="T0" fmla="*/ 109 w 139"/>
                      <a:gd name="T1" fmla="*/ 4 h 128"/>
                      <a:gd name="T2" fmla="*/ 114 w 139"/>
                      <a:gd name="T3" fmla="*/ 6 h 128"/>
                      <a:gd name="T4" fmla="*/ 116 w 139"/>
                      <a:gd name="T5" fmla="*/ 13 h 128"/>
                      <a:gd name="T6" fmla="*/ 122 w 139"/>
                      <a:gd name="T7" fmla="*/ 13 h 128"/>
                      <a:gd name="T8" fmla="*/ 128 w 139"/>
                      <a:gd name="T9" fmla="*/ 9 h 128"/>
                      <a:gd name="T10" fmla="*/ 132 w 139"/>
                      <a:gd name="T11" fmla="*/ 4 h 128"/>
                      <a:gd name="T12" fmla="*/ 134 w 139"/>
                      <a:gd name="T13" fmla="*/ 9 h 128"/>
                      <a:gd name="T14" fmla="*/ 137 w 139"/>
                      <a:gd name="T15" fmla="*/ 13 h 128"/>
                      <a:gd name="T16" fmla="*/ 135 w 139"/>
                      <a:gd name="T17" fmla="*/ 17 h 128"/>
                      <a:gd name="T18" fmla="*/ 134 w 139"/>
                      <a:gd name="T19" fmla="*/ 21 h 128"/>
                      <a:gd name="T20" fmla="*/ 135 w 139"/>
                      <a:gd name="T21" fmla="*/ 29 h 128"/>
                      <a:gd name="T22" fmla="*/ 132 w 139"/>
                      <a:gd name="T23" fmla="*/ 34 h 128"/>
                      <a:gd name="T24" fmla="*/ 126 w 139"/>
                      <a:gd name="T25" fmla="*/ 40 h 128"/>
                      <a:gd name="T26" fmla="*/ 122 w 139"/>
                      <a:gd name="T27" fmla="*/ 46 h 128"/>
                      <a:gd name="T28" fmla="*/ 116 w 139"/>
                      <a:gd name="T29" fmla="*/ 52 h 128"/>
                      <a:gd name="T30" fmla="*/ 111 w 139"/>
                      <a:gd name="T31" fmla="*/ 55 h 128"/>
                      <a:gd name="T32" fmla="*/ 111 w 139"/>
                      <a:gd name="T33" fmla="*/ 63 h 128"/>
                      <a:gd name="T34" fmla="*/ 116 w 139"/>
                      <a:gd name="T35" fmla="*/ 69 h 128"/>
                      <a:gd name="T36" fmla="*/ 111 w 139"/>
                      <a:gd name="T37" fmla="*/ 69 h 128"/>
                      <a:gd name="T38" fmla="*/ 103 w 139"/>
                      <a:gd name="T39" fmla="*/ 69 h 128"/>
                      <a:gd name="T40" fmla="*/ 95 w 139"/>
                      <a:gd name="T41" fmla="*/ 73 h 128"/>
                      <a:gd name="T42" fmla="*/ 90 w 139"/>
                      <a:gd name="T43" fmla="*/ 76 h 128"/>
                      <a:gd name="T44" fmla="*/ 84 w 139"/>
                      <a:gd name="T45" fmla="*/ 82 h 128"/>
                      <a:gd name="T46" fmla="*/ 84 w 139"/>
                      <a:gd name="T47" fmla="*/ 90 h 128"/>
                      <a:gd name="T48" fmla="*/ 80 w 139"/>
                      <a:gd name="T49" fmla="*/ 96 h 128"/>
                      <a:gd name="T50" fmla="*/ 76 w 139"/>
                      <a:gd name="T51" fmla="*/ 103 h 128"/>
                      <a:gd name="T52" fmla="*/ 74 w 139"/>
                      <a:gd name="T53" fmla="*/ 109 h 128"/>
                      <a:gd name="T54" fmla="*/ 68 w 139"/>
                      <a:gd name="T55" fmla="*/ 113 h 128"/>
                      <a:gd name="T56" fmla="*/ 63 w 139"/>
                      <a:gd name="T57" fmla="*/ 119 h 128"/>
                      <a:gd name="T58" fmla="*/ 59 w 139"/>
                      <a:gd name="T59" fmla="*/ 124 h 128"/>
                      <a:gd name="T60" fmla="*/ 51 w 139"/>
                      <a:gd name="T61" fmla="*/ 126 h 128"/>
                      <a:gd name="T62" fmla="*/ 44 w 139"/>
                      <a:gd name="T63" fmla="*/ 128 h 128"/>
                      <a:gd name="T64" fmla="*/ 36 w 139"/>
                      <a:gd name="T65" fmla="*/ 126 h 128"/>
                      <a:gd name="T66" fmla="*/ 30 w 139"/>
                      <a:gd name="T67" fmla="*/ 124 h 128"/>
                      <a:gd name="T68" fmla="*/ 26 w 139"/>
                      <a:gd name="T69" fmla="*/ 122 h 128"/>
                      <a:gd name="T70" fmla="*/ 21 w 139"/>
                      <a:gd name="T71" fmla="*/ 119 h 128"/>
                      <a:gd name="T72" fmla="*/ 15 w 139"/>
                      <a:gd name="T73" fmla="*/ 119 h 128"/>
                      <a:gd name="T74" fmla="*/ 7 w 139"/>
                      <a:gd name="T75" fmla="*/ 119 h 128"/>
                      <a:gd name="T76" fmla="*/ 1 w 139"/>
                      <a:gd name="T77" fmla="*/ 115 h 128"/>
                      <a:gd name="T78" fmla="*/ 0 w 139"/>
                      <a:gd name="T79" fmla="*/ 107 h 128"/>
                      <a:gd name="T80" fmla="*/ 5 w 139"/>
                      <a:gd name="T81" fmla="*/ 101 h 128"/>
                      <a:gd name="T82" fmla="*/ 9 w 139"/>
                      <a:gd name="T83" fmla="*/ 96 h 128"/>
                      <a:gd name="T84" fmla="*/ 13 w 139"/>
                      <a:gd name="T85" fmla="*/ 90 h 128"/>
                      <a:gd name="T86" fmla="*/ 19 w 139"/>
                      <a:gd name="T87" fmla="*/ 86 h 128"/>
                      <a:gd name="T88" fmla="*/ 24 w 139"/>
                      <a:gd name="T89" fmla="*/ 80 h 128"/>
                      <a:gd name="T90" fmla="*/ 30 w 139"/>
                      <a:gd name="T91" fmla="*/ 76 h 128"/>
                      <a:gd name="T92" fmla="*/ 36 w 139"/>
                      <a:gd name="T93" fmla="*/ 73 h 128"/>
                      <a:gd name="T94" fmla="*/ 42 w 139"/>
                      <a:gd name="T95" fmla="*/ 69 h 128"/>
                      <a:gd name="T96" fmla="*/ 47 w 139"/>
                      <a:gd name="T97" fmla="*/ 67 h 128"/>
                      <a:gd name="T98" fmla="*/ 55 w 139"/>
                      <a:gd name="T99" fmla="*/ 63 h 128"/>
                      <a:gd name="T100" fmla="*/ 61 w 139"/>
                      <a:gd name="T101" fmla="*/ 59 h 128"/>
                      <a:gd name="T102" fmla="*/ 67 w 139"/>
                      <a:gd name="T103" fmla="*/ 53 h 128"/>
                      <a:gd name="T104" fmla="*/ 72 w 139"/>
                      <a:gd name="T105" fmla="*/ 52 h 128"/>
                      <a:gd name="T106" fmla="*/ 78 w 139"/>
                      <a:gd name="T107" fmla="*/ 46 h 128"/>
                      <a:gd name="T108" fmla="*/ 82 w 139"/>
                      <a:gd name="T109" fmla="*/ 40 h 128"/>
                      <a:gd name="T110" fmla="*/ 86 w 139"/>
                      <a:gd name="T111" fmla="*/ 32 h 128"/>
                      <a:gd name="T112" fmla="*/ 90 w 139"/>
                      <a:gd name="T113" fmla="*/ 25 h 128"/>
                      <a:gd name="T114" fmla="*/ 95 w 139"/>
                      <a:gd name="T115" fmla="*/ 21 h 128"/>
                      <a:gd name="T116" fmla="*/ 99 w 139"/>
                      <a:gd name="T117" fmla="*/ 13 h 128"/>
                      <a:gd name="T118" fmla="*/ 101 w 139"/>
                      <a:gd name="T119" fmla="*/ 6 h 128"/>
                      <a:gd name="T120" fmla="*/ 107 w 139"/>
                      <a:gd name="T121" fmla="*/ 2 h 128"/>
                      <a:gd name="T122" fmla="*/ 114 w 139"/>
                      <a:gd name="T1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128">
                        <a:moveTo>
                          <a:pt x="114" y="2"/>
                        </a:moveTo>
                        <a:lnTo>
                          <a:pt x="114" y="2"/>
                        </a:lnTo>
                        <a:lnTo>
                          <a:pt x="114" y="2"/>
                        </a:lnTo>
                        <a:lnTo>
                          <a:pt x="112" y="2"/>
                        </a:lnTo>
                        <a:lnTo>
                          <a:pt x="112" y="2"/>
                        </a:lnTo>
                        <a:lnTo>
                          <a:pt x="112" y="2"/>
                        </a:lnTo>
                        <a:lnTo>
                          <a:pt x="112" y="2"/>
                        </a:lnTo>
                        <a:lnTo>
                          <a:pt x="111" y="2"/>
                        </a:lnTo>
                        <a:lnTo>
                          <a:pt x="111" y="2"/>
                        </a:lnTo>
                        <a:lnTo>
                          <a:pt x="111" y="2"/>
                        </a:lnTo>
                        <a:lnTo>
                          <a:pt x="111" y="2"/>
                        </a:lnTo>
                        <a:lnTo>
                          <a:pt x="109" y="2"/>
                        </a:lnTo>
                        <a:lnTo>
                          <a:pt x="109" y="4"/>
                        </a:lnTo>
                        <a:lnTo>
                          <a:pt x="109" y="4"/>
                        </a:lnTo>
                        <a:lnTo>
                          <a:pt x="109" y="6"/>
                        </a:lnTo>
                        <a:lnTo>
                          <a:pt x="111" y="6"/>
                        </a:lnTo>
                        <a:lnTo>
                          <a:pt x="111" y="6"/>
                        </a:lnTo>
                        <a:lnTo>
                          <a:pt x="111" y="6"/>
                        </a:lnTo>
                        <a:lnTo>
                          <a:pt x="111" y="6"/>
                        </a:lnTo>
                        <a:lnTo>
                          <a:pt x="111" y="6"/>
                        </a:lnTo>
                        <a:lnTo>
                          <a:pt x="112" y="6"/>
                        </a:lnTo>
                        <a:lnTo>
                          <a:pt x="112" y="6"/>
                        </a:lnTo>
                        <a:lnTo>
                          <a:pt x="112" y="6"/>
                        </a:lnTo>
                        <a:lnTo>
                          <a:pt x="112" y="6"/>
                        </a:lnTo>
                        <a:lnTo>
                          <a:pt x="114" y="6"/>
                        </a:lnTo>
                        <a:lnTo>
                          <a:pt x="114" y="6"/>
                        </a:lnTo>
                        <a:lnTo>
                          <a:pt x="114" y="6"/>
                        </a:lnTo>
                        <a:lnTo>
                          <a:pt x="114" y="8"/>
                        </a:lnTo>
                        <a:lnTo>
                          <a:pt x="116" y="8"/>
                        </a:lnTo>
                        <a:lnTo>
                          <a:pt x="116" y="8"/>
                        </a:lnTo>
                        <a:lnTo>
                          <a:pt x="116" y="9"/>
                        </a:lnTo>
                        <a:lnTo>
                          <a:pt x="116" y="9"/>
                        </a:lnTo>
                        <a:lnTo>
                          <a:pt x="116" y="11"/>
                        </a:lnTo>
                        <a:lnTo>
                          <a:pt x="114" y="11"/>
                        </a:lnTo>
                        <a:lnTo>
                          <a:pt x="114" y="11"/>
                        </a:lnTo>
                        <a:lnTo>
                          <a:pt x="114" y="13"/>
                        </a:lnTo>
                        <a:lnTo>
                          <a:pt x="114" y="13"/>
                        </a:lnTo>
                        <a:lnTo>
                          <a:pt x="116" y="13"/>
                        </a:lnTo>
                        <a:lnTo>
                          <a:pt x="116" y="13"/>
                        </a:lnTo>
                        <a:lnTo>
                          <a:pt x="116" y="15"/>
                        </a:lnTo>
                        <a:lnTo>
                          <a:pt x="116" y="15"/>
                        </a:lnTo>
                        <a:lnTo>
                          <a:pt x="116" y="15"/>
                        </a:lnTo>
                        <a:lnTo>
                          <a:pt x="116" y="15"/>
                        </a:lnTo>
                        <a:lnTo>
                          <a:pt x="118" y="15"/>
                        </a:lnTo>
                        <a:lnTo>
                          <a:pt x="118" y="15"/>
                        </a:lnTo>
                        <a:lnTo>
                          <a:pt x="120" y="15"/>
                        </a:lnTo>
                        <a:lnTo>
                          <a:pt x="120" y="15"/>
                        </a:lnTo>
                        <a:lnTo>
                          <a:pt x="120" y="13"/>
                        </a:lnTo>
                        <a:lnTo>
                          <a:pt x="120" y="13"/>
                        </a:lnTo>
                        <a:lnTo>
                          <a:pt x="120" y="13"/>
                        </a:lnTo>
                        <a:lnTo>
                          <a:pt x="120" y="13"/>
                        </a:lnTo>
                        <a:lnTo>
                          <a:pt x="122" y="13"/>
                        </a:lnTo>
                        <a:lnTo>
                          <a:pt x="122" y="13"/>
                        </a:lnTo>
                        <a:lnTo>
                          <a:pt x="122" y="13"/>
                        </a:lnTo>
                        <a:lnTo>
                          <a:pt x="122" y="13"/>
                        </a:lnTo>
                        <a:lnTo>
                          <a:pt x="124" y="13"/>
                        </a:lnTo>
                        <a:lnTo>
                          <a:pt x="124" y="11"/>
                        </a:lnTo>
                        <a:lnTo>
                          <a:pt x="124" y="11"/>
                        </a:lnTo>
                        <a:lnTo>
                          <a:pt x="126" y="11"/>
                        </a:lnTo>
                        <a:lnTo>
                          <a:pt x="126" y="11"/>
                        </a:lnTo>
                        <a:lnTo>
                          <a:pt x="126" y="11"/>
                        </a:lnTo>
                        <a:lnTo>
                          <a:pt x="126" y="11"/>
                        </a:lnTo>
                        <a:lnTo>
                          <a:pt x="126" y="9"/>
                        </a:lnTo>
                        <a:lnTo>
                          <a:pt x="128" y="9"/>
                        </a:lnTo>
                        <a:lnTo>
                          <a:pt x="128" y="9"/>
                        </a:lnTo>
                        <a:lnTo>
                          <a:pt x="128" y="8"/>
                        </a:lnTo>
                        <a:lnTo>
                          <a:pt x="128" y="8"/>
                        </a:lnTo>
                        <a:lnTo>
                          <a:pt x="128" y="8"/>
                        </a:lnTo>
                        <a:lnTo>
                          <a:pt x="128" y="6"/>
                        </a:lnTo>
                        <a:lnTo>
                          <a:pt x="128" y="6"/>
                        </a:lnTo>
                        <a:lnTo>
                          <a:pt x="128" y="6"/>
                        </a:lnTo>
                        <a:lnTo>
                          <a:pt x="128" y="6"/>
                        </a:lnTo>
                        <a:lnTo>
                          <a:pt x="130" y="6"/>
                        </a:lnTo>
                        <a:lnTo>
                          <a:pt x="130" y="6"/>
                        </a:lnTo>
                        <a:lnTo>
                          <a:pt x="130" y="4"/>
                        </a:lnTo>
                        <a:lnTo>
                          <a:pt x="132" y="4"/>
                        </a:lnTo>
                        <a:lnTo>
                          <a:pt x="132" y="4"/>
                        </a:lnTo>
                        <a:lnTo>
                          <a:pt x="132" y="4"/>
                        </a:lnTo>
                        <a:lnTo>
                          <a:pt x="132" y="6"/>
                        </a:lnTo>
                        <a:lnTo>
                          <a:pt x="132" y="6"/>
                        </a:lnTo>
                        <a:lnTo>
                          <a:pt x="132" y="6"/>
                        </a:lnTo>
                        <a:lnTo>
                          <a:pt x="132" y="6"/>
                        </a:lnTo>
                        <a:lnTo>
                          <a:pt x="132" y="6"/>
                        </a:lnTo>
                        <a:lnTo>
                          <a:pt x="132" y="8"/>
                        </a:lnTo>
                        <a:lnTo>
                          <a:pt x="132" y="8"/>
                        </a:lnTo>
                        <a:lnTo>
                          <a:pt x="132" y="8"/>
                        </a:lnTo>
                        <a:lnTo>
                          <a:pt x="132" y="8"/>
                        </a:lnTo>
                        <a:lnTo>
                          <a:pt x="134" y="8"/>
                        </a:lnTo>
                        <a:lnTo>
                          <a:pt x="134" y="8"/>
                        </a:lnTo>
                        <a:lnTo>
                          <a:pt x="134" y="9"/>
                        </a:lnTo>
                        <a:lnTo>
                          <a:pt x="134" y="9"/>
                        </a:lnTo>
                        <a:lnTo>
                          <a:pt x="134" y="9"/>
                        </a:lnTo>
                        <a:lnTo>
                          <a:pt x="134" y="9"/>
                        </a:lnTo>
                        <a:lnTo>
                          <a:pt x="134" y="9"/>
                        </a:lnTo>
                        <a:lnTo>
                          <a:pt x="135" y="9"/>
                        </a:lnTo>
                        <a:lnTo>
                          <a:pt x="135" y="9"/>
                        </a:lnTo>
                        <a:lnTo>
                          <a:pt x="135" y="11"/>
                        </a:lnTo>
                        <a:lnTo>
                          <a:pt x="137" y="11"/>
                        </a:lnTo>
                        <a:lnTo>
                          <a:pt x="137" y="9"/>
                        </a:lnTo>
                        <a:lnTo>
                          <a:pt x="137" y="9"/>
                        </a:lnTo>
                        <a:lnTo>
                          <a:pt x="137" y="11"/>
                        </a:lnTo>
                        <a:lnTo>
                          <a:pt x="137" y="11"/>
                        </a:lnTo>
                        <a:lnTo>
                          <a:pt x="137" y="11"/>
                        </a:lnTo>
                        <a:lnTo>
                          <a:pt x="137" y="13"/>
                        </a:lnTo>
                        <a:lnTo>
                          <a:pt x="137" y="13"/>
                        </a:lnTo>
                        <a:lnTo>
                          <a:pt x="137" y="13"/>
                        </a:lnTo>
                        <a:lnTo>
                          <a:pt x="139" y="13"/>
                        </a:lnTo>
                        <a:lnTo>
                          <a:pt x="139" y="13"/>
                        </a:lnTo>
                        <a:lnTo>
                          <a:pt x="139" y="13"/>
                        </a:lnTo>
                        <a:lnTo>
                          <a:pt x="137" y="13"/>
                        </a:lnTo>
                        <a:lnTo>
                          <a:pt x="137" y="15"/>
                        </a:lnTo>
                        <a:lnTo>
                          <a:pt x="137" y="15"/>
                        </a:lnTo>
                        <a:lnTo>
                          <a:pt x="137" y="15"/>
                        </a:lnTo>
                        <a:lnTo>
                          <a:pt x="137" y="15"/>
                        </a:lnTo>
                        <a:lnTo>
                          <a:pt x="137" y="17"/>
                        </a:lnTo>
                        <a:lnTo>
                          <a:pt x="135" y="17"/>
                        </a:lnTo>
                        <a:lnTo>
                          <a:pt x="135" y="17"/>
                        </a:lnTo>
                        <a:lnTo>
                          <a:pt x="135" y="17"/>
                        </a:lnTo>
                        <a:lnTo>
                          <a:pt x="135" y="19"/>
                        </a:lnTo>
                        <a:lnTo>
                          <a:pt x="134" y="19"/>
                        </a:lnTo>
                        <a:lnTo>
                          <a:pt x="134" y="19"/>
                        </a:lnTo>
                        <a:lnTo>
                          <a:pt x="134" y="19"/>
                        </a:lnTo>
                        <a:lnTo>
                          <a:pt x="134" y="19"/>
                        </a:lnTo>
                        <a:lnTo>
                          <a:pt x="132" y="19"/>
                        </a:lnTo>
                        <a:lnTo>
                          <a:pt x="132" y="21"/>
                        </a:lnTo>
                        <a:lnTo>
                          <a:pt x="134" y="21"/>
                        </a:lnTo>
                        <a:lnTo>
                          <a:pt x="134" y="21"/>
                        </a:lnTo>
                        <a:lnTo>
                          <a:pt x="134" y="21"/>
                        </a:lnTo>
                        <a:lnTo>
                          <a:pt x="134" y="21"/>
                        </a:lnTo>
                        <a:lnTo>
                          <a:pt x="134" y="21"/>
                        </a:lnTo>
                        <a:lnTo>
                          <a:pt x="134" y="23"/>
                        </a:lnTo>
                        <a:lnTo>
                          <a:pt x="134" y="23"/>
                        </a:lnTo>
                        <a:lnTo>
                          <a:pt x="134" y="25"/>
                        </a:lnTo>
                        <a:lnTo>
                          <a:pt x="135" y="25"/>
                        </a:lnTo>
                        <a:lnTo>
                          <a:pt x="135" y="25"/>
                        </a:lnTo>
                        <a:lnTo>
                          <a:pt x="135" y="25"/>
                        </a:lnTo>
                        <a:lnTo>
                          <a:pt x="137" y="25"/>
                        </a:lnTo>
                        <a:lnTo>
                          <a:pt x="137" y="27"/>
                        </a:lnTo>
                        <a:lnTo>
                          <a:pt x="137" y="27"/>
                        </a:lnTo>
                        <a:lnTo>
                          <a:pt x="135" y="27"/>
                        </a:lnTo>
                        <a:lnTo>
                          <a:pt x="135" y="29"/>
                        </a:lnTo>
                        <a:lnTo>
                          <a:pt x="135" y="29"/>
                        </a:lnTo>
                        <a:lnTo>
                          <a:pt x="135" y="29"/>
                        </a:lnTo>
                        <a:lnTo>
                          <a:pt x="134" y="29"/>
                        </a:lnTo>
                        <a:lnTo>
                          <a:pt x="134" y="29"/>
                        </a:lnTo>
                        <a:lnTo>
                          <a:pt x="134" y="29"/>
                        </a:lnTo>
                        <a:lnTo>
                          <a:pt x="134" y="30"/>
                        </a:lnTo>
                        <a:lnTo>
                          <a:pt x="134" y="30"/>
                        </a:lnTo>
                        <a:lnTo>
                          <a:pt x="134" y="30"/>
                        </a:lnTo>
                        <a:lnTo>
                          <a:pt x="132" y="30"/>
                        </a:lnTo>
                        <a:lnTo>
                          <a:pt x="132" y="32"/>
                        </a:lnTo>
                        <a:lnTo>
                          <a:pt x="132" y="32"/>
                        </a:lnTo>
                        <a:lnTo>
                          <a:pt x="132" y="32"/>
                        </a:lnTo>
                        <a:lnTo>
                          <a:pt x="132" y="32"/>
                        </a:lnTo>
                        <a:lnTo>
                          <a:pt x="132" y="34"/>
                        </a:lnTo>
                        <a:lnTo>
                          <a:pt x="132" y="34"/>
                        </a:lnTo>
                        <a:lnTo>
                          <a:pt x="132" y="36"/>
                        </a:lnTo>
                        <a:lnTo>
                          <a:pt x="130" y="36"/>
                        </a:lnTo>
                        <a:lnTo>
                          <a:pt x="130" y="36"/>
                        </a:lnTo>
                        <a:lnTo>
                          <a:pt x="130" y="36"/>
                        </a:lnTo>
                        <a:lnTo>
                          <a:pt x="128" y="36"/>
                        </a:lnTo>
                        <a:lnTo>
                          <a:pt x="128" y="36"/>
                        </a:lnTo>
                        <a:lnTo>
                          <a:pt x="128" y="36"/>
                        </a:lnTo>
                        <a:lnTo>
                          <a:pt x="128" y="38"/>
                        </a:lnTo>
                        <a:lnTo>
                          <a:pt x="128" y="38"/>
                        </a:lnTo>
                        <a:lnTo>
                          <a:pt x="128" y="38"/>
                        </a:lnTo>
                        <a:lnTo>
                          <a:pt x="128" y="40"/>
                        </a:lnTo>
                        <a:lnTo>
                          <a:pt x="128" y="40"/>
                        </a:lnTo>
                        <a:lnTo>
                          <a:pt x="126" y="40"/>
                        </a:lnTo>
                        <a:lnTo>
                          <a:pt x="126" y="40"/>
                        </a:lnTo>
                        <a:lnTo>
                          <a:pt x="126" y="40"/>
                        </a:lnTo>
                        <a:lnTo>
                          <a:pt x="124" y="40"/>
                        </a:lnTo>
                        <a:lnTo>
                          <a:pt x="124" y="42"/>
                        </a:lnTo>
                        <a:lnTo>
                          <a:pt x="124" y="42"/>
                        </a:lnTo>
                        <a:lnTo>
                          <a:pt x="124" y="42"/>
                        </a:lnTo>
                        <a:lnTo>
                          <a:pt x="124" y="44"/>
                        </a:lnTo>
                        <a:lnTo>
                          <a:pt x="122" y="44"/>
                        </a:lnTo>
                        <a:lnTo>
                          <a:pt x="122" y="44"/>
                        </a:lnTo>
                        <a:lnTo>
                          <a:pt x="122" y="46"/>
                        </a:lnTo>
                        <a:lnTo>
                          <a:pt x="122" y="46"/>
                        </a:lnTo>
                        <a:lnTo>
                          <a:pt x="122" y="46"/>
                        </a:lnTo>
                        <a:lnTo>
                          <a:pt x="122" y="46"/>
                        </a:lnTo>
                        <a:lnTo>
                          <a:pt x="122" y="46"/>
                        </a:lnTo>
                        <a:lnTo>
                          <a:pt x="122" y="48"/>
                        </a:lnTo>
                        <a:lnTo>
                          <a:pt x="120" y="48"/>
                        </a:lnTo>
                        <a:lnTo>
                          <a:pt x="120" y="48"/>
                        </a:lnTo>
                        <a:lnTo>
                          <a:pt x="120" y="48"/>
                        </a:lnTo>
                        <a:lnTo>
                          <a:pt x="120" y="50"/>
                        </a:lnTo>
                        <a:lnTo>
                          <a:pt x="120" y="50"/>
                        </a:lnTo>
                        <a:lnTo>
                          <a:pt x="120" y="50"/>
                        </a:lnTo>
                        <a:lnTo>
                          <a:pt x="120" y="52"/>
                        </a:lnTo>
                        <a:lnTo>
                          <a:pt x="118" y="52"/>
                        </a:lnTo>
                        <a:lnTo>
                          <a:pt x="118" y="52"/>
                        </a:lnTo>
                        <a:lnTo>
                          <a:pt x="118" y="52"/>
                        </a:lnTo>
                        <a:lnTo>
                          <a:pt x="116" y="52"/>
                        </a:lnTo>
                        <a:lnTo>
                          <a:pt x="116" y="53"/>
                        </a:lnTo>
                        <a:lnTo>
                          <a:pt x="116" y="53"/>
                        </a:lnTo>
                        <a:lnTo>
                          <a:pt x="116" y="53"/>
                        </a:lnTo>
                        <a:lnTo>
                          <a:pt x="116" y="53"/>
                        </a:lnTo>
                        <a:lnTo>
                          <a:pt x="114" y="53"/>
                        </a:lnTo>
                        <a:lnTo>
                          <a:pt x="114" y="53"/>
                        </a:lnTo>
                        <a:lnTo>
                          <a:pt x="112" y="53"/>
                        </a:lnTo>
                        <a:lnTo>
                          <a:pt x="112" y="53"/>
                        </a:lnTo>
                        <a:lnTo>
                          <a:pt x="112" y="53"/>
                        </a:lnTo>
                        <a:lnTo>
                          <a:pt x="112" y="53"/>
                        </a:lnTo>
                        <a:lnTo>
                          <a:pt x="112" y="55"/>
                        </a:lnTo>
                        <a:lnTo>
                          <a:pt x="111" y="55"/>
                        </a:lnTo>
                        <a:lnTo>
                          <a:pt x="111" y="55"/>
                        </a:lnTo>
                        <a:lnTo>
                          <a:pt x="111" y="55"/>
                        </a:lnTo>
                        <a:lnTo>
                          <a:pt x="111" y="57"/>
                        </a:lnTo>
                        <a:lnTo>
                          <a:pt x="111" y="57"/>
                        </a:lnTo>
                        <a:lnTo>
                          <a:pt x="111" y="57"/>
                        </a:lnTo>
                        <a:lnTo>
                          <a:pt x="111" y="59"/>
                        </a:lnTo>
                        <a:lnTo>
                          <a:pt x="111" y="59"/>
                        </a:lnTo>
                        <a:lnTo>
                          <a:pt x="111" y="61"/>
                        </a:lnTo>
                        <a:lnTo>
                          <a:pt x="111" y="61"/>
                        </a:lnTo>
                        <a:lnTo>
                          <a:pt x="111" y="61"/>
                        </a:lnTo>
                        <a:lnTo>
                          <a:pt x="111" y="63"/>
                        </a:lnTo>
                        <a:lnTo>
                          <a:pt x="111" y="63"/>
                        </a:lnTo>
                        <a:lnTo>
                          <a:pt x="111" y="63"/>
                        </a:lnTo>
                        <a:lnTo>
                          <a:pt x="111" y="63"/>
                        </a:lnTo>
                        <a:lnTo>
                          <a:pt x="112" y="63"/>
                        </a:lnTo>
                        <a:lnTo>
                          <a:pt x="112" y="63"/>
                        </a:lnTo>
                        <a:lnTo>
                          <a:pt x="112" y="65"/>
                        </a:lnTo>
                        <a:lnTo>
                          <a:pt x="112" y="65"/>
                        </a:lnTo>
                        <a:lnTo>
                          <a:pt x="114" y="65"/>
                        </a:lnTo>
                        <a:lnTo>
                          <a:pt x="114" y="65"/>
                        </a:lnTo>
                        <a:lnTo>
                          <a:pt x="116" y="65"/>
                        </a:lnTo>
                        <a:lnTo>
                          <a:pt x="116" y="65"/>
                        </a:lnTo>
                        <a:lnTo>
                          <a:pt x="116" y="65"/>
                        </a:lnTo>
                        <a:lnTo>
                          <a:pt x="116" y="67"/>
                        </a:lnTo>
                        <a:lnTo>
                          <a:pt x="116" y="67"/>
                        </a:lnTo>
                        <a:lnTo>
                          <a:pt x="116" y="67"/>
                        </a:lnTo>
                        <a:lnTo>
                          <a:pt x="116" y="69"/>
                        </a:lnTo>
                        <a:lnTo>
                          <a:pt x="116" y="69"/>
                        </a:lnTo>
                        <a:lnTo>
                          <a:pt x="116" y="69"/>
                        </a:lnTo>
                        <a:lnTo>
                          <a:pt x="116" y="69"/>
                        </a:lnTo>
                        <a:lnTo>
                          <a:pt x="116" y="69"/>
                        </a:lnTo>
                        <a:lnTo>
                          <a:pt x="114" y="69"/>
                        </a:lnTo>
                        <a:lnTo>
                          <a:pt x="114" y="71"/>
                        </a:lnTo>
                        <a:lnTo>
                          <a:pt x="114" y="71"/>
                        </a:lnTo>
                        <a:lnTo>
                          <a:pt x="112" y="71"/>
                        </a:lnTo>
                        <a:lnTo>
                          <a:pt x="112" y="71"/>
                        </a:lnTo>
                        <a:lnTo>
                          <a:pt x="112" y="71"/>
                        </a:lnTo>
                        <a:lnTo>
                          <a:pt x="111" y="71"/>
                        </a:lnTo>
                        <a:lnTo>
                          <a:pt x="111" y="71"/>
                        </a:lnTo>
                        <a:lnTo>
                          <a:pt x="111" y="69"/>
                        </a:lnTo>
                        <a:lnTo>
                          <a:pt x="111" y="69"/>
                        </a:lnTo>
                        <a:lnTo>
                          <a:pt x="109" y="69"/>
                        </a:lnTo>
                        <a:lnTo>
                          <a:pt x="109" y="69"/>
                        </a:lnTo>
                        <a:lnTo>
                          <a:pt x="109" y="69"/>
                        </a:lnTo>
                        <a:lnTo>
                          <a:pt x="107" y="69"/>
                        </a:lnTo>
                        <a:lnTo>
                          <a:pt x="107" y="69"/>
                        </a:lnTo>
                        <a:lnTo>
                          <a:pt x="107" y="69"/>
                        </a:lnTo>
                        <a:lnTo>
                          <a:pt x="107" y="69"/>
                        </a:lnTo>
                        <a:lnTo>
                          <a:pt x="105" y="69"/>
                        </a:lnTo>
                        <a:lnTo>
                          <a:pt x="105" y="69"/>
                        </a:lnTo>
                        <a:lnTo>
                          <a:pt x="105" y="69"/>
                        </a:lnTo>
                        <a:lnTo>
                          <a:pt x="103" y="69"/>
                        </a:lnTo>
                        <a:lnTo>
                          <a:pt x="103" y="69"/>
                        </a:lnTo>
                        <a:lnTo>
                          <a:pt x="103" y="71"/>
                        </a:lnTo>
                        <a:lnTo>
                          <a:pt x="101" y="71"/>
                        </a:lnTo>
                        <a:lnTo>
                          <a:pt x="101" y="71"/>
                        </a:lnTo>
                        <a:lnTo>
                          <a:pt x="101" y="71"/>
                        </a:lnTo>
                        <a:lnTo>
                          <a:pt x="99" y="71"/>
                        </a:lnTo>
                        <a:lnTo>
                          <a:pt x="99" y="71"/>
                        </a:lnTo>
                        <a:lnTo>
                          <a:pt x="99" y="71"/>
                        </a:lnTo>
                        <a:lnTo>
                          <a:pt x="99" y="71"/>
                        </a:lnTo>
                        <a:lnTo>
                          <a:pt x="97" y="71"/>
                        </a:lnTo>
                        <a:lnTo>
                          <a:pt x="97" y="73"/>
                        </a:lnTo>
                        <a:lnTo>
                          <a:pt x="97" y="73"/>
                        </a:lnTo>
                        <a:lnTo>
                          <a:pt x="95" y="73"/>
                        </a:lnTo>
                        <a:lnTo>
                          <a:pt x="95" y="73"/>
                        </a:lnTo>
                        <a:lnTo>
                          <a:pt x="95" y="73"/>
                        </a:lnTo>
                        <a:lnTo>
                          <a:pt x="95" y="73"/>
                        </a:lnTo>
                        <a:lnTo>
                          <a:pt x="95" y="75"/>
                        </a:lnTo>
                        <a:lnTo>
                          <a:pt x="93" y="75"/>
                        </a:lnTo>
                        <a:lnTo>
                          <a:pt x="93" y="75"/>
                        </a:lnTo>
                        <a:lnTo>
                          <a:pt x="93" y="75"/>
                        </a:lnTo>
                        <a:lnTo>
                          <a:pt x="93" y="75"/>
                        </a:lnTo>
                        <a:lnTo>
                          <a:pt x="91" y="75"/>
                        </a:lnTo>
                        <a:lnTo>
                          <a:pt x="91" y="75"/>
                        </a:lnTo>
                        <a:lnTo>
                          <a:pt x="91" y="76"/>
                        </a:lnTo>
                        <a:lnTo>
                          <a:pt x="90" y="76"/>
                        </a:lnTo>
                        <a:lnTo>
                          <a:pt x="90" y="76"/>
                        </a:lnTo>
                        <a:lnTo>
                          <a:pt x="90" y="76"/>
                        </a:lnTo>
                        <a:lnTo>
                          <a:pt x="90" y="76"/>
                        </a:lnTo>
                        <a:lnTo>
                          <a:pt x="88" y="76"/>
                        </a:lnTo>
                        <a:lnTo>
                          <a:pt x="88" y="76"/>
                        </a:lnTo>
                        <a:lnTo>
                          <a:pt x="88" y="76"/>
                        </a:lnTo>
                        <a:lnTo>
                          <a:pt x="86" y="76"/>
                        </a:lnTo>
                        <a:lnTo>
                          <a:pt x="86" y="78"/>
                        </a:lnTo>
                        <a:lnTo>
                          <a:pt x="86" y="78"/>
                        </a:lnTo>
                        <a:lnTo>
                          <a:pt x="86" y="78"/>
                        </a:lnTo>
                        <a:lnTo>
                          <a:pt x="86" y="78"/>
                        </a:lnTo>
                        <a:lnTo>
                          <a:pt x="84" y="78"/>
                        </a:lnTo>
                        <a:lnTo>
                          <a:pt x="84" y="80"/>
                        </a:lnTo>
                        <a:lnTo>
                          <a:pt x="84" y="80"/>
                        </a:lnTo>
                        <a:lnTo>
                          <a:pt x="84" y="82"/>
                        </a:lnTo>
                        <a:lnTo>
                          <a:pt x="84" y="82"/>
                        </a:lnTo>
                        <a:lnTo>
                          <a:pt x="84" y="82"/>
                        </a:lnTo>
                        <a:lnTo>
                          <a:pt x="84" y="84"/>
                        </a:lnTo>
                        <a:lnTo>
                          <a:pt x="84" y="84"/>
                        </a:lnTo>
                        <a:lnTo>
                          <a:pt x="84" y="84"/>
                        </a:lnTo>
                        <a:lnTo>
                          <a:pt x="84" y="84"/>
                        </a:lnTo>
                        <a:lnTo>
                          <a:pt x="82" y="84"/>
                        </a:lnTo>
                        <a:lnTo>
                          <a:pt x="82" y="86"/>
                        </a:lnTo>
                        <a:lnTo>
                          <a:pt x="84" y="86"/>
                        </a:lnTo>
                        <a:lnTo>
                          <a:pt x="84" y="86"/>
                        </a:lnTo>
                        <a:lnTo>
                          <a:pt x="84" y="88"/>
                        </a:lnTo>
                        <a:lnTo>
                          <a:pt x="84" y="88"/>
                        </a:lnTo>
                        <a:lnTo>
                          <a:pt x="84" y="90"/>
                        </a:lnTo>
                        <a:lnTo>
                          <a:pt x="84" y="90"/>
                        </a:lnTo>
                        <a:lnTo>
                          <a:pt x="84" y="92"/>
                        </a:lnTo>
                        <a:lnTo>
                          <a:pt x="82" y="92"/>
                        </a:lnTo>
                        <a:lnTo>
                          <a:pt x="82" y="92"/>
                        </a:lnTo>
                        <a:lnTo>
                          <a:pt x="82" y="94"/>
                        </a:lnTo>
                        <a:lnTo>
                          <a:pt x="82" y="94"/>
                        </a:lnTo>
                        <a:lnTo>
                          <a:pt x="82" y="94"/>
                        </a:lnTo>
                        <a:lnTo>
                          <a:pt x="80" y="94"/>
                        </a:lnTo>
                        <a:lnTo>
                          <a:pt x="80" y="94"/>
                        </a:lnTo>
                        <a:lnTo>
                          <a:pt x="80" y="94"/>
                        </a:lnTo>
                        <a:lnTo>
                          <a:pt x="80" y="94"/>
                        </a:lnTo>
                        <a:lnTo>
                          <a:pt x="80" y="96"/>
                        </a:lnTo>
                        <a:lnTo>
                          <a:pt x="80" y="96"/>
                        </a:lnTo>
                        <a:lnTo>
                          <a:pt x="78" y="96"/>
                        </a:lnTo>
                        <a:lnTo>
                          <a:pt x="78" y="96"/>
                        </a:lnTo>
                        <a:lnTo>
                          <a:pt x="78" y="98"/>
                        </a:lnTo>
                        <a:lnTo>
                          <a:pt x="78" y="98"/>
                        </a:lnTo>
                        <a:lnTo>
                          <a:pt x="78" y="98"/>
                        </a:lnTo>
                        <a:lnTo>
                          <a:pt x="78" y="99"/>
                        </a:lnTo>
                        <a:lnTo>
                          <a:pt x="78" y="99"/>
                        </a:lnTo>
                        <a:lnTo>
                          <a:pt x="78" y="101"/>
                        </a:lnTo>
                        <a:lnTo>
                          <a:pt x="78" y="101"/>
                        </a:lnTo>
                        <a:lnTo>
                          <a:pt x="76" y="101"/>
                        </a:lnTo>
                        <a:lnTo>
                          <a:pt x="76" y="101"/>
                        </a:lnTo>
                        <a:lnTo>
                          <a:pt x="76" y="103"/>
                        </a:lnTo>
                        <a:lnTo>
                          <a:pt x="76" y="103"/>
                        </a:lnTo>
                        <a:lnTo>
                          <a:pt x="76" y="103"/>
                        </a:lnTo>
                        <a:lnTo>
                          <a:pt x="74" y="103"/>
                        </a:lnTo>
                        <a:lnTo>
                          <a:pt x="74" y="105"/>
                        </a:lnTo>
                        <a:lnTo>
                          <a:pt x="74" y="105"/>
                        </a:lnTo>
                        <a:lnTo>
                          <a:pt x="74" y="105"/>
                        </a:lnTo>
                        <a:lnTo>
                          <a:pt x="74" y="107"/>
                        </a:lnTo>
                        <a:lnTo>
                          <a:pt x="74" y="107"/>
                        </a:lnTo>
                        <a:lnTo>
                          <a:pt x="74" y="107"/>
                        </a:lnTo>
                        <a:lnTo>
                          <a:pt x="74" y="109"/>
                        </a:lnTo>
                        <a:lnTo>
                          <a:pt x="74" y="109"/>
                        </a:lnTo>
                        <a:lnTo>
                          <a:pt x="74" y="109"/>
                        </a:lnTo>
                        <a:lnTo>
                          <a:pt x="74" y="109"/>
                        </a:lnTo>
                        <a:lnTo>
                          <a:pt x="74" y="109"/>
                        </a:lnTo>
                        <a:lnTo>
                          <a:pt x="74" y="111"/>
                        </a:lnTo>
                        <a:lnTo>
                          <a:pt x="74" y="111"/>
                        </a:lnTo>
                        <a:lnTo>
                          <a:pt x="74" y="111"/>
                        </a:lnTo>
                        <a:lnTo>
                          <a:pt x="74" y="111"/>
                        </a:lnTo>
                        <a:lnTo>
                          <a:pt x="72" y="111"/>
                        </a:lnTo>
                        <a:lnTo>
                          <a:pt x="72" y="111"/>
                        </a:lnTo>
                        <a:lnTo>
                          <a:pt x="72" y="111"/>
                        </a:lnTo>
                        <a:lnTo>
                          <a:pt x="70" y="111"/>
                        </a:lnTo>
                        <a:lnTo>
                          <a:pt x="70" y="113"/>
                        </a:lnTo>
                        <a:lnTo>
                          <a:pt x="70" y="113"/>
                        </a:lnTo>
                        <a:lnTo>
                          <a:pt x="68" y="113"/>
                        </a:lnTo>
                        <a:lnTo>
                          <a:pt x="68" y="113"/>
                        </a:lnTo>
                        <a:lnTo>
                          <a:pt x="68" y="113"/>
                        </a:lnTo>
                        <a:lnTo>
                          <a:pt x="68" y="113"/>
                        </a:lnTo>
                        <a:lnTo>
                          <a:pt x="67" y="113"/>
                        </a:lnTo>
                        <a:lnTo>
                          <a:pt x="67" y="115"/>
                        </a:lnTo>
                        <a:lnTo>
                          <a:pt x="67" y="115"/>
                        </a:lnTo>
                        <a:lnTo>
                          <a:pt x="67" y="115"/>
                        </a:lnTo>
                        <a:lnTo>
                          <a:pt x="67" y="115"/>
                        </a:lnTo>
                        <a:lnTo>
                          <a:pt x="67" y="117"/>
                        </a:lnTo>
                        <a:lnTo>
                          <a:pt x="67" y="117"/>
                        </a:lnTo>
                        <a:lnTo>
                          <a:pt x="65" y="117"/>
                        </a:lnTo>
                        <a:lnTo>
                          <a:pt x="65" y="117"/>
                        </a:lnTo>
                        <a:lnTo>
                          <a:pt x="65" y="117"/>
                        </a:lnTo>
                        <a:lnTo>
                          <a:pt x="63" y="117"/>
                        </a:lnTo>
                        <a:lnTo>
                          <a:pt x="63" y="119"/>
                        </a:lnTo>
                        <a:lnTo>
                          <a:pt x="63" y="119"/>
                        </a:lnTo>
                        <a:lnTo>
                          <a:pt x="63" y="119"/>
                        </a:lnTo>
                        <a:lnTo>
                          <a:pt x="63" y="119"/>
                        </a:lnTo>
                        <a:lnTo>
                          <a:pt x="61" y="119"/>
                        </a:lnTo>
                        <a:lnTo>
                          <a:pt x="61" y="121"/>
                        </a:lnTo>
                        <a:lnTo>
                          <a:pt x="61" y="121"/>
                        </a:lnTo>
                        <a:lnTo>
                          <a:pt x="61" y="121"/>
                        </a:lnTo>
                        <a:lnTo>
                          <a:pt x="61" y="121"/>
                        </a:lnTo>
                        <a:lnTo>
                          <a:pt x="59" y="121"/>
                        </a:lnTo>
                        <a:lnTo>
                          <a:pt x="59" y="122"/>
                        </a:lnTo>
                        <a:lnTo>
                          <a:pt x="59" y="122"/>
                        </a:lnTo>
                        <a:lnTo>
                          <a:pt x="59" y="122"/>
                        </a:lnTo>
                        <a:lnTo>
                          <a:pt x="59" y="124"/>
                        </a:lnTo>
                        <a:lnTo>
                          <a:pt x="57" y="124"/>
                        </a:lnTo>
                        <a:lnTo>
                          <a:pt x="57" y="124"/>
                        </a:lnTo>
                        <a:lnTo>
                          <a:pt x="57" y="124"/>
                        </a:lnTo>
                        <a:lnTo>
                          <a:pt x="57" y="124"/>
                        </a:lnTo>
                        <a:lnTo>
                          <a:pt x="55" y="124"/>
                        </a:lnTo>
                        <a:lnTo>
                          <a:pt x="55" y="124"/>
                        </a:lnTo>
                        <a:lnTo>
                          <a:pt x="55" y="124"/>
                        </a:lnTo>
                        <a:lnTo>
                          <a:pt x="53" y="124"/>
                        </a:lnTo>
                        <a:lnTo>
                          <a:pt x="53" y="124"/>
                        </a:lnTo>
                        <a:lnTo>
                          <a:pt x="53" y="124"/>
                        </a:lnTo>
                        <a:lnTo>
                          <a:pt x="53" y="126"/>
                        </a:lnTo>
                        <a:lnTo>
                          <a:pt x="51" y="126"/>
                        </a:lnTo>
                        <a:lnTo>
                          <a:pt x="51" y="126"/>
                        </a:lnTo>
                        <a:lnTo>
                          <a:pt x="51" y="126"/>
                        </a:lnTo>
                        <a:lnTo>
                          <a:pt x="51" y="126"/>
                        </a:lnTo>
                        <a:lnTo>
                          <a:pt x="49" y="126"/>
                        </a:lnTo>
                        <a:lnTo>
                          <a:pt x="49" y="126"/>
                        </a:lnTo>
                        <a:lnTo>
                          <a:pt x="47" y="126"/>
                        </a:lnTo>
                        <a:lnTo>
                          <a:pt x="47" y="126"/>
                        </a:lnTo>
                        <a:lnTo>
                          <a:pt x="47" y="126"/>
                        </a:lnTo>
                        <a:lnTo>
                          <a:pt x="46" y="126"/>
                        </a:lnTo>
                        <a:lnTo>
                          <a:pt x="46" y="128"/>
                        </a:lnTo>
                        <a:lnTo>
                          <a:pt x="46" y="128"/>
                        </a:lnTo>
                        <a:lnTo>
                          <a:pt x="46" y="128"/>
                        </a:lnTo>
                        <a:lnTo>
                          <a:pt x="44" y="128"/>
                        </a:lnTo>
                        <a:lnTo>
                          <a:pt x="44" y="128"/>
                        </a:lnTo>
                        <a:lnTo>
                          <a:pt x="44" y="126"/>
                        </a:lnTo>
                        <a:lnTo>
                          <a:pt x="42" y="126"/>
                        </a:lnTo>
                        <a:lnTo>
                          <a:pt x="42" y="126"/>
                        </a:lnTo>
                        <a:lnTo>
                          <a:pt x="42" y="126"/>
                        </a:lnTo>
                        <a:lnTo>
                          <a:pt x="42" y="126"/>
                        </a:lnTo>
                        <a:lnTo>
                          <a:pt x="42" y="124"/>
                        </a:lnTo>
                        <a:lnTo>
                          <a:pt x="40" y="124"/>
                        </a:lnTo>
                        <a:lnTo>
                          <a:pt x="40" y="124"/>
                        </a:lnTo>
                        <a:lnTo>
                          <a:pt x="40" y="124"/>
                        </a:lnTo>
                        <a:lnTo>
                          <a:pt x="38" y="124"/>
                        </a:lnTo>
                        <a:lnTo>
                          <a:pt x="38" y="126"/>
                        </a:lnTo>
                        <a:lnTo>
                          <a:pt x="38" y="126"/>
                        </a:lnTo>
                        <a:lnTo>
                          <a:pt x="36" y="126"/>
                        </a:lnTo>
                        <a:lnTo>
                          <a:pt x="36" y="126"/>
                        </a:lnTo>
                        <a:lnTo>
                          <a:pt x="36" y="126"/>
                        </a:lnTo>
                        <a:lnTo>
                          <a:pt x="34" y="126"/>
                        </a:lnTo>
                        <a:lnTo>
                          <a:pt x="34" y="126"/>
                        </a:lnTo>
                        <a:lnTo>
                          <a:pt x="34" y="126"/>
                        </a:lnTo>
                        <a:lnTo>
                          <a:pt x="34" y="126"/>
                        </a:lnTo>
                        <a:lnTo>
                          <a:pt x="32" y="126"/>
                        </a:lnTo>
                        <a:lnTo>
                          <a:pt x="32" y="126"/>
                        </a:lnTo>
                        <a:lnTo>
                          <a:pt x="32" y="126"/>
                        </a:lnTo>
                        <a:lnTo>
                          <a:pt x="32" y="124"/>
                        </a:lnTo>
                        <a:lnTo>
                          <a:pt x="30" y="124"/>
                        </a:lnTo>
                        <a:lnTo>
                          <a:pt x="30" y="124"/>
                        </a:lnTo>
                        <a:lnTo>
                          <a:pt x="30" y="124"/>
                        </a:lnTo>
                        <a:lnTo>
                          <a:pt x="30" y="122"/>
                        </a:lnTo>
                        <a:lnTo>
                          <a:pt x="30" y="122"/>
                        </a:lnTo>
                        <a:lnTo>
                          <a:pt x="30" y="122"/>
                        </a:lnTo>
                        <a:lnTo>
                          <a:pt x="30" y="121"/>
                        </a:lnTo>
                        <a:lnTo>
                          <a:pt x="30" y="121"/>
                        </a:lnTo>
                        <a:lnTo>
                          <a:pt x="28" y="121"/>
                        </a:lnTo>
                        <a:lnTo>
                          <a:pt x="28" y="121"/>
                        </a:lnTo>
                        <a:lnTo>
                          <a:pt x="28" y="122"/>
                        </a:lnTo>
                        <a:lnTo>
                          <a:pt x="26" y="122"/>
                        </a:lnTo>
                        <a:lnTo>
                          <a:pt x="26" y="122"/>
                        </a:lnTo>
                        <a:lnTo>
                          <a:pt x="26" y="121"/>
                        </a:lnTo>
                        <a:lnTo>
                          <a:pt x="26" y="121"/>
                        </a:lnTo>
                        <a:lnTo>
                          <a:pt x="26" y="122"/>
                        </a:lnTo>
                        <a:lnTo>
                          <a:pt x="24" y="122"/>
                        </a:lnTo>
                        <a:lnTo>
                          <a:pt x="24" y="122"/>
                        </a:lnTo>
                        <a:lnTo>
                          <a:pt x="24" y="122"/>
                        </a:lnTo>
                        <a:lnTo>
                          <a:pt x="24" y="122"/>
                        </a:lnTo>
                        <a:lnTo>
                          <a:pt x="24" y="122"/>
                        </a:lnTo>
                        <a:lnTo>
                          <a:pt x="23" y="122"/>
                        </a:lnTo>
                        <a:lnTo>
                          <a:pt x="23" y="121"/>
                        </a:lnTo>
                        <a:lnTo>
                          <a:pt x="23" y="121"/>
                        </a:lnTo>
                        <a:lnTo>
                          <a:pt x="23" y="121"/>
                        </a:lnTo>
                        <a:lnTo>
                          <a:pt x="21" y="121"/>
                        </a:lnTo>
                        <a:lnTo>
                          <a:pt x="21" y="119"/>
                        </a:lnTo>
                        <a:lnTo>
                          <a:pt x="21" y="119"/>
                        </a:lnTo>
                        <a:lnTo>
                          <a:pt x="21" y="119"/>
                        </a:lnTo>
                        <a:lnTo>
                          <a:pt x="21" y="119"/>
                        </a:lnTo>
                        <a:lnTo>
                          <a:pt x="21" y="117"/>
                        </a:lnTo>
                        <a:lnTo>
                          <a:pt x="19" y="117"/>
                        </a:lnTo>
                        <a:lnTo>
                          <a:pt x="19" y="117"/>
                        </a:lnTo>
                        <a:lnTo>
                          <a:pt x="19" y="117"/>
                        </a:lnTo>
                        <a:lnTo>
                          <a:pt x="19" y="117"/>
                        </a:lnTo>
                        <a:lnTo>
                          <a:pt x="17" y="117"/>
                        </a:lnTo>
                        <a:lnTo>
                          <a:pt x="17" y="117"/>
                        </a:lnTo>
                        <a:lnTo>
                          <a:pt x="17" y="117"/>
                        </a:lnTo>
                        <a:lnTo>
                          <a:pt x="17" y="119"/>
                        </a:lnTo>
                        <a:lnTo>
                          <a:pt x="15" y="119"/>
                        </a:lnTo>
                        <a:lnTo>
                          <a:pt x="15" y="119"/>
                        </a:lnTo>
                        <a:lnTo>
                          <a:pt x="15" y="119"/>
                        </a:lnTo>
                        <a:lnTo>
                          <a:pt x="15" y="119"/>
                        </a:lnTo>
                        <a:lnTo>
                          <a:pt x="15" y="119"/>
                        </a:lnTo>
                        <a:lnTo>
                          <a:pt x="15" y="119"/>
                        </a:lnTo>
                        <a:lnTo>
                          <a:pt x="13" y="119"/>
                        </a:lnTo>
                        <a:lnTo>
                          <a:pt x="13" y="119"/>
                        </a:lnTo>
                        <a:lnTo>
                          <a:pt x="13" y="119"/>
                        </a:lnTo>
                        <a:lnTo>
                          <a:pt x="11" y="119"/>
                        </a:lnTo>
                        <a:lnTo>
                          <a:pt x="11" y="119"/>
                        </a:lnTo>
                        <a:lnTo>
                          <a:pt x="11" y="119"/>
                        </a:lnTo>
                        <a:lnTo>
                          <a:pt x="9" y="119"/>
                        </a:lnTo>
                        <a:lnTo>
                          <a:pt x="9" y="119"/>
                        </a:lnTo>
                        <a:lnTo>
                          <a:pt x="9" y="119"/>
                        </a:lnTo>
                        <a:lnTo>
                          <a:pt x="7" y="119"/>
                        </a:lnTo>
                        <a:lnTo>
                          <a:pt x="7" y="119"/>
                        </a:lnTo>
                        <a:lnTo>
                          <a:pt x="7" y="119"/>
                        </a:lnTo>
                        <a:lnTo>
                          <a:pt x="5" y="119"/>
                        </a:lnTo>
                        <a:lnTo>
                          <a:pt x="5" y="119"/>
                        </a:lnTo>
                        <a:lnTo>
                          <a:pt x="3" y="119"/>
                        </a:lnTo>
                        <a:lnTo>
                          <a:pt x="3" y="117"/>
                        </a:lnTo>
                        <a:lnTo>
                          <a:pt x="3" y="117"/>
                        </a:lnTo>
                        <a:lnTo>
                          <a:pt x="3" y="117"/>
                        </a:lnTo>
                        <a:lnTo>
                          <a:pt x="3" y="117"/>
                        </a:lnTo>
                        <a:lnTo>
                          <a:pt x="3" y="117"/>
                        </a:lnTo>
                        <a:lnTo>
                          <a:pt x="1" y="117"/>
                        </a:lnTo>
                        <a:lnTo>
                          <a:pt x="1" y="115"/>
                        </a:lnTo>
                        <a:lnTo>
                          <a:pt x="1" y="115"/>
                        </a:lnTo>
                        <a:lnTo>
                          <a:pt x="0" y="115"/>
                        </a:lnTo>
                        <a:lnTo>
                          <a:pt x="0" y="115"/>
                        </a:lnTo>
                        <a:lnTo>
                          <a:pt x="0" y="115"/>
                        </a:lnTo>
                        <a:lnTo>
                          <a:pt x="0" y="113"/>
                        </a:lnTo>
                        <a:lnTo>
                          <a:pt x="0" y="113"/>
                        </a:lnTo>
                        <a:lnTo>
                          <a:pt x="0" y="111"/>
                        </a:lnTo>
                        <a:lnTo>
                          <a:pt x="0" y="111"/>
                        </a:lnTo>
                        <a:lnTo>
                          <a:pt x="0" y="109"/>
                        </a:lnTo>
                        <a:lnTo>
                          <a:pt x="0" y="109"/>
                        </a:lnTo>
                        <a:lnTo>
                          <a:pt x="0" y="109"/>
                        </a:lnTo>
                        <a:lnTo>
                          <a:pt x="0" y="109"/>
                        </a:lnTo>
                        <a:lnTo>
                          <a:pt x="0" y="109"/>
                        </a:lnTo>
                        <a:lnTo>
                          <a:pt x="0" y="107"/>
                        </a:lnTo>
                        <a:lnTo>
                          <a:pt x="0" y="107"/>
                        </a:lnTo>
                        <a:lnTo>
                          <a:pt x="0" y="107"/>
                        </a:lnTo>
                        <a:lnTo>
                          <a:pt x="1" y="107"/>
                        </a:lnTo>
                        <a:lnTo>
                          <a:pt x="1" y="105"/>
                        </a:lnTo>
                        <a:lnTo>
                          <a:pt x="1" y="105"/>
                        </a:lnTo>
                        <a:lnTo>
                          <a:pt x="1" y="105"/>
                        </a:lnTo>
                        <a:lnTo>
                          <a:pt x="3" y="105"/>
                        </a:lnTo>
                        <a:lnTo>
                          <a:pt x="3" y="103"/>
                        </a:lnTo>
                        <a:lnTo>
                          <a:pt x="3" y="103"/>
                        </a:lnTo>
                        <a:lnTo>
                          <a:pt x="3" y="103"/>
                        </a:lnTo>
                        <a:lnTo>
                          <a:pt x="3" y="103"/>
                        </a:lnTo>
                        <a:lnTo>
                          <a:pt x="3" y="101"/>
                        </a:lnTo>
                        <a:lnTo>
                          <a:pt x="5" y="101"/>
                        </a:lnTo>
                        <a:lnTo>
                          <a:pt x="5" y="101"/>
                        </a:lnTo>
                        <a:lnTo>
                          <a:pt x="5" y="101"/>
                        </a:lnTo>
                        <a:lnTo>
                          <a:pt x="5" y="101"/>
                        </a:lnTo>
                        <a:lnTo>
                          <a:pt x="5" y="99"/>
                        </a:lnTo>
                        <a:lnTo>
                          <a:pt x="5" y="99"/>
                        </a:lnTo>
                        <a:lnTo>
                          <a:pt x="7" y="99"/>
                        </a:lnTo>
                        <a:lnTo>
                          <a:pt x="7" y="98"/>
                        </a:lnTo>
                        <a:lnTo>
                          <a:pt x="7" y="98"/>
                        </a:lnTo>
                        <a:lnTo>
                          <a:pt x="7" y="98"/>
                        </a:lnTo>
                        <a:lnTo>
                          <a:pt x="7" y="98"/>
                        </a:lnTo>
                        <a:lnTo>
                          <a:pt x="7" y="96"/>
                        </a:lnTo>
                        <a:lnTo>
                          <a:pt x="9" y="96"/>
                        </a:lnTo>
                        <a:lnTo>
                          <a:pt x="9" y="96"/>
                        </a:lnTo>
                        <a:lnTo>
                          <a:pt x="9" y="96"/>
                        </a:lnTo>
                        <a:lnTo>
                          <a:pt x="9" y="94"/>
                        </a:lnTo>
                        <a:lnTo>
                          <a:pt x="9" y="94"/>
                        </a:lnTo>
                        <a:lnTo>
                          <a:pt x="9" y="94"/>
                        </a:lnTo>
                        <a:lnTo>
                          <a:pt x="11" y="94"/>
                        </a:lnTo>
                        <a:lnTo>
                          <a:pt x="11" y="94"/>
                        </a:lnTo>
                        <a:lnTo>
                          <a:pt x="11" y="94"/>
                        </a:lnTo>
                        <a:lnTo>
                          <a:pt x="13" y="94"/>
                        </a:lnTo>
                        <a:lnTo>
                          <a:pt x="13" y="92"/>
                        </a:lnTo>
                        <a:lnTo>
                          <a:pt x="13" y="92"/>
                        </a:lnTo>
                        <a:lnTo>
                          <a:pt x="13" y="92"/>
                        </a:lnTo>
                        <a:lnTo>
                          <a:pt x="13" y="92"/>
                        </a:lnTo>
                        <a:lnTo>
                          <a:pt x="13" y="90"/>
                        </a:lnTo>
                        <a:lnTo>
                          <a:pt x="15" y="90"/>
                        </a:lnTo>
                        <a:lnTo>
                          <a:pt x="15" y="90"/>
                        </a:lnTo>
                        <a:lnTo>
                          <a:pt x="15" y="90"/>
                        </a:lnTo>
                        <a:lnTo>
                          <a:pt x="15" y="90"/>
                        </a:lnTo>
                        <a:lnTo>
                          <a:pt x="15" y="88"/>
                        </a:lnTo>
                        <a:lnTo>
                          <a:pt x="17" y="88"/>
                        </a:lnTo>
                        <a:lnTo>
                          <a:pt x="17" y="88"/>
                        </a:lnTo>
                        <a:lnTo>
                          <a:pt x="17" y="88"/>
                        </a:lnTo>
                        <a:lnTo>
                          <a:pt x="19" y="88"/>
                        </a:lnTo>
                        <a:lnTo>
                          <a:pt x="19" y="86"/>
                        </a:lnTo>
                        <a:lnTo>
                          <a:pt x="19" y="86"/>
                        </a:lnTo>
                        <a:lnTo>
                          <a:pt x="19" y="86"/>
                        </a:lnTo>
                        <a:lnTo>
                          <a:pt x="19" y="86"/>
                        </a:lnTo>
                        <a:lnTo>
                          <a:pt x="21" y="86"/>
                        </a:lnTo>
                        <a:lnTo>
                          <a:pt x="21" y="84"/>
                        </a:lnTo>
                        <a:lnTo>
                          <a:pt x="21" y="84"/>
                        </a:lnTo>
                        <a:lnTo>
                          <a:pt x="21" y="84"/>
                        </a:lnTo>
                        <a:lnTo>
                          <a:pt x="21" y="84"/>
                        </a:lnTo>
                        <a:lnTo>
                          <a:pt x="23" y="84"/>
                        </a:lnTo>
                        <a:lnTo>
                          <a:pt x="23" y="84"/>
                        </a:lnTo>
                        <a:lnTo>
                          <a:pt x="23" y="84"/>
                        </a:lnTo>
                        <a:lnTo>
                          <a:pt x="24" y="84"/>
                        </a:lnTo>
                        <a:lnTo>
                          <a:pt x="24" y="82"/>
                        </a:lnTo>
                        <a:lnTo>
                          <a:pt x="24" y="82"/>
                        </a:lnTo>
                        <a:lnTo>
                          <a:pt x="24" y="82"/>
                        </a:lnTo>
                        <a:lnTo>
                          <a:pt x="24" y="80"/>
                        </a:lnTo>
                        <a:lnTo>
                          <a:pt x="24" y="80"/>
                        </a:lnTo>
                        <a:lnTo>
                          <a:pt x="24" y="80"/>
                        </a:lnTo>
                        <a:lnTo>
                          <a:pt x="26" y="80"/>
                        </a:lnTo>
                        <a:lnTo>
                          <a:pt x="26" y="80"/>
                        </a:lnTo>
                        <a:lnTo>
                          <a:pt x="26" y="78"/>
                        </a:lnTo>
                        <a:lnTo>
                          <a:pt x="26" y="78"/>
                        </a:lnTo>
                        <a:lnTo>
                          <a:pt x="26" y="78"/>
                        </a:lnTo>
                        <a:lnTo>
                          <a:pt x="28" y="78"/>
                        </a:lnTo>
                        <a:lnTo>
                          <a:pt x="28" y="76"/>
                        </a:lnTo>
                        <a:lnTo>
                          <a:pt x="28" y="76"/>
                        </a:lnTo>
                        <a:lnTo>
                          <a:pt x="28" y="76"/>
                        </a:lnTo>
                        <a:lnTo>
                          <a:pt x="30" y="76"/>
                        </a:lnTo>
                        <a:lnTo>
                          <a:pt x="30" y="76"/>
                        </a:lnTo>
                        <a:lnTo>
                          <a:pt x="30" y="76"/>
                        </a:lnTo>
                        <a:lnTo>
                          <a:pt x="30" y="76"/>
                        </a:lnTo>
                        <a:lnTo>
                          <a:pt x="30" y="75"/>
                        </a:lnTo>
                        <a:lnTo>
                          <a:pt x="32" y="75"/>
                        </a:lnTo>
                        <a:lnTo>
                          <a:pt x="32" y="75"/>
                        </a:lnTo>
                        <a:lnTo>
                          <a:pt x="32" y="75"/>
                        </a:lnTo>
                        <a:lnTo>
                          <a:pt x="32" y="73"/>
                        </a:lnTo>
                        <a:lnTo>
                          <a:pt x="32" y="73"/>
                        </a:lnTo>
                        <a:lnTo>
                          <a:pt x="34" y="73"/>
                        </a:lnTo>
                        <a:lnTo>
                          <a:pt x="34" y="73"/>
                        </a:lnTo>
                        <a:lnTo>
                          <a:pt x="34" y="73"/>
                        </a:lnTo>
                        <a:lnTo>
                          <a:pt x="36" y="73"/>
                        </a:lnTo>
                        <a:lnTo>
                          <a:pt x="36" y="73"/>
                        </a:lnTo>
                        <a:lnTo>
                          <a:pt x="36" y="71"/>
                        </a:lnTo>
                        <a:lnTo>
                          <a:pt x="36" y="71"/>
                        </a:lnTo>
                        <a:lnTo>
                          <a:pt x="38" y="71"/>
                        </a:lnTo>
                        <a:lnTo>
                          <a:pt x="38" y="71"/>
                        </a:lnTo>
                        <a:lnTo>
                          <a:pt x="38" y="71"/>
                        </a:lnTo>
                        <a:lnTo>
                          <a:pt x="38" y="71"/>
                        </a:lnTo>
                        <a:lnTo>
                          <a:pt x="40" y="71"/>
                        </a:lnTo>
                        <a:lnTo>
                          <a:pt x="40" y="71"/>
                        </a:lnTo>
                        <a:lnTo>
                          <a:pt x="40" y="71"/>
                        </a:lnTo>
                        <a:lnTo>
                          <a:pt x="42" y="71"/>
                        </a:lnTo>
                        <a:lnTo>
                          <a:pt x="42" y="71"/>
                        </a:lnTo>
                        <a:lnTo>
                          <a:pt x="42" y="71"/>
                        </a:lnTo>
                        <a:lnTo>
                          <a:pt x="42" y="69"/>
                        </a:lnTo>
                        <a:lnTo>
                          <a:pt x="42" y="69"/>
                        </a:lnTo>
                        <a:lnTo>
                          <a:pt x="44" y="69"/>
                        </a:lnTo>
                        <a:lnTo>
                          <a:pt x="44" y="69"/>
                        </a:lnTo>
                        <a:lnTo>
                          <a:pt x="44" y="69"/>
                        </a:lnTo>
                        <a:lnTo>
                          <a:pt x="46" y="69"/>
                        </a:lnTo>
                        <a:lnTo>
                          <a:pt x="46" y="69"/>
                        </a:lnTo>
                        <a:lnTo>
                          <a:pt x="46" y="69"/>
                        </a:lnTo>
                        <a:lnTo>
                          <a:pt x="46" y="69"/>
                        </a:lnTo>
                        <a:lnTo>
                          <a:pt x="46" y="67"/>
                        </a:lnTo>
                        <a:lnTo>
                          <a:pt x="47" y="67"/>
                        </a:lnTo>
                        <a:lnTo>
                          <a:pt x="47" y="67"/>
                        </a:lnTo>
                        <a:lnTo>
                          <a:pt x="47" y="67"/>
                        </a:lnTo>
                        <a:lnTo>
                          <a:pt x="47" y="67"/>
                        </a:lnTo>
                        <a:lnTo>
                          <a:pt x="47" y="65"/>
                        </a:lnTo>
                        <a:lnTo>
                          <a:pt x="49" y="65"/>
                        </a:lnTo>
                        <a:lnTo>
                          <a:pt x="49" y="65"/>
                        </a:lnTo>
                        <a:lnTo>
                          <a:pt x="51" y="65"/>
                        </a:lnTo>
                        <a:lnTo>
                          <a:pt x="51" y="65"/>
                        </a:lnTo>
                        <a:lnTo>
                          <a:pt x="51" y="65"/>
                        </a:lnTo>
                        <a:lnTo>
                          <a:pt x="51" y="63"/>
                        </a:lnTo>
                        <a:lnTo>
                          <a:pt x="51" y="63"/>
                        </a:lnTo>
                        <a:lnTo>
                          <a:pt x="53" y="63"/>
                        </a:lnTo>
                        <a:lnTo>
                          <a:pt x="53" y="63"/>
                        </a:lnTo>
                        <a:lnTo>
                          <a:pt x="53" y="63"/>
                        </a:lnTo>
                        <a:lnTo>
                          <a:pt x="55" y="63"/>
                        </a:lnTo>
                        <a:lnTo>
                          <a:pt x="55" y="63"/>
                        </a:lnTo>
                        <a:lnTo>
                          <a:pt x="55" y="63"/>
                        </a:lnTo>
                        <a:lnTo>
                          <a:pt x="57" y="63"/>
                        </a:lnTo>
                        <a:lnTo>
                          <a:pt x="57" y="61"/>
                        </a:lnTo>
                        <a:lnTo>
                          <a:pt x="57" y="61"/>
                        </a:lnTo>
                        <a:lnTo>
                          <a:pt x="57" y="61"/>
                        </a:lnTo>
                        <a:lnTo>
                          <a:pt x="57" y="61"/>
                        </a:lnTo>
                        <a:lnTo>
                          <a:pt x="57" y="61"/>
                        </a:lnTo>
                        <a:lnTo>
                          <a:pt x="59" y="61"/>
                        </a:lnTo>
                        <a:lnTo>
                          <a:pt x="59" y="59"/>
                        </a:lnTo>
                        <a:lnTo>
                          <a:pt x="59" y="59"/>
                        </a:lnTo>
                        <a:lnTo>
                          <a:pt x="61" y="59"/>
                        </a:lnTo>
                        <a:lnTo>
                          <a:pt x="61" y="59"/>
                        </a:lnTo>
                        <a:lnTo>
                          <a:pt x="61" y="59"/>
                        </a:lnTo>
                        <a:lnTo>
                          <a:pt x="61" y="59"/>
                        </a:lnTo>
                        <a:lnTo>
                          <a:pt x="63" y="59"/>
                        </a:lnTo>
                        <a:lnTo>
                          <a:pt x="63" y="57"/>
                        </a:lnTo>
                        <a:lnTo>
                          <a:pt x="63" y="57"/>
                        </a:lnTo>
                        <a:lnTo>
                          <a:pt x="63" y="57"/>
                        </a:lnTo>
                        <a:lnTo>
                          <a:pt x="63" y="57"/>
                        </a:lnTo>
                        <a:lnTo>
                          <a:pt x="63" y="55"/>
                        </a:lnTo>
                        <a:lnTo>
                          <a:pt x="65" y="55"/>
                        </a:lnTo>
                        <a:lnTo>
                          <a:pt x="65" y="55"/>
                        </a:lnTo>
                        <a:lnTo>
                          <a:pt x="65" y="55"/>
                        </a:lnTo>
                        <a:lnTo>
                          <a:pt x="67" y="55"/>
                        </a:lnTo>
                        <a:lnTo>
                          <a:pt x="67" y="53"/>
                        </a:lnTo>
                        <a:lnTo>
                          <a:pt x="67" y="53"/>
                        </a:lnTo>
                        <a:lnTo>
                          <a:pt x="67" y="53"/>
                        </a:lnTo>
                        <a:lnTo>
                          <a:pt x="67" y="53"/>
                        </a:lnTo>
                        <a:lnTo>
                          <a:pt x="68" y="53"/>
                        </a:lnTo>
                        <a:lnTo>
                          <a:pt x="68" y="53"/>
                        </a:lnTo>
                        <a:lnTo>
                          <a:pt x="68" y="53"/>
                        </a:lnTo>
                        <a:lnTo>
                          <a:pt x="68" y="52"/>
                        </a:lnTo>
                        <a:lnTo>
                          <a:pt x="68" y="52"/>
                        </a:lnTo>
                        <a:lnTo>
                          <a:pt x="70" y="52"/>
                        </a:lnTo>
                        <a:lnTo>
                          <a:pt x="70" y="52"/>
                        </a:lnTo>
                        <a:lnTo>
                          <a:pt x="72" y="52"/>
                        </a:lnTo>
                        <a:lnTo>
                          <a:pt x="72" y="52"/>
                        </a:lnTo>
                        <a:lnTo>
                          <a:pt x="72" y="52"/>
                        </a:lnTo>
                        <a:lnTo>
                          <a:pt x="72" y="52"/>
                        </a:lnTo>
                        <a:lnTo>
                          <a:pt x="72" y="50"/>
                        </a:lnTo>
                        <a:lnTo>
                          <a:pt x="74" y="50"/>
                        </a:lnTo>
                        <a:lnTo>
                          <a:pt x="74" y="50"/>
                        </a:lnTo>
                        <a:lnTo>
                          <a:pt x="74" y="50"/>
                        </a:lnTo>
                        <a:lnTo>
                          <a:pt x="74" y="50"/>
                        </a:lnTo>
                        <a:lnTo>
                          <a:pt x="76" y="50"/>
                        </a:lnTo>
                        <a:lnTo>
                          <a:pt x="76" y="48"/>
                        </a:lnTo>
                        <a:lnTo>
                          <a:pt x="76" y="48"/>
                        </a:lnTo>
                        <a:lnTo>
                          <a:pt x="76" y="48"/>
                        </a:lnTo>
                        <a:lnTo>
                          <a:pt x="78" y="48"/>
                        </a:lnTo>
                        <a:lnTo>
                          <a:pt x="78" y="46"/>
                        </a:lnTo>
                        <a:lnTo>
                          <a:pt x="78" y="46"/>
                        </a:lnTo>
                        <a:lnTo>
                          <a:pt x="78" y="46"/>
                        </a:lnTo>
                        <a:lnTo>
                          <a:pt x="78" y="46"/>
                        </a:lnTo>
                        <a:lnTo>
                          <a:pt x="78" y="46"/>
                        </a:lnTo>
                        <a:lnTo>
                          <a:pt x="80" y="46"/>
                        </a:lnTo>
                        <a:lnTo>
                          <a:pt x="80" y="44"/>
                        </a:lnTo>
                        <a:lnTo>
                          <a:pt x="80" y="44"/>
                        </a:lnTo>
                        <a:lnTo>
                          <a:pt x="80" y="44"/>
                        </a:lnTo>
                        <a:lnTo>
                          <a:pt x="80" y="44"/>
                        </a:lnTo>
                        <a:lnTo>
                          <a:pt x="80" y="42"/>
                        </a:lnTo>
                        <a:lnTo>
                          <a:pt x="82" y="42"/>
                        </a:lnTo>
                        <a:lnTo>
                          <a:pt x="82" y="42"/>
                        </a:lnTo>
                        <a:lnTo>
                          <a:pt x="82" y="42"/>
                        </a:lnTo>
                        <a:lnTo>
                          <a:pt x="82" y="40"/>
                        </a:lnTo>
                        <a:lnTo>
                          <a:pt x="82" y="40"/>
                        </a:lnTo>
                        <a:lnTo>
                          <a:pt x="82" y="38"/>
                        </a:lnTo>
                        <a:lnTo>
                          <a:pt x="84" y="38"/>
                        </a:lnTo>
                        <a:lnTo>
                          <a:pt x="84" y="38"/>
                        </a:lnTo>
                        <a:lnTo>
                          <a:pt x="84" y="38"/>
                        </a:lnTo>
                        <a:lnTo>
                          <a:pt x="84" y="36"/>
                        </a:lnTo>
                        <a:lnTo>
                          <a:pt x="84" y="36"/>
                        </a:lnTo>
                        <a:lnTo>
                          <a:pt x="84" y="36"/>
                        </a:lnTo>
                        <a:lnTo>
                          <a:pt x="84" y="36"/>
                        </a:lnTo>
                        <a:lnTo>
                          <a:pt x="84" y="34"/>
                        </a:lnTo>
                        <a:lnTo>
                          <a:pt x="84" y="34"/>
                        </a:lnTo>
                        <a:lnTo>
                          <a:pt x="84" y="32"/>
                        </a:lnTo>
                        <a:lnTo>
                          <a:pt x="86" y="32"/>
                        </a:lnTo>
                        <a:lnTo>
                          <a:pt x="86" y="32"/>
                        </a:lnTo>
                        <a:lnTo>
                          <a:pt x="86" y="30"/>
                        </a:lnTo>
                        <a:lnTo>
                          <a:pt x="86" y="30"/>
                        </a:lnTo>
                        <a:lnTo>
                          <a:pt x="86" y="30"/>
                        </a:lnTo>
                        <a:lnTo>
                          <a:pt x="86" y="29"/>
                        </a:lnTo>
                        <a:lnTo>
                          <a:pt x="86" y="29"/>
                        </a:lnTo>
                        <a:lnTo>
                          <a:pt x="86" y="29"/>
                        </a:lnTo>
                        <a:lnTo>
                          <a:pt x="86" y="29"/>
                        </a:lnTo>
                        <a:lnTo>
                          <a:pt x="86" y="27"/>
                        </a:lnTo>
                        <a:lnTo>
                          <a:pt x="86" y="27"/>
                        </a:lnTo>
                        <a:lnTo>
                          <a:pt x="88" y="27"/>
                        </a:lnTo>
                        <a:lnTo>
                          <a:pt x="88" y="25"/>
                        </a:lnTo>
                        <a:lnTo>
                          <a:pt x="88" y="25"/>
                        </a:lnTo>
                        <a:lnTo>
                          <a:pt x="90" y="25"/>
                        </a:lnTo>
                        <a:lnTo>
                          <a:pt x="90" y="25"/>
                        </a:lnTo>
                        <a:lnTo>
                          <a:pt x="90" y="25"/>
                        </a:lnTo>
                        <a:lnTo>
                          <a:pt x="91" y="25"/>
                        </a:lnTo>
                        <a:lnTo>
                          <a:pt x="91" y="25"/>
                        </a:lnTo>
                        <a:lnTo>
                          <a:pt x="91" y="25"/>
                        </a:lnTo>
                        <a:lnTo>
                          <a:pt x="93" y="25"/>
                        </a:lnTo>
                        <a:lnTo>
                          <a:pt x="93" y="25"/>
                        </a:lnTo>
                        <a:lnTo>
                          <a:pt x="93" y="23"/>
                        </a:lnTo>
                        <a:lnTo>
                          <a:pt x="93" y="23"/>
                        </a:lnTo>
                        <a:lnTo>
                          <a:pt x="93" y="23"/>
                        </a:lnTo>
                        <a:lnTo>
                          <a:pt x="95" y="23"/>
                        </a:lnTo>
                        <a:lnTo>
                          <a:pt x="95" y="21"/>
                        </a:lnTo>
                        <a:lnTo>
                          <a:pt x="95" y="21"/>
                        </a:lnTo>
                        <a:lnTo>
                          <a:pt x="95" y="21"/>
                        </a:lnTo>
                        <a:lnTo>
                          <a:pt x="95" y="21"/>
                        </a:lnTo>
                        <a:lnTo>
                          <a:pt x="95" y="21"/>
                        </a:lnTo>
                        <a:lnTo>
                          <a:pt x="95" y="19"/>
                        </a:lnTo>
                        <a:lnTo>
                          <a:pt x="97" y="19"/>
                        </a:lnTo>
                        <a:lnTo>
                          <a:pt x="97" y="19"/>
                        </a:lnTo>
                        <a:lnTo>
                          <a:pt x="97" y="19"/>
                        </a:lnTo>
                        <a:lnTo>
                          <a:pt x="97" y="17"/>
                        </a:lnTo>
                        <a:lnTo>
                          <a:pt x="97" y="17"/>
                        </a:lnTo>
                        <a:lnTo>
                          <a:pt x="99" y="17"/>
                        </a:lnTo>
                        <a:lnTo>
                          <a:pt x="99" y="15"/>
                        </a:lnTo>
                        <a:lnTo>
                          <a:pt x="99" y="15"/>
                        </a:lnTo>
                        <a:lnTo>
                          <a:pt x="99" y="13"/>
                        </a:lnTo>
                        <a:lnTo>
                          <a:pt x="99" y="13"/>
                        </a:lnTo>
                        <a:lnTo>
                          <a:pt x="99" y="13"/>
                        </a:lnTo>
                        <a:lnTo>
                          <a:pt x="99" y="11"/>
                        </a:lnTo>
                        <a:lnTo>
                          <a:pt x="99" y="11"/>
                        </a:lnTo>
                        <a:lnTo>
                          <a:pt x="99" y="9"/>
                        </a:lnTo>
                        <a:lnTo>
                          <a:pt x="99" y="9"/>
                        </a:lnTo>
                        <a:lnTo>
                          <a:pt x="99" y="8"/>
                        </a:lnTo>
                        <a:lnTo>
                          <a:pt x="99" y="8"/>
                        </a:lnTo>
                        <a:lnTo>
                          <a:pt x="99" y="8"/>
                        </a:lnTo>
                        <a:lnTo>
                          <a:pt x="99" y="6"/>
                        </a:lnTo>
                        <a:lnTo>
                          <a:pt x="99" y="6"/>
                        </a:lnTo>
                        <a:lnTo>
                          <a:pt x="99" y="6"/>
                        </a:lnTo>
                        <a:lnTo>
                          <a:pt x="101" y="6"/>
                        </a:lnTo>
                        <a:lnTo>
                          <a:pt x="101" y="6"/>
                        </a:lnTo>
                        <a:lnTo>
                          <a:pt x="101" y="6"/>
                        </a:lnTo>
                        <a:lnTo>
                          <a:pt x="101" y="6"/>
                        </a:lnTo>
                        <a:lnTo>
                          <a:pt x="103" y="6"/>
                        </a:lnTo>
                        <a:lnTo>
                          <a:pt x="103" y="4"/>
                        </a:lnTo>
                        <a:lnTo>
                          <a:pt x="103" y="4"/>
                        </a:lnTo>
                        <a:lnTo>
                          <a:pt x="103" y="4"/>
                        </a:lnTo>
                        <a:lnTo>
                          <a:pt x="105" y="4"/>
                        </a:lnTo>
                        <a:lnTo>
                          <a:pt x="105" y="4"/>
                        </a:lnTo>
                        <a:lnTo>
                          <a:pt x="105" y="2"/>
                        </a:lnTo>
                        <a:lnTo>
                          <a:pt x="105" y="2"/>
                        </a:lnTo>
                        <a:lnTo>
                          <a:pt x="107" y="2"/>
                        </a:lnTo>
                        <a:lnTo>
                          <a:pt x="107" y="2"/>
                        </a:lnTo>
                        <a:lnTo>
                          <a:pt x="107" y="2"/>
                        </a:lnTo>
                        <a:lnTo>
                          <a:pt x="107" y="0"/>
                        </a:lnTo>
                        <a:lnTo>
                          <a:pt x="107" y="0"/>
                        </a:lnTo>
                        <a:lnTo>
                          <a:pt x="109" y="0"/>
                        </a:lnTo>
                        <a:lnTo>
                          <a:pt x="109" y="0"/>
                        </a:lnTo>
                        <a:lnTo>
                          <a:pt x="111" y="0"/>
                        </a:lnTo>
                        <a:lnTo>
                          <a:pt x="111" y="0"/>
                        </a:lnTo>
                        <a:lnTo>
                          <a:pt x="111" y="0"/>
                        </a:lnTo>
                        <a:lnTo>
                          <a:pt x="112" y="0"/>
                        </a:lnTo>
                        <a:lnTo>
                          <a:pt x="112" y="0"/>
                        </a:lnTo>
                        <a:lnTo>
                          <a:pt x="112" y="0"/>
                        </a:lnTo>
                        <a:lnTo>
                          <a:pt x="114" y="0"/>
                        </a:lnTo>
                        <a:lnTo>
                          <a:pt x="114" y="0"/>
                        </a:lnTo>
                        <a:lnTo>
                          <a:pt x="11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4" name="Freeform 576">
                    <a:extLst>
                      <a:ext uri="{FF2B5EF4-FFF2-40B4-BE49-F238E27FC236}">
                        <a16:creationId xmlns:a16="http://schemas.microsoft.com/office/drawing/2014/main" id="{3496259C-7BF2-4572-A5AD-19750656BF8C}"/>
                      </a:ext>
                    </a:extLst>
                  </p:cNvPr>
                  <p:cNvSpPr>
                    <a:spLocks/>
                  </p:cNvSpPr>
                  <p:nvPr/>
                </p:nvSpPr>
                <p:spPr bwMode="auto">
                  <a:xfrm>
                    <a:off x="12040" y="2287"/>
                    <a:ext cx="142" cy="84"/>
                  </a:xfrm>
                  <a:custGeom>
                    <a:avLst/>
                    <a:gdLst>
                      <a:gd name="T0" fmla="*/ 41 w 142"/>
                      <a:gd name="T1" fmla="*/ 8 h 84"/>
                      <a:gd name="T2" fmla="*/ 46 w 142"/>
                      <a:gd name="T3" fmla="*/ 13 h 84"/>
                      <a:gd name="T4" fmla="*/ 52 w 142"/>
                      <a:gd name="T5" fmla="*/ 15 h 84"/>
                      <a:gd name="T6" fmla="*/ 58 w 142"/>
                      <a:gd name="T7" fmla="*/ 19 h 84"/>
                      <a:gd name="T8" fmla="*/ 62 w 142"/>
                      <a:gd name="T9" fmla="*/ 25 h 84"/>
                      <a:gd name="T10" fmla="*/ 67 w 142"/>
                      <a:gd name="T11" fmla="*/ 23 h 84"/>
                      <a:gd name="T12" fmla="*/ 73 w 142"/>
                      <a:gd name="T13" fmla="*/ 29 h 84"/>
                      <a:gd name="T14" fmla="*/ 77 w 142"/>
                      <a:gd name="T15" fmla="*/ 32 h 84"/>
                      <a:gd name="T16" fmla="*/ 81 w 142"/>
                      <a:gd name="T17" fmla="*/ 34 h 84"/>
                      <a:gd name="T18" fmla="*/ 86 w 142"/>
                      <a:gd name="T19" fmla="*/ 38 h 84"/>
                      <a:gd name="T20" fmla="*/ 90 w 142"/>
                      <a:gd name="T21" fmla="*/ 40 h 84"/>
                      <a:gd name="T22" fmla="*/ 94 w 142"/>
                      <a:gd name="T23" fmla="*/ 44 h 84"/>
                      <a:gd name="T24" fmla="*/ 100 w 142"/>
                      <a:gd name="T25" fmla="*/ 46 h 84"/>
                      <a:gd name="T26" fmla="*/ 104 w 142"/>
                      <a:gd name="T27" fmla="*/ 52 h 84"/>
                      <a:gd name="T28" fmla="*/ 106 w 142"/>
                      <a:gd name="T29" fmla="*/ 48 h 84"/>
                      <a:gd name="T30" fmla="*/ 111 w 142"/>
                      <a:gd name="T31" fmla="*/ 52 h 84"/>
                      <a:gd name="T32" fmla="*/ 115 w 142"/>
                      <a:gd name="T33" fmla="*/ 50 h 84"/>
                      <a:gd name="T34" fmla="*/ 119 w 142"/>
                      <a:gd name="T35" fmla="*/ 52 h 84"/>
                      <a:gd name="T36" fmla="*/ 125 w 142"/>
                      <a:gd name="T37" fmla="*/ 52 h 84"/>
                      <a:gd name="T38" fmla="*/ 132 w 142"/>
                      <a:gd name="T39" fmla="*/ 54 h 84"/>
                      <a:gd name="T40" fmla="*/ 136 w 142"/>
                      <a:gd name="T41" fmla="*/ 55 h 84"/>
                      <a:gd name="T42" fmla="*/ 140 w 142"/>
                      <a:gd name="T43" fmla="*/ 54 h 84"/>
                      <a:gd name="T44" fmla="*/ 140 w 142"/>
                      <a:gd name="T45" fmla="*/ 57 h 84"/>
                      <a:gd name="T46" fmla="*/ 138 w 142"/>
                      <a:gd name="T47" fmla="*/ 65 h 84"/>
                      <a:gd name="T48" fmla="*/ 142 w 142"/>
                      <a:gd name="T49" fmla="*/ 73 h 84"/>
                      <a:gd name="T50" fmla="*/ 142 w 142"/>
                      <a:gd name="T51" fmla="*/ 80 h 84"/>
                      <a:gd name="T52" fmla="*/ 136 w 142"/>
                      <a:gd name="T53" fmla="*/ 82 h 84"/>
                      <a:gd name="T54" fmla="*/ 131 w 142"/>
                      <a:gd name="T55" fmla="*/ 82 h 84"/>
                      <a:gd name="T56" fmla="*/ 125 w 142"/>
                      <a:gd name="T57" fmla="*/ 82 h 84"/>
                      <a:gd name="T58" fmla="*/ 121 w 142"/>
                      <a:gd name="T59" fmla="*/ 80 h 84"/>
                      <a:gd name="T60" fmla="*/ 115 w 142"/>
                      <a:gd name="T61" fmla="*/ 80 h 84"/>
                      <a:gd name="T62" fmla="*/ 109 w 142"/>
                      <a:gd name="T63" fmla="*/ 80 h 84"/>
                      <a:gd name="T64" fmla="*/ 104 w 142"/>
                      <a:gd name="T65" fmla="*/ 80 h 84"/>
                      <a:gd name="T66" fmla="*/ 98 w 142"/>
                      <a:gd name="T67" fmla="*/ 75 h 84"/>
                      <a:gd name="T68" fmla="*/ 92 w 142"/>
                      <a:gd name="T69" fmla="*/ 77 h 84"/>
                      <a:gd name="T70" fmla="*/ 88 w 142"/>
                      <a:gd name="T71" fmla="*/ 73 h 84"/>
                      <a:gd name="T72" fmla="*/ 83 w 142"/>
                      <a:gd name="T73" fmla="*/ 71 h 84"/>
                      <a:gd name="T74" fmla="*/ 79 w 142"/>
                      <a:gd name="T75" fmla="*/ 63 h 84"/>
                      <a:gd name="T76" fmla="*/ 73 w 142"/>
                      <a:gd name="T77" fmla="*/ 61 h 84"/>
                      <a:gd name="T78" fmla="*/ 65 w 142"/>
                      <a:gd name="T79" fmla="*/ 63 h 84"/>
                      <a:gd name="T80" fmla="*/ 60 w 142"/>
                      <a:gd name="T81" fmla="*/ 63 h 84"/>
                      <a:gd name="T82" fmla="*/ 52 w 142"/>
                      <a:gd name="T83" fmla="*/ 61 h 84"/>
                      <a:gd name="T84" fmla="*/ 48 w 142"/>
                      <a:gd name="T85" fmla="*/ 57 h 84"/>
                      <a:gd name="T86" fmla="*/ 42 w 142"/>
                      <a:gd name="T87" fmla="*/ 55 h 84"/>
                      <a:gd name="T88" fmla="*/ 37 w 142"/>
                      <a:gd name="T89" fmla="*/ 52 h 84"/>
                      <a:gd name="T90" fmla="*/ 31 w 142"/>
                      <a:gd name="T91" fmla="*/ 52 h 84"/>
                      <a:gd name="T92" fmla="*/ 25 w 142"/>
                      <a:gd name="T93" fmla="*/ 48 h 84"/>
                      <a:gd name="T94" fmla="*/ 21 w 142"/>
                      <a:gd name="T95" fmla="*/ 44 h 84"/>
                      <a:gd name="T96" fmla="*/ 16 w 142"/>
                      <a:gd name="T97" fmla="*/ 40 h 84"/>
                      <a:gd name="T98" fmla="*/ 10 w 142"/>
                      <a:gd name="T99" fmla="*/ 36 h 84"/>
                      <a:gd name="T100" fmla="*/ 4 w 142"/>
                      <a:gd name="T101" fmla="*/ 36 h 84"/>
                      <a:gd name="T102" fmla="*/ 2 w 142"/>
                      <a:gd name="T103" fmla="*/ 32 h 84"/>
                      <a:gd name="T104" fmla="*/ 4 w 142"/>
                      <a:gd name="T105" fmla="*/ 25 h 84"/>
                      <a:gd name="T106" fmla="*/ 6 w 142"/>
                      <a:gd name="T107" fmla="*/ 19 h 84"/>
                      <a:gd name="T108" fmla="*/ 8 w 142"/>
                      <a:gd name="T109" fmla="*/ 13 h 84"/>
                      <a:gd name="T110" fmla="*/ 14 w 142"/>
                      <a:gd name="T111" fmla="*/ 9 h 84"/>
                      <a:gd name="T112" fmla="*/ 18 w 142"/>
                      <a:gd name="T113" fmla="*/ 6 h 84"/>
                      <a:gd name="T114" fmla="*/ 21 w 142"/>
                      <a:gd name="T115" fmla="*/ 8 h 84"/>
                      <a:gd name="T116" fmla="*/ 23 w 142"/>
                      <a:gd name="T117" fmla="*/ 2 h 84"/>
                      <a:gd name="T118" fmla="*/ 29 w 142"/>
                      <a:gd name="T119" fmla="*/ 2 h 84"/>
                      <a:gd name="T120" fmla="*/ 37 w 142"/>
                      <a:gd name="T121"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2" h="84">
                        <a:moveTo>
                          <a:pt x="37" y="4"/>
                        </a:moveTo>
                        <a:lnTo>
                          <a:pt x="37" y="6"/>
                        </a:lnTo>
                        <a:lnTo>
                          <a:pt x="39" y="6"/>
                        </a:lnTo>
                        <a:lnTo>
                          <a:pt x="39" y="6"/>
                        </a:lnTo>
                        <a:lnTo>
                          <a:pt x="39" y="8"/>
                        </a:lnTo>
                        <a:lnTo>
                          <a:pt x="39" y="8"/>
                        </a:lnTo>
                        <a:lnTo>
                          <a:pt x="39" y="8"/>
                        </a:lnTo>
                        <a:lnTo>
                          <a:pt x="39" y="8"/>
                        </a:lnTo>
                        <a:lnTo>
                          <a:pt x="39" y="8"/>
                        </a:lnTo>
                        <a:lnTo>
                          <a:pt x="41" y="8"/>
                        </a:lnTo>
                        <a:lnTo>
                          <a:pt x="41" y="8"/>
                        </a:lnTo>
                        <a:lnTo>
                          <a:pt x="41" y="8"/>
                        </a:lnTo>
                        <a:lnTo>
                          <a:pt x="41" y="9"/>
                        </a:lnTo>
                        <a:lnTo>
                          <a:pt x="42" y="9"/>
                        </a:lnTo>
                        <a:lnTo>
                          <a:pt x="42" y="9"/>
                        </a:lnTo>
                        <a:lnTo>
                          <a:pt x="44" y="9"/>
                        </a:lnTo>
                        <a:lnTo>
                          <a:pt x="44" y="9"/>
                        </a:lnTo>
                        <a:lnTo>
                          <a:pt x="44" y="9"/>
                        </a:lnTo>
                        <a:lnTo>
                          <a:pt x="44" y="9"/>
                        </a:lnTo>
                        <a:lnTo>
                          <a:pt x="44" y="11"/>
                        </a:lnTo>
                        <a:lnTo>
                          <a:pt x="46" y="11"/>
                        </a:lnTo>
                        <a:lnTo>
                          <a:pt x="46" y="11"/>
                        </a:lnTo>
                        <a:lnTo>
                          <a:pt x="46" y="11"/>
                        </a:lnTo>
                        <a:lnTo>
                          <a:pt x="46" y="13"/>
                        </a:lnTo>
                        <a:lnTo>
                          <a:pt x="46" y="13"/>
                        </a:lnTo>
                        <a:lnTo>
                          <a:pt x="46" y="13"/>
                        </a:lnTo>
                        <a:lnTo>
                          <a:pt x="46" y="15"/>
                        </a:lnTo>
                        <a:lnTo>
                          <a:pt x="48" y="15"/>
                        </a:lnTo>
                        <a:lnTo>
                          <a:pt x="48" y="15"/>
                        </a:lnTo>
                        <a:lnTo>
                          <a:pt x="48" y="15"/>
                        </a:lnTo>
                        <a:lnTo>
                          <a:pt x="50" y="15"/>
                        </a:lnTo>
                        <a:lnTo>
                          <a:pt x="50" y="15"/>
                        </a:lnTo>
                        <a:lnTo>
                          <a:pt x="50" y="15"/>
                        </a:lnTo>
                        <a:lnTo>
                          <a:pt x="52" y="15"/>
                        </a:lnTo>
                        <a:lnTo>
                          <a:pt x="52" y="15"/>
                        </a:lnTo>
                        <a:lnTo>
                          <a:pt x="52" y="15"/>
                        </a:lnTo>
                        <a:lnTo>
                          <a:pt x="52" y="15"/>
                        </a:lnTo>
                        <a:lnTo>
                          <a:pt x="52" y="17"/>
                        </a:lnTo>
                        <a:lnTo>
                          <a:pt x="54" y="17"/>
                        </a:lnTo>
                        <a:lnTo>
                          <a:pt x="54" y="17"/>
                        </a:lnTo>
                        <a:lnTo>
                          <a:pt x="56" y="17"/>
                        </a:lnTo>
                        <a:lnTo>
                          <a:pt x="56" y="17"/>
                        </a:lnTo>
                        <a:lnTo>
                          <a:pt x="56" y="17"/>
                        </a:lnTo>
                        <a:lnTo>
                          <a:pt x="56" y="17"/>
                        </a:lnTo>
                        <a:lnTo>
                          <a:pt x="56" y="19"/>
                        </a:lnTo>
                        <a:lnTo>
                          <a:pt x="56" y="19"/>
                        </a:lnTo>
                        <a:lnTo>
                          <a:pt x="58" y="19"/>
                        </a:lnTo>
                        <a:lnTo>
                          <a:pt x="58" y="19"/>
                        </a:lnTo>
                        <a:lnTo>
                          <a:pt x="58" y="21"/>
                        </a:lnTo>
                        <a:lnTo>
                          <a:pt x="58" y="21"/>
                        </a:lnTo>
                        <a:lnTo>
                          <a:pt x="58" y="21"/>
                        </a:lnTo>
                        <a:lnTo>
                          <a:pt x="58" y="23"/>
                        </a:lnTo>
                        <a:lnTo>
                          <a:pt x="60" y="23"/>
                        </a:lnTo>
                        <a:lnTo>
                          <a:pt x="60" y="23"/>
                        </a:lnTo>
                        <a:lnTo>
                          <a:pt x="60" y="23"/>
                        </a:lnTo>
                        <a:lnTo>
                          <a:pt x="60" y="23"/>
                        </a:lnTo>
                        <a:lnTo>
                          <a:pt x="60" y="25"/>
                        </a:lnTo>
                        <a:lnTo>
                          <a:pt x="62" y="25"/>
                        </a:lnTo>
                        <a:lnTo>
                          <a:pt x="62" y="25"/>
                        </a:lnTo>
                        <a:lnTo>
                          <a:pt x="62" y="25"/>
                        </a:lnTo>
                        <a:lnTo>
                          <a:pt x="62" y="25"/>
                        </a:lnTo>
                        <a:lnTo>
                          <a:pt x="62" y="27"/>
                        </a:lnTo>
                        <a:lnTo>
                          <a:pt x="64" y="27"/>
                        </a:lnTo>
                        <a:lnTo>
                          <a:pt x="64" y="25"/>
                        </a:lnTo>
                        <a:lnTo>
                          <a:pt x="64" y="25"/>
                        </a:lnTo>
                        <a:lnTo>
                          <a:pt x="64" y="25"/>
                        </a:lnTo>
                        <a:lnTo>
                          <a:pt x="64" y="25"/>
                        </a:lnTo>
                        <a:lnTo>
                          <a:pt x="65" y="25"/>
                        </a:lnTo>
                        <a:lnTo>
                          <a:pt x="65" y="25"/>
                        </a:lnTo>
                        <a:lnTo>
                          <a:pt x="67" y="25"/>
                        </a:lnTo>
                        <a:lnTo>
                          <a:pt x="67" y="23"/>
                        </a:lnTo>
                        <a:lnTo>
                          <a:pt x="67" y="23"/>
                        </a:lnTo>
                        <a:lnTo>
                          <a:pt x="67" y="23"/>
                        </a:lnTo>
                        <a:lnTo>
                          <a:pt x="69" y="23"/>
                        </a:lnTo>
                        <a:lnTo>
                          <a:pt x="69" y="23"/>
                        </a:lnTo>
                        <a:lnTo>
                          <a:pt x="71" y="23"/>
                        </a:lnTo>
                        <a:lnTo>
                          <a:pt x="71" y="23"/>
                        </a:lnTo>
                        <a:lnTo>
                          <a:pt x="71" y="25"/>
                        </a:lnTo>
                        <a:lnTo>
                          <a:pt x="71" y="25"/>
                        </a:lnTo>
                        <a:lnTo>
                          <a:pt x="73" y="25"/>
                        </a:lnTo>
                        <a:lnTo>
                          <a:pt x="73" y="25"/>
                        </a:lnTo>
                        <a:lnTo>
                          <a:pt x="73" y="27"/>
                        </a:lnTo>
                        <a:lnTo>
                          <a:pt x="73" y="27"/>
                        </a:lnTo>
                        <a:lnTo>
                          <a:pt x="73" y="29"/>
                        </a:lnTo>
                        <a:lnTo>
                          <a:pt x="71" y="29"/>
                        </a:lnTo>
                        <a:lnTo>
                          <a:pt x="71" y="29"/>
                        </a:lnTo>
                        <a:lnTo>
                          <a:pt x="71" y="31"/>
                        </a:lnTo>
                        <a:lnTo>
                          <a:pt x="73" y="31"/>
                        </a:lnTo>
                        <a:lnTo>
                          <a:pt x="73" y="31"/>
                        </a:lnTo>
                        <a:lnTo>
                          <a:pt x="73" y="32"/>
                        </a:lnTo>
                        <a:lnTo>
                          <a:pt x="73" y="32"/>
                        </a:lnTo>
                        <a:lnTo>
                          <a:pt x="73" y="32"/>
                        </a:lnTo>
                        <a:lnTo>
                          <a:pt x="75" y="32"/>
                        </a:lnTo>
                        <a:lnTo>
                          <a:pt x="75" y="32"/>
                        </a:lnTo>
                        <a:lnTo>
                          <a:pt x="75" y="32"/>
                        </a:lnTo>
                        <a:lnTo>
                          <a:pt x="77" y="32"/>
                        </a:lnTo>
                        <a:lnTo>
                          <a:pt x="77" y="32"/>
                        </a:lnTo>
                        <a:lnTo>
                          <a:pt x="77" y="32"/>
                        </a:lnTo>
                        <a:lnTo>
                          <a:pt x="77" y="34"/>
                        </a:lnTo>
                        <a:lnTo>
                          <a:pt x="77" y="34"/>
                        </a:lnTo>
                        <a:lnTo>
                          <a:pt x="77" y="36"/>
                        </a:lnTo>
                        <a:lnTo>
                          <a:pt x="77" y="36"/>
                        </a:lnTo>
                        <a:lnTo>
                          <a:pt x="79" y="36"/>
                        </a:lnTo>
                        <a:lnTo>
                          <a:pt x="79" y="36"/>
                        </a:lnTo>
                        <a:lnTo>
                          <a:pt x="79" y="36"/>
                        </a:lnTo>
                        <a:lnTo>
                          <a:pt x="79" y="34"/>
                        </a:lnTo>
                        <a:lnTo>
                          <a:pt x="81" y="34"/>
                        </a:lnTo>
                        <a:lnTo>
                          <a:pt x="81" y="34"/>
                        </a:lnTo>
                        <a:lnTo>
                          <a:pt x="81" y="36"/>
                        </a:lnTo>
                        <a:lnTo>
                          <a:pt x="81" y="36"/>
                        </a:lnTo>
                        <a:lnTo>
                          <a:pt x="83" y="36"/>
                        </a:lnTo>
                        <a:lnTo>
                          <a:pt x="83" y="38"/>
                        </a:lnTo>
                        <a:lnTo>
                          <a:pt x="83" y="38"/>
                        </a:lnTo>
                        <a:lnTo>
                          <a:pt x="83" y="38"/>
                        </a:lnTo>
                        <a:lnTo>
                          <a:pt x="83" y="38"/>
                        </a:lnTo>
                        <a:lnTo>
                          <a:pt x="85" y="38"/>
                        </a:lnTo>
                        <a:lnTo>
                          <a:pt x="85" y="38"/>
                        </a:lnTo>
                        <a:lnTo>
                          <a:pt x="85" y="38"/>
                        </a:lnTo>
                        <a:lnTo>
                          <a:pt x="85" y="38"/>
                        </a:lnTo>
                        <a:lnTo>
                          <a:pt x="86" y="38"/>
                        </a:lnTo>
                        <a:lnTo>
                          <a:pt x="86" y="38"/>
                        </a:lnTo>
                        <a:lnTo>
                          <a:pt x="86" y="38"/>
                        </a:lnTo>
                        <a:lnTo>
                          <a:pt x="86" y="38"/>
                        </a:lnTo>
                        <a:lnTo>
                          <a:pt x="88" y="38"/>
                        </a:lnTo>
                        <a:lnTo>
                          <a:pt x="88" y="36"/>
                        </a:lnTo>
                        <a:lnTo>
                          <a:pt x="88" y="36"/>
                        </a:lnTo>
                        <a:lnTo>
                          <a:pt x="88" y="36"/>
                        </a:lnTo>
                        <a:lnTo>
                          <a:pt x="90" y="36"/>
                        </a:lnTo>
                        <a:lnTo>
                          <a:pt x="90" y="38"/>
                        </a:lnTo>
                        <a:lnTo>
                          <a:pt x="90" y="38"/>
                        </a:lnTo>
                        <a:lnTo>
                          <a:pt x="90" y="40"/>
                        </a:lnTo>
                        <a:lnTo>
                          <a:pt x="90" y="40"/>
                        </a:lnTo>
                        <a:lnTo>
                          <a:pt x="90" y="40"/>
                        </a:lnTo>
                        <a:lnTo>
                          <a:pt x="88" y="40"/>
                        </a:lnTo>
                        <a:lnTo>
                          <a:pt x="88" y="42"/>
                        </a:lnTo>
                        <a:lnTo>
                          <a:pt x="88" y="42"/>
                        </a:lnTo>
                        <a:lnTo>
                          <a:pt x="88" y="44"/>
                        </a:lnTo>
                        <a:lnTo>
                          <a:pt x="90" y="44"/>
                        </a:lnTo>
                        <a:lnTo>
                          <a:pt x="90" y="44"/>
                        </a:lnTo>
                        <a:lnTo>
                          <a:pt x="90" y="44"/>
                        </a:lnTo>
                        <a:lnTo>
                          <a:pt x="90" y="44"/>
                        </a:lnTo>
                        <a:lnTo>
                          <a:pt x="92" y="44"/>
                        </a:lnTo>
                        <a:lnTo>
                          <a:pt x="92" y="44"/>
                        </a:lnTo>
                        <a:lnTo>
                          <a:pt x="94" y="44"/>
                        </a:lnTo>
                        <a:lnTo>
                          <a:pt x="94" y="44"/>
                        </a:lnTo>
                        <a:lnTo>
                          <a:pt x="94" y="44"/>
                        </a:lnTo>
                        <a:lnTo>
                          <a:pt x="94" y="44"/>
                        </a:lnTo>
                        <a:lnTo>
                          <a:pt x="96" y="44"/>
                        </a:lnTo>
                        <a:lnTo>
                          <a:pt x="96" y="44"/>
                        </a:lnTo>
                        <a:lnTo>
                          <a:pt x="98" y="44"/>
                        </a:lnTo>
                        <a:lnTo>
                          <a:pt x="98" y="44"/>
                        </a:lnTo>
                        <a:lnTo>
                          <a:pt x="98" y="44"/>
                        </a:lnTo>
                        <a:lnTo>
                          <a:pt x="98" y="46"/>
                        </a:lnTo>
                        <a:lnTo>
                          <a:pt x="98" y="46"/>
                        </a:lnTo>
                        <a:lnTo>
                          <a:pt x="100" y="46"/>
                        </a:lnTo>
                        <a:lnTo>
                          <a:pt x="100" y="46"/>
                        </a:lnTo>
                        <a:lnTo>
                          <a:pt x="100" y="46"/>
                        </a:lnTo>
                        <a:lnTo>
                          <a:pt x="100" y="46"/>
                        </a:lnTo>
                        <a:lnTo>
                          <a:pt x="100" y="48"/>
                        </a:lnTo>
                        <a:lnTo>
                          <a:pt x="102" y="48"/>
                        </a:lnTo>
                        <a:lnTo>
                          <a:pt x="102" y="48"/>
                        </a:lnTo>
                        <a:lnTo>
                          <a:pt x="102" y="48"/>
                        </a:lnTo>
                        <a:lnTo>
                          <a:pt x="102" y="48"/>
                        </a:lnTo>
                        <a:lnTo>
                          <a:pt x="104" y="48"/>
                        </a:lnTo>
                        <a:lnTo>
                          <a:pt x="104" y="50"/>
                        </a:lnTo>
                        <a:lnTo>
                          <a:pt x="104" y="50"/>
                        </a:lnTo>
                        <a:lnTo>
                          <a:pt x="104" y="50"/>
                        </a:lnTo>
                        <a:lnTo>
                          <a:pt x="104" y="52"/>
                        </a:lnTo>
                        <a:lnTo>
                          <a:pt x="104" y="52"/>
                        </a:lnTo>
                        <a:lnTo>
                          <a:pt x="104" y="52"/>
                        </a:lnTo>
                        <a:lnTo>
                          <a:pt x="106" y="52"/>
                        </a:lnTo>
                        <a:lnTo>
                          <a:pt x="106" y="52"/>
                        </a:lnTo>
                        <a:lnTo>
                          <a:pt x="106" y="52"/>
                        </a:lnTo>
                        <a:lnTo>
                          <a:pt x="106" y="52"/>
                        </a:lnTo>
                        <a:lnTo>
                          <a:pt x="106" y="50"/>
                        </a:lnTo>
                        <a:lnTo>
                          <a:pt x="106" y="50"/>
                        </a:lnTo>
                        <a:lnTo>
                          <a:pt x="106" y="50"/>
                        </a:lnTo>
                        <a:lnTo>
                          <a:pt x="106" y="48"/>
                        </a:lnTo>
                        <a:lnTo>
                          <a:pt x="106" y="48"/>
                        </a:lnTo>
                        <a:lnTo>
                          <a:pt x="106" y="48"/>
                        </a:lnTo>
                        <a:lnTo>
                          <a:pt x="106" y="48"/>
                        </a:lnTo>
                        <a:lnTo>
                          <a:pt x="108" y="48"/>
                        </a:lnTo>
                        <a:lnTo>
                          <a:pt x="108" y="48"/>
                        </a:lnTo>
                        <a:lnTo>
                          <a:pt x="108" y="48"/>
                        </a:lnTo>
                        <a:lnTo>
                          <a:pt x="108" y="48"/>
                        </a:lnTo>
                        <a:lnTo>
                          <a:pt x="108" y="50"/>
                        </a:lnTo>
                        <a:lnTo>
                          <a:pt x="108" y="50"/>
                        </a:lnTo>
                        <a:lnTo>
                          <a:pt x="109" y="50"/>
                        </a:lnTo>
                        <a:lnTo>
                          <a:pt x="109" y="52"/>
                        </a:lnTo>
                        <a:lnTo>
                          <a:pt x="109" y="52"/>
                        </a:lnTo>
                        <a:lnTo>
                          <a:pt x="109" y="52"/>
                        </a:lnTo>
                        <a:lnTo>
                          <a:pt x="111" y="52"/>
                        </a:lnTo>
                        <a:lnTo>
                          <a:pt x="111" y="52"/>
                        </a:lnTo>
                        <a:lnTo>
                          <a:pt x="111" y="52"/>
                        </a:lnTo>
                        <a:lnTo>
                          <a:pt x="111" y="52"/>
                        </a:lnTo>
                        <a:lnTo>
                          <a:pt x="113" y="52"/>
                        </a:lnTo>
                        <a:lnTo>
                          <a:pt x="113" y="54"/>
                        </a:lnTo>
                        <a:lnTo>
                          <a:pt x="113" y="54"/>
                        </a:lnTo>
                        <a:lnTo>
                          <a:pt x="113" y="52"/>
                        </a:lnTo>
                        <a:lnTo>
                          <a:pt x="113" y="52"/>
                        </a:lnTo>
                        <a:lnTo>
                          <a:pt x="113" y="52"/>
                        </a:lnTo>
                        <a:lnTo>
                          <a:pt x="113" y="50"/>
                        </a:lnTo>
                        <a:lnTo>
                          <a:pt x="113" y="50"/>
                        </a:lnTo>
                        <a:lnTo>
                          <a:pt x="115" y="50"/>
                        </a:lnTo>
                        <a:lnTo>
                          <a:pt x="115" y="50"/>
                        </a:lnTo>
                        <a:lnTo>
                          <a:pt x="115" y="50"/>
                        </a:lnTo>
                        <a:lnTo>
                          <a:pt x="115" y="50"/>
                        </a:lnTo>
                        <a:lnTo>
                          <a:pt x="115" y="50"/>
                        </a:lnTo>
                        <a:lnTo>
                          <a:pt x="115" y="50"/>
                        </a:lnTo>
                        <a:lnTo>
                          <a:pt x="117" y="50"/>
                        </a:lnTo>
                        <a:lnTo>
                          <a:pt x="117" y="50"/>
                        </a:lnTo>
                        <a:lnTo>
                          <a:pt x="117" y="50"/>
                        </a:lnTo>
                        <a:lnTo>
                          <a:pt x="119" y="50"/>
                        </a:lnTo>
                        <a:lnTo>
                          <a:pt x="119" y="50"/>
                        </a:lnTo>
                        <a:lnTo>
                          <a:pt x="119" y="50"/>
                        </a:lnTo>
                        <a:lnTo>
                          <a:pt x="119" y="52"/>
                        </a:lnTo>
                        <a:lnTo>
                          <a:pt x="121" y="52"/>
                        </a:lnTo>
                        <a:lnTo>
                          <a:pt x="121" y="52"/>
                        </a:lnTo>
                        <a:lnTo>
                          <a:pt x="121" y="52"/>
                        </a:lnTo>
                        <a:lnTo>
                          <a:pt x="121" y="54"/>
                        </a:lnTo>
                        <a:lnTo>
                          <a:pt x="121" y="54"/>
                        </a:lnTo>
                        <a:lnTo>
                          <a:pt x="121" y="52"/>
                        </a:lnTo>
                        <a:lnTo>
                          <a:pt x="121" y="52"/>
                        </a:lnTo>
                        <a:lnTo>
                          <a:pt x="123" y="52"/>
                        </a:lnTo>
                        <a:lnTo>
                          <a:pt x="123" y="52"/>
                        </a:lnTo>
                        <a:lnTo>
                          <a:pt x="123" y="52"/>
                        </a:lnTo>
                        <a:lnTo>
                          <a:pt x="125" y="52"/>
                        </a:lnTo>
                        <a:lnTo>
                          <a:pt x="125" y="52"/>
                        </a:lnTo>
                        <a:lnTo>
                          <a:pt x="125" y="54"/>
                        </a:lnTo>
                        <a:lnTo>
                          <a:pt x="125" y="54"/>
                        </a:lnTo>
                        <a:lnTo>
                          <a:pt x="125" y="54"/>
                        </a:lnTo>
                        <a:lnTo>
                          <a:pt x="127" y="54"/>
                        </a:lnTo>
                        <a:lnTo>
                          <a:pt x="127" y="54"/>
                        </a:lnTo>
                        <a:lnTo>
                          <a:pt x="127" y="54"/>
                        </a:lnTo>
                        <a:lnTo>
                          <a:pt x="129" y="54"/>
                        </a:lnTo>
                        <a:lnTo>
                          <a:pt x="129" y="54"/>
                        </a:lnTo>
                        <a:lnTo>
                          <a:pt x="131" y="54"/>
                        </a:lnTo>
                        <a:lnTo>
                          <a:pt x="131" y="54"/>
                        </a:lnTo>
                        <a:lnTo>
                          <a:pt x="131" y="54"/>
                        </a:lnTo>
                        <a:lnTo>
                          <a:pt x="132" y="54"/>
                        </a:lnTo>
                        <a:lnTo>
                          <a:pt x="132" y="54"/>
                        </a:lnTo>
                        <a:lnTo>
                          <a:pt x="132" y="55"/>
                        </a:lnTo>
                        <a:lnTo>
                          <a:pt x="132" y="55"/>
                        </a:lnTo>
                        <a:lnTo>
                          <a:pt x="132" y="55"/>
                        </a:lnTo>
                        <a:lnTo>
                          <a:pt x="132" y="57"/>
                        </a:lnTo>
                        <a:lnTo>
                          <a:pt x="132" y="57"/>
                        </a:lnTo>
                        <a:lnTo>
                          <a:pt x="132" y="55"/>
                        </a:lnTo>
                        <a:lnTo>
                          <a:pt x="134" y="55"/>
                        </a:lnTo>
                        <a:lnTo>
                          <a:pt x="134" y="55"/>
                        </a:lnTo>
                        <a:lnTo>
                          <a:pt x="134" y="55"/>
                        </a:lnTo>
                        <a:lnTo>
                          <a:pt x="134" y="55"/>
                        </a:lnTo>
                        <a:lnTo>
                          <a:pt x="136" y="55"/>
                        </a:lnTo>
                        <a:lnTo>
                          <a:pt x="136" y="55"/>
                        </a:lnTo>
                        <a:lnTo>
                          <a:pt x="136" y="55"/>
                        </a:lnTo>
                        <a:lnTo>
                          <a:pt x="136" y="55"/>
                        </a:lnTo>
                        <a:lnTo>
                          <a:pt x="136" y="54"/>
                        </a:lnTo>
                        <a:lnTo>
                          <a:pt x="136" y="54"/>
                        </a:lnTo>
                        <a:lnTo>
                          <a:pt x="136" y="55"/>
                        </a:lnTo>
                        <a:lnTo>
                          <a:pt x="138" y="55"/>
                        </a:lnTo>
                        <a:lnTo>
                          <a:pt x="138" y="54"/>
                        </a:lnTo>
                        <a:lnTo>
                          <a:pt x="138" y="54"/>
                        </a:lnTo>
                        <a:lnTo>
                          <a:pt x="138" y="54"/>
                        </a:lnTo>
                        <a:lnTo>
                          <a:pt x="138" y="54"/>
                        </a:lnTo>
                        <a:lnTo>
                          <a:pt x="140" y="54"/>
                        </a:lnTo>
                        <a:lnTo>
                          <a:pt x="140" y="54"/>
                        </a:lnTo>
                        <a:lnTo>
                          <a:pt x="142" y="54"/>
                        </a:lnTo>
                        <a:lnTo>
                          <a:pt x="142" y="54"/>
                        </a:lnTo>
                        <a:lnTo>
                          <a:pt x="142" y="54"/>
                        </a:lnTo>
                        <a:lnTo>
                          <a:pt x="142" y="55"/>
                        </a:lnTo>
                        <a:lnTo>
                          <a:pt x="142" y="55"/>
                        </a:lnTo>
                        <a:lnTo>
                          <a:pt x="142" y="55"/>
                        </a:lnTo>
                        <a:lnTo>
                          <a:pt x="140" y="55"/>
                        </a:lnTo>
                        <a:lnTo>
                          <a:pt x="140" y="55"/>
                        </a:lnTo>
                        <a:lnTo>
                          <a:pt x="140" y="55"/>
                        </a:lnTo>
                        <a:lnTo>
                          <a:pt x="140" y="55"/>
                        </a:lnTo>
                        <a:lnTo>
                          <a:pt x="140" y="57"/>
                        </a:lnTo>
                        <a:lnTo>
                          <a:pt x="140" y="57"/>
                        </a:lnTo>
                        <a:lnTo>
                          <a:pt x="140" y="59"/>
                        </a:lnTo>
                        <a:lnTo>
                          <a:pt x="140" y="59"/>
                        </a:lnTo>
                        <a:lnTo>
                          <a:pt x="140" y="59"/>
                        </a:lnTo>
                        <a:lnTo>
                          <a:pt x="140" y="61"/>
                        </a:lnTo>
                        <a:lnTo>
                          <a:pt x="140" y="61"/>
                        </a:lnTo>
                        <a:lnTo>
                          <a:pt x="140" y="63"/>
                        </a:lnTo>
                        <a:lnTo>
                          <a:pt x="140" y="63"/>
                        </a:lnTo>
                        <a:lnTo>
                          <a:pt x="140" y="63"/>
                        </a:lnTo>
                        <a:lnTo>
                          <a:pt x="140" y="65"/>
                        </a:lnTo>
                        <a:lnTo>
                          <a:pt x="140" y="65"/>
                        </a:lnTo>
                        <a:lnTo>
                          <a:pt x="138" y="65"/>
                        </a:lnTo>
                        <a:lnTo>
                          <a:pt x="138" y="67"/>
                        </a:lnTo>
                        <a:lnTo>
                          <a:pt x="138" y="67"/>
                        </a:lnTo>
                        <a:lnTo>
                          <a:pt x="138" y="69"/>
                        </a:lnTo>
                        <a:lnTo>
                          <a:pt x="138" y="69"/>
                        </a:lnTo>
                        <a:lnTo>
                          <a:pt x="138" y="71"/>
                        </a:lnTo>
                        <a:lnTo>
                          <a:pt x="140" y="71"/>
                        </a:lnTo>
                        <a:lnTo>
                          <a:pt x="140" y="71"/>
                        </a:lnTo>
                        <a:lnTo>
                          <a:pt x="140" y="71"/>
                        </a:lnTo>
                        <a:lnTo>
                          <a:pt x="142" y="71"/>
                        </a:lnTo>
                        <a:lnTo>
                          <a:pt x="142" y="71"/>
                        </a:lnTo>
                        <a:lnTo>
                          <a:pt x="142" y="73"/>
                        </a:lnTo>
                        <a:lnTo>
                          <a:pt x="142" y="73"/>
                        </a:lnTo>
                        <a:lnTo>
                          <a:pt x="142" y="73"/>
                        </a:lnTo>
                        <a:lnTo>
                          <a:pt x="142" y="75"/>
                        </a:lnTo>
                        <a:lnTo>
                          <a:pt x="142" y="75"/>
                        </a:lnTo>
                        <a:lnTo>
                          <a:pt x="142" y="75"/>
                        </a:lnTo>
                        <a:lnTo>
                          <a:pt x="142" y="77"/>
                        </a:lnTo>
                        <a:lnTo>
                          <a:pt x="142" y="77"/>
                        </a:lnTo>
                        <a:lnTo>
                          <a:pt x="142" y="77"/>
                        </a:lnTo>
                        <a:lnTo>
                          <a:pt x="142" y="78"/>
                        </a:lnTo>
                        <a:lnTo>
                          <a:pt x="142" y="78"/>
                        </a:lnTo>
                        <a:lnTo>
                          <a:pt x="142" y="78"/>
                        </a:lnTo>
                        <a:lnTo>
                          <a:pt x="142" y="80"/>
                        </a:lnTo>
                        <a:lnTo>
                          <a:pt x="142" y="80"/>
                        </a:lnTo>
                        <a:lnTo>
                          <a:pt x="140" y="80"/>
                        </a:lnTo>
                        <a:lnTo>
                          <a:pt x="140" y="80"/>
                        </a:lnTo>
                        <a:lnTo>
                          <a:pt x="140" y="82"/>
                        </a:lnTo>
                        <a:lnTo>
                          <a:pt x="140" y="82"/>
                        </a:lnTo>
                        <a:lnTo>
                          <a:pt x="140" y="82"/>
                        </a:lnTo>
                        <a:lnTo>
                          <a:pt x="140" y="84"/>
                        </a:lnTo>
                        <a:lnTo>
                          <a:pt x="138" y="84"/>
                        </a:lnTo>
                        <a:lnTo>
                          <a:pt x="138" y="84"/>
                        </a:lnTo>
                        <a:lnTo>
                          <a:pt x="138" y="82"/>
                        </a:lnTo>
                        <a:lnTo>
                          <a:pt x="138" y="82"/>
                        </a:lnTo>
                        <a:lnTo>
                          <a:pt x="138" y="82"/>
                        </a:lnTo>
                        <a:lnTo>
                          <a:pt x="136" y="82"/>
                        </a:lnTo>
                        <a:lnTo>
                          <a:pt x="136" y="82"/>
                        </a:lnTo>
                        <a:lnTo>
                          <a:pt x="136" y="82"/>
                        </a:lnTo>
                        <a:lnTo>
                          <a:pt x="136" y="82"/>
                        </a:lnTo>
                        <a:lnTo>
                          <a:pt x="134" y="82"/>
                        </a:lnTo>
                        <a:lnTo>
                          <a:pt x="134" y="82"/>
                        </a:lnTo>
                        <a:lnTo>
                          <a:pt x="132" y="82"/>
                        </a:lnTo>
                        <a:lnTo>
                          <a:pt x="132" y="82"/>
                        </a:lnTo>
                        <a:lnTo>
                          <a:pt x="132" y="84"/>
                        </a:lnTo>
                        <a:lnTo>
                          <a:pt x="132" y="84"/>
                        </a:lnTo>
                        <a:lnTo>
                          <a:pt x="132" y="82"/>
                        </a:lnTo>
                        <a:lnTo>
                          <a:pt x="131" y="82"/>
                        </a:lnTo>
                        <a:lnTo>
                          <a:pt x="131" y="82"/>
                        </a:lnTo>
                        <a:lnTo>
                          <a:pt x="131" y="82"/>
                        </a:lnTo>
                        <a:lnTo>
                          <a:pt x="131" y="82"/>
                        </a:lnTo>
                        <a:lnTo>
                          <a:pt x="131" y="82"/>
                        </a:lnTo>
                        <a:lnTo>
                          <a:pt x="129" y="82"/>
                        </a:lnTo>
                        <a:lnTo>
                          <a:pt x="129" y="82"/>
                        </a:lnTo>
                        <a:lnTo>
                          <a:pt x="129" y="84"/>
                        </a:lnTo>
                        <a:lnTo>
                          <a:pt x="127" y="84"/>
                        </a:lnTo>
                        <a:lnTo>
                          <a:pt x="127" y="84"/>
                        </a:lnTo>
                        <a:lnTo>
                          <a:pt x="127" y="84"/>
                        </a:lnTo>
                        <a:lnTo>
                          <a:pt x="127" y="82"/>
                        </a:lnTo>
                        <a:lnTo>
                          <a:pt x="125" y="82"/>
                        </a:lnTo>
                        <a:lnTo>
                          <a:pt x="125" y="82"/>
                        </a:lnTo>
                        <a:lnTo>
                          <a:pt x="125" y="82"/>
                        </a:lnTo>
                        <a:lnTo>
                          <a:pt x="125" y="82"/>
                        </a:lnTo>
                        <a:lnTo>
                          <a:pt x="123" y="82"/>
                        </a:lnTo>
                        <a:lnTo>
                          <a:pt x="123" y="80"/>
                        </a:lnTo>
                        <a:lnTo>
                          <a:pt x="123" y="80"/>
                        </a:lnTo>
                        <a:lnTo>
                          <a:pt x="123" y="80"/>
                        </a:lnTo>
                        <a:lnTo>
                          <a:pt x="123" y="80"/>
                        </a:lnTo>
                        <a:lnTo>
                          <a:pt x="123" y="80"/>
                        </a:lnTo>
                        <a:lnTo>
                          <a:pt x="121" y="80"/>
                        </a:lnTo>
                        <a:lnTo>
                          <a:pt x="121" y="80"/>
                        </a:lnTo>
                        <a:lnTo>
                          <a:pt x="121" y="80"/>
                        </a:lnTo>
                        <a:lnTo>
                          <a:pt x="121" y="80"/>
                        </a:lnTo>
                        <a:lnTo>
                          <a:pt x="119" y="80"/>
                        </a:lnTo>
                        <a:lnTo>
                          <a:pt x="119" y="82"/>
                        </a:lnTo>
                        <a:lnTo>
                          <a:pt x="119" y="82"/>
                        </a:lnTo>
                        <a:lnTo>
                          <a:pt x="117" y="82"/>
                        </a:lnTo>
                        <a:lnTo>
                          <a:pt x="117" y="82"/>
                        </a:lnTo>
                        <a:lnTo>
                          <a:pt x="117" y="82"/>
                        </a:lnTo>
                        <a:lnTo>
                          <a:pt x="117" y="82"/>
                        </a:lnTo>
                        <a:lnTo>
                          <a:pt x="117" y="82"/>
                        </a:lnTo>
                        <a:lnTo>
                          <a:pt x="115" y="82"/>
                        </a:lnTo>
                        <a:lnTo>
                          <a:pt x="115" y="82"/>
                        </a:lnTo>
                        <a:lnTo>
                          <a:pt x="115" y="80"/>
                        </a:lnTo>
                        <a:lnTo>
                          <a:pt x="115" y="80"/>
                        </a:lnTo>
                        <a:lnTo>
                          <a:pt x="113" y="80"/>
                        </a:lnTo>
                        <a:lnTo>
                          <a:pt x="113" y="80"/>
                        </a:lnTo>
                        <a:lnTo>
                          <a:pt x="113" y="80"/>
                        </a:lnTo>
                        <a:lnTo>
                          <a:pt x="111" y="80"/>
                        </a:lnTo>
                        <a:lnTo>
                          <a:pt x="111" y="80"/>
                        </a:lnTo>
                        <a:lnTo>
                          <a:pt x="111" y="80"/>
                        </a:lnTo>
                        <a:lnTo>
                          <a:pt x="111" y="80"/>
                        </a:lnTo>
                        <a:lnTo>
                          <a:pt x="111" y="78"/>
                        </a:lnTo>
                        <a:lnTo>
                          <a:pt x="109" y="78"/>
                        </a:lnTo>
                        <a:lnTo>
                          <a:pt x="109" y="78"/>
                        </a:lnTo>
                        <a:lnTo>
                          <a:pt x="109" y="78"/>
                        </a:lnTo>
                        <a:lnTo>
                          <a:pt x="109" y="80"/>
                        </a:lnTo>
                        <a:lnTo>
                          <a:pt x="108" y="80"/>
                        </a:lnTo>
                        <a:lnTo>
                          <a:pt x="108" y="78"/>
                        </a:lnTo>
                        <a:lnTo>
                          <a:pt x="108" y="78"/>
                        </a:lnTo>
                        <a:lnTo>
                          <a:pt x="106" y="78"/>
                        </a:lnTo>
                        <a:lnTo>
                          <a:pt x="106" y="78"/>
                        </a:lnTo>
                        <a:lnTo>
                          <a:pt x="106" y="78"/>
                        </a:lnTo>
                        <a:lnTo>
                          <a:pt x="106" y="78"/>
                        </a:lnTo>
                        <a:lnTo>
                          <a:pt x="104" y="78"/>
                        </a:lnTo>
                        <a:lnTo>
                          <a:pt x="104" y="78"/>
                        </a:lnTo>
                        <a:lnTo>
                          <a:pt x="104" y="78"/>
                        </a:lnTo>
                        <a:lnTo>
                          <a:pt x="104" y="78"/>
                        </a:lnTo>
                        <a:lnTo>
                          <a:pt x="104" y="80"/>
                        </a:lnTo>
                        <a:lnTo>
                          <a:pt x="102" y="80"/>
                        </a:lnTo>
                        <a:lnTo>
                          <a:pt x="102" y="80"/>
                        </a:lnTo>
                        <a:lnTo>
                          <a:pt x="102" y="78"/>
                        </a:lnTo>
                        <a:lnTo>
                          <a:pt x="100" y="78"/>
                        </a:lnTo>
                        <a:lnTo>
                          <a:pt x="100" y="78"/>
                        </a:lnTo>
                        <a:lnTo>
                          <a:pt x="100" y="78"/>
                        </a:lnTo>
                        <a:lnTo>
                          <a:pt x="100" y="78"/>
                        </a:lnTo>
                        <a:lnTo>
                          <a:pt x="100" y="77"/>
                        </a:lnTo>
                        <a:lnTo>
                          <a:pt x="100" y="77"/>
                        </a:lnTo>
                        <a:lnTo>
                          <a:pt x="100" y="75"/>
                        </a:lnTo>
                        <a:lnTo>
                          <a:pt x="100" y="75"/>
                        </a:lnTo>
                        <a:lnTo>
                          <a:pt x="98" y="75"/>
                        </a:lnTo>
                        <a:lnTo>
                          <a:pt x="98" y="73"/>
                        </a:lnTo>
                        <a:lnTo>
                          <a:pt x="98" y="73"/>
                        </a:lnTo>
                        <a:lnTo>
                          <a:pt x="98" y="73"/>
                        </a:lnTo>
                        <a:lnTo>
                          <a:pt x="96" y="73"/>
                        </a:lnTo>
                        <a:lnTo>
                          <a:pt x="96" y="75"/>
                        </a:lnTo>
                        <a:lnTo>
                          <a:pt x="96" y="75"/>
                        </a:lnTo>
                        <a:lnTo>
                          <a:pt x="96" y="75"/>
                        </a:lnTo>
                        <a:lnTo>
                          <a:pt x="94" y="75"/>
                        </a:lnTo>
                        <a:lnTo>
                          <a:pt x="94" y="75"/>
                        </a:lnTo>
                        <a:lnTo>
                          <a:pt x="94" y="75"/>
                        </a:lnTo>
                        <a:lnTo>
                          <a:pt x="94" y="77"/>
                        </a:lnTo>
                        <a:lnTo>
                          <a:pt x="92" y="77"/>
                        </a:lnTo>
                        <a:lnTo>
                          <a:pt x="92" y="77"/>
                        </a:lnTo>
                        <a:lnTo>
                          <a:pt x="90" y="77"/>
                        </a:lnTo>
                        <a:lnTo>
                          <a:pt x="90" y="77"/>
                        </a:lnTo>
                        <a:lnTo>
                          <a:pt x="90" y="75"/>
                        </a:lnTo>
                        <a:lnTo>
                          <a:pt x="90" y="75"/>
                        </a:lnTo>
                        <a:lnTo>
                          <a:pt x="90" y="75"/>
                        </a:lnTo>
                        <a:lnTo>
                          <a:pt x="90" y="75"/>
                        </a:lnTo>
                        <a:lnTo>
                          <a:pt x="90" y="73"/>
                        </a:lnTo>
                        <a:lnTo>
                          <a:pt x="90" y="73"/>
                        </a:lnTo>
                        <a:lnTo>
                          <a:pt x="88" y="73"/>
                        </a:lnTo>
                        <a:lnTo>
                          <a:pt x="88" y="73"/>
                        </a:lnTo>
                        <a:lnTo>
                          <a:pt x="88" y="73"/>
                        </a:lnTo>
                        <a:lnTo>
                          <a:pt x="88" y="73"/>
                        </a:lnTo>
                        <a:lnTo>
                          <a:pt x="86" y="73"/>
                        </a:lnTo>
                        <a:lnTo>
                          <a:pt x="86" y="73"/>
                        </a:lnTo>
                        <a:lnTo>
                          <a:pt x="86" y="71"/>
                        </a:lnTo>
                        <a:lnTo>
                          <a:pt x="85" y="71"/>
                        </a:lnTo>
                        <a:lnTo>
                          <a:pt x="85" y="71"/>
                        </a:lnTo>
                        <a:lnTo>
                          <a:pt x="85" y="71"/>
                        </a:lnTo>
                        <a:lnTo>
                          <a:pt x="85" y="71"/>
                        </a:lnTo>
                        <a:lnTo>
                          <a:pt x="83" y="71"/>
                        </a:lnTo>
                        <a:lnTo>
                          <a:pt x="83" y="71"/>
                        </a:lnTo>
                        <a:lnTo>
                          <a:pt x="83" y="71"/>
                        </a:lnTo>
                        <a:lnTo>
                          <a:pt x="83" y="71"/>
                        </a:lnTo>
                        <a:lnTo>
                          <a:pt x="81" y="71"/>
                        </a:lnTo>
                        <a:lnTo>
                          <a:pt x="81" y="69"/>
                        </a:lnTo>
                        <a:lnTo>
                          <a:pt x="81" y="69"/>
                        </a:lnTo>
                        <a:lnTo>
                          <a:pt x="81" y="67"/>
                        </a:lnTo>
                        <a:lnTo>
                          <a:pt x="81" y="67"/>
                        </a:lnTo>
                        <a:lnTo>
                          <a:pt x="81" y="65"/>
                        </a:lnTo>
                        <a:lnTo>
                          <a:pt x="81" y="65"/>
                        </a:lnTo>
                        <a:lnTo>
                          <a:pt x="81" y="65"/>
                        </a:lnTo>
                        <a:lnTo>
                          <a:pt x="81" y="63"/>
                        </a:lnTo>
                        <a:lnTo>
                          <a:pt x="79" y="63"/>
                        </a:lnTo>
                        <a:lnTo>
                          <a:pt x="79" y="63"/>
                        </a:lnTo>
                        <a:lnTo>
                          <a:pt x="79" y="63"/>
                        </a:lnTo>
                        <a:lnTo>
                          <a:pt x="79" y="63"/>
                        </a:lnTo>
                        <a:lnTo>
                          <a:pt x="77" y="63"/>
                        </a:lnTo>
                        <a:lnTo>
                          <a:pt x="77" y="63"/>
                        </a:lnTo>
                        <a:lnTo>
                          <a:pt x="77" y="63"/>
                        </a:lnTo>
                        <a:lnTo>
                          <a:pt x="75" y="63"/>
                        </a:lnTo>
                        <a:lnTo>
                          <a:pt x="75" y="63"/>
                        </a:lnTo>
                        <a:lnTo>
                          <a:pt x="75" y="63"/>
                        </a:lnTo>
                        <a:lnTo>
                          <a:pt x="73" y="63"/>
                        </a:lnTo>
                        <a:lnTo>
                          <a:pt x="73" y="61"/>
                        </a:lnTo>
                        <a:lnTo>
                          <a:pt x="73" y="61"/>
                        </a:lnTo>
                        <a:lnTo>
                          <a:pt x="73" y="61"/>
                        </a:lnTo>
                        <a:lnTo>
                          <a:pt x="73" y="61"/>
                        </a:lnTo>
                        <a:lnTo>
                          <a:pt x="71" y="61"/>
                        </a:lnTo>
                        <a:lnTo>
                          <a:pt x="71" y="61"/>
                        </a:lnTo>
                        <a:lnTo>
                          <a:pt x="71" y="61"/>
                        </a:lnTo>
                        <a:lnTo>
                          <a:pt x="71" y="61"/>
                        </a:lnTo>
                        <a:lnTo>
                          <a:pt x="69" y="61"/>
                        </a:lnTo>
                        <a:lnTo>
                          <a:pt x="69" y="61"/>
                        </a:lnTo>
                        <a:lnTo>
                          <a:pt x="67" y="61"/>
                        </a:lnTo>
                        <a:lnTo>
                          <a:pt x="67" y="61"/>
                        </a:lnTo>
                        <a:lnTo>
                          <a:pt x="67" y="61"/>
                        </a:lnTo>
                        <a:lnTo>
                          <a:pt x="67" y="63"/>
                        </a:lnTo>
                        <a:lnTo>
                          <a:pt x="65" y="63"/>
                        </a:lnTo>
                        <a:lnTo>
                          <a:pt x="65" y="63"/>
                        </a:lnTo>
                        <a:lnTo>
                          <a:pt x="65" y="61"/>
                        </a:lnTo>
                        <a:lnTo>
                          <a:pt x="64" y="61"/>
                        </a:lnTo>
                        <a:lnTo>
                          <a:pt x="64" y="61"/>
                        </a:lnTo>
                        <a:lnTo>
                          <a:pt x="64" y="61"/>
                        </a:lnTo>
                        <a:lnTo>
                          <a:pt x="64" y="61"/>
                        </a:lnTo>
                        <a:lnTo>
                          <a:pt x="62" y="61"/>
                        </a:lnTo>
                        <a:lnTo>
                          <a:pt x="62" y="61"/>
                        </a:lnTo>
                        <a:lnTo>
                          <a:pt x="62" y="61"/>
                        </a:lnTo>
                        <a:lnTo>
                          <a:pt x="60" y="61"/>
                        </a:lnTo>
                        <a:lnTo>
                          <a:pt x="60" y="61"/>
                        </a:lnTo>
                        <a:lnTo>
                          <a:pt x="60" y="61"/>
                        </a:lnTo>
                        <a:lnTo>
                          <a:pt x="60" y="63"/>
                        </a:lnTo>
                        <a:lnTo>
                          <a:pt x="60" y="63"/>
                        </a:lnTo>
                        <a:lnTo>
                          <a:pt x="58" y="63"/>
                        </a:lnTo>
                        <a:lnTo>
                          <a:pt x="58" y="63"/>
                        </a:lnTo>
                        <a:lnTo>
                          <a:pt x="58" y="63"/>
                        </a:lnTo>
                        <a:lnTo>
                          <a:pt x="58" y="63"/>
                        </a:lnTo>
                        <a:lnTo>
                          <a:pt x="56" y="63"/>
                        </a:lnTo>
                        <a:lnTo>
                          <a:pt x="56" y="61"/>
                        </a:lnTo>
                        <a:lnTo>
                          <a:pt x="56" y="61"/>
                        </a:lnTo>
                        <a:lnTo>
                          <a:pt x="56" y="61"/>
                        </a:lnTo>
                        <a:lnTo>
                          <a:pt x="54" y="61"/>
                        </a:lnTo>
                        <a:lnTo>
                          <a:pt x="54" y="61"/>
                        </a:lnTo>
                        <a:lnTo>
                          <a:pt x="52" y="61"/>
                        </a:lnTo>
                        <a:lnTo>
                          <a:pt x="52" y="61"/>
                        </a:lnTo>
                        <a:lnTo>
                          <a:pt x="52" y="61"/>
                        </a:lnTo>
                        <a:lnTo>
                          <a:pt x="52" y="61"/>
                        </a:lnTo>
                        <a:lnTo>
                          <a:pt x="50" y="61"/>
                        </a:lnTo>
                        <a:lnTo>
                          <a:pt x="50" y="61"/>
                        </a:lnTo>
                        <a:lnTo>
                          <a:pt x="50" y="61"/>
                        </a:lnTo>
                        <a:lnTo>
                          <a:pt x="48" y="61"/>
                        </a:lnTo>
                        <a:lnTo>
                          <a:pt x="48" y="59"/>
                        </a:lnTo>
                        <a:lnTo>
                          <a:pt x="48" y="59"/>
                        </a:lnTo>
                        <a:lnTo>
                          <a:pt x="48" y="59"/>
                        </a:lnTo>
                        <a:lnTo>
                          <a:pt x="48" y="57"/>
                        </a:lnTo>
                        <a:lnTo>
                          <a:pt x="48" y="57"/>
                        </a:lnTo>
                        <a:lnTo>
                          <a:pt x="48" y="55"/>
                        </a:lnTo>
                        <a:lnTo>
                          <a:pt x="46" y="55"/>
                        </a:lnTo>
                        <a:lnTo>
                          <a:pt x="46" y="55"/>
                        </a:lnTo>
                        <a:lnTo>
                          <a:pt x="46" y="55"/>
                        </a:lnTo>
                        <a:lnTo>
                          <a:pt x="44" y="55"/>
                        </a:lnTo>
                        <a:lnTo>
                          <a:pt x="44" y="57"/>
                        </a:lnTo>
                        <a:lnTo>
                          <a:pt x="44" y="57"/>
                        </a:lnTo>
                        <a:lnTo>
                          <a:pt x="44" y="57"/>
                        </a:lnTo>
                        <a:lnTo>
                          <a:pt x="42" y="57"/>
                        </a:lnTo>
                        <a:lnTo>
                          <a:pt x="42" y="55"/>
                        </a:lnTo>
                        <a:lnTo>
                          <a:pt x="42" y="55"/>
                        </a:lnTo>
                        <a:lnTo>
                          <a:pt x="42" y="55"/>
                        </a:lnTo>
                        <a:lnTo>
                          <a:pt x="41" y="55"/>
                        </a:lnTo>
                        <a:lnTo>
                          <a:pt x="41" y="55"/>
                        </a:lnTo>
                        <a:lnTo>
                          <a:pt x="41" y="55"/>
                        </a:lnTo>
                        <a:lnTo>
                          <a:pt x="41" y="55"/>
                        </a:lnTo>
                        <a:lnTo>
                          <a:pt x="39" y="55"/>
                        </a:lnTo>
                        <a:lnTo>
                          <a:pt x="39" y="54"/>
                        </a:lnTo>
                        <a:lnTo>
                          <a:pt x="39" y="54"/>
                        </a:lnTo>
                        <a:lnTo>
                          <a:pt x="39" y="54"/>
                        </a:lnTo>
                        <a:lnTo>
                          <a:pt x="39" y="54"/>
                        </a:lnTo>
                        <a:lnTo>
                          <a:pt x="37" y="54"/>
                        </a:lnTo>
                        <a:lnTo>
                          <a:pt x="37" y="54"/>
                        </a:lnTo>
                        <a:lnTo>
                          <a:pt x="37" y="52"/>
                        </a:lnTo>
                        <a:lnTo>
                          <a:pt x="35" y="52"/>
                        </a:lnTo>
                        <a:lnTo>
                          <a:pt x="35" y="52"/>
                        </a:lnTo>
                        <a:lnTo>
                          <a:pt x="35" y="52"/>
                        </a:lnTo>
                        <a:lnTo>
                          <a:pt x="35" y="54"/>
                        </a:lnTo>
                        <a:lnTo>
                          <a:pt x="35" y="54"/>
                        </a:lnTo>
                        <a:lnTo>
                          <a:pt x="33" y="54"/>
                        </a:lnTo>
                        <a:lnTo>
                          <a:pt x="33" y="54"/>
                        </a:lnTo>
                        <a:lnTo>
                          <a:pt x="33" y="54"/>
                        </a:lnTo>
                        <a:lnTo>
                          <a:pt x="31" y="54"/>
                        </a:lnTo>
                        <a:lnTo>
                          <a:pt x="31" y="52"/>
                        </a:lnTo>
                        <a:lnTo>
                          <a:pt x="31" y="52"/>
                        </a:lnTo>
                        <a:lnTo>
                          <a:pt x="31" y="52"/>
                        </a:lnTo>
                        <a:lnTo>
                          <a:pt x="31" y="52"/>
                        </a:lnTo>
                        <a:lnTo>
                          <a:pt x="29" y="52"/>
                        </a:lnTo>
                        <a:lnTo>
                          <a:pt x="29" y="50"/>
                        </a:lnTo>
                        <a:lnTo>
                          <a:pt x="29" y="50"/>
                        </a:lnTo>
                        <a:lnTo>
                          <a:pt x="29" y="50"/>
                        </a:lnTo>
                        <a:lnTo>
                          <a:pt x="27" y="50"/>
                        </a:lnTo>
                        <a:lnTo>
                          <a:pt x="27" y="50"/>
                        </a:lnTo>
                        <a:lnTo>
                          <a:pt x="27" y="50"/>
                        </a:lnTo>
                        <a:lnTo>
                          <a:pt x="25" y="50"/>
                        </a:lnTo>
                        <a:lnTo>
                          <a:pt x="25" y="48"/>
                        </a:lnTo>
                        <a:lnTo>
                          <a:pt x="25" y="48"/>
                        </a:lnTo>
                        <a:lnTo>
                          <a:pt x="25" y="48"/>
                        </a:lnTo>
                        <a:lnTo>
                          <a:pt x="25" y="48"/>
                        </a:lnTo>
                        <a:lnTo>
                          <a:pt x="25" y="48"/>
                        </a:lnTo>
                        <a:lnTo>
                          <a:pt x="23" y="48"/>
                        </a:lnTo>
                        <a:lnTo>
                          <a:pt x="23" y="48"/>
                        </a:lnTo>
                        <a:lnTo>
                          <a:pt x="23" y="48"/>
                        </a:lnTo>
                        <a:lnTo>
                          <a:pt x="23" y="48"/>
                        </a:lnTo>
                        <a:lnTo>
                          <a:pt x="23" y="46"/>
                        </a:lnTo>
                        <a:lnTo>
                          <a:pt x="23" y="46"/>
                        </a:lnTo>
                        <a:lnTo>
                          <a:pt x="23" y="46"/>
                        </a:lnTo>
                        <a:lnTo>
                          <a:pt x="21" y="46"/>
                        </a:lnTo>
                        <a:lnTo>
                          <a:pt x="21" y="44"/>
                        </a:lnTo>
                        <a:lnTo>
                          <a:pt x="21" y="44"/>
                        </a:lnTo>
                        <a:lnTo>
                          <a:pt x="21" y="44"/>
                        </a:lnTo>
                        <a:lnTo>
                          <a:pt x="20" y="44"/>
                        </a:lnTo>
                        <a:lnTo>
                          <a:pt x="20" y="42"/>
                        </a:lnTo>
                        <a:lnTo>
                          <a:pt x="20" y="42"/>
                        </a:lnTo>
                        <a:lnTo>
                          <a:pt x="20" y="42"/>
                        </a:lnTo>
                        <a:lnTo>
                          <a:pt x="18" y="42"/>
                        </a:lnTo>
                        <a:lnTo>
                          <a:pt x="18" y="42"/>
                        </a:lnTo>
                        <a:lnTo>
                          <a:pt x="18" y="42"/>
                        </a:lnTo>
                        <a:lnTo>
                          <a:pt x="18" y="42"/>
                        </a:lnTo>
                        <a:lnTo>
                          <a:pt x="16" y="42"/>
                        </a:lnTo>
                        <a:lnTo>
                          <a:pt x="16" y="40"/>
                        </a:lnTo>
                        <a:lnTo>
                          <a:pt x="16" y="40"/>
                        </a:lnTo>
                        <a:lnTo>
                          <a:pt x="16" y="40"/>
                        </a:lnTo>
                        <a:lnTo>
                          <a:pt x="14" y="40"/>
                        </a:lnTo>
                        <a:lnTo>
                          <a:pt x="14" y="40"/>
                        </a:lnTo>
                        <a:lnTo>
                          <a:pt x="14" y="40"/>
                        </a:lnTo>
                        <a:lnTo>
                          <a:pt x="14" y="40"/>
                        </a:lnTo>
                        <a:lnTo>
                          <a:pt x="12" y="40"/>
                        </a:lnTo>
                        <a:lnTo>
                          <a:pt x="12" y="38"/>
                        </a:lnTo>
                        <a:lnTo>
                          <a:pt x="12" y="38"/>
                        </a:lnTo>
                        <a:lnTo>
                          <a:pt x="12" y="38"/>
                        </a:lnTo>
                        <a:lnTo>
                          <a:pt x="12" y="38"/>
                        </a:lnTo>
                        <a:lnTo>
                          <a:pt x="10" y="38"/>
                        </a:lnTo>
                        <a:lnTo>
                          <a:pt x="10" y="36"/>
                        </a:lnTo>
                        <a:lnTo>
                          <a:pt x="10" y="36"/>
                        </a:lnTo>
                        <a:lnTo>
                          <a:pt x="10" y="38"/>
                        </a:lnTo>
                        <a:lnTo>
                          <a:pt x="8" y="38"/>
                        </a:lnTo>
                        <a:lnTo>
                          <a:pt x="8" y="38"/>
                        </a:lnTo>
                        <a:lnTo>
                          <a:pt x="8" y="38"/>
                        </a:lnTo>
                        <a:lnTo>
                          <a:pt x="8" y="38"/>
                        </a:lnTo>
                        <a:lnTo>
                          <a:pt x="8" y="38"/>
                        </a:lnTo>
                        <a:lnTo>
                          <a:pt x="6" y="38"/>
                        </a:lnTo>
                        <a:lnTo>
                          <a:pt x="6" y="38"/>
                        </a:lnTo>
                        <a:lnTo>
                          <a:pt x="6" y="36"/>
                        </a:lnTo>
                        <a:lnTo>
                          <a:pt x="4" y="36"/>
                        </a:lnTo>
                        <a:lnTo>
                          <a:pt x="4" y="36"/>
                        </a:lnTo>
                        <a:lnTo>
                          <a:pt x="4" y="36"/>
                        </a:lnTo>
                        <a:lnTo>
                          <a:pt x="4" y="34"/>
                        </a:lnTo>
                        <a:lnTo>
                          <a:pt x="4" y="34"/>
                        </a:lnTo>
                        <a:lnTo>
                          <a:pt x="2" y="34"/>
                        </a:lnTo>
                        <a:lnTo>
                          <a:pt x="2" y="34"/>
                        </a:lnTo>
                        <a:lnTo>
                          <a:pt x="2" y="34"/>
                        </a:lnTo>
                        <a:lnTo>
                          <a:pt x="2" y="34"/>
                        </a:lnTo>
                        <a:lnTo>
                          <a:pt x="2" y="32"/>
                        </a:lnTo>
                        <a:lnTo>
                          <a:pt x="0" y="32"/>
                        </a:lnTo>
                        <a:lnTo>
                          <a:pt x="0" y="32"/>
                        </a:lnTo>
                        <a:lnTo>
                          <a:pt x="0" y="32"/>
                        </a:lnTo>
                        <a:lnTo>
                          <a:pt x="2" y="32"/>
                        </a:lnTo>
                        <a:lnTo>
                          <a:pt x="2" y="31"/>
                        </a:lnTo>
                        <a:lnTo>
                          <a:pt x="2" y="31"/>
                        </a:lnTo>
                        <a:lnTo>
                          <a:pt x="2" y="31"/>
                        </a:lnTo>
                        <a:lnTo>
                          <a:pt x="2" y="29"/>
                        </a:lnTo>
                        <a:lnTo>
                          <a:pt x="2" y="29"/>
                        </a:lnTo>
                        <a:lnTo>
                          <a:pt x="2" y="29"/>
                        </a:lnTo>
                        <a:lnTo>
                          <a:pt x="2" y="27"/>
                        </a:lnTo>
                        <a:lnTo>
                          <a:pt x="4" y="27"/>
                        </a:lnTo>
                        <a:lnTo>
                          <a:pt x="4" y="27"/>
                        </a:lnTo>
                        <a:lnTo>
                          <a:pt x="4" y="27"/>
                        </a:lnTo>
                        <a:lnTo>
                          <a:pt x="4" y="25"/>
                        </a:lnTo>
                        <a:lnTo>
                          <a:pt x="4" y="25"/>
                        </a:lnTo>
                        <a:lnTo>
                          <a:pt x="4" y="25"/>
                        </a:lnTo>
                        <a:lnTo>
                          <a:pt x="4" y="23"/>
                        </a:lnTo>
                        <a:lnTo>
                          <a:pt x="6" y="23"/>
                        </a:lnTo>
                        <a:lnTo>
                          <a:pt x="6" y="23"/>
                        </a:lnTo>
                        <a:lnTo>
                          <a:pt x="4" y="23"/>
                        </a:lnTo>
                        <a:lnTo>
                          <a:pt x="4" y="23"/>
                        </a:lnTo>
                        <a:lnTo>
                          <a:pt x="4" y="23"/>
                        </a:lnTo>
                        <a:lnTo>
                          <a:pt x="4" y="21"/>
                        </a:lnTo>
                        <a:lnTo>
                          <a:pt x="4" y="21"/>
                        </a:lnTo>
                        <a:lnTo>
                          <a:pt x="4" y="21"/>
                        </a:lnTo>
                        <a:lnTo>
                          <a:pt x="4" y="19"/>
                        </a:lnTo>
                        <a:lnTo>
                          <a:pt x="6" y="19"/>
                        </a:lnTo>
                        <a:lnTo>
                          <a:pt x="6" y="19"/>
                        </a:lnTo>
                        <a:lnTo>
                          <a:pt x="6" y="19"/>
                        </a:lnTo>
                        <a:lnTo>
                          <a:pt x="6" y="17"/>
                        </a:lnTo>
                        <a:lnTo>
                          <a:pt x="8" y="17"/>
                        </a:lnTo>
                        <a:lnTo>
                          <a:pt x="8" y="17"/>
                        </a:lnTo>
                        <a:lnTo>
                          <a:pt x="8" y="15"/>
                        </a:lnTo>
                        <a:lnTo>
                          <a:pt x="6" y="15"/>
                        </a:lnTo>
                        <a:lnTo>
                          <a:pt x="6" y="15"/>
                        </a:lnTo>
                        <a:lnTo>
                          <a:pt x="6" y="15"/>
                        </a:lnTo>
                        <a:lnTo>
                          <a:pt x="8" y="15"/>
                        </a:lnTo>
                        <a:lnTo>
                          <a:pt x="8" y="13"/>
                        </a:lnTo>
                        <a:lnTo>
                          <a:pt x="8" y="13"/>
                        </a:lnTo>
                        <a:lnTo>
                          <a:pt x="8" y="13"/>
                        </a:lnTo>
                        <a:lnTo>
                          <a:pt x="8" y="13"/>
                        </a:lnTo>
                        <a:lnTo>
                          <a:pt x="10" y="13"/>
                        </a:lnTo>
                        <a:lnTo>
                          <a:pt x="10" y="11"/>
                        </a:lnTo>
                        <a:lnTo>
                          <a:pt x="10" y="11"/>
                        </a:lnTo>
                        <a:lnTo>
                          <a:pt x="10" y="11"/>
                        </a:lnTo>
                        <a:lnTo>
                          <a:pt x="10" y="9"/>
                        </a:lnTo>
                        <a:lnTo>
                          <a:pt x="12" y="9"/>
                        </a:lnTo>
                        <a:lnTo>
                          <a:pt x="12" y="9"/>
                        </a:lnTo>
                        <a:lnTo>
                          <a:pt x="12" y="9"/>
                        </a:lnTo>
                        <a:lnTo>
                          <a:pt x="12" y="9"/>
                        </a:lnTo>
                        <a:lnTo>
                          <a:pt x="14" y="9"/>
                        </a:lnTo>
                        <a:lnTo>
                          <a:pt x="14" y="8"/>
                        </a:lnTo>
                        <a:lnTo>
                          <a:pt x="14" y="8"/>
                        </a:lnTo>
                        <a:lnTo>
                          <a:pt x="14" y="8"/>
                        </a:lnTo>
                        <a:lnTo>
                          <a:pt x="14" y="8"/>
                        </a:lnTo>
                        <a:lnTo>
                          <a:pt x="14" y="8"/>
                        </a:lnTo>
                        <a:lnTo>
                          <a:pt x="16" y="8"/>
                        </a:lnTo>
                        <a:lnTo>
                          <a:pt x="16" y="6"/>
                        </a:lnTo>
                        <a:lnTo>
                          <a:pt x="16" y="6"/>
                        </a:lnTo>
                        <a:lnTo>
                          <a:pt x="16" y="6"/>
                        </a:lnTo>
                        <a:lnTo>
                          <a:pt x="16" y="6"/>
                        </a:lnTo>
                        <a:lnTo>
                          <a:pt x="18" y="6"/>
                        </a:lnTo>
                        <a:lnTo>
                          <a:pt x="18" y="6"/>
                        </a:lnTo>
                        <a:lnTo>
                          <a:pt x="18" y="6"/>
                        </a:lnTo>
                        <a:lnTo>
                          <a:pt x="18" y="6"/>
                        </a:lnTo>
                        <a:lnTo>
                          <a:pt x="18" y="6"/>
                        </a:lnTo>
                        <a:lnTo>
                          <a:pt x="20" y="6"/>
                        </a:lnTo>
                        <a:lnTo>
                          <a:pt x="20" y="8"/>
                        </a:lnTo>
                        <a:lnTo>
                          <a:pt x="20" y="8"/>
                        </a:lnTo>
                        <a:lnTo>
                          <a:pt x="20" y="8"/>
                        </a:lnTo>
                        <a:lnTo>
                          <a:pt x="20" y="8"/>
                        </a:lnTo>
                        <a:lnTo>
                          <a:pt x="20" y="8"/>
                        </a:lnTo>
                        <a:lnTo>
                          <a:pt x="21" y="8"/>
                        </a:lnTo>
                        <a:lnTo>
                          <a:pt x="21" y="8"/>
                        </a:lnTo>
                        <a:lnTo>
                          <a:pt x="21" y="8"/>
                        </a:lnTo>
                        <a:lnTo>
                          <a:pt x="21" y="8"/>
                        </a:lnTo>
                        <a:lnTo>
                          <a:pt x="23" y="8"/>
                        </a:lnTo>
                        <a:lnTo>
                          <a:pt x="23" y="6"/>
                        </a:lnTo>
                        <a:lnTo>
                          <a:pt x="23" y="6"/>
                        </a:lnTo>
                        <a:lnTo>
                          <a:pt x="23" y="6"/>
                        </a:lnTo>
                        <a:lnTo>
                          <a:pt x="23" y="6"/>
                        </a:lnTo>
                        <a:lnTo>
                          <a:pt x="23" y="4"/>
                        </a:lnTo>
                        <a:lnTo>
                          <a:pt x="25" y="4"/>
                        </a:lnTo>
                        <a:lnTo>
                          <a:pt x="25" y="4"/>
                        </a:lnTo>
                        <a:lnTo>
                          <a:pt x="25" y="2"/>
                        </a:lnTo>
                        <a:lnTo>
                          <a:pt x="23" y="2"/>
                        </a:lnTo>
                        <a:lnTo>
                          <a:pt x="23" y="2"/>
                        </a:lnTo>
                        <a:lnTo>
                          <a:pt x="23" y="0"/>
                        </a:lnTo>
                        <a:lnTo>
                          <a:pt x="25" y="0"/>
                        </a:lnTo>
                        <a:lnTo>
                          <a:pt x="25" y="0"/>
                        </a:lnTo>
                        <a:lnTo>
                          <a:pt x="25" y="0"/>
                        </a:lnTo>
                        <a:lnTo>
                          <a:pt x="25" y="2"/>
                        </a:lnTo>
                        <a:lnTo>
                          <a:pt x="27" y="2"/>
                        </a:lnTo>
                        <a:lnTo>
                          <a:pt x="27" y="2"/>
                        </a:lnTo>
                        <a:lnTo>
                          <a:pt x="27" y="0"/>
                        </a:lnTo>
                        <a:lnTo>
                          <a:pt x="29" y="0"/>
                        </a:lnTo>
                        <a:lnTo>
                          <a:pt x="29" y="0"/>
                        </a:lnTo>
                        <a:lnTo>
                          <a:pt x="29" y="0"/>
                        </a:lnTo>
                        <a:lnTo>
                          <a:pt x="29" y="2"/>
                        </a:lnTo>
                        <a:lnTo>
                          <a:pt x="31" y="2"/>
                        </a:lnTo>
                        <a:lnTo>
                          <a:pt x="31" y="2"/>
                        </a:lnTo>
                        <a:lnTo>
                          <a:pt x="31" y="2"/>
                        </a:lnTo>
                        <a:lnTo>
                          <a:pt x="33" y="2"/>
                        </a:lnTo>
                        <a:lnTo>
                          <a:pt x="33" y="2"/>
                        </a:lnTo>
                        <a:lnTo>
                          <a:pt x="35" y="2"/>
                        </a:lnTo>
                        <a:lnTo>
                          <a:pt x="35" y="2"/>
                        </a:lnTo>
                        <a:lnTo>
                          <a:pt x="35" y="2"/>
                        </a:lnTo>
                        <a:lnTo>
                          <a:pt x="35" y="2"/>
                        </a:lnTo>
                        <a:lnTo>
                          <a:pt x="37" y="2"/>
                        </a:lnTo>
                        <a:lnTo>
                          <a:pt x="37" y="2"/>
                        </a:lnTo>
                        <a:lnTo>
                          <a:pt x="37" y="4"/>
                        </a:lnTo>
                        <a:lnTo>
                          <a:pt x="37"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5" name="Freeform 577">
                    <a:extLst>
                      <a:ext uri="{FF2B5EF4-FFF2-40B4-BE49-F238E27FC236}">
                        <a16:creationId xmlns:a16="http://schemas.microsoft.com/office/drawing/2014/main" id="{B8E732C9-938A-4E0B-9B5B-630D08B86D57}"/>
                      </a:ext>
                    </a:extLst>
                  </p:cNvPr>
                  <p:cNvSpPr>
                    <a:spLocks/>
                  </p:cNvSpPr>
                  <p:nvPr/>
                </p:nvSpPr>
                <p:spPr bwMode="auto">
                  <a:xfrm>
                    <a:off x="12040" y="2287"/>
                    <a:ext cx="142" cy="84"/>
                  </a:xfrm>
                  <a:custGeom>
                    <a:avLst/>
                    <a:gdLst>
                      <a:gd name="T0" fmla="*/ 41 w 142"/>
                      <a:gd name="T1" fmla="*/ 8 h 84"/>
                      <a:gd name="T2" fmla="*/ 46 w 142"/>
                      <a:gd name="T3" fmla="*/ 13 h 84"/>
                      <a:gd name="T4" fmla="*/ 52 w 142"/>
                      <a:gd name="T5" fmla="*/ 15 h 84"/>
                      <a:gd name="T6" fmla="*/ 58 w 142"/>
                      <a:gd name="T7" fmla="*/ 19 h 84"/>
                      <a:gd name="T8" fmla="*/ 62 w 142"/>
                      <a:gd name="T9" fmla="*/ 25 h 84"/>
                      <a:gd name="T10" fmla="*/ 67 w 142"/>
                      <a:gd name="T11" fmla="*/ 23 h 84"/>
                      <a:gd name="T12" fmla="*/ 73 w 142"/>
                      <a:gd name="T13" fmla="*/ 29 h 84"/>
                      <a:gd name="T14" fmla="*/ 77 w 142"/>
                      <a:gd name="T15" fmla="*/ 32 h 84"/>
                      <a:gd name="T16" fmla="*/ 81 w 142"/>
                      <a:gd name="T17" fmla="*/ 34 h 84"/>
                      <a:gd name="T18" fmla="*/ 86 w 142"/>
                      <a:gd name="T19" fmla="*/ 38 h 84"/>
                      <a:gd name="T20" fmla="*/ 90 w 142"/>
                      <a:gd name="T21" fmla="*/ 40 h 84"/>
                      <a:gd name="T22" fmla="*/ 94 w 142"/>
                      <a:gd name="T23" fmla="*/ 44 h 84"/>
                      <a:gd name="T24" fmla="*/ 100 w 142"/>
                      <a:gd name="T25" fmla="*/ 46 h 84"/>
                      <a:gd name="T26" fmla="*/ 104 w 142"/>
                      <a:gd name="T27" fmla="*/ 52 h 84"/>
                      <a:gd name="T28" fmla="*/ 106 w 142"/>
                      <a:gd name="T29" fmla="*/ 48 h 84"/>
                      <a:gd name="T30" fmla="*/ 111 w 142"/>
                      <a:gd name="T31" fmla="*/ 52 h 84"/>
                      <a:gd name="T32" fmla="*/ 115 w 142"/>
                      <a:gd name="T33" fmla="*/ 50 h 84"/>
                      <a:gd name="T34" fmla="*/ 119 w 142"/>
                      <a:gd name="T35" fmla="*/ 52 h 84"/>
                      <a:gd name="T36" fmla="*/ 125 w 142"/>
                      <a:gd name="T37" fmla="*/ 52 h 84"/>
                      <a:gd name="T38" fmla="*/ 132 w 142"/>
                      <a:gd name="T39" fmla="*/ 54 h 84"/>
                      <a:gd name="T40" fmla="*/ 136 w 142"/>
                      <a:gd name="T41" fmla="*/ 55 h 84"/>
                      <a:gd name="T42" fmla="*/ 140 w 142"/>
                      <a:gd name="T43" fmla="*/ 54 h 84"/>
                      <a:gd name="T44" fmla="*/ 140 w 142"/>
                      <a:gd name="T45" fmla="*/ 57 h 84"/>
                      <a:gd name="T46" fmla="*/ 138 w 142"/>
                      <a:gd name="T47" fmla="*/ 65 h 84"/>
                      <a:gd name="T48" fmla="*/ 142 w 142"/>
                      <a:gd name="T49" fmla="*/ 73 h 84"/>
                      <a:gd name="T50" fmla="*/ 142 w 142"/>
                      <a:gd name="T51" fmla="*/ 80 h 84"/>
                      <a:gd name="T52" fmla="*/ 136 w 142"/>
                      <a:gd name="T53" fmla="*/ 82 h 84"/>
                      <a:gd name="T54" fmla="*/ 131 w 142"/>
                      <a:gd name="T55" fmla="*/ 82 h 84"/>
                      <a:gd name="T56" fmla="*/ 125 w 142"/>
                      <a:gd name="T57" fmla="*/ 82 h 84"/>
                      <a:gd name="T58" fmla="*/ 121 w 142"/>
                      <a:gd name="T59" fmla="*/ 80 h 84"/>
                      <a:gd name="T60" fmla="*/ 115 w 142"/>
                      <a:gd name="T61" fmla="*/ 80 h 84"/>
                      <a:gd name="T62" fmla="*/ 109 w 142"/>
                      <a:gd name="T63" fmla="*/ 80 h 84"/>
                      <a:gd name="T64" fmla="*/ 104 w 142"/>
                      <a:gd name="T65" fmla="*/ 80 h 84"/>
                      <a:gd name="T66" fmla="*/ 98 w 142"/>
                      <a:gd name="T67" fmla="*/ 75 h 84"/>
                      <a:gd name="T68" fmla="*/ 92 w 142"/>
                      <a:gd name="T69" fmla="*/ 77 h 84"/>
                      <a:gd name="T70" fmla="*/ 88 w 142"/>
                      <a:gd name="T71" fmla="*/ 73 h 84"/>
                      <a:gd name="T72" fmla="*/ 83 w 142"/>
                      <a:gd name="T73" fmla="*/ 71 h 84"/>
                      <a:gd name="T74" fmla="*/ 79 w 142"/>
                      <a:gd name="T75" fmla="*/ 63 h 84"/>
                      <a:gd name="T76" fmla="*/ 73 w 142"/>
                      <a:gd name="T77" fmla="*/ 61 h 84"/>
                      <a:gd name="T78" fmla="*/ 65 w 142"/>
                      <a:gd name="T79" fmla="*/ 63 h 84"/>
                      <a:gd name="T80" fmla="*/ 60 w 142"/>
                      <a:gd name="T81" fmla="*/ 63 h 84"/>
                      <a:gd name="T82" fmla="*/ 52 w 142"/>
                      <a:gd name="T83" fmla="*/ 61 h 84"/>
                      <a:gd name="T84" fmla="*/ 48 w 142"/>
                      <a:gd name="T85" fmla="*/ 57 h 84"/>
                      <a:gd name="T86" fmla="*/ 42 w 142"/>
                      <a:gd name="T87" fmla="*/ 55 h 84"/>
                      <a:gd name="T88" fmla="*/ 37 w 142"/>
                      <a:gd name="T89" fmla="*/ 52 h 84"/>
                      <a:gd name="T90" fmla="*/ 31 w 142"/>
                      <a:gd name="T91" fmla="*/ 52 h 84"/>
                      <a:gd name="T92" fmla="*/ 25 w 142"/>
                      <a:gd name="T93" fmla="*/ 48 h 84"/>
                      <a:gd name="T94" fmla="*/ 21 w 142"/>
                      <a:gd name="T95" fmla="*/ 44 h 84"/>
                      <a:gd name="T96" fmla="*/ 16 w 142"/>
                      <a:gd name="T97" fmla="*/ 40 h 84"/>
                      <a:gd name="T98" fmla="*/ 10 w 142"/>
                      <a:gd name="T99" fmla="*/ 36 h 84"/>
                      <a:gd name="T100" fmla="*/ 4 w 142"/>
                      <a:gd name="T101" fmla="*/ 36 h 84"/>
                      <a:gd name="T102" fmla="*/ 2 w 142"/>
                      <a:gd name="T103" fmla="*/ 32 h 84"/>
                      <a:gd name="T104" fmla="*/ 4 w 142"/>
                      <a:gd name="T105" fmla="*/ 25 h 84"/>
                      <a:gd name="T106" fmla="*/ 6 w 142"/>
                      <a:gd name="T107" fmla="*/ 19 h 84"/>
                      <a:gd name="T108" fmla="*/ 8 w 142"/>
                      <a:gd name="T109" fmla="*/ 13 h 84"/>
                      <a:gd name="T110" fmla="*/ 14 w 142"/>
                      <a:gd name="T111" fmla="*/ 9 h 84"/>
                      <a:gd name="T112" fmla="*/ 18 w 142"/>
                      <a:gd name="T113" fmla="*/ 6 h 84"/>
                      <a:gd name="T114" fmla="*/ 21 w 142"/>
                      <a:gd name="T115" fmla="*/ 8 h 84"/>
                      <a:gd name="T116" fmla="*/ 23 w 142"/>
                      <a:gd name="T117" fmla="*/ 2 h 84"/>
                      <a:gd name="T118" fmla="*/ 29 w 142"/>
                      <a:gd name="T119" fmla="*/ 2 h 84"/>
                      <a:gd name="T120" fmla="*/ 37 w 142"/>
                      <a:gd name="T121"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2" h="84">
                        <a:moveTo>
                          <a:pt x="37" y="4"/>
                        </a:moveTo>
                        <a:lnTo>
                          <a:pt x="37" y="6"/>
                        </a:lnTo>
                        <a:lnTo>
                          <a:pt x="39" y="6"/>
                        </a:lnTo>
                        <a:lnTo>
                          <a:pt x="39" y="6"/>
                        </a:lnTo>
                        <a:lnTo>
                          <a:pt x="39" y="8"/>
                        </a:lnTo>
                        <a:lnTo>
                          <a:pt x="39" y="8"/>
                        </a:lnTo>
                        <a:lnTo>
                          <a:pt x="39" y="8"/>
                        </a:lnTo>
                        <a:lnTo>
                          <a:pt x="39" y="8"/>
                        </a:lnTo>
                        <a:lnTo>
                          <a:pt x="39" y="8"/>
                        </a:lnTo>
                        <a:lnTo>
                          <a:pt x="41" y="8"/>
                        </a:lnTo>
                        <a:lnTo>
                          <a:pt x="41" y="8"/>
                        </a:lnTo>
                        <a:lnTo>
                          <a:pt x="41" y="8"/>
                        </a:lnTo>
                        <a:lnTo>
                          <a:pt x="41" y="9"/>
                        </a:lnTo>
                        <a:lnTo>
                          <a:pt x="42" y="9"/>
                        </a:lnTo>
                        <a:lnTo>
                          <a:pt x="42" y="9"/>
                        </a:lnTo>
                        <a:lnTo>
                          <a:pt x="44" y="9"/>
                        </a:lnTo>
                        <a:lnTo>
                          <a:pt x="44" y="9"/>
                        </a:lnTo>
                        <a:lnTo>
                          <a:pt x="44" y="9"/>
                        </a:lnTo>
                        <a:lnTo>
                          <a:pt x="44" y="9"/>
                        </a:lnTo>
                        <a:lnTo>
                          <a:pt x="44" y="11"/>
                        </a:lnTo>
                        <a:lnTo>
                          <a:pt x="46" y="11"/>
                        </a:lnTo>
                        <a:lnTo>
                          <a:pt x="46" y="11"/>
                        </a:lnTo>
                        <a:lnTo>
                          <a:pt x="46" y="11"/>
                        </a:lnTo>
                        <a:lnTo>
                          <a:pt x="46" y="13"/>
                        </a:lnTo>
                        <a:lnTo>
                          <a:pt x="46" y="13"/>
                        </a:lnTo>
                        <a:lnTo>
                          <a:pt x="46" y="13"/>
                        </a:lnTo>
                        <a:lnTo>
                          <a:pt x="46" y="15"/>
                        </a:lnTo>
                        <a:lnTo>
                          <a:pt x="48" y="15"/>
                        </a:lnTo>
                        <a:lnTo>
                          <a:pt x="48" y="15"/>
                        </a:lnTo>
                        <a:lnTo>
                          <a:pt x="48" y="15"/>
                        </a:lnTo>
                        <a:lnTo>
                          <a:pt x="50" y="15"/>
                        </a:lnTo>
                        <a:lnTo>
                          <a:pt x="50" y="15"/>
                        </a:lnTo>
                        <a:lnTo>
                          <a:pt x="50" y="15"/>
                        </a:lnTo>
                        <a:lnTo>
                          <a:pt x="52" y="15"/>
                        </a:lnTo>
                        <a:lnTo>
                          <a:pt x="52" y="15"/>
                        </a:lnTo>
                        <a:lnTo>
                          <a:pt x="52" y="15"/>
                        </a:lnTo>
                        <a:lnTo>
                          <a:pt x="52" y="15"/>
                        </a:lnTo>
                        <a:lnTo>
                          <a:pt x="52" y="17"/>
                        </a:lnTo>
                        <a:lnTo>
                          <a:pt x="54" y="17"/>
                        </a:lnTo>
                        <a:lnTo>
                          <a:pt x="54" y="17"/>
                        </a:lnTo>
                        <a:lnTo>
                          <a:pt x="56" y="17"/>
                        </a:lnTo>
                        <a:lnTo>
                          <a:pt x="56" y="17"/>
                        </a:lnTo>
                        <a:lnTo>
                          <a:pt x="56" y="17"/>
                        </a:lnTo>
                        <a:lnTo>
                          <a:pt x="56" y="17"/>
                        </a:lnTo>
                        <a:lnTo>
                          <a:pt x="56" y="19"/>
                        </a:lnTo>
                        <a:lnTo>
                          <a:pt x="56" y="19"/>
                        </a:lnTo>
                        <a:lnTo>
                          <a:pt x="58" y="19"/>
                        </a:lnTo>
                        <a:lnTo>
                          <a:pt x="58" y="19"/>
                        </a:lnTo>
                        <a:lnTo>
                          <a:pt x="58" y="21"/>
                        </a:lnTo>
                        <a:lnTo>
                          <a:pt x="58" y="21"/>
                        </a:lnTo>
                        <a:lnTo>
                          <a:pt x="58" y="21"/>
                        </a:lnTo>
                        <a:lnTo>
                          <a:pt x="58" y="23"/>
                        </a:lnTo>
                        <a:lnTo>
                          <a:pt x="60" y="23"/>
                        </a:lnTo>
                        <a:lnTo>
                          <a:pt x="60" y="23"/>
                        </a:lnTo>
                        <a:lnTo>
                          <a:pt x="60" y="23"/>
                        </a:lnTo>
                        <a:lnTo>
                          <a:pt x="60" y="23"/>
                        </a:lnTo>
                        <a:lnTo>
                          <a:pt x="60" y="25"/>
                        </a:lnTo>
                        <a:lnTo>
                          <a:pt x="62" y="25"/>
                        </a:lnTo>
                        <a:lnTo>
                          <a:pt x="62" y="25"/>
                        </a:lnTo>
                        <a:lnTo>
                          <a:pt x="62" y="25"/>
                        </a:lnTo>
                        <a:lnTo>
                          <a:pt x="62" y="25"/>
                        </a:lnTo>
                        <a:lnTo>
                          <a:pt x="62" y="27"/>
                        </a:lnTo>
                        <a:lnTo>
                          <a:pt x="64" y="27"/>
                        </a:lnTo>
                        <a:lnTo>
                          <a:pt x="64" y="25"/>
                        </a:lnTo>
                        <a:lnTo>
                          <a:pt x="64" y="25"/>
                        </a:lnTo>
                        <a:lnTo>
                          <a:pt x="64" y="25"/>
                        </a:lnTo>
                        <a:lnTo>
                          <a:pt x="64" y="25"/>
                        </a:lnTo>
                        <a:lnTo>
                          <a:pt x="65" y="25"/>
                        </a:lnTo>
                        <a:lnTo>
                          <a:pt x="65" y="25"/>
                        </a:lnTo>
                        <a:lnTo>
                          <a:pt x="67" y="25"/>
                        </a:lnTo>
                        <a:lnTo>
                          <a:pt x="67" y="23"/>
                        </a:lnTo>
                        <a:lnTo>
                          <a:pt x="67" y="23"/>
                        </a:lnTo>
                        <a:lnTo>
                          <a:pt x="67" y="23"/>
                        </a:lnTo>
                        <a:lnTo>
                          <a:pt x="69" y="23"/>
                        </a:lnTo>
                        <a:lnTo>
                          <a:pt x="69" y="23"/>
                        </a:lnTo>
                        <a:lnTo>
                          <a:pt x="71" y="23"/>
                        </a:lnTo>
                        <a:lnTo>
                          <a:pt x="71" y="23"/>
                        </a:lnTo>
                        <a:lnTo>
                          <a:pt x="71" y="25"/>
                        </a:lnTo>
                        <a:lnTo>
                          <a:pt x="71" y="25"/>
                        </a:lnTo>
                        <a:lnTo>
                          <a:pt x="73" y="25"/>
                        </a:lnTo>
                        <a:lnTo>
                          <a:pt x="73" y="25"/>
                        </a:lnTo>
                        <a:lnTo>
                          <a:pt x="73" y="27"/>
                        </a:lnTo>
                        <a:lnTo>
                          <a:pt x="73" y="27"/>
                        </a:lnTo>
                        <a:lnTo>
                          <a:pt x="73" y="29"/>
                        </a:lnTo>
                        <a:lnTo>
                          <a:pt x="71" y="29"/>
                        </a:lnTo>
                        <a:lnTo>
                          <a:pt x="71" y="29"/>
                        </a:lnTo>
                        <a:lnTo>
                          <a:pt x="71" y="31"/>
                        </a:lnTo>
                        <a:lnTo>
                          <a:pt x="73" y="31"/>
                        </a:lnTo>
                        <a:lnTo>
                          <a:pt x="73" y="31"/>
                        </a:lnTo>
                        <a:lnTo>
                          <a:pt x="73" y="32"/>
                        </a:lnTo>
                        <a:lnTo>
                          <a:pt x="73" y="32"/>
                        </a:lnTo>
                        <a:lnTo>
                          <a:pt x="73" y="32"/>
                        </a:lnTo>
                        <a:lnTo>
                          <a:pt x="75" y="32"/>
                        </a:lnTo>
                        <a:lnTo>
                          <a:pt x="75" y="32"/>
                        </a:lnTo>
                        <a:lnTo>
                          <a:pt x="75" y="32"/>
                        </a:lnTo>
                        <a:lnTo>
                          <a:pt x="77" y="32"/>
                        </a:lnTo>
                        <a:lnTo>
                          <a:pt x="77" y="32"/>
                        </a:lnTo>
                        <a:lnTo>
                          <a:pt x="77" y="32"/>
                        </a:lnTo>
                        <a:lnTo>
                          <a:pt x="77" y="34"/>
                        </a:lnTo>
                        <a:lnTo>
                          <a:pt x="77" y="34"/>
                        </a:lnTo>
                        <a:lnTo>
                          <a:pt x="77" y="36"/>
                        </a:lnTo>
                        <a:lnTo>
                          <a:pt x="77" y="36"/>
                        </a:lnTo>
                        <a:lnTo>
                          <a:pt x="79" y="36"/>
                        </a:lnTo>
                        <a:lnTo>
                          <a:pt x="79" y="36"/>
                        </a:lnTo>
                        <a:lnTo>
                          <a:pt x="79" y="36"/>
                        </a:lnTo>
                        <a:lnTo>
                          <a:pt x="79" y="34"/>
                        </a:lnTo>
                        <a:lnTo>
                          <a:pt x="81" y="34"/>
                        </a:lnTo>
                        <a:lnTo>
                          <a:pt x="81" y="34"/>
                        </a:lnTo>
                        <a:lnTo>
                          <a:pt x="81" y="36"/>
                        </a:lnTo>
                        <a:lnTo>
                          <a:pt x="81" y="36"/>
                        </a:lnTo>
                        <a:lnTo>
                          <a:pt x="83" y="36"/>
                        </a:lnTo>
                        <a:lnTo>
                          <a:pt x="83" y="38"/>
                        </a:lnTo>
                        <a:lnTo>
                          <a:pt x="83" y="38"/>
                        </a:lnTo>
                        <a:lnTo>
                          <a:pt x="83" y="38"/>
                        </a:lnTo>
                        <a:lnTo>
                          <a:pt x="83" y="38"/>
                        </a:lnTo>
                        <a:lnTo>
                          <a:pt x="85" y="38"/>
                        </a:lnTo>
                        <a:lnTo>
                          <a:pt x="85" y="38"/>
                        </a:lnTo>
                        <a:lnTo>
                          <a:pt x="85" y="38"/>
                        </a:lnTo>
                        <a:lnTo>
                          <a:pt x="85" y="38"/>
                        </a:lnTo>
                        <a:lnTo>
                          <a:pt x="86" y="38"/>
                        </a:lnTo>
                        <a:lnTo>
                          <a:pt x="86" y="38"/>
                        </a:lnTo>
                        <a:lnTo>
                          <a:pt x="86" y="38"/>
                        </a:lnTo>
                        <a:lnTo>
                          <a:pt x="86" y="38"/>
                        </a:lnTo>
                        <a:lnTo>
                          <a:pt x="88" y="38"/>
                        </a:lnTo>
                        <a:lnTo>
                          <a:pt x="88" y="36"/>
                        </a:lnTo>
                        <a:lnTo>
                          <a:pt x="88" y="36"/>
                        </a:lnTo>
                        <a:lnTo>
                          <a:pt x="88" y="36"/>
                        </a:lnTo>
                        <a:lnTo>
                          <a:pt x="90" y="36"/>
                        </a:lnTo>
                        <a:lnTo>
                          <a:pt x="90" y="38"/>
                        </a:lnTo>
                        <a:lnTo>
                          <a:pt x="90" y="38"/>
                        </a:lnTo>
                        <a:lnTo>
                          <a:pt x="90" y="40"/>
                        </a:lnTo>
                        <a:lnTo>
                          <a:pt x="90" y="40"/>
                        </a:lnTo>
                        <a:lnTo>
                          <a:pt x="90" y="40"/>
                        </a:lnTo>
                        <a:lnTo>
                          <a:pt x="88" y="40"/>
                        </a:lnTo>
                        <a:lnTo>
                          <a:pt x="88" y="42"/>
                        </a:lnTo>
                        <a:lnTo>
                          <a:pt x="88" y="42"/>
                        </a:lnTo>
                        <a:lnTo>
                          <a:pt x="88" y="44"/>
                        </a:lnTo>
                        <a:lnTo>
                          <a:pt x="90" y="44"/>
                        </a:lnTo>
                        <a:lnTo>
                          <a:pt x="90" y="44"/>
                        </a:lnTo>
                        <a:lnTo>
                          <a:pt x="90" y="44"/>
                        </a:lnTo>
                        <a:lnTo>
                          <a:pt x="90" y="44"/>
                        </a:lnTo>
                        <a:lnTo>
                          <a:pt x="92" y="44"/>
                        </a:lnTo>
                        <a:lnTo>
                          <a:pt x="92" y="44"/>
                        </a:lnTo>
                        <a:lnTo>
                          <a:pt x="94" y="44"/>
                        </a:lnTo>
                        <a:lnTo>
                          <a:pt x="94" y="44"/>
                        </a:lnTo>
                        <a:lnTo>
                          <a:pt x="94" y="44"/>
                        </a:lnTo>
                        <a:lnTo>
                          <a:pt x="94" y="44"/>
                        </a:lnTo>
                        <a:lnTo>
                          <a:pt x="96" y="44"/>
                        </a:lnTo>
                        <a:lnTo>
                          <a:pt x="96" y="44"/>
                        </a:lnTo>
                        <a:lnTo>
                          <a:pt x="98" y="44"/>
                        </a:lnTo>
                        <a:lnTo>
                          <a:pt x="98" y="44"/>
                        </a:lnTo>
                        <a:lnTo>
                          <a:pt x="98" y="44"/>
                        </a:lnTo>
                        <a:lnTo>
                          <a:pt x="98" y="46"/>
                        </a:lnTo>
                        <a:lnTo>
                          <a:pt x="98" y="46"/>
                        </a:lnTo>
                        <a:lnTo>
                          <a:pt x="100" y="46"/>
                        </a:lnTo>
                        <a:lnTo>
                          <a:pt x="100" y="46"/>
                        </a:lnTo>
                        <a:lnTo>
                          <a:pt x="100" y="46"/>
                        </a:lnTo>
                        <a:lnTo>
                          <a:pt x="100" y="46"/>
                        </a:lnTo>
                        <a:lnTo>
                          <a:pt x="100" y="48"/>
                        </a:lnTo>
                        <a:lnTo>
                          <a:pt x="102" y="48"/>
                        </a:lnTo>
                        <a:lnTo>
                          <a:pt x="102" y="48"/>
                        </a:lnTo>
                        <a:lnTo>
                          <a:pt x="102" y="48"/>
                        </a:lnTo>
                        <a:lnTo>
                          <a:pt x="102" y="48"/>
                        </a:lnTo>
                        <a:lnTo>
                          <a:pt x="104" y="48"/>
                        </a:lnTo>
                        <a:lnTo>
                          <a:pt x="104" y="50"/>
                        </a:lnTo>
                        <a:lnTo>
                          <a:pt x="104" y="50"/>
                        </a:lnTo>
                        <a:lnTo>
                          <a:pt x="104" y="50"/>
                        </a:lnTo>
                        <a:lnTo>
                          <a:pt x="104" y="52"/>
                        </a:lnTo>
                        <a:lnTo>
                          <a:pt x="104" y="52"/>
                        </a:lnTo>
                        <a:lnTo>
                          <a:pt x="104" y="52"/>
                        </a:lnTo>
                        <a:lnTo>
                          <a:pt x="106" y="52"/>
                        </a:lnTo>
                        <a:lnTo>
                          <a:pt x="106" y="52"/>
                        </a:lnTo>
                        <a:lnTo>
                          <a:pt x="106" y="52"/>
                        </a:lnTo>
                        <a:lnTo>
                          <a:pt x="106" y="52"/>
                        </a:lnTo>
                        <a:lnTo>
                          <a:pt x="106" y="50"/>
                        </a:lnTo>
                        <a:lnTo>
                          <a:pt x="106" y="50"/>
                        </a:lnTo>
                        <a:lnTo>
                          <a:pt x="106" y="50"/>
                        </a:lnTo>
                        <a:lnTo>
                          <a:pt x="106" y="48"/>
                        </a:lnTo>
                        <a:lnTo>
                          <a:pt x="106" y="48"/>
                        </a:lnTo>
                        <a:lnTo>
                          <a:pt x="106" y="48"/>
                        </a:lnTo>
                        <a:lnTo>
                          <a:pt x="106" y="48"/>
                        </a:lnTo>
                        <a:lnTo>
                          <a:pt x="108" y="48"/>
                        </a:lnTo>
                        <a:lnTo>
                          <a:pt x="108" y="48"/>
                        </a:lnTo>
                        <a:lnTo>
                          <a:pt x="108" y="48"/>
                        </a:lnTo>
                        <a:lnTo>
                          <a:pt x="108" y="48"/>
                        </a:lnTo>
                        <a:lnTo>
                          <a:pt x="108" y="50"/>
                        </a:lnTo>
                        <a:lnTo>
                          <a:pt x="108" y="50"/>
                        </a:lnTo>
                        <a:lnTo>
                          <a:pt x="109" y="50"/>
                        </a:lnTo>
                        <a:lnTo>
                          <a:pt x="109" y="52"/>
                        </a:lnTo>
                        <a:lnTo>
                          <a:pt x="109" y="52"/>
                        </a:lnTo>
                        <a:lnTo>
                          <a:pt x="109" y="52"/>
                        </a:lnTo>
                        <a:lnTo>
                          <a:pt x="111" y="52"/>
                        </a:lnTo>
                        <a:lnTo>
                          <a:pt x="111" y="52"/>
                        </a:lnTo>
                        <a:lnTo>
                          <a:pt x="111" y="52"/>
                        </a:lnTo>
                        <a:lnTo>
                          <a:pt x="111" y="52"/>
                        </a:lnTo>
                        <a:lnTo>
                          <a:pt x="113" y="52"/>
                        </a:lnTo>
                        <a:lnTo>
                          <a:pt x="113" y="54"/>
                        </a:lnTo>
                        <a:lnTo>
                          <a:pt x="113" y="54"/>
                        </a:lnTo>
                        <a:lnTo>
                          <a:pt x="113" y="52"/>
                        </a:lnTo>
                        <a:lnTo>
                          <a:pt x="113" y="52"/>
                        </a:lnTo>
                        <a:lnTo>
                          <a:pt x="113" y="52"/>
                        </a:lnTo>
                        <a:lnTo>
                          <a:pt x="113" y="50"/>
                        </a:lnTo>
                        <a:lnTo>
                          <a:pt x="113" y="50"/>
                        </a:lnTo>
                        <a:lnTo>
                          <a:pt x="115" y="50"/>
                        </a:lnTo>
                        <a:lnTo>
                          <a:pt x="115" y="50"/>
                        </a:lnTo>
                        <a:lnTo>
                          <a:pt x="115" y="50"/>
                        </a:lnTo>
                        <a:lnTo>
                          <a:pt x="115" y="50"/>
                        </a:lnTo>
                        <a:lnTo>
                          <a:pt x="115" y="50"/>
                        </a:lnTo>
                        <a:lnTo>
                          <a:pt x="115" y="50"/>
                        </a:lnTo>
                        <a:lnTo>
                          <a:pt x="117" y="50"/>
                        </a:lnTo>
                        <a:lnTo>
                          <a:pt x="117" y="50"/>
                        </a:lnTo>
                        <a:lnTo>
                          <a:pt x="117" y="50"/>
                        </a:lnTo>
                        <a:lnTo>
                          <a:pt x="119" y="50"/>
                        </a:lnTo>
                        <a:lnTo>
                          <a:pt x="119" y="50"/>
                        </a:lnTo>
                        <a:lnTo>
                          <a:pt x="119" y="50"/>
                        </a:lnTo>
                        <a:lnTo>
                          <a:pt x="119" y="52"/>
                        </a:lnTo>
                        <a:lnTo>
                          <a:pt x="121" y="52"/>
                        </a:lnTo>
                        <a:lnTo>
                          <a:pt x="121" y="52"/>
                        </a:lnTo>
                        <a:lnTo>
                          <a:pt x="121" y="52"/>
                        </a:lnTo>
                        <a:lnTo>
                          <a:pt x="121" y="54"/>
                        </a:lnTo>
                        <a:lnTo>
                          <a:pt x="121" y="54"/>
                        </a:lnTo>
                        <a:lnTo>
                          <a:pt x="121" y="52"/>
                        </a:lnTo>
                        <a:lnTo>
                          <a:pt x="121" y="52"/>
                        </a:lnTo>
                        <a:lnTo>
                          <a:pt x="123" y="52"/>
                        </a:lnTo>
                        <a:lnTo>
                          <a:pt x="123" y="52"/>
                        </a:lnTo>
                        <a:lnTo>
                          <a:pt x="123" y="52"/>
                        </a:lnTo>
                        <a:lnTo>
                          <a:pt x="125" y="52"/>
                        </a:lnTo>
                        <a:lnTo>
                          <a:pt x="125" y="52"/>
                        </a:lnTo>
                        <a:lnTo>
                          <a:pt x="125" y="54"/>
                        </a:lnTo>
                        <a:lnTo>
                          <a:pt x="125" y="54"/>
                        </a:lnTo>
                        <a:lnTo>
                          <a:pt x="125" y="54"/>
                        </a:lnTo>
                        <a:lnTo>
                          <a:pt x="127" y="54"/>
                        </a:lnTo>
                        <a:lnTo>
                          <a:pt x="127" y="54"/>
                        </a:lnTo>
                        <a:lnTo>
                          <a:pt x="127" y="54"/>
                        </a:lnTo>
                        <a:lnTo>
                          <a:pt x="129" y="54"/>
                        </a:lnTo>
                        <a:lnTo>
                          <a:pt x="129" y="54"/>
                        </a:lnTo>
                        <a:lnTo>
                          <a:pt x="131" y="54"/>
                        </a:lnTo>
                        <a:lnTo>
                          <a:pt x="131" y="54"/>
                        </a:lnTo>
                        <a:lnTo>
                          <a:pt x="131" y="54"/>
                        </a:lnTo>
                        <a:lnTo>
                          <a:pt x="132" y="54"/>
                        </a:lnTo>
                        <a:lnTo>
                          <a:pt x="132" y="54"/>
                        </a:lnTo>
                        <a:lnTo>
                          <a:pt x="132" y="55"/>
                        </a:lnTo>
                        <a:lnTo>
                          <a:pt x="132" y="55"/>
                        </a:lnTo>
                        <a:lnTo>
                          <a:pt x="132" y="55"/>
                        </a:lnTo>
                        <a:lnTo>
                          <a:pt x="132" y="57"/>
                        </a:lnTo>
                        <a:lnTo>
                          <a:pt x="132" y="57"/>
                        </a:lnTo>
                        <a:lnTo>
                          <a:pt x="132" y="55"/>
                        </a:lnTo>
                        <a:lnTo>
                          <a:pt x="134" y="55"/>
                        </a:lnTo>
                        <a:lnTo>
                          <a:pt x="134" y="55"/>
                        </a:lnTo>
                        <a:lnTo>
                          <a:pt x="134" y="55"/>
                        </a:lnTo>
                        <a:lnTo>
                          <a:pt x="134" y="55"/>
                        </a:lnTo>
                        <a:lnTo>
                          <a:pt x="136" y="55"/>
                        </a:lnTo>
                        <a:lnTo>
                          <a:pt x="136" y="55"/>
                        </a:lnTo>
                        <a:lnTo>
                          <a:pt x="136" y="55"/>
                        </a:lnTo>
                        <a:lnTo>
                          <a:pt x="136" y="55"/>
                        </a:lnTo>
                        <a:lnTo>
                          <a:pt x="136" y="54"/>
                        </a:lnTo>
                        <a:lnTo>
                          <a:pt x="136" y="54"/>
                        </a:lnTo>
                        <a:lnTo>
                          <a:pt x="136" y="55"/>
                        </a:lnTo>
                        <a:lnTo>
                          <a:pt x="138" y="55"/>
                        </a:lnTo>
                        <a:lnTo>
                          <a:pt x="138" y="54"/>
                        </a:lnTo>
                        <a:lnTo>
                          <a:pt x="138" y="54"/>
                        </a:lnTo>
                        <a:lnTo>
                          <a:pt x="138" y="54"/>
                        </a:lnTo>
                        <a:lnTo>
                          <a:pt x="138" y="54"/>
                        </a:lnTo>
                        <a:lnTo>
                          <a:pt x="140" y="54"/>
                        </a:lnTo>
                        <a:lnTo>
                          <a:pt x="140" y="54"/>
                        </a:lnTo>
                        <a:lnTo>
                          <a:pt x="142" y="54"/>
                        </a:lnTo>
                        <a:lnTo>
                          <a:pt x="142" y="54"/>
                        </a:lnTo>
                        <a:lnTo>
                          <a:pt x="142" y="54"/>
                        </a:lnTo>
                        <a:lnTo>
                          <a:pt x="142" y="55"/>
                        </a:lnTo>
                        <a:lnTo>
                          <a:pt x="142" y="55"/>
                        </a:lnTo>
                        <a:lnTo>
                          <a:pt x="142" y="55"/>
                        </a:lnTo>
                        <a:lnTo>
                          <a:pt x="140" y="55"/>
                        </a:lnTo>
                        <a:lnTo>
                          <a:pt x="140" y="55"/>
                        </a:lnTo>
                        <a:lnTo>
                          <a:pt x="140" y="55"/>
                        </a:lnTo>
                        <a:lnTo>
                          <a:pt x="140" y="55"/>
                        </a:lnTo>
                        <a:lnTo>
                          <a:pt x="140" y="57"/>
                        </a:lnTo>
                        <a:lnTo>
                          <a:pt x="140" y="57"/>
                        </a:lnTo>
                        <a:lnTo>
                          <a:pt x="140" y="59"/>
                        </a:lnTo>
                        <a:lnTo>
                          <a:pt x="140" y="59"/>
                        </a:lnTo>
                        <a:lnTo>
                          <a:pt x="140" y="59"/>
                        </a:lnTo>
                        <a:lnTo>
                          <a:pt x="140" y="61"/>
                        </a:lnTo>
                        <a:lnTo>
                          <a:pt x="140" y="61"/>
                        </a:lnTo>
                        <a:lnTo>
                          <a:pt x="140" y="63"/>
                        </a:lnTo>
                        <a:lnTo>
                          <a:pt x="140" y="63"/>
                        </a:lnTo>
                        <a:lnTo>
                          <a:pt x="140" y="63"/>
                        </a:lnTo>
                        <a:lnTo>
                          <a:pt x="140" y="65"/>
                        </a:lnTo>
                        <a:lnTo>
                          <a:pt x="140" y="65"/>
                        </a:lnTo>
                        <a:lnTo>
                          <a:pt x="138" y="65"/>
                        </a:lnTo>
                        <a:lnTo>
                          <a:pt x="138" y="67"/>
                        </a:lnTo>
                        <a:lnTo>
                          <a:pt x="138" y="67"/>
                        </a:lnTo>
                        <a:lnTo>
                          <a:pt x="138" y="69"/>
                        </a:lnTo>
                        <a:lnTo>
                          <a:pt x="138" y="69"/>
                        </a:lnTo>
                        <a:lnTo>
                          <a:pt x="138" y="71"/>
                        </a:lnTo>
                        <a:lnTo>
                          <a:pt x="140" y="71"/>
                        </a:lnTo>
                        <a:lnTo>
                          <a:pt x="140" y="71"/>
                        </a:lnTo>
                        <a:lnTo>
                          <a:pt x="140" y="71"/>
                        </a:lnTo>
                        <a:lnTo>
                          <a:pt x="142" y="71"/>
                        </a:lnTo>
                        <a:lnTo>
                          <a:pt x="142" y="71"/>
                        </a:lnTo>
                        <a:lnTo>
                          <a:pt x="142" y="73"/>
                        </a:lnTo>
                        <a:lnTo>
                          <a:pt x="142" y="73"/>
                        </a:lnTo>
                        <a:lnTo>
                          <a:pt x="142" y="73"/>
                        </a:lnTo>
                        <a:lnTo>
                          <a:pt x="142" y="75"/>
                        </a:lnTo>
                        <a:lnTo>
                          <a:pt x="142" y="75"/>
                        </a:lnTo>
                        <a:lnTo>
                          <a:pt x="142" y="75"/>
                        </a:lnTo>
                        <a:lnTo>
                          <a:pt x="142" y="77"/>
                        </a:lnTo>
                        <a:lnTo>
                          <a:pt x="142" y="77"/>
                        </a:lnTo>
                        <a:lnTo>
                          <a:pt x="142" y="77"/>
                        </a:lnTo>
                        <a:lnTo>
                          <a:pt x="142" y="78"/>
                        </a:lnTo>
                        <a:lnTo>
                          <a:pt x="142" y="78"/>
                        </a:lnTo>
                        <a:lnTo>
                          <a:pt x="142" y="78"/>
                        </a:lnTo>
                        <a:lnTo>
                          <a:pt x="142" y="80"/>
                        </a:lnTo>
                        <a:lnTo>
                          <a:pt x="142" y="80"/>
                        </a:lnTo>
                        <a:lnTo>
                          <a:pt x="140" y="80"/>
                        </a:lnTo>
                        <a:lnTo>
                          <a:pt x="140" y="80"/>
                        </a:lnTo>
                        <a:lnTo>
                          <a:pt x="140" y="82"/>
                        </a:lnTo>
                        <a:lnTo>
                          <a:pt x="140" y="82"/>
                        </a:lnTo>
                        <a:lnTo>
                          <a:pt x="140" y="82"/>
                        </a:lnTo>
                        <a:lnTo>
                          <a:pt x="140" y="84"/>
                        </a:lnTo>
                        <a:lnTo>
                          <a:pt x="138" y="84"/>
                        </a:lnTo>
                        <a:lnTo>
                          <a:pt x="138" y="84"/>
                        </a:lnTo>
                        <a:lnTo>
                          <a:pt x="138" y="82"/>
                        </a:lnTo>
                        <a:lnTo>
                          <a:pt x="138" y="82"/>
                        </a:lnTo>
                        <a:lnTo>
                          <a:pt x="138" y="82"/>
                        </a:lnTo>
                        <a:lnTo>
                          <a:pt x="136" y="82"/>
                        </a:lnTo>
                        <a:lnTo>
                          <a:pt x="136" y="82"/>
                        </a:lnTo>
                        <a:lnTo>
                          <a:pt x="136" y="82"/>
                        </a:lnTo>
                        <a:lnTo>
                          <a:pt x="136" y="82"/>
                        </a:lnTo>
                        <a:lnTo>
                          <a:pt x="134" y="82"/>
                        </a:lnTo>
                        <a:lnTo>
                          <a:pt x="134" y="82"/>
                        </a:lnTo>
                        <a:lnTo>
                          <a:pt x="132" y="82"/>
                        </a:lnTo>
                        <a:lnTo>
                          <a:pt x="132" y="82"/>
                        </a:lnTo>
                        <a:lnTo>
                          <a:pt x="132" y="84"/>
                        </a:lnTo>
                        <a:lnTo>
                          <a:pt x="132" y="84"/>
                        </a:lnTo>
                        <a:lnTo>
                          <a:pt x="132" y="82"/>
                        </a:lnTo>
                        <a:lnTo>
                          <a:pt x="131" y="82"/>
                        </a:lnTo>
                        <a:lnTo>
                          <a:pt x="131" y="82"/>
                        </a:lnTo>
                        <a:lnTo>
                          <a:pt x="131" y="82"/>
                        </a:lnTo>
                        <a:lnTo>
                          <a:pt x="131" y="82"/>
                        </a:lnTo>
                        <a:lnTo>
                          <a:pt x="131" y="82"/>
                        </a:lnTo>
                        <a:lnTo>
                          <a:pt x="129" y="82"/>
                        </a:lnTo>
                        <a:lnTo>
                          <a:pt x="129" y="82"/>
                        </a:lnTo>
                        <a:lnTo>
                          <a:pt x="129" y="84"/>
                        </a:lnTo>
                        <a:lnTo>
                          <a:pt x="127" y="84"/>
                        </a:lnTo>
                        <a:lnTo>
                          <a:pt x="127" y="84"/>
                        </a:lnTo>
                        <a:lnTo>
                          <a:pt x="127" y="84"/>
                        </a:lnTo>
                        <a:lnTo>
                          <a:pt x="127" y="82"/>
                        </a:lnTo>
                        <a:lnTo>
                          <a:pt x="125" y="82"/>
                        </a:lnTo>
                        <a:lnTo>
                          <a:pt x="125" y="82"/>
                        </a:lnTo>
                        <a:lnTo>
                          <a:pt x="125" y="82"/>
                        </a:lnTo>
                        <a:lnTo>
                          <a:pt x="125" y="82"/>
                        </a:lnTo>
                        <a:lnTo>
                          <a:pt x="123" y="82"/>
                        </a:lnTo>
                        <a:lnTo>
                          <a:pt x="123" y="80"/>
                        </a:lnTo>
                        <a:lnTo>
                          <a:pt x="123" y="80"/>
                        </a:lnTo>
                        <a:lnTo>
                          <a:pt x="123" y="80"/>
                        </a:lnTo>
                        <a:lnTo>
                          <a:pt x="123" y="80"/>
                        </a:lnTo>
                        <a:lnTo>
                          <a:pt x="123" y="80"/>
                        </a:lnTo>
                        <a:lnTo>
                          <a:pt x="121" y="80"/>
                        </a:lnTo>
                        <a:lnTo>
                          <a:pt x="121" y="80"/>
                        </a:lnTo>
                        <a:lnTo>
                          <a:pt x="121" y="80"/>
                        </a:lnTo>
                        <a:lnTo>
                          <a:pt x="121" y="80"/>
                        </a:lnTo>
                        <a:lnTo>
                          <a:pt x="119" y="80"/>
                        </a:lnTo>
                        <a:lnTo>
                          <a:pt x="119" y="82"/>
                        </a:lnTo>
                        <a:lnTo>
                          <a:pt x="119" y="82"/>
                        </a:lnTo>
                        <a:lnTo>
                          <a:pt x="117" y="82"/>
                        </a:lnTo>
                        <a:lnTo>
                          <a:pt x="117" y="82"/>
                        </a:lnTo>
                        <a:lnTo>
                          <a:pt x="117" y="82"/>
                        </a:lnTo>
                        <a:lnTo>
                          <a:pt x="117" y="82"/>
                        </a:lnTo>
                        <a:lnTo>
                          <a:pt x="117" y="82"/>
                        </a:lnTo>
                        <a:lnTo>
                          <a:pt x="115" y="82"/>
                        </a:lnTo>
                        <a:lnTo>
                          <a:pt x="115" y="82"/>
                        </a:lnTo>
                        <a:lnTo>
                          <a:pt x="115" y="80"/>
                        </a:lnTo>
                        <a:lnTo>
                          <a:pt x="115" y="80"/>
                        </a:lnTo>
                        <a:lnTo>
                          <a:pt x="113" y="80"/>
                        </a:lnTo>
                        <a:lnTo>
                          <a:pt x="113" y="80"/>
                        </a:lnTo>
                        <a:lnTo>
                          <a:pt x="113" y="80"/>
                        </a:lnTo>
                        <a:lnTo>
                          <a:pt x="111" y="80"/>
                        </a:lnTo>
                        <a:lnTo>
                          <a:pt x="111" y="80"/>
                        </a:lnTo>
                        <a:lnTo>
                          <a:pt x="111" y="80"/>
                        </a:lnTo>
                        <a:lnTo>
                          <a:pt x="111" y="80"/>
                        </a:lnTo>
                        <a:lnTo>
                          <a:pt x="111" y="78"/>
                        </a:lnTo>
                        <a:lnTo>
                          <a:pt x="109" y="78"/>
                        </a:lnTo>
                        <a:lnTo>
                          <a:pt x="109" y="78"/>
                        </a:lnTo>
                        <a:lnTo>
                          <a:pt x="109" y="78"/>
                        </a:lnTo>
                        <a:lnTo>
                          <a:pt x="109" y="80"/>
                        </a:lnTo>
                        <a:lnTo>
                          <a:pt x="108" y="80"/>
                        </a:lnTo>
                        <a:lnTo>
                          <a:pt x="108" y="78"/>
                        </a:lnTo>
                        <a:lnTo>
                          <a:pt x="108" y="78"/>
                        </a:lnTo>
                        <a:lnTo>
                          <a:pt x="106" y="78"/>
                        </a:lnTo>
                        <a:lnTo>
                          <a:pt x="106" y="78"/>
                        </a:lnTo>
                        <a:lnTo>
                          <a:pt x="106" y="78"/>
                        </a:lnTo>
                        <a:lnTo>
                          <a:pt x="106" y="78"/>
                        </a:lnTo>
                        <a:lnTo>
                          <a:pt x="104" y="78"/>
                        </a:lnTo>
                        <a:lnTo>
                          <a:pt x="104" y="78"/>
                        </a:lnTo>
                        <a:lnTo>
                          <a:pt x="104" y="78"/>
                        </a:lnTo>
                        <a:lnTo>
                          <a:pt x="104" y="78"/>
                        </a:lnTo>
                        <a:lnTo>
                          <a:pt x="104" y="80"/>
                        </a:lnTo>
                        <a:lnTo>
                          <a:pt x="102" y="80"/>
                        </a:lnTo>
                        <a:lnTo>
                          <a:pt x="102" y="80"/>
                        </a:lnTo>
                        <a:lnTo>
                          <a:pt x="102" y="78"/>
                        </a:lnTo>
                        <a:lnTo>
                          <a:pt x="100" y="78"/>
                        </a:lnTo>
                        <a:lnTo>
                          <a:pt x="100" y="78"/>
                        </a:lnTo>
                        <a:lnTo>
                          <a:pt x="100" y="78"/>
                        </a:lnTo>
                        <a:lnTo>
                          <a:pt x="100" y="78"/>
                        </a:lnTo>
                        <a:lnTo>
                          <a:pt x="100" y="77"/>
                        </a:lnTo>
                        <a:lnTo>
                          <a:pt x="100" y="77"/>
                        </a:lnTo>
                        <a:lnTo>
                          <a:pt x="100" y="75"/>
                        </a:lnTo>
                        <a:lnTo>
                          <a:pt x="100" y="75"/>
                        </a:lnTo>
                        <a:lnTo>
                          <a:pt x="98" y="75"/>
                        </a:lnTo>
                        <a:lnTo>
                          <a:pt x="98" y="73"/>
                        </a:lnTo>
                        <a:lnTo>
                          <a:pt x="98" y="73"/>
                        </a:lnTo>
                        <a:lnTo>
                          <a:pt x="98" y="73"/>
                        </a:lnTo>
                        <a:lnTo>
                          <a:pt x="96" y="73"/>
                        </a:lnTo>
                        <a:lnTo>
                          <a:pt x="96" y="75"/>
                        </a:lnTo>
                        <a:lnTo>
                          <a:pt x="96" y="75"/>
                        </a:lnTo>
                        <a:lnTo>
                          <a:pt x="96" y="75"/>
                        </a:lnTo>
                        <a:lnTo>
                          <a:pt x="94" y="75"/>
                        </a:lnTo>
                        <a:lnTo>
                          <a:pt x="94" y="75"/>
                        </a:lnTo>
                        <a:lnTo>
                          <a:pt x="94" y="75"/>
                        </a:lnTo>
                        <a:lnTo>
                          <a:pt x="94" y="77"/>
                        </a:lnTo>
                        <a:lnTo>
                          <a:pt x="92" y="77"/>
                        </a:lnTo>
                        <a:lnTo>
                          <a:pt x="92" y="77"/>
                        </a:lnTo>
                        <a:lnTo>
                          <a:pt x="90" y="77"/>
                        </a:lnTo>
                        <a:lnTo>
                          <a:pt x="90" y="77"/>
                        </a:lnTo>
                        <a:lnTo>
                          <a:pt x="90" y="75"/>
                        </a:lnTo>
                        <a:lnTo>
                          <a:pt x="90" y="75"/>
                        </a:lnTo>
                        <a:lnTo>
                          <a:pt x="90" y="75"/>
                        </a:lnTo>
                        <a:lnTo>
                          <a:pt x="90" y="75"/>
                        </a:lnTo>
                        <a:lnTo>
                          <a:pt x="90" y="73"/>
                        </a:lnTo>
                        <a:lnTo>
                          <a:pt x="90" y="73"/>
                        </a:lnTo>
                        <a:lnTo>
                          <a:pt x="88" y="73"/>
                        </a:lnTo>
                        <a:lnTo>
                          <a:pt x="88" y="73"/>
                        </a:lnTo>
                        <a:lnTo>
                          <a:pt x="88" y="73"/>
                        </a:lnTo>
                        <a:lnTo>
                          <a:pt x="88" y="73"/>
                        </a:lnTo>
                        <a:lnTo>
                          <a:pt x="86" y="73"/>
                        </a:lnTo>
                        <a:lnTo>
                          <a:pt x="86" y="73"/>
                        </a:lnTo>
                        <a:lnTo>
                          <a:pt x="86" y="71"/>
                        </a:lnTo>
                        <a:lnTo>
                          <a:pt x="85" y="71"/>
                        </a:lnTo>
                        <a:lnTo>
                          <a:pt x="85" y="71"/>
                        </a:lnTo>
                        <a:lnTo>
                          <a:pt x="85" y="71"/>
                        </a:lnTo>
                        <a:lnTo>
                          <a:pt x="85" y="71"/>
                        </a:lnTo>
                        <a:lnTo>
                          <a:pt x="83" y="71"/>
                        </a:lnTo>
                        <a:lnTo>
                          <a:pt x="83" y="71"/>
                        </a:lnTo>
                        <a:lnTo>
                          <a:pt x="83" y="71"/>
                        </a:lnTo>
                        <a:lnTo>
                          <a:pt x="83" y="71"/>
                        </a:lnTo>
                        <a:lnTo>
                          <a:pt x="81" y="71"/>
                        </a:lnTo>
                        <a:lnTo>
                          <a:pt x="81" y="69"/>
                        </a:lnTo>
                        <a:lnTo>
                          <a:pt x="81" y="69"/>
                        </a:lnTo>
                        <a:lnTo>
                          <a:pt x="81" y="67"/>
                        </a:lnTo>
                        <a:lnTo>
                          <a:pt x="81" y="67"/>
                        </a:lnTo>
                        <a:lnTo>
                          <a:pt x="81" y="65"/>
                        </a:lnTo>
                        <a:lnTo>
                          <a:pt x="81" y="65"/>
                        </a:lnTo>
                        <a:lnTo>
                          <a:pt x="81" y="65"/>
                        </a:lnTo>
                        <a:lnTo>
                          <a:pt x="81" y="63"/>
                        </a:lnTo>
                        <a:lnTo>
                          <a:pt x="79" y="63"/>
                        </a:lnTo>
                        <a:lnTo>
                          <a:pt x="79" y="63"/>
                        </a:lnTo>
                        <a:lnTo>
                          <a:pt x="79" y="63"/>
                        </a:lnTo>
                        <a:lnTo>
                          <a:pt x="79" y="63"/>
                        </a:lnTo>
                        <a:lnTo>
                          <a:pt x="77" y="63"/>
                        </a:lnTo>
                        <a:lnTo>
                          <a:pt x="77" y="63"/>
                        </a:lnTo>
                        <a:lnTo>
                          <a:pt x="77" y="63"/>
                        </a:lnTo>
                        <a:lnTo>
                          <a:pt x="75" y="63"/>
                        </a:lnTo>
                        <a:lnTo>
                          <a:pt x="75" y="63"/>
                        </a:lnTo>
                        <a:lnTo>
                          <a:pt x="75" y="63"/>
                        </a:lnTo>
                        <a:lnTo>
                          <a:pt x="73" y="63"/>
                        </a:lnTo>
                        <a:lnTo>
                          <a:pt x="73" y="61"/>
                        </a:lnTo>
                        <a:lnTo>
                          <a:pt x="73" y="61"/>
                        </a:lnTo>
                        <a:lnTo>
                          <a:pt x="73" y="61"/>
                        </a:lnTo>
                        <a:lnTo>
                          <a:pt x="73" y="61"/>
                        </a:lnTo>
                        <a:lnTo>
                          <a:pt x="71" y="61"/>
                        </a:lnTo>
                        <a:lnTo>
                          <a:pt x="71" y="61"/>
                        </a:lnTo>
                        <a:lnTo>
                          <a:pt x="71" y="61"/>
                        </a:lnTo>
                        <a:lnTo>
                          <a:pt x="71" y="61"/>
                        </a:lnTo>
                        <a:lnTo>
                          <a:pt x="69" y="61"/>
                        </a:lnTo>
                        <a:lnTo>
                          <a:pt x="69" y="61"/>
                        </a:lnTo>
                        <a:lnTo>
                          <a:pt x="67" y="61"/>
                        </a:lnTo>
                        <a:lnTo>
                          <a:pt x="67" y="61"/>
                        </a:lnTo>
                        <a:lnTo>
                          <a:pt x="67" y="61"/>
                        </a:lnTo>
                        <a:lnTo>
                          <a:pt x="67" y="63"/>
                        </a:lnTo>
                        <a:lnTo>
                          <a:pt x="65" y="63"/>
                        </a:lnTo>
                        <a:lnTo>
                          <a:pt x="65" y="63"/>
                        </a:lnTo>
                        <a:lnTo>
                          <a:pt x="65" y="61"/>
                        </a:lnTo>
                        <a:lnTo>
                          <a:pt x="64" y="61"/>
                        </a:lnTo>
                        <a:lnTo>
                          <a:pt x="64" y="61"/>
                        </a:lnTo>
                        <a:lnTo>
                          <a:pt x="64" y="61"/>
                        </a:lnTo>
                        <a:lnTo>
                          <a:pt x="64" y="61"/>
                        </a:lnTo>
                        <a:lnTo>
                          <a:pt x="62" y="61"/>
                        </a:lnTo>
                        <a:lnTo>
                          <a:pt x="62" y="61"/>
                        </a:lnTo>
                        <a:lnTo>
                          <a:pt x="62" y="61"/>
                        </a:lnTo>
                        <a:lnTo>
                          <a:pt x="60" y="61"/>
                        </a:lnTo>
                        <a:lnTo>
                          <a:pt x="60" y="61"/>
                        </a:lnTo>
                        <a:lnTo>
                          <a:pt x="60" y="61"/>
                        </a:lnTo>
                        <a:lnTo>
                          <a:pt x="60" y="63"/>
                        </a:lnTo>
                        <a:lnTo>
                          <a:pt x="60" y="63"/>
                        </a:lnTo>
                        <a:lnTo>
                          <a:pt x="58" y="63"/>
                        </a:lnTo>
                        <a:lnTo>
                          <a:pt x="58" y="63"/>
                        </a:lnTo>
                        <a:lnTo>
                          <a:pt x="58" y="63"/>
                        </a:lnTo>
                        <a:lnTo>
                          <a:pt x="58" y="63"/>
                        </a:lnTo>
                        <a:lnTo>
                          <a:pt x="56" y="63"/>
                        </a:lnTo>
                        <a:lnTo>
                          <a:pt x="56" y="61"/>
                        </a:lnTo>
                        <a:lnTo>
                          <a:pt x="56" y="61"/>
                        </a:lnTo>
                        <a:lnTo>
                          <a:pt x="56" y="61"/>
                        </a:lnTo>
                        <a:lnTo>
                          <a:pt x="54" y="61"/>
                        </a:lnTo>
                        <a:lnTo>
                          <a:pt x="54" y="61"/>
                        </a:lnTo>
                        <a:lnTo>
                          <a:pt x="52" y="61"/>
                        </a:lnTo>
                        <a:lnTo>
                          <a:pt x="52" y="61"/>
                        </a:lnTo>
                        <a:lnTo>
                          <a:pt x="52" y="61"/>
                        </a:lnTo>
                        <a:lnTo>
                          <a:pt x="52" y="61"/>
                        </a:lnTo>
                        <a:lnTo>
                          <a:pt x="50" y="61"/>
                        </a:lnTo>
                        <a:lnTo>
                          <a:pt x="50" y="61"/>
                        </a:lnTo>
                        <a:lnTo>
                          <a:pt x="50" y="61"/>
                        </a:lnTo>
                        <a:lnTo>
                          <a:pt x="48" y="61"/>
                        </a:lnTo>
                        <a:lnTo>
                          <a:pt x="48" y="59"/>
                        </a:lnTo>
                        <a:lnTo>
                          <a:pt x="48" y="59"/>
                        </a:lnTo>
                        <a:lnTo>
                          <a:pt x="48" y="59"/>
                        </a:lnTo>
                        <a:lnTo>
                          <a:pt x="48" y="57"/>
                        </a:lnTo>
                        <a:lnTo>
                          <a:pt x="48" y="57"/>
                        </a:lnTo>
                        <a:lnTo>
                          <a:pt x="48" y="55"/>
                        </a:lnTo>
                        <a:lnTo>
                          <a:pt x="46" y="55"/>
                        </a:lnTo>
                        <a:lnTo>
                          <a:pt x="46" y="55"/>
                        </a:lnTo>
                        <a:lnTo>
                          <a:pt x="46" y="55"/>
                        </a:lnTo>
                        <a:lnTo>
                          <a:pt x="44" y="55"/>
                        </a:lnTo>
                        <a:lnTo>
                          <a:pt x="44" y="57"/>
                        </a:lnTo>
                        <a:lnTo>
                          <a:pt x="44" y="57"/>
                        </a:lnTo>
                        <a:lnTo>
                          <a:pt x="44" y="57"/>
                        </a:lnTo>
                        <a:lnTo>
                          <a:pt x="42" y="57"/>
                        </a:lnTo>
                        <a:lnTo>
                          <a:pt x="42" y="55"/>
                        </a:lnTo>
                        <a:lnTo>
                          <a:pt x="42" y="55"/>
                        </a:lnTo>
                        <a:lnTo>
                          <a:pt x="42" y="55"/>
                        </a:lnTo>
                        <a:lnTo>
                          <a:pt x="41" y="55"/>
                        </a:lnTo>
                        <a:lnTo>
                          <a:pt x="41" y="55"/>
                        </a:lnTo>
                        <a:lnTo>
                          <a:pt x="41" y="55"/>
                        </a:lnTo>
                        <a:lnTo>
                          <a:pt x="41" y="55"/>
                        </a:lnTo>
                        <a:lnTo>
                          <a:pt x="39" y="55"/>
                        </a:lnTo>
                        <a:lnTo>
                          <a:pt x="39" y="54"/>
                        </a:lnTo>
                        <a:lnTo>
                          <a:pt x="39" y="54"/>
                        </a:lnTo>
                        <a:lnTo>
                          <a:pt x="39" y="54"/>
                        </a:lnTo>
                        <a:lnTo>
                          <a:pt x="39" y="54"/>
                        </a:lnTo>
                        <a:lnTo>
                          <a:pt x="37" y="54"/>
                        </a:lnTo>
                        <a:lnTo>
                          <a:pt x="37" y="54"/>
                        </a:lnTo>
                        <a:lnTo>
                          <a:pt x="37" y="52"/>
                        </a:lnTo>
                        <a:lnTo>
                          <a:pt x="35" y="52"/>
                        </a:lnTo>
                        <a:lnTo>
                          <a:pt x="35" y="52"/>
                        </a:lnTo>
                        <a:lnTo>
                          <a:pt x="35" y="52"/>
                        </a:lnTo>
                        <a:lnTo>
                          <a:pt x="35" y="54"/>
                        </a:lnTo>
                        <a:lnTo>
                          <a:pt x="35" y="54"/>
                        </a:lnTo>
                        <a:lnTo>
                          <a:pt x="33" y="54"/>
                        </a:lnTo>
                        <a:lnTo>
                          <a:pt x="33" y="54"/>
                        </a:lnTo>
                        <a:lnTo>
                          <a:pt x="33" y="54"/>
                        </a:lnTo>
                        <a:lnTo>
                          <a:pt x="31" y="54"/>
                        </a:lnTo>
                        <a:lnTo>
                          <a:pt x="31" y="52"/>
                        </a:lnTo>
                        <a:lnTo>
                          <a:pt x="31" y="52"/>
                        </a:lnTo>
                        <a:lnTo>
                          <a:pt x="31" y="52"/>
                        </a:lnTo>
                        <a:lnTo>
                          <a:pt x="31" y="52"/>
                        </a:lnTo>
                        <a:lnTo>
                          <a:pt x="29" y="52"/>
                        </a:lnTo>
                        <a:lnTo>
                          <a:pt x="29" y="50"/>
                        </a:lnTo>
                        <a:lnTo>
                          <a:pt x="29" y="50"/>
                        </a:lnTo>
                        <a:lnTo>
                          <a:pt x="29" y="50"/>
                        </a:lnTo>
                        <a:lnTo>
                          <a:pt x="27" y="50"/>
                        </a:lnTo>
                        <a:lnTo>
                          <a:pt x="27" y="50"/>
                        </a:lnTo>
                        <a:lnTo>
                          <a:pt x="27" y="50"/>
                        </a:lnTo>
                        <a:lnTo>
                          <a:pt x="25" y="50"/>
                        </a:lnTo>
                        <a:lnTo>
                          <a:pt x="25" y="48"/>
                        </a:lnTo>
                        <a:lnTo>
                          <a:pt x="25" y="48"/>
                        </a:lnTo>
                        <a:lnTo>
                          <a:pt x="25" y="48"/>
                        </a:lnTo>
                        <a:lnTo>
                          <a:pt x="25" y="48"/>
                        </a:lnTo>
                        <a:lnTo>
                          <a:pt x="25" y="48"/>
                        </a:lnTo>
                        <a:lnTo>
                          <a:pt x="23" y="48"/>
                        </a:lnTo>
                        <a:lnTo>
                          <a:pt x="23" y="48"/>
                        </a:lnTo>
                        <a:lnTo>
                          <a:pt x="23" y="48"/>
                        </a:lnTo>
                        <a:lnTo>
                          <a:pt x="23" y="48"/>
                        </a:lnTo>
                        <a:lnTo>
                          <a:pt x="23" y="46"/>
                        </a:lnTo>
                        <a:lnTo>
                          <a:pt x="23" y="46"/>
                        </a:lnTo>
                        <a:lnTo>
                          <a:pt x="23" y="46"/>
                        </a:lnTo>
                        <a:lnTo>
                          <a:pt x="21" y="46"/>
                        </a:lnTo>
                        <a:lnTo>
                          <a:pt x="21" y="44"/>
                        </a:lnTo>
                        <a:lnTo>
                          <a:pt x="21" y="44"/>
                        </a:lnTo>
                        <a:lnTo>
                          <a:pt x="21" y="44"/>
                        </a:lnTo>
                        <a:lnTo>
                          <a:pt x="20" y="44"/>
                        </a:lnTo>
                        <a:lnTo>
                          <a:pt x="20" y="42"/>
                        </a:lnTo>
                        <a:lnTo>
                          <a:pt x="20" y="42"/>
                        </a:lnTo>
                        <a:lnTo>
                          <a:pt x="20" y="42"/>
                        </a:lnTo>
                        <a:lnTo>
                          <a:pt x="18" y="42"/>
                        </a:lnTo>
                        <a:lnTo>
                          <a:pt x="18" y="42"/>
                        </a:lnTo>
                        <a:lnTo>
                          <a:pt x="18" y="42"/>
                        </a:lnTo>
                        <a:lnTo>
                          <a:pt x="18" y="42"/>
                        </a:lnTo>
                        <a:lnTo>
                          <a:pt x="16" y="42"/>
                        </a:lnTo>
                        <a:lnTo>
                          <a:pt x="16" y="40"/>
                        </a:lnTo>
                        <a:lnTo>
                          <a:pt x="16" y="40"/>
                        </a:lnTo>
                        <a:lnTo>
                          <a:pt x="16" y="40"/>
                        </a:lnTo>
                        <a:lnTo>
                          <a:pt x="14" y="40"/>
                        </a:lnTo>
                        <a:lnTo>
                          <a:pt x="14" y="40"/>
                        </a:lnTo>
                        <a:lnTo>
                          <a:pt x="14" y="40"/>
                        </a:lnTo>
                        <a:lnTo>
                          <a:pt x="14" y="40"/>
                        </a:lnTo>
                        <a:lnTo>
                          <a:pt x="12" y="40"/>
                        </a:lnTo>
                        <a:lnTo>
                          <a:pt x="12" y="38"/>
                        </a:lnTo>
                        <a:lnTo>
                          <a:pt x="12" y="38"/>
                        </a:lnTo>
                        <a:lnTo>
                          <a:pt x="12" y="38"/>
                        </a:lnTo>
                        <a:lnTo>
                          <a:pt x="12" y="38"/>
                        </a:lnTo>
                        <a:lnTo>
                          <a:pt x="10" y="38"/>
                        </a:lnTo>
                        <a:lnTo>
                          <a:pt x="10" y="36"/>
                        </a:lnTo>
                        <a:lnTo>
                          <a:pt x="10" y="36"/>
                        </a:lnTo>
                        <a:lnTo>
                          <a:pt x="10" y="38"/>
                        </a:lnTo>
                        <a:lnTo>
                          <a:pt x="8" y="38"/>
                        </a:lnTo>
                        <a:lnTo>
                          <a:pt x="8" y="38"/>
                        </a:lnTo>
                        <a:lnTo>
                          <a:pt x="8" y="38"/>
                        </a:lnTo>
                        <a:lnTo>
                          <a:pt x="8" y="38"/>
                        </a:lnTo>
                        <a:lnTo>
                          <a:pt x="8" y="38"/>
                        </a:lnTo>
                        <a:lnTo>
                          <a:pt x="6" y="38"/>
                        </a:lnTo>
                        <a:lnTo>
                          <a:pt x="6" y="38"/>
                        </a:lnTo>
                        <a:lnTo>
                          <a:pt x="6" y="36"/>
                        </a:lnTo>
                        <a:lnTo>
                          <a:pt x="4" y="36"/>
                        </a:lnTo>
                        <a:lnTo>
                          <a:pt x="4" y="36"/>
                        </a:lnTo>
                        <a:lnTo>
                          <a:pt x="4" y="36"/>
                        </a:lnTo>
                        <a:lnTo>
                          <a:pt x="4" y="34"/>
                        </a:lnTo>
                        <a:lnTo>
                          <a:pt x="4" y="34"/>
                        </a:lnTo>
                        <a:lnTo>
                          <a:pt x="2" y="34"/>
                        </a:lnTo>
                        <a:lnTo>
                          <a:pt x="2" y="34"/>
                        </a:lnTo>
                        <a:lnTo>
                          <a:pt x="2" y="34"/>
                        </a:lnTo>
                        <a:lnTo>
                          <a:pt x="2" y="34"/>
                        </a:lnTo>
                        <a:lnTo>
                          <a:pt x="2" y="32"/>
                        </a:lnTo>
                        <a:lnTo>
                          <a:pt x="0" y="32"/>
                        </a:lnTo>
                        <a:lnTo>
                          <a:pt x="0" y="32"/>
                        </a:lnTo>
                        <a:lnTo>
                          <a:pt x="0" y="32"/>
                        </a:lnTo>
                        <a:lnTo>
                          <a:pt x="2" y="32"/>
                        </a:lnTo>
                        <a:lnTo>
                          <a:pt x="2" y="31"/>
                        </a:lnTo>
                        <a:lnTo>
                          <a:pt x="2" y="31"/>
                        </a:lnTo>
                        <a:lnTo>
                          <a:pt x="2" y="31"/>
                        </a:lnTo>
                        <a:lnTo>
                          <a:pt x="2" y="29"/>
                        </a:lnTo>
                        <a:lnTo>
                          <a:pt x="2" y="29"/>
                        </a:lnTo>
                        <a:lnTo>
                          <a:pt x="2" y="29"/>
                        </a:lnTo>
                        <a:lnTo>
                          <a:pt x="2" y="27"/>
                        </a:lnTo>
                        <a:lnTo>
                          <a:pt x="4" y="27"/>
                        </a:lnTo>
                        <a:lnTo>
                          <a:pt x="4" y="27"/>
                        </a:lnTo>
                        <a:lnTo>
                          <a:pt x="4" y="27"/>
                        </a:lnTo>
                        <a:lnTo>
                          <a:pt x="4" y="25"/>
                        </a:lnTo>
                        <a:lnTo>
                          <a:pt x="4" y="25"/>
                        </a:lnTo>
                        <a:lnTo>
                          <a:pt x="4" y="25"/>
                        </a:lnTo>
                        <a:lnTo>
                          <a:pt x="4" y="23"/>
                        </a:lnTo>
                        <a:lnTo>
                          <a:pt x="6" y="23"/>
                        </a:lnTo>
                        <a:lnTo>
                          <a:pt x="6" y="23"/>
                        </a:lnTo>
                        <a:lnTo>
                          <a:pt x="4" y="23"/>
                        </a:lnTo>
                        <a:lnTo>
                          <a:pt x="4" y="23"/>
                        </a:lnTo>
                        <a:lnTo>
                          <a:pt x="4" y="23"/>
                        </a:lnTo>
                        <a:lnTo>
                          <a:pt x="4" y="21"/>
                        </a:lnTo>
                        <a:lnTo>
                          <a:pt x="4" y="21"/>
                        </a:lnTo>
                        <a:lnTo>
                          <a:pt x="4" y="21"/>
                        </a:lnTo>
                        <a:lnTo>
                          <a:pt x="4" y="19"/>
                        </a:lnTo>
                        <a:lnTo>
                          <a:pt x="6" y="19"/>
                        </a:lnTo>
                        <a:lnTo>
                          <a:pt x="6" y="19"/>
                        </a:lnTo>
                        <a:lnTo>
                          <a:pt x="6" y="19"/>
                        </a:lnTo>
                        <a:lnTo>
                          <a:pt x="6" y="17"/>
                        </a:lnTo>
                        <a:lnTo>
                          <a:pt x="8" y="17"/>
                        </a:lnTo>
                        <a:lnTo>
                          <a:pt x="8" y="17"/>
                        </a:lnTo>
                        <a:lnTo>
                          <a:pt x="8" y="15"/>
                        </a:lnTo>
                        <a:lnTo>
                          <a:pt x="6" y="15"/>
                        </a:lnTo>
                        <a:lnTo>
                          <a:pt x="6" y="15"/>
                        </a:lnTo>
                        <a:lnTo>
                          <a:pt x="6" y="15"/>
                        </a:lnTo>
                        <a:lnTo>
                          <a:pt x="8" y="15"/>
                        </a:lnTo>
                        <a:lnTo>
                          <a:pt x="8" y="13"/>
                        </a:lnTo>
                        <a:lnTo>
                          <a:pt x="8" y="13"/>
                        </a:lnTo>
                        <a:lnTo>
                          <a:pt x="8" y="13"/>
                        </a:lnTo>
                        <a:lnTo>
                          <a:pt x="8" y="13"/>
                        </a:lnTo>
                        <a:lnTo>
                          <a:pt x="10" y="13"/>
                        </a:lnTo>
                        <a:lnTo>
                          <a:pt x="10" y="11"/>
                        </a:lnTo>
                        <a:lnTo>
                          <a:pt x="10" y="11"/>
                        </a:lnTo>
                        <a:lnTo>
                          <a:pt x="10" y="11"/>
                        </a:lnTo>
                        <a:lnTo>
                          <a:pt x="10" y="9"/>
                        </a:lnTo>
                        <a:lnTo>
                          <a:pt x="12" y="9"/>
                        </a:lnTo>
                        <a:lnTo>
                          <a:pt x="12" y="9"/>
                        </a:lnTo>
                        <a:lnTo>
                          <a:pt x="12" y="9"/>
                        </a:lnTo>
                        <a:lnTo>
                          <a:pt x="12" y="9"/>
                        </a:lnTo>
                        <a:lnTo>
                          <a:pt x="14" y="9"/>
                        </a:lnTo>
                        <a:lnTo>
                          <a:pt x="14" y="8"/>
                        </a:lnTo>
                        <a:lnTo>
                          <a:pt x="14" y="8"/>
                        </a:lnTo>
                        <a:lnTo>
                          <a:pt x="14" y="8"/>
                        </a:lnTo>
                        <a:lnTo>
                          <a:pt x="14" y="8"/>
                        </a:lnTo>
                        <a:lnTo>
                          <a:pt x="14" y="8"/>
                        </a:lnTo>
                        <a:lnTo>
                          <a:pt x="16" y="8"/>
                        </a:lnTo>
                        <a:lnTo>
                          <a:pt x="16" y="6"/>
                        </a:lnTo>
                        <a:lnTo>
                          <a:pt x="16" y="6"/>
                        </a:lnTo>
                        <a:lnTo>
                          <a:pt x="16" y="6"/>
                        </a:lnTo>
                        <a:lnTo>
                          <a:pt x="16" y="6"/>
                        </a:lnTo>
                        <a:lnTo>
                          <a:pt x="18" y="6"/>
                        </a:lnTo>
                        <a:lnTo>
                          <a:pt x="18" y="6"/>
                        </a:lnTo>
                        <a:lnTo>
                          <a:pt x="18" y="6"/>
                        </a:lnTo>
                        <a:lnTo>
                          <a:pt x="18" y="6"/>
                        </a:lnTo>
                        <a:lnTo>
                          <a:pt x="18" y="6"/>
                        </a:lnTo>
                        <a:lnTo>
                          <a:pt x="20" y="6"/>
                        </a:lnTo>
                        <a:lnTo>
                          <a:pt x="20" y="8"/>
                        </a:lnTo>
                        <a:lnTo>
                          <a:pt x="20" y="8"/>
                        </a:lnTo>
                        <a:lnTo>
                          <a:pt x="20" y="8"/>
                        </a:lnTo>
                        <a:lnTo>
                          <a:pt x="20" y="8"/>
                        </a:lnTo>
                        <a:lnTo>
                          <a:pt x="20" y="8"/>
                        </a:lnTo>
                        <a:lnTo>
                          <a:pt x="21" y="8"/>
                        </a:lnTo>
                        <a:lnTo>
                          <a:pt x="21" y="8"/>
                        </a:lnTo>
                        <a:lnTo>
                          <a:pt x="21" y="8"/>
                        </a:lnTo>
                        <a:lnTo>
                          <a:pt x="21" y="8"/>
                        </a:lnTo>
                        <a:lnTo>
                          <a:pt x="23" y="8"/>
                        </a:lnTo>
                        <a:lnTo>
                          <a:pt x="23" y="6"/>
                        </a:lnTo>
                        <a:lnTo>
                          <a:pt x="23" y="6"/>
                        </a:lnTo>
                        <a:lnTo>
                          <a:pt x="23" y="6"/>
                        </a:lnTo>
                        <a:lnTo>
                          <a:pt x="23" y="6"/>
                        </a:lnTo>
                        <a:lnTo>
                          <a:pt x="23" y="4"/>
                        </a:lnTo>
                        <a:lnTo>
                          <a:pt x="25" y="4"/>
                        </a:lnTo>
                        <a:lnTo>
                          <a:pt x="25" y="4"/>
                        </a:lnTo>
                        <a:lnTo>
                          <a:pt x="25" y="2"/>
                        </a:lnTo>
                        <a:lnTo>
                          <a:pt x="23" y="2"/>
                        </a:lnTo>
                        <a:lnTo>
                          <a:pt x="23" y="2"/>
                        </a:lnTo>
                        <a:lnTo>
                          <a:pt x="23" y="0"/>
                        </a:lnTo>
                        <a:lnTo>
                          <a:pt x="25" y="0"/>
                        </a:lnTo>
                        <a:lnTo>
                          <a:pt x="25" y="0"/>
                        </a:lnTo>
                        <a:lnTo>
                          <a:pt x="25" y="0"/>
                        </a:lnTo>
                        <a:lnTo>
                          <a:pt x="25" y="2"/>
                        </a:lnTo>
                        <a:lnTo>
                          <a:pt x="27" y="2"/>
                        </a:lnTo>
                        <a:lnTo>
                          <a:pt x="27" y="2"/>
                        </a:lnTo>
                        <a:lnTo>
                          <a:pt x="27" y="0"/>
                        </a:lnTo>
                        <a:lnTo>
                          <a:pt x="29" y="0"/>
                        </a:lnTo>
                        <a:lnTo>
                          <a:pt x="29" y="0"/>
                        </a:lnTo>
                        <a:lnTo>
                          <a:pt x="29" y="0"/>
                        </a:lnTo>
                        <a:lnTo>
                          <a:pt x="29" y="2"/>
                        </a:lnTo>
                        <a:lnTo>
                          <a:pt x="31" y="2"/>
                        </a:lnTo>
                        <a:lnTo>
                          <a:pt x="31" y="2"/>
                        </a:lnTo>
                        <a:lnTo>
                          <a:pt x="31" y="2"/>
                        </a:lnTo>
                        <a:lnTo>
                          <a:pt x="33" y="2"/>
                        </a:lnTo>
                        <a:lnTo>
                          <a:pt x="33" y="2"/>
                        </a:lnTo>
                        <a:lnTo>
                          <a:pt x="35" y="2"/>
                        </a:lnTo>
                        <a:lnTo>
                          <a:pt x="35" y="2"/>
                        </a:lnTo>
                        <a:lnTo>
                          <a:pt x="35" y="2"/>
                        </a:lnTo>
                        <a:lnTo>
                          <a:pt x="35" y="2"/>
                        </a:lnTo>
                        <a:lnTo>
                          <a:pt x="37" y="2"/>
                        </a:lnTo>
                        <a:lnTo>
                          <a:pt x="37" y="2"/>
                        </a:lnTo>
                        <a:lnTo>
                          <a:pt x="37" y="4"/>
                        </a:lnTo>
                        <a:lnTo>
                          <a:pt x="37"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6" name="Rectangle 578">
                    <a:extLst>
                      <a:ext uri="{FF2B5EF4-FFF2-40B4-BE49-F238E27FC236}">
                        <a16:creationId xmlns:a16="http://schemas.microsoft.com/office/drawing/2014/main" id="{1E181994-606D-4A8C-AA7E-83CF8688FB8D}"/>
                      </a:ext>
                    </a:extLst>
                  </p:cNvPr>
                  <p:cNvSpPr>
                    <a:spLocks noChangeArrowheads="1"/>
                  </p:cNvSpPr>
                  <p:nvPr/>
                </p:nvSpPr>
                <p:spPr bwMode="auto">
                  <a:xfrm>
                    <a:off x="10837" y="1699"/>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7" name="Rectangle 579">
                    <a:extLst>
                      <a:ext uri="{FF2B5EF4-FFF2-40B4-BE49-F238E27FC236}">
                        <a16:creationId xmlns:a16="http://schemas.microsoft.com/office/drawing/2014/main" id="{FAB1C34D-D3E5-448F-9612-F2AA161FC798}"/>
                      </a:ext>
                    </a:extLst>
                  </p:cNvPr>
                  <p:cNvSpPr>
                    <a:spLocks noChangeArrowheads="1"/>
                  </p:cNvSpPr>
                  <p:nvPr/>
                </p:nvSpPr>
                <p:spPr bwMode="auto">
                  <a:xfrm>
                    <a:off x="10837" y="1699"/>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8" name="Freeform 580">
                    <a:extLst>
                      <a:ext uri="{FF2B5EF4-FFF2-40B4-BE49-F238E27FC236}">
                        <a16:creationId xmlns:a16="http://schemas.microsoft.com/office/drawing/2014/main" id="{35A251DC-9AA1-4D25-AE53-B704D5C210A2}"/>
                      </a:ext>
                    </a:extLst>
                  </p:cNvPr>
                  <p:cNvSpPr>
                    <a:spLocks/>
                  </p:cNvSpPr>
                  <p:nvPr/>
                </p:nvSpPr>
                <p:spPr bwMode="auto">
                  <a:xfrm>
                    <a:off x="10904" y="1521"/>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29" name="Freeform 581">
                    <a:extLst>
                      <a:ext uri="{FF2B5EF4-FFF2-40B4-BE49-F238E27FC236}">
                        <a16:creationId xmlns:a16="http://schemas.microsoft.com/office/drawing/2014/main" id="{7BA87B98-66A1-49C3-A0B8-D5F3567F14EE}"/>
                      </a:ext>
                    </a:extLst>
                  </p:cNvPr>
                  <p:cNvSpPr>
                    <a:spLocks/>
                  </p:cNvSpPr>
                  <p:nvPr/>
                </p:nvSpPr>
                <p:spPr bwMode="auto">
                  <a:xfrm>
                    <a:off x="10904" y="1521"/>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0" name="Freeform 582">
                    <a:extLst>
                      <a:ext uri="{FF2B5EF4-FFF2-40B4-BE49-F238E27FC236}">
                        <a16:creationId xmlns:a16="http://schemas.microsoft.com/office/drawing/2014/main" id="{DF058C3F-7A59-436B-84D0-C25B992A8F77}"/>
                      </a:ext>
                    </a:extLst>
                  </p:cNvPr>
                  <p:cNvSpPr>
                    <a:spLocks/>
                  </p:cNvSpPr>
                  <p:nvPr/>
                </p:nvSpPr>
                <p:spPr bwMode="auto">
                  <a:xfrm>
                    <a:off x="10735" y="169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1" name="Freeform 583">
                    <a:extLst>
                      <a:ext uri="{FF2B5EF4-FFF2-40B4-BE49-F238E27FC236}">
                        <a16:creationId xmlns:a16="http://schemas.microsoft.com/office/drawing/2014/main" id="{2A556EA9-4286-4535-BFD9-70E22B14D4D2}"/>
                      </a:ext>
                    </a:extLst>
                  </p:cNvPr>
                  <p:cNvSpPr>
                    <a:spLocks/>
                  </p:cNvSpPr>
                  <p:nvPr/>
                </p:nvSpPr>
                <p:spPr bwMode="auto">
                  <a:xfrm>
                    <a:off x="10735" y="1695"/>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2" name="Freeform 584">
                    <a:extLst>
                      <a:ext uri="{FF2B5EF4-FFF2-40B4-BE49-F238E27FC236}">
                        <a16:creationId xmlns:a16="http://schemas.microsoft.com/office/drawing/2014/main" id="{37CD308C-808C-4F5C-BA31-589E73566D1A}"/>
                      </a:ext>
                    </a:extLst>
                  </p:cNvPr>
                  <p:cNvSpPr>
                    <a:spLocks/>
                  </p:cNvSpPr>
                  <p:nvPr/>
                </p:nvSpPr>
                <p:spPr bwMode="auto">
                  <a:xfrm>
                    <a:off x="10739" y="1691"/>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3" name="Freeform 585">
                    <a:extLst>
                      <a:ext uri="{FF2B5EF4-FFF2-40B4-BE49-F238E27FC236}">
                        <a16:creationId xmlns:a16="http://schemas.microsoft.com/office/drawing/2014/main" id="{3F6256E8-5691-4D8A-948E-DEFBA4D11A8A}"/>
                      </a:ext>
                    </a:extLst>
                  </p:cNvPr>
                  <p:cNvSpPr>
                    <a:spLocks/>
                  </p:cNvSpPr>
                  <p:nvPr/>
                </p:nvSpPr>
                <p:spPr bwMode="auto">
                  <a:xfrm>
                    <a:off x="10739" y="1691"/>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4" name="Freeform 586">
                    <a:extLst>
                      <a:ext uri="{FF2B5EF4-FFF2-40B4-BE49-F238E27FC236}">
                        <a16:creationId xmlns:a16="http://schemas.microsoft.com/office/drawing/2014/main" id="{4D227F15-3DE5-4841-8B7D-C2AC13C36CAC}"/>
                      </a:ext>
                    </a:extLst>
                  </p:cNvPr>
                  <p:cNvSpPr>
                    <a:spLocks/>
                  </p:cNvSpPr>
                  <p:nvPr/>
                </p:nvSpPr>
                <p:spPr bwMode="auto">
                  <a:xfrm>
                    <a:off x="10745" y="1699"/>
                    <a:ext cx="0" cy="2"/>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5" name="Freeform 587">
                    <a:extLst>
                      <a:ext uri="{FF2B5EF4-FFF2-40B4-BE49-F238E27FC236}">
                        <a16:creationId xmlns:a16="http://schemas.microsoft.com/office/drawing/2014/main" id="{5A676F96-6060-42E8-BC9D-62A36CE033E5}"/>
                      </a:ext>
                    </a:extLst>
                  </p:cNvPr>
                  <p:cNvSpPr>
                    <a:spLocks/>
                  </p:cNvSpPr>
                  <p:nvPr/>
                </p:nvSpPr>
                <p:spPr bwMode="auto">
                  <a:xfrm>
                    <a:off x="10745" y="1699"/>
                    <a:ext cx="0" cy="2"/>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6" name="Freeform 588">
                    <a:extLst>
                      <a:ext uri="{FF2B5EF4-FFF2-40B4-BE49-F238E27FC236}">
                        <a16:creationId xmlns:a16="http://schemas.microsoft.com/office/drawing/2014/main" id="{34718B42-55AC-400C-818F-5CC20226D0CE}"/>
                      </a:ext>
                    </a:extLst>
                  </p:cNvPr>
                  <p:cNvSpPr>
                    <a:spLocks/>
                  </p:cNvSpPr>
                  <p:nvPr/>
                </p:nvSpPr>
                <p:spPr bwMode="auto">
                  <a:xfrm>
                    <a:off x="10906" y="152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7" name="Freeform 589">
                    <a:extLst>
                      <a:ext uri="{FF2B5EF4-FFF2-40B4-BE49-F238E27FC236}">
                        <a16:creationId xmlns:a16="http://schemas.microsoft.com/office/drawing/2014/main" id="{DC2C555A-C3CA-4EF8-8AAA-840C465D02FC}"/>
                      </a:ext>
                    </a:extLst>
                  </p:cNvPr>
                  <p:cNvSpPr>
                    <a:spLocks/>
                  </p:cNvSpPr>
                  <p:nvPr/>
                </p:nvSpPr>
                <p:spPr bwMode="auto">
                  <a:xfrm>
                    <a:off x="10906" y="152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8" name="Freeform 590">
                    <a:extLst>
                      <a:ext uri="{FF2B5EF4-FFF2-40B4-BE49-F238E27FC236}">
                        <a16:creationId xmlns:a16="http://schemas.microsoft.com/office/drawing/2014/main" id="{C5553B95-23EB-48E7-8621-E57D7D08A464}"/>
                      </a:ext>
                    </a:extLst>
                  </p:cNvPr>
                  <p:cNvSpPr>
                    <a:spLocks/>
                  </p:cNvSpPr>
                  <p:nvPr/>
                </p:nvSpPr>
                <p:spPr bwMode="auto">
                  <a:xfrm>
                    <a:off x="10860" y="1526"/>
                    <a:ext cx="2" cy="0"/>
                  </a:xfrm>
                  <a:custGeom>
                    <a:avLst/>
                    <a:gdLst>
                      <a:gd name="T0" fmla="*/ 0 w 2"/>
                      <a:gd name="T1" fmla="*/ 0 w 2"/>
                      <a:gd name="T2" fmla="*/ 0 w 2"/>
                      <a:gd name="T3" fmla="*/ 2 w 2"/>
                      <a:gd name="T4" fmla="*/ 2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2" y="0"/>
                        </a:lnTo>
                        <a:lnTo>
                          <a:pt x="2" y="0"/>
                        </a:lnTo>
                        <a:lnTo>
                          <a:pt x="2" y="0"/>
                        </a:lnTo>
                        <a:lnTo>
                          <a:pt x="2"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39" name="Freeform 591">
                    <a:extLst>
                      <a:ext uri="{FF2B5EF4-FFF2-40B4-BE49-F238E27FC236}">
                        <a16:creationId xmlns:a16="http://schemas.microsoft.com/office/drawing/2014/main" id="{4C4A5E50-7482-489C-930B-13E588AD22F6}"/>
                      </a:ext>
                    </a:extLst>
                  </p:cNvPr>
                  <p:cNvSpPr>
                    <a:spLocks/>
                  </p:cNvSpPr>
                  <p:nvPr/>
                </p:nvSpPr>
                <p:spPr bwMode="auto">
                  <a:xfrm>
                    <a:off x="10860" y="1526"/>
                    <a:ext cx="2" cy="0"/>
                  </a:xfrm>
                  <a:custGeom>
                    <a:avLst/>
                    <a:gdLst>
                      <a:gd name="T0" fmla="*/ 0 w 2"/>
                      <a:gd name="T1" fmla="*/ 0 w 2"/>
                      <a:gd name="T2" fmla="*/ 0 w 2"/>
                      <a:gd name="T3" fmla="*/ 2 w 2"/>
                      <a:gd name="T4" fmla="*/ 2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2" y="0"/>
                        </a:lnTo>
                        <a:lnTo>
                          <a:pt x="2" y="0"/>
                        </a:lnTo>
                        <a:lnTo>
                          <a:pt x="2" y="0"/>
                        </a:lnTo>
                        <a:lnTo>
                          <a:pt x="2"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0" name="Freeform 592">
                    <a:extLst>
                      <a:ext uri="{FF2B5EF4-FFF2-40B4-BE49-F238E27FC236}">
                        <a16:creationId xmlns:a16="http://schemas.microsoft.com/office/drawing/2014/main" id="{B7E6DFBA-BBF6-4F6F-BEA5-B7217FEDBC27}"/>
                      </a:ext>
                    </a:extLst>
                  </p:cNvPr>
                  <p:cNvSpPr>
                    <a:spLocks/>
                  </p:cNvSpPr>
                  <p:nvPr/>
                </p:nvSpPr>
                <p:spPr bwMode="auto">
                  <a:xfrm>
                    <a:off x="10999" y="1471"/>
                    <a:ext cx="2" cy="2"/>
                  </a:xfrm>
                  <a:custGeom>
                    <a:avLst/>
                    <a:gdLst>
                      <a:gd name="T0" fmla="*/ 0 w 2"/>
                      <a:gd name="T1" fmla="*/ 2 h 2"/>
                      <a:gd name="T2" fmla="*/ 0 w 2"/>
                      <a:gd name="T3" fmla="*/ 2 h 2"/>
                      <a:gd name="T4" fmla="*/ 0 w 2"/>
                      <a:gd name="T5" fmla="*/ 0 h 2"/>
                      <a:gd name="T6" fmla="*/ 2 w 2"/>
                      <a:gd name="T7" fmla="*/ 0 h 2"/>
                      <a:gd name="T8" fmla="*/ 2 w 2"/>
                      <a:gd name="T9" fmla="*/ 2 h 2"/>
                      <a:gd name="T10" fmla="*/ 2 w 2"/>
                      <a:gd name="T11" fmla="*/ 2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2" y="0"/>
                        </a:lnTo>
                        <a:lnTo>
                          <a:pt x="2" y="2"/>
                        </a:lnTo>
                        <a:lnTo>
                          <a:pt x="2"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1" name="Freeform 593">
                    <a:extLst>
                      <a:ext uri="{FF2B5EF4-FFF2-40B4-BE49-F238E27FC236}">
                        <a16:creationId xmlns:a16="http://schemas.microsoft.com/office/drawing/2014/main" id="{B230C107-A29B-4ABC-BCBF-5408AA9CB83C}"/>
                      </a:ext>
                    </a:extLst>
                  </p:cNvPr>
                  <p:cNvSpPr>
                    <a:spLocks/>
                  </p:cNvSpPr>
                  <p:nvPr/>
                </p:nvSpPr>
                <p:spPr bwMode="auto">
                  <a:xfrm>
                    <a:off x="10999" y="1471"/>
                    <a:ext cx="2" cy="2"/>
                  </a:xfrm>
                  <a:custGeom>
                    <a:avLst/>
                    <a:gdLst>
                      <a:gd name="T0" fmla="*/ 0 w 2"/>
                      <a:gd name="T1" fmla="*/ 2 h 2"/>
                      <a:gd name="T2" fmla="*/ 0 w 2"/>
                      <a:gd name="T3" fmla="*/ 2 h 2"/>
                      <a:gd name="T4" fmla="*/ 0 w 2"/>
                      <a:gd name="T5" fmla="*/ 0 h 2"/>
                      <a:gd name="T6" fmla="*/ 2 w 2"/>
                      <a:gd name="T7" fmla="*/ 0 h 2"/>
                      <a:gd name="T8" fmla="*/ 2 w 2"/>
                      <a:gd name="T9" fmla="*/ 2 h 2"/>
                      <a:gd name="T10" fmla="*/ 2 w 2"/>
                      <a:gd name="T11" fmla="*/ 2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2" y="0"/>
                        </a:lnTo>
                        <a:lnTo>
                          <a:pt x="2" y="2"/>
                        </a:lnTo>
                        <a:lnTo>
                          <a:pt x="2"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2" name="Freeform 594">
                    <a:extLst>
                      <a:ext uri="{FF2B5EF4-FFF2-40B4-BE49-F238E27FC236}">
                        <a16:creationId xmlns:a16="http://schemas.microsoft.com/office/drawing/2014/main" id="{F2DA9AAA-4935-4E07-AEC9-1B7E1C98A259}"/>
                      </a:ext>
                    </a:extLst>
                  </p:cNvPr>
                  <p:cNvSpPr>
                    <a:spLocks/>
                  </p:cNvSpPr>
                  <p:nvPr/>
                </p:nvSpPr>
                <p:spPr bwMode="auto">
                  <a:xfrm>
                    <a:off x="10873" y="1536"/>
                    <a:ext cx="2" cy="2"/>
                  </a:xfrm>
                  <a:custGeom>
                    <a:avLst/>
                    <a:gdLst>
                      <a:gd name="T0" fmla="*/ 2 w 2"/>
                      <a:gd name="T1" fmla="*/ 2 h 2"/>
                      <a:gd name="T2" fmla="*/ 2 w 2"/>
                      <a:gd name="T3" fmla="*/ 2 h 2"/>
                      <a:gd name="T4" fmla="*/ 0 w 2"/>
                      <a:gd name="T5" fmla="*/ 2 h 2"/>
                      <a:gd name="T6" fmla="*/ 0 w 2"/>
                      <a:gd name="T7" fmla="*/ 2 h 2"/>
                      <a:gd name="T8" fmla="*/ 0 w 2"/>
                      <a:gd name="T9" fmla="*/ 2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2"/>
                        </a:lnTo>
                        <a:lnTo>
                          <a:pt x="0" y="2"/>
                        </a:lnTo>
                        <a:lnTo>
                          <a:pt x="0" y="0"/>
                        </a:lnTo>
                        <a:lnTo>
                          <a:pt x="0"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3" name="Freeform 595">
                    <a:extLst>
                      <a:ext uri="{FF2B5EF4-FFF2-40B4-BE49-F238E27FC236}">
                        <a16:creationId xmlns:a16="http://schemas.microsoft.com/office/drawing/2014/main" id="{38FD91D3-F835-4BB7-8F34-FE699573D116}"/>
                      </a:ext>
                    </a:extLst>
                  </p:cNvPr>
                  <p:cNvSpPr>
                    <a:spLocks/>
                  </p:cNvSpPr>
                  <p:nvPr/>
                </p:nvSpPr>
                <p:spPr bwMode="auto">
                  <a:xfrm>
                    <a:off x="10873" y="1536"/>
                    <a:ext cx="2" cy="2"/>
                  </a:xfrm>
                  <a:custGeom>
                    <a:avLst/>
                    <a:gdLst>
                      <a:gd name="T0" fmla="*/ 2 w 2"/>
                      <a:gd name="T1" fmla="*/ 2 h 2"/>
                      <a:gd name="T2" fmla="*/ 2 w 2"/>
                      <a:gd name="T3" fmla="*/ 2 h 2"/>
                      <a:gd name="T4" fmla="*/ 0 w 2"/>
                      <a:gd name="T5" fmla="*/ 2 h 2"/>
                      <a:gd name="T6" fmla="*/ 0 w 2"/>
                      <a:gd name="T7" fmla="*/ 2 h 2"/>
                      <a:gd name="T8" fmla="*/ 0 w 2"/>
                      <a:gd name="T9" fmla="*/ 2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2"/>
                        </a:lnTo>
                        <a:lnTo>
                          <a:pt x="0" y="2"/>
                        </a:lnTo>
                        <a:lnTo>
                          <a:pt x="0" y="0"/>
                        </a:lnTo>
                        <a:lnTo>
                          <a:pt x="0"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4" name="Freeform 596">
                    <a:extLst>
                      <a:ext uri="{FF2B5EF4-FFF2-40B4-BE49-F238E27FC236}">
                        <a16:creationId xmlns:a16="http://schemas.microsoft.com/office/drawing/2014/main" id="{031BE841-8749-453A-98F7-1865173F92B1}"/>
                      </a:ext>
                    </a:extLst>
                  </p:cNvPr>
                  <p:cNvSpPr>
                    <a:spLocks/>
                  </p:cNvSpPr>
                  <p:nvPr/>
                </p:nvSpPr>
                <p:spPr bwMode="auto">
                  <a:xfrm>
                    <a:off x="11063" y="1455"/>
                    <a:ext cx="0" cy="2"/>
                  </a:xfrm>
                  <a:custGeom>
                    <a:avLst/>
                    <a:gdLst>
                      <a:gd name="T0" fmla="*/ 0 h 2"/>
                      <a:gd name="T1" fmla="*/ 0 h 2"/>
                      <a:gd name="T2" fmla="*/ 0 h 2"/>
                      <a:gd name="T3" fmla="*/ 2 h 2"/>
                      <a:gd name="T4" fmla="*/ 2 h 2"/>
                      <a:gd name="T5" fmla="*/ 2 h 2"/>
                      <a:gd name="T6" fmla="*/ 0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2"/>
                        </a:lnTo>
                        <a:lnTo>
                          <a:pt x="0" y="2"/>
                        </a:lnTo>
                        <a:lnTo>
                          <a:pt x="0" y="2"/>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5" name="Freeform 597">
                    <a:extLst>
                      <a:ext uri="{FF2B5EF4-FFF2-40B4-BE49-F238E27FC236}">
                        <a16:creationId xmlns:a16="http://schemas.microsoft.com/office/drawing/2014/main" id="{D4EDEC41-A099-4B22-A193-1DAC0C919A22}"/>
                      </a:ext>
                    </a:extLst>
                  </p:cNvPr>
                  <p:cNvSpPr>
                    <a:spLocks/>
                  </p:cNvSpPr>
                  <p:nvPr/>
                </p:nvSpPr>
                <p:spPr bwMode="auto">
                  <a:xfrm>
                    <a:off x="11063" y="1455"/>
                    <a:ext cx="0" cy="2"/>
                  </a:xfrm>
                  <a:custGeom>
                    <a:avLst/>
                    <a:gdLst>
                      <a:gd name="T0" fmla="*/ 0 h 2"/>
                      <a:gd name="T1" fmla="*/ 0 h 2"/>
                      <a:gd name="T2" fmla="*/ 0 h 2"/>
                      <a:gd name="T3" fmla="*/ 2 h 2"/>
                      <a:gd name="T4" fmla="*/ 2 h 2"/>
                      <a:gd name="T5" fmla="*/ 2 h 2"/>
                      <a:gd name="T6" fmla="*/ 0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0"/>
                        </a:lnTo>
                        <a:lnTo>
                          <a:pt x="0" y="2"/>
                        </a:lnTo>
                        <a:lnTo>
                          <a:pt x="0" y="2"/>
                        </a:lnTo>
                        <a:lnTo>
                          <a:pt x="0" y="2"/>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6" name="Freeform 598">
                    <a:extLst>
                      <a:ext uri="{FF2B5EF4-FFF2-40B4-BE49-F238E27FC236}">
                        <a16:creationId xmlns:a16="http://schemas.microsoft.com/office/drawing/2014/main" id="{7F2FCBE7-DC64-4243-929F-E798B74DDE67}"/>
                      </a:ext>
                    </a:extLst>
                  </p:cNvPr>
                  <p:cNvSpPr>
                    <a:spLocks/>
                  </p:cNvSpPr>
                  <p:nvPr/>
                </p:nvSpPr>
                <p:spPr bwMode="auto">
                  <a:xfrm>
                    <a:off x="10864" y="1549"/>
                    <a:ext cx="1" cy="2"/>
                  </a:xfrm>
                  <a:custGeom>
                    <a:avLst/>
                    <a:gdLst>
                      <a:gd name="T0" fmla="*/ 1 w 1"/>
                      <a:gd name="T1" fmla="*/ 2 h 2"/>
                      <a:gd name="T2" fmla="*/ 0 w 1"/>
                      <a:gd name="T3" fmla="*/ 2 h 2"/>
                      <a:gd name="T4" fmla="*/ 0 w 1"/>
                      <a:gd name="T5" fmla="*/ 0 h 2"/>
                      <a:gd name="T6" fmla="*/ 0 w 1"/>
                      <a:gd name="T7" fmla="*/ 0 h 2"/>
                      <a:gd name="T8" fmla="*/ 1 w 1"/>
                      <a:gd name="T9" fmla="*/ 0 h 2"/>
                      <a:gd name="T10" fmla="*/ 1 w 1"/>
                      <a:gd name="T11" fmla="*/ 0 h 2"/>
                      <a:gd name="T12" fmla="*/ 1 w 1"/>
                      <a:gd name="T13" fmla="*/ 0 h 2"/>
                      <a:gd name="T14" fmla="*/ 1 w 1"/>
                      <a:gd name="T15" fmla="*/ 2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0" y="2"/>
                        </a:lnTo>
                        <a:lnTo>
                          <a:pt x="0" y="0"/>
                        </a:lnTo>
                        <a:lnTo>
                          <a:pt x="0" y="0"/>
                        </a:lnTo>
                        <a:lnTo>
                          <a:pt x="1" y="0"/>
                        </a:lnTo>
                        <a:lnTo>
                          <a:pt x="1" y="0"/>
                        </a:lnTo>
                        <a:lnTo>
                          <a:pt x="1" y="0"/>
                        </a:lnTo>
                        <a:lnTo>
                          <a:pt x="1" y="2"/>
                        </a:lnTo>
                        <a:lnTo>
                          <a:pt x="1"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7" name="Freeform 599">
                    <a:extLst>
                      <a:ext uri="{FF2B5EF4-FFF2-40B4-BE49-F238E27FC236}">
                        <a16:creationId xmlns:a16="http://schemas.microsoft.com/office/drawing/2014/main" id="{DDFCCF65-E011-46AF-B471-7B82C0EBD9C4}"/>
                      </a:ext>
                    </a:extLst>
                  </p:cNvPr>
                  <p:cNvSpPr>
                    <a:spLocks/>
                  </p:cNvSpPr>
                  <p:nvPr/>
                </p:nvSpPr>
                <p:spPr bwMode="auto">
                  <a:xfrm>
                    <a:off x="10864" y="1549"/>
                    <a:ext cx="1" cy="2"/>
                  </a:xfrm>
                  <a:custGeom>
                    <a:avLst/>
                    <a:gdLst>
                      <a:gd name="T0" fmla="*/ 1 w 1"/>
                      <a:gd name="T1" fmla="*/ 2 h 2"/>
                      <a:gd name="T2" fmla="*/ 0 w 1"/>
                      <a:gd name="T3" fmla="*/ 2 h 2"/>
                      <a:gd name="T4" fmla="*/ 0 w 1"/>
                      <a:gd name="T5" fmla="*/ 0 h 2"/>
                      <a:gd name="T6" fmla="*/ 0 w 1"/>
                      <a:gd name="T7" fmla="*/ 0 h 2"/>
                      <a:gd name="T8" fmla="*/ 1 w 1"/>
                      <a:gd name="T9" fmla="*/ 0 h 2"/>
                      <a:gd name="T10" fmla="*/ 1 w 1"/>
                      <a:gd name="T11" fmla="*/ 0 h 2"/>
                      <a:gd name="T12" fmla="*/ 1 w 1"/>
                      <a:gd name="T13" fmla="*/ 0 h 2"/>
                      <a:gd name="T14" fmla="*/ 1 w 1"/>
                      <a:gd name="T15" fmla="*/ 2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0" y="2"/>
                        </a:lnTo>
                        <a:lnTo>
                          <a:pt x="0" y="0"/>
                        </a:lnTo>
                        <a:lnTo>
                          <a:pt x="0" y="0"/>
                        </a:lnTo>
                        <a:lnTo>
                          <a:pt x="1" y="0"/>
                        </a:lnTo>
                        <a:lnTo>
                          <a:pt x="1" y="0"/>
                        </a:lnTo>
                        <a:lnTo>
                          <a:pt x="1" y="0"/>
                        </a:lnTo>
                        <a:lnTo>
                          <a:pt x="1" y="2"/>
                        </a:lnTo>
                        <a:lnTo>
                          <a:pt x="1"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8" name="Freeform 600">
                    <a:extLst>
                      <a:ext uri="{FF2B5EF4-FFF2-40B4-BE49-F238E27FC236}">
                        <a16:creationId xmlns:a16="http://schemas.microsoft.com/office/drawing/2014/main" id="{F4225113-F6DE-47E5-A402-FEB0B292D2BF}"/>
                      </a:ext>
                    </a:extLst>
                  </p:cNvPr>
                  <p:cNvSpPr>
                    <a:spLocks/>
                  </p:cNvSpPr>
                  <p:nvPr/>
                </p:nvSpPr>
                <p:spPr bwMode="auto">
                  <a:xfrm>
                    <a:off x="10892" y="1530"/>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2" y="0"/>
                        </a:lnTo>
                        <a:lnTo>
                          <a:pt x="2" y="0"/>
                        </a:lnTo>
                        <a:lnTo>
                          <a:pt x="2" y="2"/>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49" name="Freeform 601">
                    <a:extLst>
                      <a:ext uri="{FF2B5EF4-FFF2-40B4-BE49-F238E27FC236}">
                        <a16:creationId xmlns:a16="http://schemas.microsoft.com/office/drawing/2014/main" id="{7F8441BA-5D78-4127-B7E4-87648601756F}"/>
                      </a:ext>
                    </a:extLst>
                  </p:cNvPr>
                  <p:cNvSpPr>
                    <a:spLocks/>
                  </p:cNvSpPr>
                  <p:nvPr/>
                </p:nvSpPr>
                <p:spPr bwMode="auto">
                  <a:xfrm>
                    <a:off x="10892" y="1530"/>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2" y="0"/>
                        </a:lnTo>
                        <a:lnTo>
                          <a:pt x="2" y="0"/>
                        </a:lnTo>
                        <a:lnTo>
                          <a:pt x="2" y="2"/>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50" name="Freeform 602">
                    <a:extLst>
                      <a:ext uri="{FF2B5EF4-FFF2-40B4-BE49-F238E27FC236}">
                        <a16:creationId xmlns:a16="http://schemas.microsoft.com/office/drawing/2014/main" id="{65947987-5ADD-40D4-94C4-65F7A85936D7}"/>
                      </a:ext>
                    </a:extLst>
                  </p:cNvPr>
                  <p:cNvSpPr>
                    <a:spLocks/>
                  </p:cNvSpPr>
                  <p:nvPr/>
                </p:nvSpPr>
                <p:spPr bwMode="auto">
                  <a:xfrm>
                    <a:off x="10808" y="1599"/>
                    <a:ext cx="2" cy="0"/>
                  </a:xfrm>
                  <a:custGeom>
                    <a:avLst/>
                    <a:gdLst>
                      <a:gd name="T0" fmla="*/ 0 w 2"/>
                      <a:gd name="T1" fmla="*/ 0 w 2"/>
                      <a:gd name="T2" fmla="*/ 0 w 2"/>
                      <a:gd name="T3" fmla="*/ 0 w 2"/>
                      <a:gd name="T4" fmla="*/ 2 w 2"/>
                      <a:gd name="T5" fmla="*/ 2 w 2"/>
                      <a:gd name="T6" fmla="*/ 2 w 2"/>
                      <a:gd name="T7" fmla="*/ 2 w 2"/>
                      <a:gd name="T8" fmla="*/ 2 w 2"/>
                      <a:gd name="T9" fmla="*/ 2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2" y="0"/>
                        </a:lnTo>
                        <a:lnTo>
                          <a:pt x="2" y="0"/>
                        </a:lnTo>
                        <a:lnTo>
                          <a:pt x="2" y="0"/>
                        </a:lnTo>
                        <a:lnTo>
                          <a:pt x="2"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51" name="Freeform 603">
                    <a:extLst>
                      <a:ext uri="{FF2B5EF4-FFF2-40B4-BE49-F238E27FC236}">
                        <a16:creationId xmlns:a16="http://schemas.microsoft.com/office/drawing/2014/main" id="{44D0E016-48ED-40E4-8BAB-B21AD2BF3530}"/>
                      </a:ext>
                    </a:extLst>
                  </p:cNvPr>
                  <p:cNvSpPr>
                    <a:spLocks/>
                  </p:cNvSpPr>
                  <p:nvPr/>
                </p:nvSpPr>
                <p:spPr bwMode="auto">
                  <a:xfrm>
                    <a:off x="10808" y="1599"/>
                    <a:ext cx="2" cy="0"/>
                  </a:xfrm>
                  <a:custGeom>
                    <a:avLst/>
                    <a:gdLst>
                      <a:gd name="T0" fmla="*/ 0 w 2"/>
                      <a:gd name="T1" fmla="*/ 0 w 2"/>
                      <a:gd name="T2" fmla="*/ 0 w 2"/>
                      <a:gd name="T3" fmla="*/ 0 w 2"/>
                      <a:gd name="T4" fmla="*/ 2 w 2"/>
                      <a:gd name="T5" fmla="*/ 2 w 2"/>
                      <a:gd name="T6" fmla="*/ 2 w 2"/>
                      <a:gd name="T7" fmla="*/ 2 w 2"/>
                      <a:gd name="T8" fmla="*/ 2 w 2"/>
                      <a:gd name="T9" fmla="*/ 2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2" y="0"/>
                        </a:lnTo>
                        <a:lnTo>
                          <a:pt x="2" y="0"/>
                        </a:lnTo>
                        <a:lnTo>
                          <a:pt x="2" y="0"/>
                        </a:lnTo>
                        <a:lnTo>
                          <a:pt x="2"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52" name="Freeform 604">
                    <a:extLst>
                      <a:ext uri="{FF2B5EF4-FFF2-40B4-BE49-F238E27FC236}">
                        <a16:creationId xmlns:a16="http://schemas.microsoft.com/office/drawing/2014/main" id="{015C4749-C3B1-42E1-9289-775CF7D65598}"/>
                      </a:ext>
                    </a:extLst>
                  </p:cNvPr>
                  <p:cNvSpPr>
                    <a:spLocks/>
                  </p:cNvSpPr>
                  <p:nvPr/>
                </p:nvSpPr>
                <p:spPr bwMode="auto">
                  <a:xfrm>
                    <a:off x="10860" y="1546"/>
                    <a:ext cx="2" cy="1"/>
                  </a:xfrm>
                  <a:custGeom>
                    <a:avLst/>
                    <a:gdLst>
                      <a:gd name="T0" fmla="*/ 0 w 2"/>
                      <a:gd name="T1" fmla="*/ 1 h 1"/>
                      <a:gd name="T2" fmla="*/ 0 w 2"/>
                      <a:gd name="T3" fmla="*/ 1 h 1"/>
                      <a:gd name="T4" fmla="*/ 0 w 2"/>
                      <a:gd name="T5" fmla="*/ 1 h 1"/>
                      <a:gd name="T6" fmla="*/ 0 w 2"/>
                      <a:gd name="T7" fmla="*/ 0 h 1"/>
                      <a:gd name="T8" fmla="*/ 0 w 2"/>
                      <a:gd name="T9" fmla="*/ 0 h 1"/>
                      <a:gd name="T10" fmla="*/ 0 w 2"/>
                      <a:gd name="T11" fmla="*/ 0 h 1"/>
                      <a:gd name="T12" fmla="*/ 2 w 2"/>
                      <a:gd name="T13" fmla="*/ 0 h 1"/>
                      <a:gd name="T14" fmla="*/ 2 w 2"/>
                      <a:gd name="T15" fmla="*/ 1 h 1"/>
                      <a:gd name="T16" fmla="*/ 2 w 2"/>
                      <a:gd name="T17" fmla="*/ 1 h 1"/>
                      <a:gd name="T18" fmla="*/ 0 w 2"/>
                      <a:gd name="T19" fmla="*/ 1 h 1"/>
                      <a:gd name="T20" fmla="*/ 0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1"/>
                        </a:moveTo>
                        <a:lnTo>
                          <a:pt x="0" y="1"/>
                        </a:lnTo>
                        <a:lnTo>
                          <a:pt x="0" y="1"/>
                        </a:lnTo>
                        <a:lnTo>
                          <a:pt x="0" y="0"/>
                        </a:lnTo>
                        <a:lnTo>
                          <a:pt x="0" y="0"/>
                        </a:lnTo>
                        <a:lnTo>
                          <a:pt x="0" y="0"/>
                        </a:lnTo>
                        <a:lnTo>
                          <a:pt x="2" y="0"/>
                        </a:lnTo>
                        <a:lnTo>
                          <a:pt x="2" y="1"/>
                        </a:lnTo>
                        <a:lnTo>
                          <a:pt x="2" y="1"/>
                        </a:lnTo>
                        <a:lnTo>
                          <a:pt x="0" y="1"/>
                        </a:lnTo>
                        <a:lnTo>
                          <a:pt x="0"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53" name="Freeform 605">
                    <a:extLst>
                      <a:ext uri="{FF2B5EF4-FFF2-40B4-BE49-F238E27FC236}">
                        <a16:creationId xmlns:a16="http://schemas.microsoft.com/office/drawing/2014/main" id="{31BD8B55-6C53-4C6E-9B1D-06D31160987C}"/>
                      </a:ext>
                    </a:extLst>
                  </p:cNvPr>
                  <p:cNvSpPr>
                    <a:spLocks/>
                  </p:cNvSpPr>
                  <p:nvPr/>
                </p:nvSpPr>
                <p:spPr bwMode="auto">
                  <a:xfrm>
                    <a:off x="10860" y="1546"/>
                    <a:ext cx="2" cy="1"/>
                  </a:xfrm>
                  <a:custGeom>
                    <a:avLst/>
                    <a:gdLst>
                      <a:gd name="T0" fmla="*/ 0 w 2"/>
                      <a:gd name="T1" fmla="*/ 1 h 1"/>
                      <a:gd name="T2" fmla="*/ 0 w 2"/>
                      <a:gd name="T3" fmla="*/ 1 h 1"/>
                      <a:gd name="T4" fmla="*/ 0 w 2"/>
                      <a:gd name="T5" fmla="*/ 1 h 1"/>
                      <a:gd name="T6" fmla="*/ 0 w 2"/>
                      <a:gd name="T7" fmla="*/ 0 h 1"/>
                      <a:gd name="T8" fmla="*/ 0 w 2"/>
                      <a:gd name="T9" fmla="*/ 0 h 1"/>
                      <a:gd name="T10" fmla="*/ 0 w 2"/>
                      <a:gd name="T11" fmla="*/ 0 h 1"/>
                      <a:gd name="T12" fmla="*/ 2 w 2"/>
                      <a:gd name="T13" fmla="*/ 0 h 1"/>
                      <a:gd name="T14" fmla="*/ 2 w 2"/>
                      <a:gd name="T15" fmla="*/ 1 h 1"/>
                      <a:gd name="T16" fmla="*/ 2 w 2"/>
                      <a:gd name="T17" fmla="*/ 1 h 1"/>
                      <a:gd name="T18" fmla="*/ 0 w 2"/>
                      <a:gd name="T19" fmla="*/ 1 h 1"/>
                      <a:gd name="T20" fmla="*/ 0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1"/>
                        </a:moveTo>
                        <a:lnTo>
                          <a:pt x="0" y="1"/>
                        </a:lnTo>
                        <a:lnTo>
                          <a:pt x="0" y="1"/>
                        </a:lnTo>
                        <a:lnTo>
                          <a:pt x="0" y="0"/>
                        </a:lnTo>
                        <a:lnTo>
                          <a:pt x="0" y="0"/>
                        </a:lnTo>
                        <a:lnTo>
                          <a:pt x="0" y="0"/>
                        </a:lnTo>
                        <a:lnTo>
                          <a:pt x="2" y="0"/>
                        </a:lnTo>
                        <a:lnTo>
                          <a:pt x="2" y="1"/>
                        </a:lnTo>
                        <a:lnTo>
                          <a:pt x="2" y="1"/>
                        </a:lnTo>
                        <a:lnTo>
                          <a:pt x="0" y="1"/>
                        </a:lnTo>
                        <a:lnTo>
                          <a:pt x="0"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654" name="Freeform 606">
                    <a:extLst>
                      <a:ext uri="{FF2B5EF4-FFF2-40B4-BE49-F238E27FC236}">
                        <a16:creationId xmlns:a16="http://schemas.microsoft.com/office/drawing/2014/main" id="{0233E317-47E0-42A5-A1B1-DCA683F275ED}"/>
                      </a:ext>
                    </a:extLst>
                  </p:cNvPr>
                  <p:cNvSpPr>
                    <a:spLocks/>
                  </p:cNvSpPr>
                  <p:nvPr/>
                </p:nvSpPr>
                <p:spPr bwMode="auto">
                  <a:xfrm>
                    <a:off x="10858" y="1526"/>
                    <a:ext cx="2" cy="2"/>
                  </a:xfrm>
                  <a:custGeom>
                    <a:avLst/>
                    <a:gdLst>
                      <a:gd name="T0" fmla="*/ 2 w 2"/>
                      <a:gd name="T1" fmla="*/ 0 h 2"/>
                      <a:gd name="T2" fmla="*/ 2 w 2"/>
                      <a:gd name="T3" fmla="*/ 2 h 2"/>
                      <a:gd name="T4" fmla="*/ 2 w 2"/>
                      <a:gd name="T5" fmla="*/ 2 h 2"/>
                      <a:gd name="T6" fmla="*/ 0 w 2"/>
                      <a:gd name="T7" fmla="*/ 2 h 2"/>
                      <a:gd name="T8" fmla="*/ 0 w 2"/>
                      <a:gd name="T9" fmla="*/ 2 h 2"/>
                      <a:gd name="T10" fmla="*/ 0 w 2"/>
                      <a:gd name="T11" fmla="*/ 2 h 2"/>
                      <a:gd name="T12" fmla="*/ 0 w 2"/>
                      <a:gd name="T13" fmla="*/ 2 h 2"/>
                      <a:gd name="T14" fmla="*/ 0 w 2"/>
                      <a:gd name="T15" fmla="*/ 2 h 2"/>
                      <a:gd name="T16" fmla="*/ 0 w 2"/>
                      <a:gd name="T17" fmla="*/ 0 h 2"/>
                      <a:gd name="T18" fmla="*/ 0 w 2"/>
                      <a:gd name="T19" fmla="*/ 0 h 2"/>
                      <a:gd name="T20" fmla="*/ 0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0" y="2"/>
                        </a:lnTo>
                        <a:lnTo>
                          <a:pt x="0" y="2"/>
                        </a:lnTo>
                        <a:lnTo>
                          <a:pt x="0" y="2"/>
                        </a:lnTo>
                        <a:lnTo>
                          <a:pt x="0" y="2"/>
                        </a:lnTo>
                        <a:lnTo>
                          <a:pt x="0" y="2"/>
                        </a:lnTo>
                        <a:lnTo>
                          <a:pt x="0" y="0"/>
                        </a:lnTo>
                        <a:lnTo>
                          <a:pt x="0" y="0"/>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grpSp>
              <p:nvGrpSpPr>
                <p:cNvPr id="4828" name="Group 808">
                  <a:extLst>
                    <a:ext uri="{FF2B5EF4-FFF2-40B4-BE49-F238E27FC236}">
                      <a16:creationId xmlns:a16="http://schemas.microsoft.com/office/drawing/2014/main" id="{44BB853C-758F-4EDA-ABA4-65DECC29751D}"/>
                    </a:ext>
                  </a:extLst>
                </p:cNvPr>
                <p:cNvGrpSpPr>
                  <a:grpSpLocks/>
                </p:cNvGrpSpPr>
                <p:nvPr/>
              </p:nvGrpSpPr>
              <p:grpSpPr bwMode="auto">
                <a:xfrm>
                  <a:off x="11687316" y="2301876"/>
                  <a:ext cx="7254875" cy="3321050"/>
                  <a:chOff x="8613" y="1450"/>
                  <a:chExt cx="4570" cy="2092"/>
                </a:xfrm>
                <a:solidFill>
                  <a:srgbClr val="919194"/>
                </a:solidFill>
              </p:grpSpPr>
              <p:sp>
                <p:nvSpPr>
                  <p:cNvPr id="6255" name="Freeform 608">
                    <a:extLst>
                      <a:ext uri="{FF2B5EF4-FFF2-40B4-BE49-F238E27FC236}">
                        <a16:creationId xmlns:a16="http://schemas.microsoft.com/office/drawing/2014/main" id="{5B12BAE0-1A2D-42F8-AA02-163B8FDC46D7}"/>
                      </a:ext>
                    </a:extLst>
                  </p:cNvPr>
                  <p:cNvSpPr>
                    <a:spLocks/>
                  </p:cNvSpPr>
                  <p:nvPr/>
                </p:nvSpPr>
                <p:spPr bwMode="auto">
                  <a:xfrm>
                    <a:off x="10858" y="1526"/>
                    <a:ext cx="2" cy="2"/>
                  </a:xfrm>
                  <a:custGeom>
                    <a:avLst/>
                    <a:gdLst>
                      <a:gd name="T0" fmla="*/ 2 w 2"/>
                      <a:gd name="T1" fmla="*/ 0 h 2"/>
                      <a:gd name="T2" fmla="*/ 2 w 2"/>
                      <a:gd name="T3" fmla="*/ 2 h 2"/>
                      <a:gd name="T4" fmla="*/ 2 w 2"/>
                      <a:gd name="T5" fmla="*/ 2 h 2"/>
                      <a:gd name="T6" fmla="*/ 0 w 2"/>
                      <a:gd name="T7" fmla="*/ 2 h 2"/>
                      <a:gd name="T8" fmla="*/ 0 w 2"/>
                      <a:gd name="T9" fmla="*/ 2 h 2"/>
                      <a:gd name="T10" fmla="*/ 0 w 2"/>
                      <a:gd name="T11" fmla="*/ 2 h 2"/>
                      <a:gd name="T12" fmla="*/ 0 w 2"/>
                      <a:gd name="T13" fmla="*/ 2 h 2"/>
                      <a:gd name="T14" fmla="*/ 0 w 2"/>
                      <a:gd name="T15" fmla="*/ 2 h 2"/>
                      <a:gd name="T16" fmla="*/ 0 w 2"/>
                      <a:gd name="T17" fmla="*/ 0 h 2"/>
                      <a:gd name="T18" fmla="*/ 0 w 2"/>
                      <a:gd name="T19" fmla="*/ 0 h 2"/>
                      <a:gd name="T20" fmla="*/ 0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0" y="2"/>
                        </a:lnTo>
                        <a:lnTo>
                          <a:pt x="0" y="2"/>
                        </a:lnTo>
                        <a:lnTo>
                          <a:pt x="0" y="2"/>
                        </a:lnTo>
                        <a:lnTo>
                          <a:pt x="0" y="2"/>
                        </a:lnTo>
                        <a:lnTo>
                          <a:pt x="0" y="2"/>
                        </a:lnTo>
                        <a:lnTo>
                          <a:pt x="0" y="0"/>
                        </a:lnTo>
                        <a:lnTo>
                          <a:pt x="0" y="0"/>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56" name="Freeform 609">
                    <a:extLst>
                      <a:ext uri="{FF2B5EF4-FFF2-40B4-BE49-F238E27FC236}">
                        <a16:creationId xmlns:a16="http://schemas.microsoft.com/office/drawing/2014/main" id="{BD49CABB-A0A3-4CE2-9EDE-25DE95E8C1CE}"/>
                      </a:ext>
                    </a:extLst>
                  </p:cNvPr>
                  <p:cNvSpPr>
                    <a:spLocks/>
                  </p:cNvSpPr>
                  <p:nvPr/>
                </p:nvSpPr>
                <p:spPr bwMode="auto">
                  <a:xfrm>
                    <a:off x="10858" y="1555"/>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2 h 2"/>
                      <a:gd name="T20" fmla="*/ 2 w 2"/>
                      <a:gd name="T21" fmla="*/ 2 h 2"/>
                      <a:gd name="T22" fmla="*/ 2 w 2"/>
                      <a:gd name="T23" fmla="*/ 2 h 2"/>
                      <a:gd name="T24" fmla="*/ 2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2"/>
                        </a:moveTo>
                        <a:lnTo>
                          <a:pt x="0" y="2"/>
                        </a:lnTo>
                        <a:lnTo>
                          <a:pt x="0" y="2"/>
                        </a:lnTo>
                        <a:lnTo>
                          <a:pt x="0" y="0"/>
                        </a:lnTo>
                        <a:lnTo>
                          <a:pt x="2" y="0"/>
                        </a:lnTo>
                        <a:lnTo>
                          <a:pt x="2" y="0"/>
                        </a:lnTo>
                        <a:lnTo>
                          <a:pt x="2" y="0"/>
                        </a:lnTo>
                        <a:lnTo>
                          <a:pt x="2" y="0"/>
                        </a:lnTo>
                        <a:lnTo>
                          <a:pt x="2" y="0"/>
                        </a:lnTo>
                        <a:lnTo>
                          <a:pt x="2" y="2"/>
                        </a:lnTo>
                        <a:lnTo>
                          <a:pt x="2"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57" name="Freeform 610">
                    <a:extLst>
                      <a:ext uri="{FF2B5EF4-FFF2-40B4-BE49-F238E27FC236}">
                        <a16:creationId xmlns:a16="http://schemas.microsoft.com/office/drawing/2014/main" id="{42B3C053-DABF-4B45-BAA2-13428738C9FB}"/>
                      </a:ext>
                    </a:extLst>
                  </p:cNvPr>
                  <p:cNvSpPr>
                    <a:spLocks/>
                  </p:cNvSpPr>
                  <p:nvPr/>
                </p:nvSpPr>
                <p:spPr bwMode="auto">
                  <a:xfrm>
                    <a:off x="10858" y="1555"/>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0 h 2"/>
                      <a:gd name="T14" fmla="*/ 2 w 2"/>
                      <a:gd name="T15" fmla="*/ 0 h 2"/>
                      <a:gd name="T16" fmla="*/ 2 w 2"/>
                      <a:gd name="T17" fmla="*/ 0 h 2"/>
                      <a:gd name="T18" fmla="*/ 2 w 2"/>
                      <a:gd name="T19" fmla="*/ 2 h 2"/>
                      <a:gd name="T20" fmla="*/ 2 w 2"/>
                      <a:gd name="T21" fmla="*/ 2 h 2"/>
                      <a:gd name="T22" fmla="*/ 2 w 2"/>
                      <a:gd name="T23" fmla="*/ 2 h 2"/>
                      <a:gd name="T24" fmla="*/ 2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2"/>
                        </a:moveTo>
                        <a:lnTo>
                          <a:pt x="0" y="2"/>
                        </a:lnTo>
                        <a:lnTo>
                          <a:pt x="0" y="2"/>
                        </a:lnTo>
                        <a:lnTo>
                          <a:pt x="0" y="0"/>
                        </a:lnTo>
                        <a:lnTo>
                          <a:pt x="2" y="0"/>
                        </a:lnTo>
                        <a:lnTo>
                          <a:pt x="2" y="0"/>
                        </a:lnTo>
                        <a:lnTo>
                          <a:pt x="2" y="0"/>
                        </a:lnTo>
                        <a:lnTo>
                          <a:pt x="2" y="0"/>
                        </a:lnTo>
                        <a:lnTo>
                          <a:pt x="2" y="0"/>
                        </a:lnTo>
                        <a:lnTo>
                          <a:pt x="2" y="2"/>
                        </a:lnTo>
                        <a:lnTo>
                          <a:pt x="2"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58" name="Freeform 611">
                    <a:extLst>
                      <a:ext uri="{FF2B5EF4-FFF2-40B4-BE49-F238E27FC236}">
                        <a16:creationId xmlns:a16="http://schemas.microsoft.com/office/drawing/2014/main" id="{77C3A722-DD84-41CE-A66A-06AFB51298E9}"/>
                      </a:ext>
                    </a:extLst>
                  </p:cNvPr>
                  <p:cNvSpPr>
                    <a:spLocks/>
                  </p:cNvSpPr>
                  <p:nvPr/>
                </p:nvSpPr>
                <p:spPr bwMode="auto">
                  <a:xfrm>
                    <a:off x="10971" y="1473"/>
                    <a:ext cx="2" cy="4"/>
                  </a:xfrm>
                  <a:custGeom>
                    <a:avLst/>
                    <a:gdLst>
                      <a:gd name="T0" fmla="*/ 2 w 2"/>
                      <a:gd name="T1" fmla="*/ 0 h 4"/>
                      <a:gd name="T2" fmla="*/ 2 w 2"/>
                      <a:gd name="T3" fmla="*/ 0 h 4"/>
                      <a:gd name="T4" fmla="*/ 2 w 2"/>
                      <a:gd name="T5" fmla="*/ 0 h 4"/>
                      <a:gd name="T6" fmla="*/ 2 w 2"/>
                      <a:gd name="T7" fmla="*/ 2 h 4"/>
                      <a:gd name="T8" fmla="*/ 2 w 2"/>
                      <a:gd name="T9" fmla="*/ 2 h 4"/>
                      <a:gd name="T10" fmla="*/ 2 w 2"/>
                      <a:gd name="T11" fmla="*/ 2 h 4"/>
                      <a:gd name="T12" fmla="*/ 2 w 2"/>
                      <a:gd name="T13" fmla="*/ 4 h 4"/>
                      <a:gd name="T14" fmla="*/ 2 w 2"/>
                      <a:gd name="T15" fmla="*/ 4 h 4"/>
                      <a:gd name="T16" fmla="*/ 2 w 2"/>
                      <a:gd name="T17" fmla="*/ 2 h 4"/>
                      <a:gd name="T18" fmla="*/ 2 w 2"/>
                      <a:gd name="T19" fmla="*/ 2 h 4"/>
                      <a:gd name="T20" fmla="*/ 2 w 2"/>
                      <a:gd name="T21" fmla="*/ 0 h 4"/>
                      <a:gd name="T22" fmla="*/ 0 w 2"/>
                      <a:gd name="T23" fmla="*/ 0 h 4"/>
                      <a:gd name="T24" fmla="*/ 0 w 2"/>
                      <a:gd name="T25" fmla="*/ 0 h 4"/>
                      <a:gd name="T26" fmla="*/ 2 w 2"/>
                      <a:gd name="T27" fmla="*/ 0 h 4"/>
                      <a:gd name="T28" fmla="*/ 2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0"/>
                        </a:moveTo>
                        <a:lnTo>
                          <a:pt x="2" y="0"/>
                        </a:lnTo>
                        <a:lnTo>
                          <a:pt x="2" y="0"/>
                        </a:lnTo>
                        <a:lnTo>
                          <a:pt x="2" y="2"/>
                        </a:lnTo>
                        <a:lnTo>
                          <a:pt x="2" y="2"/>
                        </a:lnTo>
                        <a:lnTo>
                          <a:pt x="2" y="2"/>
                        </a:lnTo>
                        <a:lnTo>
                          <a:pt x="2" y="4"/>
                        </a:lnTo>
                        <a:lnTo>
                          <a:pt x="2" y="4"/>
                        </a:lnTo>
                        <a:lnTo>
                          <a:pt x="2" y="2"/>
                        </a:lnTo>
                        <a:lnTo>
                          <a:pt x="2" y="2"/>
                        </a:lnTo>
                        <a:lnTo>
                          <a:pt x="2" y="0"/>
                        </a:lnTo>
                        <a:lnTo>
                          <a:pt x="0" y="0"/>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59" name="Freeform 612">
                    <a:extLst>
                      <a:ext uri="{FF2B5EF4-FFF2-40B4-BE49-F238E27FC236}">
                        <a16:creationId xmlns:a16="http://schemas.microsoft.com/office/drawing/2014/main" id="{6045CA46-092A-4AAA-B42A-2FD163AE4C0E}"/>
                      </a:ext>
                    </a:extLst>
                  </p:cNvPr>
                  <p:cNvSpPr>
                    <a:spLocks/>
                  </p:cNvSpPr>
                  <p:nvPr/>
                </p:nvSpPr>
                <p:spPr bwMode="auto">
                  <a:xfrm>
                    <a:off x="10971" y="1473"/>
                    <a:ext cx="2" cy="4"/>
                  </a:xfrm>
                  <a:custGeom>
                    <a:avLst/>
                    <a:gdLst>
                      <a:gd name="T0" fmla="*/ 2 w 2"/>
                      <a:gd name="T1" fmla="*/ 0 h 4"/>
                      <a:gd name="T2" fmla="*/ 2 w 2"/>
                      <a:gd name="T3" fmla="*/ 0 h 4"/>
                      <a:gd name="T4" fmla="*/ 2 w 2"/>
                      <a:gd name="T5" fmla="*/ 0 h 4"/>
                      <a:gd name="T6" fmla="*/ 2 w 2"/>
                      <a:gd name="T7" fmla="*/ 2 h 4"/>
                      <a:gd name="T8" fmla="*/ 2 w 2"/>
                      <a:gd name="T9" fmla="*/ 2 h 4"/>
                      <a:gd name="T10" fmla="*/ 2 w 2"/>
                      <a:gd name="T11" fmla="*/ 2 h 4"/>
                      <a:gd name="T12" fmla="*/ 2 w 2"/>
                      <a:gd name="T13" fmla="*/ 4 h 4"/>
                      <a:gd name="T14" fmla="*/ 2 w 2"/>
                      <a:gd name="T15" fmla="*/ 4 h 4"/>
                      <a:gd name="T16" fmla="*/ 2 w 2"/>
                      <a:gd name="T17" fmla="*/ 2 h 4"/>
                      <a:gd name="T18" fmla="*/ 2 w 2"/>
                      <a:gd name="T19" fmla="*/ 2 h 4"/>
                      <a:gd name="T20" fmla="*/ 2 w 2"/>
                      <a:gd name="T21" fmla="*/ 0 h 4"/>
                      <a:gd name="T22" fmla="*/ 0 w 2"/>
                      <a:gd name="T23" fmla="*/ 0 h 4"/>
                      <a:gd name="T24" fmla="*/ 0 w 2"/>
                      <a:gd name="T25" fmla="*/ 0 h 4"/>
                      <a:gd name="T26" fmla="*/ 2 w 2"/>
                      <a:gd name="T27" fmla="*/ 0 h 4"/>
                      <a:gd name="T28" fmla="*/ 2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0"/>
                        </a:moveTo>
                        <a:lnTo>
                          <a:pt x="2" y="0"/>
                        </a:lnTo>
                        <a:lnTo>
                          <a:pt x="2" y="0"/>
                        </a:lnTo>
                        <a:lnTo>
                          <a:pt x="2" y="2"/>
                        </a:lnTo>
                        <a:lnTo>
                          <a:pt x="2" y="2"/>
                        </a:lnTo>
                        <a:lnTo>
                          <a:pt x="2" y="2"/>
                        </a:lnTo>
                        <a:lnTo>
                          <a:pt x="2" y="4"/>
                        </a:lnTo>
                        <a:lnTo>
                          <a:pt x="2" y="4"/>
                        </a:lnTo>
                        <a:lnTo>
                          <a:pt x="2" y="2"/>
                        </a:lnTo>
                        <a:lnTo>
                          <a:pt x="2" y="2"/>
                        </a:lnTo>
                        <a:lnTo>
                          <a:pt x="2" y="0"/>
                        </a:lnTo>
                        <a:lnTo>
                          <a:pt x="0" y="0"/>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0" name="Freeform 613">
                    <a:extLst>
                      <a:ext uri="{FF2B5EF4-FFF2-40B4-BE49-F238E27FC236}">
                        <a16:creationId xmlns:a16="http://schemas.microsoft.com/office/drawing/2014/main" id="{D2AA8C3C-FE47-422D-A181-3A86166FE119}"/>
                      </a:ext>
                    </a:extLst>
                  </p:cNvPr>
                  <p:cNvSpPr>
                    <a:spLocks/>
                  </p:cNvSpPr>
                  <p:nvPr/>
                </p:nvSpPr>
                <p:spPr bwMode="auto">
                  <a:xfrm>
                    <a:off x="10890" y="1528"/>
                    <a:ext cx="4" cy="0"/>
                  </a:xfrm>
                  <a:custGeom>
                    <a:avLst/>
                    <a:gdLst>
                      <a:gd name="T0" fmla="*/ 2 w 4"/>
                      <a:gd name="T1" fmla="*/ 0 w 4"/>
                      <a:gd name="T2" fmla="*/ 0 w 4"/>
                      <a:gd name="T3" fmla="*/ 2 w 4"/>
                      <a:gd name="T4" fmla="*/ 2 w 4"/>
                      <a:gd name="T5" fmla="*/ 2 w 4"/>
                      <a:gd name="T6" fmla="*/ 2 w 4"/>
                      <a:gd name="T7" fmla="*/ 4 w 4"/>
                      <a:gd name="T8" fmla="*/ 4 w 4"/>
                      <a:gd name="T9" fmla="*/ 4 w 4"/>
                      <a:gd name="T10" fmla="*/ 2 w 4"/>
                      <a:gd name="T11" fmla="*/ 2 w 4"/>
                      <a:gd name="T12"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4">
                        <a:moveTo>
                          <a:pt x="2" y="0"/>
                        </a:moveTo>
                        <a:lnTo>
                          <a:pt x="0" y="0"/>
                        </a:lnTo>
                        <a:lnTo>
                          <a:pt x="0" y="0"/>
                        </a:lnTo>
                        <a:lnTo>
                          <a:pt x="2" y="0"/>
                        </a:lnTo>
                        <a:lnTo>
                          <a:pt x="2" y="0"/>
                        </a:lnTo>
                        <a:lnTo>
                          <a:pt x="2" y="0"/>
                        </a:lnTo>
                        <a:lnTo>
                          <a:pt x="2" y="0"/>
                        </a:lnTo>
                        <a:lnTo>
                          <a:pt x="4" y="0"/>
                        </a:lnTo>
                        <a:lnTo>
                          <a:pt x="4" y="0"/>
                        </a:lnTo>
                        <a:lnTo>
                          <a:pt x="4"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1" name="Freeform 614">
                    <a:extLst>
                      <a:ext uri="{FF2B5EF4-FFF2-40B4-BE49-F238E27FC236}">
                        <a16:creationId xmlns:a16="http://schemas.microsoft.com/office/drawing/2014/main" id="{E7F3B1C2-7E9D-4A52-8375-E355672EFD9E}"/>
                      </a:ext>
                    </a:extLst>
                  </p:cNvPr>
                  <p:cNvSpPr>
                    <a:spLocks/>
                  </p:cNvSpPr>
                  <p:nvPr/>
                </p:nvSpPr>
                <p:spPr bwMode="auto">
                  <a:xfrm>
                    <a:off x="10890" y="1528"/>
                    <a:ext cx="4" cy="0"/>
                  </a:xfrm>
                  <a:custGeom>
                    <a:avLst/>
                    <a:gdLst>
                      <a:gd name="T0" fmla="*/ 2 w 4"/>
                      <a:gd name="T1" fmla="*/ 0 w 4"/>
                      <a:gd name="T2" fmla="*/ 0 w 4"/>
                      <a:gd name="T3" fmla="*/ 2 w 4"/>
                      <a:gd name="T4" fmla="*/ 2 w 4"/>
                      <a:gd name="T5" fmla="*/ 2 w 4"/>
                      <a:gd name="T6" fmla="*/ 2 w 4"/>
                      <a:gd name="T7" fmla="*/ 4 w 4"/>
                      <a:gd name="T8" fmla="*/ 4 w 4"/>
                      <a:gd name="T9" fmla="*/ 4 w 4"/>
                      <a:gd name="T10" fmla="*/ 2 w 4"/>
                      <a:gd name="T11" fmla="*/ 2 w 4"/>
                      <a:gd name="T12"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4">
                        <a:moveTo>
                          <a:pt x="2" y="0"/>
                        </a:moveTo>
                        <a:lnTo>
                          <a:pt x="0" y="0"/>
                        </a:lnTo>
                        <a:lnTo>
                          <a:pt x="0" y="0"/>
                        </a:lnTo>
                        <a:lnTo>
                          <a:pt x="2" y="0"/>
                        </a:lnTo>
                        <a:lnTo>
                          <a:pt x="2" y="0"/>
                        </a:lnTo>
                        <a:lnTo>
                          <a:pt x="2" y="0"/>
                        </a:lnTo>
                        <a:lnTo>
                          <a:pt x="2" y="0"/>
                        </a:lnTo>
                        <a:lnTo>
                          <a:pt x="4" y="0"/>
                        </a:lnTo>
                        <a:lnTo>
                          <a:pt x="4" y="0"/>
                        </a:lnTo>
                        <a:lnTo>
                          <a:pt x="4"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2" name="Freeform 615">
                    <a:extLst>
                      <a:ext uri="{FF2B5EF4-FFF2-40B4-BE49-F238E27FC236}">
                        <a16:creationId xmlns:a16="http://schemas.microsoft.com/office/drawing/2014/main" id="{F96B256A-186D-4C56-90B1-8A8A77179793}"/>
                      </a:ext>
                    </a:extLst>
                  </p:cNvPr>
                  <p:cNvSpPr>
                    <a:spLocks/>
                  </p:cNvSpPr>
                  <p:nvPr/>
                </p:nvSpPr>
                <p:spPr bwMode="auto">
                  <a:xfrm>
                    <a:off x="10869" y="1544"/>
                    <a:ext cx="4" cy="2"/>
                  </a:xfrm>
                  <a:custGeom>
                    <a:avLst/>
                    <a:gdLst>
                      <a:gd name="T0" fmla="*/ 4 w 4"/>
                      <a:gd name="T1" fmla="*/ 2 h 2"/>
                      <a:gd name="T2" fmla="*/ 2 w 4"/>
                      <a:gd name="T3" fmla="*/ 2 h 2"/>
                      <a:gd name="T4" fmla="*/ 2 w 4"/>
                      <a:gd name="T5" fmla="*/ 2 h 2"/>
                      <a:gd name="T6" fmla="*/ 2 w 4"/>
                      <a:gd name="T7" fmla="*/ 2 h 2"/>
                      <a:gd name="T8" fmla="*/ 0 w 4"/>
                      <a:gd name="T9" fmla="*/ 2 h 2"/>
                      <a:gd name="T10" fmla="*/ 0 w 4"/>
                      <a:gd name="T11" fmla="*/ 2 h 2"/>
                      <a:gd name="T12" fmla="*/ 0 w 4"/>
                      <a:gd name="T13" fmla="*/ 2 h 2"/>
                      <a:gd name="T14" fmla="*/ 0 w 4"/>
                      <a:gd name="T15" fmla="*/ 0 h 2"/>
                      <a:gd name="T16" fmla="*/ 0 w 4"/>
                      <a:gd name="T17" fmla="*/ 0 h 2"/>
                      <a:gd name="T18" fmla="*/ 2 w 4"/>
                      <a:gd name="T19" fmla="*/ 0 h 2"/>
                      <a:gd name="T20" fmla="*/ 2 w 4"/>
                      <a:gd name="T21" fmla="*/ 0 h 2"/>
                      <a:gd name="T22" fmla="*/ 4 w 4"/>
                      <a:gd name="T23" fmla="*/ 0 h 2"/>
                      <a:gd name="T24" fmla="*/ 4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4" y="2"/>
                        </a:moveTo>
                        <a:lnTo>
                          <a:pt x="2" y="2"/>
                        </a:lnTo>
                        <a:lnTo>
                          <a:pt x="2" y="2"/>
                        </a:lnTo>
                        <a:lnTo>
                          <a:pt x="2" y="2"/>
                        </a:lnTo>
                        <a:lnTo>
                          <a:pt x="0" y="2"/>
                        </a:lnTo>
                        <a:lnTo>
                          <a:pt x="0" y="2"/>
                        </a:lnTo>
                        <a:lnTo>
                          <a:pt x="0" y="2"/>
                        </a:lnTo>
                        <a:lnTo>
                          <a:pt x="0" y="0"/>
                        </a:lnTo>
                        <a:lnTo>
                          <a:pt x="0" y="0"/>
                        </a:lnTo>
                        <a:lnTo>
                          <a:pt x="2" y="0"/>
                        </a:lnTo>
                        <a:lnTo>
                          <a:pt x="2" y="0"/>
                        </a:lnTo>
                        <a:lnTo>
                          <a:pt x="4" y="0"/>
                        </a:lnTo>
                        <a:lnTo>
                          <a:pt x="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3" name="Freeform 616">
                    <a:extLst>
                      <a:ext uri="{FF2B5EF4-FFF2-40B4-BE49-F238E27FC236}">
                        <a16:creationId xmlns:a16="http://schemas.microsoft.com/office/drawing/2014/main" id="{474CEC77-F950-4C05-83D7-F092A3E66668}"/>
                      </a:ext>
                    </a:extLst>
                  </p:cNvPr>
                  <p:cNvSpPr>
                    <a:spLocks/>
                  </p:cNvSpPr>
                  <p:nvPr/>
                </p:nvSpPr>
                <p:spPr bwMode="auto">
                  <a:xfrm>
                    <a:off x="10869" y="1544"/>
                    <a:ext cx="4" cy="2"/>
                  </a:xfrm>
                  <a:custGeom>
                    <a:avLst/>
                    <a:gdLst>
                      <a:gd name="T0" fmla="*/ 4 w 4"/>
                      <a:gd name="T1" fmla="*/ 2 h 2"/>
                      <a:gd name="T2" fmla="*/ 2 w 4"/>
                      <a:gd name="T3" fmla="*/ 2 h 2"/>
                      <a:gd name="T4" fmla="*/ 2 w 4"/>
                      <a:gd name="T5" fmla="*/ 2 h 2"/>
                      <a:gd name="T6" fmla="*/ 2 w 4"/>
                      <a:gd name="T7" fmla="*/ 2 h 2"/>
                      <a:gd name="T8" fmla="*/ 0 w 4"/>
                      <a:gd name="T9" fmla="*/ 2 h 2"/>
                      <a:gd name="T10" fmla="*/ 0 w 4"/>
                      <a:gd name="T11" fmla="*/ 2 h 2"/>
                      <a:gd name="T12" fmla="*/ 0 w 4"/>
                      <a:gd name="T13" fmla="*/ 2 h 2"/>
                      <a:gd name="T14" fmla="*/ 0 w 4"/>
                      <a:gd name="T15" fmla="*/ 0 h 2"/>
                      <a:gd name="T16" fmla="*/ 0 w 4"/>
                      <a:gd name="T17" fmla="*/ 0 h 2"/>
                      <a:gd name="T18" fmla="*/ 2 w 4"/>
                      <a:gd name="T19" fmla="*/ 0 h 2"/>
                      <a:gd name="T20" fmla="*/ 2 w 4"/>
                      <a:gd name="T21" fmla="*/ 0 h 2"/>
                      <a:gd name="T22" fmla="*/ 4 w 4"/>
                      <a:gd name="T23" fmla="*/ 0 h 2"/>
                      <a:gd name="T24" fmla="*/ 4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4" y="2"/>
                        </a:moveTo>
                        <a:lnTo>
                          <a:pt x="2" y="2"/>
                        </a:lnTo>
                        <a:lnTo>
                          <a:pt x="2" y="2"/>
                        </a:lnTo>
                        <a:lnTo>
                          <a:pt x="2" y="2"/>
                        </a:lnTo>
                        <a:lnTo>
                          <a:pt x="0" y="2"/>
                        </a:lnTo>
                        <a:lnTo>
                          <a:pt x="0" y="2"/>
                        </a:lnTo>
                        <a:lnTo>
                          <a:pt x="0" y="2"/>
                        </a:lnTo>
                        <a:lnTo>
                          <a:pt x="0" y="0"/>
                        </a:lnTo>
                        <a:lnTo>
                          <a:pt x="0" y="0"/>
                        </a:lnTo>
                        <a:lnTo>
                          <a:pt x="2" y="0"/>
                        </a:lnTo>
                        <a:lnTo>
                          <a:pt x="2" y="0"/>
                        </a:lnTo>
                        <a:lnTo>
                          <a:pt x="4" y="0"/>
                        </a:lnTo>
                        <a:lnTo>
                          <a:pt x="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4" name="Freeform 617">
                    <a:extLst>
                      <a:ext uri="{FF2B5EF4-FFF2-40B4-BE49-F238E27FC236}">
                        <a16:creationId xmlns:a16="http://schemas.microsoft.com/office/drawing/2014/main" id="{AE5C20F8-22FF-410A-9F5A-15F2676FDB92}"/>
                      </a:ext>
                    </a:extLst>
                  </p:cNvPr>
                  <p:cNvSpPr>
                    <a:spLocks/>
                  </p:cNvSpPr>
                  <p:nvPr/>
                </p:nvSpPr>
                <p:spPr bwMode="auto">
                  <a:xfrm>
                    <a:off x="10999" y="1469"/>
                    <a:ext cx="4" cy="2"/>
                  </a:xfrm>
                  <a:custGeom>
                    <a:avLst/>
                    <a:gdLst>
                      <a:gd name="T0" fmla="*/ 2 w 4"/>
                      <a:gd name="T1" fmla="*/ 2 h 2"/>
                      <a:gd name="T2" fmla="*/ 2 w 4"/>
                      <a:gd name="T3" fmla="*/ 2 h 2"/>
                      <a:gd name="T4" fmla="*/ 2 w 4"/>
                      <a:gd name="T5" fmla="*/ 0 h 2"/>
                      <a:gd name="T6" fmla="*/ 0 w 4"/>
                      <a:gd name="T7" fmla="*/ 0 h 2"/>
                      <a:gd name="T8" fmla="*/ 0 w 4"/>
                      <a:gd name="T9" fmla="*/ 0 h 2"/>
                      <a:gd name="T10" fmla="*/ 2 w 4"/>
                      <a:gd name="T11" fmla="*/ 0 h 2"/>
                      <a:gd name="T12" fmla="*/ 2 w 4"/>
                      <a:gd name="T13" fmla="*/ 0 h 2"/>
                      <a:gd name="T14" fmla="*/ 4 w 4"/>
                      <a:gd name="T15" fmla="*/ 0 h 2"/>
                      <a:gd name="T16" fmla="*/ 4 w 4"/>
                      <a:gd name="T17" fmla="*/ 0 h 2"/>
                      <a:gd name="T18" fmla="*/ 4 w 4"/>
                      <a:gd name="T19" fmla="*/ 0 h 2"/>
                      <a:gd name="T20" fmla="*/ 4 w 4"/>
                      <a:gd name="T21" fmla="*/ 2 h 2"/>
                      <a:gd name="T22" fmla="*/ 4 w 4"/>
                      <a:gd name="T23" fmla="*/ 2 h 2"/>
                      <a:gd name="T24" fmla="*/ 4 w 4"/>
                      <a:gd name="T25" fmla="*/ 2 h 2"/>
                      <a:gd name="T26" fmla="*/ 2 w 4"/>
                      <a:gd name="T27" fmla="*/ 2 h 2"/>
                      <a:gd name="T28" fmla="*/ 2 w 4"/>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2"/>
                        </a:moveTo>
                        <a:lnTo>
                          <a:pt x="2" y="2"/>
                        </a:lnTo>
                        <a:lnTo>
                          <a:pt x="2" y="0"/>
                        </a:lnTo>
                        <a:lnTo>
                          <a:pt x="0" y="0"/>
                        </a:lnTo>
                        <a:lnTo>
                          <a:pt x="0" y="0"/>
                        </a:lnTo>
                        <a:lnTo>
                          <a:pt x="2" y="0"/>
                        </a:lnTo>
                        <a:lnTo>
                          <a:pt x="2" y="0"/>
                        </a:lnTo>
                        <a:lnTo>
                          <a:pt x="4" y="0"/>
                        </a:lnTo>
                        <a:lnTo>
                          <a:pt x="4" y="0"/>
                        </a:lnTo>
                        <a:lnTo>
                          <a:pt x="4" y="0"/>
                        </a:lnTo>
                        <a:lnTo>
                          <a:pt x="4" y="2"/>
                        </a:lnTo>
                        <a:lnTo>
                          <a:pt x="4" y="2"/>
                        </a:lnTo>
                        <a:lnTo>
                          <a:pt x="4"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5" name="Freeform 618">
                    <a:extLst>
                      <a:ext uri="{FF2B5EF4-FFF2-40B4-BE49-F238E27FC236}">
                        <a16:creationId xmlns:a16="http://schemas.microsoft.com/office/drawing/2014/main" id="{829098A9-4DDB-4450-80C3-B176980441CE}"/>
                      </a:ext>
                    </a:extLst>
                  </p:cNvPr>
                  <p:cNvSpPr>
                    <a:spLocks/>
                  </p:cNvSpPr>
                  <p:nvPr/>
                </p:nvSpPr>
                <p:spPr bwMode="auto">
                  <a:xfrm>
                    <a:off x="10999" y="1469"/>
                    <a:ext cx="4" cy="2"/>
                  </a:xfrm>
                  <a:custGeom>
                    <a:avLst/>
                    <a:gdLst>
                      <a:gd name="T0" fmla="*/ 2 w 4"/>
                      <a:gd name="T1" fmla="*/ 2 h 2"/>
                      <a:gd name="T2" fmla="*/ 2 w 4"/>
                      <a:gd name="T3" fmla="*/ 2 h 2"/>
                      <a:gd name="T4" fmla="*/ 2 w 4"/>
                      <a:gd name="T5" fmla="*/ 0 h 2"/>
                      <a:gd name="T6" fmla="*/ 0 w 4"/>
                      <a:gd name="T7" fmla="*/ 0 h 2"/>
                      <a:gd name="T8" fmla="*/ 0 w 4"/>
                      <a:gd name="T9" fmla="*/ 0 h 2"/>
                      <a:gd name="T10" fmla="*/ 2 w 4"/>
                      <a:gd name="T11" fmla="*/ 0 h 2"/>
                      <a:gd name="T12" fmla="*/ 2 w 4"/>
                      <a:gd name="T13" fmla="*/ 0 h 2"/>
                      <a:gd name="T14" fmla="*/ 4 w 4"/>
                      <a:gd name="T15" fmla="*/ 0 h 2"/>
                      <a:gd name="T16" fmla="*/ 4 w 4"/>
                      <a:gd name="T17" fmla="*/ 0 h 2"/>
                      <a:gd name="T18" fmla="*/ 4 w 4"/>
                      <a:gd name="T19" fmla="*/ 0 h 2"/>
                      <a:gd name="T20" fmla="*/ 4 w 4"/>
                      <a:gd name="T21" fmla="*/ 2 h 2"/>
                      <a:gd name="T22" fmla="*/ 4 w 4"/>
                      <a:gd name="T23" fmla="*/ 2 h 2"/>
                      <a:gd name="T24" fmla="*/ 4 w 4"/>
                      <a:gd name="T25" fmla="*/ 2 h 2"/>
                      <a:gd name="T26" fmla="*/ 2 w 4"/>
                      <a:gd name="T27" fmla="*/ 2 h 2"/>
                      <a:gd name="T28" fmla="*/ 2 w 4"/>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2"/>
                        </a:moveTo>
                        <a:lnTo>
                          <a:pt x="2" y="2"/>
                        </a:lnTo>
                        <a:lnTo>
                          <a:pt x="2" y="0"/>
                        </a:lnTo>
                        <a:lnTo>
                          <a:pt x="0" y="0"/>
                        </a:lnTo>
                        <a:lnTo>
                          <a:pt x="0" y="0"/>
                        </a:lnTo>
                        <a:lnTo>
                          <a:pt x="2" y="0"/>
                        </a:lnTo>
                        <a:lnTo>
                          <a:pt x="2" y="0"/>
                        </a:lnTo>
                        <a:lnTo>
                          <a:pt x="4" y="0"/>
                        </a:lnTo>
                        <a:lnTo>
                          <a:pt x="4" y="0"/>
                        </a:lnTo>
                        <a:lnTo>
                          <a:pt x="4" y="0"/>
                        </a:lnTo>
                        <a:lnTo>
                          <a:pt x="4" y="2"/>
                        </a:lnTo>
                        <a:lnTo>
                          <a:pt x="4" y="2"/>
                        </a:lnTo>
                        <a:lnTo>
                          <a:pt x="4"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6" name="Freeform 619">
                    <a:extLst>
                      <a:ext uri="{FF2B5EF4-FFF2-40B4-BE49-F238E27FC236}">
                        <a16:creationId xmlns:a16="http://schemas.microsoft.com/office/drawing/2014/main" id="{665BFD66-59C9-49E2-B081-89A22FFA8361}"/>
                      </a:ext>
                    </a:extLst>
                  </p:cNvPr>
                  <p:cNvSpPr>
                    <a:spLocks/>
                  </p:cNvSpPr>
                  <p:nvPr/>
                </p:nvSpPr>
                <p:spPr bwMode="auto">
                  <a:xfrm>
                    <a:off x="10812" y="1601"/>
                    <a:ext cx="4" cy="2"/>
                  </a:xfrm>
                  <a:custGeom>
                    <a:avLst/>
                    <a:gdLst>
                      <a:gd name="T0" fmla="*/ 4 w 4"/>
                      <a:gd name="T1" fmla="*/ 2 h 2"/>
                      <a:gd name="T2" fmla="*/ 4 w 4"/>
                      <a:gd name="T3" fmla="*/ 2 h 2"/>
                      <a:gd name="T4" fmla="*/ 4 w 4"/>
                      <a:gd name="T5" fmla="*/ 2 h 2"/>
                      <a:gd name="T6" fmla="*/ 2 w 4"/>
                      <a:gd name="T7" fmla="*/ 2 h 2"/>
                      <a:gd name="T8" fmla="*/ 2 w 4"/>
                      <a:gd name="T9" fmla="*/ 2 h 2"/>
                      <a:gd name="T10" fmla="*/ 2 w 4"/>
                      <a:gd name="T11" fmla="*/ 2 h 2"/>
                      <a:gd name="T12" fmla="*/ 0 w 4"/>
                      <a:gd name="T13" fmla="*/ 2 h 2"/>
                      <a:gd name="T14" fmla="*/ 0 w 4"/>
                      <a:gd name="T15" fmla="*/ 2 h 2"/>
                      <a:gd name="T16" fmla="*/ 0 w 4"/>
                      <a:gd name="T17" fmla="*/ 0 h 2"/>
                      <a:gd name="T18" fmla="*/ 2 w 4"/>
                      <a:gd name="T19" fmla="*/ 0 h 2"/>
                      <a:gd name="T20" fmla="*/ 2 w 4"/>
                      <a:gd name="T21" fmla="*/ 0 h 2"/>
                      <a:gd name="T22" fmla="*/ 2 w 4"/>
                      <a:gd name="T23" fmla="*/ 0 h 2"/>
                      <a:gd name="T24" fmla="*/ 4 w 4"/>
                      <a:gd name="T25" fmla="*/ 0 h 2"/>
                      <a:gd name="T26" fmla="*/ 4 w 4"/>
                      <a:gd name="T27" fmla="*/ 0 h 2"/>
                      <a:gd name="T28" fmla="*/ 4 w 4"/>
                      <a:gd name="T29" fmla="*/ 0 h 2"/>
                      <a:gd name="T30" fmla="*/ 4 w 4"/>
                      <a:gd name="T31" fmla="*/ 0 h 2"/>
                      <a:gd name="T32" fmla="*/ 4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4" y="2"/>
                        </a:moveTo>
                        <a:lnTo>
                          <a:pt x="4" y="2"/>
                        </a:lnTo>
                        <a:lnTo>
                          <a:pt x="4" y="2"/>
                        </a:lnTo>
                        <a:lnTo>
                          <a:pt x="2" y="2"/>
                        </a:lnTo>
                        <a:lnTo>
                          <a:pt x="2" y="2"/>
                        </a:lnTo>
                        <a:lnTo>
                          <a:pt x="2" y="2"/>
                        </a:lnTo>
                        <a:lnTo>
                          <a:pt x="0" y="2"/>
                        </a:lnTo>
                        <a:lnTo>
                          <a:pt x="0" y="2"/>
                        </a:lnTo>
                        <a:lnTo>
                          <a:pt x="0" y="0"/>
                        </a:lnTo>
                        <a:lnTo>
                          <a:pt x="2" y="0"/>
                        </a:lnTo>
                        <a:lnTo>
                          <a:pt x="2" y="0"/>
                        </a:lnTo>
                        <a:lnTo>
                          <a:pt x="2" y="0"/>
                        </a:lnTo>
                        <a:lnTo>
                          <a:pt x="4" y="0"/>
                        </a:lnTo>
                        <a:lnTo>
                          <a:pt x="4" y="0"/>
                        </a:lnTo>
                        <a:lnTo>
                          <a:pt x="4" y="0"/>
                        </a:lnTo>
                        <a:lnTo>
                          <a:pt x="4" y="0"/>
                        </a:lnTo>
                        <a:lnTo>
                          <a:pt x="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7" name="Freeform 620">
                    <a:extLst>
                      <a:ext uri="{FF2B5EF4-FFF2-40B4-BE49-F238E27FC236}">
                        <a16:creationId xmlns:a16="http://schemas.microsoft.com/office/drawing/2014/main" id="{447B683B-5E7C-48C8-B5AB-7BE998AB9294}"/>
                      </a:ext>
                    </a:extLst>
                  </p:cNvPr>
                  <p:cNvSpPr>
                    <a:spLocks/>
                  </p:cNvSpPr>
                  <p:nvPr/>
                </p:nvSpPr>
                <p:spPr bwMode="auto">
                  <a:xfrm>
                    <a:off x="10812" y="1601"/>
                    <a:ext cx="4" cy="2"/>
                  </a:xfrm>
                  <a:custGeom>
                    <a:avLst/>
                    <a:gdLst>
                      <a:gd name="T0" fmla="*/ 4 w 4"/>
                      <a:gd name="T1" fmla="*/ 2 h 2"/>
                      <a:gd name="T2" fmla="*/ 4 w 4"/>
                      <a:gd name="T3" fmla="*/ 2 h 2"/>
                      <a:gd name="T4" fmla="*/ 4 w 4"/>
                      <a:gd name="T5" fmla="*/ 2 h 2"/>
                      <a:gd name="T6" fmla="*/ 2 w 4"/>
                      <a:gd name="T7" fmla="*/ 2 h 2"/>
                      <a:gd name="T8" fmla="*/ 2 w 4"/>
                      <a:gd name="T9" fmla="*/ 2 h 2"/>
                      <a:gd name="T10" fmla="*/ 2 w 4"/>
                      <a:gd name="T11" fmla="*/ 2 h 2"/>
                      <a:gd name="T12" fmla="*/ 0 w 4"/>
                      <a:gd name="T13" fmla="*/ 2 h 2"/>
                      <a:gd name="T14" fmla="*/ 0 w 4"/>
                      <a:gd name="T15" fmla="*/ 2 h 2"/>
                      <a:gd name="T16" fmla="*/ 0 w 4"/>
                      <a:gd name="T17" fmla="*/ 0 h 2"/>
                      <a:gd name="T18" fmla="*/ 2 w 4"/>
                      <a:gd name="T19" fmla="*/ 0 h 2"/>
                      <a:gd name="T20" fmla="*/ 2 w 4"/>
                      <a:gd name="T21" fmla="*/ 0 h 2"/>
                      <a:gd name="T22" fmla="*/ 2 w 4"/>
                      <a:gd name="T23" fmla="*/ 0 h 2"/>
                      <a:gd name="T24" fmla="*/ 4 w 4"/>
                      <a:gd name="T25" fmla="*/ 0 h 2"/>
                      <a:gd name="T26" fmla="*/ 4 w 4"/>
                      <a:gd name="T27" fmla="*/ 0 h 2"/>
                      <a:gd name="T28" fmla="*/ 4 w 4"/>
                      <a:gd name="T29" fmla="*/ 0 h 2"/>
                      <a:gd name="T30" fmla="*/ 4 w 4"/>
                      <a:gd name="T31" fmla="*/ 0 h 2"/>
                      <a:gd name="T32" fmla="*/ 4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4" y="2"/>
                        </a:moveTo>
                        <a:lnTo>
                          <a:pt x="4" y="2"/>
                        </a:lnTo>
                        <a:lnTo>
                          <a:pt x="4" y="2"/>
                        </a:lnTo>
                        <a:lnTo>
                          <a:pt x="2" y="2"/>
                        </a:lnTo>
                        <a:lnTo>
                          <a:pt x="2" y="2"/>
                        </a:lnTo>
                        <a:lnTo>
                          <a:pt x="2" y="2"/>
                        </a:lnTo>
                        <a:lnTo>
                          <a:pt x="0" y="2"/>
                        </a:lnTo>
                        <a:lnTo>
                          <a:pt x="0" y="2"/>
                        </a:lnTo>
                        <a:lnTo>
                          <a:pt x="0" y="0"/>
                        </a:lnTo>
                        <a:lnTo>
                          <a:pt x="2" y="0"/>
                        </a:lnTo>
                        <a:lnTo>
                          <a:pt x="2" y="0"/>
                        </a:lnTo>
                        <a:lnTo>
                          <a:pt x="2" y="0"/>
                        </a:lnTo>
                        <a:lnTo>
                          <a:pt x="4" y="0"/>
                        </a:lnTo>
                        <a:lnTo>
                          <a:pt x="4" y="0"/>
                        </a:lnTo>
                        <a:lnTo>
                          <a:pt x="4" y="0"/>
                        </a:lnTo>
                        <a:lnTo>
                          <a:pt x="4" y="0"/>
                        </a:lnTo>
                        <a:lnTo>
                          <a:pt x="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8" name="Freeform 621">
                    <a:extLst>
                      <a:ext uri="{FF2B5EF4-FFF2-40B4-BE49-F238E27FC236}">
                        <a16:creationId xmlns:a16="http://schemas.microsoft.com/office/drawing/2014/main" id="{0AA8E17C-9759-48E0-AFF6-DAC12BAD2CA9}"/>
                      </a:ext>
                    </a:extLst>
                  </p:cNvPr>
                  <p:cNvSpPr>
                    <a:spLocks/>
                  </p:cNvSpPr>
                  <p:nvPr/>
                </p:nvSpPr>
                <p:spPr bwMode="auto">
                  <a:xfrm>
                    <a:off x="10898" y="1528"/>
                    <a:ext cx="4" cy="2"/>
                  </a:xfrm>
                  <a:custGeom>
                    <a:avLst/>
                    <a:gdLst>
                      <a:gd name="T0" fmla="*/ 0 w 4"/>
                      <a:gd name="T1" fmla="*/ 2 h 2"/>
                      <a:gd name="T2" fmla="*/ 0 w 4"/>
                      <a:gd name="T3" fmla="*/ 2 h 2"/>
                      <a:gd name="T4" fmla="*/ 0 w 4"/>
                      <a:gd name="T5" fmla="*/ 2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4 w 4"/>
                      <a:gd name="T21" fmla="*/ 0 h 2"/>
                      <a:gd name="T22" fmla="*/ 4 w 4"/>
                      <a:gd name="T23" fmla="*/ 0 h 2"/>
                      <a:gd name="T24" fmla="*/ 4 w 4"/>
                      <a:gd name="T25" fmla="*/ 0 h 2"/>
                      <a:gd name="T26" fmla="*/ 4 w 4"/>
                      <a:gd name="T27" fmla="*/ 0 h 2"/>
                      <a:gd name="T28" fmla="*/ 4 w 4"/>
                      <a:gd name="T29" fmla="*/ 0 h 2"/>
                      <a:gd name="T30" fmla="*/ 2 w 4"/>
                      <a:gd name="T31" fmla="*/ 0 h 2"/>
                      <a:gd name="T32" fmla="*/ 2 w 4"/>
                      <a:gd name="T33" fmla="*/ 0 h 2"/>
                      <a:gd name="T34" fmla="*/ 0 w 4"/>
                      <a:gd name="T35" fmla="*/ 0 h 2"/>
                      <a:gd name="T36" fmla="*/ 0 w 4"/>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
                        <a:moveTo>
                          <a:pt x="0" y="2"/>
                        </a:moveTo>
                        <a:lnTo>
                          <a:pt x="0" y="2"/>
                        </a:lnTo>
                        <a:lnTo>
                          <a:pt x="0" y="2"/>
                        </a:lnTo>
                        <a:lnTo>
                          <a:pt x="0" y="0"/>
                        </a:lnTo>
                        <a:lnTo>
                          <a:pt x="0" y="0"/>
                        </a:lnTo>
                        <a:lnTo>
                          <a:pt x="0" y="0"/>
                        </a:lnTo>
                        <a:lnTo>
                          <a:pt x="0" y="0"/>
                        </a:lnTo>
                        <a:lnTo>
                          <a:pt x="0" y="0"/>
                        </a:lnTo>
                        <a:lnTo>
                          <a:pt x="2" y="0"/>
                        </a:lnTo>
                        <a:lnTo>
                          <a:pt x="2" y="0"/>
                        </a:lnTo>
                        <a:lnTo>
                          <a:pt x="4" y="0"/>
                        </a:lnTo>
                        <a:lnTo>
                          <a:pt x="4" y="0"/>
                        </a:lnTo>
                        <a:lnTo>
                          <a:pt x="4" y="0"/>
                        </a:lnTo>
                        <a:lnTo>
                          <a:pt x="4" y="0"/>
                        </a:lnTo>
                        <a:lnTo>
                          <a:pt x="4" y="0"/>
                        </a:lnTo>
                        <a:lnTo>
                          <a:pt x="2" y="0"/>
                        </a:lnTo>
                        <a:lnTo>
                          <a:pt x="2"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69" name="Freeform 622">
                    <a:extLst>
                      <a:ext uri="{FF2B5EF4-FFF2-40B4-BE49-F238E27FC236}">
                        <a16:creationId xmlns:a16="http://schemas.microsoft.com/office/drawing/2014/main" id="{8A859E36-6813-474F-97E6-6D00FA66997F}"/>
                      </a:ext>
                    </a:extLst>
                  </p:cNvPr>
                  <p:cNvSpPr>
                    <a:spLocks/>
                  </p:cNvSpPr>
                  <p:nvPr/>
                </p:nvSpPr>
                <p:spPr bwMode="auto">
                  <a:xfrm>
                    <a:off x="10898" y="1528"/>
                    <a:ext cx="4" cy="2"/>
                  </a:xfrm>
                  <a:custGeom>
                    <a:avLst/>
                    <a:gdLst>
                      <a:gd name="T0" fmla="*/ 0 w 4"/>
                      <a:gd name="T1" fmla="*/ 2 h 2"/>
                      <a:gd name="T2" fmla="*/ 0 w 4"/>
                      <a:gd name="T3" fmla="*/ 2 h 2"/>
                      <a:gd name="T4" fmla="*/ 0 w 4"/>
                      <a:gd name="T5" fmla="*/ 2 h 2"/>
                      <a:gd name="T6" fmla="*/ 0 w 4"/>
                      <a:gd name="T7" fmla="*/ 0 h 2"/>
                      <a:gd name="T8" fmla="*/ 0 w 4"/>
                      <a:gd name="T9" fmla="*/ 0 h 2"/>
                      <a:gd name="T10" fmla="*/ 0 w 4"/>
                      <a:gd name="T11" fmla="*/ 0 h 2"/>
                      <a:gd name="T12" fmla="*/ 0 w 4"/>
                      <a:gd name="T13" fmla="*/ 0 h 2"/>
                      <a:gd name="T14" fmla="*/ 0 w 4"/>
                      <a:gd name="T15" fmla="*/ 0 h 2"/>
                      <a:gd name="T16" fmla="*/ 2 w 4"/>
                      <a:gd name="T17" fmla="*/ 0 h 2"/>
                      <a:gd name="T18" fmla="*/ 2 w 4"/>
                      <a:gd name="T19" fmla="*/ 0 h 2"/>
                      <a:gd name="T20" fmla="*/ 4 w 4"/>
                      <a:gd name="T21" fmla="*/ 0 h 2"/>
                      <a:gd name="T22" fmla="*/ 4 w 4"/>
                      <a:gd name="T23" fmla="*/ 0 h 2"/>
                      <a:gd name="T24" fmla="*/ 4 w 4"/>
                      <a:gd name="T25" fmla="*/ 0 h 2"/>
                      <a:gd name="T26" fmla="*/ 4 w 4"/>
                      <a:gd name="T27" fmla="*/ 0 h 2"/>
                      <a:gd name="T28" fmla="*/ 4 w 4"/>
                      <a:gd name="T29" fmla="*/ 0 h 2"/>
                      <a:gd name="T30" fmla="*/ 2 w 4"/>
                      <a:gd name="T31" fmla="*/ 0 h 2"/>
                      <a:gd name="T32" fmla="*/ 2 w 4"/>
                      <a:gd name="T33" fmla="*/ 0 h 2"/>
                      <a:gd name="T34" fmla="*/ 0 w 4"/>
                      <a:gd name="T35" fmla="*/ 0 h 2"/>
                      <a:gd name="T36" fmla="*/ 0 w 4"/>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
                        <a:moveTo>
                          <a:pt x="0" y="2"/>
                        </a:moveTo>
                        <a:lnTo>
                          <a:pt x="0" y="2"/>
                        </a:lnTo>
                        <a:lnTo>
                          <a:pt x="0" y="2"/>
                        </a:lnTo>
                        <a:lnTo>
                          <a:pt x="0" y="0"/>
                        </a:lnTo>
                        <a:lnTo>
                          <a:pt x="0" y="0"/>
                        </a:lnTo>
                        <a:lnTo>
                          <a:pt x="0" y="0"/>
                        </a:lnTo>
                        <a:lnTo>
                          <a:pt x="0" y="0"/>
                        </a:lnTo>
                        <a:lnTo>
                          <a:pt x="0" y="0"/>
                        </a:lnTo>
                        <a:lnTo>
                          <a:pt x="2" y="0"/>
                        </a:lnTo>
                        <a:lnTo>
                          <a:pt x="2" y="0"/>
                        </a:lnTo>
                        <a:lnTo>
                          <a:pt x="4" y="0"/>
                        </a:lnTo>
                        <a:lnTo>
                          <a:pt x="4" y="0"/>
                        </a:lnTo>
                        <a:lnTo>
                          <a:pt x="4" y="0"/>
                        </a:lnTo>
                        <a:lnTo>
                          <a:pt x="4" y="0"/>
                        </a:lnTo>
                        <a:lnTo>
                          <a:pt x="4" y="0"/>
                        </a:lnTo>
                        <a:lnTo>
                          <a:pt x="2" y="0"/>
                        </a:lnTo>
                        <a:lnTo>
                          <a:pt x="2"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0" name="Freeform 623">
                    <a:extLst>
                      <a:ext uri="{FF2B5EF4-FFF2-40B4-BE49-F238E27FC236}">
                        <a16:creationId xmlns:a16="http://schemas.microsoft.com/office/drawing/2014/main" id="{ECA68F73-6839-4DDD-9A3E-DC27A954F13F}"/>
                      </a:ext>
                    </a:extLst>
                  </p:cNvPr>
                  <p:cNvSpPr>
                    <a:spLocks/>
                  </p:cNvSpPr>
                  <p:nvPr/>
                </p:nvSpPr>
                <p:spPr bwMode="auto">
                  <a:xfrm>
                    <a:off x="10869" y="1521"/>
                    <a:ext cx="4" cy="3"/>
                  </a:xfrm>
                  <a:custGeom>
                    <a:avLst/>
                    <a:gdLst>
                      <a:gd name="T0" fmla="*/ 4 w 4"/>
                      <a:gd name="T1" fmla="*/ 0 h 3"/>
                      <a:gd name="T2" fmla="*/ 4 w 4"/>
                      <a:gd name="T3" fmla="*/ 0 h 3"/>
                      <a:gd name="T4" fmla="*/ 4 w 4"/>
                      <a:gd name="T5" fmla="*/ 2 h 3"/>
                      <a:gd name="T6" fmla="*/ 4 w 4"/>
                      <a:gd name="T7" fmla="*/ 2 h 3"/>
                      <a:gd name="T8" fmla="*/ 4 w 4"/>
                      <a:gd name="T9" fmla="*/ 2 h 3"/>
                      <a:gd name="T10" fmla="*/ 4 w 4"/>
                      <a:gd name="T11" fmla="*/ 3 h 3"/>
                      <a:gd name="T12" fmla="*/ 2 w 4"/>
                      <a:gd name="T13" fmla="*/ 3 h 3"/>
                      <a:gd name="T14" fmla="*/ 2 w 4"/>
                      <a:gd name="T15" fmla="*/ 3 h 3"/>
                      <a:gd name="T16" fmla="*/ 0 w 4"/>
                      <a:gd name="T17" fmla="*/ 3 h 3"/>
                      <a:gd name="T18" fmla="*/ 0 w 4"/>
                      <a:gd name="T19" fmla="*/ 3 h 3"/>
                      <a:gd name="T20" fmla="*/ 0 w 4"/>
                      <a:gd name="T21" fmla="*/ 3 h 3"/>
                      <a:gd name="T22" fmla="*/ 0 w 4"/>
                      <a:gd name="T23" fmla="*/ 2 h 3"/>
                      <a:gd name="T24" fmla="*/ 0 w 4"/>
                      <a:gd name="T25" fmla="*/ 2 h 3"/>
                      <a:gd name="T26" fmla="*/ 0 w 4"/>
                      <a:gd name="T27" fmla="*/ 2 h 3"/>
                      <a:gd name="T28" fmla="*/ 0 w 4"/>
                      <a:gd name="T29" fmla="*/ 2 h 3"/>
                      <a:gd name="T30" fmla="*/ 2 w 4"/>
                      <a:gd name="T31" fmla="*/ 2 h 3"/>
                      <a:gd name="T32" fmla="*/ 2 w 4"/>
                      <a:gd name="T33" fmla="*/ 2 h 3"/>
                      <a:gd name="T34" fmla="*/ 2 w 4"/>
                      <a:gd name="T35" fmla="*/ 0 h 3"/>
                      <a:gd name="T36" fmla="*/ 2 w 4"/>
                      <a:gd name="T37" fmla="*/ 0 h 3"/>
                      <a:gd name="T38" fmla="*/ 4 w 4"/>
                      <a:gd name="T39" fmla="*/ 0 h 3"/>
                      <a:gd name="T40" fmla="*/ 4 w 4"/>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4" y="0"/>
                        </a:moveTo>
                        <a:lnTo>
                          <a:pt x="4" y="0"/>
                        </a:lnTo>
                        <a:lnTo>
                          <a:pt x="4" y="2"/>
                        </a:lnTo>
                        <a:lnTo>
                          <a:pt x="4" y="2"/>
                        </a:lnTo>
                        <a:lnTo>
                          <a:pt x="4" y="2"/>
                        </a:lnTo>
                        <a:lnTo>
                          <a:pt x="4" y="3"/>
                        </a:lnTo>
                        <a:lnTo>
                          <a:pt x="2" y="3"/>
                        </a:lnTo>
                        <a:lnTo>
                          <a:pt x="2" y="3"/>
                        </a:lnTo>
                        <a:lnTo>
                          <a:pt x="0" y="3"/>
                        </a:lnTo>
                        <a:lnTo>
                          <a:pt x="0" y="3"/>
                        </a:lnTo>
                        <a:lnTo>
                          <a:pt x="0" y="3"/>
                        </a:lnTo>
                        <a:lnTo>
                          <a:pt x="0" y="2"/>
                        </a:lnTo>
                        <a:lnTo>
                          <a:pt x="0" y="2"/>
                        </a:lnTo>
                        <a:lnTo>
                          <a:pt x="0" y="2"/>
                        </a:lnTo>
                        <a:lnTo>
                          <a:pt x="0" y="2"/>
                        </a:lnTo>
                        <a:lnTo>
                          <a:pt x="2" y="2"/>
                        </a:lnTo>
                        <a:lnTo>
                          <a:pt x="2" y="2"/>
                        </a:lnTo>
                        <a:lnTo>
                          <a:pt x="2" y="0"/>
                        </a:lnTo>
                        <a:lnTo>
                          <a:pt x="2"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1" name="Freeform 624">
                    <a:extLst>
                      <a:ext uri="{FF2B5EF4-FFF2-40B4-BE49-F238E27FC236}">
                        <a16:creationId xmlns:a16="http://schemas.microsoft.com/office/drawing/2014/main" id="{8B652557-E606-4F2E-B52D-3F57CE327598}"/>
                      </a:ext>
                    </a:extLst>
                  </p:cNvPr>
                  <p:cNvSpPr>
                    <a:spLocks/>
                  </p:cNvSpPr>
                  <p:nvPr/>
                </p:nvSpPr>
                <p:spPr bwMode="auto">
                  <a:xfrm>
                    <a:off x="10869" y="1521"/>
                    <a:ext cx="4" cy="3"/>
                  </a:xfrm>
                  <a:custGeom>
                    <a:avLst/>
                    <a:gdLst>
                      <a:gd name="T0" fmla="*/ 4 w 4"/>
                      <a:gd name="T1" fmla="*/ 0 h 3"/>
                      <a:gd name="T2" fmla="*/ 4 w 4"/>
                      <a:gd name="T3" fmla="*/ 0 h 3"/>
                      <a:gd name="T4" fmla="*/ 4 w 4"/>
                      <a:gd name="T5" fmla="*/ 2 h 3"/>
                      <a:gd name="T6" fmla="*/ 4 w 4"/>
                      <a:gd name="T7" fmla="*/ 2 h 3"/>
                      <a:gd name="T8" fmla="*/ 4 w 4"/>
                      <a:gd name="T9" fmla="*/ 2 h 3"/>
                      <a:gd name="T10" fmla="*/ 4 w 4"/>
                      <a:gd name="T11" fmla="*/ 3 h 3"/>
                      <a:gd name="T12" fmla="*/ 2 w 4"/>
                      <a:gd name="T13" fmla="*/ 3 h 3"/>
                      <a:gd name="T14" fmla="*/ 2 w 4"/>
                      <a:gd name="T15" fmla="*/ 3 h 3"/>
                      <a:gd name="T16" fmla="*/ 0 w 4"/>
                      <a:gd name="T17" fmla="*/ 3 h 3"/>
                      <a:gd name="T18" fmla="*/ 0 w 4"/>
                      <a:gd name="T19" fmla="*/ 3 h 3"/>
                      <a:gd name="T20" fmla="*/ 0 w 4"/>
                      <a:gd name="T21" fmla="*/ 3 h 3"/>
                      <a:gd name="T22" fmla="*/ 0 w 4"/>
                      <a:gd name="T23" fmla="*/ 2 h 3"/>
                      <a:gd name="T24" fmla="*/ 0 w 4"/>
                      <a:gd name="T25" fmla="*/ 2 h 3"/>
                      <a:gd name="T26" fmla="*/ 0 w 4"/>
                      <a:gd name="T27" fmla="*/ 2 h 3"/>
                      <a:gd name="T28" fmla="*/ 0 w 4"/>
                      <a:gd name="T29" fmla="*/ 2 h 3"/>
                      <a:gd name="T30" fmla="*/ 2 w 4"/>
                      <a:gd name="T31" fmla="*/ 2 h 3"/>
                      <a:gd name="T32" fmla="*/ 2 w 4"/>
                      <a:gd name="T33" fmla="*/ 2 h 3"/>
                      <a:gd name="T34" fmla="*/ 2 w 4"/>
                      <a:gd name="T35" fmla="*/ 0 h 3"/>
                      <a:gd name="T36" fmla="*/ 2 w 4"/>
                      <a:gd name="T37" fmla="*/ 0 h 3"/>
                      <a:gd name="T38" fmla="*/ 4 w 4"/>
                      <a:gd name="T39" fmla="*/ 0 h 3"/>
                      <a:gd name="T40" fmla="*/ 4 w 4"/>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4" y="0"/>
                        </a:moveTo>
                        <a:lnTo>
                          <a:pt x="4" y="0"/>
                        </a:lnTo>
                        <a:lnTo>
                          <a:pt x="4" y="2"/>
                        </a:lnTo>
                        <a:lnTo>
                          <a:pt x="4" y="2"/>
                        </a:lnTo>
                        <a:lnTo>
                          <a:pt x="4" y="2"/>
                        </a:lnTo>
                        <a:lnTo>
                          <a:pt x="4" y="3"/>
                        </a:lnTo>
                        <a:lnTo>
                          <a:pt x="2" y="3"/>
                        </a:lnTo>
                        <a:lnTo>
                          <a:pt x="2" y="3"/>
                        </a:lnTo>
                        <a:lnTo>
                          <a:pt x="0" y="3"/>
                        </a:lnTo>
                        <a:lnTo>
                          <a:pt x="0" y="3"/>
                        </a:lnTo>
                        <a:lnTo>
                          <a:pt x="0" y="3"/>
                        </a:lnTo>
                        <a:lnTo>
                          <a:pt x="0" y="2"/>
                        </a:lnTo>
                        <a:lnTo>
                          <a:pt x="0" y="2"/>
                        </a:lnTo>
                        <a:lnTo>
                          <a:pt x="0" y="2"/>
                        </a:lnTo>
                        <a:lnTo>
                          <a:pt x="0" y="2"/>
                        </a:lnTo>
                        <a:lnTo>
                          <a:pt x="2" y="2"/>
                        </a:lnTo>
                        <a:lnTo>
                          <a:pt x="2" y="2"/>
                        </a:lnTo>
                        <a:lnTo>
                          <a:pt x="2" y="0"/>
                        </a:lnTo>
                        <a:lnTo>
                          <a:pt x="2"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2" name="Freeform 625">
                    <a:extLst>
                      <a:ext uri="{FF2B5EF4-FFF2-40B4-BE49-F238E27FC236}">
                        <a16:creationId xmlns:a16="http://schemas.microsoft.com/office/drawing/2014/main" id="{677BB97A-108C-48F3-A28B-212F9721ABB0}"/>
                      </a:ext>
                    </a:extLst>
                  </p:cNvPr>
                  <p:cNvSpPr>
                    <a:spLocks/>
                  </p:cNvSpPr>
                  <p:nvPr/>
                </p:nvSpPr>
                <p:spPr bwMode="auto">
                  <a:xfrm>
                    <a:off x="10865" y="1547"/>
                    <a:ext cx="6" cy="4"/>
                  </a:xfrm>
                  <a:custGeom>
                    <a:avLst/>
                    <a:gdLst>
                      <a:gd name="T0" fmla="*/ 6 w 6"/>
                      <a:gd name="T1" fmla="*/ 4 h 4"/>
                      <a:gd name="T2" fmla="*/ 4 w 6"/>
                      <a:gd name="T3" fmla="*/ 4 h 4"/>
                      <a:gd name="T4" fmla="*/ 4 w 6"/>
                      <a:gd name="T5" fmla="*/ 4 h 4"/>
                      <a:gd name="T6" fmla="*/ 4 w 6"/>
                      <a:gd name="T7" fmla="*/ 4 h 4"/>
                      <a:gd name="T8" fmla="*/ 4 w 6"/>
                      <a:gd name="T9" fmla="*/ 4 h 4"/>
                      <a:gd name="T10" fmla="*/ 2 w 6"/>
                      <a:gd name="T11" fmla="*/ 4 h 4"/>
                      <a:gd name="T12" fmla="*/ 2 w 6"/>
                      <a:gd name="T13" fmla="*/ 4 h 4"/>
                      <a:gd name="T14" fmla="*/ 2 w 6"/>
                      <a:gd name="T15" fmla="*/ 2 h 4"/>
                      <a:gd name="T16" fmla="*/ 0 w 6"/>
                      <a:gd name="T17" fmla="*/ 2 h 4"/>
                      <a:gd name="T18" fmla="*/ 0 w 6"/>
                      <a:gd name="T19" fmla="*/ 2 h 4"/>
                      <a:gd name="T20" fmla="*/ 0 w 6"/>
                      <a:gd name="T21" fmla="*/ 0 h 4"/>
                      <a:gd name="T22" fmla="*/ 2 w 6"/>
                      <a:gd name="T23" fmla="*/ 0 h 4"/>
                      <a:gd name="T24" fmla="*/ 2 w 6"/>
                      <a:gd name="T25" fmla="*/ 2 h 4"/>
                      <a:gd name="T26" fmla="*/ 2 w 6"/>
                      <a:gd name="T27" fmla="*/ 2 h 4"/>
                      <a:gd name="T28" fmla="*/ 4 w 6"/>
                      <a:gd name="T29" fmla="*/ 2 h 4"/>
                      <a:gd name="T30" fmla="*/ 4 w 6"/>
                      <a:gd name="T31" fmla="*/ 2 h 4"/>
                      <a:gd name="T32" fmla="*/ 4 w 6"/>
                      <a:gd name="T33" fmla="*/ 2 h 4"/>
                      <a:gd name="T34" fmla="*/ 4 w 6"/>
                      <a:gd name="T35" fmla="*/ 2 h 4"/>
                      <a:gd name="T36" fmla="*/ 4 w 6"/>
                      <a:gd name="T37" fmla="*/ 2 h 4"/>
                      <a:gd name="T38" fmla="*/ 6 w 6"/>
                      <a:gd name="T39" fmla="*/ 2 h 4"/>
                      <a:gd name="T40" fmla="*/ 6 w 6"/>
                      <a:gd name="T41" fmla="*/ 2 h 4"/>
                      <a:gd name="T42" fmla="*/ 6 w 6"/>
                      <a:gd name="T43" fmla="*/ 4 h 4"/>
                      <a:gd name="T44" fmla="*/ 6 w 6"/>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
                        <a:moveTo>
                          <a:pt x="6" y="4"/>
                        </a:moveTo>
                        <a:lnTo>
                          <a:pt x="4" y="4"/>
                        </a:lnTo>
                        <a:lnTo>
                          <a:pt x="4" y="4"/>
                        </a:lnTo>
                        <a:lnTo>
                          <a:pt x="4" y="4"/>
                        </a:lnTo>
                        <a:lnTo>
                          <a:pt x="4" y="4"/>
                        </a:lnTo>
                        <a:lnTo>
                          <a:pt x="2" y="4"/>
                        </a:lnTo>
                        <a:lnTo>
                          <a:pt x="2" y="4"/>
                        </a:lnTo>
                        <a:lnTo>
                          <a:pt x="2" y="2"/>
                        </a:lnTo>
                        <a:lnTo>
                          <a:pt x="0" y="2"/>
                        </a:lnTo>
                        <a:lnTo>
                          <a:pt x="0" y="2"/>
                        </a:lnTo>
                        <a:lnTo>
                          <a:pt x="0" y="0"/>
                        </a:lnTo>
                        <a:lnTo>
                          <a:pt x="2" y="0"/>
                        </a:lnTo>
                        <a:lnTo>
                          <a:pt x="2" y="2"/>
                        </a:lnTo>
                        <a:lnTo>
                          <a:pt x="2" y="2"/>
                        </a:lnTo>
                        <a:lnTo>
                          <a:pt x="4" y="2"/>
                        </a:lnTo>
                        <a:lnTo>
                          <a:pt x="4" y="2"/>
                        </a:lnTo>
                        <a:lnTo>
                          <a:pt x="4" y="2"/>
                        </a:lnTo>
                        <a:lnTo>
                          <a:pt x="4" y="2"/>
                        </a:lnTo>
                        <a:lnTo>
                          <a:pt x="4" y="2"/>
                        </a:lnTo>
                        <a:lnTo>
                          <a:pt x="6" y="2"/>
                        </a:lnTo>
                        <a:lnTo>
                          <a:pt x="6" y="2"/>
                        </a:lnTo>
                        <a:lnTo>
                          <a:pt x="6" y="4"/>
                        </a:lnTo>
                        <a:lnTo>
                          <a:pt x="6"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3" name="Freeform 626">
                    <a:extLst>
                      <a:ext uri="{FF2B5EF4-FFF2-40B4-BE49-F238E27FC236}">
                        <a16:creationId xmlns:a16="http://schemas.microsoft.com/office/drawing/2014/main" id="{91839030-DCB7-4BFA-9FB5-92E873CA65D5}"/>
                      </a:ext>
                    </a:extLst>
                  </p:cNvPr>
                  <p:cNvSpPr>
                    <a:spLocks/>
                  </p:cNvSpPr>
                  <p:nvPr/>
                </p:nvSpPr>
                <p:spPr bwMode="auto">
                  <a:xfrm>
                    <a:off x="10865" y="1547"/>
                    <a:ext cx="6" cy="4"/>
                  </a:xfrm>
                  <a:custGeom>
                    <a:avLst/>
                    <a:gdLst>
                      <a:gd name="T0" fmla="*/ 6 w 6"/>
                      <a:gd name="T1" fmla="*/ 4 h 4"/>
                      <a:gd name="T2" fmla="*/ 4 w 6"/>
                      <a:gd name="T3" fmla="*/ 4 h 4"/>
                      <a:gd name="T4" fmla="*/ 4 w 6"/>
                      <a:gd name="T5" fmla="*/ 4 h 4"/>
                      <a:gd name="T6" fmla="*/ 4 w 6"/>
                      <a:gd name="T7" fmla="*/ 4 h 4"/>
                      <a:gd name="T8" fmla="*/ 4 w 6"/>
                      <a:gd name="T9" fmla="*/ 4 h 4"/>
                      <a:gd name="T10" fmla="*/ 2 w 6"/>
                      <a:gd name="T11" fmla="*/ 4 h 4"/>
                      <a:gd name="T12" fmla="*/ 2 w 6"/>
                      <a:gd name="T13" fmla="*/ 4 h 4"/>
                      <a:gd name="T14" fmla="*/ 2 w 6"/>
                      <a:gd name="T15" fmla="*/ 2 h 4"/>
                      <a:gd name="T16" fmla="*/ 0 w 6"/>
                      <a:gd name="T17" fmla="*/ 2 h 4"/>
                      <a:gd name="T18" fmla="*/ 0 w 6"/>
                      <a:gd name="T19" fmla="*/ 2 h 4"/>
                      <a:gd name="T20" fmla="*/ 0 w 6"/>
                      <a:gd name="T21" fmla="*/ 0 h 4"/>
                      <a:gd name="T22" fmla="*/ 2 w 6"/>
                      <a:gd name="T23" fmla="*/ 0 h 4"/>
                      <a:gd name="T24" fmla="*/ 2 w 6"/>
                      <a:gd name="T25" fmla="*/ 2 h 4"/>
                      <a:gd name="T26" fmla="*/ 2 w 6"/>
                      <a:gd name="T27" fmla="*/ 2 h 4"/>
                      <a:gd name="T28" fmla="*/ 4 w 6"/>
                      <a:gd name="T29" fmla="*/ 2 h 4"/>
                      <a:gd name="T30" fmla="*/ 4 w 6"/>
                      <a:gd name="T31" fmla="*/ 2 h 4"/>
                      <a:gd name="T32" fmla="*/ 4 w 6"/>
                      <a:gd name="T33" fmla="*/ 2 h 4"/>
                      <a:gd name="T34" fmla="*/ 4 w 6"/>
                      <a:gd name="T35" fmla="*/ 2 h 4"/>
                      <a:gd name="T36" fmla="*/ 4 w 6"/>
                      <a:gd name="T37" fmla="*/ 2 h 4"/>
                      <a:gd name="T38" fmla="*/ 6 w 6"/>
                      <a:gd name="T39" fmla="*/ 2 h 4"/>
                      <a:gd name="T40" fmla="*/ 6 w 6"/>
                      <a:gd name="T41" fmla="*/ 2 h 4"/>
                      <a:gd name="T42" fmla="*/ 6 w 6"/>
                      <a:gd name="T43" fmla="*/ 4 h 4"/>
                      <a:gd name="T44" fmla="*/ 6 w 6"/>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
                        <a:moveTo>
                          <a:pt x="6" y="4"/>
                        </a:moveTo>
                        <a:lnTo>
                          <a:pt x="4" y="4"/>
                        </a:lnTo>
                        <a:lnTo>
                          <a:pt x="4" y="4"/>
                        </a:lnTo>
                        <a:lnTo>
                          <a:pt x="4" y="4"/>
                        </a:lnTo>
                        <a:lnTo>
                          <a:pt x="4" y="4"/>
                        </a:lnTo>
                        <a:lnTo>
                          <a:pt x="2" y="4"/>
                        </a:lnTo>
                        <a:lnTo>
                          <a:pt x="2" y="4"/>
                        </a:lnTo>
                        <a:lnTo>
                          <a:pt x="2" y="2"/>
                        </a:lnTo>
                        <a:lnTo>
                          <a:pt x="0" y="2"/>
                        </a:lnTo>
                        <a:lnTo>
                          <a:pt x="0" y="2"/>
                        </a:lnTo>
                        <a:lnTo>
                          <a:pt x="0" y="0"/>
                        </a:lnTo>
                        <a:lnTo>
                          <a:pt x="2" y="0"/>
                        </a:lnTo>
                        <a:lnTo>
                          <a:pt x="2" y="2"/>
                        </a:lnTo>
                        <a:lnTo>
                          <a:pt x="2" y="2"/>
                        </a:lnTo>
                        <a:lnTo>
                          <a:pt x="4" y="2"/>
                        </a:lnTo>
                        <a:lnTo>
                          <a:pt x="4" y="2"/>
                        </a:lnTo>
                        <a:lnTo>
                          <a:pt x="4" y="2"/>
                        </a:lnTo>
                        <a:lnTo>
                          <a:pt x="4" y="2"/>
                        </a:lnTo>
                        <a:lnTo>
                          <a:pt x="4" y="2"/>
                        </a:lnTo>
                        <a:lnTo>
                          <a:pt x="6" y="2"/>
                        </a:lnTo>
                        <a:lnTo>
                          <a:pt x="6" y="2"/>
                        </a:lnTo>
                        <a:lnTo>
                          <a:pt x="6" y="4"/>
                        </a:lnTo>
                        <a:lnTo>
                          <a:pt x="6"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4" name="Freeform 627">
                    <a:extLst>
                      <a:ext uri="{FF2B5EF4-FFF2-40B4-BE49-F238E27FC236}">
                        <a16:creationId xmlns:a16="http://schemas.microsoft.com/office/drawing/2014/main" id="{5AC6FF75-F89D-4313-B938-3B3E5BF0DC87}"/>
                      </a:ext>
                    </a:extLst>
                  </p:cNvPr>
                  <p:cNvSpPr>
                    <a:spLocks/>
                  </p:cNvSpPr>
                  <p:nvPr/>
                </p:nvSpPr>
                <p:spPr bwMode="auto">
                  <a:xfrm>
                    <a:off x="10854" y="1561"/>
                    <a:ext cx="10" cy="6"/>
                  </a:xfrm>
                  <a:custGeom>
                    <a:avLst/>
                    <a:gdLst>
                      <a:gd name="T0" fmla="*/ 10 w 10"/>
                      <a:gd name="T1" fmla="*/ 6 h 6"/>
                      <a:gd name="T2" fmla="*/ 8 w 10"/>
                      <a:gd name="T3" fmla="*/ 6 h 6"/>
                      <a:gd name="T4" fmla="*/ 8 w 10"/>
                      <a:gd name="T5" fmla="*/ 6 h 6"/>
                      <a:gd name="T6" fmla="*/ 6 w 10"/>
                      <a:gd name="T7" fmla="*/ 6 h 6"/>
                      <a:gd name="T8" fmla="*/ 6 w 10"/>
                      <a:gd name="T9" fmla="*/ 4 h 6"/>
                      <a:gd name="T10" fmla="*/ 6 w 10"/>
                      <a:gd name="T11" fmla="*/ 4 h 6"/>
                      <a:gd name="T12" fmla="*/ 6 w 10"/>
                      <a:gd name="T13" fmla="*/ 4 h 6"/>
                      <a:gd name="T14" fmla="*/ 6 w 10"/>
                      <a:gd name="T15" fmla="*/ 6 h 6"/>
                      <a:gd name="T16" fmla="*/ 4 w 10"/>
                      <a:gd name="T17" fmla="*/ 6 h 6"/>
                      <a:gd name="T18" fmla="*/ 4 w 10"/>
                      <a:gd name="T19" fmla="*/ 6 h 6"/>
                      <a:gd name="T20" fmla="*/ 4 w 10"/>
                      <a:gd name="T21" fmla="*/ 6 h 6"/>
                      <a:gd name="T22" fmla="*/ 2 w 10"/>
                      <a:gd name="T23" fmla="*/ 6 h 6"/>
                      <a:gd name="T24" fmla="*/ 2 w 10"/>
                      <a:gd name="T25" fmla="*/ 6 h 6"/>
                      <a:gd name="T26" fmla="*/ 0 w 10"/>
                      <a:gd name="T27" fmla="*/ 6 h 6"/>
                      <a:gd name="T28" fmla="*/ 0 w 10"/>
                      <a:gd name="T29" fmla="*/ 4 h 6"/>
                      <a:gd name="T30" fmla="*/ 0 w 10"/>
                      <a:gd name="T31" fmla="*/ 4 h 6"/>
                      <a:gd name="T32" fmla="*/ 0 w 10"/>
                      <a:gd name="T33" fmla="*/ 4 h 6"/>
                      <a:gd name="T34" fmla="*/ 0 w 10"/>
                      <a:gd name="T35" fmla="*/ 2 h 6"/>
                      <a:gd name="T36" fmla="*/ 0 w 10"/>
                      <a:gd name="T37" fmla="*/ 2 h 6"/>
                      <a:gd name="T38" fmla="*/ 2 w 10"/>
                      <a:gd name="T39" fmla="*/ 2 h 6"/>
                      <a:gd name="T40" fmla="*/ 2 w 10"/>
                      <a:gd name="T41" fmla="*/ 2 h 6"/>
                      <a:gd name="T42" fmla="*/ 2 w 10"/>
                      <a:gd name="T43" fmla="*/ 2 h 6"/>
                      <a:gd name="T44" fmla="*/ 4 w 10"/>
                      <a:gd name="T45" fmla="*/ 2 h 6"/>
                      <a:gd name="T46" fmla="*/ 4 w 10"/>
                      <a:gd name="T47" fmla="*/ 2 h 6"/>
                      <a:gd name="T48" fmla="*/ 4 w 10"/>
                      <a:gd name="T49" fmla="*/ 2 h 6"/>
                      <a:gd name="T50" fmla="*/ 6 w 10"/>
                      <a:gd name="T51" fmla="*/ 2 h 6"/>
                      <a:gd name="T52" fmla="*/ 6 w 10"/>
                      <a:gd name="T53" fmla="*/ 2 h 6"/>
                      <a:gd name="T54" fmla="*/ 6 w 10"/>
                      <a:gd name="T55" fmla="*/ 0 h 6"/>
                      <a:gd name="T56" fmla="*/ 6 w 10"/>
                      <a:gd name="T57" fmla="*/ 0 h 6"/>
                      <a:gd name="T58" fmla="*/ 6 w 10"/>
                      <a:gd name="T59" fmla="*/ 0 h 6"/>
                      <a:gd name="T60" fmla="*/ 6 w 10"/>
                      <a:gd name="T61" fmla="*/ 0 h 6"/>
                      <a:gd name="T62" fmla="*/ 6 w 10"/>
                      <a:gd name="T63" fmla="*/ 0 h 6"/>
                      <a:gd name="T64" fmla="*/ 6 w 10"/>
                      <a:gd name="T65" fmla="*/ 0 h 6"/>
                      <a:gd name="T66" fmla="*/ 6 w 10"/>
                      <a:gd name="T67" fmla="*/ 2 h 6"/>
                      <a:gd name="T68" fmla="*/ 6 w 10"/>
                      <a:gd name="T69" fmla="*/ 2 h 6"/>
                      <a:gd name="T70" fmla="*/ 8 w 10"/>
                      <a:gd name="T71" fmla="*/ 2 h 6"/>
                      <a:gd name="T72" fmla="*/ 8 w 10"/>
                      <a:gd name="T73" fmla="*/ 2 h 6"/>
                      <a:gd name="T74" fmla="*/ 8 w 10"/>
                      <a:gd name="T75" fmla="*/ 4 h 6"/>
                      <a:gd name="T76" fmla="*/ 10 w 10"/>
                      <a:gd name="T77" fmla="*/ 4 h 6"/>
                      <a:gd name="T78" fmla="*/ 10 w 10"/>
                      <a:gd name="T79" fmla="*/ 4 h 6"/>
                      <a:gd name="T80" fmla="*/ 10 w 10"/>
                      <a:gd name="T8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6">
                        <a:moveTo>
                          <a:pt x="10" y="6"/>
                        </a:moveTo>
                        <a:lnTo>
                          <a:pt x="8" y="6"/>
                        </a:lnTo>
                        <a:lnTo>
                          <a:pt x="8" y="6"/>
                        </a:lnTo>
                        <a:lnTo>
                          <a:pt x="6" y="6"/>
                        </a:lnTo>
                        <a:lnTo>
                          <a:pt x="6" y="4"/>
                        </a:lnTo>
                        <a:lnTo>
                          <a:pt x="6" y="4"/>
                        </a:lnTo>
                        <a:lnTo>
                          <a:pt x="6" y="4"/>
                        </a:lnTo>
                        <a:lnTo>
                          <a:pt x="6" y="6"/>
                        </a:lnTo>
                        <a:lnTo>
                          <a:pt x="4" y="6"/>
                        </a:lnTo>
                        <a:lnTo>
                          <a:pt x="4" y="6"/>
                        </a:lnTo>
                        <a:lnTo>
                          <a:pt x="4" y="6"/>
                        </a:lnTo>
                        <a:lnTo>
                          <a:pt x="2" y="6"/>
                        </a:lnTo>
                        <a:lnTo>
                          <a:pt x="2" y="6"/>
                        </a:lnTo>
                        <a:lnTo>
                          <a:pt x="0" y="6"/>
                        </a:lnTo>
                        <a:lnTo>
                          <a:pt x="0" y="4"/>
                        </a:lnTo>
                        <a:lnTo>
                          <a:pt x="0" y="4"/>
                        </a:lnTo>
                        <a:lnTo>
                          <a:pt x="0" y="4"/>
                        </a:lnTo>
                        <a:lnTo>
                          <a:pt x="0" y="2"/>
                        </a:lnTo>
                        <a:lnTo>
                          <a:pt x="0" y="2"/>
                        </a:lnTo>
                        <a:lnTo>
                          <a:pt x="2" y="2"/>
                        </a:lnTo>
                        <a:lnTo>
                          <a:pt x="2" y="2"/>
                        </a:lnTo>
                        <a:lnTo>
                          <a:pt x="2" y="2"/>
                        </a:lnTo>
                        <a:lnTo>
                          <a:pt x="4" y="2"/>
                        </a:lnTo>
                        <a:lnTo>
                          <a:pt x="4" y="2"/>
                        </a:lnTo>
                        <a:lnTo>
                          <a:pt x="4" y="2"/>
                        </a:lnTo>
                        <a:lnTo>
                          <a:pt x="6" y="2"/>
                        </a:lnTo>
                        <a:lnTo>
                          <a:pt x="6" y="2"/>
                        </a:lnTo>
                        <a:lnTo>
                          <a:pt x="6" y="0"/>
                        </a:lnTo>
                        <a:lnTo>
                          <a:pt x="6" y="0"/>
                        </a:lnTo>
                        <a:lnTo>
                          <a:pt x="6" y="0"/>
                        </a:lnTo>
                        <a:lnTo>
                          <a:pt x="6" y="0"/>
                        </a:lnTo>
                        <a:lnTo>
                          <a:pt x="6" y="0"/>
                        </a:lnTo>
                        <a:lnTo>
                          <a:pt x="6" y="0"/>
                        </a:lnTo>
                        <a:lnTo>
                          <a:pt x="6" y="2"/>
                        </a:lnTo>
                        <a:lnTo>
                          <a:pt x="6" y="2"/>
                        </a:lnTo>
                        <a:lnTo>
                          <a:pt x="8" y="2"/>
                        </a:lnTo>
                        <a:lnTo>
                          <a:pt x="8" y="2"/>
                        </a:lnTo>
                        <a:lnTo>
                          <a:pt x="8" y="4"/>
                        </a:lnTo>
                        <a:lnTo>
                          <a:pt x="10" y="4"/>
                        </a:lnTo>
                        <a:lnTo>
                          <a:pt x="10" y="4"/>
                        </a:lnTo>
                        <a:lnTo>
                          <a:pt x="10" y="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5" name="Freeform 628">
                    <a:extLst>
                      <a:ext uri="{FF2B5EF4-FFF2-40B4-BE49-F238E27FC236}">
                        <a16:creationId xmlns:a16="http://schemas.microsoft.com/office/drawing/2014/main" id="{4DC40A5D-1C87-4684-918C-07D6F9B66FEC}"/>
                      </a:ext>
                    </a:extLst>
                  </p:cNvPr>
                  <p:cNvSpPr>
                    <a:spLocks/>
                  </p:cNvSpPr>
                  <p:nvPr/>
                </p:nvSpPr>
                <p:spPr bwMode="auto">
                  <a:xfrm>
                    <a:off x="10854" y="1561"/>
                    <a:ext cx="10" cy="6"/>
                  </a:xfrm>
                  <a:custGeom>
                    <a:avLst/>
                    <a:gdLst>
                      <a:gd name="T0" fmla="*/ 10 w 10"/>
                      <a:gd name="T1" fmla="*/ 6 h 6"/>
                      <a:gd name="T2" fmla="*/ 8 w 10"/>
                      <a:gd name="T3" fmla="*/ 6 h 6"/>
                      <a:gd name="T4" fmla="*/ 8 w 10"/>
                      <a:gd name="T5" fmla="*/ 6 h 6"/>
                      <a:gd name="T6" fmla="*/ 6 w 10"/>
                      <a:gd name="T7" fmla="*/ 6 h 6"/>
                      <a:gd name="T8" fmla="*/ 6 w 10"/>
                      <a:gd name="T9" fmla="*/ 4 h 6"/>
                      <a:gd name="T10" fmla="*/ 6 w 10"/>
                      <a:gd name="T11" fmla="*/ 4 h 6"/>
                      <a:gd name="T12" fmla="*/ 6 w 10"/>
                      <a:gd name="T13" fmla="*/ 4 h 6"/>
                      <a:gd name="T14" fmla="*/ 6 w 10"/>
                      <a:gd name="T15" fmla="*/ 6 h 6"/>
                      <a:gd name="T16" fmla="*/ 4 w 10"/>
                      <a:gd name="T17" fmla="*/ 6 h 6"/>
                      <a:gd name="T18" fmla="*/ 4 w 10"/>
                      <a:gd name="T19" fmla="*/ 6 h 6"/>
                      <a:gd name="T20" fmla="*/ 4 w 10"/>
                      <a:gd name="T21" fmla="*/ 6 h 6"/>
                      <a:gd name="T22" fmla="*/ 2 w 10"/>
                      <a:gd name="T23" fmla="*/ 6 h 6"/>
                      <a:gd name="T24" fmla="*/ 2 w 10"/>
                      <a:gd name="T25" fmla="*/ 6 h 6"/>
                      <a:gd name="T26" fmla="*/ 0 w 10"/>
                      <a:gd name="T27" fmla="*/ 6 h 6"/>
                      <a:gd name="T28" fmla="*/ 0 w 10"/>
                      <a:gd name="T29" fmla="*/ 4 h 6"/>
                      <a:gd name="T30" fmla="*/ 0 w 10"/>
                      <a:gd name="T31" fmla="*/ 4 h 6"/>
                      <a:gd name="T32" fmla="*/ 0 w 10"/>
                      <a:gd name="T33" fmla="*/ 4 h 6"/>
                      <a:gd name="T34" fmla="*/ 0 w 10"/>
                      <a:gd name="T35" fmla="*/ 2 h 6"/>
                      <a:gd name="T36" fmla="*/ 0 w 10"/>
                      <a:gd name="T37" fmla="*/ 2 h 6"/>
                      <a:gd name="T38" fmla="*/ 2 w 10"/>
                      <a:gd name="T39" fmla="*/ 2 h 6"/>
                      <a:gd name="T40" fmla="*/ 2 w 10"/>
                      <a:gd name="T41" fmla="*/ 2 h 6"/>
                      <a:gd name="T42" fmla="*/ 2 w 10"/>
                      <a:gd name="T43" fmla="*/ 2 h 6"/>
                      <a:gd name="T44" fmla="*/ 4 w 10"/>
                      <a:gd name="T45" fmla="*/ 2 h 6"/>
                      <a:gd name="T46" fmla="*/ 4 w 10"/>
                      <a:gd name="T47" fmla="*/ 2 h 6"/>
                      <a:gd name="T48" fmla="*/ 4 w 10"/>
                      <a:gd name="T49" fmla="*/ 2 h 6"/>
                      <a:gd name="T50" fmla="*/ 6 w 10"/>
                      <a:gd name="T51" fmla="*/ 2 h 6"/>
                      <a:gd name="T52" fmla="*/ 6 w 10"/>
                      <a:gd name="T53" fmla="*/ 2 h 6"/>
                      <a:gd name="T54" fmla="*/ 6 w 10"/>
                      <a:gd name="T55" fmla="*/ 0 h 6"/>
                      <a:gd name="T56" fmla="*/ 6 w 10"/>
                      <a:gd name="T57" fmla="*/ 0 h 6"/>
                      <a:gd name="T58" fmla="*/ 6 w 10"/>
                      <a:gd name="T59" fmla="*/ 0 h 6"/>
                      <a:gd name="T60" fmla="*/ 6 w 10"/>
                      <a:gd name="T61" fmla="*/ 0 h 6"/>
                      <a:gd name="T62" fmla="*/ 6 w 10"/>
                      <a:gd name="T63" fmla="*/ 0 h 6"/>
                      <a:gd name="T64" fmla="*/ 6 w 10"/>
                      <a:gd name="T65" fmla="*/ 0 h 6"/>
                      <a:gd name="T66" fmla="*/ 6 w 10"/>
                      <a:gd name="T67" fmla="*/ 2 h 6"/>
                      <a:gd name="T68" fmla="*/ 6 w 10"/>
                      <a:gd name="T69" fmla="*/ 2 h 6"/>
                      <a:gd name="T70" fmla="*/ 8 w 10"/>
                      <a:gd name="T71" fmla="*/ 2 h 6"/>
                      <a:gd name="T72" fmla="*/ 8 w 10"/>
                      <a:gd name="T73" fmla="*/ 2 h 6"/>
                      <a:gd name="T74" fmla="*/ 8 w 10"/>
                      <a:gd name="T75" fmla="*/ 4 h 6"/>
                      <a:gd name="T76" fmla="*/ 10 w 10"/>
                      <a:gd name="T77" fmla="*/ 4 h 6"/>
                      <a:gd name="T78" fmla="*/ 10 w 10"/>
                      <a:gd name="T79" fmla="*/ 4 h 6"/>
                      <a:gd name="T80" fmla="*/ 10 w 10"/>
                      <a:gd name="T81"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6">
                        <a:moveTo>
                          <a:pt x="10" y="6"/>
                        </a:moveTo>
                        <a:lnTo>
                          <a:pt x="8" y="6"/>
                        </a:lnTo>
                        <a:lnTo>
                          <a:pt x="8" y="6"/>
                        </a:lnTo>
                        <a:lnTo>
                          <a:pt x="6" y="6"/>
                        </a:lnTo>
                        <a:lnTo>
                          <a:pt x="6" y="4"/>
                        </a:lnTo>
                        <a:lnTo>
                          <a:pt x="6" y="4"/>
                        </a:lnTo>
                        <a:lnTo>
                          <a:pt x="6" y="4"/>
                        </a:lnTo>
                        <a:lnTo>
                          <a:pt x="6" y="6"/>
                        </a:lnTo>
                        <a:lnTo>
                          <a:pt x="4" y="6"/>
                        </a:lnTo>
                        <a:lnTo>
                          <a:pt x="4" y="6"/>
                        </a:lnTo>
                        <a:lnTo>
                          <a:pt x="4" y="6"/>
                        </a:lnTo>
                        <a:lnTo>
                          <a:pt x="2" y="6"/>
                        </a:lnTo>
                        <a:lnTo>
                          <a:pt x="2" y="6"/>
                        </a:lnTo>
                        <a:lnTo>
                          <a:pt x="0" y="6"/>
                        </a:lnTo>
                        <a:lnTo>
                          <a:pt x="0" y="4"/>
                        </a:lnTo>
                        <a:lnTo>
                          <a:pt x="0" y="4"/>
                        </a:lnTo>
                        <a:lnTo>
                          <a:pt x="0" y="4"/>
                        </a:lnTo>
                        <a:lnTo>
                          <a:pt x="0" y="2"/>
                        </a:lnTo>
                        <a:lnTo>
                          <a:pt x="0" y="2"/>
                        </a:lnTo>
                        <a:lnTo>
                          <a:pt x="2" y="2"/>
                        </a:lnTo>
                        <a:lnTo>
                          <a:pt x="2" y="2"/>
                        </a:lnTo>
                        <a:lnTo>
                          <a:pt x="2" y="2"/>
                        </a:lnTo>
                        <a:lnTo>
                          <a:pt x="4" y="2"/>
                        </a:lnTo>
                        <a:lnTo>
                          <a:pt x="4" y="2"/>
                        </a:lnTo>
                        <a:lnTo>
                          <a:pt x="4" y="2"/>
                        </a:lnTo>
                        <a:lnTo>
                          <a:pt x="6" y="2"/>
                        </a:lnTo>
                        <a:lnTo>
                          <a:pt x="6" y="2"/>
                        </a:lnTo>
                        <a:lnTo>
                          <a:pt x="6" y="0"/>
                        </a:lnTo>
                        <a:lnTo>
                          <a:pt x="6" y="0"/>
                        </a:lnTo>
                        <a:lnTo>
                          <a:pt x="6" y="0"/>
                        </a:lnTo>
                        <a:lnTo>
                          <a:pt x="6" y="0"/>
                        </a:lnTo>
                        <a:lnTo>
                          <a:pt x="6" y="0"/>
                        </a:lnTo>
                        <a:lnTo>
                          <a:pt x="6" y="0"/>
                        </a:lnTo>
                        <a:lnTo>
                          <a:pt x="6" y="2"/>
                        </a:lnTo>
                        <a:lnTo>
                          <a:pt x="6" y="2"/>
                        </a:lnTo>
                        <a:lnTo>
                          <a:pt x="8" y="2"/>
                        </a:lnTo>
                        <a:lnTo>
                          <a:pt x="8" y="2"/>
                        </a:lnTo>
                        <a:lnTo>
                          <a:pt x="8" y="4"/>
                        </a:lnTo>
                        <a:lnTo>
                          <a:pt x="10" y="4"/>
                        </a:lnTo>
                        <a:lnTo>
                          <a:pt x="10" y="4"/>
                        </a:lnTo>
                        <a:lnTo>
                          <a:pt x="10" y="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6" name="Freeform 629">
                    <a:extLst>
                      <a:ext uri="{FF2B5EF4-FFF2-40B4-BE49-F238E27FC236}">
                        <a16:creationId xmlns:a16="http://schemas.microsoft.com/office/drawing/2014/main" id="{ADCF0FB2-814B-470A-B25D-D42603A51170}"/>
                      </a:ext>
                    </a:extLst>
                  </p:cNvPr>
                  <p:cNvSpPr>
                    <a:spLocks/>
                  </p:cNvSpPr>
                  <p:nvPr/>
                </p:nvSpPr>
                <p:spPr bwMode="auto">
                  <a:xfrm>
                    <a:off x="10732" y="1450"/>
                    <a:ext cx="461" cy="272"/>
                  </a:xfrm>
                  <a:custGeom>
                    <a:avLst/>
                    <a:gdLst>
                      <a:gd name="T0" fmla="*/ 88 w 461"/>
                      <a:gd name="T1" fmla="*/ 255 h 272"/>
                      <a:gd name="T2" fmla="*/ 61 w 461"/>
                      <a:gd name="T3" fmla="*/ 270 h 272"/>
                      <a:gd name="T4" fmla="*/ 30 w 461"/>
                      <a:gd name="T5" fmla="*/ 266 h 272"/>
                      <a:gd name="T6" fmla="*/ 19 w 461"/>
                      <a:gd name="T7" fmla="*/ 247 h 272"/>
                      <a:gd name="T8" fmla="*/ 7 w 461"/>
                      <a:gd name="T9" fmla="*/ 232 h 272"/>
                      <a:gd name="T10" fmla="*/ 0 w 461"/>
                      <a:gd name="T11" fmla="*/ 207 h 272"/>
                      <a:gd name="T12" fmla="*/ 9 w 461"/>
                      <a:gd name="T13" fmla="*/ 189 h 272"/>
                      <a:gd name="T14" fmla="*/ 28 w 461"/>
                      <a:gd name="T15" fmla="*/ 174 h 272"/>
                      <a:gd name="T16" fmla="*/ 57 w 461"/>
                      <a:gd name="T17" fmla="*/ 164 h 272"/>
                      <a:gd name="T18" fmla="*/ 67 w 461"/>
                      <a:gd name="T19" fmla="*/ 153 h 272"/>
                      <a:gd name="T20" fmla="*/ 86 w 461"/>
                      <a:gd name="T21" fmla="*/ 151 h 272"/>
                      <a:gd name="T22" fmla="*/ 103 w 461"/>
                      <a:gd name="T23" fmla="*/ 136 h 272"/>
                      <a:gd name="T24" fmla="*/ 112 w 461"/>
                      <a:gd name="T25" fmla="*/ 128 h 272"/>
                      <a:gd name="T26" fmla="*/ 133 w 461"/>
                      <a:gd name="T27" fmla="*/ 113 h 272"/>
                      <a:gd name="T28" fmla="*/ 141 w 461"/>
                      <a:gd name="T29" fmla="*/ 101 h 272"/>
                      <a:gd name="T30" fmla="*/ 155 w 461"/>
                      <a:gd name="T31" fmla="*/ 86 h 272"/>
                      <a:gd name="T32" fmla="*/ 174 w 461"/>
                      <a:gd name="T33" fmla="*/ 76 h 272"/>
                      <a:gd name="T34" fmla="*/ 195 w 461"/>
                      <a:gd name="T35" fmla="*/ 61 h 272"/>
                      <a:gd name="T36" fmla="*/ 174 w 461"/>
                      <a:gd name="T37" fmla="*/ 63 h 272"/>
                      <a:gd name="T38" fmla="*/ 143 w 461"/>
                      <a:gd name="T39" fmla="*/ 71 h 272"/>
                      <a:gd name="T40" fmla="*/ 166 w 461"/>
                      <a:gd name="T41" fmla="*/ 59 h 272"/>
                      <a:gd name="T42" fmla="*/ 178 w 461"/>
                      <a:gd name="T43" fmla="*/ 46 h 272"/>
                      <a:gd name="T44" fmla="*/ 199 w 461"/>
                      <a:gd name="T45" fmla="*/ 42 h 272"/>
                      <a:gd name="T46" fmla="*/ 208 w 461"/>
                      <a:gd name="T47" fmla="*/ 51 h 272"/>
                      <a:gd name="T48" fmla="*/ 212 w 461"/>
                      <a:gd name="T49" fmla="*/ 40 h 272"/>
                      <a:gd name="T50" fmla="*/ 235 w 461"/>
                      <a:gd name="T51" fmla="*/ 30 h 272"/>
                      <a:gd name="T52" fmla="*/ 256 w 461"/>
                      <a:gd name="T53" fmla="*/ 21 h 272"/>
                      <a:gd name="T54" fmla="*/ 262 w 461"/>
                      <a:gd name="T55" fmla="*/ 30 h 272"/>
                      <a:gd name="T56" fmla="*/ 271 w 461"/>
                      <a:gd name="T57" fmla="*/ 25 h 272"/>
                      <a:gd name="T58" fmla="*/ 292 w 461"/>
                      <a:gd name="T59" fmla="*/ 17 h 272"/>
                      <a:gd name="T60" fmla="*/ 311 w 461"/>
                      <a:gd name="T61" fmla="*/ 15 h 272"/>
                      <a:gd name="T62" fmla="*/ 313 w 461"/>
                      <a:gd name="T63" fmla="*/ 9 h 272"/>
                      <a:gd name="T64" fmla="*/ 334 w 461"/>
                      <a:gd name="T65" fmla="*/ 9 h 272"/>
                      <a:gd name="T66" fmla="*/ 340 w 461"/>
                      <a:gd name="T67" fmla="*/ 5 h 272"/>
                      <a:gd name="T68" fmla="*/ 357 w 461"/>
                      <a:gd name="T69" fmla="*/ 2 h 272"/>
                      <a:gd name="T70" fmla="*/ 367 w 461"/>
                      <a:gd name="T71" fmla="*/ 13 h 272"/>
                      <a:gd name="T72" fmla="*/ 365 w 461"/>
                      <a:gd name="T73" fmla="*/ 13 h 272"/>
                      <a:gd name="T74" fmla="*/ 382 w 461"/>
                      <a:gd name="T75" fmla="*/ 15 h 272"/>
                      <a:gd name="T76" fmla="*/ 399 w 461"/>
                      <a:gd name="T77" fmla="*/ 2 h 272"/>
                      <a:gd name="T78" fmla="*/ 407 w 461"/>
                      <a:gd name="T79" fmla="*/ 13 h 272"/>
                      <a:gd name="T80" fmla="*/ 438 w 461"/>
                      <a:gd name="T81" fmla="*/ 11 h 272"/>
                      <a:gd name="T82" fmla="*/ 453 w 461"/>
                      <a:gd name="T83" fmla="*/ 21 h 272"/>
                      <a:gd name="T84" fmla="*/ 432 w 461"/>
                      <a:gd name="T85" fmla="*/ 25 h 272"/>
                      <a:gd name="T86" fmla="*/ 449 w 461"/>
                      <a:gd name="T87" fmla="*/ 34 h 272"/>
                      <a:gd name="T88" fmla="*/ 424 w 461"/>
                      <a:gd name="T89" fmla="*/ 46 h 272"/>
                      <a:gd name="T90" fmla="*/ 413 w 461"/>
                      <a:gd name="T91" fmla="*/ 30 h 272"/>
                      <a:gd name="T92" fmla="*/ 384 w 461"/>
                      <a:gd name="T93" fmla="*/ 27 h 272"/>
                      <a:gd name="T94" fmla="*/ 363 w 461"/>
                      <a:gd name="T95" fmla="*/ 48 h 272"/>
                      <a:gd name="T96" fmla="*/ 334 w 461"/>
                      <a:gd name="T97" fmla="*/ 50 h 272"/>
                      <a:gd name="T98" fmla="*/ 304 w 461"/>
                      <a:gd name="T99" fmla="*/ 48 h 272"/>
                      <a:gd name="T100" fmla="*/ 279 w 461"/>
                      <a:gd name="T101" fmla="*/ 44 h 272"/>
                      <a:gd name="T102" fmla="*/ 267 w 461"/>
                      <a:gd name="T103" fmla="*/ 57 h 272"/>
                      <a:gd name="T104" fmla="*/ 233 w 461"/>
                      <a:gd name="T105" fmla="*/ 57 h 272"/>
                      <a:gd name="T106" fmla="*/ 208 w 461"/>
                      <a:gd name="T107" fmla="*/ 69 h 272"/>
                      <a:gd name="T108" fmla="*/ 197 w 461"/>
                      <a:gd name="T109" fmla="*/ 88 h 272"/>
                      <a:gd name="T110" fmla="*/ 174 w 461"/>
                      <a:gd name="T111" fmla="*/ 105 h 272"/>
                      <a:gd name="T112" fmla="*/ 160 w 461"/>
                      <a:gd name="T113" fmla="*/ 134 h 272"/>
                      <a:gd name="T114" fmla="*/ 151 w 461"/>
                      <a:gd name="T115" fmla="*/ 147 h 272"/>
                      <a:gd name="T116" fmla="*/ 128 w 461"/>
                      <a:gd name="T117" fmla="*/ 164 h 272"/>
                      <a:gd name="T118" fmla="*/ 130 w 461"/>
                      <a:gd name="T119" fmla="*/ 195 h 272"/>
                      <a:gd name="T120" fmla="*/ 133 w 461"/>
                      <a:gd name="T121" fmla="*/ 214 h 272"/>
                      <a:gd name="T122" fmla="*/ 126 w 461"/>
                      <a:gd name="T123" fmla="*/ 237 h 272"/>
                      <a:gd name="T124" fmla="*/ 111 w 461"/>
                      <a:gd name="T125" fmla="*/ 25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272">
                        <a:moveTo>
                          <a:pt x="107" y="249"/>
                        </a:moveTo>
                        <a:lnTo>
                          <a:pt x="107" y="247"/>
                        </a:lnTo>
                        <a:lnTo>
                          <a:pt x="105" y="247"/>
                        </a:lnTo>
                        <a:lnTo>
                          <a:pt x="105" y="247"/>
                        </a:lnTo>
                        <a:lnTo>
                          <a:pt x="105" y="247"/>
                        </a:lnTo>
                        <a:lnTo>
                          <a:pt x="105" y="247"/>
                        </a:lnTo>
                        <a:lnTo>
                          <a:pt x="105" y="245"/>
                        </a:lnTo>
                        <a:lnTo>
                          <a:pt x="105" y="245"/>
                        </a:lnTo>
                        <a:lnTo>
                          <a:pt x="105" y="245"/>
                        </a:lnTo>
                        <a:lnTo>
                          <a:pt x="105" y="245"/>
                        </a:lnTo>
                        <a:lnTo>
                          <a:pt x="105" y="245"/>
                        </a:lnTo>
                        <a:lnTo>
                          <a:pt x="103" y="245"/>
                        </a:lnTo>
                        <a:lnTo>
                          <a:pt x="103" y="243"/>
                        </a:lnTo>
                        <a:lnTo>
                          <a:pt x="103" y="243"/>
                        </a:lnTo>
                        <a:lnTo>
                          <a:pt x="101" y="243"/>
                        </a:lnTo>
                        <a:lnTo>
                          <a:pt x="101" y="245"/>
                        </a:lnTo>
                        <a:lnTo>
                          <a:pt x="101" y="245"/>
                        </a:lnTo>
                        <a:lnTo>
                          <a:pt x="101" y="245"/>
                        </a:lnTo>
                        <a:lnTo>
                          <a:pt x="103" y="245"/>
                        </a:lnTo>
                        <a:lnTo>
                          <a:pt x="103" y="247"/>
                        </a:lnTo>
                        <a:lnTo>
                          <a:pt x="103" y="247"/>
                        </a:lnTo>
                        <a:lnTo>
                          <a:pt x="101" y="247"/>
                        </a:lnTo>
                        <a:lnTo>
                          <a:pt x="101" y="247"/>
                        </a:lnTo>
                        <a:lnTo>
                          <a:pt x="101" y="249"/>
                        </a:lnTo>
                        <a:lnTo>
                          <a:pt x="101" y="249"/>
                        </a:lnTo>
                        <a:lnTo>
                          <a:pt x="101" y="249"/>
                        </a:lnTo>
                        <a:lnTo>
                          <a:pt x="101" y="249"/>
                        </a:lnTo>
                        <a:lnTo>
                          <a:pt x="101" y="249"/>
                        </a:lnTo>
                        <a:lnTo>
                          <a:pt x="101" y="251"/>
                        </a:lnTo>
                        <a:lnTo>
                          <a:pt x="101" y="251"/>
                        </a:lnTo>
                        <a:lnTo>
                          <a:pt x="101" y="251"/>
                        </a:lnTo>
                        <a:lnTo>
                          <a:pt x="99" y="251"/>
                        </a:lnTo>
                        <a:lnTo>
                          <a:pt x="99" y="251"/>
                        </a:lnTo>
                        <a:lnTo>
                          <a:pt x="99" y="249"/>
                        </a:lnTo>
                        <a:lnTo>
                          <a:pt x="99" y="249"/>
                        </a:lnTo>
                        <a:lnTo>
                          <a:pt x="99" y="251"/>
                        </a:lnTo>
                        <a:lnTo>
                          <a:pt x="97" y="251"/>
                        </a:lnTo>
                        <a:lnTo>
                          <a:pt x="97" y="251"/>
                        </a:lnTo>
                        <a:lnTo>
                          <a:pt x="97" y="251"/>
                        </a:lnTo>
                        <a:lnTo>
                          <a:pt x="95" y="251"/>
                        </a:lnTo>
                        <a:lnTo>
                          <a:pt x="95" y="251"/>
                        </a:lnTo>
                        <a:lnTo>
                          <a:pt x="95" y="251"/>
                        </a:lnTo>
                        <a:lnTo>
                          <a:pt x="93" y="251"/>
                        </a:lnTo>
                        <a:lnTo>
                          <a:pt x="93" y="253"/>
                        </a:lnTo>
                        <a:lnTo>
                          <a:pt x="93" y="253"/>
                        </a:lnTo>
                        <a:lnTo>
                          <a:pt x="93" y="253"/>
                        </a:lnTo>
                        <a:lnTo>
                          <a:pt x="91" y="253"/>
                        </a:lnTo>
                        <a:lnTo>
                          <a:pt x="91" y="253"/>
                        </a:lnTo>
                        <a:lnTo>
                          <a:pt x="89" y="253"/>
                        </a:lnTo>
                        <a:lnTo>
                          <a:pt x="89" y="253"/>
                        </a:lnTo>
                        <a:lnTo>
                          <a:pt x="89" y="253"/>
                        </a:lnTo>
                        <a:lnTo>
                          <a:pt x="88" y="253"/>
                        </a:lnTo>
                        <a:lnTo>
                          <a:pt x="88" y="253"/>
                        </a:lnTo>
                        <a:lnTo>
                          <a:pt x="88" y="253"/>
                        </a:lnTo>
                        <a:lnTo>
                          <a:pt x="88" y="253"/>
                        </a:lnTo>
                        <a:lnTo>
                          <a:pt x="88" y="255"/>
                        </a:lnTo>
                        <a:lnTo>
                          <a:pt x="86" y="255"/>
                        </a:lnTo>
                        <a:lnTo>
                          <a:pt x="86" y="255"/>
                        </a:lnTo>
                        <a:lnTo>
                          <a:pt x="86" y="255"/>
                        </a:lnTo>
                        <a:lnTo>
                          <a:pt x="84" y="255"/>
                        </a:lnTo>
                        <a:lnTo>
                          <a:pt x="84" y="255"/>
                        </a:lnTo>
                        <a:lnTo>
                          <a:pt x="84" y="255"/>
                        </a:lnTo>
                        <a:lnTo>
                          <a:pt x="84" y="255"/>
                        </a:lnTo>
                        <a:lnTo>
                          <a:pt x="82" y="255"/>
                        </a:lnTo>
                        <a:lnTo>
                          <a:pt x="82" y="256"/>
                        </a:lnTo>
                        <a:lnTo>
                          <a:pt x="82" y="256"/>
                        </a:lnTo>
                        <a:lnTo>
                          <a:pt x="80" y="256"/>
                        </a:lnTo>
                        <a:lnTo>
                          <a:pt x="80" y="256"/>
                        </a:lnTo>
                        <a:lnTo>
                          <a:pt x="80" y="256"/>
                        </a:lnTo>
                        <a:lnTo>
                          <a:pt x="80" y="256"/>
                        </a:lnTo>
                        <a:lnTo>
                          <a:pt x="80" y="258"/>
                        </a:lnTo>
                        <a:lnTo>
                          <a:pt x="78" y="258"/>
                        </a:lnTo>
                        <a:lnTo>
                          <a:pt x="78" y="258"/>
                        </a:lnTo>
                        <a:lnTo>
                          <a:pt x="78" y="258"/>
                        </a:lnTo>
                        <a:lnTo>
                          <a:pt x="78" y="260"/>
                        </a:lnTo>
                        <a:lnTo>
                          <a:pt x="78" y="260"/>
                        </a:lnTo>
                        <a:lnTo>
                          <a:pt x="76" y="260"/>
                        </a:lnTo>
                        <a:lnTo>
                          <a:pt x="76" y="260"/>
                        </a:lnTo>
                        <a:lnTo>
                          <a:pt x="76" y="260"/>
                        </a:lnTo>
                        <a:lnTo>
                          <a:pt x="74" y="260"/>
                        </a:lnTo>
                        <a:lnTo>
                          <a:pt x="74" y="262"/>
                        </a:lnTo>
                        <a:lnTo>
                          <a:pt x="74" y="262"/>
                        </a:lnTo>
                        <a:lnTo>
                          <a:pt x="74" y="262"/>
                        </a:lnTo>
                        <a:lnTo>
                          <a:pt x="74" y="262"/>
                        </a:lnTo>
                        <a:lnTo>
                          <a:pt x="74" y="262"/>
                        </a:lnTo>
                        <a:lnTo>
                          <a:pt x="72" y="262"/>
                        </a:lnTo>
                        <a:lnTo>
                          <a:pt x="72" y="262"/>
                        </a:lnTo>
                        <a:lnTo>
                          <a:pt x="72" y="262"/>
                        </a:lnTo>
                        <a:lnTo>
                          <a:pt x="70" y="262"/>
                        </a:lnTo>
                        <a:lnTo>
                          <a:pt x="70" y="264"/>
                        </a:lnTo>
                        <a:lnTo>
                          <a:pt x="70" y="264"/>
                        </a:lnTo>
                        <a:lnTo>
                          <a:pt x="70" y="264"/>
                        </a:lnTo>
                        <a:lnTo>
                          <a:pt x="68" y="264"/>
                        </a:lnTo>
                        <a:lnTo>
                          <a:pt x="68" y="266"/>
                        </a:lnTo>
                        <a:lnTo>
                          <a:pt x="68" y="266"/>
                        </a:lnTo>
                        <a:lnTo>
                          <a:pt x="68" y="266"/>
                        </a:lnTo>
                        <a:lnTo>
                          <a:pt x="67" y="266"/>
                        </a:lnTo>
                        <a:lnTo>
                          <a:pt x="67" y="266"/>
                        </a:lnTo>
                        <a:lnTo>
                          <a:pt x="67" y="266"/>
                        </a:lnTo>
                        <a:lnTo>
                          <a:pt x="67" y="268"/>
                        </a:lnTo>
                        <a:lnTo>
                          <a:pt x="67" y="268"/>
                        </a:lnTo>
                        <a:lnTo>
                          <a:pt x="65" y="268"/>
                        </a:lnTo>
                        <a:lnTo>
                          <a:pt x="65" y="268"/>
                        </a:lnTo>
                        <a:lnTo>
                          <a:pt x="65" y="268"/>
                        </a:lnTo>
                        <a:lnTo>
                          <a:pt x="63" y="268"/>
                        </a:lnTo>
                        <a:lnTo>
                          <a:pt x="63" y="268"/>
                        </a:lnTo>
                        <a:lnTo>
                          <a:pt x="63" y="270"/>
                        </a:lnTo>
                        <a:lnTo>
                          <a:pt x="63" y="270"/>
                        </a:lnTo>
                        <a:lnTo>
                          <a:pt x="63" y="270"/>
                        </a:lnTo>
                        <a:lnTo>
                          <a:pt x="61" y="270"/>
                        </a:lnTo>
                        <a:lnTo>
                          <a:pt x="61" y="270"/>
                        </a:lnTo>
                        <a:lnTo>
                          <a:pt x="61" y="270"/>
                        </a:lnTo>
                        <a:lnTo>
                          <a:pt x="59" y="270"/>
                        </a:lnTo>
                        <a:lnTo>
                          <a:pt x="59" y="270"/>
                        </a:lnTo>
                        <a:lnTo>
                          <a:pt x="59" y="270"/>
                        </a:lnTo>
                        <a:lnTo>
                          <a:pt x="57" y="270"/>
                        </a:lnTo>
                        <a:lnTo>
                          <a:pt x="57" y="270"/>
                        </a:lnTo>
                        <a:lnTo>
                          <a:pt x="57" y="270"/>
                        </a:lnTo>
                        <a:lnTo>
                          <a:pt x="55" y="270"/>
                        </a:lnTo>
                        <a:lnTo>
                          <a:pt x="55" y="270"/>
                        </a:lnTo>
                        <a:lnTo>
                          <a:pt x="55" y="270"/>
                        </a:lnTo>
                        <a:lnTo>
                          <a:pt x="53" y="270"/>
                        </a:lnTo>
                        <a:lnTo>
                          <a:pt x="53" y="272"/>
                        </a:lnTo>
                        <a:lnTo>
                          <a:pt x="53" y="272"/>
                        </a:lnTo>
                        <a:lnTo>
                          <a:pt x="51" y="272"/>
                        </a:lnTo>
                        <a:lnTo>
                          <a:pt x="51" y="272"/>
                        </a:lnTo>
                        <a:lnTo>
                          <a:pt x="51" y="272"/>
                        </a:lnTo>
                        <a:lnTo>
                          <a:pt x="51" y="272"/>
                        </a:lnTo>
                        <a:lnTo>
                          <a:pt x="49" y="272"/>
                        </a:lnTo>
                        <a:lnTo>
                          <a:pt x="49" y="272"/>
                        </a:lnTo>
                        <a:lnTo>
                          <a:pt x="47" y="272"/>
                        </a:lnTo>
                        <a:lnTo>
                          <a:pt x="47" y="272"/>
                        </a:lnTo>
                        <a:lnTo>
                          <a:pt x="47" y="272"/>
                        </a:lnTo>
                        <a:lnTo>
                          <a:pt x="47" y="272"/>
                        </a:lnTo>
                        <a:lnTo>
                          <a:pt x="47" y="272"/>
                        </a:lnTo>
                        <a:lnTo>
                          <a:pt x="45" y="272"/>
                        </a:lnTo>
                        <a:lnTo>
                          <a:pt x="45" y="272"/>
                        </a:lnTo>
                        <a:lnTo>
                          <a:pt x="45" y="272"/>
                        </a:lnTo>
                        <a:lnTo>
                          <a:pt x="45" y="272"/>
                        </a:lnTo>
                        <a:lnTo>
                          <a:pt x="44" y="272"/>
                        </a:lnTo>
                        <a:lnTo>
                          <a:pt x="44" y="272"/>
                        </a:lnTo>
                        <a:lnTo>
                          <a:pt x="42" y="272"/>
                        </a:lnTo>
                        <a:lnTo>
                          <a:pt x="42" y="272"/>
                        </a:lnTo>
                        <a:lnTo>
                          <a:pt x="42" y="272"/>
                        </a:lnTo>
                        <a:lnTo>
                          <a:pt x="42" y="272"/>
                        </a:lnTo>
                        <a:lnTo>
                          <a:pt x="40" y="272"/>
                        </a:lnTo>
                        <a:lnTo>
                          <a:pt x="40" y="272"/>
                        </a:lnTo>
                        <a:lnTo>
                          <a:pt x="40" y="272"/>
                        </a:lnTo>
                        <a:lnTo>
                          <a:pt x="40" y="270"/>
                        </a:lnTo>
                        <a:lnTo>
                          <a:pt x="40" y="270"/>
                        </a:lnTo>
                        <a:lnTo>
                          <a:pt x="38" y="270"/>
                        </a:lnTo>
                        <a:lnTo>
                          <a:pt x="38" y="270"/>
                        </a:lnTo>
                        <a:lnTo>
                          <a:pt x="36" y="270"/>
                        </a:lnTo>
                        <a:lnTo>
                          <a:pt x="36" y="270"/>
                        </a:lnTo>
                        <a:lnTo>
                          <a:pt x="36" y="270"/>
                        </a:lnTo>
                        <a:lnTo>
                          <a:pt x="34" y="270"/>
                        </a:lnTo>
                        <a:lnTo>
                          <a:pt x="34" y="270"/>
                        </a:lnTo>
                        <a:lnTo>
                          <a:pt x="34" y="270"/>
                        </a:lnTo>
                        <a:lnTo>
                          <a:pt x="34" y="270"/>
                        </a:lnTo>
                        <a:lnTo>
                          <a:pt x="32" y="270"/>
                        </a:lnTo>
                        <a:lnTo>
                          <a:pt x="32" y="270"/>
                        </a:lnTo>
                        <a:lnTo>
                          <a:pt x="34" y="270"/>
                        </a:lnTo>
                        <a:lnTo>
                          <a:pt x="34" y="268"/>
                        </a:lnTo>
                        <a:lnTo>
                          <a:pt x="34" y="268"/>
                        </a:lnTo>
                        <a:lnTo>
                          <a:pt x="32" y="268"/>
                        </a:lnTo>
                        <a:lnTo>
                          <a:pt x="32" y="268"/>
                        </a:lnTo>
                        <a:lnTo>
                          <a:pt x="32" y="266"/>
                        </a:lnTo>
                        <a:lnTo>
                          <a:pt x="30" y="266"/>
                        </a:lnTo>
                        <a:lnTo>
                          <a:pt x="30" y="266"/>
                        </a:lnTo>
                        <a:lnTo>
                          <a:pt x="30" y="266"/>
                        </a:lnTo>
                        <a:lnTo>
                          <a:pt x="28" y="266"/>
                        </a:lnTo>
                        <a:lnTo>
                          <a:pt x="28" y="266"/>
                        </a:lnTo>
                        <a:lnTo>
                          <a:pt x="28" y="266"/>
                        </a:lnTo>
                        <a:lnTo>
                          <a:pt x="28" y="266"/>
                        </a:lnTo>
                        <a:lnTo>
                          <a:pt x="26" y="266"/>
                        </a:lnTo>
                        <a:lnTo>
                          <a:pt x="26" y="264"/>
                        </a:lnTo>
                        <a:lnTo>
                          <a:pt x="26" y="264"/>
                        </a:lnTo>
                        <a:lnTo>
                          <a:pt x="24" y="264"/>
                        </a:lnTo>
                        <a:lnTo>
                          <a:pt x="24" y="264"/>
                        </a:lnTo>
                        <a:lnTo>
                          <a:pt x="24" y="264"/>
                        </a:lnTo>
                        <a:lnTo>
                          <a:pt x="24" y="264"/>
                        </a:lnTo>
                        <a:lnTo>
                          <a:pt x="23" y="264"/>
                        </a:lnTo>
                        <a:lnTo>
                          <a:pt x="23" y="264"/>
                        </a:lnTo>
                        <a:lnTo>
                          <a:pt x="23" y="262"/>
                        </a:lnTo>
                        <a:lnTo>
                          <a:pt x="21" y="262"/>
                        </a:lnTo>
                        <a:lnTo>
                          <a:pt x="21" y="262"/>
                        </a:lnTo>
                        <a:lnTo>
                          <a:pt x="21" y="262"/>
                        </a:lnTo>
                        <a:lnTo>
                          <a:pt x="21" y="262"/>
                        </a:lnTo>
                        <a:lnTo>
                          <a:pt x="19" y="262"/>
                        </a:lnTo>
                        <a:lnTo>
                          <a:pt x="19" y="262"/>
                        </a:lnTo>
                        <a:lnTo>
                          <a:pt x="19" y="262"/>
                        </a:lnTo>
                        <a:lnTo>
                          <a:pt x="19" y="262"/>
                        </a:lnTo>
                        <a:lnTo>
                          <a:pt x="17" y="262"/>
                        </a:lnTo>
                        <a:lnTo>
                          <a:pt x="17" y="260"/>
                        </a:lnTo>
                        <a:lnTo>
                          <a:pt x="17" y="260"/>
                        </a:lnTo>
                        <a:lnTo>
                          <a:pt x="17" y="260"/>
                        </a:lnTo>
                        <a:lnTo>
                          <a:pt x="15" y="260"/>
                        </a:lnTo>
                        <a:lnTo>
                          <a:pt x="15" y="258"/>
                        </a:lnTo>
                        <a:lnTo>
                          <a:pt x="15" y="258"/>
                        </a:lnTo>
                        <a:lnTo>
                          <a:pt x="15" y="258"/>
                        </a:lnTo>
                        <a:lnTo>
                          <a:pt x="15" y="258"/>
                        </a:lnTo>
                        <a:lnTo>
                          <a:pt x="15" y="256"/>
                        </a:lnTo>
                        <a:lnTo>
                          <a:pt x="13" y="256"/>
                        </a:lnTo>
                        <a:lnTo>
                          <a:pt x="13" y="256"/>
                        </a:lnTo>
                        <a:lnTo>
                          <a:pt x="13" y="255"/>
                        </a:lnTo>
                        <a:lnTo>
                          <a:pt x="15" y="255"/>
                        </a:lnTo>
                        <a:lnTo>
                          <a:pt x="15" y="255"/>
                        </a:lnTo>
                        <a:lnTo>
                          <a:pt x="15" y="255"/>
                        </a:lnTo>
                        <a:lnTo>
                          <a:pt x="15" y="255"/>
                        </a:lnTo>
                        <a:lnTo>
                          <a:pt x="15" y="255"/>
                        </a:lnTo>
                        <a:lnTo>
                          <a:pt x="13" y="255"/>
                        </a:lnTo>
                        <a:lnTo>
                          <a:pt x="13" y="253"/>
                        </a:lnTo>
                        <a:lnTo>
                          <a:pt x="13" y="253"/>
                        </a:lnTo>
                        <a:lnTo>
                          <a:pt x="15" y="253"/>
                        </a:lnTo>
                        <a:lnTo>
                          <a:pt x="15" y="253"/>
                        </a:lnTo>
                        <a:lnTo>
                          <a:pt x="15" y="251"/>
                        </a:lnTo>
                        <a:lnTo>
                          <a:pt x="15" y="251"/>
                        </a:lnTo>
                        <a:lnTo>
                          <a:pt x="15" y="249"/>
                        </a:lnTo>
                        <a:lnTo>
                          <a:pt x="15" y="249"/>
                        </a:lnTo>
                        <a:lnTo>
                          <a:pt x="15" y="247"/>
                        </a:lnTo>
                        <a:lnTo>
                          <a:pt x="15" y="247"/>
                        </a:lnTo>
                        <a:lnTo>
                          <a:pt x="17" y="247"/>
                        </a:lnTo>
                        <a:lnTo>
                          <a:pt x="17" y="247"/>
                        </a:lnTo>
                        <a:lnTo>
                          <a:pt x="19" y="247"/>
                        </a:lnTo>
                        <a:lnTo>
                          <a:pt x="19" y="247"/>
                        </a:lnTo>
                        <a:lnTo>
                          <a:pt x="19" y="247"/>
                        </a:lnTo>
                        <a:lnTo>
                          <a:pt x="19" y="245"/>
                        </a:lnTo>
                        <a:lnTo>
                          <a:pt x="19" y="245"/>
                        </a:lnTo>
                        <a:lnTo>
                          <a:pt x="19" y="245"/>
                        </a:lnTo>
                        <a:lnTo>
                          <a:pt x="19" y="245"/>
                        </a:lnTo>
                        <a:lnTo>
                          <a:pt x="17" y="245"/>
                        </a:lnTo>
                        <a:lnTo>
                          <a:pt x="17" y="245"/>
                        </a:lnTo>
                        <a:lnTo>
                          <a:pt x="17" y="245"/>
                        </a:lnTo>
                        <a:lnTo>
                          <a:pt x="15" y="245"/>
                        </a:lnTo>
                        <a:lnTo>
                          <a:pt x="15" y="245"/>
                        </a:lnTo>
                        <a:lnTo>
                          <a:pt x="15" y="245"/>
                        </a:lnTo>
                        <a:lnTo>
                          <a:pt x="15" y="247"/>
                        </a:lnTo>
                        <a:lnTo>
                          <a:pt x="15" y="247"/>
                        </a:lnTo>
                        <a:lnTo>
                          <a:pt x="15" y="247"/>
                        </a:lnTo>
                        <a:lnTo>
                          <a:pt x="13" y="247"/>
                        </a:lnTo>
                        <a:lnTo>
                          <a:pt x="13" y="249"/>
                        </a:lnTo>
                        <a:lnTo>
                          <a:pt x="13" y="249"/>
                        </a:lnTo>
                        <a:lnTo>
                          <a:pt x="13" y="249"/>
                        </a:lnTo>
                        <a:lnTo>
                          <a:pt x="13" y="247"/>
                        </a:lnTo>
                        <a:lnTo>
                          <a:pt x="11" y="247"/>
                        </a:lnTo>
                        <a:lnTo>
                          <a:pt x="11" y="249"/>
                        </a:lnTo>
                        <a:lnTo>
                          <a:pt x="11" y="249"/>
                        </a:lnTo>
                        <a:lnTo>
                          <a:pt x="9" y="249"/>
                        </a:lnTo>
                        <a:lnTo>
                          <a:pt x="9" y="249"/>
                        </a:lnTo>
                        <a:lnTo>
                          <a:pt x="9" y="249"/>
                        </a:lnTo>
                        <a:lnTo>
                          <a:pt x="9" y="247"/>
                        </a:lnTo>
                        <a:lnTo>
                          <a:pt x="9" y="247"/>
                        </a:lnTo>
                        <a:lnTo>
                          <a:pt x="9" y="245"/>
                        </a:lnTo>
                        <a:lnTo>
                          <a:pt x="9" y="245"/>
                        </a:lnTo>
                        <a:lnTo>
                          <a:pt x="9" y="245"/>
                        </a:lnTo>
                        <a:lnTo>
                          <a:pt x="7" y="245"/>
                        </a:lnTo>
                        <a:lnTo>
                          <a:pt x="7" y="243"/>
                        </a:lnTo>
                        <a:lnTo>
                          <a:pt x="7" y="243"/>
                        </a:lnTo>
                        <a:lnTo>
                          <a:pt x="9" y="243"/>
                        </a:lnTo>
                        <a:lnTo>
                          <a:pt x="9" y="243"/>
                        </a:lnTo>
                        <a:lnTo>
                          <a:pt x="9" y="241"/>
                        </a:lnTo>
                        <a:lnTo>
                          <a:pt x="9" y="241"/>
                        </a:lnTo>
                        <a:lnTo>
                          <a:pt x="9" y="239"/>
                        </a:lnTo>
                        <a:lnTo>
                          <a:pt x="9" y="239"/>
                        </a:lnTo>
                        <a:lnTo>
                          <a:pt x="9" y="239"/>
                        </a:lnTo>
                        <a:lnTo>
                          <a:pt x="7" y="239"/>
                        </a:lnTo>
                        <a:lnTo>
                          <a:pt x="7" y="237"/>
                        </a:lnTo>
                        <a:lnTo>
                          <a:pt x="7" y="237"/>
                        </a:lnTo>
                        <a:lnTo>
                          <a:pt x="7" y="237"/>
                        </a:lnTo>
                        <a:lnTo>
                          <a:pt x="7" y="237"/>
                        </a:lnTo>
                        <a:lnTo>
                          <a:pt x="7" y="235"/>
                        </a:lnTo>
                        <a:lnTo>
                          <a:pt x="7" y="235"/>
                        </a:lnTo>
                        <a:lnTo>
                          <a:pt x="7" y="235"/>
                        </a:lnTo>
                        <a:lnTo>
                          <a:pt x="7" y="233"/>
                        </a:lnTo>
                        <a:lnTo>
                          <a:pt x="7" y="233"/>
                        </a:lnTo>
                        <a:lnTo>
                          <a:pt x="7" y="232"/>
                        </a:lnTo>
                        <a:lnTo>
                          <a:pt x="7" y="232"/>
                        </a:lnTo>
                        <a:lnTo>
                          <a:pt x="7" y="232"/>
                        </a:lnTo>
                        <a:lnTo>
                          <a:pt x="7" y="232"/>
                        </a:lnTo>
                        <a:lnTo>
                          <a:pt x="7" y="232"/>
                        </a:lnTo>
                        <a:lnTo>
                          <a:pt x="7" y="232"/>
                        </a:lnTo>
                        <a:lnTo>
                          <a:pt x="5" y="232"/>
                        </a:lnTo>
                        <a:lnTo>
                          <a:pt x="5" y="230"/>
                        </a:lnTo>
                        <a:lnTo>
                          <a:pt x="5" y="230"/>
                        </a:lnTo>
                        <a:lnTo>
                          <a:pt x="7" y="230"/>
                        </a:lnTo>
                        <a:lnTo>
                          <a:pt x="7" y="230"/>
                        </a:lnTo>
                        <a:lnTo>
                          <a:pt x="7" y="228"/>
                        </a:lnTo>
                        <a:lnTo>
                          <a:pt x="5" y="228"/>
                        </a:lnTo>
                        <a:lnTo>
                          <a:pt x="5" y="228"/>
                        </a:lnTo>
                        <a:lnTo>
                          <a:pt x="5" y="226"/>
                        </a:lnTo>
                        <a:lnTo>
                          <a:pt x="5" y="226"/>
                        </a:lnTo>
                        <a:lnTo>
                          <a:pt x="5" y="226"/>
                        </a:lnTo>
                        <a:lnTo>
                          <a:pt x="3" y="226"/>
                        </a:lnTo>
                        <a:lnTo>
                          <a:pt x="3" y="224"/>
                        </a:lnTo>
                        <a:lnTo>
                          <a:pt x="3" y="224"/>
                        </a:lnTo>
                        <a:lnTo>
                          <a:pt x="3" y="222"/>
                        </a:lnTo>
                        <a:lnTo>
                          <a:pt x="3" y="222"/>
                        </a:lnTo>
                        <a:lnTo>
                          <a:pt x="3" y="222"/>
                        </a:lnTo>
                        <a:lnTo>
                          <a:pt x="3" y="222"/>
                        </a:lnTo>
                        <a:lnTo>
                          <a:pt x="3" y="220"/>
                        </a:lnTo>
                        <a:lnTo>
                          <a:pt x="3" y="220"/>
                        </a:lnTo>
                        <a:lnTo>
                          <a:pt x="3" y="220"/>
                        </a:lnTo>
                        <a:lnTo>
                          <a:pt x="1" y="220"/>
                        </a:lnTo>
                        <a:lnTo>
                          <a:pt x="1" y="218"/>
                        </a:lnTo>
                        <a:lnTo>
                          <a:pt x="1" y="218"/>
                        </a:lnTo>
                        <a:lnTo>
                          <a:pt x="1" y="218"/>
                        </a:lnTo>
                        <a:lnTo>
                          <a:pt x="1" y="216"/>
                        </a:lnTo>
                        <a:lnTo>
                          <a:pt x="1" y="216"/>
                        </a:lnTo>
                        <a:lnTo>
                          <a:pt x="1" y="216"/>
                        </a:lnTo>
                        <a:lnTo>
                          <a:pt x="1" y="214"/>
                        </a:lnTo>
                        <a:lnTo>
                          <a:pt x="0" y="214"/>
                        </a:lnTo>
                        <a:lnTo>
                          <a:pt x="0" y="214"/>
                        </a:lnTo>
                        <a:lnTo>
                          <a:pt x="1" y="214"/>
                        </a:lnTo>
                        <a:lnTo>
                          <a:pt x="1" y="214"/>
                        </a:lnTo>
                        <a:lnTo>
                          <a:pt x="1" y="214"/>
                        </a:lnTo>
                        <a:lnTo>
                          <a:pt x="1" y="214"/>
                        </a:lnTo>
                        <a:lnTo>
                          <a:pt x="1" y="214"/>
                        </a:lnTo>
                        <a:lnTo>
                          <a:pt x="1" y="212"/>
                        </a:lnTo>
                        <a:lnTo>
                          <a:pt x="1" y="212"/>
                        </a:lnTo>
                        <a:lnTo>
                          <a:pt x="1" y="212"/>
                        </a:lnTo>
                        <a:lnTo>
                          <a:pt x="1" y="212"/>
                        </a:lnTo>
                        <a:lnTo>
                          <a:pt x="1" y="210"/>
                        </a:lnTo>
                        <a:lnTo>
                          <a:pt x="1" y="210"/>
                        </a:lnTo>
                        <a:lnTo>
                          <a:pt x="0" y="210"/>
                        </a:lnTo>
                        <a:lnTo>
                          <a:pt x="0" y="210"/>
                        </a:lnTo>
                        <a:lnTo>
                          <a:pt x="0" y="210"/>
                        </a:lnTo>
                        <a:lnTo>
                          <a:pt x="0" y="209"/>
                        </a:lnTo>
                        <a:lnTo>
                          <a:pt x="0" y="209"/>
                        </a:lnTo>
                        <a:lnTo>
                          <a:pt x="0" y="209"/>
                        </a:lnTo>
                        <a:lnTo>
                          <a:pt x="1" y="209"/>
                        </a:lnTo>
                        <a:lnTo>
                          <a:pt x="1" y="207"/>
                        </a:lnTo>
                        <a:lnTo>
                          <a:pt x="1" y="207"/>
                        </a:lnTo>
                        <a:lnTo>
                          <a:pt x="1" y="207"/>
                        </a:lnTo>
                        <a:lnTo>
                          <a:pt x="1" y="207"/>
                        </a:lnTo>
                        <a:lnTo>
                          <a:pt x="0" y="207"/>
                        </a:lnTo>
                        <a:lnTo>
                          <a:pt x="0" y="207"/>
                        </a:lnTo>
                        <a:lnTo>
                          <a:pt x="1" y="207"/>
                        </a:lnTo>
                        <a:lnTo>
                          <a:pt x="1" y="205"/>
                        </a:lnTo>
                        <a:lnTo>
                          <a:pt x="0" y="205"/>
                        </a:lnTo>
                        <a:lnTo>
                          <a:pt x="0" y="205"/>
                        </a:lnTo>
                        <a:lnTo>
                          <a:pt x="0" y="203"/>
                        </a:lnTo>
                        <a:lnTo>
                          <a:pt x="1" y="203"/>
                        </a:lnTo>
                        <a:lnTo>
                          <a:pt x="1" y="203"/>
                        </a:lnTo>
                        <a:lnTo>
                          <a:pt x="1" y="203"/>
                        </a:lnTo>
                        <a:lnTo>
                          <a:pt x="1" y="203"/>
                        </a:lnTo>
                        <a:lnTo>
                          <a:pt x="3" y="203"/>
                        </a:lnTo>
                        <a:lnTo>
                          <a:pt x="3" y="203"/>
                        </a:lnTo>
                        <a:lnTo>
                          <a:pt x="3" y="201"/>
                        </a:lnTo>
                        <a:lnTo>
                          <a:pt x="3" y="201"/>
                        </a:lnTo>
                        <a:lnTo>
                          <a:pt x="5" y="201"/>
                        </a:lnTo>
                        <a:lnTo>
                          <a:pt x="5" y="201"/>
                        </a:lnTo>
                        <a:lnTo>
                          <a:pt x="5" y="201"/>
                        </a:lnTo>
                        <a:lnTo>
                          <a:pt x="7" y="201"/>
                        </a:lnTo>
                        <a:lnTo>
                          <a:pt x="7" y="199"/>
                        </a:lnTo>
                        <a:lnTo>
                          <a:pt x="7" y="199"/>
                        </a:lnTo>
                        <a:lnTo>
                          <a:pt x="5" y="199"/>
                        </a:lnTo>
                        <a:lnTo>
                          <a:pt x="5" y="199"/>
                        </a:lnTo>
                        <a:lnTo>
                          <a:pt x="5" y="199"/>
                        </a:lnTo>
                        <a:lnTo>
                          <a:pt x="3" y="199"/>
                        </a:lnTo>
                        <a:lnTo>
                          <a:pt x="3" y="199"/>
                        </a:lnTo>
                        <a:lnTo>
                          <a:pt x="3" y="199"/>
                        </a:lnTo>
                        <a:lnTo>
                          <a:pt x="3" y="199"/>
                        </a:lnTo>
                        <a:lnTo>
                          <a:pt x="1" y="199"/>
                        </a:lnTo>
                        <a:lnTo>
                          <a:pt x="1" y="199"/>
                        </a:lnTo>
                        <a:lnTo>
                          <a:pt x="1" y="199"/>
                        </a:lnTo>
                        <a:lnTo>
                          <a:pt x="1" y="197"/>
                        </a:lnTo>
                        <a:lnTo>
                          <a:pt x="1" y="197"/>
                        </a:lnTo>
                        <a:lnTo>
                          <a:pt x="1" y="197"/>
                        </a:lnTo>
                        <a:lnTo>
                          <a:pt x="1" y="197"/>
                        </a:lnTo>
                        <a:lnTo>
                          <a:pt x="1" y="197"/>
                        </a:lnTo>
                        <a:lnTo>
                          <a:pt x="1" y="195"/>
                        </a:lnTo>
                        <a:lnTo>
                          <a:pt x="3" y="195"/>
                        </a:lnTo>
                        <a:lnTo>
                          <a:pt x="3" y="195"/>
                        </a:lnTo>
                        <a:lnTo>
                          <a:pt x="1" y="195"/>
                        </a:lnTo>
                        <a:lnTo>
                          <a:pt x="1" y="193"/>
                        </a:lnTo>
                        <a:lnTo>
                          <a:pt x="1" y="193"/>
                        </a:lnTo>
                        <a:lnTo>
                          <a:pt x="1" y="191"/>
                        </a:lnTo>
                        <a:lnTo>
                          <a:pt x="3" y="191"/>
                        </a:lnTo>
                        <a:lnTo>
                          <a:pt x="3" y="191"/>
                        </a:lnTo>
                        <a:lnTo>
                          <a:pt x="3" y="191"/>
                        </a:lnTo>
                        <a:lnTo>
                          <a:pt x="3" y="191"/>
                        </a:lnTo>
                        <a:lnTo>
                          <a:pt x="5" y="191"/>
                        </a:lnTo>
                        <a:lnTo>
                          <a:pt x="5" y="191"/>
                        </a:lnTo>
                        <a:lnTo>
                          <a:pt x="5" y="189"/>
                        </a:lnTo>
                        <a:lnTo>
                          <a:pt x="5" y="189"/>
                        </a:lnTo>
                        <a:lnTo>
                          <a:pt x="5" y="189"/>
                        </a:lnTo>
                        <a:lnTo>
                          <a:pt x="5" y="189"/>
                        </a:lnTo>
                        <a:lnTo>
                          <a:pt x="5" y="189"/>
                        </a:lnTo>
                        <a:lnTo>
                          <a:pt x="7" y="189"/>
                        </a:lnTo>
                        <a:lnTo>
                          <a:pt x="7" y="189"/>
                        </a:lnTo>
                        <a:lnTo>
                          <a:pt x="7" y="189"/>
                        </a:lnTo>
                        <a:lnTo>
                          <a:pt x="9" y="189"/>
                        </a:lnTo>
                        <a:lnTo>
                          <a:pt x="9" y="189"/>
                        </a:lnTo>
                        <a:lnTo>
                          <a:pt x="9" y="189"/>
                        </a:lnTo>
                        <a:lnTo>
                          <a:pt x="9" y="187"/>
                        </a:lnTo>
                        <a:lnTo>
                          <a:pt x="9" y="187"/>
                        </a:lnTo>
                        <a:lnTo>
                          <a:pt x="9" y="187"/>
                        </a:lnTo>
                        <a:lnTo>
                          <a:pt x="7" y="187"/>
                        </a:lnTo>
                        <a:lnTo>
                          <a:pt x="7" y="187"/>
                        </a:lnTo>
                        <a:lnTo>
                          <a:pt x="7" y="187"/>
                        </a:lnTo>
                        <a:lnTo>
                          <a:pt x="7" y="186"/>
                        </a:lnTo>
                        <a:lnTo>
                          <a:pt x="7" y="186"/>
                        </a:lnTo>
                        <a:lnTo>
                          <a:pt x="7" y="186"/>
                        </a:lnTo>
                        <a:lnTo>
                          <a:pt x="9" y="186"/>
                        </a:lnTo>
                        <a:lnTo>
                          <a:pt x="9" y="184"/>
                        </a:lnTo>
                        <a:lnTo>
                          <a:pt x="9" y="184"/>
                        </a:lnTo>
                        <a:lnTo>
                          <a:pt x="9" y="184"/>
                        </a:lnTo>
                        <a:lnTo>
                          <a:pt x="9" y="186"/>
                        </a:lnTo>
                        <a:lnTo>
                          <a:pt x="11" y="186"/>
                        </a:lnTo>
                        <a:lnTo>
                          <a:pt x="11" y="186"/>
                        </a:lnTo>
                        <a:lnTo>
                          <a:pt x="11" y="184"/>
                        </a:lnTo>
                        <a:lnTo>
                          <a:pt x="13" y="184"/>
                        </a:lnTo>
                        <a:lnTo>
                          <a:pt x="13" y="184"/>
                        </a:lnTo>
                        <a:lnTo>
                          <a:pt x="13" y="184"/>
                        </a:lnTo>
                        <a:lnTo>
                          <a:pt x="13" y="184"/>
                        </a:lnTo>
                        <a:lnTo>
                          <a:pt x="13" y="182"/>
                        </a:lnTo>
                        <a:lnTo>
                          <a:pt x="13" y="182"/>
                        </a:lnTo>
                        <a:lnTo>
                          <a:pt x="15" y="182"/>
                        </a:lnTo>
                        <a:lnTo>
                          <a:pt x="15" y="182"/>
                        </a:lnTo>
                        <a:lnTo>
                          <a:pt x="15" y="182"/>
                        </a:lnTo>
                        <a:lnTo>
                          <a:pt x="15" y="182"/>
                        </a:lnTo>
                        <a:lnTo>
                          <a:pt x="15" y="180"/>
                        </a:lnTo>
                        <a:lnTo>
                          <a:pt x="17" y="180"/>
                        </a:lnTo>
                        <a:lnTo>
                          <a:pt x="17" y="182"/>
                        </a:lnTo>
                        <a:lnTo>
                          <a:pt x="17" y="182"/>
                        </a:lnTo>
                        <a:lnTo>
                          <a:pt x="19" y="182"/>
                        </a:lnTo>
                        <a:lnTo>
                          <a:pt x="19" y="182"/>
                        </a:lnTo>
                        <a:lnTo>
                          <a:pt x="19" y="182"/>
                        </a:lnTo>
                        <a:lnTo>
                          <a:pt x="19" y="182"/>
                        </a:lnTo>
                        <a:lnTo>
                          <a:pt x="19" y="182"/>
                        </a:lnTo>
                        <a:lnTo>
                          <a:pt x="21" y="182"/>
                        </a:lnTo>
                        <a:lnTo>
                          <a:pt x="21" y="182"/>
                        </a:lnTo>
                        <a:lnTo>
                          <a:pt x="21" y="180"/>
                        </a:lnTo>
                        <a:lnTo>
                          <a:pt x="21" y="180"/>
                        </a:lnTo>
                        <a:lnTo>
                          <a:pt x="21" y="180"/>
                        </a:lnTo>
                        <a:lnTo>
                          <a:pt x="23" y="180"/>
                        </a:lnTo>
                        <a:lnTo>
                          <a:pt x="23" y="180"/>
                        </a:lnTo>
                        <a:lnTo>
                          <a:pt x="23" y="178"/>
                        </a:lnTo>
                        <a:lnTo>
                          <a:pt x="23" y="178"/>
                        </a:lnTo>
                        <a:lnTo>
                          <a:pt x="24" y="178"/>
                        </a:lnTo>
                        <a:lnTo>
                          <a:pt x="24" y="176"/>
                        </a:lnTo>
                        <a:lnTo>
                          <a:pt x="24" y="176"/>
                        </a:lnTo>
                        <a:lnTo>
                          <a:pt x="24" y="176"/>
                        </a:lnTo>
                        <a:lnTo>
                          <a:pt x="24" y="176"/>
                        </a:lnTo>
                        <a:lnTo>
                          <a:pt x="26" y="176"/>
                        </a:lnTo>
                        <a:lnTo>
                          <a:pt x="26" y="174"/>
                        </a:lnTo>
                        <a:lnTo>
                          <a:pt x="26" y="174"/>
                        </a:lnTo>
                        <a:lnTo>
                          <a:pt x="28" y="174"/>
                        </a:lnTo>
                        <a:lnTo>
                          <a:pt x="28" y="174"/>
                        </a:lnTo>
                        <a:lnTo>
                          <a:pt x="28" y="174"/>
                        </a:lnTo>
                        <a:lnTo>
                          <a:pt x="28" y="174"/>
                        </a:lnTo>
                        <a:lnTo>
                          <a:pt x="28" y="174"/>
                        </a:lnTo>
                        <a:lnTo>
                          <a:pt x="30" y="174"/>
                        </a:lnTo>
                        <a:lnTo>
                          <a:pt x="30" y="174"/>
                        </a:lnTo>
                        <a:lnTo>
                          <a:pt x="30" y="174"/>
                        </a:lnTo>
                        <a:lnTo>
                          <a:pt x="30" y="172"/>
                        </a:lnTo>
                        <a:lnTo>
                          <a:pt x="32" y="172"/>
                        </a:lnTo>
                        <a:lnTo>
                          <a:pt x="32" y="172"/>
                        </a:lnTo>
                        <a:lnTo>
                          <a:pt x="34" y="172"/>
                        </a:lnTo>
                        <a:lnTo>
                          <a:pt x="34" y="172"/>
                        </a:lnTo>
                        <a:lnTo>
                          <a:pt x="34" y="174"/>
                        </a:lnTo>
                        <a:lnTo>
                          <a:pt x="34" y="174"/>
                        </a:lnTo>
                        <a:lnTo>
                          <a:pt x="36" y="174"/>
                        </a:lnTo>
                        <a:lnTo>
                          <a:pt x="36" y="174"/>
                        </a:lnTo>
                        <a:lnTo>
                          <a:pt x="36" y="174"/>
                        </a:lnTo>
                        <a:lnTo>
                          <a:pt x="36" y="174"/>
                        </a:lnTo>
                        <a:lnTo>
                          <a:pt x="36" y="172"/>
                        </a:lnTo>
                        <a:lnTo>
                          <a:pt x="36" y="172"/>
                        </a:lnTo>
                        <a:lnTo>
                          <a:pt x="36" y="172"/>
                        </a:lnTo>
                        <a:lnTo>
                          <a:pt x="36" y="170"/>
                        </a:lnTo>
                        <a:lnTo>
                          <a:pt x="38" y="170"/>
                        </a:lnTo>
                        <a:lnTo>
                          <a:pt x="38" y="170"/>
                        </a:lnTo>
                        <a:lnTo>
                          <a:pt x="38" y="170"/>
                        </a:lnTo>
                        <a:lnTo>
                          <a:pt x="40" y="170"/>
                        </a:lnTo>
                        <a:lnTo>
                          <a:pt x="40" y="170"/>
                        </a:lnTo>
                        <a:lnTo>
                          <a:pt x="40" y="170"/>
                        </a:lnTo>
                        <a:lnTo>
                          <a:pt x="40" y="168"/>
                        </a:lnTo>
                        <a:lnTo>
                          <a:pt x="42" y="168"/>
                        </a:lnTo>
                        <a:lnTo>
                          <a:pt x="42" y="168"/>
                        </a:lnTo>
                        <a:lnTo>
                          <a:pt x="42" y="168"/>
                        </a:lnTo>
                        <a:lnTo>
                          <a:pt x="42" y="168"/>
                        </a:lnTo>
                        <a:lnTo>
                          <a:pt x="44" y="168"/>
                        </a:lnTo>
                        <a:lnTo>
                          <a:pt x="44" y="168"/>
                        </a:lnTo>
                        <a:lnTo>
                          <a:pt x="45" y="168"/>
                        </a:lnTo>
                        <a:lnTo>
                          <a:pt x="45" y="168"/>
                        </a:lnTo>
                        <a:lnTo>
                          <a:pt x="45" y="168"/>
                        </a:lnTo>
                        <a:lnTo>
                          <a:pt x="47" y="168"/>
                        </a:lnTo>
                        <a:lnTo>
                          <a:pt x="47" y="166"/>
                        </a:lnTo>
                        <a:lnTo>
                          <a:pt x="47" y="166"/>
                        </a:lnTo>
                        <a:lnTo>
                          <a:pt x="47" y="166"/>
                        </a:lnTo>
                        <a:lnTo>
                          <a:pt x="49" y="166"/>
                        </a:lnTo>
                        <a:lnTo>
                          <a:pt x="49" y="166"/>
                        </a:lnTo>
                        <a:lnTo>
                          <a:pt x="49" y="166"/>
                        </a:lnTo>
                        <a:lnTo>
                          <a:pt x="51" y="166"/>
                        </a:lnTo>
                        <a:lnTo>
                          <a:pt x="51" y="166"/>
                        </a:lnTo>
                        <a:lnTo>
                          <a:pt x="51" y="166"/>
                        </a:lnTo>
                        <a:lnTo>
                          <a:pt x="51" y="166"/>
                        </a:lnTo>
                        <a:lnTo>
                          <a:pt x="53" y="166"/>
                        </a:lnTo>
                        <a:lnTo>
                          <a:pt x="53" y="166"/>
                        </a:lnTo>
                        <a:lnTo>
                          <a:pt x="55" y="166"/>
                        </a:lnTo>
                        <a:lnTo>
                          <a:pt x="55" y="166"/>
                        </a:lnTo>
                        <a:lnTo>
                          <a:pt x="55" y="164"/>
                        </a:lnTo>
                        <a:lnTo>
                          <a:pt x="55" y="164"/>
                        </a:lnTo>
                        <a:lnTo>
                          <a:pt x="57" y="164"/>
                        </a:lnTo>
                        <a:lnTo>
                          <a:pt x="57" y="164"/>
                        </a:lnTo>
                        <a:lnTo>
                          <a:pt x="57" y="164"/>
                        </a:lnTo>
                        <a:lnTo>
                          <a:pt x="57" y="164"/>
                        </a:lnTo>
                        <a:lnTo>
                          <a:pt x="57" y="163"/>
                        </a:lnTo>
                        <a:lnTo>
                          <a:pt x="57" y="163"/>
                        </a:lnTo>
                        <a:lnTo>
                          <a:pt x="57" y="163"/>
                        </a:lnTo>
                        <a:lnTo>
                          <a:pt x="57" y="163"/>
                        </a:lnTo>
                        <a:lnTo>
                          <a:pt x="55" y="163"/>
                        </a:lnTo>
                        <a:lnTo>
                          <a:pt x="55" y="163"/>
                        </a:lnTo>
                        <a:lnTo>
                          <a:pt x="55" y="163"/>
                        </a:lnTo>
                        <a:lnTo>
                          <a:pt x="55" y="163"/>
                        </a:lnTo>
                        <a:lnTo>
                          <a:pt x="55" y="163"/>
                        </a:lnTo>
                        <a:lnTo>
                          <a:pt x="55" y="161"/>
                        </a:lnTo>
                        <a:lnTo>
                          <a:pt x="55" y="161"/>
                        </a:lnTo>
                        <a:lnTo>
                          <a:pt x="55" y="159"/>
                        </a:lnTo>
                        <a:lnTo>
                          <a:pt x="55" y="159"/>
                        </a:lnTo>
                        <a:lnTo>
                          <a:pt x="55" y="159"/>
                        </a:lnTo>
                        <a:lnTo>
                          <a:pt x="57" y="159"/>
                        </a:lnTo>
                        <a:lnTo>
                          <a:pt x="57" y="159"/>
                        </a:lnTo>
                        <a:lnTo>
                          <a:pt x="57" y="159"/>
                        </a:lnTo>
                        <a:lnTo>
                          <a:pt x="57" y="159"/>
                        </a:lnTo>
                        <a:lnTo>
                          <a:pt x="59" y="159"/>
                        </a:lnTo>
                        <a:lnTo>
                          <a:pt x="59" y="159"/>
                        </a:lnTo>
                        <a:lnTo>
                          <a:pt x="61" y="159"/>
                        </a:lnTo>
                        <a:lnTo>
                          <a:pt x="61" y="159"/>
                        </a:lnTo>
                        <a:lnTo>
                          <a:pt x="61" y="159"/>
                        </a:lnTo>
                        <a:lnTo>
                          <a:pt x="61" y="159"/>
                        </a:lnTo>
                        <a:lnTo>
                          <a:pt x="61" y="159"/>
                        </a:lnTo>
                        <a:lnTo>
                          <a:pt x="61" y="157"/>
                        </a:lnTo>
                        <a:lnTo>
                          <a:pt x="63" y="157"/>
                        </a:lnTo>
                        <a:lnTo>
                          <a:pt x="63" y="157"/>
                        </a:lnTo>
                        <a:lnTo>
                          <a:pt x="63" y="157"/>
                        </a:lnTo>
                        <a:lnTo>
                          <a:pt x="63" y="157"/>
                        </a:lnTo>
                        <a:lnTo>
                          <a:pt x="63" y="157"/>
                        </a:lnTo>
                        <a:lnTo>
                          <a:pt x="65" y="157"/>
                        </a:lnTo>
                        <a:lnTo>
                          <a:pt x="65" y="157"/>
                        </a:lnTo>
                        <a:lnTo>
                          <a:pt x="67" y="157"/>
                        </a:lnTo>
                        <a:lnTo>
                          <a:pt x="67" y="157"/>
                        </a:lnTo>
                        <a:lnTo>
                          <a:pt x="67" y="157"/>
                        </a:lnTo>
                        <a:lnTo>
                          <a:pt x="67" y="155"/>
                        </a:lnTo>
                        <a:lnTo>
                          <a:pt x="67" y="155"/>
                        </a:lnTo>
                        <a:lnTo>
                          <a:pt x="67" y="155"/>
                        </a:lnTo>
                        <a:lnTo>
                          <a:pt x="65" y="155"/>
                        </a:lnTo>
                        <a:lnTo>
                          <a:pt x="65" y="155"/>
                        </a:lnTo>
                        <a:lnTo>
                          <a:pt x="63" y="155"/>
                        </a:lnTo>
                        <a:lnTo>
                          <a:pt x="63" y="155"/>
                        </a:lnTo>
                        <a:lnTo>
                          <a:pt x="63" y="155"/>
                        </a:lnTo>
                        <a:lnTo>
                          <a:pt x="63" y="155"/>
                        </a:lnTo>
                        <a:lnTo>
                          <a:pt x="63" y="155"/>
                        </a:lnTo>
                        <a:lnTo>
                          <a:pt x="63" y="155"/>
                        </a:lnTo>
                        <a:lnTo>
                          <a:pt x="65" y="155"/>
                        </a:lnTo>
                        <a:lnTo>
                          <a:pt x="65" y="155"/>
                        </a:lnTo>
                        <a:lnTo>
                          <a:pt x="65" y="153"/>
                        </a:lnTo>
                        <a:lnTo>
                          <a:pt x="67" y="153"/>
                        </a:lnTo>
                        <a:lnTo>
                          <a:pt x="67" y="153"/>
                        </a:lnTo>
                        <a:lnTo>
                          <a:pt x="67" y="153"/>
                        </a:lnTo>
                        <a:lnTo>
                          <a:pt x="67" y="153"/>
                        </a:lnTo>
                        <a:lnTo>
                          <a:pt x="68" y="153"/>
                        </a:lnTo>
                        <a:lnTo>
                          <a:pt x="68" y="153"/>
                        </a:lnTo>
                        <a:lnTo>
                          <a:pt x="68" y="151"/>
                        </a:lnTo>
                        <a:lnTo>
                          <a:pt x="68" y="151"/>
                        </a:lnTo>
                        <a:lnTo>
                          <a:pt x="68" y="151"/>
                        </a:lnTo>
                        <a:lnTo>
                          <a:pt x="70" y="151"/>
                        </a:lnTo>
                        <a:lnTo>
                          <a:pt x="70" y="151"/>
                        </a:lnTo>
                        <a:lnTo>
                          <a:pt x="70" y="151"/>
                        </a:lnTo>
                        <a:lnTo>
                          <a:pt x="72" y="151"/>
                        </a:lnTo>
                        <a:lnTo>
                          <a:pt x="72" y="151"/>
                        </a:lnTo>
                        <a:lnTo>
                          <a:pt x="72" y="153"/>
                        </a:lnTo>
                        <a:lnTo>
                          <a:pt x="72" y="153"/>
                        </a:lnTo>
                        <a:lnTo>
                          <a:pt x="74" y="153"/>
                        </a:lnTo>
                        <a:lnTo>
                          <a:pt x="74" y="153"/>
                        </a:lnTo>
                        <a:lnTo>
                          <a:pt x="74" y="153"/>
                        </a:lnTo>
                        <a:lnTo>
                          <a:pt x="74" y="155"/>
                        </a:lnTo>
                        <a:lnTo>
                          <a:pt x="74" y="155"/>
                        </a:lnTo>
                        <a:lnTo>
                          <a:pt x="72" y="155"/>
                        </a:lnTo>
                        <a:lnTo>
                          <a:pt x="72" y="155"/>
                        </a:lnTo>
                        <a:lnTo>
                          <a:pt x="74" y="155"/>
                        </a:lnTo>
                        <a:lnTo>
                          <a:pt x="74" y="155"/>
                        </a:lnTo>
                        <a:lnTo>
                          <a:pt x="74" y="155"/>
                        </a:lnTo>
                        <a:lnTo>
                          <a:pt x="74" y="155"/>
                        </a:lnTo>
                        <a:lnTo>
                          <a:pt x="76" y="155"/>
                        </a:lnTo>
                        <a:lnTo>
                          <a:pt x="76" y="155"/>
                        </a:lnTo>
                        <a:lnTo>
                          <a:pt x="78" y="155"/>
                        </a:lnTo>
                        <a:lnTo>
                          <a:pt x="78" y="155"/>
                        </a:lnTo>
                        <a:lnTo>
                          <a:pt x="78" y="155"/>
                        </a:lnTo>
                        <a:lnTo>
                          <a:pt x="78" y="155"/>
                        </a:lnTo>
                        <a:lnTo>
                          <a:pt x="78" y="157"/>
                        </a:lnTo>
                        <a:lnTo>
                          <a:pt x="78" y="157"/>
                        </a:lnTo>
                        <a:lnTo>
                          <a:pt x="78" y="157"/>
                        </a:lnTo>
                        <a:lnTo>
                          <a:pt x="78" y="157"/>
                        </a:lnTo>
                        <a:lnTo>
                          <a:pt x="80" y="157"/>
                        </a:lnTo>
                        <a:lnTo>
                          <a:pt x="80" y="157"/>
                        </a:lnTo>
                        <a:lnTo>
                          <a:pt x="80" y="157"/>
                        </a:lnTo>
                        <a:lnTo>
                          <a:pt x="80" y="157"/>
                        </a:lnTo>
                        <a:lnTo>
                          <a:pt x="80" y="157"/>
                        </a:lnTo>
                        <a:lnTo>
                          <a:pt x="80" y="155"/>
                        </a:lnTo>
                        <a:lnTo>
                          <a:pt x="80" y="155"/>
                        </a:lnTo>
                        <a:lnTo>
                          <a:pt x="80" y="155"/>
                        </a:lnTo>
                        <a:lnTo>
                          <a:pt x="82" y="155"/>
                        </a:lnTo>
                        <a:lnTo>
                          <a:pt x="82" y="155"/>
                        </a:lnTo>
                        <a:lnTo>
                          <a:pt x="84" y="155"/>
                        </a:lnTo>
                        <a:lnTo>
                          <a:pt x="84" y="155"/>
                        </a:lnTo>
                        <a:lnTo>
                          <a:pt x="84" y="155"/>
                        </a:lnTo>
                        <a:lnTo>
                          <a:pt x="84" y="155"/>
                        </a:lnTo>
                        <a:lnTo>
                          <a:pt x="84" y="155"/>
                        </a:lnTo>
                        <a:lnTo>
                          <a:pt x="84" y="155"/>
                        </a:lnTo>
                        <a:lnTo>
                          <a:pt x="84" y="153"/>
                        </a:lnTo>
                        <a:lnTo>
                          <a:pt x="84" y="153"/>
                        </a:lnTo>
                        <a:lnTo>
                          <a:pt x="84" y="153"/>
                        </a:lnTo>
                        <a:lnTo>
                          <a:pt x="86" y="153"/>
                        </a:lnTo>
                        <a:lnTo>
                          <a:pt x="86" y="151"/>
                        </a:lnTo>
                        <a:lnTo>
                          <a:pt x="86" y="151"/>
                        </a:lnTo>
                        <a:lnTo>
                          <a:pt x="86" y="151"/>
                        </a:lnTo>
                        <a:lnTo>
                          <a:pt x="88" y="151"/>
                        </a:lnTo>
                        <a:lnTo>
                          <a:pt x="88" y="151"/>
                        </a:lnTo>
                        <a:lnTo>
                          <a:pt x="88" y="149"/>
                        </a:lnTo>
                        <a:lnTo>
                          <a:pt x="88" y="149"/>
                        </a:lnTo>
                        <a:lnTo>
                          <a:pt x="88" y="149"/>
                        </a:lnTo>
                        <a:lnTo>
                          <a:pt x="89" y="149"/>
                        </a:lnTo>
                        <a:lnTo>
                          <a:pt x="89" y="149"/>
                        </a:lnTo>
                        <a:lnTo>
                          <a:pt x="89" y="149"/>
                        </a:lnTo>
                        <a:lnTo>
                          <a:pt x="89" y="149"/>
                        </a:lnTo>
                        <a:lnTo>
                          <a:pt x="91" y="149"/>
                        </a:lnTo>
                        <a:lnTo>
                          <a:pt x="91" y="149"/>
                        </a:lnTo>
                        <a:lnTo>
                          <a:pt x="91" y="149"/>
                        </a:lnTo>
                        <a:lnTo>
                          <a:pt x="89" y="149"/>
                        </a:lnTo>
                        <a:lnTo>
                          <a:pt x="89" y="149"/>
                        </a:lnTo>
                        <a:lnTo>
                          <a:pt x="89" y="147"/>
                        </a:lnTo>
                        <a:lnTo>
                          <a:pt x="89" y="147"/>
                        </a:lnTo>
                        <a:lnTo>
                          <a:pt x="89" y="147"/>
                        </a:lnTo>
                        <a:lnTo>
                          <a:pt x="91" y="147"/>
                        </a:lnTo>
                        <a:lnTo>
                          <a:pt x="91" y="145"/>
                        </a:lnTo>
                        <a:lnTo>
                          <a:pt x="91" y="145"/>
                        </a:lnTo>
                        <a:lnTo>
                          <a:pt x="93" y="145"/>
                        </a:lnTo>
                        <a:lnTo>
                          <a:pt x="93" y="145"/>
                        </a:lnTo>
                        <a:lnTo>
                          <a:pt x="93" y="145"/>
                        </a:lnTo>
                        <a:lnTo>
                          <a:pt x="93" y="145"/>
                        </a:lnTo>
                        <a:lnTo>
                          <a:pt x="93" y="145"/>
                        </a:lnTo>
                        <a:lnTo>
                          <a:pt x="93" y="145"/>
                        </a:lnTo>
                        <a:lnTo>
                          <a:pt x="93" y="143"/>
                        </a:lnTo>
                        <a:lnTo>
                          <a:pt x="93" y="143"/>
                        </a:lnTo>
                        <a:lnTo>
                          <a:pt x="93" y="143"/>
                        </a:lnTo>
                        <a:lnTo>
                          <a:pt x="93" y="143"/>
                        </a:lnTo>
                        <a:lnTo>
                          <a:pt x="95" y="143"/>
                        </a:lnTo>
                        <a:lnTo>
                          <a:pt x="95" y="143"/>
                        </a:lnTo>
                        <a:lnTo>
                          <a:pt x="95" y="143"/>
                        </a:lnTo>
                        <a:lnTo>
                          <a:pt x="95" y="143"/>
                        </a:lnTo>
                        <a:lnTo>
                          <a:pt x="95" y="143"/>
                        </a:lnTo>
                        <a:lnTo>
                          <a:pt x="95" y="141"/>
                        </a:lnTo>
                        <a:lnTo>
                          <a:pt x="97" y="141"/>
                        </a:lnTo>
                        <a:lnTo>
                          <a:pt x="97" y="141"/>
                        </a:lnTo>
                        <a:lnTo>
                          <a:pt x="97" y="141"/>
                        </a:lnTo>
                        <a:lnTo>
                          <a:pt x="99" y="141"/>
                        </a:lnTo>
                        <a:lnTo>
                          <a:pt x="99" y="141"/>
                        </a:lnTo>
                        <a:lnTo>
                          <a:pt x="99" y="141"/>
                        </a:lnTo>
                        <a:lnTo>
                          <a:pt x="99" y="141"/>
                        </a:lnTo>
                        <a:lnTo>
                          <a:pt x="99" y="140"/>
                        </a:lnTo>
                        <a:lnTo>
                          <a:pt x="101" y="140"/>
                        </a:lnTo>
                        <a:lnTo>
                          <a:pt x="101" y="140"/>
                        </a:lnTo>
                        <a:lnTo>
                          <a:pt x="101" y="140"/>
                        </a:lnTo>
                        <a:lnTo>
                          <a:pt x="101" y="140"/>
                        </a:lnTo>
                        <a:lnTo>
                          <a:pt x="103" y="140"/>
                        </a:lnTo>
                        <a:lnTo>
                          <a:pt x="103" y="138"/>
                        </a:lnTo>
                        <a:lnTo>
                          <a:pt x="103" y="138"/>
                        </a:lnTo>
                        <a:lnTo>
                          <a:pt x="105" y="138"/>
                        </a:lnTo>
                        <a:lnTo>
                          <a:pt x="105" y="138"/>
                        </a:lnTo>
                        <a:lnTo>
                          <a:pt x="103" y="138"/>
                        </a:lnTo>
                        <a:lnTo>
                          <a:pt x="103" y="136"/>
                        </a:lnTo>
                        <a:lnTo>
                          <a:pt x="105" y="136"/>
                        </a:lnTo>
                        <a:lnTo>
                          <a:pt x="105" y="136"/>
                        </a:lnTo>
                        <a:lnTo>
                          <a:pt x="105" y="138"/>
                        </a:lnTo>
                        <a:lnTo>
                          <a:pt x="105" y="138"/>
                        </a:lnTo>
                        <a:lnTo>
                          <a:pt x="105" y="136"/>
                        </a:lnTo>
                        <a:lnTo>
                          <a:pt x="107" y="136"/>
                        </a:lnTo>
                        <a:lnTo>
                          <a:pt x="107" y="136"/>
                        </a:lnTo>
                        <a:lnTo>
                          <a:pt x="107" y="136"/>
                        </a:lnTo>
                        <a:lnTo>
                          <a:pt x="107" y="136"/>
                        </a:lnTo>
                        <a:lnTo>
                          <a:pt x="109" y="136"/>
                        </a:lnTo>
                        <a:lnTo>
                          <a:pt x="109" y="136"/>
                        </a:lnTo>
                        <a:lnTo>
                          <a:pt x="111" y="136"/>
                        </a:lnTo>
                        <a:lnTo>
                          <a:pt x="111" y="134"/>
                        </a:lnTo>
                        <a:lnTo>
                          <a:pt x="111" y="134"/>
                        </a:lnTo>
                        <a:lnTo>
                          <a:pt x="111" y="134"/>
                        </a:lnTo>
                        <a:lnTo>
                          <a:pt x="112" y="134"/>
                        </a:lnTo>
                        <a:lnTo>
                          <a:pt x="112" y="134"/>
                        </a:lnTo>
                        <a:lnTo>
                          <a:pt x="111" y="134"/>
                        </a:lnTo>
                        <a:lnTo>
                          <a:pt x="111" y="134"/>
                        </a:lnTo>
                        <a:lnTo>
                          <a:pt x="111" y="132"/>
                        </a:lnTo>
                        <a:lnTo>
                          <a:pt x="111" y="132"/>
                        </a:lnTo>
                        <a:lnTo>
                          <a:pt x="111" y="132"/>
                        </a:lnTo>
                        <a:lnTo>
                          <a:pt x="111" y="132"/>
                        </a:lnTo>
                        <a:lnTo>
                          <a:pt x="111" y="132"/>
                        </a:lnTo>
                        <a:lnTo>
                          <a:pt x="109" y="132"/>
                        </a:lnTo>
                        <a:lnTo>
                          <a:pt x="109" y="132"/>
                        </a:lnTo>
                        <a:lnTo>
                          <a:pt x="109" y="132"/>
                        </a:lnTo>
                        <a:lnTo>
                          <a:pt x="107" y="132"/>
                        </a:lnTo>
                        <a:lnTo>
                          <a:pt x="107" y="132"/>
                        </a:lnTo>
                        <a:lnTo>
                          <a:pt x="107" y="132"/>
                        </a:lnTo>
                        <a:lnTo>
                          <a:pt x="105" y="132"/>
                        </a:lnTo>
                        <a:lnTo>
                          <a:pt x="105" y="132"/>
                        </a:lnTo>
                        <a:lnTo>
                          <a:pt x="105" y="132"/>
                        </a:lnTo>
                        <a:lnTo>
                          <a:pt x="103" y="132"/>
                        </a:lnTo>
                        <a:lnTo>
                          <a:pt x="103" y="130"/>
                        </a:lnTo>
                        <a:lnTo>
                          <a:pt x="105" y="130"/>
                        </a:lnTo>
                        <a:lnTo>
                          <a:pt x="105" y="130"/>
                        </a:lnTo>
                        <a:lnTo>
                          <a:pt x="105" y="130"/>
                        </a:lnTo>
                        <a:lnTo>
                          <a:pt x="105" y="128"/>
                        </a:lnTo>
                        <a:lnTo>
                          <a:pt x="105" y="128"/>
                        </a:lnTo>
                        <a:lnTo>
                          <a:pt x="105" y="128"/>
                        </a:lnTo>
                        <a:lnTo>
                          <a:pt x="107" y="128"/>
                        </a:lnTo>
                        <a:lnTo>
                          <a:pt x="107" y="126"/>
                        </a:lnTo>
                        <a:lnTo>
                          <a:pt x="107" y="126"/>
                        </a:lnTo>
                        <a:lnTo>
                          <a:pt x="107" y="126"/>
                        </a:lnTo>
                        <a:lnTo>
                          <a:pt x="107" y="128"/>
                        </a:lnTo>
                        <a:lnTo>
                          <a:pt x="109" y="128"/>
                        </a:lnTo>
                        <a:lnTo>
                          <a:pt x="109" y="128"/>
                        </a:lnTo>
                        <a:lnTo>
                          <a:pt x="111" y="128"/>
                        </a:lnTo>
                        <a:lnTo>
                          <a:pt x="111" y="126"/>
                        </a:lnTo>
                        <a:lnTo>
                          <a:pt x="111" y="126"/>
                        </a:lnTo>
                        <a:lnTo>
                          <a:pt x="111" y="126"/>
                        </a:lnTo>
                        <a:lnTo>
                          <a:pt x="112" y="126"/>
                        </a:lnTo>
                        <a:lnTo>
                          <a:pt x="112" y="126"/>
                        </a:lnTo>
                        <a:lnTo>
                          <a:pt x="112" y="128"/>
                        </a:lnTo>
                        <a:lnTo>
                          <a:pt x="112" y="128"/>
                        </a:lnTo>
                        <a:lnTo>
                          <a:pt x="114" y="128"/>
                        </a:lnTo>
                        <a:lnTo>
                          <a:pt x="114" y="128"/>
                        </a:lnTo>
                        <a:lnTo>
                          <a:pt x="114" y="128"/>
                        </a:lnTo>
                        <a:lnTo>
                          <a:pt x="116" y="128"/>
                        </a:lnTo>
                        <a:lnTo>
                          <a:pt x="116" y="128"/>
                        </a:lnTo>
                        <a:lnTo>
                          <a:pt x="116" y="128"/>
                        </a:lnTo>
                        <a:lnTo>
                          <a:pt x="116" y="128"/>
                        </a:lnTo>
                        <a:lnTo>
                          <a:pt x="118" y="128"/>
                        </a:lnTo>
                        <a:lnTo>
                          <a:pt x="118" y="128"/>
                        </a:lnTo>
                        <a:lnTo>
                          <a:pt x="120" y="128"/>
                        </a:lnTo>
                        <a:lnTo>
                          <a:pt x="120" y="126"/>
                        </a:lnTo>
                        <a:lnTo>
                          <a:pt x="118" y="126"/>
                        </a:lnTo>
                        <a:lnTo>
                          <a:pt x="118" y="126"/>
                        </a:lnTo>
                        <a:lnTo>
                          <a:pt x="118" y="126"/>
                        </a:lnTo>
                        <a:lnTo>
                          <a:pt x="120" y="126"/>
                        </a:lnTo>
                        <a:lnTo>
                          <a:pt x="120" y="126"/>
                        </a:lnTo>
                        <a:lnTo>
                          <a:pt x="120" y="126"/>
                        </a:lnTo>
                        <a:lnTo>
                          <a:pt x="122" y="126"/>
                        </a:lnTo>
                        <a:lnTo>
                          <a:pt x="122" y="124"/>
                        </a:lnTo>
                        <a:lnTo>
                          <a:pt x="122" y="124"/>
                        </a:lnTo>
                        <a:lnTo>
                          <a:pt x="122" y="124"/>
                        </a:lnTo>
                        <a:lnTo>
                          <a:pt x="122" y="126"/>
                        </a:lnTo>
                        <a:lnTo>
                          <a:pt x="124" y="126"/>
                        </a:lnTo>
                        <a:lnTo>
                          <a:pt x="124" y="126"/>
                        </a:lnTo>
                        <a:lnTo>
                          <a:pt x="126" y="126"/>
                        </a:lnTo>
                        <a:lnTo>
                          <a:pt x="126" y="124"/>
                        </a:lnTo>
                        <a:lnTo>
                          <a:pt x="126" y="124"/>
                        </a:lnTo>
                        <a:lnTo>
                          <a:pt x="126" y="124"/>
                        </a:lnTo>
                        <a:lnTo>
                          <a:pt x="126" y="124"/>
                        </a:lnTo>
                        <a:lnTo>
                          <a:pt x="126" y="122"/>
                        </a:lnTo>
                        <a:lnTo>
                          <a:pt x="128" y="122"/>
                        </a:lnTo>
                        <a:lnTo>
                          <a:pt x="128" y="122"/>
                        </a:lnTo>
                        <a:lnTo>
                          <a:pt x="128" y="122"/>
                        </a:lnTo>
                        <a:lnTo>
                          <a:pt x="128" y="122"/>
                        </a:lnTo>
                        <a:lnTo>
                          <a:pt x="128" y="120"/>
                        </a:lnTo>
                        <a:lnTo>
                          <a:pt x="128" y="120"/>
                        </a:lnTo>
                        <a:lnTo>
                          <a:pt x="128" y="120"/>
                        </a:lnTo>
                        <a:lnTo>
                          <a:pt x="128" y="120"/>
                        </a:lnTo>
                        <a:lnTo>
                          <a:pt x="128" y="118"/>
                        </a:lnTo>
                        <a:lnTo>
                          <a:pt x="128" y="118"/>
                        </a:lnTo>
                        <a:lnTo>
                          <a:pt x="128" y="118"/>
                        </a:lnTo>
                        <a:lnTo>
                          <a:pt x="128" y="118"/>
                        </a:lnTo>
                        <a:lnTo>
                          <a:pt x="128" y="118"/>
                        </a:lnTo>
                        <a:lnTo>
                          <a:pt x="128" y="117"/>
                        </a:lnTo>
                        <a:lnTo>
                          <a:pt x="130" y="117"/>
                        </a:lnTo>
                        <a:lnTo>
                          <a:pt x="130" y="117"/>
                        </a:lnTo>
                        <a:lnTo>
                          <a:pt x="130" y="118"/>
                        </a:lnTo>
                        <a:lnTo>
                          <a:pt x="132" y="118"/>
                        </a:lnTo>
                        <a:lnTo>
                          <a:pt x="132" y="117"/>
                        </a:lnTo>
                        <a:lnTo>
                          <a:pt x="132" y="117"/>
                        </a:lnTo>
                        <a:lnTo>
                          <a:pt x="132" y="117"/>
                        </a:lnTo>
                        <a:lnTo>
                          <a:pt x="132" y="115"/>
                        </a:lnTo>
                        <a:lnTo>
                          <a:pt x="132" y="115"/>
                        </a:lnTo>
                        <a:lnTo>
                          <a:pt x="132" y="115"/>
                        </a:lnTo>
                        <a:lnTo>
                          <a:pt x="132" y="113"/>
                        </a:lnTo>
                        <a:lnTo>
                          <a:pt x="133" y="113"/>
                        </a:lnTo>
                        <a:lnTo>
                          <a:pt x="133" y="113"/>
                        </a:lnTo>
                        <a:lnTo>
                          <a:pt x="133" y="113"/>
                        </a:lnTo>
                        <a:lnTo>
                          <a:pt x="133" y="111"/>
                        </a:lnTo>
                        <a:lnTo>
                          <a:pt x="133" y="111"/>
                        </a:lnTo>
                        <a:lnTo>
                          <a:pt x="132" y="111"/>
                        </a:lnTo>
                        <a:lnTo>
                          <a:pt x="132" y="111"/>
                        </a:lnTo>
                        <a:lnTo>
                          <a:pt x="132" y="111"/>
                        </a:lnTo>
                        <a:lnTo>
                          <a:pt x="132" y="111"/>
                        </a:lnTo>
                        <a:lnTo>
                          <a:pt x="132" y="111"/>
                        </a:lnTo>
                        <a:lnTo>
                          <a:pt x="132" y="111"/>
                        </a:lnTo>
                        <a:lnTo>
                          <a:pt x="132" y="109"/>
                        </a:lnTo>
                        <a:lnTo>
                          <a:pt x="130" y="109"/>
                        </a:lnTo>
                        <a:lnTo>
                          <a:pt x="130" y="109"/>
                        </a:lnTo>
                        <a:lnTo>
                          <a:pt x="128" y="109"/>
                        </a:lnTo>
                        <a:lnTo>
                          <a:pt x="128" y="109"/>
                        </a:lnTo>
                        <a:lnTo>
                          <a:pt x="128" y="109"/>
                        </a:lnTo>
                        <a:lnTo>
                          <a:pt x="128" y="109"/>
                        </a:lnTo>
                        <a:lnTo>
                          <a:pt x="128" y="109"/>
                        </a:lnTo>
                        <a:lnTo>
                          <a:pt x="130" y="109"/>
                        </a:lnTo>
                        <a:lnTo>
                          <a:pt x="130" y="109"/>
                        </a:lnTo>
                        <a:lnTo>
                          <a:pt x="130" y="107"/>
                        </a:lnTo>
                        <a:lnTo>
                          <a:pt x="130" y="107"/>
                        </a:lnTo>
                        <a:lnTo>
                          <a:pt x="130" y="107"/>
                        </a:lnTo>
                        <a:lnTo>
                          <a:pt x="130" y="107"/>
                        </a:lnTo>
                        <a:lnTo>
                          <a:pt x="132" y="107"/>
                        </a:lnTo>
                        <a:lnTo>
                          <a:pt x="132" y="107"/>
                        </a:lnTo>
                        <a:lnTo>
                          <a:pt x="132" y="105"/>
                        </a:lnTo>
                        <a:lnTo>
                          <a:pt x="132" y="105"/>
                        </a:lnTo>
                        <a:lnTo>
                          <a:pt x="132" y="103"/>
                        </a:lnTo>
                        <a:lnTo>
                          <a:pt x="132" y="103"/>
                        </a:lnTo>
                        <a:lnTo>
                          <a:pt x="132" y="103"/>
                        </a:lnTo>
                        <a:lnTo>
                          <a:pt x="132" y="103"/>
                        </a:lnTo>
                        <a:lnTo>
                          <a:pt x="132" y="101"/>
                        </a:lnTo>
                        <a:lnTo>
                          <a:pt x="132" y="101"/>
                        </a:lnTo>
                        <a:lnTo>
                          <a:pt x="132" y="101"/>
                        </a:lnTo>
                        <a:lnTo>
                          <a:pt x="132" y="101"/>
                        </a:lnTo>
                        <a:lnTo>
                          <a:pt x="132" y="101"/>
                        </a:lnTo>
                        <a:lnTo>
                          <a:pt x="132" y="101"/>
                        </a:lnTo>
                        <a:lnTo>
                          <a:pt x="133" y="101"/>
                        </a:lnTo>
                        <a:lnTo>
                          <a:pt x="133" y="101"/>
                        </a:lnTo>
                        <a:lnTo>
                          <a:pt x="133" y="103"/>
                        </a:lnTo>
                        <a:lnTo>
                          <a:pt x="133" y="103"/>
                        </a:lnTo>
                        <a:lnTo>
                          <a:pt x="135" y="103"/>
                        </a:lnTo>
                        <a:lnTo>
                          <a:pt x="135" y="103"/>
                        </a:lnTo>
                        <a:lnTo>
                          <a:pt x="137" y="103"/>
                        </a:lnTo>
                        <a:lnTo>
                          <a:pt x="137" y="101"/>
                        </a:lnTo>
                        <a:lnTo>
                          <a:pt x="137" y="101"/>
                        </a:lnTo>
                        <a:lnTo>
                          <a:pt x="137" y="101"/>
                        </a:lnTo>
                        <a:lnTo>
                          <a:pt x="137" y="103"/>
                        </a:lnTo>
                        <a:lnTo>
                          <a:pt x="139" y="103"/>
                        </a:lnTo>
                        <a:lnTo>
                          <a:pt x="139" y="101"/>
                        </a:lnTo>
                        <a:lnTo>
                          <a:pt x="139" y="101"/>
                        </a:lnTo>
                        <a:lnTo>
                          <a:pt x="139" y="101"/>
                        </a:lnTo>
                        <a:lnTo>
                          <a:pt x="141" y="101"/>
                        </a:lnTo>
                        <a:lnTo>
                          <a:pt x="141" y="101"/>
                        </a:lnTo>
                        <a:lnTo>
                          <a:pt x="141" y="101"/>
                        </a:lnTo>
                        <a:lnTo>
                          <a:pt x="141" y="101"/>
                        </a:lnTo>
                        <a:lnTo>
                          <a:pt x="141" y="99"/>
                        </a:lnTo>
                        <a:lnTo>
                          <a:pt x="141" y="99"/>
                        </a:lnTo>
                        <a:lnTo>
                          <a:pt x="141" y="99"/>
                        </a:lnTo>
                        <a:lnTo>
                          <a:pt x="141" y="97"/>
                        </a:lnTo>
                        <a:lnTo>
                          <a:pt x="141" y="97"/>
                        </a:lnTo>
                        <a:lnTo>
                          <a:pt x="141" y="97"/>
                        </a:lnTo>
                        <a:lnTo>
                          <a:pt x="141" y="97"/>
                        </a:lnTo>
                        <a:lnTo>
                          <a:pt x="141" y="96"/>
                        </a:lnTo>
                        <a:lnTo>
                          <a:pt x="141" y="96"/>
                        </a:lnTo>
                        <a:lnTo>
                          <a:pt x="141" y="96"/>
                        </a:lnTo>
                        <a:lnTo>
                          <a:pt x="141" y="96"/>
                        </a:lnTo>
                        <a:lnTo>
                          <a:pt x="141" y="96"/>
                        </a:lnTo>
                        <a:lnTo>
                          <a:pt x="143" y="96"/>
                        </a:lnTo>
                        <a:lnTo>
                          <a:pt x="143" y="94"/>
                        </a:lnTo>
                        <a:lnTo>
                          <a:pt x="143" y="94"/>
                        </a:lnTo>
                        <a:lnTo>
                          <a:pt x="143" y="94"/>
                        </a:lnTo>
                        <a:lnTo>
                          <a:pt x="143" y="94"/>
                        </a:lnTo>
                        <a:lnTo>
                          <a:pt x="143" y="94"/>
                        </a:lnTo>
                        <a:lnTo>
                          <a:pt x="143" y="94"/>
                        </a:lnTo>
                        <a:lnTo>
                          <a:pt x="143" y="94"/>
                        </a:lnTo>
                        <a:lnTo>
                          <a:pt x="143" y="94"/>
                        </a:lnTo>
                        <a:lnTo>
                          <a:pt x="143" y="94"/>
                        </a:lnTo>
                        <a:lnTo>
                          <a:pt x="145" y="94"/>
                        </a:lnTo>
                        <a:lnTo>
                          <a:pt x="145" y="94"/>
                        </a:lnTo>
                        <a:lnTo>
                          <a:pt x="147" y="94"/>
                        </a:lnTo>
                        <a:lnTo>
                          <a:pt x="147" y="94"/>
                        </a:lnTo>
                        <a:lnTo>
                          <a:pt x="147" y="92"/>
                        </a:lnTo>
                        <a:lnTo>
                          <a:pt x="147" y="92"/>
                        </a:lnTo>
                        <a:lnTo>
                          <a:pt x="147" y="92"/>
                        </a:lnTo>
                        <a:lnTo>
                          <a:pt x="147" y="92"/>
                        </a:lnTo>
                        <a:lnTo>
                          <a:pt x="147" y="92"/>
                        </a:lnTo>
                        <a:lnTo>
                          <a:pt x="147" y="90"/>
                        </a:lnTo>
                        <a:lnTo>
                          <a:pt x="149" y="90"/>
                        </a:lnTo>
                        <a:lnTo>
                          <a:pt x="149" y="90"/>
                        </a:lnTo>
                        <a:lnTo>
                          <a:pt x="149" y="90"/>
                        </a:lnTo>
                        <a:lnTo>
                          <a:pt x="149" y="90"/>
                        </a:lnTo>
                        <a:lnTo>
                          <a:pt x="149" y="90"/>
                        </a:lnTo>
                        <a:lnTo>
                          <a:pt x="149" y="90"/>
                        </a:lnTo>
                        <a:lnTo>
                          <a:pt x="149" y="92"/>
                        </a:lnTo>
                        <a:lnTo>
                          <a:pt x="149" y="92"/>
                        </a:lnTo>
                        <a:lnTo>
                          <a:pt x="151" y="92"/>
                        </a:lnTo>
                        <a:lnTo>
                          <a:pt x="151" y="90"/>
                        </a:lnTo>
                        <a:lnTo>
                          <a:pt x="151" y="90"/>
                        </a:lnTo>
                        <a:lnTo>
                          <a:pt x="151" y="90"/>
                        </a:lnTo>
                        <a:lnTo>
                          <a:pt x="151" y="88"/>
                        </a:lnTo>
                        <a:lnTo>
                          <a:pt x="151" y="88"/>
                        </a:lnTo>
                        <a:lnTo>
                          <a:pt x="153" y="88"/>
                        </a:lnTo>
                        <a:lnTo>
                          <a:pt x="153" y="88"/>
                        </a:lnTo>
                        <a:lnTo>
                          <a:pt x="153" y="86"/>
                        </a:lnTo>
                        <a:lnTo>
                          <a:pt x="153" y="86"/>
                        </a:lnTo>
                        <a:lnTo>
                          <a:pt x="155" y="86"/>
                        </a:lnTo>
                        <a:lnTo>
                          <a:pt x="155" y="86"/>
                        </a:lnTo>
                        <a:lnTo>
                          <a:pt x="155" y="86"/>
                        </a:lnTo>
                        <a:lnTo>
                          <a:pt x="155" y="86"/>
                        </a:lnTo>
                        <a:lnTo>
                          <a:pt x="155" y="86"/>
                        </a:lnTo>
                        <a:lnTo>
                          <a:pt x="155" y="86"/>
                        </a:lnTo>
                        <a:lnTo>
                          <a:pt x="155" y="86"/>
                        </a:lnTo>
                        <a:lnTo>
                          <a:pt x="156" y="86"/>
                        </a:lnTo>
                        <a:lnTo>
                          <a:pt x="156" y="88"/>
                        </a:lnTo>
                        <a:lnTo>
                          <a:pt x="156" y="88"/>
                        </a:lnTo>
                        <a:lnTo>
                          <a:pt x="156" y="86"/>
                        </a:lnTo>
                        <a:lnTo>
                          <a:pt x="158" y="86"/>
                        </a:lnTo>
                        <a:lnTo>
                          <a:pt x="158" y="86"/>
                        </a:lnTo>
                        <a:lnTo>
                          <a:pt x="158" y="86"/>
                        </a:lnTo>
                        <a:lnTo>
                          <a:pt x="158" y="86"/>
                        </a:lnTo>
                        <a:lnTo>
                          <a:pt x="158" y="86"/>
                        </a:lnTo>
                        <a:lnTo>
                          <a:pt x="158" y="86"/>
                        </a:lnTo>
                        <a:lnTo>
                          <a:pt x="156" y="86"/>
                        </a:lnTo>
                        <a:lnTo>
                          <a:pt x="156" y="86"/>
                        </a:lnTo>
                        <a:lnTo>
                          <a:pt x="158" y="86"/>
                        </a:lnTo>
                        <a:lnTo>
                          <a:pt x="158" y="84"/>
                        </a:lnTo>
                        <a:lnTo>
                          <a:pt x="158" y="84"/>
                        </a:lnTo>
                        <a:lnTo>
                          <a:pt x="158" y="82"/>
                        </a:lnTo>
                        <a:lnTo>
                          <a:pt x="158" y="82"/>
                        </a:lnTo>
                        <a:lnTo>
                          <a:pt x="158" y="82"/>
                        </a:lnTo>
                        <a:lnTo>
                          <a:pt x="158" y="84"/>
                        </a:lnTo>
                        <a:lnTo>
                          <a:pt x="160" y="84"/>
                        </a:lnTo>
                        <a:lnTo>
                          <a:pt x="160" y="84"/>
                        </a:lnTo>
                        <a:lnTo>
                          <a:pt x="160" y="84"/>
                        </a:lnTo>
                        <a:lnTo>
                          <a:pt x="160" y="82"/>
                        </a:lnTo>
                        <a:lnTo>
                          <a:pt x="162" y="82"/>
                        </a:lnTo>
                        <a:lnTo>
                          <a:pt x="162" y="82"/>
                        </a:lnTo>
                        <a:lnTo>
                          <a:pt x="164" y="82"/>
                        </a:lnTo>
                        <a:lnTo>
                          <a:pt x="164" y="84"/>
                        </a:lnTo>
                        <a:lnTo>
                          <a:pt x="164" y="84"/>
                        </a:lnTo>
                        <a:lnTo>
                          <a:pt x="164" y="84"/>
                        </a:lnTo>
                        <a:lnTo>
                          <a:pt x="164" y="82"/>
                        </a:lnTo>
                        <a:lnTo>
                          <a:pt x="166" y="82"/>
                        </a:lnTo>
                        <a:lnTo>
                          <a:pt x="166" y="82"/>
                        </a:lnTo>
                        <a:lnTo>
                          <a:pt x="166" y="82"/>
                        </a:lnTo>
                        <a:lnTo>
                          <a:pt x="168" y="82"/>
                        </a:lnTo>
                        <a:lnTo>
                          <a:pt x="168" y="82"/>
                        </a:lnTo>
                        <a:lnTo>
                          <a:pt x="166" y="82"/>
                        </a:lnTo>
                        <a:lnTo>
                          <a:pt x="166" y="82"/>
                        </a:lnTo>
                        <a:lnTo>
                          <a:pt x="166" y="80"/>
                        </a:lnTo>
                        <a:lnTo>
                          <a:pt x="166" y="80"/>
                        </a:lnTo>
                        <a:lnTo>
                          <a:pt x="166" y="80"/>
                        </a:lnTo>
                        <a:lnTo>
                          <a:pt x="168" y="80"/>
                        </a:lnTo>
                        <a:lnTo>
                          <a:pt x="168" y="80"/>
                        </a:lnTo>
                        <a:lnTo>
                          <a:pt x="170" y="80"/>
                        </a:lnTo>
                        <a:lnTo>
                          <a:pt x="170" y="80"/>
                        </a:lnTo>
                        <a:lnTo>
                          <a:pt x="170" y="78"/>
                        </a:lnTo>
                        <a:lnTo>
                          <a:pt x="170" y="78"/>
                        </a:lnTo>
                        <a:lnTo>
                          <a:pt x="170" y="78"/>
                        </a:lnTo>
                        <a:lnTo>
                          <a:pt x="172" y="78"/>
                        </a:lnTo>
                        <a:lnTo>
                          <a:pt x="172" y="78"/>
                        </a:lnTo>
                        <a:lnTo>
                          <a:pt x="172" y="78"/>
                        </a:lnTo>
                        <a:lnTo>
                          <a:pt x="174" y="78"/>
                        </a:lnTo>
                        <a:lnTo>
                          <a:pt x="174" y="76"/>
                        </a:lnTo>
                        <a:lnTo>
                          <a:pt x="174" y="76"/>
                        </a:lnTo>
                        <a:lnTo>
                          <a:pt x="174" y="76"/>
                        </a:lnTo>
                        <a:lnTo>
                          <a:pt x="174" y="76"/>
                        </a:lnTo>
                        <a:lnTo>
                          <a:pt x="174" y="74"/>
                        </a:lnTo>
                        <a:lnTo>
                          <a:pt x="174" y="74"/>
                        </a:lnTo>
                        <a:lnTo>
                          <a:pt x="174" y="74"/>
                        </a:lnTo>
                        <a:lnTo>
                          <a:pt x="174" y="74"/>
                        </a:lnTo>
                        <a:lnTo>
                          <a:pt x="176" y="74"/>
                        </a:lnTo>
                        <a:lnTo>
                          <a:pt x="176" y="73"/>
                        </a:lnTo>
                        <a:lnTo>
                          <a:pt x="174" y="73"/>
                        </a:lnTo>
                        <a:lnTo>
                          <a:pt x="174" y="73"/>
                        </a:lnTo>
                        <a:lnTo>
                          <a:pt x="176" y="73"/>
                        </a:lnTo>
                        <a:lnTo>
                          <a:pt x="176" y="71"/>
                        </a:lnTo>
                        <a:lnTo>
                          <a:pt x="176" y="71"/>
                        </a:lnTo>
                        <a:lnTo>
                          <a:pt x="176" y="71"/>
                        </a:lnTo>
                        <a:lnTo>
                          <a:pt x="176" y="71"/>
                        </a:lnTo>
                        <a:lnTo>
                          <a:pt x="176" y="71"/>
                        </a:lnTo>
                        <a:lnTo>
                          <a:pt x="176" y="69"/>
                        </a:lnTo>
                        <a:lnTo>
                          <a:pt x="176" y="69"/>
                        </a:lnTo>
                        <a:lnTo>
                          <a:pt x="176" y="69"/>
                        </a:lnTo>
                        <a:lnTo>
                          <a:pt x="176" y="69"/>
                        </a:lnTo>
                        <a:lnTo>
                          <a:pt x="178" y="69"/>
                        </a:lnTo>
                        <a:lnTo>
                          <a:pt x="178" y="67"/>
                        </a:lnTo>
                        <a:lnTo>
                          <a:pt x="178" y="67"/>
                        </a:lnTo>
                        <a:lnTo>
                          <a:pt x="178" y="67"/>
                        </a:lnTo>
                        <a:lnTo>
                          <a:pt x="179" y="67"/>
                        </a:lnTo>
                        <a:lnTo>
                          <a:pt x="179" y="67"/>
                        </a:lnTo>
                        <a:lnTo>
                          <a:pt x="179" y="67"/>
                        </a:lnTo>
                        <a:lnTo>
                          <a:pt x="181" y="67"/>
                        </a:lnTo>
                        <a:lnTo>
                          <a:pt x="181" y="65"/>
                        </a:lnTo>
                        <a:lnTo>
                          <a:pt x="181" y="65"/>
                        </a:lnTo>
                        <a:lnTo>
                          <a:pt x="181" y="65"/>
                        </a:lnTo>
                        <a:lnTo>
                          <a:pt x="183" y="65"/>
                        </a:lnTo>
                        <a:lnTo>
                          <a:pt x="183" y="65"/>
                        </a:lnTo>
                        <a:lnTo>
                          <a:pt x="183" y="65"/>
                        </a:lnTo>
                        <a:lnTo>
                          <a:pt x="185" y="65"/>
                        </a:lnTo>
                        <a:lnTo>
                          <a:pt x="185" y="63"/>
                        </a:lnTo>
                        <a:lnTo>
                          <a:pt x="185" y="63"/>
                        </a:lnTo>
                        <a:lnTo>
                          <a:pt x="185" y="63"/>
                        </a:lnTo>
                        <a:lnTo>
                          <a:pt x="185" y="63"/>
                        </a:lnTo>
                        <a:lnTo>
                          <a:pt x="187" y="63"/>
                        </a:lnTo>
                        <a:lnTo>
                          <a:pt x="187" y="63"/>
                        </a:lnTo>
                        <a:lnTo>
                          <a:pt x="187" y="63"/>
                        </a:lnTo>
                        <a:lnTo>
                          <a:pt x="189" y="63"/>
                        </a:lnTo>
                        <a:lnTo>
                          <a:pt x="189" y="63"/>
                        </a:lnTo>
                        <a:lnTo>
                          <a:pt x="189" y="61"/>
                        </a:lnTo>
                        <a:lnTo>
                          <a:pt x="191" y="61"/>
                        </a:lnTo>
                        <a:lnTo>
                          <a:pt x="191" y="61"/>
                        </a:lnTo>
                        <a:lnTo>
                          <a:pt x="191" y="61"/>
                        </a:lnTo>
                        <a:lnTo>
                          <a:pt x="193" y="61"/>
                        </a:lnTo>
                        <a:lnTo>
                          <a:pt x="193" y="63"/>
                        </a:lnTo>
                        <a:lnTo>
                          <a:pt x="193" y="63"/>
                        </a:lnTo>
                        <a:lnTo>
                          <a:pt x="193" y="61"/>
                        </a:lnTo>
                        <a:lnTo>
                          <a:pt x="193" y="61"/>
                        </a:lnTo>
                        <a:lnTo>
                          <a:pt x="193" y="61"/>
                        </a:lnTo>
                        <a:lnTo>
                          <a:pt x="195" y="61"/>
                        </a:lnTo>
                        <a:lnTo>
                          <a:pt x="195" y="61"/>
                        </a:lnTo>
                        <a:lnTo>
                          <a:pt x="195" y="61"/>
                        </a:lnTo>
                        <a:lnTo>
                          <a:pt x="197" y="61"/>
                        </a:lnTo>
                        <a:lnTo>
                          <a:pt x="197" y="61"/>
                        </a:lnTo>
                        <a:lnTo>
                          <a:pt x="197" y="61"/>
                        </a:lnTo>
                        <a:lnTo>
                          <a:pt x="199" y="61"/>
                        </a:lnTo>
                        <a:lnTo>
                          <a:pt x="199" y="61"/>
                        </a:lnTo>
                        <a:lnTo>
                          <a:pt x="199" y="61"/>
                        </a:lnTo>
                        <a:lnTo>
                          <a:pt x="199" y="61"/>
                        </a:lnTo>
                        <a:lnTo>
                          <a:pt x="199" y="59"/>
                        </a:lnTo>
                        <a:lnTo>
                          <a:pt x="199" y="59"/>
                        </a:lnTo>
                        <a:lnTo>
                          <a:pt x="197" y="59"/>
                        </a:lnTo>
                        <a:lnTo>
                          <a:pt x="197" y="59"/>
                        </a:lnTo>
                        <a:lnTo>
                          <a:pt x="197" y="59"/>
                        </a:lnTo>
                        <a:lnTo>
                          <a:pt x="197" y="59"/>
                        </a:lnTo>
                        <a:lnTo>
                          <a:pt x="195" y="59"/>
                        </a:lnTo>
                        <a:lnTo>
                          <a:pt x="195" y="59"/>
                        </a:lnTo>
                        <a:lnTo>
                          <a:pt x="193" y="59"/>
                        </a:lnTo>
                        <a:lnTo>
                          <a:pt x="193" y="59"/>
                        </a:lnTo>
                        <a:lnTo>
                          <a:pt x="193" y="59"/>
                        </a:lnTo>
                        <a:lnTo>
                          <a:pt x="193" y="59"/>
                        </a:lnTo>
                        <a:lnTo>
                          <a:pt x="191" y="59"/>
                        </a:lnTo>
                        <a:lnTo>
                          <a:pt x="191" y="59"/>
                        </a:lnTo>
                        <a:lnTo>
                          <a:pt x="191" y="61"/>
                        </a:lnTo>
                        <a:lnTo>
                          <a:pt x="191" y="61"/>
                        </a:lnTo>
                        <a:lnTo>
                          <a:pt x="189" y="61"/>
                        </a:lnTo>
                        <a:lnTo>
                          <a:pt x="189" y="61"/>
                        </a:lnTo>
                        <a:lnTo>
                          <a:pt x="189" y="59"/>
                        </a:lnTo>
                        <a:lnTo>
                          <a:pt x="187" y="59"/>
                        </a:lnTo>
                        <a:lnTo>
                          <a:pt x="187" y="59"/>
                        </a:lnTo>
                        <a:lnTo>
                          <a:pt x="187" y="59"/>
                        </a:lnTo>
                        <a:lnTo>
                          <a:pt x="185" y="59"/>
                        </a:lnTo>
                        <a:lnTo>
                          <a:pt x="185" y="59"/>
                        </a:lnTo>
                        <a:lnTo>
                          <a:pt x="185" y="61"/>
                        </a:lnTo>
                        <a:lnTo>
                          <a:pt x="185" y="61"/>
                        </a:lnTo>
                        <a:lnTo>
                          <a:pt x="183" y="61"/>
                        </a:lnTo>
                        <a:lnTo>
                          <a:pt x="183" y="59"/>
                        </a:lnTo>
                        <a:lnTo>
                          <a:pt x="183" y="59"/>
                        </a:lnTo>
                        <a:lnTo>
                          <a:pt x="183" y="61"/>
                        </a:lnTo>
                        <a:lnTo>
                          <a:pt x="181" y="61"/>
                        </a:lnTo>
                        <a:lnTo>
                          <a:pt x="181" y="61"/>
                        </a:lnTo>
                        <a:lnTo>
                          <a:pt x="181" y="61"/>
                        </a:lnTo>
                        <a:lnTo>
                          <a:pt x="181" y="61"/>
                        </a:lnTo>
                        <a:lnTo>
                          <a:pt x="179" y="61"/>
                        </a:lnTo>
                        <a:lnTo>
                          <a:pt x="179" y="61"/>
                        </a:lnTo>
                        <a:lnTo>
                          <a:pt x="179" y="61"/>
                        </a:lnTo>
                        <a:lnTo>
                          <a:pt x="178" y="61"/>
                        </a:lnTo>
                        <a:lnTo>
                          <a:pt x="178" y="61"/>
                        </a:lnTo>
                        <a:lnTo>
                          <a:pt x="178" y="61"/>
                        </a:lnTo>
                        <a:lnTo>
                          <a:pt x="176" y="61"/>
                        </a:lnTo>
                        <a:lnTo>
                          <a:pt x="176" y="61"/>
                        </a:lnTo>
                        <a:lnTo>
                          <a:pt x="176" y="63"/>
                        </a:lnTo>
                        <a:lnTo>
                          <a:pt x="176" y="63"/>
                        </a:lnTo>
                        <a:lnTo>
                          <a:pt x="174" y="63"/>
                        </a:lnTo>
                        <a:lnTo>
                          <a:pt x="174" y="63"/>
                        </a:lnTo>
                        <a:lnTo>
                          <a:pt x="174" y="63"/>
                        </a:lnTo>
                        <a:lnTo>
                          <a:pt x="174" y="63"/>
                        </a:lnTo>
                        <a:lnTo>
                          <a:pt x="174" y="63"/>
                        </a:lnTo>
                        <a:lnTo>
                          <a:pt x="174" y="61"/>
                        </a:lnTo>
                        <a:lnTo>
                          <a:pt x="172" y="61"/>
                        </a:lnTo>
                        <a:lnTo>
                          <a:pt x="172" y="61"/>
                        </a:lnTo>
                        <a:lnTo>
                          <a:pt x="170" y="61"/>
                        </a:lnTo>
                        <a:lnTo>
                          <a:pt x="170" y="61"/>
                        </a:lnTo>
                        <a:lnTo>
                          <a:pt x="170" y="63"/>
                        </a:lnTo>
                        <a:lnTo>
                          <a:pt x="170" y="63"/>
                        </a:lnTo>
                        <a:lnTo>
                          <a:pt x="168" y="63"/>
                        </a:lnTo>
                        <a:lnTo>
                          <a:pt x="168" y="63"/>
                        </a:lnTo>
                        <a:lnTo>
                          <a:pt x="166" y="63"/>
                        </a:lnTo>
                        <a:lnTo>
                          <a:pt x="166" y="63"/>
                        </a:lnTo>
                        <a:lnTo>
                          <a:pt x="166" y="63"/>
                        </a:lnTo>
                        <a:lnTo>
                          <a:pt x="164" y="63"/>
                        </a:lnTo>
                        <a:lnTo>
                          <a:pt x="164" y="61"/>
                        </a:lnTo>
                        <a:lnTo>
                          <a:pt x="164" y="61"/>
                        </a:lnTo>
                        <a:lnTo>
                          <a:pt x="164" y="61"/>
                        </a:lnTo>
                        <a:lnTo>
                          <a:pt x="164" y="63"/>
                        </a:lnTo>
                        <a:lnTo>
                          <a:pt x="162" y="63"/>
                        </a:lnTo>
                        <a:lnTo>
                          <a:pt x="162" y="63"/>
                        </a:lnTo>
                        <a:lnTo>
                          <a:pt x="160" y="63"/>
                        </a:lnTo>
                        <a:lnTo>
                          <a:pt x="160" y="63"/>
                        </a:lnTo>
                        <a:lnTo>
                          <a:pt x="160" y="63"/>
                        </a:lnTo>
                        <a:lnTo>
                          <a:pt x="160" y="63"/>
                        </a:lnTo>
                        <a:lnTo>
                          <a:pt x="158" y="63"/>
                        </a:lnTo>
                        <a:lnTo>
                          <a:pt x="158" y="65"/>
                        </a:lnTo>
                        <a:lnTo>
                          <a:pt x="158" y="65"/>
                        </a:lnTo>
                        <a:lnTo>
                          <a:pt x="158" y="65"/>
                        </a:lnTo>
                        <a:lnTo>
                          <a:pt x="156" y="65"/>
                        </a:lnTo>
                        <a:lnTo>
                          <a:pt x="156" y="65"/>
                        </a:lnTo>
                        <a:lnTo>
                          <a:pt x="155" y="65"/>
                        </a:lnTo>
                        <a:lnTo>
                          <a:pt x="155" y="65"/>
                        </a:lnTo>
                        <a:lnTo>
                          <a:pt x="155" y="65"/>
                        </a:lnTo>
                        <a:lnTo>
                          <a:pt x="155" y="65"/>
                        </a:lnTo>
                        <a:lnTo>
                          <a:pt x="153" y="65"/>
                        </a:lnTo>
                        <a:lnTo>
                          <a:pt x="153" y="65"/>
                        </a:lnTo>
                        <a:lnTo>
                          <a:pt x="153" y="65"/>
                        </a:lnTo>
                        <a:lnTo>
                          <a:pt x="153" y="65"/>
                        </a:lnTo>
                        <a:lnTo>
                          <a:pt x="153" y="65"/>
                        </a:lnTo>
                        <a:lnTo>
                          <a:pt x="153" y="67"/>
                        </a:lnTo>
                        <a:lnTo>
                          <a:pt x="151" y="67"/>
                        </a:lnTo>
                        <a:lnTo>
                          <a:pt x="151" y="67"/>
                        </a:lnTo>
                        <a:lnTo>
                          <a:pt x="149" y="67"/>
                        </a:lnTo>
                        <a:lnTo>
                          <a:pt x="149" y="67"/>
                        </a:lnTo>
                        <a:lnTo>
                          <a:pt x="149" y="67"/>
                        </a:lnTo>
                        <a:lnTo>
                          <a:pt x="149" y="67"/>
                        </a:lnTo>
                        <a:lnTo>
                          <a:pt x="147" y="67"/>
                        </a:lnTo>
                        <a:lnTo>
                          <a:pt x="147" y="69"/>
                        </a:lnTo>
                        <a:lnTo>
                          <a:pt x="147" y="69"/>
                        </a:lnTo>
                        <a:lnTo>
                          <a:pt x="147" y="69"/>
                        </a:lnTo>
                        <a:lnTo>
                          <a:pt x="147" y="69"/>
                        </a:lnTo>
                        <a:lnTo>
                          <a:pt x="145" y="69"/>
                        </a:lnTo>
                        <a:lnTo>
                          <a:pt x="145" y="69"/>
                        </a:lnTo>
                        <a:lnTo>
                          <a:pt x="143" y="69"/>
                        </a:lnTo>
                        <a:lnTo>
                          <a:pt x="143" y="71"/>
                        </a:lnTo>
                        <a:lnTo>
                          <a:pt x="143" y="71"/>
                        </a:lnTo>
                        <a:lnTo>
                          <a:pt x="143" y="71"/>
                        </a:lnTo>
                        <a:lnTo>
                          <a:pt x="143" y="71"/>
                        </a:lnTo>
                        <a:lnTo>
                          <a:pt x="141" y="71"/>
                        </a:lnTo>
                        <a:lnTo>
                          <a:pt x="141" y="71"/>
                        </a:lnTo>
                        <a:lnTo>
                          <a:pt x="141" y="71"/>
                        </a:lnTo>
                        <a:lnTo>
                          <a:pt x="141" y="69"/>
                        </a:lnTo>
                        <a:lnTo>
                          <a:pt x="141" y="69"/>
                        </a:lnTo>
                        <a:lnTo>
                          <a:pt x="141" y="69"/>
                        </a:lnTo>
                        <a:lnTo>
                          <a:pt x="141" y="67"/>
                        </a:lnTo>
                        <a:lnTo>
                          <a:pt x="143" y="67"/>
                        </a:lnTo>
                        <a:lnTo>
                          <a:pt x="143" y="67"/>
                        </a:lnTo>
                        <a:lnTo>
                          <a:pt x="143" y="67"/>
                        </a:lnTo>
                        <a:lnTo>
                          <a:pt x="143" y="65"/>
                        </a:lnTo>
                        <a:lnTo>
                          <a:pt x="143" y="65"/>
                        </a:lnTo>
                        <a:lnTo>
                          <a:pt x="143" y="65"/>
                        </a:lnTo>
                        <a:lnTo>
                          <a:pt x="145" y="65"/>
                        </a:lnTo>
                        <a:lnTo>
                          <a:pt x="145" y="65"/>
                        </a:lnTo>
                        <a:lnTo>
                          <a:pt x="145" y="63"/>
                        </a:lnTo>
                        <a:lnTo>
                          <a:pt x="147" y="63"/>
                        </a:lnTo>
                        <a:lnTo>
                          <a:pt x="147" y="63"/>
                        </a:lnTo>
                        <a:lnTo>
                          <a:pt x="147" y="63"/>
                        </a:lnTo>
                        <a:lnTo>
                          <a:pt x="149" y="63"/>
                        </a:lnTo>
                        <a:lnTo>
                          <a:pt x="149" y="63"/>
                        </a:lnTo>
                        <a:lnTo>
                          <a:pt x="149" y="63"/>
                        </a:lnTo>
                        <a:lnTo>
                          <a:pt x="149" y="63"/>
                        </a:lnTo>
                        <a:lnTo>
                          <a:pt x="149" y="61"/>
                        </a:lnTo>
                        <a:lnTo>
                          <a:pt x="151" y="61"/>
                        </a:lnTo>
                        <a:lnTo>
                          <a:pt x="151" y="61"/>
                        </a:lnTo>
                        <a:lnTo>
                          <a:pt x="153" y="61"/>
                        </a:lnTo>
                        <a:lnTo>
                          <a:pt x="153" y="63"/>
                        </a:lnTo>
                        <a:lnTo>
                          <a:pt x="153" y="63"/>
                        </a:lnTo>
                        <a:lnTo>
                          <a:pt x="153" y="61"/>
                        </a:lnTo>
                        <a:lnTo>
                          <a:pt x="153" y="61"/>
                        </a:lnTo>
                        <a:lnTo>
                          <a:pt x="153" y="61"/>
                        </a:lnTo>
                        <a:lnTo>
                          <a:pt x="153" y="61"/>
                        </a:lnTo>
                        <a:lnTo>
                          <a:pt x="155" y="61"/>
                        </a:lnTo>
                        <a:lnTo>
                          <a:pt x="155" y="59"/>
                        </a:lnTo>
                        <a:lnTo>
                          <a:pt x="155" y="59"/>
                        </a:lnTo>
                        <a:lnTo>
                          <a:pt x="155" y="59"/>
                        </a:lnTo>
                        <a:lnTo>
                          <a:pt x="156" y="59"/>
                        </a:lnTo>
                        <a:lnTo>
                          <a:pt x="156" y="59"/>
                        </a:lnTo>
                        <a:lnTo>
                          <a:pt x="158" y="59"/>
                        </a:lnTo>
                        <a:lnTo>
                          <a:pt x="158" y="59"/>
                        </a:lnTo>
                        <a:lnTo>
                          <a:pt x="158" y="59"/>
                        </a:lnTo>
                        <a:lnTo>
                          <a:pt x="158" y="59"/>
                        </a:lnTo>
                        <a:lnTo>
                          <a:pt x="160" y="59"/>
                        </a:lnTo>
                        <a:lnTo>
                          <a:pt x="160" y="59"/>
                        </a:lnTo>
                        <a:lnTo>
                          <a:pt x="160" y="59"/>
                        </a:lnTo>
                        <a:lnTo>
                          <a:pt x="162" y="59"/>
                        </a:lnTo>
                        <a:lnTo>
                          <a:pt x="162" y="59"/>
                        </a:lnTo>
                        <a:lnTo>
                          <a:pt x="162" y="59"/>
                        </a:lnTo>
                        <a:lnTo>
                          <a:pt x="162" y="59"/>
                        </a:lnTo>
                        <a:lnTo>
                          <a:pt x="164" y="59"/>
                        </a:lnTo>
                        <a:lnTo>
                          <a:pt x="164" y="59"/>
                        </a:lnTo>
                        <a:lnTo>
                          <a:pt x="164" y="59"/>
                        </a:lnTo>
                        <a:lnTo>
                          <a:pt x="166" y="59"/>
                        </a:lnTo>
                        <a:lnTo>
                          <a:pt x="166" y="59"/>
                        </a:lnTo>
                        <a:lnTo>
                          <a:pt x="166" y="59"/>
                        </a:lnTo>
                        <a:lnTo>
                          <a:pt x="166" y="59"/>
                        </a:lnTo>
                        <a:lnTo>
                          <a:pt x="166" y="59"/>
                        </a:lnTo>
                        <a:lnTo>
                          <a:pt x="168" y="59"/>
                        </a:lnTo>
                        <a:lnTo>
                          <a:pt x="168" y="59"/>
                        </a:lnTo>
                        <a:lnTo>
                          <a:pt x="168" y="57"/>
                        </a:lnTo>
                        <a:lnTo>
                          <a:pt x="170" y="57"/>
                        </a:lnTo>
                        <a:lnTo>
                          <a:pt x="170" y="57"/>
                        </a:lnTo>
                        <a:lnTo>
                          <a:pt x="170" y="57"/>
                        </a:lnTo>
                        <a:lnTo>
                          <a:pt x="170" y="57"/>
                        </a:lnTo>
                        <a:lnTo>
                          <a:pt x="172" y="57"/>
                        </a:lnTo>
                        <a:lnTo>
                          <a:pt x="172" y="57"/>
                        </a:lnTo>
                        <a:lnTo>
                          <a:pt x="174" y="57"/>
                        </a:lnTo>
                        <a:lnTo>
                          <a:pt x="174" y="57"/>
                        </a:lnTo>
                        <a:lnTo>
                          <a:pt x="174" y="57"/>
                        </a:lnTo>
                        <a:lnTo>
                          <a:pt x="174" y="55"/>
                        </a:lnTo>
                        <a:lnTo>
                          <a:pt x="174" y="55"/>
                        </a:lnTo>
                        <a:lnTo>
                          <a:pt x="174" y="55"/>
                        </a:lnTo>
                        <a:lnTo>
                          <a:pt x="174" y="55"/>
                        </a:lnTo>
                        <a:lnTo>
                          <a:pt x="172" y="55"/>
                        </a:lnTo>
                        <a:lnTo>
                          <a:pt x="172" y="53"/>
                        </a:lnTo>
                        <a:lnTo>
                          <a:pt x="172" y="53"/>
                        </a:lnTo>
                        <a:lnTo>
                          <a:pt x="170" y="53"/>
                        </a:lnTo>
                        <a:lnTo>
                          <a:pt x="170" y="53"/>
                        </a:lnTo>
                        <a:lnTo>
                          <a:pt x="170" y="53"/>
                        </a:lnTo>
                        <a:lnTo>
                          <a:pt x="170" y="53"/>
                        </a:lnTo>
                        <a:lnTo>
                          <a:pt x="170" y="53"/>
                        </a:lnTo>
                        <a:lnTo>
                          <a:pt x="168" y="53"/>
                        </a:lnTo>
                        <a:lnTo>
                          <a:pt x="168" y="53"/>
                        </a:lnTo>
                        <a:lnTo>
                          <a:pt x="168" y="53"/>
                        </a:lnTo>
                        <a:lnTo>
                          <a:pt x="168" y="53"/>
                        </a:lnTo>
                        <a:lnTo>
                          <a:pt x="166" y="53"/>
                        </a:lnTo>
                        <a:lnTo>
                          <a:pt x="166" y="53"/>
                        </a:lnTo>
                        <a:lnTo>
                          <a:pt x="166" y="53"/>
                        </a:lnTo>
                        <a:lnTo>
                          <a:pt x="168" y="53"/>
                        </a:lnTo>
                        <a:lnTo>
                          <a:pt x="168" y="51"/>
                        </a:lnTo>
                        <a:lnTo>
                          <a:pt x="168" y="51"/>
                        </a:lnTo>
                        <a:lnTo>
                          <a:pt x="170" y="51"/>
                        </a:lnTo>
                        <a:lnTo>
                          <a:pt x="170" y="51"/>
                        </a:lnTo>
                        <a:lnTo>
                          <a:pt x="170" y="50"/>
                        </a:lnTo>
                        <a:lnTo>
                          <a:pt x="170" y="50"/>
                        </a:lnTo>
                        <a:lnTo>
                          <a:pt x="170" y="50"/>
                        </a:lnTo>
                        <a:lnTo>
                          <a:pt x="170" y="50"/>
                        </a:lnTo>
                        <a:lnTo>
                          <a:pt x="172" y="50"/>
                        </a:lnTo>
                        <a:lnTo>
                          <a:pt x="172" y="50"/>
                        </a:lnTo>
                        <a:lnTo>
                          <a:pt x="174" y="50"/>
                        </a:lnTo>
                        <a:lnTo>
                          <a:pt x="174" y="48"/>
                        </a:lnTo>
                        <a:lnTo>
                          <a:pt x="174" y="48"/>
                        </a:lnTo>
                        <a:lnTo>
                          <a:pt x="174" y="48"/>
                        </a:lnTo>
                        <a:lnTo>
                          <a:pt x="176" y="48"/>
                        </a:lnTo>
                        <a:lnTo>
                          <a:pt x="176" y="48"/>
                        </a:lnTo>
                        <a:lnTo>
                          <a:pt x="176" y="48"/>
                        </a:lnTo>
                        <a:lnTo>
                          <a:pt x="176" y="48"/>
                        </a:lnTo>
                        <a:lnTo>
                          <a:pt x="176" y="46"/>
                        </a:lnTo>
                        <a:lnTo>
                          <a:pt x="178" y="46"/>
                        </a:lnTo>
                        <a:lnTo>
                          <a:pt x="178" y="46"/>
                        </a:lnTo>
                        <a:lnTo>
                          <a:pt x="179" y="46"/>
                        </a:lnTo>
                        <a:lnTo>
                          <a:pt x="179" y="46"/>
                        </a:lnTo>
                        <a:lnTo>
                          <a:pt x="179" y="46"/>
                        </a:lnTo>
                        <a:lnTo>
                          <a:pt x="179" y="46"/>
                        </a:lnTo>
                        <a:lnTo>
                          <a:pt x="179" y="46"/>
                        </a:lnTo>
                        <a:lnTo>
                          <a:pt x="181" y="46"/>
                        </a:lnTo>
                        <a:lnTo>
                          <a:pt x="181" y="46"/>
                        </a:lnTo>
                        <a:lnTo>
                          <a:pt x="181" y="46"/>
                        </a:lnTo>
                        <a:lnTo>
                          <a:pt x="183" y="46"/>
                        </a:lnTo>
                        <a:lnTo>
                          <a:pt x="183" y="46"/>
                        </a:lnTo>
                        <a:lnTo>
                          <a:pt x="183" y="46"/>
                        </a:lnTo>
                        <a:lnTo>
                          <a:pt x="183" y="46"/>
                        </a:lnTo>
                        <a:lnTo>
                          <a:pt x="183" y="46"/>
                        </a:lnTo>
                        <a:lnTo>
                          <a:pt x="185" y="46"/>
                        </a:lnTo>
                        <a:lnTo>
                          <a:pt x="185" y="46"/>
                        </a:lnTo>
                        <a:lnTo>
                          <a:pt x="185" y="46"/>
                        </a:lnTo>
                        <a:lnTo>
                          <a:pt x="185" y="48"/>
                        </a:lnTo>
                        <a:lnTo>
                          <a:pt x="185" y="48"/>
                        </a:lnTo>
                        <a:lnTo>
                          <a:pt x="185" y="48"/>
                        </a:lnTo>
                        <a:lnTo>
                          <a:pt x="185" y="48"/>
                        </a:lnTo>
                        <a:lnTo>
                          <a:pt x="187" y="48"/>
                        </a:lnTo>
                        <a:lnTo>
                          <a:pt x="187" y="46"/>
                        </a:lnTo>
                        <a:lnTo>
                          <a:pt x="187" y="46"/>
                        </a:lnTo>
                        <a:lnTo>
                          <a:pt x="187" y="46"/>
                        </a:lnTo>
                        <a:lnTo>
                          <a:pt x="187" y="46"/>
                        </a:lnTo>
                        <a:lnTo>
                          <a:pt x="187" y="46"/>
                        </a:lnTo>
                        <a:lnTo>
                          <a:pt x="187" y="44"/>
                        </a:lnTo>
                        <a:lnTo>
                          <a:pt x="189" y="44"/>
                        </a:lnTo>
                        <a:lnTo>
                          <a:pt x="189" y="44"/>
                        </a:lnTo>
                        <a:lnTo>
                          <a:pt x="189" y="44"/>
                        </a:lnTo>
                        <a:lnTo>
                          <a:pt x="189" y="42"/>
                        </a:lnTo>
                        <a:lnTo>
                          <a:pt x="191" y="42"/>
                        </a:lnTo>
                        <a:lnTo>
                          <a:pt x="191" y="42"/>
                        </a:lnTo>
                        <a:lnTo>
                          <a:pt x="191" y="42"/>
                        </a:lnTo>
                        <a:lnTo>
                          <a:pt x="193" y="42"/>
                        </a:lnTo>
                        <a:lnTo>
                          <a:pt x="193" y="42"/>
                        </a:lnTo>
                        <a:lnTo>
                          <a:pt x="193" y="42"/>
                        </a:lnTo>
                        <a:lnTo>
                          <a:pt x="193" y="42"/>
                        </a:lnTo>
                        <a:lnTo>
                          <a:pt x="193" y="40"/>
                        </a:lnTo>
                        <a:lnTo>
                          <a:pt x="193" y="40"/>
                        </a:lnTo>
                        <a:lnTo>
                          <a:pt x="195" y="40"/>
                        </a:lnTo>
                        <a:lnTo>
                          <a:pt x="195" y="40"/>
                        </a:lnTo>
                        <a:lnTo>
                          <a:pt x="197" y="40"/>
                        </a:lnTo>
                        <a:lnTo>
                          <a:pt x="197" y="38"/>
                        </a:lnTo>
                        <a:lnTo>
                          <a:pt x="197" y="38"/>
                        </a:lnTo>
                        <a:lnTo>
                          <a:pt x="197" y="38"/>
                        </a:lnTo>
                        <a:lnTo>
                          <a:pt x="199" y="38"/>
                        </a:lnTo>
                        <a:lnTo>
                          <a:pt x="199" y="38"/>
                        </a:lnTo>
                        <a:lnTo>
                          <a:pt x="200" y="38"/>
                        </a:lnTo>
                        <a:lnTo>
                          <a:pt x="200" y="38"/>
                        </a:lnTo>
                        <a:lnTo>
                          <a:pt x="200" y="40"/>
                        </a:lnTo>
                        <a:lnTo>
                          <a:pt x="200" y="40"/>
                        </a:lnTo>
                        <a:lnTo>
                          <a:pt x="200" y="40"/>
                        </a:lnTo>
                        <a:lnTo>
                          <a:pt x="200" y="42"/>
                        </a:lnTo>
                        <a:lnTo>
                          <a:pt x="199" y="42"/>
                        </a:lnTo>
                        <a:lnTo>
                          <a:pt x="199" y="42"/>
                        </a:lnTo>
                        <a:lnTo>
                          <a:pt x="199" y="44"/>
                        </a:lnTo>
                        <a:lnTo>
                          <a:pt x="199" y="44"/>
                        </a:lnTo>
                        <a:lnTo>
                          <a:pt x="197" y="44"/>
                        </a:lnTo>
                        <a:lnTo>
                          <a:pt x="197" y="44"/>
                        </a:lnTo>
                        <a:lnTo>
                          <a:pt x="197" y="44"/>
                        </a:lnTo>
                        <a:lnTo>
                          <a:pt x="197" y="44"/>
                        </a:lnTo>
                        <a:lnTo>
                          <a:pt x="197" y="46"/>
                        </a:lnTo>
                        <a:lnTo>
                          <a:pt x="195" y="46"/>
                        </a:lnTo>
                        <a:lnTo>
                          <a:pt x="195" y="46"/>
                        </a:lnTo>
                        <a:lnTo>
                          <a:pt x="197" y="46"/>
                        </a:lnTo>
                        <a:lnTo>
                          <a:pt x="197" y="46"/>
                        </a:lnTo>
                        <a:lnTo>
                          <a:pt x="197" y="48"/>
                        </a:lnTo>
                        <a:lnTo>
                          <a:pt x="197" y="48"/>
                        </a:lnTo>
                        <a:lnTo>
                          <a:pt x="197" y="48"/>
                        </a:lnTo>
                        <a:lnTo>
                          <a:pt x="197" y="48"/>
                        </a:lnTo>
                        <a:lnTo>
                          <a:pt x="197" y="50"/>
                        </a:lnTo>
                        <a:lnTo>
                          <a:pt x="199" y="50"/>
                        </a:lnTo>
                        <a:lnTo>
                          <a:pt x="199" y="48"/>
                        </a:lnTo>
                        <a:lnTo>
                          <a:pt x="199" y="48"/>
                        </a:lnTo>
                        <a:lnTo>
                          <a:pt x="200" y="48"/>
                        </a:lnTo>
                        <a:lnTo>
                          <a:pt x="200" y="48"/>
                        </a:lnTo>
                        <a:lnTo>
                          <a:pt x="200" y="48"/>
                        </a:lnTo>
                        <a:lnTo>
                          <a:pt x="200" y="48"/>
                        </a:lnTo>
                        <a:lnTo>
                          <a:pt x="200" y="46"/>
                        </a:lnTo>
                        <a:lnTo>
                          <a:pt x="200" y="46"/>
                        </a:lnTo>
                        <a:lnTo>
                          <a:pt x="202" y="46"/>
                        </a:lnTo>
                        <a:lnTo>
                          <a:pt x="202" y="46"/>
                        </a:lnTo>
                        <a:lnTo>
                          <a:pt x="202" y="46"/>
                        </a:lnTo>
                        <a:lnTo>
                          <a:pt x="204" y="46"/>
                        </a:lnTo>
                        <a:lnTo>
                          <a:pt x="204" y="46"/>
                        </a:lnTo>
                        <a:lnTo>
                          <a:pt x="204" y="46"/>
                        </a:lnTo>
                        <a:lnTo>
                          <a:pt x="204" y="44"/>
                        </a:lnTo>
                        <a:lnTo>
                          <a:pt x="204" y="44"/>
                        </a:lnTo>
                        <a:lnTo>
                          <a:pt x="206" y="44"/>
                        </a:lnTo>
                        <a:lnTo>
                          <a:pt x="206" y="44"/>
                        </a:lnTo>
                        <a:lnTo>
                          <a:pt x="206" y="44"/>
                        </a:lnTo>
                        <a:lnTo>
                          <a:pt x="206" y="46"/>
                        </a:lnTo>
                        <a:lnTo>
                          <a:pt x="206" y="46"/>
                        </a:lnTo>
                        <a:lnTo>
                          <a:pt x="206" y="46"/>
                        </a:lnTo>
                        <a:lnTo>
                          <a:pt x="208" y="46"/>
                        </a:lnTo>
                        <a:lnTo>
                          <a:pt x="208" y="46"/>
                        </a:lnTo>
                        <a:lnTo>
                          <a:pt x="208" y="46"/>
                        </a:lnTo>
                        <a:lnTo>
                          <a:pt x="210" y="46"/>
                        </a:lnTo>
                        <a:lnTo>
                          <a:pt x="210" y="46"/>
                        </a:lnTo>
                        <a:lnTo>
                          <a:pt x="210" y="46"/>
                        </a:lnTo>
                        <a:lnTo>
                          <a:pt x="210" y="48"/>
                        </a:lnTo>
                        <a:lnTo>
                          <a:pt x="210" y="48"/>
                        </a:lnTo>
                        <a:lnTo>
                          <a:pt x="210" y="48"/>
                        </a:lnTo>
                        <a:lnTo>
                          <a:pt x="210" y="50"/>
                        </a:lnTo>
                        <a:lnTo>
                          <a:pt x="208" y="50"/>
                        </a:lnTo>
                        <a:lnTo>
                          <a:pt x="208" y="50"/>
                        </a:lnTo>
                        <a:lnTo>
                          <a:pt x="208" y="50"/>
                        </a:lnTo>
                        <a:lnTo>
                          <a:pt x="208" y="50"/>
                        </a:lnTo>
                        <a:lnTo>
                          <a:pt x="208" y="51"/>
                        </a:lnTo>
                        <a:lnTo>
                          <a:pt x="208" y="51"/>
                        </a:lnTo>
                        <a:lnTo>
                          <a:pt x="208" y="51"/>
                        </a:lnTo>
                        <a:lnTo>
                          <a:pt x="208" y="51"/>
                        </a:lnTo>
                        <a:lnTo>
                          <a:pt x="210" y="51"/>
                        </a:lnTo>
                        <a:lnTo>
                          <a:pt x="210" y="51"/>
                        </a:lnTo>
                        <a:lnTo>
                          <a:pt x="210" y="51"/>
                        </a:lnTo>
                        <a:lnTo>
                          <a:pt x="212" y="51"/>
                        </a:lnTo>
                        <a:lnTo>
                          <a:pt x="212" y="50"/>
                        </a:lnTo>
                        <a:lnTo>
                          <a:pt x="212" y="50"/>
                        </a:lnTo>
                        <a:lnTo>
                          <a:pt x="212" y="50"/>
                        </a:lnTo>
                        <a:lnTo>
                          <a:pt x="212" y="50"/>
                        </a:lnTo>
                        <a:lnTo>
                          <a:pt x="212" y="48"/>
                        </a:lnTo>
                        <a:lnTo>
                          <a:pt x="214" y="48"/>
                        </a:lnTo>
                        <a:lnTo>
                          <a:pt x="214" y="48"/>
                        </a:lnTo>
                        <a:lnTo>
                          <a:pt x="214" y="48"/>
                        </a:lnTo>
                        <a:lnTo>
                          <a:pt x="216" y="48"/>
                        </a:lnTo>
                        <a:lnTo>
                          <a:pt x="216" y="48"/>
                        </a:lnTo>
                        <a:lnTo>
                          <a:pt x="216" y="46"/>
                        </a:lnTo>
                        <a:lnTo>
                          <a:pt x="216" y="46"/>
                        </a:lnTo>
                        <a:lnTo>
                          <a:pt x="218" y="46"/>
                        </a:lnTo>
                        <a:lnTo>
                          <a:pt x="218" y="46"/>
                        </a:lnTo>
                        <a:lnTo>
                          <a:pt x="218" y="46"/>
                        </a:lnTo>
                        <a:lnTo>
                          <a:pt x="220" y="46"/>
                        </a:lnTo>
                        <a:lnTo>
                          <a:pt x="220" y="46"/>
                        </a:lnTo>
                        <a:lnTo>
                          <a:pt x="220" y="46"/>
                        </a:lnTo>
                        <a:lnTo>
                          <a:pt x="220" y="46"/>
                        </a:lnTo>
                        <a:lnTo>
                          <a:pt x="220" y="44"/>
                        </a:lnTo>
                        <a:lnTo>
                          <a:pt x="220" y="44"/>
                        </a:lnTo>
                        <a:lnTo>
                          <a:pt x="218" y="44"/>
                        </a:lnTo>
                        <a:lnTo>
                          <a:pt x="218" y="46"/>
                        </a:lnTo>
                        <a:lnTo>
                          <a:pt x="218" y="46"/>
                        </a:lnTo>
                        <a:lnTo>
                          <a:pt x="218" y="46"/>
                        </a:lnTo>
                        <a:lnTo>
                          <a:pt x="218" y="46"/>
                        </a:lnTo>
                        <a:lnTo>
                          <a:pt x="216" y="46"/>
                        </a:lnTo>
                        <a:lnTo>
                          <a:pt x="216" y="46"/>
                        </a:lnTo>
                        <a:lnTo>
                          <a:pt x="214" y="46"/>
                        </a:lnTo>
                        <a:lnTo>
                          <a:pt x="214" y="46"/>
                        </a:lnTo>
                        <a:lnTo>
                          <a:pt x="214" y="46"/>
                        </a:lnTo>
                        <a:lnTo>
                          <a:pt x="214" y="46"/>
                        </a:lnTo>
                        <a:lnTo>
                          <a:pt x="214" y="46"/>
                        </a:lnTo>
                        <a:lnTo>
                          <a:pt x="212" y="46"/>
                        </a:lnTo>
                        <a:lnTo>
                          <a:pt x="212" y="46"/>
                        </a:lnTo>
                        <a:lnTo>
                          <a:pt x="212" y="46"/>
                        </a:lnTo>
                        <a:lnTo>
                          <a:pt x="212" y="46"/>
                        </a:lnTo>
                        <a:lnTo>
                          <a:pt x="210" y="46"/>
                        </a:lnTo>
                        <a:lnTo>
                          <a:pt x="210" y="46"/>
                        </a:lnTo>
                        <a:lnTo>
                          <a:pt x="210" y="44"/>
                        </a:lnTo>
                        <a:lnTo>
                          <a:pt x="210" y="44"/>
                        </a:lnTo>
                        <a:lnTo>
                          <a:pt x="210" y="44"/>
                        </a:lnTo>
                        <a:lnTo>
                          <a:pt x="210" y="42"/>
                        </a:lnTo>
                        <a:lnTo>
                          <a:pt x="212" y="42"/>
                        </a:lnTo>
                        <a:lnTo>
                          <a:pt x="212" y="44"/>
                        </a:lnTo>
                        <a:lnTo>
                          <a:pt x="212" y="44"/>
                        </a:lnTo>
                        <a:lnTo>
                          <a:pt x="212" y="42"/>
                        </a:lnTo>
                        <a:lnTo>
                          <a:pt x="212" y="42"/>
                        </a:lnTo>
                        <a:lnTo>
                          <a:pt x="212" y="42"/>
                        </a:lnTo>
                        <a:lnTo>
                          <a:pt x="212" y="40"/>
                        </a:lnTo>
                        <a:lnTo>
                          <a:pt x="212" y="40"/>
                        </a:lnTo>
                        <a:lnTo>
                          <a:pt x="212" y="40"/>
                        </a:lnTo>
                        <a:lnTo>
                          <a:pt x="212" y="40"/>
                        </a:lnTo>
                        <a:lnTo>
                          <a:pt x="212" y="40"/>
                        </a:lnTo>
                        <a:lnTo>
                          <a:pt x="212" y="38"/>
                        </a:lnTo>
                        <a:lnTo>
                          <a:pt x="212" y="38"/>
                        </a:lnTo>
                        <a:lnTo>
                          <a:pt x="212" y="38"/>
                        </a:lnTo>
                        <a:lnTo>
                          <a:pt x="212" y="38"/>
                        </a:lnTo>
                        <a:lnTo>
                          <a:pt x="212" y="38"/>
                        </a:lnTo>
                        <a:lnTo>
                          <a:pt x="212" y="38"/>
                        </a:lnTo>
                        <a:lnTo>
                          <a:pt x="214" y="38"/>
                        </a:lnTo>
                        <a:lnTo>
                          <a:pt x="214" y="38"/>
                        </a:lnTo>
                        <a:lnTo>
                          <a:pt x="214" y="38"/>
                        </a:lnTo>
                        <a:lnTo>
                          <a:pt x="216" y="38"/>
                        </a:lnTo>
                        <a:lnTo>
                          <a:pt x="216" y="36"/>
                        </a:lnTo>
                        <a:lnTo>
                          <a:pt x="216" y="36"/>
                        </a:lnTo>
                        <a:lnTo>
                          <a:pt x="218" y="36"/>
                        </a:lnTo>
                        <a:lnTo>
                          <a:pt x="218" y="36"/>
                        </a:lnTo>
                        <a:lnTo>
                          <a:pt x="218" y="34"/>
                        </a:lnTo>
                        <a:lnTo>
                          <a:pt x="218" y="34"/>
                        </a:lnTo>
                        <a:lnTo>
                          <a:pt x="218" y="34"/>
                        </a:lnTo>
                        <a:lnTo>
                          <a:pt x="218" y="36"/>
                        </a:lnTo>
                        <a:lnTo>
                          <a:pt x="220" y="36"/>
                        </a:lnTo>
                        <a:lnTo>
                          <a:pt x="220" y="34"/>
                        </a:lnTo>
                        <a:lnTo>
                          <a:pt x="220" y="34"/>
                        </a:lnTo>
                        <a:lnTo>
                          <a:pt x="220" y="34"/>
                        </a:lnTo>
                        <a:lnTo>
                          <a:pt x="220" y="34"/>
                        </a:lnTo>
                        <a:lnTo>
                          <a:pt x="220" y="34"/>
                        </a:lnTo>
                        <a:lnTo>
                          <a:pt x="222" y="34"/>
                        </a:lnTo>
                        <a:lnTo>
                          <a:pt x="222" y="34"/>
                        </a:lnTo>
                        <a:lnTo>
                          <a:pt x="222" y="34"/>
                        </a:lnTo>
                        <a:lnTo>
                          <a:pt x="222" y="32"/>
                        </a:lnTo>
                        <a:lnTo>
                          <a:pt x="223" y="32"/>
                        </a:lnTo>
                        <a:lnTo>
                          <a:pt x="223" y="32"/>
                        </a:lnTo>
                        <a:lnTo>
                          <a:pt x="223" y="34"/>
                        </a:lnTo>
                        <a:lnTo>
                          <a:pt x="223" y="34"/>
                        </a:lnTo>
                        <a:lnTo>
                          <a:pt x="223" y="32"/>
                        </a:lnTo>
                        <a:lnTo>
                          <a:pt x="225" y="32"/>
                        </a:lnTo>
                        <a:lnTo>
                          <a:pt x="225" y="32"/>
                        </a:lnTo>
                        <a:lnTo>
                          <a:pt x="227" y="32"/>
                        </a:lnTo>
                        <a:lnTo>
                          <a:pt x="227" y="34"/>
                        </a:lnTo>
                        <a:lnTo>
                          <a:pt x="227" y="34"/>
                        </a:lnTo>
                        <a:lnTo>
                          <a:pt x="227" y="34"/>
                        </a:lnTo>
                        <a:lnTo>
                          <a:pt x="227" y="32"/>
                        </a:lnTo>
                        <a:lnTo>
                          <a:pt x="229" y="32"/>
                        </a:lnTo>
                        <a:lnTo>
                          <a:pt x="229" y="32"/>
                        </a:lnTo>
                        <a:lnTo>
                          <a:pt x="229" y="32"/>
                        </a:lnTo>
                        <a:lnTo>
                          <a:pt x="229" y="32"/>
                        </a:lnTo>
                        <a:lnTo>
                          <a:pt x="231" y="32"/>
                        </a:lnTo>
                        <a:lnTo>
                          <a:pt x="231" y="32"/>
                        </a:lnTo>
                        <a:lnTo>
                          <a:pt x="233" y="32"/>
                        </a:lnTo>
                        <a:lnTo>
                          <a:pt x="233" y="30"/>
                        </a:lnTo>
                        <a:lnTo>
                          <a:pt x="233" y="30"/>
                        </a:lnTo>
                        <a:lnTo>
                          <a:pt x="233" y="30"/>
                        </a:lnTo>
                        <a:lnTo>
                          <a:pt x="233" y="30"/>
                        </a:lnTo>
                        <a:lnTo>
                          <a:pt x="233" y="30"/>
                        </a:lnTo>
                        <a:lnTo>
                          <a:pt x="235" y="30"/>
                        </a:lnTo>
                        <a:lnTo>
                          <a:pt x="235" y="30"/>
                        </a:lnTo>
                        <a:lnTo>
                          <a:pt x="235" y="30"/>
                        </a:lnTo>
                        <a:lnTo>
                          <a:pt x="235" y="30"/>
                        </a:lnTo>
                        <a:lnTo>
                          <a:pt x="237" y="30"/>
                        </a:lnTo>
                        <a:lnTo>
                          <a:pt x="237" y="30"/>
                        </a:lnTo>
                        <a:lnTo>
                          <a:pt x="237" y="30"/>
                        </a:lnTo>
                        <a:lnTo>
                          <a:pt x="237" y="28"/>
                        </a:lnTo>
                        <a:lnTo>
                          <a:pt x="239" y="28"/>
                        </a:lnTo>
                        <a:lnTo>
                          <a:pt x="239" y="28"/>
                        </a:lnTo>
                        <a:lnTo>
                          <a:pt x="239" y="28"/>
                        </a:lnTo>
                        <a:lnTo>
                          <a:pt x="239" y="28"/>
                        </a:lnTo>
                        <a:lnTo>
                          <a:pt x="241" y="28"/>
                        </a:lnTo>
                        <a:lnTo>
                          <a:pt x="241" y="27"/>
                        </a:lnTo>
                        <a:lnTo>
                          <a:pt x="241" y="27"/>
                        </a:lnTo>
                        <a:lnTo>
                          <a:pt x="241" y="27"/>
                        </a:lnTo>
                        <a:lnTo>
                          <a:pt x="243" y="27"/>
                        </a:lnTo>
                        <a:lnTo>
                          <a:pt x="243" y="28"/>
                        </a:lnTo>
                        <a:lnTo>
                          <a:pt x="243" y="28"/>
                        </a:lnTo>
                        <a:lnTo>
                          <a:pt x="243" y="27"/>
                        </a:lnTo>
                        <a:lnTo>
                          <a:pt x="243" y="27"/>
                        </a:lnTo>
                        <a:lnTo>
                          <a:pt x="243" y="25"/>
                        </a:lnTo>
                        <a:lnTo>
                          <a:pt x="243" y="25"/>
                        </a:lnTo>
                        <a:lnTo>
                          <a:pt x="243" y="25"/>
                        </a:lnTo>
                        <a:lnTo>
                          <a:pt x="243" y="23"/>
                        </a:lnTo>
                        <a:lnTo>
                          <a:pt x="243" y="23"/>
                        </a:lnTo>
                        <a:lnTo>
                          <a:pt x="243" y="23"/>
                        </a:lnTo>
                        <a:lnTo>
                          <a:pt x="244" y="23"/>
                        </a:lnTo>
                        <a:lnTo>
                          <a:pt x="244" y="23"/>
                        </a:lnTo>
                        <a:lnTo>
                          <a:pt x="244" y="23"/>
                        </a:lnTo>
                        <a:lnTo>
                          <a:pt x="244" y="21"/>
                        </a:lnTo>
                        <a:lnTo>
                          <a:pt x="244" y="21"/>
                        </a:lnTo>
                        <a:lnTo>
                          <a:pt x="246" y="21"/>
                        </a:lnTo>
                        <a:lnTo>
                          <a:pt x="246" y="21"/>
                        </a:lnTo>
                        <a:lnTo>
                          <a:pt x="246" y="21"/>
                        </a:lnTo>
                        <a:lnTo>
                          <a:pt x="248" y="21"/>
                        </a:lnTo>
                        <a:lnTo>
                          <a:pt x="248" y="21"/>
                        </a:lnTo>
                        <a:lnTo>
                          <a:pt x="250" y="21"/>
                        </a:lnTo>
                        <a:lnTo>
                          <a:pt x="250" y="21"/>
                        </a:lnTo>
                        <a:lnTo>
                          <a:pt x="250" y="21"/>
                        </a:lnTo>
                        <a:lnTo>
                          <a:pt x="250" y="21"/>
                        </a:lnTo>
                        <a:lnTo>
                          <a:pt x="250" y="19"/>
                        </a:lnTo>
                        <a:lnTo>
                          <a:pt x="252" y="19"/>
                        </a:lnTo>
                        <a:lnTo>
                          <a:pt x="252" y="19"/>
                        </a:lnTo>
                        <a:lnTo>
                          <a:pt x="252" y="19"/>
                        </a:lnTo>
                        <a:lnTo>
                          <a:pt x="252" y="21"/>
                        </a:lnTo>
                        <a:lnTo>
                          <a:pt x="252" y="21"/>
                        </a:lnTo>
                        <a:lnTo>
                          <a:pt x="254" y="21"/>
                        </a:lnTo>
                        <a:lnTo>
                          <a:pt x="254" y="23"/>
                        </a:lnTo>
                        <a:lnTo>
                          <a:pt x="252" y="23"/>
                        </a:lnTo>
                        <a:lnTo>
                          <a:pt x="252" y="23"/>
                        </a:lnTo>
                        <a:lnTo>
                          <a:pt x="254" y="23"/>
                        </a:lnTo>
                        <a:lnTo>
                          <a:pt x="254" y="23"/>
                        </a:lnTo>
                        <a:lnTo>
                          <a:pt x="254" y="23"/>
                        </a:lnTo>
                        <a:lnTo>
                          <a:pt x="256" y="23"/>
                        </a:lnTo>
                        <a:lnTo>
                          <a:pt x="256" y="21"/>
                        </a:lnTo>
                        <a:lnTo>
                          <a:pt x="256" y="21"/>
                        </a:lnTo>
                        <a:lnTo>
                          <a:pt x="256" y="21"/>
                        </a:lnTo>
                        <a:lnTo>
                          <a:pt x="256" y="23"/>
                        </a:lnTo>
                        <a:lnTo>
                          <a:pt x="258" y="23"/>
                        </a:lnTo>
                        <a:lnTo>
                          <a:pt x="258" y="23"/>
                        </a:lnTo>
                        <a:lnTo>
                          <a:pt x="260" y="23"/>
                        </a:lnTo>
                        <a:lnTo>
                          <a:pt x="260" y="21"/>
                        </a:lnTo>
                        <a:lnTo>
                          <a:pt x="258" y="21"/>
                        </a:lnTo>
                        <a:lnTo>
                          <a:pt x="258" y="21"/>
                        </a:lnTo>
                        <a:lnTo>
                          <a:pt x="258" y="21"/>
                        </a:lnTo>
                        <a:lnTo>
                          <a:pt x="258" y="19"/>
                        </a:lnTo>
                        <a:lnTo>
                          <a:pt x="258" y="19"/>
                        </a:lnTo>
                        <a:lnTo>
                          <a:pt x="260" y="19"/>
                        </a:lnTo>
                        <a:lnTo>
                          <a:pt x="260" y="19"/>
                        </a:lnTo>
                        <a:lnTo>
                          <a:pt x="260" y="19"/>
                        </a:lnTo>
                        <a:lnTo>
                          <a:pt x="262" y="19"/>
                        </a:lnTo>
                        <a:lnTo>
                          <a:pt x="262" y="19"/>
                        </a:lnTo>
                        <a:lnTo>
                          <a:pt x="262" y="19"/>
                        </a:lnTo>
                        <a:lnTo>
                          <a:pt x="262" y="19"/>
                        </a:lnTo>
                        <a:lnTo>
                          <a:pt x="262" y="19"/>
                        </a:lnTo>
                        <a:lnTo>
                          <a:pt x="262" y="21"/>
                        </a:lnTo>
                        <a:lnTo>
                          <a:pt x="264" y="21"/>
                        </a:lnTo>
                        <a:lnTo>
                          <a:pt x="264" y="21"/>
                        </a:lnTo>
                        <a:lnTo>
                          <a:pt x="264" y="21"/>
                        </a:lnTo>
                        <a:lnTo>
                          <a:pt x="266" y="21"/>
                        </a:lnTo>
                        <a:lnTo>
                          <a:pt x="266" y="21"/>
                        </a:lnTo>
                        <a:lnTo>
                          <a:pt x="266" y="21"/>
                        </a:lnTo>
                        <a:lnTo>
                          <a:pt x="267" y="21"/>
                        </a:lnTo>
                        <a:lnTo>
                          <a:pt x="267" y="21"/>
                        </a:lnTo>
                        <a:lnTo>
                          <a:pt x="267" y="23"/>
                        </a:lnTo>
                        <a:lnTo>
                          <a:pt x="267" y="23"/>
                        </a:lnTo>
                        <a:lnTo>
                          <a:pt x="267" y="23"/>
                        </a:lnTo>
                        <a:lnTo>
                          <a:pt x="267" y="23"/>
                        </a:lnTo>
                        <a:lnTo>
                          <a:pt x="267" y="23"/>
                        </a:lnTo>
                        <a:lnTo>
                          <a:pt x="267" y="23"/>
                        </a:lnTo>
                        <a:lnTo>
                          <a:pt x="267" y="25"/>
                        </a:lnTo>
                        <a:lnTo>
                          <a:pt x="266" y="25"/>
                        </a:lnTo>
                        <a:lnTo>
                          <a:pt x="266" y="25"/>
                        </a:lnTo>
                        <a:lnTo>
                          <a:pt x="266" y="27"/>
                        </a:lnTo>
                        <a:lnTo>
                          <a:pt x="266" y="27"/>
                        </a:lnTo>
                        <a:lnTo>
                          <a:pt x="266" y="27"/>
                        </a:lnTo>
                        <a:lnTo>
                          <a:pt x="264" y="27"/>
                        </a:lnTo>
                        <a:lnTo>
                          <a:pt x="264" y="27"/>
                        </a:lnTo>
                        <a:lnTo>
                          <a:pt x="264" y="27"/>
                        </a:lnTo>
                        <a:lnTo>
                          <a:pt x="262" y="27"/>
                        </a:lnTo>
                        <a:lnTo>
                          <a:pt x="262" y="28"/>
                        </a:lnTo>
                        <a:lnTo>
                          <a:pt x="262" y="28"/>
                        </a:lnTo>
                        <a:lnTo>
                          <a:pt x="262" y="28"/>
                        </a:lnTo>
                        <a:lnTo>
                          <a:pt x="262" y="30"/>
                        </a:lnTo>
                        <a:lnTo>
                          <a:pt x="262" y="30"/>
                        </a:lnTo>
                        <a:lnTo>
                          <a:pt x="262" y="30"/>
                        </a:lnTo>
                        <a:lnTo>
                          <a:pt x="262" y="30"/>
                        </a:lnTo>
                        <a:lnTo>
                          <a:pt x="262" y="32"/>
                        </a:lnTo>
                        <a:lnTo>
                          <a:pt x="262" y="32"/>
                        </a:lnTo>
                        <a:lnTo>
                          <a:pt x="262" y="30"/>
                        </a:lnTo>
                        <a:lnTo>
                          <a:pt x="262" y="30"/>
                        </a:lnTo>
                        <a:lnTo>
                          <a:pt x="262" y="30"/>
                        </a:lnTo>
                        <a:lnTo>
                          <a:pt x="264" y="30"/>
                        </a:lnTo>
                        <a:lnTo>
                          <a:pt x="264" y="30"/>
                        </a:lnTo>
                        <a:lnTo>
                          <a:pt x="264" y="30"/>
                        </a:lnTo>
                        <a:lnTo>
                          <a:pt x="264" y="28"/>
                        </a:lnTo>
                        <a:lnTo>
                          <a:pt x="266" y="28"/>
                        </a:lnTo>
                        <a:lnTo>
                          <a:pt x="266" y="28"/>
                        </a:lnTo>
                        <a:lnTo>
                          <a:pt x="266" y="28"/>
                        </a:lnTo>
                        <a:lnTo>
                          <a:pt x="266" y="28"/>
                        </a:lnTo>
                        <a:lnTo>
                          <a:pt x="267" y="28"/>
                        </a:lnTo>
                        <a:lnTo>
                          <a:pt x="267" y="27"/>
                        </a:lnTo>
                        <a:lnTo>
                          <a:pt x="267" y="27"/>
                        </a:lnTo>
                        <a:lnTo>
                          <a:pt x="267" y="27"/>
                        </a:lnTo>
                        <a:lnTo>
                          <a:pt x="267" y="27"/>
                        </a:lnTo>
                        <a:lnTo>
                          <a:pt x="269" y="27"/>
                        </a:lnTo>
                        <a:lnTo>
                          <a:pt x="269" y="27"/>
                        </a:lnTo>
                        <a:lnTo>
                          <a:pt x="269" y="25"/>
                        </a:lnTo>
                        <a:lnTo>
                          <a:pt x="271" y="25"/>
                        </a:lnTo>
                        <a:lnTo>
                          <a:pt x="271" y="25"/>
                        </a:lnTo>
                        <a:lnTo>
                          <a:pt x="271" y="25"/>
                        </a:lnTo>
                        <a:lnTo>
                          <a:pt x="273" y="25"/>
                        </a:lnTo>
                        <a:lnTo>
                          <a:pt x="273" y="27"/>
                        </a:lnTo>
                        <a:lnTo>
                          <a:pt x="273" y="27"/>
                        </a:lnTo>
                        <a:lnTo>
                          <a:pt x="273" y="27"/>
                        </a:lnTo>
                        <a:lnTo>
                          <a:pt x="273" y="28"/>
                        </a:lnTo>
                        <a:lnTo>
                          <a:pt x="273" y="28"/>
                        </a:lnTo>
                        <a:lnTo>
                          <a:pt x="273" y="28"/>
                        </a:lnTo>
                        <a:lnTo>
                          <a:pt x="273" y="30"/>
                        </a:lnTo>
                        <a:lnTo>
                          <a:pt x="271" y="30"/>
                        </a:lnTo>
                        <a:lnTo>
                          <a:pt x="271" y="30"/>
                        </a:lnTo>
                        <a:lnTo>
                          <a:pt x="271" y="30"/>
                        </a:lnTo>
                        <a:lnTo>
                          <a:pt x="273" y="30"/>
                        </a:lnTo>
                        <a:lnTo>
                          <a:pt x="273" y="30"/>
                        </a:lnTo>
                        <a:lnTo>
                          <a:pt x="273" y="32"/>
                        </a:lnTo>
                        <a:lnTo>
                          <a:pt x="273" y="32"/>
                        </a:lnTo>
                        <a:lnTo>
                          <a:pt x="273" y="32"/>
                        </a:lnTo>
                        <a:lnTo>
                          <a:pt x="273" y="32"/>
                        </a:lnTo>
                        <a:lnTo>
                          <a:pt x="273" y="30"/>
                        </a:lnTo>
                        <a:lnTo>
                          <a:pt x="273" y="30"/>
                        </a:lnTo>
                        <a:lnTo>
                          <a:pt x="273" y="30"/>
                        </a:lnTo>
                        <a:lnTo>
                          <a:pt x="273" y="30"/>
                        </a:lnTo>
                        <a:lnTo>
                          <a:pt x="273" y="30"/>
                        </a:lnTo>
                        <a:lnTo>
                          <a:pt x="275" y="30"/>
                        </a:lnTo>
                        <a:lnTo>
                          <a:pt x="275" y="28"/>
                        </a:lnTo>
                        <a:lnTo>
                          <a:pt x="275" y="28"/>
                        </a:lnTo>
                        <a:lnTo>
                          <a:pt x="275" y="28"/>
                        </a:lnTo>
                        <a:lnTo>
                          <a:pt x="275" y="27"/>
                        </a:lnTo>
                        <a:lnTo>
                          <a:pt x="277" y="27"/>
                        </a:lnTo>
                        <a:lnTo>
                          <a:pt x="277" y="27"/>
                        </a:lnTo>
                        <a:lnTo>
                          <a:pt x="277" y="25"/>
                        </a:lnTo>
                        <a:lnTo>
                          <a:pt x="275" y="25"/>
                        </a:lnTo>
                        <a:lnTo>
                          <a:pt x="275" y="25"/>
                        </a:lnTo>
                        <a:lnTo>
                          <a:pt x="275" y="25"/>
                        </a:lnTo>
                        <a:lnTo>
                          <a:pt x="273" y="25"/>
                        </a:lnTo>
                        <a:lnTo>
                          <a:pt x="273" y="25"/>
                        </a:lnTo>
                        <a:lnTo>
                          <a:pt x="273" y="25"/>
                        </a:lnTo>
                        <a:lnTo>
                          <a:pt x="271" y="25"/>
                        </a:lnTo>
                        <a:lnTo>
                          <a:pt x="271" y="23"/>
                        </a:lnTo>
                        <a:lnTo>
                          <a:pt x="271" y="23"/>
                        </a:lnTo>
                        <a:lnTo>
                          <a:pt x="271" y="23"/>
                        </a:lnTo>
                        <a:lnTo>
                          <a:pt x="273" y="23"/>
                        </a:lnTo>
                        <a:lnTo>
                          <a:pt x="273" y="21"/>
                        </a:lnTo>
                        <a:lnTo>
                          <a:pt x="273" y="21"/>
                        </a:lnTo>
                        <a:lnTo>
                          <a:pt x="273" y="21"/>
                        </a:lnTo>
                        <a:lnTo>
                          <a:pt x="275" y="21"/>
                        </a:lnTo>
                        <a:lnTo>
                          <a:pt x="275" y="21"/>
                        </a:lnTo>
                        <a:lnTo>
                          <a:pt x="275" y="21"/>
                        </a:lnTo>
                        <a:lnTo>
                          <a:pt x="277" y="21"/>
                        </a:lnTo>
                        <a:lnTo>
                          <a:pt x="277" y="21"/>
                        </a:lnTo>
                        <a:lnTo>
                          <a:pt x="277" y="21"/>
                        </a:lnTo>
                        <a:lnTo>
                          <a:pt x="279" y="21"/>
                        </a:lnTo>
                        <a:lnTo>
                          <a:pt x="279" y="21"/>
                        </a:lnTo>
                        <a:lnTo>
                          <a:pt x="279" y="21"/>
                        </a:lnTo>
                        <a:lnTo>
                          <a:pt x="281" y="21"/>
                        </a:lnTo>
                        <a:lnTo>
                          <a:pt x="281" y="21"/>
                        </a:lnTo>
                        <a:lnTo>
                          <a:pt x="281" y="23"/>
                        </a:lnTo>
                        <a:lnTo>
                          <a:pt x="281" y="23"/>
                        </a:lnTo>
                        <a:lnTo>
                          <a:pt x="283" y="23"/>
                        </a:lnTo>
                        <a:lnTo>
                          <a:pt x="283" y="23"/>
                        </a:lnTo>
                        <a:lnTo>
                          <a:pt x="283" y="23"/>
                        </a:lnTo>
                        <a:lnTo>
                          <a:pt x="283" y="23"/>
                        </a:lnTo>
                        <a:lnTo>
                          <a:pt x="283" y="23"/>
                        </a:lnTo>
                        <a:lnTo>
                          <a:pt x="285" y="23"/>
                        </a:lnTo>
                        <a:lnTo>
                          <a:pt x="285" y="25"/>
                        </a:lnTo>
                        <a:lnTo>
                          <a:pt x="285" y="25"/>
                        </a:lnTo>
                        <a:lnTo>
                          <a:pt x="285" y="25"/>
                        </a:lnTo>
                        <a:lnTo>
                          <a:pt x="285" y="27"/>
                        </a:lnTo>
                        <a:lnTo>
                          <a:pt x="285" y="27"/>
                        </a:lnTo>
                        <a:lnTo>
                          <a:pt x="287" y="27"/>
                        </a:lnTo>
                        <a:lnTo>
                          <a:pt x="287" y="27"/>
                        </a:lnTo>
                        <a:lnTo>
                          <a:pt x="287" y="27"/>
                        </a:lnTo>
                        <a:lnTo>
                          <a:pt x="287" y="25"/>
                        </a:lnTo>
                        <a:lnTo>
                          <a:pt x="287" y="25"/>
                        </a:lnTo>
                        <a:lnTo>
                          <a:pt x="287" y="23"/>
                        </a:lnTo>
                        <a:lnTo>
                          <a:pt x="287" y="23"/>
                        </a:lnTo>
                        <a:lnTo>
                          <a:pt x="288" y="23"/>
                        </a:lnTo>
                        <a:lnTo>
                          <a:pt x="288" y="23"/>
                        </a:lnTo>
                        <a:lnTo>
                          <a:pt x="288" y="23"/>
                        </a:lnTo>
                        <a:lnTo>
                          <a:pt x="287" y="23"/>
                        </a:lnTo>
                        <a:lnTo>
                          <a:pt x="287" y="23"/>
                        </a:lnTo>
                        <a:lnTo>
                          <a:pt x="287" y="21"/>
                        </a:lnTo>
                        <a:lnTo>
                          <a:pt x="287" y="21"/>
                        </a:lnTo>
                        <a:lnTo>
                          <a:pt x="287" y="21"/>
                        </a:lnTo>
                        <a:lnTo>
                          <a:pt x="288" y="21"/>
                        </a:lnTo>
                        <a:lnTo>
                          <a:pt x="288" y="19"/>
                        </a:lnTo>
                        <a:lnTo>
                          <a:pt x="288" y="19"/>
                        </a:lnTo>
                        <a:lnTo>
                          <a:pt x="288" y="19"/>
                        </a:lnTo>
                        <a:lnTo>
                          <a:pt x="288" y="19"/>
                        </a:lnTo>
                        <a:lnTo>
                          <a:pt x="290" y="19"/>
                        </a:lnTo>
                        <a:lnTo>
                          <a:pt x="290" y="17"/>
                        </a:lnTo>
                        <a:lnTo>
                          <a:pt x="290" y="17"/>
                        </a:lnTo>
                        <a:lnTo>
                          <a:pt x="290" y="17"/>
                        </a:lnTo>
                        <a:lnTo>
                          <a:pt x="292" y="17"/>
                        </a:lnTo>
                        <a:lnTo>
                          <a:pt x="292" y="17"/>
                        </a:lnTo>
                        <a:lnTo>
                          <a:pt x="292" y="17"/>
                        </a:lnTo>
                        <a:lnTo>
                          <a:pt x="292" y="19"/>
                        </a:lnTo>
                        <a:lnTo>
                          <a:pt x="292" y="19"/>
                        </a:lnTo>
                        <a:lnTo>
                          <a:pt x="294" y="19"/>
                        </a:lnTo>
                        <a:lnTo>
                          <a:pt x="294" y="19"/>
                        </a:lnTo>
                        <a:lnTo>
                          <a:pt x="294" y="19"/>
                        </a:lnTo>
                        <a:lnTo>
                          <a:pt x="294" y="19"/>
                        </a:lnTo>
                        <a:lnTo>
                          <a:pt x="294" y="19"/>
                        </a:lnTo>
                        <a:lnTo>
                          <a:pt x="294" y="17"/>
                        </a:lnTo>
                        <a:lnTo>
                          <a:pt x="294" y="17"/>
                        </a:lnTo>
                        <a:lnTo>
                          <a:pt x="296" y="17"/>
                        </a:lnTo>
                        <a:lnTo>
                          <a:pt x="296" y="17"/>
                        </a:lnTo>
                        <a:lnTo>
                          <a:pt x="296" y="17"/>
                        </a:lnTo>
                        <a:lnTo>
                          <a:pt x="298" y="17"/>
                        </a:lnTo>
                        <a:lnTo>
                          <a:pt x="298" y="17"/>
                        </a:lnTo>
                        <a:lnTo>
                          <a:pt x="298" y="19"/>
                        </a:lnTo>
                        <a:lnTo>
                          <a:pt x="298" y="19"/>
                        </a:lnTo>
                        <a:lnTo>
                          <a:pt x="300" y="19"/>
                        </a:lnTo>
                        <a:lnTo>
                          <a:pt x="300" y="19"/>
                        </a:lnTo>
                        <a:lnTo>
                          <a:pt x="300" y="19"/>
                        </a:lnTo>
                        <a:lnTo>
                          <a:pt x="302" y="19"/>
                        </a:lnTo>
                        <a:lnTo>
                          <a:pt x="302" y="19"/>
                        </a:lnTo>
                        <a:lnTo>
                          <a:pt x="304" y="19"/>
                        </a:lnTo>
                        <a:lnTo>
                          <a:pt x="304" y="19"/>
                        </a:lnTo>
                        <a:lnTo>
                          <a:pt x="304" y="19"/>
                        </a:lnTo>
                        <a:lnTo>
                          <a:pt x="306" y="19"/>
                        </a:lnTo>
                        <a:lnTo>
                          <a:pt x="306" y="19"/>
                        </a:lnTo>
                        <a:lnTo>
                          <a:pt x="306" y="19"/>
                        </a:lnTo>
                        <a:lnTo>
                          <a:pt x="306" y="19"/>
                        </a:lnTo>
                        <a:lnTo>
                          <a:pt x="306" y="19"/>
                        </a:lnTo>
                        <a:lnTo>
                          <a:pt x="306" y="17"/>
                        </a:lnTo>
                        <a:lnTo>
                          <a:pt x="308" y="17"/>
                        </a:lnTo>
                        <a:lnTo>
                          <a:pt x="308" y="17"/>
                        </a:lnTo>
                        <a:lnTo>
                          <a:pt x="310" y="17"/>
                        </a:lnTo>
                        <a:lnTo>
                          <a:pt x="310" y="17"/>
                        </a:lnTo>
                        <a:lnTo>
                          <a:pt x="310" y="17"/>
                        </a:lnTo>
                        <a:lnTo>
                          <a:pt x="310" y="17"/>
                        </a:lnTo>
                        <a:lnTo>
                          <a:pt x="311" y="17"/>
                        </a:lnTo>
                        <a:lnTo>
                          <a:pt x="311" y="17"/>
                        </a:lnTo>
                        <a:lnTo>
                          <a:pt x="313" y="17"/>
                        </a:lnTo>
                        <a:lnTo>
                          <a:pt x="313" y="17"/>
                        </a:lnTo>
                        <a:lnTo>
                          <a:pt x="313" y="17"/>
                        </a:lnTo>
                        <a:lnTo>
                          <a:pt x="315" y="17"/>
                        </a:lnTo>
                        <a:lnTo>
                          <a:pt x="315" y="15"/>
                        </a:lnTo>
                        <a:lnTo>
                          <a:pt x="315" y="15"/>
                        </a:lnTo>
                        <a:lnTo>
                          <a:pt x="315" y="15"/>
                        </a:lnTo>
                        <a:lnTo>
                          <a:pt x="315" y="15"/>
                        </a:lnTo>
                        <a:lnTo>
                          <a:pt x="315" y="15"/>
                        </a:lnTo>
                        <a:lnTo>
                          <a:pt x="315" y="15"/>
                        </a:lnTo>
                        <a:lnTo>
                          <a:pt x="313" y="15"/>
                        </a:lnTo>
                        <a:lnTo>
                          <a:pt x="313" y="15"/>
                        </a:lnTo>
                        <a:lnTo>
                          <a:pt x="313" y="15"/>
                        </a:lnTo>
                        <a:lnTo>
                          <a:pt x="311" y="15"/>
                        </a:lnTo>
                        <a:lnTo>
                          <a:pt x="311" y="15"/>
                        </a:lnTo>
                        <a:lnTo>
                          <a:pt x="311" y="15"/>
                        </a:lnTo>
                        <a:lnTo>
                          <a:pt x="310" y="15"/>
                        </a:lnTo>
                        <a:lnTo>
                          <a:pt x="310" y="15"/>
                        </a:lnTo>
                        <a:lnTo>
                          <a:pt x="310" y="15"/>
                        </a:lnTo>
                        <a:lnTo>
                          <a:pt x="310" y="15"/>
                        </a:lnTo>
                        <a:lnTo>
                          <a:pt x="310" y="15"/>
                        </a:lnTo>
                        <a:lnTo>
                          <a:pt x="308" y="15"/>
                        </a:lnTo>
                        <a:lnTo>
                          <a:pt x="308" y="15"/>
                        </a:lnTo>
                        <a:lnTo>
                          <a:pt x="306" y="15"/>
                        </a:lnTo>
                        <a:lnTo>
                          <a:pt x="306" y="15"/>
                        </a:lnTo>
                        <a:lnTo>
                          <a:pt x="306" y="15"/>
                        </a:lnTo>
                        <a:lnTo>
                          <a:pt x="304" y="15"/>
                        </a:lnTo>
                        <a:lnTo>
                          <a:pt x="304" y="15"/>
                        </a:lnTo>
                        <a:lnTo>
                          <a:pt x="304" y="15"/>
                        </a:lnTo>
                        <a:lnTo>
                          <a:pt x="302" y="15"/>
                        </a:lnTo>
                        <a:lnTo>
                          <a:pt x="302" y="15"/>
                        </a:lnTo>
                        <a:lnTo>
                          <a:pt x="302" y="15"/>
                        </a:lnTo>
                        <a:lnTo>
                          <a:pt x="302" y="15"/>
                        </a:lnTo>
                        <a:lnTo>
                          <a:pt x="302" y="13"/>
                        </a:lnTo>
                        <a:lnTo>
                          <a:pt x="302" y="13"/>
                        </a:lnTo>
                        <a:lnTo>
                          <a:pt x="300" y="13"/>
                        </a:lnTo>
                        <a:lnTo>
                          <a:pt x="300" y="13"/>
                        </a:lnTo>
                        <a:lnTo>
                          <a:pt x="300" y="13"/>
                        </a:lnTo>
                        <a:lnTo>
                          <a:pt x="300" y="13"/>
                        </a:lnTo>
                        <a:lnTo>
                          <a:pt x="300" y="13"/>
                        </a:lnTo>
                        <a:lnTo>
                          <a:pt x="300" y="11"/>
                        </a:lnTo>
                        <a:lnTo>
                          <a:pt x="300" y="11"/>
                        </a:lnTo>
                        <a:lnTo>
                          <a:pt x="300" y="11"/>
                        </a:lnTo>
                        <a:lnTo>
                          <a:pt x="300" y="11"/>
                        </a:lnTo>
                        <a:lnTo>
                          <a:pt x="300" y="11"/>
                        </a:lnTo>
                        <a:lnTo>
                          <a:pt x="302" y="11"/>
                        </a:lnTo>
                        <a:lnTo>
                          <a:pt x="302" y="11"/>
                        </a:lnTo>
                        <a:lnTo>
                          <a:pt x="304" y="11"/>
                        </a:lnTo>
                        <a:lnTo>
                          <a:pt x="304" y="11"/>
                        </a:lnTo>
                        <a:lnTo>
                          <a:pt x="304" y="11"/>
                        </a:lnTo>
                        <a:lnTo>
                          <a:pt x="304" y="11"/>
                        </a:lnTo>
                        <a:lnTo>
                          <a:pt x="306" y="11"/>
                        </a:lnTo>
                        <a:lnTo>
                          <a:pt x="306" y="11"/>
                        </a:lnTo>
                        <a:lnTo>
                          <a:pt x="306" y="11"/>
                        </a:lnTo>
                        <a:lnTo>
                          <a:pt x="306" y="11"/>
                        </a:lnTo>
                        <a:lnTo>
                          <a:pt x="306" y="11"/>
                        </a:lnTo>
                        <a:lnTo>
                          <a:pt x="306" y="9"/>
                        </a:lnTo>
                        <a:lnTo>
                          <a:pt x="308" y="9"/>
                        </a:lnTo>
                        <a:lnTo>
                          <a:pt x="308" y="9"/>
                        </a:lnTo>
                        <a:lnTo>
                          <a:pt x="308" y="11"/>
                        </a:lnTo>
                        <a:lnTo>
                          <a:pt x="310" y="11"/>
                        </a:lnTo>
                        <a:lnTo>
                          <a:pt x="310" y="11"/>
                        </a:lnTo>
                        <a:lnTo>
                          <a:pt x="310" y="9"/>
                        </a:lnTo>
                        <a:lnTo>
                          <a:pt x="310" y="9"/>
                        </a:lnTo>
                        <a:lnTo>
                          <a:pt x="311" y="9"/>
                        </a:lnTo>
                        <a:lnTo>
                          <a:pt x="311" y="11"/>
                        </a:lnTo>
                        <a:lnTo>
                          <a:pt x="311" y="11"/>
                        </a:lnTo>
                        <a:lnTo>
                          <a:pt x="313" y="11"/>
                        </a:lnTo>
                        <a:lnTo>
                          <a:pt x="313" y="9"/>
                        </a:lnTo>
                        <a:lnTo>
                          <a:pt x="313" y="9"/>
                        </a:lnTo>
                        <a:lnTo>
                          <a:pt x="313" y="9"/>
                        </a:lnTo>
                        <a:lnTo>
                          <a:pt x="313" y="9"/>
                        </a:lnTo>
                        <a:lnTo>
                          <a:pt x="315" y="9"/>
                        </a:lnTo>
                        <a:lnTo>
                          <a:pt x="315" y="9"/>
                        </a:lnTo>
                        <a:lnTo>
                          <a:pt x="315" y="9"/>
                        </a:lnTo>
                        <a:lnTo>
                          <a:pt x="315" y="9"/>
                        </a:lnTo>
                        <a:lnTo>
                          <a:pt x="315" y="9"/>
                        </a:lnTo>
                        <a:lnTo>
                          <a:pt x="317" y="9"/>
                        </a:lnTo>
                        <a:lnTo>
                          <a:pt x="317" y="9"/>
                        </a:lnTo>
                        <a:lnTo>
                          <a:pt x="317" y="7"/>
                        </a:lnTo>
                        <a:lnTo>
                          <a:pt x="317" y="7"/>
                        </a:lnTo>
                        <a:lnTo>
                          <a:pt x="319" y="7"/>
                        </a:lnTo>
                        <a:lnTo>
                          <a:pt x="319" y="7"/>
                        </a:lnTo>
                        <a:lnTo>
                          <a:pt x="319" y="7"/>
                        </a:lnTo>
                        <a:lnTo>
                          <a:pt x="319" y="7"/>
                        </a:lnTo>
                        <a:lnTo>
                          <a:pt x="321" y="7"/>
                        </a:lnTo>
                        <a:lnTo>
                          <a:pt x="321" y="7"/>
                        </a:lnTo>
                        <a:lnTo>
                          <a:pt x="321" y="7"/>
                        </a:lnTo>
                        <a:lnTo>
                          <a:pt x="323" y="7"/>
                        </a:lnTo>
                        <a:lnTo>
                          <a:pt x="323" y="7"/>
                        </a:lnTo>
                        <a:lnTo>
                          <a:pt x="323" y="7"/>
                        </a:lnTo>
                        <a:lnTo>
                          <a:pt x="325" y="7"/>
                        </a:lnTo>
                        <a:lnTo>
                          <a:pt x="325" y="7"/>
                        </a:lnTo>
                        <a:lnTo>
                          <a:pt x="325" y="7"/>
                        </a:lnTo>
                        <a:lnTo>
                          <a:pt x="327" y="7"/>
                        </a:lnTo>
                        <a:lnTo>
                          <a:pt x="327" y="7"/>
                        </a:lnTo>
                        <a:lnTo>
                          <a:pt x="327" y="7"/>
                        </a:lnTo>
                        <a:lnTo>
                          <a:pt x="327" y="7"/>
                        </a:lnTo>
                        <a:lnTo>
                          <a:pt x="327" y="9"/>
                        </a:lnTo>
                        <a:lnTo>
                          <a:pt x="327" y="9"/>
                        </a:lnTo>
                        <a:lnTo>
                          <a:pt x="327" y="9"/>
                        </a:lnTo>
                        <a:lnTo>
                          <a:pt x="327" y="9"/>
                        </a:lnTo>
                        <a:lnTo>
                          <a:pt x="325" y="9"/>
                        </a:lnTo>
                        <a:lnTo>
                          <a:pt x="325" y="11"/>
                        </a:lnTo>
                        <a:lnTo>
                          <a:pt x="325" y="11"/>
                        </a:lnTo>
                        <a:lnTo>
                          <a:pt x="325" y="11"/>
                        </a:lnTo>
                        <a:lnTo>
                          <a:pt x="325" y="11"/>
                        </a:lnTo>
                        <a:lnTo>
                          <a:pt x="325" y="11"/>
                        </a:lnTo>
                        <a:lnTo>
                          <a:pt x="325" y="11"/>
                        </a:lnTo>
                        <a:lnTo>
                          <a:pt x="327" y="11"/>
                        </a:lnTo>
                        <a:lnTo>
                          <a:pt x="327" y="11"/>
                        </a:lnTo>
                        <a:lnTo>
                          <a:pt x="327" y="13"/>
                        </a:lnTo>
                        <a:lnTo>
                          <a:pt x="327" y="13"/>
                        </a:lnTo>
                        <a:lnTo>
                          <a:pt x="327" y="11"/>
                        </a:lnTo>
                        <a:lnTo>
                          <a:pt x="329" y="11"/>
                        </a:lnTo>
                        <a:lnTo>
                          <a:pt x="329" y="11"/>
                        </a:lnTo>
                        <a:lnTo>
                          <a:pt x="329" y="11"/>
                        </a:lnTo>
                        <a:lnTo>
                          <a:pt x="329" y="9"/>
                        </a:lnTo>
                        <a:lnTo>
                          <a:pt x="331" y="9"/>
                        </a:lnTo>
                        <a:lnTo>
                          <a:pt x="331" y="9"/>
                        </a:lnTo>
                        <a:lnTo>
                          <a:pt x="331" y="9"/>
                        </a:lnTo>
                        <a:lnTo>
                          <a:pt x="331" y="9"/>
                        </a:lnTo>
                        <a:lnTo>
                          <a:pt x="331" y="9"/>
                        </a:lnTo>
                        <a:lnTo>
                          <a:pt x="333" y="9"/>
                        </a:lnTo>
                        <a:lnTo>
                          <a:pt x="333" y="9"/>
                        </a:lnTo>
                        <a:lnTo>
                          <a:pt x="333" y="9"/>
                        </a:lnTo>
                        <a:lnTo>
                          <a:pt x="334" y="9"/>
                        </a:lnTo>
                        <a:lnTo>
                          <a:pt x="334" y="9"/>
                        </a:lnTo>
                        <a:lnTo>
                          <a:pt x="334" y="11"/>
                        </a:lnTo>
                        <a:lnTo>
                          <a:pt x="336" y="11"/>
                        </a:lnTo>
                        <a:lnTo>
                          <a:pt x="336" y="11"/>
                        </a:lnTo>
                        <a:lnTo>
                          <a:pt x="336" y="11"/>
                        </a:lnTo>
                        <a:lnTo>
                          <a:pt x="336" y="11"/>
                        </a:lnTo>
                        <a:lnTo>
                          <a:pt x="338" y="11"/>
                        </a:lnTo>
                        <a:lnTo>
                          <a:pt x="338" y="11"/>
                        </a:lnTo>
                        <a:lnTo>
                          <a:pt x="338" y="13"/>
                        </a:lnTo>
                        <a:lnTo>
                          <a:pt x="338" y="13"/>
                        </a:lnTo>
                        <a:lnTo>
                          <a:pt x="338" y="11"/>
                        </a:lnTo>
                        <a:lnTo>
                          <a:pt x="340" y="11"/>
                        </a:lnTo>
                        <a:lnTo>
                          <a:pt x="340" y="11"/>
                        </a:lnTo>
                        <a:lnTo>
                          <a:pt x="340" y="11"/>
                        </a:lnTo>
                        <a:lnTo>
                          <a:pt x="342" y="11"/>
                        </a:lnTo>
                        <a:lnTo>
                          <a:pt x="342" y="11"/>
                        </a:lnTo>
                        <a:lnTo>
                          <a:pt x="342" y="9"/>
                        </a:lnTo>
                        <a:lnTo>
                          <a:pt x="342" y="9"/>
                        </a:lnTo>
                        <a:lnTo>
                          <a:pt x="340" y="9"/>
                        </a:lnTo>
                        <a:lnTo>
                          <a:pt x="340" y="9"/>
                        </a:lnTo>
                        <a:lnTo>
                          <a:pt x="338" y="9"/>
                        </a:lnTo>
                        <a:lnTo>
                          <a:pt x="338" y="9"/>
                        </a:lnTo>
                        <a:lnTo>
                          <a:pt x="338" y="7"/>
                        </a:lnTo>
                        <a:lnTo>
                          <a:pt x="338" y="7"/>
                        </a:lnTo>
                        <a:lnTo>
                          <a:pt x="338" y="7"/>
                        </a:lnTo>
                        <a:lnTo>
                          <a:pt x="338" y="7"/>
                        </a:lnTo>
                        <a:lnTo>
                          <a:pt x="338" y="5"/>
                        </a:lnTo>
                        <a:lnTo>
                          <a:pt x="338" y="5"/>
                        </a:lnTo>
                        <a:lnTo>
                          <a:pt x="338" y="5"/>
                        </a:lnTo>
                        <a:lnTo>
                          <a:pt x="336" y="5"/>
                        </a:lnTo>
                        <a:lnTo>
                          <a:pt x="336" y="7"/>
                        </a:lnTo>
                        <a:lnTo>
                          <a:pt x="336" y="7"/>
                        </a:lnTo>
                        <a:lnTo>
                          <a:pt x="336" y="7"/>
                        </a:lnTo>
                        <a:lnTo>
                          <a:pt x="336" y="5"/>
                        </a:lnTo>
                        <a:lnTo>
                          <a:pt x="334" y="5"/>
                        </a:lnTo>
                        <a:lnTo>
                          <a:pt x="334" y="5"/>
                        </a:lnTo>
                        <a:lnTo>
                          <a:pt x="333" y="5"/>
                        </a:lnTo>
                        <a:lnTo>
                          <a:pt x="333" y="5"/>
                        </a:lnTo>
                        <a:lnTo>
                          <a:pt x="333" y="5"/>
                        </a:lnTo>
                        <a:lnTo>
                          <a:pt x="333" y="5"/>
                        </a:lnTo>
                        <a:lnTo>
                          <a:pt x="333" y="4"/>
                        </a:lnTo>
                        <a:lnTo>
                          <a:pt x="333" y="4"/>
                        </a:lnTo>
                        <a:lnTo>
                          <a:pt x="334" y="4"/>
                        </a:lnTo>
                        <a:lnTo>
                          <a:pt x="334" y="4"/>
                        </a:lnTo>
                        <a:lnTo>
                          <a:pt x="334" y="4"/>
                        </a:lnTo>
                        <a:lnTo>
                          <a:pt x="336" y="4"/>
                        </a:lnTo>
                        <a:lnTo>
                          <a:pt x="336" y="2"/>
                        </a:lnTo>
                        <a:lnTo>
                          <a:pt x="336" y="2"/>
                        </a:lnTo>
                        <a:lnTo>
                          <a:pt x="336" y="2"/>
                        </a:lnTo>
                        <a:lnTo>
                          <a:pt x="338" y="2"/>
                        </a:lnTo>
                        <a:lnTo>
                          <a:pt x="338" y="2"/>
                        </a:lnTo>
                        <a:lnTo>
                          <a:pt x="338" y="4"/>
                        </a:lnTo>
                        <a:lnTo>
                          <a:pt x="338" y="4"/>
                        </a:lnTo>
                        <a:lnTo>
                          <a:pt x="338" y="4"/>
                        </a:lnTo>
                        <a:lnTo>
                          <a:pt x="340" y="4"/>
                        </a:lnTo>
                        <a:lnTo>
                          <a:pt x="340" y="5"/>
                        </a:lnTo>
                        <a:lnTo>
                          <a:pt x="340" y="5"/>
                        </a:lnTo>
                        <a:lnTo>
                          <a:pt x="340" y="5"/>
                        </a:lnTo>
                        <a:lnTo>
                          <a:pt x="340" y="5"/>
                        </a:lnTo>
                        <a:lnTo>
                          <a:pt x="342" y="5"/>
                        </a:lnTo>
                        <a:lnTo>
                          <a:pt x="342" y="5"/>
                        </a:lnTo>
                        <a:lnTo>
                          <a:pt x="342" y="5"/>
                        </a:lnTo>
                        <a:lnTo>
                          <a:pt x="342" y="5"/>
                        </a:lnTo>
                        <a:lnTo>
                          <a:pt x="344" y="5"/>
                        </a:lnTo>
                        <a:lnTo>
                          <a:pt x="344" y="5"/>
                        </a:lnTo>
                        <a:lnTo>
                          <a:pt x="344" y="5"/>
                        </a:lnTo>
                        <a:lnTo>
                          <a:pt x="344" y="4"/>
                        </a:lnTo>
                        <a:lnTo>
                          <a:pt x="346" y="4"/>
                        </a:lnTo>
                        <a:lnTo>
                          <a:pt x="346" y="4"/>
                        </a:lnTo>
                        <a:lnTo>
                          <a:pt x="346" y="4"/>
                        </a:lnTo>
                        <a:lnTo>
                          <a:pt x="346" y="4"/>
                        </a:lnTo>
                        <a:lnTo>
                          <a:pt x="346" y="2"/>
                        </a:lnTo>
                        <a:lnTo>
                          <a:pt x="348" y="2"/>
                        </a:lnTo>
                        <a:lnTo>
                          <a:pt x="348" y="2"/>
                        </a:lnTo>
                        <a:lnTo>
                          <a:pt x="348" y="2"/>
                        </a:lnTo>
                        <a:lnTo>
                          <a:pt x="350" y="2"/>
                        </a:lnTo>
                        <a:lnTo>
                          <a:pt x="350" y="2"/>
                        </a:lnTo>
                        <a:lnTo>
                          <a:pt x="352" y="2"/>
                        </a:lnTo>
                        <a:lnTo>
                          <a:pt x="352" y="4"/>
                        </a:lnTo>
                        <a:lnTo>
                          <a:pt x="352" y="4"/>
                        </a:lnTo>
                        <a:lnTo>
                          <a:pt x="350" y="4"/>
                        </a:lnTo>
                        <a:lnTo>
                          <a:pt x="350" y="4"/>
                        </a:lnTo>
                        <a:lnTo>
                          <a:pt x="350" y="5"/>
                        </a:lnTo>
                        <a:lnTo>
                          <a:pt x="350" y="5"/>
                        </a:lnTo>
                        <a:lnTo>
                          <a:pt x="350" y="5"/>
                        </a:lnTo>
                        <a:lnTo>
                          <a:pt x="352" y="5"/>
                        </a:lnTo>
                        <a:lnTo>
                          <a:pt x="352" y="5"/>
                        </a:lnTo>
                        <a:lnTo>
                          <a:pt x="352" y="5"/>
                        </a:lnTo>
                        <a:lnTo>
                          <a:pt x="352" y="4"/>
                        </a:lnTo>
                        <a:lnTo>
                          <a:pt x="352" y="4"/>
                        </a:lnTo>
                        <a:lnTo>
                          <a:pt x="352" y="4"/>
                        </a:lnTo>
                        <a:lnTo>
                          <a:pt x="354" y="4"/>
                        </a:lnTo>
                        <a:lnTo>
                          <a:pt x="354" y="4"/>
                        </a:lnTo>
                        <a:lnTo>
                          <a:pt x="354" y="4"/>
                        </a:lnTo>
                        <a:lnTo>
                          <a:pt x="354" y="4"/>
                        </a:lnTo>
                        <a:lnTo>
                          <a:pt x="354" y="5"/>
                        </a:lnTo>
                        <a:lnTo>
                          <a:pt x="354" y="5"/>
                        </a:lnTo>
                        <a:lnTo>
                          <a:pt x="354" y="5"/>
                        </a:lnTo>
                        <a:lnTo>
                          <a:pt x="354" y="5"/>
                        </a:lnTo>
                        <a:lnTo>
                          <a:pt x="355" y="5"/>
                        </a:lnTo>
                        <a:lnTo>
                          <a:pt x="355" y="5"/>
                        </a:lnTo>
                        <a:lnTo>
                          <a:pt x="355" y="5"/>
                        </a:lnTo>
                        <a:lnTo>
                          <a:pt x="357" y="5"/>
                        </a:lnTo>
                        <a:lnTo>
                          <a:pt x="357" y="5"/>
                        </a:lnTo>
                        <a:lnTo>
                          <a:pt x="357" y="5"/>
                        </a:lnTo>
                        <a:lnTo>
                          <a:pt x="357" y="5"/>
                        </a:lnTo>
                        <a:lnTo>
                          <a:pt x="357" y="5"/>
                        </a:lnTo>
                        <a:lnTo>
                          <a:pt x="357" y="5"/>
                        </a:lnTo>
                        <a:lnTo>
                          <a:pt x="357" y="5"/>
                        </a:lnTo>
                        <a:lnTo>
                          <a:pt x="357" y="4"/>
                        </a:lnTo>
                        <a:lnTo>
                          <a:pt x="357" y="4"/>
                        </a:lnTo>
                        <a:lnTo>
                          <a:pt x="357" y="4"/>
                        </a:lnTo>
                        <a:lnTo>
                          <a:pt x="357" y="2"/>
                        </a:lnTo>
                        <a:lnTo>
                          <a:pt x="357" y="2"/>
                        </a:lnTo>
                        <a:lnTo>
                          <a:pt x="357" y="2"/>
                        </a:lnTo>
                        <a:lnTo>
                          <a:pt x="359" y="2"/>
                        </a:lnTo>
                        <a:lnTo>
                          <a:pt x="359" y="2"/>
                        </a:lnTo>
                        <a:lnTo>
                          <a:pt x="359" y="2"/>
                        </a:lnTo>
                        <a:lnTo>
                          <a:pt x="359" y="2"/>
                        </a:lnTo>
                        <a:lnTo>
                          <a:pt x="361" y="2"/>
                        </a:lnTo>
                        <a:lnTo>
                          <a:pt x="361" y="2"/>
                        </a:lnTo>
                        <a:lnTo>
                          <a:pt x="361" y="2"/>
                        </a:lnTo>
                        <a:lnTo>
                          <a:pt x="363" y="2"/>
                        </a:lnTo>
                        <a:lnTo>
                          <a:pt x="363" y="0"/>
                        </a:lnTo>
                        <a:lnTo>
                          <a:pt x="363" y="0"/>
                        </a:lnTo>
                        <a:lnTo>
                          <a:pt x="363" y="0"/>
                        </a:lnTo>
                        <a:lnTo>
                          <a:pt x="365" y="0"/>
                        </a:lnTo>
                        <a:lnTo>
                          <a:pt x="365" y="0"/>
                        </a:lnTo>
                        <a:lnTo>
                          <a:pt x="365" y="0"/>
                        </a:lnTo>
                        <a:lnTo>
                          <a:pt x="367" y="0"/>
                        </a:lnTo>
                        <a:lnTo>
                          <a:pt x="367" y="0"/>
                        </a:lnTo>
                        <a:lnTo>
                          <a:pt x="367" y="2"/>
                        </a:lnTo>
                        <a:lnTo>
                          <a:pt x="369" y="2"/>
                        </a:lnTo>
                        <a:lnTo>
                          <a:pt x="369" y="2"/>
                        </a:lnTo>
                        <a:lnTo>
                          <a:pt x="369" y="2"/>
                        </a:lnTo>
                        <a:lnTo>
                          <a:pt x="371" y="2"/>
                        </a:lnTo>
                        <a:lnTo>
                          <a:pt x="371" y="2"/>
                        </a:lnTo>
                        <a:lnTo>
                          <a:pt x="371" y="2"/>
                        </a:lnTo>
                        <a:lnTo>
                          <a:pt x="373" y="2"/>
                        </a:lnTo>
                        <a:lnTo>
                          <a:pt x="373" y="4"/>
                        </a:lnTo>
                        <a:lnTo>
                          <a:pt x="373" y="4"/>
                        </a:lnTo>
                        <a:lnTo>
                          <a:pt x="373" y="4"/>
                        </a:lnTo>
                        <a:lnTo>
                          <a:pt x="375" y="4"/>
                        </a:lnTo>
                        <a:lnTo>
                          <a:pt x="375" y="4"/>
                        </a:lnTo>
                        <a:lnTo>
                          <a:pt x="375" y="4"/>
                        </a:lnTo>
                        <a:lnTo>
                          <a:pt x="375" y="5"/>
                        </a:lnTo>
                        <a:lnTo>
                          <a:pt x="375" y="5"/>
                        </a:lnTo>
                        <a:lnTo>
                          <a:pt x="373" y="5"/>
                        </a:lnTo>
                        <a:lnTo>
                          <a:pt x="373" y="5"/>
                        </a:lnTo>
                        <a:lnTo>
                          <a:pt x="373" y="5"/>
                        </a:lnTo>
                        <a:lnTo>
                          <a:pt x="373" y="5"/>
                        </a:lnTo>
                        <a:lnTo>
                          <a:pt x="371" y="5"/>
                        </a:lnTo>
                        <a:lnTo>
                          <a:pt x="371" y="5"/>
                        </a:lnTo>
                        <a:lnTo>
                          <a:pt x="369" y="5"/>
                        </a:lnTo>
                        <a:lnTo>
                          <a:pt x="369" y="5"/>
                        </a:lnTo>
                        <a:lnTo>
                          <a:pt x="369" y="5"/>
                        </a:lnTo>
                        <a:lnTo>
                          <a:pt x="369" y="5"/>
                        </a:lnTo>
                        <a:lnTo>
                          <a:pt x="369" y="5"/>
                        </a:lnTo>
                        <a:lnTo>
                          <a:pt x="369" y="7"/>
                        </a:lnTo>
                        <a:lnTo>
                          <a:pt x="369" y="7"/>
                        </a:lnTo>
                        <a:lnTo>
                          <a:pt x="369" y="7"/>
                        </a:lnTo>
                        <a:lnTo>
                          <a:pt x="369" y="9"/>
                        </a:lnTo>
                        <a:lnTo>
                          <a:pt x="369" y="9"/>
                        </a:lnTo>
                        <a:lnTo>
                          <a:pt x="369" y="11"/>
                        </a:lnTo>
                        <a:lnTo>
                          <a:pt x="369" y="11"/>
                        </a:lnTo>
                        <a:lnTo>
                          <a:pt x="369" y="11"/>
                        </a:lnTo>
                        <a:lnTo>
                          <a:pt x="369" y="11"/>
                        </a:lnTo>
                        <a:lnTo>
                          <a:pt x="367" y="11"/>
                        </a:lnTo>
                        <a:lnTo>
                          <a:pt x="367" y="13"/>
                        </a:lnTo>
                        <a:lnTo>
                          <a:pt x="367" y="13"/>
                        </a:lnTo>
                        <a:lnTo>
                          <a:pt x="367" y="11"/>
                        </a:lnTo>
                        <a:lnTo>
                          <a:pt x="365" y="11"/>
                        </a:lnTo>
                        <a:lnTo>
                          <a:pt x="365" y="11"/>
                        </a:lnTo>
                        <a:lnTo>
                          <a:pt x="367" y="11"/>
                        </a:lnTo>
                        <a:lnTo>
                          <a:pt x="367" y="9"/>
                        </a:lnTo>
                        <a:lnTo>
                          <a:pt x="365" y="9"/>
                        </a:lnTo>
                        <a:lnTo>
                          <a:pt x="365" y="9"/>
                        </a:lnTo>
                        <a:lnTo>
                          <a:pt x="365" y="11"/>
                        </a:lnTo>
                        <a:lnTo>
                          <a:pt x="365" y="11"/>
                        </a:lnTo>
                        <a:lnTo>
                          <a:pt x="363" y="11"/>
                        </a:lnTo>
                        <a:lnTo>
                          <a:pt x="363" y="11"/>
                        </a:lnTo>
                        <a:lnTo>
                          <a:pt x="363" y="11"/>
                        </a:lnTo>
                        <a:lnTo>
                          <a:pt x="363" y="11"/>
                        </a:lnTo>
                        <a:lnTo>
                          <a:pt x="361" y="11"/>
                        </a:lnTo>
                        <a:lnTo>
                          <a:pt x="361" y="11"/>
                        </a:lnTo>
                        <a:lnTo>
                          <a:pt x="359" y="11"/>
                        </a:lnTo>
                        <a:lnTo>
                          <a:pt x="359" y="13"/>
                        </a:lnTo>
                        <a:lnTo>
                          <a:pt x="359" y="13"/>
                        </a:lnTo>
                        <a:lnTo>
                          <a:pt x="359" y="13"/>
                        </a:lnTo>
                        <a:lnTo>
                          <a:pt x="359" y="13"/>
                        </a:lnTo>
                        <a:lnTo>
                          <a:pt x="357" y="13"/>
                        </a:lnTo>
                        <a:lnTo>
                          <a:pt x="357" y="13"/>
                        </a:lnTo>
                        <a:lnTo>
                          <a:pt x="357" y="13"/>
                        </a:lnTo>
                        <a:lnTo>
                          <a:pt x="357" y="15"/>
                        </a:lnTo>
                        <a:lnTo>
                          <a:pt x="357" y="15"/>
                        </a:lnTo>
                        <a:lnTo>
                          <a:pt x="359" y="15"/>
                        </a:lnTo>
                        <a:lnTo>
                          <a:pt x="359" y="15"/>
                        </a:lnTo>
                        <a:lnTo>
                          <a:pt x="357" y="15"/>
                        </a:lnTo>
                        <a:lnTo>
                          <a:pt x="357" y="15"/>
                        </a:lnTo>
                        <a:lnTo>
                          <a:pt x="357" y="17"/>
                        </a:lnTo>
                        <a:lnTo>
                          <a:pt x="357" y="17"/>
                        </a:lnTo>
                        <a:lnTo>
                          <a:pt x="357" y="17"/>
                        </a:lnTo>
                        <a:lnTo>
                          <a:pt x="355" y="17"/>
                        </a:lnTo>
                        <a:lnTo>
                          <a:pt x="355" y="19"/>
                        </a:lnTo>
                        <a:lnTo>
                          <a:pt x="357" y="19"/>
                        </a:lnTo>
                        <a:lnTo>
                          <a:pt x="357" y="19"/>
                        </a:lnTo>
                        <a:lnTo>
                          <a:pt x="357" y="19"/>
                        </a:lnTo>
                        <a:lnTo>
                          <a:pt x="357" y="19"/>
                        </a:lnTo>
                        <a:lnTo>
                          <a:pt x="357" y="19"/>
                        </a:lnTo>
                        <a:lnTo>
                          <a:pt x="359" y="19"/>
                        </a:lnTo>
                        <a:lnTo>
                          <a:pt x="359" y="19"/>
                        </a:lnTo>
                        <a:lnTo>
                          <a:pt x="359" y="19"/>
                        </a:lnTo>
                        <a:lnTo>
                          <a:pt x="359" y="19"/>
                        </a:lnTo>
                        <a:lnTo>
                          <a:pt x="359" y="17"/>
                        </a:lnTo>
                        <a:lnTo>
                          <a:pt x="359" y="17"/>
                        </a:lnTo>
                        <a:lnTo>
                          <a:pt x="361" y="17"/>
                        </a:lnTo>
                        <a:lnTo>
                          <a:pt x="361" y="17"/>
                        </a:lnTo>
                        <a:lnTo>
                          <a:pt x="361" y="17"/>
                        </a:lnTo>
                        <a:lnTo>
                          <a:pt x="363" y="17"/>
                        </a:lnTo>
                        <a:lnTo>
                          <a:pt x="363" y="15"/>
                        </a:lnTo>
                        <a:lnTo>
                          <a:pt x="363" y="15"/>
                        </a:lnTo>
                        <a:lnTo>
                          <a:pt x="363" y="15"/>
                        </a:lnTo>
                        <a:lnTo>
                          <a:pt x="363" y="15"/>
                        </a:lnTo>
                        <a:lnTo>
                          <a:pt x="365" y="15"/>
                        </a:lnTo>
                        <a:lnTo>
                          <a:pt x="365" y="13"/>
                        </a:lnTo>
                        <a:lnTo>
                          <a:pt x="365" y="13"/>
                        </a:lnTo>
                        <a:lnTo>
                          <a:pt x="365" y="13"/>
                        </a:lnTo>
                        <a:lnTo>
                          <a:pt x="367" y="13"/>
                        </a:lnTo>
                        <a:lnTo>
                          <a:pt x="367" y="13"/>
                        </a:lnTo>
                        <a:lnTo>
                          <a:pt x="367" y="13"/>
                        </a:lnTo>
                        <a:lnTo>
                          <a:pt x="369" y="13"/>
                        </a:lnTo>
                        <a:lnTo>
                          <a:pt x="369" y="13"/>
                        </a:lnTo>
                        <a:lnTo>
                          <a:pt x="369" y="13"/>
                        </a:lnTo>
                        <a:lnTo>
                          <a:pt x="369" y="13"/>
                        </a:lnTo>
                        <a:lnTo>
                          <a:pt x="369" y="11"/>
                        </a:lnTo>
                        <a:lnTo>
                          <a:pt x="371" y="11"/>
                        </a:lnTo>
                        <a:lnTo>
                          <a:pt x="371" y="11"/>
                        </a:lnTo>
                        <a:lnTo>
                          <a:pt x="371" y="9"/>
                        </a:lnTo>
                        <a:lnTo>
                          <a:pt x="371" y="9"/>
                        </a:lnTo>
                        <a:lnTo>
                          <a:pt x="373" y="9"/>
                        </a:lnTo>
                        <a:lnTo>
                          <a:pt x="373" y="9"/>
                        </a:lnTo>
                        <a:lnTo>
                          <a:pt x="373" y="9"/>
                        </a:lnTo>
                        <a:lnTo>
                          <a:pt x="373" y="9"/>
                        </a:lnTo>
                        <a:lnTo>
                          <a:pt x="375" y="9"/>
                        </a:lnTo>
                        <a:lnTo>
                          <a:pt x="375" y="7"/>
                        </a:lnTo>
                        <a:lnTo>
                          <a:pt x="375" y="7"/>
                        </a:lnTo>
                        <a:lnTo>
                          <a:pt x="375" y="7"/>
                        </a:lnTo>
                        <a:lnTo>
                          <a:pt x="375" y="7"/>
                        </a:lnTo>
                        <a:lnTo>
                          <a:pt x="377" y="7"/>
                        </a:lnTo>
                        <a:lnTo>
                          <a:pt x="377" y="7"/>
                        </a:lnTo>
                        <a:lnTo>
                          <a:pt x="377" y="5"/>
                        </a:lnTo>
                        <a:lnTo>
                          <a:pt x="378" y="5"/>
                        </a:lnTo>
                        <a:lnTo>
                          <a:pt x="378" y="5"/>
                        </a:lnTo>
                        <a:lnTo>
                          <a:pt x="378" y="5"/>
                        </a:lnTo>
                        <a:lnTo>
                          <a:pt x="378" y="5"/>
                        </a:lnTo>
                        <a:lnTo>
                          <a:pt x="380" y="5"/>
                        </a:lnTo>
                        <a:lnTo>
                          <a:pt x="380" y="5"/>
                        </a:lnTo>
                        <a:lnTo>
                          <a:pt x="380" y="5"/>
                        </a:lnTo>
                        <a:lnTo>
                          <a:pt x="380" y="5"/>
                        </a:lnTo>
                        <a:lnTo>
                          <a:pt x="382" y="5"/>
                        </a:lnTo>
                        <a:lnTo>
                          <a:pt x="382" y="5"/>
                        </a:lnTo>
                        <a:lnTo>
                          <a:pt x="382" y="5"/>
                        </a:lnTo>
                        <a:lnTo>
                          <a:pt x="384" y="5"/>
                        </a:lnTo>
                        <a:lnTo>
                          <a:pt x="384" y="5"/>
                        </a:lnTo>
                        <a:lnTo>
                          <a:pt x="384" y="7"/>
                        </a:lnTo>
                        <a:lnTo>
                          <a:pt x="384" y="7"/>
                        </a:lnTo>
                        <a:lnTo>
                          <a:pt x="384" y="9"/>
                        </a:lnTo>
                        <a:lnTo>
                          <a:pt x="382" y="9"/>
                        </a:lnTo>
                        <a:lnTo>
                          <a:pt x="382" y="9"/>
                        </a:lnTo>
                        <a:lnTo>
                          <a:pt x="382" y="11"/>
                        </a:lnTo>
                        <a:lnTo>
                          <a:pt x="382" y="11"/>
                        </a:lnTo>
                        <a:lnTo>
                          <a:pt x="382" y="11"/>
                        </a:lnTo>
                        <a:lnTo>
                          <a:pt x="382" y="13"/>
                        </a:lnTo>
                        <a:lnTo>
                          <a:pt x="382" y="13"/>
                        </a:lnTo>
                        <a:lnTo>
                          <a:pt x="380" y="13"/>
                        </a:lnTo>
                        <a:lnTo>
                          <a:pt x="380" y="13"/>
                        </a:lnTo>
                        <a:lnTo>
                          <a:pt x="380" y="15"/>
                        </a:lnTo>
                        <a:lnTo>
                          <a:pt x="380" y="15"/>
                        </a:lnTo>
                        <a:lnTo>
                          <a:pt x="382" y="15"/>
                        </a:lnTo>
                        <a:lnTo>
                          <a:pt x="382" y="15"/>
                        </a:lnTo>
                        <a:lnTo>
                          <a:pt x="382" y="15"/>
                        </a:lnTo>
                        <a:lnTo>
                          <a:pt x="382" y="13"/>
                        </a:lnTo>
                        <a:lnTo>
                          <a:pt x="384" y="13"/>
                        </a:lnTo>
                        <a:lnTo>
                          <a:pt x="384" y="13"/>
                        </a:lnTo>
                        <a:lnTo>
                          <a:pt x="384" y="15"/>
                        </a:lnTo>
                        <a:lnTo>
                          <a:pt x="384" y="15"/>
                        </a:lnTo>
                        <a:lnTo>
                          <a:pt x="384" y="13"/>
                        </a:lnTo>
                        <a:lnTo>
                          <a:pt x="386" y="13"/>
                        </a:lnTo>
                        <a:lnTo>
                          <a:pt x="386" y="13"/>
                        </a:lnTo>
                        <a:lnTo>
                          <a:pt x="386" y="13"/>
                        </a:lnTo>
                        <a:lnTo>
                          <a:pt x="386" y="13"/>
                        </a:lnTo>
                        <a:lnTo>
                          <a:pt x="386" y="13"/>
                        </a:lnTo>
                        <a:lnTo>
                          <a:pt x="386" y="13"/>
                        </a:lnTo>
                        <a:lnTo>
                          <a:pt x="386" y="13"/>
                        </a:lnTo>
                        <a:lnTo>
                          <a:pt x="388" y="13"/>
                        </a:lnTo>
                        <a:lnTo>
                          <a:pt x="388" y="13"/>
                        </a:lnTo>
                        <a:lnTo>
                          <a:pt x="388" y="11"/>
                        </a:lnTo>
                        <a:lnTo>
                          <a:pt x="388" y="11"/>
                        </a:lnTo>
                        <a:lnTo>
                          <a:pt x="388" y="9"/>
                        </a:lnTo>
                        <a:lnTo>
                          <a:pt x="390" y="9"/>
                        </a:lnTo>
                        <a:lnTo>
                          <a:pt x="390" y="9"/>
                        </a:lnTo>
                        <a:lnTo>
                          <a:pt x="390" y="9"/>
                        </a:lnTo>
                        <a:lnTo>
                          <a:pt x="390" y="7"/>
                        </a:lnTo>
                        <a:lnTo>
                          <a:pt x="390" y="7"/>
                        </a:lnTo>
                        <a:lnTo>
                          <a:pt x="392" y="7"/>
                        </a:lnTo>
                        <a:lnTo>
                          <a:pt x="392" y="7"/>
                        </a:lnTo>
                        <a:lnTo>
                          <a:pt x="392" y="7"/>
                        </a:lnTo>
                        <a:lnTo>
                          <a:pt x="394" y="7"/>
                        </a:lnTo>
                        <a:lnTo>
                          <a:pt x="394" y="7"/>
                        </a:lnTo>
                        <a:lnTo>
                          <a:pt x="392" y="7"/>
                        </a:lnTo>
                        <a:lnTo>
                          <a:pt x="392" y="7"/>
                        </a:lnTo>
                        <a:lnTo>
                          <a:pt x="392" y="7"/>
                        </a:lnTo>
                        <a:lnTo>
                          <a:pt x="390" y="7"/>
                        </a:lnTo>
                        <a:lnTo>
                          <a:pt x="390" y="7"/>
                        </a:lnTo>
                        <a:lnTo>
                          <a:pt x="390" y="7"/>
                        </a:lnTo>
                        <a:lnTo>
                          <a:pt x="390" y="5"/>
                        </a:lnTo>
                        <a:lnTo>
                          <a:pt x="390" y="5"/>
                        </a:lnTo>
                        <a:lnTo>
                          <a:pt x="390" y="5"/>
                        </a:lnTo>
                        <a:lnTo>
                          <a:pt x="390" y="5"/>
                        </a:lnTo>
                        <a:lnTo>
                          <a:pt x="390" y="5"/>
                        </a:lnTo>
                        <a:lnTo>
                          <a:pt x="390" y="4"/>
                        </a:lnTo>
                        <a:lnTo>
                          <a:pt x="392" y="4"/>
                        </a:lnTo>
                        <a:lnTo>
                          <a:pt x="392" y="4"/>
                        </a:lnTo>
                        <a:lnTo>
                          <a:pt x="392" y="4"/>
                        </a:lnTo>
                        <a:lnTo>
                          <a:pt x="392" y="4"/>
                        </a:lnTo>
                        <a:lnTo>
                          <a:pt x="394" y="4"/>
                        </a:lnTo>
                        <a:lnTo>
                          <a:pt x="394" y="4"/>
                        </a:lnTo>
                        <a:lnTo>
                          <a:pt x="394" y="4"/>
                        </a:lnTo>
                        <a:lnTo>
                          <a:pt x="396" y="4"/>
                        </a:lnTo>
                        <a:lnTo>
                          <a:pt x="396" y="4"/>
                        </a:lnTo>
                        <a:lnTo>
                          <a:pt x="396" y="4"/>
                        </a:lnTo>
                        <a:lnTo>
                          <a:pt x="396" y="2"/>
                        </a:lnTo>
                        <a:lnTo>
                          <a:pt x="396" y="2"/>
                        </a:lnTo>
                        <a:lnTo>
                          <a:pt x="398" y="2"/>
                        </a:lnTo>
                        <a:lnTo>
                          <a:pt x="398" y="2"/>
                        </a:lnTo>
                        <a:lnTo>
                          <a:pt x="399" y="2"/>
                        </a:lnTo>
                        <a:lnTo>
                          <a:pt x="399" y="2"/>
                        </a:lnTo>
                        <a:lnTo>
                          <a:pt x="399" y="2"/>
                        </a:lnTo>
                        <a:lnTo>
                          <a:pt x="399" y="2"/>
                        </a:lnTo>
                        <a:lnTo>
                          <a:pt x="399" y="2"/>
                        </a:lnTo>
                        <a:lnTo>
                          <a:pt x="401" y="2"/>
                        </a:lnTo>
                        <a:lnTo>
                          <a:pt x="401" y="2"/>
                        </a:lnTo>
                        <a:lnTo>
                          <a:pt x="401" y="4"/>
                        </a:lnTo>
                        <a:lnTo>
                          <a:pt x="401" y="4"/>
                        </a:lnTo>
                        <a:lnTo>
                          <a:pt x="403" y="4"/>
                        </a:lnTo>
                        <a:lnTo>
                          <a:pt x="403" y="4"/>
                        </a:lnTo>
                        <a:lnTo>
                          <a:pt x="405" y="4"/>
                        </a:lnTo>
                        <a:lnTo>
                          <a:pt x="405" y="2"/>
                        </a:lnTo>
                        <a:lnTo>
                          <a:pt x="405" y="2"/>
                        </a:lnTo>
                        <a:lnTo>
                          <a:pt x="405" y="2"/>
                        </a:lnTo>
                        <a:lnTo>
                          <a:pt x="407" y="2"/>
                        </a:lnTo>
                        <a:lnTo>
                          <a:pt x="407" y="4"/>
                        </a:lnTo>
                        <a:lnTo>
                          <a:pt x="407" y="4"/>
                        </a:lnTo>
                        <a:lnTo>
                          <a:pt x="407" y="2"/>
                        </a:lnTo>
                        <a:lnTo>
                          <a:pt x="407" y="2"/>
                        </a:lnTo>
                        <a:lnTo>
                          <a:pt x="409" y="2"/>
                        </a:lnTo>
                        <a:lnTo>
                          <a:pt x="409" y="2"/>
                        </a:lnTo>
                        <a:lnTo>
                          <a:pt x="409" y="4"/>
                        </a:lnTo>
                        <a:lnTo>
                          <a:pt x="411" y="4"/>
                        </a:lnTo>
                        <a:lnTo>
                          <a:pt x="411" y="4"/>
                        </a:lnTo>
                        <a:lnTo>
                          <a:pt x="411" y="4"/>
                        </a:lnTo>
                        <a:lnTo>
                          <a:pt x="411" y="4"/>
                        </a:lnTo>
                        <a:lnTo>
                          <a:pt x="413" y="4"/>
                        </a:lnTo>
                        <a:lnTo>
                          <a:pt x="413" y="4"/>
                        </a:lnTo>
                        <a:lnTo>
                          <a:pt x="413" y="5"/>
                        </a:lnTo>
                        <a:lnTo>
                          <a:pt x="413" y="5"/>
                        </a:lnTo>
                        <a:lnTo>
                          <a:pt x="415" y="5"/>
                        </a:lnTo>
                        <a:lnTo>
                          <a:pt x="415" y="5"/>
                        </a:lnTo>
                        <a:lnTo>
                          <a:pt x="415" y="5"/>
                        </a:lnTo>
                        <a:lnTo>
                          <a:pt x="415" y="5"/>
                        </a:lnTo>
                        <a:lnTo>
                          <a:pt x="415" y="5"/>
                        </a:lnTo>
                        <a:lnTo>
                          <a:pt x="415" y="7"/>
                        </a:lnTo>
                        <a:lnTo>
                          <a:pt x="413" y="7"/>
                        </a:lnTo>
                        <a:lnTo>
                          <a:pt x="413" y="7"/>
                        </a:lnTo>
                        <a:lnTo>
                          <a:pt x="413" y="7"/>
                        </a:lnTo>
                        <a:lnTo>
                          <a:pt x="413" y="7"/>
                        </a:lnTo>
                        <a:lnTo>
                          <a:pt x="411" y="7"/>
                        </a:lnTo>
                        <a:lnTo>
                          <a:pt x="411" y="9"/>
                        </a:lnTo>
                        <a:lnTo>
                          <a:pt x="411" y="9"/>
                        </a:lnTo>
                        <a:lnTo>
                          <a:pt x="411" y="9"/>
                        </a:lnTo>
                        <a:lnTo>
                          <a:pt x="409" y="9"/>
                        </a:lnTo>
                        <a:lnTo>
                          <a:pt x="409" y="9"/>
                        </a:lnTo>
                        <a:lnTo>
                          <a:pt x="411" y="9"/>
                        </a:lnTo>
                        <a:lnTo>
                          <a:pt x="411" y="9"/>
                        </a:lnTo>
                        <a:lnTo>
                          <a:pt x="411" y="11"/>
                        </a:lnTo>
                        <a:lnTo>
                          <a:pt x="411" y="11"/>
                        </a:lnTo>
                        <a:lnTo>
                          <a:pt x="411" y="13"/>
                        </a:lnTo>
                        <a:lnTo>
                          <a:pt x="411" y="13"/>
                        </a:lnTo>
                        <a:lnTo>
                          <a:pt x="411" y="13"/>
                        </a:lnTo>
                        <a:lnTo>
                          <a:pt x="409" y="13"/>
                        </a:lnTo>
                        <a:lnTo>
                          <a:pt x="409" y="13"/>
                        </a:lnTo>
                        <a:lnTo>
                          <a:pt x="407" y="13"/>
                        </a:lnTo>
                        <a:lnTo>
                          <a:pt x="407" y="13"/>
                        </a:lnTo>
                        <a:lnTo>
                          <a:pt x="409" y="13"/>
                        </a:lnTo>
                        <a:lnTo>
                          <a:pt x="409" y="13"/>
                        </a:lnTo>
                        <a:lnTo>
                          <a:pt x="411" y="13"/>
                        </a:lnTo>
                        <a:lnTo>
                          <a:pt x="411" y="13"/>
                        </a:lnTo>
                        <a:lnTo>
                          <a:pt x="411" y="13"/>
                        </a:lnTo>
                        <a:lnTo>
                          <a:pt x="411" y="13"/>
                        </a:lnTo>
                        <a:lnTo>
                          <a:pt x="413" y="13"/>
                        </a:lnTo>
                        <a:lnTo>
                          <a:pt x="413" y="13"/>
                        </a:lnTo>
                        <a:lnTo>
                          <a:pt x="413" y="13"/>
                        </a:lnTo>
                        <a:lnTo>
                          <a:pt x="413" y="11"/>
                        </a:lnTo>
                        <a:lnTo>
                          <a:pt x="413" y="11"/>
                        </a:lnTo>
                        <a:lnTo>
                          <a:pt x="413" y="11"/>
                        </a:lnTo>
                        <a:lnTo>
                          <a:pt x="413" y="9"/>
                        </a:lnTo>
                        <a:lnTo>
                          <a:pt x="415" y="9"/>
                        </a:lnTo>
                        <a:lnTo>
                          <a:pt x="415" y="9"/>
                        </a:lnTo>
                        <a:lnTo>
                          <a:pt x="415" y="9"/>
                        </a:lnTo>
                        <a:lnTo>
                          <a:pt x="417" y="9"/>
                        </a:lnTo>
                        <a:lnTo>
                          <a:pt x="417" y="7"/>
                        </a:lnTo>
                        <a:lnTo>
                          <a:pt x="417" y="7"/>
                        </a:lnTo>
                        <a:lnTo>
                          <a:pt x="417" y="7"/>
                        </a:lnTo>
                        <a:lnTo>
                          <a:pt x="417" y="7"/>
                        </a:lnTo>
                        <a:lnTo>
                          <a:pt x="419" y="7"/>
                        </a:lnTo>
                        <a:lnTo>
                          <a:pt x="419" y="7"/>
                        </a:lnTo>
                        <a:lnTo>
                          <a:pt x="419" y="5"/>
                        </a:lnTo>
                        <a:lnTo>
                          <a:pt x="419" y="5"/>
                        </a:lnTo>
                        <a:lnTo>
                          <a:pt x="421" y="5"/>
                        </a:lnTo>
                        <a:lnTo>
                          <a:pt x="421" y="5"/>
                        </a:lnTo>
                        <a:lnTo>
                          <a:pt x="422" y="5"/>
                        </a:lnTo>
                        <a:lnTo>
                          <a:pt x="422" y="5"/>
                        </a:lnTo>
                        <a:lnTo>
                          <a:pt x="422" y="7"/>
                        </a:lnTo>
                        <a:lnTo>
                          <a:pt x="422" y="7"/>
                        </a:lnTo>
                        <a:lnTo>
                          <a:pt x="424" y="7"/>
                        </a:lnTo>
                        <a:lnTo>
                          <a:pt x="424" y="7"/>
                        </a:lnTo>
                        <a:lnTo>
                          <a:pt x="424" y="7"/>
                        </a:lnTo>
                        <a:lnTo>
                          <a:pt x="426" y="7"/>
                        </a:lnTo>
                        <a:lnTo>
                          <a:pt x="426" y="7"/>
                        </a:lnTo>
                        <a:lnTo>
                          <a:pt x="426" y="7"/>
                        </a:lnTo>
                        <a:lnTo>
                          <a:pt x="428" y="7"/>
                        </a:lnTo>
                        <a:lnTo>
                          <a:pt x="428" y="9"/>
                        </a:lnTo>
                        <a:lnTo>
                          <a:pt x="428" y="9"/>
                        </a:lnTo>
                        <a:lnTo>
                          <a:pt x="428" y="9"/>
                        </a:lnTo>
                        <a:lnTo>
                          <a:pt x="430" y="9"/>
                        </a:lnTo>
                        <a:lnTo>
                          <a:pt x="430" y="9"/>
                        </a:lnTo>
                        <a:lnTo>
                          <a:pt x="430" y="11"/>
                        </a:lnTo>
                        <a:lnTo>
                          <a:pt x="430" y="11"/>
                        </a:lnTo>
                        <a:lnTo>
                          <a:pt x="432" y="11"/>
                        </a:lnTo>
                        <a:lnTo>
                          <a:pt x="432" y="11"/>
                        </a:lnTo>
                        <a:lnTo>
                          <a:pt x="432" y="9"/>
                        </a:lnTo>
                        <a:lnTo>
                          <a:pt x="432" y="9"/>
                        </a:lnTo>
                        <a:lnTo>
                          <a:pt x="434" y="9"/>
                        </a:lnTo>
                        <a:lnTo>
                          <a:pt x="434" y="9"/>
                        </a:lnTo>
                        <a:lnTo>
                          <a:pt x="434" y="9"/>
                        </a:lnTo>
                        <a:lnTo>
                          <a:pt x="436" y="9"/>
                        </a:lnTo>
                        <a:lnTo>
                          <a:pt x="436" y="9"/>
                        </a:lnTo>
                        <a:lnTo>
                          <a:pt x="438" y="9"/>
                        </a:lnTo>
                        <a:lnTo>
                          <a:pt x="438" y="11"/>
                        </a:lnTo>
                        <a:lnTo>
                          <a:pt x="438" y="11"/>
                        </a:lnTo>
                        <a:lnTo>
                          <a:pt x="438" y="11"/>
                        </a:lnTo>
                        <a:lnTo>
                          <a:pt x="438" y="11"/>
                        </a:lnTo>
                        <a:lnTo>
                          <a:pt x="438" y="11"/>
                        </a:lnTo>
                        <a:lnTo>
                          <a:pt x="440" y="11"/>
                        </a:lnTo>
                        <a:lnTo>
                          <a:pt x="440" y="11"/>
                        </a:lnTo>
                        <a:lnTo>
                          <a:pt x="440" y="11"/>
                        </a:lnTo>
                        <a:lnTo>
                          <a:pt x="442" y="11"/>
                        </a:lnTo>
                        <a:lnTo>
                          <a:pt x="442" y="11"/>
                        </a:lnTo>
                        <a:lnTo>
                          <a:pt x="443" y="11"/>
                        </a:lnTo>
                        <a:lnTo>
                          <a:pt x="443" y="11"/>
                        </a:lnTo>
                        <a:lnTo>
                          <a:pt x="443" y="11"/>
                        </a:lnTo>
                        <a:lnTo>
                          <a:pt x="443" y="11"/>
                        </a:lnTo>
                        <a:lnTo>
                          <a:pt x="445" y="11"/>
                        </a:lnTo>
                        <a:lnTo>
                          <a:pt x="445" y="13"/>
                        </a:lnTo>
                        <a:lnTo>
                          <a:pt x="445" y="13"/>
                        </a:lnTo>
                        <a:lnTo>
                          <a:pt x="445" y="13"/>
                        </a:lnTo>
                        <a:lnTo>
                          <a:pt x="445" y="13"/>
                        </a:lnTo>
                        <a:lnTo>
                          <a:pt x="447" y="13"/>
                        </a:lnTo>
                        <a:lnTo>
                          <a:pt x="447" y="13"/>
                        </a:lnTo>
                        <a:lnTo>
                          <a:pt x="449" y="13"/>
                        </a:lnTo>
                        <a:lnTo>
                          <a:pt x="449" y="13"/>
                        </a:lnTo>
                        <a:lnTo>
                          <a:pt x="449" y="13"/>
                        </a:lnTo>
                        <a:lnTo>
                          <a:pt x="449" y="13"/>
                        </a:lnTo>
                        <a:lnTo>
                          <a:pt x="449" y="13"/>
                        </a:lnTo>
                        <a:lnTo>
                          <a:pt x="451" y="13"/>
                        </a:lnTo>
                        <a:lnTo>
                          <a:pt x="451" y="13"/>
                        </a:lnTo>
                        <a:lnTo>
                          <a:pt x="451" y="13"/>
                        </a:lnTo>
                        <a:lnTo>
                          <a:pt x="451" y="15"/>
                        </a:lnTo>
                        <a:lnTo>
                          <a:pt x="451" y="15"/>
                        </a:lnTo>
                        <a:lnTo>
                          <a:pt x="453" y="15"/>
                        </a:lnTo>
                        <a:lnTo>
                          <a:pt x="453" y="15"/>
                        </a:lnTo>
                        <a:lnTo>
                          <a:pt x="453" y="15"/>
                        </a:lnTo>
                        <a:lnTo>
                          <a:pt x="455" y="15"/>
                        </a:lnTo>
                        <a:lnTo>
                          <a:pt x="455" y="15"/>
                        </a:lnTo>
                        <a:lnTo>
                          <a:pt x="455" y="15"/>
                        </a:lnTo>
                        <a:lnTo>
                          <a:pt x="457" y="15"/>
                        </a:lnTo>
                        <a:lnTo>
                          <a:pt x="457" y="15"/>
                        </a:lnTo>
                        <a:lnTo>
                          <a:pt x="457" y="17"/>
                        </a:lnTo>
                        <a:lnTo>
                          <a:pt x="459" y="17"/>
                        </a:lnTo>
                        <a:lnTo>
                          <a:pt x="459" y="17"/>
                        </a:lnTo>
                        <a:lnTo>
                          <a:pt x="459" y="17"/>
                        </a:lnTo>
                        <a:lnTo>
                          <a:pt x="461" y="17"/>
                        </a:lnTo>
                        <a:lnTo>
                          <a:pt x="461" y="17"/>
                        </a:lnTo>
                        <a:lnTo>
                          <a:pt x="459" y="17"/>
                        </a:lnTo>
                        <a:lnTo>
                          <a:pt x="459" y="19"/>
                        </a:lnTo>
                        <a:lnTo>
                          <a:pt x="459" y="19"/>
                        </a:lnTo>
                        <a:lnTo>
                          <a:pt x="459" y="19"/>
                        </a:lnTo>
                        <a:lnTo>
                          <a:pt x="459" y="21"/>
                        </a:lnTo>
                        <a:lnTo>
                          <a:pt x="459" y="21"/>
                        </a:lnTo>
                        <a:lnTo>
                          <a:pt x="457" y="21"/>
                        </a:lnTo>
                        <a:lnTo>
                          <a:pt x="457" y="21"/>
                        </a:lnTo>
                        <a:lnTo>
                          <a:pt x="455" y="21"/>
                        </a:lnTo>
                        <a:lnTo>
                          <a:pt x="455" y="21"/>
                        </a:lnTo>
                        <a:lnTo>
                          <a:pt x="455" y="21"/>
                        </a:lnTo>
                        <a:lnTo>
                          <a:pt x="453" y="21"/>
                        </a:lnTo>
                        <a:lnTo>
                          <a:pt x="453" y="21"/>
                        </a:lnTo>
                        <a:lnTo>
                          <a:pt x="451" y="21"/>
                        </a:lnTo>
                        <a:lnTo>
                          <a:pt x="451" y="21"/>
                        </a:lnTo>
                        <a:lnTo>
                          <a:pt x="451" y="21"/>
                        </a:lnTo>
                        <a:lnTo>
                          <a:pt x="451" y="21"/>
                        </a:lnTo>
                        <a:lnTo>
                          <a:pt x="449" y="21"/>
                        </a:lnTo>
                        <a:lnTo>
                          <a:pt x="449" y="21"/>
                        </a:lnTo>
                        <a:lnTo>
                          <a:pt x="449" y="21"/>
                        </a:lnTo>
                        <a:lnTo>
                          <a:pt x="449" y="23"/>
                        </a:lnTo>
                        <a:lnTo>
                          <a:pt x="447" y="23"/>
                        </a:lnTo>
                        <a:lnTo>
                          <a:pt x="447" y="23"/>
                        </a:lnTo>
                        <a:lnTo>
                          <a:pt x="445" y="23"/>
                        </a:lnTo>
                        <a:lnTo>
                          <a:pt x="445" y="23"/>
                        </a:lnTo>
                        <a:lnTo>
                          <a:pt x="445" y="23"/>
                        </a:lnTo>
                        <a:lnTo>
                          <a:pt x="445" y="23"/>
                        </a:lnTo>
                        <a:lnTo>
                          <a:pt x="445" y="23"/>
                        </a:lnTo>
                        <a:lnTo>
                          <a:pt x="443" y="23"/>
                        </a:lnTo>
                        <a:lnTo>
                          <a:pt x="443" y="23"/>
                        </a:lnTo>
                        <a:lnTo>
                          <a:pt x="443" y="23"/>
                        </a:lnTo>
                        <a:lnTo>
                          <a:pt x="443" y="25"/>
                        </a:lnTo>
                        <a:lnTo>
                          <a:pt x="442" y="25"/>
                        </a:lnTo>
                        <a:lnTo>
                          <a:pt x="442" y="25"/>
                        </a:lnTo>
                        <a:lnTo>
                          <a:pt x="440" y="25"/>
                        </a:lnTo>
                        <a:lnTo>
                          <a:pt x="440" y="25"/>
                        </a:lnTo>
                        <a:lnTo>
                          <a:pt x="440" y="25"/>
                        </a:lnTo>
                        <a:lnTo>
                          <a:pt x="438" y="25"/>
                        </a:lnTo>
                        <a:lnTo>
                          <a:pt x="438" y="25"/>
                        </a:lnTo>
                        <a:lnTo>
                          <a:pt x="438" y="25"/>
                        </a:lnTo>
                        <a:lnTo>
                          <a:pt x="436" y="25"/>
                        </a:lnTo>
                        <a:lnTo>
                          <a:pt x="436" y="25"/>
                        </a:lnTo>
                        <a:lnTo>
                          <a:pt x="434" y="25"/>
                        </a:lnTo>
                        <a:lnTo>
                          <a:pt x="434" y="25"/>
                        </a:lnTo>
                        <a:lnTo>
                          <a:pt x="434" y="23"/>
                        </a:lnTo>
                        <a:lnTo>
                          <a:pt x="434" y="23"/>
                        </a:lnTo>
                        <a:lnTo>
                          <a:pt x="432" y="23"/>
                        </a:lnTo>
                        <a:lnTo>
                          <a:pt x="432" y="23"/>
                        </a:lnTo>
                        <a:lnTo>
                          <a:pt x="432" y="23"/>
                        </a:lnTo>
                        <a:lnTo>
                          <a:pt x="430" y="23"/>
                        </a:lnTo>
                        <a:lnTo>
                          <a:pt x="430" y="23"/>
                        </a:lnTo>
                        <a:lnTo>
                          <a:pt x="428" y="23"/>
                        </a:lnTo>
                        <a:lnTo>
                          <a:pt x="428" y="23"/>
                        </a:lnTo>
                        <a:lnTo>
                          <a:pt x="428" y="23"/>
                        </a:lnTo>
                        <a:lnTo>
                          <a:pt x="426" y="23"/>
                        </a:lnTo>
                        <a:lnTo>
                          <a:pt x="426" y="23"/>
                        </a:lnTo>
                        <a:lnTo>
                          <a:pt x="424" y="23"/>
                        </a:lnTo>
                        <a:lnTo>
                          <a:pt x="424" y="25"/>
                        </a:lnTo>
                        <a:lnTo>
                          <a:pt x="426" y="25"/>
                        </a:lnTo>
                        <a:lnTo>
                          <a:pt x="426" y="25"/>
                        </a:lnTo>
                        <a:lnTo>
                          <a:pt x="428" y="25"/>
                        </a:lnTo>
                        <a:lnTo>
                          <a:pt x="428" y="25"/>
                        </a:lnTo>
                        <a:lnTo>
                          <a:pt x="428" y="25"/>
                        </a:lnTo>
                        <a:lnTo>
                          <a:pt x="430" y="25"/>
                        </a:lnTo>
                        <a:lnTo>
                          <a:pt x="430" y="25"/>
                        </a:lnTo>
                        <a:lnTo>
                          <a:pt x="432" y="25"/>
                        </a:lnTo>
                        <a:lnTo>
                          <a:pt x="432" y="25"/>
                        </a:lnTo>
                        <a:lnTo>
                          <a:pt x="432" y="25"/>
                        </a:lnTo>
                        <a:lnTo>
                          <a:pt x="432" y="25"/>
                        </a:lnTo>
                        <a:lnTo>
                          <a:pt x="434" y="25"/>
                        </a:lnTo>
                        <a:lnTo>
                          <a:pt x="434" y="25"/>
                        </a:lnTo>
                        <a:lnTo>
                          <a:pt x="434" y="25"/>
                        </a:lnTo>
                        <a:lnTo>
                          <a:pt x="434" y="27"/>
                        </a:lnTo>
                        <a:lnTo>
                          <a:pt x="436" y="27"/>
                        </a:lnTo>
                        <a:lnTo>
                          <a:pt x="436" y="27"/>
                        </a:lnTo>
                        <a:lnTo>
                          <a:pt x="436" y="27"/>
                        </a:lnTo>
                        <a:lnTo>
                          <a:pt x="438" y="27"/>
                        </a:lnTo>
                        <a:lnTo>
                          <a:pt x="438" y="27"/>
                        </a:lnTo>
                        <a:lnTo>
                          <a:pt x="438" y="27"/>
                        </a:lnTo>
                        <a:lnTo>
                          <a:pt x="440" y="27"/>
                        </a:lnTo>
                        <a:lnTo>
                          <a:pt x="440" y="27"/>
                        </a:lnTo>
                        <a:lnTo>
                          <a:pt x="440" y="27"/>
                        </a:lnTo>
                        <a:lnTo>
                          <a:pt x="442" y="27"/>
                        </a:lnTo>
                        <a:lnTo>
                          <a:pt x="442" y="28"/>
                        </a:lnTo>
                        <a:lnTo>
                          <a:pt x="442" y="28"/>
                        </a:lnTo>
                        <a:lnTo>
                          <a:pt x="442" y="27"/>
                        </a:lnTo>
                        <a:lnTo>
                          <a:pt x="443" y="27"/>
                        </a:lnTo>
                        <a:lnTo>
                          <a:pt x="443" y="27"/>
                        </a:lnTo>
                        <a:lnTo>
                          <a:pt x="443" y="27"/>
                        </a:lnTo>
                        <a:lnTo>
                          <a:pt x="445" y="27"/>
                        </a:lnTo>
                        <a:lnTo>
                          <a:pt x="445" y="27"/>
                        </a:lnTo>
                        <a:lnTo>
                          <a:pt x="445" y="28"/>
                        </a:lnTo>
                        <a:lnTo>
                          <a:pt x="445" y="28"/>
                        </a:lnTo>
                        <a:lnTo>
                          <a:pt x="447" y="28"/>
                        </a:lnTo>
                        <a:lnTo>
                          <a:pt x="447" y="28"/>
                        </a:lnTo>
                        <a:lnTo>
                          <a:pt x="447" y="28"/>
                        </a:lnTo>
                        <a:lnTo>
                          <a:pt x="449" y="28"/>
                        </a:lnTo>
                        <a:lnTo>
                          <a:pt x="449" y="28"/>
                        </a:lnTo>
                        <a:lnTo>
                          <a:pt x="449" y="28"/>
                        </a:lnTo>
                        <a:lnTo>
                          <a:pt x="451" y="28"/>
                        </a:lnTo>
                        <a:lnTo>
                          <a:pt x="451" y="28"/>
                        </a:lnTo>
                        <a:lnTo>
                          <a:pt x="451" y="28"/>
                        </a:lnTo>
                        <a:lnTo>
                          <a:pt x="453" y="28"/>
                        </a:lnTo>
                        <a:lnTo>
                          <a:pt x="453" y="30"/>
                        </a:lnTo>
                        <a:lnTo>
                          <a:pt x="453" y="30"/>
                        </a:lnTo>
                        <a:lnTo>
                          <a:pt x="455" y="30"/>
                        </a:lnTo>
                        <a:lnTo>
                          <a:pt x="455" y="30"/>
                        </a:lnTo>
                        <a:lnTo>
                          <a:pt x="455" y="30"/>
                        </a:lnTo>
                        <a:lnTo>
                          <a:pt x="455" y="30"/>
                        </a:lnTo>
                        <a:lnTo>
                          <a:pt x="455" y="30"/>
                        </a:lnTo>
                        <a:lnTo>
                          <a:pt x="455" y="32"/>
                        </a:lnTo>
                        <a:lnTo>
                          <a:pt x="455" y="32"/>
                        </a:lnTo>
                        <a:lnTo>
                          <a:pt x="457" y="32"/>
                        </a:lnTo>
                        <a:lnTo>
                          <a:pt x="457" y="34"/>
                        </a:lnTo>
                        <a:lnTo>
                          <a:pt x="455" y="34"/>
                        </a:lnTo>
                        <a:lnTo>
                          <a:pt x="455" y="34"/>
                        </a:lnTo>
                        <a:lnTo>
                          <a:pt x="455" y="34"/>
                        </a:lnTo>
                        <a:lnTo>
                          <a:pt x="455" y="34"/>
                        </a:lnTo>
                        <a:lnTo>
                          <a:pt x="453" y="34"/>
                        </a:lnTo>
                        <a:lnTo>
                          <a:pt x="453" y="34"/>
                        </a:lnTo>
                        <a:lnTo>
                          <a:pt x="451" y="34"/>
                        </a:lnTo>
                        <a:lnTo>
                          <a:pt x="451" y="34"/>
                        </a:lnTo>
                        <a:lnTo>
                          <a:pt x="451" y="34"/>
                        </a:lnTo>
                        <a:lnTo>
                          <a:pt x="449" y="34"/>
                        </a:lnTo>
                        <a:lnTo>
                          <a:pt x="449" y="34"/>
                        </a:lnTo>
                        <a:lnTo>
                          <a:pt x="449" y="34"/>
                        </a:lnTo>
                        <a:lnTo>
                          <a:pt x="449" y="34"/>
                        </a:lnTo>
                        <a:lnTo>
                          <a:pt x="447" y="34"/>
                        </a:lnTo>
                        <a:lnTo>
                          <a:pt x="447" y="34"/>
                        </a:lnTo>
                        <a:lnTo>
                          <a:pt x="447" y="32"/>
                        </a:lnTo>
                        <a:lnTo>
                          <a:pt x="445" y="32"/>
                        </a:lnTo>
                        <a:lnTo>
                          <a:pt x="445" y="32"/>
                        </a:lnTo>
                        <a:lnTo>
                          <a:pt x="445" y="32"/>
                        </a:lnTo>
                        <a:lnTo>
                          <a:pt x="443" y="32"/>
                        </a:lnTo>
                        <a:lnTo>
                          <a:pt x="443" y="32"/>
                        </a:lnTo>
                        <a:lnTo>
                          <a:pt x="443" y="32"/>
                        </a:lnTo>
                        <a:lnTo>
                          <a:pt x="443" y="32"/>
                        </a:lnTo>
                        <a:lnTo>
                          <a:pt x="442" y="32"/>
                        </a:lnTo>
                        <a:lnTo>
                          <a:pt x="442" y="32"/>
                        </a:lnTo>
                        <a:lnTo>
                          <a:pt x="443" y="32"/>
                        </a:lnTo>
                        <a:lnTo>
                          <a:pt x="443" y="34"/>
                        </a:lnTo>
                        <a:lnTo>
                          <a:pt x="443" y="34"/>
                        </a:lnTo>
                        <a:lnTo>
                          <a:pt x="442" y="34"/>
                        </a:lnTo>
                        <a:lnTo>
                          <a:pt x="442" y="36"/>
                        </a:lnTo>
                        <a:lnTo>
                          <a:pt x="442" y="36"/>
                        </a:lnTo>
                        <a:lnTo>
                          <a:pt x="442" y="36"/>
                        </a:lnTo>
                        <a:lnTo>
                          <a:pt x="440" y="36"/>
                        </a:lnTo>
                        <a:lnTo>
                          <a:pt x="440" y="38"/>
                        </a:lnTo>
                        <a:lnTo>
                          <a:pt x="440" y="38"/>
                        </a:lnTo>
                        <a:lnTo>
                          <a:pt x="440" y="38"/>
                        </a:lnTo>
                        <a:lnTo>
                          <a:pt x="438" y="38"/>
                        </a:lnTo>
                        <a:lnTo>
                          <a:pt x="438" y="38"/>
                        </a:lnTo>
                        <a:lnTo>
                          <a:pt x="438" y="38"/>
                        </a:lnTo>
                        <a:lnTo>
                          <a:pt x="436" y="38"/>
                        </a:lnTo>
                        <a:lnTo>
                          <a:pt x="436" y="38"/>
                        </a:lnTo>
                        <a:lnTo>
                          <a:pt x="436" y="38"/>
                        </a:lnTo>
                        <a:lnTo>
                          <a:pt x="434" y="38"/>
                        </a:lnTo>
                        <a:lnTo>
                          <a:pt x="434" y="38"/>
                        </a:lnTo>
                        <a:lnTo>
                          <a:pt x="434" y="38"/>
                        </a:lnTo>
                        <a:lnTo>
                          <a:pt x="434" y="38"/>
                        </a:lnTo>
                        <a:lnTo>
                          <a:pt x="432" y="38"/>
                        </a:lnTo>
                        <a:lnTo>
                          <a:pt x="432" y="38"/>
                        </a:lnTo>
                        <a:lnTo>
                          <a:pt x="432" y="38"/>
                        </a:lnTo>
                        <a:lnTo>
                          <a:pt x="430" y="38"/>
                        </a:lnTo>
                        <a:lnTo>
                          <a:pt x="430" y="38"/>
                        </a:lnTo>
                        <a:lnTo>
                          <a:pt x="428" y="38"/>
                        </a:lnTo>
                        <a:lnTo>
                          <a:pt x="428" y="40"/>
                        </a:lnTo>
                        <a:lnTo>
                          <a:pt x="428" y="40"/>
                        </a:lnTo>
                        <a:lnTo>
                          <a:pt x="428" y="40"/>
                        </a:lnTo>
                        <a:lnTo>
                          <a:pt x="428" y="40"/>
                        </a:lnTo>
                        <a:lnTo>
                          <a:pt x="428" y="42"/>
                        </a:lnTo>
                        <a:lnTo>
                          <a:pt x="428" y="42"/>
                        </a:lnTo>
                        <a:lnTo>
                          <a:pt x="426" y="42"/>
                        </a:lnTo>
                        <a:lnTo>
                          <a:pt x="426" y="44"/>
                        </a:lnTo>
                        <a:lnTo>
                          <a:pt x="426" y="44"/>
                        </a:lnTo>
                        <a:lnTo>
                          <a:pt x="426" y="44"/>
                        </a:lnTo>
                        <a:lnTo>
                          <a:pt x="424" y="44"/>
                        </a:lnTo>
                        <a:lnTo>
                          <a:pt x="424" y="44"/>
                        </a:lnTo>
                        <a:lnTo>
                          <a:pt x="424" y="46"/>
                        </a:lnTo>
                        <a:lnTo>
                          <a:pt x="424" y="46"/>
                        </a:lnTo>
                        <a:lnTo>
                          <a:pt x="422" y="46"/>
                        </a:lnTo>
                        <a:lnTo>
                          <a:pt x="422" y="46"/>
                        </a:lnTo>
                        <a:lnTo>
                          <a:pt x="422" y="46"/>
                        </a:lnTo>
                        <a:lnTo>
                          <a:pt x="421" y="46"/>
                        </a:lnTo>
                        <a:lnTo>
                          <a:pt x="421" y="44"/>
                        </a:lnTo>
                        <a:lnTo>
                          <a:pt x="421" y="44"/>
                        </a:lnTo>
                        <a:lnTo>
                          <a:pt x="419" y="44"/>
                        </a:lnTo>
                        <a:lnTo>
                          <a:pt x="419" y="44"/>
                        </a:lnTo>
                        <a:lnTo>
                          <a:pt x="419" y="42"/>
                        </a:lnTo>
                        <a:lnTo>
                          <a:pt x="419" y="42"/>
                        </a:lnTo>
                        <a:lnTo>
                          <a:pt x="419" y="40"/>
                        </a:lnTo>
                        <a:lnTo>
                          <a:pt x="421" y="40"/>
                        </a:lnTo>
                        <a:lnTo>
                          <a:pt x="421" y="40"/>
                        </a:lnTo>
                        <a:lnTo>
                          <a:pt x="421" y="40"/>
                        </a:lnTo>
                        <a:lnTo>
                          <a:pt x="422" y="40"/>
                        </a:lnTo>
                        <a:lnTo>
                          <a:pt x="422" y="40"/>
                        </a:lnTo>
                        <a:lnTo>
                          <a:pt x="422" y="38"/>
                        </a:lnTo>
                        <a:lnTo>
                          <a:pt x="422" y="38"/>
                        </a:lnTo>
                        <a:lnTo>
                          <a:pt x="424" y="38"/>
                        </a:lnTo>
                        <a:lnTo>
                          <a:pt x="424" y="38"/>
                        </a:lnTo>
                        <a:lnTo>
                          <a:pt x="424" y="38"/>
                        </a:lnTo>
                        <a:lnTo>
                          <a:pt x="424" y="38"/>
                        </a:lnTo>
                        <a:lnTo>
                          <a:pt x="426" y="38"/>
                        </a:lnTo>
                        <a:lnTo>
                          <a:pt x="426" y="38"/>
                        </a:lnTo>
                        <a:lnTo>
                          <a:pt x="426" y="38"/>
                        </a:lnTo>
                        <a:lnTo>
                          <a:pt x="426" y="36"/>
                        </a:lnTo>
                        <a:lnTo>
                          <a:pt x="428" y="36"/>
                        </a:lnTo>
                        <a:lnTo>
                          <a:pt x="428" y="36"/>
                        </a:lnTo>
                        <a:lnTo>
                          <a:pt x="428" y="36"/>
                        </a:lnTo>
                        <a:lnTo>
                          <a:pt x="428" y="36"/>
                        </a:lnTo>
                        <a:lnTo>
                          <a:pt x="428" y="34"/>
                        </a:lnTo>
                        <a:lnTo>
                          <a:pt x="426" y="34"/>
                        </a:lnTo>
                        <a:lnTo>
                          <a:pt x="426" y="34"/>
                        </a:lnTo>
                        <a:lnTo>
                          <a:pt x="426" y="34"/>
                        </a:lnTo>
                        <a:lnTo>
                          <a:pt x="426" y="32"/>
                        </a:lnTo>
                        <a:lnTo>
                          <a:pt x="424" y="32"/>
                        </a:lnTo>
                        <a:lnTo>
                          <a:pt x="424" y="32"/>
                        </a:lnTo>
                        <a:lnTo>
                          <a:pt x="424" y="32"/>
                        </a:lnTo>
                        <a:lnTo>
                          <a:pt x="424" y="30"/>
                        </a:lnTo>
                        <a:lnTo>
                          <a:pt x="424" y="30"/>
                        </a:lnTo>
                        <a:lnTo>
                          <a:pt x="422" y="30"/>
                        </a:lnTo>
                        <a:lnTo>
                          <a:pt x="422" y="30"/>
                        </a:lnTo>
                        <a:lnTo>
                          <a:pt x="422" y="30"/>
                        </a:lnTo>
                        <a:lnTo>
                          <a:pt x="422" y="30"/>
                        </a:lnTo>
                        <a:lnTo>
                          <a:pt x="421" y="30"/>
                        </a:lnTo>
                        <a:lnTo>
                          <a:pt x="421" y="30"/>
                        </a:lnTo>
                        <a:lnTo>
                          <a:pt x="419" y="30"/>
                        </a:lnTo>
                        <a:lnTo>
                          <a:pt x="419" y="30"/>
                        </a:lnTo>
                        <a:lnTo>
                          <a:pt x="419" y="30"/>
                        </a:lnTo>
                        <a:lnTo>
                          <a:pt x="417" y="30"/>
                        </a:lnTo>
                        <a:lnTo>
                          <a:pt x="417" y="30"/>
                        </a:lnTo>
                        <a:lnTo>
                          <a:pt x="417" y="30"/>
                        </a:lnTo>
                        <a:lnTo>
                          <a:pt x="417" y="30"/>
                        </a:lnTo>
                        <a:lnTo>
                          <a:pt x="415" y="30"/>
                        </a:lnTo>
                        <a:lnTo>
                          <a:pt x="415" y="30"/>
                        </a:lnTo>
                        <a:lnTo>
                          <a:pt x="413" y="30"/>
                        </a:lnTo>
                        <a:lnTo>
                          <a:pt x="413" y="30"/>
                        </a:lnTo>
                        <a:lnTo>
                          <a:pt x="413" y="28"/>
                        </a:lnTo>
                        <a:lnTo>
                          <a:pt x="413" y="28"/>
                        </a:lnTo>
                        <a:lnTo>
                          <a:pt x="411" y="28"/>
                        </a:lnTo>
                        <a:lnTo>
                          <a:pt x="411" y="28"/>
                        </a:lnTo>
                        <a:lnTo>
                          <a:pt x="411" y="28"/>
                        </a:lnTo>
                        <a:lnTo>
                          <a:pt x="411" y="28"/>
                        </a:lnTo>
                        <a:lnTo>
                          <a:pt x="411" y="27"/>
                        </a:lnTo>
                        <a:lnTo>
                          <a:pt x="409" y="27"/>
                        </a:lnTo>
                        <a:lnTo>
                          <a:pt x="409" y="27"/>
                        </a:lnTo>
                        <a:lnTo>
                          <a:pt x="407" y="27"/>
                        </a:lnTo>
                        <a:lnTo>
                          <a:pt x="407" y="27"/>
                        </a:lnTo>
                        <a:lnTo>
                          <a:pt x="407" y="27"/>
                        </a:lnTo>
                        <a:lnTo>
                          <a:pt x="407" y="27"/>
                        </a:lnTo>
                        <a:lnTo>
                          <a:pt x="407" y="25"/>
                        </a:lnTo>
                        <a:lnTo>
                          <a:pt x="405" y="25"/>
                        </a:lnTo>
                        <a:lnTo>
                          <a:pt x="405" y="25"/>
                        </a:lnTo>
                        <a:lnTo>
                          <a:pt x="405" y="25"/>
                        </a:lnTo>
                        <a:lnTo>
                          <a:pt x="405" y="25"/>
                        </a:lnTo>
                        <a:lnTo>
                          <a:pt x="405" y="23"/>
                        </a:lnTo>
                        <a:lnTo>
                          <a:pt x="403" y="23"/>
                        </a:lnTo>
                        <a:lnTo>
                          <a:pt x="403" y="23"/>
                        </a:lnTo>
                        <a:lnTo>
                          <a:pt x="401" y="23"/>
                        </a:lnTo>
                        <a:lnTo>
                          <a:pt x="401" y="23"/>
                        </a:lnTo>
                        <a:lnTo>
                          <a:pt x="401" y="23"/>
                        </a:lnTo>
                        <a:lnTo>
                          <a:pt x="399" y="23"/>
                        </a:lnTo>
                        <a:lnTo>
                          <a:pt x="399" y="23"/>
                        </a:lnTo>
                        <a:lnTo>
                          <a:pt x="399" y="23"/>
                        </a:lnTo>
                        <a:lnTo>
                          <a:pt x="398" y="23"/>
                        </a:lnTo>
                        <a:lnTo>
                          <a:pt x="398" y="23"/>
                        </a:lnTo>
                        <a:lnTo>
                          <a:pt x="398" y="25"/>
                        </a:lnTo>
                        <a:lnTo>
                          <a:pt x="396" y="25"/>
                        </a:lnTo>
                        <a:lnTo>
                          <a:pt x="396" y="25"/>
                        </a:lnTo>
                        <a:lnTo>
                          <a:pt x="396" y="25"/>
                        </a:lnTo>
                        <a:lnTo>
                          <a:pt x="396" y="25"/>
                        </a:lnTo>
                        <a:lnTo>
                          <a:pt x="394" y="25"/>
                        </a:lnTo>
                        <a:lnTo>
                          <a:pt x="394" y="25"/>
                        </a:lnTo>
                        <a:lnTo>
                          <a:pt x="392" y="25"/>
                        </a:lnTo>
                        <a:lnTo>
                          <a:pt x="392" y="27"/>
                        </a:lnTo>
                        <a:lnTo>
                          <a:pt x="392" y="27"/>
                        </a:lnTo>
                        <a:lnTo>
                          <a:pt x="392" y="27"/>
                        </a:lnTo>
                        <a:lnTo>
                          <a:pt x="390" y="27"/>
                        </a:lnTo>
                        <a:lnTo>
                          <a:pt x="390" y="27"/>
                        </a:lnTo>
                        <a:lnTo>
                          <a:pt x="390" y="27"/>
                        </a:lnTo>
                        <a:lnTo>
                          <a:pt x="390" y="27"/>
                        </a:lnTo>
                        <a:lnTo>
                          <a:pt x="388" y="27"/>
                        </a:lnTo>
                        <a:lnTo>
                          <a:pt x="388" y="27"/>
                        </a:lnTo>
                        <a:lnTo>
                          <a:pt x="386" y="27"/>
                        </a:lnTo>
                        <a:lnTo>
                          <a:pt x="386" y="27"/>
                        </a:lnTo>
                        <a:lnTo>
                          <a:pt x="386" y="27"/>
                        </a:lnTo>
                        <a:lnTo>
                          <a:pt x="386" y="27"/>
                        </a:lnTo>
                        <a:lnTo>
                          <a:pt x="386" y="27"/>
                        </a:lnTo>
                        <a:lnTo>
                          <a:pt x="386" y="27"/>
                        </a:lnTo>
                        <a:lnTo>
                          <a:pt x="384" y="27"/>
                        </a:lnTo>
                        <a:lnTo>
                          <a:pt x="384" y="27"/>
                        </a:lnTo>
                        <a:lnTo>
                          <a:pt x="384" y="27"/>
                        </a:lnTo>
                        <a:lnTo>
                          <a:pt x="382" y="27"/>
                        </a:lnTo>
                        <a:lnTo>
                          <a:pt x="382" y="27"/>
                        </a:lnTo>
                        <a:lnTo>
                          <a:pt x="380" y="27"/>
                        </a:lnTo>
                        <a:lnTo>
                          <a:pt x="380" y="27"/>
                        </a:lnTo>
                        <a:lnTo>
                          <a:pt x="380" y="27"/>
                        </a:lnTo>
                        <a:lnTo>
                          <a:pt x="378" y="27"/>
                        </a:lnTo>
                        <a:lnTo>
                          <a:pt x="378" y="27"/>
                        </a:lnTo>
                        <a:lnTo>
                          <a:pt x="378" y="27"/>
                        </a:lnTo>
                        <a:lnTo>
                          <a:pt x="378" y="27"/>
                        </a:lnTo>
                        <a:lnTo>
                          <a:pt x="378" y="28"/>
                        </a:lnTo>
                        <a:lnTo>
                          <a:pt x="377" y="28"/>
                        </a:lnTo>
                        <a:lnTo>
                          <a:pt x="377" y="28"/>
                        </a:lnTo>
                        <a:lnTo>
                          <a:pt x="377" y="28"/>
                        </a:lnTo>
                        <a:lnTo>
                          <a:pt x="375" y="28"/>
                        </a:lnTo>
                        <a:lnTo>
                          <a:pt x="375" y="28"/>
                        </a:lnTo>
                        <a:lnTo>
                          <a:pt x="375" y="30"/>
                        </a:lnTo>
                        <a:lnTo>
                          <a:pt x="375" y="30"/>
                        </a:lnTo>
                        <a:lnTo>
                          <a:pt x="375" y="30"/>
                        </a:lnTo>
                        <a:lnTo>
                          <a:pt x="373" y="30"/>
                        </a:lnTo>
                        <a:lnTo>
                          <a:pt x="373" y="30"/>
                        </a:lnTo>
                        <a:lnTo>
                          <a:pt x="373" y="30"/>
                        </a:lnTo>
                        <a:lnTo>
                          <a:pt x="373" y="30"/>
                        </a:lnTo>
                        <a:lnTo>
                          <a:pt x="371" y="30"/>
                        </a:lnTo>
                        <a:lnTo>
                          <a:pt x="371" y="30"/>
                        </a:lnTo>
                        <a:lnTo>
                          <a:pt x="369" y="30"/>
                        </a:lnTo>
                        <a:lnTo>
                          <a:pt x="369" y="32"/>
                        </a:lnTo>
                        <a:lnTo>
                          <a:pt x="369" y="32"/>
                        </a:lnTo>
                        <a:lnTo>
                          <a:pt x="369" y="34"/>
                        </a:lnTo>
                        <a:lnTo>
                          <a:pt x="369" y="34"/>
                        </a:lnTo>
                        <a:lnTo>
                          <a:pt x="369" y="34"/>
                        </a:lnTo>
                        <a:lnTo>
                          <a:pt x="369" y="34"/>
                        </a:lnTo>
                        <a:lnTo>
                          <a:pt x="369" y="36"/>
                        </a:lnTo>
                        <a:lnTo>
                          <a:pt x="367" y="36"/>
                        </a:lnTo>
                        <a:lnTo>
                          <a:pt x="367" y="36"/>
                        </a:lnTo>
                        <a:lnTo>
                          <a:pt x="367" y="38"/>
                        </a:lnTo>
                        <a:lnTo>
                          <a:pt x="367" y="38"/>
                        </a:lnTo>
                        <a:lnTo>
                          <a:pt x="367" y="38"/>
                        </a:lnTo>
                        <a:lnTo>
                          <a:pt x="367" y="38"/>
                        </a:lnTo>
                        <a:lnTo>
                          <a:pt x="365" y="38"/>
                        </a:lnTo>
                        <a:lnTo>
                          <a:pt x="365" y="40"/>
                        </a:lnTo>
                        <a:lnTo>
                          <a:pt x="365" y="40"/>
                        </a:lnTo>
                        <a:lnTo>
                          <a:pt x="365" y="40"/>
                        </a:lnTo>
                        <a:lnTo>
                          <a:pt x="365" y="42"/>
                        </a:lnTo>
                        <a:lnTo>
                          <a:pt x="365" y="42"/>
                        </a:lnTo>
                        <a:lnTo>
                          <a:pt x="365" y="42"/>
                        </a:lnTo>
                        <a:lnTo>
                          <a:pt x="365" y="44"/>
                        </a:lnTo>
                        <a:lnTo>
                          <a:pt x="365" y="44"/>
                        </a:lnTo>
                        <a:lnTo>
                          <a:pt x="365" y="46"/>
                        </a:lnTo>
                        <a:lnTo>
                          <a:pt x="367" y="46"/>
                        </a:lnTo>
                        <a:lnTo>
                          <a:pt x="367" y="46"/>
                        </a:lnTo>
                        <a:lnTo>
                          <a:pt x="365" y="46"/>
                        </a:lnTo>
                        <a:lnTo>
                          <a:pt x="365" y="46"/>
                        </a:lnTo>
                        <a:lnTo>
                          <a:pt x="365" y="46"/>
                        </a:lnTo>
                        <a:lnTo>
                          <a:pt x="365" y="46"/>
                        </a:lnTo>
                        <a:lnTo>
                          <a:pt x="365" y="48"/>
                        </a:lnTo>
                        <a:lnTo>
                          <a:pt x="363" y="48"/>
                        </a:lnTo>
                        <a:lnTo>
                          <a:pt x="363" y="48"/>
                        </a:lnTo>
                        <a:lnTo>
                          <a:pt x="363" y="48"/>
                        </a:lnTo>
                        <a:lnTo>
                          <a:pt x="363" y="48"/>
                        </a:lnTo>
                        <a:lnTo>
                          <a:pt x="361" y="48"/>
                        </a:lnTo>
                        <a:lnTo>
                          <a:pt x="361" y="48"/>
                        </a:lnTo>
                        <a:lnTo>
                          <a:pt x="361" y="48"/>
                        </a:lnTo>
                        <a:lnTo>
                          <a:pt x="361" y="48"/>
                        </a:lnTo>
                        <a:lnTo>
                          <a:pt x="359" y="48"/>
                        </a:lnTo>
                        <a:lnTo>
                          <a:pt x="359" y="48"/>
                        </a:lnTo>
                        <a:lnTo>
                          <a:pt x="359" y="48"/>
                        </a:lnTo>
                        <a:lnTo>
                          <a:pt x="357" y="48"/>
                        </a:lnTo>
                        <a:lnTo>
                          <a:pt x="357" y="50"/>
                        </a:lnTo>
                        <a:lnTo>
                          <a:pt x="357" y="50"/>
                        </a:lnTo>
                        <a:lnTo>
                          <a:pt x="357" y="50"/>
                        </a:lnTo>
                        <a:lnTo>
                          <a:pt x="357" y="50"/>
                        </a:lnTo>
                        <a:lnTo>
                          <a:pt x="355" y="50"/>
                        </a:lnTo>
                        <a:lnTo>
                          <a:pt x="355" y="50"/>
                        </a:lnTo>
                        <a:lnTo>
                          <a:pt x="355" y="51"/>
                        </a:lnTo>
                        <a:lnTo>
                          <a:pt x="355" y="51"/>
                        </a:lnTo>
                        <a:lnTo>
                          <a:pt x="355" y="53"/>
                        </a:lnTo>
                        <a:lnTo>
                          <a:pt x="355" y="53"/>
                        </a:lnTo>
                        <a:lnTo>
                          <a:pt x="354" y="53"/>
                        </a:lnTo>
                        <a:lnTo>
                          <a:pt x="354" y="53"/>
                        </a:lnTo>
                        <a:lnTo>
                          <a:pt x="354" y="53"/>
                        </a:lnTo>
                        <a:lnTo>
                          <a:pt x="352" y="53"/>
                        </a:lnTo>
                        <a:lnTo>
                          <a:pt x="352" y="53"/>
                        </a:lnTo>
                        <a:lnTo>
                          <a:pt x="352" y="53"/>
                        </a:lnTo>
                        <a:lnTo>
                          <a:pt x="352" y="53"/>
                        </a:lnTo>
                        <a:lnTo>
                          <a:pt x="350" y="53"/>
                        </a:lnTo>
                        <a:lnTo>
                          <a:pt x="350" y="53"/>
                        </a:lnTo>
                        <a:lnTo>
                          <a:pt x="350" y="53"/>
                        </a:lnTo>
                        <a:lnTo>
                          <a:pt x="350" y="53"/>
                        </a:lnTo>
                        <a:lnTo>
                          <a:pt x="348" y="53"/>
                        </a:lnTo>
                        <a:lnTo>
                          <a:pt x="348" y="53"/>
                        </a:lnTo>
                        <a:lnTo>
                          <a:pt x="348" y="53"/>
                        </a:lnTo>
                        <a:lnTo>
                          <a:pt x="346" y="53"/>
                        </a:lnTo>
                        <a:lnTo>
                          <a:pt x="346" y="51"/>
                        </a:lnTo>
                        <a:lnTo>
                          <a:pt x="346" y="51"/>
                        </a:lnTo>
                        <a:lnTo>
                          <a:pt x="346" y="51"/>
                        </a:lnTo>
                        <a:lnTo>
                          <a:pt x="344" y="51"/>
                        </a:lnTo>
                        <a:lnTo>
                          <a:pt x="344" y="51"/>
                        </a:lnTo>
                        <a:lnTo>
                          <a:pt x="342" y="51"/>
                        </a:lnTo>
                        <a:lnTo>
                          <a:pt x="342" y="51"/>
                        </a:lnTo>
                        <a:lnTo>
                          <a:pt x="342" y="51"/>
                        </a:lnTo>
                        <a:lnTo>
                          <a:pt x="340" y="51"/>
                        </a:lnTo>
                        <a:lnTo>
                          <a:pt x="340" y="51"/>
                        </a:lnTo>
                        <a:lnTo>
                          <a:pt x="340" y="51"/>
                        </a:lnTo>
                        <a:lnTo>
                          <a:pt x="338" y="51"/>
                        </a:lnTo>
                        <a:lnTo>
                          <a:pt x="338" y="51"/>
                        </a:lnTo>
                        <a:lnTo>
                          <a:pt x="338" y="50"/>
                        </a:lnTo>
                        <a:lnTo>
                          <a:pt x="338" y="50"/>
                        </a:lnTo>
                        <a:lnTo>
                          <a:pt x="336" y="50"/>
                        </a:lnTo>
                        <a:lnTo>
                          <a:pt x="336" y="50"/>
                        </a:lnTo>
                        <a:lnTo>
                          <a:pt x="336" y="50"/>
                        </a:lnTo>
                        <a:lnTo>
                          <a:pt x="336" y="50"/>
                        </a:lnTo>
                        <a:lnTo>
                          <a:pt x="334" y="50"/>
                        </a:lnTo>
                        <a:lnTo>
                          <a:pt x="334" y="50"/>
                        </a:lnTo>
                        <a:lnTo>
                          <a:pt x="333" y="50"/>
                        </a:lnTo>
                        <a:lnTo>
                          <a:pt x="333" y="50"/>
                        </a:lnTo>
                        <a:lnTo>
                          <a:pt x="333" y="50"/>
                        </a:lnTo>
                        <a:lnTo>
                          <a:pt x="331" y="50"/>
                        </a:lnTo>
                        <a:lnTo>
                          <a:pt x="331" y="50"/>
                        </a:lnTo>
                        <a:lnTo>
                          <a:pt x="331" y="51"/>
                        </a:lnTo>
                        <a:lnTo>
                          <a:pt x="331" y="51"/>
                        </a:lnTo>
                        <a:lnTo>
                          <a:pt x="331" y="51"/>
                        </a:lnTo>
                        <a:lnTo>
                          <a:pt x="331" y="51"/>
                        </a:lnTo>
                        <a:lnTo>
                          <a:pt x="329" y="51"/>
                        </a:lnTo>
                        <a:lnTo>
                          <a:pt x="329" y="51"/>
                        </a:lnTo>
                        <a:lnTo>
                          <a:pt x="327" y="51"/>
                        </a:lnTo>
                        <a:lnTo>
                          <a:pt x="327" y="51"/>
                        </a:lnTo>
                        <a:lnTo>
                          <a:pt x="327" y="51"/>
                        </a:lnTo>
                        <a:lnTo>
                          <a:pt x="325" y="51"/>
                        </a:lnTo>
                        <a:lnTo>
                          <a:pt x="325" y="53"/>
                        </a:lnTo>
                        <a:lnTo>
                          <a:pt x="325" y="53"/>
                        </a:lnTo>
                        <a:lnTo>
                          <a:pt x="325" y="53"/>
                        </a:lnTo>
                        <a:lnTo>
                          <a:pt x="323" y="53"/>
                        </a:lnTo>
                        <a:lnTo>
                          <a:pt x="323" y="53"/>
                        </a:lnTo>
                        <a:lnTo>
                          <a:pt x="323" y="53"/>
                        </a:lnTo>
                        <a:lnTo>
                          <a:pt x="321" y="53"/>
                        </a:lnTo>
                        <a:lnTo>
                          <a:pt x="321" y="53"/>
                        </a:lnTo>
                        <a:lnTo>
                          <a:pt x="321" y="53"/>
                        </a:lnTo>
                        <a:lnTo>
                          <a:pt x="321" y="53"/>
                        </a:lnTo>
                        <a:lnTo>
                          <a:pt x="319" y="53"/>
                        </a:lnTo>
                        <a:lnTo>
                          <a:pt x="319" y="53"/>
                        </a:lnTo>
                        <a:lnTo>
                          <a:pt x="319" y="51"/>
                        </a:lnTo>
                        <a:lnTo>
                          <a:pt x="319" y="51"/>
                        </a:lnTo>
                        <a:lnTo>
                          <a:pt x="317" y="51"/>
                        </a:lnTo>
                        <a:lnTo>
                          <a:pt x="317" y="51"/>
                        </a:lnTo>
                        <a:lnTo>
                          <a:pt x="315" y="51"/>
                        </a:lnTo>
                        <a:lnTo>
                          <a:pt x="315" y="51"/>
                        </a:lnTo>
                        <a:lnTo>
                          <a:pt x="315" y="51"/>
                        </a:lnTo>
                        <a:lnTo>
                          <a:pt x="313" y="51"/>
                        </a:lnTo>
                        <a:lnTo>
                          <a:pt x="313" y="51"/>
                        </a:lnTo>
                        <a:lnTo>
                          <a:pt x="313" y="51"/>
                        </a:lnTo>
                        <a:lnTo>
                          <a:pt x="311" y="51"/>
                        </a:lnTo>
                        <a:lnTo>
                          <a:pt x="311" y="51"/>
                        </a:lnTo>
                        <a:lnTo>
                          <a:pt x="311" y="51"/>
                        </a:lnTo>
                        <a:lnTo>
                          <a:pt x="310" y="51"/>
                        </a:lnTo>
                        <a:lnTo>
                          <a:pt x="310" y="51"/>
                        </a:lnTo>
                        <a:lnTo>
                          <a:pt x="310" y="51"/>
                        </a:lnTo>
                        <a:lnTo>
                          <a:pt x="308" y="51"/>
                        </a:lnTo>
                        <a:lnTo>
                          <a:pt x="308" y="51"/>
                        </a:lnTo>
                        <a:lnTo>
                          <a:pt x="308" y="51"/>
                        </a:lnTo>
                        <a:lnTo>
                          <a:pt x="308" y="51"/>
                        </a:lnTo>
                        <a:lnTo>
                          <a:pt x="308" y="50"/>
                        </a:lnTo>
                        <a:lnTo>
                          <a:pt x="306" y="50"/>
                        </a:lnTo>
                        <a:lnTo>
                          <a:pt x="306" y="50"/>
                        </a:lnTo>
                        <a:lnTo>
                          <a:pt x="306" y="50"/>
                        </a:lnTo>
                        <a:lnTo>
                          <a:pt x="306" y="48"/>
                        </a:lnTo>
                        <a:lnTo>
                          <a:pt x="306" y="48"/>
                        </a:lnTo>
                        <a:lnTo>
                          <a:pt x="304" y="48"/>
                        </a:lnTo>
                        <a:lnTo>
                          <a:pt x="304" y="48"/>
                        </a:lnTo>
                        <a:lnTo>
                          <a:pt x="304" y="48"/>
                        </a:lnTo>
                        <a:lnTo>
                          <a:pt x="304" y="46"/>
                        </a:lnTo>
                        <a:lnTo>
                          <a:pt x="304" y="46"/>
                        </a:lnTo>
                        <a:lnTo>
                          <a:pt x="304" y="46"/>
                        </a:lnTo>
                        <a:lnTo>
                          <a:pt x="302" y="46"/>
                        </a:lnTo>
                        <a:lnTo>
                          <a:pt x="302" y="46"/>
                        </a:lnTo>
                        <a:lnTo>
                          <a:pt x="302" y="46"/>
                        </a:lnTo>
                        <a:lnTo>
                          <a:pt x="300" y="46"/>
                        </a:lnTo>
                        <a:lnTo>
                          <a:pt x="300" y="44"/>
                        </a:lnTo>
                        <a:lnTo>
                          <a:pt x="300" y="44"/>
                        </a:lnTo>
                        <a:lnTo>
                          <a:pt x="300" y="44"/>
                        </a:lnTo>
                        <a:lnTo>
                          <a:pt x="300" y="44"/>
                        </a:lnTo>
                        <a:lnTo>
                          <a:pt x="298" y="44"/>
                        </a:lnTo>
                        <a:lnTo>
                          <a:pt x="298" y="44"/>
                        </a:lnTo>
                        <a:lnTo>
                          <a:pt x="298" y="42"/>
                        </a:lnTo>
                        <a:lnTo>
                          <a:pt x="298" y="42"/>
                        </a:lnTo>
                        <a:lnTo>
                          <a:pt x="296" y="42"/>
                        </a:lnTo>
                        <a:lnTo>
                          <a:pt x="296" y="42"/>
                        </a:lnTo>
                        <a:lnTo>
                          <a:pt x="296" y="42"/>
                        </a:lnTo>
                        <a:lnTo>
                          <a:pt x="296" y="40"/>
                        </a:lnTo>
                        <a:lnTo>
                          <a:pt x="294" y="40"/>
                        </a:lnTo>
                        <a:lnTo>
                          <a:pt x="294" y="40"/>
                        </a:lnTo>
                        <a:lnTo>
                          <a:pt x="294" y="40"/>
                        </a:lnTo>
                        <a:lnTo>
                          <a:pt x="294" y="40"/>
                        </a:lnTo>
                        <a:lnTo>
                          <a:pt x="292" y="40"/>
                        </a:lnTo>
                        <a:lnTo>
                          <a:pt x="292" y="40"/>
                        </a:lnTo>
                        <a:lnTo>
                          <a:pt x="292" y="40"/>
                        </a:lnTo>
                        <a:lnTo>
                          <a:pt x="290" y="40"/>
                        </a:lnTo>
                        <a:lnTo>
                          <a:pt x="290" y="40"/>
                        </a:lnTo>
                        <a:lnTo>
                          <a:pt x="288" y="40"/>
                        </a:lnTo>
                        <a:lnTo>
                          <a:pt x="288" y="40"/>
                        </a:lnTo>
                        <a:lnTo>
                          <a:pt x="288" y="40"/>
                        </a:lnTo>
                        <a:lnTo>
                          <a:pt x="287" y="40"/>
                        </a:lnTo>
                        <a:lnTo>
                          <a:pt x="287" y="40"/>
                        </a:lnTo>
                        <a:lnTo>
                          <a:pt x="287" y="40"/>
                        </a:lnTo>
                        <a:lnTo>
                          <a:pt x="287" y="40"/>
                        </a:lnTo>
                        <a:lnTo>
                          <a:pt x="285" y="40"/>
                        </a:lnTo>
                        <a:lnTo>
                          <a:pt x="285" y="40"/>
                        </a:lnTo>
                        <a:lnTo>
                          <a:pt x="283" y="40"/>
                        </a:lnTo>
                        <a:lnTo>
                          <a:pt x="283" y="42"/>
                        </a:lnTo>
                        <a:lnTo>
                          <a:pt x="283" y="42"/>
                        </a:lnTo>
                        <a:lnTo>
                          <a:pt x="285" y="42"/>
                        </a:lnTo>
                        <a:lnTo>
                          <a:pt x="285" y="44"/>
                        </a:lnTo>
                        <a:lnTo>
                          <a:pt x="285" y="44"/>
                        </a:lnTo>
                        <a:lnTo>
                          <a:pt x="285" y="44"/>
                        </a:lnTo>
                        <a:lnTo>
                          <a:pt x="285" y="46"/>
                        </a:lnTo>
                        <a:lnTo>
                          <a:pt x="285" y="46"/>
                        </a:lnTo>
                        <a:lnTo>
                          <a:pt x="283" y="46"/>
                        </a:lnTo>
                        <a:lnTo>
                          <a:pt x="283" y="46"/>
                        </a:lnTo>
                        <a:lnTo>
                          <a:pt x="283" y="44"/>
                        </a:lnTo>
                        <a:lnTo>
                          <a:pt x="283" y="44"/>
                        </a:lnTo>
                        <a:lnTo>
                          <a:pt x="281" y="44"/>
                        </a:lnTo>
                        <a:lnTo>
                          <a:pt x="281" y="44"/>
                        </a:lnTo>
                        <a:lnTo>
                          <a:pt x="279" y="44"/>
                        </a:lnTo>
                        <a:lnTo>
                          <a:pt x="279" y="44"/>
                        </a:lnTo>
                        <a:lnTo>
                          <a:pt x="279" y="44"/>
                        </a:lnTo>
                        <a:lnTo>
                          <a:pt x="279" y="44"/>
                        </a:lnTo>
                        <a:lnTo>
                          <a:pt x="277" y="44"/>
                        </a:lnTo>
                        <a:lnTo>
                          <a:pt x="277" y="44"/>
                        </a:lnTo>
                        <a:lnTo>
                          <a:pt x="277" y="44"/>
                        </a:lnTo>
                        <a:lnTo>
                          <a:pt x="277" y="44"/>
                        </a:lnTo>
                        <a:lnTo>
                          <a:pt x="277" y="46"/>
                        </a:lnTo>
                        <a:lnTo>
                          <a:pt x="275" y="46"/>
                        </a:lnTo>
                        <a:lnTo>
                          <a:pt x="275" y="46"/>
                        </a:lnTo>
                        <a:lnTo>
                          <a:pt x="273" y="46"/>
                        </a:lnTo>
                        <a:lnTo>
                          <a:pt x="273" y="46"/>
                        </a:lnTo>
                        <a:lnTo>
                          <a:pt x="273" y="46"/>
                        </a:lnTo>
                        <a:lnTo>
                          <a:pt x="271" y="46"/>
                        </a:lnTo>
                        <a:lnTo>
                          <a:pt x="271" y="46"/>
                        </a:lnTo>
                        <a:lnTo>
                          <a:pt x="271" y="46"/>
                        </a:lnTo>
                        <a:lnTo>
                          <a:pt x="269" y="46"/>
                        </a:lnTo>
                        <a:lnTo>
                          <a:pt x="269" y="46"/>
                        </a:lnTo>
                        <a:lnTo>
                          <a:pt x="267" y="46"/>
                        </a:lnTo>
                        <a:lnTo>
                          <a:pt x="267" y="46"/>
                        </a:lnTo>
                        <a:lnTo>
                          <a:pt x="269" y="46"/>
                        </a:lnTo>
                        <a:lnTo>
                          <a:pt x="269" y="46"/>
                        </a:lnTo>
                        <a:lnTo>
                          <a:pt x="269" y="46"/>
                        </a:lnTo>
                        <a:lnTo>
                          <a:pt x="271" y="46"/>
                        </a:lnTo>
                        <a:lnTo>
                          <a:pt x="271" y="46"/>
                        </a:lnTo>
                        <a:lnTo>
                          <a:pt x="271" y="48"/>
                        </a:lnTo>
                        <a:lnTo>
                          <a:pt x="271" y="48"/>
                        </a:lnTo>
                        <a:lnTo>
                          <a:pt x="271" y="48"/>
                        </a:lnTo>
                        <a:lnTo>
                          <a:pt x="271" y="50"/>
                        </a:lnTo>
                        <a:lnTo>
                          <a:pt x="271" y="50"/>
                        </a:lnTo>
                        <a:lnTo>
                          <a:pt x="271" y="50"/>
                        </a:lnTo>
                        <a:lnTo>
                          <a:pt x="271" y="51"/>
                        </a:lnTo>
                        <a:lnTo>
                          <a:pt x="271" y="51"/>
                        </a:lnTo>
                        <a:lnTo>
                          <a:pt x="271" y="51"/>
                        </a:lnTo>
                        <a:lnTo>
                          <a:pt x="269" y="51"/>
                        </a:lnTo>
                        <a:lnTo>
                          <a:pt x="269" y="53"/>
                        </a:lnTo>
                        <a:lnTo>
                          <a:pt x="269" y="53"/>
                        </a:lnTo>
                        <a:lnTo>
                          <a:pt x="269" y="53"/>
                        </a:lnTo>
                        <a:lnTo>
                          <a:pt x="267" y="53"/>
                        </a:lnTo>
                        <a:lnTo>
                          <a:pt x="267" y="53"/>
                        </a:lnTo>
                        <a:lnTo>
                          <a:pt x="267" y="53"/>
                        </a:lnTo>
                        <a:lnTo>
                          <a:pt x="267" y="53"/>
                        </a:lnTo>
                        <a:lnTo>
                          <a:pt x="266" y="53"/>
                        </a:lnTo>
                        <a:lnTo>
                          <a:pt x="266" y="53"/>
                        </a:lnTo>
                        <a:lnTo>
                          <a:pt x="266" y="55"/>
                        </a:lnTo>
                        <a:lnTo>
                          <a:pt x="266" y="55"/>
                        </a:lnTo>
                        <a:lnTo>
                          <a:pt x="267" y="55"/>
                        </a:lnTo>
                        <a:lnTo>
                          <a:pt x="267" y="55"/>
                        </a:lnTo>
                        <a:lnTo>
                          <a:pt x="267" y="55"/>
                        </a:lnTo>
                        <a:lnTo>
                          <a:pt x="267" y="55"/>
                        </a:lnTo>
                        <a:lnTo>
                          <a:pt x="269" y="55"/>
                        </a:lnTo>
                        <a:lnTo>
                          <a:pt x="269" y="55"/>
                        </a:lnTo>
                        <a:lnTo>
                          <a:pt x="269" y="57"/>
                        </a:lnTo>
                        <a:lnTo>
                          <a:pt x="269" y="57"/>
                        </a:lnTo>
                        <a:lnTo>
                          <a:pt x="267" y="57"/>
                        </a:lnTo>
                        <a:lnTo>
                          <a:pt x="267" y="57"/>
                        </a:lnTo>
                        <a:lnTo>
                          <a:pt x="267" y="57"/>
                        </a:lnTo>
                        <a:lnTo>
                          <a:pt x="267" y="57"/>
                        </a:lnTo>
                        <a:lnTo>
                          <a:pt x="266" y="57"/>
                        </a:lnTo>
                        <a:lnTo>
                          <a:pt x="266" y="59"/>
                        </a:lnTo>
                        <a:lnTo>
                          <a:pt x="266" y="59"/>
                        </a:lnTo>
                        <a:lnTo>
                          <a:pt x="266" y="59"/>
                        </a:lnTo>
                        <a:lnTo>
                          <a:pt x="264" y="59"/>
                        </a:lnTo>
                        <a:lnTo>
                          <a:pt x="264" y="59"/>
                        </a:lnTo>
                        <a:lnTo>
                          <a:pt x="262" y="59"/>
                        </a:lnTo>
                        <a:lnTo>
                          <a:pt x="262" y="59"/>
                        </a:lnTo>
                        <a:lnTo>
                          <a:pt x="262" y="59"/>
                        </a:lnTo>
                        <a:lnTo>
                          <a:pt x="262" y="57"/>
                        </a:lnTo>
                        <a:lnTo>
                          <a:pt x="260" y="57"/>
                        </a:lnTo>
                        <a:lnTo>
                          <a:pt x="260" y="57"/>
                        </a:lnTo>
                        <a:lnTo>
                          <a:pt x="260" y="57"/>
                        </a:lnTo>
                        <a:lnTo>
                          <a:pt x="258" y="57"/>
                        </a:lnTo>
                        <a:lnTo>
                          <a:pt x="258" y="57"/>
                        </a:lnTo>
                        <a:lnTo>
                          <a:pt x="256" y="57"/>
                        </a:lnTo>
                        <a:lnTo>
                          <a:pt x="256" y="57"/>
                        </a:lnTo>
                        <a:lnTo>
                          <a:pt x="256" y="57"/>
                        </a:lnTo>
                        <a:lnTo>
                          <a:pt x="256" y="57"/>
                        </a:lnTo>
                        <a:lnTo>
                          <a:pt x="254" y="57"/>
                        </a:lnTo>
                        <a:lnTo>
                          <a:pt x="254" y="57"/>
                        </a:lnTo>
                        <a:lnTo>
                          <a:pt x="252" y="57"/>
                        </a:lnTo>
                        <a:lnTo>
                          <a:pt x="252" y="57"/>
                        </a:lnTo>
                        <a:lnTo>
                          <a:pt x="252" y="55"/>
                        </a:lnTo>
                        <a:lnTo>
                          <a:pt x="252" y="55"/>
                        </a:lnTo>
                        <a:lnTo>
                          <a:pt x="250" y="55"/>
                        </a:lnTo>
                        <a:lnTo>
                          <a:pt x="250" y="55"/>
                        </a:lnTo>
                        <a:lnTo>
                          <a:pt x="250" y="55"/>
                        </a:lnTo>
                        <a:lnTo>
                          <a:pt x="248" y="55"/>
                        </a:lnTo>
                        <a:lnTo>
                          <a:pt x="248" y="55"/>
                        </a:lnTo>
                        <a:lnTo>
                          <a:pt x="246" y="55"/>
                        </a:lnTo>
                        <a:lnTo>
                          <a:pt x="246" y="55"/>
                        </a:lnTo>
                        <a:lnTo>
                          <a:pt x="246" y="55"/>
                        </a:lnTo>
                        <a:lnTo>
                          <a:pt x="244" y="55"/>
                        </a:lnTo>
                        <a:lnTo>
                          <a:pt x="244" y="55"/>
                        </a:lnTo>
                        <a:lnTo>
                          <a:pt x="244" y="55"/>
                        </a:lnTo>
                        <a:lnTo>
                          <a:pt x="243" y="55"/>
                        </a:lnTo>
                        <a:lnTo>
                          <a:pt x="243" y="55"/>
                        </a:lnTo>
                        <a:lnTo>
                          <a:pt x="241" y="55"/>
                        </a:lnTo>
                        <a:lnTo>
                          <a:pt x="241" y="55"/>
                        </a:lnTo>
                        <a:lnTo>
                          <a:pt x="241" y="55"/>
                        </a:lnTo>
                        <a:lnTo>
                          <a:pt x="241" y="55"/>
                        </a:lnTo>
                        <a:lnTo>
                          <a:pt x="239" y="55"/>
                        </a:lnTo>
                        <a:lnTo>
                          <a:pt x="239" y="53"/>
                        </a:lnTo>
                        <a:lnTo>
                          <a:pt x="239" y="53"/>
                        </a:lnTo>
                        <a:lnTo>
                          <a:pt x="239" y="53"/>
                        </a:lnTo>
                        <a:lnTo>
                          <a:pt x="237" y="53"/>
                        </a:lnTo>
                        <a:lnTo>
                          <a:pt x="237" y="53"/>
                        </a:lnTo>
                        <a:lnTo>
                          <a:pt x="237" y="55"/>
                        </a:lnTo>
                        <a:lnTo>
                          <a:pt x="235" y="55"/>
                        </a:lnTo>
                        <a:lnTo>
                          <a:pt x="235" y="55"/>
                        </a:lnTo>
                        <a:lnTo>
                          <a:pt x="235" y="55"/>
                        </a:lnTo>
                        <a:lnTo>
                          <a:pt x="233" y="55"/>
                        </a:lnTo>
                        <a:lnTo>
                          <a:pt x="233" y="55"/>
                        </a:lnTo>
                        <a:lnTo>
                          <a:pt x="233" y="57"/>
                        </a:lnTo>
                        <a:lnTo>
                          <a:pt x="233" y="57"/>
                        </a:lnTo>
                        <a:lnTo>
                          <a:pt x="233" y="57"/>
                        </a:lnTo>
                        <a:lnTo>
                          <a:pt x="233" y="59"/>
                        </a:lnTo>
                        <a:lnTo>
                          <a:pt x="233" y="59"/>
                        </a:lnTo>
                        <a:lnTo>
                          <a:pt x="233" y="59"/>
                        </a:lnTo>
                        <a:lnTo>
                          <a:pt x="233" y="61"/>
                        </a:lnTo>
                        <a:lnTo>
                          <a:pt x="233" y="61"/>
                        </a:lnTo>
                        <a:lnTo>
                          <a:pt x="233" y="61"/>
                        </a:lnTo>
                        <a:lnTo>
                          <a:pt x="233" y="63"/>
                        </a:lnTo>
                        <a:lnTo>
                          <a:pt x="233" y="63"/>
                        </a:lnTo>
                        <a:lnTo>
                          <a:pt x="233" y="63"/>
                        </a:lnTo>
                        <a:lnTo>
                          <a:pt x="233" y="63"/>
                        </a:lnTo>
                        <a:lnTo>
                          <a:pt x="233" y="65"/>
                        </a:lnTo>
                        <a:lnTo>
                          <a:pt x="231" y="65"/>
                        </a:lnTo>
                        <a:lnTo>
                          <a:pt x="231" y="65"/>
                        </a:lnTo>
                        <a:lnTo>
                          <a:pt x="231" y="65"/>
                        </a:lnTo>
                        <a:lnTo>
                          <a:pt x="231" y="67"/>
                        </a:lnTo>
                        <a:lnTo>
                          <a:pt x="229" y="67"/>
                        </a:lnTo>
                        <a:lnTo>
                          <a:pt x="229" y="67"/>
                        </a:lnTo>
                        <a:lnTo>
                          <a:pt x="229" y="67"/>
                        </a:lnTo>
                        <a:lnTo>
                          <a:pt x="229" y="67"/>
                        </a:lnTo>
                        <a:lnTo>
                          <a:pt x="229" y="67"/>
                        </a:lnTo>
                        <a:lnTo>
                          <a:pt x="227" y="67"/>
                        </a:lnTo>
                        <a:lnTo>
                          <a:pt x="227" y="67"/>
                        </a:lnTo>
                        <a:lnTo>
                          <a:pt x="227" y="65"/>
                        </a:lnTo>
                        <a:lnTo>
                          <a:pt x="227" y="65"/>
                        </a:lnTo>
                        <a:lnTo>
                          <a:pt x="225" y="65"/>
                        </a:lnTo>
                        <a:lnTo>
                          <a:pt x="225" y="65"/>
                        </a:lnTo>
                        <a:lnTo>
                          <a:pt x="223" y="65"/>
                        </a:lnTo>
                        <a:lnTo>
                          <a:pt x="223" y="65"/>
                        </a:lnTo>
                        <a:lnTo>
                          <a:pt x="223" y="65"/>
                        </a:lnTo>
                        <a:lnTo>
                          <a:pt x="223" y="65"/>
                        </a:lnTo>
                        <a:lnTo>
                          <a:pt x="222" y="65"/>
                        </a:lnTo>
                        <a:lnTo>
                          <a:pt x="222" y="65"/>
                        </a:lnTo>
                        <a:lnTo>
                          <a:pt x="220" y="65"/>
                        </a:lnTo>
                        <a:lnTo>
                          <a:pt x="220" y="63"/>
                        </a:lnTo>
                        <a:lnTo>
                          <a:pt x="220" y="63"/>
                        </a:lnTo>
                        <a:lnTo>
                          <a:pt x="220" y="63"/>
                        </a:lnTo>
                        <a:lnTo>
                          <a:pt x="218" y="63"/>
                        </a:lnTo>
                        <a:lnTo>
                          <a:pt x="218" y="65"/>
                        </a:lnTo>
                        <a:lnTo>
                          <a:pt x="218" y="65"/>
                        </a:lnTo>
                        <a:lnTo>
                          <a:pt x="218" y="65"/>
                        </a:lnTo>
                        <a:lnTo>
                          <a:pt x="218" y="65"/>
                        </a:lnTo>
                        <a:lnTo>
                          <a:pt x="216" y="65"/>
                        </a:lnTo>
                        <a:lnTo>
                          <a:pt x="216" y="65"/>
                        </a:lnTo>
                        <a:lnTo>
                          <a:pt x="216" y="67"/>
                        </a:lnTo>
                        <a:lnTo>
                          <a:pt x="214" y="67"/>
                        </a:lnTo>
                        <a:lnTo>
                          <a:pt x="214" y="67"/>
                        </a:lnTo>
                        <a:lnTo>
                          <a:pt x="214" y="67"/>
                        </a:lnTo>
                        <a:lnTo>
                          <a:pt x="214" y="67"/>
                        </a:lnTo>
                        <a:lnTo>
                          <a:pt x="212" y="67"/>
                        </a:lnTo>
                        <a:lnTo>
                          <a:pt x="212" y="67"/>
                        </a:lnTo>
                        <a:lnTo>
                          <a:pt x="212" y="67"/>
                        </a:lnTo>
                        <a:lnTo>
                          <a:pt x="210" y="67"/>
                        </a:lnTo>
                        <a:lnTo>
                          <a:pt x="210" y="69"/>
                        </a:lnTo>
                        <a:lnTo>
                          <a:pt x="210" y="69"/>
                        </a:lnTo>
                        <a:lnTo>
                          <a:pt x="208" y="69"/>
                        </a:lnTo>
                        <a:lnTo>
                          <a:pt x="208" y="69"/>
                        </a:lnTo>
                        <a:lnTo>
                          <a:pt x="208" y="71"/>
                        </a:lnTo>
                        <a:lnTo>
                          <a:pt x="208" y="71"/>
                        </a:lnTo>
                        <a:lnTo>
                          <a:pt x="208" y="71"/>
                        </a:lnTo>
                        <a:lnTo>
                          <a:pt x="208" y="71"/>
                        </a:lnTo>
                        <a:lnTo>
                          <a:pt x="208" y="71"/>
                        </a:lnTo>
                        <a:lnTo>
                          <a:pt x="208" y="73"/>
                        </a:lnTo>
                        <a:lnTo>
                          <a:pt x="206" y="73"/>
                        </a:lnTo>
                        <a:lnTo>
                          <a:pt x="206" y="73"/>
                        </a:lnTo>
                        <a:lnTo>
                          <a:pt x="206" y="73"/>
                        </a:lnTo>
                        <a:lnTo>
                          <a:pt x="206" y="74"/>
                        </a:lnTo>
                        <a:lnTo>
                          <a:pt x="206" y="74"/>
                        </a:lnTo>
                        <a:lnTo>
                          <a:pt x="206" y="74"/>
                        </a:lnTo>
                        <a:lnTo>
                          <a:pt x="204" y="74"/>
                        </a:lnTo>
                        <a:lnTo>
                          <a:pt x="204" y="76"/>
                        </a:lnTo>
                        <a:lnTo>
                          <a:pt x="204" y="76"/>
                        </a:lnTo>
                        <a:lnTo>
                          <a:pt x="202" y="76"/>
                        </a:lnTo>
                        <a:lnTo>
                          <a:pt x="202" y="76"/>
                        </a:lnTo>
                        <a:lnTo>
                          <a:pt x="202" y="76"/>
                        </a:lnTo>
                        <a:lnTo>
                          <a:pt x="200" y="76"/>
                        </a:lnTo>
                        <a:lnTo>
                          <a:pt x="200" y="76"/>
                        </a:lnTo>
                        <a:lnTo>
                          <a:pt x="200" y="76"/>
                        </a:lnTo>
                        <a:lnTo>
                          <a:pt x="200" y="76"/>
                        </a:lnTo>
                        <a:lnTo>
                          <a:pt x="199" y="76"/>
                        </a:lnTo>
                        <a:lnTo>
                          <a:pt x="199" y="78"/>
                        </a:lnTo>
                        <a:lnTo>
                          <a:pt x="199" y="78"/>
                        </a:lnTo>
                        <a:lnTo>
                          <a:pt x="199" y="78"/>
                        </a:lnTo>
                        <a:lnTo>
                          <a:pt x="199" y="78"/>
                        </a:lnTo>
                        <a:lnTo>
                          <a:pt x="199" y="78"/>
                        </a:lnTo>
                        <a:lnTo>
                          <a:pt x="200" y="78"/>
                        </a:lnTo>
                        <a:lnTo>
                          <a:pt x="200" y="78"/>
                        </a:lnTo>
                        <a:lnTo>
                          <a:pt x="200" y="80"/>
                        </a:lnTo>
                        <a:lnTo>
                          <a:pt x="200" y="80"/>
                        </a:lnTo>
                        <a:lnTo>
                          <a:pt x="200" y="80"/>
                        </a:lnTo>
                        <a:lnTo>
                          <a:pt x="202" y="80"/>
                        </a:lnTo>
                        <a:lnTo>
                          <a:pt x="202" y="80"/>
                        </a:lnTo>
                        <a:lnTo>
                          <a:pt x="202" y="82"/>
                        </a:lnTo>
                        <a:lnTo>
                          <a:pt x="202" y="82"/>
                        </a:lnTo>
                        <a:lnTo>
                          <a:pt x="202" y="82"/>
                        </a:lnTo>
                        <a:lnTo>
                          <a:pt x="204" y="82"/>
                        </a:lnTo>
                        <a:lnTo>
                          <a:pt x="204" y="84"/>
                        </a:lnTo>
                        <a:lnTo>
                          <a:pt x="204" y="84"/>
                        </a:lnTo>
                        <a:lnTo>
                          <a:pt x="204" y="86"/>
                        </a:lnTo>
                        <a:lnTo>
                          <a:pt x="202" y="86"/>
                        </a:lnTo>
                        <a:lnTo>
                          <a:pt x="202" y="86"/>
                        </a:lnTo>
                        <a:lnTo>
                          <a:pt x="202" y="86"/>
                        </a:lnTo>
                        <a:lnTo>
                          <a:pt x="202" y="86"/>
                        </a:lnTo>
                        <a:lnTo>
                          <a:pt x="202" y="86"/>
                        </a:lnTo>
                        <a:lnTo>
                          <a:pt x="200" y="86"/>
                        </a:lnTo>
                        <a:lnTo>
                          <a:pt x="200" y="86"/>
                        </a:lnTo>
                        <a:lnTo>
                          <a:pt x="200" y="88"/>
                        </a:lnTo>
                        <a:lnTo>
                          <a:pt x="200" y="88"/>
                        </a:lnTo>
                        <a:lnTo>
                          <a:pt x="199" y="88"/>
                        </a:lnTo>
                        <a:lnTo>
                          <a:pt x="199" y="88"/>
                        </a:lnTo>
                        <a:lnTo>
                          <a:pt x="199" y="88"/>
                        </a:lnTo>
                        <a:lnTo>
                          <a:pt x="197" y="88"/>
                        </a:lnTo>
                        <a:lnTo>
                          <a:pt x="197" y="88"/>
                        </a:lnTo>
                        <a:lnTo>
                          <a:pt x="197" y="90"/>
                        </a:lnTo>
                        <a:lnTo>
                          <a:pt x="197" y="90"/>
                        </a:lnTo>
                        <a:lnTo>
                          <a:pt x="197" y="90"/>
                        </a:lnTo>
                        <a:lnTo>
                          <a:pt x="195" y="90"/>
                        </a:lnTo>
                        <a:lnTo>
                          <a:pt x="195" y="92"/>
                        </a:lnTo>
                        <a:lnTo>
                          <a:pt x="195" y="92"/>
                        </a:lnTo>
                        <a:lnTo>
                          <a:pt x="195" y="92"/>
                        </a:lnTo>
                        <a:lnTo>
                          <a:pt x="193" y="92"/>
                        </a:lnTo>
                        <a:lnTo>
                          <a:pt x="193" y="92"/>
                        </a:lnTo>
                        <a:lnTo>
                          <a:pt x="193" y="94"/>
                        </a:lnTo>
                        <a:lnTo>
                          <a:pt x="193" y="94"/>
                        </a:lnTo>
                        <a:lnTo>
                          <a:pt x="193" y="94"/>
                        </a:lnTo>
                        <a:lnTo>
                          <a:pt x="191" y="94"/>
                        </a:lnTo>
                        <a:lnTo>
                          <a:pt x="191" y="94"/>
                        </a:lnTo>
                        <a:lnTo>
                          <a:pt x="191" y="94"/>
                        </a:lnTo>
                        <a:lnTo>
                          <a:pt x="191" y="94"/>
                        </a:lnTo>
                        <a:lnTo>
                          <a:pt x="191" y="96"/>
                        </a:lnTo>
                        <a:lnTo>
                          <a:pt x="189" y="96"/>
                        </a:lnTo>
                        <a:lnTo>
                          <a:pt x="189" y="96"/>
                        </a:lnTo>
                        <a:lnTo>
                          <a:pt x="189" y="96"/>
                        </a:lnTo>
                        <a:lnTo>
                          <a:pt x="187" y="96"/>
                        </a:lnTo>
                        <a:lnTo>
                          <a:pt x="187" y="96"/>
                        </a:lnTo>
                        <a:lnTo>
                          <a:pt x="187" y="97"/>
                        </a:lnTo>
                        <a:lnTo>
                          <a:pt x="187" y="97"/>
                        </a:lnTo>
                        <a:lnTo>
                          <a:pt x="185" y="97"/>
                        </a:lnTo>
                        <a:lnTo>
                          <a:pt x="185" y="97"/>
                        </a:lnTo>
                        <a:lnTo>
                          <a:pt x="187" y="97"/>
                        </a:lnTo>
                        <a:lnTo>
                          <a:pt x="187" y="99"/>
                        </a:lnTo>
                        <a:lnTo>
                          <a:pt x="187" y="99"/>
                        </a:lnTo>
                        <a:lnTo>
                          <a:pt x="187" y="99"/>
                        </a:lnTo>
                        <a:lnTo>
                          <a:pt x="187" y="101"/>
                        </a:lnTo>
                        <a:lnTo>
                          <a:pt x="187" y="101"/>
                        </a:lnTo>
                        <a:lnTo>
                          <a:pt x="187" y="101"/>
                        </a:lnTo>
                        <a:lnTo>
                          <a:pt x="187" y="101"/>
                        </a:lnTo>
                        <a:lnTo>
                          <a:pt x="185" y="101"/>
                        </a:lnTo>
                        <a:lnTo>
                          <a:pt x="185" y="101"/>
                        </a:lnTo>
                        <a:lnTo>
                          <a:pt x="185" y="101"/>
                        </a:lnTo>
                        <a:lnTo>
                          <a:pt x="185" y="103"/>
                        </a:lnTo>
                        <a:lnTo>
                          <a:pt x="183" y="103"/>
                        </a:lnTo>
                        <a:lnTo>
                          <a:pt x="183" y="103"/>
                        </a:lnTo>
                        <a:lnTo>
                          <a:pt x="181" y="103"/>
                        </a:lnTo>
                        <a:lnTo>
                          <a:pt x="181" y="103"/>
                        </a:lnTo>
                        <a:lnTo>
                          <a:pt x="181" y="103"/>
                        </a:lnTo>
                        <a:lnTo>
                          <a:pt x="181" y="103"/>
                        </a:lnTo>
                        <a:lnTo>
                          <a:pt x="179" y="103"/>
                        </a:lnTo>
                        <a:lnTo>
                          <a:pt x="179" y="103"/>
                        </a:lnTo>
                        <a:lnTo>
                          <a:pt x="179" y="103"/>
                        </a:lnTo>
                        <a:lnTo>
                          <a:pt x="178" y="103"/>
                        </a:lnTo>
                        <a:lnTo>
                          <a:pt x="178" y="103"/>
                        </a:lnTo>
                        <a:lnTo>
                          <a:pt x="178" y="105"/>
                        </a:lnTo>
                        <a:lnTo>
                          <a:pt x="176" y="105"/>
                        </a:lnTo>
                        <a:lnTo>
                          <a:pt x="176" y="105"/>
                        </a:lnTo>
                        <a:lnTo>
                          <a:pt x="176" y="105"/>
                        </a:lnTo>
                        <a:lnTo>
                          <a:pt x="174" y="105"/>
                        </a:lnTo>
                        <a:lnTo>
                          <a:pt x="174" y="105"/>
                        </a:lnTo>
                        <a:lnTo>
                          <a:pt x="174" y="105"/>
                        </a:lnTo>
                        <a:lnTo>
                          <a:pt x="172" y="105"/>
                        </a:lnTo>
                        <a:lnTo>
                          <a:pt x="172" y="105"/>
                        </a:lnTo>
                        <a:lnTo>
                          <a:pt x="172" y="105"/>
                        </a:lnTo>
                        <a:lnTo>
                          <a:pt x="172" y="107"/>
                        </a:lnTo>
                        <a:lnTo>
                          <a:pt x="172" y="107"/>
                        </a:lnTo>
                        <a:lnTo>
                          <a:pt x="172" y="107"/>
                        </a:lnTo>
                        <a:lnTo>
                          <a:pt x="172" y="109"/>
                        </a:lnTo>
                        <a:lnTo>
                          <a:pt x="172" y="109"/>
                        </a:lnTo>
                        <a:lnTo>
                          <a:pt x="172" y="109"/>
                        </a:lnTo>
                        <a:lnTo>
                          <a:pt x="174" y="109"/>
                        </a:lnTo>
                        <a:lnTo>
                          <a:pt x="174" y="111"/>
                        </a:lnTo>
                        <a:lnTo>
                          <a:pt x="174" y="111"/>
                        </a:lnTo>
                        <a:lnTo>
                          <a:pt x="172" y="111"/>
                        </a:lnTo>
                        <a:lnTo>
                          <a:pt x="172" y="113"/>
                        </a:lnTo>
                        <a:lnTo>
                          <a:pt x="172" y="113"/>
                        </a:lnTo>
                        <a:lnTo>
                          <a:pt x="172" y="113"/>
                        </a:lnTo>
                        <a:lnTo>
                          <a:pt x="172" y="115"/>
                        </a:lnTo>
                        <a:lnTo>
                          <a:pt x="172" y="115"/>
                        </a:lnTo>
                        <a:lnTo>
                          <a:pt x="170" y="115"/>
                        </a:lnTo>
                        <a:lnTo>
                          <a:pt x="170" y="117"/>
                        </a:lnTo>
                        <a:lnTo>
                          <a:pt x="170" y="117"/>
                        </a:lnTo>
                        <a:lnTo>
                          <a:pt x="170" y="118"/>
                        </a:lnTo>
                        <a:lnTo>
                          <a:pt x="170" y="118"/>
                        </a:lnTo>
                        <a:lnTo>
                          <a:pt x="170" y="118"/>
                        </a:lnTo>
                        <a:lnTo>
                          <a:pt x="170" y="120"/>
                        </a:lnTo>
                        <a:lnTo>
                          <a:pt x="170" y="120"/>
                        </a:lnTo>
                        <a:lnTo>
                          <a:pt x="170" y="122"/>
                        </a:lnTo>
                        <a:lnTo>
                          <a:pt x="170" y="122"/>
                        </a:lnTo>
                        <a:lnTo>
                          <a:pt x="170" y="122"/>
                        </a:lnTo>
                        <a:lnTo>
                          <a:pt x="170" y="122"/>
                        </a:lnTo>
                        <a:lnTo>
                          <a:pt x="168" y="122"/>
                        </a:lnTo>
                        <a:lnTo>
                          <a:pt x="168" y="124"/>
                        </a:lnTo>
                        <a:lnTo>
                          <a:pt x="168" y="124"/>
                        </a:lnTo>
                        <a:lnTo>
                          <a:pt x="168" y="124"/>
                        </a:lnTo>
                        <a:lnTo>
                          <a:pt x="168" y="126"/>
                        </a:lnTo>
                        <a:lnTo>
                          <a:pt x="166" y="126"/>
                        </a:lnTo>
                        <a:lnTo>
                          <a:pt x="166" y="126"/>
                        </a:lnTo>
                        <a:lnTo>
                          <a:pt x="166" y="126"/>
                        </a:lnTo>
                        <a:lnTo>
                          <a:pt x="166" y="126"/>
                        </a:lnTo>
                        <a:lnTo>
                          <a:pt x="166" y="126"/>
                        </a:lnTo>
                        <a:lnTo>
                          <a:pt x="166" y="128"/>
                        </a:lnTo>
                        <a:lnTo>
                          <a:pt x="164" y="128"/>
                        </a:lnTo>
                        <a:lnTo>
                          <a:pt x="164" y="128"/>
                        </a:lnTo>
                        <a:lnTo>
                          <a:pt x="164" y="128"/>
                        </a:lnTo>
                        <a:lnTo>
                          <a:pt x="164" y="128"/>
                        </a:lnTo>
                        <a:lnTo>
                          <a:pt x="164" y="130"/>
                        </a:lnTo>
                        <a:lnTo>
                          <a:pt x="162" y="130"/>
                        </a:lnTo>
                        <a:lnTo>
                          <a:pt x="162" y="130"/>
                        </a:lnTo>
                        <a:lnTo>
                          <a:pt x="162" y="130"/>
                        </a:lnTo>
                        <a:lnTo>
                          <a:pt x="160" y="130"/>
                        </a:lnTo>
                        <a:lnTo>
                          <a:pt x="160" y="132"/>
                        </a:lnTo>
                        <a:lnTo>
                          <a:pt x="160" y="132"/>
                        </a:lnTo>
                        <a:lnTo>
                          <a:pt x="160" y="132"/>
                        </a:lnTo>
                        <a:lnTo>
                          <a:pt x="160" y="132"/>
                        </a:lnTo>
                        <a:lnTo>
                          <a:pt x="160" y="134"/>
                        </a:lnTo>
                        <a:lnTo>
                          <a:pt x="158" y="134"/>
                        </a:lnTo>
                        <a:lnTo>
                          <a:pt x="158" y="134"/>
                        </a:lnTo>
                        <a:lnTo>
                          <a:pt x="158" y="134"/>
                        </a:lnTo>
                        <a:lnTo>
                          <a:pt x="158" y="134"/>
                        </a:lnTo>
                        <a:lnTo>
                          <a:pt x="158" y="134"/>
                        </a:lnTo>
                        <a:lnTo>
                          <a:pt x="156" y="134"/>
                        </a:lnTo>
                        <a:lnTo>
                          <a:pt x="156" y="136"/>
                        </a:lnTo>
                        <a:lnTo>
                          <a:pt x="156" y="136"/>
                        </a:lnTo>
                        <a:lnTo>
                          <a:pt x="156" y="136"/>
                        </a:lnTo>
                        <a:lnTo>
                          <a:pt x="156" y="136"/>
                        </a:lnTo>
                        <a:lnTo>
                          <a:pt x="156" y="138"/>
                        </a:lnTo>
                        <a:lnTo>
                          <a:pt x="158" y="138"/>
                        </a:lnTo>
                        <a:lnTo>
                          <a:pt x="158" y="138"/>
                        </a:lnTo>
                        <a:lnTo>
                          <a:pt x="158" y="138"/>
                        </a:lnTo>
                        <a:lnTo>
                          <a:pt x="158" y="138"/>
                        </a:lnTo>
                        <a:lnTo>
                          <a:pt x="160" y="138"/>
                        </a:lnTo>
                        <a:lnTo>
                          <a:pt x="160" y="138"/>
                        </a:lnTo>
                        <a:lnTo>
                          <a:pt x="160" y="138"/>
                        </a:lnTo>
                        <a:lnTo>
                          <a:pt x="162" y="138"/>
                        </a:lnTo>
                        <a:lnTo>
                          <a:pt x="162" y="138"/>
                        </a:lnTo>
                        <a:lnTo>
                          <a:pt x="164" y="138"/>
                        </a:lnTo>
                        <a:lnTo>
                          <a:pt x="164" y="140"/>
                        </a:lnTo>
                        <a:lnTo>
                          <a:pt x="164" y="140"/>
                        </a:lnTo>
                        <a:lnTo>
                          <a:pt x="164" y="140"/>
                        </a:lnTo>
                        <a:lnTo>
                          <a:pt x="164" y="141"/>
                        </a:lnTo>
                        <a:lnTo>
                          <a:pt x="164" y="141"/>
                        </a:lnTo>
                        <a:lnTo>
                          <a:pt x="164" y="141"/>
                        </a:lnTo>
                        <a:lnTo>
                          <a:pt x="164" y="143"/>
                        </a:lnTo>
                        <a:lnTo>
                          <a:pt x="164" y="143"/>
                        </a:lnTo>
                        <a:lnTo>
                          <a:pt x="164" y="143"/>
                        </a:lnTo>
                        <a:lnTo>
                          <a:pt x="164" y="145"/>
                        </a:lnTo>
                        <a:lnTo>
                          <a:pt x="164" y="145"/>
                        </a:lnTo>
                        <a:lnTo>
                          <a:pt x="164" y="145"/>
                        </a:lnTo>
                        <a:lnTo>
                          <a:pt x="164" y="145"/>
                        </a:lnTo>
                        <a:lnTo>
                          <a:pt x="164" y="147"/>
                        </a:lnTo>
                        <a:lnTo>
                          <a:pt x="162" y="147"/>
                        </a:lnTo>
                        <a:lnTo>
                          <a:pt x="162" y="147"/>
                        </a:lnTo>
                        <a:lnTo>
                          <a:pt x="162" y="147"/>
                        </a:lnTo>
                        <a:lnTo>
                          <a:pt x="162" y="149"/>
                        </a:lnTo>
                        <a:lnTo>
                          <a:pt x="160" y="149"/>
                        </a:lnTo>
                        <a:lnTo>
                          <a:pt x="160" y="149"/>
                        </a:lnTo>
                        <a:lnTo>
                          <a:pt x="160" y="149"/>
                        </a:lnTo>
                        <a:lnTo>
                          <a:pt x="160" y="147"/>
                        </a:lnTo>
                        <a:lnTo>
                          <a:pt x="158" y="147"/>
                        </a:lnTo>
                        <a:lnTo>
                          <a:pt x="158" y="147"/>
                        </a:lnTo>
                        <a:lnTo>
                          <a:pt x="158" y="147"/>
                        </a:lnTo>
                        <a:lnTo>
                          <a:pt x="156" y="147"/>
                        </a:lnTo>
                        <a:lnTo>
                          <a:pt x="156" y="147"/>
                        </a:lnTo>
                        <a:lnTo>
                          <a:pt x="155" y="147"/>
                        </a:lnTo>
                        <a:lnTo>
                          <a:pt x="155" y="147"/>
                        </a:lnTo>
                        <a:lnTo>
                          <a:pt x="155" y="147"/>
                        </a:lnTo>
                        <a:lnTo>
                          <a:pt x="155" y="147"/>
                        </a:lnTo>
                        <a:lnTo>
                          <a:pt x="153" y="147"/>
                        </a:lnTo>
                        <a:lnTo>
                          <a:pt x="153" y="147"/>
                        </a:lnTo>
                        <a:lnTo>
                          <a:pt x="153" y="147"/>
                        </a:lnTo>
                        <a:lnTo>
                          <a:pt x="151" y="147"/>
                        </a:lnTo>
                        <a:lnTo>
                          <a:pt x="151" y="147"/>
                        </a:lnTo>
                        <a:lnTo>
                          <a:pt x="149" y="147"/>
                        </a:lnTo>
                        <a:lnTo>
                          <a:pt x="149" y="147"/>
                        </a:lnTo>
                        <a:lnTo>
                          <a:pt x="149" y="147"/>
                        </a:lnTo>
                        <a:lnTo>
                          <a:pt x="147" y="147"/>
                        </a:lnTo>
                        <a:lnTo>
                          <a:pt x="147" y="147"/>
                        </a:lnTo>
                        <a:lnTo>
                          <a:pt x="147" y="147"/>
                        </a:lnTo>
                        <a:lnTo>
                          <a:pt x="145" y="147"/>
                        </a:lnTo>
                        <a:lnTo>
                          <a:pt x="145" y="147"/>
                        </a:lnTo>
                        <a:lnTo>
                          <a:pt x="143" y="147"/>
                        </a:lnTo>
                        <a:lnTo>
                          <a:pt x="143" y="147"/>
                        </a:lnTo>
                        <a:lnTo>
                          <a:pt x="143" y="147"/>
                        </a:lnTo>
                        <a:lnTo>
                          <a:pt x="143" y="147"/>
                        </a:lnTo>
                        <a:lnTo>
                          <a:pt x="141" y="147"/>
                        </a:lnTo>
                        <a:lnTo>
                          <a:pt x="141" y="147"/>
                        </a:lnTo>
                        <a:lnTo>
                          <a:pt x="141" y="149"/>
                        </a:lnTo>
                        <a:lnTo>
                          <a:pt x="141" y="149"/>
                        </a:lnTo>
                        <a:lnTo>
                          <a:pt x="139" y="149"/>
                        </a:lnTo>
                        <a:lnTo>
                          <a:pt x="139" y="149"/>
                        </a:lnTo>
                        <a:lnTo>
                          <a:pt x="139" y="149"/>
                        </a:lnTo>
                        <a:lnTo>
                          <a:pt x="137" y="149"/>
                        </a:lnTo>
                        <a:lnTo>
                          <a:pt x="137" y="149"/>
                        </a:lnTo>
                        <a:lnTo>
                          <a:pt x="137" y="149"/>
                        </a:lnTo>
                        <a:lnTo>
                          <a:pt x="137" y="151"/>
                        </a:lnTo>
                        <a:lnTo>
                          <a:pt x="137" y="151"/>
                        </a:lnTo>
                        <a:lnTo>
                          <a:pt x="135" y="151"/>
                        </a:lnTo>
                        <a:lnTo>
                          <a:pt x="135" y="151"/>
                        </a:lnTo>
                        <a:lnTo>
                          <a:pt x="135" y="151"/>
                        </a:lnTo>
                        <a:lnTo>
                          <a:pt x="135" y="153"/>
                        </a:lnTo>
                        <a:lnTo>
                          <a:pt x="133" y="153"/>
                        </a:lnTo>
                        <a:lnTo>
                          <a:pt x="133" y="153"/>
                        </a:lnTo>
                        <a:lnTo>
                          <a:pt x="133" y="153"/>
                        </a:lnTo>
                        <a:lnTo>
                          <a:pt x="133" y="153"/>
                        </a:lnTo>
                        <a:lnTo>
                          <a:pt x="133" y="155"/>
                        </a:lnTo>
                        <a:lnTo>
                          <a:pt x="132" y="155"/>
                        </a:lnTo>
                        <a:lnTo>
                          <a:pt x="132" y="155"/>
                        </a:lnTo>
                        <a:lnTo>
                          <a:pt x="132" y="155"/>
                        </a:lnTo>
                        <a:lnTo>
                          <a:pt x="132" y="157"/>
                        </a:lnTo>
                        <a:lnTo>
                          <a:pt x="132" y="157"/>
                        </a:lnTo>
                        <a:lnTo>
                          <a:pt x="130" y="157"/>
                        </a:lnTo>
                        <a:lnTo>
                          <a:pt x="130" y="157"/>
                        </a:lnTo>
                        <a:lnTo>
                          <a:pt x="130" y="157"/>
                        </a:lnTo>
                        <a:lnTo>
                          <a:pt x="132" y="157"/>
                        </a:lnTo>
                        <a:lnTo>
                          <a:pt x="132" y="159"/>
                        </a:lnTo>
                        <a:lnTo>
                          <a:pt x="132" y="159"/>
                        </a:lnTo>
                        <a:lnTo>
                          <a:pt x="130" y="159"/>
                        </a:lnTo>
                        <a:lnTo>
                          <a:pt x="130" y="161"/>
                        </a:lnTo>
                        <a:lnTo>
                          <a:pt x="130" y="161"/>
                        </a:lnTo>
                        <a:lnTo>
                          <a:pt x="130" y="161"/>
                        </a:lnTo>
                        <a:lnTo>
                          <a:pt x="128" y="161"/>
                        </a:lnTo>
                        <a:lnTo>
                          <a:pt x="128" y="163"/>
                        </a:lnTo>
                        <a:lnTo>
                          <a:pt x="128" y="163"/>
                        </a:lnTo>
                        <a:lnTo>
                          <a:pt x="128" y="163"/>
                        </a:lnTo>
                        <a:lnTo>
                          <a:pt x="128" y="163"/>
                        </a:lnTo>
                        <a:lnTo>
                          <a:pt x="128" y="164"/>
                        </a:lnTo>
                        <a:lnTo>
                          <a:pt x="128" y="164"/>
                        </a:lnTo>
                        <a:lnTo>
                          <a:pt x="128" y="164"/>
                        </a:lnTo>
                        <a:lnTo>
                          <a:pt x="128" y="166"/>
                        </a:lnTo>
                        <a:lnTo>
                          <a:pt x="128" y="166"/>
                        </a:lnTo>
                        <a:lnTo>
                          <a:pt x="128" y="166"/>
                        </a:lnTo>
                        <a:lnTo>
                          <a:pt x="130" y="166"/>
                        </a:lnTo>
                        <a:lnTo>
                          <a:pt x="130" y="166"/>
                        </a:lnTo>
                        <a:lnTo>
                          <a:pt x="130" y="166"/>
                        </a:lnTo>
                        <a:lnTo>
                          <a:pt x="130" y="168"/>
                        </a:lnTo>
                        <a:lnTo>
                          <a:pt x="132" y="168"/>
                        </a:lnTo>
                        <a:lnTo>
                          <a:pt x="132" y="168"/>
                        </a:lnTo>
                        <a:lnTo>
                          <a:pt x="130" y="168"/>
                        </a:lnTo>
                        <a:lnTo>
                          <a:pt x="130" y="170"/>
                        </a:lnTo>
                        <a:lnTo>
                          <a:pt x="130" y="170"/>
                        </a:lnTo>
                        <a:lnTo>
                          <a:pt x="130" y="170"/>
                        </a:lnTo>
                        <a:lnTo>
                          <a:pt x="128" y="170"/>
                        </a:lnTo>
                        <a:lnTo>
                          <a:pt x="128" y="172"/>
                        </a:lnTo>
                        <a:lnTo>
                          <a:pt x="128" y="172"/>
                        </a:lnTo>
                        <a:lnTo>
                          <a:pt x="130" y="172"/>
                        </a:lnTo>
                        <a:lnTo>
                          <a:pt x="130" y="174"/>
                        </a:lnTo>
                        <a:lnTo>
                          <a:pt x="130" y="174"/>
                        </a:lnTo>
                        <a:lnTo>
                          <a:pt x="130" y="174"/>
                        </a:lnTo>
                        <a:lnTo>
                          <a:pt x="128" y="174"/>
                        </a:lnTo>
                        <a:lnTo>
                          <a:pt x="128" y="176"/>
                        </a:lnTo>
                        <a:lnTo>
                          <a:pt x="128" y="176"/>
                        </a:lnTo>
                        <a:lnTo>
                          <a:pt x="128" y="178"/>
                        </a:lnTo>
                        <a:lnTo>
                          <a:pt x="128" y="178"/>
                        </a:lnTo>
                        <a:lnTo>
                          <a:pt x="130" y="178"/>
                        </a:lnTo>
                        <a:lnTo>
                          <a:pt x="130" y="180"/>
                        </a:lnTo>
                        <a:lnTo>
                          <a:pt x="130" y="180"/>
                        </a:lnTo>
                        <a:lnTo>
                          <a:pt x="130" y="180"/>
                        </a:lnTo>
                        <a:lnTo>
                          <a:pt x="130" y="182"/>
                        </a:lnTo>
                        <a:lnTo>
                          <a:pt x="132" y="182"/>
                        </a:lnTo>
                        <a:lnTo>
                          <a:pt x="132" y="182"/>
                        </a:lnTo>
                        <a:lnTo>
                          <a:pt x="132" y="182"/>
                        </a:lnTo>
                        <a:lnTo>
                          <a:pt x="132" y="182"/>
                        </a:lnTo>
                        <a:lnTo>
                          <a:pt x="132" y="184"/>
                        </a:lnTo>
                        <a:lnTo>
                          <a:pt x="132" y="184"/>
                        </a:lnTo>
                        <a:lnTo>
                          <a:pt x="132" y="184"/>
                        </a:lnTo>
                        <a:lnTo>
                          <a:pt x="132" y="186"/>
                        </a:lnTo>
                        <a:lnTo>
                          <a:pt x="132" y="186"/>
                        </a:lnTo>
                        <a:lnTo>
                          <a:pt x="132" y="186"/>
                        </a:lnTo>
                        <a:lnTo>
                          <a:pt x="132" y="187"/>
                        </a:lnTo>
                        <a:lnTo>
                          <a:pt x="132" y="187"/>
                        </a:lnTo>
                        <a:lnTo>
                          <a:pt x="132" y="189"/>
                        </a:lnTo>
                        <a:lnTo>
                          <a:pt x="132" y="189"/>
                        </a:lnTo>
                        <a:lnTo>
                          <a:pt x="132" y="189"/>
                        </a:lnTo>
                        <a:lnTo>
                          <a:pt x="132" y="189"/>
                        </a:lnTo>
                        <a:lnTo>
                          <a:pt x="132" y="191"/>
                        </a:lnTo>
                        <a:lnTo>
                          <a:pt x="130" y="191"/>
                        </a:lnTo>
                        <a:lnTo>
                          <a:pt x="130" y="191"/>
                        </a:lnTo>
                        <a:lnTo>
                          <a:pt x="130" y="193"/>
                        </a:lnTo>
                        <a:lnTo>
                          <a:pt x="130" y="193"/>
                        </a:lnTo>
                        <a:lnTo>
                          <a:pt x="130" y="195"/>
                        </a:lnTo>
                        <a:lnTo>
                          <a:pt x="130" y="195"/>
                        </a:lnTo>
                        <a:lnTo>
                          <a:pt x="130" y="195"/>
                        </a:lnTo>
                        <a:lnTo>
                          <a:pt x="130" y="195"/>
                        </a:lnTo>
                        <a:lnTo>
                          <a:pt x="132" y="195"/>
                        </a:lnTo>
                        <a:lnTo>
                          <a:pt x="132" y="197"/>
                        </a:lnTo>
                        <a:lnTo>
                          <a:pt x="132" y="197"/>
                        </a:lnTo>
                        <a:lnTo>
                          <a:pt x="132" y="197"/>
                        </a:lnTo>
                        <a:lnTo>
                          <a:pt x="132" y="197"/>
                        </a:lnTo>
                        <a:lnTo>
                          <a:pt x="133" y="197"/>
                        </a:lnTo>
                        <a:lnTo>
                          <a:pt x="133" y="197"/>
                        </a:lnTo>
                        <a:lnTo>
                          <a:pt x="133" y="197"/>
                        </a:lnTo>
                        <a:lnTo>
                          <a:pt x="133" y="197"/>
                        </a:lnTo>
                        <a:lnTo>
                          <a:pt x="135" y="197"/>
                        </a:lnTo>
                        <a:lnTo>
                          <a:pt x="135" y="197"/>
                        </a:lnTo>
                        <a:lnTo>
                          <a:pt x="137" y="197"/>
                        </a:lnTo>
                        <a:lnTo>
                          <a:pt x="137" y="197"/>
                        </a:lnTo>
                        <a:lnTo>
                          <a:pt x="137" y="199"/>
                        </a:lnTo>
                        <a:lnTo>
                          <a:pt x="137" y="199"/>
                        </a:lnTo>
                        <a:lnTo>
                          <a:pt x="137" y="199"/>
                        </a:lnTo>
                        <a:lnTo>
                          <a:pt x="139" y="199"/>
                        </a:lnTo>
                        <a:lnTo>
                          <a:pt x="139" y="199"/>
                        </a:lnTo>
                        <a:lnTo>
                          <a:pt x="139" y="201"/>
                        </a:lnTo>
                        <a:lnTo>
                          <a:pt x="141" y="201"/>
                        </a:lnTo>
                        <a:lnTo>
                          <a:pt x="141" y="201"/>
                        </a:lnTo>
                        <a:lnTo>
                          <a:pt x="141" y="201"/>
                        </a:lnTo>
                        <a:lnTo>
                          <a:pt x="141" y="201"/>
                        </a:lnTo>
                        <a:lnTo>
                          <a:pt x="141" y="203"/>
                        </a:lnTo>
                        <a:lnTo>
                          <a:pt x="143" y="203"/>
                        </a:lnTo>
                        <a:lnTo>
                          <a:pt x="143" y="203"/>
                        </a:lnTo>
                        <a:lnTo>
                          <a:pt x="141" y="203"/>
                        </a:lnTo>
                        <a:lnTo>
                          <a:pt x="141" y="205"/>
                        </a:lnTo>
                        <a:lnTo>
                          <a:pt x="141" y="205"/>
                        </a:lnTo>
                        <a:lnTo>
                          <a:pt x="141" y="205"/>
                        </a:lnTo>
                        <a:lnTo>
                          <a:pt x="141" y="207"/>
                        </a:lnTo>
                        <a:lnTo>
                          <a:pt x="141" y="207"/>
                        </a:lnTo>
                        <a:lnTo>
                          <a:pt x="141" y="207"/>
                        </a:lnTo>
                        <a:lnTo>
                          <a:pt x="139" y="207"/>
                        </a:lnTo>
                        <a:lnTo>
                          <a:pt x="139" y="207"/>
                        </a:lnTo>
                        <a:lnTo>
                          <a:pt x="139" y="209"/>
                        </a:lnTo>
                        <a:lnTo>
                          <a:pt x="139" y="209"/>
                        </a:lnTo>
                        <a:lnTo>
                          <a:pt x="139" y="209"/>
                        </a:lnTo>
                        <a:lnTo>
                          <a:pt x="137" y="209"/>
                        </a:lnTo>
                        <a:lnTo>
                          <a:pt x="137" y="209"/>
                        </a:lnTo>
                        <a:lnTo>
                          <a:pt x="137" y="209"/>
                        </a:lnTo>
                        <a:lnTo>
                          <a:pt x="135" y="209"/>
                        </a:lnTo>
                        <a:lnTo>
                          <a:pt x="135" y="209"/>
                        </a:lnTo>
                        <a:lnTo>
                          <a:pt x="133" y="209"/>
                        </a:lnTo>
                        <a:lnTo>
                          <a:pt x="133" y="209"/>
                        </a:lnTo>
                        <a:lnTo>
                          <a:pt x="133" y="209"/>
                        </a:lnTo>
                        <a:lnTo>
                          <a:pt x="132" y="209"/>
                        </a:lnTo>
                        <a:lnTo>
                          <a:pt x="132" y="209"/>
                        </a:lnTo>
                        <a:lnTo>
                          <a:pt x="132" y="210"/>
                        </a:lnTo>
                        <a:lnTo>
                          <a:pt x="132" y="210"/>
                        </a:lnTo>
                        <a:lnTo>
                          <a:pt x="132" y="210"/>
                        </a:lnTo>
                        <a:lnTo>
                          <a:pt x="132" y="212"/>
                        </a:lnTo>
                        <a:lnTo>
                          <a:pt x="133" y="212"/>
                        </a:lnTo>
                        <a:lnTo>
                          <a:pt x="133" y="212"/>
                        </a:lnTo>
                        <a:lnTo>
                          <a:pt x="133" y="214"/>
                        </a:lnTo>
                        <a:lnTo>
                          <a:pt x="133" y="214"/>
                        </a:lnTo>
                        <a:lnTo>
                          <a:pt x="133" y="214"/>
                        </a:lnTo>
                        <a:lnTo>
                          <a:pt x="133" y="214"/>
                        </a:lnTo>
                        <a:lnTo>
                          <a:pt x="133" y="214"/>
                        </a:lnTo>
                        <a:lnTo>
                          <a:pt x="133" y="216"/>
                        </a:lnTo>
                        <a:lnTo>
                          <a:pt x="135" y="216"/>
                        </a:lnTo>
                        <a:lnTo>
                          <a:pt x="135" y="216"/>
                        </a:lnTo>
                        <a:lnTo>
                          <a:pt x="135" y="216"/>
                        </a:lnTo>
                        <a:lnTo>
                          <a:pt x="135" y="218"/>
                        </a:lnTo>
                        <a:lnTo>
                          <a:pt x="135" y="218"/>
                        </a:lnTo>
                        <a:lnTo>
                          <a:pt x="137" y="218"/>
                        </a:lnTo>
                        <a:lnTo>
                          <a:pt x="137" y="218"/>
                        </a:lnTo>
                        <a:lnTo>
                          <a:pt x="137" y="220"/>
                        </a:lnTo>
                        <a:lnTo>
                          <a:pt x="137" y="220"/>
                        </a:lnTo>
                        <a:lnTo>
                          <a:pt x="137" y="220"/>
                        </a:lnTo>
                        <a:lnTo>
                          <a:pt x="137" y="222"/>
                        </a:lnTo>
                        <a:lnTo>
                          <a:pt x="137" y="222"/>
                        </a:lnTo>
                        <a:lnTo>
                          <a:pt x="137" y="222"/>
                        </a:lnTo>
                        <a:lnTo>
                          <a:pt x="137" y="222"/>
                        </a:lnTo>
                        <a:lnTo>
                          <a:pt x="137" y="222"/>
                        </a:lnTo>
                        <a:lnTo>
                          <a:pt x="137" y="224"/>
                        </a:lnTo>
                        <a:lnTo>
                          <a:pt x="135" y="224"/>
                        </a:lnTo>
                        <a:lnTo>
                          <a:pt x="135" y="224"/>
                        </a:lnTo>
                        <a:lnTo>
                          <a:pt x="135" y="226"/>
                        </a:lnTo>
                        <a:lnTo>
                          <a:pt x="137" y="226"/>
                        </a:lnTo>
                        <a:lnTo>
                          <a:pt x="137" y="226"/>
                        </a:lnTo>
                        <a:lnTo>
                          <a:pt x="137" y="228"/>
                        </a:lnTo>
                        <a:lnTo>
                          <a:pt x="137" y="228"/>
                        </a:lnTo>
                        <a:lnTo>
                          <a:pt x="135" y="228"/>
                        </a:lnTo>
                        <a:lnTo>
                          <a:pt x="135" y="230"/>
                        </a:lnTo>
                        <a:lnTo>
                          <a:pt x="135" y="230"/>
                        </a:lnTo>
                        <a:lnTo>
                          <a:pt x="135" y="230"/>
                        </a:lnTo>
                        <a:lnTo>
                          <a:pt x="133" y="230"/>
                        </a:lnTo>
                        <a:lnTo>
                          <a:pt x="133" y="230"/>
                        </a:lnTo>
                        <a:lnTo>
                          <a:pt x="133" y="230"/>
                        </a:lnTo>
                        <a:lnTo>
                          <a:pt x="133" y="232"/>
                        </a:lnTo>
                        <a:lnTo>
                          <a:pt x="133" y="232"/>
                        </a:lnTo>
                        <a:lnTo>
                          <a:pt x="132" y="232"/>
                        </a:lnTo>
                        <a:lnTo>
                          <a:pt x="132" y="232"/>
                        </a:lnTo>
                        <a:lnTo>
                          <a:pt x="132" y="232"/>
                        </a:lnTo>
                        <a:lnTo>
                          <a:pt x="132" y="232"/>
                        </a:lnTo>
                        <a:lnTo>
                          <a:pt x="130" y="232"/>
                        </a:lnTo>
                        <a:lnTo>
                          <a:pt x="130" y="232"/>
                        </a:lnTo>
                        <a:lnTo>
                          <a:pt x="130" y="233"/>
                        </a:lnTo>
                        <a:lnTo>
                          <a:pt x="128" y="233"/>
                        </a:lnTo>
                        <a:lnTo>
                          <a:pt x="128" y="233"/>
                        </a:lnTo>
                        <a:lnTo>
                          <a:pt x="128" y="233"/>
                        </a:lnTo>
                        <a:lnTo>
                          <a:pt x="128" y="232"/>
                        </a:lnTo>
                        <a:lnTo>
                          <a:pt x="126" y="232"/>
                        </a:lnTo>
                        <a:lnTo>
                          <a:pt x="126" y="233"/>
                        </a:lnTo>
                        <a:lnTo>
                          <a:pt x="126" y="233"/>
                        </a:lnTo>
                        <a:lnTo>
                          <a:pt x="126" y="233"/>
                        </a:lnTo>
                        <a:lnTo>
                          <a:pt x="126" y="233"/>
                        </a:lnTo>
                        <a:lnTo>
                          <a:pt x="126" y="233"/>
                        </a:lnTo>
                        <a:lnTo>
                          <a:pt x="126" y="235"/>
                        </a:lnTo>
                        <a:lnTo>
                          <a:pt x="126" y="235"/>
                        </a:lnTo>
                        <a:lnTo>
                          <a:pt x="126" y="237"/>
                        </a:lnTo>
                        <a:lnTo>
                          <a:pt x="126" y="237"/>
                        </a:lnTo>
                        <a:lnTo>
                          <a:pt x="126" y="237"/>
                        </a:lnTo>
                        <a:lnTo>
                          <a:pt x="124" y="237"/>
                        </a:lnTo>
                        <a:lnTo>
                          <a:pt x="124" y="237"/>
                        </a:lnTo>
                        <a:lnTo>
                          <a:pt x="124" y="237"/>
                        </a:lnTo>
                        <a:lnTo>
                          <a:pt x="122" y="237"/>
                        </a:lnTo>
                        <a:lnTo>
                          <a:pt x="122" y="237"/>
                        </a:lnTo>
                        <a:lnTo>
                          <a:pt x="122" y="239"/>
                        </a:lnTo>
                        <a:lnTo>
                          <a:pt x="122" y="239"/>
                        </a:lnTo>
                        <a:lnTo>
                          <a:pt x="122" y="241"/>
                        </a:lnTo>
                        <a:lnTo>
                          <a:pt x="122" y="241"/>
                        </a:lnTo>
                        <a:lnTo>
                          <a:pt x="122" y="241"/>
                        </a:lnTo>
                        <a:lnTo>
                          <a:pt x="122" y="243"/>
                        </a:lnTo>
                        <a:lnTo>
                          <a:pt x="124" y="243"/>
                        </a:lnTo>
                        <a:lnTo>
                          <a:pt x="124" y="243"/>
                        </a:lnTo>
                        <a:lnTo>
                          <a:pt x="124" y="245"/>
                        </a:lnTo>
                        <a:lnTo>
                          <a:pt x="124" y="245"/>
                        </a:lnTo>
                        <a:lnTo>
                          <a:pt x="124" y="245"/>
                        </a:lnTo>
                        <a:lnTo>
                          <a:pt x="124" y="245"/>
                        </a:lnTo>
                        <a:lnTo>
                          <a:pt x="124" y="245"/>
                        </a:lnTo>
                        <a:lnTo>
                          <a:pt x="124" y="247"/>
                        </a:lnTo>
                        <a:lnTo>
                          <a:pt x="124" y="247"/>
                        </a:lnTo>
                        <a:lnTo>
                          <a:pt x="124" y="249"/>
                        </a:lnTo>
                        <a:lnTo>
                          <a:pt x="124" y="249"/>
                        </a:lnTo>
                        <a:lnTo>
                          <a:pt x="122" y="249"/>
                        </a:lnTo>
                        <a:lnTo>
                          <a:pt x="122" y="251"/>
                        </a:lnTo>
                        <a:lnTo>
                          <a:pt x="122" y="251"/>
                        </a:lnTo>
                        <a:lnTo>
                          <a:pt x="122" y="251"/>
                        </a:lnTo>
                        <a:lnTo>
                          <a:pt x="122" y="253"/>
                        </a:lnTo>
                        <a:lnTo>
                          <a:pt x="122" y="253"/>
                        </a:lnTo>
                        <a:lnTo>
                          <a:pt x="122" y="253"/>
                        </a:lnTo>
                        <a:lnTo>
                          <a:pt x="120" y="253"/>
                        </a:lnTo>
                        <a:lnTo>
                          <a:pt x="120" y="253"/>
                        </a:lnTo>
                        <a:lnTo>
                          <a:pt x="120" y="255"/>
                        </a:lnTo>
                        <a:lnTo>
                          <a:pt x="120" y="255"/>
                        </a:lnTo>
                        <a:lnTo>
                          <a:pt x="118" y="255"/>
                        </a:lnTo>
                        <a:lnTo>
                          <a:pt x="118" y="255"/>
                        </a:lnTo>
                        <a:lnTo>
                          <a:pt x="118" y="253"/>
                        </a:lnTo>
                        <a:lnTo>
                          <a:pt x="118" y="253"/>
                        </a:lnTo>
                        <a:lnTo>
                          <a:pt x="118" y="251"/>
                        </a:lnTo>
                        <a:lnTo>
                          <a:pt x="116" y="251"/>
                        </a:lnTo>
                        <a:lnTo>
                          <a:pt x="116" y="251"/>
                        </a:lnTo>
                        <a:lnTo>
                          <a:pt x="116" y="249"/>
                        </a:lnTo>
                        <a:lnTo>
                          <a:pt x="116" y="249"/>
                        </a:lnTo>
                        <a:lnTo>
                          <a:pt x="116" y="249"/>
                        </a:lnTo>
                        <a:lnTo>
                          <a:pt x="116" y="249"/>
                        </a:lnTo>
                        <a:lnTo>
                          <a:pt x="114" y="249"/>
                        </a:lnTo>
                        <a:lnTo>
                          <a:pt x="114" y="249"/>
                        </a:lnTo>
                        <a:lnTo>
                          <a:pt x="114" y="249"/>
                        </a:lnTo>
                        <a:lnTo>
                          <a:pt x="114" y="249"/>
                        </a:lnTo>
                        <a:lnTo>
                          <a:pt x="112" y="249"/>
                        </a:lnTo>
                        <a:lnTo>
                          <a:pt x="112" y="249"/>
                        </a:lnTo>
                        <a:lnTo>
                          <a:pt x="112" y="251"/>
                        </a:lnTo>
                        <a:lnTo>
                          <a:pt x="112" y="251"/>
                        </a:lnTo>
                        <a:lnTo>
                          <a:pt x="111" y="251"/>
                        </a:lnTo>
                        <a:lnTo>
                          <a:pt x="111" y="253"/>
                        </a:lnTo>
                        <a:lnTo>
                          <a:pt x="111" y="253"/>
                        </a:lnTo>
                        <a:lnTo>
                          <a:pt x="111" y="253"/>
                        </a:lnTo>
                        <a:lnTo>
                          <a:pt x="109" y="253"/>
                        </a:lnTo>
                        <a:lnTo>
                          <a:pt x="109" y="253"/>
                        </a:lnTo>
                        <a:lnTo>
                          <a:pt x="109" y="251"/>
                        </a:lnTo>
                        <a:lnTo>
                          <a:pt x="107" y="251"/>
                        </a:lnTo>
                        <a:lnTo>
                          <a:pt x="107" y="251"/>
                        </a:lnTo>
                        <a:lnTo>
                          <a:pt x="107" y="251"/>
                        </a:lnTo>
                        <a:lnTo>
                          <a:pt x="107" y="249"/>
                        </a:lnTo>
                        <a:lnTo>
                          <a:pt x="107" y="249"/>
                        </a:lnTo>
                        <a:lnTo>
                          <a:pt x="107" y="249"/>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7" name="Freeform 630">
                    <a:extLst>
                      <a:ext uri="{FF2B5EF4-FFF2-40B4-BE49-F238E27FC236}">
                        <a16:creationId xmlns:a16="http://schemas.microsoft.com/office/drawing/2014/main" id="{7E325879-2E0D-4477-97EA-1C86A0289676}"/>
                      </a:ext>
                    </a:extLst>
                  </p:cNvPr>
                  <p:cNvSpPr>
                    <a:spLocks/>
                  </p:cNvSpPr>
                  <p:nvPr/>
                </p:nvSpPr>
                <p:spPr bwMode="auto">
                  <a:xfrm>
                    <a:off x="10732" y="1450"/>
                    <a:ext cx="461" cy="272"/>
                  </a:xfrm>
                  <a:custGeom>
                    <a:avLst/>
                    <a:gdLst>
                      <a:gd name="T0" fmla="*/ 88 w 461"/>
                      <a:gd name="T1" fmla="*/ 255 h 272"/>
                      <a:gd name="T2" fmla="*/ 61 w 461"/>
                      <a:gd name="T3" fmla="*/ 270 h 272"/>
                      <a:gd name="T4" fmla="*/ 30 w 461"/>
                      <a:gd name="T5" fmla="*/ 266 h 272"/>
                      <a:gd name="T6" fmla="*/ 19 w 461"/>
                      <a:gd name="T7" fmla="*/ 247 h 272"/>
                      <a:gd name="T8" fmla="*/ 7 w 461"/>
                      <a:gd name="T9" fmla="*/ 232 h 272"/>
                      <a:gd name="T10" fmla="*/ 0 w 461"/>
                      <a:gd name="T11" fmla="*/ 207 h 272"/>
                      <a:gd name="T12" fmla="*/ 9 w 461"/>
                      <a:gd name="T13" fmla="*/ 189 h 272"/>
                      <a:gd name="T14" fmla="*/ 28 w 461"/>
                      <a:gd name="T15" fmla="*/ 174 h 272"/>
                      <a:gd name="T16" fmla="*/ 57 w 461"/>
                      <a:gd name="T17" fmla="*/ 164 h 272"/>
                      <a:gd name="T18" fmla="*/ 67 w 461"/>
                      <a:gd name="T19" fmla="*/ 153 h 272"/>
                      <a:gd name="T20" fmla="*/ 86 w 461"/>
                      <a:gd name="T21" fmla="*/ 151 h 272"/>
                      <a:gd name="T22" fmla="*/ 103 w 461"/>
                      <a:gd name="T23" fmla="*/ 136 h 272"/>
                      <a:gd name="T24" fmla="*/ 112 w 461"/>
                      <a:gd name="T25" fmla="*/ 128 h 272"/>
                      <a:gd name="T26" fmla="*/ 133 w 461"/>
                      <a:gd name="T27" fmla="*/ 113 h 272"/>
                      <a:gd name="T28" fmla="*/ 141 w 461"/>
                      <a:gd name="T29" fmla="*/ 101 h 272"/>
                      <a:gd name="T30" fmla="*/ 155 w 461"/>
                      <a:gd name="T31" fmla="*/ 86 h 272"/>
                      <a:gd name="T32" fmla="*/ 174 w 461"/>
                      <a:gd name="T33" fmla="*/ 76 h 272"/>
                      <a:gd name="T34" fmla="*/ 195 w 461"/>
                      <a:gd name="T35" fmla="*/ 61 h 272"/>
                      <a:gd name="T36" fmla="*/ 174 w 461"/>
                      <a:gd name="T37" fmla="*/ 63 h 272"/>
                      <a:gd name="T38" fmla="*/ 143 w 461"/>
                      <a:gd name="T39" fmla="*/ 71 h 272"/>
                      <a:gd name="T40" fmla="*/ 166 w 461"/>
                      <a:gd name="T41" fmla="*/ 59 h 272"/>
                      <a:gd name="T42" fmla="*/ 178 w 461"/>
                      <a:gd name="T43" fmla="*/ 46 h 272"/>
                      <a:gd name="T44" fmla="*/ 199 w 461"/>
                      <a:gd name="T45" fmla="*/ 42 h 272"/>
                      <a:gd name="T46" fmla="*/ 208 w 461"/>
                      <a:gd name="T47" fmla="*/ 51 h 272"/>
                      <a:gd name="T48" fmla="*/ 212 w 461"/>
                      <a:gd name="T49" fmla="*/ 40 h 272"/>
                      <a:gd name="T50" fmla="*/ 235 w 461"/>
                      <a:gd name="T51" fmla="*/ 30 h 272"/>
                      <a:gd name="T52" fmla="*/ 256 w 461"/>
                      <a:gd name="T53" fmla="*/ 21 h 272"/>
                      <a:gd name="T54" fmla="*/ 262 w 461"/>
                      <a:gd name="T55" fmla="*/ 30 h 272"/>
                      <a:gd name="T56" fmla="*/ 271 w 461"/>
                      <a:gd name="T57" fmla="*/ 25 h 272"/>
                      <a:gd name="T58" fmla="*/ 292 w 461"/>
                      <a:gd name="T59" fmla="*/ 17 h 272"/>
                      <a:gd name="T60" fmla="*/ 311 w 461"/>
                      <a:gd name="T61" fmla="*/ 15 h 272"/>
                      <a:gd name="T62" fmla="*/ 313 w 461"/>
                      <a:gd name="T63" fmla="*/ 9 h 272"/>
                      <a:gd name="T64" fmla="*/ 334 w 461"/>
                      <a:gd name="T65" fmla="*/ 9 h 272"/>
                      <a:gd name="T66" fmla="*/ 340 w 461"/>
                      <a:gd name="T67" fmla="*/ 5 h 272"/>
                      <a:gd name="T68" fmla="*/ 357 w 461"/>
                      <a:gd name="T69" fmla="*/ 2 h 272"/>
                      <a:gd name="T70" fmla="*/ 367 w 461"/>
                      <a:gd name="T71" fmla="*/ 13 h 272"/>
                      <a:gd name="T72" fmla="*/ 365 w 461"/>
                      <a:gd name="T73" fmla="*/ 13 h 272"/>
                      <a:gd name="T74" fmla="*/ 382 w 461"/>
                      <a:gd name="T75" fmla="*/ 15 h 272"/>
                      <a:gd name="T76" fmla="*/ 399 w 461"/>
                      <a:gd name="T77" fmla="*/ 2 h 272"/>
                      <a:gd name="T78" fmla="*/ 407 w 461"/>
                      <a:gd name="T79" fmla="*/ 13 h 272"/>
                      <a:gd name="T80" fmla="*/ 438 w 461"/>
                      <a:gd name="T81" fmla="*/ 11 h 272"/>
                      <a:gd name="T82" fmla="*/ 453 w 461"/>
                      <a:gd name="T83" fmla="*/ 21 h 272"/>
                      <a:gd name="T84" fmla="*/ 432 w 461"/>
                      <a:gd name="T85" fmla="*/ 25 h 272"/>
                      <a:gd name="T86" fmla="*/ 449 w 461"/>
                      <a:gd name="T87" fmla="*/ 34 h 272"/>
                      <a:gd name="T88" fmla="*/ 424 w 461"/>
                      <a:gd name="T89" fmla="*/ 46 h 272"/>
                      <a:gd name="T90" fmla="*/ 413 w 461"/>
                      <a:gd name="T91" fmla="*/ 30 h 272"/>
                      <a:gd name="T92" fmla="*/ 384 w 461"/>
                      <a:gd name="T93" fmla="*/ 27 h 272"/>
                      <a:gd name="T94" fmla="*/ 363 w 461"/>
                      <a:gd name="T95" fmla="*/ 48 h 272"/>
                      <a:gd name="T96" fmla="*/ 334 w 461"/>
                      <a:gd name="T97" fmla="*/ 50 h 272"/>
                      <a:gd name="T98" fmla="*/ 304 w 461"/>
                      <a:gd name="T99" fmla="*/ 48 h 272"/>
                      <a:gd name="T100" fmla="*/ 279 w 461"/>
                      <a:gd name="T101" fmla="*/ 44 h 272"/>
                      <a:gd name="T102" fmla="*/ 267 w 461"/>
                      <a:gd name="T103" fmla="*/ 57 h 272"/>
                      <a:gd name="T104" fmla="*/ 233 w 461"/>
                      <a:gd name="T105" fmla="*/ 57 h 272"/>
                      <a:gd name="T106" fmla="*/ 208 w 461"/>
                      <a:gd name="T107" fmla="*/ 69 h 272"/>
                      <a:gd name="T108" fmla="*/ 197 w 461"/>
                      <a:gd name="T109" fmla="*/ 88 h 272"/>
                      <a:gd name="T110" fmla="*/ 174 w 461"/>
                      <a:gd name="T111" fmla="*/ 105 h 272"/>
                      <a:gd name="T112" fmla="*/ 160 w 461"/>
                      <a:gd name="T113" fmla="*/ 134 h 272"/>
                      <a:gd name="T114" fmla="*/ 151 w 461"/>
                      <a:gd name="T115" fmla="*/ 147 h 272"/>
                      <a:gd name="T116" fmla="*/ 128 w 461"/>
                      <a:gd name="T117" fmla="*/ 164 h 272"/>
                      <a:gd name="T118" fmla="*/ 130 w 461"/>
                      <a:gd name="T119" fmla="*/ 195 h 272"/>
                      <a:gd name="T120" fmla="*/ 133 w 461"/>
                      <a:gd name="T121" fmla="*/ 214 h 272"/>
                      <a:gd name="T122" fmla="*/ 126 w 461"/>
                      <a:gd name="T123" fmla="*/ 237 h 272"/>
                      <a:gd name="T124" fmla="*/ 111 w 461"/>
                      <a:gd name="T125" fmla="*/ 25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1" h="272">
                        <a:moveTo>
                          <a:pt x="107" y="249"/>
                        </a:moveTo>
                        <a:lnTo>
                          <a:pt x="107" y="247"/>
                        </a:lnTo>
                        <a:lnTo>
                          <a:pt x="105" y="247"/>
                        </a:lnTo>
                        <a:lnTo>
                          <a:pt x="105" y="247"/>
                        </a:lnTo>
                        <a:lnTo>
                          <a:pt x="105" y="247"/>
                        </a:lnTo>
                        <a:lnTo>
                          <a:pt x="105" y="247"/>
                        </a:lnTo>
                        <a:lnTo>
                          <a:pt x="105" y="245"/>
                        </a:lnTo>
                        <a:lnTo>
                          <a:pt x="105" y="245"/>
                        </a:lnTo>
                        <a:lnTo>
                          <a:pt x="105" y="245"/>
                        </a:lnTo>
                        <a:lnTo>
                          <a:pt x="105" y="245"/>
                        </a:lnTo>
                        <a:lnTo>
                          <a:pt x="105" y="245"/>
                        </a:lnTo>
                        <a:lnTo>
                          <a:pt x="103" y="245"/>
                        </a:lnTo>
                        <a:lnTo>
                          <a:pt x="103" y="243"/>
                        </a:lnTo>
                        <a:lnTo>
                          <a:pt x="103" y="243"/>
                        </a:lnTo>
                        <a:lnTo>
                          <a:pt x="101" y="243"/>
                        </a:lnTo>
                        <a:lnTo>
                          <a:pt x="101" y="245"/>
                        </a:lnTo>
                        <a:lnTo>
                          <a:pt x="101" y="245"/>
                        </a:lnTo>
                        <a:lnTo>
                          <a:pt x="101" y="245"/>
                        </a:lnTo>
                        <a:lnTo>
                          <a:pt x="103" y="245"/>
                        </a:lnTo>
                        <a:lnTo>
                          <a:pt x="103" y="247"/>
                        </a:lnTo>
                        <a:lnTo>
                          <a:pt x="103" y="247"/>
                        </a:lnTo>
                        <a:lnTo>
                          <a:pt x="101" y="247"/>
                        </a:lnTo>
                        <a:lnTo>
                          <a:pt x="101" y="247"/>
                        </a:lnTo>
                        <a:lnTo>
                          <a:pt x="101" y="249"/>
                        </a:lnTo>
                        <a:lnTo>
                          <a:pt x="101" y="249"/>
                        </a:lnTo>
                        <a:lnTo>
                          <a:pt x="101" y="249"/>
                        </a:lnTo>
                        <a:lnTo>
                          <a:pt x="101" y="249"/>
                        </a:lnTo>
                        <a:lnTo>
                          <a:pt x="101" y="249"/>
                        </a:lnTo>
                        <a:lnTo>
                          <a:pt x="101" y="251"/>
                        </a:lnTo>
                        <a:lnTo>
                          <a:pt x="101" y="251"/>
                        </a:lnTo>
                        <a:lnTo>
                          <a:pt x="101" y="251"/>
                        </a:lnTo>
                        <a:lnTo>
                          <a:pt x="99" y="251"/>
                        </a:lnTo>
                        <a:lnTo>
                          <a:pt x="99" y="251"/>
                        </a:lnTo>
                        <a:lnTo>
                          <a:pt x="99" y="249"/>
                        </a:lnTo>
                        <a:lnTo>
                          <a:pt x="99" y="249"/>
                        </a:lnTo>
                        <a:lnTo>
                          <a:pt x="99" y="251"/>
                        </a:lnTo>
                        <a:lnTo>
                          <a:pt x="97" y="251"/>
                        </a:lnTo>
                        <a:lnTo>
                          <a:pt x="97" y="251"/>
                        </a:lnTo>
                        <a:lnTo>
                          <a:pt x="97" y="251"/>
                        </a:lnTo>
                        <a:lnTo>
                          <a:pt x="95" y="251"/>
                        </a:lnTo>
                        <a:lnTo>
                          <a:pt x="95" y="251"/>
                        </a:lnTo>
                        <a:lnTo>
                          <a:pt x="95" y="251"/>
                        </a:lnTo>
                        <a:lnTo>
                          <a:pt x="93" y="251"/>
                        </a:lnTo>
                        <a:lnTo>
                          <a:pt x="93" y="253"/>
                        </a:lnTo>
                        <a:lnTo>
                          <a:pt x="93" y="253"/>
                        </a:lnTo>
                        <a:lnTo>
                          <a:pt x="93" y="253"/>
                        </a:lnTo>
                        <a:lnTo>
                          <a:pt x="91" y="253"/>
                        </a:lnTo>
                        <a:lnTo>
                          <a:pt x="91" y="253"/>
                        </a:lnTo>
                        <a:lnTo>
                          <a:pt x="89" y="253"/>
                        </a:lnTo>
                        <a:lnTo>
                          <a:pt x="89" y="253"/>
                        </a:lnTo>
                        <a:lnTo>
                          <a:pt x="89" y="253"/>
                        </a:lnTo>
                        <a:lnTo>
                          <a:pt x="88" y="253"/>
                        </a:lnTo>
                        <a:lnTo>
                          <a:pt x="88" y="253"/>
                        </a:lnTo>
                        <a:lnTo>
                          <a:pt x="88" y="253"/>
                        </a:lnTo>
                        <a:lnTo>
                          <a:pt x="88" y="253"/>
                        </a:lnTo>
                        <a:lnTo>
                          <a:pt x="88" y="255"/>
                        </a:lnTo>
                        <a:lnTo>
                          <a:pt x="86" y="255"/>
                        </a:lnTo>
                        <a:lnTo>
                          <a:pt x="86" y="255"/>
                        </a:lnTo>
                        <a:lnTo>
                          <a:pt x="86" y="255"/>
                        </a:lnTo>
                        <a:lnTo>
                          <a:pt x="84" y="255"/>
                        </a:lnTo>
                        <a:lnTo>
                          <a:pt x="84" y="255"/>
                        </a:lnTo>
                        <a:lnTo>
                          <a:pt x="84" y="255"/>
                        </a:lnTo>
                        <a:lnTo>
                          <a:pt x="84" y="255"/>
                        </a:lnTo>
                        <a:lnTo>
                          <a:pt x="82" y="255"/>
                        </a:lnTo>
                        <a:lnTo>
                          <a:pt x="82" y="256"/>
                        </a:lnTo>
                        <a:lnTo>
                          <a:pt x="82" y="256"/>
                        </a:lnTo>
                        <a:lnTo>
                          <a:pt x="80" y="256"/>
                        </a:lnTo>
                        <a:lnTo>
                          <a:pt x="80" y="256"/>
                        </a:lnTo>
                        <a:lnTo>
                          <a:pt x="80" y="256"/>
                        </a:lnTo>
                        <a:lnTo>
                          <a:pt x="80" y="256"/>
                        </a:lnTo>
                        <a:lnTo>
                          <a:pt x="80" y="258"/>
                        </a:lnTo>
                        <a:lnTo>
                          <a:pt x="78" y="258"/>
                        </a:lnTo>
                        <a:lnTo>
                          <a:pt x="78" y="258"/>
                        </a:lnTo>
                        <a:lnTo>
                          <a:pt x="78" y="258"/>
                        </a:lnTo>
                        <a:lnTo>
                          <a:pt x="78" y="260"/>
                        </a:lnTo>
                        <a:lnTo>
                          <a:pt x="78" y="260"/>
                        </a:lnTo>
                        <a:lnTo>
                          <a:pt x="76" y="260"/>
                        </a:lnTo>
                        <a:lnTo>
                          <a:pt x="76" y="260"/>
                        </a:lnTo>
                        <a:lnTo>
                          <a:pt x="76" y="260"/>
                        </a:lnTo>
                        <a:lnTo>
                          <a:pt x="74" y="260"/>
                        </a:lnTo>
                        <a:lnTo>
                          <a:pt x="74" y="262"/>
                        </a:lnTo>
                        <a:lnTo>
                          <a:pt x="74" y="262"/>
                        </a:lnTo>
                        <a:lnTo>
                          <a:pt x="74" y="262"/>
                        </a:lnTo>
                        <a:lnTo>
                          <a:pt x="74" y="262"/>
                        </a:lnTo>
                        <a:lnTo>
                          <a:pt x="74" y="262"/>
                        </a:lnTo>
                        <a:lnTo>
                          <a:pt x="72" y="262"/>
                        </a:lnTo>
                        <a:lnTo>
                          <a:pt x="72" y="262"/>
                        </a:lnTo>
                        <a:lnTo>
                          <a:pt x="72" y="262"/>
                        </a:lnTo>
                        <a:lnTo>
                          <a:pt x="70" y="262"/>
                        </a:lnTo>
                        <a:lnTo>
                          <a:pt x="70" y="264"/>
                        </a:lnTo>
                        <a:lnTo>
                          <a:pt x="70" y="264"/>
                        </a:lnTo>
                        <a:lnTo>
                          <a:pt x="70" y="264"/>
                        </a:lnTo>
                        <a:lnTo>
                          <a:pt x="68" y="264"/>
                        </a:lnTo>
                        <a:lnTo>
                          <a:pt x="68" y="266"/>
                        </a:lnTo>
                        <a:lnTo>
                          <a:pt x="68" y="266"/>
                        </a:lnTo>
                        <a:lnTo>
                          <a:pt x="68" y="266"/>
                        </a:lnTo>
                        <a:lnTo>
                          <a:pt x="67" y="266"/>
                        </a:lnTo>
                        <a:lnTo>
                          <a:pt x="67" y="266"/>
                        </a:lnTo>
                        <a:lnTo>
                          <a:pt x="67" y="266"/>
                        </a:lnTo>
                        <a:lnTo>
                          <a:pt x="67" y="268"/>
                        </a:lnTo>
                        <a:lnTo>
                          <a:pt x="67" y="268"/>
                        </a:lnTo>
                        <a:lnTo>
                          <a:pt x="65" y="268"/>
                        </a:lnTo>
                        <a:lnTo>
                          <a:pt x="65" y="268"/>
                        </a:lnTo>
                        <a:lnTo>
                          <a:pt x="65" y="268"/>
                        </a:lnTo>
                        <a:lnTo>
                          <a:pt x="63" y="268"/>
                        </a:lnTo>
                        <a:lnTo>
                          <a:pt x="63" y="268"/>
                        </a:lnTo>
                        <a:lnTo>
                          <a:pt x="63" y="270"/>
                        </a:lnTo>
                        <a:lnTo>
                          <a:pt x="63" y="270"/>
                        </a:lnTo>
                        <a:lnTo>
                          <a:pt x="63" y="270"/>
                        </a:lnTo>
                        <a:lnTo>
                          <a:pt x="61" y="270"/>
                        </a:lnTo>
                        <a:lnTo>
                          <a:pt x="61" y="270"/>
                        </a:lnTo>
                        <a:lnTo>
                          <a:pt x="61" y="270"/>
                        </a:lnTo>
                        <a:lnTo>
                          <a:pt x="59" y="270"/>
                        </a:lnTo>
                        <a:lnTo>
                          <a:pt x="59" y="270"/>
                        </a:lnTo>
                        <a:lnTo>
                          <a:pt x="59" y="270"/>
                        </a:lnTo>
                        <a:lnTo>
                          <a:pt x="57" y="270"/>
                        </a:lnTo>
                        <a:lnTo>
                          <a:pt x="57" y="270"/>
                        </a:lnTo>
                        <a:lnTo>
                          <a:pt x="57" y="270"/>
                        </a:lnTo>
                        <a:lnTo>
                          <a:pt x="55" y="270"/>
                        </a:lnTo>
                        <a:lnTo>
                          <a:pt x="55" y="270"/>
                        </a:lnTo>
                        <a:lnTo>
                          <a:pt x="55" y="270"/>
                        </a:lnTo>
                        <a:lnTo>
                          <a:pt x="53" y="270"/>
                        </a:lnTo>
                        <a:lnTo>
                          <a:pt x="53" y="272"/>
                        </a:lnTo>
                        <a:lnTo>
                          <a:pt x="53" y="272"/>
                        </a:lnTo>
                        <a:lnTo>
                          <a:pt x="51" y="272"/>
                        </a:lnTo>
                        <a:lnTo>
                          <a:pt x="51" y="272"/>
                        </a:lnTo>
                        <a:lnTo>
                          <a:pt x="51" y="272"/>
                        </a:lnTo>
                        <a:lnTo>
                          <a:pt x="51" y="272"/>
                        </a:lnTo>
                        <a:lnTo>
                          <a:pt x="49" y="272"/>
                        </a:lnTo>
                        <a:lnTo>
                          <a:pt x="49" y="272"/>
                        </a:lnTo>
                        <a:lnTo>
                          <a:pt x="47" y="272"/>
                        </a:lnTo>
                        <a:lnTo>
                          <a:pt x="47" y="272"/>
                        </a:lnTo>
                        <a:lnTo>
                          <a:pt x="47" y="272"/>
                        </a:lnTo>
                        <a:lnTo>
                          <a:pt x="47" y="272"/>
                        </a:lnTo>
                        <a:lnTo>
                          <a:pt x="47" y="272"/>
                        </a:lnTo>
                        <a:lnTo>
                          <a:pt x="45" y="272"/>
                        </a:lnTo>
                        <a:lnTo>
                          <a:pt x="45" y="272"/>
                        </a:lnTo>
                        <a:lnTo>
                          <a:pt x="45" y="272"/>
                        </a:lnTo>
                        <a:lnTo>
                          <a:pt x="45" y="272"/>
                        </a:lnTo>
                        <a:lnTo>
                          <a:pt x="44" y="272"/>
                        </a:lnTo>
                        <a:lnTo>
                          <a:pt x="44" y="272"/>
                        </a:lnTo>
                        <a:lnTo>
                          <a:pt x="42" y="272"/>
                        </a:lnTo>
                        <a:lnTo>
                          <a:pt x="42" y="272"/>
                        </a:lnTo>
                        <a:lnTo>
                          <a:pt x="42" y="272"/>
                        </a:lnTo>
                        <a:lnTo>
                          <a:pt x="42" y="272"/>
                        </a:lnTo>
                        <a:lnTo>
                          <a:pt x="40" y="272"/>
                        </a:lnTo>
                        <a:lnTo>
                          <a:pt x="40" y="272"/>
                        </a:lnTo>
                        <a:lnTo>
                          <a:pt x="40" y="272"/>
                        </a:lnTo>
                        <a:lnTo>
                          <a:pt x="40" y="270"/>
                        </a:lnTo>
                        <a:lnTo>
                          <a:pt x="40" y="270"/>
                        </a:lnTo>
                        <a:lnTo>
                          <a:pt x="38" y="270"/>
                        </a:lnTo>
                        <a:lnTo>
                          <a:pt x="38" y="270"/>
                        </a:lnTo>
                        <a:lnTo>
                          <a:pt x="36" y="270"/>
                        </a:lnTo>
                        <a:lnTo>
                          <a:pt x="36" y="270"/>
                        </a:lnTo>
                        <a:lnTo>
                          <a:pt x="36" y="270"/>
                        </a:lnTo>
                        <a:lnTo>
                          <a:pt x="34" y="270"/>
                        </a:lnTo>
                        <a:lnTo>
                          <a:pt x="34" y="270"/>
                        </a:lnTo>
                        <a:lnTo>
                          <a:pt x="34" y="270"/>
                        </a:lnTo>
                        <a:lnTo>
                          <a:pt x="34" y="270"/>
                        </a:lnTo>
                        <a:lnTo>
                          <a:pt x="32" y="270"/>
                        </a:lnTo>
                        <a:lnTo>
                          <a:pt x="32" y="270"/>
                        </a:lnTo>
                        <a:lnTo>
                          <a:pt x="34" y="270"/>
                        </a:lnTo>
                        <a:lnTo>
                          <a:pt x="34" y="268"/>
                        </a:lnTo>
                        <a:lnTo>
                          <a:pt x="34" y="268"/>
                        </a:lnTo>
                        <a:lnTo>
                          <a:pt x="32" y="268"/>
                        </a:lnTo>
                        <a:lnTo>
                          <a:pt x="32" y="268"/>
                        </a:lnTo>
                        <a:lnTo>
                          <a:pt x="32" y="266"/>
                        </a:lnTo>
                        <a:lnTo>
                          <a:pt x="30" y="266"/>
                        </a:lnTo>
                        <a:lnTo>
                          <a:pt x="30" y="266"/>
                        </a:lnTo>
                        <a:lnTo>
                          <a:pt x="30" y="266"/>
                        </a:lnTo>
                        <a:lnTo>
                          <a:pt x="28" y="266"/>
                        </a:lnTo>
                        <a:lnTo>
                          <a:pt x="28" y="266"/>
                        </a:lnTo>
                        <a:lnTo>
                          <a:pt x="28" y="266"/>
                        </a:lnTo>
                        <a:lnTo>
                          <a:pt x="28" y="266"/>
                        </a:lnTo>
                        <a:lnTo>
                          <a:pt x="26" y="266"/>
                        </a:lnTo>
                        <a:lnTo>
                          <a:pt x="26" y="264"/>
                        </a:lnTo>
                        <a:lnTo>
                          <a:pt x="26" y="264"/>
                        </a:lnTo>
                        <a:lnTo>
                          <a:pt x="24" y="264"/>
                        </a:lnTo>
                        <a:lnTo>
                          <a:pt x="24" y="264"/>
                        </a:lnTo>
                        <a:lnTo>
                          <a:pt x="24" y="264"/>
                        </a:lnTo>
                        <a:lnTo>
                          <a:pt x="24" y="264"/>
                        </a:lnTo>
                        <a:lnTo>
                          <a:pt x="23" y="264"/>
                        </a:lnTo>
                        <a:lnTo>
                          <a:pt x="23" y="264"/>
                        </a:lnTo>
                        <a:lnTo>
                          <a:pt x="23" y="262"/>
                        </a:lnTo>
                        <a:lnTo>
                          <a:pt x="21" y="262"/>
                        </a:lnTo>
                        <a:lnTo>
                          <a:pt x="21" y="262"/>
                        </a:lnTo>
                        <a:lnTo>
                          <a:pt x="21" y="262"/>
                        </a:lnTo>
                        <a:lnTo>
                          <a:pt x="21" y="262"/>
                        </a:lnTo>
                        <a:lnTo>
                          <a:pt x="19" y="262"/>
                        </a:lnTo>
                        <a:lnTo>
                          <a:pt x="19" y="262"/>
                        </a:lnTo>
                        <a:lnTo>
                          <a:pt x="19" y="262"/>
                        </a:lnTo>
                        <a:lnTo>
                          <a:pt x="19" y="262"/>
                        </a:lnTo>
                        <a:lnTo>
                          <a:pt x="17" y="262"/>
                        </a:lnTo>
                        <a:lnTo>
                          <a:pt x="17" y="260"/>
                        </a:lnTo>
                        <a:lnTo>
                          <a:pt x="17" y="260"/>
                        </a:lnTo>
                        <a:lnTo>
                          <a:pt x="17" y="260"/>
                        </a:lnTo>
                        <a:lnTo>
                          <a:pt x="15" y="260"/>
                        </a:lnTo>
                        <a:lnTo>
                          <a:pt x="15" y="258"/>
                        </a:lnTo>
                        <a:lnTo>
                          <a:pt x="15" y="258"/>
                        </a:lnTo>
                        <a:lnTo>
                          <a:pt x="15" y="258"/>
                        </a:lnTo>
                        <a:lnTo>
                          <a:pt x="15" y="258"/>
                        </a:lnTo>
                        <a:lnTo>
                          <a:pt x="15" y="256"/>
                        </a:lnTo>
                        <a:lnTo>
                          <a:pt x="13" y="256"/>
                        </a:lnTo>
                        <a:lnTo>
                          <a:pt x="13" y="256"/>
                        </a:lnTo>
                        <a:lnTo>
                          <a:pt x="13" y="255"/>
                        </a:lnTo>
                        <a:lnTo>
                          <a:pt x="15" y="255"/>
                        </a:lnTo>
                        <a:lnTo>
                          <a:pt x="15" y="255"/>
                        </a:lnTo>
                        <a:lnTo>
                          <a:pt x="15" y="255"/>
                        </a:lnTo>
                        <a:lnTo>
                          <a:pt x="15" y="255"/>
                        </a:lnTo>
                        <a:lnTo>
                          <a:pt x="15" y="255"/>
                        </a:lnTo>
                        <a:lnTo>
                          <a:pt x="13" y="255"/>
                        </a:lnTo>
                        <a:lnTo>
                          <a:pt x="13" y="253"/>
                        </a:lnTo>
                        <a:lnTo>
                          <a:pt x="13" y="253"/>
                        </a:lnTo>
                        <a:lnTo>
                          <a:pt x="15" y="253"/>
                        </a:lnTo>
                        <a:lnTo>
                          <a:pt x="15" y="253"/>
                        </a:lnTo>
                        <a:lnTo>
                          <a:pt x="15" y="251"/>
                        </a:lnTo>
                        <a:lnTo>
                          <a:pt x="15" y="251"/>
                        </a:lnTo>
                        <a:lnTo>
                          <a:pt x="15" y="249"/>
                        </a:lnTo>
                        <a:lnTo>
                          <a:pt x="15" y="249"/>
                        </a:lnTo>
                        <a:lnTo>
                          <a:pt x="15" y="247"/>
                        </a:lnTo>
                        <a:lnTo>
                          <a:pt x="15" y="247"/>
                        </a:lnTo>
                        <a:lnTo>
                          <a:pt x="17" y="247"/>
                        </a:lnTo>
                        <a:lnTo>
                          <a:pt x="17" y="247"/>
                        </a:lnTo>
                        <a:lnTo>
                          <a:pt x="19" y="247"/>
                        </a:lnTo>
                        <a:lnTo>
                          <a:pt x="19" y="247"/>
                        </a:lnTo>
                        <a:lnTo>
                          <a:pt x="19" y="247"/>
                        </a:lnTo>
                        <a:lnTo>
                          <a:pt x="19" y="245"/>
                        </a:lnTo>
                        <a:lnTo>
                          <a:pt x="19" y="245"/>
                        </a:lnTo>
                        <a:lnTo>
                          <a:pt x="19" y="245"/>
                        </a:lnTo>
                        <a:lnTo>
                          <a:pt x="19" y="245"/>
                        </a:lnTo>
                        <a:lnTo>
                          <a:pt x="17" y="245"/>
                        </a:lnTo>
                        <a:lnTo>
                          <a:pt x="17" y="245"/>
                        </a:lnTo>
                        <a:lnTo>
                          <a:pt x="17" y="245"/>
                        </a:lnTo>
                        <a:lnTo>
                          <a:pt x="15" y="245"/>
                        </a:lnTo>
                        <a:lnTo>
                          <a:pt x="15" y="245"/>
                        </a:lnTo>
                        <a:lnTo>
                          <a:pt x="15" y="245"/>
                        </a:lnTo>
                        <a:lnTo>
                          <a:pt x="15" y="247"/>
                        </a:lnTo>
                        <a:lnTo>
                          <a:pt x="15" y="247"/>
                        </a:lnTo>
                        <a:lnTo>
                          <a:pt x="15" y="247"/>
                        </a:lnTo>
                        <a:lnTo>
                          <a:pt x="13" y="247"/>
                        </a:lnTo>
                        <a:lnTo>
                          <a:pt x="13" y="249"/>
                        </a:lnTo>
                        <a:lnTo>
                          <a:pt x="13" y="249"/>
                        </a:lnTo>
                        <a:lnTo>
                          <a:pt x="13" y="249"/>
                        </a:lnTo>
                        <a:lnTo>
                          <a:pt x="13" y="247"/>
                        </a:lnTo>
                        <a:lnTo>
                          <a:pt x="11" y="247"/>
                        </a:lnTo>
                        <a:lnTo>
                          <a:pt x="11" y="249"/>
                        </a:lnTo>
                        <a:lnTo>
                          <a:pt x="11" y="249"/>
                        </a:lnTo>
                        <a:lnTo>
                          <a:pt x="9" y="249"/>
                        </a:lnTo>
                        <a:lnTo>
                          <a:pt x="9" y="249"/>
                        </a:lnTo>
                        <a:lnTo>
                          <a:pt x="9" y="249"/>
                        </a:lnTo>
                        <a:lnTo>
                          <a:pt x="9" y="247"/>
                        </a:lnTo>
                        <a:lnTo>
                          <a:pt x="9" y="247"/>
                        </a:lnTo>
                        <a:lnTo>
                          <a:pt x="9" y="245"/>
                        </a:lnTo>
                        <a:lnTo>
                          <a:pt x="9" y="245"/>
                        </a:lnTo>
                        <a:lnTo>
                          <a:pt x="9" y="245"/>
                        </a:lnTo>
                        <a:lnTo>
                          <a:pt x="7" y="245"/>
                        </a:lnTo>
                        <a:lnTo>
                          <a:pt x="7" y="243"/>
                        </a:lnTo>
                        <a:lnTo>
                          <a:pt x="7" y="243"/>
                        </a:lnTo>
                        <a:lnTo>
                          <a:pt x="9" y="243"/>
                        </a:lnTo>
                        <a:lnTo>
                          <a:pt x="9" y="243"/>
                        </a:lnTo>
                        <a:lnTo>
                          <a:pt x="9" y="241"/>
                        </a:lnTo>
                        <a:lnTo>
                          <a:pt x="9" y="241"/>
                        </a:lnTo>
                        <a:lnTo>
                          <a:pt x="9" y="239"/>
                        </a:lnTo>
                        <a:lnTo>
                          <a:pt x="9" y="239"/>
                        </a:lnTo>
                        <a:lnTo>
                          <a:pt x="9" y="239"/>
                        </a:lnTo>
                        <a:lnTo>
                          <a:pt x="7" y="239"/>
                        </a:lnTo>
                        <a:lnTo>
                          <a:pt x="7" y="237"/>
                        </a:lnTo>
                        <a:lnTo>
                          <a:pt x="7" y="237"/>
                        </a:lnTo>
                        <a:lnTo>
                          <a:pt x="7" y="237"/>
                        </a:lnTo>
                        <a:lnTo>
                          <a:pt x="7" y="237"/>
                        </a:lnTo>
                        <a:lnTo>
                          <a:pt x="7" y="235"/>
                        </a:lnTo>
                        <a:lnTo>
                          <a:pt x="7" y="235"/>
                        </a:lnTo>
                        <a:lnTo>
                          <a:pt x="7" y="235"/>
                        </a:lnTo>
                        <a:lnTo>
                          <a:pt x="7" y="233"/>
                        </a:lnTo>
                        <a:lnTo>
                          <a:pt x="7" y="233"/>
                        </a:lnTo>
                        <a:lnTo>
                          <a:pt x="7" y="232"/>
                        </a:lnTo>
                        <a:lnTo>
                          <a:pt x="7" y="232"/>
                        </a:lnTo>
                        <a:lnTo>
                          <a:pt x="7" y="232"/>
                        </a:lnTo>
                        <a:lnTo>
                          <a:pt x="7" y="232"/>
                        </a:lnTo>
                        <a:lnTo>
                          <a:pt x="7" y="232"/>
                        </a:lnTo>
                        <a:lnTo>
                          <a:pt x="7" y="232"/>
                        </a:lnTo>
                        <a:lnTo>
                          <a:pt x="5" y="232"/>
                        </a:lnTo>
                        <a:lnTo>
                          <a:pt x="5" y="230"/>
                        </a:lnTo>
                        <a:lnTo>
                          <a:pt x="5" y="230"/>
                        </a:lnTo>
                        <a:lnTo>
                          <a:pt x="7" y="230"/>
                        </a:lnTo>
                        <a:lnTo>
                          <a:pt x="7" y="230"/>
                        </a:lnTo>
                        <a:lnTo>
                          <a:pt x="7" y="228"/>
                        </a:lnTo>
                        <a:lnTo>
                          <a:pt x="5" y="228"/>
                        </a:lnTo>
                        <a:lnTo>
                          <a:pt x="5" y="228"/>
                        </a:lnTo>
                        <a:lnTo>
                          <a:pt x="5" y="226"/>
                        </a:lnTo>
                        <a:lnTo>
                          <a:pt x="5" y="226"/>
                        </a:lnTo>
                        <a:lnTo>
                          <a:pt x="5" y="226"/>
                        </a:lnTo>
                        <a:lnTo>
                          <a:pt x="3" y="226"/>
                        </a:lnTo>
                        <a:lnTo>
                          <a:pt x="3" y="224"/>
                        </a:lnTo>
                        <a:lnTo>
                          <a:pt x="3" y="224"/>
                        </a:lnTo>
                        <a:lnTo>
                          <a:pt x="3" y="222"/>
                        </a:lnTo>
                        <a:lnTo>
                          <a:pt x="3" y="222"/>
                        </a:lnTo>
                        <a:lnTo>
                          <a:pt x="3" y="222"/>
                        </a:lnTo>
                        <a:lnTo>
                          <a:pt x="3" y="222"/>
                        </a:lnTo>
                        <a:lnTo>
                          <a:pt x="3" y="220"/>
                        </a:lnTo>
                        <a:lnTo>
                          <a:pt x="3" y="220"/>
                        </a:lnTo>
                        <a:lnTo>
                          <a:pt x="3" y="220"/>
                        </a:lnTo>
                        <a:lnTo>
                          <a:pt x="1" y="220"/>
                        </a:lnTo>
                        <a:lnTo>
                          <a:pt x="1" y="218"/>
                        </a:lnTo>
                        <a:lnTo>
                          <a:pt x="1" y="218"/>
                        </a:lnTo>
                        <a:lnTo>
                          <a:pt x="1" y="218"/>
                        </a:lnTo>
                        <a:lnTo>
                          <a:pt x="1" y="216"/>
                        </a:lnTo>
                        <a:lnTo>
                          <a:pt x="1" y="216"/>
                        </a:lnTo>
                        <a:lnTo>
                          <a:pt x="1" y="216"/>
                        </a:lnTo>
                        <a:lnTo>
                          <a:pt x="1" y="214"/>
                        </a:lnTo>
                        <a:lnTo>
                          <a:pt x="0" y="214"/>
                        </a:lnTo>
                        <a:lnTo>
                          <a:pt x="0" y="214"/>
                        </a:lnTo>
                        <a:lnTo>
                          <a:pt x="1" y="214"/>
                        </a:lnTo>
                        <a:lnTo>
                          <a:pt x="1" y="214"/>
                        </a:lnTo>
                        <a:lnTo>
                          <a:pt x="1" y="214"/>
                        </a:lnTo>
                        <a:lnTo>
                          <a:pt x="1" y="214"/>
                        </a:lnTo>
                        <a:lnTo>
                          <a:pt x="1" y="214"/>
                        </a:lnTo>
                        <a:lnTo>
                          <a:pt x="1" y="212"/>
                        </a:lnTo>
                        <a:lnTo>
                          <a:pt x="1" y="212"/>
                        </a:lnTo>
                        <a:lnTo>
                          <a:pt x="1" y="212"/>
                        </a:lnTo>
                        <a:lnTo>
                          <a:pt x="1" y="212"/>
                        </a:lnTo>
                        <a:lnTo>
                          <a:pt x="1" y="210"/>
                        </a:lnTo>
                        <a:lnTo>
                          <a:pt x="1" y="210"/>
                        </a:lnTo>
                        <a:lnTo>
                          <a:pt x="0" y="210"/>
                        </a:lnTo>
                        <a:lnTo>
                          <a:pt x="0" y="210"/>
                        </a:lnTo>
                        <a:lnTo>
                          <a:pt x="0" y="210"/>
                        </a:lnTo>
                        <a:lnTo>
                          <a:pt x="0" y="209"/>
                        </a:lnTo>
                        <a:lnTo>
                          <a:pt x="0" y="209"/>
                        </a:lnTo>
                        <a:lnTo>
                          <a:pt x="0" y="209"/>
                        </a:lnTo>
                        <a:lnTo>
                          <a:pt x="1" y="209"/>
                        </a:lnTo>
                        <a:lnTo>
                          <a:pt x="1" y="207"/>
                        </a:lnTo>
                        <a:lnTo>
                          <a:pt x="1" y="207"/>
                        </a:lnTo>
                        <a:lnTo>
                          <a:pt x="1" y="207"/>
                        </a:lnTo>
                        <a:lnTo>
                          <a:pt x="1" y="207"/>
                        </a:lnTo>
                        <a:lnTo>
                          <a:pt x="0" y="207"/>
                        </a:lnTo>
                        <a:lnTo>
                          <a:pt x="0" y="207"/>
                        </a:lnTo>
                        <a:lnTo>
                          <a:pt x="1" y="207"/>
                        </a:lnTo>
                        <a:lnTo>
                          <a:pt x="1" y="205"/>
                        </a:lnTo>
                        <a:lnTo>
                          <a:pt x="0" y="205"/>
                        </a:lnTo>
                        <a:lnTo>
                          <a:pt x="0" y="205"/>
                        </a:lnTo>
                        <a:lnTo>
                          <a:pt x="0" y="203"/>
                        </a:lnTo>
                        <a:lnTo>
                          <a:pt x="1" y="203"/>
                        </a:lnTo>
                        <a:lnTo>
                          <a:pt x="1" y="203"/>
                        </a:lnTo>
                        <a:lnTo>
                          <a:pt x="1" y="203"/>
                        </a:lnTo>
                        <a:lnTo>
                          <a:pt x="1" y="203"/>
                        </a:lnTo>
                        <a:lnTo>
                          <a:pt x="3" y="203"/>
                        </a:lnTo>
                        <a:lnTo>
                          <a:pt x="3" y="203"/>
                        </a:lnTo>
                        <a:lnTo>
                          <a:pt x="3" y="201"/>
                        </a:lnTo>
                        <a:lnTo>
                          <a:pt x="3" y="201"/>
                        </a:lnTo>
                        <a:lnTo>
                          <a:pt x="5" y="201"/>
                        </a:lnTo>
                        <a:lnTo>
                          <a:pt x="5" y="201"/>
                        </a:lnTo>
                        <a:lnTo>
                          <a:pt x="5" y="201"/>
                        </a:lnTo>
                        <a:lnTo>
                          <a:pt x="7" y="201"/>
                        </a:lnTo>
                        <a:lnTo>
                          <a:pt x="7" y="199"/>
                        </a:lnTo>
                        <a:lnTo>
                          <a:pt x="7" y="199"/>
                        </a:lnTo>
                        <a:lnTo>
                          <a:pt x="5" y="199"/>
                        </a:lnTo>
                        <a:lnTo>
                          <a:pt x="5" y="199"/>
                        </a:lnTo>
                        <a:lnTo>
                          <a:pt x="5" y="199"/>
                        </a:lnTo>
                        <a:lnTo>
                          <a:pt x="3" y="199"/>
                        </a:lnTo>
                        <a:lnTo>
                          <a:pt x="3" y="199"/>
                        </a:lnTo>
                        <a:lnTo>
                          <a:pt x="3" y="199"/>
                        </a:lnTo>
                        <a:lnTo>
                          <a:pt x="3" y="199"/>
                        </a:lnTo>
                        <a:lnTo>
                          <a:pt x="1" y="199"/>
                        </a:lnTo>
                        <a:lnTo>
                          <a:pt x="1" y="199"/>
                        </a:lnTo>
                        <a:lnTo>
                          <a:pt x="1" y="199"/>
                        </a:lnTo>
                        <a:lnTo>
                          <a:pt x="1" y="197"/>
                        </a:lnTo>
                        <a:lnTo>
                          <a:pt x="1" y="197"/>
                        </a:lnTo>
                        <a:lnTo>
                          <a:pt x="1" y="197"/>
                        </a:lnTo>
                        <a:lnTo>
                          <a:pt x="1" y="197"/>
                        </a:lnTo>
                        <a:lnTo>
                          <a:pt x="1" y="197"/>
                        </a:lnTo>
                        <a:lnTo>
                          <a:pt x="1" y="195"/>
                        </a:lnTo>
                        <a:lnTo>
                          <a:pt x="3" y="195"/>
                        </a:lnTo>
                        <a:lnTo>
                          <a:pt x="3" y="195"/>
                        </a:lnTo>
                        <a:lnTo>
                          <a:pt x="1" y="195"/>
                        </a:lnTo>
                        <a:lnTo>
                          <a:pt x="1" y="193"/>
                        </a:lnTo>
                        <a:lnTo>
                          <a:pt x="1" y="193"/>
                        </a:lnTo>
                        <a:lnTo>
                          <a:pt x="1" y="191"/>
                        </a:lnTo>
                        <a:lnTo>
                          <a:pt x="3" y="191"/>
                        </a:lnTo>
                        <a:lnTo>
                          <a:pt x="3" y="191"/>
                        </a:lnTo>
                        <a:lnTo>
                          <a:pt x="3" y="191"/>
                        </a:lnTo>
                        <a:lnTo>
                          <a:pt x="3" y="191"/>
                        </a:lnTo>
                        <a:lnTo>
                          <a:pt x="5" y="191"/>
                        </a:lnTo>
                        <a:lnTo>
                          <a:pt x="5" y="191"/>
                        </a:lnTo>
                        <a:lnTo>
                          <a:pt x="5" y="189"/>
                        </a:lnTo>
                        <a:lnTo>
                          <a:pt x="5" y="189"/>
                        </a:lnTo>
                        <a:lnTo>
                          <a:pt x="5" y="189"/>
                        </a:lnTo>
                        <a:lnTo>
                          <a:pt x="5" y="189"/>
                        </a:lnTo>
                        <a:lnTo>
                          <a:pt x="5" y="189"/>
                        </a:lnTo>
                        <a:lnTo>
                          <a:pt x="7" y="189"/>
                        </a:lnTo>
                        <a:lnTo>
                          <a:pt x="7" y="189"/>
                        </a:lnTo>
                        <a:lnTo>
                          <a:pt x="7" y="189"/>
                        </a:lnTo>
                        <a:lnTo>
                          <a:pt x="9" y="189"/>
                        </a:lnTo>
                        <a:lnTo>
                          <a:pt x="9" y="189"/>
                        </a:lnTo>
                        <a:lnTo>
                          <a:pt x="9" y="189"/>
                        </a:lnTo>
                        <a:lnTo>
                          <a:pt x="9" y="187"/>
                        </a:lnTo>
                        <a:lnTo>
                          <a:pt x="9" y="187"/>
                        </a:lnTo>
                        <a:lnTo>
                          <a:pt x="9" y="187"/>
                        </a:lnTo>
                        <a:lnTo>
                          <a:pt x="7" y="187"/>
                        </a:lnTo>
                        <a:lnTo>
                          <a:pt x="7" y="187"/>
                        </a:lnTo>
                        <a:lnTo>
                          <a:pt x="7" y="187"/>
                        </a:lnTo>
                        <a:lnTo>
                          <a:pt x="7" y="186"/>
                        </a:lnTo>
                        <a:lnTo>
                          <a:pt x="7" y="186"/>
                        </a:lnTo>
                        <a:lnTo>
                          <a:pt x="7" y="186"/>
                        </a:lnTo>
                        <a:lnTo>
                          <a:pt x="9" y="186"/>
                        </a:lnTo>
                        <a:lnTo>
                          <a:pt x="9" y="184"/>
                        </a:lnTo>
                        <a:lnTo>
                          <a:pt x="9" y="184"/>
                        </a:lnTo>
                        <a:lnTo>
                          <a:pt x="9" y="184"/>
                        </a:lnTo>
                        <a:lnTo>
                          <a:pt x="9" y="186"/>
                        </a:lnTo>
                        <a:lnTo>
                          <a:pt x="11" y="186"/>
                        </a:lnTo>
                        <a:lnTo>
                          <a:pt x="11" y="186"/>
                        </a:lnTo>
                        <a:lnTo>
                          <a:pt x="11" y="184"/>
                        </a:lnTo>
                        <a:lnTo>
                          <a:pt x="13" y="184"/>
                        </a:lnTo>
                        <a:lnTo>
                          <a:pt x="13" y="184"/>
                        </a:lnTo>
                        <a:lnTo>
                          <a:pt x="13" y="184"/>
                        </a:lnTo>
                        <a:lnTo>
                          <a:pt x="13" y="184"/>
                        </a:lnTo>
                        <a:lnTo>
                          <a:pt x="13" y="182"/>
                        </a:lnTo>
                        <a:lnTo>
                          <a:pt x="13" y="182"/>
                        </a:lnTo>
                        <a:lnTo>
                          <a:pt x="15" y="182"/>
                        </a:lnTo>
                        <a:lnTo>
                          <a:pt x="15" y="182"/>
                        </a:lnTo>
                        <a:lnTo>
                          <a:pt x="15" y="182"/>
                        </a:lnTo>
                        <a:lnTo>
                          <a:pt x="15" y="182"/>
                        </a:lnTo>
                        <a:lnTo>
                          <a:pt x="15" y="180"/>
                        </a:lnTo>
                        <a:lnTo>
                          <a:pt x="17" y="180"/>
                        </a:lnTo>
                        <a:lnTo>
                          <a:pt x="17" y="182"/>
                        </a:lnTo>
                        <a:lnTo>
                          <a:pt x="17" y="182"/>
                        </a:lnTo>
                        <a:lnTo>
                          <a:pt x="19" y="182"/>
                        </a:lnTo>
                        <a:lnTo>
                          <a:pt x="19" y="182"/>
                        </a:lnTo>
                        <a:lnTo>
                          <a:pt x="19" y="182"/>
                        </a:lnTo>
                        <a:lnTo>
                          <a:pt x="19" y="182"/>
                        </a:lnTo>
                        <a:lnTo>
                          <a:pt x="19" y="182"/>
                        </a:lnTo>
                        <a:lnTo>
                          <a:pt x="21" y="182"/>
                        </a:lnTo>
                        <a:lnTo>
                          <a:pt x="21" y="182"/>
                        </a:lnTo>
                        <a:lnTo>
                          <a:pt x="21" y="180"/>
                        </a:lnTo>
                        <a:lnTo>
                          <a:pt x="21" y="180"/>
                        </a:lnTo>
                        <a:lnTo>
                          <a:pt x="21" y="180"/>
                        </a:lnTo>
                        <a:lnTo>
                          <a:pt x="23" y="180"/>
                        </a:lnTo>
                        <a:lnTo>
                          <a:pt x="23" y="180"/>
                        </a:lnTo>
                        <a:lnTo>
                          <a:pt x="23" y="178"/>
                        </a:lnTo>
                        <a:lnTo>
                          <a:pt x="23" y="178"/>
                        </a:lnTo>
                        <a:lnTo>
                          <a:pt x="24" y="178"/>
                        </a:lnTo>
                        <a:lnTo>
                          <a:pt x="24" y="176"/>
                        </a:lnTo>
                        <a:lnTo>
                          <a:pt x="24" y="176"/>
                        </a:lnTo>
                        <a:lnTo>
                          <a:pt x="24" y="176"/>
                        </a:lnTo>
                        <a:lnTo>
                          <a:pt x="24" y="176"/>
                        </a:lnTo>
                        <a:lnTo>
                          <a:pt x="26" y="176"/>
                        </a:lnTo>
                        <a:lnTo>
                          <a:pt x="26" y="174"/>
                        </a:lnTo>
                        <a:lnTo>
                          <a:pt x="26" y="174"/>
                        </a:lnTo>
                        <a:lnTo>
                          <a:pt x="28" y="174"/>
                        </a:lnTo>
                        <a:lnTo>
                          <a:pt x="28" y="174"/>
                        </a:lnTo>
                        <a:lnTo>
                          <a:pt x="28" y="174"/>
                        </a:lnTo>
                        <a:lnTo>
                          <a:pt x="28" y="174"/>
                        </a:lnTo>
                        <a:lnTo>
                          <a:pt x="28" y="174"/>
                        </a:lnTo>
                        <a:lnTo>
                          <a:pt x="30" y="174"/>
                        </a:lnTo>
                        <a:lnTo>
                          <a:pt x="30" y="174"/>
                        </a:lnTo>
                        <a:lnTo>
                          <a:pt x="30" y="174"/>
                        </a:lnTo>
                        <a:lnTo>
                          <a:pt x="30" y="172"/>
                        </a:lnTo>
                        <a:lnTo>
                          <a:pt x="32" y="172"/>
                        </a:lnTo>
                        <a:lnTo>
                          <a:pt x="32" y="172"/>
                        </a:lnTo>
                        <a:lnTo>
                          <a:pt x="34" y="172"/>
                        </a:lnTo>
                        <a:lnTo>
                          <a:pt x="34" y="172"/>
                        </a:lnTo>
                        <a:lnTo>
                          <a:pt x="34" y="174"/>
                        </a:lnTo>
                        <a:lnTo>
                          <a:pt x="34" y="174"/>
                        </a:lnTo>
                        <a:lnTo>
                          <a:pt x="36" y="174"/>
                        </a:lnTo>
                        <a:lnTo>
                          <a:pt x="36" y="174"/>
                        </a:lnTo>
                        <a:lnTo>
                          <a:pt x="36" y="174"/>
                        </a:lnTo>
                        <a:lnTo>
                          <a:pt x="36" y="174"/>
                        </a:lnTo>
                        <a:lnTo>
                          <a:pt x="36" y="172"/>
                        </a:lnTo>
                        <a:lnTo>
                          <a:pt x="36" y="172"/>
                        </a:lnTo>
                        <a:lnTo>
                          <a:pt x="36" y="172"/>
                        </a:lnTo>
                        <a:lnTo>
                          <a:pt x="36" y="170"/>
                        </a:lnTo>
                        <a:lnTo>
                          <a:pt x="38" y="170"/>
                        </a:lnTo>
                        <a:lnTo>
                          <a:pt x="38" y="170"/>
                        </a:lnTo>
                        <a:lnTo>
                          <a:pt x="38" y="170"/>
                        </a:lnTo>
                        <a:lnTo>
                          <a:pt x="40" y="170"/>
                        </a:lnTo>
                        <a:lnTo>
                          <a:pt x="40" y="170"/>
                        </a:lnTo>
                        <a:lnTo>
                          <a:pt x="40" y="170"/>
                        </a:lnTo>
                        <a:lnTo>
                          <a:pt x="40" y="168"/>
                        </a:lnTo>
                        <a:lnTo>
                          <a:pt x="42" y="168"/>
                        </a:lnTo>
                        <a:lnTo>
                          <a:pt x="42" y="168"/>
                        </a:lnTo>
                        <a:lnTo>
                          <a:pt x="42" y="168"/>
                        </a:lnTo>
                        <a:lnTo>
                          <a:pt x="42" y="168"/>
                        </a:lnTo>
                        <a:lnTo>
                          <a:pt x="44" y="168"/>
                        </a:lnTo>
                        <a:lnTo>
                          <a:pt x="44" y="168"/>
                        </a:lnTo>
                        <a:lnTo>
                          <a:pt x="45" y="168"/>
                        </a:lnTo>
                        <a:lnTo>
                          <a:pt x="45" y="168"/>
                        </a:lnTo>
                        <a:lnTo>
                          <a:pt x="45" y="168"/>
                        </a:lnTo>
                        <a:lnTo>
                          <a:pt x="47" y="168"/>
                        </a:lnTo>
                        <a:lnTo>
                          <a:pt x="47" y="166"/>
                        </a:lnTo>
                        <a:lnTo>
                          <a:pt x="47" y="166"/>
                        </a:lnTo>
                        <a:lnTo>
                          <a:pt x="47" y="166"/>
                        </a:lnTo>
                        <a:lnTo>
                          <a:pt x="49" y="166"/>
                        </a:lnTo>
                        <a:lnTo>
                          <a:pt x="49" y="166"/>
                        </a:lnTo>
                        <a:lnTo>
                          <a:pt x="49" y="166"/>
                        </a:lnTo>
                        <a:lnTo>
                          <a:pt x="51" y="166"/>
                        </a:lnTo>
                        <a:lnTo>
                          <a:pt x="51" y="166"/>
                        </a:lnTo>
                        <a:lnTo>
                          <a:pt x="51" y="166"/>
                        </a:lnTo>
                        <a:lnTo>
                          <a:pt x="51" y="166"/>
                        </a:lnTo>
                        <a:lnTo>
                          <a:pt x="53" y="166"/>
                        </a:lnTo>
                        <a:lnTo>
                          <a:pt x="53" y="166"/>
                        </a:lnTo>
                        <a:lnTo>
                          <a:pt x="55" y="166"/>
                        </a:lnTo>
                        <a:lnTo>
                          <a:pt x="55" y="166"/>
                        </a:lnTo>
                        <a:lnTo>
                          <a:pt x="55" y="164"/>
                        </a:lnTo>
                        <a:lnTo>
                          <a:pt x="55" y="164"/>
                        </a:lnTo>
                        <a:lnTo>
                          <a:pt x="57" y="164"/>
                        </a:lnTo>
                        <a:lnTo>
                          <a:pt x="57" y="164"/>
                        </a:lnTo>
                        <a:lnTo>
                          <a:pt x="57" y="164"/>
                        </a:lnTo>
                        <a:lnTo>
                          <a:pt x="57" y="164"/>
                        </a:lnTo>
                        <a:lnTo>
                          <a:pt x="57" y="163"/>
                        </a:lnTo>
                        <a:lnTo>
                          <a:pt x="57" y="163"/>
                        </a:lnTo>
                        <a:lnTo>
                          <a:pt x="57" y="163"/>
                        </a:lnTo>
                        <a:lnTo>
                          <a:pt x="57" y="163"/>
                        </a:lnTo>
                        <a:lnTo>
                          <a:pt x="55" y="163"/>
                        </a:lnTo>
                        <a:lnTo>
                          <a:pt x="55" y="163"/>
                        </a:lnTo>
                        <a:lnTo>
                          <a:pt x="55" y="163"/>
                        </a:lnTo>
                        <a:lnTo>
                          <a:pt x="55" y="163"/>
                        </a:lnTo>
                        <a:lnTo>
                          <a:pt x="55" y="163"/>
                        </a:lnTo>
                        <a:lnTo>
                          <a:pt x="55" y="161"/>
                        </a:lnTo>
                        <a:lnTo>
                          <a:pt x="55" y="161"/>
                        </a:lnTo>
                        <a:lnTo>
                          <a:pt x="55" y="159"/>
                        </a:lnTo>
                        <a:lnTo>
                          <a:pt x="55" y="159"/>
                        </a:lnTo>
                        <a:lnTo>
                          <a:pt x="55" y="159"/>
                        </a:lnTo>
                        <a:lnTo>
                          <a:pt x="57" y="159"/>
                        </a:lnTo>
                        <a:lnTo>
                          <a:pt x="57" y="159"/>
                        </a:lnTo>
                        <a:lnTo>
                          <a:pt x="57" y="159"/>
                        </a:lnTo>
                        <a:lnTo>
                          <a:pt x="57" y="159"/>
                        </a:lnTo>
                        <a:lnTo>
                          <a:pt x="59" y="159"/>
                        </a:lnTo>
                        <a:lnTo>
                          <a:pt x="59" y="159"/>
                        </a:lnTo>
                        <a:lnTo>
                          <a:pt x="61" y="159"/>
                        </a:lnTo>
                        <a:lnTo>
                          <a:pt x="61" y="159"/>
                        </a:lnTo>
                        <a:lnTo>
                          <a:pt x="61" y="159"/>
                        </a:lnTo>
                        <a:lnTo>
                          <a:pt x="61" y="159"/>
                        </a:lnTo>
                        <a:lnTo>
                          <a:pt x="61" y="159"/>
                        </a:lnTo>
                        <a:lnTo>
                          <a:pt x="61" y="157"/>
                        </a:lnTo>
                        <a:lnTo>
                          <a:pt x="63" y="157"/>
                        </a:lnTo>
                        <a:lnTo>
                          <a:pt x="63" y="157"/>
                        </a:lnTo>
                        <a:lnTo>
                          <a:pt x="63" y="157"/>
                        </a:lnTo>
                        <a:lnTo>
                          <a:pt x="63" y="157"/>
                        </a:lnTo>
                        <a:lnTo>
                          <a:pt x="63" y="157"/>
                        </a:lnTo>
                        <a:lnTo>
                          <a:pt x="65" y="157"/>
                        </a:lnTo>
                        <a:lnTo>
                          <a:pt x="65" y="157"/>
                        </a:lnTo>
                        <a:lnTo>
                          <a:pt x="67" y="157"/>
                        </a:lnTo>
                        <a:lnTo>
                          <a:pt x="67" y="157"/>
                        </a:lnTo>
                        <a:lnTo>
                          <a:pt x="67" y="157"/>
                        </a:lnTo>
                        <a:lnTo>
                          <a:pt x="67" y="155"/>
                        </a:lnTo>
                        <a:lnTo>
                          <a:pt x="67" y="155"/>
                        </a:lnTo>
                        <a:lnTo>
                          <a:pt x="67" y="155"/>
                        </a:lnTo>
                        <a:lnTo>
                          <a:pt x="65" y="155"/>
                        </a:lnTo>
                        <a:lnTo>
                          <a:pt x="65" y="155"/>
                        </a:lnTo>
                        <a:lnTo>
                          <a:pt x="63" y="155"/>
                        </a:lnTo>
                        <a:lnTo>
                          <a:pt x="63" y="155"/>
                        </a:lnTo>
                        <a:lnTo>
                          <a:pt x="63" y="155"/>
                        </a:lnTo>
                        <a:lnTo>
                          <a:pt x="63" y="155"/>
                        </a:lnTo>
                        <a:lnTo>
                          <a:pt x="63" y="155"/>
                        </a:lnTo>
                        <a:lnTo>
                          <a:pt x="63" y="155"/>
                        </a:lnTo>
                        <a:lnTo>
                          <a:pt x="65" y="155"/>
                        </a:lnTo>
                        <a:lnTo>
                          <a:pt x="65" y="155"/>
                        </a:lnTo>
                        <a:lnTo>
                          <a:pt x="65" y="153"/>
                        </a:lnTo>
                        <a:lnTo>
                          <a:pt x="67" y="153"/>
                        </a:lnTo>
                        <a:lnTo>
                          <a:pt x="67" y="153"/>
                        </a:lnTo>
                        <a:lnTo>
                          <a:pt x="67" y="153"/>
                        </a:lnTo>
                        <a:lnTo>
                          <a:pt x="67" y="153"/>
                        </a:lnTo>
                        <a:lnTo>
                          <a:pt x="68" y="153"/>
                        </a:lnTo>
                        <a:lnTo>
                          <a:pt x="68" y="153"/>
                        </a:lnTo>
                        <a:lnTo>
                          <a:pt x="68" y="151"/>
                        </a:lnTo>
                        <a:lnTo>
                          <a:pt x="68" y="151"/>
                        </a:lnTo>
                        <a:lnTo>
                          <a:pt x="68" y="151"/>
                        </a:lnTo>
                        <a:lnTo>
                          <a:pt x="70" y="151"/>
                        </a:lnTo>
                        <a:lnTo>
                          <a:pt x="70" y="151"/>
                        </a:lnTo>
                        <a:lnTo>
                          <a:pt x="70" y="151"/>
                        </a:lnTo>
                        <a:lnTo>
                          <a:pt x="72" y="151"/>
                        </a:lnTo>
                        <a:lnTo>
                          <a:pt x="72" y="151"/>
                        </a:lnTo>
                        <a:lnTo>
                          <a:pt x="72" y="153"/>
                        </a:lnTo>
                        <a:lnTo>
                          <a:pt x="72" y="153"/>
                        </a:lnTo>
                        <a:lnTo>
                          <a:pt x="74" y="153"/>
                        </a:lnTo>
                        <a:lnTo>
                          <a:pt x="74" y="153"/>
                        </a:lnTo>
                        <a:lnTo>
                          <a:pt x="74" y="153"/>
                        </a:lnTo>
                        <a:lnTo>
                          <a:pt x="74" y="155"/>
                        </a:lnTo>
                        <a:lnTo>
                          <a:pt x="74" y="155"/>
                        </a:lnTo>
                        <a:lnTo>
                          <a:pt x="72" y="155"/>
                        </a:lnTo>
                        <a:lnTo>
                          <a:pt x="72" y="155"/>
                        </a:lnTo>
                        <a:lnTo>
                          <a:pt x="74" y="155"/>
                        </a:lnTo>
                        <a:lnTo>
                          <a:pt x="74" y="155"/>
                        </a:lnTo>
                        <a:lnTo>
                          <a:pt x="74" y="155"/>
                        </a:lnTo>
                        <a:lnTo>
                          <a:pt x="74" y="155"/>
                        </a:lnTo>
                        <a:lnTo>
                          <a:pt x="76" y="155"/>
                        </a:lnTo>
                        <a:lnTo>
                          <a:pt x="76" y="155"/>
                        </a:lnTo>
                        <a:lnTo>
                          <a:pt x="78" y="155"/>
                        </a:lnTo>
                        <a:lnTo>
                          <a:pt x="78" y="155"/>
                        </a:lnTo>
                        <a:lnTo>
                          <a:pt x="78" y="155"/>
                        </a:lnTo>
                        <a:lnTo>
                          <a:pt x="78" y="155"/>
                        </a:lnTo>
                        <a:lnTo>
                          <a:pt x="78" y="157"/>
                        </a:lnTo>
                        <a:lnTo>
                          <a:pt x="78" y="157"/>
                        </a:lnTo>
                        <a:lnTo>
                          <a:pt x="78" y="157"/>
                        </a:lnTo>
                        <a:lnTo>
                          <a:pt x="78" y="157"/>
                        </a:lnTo>
                        <a:lnTo>
                          <a:pt x="80" y="157"/>
                        </a:lnTo>
                        <a:lnTo>
                          <a:pt x="80" y="157"/>
                        </a:lnTo>
                        <a:lnTo>
                          <a:pt x="80" y="157"/>
                        </a:lnTo>
                        <a:lnTo>
                          <a:pt x="80" y="157"/>
                        </a:lnTo>
                        <a:lnTo>
                          <a:pt x="80" y="157"/>
                        </a:lnTo>
                        <a:lnTo>
                          <a:pt x="80" y="155"/>
                        </a:lnTo>
                        <a:lnTo>
                          <a:pt x="80" y="155"/>
                        </a:lnTo>
                        <a:lnTo>
                          <a:pt x="80" y="155"/>
                        </a:lnTo>
                        <a:lnTo>
                          <a:pt x="82" y="155"/>
                        </a:lnTo>
                        <a:lnTo>
                          <a:pt x="82" y="155"/>
                        </a:lnTo>
                        <a:lnTo>
                          <a:pt x="84" y="155"/>
                        </a:lnTo>
                        <a:lnTo>
                          <a:pt x="84" y="155"/>
                        </a:lnTo>
                        <a:lnTo>
                          <a:pt x="84" y="155"/>
                        </a:lnTo>
                        <a:lnTo>
                          <a:pt x="84" y="155"/>
                        </a:lnTo>
                        <a:lnTo>
                          <a:pt x="84" y="155"/>
                        </a:lnTo>
                        <a:lnTo>
                          <a:pt x="84" y="155"/>
                        </a:lnTo>
                        <a:lnTo>
                          <a:pt x="84" y="153"/>
                        </a:lnTo>
                        <a:lnTo>
                          <a:pt x="84" y="153"/>
                        </a:lnTo>
                        <a:lnTo>
                          <a:pt x="84" y="153"/>
                        </a:lnTo>
                        <a:lnTo>
                          <a:pt x="86" y="153"/>
                        </a:lnTo>
                        <a:lnTo>
                          <a:pt x="86" y="151"/>
                        </a:lnTo>
                        <a:lnTo>
                          <a:pt x="86" y="151"/>
                        </a:lnTo>
                        <a:lnTo>
                          <a:pt x="86" y="151"/>
                        </a:lnTo>
                        <a:lnTo>
                          <a:pt x="88" y="151"/>
                        </a:lnTo>
                        <a:lnTo>
                          <a:pt x="88" y="151"/>
                        </a:lnTo>
                        <a:lnTo>
                          <a:pt x="88" y="149"/>
                        </a:lnTo>
                        <a:lnTo>
                          <a:pt x="88" y="149"/>
                        </a:lnTo>
                        <a:lnTo>
                          <a:pt x="88" y="149"/>
                        </a:lnTo>
                        <a:lnTo>
                          <a:pt x="89" y="149"/>
                        </a:lnTo>
                        <a:lnTo>
                          <a:pt x="89" y="149"/>
                        </a:lnTo>
                        <a:lnTo>
                          <a:pt x="89" y="149"/>
                        </a:lnTo>
                        <a:lnTo>
                          <a:pt x="89" y="149"/>
                        </a:lnTo>
                        <a:lnTo>
                          <a:pt x="91" y="149"/>
                        </a:lnTo>
                        <a:lnTo>
                          <a:pt x="91" y="149"/>
                        </a:lnTo>
                        <a:lnTo>
                          <a:pt x="91" y="149"/>
                        </a:lnTo>
                        <a:lnTo>
                          <a:pt x="89" y="149"/>
                        </a:lnTo>
                        <a:lnTo>
                          <a:pt x="89" y="149"/>
                        </a:lnTo>
                        <a:lnTo>
                          <a:pt x="89" y="147"/>
                        </a:lnTo>
                        <a:lnTo>
                          <a:pt x="89" y="147"/>
                        </a:lnTo>
                        <a:lnTo>
                          <a:pt x="89" y="147"/>
                        </a:lnTo>
                        <a:lnTo>
                          <a:pt x="91" y="147"/>
                        </a:lnTo>
                        <a:lnTo>
                          <a:pt x="91" y="145"/>
                        </a:lnTo>
                        <a:lnTo>
                          <a:pt x="91" y="145"/>
                        </a:lnTo>
                        <a:lnTo>
                          <a:pt x="93" y="145"/>
                        </a:lnTo>
                        <a:lnTo>
                          <a:pt x="93" y="145"/>
                        </a:lnTo>
                        <a:lnTo>
                          <a:pt x="93" y="145"/>
                        </a:lnTo>
                        <a:lnTo>
                          <a:pt x="93" y="145"/>
                        </a:lnTo>
                        <a:lnTo>
                          <a:pt x="93" y="145"/>
                        </a:lnTo>
                        <a:lnTo>
                          <a:pt x="93" y="145"/>
                        </a:lnTo>
                        <a:lnTo>
                          <a:pt x="93" y="143"/>
                        </a:lnTo>
                        <a:lnTo>
                          <a:pt x="93" y="143"/>
                        </a:lnTo>
                        <a:lnTo>
                          <a:pt x="93" y="143"/>
                        </a:lnTo>
                        <a:lnTo>
                          <a:pt x="93" y="143"/>
                        </a:lnTo>
                        <a:lnTo>
                          <a:pt x="95" y="143"/>
                        </a:lnTo>
                        <a:lnTo>
                          <a:pt x="95" y="143"/>
                        </a:lnTo>
                        <a:lnTo>
                          <a:pt x="95" y="143"/>
                        </a:lnTo>
                        <a:lnTo>
                          <a:pt x="95" y="143"/>
                        </a:lnTo>
                        <a:lnTo>
                          <a:pt x="95" y="143"/>
                        </a:lnTo>
                        <a:lnTo>
                          <a:pt x="95" y="141"/>
                        </a:lnTo>
                        <a:lnTo>
                          <a:pt x="97" y="141"/>
                        </a:lnTo>
                        <a:lnTo>
                          <a:pt x="97" y="141"/>
                        </a:lnTo>
                        <a:lnTo>
                          <a:pt x="97" y="141"/>
                        </a:lnTo>
                        <a:lnTo>
                          <a:pt x="99" y="141"/>
                        </a:lnTo>
                        <a:lnTo>
                          <a:pt x="99" y="141"/>
                        </a:lnTo>
                        <a:lnTo>
                          <a:pt x="99" y="141"/>
                        </a:lnTo>
                        <a:lnTo>
                          <a:pt x="99" y="141"/>
                        </a:lnTo>
                        <a:lnTo>
                          <a:pt x="99" y="140"/>
                        </a:lnTo>
                        <a:lnTo>
                          <a:pt x="101" y="140"/>
                        </a:lnTo>
                        <a:lnTo>
                          <a:pt x="101" y="140"/>
                        </a:lnTo>
                        <a:lnTo>
                          <a:pt x="101" y="140"/>
                        </a:lnTo>
                        <a:lnTo>
                          <a:pt x="101" y="140"/>
                        </a:lnTo>
                        <a:lnTo>
                          <a:pt x="103" y="140"/>
                        </a:lnTo>
                        <a:lnTo>
                          <a:pt x="103" y="138"/>
                        </a:lnTo>
                        <a:lnTo>
                          <a:pt x="103" y="138"/>
                        </a:lnTo>
                        <a:lnTo>
                          <a:pt x="105" y="138"/>
                        </a:lnTo>
                        <a:lnTo>
                          <a:pt x="105" y="138"/>
                        </a:lnTo>
                        <a:lnTo>
                          <a:pt x="103" y="138"/>
                        </a:lnTo>
                        <a:lnTo>
                          <a:pt x="103" y="136"/>
                        </a:lnTo>
                        <a:lnTo>
                          <a:pt x="105" y="136"/>
                        </a:lnTo>
                        <a:lnTo>
                          <a:pt x="105" y="136"/>
                        </a:lnTo>
                        <a:lnTo>
                          <a:pt x="105" y="138"/>
                        </a:lnTo>
                        <a:lnTo>
                          <a:pt x="105" y="138"/>
                        </a:lnTo>
                        <a:lnTo>
                          <a:pt x="105" y="136"/>
                        </a:lnTo>
                        <a:lnTo>
                          <a:pt x="107" y="136"/>
                        </a:lnTo>
                        <a:lnTo>
                          <a:pt x="107" y="136"/>
                        </a:lnTo>
                        <a:lnTo>
                          <a:pt x="107" y="136"/>
                        </a:lnTo>
                        <a:lnTo>
                          <a:pt x="107" y="136"/>
                        </a:lnTo>
                        <a:lnTo>
                          <a:pt x="109" y="136"/>
                        </a:lnTo>
                        <a:lnTo>
                          <a:pt x="109" y="136"/>
                        </a:lnTo>
                        <a:lnTo>
                          <a:pt x="111" y="136"/>
                        </a:lnTo>
                        <a:lnTo>
                          <a:pt x="111" y="134"/>
                        </a:lnTo>
                        <a:lnTo>
                          <a:pt x="111" y="134"/>
                        </a:lnTo>
                        <a:lnTo>
                          <a:pt x="111" y="134"/>
                        </a:lnTo>
                        <a:lnTo>
                          <a:pt x="112" y="134"/>
                        </a:lnTo>
                        <a:lnTo>
                          <a:pt x="112" y="134"/>
                        </a:lnTo>
                        <a:lnTo>
                          <a:pt x="111" y="134"/>
                        </a:lnTo>
                        <a:lnTo>
                          <a:pt x="111" y="134"/>
                        </a:lnTo>
                        <a:lnTo>
                          <a:pt x="111" y="132"/>
                        </a:lnTo>
                        <a:lnTo>
                          <a:pt x="111" y="132"/>
                        </a:lnTo>
                        <a:lnTo>
                          <a:pt x="111" y="132"/>
                        </a:lnTo>
                        <a:lnTo>
                          <a:pt x="111" y="132"/>
                        </a:lnTo>
                        <a:lnTo>
                          <a:pt x="111" y="132"/>
                        </a:lnTo>
                        <a:lnTo>
                          <a:pt x="109" y="132"/>
                        </a:lnTo>
                        <a:lnTo>
                          <a:pt x="109" y="132"/>
                        </a:lnTo>
                        <a:lnTo>
                          <a:pt x="109" y="132"/>
                        </a:lnTo>
                        <a:lnTo>
                          <a:pt x="107" y="132"/>
                        </a:lnTo>
                        <a:lnTo>
                          <a:pt x="107" y="132"/>
                        </a:lnTo>
                        <a:lnTo>
                          <a:pt x="107" y="132"/>
                        </a:lnTo>
                        <a:lnTo>
                          <a:pt x="105" y="132"/>
                        </a:lnTo>
                        <a:lnTo>
                          <a:pt x="105" y="132"/>
                        </a:lnTo>
                        <a:lnTo>
                          <a:pt x="105" y="132"/>
                        </a:lnTo>
                        <a:lnTo>
                          <a:pt x="103" y="132"/>
                        </a:lnTo>
                        <a:lnTo>
                          <a:pt x="103" y="130"/>
                        </a:lnTo>
                        <a:lnTo>
                          <a:pt x="105" y="130"/>
                        </a:lnTo>
                        <a:lnTo>
                          <a:pt x="105" y="130"/>
                        </a:lnTo>
                        <a:lnTo>
                          <a:pt x="105" y="130"/>
                        </a:lnTo>
                        <a:lnTo>
                          <a:pt x="105" y="128"/>
                        </a:lnTo>
                        <a:lnTo>
                          <a:pt x="105" y="128"/>
                        </a:lnTo>
                        <a:lnTo>
                          <a:pt x="105" y="128"/>
                        </a:lnTo>
                        <a:lnTo>
                          <a:pt x="107" y="128"/>
                        </a:lnTo>
                        <a:lnTo>
                          <a:pt x="107" y="126"/>
                        </a:lnTo>
                        <a:lnTo>
                          <a:pt x="107" y="126"/>
                        </a:lnTo>
                        <a:lnTo>
                          <a:pt x="107" y="126"/>
                        </a:lnTo>
                        <a:lnTo>
                          <a:pt x="107" y="128"/>
                        </a:lnTo>
                        <a:lnTo>
                          <a:pt x="109" y="128"/>
                        </a:lnTo>
                        <a:lnTo>
                          <a:pt x="109" y="128"/>
                        </a:lnTo>
                        <a:lnTo>
                          <a:pt x="111" y="128"/>
                        </a:lnTo>
                        <a:lnTo>
                          <a:pt x="111" y="126"/>
                        </a:lnTo>
                        <a:lnTo>
                          <a:pt x="111" y="126"/>
                        </a:lnTo>
                        <a:lnTo>
                          <a:pt x="111" y="126"/>
                        </a:lnTo>
                        <a:lnTo>
                          <a:pt x="112" y="126"/>
                        </a:lnTo>
                        <a:lnTo>
                          <a:pt x="112" y="126"/>
                        </a:lnTo>
                        <a:lnTo>
                          <a:pt x="112" y="128"/>
                        </a:lnTo>
                        <a:lnTo>
                          <a:pt x="112" y="128"/>
                        </a:lnTo>
                        <a:lnTo>
                          <a:pt x="114" y="128"/>
                        </a:lnTo>
                        <a:lnTo>
                          <a:pt x="114" y="128"/>
                        </a:lnTo>
                        <a:lnTo>
                          <a:pt x="114" y="128"/>
                        </a:lnTo>
                        <a:lnTo>
                          <a:pt x="116" y="128"/>
                        </a:lnTo>
                        <a:lnTo>
                          <a:pt x="116" y="128"/>
                        </a:lnTo>
                        <a:lnTo>
                          <a:pt x="116" y="128"/>
                        </a:lnTo>
                        <a:lnTo>
                          <a:pt x="116" y="128"/>
                        </a:lnTo>
                        <a:lnTo>
                          <a:pt x="118" y="128"/>
                        </a:lnTo>
                        <a:lnTo>
                          <a:pt x="118" y="128"/>
                        </a:lnTo>
                        <a:lnTo>
                          <a:pt x="120" y="128"/>
                        </a:lnTo>
                        <a:lnTo>
                          <a:pt x="120" y="126"/>
                        </a:lnTo>
                        <a:lnTo>
                          <a:pt x="118" y="126"/>
                        </a:lnTo>
                        <a:lnTo>
                          <a:pt x="118" y="126"/>
                        </a:lnTo>
                        <a:lnTo>
                          <a:pt x="118" y="126"/>
                        </a:lnTo>
                        <a:lnTo>
                          <a:pt x="120" y="126"/>
                        </a:lnTo>
                        <a:lnTo>
                          <a:pt x="120" y="126"/>
                        </a:lnTo>
                        <a:lnTo>
                          <a:pt x="120" y="126"/>
                        </a:lnTo>
                        <a:lnTo>
                          <a:pt x="122" y="126"/>
                        </a:lnTo>
                        <a:lnTo>
                          <a:pt x="122" y="124"/>
                        </a:lnTo>
                        <a:lnTo>
                          <a:pt x="122" y="124"/>
                        </a:lnTo>
                        <a:lnTo>
                          <a:pt x="122" y="124"/>
                        </a:lnTo>
                        <a:lnTo>
                          <a:pt x="122" y="126"/>
                        </a:lnTo>
                        <a:lnTo>
                          <a:pt x="124" y="126"/>
                        </a:lnTo>
                        <a:lnTo>
                          <a:pt x="124" y="126"/>
                        </a:lnTo>
                        <a:lnTo>
                          <a:pt x="126" y="126"/>
                        </a:lnTo>
                        <a:lnTo>
                          <a:pt x="126" y="124"/>
                        </a:lnTo>
                        <a:lnTo>
                          <a:pt x="126" y="124"/>
                        </a:lnTo>
                        <a:lnTo>
                          <a:pt x="126" y="124"/>
                        </a:lnTo>
                        <a:lnTo>
                          <a:pt x="126" y="124"/>
                        </a:lnTo>
                        <a:lnTo>
                          <a:pt x="126" y="122"/>
                        </a:lnTo>
                        <a:lnTo>
                          <a:pt x="128" y="122"/>
                        </a:lnTo>
                        <a:lnTo>
                          <a:pt x="128" y="122"/>
                        </a:lnTo>
                        <a:lnTo>
                          <a:pt x="128" y="122"/>
                        </a:lnTo>
                        <a:lnTo>
                          <a:pt x="128" y="122"/>
                        </a:lnTo>
                        <a:lnTo>
                          <a:pt x="128" y="120"/>
                        </a:lnTo>
                        <a:lnTo>
                          <a:pt x="128" y="120"/>
                        </a:lnTo>
                        <a:lnTo>
                          <a:pt x="128" y="120"/>
                        </a:lnTo>
                        <a:lnTo>
                          <a:pt x="128" y="120"/>
                        </a:lnTo>
                        <a:lnTo>
                          <a:pt x="128" y="118"/>
                        </a:lnTo>
                        <a:lnTo>
                          <a:pt x="128" y="118"/>
                        </a:lnTo>
                        <a:lnTo>
                          <a:pt x="128" y="118"/>
                        </a:lnTo>
                        <a:lnTo>
                          <a:pt x="128" y="118"/>
                        </a:lnTo>
                        <a:lnTo>
                          <a:pt x="128" y="118"/>
                        </a:lnTo>
                        <a:lnTo>
                          <a:pt x="128" y="117"/>
                        </a:lnTo>
                        <a:lnTo>
                          <a:pt x="130" y="117"/>
                        </a:lnTo>
                        <a:lnTo>
                          <a:pt x="130" y="117"/>
                        </a:lnTo>
                        <a:lnTo>
                          <a:pt x="130" y="118"/>
                        </a:lnTo>
                        <a:lnTo>
                          <a:pt x="132" y="118"/>
                        </a:lnTo>
                        <a:lnTo>
                          <a:pt x="132" y="117"/>
                        </a:lnTo>
                        <a:lnTo>
                          <a:pt x="132" y="117"/>
                        </a:lnTo>
                        <a:lnTo>
                          <a:pt x="132" y="117"/>
                        </a:lnTo>
                        <a:lnTo>
                          <a:pt x="132" y="115"/>
                        </a:lnTo>
                        <a:lnTo>
                          <a:pt x="132" y="115"/>
                        </a:lnTo>
                        <a:lnTo>
                          <a:pt x="132" y="115"/>
                        </a:lnTo>
                        <a:lnTo>
                          <a:pt x="132" y="113"/>
                        </a:lnTo>
                        <a:lnTo>
                          <a:pt x="133" y="113"/>
                        </a:lnTo>
                        <a:lnTo>
                          <a:pt x="133" y="113"/>
                        </a:lnTo>
                        <a:lnTo>
                          <a:pt x="133" y="113"/>
                        </a:lnTo>
                        <a:lnTo>
                          <a:pt x="133" y="111"/>
                        </a:lnTo>
                        <a:lnTo>
                          <a:pt x="133" y="111"/>
                        </a:lnTo>
                        <a:lnTo>
                          <a:pt x="132" y="111"/>
                        </a:lnTo>
                        <a:lnTo>
                          <a:pt x="132" y="111"/>
                        </a:lnTo>
                        <a:lnTo>
                          <a:pt x="132" y="111"/>
                        </a:lnTo>
                        <a:lnTo>
                          <a:pt x="132" y="111"/>
                        </a:lnTo>
                        <a:lnTo>
                          <a:pt x="132" y="111"/>
                        </a:lnTo>
                        <a:lnTo>
                          <a:pt x="132" y="111"/>
                        </a:lnTo>
                        <a:lnTo>
                          <a:pt x="132" y="109"/>
                        </a:lnTo>
                        <a:lnTo>
                          <a:pt x="130" y="109"/>
                        </a:lnTo>
                        <a:lnTo>
                          <a:pt x="130" y="109"/>
                        </a:lnTo>
                        <a:lnTo>
                          <a:pt x="128" y="109"/>
                        </a:lnTo>
                        <a:lnTo>
                          <a:pt x="128" y="109"/>
                        </a:lnTo>
                        <a:lnTo>
                          <a:pt x="128" y="109"/>
                        </a:lnTo>
                        <a:lnTo>
                          <a:pt x="128" y="109"/>
                        </a:lnTo>
                        <a:lnTo>
                          <a:pt x="128" y="109"/>
                        </a:lnTo>
                        <a:lnTo>
                          <a:pt x="130" y="109"/>
                        </a:lnTo>
                        <a:lnTo>
                          <a:pt x="130" y="109"/>
                        </a:lnTo>
                        <a:lnTo>
                          <a:pt x="130" y="107"/>
                        </a:lnTo>
                        <a:lnTo>
                          <a:pt x="130" y="107"/>
                        </a:lnTo>
                        <a:lnTo>
                          <a:pt x="130" y="107"/>
                        </a:lnTo>
                        <a:lnTo>
                          <a:pt x="130" y="107"/>
                        </a:lnTo>
                        <a:lnTo>
                          <a:pt x="132" y="107"/>
                        </a:lnTo>
                        <a:lnTo>
                          <a:pt x="132" y="107"/>
                        </a:lnTo>
                        <a:lnTo>
                          <a:pt x="132" y="105"/>
                        </a:lnTo>
                        <a:lnTo>
                          <a:pt x="132" y="105"/>
                        </a:lnTo>
                        <a:lnTo>
                          <a:pt x="132" y="103"/>
                        </a:lnTo>
                        <a:lnTo>
                          <a:pt x="132" y="103"/>
                        </a:lnTo>
                        <a:lnTo>
                          <a:pt x="132" y="103"/>
                        </a:lnTo>
                        <a:lnTo>
                          <a:pt x="132" y="103"/>
                        </a:lnTo>
                        <a:lnTo>
                          <a:pt x="132" y="101"/>
                        </a:lnTo>
                        <a:lnTo>
                          <a:pt x="132" y="101"/>
                        </a:lnTo>
                        <a:lnTo>
                          <a:pt x="132" y="101"/>
                        </a:lnTo>
                        <a:lnTo>
                          <a:pt x="132" y="101"/>
                        </a:lnTo>
                        <a:lnTo>
                          <a:pt x="132" y="101"/>
                        </a:lnTo>
                        <a:lnTo>
                          <a:pt x="132" y="101"/>
                        </a:lnTo>
                        <a:lnTo>
                          <a:pt x="133" y="101"/>
                        </a:lnTo>
                        <a:lnTo>
                          <a:pt x="133" y="101"/>
                        </a:lnTo>
                        <a:lnTo>
                          <a:pt x="133" y="103"/>
                        </a:lnTo>
                        <a:lnTo>
                          <a:pt x="133" y="103"/>
                        </a:lnTo>
                        <a:lnTo>
                          <a:pt x="135" y="103"/>
                        </a:lnTo>
                        <a:lnTo>
                          <a:pt x="135" y="103"/>
                        </a:lnTo>
                        <a:lnTo>
                          <a:pt x="137" y="103"/>
                        </a:lnTo>
                        <a:lnTo>
                          <a:pt x="137" y="101"/>
                        </a:lnTo>
                        <a:lnTo>
                          <a:pt x="137" y="101"/>
                        </a:lnTo>
                        <a:lnTo>
                          <a:pt x="137" y="101"/>
                        </a:lnTo>
                        <a:lnTo>
                          <a:pt x="137" y="103"/>
                        </a:lnTo>
                        <a:lnTo>
                          <a:pt x="139" y="103"/>
                        </a:lnTo>
                        <a:lnTo>
                          <a:pt x="139" y="101"/>
                        </a:lnTo>
                        <a:lnTo>
                          <a:pt x="139" y="101"/>
                        </a:lnTo>
                        <a:lnTo>
                          <a:pt x="139" y="101"/>
                        </a:lnTo>
                        <a:lnTo>
                          <a:pt x="141" y="101"/>
                        </a:lnTo>
                        <a:lnTo>
                          <a:pt x="141" y="101"/>
                        </a:lnTo>
                        <a:lnTo>
                          <a:pt x="141" y="101"/>
                        </a:lnTo>
                        <a:lnTo>
                          <a:pt x="141" y="101"/>
                        </a:lnTo>
                        <a:lnTo>
                          <a:pt x="141" y="99"/>
                        </a:lnTo>
                        <a:lnTo>
                          <a:pt x="141" y="99"/>
                        </a:lnTo>
                        <a:lnTo>
                          <a:pt x="141" y="99"/>
                        </a:lnTo>
                        <a:lnTo>
                          <a:pt x="141" y="97"/>
                        </a:lnTo>
                        <a:lnTo>
                          <a:pt x="141" y="97"/>
                        </a:lnTo>
                        <a:lnTo>
                          <a:pt x="141" y="97"/>
                        </a:lnTo>
                        <a:lnTo>
                          <a:pt x="141" y="97"/>
                        </a:lnTo>
                        <a:lnTo>
                          <a:pt x="141" y="96"/>
                        </a:lnTo>
                        <a:lnTo>
                          <a:pt x="141" y="96"/>
                        </a:lnTo>
                        <a:lnTo>
                          <a:pt x="141" y="96"/>
                        </a:lnTo>
                        <a:lnTo>
                          <a:pt x="141" y="96"/>
                        </a:lnTo>
                        <a:lnTo>
                          <a:pt x="141" y="96"/>
                        </a:lnTo>
                        <a:lnTo>
                          <a:pt x="143" y="96"/>
                        </a:lnTo>
                        <a:lnTo>
                          <a:pt x="143" y="94"/>
                        </a:lnTo>
                        <a:lnTo>
                          <a:pt x="143" y="94"/>
                        </a:lnTo>
                        <a:lnTo>
                          <a:pt x="143" y="94"/>
                        </a:lnTo>
                        <a:lnTo>
                          <a:pt x="143" y="94"/>
                        </a:lnTo>
                        <a:lnTo>
                          <a:pt x="143" y="94"/>
                        </a:lnTo>
                        <a:lnTo>
                          <a:pt x="143" y="94"/>
                        </a:lnTo>
                        <a:lnTo>
                          <a:pt x="143" y="94"/>
                        </a:lnTo>
                        <a:lnTo>
                          <a:pt x="143" y="94"/>
                        </a:lnTo>
                        <a:lnTo>
                          <a:pt x="143" y="94"/>
                        </a:lnTo>
                        <a:lnTo>
                          <a:pt x="145" y="94"/>
                        </a:lnTo>
                        <a:lnTo>
                          <a:pt x="145" y="94"/>
                        </a:lnTo>
                        <a:lnTo>
                          <a:pt x="147" y="94"/>
                        </a:lnTo>
                        <a:lnTo>
                          <a:pt x="147" y="94"/>
                        </a:lnTo>
                        <a:lnTo>
                          <a:pt x="147" y="92"/>
                        </a:lnTo>
                        <a:lnTo>
                          <a:pt x="147" y="92"/>
                        </a:lnTo>
                        <a:lnTo>
                          <a:pt x="147" y="92"/>
                        </a:lnTo>
                        <a:lnTo>
                          <a:pt x="147" y="92"/>
                        </a:lnTo>
                        <a:lnTo>
                          <a:pt x="147" y="92"/>
                        </a:lnTo>
                        <a:lnTo>
                          <a:pt x="147" y="90"/>
                        </a:lnTo>
                        <a:lnTo>
                          <a:pt x="149" y="90"/>
                        </a:lnTo>
                        <a:lnTo>
                          <a:pt x="149" y="90"/>
                        </a:lnTo>
                        <a:lnTo>
                          <a:pt x="149" y="90"/>
                        </a:lnTo>
                        <a:lnTo>
                          <a:pt x="149" y="90"/>
                        </a:lnTo>
                        <a:lnTo>
                          <a:pt x="149" y="90"/>
                        </a:lnTo>
                        <a:lnTo>
                          <a:pt x="149" y="90"/>
                        </a:lnTo>
                        <a:lnTo>
                          <a:pt x="149" y="92"/>
                        </a:lnTo>
                        <a:lnTo>
                          <a:pt x="149" y="92"/>
                        </a:lnTo>
                        <a:lnTo>
                          <a:pt x="151" y="92"/>
                        </a:lnTo>
                        <a:lnTo>
                          <a:pt x="151" y="90"/>
                        </a:lnTo>
                        <a:lnTo>
                          <a:pt x="151" y="90"/>
                        </a:lnTo>
                        <a:lnTo>
                          <a:pt x="151" y="90"/>
                        </a:lnTo>
                        <a:lnTo>
                          <a:pt x="151" y="88"/>
                        </a:lnTo>
                        <a:lnTo>
                          <a:pt x="151" y="88"/>
                        </a:lnTo>
                        <a:lnTo>
                          <a:pt x="153" y="88"/>
                        </a:lnTo>
                        <a:lnTo>
                          <a:pt x="153" y="88"/>
                        </a:lnTo>
                        <a:lnTo>
                          <a:pt x="153" y="86"/>
                        </a:lnTo>
                        <a:lnTo>
                          <a:pt x="153" y="86"/>
                        </a:lnTo>
                        <a:lnTo>
                          <a:pt x="155" y="86"/>
                        </a:lnTo>
                        <a:lnTo>
                          <a:pt x="155" y="86"/>
                        </a:lnTo>
                        <a:lnTo>
                          <a:pt x="155" y="86"/>
                        </a:lnTo>
                        <a:lnTo>
                          <a:pt x="155" y="86"/>
                        </a:lnTo>
                        <a:lnTo>
                          <a:pt x="155" y="86"/>
                        </a:lnTo>
                        <a:lnTo>
                          <a:pt x="155" y="86"/>
                        </a:lnTo>
                        <a:lnTo>
                          <a:pt x="155" y="86"/>
                        </a:lnTo>
                        <a:lnTo>
                          <a:pt x="156" y="86"/>
                        </a:lnTo>
                        <a:lnTo>
                          <a:pt x="156" y="88"/>
                        </a:lnTo>
                        <a:lnTo>
                          <a:pt x="156" y="88"/>
                        </a:lnTo>
                        <a:lnTo>
                          <a:pt x="156" y="86"/>
                        </a:lnTo>
                        <a:lnTo>
                          <a:pt x="158" y="86"/>
                        </a:lnTo>
                        <a:lnTo>
                          <a:pt x="158" y="86"/>
                        </a:lnTo>
                        <a:lnTo>
                          <a:pt x="158" y="86"/>
                        </a:lnTo>
                        <a:lnTo>
                          <a:pt x="158" y="86"/>
                        </a:lnTo>
                        <a:lnTo>
                          <a:pt x="158" y="86"/>
                        </a:lnTo>
                        <a:lnTo>
                          <a:pt x="158" y="86"/>
                        </a:lnTo>
                        <a:lnTo>
                          <a:pt x="156" y="86"/>
                        </a:lnTo>
                        <a:lnTo>
                          <a:pt x="156" y="86"/>
                        </a:lnTo>
                        <a:lnTo>
                          <a:pt x="158" y="86"/>
                        </a:lnTo>
                        <a:lnTo>
                          <a:pt x="158" y="84"/>
                        </a:lnTo>
                        <a:lnTo>
                          <a:pt x="158" y="84"/>
                        </a:lnTo>
                        <a:lnTo>
                          <a:pt x="158" y="82"/>
                        </a:lnTo>
                        <a:lnTo>
                          <a:pt x="158" y="82"/>
                        </a:lnTo>
                        <a:lnTo>
                          <a:pt x="158" y="82"/>
                        </a:lnTo>
                        <a:lnTo>
                          <a:pt x="158" y="84"/>
                        </a:lnTo>
                        <a:lnTo>
                          <a:pt x="160" y="84"/>
                        </a:lnTo>
                        <a:lnTo>
                          <a:pt x="160" y="84"/>
                        </a:lnTo>
                        <a:lnTo>
                          <a:pt x="160" y="84"/>
                        </a:lnTo>
                        <a:lnTo>
                          <a:pt x="160" y="82"/>
                        </a:lnTo>
                        <a:lnTo>
                          <a:pt x="162" y="82"/>
                        </a:lnTo>
                        <a:lnTo>
                          <a:pt x="162" y="82"/>
                        </a:lnTo>
                        <a:lnTo>
                          <a:pt x="164" y="82"/>
                        </a:lnTo>
                        <a:lnTo>
                          <a:pt x="164" y="84"/>
                        </a:lnTo>
                        <a:lnTo>
                          <a:pt x="164" y="84"/>
                        </a:lnTo>
                        <a:lnTo>
                          <a:pt x="164" y="84"/>
                        </a:lnTo>
                        <a:lnTo>
                          <a:pt x="164" y="82"/>
                        </a:lnTo>
                        <a:lnTo>
                          <a:pt x="166" y="82"/>
                        </a:lnTo>
                        <a:lnTo>
                          <a:pt x="166" y="82"/>
                        </a:lnTo>
                        <a:lnTo>
                          <a:pt x="166" y="82"/>
                        </a:lnTo>
                        <a:lnTo>
                          <a:pt x="168" y="82"/>
                        </a:lnTo>
                        <a:lnTo>
                          <a:pt x="168" y="82"/>
                        </a:lnTo>
                        <a:lnTo>
                          <a:pt x="166" y="82"/>
                        </a:lnTo>
                        <a:lnTo>
                          <a:pt x="166" y="82"/>
                        </a:lnTo>
                        <a:lnTo>
                          <a:pt x="166" y="80"/>
                        </a:lnTo>
                        <a:lnTo>
                          <a:pt x="166" y="80"/>
                        </a:lnTo>
                        <a:lnTo>
                          <a:pt x="166" y="80"/>
                        </a:lnTo>
                        <a:lnTo>
                          <a:pt x="168" y="80"/>
                        </a:lnTo>
                        <a:lnTo>
                          <a:pt x="168" y="80"/>
                        </a:lnTo>
                        <a:lnTo>
                          <a:pt x="170" y="80"/>
                        </a:lnTo>
                        <a:lnTo>
                          <a:pt x="170" y="80"/>
                        </a:lnTo>
                        <a:lnTo>
                          <a:pt x="170" y="78"/>
                        </a:lnTo>
                        <a:lnTo>
                          <a:pt x="170" y="78"/>
                        </a:lnTo>
                        <a:lnTo>
                          <a:pt x="170" y="78"/>
                        </a:lnTo>
                        <a:lnTo>
                          <a:pt x="172" y="78"/>
                        </a:lnTo>
                        <a:lnTo>
                          <a:pt x="172" y="78"/>
                        </a:lnTo>
                        <a:lnTo>
                          <a:pt x="172" y="78"/>
                        </a:lnTo>
                        <a:lnTo>
                          <a:pt x="174" y="78"/>
                        </a:lnTo>
                        <a:lnTo>
                          <a:pt x="174" y="76"/>
                        </a:lnTo>
                        <a:lnTo>
                          <a:pt x="174" y="76"/>
                        </a:lnTo>
                        <a:lnTo>
                          <a:pt x="174" y="76"/>
                        </a:lnTo>
                        <a:lnTo>
                          <a:pt x="174" y="76"/>
                        </a:lnTo>
                        <a:lnTo>
                          <a:pt x="174" y="74"/>
                        </a:lnTo>
                        <a:lnTo>
                          <a:pt x="174" y="74"/>
                        </a:lnTo>
                        <a:lnTo>
                          <a:pt x="174" y="74"/>
                        </a:lnTo>
                        <a:lnTo>
                          <a:pt x="174" y="74"/>
                        </a:lnTo>
                        <a:lnTo>
                          <a:pt x="176" y="74"/>
                        </a:lnTo>
                        <a:lnTo>
                          <a:pt x="176" y="73"/>
                        </a:lnTo>
                        <a:lnTo>
                          <a:pt x="174" y="73"/>
                        </a:lnTo>
                        <a:lnTo>
                          <a:pt x="174" y="73"/>
                        </a:lnTo>
                        <a:lnTo>
                          <a:pt x="176" y="73"/>
                        </a:lnTo>
                        <a:lnTo>
                          <a:pt x="176" y="71"/>
                        </a:lnTo>
                        <a:lnTo>
                          <a:pt x="176" y="71"/>
                        </a:lnTo>
                        <a:lnTo>
                          <a:pt x="176" y="71"/>
                        </a:lnTo>
                        <a:lnTo>
                          <a:pt x="176" y="71"/>
                        </a:lnTo>
                        <a:lnTo>
                          <a:pt x="176" y="71"/>
                        </a:lnTo>
                        <a:lnTo>
                          <a:pt x="176" y="69"/>
                        </a:lnTo>
                        <a:lnTo>
                          <a:pt x="176" y="69"/>
                        </a:lnTo>
                        <a:lnTo>
                          <a:pt x="176" y="69"/>
                        </a:lnTo>
                        <a:lnTo>
                          <a:pt x="176" y="69"/>
                        </a:lnTo>
                        <a:lnTo>
                          <a:pt x="178" y="69"/>
                        </a:lnTo>
                        <a:lnTo>
                          <a:pt x="178" y="67"/>
                        </a:lnTo>
                        <a:lnTo>
                          <a:pt x="178" y="67"/>
                        </a:lnTo>
                        <a:lnTo>
                          <a:pt x="178" y="67"/>
                        </a:lnTo>
                        <a:lnTo>
                          <a:pt x="179" y="67"/>
                        </a:lnTo>
                        <a:lnTo>
                          <a:pt x="179" y="67"/>
                        </a:lnTo>
                        <a:lnTo>
                          <a:pt x="179" y="67"/>
                        </a:lnTo>
                        <a:lnTo>
                          <a:pt x="181" y="67"/>
                        </a:lnTo>
                        <a:lnTo>
                          <a:pt x="181" y="65"/>
                        </a:lnTo>
                        <a:lnTo>
                          <a:pt x="181" y="65"/>
                        </a:lnTo>
                        <a:lnTo>
                          <a:pt x="181" y="65"/>
                        </a:lnTo>
                        <a:lnTo>
                          <a:pt x="183" y="65"/>
                        </a:lnTo>
                        <a:lnTo>
                          <a:pt x="183" y="65"/>
                        </a:lnTo>
                        <a:lnTo>
                          <a:pt x="183" y="65"/>
                        </a:lnTo>
                        <a:lnTo>
                          <a:pt x="185" y="65"/>
                        </a:lnTo>
                        <a:lnTo>
                          <a:pt x="185" y="63"/>
                        </a:lnTo>
                        <a:lnTo>
                          <a:pt x="185" y="63"/>
                        </a:lnTo>
                        <a:lnTo>
                          <a:pt x="185" y="63"/>
                        </a:lnTo>
                        <a:lnTo>
                          <a:pt x="185" y="63"/>
                        </a:lnTo>
                        <a:lnTo>
                          <a:pt x="187" y="63"/>
                        </a:lnTo>
                        <a:lnTo>
                          <a:pt x="187" y="63"/>
                        </a:lnTo>
                        <a:lnTo>
                          <a:pt x="187" y="63"/>
                        </a:lnTo>
                        <a:lnTo>
                          <a:pt x="189" y="63"/>
                        </a:lnTo>
                        <a:lnTo>
                          <a:pt x="189" y="63"/>
                        </a:lnTo>
                        <a:lnTo>
                          <a:pt x="189" y="61"/>
                        </a:lnTo>
                        <a:lnTo>
                          <a:pt x="191" y="61"/>
                        </a:lnTo>
                        <a:lnTo>
                          <a:pt x="191" y="61"/>
                        </a:lnTo>
                        <a:lnTo>
                          <a:pt x="191" y="61"/>
                        </a:lnTo>
                        <a:lnTo>
                          <a:pt x="193" y="61"/>
                        </a:lnTo>
                        <a:lnTo>
                          <a:pt x="193" y="63"/>
                        </a:lnTo>
                        <a:lnTo>
                          <a:pt x="193" y="63"/>
                        </a:lnTo>
                        <a:lnTo>
                          <a:pt x="193" y="61"/>
                        </a:lnTo>
                        <a:lnTo>
                          <a:pt x="193" y="61"/>
                        </a:lnTo>
                        <a:lnTo>
                          <a:pt x="193" y="61"/>
                        </a:lnTo>
                        <a:lnTo>
                          <a:pt x="195" y="61"/>
                        </a:lnTo>
                        <a:lnTo>
                          <a:pt x="195" y="61"/>
                        </a:lnTo>
                        <a:lnTo>
                          <a:pt x="195" y="61"/>
                        </a:lnTo>
                        <a:lnTo>
                          <a:pt x="197" y="61"/>
                        </a:lnTo>
                        <a:lnTo>
                          <a:pt x="197" y="61"/>
                        </a:lnTo>
                        <a:lnTo>
                          <a:pt x="197" y="61"/>
                        </a:lnTo>
                        <a:lnTo>
                          <a:pt x="199" y="61"/>
                        </a:lnTo>
                        <a:lnTo>
                          <a:pt x="199" y="61"/>
                        </a:lnTo>
                        <a:lnTo>
                          <a:pt x="199" y="61"/>
                        </a:lnTo>
                        <a:lnTo>
                          <a:pt x="199" y="61"/>
                        </a:lnTo>
                        <a:lnTo>
                          <a:pt x="199" y="59"/>
                        </a:lnTo>
                        <a:lnTo>
                          <a:pt x="199" y="59"/>
                        </a:lnTo>
                        <a:lnTo>
                          <a:pt x="197" y="59"/>
                        </a:lnTo>
                        <a:lnTo>
                          <a:pt x="197" y="59"/>
                        </a:lnTo>
                        <a:lnTo>
                          <a:pt x="197" y="59"/>
                        </a:lnTo>
                        <a:lnTo>
                          <a:pt x="197" y="59"/>
                        </a:lnTo>
                        <a:lnTo>
                          <a:pt x="195" y="59"/>
                        </a:lnTo>
                        <a:lnTo>
                          <a:pt x="195" y="59"/>
                        </a:lnTo>
                        <a:lnTo>
                          <a:pt x="193" y="59"/>
                        </a:lnTo>
                        <a:lnTo>
                          <a:pt x="193" y="59"/>
                        </a:lnTo>
                        <a:lnTo>
                          <a:pt x="193" y="59"/>
                        </a:lnTo>
                        <a:lnTo>
                          <a:pt x="193" y="59"/>
                        </a:lnTo>
                        <a:lnTo>
                          <a:pt x="191" y="59"/>
                        </a:lnTo>
                        <a:lnTo>
                          <a:pt x="191" y="59"/>
                        </a:lnTo>
                        <a:lnTo>
                          <a:pt x="191" y="61"/>
                        </a:lnTo>
                        <a:lnTo>
                          <a:pt x="191" y="61"/>
                        </a:lnTo>
                        <a:lnTo>
                          <a:pt x="189" y="61"/>
                        </a:lnTo>
                        <a:lnTo>
                          <a:pt x="189" y="61"/>
                        </a:lnTo>
                        <a:lnTo>
                          <a:pt x="189" y="59"/>
                        </a:lnTo>
                        <a:lnTo>
                          <a:pt x="187" y="59"/>
                        </a:lnTo>
                        <a:lnTo>
                          <a:pt x="187" y="59"/>
                        </a:lnTo>
                        <a:lnTo>
                          <a:pt x="187" y="59"/>
                        </a:lnTo>
                        <a:lnTo>
                          <a:pt x="185" y="59"/>
                        </a:lnTo>
                        <a:lnTo>
                          <a:pt x="185" y="59"/>
                        </a:lnTo>
                        <a:lnTo>
                          <a:pt x="185" y="61"/>
                        </a:lnTo>
                        <a:lnTo>
                          <a:pt x="185" y="61"/>
                        </a:lnTo>
                        <a:lnTo>
                          <a:pt x="183" y="61"/>
                        </a:lnTo>
                        <a:lnTo>
                          <a:pt x="183" y="59"/>
                        </a:lnTo>
                        <a:lnTo>
                          <a:pt x="183" y="59"/>
                        </a:lnTo>
                        <a:lnTo>
                          <a:pt x="183" y="61"/>
                        </a:lnTo>
                        <a:lnTo>
                          <a:pt x="181" y="61"/>
                        </a:lnTo>
                        <a:lnTo>
                          <a:pt x="181" y="61"/>
                        </a:lnTo>
                        <a:lnTo>
                          <a:pt x="181" y="61"/>
                        </a:lnTo>
                        <a:lnTo>
                          <a:pt x="181" y="61"/>
                        </a:lnTo>
                        <a:lnTo>
                          <a:pt x="179" y="61"/>
                        </a:lnTo>
                        <a:lnTo>
                          <a:pt x="179" y="61"/>
                        </a:lnTo>
                        <a:lnTo>
                          <a:pt x="179" y="61"/>
                        </a:lnTo>
                        <a:lnTo>
                          <a:pt x="178" y="61"/>
                        </a:lnTo>
                        <a:lnTo>
                          <a:pt x="178" y="61"/>
                        </a:lnTo>
                        <a:lnTo>
                          <a:pt x="178" y="61"/>
                        </a:lnTo>
                        <a:lnTo>
                          <a:pt x="176" y="61"/>
                        </a:lnTo>
                        <a:lnTo>
                          <a:pt x="176" y="61"/>
                        </a:lnTo>
                        <a:lnTo>
                          <a:pt x="176" y="63"/>
                        </a:lnTo>
                        <a:lnTo>
                          <a:pt x="176" y="63"/>
                        </a:lnTo>
                        <a:lnTo>
                          <a:pt x="174" y="63"/>
                        </a:lnTo>
                        <a:lnTo>
                          <a:pt x="174" y="63"/>
                        </a:lnTo>
                        <a:lnTo>
                          <a:pt x="174" y="63"/>
                        </a:lnTo>
                        <a:lnTo>
                          <a:pt x="174" y="63"/>
                        </a:lnTo>
                        <a:lnTo>
                          <a:pt x="174" y="63"/>
                        </a:lnTo>
                        <a:lnTo>
                          <a:pt x="174" y="61"/>
                        </a:lnTo>
                        <a:lnTo>
                          <a:pt x="172" y="61"/>
                        </a:lnTo>
                        <a:lnTo>
                          <a:pt x="172" y="61"/>
                        </a:lnTo>
                        <a:lnTo>
                          <a:pt x="170" y="61"/>
                        </a:lnTo>
                        <a:lnTo>
                          <a:pt x="170" y="61"/>
                        </a:lnTo>
                        <a:lnTo>
                          <a:pt x="170" y="63"/>
                        </a:lnTo>
                        <a:lnTo>
                          <a:pt x="170" y="63"/>
                        </a:lnTo>
                        <a:lnTo>
                          <a:pt x="168" y="63"/>
                        </a:lnTo>
                        <a:lnTo>
                          <a:pt x="168" y="63"/>
                        </a:lnTo>
                        <a:lnTo>
                          <a:pt x="166" y="63"/>
                        </a:lnTo>
                        <a:lnTo>
                          <a:pt x="166" y="63"/>
                        </a:lnTo>
                        <a:lnTo>
                          <a:pt x="166" y="63"/>
                        </a:lnTo>
                        <a:lnTo>
                          <a:pt x="164" y="63"/>
                        </a:lnTo>
                        <a:lnTo>
                          <a:pt x="164" y="61"/>
                        </a:lnTo>
                        <a:lnTo>
                          <a:pt x="164" y="61"/>
                        </a:lnTo>
                        <a:lnTo>
                          <a:pt x="164" y="61"/>
                        </a:lnTo>
                        <a:lnTo>
                          <a:pt x="164" y="63"/>
                        </a:lnTo>
                        <a:lnTo>
                          <a:pt x="162" y="63"/>
                        </a:lnTo>
                        <a:lnTo>
                          <a:pt x="162" y="63"/>
                        </a:lnTo>
                        <a:lnTo>
                          <a:pt x="160" y="63"/>
                        </a:lnTo>
                        <a:lnTo>
                          <a:pt x="160" y="63"/>
                        </a:lnTo>
                        <a:lnTo>
                          <a:pt x="160" y="63"/>
                        </a:lnTo>
                        <a:lnTo>
                          <a:pt x="160" y="63"/>
                        </a:lnTo>
                        <a:lnTo>
                          <a:pt x="158" y="63"/>
                        </a:lnTo>
                        <a:lnTo>
                          <a:pt x="158" y="65"/>
                        </a:lnTo>
                        <a:lnTo>
                          <a:pt x="158" y="65"/>
                        </a:lnTo>
                        <a:lnTo>
                          <a:pt x="158" y="65"/>
                        </a:lnTo>
                        <a:lnTo>
                          <a:pt x="156" y="65"/>
                        </a:lnTo>
                        <a:lnTo>
                          <a:pt x="156" y="65"/>
                        </a:lnTo>
                        <a:lnTo>
                          <a:pt x="155" y="65"/>
                        </a:lnTo>
                        <a:lnTo>
                          <a:pt x="155" y="65"/>
                        </a:lnTo>
                        <a:lnTo>
                          <a:pt x="155" y="65"/>
                        </a:lnTo>
                        <a:lnTo>
                          <a:pt x="155" y="65"/>
                        </a:lnTo>
                        <a:lnTo>
                          <a:pt x="153" y="65"/>
                        </a:lnTo>
                        <a:lnTo>
                          <a:pt x="153" y="65"/>
                        </a:lnTo>
                        <a:lnTo>
                          <a:pt x="153" y="65"/>
                        </a:lnTo>
                        <a:lnTo>
                          <a:pt x="153" y="65"/>
                        </a:lnTo>
                        <a:lnTo>
                          <a:pt x="153" y="65"/>
                        </a:lnTo>
                        <a:lnTo>
                          <a:pt x="153" y="67"/>
                        </a:lnTo>
                        <a:lnTo>
                          <a:pt x="151" y="67"/>
                        </a:lnTo>
                        <a:lnTo>
                          <a:pt x="151" y="67"/>
                        </a:lnTo>
                        <a:lnTo>
                          <a:pt x="149" y="67"/>
                        </a:lnTo>
                        <a:lnTo>
                          <a:pt x="149" y="67"/>
                        </a:lnTo>
                        <a:lnTo>
                          <a:pt x="149" y="67"/>
                        </a:lnTo>
                        <a:lnTo>
                          <a:pt x="149" y="67"/>
                        </a:lnTo>
                        <a:lnTo>
                          <a:pt x="147" y="67"/>
                        </a:lnTo>
                        <a:lnTo>
                          <a:pt x="147" y="69"/>
                        </a:lnTo>
                        <a:lnTo>
                          <a:pt x="147" y="69"/>
                        </a:lnTo>
                        <a:lnTo>
                          <a:pt x="147" y="69"/>
                        </a:lnTo>
                        <a:lnTo>
                          <a:pt x="147" y="69"/>
                        </a:lnTo>
                        <a:lnTo>
                          <a:pt x="145" y="69"/>
                        </a:lnTo>
                        <a:lnTo>
                          <a:pt x="145" y="69"/>
                        </a:lnTo>
                        <a:lnTo>
                          <a:pt x="143" y="69"/>
                        </a:lnTo>
                        <a:lnTo>
                          <a:pt x="143" y="71"/>
                        </a:lnTo>
                        <a:lnTo>
                          <a:pt x="143" y="71"/>
                        </a:lnTo>
                        <a:lnTo>
                          <a:pt x="143" y="71"/>
                        </a:lnTo>
                        <a:lnTo>
                          <a:pt x="143" y="71"/>
                        </a:lnTo>
                        <a:lnTo>
                          <a:pt x="141" y="71"/>
                        </a:lnTo>
                        <a:lnTo>
                          <a:pt x="141" y="71"/>
                        </a:lnTo>
                        <a:lnTo>
                          <a:pt x="141" y="71"/>
                        </a:lnTo>
                        <a:lnTo>
                          <a:pt x="141" y="69"/>
                        </a:lnTo>
                        <a:lnTo>
                          <a:pt x="141" y="69"/>
                        </a:lnTo>
                        <a:lnTo>
                          <a:pt x="141" y="69"/>
                        </a:lnTo>
                        <a:lnTo>
                          <a:pt x="141" y="67"/>
                        </a:lnTo>
                        <a:lnTo>
                          <a:pt x="143" y="67"/>
                        </a:lnTo>
                        <a:lnTo>
                          <a:pt x="143" y="67"/>
                        </a:lnTo>
                        <a:lnTo>
                          <a:pt x="143" y="67"/>
                        </a:lnTo>
                        <a:lnTo>
                          <a:pt x="143" y="65"/>
                        </a:lnTo>
                        <a:lnTo>
                          <a:pt x="143" y="65"/>
                        </a:lnTo>
                        <a:lnTo>
                          <a:pt x="143" y="65"/>
                        </a:lnTo>
                        <a:lnTo>
                          <a:pt x="145" y="65"/>
                        </a:lnTo>
                        <a:lnTo>
                          <a:pt x="145" y="65"/>
                        </a:lnTo>
                        <a:lnTo>
                          <a:pt x="145" y="63"/>
                        </a:lnTo>
                        <a:lnTo>
                          <a:pt x="147" y="63"/>
                        </a:lnTo>
                        <a:lnTo>
                          <a:pt x="147" y="63"/>
                        </a:lnTo>
                        <a:lnTo>
                          <a:pt x="147" y="63"/>
                        </a:lnTo>
                        <a:lnTo>
                          <a:pt x="149" y="63"/>
                        </a:lnTo>
                        <a:lnTo>
                          <a:pt x="149" y="63"/>
                        </a:lnTo>
                        <a:lnTo>
                          <a:pt x="149" y="63"/>
                        </a:lnTo>
                        <a:lnTo>
                          <a:pt x="149" y="63"/>
                        </a:lnTo>
                        <a:lnTo>
                          <a:pt x="149" y="61"/>
                        </a:lnTo>
                        <a:lnTo>
                          <a:pt x="151" y="61"/>
                        </a:lnTo>
                        <a:lnTo>
                          <a:pt x="151" y="61"/>
                        </a:lnTo>
                        <a:lnTo>
                          <a:pt x="153" y="61"/>
                        </a:lnTo>
                        <a:lnTo>
                          <a:pt x="153" y="63"/>
                        </a:lnTo>
                        <a:lnTo>
                          <a:pt x="153" y="63"/>
                        </a:lnTo>
                        <a:lnTo>
                          <a:pt x="153" y="61"/>
                        </a:lnTo>
                        <a:lnTo>
                          <a:pt x="153" y="61"/>
                        </a:lnTo>
                        <a:lnTo>
                          <a:pt x="153" y="61"/>
                        </a:lnTo>
                        <a:lnTo>
                          <a:pt x="153" y="61"/>
                        </a:lnTo>
                        <a:lnTo>
                          <a:pt x="155" y="61"/>
                        </a:lnTo>
                        <a:lnTo>
                          <a:pt x="155" y="59"/>
                        </a:lnTo>
                        <a:lnTo>
                          <a:pt x="155" y="59"/>
                        </a:lnTo>
                        <a:lnTo>
                          <a:pt x="155" y="59"/>
                        </a:lnTo>
                        <a:lnTo>
                          <a:pt x="156" y="59"/>
                        </a:lnTo>
                        <a:lnTo>
                          <a:pt x="156" y="59"/>
                        </a:lnTo>
                        <a:lnTo>
                          <a:pt x="158" y="59"/>
                        </a:lnTo>
                        <a:lnTo>
                          <a:pt x="158" y="59"/>
                        </a:lnTo>
                        <a:lnTo>
                          <a:pt x="158" y="59"/>
                        </a:lnTo>
                        <a:lnTo>
                          <a:pt x="158" y="59"/>
                        </a:lnTo>
                        <a:lnTo>
                          <a:pt x="160" y="59"/>
                        </a:lnTo>
                        <a:lnTo>
                          <a:pt x="160" y="59"/>
                        </a:lnTo>
                        <a:lnTo>
                          <a:pt x="160" y="59"/>
                        </a:lnTo>
                        <a:lnTo>
                          <a:pt x="162" y="59"/>
                        </a:lnTo>
                        <a:lnTo>
                          <a:pt x="162" y="59"/>
                        </a:lnTo>
                        <a:lnTo>
                          <a:pt x="162" y="59"/>
                        </a:lnTo>
                        <a:lnTo>
                          <a:pt x="162" y="59"/>
                        </a:lnTo>
                        <a:lnTo>
                          <a:pt x="164" y="59"/>
                        </a:lnTo>
                        <a:lnTo>
                          <a:pt x="164" y="59"/>
                        </a:lnTo>
                        <a:lnTo>
                          <a:pt x="164" y="59"/>
                        </a:lnTo>
                        <a:lnTo>
                          <a:pt x="166" y="59"/>
                        </a:lnTo>
                        <a:lnTo>
                          <a:pt x="166" y="59"/>
                        </a:lnTo>
                        <a:lnTo>
                          <a:pt x="166" y="59"/>
                        </a:lnTo>
                        <a:lnTo>
                          <a:pt x="166" y="59"/>
                        </a:lnTo>
                        <a:lnTo>
                          <a:pt x="166" y="59"/>
                        </a:lnTo>
                        <a:lnTo>
                          <a:pt x="168" y="59"/>
                        </a:lnTo>
                        <a:lnTo>
                          <a:pt x="168" y="59"/>
                        </a:lnTo>
                        <a:lnTo>
                          <a:pt x="168" y="57"/>
                        </a:lnTo>
                        <a:lnTo>
                          <a:pt x="170" y="57"/>
                        </a:lnTo>
                        <a:lnTo>
                          <a:pt x="170" y="57"/>
                        </a:lnTo>
                        <a:lnTo>
                          <a:pt x="170" y="57"/>
                        </a:lnTo>
                        <a:lnTo>
                          <a:pt x="170" y="57"/>
                        </a:lnTo>
                        <a:lnTo>
                          <a:pt x="172" y="57"/>
                        </a:lnTo>
                        <a:lnTo>
                          <a:pt x="172" y="57"/>
                        </a:lnTo>
                        <a:lnTo>
                          <a:pt x="174" y="57"/>
                        </a:lnTo>
                        <a:lnTo>
                          <a:pt x="174" y="57"/>
                        </a:lnTo>
                        <a:lnTo>
                          <a:pt x="174" y="57"/>
                        </a:lnTo>
                        <a:lnTo>
                          <a:pt x="174" y="55"/>
                        </a:lnTo>
                        <a:lnTo>
                          <a:pt x="174" y="55"/>
                        </a:lnTo>
                        <a:lnTo>
                          <a:pt x="174" y="55"/>
                        </a:lnTo>
                        <a:lnTo>
                          <a:pt x="174" y="55"/>
                        </a:lnTo>
                        <a:lnTo>
                          <a:pt x="172" y="55"/>
                        </a:lnTo>
                        <a:lnTo>
                          <a:pt x="172" y="53"/>
                        </a:lnTo>
                        <a:lnTo>
                          <a:pt x="172" y="53"/>
                        </a:lnTo>
                        <a:lnTo>
                          <a:pt x="170" y="53"/>
                        </a:lnTo>
                        <a:lnTo>
                          <a:pt x="170" y="53"/>
                        </a:lnTo>
                        <a:lnTo>
                          <a:pt x="170" y="53"/>
                        </a:lnTo>
                        <a:lnTo>
                          <a:pt x="170" y="53"/>
                        </a:lnTo>
                        <a:lnTo>
                          <a:pt x="170" y="53"/>
                        </a:lnTo>
                        <a:lnTo>
                          <a:pt x="168" y="53"/>
                        </a:lnTo>
                        <a:lnTo>
                          <a:pt x="168" y="53"/>
                        </a:lnTo>
                        <a:lnTo>
                          <a:pt x="168" y="53"/>
                        </a:lnTo>
                        <a:lnTo>
                          <a:pt x="168" y="53"/>
                        </a:lnTo>
                        <a:lnTo>
                          <a:pt x="166" y="53"/>
                        </a:lnTo>
                        <a:lnTo>
                          <a:pt x="166" y="53"/>
                        </a:lnTo>
                        <a:lnTo>
                          <a:pt x="166" y="53"/>
                        </a:lnTo>
                        <a:lnTo>
                          <a:pt x="168" y="53"/>
                        </a:lnTo>
                        <a:lnTo>
                          <a:pt x="168" y="51"/>
                        </a:lnTo>
                        <a:lnTo>
                          <a:pt x="168" y="51"/>
                        </a:lnTo>
                        <a:lnTo>
                          <a:pt x="170" y="51"/>
                        </a:lnTo>
                        <a:lnTo>
                          <a:pt x="170" y="51"/>
                        </a:lnTo>
                        <a:lnTo>
                          <a:pt x="170" y="50"/>
                        </a:lnTo>
                        <a:lnTo>
                          <a:pt x="170" y="50"/>
                        </a:lnTo>
                        <a:lnTo>
                          <a:pt x="170" y="50"/>
                        </a:lnTo>
                        <a:lnTo>
                          <a:pt x="170" y="50"/>
                        </a:lnTo>
                        <a:lnTo>
                          <a:pt x="172" y="50"/>
                        </a:lnTo>
                        <a:lnTo>
                          <a:pt x="172" y="50"/>
                        </a:lnTo>
                        <a:lnTo>
                          <a:pt x="174" y="50"/>
                        </a:lnTo>
                        <a:lnTo>
                          <a:pt x="174" y="48"/>
                        </a:lnTo>
                        <a:lnTo>
                          <a:pt x="174" y="48"/>
                        </a:lnTo>
                        <a:lnTo>
                          <a:pt x="174" y="48"/>
                        </a:lnTo>
                        <a:lnTo>
                          <a:pt x="176" y="48"/>
                        </a:lnTo>
                        <a:lnTo>
                          <a:pt x="176" y="48"/>
                        </a:lnTo>
                        <a:lnTo>
                          <a:pt x="176" y="48"/>
                        </a:lnTo>
                        <a:lnTo>
                          <a:pt x="176" y="48"/>
                        </a:lnTo>
                        <a:lnTo>
                          <a:pt x="176" y="46"/>
                        </a:lnTo>
                        <a:lnTo>
                          <a:pt x="178" y="46"/>
                        </a:lnTo>
                        <a:lnTo>
                          <a:pt x="178" y="46"/>
                        </a:lnTo>
                        <a:lnTo>
                          <a:pt x="179" y="46"/>
                        </a:lnTo>
                        <a:lnTo>
                          <a:pt x="179" y="46"/>
                        </a:lnTo>
                        <a:lnTo>
                          <a:pt x="179" y="46"/>
                        </a:lnTo>
                        <a:lnTo>
                          <a:pt x="179" y="46"/>
                        </a:lnTo>
                        <a:lnTo>
                          <a:pt x="179" y="46"/>
                        </a:lnTo>
                        <a:lnTo>
                          <a:pt x="181" y="46"/>
                        </a:lnTo>
                        <a:lnTo>
                          <a:pt x="181" y="46"/>
                        </a:lnTo>
                        <a:lnTo>
                          <a:pt x="181" y="46"/>
                        </a:lnTo>
                        <a:lnTo>
                          <a:pt x="183" y="46"/>
                        </a:lnTo>
                        <a:lnTo>
                          <a:pt x="183" y="46"/>
                        </a:lnTo>
                        <a:lnTo>
                          <a:pt x="183" y="46"/>
                        </a:lnTo>
                        <a:lnTo>
                          <a:pt x="183" y="46"/>
                        </a:lnTo>
                        <a:lnTo>
                          <a:pt x="183" y="46"/>
                        </a:lnTo>
                        <a:lnTo>
                          <a:pt x="185" y="46"/>
                        </a:lnTo>
                        <a:lnTo>
                          <a:pt x="185" y="46"/>
                        </a:lnTo>
                        <a:lnTo>
                          <a:pt x="185" y="46"/>
                        </a:lnTo>
                        <a:lnTo>
                          <a:pt x="185" y="48"/>
                        </a:lnTo>
                        <a:lnTo>
                          <a:pt x="185" y="48"/>
                        </a:lnTo>
                        <a:lnTo>
                          <a:pt x="185" y="48"/>
                        </a:lnTo>
                        <a:lnTo>
                          <a:pt x="185" y="48"/>
                        </a:lnTo>
                        <a:lnTo>
                          <a:pt x="187" y="48"/>
                        </a:lnTo>
                        <a:lnTo>
                          <a:pt x="187" y="46"/>
                        </a:lnTo>
                        <a:lnTo>
                          <a:pt x="187" y="46"/>
                        </a:lnTo>
                        <a:lnTo>
                          <a:pt x="187" y="46"/>
                        </a:lnTo>
                        <a:lnTo>
                          <a:pt x="187" y="46"/>
                        </a:lnTo>
                        <a:lnTo>
                          <a:pt x="187" y="46"/>
                        </a:lnTo>
                        <a:lnTo>
                          <a:pt x="187" y="44"/>
                        </a:lnTo>
                        <a:lnTo>
                          <a:pt x="189" y="44"/>
                        </a:lnTo>
                        <a:lnTo>
                          <a:pt x="189" y="44"/>
                        </a:lnTo>
                        <a:lnTo>
                          <a:pt x="189" y="44"/>
                        </a:lnTo>
                        <a:lnTo>
                          <a:pt x="189" y="42"/>
                        </a:lnTo>
                        <a:lnTo>
                          <a:pt x="191" y="42"/>
                        </a:lnTo>
                        <a:lnTo>
                          <a:pt x="191" y="42"/>
                        </a:lnTo>
                        <a:lnTo>
                          <a:pt x="191" y="42"/>
                        </a:lnTo>
                        <a:lnTo>
                          <a:pt x="193" y="42"/>
                        </a:lnTo>
                        <a:lnTo>
                          <a:pt x="193" y="42"/>
                        </a:lnTo>
                        <a:lnTo>
                          <a:pt x="193" y="42"/>
                        </a:lnTo>
                        <a:lnTo>
                          <a:pt x="193" y="42"/>
                        </a:lnTo>
                        <a:lnTo>
                          <a:pt x="193" y="40"/>
                        </a:lnTo>
                        <a:lnTo>
                          <a:pt x="193" y="40"/>
                        </a:lnTo>
                        <a:lnTo>
                          <a:pt x="195" y="40"/>
                        </a:lnTo>
                        <a:lnTo>
                          <a:pt x="195" y="40"/>
                        </a:lnTo>
                        <a:lnTo>
                          <a:pt x="197" y="40"/>
                        </a:lnTo>
                        <a:lnTo>
                          <a:pt x="197" y="38"/>
                        </a:lnTo>
                        <a:lnTo>
                          <a:pt x="197" y="38"/>
                        </a:lnTo>
                        <a:lnTo>
                          <a:pt x="197" y="38"/>
                        </a:lnTo>
                        <a:lnTo>
                          <a:pt x="199" y="38"/>
                        </a:lnTo>
                        <a:lnTo>
                          <a:pt x="199" y="38"/>
                        </a:lnTo>
                        <a:lnTo>
                          <a:pt x="200" y="38"/>
                        </a:lnTo>
                        <a:lnTo>
                          <a:pt x="200" y="38"/>
                        </a:lnTo>
                        <a:lnTo>
                          <a:pt x="200" y="40"/>
                        </a:lnTo>
                        <a:lnTo>
                          <a:pt x="200" y="40"/>
                        </a:lnTo>
                        <a:lnTo>
                          <a:pt x="200" y="40"/>
                        </a:lnTo>
                        <a:lnTo>
                          <a:pt x="200" y="42"/>
                        </a:lnTo>
                        <a:lnTo>
                          <a:pt x="199" y="42"/>
                        </a:lnTo>
                        <a:lnTo>
                          <a:pt x="199" y="42"/>
                        </a:lnTo>
                        <a:lnTo>
                          <a:pt x="199" y="44"/>
                        </a:lnTo>
                        <a:lnTo>
                          <a:pt x="199" y="44"/>
                        </a:lnTo>
                        <a:lnTo>
                          <a:pt x="197" y="44"/>
                        </a:lnTo>
                        <a:lnTo>
                          <a:pt x="197" y="44"/>
                        </a:lnTo>
                        <a:lnTo>
                          <a:pt x="197" y="44"/>
                        </a:lnTo>
                        <a:lnTo>
                          <a:pt x="197" y="44"/>
                        </a:lnTo>
                        <a:lnTo>
                          <a:pt x="197" y="46"/>
                        </a:lnTo>
                        <a:lnTo>
                          <a:pt x="195" y="46"/>
                        </a:lnTo>
                        <a:lnTo>
                          <a:pt x="195" y="46"/>
                        </a:lnTo>
                        <a:lnTo>
                          <a:pt x="197" y="46"/>
                        </a:lnTo>
                        <a:lnTo>
                          <a:pt x="197" y="46"/>
                        </a:lnTo>
                        <a:lnTo>
                          <a:pt x="197" y="48"/>
                        </a:lnTo>
                        <a:lnTo>
                          <a:pt x="197" y="48"/>
                        </a:lnTo>
                        <a:lnTo>
                          <a:pt x="197" y="48"/>
                        </a:lnTo>
                        <a:lnTo>
                          <a:pt x="197" y="48"/>
                        </a:lnTo>
                        <a:lnTo>
                          <a:pt x="197" y="50"/>
                        </a:lnTo>
                        <a:lnTo>
                          <a:pt x="199" y="50"/>
                        </a:lnTo>
                        <a:lnTo>
                          <a:pt x="199" y="48"/>
                        </a:lnTo>
                        <a:lnTo>
                          <a:pt x="199" y="48"/>
                        </a:lnTo>
                        <a:lnTo>
                          <a:pt x="200" y="48"/>
                        </a:lnTo>
                        <a:lnTo>
                          <a:pt x="200" y="48"/>
                        </a:lnTo>
                        <a:lnTo>
                          <a:pt x="200" y="48"/>
                        </a:lnTo>
                        <a:lnTo>
                          <a:pt x="200" y="48"/>
                        </a:lnTo>
                        <a:lnTo>
                          <a:pt x="200" y="46"/>
                        </a:lnTo>
                        <a:lnTo>
                          <a:pt x="200" y="46"/>
                        </a:lnTo>
                        <a:lnTo>
                          <a:pt x="202" y="46"/>
                        </a:lnTo>
                        <a:lnTo>
                          <a:pt x="202" y="46"/>
                        </a:lnTo>
                        <a:lnTo>
                          <a:pt x="202" y="46"/>
                        </a:lnTo>
                        <a:lnTo>
                          <a:pt x="204" y="46"/>
                        </a:lnTo>
                        <a:lnTo>
                          <a:pt x="204" y="46"/>
                        </a:lnTo>
                        <a:lnTo>
                          <a:pt x="204" y="46"/>
                        </a:lnTo>
                        <a:lnTo>
                          <a:pt x="204" y="44"/>
                        </a:lnTo>
                        <a:lnTo>
                          <a:pt x="204" y="44"/>
                        </a:lnTo>
                        <a:lnTo>
                          <a:pt x="206" y="44"/>
                        </a:lnTo>
                        <a:lnTo>
                          <a:pt x="206" y="44"/>
                        </a:lnTo>
                        <a:lnTo>
                          <a:pt x="206" y="44"/>
                        </a:lnTo>
                        <a:lnTo>
                          <a:pt x="206" y="46"/>
                        </a:lnTo>
                        <a:lnTo>
                          <a:pt x="206" y="46"/>
                        </a:lnTo>
                        <a:lnTo>
                          <a:pt x="206" y="46"/>
                        </a:lnTo>
                        <a:lnTo>
                          <a:pt x="208" y="46"/>
                        </a:lnTo>
                        <a:lnTo>
                          <a:pt x="208" y="46"/>
                        </a:lnTo>
                        <a:lnTo>
                          <a:pt x="208" y="46"/>
                        </a:lnTo>
                        <a:lnTo>
                          <a:pt x="210" y="46"/>
                        </a:lnTo>
                        <a:lnTo>
                          <a:pt x="210" y="46"/>
                        </a:lnTo>
                        <a:lnTo>
                          <a:pt x="210" y="46"/>
                        </a:lnTo>
                        <a:lnTo>
                          <a:pt x="210" y="48"/>
                        </a:lnTo>
                        <a:lnTo>
                          <a:pt x="210" y="48"/>
                        </a:lnTo>
                        <a:lnTo>
                          <a:pt x="210" y="48"/>
                        </a:lnTo>
                        <a:lnTo>
                          <a:pt x="210" y="50"/>
                        </a:lnTo>
                        <a:lnTo>
                          <a:pt x="208" y="50"/>
                        </a:lnTo>
                        <a:lnTo>
                          <a:pt x="208" y="50"/>
                        </a:lnTo>
                        <a:lnTo>
                          <a:pt x="208" y="50"/>
                        </a:lnTo>
                        <a:lnTo>
                          <a:pt x="208" y="50"/>
                        </a:lnTo>
                        <a:lnTo>
                          <a:pt x="208" y="51"/>
                        </a:lnTo>
                        <a:lnTo>
                          <a:pt x="208" y="51"/>
                        </a:lnTo>
                        <a:lnTo>
                          <a:pt x="208" y="51"/>
                        </a:lnTo>
                        <a:lnTo>
                          <a:pt x="208" y="51"/>
                        </a:lnTo>
                        <a:lnTo>
                          <a:pt x="210" y="51"/>
                        </a:lnTo>
                        <a:lnTo>
                          <a:pt x="210" y="51"/>
                        </a:lnTo>
                        <a:lnTo>
                          <a:pt x="210" y="51"/>
                        </a:lnTo>
                        <a:lnTo>
                          <a:pt x="212" y="51"/>
                        </a:lnTo>
                        <a:lnTo>
                          <a:pt x="212" y="50"/>
                        </a:lnTo>
                        <a:lnTo>
                          <a:pt x="212" y="50"/>
                        </a:lnTo>
                        <a:lnTo>
                          <a:pt x="212" y="50"/>
                        </a:lnTo>
                        <a:lnTo>
                          <a:pt x="212" y="50"/>
                        </a:lnTo>
                        <a:lnTo>
                          <a:pt x="212" y="48"/>
                        </a:lnTo>
                        <a:lnTo>
                          <a:pt x="214" y="48"/>
                        </a:lnTo>
                        <a:lnTo>
                          <a:pt x="214" y="48"/>
                        </a:lnTo>
                        <a:lnTo>
                          <a:pt x="214" y="48"/>
                        </a:lnTo>
                        <a:lnTo>
                          <a:pt x="216" y="48"/>
                        </a:lnTo>
                        <a:lnTo>
                          <a:pt x="216" y="48"/>
                        </a:lnTo>
                        <a:lnTo>
                          <a:pt x="216" y="46"/>
                        </a:lnTo>
                        <a:lnTo>
                          <a:pt x="216" y="46"/>
                        </a:lnTo>
                        <a:lnTo>
                          <a:pt x="218" y="46"/>
                        </a:lnTo>
                        <a:lnTo>
                          <a:pt x="218" y="46"/>
                        </a:lnTo>
                        <a:lnTo>
                          <a:pt x="218" y="46"/>
                        </a:lnTo>
                        <a:lnTo>
                          <a:pt x="220" y="46"/>
                        </a:lnTo>
                        <a:lnTo>
                          <a:pt x="220" y="46"/>
                        </a:lnTo>
                        <a:lnTo>
                          <a:pt x="220" y="46"/>
                        </a:lnTo>
                        <a:lnTo>
                          <a:pt x="220" y="46"/>
                        </a:lnTo>
                        <a:lnTo>
                          <a:pt x="220" y="44"/>
                        </a:lnTo>
                        <a:lnTo>
                          <a:pt x="220" y="44"/>
                        </a:lnTo>
                        <a:lnTo>
                          <a:pt x="218" y="44"/>
                        </a:lnTo>
                        <a:lnTo>
                          <a:pt x="218" y="46"/>
                        </a:lnTo>
                        <a:lnTo>
                          <a:pt x="218" y="46"/>
                        </a:lnTo>
                        <a:lnTo>
                          <a:pt x="218" y="46"/>
                        </a:lnTo>
                        <a:lnTo>
                          <a:pt x="218" y="46"/>
                        </a:lnTo>
                        <a:lnTo>
                          <a:pt x="216" y="46"/>
                        </a:lnTo>
                        <a:lnTo>
                          <a:pt x="216" y="46"/>
                        </a:lnTo>
                        <a:lnTo>
                          <a:pt x="214" y="46"/>
                        </a:lnTo>
                        <a:lnTo>
                          <a:pt x="214" y="46"/>
                        </a:lnTo>
                        <a:lnTo>
                          <a:pt x="214" y="46"/>
                        </a:lnTo>
                        <a:lnTo>
                          <a:pt x="214" y="46"/>
                        </a:lnTo>
                        <a:lnTo>
                          <a:pt x="214" y="46"/>
                        </a:lnTo>
                        <a:lnTo>
                          <a:pt x="212" y="46"/>
                        </a:lnTo>
                        <a:lnTo>
                          <a:pt x="212" y="46"/>
                        </a:lnTo>
                        <a:lnTo>
                          <a:pt x="212" y="46"/>
                        </a:lnTo>
                        <a:lnTo>
                          <a:pt x="212" y="46"/>
                        </a:lnTo>
                        <a:lnTo>
                          <a:pt x="210" y="46"/>
                        </a:lnTo>
                        <a:lnTo>
                          <a:pt x="210" y="46"/>
                        </a:lnTo>
                        <a:lnTo>
                          <a:pt x="210" y="44"/>
                        </a:lnTo>
                        <a:lnTo>
                          <a:pt x="210" y="44"/>
                        </a:lnTo>
                        <a:lnTo>
                          <a:pt x="210" y="44"/>
                        </a:lnTo>
                        <a:lnTo>
                          <a:pt x="210" y="42"/>
                        </a:lnTo>
                        <a:lnTo>
                          <a:pt x="212" y="42"/>
                        </a:lnTo>
                        <a:lnTo>
                          <a:pt x="212" y="44"/>
                        </a:lnTo>
                        <a:lnTo>
                          <a:pt x="212" y="44"/>
                        </a:lnTo>
                        <a:lnTo>
                          <a:pt x="212" y="42"/>
                        </a:lnTo>
                        <a:lnTo>
                          <a:pt x="212" y="42"/>
                        </a:lnTo>
                        <a:lnTo>
                          <a:pt x="212" y="42"/>
                        </a:lnTo>
                        <a:lnTo>
                          <a:pt x="212" y="40"/>
                        </a:lnTo>
                        <a:lnTo>
                          <a:pt x="212" y="40"/>
                        </a:lnTo>
                        <a:lnTo>
                          <a:pt x="212" y="40"/>
                        </a:lnTo>
                        <a:lnTo>
                          <a:pt x="212" y="40"/>
                        </a:lnTo>
                        <a:lnTo>
                          <a:pt x="212" y="40"/>
                        </a:lnTo>
                        <a:lnTo>
                          <a:pt x="212" y="38"/>
                        </a:lnTo>
                        <a:lnTo>
                          <a:pt x="212" y="38"/>
                        </a:lnTo>
                        <a:lnTo>
                          <a:pt x="212" y="38"/>
                        </a:lnTo>
                        <a:lnTo>
                          <a:pt x="212" y="38"/>
                        </a:lnTo>
                        <a:lnTo>
                          <a:pt x="212" y="38"/>
                        </a:lnTo>
                        <a:lnTo>
                          <a:pt x="212" y="38"/>
                        </a:lnTo>
                        <a:lnTo>
                          <a:pt x="214" y="38"/>
                        </a:lnTo>
                        <a:lnTo>
                          <a:pt x="214" y="38"/>
                        </a:lnTo>
                        <a:lnTo>
                          <a:pt x="214" y="38"/>
                        </a:lnTo>
                        <a:lnTo>
                          <a:pt x="216" y="38"/>
                        </a:lnTo>
                        <a:lnTo>
                          <a:pt x="216" y="36"/>
                        </a:lnTo>
                        <a:lnTo>
                          <a:pt x="216" y="36"/>
                        </a:lnTo>
                        <a:lnTo>
                          <a:pt x="218" y="36"/>
                        </a:lnTo>
                        <a:lnTo>
                          <a:pt x="218" y="36"/>
                        </a:lnTo>
                        <a:lnTo>
                          <a:pt x="218" y="34"/>
                        </a:lnTo>
                        <a:lnTo>
                          <a:pt x="218" y="34"/>
                        </a:lnTo>
                        <a:lnTo>
                          <a:pt x="218" y="34"/>
                        </a:lnTo>
                        <a:lnTo>
                          <a:pt x="218" y="36"/>
                        </a:lnTo>
                        <a:lnTo>
                          <a:pt x="220" y="36"/>
                        </a:lnTo>
                        <a:lnTo>
                          <a:pt x="220" y="34"/>
                        </a:lnTo>
                        <a:lnTo>
                          <a:pt x="220" y="34"/>
                        </a:lnTo>
                        <a:lnTo>
                          <a:pt x="220" y="34"/>
                        </a:lnTo>
                        <a:lnTo>
                          <a:pt x="220" y="34"/>
                        </a:lnTo>
                        <a:lnTo>
                          <a:pt x="220" y="34"/>
                        </a:lnTo>
                        <a:lnTo>
                          <a:pt x="222" y="34"/>
                        </a:lnTo>
                        <a:lnTo>
                          <a:pt x="222" y="34"/>
                        </a:lnTo>
                        <a:lnTo>
                          <a:pt x="222" y="34"/>
                        </a:lnTo>
                        <a:lnTo>
                          <a:pt x="222" y="32"/>
                        </a:lnTo>
                        <a:lnTo>
                          <a:pt x="223" y="32"/>
                        </a:lnTo>
                        <a:lnTo>
                          <a:pt x="223" y="32"/>
                        </a:lnTo>
                        <a:lnTo>
                          <a:pt x="223" y="34"/>
                        </a:lnTo>
                        <a:lnTo>
                          <a:pt x="223" y="34"/>
                        </a:lnTo>
                        <a:lnTo>
                          <a:pt x="223" y="32"/>
                        </a:lnTo>
                        <a:lnTo>
                          <a:pt x="225" y="32"/>
                        </a:lnTo>
                        <a:lnTo>
                          <a:pt x="225" y="32"/>
                        </a:lnTo>
                        <a:lnTo>
                          <a:pt x="227" y="32"/>
                        </a:lnTo>
                        <a:lnTo>
                          <a:pt x="227" y="34"/>
                        </a:lnTo>
                        <a:lnTo>
                          <a:pt x="227" y="34"/>
                        </a:lnTo>
                        <a:lnTo>
                          <a:pt x="227" y="34"/>
                        </a:lnTo>
                        <a:lnTo>
                          <a:pt x="227" y="32"/>
                        </a:lnTo>
                        <a:lnTo>
                          <a:pt x="229" y="32"/>
                        </a:lnTo>
                        <a:lnTo>
                          <a:pt x="229" y="32"/>
                        </a:lnTo>
                        <a:lnTo>
                          <a:pt x="229" y="32"/>
                        </a:lnTo>
                        <a:lnTo>
                          <a:pt x="229" y="32"/>
                        </a:lnTo>
                        <a:lnTo>
                          <a:pt x="231" y="32"/>
                        </a:lnTo>
                        <a:lnTo>
                          <a:pt x="231" y="32"/>
                        </a:lnTo>
                        <a:lnTo>
                          <a:pt x="233" y="32"/>
                        </a:lnTo>
                        <a:lnTo>
                          <a:pt x="233" y="30"/>
                        </a:lnTo>
                        <a:lnTo>
                          <a:pt x="233" y="30"/>
                        </a:lnTo>
                        <a:lnTo>
                          <a:pt x="233" y="30"/>
                        </a:lnTo>
                        <a:lnTo>
                          <a:pt x="233" y="30"/>
                        </a:lnTo>
                        <a:lnTo>
                          <a:pt x="233" y="30"/>
                        </a:lnTo>
                        <a:lnTo>
                          <a:pt x="235" y="30"/>
                        </a:lnTo>
                        <a:lnTo>
                          <a:pt x="235" y="30"/>
                        </a:lnTo>
                        <a:lnTo>
                          <a:pt x="235" y="30"/>
                        </a:lnTo>
                        <a:lnTo>
                          <a:pt x="235" y="30"/>
                        </a:lnTo>
                        <a:lnTo>
                          <a:pt x="237" y="30"/>
                        </a:lnTo>
                        <a:lnTo>
                          <a:pt x="237" y="30"/>
                        </a:lnTo>
                        <a:lnTo>
                          <a:pt x="237" y="30"/>
                        </a:lnTo>
                        <a:lnTo>
                          <a:pt x="237" y="28"/>
                        </a:lnTo>
                        <a:lnTo>
                          <a:pt x="239" y="28"/>
                        </a:lnTo>
                        <a:lnTo>
                          <a:pt x="239" y="28"/>
                        </a:lnTo>
                        <a:lnTo>
                          <a:pt x="239" y="28"/>
                        </a:lnTo>
                        <a:lnTo>
                          <a:pt x="239" y="28"/>
                        </a:lnTo>
                        <a:lnTo>
                          <a:pt x="241" y="28"/>
                        </a:lnTo>
                        <a:lnTo>
                          <a:pt x="241" y="27"/>
                        </a:lnTo>
                        <a:lnTo>
                          <a:pt x="241" y="27"/>
                        </a:lnTo>
                        <a:lnTo>
                          <a:pt x="241" y="27"/>
                        </a:lnTo>
                        <a:lnTo>
                          <a:pt x="243" y="27"/>
                        </a:lnTo>
                        <a:lnTo>
                          <a:pt x="243" y="28"/>
                        </a:lnTo>
                        <a:lnTo>
                          <a:pt x="243" y="28"/>
                        </a:lnTo>
                        <a:lnTo>
                          <a:pt x="243" y="27"/>
                        </a:lnTo>
                        <a:lnTo>
                          <a:pt x="243" y="27"/>
                        </a:lnTo>
                        <a:lnTo>
                          <a:pt x="243" y="25"/>
                        </a:lnTo>
                        <a:lnTo>
                          <a:pt x="243" y="25"/>
                        </a:lnTo>
                        <a:lnTo>
                          <a:pt x="243" y="25"/>
                        </a:lnTo>
                        <a:lnTo>
                          <a:pt x="243" y="23"/>
                        </a:lnTo>
                        <a:lnTo>
                          <a:pt x="243" y="23"/>
                        </a:lnTo>
                        <a:lnTo>
                          <a:pt x="243" y="23"/>
                        </a:lnTo>
                        <a:lnTo>
                          <a:pt x="244" y="23"/>
                        </a:lnTo>
                        <a:lnTo>
                          <a:pt x="244" y="23"/>
                        </a:lnTo>
                        <a:lnTo>
                          <a:pt x="244" y="23"/>
                        </a:lnTo>
                        <a:lnTo>
                          <a:pt x="244" y="21"/>
                        </a:lnTo>
                        <a:lnTo>
                          <a:pt x="244" y="21"/>
                        </a:lnTo>
                        <a:lnTo>
                          <a:pt x="246" y="21"/>
                        </a:lnTo>
                        <a:lnTo>
                          <a:pt x="246" y="21"/>
                        </a:lnTo>
                        <a:lnTo>
                          <a:pt x="246" y="21"/>
                        </a:lnTo>
                        <a:lnTo>
                          <a:pt x="248" y="21"/>
                        </a:lnTo>
                        <a:lnTo>
                          <a:pt x="248" y="21"/>
                        </a:lnTo>
                        <a:lnTo>
                          <a:pt x="250" y="21"/>
                        </a:lnTo>
                        <a:lnTo>
                          <a:pt x="250" y="21"/>
                        </a:lnTo>
                        <a:lnTo>
                          <a:pt x="250" y="21"/>
                        </a:lnTo>
                        <a:lnTo>
                          <a:pt x="250" y="21"/>
                        </a:lnTo>
                        <a:lnTo>
                          <a:pt x="250" y="19"/>
                        </a:lnTo>
                        <a:lnTo>
                          <a:pt x="252" y="19"/>
                        </a:lnTo>
                        <a:lnTo>
                          <a:pt x="252" y="19"/>
                        </a:lnTo>
                        <a:lnTo>
                          <a:pt x="252" y="19"/>
                        </a:lnTo>
                        <a:lnTo>
                          <a:pt x="252" y="21"/>
                        </a:lnTo>
                        <a:lnTo>
                          <a:pt x="252" y="21"/>
                        </a:lnTo>
                        <a:lnTo>
                          <a:pt x="254" y="21"/>
                        </a:lnTo>
                        <a:lnTo>
                          <a:pt x="254" y="23"/>
                        </a:lnTo>
                        <a:lnTo>
                          <a:pt x="252" y="23"/>
                        </a:lnTo>
                        <a:lnTo>
                          <a:pt x="252" y="23"/>
                        </a:lnTo>
                        <a:lnTo>
                          <a:pt x="254" y="23"/>
                        </a:lnTo>
                        <a:lnTo>
                          <a:pt x="254" y="23"/>
                        </a:lnTo>
                        <a:lnTo>
                          <a:pt x="254" y="23"/>
                        </a:lnTo>
                        <a:lnTo>
                          <a:pt x="256" y="23"/>
                        </a:lnTo>
                        <a:lnTo>
                          <a:pt x="256" y="21"/>
                        </a:lnTo>
                        <a:lnTo>
                          <a:pt x="256" y="21"/>
                        </a:lnTo>
                        <a:lnTo>
                          <a:pt x="256" y="21"/>
                        </a:lnTo>
                        <a:lnTo>
                          <a:pt x="256" y="23"/>
                        </a:lnTo>
                        <a:lnTo>
                          <a:pt x="258" y="23"/>
                        </a:lnTo>
                        <a:lnTo>
                          <a:pt x="258" y="23"/>
                        </a:lnTo>
                        <a:lnTo>
                          <a:pt x="260" y="23"/>
                        </a:lnTo>
                        <a:lnTo>
                          <a:pt x="260" y="21"/>
                        </a:lnTo>
                        <a:lnTo>
                          <a:pt x="258" y="21"/>
                        </a:lnTo>
                        <a:lnTo>
                          <a:pt x="258" y="21"/>
                        </a:lnTo>
                        <a:lnTo>
                          <a:pt x="258" y="21"/>
                        </a:lnTo>
                        <a:lnTo>
                          <a:pt x="258" y="19"/>
                        </a:lnTo>
                        <a:lnTo>
                          <a:pt x="258" y="19"/>
                        </a:lnTo>
                        <a:lnTo>
                          <a:pt x="260" y="19"/>
                        </a:lnTo>
                        <a:lnTo>
                          <a:pt x="260" y="19"/>
                        </a:lnTo>
                        <a:lnTo>
                          <a:pt x="260" y="19"/>
                        </a:lnTo>
                        <a:lnTo>
                          <a:pt x="262" y="19"/>
                        </a:lnTo>
                        <a:lnTo>
                          <a:pt x="262" y="19"/>
                        </a:lnTo>
                        <a:lnTo>
                          <a:pt x="262" y="19"/>
                        </a:lnTo>
                        <a:lnTo>
                          <a:pt x="262" y="19"/>
                        </a:lnTo>
                        <a:lnTo>
                          <a:pt x="262" y="19"/>
                        </a:lnTo>
                        <a:lnTo>
                          <a:pt x="262" y="21"/>
                        </a:lnTo>
                        <a:lnTo>
                          <a:pt x="264" y="21"/>
                        </a:lnTo>
                        <a:lnTo>
                          <a:pt x="264" y="21"/>
                        </a:lnTo>
                        <a:lnTo>
                          <a:pt x="264" y="21"/>
                        </a:lnTo>
                        <a:lnTo>
                          <a:pt x="266" y="21"/>
                        </a:lnTo>
                        <a:lnTo>
                          <a:pt x="266" y="21"/>
                        </a:lnTo>
                        <a:lnTo>
                          <a:pt x="266" y="21"/>
                        </a:lnTo>
                        <a:lnTo>
                          <a:pt x="267" y="21"/>
                        </a:lnTo>
                        <a:lnTo>
                          <a:pt x="267" y="21"/>
                        </a:lnTo>
                        <a:lnTo>
                          <a:pt x="267" y="23"/>
                        </a:lnTo>
                        <a:lnTo>
                          <a:pt x="267" y="23"/>
                        </a:lnTo>
                        <a:lnTo>
                          <a:pt x="267" y="23"/>
                        </a:lnTo>
                        <a:lnTo>
                          <a:pt x="267" y="23"/>
                        </a:lnTo>
                        <a:lnTo>
                          <a:pt x="267" y="23"/>
                        </a:lnTo>
                        <a:lnTo>
                          <a:pt x="267" y="23"/>
                        </a:lnTo>
                        <a:lnTo>
                          <a:pt x="267" y="25"/>
                        </a:lnTo>
                        <a:lnTo>
                          <a:pt x="266" y="25"/>
                        </a:lnTo>
                        <a:lnTo>
                          <a:pt x="266" y="25"/>
                        </a:lnTo>
                        <a:lnTo>
                          <a:pt x="266" y="27"/>
                        </a:lnTo>
                        <a:lnTo>
                          <a:pt x="266" y="27"/>
                        </a:lnTo>
                        <a:lnTo>
                          <a:pt x="266" y="27"/>
                        </a:lnTo>
                        <a:lnTo>
                          <a:pt x="264" y="27"/>
                        </a:lnTo>
                        <a:lnTo>
                          <a:pt x="264" y="27"/>
                        </a:lnTo>
                        <a:lnTo>
                          <a:pt x="264" y="27"/>
                        </a:lnTo>
                        <a:lnTo>
                          <a:pt x="262" y="27"/>
                        </a:lnTo>
                        <a:lnTo>
                          <a:pt x="262" y="28"/>
                        </a:lnTo>
                        <a:lnTo>
                          <a:pt x="262" y="28"/>
                        </a:lnTo>
                        <a:lnTo>
                          <a:pt x="262" y="28"/>
                        </a:lnTo>
                        <a:lnTo>
                          <a:pt x="262" y="30"/>
                        </a:lnTo>
                        <a:lnTo>
                          <a:pt x="262" y="30"/>
                        </a:lnTo>
                        <a:lnTo>
                          <a:pt x="262" y="30"/>
                        </a:lnTo>
                        <a:lnTo>
                          <a:pt x="262" y="30"/>
                        </a:lnTo>
                        <a:lnTo>
                          <a:pt x="262" y="32"/>
                        </a:lnTo>
                        <a:lnTo>
                          <a:pt x="262" y="32"/>
                        </a:lnTo>
                        <a:lnTo>
                          <a:pt x="262" y="30"/>
                        </a:lnTo>
                        <a:lnTo>
                          <a:pt x="262" y="30"/>
                        </a:lnTo>
                        <a:lnTo>
                          <a:pt x="262" y="30"/>
                        </a:lnTo>
                        <a:lnTo>
                          <a:pt x="264" y="30"/>
                        </a:lnTo>
                        <a:lnTo>
                          <a:pt x="264" y="30"/>
                        </a:lnTo>
                        <a:lnTo>
                          <a:pt x="264" y="30"/>
                        </a:lnTo>
                        <a:lnTo>
                          <a:pt x="264" y="28"/>
                        </a:lnTo>
                        <a:lnTo>
                          <a:pt x="266" y="28"/>
                        </a:lnTo>
                        <a:lnTo>
                          <a:pt x="266" y="28"/>
                        </a:lnTo>
                        <a:lnTo>
                          <a:pt x="266" y="28"/>
                        </a:lnTo>
                        <a:lnTo>
                          <a:pt x="266" y="28"/>
                        </a:lnTo>
                        <a:lnTo>
                          <a:pt x="267" y="28"/>
                        </a:lnTo>
                        <a:lnTo>
                          <a:pt x="267" y="27"/>
                        </a:lnTo>
                        <a:lnTo>
                          <a:pt x="267" y="27"/>
                        </a:lnTo>
                        <a:lnTo>
                          <a:pt x="267" y="27"/>
                        </a:lnTo>
                        <a:lnTo>
                          <a:pt x="267" y="27"/>
                        </a:lnTo>
                        <a:lnTo>
                          <a:pt x="269" y="27"/>
                        </a:lnTo>
                        <a:lnTo>
                          <a:pt x="269" y="27"/>
                        </a:lnTo>
                        <a:lnTo>
                          <a:pt x="269" y="25"/>
                        </a:lnTo>
                        <a:lnTo>
                          <a:pt x="271" y="25"/>
                        </a:lnTo>
                        <a:lnTo>
                          <a:pt x="271" y="25"/>
                        </a:lnTo>
                        <a:lnTo>
                          <a:pt x="271" y="25"/>
                        </a:lnTo>
                        <a:lnTo>
                          <a:pt x="273" y="25"/>
                        </a:lnTo>
                        <a:lnTo>
                          <a:pt x="273" y="27"/>
                        </a:lnTo>
                        <a:lnTo>
                          <a:pt x="273" y="27"/>
                        </a:lnTo>
                        <a:lnTo>
                          <a:pt x="273" y="27"/>
                        </a:lnTo>
                        <a:lnTo>
                          <a:pt x="273" y="28"/>
                        </a:lnTo>
                        <a:lnTo>
                          <a:pt x="273" y="28"/>
                        </a:lnTo>
                        <a:lnTo>
                          <a:pt x="273" y="28"/>
                        </a:lnTo>
                        <a:lnTo>
                          <a:pt x="273" y="30"/>
                        </a:lnTo>
                        <a:lnTo>
                          <a:pt x="271" y="30"/>
                        </a:lnTo>
                        <a:lnTo>
                          <a:pt x="271" y="30"/>
                        </a:lnTo>
                        <a:lnTo>
                          <a:pt x="271" y="30"/>
                        </a:lnTo>
                        <a:lnTo>
                          <a:pt x="273" y="30"/>
                        </a:lnTo>
                        <a:lnTo>
                          <a:pt x="273" y="30"/>
                        </a:lnTo>
                        <a:lnTo>
                          <a:pt x="273" y="32"/>
                        </a:lnTo>
                        <a:lnTo>
                          <a:pt x="273" y="32"/>
                        </a:lnTo>
                        <a:lnTo>
                          <a:pt x="273" y="32"/>
                        </a:lnTo>
                        <a:lnTo>
                          <a:pt x="273" y="32"/>
                        </a:lnTo>
                        <a:lnTo>
                          <a:pt x="273" y="30"/>
                        </a:lnTo>
                        <a:lnTo>
                          <a:pt x="273" y="30"/>
                        </a:lnTo>
                        <a:lnTo>
                          <a:pt x="273" y="30"/>
                        </a:lnTo>
                        <a:lnTo>
                          <a:pt x="273" y="30"/>
                        </a:lnTo>
                        <a:lnTo>
                          <a:pt x="273" y="30"/>
                        </a:lnTo>
                        <a:lnTo>
                          <a:pt x="275" y="30"/>
                        </a:lnTo>
                        <a:lnTo>
                          <a:pt x="275" y="28"/>
                        </a:lnTo>
                        <a:lnTo>
                          <a:pt x="275" y="28"/>
                        </a:lnTo>
                        <a:lnTo>
                          <a:pt x="275" y="28"/>
                        </a:lnTo>
                        <a:lnTo>
                          <a:pt x="275" y="27"/>
                        </a:lnTo>
                        <a:lnTo>
                          <a:pt x="277" y="27"/>
                        </a:lnTo>
                        <a:lnTo>
                          <a:pt x="277" y="27"/>
                        </a:lnTo>
                        <a:lnTo>
                          <a:pt x="277" y="25"/>
                        </a:lnTo>
                        <a:lnTo>
                          <a:pt x="275" y="25"/>
                        </a:lnTo>
                        <a:lnTo>
                          <a:pt x="275" y="25"/>
                        </a:lnTo>
                        <a:lnTo>
                          <a:pt x="275" y="25"/>
                        </a:lnTo>
                        <a:lnTo>
                          <a:pt x="273" y="25"/>
                        </a:lnTo>
                        <a:lnTo>
                          <a:pt x="273" y="25"/>
                        </a:lnTo>
                        <a:lnTo>
                          <a:pt x="273" y="25"/>
                        </a:lnTo>
                        <a:lnTo>
                          <a:pt x="271" y="25"/>
                        </a:lnTo>
                        <a:lnTo>
                          <a:pt x="271" y="23"/>
                        </a:lnTo>
                        <a:lnTo>
                          <a:pt x="271" y="23"/>
                        </a:lnTo>
                        <a:lnTo>
                          <a:pt x="271" y="23"/>
                        </a:lnTo>
                        <a:lnTo>
                          <a:pt x="273" y="23"/>
                        </a:lnTo>
                        <a:lnTo>
                          <a:pt x="273" y="21"/>
                        </a:lnTo>
                        <a:lnTo>
                          <a:pt x="273" y="21"/>
                        </a:lnTo>
                        <a:lnTo>
                          <a:pt x="273" y="21"/>
                        </a:lnTo>
                        <a:lnTo>
                          <a:pt x="275" y="21"/>
                        </a:lnTo>
                        <a:lnTo>
                          <a:pt x="275" y="21"/>
                        </a:lnTo>
                        <a:lnTo>
                          <a:pt x="275" y="21"/>
                        </a:lnTo>
                        <a:lnTo>
                          <a:pt x="277" y="21"/>
                        </a:lnTo>
                        <a:lnTo>
                          <a:pt x="277" y="21"/>
                        </a:lnTo>
                        <a:lnTo>
                          <a:pt x="277" y="21"/>
                        </a:lnTo>
                        <a:lnTo>
                          <a:pt x="279" y="21"/>
                        </a:lnTo>
                        <a:lnTo>
                          <a:pt x="279" y="21"/>
                        </a:lnTo>
                        <a:lnTo>
                          <a:pt x="279" y="21"/>
                        </a:lnTo>
                        <a:lnTo>
                          <a:pt x="281" y="21"/>
                        </a:lnTo>
                        <a:lnTo>
                          <a:pt x="281" y="21"/>
                        </a:lnTo>
                        <a:lnTo>
                          <a:pt x="281" y="23"/>
                        </a:lnTo>
                        <a:lnTo>
                          <a:pt x="281" y="23"/>
                        </a:lnTo>
                        <a:lnTo>
                          <a:pt x="283" y="23"/>
                        </a:lnTo>
                        <a:lnTo>
                          <a:pt x="283" y="23"/>
                        </a:lnTo>
                        <a:lnTo>
                          <a:pt x="283" y="23"/>
                        </a:lnTo>
                        <a:lnTo>
                          <a:pt x="283" y="23"/>
                        </a:lnTo>
                        <a:lnTo>
                          <a:pt x="283" y="23"/>
                        </a:lnTo>
                        <a:lnTo>
                          <a:pt x="285" y="23"/>
                        </a:lnTo>
                        <a:lnTo>
                          <a:pt x="285" y="25"/>
                        </a:lnTo>
                        <a:lnTo>
                          <a:pt x="285" y="25"/>
                        </a:lnTo>
                        <a:lnTo>
                          <a:pt x="285" y="25"/>
                        </a:lnTo>
                        <a:lnTo>
                          <a:pt x="285" y="27"/>
                        </a:lnTo>
                        <a:lnTo>
                          <a:pt x="285" y="27"/>
                        </a:lnTo>
                        <a:lnTo>
                          <a:pt x="287" y="27"/>
                        </a:lnTo>
                        <a:lnTo>
                          <a:pt x="287" y="27"/>
                        </a:lnTo>
                        <a:lnTo>
                          <a:pt x="287" y="27"/>
                        </a:lnTo>
                        <a:lnTo>
                          <a:pt x="287" y="25"/>
                        </a:lnTo>
                        <a:lnTo>
                          <a:pt x="287" y="25"/>
                        </a:lnTo>
                        <a:lnTo>
                          <a:pt x="287" y="23"/>
                        </a:lnTo>
                        <a:lnTo>
                          <a:pt x="287" y="23"/>
                        </a:lnTo>
                        <a:lnTo>
                          <a:pt x="288" y="23"/>
                        </a:lnTo>
                        <a:lnTo>
                          <a:pt x="288" y="23"/>
                        </a:lnTo>
                        <a:lnTo>
                          <a:pt x="288" y="23"/>
                        </a:lnTo>
                        <a:lnTo>
                          <a:pt x="287" y="23"/>
                        </a:lnTo>
                        <a:lnTo>
                          <a:pt x="287" y="23"/>
                        </a:lnTo>
                        <a:lnTo>
                          <a:pt x="287" y="21"/>
                        </a:lnTo>
                        <a:lnTo>
                          <a:pt x="287" y="21"/>
                        </a:lnTo>
                        <a:lnTo>
                          <a:pt x="287" y="21"/>
                        </a:lnTo>
                        <a:lnTo>
                          <a:pt x="288" y="21"/>
                        </a:lnTo>
                        <a:lnTo>
                          <a:pt x="288" y="19"/>
                        </a:lnTo>
                        <a:lnTo>
                          <a:pt x="288" y="19"/>
                        </a:lnTo>
                        <a:lnTo>
                          <a:pt x="288" y="19"/>
                        </a:lnTo>
                        <a:lnTo>
                          <a:pt x="288" y="19"/>
                        </a:lnTo>
                        <a:lnTo>
                          <a:pt x="290" y="19"/>
                        </a:lnTo>
                        <a:lnTo>
                          <a:pt x="290" y="17"/>
                        </a:lnTo>
                        <a:lnTo>
                          <a:pt x="290" y="17"/>
                        </a:lnTo>
                        <a:lnTo>
                          <a:pt x="290" y="17"/>
                        </a:lnTo>
                        <a:lnTo>
                          <a:pt x="292" y="17"/>
                        </a:lnTo>
                        <a:lnTo>
                          <a:pt x="292" y="17"/>
                        </a:lnTo>
                        <a:lnTo>
                          <a:pt x="292" y="17"/>
                        </a:lnTo>
                        <a:lnTo>
                          <a:pt x="292" y="19"/>
                        </a:lnTo>
                        <a:lnTo>
                          <a:pt x="292" y="19"/>
                        </a:lnTo>
                        <a:lnTo>
                          <a:pt x="294" y="19"/>
                        </a:lnTo>
                        <a:lnTo>
                          <a:pt x="294" y="19"/>
                        </a:lnTo>
                        <a:lnTo>
                          <a:pt x="294" y="19"/>
                        </a:lnTo>
                        <a:lnTo>
                          <a:pt x="294" y="19"/>
                        </a:lnTo>
                        <a:lnTo>
                          <a:pt x="294" y="19"/>
                        </a:lnTo>
                        <a:lnTo>
                          <a:pt x="294" y="17"/>
                        </a:lnTo>
                        <a:lnTo>
                          <a:pt x="294" y="17"/>
                        </a:lnTo>
                        <a:lnTo>
                          <a:pt x="296" y="17"/>
                        </a:lnTo>
                        <a:lnTo>
                          <a:pt x="296" y="17"/>
                        </a:lnTo>
                        <a:lnTo>
                          <a:pt x="296" y="17"/>
                        </a:lnTo>
                        <a:lnTo>
                          <a:pt x="298" y="17"/>
                        </a:lnTo>
                        <a:lnTo>
                          <a:pt x="298" y="17"/>
                        </a:lnTo>
                        <a:lnTo>
                          <a:pt x="298" y="19"/>
                        </a:lnTo>
                        <a:lnTo>
                          <a:pt x="298" y="19"/>
                        </a:lnTo>
                        <a:lnTo>
                          <a:pt x="300" y="19"/>
                        </a:lnTo>
                        <a:lnTo>
                          <a:pt x="300" y="19"/>
                        </a:lnTo>
                        <a:lnTo>
                          <a:pt x="300" y="19"/>
                        </a:lnTo>
                        <a:lnTo>
                          <a:pt x="302" y="19"/>
                        </a:lnTo>
                        <a:lnTo>
                          <a:pt x="302" y="19"/>
                        </a:lnTo>
                        <a:lnTo>
                          <a:pt x="304" y="19"/>
                        </a:lnTo>
                        <a:lnTo>
                          <a:pt x="304" y="19"/>
                        </a:lnTo>
                        <a:lnTo>
                          <a:pt x="304" y="19"/>
                        </a:lnTo>
                        <a:lnTo>
                          <a:pt x="306" y="19"/>
                        </a:lnTo>
                        <a:lnTo>
                          <a:pt x="306" y="19"/>
                        </a:lnTo>
                        <a:lnTo>
                          <a:pt x="306" y="19"/>
                        </a:lnTo>
                        <a:lnTo>
                          <a:pt x="306" y="19"/>
                        </a:lnTo>
                        <a:lnTo>
                          <a:pt x="306" y="19"/>
                        </a:lnTo>
                        <a:lnTo>
                          <a:pt x="306" y="17"/>
                        </a:lnTo>
                        <a:lnTo>
                          <a:pt x="308" y="17"/>
                        </a:lnTo>
                        <a:lnTo>
                          <a:pt x="308" y="17"/>
                        </a:lnTo>
                        <a:lnTo>
                          <a:pt x="310" y="17"/>
                        </a:lnTo>
                        <a:lnTo>
                          <a:pt x="310" y="17"/>
                        </a:lnTo>
                        <a:lnTo>
                          <a:pt x="310" y="17"/>
                        </a:lnTo>
                        <a:lnTo>
                          <a:pt x="310" y="17"/>
                        </a:lnTo>
                        <a:lnTo>
                          <a:pt x="311" y="17"/>
                        </a:lnTo>
                        <a:lnTo>
                          <a:pt x="311" y="17"/>
                        </a:lnTo>
                        <a:lnTo>
                          <a:pt x="313" y="17"/>
                        </a:lnTo>
                        <a:lnTo>
                          <a:pt x="313" y="17"/>
                        </a:lnTo>
                        <a:lnTo>
                          <a:pt x="313" y="17"/>
                        </a:lnTo>
                        <a:lnTo>
                          <a:pt x="315" y="17"/>
                        </a:lnTo>
                        <a:lnTo>
                          <a:pt x="315" y="15"/>
                        </a:lnTo>
                        <a:lnTo>
                          <a:pt x="315" y="15"/>
                        </a:lnTo>
                        <a:lnTo>
                          <a:pt x="315" y="15"/>
                        </a:lnTo>
                        <a:lnTo>
                          <a:pt x="315" y="15"/>
                        </a:lnTo>
                        <a:lnTo>
                          <a:pt x="315" y="15"/>
                        </a:lnTo>
                        <a:lnTo>
                          <a:pt x="315" y="15"/>
                        </a:lnTo>
                        <a:lnTo>
                          <a:pt x="313" y="15"/>
                        </a:lnTo>
                        <a:lnTo>
                          <a:pt x="313" y="15"/>
                        </a:lnTo>
                        <a:lnTo>
                          <a:pt x="313" y="15"/>
                        </a:lnTo>
                        <a:lnTo>
                          <a:pt x="311" y="15"/>
                        </a:lnTo>
                        <a:lnTo>
                          <a:pt x="311" y="15"/>
                        </a:lnTo>
                        <a:lnTo>
                          <a:pt x="311" y="15"/>
                        </a:lnTo>
                        <a:lnTo>
                          <a:pt x="310" y="15"/>
                        </a:lnTo>
                        <a:lnTo>
                          <a:pt x="310" y="15"/>
                        </a:lnTo>
                        <a:lnTo>
                          <a:pt x="310" y="15"/>
                        </a:lnTo>
                        <a:lnTo>
                          <a:pt x="310" y="15"/>
                        </a:lnTo>
                        <a:lnTo>
                          <a:pt x="310" y="15"/>
                        </a:lnTo>
                        <a:lnTo>
                          <a:pt x="308" y="15"/>
                        </a:lnTo>
                        <a:lnTo>
                          <a:pt x="308" y="15"/>
                        </a:lnTo>
                        <a:lnTo>
                          <a:pt x="306" y="15"/>
                        </a:lnTo>
                        <a:lnTo>
                          <a:pt x="306" y="15"/>
                        </a:lnTo>
                        <a:lnTo>
                          <a:pt x="306" y="15"/>
                        </a:lnTo>
                        <a:lnTo>
                          <a:pt x="304" y="15"/>
                        </a:lnTo>
                        <a:lnTo>
                          <a:pt x="304" y="15"/>
                        </a:lnTo>
                        <a:lnTo>
                          <a:pt x="304" y="15"/>
                        </a:lnTo>
                        <a:lnTo>
                          <a:pt x="302" y="15"/>
                        </a:lnTo>
                        <a:lnTo>
                          <a:pt x="302" y="15"/>
                        </a:lnTo>
                        <a:lnTo>
                          <a:pt x="302" y="15"/>
                        </a:lnTo>
                        <a:lnTo>
                          <a:pt x="302" y="15"/>
                        </a:lnTo>
                        <a:lnTo>
                          <a:pt x="302" y="13"/>
                        </a:lnTo>
                        <a:lnTo>
                          <a:pt x="302" y="13"/>
                        </a:lnTo>
                        <a:lnTo>
                          <a:pt x="300" y="13"/>
                        </a:lnTo>
                        <a:lnTo>
                          <a:pt x="300" y="13"/>
                        </a:lnTo>
                        <a:lnTo>
                          <a:pt x="300" y="13"/>
                        </a:lnTo>
                        <a:lnTo>
                          <a:pt x="300" y="13"/>
                        </a:lnTo>
                        <a:lnTo>
                          <a:pt x="300" y="13"/>
                        </a:lnTo>
                        <a:lnTo>
                          <a:pt x="300" y="11"/>
                        </a:lnTo>
                        <a:lnTo>
                          <a:pt x="300" y="11"/>
                        </a:lnTo>
                        <a:lnTo>
                          <a:pt x="300" y="11"/>
                        </a:lnTo>
                        <a:lnTo>
                          <a:pt x="300" y="11"/>
                        </a:lnTo>
                        <a:lnTo>
                          <a:pt x="300" y="11"/>
                        </a:lnTo>
                        <a:lnTo>
                          <a:pt x="302" y="11"/>
                        </a:lnTo>
                        <a:lnTo>
                          <a:pt x="302" y="11"/>
                        </a:lnTo>
                        <a:lnTo>
                          <a:pt x="304" y="11"/>
                        </a:lnTo>
                        <a:lnTo>
                          <a:pt x="304" y="11"/>
                        </a:lnTo>
                        <a:lnTo>
                          <a:pt x="304" y="11"/>
                        </a:lnTo>
                        <a:lnTo>
                          <a:pt x="304" y="11"/>
                        </a:lnTo>
                        <a:lnTo>
                          <a:pt x="306" y="11"/>
                        </a:lnTo>
                        <a:lnTo>
                          <a:pt x="306" y="11"/>
                        </a:lnTo>
                        <a:lnTo>
                          <a:pt x="306" y="11"/>
                        </a:lnTo>
                        <a:lnTo>
                          <a:pt x="306" y="11"/>
                        </a:lnTo>
                        <a:lnTo>
                          <a:pt x="306" y="11"/>
                        </a:lnTo>
                        <a:lnTo>
                          <a:pt x="306" y="9"/>
                        </a:lnTo>
                        <a:lnTo>
                          <a:pt x="308" y="9"/>
                        </a:lnTo>
                        <a:lnTo>
                          <a:pt x="308" y="9"/>
                        </a:lnTo>
                        <a:lnTo>
                          <a:pt x="308" y="11"/>
                        </a:lnTo>
                        <a:lnTo>
                          <a:pt x="310" y="11"/>
                        </a:lnTo>
                        <a:lnTo>
                          <a:pt x="310" y="11"/>
                        </a:lnTo>
                        <a:lnTo>
                          <a:pt x="310" y="9"/>
                        </a:lnTo>
                        <a:lnTo>
                          <a:pt x="310" y="9"/>
                        </a:lnTo>
                        <a:lnTo>
                          <a:pt x="311" y="9"/>
                        </a:lnTo>
                        <a:lnTo>
                          <a:pt x="311" y="11"/>
                        </a:lnTo>
                        <a:lnTo>
                          <a:pt x="311" y="11"/>
                        </a:lnTo>
                        <a:lnTo>
                          <a:pt x="313" y="11"/>
                        </a:lnTo>
                        <a:lnTo>
                          <a:pt x="313" y="9"/>
                        </a:lnTo>
                        <a:lnTo>
                          <a:pt x="313" y="9"/>
                        </a:lnTo>
                        <a:lnTo>
                          <a:pt x="313" y="9"/>
                        </a:lnTo>
                        <a:lnTo>
                          <a:pt x="313" y="9"/>
                        </a:lnTo>
                        <a:lnTo>
                          <a:pt x="315" y="9"/>
                        </a:lnTo>
                        <a:lnTo>
                          <a:pt x="315" y="9"/>
                        </a:lnTo>
                        <a:lnTo>
                          <a:pt x="315" y="9"/>
                        </a:lnTo>
                        <a:lnTo>
                          <a:pt x="315" y="9"/>
                        </a:lnTo>
                        <a:lnTo>
                          <a:pt x="315" y="9"/>
                        </a:lnTo>
                        <a:lnTo>
                          <a:pt x="317" y="9"/>
                        </a:lnTo>
                        <a:lnTo>
                          <a:pt x="317" y="9"/>
                        </a:lnTo>
                        <a:lnTo>
                          <a:pt x="317" y="7"/>
                        </a:lnTo>
                        <a:lnTo>
                          <a:pt x="317" y="7"/>
                        </a:lnTo>
                        <a:lnTo>
                          <a:pt x="319" y="7"/>
                        </a:lnTo>
                        <a:lnTo>
                          <a:pt x="319" y="7"/>
                        </a:lnTo>
                        <a:lnTo>
                          <a:pt x="319" y="7"/>
                        </a:lnTo>
                        <a:lnTo>
                          <a:pt x="319" y="7"/>
                        </a:lnTo>
                        <a:lnTo>
                          <a:pt x="321" y="7"/>
                        </a:lnTo>
                        <a:lnTo>
                          <a:pt x="321" y="7"/>
                        </a:lnTo>
                        <a:lnTo>
                          <a:pt x="321" y="7"/>
                        </a:lnTo>
                        <a:lnTo>
                          <a:pt x="323" y="7"/>
                        </a:lnTo>
                        <a:lnTo>
                          <a:pt x="323" y="7"/>
                        </a:lnTo>
                        <a:lnTo>
                          <a:pt x="323" y="7"/>
                        </a:lnTo>
                        <a:lnTo>
                          <a:pt x="325" y="7"/>
                        </a:lnTo>
                        <a:lnTo>
                          <a:pt x="325" y="7"/>
                        </a:lnTo>
                        <a:lnTo>
                          <a:pt x="325" y="7"/>
                        </a:lnTo>
                        <a:lnTo>
                          <a:pt x="327" y="7"/>
                        </a:lnTo>
                        <a:lnTo>
                          <a:pt x="327" y="7"/>
                        </a:lnTo>
                        <a:lnTo>
                          <a:pt x="327" y="7"/>
                        </a:lnTo>
                        <a:lnTo>
                          <a:pt x="327" y="7"/>
                        </a:lnTo>
                        <a:lnTo>
                          <a:pt x="327" y="9"/>
                        </a:lnTo>
                        <a:lnTo>
                          <a:pt x="327" y="9"/>
                        </a:lnTo>
                        <a:lnTo>
                          <a:pt x="327" y="9"/>
                        </a:lnTo>
                        <a:lnTo>
                          <a:pt x="327" y="9"/>
                        </a:lnTo>
                        <a:lnTo>
                          <a:pt x="325" y="9"/>
                        </a:lnTo>
                        <a:lnTo>
                          <a:pt x="325" y="11"/>
                        </a:lnTo>
                        <a:lnTo>
                          <a:pt x="325" y="11"/>
                        </a:lnTo>
                        <a:lnTo>
                          <a:pt x="325" y="11"/>
                        </a:lnTo>
                        <a:lnTo>
                          <a:pt x="325" y="11"/>
                        </a:lnTo>
                        <a:lnTo>
                          <a:pt x="325" y="11"/>
                        </a:lnTo>
                        <a:lnTo>
                          <a:pt x="325" y="11"/>
                        </a:lnTo>
                        <a:lnTo>
                          <a:pt x="327" y="11"/>
                        </a:lnTo>
                        <a:lnTo>
                          <a:pt x="327" y="11"/>
                        </a:lnTo>
                        <a:lnTo>
                          <a:pt x="327" y="13"/>
                        </a:lnTo>
                        <a:lnTo>
                          <a:pt x="327" y="13"/>
                        </a:lnTo>
                        <a:lnTo>
                          <a:pt x="327" y="11"/>
                        </a:lnTo>
                        <a:lnTo>
                          <a:pt x="329" y="11"/>
                        </a:lnTo>
                        <a:lnTo>
                          <a:pt x="329" y="11"/>
                        </a:lnTo>
                        <a:lnTo>
                          <a:pt x="329" y="11"/>
                        </a:lnTo>
                        <a:lnTo>
                          <a:pt x="329" y="9"/>
                        </a:lnTo>
                        <a:lnTo>
                          <a:pt x="331" y="9"/>
                        </a:lnTo>
                        <a:lnTo>
                          <a:pt x="331" y="9"/>
                        </a:lnTo>
                        <a:lnTo>
                          <a:pt x="331" y="9"/>
                        </a:lnTo>
                        <a:lnTo>
                          <a:pt x="331" y="9"/>
                        </a:lnTo>
                        <a:lnTo>
                          <a:pt x="331" y="9"/>
                        </a:lnTo>
                        <a:lnTo>
                          <a:pt x="333" y="9"/>
                        </a:lnTo>
                        <a:lnTo>
                          <a:pt x="333" y="9"/>
                        </a:lnTo>
                        <a:lnTo>
                          <a:pt x="333" y="9"/>
                        </a:lnTo>
                        <a:lnTo>
                          <a:pt x="334" y="9"/>
                        </a:lnTo>
                        <a:lnTo>
                          <a:pt x="334" y="9"/>
                        </a:lnTo>
                        <a:lnTo>
                          <a:pt x="334" y="11"/>
                        </a:lnTo>
                        <a:lnTo>
                          <a:pt x="336" y="11"/>
                        </a:lnTo>
                        <a:lnTo>
                          <a:pt x="336" y="11"/>
                        </a:lnTo>
                        <a:lnTo>
                          <a:pt x="336" y="11"/>
                        </a:lnTo>
                        <a:lnTo>
                          <a:pt x="336" y="11"/>
                        </a:lnTo>
                        <a:lnTo>
                          <a:pt x="338" y="11"/>
                        </a:lnTo>
                        <a:lnTo>
                          <a:pt x="338" y="11"/>
                        </a:lnTo>
                        <a:lnTo>
                          <a:pt x="338" y="13"/>
                        </a:lnTo>
                        <a:lnTo>
                          <a:pt x="338" y="13"/>
                        </a:lnTo>
                        <a:lnTo>
                          <a:pt x="338" y="11"/>
                        </a:lnTo>
                        <a:lnTo>
                          <a:pt x="340" y="11"/>
                        </a:lnTo>
                        <a:lnTo>
                          <a:pt x="340" y="11"/>
                        </a:lnTo>
                        <a:lnTo>
                          <a:pt x="340" y="11"/>
                        </a:lnTo>
                        <a:lnTo>
                          <a:pt x="342" y="11"/>
                        </a:lnTo>
                        <a:lnTo>
                          <a:pt x="342" y="11"/>
                        </a:lnTo>
                        <a:lnTo>
                          <a:pt x="342" y="9"/>
                        </a:lnTo>
                        <a:lnTo>
                          <a:pt x="342" y="9"/>
                        </a:lnTo>
                        <a:lnTo>
                          <a:pt x="340" y="9"/>
                        </a:lnTo>
                        <a:lnTo>
                          <a:pt x="340" y="9"/>
                        </a:lnTo>
                        <a:lnTo>
                          <a:pt x="338" y="9"/>
                        </a:lnTo>
                        <a:lnTo>
                          <a:pt x="338" y="9"/>
                        </a:lnTo>
                        <a:lnTo>
                          <a:pt x="338" y="7"/>
                        </a:lnTo>
                        <a:lnTo>
                          <a:pt x="338" y="7"/>
                        </a:lnTo>
                        <a:lnTo>
                          <a:pt x="338" y="7"/>
                        </a:lnTo>
                        <a:lnTo>
                          <a:pt x="338" y="7"/>
                        </a:lnTo>
                        <a:lnTo>
                          <a:pt x="338" y="5"/>
                        </a:lnTo>
                        <a:lnTo>
                          <a:pt x="338" y="5"/>
                        </a:lnTo>
                        <a:lnTo>
                          <a:pt x="338" y="5"/>
                        </a:lnTo>
                        <a:lnTo>
                          <a:pt x="336" y="5"/>
                        </a:lnTo>
                        <a:lnTo>
                          <a:pt x="336" y="7"/>
                        </a:lnTo>
                        <a:lnTo>
                          <a:pt x="336" y="7"/>
                        </a:lnTo>
                        <a:lnTo>
                          <a:pt x="336" y="7"/>
                        </a:lnTo>
                        <a:lnTo>
                          <a:pt x="336" y="5"/>
                        </a:lnTo>
                        <a:lnTo>
                          <a:pt x="334" y="5"/>
                        </a:lnTo>
                        <a:lnTo>
                          <a:pt x="334" y="5"/>
                        </a:lnTo>
                        <a:lnTo>
                          <a:pt x="333" y="5"/>
                        </a:lnTo>
                        <a:lnTo>
                          <a:pt x="333" y="5"/>
                        </a:lnTo>
                        <a:lnTo>
                          <a:pt x="333" y="5"/>
                        </a:lnTo>
                        <a:lnTo>
                          <a:pt x="333" y="5"/>
                        </a:lnTo>
                        <a:lnTo>
                          <a:pt x="333" y="4"/>
                        </a:lnTo>
                        <a:lnTo>
                          <a:pt x="333" y="4"/>
                        </a:lnTo>
                        <a:lnTo>
                          <a:pt x="334" y="4"/>
                        </a:lnTo>
                        <a:lnTo>
                          <a:pt x="334" y="4"/>
                        </a:lnTo>
                        <a:lnTo>
                          <a:pt x="334" y="4"/>
                        </a:lnTo>
                        <a:lnTo>
                          <a:pt x="336" y="4"/>
                        </a:lnTo>
                        <a:lnTo>
                          <a:pt x="336" y="2"/>
                        </a:lnTo>
                        <a:lnTo>
                          <a:pt x="336" y="2"/>
                        </a:lnTo>
                        <a:lnTo>
                          <a:pt x="336" y="2"/>
                        </a:lnTo>
                        <a:lnTo>
                          <a:pt x="338" y="2"/>
                        </a:lnTo>
                        <a:lnTo>
                          <a:pt x="338" y="2"/>
                        </a:lnTo>
                        <a:lnTo>
                          <a:pt x="338" y="4"/>
                        </a:lnTo>
                        <a:lnTo>
                          <a:pt x="338" y="4"/>
                        </a:lnTo>
                        <a:lnTo>
                          <a:pt x="338" y="4"/>
                        </a:lnTo>
                        <a:lnTo>
                          <a:pt x="340" y="4"/>
                        </a:lnTo>
                        <a:lnTo>
                          <a:pt x="340" y="5"/>
                        </a:lnTo>
                        <a:lnTo>
                          <a:pt x="340" y="5"/>
                        </a:lnTo>
                        <a:lnTo>
                          <a:pt x="340" y="5"/>
                        </a:lnTo>
                        <a:lnTo>
                          <a:pt x="340" y="5"/>
                        </a:lnTo>
                        <a:lnTo>
                          <a:pt x="342" y="5"/>
                        </a:lnTo>
                        <a:lnTo>
                          <a:pt x="342" y="5"/>
                        </a:lnTo>
                        <a:lnTo>
                          <a:pt x="342" y="5"/>
                        </a:lnTo>
                        <a:lnTo>
                          <a:pt x="342" y="5"/>
                        </a:lnTo>
                        <a:lnTo>
                          <a:pt x="344" y="5"/>
                        </a:lnTo>
                        <a:lnTo>
                          <a:pt x="344" y="5"/>
                        </a:lnTo>
                        <a:lnTo>
                          <a:pt x="344" y="5"/>
                        </a:lnTo>
                        <a:lnTo>
                          <a:pt x="344" y="4"/>
                        </a:lnTo>
                        <a:lnTo>
                          <a:pt x="346" y="4"/>
                        </a:lnTo>
                        <a:lnTo>
                          <a:pt x="346" y="4"/>
                        </a:lnTo>
                        <a:lnTo>
                          <a:pt x="346" y="4"/>
                        </a:lnTo>
                        <a:lnTo>
                          <a:pt x="346" y="4"/>
                        </a:lnTo>
                        <a:lnTo>
                          <a:pt x="346" y="2"/>
                        </a:lnTo>
                        <a:lnTo>
                          <a:pt x="348" y="2"/>
                        </a:lnTo>
                        <a:lnTo>
                          <a:pt x="348" y="2"/>
                        </a:lnTo>
                        <a:lnTo>
                          <a:pt x="348" y="2"/>
                        </a:lnTo>
                        <a:lnTo>
                          <a:pt x="350" y="2"/>
                        </a:lnTo>
                        <a:lnTo>
                          <a:pt x="350" y="2"/>
                        </a:lnTo>
                        <a:lnTo>
                          <a:pt x="352" y="2"/>
                        </a:lnTo>
                        <a:lnTo>
                          <a:pt x="352" y="4"/>
                        </a:lnTo>
                        <a:lnTo>
                          <a:pt x="352" y="4"/>
                        </a:lnTo>
                        <a:lnTo>
                          <a:pt x="350" y="4"/>
                        </a:lnTo>
                        <a:lnTo>
                          <a:pt x="350" y="4"/>
                        </a:lnTo>
                        <a:lnTo>
                          <a:pt x="350" y="5"/>
                        </a:lnTo>
                        <a:lnTo>
                          <a:pt x="350" y="5"/>
                        </a:lnTo>
                        <a:lnTo>
                          <a:pt x="350" y="5"/>
                        </a:lnTo>
                        <a:lnTo>
                          <a:pt x="352" y="5"/>
                        </a:lnTo>
                        <a:lnTo>
                          <a:pt x="352" y="5"/>
                        </a:lnTo>
                        <a:lnTo>
                          <a:pt x="352" y="5"/>
                        </a:lnTo>
                        <a:lnTo>
                          <a:pt x="352" y="4"/>
                        </a:lnTo>
                        <a:lnTo>
                          <a:pt x="352" y="4"/>
                        </a:lnTo>
                        <a:lnTo>
                          <a:pt x="352" y="4"/>
                        </a:lnTo>
                        <a:lnTo>
                          <a:pt x="354" y="4"/>
                        </a:lnTo>
                        <a:lnTo>
                          <a:pt x="354" y="4"/>
                        </a:lnTo>
                        <a:lnTo>
                          <a:pt x="354" y="4"/>
                        </a:lnTo>
                        <a:lnTo>
                          <a:pt x="354" y="4"/>
                        </a:lnTo>
                        <a:lnTo>
                          <a:pt x="354" y="5"/>
                        </a:lnTo>
                        <a:lnTo>
                          <a:pt x="354" y="5"/>
                        </a:lnTo>
                        <a:lnTo>
                          <a:pt x="354" y="5"/>
                        </a:lnTo>
                        <a:lnTo>
                          <a:pt x="354" y="5"/>
                        </a:lnTo>
                        <a:lnTo>
                          <a:pt x="355" y="5"/>
                        </a:lnTo>
                        <a:lnTo>
                          <a:pt x="355" y="5"/>
                        </a:lnTo>
                        <a:lnTo>
                          <a:pt x="355" y="5"/>
                        </a:lnTo>
                        <a:lnTo>
                          <a:pt x="357" y="5"/>
                        </a:lnTo>
                        <a:lnTo>
                          <a:pt x="357" y="5"/>
                        </a:lnTo>
                        <a:lnTo>
                          <a:pt x="357" y="5"/>
                        </a:lnTo>
                        <a:lnTo>
                          <a:pt x="357" y="5"/>
                        </a:lnTo>
                        <a:lnTo>
                          <a:pt x="357" y="5"/>
                        </a:lnTo>
                        <a:lnTo>
                          <a:pt x="357" y="5"/>
                        </a:lnTo>
                        <a:lnTo>
                          <a:pt x="357" y="5"/>
                        </a:lnTo>
                        <a:lnTo>
                          <a:pt x="357" y="4"/>
                        </a:lnTo>
                        <a:lnTo>
                          <a:pt x="357" y="4"/>
                        </a:lnTo>
                        <a:lnTo>
                          <a:pt x="357" y="4"/>
                        </a:lnTo>
                        <a:lnTo>
                          <a:pt x="357" y="2"/>
                        </a:lnTo>
                        <a:lnTo>
                          <a:pt x="357" y="2"/>
                        </a:lnTo>
                        <a:lnTo>
                          <a:pt x="357" y="2"/>
                        </a:lnTo>
                        <a:lnTo>
                          <a:pt x="359" y="2"/>
                        </a:lnTo>
                        <a:lnTo>
                          <a:pt x="359" y="2"/>
                        </a:lnTo>
                        <a:lnTo>
                          <a:pt x="359" y="2"/>
                        </a:lnTo>
                        <a:lnTo>
                          <a:pt x="359" y="2"/>
                        </a:lnTo>
                        <a:lnTo>
                          <a:pt x="361" y="2"/>
                        </a:lnTo>
                        <a:lnTo>
                          <a:pt x="361" y="2"/>
                        </a:lnTo>
                        <a:lnTo>
                          <a:pt x="361" y="2"/>
                        </a:lnTo>
                        <a:lnTo>
                          <a:pt x="363" y="2"/>
                        </a:lnTo>
                        <a:lnTo>
                          <a:pt x="363" y="0"/>
                        </a:lnTo>
                        <a:lnTo>
                          <a:pt x="363" y="0"/>
                        </a:lnTo>
                        <a:lnTo>
                          <a:pt x="363" y="0"/>
                        </a:lnTo>
                        <a:lnTo>
                          <a:pt x="365" y="0"/>
                        </a:lnTo>
                        <a:lnTo>
                          <a:pt x="365" y="0"/>
                        </a:lnTo>
                        <a:lnTo>
                          <a:pt x="365" y="0"/>
                        </a:lnTo>
                        <a:lnTo>
                          <a:pt x="367" y="0"/>
                        </a:lnTo>
                        <a:lnTo>
                          <a:pt x="367" y="0"/>
                        </a:lnTo>
                        <a:lnTo>
                          <a:pt x="367" y="2"/>
                        </a:lnTo>
                        <a:lnTo>
                          <a:pt x="369" y="2"/>
                        </a:lnTo>
                        <a:lnTo>
                          <a:pt x="369" y="2"/>
                        </a:lnTo>
                        <a:lnTo>
                          <a:pt x="369" y="2"/>
                        </a:lnTo>
                        <a:lnTo>
                          <a:pt x="371" y="2"/>
                        </a:lnTo>
                        <a:lnTo>
                          <a:pt x="371" y="2"/>
                        </a:lnTo>
                        <a:lnTo>
                          <a:pt x="371" y="2"/>
                        </a:lnTo>
                        <a:lnTo>
                          <a:pt x="373" y="2"/>
                        </a:lnTo>
                        <a:lnTo>
                          <a:pt x="373" y="4"/>
                        </a:lnTo>
                        <a:lnTo>
                          <a:pt x="373" y="4"/>
                        </a:lnTo>
                        <a:lnTo>
                          <a:pt x="373" y="4"/>
                        </a:lnTo>
                        <a:lnTo>
                          <a:pt x="375" y="4"/>
                        </a:lnTo>
                        <a:lnTo>
                          <a:pt x="375" y="4"/>
                        </a:lnTo>
                        <a:lnTo>
                          <a:pt x="375" y="4"/>
                        </a:lnTo>
                        <a:lnTo>
                          <a:pt x="375" y="5"/>
                        </a:lnTo>
                        <a:lnTo>
                          <a:pt x="375" y="5"/>
                        </a:lnTo>
                        <a:lnTo>
                          <a:pt x="373" y="5"/>
                        </a:lnTo>
                        <a:lnTo>
                          <a:pt x="373" y="5"/>
                        </a:lnTo>
                        <a:lnTo>
                          <a:pt x="373" y="5"/>
                        </a:lnTo>
                        <a:lnTo>
                          <a:pt x="373" y="5"/>
                        </a:lnTo>
                        <a:lnTo>
                          <a:pt x="371" y="5"/>
                        </a:lnTo>
                        <a:lnTo>
                          <a:pt x="371" y="5"/>
                        </a:lnTo>
                        <a:lnTo>
                          <a:pt x="369" y="5"/>
                        </a:lnTo>
                        <a:lnTo>
                          <a:pt x="369" y="5"/>
                        </a:lnTo>
                        <a:lnTo>
                          <a:pt x="369" y="5"/>
                        </a:lnTo>
                        <a:lnTo>
                          <a:pt x="369" y="5"/>
                        </a:lnTo>
                        <a:lnTo>
                          <a:pt x="369" y="5"/>
                        </a:lnTo>
                        <a:lnTo>
                          <a:pt x="369" y="7"/>
                        </a:lnTo>
                        <a:lnTo>
                          <a:pt x="369" y="7"/>
                        </a:lnTo>
                        <a:lnTo>
                          <a:pt x="369" y="7"/>
                        </a:lnTo>
                        <a:lnTo>
                          <a:pt x="369" y="9"/>
                        </a:lnTo>
                        <a:lnTo>
                          <a:pt x="369" y="9"/>
                        </a:lnTo>
                        <a:lnTo>
                          <a:pt x="369" y="11"/>
                        </a:lnTo>
                        <a:lnTo>
                          <a:pt x="369" y="11"/>
                        </a:lnTo>
                        <a:lnTo>
                          <a:pt x="369" y="11"/>
                        </a:lnTo>
                        <a:lnTo>
                          <a:pt x="369" y="11"/>
                        </a:lnTo>
                        <a:lnTo>
                          <a:pt x="367" y="11"/>
                        </a:lnTo>
                        <a:lnTo>
                          <a:pt x="367" y="13"/>
                        </a:lnTo>
                        <a:lnTo>
                          <a:pt x="367" y="13"/>
                        </a:lnTo>
                        <a:lnTo>
                          <a:pt x="367" y="11"/>
                        </a:lnTo>
                        <a:lnTo>
                          <a:pt x="365" y="11"/>
                        </a:lnTo>
                        <a:lnTo>
                          <a:pt x="365" y="11"/>
                        </a:lnTo>
                        <a:lnTo>
                          <a:pt x="367" y="11"/>
                        </a:lnTo>
                        <a:lnTo>
                          <a:pt x="367" y="9"/>
                        </a:lnTo>
                        <a:lnTo>
                          <a:pt x="365" y="9"/>
                        </a:lnTo>
                        <a:lnTo>
                          <a:pt x="365" y="9"/>
                        </a:lnTo>
                        <a:lnTo>
                          <a:pt x="365" y="11"/>
                        </a:lnTo>
                        <a:lnTo>
                          <a:pt x="365" y="11"/>
                        </a:lnTo>
                        <a:lnTo>
                          <a:pt x="363" y="11"/>
                        </a:lnTo>
                        <a:lnTo>
                          <a:pt x="363" y="11"/>
                        </a:lnTo>
                        <a:lnTo>
                          <a:pt x="363" y="11"/>
                        </a:lnTo>
                        <a:lnTo>
                          <a:pt x="363" y="11"/>
                        </a:lnTo>
                        <a:lnTo>
                          <a:pt x="361" y="11"/>
                        </a:lnTo>
                        <a:lnTo>
                          <a:pt x="361" y="11"/>
                        </a:lnTo>
                        <a:lnTo>
                          <a:pt x="359" y="11"/>
                        </a:lnTo>
                        <a:lnTo>
                          <a:pt x="359" y="13"/>
                        </a:lnTo>
                        <a:lnTo>
                          <a:pt x="359" y="13"/>
                        </a:lnTo>
                        <a:lnTo>
                          <a:pt x="359" y="13"/>
                        </a:lnTo>
                        <a:lnTo>
                          <a:pt x="359" y="13"/>
                        </a:lnTo>
                        <a:lnTo>
                          <a:pt x="357" y="13"/>
                        </a:lnTo>
                        <a:lnTo>
                          <a:pt x="357" y="13"/>
                        </a:lnTo>
                        <a:lnTo>
                          <a:pt x="357" y="13"/>
                        </a:lnTo>
                        <a:lnTo>
                          <a:pt x="357" y="15"/>
                        </a:lnTo>
                        <a:lnTo>
                          <a:pt x="357" y="15"/>
                        </a:lnTo>
                        <a:lnTo>
                          <a:pt x="359" y="15"/>
                        </a:lnTo>
                        <a:lnTo>
                          <a:pt x="359" y="15"/>
                        </a:lnTo>
                        <a:lnTo>
                          <a:pt x="357" y="15"/>
                        </a:lnTo>
                        <a:lnTo>
                          <a:pt x="357" y="15"/>
                        </a:lnTo>
                        <a:lnTo>
                          <a:pt x="357" y="17"/>
                        </a:lnTo>
                        <a:lnTo>
                          <a:pt x="357" y="17"/>
                        </a:lnTo>
                        <a:lnTo>
                          <a:pt x="357" y="17"/>
                        </a:lnTo>
                        <a:lnTo>
                          <a:pt x="355" y="17"/>
                        </a:lnTo>
                        <a:lnTo>
                          <a:pt x="355" y="19"/>
                        </a:lnTo>
                        <a:lnTo>
                          <a:pt x="357" y="19"/>
                        </a:lnTo>
                        <a:lnTo>
                          <a:pt x="357" y="19"/>
                        </a:lnTo>
                        <a:lnTo>
                          <a:pt x="357" y="19"/>
                        </a:lnTo>
                        <a:lnTo>
                          <a:pt x="357" y="19"/>
                        </a:lnTo>
                        <a:lnTo>
                          <a:pt x="357" y="19"/>
                        </a:lnTo>
                        <a:lnTo>
                          <a:pt x="359" y="19"/>
                        </a:lnTo>
                        <a:lnTo>
                          <a:pt x="359" y="19"/>
                        </a:lnTo>
                        <a:lnTo>
                          <a:pt x="359" y="19"/>
                        </a:lnTo>
                        <a:lnTo>
                          <a:pt x="359" y="19"/>
                        </a:lnTo>
                        <a:lnTo>
                          <a:pt x="359" y="17"/>
                        </a:lnTo>
                        <a:lnTo>
                          <a:pt x="359" y="17"/>
                        </a:lnTo>
                        <a:lnTo>
                          <a:pt x="361" y="17"/>
                        </a:lnTo>
                        <a:lnTo>
                          <a:pt x="361" y="17"/>
                        </a:lnTo>
                        <a:lnTo>
                          <a:pt x="361" y="17"/>
                        </a:lnTo>
                        <a:lnTo>
                          <a:pt x="363" y="17"/>
                        </a:lnTo>
                        <a:lnTo>
                          <a:pt x="363" y="15"/>
                        </a:lnTo>
                        <a:lnTo>
                          <a:pt x="363" y="15"/>
                        </a:lnTo>
                        <a:lnTo>
                          <a:pt x="363" y="15"/>
                        </a:lnTo>
                        <a:lnTo>
                          <a:pt x="363" y="15"/>
                        </a:lnTo>
                        <a:lnTo>
                          <a:pt x="365" y="15"/>
                        </a:lnTo>
                        <a:lnTo>
                          <a:pt x="365" y="13"/>
                        </a:lnTo>
                        <a:lnTo>
                          <a:pt x="365" y="13"/>
                        </a:lnTo>
                        <a:lnTo>
                          <a:pt x="365" y="13"/>
                        </a:lnTo>
                        <a:lnTo>
                          <a:pt x="367" y="13"/>
                        </a:lnTo>
                        <a:lnTo>
                          <a:pt x="367" y="13"/>
                        </a:lnTo>
                        <a:lnTo>
                          <a:pt x="367" y="13"/>
                        </a:lnTo>
                        <a:lnTo>
                          <a:pt x="369" y="13"/>
                        </a:lnTo>
                        <a:lnTo>
                          <a:pt x="369" y="13"/>
                        </a:lnTo>
                        <a:lnTo>
                          <a:pt x="369" y="13"/>
                        </a:lnTo>
                        <a:lnTo>
                          <a:pt x="369" y="13"/>
                        </a:lnTo>
                        <a:lnTo>
                          <a:pt x="369" y="11"/>
                        </a:lnTo>
                        <a:lnTo>
                          <a:pt x="371" y="11"/>
                        </a:lnTo>
                        <a:lnTo>
                          <a:pt x="371" y="11"/>
                        </a:lnTo>
                        <a:lnTo>
                          <a:pt x="371" y="9"/>
                        </a:lnTo>
                        <a:lnTo>
                          <a:pt x="371" y="9"/>
                        </a:lnTo>
                        <a:lnTo>
                          <a:pt x="373" y="9"/>
                        </a:lnTo>
                        <a:lnTo>
                          <a:pt x="373" y="9"/>
                        </a:lnTo>
                        <a:lnTo>
                          <a:pt x="373" y="9"/>
                        </a:lnTo>
                        <a:lnTo>
                          <a:pt x="373" y="9"/>
                        </a:lnTo>
                        <a:lnTo>
                          <a:pt x="375" y="9"/>
                        </a:lnTo>
                        <a:lnTo>
                          <a:pt x="375" y="7"/>
                        </a:lnTo>
                        <a:lnTo>
                          <a:pt x="375" y="7"/>
                        </a:lnTo>
                        <a:lnTo>
                          <a:pt x="375" y="7"/>
                        </a:lnTo>
                        <a:lnTo>
                          <a:pt x="375" y="7"/>
                        </a:lnTo>
                        <a:lnTo>
                          <a:pt x="377" y="7"/>
                        </a:lnTo>
                        <a:lnTo>
                          <a:pt x="377" y="7"/>
                        </a:lnTo>
                        <a:lnTo>
                          <a:pt x="377" y="5"/>
                        </a:lnTo>
                        <a:lnTo>
                          <a:pt x="378" y="5"/>
                        </a:lnTo>
                        <a:lnTo>
                          <a:pt x="378" y="5"/>
                        </a:lnTo>
                        <a:lnTo>
                          <a:pt x="378" y="5"/>
                        </a:lnTo>
                        <a:lnTo>
                          <a:pt x="378" y="5"/>
                        </a:lnTo>
                        <a:lnTo>
                          <a:pt x="380" y="5"/>
                        </a:lnTo>
                        <a:lnTo>
                          <a:pt x="380" y="5"/>
                        </a:lnTo>
                        <a:lnTo>
                          <a:pt x="380" y="5"/>
                        </a:lnTo>
                        <a:lnTo>
                          <a:pt x="380" y="5"/>
                        </a:lnTo>
                        <a:lnTo>
                          <a:pt x="382" y="5"/>
                        </a:lnTo>
                        <a:lnTo>
                          <a:pt x="382" y="5"/>
                        </a:lnTo>
                        <a:lnTo>
                          <a:pt x="382" y="5"/>
                        </a:lnTo>
                        <a:lnTo>
                          <a:pt x="384" y="5"/>
                        </a:lnTo>
                        <a:lnTo>
                          <a:pt x="384" y="5"/>
                        </a:lnTo>
                        <a:lnTo>
                          <a:pt x="384" y="7"/>
                        </a:lnTo>
                        <a:lnTo>
                          <a:pt x="384" y="7"/>
                        </a:lnTo>
                        <a:lnTo>
                          <a:pt x="384" y="9"/>
                        </a:lnTo>
                        <a:lnTo>
                          <a:pt x="382" y="9"/>
                        </a:lnTo>
                        <a:lnTo>
                          <a:pt x="382" y="9"/>
                        </a:lnTo>
                        <a:lnTo>
                          <a:pt x="382" y="11"/>
                        </a:lnTo>
                        <a:lnTo>
                          <a:pt x="382" y="11"/>
                        </a:lnTo>
                        <a:lnTo>
                          <a:pt x="382" y="11"/>
                        </a:lnTo>
                        <a:lnTo>
                          <a:pt x="382" y="13"/>
                        </a:lnTo>
                        <a:lnTo>
                          <a:pt x="382" y="13"/>
                        </a:lnTo>
                        <a:lnTo>
                          <a:pt x="380" y="13"/>
                        </a:lnTo>
                        <a:lnTo>
                          <a:pt x="380" y="13"/>
                        </a:lnTo>
                        <a:lnTo>
                          <a:pt x="380" y="15"/>
                        </a:lnTo>
                        <a:lnTo>
                          <a:pt x="380" y="15"/>
                        </a:lnTo>
                        <a:lnTo>
                          <a:pt x="382" y="15"/>
                        </a:lnTo>
                        <a:lnTo>
                          <a:pt x="382" y="15"/>
                        </a:lnTo>
                        <a:lnTo>
                          <a:pt x="382" y="15"/>
                        </a:lnTo>
                        <a:lnTo>
                          <a:pt x="382" y="13"/>
                        </a:lnTo>
                        <a:lnTo>
                          <a:pt x="384" y="13"/>
                        </a:lnTo>
                        <a:lnTo>
                          <a:pt x="384" y="13"/>
                        </a:lnTo>
                        <a:lnTo>
                          <a:pt x="384" y="15"/>
                        </a:lnTo>
                        <a:lnTo>
                          <a:pt x="384" y="15"/>
                        </a:lnTo>
                        <a:lnTo>
                          <a:pt x="384" y="13"/>
                        </a:lnTo>
                        <a:lnTo>
                          <a:pt x="386" y="13"/>
                        </a:lnTo>
                        <a:lnTo>
                          <a:pt x="386" y="13"/>
                        </a:lnTo>
                        <a:lnTo>
                          <a:pt x="386" y="13"/>
                        </a:lnTo>
                        <a:lnTo>
                          <a:pt x="386" y="13"/>
                        </a:lnTo>
                        <a:lnTo>
                          <a:pt x="386" y="13"/>
                        </a:lnTo>
                        <a:lnTo>
                          <a:pt x="386" y="13"/>
                        </a:lnTo>
                        <a:lnTo>
                          <a:pt x="386" y="13"/>
                        </a:lnTo>
                        <a:lnTo>
                          <a:pt x="388" y="13"/>
                        </a:lnTo>
                        <a:lnTo>
                          <a:pt x="388" y="13"/>
                        </a:lnTo>
                        <a:lnTo>
                          <a:pt x="388" y="11"/>
                        </a:lnTo>
                        <a:lnTo>
                          <a:pt x="388" y="11"/>
                        </a:lnTo>
                        <a:lnTo>
                          <a:pt x="388" y="9"/>
                        </a:lnTo>
                        <a:lnTo>
                          <a:pt x="390" y="9"/>
                        </a:lnTo>
                        <a:lnTo>
                          <a:pt x="390" y="9"/>
                        </a:lnTo>
                        <a:lnTo>
                          <a:pt x="390" y="9"/>
                        </a:lnTo>
                        <a:lnTo>
                          <a:pt x="390" y="7"/>
                        </a:lnTo>
                        <a:lnTo>
                          <a:pt x="390" y="7"/>
                        </a:lnTo>
                        <a:lnTo>
                          <a:pt x="392" y="7"/>
                        </a:lnTo>
                        <a:lnTo>
                          <a:pt x="392" y="7"/>
                        </a:lnTo>
                        <a:lnTo>
                          <a:pt x="392" y="7"/>
                        </a:lnTo>
                        <a:lnTo>
                          <a:pt x="394" y="7"/>
                        </a:lnTo>
                        <a:lnTo>
                          <a:pt x="394" y="7"/>
                        </a:lnTo>
                        <a:lnTo>
                          <a:pt x="392" y="7"/>
                        </a:lnTo>
                        <a:lnTo>
                          <a:pt x="392" y="7"/>
                        </a:lnTo>
                        <a:lnTo>
                          <a:pt x="392" y="7"/>
                        </a:lnTo>
                        <a:lnTo>
                          <a:pt x="390" y="7"/>
                        </a:lnTo>
                        <a:lnTo>
                          <a:pt x="390" y="7"/>
                        </a:lnTo>
                        <a:lnTo>
                          <a:pt x="390" y="7"/>
                        </a:lnTo>
                        <a:lnTo>
                          <a:pt x="390" y="5"/>
                        </a:lnTo>
                        <a:lnTo>
                          <a:pt x="390" y="5"/>
                        </a:lnTo>
                        <a:lnTo>
                          <a:pt x="390" y="5"/>
                        </a:lnTo>
                        <a:lnTo>
                          <a:pt x="390" y="5"/>
                        </a:lnTo>
                        <a:lnTo>
                          <a:pt x="390" y="5"/>
                        </a:lnTo>
                        <a:lnTo>
                          <a:pt x="390" y="4"/>
                        </a:lnTo>
                        <a:lnTo>
                          <a:pt x="392" y="4"/>
                        </a:lnTo>
                        <a:lnTo>
                          <a:pt x="392" y="4"/>
                        </a:lnTo>
                        <a:lnTo>
                          <a:pt x="392" y="4"/>
                        </a:lnTo>
                        <a:lnTo>
                          <a:pt x="392" y="4"/>
                        </a:lnTo>
                        <a:lnTo>
                          <a:pt x="394" y="4"/>
                        </a:lnTo>
                        <a:lnTo>
                          <a:pt x="394" y="4"/>
                        </a:lnTo>
                        <a:lnTo>
                          <a:pt x="394" y="4"/>
                        </a:lnTo>
                        <a:lnTo>
                          <a:pt x="396" y="4"/>
                        </a:lnTo>
                        <a:lnTo>
                          <a:pt x="396" y="4"/>
                        </a:lnTo>
                        <a:lnTo>
                          <a:pt x="396" y="4"/>
                        </a:lnTo>
                        <a:lnTo>
                          <a:pt x="396" y="2"/>
                        </a:lnTo>
                        <a:lnTo>
                          <a:pt x="396" y="2"/>
                        </a:lnTo>
                        <a:lnTo>
                          <a:pt x="398" y="2"/>
                        </a:lnTo>
                        <a:lnTo>
                          <a:pt x="398" y="2"/>
                        </a:lnTo>
                        <a:lnTo>
                          <a:pt x="399" y="2"/>
                        </a:lnTo>
                        <a:lnTo>
                          <a:pt x="399" y="2"/>
                        </a:lnTo>
                        <a:lnTo>
                          <a:pt x="399" y="2"/>
                        </a:lnTo>
                        <a:lnTo>
                          <a:pt x="399" y="2"/>
                        </a:lnTo>
                        <a:lnTo>
                          <a:pt x="399" y="2"/>
                        </a:lnTo>
                        <a:lnTo>
                          <a:pt x="401" y="2"/>
                        </a:lnTo>
                        <a:lnTo>
                          <a:pt x="401" y="2"/>
                        </a:lnTo>
                        <a:lnTo>
                          <a:pt x="401" y="4"/>
                        </a:lnTo>
                        <a:lnTo>
                          <a:pt x="401" y="4"/>
                        </a:lnTo>
                        <a:lnTo>
                          <a:pt x="403" y="4"/>
                        </a:lnTo>
                        <a:lnTo>
                          <a:pt x="403" y="4"/>
                        </a:lnTo>
                        <a:lnTo>
                          <a:pt x="405" y="4"/>
                        </a:lnTo>
                        <a:lnTo>
                          <a:pt x="405" y="2"/>
                        </a:lnTo>
                        <a:lnTo>
                          <a:pt x="405" y="2"/>
                        </a:lnTo>
                        <a:lnTo>
                          <a:pt x="405" y="2"/>
                        </a:lnTo>
                        <a:lnTo>
                          <a:pt x="407" y="2"/>
                        </a:lnTo>
                        <a:lnTo>
                          <a:pt x="407" y="4"/>
                        </a:lnTo>
                        <a:lnTo>
                          <a:pt x="407" y="4"/>
                        </a:lnTo>
                        <a:lnTo>
                          <a:pt x="407" y="2"/>
                        </a:lnTo>
                        <a:lnTo>
                          <a:pt x="407" y="2"/>
                        </a:lnTo>
                        <a:lnTo>
                          <a:pt x="409" y="2"/>
                        </a:lnTo>
                        <a:lnTo>
                          <a:pt x="409" y="2"/>
                        </a:lnTo>
                        <a:lnTo>
                          <a:pt x="409" y="4"/>
                        </a:lnTo>
                        <a:lnTo>
                          <a:pt x="411" y="4"/>
                        </a:lnTo>
                        <a:lnTo>
                          <a:pt x="411" y="4"/>
                        </a:lnTo>
                        <a:lnTo>
                          <a:pt x="411" y="4"/>
                        </a:lnTo>
                        <a:lnTo>
                          <a:pt x="411" y="4"/>
                        </a:lnTo>
                        <a:lnTo>
                          <a:pt x="413" y="4"/>
                        </a:lnTo>
                        <a:lnTo>
                          <a:pt x="413" y="4"/>
                        </a:lnTo>
                        <a:lnTo>
                          <a:pt x="413" y="5"/>
                        </a:lnTo>
                        <a:lnTo>
                          <a:pt x="413" y="5"/>
                        </a:lnTo>
                        <a:lnTo>
                          <a:pt x="415" y="5"/>
                        </a:lnTo>
                        <a:lnTo>
                          <a:pt x="415" y="5"/>
                        </a:lnTo>
                        <a:lnTo>
                          <a:pt x="415" y="5"/>
                        </a:lnTo>
                        <a:lnTo>
                          <a:pt x="415" y="5"/>
                        </a:lnTo>
                        <a:lnTo>
                          <a:pt x="415" y="5"/>
                        </a:lnTo>
                        <a:lnTo>
                          <a:pt x="415" y="7"/>
                        </a:lnTo>
                        <a:lnTo>
                          <a:pt x="413" y="7"/>
                        </a:lnTo>
                        <a:lnTo>
                          <a:pt x="413" y="7"/>
                        </a:lnTo>
                        <a:lnTo>
                          <a:pt x="413" y="7"/>
                        </a:lnTo>
                        <a:lnTo>
                          <a:pt x="413" y="7"/>
                        </a:lnTo>
                        <a:lnTo>
                          <a:pt x="411" y="7"/>
                        </a:lnTo>
                        <a:lnTo>
                          <a:pt x="411" y="9"/>
                        </a:lnTo>
                        <a:lnTo>
                          <a:pt x="411" y="9"/>
                        </a:lnTo>
                        <a:lnTo>
                          <a:pt x="411" y="9"/>
                        </a:lnTo>
                        <a:lnTo>
                          <a:pt x="409" y="9"/>
                        </a:lnTo>
                        <a:lnTo>
                          <a:pt x="409" y="9"/>
                        </a:lnTo>
                        <a:lnTo>
                          <a:pt x="411" y="9"/>
                        </a:lnTo>
                        <a:lnTo>
                          <a:pt x="411" y="9"/>
                        </a:lnTo>
                        <a:lnTo>
                          <a:pt x="411" y="11"/>
                        </a:lnTo>
                        <a:lnTo>
                          <a:pt x="411" y="11"/>
                        </a:lnTo>
                        <a:lnTo>
                          <a:pt x="411" y="13"/>
                        </a:lnTo>
                        <a:lnTo>
                          <a:pt x="411" y="13"/>
                        </a:lnTo>
                        <a:lnTo>
                          <a:pt x="411" y="13"/>
                        </a:lnTo>
                        <a:lnTo>
                          <a:pt x="409" y="13"/>
                        </a:lnTo>
                        <a:lnTo>
                          <a:pt x="409" y="13"/>
                        </a:lnTo>
                        <a:lnTo>
                          <a:pt x="407" y="13"/>
                        </a:lnTo>
                        <a:lnTo>
                          <a:pt x="407" y="13"/>
                        </a:lnTo>
                        <a:lnTo>
                          <a:pt x="409" y="13"/>
                        </a:lnTo>
                        <a:lnTo>
                          <a:pt x="409" y="13"/>
                        </a:lnTo>
                        <a:lnTo>
                          <a:pt x="411" y="13"/>
                        </a:lnTo>
                        <a:lnTo>
                          <a:pt x="411" y="13"/>
                        </a:lnTo>
                        <a:lnTo>
                          <a:pt x="411" y="13"/>
                        </a:lnTo>
                        <a:lnTo>
                          <a:pt x="411" y="13"/>
                        </a:lnTo>
                        <a:lnTo>
                          <a:pt x="413" y="13"/>
                        </a:lnTo>
                        <a:lnTo>
                          <a:pt x="413" y="13"/>
                        </a:lnTo>
                        <a:lnTo>
                          <a:pt x="413" y="13"/>
                        </a:lnTo>
                        <a:lnTo>
                          <a:pt x="413" y="11"/>
                        </a:lnTo>
                        <a:lnTo>
                          <a:pt x="413" y="11"/>
                        </a:lnTo>
                        <a:lnTo>
                          <a:pt x="413" y="11"/>
                        </a:lnTo>
                        <a:lnTo>
                          <a:pt x="413" y="9"/>
                        </a:lnTo>
                        <a:lnTo>
                          <a:pt x="415" y="9"/>
                        </a:lnTo>
                        <a:lnTo>
                          <a:pt x="415" y="9"/>
                        </a:lnTo>
                        <a:lnTo>
                          <a:pt x="415" y="9"/>
                        </a:lnTo>
                        <a:lnTo>
                          <a:pt x="417" y="9"/>
                        </a:lnTo>
                        <a:lnTo>
                          <a:pt x="417" y="7"/>
                        </a:lnTo>
                        <a:lnTo>
                          <a:pt x="417" y="7"/>
                        </a:lnTo>
                        <a:lnTo>
                          <a:pt x="417" y="7"/>
                        </a:lnTo>
                        <a:lnTo>
                          <a:pt x="417" y="7"/>
                        </a:lnTo>
                        <a:lnTo>
                          <a:pt x="419" y="7"/>
                        </a:lnTo>
                        <a:lnTo>
                          <a:pt x="419" y="7"/>
                        </a:lnTo>
                        <a:lnTo>
                          <a:pt x="419" y="5"/>
                        </a:lnTo>
                        <a:lnTo>
                          <a:pt x="419" y="5"/>
                        </a:lnTo>
                        <a:lnTo>
                          <a:pt x="421" y="5"/>
                        </a:lnTo>
                        <a:lnTo>
                          <a:pt x="421" y="5"/>
                        </a:lnTo>
                        <a:lnTo>
                          <a:pt x="422" y="5"/>
                        </a:lnTo>
                        <a:lnTo>
                          <a:pt x="422" y="5"/>
                        </a:lnTo>
                        <a:lnTo>
                          <a:pt x="422" y="7"/>
                        </a:lnTo>
                        <a:lnTo>
                          <a:pt x="422" y="7"/>
                        </a:lnTo>
                        <a:lnTo>
                          <a:pt x="424" y="7"/>
                        </a:lnTo>
                        <a:lnTo>
                          <a:pt x="424" y="7"/>
                        </a:lnTo>
                        <a:lnTo>
                          <a:pt x="424" y="7"/>
                        </a:lnTo>
                        <a:lnTo>
                          <a:pt x="426" y="7"/>
                        </a:lnTo>
                        <a:lnTo>
                          <a:pt x="426" y="7"/>
                        </a:lnTo>
                        <a:lnTo>
                          <a:pt x="426" y="7"/>
                        </a:lnTo>
                        <a:lnTo>
                          <a:pt x="428" y="7"/>
                        </a:lnTo>
                        <a:lnTo>
                          <a:pt x="428" y="9"/>
                        </a:lnTo>
                        <a:lnTo>
                          <a:pt x="428" y="9"/>
                        </a:lnTo>
                        <a:lnTo>
                          <a:pt x="428" y="9"/>
                        </a:lnTo>
                        <a:lnTo>
                          <a:pt x="430" y="9"/>
                        </a:lnTo>
                        <a:lnTo>
                          <a:pt x="430" y="9"/>
                        </a:lnTo>
                        <a:lnTo>
                          <a:pt x="430" y="11"/>
                        </a:lnTo>
                        <a:lnTo>
                          <a:pt x="430" y="11"/>
                        </a:lnTo>
                        <a:lnTo>
                          <a:pt x="432" y="11"/>
                        </a:lnTo>
                        <a:lnTo>
                          <a:pt x="432" y="11"/>
                        </a:lnTo>
                        <a:lnTo>
                          <a:pt x="432" y="9"/>
                        </a:lnTo>
                        <a:lnTo>
                          <a:pt x="432" y="9"/>
                        </a:lnTo>
                        <a:lnTo>
                          <a:pt x="434" y="9"/>
                        </a:lnTo>
                        <a:lnTo>
                          <a:pt x="434" y="9"/>
                        </a:lnTo>
                        <a:lnTo>
                          <a:pt x="434" y="9"/>
                        </a:lnTo>
                        <a:lnTo>
                          <a:pt x="436" y="9"/>
                        </a:lnTo>
                        <a:lnTo>
                          <a:pt x="436" y="9"/>
                        </a:lnTo>
                        <a:lnTo>
                          <a:pt x="438" y="9"/>
                        </a:lnTo>
                        <a:lnTo>
                          <a:pt x="438" y="11"/>
                        </a:lnTo>
                        <a:lnTo>
                          <a:pt x="438" y="11"/>
                        </a:lnTo>
                        <a:lnTo>
                          <a:pt x="438" y="11"/>
                        </a:lnTo>
                        <a:lnTo>
                          <a:pt x="438" y="11"/>
                        </a:lnTo>
                        <a:lnTo>
                          <a:pt x="438" y="11"/>
                        </a:lnTo>
                        <a:lnTo>
                          <a:pt x="440" y="11"/>
                        </a:lnTo>
                        <a:lnTo>
                          <a:pt x="440" y="11"/>
                        </a:lnTo>
                        <a:lnTo>
                          <a:pt x="440" y="11"/>
                        </a:lnTo>
                        <a:lnTo>
                          <a:pt x="442" y="11"/>
                        </a:lnTo>
                        <a:lnTo>
                          <a:pt x="442" y="11"/>
                        </a:lnTo>
                        <a:lnTo>
                          <a:pt x="443" y="11"/>
                        </a:lnTo>
                        <a:lnTo>
                          <a:pt x="443" y="11"/>
                        </a:lnTo>
                        <a:lnTo>
                          <a:pt x="443" y="11"/>
                        </a:lnTo>
                        <a:lnTo>
                          <a:pt x="443" y="11"/>
                        </a:lnTo>
                        <a:lnTo>
                          <a:pt x="445" y="11"/>
                        </a:lnTo>
                        <a:lnTo>
                          <a:pt x="445" y="13"/>
                        </a:lnTo>
                        <a:lnTo>
                          <a:pt x="445" y="13"/>
                        </a:lnTo>
                        <a:lnTo>
                          <a:pt x="445" y="13"/>
                        </a:lnTo>
                        <a:lnTo>
                          <a:pt x="445" y="13"/>
                        </a:lnTo>
                        <a:lnTo>
                          <a:pt x="447" y="13"/>
                        </a:lnTo>
                        <a:lnTo>
                          <a:pt x="447" y="13"/>
                        </a:lnTo>
                        <a:lnTo>
                          <a:pt x="449" y="13"/>
                        </a:lnTo>
                        <a:lnTo>
                          <a:pt x="449" y="13"/>
                        </a:lnTo>
                        <a:lnTo>
                          <a:pt x="449" y="13"/>
                        </a:lnTo>
                        <a:lnTo>
                          <a:pt x="449" y="13"/>
                        </a:lnTo>
                        <a:lnTo>
                          <a:pt x="449" y="13"/>
                        </a:lnTo>
                        <a:lnTo>
                          <a:pt x="451" y="13"/>
                        </a:lnTo>
                        <a:lnTo>
                          <a:pt x="451" y="13"/>
                        </a:lnTo>
                        <a:lnTo>
                          <a:pt x="451" y="13"/>
                        </a:lnTo>
                        <a:lnTo>
                          <a:pt x="451" y="15"/>
                        </a:lnTo>
                        <a:lnTo>
                          <a:pt x="451" y="15"/>
                        </a:lnTo>
                        <a:lnTo>
                          <a:pt x="453" y="15"/>
                        </a:lnTo>
                        <a:lnTo>
                          <a:pt x="453" y="15"/>
                        </a:lnTo>
                        <a:lnTo>
                          <a:pt x="453" y="15"/>
                        </a:lnTo>
                        <a:lnTo>
                          <a:pt x="455" y="15"/>
                        </a:lnTo>
                        <a:lnTo>
                          <a:pt x="455" y="15"/>
                        </a:lnTo>
                        <a:lnTo>
                          <a:pt x="455" y="15"/>
                        </a:lnTo>
                        <a:lnTo>
                          <a:pt x="457" y="15"/>
                        </a:lnTo>
                        <a:lnTo>
                          <a:pt x="457" y="15"/>
                        </a:lnTo>
                        <a:lnTo>
                          <a:pt x="457" y="17"/>
                        </a:lnTo>
                        <a:lnTo>
                          <a:pt x="459" y="17"/>
                        </a:lnTo>
                        <a:lnTo>
                          <a:pt x="459" y="17"/>
                        </a:lnTo>
                        <a:lnTo>
                          <a:pt x="459" y="17"/>
                        </a:lnTo>
                        <a:lnTo>
                          <a:pt x="461" y="17"/>
                        </a:lnTo>
                        <a:lnTo>
                          <a:pt x="461" y="17"/>
                        </a:lnTo>
                        <a:lnTo>
                          <a:pt x="459" y="17"/>
                        </a:lnTo>
                        <a:lnTo>
                          <a:pt x="459" y="19"/>
                        </a:lnTo>
                        <a:lnTo>
                          <a:pt x="459" y="19"/>
                        </a:lnTo>
                        <a:lnTo>
                          <a:pt x="459" y="19"/>
                        </a:lnTo>
                        <a:lnTo>
                          <a:pt x="459" y="21"/>
                        </a:lnTo>
                        <a:lnTo>
                          <a:pt x="459" y="21"/>
                        </a:lnTo>
                        <a:lnTo>
                          <a:pt x="457" y="21"/>
                        </a:lnTo>
                        <a:lnTo>
                          <a:pt x="457" y="21"/>
                        </a:lnTo>
                        <a:lnTo>
                          <a:pt x="455" y="21"/>
                        </a:lnTo>
                        <a:lnTo>
                          <a:pt x="455" y="21"/>
                        </a:lnTo>
                        <a:lnTo>
                          <a:pt x="455" y="21"/>
                        </a:lnTo>
                        <a:lnTo>
                          <a:pt x="453" y="21"/>
                        </a:lnTo>
                        <a:lnTo>
                          <a:pt x="453" y="21"/>
                        </a:lnTo>
                        <a:lnTo>
                          <a:pt x="451" y="21"/>
                        </a:lnTo>
                        <a:lnTo>
                          <a:pt x="451" y="21"/>
                        </a:lnTo>
                        <a:lnTo>
                          <a:pt x="451" y="21"/>
                        </a:lnTo>
                        <a:lnTo>
                          <a:pt x="451" y="21"/>
                        </a:lnTo>
                        <a:lnTo>
                          <a:pt x="449" y="21"/>
                        </a:lnTo>
                        <a:lnTo>
                          <a:pt x="449" y="21"/>
                        </a:lnTo>
                        <a:lnTo>
                          <a:pt x="449" y="21"/>
                        </a:lnTo>
                        <a:lnTo>
                          <a:pt x="449" y="23"/>
                        </a:lnTo>
                        <a:lnTo>
                          <a:pt x="447" y="23"/>
                        </a:lnTo>
                        <a:lnTo>
                          <a:pt x="447" y="23"/>
                        </a:lnTo>
                        <a:lnTo>
                          <a:pt x="445" y="23"/>
                        </a:lnTo>
                        <a:lnTo>
                          <a:pt x="445" y="23"/>
                        </a:lnTo>
                        <a:lnTo>
                          <a:pt x="445" y="23"/>
                        </a:lnTo>
                        <a:lnTo>
                          <a:pt x="445" y="23"/>
                        </a:lnTo>
                        <a:lnTo>
                          <a:pt x="445" y="23"/>
                        </a:lnTo>
                        <a:lnTo>
                          <a:pt x="443" y="23"/>
                        </a:lnTo>
                        <a:lnTo>
                          <a:pt x="443" y="23"/>
                        </a:lnTo>
                        <a:lnTo>
                          <a:pt x="443" y="23"/>
                        </a:lnTo>
                        <a:lnTo>
                          <a:pt x="443" y="25"/>
                        </a:lnTo>
                        <a:lnTo>
                          <a:pt x="442" y="25"/>
                        </a:lnTo>
                        <a:lnTo>
                          <a:pt x="442" y="25"/>
                        </a:lnTo>
                        <a:lnTo>
                          <a:pt x="440" y="25"/>
                        </a:lnTo>
                        <a:lnTo>
                          <a:pt x="440" y="25"/>
                        </a:lnTo>
                        <a:lnTo>
                          <a:pt x="440" y="25"/>
                        </a:lnTo>
                        <a:lnTo>
                          <a:pt x="438" y="25"/>
                        </a:lnTo>
                        <a:lnTo>
                          <a:pt x="438" y="25"/>
                        </a:lnTo>
                        <a:lnTo>
                          <a:pt x="438" y="25"/>
                        </a:lnTo>
                        <a:lnTo>
                          <a:pt x="436" y="25"/>
                        </a:lnTo>
                        <a:lnTo>
                          <a:pt x="436" y="25"/>
                        </a:lnTo>
                        <a:lnTo>
                          <a:pt x="434" y="25"/>
                        </a:lnTo>
                        <a:lnTo>
                          <a:pt x="434" y="25"/>
                        </a:lnTo>
                        <a:lnTo>
                          <a:pt x="434" y="23"/>
                        </a:lnTo>
                        <a:lnTo>
                          <a:pt x="434" y="23"/>
                        </a:lnTo>
                        <a:lnTo>
                          <a:pt x="432" y="23"/>
                        </a:lnTo>
                        <a:lnTo>
                          <a:pt x="432" y="23"/>
                        </a:lnTo>
                        <a:lnTo>
                          <a:pt x="432" y="23"/>
                        </a:lnTo>
                        <a:lnTo>
                          <a:pt x="430" y="23"/>
                        </a:lnTo>
                        <a:lnTo>
                          <a:pt x="430" y="23"/>
                        </a:lnTo>
                        <a:lnTo>
                          <a:pt x="428" y="23"/>
                        </a:lnTo>
                        <a:lnTo>
                          <a:pt x="428" y="23"/>
                        </a:lnTo>
                        <a:lnTo>
                          <a:pt x="428" y="23"/>
                        </a:lnTo>
                        <a:lnTo>
                          <a:pt x="426" y="23"/>
                        </a:lnTo>
                        <a:lnTo>
                          <a:pt x="426" y="23"/>
                        </a:lnTo>
                        <a:lnTo>
                          <a:pt x="424" y="23"/>
                        </a:lnTo>
                        <a:lnTo>
                          <a:pt x="424" y="25"/>
                        </a:lnTo>
                        <a:lnTo>
                          <a:pt x="426" y="25"/>
                        </a:lnTo>
                        <a:lnTo>
                          <a:pt x="426" y="25"/>
                        </a:lnTo>
                        <a:lnTo>
                          <a:pt x="428" y="25"/>
                        </a:lnTo>
                        <a:lnTo>
                          <a:pt x="428" y="25"/>
                        </a:lnTo>
                        <a:lnTo>
                          <a:pt x="428" y="25"/>
                        </a:lnTo>
                        <a:lnTo>
                          <a:pt x="430" y="25"/>
                        </a:lnTo>
                        <a:lnTo>
                          <a:pt x="430" y="25"/>
                        </a:lnTo>
                        <a:lnTo>
                          <a:pt x="432" y="25"/>
                        </a:lnTo>
                        <a:lnTo>
                          <a:pt x="432" y="25"/>
                        </a:lnTo>
                        <a:lnTo>
                          <a:pt x="432" y="25"/>
                        </a:lnTo>
                        <a:lnTo>
                          <a:pt x="432" y="25"/>
                        </a:lnTo>
                        <a:lnTo>
                          <a:pt x="434" y="25"/>
                        </a:lnTo>
                        <a:lnTo>
                          <a:pt x="434" y="25"/>
                        </a:lnTo>
                        <a:lnTo>
                          <a:pt x="434" y="25"/>
                        </a:lnTo>
                        <a:lnTo>
                          <a:pt x="434" y="27"/>
                        </a:lnTo>
                        <a:lnTo>
                          <a:pt x="436" y="27"/>
                        </a:lnTo>
                        <a:lnTo>
                          <a:pt x="436" y="27"/>
                        </a:lnTo>
                        <a:lnTo>
                          <a:pt x="436" y="27"/>
                        </a:lnTo>
                        <a:lnTo>
                          <a:pt x="438" y="27"/>
                        </a:lnTo>
                        <a:lnTo>
                          <a:pt x="438" y="27"/>
                        </a:lnTo>
                        <a:lnTo>
                          <a:pt x="438" y="27"/>
                        </a:lnTo>
                        <a:lnTo>
                          <a:pt x="440" y="27"/>
                        </a:lnTo>
                        <a:lnTo>
                          <a:pt x="440" y="27"/>
                        </a:lnTo>
                        <a:lnTo>
                          <a:pt x="440" y="27"/>
                        </a:lnTo>
                        <a:lnTo>
                          <a:pt x="442" y="27"/>
                        </a:lnTo>
                        <a:lnTo>
                          <a:pt x="442" y="28"/>
                        </a:lnTo>
                        <a:lnTo>
                          <a:pt x="442" y="28"/>
                        </a:lnTo>
                        <a:lnTo>
                          <a:pt x="442" y="27"/>
                        </a:lnTo>
                        <a:lnTo>
                          <a:pt x="443" y="27"/>
                        </a:lnTo>
                        <a:lnTo>
                          <a:pt x="443" y="27"/>
                        </a:lnTo>
                        <a:lnTo>
                          <a:pt x="443" y="27"/>
                        </a:lnTo>
                        <a:lnTo>
                          <a:pt x="445" y="27"/>
                        </a:lnTo>
                        <a:lnTo>
                          <a:pt x="445" y="27"/>
                        </a:lnTo>
                        <a:lnTo>
                          <a:pt x="445" y="28"/>
                        </a:lnTo>
                        <a:lnTo>
                          <a:pt x="445" y="28"/>
                        </a:lnTo>
                        <a:lnTo>
                          <a:pt x="447" y="28"/>
                        </a:lnTo>
                        <a:lnTo>
                          <a:pt x="447" y="28"/>
                        </a:lnTo>
                        <a:lnTo>
                          <a:pt x="447" y="28"/>
                        </a:lnTo>
                        <a:lnTo>
                          <a:pt x="449" y="28"/>
                        </a:lnTo>
                        <a:lnTo>
                          <a:pt x="449" y="28"/>
                        </a:lnTo>
                        <a:lnTo>
                          <a:pt x="449" y="28"/>
                        </a:lnTo>
                        <a:lnTo>
                          <a:pt x="451" y="28"/>
                        </a:lnTo>
                        <a:lnTo>
                          <a:pt x="451" y="28"/>
                        </a:lnTo>
                        <a:lnTo>
                          <a:pt x="451" y="28"/>
                        </a:lnTo>
                        <a:lnTo>
                          <a:pt x="453" y="28"/>
                        </a:lnTo>
                        <a:lnTo>
                          <a:pt x="453" y="30"/>
                        </a:lnTo>
                        <a:lnTo>
                          <a:pt x="453" y="30"/>
                        </a:lnTo>
                        <a:lnTo>
                          <a:pt x="455" y="30"/>
                        </a:lnTo>
                        <a:lnTo>
                          <a:pt x="455" y="30"/>
                        </a:lnTo>
                        <a:lnTo>
                          <a:pt x="455" y="30"/>
                        </a:lnTo>
                        <a:lnTo>
                          <a:pt x="455" y="30"/>
                        </a:lnTo>
                        <a:lnTo>
                          <a:pt x="455" y="30"/>
                        </a:lnTo>
                        <a:lnTo>
                          <a:pt x="455" y="32"/>
                        </a:lnTo>
                        <a:lnTo>
                          <a:pt x="455" y="32"/>
                        </a:lnTo>
                        <a:lnTo>
                          <a:pt x="457" y="32"/>
                        </a:lnTo>
                        <a:lnTo>
                          <a:pt x="457" y="34"/>
                        </a:lnTo>
                        <a:lnTo>
                          <a:pt x="455" y="34"/>
                        </a:lnTo>
                        <a:lnTo>
                          <a:pt x="455" y="34"/>
                        </a:lnTo>
                        <a:lnTo>
                          <a:pt x="455" y="34"/>
                        </a:lnTo>
                        <a:lnTo>
                          <a:pt x="455" y="34"/>
                        </a:lnTo>
                        <a:lnTo>
                          <a:pt x="453" y="34"/>
                        </a:lnTo>
                        <a:lnTo>
                          <a:pt x="453" y="34"/>
                        </a:lnTo>
                        <a:lnTo>
                          <a:pt x="451" y="34"/>
                        </a:lnTo>
                        <a:lnTo>
                          <a:pt x="451" y="34"/>
                        </a:lnTo>
                        <a:lnTo>
                          <a:pt x="451" y="34"/>
                        </a:lnTo>
                        <a:lnTo>
                          <a:pt x="449" y="34"/>
                        </a:lnTo>
                        <a:lnTo>
                          <a:pt x="449" y="34"/>
                        </a:lnTo>
                        <a:lnTo>
                          <a:pt x="449" y="34"/>
                        </a:lnTo>
                        <a:lnTo>
                          <a:pt x="449" y="34"/>
                        </a:lnTo>
                        <a:lnTo>
                          <a:pt x="447" y="34"/>
                        </a:lnTo>
                        <a:lnTo>
                          <a:pt x="447" y="34"/>
                        </a:lnTo>
                        <a:lnTo>
                          <a:pt x="447" y="32"/>
                        </a:lnTo>
                        <a:lnTo>
                          <a:pt x="445" y="32"/>
                        </a:lnTo>
                        <a:lnTo>
                          <a:pt x="445" y="32"/>
                        </a:lnTo>
                        <a:lnTo>
                          <a:pt x="445" y="32"/>
                        </a:lnTo>
                        <a:lnTo>
                          <a:pt x="443" y="32"/>
                        </a:lnTo>
                        <a:lnTo>
                          <a:pt x="443" y="32"/>
                        </a:lnTo>
                        <a:lnTo>
                          <a:pt x="443" y="32"/>
                        </a:lnTo>
                        <a:lnTo>
                          <a:pt x="443" y="32"/>
                        </a:lnTo>
                        <a:lnTo>
                          <a:pt x="442" y="32"/>
                        </a:lnTo>
                        <a:lnTo>
                          <a:pt x="442" y="32"/>
                        </a:lnTo>
                        <a:lnTo>
                          <a:pt x="443" y="32"/>
                        </a:lnTo>
                        <a:lnTo>
                          <a:pt x="443" y="34"/>
                        </a:lnTo>
                        <a:lnTo>
                          <a:pt x="443" y="34"/>
                        </a:lnTo>
                        <a:lnTo>
                          <a:pt x="442" y="34"/>
                        </a:lnTo>
                        <a:lnTo>
                          <a:pt x="442" y="36"/>
                        </a:lnTo>
                        <a:lnTo>
                          <a:pt x="442" y="36"/>
                        </a:lnTo>
                        <a:lnTo>
                          <a:pt x="442" y="36"/>
                        </a:lnTo>
                        <a:lnTo>
                          <a:pt x="440" y="36"/>
                        </a:lnTo>
                        <a:lnTo>
                          <a:pt x="440" y="38"/>
                        </a:lnTo>
                        <a:lnTo>
                          <a:pt x="440" y="38"/>
                        </a:lnTo>
                        <a:lnTo>
                          <a:pt x="440" y="38"/>
                        </a:lnTo>
                        <a:lnTo>
                          <a:pt x="438" y="38"/>
                        </a:lnTo>
                        <a:lnTo>
                          <a:pt x="438" y="38"/>
                        </a:lnTo>
                        <a:lnTo>
                          <a:pt x="438" y="38"/>
                        </a:lnTo>
                        <a:lnTo>
                          <a:pt x="436" y="38"/>
                        </a:lnTo>
                        <a:lnTo>
                          <a:pt x="436" y="38"/>
                        </a:lnTo>
                        <a:lnTo>
                          <a:pt x="436" y="38"/>
                        </a:lnTo>
                        <a:lnTo>
                          <a:pt x="434" y="38"/>
                        </a:lnTo>
                        <a:lnTo>
                          <a:pt x="434" y="38"/>
                        </a:lnTo>
                        <a:lnTo>
                          <a:pt x="434" y="38"/>
                        </a:lnTo>
                        <a:lnTo>
                          <a:pt x="434" y="38"/>
                        </a:lnTo>
                        <a:lnTo>
                          <a:pt x="432" y="38"/>
                        </a:lnTo>
                        <a:lnTo>
                          <a:pt x="432" y="38"/>
                        </a:lnTo>
                        <a:lnTo>
                          <a:pt x="432" y="38"/>
                        </a:lnTo>
                        <a:lnTo>
                          <a:pt x="430" y="38"/>
                        </a:lnTo>
                        <a:lnTo>
                          <a:pt x="430" y="38"/>
                        </a:lnTo>
                        <a:lnTo>
                          <a:pt x="428" y="38"/>
                        </a:lnTo>
                        <a:lnTo>
                          <a:pt x="428" y="40"/>
                        </a:lnTo>
                        <a:lnTo>
                          <a:pt x="428" y="40"/>
                        </a:lnTo>
                        <a:lnTo>
                          <a:pt x="428" y="40"/>
                        </a:lnTo>
                        <a:lnTo>
                          <a:pt x="428" y="40"/>
                        </a:lnTo>
                        <a:lnTo>
                          <a:pt x="428" y="42"/>
                        </a:lnTo>
                        <a:lnTo>
                          <a:pt x="428" y="42"/>
                        </a:lnTo>
                        <a:lnTo>
                          <a:pt x="426" y="42"/>
                        </a:lnTo>
                        <a:lnTo>
                          <a:pt x="426" y="44"/>
                        </a:lnTo>
                        <a:lnTo>
                          <a:pt x="426" y="44"/>
                        </a:lnTo>
                        <a:lnTo>
                          <a:pt x="426" y="44"/>
                        </a:lnTo>
                        <a:lnTo>
                          <a:pt x="424" y="44"/>
                        </a:lnTo>
                        <a:lnTo>
                          <a:pt x="424" y="44"/>
                        </a:lnTo>
                        <a:lnTo>
                          <a:pt x="424" y="46"/>
                        </a:lnTo>
                        <a:lnTo>
                          <a:pt x="424" y="46"/>
                        </a:lnTo>
                        <a:lnTo>
                          <a:pt x="422" y="46"/>
                        </a:lnTo>
                        <a:lnTo>
                          <a:pt x="422" y="46"/>
                        </a:lnTo>
                        <a:lnTo>
                          <a:pt x="422" y="46"/>
                        </a:lnTo>
                        <a:lnTo>
                          <a:pt x="421" y="46"/>
                        </a:lnTo>
                        <a:lnTo>
                          <a:pt x="421" y="44"/>
                        </a:lnTo>
                        <a:lnTo>
                          <a:pt x="421" y="44"/>
                        </a:lnTo>
                        <a:lnTo>
                          <a:pt x="419" y="44"/>
                        </a:lnTo>
                        <a:lnTo>
                          <a:pt x="419" y="44"/>
                        </a:lnTo>
                        <a:lnTo>
                          <a:pt x="419" y="42"/>
                        </a:lnTo>
                        <a:lnTo>
                          <a:pt x="419" y="42"/>
                        </a:lnTo>
                        <a:lnTo>
                          <a:pt x="419" y="40"/>
                        </a:lnTo>
                        <a:lnTo>
                          <a:pt x="421" y="40"/>
                        </a:lnTo>
                        <a:lnTo>
                          <a:pt x="421" y="40"/>
                        </a:lnTo>
                        <a:lnTo>
                          <a:pt x="421" y="40"/>
                        </a:lnTo>
                        <a:lnTo>
                          <a:pt x="422" y="40"/>
                        </a:lnTo>
                        <a:lnTo>
                          <a:pt x="422" y="40"/>
                        </a:lnTo>
                        <a:lnTo>
                          <a:pt x="422" y="38"/>
                        </a:lnTo>
                        <a:lnTo>
                          <a:pt x="422" y="38"/>
                        </a:lnTo>
                        <a:lnTo>
                          <a:pt x="424" y="38"/>
                        </a:lnTo>
                        <a:lnTo>
                          <a:pt x="424" y="38"/>
                        </a:lnTo>
                        <a:lnTo>
                          <a:pt x="424" y="38"/>
                        </a:lnTo>
                        <a:lnTo>
                          <a:pt x="424" y="38"/>
                        </a:lnTo>
                        <a:lnTo>
                          <a:pt x="426" y="38"/>
                        </a:lnTo>
                        <a:lnTo>
                          <a:pt x="426" y="38"/>
                        </a:lnTo>
                        <a:lnTo>
                          <a:pt x="426" y="38"/>
                        </a:lnTo>
                        <a:lnTo>
                          <a:pt x="426" y="36"/>
                        </a:lnTo>
                        <a:lnTo>
                          <a:pt x="428" y="36"/>
                        </a:lnTo>
                        <a:lnTo>
                          <a:pt x="428" y="36"/>
                        </a:lnTo>
                        <a:lnTo>
                          <a:pt x="428" y="36"/>
                        </a:lnTo>
                        <a:lnTo>
                          <a:pt x="428" y="36"/>
                        </a:lnTo>
                        <a:lnTo>
                          <a:pt x="428" y="34"/>
                        </a:lnTo>
                        <a:lnTo>
                          <a:pt x="426" y="34"/>
                        </a:lnTo>
                        <a:lnTo>
                          <a:pt x="426" y="34"/>
                        </a:lnTo>
                        <a:lnTo>
                          <a:pt x="426" y="34"/>
                        </a:lnTo>
                        <a:lnTo>
                          <a:pt x="426" y="32"/>
                        </a:lnTo>
                        <a:lnTo>
                          <a:pt x="424" y="32"/>
                        </a:lnTo>
                        <a:lnTo>
                          <a:pt x="424" y="32"/>
                        </a:lnTo>
                        <a:lnTo>
                          <a:pt x="424" y="32"/>
                        </a:lnTo>
                        <a:lnTo>
                          <a:pt x="424" y="30"/>
                        </a:lnTo>
                        <a:lnTo>
                          <a:pt x="424" y="30"/>
                        </a:lnTo>
                        <a:lnTo>
                          <a:pt x="422" y="30"/>
                        </a:lnTo>
                        <a:lnTo>
                          <a:pt x="422" y="30"/>
                        </a:lnTo>
                        <a:lnTo>
                          <a:pt x="422" y="30"/>
                        </a:lnTo>
                        <a:lnTo>
                          <a:pt x="422" y="30"/>
                        </a:lnTo>
                        <a:lnTo>
                          <a:pt x="421" y="30"/>
                        </a:lnTo>
                        <a:lnTo>
                          <a:pt x="421" y="30"/>
                        </a:lnTo>
                        <a:lnTo>
                          <a:pt x="419" y="30"/>
                        </a:lnTo>
                        <a:lnTo>
                          <a:pt x="419" y="30"/>
                        </a:lnTo>
                        <a:lnTo>
                          <a:pt x="419" y="30"/>
                        </a:lnTo>
                        <a:lnTo>
                          <a:pt x="417" y="30"/>
                        </a:lnTo>
                        <a:lnTo>
                          <a:pt x="417" y="30"/>
                        </a:lnTo>
                        <a:lnTo>
                          <a:pt x="417" y="30"/>
                        </a:lnTo>
                        <a:lnTo>
                          <a:pt x="417" y="30"/>
                        </a:lnTo>
                        <a:lnTo>
                          <a:pt x="415" y="30"/>
                        </a:lnTo>
                        <a:lnTo>
                          <a:pt x="415" y="30"/>
                        </a:lnTo>
                        <a:lnTo>
                          <a:pt x="413" y="30"/>
                        </a:lnTo>
                        <a:lnTo>
                          <a:pt x="413" y="30"/>
                        </a:lnTo>
                        <a:lnTo>
                          <a:pt x="413" y="28"/>
                        </a:lnTo>
                        <a:lnTo>
                          <a:pt x="413" y="28"/>
                        </a:lnTo>
                        <a:lnTo>
                          <a:pt x="411" y="28"/>
                        </a:lnTo>
                        <a:lnTo>
                          <a:pt x="411" y="28"/>
                        </a:lnTo>
                        <a:lnTo>
                          <a:pt x="411" y="28"/>
                        </a:lnTo>
                        <a:lnTo>
                          <a:pt x="411" y="28"/>
                        </a:lnTo>
                        <a:lnTo>
                          <a:pt x="411" y="27"/>
                        </a:lnTo>
                        <a:lnTo>
                          <a:pt x="409" y="27"/>
                        </a:lnTo>
                        <a:lnTo>
                          <a:pt x="409" y="27"/>
                        </a:lnTo>
                        <a:lnTo>
                          <a:pt x="407" y="27"/>
                        </a:lnTo>
                        <a:lnTo>
                          <a:pt x="407" y="27"/>
                        </a:lnTo>
                        <a:lnTo>
                          <a:pt x="407" y="27"/>
                        </a:lnTo>
                        <a:lnTo>
                          <a:pt x="407" y="27"/>
                        </a:lnTo>
                        <a:lnTo>
                          <a:pt x="407" y="25"/>
                        </a:lnTo>
                        <a:lnTo>
                          <a:pt x="405" y="25"/>
                        </a:lnTo>
                        <a:lnTo>
                          <a:pt x="405" y="25"/>
                        </a:lnTo>
                        <a:lnTo>
                          <a:pt x="405" y="25"/>
                        </a:lnTo>
                        <a:lnTo>
                          <a:pt x="405" y="25"/>
                        </a:lnTo>
                        <a:lnTo>
                          <a:pt x="405" y="23"/>
                        </a:lnTo>
                        <a:lnTo>
                          <a:pt x="403" y="23"/>
                        </a:lnTo>
                        <a:lnTo>
                          <a:pt x="403" y="23"/>
                        </a:lnTo>
                        <a:lnTo>
                          <a:pt x="401" y="23"/>
                        </a:lnTo>
                        <a:lnTo>
                          <a:pt x="401" y="23"/>
                        </a:lnTo>
                        <a:lnTo>
                          <a:pt x="401" y="23"/>
                        </a:lnTo>
                        <a:lnTo>
                          <a:pt x="399" y="23"/>
                        </a:lnTo>
                        <a:lnTo>
                          <a:pt x="399" y="23"/>
                        </a:lnTo>
                        <a:lnTo>
                          <a:pt x="399" y="23"/>
                        </a:lnTo>
                        <a:lnTo>
                          <a:pt x="398" y="23"/>
                        </a:lnTo>
                        <a:lnTo>
                          <a:pt x="398" y="23"/>
                        </a:lnTo>
                        <a:lnTo>
                          <a:pt x="398" y="25"/>
                        </a:lnTo>
                        <a:lnTo>
                          <a:pt x="396" y="25"/>
                        </a:lnTo>
                        <a:lnTo>
                          <a:pt x="396" y="25"/>
                        </a:lnTo>
                        <a:lnTo>
                          <a:pt x="396" y="25"/>
                        </a:lnTo>
                        <a:lnTo>
                          <a:pt x="396" y="25"/>
                        </a:lnTo>
                        <a:lnTo>
                          <a:pt x="394" y="25"/>
                        </a:lnTo>
                        <a:lnTo>
                          <a:pt x="394" y="25"/>
                        </a:lnTo>
                        <a:lnTo>
                          <a:pt x="392" y="25"/>
                        </a:lnTo>
                        <a:lnTo>
                          <a:pt x="392" y="27"/>
                        </a:lnTo>
                        <a:lnTo>
                          <a:pt x="392" y="27"/>
                        </a:lnTo>
                        <a:lnTo>
                          <a:pt x="392" y="27"/>
                        </a:lnTo>
                        <a:lnTo>
                          <a:pt x="390" y="27"/>
                        </a:lnTo>
                        <a:lnTo>
                          <a:pt x="390" y="27"/>
                        </a:lnTo>
                        <a:lnTo>
                          <a:pt x="390" y="27"/>
                        </a:lnTo>
                        <a:lnTo>
                          <a:pt x="390" y="27"/>
                        </a:lnTo>
                        <a:lnTo>
                          <a:pt x="388" y="27"/>
                        </a:lnTo>
                        <a:lnTo>
                          <a:pt x="388" y="27"/>
                        </a:lnTo>
                        <a:lnTo>
                          <a:pt x="386" y="27"/>
                        </a:lnTo>
                        <a:lnTo>
                          <a:pt x="386" y="27"/>
                        </a:lnTo>
                        <a:lnTo>
                          <a:pt x="386" y="27"/>
                        </a:lnTo>
                        <a:lnTo>
                          <a:pt x="386" y="27"/>
                        </a:lnTo>
                        <a:lnTo>
                          <a:pt x="386" y="27"/>
                        </a:lnTo>
                        <a:lnTo>
                          <a:pt x="386" y="27"/>
                        </a:lnTo>
                        <a:lnTo>
                          <a:pt x="384" y="27"/>
                        </a:lnTo>
                        <a:lnTo>
                          <a:pt x="384" y="27"/>
                        </a:lnTo>
                        <a:lnTo>
                          <a:pt x="384" y="27"/>
                        </a:lnTo>
                        <a:lnTo>
                          <a:pt x="382" y="27"/>
                        </a:lnTo>
                        <a:lnTo>
                          <a:pt x="382" y="27"/>
                        </a:lnTo>
                        <a:lnTo>
                          <a:pt x="380" y="27"/>
                        </a:lnTo>
                        <a:lnTo>
                          <a:pt x="380" y="27"/>
                        </a:lnTo>
                        <a:lnTo>
                          <a:pt x="380" y="27"/>
                        </a:lnTo>
                        <a:lnTo>
                          <a:pt x="378" y="27"/>
                        </a:lnTo>
                        <a:lnTo>
                          <a:pt x="378" y="27"/>
                        </a:lnTo>
                        <a:lnTo>
                          <a:pt x="378" y="27"/>
                        </a:lnTo>
                        <a:lnTo>
                          <a:pt x="378" y="27"/>
                        </a:lnTo>
                        <a:lnTo>
                          <a:pt x="378" y="28"/>
                        </a:lnTo>
                        <a:lnTo>
                          <a:pt x="377" y="28"/>
                        </a:lnTo>
                        <a:lnTo>
                          <a:pt x="377" y="28"/>
                        </a:lnTo>
                        <a:lnTo>
                          <a:pt x="377" y="28"/>
                        </a:lnTo>
                        <a:lnTo>
                          <a:pt x="375" y="28"/>
                        </a:lnTo>
                        <a:lnTo>
                          <a:pt x="375" y="28"/>
                        </a:lnTo>
                        <a:lnTo>
                          <a:pt x="375" y="30"/>
                        </a:lnTo>
                        <a:lnTo>
                          <a:pt x="375" y="30"/>
                        </a:lnTo>
                        <a:lnTo>
                          <a:pt x="375" y="30"/>
                        </a:lnTo>
                        <a:lnTo>
                          <a:pt x="373" y="30"/>
                        </a:lnTo>
                        <a:lnTo>
                          <a:pt x="373" y="30"/>
                        </a:lnTo>
                        <a:lnTo>
                          <a:pt x="373" y="30"/>
                        </a:lnTo>
                        <a:lnTo>
                          <a:pt x="373" y="30"/>
                        </a:lnTo>
                        <a:lnTo>
                          <a:pt x="371" y="30"/>
                        </a:lnTo>
                        <a:lnTo>
                          <a:pt x="371" y="30"/>
                        </a:lnTo>
                        <a:lnTo>
                          <a:pt x="369" y="30"/>
                        </a:lnTo>
                        <a:lnTo>
                          <a:pt x="369" y="32"/>
                        </a:lnTo>
                        <a:lnTo>
                          <a:pt x="369" y="32"/>
                        </a:lnTo>
                        <a:lnTo>
                          <a:pt x="369" y="34"/>
                        </a:lnTo>
                        <a:lnTo>
                          <a:pt x="369" y="34"/>
                        </a:lnTo>
                        <a:lnTo>
                          <a:pt x="369" y="34"/>
                        </a:lnTo>
                        <a:lnTo>
                          <a:pt x="369" y="34"/>
                        </a:lnTo>
                        <a:lnTo>
                          <a:pt x="369" y="36"/>
                        </a:lnTo>
                        <a:lnTo>
                          <a:pt x="367" y="36"/>
                        </a:lnTo>
                        <a:lnTo>
                          <a:pt x="367" y="36"/>
                        </a:lnTo>
                        <a:lnTo>
                          <a:pt x="367" y="38"/>
                        </a:lnTo>
                        <a:lnTo>
                          <a:pt x="367" y="38"/>
                        </a:lnTo>
                        <a:lnTo>
                          <a:pt x="367" y="38"/>
                        </a:lnTo>
                        <a:lnTo>
                          <a:pt x="367" y="38"/>
                        </a:lnTo>
                        <a:lnTo>
                          <a:pt x="365" y="38"/>
                        </a:lnTo>
                        <a:lnTo>
                          <a:pt x="365" y="40"/>
                        </a:lnTo>
                        <a:lnTo>
                          <a:pt x="365" y="40"/>
                        </a:lnTo>
                        <a:lnTo>
                          <a:pt x="365" y="40"/>
                        </a:lnTo>
                        <a:lnTo>
                          <a:pt x="365" y="42"/>
                        </a:lnTo>
                        <a:lnTo>
                          <a:pt x="365" y="42"/>
                        </a:lnTo>
                        <a:lnTo>
                          <a:pt x="365" y="42"/>
                        </a:lnTo>
                        <a:lnTo>
                          <a:pt x="365" y="44"/>
                        </a:lnTo>
                        <a:lnTo>
                          <a:pt x="365" y="44"/>
                        </a:lnTo>
                        <a:lnTo>
                          <a:pt x="365" y="46"/>
                        </a:lnTo>
                        <a:lnTo>
                          <a:pt x="367" y="46"/>
                        </a:lnTo>
                        <a:lnTo>
                          <a:pt x="367" y="46"/>
                        </a:lnTo>
                        <a:lnTo>
                          <a:pt x="365" y="46"/>
                        </a:lnTo>
                        <a:lnTo>
                          <a:pt x="365" y="46"/>
                        </a:lnTo>
                        <a:lnTo>
                          <a:pt x="365" y="46"/>
                        </a:lnTo>
                        <a:lnTo>
                          <a:pt x="365" y="46"/>
                        </a:lnTo>
                        <a:lnTo>
                          <a:pt x="365" y="48"/>
                        </a:lnTo>
                        <a:lnTo>
                          <a:pt x="363" y="48"/>
                        </a:lnTo>
                        <a:lnTo>
                          <a:pt x="363" y="48"/>
                        </a:lnTo>
                        <a:lnTo>
                          <a:pt x="363" y="48"/>
                        </a:lnTo>
                        <a:lnTo>
                          <a:pt x="363" y="48"/>
                        </a:lnTo>
                        <a:lnTo>
                          <a:pt x="361" y="48"/>
                        </a:lnTo>
                        <a:lnTo>
                          <a:pt x="361" y="48"/>
                        </a:lnTo>
                        <a:lnTo>
                          <a:pt x="361" y="48"/>
                        </a:lnTo>
                        <a:lnTo>
                          <a:pt x="361" y="48"/>
                        </a:lnTo>
                        <a:lnTo>
                          <a:pt x="359" y="48"/>
                        </a:lnTo>
                        <a:lnTo>
                          <a:pt x="359" y="48"/>
                        </a:lnTo>
                        <a:lnTo>
                          <a:pt x="359" y="48"/>
                        </a:lnTo>
                        <a:lnTo>
                          <a:pt x="357" y="48"/>
                        </a:lnTo>
                        <a:lnTo>
                          <a:pt x="357" y="50"/>
                        </a:lnTo>
                        <a:lnTo>
                          <a:pt x="357" y="50"/>
                        </a:lnTo>
                        <a:lnTo>
                          <a:pt x="357" y="50"/>
                        </a:lnTo>
                        <a:lnTo>
                          <a:pt x="357" y="50"/>
                        </a:lnTo>
                        <a:lnTo>
                          <a:pt x="355" y="50"/>
                        </a:lnTo>
                        <a:lnTo>
                          <a:pt x="355" y="50"/>
                        </a:lnTo>
                        <a:lnTo>
                          <a:pt x="355" y="51"/>
                        </a:lnTo>
                        <a:lnTo>
                          <a:pt x="355" y="51"/>
                        </a:lnTo>
                        <a:lnTo>
                          <a:pt x="355" y="53"/>
                        </a:lnTo>
                        <a:lnTo>
                          <a:pt x="355" y="53"/>
                        </a:lnTo>
                        <a:lnTo>
                          <a:pt x="354" y="53"/>
                        </a:lnTo>
                        <a:lnTo>
                          <a:pt x="354" y="53"/>
                        </a:lnTo>
                        <a:lnTo>
                          <a:pt x="354" y="53"/>
                        </a:lnTo>
                        <a:lnTo>
                          <a:pt x="352" y="53"/>
                        </a:lnTo>
                        <a:lnTo>
                          <a:pt x="352" y="53"/>
                        </a:lnTo>
                        <a:lnTo>
                          <a:pt x="352" y="53"/>
                        </a:lnTo>
                        <a:lnTo>
                          <a:pt x="352" y="53"/>
                        </a:lnTo>
                        <a:lnTo>
                          <a:pt x="350" y="53"/>
                        </a:lnTo>
                        <a:lnTo>
                          <a:pt x="350" y="53"/>
                        </a:lnTo>
                        <a:lnTo>
                          <a:pt x="350" y="53"/>
                        </a:lnTo>
                        <a:lnTo>
                          <a:pt x="350" y="53"/>
                        </a:lnTo>
                        <a:lnTo>
                          <a:pt x="348" y="53"/>
                        </a:lnTo>
                        <a:lnTo>
                          <a:pt x="348" y="53"/>
                        </a:lnTo>
                        <a:lnTo>
                          <a:pt x="348" y="53"/>
                        </a:lnTo>
                        <a:lnTo>
                          <a:pt x="346" y="53"/>
                        </a:lnTo>
                        <a:lnTo>
                          <a:pt x="346" y="51"/>
                        </a:lnTo>
                        <a:lnTo>
                          <a:pt x="346" y="51"/>
                        </a:lnTo>
                        <a:lnTo>
                          <a:pt x="346" y="51"/>
                        </a:lnTo>
                        <a:lnTo>
                          <a:pt x="344" y="51"/>
                        </a:lnTo>
                        <a:lnTo>
                          <a:pt x="344" y="51"/>
                        </a:lnTo>
                        <a:lnTo>
                          <a:pt x="342" y="51"/>
                        </a:lnTo>
                        <a:lnTo>
                          <a:pt x="342" y="51"/>
                        </a:lnTo>
                        <a:lnTo>
                          <a:pt x="342" y="51"/>
                        </a:lnTo>
                        <a:lnTo>
                          <a:pt x="340" y="51"/>
                        </a:lnTo>
                        <a:lnTo>
                          <a:pt x="340" y="51"/>
                        </a:lnTo>
                        <a:lnTo>
                          <a:pt x="340" y="51"/>
                        </a:lnTo>
                        <a:lnTo>
                          <a:pt x="338" y="51"/>
                        </a:lnTo>
                        <a:lnTo>
                          <a:pt x="338" y="51"/>
                        </a:lnTo>
                        <a:lnTo>
                          <a:pt x="338" y="50"/>
                        </a:lnTo>
                        <a:lnTo>
                          <a:pt x="338" y="50"/>
                        </a:lnTo>
                        <a:lnTo>
                          <a:pt x="336" y="50"/>
                        </a:lnTo>
                        <a:lnTo>
                          <a:pt x="336" y="50"/>
                        </a:lnTo>
                        <a:lnTo>
                          <a:pt x="336" y="50"/>
                        </a:lnTo>
                        <a:lnTo>
                          <a:pt x="336" y="50"/>
                        </a:lnTo>
                        <a:lnTo>
                          <a:pt x="334" y="50"/>
                        </a:lnTo>
                        <a:lnTo>
                          <a:pt x="334" y="50"/>
                        </a:lnTo>
                        <a:lnTo>
                          <a:pt x="333" y="50"/>
                        </a:lnTo>
                        <a:lnTo>
                          <a:pt x="333" y="50"/>
                        </a:lnTo>
                        <a:lnTo>
                          <a:pt x="333" y="50"/>
                        </a:lnTo>
                        <a:lnTo>
                          <a:pt x="331" y="50"/>
                        </a:lnTo>
                        <a:lnTo>
                          <a:pt x="331" y="50"/>
                        </a:lnTo>
                        <a:lnTo>
                          <a:pt x="331" y="51"/>
                        </a:lnTo>
                        <a:lnTo>
                          <a:pt x="331" y="51"/>
                        </a:lnTo>
                        <a:lnTo>
                          <a:pt x="331" y="51"/>
                        </a:lnTo>
                        <a:lnTo>
                          <a:pt x="331" y="51"/>
                        </a:lnTo>
                        <a:lnTo>
                          <a:pt x="329" y="51"/>
                        </a:lnTo>
                        <a:lnTo>
                          <a:pt x="329" y="51"/>
                        </a:lnTo>
                        <a:lnTo>
                          <a:pt x="327" y="51"/>
                        </a:lnTo>
                        <a:lnTo>
                          <a:pt x="327" y="51"/>
                        </a:lnTo>
                        <a:lnTo>
                          <a:pt x="327" y="51"/>
                        </a:lnTo>
                        <a:lnTo>
                          <a:pt x="325" y="51"/>
                        </a:lnTo>
                        <a:lnTo>
                          <a:pt x="325" y="53"/>
                        </a:lnTo>
                        <a:lnTo>
                          <a:pt x="325" y="53"/>
                        </a:lnTo>
                        <a:lnTo>
                          <a:pt x="325" y="53"/>
                        </a:lnTo>
                        <a:lnTo>
                          <a:pt x="323" y="53"/>
                        </a:lnTo>
                        <a:lnTo>
                          <a:pt x="323" y="53"/>
                        </a:lnTo>
                        <a:lnTo>
                          <a:pt x="323" y="53"/>
                        </a:lnTo>
                        <a:lnTo>
                          <a:pt x="321" y="53"/>
                        </a:lnTo>
                        <a:lnTo>
                          <a:pt x="321" y="53"/>
                        </a:lnTo>
                        <a:lnTo>
                          <a:pt x="321" y="53"/>
                        </a:lnTo>
                        <a:lnTo>
                          <a:pt x="321" y="53"/>
                        </a:lnTo>
                        <a:lnTo>
                          <a:pt x="319" y="53"/>
                        </a:lnTo>
                        <a:lnTo>
                          <a:pt x="319" y="53"/>
                        </a:lnTo>
                        <a:lnTo>
                          <a:pt x="319" y="51"/>
                        </a:lnTo>
                        <a:lnTo>
                          <a:pt x="319" y="51"/>
                        </a:lnTo>
                        <a:lnTo>
                          <a:pt x="317" y="51"/>
                        </a:lnTo>
                        <a:lnTo>
                          <a:pt x="317" y="51"/>
                        </a:lnTo>
                        <a:lnTo>
                          <a:pt x="315" y="51"/>
                        </a:lnTo>
                        <a:lnTo>
                          <a:pt x="315" y="51"/>
                        </a:lnTo>
                        <a:lnTo>
                          <a:pt x="315" y="51"/>
                        </a:lnTo>
                        <a:lnTo>
                          <a:pt x="313" y="51"/>
                        </a:lnTo>
                        <a:lnTo>
                          <a:pt x="313" y="51"/>
                        </a:lnTo>
                        <a:lnTo>
                          <a:pt x="313" y="51"/>
                        </a:lnTo>
                        <a:lnTo>
                          <a:pt x="311" y="51"/>
                        </a:lnTo>
                        <a:lnTo>
                          <a:pt x="311" y="51"/>
                        </a:lnTo>
                        <a:lnTo>
                          <a:pt x="311" y="51"/>
                        </a:lnTo>
                        <a:lnTo>
                          <a:pt x="310" y="51"/>
                        </a:lnTo>
                        <a:lnTo>
                          <a:pt x="310" y="51"/>
                        </a:lnTo>
                        <a:lnTo>
                          <a:pt x="310" y="51"/>
                        </a:lnTo>
                        <a:lnTo>
                          <a:pt x="308" y="51"/>
                        </a:lnTo>
                        <a:lnTo>
                          <a:pt x="308" y="51"/>
                        </a:lnTo>
                        <a:lnTo>
                          <a:pt x="308" y="51"/>
                        </a:lnTo>
                        <a:lnTo>
                          <a:pt x="308" y="51"/>
                        </a:lnTo>
                        <a:lnTo>
                          <a:pt x="308" y="50"/>
                        </a:lnTo>
                        <a:lnTo>
                          <a:pt x="306" y="50"/>
                        </a:lnTo>
                        <a:lnTo>
                          <a:pt x="306" y="50"/>
                        </a:lnTo>
                        <a:lnTo>
                          <a:pt x="306" y="50"/>
                        </a:lnTo>
                        <a:lnTo>
                          <a:pt x="306" y="48"/>
                        </a:lnTo>
                        <a:lnTo>
                          <a:pt x="306" y="48"/>
                        </a:lnTo>
                        <a:lnTo>
                          <a:pt x="304" y="48"/>
                        </a:lnTo>
                        <a:lnTo>
                          <a:pt x="304" y="48"/>
                        </a:lnTo>
                        <a:lnTo>
                          <a:pt x="304" y="48"/>
                        </a:lnTo>
                        <a:lnTo>
                          <a:pt x="304" y="46"/>
                        </a:lnTo>
                        <a:lnTo>
                          <a:pt x="304" y="46"/>
                        </a:lnTo>
                        <a:lnTo>
                          <a:pt x="304" y="46"/>
                        </a:lnTo>
                        <a:lnTo>
                          <a:pt x="302" y="46"/>
                        </a:lnTo>
                        <a:lnTo>
                          <a:pt x="302" y="46"/>
                        </a:lnTo>
                        <a:lnTo>
                          <a:pt x="302" y="46"/>
                        </a:lnTo>
                        <a:lnTo>
                          <a:pt x="300" y="46"/>
                        </a:lnTo>
                        <a:lnTo>
                          <a:pt x="300" y="44"/>
                        </a:lnTo>
                        <a:lnTo>
                          <a:pt x="300" y="44"/>
                        </a:lnTo>
                        <a:lnTo>
                          <a:pt x="300" y="44"/>
                        </a:lnTo>
                        <a:lnTo>
                          <a:pt x="300" y="44"/>
                        </a:lnTo>
                        <a:lnTo>
                          <a:pt x="298" y="44"/>
                        </a:lnTo>
                        <a:lnTo>
                          <a:pt x="298" y="44"/>
                        </a:lnTo>
                        <a:lnTo>
                          <a:pt x="298" y="42"/>
                        </a:lnTo>
                        <a:lnTo>
                          <a:pt x="298" y="42"/>
                        </a:lnTo>
                        <a:lnTo>
                          <a:pt x="296" y="42"/>
                        </a:lnTo>
                        <a:lnTo>
                          <a:pt x="296" y="42"/>
                        </a:lnTo>
                        <a:lnTo>
                          <a:pt x="296" y="42"/>
                        </a:lnTo>
                        <a:lnTo>
                          <a:pt x="296" y="40"/>
                        </a:lnTo>
                        <a:lnTo>
                          <a:pt x="294" y="40"/>
                        </a:lnTo>
                        <a:lnTo>
                          <a:pt x="294" y="40"/>
                        </a:lnTo>
                        <a:lnTo>
                          <a:pt x="294" y="40"/>
                        </a:lnTo>
                        <a:lnTo>
                          <a:pt x="294" y="40"/>
                        </a:lnTo>
                        <a:lnTo>
                          <a:pt x="292" y="40"/>
                        </a:lnTo>
                        <a:lnTo>
                          <a:pt x="292" y="40"/>
                        </a:lnTo>
                        <a:lnTo>
                          <a:pt x="292" y="40"/>
                        </a:lnTo>
                        <a:lnTo>
                          <a:pt x="290" y="40"/>
                        </a:lnTo>
                        <a:lnTo>
                          <a:pt x="290" y="40"/>
                        </a:lnTo>
                        <a:lnTo>
                          <a:pt x="288" y="40"/>
                        </a:lnTo>
                        <a:lnTo>
                          <a:pt x="288" y="40"/>
                        </a:lnTo>
                        <a:lnTo>
                          <a:pt x="288" y="40"/>
                        </a:lnTo>
                        <a:lnTo>
                          <a:pt x="287" y="40"/>
                        </a:lnTo>
                        <a:lnTo>
                          <a:pt x="287" y="40"/>
                        </a:lnTo>
                        <a:lnTo>
                          <a:pt x="287" y="40"/>
                        </a:lnTo>
                        <a:lnTo>
                          <a:pt x="287" y="40"/>
                        </a:lnTo>
                        <a:lnTo>
                          <a:pt x="285" y="40"/>
                        </a:lnTo>
                        <a:lnTo>
                          <a:pt x="285" y="40"/>
                        </a:lnTo>
                        <a:lnTo>
                          <a:pt x="283" y="40"/>
                        </a:lnTo>
                        <a:lnTo>
                          <a:pt x="283" y="42"/>
                        </a:lnTo>
                        <a:lnTo>
                          <a:pt x="283" y="42"/>
                        </a:lnTo>
                        <a:lnTo>
                          <a:pt x="285" y="42"/>
                        </a:lnTo>
                        <a:lnTo>
                          <a:pt x="285" y="44"/>
                        </a:lnTo>
                        <a:lnTo>
                          <a:pt x="285" y="44"/>
                        </a:lnTo>
                        <a:lnTo>
                          <a:pt x="285" y="44"/>
                        </a:lnTo>
                        <a:lnTo>
                          <a:pt x="285" y="46"/>
                        </a:lnTo>
                        <a:lnTo>
                          <a:pt x="285" y="46"/>
                        </a:lnTo>
                        <a:lnTo>
                          <a:pt x="283" y="46"/>
                        </a:lnTo>
                        <a:lnTo>
                          <a:pt x="283" y="46"/>
                        </a:lnTo>
                        <a:lnTo>
                          <a:pt x="283" y="44"/>
                        </a:lnTo>
                        <a:lnTo>
                          <a:pt x="283" y="44"/>
                        </a:lnTo>
                        <a:lnTo>
                          <a:pt x="281" y="44"/>
                        </a:lnTo>
                        <a:lnTo>
                          <a:pt x="281" y="44"/>
                        </a:lnTo>
                        <a:lnTo>
                          <a:pt x="279" y="44"/>
                        </a:lnTo>
                        <a:lnTo>
                          <a:pt x="279" y="44"/>
                        </a:lnTo>
                        <a:lnTo>
                          <a:pt x="279" y="44"/>
                        </a:lnTo>
                        <a:lnTo>
                          <a:pt x="279" y="44"/>
                        </a:lnTo>
                        <a:lnTo>
                          <a:pt x="277" y="44"/>
                        </a:lnTo>
                        <a:lnTo>
                          <a:pt x="277" y="44"/>
                        </a:lnTo>
                        <a:lnTo>
                          <a:pt x="277" y="44"/>
                        </a:lnTo>
                        <a:lnTo>
                          <a:pt x="277" y="44"/>
                        </a:lnTo>
                        <a:lnTo>
                          <a:pt x="277" y="46"/>
                        </a:lnTo>
                        <a:lnTo>
                          <a:pt x="275" y="46"/>
                        </a:lnTo>
                        <a:lnTo>
                          <a:pt x="275" y="46"/>
                        </a:lnTo>
                        <a:lnTo>
                          <a:pt x="273" y="46"/>
                        </a:lnTo>
                        <a:lnTo>
                          <a:pt x="273" y="46"/>
                        </a:lnTo>
                        <a:lnTo>
                          <a:pt x="273" y="46"/>
                        </a:lnTo>
                        <a:lnTo>
                          <a:pt x="271" y="46"/>
                        </a:lnTo>
                        <a:lnTo>
                          <a:pt x="271" y="46"/>
                        </a:lnTo>
                        <a:lnTo>
                          <a:pt x="271" y="46"/>
                        </a:lnTo>
                        <a:lnTo>
                          <a:pt x="269" y="46"/>
                        </a:lnTo>
                        <a:lnTo>
                          <a:pt x="269" y="46"/>
                        </a:lnTo>
                        <a:lnTo>
                          <a:pt x="267" y="46"/>
                        </a:lnTo>
                        <a:lnTo>
                          <a:pt x="267" y="46"/>
                        </a:lnTo>
                        <a:lnTo>
                          <a:pt x="269" y="46"/>
                        </a:lnTo>
                        <a:lnTo>
                          <a:pt x="269" y="46"/>
                        </a:lnTo>
                        <a:lnTo>
                          <a:pt x="269" y="46"/>
                        </a:lnTo>
                        <a:lnTo>
                          <a:pt x="271" y="46"/>
                        </a:lnTo>
                        <a:lnTo>
                          <a:pt x="271" y="46"/>
                        </a:lnTo>
                        <a:lnTo>
                          <a:pt x="271" y="48"/>
                        </a:lnTo>
                        <a:lnTo>
                          <a:pt x="271" y="48"/>
                        </a:lnTo>
                        <a:lnTo>
                          <a:pt x="271" y="48"/>
                        </a:lnTo>
                        <a:lnTo>
                          <a:pt x="271" y="50"/>
                        </a:lnTo>
                        <a:lnTo>
                          <a:pt x="271" y="50"/>
                        </a:lnTo>
                        <a:lnTo>
                          <a:pt x="271" y="50"/>
                        </a:lnTo>
                        <a:lnTo>
                          <a:pt x="271" y="51"/>
                        </a:lnTo>
                        <a:lnTo>
                          <a:pt x="271" y="51"/>
                        </a:lnTo>
                        <a:lnTo>
                          <a:pt x="271" y="51"/>
                        </a:lnTo>
                        <a:lnTo>
                          <a:pt x="269" y="51"/>
                        </a:lnTo>
                        <a:lnTo>
                          <a:pt x="269" y="53"/>
                        </a:lnTo>
                        <a:lnTo>
                          <a:pt x="269" y="53"/>
                        </a:lnTo>
                        <a:lnTo>
                          <a:pt x="269" y="53"/>
                        </a:lnTo>
                        <a:lnTo>
                          <a:pt x="267" y="53"/>
                        </a:lnTo>
                        <a:lnTo>
                          <a:pt x="267" y="53"/>
                        </a:lnTo>
                        <a:lnTo>
                          <a:pt x="267" y="53"/>
                        </a:lnTo>
                        <a:lnTo>
                          <a:pt x="267" y="53"/>
                        </a:lnTo>
                        <a:lnTo>
                          <a:pt x="266" y="53"/>
                        </a:lnTo>
                        <a:lnTo>
                          <a:pt x="266" y="53"/>
                        </a:lnTo>
                        <a:lnTo>
                          <a:pt x="266" y="55"/>
                        </a:lnTo>
                        <a:lnTo>
                          <a:pt x="266" y="55"/>
                        </a:lnTo>
                        <a:lnTo>
                          <a:pt x="267" y="55"/>
                        </a:lnTo>
                        <a:lnTo>
                          <a:pt x="267" y="55"/>
                        </a:lnTo>
                        <a:lnTo>
                          <a:pt x="267" y="55"/>
                        </a:lnTo>
                        <a:lnTo>
                          <a:pt x="267" y="55"/>
                        </a:lnTo>
                        <a:lnTo>
                          <a:pt x="269" y="55"/>
                        </a:lnTo>
                        <a:lnTo>
                          <a:pt x="269" y="55"/>
                        </a:lnTo>
                        <a:lnTo>
                          <a:pt x="269" y="57"/>
                        </a:lnTo>
                        <a:lnTo>
                          <a:pt x="269" y="57"/>
                        </a:lnTo>
                        <a:lnTo>
                          <a:pt x="267" y="57"/>
                        </a:lnTo>
                        <a:lnTo>
                          <a:pt x="267" y="57"/>
                        </a:lnTo>
                        <a:lnTo>
                          <a:pt x="267" y="57"/>
                        </a:lnTo>
                        <a:lnTo>
                          <a:pt x="267" y="57"/>
                        </a:lnTo>
                        <a:lnTo>
                          <a:pt x="266" y="57"/>
                        </a:lnTo>
                        <a:lnTo>
                          <a:pt x="266" y="59"/>
                        </a:lnTo>
                        <a:lnTo>
                          <a:pt x="266" y="59"/>
                        </a:lnTo>
                        <a:lnTo>
                          <a:pt x="266" y="59"/>
                        </a:lnTo>
                        <a:lnTo>
                          <a:pt x="264" y="59"/>
                        </a:lnTo>
                        <a:lnTo>
                          <a:pt x="264" y="59"/>
                        </a:lnTo>
                        <a:lnTo>
                          <a:pt x="262" y="59"/>
                        </a:lnTo>
                        <a:lnTo>
                          <a:pt x="262" y="59"/>
                        </a:lnTo>
                        <a:lnTo>
                          <a:pt x="262" y="59"/>
                        </a:lnTo>
                        <a:lnTo>
                          <a:pt x="262" y="57"/>
                        </a:lnTo>
                        <a:lnTo>
                          <a:pt x="260" y="57"/>
                        </a:lnTo>
                        <a:lnTo>
                          <a:pt x="260" y="57"/>
                        </a:lnTo>
                        <a:lnTo>
                          <a:pt x="260" y="57"/>
                        </a:lnTo>
                        <a:lnTo>
                          <a:pt x="258" y="57"/>
                        </a:lnTo>
                        <a:lnTo>
                          <a:pt x="258" y="57"/>
                        </a:lnTo>
                        <a:lnTo>
                          <a:pt x="256" y="57"/>
                        </a:lnTo>
                        <a:lnTo>
                          <a:pt x="256" y="57"/>
                        </a:lnTo>
                        <a:lnTo>
                          <a:pt x="256" y="57"/>
                        </a:lnTo>
                        <a:lnTo>
                          <a:pt x="256" y="57"/>
                        </a:lnTo>
                        <a:lnTo>
                          <a:pt x="254" y="57"/>
                        </a:lnTo>
                        <a:lnTo>
                          <a:pt x="254" y="57"/>
                        </a:lnTo>
                        <a:lnTo>
                          <a:pt x="252" y="57"/>
                        </a:lnTo>
                        <a:lnTo>
                          <a:pt x="252" y="57"/>
                        </a:lnTo>
                        <a:lnTo>
                          <a:pt x="252" y="55"/>
                        </a:lnTo>
                        <a:lnTo>
                          <a:pt x="252" y="55"/>
                        </a:lnTo>
                        <a:lnTo>
                          <a:pt x="250" y="55"/>
                        </a:lnTo>
                        <a:lnTo>
                          <a:pt x="250" y="55"/>
                        </a:lnTo>
                        <a:lnTo>
                          <a:pt x="250" y="55"/>
                        </a:lnTo>
                        <a:lnTo>
                          <a:pt x="248" y="55"/>
                        </a:lnTo>
                        <a:lnTo>
                          <a:pt x="248" y="55"/>
                        </a:lnTo>
                        <a:lnTo>
                          <a:pt x="246" y="55"/>
                        </a:lnTo>
                        <a:lnTo>
                          <a:pt x="246" y="55"/>
                        </a:lnTo>
                        <a:lnTo>
                          <a:pt x="246" y="55"/>
                        </a:lnTo>
                        <a:lnTo>
                          <a:pt x="244" y="55"/>
                        </a:lnTo>
                        <a:lnTo>
                          <a:pt x="244" y="55"/>
                        </a:lnTo>
                        <a:lnTo>
                          <a:pt x="244" y="55"/>
                        </a:lnTo>
                        <a:lnTo>
                          <a:pt x="243" y="55"/>
                        </a:lnTo>
                        <a:lnTo>
                          <a:pt x="243" y="55"/>
                        </a:lnTo>
                        <a:lnTo>
                          <a:pt x="241" y="55"/>
                        </a:lnTo>
                        <a:lnTo>
                          <a:pt x="241" y="55"/>
                        </a:lnTo>
                        <a:lnTo>
                          <a:pt x="241" y="55"/>
                        </a:lnTo>
                        <a:lnTo>
                          <a:pt x="241" y="55"/>
                        </a:lnTo>
                        <a:lnTo>
                          <a:pt x="239" y="55"/>
                        </a:lnTo>
                        <a:lnTo>
                          <a:pt x="239" y="53"/>
                        </a:lnTo>
                        <a:lnTo>
                          <a:pt x="239" y="53"/>
                        </a:lnTo>
                        <a:lnTo>
                          <a:pt x="239" y="53"/>
                        </a:lnTo>
                        <a:lnTo>
                          <a:pt x="237" y="53"/>
                        </a:lnTo>
                        <a:lnTo>
                          <a:pt x="237" y="53"/>
                        </a:lnTo>
                        <a:lnTo>
                          <a:pt x="237" y="55"/>
                        </a:lnTo>
                        <a:lnTo>
                          <a:pt x="235" y="55"/>
                        </a:lnTo>
                        <a:lnTo>
                          <a:pt x="235" y="55"/>
                        </a:lnTo>
                        <a:lnTo>
                          <a:pt x="235" y="55"/>
                        </a:lnTo>
                        <a:lnTo>
                          <a:pt x="233" y="55"/>
                        </a:lnTo>
                        <a:lnTo>
                          <a:pt x="233" y="55"/>
                        </a:lnTo>
                        <a:lnTo>
                          <a:pt x="233" y="57"/>
                        </a:lnTo>
                        <a:lnTo>
                          <a:pt x="233" y="57"/>
                        </a:lnTo>
                        <a:lnTo>
                          <a:pt x="233" y="57"/>
                        </a:lnTo>
                        <a:lnTo>
                          <a:pt x="233" y="59"/>
                        </a:lnTo>
                        <a:lnTo>
                          <a:pt x="233" y="59"/>
                        </a:lnTo>
                        <a:lnTo>
                          <a:pt x="233" y="59"/>
                        </a:lnTo>
                        <a:lnTo>
                          <a:pt x="233" y="61"/>
                        </a:lnTo>
                        <a:lnTo>
                          <a:pt x="233" y="61"/>
                        </a:lnTo>
                        <a:lnTo>
                          <a:pt x="233" y="61"/>
                        </a:lnTo>
                        <a:lnTo>
                          <a:pt x="233" y="63"/>
                        </a:lnTo>
                        <a:lnTo>
                          <a:pt x="233" y="63"/>
                        </a:lnTo>
                        <a:lnTo>
                          <a:pt x="233" y="63"/>
                        </a:lnTo>
                        <a:lnTo>
                          <a:pt x="233" y="63"/>
                        </a:lnTo>
                        <a:lnTo>
                          <a:pt x="233" y="65"/>
                        </a:lnTo>
                        <a:lnTo>
                          <a:pt x="231" y="65"/>
                        </a:lnTo>
                        <a:lnTo>
                          <a:pt x="231" y="65"/>
                        </a:lnTo>
                        <a:lnTo>
                          <a:pt x="231" y="65"/>
                        </a:lnTo>
                        <a:lnTo>
                          <a:pt x="231" y="67"/>
                        </a:lnTo>
                        <a:lnTo>
                          <a:pt x="229" y="67"/>
                        </a:lnTo>
                        <a:lnTo>
                          <a:pt x="229" y="67"/>
                        </a:lnTo>
                        <a:lnTo>
                          <a:pt x="229" y="67"/>
                        </a:lnTo>
                        <a:lnTo>
                          <a:pt x="229" y="67"/>
                        </a:lnTo>
                        <a:lnTo>
                          <a:pt x="229" y="67"/>
                        </a:lnTo>
                        <a:lnTo>
                          <a:pt x="227" y="67"/>
                        </a:lnTo>
                        <a:lnTo>
                          <a:pt x="227" y="67"/>
                        </a:lnTo>
                        <a:lnTo>
                          <a:pt x="227" y="65"/>
                        </a:lnTo>
                        <a:lnTo>
                          <a:pt x="227" y="65"/>
                        </a:lnTo>
                        <a:lnTo>
                          <a:pt x="225" y="65"/>
                        </a:lnTo>
                        <a:lnTo>
                          <a:pt x="225" y="65"/>
                        </a:lnTo>
                        <a:lnTo>
                          <a:pt x="223" y="65"/>
                        </a:lnTo>
                        <a:lnTo>
                          <a:pt x="223" y="65"/>
                        </a:lnTo>
                        <a:lnTo>
                          <a:pt x="223" y="65"/>
                        </a:lnTo>
                        <a:lnTo>
                          <a:pt x="223" y="65"/>
                        </a:lnTo>
                        <a:lnTo>
                          <a:pt x="222" y="65"/>
                        </a:lnTo>
                        <a:lnTo>
                          <a:pt x="222" y="65"/>
                        </a:lnTo>
                        <a:lnTo>
                          <a:pt x="220" y="65"/>
                        </a:lnTo>
                        <a:lnTo>
                          <a:pt x="220" y="63"/>
                        </a:lnTo>
                        <a:lnTo>
                          <a:pt x="220" y="63"/>
                        </a:lnTo>
                        <a:lnTo>
                          <a:pt x="220" y="63"/>
                        </a:lnTo>
                        <a:lnTo>
                          <a:pt x="218" y="63"/>
                        </a:lnTo>
                        <a:lnTo>
                          <a:pt x="218" y="65"/>
                        </a:lnTo>
                        <a:lnTo>
                          <a:pt x="218" y="65"/>
                        </a:lnTo>
                        <a:lnTo>
                          <a:pt x="218" y="65"/>
                        </a:lnTo>
                        <a:lnTo>
                          <a:pt x="218" y="65"/>
                        </a:lnTo>
                        <a:lnTo>
                          <a:pt x="216" y="65"/>
                        </a:lnTo>
                        <a:lnTo>
                          <a:pt x="216" y="65"/>
                        </a:lnTo>
                        <a:lnTo>
                          <a:pt x="216" y="67"/>
                        </a:lnTo>
                        <a:lnTo>
                          <a:pt x="214" y="67"/>
                        </a:lnTo>
                        <a:lnTo>
                          <a:pt x="214" y="67"/>
                        </a:lnTo>
                        <a:lnTo>
                          <a:pt x="214" y="67"/>
                        </a:lnTo>
                        <a:lnTo>
                          <a:pt x="214" y="67"/>
                        </a:lnTo>
                        <a:lnTo>
                          <a:pt x="212" y="67"/>
                        </a:lnTo>
                        <a:lnTo>
                          <a:pt x="212" y="67"/>
                        </a:lnTo>
                        <a:lnTo>
                          <a:pt x="212" y="67"/>
                        </a:lnTo>
                        <a:lnTo>
                          <a:pt x="210" y="67"/>
                        </a:lnTo>
                        <a:lnTo>
                          <a:pt x="210" y="69"/>
                        </a:lnTo>
                        <a:lnTo>
                          <a:pt x="210" y="69"/>
                        </a:lnTo>
                        <a:lnTo>
                          <a:pt x="208" y="69"/>
                        </a:lnTo>
                        <a:lnTo>
                          <a:pt x="208" y="69"/>
                        </a:lnTo>
                        <a:lnTo>
                          <a:pt x="208" y="71"/>
                        </a:lnTo>
                        <a:lnTo>
                          <a:pt x="208" y="71"/>
                        </a:lnTo>
                        <a:lnTo>
                          <a:pt x="208" y="71"/>
                        </a:lnTo>
                        <a:lnTo>
                          <a:pt x="208" y="71"/>
                        </a:lnTo>
                        <a:lnTo>
                          <a:pt x="208" y="71"/>
                        </a:lnTo>
                        <a:lnTo>
                          <a:pt x="208" y="73"/>
                        </a:lnTo>
                        <a:lnTo>
                          <a:pt x="206" y="73"/>
                        </a:lnTo>
                        <a:lnTo>
                          <a:pt x="206" y="73"/>
                        </a:lnTo>
                        <a:lnTo>
                          <a:pt x="206" y="73"/>
                        </a:lnTo>
                        <a:lnTo>
                          <a:pt x="206" y="74"/>
                        </a:lnTo>
                        <a:lnTo>
                          <a:pt x="206" y="74"/>
                        </a:lnTo>
                        <a:lnTo>
                          <a:pt x="206" y="74"/>
                        </a:lnTo>
                        <a:lnTo>
                          <a:pt x="204" y="74"/>
                        </a:lnTo>
                        <a:lnTo>
                          <a:pt x="204" y="76"/>
                        </a:lnTo>
                        <a:lnTo>
                          <a:pt x="204" y="76"/>
                        </a:lnTo>
                        <a:lnTo>
                          <a:pt x="202" y="76"/>
                        </a:lnTo>
                        <a:lnTo>
                          <a:pt x="202" y="76"/>
                        </a:lnTo>
                        <a:lnTo>
                          <a:pt x="202" y="76"/>
                        </a:lnTo>
                        <a:lnTo>
                          <a:pt x="200" y="76"/>
                        </a:lnTo>
                        <a:lnTo>
                          <a:pt x="200" y="76"/>
                        </a:lnTo>
                        <a:lnTo>
                          <a:pt x="200" y="76"/>
                        </a:lnTo>
                        <a:lnTo>
                          <a:pt x="200" y="76"/>
                        </a:lnTo>
                        <a:lnTo>
                          <a:pt x="199" y="76"/>
                        </a:lnTo>
                        <a:lnTo>
                          <a:pt x="199" y="78"/>
                        </a:lnTo>
                        <a:lnTo>
                          <a:pt x="199" y="78"/>
                        </a:lnTo>
                        <a:lnTo>
                          <a:pt x="199" y="78"/>
                        </a:lnTo>
                        <a:lnTo>
                          <a:pt x="199" y="78"/>
                        </a:lnTo>
                        <a:lnTo>
                          <a:pt x="199" y="78"/>
                        </a:lnTo>
                        <a:lnTo>
                          <a:pt x="200" y="78"/>
                        </a:lnTo>
                        <a:lnTo>
                          <a:pt x="200" y="78"/>
                        </a:lnTo>
                        <a:lnTo>
                          <a:pt x="200" y="80"/>
                        </a:lnTo>
                        <a:lnTo>
                          <a:pt x="200" y="80"/>
                        </a:lnTo>
                        <a:lnTo>
                          <a:pt x="200" y="80"/>
                        </a:lnTo>
                        <a:lnTo>
                          <a:pt x="202" y="80"/>
                        </a:lnTo>
                        <a:lnTo>
                          <a:pt x="202" y="80"/>
                        </a:lnTo>
                        <a:lnTo>
                          <a:pt x="202" y="82"/>
                        </a:lnTo>
                        <a:lnTo>
                          <a:pt x="202" y="82"/>
                        </a:lnTo>
                        <a:lnTo>
                          <a:pt x="202" y="82"/>
                        </a:lnTo>
                        <a:lnTo>
                          <a:pt x="204" y="82"/>
                        </a:lnTo>
                        <a:lnTo>
                          <a:pt x="204" y="84"/>
                        </a:lnTo>
                        <a:lnTo>
                          <a:pt x="204" y="84"/>
                        </a:lnTo>
                        <a:lnTo>
                          <a:pt x="204" y="86"/>
                        </a:lnTo>
                        <a:lnTo>
                          <a:pt x="202" y="86"/>
                        </a:lnTo>
                        <a:lnTo>
                          <a:pt x="202" y="86"/>
                        </a:lnTo>
                        <a:lnTo>
                          <a:pt x="202" y="86"/>
                        </a:lnTo>
                        <a:lnTo>
                          <a:pt x="202" y="86"/>
                        </a:lnTo>
                        <a:lnTo>
                          <a:pt x="202" y="86"/>
                        </a:lnTo>
                        <a:lnTo>
                          <a:pt x="200" y="86"/>
                        </a:lnTo>
                        <a:lnTo>
                          <a:pt x="200" y="86"/>
                        </a:lnTo>
                        <a:lnTo>
                          <a:pt x="200" y="88"/>
                        </a:lnTo>
                        <a:lnTo>
                          <a:pt x="200" y="88"/>
                        </a:lnTo>
                        <a:lnTo>
                          <a:pt x="199" y="88"/>
                        </a:lnTo>
                        <a:lnTo>
                          <a:pt x="199" y="88"/>
                        </a:lnTo>
                        <a:lnTo>
                          <a:pt x="199" y="88"/>
                        </a:lnTo>
                        <a:lnTo>
                          <a:pt x="197" y="88"/>
                        </a:lnTo>
                        <a:lnTo>
                          <a:pt x="197" y="88"/>
                        </a:lnTo>
                        <a:lnTo>
                          <a:pt x="197" y="90"/>
                        </a:lnTo>
                        <a:lnTo>
                          <a:pt x="197" y="90"/>
                        </a:lnTo>
                        <a:lnTo>
                          <a:pt x="197" y="90"/>
                        </a:lnTo>
                        <a:lnTo>
                          <a:pt x="195" y="90"/>
                        </a:lnTo>
                        <a:lnTo>
                          <a:pt x="195" y="92"/>
                        </a:lnTo>
                        <a:lnTo>
                          <a:pt x="195" y="92"/>
                        </a:lnTo>
                        <a:lnTo>
                          <a:pt x="195" y="92"/>
                        </a:lnTo>
                        <a:lnTo>
                          <a:pt x="193" y="92"/>
                        </a:lnTo>
                        <a:lnTo>
                          <a:pt x="193" y="92"/>
                        </a:lnTo>
                        <a:lnTo>
                          <a:pt x="193" y="94"/>
                        </a:lnTo>
                        <a:lnTo>
                          <a:pt x="193" y="94"/>
                        </a:lnTo>
                        <a:lnTo>
                          <a:pt x="193" y="94"/>
                        </a:lnTo>
                        <a:lnTo>
                          <a:pt x="191" y="94"/>
                        </a:lnTo>
                        <a:lnTo>
                          <a:pt x="191" y="94"/>
                        </a:lnTo>
                        <a:lnTo>
                          <a:pt x="191" y="94"/>
                        </a:lnTo>
                        <a:lnTo>
                          <a:pt x="191" y="94"/>
                        </a:lnTo>
                        <a:lnTo>
                          <a:pt x="191" y="96"/>
                        </a:lnTo>
                        <a:lnTo>
                          <a:pt x="189" y="96"/>
                        </a:lnTo>
                        <a:lnTo>
                          <a:pt x="189" y="96"/>
                        </a:lnTo>
                        <a:lnTo>
                          <a:pt x="189" y="96"/>
                        </a:lnTo>
                        <a:lnTo>
                          <a:pt x="187" y="96"/>
                        </a:lnTo>
                        <a:lnTo>
                          <a:pt x="187" y="96"/>
                        </a:lnTo>
                        <a:lnTo>
                          <a:pt x="187" y="97"/>
                        </a:lnTo>
                        <a:lnTo>
                          <a:pt x="187" y="97"/>
                        </a:lnTo>
                        <a:lnTo>
                          <a:pt x="185" y="97"/>
                        </a:lnTo>
                        <a:lnTo>
                          <a:pt x="185" y="97"/>
                        </a:lnTo>
                        <a:lnTo>
                          <a:pt x="187" y="97"/>
                        </a:lnTo>
                        <a:lnTo>
                          <a:pt x="187" y="99"/>
                        </a:lnTo>
                        <a:lnTo>
                          <a:pt x="187" y="99"/>
                        </a:lnTo>
                        <a:lnTo>
                          <a:pt x="187" y="99"/>
                        </a:lnTo>
                        <a:lnTo>
                          <a:pt x="187" y="101"/>
                        </a:lnTo>
                        <a:lnTo>
                          <a:pt x="187" y="101"/>
                        </a:lnTo>
                        <a:lnTo>
                          <a:pt x="187" y="101"/>
                        </a:lnTo>
                        <a:lnTo>
                          <a:pt x="187" y="101"/>
                        </a:lnTo>
                        <a:lnTo>
                          <a:pt x="185" y="101"/>
                        </a:lnTo>
                        <a:lnTo>
                          <a:pt x="185" y="101"/>
                        </a:lnTo>
                        <a:lnTo>
                          <a:pt x="185" y="101"/>
                        </a:lnTo>
                        <a:lnTo>
                          <a:pt x="185" y="103"/>
                        </a:lnTo>
                        <a:lnTo>
                          <a:pt x="183" y="103"/>
                        </a:lnTo>
                        <a:lnTo>
                          <a:pt x="183" y="103"/>
                        </a:lnTo>
                        <a:lnTo>
                          <a:pt x="181" y="103"/>
                        </a:lnTo>
                        <a:lnTo>
                          <a:pt x="181" y="103"/>
                        </a:lnTo>
                        <a:lnTo>
                          <a:pt x="181" y="103"/>
                        </a:lnTo>
                        <a:lnTo>
                          <a:pt x="181" y="103"/>
                        </a:lnTo>
                        <a:lnTo>
                          <a:pt x="179" y="103"/>
                        </a:lnTo>
                        <a:lnTo>
                          <a:pt x="179" y="103"/>
                        </a:lnTo>
                        <a:lnTo>
                          <a:pt x="179" y="103"/>
                        </a:lnTo>
                        <a:lnTo>
                          <a:pt x="178" y="103"/>
                        </a:lnTo>
                        <a:lnTo>
                          <a:pt x="178" y="103"/>
                        </a:lnTo>
                        <a:lnTo>
                          <a:pt x="178" y="105"/>
                        </a:lnTo>
                        <a:lnTo>
                          <a:pt x="176" y="105"/>
                        </a:lnTo>
                        <a:lnTo>
                          <a:pt x="176" y="105"/>
                        </a:lnTo>
                        <a:lnTo>
                          <a:pt x="176" y="105"/>
                        </a:lnTo>
                        <a:lnTo>
                          <a:pt x="174" y="105"/>
                        </a:lnTo>
                        <a:lnTo>
                          <a:pt x="174" y="105"/>
                        </a:lnTo>
                        <a:lnTo>
                          <a:pt x="174" y="105"/>
                        </a:lnTo>
                        <a:lnTo>
                          <a:pt x="172" y="105"/>
                        </a:lnTo>
                        <a:lnTo>
                          <a:pt x="172" y="105"/>
                        </a:lnTo>
                        <a:lnTo>
                          <a:pt x="172" y="105"/>
                        </a:lnTo>
                        <a:lnTo>
                          <a:pt x="172" y="107"/>
                        </a:lnTo>
                        <a:lnTo>
                          <a:pt x="172" y="107"/>
                        </a:lnTo>
                        <a:lnTo>
                          <a:pt x="172" y="107"/>
                        </a:lnTo>
                        <a:lnTo>
                          <a:pt x="172" y="109"/>
                        </a:lnTo>
                        <a:lnTo>
                          <a:pt x="172" y="109"/>
                        </a:lnTo>
                        <a:lnTo>
                          <a:pt x="172" y="109"/>
                        </a:lnTo>
                        <a:lnTo>
                          <a:pt x="174" y="109"/>
                        </a:lnTo>
                        <a:lnTo>
                          <a:pt x="174" y="111"/>
                        </a:lnTo>
                        <a:lnTo>
                          <a:pt x="174" y="111"/>
                        </a:lnTo>
                        <a:lnTo>
                          <a:pt x="172" y="111"/>
                        </a:lnTo>
                        <a:lnTo>
                          <a:pt x="172" y="113"/>
                        </a:lnTo>
                        <a:lnTo>
                          <a:pt x="172" y="113"/>
                        </a:lnTo>
                        <a:lnTo>
                          <a:pt x="172" y="113"/>
                        </a:lnTo>
                        <a:lnTo>
                          <a:pt x="172" y="115"/>
                        </a:lnTo>
                        <a:lnTo>
                          <a:pt x="172" y="115"/>
                        </a:lnTo>
                        <a:lnTo>
                          <a:pt x="170" y="115"/>
                        </a:lnTo>
                        <a:lnTo>
                          <a:pt x="170" y="117"/>
                        </a:lnTo>
                        <a:lnTo>
                          <a:pt x="170" y="117"/>
                        </a:lnTo>
                        <a:lnTo>
                          <a:pt x="170" y="118"/>
                        </a:lnTo>
                        <a:lnTo>
                          <a:pt x="170" y="118"/>
                        </a:lnTo>
                        <a:lnTo>
                          <a:pt x="170" y="118"/>
                        </a:lnTo>
                        <a:lnTo>
                          <a:pt x="170" y="120"/>
                        </a:lnTo>
                        <a:lnTo>
                          <a:pt x="170" y="120"/>
                        </a:lnTo>
                        <a:lnTo>
                          <a:pt x="170" y="122"/>
                        </a:lnTo>
                        <a:lnTo>
                          <a:pt x="170" y="122"/>
                        </a:lnTo>
                        <a:lnTo>
                          <a:pt x="170" y="122"/>
                        </a:lnTo>
                        <a:lnTo>
                          <a:pt x="170" y="122"/>
                        </a:lnTo>
                        <a:lnTo>
                          <a:pt x="168" y="122"/>
                        </a:lnTo>
                        <a:lnTo>
                          <a:pt x="168" y="124"/>
                        </a:lnTo>
                        <a:lnTo>
                          <a:pt x="168" y="124"/>
                        </a:lnTo>
                        <a:lnTo>
                          <a:pt x="168" y="124"/>
                        </a:lnTo>
                        <a:lnTo>
                          <a:pt x="168" y="126"/>
                        </a:lnTo>
                        <a:lnTo>
                          <a:pt x="166" y="126"/>
                        </a:lnTo>
                        <a:lnTo>
                          <a:pt x="166" y="126"/>
                        </a:lnTo>
                        <a:lnTo>
                          <a:pt x="166" y="126"/>
                        </a:lnTo>
                        <a:lnTo>
                          <a:pt x="166" y="126"/>
                        </a:lnTo>
                        <a:lnTo>
                          <a:pt x="166" y="126"/>
                        </a:lnTo>
                        <a:lnTo>
                          <a:pt x="166" y="128"/>
                        </a:lnTo>
                        <a:lnTo>
                          <a:pt x="164" y="128"/>
                        </a:lnTo>
                        <a:lnTo>
                          <a:pt x="164" y="128"/>
                        </a:lnTo>
                        <a:lnTo>
                          <a:pt x="164" y="128"/>
                        </a:lnTo>
                        <a:lnTo>
                          <a:pt x="164" y="128"/>
                        </a:lnTo>
                        <a:lnTo>
                          <a:pt x="164" y="130"/>
                        </a:lnTo>
                        <a:lnTo>
                          <a:pt x="162" y="130"/>
                        </a:lnTo>
                        <a:lnTo>
                          <a:pt x="162" y="130"/>
                        </a:lnTo>
                        <a:lnTo>
                          <a:pt x="162" y="130"/>
                        </a:lnTo>
                        <a:lnTo>
                          <a:pt x="160" y="130"/>
                        </a:lnTo>
                        <a:lnTo>
                          <a:pt x="160" y="132"/>
                        </a:lnTo>
                        <a:lnTo>
                          <a:pt x="160" y="132"/>
                        </a:lnTo>
                        <a:lnTo>
                          <a:pt x="160" y="132"/>
                        </a:lnTo>
                        <a:lnTo>
                          <a:pt x="160" y="132"/>
                        </a:lnTo>
                        <a:lnTo>
                          <a:pt x="160" y="134"/>
                        </a:lnTo>
                        <a:lnTo>
                          <a:pt x="158" y="134"/>
                        </a:lnTo>
                        <a:lnTo>
                          <a:pt x="158" y="134"/>
                        </a:lnTo>
                        <a:lnTo>
                          <a:pt x="158" y="134"/>
                        </a:lnTo>
                        <a:lnTo>
                          <a:pt x="158" y="134"/>
                        </a:lnTo>
                        <a:lnTo>
                          <a:pt x="158" y="134"/>
                        </a:lnTo>
                        <a:lnTo>
                          <a:pt x="156" y="134"/>
                        </a:lnTo>
                        <a:lnTo>
                          <a:pt x="156" y="136"/>
                        </a:lnTo>
                        <a:lnTo>
                          <a:pt x="156" y="136"/>
                        </a:lnTo>
                        <a:lnTo>
                          <a:pt x="156" y="136"/>
                        </a:lnTo>
                        <a:lnTo>
                          <a:pt x="156" y="136"/>
                        </a:lnTo>
                        <a:lnTo>
                          <a:pt x="156" y="138"/>
                        </a:lnTo>
                        <a:lnTo>
                          <a:pt x="158" y="138"/>
                        </a:lnTo>
                        <a:lnTo>
                          <a:pt x="158" y="138"/>
                        </a:lnTo>
                        <a:lnTo>
                          <a:pt x="158" y="138"/>
                        </a:lnTo>
                        <a:lnTo>
                          <a:pt x="158" y="138"/>
                        </a:lnTo>
                        <a:lnTo>
                          <a:pt x="160" y="138"/>
                        </a:lnTo>
                        <a:lnTo>
                          <a:pt x="160" y="138"/>
                        </a:lnTo>
                        <a:lnTo>
                          <a:pt x="160" y="138"/>
                        </a:lnTo>
                        <a:lnTo>
                          <a:pt x="162" y="138"/>
                        </a:lnTo>
                        <a:lnTo>
                          <a:pt x="162" y="138"/>
                        </a:lnTo>
                        <a:lnTo>
                          <a:pt x="164" y="138"/>
                        </a:lnTo>
                        <a:lnTo>
                          <a:pt x="164" y="140"/>
                        </a:lnTo>
                        <a:lnTo>
                          <a:pt x="164" y="140"/>
                        </a:lnTo>
                        <a:lnTo>
                          <a:pt x="164" y="140"/>
                        </a:lnTo>
                        <a:lnTo>
                          <a:pt x="164" y="141"/>
                        </a:lnTo>
                        <a:lnTo>
                          <a:pt x="164" y="141"/>
                        </a:lnTo>
                        <a:lnTo>
                          <a:pt x="164" y="141"/>
                        </a:lnTo>
                        <a:lnTo>
                          <a:pt x="164" y="143"/>
                        </a:lnTo>
                        <a:lnTo>
                          <a:pt x="164" y="143"/>
                        </a:lnTo>
                        <a:lnTo>
                          <a:pt x="164" y="143"/>
                        </a:lnTo>
                        <a:lnTo>
                          <a:pt x="164" y="145"/>
                        </a:lnTo>
                        <a:lnTo>
                          <a:pt x="164" y="145"/>
                        </a:lnTo>
                        <a:lnTo>
                          <a:pt x="164" y="145"/>
                        </a:lnTo>
                        <a:lnTo>
                          <a:pt x="164" y="145"/>
                        </a:lnTo>
                        <a:lnTo>
                          <a:pt x="164" y="147"/>
                        </a:lnTo>
                        <a:lnTo>
                          <a:pt x="162" y="147"/>
                        </a:lnTo>
                        <a:lnTo>
                          <a:pt x="162" y="147"/>
                        </a:lnTo>
                        <a:lnTo>
                          <a:pt x="162" y="147"/>
                        </a:lnTo>
                        <a:lnTo>
                          <a:pt x="162" y="149"/>
                        </a:lnTo>
                        <a:lnTo>
                          <a:pt x="160" y="149"/>
                        </a:lnTo>
                        <a:lnTo>
                          <a:pt x="160" y="149"/>
                        </a:lnTo>
                        <a:lnTo>
                          <a:pt x="160" y="149"/>
                        </a:lnTo>
                        <a:lnTo>
                          <a:pt x="160" y="147"/>
                        </a:lnTo>
                        <a:lnTo>
                          <a:pt x="158" y="147"/>
                        </a:lnTo>
                        <a:lnTo>
                          <a:pt x="158" y="147"/>
                        </a:lnTo>
                        <a:lnTo>
                          <a:pt x="158" y="147"/>
                        </a:lnTo>
                        <a:lnTo>
                          <a:pt x="156" y="147"/>
                        </a:lnTo>
                        <a:lnTo>
                          <a:pt x="156" y="147"/>
                        </a:lnTo>
                        <a:lnTo>
                          <a:pt x="155" y="147"/>
                        </a:lnTo>
                        <a:lnTo>
                          <a:pt x="155" y="147"/>
                        </a:lnTo>
                        <a:lnTo>
                          <a:pt x="155" y="147"/>
                        </a:lnTo>
                        <a:lnTo>
                          <a:pt x="155" y="147"/>
                        </a:lnTo>
                        <a:lnTo>
                          <a:pt x="153" y="147"/>
                        </a:lnTo>
                        <a:lnTo>
                          <a:pt x="153" y="147"/>
                        </a:lnTo>
                        <a:lnTo>
                          <a:pt x="153" y="147"/>
                        </a:lnTo>
                        <a:lnTo>
                          <a:pt x="151" y="147"/>
                        </a:lnTo>
                        <a:lnTo>
                          <a:pt x="151" y="147"/>
                        </a:lnTo>
                        <a:lnTo>
                          <a:pt x="149" y="147"/>
                        </a:lnTo>
                        <a:lnTo>
                          <a:pt x="149" y="147"/>
                        </a:lnTo>
                        <a:lnTo>
                          <a:pt x="149" y="147"/>
                        </a:lnTo>
                        <a:lnTo>
                          <a:pt x="147" y="147"/>
                        </a:lnTo>
                        <a:lnTo>
                          <a:pt x="147" y="147"/>
                        </a:lnTo>
                        <a:lnTo>
                          <a:pt x="147" y="147"/>
                        </a:lnTo>
                        <a:lnTo>
                          <a:pt x="145" y="147"/>
                        </a:lnTo>
                        <a:lnTo>
                          <a:pt x="145" y="147"/>
                        </a:lnTo>
                        <a:lnTo>
                          <a:pt x="143" y="147"/>
                        </a:lnTo>
                        <a:lnTo>
                          <a:pt x="143" y="147"/>
                        </a:lnTo>
                        <a:lnTo>
                          <a:pt x="143" y="147"/>
                        </a:lnTo>
                        <a:lnTo>
                          <a:pt x="143" y="147"/>
                        </a:lnTo>
                        <a:lnTo>
                          <a:pt x="141" y="147"/>
                        </a:lnTo>
                        <a:lnTo>
                          <a:pt x="141" y="147"/>
                        </a:lnTo>
                        <a:lnTo>
                          <a:pt x="141" y="149"/>
                        </a:lnTo>
                        <a:lnTo>
                          <a:pt x="141" y="149"/>
                        </a:lnTo>
                        <a:lnTo>
                          <a:pt x="139" y="149"/>
                        </a:lnTo>
                        <a:lnTo>
                          <a:pt x="139" y="149"/>
                        </a:lnTo>
                        <a:lnTo>
                          <a:pt x="139" y="149"/>
                        </a:lnTo>
                        <a:lnTo>
                          <a:pt x="137" y="149"/>
                        </a:lnTo>
                        <a:lnTo>
                          <a:pt x="137" y="149"/>
                        </a:lnTo>
                        <a:lnTo>
                          <a:pt x="137" y="149"/>
                        </a:lnTo>
                        <a:lnTo>
                          <a:pt x="137" y="151"/>
                        </a:lnTo>
                        <a:lnTo>
                          <a:pt x="137" y="151"/>
                        </a:lnTo>
                        <a:lnTo>
                          <a:pt x="135" y="151"/>
                        </a:lnTo>
                        <a:lnTo>
                          <a:pt x="135" y="151"/>
                        </a:lnTo>
                        <a:lnTo>
                          <a:pt x="135" y="151"/>
                        </a:lnTo>
                        <a:lnTo>
                          <a:pt x="135" y="153"/>
                        </a:lnTo>
                        <a:lnTo>
                          <a:pt x="133" y="153"/>
                        </a:lnTo>
                        <a:lnTo>
                          <a:pt x="133" y="153"/>
                        </a:lnTo>
                        <a:lnTo>
                          <a:pt x="133" y="153"/>
                        </a:lnTo>
                        <a:lnTo>
                          <a:pt x="133" y="153"/>
                        </a:lnTo>
                        <a:lnTo>
                          <a:pt x="133" y="155"/>
                        </a:lnTo>
                        <a:lnTo>
                          <a:pt x="132" y="155"/>
                        </a:lnTo>
                        <a:lnTo>
                          <a:pt x="132" y="155"/>
                        </a:lnTo>
                        <a:lnTo>
                          <a:pt x="132" y="155"/>
                        </a:lnTo>
                        <a:lnTo>
                          <a:pt x="132" y="157"/>
                        </a:lnTo>
                        <a:lnTo>
                          <a:pt x="132" y="157"/>
                        </a:lnTo>
                        <a:lnTo>
                          <a:pt x="130" y="157"/>
                        </a:lnTo>
                        <a:lnTo>
                          <a:pt x="130" y="157"/>
                        </a:lnTo>
                        <a:lnTo>
                          <a:pt x="130" y="157"/>
                        </a:lnTo>
                        <a:lnTo>
                          <a:pt x="132" y="157"/>
                        </a:lnTo>
                        <a:lnTo>
                          <a:pt x="132" y="159"/>
                        </a:lnTo>
                        <a:lnTo>
                          <a:pt x="132" y="159"/>
                        </a:lnTo>
                        <a:lnTo>
                          <a:pt x="130" y="159"/>
                        </a:lnTo>
                        <a:lnTo>
                          <a:pt x="130" y="161"/>
                        </a:lnTo>
                        <a:lnTo>
                          <a:pt x="130" y="161"/>
                        </a:lnTo>
                        <a:lnTo>
                          <a:pt x="130" y="161"/>
                        </a:lnTo>
                        <a:lnTo>
                          <a:pt x="128" y="161"/>
                        </a:lnTo>
                        <a:lnTo>
                          <a:pt x="128" y="163"/>
                        </a:lnTo>
                        <a:lnTo>
                          <a:pt x="128" y="163"/>
                        </a:lnTo>
                        <a:lnTo>
                          <a:pt x="128" y="163"/>
                        </a:lnTo>
                        <a:lnTo>
                          <a:pt x="128" y="163"/>
                        </a:lnTo>
                        <a:lnTo>
                          <a:pt x="128" y="164"/>
                        </a:lnTo>
                        <a:lnTo>
                          <a:pt x="128" y="164"/>
                        </a:lnTo>
                        <a:lnTo>
                          <a:pt x="128" y="164"/>
                        </a:lnTo>
                        <a:lnTo>
                          <a:pt x="128" y="166"/>
                        </a:lnTo>
                        <a:lnTo>
                          <a:pt x="128" y="166"/>
                        </a:lnTo>
                        <a:lnTo>
                          <a:pt x="128" y="166"/>
                        </a:lnTo>
                        <a:lnTo>
                          <a:pt x="130" y="166"/>
                        </a:lnTo>
                        <a:lnTo>
                          <a:pt x="130" y="166"/>
                        </a:lnTo>
                        <a:lnTo>
                          <a:pt x="130" y="166"/>
                        </a:lnTo>
                        <a:lnTo>
                          <a:pt x="130" y="168"/>
                        </a:lnTo>
                        <a:lnTo>
                          <a:pt x="132" y="168"/>
                        </a:lnTo>
                        <a:lnTo>
                          <a:pt x="132" y="168"/>
                        </a:lnTo>
                        <a:lnTo>
                          <a:pt x="130" y="168"/>
                        </a:lnTo>
                        <a:lnTo>
                          <a:pt x="130" y="170"/>
                        </a:lnTo>
                        <a:lnTo>
                          <a:pt x="130" y="170"/>
                        </a:lnTo>
                        <a:lnTo>
                          <a:pt x="130" y="170"/>
                        </a:lnTo>
                        <a:lnTo>
                          <a:pt x="128" y="170"/>
                        </a:lnTo>
                        <a:lnTo>
                          <a:pt x="128" y="172"/>
                        </a:lnTo>
                        <a:lnTo>
                          <a:pt x="128" y="172"/>
                        </a:lnTo>
                        <a:lnTo>
                          <a:pt x="130" y="172"/>
                        </a:lnTo>
                        <a:lnTo>
                          <a:pt x="130" y="174"/>
                        </a:lnTo>
                        <a:lnTo>
                          <a:pt x="130" y="174"/>
                        </a:lnTo>
                        <a:lnTo>
                          <a:pt x="130" y="174"/>
                        </a:lnTo>
                        <a:lnTo>
                          <a:pt x="128" y="174"/>
                        </a:lnTo>
                        <a:lnTo>
                          <a:pt x="128" y="176"/>
                        </a:lnTo>
                        <a:lnTo>
                          <a:pt x="128" y="176"/>
                        </a:lnTo>
                        <a:lnTo>
                          <a:pt x="128" y="178"/>
                        </a:lnTo>
                        <a:lnTo>
                          <a:pt x="128" y="178"/>
                        </a:lnTo>
                        <a:lnTo>
                          <a:pt x="130" y="178"/>
                        </a:lnTo>
                        <a:lnTo>
                          <a:pt x="130" y="180"/>
                        </a:lnTo>
                        <a:lnTo>
                          <a:pt x="130" y="180"/>
                        </a:lnTo>
                        <a:lnTo>
                          <a:pt x="130" y="180"/>
                        </a:lnTo>
                        <a:lnTo>
                          <a:pt x="130" y="182"/>
                        </a:lnTo>
                        <a:lnTo>
                          <a:pt x="132" y="182"/>
                        </a:lnTo>
                        <a:lnTo>
                          <a:pt x="132" y="182"/>
                        </a:lnTo>
                        <a:lnTo>
                          <a:pt x="132" y="182"/>
                        </a:lnTo>
                        <a:lnTo>
                          <a:pt x="132" y="182"/>
                        </a:lnTo>
                        <a:lnTo>
                          <a:pt x="132" y="184"/>
                        </a:lnTo>
                        <a:lnTo>
                          <a:pt x="132" y="184"/>
                        </a:lnTo>
                        <a:lnTo>
                          <a:pt x="132" y="184"/>
                        </a:lnTo>
                        <a:lnTo>
                          <a:pt x="132" y="186"/>
                        </a:lnTo>
                        <a:lnTo>
                          <a:pt x="132" y="186"/>
                        </a:lnTo>
                        <a:lnTo>
                          <a:pt x="132" y="186"/>
                        </a:lnTo>
                        <a:lnTo>
                          <a:pt x="132" y="187"/>
                        </a:lnTo>
                        <a:lnTo>
                          <a:pt x="132" y="187"/>
                        </a:lnTo>
                        <a:lnTo>
                          <a:pt x="132" y="189"/>
                        </a:lnTo>
                        <a:lnTo>
                          <a:pt x="132" y="189"/>
                        </a:lnTo>
                        <a:lnTo>
                          <a:pt x="132" y="189"/>
                        </a:lnTo>
                        <a:lnTo>
                          <a:pt x="132" y="189"/>
                        </a:lnTo>
                        <a:lnTo>
                          <a:pt x="132" y="191"/>
                        </a:lnTo>
                        <a:lnTo>
                          <a:pt x="130" y="191"/>
                        </a:lnTo>
                        <a:lnTo>
                          <a:pt x="130" y="191"/>
                        </a:lnTo>
                        <a:lnTo>
                          <a:pt x="130" y="193"/>
                        </a:lnTo>
                        <a:lnTo>
                          <a:pt x="130" y="193"/>
                        </a:lnTo>
                        <a:lnTo>
                          <a:pt x="130" y="195"/>
                        </a:lnTo>
                        <a:lnTo>
                          <a:pt x="130" y="195"/>
                        </a:lnTo>
                        <a:lnTo>
                          <a:pt x="130" y="195"/>
                        </a:lnTo>
                        <a:lnTo>
                          <a:pt x="130" y="195"/>
                        </a:lnTo>
                        <a:lnTo>
                          <a:pt x="132" y="195"/>
                        </a:lnTo>
                        <a:lnTo>
                          <a:pt x="132" y="197"/>
                        </a:lnTo>
                        <a:lnTo>
                          <a:pt x="132" y="197"/>
                        </a:lnTo>
                        <a:lnTo>
                          <a:pt x="132" y="197"/>
                        </a:lnTo>
                        <a:lnTo>
                          <a:pt x="132" y="197"/>
                        </a:lnTo>
                        <a:lnTo>
                          <a:pt x="133" y="197"/>
                        </a:lnTo>
                        <a:lnTo>
                          <a:pt x="133" y="197"/>
                        </a:lnTo>
                        <a:lnTo>
                          <a:pt x="133" y="197"/>
                        </a:lnTo>
                        <a:lnTo>
                          <a:pt x="133" y="197"/>
                        </a:lnTo>
                        <a:lnTo>
                          <a:pt x="135" y="197"/>
                        </a:lnTo>
                        <a:lnTo>
                          <a:pt x="135" y="197"/>
                        </a:lnTo>
                        <a:lnTo>
                          <a:pt x="137" y="197"/>
                        </a:lnTo>
                        <a:lnTo>
                          <a:pt x="137" y="197"/>
                        </a:lnTo>
                        <a:lnTo>
                          <a:pt x="137" y="199"/>
                        </a:lnTo>
                        <a:lnTo>
                          <a:pt x="137" y="199"/>
                        </a:lnTo>
                        <a:lnTo>
                          <a:pt x="137" y="199"/>
                        </a:lnTo>
                        <a:lnTo>
                          <a:pt x="139" y="199"/>
                        </a:lnTo>
                        <a:lnTo>
                          <a:pt x="139" y="199"/>
                        </a:lnTo>
                        <a:lnTo>
                          <a:pt x="139" y="201"/>
                        </a:lnTo>
                        <a:lnTo>
                          <a:pt x="141" y="201"/>
                        </a:lnTo>
                        <a:lnTo>
                          <a:pt x="141" y="201"/>
                        </a:lnTo>
                        <a:lnTo>
                          <a:pt x="141" y="201"/>
                        </a:lnTo>
                        <a:lnTo>
                          <a:pt x="141" y="201"/>
                        </a:lnTo>
                        <a:lnTo>
                          <a:pt x="141" y="203"/>
                        </a:lnTo>
                        <a:lnTo>
                          <a:pt x="143" y="203"/>
                        </a:lnTo>
                        <a:lnTo>
                          <a:pt x="143" y="203"/>
                        </a:lnTo>
                        <a:lnTo>
                          <a:pt x="141" y="203"/>
                        </a:lnTo>
                        <a:lnTo>
                          <a:pt x="141" y="205"/>
                        </a:lnTo>
                        <a:lnTo>
                          <a:pt x="141" y="205"/>
                        </a:lnTo>
                        <a:lnTo>
                          <a:pt x="141" y="205"/>
                        </a:lnTo>
                        <a:lnTo>
                          <a:pt x="141" y="207"/>
                        </a:lnTo>
                        <a:lnTo>
                          <a:pt x="141" y="207"/>
                        </a:lnTo>
                        <a:lnTo>
                          <a:pt x="141" y="207"/>
                        </a:lnTo>
                        <a:lnTo>
                          <a:pt x="139" y="207"/>
                        </a:lnTo>
                        <a:lnTo>
                          <a:pt x="139" y="207"/>
                        </a:lnTo>
                        <a:lnTo>
                          <a:pt x="139" y="209"/>
                        </a:lnTo>
                        <a:lnTo>
                          <a:pt x="139" y="209"/>
                        </a:lnTo>
                        <a:lnTo>
                          <a:pt x="139" y="209"/>
                        </a:lnTo>
                        <a:lnTo>
                          <a:pt x="137" y="209"/>
                        </a:lnTo>
                        <a:lnTo>
                          <a:pt x="137" y="209"/>
                        </a:lnTo>
                        <a:lnTo>
                          <a:pt x="137" y="209"/>
                        </a:lnTo>
                        <a:lnTo>
                          <a:pt x="135" y="209"/>
                        </a:lnTo>
                        <a:lnTo>
                          <a:pt x="135" y="209"/>
                        </a:lnTo>
                        <a:lnTo>
                          <a:pt x="133" y="209"/>
                        </a:lnTo>
                        <a:lnTo>
                          <a:pt x="133" y="209"/>
                        </a:lnTo>
                        <a:lnTo>
                          <a:pt x="133" y="209"/>
                        </a:lnTo>
                        <a:lnTo>
                          <a:pt x="132" y="209"/>
                        </a:lnTo>
                        <a:lnTo>
                          <a:pt x="132" y="209"/>
                        </a:lnTo>
                        <a:lnTo>
                          <a:pt x="132" y="210"/>
                        </a:lnTo>
                        <a:lnTo>
                          <a:pt x="132" y="210"/>
                        </a:lnTo>
                        <a:lnTo>
                          <a:pt x="132" y="210"/>
                        </a:lnTo>
                        <a:lnTo>
                          <a:pt x="132" y="212"/>
                        </a:lnTo>
                        <a:lnTo>
                          <a:pt x="133" y="212"/>
                        </a:lnTo>
                        <a:lnTo>
                          <a:pt x="133" y="212"/>
                        </a:lnTo>
                        <a:lnTo>
                          <a:pt x="133" y="214"/>
                        </a:lnTo>
                        <a:lnTo>
                          <a:pt x="133" y="214"/>
                        </a:lnTo>
                        <a:lnTo>
                          <a:pt x="133" y="214"/>
                        </a:lnTo>
                        <a:lnTo>
                          <a:pt x="133" y="214"/>
                        </a:lnTo>
                        <a:lnTo>
                          <a:pt x="133" y="214"/>
                        </a:lnTo>
                        <a:lnTo>
                          <a:pt x="133" y="216"/>
                        </a:lnTo>
                        <a:lnTo>
                          <a:pt x="135" y="216"/>
                        </a:lnTo>
                        <a:lnTo>
                          <a:pt x="135" y="216"/>
                        </a:lnTo>
                        <a:lnTo>
                          <a:pt x="135" y="216"/>
                        </a:lnTo>
                        <a:lnTo>
                          <a:pt x="135" y="218"/>
                        </a:lnTo>
                        <a:lnTo>
                          <a:pt x="135" y="218"/>
                        </a:lnTo>
                        <a:lnTo>
                          <a:pt x="137" y="218"/>
                        </a:lnTo>
                        <a:lnTo>
                          <a:pt x="137" y="218"/>
                        </a:lnTo>
                        <a:lnTo>
                          <a:pt x="137" y="220"/>
                        </a:lnTo>
                        <a:lnTo>
                          <a:pt x="137" y="220"/>
                        </a:lnTo>
                        <a:lnTo>
                          <a:pt x="137" y="220"/>
                        </a:lnTo>
                        <a:lnTo>
                          <a:pt x="137" y="222"/>
                        </a:lnTo>
                        <a:lnTo>
                          <a:pt x="137" y="222"/>
                        </a:lnTo>
                        <a:lnTo>
                          <a:pt x="137" y="222"/>
                        </a:lnTo>
                        <a:lnTo>
                          <a:pt x="137" y="222"/>
                        </a:lnTo>
                        <a:lnTo>
                          <a:pt x="137" y="222"/>
                        </a:lnTo>
                        <a:lnTo>
                          <a:pt x="137" y="224"/>
                        </a:lnTo>
                        <a:lnTo>
                          <a:pt x="135" y="224"/>
                        </a:lnTo>
                        <a:lnTo>
                          <a:pt x="135" y="224"/>
                        </a:lnTo>
                        <a:lnTo>
                          <a:pt x="135" y="226"/>
                        </a:lnTo>
                        <a:lnTo>
                          <a:pt x="137" y="226"/>
                        </a:lnTo>
                        <a:lnTo>
                          <a:pt x="137" y="226"/>
                        </a:lnTo>
                        <a:lnTo>
                          <a:pt x="137" y="228"/>
                        </a:lnTo>
                        <a:lnTo>
                          <a:pt x="137" y="228"/>
                        </a:lnTo>
                        <a:lnTo>
                          <a:pt x="135" y="228"/>
                        </a:lnTo>
                        <a:lnTo>
                          <a:pt x="135" y="230"/>
                        </a:lnTo>
                        <a:lnTo>
                          <a:pt x="135" y="230"/>
                        </a:lnTo>
                        <a:lnTo>
                          <a:pt x="135" y="230"/>
                        </a:lnTo>
                        <a:lnTo>
                          <a:pt x="133" y="230"/>
                        </a:lnTo>
                        <a:lnTo>
                          <a:pt x="133" y="230"/>
                        </a:lnTo>
                        <a:lnTo>
                          <a:pt x="133" y="230"/>
                        </a:lnTo>
                        <a:lnTo>
                          <a:pt x="133" y="232"/>
                        </a:lnTo>
                        <a:lnTo>
                          <a:pt x="133" y="232"/>
                        </a:lnTo>
                        <a:lnTo>
                          <a:pt x="132" y="232"/>
                        </a:lnTo>
                        <a:lnTo>
                          <a:pt x="132" y="232"/>
                        </a:lnTo>
                        <a:lnTo>
                          <a:pt x="132" y="232"/>
                        </a:lnTo>
                        <a:lnTo>
                          <a:pt x="132" y="232"/>
                        </a:lnTo>
                        <a:lnTo>
                          <a:pt x="130" y="232"/>
                        </a:lnTo>
                        <a:lnTo>
                          <a:pt x="130" y="232"/>
                        </a:lnTo>
                        <a:lnTo>
                          <a:pt x="130" y="233"/>
                        </a:lnTo>
                        <a:lnTo>
                          <a:pt x="128" y="233"/>
                        </a:lnTo>
                        <a:lnTo>
                          <a:pt x="128" y="233"/>
                        </a:lnTo>
                        <a:lnTo>
                          <a:pt x="128" y="233"/>
                        </a:lnTo>
                        <a:lnTo>
                          <a:pt x="128" y="232"/>
                        </a:lnTo>
                        <a:lnTo>
                          <a:pt x="126" y="232"/>
                        </a:lnTo>
                        <a:lnTo>
                          <a:pt x="126" y="233"/>
                        </a:lnTo>
                        <a:lnTo>
                          <a:pt x="126" y="233"/>
                        </a:lnTo>
                        <a:lnTo>
                          <a:pt x="126" y="233"/>
                        </a:lnTo>
                        <a:lnTo>
                          <a:pt x="126" y="233"/>
                        </a:lnTo>
                        <a:lnTo>
                          <a:pt x="126" y="233"/>
                        </a:lnTo>
                        <a:lnTo>
                          <a:pt x="126" y="235"/>
                        </a:lnTo>
                        <a:lnTo>
                          <a:pt x="126" y="235"/>
                        </a:lnTo>
                        <a:lnTo>
                          <a:pt x="126" y="237"/>
                        </a:lnTo>
                        <a:lnTo>
                          <a:pt x="126" y="237"/>
                        </a:lnTo>
                        <a:lnTo>
                          <a:pt x="126" y="237"/>
                        </a:lnTo>
                        <a:lnTo>
                          <a:pt x="124" y="237"/>
                        </a:lnTo>
                        <a:lnTo>
                          <a:pt x="124" y="237"/>
                        </a:lnTo>
                        <a:lnTo>
                          <a:pt x="124" y="237"/>
                        </a:lnTo>
                        <a:lnTo>
                          <a:pt x="122" y="237"/>
                        </a:lnTo>
                        <a:lnTo>
                          <a:pt x="122" y="237"/>
                        </a:lnTo>
                        <a:lnTo>
                          <a:pt x="122" y="239"/>
                        </a:lnTo>
                        <a:lnTo>
                          <a:pt x="122" y="239"/>
                        </a:lnTo>
                        <a:lnTo>
                          <a:pt x="122" y="241"/>
                        </a:lnTo>
                        <a:lnTo>
                          <a:pt x="122" y="241"/>
                        </a:lnTo>
                        <a:lnTo>
                          <a:pt x="122" y="241"/>
                        </a:lnTo>
                        <a:lnTo>
                          <a:pt x="122" y="243"/>
                        </a:lnTo>
                        <a:lnTo>
                          <a:pt x="124" y="243"/>
                        </a:lnTo>
                        <a:lnTo>
                          <a:pt x="124" y="243"/>
                        </a:lnTo>
                        <a:lnTo>
                          <a:pt x="124" y="245"/>
                        </a:lnTo>
                        <a:lnTo>
                          <a:pt x="124" y="245"/>
                        </a:lnTo>
                        <a:lnTo>
                          <a:pt x="124" y="245"/>
                        </a:lnTo>
                        <a:lnTo>
                          <a:pt x="124" y="245"/>
                        </a:lnTo>
                        <a:lnTo>
                          <a:pt x="124" y="245"/>
                        </a:lnTo>
                        <a:lnTo>
                          <a:pt x="124" y="247"/>
                        </a:lnTo>
                        <a:lnTo>
                          <a:pt x="124" y="247"/>
                        </a:lnTo>
                        <a:lnTo>
                          <a:pt x="124" y="249"/>
                        </a:lnTo>
                        <a:lnTo>
                          <a:pt x="124" y="249"/>
                        </a:lnTo>
                        <a:lnTo>
                          <a:pt x="122" y="249"/>
                        </a:lnTo>
                        <a:lnTo>
                          <a:pt x="122" y="251"/>
                        </a:lnTo>
                        <a:lnTo>
                          <a:pt x="122" y="251"/>
                        </a:lnTo>
                        <a:lnTo>
                          <a:pt x="122" y="251"/>
                        </a:lnTo>
                        <a:lnTo>
                          <a:pt x="122" y="253"/>
                        </a:lnTo>
                        <a:lnTo>
                          <a:pt x="122" y="253"/>
                        </a:lnTo>
                        <a:lnTo>
                          <a:pt x="122" y="253"/>
                        </a:lnTo>
                        <a:lnTo>
                          <a:pt x="120" y="253"/>
                        </a:lnTo>
                        <a:lnTo>
                          <a:pt x="120" y="253"/>
                        </a:lnTo>
                        <a:lnTo>
                          <a:pt x="120" y="255"/>
                        </a:lnTo>
                        <a:lnTo>
                          <a:pt x="120" y="255"/>
                        </a:lnTo>
                        <a:lnTo>
                          <a:pt x="118" y="255"/>
                        </a:lnTo>
                        <a:lnTo>
                          <a:pt x="118" y="255"/>
                        </a:lnTo>
                        <a:lnTo>
                          <a:pt x="118" y="253"/>
                        </a:lnTo>
                        <a:lnTo>
                          <a:pt x="118" y="253"/>
                        </a:lnTo>
                        <a:lnTo>
                          <a:pt x="118" y="251"/>
                        </a:lnTo>
                        <a:lnTo>
                          <a:pt x="116" y="251"/>
                        </a:lnTo>
                        <a:lnTo>
                          <a:pt x="116" y="251"/>
                        </a:lnTo>
                        <a:lnTo>
                          <a:pt x="116" y="249"/>
                        </a:lnTo>
                        <a:lnTo>
                          <a:pt x="116" y="249"/>
                        </a:lnTo>
                        <a:lnTo>
                          <a:pt x="116" y="249"/>
                        </a:lnTo>
                        <a:lnTo>
                          <a:pt x="116" y="249"/>
                        </a:lnTo>
                        <a:lnTo>
                          <a:pt x="114" y="249"/>
                        </a:lnTo>
                        <a:lnTo>
                          <a:pt x="114" y="249"/>
                        </a:lnTo>
                        <a:lnTo>
                          <a:pt x="114" y="249"/>
                        </a:lnTo>
                        <a:lnTo>
                          <a:pt x="114" y="249"/>
                        </a:lnTo>
                        <a:lnTo>
                          <a:pt x="112" y="249"/>
                        </a:lnTo>
                        <a:lnTo>
                          <a:pt x="112" y="249"/>
                        </a:lnTo>
                        <a:lnTo>
                          <a:pt x="112" y="251"/>
                        </a:lnTo>
                        <a:lnTo>
                          <a:pt x="112" y="251"/>
                        </a:lnTo>
                        <a:lnTo>
                          <a:pt x="111" y="251"/>
                        </a:lnTo>
                        <a:lnTo>
                          <a:pt x="111" y="253"/>
                        </a:lnTo>
                        <a:lnTo>
                          <a:pt x="111" y="253"/>
                        </a:lnTo>
                        <a:lnTo>
                          <a:pt x="111" y="253"/>
                        </a:lnTo>
                        <a:lnTo>
                          <a:pt x="109" y="253"/>
                        </a:lnTo>
                        <a:lnTo>
                          <a:pt x="109" y="253"/>
                        </a:lnTo>
                        <a:lnTo>
                          <a:pt x="109" y="251"/>
                        </a:lnTo>
                        <a:lnTo>
                          <a:pt x="107" y="251"/>
                        </a:lnTo>
                        <a:lnTo>
                          <a:pt x="107" y="251"/>
                        </a:lnTo>
                        <a:lnTo>
                          <a:pt x="107" y="251"/>
                        </a:lnTo>
                        <a:lnTo>
                          <a:pt x="107" y="249"/>
                        </a:lnTo>
                        <a:lnTo>
                          <a:pt x="107" y="249"/>
                        </a:lnTo>
                        <a:lnTo>
                          <a:pt x="107" y="249"/>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8" name="Freeform 631">
                    <a:extLst>
                      <a:ext uri="{FF2B5EF4-FFF2-40B4-BE49-F238E27FC236}">
                        <a16:creationId xmlns:a16="http://schemas.microsoft.com/office/drawing/2014/main" id="{7A9DB31C-A22D-4542-AD89-BDD05F21301D}"/>
                      </a:ext>
                    </a:extLst>
                  </p:cNvPr>
                  <p:cNvSpPr>
                    <a:spLocks/>
                  </p:cNvSpPr>
                  <p:nvPr/>
                </p:nvSpPr>
                <p:spPr bwMode="auto">
                  <a:xfrm>
                    <a:off x="10762" y="1812"/>
                    <a:ext cx="4" cy="2"/>
                  </a:xfrm>
                  <a:custGeom>
                    <a:avLst/>
                    <a:gdLst>
                      <a:gd name="T0" fmla="*/ 4 w 4"/>
                      <a:gd name="T1" fmla="*/ 2 h 2"/>
                      <a:gd name="T2" fmla="*/ 4 w 4"/>
                      <a:gd name="T3" fmla="*/ 2 h 2"/>
                      <a:gd name="T4" fmla="*/ 2 w 4"/>
                      <a:gd name="T5" fmla="*/ 2 h 2"/>
                      <a:gd name="T6" fmla="*/ 2 w 4"/>
                      <a:gd name="T7" fmla="*/ 2 h 2"/>
                      <a:gd name="T8" fmla="*/ 0 w 4"/>
                      <a:gd name="T9" fmla="*/ 2 h 2"/>
                      <a:gd name="T10" fmla="*/ 0 w 4"/>
                      <a:gd name="T11" fmla="*/ 2 h 2"/>
                      <a:gd name="T12" fmla="*/ 0 w 4"/>
                      <a:gd name="T13" fmla="*/ 2 h 2"/>
                      <a:gd name="T14" fmla="*/ 0 w 4"/>
                      <a:gd name="T15" fmla="*/ 0 h 2"/>
                      <a:gd name="T16" fmla="*/ 0 w 4"/>
                      <a:gd name="T17" fmla="*/ 0 h 2"/>
                      <a:gd name="T18" fmla="*/ 2 w 4"/>
                      <a:gd name="T19" fmla="*/ 0 h 2"/>
                      <a:gd name="T20" fmla="*/ 2 w 4"/>
                      <a:gd name="T21" fmla="*/ 0 h 2"/>
                      <a:gd name="T22" fmla="*/ 4 w 4"/>
                      <a:gd name="T23" fmla="*/ 0 h 2"/>
                      <a:gd name="T24" fmla="*/ 4 w 4"/>
                      <a:gd name="T25" fmla="*/ 0 h 2"/>
                      <a:gd name="T26" fmla="*/ 4 w 4"/>
                      <a:gd name="T27" fmla="*/ 2 h 2"/>
                      <a:gd name="T28" fmla="*/ 4 w 4"/>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4" y="2"/>
                        </a:moveTo>
                        <a:lnTo>
                          <a:pt x="4" y="2"/>
                        </a:lnTo>
                        <a:lnTo>
                          <a:pt x="2" y="2"/>
                        </a:lnTo>
                        <a:lnTo>
                          <a:pt x="2" y="2"/>
                        </a:lnTo>
                        <a:lnTo>
                          <a:pt x="0" y="2"/>
                        </a:lnTo>
                        <a:lnTo>
                          <a:pt x="0" y="2"/>
                        </a:lnTo>
                        <a:lnTo>
                          <a:pt x="0" y="2"/>
                        </a:lnTo>
                        <a:lnTo>
                          <a:pt x="0" y="0"/>
                        </a:lnTo>
                        <a:lnTo>
                          <a:pt x="0" y="0"/>
                        </a:lnTo>
                        <a:lnTo>
                          <a:pt x="2" y="0"/>
                        </a:lnTo>
                        <a:lnTo>
                          <a:pt x="2" y="0"/>
                        </a:lnTo>
                        <a:lnTo>
                          <a:pt x="4" y="0"/>
                        </a:lnTo>
                        <a:lnTo>
                          <a:pt x="4" y="0"/>
                        </a:lnTo>
                        <a:lnTo>
                          <a:pt x="4" y="2"/>
                        </a:lnTo>
                        <a:lnTo>
                          <a:pt x="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79" name="Freeform 632">
                    <a:extLst>
                      <a:ext uri="{FF2B5EF4-FFF2-40B4-BE49-F238E27FC236}">
                        <a16:creationId xmlns:a16="http://schemas.microsoft.com/office/drawing/2014/main" id="{EDA04133-0469-4B87-8194-CBD793ADFE5B}"/>
                      </a:ext>
                    </a:extLst>
                  </p:cNvPr>
                  <p:cNvSpPr>
                    <a:spLocks/>
                  </p:cNvSpPr>
                  <p:nvPr/>
                </p:nvSpPr>
                <p:spPr bwMode="auto">
                  <a:xfrm>
                    <a:off x="10762" y="1812"/>
                    <a:ext cx="4" cy="2"/>
                  </a:xfrm>
                  <a:custGeom>
                    <a:avLst/>
                    <a:gdLst>
                      <a:gd name="T0" fmla="*/ 4 w 4"/>
                      <a:gd name="T1" fmla="*/ 2 h 2"/>
                      <a:gd name="T2" fmla="*/ 4 w 4"/>
                      <a:gd name="T3" fmla="*/ 2 h 2"/>
                      <a:gd name="T4" fmla="*/ 2 w 4"/>
                      <a:gd name="T5" fmla="*/ 2 h 2"/>
                      <a:gd name="T6" fmla="*/ 2 w 4"/>
                      <a:gd name="T7" fmla="*/ 2 h 2"/>
                      <a:gd name="T8" fmla="*/ 0 w 4"/>
                      <a:gd name="T9" fmla="*/ 2 h 2"/>
                      <a:gd name="T10" fmla="*/ 0 w 4"/>
                      <a:gd name="T11" fmla="*/ 2 h 2"/>
                      <a:gd name="T12" fmla="*/ 0 w 4"/>
                      <a:gd name="T13" fmla="*/ 2 h 2"/>
                      <a:gd name="T14" fmla="*/ 0 w 4"/>
                      <a:gd name="T15" fmla="*/ 0 h 2"/>
                      <a:gd name="T16" fmla="*/ 0 w 4"/>
                      <a:gd name="T17" fmla="*/ 0 h 2"/>
                      <a:gd name="T18" fmla="*/ 2 w 4"/>
                      <a:gd name="T19" fmla="*/ 0 h 2"/>
                      <a:gd name="T20" fmla="*/ 2 w 4"/>
                      <a:gd name="T21" fmla="*/ 0 h 2"/>
                      <a:gd name="T22" fmla="*/ 4 w 4"/>
                      <a:gd name="T23" fmla="*/ 0 h 2"/>
                      <a:gd name="T24" fmla="*/ 4 w 4"/>
                      <a:gd name="T25" fmla="*/ 0 h 2"/>
                      <a:gd name="T26" fmla="*/ 4 w 4"/>
                      <a:gd name="T27" fmla="*/ 2 h 2"/>
                      <a:gd name="T28" fmla="*/ 4 w 4"/>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4" y="2"/>
                        </a:moveTo>
                        <a:lnTo>
                          <a:pt x="4" y="2"/>
                        </a:lnTo>
                        <a:lnTo>
                          <a:pt x="2" y="2"/>
                        </a:lnTo>
                        <a:lnTo>
                          <a:pt x="2" y="2"/>
                        </a:lnTo>
                        <a:lnTo>
                          <a:pt x="0" y="2"/>
                        </a:lnTo>
                        <a:lnTo>
                          <a:pt x="0" y="2"/>
                        </a:lnTo>
                        <a:lnTo>
                          <a:pt x="0" y="2"/>
                        </a:lnTo>
                        <a:lnTo>
                          <a:pt x="0" y="0"/>
                        </a:lnTo>
                        <a:lnTo>
                          <a:pt x="0" y="0"/>
                        </a:lnTo>
                        <a:lnTo>
                          <a:pt x="2" y="0"/>
                        </a:lnTo>
                        <a:lnTo>
                          <a:pt x="2" y="0"/>
                        </a:lnTo>
                        <a:lnTo>
                          <a:pt x="4" y="0"/>
                        </a:lnTo>
                        <a:lnTo>
                          <a:pt x="4" y="0"/>
                        </a:lnTo>
                        <a:lnTo>
                          <a:pt x="4" y="2"/>
                        </a:lnTo>
                        <a:lnTo>
                          <a:pt x="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0" name="Freeform 633">
                    <a:extLst>
                      <a:ext uri="{FF2B5EF4-FFF2-40B4-BE49-F238E27FC236}">
                        <a16:creationId xmlns:a16="http://schemas.microsoft.com/office/drawing/2014/main" id="{A049D680-783C-4DA6-A03F-A8B4DB079A52}"/>
                      </a:ext>
                    </a:extLst>
                  </p:cNvPr>
                  <p:cNvSpPr>
                    <a:spLocks/>
                  </p:cNvSpPr>
                  <p:nvPr/>
                </p:nvSpPr>
                <p:spPr bwMode="auto">
                  <a:xfrm>
                    <a:off x="10709" y="1814"/>
                    <a:ext cx="67" cy="57"/>
                  </a:xfrm>
                  <a:custGeom>
                    <a:avLst/>
                    <a:gdLst>
                      <a:gd name="T0" fmla="*/ 61 w 67"/>
                      <a:gd name="T1" fmla="*/ 0 h 57"/>
                      <a:gd name="T2" fmla="*/ 63 w 67"/>
                      <a:gd name="T3" fmla="*/ 4 h 57"/>
                      <a:gd name="T4" fmla="*/ 67 w 67"/>
                      <a:gd name="T5" fmla="*/ 5 h 57"/>
                      <a:gd name="T6" fmla="*/ 67 w 67"/>
                      <a:gd name="T7" fmla="*/ 9 h 57"/>
                      <a:gd name="T8" fmla="*/ 65 w 67"/>
                      <a:gd name="T9" fmla="*/ 13 h 57"/>
                      <a:gd name="T10" fmla="*/ 65 w 67"/>
                      <a:gd name="T11" fmla="*/ 17 h 57"/>
                      <a:gd name="T12" fmla="*/ 59 w 67"/>
                      <a:gd name="T13" fmla="*/ 17 h 57"/>
                      <a:gd name="T14" fmla="*/ 59 w 67"/>
                      <a:gd name="T15" fmla="*/ 19 h 57"/>
                      <a:gd name="T16" fmla="*/ 63 w 67"/>
                      <a:gd name="T17" fmla="*/ 21 h 57"/>
                      <a:gd name="T18" fmla="*/ 65 w 67"/>
                      <a:gd name="T19" fmla="*/ 25 h 57"/>
                      <a:gd name="T20" fmla="*/ 63 w 67"/>
                      <a:gd name="T21" fmla="*/ 27 h 57"/>
                      <a:gd name="T22" fmla="*/ 59 w 67"/>
                      <a:gd name="T23" fmla="*/ 28 h 57"/>
                      <a:gd name="T24" fmla="*/ 61 w 67"/>
                      <a:gd name="T25" fmla="*/ 32 h 57"/>
                      <a:gd name="T26" fmla="*/ 57 w 67"/>
                      <a:gd name="T27" fmla="*/ 32 h 57"/>
                      <a:gd name="T28" fmla="*/ 53 w 67"/>
                      <a:gd name="T29" fmla="*/ 34 h 57"/>
                      <a:gd name="T30" fmla="*/ 49 w 67"/>
                      <a:gd name="T31" fmla="*/ 32 h 57"/>
                      <a:gd name="T32" fmla="*/ 47 w 67"/>
                      <a:gd name="T33" fmla="*/ 34 h 57"/>
                      <a:gd name="T34" fmla="*/ 46 w 67"/>
                      <a:gd name="T35" fmla="*/ 36 h 57"/>
                      <a:gd name="T36" fmla="*/ 47 w 67"/>
                      <a:gd name="T37" fmla="*/ 40 h 57"/>
                      <a:gd name="T38" fmla="*/ 49 w 67"/>
                      <a:gd name="T39" fmla="*/ 44 h 57"/>
                      <a:gd name="T40" fmla="*/ 47 w 67"/>
                      <a:gd name="T41" fmla="*/ 48 h 57"/>
                      <a:gd name="T42" fmla="*/ 46 w 67"/>
                      <a:gd name="T43" fmla="*/ 50 h 57"/>
                      <a:gd name="T44" fmla="*/ 46 w 67"/>
                      <a:gd name="T45" fmla="*/ 51 h 57"/>
                      <a:gd name="T46" fmla="*/ 47 w 67"/>
                      <a:gd name="T47" fmla="*/ 55 h 57"/>
                      <a:gd name="T48" fmla="*/ 44 w 67"/>
                      <a:gd name="T49" fmla="*/ 57 h 57"/>
                      <a:gd name="T50" fmla="*/ 42 w 67"/>
                      <a:gd name="T51" fmla="*/ 55 h 57"/>
                      <a:gd name="T52" fmla="*/ 42 w 67"/>
                      <a:gd name="T53" fmla="*/ 53 h 57"/>
                      <a:gd name="T54" fmla="*/ 44 w 67"/>
                      <a:gd name="T55" fmla="*/ 50 h 57"/>
                      <a:gd name="T56" fmla="*/ 40 w 67"/>
                      <a:gd name="T57" fmla="*/ 48 h 57"/>
                      <a:gd name="T58" fmla="*/ 36 w 67"/>
                      <a:gd name="T59" fmla="*/ 46 h 57"/>
                      <a:gd name="T60" fmla="*/ 34 w 67"/>
                      <a:gd name="T61" fmla="*/ 46 h 57"/>
                      <a:gd name="T62" fmla="*/ 30 w 67"/>
                      <a:gd name="T63" fmla="*/ 44 h 57"/>
                      <a:gd name="T64" fmla="*/ 28 w 67"/>
                      <a:gd name="T65" fmla="*/ 42 h 57"/>
                      <a:gd name="T66" fmla="*/ 24 w 67"/>
                      <a:gd name="T67" fmla="*/ 42 h 57"/>
                      <a:gd name="T68" fmla="*/ 21 w 67"/>
                      <a:gd name="T69" fmla="*/ 42 h 57"/>
                      <a:gd name="T70" fmla="*/ 17 w 67"/>
                      <a:gd name="T71" fmla="*/ 42 h 57"/>
                      <a:gd name="T72" fmla="*/ 15 w 67"/>
                      <a:gd name="T73" fmla="*/ 44 h 57"/>
                      <a:gd name="T74" fmla="*/ 13 w 67"/>
                      <a:gd name="T75" fmla="*/ 46 h 57"/>
                      <a:gd name="T76" fmla="*/ 9 w 67"/>
                      <a:gd name="T77" fmla="*/ 48 h 57"/>
                      <a:gd name="T78" fmla="*/ 5 w 67"/>
                      <a:gd name="T79" fmla="*/ 46 h 57"/>
                      <a:gd name="T80" fmla="*/ 0 w 67"/>
                      <a:gd name="T81" fmla="*/ 46 h 57"/>
                      <a:gd name="T82" fmla="*/ 2 w 67"/>
                      <a:gd name="T83" fmla="*/ 42 h 57"/>
                      <a:gd name="T84" fmla="*/ 2 w 67"/>
                      <a:gd name="T85" fmla="*/ 42 h 57"/>
                      <a:gd name="T86" fmla="*/ 3 w 67"/>
                      <a:gd name="T87" fmla="*/ 38 h 57"/>
                      <a:gd name="T88" fmla="*/ 5 w 67"/>
                      <a:gd name="T89" fmla="*/ 36 h 57"/>
                      <a:gd name="T90" fmla="*/ 9 w 67"/>
                      <a:gd name="T91" fmla="*/ 34 h 57"/>
                      <a:gd name="T92" fmla="*/ 11 w 67"/>
                      <a:gd name="T93" fmla="*/ 30 h 57"/>
                      <a:gd name="T94" fmla="*/ 15 w 67"/>
                      <a:gd name="T95" fmla="*/ 28 h 57"/>
                      <a:gd name="T96" fmla="*/ 17 w 67"/>
                      <a:gd name="T97" fmla="*/ 25 h 57"/>
                      <a:gd name="T98" fmla="*/ 21 w 67"/>
                      <a:gd name="T99" fmla="*/ 23 h 57"/>
                      <a:gd name="T100" fmla="*/ 21 w 67"/>
                      <a:gd name="T101" fmla="*/ 17 h 57"/>
                      <a:gd name="T102" fmla="*/ 23 w 67"/>
                      <a:gd name="T103" fmla="*/ 13 h 57"/>
                      <a:gd name="T104" fmla="*/ 24 w 67"/>
                      <a:gd name="T105" fmla="*/ 9 h 57"/>
                      <a:gd name="T106" fmla="*/ 26 w 67"/>
                      <a:gd name="T107" fmla="*/ 5 h 57"/>
                      <a:gd name="T108" fmla="*/ 30 w 67"/>
                      <a:gd name="T109" fmla="*/ 4 h 57"/>
                      <a:gd name="T110" fmla="*/ 32 w 67"/>
                      <a:gd name="T111" fmla="*/ 2 h 57"/>
                      <a:gd name="T112" fmla="*/ 38 w 67"/>
                      <a:gd name="T113" fmla="*/ 2 h 57"/>
                      <a:gd name="T114" fmla="*/ 42 w 67"/>
                      <a:gd name="T115" fmla="*/ 0 h 57"/>
                      <a:gd name="T116" fmla="*/ 46 w 67"/>
                      <a:gd name="T117" fmla="*/ 2 h 57"/>
                      <a:gd name="T118" fmla="*/ 47 w 67"/>
                      <a:gd name="T119" fmla="*/ 2 h 57"/>
                      <a:gd name="T120" fmla="*/ 51 w 67"/>
                      <a:gd name="T121" fmla="*/ 0 h 57"/>
                      <a:gd name="T122" fmla="*/ 51 w 67"/>
                      <a:gd name="T123" fmla="*/ 2 h 57"/>
                      <a:gd name="T124" fmla="*/ 55 w 67"/>
                      <a:gd name="T125"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 h="57">
                        <a:moveTo>
                          <a:pt x="57" y="0"/>
                        </a:moveTo>
                        <a:lnTo>
                          <a:pt x="57" y="0"/>
                        </a:lnTo>
                        <a:lnTo>
                          <a:pt x="59" y="0"/>
                        </a:lnTo>
                        <a:lnTo>
                          <a:pt x="59" y="0"/>
                        </a:lnTo>
                        <a:lnTo>
                          <a:pt x="59" y="0"/>
                        </a:lnTo>
                        <a:lnTo>
                          <a:pt x="61" y="0"/>
                        </a:lnTo>
                        <a:lnTo>
                          <a:pt x="61" y="0"/>
                        </a:lnTo>
                        <a:lnTo>
                          <a:pt x="61" y="2"/>
                        </a:lnTo>
                        <a:lnTo>
                          <a:pt x="63" y="2"/>
                        </a:lnTo>
                        <a:lnTo>
                          <a:pt x="63" y="2"/>
                        </a:lnTo>
                        <a:lnTo>
                          <a:pt x="63" y="2"/>
                        </a:lnTo>
                        <a:lnTo>
                          <a:pt x="63" y="2"/>
                        </a:lnTo>
                        <a:lnTo>
                          <a:pt x="63" y="4"/>
                        </a:lnTo>
                        <a:lnTo>
                          <a:pt x="63" y="4"/>
                        </a:lnTo>
                        <a:lnTo>
                          <a:pt x="65" y="4"/>
                        </a:lnTo>
                        <a:lnTo>
                          <a:pt x="65" y="4"/>
                        </a:lnTo>
                        <a:lnTo>
                          <a:pt x="65" y="4"/>
                        </a:lnTo>
                        <a:lnTo>
                          <a:pt x="65" y="4"/>
                        </a:lnTo>
                        <a:lnTo>
                          <a:pt x="67" y="4"/>
                        </a:lnTo>
                        <a:lnTo>
                          <a:pt x="67" y="5"/>
                        </a:lnTo>
                        <a:lnTo>
                          <a:pt x="67" y="5"/>
                        </a:lnTo>
                        <a:lnTo>
                          <a:pt x="67" y="5"/>
                        </a:lnTo>
                        <a:lnTo>
                          <a:pt x="67" y="7"/>
                        </a:lnTo>
                        <a:lnTo>
                          <a:pt x="67" y="7"/>
                        </a:lnTo>
                        <a:lnTo>
                          <a:pt x="67" y="7"/>
                        </a:lnTo>
                        <a:lnTo>
                          <a:pt x="67" y="7"/>
                        </a:lnTo>
                        <a:lnTo>
                          <a:pt x="67" y="9"/>
                        </a:lnTo>
                        <a:lnTo>
                          <a:pt x="67" y="9"/>
                        </a:lnTo>
                        <a:lnTo>
                          <a:pt x="67" y="9"/>
                        </a:lnTo>
                        <a:lnTo>
                          <a:pt x="67" y="11"/>
                        </a:lnTo>
                        <a:lnTo>
                          <a:pt x="67" y="11"/>
                        </a:lnTo>
                        <a:lnTo>
                          <a:pt x="67" y="11"/>
                        </a:lnTo>
                        <a:lnTo>
                          <a:pt x="65" y="11"/>
                        </a:lnTo>
                        <a:lnTo>
                          <a:pt x="65" y="13"/>
                        </a:lnTo>
                        <a:lnTo>
                          <a:pt x="65" y="13"/>
                        </a:lnTo>
                        <a:lnTo>
                          <a:pt x="65" y="13"/>
                        </a:lnTo>
                        <a:lnTo>
                          <a:pt x="65" y="15"/>
                        </a:lnTo>
                        <a:lnTo>
                          <a:pt x="65" y="15"/>
                        </a:lnTo>
                        <a:lnTo>
                          <a:pt x="65" y="17"/>
                        </a:lnTo>
                        <a:lnTo>
                          <a:pt x="65" y="17"/>
                        </a:lnTo>
                        <a:lnTo>
                          <a:pt x="65" y="17"/>
                        </a:lnTo>
                        <a:lnTo>
                          <a:pt x="65" y="17"/>
                        </a:lnTo>
                        <a:lnTo>
                          <a:pt x="63" y="17"/>
                        </a:lnTo>
                        <a:lnTo>
                          <a:pt x="63" y="17"/>
                        </a:lnTo>
                        <a:lnTo>
                          <a:pt x="63" y="17"/>
                        </a:lnTo>
                        <a:lnTo>
                          <a:pt x="63" y="17"/>
                        </a:lnTo>
                        <a:lnTo>
                          <a:pt x="61" y="17"/>
                        </a:lnTo>
                        <a:lnTo>
                          <a:pt x="61" y="17"/>
                        </a:lnTo>
                        <a:lnTo>
                          <a:pt x="59" y="17"/>
                        </a:lnTo>
                        <a:lnTo>
                          <a:pt x="59" y="17"/>
                        </a:lnTo>
                        <a:lnTo>
                          <a:pt x="59" y="17"/>
                        </a:lnTo>
                        <a:lnTo>
                          <a:pt x="59" y="17"/>
                        </a:lnTo>
                        <a:lnTo>
                          <a:pt x="59" y="19"/>
                        </a:lnTo>
                        <a:lnTo>
                          <a:pt x="59" y="19"/>
                        </a:lnTo>
                        <a:lnTo>
                          <a:pt x="59" y="19"/>
                        </a:lnTo>
                        <a:lnTo>
                          <a:pt x="59" y="19"/>
                        </a:lnTo>
                        <a:lnTo>
                          <a:pt x="59" y="21"/>
                        </a:lnTo>
                        <a:lnTo>
                          <a:pt x="59" y="21"/>
                        </a:lnTo>
                        <a:lnTo>
                          <a:pt x="59" y="21"/>
                        </a:lnTo>
                        <a:lnTo>
                          <a:pt x="59" y="21"/>
                        </a:lnTo>
                        <a:lnTo>
                          <a:pt x="61" y="21"/>
                        </a:lnTo>
                        <a:lnTo>
                          <a:pt x="61" y="21"/>
                        </a:lnTo>
                        <a:lnTo>
                          <a:pt x="63" y="21"/>
                        </a:lnTo>
                        <a:lnTo>
                          <a:pt x="63" y="21"/>
                        </a:lnTo>
                        <a:lnTo>
                          <a:pt x="63" y="21"/>
                        </a:lnTo>
                        <a:lnTo>
                          <a:pt x="63" y="23"/>
                        </a:lnTo>
                        <a:lnTo>
                          <a:pt x="65" y="23"/>
                        </a:lnTo>
                        <a:lnTo>
                          <a:pt x="65" y="23"/>
                        </a:lnTo>
                        <a:lnTo>
                          <a:pt x="65" y="23"/>
                        </a:lnTo>
                        <a:lnTo>
                          <a:pt x="65" y="25"/>
                        </a:lnTo>
                        <a:lnTo>
                          <a:pt x="65" y="25"/>
                        </a:lnTo>
                        <a:lnTo>
                          <a:pt x="65" y="25"/>
                        </a:lnTo>
                        <a:lnTo>
                          <a:pt x="65" y="25"/>
                        </a:lnTo>
                        <a:lnTo>
                          <a:pt x="65" y="27"/>
                        </a:lnTo>
                        <a:lnTo>
                          <a:pt x="63" y="27"/>
                        </a:lnTo>
                        <a:lnTo>
                          <a:pt x="63" y="27"/>
                        </a:lnTo>
                        <a:lnTo>
                          <a:pt x="63" y="27"/>
                        </a:lnTo>
                        <a:lnTo>
                          <a:pt x="63" y="27"/>
                        </a:lnTo>
                        <a:lnTo>
                          <a:pt x="61" y="27"/>
                        </a:lnTo>
                        <a:lnTo>
                          <a:pt x="61" y="28"/>
                        </a:lnTo>
                        <a:lnTo>
                          <a:pt x="61" y="28"/>
                        </a:lnTo>
                        <a:lnTo>
                          <a:pt x="59" y="28"/>
                        </a:lnTo>
                        <a:lnTo>
                          <a:pt x="59" y="28"/>
                        </a:lnTo>
                        <a:lnTo>
                          <a:pt x="59" y="28"/>
                        </a:lnTo>
                        <a:lnTo>
                          <a:pt x="59" y="28"/>
                        </a:lnTo>
                        <a:lnTo>
                          <a:pt x="59" y="30"/>
                        </a:lnTo>
                        <a:lnTo>
                          <a:pt x="59" y="30"/>
                        </a:lnTo>
                        <a:lnTo>
                          <a:pt x="59" y="30"/>
                        </a:lnTo>
                        <a:lnTo>
                          <a:pt x="59" y="30"/>
                        </a:lnTo>
                        <a:lnTo>
                          <a:pt x="61" y="30"/>
                        </a:lnTo>
                        <a:lnTo>
                          <a:pt x="61" y="32"/>
                        </a:lnTo>
                        <a:lnTo>
                          <a:pt x="59" y="32"/>
                        </a:lnTo>
                        <a:lnTo>
                          <a:pt x="59" y="32"/>
                        </a:lnTo>
                        <a:lnTo>
                          <a:pt x="59" y="32"/>
                        </a:lnTo>
                        <a:lnTo>
                          <a:pt x="59" y="32"/>
                        </a:lnTo>
                        <a:lnTo>
                          <a:pt x="57" y="32"/>
                        </a:lnTo>
                        <a:lnTo>
                          <a:pt x="57" y="32"/>
                        </a:lnTo>
                        <a:lnTo>
                          <a:pt x="57" y="32"/>
                        </a:lnTo>
                        <a:lnTo>
                          <a:pt x="57" y="34"/>
                        </a:lnTo>
                        <a:lnTo>
                          <a:pt x="55" y="34"/>
                        </a:lnTo>
                        <a:lnTo>
                          <a:pt x="55" y="34"/>
                        </a:lnTo>
                        <a:lnTo>
                          <a:pt x="53" y="34"/>
                        </a:lnTo>
                        <a:lnTo>
                          <a:pt x="53" y="34"/>
                        </a:lnTo>
                        <a:lnTo>
                          <a:pt x="53" y="34"/>
                        </a:lnTo>
                        <a:lnTo>
                          <a:pt x="53" y="34"/>
                        </a:lnTo>
                        <a:lnTo>
                          <a:pt x="51" y="34"/>
                        </a:lnTo>
                        <a:lnTo>
                          <a:pt x="51" y="34"/>
                        </a:lnTo>
                        <a:lnTo>
                          <a:pt x="51" y="34"/>
                        </a:lnTo>
                        <a:lnTo>
                          <a:pt x="51" y="34"/>
                        </a:lnTo>
                        <a:lnTo>
                          <a:pt x="49" y="34"/>
                        </a:lnTo>
                        <a:lnTo>
                          <a:pt x="49" y="34"/>
                        </a:lnTo>
                        <a:lnTo>
                          <a:pt x="49" y="32"/>
                        </a:lnTo>
                        <a:lnTo>
                          <a:pt x="47" y="32"/>
                        </a:lnTo>
                        <a:lnTo>
                          <a:pt x="47" y="34"/>
                        </a:lnTo>
                        <a:lnTo>
                          <a:pt x="49" y="34"/>
                        </a:lnTo>
                        <a:lnTo>
                          <a:pt x="49" y="34"/>
                        </a:lnTo>
                        <a:lnTo>
                          <a:pt x="47" y="34"/>
                        </a:lnTo>
                        <a:lnTo>
                          <a:pt x="47" y="34"/>
                        </a:lnTo>
                        <a:lnTo>
                          <a:pt x="47" y="34"/>
                        </a:lnTo>
                        <a:lnTo>
                          <a:pt x="47" y="34"/>
                        </a:lnTo>
                        <a:lnTo>
                          <a:pt x="47" y="34"/>
                        </a:lnTo>
                        <a:lnTo>
                          <a:pt x="46" y="34"/>
                        </a:lnTo>
                        <a:lnTo>
                          <a:pt x="46" y="34"/>
                        </a:lnTo>
                        <a:lnTo>
                          <a:pt x="46" y="34"/>
                        </a:lnTo>
                        <a:lnTo>
                          <a:pt x="46" y="34"/>
                        </a:lnTo>
                        <a:lnTo>
                          <a:pt x="46" y="36"/>
                        </a:lnTo>
                        <a:lnTo>
                          <a:pt x="46" y="36"/>
                        </a:lnTo>
                        <a:lnTo>
                          <a:pt x="47" y="36"/>
                        </a:lnTo>
                        <a:lnTo>
                          <a:pt x="47" y="38"/>
                        </a:lnTo>
                        <a:lnTo>
                          <a:pt x="47" y="38"/>
                        </a:lnTo>
                        <a:lnTo>
                          <a:pt x="47" y="38"/>
                        </a:lnTo>
                        <a:lnTo>
                          <a:pt x="47" y="38"/>
                        </a:lnTo>
                        <a:lnTo>
                          <a:pt x="47" y="40"/>
                        </a:lnTo>
                        <a:lnTo>
                          <a:pt x="49" y="40"/>
                        </a:lnTo>
                        <a:lnTo>
                          <a:pt x="49" y="40"/>
                        </a:lnTo>
                        <a:lnTo>
                          <a:pt x="49" y="40"/>
                        </a:lnTo>
                        <a:lnTo>
                          <a:pt x="49" y="42"/>
                        </a:lnTo>
                        <a:lnTo>
                          <a:pt x="49" y="42"/>
                        </a:lnTo>
                        <a:lnTo>
                          <a:pt x="49" y="42"/>
                        </a:lnTo>
                        <a:lnTo>
                          <a:pt x="49" y="44"/>
                        </a:lnTo>
                        <a:lnTo>
                          <a:pt x="49" y="44"/>
                        </a:lnTo>
                        <a:lnTo>
                          <a:pt x="49" y="44"/>
                        </a:lnTo>
                        <a:lnTo>
                          <a:pt x="49" y="46"/>
                        </a:lnTo>
                        <a:lnTo>
                          <a:pt x="47" y="46"/>
                        </a:lnTo>
                        <a:lnTo>
                          <a:pt x="47" y="46"/>
                        </a:lnTo>
                        <a:lnTo>
                          <a:pt x="47" y="46"/>
                        </a:lnTo>
                        <a:lnTo>
                          <a:pt x="47" y="48"/>
                        </a:lnTo>
                        <a:lnTo>
                          <a:pt x="47" y="48"/>
                        </a:lnTo>
                        <a:lnTo>
                          <a:pt x="47" y="48"/>
                        </a:lnTo>
                        <a:lnTo>
                          <a:pt x="47" y="50"/>
                        </a:lnTo>
                        <a:lnTo>
                          <a:pt x="47" y="50"/>
                        </a:lnTo>
                        <a:lnTo>
                          <a:pt x="47" y="50"/>
                        </a:lnTo>
                        <a:lnTo>
                          <a:pt x="47" y="50"/>
                        </a:lnTo>
                        <a:lnTo>
                          <a:pt x="46" y="50"/>
                        </a:lnTo>
                        <a:lnTo>
                          <a:pt x="46" y="50"/>
                        </a:lnTo>
                        <a:lnTo>
                          <a:pt x="46" y="50"/>
                        </a:lnTo>
                        <a:lnTo>
                          <a:pt x="44" y="50"/>
                        </a:lnTo>
                        <a:lnTo>
                          <a:pt x="44" y="50"/>
                        </a:lnTo>
                        <a:lnTo>
                          <a:pt x="44" y="51"/>
                        </a:lnTo>
                        <a:lnTo>
                          <a:pt x="44" y="51"/>
                        </a:lnTo>
                        <a:lnTo>
                          <a:pt x="46" y="51"/>
                        </a:lnTo>
                        <a:lnTo>
                          <a:pt x="46" y="51"/>
                        </a:lnTo>
                        <a:lnTo>
                          <a:pt x="46" y="51"/>
                        </a:lnTo>
                        <a:lnTo>
                          <a:pt x="47" y="51"/>
                        </a:lnTo>
                        <a:lnTo>
                          <a:pt x="47" y="53"/>
                        </a:lnTo>
                        <a:lnTo>
                          <a:pt x="47" y="53"/>
                        </a:lnTo>
                        <a:lnTo>
                          <a:pt x="47" y="53"/>
                        </a:lnTo>
                        <a:lnTo>
                          <a:pt x="47" y="55"/>
                        </a:lnTo>
                        <a:lnTo>
                          <a:pt x="47" y="55"/>
                        </a:lnTo>
                        <a:lnTo>
                          <a:pt x="46" y="55"/>
                        </a:lnTo>
                        <a:lnTo>
                          <a:pt x="46" y="55"/>
                        </a:lnTo>
                        <a:lnTo>
                          <a:pt x="46" y="57"/>
                        </a:lnTo>
                        <a:lnTo>
                          <a:pt x="46" y="57"/>
                        </a:lnTo>
                        <a:lnTo>
                          <a:pt x="44" y="57"/>
                        </a:lnTo>
                        <a:lnTo>
                          <a:pt x="44" y="57"/>
                        </a:lnTo>
                        <a:lnTo>
                          <a:pt x="44" y="57"/>
                        </a:lnTo>
                        <a:lnTo>
                          <a:pt x="42" y="57"/>
                        </a:lnTo>
                        <a:lnTo>
                          <a:pt x="42" y="55"/>
                        </a:lnTo>
                        <a:lnTo>
                          <a:pt x="42" y="55"/>
                        </a:lnTo>
                        <a:lnTo>
                          <a:pt x="42" y="57"/>
                        </a:lnTo>
                        <a:lnTo>
                          <a:pt x="42" y="57"/>
                        </a:lnTo>
                        <a:lnTo>
                          <a:pt x="42" y="55"/>
                        </a:lnTo>
                        <a:lnTo>
                          <a:pt x="40" y="55"/>
                        </a:lnTo>
                        <a:lnTo>
                          <a:pt x="40" y="55"/>
                        </a:lnTo>
                        <a:lnTo>
                          <a:pt x="40" y="55"/>
                        </a:lnTo>
                        <a:lnTo>
                          <a:pt x="40" y="53"/>
                        </a:lnTo>
                        <a:lnTo>
                          <a:pt x="40" y="53"/>
                        </a:lnTo>
                        <a:lnTo>
                          <a:pt x="42" y="53"/>
                        </a:lnTo>
                        <a:lnTo>
                          <a:pt x="42" y="53"/>
                        </a:lnTo>
                        <a:lnTo>
                          <a:pt x="42" y="53"/>
                        </a:lnTo>
                        <a:lnTo>
                          <a:pt x="42" y="51"/>
                        </a:lnTo>
                        <a:lnTo>
                          <a:pt x="42" y="51"/>
                        </a:lnTo>
                        <a:lnTo>
                          <a:pt x="42" y="50"/>
                        </a:lnTo>
                        <a:lnTo>
                          <a:pt x="42" y="50"/>
                        </a:lnTo>
                        <a:lnTo>
                          <a:pt x="42" y="50"/>
                        </a:lnTo>
                        <a:lnTo>
                          <a:pt x="44" y="50"/>
                        </a:lnTo>
                        <a:lnTo>
                          <a:pt x="44" y="50"/>
                        </a:lnTo>
                        <a:lnTo>
                          <a:pt x="44" y="48"/>
                        </a:lnTo>
                        <a:lnTo>
                          <a:pt x="42" y="48"/>
                        </a:lnTo>
                        <a:lnTo>
                          <a:pt x="42" y="48"/>
                        </a:lnTo>
                        <a:lnTo>
                          <a:pt x="42" y="48"/>
                        </a:lnTo>
                        <a:lnTo>
                          <a:pt x="40" y="48"/>
                        </a:lnTo>
                        <a:lnTo>
                          <a:pt x="40" y="48"/>
                        </a:lnTo>
                        <a:lnTo>
                          <a:pt x="40" y="48"/>
                        </a:lnTo>
                        <a:lnTo>
                          <a:pt x="38" y="48"/>
                        </a:lnTo>
                        <a:lnTo>
                          <a:pt x="38" y="46"/>
                        </a:lnTo>
                        <a:lnTo>
                          <a:pt x="38" y="46"/>
                        </a:lnTo>
                        <a:lnTo>
                          <a:pt x="38" y="46"/>
                        </a:lnTo>
                        <a:lnTo>
                          <a:pt x="38" y="46"/>
                        </a:lnTo>
                        <a:lnTo>
                          <a:pt x="36" y="46"/>
                        </a:lnTo>
                        <a:lnTo>
                          <a:pt x="36" y="46"/>
                        </a:lnTo>
                        <a:lnTo>
                          <a:pt x="36" y="46"/>
                        </a:lnTo>
                        <a:lnTo>
                          <a:pt x="36" y="46"/>
                        </a:lnTo>
                        <a:lnTo>
                          <a:pt x="36" y="46"/>
                        </a:lnTo>
                        <a:lnTo>
                          <a:pt x="34" y="46"/>
                        </a:lnTo>
                        <a:lnTo>
                          <a:pt x="34" y="46"/>
                        </a:lnTo>
                        <a:lnTo>
                          <a:pt x="34" y="46"/>
                        </a:lnTo>
                        <a:lnTo>
                          <a:pt x="32" y="46"/>
                        </a:lnTo>
                        <a:lnTo>
                          <a:pt x="32" y="46"/>
                        </a:lnTo>
                        <a:lnTo>
                          <a:pt x="32" y="46"/>
                        </a:lnTo>
                        <a:lnTo>
                          <a:pt x="32" y="44"/>
                        </a:lnTo>
                        <a:lnTo>
                          <a:pt x="32" y="44"/>
                        </a:lnTo>
                        <a:lnTo>
                          <a:pt x="30" y="44"/>
                        </a:lnTo>
                        <a:lnTo>
                          <a:pt x="30" y="44"/>
                        </a:lnTo>
                        <a:lnTo>
                          <a:pt x="30" y="44"/>
                        </a:lnTo>
                        <a:lnTo>
                          <a:pt x="30" y="42"/>
                        </a:lnTo>
                        <a:lnTo>
                          <a:pt x="30" y="42"/>
                        </a:lnTo>
                        <a:lnTo>
                          <a:pt x="30" y="42"/>
                        </a:lnTo>
                        <a:lnTo>
                          <a:pt x="28" y="42"/>
                        </a:lnTo>
                        <a:lnTo>
                          <a:pt x="28" y="42"/>
                        </a:lnTo>
                        <a:lnTo>
                          <a:pt x="28" y="42"/>
                        </a:lnTo>
                        <a:lnTo>
                          <a:pt x="26" y="42"/>
                        </a:lnTo>
                        <a:lnTo>
                          <a:pt x="26" y="42"/>
                        </a:lnTo>
                        <a:lnTo>
                          <a:pt x="26" y="42"/>
                        </a:lnTo>
                        <a:lnTo>
                          <a:pt x="26" y="42"/>
                        </a:lnTo>
                        <a:lnTo>
                          <a:pt x="26" y="42"/>
                        </a:lnTo>
                        <a:lnTo>
                          <a:pt x="24" y="42"/>
                        </a:lnTo>
                        <a:lnTo>
                          <a:pt x="24" y="42"/>
                        </a:lnTo>
                        <a:lnTo>
                          <a:pt x="24" y="42"/>
                        </a:lnTo>
                        <a:lnTo>
                          <a:pt x="24" y="42"/>
                        </a:lnTo>
                        <a:lnTo>
                          <a:pt x="23" y="42"/>
                        </a:lnTo>
                        <a:lnTo>
                          <a:pt x="23" y="42"/>
                        </a:lnTo>
                        <a:lnTo>
                          <a:pt x="23" y="42"/>
                        </a:lnTo>
                        <a:lnTo>
                          <a:pt x="21" y="42"/>
                        </a:lnTo>
                        <a:lnTo>
                          <a:pt x="21" y="42"/>
                        </a:lnTo>
                        <a:lnTo>
                          <a:pt x="21" y="42"/>
                        </a:lnTo>
                        <a:lnTo>
                          <a:pt x="21" y="42"/>
                        </a:lnTo>
                        <a:lnTo>
                          <a:pt x="21" y="42"/>
                        </a:lnTo>
                        <a:lnTo>
                          <a:pt x="21" y="42"/>
                        </a:lnTo>
                        <a:lnTo>
                          <a:pt x="19" y="42"/>
                        </a:lnTo>
                        <a:lnTo>
                          <a:pt x="19" y="42"/>
                        </a:lnTo>
                        <a:lnTo>
                          <a:pt x="17" y="42"/>
                        </a:lnTo>
                        <a:lnTo>
                          <a:pt x="17" y="42"/>
                        </a:lnTo>
                        <a:lnTo>
                          <a:pt x="19" y="42"/>
                        </a:lnTo>
                        <a:lnTo>
                          <a:pt x="19" y="44"/>
                        </a:lnTo>
                        <a:lnTo>
                          <a:pt x="17" y="44"/>
                        </a:lnTo>
                        <a:lnTo>
                          <a:pt x="17" y="44"/>
                        </a:lnTo>
                        <a:lnTo>
                          <a:pt x="17" y="44"/>
                        </a:lnTo>
                        <a:lnTo>
                          <a:pt x="15" y="44"/>
                        </a:lnTo>
                        <a:lnTo>
                          <a:pt x="15" y="44"/>
                        </a:lnTo>
                        <a:lnTo>
                          <a:pt x="15" y="44"/>
                        </a:lnTo>
                        <a:lnTo>
                          <a:pt x="15" y="46"/>
                        </a:lnTo>
                        <a:lnTo>
                          <a:pt x="15" y="46"/>
                        </a:lnTo>
                        <a:lnTo>
                          <a:pt x="13" y="46"/>
                        </a:lnTo>
                        <a:lnTo>
                          <a:pt x="13" y="46"/>
                        </a:lnTo>
                        <a:lnTo>
                          <a:pt x="13" y="46"/>
                        </a:lnTo>
                        <a:lnTo>
                          <a:pt x="11" y="46"/>
                        </a:lnTo>
                        <a:lnTo>
                          <a:pt x="11" y="46"/>
                        </a:lnTo>
                        <a:lnTo>
                          <a:pt x="11" y="48"/>
                        </a:lnTo>
                        <a:lnTo>
                          <a:pt x="11" y="48"/>
                        </a:lnTo>
                        <a:lnTo>
                          <a:pt x="9" y="48"/>
                        </a:lnTo>
                        <a:lnTo>
                          <a:pt x="9" y="48"/>
                        </a:lnTo>
                        <a:lnTo>
                          <a:pt x="9" y="48"/>
                        </a:lnTo>
                        <a:lnTo>
                          <a:pt x="7" y="48"/>
                        </a:lnTo>
                        <a:lnTo>
                          <a:pt x="7" y="46"/>
                        </a:lnTo>
                        <a:lnTo>
                          <a:pt x="7" y="46"/>
                        </a:lnTo>
                        <a:lnTo>
                          <a:pt x="7" y="46"/>
                        </a:lnTo>
                        <a:lnTo>
                          <a:pt x="5" y="46"/>
                        </a:lnTo>
                        <a:lnTo>
                          <a:pt x="5" y="46"/>
                        </a:lnTo>
                        <a:lnTo>
                          <a:pt x="5" y="46"/>
                        </a:lnTo>
                        <a:lnTo>
                          <a:pt x="3" y="46"/>
                        </a:lnTo>
                        <a:lnTo>
                          <a:pt x="3" y="46"/>
                        </a:lnTo>
                        <a:lnTo>
                          <a:pt x="3" y="46"/>
                        </a:lnTo>
                        <a:lnTo>
                          <a:pt x="3" y="46"/>
                        </a:lnTo>
                        <a:lnTo>
                          <a:pt x="2" y="46"/>
                        </a:lnTo>
                        <a:lnTo>
                          <a:pt x="2" y="46"/>
                        </a:lnTo>
                        <a:lnTo>
                          <a:pt x="0" y="46"/>
                        </a:lnTo>
                        <a:lnTo>
                          <a:pt x="0" y="46"/>
                        </a:lnTo>
                        <a:lnTo>
                          <a:pt x="0" y="44"/>
                        </a:lnTo>
                        <a:lnTo>
                          <a:pt x="0" y="44"/>
                        </a:lnTo>
                        <a:lnTo>
                          <a:pt x="0" y="44"/>
                        </a:lnTo>
                        <a:lnTo>
                          <a:pt x="0" y="42"/>
                        </a:lnTo>
                        <a:lnTo>
                          <a:pt x="0" y="42"/>
                        </a:lnTo>
                        <a:lnTo>
                          <a:pt x="2" y="42"/>
                        </a:lnTo>
                        <a:lnTo>
                          <a:pt x="2" y="42"/>
                        </a:lnTo>
                        <a:lnTo>
                          <a:pt x="3" y="42"/>
                        </a:lnTo>
                        <a:lnTo>
                          <a:pt x="3" y="42"/>
                        </a:lnTo>
                        <a:lnTo>
                          <a:pt x="3" y="42"/>
                        </a:lnTo>
                        <a:lnTo>
                          <a:pt x="3" y="42"/>
                        </a:lnTo>
                        <a:lnTo>
                          <a:pt x="2" y="42"/>
                        </a:lnTo>
                        <a:lnTo>
                          <a:pt x="2" y="42"/>
                        </a:lnTo>
                        <a:lnTo>
                          <a:pt x="2" y="42"/>
                        </a:lnTo>
                        <a:lnTo>
                          <a:pt x="2" y="40"/>
                        </a:lnTo>
                        <a:lnTo>
                          <a:pt x="2" y="40"/>
                        </a:lnTo>
                        <a:lnTo>
                          <a:pt x="2" y="40"/>
                        </a:lnTo>
                        <a:lnTo>
                          <a:pt x="3" y="40"/>
                        </a:lnTo>
                        <a:lnTo>
                          <a:pt x="3" y="38"/>
                        </a:lnTo>
                        <a:lnTo>
                          <a:pt x="3" y="38"/>
                        </a:lnTo>
                        <a:lnTo>
                          <a:pt x="3" y="38"/>
                        </a:lnTo>
                        <a:lnTo>
                          <a:pt x="5" y="38"/>
                        </a:lnTo>
                        <a:lnTo>
                          <a:pt x="5" y="38"/>
                        </a:lnTo>
                        <a:lnTo>
                          <a:pt x="5" y="38"/>
                        </a:lnTo>
                        <a:lnTo>
                          <a:pt x="5" y="36"/>
                        </a:lnTo>
                        <a:lnTo>
                          <a:pt x="5" y="36"/>
                        </a:lnTo>
                        <a:lnTo>
                          <a:pt x="5" y="36"/>
                        </a:lnTo>
                        <a:lnTo>
                          <a:pt x="7" y="36"/>
                        </a:lnTo>
                        <a:lnTo>
                          <a:pt x="7" y="36"/>
                        </a:lnTo>
                        <a:lnTo>
                          <a:pt x="7" y="34"/>
                        </a:lnTo>
                        <a:lnTo>
                          <a:pt x="9" y="34"/>
                        </a:lnTo>
                        <a:lnTo>
                          <a:pt x="9" y="34"/>
                        </a:lnTo>
                        <a:lnTo>
                          <a:pt x="9" y="34"/>
                        </a:lnTo>
                        <a:lnTo>
                          <a:pt x="9" y="34"/>
                        </a:lnTo>
                        <a:lnTo>
                          <a:pt x="9" y="34"/>
                        </a:lnTo>
                        <a:lnTo>
                          <a:pt x="11" y="34"/>
                        </a:lnTo>
                        <a:lnTo>
                          <a:pt x="11" y="34"/>
                        </a:lnTo>
                        <a:lnTo>
                          <a:pt x="11" y="32"/>
                        </a:lnTo>
                        <a:lnTo>
                          <a:pt x="11" y="32"/>
                        </a:lnTo>
                        <a:lnTo>
                          <a:pt x="11" y="30"/>
                        </a:lnTo>
                        <a:lnTo>
                          <a:pt x="11" y="30"/>
                        </a:lnTo>
                        <a:lnTo>
                          <a:pt x="13" y="30"/>
                        </a:lnTo>
                        <a:lnTo>
                          <a:pt x="13" y="30"/>
                        </a:lnTo>
                        <a:lnTo>
                          <a:pt x="13" y="30"/>
                        </a:lnTo>
                        <a:lnTo>
                          <a:pt x="15" y="30"/>
                        </a:lnTo>
                        <a:lnTo>
                          <a:pt x="15" y="28"/>
                        </a:lnTo>
                        <a:lnTo>
                          <a:pt x="15" y="28"/>
                        </a:lnTo>
                        <a:lnTo>
                          <a:pt x="15" y="28"/>
                        </a:lnTo>
                        <a:lnTo>
                          <a:pt x="15" y="28"/>
                        </a:lnTo>
                        <a:lnTo>
                          <a:pt x="17" y="28"/>
                        </a:lnTo>
                        <a:lnTo>
                          <a:pt x="17" y="27"/>
                        </a:lnTo>
                        <a:lnTo>
                          <a:pt x="17" y="27"/>
                        </a:lnTo>
                        <a:lnTo>
                          <a:pt x="17" y="27"/>
                        </a:lnTo>
                        <a:lnTo>
                          <a:pt x="17" y="27"/>
                        </a:lnTo>
                        <a:lnTo>
                          <a:pt x="17" y="25"/>
                        </a:lnTo>
                        <a:lnTo>
                          <a:pt x="19" y="25"/>
                        </a:lnTo>
                        <a:lnTo>
                          <a:pt x="19" y="25"/>
                        </a:lnTo>
                        <a:lnTo>
                          <a:pt x="19" y="25"/>
                        </a:lnTo>
                        <a:lnTo>
                          <a:pt x="19" y="25"/>
                        </a:lnTo>
                        <a:lnTo>
                          <a:pt x="21" y="25"/>
                        </a:lnTo>
                        <a:lnTo>
                          <a:pt x="21" y="23"/>
                        </a:lnTo>
                        <a:lnTo>
                          <a:pt x="21" y="23"/>
                        </a:lnTo>
                        <a:lnTo>
                          <a:pt x="21" y="23"/>
                        </a:lnTo>
                        <a:lnTo>
                          <a:pt x="21" y="21"/>
                        </a:lnTo>
                        <a:lnTo>
                          <a:pt x="21" y="21"/>
                        </a:lnTo>
                        <a:lnTo>
                          <a:pt x="21" y="21"/>
                        </a:lnTo>
                        <a:lnTo>
                          <a:pt x="21" y="19"/>
                        </a:lnTo>
                        <a:lnTo>
                          <a:pt x="21" y="19"/>
                        </a:lnTo>
                        <a:lnTo>
                          <a:pt x="21" y="17"/>
                        </a:lnTo>
                        <a:lnTo>
                          <a:pt x="23" y="17"/>
                        </a:lnTo>
                        <a:lnTo>
                          <a:pt x="23" y="17"/>
                        </a:lnTo>
                        <a:lnTo>
                          <a:pt x="23" y="17"/>
                        </a:lnTo>
                        <a:lnTo>
                          <a:pt x="23" y="15"/>
                        </a:lnTo>
                        <a:lnTo>
                          <a:pt x="23" y="15"/>
                        </a:lnTo>
                        <a:lnTo>
                          <a:pt x="23" y="15"/>
                        </a:lnTo>
                        <a:lnTo>
                          <a:pt x="23" y="13"/>
                        </a:lnTo>
                        <a:lnTo>
                          <a:pt x="23" y="13"/>
                        </a:lnTo>
                        <a:lnTo>
                          <a:pt x="24" y="13"/>
                        </a:lnTo>
                        <a:lnTo>
                          <a:pt x="24" y="11"/>
                        </a:lnTo>
                        <a:lnTo>
                          <a:pt x="24" y="11"/>
                        </a:lnTo>
                        <a:lnTo>
                          <a:pt x="24" y="9"/>
                        </a:lnTo>
                        <a:lnTo>
                          <a:pt x="24" y="9"/>
                        </a:lnTo>
                        <a:lnTo>
                          <a:pt x="24" y="9"/>
                        </a:lnTo>
                        <a:lnTo>
                          <a:pt x="24" y="7"/>
                        </a:lnTo>
                        <a:lnTo>
                          <a:pt x="24" y="7"/>
                        </a:lnTo>
                        <a:lnTo>
                          <a:pt x="24" y="7"/>
                        </a:lnTo>
                        <a:lnTo>
                          <a:pt x="24" y="7"/>
                        </a:lnTo>
                        <a:lnTo>
                          <a:pt x="24" y="5"/>
                        </a:lnTo>
                        <a:lnTo>
                          <a:pt x="26" y="5"/>
                        </a:lnTo>
                        <a:lnTo>
                          <a:pt x="26" y="5"/>
                        </a:lnTo>
                        <a:lnTo>
                          <a:pt x="26" y="5"/>
                        </a:lnTo>
                        <a:lnTo>
                          <a:pt x="26" y="5"/>
                        </a:lnTo>
                        <a:lnTo>
                          <a:pt x="26" y="4"/>
                        </a:lnTo>
                        <a:lnTo>
                          <a:pt x="28" y="4"/>
                        </a:lnTo>
                        <a:lnTo>
                          <a:pt x="28" y="4"/>
                        </a:lnTo>
                        <a:lnTo>
                          <a:pt x="28" y="4"/>
                        </a:lnTo>
                        <a:lnTo>
                          <a:pt x="30" y="4"/>
                        </a:lnTo>
                        <a:lnTo>
                          <a:pt x="30" y="4"/>
                        </a:lnTo>
                        <a:lnTo>
                          <a:pt x="30" y="4"/>
                        </a:lnTo>
                        <a:lnTo>
                          <a:pt x="30" y="2"/>
                        </a:lnTo>
                        <a:lnTo>
                          <a:pt x="32" y="2"/>
                        </a:lnTo>
                        <a:lnTo>
                          <a:pt x="32" y="2"/>
                        </a:lnTo>
                        <a:lnTo>
                          <a:pt x="32" y="2"/>
                        </a:lnTo>
                        <a:lnTo>
                          <a:pt x="32" y="2"/>
                        </a:lnTo>
                        <a:lnTo>
                          <a:pt x="34" y="2"/>
                        </a:lnTo>
                        <a:lnTo>
                          <a:pt x="34" y="2"/>
                        </a:lnTo>
                        <a:lnTo>
                          <a:pt x="34" y="2"/>
                        </a:lnTo>
                        <a:lnTo>
                          <a:pt x="36" y="2"/>
                        </a:lnTo>
                        <a:lnTo>
                          <a:pt x="36" y="2"/>
                        </a:lnTo>
                        <a:lnTo>
                          <a:pt x="36" y="2"/>
                        </a:lnTo>
                        <a:lnTo>
                          <a:pt x="38" y="2"/>
                        </a:lnTo>
                        <a:lnTo>
                          <a:pt x="38" y="2"/>
                        </a:lnTo>
                        <a:lnTo>
                          <a:pt x="38" y="2"/>
                        </a:lnTo>
                        <a:lnTo>
                          <a:pt x="38" y="0"/>
                        </a:lnTo>
                        <a:lnTo>
                          <a:pt x="40" y="0"/>
                        </a:lnTo>
                        <a:lnTo>
                          <a:pt x="40" y="0"/>
                        </a:lnTo>
                        <a:lnTo>
                          <a:pt x="42" y="0"/>
                        </a:lnTo>
                        <a:lnTo>
                          <a:pt x="42" y="0"/>
                        </a:lnTo>
                        <a:lnTo>
                          <a:pt x="42" y="0"/>
                        </a:lnTo>
                        <a:lnTo>
                          <a:pt x="44" y="0"/>
                        </a:lnTo>
                        <a:lnTo>
                          <a:pt x="44" y="0"/>
                        </a:lnTo>
                        <a:lnTo>
                          <a:pt x="44" y="0"/>
                        </a:lnTo>
                        <a:lnTo>
                          <a:pt x="46" y="0"/>
                        </a:lnTo>
                        <a:lnTo>
                          <a:pt x="46" y="0"/>
                        </a:lnTo>
                        <a:lnTo>
                          <a:pt x="46" y="2"/>
                        </a:lnTo>
                        <a:lnTo>
                          <a:pt x="46" y="2"/>
                        </a:lnTo>
                        <a:lnTo>
                          <a:pt x="47" y="2"/>
                        </a:lnTo>
                        <a:lnTo>
                          <a:pt x="47" y="2"/>
                        </a:lnTo>
                        <a:lnTo>
                          <a:pt x="47" y="0"/>
                        </a:lnTo>
                        <a:lnTo>
                          <a:pt x="47" y="0"/>
                        </a:lnTo>
                        <a:lnTo>
                          <a:pt x="47" y="2"/>
                        </a:lnTo>
                        <a:lnTo>
                          <a:pt x="47" y="2"/>
                        </a:lnTo>
                        <a:lnTo>
                          <a:pt x="47" y="2"/>
                        </a:lnTo>
                        <a:lnTo>
                          <a:pt x="47" y="2"/>
                        </a:lnTo>
                        <a:lnTo>
                          <a:pt x="47" y="0"/>
                        </a:lnTo>
                        <a:lnTo>
                          <a:pt x="47" y="0"/>
                        </a:lnTo>
                        <a:lnTo>
                          <a:pt x="49" y="0"/>
                        </a:lnTo>
                        <a:lnTo>
                          <a:pt x="49" y="0"/>
                        </a:lnTo>
                        <a:lnTo>
                          <a:pt x="51" y="0"/>
                        </a:lnTo>
                        <a:lnTo>
                          <a:pt x="51" y="0"/>
                        </a:lnTo>
                        <a:lnTo>
                          <a:pt x="51" y="0"/>
                        </a:lnTo>
                        <a:lnTo>
                          <a:pt x="53" y="0"/>
                        </a:lnTo>
                        <a:lnTo>
                          <a:pt x="53" y="0"/>
                        </a:lnTo>
                        <a:lnTo>
                          <a:pt x="51" y="0"/>
                        </a:lnTo>
                        <a:lnTo>
                          <a:pt x="51" y="2"/>
                        </a:lnTo>
                        <a:lnTo>
                          <a:pt x="51" y="2"/>
                        </a:lnTo>
                        <a:lnTo>
                          <a:pt x="51" y="2"/>
                        </a:lnTo>
                        <a:lnTo>
                          <a:pt x="51" y="2"/>
                        </a:lnTo>
                        <a:lnTo>
                          <a:pt x="53" y="2"/>
                        </a:lnTo>
                        <a:lnTo>
                          <a:pt x="53" y="2"/>
                        </a:lnTo>
                        <a:lnTo>
                          <a:pt x="53" y="2"/>
                        </a:lnTo>
                        <a:lnTo>
                          <a:pt x="53" y="2"/>
                        </a:lnTo>
                        <a:lnTo>
                          <a:pt x="55" y="2"/>
                        </a:lnTo>
                        <a:lnTo>
                          <a:pt x="55" y="2"/>
                        </a:lnTo>
                        <a:lnTo>
                          <a:pt x="57" y="2"/>
                        </a:lnTo>
                        <a:lnTo>
                          <a:pt x="57" y="2"/>
                        </a:lnTo>
                        <a:lnTo>
                          <a:pt x="5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1" name="Freeform 634">
                    <a:extLst>
                      <a:ext uri="{FF2B5EF4-FFF2-40B4-BE49-F238E27FC236}">
                        <a16:creationId xmlns:a16="http://schemas.microsoft.com/office/drawing/2014/main" id="{4A1F4921-F525-4743-86D5-9D66E2A0D111}"/>
                      </a:ext>
                    </a:extLst>
                  </p:cNvPr>
                  <p:cNvSpPr>
                    <a:spLocks/>
                  </p:cNvSpPr>
                  <p:nvPr/>
                </p:nvSpPr>
                <p:spPr bwMode="auto">
                  <a:xfrm>
                    <a:off x="10709" y="1814"/>
                    <a:ext cx="67" cy="57"/>
                  </a:xfrm>
                  <a:custGeom>
                    <a:avLst/>
                    <a:gdLst>
                      <a:gd name="T0" fmla="*/ 61 w 67"/>
                      <a:gd name="T1" fmla="*/ 0 h 57"/>
                      <a:gd name="T2" fmla="*/ 63 w 67"/>
                      <a:gd name="T3" fmla="*/ 4 h 57"/>
                      <a:gd name="T4" fmla="*/ 67 w 67"/>
                      <a:gd name="T5" fmla="*/ 5 h 57"/>
                      <a:gd name="T6" fmla="*/ 67 w 67"/>
                      <a:gd name="T7" fmla="*/ 9 h 57"/>
                      <a:gd name="T8" fmla="*/ 65 w 67"/>
                      <a:gd name="T9" fmla="*/ 13 h 57"/>
                      <a:gd name="T10" fmla="*/ 65 w 67"/>
                      <a:gd name="T11" fmla="*/ 17 h 57"/>
                      <a:gd name="T12" fmla="*/ 59 w 67"/>
                      <a:gd name="T13" fmla="*/ 17 h 57"/>
                      <a:gd name="T14" fmla="*/ 59 w 67"/>
                      <a:gd name="T15" fmla="*/ 19 h 57"/>
                      <a:gd name="T16" fmla="*/ 63 w 67"/>
                      <a:gd name="T17" fmla="*/ 21 h 57"/>
                      <a:gd name="T18" fmla="*/ 65 w 67"/>
                      <a:gd name="T19" fmla="*/ 25 h 57"/>
                      <a:gd name="T20" fmla="*/ 63 w 67"/>
                      <a:gd name="T21" fmla="*/ 27 h 57"/>
                      <a:gd name="T22" fmla="*/ 59 w 67"/>
                      <a:gd name="T23" fmla="*/ 28 h 57"/>
                      <a:gd name="T24" fmla="*/ 61 w 67"/>
                      <a:gd name="T25" fmla="*/ 32 h 57"/>
                      <a:gd name="T26" fmla="*/ 57 w 67"/>
                      <a:gd name="T27" fmla="*/ 32 h 57"/>
                      <a:gd name="T28" fmla="*/ 53 w 67"/>
                      <a:gd name="T29" fmla="*/ 34 h 57"/>
                      <a:gd name="T30" fmla="*/ 49 w 67"/>
                      <a:gd name="T31" fmla="*/ 32 h 57"/>
                      <a:gd name="T32" fmla="*/ 47 w 67"/>
                      <a:gd name="T33" fmla="*/ 34 h 57"/>
                      <a:gd name="T34" fmla="*/ 46 w 67"/>
                      <a:gd name="T35" fmla="*/ 36 h 57"/>
                      <a:gd name="T36" fmla="*/ 47 w 67"/>
                      <a:gd name="T37" fmla="*/ 40 h 57"/>
                      <a:gd name="T38" fmla="*/ 49 w 67"/>
                      <a:gd name="T39" fmla="*/ 44 h 57"/>
                      <a:gd name="T40" fmla="*/ 47 w 67"/>
                      <a:gd name="T41" fmla="*/ 48 h 57"/>
                      <a:gd name="T42" fmla="*/ 46 w 67"/>
                      <a:gd name="T43" fmla="*/ 50 h 57"/>
                      <a:gd name="T44" fmla="*/ 46 w 67"/>
                      <a:gd name="T45" fmla="*/ 51 h 57"/>
                      <a:gd name="T46" fmla="*/ 47 w 67"/>
                      <a:gd name="T47" fmla="*/ 55 h 57"/>
                      <a:gd name="T48" fmla="*/ 44 w 67"/>
                      <a:gd name="T49" fmla="*/ 57 h 57"/>
                      <a:gd name="T50" fmla="*/ 42 w 67"/>
                      <a:gd name="T51" fmla="*/ 55 h 57"/>
                      <a:gd name="T52" fmla="*/ 42 w 67"/>
                      <a:gd name="T53" fmla="*/ 53 h 57"/>
                      <a:gd name="T54" fmla="*/ 44 w 67"/>
                      <a:gd name="T55" fmla="*/ 50 h 57"/>
                      <a:gd name="T56" fmla="*/ 40 w 67"/>
                      <a:gd name="T57" fmla="*/ 48 h 57"/>
                      <a:gd name="T58" fmla="*/ 36 w 67"/>
                      <a:gd name="T59" fmla="*/ 46 h 57"/>
                      <a:gd name="T60" fmla="*/ 34 w 67"/>
                      <a:gd name="T61" fmla="*/ 46 h 57"/>
                      <a:gd name="T62" fmla="*/ 30 w 67"/>
                      <a:gd name="T63" fmla="*/ 44 h 57"/>
                      <a:gd name="T64" fmla="*/ 28 w 67"/>
                      <a:gd name="T65" fmla="*/ 42 h 57"/>
                      <a:gd name="T66" fmla="*/ 24 w 67"/>
                      <a:gd name="T67" fmla="*/ 42 h 57"/>
                      <a:gd name="T68" fmla="*/ 21 w 67"/>
                      <a:gd name="T69" fmla="*/ 42 h 57"/>
                      <a:gd name="T70" fmla="*/ 17 w 67"/>
                      <a:gd name="T71" fmla="*/ 42 h 57"/>
                      <a:gd name="T72" fmla="*/ 15 w 67"/>
                      <a:gd name="T73" fmla="*/ 44 h 57"/>
                      <a:gd name="T74" fmla="*/ 13 w 67"/>
                      <a:gd name="T75" fmla="*/ 46 h 57"/>
                      <a:gd name="T76" fmla="*/ 9 w 67"/>
                      <a:gd name="T77" fmla="*/ 48 h 57"/>
                      <a:gd name="T78" fmla="*/ 5 w 67"/>
                      <a:gd name="T79" fmla="*/ 46 h 57"/>
                      <a:gd name="T80" fmla="*/ 0 w 67"/>
                      <a:gd name="T81" fmla="*/ 46 h 57"/>
                      <a:gd name="T82" fmla="*/ 2 w 67"/>
                      <a:gd name="T83" fmla="*/ 42 h 57"/>
                      <a:gd name="T84" fmla="*/ 2 w 67"/>
                      <a:gd name="T85" fmla="*/ 42 h 57"/>
                      <a:gd name="T86" fmla="*/ 3 w 67"/>
                      <a:gd name="T87" fmla="*/ 38 h 57"/>
                      <a:gd name="T88" fmla="*/ 5 w 67"/>
                      <a:gd name="T89" fmla="*/ 36 h 57"/>
                      <a:gd name="T90" fmla="*/ 9 w 67"/>
                      <a:gd name="T91" fmla="*/ 34 h 57"/>
                      <a:gd name="T92" fmla="*/ 11 w 67"/>
                      <a:gd name="T93" fmla="*/ 30 h 57"/>
                      <a:gd name="T94" fmla="*/ 15 w 67"/>
                      <a:gd name="T95" fmla="*/ 28 h 57"/>
                      <a:gd name="T96" fmla="*/ 17 w 67"/>
                      <a:gd name="T97" fmla="*/ 25 h 57"/>
                      <a:gd name="T98" fmla="*/ 21 w 67"/>
                      <a:gd name="T99" fmla="*/ 23 h 57"/>
                      <a:gd name="T100" fmla="*/ 21 w 67"/>
                      <a:gd name="T101" fmla="*/ 17 h 57"/>
                      <a:gd name="T102" fmla="*/ 23 w 67"/>
                      <a:gd name="T103" fmla="*/ 13 h 57"/>
                      <a:gd name="T104" fmla="*/ 24 w 67"/>
                      <a:gd name="T105" fmla="*/ 9 h 57"/>
                      <a:gd name="T106" fmla="*/ 26 w 67"/>
                      <a:gd name="T107" fmla="*/ 5 h 57"/>
                      <a:gd name="T108" fmla="*/ 30 w 67"/>
                      <a:gd name="T109" fmla="*/ 4 h 57"/>
                      <a:gd name="T110" fmla="*/ 32 w 67"/>
                      <a:gd name="T111" fmla="*/ 2 h 57"/>
                      <a:gd name="T112" fmla="*/ 38 w 67"/>
                      <a:gd name="T113" fmla="*/ 2 h 57"/>
                      <a:gd name="T114" fmla="*/ 42 w 67"/>
                      <a:gd name="T115" fmla="*/ 0 h 57"/>
                      <a:gd name="T116" fmla="*/ 46 w 67"/>
                      <a:gd name="T117" fmla="*/ 2 h 57"/>
                      <a:gd name="T118" fmla="*/ 47 w 67"/>
                      <a:gd name="T119" fmla="*/ 2 h 57"/>
                      <a:gd name="T120" fmla="*/ 51 w 67"/>
                      <a:gd name="T121" fmla="*/ 0 h 57"/>
                      <a:gd name="T122" fmla="*/ 51 w 67"/>
                      <a:gd name="T123" fmla="*/ 2 h 57"/>
                      <a:gd name="T124" fmla="*/ 55 w 67"/>
                      <a:gd name="T125" fmla="*/ 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 h="57">
                        <a:moveTo>
                          <a:pt x="57" y="0"/>
                        </a:moveTo>
                        <a:lnTo>
                          <a:pt x="57" y="0"/>
                        </a:lnTo>
                        <a:lnTo>
                          <a:pt x="59" y="0"/>
                        </a:lnTo>
                        <a:lnTo>
                          <a:pt x="59" y="0"/>
                        </a:lnTo>
                        <a:lnTo>
                          <a:pt x="59" y="0"/>
                        </a:lnTo>
                        <a:lnTo>
                          <a:pt x="61" y="0"/>
                        </a:lnTo>
                        <a:lnTo>
                          <a:pt x="61" y="0"/>
                        </a:lnTo>
                        <a:lnTo>
                          <a:pt x="61" y="2"/>
                        </a:lnTo>
                        <a:lnTo>
                          <a:pt x="63" y="2"/>
                        </a:lnTo>
                        <a:lnTo>
                          <a:pt x="63" y="2"/>
                        </a:lnTo>
                        <a:lnTo>
                          <a:pt x="63" y="2"/>
                        </a:lnTo>
                        <a:lnTo>
                          <a:pt x="63" y="2"/>
                        </a:lnTo>
                        <a:lnTo>
                          <a:pt x="63" y="4"/>
                        </a:lnTo>
                        <a:lnTo>
                          <a:pt x="63" y="4"/>
                        </a:lnTo>
                        <a:lnTo>
                          <a:pt x="65" y="4"/>
                        </a:lnTo>
                        <a:lnTo>
                          <a:pt x="65" y="4"/>
                        </a:lnTo>
                        <a:lnTo>
                          <a:pt x="65" y="4"/>
                        </a:lnTo>
                        <a:lnTo>
                          <a:pt x="65" y="4"/>
                        </a:lnTo>
                        <a:lnTo>
                          <a:pt x="67" y="4"/>
                        </a:lnTo>
                        <a:lnTo>
                          <a:pt x="67" y="5"/>
                        </a:lnTo>
                        <a:lnTo>
                          <a:pt x="67" y="5"/>
                        </a:lnTo>
                        <a:lnTo>
                          <a:pt x="67" y="5"/>
                        </a:lnTo>
                        <a:lnTo>
                          <a:pt x="67" y="7"/>
                        </a:lnTo>
                        <a:lnTo>
                          <a:pt x="67" y="7"/>
                        </a:lnTo>
                        <a:lnTo>
                          <a:pt x="67" y="7"/>
                        </a:lnTo>
                        <a:lnTo>
                          <a:pt x="67" y="7"/>
                        </a:lnTo>
                        <a:lnTo>
                          <a:pt x="67" y="9"/>
                        </a:lnTo>
                        <a:lnTo>
                          <a:pt x="67" y="9"/>
                        </a:lnTo>
                        <a:lnTo>
                          <a:pt x="67" y="9"/>
                        </a:lnTo>
                        <a:lnTo>
                          <a:pt x="67" y="11"/>
                        </a:lnTo>
                        <a:lnTo>
                          <a:pt x="67" y="11"/>
                        </a:lnTo>
                        <a:lnTo>
                          <a:pt x="67" y="11"/>
                        </a:lnTo>
                        <a:lnTo>
                          <a:pt x="65" y="11"/>
                        </a:lnTo>
                        <a:lnTo>
                          <a:pt x="65" y="13"/>
                        </a:lnTo>
                        <a:lnTo>
                          <a:pt x="65" y="13"/>
                        </a:lnTo>
                        <a:lnTo>
                          <a:pt x="65" y="13"/>
                        </a:lnTo>
                        <a:lnTo>
                          <a:pt x="65" y="15"/>
                        </a:lnTo>
                        <a:lnTo>
                          <a:pt x="65" y="15"/>
                        </a:lnTo>
                        <a:lnTo>
                          <a:pt x="65" y="17"/>
                        </a:lnTo>
                        <a:lnTo>
                          <a:pt x="65" y="17"/>
                        </a:lnTo>
                        <a:lnTo>
                          <a:pt x="65" y="17"/>
                        </a:lnTo>
                        <a:lnTo>
                          <a:pt x="65" y="17"/>
                        </a:lnTo>
                        <a:lnTo>
                          <a:pt x="63" y="17"/>
                        </a:lnTo>
                        <a:lnTo>
                          <a:pt x="63" y="17"/>
                        </a:lnTo>
                        <a:lnTo>
                          <a:pt x="63" y="17"/>
                        </a:lnTo>
                        <a:lnTo>
                          <a:pt x="63" y="17"/>
                        </a:lnTo>
                        <a:lnTo>
                          <a:pt x="61" y="17"/>
                        </a:lnTo>
                        <a:lnTo>
                          <a:pt x="61" y="17"/>
                        </a:lnTo>
                        <a:lnTo>
                          <a:pt x="59" y="17"/>
                        </a:lnTo>
                        <a:lnTo>
                          <a:pt x="59" y="17"/>
                        </a:lnTo>
                        <a:lnTo>
                          <a:pt x="59" y="17"/>
                        </a:lnTo>
                        <a:lnTo>
                          <a:pt x="59" y="17"/>
                        </a:lnTo>
                        <a:lnTo>
                          <a:pt x="59" y="19"/>
                        </a:lnTo>
                        <a:lnTo>
                          <a:pt x="59" y="19"/>
                        </a:lnTo>
                        <a:lnTo>
                          <a:pt x="59" y="19"/>
                        </a:lnTo>
                        <a:lnTo>
                          <a:pt x="59" y="19"/>
                        </a:lnTo>
                        <a:lnTo>
                          <a:pt x="59" y="21"/>
                        </a:lnTo>
                        <a:lnTo>
                          <a:pt x="59" y="21"/>
                        </a:lnTo>
                        <a:lnTo>
                          <a:pt x="59" y="21"/>
                        </a:lnTo>
                        <a:lnTo>
                          <a:pt x="59" y="21"/>
                        </a:lnTo>
                        <a:lnTo>
                          <a:pt x="61" y="21"/>
                        </a:lnTo>
                        <a:lnTo>
                          <a:pt x="61" y="21"/>
                        </a:lnTo>
                        <a:lnTo>
                          <a:pt x="63" y="21"/>
                        </a:lnTo>
                        <a:lnTo>
                          <a:pt x="63" y="21"/>
                        </a:lnTo>
                        <a:lnTo>
                          <a:pt x="63" y="21"/>
                        </a:lnTo>
                        <a:lnTo>
                          <a:pt x="63" y="23"/>
                        </a:lnTo>
                        <a:lnTo>
                          <a:pt x="65" y="23"/>
                        </a:lnTo>
                        <a:lnTo>
                          <a:pt x="65" y="23"/>
                        </a:lnTo>
                        <a:lnTo>
                          <a:pt x="65" y="23"/>
                        </a:lnTo>
                        <a:lnTo>
                          <a:pt x="65" y="25"/>
                        </a:lnTo>
                        <a:lnTo>
                          <a:pt x="65" y="25"/>
                        </a:lnTo>
                        <a:lnTo>
                          <a:pt x="65" y="25"/>
                        </a:lnTo>
                        <a:lnTo>
                          <a:pt x="65" y="25"/>
                        </a:lnTo>
                        <a:lnTo>
                          <a:pt x="65" y="27"/>
                        </a:lnTo>
                        <a:lnTo>
                          <a:pt x="63" y="27"/>
                        </a:lnTo>
                        <a:lnTo>
                          <a:pt x="63" y="27"/>
                        </a:lnTo>
                        <a:lnTo>
                          <a:pt x="63" y="27"/>
                        </a:lnTo>
                        <a:lnTo>
                          <a:pt x="63" y="27"/>
                        </a:lnTo>
                        <a:lnTo>
                          <a:pt x="61" y="27"/>
                        </a:lnTo>
                        <a:lnTo>
                          <a:pt x="61" y="28"/>
                        </a:lnTo>
                        <a:lnTo>
                          <a:pt x="61" y="28"/>
                        </a:lnTo>
                        <a:lnTo>
                          <a:pt x="59" y="28"/>
                        </a:lnTo>
                        <a:lnTo>
                          <a:pt x="59" y="28"/>
                        </a:lnTo>
                        <a:lnTo>
                          <a:pt x="59" y="28"/>
                        </a:lnTo>
                        <a:lnTo>
                          <a:pt x="59" y="28"/>
                        </a:lnTo>
                        <a:lnTo>
                          <a:pt x="59" y="30"/>
                        </a:lnTo>
                        <a:lnTo>
                          <a:pt x="59" y="30"/>
                        </a:lnTo>
                        <a:lnTo>
                          <a:pt x="59" y="30"/>
                        </a:lnTo>
                        <a:lnTo>
                          <a:pt x="59" y="30"/>
                        </a:lnTo>
                        <a:lnTo>
                          <a:pt x="61" y="30"/>
                        </a:lnTo>
                        <a:lnTo>
                          <a:pt x="61" y="32"/>
                        </a:lnTo>
                        <a:lnTo>
                          <a:pt x="59" y="32"/>
                        </a:lnTo>
                        <a:lnTo>
                          <a:pt x="59" y="32"/>
                        </a:lnTo>
                        <a:lnTo>
                          <a:pt x="59" y="32"/>
                        </a:lnTo>
                        <a:lnTo>
                          <a:pt x="59" y="32"/>
                        </a:lnTo>
                        <a:lnTo>
                          <a:pt x="57" y="32"/>
                        </a:lnTo>
                        <a:lnTo>
                          <a:pt x="57" y="32"/>
                        </a:lnTo>
                        <a:lnTo>
                          <a:pt x="57" y="32"/>
                        </a:lnTo>
                        <a:lnTo>
                          <a:pt x="57" y="34"/>
                        </a:lnTo>
                        <a:lnTo>
                          <a:pt x="55" y="34"/>
                        </a:lnTo>
                        <a:lnTo>
                          <a:pt x="55" y="34"/>
                        </a:lnTo>
                        <a:lnTo>
                          <a:pt x="53" y="34"/>
                        </a:lnTo>
                        <a:lnTo>
                          <a:pt x="53" y="34"/>
                        </a:lnTo>
                        <a:lnTo>
                          <a:pt x="53" y="34"/>
                        </a:lnTo>
                        <a:lnTo>
                          <a:pt x="53" y="34"/>
                        </a:lnTo>
                        <a:lnTo>
                          <a:pt x="51" y="34"/>
                        </a:lnTo>
                        <a:lnTo>
                          <a:pt x="51" y="34"/>
                        </a:lnTo>
                        <a:lnTo>
                          <a:pt x="51" y="34"/>
                        </a:lnTo>
                        <a:lnTo>
                          <a:pt x="51" y="34"/>
                        </a:lnTo>
                        <a:lnTo>
                          <a:pt x="49" y="34"/>
                        </a:lnTo>
                        <a:lnTo>
                          <a:pt x="49" y="34"/>
                        </a:lnTo>
                        <a:lnTo>
                          <a:pt x="49" y="32"/>
                        </a:lnTo>
                        <a:lnTo>
                          <a:pt x="47" y="32"/>
                        </a:lnTo>
                        <a:lnTo>
                          <a:pt x="47" y="34"/>
                        </a:lnTo>
                        <a:lnTo>
                          <a:pt x="49" y="34"/>
                        </a:lnTo>
                        <a:lnTo>
                          <a:pt x="49" y="34"/>
                        </a:lnTo>
                        <a:lnTo>
                          <a:pt x="47" y="34"/>
                        </a:lnTo>
                        <a:lnTo>
                          <a:pt x="47" y="34"/>
                        </a:lnTo>
                        <a:lnTo>
                          <a:pt x="47" y="34"/>
                        </a:lnTo>
                        <a:lnTo>
                          <a:pt x="47" y="34"/>
                        </a:lnTo>
                        <a:lnTo>
                          <a:pt x="47" y="34"/>
                        </a:lnTo>
                        <a:lnTo>
                          <a:pt x="46" y="34"/>
                        </a:lnTo>
                        <a:lnTo>
                          <a:pt x="46" y="34"/>
                        </a:lnTo>
                        <a:lnTo>
                          <a:pt x="46" y="34"/>
                        </a:lnTo>
                        <a:lnTo>
                          <a:pt x="46" y="34"/>
                        </a:lnTo>
                        <a:lnTo>
                          <a:pt x="46" y="36"/>
                        </a:lnTo>
                        <a:lnTo>
                          <a:pt x="46" y="36"/>
                        </a:lnTo>
                        <a:lnTo>
                          <a:pt x="47" y="36"/>
                        </a:lnTo>
                        <a:lnTo>
                          <a:pt x="47" y="38"/>
                        </a:lnTo>
                        <a:lnTo>
                          <a:pt x="47" y="38"/>
                        </a:lnTo>
                        <a:lnTo>
                          <a:pt x="47" y="38"/>
                        </a:lnTo>
                        <a:lnTo>
                          <a:pt x="47" y="38"/>
                        </a:lnTo>
                        <a:lnTo>
                          <a:pt x="47" y="40"/>
                        </a:lnTo>
                        <a:lnTo>
                          <a:pt x="49" y="40"/>
                        </a:lnTo>
                        <a:lnTo>
                          <a:pt x="49" y="40"/>
                        </a:lnTo>
                        <a:lnTo>
                          <a:pt x="49" y="40"/>
                        </a:lnTo>
                        <a:lnTo>
                          <a:pt x="49" y="42"/>
                        </a:lnTo>
                        <a:lnTo>
                          <a:pt x="49" y="42"/>
                        </a:lnTo>
                        <a:lnTo>
                          <a:pt x="49" y="42"/>
                        </a:lnTo>
                        <a:lnTo>
                          <a:pt x="49" y="44"/>
                        </a:lnTo>
                        <a:lnTo>
                          <a:pt x="49" y="44"/>
                        </a:lnTo>
                        <a:lnTo>
                          <a:pt x="49" y="44"/>
                        </a:lnTo>
                        <a:lnTo>
                          <a:pt x="49" y="46"/>
                        </a:lnTo>
                        <a:lnTo>
                          <a:pt x="47" y="46"/>
                        </a:lnTo>
                        <a:lnTo>
                          <a:pt x="47" y="46"/>
                        </a:lnTo>
                        <a:lnTo>
                          <a:pt x="47" y="46"/>
                        </a:lnTo>
                        <a:lnTo>
                          <a:pt x="47" y="48"/>
                        </a:lnTo>
                        <a:lnTo>
                          <a:pt x="47" y="48"/>
                        </a:lnTo>
                        <a:lnTo>
                          <a:pt x="47" y="48"/>
                        </a:lnTo>
                        <a:lnTo>
                          <a:pt x="47" y="50"/>
                        </a:lnTo>
                        <a:lnTo>
                          <a:pt x="47" y="50"/>
                        </a:lnTo>
                        <a:lnTo>
                          <a:pt x="47" y="50"/>
                        </a:lnTo>
                        <a:lnTo>
                          <a:pt x="47" y="50"/>
                        </a:lnTo>
                        <a:lnTo>
                          <a:pt x="46" y="50"/>
                        </a:lnTo>
                        <a:lnTo>
                          <a:pt x="46" y="50"/>
                        </a:lnTo>
                        <a:lnTo>
                          <a:pt x="46" y="50"/>
                        </a:lnTo>
                        <a:lnTo>
                          <a:pt x="44" y="50"/>
                        </a:lnTo>
                        <a:lnTo>
                          <a:pt x="44" y="50"/>
                        </a:lnTo>
                        <a:lnTo>
                          <a:pt x="44" y="51"/>
                        </a:lnTo>
                        <a:lnTo>
                          <a:pt x="44" y="51"/>
                        </a:lnTo>
                        <a:lnTo>
                          <a:pt x="46" y="51"/>
                        </a:lnTo>
                        <a:lnTo>
                          <a:pt x="46" y="51"/>
                        </a:lnTo>
                        <a:lnTo>
                          <a:pt x="46" y="51"/>
                        </a:lnTo>
                        <a:lnTo>
                          <a:pt x="47" y="51"/>
                        </a:lnTo>
                        <a:lnTo>
                          <a:pt x="47" y="53"/>
                        </a:lnTo>
                        <a:lnTo>
                          <a:pt x="47" y="53"/>
                        </a:lnTo>
                        <a:lnTo>
                          <a:pt x="47" y="53"/>
                        </a:lnTo>
                        <a:lnTo>
                          <a:pt x="47" y="55"/>
                        </a:lnTo>
                        <a:lnTo>
                          <a:pt x="47" y="55"/>
                        </a:lnTo>
                        <a:lnTo>
                          <a:pt x="46" y="55"/>
                        </a:lnTo>
                        <a:lnTo>
                          <a:pt x="46" y="55"/>
                        </a:lnTo>
                        <a:lnTo>
                          <a:pt x="46" y="57"/>
                        </a:lnTo>
                        <a:lnTo>
                          <a:pt x="46" y="57"/>
                        </a:lnTo>
                        <a:lnTo>
                          <a:pt x="44" y="57"/>
                        </a:lnTo>
                        <a:lnTo>
                          <a:pt x="44" y="57"/>
                        </a:lnTo>
                        <a:lnTo>
                          <a:pt x="44" y="57"/>
                        </a:lnTo>
                        <a:lnTo>
                          <a:pt x="42" y="57"/>
                        </a:lnTo>
                        <a:lnTo>
                          <a:pt x="42" y="55"/>
                        </a:lnTo>
                        <a:lnTo>
                          <a:pt x="42" y="55"/>
                        </a:lnTo>
                        <a:lnTo>
                          <a:pt x="42" y="57"/>
                        </a:lnTo>
                        <a:lnTo>
                          <a:pt x="42" y="57"/>
                        </a:lnTo>
                        <a:lnTo>
                          <a:pt x="42" y="55"/>
                        </a:lnTo>
                        <a:lnTo>
                          <a:pt x="40" y="55"/>
                        </a:lnTo>
                        <a:lnTo>
                          <a:pt x="40" y="55"/>
                        </a:lnTo>
                        <a:lnTo>
                          <a:pt x="40" y="55"/>
                        </a:lnTo>
                        <a:lnTo>
                          <a:pt x="40" y="53"/>
                        </a:lnTo>
                        <a:lnTo>
                          <a:pt x="40" y="53"/>
                        </a:lnTo>
                        <a:lnTo>
                          <a:pt x="42" y="53"/>
                        </a:lnTo>
                        <a:lnTo>
                          <a:pt x="42" y="53"/>
                        </a:lnTo>
                        <a:lnTo>
                          <a:pt x="42" y="53"/>
                        </a:lnTo>
                        <a:lnTo>
                          <a:pt x="42" y="51"/>
                        </a:lnTo>
                        <a:lnTo>
                          <a:pt x="42" y="51"/>
                        </a:lnTo>
                        <a:lnTo>
                          <a:pt x="42" y="50"/>
                        </a:lnTo>
                        <a:lnTo>
                          <a:pt x="42" y="50"/>
                        </a:lnTo>
                        <a:lnTo>
                          <a:pt x="42" y="50"/>
                        </a:lnTo>
                        <a:lnTo>
                          <a:pt x="44" y="50"/>
                        </a:lnTo>
                        <a:lnTo>
                          <a:pt x="44" y="50"/>
                        </a:lnTo>
                        <a:lnTo>
                          <a:pt x="44" y="48"/>
                        </a:lnTo>
                        <a:lnTo>
                          <a:pt x="42" y="48"/>
                        </a:lnTo>
                        <a:lnTo>
                          <a:pt x="42" y="48"/>
                        </a:lnTo>
                        <a:lnTo>
                          <a:pt x="42" y="48"/>
                        </a:lnTo>
                        <a:lnTo>
                          <a:pt x="40" y="48"/>
                        </a:lnTo>
                        <a:lnTo>
                          <a:pt x="40" y="48"/>
                        </a:lnTo>
                        <a:lnTo>
                          <a:pt x="40" y="48"/>
                        </a:lnTo>
                        <a:lnTo>
                          <a:pt x="38" y="48"/>
                        </a:lnTo>
                        <a:lnTo>
                          <a:pt x="38" y="46"/>
                        </a:lnTo>
                        <a:lnTo>
                          <a:pt x="38" y="46"/>
                        </a:lnTo>
                        <a:lnTo>
                          <a:pt x="38" y="46"/>
                        </a:lnTo>
                        <a:lnTo>
                          <a:pt x="38" y="46"/>
                        </a:lnTo>
                        <a:lnTo>
                          <a:pt x="36" y="46"/>
                        </a:lnTo>
                        <a:lnTo>
                          <a:pt x="36" y="46"/>
                        </a:lnTo>
                        <a:lnTo>
                          <a:pt x="36" y="46"/>
                        </a:lnTo>
                        <a:lnTo>
                          <a:pt x="36" y="46"/>
                        </a:lnTo>
                        <a:lnTo>
                          <a:pt x="36" y="46"/>
                        </a:lnTo>
                        <a:lnTo>
                          <a:pt x="34" y="46"/>
                        </a:lnTo>
                        <a:lnTo>
                          <a:pt x="34" y="46"/>
                        </a:lnTo>
                        <a:lnTo>
                          <a:pt x="34" y="46"/>
                        </a:lnTo>
                        <a:lnTo>
                          <a:pt x="32" y="46"/>
                        </a:lnTo>
                        <a:lnTo>
                          <a:pt x="32" y="46"/>
                        </a:lnTo>
                        <a:lnTo>
                          <a:pt x="32" y="46"/>
                        </a:lnTo>
                        <a:lnTo>
                          <a:pt x="32" y="44"/>
                        </a:lnTo>
                        <a:lnTo>
                          <a:pt x="32" y="44"/>
                        </a:lnTo>
                        <a:lnTo>
                          <a:pt x="30" y="44"/>
                        </a:lnTo>
                        <a:lnTo>
                          <a:pt x="30" y="44"/>
                        </a:lnTo>
                        <a:lnTo>
                          <a:pt x="30" y="44"/>
                        </a:lnTo>
                        <a:lnTo>
                          <a:pt x="30" y="42"/>
                        </a:lnTo>
                        <a:lnTo>
                          <a:pt x="30" y="42"/>
                        </a:lnTo>
                        <a:lnTo>
                          <a:pt x="30" y="42"/>
                        </a:lnTo>
                        <a:lnTo>
                          <a:pt x="28" y="42"/>
                        </a:lnTo>
                        <a:lnTo>
                          <a:pt x="28" y="42"/>
                        </a:lnTo>
                        <a:lnTo>
                          <a:pt x="28" y="42"/>
                        </a:lnTo>
                        <a:lnTo>
                          <a:pt x="26" y="42"/>
                        </a:lnTo>
                        <a:lnTo>
                          <a:pt x="26" y="42"/>
                        </a:lnTo>
                        <a:lnTo>
                          <a:pt x="26" y="42"/>
                        </a:lnTo>
                        <a:lnTo>
                          <a:pt x="26" y="42"/>
                        </a:lnTo>
                        <a:lnTo>
                          <a:pt x="26" y="42"/>
                        </a:lnTo>
                        <a:lnTo>
                          <a:pt x="24" y="42"/>
                        </a:lnTo>
                        <a:lnTo>
                          <a:pt x="24" y="42"/>
                        </a:lnTo>
                        <a:lnTo>
                          <a:pt x="24" y="42"/>
                        </a:lnTo>
                        <a:lnTo>
                          <a:pt x="24" y="42"/>
                        </a:lnTo>
                        <a:lnTo>
                          <a:pt x="23" y="42"/>
                        </a:lnTo>
                        <a:lnTo>
                          <a:pt x="23" y="42"/>
                        </a:lnTo>
                        <a:lnTo>
                          <a:pt x="23" y="42"/>
                        </a:lnTo>
                        <a:lnTo>
                          <a:pt x="21" y="42"/>
                        </a:lnTo>
                        <a:lnTo>
                          <a:pt x="21" y="42"/>
                        </a:lnTo>
                        <a:lnTo>
                          <a:pt x="21" y="42"/>
                        </a:lnTo>
                        <a:lnTo>
                          <a:pt x="21" y="42"/>
                        </a:lnTo>
                        <a:lnTo>
                          <a:pt x="21" y="42"/>
                        </a:lnTo>
                        <a:lnTo>
                          <a:pt x="21" y="42"/>
                        </a:lnTo>
                        <a:lnTo>
                          <a:pt x="19" y="42"/>
                        </a:lnTo>
                        <a:lnTo>
                          <a:pt x="19" y="42"/>
                        </a:lnTo>
                        <a:lnTo>
                          <a:pt x="17" y="42"/>
                        </a:lnTo>
                        <a:lnTo>
                          <a:pt x="17" y="42"/>
                        </a:lnTo>
                        <a:lnTo>
                          <a:pt x="19" y="42"/>
                        </a:lnTo>
                        <a:lnTo>
                          <a:pt x="19" y="44"/>
                        </a:lnTo>
                        <a:lnTo>
                          <a:pt x="17" y="44"/>
                        </a:lnTo>
                        <a:lnTo>
                          <a:pt x="17" y="44"/>
                        </a:lnTo>
                        <a:lnTo>
                          <a:pt x="17" y="44"/>
                        </a:lnTo>
                        <a:lnTo>
                          <a:pt x="15" y="44"/>
                        </a:lnTo>
                        <a:lnTo>
                          <a:pt x="15" y="44"/>
                        </a:lnTo>
                        <a:lnTo>
                          <a:pt x="15" y="44"/>
                        </a:lnTo>
                        <a:lnTo>
                          <a:pt x="15" y="46"/>
                        </a:lnTo>
                        <a:lnTo>
                          <a:pt x="15" y="46"/>
                        </a:lnTo>
                        <a:lnTo>
                          <a:pt x="13" y="46"/>
                        </a:lnTo>
                        <a:lnTo>
                          <a:pt x="13" y="46"/>
                        </a:lnTo>
                        <a:lnTo>
                          <a:pt x="13" y="46"/>
                        </a:lnTo>
                        <a:lnTo>
                          <a:pt x="11" y="46"/>
                        </a:lnTo>
                        <a:lnTo>
                          <a:pt x="11" y="46"/>
                        </a:lnTo>
                        <a:lnTo>
                          <a:pt x="11" y="48"/>
                        </a:lnTo>
                        <a:lnTo>
                          <a:pt x="11" y="48"/>
                        </a:lnTo>
                        <a:lnTo>
                          <a:pt x="9" y="48"/>
                        </a:lnTo>
                        <a:lnTo>
                          <a:pt x="9" y="48"/>
                        </a:lnTo>
                        <a:lnTo>
                          <a:pt x="9" y="48"/>
                        </a:lnTo>
                        <a:lnTo>
                          <a:pt x="7" y="48"/>
                        </a:lnTo>
                        <a:lnTo>
                          <a:pt x="7" y="46"/>
                        </a:lnTo>
                        <a:lnTo>
                          <a:pt x="7" y="46"/>
                        </a:lnTo>
                        <a:lnTo>
                          <a:pt x="7" y="46"/>
                        </a:lnTo>
                        <a:lnTo>
                          <a:pt x="5" y="46"/>
                        </a:lnTo>
                        <a:lnTo>
                          <a:pt x="5" y="46"/>
                        </a:lnTo>
                        <a:lnTo>
                          <a:pt x="5" y="46"/>
                        </a:lnTo>
                        <a:lnTo>
                          <a:pt x="3" y="46"/>
                        </a:lnTo>
                        <a:lnTo>
                          <a:pt x="3" y="46"/>
                        </a:lnTo>
                        <a:lnTo>
                          <a:pt x="3" y="46"/>
                        </a:lnTo>
                        <a:lnTo>
                          <a:pt x="3" y="46"/>
                        </a:lnTo>
                        <a:lnTo>
                          <a:pt x="2" y="46"/>
                        </a:lnTo>
                        <a:lnTo>
                          <a:pt x="2" y="46"/>
                        </a:lnTo>
                        <a:lnTo>
                          <a:pt x="0" y="46"/>
                        </a:lnTo>
                        <a:lnTo>
                          <a:pt x="0" y="46"/>
                        </a:lnTo>
                        <a:lnTo>
                          <a:pt x="0" y="44"/>
                        </a:lnTo>
                        <a:lnTo>
                          <a:pt x="0" y="44"/>
                        </a:lnTo>
                        <a:lnTo>
                          <a:pt x="0" y="44"/>
                        </a:lnTo>
                        <a:lnTo>
                          <a:pt x="0" y="42"/>
                        </a:lnTo>
                        <a:lnTo>
                          <a:pt x="0" y="42"/>
                        </a:lnTo>
                        <a:lnTo>
                          <a:pt x="2" y="42"/>
                        </a:lnTo>
                        <a:lnTo>
                          <a:pt x="2" y="42"/>
                        </a:lnTo>
                        <a:lnTo>
                          <a:pt x="3" y="42"/>
                        </a:lnTo>
                        <a:lnTo>
                          <a:pt x="3" y="42"/>
                        </a:lnTo>
                        <a:lnTo>
                          <a:pt x="3" y="42"/>
                        </a:lnTo>
                        <a:lnTo>
                          <a:pt x="3" y="42"/>
                        </a:lnTo>
                        <a:lnTo>
                          <a:pt x="2" y="42"/>
                        </a:lnTo>
                        <a:lnTo>
                          <a:pt x="2" y="42"/>
                        </a:lnTo>
                        <a:lnTo>
                          <a:pt x="2" y="42"/>
                        </a:lnTo>
                        <a:lnTo>
                          <a:pt x="2" y="40"/>
                        </a:lnTo>
                        <a:lnTo>
                          <a:pt x="2" y="40"/>
                        </a:lnTo>
                        <a:lnTo>
                          <a:pt x="2" y="40"/>
                        </a:lnTo>
                        <a:lnTo>
                          <a:pt x="3" y="40"/>
                        </a:lnTo>
                        <a:lnTo>
                          <a:pt x="3" y="38"/>
                        </a:lnTo>
                        <a:lnTo>
                          <a:pt x="3" y="38"/>
                        </a:lnTo>
                        <a:lnTo>
                          <a:pt x="3" y="38"/>
                        </a:lnTo>
                        <a:lnTo>
                          <a:pt x="5" y="38"/>
                        </a:lnTo>
                        <a:lnTo>
                          <a:pt x="5" y="38"/>
                        </a:lnTo>
                        <a:lnTo>
                          <a:pt x="5" y="38"/>
                        </a:lnTo>
                        <a:lnTo>
                          <a:pt x="5" y="36"/>
                        </a:lnTo>
                        <a:lnTo>
                          <a:pt x="5" y="36"/>
                        </a:lnTo>
                        <a:lnTo>
                          <a:pt x="5" y="36"/>
                        </a:lnTo>
                        <a:lnTo>
                          <a:pt x="7" y="36"/>
                        </a:lnTo>
                        <a:lnTo>
                          <a:pt x="7" y="36"/>
                        </a:lnTo>
                        <a:lnTo>
                          <a:pt x="7" y="34"/>
                        </a:lnTo>
                        <a:lnTo>
                          <a:pt x="9" y="34"/>
                        </a:lnTo>
                        <a:lnTo>
                          <a:pt x="9" y="34"/>
                        </a:lnTo>
                        <a:lnTo>
                          <a:pt x="9" y="34"/>
                        </a:lnTo>
                        <a:lnTo>
                          <a:pt x="9" y="34"/>
                        </a:lnTo>
                        <a:lnTo>
                          <a:pt x="9" y="34"/>
                        </a:lnTo>
                        <a:lnTo>
                          <a:pt x="11" y="34"/>
                        </a:lnTo>
                        <a:lnTo>
                          <a:pt x="11" y="34"/>
                        </a:lnTo>
                        <a:lnTo>
                          <a:pt x="11" y="32"/>
                        </a:lnTo>
                        <a:lnTo>
                          <a:pt x="11" y="32"/>
                        </a:lnTo>
                        <a:lnTo>
                          <a:pt x="11" y="30"/>
                        </a:lnTo>
                        <a:lnTo>
                          <a:pt x="11" y="30"/>
                        </a:lnTo>
                        <a:lnTo>
                          <a:pt x="13" y="30"/>
                        </a:lnTo>
                        <a:lnTo>
                          <a:pt x="13" y="30"/>
                        </a:lnTo>
                        <a:lnTo>
                          <a:pt x="13" y="30"/>
                        </a:lnTo>
                        <a:lnTo>
                          <a:pt x="15" y="30"/>
                        </a:lnTo>
                        <a:lnTo>
                          <a:pt x="15" y="28"/>
                        </a:lnTo>
                        <a:lnTo>
                          <a:pt x="15" y="28"/>
                        </a:lnTo>
                        <a:lnTo>
                          <a:pt x="15" y="28"/>
                        </a:lnTo>
                        <a:lnTo>
                          <a:pt x="15" y="28"/>
                        </a:lnTo>
                        <a:lnTo>
                          <a:pt x="17" y="28"/>
                        </a:lnTo>
                        <a:lnTo>
                          <a:pt x="17" y="27"/>
                        </a:lnTo>
                        <a:lnTo>
                          <a:pt x="17" y="27"/>
                        </a:lnTo>
                        <a:lnTo>
                          <a:pt x="17" y="27"/>
                        </a:lnTo>
                        <a:lnTo>
                          <a:pt x="17" y="27"/>
                        </a:lnTo>
                        <a:lnTo>
                          <a:pt x="17" y="25"/>
                        </a:lnTo>
                        <a:lnTo>
                          <a:pt x="19" y="25"/>
                        </a:lnTo>
                        <a:lnTo>
                          <a:pt x="19" y="25"/>
                        </a:lnTo>
                        <a:lnTo>
                          <a:pt x="19" y="25"/>
                        </a:lnTo>
                        <a:lnTo>
                          <a:pt x="19" y="25"/>
                        </a:lnTo>
                        <a:lnTo>
                          <a:pt x="21" y="25"/>
                        </a:lnTo>
                        <a:lnTo>
                          <a:pt x="21" y="23"/>
                        </a:lnTo>
                        <a:lnTo>
                          <a:pt x="21" y="23"/>
                        </a:lnTo>
                        <a:lnTo>
                          <a:pt x="21" y="23"/>
                        </a:lnTo>
                        <a:lnTo>
                          <a:pt x="21" y="21"/>
                        </a:lnTo>
                        <a:lnTo>
                          <a:pt x="21" y="21"/>
                        </a:lnTo>
                        <a:lnTo>
                          <a:pt x="21" y="21"/>
                        </a:lnTo>
                        <a:lnTo>
                          <a:pt x="21" y="19"/>
                        </a:lnTo>
                        <a:lnTo>
                          <a:pt x="21" y="19"/>
                        </a:lnTo>
                        <a:lnTo>
                          <a:pt x="21" y="17"/>
                        </a:lnTo>
                        <a:lnTo>
                          <a:pt x="23" y="17"/>
                        </a:lnTo>
                        <a:lnTo>
                          <a:pt x="23" y="17"/>
                        </a:lnTo>
                        <a:lnTo>
                          <a:pt x="23" y="17"/>
                        </a:lnTo>
                        <a:lnTo>
                          <a:pt x="23" y="15"/>
                        </a:lnTo>
                        <a:lnTo>
                          <a:pt x="23" y="15"/>
                        </a:lnTo>
                        <a:lnTo>
                          <a:pt x="23" y="15"/>
                        </a:lnTo>
                        <a:lnTo>
                          <a:pt x="23" y="13"/>
                        </a:lnTo>
                        <a:lnTo>
                          <a:pt x="23" y="13"/>
                        </a:lnTo>
                        <a:lnTo>
                          <a:pt x="24" y="13"/>
                        </a:lnTo>
                        <a:lnTo>
                          <a:pt x="24" y="11"/>
                        </a:lnTo>
                        <a:lnTo>
                          <a:pt x="24" y="11"/>
                        </a:lnTo>
                        <a:lnTo>
                          <a:pt x="24" y="9"/>
                        </a:lnTo>
                        <a:lnTo>
                          <a:pt x="24" y="9"/>
                        </a:lnTo>
                        <a:lnTo>
                          <a:pt x="24" y="9"/>
                        </a:lnTo>
                        <a:lnTo>
                          <a:pt x="24" y="7"/>
                        </a:lnTo>
                        <a:lnTo>
                          <a:pt x="24" y="7"/>
                        </a:lnTo>
                        <a:lnTo>
                          <a:pt x="24" y="7"/>
                        </a:lnTo>
                        <a:lnTo>
                          <a:pt x="24" y="7"/>
                        </a:lnTo>
                        <a:lnTo>
                          <a:pt x="24" y="5"/>
                        </a:lnTo>
                        <a:lnTo>
                          <a:pt x="26" y="5"/>
                        </a:lnTo>
                        <a:lnTo>
                          <a:pt x="26" y="5"/>
                        </a:lnTo>
                        <a:lnTo>
                          <a:pt x="26" y="5"/>
                        </a:lnTo>
                        <a:lnTo>
                          <a:pt x="26" y="5"/>
                        </a:lnTo>
                        <a:lnTo>
                          <a:pt x="26" y="4"/>
                        </a:lnTo>
                        <a:lnTo>
                          <a:pt x="28" y="4"/>
                        </a:lnTo>
                        <a:lnTo>
                          <a:pt x="28" y="4"/>
                        </a:lnTo>
                        <a:lnTo>
                          <a:pt x="28" y="4"/>
                        </a:lnTo>
                        <a:lnTo>
                          <a:pt x="30" y="4"/>
                        </a:lnTo>
                        <a:lnTo>
                          <a:pt x="30" y="4"/>
                        </a:lnTo>
                        <a:lnTo>
                          <a:pt x="30" y="4"/>
                        </a:lnTo>
                        <a:lnTo>
                          <a:pt x="30" y="2"/>
                        </a:lnTo>
                        <a:lnTo>
                          <a:pt x="32" y="2"/>
                        </a:lnTo>
                        <a:lnTo>
                          <a:pt x="32" y="2"/>
                        </a:lnTo>
                        <a:lnTo>
                          <a:pt x="32" y="2"/>
                        </a:lnTo>
                        <a:lnTo>
                          <a:pt x="32" y="2"/>
                        </a:lnTo>
                        <a:lnTo>
                          <a:pt x="34" y="2"/>
                        </a:lnTo>
                        <a:lnTo>
                          <a:pt x="34" y="2"/>
                        </a:lnTo>
                        <a:lnTo>
                          <a:pt x="34" y="2"/>
                        </a:lnTo>
                        <a:lnTo>
                          <a:pt x="36" y="2"/>
                        </a:lnTo>
                        <a:lnTo>
                          <a:pt x="36" y="2"/>
                        </a:lnTo>
                        <a:lnTo>
                          <a:pt x="36" y="2"/>
                        </a:lnTo>
                        <a:lnTo>
                          <a:pt x="38" y="2"/>
                        </a:lnTo>
                        <a:lnTo>
                          <a:pt x="38" y="2"/>
                        </a:lnTo>
                        <a:lnTo>
                          <a:pt x="38" y="2"/>
                        </a:lnTo>
                        <a:lnTo>
                          <a:pt x="38" y="0"/>
                        </a:lnTo>
                        <a:lnTo>
                          <a:pt x="40" y="0"/>
                        </a:lnTo>
                        <a:lnTo>
                          <a:pt x="40" y="0"/>
                        </a:lnTo>
                        <a:lnTo>
                          <a:pt x="42" y="0"/>
                        </a:lnTo>
                        <a:lnTo>
                          <a:pt x="42" y="0"/>
                        </a:lnTo>
                        <a:lnTo>
                          <a:pt x="42" y="0"/>
                        </a:lnTo>
                        <a:lnTo>
                          <a:pt x="44" y="0"/>
                        </a:lnTo>
                        <a:lnTo>
                          <a:pt x="44" y="0"/>
                        </a:lnTo>
                        <a:lnTo>
                          <a:pt x="44" y="0"/>
                        </a:lnTo>
                        <a:lnTo>
                          <a:pt x="46" y="0"/>
                        </a:lnTo>
                        <a:lnTo>
                          <a:pt x="46" y="0"/>
                        </a:lnTo>
                        <a:lnTo>
                          <a:pt x="46" y="2"/>
                        </a:lnTo>
                        <a:lnTo>
                          <a:pt x="46" y="2"/>
                        </a:lnTo>
                        <a:lnTo>
                          <a:pt x="47" y="2"/>
                        </a:lnTo>
                        <a:lnTo>
                          <a:pt x="47" y="2"/>
                        </a:lnTo>
                        <a:lnTo>
                          <a:pt x="47" y="0"/>
                        </a:lnTo>
                        <a:lnTo>
                          <a:pt x="47" y="0"/>
                        </a:lnTo>
                        <a:lnTo>
                          <a:pt x="47" y="2"/>
                        </a:lnTo>
                        <a:lnTo>
                          <a:pt x="47" y="2"/>
                        </a:lnTo>
                        <a:lnTo>
                          <a:pt x="47" y="2"/>
                        </a:lnTo>
                        <a:lnTo>
                          <a:pt x="47" y="2"/>
                        </a:lnTo>
                        <a:lnTo>
                          <a:pt x="47" y="0"/>
                        </a:lnTo>
                        <a:lnTo>
                          <a:pt x="47" y="0"/>
                        </a:lnTo>
                        <a:lnTo>
                          <a:pt x="49" y="0"/>
                        </a:lnTo>
                        <a:lnTo>
                          <a:pt x="49" y="0"/>
                        </a:lnTo>
                        <a:lnTo>
                          <a:pt x="51" y="0"/>
                        </a:lnTo>
                        <a:lnTo>
                          <a:pt x="51" y="0"/>
                        </a:lnTo>
                        <a:lnTo>
                          <a:pt x="51" y="0"/>
                        </a:lnTo>
                        <a:lnTo>
                          <a:pt x="53" y="0"/>
                        </a:lnTo>
                        <a:lnTo>
                          <a:pt x="53" y="0"/>
                        </a:lnTo>
                        <a:lnTo>
                          <a:pt x="51" y="0"/>
                        </a:lnTo>
                        <a:lnTo>
                          <a:pt x="51" y="2"/>
                        </a:lnTo>
                        <a:lnTo>
                          <a:pt x="51" y="2"/>
                        </a:lnTo>
                        <a:lnTo>
                          <a:pt x="51" y="2"/>
                        </a:lnTo>
                        <a:lnTo>
                          <a:pt x="51" y="2"/>
                        </a:lnTo>
                        <a:lnTo>
                          <a:pt x="53" y="2"/>
                        </a:lnTo>
                        <a:lnTo>
                          <a:pt x="53" y="2"/>
                        </a:lnTo>
                        <a:lnTo>
                          <a:pt x="53" y="2"/>
                        </a:lnTo>
                        <a:lnTo>
                          <a:pt x="53" y="2"/>
                        </a:lnTo>
                        <a:lnTo>
                          <a:pt x="55" y="2"/>
                        </a:lnTo>
                        <a:lnTo>
                          <a:pt x="55" y="2"/>
                        </a:lnTo>
                        <a:lnTo>
                          <a:pt x="57" y="2"/>
                        </a:lnTo>
                        <a:lnTo>
                          <a:pt x="57" y="2"/>
                        </a:lnTo>
                        <a:lnTo>
                          <a:pt x="5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2" name="Freeform 635">
                    <a:extLst>
                      <a:ext uri="{FF2B5EF4-FFF2-40B4-BE49-F238E27FC236}">
                        <a16:creationId xmlns:a16="http://schemas.microsoft.com/office/drawing/2014/main" id="{0671CE86-709C-4943-A10D-DCE09FE19321}"/>
                      </a:ext>
                    </a:extLst>
                  </p:cNvPr>
                  <p:cNvSpPr>
                    <a:spLocks/>
                  </p:cNvSpPr>
                  <p:nvPr/>
                </p:nvSpPr>
                <p:spPr bwMode="auto">
                  <a:xfrm>
                    <a:off x="9128" y="2605"/>
                    <a:ext cx="78" cy="88"/>
                  </a:xfrm>
                  <a:custGeom>
                    <a:avLst/>
                    <a:gdLst>
                      <a:gd name="T0" fmla="*/ 69 w 78"/>
                      <a:gd name="T1" fmla="*/ 71 h 88"/>
                      <a:gd name="T2" fmla="*/ 67 w 78"/>
                      <a:gd name="T3" fmla="*/ 75 h 88"/>
                      <a:gd name="T4" fmla="*/ 69 w 78"/>
                      <a:gd name="T5" fmla="*/ 80 h 88"/>
                      <a:gd name="T6" fmla="*/ 69 w 78"/>
                      <a:gd name="T7" fmla="*/ 86 h 88"/>
                      <a:gd name="T8" fmla="*/ 63 w 78"/>
                      <a:gd name="T9" fmla="*/ 86 h 88"/>
                      <a:gd name="T10" fmla="*/ 61 w 78"/>
                      <a:gd name="T11" fmla="*/ 84 h 88"/>
                      <a:gd name="T12" fmla="*/ 56 w 78"/>
                      <a:gd name="T13" fmla="*/ 82 h 88"/>
                      <a:gd name="T14" fmla="*/ 52 w 78"/>
                      <a:gd name="T15" fmla="*/ 80 h 88"/>
                      <a:gd name="T16" fmla="*/ 48 w 78"/>
                      <a:gd name="T17" fmla="*/ 82 h 88"/>
                      <a:gd name="T18" fmla="*/ 42 w 78"/>
                      <a:gd name="T19" fmla="*/ 80 h 88"/>
                      <a:gd name="T20" fmla="*/ 38 w 78"/>
                      <a:gd name="T21" fmla="*/ 78 h 88"/>
                      <a:gd name="T22" fmla="*/ 34 w 78"/>
                      <a:gd name="T23" fmla="*/ 80 h 88"/>
                      <a:gd name="T24" fmla="*/ 31 w 78"/>
                      <a:gd name="T25" fmla="*/ 77 h 88"/>
                      <a:gd name="T26" fmla="*/ 29 w 78"/>
                      <a:gd name="T27" fmla="*/ 73 h 88"/>
                      <a:gd name="T28" fmla="*/ 25 w 78"/>
                      <a:gd name="T29" fmla="*/ 71 h 88"/>
                      <a:gd name="T30" fmla="*/ 21 w 78"/>
                      <a:gd name="T31" fmla="*/ 67 h 88"/>
                      <a:gd name="T32" fmla="*/ 17 w 78"/>
                      <a:gd name="T33" fmla="*/ 63 h 88"/>
                      <a:gd name="T34" fmla="*/ 15 w 78"/>
                      <a:gd name="T35" fmla="*/ 57 h 88"/>
                      <a:gd name="T36" fmla="*/ 12 w 78"/>
                      <a:gd name="T37" fmla="*/ 54 h 88"/>
                      <a:gd name="T38" fmla="*/ 8 w 78"/>
                      <a:gd name="T39" fmla="*/ 50 h 88"/>
                      <a:gd name="T40" fmla="*/ 4 w 78"/>
                      <a:gd name="T41" fmla="*/ 48 h 88"/>
                      <a:gd name="T42" fmla="*/ 2 w 78"/>
                      <a:gd name="T43" fmla="*/ 44 h 88"/>
                      <a:gd name="T44" fmla="*/ 2 w 78"/>
                      <a:gd name="T45" fmla="*/ 40 h 88"/>
                      <a:gd name="T46" fmla="*/ 4 w 78"/>
                      <a:gd name="T47" fmla="*/ 40 h 88"/>
                      <a:gd name="T48" fmla="*/ 10 w 78"/>
                      <a:gd name="T49" fmla="*/ 40 h 88"/>
                      <a:gd name="T50" fmla="*/ 13 w 78"/>
                      <a:gd name="T51" fmla="*/ 36 h 88"/>
                      <a:gd name="T52" fmla="*/ 17 w 78"/>
                      <a:gd name="T53" fmla="*/ 32 h 88"/>
                      <a:gd name="T54" fmla="*/ 15 w 78"/>
                      <a:gd name="T55" fmla="*/ 27 h 88"/>
                      <a:gd name="T56" fmla="*/ 19 w 78"/>
                      <a:gd name="T57" fmla="*/ 25 h 88"/>
                      <a:gd name="T58" fmla="*/ 23 w 78"/>
                      <a:gd name="T59" fmla="*/ 25 h 88"/>
                      <a:gd name="T60" fmla="*/ 27 w 78"/>
                      <a:gd name="T61" fmla="*/ 19 h 88"/>
                      <a:gd name="T62" fmla="*/ 29 w 78"/>
                      <a:gd name="T63" fmla="*/ 21 h 88"/>
                      <a:gd name="T64" fmla="*/ 34 w 78"/>
                      <a:gd name="T65" fmla="*/ 23 h 88"/>
                      <a:gd name="T66" fmla="*/ 36 w 78"/>
                      <a:gd name="T67" fmla="*/ 19 h 88"/>
                      <a:gd name="T68" fmla="*/ 40 w 78"/>
                      <a:gd name="T69" fmla="*/ 15 h 88"/>
                      <a:gd name="T70" fmla="*/ 42 w 78"/>
                      <a:gd name="T71" fmla="*/ 13 h 88"/>
                      <a:gd name="T72" fmla="*/ 46 w 78"/>
                      <a:gd name="T73" fmla="*/ 9 h 88"/>
                      <a:gd name="T74" fmla="*/ 48 w 78"/>
                      <a:gd name="T75" fmla="*/ 4 h 88"/>
                      <a:gd name="T76" fmla="*/ 52 w 78"/>
                      <a:gd name="T77" fmla="*/ 6 h 88"/>
                      <a:gd name="T78" fmla="*/ 57 w 78"/>
                      <a:gd name="T79" fmla="*/ 8 h 88"/>
                      <a:gd name="T80" fmla="*/ 59 w 78"/>
                      <a:gd name="T81" fmla="*/ 4 h 88"/>
                      <a:gd name="T82" fmla="*/ 63 w 78"/>
                      <a:gd name="T83" fmla="*/ 4 h 88"/>
                      <a:gd name="T84" fmla="*/ 69 w 78"/>
                      <a:gd name="T85" fmla="*/ 2 h 88"/>
                      <a:gd name="T86" fmla="*/ 73 w 78"/>
                      <a:gd name="T87" fmla="*/ 0 h 88"/>
                      <a:gd name="T88" fmla="*/ 78 w 78"/>
                      <a:gd name="T89" fmla="*/ 0 h 88"/>
                      <a:gd name="T90" fmla="*/ 77 w 78"/>
                      <a:gd name="T91" fmla="*/ 4 h 88"/>
                      <a:gd name="T92" fmla="*/ 78 w 78"/>
                      <a:gd name="T93" fmla="*/ 9 h 88"/>
                      <a:gd name="T94" fmla="*/ 78 w 78"/>
                      <a:gd name="T95" fmla="*/ 15 h 88"/>
                      <a:gd name="T96" fmla="*/ 75 w 78"/>
                      <a:gd name="T97" fmla="*/ 19 h 88"/>
                      <a:gd name="T98" fmla="*/ 73 w 78"/>
                      <a:gd name="T99" fmla="*/ 25 h 88"/>
                      <a:gd name="T100" fmla="*/ 73 w 78"/>
                      <a:gd name="T101" fmla="*/ 31 h 88"/>
                      <a:gd name="T102" fmla="*/ 73 w 78"/>
                      <a:gd name="T103" fmla="*/ 38 h 88"/>
                      <a:gd name="T104" fmla="*/ 73 w 78"/>
                      <a:gd name="T105" fmla="*/ 46 h 88"/>
                      <a:gd name="T106" fmla="*/ 73 w 78"/>
                      <a:gd name="T107" fmla="*/ 50 h 88"/>
                      <a:gd name="T108" fmla="*/ 75 w 78"/>
                      <a:gd name="T109" fmla="*/ 50 h 88"/>
                      <a:gd name="T110" fmla="*/ 73 w 78"/>
                      <a:gd name="T111" fmla="*/ 54 h 88"/>
                      <a:gd name="T112" fmla="*/ 69 w 78"/>
                      <a:gd name="T113" fmla="*/ 57 h 88"/>
                      <a:gd name="T114" fmla="*/ 69 w 78"/>
                      <a:gd name="T115" fmla="*/ 63 h 88"/>
                      <a:gd name="T116" fmla="*/ 71 w 78"/>
                      <a:gd name="T117" fmla="*/ 6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88">
                        <a:moveTo>
                          <a:pt x="71" y="67"/>
                        </a:moveTo>
                        <a:lnTo>
                          <a:pt x="71" y="67"/>
                        </a:lnTo>
                        <a:lnTo>
                          <a:pt x="71" y="69"/>
                        </a:lnTo>
                        <a:lnTo>
                          <a:pt x="71" y="69"/>
                        </a:lnTo>
                        <a:lnTo>
                          <a:pt x="69" y="69"/>
                        </a:lnTo>
                        <a:lnTo>
                          <a:pt x="69" y="71"/>
                        </a:lnTo>
                        <a:lnTo>
                          <a:pt x="69" y="71"/>
                        </a:lnTo>
                        <a:lnTo>
                          <a:pt x="69" y="71"/>
                        </a:lnTo>
                        <a:lnTo>
                          <a:pt x="69" y="71"/>
                        </a:lnTo>
                        <a:lnTo>
                          <a:pt x="69" y="73"/>
                        </a:lnTo>
                        <a:lnTo>
                          <a:pt x="67" y="73"/>
                        </a:lnTo>
                        <a:lnTo>
                          <a:pt x="67" y="73"/>
                        </a:lnTo>
                        <a:lnTo>
                          <a:pt x="67" y="73"/>
                        </a:lnTo>
                        <a:lnTo>
                          <a:pt x="67" y="73"/>
                        </a:lnTo>
                        <a:lnTo>
                          <a:pt x="67" y="75"/>
                        </a:lnTo>
                        <a:lnTo>
                          <a:pt x="67" y="75"/>
                        </a:lnTo>
                        <a:lnTo>
                          <a:pt x="67" y="75"/>
                        </a:lnTo>
                        <a:lnTo>
                          <a:pt x="67" y="75"/>
                        </a:lnTo>
                        <a:lnTo>
                          <a:pt x="67" y="77"/>
                        </a:lnTo>
                        <a:lnTo>
                          <a:pt x="67" y="77"/>
                        </a:lnTo>
                        <a:lnTo>
                          <a:pt x="67" y="78"/>
                        </a:lnTo>
                        <a:lnTo>
                          <a:pt x="67" y="78"/>
                        </a:lnTo>
                        <a:lnTo>
                          <a:pt x="67" y="78"/>
                        </a:lnTo>
                        <a:lnTo>
                          <a:pt x="67" y="80"/>
                        </a:lnTo>
                        <a:lnTo>
                          <a:pt x="67" y="80"/>
                        </a:lnTo>
                        <a:lnTo>
                          <a:pt x="69" y="80"/>
                        </a:lnTo>
                        <a:lnTo>
                          <a:pt x="69" y="80"/>
                        </a:lnTo>
                        <a:lnTo>
                          <a:pt x="69" y="80"/>
                        </a:lnTo>
                        <a:lnTo>
                          <a:pt x="69" y="82"/>
                        </a:lnTo>
                        <a:lnTo>
                          <a:pt x="69" y="82"/>
                        </a:lnTo>
                        <a:lnTo>
                          <a:pt x="69" y="82"/>
                        </a:lnTo>
                        <a:lnTo>
                          <a:pt x="69" y="84"/>
                        </a:lnTo>
                        <a:lnTo>
                          <a:pt x="69" y="84"/>
                        </a:lnTo>
                        <a:lnTo>
                          <a:pt x="69" y="86"/>
                        </a:lnTo>
                        <a:lnTo>
                          <a:pt x="69" y="86"/>
                        </a:lnTo>
                        <a:lnTo>
                          <a:pt x="69" y="86"/>
                        </a:lnTo>
                        <a:lnTo>
                          <a:pt x="69" y="86"/>
                        </a:lnTo>
                        <a:lnTo>
                          <a:pt x="67" y="86"/>
                        </a:lnTo>
                        <a:lnTo>
                          <a:pt x="67" y="86"/>
                        </a:lnTo>
                        <a:lnTo>
                          <a:pt x="67" y="86"/>
                        </a:lnTo>
                        <a:lnTo>
                          <a:pt x="67" y="88"/>
                        </a:lnTo>
                        <a:lnTo>
                          <a:pt x="65" y="88"/>
                        </a:lnTo>
                        <a:lnTo>
                          <a:pt x="65" y="88"/>
                        </a:lnTo>
                        <a:lnTo>
                          <a:pt x="65" y="86"/>
                        </a:lnTo>
                        <a:lnTo>
                          <a:pt x="63" y="86"/>
                        </a:lnTo>
                        <a:lnTo>
                          <a:pt x="63" y="86"/>
                        </a:lnTo>
                        <a:lnTo>
                          <a:pt x="63" y="86"/>
                        </a:lnTo>
                        <a:lnTo>
                          <a:pt x="63" y="86"/>
                        </a:lnTo>
                        <a:lnTo>
                          <a:pt x="63" y="86"/>
                        </a:lnTo>
                        <a:lnTo>
                          <a:pt x="61" y="86"/>
                        </a:lnTo>
                        <a:lnTo>
                          <a:pt x="61" y="86"/>
                        </a:lnTo>
                        <a:lnTo>
                          <a:pt x="61" y="86"/>
                        </a:lnTo>
                        <a:lnTo>
                          <a:pt x="61" y="86"/>
                        </a:lnTo>
                        <a:lnTo>
                          <a:pt x="61" y="84"/>
                        </a:lnTo>
                        <a:lnTo>
                          <a:pt x="61" y="84"/>
                        </a:lnTo>
                        <a:lnTo>
                          <a:pt x="59" y="84"/>
                        </a:lnTo>
                        <a:lnTo>
                          <a:pt x="59" y="84"/>
                        </a:lnTo>
                        <a:lnTo>
                          <a:pt x="59" y="82"/>
                        </a:lnTo>
                        <a:lnTo>
                          <a:pt x="57" y="82"/>
                        </a:lnTo>
                        <a:lnTo>
                          <a:pt x="57" y="82"/>
                        </a:lnTo>
                        <a:lnTo>
                          <a:pt x="57" y="82"/>
                        </a:lnTo>
                        <a:lnTo>
                          <a:pt x="57" y="82"/>
                        </a:lnTo>
                        <a:lnTo>
                          <a:pt x="56" y="82"/>
                        </a:lnTo>
                        <a:lnTo>
                          <a:pt x="56" y="80"/>
                        </a:lnTo>
                        <a:lnTo>
                          <a:pt x="56" y="80"/>
                        </a:lnTo>
                        <a:lnTo>
                          <a:pt x="56" y="80"/>
                        </a:lnTo>
                        <a:lnTo>
                          <a:pt x="56" y="80"/>
                        </a:lnTo>
                        <a:lnTo>
                          <a:pt x="54" y="80"/>
                        </a:lnTo>
                        <a:lnTo>
                          <a:pt x="54" y="80"/>
                        </a:lnTo>
                        <a:lnTo>
                          <a:pt x="52" y="80"/>
                        </a:lnTo>
                        <a:lnTo>
                          <a:pt x="52" y="80"/>
                        </a:lnTo>
                        <a:lnTo>
                          <a:pt x="52" y="80"/>
                        </a:lnTo>
                        <a:lnTo>
                          <a:pt x="52" y="80"/>
                        </a:lnTo>
                        <a:lnTo>
                          <a:pt x="52" y="80"/>
                        </a:lnTo>
                        <a:lnTo>
                          <a:pt x="50" y="80"/>
                        </a:lnTo>
                        <a:lnTo>
                          <a:pt x="50" y="80"/>
                        </a:lnTo>
                        <a:lnTo>
                          <a:pt x="50" y="80"/>
                        </a:lnTo>
                        <a:lnTo>
                          <a:pt x="50" y="82"/>
                        </a:lnTo>
                        <a:lnTo>
                          <a:pt x="48" y="82"/>
                        </a:lnTo>
                        <a:lnTo>
                          <a:pt x="48" y="82"/>
                        </a:lnTo>
                        <a:lnTo>
                          <a:pt x="48" y="82"/>
                        </a:lnTo>
                        <a:lnTo>
                          <a:pt x="46" y="82"/>
                        </a:lnTo>
                        <a:lnTo>
                          <a:pt x="46" y="80"/>
                        </a:lnTo>
                        <a:lnTo>
                          <a:pt x="46" y="80"/>
                        </a:lnTo>
                        <a:lnTo>
                          <a:pt x="46" y="80"/>
                        </a:lnTo>
                        <a:lnTo>
                          <a:pt x="44" y="80"/>
                        </a:lnTo>
                        <a:lnTo>
                          <a:pt x="44" y="80"/>
                        </a:lnTo>
                        <a:lnTo>
                          <a:pt x="44" y="80"/>
                        </a:lnTo>
                        <a:lnTo>
                          <a:pt x="42" y="80"/>
                        </a:lnTo>
                        <a:lnTo>
                          <a:pt x="42" y="80"/>
                        </a:lnTo>
                        <a:lnTo>
                          <a:pt x="42" y="80"/>
                        </a:lnTo>
                        <a:lnTo>
                          <a:pt x="42" y="80"/>
                        </a:lnTo>
                        <a:lnTo>
                          <a:pt x="40" y="80"/>
                        </a:lnTo>
                        <a:lnTo>
                          <a:pt x="40" y="78"/>
                        </a:lnTo>
                        <a:lnTo>
                          <a:pt x="40" y="78"/>
                        </a:lnTo>
                        <a:lnTo>
                          <a:pt x="40" y="78"/>
                        </a:lnTo>
                        <a:lnTo>
                          <a:pt x="38" y="78"/>
                        </a:lnTo>
                        <a:lnTo>
                          <a:pt x="38" y="78"/>
                        </a:lnTo>
                        <a:lnTo>
                          <a:pt x="38" y="78"/>
                        </a:lnTo>
                        <a:lnTo>
                          <a:pt x="36" y="78"/>
                        </a:lnTo>
                        <a:lnTo>
                          <a:pt x="36" y="77"/>
                        </a:lnTo>
                        <a:lnTo>
                          <a:pt x="36" y="77"/>
                        </a:lnTo>
                        <a:lnTo>
                          <a:pt x="36" y="77"/>
                        </a:lnTo>
                        <a:lnTo>
                          <a:pt x="36" y="78"/>
                        </a:lnTo>
                        <a:lnTo>
                          <a:pt x="34" y="78"/>
                        </a:lnTo>
                        <a:lnTo>
                          <a:pt x="34" y="78"/>
                        </a:lnTo>
                        <a:lnTo>
                          <a:pt x="34" y="80"/>
                        </a:lnTo>
                        <a:lnTo>
                          <a:pt x="34" y="80"/>
                        </a:lnTo>
                        <a:lnTo>
                          <a:pt x="34" y="80"/>
                        </a:lnTo>
                        <a:lnTo>
                          <a:pt x="34" y="80"/>
                        </a:lnTo>
                        <a:lnTo>
                          <a:pt x="34" y="80"/>
                        </a:lnTo>
                        <a:lnTo>
                          <a:pt x="33" y="80"/>
                        </a:lnTo>
                        <a:lnTo>
                          <a:pt x="33" y="80"/>
                        </a:lnTo>
                        <a:lnTo>
                          <a:pt x="33" y="78"/>
                        </a:lnTo>
                        <a:lnTo>
                          <a:pt x="33" y="78"/>
                        </a:lnTo>
                        <a:lnTo>
                          <a:pt x="31" y="78"/>
                        </a:lnTo>
                        <a:lnTo>
                          <a:pt x="31" y="77"/>
                        </a:lnTo>
                        <a:lnTo>
                          <a:pt x="31" y="77"/>
                        </a:lnTo>
                        <a:lnTo>
                          <a:pt x="31" y="77"/>
                        </a:lnTo>
                        <a:lnTo>
                          <a:pt x="31" y="77"/>
                        </a:lnTo>
                        <a:lnTo>
                          <a:pt x="31" y="75"/>
                        </a:lnTo>
                        <a:lnTo>
                          <a:pt x="29" y="75"/>
                        </a:lnTo>
                        <a:lnTo>
                          <a:pt x="29" y="75"/>
                        </a:lnTo>
                        <a:lnTo>
                          <a:pt x="29" y="75"/>
                        </a:lnTo>
                        <a:lnTo>
                          <a:pt x="29" y="73"/>
                        </a:lnTo>
                        <a:lnTo>
                          <a:pt x="29" y="73"/>
                        </a:lnTo>
                        <a:lnTo>
                          <a:pt x="29" y="73"/>
                        </a:lnTo>
                        <a:lnTo>
                          <a:pt x="27" y="73"/>
                        </a:lnTo>
                        <a:lnTo>
                          <a:pt x="27" y="73"/>
                        </a:lnTo>
                        <a:lnTo>
                          <a:pt x="27" y="73"/>
                        </a:lnTo>
                        <a:lnTo>
                          <a:pt x="25" y="73"/>
                        </a:lnTo>
                        <a:lnTo>
                          <a:pt x="25" y="71"/>
                        </a:lnTo>
                        <a:lnTo>
                          <a:pt x="25" y="71"/>
                        </a:lnTo>
                        <a:lnTo>
                          <a:pt x="25" y="71"/>
                        </a:lnTo>
                        <a:lnTo>
                          <a:pt x="25" y="71"/>
                        </a:lnTo>
                        <a:lnTo>
                          <a:pt x="25" y="69"/>
                        </a:lnTo>
                        <a:lnTo>
                          <a:pt x="23" y="69"/>
                        </a:lnTo>
                        <a:lnTo>
                          <a:pt x="23" y="69"/>
                        </a:lnTo>
                        <a:lnTo>
                          <a:pt x="23" y="69"/>
                        </a:lnTo>
                        <a:lnTo>
                          <a:pt x="23" y="69"/>
                        </a:lnTo>
                        <a:lnTo>
                          <a:pt x="23" y="67"/>
                        </a:lnTo>
                        <a:lnTo>
                          <a:pt x="21" y="67"/>
                        </a:lnTo>
                        <a:lnTo>
                          <a:pt x="21" y="67"/>
                        </a:lnTo>
                        <a:lnTo>
                          <a:pt x="21" y="67"/>
                        </a:lnTo>
                        <a:lnTo>
                          <a:pt x="21" y="65"/>
                        </a:lnTo>
                        <a:lnTo>
                          <a:pt x="19" y="65"/>
                        </a:lnTo>
                        <a:lnTo>
                          <a:pt x="19" y="65"/>
                        </a:lnTo>
                        <a:lnTo>
                          <a:pt x="19" y="65"/>
                        </a:lnTo>
                        <a:lnTo>
                          <a:pt x="19" y="65"/>
                        </a:lnTo>
                        <a:lnTo>
                          <a:pt x="19" y="65"/>
                        </a:lnTo>
                        <a:lnTo>
                          <a:pt x="19" y="63"/>
                        </a:lnTo>
                        <a:lnTo>
                          <a:pt x="19" y="63"/>
                        </a:lnTo>
                        <a:lnTo>
                          <a:pt x="17" y="63"/>
                        </a:lnTo>
                        <a:lnTo>
                          <a:pt x="17" y="61"/>
                        </a:lnTo>
                        <a:lnTo>
                          <a:pt x="17" y="61"/>
                        </a:lnTo>
                        <a:lnTo>
                          <a:pt x="17" y="61"/>
                        </a:lnTo>
                        <a:lnTo>
                          <a:pt x="17" y="59"/>
                        </a:lnTo>
                        <a:lnTo>
                          <a:pt x="15" y="59"/>
                        </a:lnTo>
                        <a:lnTo>
                          <a:pt x="15" y="59"/>
                        </a:lnTo>
                        <a:lnTo>
                          <a:pt x="15" y="57"/>
                        </a:lnTo>
                        <a:lnTo>
                          <a:pt x="15" y="57"/>
                        </a:lnTo>
                        <a:lnTo>
                          <a:pt x="15" y="57"/>
                        </a:lnTo>
                        <a:lnTo>
                          <a:pt x="15" y="57"/>
                        </a:lnTo>
                        <a:lnTo>
                          <a:pt x="15" y="57"/>
                        </a:lnTo>
                        <a:lnTo>
                          <a:pt x="13" y="57"/>
                        </a:lnTo>
                        <a:lnTo>
                          <a:pt x="13" y="55"/>
                        </a:lnTo>
                        <a:lnTo>
                          <a:pt x="13" y="55"/>
                        </a:lnTo>
                        <a:lnTo>
                          <a:pt x="13" y="55"/>
                        </a:lnTo>
                        <a:lnTo>
                          <a:pt x="13" y="55"/>
                        </a:lnTo>
                        <a:lnTo>
                          <a:pt x="12" y="55"/>
                        </a:lnTo>
                        <a:lnTo>
                          <a:pt x="12" y="54"/>
                        </a:lnTo>
                        <a:lnTo>
                          <a:pt x="12" y="54"/>
                        </a:lnTo>
                        <a:lnTo>
                          <a:pt x="10" y="54"/>
                        </a:lnTo>
                        <a:lnTo>
                          <a:pt x="10" y="54"/>
                        </a:lnTo>
                        <a:lnTo>
                          <a:pt x="10" y="54"/>
                        </a:lnTo>
                        <a:lnTo>
                          <a:pt x="10" y="52"/>
                        </a:lnTo>
                        <a:lnTo>
                          <a:pt x="10" y="52"/>
                        </a:lnTo>
                        <a:lnTo>
                          <a:pt x="8" y="52"/>
                        </a:lnTo>
                        <a:lnTo>
                          <a:pt x="8" y="52"/>
                        </a:lnTo>
                        <a:lnTo>
                          <a:pt x="8" y="50"/>
                        </a:lnTo>
                        <a:lnTo>
                          <a:pt x="8" y="50"/>
                        </a:lnTo>
                        <a:lnTo>
                          <a:pt x="8" y="50"/>
                        </a:lnTo>
                        <a:lnTo>
                          <a:pt x="8" y="50"/>
                        </a:lnTo>
                        <a:lnTo>
                          <a:pt x="6" y="50"/>
                        </a:lnTo>
                        <a:lnTo>
                          <a:pt x="6" y="50"/>
                        </a:lnTo>
                        <a:lnTo>
                          <a:pt x="6" y="50"/>
                        </a:lnTo>
                        <a:lnTo>
                          <a:pt x="6" y="48"/>
                        </a:lnTo>
                        <a:lnTo>
                          <a:pt x="4" y="48"/>
                        </a:lnTo>
                        <a:lnTo>
                          <a:pt x="4" y="48"/>
                        </a:lnTo>
                        <a:lnTo>
                          <a:pt x="4" y="48"/>
                        </a:lnTo>
                        <a:lnTo>
                          <a:pt x="4" y="46"/>
                        </a:lnTo>
                        <a:lnTo>
                          <a:pt x="4" y="46"/>
                        </a:lnTo>
                        <a:lnTo>
                          <a:pt x="4" y="46"/>
                        </a:lnTo>
                        <a:lnTo>
                          <a:pt x="2" y="46"/>
                        </a:lnTo>
                        <a:lnTo>
                          <a:pt x="2" y="44"/>
                        </a:lnTo>
                        <a:lnTo>
                          <a:pt x="2" y="44"/>
                        </a:lnTo>
                        <a:lnTo>
                          <a:pt x="2" y="44"/>
                        </a:lnTo>
                        <a:lnTo>
                          <a:pt x="2" y="44"/>
                        </a:lnTo>
                        <a:lnTo>
                          <a:pt x="0" y="44"/>
                        </a:lnTo>
                        <a:lnTo>
                          <a:pt x="0" y="42"/>
                        </a:lnTo>
                        <a:lnTo>
                          <a:pt x="0" y="42"/>
                        </a:lnTo>
                        <a:lnTo>
                          <a:pt x="0" y="42"/>
                        </a:lnTo>
                        <a:lnTo>
                          <a:pt x="0" y="40"/>
                        </a:lnTo>
                        <a:lnTo>
                          <a:pt x="0" y="40"/>
                        </a:lnTo>
                        <a:lnTo>
                          <a:pt x="0" y="40"/>
                        </a:lnTo>
                        <a:lnTo>
                          <a:pt x="0" y="40"/>
                        </a:lnTo>
                        <a:lnTo>
                          <a:pt x="2" y="40"/>
                        </a:lnTo>
                        <a:lnTo>
                          <a:pt x="2" y="38"/>
                        </a:lnTo>
                        <a:lnTo>
                          <a:pt x="2" y="38"/>
                        </a:lnTo>
                        <a:lnTo>
                          <a:pt x="2" y="38"/>
                        </a:lnTo>
                        <a:lnTo>
                          <a:pt x="2" y="40"/>
                        </a:lnTo>
                        <a:lnTo>
                          <a:pt x="4" y="40"/>
                        </a:lnTo>
                        <a:lnTo>
                          <a:pt x="4" y="40"/>
                        </a:lnTo>
                        <a:lnTo>
                          <a:pt x="4" y="40"/>
                        </a:lnTo>
                        <a:lnTo>
                          <a:pt x="4" y="40"/>
                        </a:lnTo>
                        <a:lnTo>
                          <a:pt x="4" y="40"/>
                        </a:lnTo>
                        <a:lnTo>
                          <a:pt x="6" y="40"/>
                        </a:lnTo>
                        <a:lnTo>
                          <a:pt x="6" y="40"/>
                        </a:lnTo>
                        <a:lnTo>
                          <a:pt x="6" y="40"/>
                        </a:lnTo>
                        <a:lnTo>
                          <a:pt x="8" y="40"/>
                        </a:lnTo>
                        <a:lnTo>
                          <a:pt x="8" y="40"/>
                        </a:lnTo>
                        <a:lnTo>
                          <a:pt x="8" y="40"/>
                        </a:lnTo>
                        <a:lnTo>
                          <a:pt x="10" y="40"/>
                        </a:lnTo>
                        <a:lnTo>
                          <a:pt x="10" y="40"/>
                        </a:lnTo>
                        <a:lnTo>
                          <a:pt x="10" y="40"/>
                        </a:lnTo>
                        <a:lnTo>
                          <a:pt x="12" y="40"/>
                        </a:lnTo>
                        <a:lnTo>
                          <a:pt x="12" y="40"/>
                        </a:lnTo>
                        <a:lnTo>
                          <a:pt x="12" y="40"/>
                        </a:lnTo>
                        <a:lnTo>
                          <a:pt x="13" y="40"/>
                        </a:lnTo>
                        <a:lnTo>
                          <a:pt x="13" y="38"/>
                        </a:lnTo>
                        <a:lnTo>
                          <a:pt x="13" y="38"/>
                        </a:lnTo>
                        <a:lnTo>
                          <a:pt x="13" y="38"/>
                        </a:lnTo>
                        <a:lnTo>
                          <a:pt x="13" y="36"/>
                        </a:lnTo>
                        <a:lnTo>
                          <a:pt x="13" y="36"/>
                        </a:lnTo>
                        <a:lnTo>
                          <a:pt x="13" y="34"/>
                        </a:lnTo>
                        <a:lnTo>
                          <a:pt x="13" y="34"/>
                        </a:lnTo>
                        <a:lnTo>
                          <a:pt x="13" y="34"/>
                        </a:lnTo>
                        <a:lnTo>
                          <a:pt x="15" y="34"/>
                        </a:lnTo>
                        <a:lnTo>
                          <a:pt x="15" y="34"/>
                        </a:lnTo>
                        <a:lnTo>
                          <a:pt x="15" y="34"/>
                        </a:lnTo>
                        <a:lnTo>
                          <a:pt x="17" y="34"/>
                        </a:lnTo>
                        <a:lnTo>
                          <a:pt x="17" y="32"/>
                        </a:lnTo>
                        <a:lnTo>
                          <a:pt x="17" y="32"/>
                        </a:lnTo>
                        <a:lnTo>
                          <a:pt x="15" y="32"/>
                        </a:lnTo>
                        <a:lnTo>
                          <a:pt x="15" y="32"/>
                        </a:lnTo>
                        <a:lnTo>
                          <a:pt x="17" y="32"/>
                        </a:lnTo>
                        <a:lnTo>
                          <a:pt x="17" y="31"/>
                        </a:lnTo>
                        <a:lnTo>
                          <a:pt x="15" y="31"/>
                        </a:lnTo>
                        <a:lnTo>
                          <a:pt x="15" y="31"/>
                        </a:lnTo>
                        <a:lnTo>
                          <a:pt x="15" y="29"/>
                        </a:lnTo>
                        <a:lnTo>
                          <a:pt x="15" y="29"/>
                        </a:lnTo>
                        <a:lnTo>
                          <a:pt x="15" y="27"/>
                        </a:lnTo>
                        <a:lnTo>
                          <a:pt x="15" y="27"/>
                        </a:lnTo>
                        <a:lnTo>
                          <a:pt x="15" y="27"/>
                        </a:lnTo>
                        <a:lnTo>
                          <a:pt x="15" y="25"/>
                        </a:lnTo>
                        <a:lnTo>
                          <a:pt x="15" y="25"/>
                        </a:lnTo>
                        <a:lnTo>
                          <a:pt x="15" y="25"/>
                        </a:lnTo>
                        <a:lnTo>
                          <a:pt x="15" y="25"/>
                        </a:lnTo>
                        <a:lnTo>
                          <a:pt x="17" y="25"/>
                        </a:lnTo>
                        <a:lnTo>
                          <a:pt x="17" y="25"/>
                        </a:lnTo>
                        <a:lnTo>
                          <a:pt x="19" y="25"/>
                        </a:lnTo>
                        <a:lnTo>
                          <a:pt x="19" y="25"/>
                        </a:lnTo>
                        <a:lnTo>
                          <a:pt x="19" y="25"/>
                        </a:lnTo>
                        <a:lnTo>
                          <a:pt x="21" y="25"/>
                        </a:lnTo>
                        <a:lnTo>
                          <a:pt x="21" y="25"/>
                        </a:lnTo>
                        <a:lnTo>
                          <a:pt x="21" y="25"/>
                        </a:lnTo>
                        <a:lnTo>
                          <a:pt x="23" y="25"/>
                        </a:lnTo>
                        <a:lnTo>
                          <a:pt x="23" y="25"/>
                        </a:lnTo>
                        <a:lnTo>
                          <a:pt x="23" y="25"/>
                        </a:lnTo>
                        <a:lnTo>
                          <a:pt x="23" y="25"/>
                        </a:lnTo>
                        <a:lnTo>
                          <a:pt x="25" y="25"/>
                        </a:lnTo>
                        <a:lnTo>
                          <a:pt x="25" y="23"/>
                        </a:lnTo>
                        <a:lnTo>
                          <a:pt x="25" y="23"/>
                        </a:lnTo>
                        <a:lnTo>
                          <a:pt x="25" y="23"/>
                        </a:lnTo>
                        <a:lnTo>
                          <a:pt x="25" y="21"/>
                        </a:lnTo>
                        <a:lnTo>
                          <a:pt x="25" y="21"/>
                        </a:lnTo>
                        <a:lnTo>
                          <a:pt x="25" y="21"/>
                        </a:lnTo>
                        <a:lnTo>
                          <a:pt x="27" y="21"/>
                        </a:lnTo>
                        <a:lnTo>
                          <a:pt x="27" y="19"/>
                        </a:lnTo>
                        <a:lnTo>
                          <a:pt x="27" y="19"/>
                        </a:lnTo>
                        <a:lnTo>
                          <a:pt x="27" y="19"/>
                        </a:lnTo>
                        <a:lnTo>
                          <a:pt x="29" y="19"/>
                        </a:lnTo>
                        <a:lnTo>
                          <a:pt x="29" y="17"/>
                        </a:lnTo>
                        <a:lnTo>
                          <a:pt x="29" y="17"/>
                        </a:lnTo>
                        <a:lnTo>
                          <a:pt x="29" y="17"/>
                        </a:lnTo>
                        <a:lnTo>
                          <a:pt x="29" y="19"/>
                        </a:lnTo>
                        <a:lnTo>
                          <a:pt x="29" y="19"/>
                        </a:lnTo>
                        <a:lnTo>
                          <a:pt x="29" y="21"/>
                        </a:lnTo>
                        <a:lnTo>
                          <a:pt x="31" y="21"/>
                        </a:lnTo>
                        <a:lnTo>
                          <a:pt x="31" y="21"/>
                        </a:lnTo>
                        <a:lnTo>
                          <a:pt x="31" y="21"/>
                        </a:lnTo>
                        <a:lnTo>
                          <a:pt x="31" y="21"/>
                        </a:lnTo>
                        <a:lnTo>
                          <a:pt x="33" y="21"/>
                        </a:lnTo>
                        <a:lnTo>
                          <a:pt x="33" y="23"/>
                        </a:lnTo>
                        <a:lnTo>
                          <a:pt x="33" y="23"/>
                        </a:lnTo>
                        <a:lnTo>
                          <a:pt x="33" y="23"/>
                        </a:lnTo>
                        <a:lnTo>
                          <a:pt x="34" y="23"/>
                        </a:lnTo>
                        <a:lnTo>
                          <a:pt x="34" y="23"/>
                        </a:lnTo>
                        <a:lnTo>
                          <a:pt x="34" y="21"/>
                        </a:lnTo>
                        <a:lnTo>
                          <a:pt x="34" y="21"/>
                        </a:lnTo>
                        <a:lnTo>
                          <a:pt x="34" y="21"/>
                        </a:lnTo>
                        <a:lnTo>
                          <a:pt x="34" y="19"/>
                        </a:lnTo>
                        <a:lnTo>
                          <a:pt x="34" y="19"/>
                        </a:lnTo>
                        <a:lnTo>
                          <a:pt x="36" y="19"/>
                        </a:lnTo>
                        <a:lnTo>
                          <a:pt x="36" y="19"/>
                        </a:lnTo>
                        <a:lnTo>
                          <a:pt x="36" y="19"/>
                        </a:lnTo>
                        <a:lnTo>
                          <a:pt x="36" y="19"/>
                        </a:lnTo>
                        <a:lnTo>
                          <a:pt x="38" y="19"/>
                        </a:lnTo>
                        <a:lnTo>
                          <a:pt x="38" y="17"/>
                        </a:lnTo>
                        <a:lnTo>
                          <a:pt x="38" y="17"/>
                        </a:lnTo>
                        <a:lnTo>
                          <a:pt x="38" y="17"/>
                        </a:lnTo>
                        <a:lnTo>
                          <a:pt x="40" y="17"/>
                        </a:lnTo>
                        <a:lnTo>
                          <a:pt x="40" y="17"/>
                        </a:lnTo>
                        <a:lnTo>
                          <a:pt x="40" y="17"/>
                        </a:lnTo>
                        <a:lnTo>
                          <a:pt x="40" y="15"/>
                        </a:lnTo>
                        <a:lnTo>
                          <a:pt x="40" y="15"/>
                        </a:lnTo>
                        <a:lnTo>
                          <a:pt x="40" y="15"/>
                        </a:lnTo>
                        <a:lnTo>
                          <a:pt x="42" y="15"/>
                        </a:lnTo>
                        <a:lnTo>
                          <a:pt x="42" y="15"/>
                        </a:lnTo>
                        <a:lnTo>
                          <a:pt x="42" y="15"/>
                        </a:lnTo>
                        <a:lnTo>
                          <a:pt x="44" y="15"/>
                        </a:lnTo>
                        <a:lnTo>
                          <a:pt x="44" y="13"/>
                        </a:lnTo>
                        <a:lnTo>
                          <a:pt x="44" y="13"/>
                        </a:lnTo>
                        <a:lnTo>
                          <a:pt x="42" y="13"/>
                        </a:lnTo>
                        <a:lnTo>
                          <a:pt x="42" y="11"/>
                        </a:lnTo>
                        <a:lnTo>
                          <a:pt x="42" y="11"/>
                        </a:lnTo>
                        <a:lnTo>
                          <a:pt x="44" y="11"/>
                        </a:lnTo>
                        <a:lnTo>
                          <a:pt x="44" y="9"/>
                        </a:lnTo>
                        <a:lnTo>
                          <a:pt x="44" y="9"/>
                        </a:lnTo>
                        <a:lnTo>
                          <a:pt x="44" y="9"/>
                        </a:lnTo>
                        <a:lnTo>
                          <a:pt x="44" y="9"/>
                        </a:lnTo>
                        <a:lnTo>
                          <a:pt x="46" y="9"/>
                        </a:lnTo>
                        <a:lnTo>
                          <a:pt x="46" y="9"/>
                        </a:lnTo>
                        <a:lnTo>
                          <a:pt x="46" y="8"/>
                        </a:lnTo>
                        <a:lnTo>
                          <a:pt x="46" y="8"/>
                        </a:lnTo>
                        <a:lnTo>
                          <a:pt x="46" y="6"/>
                        </a:lnTo>
                        <a:lnTo>
                          <a:pt x="46" y="6"/>
                        </a:lnTo>
                        <a:lnTo>
                          <a:pt x="46" y="6"/>
                        </a:lnTo>
                        <a:lnTo>
                          <a:pt x="46" y="4"/>
                        </a:lnTo>
                        <a:lnTo>
                          <a:pt x="48" y="4"/>
                        </a:lnTo>
                        <a:lnTo>
                          <a:pt x="48" y="4"/>
                        </a:lnTo>
                        <a:lnTo>
                          <a:pt x="48" y="4"/>
                        </a:lnTo>
                        <a:lnTo>
                          <a:pt x="48" y="4"/>
                        </a:lnTo>
                        <a:lnTo>
                          <a:pt x="50" y="4"/>
                        </a:lnTo>
                        <a:lnTo>
                          <a:pt x="50" y="2"/>
                        </a:lnTo>
                        <a:lnTo>
                          <a:pt x="50" y="2"/>
                        </a:lnTo>
                        <a:lnTo>
                          <a:pt x="50" y="4"/>
                        </a:lnTo>
                        <a:lnTo>
                          <a:pt x="52" y="4"/>
                        </a:lnTo>
                        <a:lnTo>
                          <a:pt x="52" y="4"/>
                        </a:lnTo>
                        <a:lnTo>
                          <a:pt x="52" y="6"/>
                        </a:lnTo>
                        <a:lnTo>
                          <a:pt x="52" y="6"/>
                        </a:lnTo>
                        <a:lnTo>
                          <a:pt x="52" y="6"/>
                        </a:lnTo>
                        <a:lnTo>
                          <a:pt x="52" y="6"/>
                        </a:lnTo>
                        <a:lnTo>
                          <a:pt x="54" y="6"/>
                        </a:lnTo>
                        <a:lnTo>
                          <a:pt x="54" y="6"/>
                        </a:lnTo>
                        <a:lnTo>
                          <a:pt x="56" y="6"/>
                        </a:lnTo>
                        <a:lnTo>
                          <a:pt x="56" y="8"/>
                        </a:lnTo>
                        <a:lnTo>
                          <a:pt x="56" y="8"/>
                        </a:lnTo>
                        <a:lnTo>
                          <a:pt x="56" y="8"/>
                        </a:lnTo>
                        <a:lnTo>
                          <a:pt x="57" y="8"/>
                        </a:lnTo>
                        <a:lnTo>
                          <a:pt x="57" y="6"/>
                        </a:lnTo>
                        <a:lnTo>
                          <a:pt x="57" y="6"/>
                        </a:lnTo>
                        <a:lnTo>
                          <a:pt x="57" y="6"/>
                        </a:lnTo>
                        <a:lnTo>
                          <a:pt x="57" y="6"/>
                        </a:lnTo>
                        <a:lnTo>
                          <a:pt x="57" y="6"/>
                        </a:lnTo>
                        <a:lnTo>
                          <a:pt x="59" y="6"/>
                        </a:lnTo>
                        <a:lnTo>
                          <a:pt x="59" y="6"/>
                        </a:lnTo>
                        <a:lnTo>
                          <a:pt x="59" y="6"/>
                        </a:lnTo>
                        <a:lnTo>
                          <a:pt x="59" y="4"/>
                        </a:lnTo>
                        <a:lnTo>
                          <a:pt x="61" y="4"/>
                        </a:lnTo>
                        <a:lnTo>
                          <a:pt x="61" y="6"/>
                        </a:lnTo>
                        <a:lnTo>
                          <a:pt x="61" y="6"/>
                        </a:lnTo>
                        <a:lnTo>
                          <a:pt x="61" y="6"/>
                        </a:lnTo>
                        <a:lnTo>
                          <a:pt x="61" y="4"/>
                        </a:lnTo>
                        <a:lnTo>
                          <a:pt x="61" y="4"/>
                        </a:lnTo>
                        <a:lnTo>
                          <a:pt x="63" y="4"/>
                        </a:lnTo>
                        <a:lnTo>
                          <a:pt x="63" y="4"/>
                        </a:lnTo>
                        <a:lnTo>
                          <a:pt x="63" y="4"/>
                        </a:lnTo>
                        <a:lnTo>
                          <a:pt x="63" y="4"/>
                        </a:lnTo>
                        <a:lnTo>
                          <a:pt x="65" y="4"/>
                        </a:lnTo>
                        <a:lnTo>
                          <a:pt x="65" y="4"/>
                        </a:lnTo>
                        <a:lnTo>
                          <a:pt x="67" y="4"/>
                        </a:lnTo>
                        <a:lnTo>
                          <a:pt x="67" y="4"/>
                        </a:lnTo>
                        <a:lnTo>
                          <a:pt x="67" y="4"/>
                        </a:lnTo>
                        <a:lnTo>
                          <a:pt x="67" y="4"/>
                        </a:lnTo>
                        <a:lnTo>
                          <a:pt x="69" y="4"/>
                        </a:lnTo>
                        <a:lnTo>
                          <a:pt x="69" y="2"/>
                        </a:lnTo>
                        <a:lnTo>
                          <a:pt x="69" y="2"/>
                        </a:lnTo>
                        <a:lnTo>
                          <a:pt x="69" y="2"/>
                        </a:lnTo>
                        <a:lnTo>
                          <a:pt x="69" y="2"/>
                        </a:lnTo>
                        <a:lnTo>
                          <a:pt x="71" y="2"/>
                        </a:lnTo>
                        <a:lnTo>
                          <a:pt x="71" y="2"/>
                        </a:lnTo>
                        <a:lnTo>
                          <a:pt x="71" y="2"/>
                        </a:lnTo>
                        <a:lnTo>
                          <a:pt x="73" y="2"/>
                        </a:lnTo>
                        <a:lnTo>
                          <a:pt x="73" y="0"/>
                        </a:lnTo>
                        <a:lnTo>
                          <a:pt x="73" y="0"/>
                        </a:lnTo>
                        <a:lnTo>
                          <a:pt x="73" y="0"/>
                        </a:lnTo>
                        <a:lnTo>
                          <a:pt x="73" y="0"/>
                        </a:lnTo>
                        <a:lnTo>
                          <a:pt x="75" y="0"/>
                        </a:lnTo>
                        <a:lnTo>
                          <a:pt x="75" y="0"/>
                        </a:lnTo>
                        <a:lnTo>
                          <a:pt x="75" y="0"/>
                        </a:lnTo>
                        <a:lnTo>
                          <a:pt x="77" y="0"/>
                        </a:lnTo>
                        <a:lnTo>
                          <a:pt x="77" y="0"/>
                        </a:lnTo>
                        <a:lnTo>
                          <a:pt x="78" y="0"/>
                        </a:lnTo>
                        <a:lnTo>
                          <a:pt x="78" y="0"/>
                        </a:lnTo>
                        <a:lnTo>
                          <a:pt x="78" y="0"/>
                        </a:lnTo>
                        <a:lnTo>
                          <a:pt x="78" y="0"/>
                        </a:lnTo>
                        <a:lnTo>
                          <a:pt x="78" y="2"/>
                        </a:lnTo>
                        <a:lnTo>
                          <a:pt x="78" y="2"/>
                        </a:lnTo>
                        <a:lnTo>
                          <a:pt x="78" y="2"/>
                        </a:lnTo>
                        <a:lnTo>
                          <a:pt x="78" y="2"/>
                        </a:lnTo>
                        <a:lnTo>
                          <a:pt x="77" y="2"/>
                        </a:lnTo>
                        <a:lnTo>
                          <a:pt x="77" y="2"/>
                        </a:lnTo>
                        <a:lnTo>
                          <a:pt x="77" y="4"/>
                        </a:lnTo>
                        <a:lnTo>
                          <a:pt x="77" y="4"/>
                        </a:lnTo>
                        <a:lnTo>
                          <a:pt x="77" y="4"/>
                        </a:lnTo>
                        <a:lnTo>
                          <a:pt x="77" y="6"/>
                        </a:lnTo>
                        <a:lnTo>
                          <a:pt x="77" y="6"/>
                        </a:lnTo>
                        <a:lnTo>
                          <a:pt x="77" y="6"/>
                        </a:lnTo>
                        <a:lnTo>
                          <a:pt x="77" y="8"/>
                        </a:lnTo>
                        <a:lnTo>
                          <a:pt x="77" y="8"/>
                        </a:lnTo>
                        <a:lnTo>
                          <a:pt x="77" y="9"/>
                        </a:lnTo>
                        <a:lnTo>
                          <a:pt x="78" y="9"/>
                        </a:lnTo>
                        <a:lnTo>
                          <a:pt x="78" y="9"/>
                        </a:lnTo>
                        <a:lnTo>
                          <a:pt x="78" y="9"/>
                        </a:lnTo>
                        <a:lnTo>
                          <a:pt x="78" y="11"/>
                        </a:lnTo>
                        <a:lnTo>
                          <a:pt x="78" y="11"/>
                        </a:lnTo>
                        <a:lnTo>
                          <a:pt x="78" y="11"/>
                        </a:lnTo>
                        <a:lnTo>
                          <a:pt x="78" y="13"/>
                        </a:lnTo>
                        <a:lnTo>
                          <a:pt x="78" y="13"/>
                        </a:lnTo>
                        <a:lnTo>
                          <a:pt x="78" y="13"/>
                        </a:lnTo>
                        <a:lnTo>
                          <a:pt x="78" y="15"/>
                        </a:lnTo>
                        <a:lnTo>
                          <a:pt x="78" y="15"/>
                        </a:lnTo>
                        <a:lnTo>
                          <a:pt x="77" y="15"/>
                        </a:lnTo>
                        <a:lnTo>
                          <a:pt x="77" y="17"/>
                        </a:lnTo>
                        <a:lnTo>
                          <a:pt x="77" y="17"/>
                        </a:lnTo>
                        <a:lnTo>
                          <a:pt x="77" y="17"/>
                        </a:lnTo>
                        <a:lnTo>
                          <a:pt x="77" y="17"/>
                        </a:lnTo>
                        <a:lnTo>
                          <a:pt x="75" y="17"/>
                        </a:lnTo>
                        <a:lnTo>
                          <a:pt x="75" y="19"/>
                        </a:lnTo>
                        <a:lnTo>
                          <a:pt x="75" y="19"/>
                        </a:lnTo>
                        <a:lnTo>
                          <a:pt x="75" y="19"/>
                        </a:lnTo>
                        <a:lnTo>
                          <a:pt x="75" y="21"/>
                        </a:lnTo>
                        <a:lnTo>
                          <a:pt x="75" y="21"/>
                        </a:lnTo>
                        <a:lnTo>
                          <a:pt x="75" y="21"/>
                        </a:lnTo>
                        <a:lnTo>
                          <a:pt x="75" y="23"/>
                        </a:lnTo>
                        <a:lnTo>
                          <a:pt x="73" y="23"/>
                        </a:lnTo>
                        <a:lnTo>
                          <a:pt x="73" y="23"/>
                        </a:lnTo>
                        <a:lnTo>
                          <a:pt x="73" y="25"/>
                        </a:lnTo>
                        <a:lnTo>
                          <a:pt x="73" y="25"/>
                        </a:lnTo>
                        <a:lnTo>
                          <a:pt x="73" y="25"/>
                        </a:lnTo>
                        <a:lnTo>
                          <a:pt x="73" y="25"/>
                        </a:lnTo>
                        <a:lnTo>
                          <a:pt x="73" y="27"/>
                        </a:lnTo>
                        <a:lnTo>
                          <a:pt x="73" y="27"/>
                        </a:lnTo>
                        <a:lnTo>
                          <a:pt x="73" y="29"/>
                        </a:lnTo>
                        <a:lnTo>
                          <a:pt x="73" y="29"/>
                        </a:lnTo>
                        <a:lnTo>
                          <a:pt x="73" y="31"/>
                        </a:lnTo>
                        <a:lnTo>
                          <a:pt x="73" y="31"/>
                        </a:lnTo>
                        <a:lnTo>
                          <a:pt x="73" y="31"/>
                        </a:lnTo>
                        <a:lnTo>
                          <a:pt x="73" y="32"/>
                        </a:lnTo>
                        <a:lnTo>
                          <a:pt x="73" y="32"/>
                        </a:lnTo>
                        <a:lnTo>
                          <a:pt x="73" y="32"/>
                        </a:lnTo>
                        <a:lnTo>
                          <a:pt x="73" y="34"/>
                        </a:lnTo>
                        <a:lnTo>
                          <a:pt x="73" y="34"/>
                        </a:lnTo>
                        <a:lnTo>
                          <a:pt x="73" y="36"/>
                        </a:lnTo>
                        <a:lnTo>
                          <a:pt x="73" y="36"/>
                        </a:lnTo>
                        <a:lnTo>
                          <a:pt x="73" y="38"/>
                        </a:lnTo>
                        <a:lnTo>
                          <a:pt x="73" y="38"/>
                        </a:lnTo>
                        <a:lnTo>
                          <a:pt x="73" y="40"/>
                        </a:lnTo>
                        <a:lnTo>
                          <a:pt x="73" y="40"/>
                        </a:lnTo>
                        <a:lnTo>
                          <a:pt x="73" y="40"/>
                        </a:lnTo>
                        <a:lnTo>
                          <a:pt x="73" y="40"/>
                        </a:lnTo>
                        <a:lnTo>
                          <a:pt x="73" y="42"/>
                        </a:lnTo>
                        <a:lnTo>
                          <a:pt x="73" y="42"/>
                        </a:lnTo>
                        <a:lnTo>
                          <a:pt x="73" y="44"/>
                        </a:lnTo>
                        <a:lnTo>
                          <a:pt x="73" y="44"/>
                        </a:lnTo>
                        <a:lnTo>
                          <a:pt x="73" y="46"/>
                        </a:lnTo>
                        <a:lnTo>
                          <a:pt x="73" y="46"/>
                        </a:lnTo>
                        <a:lnTo>
                          <a:pt x="73" y="46"/>
                        </a:lnTo>
                        <a:lnTo>
                          <a:pt x="73" y="48"/>
                        </a:lnTo>
                        <a:lnTo>
                          <a:pt x="73" y="48"/>
                        </a:lnTo>
                        <a:lnTo>
                          <a:pt x="73" y="50"/>
                        </a:lnTo>
                        <a:lnTo>
                          <a:pt x="73" y="50"/>
                        </a:lnTo>
                        <a:lnTo>
                          <a:pt x="73" y="50"/>
                        </a:lnTo>
                        <a:lnTo>
                          <a:pt x="73" y="50"/>
                        </a:lnTo>
                        <a:lnTo>
                          <a:pt x="73" y="50"/>
                        </a:lnTo>
                        <a:lnTo>
                          <a:pt x="75" y="50"/>
                        </a:lnTo>
                        <a:lnTo>
                          <a:pt x="75" y="50"/>
                        </a:lnTo>
                        <a:lnTo>
                          <a:pt x="75" y="50"/>
                        </a:lnTo>
                        <a:lnTo>
                          <a:pt x="75" y="50"/>
                        </a:lnTo>
                        <a:lnTo>
                          <a:pt x="75" y="50"/>
                        </a:lnTo>
                        <a:lnTo>
                          <a:pt x="77" y="50"/>
                        </a:lnTo>
                        <a:lnTo>
                          <a:pt x="77" y="50"/>
                        </a:lnTo>
                        <a:lnTo>
                          <a:pt x="75" y="50"/>
                        </a:lnTo>
                        <a:lnTo>
                          <a:pt x="75" y="50"/>
                        </a:lnTo>
                        <a:lnTo>
                          <a:pt x="75" y="52"/>
                        </a:lnTo>
                        <a:lnTo>
                          <a:pt x="75" y="52"/>
                        </a:lnTo>
                        <a:lnTo>
                          <a:pt x="75" y="52"/>
                        </a:lnTo>
                        <a:lnTo>
                          <a:pt x="75" y="54"/>
                        </a:lnTo>
                        <a:lnTo>
                          <a:pt x="75" y="54"/>
                        </a:lnTo>
                        <a:lnTo>
                          <a:pt x="75" y="54"/>
                        </a:lnTo>
                        <a:lnTo>
                          <a:pt x="75" y="54"/>
                        </a:lnTo>
                        <a:lnTo>
                          <a:pt x="73" y="54"/>
                        </a:lnTo>
                        <a:lnTo>
                          <a:pt x="73" y="54"/>
                        </a:lnTo>
                        <a:lnTo>
                          <a:pt x="73" y="54"/>
                        </a:lnTo>
                        <a:lnTo>
                          <a:pt x="71" y="54"/>
                        </a:lnTo>
                        <a:lnTo>
                          <a:pt x="71" y="54"/>
                        </a:lnTo>
                        <a:lnTo>
                          <a:pt x="71" y="54"/>
                        </a:lnTo>
                        <a:lnTo>
                          <a:pt x="71" y="55"/>
                        </a:lnTo>
                        <a:lnTo>
                          <a:pt x="71" y="55"/>
                        </a:lnTo>
                        <a:lnTo>
                          <a:pt x="69" y="55"/>
                        </a:lnTo>
                        <a:lnTo>
                          <a:pt x="69" y="57"/>
                        </a:lnTo>
                        <a:lnTo>
                          <a:pt x="69" y="57"/>
                        </a:lnTo>
                        <a:lnTo>
                          <a:pt x="69" y="57"/>
                        </a:lnTo>
                        <a:lnTo>
                          <a:pt x="71" y="57"/>
                        </a:lnTo>
                        <a:lnTo>
                          <a:pt x="71" y="59"/>
                        </a:lnTo>
                        <a:lnTo>
                          <a:pt x="71" y="59"/>
                        </a:lnTo>
                        <a:lnTo>
                          <a:pt x="69" y="59"/>
                        </a:lnTo>
                        <a:lnTo>
                          <a:pt x="69" y="61"/>
                        </a:lnTo>
                        <a:lnTo>
                          <a:pt x="69" y="61"/>
                        </a:lnTo>
                        <a:lnTo>
                          <a:pt x="69" y="61"/>
                        </a:lnTo>
                        <a:lnTo>
                          <a:pt x="69" y="63"/>
                        </a:lnTo>
                        <a:lnTo>
                          <a:pt x="69" y="63"/>
                        </a:lnTo>
                        <a:lnTo>
                          <a:pt x="69" y="63"/>
                        </a:lnTo>
                        <a:lnTo>
                          <a:pt x="69" y="65"/>
                        </a:lnTo>
                        <a:lnTo>
                          <a:pt x="71" y="65"/>
                        </a:lnTo>
                        <a:lnTo>
                          <a:pt x="71" y="65"/>
                        </a:lnTo>
                        <a:lnTo>
                          <a:pt x="69" y="65"/>
                        </a:lnTo>
                        <a:lnTo>
                          <a:pt x="69" y="65"/>
                        </a:lnTo>
                        <a:lnTo>
                          <a:pt x="69" y="67"/>
                        </a:lnTo>
                        <a:lnTo>
                          <a:pt x="71" y="67"/>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3" name="Freeform 636">
                    <a:extLst>
                      <a:ext uri="{FF2B5EF4-FFF2-40B4-BE49-F238E27FC236}">
                        <a16:creationId xmlns:a16="http://schemas.microsoft.com/office/drawing/2014/main" id="{0BAB251A-649A-40A5-86BA-BA63D4233FAB}"/>
                      </a:ext>
                    </a:extLst>
                  </p:cNvPr>
                  <p:cNvSpPr>
                    <a:spLocks/>
                  </p:cNvSpPr>
                  <p:nvPr/>
                </p:nvSpPr>
                <p:spPr bwMode="auto">
                  <a:xfrm>
                    <a:off x="9128" y="2605"/>
                    <a:ext cx="78" cy="88"/>
                  </a:xfrm>
                  <a:custGeom>
                    <a:avLst/>
                    <a:gdLst>
                      <a:gd name="T0" fmla="*/ 69 w 78"/>
                      <a:gd name="T1" fmla="*/ 71 h 88"/>
                      <a:gd name="T2" fmla="*/ 67 w 78"/>
                      <a:gd name="T3" fmla="*/ 75 h 88"/>
                      <a:gd name="T4" fmla="*/ 69 w 78"/>
                      <a:gd name="T5" fmla="*/ 80 h 88"/>
                      <a:gd name="T6" fmla="*/ 69 w 78"/>
                      <a:gd name="T7" fmla="*/ 86 h 88"/>
                      <a:gd name="T8" fmla="*/ 63 w 78"/>
                      <a:gd name="T9" fmla="*/ 86 h 88"/>
                      <a:gd name="T10" fmla="*/ 61 w 78"/>
                      <a:gd name="T11" fmla="*/ 84 h 88"/>
                      <a:gd name="T12" fmla="*/ 56 w 78"/>
                      <a:gd name="T13" fmla="*/ 82 h 88"/>
                      <a:gd name="T14" fmla="*/ 52 w 78"/>
                      <a:gd name="T15" fmla="*/ 80 h 88"/>
                      <a:gd name="T16" fmla="*/ 48 w 78"/>
                      <a:gd name="T17" fmla="*/ 82 h 88"/>
                      <a:gd name="T18" fmla="*/ 42 w 78"/>
                      <a:gd name="T19" fmla="*/ 80 h 88"/>
                      <a:gd name="T20" fmla="*/ 38 w 78"/>
                      <a:gd name="T21" fmla="*/ 78 h 88"/>
                      <a:gd name="T22" fmla="*/ 34 w 78"/>
                      <a:gd name="T23" fmla="*/ 80 h 88"/>
                      <a:gd name="T24" fmla="*/ 31 w 78"/>
                      <a:gd name="T25" fmla="*/ 77 h 88"/>
                      <a:gd name="T26" fmla="*/ 29 w 78"/>
                      <a:gd name="T27" fmla="*/ 73 h 88"/>
                      <a:gd name="T28" fmla="*/ 25 w 78"/>
                      <a:gd name="T29" fmla="*/ 71 h 88"/>
                      <a:gd name="T30" fmla="*/ 21 w 78"/>
                      <a:gd name="T31" fmla="*/ 67 h 88"/>
                      <a:gd name="T32" fmla="*/ 17 w 78"/>
                      <a:gd name="T33" fmla="*/ 63 h 88"/>
                      <a:gd name="T34" fmla="*/ 15 w 78"/>
                      <a:gd name="T35" fmla="*/ 57 h 88"/>
                      <a:gd name="T36" fmla="*/ 12 w 78"/>
                      <a:gd name="T37" fmla="*/ 54 h 88"/>
                      <a:gd name="T38" fmla="*/ 8 w 78"/>
                      <a:gd name="T39" fmla="*/ 50 h 88"/>
                      <a:gd name="T40" fmla="*/ 4 w 78"/>
                      <a:gd name="T41" fmla="*/ 48 h 88"/>
                      <a:gd name="T42" fmla="*/ 2 w 78"/>
                      <a:gd name="T43" fmla="*/ 44 h 88"/>
                      <a:gd name="T44" fmla="*/ 2 w 78"/>
                      <a:gd name="T45" fmla="*/ 40 h 88"/>
                      <a:gd name="T46" fmla="*/ 4 w 78"/>
                      <a:gd name="T47" fmla="*/ 40 h 88"/>
                      <a:gd name="T48" fmla="*/ 10 w 78"/>
                      <a:gd name="T49" fmla="*/ 40 h 88"/>
                      <a:gd name="T50" fmla="*/ 13 w 78"/>
                      <a:gd name="T51" fmla="*/ 36 h 88"/>
                      <a:gd name="T52" fmla="*/ 17 w 78"/>
                      <a:gd name="T53" fmla="*/ 32 h 88"/>
                      <a:gd name="T54" fmla="*/ 15 w 78"/>
                      <a:gd name="T55" fmla="*/ 27 h 88"/>
                      <a:gd name="T56" fmla="*/ 19 w 78"/>
                      <a:gd name="T57" fmla="*/ 25 h 88"/>
                      <a:gd name="T58" fmla="*/ 23 w 78"/>
                      <a:gd name="T59" fmla="*/ 25 h 88"/>
                      <a:gd name="T60" fmla="*/ 27 w 78"/>
                      <a:gd name="T61" fmla="*/ 19 h 88"/>
                      <a:gd name="T62" fmla="*/ 29 w 78"/>
                      <a:gd name="T63" fmla="*/ 21 h 88"/>
                      <a:gd name="T64" fmla="*/ 34 w 78"/>
                      <a:gd name="T65" fmla="*/ 23 h 88"/>
                      <a:gd name="T66" fmla="*/ 36 w 78"/>
                      <a:gd name="T67" fmla="*/ 19 h 88"/>
                      <a:gd name="T68" fmla="*/ 40 w 78"/>
                      <a:gd name="T69" fmla="*/ 15 h 88"/>
                      <a:gd name="T70" fmla="*/ 42 w 78"/>
                      <a:gd name="T71" fmla="*/ 13 h 88"/>
                      <a:gd name="T72" fmla="*/ 46 w 78"/>
                      <a:gd name="T73" fmla="*/ 9 h 88"/>
                      <a:gd name="T74" fmla="*/ 48 w 78"/>
                      <a:gd name="T75" fmla="*/ 4 h 88"/>
                      <a:gd name="T76" fmla="*/ 52 w 78"/>
                      <a:gd name="T77" fmla="*/ 6 h 88"/>
                      <a:gd name="T78" fmla="*/ 57 w 78"/>
                      <a:gd name="T79" fmla="*/ 8 h 88"/>
                      <a:gd name="T80" fmla="*/ 59 w 78"/>
                      <a:gd name="T81" fmla="*/ 4 h 88"/>
                      <a:gd name="T82" fmla="*/ 63 w 78"/>
                      <a:gd name="T83" fmla="*/ 4 h 88"/>
                      <a:gd name="T84" fmla="*/ 69 w 78"/>
                      <a:gd name="T85" fmla="*/ 2 h 88"/>
                      <a:gd name="T86" fmla="*/ 73 w 78"/>
                      <a:gd name="T87" fmla="*/ 0 h 88"/>
                      <a:gd name="T88" fmla="*/ 78 w 78"/>
                      <a:gd name="T89" fmla="*/ 0 h 88"/>
                      <a:gd name="T90" fmla="*/ 77 w 78"/>
                      <a:gd name="T91" fmla="*/ 4 h 88"/>
                      <a:gd name="T92" fmla="*/ 78 w 78"/>
                      <a:gd name="T93" fmla="*/ 9 h 88"/>
                      <a:gd name="T94" fmla="*/ 78 w 78"/>
                      <a:gd name="T95" fmla="*/ 15 h 88"/>
                      <a:gd name="T96" fmla="*/ 75 w 78"/>
                      <a:gd name="T97" fmla="*/ 19 h 88"/>
                      <a:gd name="T98" fmla="*/ 73 w 78"/>
                      <a:gd name="T99" fmla="*/ 25 h 88"/>
                      <a:gd name="T100" fmla="*/ 73 w 78"/>
                      <a:gd name="T101" fmla="*/ 31 h 88"/>
                      <a:gd name="T102" fmla="*/ 73 w 78"/>
                      <a:gd name="T103" fmla="*/ 38 h 88"/>
                      <a:gd name="T104" fmla="*/ 73 w 78"/>
                      <a:gd name="T105" fmla="*/ 46 h 88"/>
                      <a:gd name="T106" fmla="*/ 73 w 78"/>
                      <a:gd name="T107" fmla="*/ 50 h 88"/>
                      <a:gd name="T108" fmla="*/ 75 w 78"/>
                      <a:gd name="T109" fmla="*/ 50 h 88"/>
                      <a:gd name="T110" fmla="*/ 73 w 78"/>
                      <a:gd name="T111" fmla="*/ 54 h 88"/>
                      <a:gd name="T112" fmla="*/ 69 w 78"/>
                      <a:gd name="T113" fmla="*/ 57 h 88"/>
                      <a:gd name="T114" fmla="*/ 69 w 78"/>
                      <a:gd name="T115" fmla="*/ 63 h 88"/>
                      <a:gd name="T116" fmla="*/ 71 w 78"/>
                      <a:gd name="T117" fmla="*/ 6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88">
                        <a:moveTo>
                          <a:pt x="71" y="67"/>
                        </a:moveTo>
                        <a:lnTo>
                          <a:pt x="71" y="67"/>
                        </a:lnTo>
                        <a:lnTo>
                          <a:pt x="71" y="69"/>
                        </a:lnTo>
                        <a:lnTo>
                          <a:pt x="71" y="69"/>
                        </a:lnTo>
                        <a:lnTo>
                          <a:pt x="69" y="69"/>
                        </a:lnTo>
                        <a:lnTo>
                          <a:pt x="69" y="71"/>
                        </a:lnTo>
                        <a:lnTo>
                          <a:pt x="69" y="71"/>
                        </a:lnTo>
                        <a:lnTo>
                          <a:pt x="69" y="71"/>
                        </a:lnTo>
                        <a:lnTo>
                          <a:pt x="69" y="71"/>
                        </a:lnTo>
                        <a:lnTo>
                          <a:pt x="69" y="73"/>
                        </a:lnTo>
                        <a:lnTo>
                          <a:pt x="67" y="73"/>
                        </a:lnTo>
                        <a:lnTo>
                          <a:pt x="67" y="73"/>
                        </a:lnTo>
                        <a:lnTo>
                          <a:pt x="67" y="73"/>
                        </a:lnTo>
                        <a:lnTo>
                          <a:pt x="67" y="73"/>
                        </a:lnTo>
                        <a:lnTo>
                          <a:pt x="67" y="75"/>
                        </a:lnTo>
                        <a:lnTo>
                          <a:pt x="67" y="75"/>
                        </a:lnTo>
                        <a:lnTo>
                          <a:pt x="67" y="75"/>
                        </a:lnTo>
                        <a:lnTo>
                          <a:pt x="67" y="75"/>
                        </a:lnTo>
                        <a:lnTo>
                          <a:pt x="67" y="77"/>
                        </a:lnTo>
                        <a:lnTo>
                          <a:pt x="67" y="77"/>
                        </a:lnTo>
                        <a:lnTo>
                          <a:pt x="67" y="78"/>
                        </a:lnTo>
                        <a:lnTo>
                          <a:pt x="67" y="78"/>
                        </a:lnTo>
                        <a:lnTo>
                          <a:pt x="67" y="78"/>
                        </a:lnTo>
                        <a:lnTo>
                          <a:pt x="67" y="80"/>
                        </a:lnTo>
                        <a:lnTo>
                          <a:pt x="67" y="80"/>
                        </a:lnTo>
                        <a:lnTo>
                          <a:pt x="69" y="80"/>
                        </a:lnTo>
                        <a:lnTo>
                          <a:pt x="69" y="80"/>
                        </a:lnTo>
                        <a:lnTo>
                          <a:pt x="69" y="80"/>
                        </a:lnTo>
                        <a:lnTo>
                          <a:pt x="69" y="82"/>
                        </a:lnTo>
                        <a:lnTo>
                          <a:pt x="69" y="82"/>
                        </a:lnTo>
                        <a:lnTo>
                          <a:pt x="69" y="82"/>
                        </a:lnTo>
                        <a:lnTo>
                          <a:pt x="69" y="84"/>
                        </a:lnTo>
                        <a:lnTo>
                          <a:pt x="69" y="84"/>
                        </a:lnTo>
                        <a:lnTo>
                          <a:pt x="69" y="86"/>
                        </a:lnTo>
                        <a:lnTo>
                          <a:pt x="69" y="86"/>
                        </a:lnTo>
                        <a:lnTo>
                          <a:pt x="69" y="86"/>
                        </a:lnTo>
                        <a:lnTo>
                          <a:pt x="69" y="86"/>
                        </a:lnTo>
                        <a:lnTo>
                          <a:pt x="67" y="86"/>
                        </a:lnTo>
                        <a:lnTo>
                          <a:pt x="67" y="86"/>
                        </a:lnTo>
                        <a:lnTo>
                          <a:pt x="67" y="86"/>
                        </a:lnTo>
                        <a:lnTo>
                          <a:pt x="67" y="88"/>
                        </a:lnTo>
                        <a:lnTo>
                          <a:pt x="65" y="88"/>
                        </a:lnTo>
                        <a:lnTo>
                          <a:pt x="65" y="88"/>
                        </a:lnTo>
                        <a:lnTo>
                          <a:pt x="65" y="86"/>
                        </a:lnTo>
                        <a:lnTo>
                          <a:pt x="63" y="86"/>
                        </a:lnTo>
                        <a:lnTo>
                          <a:pt x="63" y="86"/>
                        </a:lnTo>
                        <a:lnTo>
                          <a:pt x="63" y="86"/>
                        </a:lnTo>
                        <a:lnTo>
                          <a:pt x="63" y="86"/>
                        </a:lnTo>
                        <a:lnTo>
                          <a:pt x="63" y="86"/>
                        </a:lnTo>
                        <a:lnTo>
                          <a:pt x="61" y="86"/>
                        </a:lnTo>
                        <a:lnTo>
                          <a:pt x="61" y="86"/>
                        </a:lnTo>
                        <a:lnTo>
                          <a:pt x="61" y="86"/>
                        </a:lnTo>
                        <a:lnTo>
                          <a:pt x="61" y="86"/>
                        </a:lnTo>
                        <a:lnTo>
                          <a:pt x="61" y="84"/>
                        </a:lnTo>
                        <a:lnTo>
                          <a:pt x="61" y="84"/>
                        </a:lnTo>
                        <a:lnTo>
                          <a:pt x="59" y="84"/>
                        </a:lnTo>
                        <a:lnTo>
                          <a:pt x="59" y="84"/>
                        </a:lnTo>
                        <a:lnTo>
                          <a:pt x="59" y="82"/>
                        </a:lnTo>
                        <a:lnTo>
                          <a:pt x="57" y="82"/>
                        </a:lnTo>
                        <a:lnTo>
                          <a:pt x="57" y="82"/>
                        </a:lnTo>
                        <a:lnTo>
                          <a:pt x="57" y="82"/>
                        </a:lnTo>
                        <a:lnTo>
                          <a:pt x="57" y="82"/>
                        </a:lnTo>
                        <a:lnTo>
                          <a:pt x="56" y="82"/>
                        </a:lnTo>
                        <a:lnTo>
                          <a:pt x="56" y="80"/>
                        </a:lnTo>
                        <a:lnTo>
                          <a:pt x="56" y="80"/>
                        </a:lnTo>
                        <a:lnTo>
                          <a:pt x="56" y="80"/>
                        </a:lnTo>
                        <a:lnTo>
                          <a:pt x="56" y="80"/>
                        </a:lnTo>
                        <a:lnTo>
                          <a:pt x="54" y="80"/>
                        </a:lnTo>
                        <a:lnTo>
                          <a:pt x="54" y="80"/>
                        </a:lnTo>
                        <a:lnTo>
                          <a:pt x="52" y="80"/>
                        </a:lnTo>
                        <a:lnTo>
                          <a:pt x="52" y="80"/>
                        </a:lnTo>
                        <a:lnTo>
                          <a:pt x="52" y="80"/>
                        </a:lnTo>
                        <a:lnTo>
                          <a:pt x="52" y="80"/>
                        </a:lnTo>
                        <a:lnTo>
                          <a:pt x="52" y="80"/>
                        </a:lnTo>
                        <a:lnTo>
                          <a:pt x="50" y="80"/>
                        </a:lnTo>
                        <a:lnTo>
                          <a:pt x="50" y="80"/>
                        </a:lnTo>
                        <a:lnTo>
                          <a:pt x="50" y="80"/>
                        </a:lnTo>
                        <a:lnTo>
                          <a:pt x="50" y="82"/>
                        </a:lnTo>
                        <a:lnTo>
                          <a:pt x="48" y="82"/>
                        </a:lnTo>
                        <a:lnTo>
                          <a:pt x="48" y="82"/>
                        </a:lnTo>
                        <a:lnTo>
                          <a:pt x="48" y="82"/>
                        </a:lnTo>
                        <a:lnTo>
                          <a:pt x="46" y="82"/>
                        </a:lnTo>
                        <a:lnTo>
                          <a:pt x="46" y="80"/>
                        </a:lnTo>
                        <a:lnTo>
                          <a:pt x="46" y="80"/>
                        </a:lnTo>
                        <a:lnTo>
                          <a:pt x="46" y="80"/>
                        </a:lnTo>
                        <a:lnTo>
                          <a:pt x="44" y="80"/>
                        </a:lnTo>
                        <a:lnTo>
                          <a:pt x="44" y="80"/>
                        </a:lnTo>
                        <a:lnTo>
                          <a:pt x="44" y="80"/>
                        </a:lnTo>
                        <a:lnTo>
                          <a:pt x="42" y="80"/>
                        </a:lnTo>
                        <a:lnTo>
                          <a:pt x="42" y="80"/>
                        </a:lnTo>
                        <a:lnTo>
                          <a:pt x="42" y="80"/>
                        </a:lnTo>
                        <a:lnTo>
                          <a:pt x="42" y="80"/>
                        </a:lnTo>
                        <a:lnTo>
                          <a:pt x="40" y="80"/>
                        </a:lnTo>
                        <a:lnTo>
                          <a:pt x="40" y="78"/>
                        </a:lnTo>
                        <a:lnTo>
                          <a:pt x="40" y="78"/>
                        </a:lnTo>
                        <a:lnTo>
                          <a:pt x="40" y="78"/>
                        </a:lnTo>
                        <a:lnTo>
                          <a:pt x="38" y="78"/>
                        </a:lnTo>
                        <a:lnTo>
                          <a:pt x="38" y="78"/>
                        </a:lnTo>
                        <a:lnTo>
                          <a:pt x="38" y="78"/>
                        </a:lnTo>
                        <a:lnTo>
                          <a:pt x="36" y="78"/>
                        </a:lnTo>
                        <a:lnTo>
                          <a:pt x="36" y="77"/>
                        </a:lnTo>
                        <a:lnTo>
                          <a:pt x="36" y="77"/>
                        </a:lnTo>
                        <a:lnTo>
                          <a:pt x="36" y="77"/>
                        </a:lnTo>
                        <a:lnTo>
                          <a:pt x="36" y="78"/>
                        </a:lnTo>
                        <a:lnTo>
                          <a:pt x="34" y="78"/>
                        </a:lnTo>
                        <a:lnTo>
                          <a:pt x="34" y="78"/>
                        </a:lnTo>
                        <a:lnTo>
                          <a:pt x="34" y="80"/>
                        </a:lnTo>
                        <a:lnTo>
                          <a:pt x="34" y="80"/>
                        </a:lnTo>
                        <a:lnTo>
                          <a:pt x="34" y="80"/>
                        </a:lnTo>
                        <a:lnTo>
                          <a:pt x="34" y="80"/>
                        </a:lnTo>
                        <a:lnTo>
                          <a:pt x="34" y="80"/>
                        </a:lnTo>
                        <a:lnTo>
                          <a:pt x="33" y="80"/>
                        </a:lnTo>
                        <a:lnTo>
                          <a:pt x="33" y="80"/>
                        </a:lnTo>
                        <a:lnTo>
                          <a:pt x="33" y="78"/>
                        </a:lnTo>
                        <a:lnTo>
                          <a:pt x="33" y="78"/>
                        </a:lnTo>
                        <a:lnTo>
                          <a:pt x="31" y="78"/>
                        </a:lnTo>
                        <a:lnTo>
                          <a:pt x="31" y="77"/>
                        </a:lnTo>
                        <a:lnTo>
                          <a:pt x="31" y="77"/>
                        </a:lnTo>
                        <a:lnTo>
                          <a:pt x="31" y="77"/>
                        </a:lnTo>
                        <a:lnTo>
                          <a:pt x="31" y="77"/>
                        </a:lnTo>
                        <a:lnTo>
                          <a:pt x="31" y="75"/>
                        </a:lnTo>
                        <a:lnTo>
                          <a:pt x="29" y="75"/>
                        </a:lnTo>
                        <a:lnTo>
                          <a:pt x="29" y="75"/>
                        </a:lnTo>
                        <a:lnTo>
                          <a:pt x="29" y="75"/>
                        </a:lnTo>
                        <a:lnTo>
                          <a:pt x="29" y="73"/>
                        </a:lnTo>
                        <a:lnTo>
                          <a:pt x="29" y="73"/>
                        </a:lnTo>
                        <a:lnTo>
                          <a:pt x="29" y="73"/>
                        </a:lnTo>
                        <a:lnTo>
                          <a:pt x="27" y="73"/>
                        </a:lnTo>
                        <a:lnTo>
                          <a:pt x="27" y="73"/>
                        </a:lnTo>
                        <a:lnTo>
                          <a:pt x="27" y="73"/>
                        </a:lnTo>
                        <a:lnTo>
                          <a:pt x="25" y="73"/>
                        </a:lnTo>
                        <a:lnTo>
                          <a:pt x="25" y="71"/>
                        </a:lnTo>
                        <a:lnTo>
                          <a:pt x="25" y="71"/>
                        </a:lnTo>
                        <a:lnTo>
                          <a:pt x="25" y="71"/>
                        </a:lnTo>
                        <a:lnTo>
                          <a:pt x="25" y="71"/>
                        </a:lnTo>
                        <a:lnTo>
                          <a:pt x="25" y="69"/>
                        </a:lnTo>
                        <a:lnTo>
                          <a:pt x="23" y="69"/>
                        </a:lnTo>
                        <a:lnTo>
                          <a:pt x="23" y="69"/>
                        </a:lnTo>
                        <a:lnTo>
                          <a:pt x="23" y="69"/>
                        </a:lnTo>
                        <a:lnTo>
                          <a:pt x="23" y="69"/>
                        </a:lnTo>
                        <a:lnTo>
                          <a:pt x="23" y="67"/>
                        </a:lnTo>
                        <a:lnTo>
                          <a:pt x="21" y="67"/>
                        </a:lnTo>
                        <a:lnTo>
                          <a:pt x="21" y="67"/>
                        </a:lnTo>
                        <a:lnTo>
                          <a:pt x="21" y="67"/>
                        </a:lnTo>
                        <a:lnTo>
                          <a:pt x="21" y="65"/>
                        </a:lnTo>
                        <a:lnTo>
                          <a:pt x="19" y="65"/>
                        </a:lnTo>
                        <a:lnTo>
                          <a:pt x="19" y="65"/>
                        </a:lnTo>
                        <a:lnTo>
                          <a:pt x="19" y="65"/>
                        </a:lnTo>
                        <a:lnTo>
                          <a:pt x="19" y="65"/>
                        </a:lnTo>
                        <a:lnTo>
                          <a:pt x="19" y="65"/>
                        </a:lnTo>
                        <a:lnTo>
                          <a:pt x="19" y="63"/>
                        </a:lnTo>
                        <a:lnTo>
                          <a:pt x="19" y="63"/>
                        </a:lnTo>
                        <a:lnTo>
                          <a:pt x="17" y="63"/>
                        </a:lnTo>
                        <a:lnTo>
                          <a:pt x="17" y="61"/>
                        </a:lnTo>
                        <a:lnTo>
                          <a:pt x="17" y="61"/>
                        </a:lnTo>
                        <a:lnTo>
                          <a:pt x="17" y="61"/>
                        </a:lnTo>
                        <a:lnTo>
                          <a:pt x="17" y="59"/>
                        </a:lnTo>
                        <a:lnTo>
                          <a:pt x="15" y="59"/>
                        </a:lnTo>
                        <a:lnTo>
                          <a:pt x="15" y="59"/>
                        </a:lnTo>
                        <a:lnTo>
                          <a:pt x="15" y="57"/>
                        </a:lnTo>
                        <a:lnTo>
                          <a:pt x="15" y="57"/>
                        </a:lnTo>
                        <a:lnTo>
                          <a:pt x="15" y="57"/>
                        </a:lnTo>
                        <a:lnTo>
                          <a:pt x="15" y="57"/>
                        </a:lnTo>
                        <a:lnTo>
                          <a:pt x="15" y="57"/>
                        </a:lnTo>
                        <a:lnTo>
                          <a:pt x="13" y="57"/>
                        </a:lnTo>
                        <a:lnTo>
                          <a:pt x="13" y="55"/>
                        </a:lnTo>
                        <a:lnTo>
                          <a:pt x="13" y="55"/>
                        </a:lnTo>
                        <a:lnTo>
                          <a:pt x="13" y="55"/>
                        </a:lnTo>
                        <a:lnTo>
                          <a:pt x="13" y="55"/>
                        </a:lnTo>
                        <a:lnTo>
                          <a:pt x="12" y="55"/>
                        </a:lnTo>
                        <a:lnTo>
                          <a:pt x="12" y="54"/>
                        </a:lnTo>
                        <a:lnTo>
                          <a:pt x="12" y="54"/>
                        </a:lnTo>
                        <a:lnTo>
                          <a:pt x="10" y="54"/>
                        </a:lnTo>
                        <a:lnTo>
                          <a:pt x="10" y="54"/>
                        </a:lnTo>
                        <a:lnTo>
                          <a:pt x="10" y="54"/>
                        </a:lnTo>
                        <a:lnTo>
                          <a:pt x="10" y="52"/>
                        </a:lnTo>
                        <a:lnTo>
                          <a:pt x="10" y="52"/>
                        </a:lnTo>
                        <a:lnTo>
                          <a:pt x="8" y="52"/>
                        </a:lnTo>
                        <a:lnTo>
                          <a:pt x="8" y="52"/>
                        </a:lnTo>
                        <a:lnTo>
                          <a:pt x="8" y="50"/>
                        </a:lnTo>
                        <a:lnTo>
                          <a:pt x="8" y="50"/>
                        </a:lnTo>
                        <a:lnTo>
                          <a:pt x="8" y="50"/>
                        </a:lnTo>
                        <a:lnTo>
                          <a:pt x="8" y="50"/>
                        </a:lnTo>
                        <a:lnTo>
                          <a:pt x="6" y="50"/>
                        </a:lnTo>
                        <a:lnTo>
                          <a:pt x="6" y="50"/>
                        </a:lnTo>
                        <a:lnTo>
                          <a:pt x="6" y="50"/>
                        </a:lnTo>
                        <a:lnTo>
                          <a:pt x="6" y="48"/>
                        </a:lnTo>
                        <a:lnTo>
                          <a:pt x="4" y="48"/>
                        </a:lnTo>
                        <a:lnTo>
                          <a:pt x="4" y="48"/>
                        </a:lnTo>
                        <a:lnTo>
                          <a:pt x="4" y="48"/>
                        </a:lnTo>
                        <a:lnTo>
                          <a:pt x="4" y="46"/>
                        </a:lnTo>
                        <a:lnTo>
                          <a:pt x="4" y="46"/>
                        </a:lnTo>
                        <a:lnTo>
                          <a:pt x="4" y="46"/>
                        </a:lnTo>
                        <a:lnTo>
                          <a:pt x="2" y="46"/>
                        </a:lnTo>
                        <a:lnTo>
                          <a:pt x="2" y="44"/>
                        </a:lnTo>
                        <a:lnTo>
                          <a:pt x="2" y="44"/>
                        </a:lnTo>
                        <a:lnTo>
                          <a:pt x="2" y="44"/>
                        </a:lnTo>
                        <a:lnTo>
                          <a:pt x="2" y="44"/>
                        </a:lnTo>
                        <a:lnTo>
                          <a:pt x="0" y="44"/>
                        </a:lnTo>
                        <a:lnTo>
                          <a:pt x="0" y="42"/>
                        </a:lnTo>
                        <a:lnTo>
                          <a:pt x="0" y="42"/>
                        </a:lnTo>
                        <a:lnTo>
                          <a:pt x="0" y="42"/>
                        </a:lnTo>
                        <a:lnTo>
                          <a:pt x="0" y="40"/>
                        </a:lnTo>
                        <a:lnTo>
                          <a:pt x="0" y="40"/>
                        </a:lnTo>
                        <a:lnTo>
                          <a:pt x="0" y="40"/>
                        </a:lnTo>
                        <a:lnTo>
                          <a:pt x="0" y="40"/>
                        </a:lnTo>
                        <a:lnTo>
                          <a:pt x="2" y="40"/>
                        </a:lnTo>
                        <a:lnTo>
                          <a:pt x="2" y="38"/>
                        </a:lnTo>
                        <a:lnTo>
                          <a:pt x="2" y="38"/>
                        </a:lnTo>
                        <a:lnTo>
                          <a:pt x="2" y="38"/>
                        </a:lnTo>
                        <a:lnTo>
                          <a:pt x="2" y="40"/>
                        </a:lnTo>
                        <a:lnTo>
                          <a:pt x="4" y="40"/>
                        </a:lnTo>
                        <a:lnTo>
                          <a:pt x="4" y="40"/>
                        </a:lnTo>
                        <a:lnTo>
                          <a:pt x="4" y="40"/>
                        </a:lnTo>
                        <a:lnTo>
                          <a:pt x="4" y="40"/>
                        </a:lnTo>
                        <a:lnTo>
                          <a:pt x="4" y="40"/>
                        </a:lnTo>
                        <a:lnTo>
                          <a:pt x="6" y="40"/>
                        </a:lnTo>
                        <a:lnTo>
                          <a:pt x="6" y="40"/>
                        </a:lnTo>
                        <a:lnTo>
                          <a:pt x="6" y="40"/>
                        </a:lnTo>
                        <a:lnTo>
                          <a:pt x="8" y="40"/>
                        </a:lnTo>
                        <a:lnTo>
                          <a:pt x="8" y="40"/>
                        </a:lnTo>
                        <a:lnTo>
                          <a:pt x="8" y="40"/>
                        </a:lnTo>
                        <a:lnTo>
                          <a:pt x="10" y="40"/>
                        </a:lnTo>
                        <a:lnTo>
                          <a:pt x="10" y="40"/>
                        </a:lnTo>
                        <a:lnTo>
                          <a:pt x="10" y="40"/>
                        </a:lnTo>
                        <a:lnTo>
                          <a:pt x="12" y="40"/>
                        </a:lnTo>
                        <a:lnTo>
                          <a:pt x="12" y="40"/>
                        </a:lnTo>
                        <a:lnTo>
                          <a:pt x="12" y="40"/>
                        </a:lnTo>
                        <a:lnTo>
                          <a:pt x="13" y="40"/>
                        </a:lnTo>
                        <a:lnTo>
                          <a:pt x="13" y="38"/>
                        </a:lnTo>
                        <a:lnTo>
                          <a:pt x="13" y="38"/>
                        </a:lnTo>
                        <a:lnTo>
                          <a:pt x="13" y="38"/>
                        </a:lnTo>
                        <a:lnTo>
                          <a:pt x="13" y="36"/>
                        </a:lnTo>
                        <a:lnTo>
                          <a:pt x="13" y="36"/>
                        </a:lnTo>
                        <a:lnTo>
                          <a:pt x="13" y="34"/>
                        </a:lnTo>
                        <a:lnTo>
                          <a:pt x="13" y="34"/>
                        </a:lnTo>
                        <a:lnTo>
                          <a:pt x="13" y="34"/>
                        </a:lnTo>
                        <a:lnTo>
                          <a:pt x="15" y="34"/>
                        </a:lnTo>
                        <a:lnTo>
                          <a:pt x="15" y="34"/>
                        </a:lnTo>
                        <a:lnTo>
                          <a:pt x="15" y="34"/>
                        </a:lnTo>
                        <a:lnTo>
                          <a:pt x="17" y="34"/>
                        </a:lnTo>
                        <a:lnTo>
                          <a:pt x="17" y="32"/>
                        </a:lnTo>
                        <a:lnTo>
                          <a:pt x="17" y="32"/>
                        </a:lnTo>
                        <a:lnTo>
                          <a:pt x="15" y="32"/>
                        </a:lnTo>
                        <a:lnTo>
                          <a:pt x="15" y="32"/>
                        </a:lnTo>
                        <a:lnTo>
                          <a:pt x="17" y="32"/>
                        </a:lnTo>
                        <a:lnTo>
                          <a:pt x="17" y="31"/>
                        </a:lnTo>
                        <a:lnTo>
                          <a:pt x="15" y="31"/>
                        </a:lnTo>
                        <a:lnTo>
                          <a:pt x="15" y="31"/>
                        </a:lnTo>
                        <a:lnTo>
                          <a:pt x="15" y="29"/>
                        </a:lnTo>
                        <a:lnTo>
                          <a:pt x="15" y="29"/>
                        </a:lnTo>
                        <a:lnTo>
                          <a:pt x="15" y="27"/>
                        </a:lnTo>
                        <a:lnTo>
                          <a:pt x="15" y="27"/>
                        </a:lnTo>
                        <a:lnTo>
                          <a:pt x="15" y="27"/>
                        </a:lnTo>
                        <a:lnTo>
                          <a:pt x="15" y="25"/>
                        </a:lnTo>
                        <a:lnTo>
                          <a:pt x="15" y="25"/>
                        </a:lnTo>
                        <a:lnTo>
                          <a:pt x="15" y="25"/>
                        </a:lnTo>
                        <a:lnTo>
                          <a:pt x="15" y="25"/>
                        </a:lnTo>
                        <a:lnTo>
                          <a:pt x="17" y="25"/>
                        </a:lnTo>
                        <a:lnTo>
                          <a:pt x="17" y="25"/>
                        </a:lnTo>
                        <a:lnTo>
                          <a:pt x="19" y="25"/>
                        </a:lnTo>
                        <a:lnTo>
                          <a:pt x="19" y="25"/>
                        </a:lnTo>
                        <a:lnTo>
                          <a:pt x="19" y="25"/>
                        </a:lnTo>
                        <a:lnTo>
                          <a:pt x="21" y="25"/>
                        </a:lnTo>
                        <a:lnTo>
                          <a:pt x="21" y="25"/>
                        </a:lnTo>
                        <a:lnTo>
                          <a:pt x="21" y="25"/>
                        </a:lnTo>
                        <a:lnTo>
                          <a:pt x="23" y="25"/>
                        </a:lnTo>
                        <a:lnTo>
                          <a:pt x="23" y="25"/>
                        </a:lnTo>
                        <a:lnTo>
                          <a:pt x="23" y="25"/>
                        </a:lnTo>
                        <a:lnTo>
                          <a:pt x="23" y="25"/>
                        </a:lnTo>
                        <a:lnTo>
                          <a:pt x="25" y="25"/>
                        </a:lnTo>
                        <a:lnTo>
                          <a:pt x="25" y="23"/>
                        </a:lnTo>
                        <a:lnTo>
                          <a:pt x="25" y="23"/>
                        </a:lnTo>
                        <a:lnTo>
                          <a:pt x="25" y="23"/>
                        </a:lnTo>
                        <a:lnTo>
                          <a:pt x="25" y="21"/>
                        </a:lnTo>
                        <a:lnTo>
                          <a:pt x="25" y="21"/>
                        </a:lnTo>
                        <a:lnTo>
                          <a:pt x="25" y="21"/>
                        </a:lnTo>
                        <a:lnTo>
                          <a:pt x="27" y="21"/>
                        </a:lnTo>
                        <a:lnTo>
                          <a:pt x="27" y="19"/>
                        </a:lnTo>
                        <a:lnTo>
                          <a:pt x="27" y="19"/>
                        </a:lnTo>
                        <a:lnTo>
                          <a:pt x="27" y="19"/>
                        </a:lnTo>
                        <a:lnTo>
                          <a:pt x="29" y="19"/>
                        </a:lnTo>
                        <a:lnTo>
                          <a:pt x="29" y="17"/>
                        </a:lnTo>
                        <a:lnTo>
                          <a:pt x="29" y="17"/>
                        </a:lnTo>
                        <a:lnTo>
                          <a:pt x="29" y="17"/>
                        </a:lnTo>
                        <a:lnTo>
                          <a:pt x="29" y="19"/>
                        </a:lnTo>
                        <a:lnTo>
                          <a:pt x="29" y="19"/>
                        </a:lnTo>
                        <a:lnTo>
                          <a:pt x="29" y="21"/>
                        </a:lnTo>
                        <a:lnTo>
                          <a:pt x="31" y="21"/>
                        </a:lnTo>
                        <a:lnTo>
                          <a:pt x="31" y="21"/>
                        </a:lnTo>
                        <a:lnTo>
                          <a:pt x="31" y="21"/>
                        </a:lnTo>
                        <a:lnTo>
                          <a:pt x="31" y="21"/>
                        </a:lnTo>
                        <a:lnTo>
                          <a:pt x="33" y="21"/>
                        </a:lnTo>
                        <a:lnTo>
                          <a:pt x="33" y="23"/>
                        </a:lnTo>
                        <a:lnTo>
                          <a:pt x="33" y="23"/>
                        </a:lnTo>
                        <a:lnTo>
                          <a:pt x="33" y="23"/>
                        </a:lnTo>
                        <a:lnTo>
                          <a:pt x="34" y="23"/>
                        </a:lnTo>
                        <a:lnTo>
                          <a:pt x="34" y="23"/>
                        </a:lnTo>
                        <a:lnTo>
                          <a:pt x="34" y="21"/>
                        </a:lnTo>
                        <a:lnTo>
                          <a:pt x="34" y="21"/>
                        </a:lnTo>
                        <a:lnTo>
                          <a:pt x="34" y="21"/>
                        </a:lnTo>
                        <a:lnTo>
                          <a:pt x="34" y="19"/>
                        </a:lnTo>
                        <a:lnTo>
                          <a:pt x="34" y="19"/>
                        </a:lnTo>
                        <a:lnTo>
                          <a:pt x="36" y="19"/>
                        </a:lnTo>
                        <a:lnTo>
                          <a:pt x="36" y="19"/>
                        </a:lnTo>
                        <a:lnTo>
                          <a:pt x="36" y="19"/>
                        </a:lnTo>
                        <a:lnTo>
                          <a:pt x="36" y="19"/>
                        </a:lnTo>
                        <a:lnTo>
                          <a:pt x="38" y="19"/>
                        </a:lnTo>
                        <a:lnTo>
                          <a:pt x="38" y="17"/>
                        </a:lnTo>
                        <a:lnTo>
                          <a:pt x="38" y="17"/>
                        </a:lnTo>
                        <a:lnTo>
                          <a:pt x="38" y="17"/>
                        </a:lnTo>
                        <a:lnTo>
                          <a:pt x="40" y="17"/>
                        </a:lnTo>
                        <a:lnTo>
                          <a:pt x="40" y="17"/>
                        </a:lnTo>
                        <a:lnTo>
                          <a:pt x="40" y="17"/>
                        </a:lnTo>
                        <a:lnTo>
                          <a:pt x="40" y="15"/>
                        </a:lnTo>
                        <a:lnTo>
                          <a:pt x="40" y="15"/>
                        </a:lnTo>
                        <a:lnTo>
                          <a:pt x="40" y="15"/>
                        </a:lnTo>
                        <a:lnTo>
                          <a:pt x="42" y="15"/>
                        </a:lnTo>
                        <a:lnTo>
                          <a:pt x="42" y="15"/>
                        </a:lnTo>
                        <a:lnTo>
                          <a:pt x="42" y="15"/>
                        </a:lnTo>
                        <a:lnTo>
                          <a:pt x="44" y="15"/>
                        </a:lnTo>
                        <a:lnTo>
                          <a:pt x="44" y="13"/>
                        </a:lnTo>
                        <a:lnTo>
                          <a:pt x="44" y="13"/>
                        </a:lnTo>
                        <a:lnTo>
                          <a:pt x="42" y="13"/>
                        </a:lnTo>
                        <a:lnTo>
                          <a:pt x="42" y="11"/>
                        </a:lnTo>
                        <a:lnTo>
                          <a:pt x="42" y="11"/>
                        </a:lnTo>
                        <a:lnTo>
                          <a:pt x="44" y="11"/>
                        </a:lnTo>
                        <a:lnTo>
                          <a:pt x="44" y="9"/>
                        </a:lnTo>
                        <a:lnTo>
                          <a:pt x="44" y="9"/>
                        </a:lnTo>
                        <a:lnTo>
                          <a:pt x="44" y="9"/>
                        </a:lnTo>
                        <a:lnTo>
                          <a:pt x="44" y="9"/>
                        </a:lnTo>
                        <a:lnTo>
                          <a:pt x="46" y="9"/>
                        </a:lnTo>
                        <a:lnTo>
                          <a:pt x="46" y="9"/>
                        </a:lnTo>
                        <a:lnTo>
                          <a:pt x="46" y="8"/>
                        </a:lnTo>
                        <a:lnTo>
                          <a:pt x="46" y="8"/>
                        </a:lnTo>
                        <a:lnTo>
                          <a:pt x="46" y="6"/>
                        </a:lnTo>
                        <a:lnTo>
                          <a:pt x="46" y="6"/>
                        </a:lnTo>
                        <a:lnTo>
                          <a:pt x="46" y="6"/>
                        </a:lnTo>
                        <a:lnTo>
                          <a:pt x="46" y="4"/>
                        </a:lnTo>
                        <a:lnTo>
                          <a:pt x="48" y="4"/>
                        </a:lnTo>
                        <a:lnTo>
                          <a:pt x="48" y="4"/>
                        </a:lnTo>
                        <a:lnTo>
                          <a:pt x="48" y="4"/>
                        </a:lnTo>
                        <a:lnTo>
                          <a:pt x="48" y="4"/>
                        </a:lnTo>
                        <a:lnTo>
                          <a:pt x="50" y="4"/>
                        </a:lnTo>
                        <a:lnTo>
                          <a:pt x="50" y="2"/>
                        </a:lnTo>
                        <a:lnTo>
                          <a:pt x="50" y="2"/>
                        </a:lnTo>
                        <a:lnTo>
                          <a:pt x="50" y="4"/>
                        </a:lnTo>
                        <a:lnTo>
                          <a:pt x="52" y="4"/>
                        </a:lnTo>
                        <a:lnTo>
                          <a:pt x="52" y="4"/>
                        </a:lnTo>
                        <a:lnTo>
                          <a:pt x="52" y="6"/>
                        </a:lnTo>
                        <a:lnTo>
                          <a:pt x="52" y="6"/>
                        </a:lnTo>
                        <a:lnTo>
                          <a:pt x="52" y="6"/>
                        </a:lnTo>
                        <a:lnTo>
                          <a:pt x="52" y="6"/>
                        </a:lnTo>
                        <a:lnTo>
                          <a:pt x="54" y="6"/>
                        </a:lnTo>
                        <a:lnTo>
                          <a:pt x="54" y="6"/>
                        </a:lnTo>
                        <a:lnTo>
                          <a:pt x="56" y="6"/>
                        </a:lnTo>
                        <a:lnTo>
                          <a:pt x="56" y="8"/>
                        </a:lnTo>
                        <a:lnTo>
                          <a:pt x="56" y="8"/>
                        </a:lnTo>
                        <a:lnTo>
                          <a:pt x="56" y="8"/>
                        </a:lnTo>
                        <a:lnTo>
                          <a:pt x="57" y="8"/>
                        </a:lnTo>
                        <a:lnTo>
                          <a:pt x="57" y="6"/>
                        </a:lnTo>
                        <a:lnTo>
                          <a:pt x="57" y="6"/>
                        </a:lnTo>
                        <a:lnTo>
                          <a:pt x="57" y="6"/>
                        </a:lnTo>
                        <a:lnTo>
                          <a:pt x="57" y="6"/>
                        </a:lnTo>
                        <a:lnTo>
                          <a:pt x="57" y="6"/>
                        </a:lnTo>
                        <a:lnTo>
                          <a:pt x="59" y="6"/>
                        </a:lnTo>
                        <a:lnTo>
                          <a:pt x="59" y="6"/>
                        </a:lnTo>
                        <a:lnTo>
                          <a:pt x="59" y="6"/>
                        </a:lnTo>
                        <a:lnTo>
                          <a:pt x="59" y="4"/>
                        </a:lnTo>
                        <a:lnTo>
                          <a:pt x="61" y="4"/>
                        </a:lnTo>
                        <a:lnTo>
                          <a:pt x="61" y="6"/>
                        </a:lnTo>
                        <a:lnTo>
                          <a:pt x="61" y="6"/>
                        </a:lnTo>
                        <a:lnTo>
                          <a:pt x="61" y="6"/>
                        </a:lnTo>
                        <a:lnTo>
                          <a:pt x="61" y="4"/>
                        </a:lnTo>
                        <a:lnTo>
                          <a:pt x="61" y="4"/>
                        </a:lnTo>
                        <a:lnTo>
                          <a:pt x="63" y="4"/>
                        </a:lnTo>
                        <a:lnTo>
                          <a:pt x="63" y="4"/>
                        </a:lnTo>
                        <a:lnTo>
                          <a:pt x="63" y="4"/>
                        </a:lnTo>
                        <a:lnTo>
                          <a:pt x="63" y="4"/>
                        </a:lnTo>
                        <a:lnTo>
                          <a:pt x="65" y="4"/>
                        </a:lnTo>
                        <a:lnTo>
                          <a:pt x="65" y="4"/>
                        </a:lnTo>
                        <a:lnTo>
                          <a:pt x="67" y="4"/>
                        </a:lnTo>
                        <a:lnTo>
                          <a:pt x="67" y="4"/>
                        </a:lnTo>
                        <a:lnTo>
                          <a:pt x="67" y="4"/>
                        </a:lnTo>
                        <a:lnTo>
                          <a:pt x="67" y="4"/>
                        </a:lnTo>
                        <a:lnTo>
                          <a:pt x="69" y="4"/>
                        </a:lnTo>
                        <a:lnTo>
                          <a:pt x="69" y="2"/>
                        </a:lnTo>
                        <a:lnTo>
                          <a:pt x="69" y="2"/>
                        </a:lnTo>
                        <a:lnTo>
                          <a:pt x="69" y="2"/>
                        </a:lnTo>
                        <a:lnTo>
                          <a:pt x="69" y="2"/>
                        </a:lnTo>
                        <a:lnTo>
                          <a:pt x="71" y="2"/>
                        </a:lnTo>
                        <a:lnTo>
                          <a:pt x="71" y="2"/>
                        </a:lnTo>
                        <a:lnTo>
                          <a:pt x="71" y="2"/>
                        </a:lnTo>
                        <a:lnTo>
                          <a:pt x="73" y="2"/>
                        </a:lnTo>
                        <a:lnTo>
                          <a:pt x="73" y="0"/>
                        </a:lnTo>
                        <a:lnTo>
                          <a:pt x="73" y="0"/>
                        </a:lnTo>
                        <a:lnTo>
                          <a:pt x="73" y="0"/>
                        </a:lnTo>
                        <a:lnTo>
                          <a:pt x="73" y="0"/>
                        </a:lnTo>
                        <a:lnTo>
                          <a:pt x="75" y="0"/>
                        </a:lnTo>
                        <a:lnTo>
                          <a:pt x="75" y="0"/>
                        </a:lnTo>
                        <a:lnTo>
                          <a:pt x="75" y="0"/>
                        </a:lnTo>
                        <a:lnTo>
                          <a:pt x="77" y="0"/>
                        </a:lnTo>
                        <a:lnTo>
                          <a:pt x="77" y="0"/>
                        </a:lnTo>
                        <a:lnTo>
                          <a:pt x="78" y="0"/>
                        </a:lnTo>
                        <a:lnTo>
                          <a:pt x="78" y="0"/>
                        </a:lnTo>
                        <a:lnTo>
                          <a:pt x="78" y="0"/>
                        </a:lnTo>
                        <a:lnTo>
                          <a:pt x="78" y="0"/>
                        </a:lnTo>
                        <a:lnTo>
                          <a:pt x="78" y="2"/>
                        </a:lnTo>
                        <a:lnTo>
                          <a:pt x="78" y="2"/>
                        </a:lnTo>
                        <a:lnTo>
                          <a:pt x="78" y="2"/>
                        </a:lnTo>
                        <a:lnTo>
                          <a:pt x="78" y="2"/>
                        </a:lnTo>
                        <a:lnTo>
                          <a:pt x="77" y="2"/>
                        </a:lnTo>
                        <a:lnTo>
                          <a:pt x="77" y="2"/>
                        </a:lnTo>
                        <a:lnTo>
                          <a:pt x="77" y="4"/>
                        </a:lnTo>
                        <a:lnTo>
                          <a:pt x="77" y="4"/>
                        </a:lnTo>
                        <a:lnTo>
                          <a:pt x="77" y="4"/>
                        </a:lnTo>
                        <a:lnTo>
                          <a:pt x="77" y="6"/>
                        </a:lnTo>
                        <a:lnTo>
                          <a:pt x="77" y="6"/>
                        </a:lnTo>
                        <a:lnTo>
                          <a:pt x="77" y="6"/>
                        </a:lnTo>
                        <a:lnTo>
                          <a:pt x="77" y="8"/>
                        </a:lnTo>
                        <a:lnTo>
                          <a:pt x="77" y="8"/>
                        </a:lnTo>
                        <a:lnTo>
                          <a:pt x="77" y="9"/>
                        </a:lnTo>
                        <a:lnTo>
                          <a:pt x="78" y="9"/>
                        </a:lnTo>
                        <a:lnTo>
                          <a:pt x="78" y="9"/>
                        </a:lnTo>
                        <a:lnTo>
                          <a:pt x="78" y="9"/>
                        </a:lnTo>
                        <a:lnTo>
                          <a:pt x="78" y="11"/>
                        </a:lnTo>
                        <a:lnTo>
                          <a:pt x="78" y="11"/>
                        </a:lnTo>
                        <a:lnTo>
                          <a:pt x="78" y="11"/>
                        </a:lnTo>
                        <a:lnTo>
                          <a:pt x="78" y="13"/>
                        </a:lnTo>
                        <a:lnTo>
                          <a:pt x="78" y="13"/>
                        </a:lnTo>
                        <a:lnTo>
                          <a:pt x="78" y="13"/>
                        </a:lnTo>
                        <a:lnTo>
                          <a:pt x="78" y="15"/>
                        </a:lnTo>
                        <a:lnTo>
                          <a:pt x="78" y="15"/>
                        </a:lnTo>
                        <a:lnTo>
                          <a:pt x="77" y="15"/>
                        </a:lnTo>
                        <a:lnTo>
                          <a:pt x="77" y="17"/>
                        </a:lnTo>
                        <a:lnTo>
                          <a:pt x="77" y="17"/>
                        </a:lnTo>
                        <a:lnTo>
                          <a:pt x="77" y="17"/>
                        </a:lnTo>
                        <a:lnTo>
                          <a:pt x="77" y="17"/>
                        </a:lnTo>
                        <a:lnTo>
                          <a:pt x="75" y="17"/>
                        </a:lnTo>
                        <a:lnTo>
                          <a:pt x="75" y="19"/>
                        </a:lnTo>
                        <a:lnTo>
                          <a:pt x="75" y="19"/>
                        </a:lnTo>
                        <a:lnTo>
                          <a:pt x="75" y="19"/>
                        </a:lnTo>
                        <a:lnTo>
                          <a:pt x="75" y="21"/>
                        </a:lnTo>
                        <a:lnTo>
                          <a:pt x="75" y="21"/>
                        </a:lnTo>
                        <a:lnTo>
                          <a:pt x="75" y="21"/>
                        </a:lnTo>
                        <a:lnTo>
                          <a:pt x="75" y="23"/>
                        </a:lnTo>
                        <a:lnTo>
                          <a:pt x="73" y="23"/>
                        </a:lnTo>
                        <a:lnTo>
                          <a:pt x="73" y="23"/>
                        </a:lnTo>
                        <a:lnTo>
                          <a:pt x="73" y="25"/>
                        </a:lnTo>
                        <a:lnTo>
                          <a:pt x="73" y="25"/>
                        </a:lnTo>
                        <a:lnTo>
                          <a:pt x="73" y="25"/>
                        </a:lnTo>
                        <a:lnTo>
                          <a:pt x="73" y="25"/>
                        </a:lnTo>
                        <a:lnTo>
                          <a:pt x="73" y="27"/>
                        </a:lnTo>
                        <a:lnTo>
                          <a:pt x="73" y="27"/>
                        </a:lnTo>
                        <a:lnTo>
                          <a:pt x="73" y="29"/>
                        </a:lnTo>
                        <a:lnTo>
                          <a:pt x="73" y="29"/>
                        </a:lnTo>
                        <a:lnTo>
                          <a:pt x="73" y="31"/>
                        </a:lnTo>
                        <a:lnTo>
                          <a:pt x="73" y="31"/>
                        </a:lnTo>
                        <a:lnTo>
                          <a:pt x="73" y="31"/>
                        </a:lnTo>
                        <a:lnTo>
                          <a:pt x="73" y="32"/>
                        </a:lnTo>
                        <a:lnTo>
                          <a:pt x="73" y="32"/>
                        </a:lnTo>
                        <a:lnTo>
                          <a:pt x="73" y="32"/>
                        </a:lnTo>
                        <a:lnTo>
                          <a:pt x="73" y="34"/>
                        </a:lnTo>
                        <a:lnTo>
                          <a:pt x="73" y="34"/>
                        </a:lnTo>
                        <a:lnTo>
                          <a:pt x="73" y="36"/>
                        </a:lnTo>
                        <a:lnTo>
                          <a:pt x="73" y="36"/>
                        </a:lnTo>
                        <a:lnTo>
                          <a:pt x="73" y="38"/>
                        </a:lnTo>
                        <a:lnTo>
                          <a:pt x="73" y="38"/>
                        </a:lnTo>
                        <a:lnTo>
                          <a:pt x="73" y="40"/>
                        </a:lnTo>
                        <a:lnTo>
                          <a:pt x="73" y="40"/>
                        </a:lnTo>
                        <a:lnTo>
                          <a:pt x="73" y="40"/>
                        </a:lnTo>
                        <a:lnTo>
                          <a:pt x="73" y="40"/>
                        </a:lnTo>
                        <a:lnTo>
                          <a:pt x="73" y="42"/>
                        </a:lnTo>
                        <a:lnTo>
                          <a:pt x="73" y="42"/>
                        </a:lnTo>
                        <a:lnTo>
                          <a:pt x="73" y="44"/>
                        </a:lnTo>
                        <a:lnTo>
                          <a:pt x="73" y="44"/>
                        </a:lnTo>
                        <a:lnTo>
                          <a:pt x="73" y="46"/>
                        </a:lnTo>
                        <a:lnTo>
                          <a:pt x="73" y="46"/>
                        </a:lnTo>
                        <a:lnTo>
                          <a:pt x="73" y="46"/>
                        </a:lnTo>
                        <a:lnTo>
                          <a:pt x="73" y="48"/>
                        </a:lnTo>
                        <a:lnTo>
                          <a:pt x="73" y="48"/>
                        </a:lnTo>
                        <a:lnTo>
                          <a:pt x="73" y="50"/>
                        </a:lnTo>
                        <a:lnTo>
                          <a:pt x="73" y="50"/>
                        </a:lnTo>
                        <a:lnTo>
                          <a:pt x="73" y="50"/>
                        </a:lnTo>
                        <a:lnTo>
                          <a:pt x="73" y="50"/>
                        </a:lnTo>
                        <a:lnTo>
                          <a:pt x="73" y="50"/>
                        </a:lnTo>
                        <a:lnTo>
                          <a:pt x="75" y="50"/>
                        </a:lnTo>
                        <a:lnTo>
                          <a:pt x="75" y="50"/>
                        </a:lnTo>
                        <a:lnTo>
                          <a:pt x="75" y="50"/>
                        </a:lnTo>
                        <a:lnTo>
                          <a:pt x="75" y="50"/>
                        </a:lnTo>
                        <a:lnTo>
                          <a:pt x="75" y="50"/>
                        </a:lnTo>
                        <a:lnTo>
                          <a:pt x="77" y="50"/>
                        </a:lnTo>
                        <a:lnTo>
                          <a:pt x="77" y="50"/>
                        </a:lnTo>
                        <a:lnTo>
                          <a:pt x="75" y="50"/>
                        </a:lnTo>
                        <a:lnTo>
                          <a:pt x="75" y="50"/>
                        </a:lnTo>
                        <a:lnTo>
                          <a:pt x="75" y="52"/>
                        </a:lnTo>
                        <a:lnTo>
                          <a:pt x="75" y="52"/>
                        </a:lnTo>
                        <a:lnTo>
                          <a:pt x="75" y="52"/>
                        </a:lnTo>
                        <a:lnTo>
                          <a:pt x="75" y="54"/>
                        </a:lnTo>
                        <a:lnTo>
                          <a:pt x="75" y="54"/>
                        </a:lnTo>
                        <a:lnTo>
                          <a:pt x="75" y="54"/>
                        </a:lnTo>
                        <a:lnTo>
                          <a:pt x="75" y="54"/>
                        </a:lnTo>
                        <a:lnTo>
                          <a:pt x="73" y="54"/>
                        </a:lnTo>
                        <a:lnTo>
                          <a:pt x="73" y="54"/>
                        </a:lnTo>
                        <a:lnTo>
                          <a:pt x="73" y="54"/>
                        </a:lnTo>
                        <a:lnTo>
                          <a:pt x="71" y="54"/>
                        </a:lnTo>
                        <a:lnTo>
                          <a:pt x="71" y="54"/>
                        </a:lnTo>
                        <a:lnTo>
                          <a:pt x="71" y="54"/>
                        </a:lnTo>
                        <a:lnTo>
                          <a:pt x="71" y="55"/>
                        </a:lnTo>
                        <a:lnTo>
                          <a:pt x="71" y="55"/>
                        </a:lnTo>
                        <a:lnTo>
                          <a:pt x="69" y="55"/>
                        </a:lnTo>
                        <a:lnTo>
                          <a:pt x="69" y="57"/>
                        </a:lnTo>
                        <a:lnTo>
                          <a:pt x="69" y="57"/>
                        </a:lnTo>
                        <a:lnTo>
                          <a:pt x="69" y="57"/>
                        </a:lnTo>
                        <a:lnTo>
                          <a:pt x="71" y="57"/>
                        </a:lnTo>
                        <a:lnTo>
                          <a:pt x="71" y="59"/>
                        </a:lnTo>
                        <a:lnTo>
                          <a:pt x="71" y="59"/>
                        </a:lnTo>
                        <a:lnTo>
                          <a:pt x="69" y="59"/>
                        </a:lnTo>
                        <a:lnTo>
                          <a:pt x="69" y="61"/>
                        </a:lnTo>
                        <a:lnTo>
                          <a:pt x="69" y="61"/>
                        </a:lnTo>
                        <a:lnTo>
                          <a:pt x="69" y="61"/>
                        </a:lnTo>
                        <a:lnTo>
                          <a:pt x="69" y="63"/>
                        </a:lnTo>
                        <a:lnTo>
                          <a:pt x="69" y="63"/>
                        </a:lnTo>
                        <a:lnTo>
                          <a:pt x="69" y="63"/>
                        </a:lnTo>
                        <a:lnTo>
                          <a:pt x="69" y="65"/>
                        </a:lnTo>
                        <a:lnTo>
                          <a:pt x="71" y="65"/>
                        </a:lnTo>
                        <a:lnTo>
                          <a:pt x="71" y="65"/>
                        </a:lnTo>
                        <a:lnTo>
                          <a:pt x="69" y="65"/>
                        </a:lnTo>
                        <a:lnTo>
                          <a:pt x="69" y="65"/>
                        </a:lnTo>
                        <a:lnTo>
                          <a:pt x="69" y="67"/>
                        </a:lnTo>
                        <a:lnTo>
                          <a:pt x="71" y="67"/>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4" name="Freeform 637">
                    <a:extLst>
                      <a:ext uri="{FF2B5EF4-FFF2-40B4-BE49-F238E27FC236}">
                        <a16:creationId xmlns:a16="http://schemas.microsoft.com/office/drawing/2014/main" id="{229DD3C2-4561-44B3-BAC8-300344767CFF}"/>
                      </a:ext>
                    </a:extLst>
                  </p:cNvPr>
                  <p:cNvSpPr>
                    <a:spLocks/>
                  </p:cNvSpPr>
                  <p:nvPr/>
                </p:nvSpPr>
                <p:spPr bwMode="auto">
                  <a:xfrm>
                    <a:off x="10697" y="2628"/>
                    <a:ext cx="209" cy="197"/>
                  </a:xfrm>
                  <a:custGeom>
                    <a:avLst/>
                    <a:gdLst>
                      <a:gd name="T0" fmla="*/ 193 w 209"/>
                      <a:gd name="T1" fmla="*/ 6 h 197"/>
                      <a:gd name="T2" fmla="*/ 197 w 209"/>
                      <a:gd name="T3" fmla="*/ 13 h 197"/>
                      <a:gd name="T4" fmla="*/ 193 w 209"/>
                      <a:gd name="T5" fmla="*/ 25 h 197"/>
                      <a:gd name="T6" fmla="*/ 199 w 209"/>
                      <a:gd name="T7" fmla="*/ 29 h 197"/>
                      <a:gd name="T8" fmla="*/ 209 w 209"/>
                      <a:gd name="T9" fmla="*/ 36 h 197"/>
                      <a:gd name="T10" fmla="*/ 205 w 209"/>
                      <a:gd name="T11" fmla="*/ 50 h 197"/>
                      <a:gd name="T12" fmla="*/ 195 w 209"/>
                      <a:gd name="T13" fmla="*/ 54 h 197"/>
                      <a:gd name="T14" fmla="*/ 190 w 209"/>
                      <a:gd name="T15" fmla="*/ 65 h 197"/>
                      <a:gd name="T16" fmla="*/ 186 w 209"/>
                      <a:gd name="T17" fmla="*/ 77 h 197"/>
                      <a:gd name="T18" fmla="*/ 182 w 209"/>
                      <a:gd name="T19" fmla="*/ 90 h 197"/>
                      <a:gd name="T20" fmla="*/ 176 w 209"/>
                      <a:gd name="T21" fmla="*/ 100 h 197"/>
                      <a:gd name="T22" fmla="*/ 170 w 209"/>
                      <a:gd name="T23" fmla="*/ 107 h 197"/>
                      <a:gd name="T24" fmla="*/ 167 w 209"/>
                      <a:gd name="T25" fmla="*/ 119 h 197"/>
                      <a:gd name="T26" fmla="*/ 161 w 209"/>
                      <a:gd name="T27" fmla="*/ 130 h 197"/>
                      <a:gd name="T28" fmla="*/ 157 w 209"/>
                      <a:gd name="T29" fmla="*/ 140 h 197"/>
                      <a:gd name="T30" fmla="*/ 149 w 209"/>
                      <a:gd name="T31" fmla="*/ 151 h 197"/>
                      <a:gd name="T32" fmla="*/ 142 w 209"/>
                      <a:gd name="T33" fmla="*/ 144 h 197"/>
                      <a:gd name="T34" fmla="*/ 136 w 209"/>
                      <a:gd name="T35" fmla="*/ 142 h 197"/>
                      <a:gd name="T36" fmla="*/ 126 w 209"/>
                      <a:gd name="T37" fmla="*/ 144 h 197"/>
                      <a:gd name="T38" fmla="*/ 121 w 209"/>
                      <a:gd name="T39" fmla="*/ 151 h 197"/>
                      <a:gd name="T40" fmla="*/ 113 w 209"/>
                      <a:gd name="T41" fmla="*/ 161 h 197"/>
                      <a:gd name="T42" fmla="*/ 109 w 209"/>
                      <a:gd name="T43" fmla="*/ 168 h 197"/>
                      <a:gd name="T44" fmla="*/ 103 w 209"/>
                      <a:gd name="T45" fmla="*/ 182 h 197"/>
                      <a:gd name="T46" fmla="*/ 100 w 209"/>
                      <a:gd name="T47" fmla="*/ 188 h 197"/>
                      <a:gd name="T48" fmla="*/ 88 w 209"/>
                      <a:gd name="T49" fmla="*/ 191 h 197"/>
                      <a:gd name="T50" fmla="*/ 77 w 209"/>
                      <a:gd name="T51" fmla="*/ 193 h 197"/>
                      <a:gd name="T52" fmla="*/ 65 w 209"/>
                      <a:gd name="T53" fmla="*/ 195 h 197"/>
                      <a:gd name="T54" fmla="*/ 54 w 209"/>
                      <a:gd name="T55" fmla="*/ 193 h 197"/>
                      <a:gd name="T56" fmla="*/ 48 w 209"/>
                      <a:gd name="T57" fmla="*/ 182 h 197"/>
                      <a:gd name="T58" fmla="*/ 42 w 209"/>
                      <a:gd name="T59" fmla="*/ 170 h 197"/>
                      <a:gd name="T60" fmla="*/ 36 w 209"/>
                      <a:gd name="T61" fmla="*/ 159 h 197"/>
                      <a:gd name="T62" fmla="*/ 27 w 209"/>
                      <a:gd name="T63" fmla="*/ 153 h 197"/>
                      <a:gd name="T64" fmla="*/ 12 w 209"/>
                      <a:gd name="T65" fmla="*/ 153 h 197"/>
                      <a:gd name="T66" fmla="*/ 0 w 209"/>
                      <a:gd name="T67" fmla="*/ 151 h 197"/>
                      <a:gd name="T68" fmla="*/ 2 w 209"/>
                      <a:gd name="T69" fmla="*/ 138 h 197"/>
                      <a:gd name="T70" fmla="*/ 2 w 209"/>
                      <a:gd name="T71" fmla="*/ 124 h 197"/>
                      <a:gd name="T72" fmla="*/ 0 w 209"/>
                      <a:gd name="T73" fmla="*/ 111 h 197"/>
                      <a:gd name="T74" fmla="*/ 6 w 209"/>
                      <a:gd name="T75" fmla="*/ 98 h 197"/>
                      <a:gd name="T76" fmla="*/ 10 w 209"/>
                      <a:gd name="T77" fmla="*/ 88 h 197"/>
                      <a:gd name="T78" fmla="*/ 17 w 209"/>
                      <a:gd name="T79" fmla="*/ 77 h 197"/>
                      <a:gd name="T80" fmla="*/ 21 w 209"/>
                      <a:gd name="T81" fmla="*/ 69 h 197"/>
                      <a:gd name="T82" fmla="*/ 17 w 209"/>
                      <a:gd name="T83" fmla="*/ 55 h 197"/>
                      <a:gd name="T84" fmla="*/ 17 w 209"/>
                      <a:gd name="T85" fmla="*/ 42 h 197"/>
                      <a:gd name="T86" fmla="*/ 17 w 209"/>
                      <a:gd name="T87" fmla="*/ 29 h 197"/>
                      <a:gd name="T88" fmla="*/ 23 w 209"/>
                      <a:gd name="T89" fmla="*/ 19 h 197"/>
                      <a:gd name="T90" fmla="*/ 27 w 209"/>
                      <a:gd name="T91" fmla="*/ 6 h 197"/>
                      <a:gd name="T92" fmla="*/ 38 w 209"/>
                      <a:gd name="T93" fmla="*/ 2 h 197"/>
                      <a:gd name="T94" fmla="*/ 50 w 209"/>
                      <a:gd name="T95" fmla="*/ 0 h 197"/>
                      <a:gd name="T96" fmla="*/ 63 w 209"/>
                      <a:gd name="T97" fmla="*/ 4 h 197"/>
                      <a:gd name="T98" fmla="*/ 71 w 209"/>
                      <a:gd name="T99" fmla="*/ 11 h 197"/>
                      <a:gd name="T100" fmla="*/ 79 w 209"/>
                      <a:gd name="T101" fmla="*/ 15 h 197"/>
                      <a:gd name="T102" fmla="*/ 90 w 209"/>
                      <a:gd name="T103" fmla="*/ 9 h 197"/>
                      <a:gd name="T104" fmla="*/ 100 w 209"/>
                      <a:gd name="T105" fmla="*/ 15 h 197"/>
                      <a:gd name="T106" fmla="*/ 109 w 209"/>
                      <a:gd name="T107" fmla="*/ 21 h 197"/>
                      <a:gd name="T108" fmla="*/ 123 w 209"/>
                      <a:gd name="T109" fmla="*/ 21 h 197"/>
                      <a:gd name="T110" fmla="*/ 130 w 209"/>
                      <a:gd name="T111" fmla="*/ 11 h 197"/>
                      <a:gd name="T112" fmla="*/ 142 w 209"/>
                      <a:gd name="T113" fmla="*/ 9 h 197"/>
                      <a:gd name="T114" fmla="*/ 157 w 209"/>
                      <a:gd name="T115" fmla="*/ 11 h 197"/>
                      <a:gd name="T116" fmla="*/ 167 w 209"/>
                      <a:gd name="T117" fmla="*/ 15 h 197"/>
                      <a:gd name="T118" fmla="*/ 176 w 209"/>
                      <a:gd name="T119" fmla="*/ 9 h 197"/>
                      <a:gd name="T120" fmla="*/ 186 w 209"/>
                      <a:gd name="T121"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7">
                        <a:moveTo>
                          <a:pt x="188" y="0"/>
                        </a:moveTo>
                        <a:lnTo>
                          <a:pt x="188" y="0"/>
                        </a:lnTo>
                        <a:lnTo>
                          <a:pt x="188" y="0"/>
                        </a:lnTo>
                        <a:lnTo>
                          <a:pt x="190" y="0"/>
                        </a:lnTo>
                        <a:lnTo>
                          <a:pt x="190" y="0"/>
                        </a:lnTo>
                        <a:lnTo>
                          <a:pt x="190" y="0"/>
                        </a:lnTo>
                        <a:lnTo>
                          <a:pt x="191" y="0"/>
                        </a:lnTo>
                        <a:lnTo>
                          <a:pt x="191" y="0"/>
                        </a:lnTo>
                        <a:lnTo>
                          <a:pt x="193" y="0"/>
                        </a:lnTo>
                        <a:lnTo>
                          <a:pt x="193" y="2"/>
                        </a:lnTo>
                        <a:lnTo>
                          <a:pt x="191" y="2"/>
                        </a:lnTo>
                        <a:lnTo>
                          <a:pt x="191" y="2"/>
                        </a:lnTo>
                        <a:lnTo>
                          <a:pt x="193" y="2"/>
                        </a:lnTo>
                        <a:lnTo>
                          <a:pt x="193" y="2"/>
                        </a:lnTo>
                        <a:lnTo>
                          <a:pt x="193" y="4"/>
                        </a:lnTo>
                        <a:lnTo>
                          <a:pt x="191" y="4"/>
                        </a:lnTo>
                        <a:lnTo>
                          <a:pt x="191" y="4"/>
                        </a:lnTo>
                        <a:lnTo>
                          <a:pt x="191" y="4"/>
                        </a:lnTo>
                        <a:lnTo>
                          <a:pt x="191" y="6"/>
                        </a:lnTo>
                        <a:lnTo>
                          <a:pt x="191" y="6"/>
                        </a:lnTo>
                        <a:lnTo>
                          <a:pt x="193" y="6"/>
                        </a:lnTo>
                        <a:lnTo>
                          <a:pt x="193" y="6"/>
                        </a:lnTo>
                        <a:lnTo>
                          <a:pt x="193" y="8"/>
                        </a:lnTo>
                        <a:lnTo>
                          <a:pt x="193" y="8"/>
                        </a:lnTo>
                        <a:lnTo>
                          <a:pt x="193" y="8"/>
                        </a:lnTo>
                        <a:lnTo>
                          <a:pt x="193" y="8"/>
                        </a:lnTo>
                        <a:lnTo>
                          <a:pt x="193" y="9"/>
                        </a:lnTo>
                        <a:lnTo>
                          <a:pt x="193" y="9"/>
                        </a:lnTo>
                        <a:lnTo>
                          <a:pt x="195" y="9"/>
                        </a:lnTo>
                        <a:lnTo>
                          <a:pt x="195" y="9"/>
                        </a:lnTo>
                        <a:lnTo>
                          <a:pt x="195" y="9"/>
                        </a:lnTo>
                        <a:lnTo>
                          <a:pt x="195" y="9"/>
                        </a:lnTo>
                        <a:lnTo>
                          <a:pt x="197" y="9"/>
                        </a:lnTo>
                        <a:lnTo>
                          <a:pt x="197" y="9"/>
                        </a:lnTo>
                        <a:lnTo>
                          <a:pt x="197" y="9"/>
                        </a:lnTo>
                        <a:lnTo>
                          <a:pt x="199" y="9"/>
                        </a:lnTo>
                        <a:lnTo>
                          <a:pt x="199" y="9"/>
                        </a:lnTo>
                        <a:lnTo>
                          <a:pt x="199" y="11"/>
                        </a:lnTo>
                        <a:lnTo>
                          <a:pt x="197" y="11"/>
                        </a:lnTo>
                        <a:lnTo>
                          <a:pt x="197" y="11"/>
                        </a:lnTo>
                        <a:lnTo>
                          <a:pt x="197" y="13"/>
                        </a:lnTo>
                        <a:lnTo>
                          <a:pt x="197" y="13"/>
                        </a:lnTo>
                        <a:lnTo>
                          <a:pt x="197" y="13"/>
                        </a:lnTo>
                        <a:lnTo>
                          <a:pt x="197" y="15"/>
                        </a:lnTo>
                        <a:lnTo>
                          <a:pt x="195" y="15"/>
                        </a:lnTo>
                        <a:lnTo>
                          <a:pt x="195" y="15"/>
                        </a:lnTo>
                        <a:lnTo>
                          <a:pt x="195" y="15"/>
                        </a:lnTo>
                        <a:lnTo>
                          <a:pt x="195" y="17"/>
                        </a:lnTo>
                        <a:lnTo>
                          <a:pt x="195" y="17"/>
                        </a:lnTo>
                        <a:lnTo>
                          <a:pt x="195" y="17"/>
                        </a:lnTo>
                        <a:lnTo>
                          <a:pt x="193" y="17"/>
                        </a:lnTo>
                        <a:lnTo>
                          <a:pt x="193" y="17"/>
                        </a:lnTo>
                        <a:lnTo>
                          <a:pt x="193" y="17"/>
                        </a:lnTo>
                        <a:lnTo>
                          <a:pt x="193" y="19"/>
                        </a:lnTo>
                        <a:lnTo>
                          <a:pt x="193" y="19"/>
                        </a:lnTo>
                        <a:lnTo>
                          <a:pt x="193" y="21"/>
                        </a:lnTo>
                        <a:lnTo>
                          <a:pt x="193" y="21"/>
                        </a:lnTo>
                        <a:lnTo>
                          <a:pt x="193" y="21"/>
                        </a:lnTo>
                        <a:lnTo>
                          <a:pt x="193" y="23"/>
                        </a:lnTo>
                        <a:lnTo>
                          <a:pt x="193" y="23"/>
                        </a:lnTo>
                        <a:lnTo>
                          <a:pt x="193" y="25"/>
                        </a:lnTo>
                        <a:lnTo>
                          <a:pt x="193" y="25"/>
                        </a:lnTo>
                        <a:lnTo>
                          <a:pt x="193" y="25"/>
                        </a:lnTo>
                        <a:lnTo>
                          <a:pt x="193" y="25"/>
                        </a:lnTo>
                        <a:lnTo>
                          <a:pt x="195" y="25"/>
                        </a:lnTo>
                        <a:lnTo>
                          <a:pt x="195" y="27"/>
                        </a:lnTo>
                        <a:lnTo>
                          <a:pt x="195" y="27"/>
                        </a:lnTo>
                        <a:lnTo>
                          <a:pt x="195" y="27"/>
                        </a:lnTo>
                        <a:lnTo>
                          <a:pt x="195" y="27"/>
                        </a:lnTo>
                        <a:lnTo>
                          <a:pt x="195" y="27"/>
                        </a:lnTo>
                        <a:lnTo>
                          <a:pt x="197" y="27"/>
                        </a:lnTo>
                        <a:lnTo>
                          <a:pt x="197" y="29"/>
                        </a:lnTo>
                        <a:lnTo>
                          <a:pt x="197" y="29"/>
                        </a:lnTo>
                        <a:lnTo>
                          <a:pt x="197" y="27"/>
                        </a:lnTo>
                        <a:lnTo>
                          <a:pt x="199" y="27"/>
                        </a:lnTo>
                        <a:lnTo>
                          <a:pt x="199" y="27"/>
                        </a:lnTo>
                        <a:lnTo>
                          <a:pt x="199" y="27"/>
                        </a:lnTo>
                        <a:lnTo>
                          <a:pt x="199" y="27"/>
                        </a:lnTo>
                        <a:lnTo>
                          <a:pt x="199" y="27"/>
                        </a:lnTo>
                        <a:lnTo>
                          <a:pt x="201" y="27"/>
                        </a:lnTo>
                        <a:lnTo>
                          <a:pt x="201" y="27"/>
                        </a:lnTo>
                        <a:lnTo>
                          <a:pt x="201" y="27"/>
                        </a:lnTo>
                        <a:lnTo>
                          <a:pt x="199" y="27"/>
                        </a:lnTo>
                        <a:lnTo>
                          <a:pt x="199" y="29"/>
                        </a:lnTo>
                        <a:lnTo>
                          <a:pt x="199" y="29"/>
                        </a:lnTo>
                        <a:lnTo>
                          <a:pt x="201" y="29"/>
                        </a:lnTo>
                        <a:lnTo>
                          <a:pt x="201" y="31"/>
                        </a:lnTo>
                        <a:lnTo>
                          <a:pt x="201" y="31"/>
                        </a:lnTo>
                        <a:lnTo>
                          <a:pt x="201" y="31"/>
                        </a:lnTo>
                        <a:lnTo>
                          <a:pt x="203" y="31"/>
                        </a:lnTo>
                        <a:lnTo>
                          <a:pt x="203" y="31"/>
                        </a:lnTo>
                        <a:lnTo>
                          <a:pt x="205" y="31"/>
                        </a:lnTo>
                        <a:lnTo>
                          <a:pt x="205" y="31"/>
                        </a:lnTo>
                        <a:lnTo>
                          <a:pt x="205" y="31"/>
                        </a:lnTo>
                        <a:lnTo>
                          <a:pt x="205" y="31"/>
                        </a:lnTo>
                        <a:lnTo>
                          <a:pt x="205" y="32"/>
                        </a:lnTo>
                        <a:lnTo>
                          <a:pt x="207" y="32"/>
                        </a:lnTo>
                        <a:lnTo>
                          <a:pt x="207" y="32"/>
                        </a:lnTo>
                        <a:lnTo>
                          <a:pt x="207" y="32"/>
                        </a:lnTo>
                        <a:lnTo>
                          <a:pt x="207" y="34"/>
                        </a:lnTo>
                        <a:lnTo>
                          <a:pt x="209" y="34"/>
                        </a:lnTo>
                        <a:lnTo>
                          <a:pt x="209" y="34"/>
                        </a:lnTo>
                        <a:lnTo>
                          <a:pt x="209" y="34"/>
                        </a:lnTo>
                        <a:lnTo>
                          <a:pt x="209" y="34"/>
                        </a:lnTo>
                        <a:lnTo>
                          <a:pt x="209" y="36"/>
                        </a:lnTo>
                        <a:lnTo>
                          <a:pt x="209" y="36"/>
                        </a:lnTo>
                        <a:lnTo>
                          <a:pt x="209" y="36"/>
                        </a:lnTo>
                        <a:lnTo>
                          <a:pt x="209" y="38"/>
                        </a:lnTo>
                        <a:lnTo>
                          <a:pt x="209" y="38"/>
                        </a:lnTo>
                        <a:lnTo>
                          <a:pt x="209" y="40"/>
                        </a:lnTo>
                        <a:lnTo>
                          <a:pt x="209" y="40"/>
                        </a:lnTo>
                        <a:lnTo>
                          <a:pt x="209" y="42"/>
                        </a:lnTo>
                        <a:lnTo>
                          <a:pt x="209" y="42"/>
                        </a:lnTo>
                        <a:lnTo>
                          <a:pt x="207" y="42"/>
                        </a:lnTo>
                        <a:lnTo>
                          <a:pt x="207" y="42"/>
                        </a:lnTo>
                        <a:lnTo>
                          <a:pt x="207" y="44"/>
                        </a:lnTo>
                        <a:lnTo>
                          <a:pt x="207" y="44"/>
                        </a:lnTo>
                        <a:lnTo>
                          <a:pt x="209" y="44"/>
                        </a:lnTo>
                        <a:lnTo>
                          <a:pt x="209" y="46"/>
                        </a:lnTo>
                        <a:lnTo>
                          <a:pt x="209" y="46"/>
                        </a:lnTo>
                        <a:lnTo>
                          <a:pt x="209" y="48"/>
                        </a:lnTo>
                        <a:lnTo>
                          <a:pt x="209" y="48"/>
                        </a:lnTo>
                        <a:lnTo>
                          <a:pt x="207" y="48"/>
                        </a:lnTo>
                        <a:lnTo>
                          <a:pt x="207" y="48"/>
                        </a:lnTo>
                        <a:lnTo>
                          <a:pt x="207" y="50"/>
                        </a:lnTo>
                        <a:lnTo>
                          <a:pt x="205" y="50"/>
                        </a:lnTo>
                        <a:lnTo>
                          <a:pt x="205" y="50"/>
                        </a:lnTo>
                        <a:lnTo>
                          <a:pt x="205" y="50"/>
                        </a:lnTo>
                        <a:lnTo>
                          <a:pt x="205" y="50"/>
                        </a:lnTo>
                        <a:lnTo>
                          <a:pt x="203" y="50"/>
                        </a:lnTo>
                        <a:lnTo>
                          <a:pt x="203" y="50"/>
                        </a:lnTo>
                        <a:lnTo>
                          <a:pt x="203" y="50"/>
                        </a:lnTo>
                        <a:lnTo>
                          <a:pt x="201" y="50"/>
                        </a:lnTo>
                        <a:lnTo>
                          <a:pt x="201" y="52"/>
                        </a:lnTo>
                        <a:lnTo>
                          <a:pt x="201" y="52"/>
                        </a:lnTo>
                        <a:lnTo>
                          <a:pt x="201" y="52"/>
                        </a:lnTo>
                        <a:lnTo>
                          <a:pt x="201" y="52"/>
                        </a:lnTo>
                        <a:lnTo>
                          <a:pt x="199" y="52"/>
                        </a:lnTo>
                        <a:lnTo>
                          <a:pt x="199" y="54"/>
                        </a:lnTo>
                        <a:lnTo>
                          <a:pt x="199" y="54"/>
                        </a:lnTo>
                        <a:lnTo>
                          <a:pt x="199" y="54"/>
                        </a:lnTo>
                        <a:lnTo>
                          <a:pt x="199" y="52"/>
                        </a:lnTo>
                        <a:lnTo>
                          <a:pt x="197" y="52"/>
                        </a:lnTo>
                        <a:lnTo>
                          <a:pt x="197" y="52"/>
                        </a:lnTo>
                        <a:lnTo>
                          <a:pt x="195" y="52"/>
                        </a:lnTo>
                        <a:lnTo>
                          <a:pt x="195" y="54"/>
                        </a:lnTo>
                        <a:lnTo>
                          <a:pt x="195" y="54"/>
                        </a:lnTo>
                        <a:lnTo>
                          <a:pt x="195" y="54"/>
                        </a:lnTo>
                        <a:lnTo>
                          <a:pt x="195" y="55"/>
                        </a:lnTo>
                        <a:lnTo>
                          <a:pt x="195" y="55"/>
                        </a:lnTo>
                        <a:lnTo>
                          <a:pt x="195" y="55"/>
                        </a:lnTo>
                        <a:lnTo>
                          <a:pt x="195" y="57"/>
                        </a:lnTo>
                        <a:lnTo>
                          <a:pt x="193" y="57"/>
                        </a:lnTo>
                        <a:lnTo>
                          <a:pt x="193" y="57"/>
                        </a:lnTo>
                        <a:lnTo>
                          <a:pt x="193" y="57"/>
                        </a:lnTo>
                        <a:lnTo>
                          <a:pt x="193" y="57"/>
                        </a:lnTo>
                        <a:lnTo>
                          <a:pt x="193" y="57"/>
                        </a:lnTo>
                        <a:lnTo>
                          <a:pt x="191" y="57"/>
                        </a:lnTo>
                        <a:lnTo>
                          <a:pt x="191" y="59"/>
                        </a:lnTo>
                        <a:lnTo>
                          <a:pt x="191" y="59"/>
                        </a:lnTo>
                        <a:lnTo>
                          <a:pt x="191" y="61"/>
                        </a:lnTo>
                        <a:lnTo>
                          <a:pt x="191" y="61"/>
                        </a:lnTo>
                        <a:lnTo>
                          <a:pt x="191" y="61"/>
                        </a:lnTo>
                        <a:lnTo>
                          <a:pt x="190" y="61"/>
                        </a:lnTo>
                        <a:lnTo>
                          <a:pt x="190" y="63"/>
                        </a:lnTo>
                        <a:lnTo>
                          <a:pt x="190" y="63"/>
                        </a:lnTo>
                        <a:lnTo>
                          <a:pt x="190" y="63"/>
                        </a:lnTo>
                        <a:lnTo>
                          <a:pt x="190" y="65"/>
                        </a:lnTo>
                        <a:lnTo>
                          <a:pt x="190" y="65"/>
                        </a:lnTo>
                        <a:lnTo>
                          <a:pt x="190" y="65"/>
                        </a:lnTo>
                        <a:lnTo>
                          <a:pt x="190" y="65"/>
                        </a:lnTo>
                        <a:lnTo>
                          <a:pt x="190" y="67"/>
                        </a:lnTo>
                        <a:lnTo>
                          <a:pt x="190" y="67"/>
                        </a:lnTo>
                        <a:lnTo>
                          <a:pt x="190" y="69"/>
                        </a:lnTo>
                        <a:lnTo>
                          <a:pt x="190" y="69"/>
                        </a:lnTo>
                        <a:lnTo>
                          <a:pt x="190" y="71"/>
                        </a:lnTo>
                        <a:lnTo>
                          <a:pt x="190" y="71"/>
                        </a:lnTo>
                        <a:lnTo>
                          <a:pt x="188" y="71"/>
                        </a:lnTo>
                        <a:lnTo>
                          <a:pt x="188" y="73"/>
                        </a:lnTo>
                        <a:lnTo>
                          <a:pt x="188" y="73"/>
                        </a:lnTo>
                        <a:lnTo>
                          <a:pt x="188" y="75"/>
                        </a:lnTo>
                        <a:lnTo>
                          <a:pt x="188" y="75"/>
                        </a:lnTo>
                        <a:lnTo>
                          <a:pt x="188" y="75"/>
                        </a:lnTo>
                        <a:lnTo>
                          <a:pt x="188" y="75"/>
                        </a:lnTo>
                        <a:lnTo>
                          <a:pt x="188" y="75"/>
                        </a:lnTo>
                        <a:lnTo>
                          <a:pt x="188" y="77"/>
                        </a:lnTo>
                        <a:lnTo>
                          <a:pt x="186" y="77"/>
                        </a:lnTo>
                        <a:lnTo>
                          <a:pt x="186" y="77"/>
                        </a:lnTo>
                        <a:lnTo>
                          <a:pt x="186" y="77"/>
                        </a:lnTo>
                        <a:lnTo>
                          <a:pt x="184" y="77"/>
                        </a:lnTo>
                        <a:lnTo>
                          <a:pt x="184" y="78"/>
                        </a:lnTo>
                        <a:lnTo>
                          <a:pt x="184" y="78"/>
                        </a:lnTo>
                        <a:lnTo>
                          <a:pt x="184" y="78"/>
                        </a:lnTo>
                        <a:lnTo>
                          <a:pt x="184" y="80"/>
                        </a:lnTo>
                        <a:lnTo>
                          <a:pt x="184" y="80"/>
                        </a:lnTo>
                        <a:lnTo>
                          <a:pt x="184" y="82"/>
                        </a:lnTo>
                        <a:lnTo>
                          <a:pt x="184" y="82"/>
                        </a:lnTo>
                        <a:lnTo>
                          <a:pt x="184" y="82"/>
                        </a:lnTo>
                        <a:lnTo>
                          <a:pt x="184" y="82"/>
                        </a:lnTo>
                        <a:lnTo>
                          <a:pt x="184" y="84"/>
                        </a:lnTo>
                        <a:lnTo>
                          <a:pt x="184" y="84"/>
                        </a:lnTo>
                        <a:lnTo>
                          <a:pt x="184" y="84"/>
                        </a:lnTo>
                        <a:lnTo>
                          <a:pt x="184" y="86"/>
                        </a:lnTo>
                        <a:lnTo>
                          <a:pt x="184" y="86"/>
                        </a:lnTo>
                        <a:lnTo>
                          <a:pt x="184" y="88"/>
                        </a:lnTo>
                        <a:lnTo>
                          <a:pt x="184" y="88"/>
                        </a:lnTo>
                        <a:lnTo>
                          <a:pt x="184" y="88"/>
                        </a:lnTo>
                        <a:lnTo>
                          <a:pt x="182" y="88"/>
                        </a:lnTo>
                        <a:lnTo>
                          <a:pt x="182" y="90"/>
                        </a:lnTo>
                        <a:lnTo>
                          <a:pt x="182" y="90"/>
                        </a:lnTo>
                        <a:lnTo>
                          <a:pt x="182" y="90"/>
                        </a:lnTo>
                        <a:lnTo>
                          <a:pt x="180" y="90"/>
                        </a:lnTo>
                        <a:lnTo>
                          <a:pt x="180" y="90"/>
                        </a:lnTo>
                        <a:lnTo>
                          <a:pt x="180" y="90"/>
                        </a:lnTo>
                        <a:lnTo>
                          <a:pt x="178" y="90"/>
                        </a:lnTo>
                        <a:lnTo>
                          <a:pt x="178" y="90"/>
                        </a:lnTo>
                        <a:lnTo>
                          <a:pt x="178" y="90"/>
                        </a:lnTo>
                        <a:lnTo>
                          <a:pt x="178" y="90"/>
                        </a:lnTo>
                        <a:lnTo>
                          <a:pt x="178" y="92"/>
                        </a:lnTo>
                        <a:lnTo>
                          <a:pt x="178" y="92"/>
                        </a:lnTo>
                        <a:lnTo>
                          <a:pt x="178" y="92"/>
                        </a:lnTo>
                        <a:lnTo>
                          <a:pt x="178" y="94"/>
                        </a:lnTo>
                        <a:lnTo>
                          <a:pt x="178" y="94"/>
                        </a:lnTo>
                        <a:lnTo>
                          <a:pt x="178" y="96"/>
                        </a:lnTo>
                        <a:lnTo>
                          <a:pt x="178" y="96"/>
                        </a:lnTo>
                        <a:lnTo>
                          <a:pt x="178" y="96"/>
                        </a:lnTo>
                        <a:lnTo>
                          <a:pt x="178" y="98"/>
                        </a:lnTo>
                        <a:lnTo>
                          <a:pt x="178" y="98"/>
                        </a:lnTo>
                        <a:lnTo>
                          <a:pt x="178" y="98"/>
                        </a:lnTo>
                        <a:lnTo>
                          <a:pt x="178" y="100"/>
                        </a:lnTo>
                        <a:lnTo>
                          <a:pt x="176" y="100"/>
                        </a:lnTo>
                        <a:lnTo>
                          <a:pt x="176" y="100"/>
                        </a:lnTo>
                        <a:lnTo>
                          <a:pt x="176" y="100"/>
                        </a:lnTo>
                        <a:lnTo>
                          <a:pt x="176" y="101"/>
                        </a:lnTo>
                        <a:lnTo>
                          <a:pt x="176" y="101"/>
                        </a:lnTo>
                        <a:lnTo>
                          <a:pt x="176" y="103"/>
                        </a:lnTo>
                        <a:lnTo>
                          <a:pt x="176" y="103"/>
                        </a:lnTo>
                        <a:lnTo>
                          <a:pt x="176" y="105"/>
                        </a:lnTo>
                        <a:lnTo>
                          <a:pt x="176" y="105"/>
                        </a:lnTo>
                        <a:lnTo>
                          <a:pt x="174" y="105"/>
                        </a:lnTo>
                        <a:lnTo>
                          <a:pt x="174" y="105"/>
                        </a:lnTo>
                        <a:lnTo>
                          <a:pt x="174" y="105"/>
                        </a:lnTo>
                        <a:lnTo>
                          <a:pt x="174" y="105"/>
                        </a:lnTo>
                        <a:lnTo>
                          <a:pt x="174" y="107"/>
                        </a:lnTo>
                        <a:lnTo>
                          <a:pt x="172" y="107"/>
                        </a:lnTo>
                        <a:lnTo>
                          <a:pt x="172" y="107"/>
                        </a:lnTo>
                        <a:lnTo>
                          <a:pt x="172" y="107"/>
                        </a:lnTo>
                        <a:lnTo>
                          <a:pt x="172" y="107"/>
                        </a:lnTo>
                        <a:lnTo>
                          <a:pt x="172" y="107"/>
                        </a:lnTo>
                        <a:lnTo>
                          <a:pt x="170" y="107"/>
                        </a:lnTo>
                        <a:lnTo>
                          <a:pt x="170" y="107"/>
                        </a:lnTo>
                        <a:lnTo>
                          <a:pt x="170" y="107"/>
                        </a:lnTo>
                        <a:lnTo>
                          <a:pt x="170" y="109"/>
                        </a:lnTo>
                        <a:lnTo>
                          <a:pt x="168" y="109"/>
                        </a:lnTo>
                        <a:lnTo>
                          <a:pt x="168" y="109"/>
                        </a:lnTo>
                        <a:lnTo>
                          <a:pt x="168" y="109"/>
                        </a:lnTo>
                        <a:lnTo>
                          <a:pt x="168" y="111"/>
                        </a:lnTo>
                        <a:lnTo>
                          <a:pt x="168" y="111"/>
                        </a:lnTo>
                        <a:lnTo>
                          <a:pt x="167" y="111"/>
                        </a:lnTo>
                        <a:lnTo>
                          <a:pt x="167" y="111"/>
                        </a:lnTo>
                        <a:lnTo>
                          <a:pt x="167" y="111"/>
                        </a:lnTo>
                        <a:lnTo>
                          <a:pt x="167" y="113"/>
                        </a:lnTo>
                        <a:lnTo>
                          <a:pt x="167" y="113"/>
                        </a:lnTo>
                        <a:lnTo>
                          <a:pt x="167" y="113"/>
                        </a:lnTo>
                        <a:lnTo>
                          <a:pt x="167" y="113"/>
                        </a:lnTo>
                        <a:lnTo>
                          <a:pt x="167" y="113"/>
                        </a:lnTo>
                        <a:lnTo>
                          <a:pt x="167" y="115"/>
                        </a:lnTo>
                        <a:lnTo>
                          <a:pt x="167" y="115"/>
                        </a:lnTo>
                        <a:lnTo>
                          <a:pt x="167" y="117"/>
                        </a:lnTo>
                        <a:lnTo>
                          <a:pt x="167" y="117"/>
                        </a:lnTo>
                        <a:lnTo>
                          <a:pt x="167" y="117"/>
                        </a:lnTo>
                        <a:lnTo>
                          <a:pt x="167" y="119"/>
                        </a:lnTo>
                        <a:lnTo>
                          <a:pt x="167" y="119"/>
                        </a:lnTo>
                        <a:lnTo>
                          <a:pt x="167" y="121"/>
                        </a:lnTo>
                        <a:lnTo>
                          <a:pt x="167" y="121"/>
                        </a:lnTo>
                        <a:lnTo>
                          <a:pt x="165" y="121"/>
                        </a:lnTo>
                        <a:lnTo>
                          <a:pt x="165" y="122"/>
                        </a:lnTo>
                        <a:lnTo>
                          <a:pt x="165" y="122"/>
                        </a:lnTo>
                        <a:lnTo>
                          <a:pt x="165" y="122"/>
                        </a:lnTo>
                        <a:lnTo>
                          <a:pt x="165" y="122"/>
                        </a:lnTo>
                        <a:lnTo>
                          <a:pt x="163" y="122"/>
                        </a:lnTo>
                        <a:lnTo>
                          <a:pt x="163" y="124"/>
                        </a:lnTo>
                        <a:lnTo>
                          <a:pt x="163" y="124"/>
                        </a:lnTo>
                        <a:lnTo>
                          <a:pt x="163" y="124"/>
                        </a:lnTo>
                        <a:lnTo>
                          <a:pt x="163" y="126"/>
                        </a:lnTo>
                        <a:lnTo>
                          <a:pt x="163" y="126"/>
                        </a:lnTo>
                        <a:lnTo>
                          <a:pt x="163" y="128"/>
                        </a:lnTo>
                        <a:lnTo>
                          <a:pt x="163" y="128"/>
                        </a:lnTo>
                        <a:lnTo>
                          <a:pt x="163" y="130"/>
                        </a:lnTo>
                        <a:lnTo>
                          <a:pt x="163" y="130"/>
                        </a:lnTo>
                        <a:lnTo>
                          <a:pt x="163" y="130"/>
                        </a:lnTo>
                        <a:lnTo>
                          <a:pt x="161" y="130"/>
                        </a:lnTo>
                        <a:lnTo>
                          <a:pt x="161" y="130"/>
                        </a:lnTo>
                        <a:lnTo>
                          <a:pt x="161" y="130"/>
                        </a:lnTo>
                        <a:lnTo>
                          <a:pt x="161" y="132"/>
                        </a:lnTo>
                        <a:lnTo>
                          <a:pt x="161" y="132"/>
                        </a:lnTo>
                        <a:lnTo>
                          <a:pt x="161" y="132"/>
                        </a:lnTo>
                        <a:lnTo>
                          <a:pt x="159" y="132"/>
                        </a:lnTo>
                        <a:lnTo>
                          <a:pt x="159" y="134"/>
                        </a:lnTo>
                        <a:lnTo>
                          <a:pt x="159" y="134"/>
                        </a:lnTo>
                        <a:lnTo>
                          <a:pt x="159" y="134"/>
                        </a:lnTo>
                        <a:lnTo>
                          <a:pt x="159" y="136"/>
                        </a:lnTo>
                        <a:lnTo>
                          <a:pt x="159" y="136"/>
                        </a:lnTo>
                        <a:lnTo>
                          <a:pt x="159" y="138"/>
                        </a:lnTo>
                        <a:lnTo>
                          <a:pt x="159" y="138"/>
                        </a:lnTo>
                        <a:lnTo>
                          <a:pt x="159" y="138"/>
                        </a:lnTo>
                        <a:lnTo>
                          <a:pt x="159" y="138"/>
                        </a:lnTo>
                        <a:lnTo>
                          <a:pt x="159" y="140"/>
                        </a:lnTo>
                        <a:lnTo>
                          <a:pt x="159" y="140"/>
                        </a:lnTo>
                        <a:lnTo>
                          <a:pt x="159" y="138"/>
                        </a:lnTo>
                        <a:lnTo>
                          <a:pt x="157" y="138"/>
                        </a:lnTo>
                        <a:lnTo>
                          <a:pt x="157" y="140"/>
                        </a:lnTo>
                        <a:lnTo>
                          <a:pt x="157" y="140"/>
                        </a:lnTo>
                        <a:lnTo>
                          <a:pt x="157" y="140"/>
                        </a:lnTo>
                        <a:lnTo>
                          <a:pt x="157" y="140"/>
                        </a:lnTo>
                        <a:lnTo>
                          <a:pt x="155" y="140"/>
                        </a:lnTo>
                        <a:lnTo>
                          <a:pt x="155" y="142"/>
                        </a:lnTo>
                        <a:lnTo>
                          <a:pt x="155" y="142"/>
                        </a:lnTo>
                        <a:lnTo>
                          <a:pt x="155" y="142"/>
                        </a:lnTo>
                        <a:lnTo>
                          <a:pt x="155" y="144"/>
                        </a:lnTo>
                        <a:lnTo>
                          <a:pt x="155" y="144"/>
                        </a:lnTo>
                        <a:lnTo>
                          <a:pt x="155" y="145"/>
                        </a:lnTo>
                        <a:lnTo>
                          <a:pt x="155" y="145"/>
                        </a:lnTo>
                        <a:lnTo>
                          <a:pt x="155" y="145"/>
                        </a:lnTo>
                        <a:lnTo>
                          <a:pt x="155" y="145"/>
                        </a:lnTo>
                        <a:lnTo>
                          <a:pt x="155" y="147"/>
                        </a:lnTo>
                        <a:lnTo>
                          <a:pt x="155" y="147"/>
                        </a:lnTo>
                        <a:lnTo>
                          <a:pt x="153" y="147"/>
                        </a:lnTo>
                        <a:lnTo>
                          <a:pt x="153" y="149"/>
                        </a:lnTo>
                        <a:lnTo>
                          <a:pt x="153" y="149"/>
                        </a:lnTo>
                        <a:lnTo>
                          <a:pt x="151" y="149"/>
                        </a:lnTo>
                        <a:lnTo>
                          <a:pt x="151" y="149"/>
                        </a:lnTo>
                        <a:lnTo>
                          <a:pt x="151" y="149"/>
                        </a:lnTo>
                        <a:lnTo>
                          <a:pt x="151" y="151"/>
                        </a:lnTo>
                        <a:lnTo>
                          <a:pt x="151" y="151"/>
                        </a:lnTo>
                        <a:lnTo>
                          <a:pt x="149" y="151"/>
                        </a:lnTo>
                        <a:lnTo>
                          <a:pt x="149" y="149"/>
                        </a:lnTo>
                        <a:lnTo>
                          <a:pt x="149" y="149"/>
                        </a:lnTo>
                        <a:lnTo>
                          <a:pt x="149" y="149"/>
                        </a:lnTo>
                        <a:lnTo>
                          <a:pt x="147" y="149"/>
                        </a:lnTo>
                        <a:lnTo>
                          <a:pt x="147" y="149"/>
                        </a:lnTo>
                        <a:lnTo>
                          <a:pt x="146" y="149"/>
                        </a:lnTo>
                        <a:lnTo>
                          <a:pt x="146" y="149"/>
                        </a:lnTo>
                        <a:lnTo>
                          <a:pt x="146" y="147"/>
                        </a:lnTo>
                        <a:lnTo>
                          <a:pt x="146" y="147"/>
                        </a:lnTo>
                        <a:lnTo>
                          <a:pt x="146" y="145"/>
                        </a:lnTo>
                        <a:lnTo>
                          <a:pt x="146" y="145"/>
                        </a:lnTo>
                        <a:lnTo>
                          <a:pt x="146" y="145"/>
                        </a:lnTo>
                        <a:lnTo>
                          <a:pt x="146" y="147"/>
                        </a:lnTo>
                        <a:lnTo>
                          <a:pt x="144" y="147"/>
                        </a:lnTo>
                        <a:lnTo>
                          <a:pt x="144" y="145"/>
                        </a:lnTo>
                        <a:lnTo>
                          <a:pt x="144" y="145"/>
                        </a:lnTo>
                        <a:lnTo>
                          <a:pt x="144" y="145"/>
                        </a:lnTo>
                        <a:lnTo>
                          <a:pt x="144" y="145"/>
                        </a:lnTo>
                        <a:lnTo>
                          <a:pt x="142" y="145"/>
                        </a:lnTo>
                        <a:lnTo>
                          <a:pt x="142" y="145"/>
                        </a:lnTo>
                        <a:lnTo>
                          <a:pt x="142" y="144"/>
                        </a:lnTo>
                        <a:lnTo>
                          <a:pt x="142" y="144"/>
                        </a:lnTo>
                        <a:lnTo>
                          <a:pt x="142" y="142"/>
                        </a:lnTo>
                        <a:lnTo>
                          <a:pt x="142" y="142"/>
                        </a:lnTo>
                        <a:lnTo>
                          <a:pt x="142" y="142"/>
                        </a:lnTo>
                        <a:lnTo>
                          <a:pt x="140" y="142"/>
                        </a:lnTo>
                        <a:lnTo>
                          <a:pt x="140" y="140"/>
                        </a:lnTo>
                        <a:lnTo>
                          <a:pt x="140" y="140"/>
                        </a:lnTo>
                        <a:lnTo>
                          <a:pt x="140" y="140"/>
                        </a:lnTo>
                        <a:lnTo>
                          <a:pt x="140" y="140"/>
                        </a:lnTo>
                        <a:lnTo>
                          <a:pt x="138" y="140"/>
                        </a:lnTo>
                        <a:lnTo>
                          <a:pt x="138" y="138"/>
                        </a:lnTo>
                        <a:lnTo>
                          <a:pt x="138" y="138"/>
                        </a:lnTo>
                        <a:lnTo>
                          <a:pt x="138" y="138"/>
                        </a:lnTo>
                        <a:lnTo>
                          <a:pt x="138" y="138"/>
                        </a:lnTo>
                        <a:lnTo>
                          <a:pt x="138" y="140"/>
                        </a:lnTo>
                        <a:lnTo>
                          <a:pt x="136" y="140"/>
                        </a:lnTo>
                        <a:lnTo>
                          <a:pt x="136" y="140"/>
                        </a:lnTo>
                        <a:lnTo>
                          <a:pt x="136" y="142"/>
                        </a:lnTo>
                        <a:lnTo>
                          <a:pt x="136" y="142"/>
                        </a:lnTo>
                        <a:lnTo>
                          <a:pt x="136" y="142"/>
                        </a:lnTo>
                        <a:lnTo>
                          <a:pt x="136" y="142"/>
                        </a:lnTo>
                        <a:lnTo>
                          <a:pt x="134" y="142"/>
                        </a:lnTo>
                        <a:lnTo>
                          <a:pt x="134" y="142"/>
                        </a:lnTo>
                        <a:lnTo>
                          <a:pt x="134" y="142"/>
                        </a:lnTo>
                        <a:lnTo>
                          <a:pt x="132" y="142"/>
                        </a:lnTo>
                        <a:lnTo>
                          <a:pt x="132" y="142"/>
                        </a:lnTo>
                        <a:lnTo>
                          <a:pt x="132" y="144"/>
                        </a:lnTo>
                        <a:lnTo>
                          <a:pt x="130" y="144"/>
                        </a:lnTo>
                        <a:lnTo>
                          <a:pt x="130" y="142"/>
                        </a:lnTo>
                        <a:lnTo>
                          <a:pt x="130" y="142"/>
                        </a:lnTo>
                        <a:lnTo>
                          <a:pt x="130" y="142"/>
                        </a:lnTo>
                        <a:lnTo>
                          <a:pt x="130" y="140"/>
                        </a:lnTo>
                        <a:lnTo>
                          <a:pt x="130" y="140"/>
                        </a:lnTo>
                        <a:lnTo>
                          <a:pt x="130" y="140"/>
                        </a:lnTo>
                        <a:lnTo>
                          <a:pt x="130" y="140"/>
                        </a:lnTo>
                        <a:lnTo>
                          <a:pt x="128" y="140"/>
                        </a:lnTo>
                        <a:lnTo>
                          <a:pt x="128" y="142"/>
                        </a:lnTo>
                        <a:lnTo>
                          <a:pt x="128" y="142"/>
                        </a:lnTo>
                        <a:lnTo>
                          <a:pt x="128" y="142"/>
                        </a:lnTo>
                        <a:lnTo>
                          <a:pt x="128" y="142"/>
                        </a:lnTo>
                        <a:lnTo>
                          <a:pt x="128" y="144"/>
                        </a:lnTo>
                        <a:lnTo>
                          <a:pt x="126" y="144"/>
                        </a:lnTo>
                        <a:lnTo>
                          <a:pt x="126" y="144"/>
                        </a:lnTo>
                        <a:lnTo>
                          <a:pt x="126" y="144"/>
                        </a:lnTo>
                        <a:lnTo>
                          <a:pt x="126" y="145"/>
                        </a:lnTo>
                        <a:lnTo>
                          <a:pt x="124" y="145"/>
                        </a:lnTo>
                        <a:lnTo>
                          <a:pt x="124" y="145"/>
                        </a:lnTo>
                        <a:lnTo>
                          <a:pt x="124" y="145"/>
                        </a:lnTo>
                        <a:lnTo>
                          <a:pt x="124" y="145"/>
                        </a:lnTo>
                        <a:lnTo>
                          <a:pt x="123" y="145"/>
                        </a:lnTo>
                        <a:lnTo>
                          <a:pt x="123" y="145"/>
                        </a:lnTo>
                        <a:lnTo>
                          <a:pt x="123" y="147"/>
                        </a:lnTo>
                        <a:lnTo>
                          <a:pt x="123" y="147"/>
                        </a:lnTo>
                        <a:lnTo>
                          <a:pt x="123" y="149"/>
                        </a:lnTo>
                        <a:lnTo>
                          <a:pt x="123" y="149"/>
                        </a:lnTo>
                        <a:lnTo>
                          <a:pt x="123" y="149"/>
                        </a:lnTo>
                        <a:lnTo>
                          <a:pt x="123" y="151"/>
                        </a:lnTo>
                        <a:lnTo>
                          <a:pt x="123" y="151"/>
                        </a:lnTo>
                        <a:lnTo>
                          <a:pt x="123" y="149"/>
                        </a:lnTo>
                        <a:lnTo>
                          <a:pt x="121" y="149"/>
                        </a:lnTo>
                        <a:lnTo>
                          <a:pt x="121" y="149"/>
                        </a:lnTo>
                        <a:lnTo>
                          <a:pt x="121" y="151"/>
                        </a:lnTo>
                        <a:lnTo>
                          <a:pt x="121" y="151"/>
                        </a:lnTo>
                        <a:lnTo>
                          <a:pt x="119" y="151"/>
                        </a:lnTo>
                        <a:lnTo>
                          <a:pt x="119" y="151"/>
                        </a:lnTo>
                        <a:lnTo>
                          <a:pt x="119" y="151"/>
                        </a:lnTo>
                        <a:lnTo>
                          <a:pt x="119" y="153"/>
                        </a:lnTo>
                        <a:lnTo>
                          <a:pt x="119" y="153"/>
                        </a:lnTo>
                        <a:lnTo>
                          <a:pt x="119" y="153"/>
                        </a:lnTo>
                        <a:lnTo>
                          <a:pt x="117" y="153"/>
                        </a:lnTo>
                        <a:lnTo>
                          <a:pt x="117" y="153"/>
                        </a:lnTo>
                        <a:lnTo>
                          <a:pt x="115" y="153"/>
                        </a:lnTo>
                        <a:lnTo>
                          <a:pt x="115" y="155"/>
                        </a:lnTo>
                        <a:lnTo>
                          <a:pt x="115" y="155"/>
                        </a:lnTo>
                        <a:lnTo>
                          <a:pt x="115" y="155"/>
                        </a:lnTo>
                        <a:lnTo>
                          <a:pt x="115" y="157"/>
                        </a:lnTo>
                        <a:lnTo>
                          <a:pt x="115" y="157"/>
                        </a:lnTo>
                        <a:lnTo>
                          <a:pt x="115" y="157"/>
                        </a:lnTo>
                        <a:lnTo>
                          <a:pt x="113" y="157"/>
                        </a:lnTo>
                        <a:lnTo>
                          <a:pt x="113" y="157"/>
                        </a:lnTo>
                        <a:lnTo>
                          <a:pt x="113" y="159"/>
                        </a:lnTo>
                        <a:lnTo>
                          <a:pt x="113" y="159"/>
                        </a:lnTo>
                        <a:lnTo>
                          <a:pt x="113" y="159"/>
                        </a:lnTo>
                        <a:lnTo>
                          <a:pt x="113" y="161"/>
                        </a:lnTo>
                        <a:lnTo>
                          <a:pt x="111" y="161"/>
                        </a:lnTo>
                        <a:lnTo>
                          <a:pt x="111" y="161"/>
                        </a:lnTo>
                        <a:lnTo>
                          <a:pt x="111" y="161"/>
                        </a:lnTo>
                        <a:lnTo>
                          <a:pt x="111" y="161"/>
                        </a:lnTo>
                        <a:lnTo>
                          <a:pt x="109" y="161"/>
                        </a:lnTo>
                        <a:lnTo>
                          <a:pt x="109" y="161"/>
                        </a:lnTo>
                        <a:lnTo>
                          <a:pt x="109" y="163"/>
                        </a:lnTo>
                        <a:lnTo>
                          <a:pt x="109" y="163"/>
                        </a:lnTo>
                        <a:lnTo>
                          <a:pt x="109" y="163"/>
                        </a:lnTo>
                        <a:lnTo>
                          <a:pt x="107" y="163"/>
                        </a:lnTo>
                        <a:lnTo>
                          <a:pt x="107" y="165"/>
                        </a:lnTo>
                        <a:lnTo>
                          <a:pt x="107" y="165"/>
                        </a:lnTo>
                        <a:lnTo>
                          <a:pt x="107" y="165"/>
                        </a:lnTo>
                        <a:lnTo>
                          <a:pt x="107" y="165"/>
                        </a:lnTo>
                        <a:lnTo>
                          <a:pt x="107" y="167"/>
                        </a:lnTo>
                        <a:lnTo>
                          <a:pt x="107" y="167"/>
                        </a:lnTo>
                        <a:lnTo>
                          <a:pt x="107" y="167"/>
                        </a:lnTo>
                        <a:lnTo>
                          <a:pt x="107" y="168"/>
                        </a:lnTo>
                        <a:lnTo>
                          <a:pt x="107" y="168"/>
                        </a:lnTo>
                        <a:lnTo>
                          <a:pt x="107" y="168"/>
                        </a:lnTo>
                        <a:lnTo>
                          <a:pt x="109" y="168"/>
                        </a:lnTo>
                        <a:lnTo>
                          <a:pt x="109" y="170"/>
                        </a:lnTo>
                        <a:lnTo>
                          <a:pt x="109" y="170"/>
                        </a:lnTo>
                        <a:lnTo>
                          <a:pt x="107" y="170"/>
                        </a:lnTo>
                        <a:lnTo>
                          <a:pt x="107" y="170"/>
                        </a:lnTo>
                        <a:lnTo>
                          <a:pt x="107" y="172"/>
                        </a:lnTo>
                        <a:lnTo>
                          <a:pt x="107" y="172"/>
                        </a:lnTo>
                        <a:lnTo>
                          <a:pt x="107" y="172"/>
                        </a:lnTo>
                        <a:lnTo>
                          <a:pt x="107" y="174"/>
                        </a:lnTo>
                        <a:lnTo>
                          <a:pt x="107" y="174"/>
                        </a:lnTo>
                        <a:lnTo>
                          <a:pt x="107" y="176"/>
                        </a:lnTo>
                        <a:lnTo>
                          <a:pt x="107" y="176"/>
                        </a:lnTo>
                        <a:lnTo>
                          <a:pt x="107" y="178"/>
                        </a:lnTo>
                        <a:lnTo>
                          <a:pt x="107" y="178"/>
                        </a:lnTo>
                        <a:lnTo>
                          <a:pt x="107" y="178"/>
                        </a:lnTo>
                        <a:lnTo>
                          <a:pt x="107" y="178"/>
                        </a:lnTo>
                        <a:lnTo>
                          <a:pt x="105" y="178"/>
                        </a:lnTo>
                        <a:lnTo>
                          <a:pt x="105" y="180"/>
                        </a:lnTo>
                        <a:lnTo>
                          <a:pt x="105" y="180"/>
                        </a:lnTo>
                        <a:lnTo>
                          <a:pt x="105" y="180"/>
                        </a:lnTo>
                        <a:lnTo>
                          <a:pt x="105" y="182"/>
                        </a:lnTo>
                        <a:lnTo>
                          <a:pt x="103" y="182"/>
                        </a:lnTo>
                        <a:lnTo>
                          <a:pt x="103" y="182"/>
                        </a:lnTo>
                        <a:lnTo>
                          <a:pt x="103" y="184"/>
                        </a:lnTo>
                        <a:lnTo>
                          <a:pt x="103" y="184"/>
                        </a:lnTo>
                        <a:lnTo>
                          <a:pt x="103" y="184"/>
                        </a:lnTo>
                        <a:lnTo>
                          <a:pt x="103" y="186"/>
                        </a:lnTo>
                        <a:lnTo>
                          <a:pt x="103" y="186"/>
                        </a:lnTo>
                        <a:lnTo>
                          <a:pt x="103" y="186"/>
                        </a:lnTo>
                        <a:lnTo>
                          <a:pt x="102" y="186"/>
                        </a:lnTo>
                        <a:lnTo>
                          <a:pt x="102" y="186"/>
                        </a:lnTo>
                        <a:lnTo>
                          <a:pt x="102" y="188"/>
                        </a:lnTo>
                        <a:lnTo>
                          <a:pt x="102" y="188"/>
                        </a:lnTo>
                        <a:lnTo>
                          <a:pt x="102" y="188"/>
                        </a:lnTo>
                        <a:lnTo>
                          <a:pt x="102" y="188"/>
                        </a:lnTo>
                        <a:lnTo>
                          <a:pt x="102" y="188"/>
                        </a:lnTo>
                        <a:lnTo>
                          <a:pt x="100" y="188"/>
                        </a:lnTo>
                        <a:lnTo>
                          <a:pt x="100" y="188"/>
                        </a:lnTo>
                        <a:lnTo>
                          <a:pt x="100" y="186"/>
                        </a:lnTo>
                        <a:lnTo>
                          <a:pt x="98" y="186"/>
                        </a:lnTo>
                        <a:lnTo>
                          <a:pt x="98" y="188"/>
                        </a:lnTo>
                        <a:lnTo>
                          <a:pt x="98" y="188"/>
                        </a:lnTo>
                        <a:lnTo>
                          <a:pt x="100" y="188"/>
                        </a:lnTo>
                        <a:lnTo>
                          <a:pt x="100" y="190"/>
                        </a:lnTo>
                        <a:lnTo>
                          <a:pt x="100" y="190"/>
                        </a:lnTo>
                        <a:lnTo>
                          <a:pt x="98" y="190"/>
                        </a:lnTo>
                        <a:lnTo>
                          <a:pt x="98" y="191"/>
                        </a:lnTo>
                        <a:lnTo>
                          <a:pt x="98" y="191"/>
                        </a:lnTo>
                        <a:lnTo>
                          <a:pt x="98" y="191"/>
                        </a:lnTo>
                        <a:lnTo>
                          <a:pt x="98" y="191"/>
                        </a:lnTo>
                        <a:lnTo>
                          <a:pt x="96" y="191"/>
                        </a:lnTo>
                        <a:lnTo>
                          <a:pt x="96" y="191"/>
                        </a:lnTo>
                        <a:lnTo>
                          <a:pt x="96" y="191"/>
                        </a:lnTo>
                        <a:lnTo>
                          <a:pt x="96" y="191"/>
                        </a:lnTo>
                        <a:lnTo>
                          <a:pt x="94" y="191"/>
                        </a:lnTo>
                        <a:lnTo>
                          <a:pt x="94" y="191"/>
                        </a:lnTo>
                        <a:lnTo>
                          <a:pt x="94" y="191"/>
                        </a:lnTo>
                        <a:lnTo>
                          <a:pt x="92" y="191"/>
                        </a:lnTo>
                        <a:lnTo>
                          <a:pt x="92" y="191"/>
                        </a:lnTo>
                        <a:lnTo>
                          <a:pt x="92" y="191"/>
                        </a:lnTo>
                        <a:lnTo>
                          <a:pt x="90" y="191"/>
                        </a:lnTo>
                        <a:lnTo>
                          <a:pt x="90" y="191"/>
                        </a:lnTo>
                        <a:lnTo>
                          <a:pt x="90" y="191"/>
                        </a:lnTo>
                        <a:lnTo>
                          <a:pt x="88" y="191"/>
                        </a:lnTo>
                        <a:lnTo>
                          <a:pt x="88" y="191"/>
                        </a:lnTo>
                        <a:lnTo>
                          <a:pt x="88" y="193"/>
                        </a:lnTo>
                        <a:lnTo>
                          <a:pt x="86" y="193"/>
                        </a:lnTo>
                        <a:lnTo>
                          <a:pt x="86" y="193"/>
                        </a:lnTo>
                        <a:lnTo>
                          <a:pt x="86" y="193"/>
                        </a:lnTo>
                        <a:lnTo>
                          <a:pt x="86" y="193"/>
                        </a:lnTo>
                        <a:lnTo>
                          <a:pt x="84" y="193"/>
                        </a:lnTo>
                        <a:lnTo>
                          <a:pt x="84" y="193"/>
                        </a:lnTo>
                        <a:lnTo>
                          <a:pt x="82" y="193"/>
                        </a:lnTo>
                        <a:lnTo>
                          <a:pt x="82" y="193"/>
                        </a:lnTo>
                        <a:lnTo>
                          <a:pt x="82" y="193"/>
                        </a:lnTo>
                        <a:lnTo>
                          <a:pt x="80" y="193"/>
                        </a:lnTo>
                        <a:lnTo>
                          <a:pt x="80" y="193"/>
                        </a:lnTo>
                        <a:lnTo>
                          <a:pt x="80" y="193"/>
                        </a:lnTo>
                        <a:lnTo>
                          <a:pt x="80" y="193"/>
                        </a:lnTo>
                        <a:lnTo>
                          <a:pt x="79" y="193"/>
                        </a:lnTo>
                        <a:lnTo>
                          <a:pt x="79" y="193"/>
                        </a:lnTo>
                        <a:lnTo>
                          <a:pt x="77" y="193"/>
                        </a:lnTo>
                        <a:lnTo>
                          <a:pt x="77" y="193"/>
                        </a:lnTo>
                        <a:lnTo>
                          <a:pt x="77" y="193"/>
                        </a:lnTo>
                        <a:lnTo>
                          <a:pt x="77" y="193"/>
                        </a:lnTo>
                        <a:lnTo>
                          <a:pt x="77" y="193"/>
                        </a:lnTo>
                        <a:lnTo>
                          <a:pt x="75" y="193"/>
                        </a:lnTo>
                        <a:lnTo>
                          <a:pt x="75" y="195"/>
                        </a:lnTo>
                        <a:lnTo>
                          <a:pt x="75" y="195"/>
                        </a:lnTo>
                        <a:lnTo>
                          <a:pt x="75" y="195"/>
                        </a:lnTo>
                        <a:lnTo>
                          <a:pt x="75" y="193"/>
                        </a:lnTo>
                        <a:lnTo>
                          <a:pt x="73" y="193"/>
                        </a:lnTo>
                        <a:lnTo>
                          <a:pt x="73" y="195"/>
                        </a:lnTo>
                        <a:lnTo>
                          <a:pt x="73" y="195"/>
                        </a:lnTo>
                        <a:lnTo>
                          <a:pt x="71" y="195"/>
                        </a:lnTo>
                        <a:lnTo>
                          <a:pt x="71" y="195"/>
                        </a:lnTo>
                        <a:lnTo>
                          <a:pt x="71" y="195"/>
                        </a:lnTo>
                        <a:lnTo>
                          <a:pt x="69" y="195"/>
                        </a:lnTo>
                        <a:lnTo>
                          <a:pt x="69" y="195"/>
                        </a:lnTo>
                        <a:lnTo>
                          <a:pt x="69" y="195"/>
                        </a:lnTo>
                        <a:lnTo>
                          <a:pt x="69" y="195"/>
                        </a:lnTo>
                        <a:lnTo>
                          <a:pt x="67" y="195"/>
                        </a:lnTo>
                        <a:lnTo>
                          <a:pt x="67" y="195"/>
                        </a:lnTo>
                        <a:lnTo>
                          <a:pt x="65" y="195"/>
                        </a:lnTo>
                        <a:lnTo>
                          <a:pt x="65" y="195"/>
                        </a:lnTo>
                        <a:lnTo>
                          <a:pt x="65" y="195"/>
                        </a:lnTo>
                        <a:lnTo>
                          <a:pt x="63" y="195"/>
                        </a:lnTo>
                        <a:lnTo>
                          <a:pt x="63" y="195"/>
                        </a:lnTo>
                        <a:lnTo>
                          <a:pt x="63" y="195"/>
                        </a:lnTo>
                        <a:lnTo>
                          <a:pt x="63" y="197"/>
                        </a:lnTo>
                        <a:lnTo>
                          <a:pt x="61" y="197"/>
                        </a:lnTo>
                        <a:lnTo>
                          <a:pt x="61" y="197"/>
                        </a:lnTo>
                        <a:lnTo>
                          <a:pt x="59" y="197"/>
                        </a:lnTo>
                        <a:lnTo>
                          <a:pt x="59" y="197"/>
                        </a:lnTo>
                        <a:lnTo>
                          <a:pt x="59" y="197"/>
                        </a:lnTo>
                        <a:lnTo>
                          <a:pt x="59" y="195"/>
                        </a:lnTo>
                        <a:lnTo>
                          <a:pt x="58" y="195"/>
                        </a:lnTo>
                        <a:lnTo>
                          <a:pt x="58" y="195"/>
                        </a:lnTo>
                        <a:lnTo>
                          <a:pt x="58" y="195"/>
                        </a:lnTo>
                        <a:lnTo>
                          <a:pt x="56" y="195"/>
                        </a:lnTo>
                        <a:lnTo>
                          <a:pt x="56" y="195"/>
                        </a:lnTo>
                        <a:lnTo>
                          <a:pt x="56" y="193"/>
                        </a:lnTo>
                        <a:lnTo>
                          <a:pt x="56" y="193"/>
                        </a:lnTo>
                        <a:lnTo>
                          <a:pt x="56" y="193"/>
                        </a:lnTo>
                        <a:lnTo>
                          <a:pt x="54" y="193"/>
                        </a:lnTo>
                        <a:lnTo>
                          <a:pt x="54" y="193"/>
                        </a:lnTo>
                        <a:lnTo>
                          <a:pt x="54" y="193"/>
                        </a:lnTo>
                        <a:lnTo>
                          <a:pt x="54" y="193"/>
                        </a:lnTo>
                        <a:lnTo>
                          <a:pt x="54" y="191"/>
                        </a:lnTo>
                        <a:lnTo>
                          <a:pt x="52" y="191"/>
                        </a:lnTo>
                        <a:lnTo>
                          <a:pt x="52" y="191"/>
                        </a:lnTo>
                        <a:lnTo>
                          <a:pt x="52" y="191"/>
                        </a:lnTo>
                        <a:lnTo>
                          <a:pt x="52" y="190"/>
                        </a:lnTo>
                        <a:lnTo>
                          <a:pt x="50" y="190"/>
                        </a:lnTo>
                        <a:lnTo>
                          <a:pt x="50" y="190"/>
                        </a:lnTo>
                        <a:lnTo>
                          <a:pt x="50" y="188"/>
                        </a:lnTo>
                        <a:lnTo>
                          <a:pt x="50" y="188"/>
                        </a:lnTo>
                        <a:lnTo>
                          <a:pt x="50" y="188"/>
                        </a:lnTo>
                        <a:lnTo>
                          <a:pt x="50" y="188"/>
                        </a:lnTo>
                        <a:lnTo>
                          <a:pt x="50" y="186"/>
                        </a:lnTo>
                        <a:lnTo>
                          <a:pt x="50" y="186"/>
                        </a:lnTo>
                        <a:lnTo>
                          <a:pt x="48" y="186"/>
                        </a:lnTo>
                        <a:lnTo>
                          <a:pt x="48" y="186"/>
                        </a:lnTo>
                        <a:lnTo>
                          <a:pt x="48" y="184"/>
                        </a:lnTo>
                        <a:lnTo>
                          <a:pt x="48" y="184"/>
                        </a:lnTo>
                        <a:lnTo>
                          <a:pt x="48" y="184"/>
                        </a:lnTo>
                        <a:lnTo>
                          <a:pt x="48" y="182"/>
                        </a:lnTo>
                        <a:lnTo>
                          <a:pt x="48" y="182"/>
                        </a:lnTo>
                        <a:lnTo>
                          <a:pt x="48" y="182"/>
                        </a:lnTo>
                        <a:lnTo>
                          <a:pt x="48" y="180"/>
                        </a:lnTo>
                        <a:lnTo>
                          <a:pt x="48" y="180"/>
                        </a:lnTo>
                        <a:lnTo>
                          <a:pt x="46" y="180"/>
                        </a:lnTo>
                        <a:lnTo>
                          <a:pt x="46" y="178"/>
                        </a:lnTo>
                        <a:lnTo>
                          <a:pt x="46" y="178"/>
                        </a:lnTo>
                        <a:lnTo>
                          <a:pt x="46" y="178"/>
                        </a:lnTo>
                        <a:lnTo>
                          <a:pt x="46" y="176"/>
                        </a:lnTo>
                        <a:lnTo>
                          <a:pt x="46" y="176"/>
                        </a:lnTo>
                        <a:lnTo>
                          <a:pt x="46" y="176"/>
                        </a:lnTo>
                        <a:lnTo>
                          <a:pt x="46" y="174"/>
                        </a:lnTo>
                        <a:lnTo>
                          <a:pt x="46" y="174"/>
                        </a:lnTo>
                        <a:lnTo>
                          <a:pt x="46" y="172"/>
                        </a:lnTo>
                        <a:lnTo>
                          <a:pt x="44" y="172"/>
                        </a:lnTo>
                        <a:lnTo>
                          <a:pt x="44" y="172"/>
                        </a:lnTo>
                        <a:lnTo>
                          <a:pt x="44" y="172"/>
                        </a:lnTo>
                        <a:lnTo>
                          <a:pt x="44" y="172"/>
                        </a:lnTo>
                        <a:lnTo>
                          <a:pt x="44" y="170"/>
                        </a:lnTo>
                        <a:lnTo>
                          <a:pt x="44" y="170"/>
                        </a:lnTo>
                        <a:lnTo>
                          <a:pt x="44" y="170"/>
                        </a:lnTo>
                        <a:lnTo>
                          <a:pt x="42" y="170"/>
                        </a:lnTo>
                        <a:lnTo>
                          <a:pt x="42" y="168"/>
                        </a:lnTo>
                        <a:lnTo>
                          <a:pt x="42" y="168"/>
                        </a:lnTo>
                        <a:lnTo>
                          <a:pt x="42" y="168"/>
                        </a:lnTo>
                        <a:lnTo>
                          <a:pt x="42" y="168"/>
                        </a:lnTo>
                        <a:lnTo>
                          <a:pt x="42" y="167"/>
                        </a:lnTo>
                        <a:lnTo>
                          <a:pt x="42" y="167"/>
                        </a:lnTo>
                        <a:lnTo>
                          <a:pt x="40" y="167"/>
                        </a:lnTo>
                        <a:lnTo>
                          <a:pt x="40" y="165"/>
                        </a:lnTo>
                        <a:lnTo>
                          <a:pt x="40" y="165"/>
                        </a:lnTo>
                        <a:lnTo>
                          <a:pt x="40" y="165"/>
                        </a:lnTo>
                        <a:lnTo>
                          <a:pt x="40" y="163"/>
                        </a:lnTo>
                        <a:lnTo>
                          <a:pt x="38" y="163"/>
                        </a:lnTo>
                        <a:lnTo>
                          <a:pt x="38" y="163"/>
                        </a:lnTo>
                        <a:lnTo>
                          <a:pt x="38" y="161"/>
                        </a:lnTo>
                        <a:lnTo>
                          <a:pt x="38" y="161"/>
                        </a:lnTo>
                        <a:lnTo>
                          <a:pt x="38" y="161"/>
                        </a:lnTo>
                        <a:lnTo>
                          <a:pt x="38" y="161"/>
                        </a:lnTo>
                        <a:lnTo>
                          <a:pt x="38" y="161"/>
                        </a:lnTo>
                        <a:lnTo>
                          <a:pt x="36" y="161"/>
                        </a:lnTo>
                        <a:lnTo>
                          <a:pt x="36" y="159"/>
                        </a:lnTo>
                        <a:lnTo>
                          <a:pt x="36" y="159"/>
                        </a:lnTo>
                        <a:lnTo>
                          <a:pt x="36" y="159"/>
                        </a:lnTo>
                        <a:lnTo>
                          <a:pt x="36" y="159"/>
                        </a:lnTo>
                        <a:lnTo>
                          <a:pt x="35" y="159"/>
                        </a:lnTo>
                        <a:lnTo>
                          <a:pt x="35" y="157"/>
                        </a:lnTo>
                        <a:lnTo>
                          <a:pt x="35" y="157"/>
                        </a:lnTo>
                        <a:lnTo>
                          <a:pt x="35" y="157"/>
                        </a:lnTo>
                        <a:lnTo>
                          <a:pt x="33" y="157"/>
                        </a:lnTo>
                        <a:lnTo>
                          <a:pt x="33" y="155"/>
                        </a:lnTo>
                        <a:lnTo>
                          <a:pt x="33" y="155"/>
                        </a:lnTo>
                        <a:lnTo>
                          <a:pt x="33" y="155"/>
                        </a:lnTo>
                        <a:lnTo>
                          <a:pt x="33" y="155"/>
                        </a:lnTo>
                        <a:lnTo>
                          <a:pt x="31" y="155"/>
                        </a:lnTo>
                        <a:lnTo>
                          <a:pt x="31" y="153"/>
                        </a:lnTo>
                        <a:lnTo>
                          <a:pt x="31" y="153"/>
                        </a:lnTo>
                        <a:lnTo>
                          <a:pt x="29" y="153"/>
                        </a:lnTo>
                        <a:lnTo>
                          <a:pt x="29" y="153"/>
                        </a:lnTo>
                        <a:lnTo>
                          <a:pt x="29" y="153"/>
                        </a:lnTo>
                        <a:lnTo>
                          <a:pt x="29" y="153"/>
                        </a:lnTo>
                        <a:lnTo>
                          <a:pt x="27" y="153"/>
                        </a:lnTo>
                        <a:lnTo>
                          <a:pt x="27" y="153"/>
                        </a:lnTo>
                        <a:lnTo>
                          <a:pt x="27" y="153"/>
                        </a:lnTo>
                        <a:lnTo>
                          <a:pt x="25" y="153"/>
                        </a:lnTo>
                        <a:lnTo>
                          <a:pt x="25" y="153"/>
                        </a:lnTo>
                        <a:lnTo>
                          <a:pt x="23" y="153"/>
                        </a:lnTo>
                        <a:lnTo>
                          <a:pt x="23" y="153"/>
                        </a:lnTo>
                        <a:lnTo>
                          <a:pt x="23" y="153"/>
                        </a:lnTo>
                        <a:lnTo>
                          <a:pt x="23" y="153"/>
                        </a:lnTo>
                        <a:lnTo>
                          <a:pt x="21" y="153"/>
                        </a:lnTo>
                        <a:lnTo>
                          <a:pt x="21" y="153"/>
                        </a:lnTo>
                        <a:lnTo>
                          <a:pt x="21" y="153"/>
                        </a:lnTo>
                        <a:lnTo>
                          <a:pt x="19" y="153"/>
                        </a:lnTo>
                        <a:lnTo>
                          <a:pt x="19" y="153"/>
                        </a:lnTo>
                        <a:lnTo>
                          <a:pt x="17" y="153"/>
                        </a:lnTo>
                        <a:lnTo>
                          <a:pt x="17" y="153"/>
                        </a:lnTo>
                        <a:lnTo>
                          <a:pt x="17" y="153"/>
                        </a:lnTo>
                        <a:lnTo>
                          <a:pt x="15" y="153"/>
                        </a:lnTo>
                        <a:lnTo>
                          <a:pt x="15" y="153"/>
                        </a:lnTo>
                        <a:lnTo>
                          <a:pt x="15" y="153"/>
                        </a:lnTo>
                        <a:lnTo>
                          <a:pt x="15" y="153"/>
                        </a:lnTo>
                        <a:lnTo>
                          <a:pt x="14" y="153"/>
                        </a:lnTo>
                        <a:lnTo>
                          <a:pt x="14" y="153"/>
                        </a:lnTo>
                        <a:lnTo>
                          <a:pt x="12" y="153"/>
                        </a:lnTo>
                        <a:lnTo>
                          <a:pt x="12" y="153"/>
                        </a:lnTo>
                        <a:lnTo>
                          <a:pt x="12" y="153"/>
                        </a:lnTo>
                        <a:lnTo>
                          <a:pt x="10" y="153"/>
                        </a:lnTo>
                        <a:lnTo>
                          <a:pt x="10" y="153"/>
                        </a:lnTo>
                        <a:lnTo>
                          <a:pt x="10" y="153"/>
                        </a:lnTo>
                        <a:lnTo>
                          <a:pt x="8" y="153"/>
                        </a:lnTo>
                        <a:lnTo>
                          <a:pt x="8" y="153"/>
                        </a:lnTo>
                        <a:lnTo>
                          <a:pt x="6" y="153"/>
                        </a:lnTo>
                        <a:lnTo>
                          <a:pt x="6" y="153"/>
                        </a:lnTo>
                        <a:lnTo>
                          <a:pt x="6" y="153"/>
                        </a:lnTo>
                        <a:lnTo>
                          <a:pt x="4" y="153"/>
                        </a:lnTo>
                        <a:lnTo>
                          <a:pt x="4" y="153"/>
                        </a:lnTo>
                        <a:lnTo>
                          <a:pt x="4" y="153"/>
                        </a:lnTo>
                        <a:lnTo>
                          <a:pt x="2" y="153"/>
                        </a:lnTo>
                        <a:lnTo>
                          <a:pt x="2" y="153"/>
                        </a:lnTo>
                        <a:lnTo>
                          <a:pt x="2" y="153"/>
                        </a:lnTo>
                        <a:lnTo>
                          <a:pt x="0" y="153"/>
                        </a:lnTo>
                        <a:lnTo>
                          <a:pt x="0" y="153"/>
                        </a:lnTo>
                        <a:lnTo>
                          <a:pt x="0" y="153"/>
                        </a:lnTo>
                        <a:lnTo>
                          <a:pt x="0" y="151"/>
                        </a:lnTo>
                        <a:lnTo>
                          <a:pt x="0" y="151"/>
                        </a:lnTo>
                        <a:lnTo>
                          <a:pt x="0" y="149"/>
                        </a:lnTo>
                        <a:lnTo>
                          <a:pt x="2" y="149"/>
                        </a:lnTo>
                        <a:lnTo>
                          <a:pt x="2" y="149"/>
                        </a:lnTo>
                        <a:lnTo>
                          <a:pt x="2" y="147"/>
                        </a:lnTo>
                        <a:lnTo>
                          <a:pt x="2" y="147"/>
                        </a:lnTo>
                        <a:lnTo>
                          <a:pt x="2" y="147"/>
                        </a:lnTo>
                        <a:lnTo>
                          <a:pt x="2" y="145"/>
                        </a:lnTo>
                        <a:lnTo>
                          <a:pt x="2" y="145"/>
                        </a:lnTo>
                        <a:lnTo>
                          <a:pt x="2" y="145"/>
                        </a:lnTo>
                        <a:lnTo>
                          <a:pt x="2" y="145"/>
                        </a:lnTo>
                        <a:lnTo>
                          <a:pt x="2" y="144"/>
                        </a:lnTo>
                        <a:lnTo>
                          <a:pt x="2" y="144"/>
                        </a:lnTo>
                        <a:lnTo>
                          <a:pt x="2" y="142"/>
                        </a:lnTo>
                        <a:lnTo>
                          <a:pt x="0" y="142"/>
                        </a:lnTo>
                        <a:lnTo>
                          <a:pt x="0" y="142"/>
                        </a:lnTo>
                        <a:lnTo>
                          <a:pt x="0" y="140"/>
                        </a:lnTo>
                        <a:lnTo>
                          <a:pt x="2" y="140"/>
                        </a:lnTo>
                        <a:lnTo>
                          <a:pt x="2" y="140"/>
                        </a:lnTo>
                        <a:lnTo>
                          <a:pt x="2" y="138"/>
                        </a:lnTo>
                        <a:lnTo>
                          <a:pt x="2" y="138"/>
                        </a:lnTo>
                        <a:lnTo>
                          <a:pt x="2" y="138"/>
                        </a:lnTo>
                        <a:lnTo>
                          <a:pt x="2" y="138"/>
                        </a:lnTo>
                        <a:lnTo>
                          <a:pt x="2" y="136"/>
                        </a:lnTo>
                        <a:lnTo>
                          <a:pt x="2" y="136"/>
                        </a:lnTo>
                        <a:lnTo>
                          <a:pt x="2" y="136"/>
                        </a:lnTo>
                        <a:lnTo>
                          <a:pt x="2" y="134"/>
                        </a:lnTo>
                        <a:lnTo>
                          <a:pt x="2" y="134"/>
                        </a:lnTo>
                        <a:lnTo>
                          <a:pt x="2" y="132"/>
                        </a:lnTo>
                        <a:lnTo>
                          <a:pt x="2" y="132"/>
                        </a:lnTo>
                        <a:lnTo>
                          <a:pt x="2" y="132"/>
                        </a:lnTo>
                        <a:lnTo>
                          <a:pt x="2" y="130"/>
                        </a:lnTo>
                        <a:lnTo>
                          <a:pt x="2" y="130"/>
                        </a:lnTo>
                        <a:lnTo>
                          <a:pt x="2" y="130"/>
                        </a:lnTo>
                        <a:lnTo>
                          <a:pt x="2" y="130"/>
                        </a:lnTo>
                        <a:lnTo>
                          <a:pt x="2" y="128"/>
                        </a:lnTo>
                        <a:lnTo>
                          <a:pt x="0" y="128"/>
                        </a:lnTo>
                        <a:lnTo>
                          <a:pt x="0" y="128"/>
                        </a:lnTo>
                        <a:lnTo>
                          <a:pt x="0" y="126"/>
                        </a:lnTo>
                        <a:lnTo>
                          <a:pt x="0" y="126"/>
                        </a:lnTo>
                        <a:lnTo>
                          <a:pt x="0" y="124"/>
                        </a:lnTo>
                        <a:lnTo>
                          <a:pt x="2" y="124"/>
                        </a:lnTo>
                        <a:lnTo>
                          <a:pt x="2" y="124"/>
                        </a:lnTo>
                        <a:lnTo>
                          <a:pt x="0" y="124"/>
                        </a:lnTo>
                        <a:lnTo>
                          <a:pt x="0" y="122"/>
                        </a:lnTo>
                        <a:lnTo>
                          <a:pt x="0" y="122"/>
                        </a:lnTo>
                        <a:lnTo>
                          <a:pt x="0" y="122"/>
                        </a:lnTo>
                        <a:lnTo>
                          <a:pt x="0" y="122"/>
                        </a:lnTo>
                        <a:lnTo>
                          <a:pt x="0" y="122"/>
                        </a:lnTo>
                        <a:lnTo>
                          <a:pt x="0" y="121"/>
                        </a:lnTo>
                        <a:lnTo>
                          <a:pt x="0" y="121"/>
                        </a:lnTo>
                        <a:lnTo>
                          <a:pt x="0" y="119"/>
                        </a:lnTo>
                        <a:lnTo>
                          <a:pt x="0" y="119"/>
                        </a:lnTo>
                        <a:lnTo>
                          <a:pt x="0" y="117"/>
                        </a:lnTo>
                        <a:lnTo>
                          <a:pt x="2" y="117"/>
                        </a:lnTo>
                        <a:lnTo>
                          <a:pt x="2" y="117"/>
                        </a:lnTo>
                        <a:lnTo>
                          <a:pt x="2" y="115"/>
                        </a:lnTo>
                        <a:lnTo>
                          <a:pt x="2" y="115"/>
                        </a:lnTo>
                        <a:lnTo>
                          <a:pt x="0" y="115"/>
                        </a:lnTo>
                        <a:lnTo>
                          <a:pt x="0" y="113"/>
                        </a:lnTo>
                        <a:lnTo>
                          <a:pt x="0" y="113"/>
                        </a:lnTo>
                        <a:lnTo>
                          <a:pt x="0" y="113"/>
                        </a:lnTo>
                        <a:lnTo>
                          <a:pt x="0" y="111"/>
                        </a:lnTo>
                        <a:lnTo>
                          <a:pt x="0" y="111"/>
                        </a:lnTo>
                        <a:lnTo>
                          <a:pt x="2" y="111"/>
                        </a:lnTo>
                        <a:lnTo>
                          <a:pt x="2" y="109"/>
                        </a:lnTo>
                        <a:lnTo>
                          <a:pt x="2" y="109"/>
                        </a:lnTo>
                        <a:lnTo>
                          <a:pt x="2" y="107"/>
                        </a:lnTo>
                        <a:lnTo>
                          <a:pt x="2" y="107"/>
                        </a:lnTo>
                        <a:lnTo>
                          <a:pt x="2" y="105"/>
                        </a:lnTo>
                        <a:lnTo>
                          <a:pt x="2" y="105"/>
                        </a:lnTo>
                        <a:lnTo>
                          <a:pt x="2" y="105"/>
                        </a:lnTo>
                        <a:lnTo>
                          <a:pt x="2" y="103"/>
                        </a:lnTo>
                        <a:lnTo>
                          <a:pt x="2" y="103"/>
                        </a:lnTo>
                        <a:lnTo>
                          <a:pt x="2" y="101"/>
                        </a:lnTo>
                        <a:lnTo>
                          <a:pt x="2" y="101"/>
                        </a:lnTo>
                        <a:lnTo>
                          <a:pt x="2" y="101"/>
                        </a:lnTo>
                        <a:lnTo>
                          <a:pt x="2" y="100"/>
                        </a:lnTo>
                        <a:lnTo>
                          <a:pt x="2" y="100"/>
                        </a:lnTo>
                        <a:lnTo>
                          <a:pt x="2" y="98"/>
                        </a:lnTo>
                        <a:lnTo>
                          <a:pt x="2" y="98"/>
                        </a:lnTo>
                        <a:lnTo>
                          <a:pt x="4" y="98"/>
                        </a:lnTo>
                        <a:lnTo>
                          <a:pt x="4" y="98"/>
                        </a:lnTo>
                        <a:lnTo>
                          <a:pt x="4" y="98"/>
                        </a:lnTo>
                        <a:lnTo>
                          <a:pt x="6" y="98"/>
                        </a:lnTo>
                        <a:lnTo>
                          <a:pt x="6" y="98"/>
                        </a:lnTo>
                        <a:lnTo>
                          <a:pt x="6" y="98"/>
                        </a:lnTo>
                        <a:lnTo>
                          <a:pt x="8" y="98"/>
                        </a:lnTo>
                        <a:lnTo>
                          <a:pt x="8" y="98"/>
                        </a:lnTo>
                        <a:lnTo>
                          <a:pt x="8" y="96"/>
                        </a:lnTo>
                        <a:lnTo>
                          <a:pt x="8" y="96"/>
                        </a:lnTo>
                        <a:lnTo>
                          <a:pt x="8" y="96"/>
                        </a:lnTo>
                        <a:lnTo>
                          <a:pt x="8" y="94"/>
                        </a:lnTo>
                        <a:lnTo>
                          <a:pt x="8" y="94"/>
                        </a:lnTo>
                        <a:lnTo>
                          <a:pt x="10" y="94"/>
                        </a:lnTo>
                        <a:lnTo>
                          <a:pt x="10" y="92"/>
                        </a:lnTo>
                        <a:lnTo>
                          <a:pt x="10" y="92"/>
                        </a:lnTo>
                        <a:lnTo>
                          <a:pt x="8" y="92"/>
                        </a:lnTo>
                        <a:lnTo>
                          <a:pt x="8" y="90"/>
                        </a:lnTo>
                        <a:lnTo>
                          <a:pt x="8" y="90"/>
                        </a:lnTo>
                        <a:lnTo>
                          <a:pt x="10" y="90"/>
                        </a:lnTo>
                        <a:lnTo>
                          <a:pt x="10" y="90"/>
                        </a:lnTo>
                        <a:lnTo>
                          <a:pt x="10" y="90"/>
                        </a:lnTo>
                        <a:lnTo>
                          <a:pt x="10" y="88"/>
                        </a:lnTo>
                        <a:lnTo>
                          <a:pt x="10" y="88"/>
                        </a:lnTo>
                        <a:lnTo>
                          <a:pt x="10" y="88"/>
                        </a:lnTo>
                        <a:lnTo>
                          <a:pt x="10" y="86"/>
                        </a:lnTo>
                        <a:lnTo>
                          <a:pt x="10" y="86"/>
                        </a:lnTo>
                        <a:lnTo>
                          <a:pt x="12" y="86"/>
                        </a:lnTo>
                        <a:lnTo>
                          <a:pt x="12" y="86"/>
                        </a:lnTo>
                        <a:lnTo>
                          <a:pt x="12" y="84"/>
                        </a:lnTo>
                        <a:lnTo>
                          <a:pt x="12" y="84"/>
                        </a:lnTo>
                        <a:lnTo>
                          <a:pt x="12" y="82"/>
                        </a:lnTo>
                        <a:lnTo>
                          <a:pt x="12" y="82"/>
                        </a:lnTo>
                        <a:lnTo>
                          <a:pt x="12" y="82"/>
                        </a:lnTo>
                        <a:lnTo>
                          <a:pt x="14" y="82"/>
                        </a:lnTo>
                        <a:lnTo>
                          <a:pt x="14" y="82"/>
                        </a:lnTo>
                        <a:lnTo>
                          <a:pt x="14" y="82"/>
                        </a:lnTo>
                        <a:lnTo>
                          <a:pt x="15" y="82"/>
                        </a:lnTo>
                        <a:lnTo>
                          <a:pt x="15" y="82"/>
                        </a:lnTo>
                        <a:lnTo>
                          <a:pt x="15" y="80"/>
                        </a:lnTo>
                        <a:lnTo>
                          <a:pt x="15" y="80"/>
                        </a:lnTo>
                        <a:lnTo>
                          <a:pt x="15" y="80"/>
                        </a:lnTo>
                        <a:lnTo>
                          <a:pt x="17" y="80"/>
                        </a:lnTo>
                        <a:lnTo>
                          <a:pt x="17" y="78"/>
                        </a:lnTo>
                        <a:lnTo>
                          <a:pt x="17" y="78"/>
                        </a:lnTo>
                        <a:lnTo>
                          <a:pt x="17" y="77"/>
                        </a:lnTo>
                        <a:lnTo>
                          <a:pt x="17" y="77"/>
                        </a:lnTo>
                        <a:lnTo>
                          <a:pt x="17" y="77"/>
                        </a:lnTo>
                        <a:lnTo>
                          <a:pt x="17" y="75"/>
                        </a:lnTo>
                        <a:lnTo>
                          <a:pt x="17" y="75"/>
                        </a:lnTo>
                        <a:lnTo>
                          <a:pt x="17" y="75"/>
                        </a:lnTo>
                        <a:lnTo>
                          <a:pt x="17" y="75"/>
                        </a:lnTo>
                        <a:lnTo>
                          <a:pt x="15" y="75"/>
                        </a:lnTo>
                        <a:lnTo>
                          <a:pt x="15" y="73"/>
                        </a:lnTo>
                        <a:lnTo>
                          <a:pt x="15" y="73"/>
                        </a:lnTo>
                        <a:lnTo>
                          <a:pt x="17" y="73"/>
                        </a:lnTo>
                        <a:lnTo>
                          <a:pt x="17" y="71"/>
                        </a:lnTo>
                        <a:lnTo>
                          <a:pt x="17" y="71"/>
                        </a:lnTo>
                        <a:lnTo>
                          <a:pt x="17" y="71"/>
                        </a:lnTo>
                        <a:lnTo>
                          <a:pt x="17" y="69"/>
                        </a:lnTo>
                        <a:lnTo>
                          <a:pt x="17" y="69"/>
                        </a:lnTo>
                        <a:lnTo>
                          <a:pt x="17" y="71"/>
                        </a:lnTo>
                        <a:lnTo>
                          <a:pt x="19" y="71"/>
                        </a:lnTo>
                        <a:lnTo>
                          <a:pt x="19" y="71"/>
                        </a:lnTo>
                        <a:lnTo>
                          <a:pt x="19" y="69"/>
                        </a:lnTo>
                        <a:lnTo>
                          <a:pt x="19" y="69"/>
                        </a:lnTo>
                        <a:lnTo>
                          <a:pt x="21" y="69"/>
                        </a:lnTo>
                        <a:lnTo>
                          <a:pt x="21" y="67"/>
                        </a:lnTo>
                        <a:lnTo>
                          <a:pt x="21" y="67"/>
                        </a:lnTo>
                        <a:lnTo>
                          <a:pt x="21" y="65"/>
                        </a:lnTo>
                        <a:lnTo>
                          <a:pt x="21" y="65"/>
                        </a:lnTo>
                        <a:lnTo>
                          <a:pt x="21" y="65"/>
                        </a:lnTo>
                        <a:lnTo>
                          <a:pt x="19" y="65"/>
                        </a:lnTo>
                        <a:lnTo>
                          <a:pt x="19" y="63"/>
                        </a:lnTo>
                        <a:lnTo>
                          <a:pt x="19" y="63"/>
                        </a:lnTo>
                        <a:lnTo>
                          <a:pt x="19" y="63"/>
                        </a:lnTo>
                        <a:lnTo>
                          <a:pt x="19" y="61"/>
                        </a:lnTo>
                        <a:lnTo>
                          <a:pt x="19" y="61"/>
                        </a:lnTo>
                        <a:lnTo>
                          <a:pt x="19" y="59"/>
                        </a:lnTo>
                        <a:lnTo>
                          <a:pt x="19" y="59"/>
                        </a:lnTo>
                        <a:lnTo>
                          <a:pt x="19" y="57"/>
                        </a:lnTo>
                        <a:lnTo>
                          <a:pt x="19" y="57"/>
                        </a:lnTo>
                        <a:lnTo>
                          <a:pt x="17" y="57"/>
                        </a:lnTo>
                        <a:lnTo>
                          <a:pt x="17" y="57"/>
                        </a:lnTo>
                        <a:lnTo>
                          <a:pt x="17" y="55"/>
                        </a:lnTo>
                        <a:lnTo>
                          <a:pt x="17" y="55"/>
                        </a:lnTo>
                        <a:lnTo>
                          <a:pt x="17" y="55"/>
                        </a:lnTo>
                        <a:lnTo>
                          <a:pt x="17" y="55"/>
                        </a:lnTo>
                        <a:lnTo>
                          <a:pt x="17" y="54"/>
                        </a:lnTo>
                        <a:lnTo>
                          <a:pt x="15" y="54"/>
                        </a:lnTo>
                        <a:lnTo>
                          <a:pt x="15" y="54"/>
                        </a:lnTo>
                        <a:lnTo>
                          <a:pt x="15" y="54"/>
                        </a:lnTo>
                        <a:lnTo>
                          <a:pt x="15" y="52"/>
                        </a:lnTo>
                        <a:lnTo>
                          <a:pt x="15" y="52"/>
                        </a:lnTo>
                        <a:lnTo>
                          <a:pt x="15" y="52"/>
                        </a:lnTo>
                        <a:lnTo>
                          <a:pt x="15" y="50"/>
                        </a:lnTo>
                        <a:lnTo>
                          <a:pt x="15" y="50"/>
                        </a:lnTo>
                        <a:lnTo>
                          <a:pt x="15" y="50"/>
                        </a:lnTo>
                        <a:lnTo>
                          <a:pt x="15" y="50"/>
                        </a:lnTo>
                        <a:lnTo>
                          <a:pt x="15" y="48"/>
                        </a:lnTo>
                        <a:lnTo>
                          <a:pt x="15" y="48"/>
                        </a:lnTo>
                        <a:lnTo>
                          <a:pt x="15" y="46"/>
                        </a:lnTo>
                        <a:lnTo>
                          <a:pt x="15" y="46"/>
                        </a:lnTo>
                        <a:lnTo>
                          <a:pt x="15" y="46"/>
                        </a:lnTo>
                        <a:lnTo>
                          <a:pt x="15" y="44"/>
                        </a:lnTo>
                        <a:lnTo>
                          <a:pt x="15" y="44"/>
                        </a:lnTo>
                        <a:lnTo>
                          <a:pt x="17" y="44"/>
                        </a:lnTo>
                        <a:lnTo>
                          <a:pt x="17" y="42"/>
                        </a:lnTo>
                        <a:lnTo>
                          <a:pt x="17" y="42"/>
                        </a:lnTo>
                        <a:lnTo>
                          <a:pt x="17" y="42"/>
                        </a:lnTo>
                        <a:lnTo>
                          <a:pt x="17" y="42"/>
                        </a:lnTo>
                        <a:lnTo>
                          <a:pt x="17" y="42"/>
                        </a:lnTo>
                        <a:lnTo>
                          <a:pt x="17" y="40"/>
                        </a:lnTo>
                        <a:lnTo>
                          <a:pt x="17" y="40"/>
                        </a:lnTo>
                        <a:lnTo>
                          <a:pt x="17" y="38"/>
                        </a:lnTo>
                        <a:lnTo>
                          <a:pt x="17" y="38"/>
                        </a:lnTo>
                        <a:lnTo>
                          <a:pt x="17" y="38"/>
                        </a:lnTo>
                        <a:lnTo>
                          <a:pt x="17" y="36"/>
                        </a:lnTo>
                        <a:lnTo>
                          <a:pt x="17" y="36"/>
                        </a:lnTo>
                        <a:lnTo>
                          <a:pt x="17" y="36"/>
                        </a:lnTo>
                        <a:lnTo>
                          <a:pt x="17" y="34"/>
                        </a:lnTo>
                        <a:lnTo>
                          <a:pt x="17" y="34"/>
                        </a:lnTo>
                        <a:lnTo>
                          <a:pt x="17" y="34"/>
                        </a:lnTo>
                        <a:lnTo>
                          <a:pt x="17" y="32"/>
                        </a:lnTo>
                        <a:lnTo>
                          <a:pt x="17" y="32"/>
                        </a:lnTo>
                        <a:lnTo>
                          <a:pt x="17" y="32"/>
                        </a:lnTo>
                        <a:lnTo>
                          <a:pt x="17" y="31"/>
                        </a:lnTo>
                        <a:lnTo>
                          <a:pt x="17" y="31"/>
                        </a:lnTo>
                        <a:lnTo>
                          <a:pt x="17" y="29"/>
                        </a:lnTo>
                        <a:lnTo>
                          <a:pt x="17" y="29"/>
                        </a:lnTo>
                        <a:lnTo>
                          <a:pt x="17" y="29"/>
                        </a:lnTo>
                        <a:lnTo>
                          <a:pt x="17" y="27"/>
                        </a:lnTo>
                        <a:lnTo>
                          <a:pt x="17" y="27"/>
                        </a:lnTo>
                        <a:lnTo>
                          <a:pt x="17" y="27"/>
                        </a:lnTo>
                        <a:lnTo>
                          <a:pt x="17" y="27"/>
                        </a:lnTo>
                        <a:lnTo>
                          <a:pt x="17" y="27"/>
                        </a:lnTo>
                        <a:lnTo>
                          <a:pt x="19" y="27"/>
                        </a:lnTo>
                        <a:lnTo>
                          <a:pt x="19" y="25"/>
                        </a:lnTo>
                        <a:lnTo>
                          <a:pt x="19" y="25"/>
                        </a:lnTo>
                        <a:lnTo>
                          <a:pt x="19" y="25"/>
                        </a:lnTo>
                        <a:lnTo>
                          <a:pt x="21" y="25"/>
                        </a:lnTo>
                        <a:lnTo>
                          <a:pt x="21" y="23"/>
                        </a:lnTo>
                        <a:lnTo>
                          <a:pt x="21" y="23"/>
                        </a:lnTo>
                        <a:lnTo>
                          <a:pt x="21" y="23"/>
                        </a:lnTo>
                        <a:lnTo>
                          <a:pt x="21" y="23"/>
                        </a:lnTo>
                        <a:lnTo>
                          <a:pt x="23" y="23"/>
                        </a:lnTo>
                        <a:lnTo>
                          <a:pt x="23" y="21"/>
                        </a:lnTo>
                        <a:lnTo>
                          <a:pt x="23" y="21"/>
                        </a:lnTo>
                        <a:lnTo>
                          <a:pt x="23" y="21"/>
                        </a:lnTo>
                        <a:lnTo>
                          <a:pt x="23" y="19"/>
                        </a:lnTo>
                        <a:lnTo>
                          <a:pt x="23" y="19"/>
                        </a:lnTo>
                        <a:lnTo>
                          <a:pt x="23" y="19"/>
                        </a:lnTo>
                        <a:lnTo>
                          <a:pt x="23" y="17"/>
                        </a:lnTo>
                        <a:lnTo>
                          <a:pt x="25" y="17"/>
                        </a:lnTo>
                        <a:lnTo>
                          <a:pt x="25" y="17"/>
                        </a:lnTo>
                        <a:lnTo>
                          <a:pt x="25" y="17"/>
                        </a:lnTo>
                        <a:lnTo>
                          <a:pt x="25" y="17"/>
                        </a:lnTo>
                        <a:lnTo>
                          <a:pt x="25" y="15"/>
                        </a:lnTo>
                        <a:lnTo>
                          <a:pt x="25" y="15"/>
                        </a:lnTo>
                        <a:lnTo>
                          <a:pt x="25" y="13"/>
                        </a:lnTo>
                        <a:lnTo>
                          <a:pt x="25" y="13"/>
                        </a:lnTo>
                        <a:lnTo>
                          <a:pt x="25" y="11"/>
                        </a:lnTo>
                        <a:lnTo>
                          <a:pt x="25" y="11"/>
                        </a:lnTo>
                        <a:lnTo>
                          <a:pt x="25" y="9"/>
                        </a:lnTo>
                        <a:lnTo>
                          <a:pt x="25" y="9"/>
                        </a:lnTo>
                        <a:lnTo>
                          <a:pt x="25" y="9"/>
                        </a:lnTo>
                        <a:lnTo>
                          <a:pt x="25" y="8"/>
                        </a:lnTo>
                        <a:lnTo>
                          <a:pt x="27" y="8"/>
                        </a:lnTo>
                        <a:lnTo>
                          <a:pt x="27" y="8"/>
                        </a:lnTo>
                        <a:lnTo>
                          <a:pt x="27" y="8"/>
                        </a:lnTo>
                        <a:lnTo>
                          <a:pt x="27" y="8"/>
                        </a:lnTo>
                        <a:lnTo>
                          <a:pt x="27" y="6"/>
                        </a:lnTo>
                        <a:lnTo>
                          <a:pt x="29" y="6"/>
                        </a:lnTo>
                        <a:lnTo>
                          <a:pt x="29" y="6"/>
                        </a:lnTo>
                        <a:lnTo>
                          <a:pt x="29" y="6"/>
                        </a:lnTo>
                        <a:lnTo>
                          <a:pt x="29" y="4"/>
                        </a:lnTo>
                        <a:lnTo>
                          <a:pt x="29" y="4"/>
                        </a:lnTo>
                        <a:lnTo>
                          <a:pt x="31" y="4"/>
                        </a:lnTo>
                        <a:lnTo>
                          <a:pt x="31" y="4"/>
                        </a:lnTo>
                        <a:lnTo>
                          <a:pt x="31" y="4"/>
                        </a:lnTo>
                        <a:lnTo>
                          <a:pt x="31" y="2"/>
                        </a:lnTo>
                        <a:lnTo>
                          <a:pt x="33" y="2"/>
                        </a:lnTo>
                        <a:lnTo>
                          <a:pt x="33" y="2"/>
                        </a:lnTo>
                        <a:lnTo>
                          <a:pt x="33" y="2"/>
                        </a:lnTo>
                        <a:lnTo>
                          <a:pt x="33" y="2"/>
                        </a:lnTo>
                        <a:lnTo>
                          <a:pt x="35" y="2"/>
                        </a:lnTo>
                        <a:lnTo>
                          <a:pt x="35" y="2"/>
                        </a:lnTo>
                        <a:lnTo>
                          <a:pt x="36" y="2"/>
                        </a:lnTo>
                        <a:lnTo>
                          <a:pt x="36" y="2"/>
                        </a:lnTo>
                        <a:lnTo>
                          <a:pt x="36" y="2"/>
                        </a:lnTo>
                        <a:lnTo>
                          <a:pt x="36" y="2"/>
                        </a:lnTo>
                        <a:lnTo>
                          <a:pt x="38" y="2"/>
                        </a:lnTo>
                        <a:lnTo>
                          <a:pt x="38" y="2"/>
                        </a:lnTo>
                        <a:lnTo>
                          <a:pt x="38" y="2"/>
                        </a:lnTo>
                        <a:lnTo>
                          <a:pt x="38" y="2"/>
                        </a:lnTo>
                        <a:lnTo>
                          <a:pt x="40" y="2"/>
                        </a:lnTo>
                        <a:lnTo>
                          <a:pt x="40" y="2"/>
                        </a:lnTo>
                        <a:lnTo>
                          <a:pt x="42" y="2"/>
                        </a:lnTo>
                        <a:lnTo>
                          <a:pt x="42" y="2"/>
                        </a:lnTo>
                        <a:lnTo>
                          <a:pt x="42" y="2"/>
                        </a:lnTo>
                        <a:lnTo>
                          <a:pt x="44" y="2"/>
                        </a:lnTo>
                        <a:lnTo>
                          <a:pt x="44" y="2"/>
                        </a:lnTo>
                        <a:lnTo>
                          <a:pt x="44" y="2"/>
                        </a:lnTo>
                        <a:lnTo>
                          <a:pt x="46" y="2"/>
                        </a:lnTo>
                        <a:lnTo>
                          <a:pt x="46" y="2"/>
                        </a:lnTo>
                        <a:lnTo>
                          <a:pt x="46" y="2"/>
                        </a:lnTo>
                        <a:lnTo>
                          <a:pt x="46" y="0"/>
                        </a:lnTo>
                        <a:lnTo>
                          <a:pt x="48" y="0"/>
                        </a:lnTo>
                        <a:lnTo>
                          <a:pt x="48" y="0"/>
                        </a:lnTo>
                        <a:lnTo>
                          <a:pt x="48" y="0"/>
                        </a:lnTo>
                        <a:lnTo>
                          <a:pt x="48" y="0"/>
                        </a:lnTo>
                        <a:lnTo>
                          <a:pt x="50" y="0"/>
                        </a:lnTo>
                        <a:lnTo>
                          <a:pt x="50" y="0"/>
                        </a:lnTo>
                        <a:lnTo>
                          <a:pt x="50" y="0"/>
                        </a:lnTo>
                        <a:lnTo>
                          <a:pt x="52" y="0"/>
                        </a:lnTo>
                        <a:lnTo>
                          <a:pt x="52" y="0"/>
                        </a:lnTo>
                        <a:lnTo>
                          <a:pt x="52" y="0"/>
                        </a:lnTo>
                        <a:lnTo>
                          <a:pt x="54" y="0"/>
                        </a:lnTo>
                        <a:lnTo>
                          <a:pt x="54" y="2"/>
                        </a:lnTo>
                        <a:lnTo>
                          <a:pt x="54" y="2"/>
                        </a:lnTo>
                        <a:lnTo>
                          <a:pt x="54" y="2"/>
                        </a:lnTo>
                        <a:lnTo>
                          <a:pt x="56" y="2"/>
                        </a:lnTo>
                        <a:lnTo>
                          <a:pt x="56" y="2"/>
                        </a:lnTo>
                        <a:lnTo>
                          <a:pt x="56" y="2"/>
                        </a:lnTo>
                        <a:lnTo>
                          <a:pt x="56" y="2"/>
                        </a:lnTo>
                        <a:lnTo>
                          <a:pt x="58" y="2"/>
                        </a:lnTo>
                        <a:lnTo>
                          <a:pt x="58" y="2"/>
                        </a:lnTo>
                        <a:lnTo>
                          <a:pt x="58" y="2"/>
                        </a:lnTo>
                        <a:lnTo>
                          <a:pt x="59" y="2"/>
                        </a:lnTo>
                        <a:lnTo>
                          <a:pt x="59" y="2"/>
                        </a:lnTo>
                        <a:lnTo>
                          <a:pt x="59" y="4"/>
                        </a:lnTo>
                        <a:lnTo>
                          <a:pt x="59" y="4"/>
                        </a:lnTo>
                        <a:lnTo>
                          <a:pt x="61" y="4"/>
                        </a:lnTo>
                        <a:lnTo>
                          <a:pt x="61" y="4"/>
                        </a:lnTo>
                        <a:lnTo>
                          <a:pt x="63" y="4"/>
                        </a:lnTo>
                        <a:lnTo>
                          <a:pt x="63" y="4"/>
                        </a:lnTo>
                        <a:lnTo>
                          <a:pt x="63" y="4"/>
                        </a:lnTo>
                        <a:lnTo>
                          <a:pt x="63" y="4"/>
                        </a:lnTo>
                        <a:lnTo>
                          <a:pt x="65" y="4"/>
                        </a:lnTo>
                        <a:lnTo>
                          <a:pt x="65" y="4"/>
                        </a:lnTo>
                        <a:lnTo>
                          <a:pt x="65" y="6"/>
                        </a:lnTo>
                        <a:lnTo>
                          <a:pt x="65" y="6"/>
                        </a:lnTo>
                        <a:lnTo>
                          <a:pt x="65" y="6"/>
                        </a:lnTo>
                        <a:lnTo>
                          <a:pt x="67" y="6"/>
                        </a:lnTo>
                        <a:lnTo>
                          <a:pt x="67" y="8"/>
                        </a:lnTo>
                        <a:lnTo>
                          <a:pt x="67" y="8"/>
                        </a:lnTo>
                        <a:lnTo>
                          <a:pt x="67" y="8"/>
                        </a:lnTo>
                        <a:lnTo>
                          <a:pt x="69" y="8"/>
                        </a:lnTo>
                        <a:lnTo>
                          <a:pt x="69" y="9"/>
                        </a:lnTo>
                        <a:lnTo>
                          <a:pt x="69" y="9"/>
                        </a:lnTo>
                        <a:lnTo>
                          <a:pt x="69" y="9"/>
                        </a:lnTo>
                        <a:lnTo>
                          <a:pt x="69" y="9"/>
                        </a:lnTo>
                        <a:lnTo>
                          <a:pt x="69" y="9"/>
                        </a:lnTo>
                        <a:lnTo>
                          <a:pt x="71" y="9"/>
                        </a:lnTo>
                        <a:lnTo>
                          <a:pt x="71" y="11"/>
                        </a:lnTo>
                        <a:lnTo>
                          <a:pt x="71" y="11"/>
                        </a:lnTo>
                        <a:lnTo>
                          <a:pt x="71" y="11"/>
                        </a:lnTo>
                        <a:lnTo>
                          <a:pt x="71" y="13"/>
                        </a:lnTo>
                        <a:lnTo>
                          <a:pt x="71" y="13"/>
                        </a:lnTo>
                        <a:lnTo>
                          <a:pt x="71" y="13"/>
                        </a:lnTo>
                        <a:lnTo>
                          <a:pt x="71" y="15"/>
                        </a:lnTo>
                        <a:lnTo>
                          <a:pt x="73" y="15"/>
                        </a:lnTo>
                        <a:lnTo>
                          <a:pt x="73" y="15"/>
                        </a:lnTo>
                        <a:lnTo>
                          <a:pt x="73" y="15"/>
                        </a:lnTo>
                        <a:lnTo>
                          <a:pt x="73" y="17"/>
                        </a:lnTo>
                        <a:lnTo>
                          <a:pt x="75" y="17"/>
                        </a:lnTo>
                        <a:lnTo>
                          <a:pt x="75" y="17"/>
                        </a:lnTo>
                        <a:lnTo>
                          <a:pt x="75" y="17"/>
                        </a:lnTo>
                        <a:lnTo>
                          <a:pt x="75" y="17"/>
                        </a:lnTo>
                        <a:lnTo>
                          <a:pt x="77" y="17"/>
                        </a:lnTo>
                        <a:lnTo>
                          <a:pt x="77" y="17"/>
                        </a:lnTo>
                        <a:lnTo>
                          <a:pt x="77" y="17"/>
                        </a:lnTo>
                        <a:lnTo>
                          <a:pt x="77" y="17"/>
                        </a:lnTo>
                        <a:lnTo>
                          <a:pt x="79" y="17"/>
                        </a:lnTo>
                        <a:lnTo>
                          <a:pt x="79" y="15"/>
                        </a:lnTo>
                        <a:lnTo>
                          <a:pt x="79" y="15"/>
                        </a:lnTo>
                        <a:lnTo>
                          <a:pt x="79" y="15"/>
                        </a:lnTo>
                        <a:lnTo>
                          <a:pt x="80" y="15"/>
                        </a:lnTo>
                        <a:lnTo>
                          <a:pt x="80" y="15"/>
                        </a:lnTo>
                        <a:lnTo>
                          <a:pt x="80" y="15"/>
                        </a:lnTo>
                        <a:lnTo>
                          <a:pt x="80" y="15"/>
                        </a:lnTo>
                        <a:lnTo>
                          <a:pt x="82" y="15"/>
                        </a:lnTo>
                        <a:lnTo>
                          <a:pt x="82" y="15"/>
                        </a:lnTo>
                        <a:lnTo>
                          <a:pt x="82" y="15"/>
                        </a:lnTo>
                        <a:lnTo>
                          <a:pt x="82" y="15"/>
                        </a:lnTo>
                        <a:lnTo>
                          <a:pt x="84" y="15"/>
                        </a:lnTo>
                        <a:lnTo>
                          <a:pt x="84" y="13"/>
                        </a:lnTo>
                        <a:lnTo>
                          <a:pt x="84" y="13"/>
                        </a:lnTo>
                        <a:lnTo>
                          <a:pt x="84" y="13"/>
                        </a:lnTo>
                        <a:lnTo>
                          <a:pt x="86" y="13"/>
                        </a:lnTo>
                        <a:lnTo>
                          <a:pt x="86" y="13"/>
                        </a:lnTo>
                        <a:lnTo>
                          <a:pt x="86" y="11"/>
                        </a:lnTo>
                        <a:lnTo>
                          <a:pt x="86" y="11"/>
                        </a:lnTo>
                        <a:lnTo>
                          <a:pt x="88" y="11"/>
                        </a:lnTo>
                        <a:lnTo>
                          <a:pt x="88" y="11"/>
                        </a:lnTo>
                        <a:lnTo>
                          <a:pt x="88" y="11"/>
                        </a:lnTo>
                        <a:lnTo>
                          <a:pt x="88" y="9"/>
                        </a:lnTo>
                        <a:lnTo>
                          <a:pt x="90" y="9"/>
                        </a:lnTo>
                        <a:lnTo>
                          <a:pt x="90" y="9"/>
                        </a:lnTo>
                        <a:lnTo>
                          <a:pt x="90" y="9"/>
                        </a:lnTo>
                        <a:lnTo>
                          <a:pt x="92" y="9"/>
                        </a:lnTo>
                        <a:lnTo>
                          <a:pt x="92" y="9"/>
                        </a:lnTo>
                        <a:lnTo>
                          <a:pt x="92" y="9"/>
                        </a:lnTo>
                        <a:lnTo>
                          <a:pt x="92" y="11"/>
                        </a:lnTo>
                        <a:lnTo>
                          <a:pt x="94" y="11"/>
                        </a:lnTo>
                        <a:lnTo>
                          <a:pt x="94" y="11"/>
                        </a:lnTo>
                        <a:lnTo>
                          <a:pt x="96" y="11"/>
                        </a:lnTo>
                        <a:lnTo>
                          <a:pt x="96" y="11"/>
                        </a:lnTo>
                        <a:lnTo>
                          <a:pt x="96" y="11"/>
                        </a:lnTo>
                        <a:lnTo>
                          <a:pt x="96" y="11"/>
                        </a:lnTo>
                        <a:lnTo>
                          <a:pt x="96" y="13"/>
                        </a:lnTo>
                        <a:lnTo>
                          <a:pt x="98" y="13"/>
                        </a:lnTo>
                        <a:lnTo>
                          <a:pt x="98" y="13"/>
                        </a:lnTo>
                        <a:lnTo>
                          <a:pt x="98" y="13"/>
                        </a:lnTo>
                        <a:lnTo>
                          <a:pt x="98" y="13"/>
                        </a:lnTo>
                        <a:lnTo>
                          <a:pt x="98" y="15"/>
                        </a:lnTo>
                        <a:lnTo>
                          <a:pt x="100" y="15"/>
                        </a:lnTo>
                        <a:lnTo>
                          <a:pt x="100" y="15"/>
                        </a:lnTo>
                        <a:lnTo>
                          <a:pt x="100" y="15"/>
                        </a:lnTo>
                        <a:lnTo>
                          <a:pt x="100" y="17"/>
                        </a:lnTo>
                        <a:lnTo>
                          <a:pt x="102" y="17"/>
                        </a:lnTo>
                        <a:lnTo>
                          <a:pt x="102" y="15"/>
                        </a:lnTo>
                        <a:lnTo>
                          <a:pt x="102" y="15"/>
                        </a:lnTo>
                        <a:lnTo>
                          <a:pt x="102" y="17"/>
                        </a:lnTo>
                        <a:lnTo>
                          <a:pt x="102" y="17"/>
                        </a:lnTo>
                        <a:lnTo>
                          <a:pt x="103" y="17"/>
                        </a:lnTo>
                        <a:lnTo>
                          <a:pt x="103" y="17"/>
                        </a:lnTo>
                        <a:lnTo>
                          <a:pt x="103" y="17"/>
                        </a:lnTo>
                        <a:lnTo>
                          <a:pt x="103" y="17"/>
                        </a:lnTo>
                        <a:lnTo>
                          <a:pt x="103" y="17"/>
                        </a:lnTo>
                        <a:lnTo>
                          <a:pt x="103" y="19"/>
                        </a:lnTo>
                        <a:lnTo>
                          <a:pt x="105" y="19"/>
                        </a:lnTo>
                        <a:lnTo>
                          <a:pt x="105" y="19"/>
                        </a:lnTo>
                        <a:lnTo>
                          <a:pt x="107" y="19"/>
                        </a:lnTo>
                        <a:lnTo>
                          <a:pt x="107" y="19"/>
                        </a:lnTo>
                        <a:lnTo>
                          <a:pt x="107" y="19"/>
                        </a:lnTo>
                        <a:lnTo>
                          <a:pt x="107" y="19"/>
                        </a:lnTo>
                        <a:lnTo>
                          <a:pt x="109" y="19"/>
                        </a:lnTo>
                        <a:lnTo>
                          <a:pt x="109" y="21"/>
                        </a:lnTo>
                        <a:lnTo>
                          <a:pt x="109" y="21"/>
                        </a:lnTo>
                        <a:lnTo>
                          <a:pt x="109" y="21"/>
                        </a:lnTo>
                        <a:lnTo>
                          <a:pt x="111" y="21"/>
                        </a:lnTo>
                        <a:lnTo>
                          <a:pt x="111" y="21"/>
                        </a:lnTo>
                        <a:lnTo>
                          <a:pt x="113" y="21"/>
                        </a:lnTo>
                        <a:lnTo>
                          <a:pt x="113" y="21"/>
                        </a:lnTo>
                        <a:lnTo>
                          <a:pt x="113" y="21"/>
                        </a:lnTo>
                        <a:lnTo>
                          <a:pt x="115" y="21"/>
                        </a:lnTo>
                        <a:lnTo>
                          <a:pt x="115" y="21"/>
                        </a:lnTo>
                        <a:lnTo>
                          <a:pt x="115" y="21"/>
                        </a:lnTo>
                        <a:lnTo>
                          <a:pt x="115" y="21"/>
                        </a:lnTo>
                        <a:lnTo>
                          <a:pt x="115" y="21"/>
                        </a:lnTo>
                        <a:lnTo>
                          <a:pt x="117" y="21"/>
                        </a:lnTo>
                        <a:lnTo>
                          <a:pt x="117" y="21"/>
                        </a:lnTo>
                        <a:lnTo>
                          <a:pt x="119" y="21"/>
                        </a:lnTo>
                        <a:lnTo>
                          <a:pt x="119" y="21"/>
                        </a:lnTo>
                        <a:lnTo>
                          <a:pt x="119" y="21"/>
                        </a:lnTo>
                        <a:lnTo>
                          <a:pt x="119" y="21"/>
                        </a:lnTo>
                        <a:lnTo>
                          <a:pt x="121" y="21"/>
                        </a:lnTo>
                        <a:lnTo>
                          <a:pt x="121" y="21"/>
                        </a:lnTo>
                        <a:lnTo>
                          <a:pt x="123" y="21"/>
                        </a:lnTo>
                        <a:lnTo>
                          <a:pt x="123" y="21"/>
                        </a:lnTo>
                        <a:lnTo>
                          <a:pt x="123" y="21"/>
                        </a:lnTo>
                        <a:lnTo>
                          <a:pt x="123" y="19"/>
                        </a:lnTo>
                        <a:lnTo>
                          <a:pt x="123" y="19"/>
                        </a:lnTo>
                        <a:lnTo>
                          <a:pt x="123" y="19"/>
                        </a:lnTo>
                        <a:lnTo>
                          <a:pt x="124" y="19"/>
                        </a:lnTo>
                        <a:lnTo>
                          <a:pt x="124" y="17"/>
                        </a:lnTo>
                        <a:lnTo>
                          <a:pt x="124" y="17"/>
                        </a:lnTo>
                        <a:lnTo>
                          <a:pt x="124" y="17"/>
                        </a:lnTo>
                        <a:lnTo>
                          <a:pt x="124" y="17"/>
                        </a:lnTo>
                        <a:lnTo>
                          <a:pt x="124" y="17"/>
                        </a:lnTo>
                        <a:lnTo>
                          <a:pt x="126" y="17"/>
                        </a:lnTo>
                        <a:lnTo>
                          <a:pt x="126" y="15"/>
                        </a:lnTo>
                        <a:lnTo>
                          <a:pt x="126" y="15"/>
                        </a:lnTo>
                        <a:lnTo>
                          <a:pt x="126" y="15"/>
                        </a:lnTo>
                        <a:lnTo>
                          <a:pt x="128" y="15"/>
                        </a:lnTo>
                        <a:lnTo>
                          <a:pt x="128" y="13"/>
                        </a:lnTo>
                        <a:lnTo>
                          <a:pt x="128" y="13"/>
                        </a:lnTo>
                        <a:lnTo>
                          <a:pt x="128" y="13"/>
                        </a:lnTo>
                        <a:lnTo>
                          <a:pt x="128" y="13"/>
                        </a:lnTo>
                        <a:lnTo>
                          <a:pt x="130" y="13"/>
                        </a:lnTo>
                        <a:lnTo>
                          <a:pt x="130" y="11"/>
                        </a:lnTo>
                        <a:lnTo>
                          <a:pt x="130" y="11"/>
                        </a:lnTo>
                        <a:lnTo>
                          <a:pt x="130" y="11"/>
                        </a:lnTo>
                        <a:lnTo>
                          <a:pt x="132" y="11"/>
                        </a:lnTo>
                        <a:lnTo>
                          <a:pt x="132" y="11"/>
                        </a:lnTo>
                        <a:lnTo>
                          <a:pt x="132" y="11"/>
                        </a:lnTo>
                        <a:lnTo>
                          <a:pt x="134" y="11"/>
                        </a:lnTo>
                        <a:lnTo>
                          <a:pt x="134" y="11"/>
                        </a:lnTo>
                        <a:lnTo>
                          <a:pt x="134" y="11"/>
                        </a:lnTo>
                        <a:lnTo>
                          <a:pt x="136" y="11"/>
                        </a:lnTo>
                        <a:lnTo>
                          <a:pt x="136" y="11"/>
                        </a:lnTo>
                        <a:lnTo>
                          <a:pt x="136" y="11"/>
                        </a:lnTo>
                        <a:lnTo>
                          <a:pt x="136" y="9"/>
                        </a:lnTo>
                        <a:lnTo>
                          <a:pt x="138" y="9"/>
                        </a:lnTo>
                        <a:lnTo>
                          <a:pt x="138" y="9"/>
                        </a:lnTo>
                        <a:lnTo>
                          <a:pt x="140" y="9"/>
                        </a:lnTo>
                        <a:lnTo>
                          <a:pt x="140" y="9"/>
                        </a:lnTo>
                        <a:lnTo>
                          <a:pt x="140" y="9"/>
                        </a:lnTo>
                        <a:lnTo>
                          <a:pt x="140" y="9"/>
                        </a:lnTo>
                        <a:lnTo>
                          <a:pt x="142" y="9"/>
                        </a:lnTo>
                        <a:lnTo>
                          <a:pt x="142" y="9"/>
                        </a:lnTo>
                        <a:lnTo>
                          <a:pt x="142" y="9"/>
                        </a:lnTo>
                        <a:lnTo>
                          <a:pt x="144" y="9"/>
                        </a:lnTo>
                        <a:lnTo>
                          <a:pt x="144" y="9"/>
                        </a:lnTo>
                        <a:lnTo>
                          <a:pt x="146" y="9"/>
                        </a:lnTo>
                        <a:lnTo>
                          <a:pt x="146" y="9"/>
                        </a:lnTo>
                        <a:lnTo>
                          <a:pt x="146" y="9"/>
                        </a:lnTo>
                        <a:lnTo>
                          <a:pt x="147" y="9"/>
                        </a:lnTo>
                        <a:lnTo>
                          <a:pt x="147" y="9"/>
                        </a:lnTo>
                        <a:lnTo>
                          <a:pt x="149" y="9"/>
                        </a:lnTo>
                        <a:lnTo>
                          <a:pt x="149" y="9"/>
                        </a:lnTo>
                        <a:lnTo>
                          <a:pt x="149" y="9"/>
                        </a:lnTo>
                        <a:lnTo>
                          <a:pt x="151" y="9"/>
                        </a:lnTo>
                        <a:lnTo>
                          <a:pt x="151" y="9"/>
                        </a:lnTo>
                        <a:lnTo>
                          <a:pt x="151" y="9"/>
                        </a:lnTo>
                        <a:lnTo>
                          <a:pt x="153" y="9"/>
                        </a:lnTo>
                        <a:lnTo>
                          <a:pt x="153" y="9"/>
                        </a:lnTo>
                        <a:lnTo>
                          <a:pt x="153" y="9"/>
                        </a:lnTo>
                        <a:lnTo>
                          <a:pt x="155" y="9"/>
                        </a:lnTo>
                        <a:lnTo>
                          <a:pt x="155" y="9"/>
                        </a:lnTo>
                        <a:lnTo>
                          <a:pt x="155" y="9"/>
                        </a:lnTo>
                        <a:lnTo>
                          <a:pt x="155" y="11"/>
                        </a:lnTo>
                        <a:lnTo>
                          <a:pt x="157" y="11"/>
                        </a:lnTo>
                        <a:lnTo>
                          <a:pt x="157" y="11"/>
                        </a:lnTo>
                        <a:lnTo>
                          <a:pt x="157" y="11"/>
                        </a:lnTo>
                        <a:lnTo>
                          <a:pt x="159" y="11"/>
                        </a:lnTo>
                        <a:lnTo>
                          <a:pt x="159" y="11"/>
                        </a:lnTo>
                        <a:lnTo>
                          <a:pt x="159" y="11"/>
                        </a:lnTo>
                        <a:lnTo>
                          <a:pt x="161" y="11"/>
                        </a:lnTo>
                        <a:lnTo>
                          <a:pt x="161" y="11"/>
                        </a:lnTo>
                        <a:lnTo>
                          <a:pt x="161" y="13"/>
                        </a:lnTo>
                        <a:lnTo>
                          <a:pt x="161" y="13"/>
                        </a:lnTo>
                        <a:lnTo>
                          <a:pt x="161" y="13"/>
                        </a:lnTo>
                        <a:lnTo>
                          <a:pt x="163" y="13"/>
                        </a:lnTo>
                        <a:lnTo>
                          <a:pt x="163" y="13"/>
                        </a:lnTo>
                        <a:lnTo>
                          <a:pt x="163" y="15"/>
                        </a:lnTo>
                        <a:lnTo>
                          <a:pt x="163" y="15"/>
                        </a:lnTo>
                        <a:lnTo>
                          <a:pt x="163" y="15"/>
                        </a:lnTo>
                        <a:lnTo>
                          <a:pt x="165" y="15"/>
                        </a:lnTo>
                        <a:lnTo>
                          <a:pt x="165" y="15"/>
                        </a:lnTo>
                        <a:lnTo>
                          <a:pt x="165" y="15"/>
                        </a:lnTo>
                        <a:lnTo>
                          <a:pt x="167" y="15"/>
                        </a:lnTo>
                        <a:lnTo>
                          <a:pt x="167" y="15"/>
                        </a:lnTo>
                        <a:lnTo>
                          <a:pt x="167" y="15"/>
                        </a:lnTo>
                        <a:lnTo>
                          <a:pt x="167" y="15"/>
                        </a:lnTo>
                        <a:lnTo>
                          <a:pt x="168" y="15"/>
                        </a:lnTo>
                        <a:lnTo>
                          <a:pt x="168" y="15"/>
                        </a:lnTo>
                        <a:lnTo>
                          <a:pt x="168" y="15"/>
                        </a:lnTo>
                        <a:lnTo>
                          <a:pt x="170" y="15"/>
                        </a:lnTo>
                        <a:lnTo>
                          <a:pt x="170" y="15"/>
                        </a:lnTo>
                        <a:lnTo>
                          <a:pt x="170" y="15"/>
                        </a:lnTo>
                        <a:lnTo>
                          <a:pt x="170" y="13"/>
                        </a:lnTo>
                        <a:lnTo>
                          <a:pt x="172" y="13"/>
                        </a:lnTo>
                        <a:lnTo>
                          <a:pt x="172" y="13"/>
                        </a:lnTo>
                        <a:lnTo>
                          <a:pt x="172" y="13"/>
                        </a:lnTo>
                        <a:lnTo>
                          <a:pt x="172" y="11"/>
                        </a:lnTo>
                        <a:lnTo>
                          <a:pt x="172" y="11"/>
                        </a:lnTo>
                        <a:lnTo>
                          <a:pt x="172" y="11"/>
                        </a:lnTo>
                        <a:lnTo>
                          <a:pt x="174" y="11"/>
                        </a:lnTo>
                        <a:lnTo>
                          <a:pt x="174" y="11"/>
                        </a:lnTo>
                        <a:lnTo>
                          <a:pt x="174" y="9"/>
                        </a:lnTo>
                        <a:lnTo>
                          <a:pt x="176" y="9"/>
                        </a:lnTo>
                        <a:lnTo>
                          <a:pt x="176" y="9"/>
                        </a:lnTo>
                        <a:lnTo>
                          <a:pt x="176" y="9"/>
                        </a:lnTo>
                        <a:lnTo>
                          <a:pt x="176" y="9"/>
                        </a:lnTo>
                        <a:lnTo>
                          <a:pt x="176" y="9"/>
                        </a:lnTo>
                        <a:lnTo>
                          <a:pt x="176" y="8"/>
                        </a:lnTo>
                        <a:lnTo>
                          <a:pt x="178" y="8"/>
                        </a:lnTo>
                        <a:lnTo>
                          <a:pt x="178" y="8"/>
                        </a:lnTo>
                        <a:lnTo>
                          <a:pt x="178" y="8"/>
                        </a:lnTo>
                        <a:lnTo>
                          <a:pt x="178" y="8"/>
                        </a:lnTo>
                        <a:lnTo>
                          <a:pt x="180" y="8"/>
                        </a:lnTo>
                        <a:lnTo>
                          <a:pt x="180" y="6"/>
                        </a:lnTo>
                        <a:lnTo>
                          <a:pt x="180" y="6"/>
                        </a:lnTo>
                        <a:lnTo>
                          <a:pt x="182" y="6"/>
                        </a:lnTo>
                        <a:lnTo>
                          <a:pt x="182" y="6"/>
                        </a:lnTo>
                        <a:lnTo>
                          <a:pt x="182" y="6"/>
                        </a:lnTo>
                        <a:lnTo>
                          <a:pt x="184" y="6"/>
                        </a:lnTo>
                        <a:lnTo>
                          <a:pt x="184" y="6"/>
                        </a:lnTo>
                        <a:lnTo>
                          <a:pt x="184" y="6"/>
                        </a:lnTo>
                        <a:lnTo>
                          <a:pt x="184" y="4"/>
                        </a:lnTo>
                        <a:lnTo>
                          <a:pt x="184" y="4"/>
                        </a:lnTo>
                        <a:lnTo>
                          <a:pt x="184" y="4"/>
                        </a:lnTo>
                        <a:lnTo>
                          <a:pt x="186" y="4"/>
                        </a:lnTo>
                        <a:lnTo>
                          <a:pt x="186" y="2"/>
                        </a:lnTo>
                        <a:lnTo>
                          <a:pt x="186" y="2"/>
                        </a:lnTo>
                        <a:lnTo>
                          <a:pt x="186" y="2"/>
                        </a:lnTo>
                        <a:lnTo>
                          <a:pt x="186" y="2"/>
                        </a:lnTo>
                        <a:lnTo>
                          <a:pt x="186" y="2"/>
                        </a:lnTo>
                        <a:lnTo>
                          <a:pt x="184" y="2"/>
                        </a:lnTo>
                        <a:lnTo>
                          <a:pt x="184" y="0"/>
                        </a:lnTo>
                        <a:lnTo>
                          <a:pt x="184" y="0"/>
                        </a:lnTo>
                        <a:lnTo>
                          <a:pt x="186" y="0"/>
                        </a:lnTo>
                        <a:lnTo>
                          <a:pt x="186" y="0"/>
                        </a:lnTo>
                        <a:lnTo>
                          <a:pt x="188" y="0"/>
                        </a:lnTo>
                        <a:lnTo>
                          <a:pt x="18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5" name="Freeform 638">
                    <a:extLst>
                      <a:ext uri="{FF2B5EF4-FFF2-40B4-BE49-F238E27FC236}">
                        <a16:creationId xmlns:a16="http://schemas.microsoft.com/office/drawing/2014/main" id="{2C37B87E-BB38-4179-A483-409B75B69E62}"/>
                      </a:ext>
                    </a:extLst>
                  </p:cNvPr>
                  <p:cNvSpPr>
                    <a:spLocks/>
                  </p:cNvSpPr>
                  <p:nvPr/>
                </p:nvSpPr>
                <p:spPr bwMode="auto">
                  <a:xfrm>
                    <a:off x="10697" y="2628"/>
                    <a:ext cx="209" cy="197"/>
                  </a:xfrm>
                  <a:custGeom>
                    <a:avLst/>
                    <a:gdLst>
                      <a:gd name="T0" fmla="*/ 193 w 209"/>
                      <a:gd name="T1" fmla="*/ 6 h 197"/>
                      <a:gd name="T2" fmla="*/ 197 w 209"/>
                      <a:gd name="T3" fmla="*/ 13 h 197"/>
                      <a:gd name="T4" fmla="*/ 193 w 209"/>
                      <a:gd name="T5" fmla="*/ 25 h 197"/>
                      <a:gd name="T6" fmla="*/ 199 w 209"/>
                      <a:gd name="T7" fmla="*/ 29 h 197"/>
                      <a:gd name="T8" fmla="*/ 209 w 209"/>
                      <a:gd name="T9" fmla="*/ 36 h 197"/>
                      <a:gd name="T10" fmla="*/ 205 w 209"/>
                      <a:gd name="T11" fmla="*/ 50 h 197"/>
                      <a:gd name="T12" fmla="*/ 195 w 209"/>
                      <a:gd name="T13" fmla="*/ 54 h 197"/>
                      <a:gd name="T14" fmla="*/ 190 w 209"/>
                      <a:gd name="T15" fmla="*/ 65 h 197"/>
                      <a:gd name="T16" fmla="*/ 186 w 209"/>
                      <a:gd name="T17" fmla="*/ 77 h 197"/>
                      <a:gd name="T18" fmla="*/ 182 w 209"/>
                      <a:gd name="T19" fmla="*/ 90 h 197"/>
                      <a:gd name="T20" fmla="*/ 176 w 209"/>
                      <a:gd name="T21" fmla="*/ 100 h 197"/>
                      <a:gd name="T22" fmla="*/ 170 w 209"/>
                      <a:gd name="T23" fmla="*/ 107 h 197"/>
                      <a:gd name="T24" fmla="*/ 167 w 209"/>
                      <a:gd name="T25" fmla="*/ 119 h 197"/>
                      <a:gd name="T26" fmla="*/ 161 w 209"/>
                      <a:gd name="T27" fmla="*/ 130 h 197"/>
                      <a:gd name="T28" fmla="*/ 157 w 209"/>
                      <a:gd name="T29" fmla="*/ 140 h 197"/>
                      <a:gd name="T30" fmla="*/ 149 w 209"/>
                      <a:gd name="T31" fmla="*/ 151 h 197"/>
                      <a:gd name="T32" fmla="*/ 142 w 209"/>
                      <a:gd name="T33" fmla="*/ 144 h 197"/>
                      <a:gd name="T34" fmla="*/ 136 w 209"/>
                      <a:gd name="T35" fmla="*/ 142 h 197"/>
                      <a:gd name="T36" fmla="*/ 126 w 209"/>
                      <a:gd name="T37" fmla="*/ 144 h 197"/>
                      <a:gd name="T38" fmla="*/ 121 w 209"/>
                      <a:gd name="T39" fmla="*/ 151 h 197"/>
                      <a:gd name="T40" fmla="*/ 113 w 209"/>
                      <a:gd name="T41" fmla="*/ 161 h 197"/>
                      <a:gd name="T42" fmla="*/ 109 w 209"/>
                      <a:gd name="T43" fmla="*/ 168 h 197"/>
                      <a:gd name="T44" fmla="*/ 103 w 209"/>
                      <a:gd name="T45" fmla="*/ 182 h 197"/>
                      <a:gd name="T46" fmla="*/ 100 w 209"/>
                      <a:gd name="T47" fmla="*/ 188 h 197"/>
                      <a:gd name="T48" fmla="*/ 88 w 209"/>
                      <a:gd name="T49" fmla="*/ 191 h 197"/>
                      <a:gd name="T50" fmla="*/ 77 w 209"/>
                      <a:gd name="T51" fmla="*/ 193 h 197"/>
                      <a:gd name="T52" fmla="*/ 65 w 209"/>
                      <a:gd name="T53" fmla="*/ 195 h 197"/>
                      <a:gd name="T54" fmla="*/ 54 w 209"/>
                      <a:gd name="T55" fmla="*/ 193 h 197"/>
                      <a:gd name="T56" fmla="*/ 48 w 209"/>
                      <a:gd name="T57" fmla="*/ 182 h 197"/>
                      <a:gd name="T58" fmla="*/ 42 w 209"/>
                      <a:gd name="T59" fmla="*/ 170 h 197"/>
                      <a:gd name="T60" fmla="*/ 36 w 209"/>
                      <a:gd name="T61" fmla="*/ 159 h 197"/>
                      <a:gd name="T62" fmla="*/ 27 w 209"/>
                      <a:gd name="T63" fmla="*/ 153 h 197"/>
                      <a:gd name="T64" fmla="*/ 12 w 209"/>
                      <a:gd name="T65" fmla="*/ 153 h 197"/>
                      <a:gd name="T66" fmla="*/ 0 w 209"/>
                      <a:gd name="T67" fmla="*/ 151 h 197"/>
                      <a:gd name="T68" fmla="*/ 2 w 209"/>
                      <a:gd name="T69" fmla="*/ 138 h 197"/>
                      <a:gd name="T70" fmla="*/ 2 w 209"/>
                      <a:gd name="T71" fmla="*/ 124 h 197"/>
                      <a:gd name="T72" fmla="*/ 0 w 209"/>
                      <a:gd name="T73" fmla="*/ 111 h 197"/>
                      <a:gd name="T74" fmla="*/ 6 w 209"/>
                      <a:gd name="T75" fmla="*/ 98 h 197"/>
                      <a:gd name="T76" fmla="*/ 10 w 209"/>
                      <a:gd name="T77" fmla="*/ 88 h 197"/>
                      <a:gd name="T78" fmla="*/ 17 w 209"/>
                      <a:gd name="T79" fmla="*/ 77 h 197"/>
                      <a:gd name="T80" fmla="*/ 21 w 209"/>
                      <a:gd name="T81" fmla="*/ 69 h 197"/>
                      <a:gd name="T82" fmla="*/ 17 w 209"/>
                      <a:gd name="T83" fmla="*/ 55 h 197"/>
                      <a:gd name="T84" fmla="*/ 17 w 209"/>
                      <a:gd name="T85" fmla="*/ 42 h 197"/>
                      <a:gd name="T86" fmla="*/ 17 w 209"/>
                      <a:gd name="T87" fmla="*/ 29 h 197"/>
                      <a:gd name="T88" fmla="*/ 23 w 209"/>
                      <a:gd name="T89" fmla="*/ 19 h 197"/>
                      <a:gd name="T90" fmla="*/ 27 w 209"/>
                      <a:gd name="T91" fmla="*/ 6 h 197"/>
                      <a:gd name="T92" fmla="*/ 38 w 209"/>
                      <a:gd name="T93" fmla="*/ 2 h 197"/>
                      <a:gd name="T94" fmla="*/ 50 w 209"/>
                      <a:gd name="T95" fmla="*/ 0 h 197"/>
                      <a:gd name="T96" fmla="*/ 63 w 209"/>
                      <a:gd name="T97" fmla="*/ 4 h 197"/>
                      <a:gd name="T98" fmla="*/ 71 w 209"/>
                      <a:gd name="T99" fmla="*/ 11 h 197"/>
                      <a:gd name="T100" fmla="*/ 79 w 209"/>
                      <a:gd name="T101" fmla="*/ 15 h 197"/>
                      <a:gd name="T102" fmla="*/ 90 w 209"/>
                      <a:gd name="T103" fmla="*/ 9 h 197"/>
                      <a:gd name="T104" fmla="*/ 100 w 209"/>
                      <a:gd name="T105" fmla="*/ 15 h 197"/>
                      <a:gd name="T106" fmla="*/ 109 w 209"/>
                      <a:gd name="T107" fmla="*/ 21 h 197"/>
                      <a:gd name="T108" fmla="*/ 123 w 209"/>
                      <a:gd name="T109" fmla="*/ 21 h 197"/>
                      <a:gd name="T110" fmla="*/ 130 w 209"/>
                      <a:gd name="T111" fmla="*/ 11 h 197"/>
                      <a:gd name="T112" fmla="*/ 142 w 209"/>
                      <a:gd name="T113" fmla="*/ 9 h 197"/>
                      <a:gd name="T114" fmla="*/ 157 w 209"/>
                      <a:gd name="T115" fmla="*/ 11 h 197"/>
                      <a:gd name="T116" fmla="*/ 167 w 209"/>
                      <a:gd name="T117" fmla="*/ 15 h 197"/>
                      <a:gd name="T118" fmla="*/ 176 w 209"/>
                      <a:gd name="T119" fmla="*/ 9 h 197"/>
                      <a:gd name="T120" fmla="*/ 186 w 209"/>
                      <a:gd name="T121" fmla="*/ 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 h="197">
                        <a:moveTo>
                          <a:pt x="188" y="0"/>
                        </a:moveTo>
                        <a:lnTo>
                          <a:pt x="188" y="0"/>
                        </a:lnTo>
                        <a:lnTo>
                          <a:pt x="188" y="0"/>
                        </a:lnTo>
                        <a:lnTo>
                          <a:pt x="190" y="0"/>
                        </a:lnTo>
                        <a:lnTo>
                          <a:pt x="190" y="0"/>
                        </a:lnTo>
                        <a:lnTo>
                          <a:pt x="190" y="0"/>
                        </a:lnTo>
                        <a:lnTo>
                          <a:pt x="191" y="0"/>
                        </a:lnTo>
                        <a:lnTo>
                          <a:pt x="191" y="0"/>
                        </a:lnTo>
                        <a:lnTo>
                          <a:pt x="193" y="0"/>
                        </a:lnTo>
                        <a:lnTo>
                          <a:pt x="193" y="2"/>
                        </a:lnTo>
                        <a:lnTo>
                          <a:pt x="191" y="2"/>
                        </a:lnTo>
                        <a:lnTo>
                          <a:pt x="191" y="2"/>
                        </a:lnTo>
                        <a:lnTo>
                          <a:pt x="193" y="2"/>
                        </a:lnTo>
                        <a:lnTo>
                          <a:pt x="193" y="2"/>
                        </a:lnTo>
                        <a:lnTo>
                          <a:pt x="193" y="4"/>
                        </a:lnTo>
                        <a:lnTo>
                          <a:pt x="191" y="4"/>
                        </a:lnTo>
                        <a:lnTo>
                          <a:pt x="191" y="4"/>
                        </a:lnTo>
                        <a:lnTo>
                          <a:pt x="191" y="4"/>
                        </a:lnTo>
                        <a:lnTo>
                          <a:pt x="191" y="6"/>
                        </a:lnTo>
                        <a:lnTo>
                          <a:pt x="191" y="6"/>
                        </a:lnTo>
                        <a:lnTo>
                          <a:pt x="193" y="6"/>
                        </a:lnTo>
                        <a:lnTo>
                          <a:pt x="193" y="6"/>
                        </a:lnTo>
                        <a:lnTo>
                          <a:pt x="193" y="8"/>
                        </a:lnTo>
                        <a:lnTo>
                          <a:pt x="193" y="8"/>
                        </a:lnTo>
                        <a:lnTo>
                          <a:pt x="193" y="8"/>
                        </a:lnTo>
                        <a:lnTo>
                          <a:pt x="193" y="8"/>
                        </a:lnTo>
                        <a:lnTo>
                          <a:pt x="193" y="9"/>
                        </a:lnTo>
                        <a:lnTo>
                          <a:pt x="193" y="9"/>
                        </a:lnTo>
                        <a:lnTo>
                          <a:pt x="195" y="9"/>
                        </a:lnTo>
                        <a:lnTo>
                          <a:pt x="195" y="9"/>
                        </a:lnTo>
                        <a:lnTo>
                          <a:pt x="195" y="9"/>
                        </a:lnTo>
                        <a:lnTo>
                          <a:pt x="195" y="9"/>
                        </a:lnTo>
                        <a:lnTo>
                          <a:pt x="197" y="9"/>
                        </a:lnTo>
                        <a:lnTo>
                          <a:pt x="197" y="9"/>
                        </a:lnTo>
                        <a:lnTo>
                          <a:pt x="197" y="9"/>
                        </a:lnTo>
                        <a:lnTo>
                          <a:pt x="199" y="9"/>
                        </a:lnTo>
                        <a:lnTo>
                          <a:pt x="199" y="9"/>
                        </a:lnTo>
                        <a:lnTo>
                          <a:pt x="199" y="11"/>
                        </a:lnTo>
                        <a:lnTo>
                          <a:pt x="197" y="11"/>
                        </a:lnTo>
                        <a:lnTo>
                          <a:pt x="197" y="11"/>
                        </a:lnTo>
                        <a:lnTo>
                          <a:pt x="197" y="13"/>
                        </a:lnTo>
                        <a:lnTo>
                          <a:pt x="197" y="13"/>
                        </a:lnTo>
                        <a:lnTo>
                          <a:pt x="197" y="13"/>
                        </a:lnTo>
                        <a:lnTo>
                          <a:pt x="197" y="15"/>
                        </a:lnTo>
                        <a:lnTo>
                          <a:pt x="195" y="15"/>
                        </a:lnTo>
                        <a:lnTo>
                          <a:pt x="195" y="15"/>
                        </a:lnTo>
                        <a:lnTo>
                          <a:pt x="195" y="15"/>
                        </a:lnTo>
                        <a:lnTo>
                          <a:pt x="195" y="17"/>
                        </a:lnTo>
                        <a:lnTo>
                          <a:pt x="195" y="17"/>
                        </a:lnTo>
                        <a:lnTo>
                          <a:pt x="195" y="17"/>
                        </a:lnTo>
                        <a:lnTo>
                          <a:pt x="193" y="17"/>
                        </a:lnTo>
                        <a:lnTo>
                          <a:pt x="193" y="17"/>
                        </a:lnTo>
                        <a:lnTo>
                          <a:pt x="193" y="17"/>
                        </a:lnTo>
                        <a:lnTo>
                          <a:pt x="193" y="19"/>
                        </a:lnTo>
                        <a:lnTo>
                          <a:pt x="193" y="19"/>
                        </a:lnTo>
                        <a:lnTo>
                          <a:pt x="193" y="21"/>
                        </a:lnTo>
                        <a:lnTo>
                          <a:pt x="193" y="21"/>
                        </a:lnTo>
                        <a:lnTo>
                          <a:pt x="193" y="21"/>
                        </a:lnTo>
                        <a:lnTo>
                          <a:pt x="193" y="23"/>
                        </a:lnTo>
                        <a:lnTo>
                          <a:pt x="193" y="23"/>
                        </a:lnTo>
                        <a:lnTo>
                          <a:pt x="193" y="25"/>
                        </a:lnTo>
                        <a:lnTo>
                          <a:pt x="193" y="25"/>
                        </a:lnTo>
                        <a:lnTo>
                          <a:pt x="193" y="25"/>
                        </a:lnTo>
                        <a:lnTo>
                          <a:pt x="193" y="25"/>
                        </a:lnTo>
                        <a:lnTo>
                          <a:pt x="195" y="25"/>
                        </a:lnTo>
                        <a:lnTo>
                          <a:pt x="195" y="27"/>
                        </a:lnTo>
                        <a:lnTo>
                          <a:pt x="195" y="27"/>
                        </a:lnTo>
                        <a:lnTo>
                          <a:pt x="195" y="27"/>
                        </a:lnTo>
                        <a:lnTo>
                          <a:pt x="195" y="27"/>
                        </a:lnTo>
                        <a:lnTo>
                          <a:pt x="195" y="27"/>
                        </a:lnTo>
                        <a:lnTo>
                          <a:pt x="197" y="27"/>
                        </a:lnTo>
                        <a:lnTo>
                          <a:pt x="197" y="29"/>
                        </a:lnTo>
                        <a:lnTo>
                          <a:pt x="197" y="29"/>
                        </a:lnTo>
                        <a:lnTo>
                          <a:pt x="197" y="27"/>
                        </a:lnTo>
                        <a:lnTo>
                          <a:pt x="199" y="27"/>
                        </a:lnTo>
                        <a:lnTo>
                          <a:pt x="199" y="27"/>
                        </a:lnTo>
                        <a:lnTo>
                          <a:pt x="199" y="27"/>
                        </a:lnTo>
                        <a:lnTo>
                          <a:pt x="199" y="27"/>
                        </a:lnTo>
                        <a:lnTo>
                          <a:pt x="199" y="27"/>
                        </a:lnTo>
                        <a:lnTo>
                          <a:pt x="201" y="27"/>
                        </a:lnTo>
                        <a:lnTo>
                          <a:pt x="201" y="27"/>
                        </a:lnTo>
                        <a:lnTo>
                          <a:pt x="201" y="27"/>
                        </a:lnTo>
                        <a:lnTo>
                          <a:pt x="199" y="27"/>
                        </a:lnTo>
                        <a:lnTo>
                          <a:pt x="199" y="29"/>
                        </a:lnTo>
                        <a:lnTo>
                          <a:pt x="199" y="29"/>
                        </a:lnTo>
                        <a:lnTo>
                          <a:pt x="201" y="29"/>
                        </a:lnTo>
                        <a:lnTo>
                          <a:pt x="201" y="31"/>
                        </a:lnTo>
                        <a:lnTo>
                          <a:pt x="201" y="31"/>
                        </a:lnTo>
                        <a:lnTo>
                          <a:pt x="201" y="31"/>
                        </a:lnTo>
                        <a:lnTo>
                          <a:pt x="203" y="31"/>
                        </a:lnTo>
                        <a:lnTo>
                          <a:pt x="203" y="31"/>
                        </a:lnTo>
                        <a:lnTo>
                          <a:pt x="205" y="31"/>
                        </a:lnTo>
                        <a:lnTo>
                          <a:pt x="205" y="31"/>
                        </a:lnTo>
                        <a:lnTo>
                          <a:pt x="205" y="31"/>
                        </a:lnTo>
                        <a:lnTo>
                          <a:pt x="205" y="31"/>
                        </a:lnTo>
                        <a:lnTo>
                          <a:pt x="205" y="32"/>
                        </a:lnTo>
                        <a:lnTo>
                          <a:pt x="207" y="32"/>
                        </a:lnTo>
                        <a:lnTo>
                          <a:pt x="207" y="32"/>
                        </a:lnTo>
                        <a:lnTo>
                          <a:pt x="207" y="32"/>
                        </a:lnTo>
                        <a:lnTo>
                          <a:pt x="207" y="34"/>
                        </a:lnTo>
                        <a:lnTo>
                          <a:pt x="209" y="34"/>
                        </a:lnTo>
                        <a:lnTo>
                          <a:pt x="209" y="34"/>
                        </a:lnTo>
                        <a:lnTo>
                          <a:pt x="209" y="34"/>
                        </a:lnTo>
                        <a:lnTo>
                          <a:pt x="209" y="34"/>
                        </a:lnTo>
                        <a:lnTo>
                          <a:pt x="209" y="36"/>
                        </a:lnTo>
                        <a:lnTo>
                          <a:pt x="209" y="36"/>
                        </a:lnTo>
                        <a:lnTo>
                          <a:pt x="209" y="36"/>
                        </a:lnTo>
                        <a:lnTo>
                          <a:pt x="209" y="38"/>
                        </a:lnTo>
                        <a:lnTo>
                          <a:pt x="209" y="38"/>
                        </a:lnTo>
                        <a:lnTo>
                          <a:pt x="209" y="40"/>
                        </a:lnTo>
                        <a:lnTo>
                          <a:pt x="209" y="40"/>
                        </a:lnTo>
                        <a:lnTo>
                          <a:pt x="209" y="42"/>
                        </a:lnTo>
                        <a:lnTo>
                          <a:pt x="209" y="42"/>
                        </a:lnTo>
                        <a:lnTo>
                          <a:pt x="207" y="42"/>
                        </a:lnTo>
                        <a:lnTo>
                          <a:pt x="207" y="42"/>
                        </a:lnTo>
                        <a:lnTo>
                          <a:pt x="207" y="44"/>
                        </a:lnTo>
                        <a:lnTo>
                          <a:pt x="207" y="44"/>
                        </a:lnTo>
                        <a:lnTo>
                          <a:pt x="209" y="44"/>
                        </a:lnTo>
                        <a:lnTo>
                          <a:pt x="209" y="46"/>
                        </a:lnTo>
                        <a:lnTo>
                          <a:pt x="209" y="46"/>
                        </a:lnTo>
                        <a:lnTo>
                          <a:pt x="209" y="48"/>
                        </a:lnTo>
                        <a:lnTo>
                          <a:pt x="209" y="48"/>
                        </a:lnTo>
                        <a:lnTo>
                          <a:pt x="207" y="48"/>
                        </a:lnTo>
                        <a:lnTo>
                          <a:pt x="207" y="48"/>
                        </a:lnTo>
                        <a:lnTo>
                          <a:pt x="207" y="50"/>
                        </a:lnTo>
                        <a:lnTo>
                          <a:pt x="205" y="50"/>
                        </a:lnTo>
                        <a:lnTo>
                          <a:pt x="205" y="50"/>
                        </a:lnTo>
                        <a:lnTo>
                          <a:pt x="205" y="50"/>
                        </a:lnTo>
                        <a:lnTo>
                          <a:pt x="205" y="50"/>
                        </a:lnTo>
                        <a:lnTo>
                          <a:pt x="203" y="50"/>
                        </a:lnTo>
                        <a:lnTo>
                          <a:pt x="203" y="50"/>
                        </a:lnTo>
                        <a:lnTo>
                          <a:pt x="203" y="50"/>
                        </a:lnTo>
                        <a:lnTo>
                          <a:pt x="201" y="50"/>
                        </a:lnTo>
                        <a:lnTo>
                          <a:pt x="201" y="52"/>
                        </a:lnTo>
                        <a:lnTo>
                          <a:pt x="201" y="52"/>
                        </a:lnTo>
                        <a:lnTo>
                          <a:pt x="201" y="52"/>
                        </a:lnTo>
                        <a:lnTo>
                          <a:pt x="201" y="52"/>
                        </a:lnTo>
                        <a:lnTo>
                          <a:pt x="199" y="52"/>
                        </a:lnTo>
                        <a:lnTo>
                          <a:pt x="199" y="54"/>
                        </a:lnTo>
                        <a:lnTo>
                          <a:pt x="199" y="54"/>
                        </a:lnTo>
                        <a:lnTo>
                          <a:pt x="199" y="54"/>
                        </a:lnTo>
                        <a:lnTo>
                          <a:pt x="199" y="52"/>
                        </a:lnTo>
                        <a:lnTo>
                          <a:pt x="197" y="52"/>
                        </a:lnTo>
                        <a:lnTo>
                          <a:pt x="197" y="52"/>
                        </a:lnTo>
                        <a:lnTo>
                          <a:pt x="195" y="52"/>
                        </a:lnTo>
                        <a:lnTo>
                          <a:pt x="195" y="54"/>
                        </a:lnTo>
                        <a:lnTo>
                          <a:pt x="195" y="54"/>
                        </a:lnTo>
                        <a:lnTo>
                          <a:pt x="195" y="54"/>
                        </a:lnTo>
                        <a:lnTo>
                          <a:pt x="195" y="55"/>
                        </a:lnTo>
                        <a:lnTo>
                          <a:pt x="195" y="55"/>
                        </a:lnTo>
                        <a:lnTo>
                          <a:pt x="195" y="55"/>
                        </a:lnTo>
                        <a:lnTo>
                          <a:pt x="195" y="57"/>
                        </a:lnTo>
                        <a:lnTo>
                          <a:pt x="193" y="57"/>
                        </a:lnTo>
                        <a:lnTo>
                          <a:pt x="193" y="57"/>
                        </a:lnTo>
                        <a:lnTo>
                          <a:pt x="193" y="57"/>
                        </a:lnTo>
                        <a:lnTo>
                          <a:pt x="193" y="57"/>
                        </a:lnTo>
                        <a:lnTo>
                          <a:pt x="193" y="57"/>
                        </a:lnTo>
                        <a:lnTo>
                          <a:pt x="191" y="57"/>
                        </a:lnTo>
                        <a:lnTo>
                          <a:pt x="191" y="59"/>
                        </a:lnTo>
                        <a:lnTo>
                          <a:pt x="191" y="59"/>
                        </a:lnTo>
                        <a:lnTo>
                          <a:pt x="191" y="61"/>
                        </a:lnTo>
                        <a:lnTo>
                          <a:pt x="191" y="61"/>
                        </a:lnTo>
                        <a:lnTo>
                          <a:pt x="191" y="61"/>
                        </a:lnTo>
                        <a:lnTo>
                          <a:pt x="190" y="61"/>
                        </a:lnTo>
                        <a:lnTo>
                          <a:pt x="190" y="63"/>
                        </a:lnTo>
                        <a:lnTo>
                          <a:pt x="190" y="63"/>
                        </a:lnTo>
                        <a:lnTo>
                          <a:pt x="190" y="63"/>
                        </a:lnTo>
                        <a:lnTo>
                          <a:pt x="190" y="65"/>
                        </a:lnTo>
                        <a:lnTo>
                          <a:pt x="190" y="65"/>
                        </a:lnTo>
                        <a:lnTo>
                          <a:pt x="190" y="65"/>
                        </a:lnTo>
                        <a:lnTo>
                          <a:pt x="190" y="65"/>
                        </a:lnTo>
                        <a:lnTo>
                          <a:pt x="190" y="67"/>
                        </a:lnTo>
                        <a:lnTo>
                          <a:pt x="190" y="67"/>
                        </a:lnTo>
                        <a:lnTo>
                          <a:pt x="190" y="69"/>
                        </a:lnTo>
                        <a:lnTo>
                          <a:pt x="190" y="69"/>
                        </a:lnTo>
                        <a:lnTo>
                          <a:pt x="190" y="71"/>
                        </a:lnTo>
                        <a:lnTo>
                          <a:pt x="190" y="71"/>
                        </a:lnTo>
                        <a:lnTo>
                          <a:pt x="188" y="71"/>
                        </a:lnTo>
                        <a:lnTo>
                          <a:pt x="188" y="73"/>
                        </a:lnTo>
                        <a:lnTo>
                          <a:pt x="188" y="73"/>
                        </a:lnTo>
                        <a:lnTo>
                          <a:pt x="188" y="75"/>
                        </a:lnTo>
                        <a:lnTo>
                          <a:pt x="188" y="75"/>
                        </a:lnTo>
                        <a:lnTo>
                          <a:pt x="188" y="75"/>
                        </a:lnTo>
                        <a:lnTo>
                          <a:pt x="188" y="75"/>
                        </a:lnTo>
                        <a:lnTo>
                          <a:pt x="188" y="75"/>
                        </a:lnTo>
                        <a:lnTo>
                          <a:pt x="188" y="77"/>
                        </a:lnTo>
                        <a:lnTo>
                          <a:pt x="186" y="77"/>
                        </a:lnTo>
                        <a:lnTo>
                          <a:pt x="186" y="77"/>
                        </a:lnTo>
                        <a:lnTo>
                          <a:pt x="186" y="77"/>
                        </a:lnTo>
                        <a:lnTo>
                          <a:pt x="184" y="77"/>
                        </a:lnTo>
                        <a:lnTo>
                          <a:pt x="184" y="78"/>
                        </a:lnTo>
                        <a:lnTo>
                          <a:pt x="184" y="78"/>
                        </a:lnTo>
                        <a:lnTo>
                          <a:pt x="184" y="78"/>
                        </a:lnTo>
                        <a:lnTo>
                          <a:pt x="184" y="80"/>
                        </a:lnTo>
                        <a:lnTo>
                          <a:pt x="184" y="80"/>
                        </a:lnTo>
                        <a:lnTo>
                          <a:pt x="184" y="82"/>
                        </a:lnTo>
                        <a:lnTo>
                          <a:pt x="184" y="82"/>
                        </a:lnTo>
                        <a:lnTo>
                          <a:pt x="184" y="82"/>
                        </a:lnTo>
                        <a:lnTo>
                          <a:pt x="184" y="82"/>
                        </a:lnTo>
                        <a:lnTo>
                          <a:pt x="184" y="84"/>
                        </a:lnTo>
                        <a:lnTo>
                          <a:pt x="184" y="84"/>
                        </a:lnTo>
                        <a:lnTo>
                          <a:pt x="184" y="84"/>
                        </a:lnTo>
                        <a:lnTo>
                          <a:pt x="184" y="86"/>
                        </a:lnTo>
                        <a:lnTo>
                          <a:pt x="184" y="86"/>
                        </a:lnTo>
                        <a:lnTo>
                          <a:pt x="184" y="88"/>
                        </a:lnTo>
                        <a:lnTo>
                          <a:pt x="184" y="88"/>
                        </a:lnTo>
                        <a:lnTo>
                          <a:pt x="184" y="88"/>
                        </a:lnTo>
                        <a:lnTo>
                          <a:pt x="182" y="88"/>
                        </a:lnTo>
                        <a:lnTo>
                          <a:pt x="182" y="90"/>
                        </a:lnTo>
                        <a:lnTo>
                          <a:pt x="182" y="90"/>
                        </a:lnTo>
                        <a:lnTo>
                          <a:pt x="182" y="90"/>
                        </a:lnTo>
                        <a:lnTo>
                          <a:pt x="180" y="90"/>
                        </a:lnTo>
                        <a:lnTo>
                          <a:pt x="180" y="90"/>
                        </a:lnTo>
                        <a:lnTo>
                          <a:pt x="180" y="90"/>
                        </a:lnTo>
                        <a:lnTo>
                          <a:pt x="178" y="90"/>
                        </a:lnTo>
                        <a:lnTo>
                          <a:pt x="178" y="90"/>
                        </a:lnTo>
                        <a:lnTo>
                          <a:pt x="178" y="90"/>
                        </a:lnTo>
                        <a:lnTo>
                          <a:pt x="178" y="90"/>
                        </a:lnTo>
                        <a:lnTo>
                          <a:pt x="178" y="92"/>
                        </a:lnTo>
                        <a:lnTo>
                          <a:pt x="178" y="92"/>
                        </a:lnTo>
                        <a:lnTo>
                          <a:pt x="178" y="92"/>
                        </a:lnTo>
                        <a:lnTo>
                          <a:pt x="178" y="94"/>
                        </a:lnTo>
                        <a:lnTo>
                          <a:pt x="178" y="94"/>
                        </a:lnTo>
                        <a:lnTo>
                          <a:pt x="178" y="96"/>
                        </a:lnTo>
                        <a:lnTo>
                          <a:pt x="178" y="96"/>
                        </a:lnTo>
                        <a:lnTo>
                          <a:pt x="178" y="96"/>
                        </a:lnTo>
                        <a:lnTo>
                          <a:pt x="178" y="98"/>
                        </a:lnTo>
                        <a:lnTo>
                          <a:pt x="178" y="98"/>
                        </a:lnTo>
                        <a:lnTo>
                          <a:pt x="178" y="98"/>
                        </a:lnTo>
                        <a:lnTo>
                          <a:pt x="178" y="100"/>
                        </a:lnTo>
                        <a:lnTo>
                          <a:pt x="176" y="100"/>
                        </a:lnTo>
                        <a:lnTo>
                          <a:pt x="176" y="100"/>
                        </a:lnTo>
                        <a:lnTo>
                          <a:pt x="176" y="100"/>
                        </a:lnTo>
                        <a:lnTo>
                          <a:pt x="176" y="101"/>
                        </a:lnTo>
                        <a:lnTo>
                          <a:pt x="176" y="101"/>
                        </a:lnTo>
                        <a:lnTo>
                          <a:pt x="176" y="103"/>
                        </a:lnTo>
                        <a:lnTo>
                          <a:pt x="176" y="103"/>
                        </a:lnTo>
                        <a:lnTo>
                          <a:pt x="176" y="105"/>
                        </a:lnTo>
                        <a:lnTo>
                          <a:pt x="176" y="105"/>
                        </a:lnTo>
                        <a:lnTo>
                          <a:pt x="174" y="105"/>
                        </a:lnTo>
                        <a:lnTo>
                          <a:pt x="174" y="105"/>
                        </a:lnTo>
                        <a:lnTo>
                          <a:pt x="174" y="105"/>
                        </a:lnTo>
                        <a:lnTo>
                          <a:pt x="174" y="105"/>
                        </a:lnTo>
                        <a:lnTo>
                          <a:pt x="174" y="107"/>
                        </a:lnTo>
                        <a:lnTo>
                          <a:pt x="172" y="107"/>
                        </a:lnTo>
                        <a:lnTo>
                          <a:pt x="172" y="107"/>
                        </a:lnTo>
                        <a:lnTo>
                          <a:pt x="172" y="107"/>
                        </a:lnTo>
                        <a:lnTo>
                          <a:pt x="172" y="107"/>
                        </a:lnTo>
                        <a:lnTo>
                          <a:pt x="172" y="107"/>
                        </a:lnTo>
                        <a:lnTo>
                          <a:pt x="170" y="107"/>
                        </a:lnTo>
                        <a:lnTo>
                          <a:pt x="170" y="107"/>
                        </a:lnTo>
                        <a:lnTo>
                          <a:pt x="170" y="107"/>
                        </a:lnTo>
                        <a:lnTo>
                          <a:pt x="170" y="109"/>
                        </a:lnTo>
                        <a:lnTo>
                          <a:pt x="168" y="109"/>
                        </a:lnTo>
                        <a:lnTo>
                          <a:pt x="168" y="109"/>
                        </a:lnTo>
                        <a:lnTo>
                          <a:pt x="168" y="109"/>
                        </a:lnTo>
                        <a:lnTo>
                          <a:pt x="168" y="111"/>
                        </a:lnTo>
                        <a:lnTo>
                          <a:pt x="168" y="111"/>
                        </a:lnTo>
                        <a:lnTo>
                          <a:pt x="167" y="111"/>
                        </a:lnTo>
                        <a:lnTo>
                          <a:pt x="167" y="111"/>
                        </a:lnTo>
                        <a:lnTo>
                          <a:pt x="167" y="111"/>
                        </a:lnTo>
                        <a:lnTo>
                          <a:pt x="167" y="113"/>
                        </a:lnTo>
                        <a:lnTo>
                          <a:pt x="167" y="113"/>
                        </a:lnTo>
                        <a:lnTo>
                          <a:pt x="167" y="113"/>
                        </a:lnTo>
                        <a:lnTo>
                          <a:pt x="167" y="113"/>
                        </a:lnTo>
                        <a:lnTo>
                          <a:pt x="167" y="113"/>
                        </a:lnTo>
                        <a:lnTo>
                          <a:pt x="167" y="115"/>
                        </a:lnTo>
                        <a:lnTo>
                          <a:pt x="167" y="115"/>
                        </a:lnTo>
                        <a:lnTo>
                          <a:pt x="167" y="117"/>
                        </a:lnTo>
                        <a:lnTo>
                          <a:pt x="167" y="117"/>
                        </a:lnTo>
                        <a:lnTo>
                          <a:pt x="167" y="117"/>
                        </a:lnTo>
                        <a:lnTo>
                          <a:pt x="167" y="119"/>
                        </a:lnTo>
                        <a:lnTo>
                          <a:pt x="167" y="119"/>
                        </a:lnTo>
                        <a:lnTo>
                          <a:pt x="167" y="121"/>
                        </a:lnTo>
                        <a:lnTo>
                          <a:pt x="167" y="121"/>
                        </a:lnTo>
                        <a:lnTo>
                          <a:pt x="165" y="121"/>
                        </a:lnTo>
                        <a:lnTo>
                          <a:pt x="165" y="122"/>
                        </a:lnTo>
                        <a:lnTo>
                          <a:pt x="165" y="122"/>
                        </a:lnTo>
                        <a:lnTo>
                          <a:pt x="165" y="122"/>
                        </a:lnTo>
                        <a:lnTo>
                          <a:pt x="165" y="122"/>
                        </a:lnTo>
                        <a:lnTo>
                          <a:pt x="163" y="122"/>
                        </a:lnTo>
                        <a:lnTo>
                          <a:pt x="163" y="124"/>
                        </a:lnTo>
                        <a:lnTo>
                          <a:pt x="163" y="124"/>
                        </a:lnTo>
                        <a:lnTo>
                          <a:pt x="163" y="124"/>
                        </a:lnTo>
                        <a:lnTo>
                          <a:pt x="163" y="126"/>
                        </a:lnTo>
                        <a:lnTo>
                          <a:pt x="163" y="126"/>
                        </a:lnTo>
                        <a:lnTo>
                          <a:pt x="163" y="128"/>
                        </a:lnTo>
                        <a:lnTo>
                          <a:pt x="163" y="128"/>
                        </a:lnTo>
                        <a:lnTo>
                          <a:pt x="163" y="130"/>
                        </a:lnTo>
                        <a:lnTo>
                          <a:pt x="163" y="130"/>
                        </a:lnTo>
                        <a:lnTo>
                          <a:pt x="163" y="130"/>
                        </a:lnTo>
                        <a:lnTo>
                          <a:pt x="161" y="130"/>
                        </a:lnTo>
                        <a:lnTo>
                          <a:pt x="161" y="130"/>
                        </a:lnTo>
                        <a:lnTo>
                          <a:pt x="161" y="130"/>
                        </a:lnTo>
                        <a:lnTo>
                          <a:pt x="161" y="132"/>
                        </a:lnTo>
                        <a:lnTo>
                          <a:pt x="161" y="132"/>
                        </a:lnTo>
                        <a:lnTo>
                          <a:pt x="161" y="132"/>
                        </a:lnTo>
                        <a:lnTo>
                          <a:pt x="159" y="132"/>
                        </a:lnTo>
                        <a:lnTo>
                          <a:pt x="159" y="134"/>
                        </a:lnTo>
                        <a:lnTo>
                          <a:pt x="159" y="134"/>
                        </a:lnTo>
                        <a:lnTo>
                          <a:pt x="159" y="134"/>
                        </a:lnTo>
                        <a:lnTo>
                          <a:pt x="159" y="136"/>
                        </a:lnTo>
                        <a:lnTo>
                          <a:pt x="159" y="136"/>
                        </a:lnTo>
                        <a:lnTo>
                          <a:pt x="159" y="138"/>
                        </a:lnTo>
                        <a:lnTo>
                          <a:pt x="159" y="138"/>
                        </a:lnTo>
                        <a:lnTo>
                          <a:pt x="159" y="138"/>
                        </a:lnTo>
                        <a:lnTo>
                          <a:pt x="159" y="138"/>
                        </a:lnTo>
                        <a:lnTo>
                          <a:pt x="159" y="140"/>
                        </a:lnTo>
                        <a:lnTo>
                          <a:pt x="159" y="140"/>
                        </a:lnTo>
                        <a:lnTo>
                          <a:pt x="159" y="138"/>
                        </a:lnTo>
                        <a:lnTo>
                          <a:pt x="157" y="138"/>
                        </a:lnTo>
                        <a:lnTo>
                          <a:pt x="157" y="140"/>
                        </a:lnTo>
                        <a:lnTo>
                          <a:pt x="157" y="140"/>
                        </a:lnTo>
                        <a:lnTo>
                          <a:pt x="157" y="140"/>
                        </a:lnTo>
                        <a:lnTo>
                          <a:pt x="157" y="140"/>
                        </a:lnTo>
                        <a:lnTo>
                          <a:pt x="155" y="140"/>
                        </a:lnTo>
                        <a:lnTo>
                          <a:pt x="155" y="142"/>
                        </a:lnTo>
                        <a:lnTo>
                          <a:pt x="155" y="142"/>
                        </a:lnTo>
                        <a:lnTo>
                          <a:pt x="155" y="142"/>
                        </a:lnTo>
                        <a:lnTo>
                          <a:pt x="155" y="144"/>
                        </a:lnTo>
                        <a:lnTo>
                          <a:pt x="155" y="144"/>
                        </a:lnTo>
                        <a:lnTo>
                          <a:pt x="155" y="145"/>
                        </a:lnTo>
                        <a:lnTo>
                          <a:pt x="155" y="145"/>
                        </a:lnTo>
                        <a:lnTo>
                          <a:pt x="155" y="145"/>
                        </a:lnTo>
                        <a:lnTo>
                          <a:pt x="155" y="145"/>
                        </a:lnTo>
                        <a:lnTo>
                          <a:pt x="155" y="147"/>
                        </a:lnTo>
                        <a:lnTo>
                          <a:pt x="155" y="147"/>
                        </a:lnTo>
                        <a:lnTo>
                          <a:pt x="153" y="147"/>
                        </a:lnTo>
                        <a:lnTo>
                          <a:pt x="153" y="149"/>
                        </a:lnTo>
                        <a:lnTo>
                          <a:pt x="153" y="149"/>
                        </a:lnTo>
                        <a:lnTo>
                          <a:pt x="151" y="149"/>
                        </a:lnTo>
                        <a:lnTo>
                          <a:pt x="151" y="149"/>
                        </a:lnTo>
                        <a:lnTo>
                          <a:pt x="151" y="149"/>
                        </a:lnTo>
                        <a:lnTo>
                          <a:pt x="151" y="151"/>
                        </a:lnTo>
                        <a:lnTo>
                          <a:pt x="151" y="151"/>
                        </a:lnTo>
                        <a:lnTo>
                          <a:pt x="149" y="151"/>
                        </a:lnTo>
                        <a:lnTo>
                          <a:pt x="149" y="149"/>
                        </a:lnTo>
                        <a:lnTo>
                          <a:pt x="149" y="149"/>
                        </a:lnTo>
                        <a:lnTo>
                          <a:pt x="149" y="149"/>
                        </a:lnTo>
                        <a:lnTo>
                          <a:pt x="147" y="149"/>
                        </a:lnTo>
                        <a:lnTo>
                          <a:pt x="147" y="149"/>
                        </a:lnTo>
                        <a:lnTo>
                          <a:pt x="146" y="149"/>
                        </a:lnTo>
                        <a:lnTo>
                          <a:pt x="146" y="149"/>
                        </a:lnTo>
                        <a:lnTo>
                          <a:pt x="146" y="147"/>
                        </a:lnTo>
                        <a:lnTo>
                          <a:pt x="146" y="147"/>
                        </a:lnTo>
                        <a:lnTo>
                          <a:pt x="146" y="145"/>
                        </a:lnTo>
                        <a:lnTo>
                          <a:pt x="146" y="145"/>
                        </a:lnTo>
                        <a:lnTo>
                          <a:pt x="146" y="145"/>
                        </a:lnTo>
                        <a:lnTo>
                          <a:pt x="146" y="147"/>
                        </a:lnTo>
                        <a:lnTo>
                          <a:pt x="144" y="147"/>
                        </a:lnTo>
                        <a:lnTo>
                          <a:pt x="144" y="145"/>
                        </a:lnTo>
                        <a:lnTo>
                          <a:pt x="144" y="145"/>
                        </a:lnTo>
                        <a:lnTo>
                          <a:pt x="144" y="145"/>
                        </a:lnTo>
                        <a:lnTo>
                          <a:pt x="144" y="145"/>
                        </a:lnTo>
                        <a:lnTo>
                          <a:pt x="142" y="145"/>
                        </a:lnTo>
                        <a:lnTo>
                          <a:pt x="142" y="145"/>
                        </a:lnTo>
                        <a:lnTo>
                          <a:pt x="142" y="144"/>
                        </a:lnTo>
                        <a:lnTo>
                          <a:pt x="142" y="144"/>
                        </a:lnTo>
                        <a:lnTo>
                          <a:pt x="142" y="142"/>
                        </a:lnTo>
                        <a:lnTo>
                          <a:pt x="142" y="142"/>
                        </a:lnTo>
                        <a:lnTo>
                          <a:pt x="142" y="142"/>
                        </a:lnTo>
                        <a:lnTo>
                          <a:pt x="140" y="142"/>
                        </a:lnTo>
                        <a:lnTo>
                          <a:pt x="140" y="140"/>
                        </a:lnTo>
                        <a:lnTo>
                          <a:pt x="140" y="140"/>
                        </a:lnTo>
                        <a:lnTo>
                          <a:pt x="140" y="140"/>
                        </a:lnTo>
                        <a:lnTo>
                          <a:pt x="140" y="140"/>
                        </a:lnTo>
                        <a:lnTo>
                          <a:pt x="138" y="140"/>
                        </a:lnTo>
                        <a:lnTo>
                          <a:pt x="138" y="138"/>
                        </a:lnTo>
                        <a:lnTo>
                          <a:pt x="138" y="138"/>
                        </a:lnTo>
                        <a:lnTo>
                          <a:pt x="138" y="138"/>
                        </a:lnTo>
                        <a:lnTo>
                          <a:pt x="138" y="138"/>
                        </a:lnTo>
                        <a:lnTo>
                          <a:pt x="138" y="140"/>
                        </a:lnTo>
                        <a:lnTo>
                          <a:pt x="136" y="140"/>
                        </a:lnTo>
                        <a:lnTo>
                          <a:pt x="136" y="140"/>
                        </a:lnTo>
                        <a:lnTo>
                          <a:pt x="136" y="142"/>
                        </a:lnTo>
                        <a:lnTo>
                          <a:pt x="136" y="142"/>
                        </a:lnTo>
                        <a:lnTo>
                          <a:pt x="136" y="142"/>
                        </a:lnTo>
                        <a:lnTo>
                          <a:pt x="136" y="142"/>
                        </a:lnTo>
                        <a:lnTo>
                          <a:pt x="134" y="142"/>
                        </a:lnTo>
                        <a:lnTo>
                          <a:pt x="134" y="142"/>
                        </a:lnTo>
                        <a:lnTo>
                          <a:pt x="134" y="142"/>
                        </a:lnTo>
                        <a:lnTo>
                          <a:pt x="132" y="142"/>
                        </a:lnTo>
                        <a:lnTo>
                          <a:pt x="132" y="142"/>
                        </a:lnTo>
                        <a:lnTo>
                          <a:pt x="132" y="144"/>
                        </a:lnTo>
                        <a:lnTo>
                          <a:pt x="130" y="144"/>
                        </a:lnTo>
                        <a:lnTo>
                          <a:pt x="130" y="142"/>
                        </a:lnTo>
                        <a:lnTo>
                          <a:pt x="130" y="142"/>
                        </a:lnTo>
                        <a:lnTo>
                          <a:pt x="130" y="142"/>
                        </a:lnTo>
                        <a:lnTo>
                          <a:pt x="130" y="140"/>
                        </a:lnTo>
                        <a:lnTo>
                          <a:pt x="130" y="140"/>
                        </a:lnTo>
                        <a:lnTo>
                          <a:pt x="130" y="140"/>
                        </a:lnTo>
                        <a:lnTo>
                          <a:pt x="130" y="140"/>
                        </a:lnTo>
                        <a:lnTo>
                          <a:pt x="128" y="140"/>
                        </a:lnTo>
                        <a:lnTo>
                          <a:pt x="128" y="142"/>
                        </a:lnTo>
                        <a:lnTo>
                          <a:pt x="128" y="142"/>
                        </a:lnTo>
                        <a:lnTo>
                          <a:pt x="128" y="142"/>
                        </a:lnTo>
                        <a:lnTo>
                          <a:pt x="128" y="142"/>
                        </a:lnTo>
                        <a:lnTo>
                          <a:pt x="128" y="144"/>
                        </a:lnTo>
                        <a:lnTo>
                          <a:pt x="126" y="144"/>
                        </a:lnTo>
                        <a:lnTo>
                          <a:pt x="126" y="144"/>
                        </a:lnTo>
                        <a:lnTo>
                          <a:pt x="126" y="144"/>
                        </a:lnTo>
                        <a:lnTo>
                          <a:pt x="126" y="145"/>
                        </a:lnTo>
                        <a:lnTo>
                          <a:pt x="124" y="145"/>
                        </a:lnTo>
                        <a:lnTo>
                          <a:pt x="124" y="145"/>
                        </a:lnTo>
                        <a:lnTo>
                          <a:pt x="124" y="145"/>
                        </a:lnTo>
                        <a:lnTo>
                          <a:pt x="124" y="145"/>
                        </a:lnTo>
                        <a:lnTo>
                          <a:pt x="123" y="145"/>
                        </a:lnTo>
                        <a:lnTo>
                          <a:pt x="123" y="145"/>
                        </a:lnTo>
                        <a:lnTo>
                          <a:pt x="123" y="147"/>
                        </a:lnTo>
                        <a:lnTo>
                          <a:pt x="123" y="147"/>
                        </a:lnTo>
                        <a:lnTo>
                          <a:pt x="123" y="149"/>
                        </a:lnTo>
                        <a:lnTo>
                          <a:pt x="123" y="149"/>
                        </a:lnTo>
                        <a:lnTo>
                          <a:pt x="123" y="149"/>
                        </a:lnTo>
                        <a:lnTo>
                          <a:pt x="123" y="151"/>
                        </a:lnTo>
                        <a:lnTo>
                          <a:pt x="123" y="151"/>
                        </a:lnTo>
                        <a:lnTo>
                          <a:pt x="123" y="149"/>
                        </a:lnTo>
                        <a:lnTo>
                          <a:pt x="121" y="149"/>
                        </a:lnTo>
                        <a:lnTo>
                          <a:pt x="121" y="149"/>
                        </a:lnTo>
                        <a:lnTo>
                          <a:pt x="121" y="151"/>
                        </a:lnTo>
                        <a:lnTo>
                          <a:pt x="121" y="151"/>
                        </a:lnTo>
                        <a:lnTo>
                          <a:pt x="119" y="151"/>
                        </a:lnTo>
                        <a:lnTo>
                          <a:pt x="119" y="151"/>
                        </a:lnTo>
                        <a:lnTo>
                          <a:pt x="119" y="151"/>
                        </a:lnTo>
                        <a:lnTo>
                          <a:pt x="119" y="153"/>
                        </a:lnTo>
                        <a:lnTo>
                          <a:pt x="119" y="153"/>
                        </a:lnTo>
                        <a:lnTo>
                          <a:pt x="119" y="153"/>
                        </a:lnTo>
                        <a:lnTo>
                          <a:pt x="117" y="153"/>
                        </a:lnTo>
                        <a:lnTo>
                          <a:pt x="117" y="153"/>
                        </a:lnTo>
                        <a:lnTo>
                          <a:pt x="115" y="153"/>
                        </a:lnTo>
                        <a:lnTo>
                          <a:pt x="115" y="155"/>
                        </a:lnTo>
                        <a:lnTo>
                          <a:pt x="115" y="155"/>
                        </a:lnTo>
                        <a:lnTo>
                          <a:pt x="115" y="155"/>
                        </a:lnTo>
                        <a:lnTo>
                          <a:pt x="115" y="157"/>
                        </a:lnTo>
                        <a:lnTo>
                          <a:pt x="115" y="157"/>
                        </a:lnTo>
                        <a:lnTo>
                          <a:pt x="115" y="157"/>
                        </a:lnTo>
                        <a:lnTo>
                          <a:pt x="113" y="157"/>
                        </a:lnTo>
                        <a:lnTo>
                          <a:pt x="113" y="157"/>
                        </a:lnTo>
                        <a:lnTo>
                          <a:pt x="113" y="159"/>
                        </a:lnTo>
                        <a:lnTo>
                          <a:pt x="113" y="159"/>
                        </a:lnTo>
                        <a:lnTo>
                          <a:pt x="113" y="159"/>
                        </a:lnTo>
                        <a:lnTo>
                          <a:pt x="113" y="161"/>
                        </a:lnTo>
                        <a:lnTo>
                          <a:pt x="111" y="161"/>
                        </a:lnTo>
                        <a:lnTo>
                          <a:pt x="111" y="161"/>
                        </a:lnTo>
                        <a:lnTo>
                          <a:pt x="111" y="161"/>
                        </a:lnTo>
                        <a:lnTo>
                          <a:pt x="111" y="161"/>
                        </a:lnTo>
                        <a:lnTo>
                          <a:pt x="109" y="161"/>
                        </a:lnTo>
                        <a:lnTo>
                          <a:pt x="109" y="161"/>
                        </a:lnTo>
                        <a:lnTo>
                          <a:pt x="109" y="163"/>
                        </a:lnTo>
                        <a:lnTo>
                          <a:pt x="109" y="163"/>
                        </a:lnTo>
                        <a:lnTo>
                          <a:pt x="109" y="163"/>
                        </a:lnTo>
                        <a:lnTo>
                          <a:pt x="107" y="163"/>
                        </a:lnTo>
                        <a:lnTo>
                          <a:pt x="107" y="165"/>
                        </a:lnTo>
                        <a:lnTo>
                          <a:pt x="107" y="165"/>
                        </a:lnTo>
                        <a:lnTo>
                          <a:pt x="107" y="165"/>
                        </a:lnTo>
                        <a:lnTo>
                          <a:pt x="107" y="165"/>
                        </a:lnTo>
                        <a:lnTo>
                          <a:pt x="107" y="167"/>
                        </a:lnTo>
                        <a:lnTo>
                          <a:pt x="107" y="167"/>
                        </a:lnTo>
                        <a:lnTo>
                          <a:pt x="107" y="167"/>
                        </a:lnTo>
                        <a:lnTo>
                          <a:pt x="107" y="168"/>
                        </a:lnTo>
                        <a:lnTo>
                          <a:pt x="107" y="168"/>
                        </a:lnTo>
                        <a:lnTo>
                          <a:pt x="107" y="168"/>
                        </a:lnTo>
                        <a:lnTo>
                          <a:pt x="109" y="168"/>
                        </a:lnTo>
                        <a:lnTo>
                          <a:pt x="109" y="170"/>
                        </a:lnTo>
                        <a:lnTo>
                          <a:pt x="109" y="170"/>
                        </a:lnTo>
                        <a:lnTo>
                          <a:pt x="107" y="170"/>
                        </a:lnTo>
                        <a:lnTo>
                          <a:pt x="107" y="170"/>
                        </a:lnTo>
                        <a:lnTo>
                          <a:pt x="107" y="172"/>
                        </a:lnTo>
                        <a:lnTo>
                          <a:pt x="107" y="172"/>
                        </a:lnTo>
                        <a:lnTo>
                          <a:pt x="107" y="172"/>
                        </a:lnTo>
                        <a:lnTo>
                          <a:pt x="107" y="174"/>
                        </a:lnTo>
                        <a:lnTo>
                          <a:pt x="107" y="174"/>
                        </a:lnTo>
                        <a:lnTo>
                          <a:pt x="107" y="176"/>
                        </a:lnTo>
                        <a:lnTo>
                          <a:pt x="107" y="176"/>
                        </a:lnTo>
                        <a:lnTo>
                          <a:pt x="107" y="178"/>
                        </a:lnTo>
                        <a:lnTo>
                          <a:pt x="107" y="178"/>
                        </a:lnTo>
                        <a:lnTo>
                          <a:pt x="107" y="178"/>
                        </a:lnTo>
                        <a:lnTo>
                          <a:pt x="107" y="178"/>
                        </a:lnTo>
                        <a:lnTo>
                          <a:pt x="105" y="178"/>
                        </a:lnTo>
                        <a:lnTo>
                          <a:pt x="105" y="180"/>
                        </a:lnTo>
                        <a:lnTo>
                          <a:pt x="105" y="180"/>
                        </a:lnTo>
                        <a:lnTo>
                          <a:pt x="105" y="180"/>
                        </a:lnTo>
                        <a:lnTo>
                          <a:pt x="105" y="182"/>
                        </a:lnTo>
                        <a:lnTo>
                          <a:pt x="103" y="182"/>
                        </a:lnTo>
                        <a:lnTo>
                          <a:pt x="103" y="182"/>
                        </a:lnTo>
                        <a:lnTo>
                          <a:pt x="103" y="184"/>
                        </a:lnTo>
                        <a:lnTo>
                          <a:pt x="103" y="184"/>
                        </a:lnTo>
                        <a:lnTo>
                          <a:pt x="103" y="184"/>
                        </a:lnTo>
                        <a:lnTo>
                          <a:pt x="103" y="186"/>
                        </a:lnTo>
                        <a:lnTo>
                          <a:pt x="103" y="186"/>
                        </a:lnTo>
                        <a:lnTo>
                          <a:pt x="103" y="186"/>
                        </a:lnTo>
                        <a:lnTo>
                          <a:pt x="102" y="186"/>
                        </a:lnTo>
                        <a:lnTo>
                          <a:pt x="102" y="186"/>
                        </a:lnTo>
                        <a:lnTo>
                          <a:pt x="102" y="188"/>
                        </a:lnTo>
                        <a:lnTo>
                          <a:pt x="102" y="188"/>
                        </a:lnTo>
                        <a:lnTo>
                          <a:pt x="102" y="188"/>
                        </a:lnTo>
                        <a:lnTo>
                          <a:pt x="102" y="188"/>
                        </a:lnTo>
                        <a:lnTo>
                          <a:pt x="102" y="188"/>
                        </a:lnTo>
                        <a:lnTo>
                          <a:pt x="100" y="188"/>
                        </a:lnTo>
                        <a:lnTo>
                          <a:pt x="100" y="188"/>
                        </a:lnTo>
                        <a:lnTo>
                          <a:pt x="100" y="186"/>
                        </a:lnTo>
                        <a:lnTo>
                          <a:pt x="98" y="186"/>
                        </a:lnTo>
                        <a:lnTo>
                          <a:pt x="98" y="188"/>
                        </a:lnTo>
                        <a:lnTo>
                          <a:pt x="98" y="188"/>
                        </a:lnTo>
                        <a:lnTo>
                          <a:pt x="100" y="188"/>
                        </a:lnTo>
                        <a:lnTo>
                          <a:pt x="100" y="190"/>
                        </a:lnTo>
                        <a:lnTo>
                          <a:pt x="100" y="190"/>
                        </a:lnTo>
                        <a:lnTo>
                          <a:pt x="98" y="190"/>
                        </a:lnTo>
                        <a:lnTo>
                          <a:pt x="98" y="191"/>
                        </a:lnTo>
                        <a:lnTo>
                          <a:pt x="98" y="191"/>
                        </a:lnTo>
                        <a:lnTo>
                          <a:pt x="98" y="191"/>
                        </a:lnTo>
                        <a:lnTo>
                          <a:pt x="98" y="191"/>
                        </a:lnTo>
                        <a:lnTo>
                          <a:pt x="96" y="191"/>
                        </a:lnTo>
                        <a:lnTo>
                          <a:pt x="96" y="191"/>
                        </a:lnTo>
                        <a:lnTo>
                          <a:pt x="96" y="191"/>
                        </a:lnTo>
                        <a:lnTo>
                          <a:pt x="96" y="191"/>
                        </a:lnTo>
                        <a:lnTo>
                          <a:pt x="94" y="191"/>
                        </a:lnTo>
                        <a:lnTo>
                          <a:pt x="94" y="191"/>
                        </a:lnTo>
                        <a:lnTo>
                          <a:pt x="94" y="191"/>
                        </a:lnTo>
                        <a:lnTo>
                          <a:pt x="92" y="191"/>
                        </a:lnTo>
                        <a:lnTo>
                          <a:pt x="92" y="191"/>
                        </a:lnTo>
                        <a:lnTo>
                          <a:pt x="92" y="191"/>
                        </a:lnTo>
                        <a:lnTo>
                          <a:pt x="90" y="191"/>
                        </a:lnTo>
                        <a:lnTo>
                          <a:pt x="90" y="191"/>
                        </a:lnTo>
                        <a:lnTo>
                          <a:pt x="90" y="191"/>
                        </a:lnTo>
                        <a:lnTo>
                          <a:pt x="88" y="191"/>
                        </a:lnTo>
                        <a:lnTo>
                          <a:pt x="88" y="191"/>
                        </a:lnTo>
                        <a:lnTo>
                          <a:pt x="88" y="193"/>
                        </a:lnTo>
                        <a:lnTo>
                          <a:pt x="86" y="193"/>
                        </a:lnTo>
                        <a:lnTo>
                          <a:pt x="86" y="193"/>
                        </a:lnTo>
                        <a:lnTo>
                          <a:pt x="86" y="193"/>
                        </a:lnTo>
                        <a:lnTo>
                          <a:pt x="86" y="193"/>
                        </a:lnTo>
                        <a:lnTo>
                          <a:pt x="84" y="193"/>
                        </a:lnTo>
                        <a:lnTo>
                          <a:pt x="84" y="193"/>
                        </a:lnTo>
                        <a:lnTo>
                          <a:pt x="82" y="193"/>
                        </a:lnTo>
                        <a:lnTo>
                          <a:pt x="82" y="193"/>
                        </a:lnTo>
                        <a:lnTo>
                          <a:pt x="82" y="193"/>
                        </a:lnTo>
                        <a:lnTo>
                          <a:pt x="80" y="193"/>
                        </a:lnTo>
                        <a:lnTo>
                          <a:pt x="80" y="193"/>
                        </a:lnTo>
                        <a:lnTo>
                          <a:pt x="80" y="193"/>
                        </a:lnTo>
                        <a:lnTo>
                          <a:pt x="80" y="193"/>
                        </a:lnTo>
                        <a:lnTo>
                          <a:pt x="79" y="193"/>
                        </a:lnTo>
                        <a:lnTo>
                          <a:pt x="79" y="193"/>
                        </a:lnTo>
                        <a:lnTo>
                          <a:pt x="77" y="193"/>
                        </a:lnTo>
                        <a:lnTo>
                          <a:pt x="77" y="193"/>
                        </a:lnTo>
                        <a:lnTo>
                          <a:pt x="77" y="193"/>
                        </a:lnTo>
                        <a:lnTo>
                          <a:pt x="77" y="193"/>
                        </a:lnTo>
                        <a:lnTo>
                          <a:pt x="77" y="193"/>
                        </a:lnTo>
                        <a:lnTo>
                          <a:pt x="75" y="193"/>
                        </a:lnTo>
                        <a:lnTo>
                          <a:pt x="75" y="195"/>
                        </a:lnTo>
                        <a:lnTo>
                          <a:pt x="75" y="195"/>
                        </a:lnTo>
                        <a:lnTo>
                          <a:pt x="75" y="195"/>
                        </a:lnTo>
                        <a:lnTo>
                          <a:pt x="75" y="193"/>
                        </a:lnTo>
                        <a:lnTo>
                          <a:pt x="73" y="193"/>
                        </a:lnTo>
                        <a:lnTo>
                          <a:pt x="73" y="195"/>
                        </a:lnTo>
                        <a:lnTo>
                          <a:pt x="73" y="195"/>
                        </a:lnTo>
                        <a:lnTo>
                          <a:pt x="71" y="195"/>
                        </a:lnTo>
                        <a:lnTo>
                          <a:pt x="71" y="195"/>
                        </a:lnTo>
                        <a:lnTo>
                          <a:pt x="71" y="195"/>
                        </a:lnTo>
                        <a:lnTo>
                          <a:pt x="69" y="195"/>
                        </a:lnTo>
                        <a:lnTo>
                          <a:pt x="69" y="195"/>
                        </a:lnTo>
                        <a:lnTo>
                          <a:pt x="69" y="195"/>
                        </a:lnTo>
                        <a:lnTo>
                          <a:pt x="69" y="195"/>
                        </a:lnTo>
                        <a:lnTo>
                          <a:pt x="67" y="195"/>
                        </a:lnTo>
                        <a:lnTo>
                          <a:pt x="67" y="195"/>
                        </a:lnTo>
                        <a:lnTo>
                          <a:pt x="65" y="195"/>
                        </a:lnTo>
                        <a:lnTo>
                          <a:pt x="65" y="195"/>
                        </a:lnTo>
                        <a:lnTo>
                          <a:pt x="65" y="195"/>
                        </a:lnTo>
                        <a:lnTo>
                          <a:pt x="63" y="195"/>
                        </a:lnTo>
                        <a:lnTo>
                          <a:pt x="63" y="195"/>
                        </a:lnTo>
                        <a:lnTo>
                          <a:pt x="63" y="195"/>
                        </a:lnTo>
                        <a:lnTo>
                          <a:pt x="63" y="197"/>
                        </a:lnTo>
                        <a:lnTo>
                          <a:pt x="61" y="197"/>
                        </a:lnTo>
                        <a:lnTo>
                          <a:pt x="61" y="197"/>
                        </a:lnTo>
                        <a:lnTo>
                          <a:pt x="59" y="197"/>
                        </a:lnTo>
                        <a:lnTo>
                          <a:pt x="59" y="197"/>
                        </a:lnTo>
                        <a:lnTo>
                          <a:pt x="59" y="197"/>
                        </a:lnTo>
                        <a:lnTo>
                          <a:pt x="59" y="195"/>
                        </a:lnTo>
                        <a:lnTo>
                          <a:pt x="58" y="195"/>
                        </a:lnTo>
                        <a:lnTo>
                          <a:pt x="58" y="195"/>
                        </a:lnTo>
                        <a:lnTo>
                          <a:pt x="58" y="195"/>
                        </a:lnTo>
                        <a:lnTo>
                          <a:pt x="56" y="195"/>
                        </a:lnTo>
                        <a:lnTo>
                          <a:pt x="56" y="195"/>
                        </a:lnTo>
                        <a:lnTo>
                          <a:pt x="56" y="193"/>
                        </a:lnTo>
                        <a:lnTo>
                          <a:pt x="56" y="193"/>
                        </a:lnTo>
                        <a:lnTo>
                          <a:pt x="56" y="193"/>
                        </a:lnTo>
                        <a:lnTo>
                          <a:pt x="54" y="193"/>
                        </a:lnTo>
                        <a:lnTo>
                          <a:pt x="54" y="193"/>
                        </a:lnTo>
                        <a:lnTo>
                          <a:pt x="54" y="193"/>
                        </a:lnTo>
                        <a:lnTo>
                          <a:pt x="54" y="193"/>
                        </a:lnTo>
                        <a:lnTo>
                          <a:pt x="54" y="191"/>
                        </a:lnTo>
                        <a:lnTo>
                          <a:pt x="52" y="191"/>
                        </a:lnTo>
                        <a:lnTo>
                          <a:pt x="52" y="191"/>
                        </a:lnTo>
                        <a:lnTo>
                          <a:pt x="52" y="191"/>
                        </a:lnTo>
                        <a:lnTo>
                          <a:pt x="52" y="190"/>
                        </a:lnTo>
                        <a:lnTo>
                          <a:pt x="50" y="190"/>
                        </a:lnTo>
                        <a:lnTo>
                          <a:pt x="50" y="190"/>
                        </a:lnTo>
                        <a:lnTo>
                          <a:pt x="50" y="188"/>
                        </a:lnTo>
                        <a:lnTo>
                          <a:pt x="50" y="188"/>
                        </a:lnTo>
                        <a:lnTo>
                          <a:pt x="50" y="188"/>
                        </a:lnTo>
                        <a:lnTo>
                          <a:pt x="50" y="188"/>
                        </a:lnTo>
                        <a:lnTo>
                          <a:pt x="50" y="186"/>
                        </a:lnTo>
                        <a:lnTo>
                          <a:pt x="50" y="186"/>
                        </a:lnTo>
                        <a:lnTo>
                          <a:pt x="48" y="186"/>
                        </a:lnTo>
                        <a:lnTo>
                          <a:pt x="48" y="186"/>
                        </a:lnTo>
                        <a:lnTo>
                          <a:pt x="48" y="184"/>
                        </a:lnTo>
                        <a:lnTo>
                          <a:pt x="48" y="184"/>
                        </a:lnTo>
                        <a:lnTo>
                          <a:pt x="48" y="184"/>
                        </a:lnTo>
                        <a:lnTo>
                          <a:pt x="48" y="182"/>
                        </a:lnTo>
                        <a:lnTo>
                          <a:pt x="48" y="182"/>
                        </a:lnTo>
                        <a:lnTo>
                          <a:pt x="48" y="182"/>
                        </a:lnTo>
                        <a:lnTo>
                          <a:pt x="48" y="180"/>
                        </a:lnTo>
                        <a:lnTo>
                          <a:pt x="48" y="180"/>
                        </a:lnTo>
                        <a:lnTo>
                          <a:pt x="46" y="180"/>
                        </a:lnTo>
                        <a:lnTo>
                          <a:pt x="46" y="178"/>
                        </a:lnTo>
                        <a:lnTo>
                          <a:pt x="46" y="178"/>
                        </a:lnTo>
                        <a:lnTo>
                          <a:pt x="46" y="178"/>
                        </a:lnTo>
                        <a:lnTo>
                          <a:pt x="46" y="176"/>
                        </a:lnTo>
                        <a:lnTo>
                          <a:pt x="46" y="176"/>
                        </a:lnTo>
                        <a:lnTo>
                          <a:pt x="46" y="176"/>
                        </a:lnTo>
                        <a:lnTo>
                          <a:pt x="46" y="174"/>
                        </a:lnTo>
                        <a:lnTo>
                          <a:pt x="46" y="174"/>
                        </a:lnTo>
                        <a:lnTo>
                          <a:pt x="46" y="172"/>
                        </a:lnTo>
                        <a:lnTo>
                          <a:pt x="44" y="172"/>
                        </a:lnTo>
                        <a:lnTo>
                          <a:pt x="44" y="172"/>
                        </a:lnTo>
                        <a:lnTo>
                          <a:pt x="44" y="172"/>
                        </a:lnTo>
                        <a:lnTo>
                          <a:pt x="44" y="172"/>
                        </a:lnTo>
                        <a:lnTo>
                          <a:pt x="44" y="170"/>
                        </a:lnTo>
                        <a:lnTo>
                          <a:pt x="44" y="170"/>
                        </a:lnTo>
                        <a:lnTo>
                          <a:pt x="44" y="170"/>
                        </a:lnTo>
                        <a:lnTo>
                          <a:pt x="42" y="170"/>
                        </a:lnTo>
                        <a:lnTo>
                          <a:pt x="42" y="168"/>
                        </a:lnTo>
                        <a:lnTo>
                          <a:pt x="42" y="168"/>
                        </a:lnTo>
                        <a:lnTo>
                          <a:pt x="42" y="168"/>
                        </a:lnTo>
                        <a:lnTo>
                          <a:pt x="42" y="168"/>
                        </a:lnTo>
                        <a:lnTo>
                          <a:pt x="42" y="167"/>
                        </a:lnTo>
                        <a:lnTo>
                          <a:pt x="42" y="167"/>
                        </a:lnTo>
                        <a:lnTo>
                          <a:pt x="40" y="167"/>
                        </a:lnTo>
                        <a:lnTo>
                          <a:pt x="40" y="165"/>
                        </a:lnTo>
                        <a:lnTo>
                          <a:pt x="40" y="165"/>
                        </a:lnTo>
                        <a:lnTo>
                          <a:pt x="40" y="165"/>
                        </a:lnTo>
                        <a:lnTo>
                          <a:pt x="40" y="163"/>
                        </a:lnTo>
                        <a:lnTo>
                          <a:pt x="38" y="163"/>
                        </a:lnTo>
                        <a:lnTo>
                          <a:pt x="38" y="163"/>
                        </a:lnTo>
                        <a:lnTo>
                          <a:pt x="38" y="161"/>
                        </a:lnTo>
                        <a:lnTo>
                          <a:pt x="38" y="161"/>
                        </a:lnTo>
                        <a:lnTo>
                          <a:pt x="38" y="161"/>
                        </a:lnTo>
                        <a:lnTo>
                          <a:pt x="38" y="161"/>
                        </a:lnTo>
                        <a:lnTo>
                          <a:pt x="38" y="161"/>
                        </a:lnTo>
                        <a:lnTo>
                          <a:pt x="36" y="161"/>
                        </a:lnTo>
                        <a:lnTo>
                          <a:pt x="36" y="159"/>
                        </a:lnTo>
                        <a:lnTo>
                          <a:pt x="36" y="159"/>
                        </a:lnTo>
                        <a:lnTo>
                          <a:pt x="36" y="159"/>
                        </a:lnTo>
                        <a:lnTo>
                          <a:pt x="36" y="159"/>
                        </a:lnTo>
                        <a:lnTo>
                          <a:pt x="35" y="159"/>
                        </a:lnTo>
                        <a:lnTo>
                          <a:pt x="35" y="157"/>
                        </a:lnTo>
                        <a:lnTo>
                          <a:pt x="35" y="157"/>
                        </a:lnTo>
                        <a:lnTo>
                          <a:pt x="35" y="157"/>
                        </a:lnTo>
                        <a:lnTo>
                          <a:pt x="33" y="157"/>
                        </a:lnTo>
                        <a:lnTo>
                          <a:pt x="33" y="155"/>
                        </a:lnTo>
                        <a:lnTo>
                          <a:pt x="33" y="155"/>
                        </a:lnTo>
                        <a:lnTo>
                          <a:pt x="33" y="155"/>
                        </a:lnTo>
                        <a:lnTo>
                          <a:pt x="33" y="155"/>
                        </a:lnTo>
                        <a:lnTo>
                          <a:pt x="31" y="155"/>
                        </a:lnTo>
                        <a:lnTo>
                          <a:pt x="31" y="153"/>
                        </a:lnTo>
                        <a:lnTo>
                          <a:pt x="31" y="153"/>
                        </a:lnTo>
                        <a:lnTo>
                          <a:pt x="29" y="153"/>
                        </a:lnTo>
                        <a:lnTo>
                          <a:pt x="29" y="153"/>
                        </a:lnTo>
                        <a:lnTo>
                          <a:pt x="29" y="153"/>
                        </a:lnTo>
                        <a:lnTo>
                          <a:pt x="29" y="153"/>
                        </a:lnTo>
                        <a:lnTo>
                          <a:pt x="27" y="153"/>
                        </a:lnTo>
                        <a:lnTo>
                          <a:pt x="27" y="153"/>
                        </a:lnTo>
                        <a:lnTo>
                          <a:pt x="27" y="153"/>
                        </a:lnTo>
                        <a:lnTo>
                          <a:pt x="25" y="153"/>
                        </a:lnTo>
                        <a:lnTo>
                          <a:pt x="25" y="153"/>
                        </a:lnTo>
                        <a:lnTo>
                          <a:pt x="23" y="153"/>
                        </a:lnTo>
                        <a:lnTo>
                          <a:pt x="23" y="153"/>
                        </a:lnTo>
                        <a:lnTo>
                          <a:pt x="23" y="153"/>
                        </a:lnTo>
                        <a:lnTo>
                          <a:pt x="23" y="153"/>
                        </a:lnTo>
                        <a:lnTo>
                          <a:pt x="21" y="153"/>
                        </a:lnTo>
                        <a:lnTo>
                          <a:pt x="21" y="153"/>
                        </a:lnTo>
                        <a:lnTo>
                          <a:pt x="21" y="153"/>
                        </a:lnTo>
                        <a:lnTo>
                          <a:pt x="19" y="153"/>
                        </a:lnTo>
                        <a:lnTo>
                          <a:pt x="19" y="153"/>
                        </a:lnTo>
                        <a:lnTo>
                          <a:pt x="17" y="153"/>
                        </a:lnTo>
                        <a:lnTo>
                          <a:pt x="17" y="153"/>
                        </a:lnTo>
                        <a:lnTo>
                          <a:pt x="17" y="153"/>
                        </a:lnTo>
                        <a:lnTo>
                          <a:pt x="15" y="153"/>
                        </a:lnTo>
                        <a:lnTo>
                          <a:pt x="15" y="153"/>
                        </a:lnTo>
                        <a:lnTo>
                          <a:pt x="15" y="153"/>
                        </a:lnTo>
                        <a:lnTo>
                          <a:pt x="15" y="153"/>
                        </a:lnTo>
                        <a:lnTo>
                          <a:pt x="14" y="153"/>
                        </a:lnTo>
                        <a:lnTo>
                          <a:pt x="14" y="153"/>
                        </a:lnTo>
                        <a:lnTo>
                          <a:pt x="12" y="153"/>
                        </a:lnTo>
                        <a:lnTo>
                          <a:pt x="12" y="153"/>
                        </a:lnTo>
                        <a:lnTo>
                          <a:pt x="12" y="153"/>
                        </a:lnTo>
                        <a:lnTo>
                          <a:pt x="10" y="153"/>
                        </a:lnTo>
                        <a:lnTo>
                          <a:pt x="10" y="153"/>
                        </a:lnTo>
                        <a:lnTo>
                          <a:pt x="10" y="153"/>
                        </a:lnTo>
                        <a:lnTo>
                          <a:pt x="8" y="153"/>
                        </a:lnTo>
                        <a:lnTo>
                          <a:pt x="8" y="153"/>
                        </a:lnTo>
                        <a:lnTo>
                          <a:pt x="6" y="153"/>
                        </a:lnTo>
                        <a:lnTo>
                          <a:pt x="6" y="153"/>
                        </a:lnTo>
                        <a:lnTo>
                          <a:pt x="6" y="153"/>
                        </a:lnTo>
                        <a:lnTo>
                          <a:pt x="4" y="153"/>
                        </a:lnTo>
                        <a:lnTo>
                          <a:pt x="4" y="153"/>
                        </a:lnTo>
                        <a:lnTo>
                          <a:pt x="4" y="153"/>
                        </a:lnTo>
                        <a:lnTo>
                          <a:pt x="2" y="153"/>
                        </a:lnTo>
                        <a:lnTo>
                          <a:pt x="2" y="153"/>
                        </a:lnTo>
                        <a:lnTo>
                          <a:pt x="2" y="153"/>
                        </a:lnTo>
                        <a:lnTo>
                          <a:pt x="0" y="153"/>
                        </a:lnTo>
                        <a:lnTo>
                          <a:pt x="0" y="153"/>
                        </a:lnTo>
                        <a:lnTo>
                          <a:pt x="0" y="153"/>
                        </a:lnTo>
                        <a:lnTo>
                          <a:pt x="0" y="151"/>
                        </a:lnTo>
                        <a:lnTo>
                          <a:pt x="0" y="151"/>
                        </a:lnTo>
                        <a:lnTo>
                          <a:pt x="0" y="149"/>
                        </a:lnTo>
                        <a:lnTo>
                          <a:pt x="2" y="149"/>
                        </a:lnTo>
                        <a:lnTo>
                          <a:pt x="2" y="149"/>
                        </a:lnTo>
                        <a:lnTo>
                          <a:pt x="2" y="147"/>
                        </a:lnTo>
                        <a:lnTo>
                          <a:pt x="2" y="147"/>
                        </a:lnTo>
                        <a:lnTo>
                          <a:pt x="2" y="147"/>
                        </a:lnTo>
                        <a:lnTo>
                          <a:pt x="2" y="145"/>
                        </a:lnTo>
                        <a:lnTo>
                          <a:pt x="2" y="145"/>
                        </a:lnTo>
                        <a:lnTo>
                          <a:pt x="2" y="145"/>
                        </a:lnTo>
                        <a:lnTo>
                          <a:pt x="2" y="145"/>
                        </a:lnTo>
                        <a:lnTo>
                          <a:pt x="2" y="144"/>
                        </a:lnTo>
                        <a:lnTo>
                          <a:pt x="2" y="144"/>
                        </a:lnTo>
                        <a:lnTo>
                          <a:pt x="2" y="142"/>
                        </a:lnTo>
                        <a:lnTo>
                          <a:pt x="0" y="142"/>
                        </a:lnTo>
                        <a:lnTo>
                          <a:pt x="0" y="142"/>
                        </a:lnTo>
                        <a:lnTo>
                          <a:pt x="0" y="140"/>
                        </a:lnTo>
                        <a:lnTo>
                          <a:pt x="2" y="140"/>
                        </a:lnTo>
                        <a:lnTo>
                          <a:pt x="2" y="140"/>
                        </a:lnTo>
                        <a:lnTo>
                          <a:pt x="2" y="138"/>
                        </a:lnTo>
                        <a:lnTo>
                          <a:pt x="2" y="138"/>
                        </a:lnTo>
                        <a:lnTo>
                          <a:pt x="2" y="138"/>
                        </a:lnTo>
                        <a:lnTo>
                          <a:pt x="2" y="138"/>
                        </a:lnTo>
                        <a:lnTo>
                          <a:pt x="2" y="136"/>
                        </a:lnTo>
                        <a:lnTo>
                          <a:pt x="2" y="136"/>
                        </a:lnTo>
                        <a:lnTo>
                          <a:pt x="2" y="136"/>
                        </a:lnTo>
                        <a:lnTo>
                          <a:pt x="2" y="134"/>
                        </a:lnTo>
                        <a:lnTo>
                          <a:pt x="2" y="134"/>
                        </a:lnTo>
                        <a:lnTo>
                          <a:pt x="2" y="132"/>
                        </a:lnTo>
                        <a:lnTo>
                          <a:pt x="2" y="132"/>
                        </a:lnTo>
                        <a:lnTo>
                          <a:pt x="2" y="132"/>
                        </a:lnTo>
                        <a:lnTo>
                          <a:pt x="2" y="130"/>
                        </a:lnTo>
                        <a:lnTo>
                          <a:pt x="2" y="130"/>
                        </a:lnTo>
                        <a:lnTo>
                          <a:pt x="2" y="130"/>
                        </a:lnTo>
                        <a:lnTo>
                          <a:pt x="2" y="130"/>
                        </a:lnTo>
                        <a:lnTo>
                          <a:pt x="2" y="128"/>
                        </a:lnTo>
                        <a:lnTo>
                          <a:pt x="0" y="128"/>
                        </a:lnTo>
                        <a:lnTo>
                          <a:pt x="0" y="128"/>
                        </a:lnTo>
                        <a:lnTo>
                          <a:pt x="0" y="126"/>
                        </a:lnTo>
                        <a:lnTo>
                          <a:pt x="0" y="126"/>
                        </a:lnTo>
                        <a:lnTo>
                          <a:pt x="0" y="124"/>
                        </a:lnTo>
                        <a:lnTo>
                          <a:pt x="2" y="124"/>
                        </a:lnTo>
                        <a:lnTo>
                          <a:pt x="2" y="124"/>
                        </a:lnTo>
                        <a:lnTo>
                          <a:pt x="0" y="124"/>
                        </a:lnTo>
                        <a:lnTo>
                          <a:pt x="0" y="122"/>
                        </a:lnTo>
                        <a:lnTo>
                          <a:pt x="0" y="122"/>
                        </a:lnTo>
                        <a:lnTo>
                          <a:pt x="0" y="122"/>
                        </a:lnTo>
                        <a:lnTo>
                          <a:pt x="0" y="122"/>
                        </a:lnTo>
                        <a:lnTo>
                          <a:pt x="0" y="122"/>
                        </a:lnTo>
                        <a:lnTo>
                          <a:pt x="0" y="121"/>
                        </a:lnTo>
                        <a:lnTo>
                          <a:pt x="0" y="121"/>
                        </a:lnTo>
                        <a:lnTo>
                          <a:pt x="0" y="119"/>
                        </a:lnTo>
                        <a:lnTo>
                          <a:pt x="0" y="119"/>
                        </a:lnTo>
                        <a:lnTo>
                          <a:pt x="0" y="117"/>
                        </a:lnTo>
                        <a:lnTo>
                          <a:pt x="2" y="117"/>
                        </a:lnTo>
                        <a:lnTo>
                          <a:pt x="2" y="117"/>
                        </a:lnTo>
                        <a:lnTo>
                          <a:pt x="2" y="115"/>
                        </a:lnTo>
                        <a:lnTo>
                          <a:pt x="2" y="115"/>
                        </a:lnTo>
                        <a:lnTo>
                          <a:pt x="0" y="115"/>
                        </a:lnTo>
                        <a:lnTo>
                          <a:pt x="0" y="113"/>
                        </a:lnTo>
                        <a:lnTo>
                          <a:pt x="0" y="113"/>
                        </a:lnTo>
                        <a:lnTo>
                          <a:pt x="0" y="113"/>
                        </a:lnTo>
                        <a:lnTo>
                          <a:pt x="0" y="111"/>
                        </a:lnTo>
                        <a:lnTo>
                          <a:pt x="0" y="111"/>
                        </a:lnTo>
                        <a:lnTo>
                          <a:pt x="2" y="111"/>
                        </a:lnTo>
                        <a:lnTo>
                          <a:pt x="2" y="109"/>
                        </a:lnTo>
                        <a:lnTo>
                          <a:pt x="2" y="109"/>
                        </a:lnTo>
                        <a:lnTo>
                          <a:pt x="2" y="107"/>
                        </a:lnTo>
                        <a:lnTo>
                          <a:pt x="2" y="107"/>
                        </a:lnTo>
                        <a:lnTo>
                          <a:pt x="2" y="105"/>
                        </a:lnTo>
                        <a:lnTo>
                          <a:pt x="2" y="105"/>
                        </a:lnTo>
                        <a:lnTo>
                          <a:pt x="2" y="105"/>
                        </a:lnTo>
                        <a:lnTo>
                          <a:pt x="2" y="103"/>
                        </a:lnTo>
                        <a:lnTo>
                          <a:pt x="2" y="103"/>
                        </a:lnTo>
                        <a:lnTo>
                          <a:pt x="2" y="101"/>
                        </a:lnTo>
                        <a:lnTo>
                          <a:pt x="2" y="101"/>
                        </a:lnTo>
                        <a:lnTo>
                          <a:pt x="2" y="101"/>
                        </a:lnTo>
                        <a:lnTo>
                          <a:pt x="2" y="100"/>
                        </a:lnTo>
                        <a:lnTo>
                          <a:pt x="2" y="100"/>
                        </a:lnTo>
                        <a:lnTo>
                          <a:pt x="2" y="98"/>
                        </a:lnTo>
                        <a:lnTo>
                          <a:pt x="2" y="98"/>
                        </a:lnTo>
                        <a:lnTo>
                          <a:pt x="4" y="98"/>
                        </a:lnTo>
                        <a:lnTo>
                          <a:pt x="4" y="98"/>
                        </a:lnTo>
                        <a:lnTo>
                          <a:pt x="4" y="98"/>
                        </a:lnTo>
                        <a:lnTo>
                          <a:pt x="6" y="98"/>
                        </a:lnTo>
                        <a:lnTo>
                          <a:pt x="6" y="98"/>
                        </a:lnTo>
                        <a:lnTo>
                          <a:pt x="6" y="98"/>
                        </a:lnTo>
                        <a:lnTo>
                          <a:pt x="8" y="98"/>
                        </a:lnTo>
                        <a:lnTo>
                          <a:pt x="8" y="98"/>
                        </a:lnTo>
                        <a:lnTo>
                          <a:pt x="8" y="96"/>
                        </a:lnTo>
                        <a:lnTo>
                          <a:pt x="8" y="96"/>
                        </a:lnTo>
                        <a:lnTo>
                          <a:pt x="8" y="96"/>
                        </a:lnTo>
                        <a:lnTo>
                          <a:pt x="8" y="94"/>
                        </a:lnTo>
                        <a:lnTo>
                          <a:pt x="8" y="94"/>
                        </a:lnTo>
                        <a:lnTo>
                          <a:pt x="10" y="94"/>
                        </a:lnTo>
                        <a:lnTo>
                          <a:pt x="10" y="92"/>
                        </a:lnTo>
                        <a:lnTo>
                          <a:pt x="10" y="92"/>
                        </a:lnTo>
                        <a:lnTo>
                          <a:pt x="8" y="92"/>
                        </a:lnTo>
                        <a:lnTo>
                          <a:pt x="8" y="90"/>
                        </a:lnTo>
                        <a:lnTo>
                          <a:pt x="8" y="90"/>
                        </a:lnTo>
                        <a:lnTo>
                          <a:pt x="10" y="90"/>
                        </a:lnTo>
                        <a:lnTo>
                          <a:pt x="10" y="90"/>
                        </a:lnTo>
                        <a:lnTo>
                          <a:pt x="10" y="90"/>
                        </a:lnTo>
                        <a:lnTo>
                          <a:pt x="10" y="88"/>
                        </a:lnTo>
                        <a:lnTo>
                          <a:pt x="10" y="88"/>
                        </a:lnTo>
                        <a:lnTo>
                          <a:pt x="10" y="88"/>
                        </a:lnTo>
                        <a:lnTo>
                          <a:pt x="10" y="86"/>
                        </a:lnTo>
                        <a:lnTo>
                          <a:pt x="10" y="86"/>
                        </a:lnTo>
                        <a:lnTo>
                          <a:pt x="12" y="86"/>
                        </a:lnTo>
                        <a:lnTo>
                          <a:pt x="12" y="86"/>
                        </a:lnTo>
                        <a:lnTo>
                          <a:pt x="12" y="84"/>
                        </a:lnTo>
                        <a:lnTo>
                          <a:pt x="12" y="84"/>
                        </a:lnTo>
                        <a:lnTo>
                          <a:pt x="12" y="82"/>
                        </a:lnTo>
                        <a:lnTo>
                          <a:pt x="12" y="82"/>
                        </a:lnTo>
                        <a:lnTo>
                          <a:pt x="12" y="82"/>
                        </a:lnTo>
                        <a:lnTo>
                          <a:pt x="14" y="82"/>
                        </a:lnTo>
                        <a:lnTo>
                          <a:pt x="14" y="82"/>
                        </a:lnTo>
                        <a:lnTo>
                          <a:pt x="14" y="82"/>
                        </a:lnTo>
                        <a:lnTo>
                          <a:pt x="15" y="82"/>
                        </a:lnTo>
                        <a:lnTo>
                          <a:pt x="15" y="82"/>
                        </a:lnTo>
                        <a:lnTo>
                          <a:pt x="15" y="80"/>
                        </a:lnTo>
                        <a:lnTo>
                          <a:pt x="15" y="80"/>
                        </a:lnTo>
                        <a:lnTo>
                          <a:pt x="15" y="80"/>
                        </a:lnTo>
                        <a:lnTo>
                          <a:pt x="17" y="80"/>
                        </a:lnTo>
                        <a:lnTo>
                          <a:pt x="17" y="78"/>
                        </a:lnTo>
                        <a:lnTo>
                          <a:pt x="17" y="78"/>
                        </a:lnTo>
                        <a:lnTo>
                          <a:pt x="17" y="77"/>
                        </a:lnTo>
                        <a:lnTo>
                          <a:pt x="17" y="77"/>
                        </a:lnTo>
                        <a:lnTo>
                          <a:pt x="17" y="77"/>
                        </a:lnTo>
                        <a:lnTo>
                          <a:pt x="17" y="75"/>
                        </a:lnTo>
                        <a:lnTo>
                          <a:pt x="17" y="75"/>
                        </a:lnTo>
                        <a:lnTo>
                          <a:pt x="17" y="75"/>
                        </a:lnTo>
                        <a:lnTo>
                          <a:pt x="17" y="75"/>
                        </a:lnTo>
                        <a:lnTo>
                          <a:pt x="15" y="75"/>
                        </a:lnTo>
                        <a:lnTo>
                          <a:pt x="15" y="73"/>
                        </a:lnTo>
                        <a:lnTo>
                          <a:pt x="15" y="73"/>
                        </a:lnTo>
                        <a:lnTo>
                          <a:pt x="17" y="73"/>
                        </a:lnTo>
                        <a:lnTo>
                          <a:pt x="17" y="71"/>
                        </a:lnTo>
                        <a:lnTo>
                          <a:pt x="17" y="71"/>
                        </a:lnTo>
                        <a:lnTo>
                          <a:pt x="17" y="71"/>
                        </a:lnTo>
                        <a:lnTo>
                          <a:pt x="17" y="69"/>
                        </a:lnTo>
                        <a:lnTo>
                          <a:pt x="17" y="69"/>
                        </a:lnTo>
                        <a:lnTo>
                          <a:pt x="17" y="71"/>
                        </a:lnTo>
                        <a:lnTo>
                          <a:pt x="19" y="71"/>
                        </a:lnTo>
                        <a:lnTo>
                          <a:pt x="19" y="71"/>
                        </a:lnTo>
                        <a:lnTo>
                          <a:pt x="19" y="69"/>
                        </a:lnTo>
                        <a:lnTo>
                          <a:pt x="19" y="69"/>
                        </a:lnTo>
                        <a:lnTo>
                          <a:pt x="21" y="69"/>
                        </a:lnTo>
                        <a:lnTo>
                          <a:pt x="21" y="67"/>
                        </a:lnTo>
                        <a:lnTo>
                          <a:pt x="21" y="67"/>
                        </a:lnTo>
                        <a:lnTo>
                          <a:pt x="21" y="65"/>
                        </a:lnTo>
                        <a:lnTo>
                          <a:pt x="21" y="65"/>
                        </a:lnTo>
                        <a:lnTo>
                          <a:pt x="21" y="65"/>
                        </a:lnTo>
                        <a:lnTo>
                          <a:pt x="19" y="65"/>
                        </a:lnTo>
                        <a:lnTo>
                          <a:pt x="19" y="63"/>
                        </a:lnTo>
                        <a:lnTo>
                          <a:pt x="19" y="63"/>
                        </a:lnTo>
                        <a:lnTo>
                          <a:pt x="19" y="63"/>
                        </a:lnTo>
                        <a:lnTo>
                          <a:pt x="19" y="61"/>
                        </a:lnTo>
                        <a:lnTo>
                          <a:pt x="19" y="61"/>
                        </a:lnTo>
                        <a:lnTo>
                          <a:pt x="19" y="59"/>
                        </a:lnTo>
                        <a:lnTo>
                          <a:pt x="19" y="59"/>
                        </a:lnTo>
                        <a:lnTo>
                          <a:pt x="19" y="57"/>
                        </a:lnTo>
                        <a:lnTo>
                          <a:pt x="19" y="57"/>
                        </a:lnTo>
                        <a:lnTo>
                          <a:pt x="17" y="57"/>
                        </a:lnTo>
                        <a:lnTo>
                          <a:pt x="17" y="57"/>
                        </a:lnTo>
                        <a:lnTo>
                          <a:pt x="17" y="55"/>
                        </a:lnTo>
                        <a:lnTo>
                          <a:pt x="17" y="55"/>
                        </a:lnTo>
                        <a:lnTo>
                          <a:pt x="17" y="55"/>
                        </a:lnTo>
                        <a:lnTo>
                          <a:pt x="17" y="55"/>
                        </a:lnTo>
                        <a:lnTo>
                          <a:pt x="17" y="54"/>
                        </a:lnTo>
                        <a:lnTo>
                          <a:pt x="15" y="54"/>
                        </a:lnTo>
                        <a:lnTo>
                          <a:pt x="15" y="54"/>
                        </a:lnTo>
                        <a:lnTo>
                          <a:pt x="15" y="54"/>
                        </a:lnTo>
                        <a:lnTo>
                          <a:pt x="15" y="52"/>
                        </a:lnTo>
                        <a:lnTo>
                          <a:pt x="15" y="52"/>
                        </a:lnTo>
                        <a:lnTo>
                          <a:pt x="15" y="52"/>
                        </a:lnTo>
                        <a:lnTo>
                          <a:pt x="15" y="50"/>
                        </a:lnTo>
                        <a:lnTo>
                          <a:pt x="15" y="50"/>
                        </a:lnTo>
                        <a:lnTo>
                          <a:pt x="15" y="50"/>
                        </a:lnTo>
                        <a:lnTo>
                          <a:pt x="15" y="50"/>
                        </a:lnTo>
                        <a:lnTo>
                          <a:pt x="15" y="48"/>
                        </a:lnTo>
                        <a:lnTo>
                          <a:pt x="15" y="48"/>
                        </a:lnTo>
                        <a:lnTo>
                          <a:pt x="15" y="46"/>
                        </a:lnTo>
                        <a:lnTo>
                          <a:pt x="15" y="46"/>
                        </a:lnTo>
                        <a:lnTo>
                          <a:pt x="15" y="46"/>
                        </a:lnTo>
                        <a:lnTo>
                          <a:pt x="15" y="44"/>
                        </a:lnTo>
                        <a:lnTo>
                          <a:pt x="15" y="44"/>
                        </a:lnTo>
                        <a:lnTo>
                          <a:pt x="17" y="44"/>
                        </a:lnTo>
                        <a:lnTo>
                          <a:pt x="17" y="42"/>
                        </a:lnTo>
                        <a:lnTo>
                          <a:pt x="17" y="42"/>
                        </a:lnTo>
                        <a:lnTo>
                          <a:pt x="17" y="42"/>
                        </a:lnTo>
                        <a:lnTo>
                          <a:pt x="17" y="42"/>
                        </a:lnTo>
                        <a:lnTo>
                          <a:pt x="17" y="42"/>
                        </a:lnTo>
                        <a:lnTo>
                          <a:pt x="17" y="40"/>
                        </a:lnTo>
                        <a:lnTo>
                          <a:pt x="17" y="40"/>
                        </a:lnTo>
                        <a:lnTo>
                          <a:pt x="17" y="38"/>
                        </a:lnTo>
                        <a:lnTo>
                          <a:pt x="17" y="38"/>
                        </a:lnTo>
                        <a:lnTo>
                          <a:pt x="17" y="38"/>
                        </a:lnTo>
                        <a:lnTo>
                          <a:pt x="17" y="36"/>
                        </a:lnTo>
                        <a:lnTo>
                          <a:pt x="17" y="36"/>
                        </a:lnTo>
                        <a:lnTo>
                          <a:pt x="17" y="36"/>
                        </a:lnTo>
                        <a:lnTo>
                          <a:pt x="17" y="34"/>
                        </a:lnTo>
                        <a:lnTo>
                          <a:pt x="17" y="34"/>
                        </a:lnTo>
                        <a:lnTo>
                          <a:pt x="17" y="34"/>
                        </a:lnTo>
                        <a:lnTo>
                          <a:pt x="17" y="32"/>
                        </a:lnTo>
                        <a:lnTo>
                          <a:pt x="17" y="32"/>
                        </a:lnTo>
                        <a:lnTo>
                          <a:pt x="17" y="32"/>
                        </a:lnTo>
                        <a:lnTo>
                          <a:pt x="17" y="31"/>
                        </a:lnTo>
                        <a:lnTo>
                          <a:pt x="17" y="31"/>
                        </a:lnTo>
                        <a:lnTo>
                          <a:pt x="17" y="29"/>
                        </a:lnTo>
                        <a:lnTo>
                          <a:pt x="17" y="29"/>
                        </a:lnTo>
                        <a:lnTo>
                          <a:pt x="17" y="29"/>
                        </a:lnTo>
                        <a:lnTo>
                          <a:pt x="17" y="27"/>
                        </a:lnTo>
                        <a:lnTo>
                          <a:pt x="17" y="27"/>
                        </a:lnTo>
                        <a:lnTo>
                          <a:pt x="17" y="27"/>
                        </a:lnTo>
                        <a:lnTo>
                          <a:pt x="17" y="27"/>
                        </a:lnTo>
                        <a:lnTo>
                          <a:pt x="17" y="27"/>
                        </a:lnTo>
                        <a:lnTo>
                          <a:pt x="19" y="27"/>
                        </a:lnTo>
                        <a:lnTo>
                          <a:pt x="19" y="25"/>
                        </a:lnTo>
                        <a:lnTo>
                          <a:pt x="19" y="25"/>
                        </a:lnTo>
                        <a:lnTo>
                          <a:pt x="19" y="25"/>
                        </a:lnTo>
                        <a:lnTo>
                          <a:pt x="21" y="25"/>
                        </a:lnTo>
                        <a:lnTo>
                          <a:pt x="21" y="23"/>
                        </a:lnTo>
                        <a:lnTo>
                          <a:pt x="21" y="23"/>
                        </a:lnTo>
                        <a:lnTo>
                          <a:pt x="21" y="23"/>
                        </a:lnTo>
                        <a:lnTo>
                          <a:pt x="21" y="23"/>
                        </a:lnTo>
                        <a:lnTo>
                          <a:pt x="23" y="23"/>
                        </a:lnTo>
                        <a:lnTo>
                          <a:pt x="23" y="21"/>
                        </a:lnTo>
                        <a:lnTo>
                          <a:pt x="23" y="21"/>
                        </a:lnTo>
                        <a:lnTo>
                          <a:pt x="23" y="21"/>
                        </a:lnTo>
                        <a:lnTo>
                          <a:pt x="23" y="19"/>
                        </a:lnTo>
                        <a:lnTo>
                          <a:pt x="23" y="19"/>
                        </a:lnTo>
                        <a:lnTo>
                          <a:pt x="23" y="19"/>
                        </a:lnTo>
                        <a:lnTo>
                          <a:pt x="23" y="17"/>
                        </a:lnTo>
                        <a:lnTo>
                          <a:pt x="25" y="17"/>
                        </a:lnTo>
                        <a:lnTo>
                          <a:pt x="25" y="17"/>
                        </a:lnTo>
                        <a:lnTo>
                          <a:pt x="25" y="17"/>
                        </a:lnTo>
                        <a:lnTo>
                          <a:pt x="25" y="17"/>
                        </a:lnTo>
                        <a:lnTo>
                          <a:pt x="25" y="15"/>
                        </a:lnTo>
                        <a:lnTo>
                          <a:pt x="25" y="15"/>
                        </a:lnTo>
                        <a:lnTo>
                          <a:pt x="25" y="13"/>
                        </a:lnTo>
                        <a:lnTo>
                          <a:pt x="25" y="13"/>
                        </a:lnTo>
                        <a:lnTo>
                          <a:pt x="25" y="11"/>
                        </a:lnTo>
                        <a:lnTo>
                          <a:pt x="25" y="11"/>
                        </a:lnTo>
                        <a:lnTo>
                          <a:pt x="25" y="9"/>
                        </a:lnTo>
                        <a:lnTo>
                          <a:pt x="25" y="9"/>
                        </a:lnTo>
                        <a:lnTo>
                          <a:pt x="25" y="9"/>
                        </a:lnTo>
                        <a:lnTo>
                          <a:pt x="25" y="8"/>
                        </a:lnTo>
                        <a:lnTo>
                          <a:pt x="27" y="8"/>
                        </a:lnTo>
                        <a:lnTo>
                          <a:pt x="27" y="8"/>
                        </a:lnTo>
                        <a:lnTo>
                          <a:pt x="27" y="8"/>
                        </a:lnTo>
                        <a:lnTo>
                          <a:pt x="27" y="8"/>
                        </a:lnTo>
                        <a:lnTo>
                          <a:pt x="27" y="6"/>
                        </a:lnTo>
                        <a:lnTo>
                          <a:pt x="29" y="6"/>
                        </a:lnTo>
                        <a:lnTo>
                          <a:pt x="29" y="6"/>
                        </a:lnTo>
                        <a:lnTo>
                          <a:pt x="29" y="6"/>
                        </a:lnTo>
                        <a:lnTo>
                          <a:pt x="29" y="4"/>
                        </a:lnTo>
                        <a:lnTo>
                          <a:pt x="29" y="4"/>
                        </a:lnTo>
                        <a:lnTo>
                          <a:pt x="31" y="4"/>
                        </a:lnTo>
                        <a:lnTo>
                          <a:pt x="31" y="4"/>
                        </a:lnTo>
                        <a:lnTo>
                          <a:pt x="31" y="4"/>
                        </a:lnTo>
                        <a:lnTo>
                          <a:pt x="31" y="2"/>
                        </a:lnTo>
                        <a:lnTo>
                          <a:pt x="33" y="2"/>
                        </a:lnTo>
                        <a:lnTo>
                          <a:pt x="33" y="2"/>
                        </a:lnTo>
                        <a:lnTo>
                          <a:pt x="33" y="2"/>
                        </a:lnTo>
                        <a:lnTo>
                          <a:pt x="33" y="2"/>
                        </a:lnTo>
                        <a:lnTo>
                          <a:pt x="35" y="2"/>
                        </a:lnTo>
                        <a:lnTo>
                          <a:pt x="35" y="2"/>
                        </a:lnTo>
                        <a:lnTo>
                          <a:pt x="36" y="2"/>
                        </a:lnTo>
                        <a:lnTo>
                          <a:pt x="36" y="2"/>
                        </a:lnTo>
                        <a:lnTo>
                          <a:pt x="36" y="2"/>
                        </a:lnTo>
                        <a:lnTo>
                          <a:pt x="36" y="2"/>
                        </a:lnTo>
                        <a:lnTo>
                          <a:pt x="38" y="2"/>
                        </a:lnTo>
                        <a:lnTo>
                          <a:pt x="38" y="2"/>
                        </a:lnTo>
                        <a:lnTo>
                          <a:pt x="38" y="2"/>
                        </a:lnTo>
                        <a:lnTo>
                          <a:pt x="38" y="2"/>
                        </a:lnTo>
                        <a:lnTo>
                          <a:pt x="40" y="2"/>
                        </a:lnTo>
                        <a:lnTo>
                          <a:pt x="40" y="2"/>
                        </a:lnTo>
                        <a:lnTo>
                          <a:pt x="42" y="2"/>
                        </a:lnTo>
                        <a:lnTo>
                          <a:pt x="42" y="2"/>
                        </a:lnTo>
                        <a:lnTo>
                          <a:pt x="42" y="2"/>
                        </a:lnTo>
                        <a:lnTo>
                          <a:pt x="44" y="2"/>
                        </a:lnTo>
                        <a:lnTo>
                          <a:pt x="44" y="2"/>
                        </a:lnTo>
                        <a:lnTo>
                          <a:pt x="44" y="2"/>
                        </a:lnTo>
                        <a:lnTo>
                          <a:pt x="46" y="2"/>
                        </a:lnTo>
                        <a:lnTo>
                          <a:pt x="46" y="2"/>
                        </a:lnTo>
                        <a:lnTo>
                          <a:pt x="46" y="2"/>
                        </a:lnTo>
                        <a:lnTo>
                          <a:pt x="46" y="0"/>
                        </a:lnTo>
                        <a:lnTo>
                          <a:pt x="48" y="0"/>
                        </a:lnTo>
                        <a:lnTo>
                          <a:pt x="48" y="0"/>
                        </a:lnTo>
                        <a:lnTo>
                          <a:pt x="48" y="0"/>
                        </a:lnTo>
                        <a:lnTo>
                          <a:pt x="48" y="0"/>
                        </a:lnTo>
                        <a:lnTo>
                          <a:pt x="50" y="0"/>
                        </a:lnTo>
                        <a:lnTo>
                          <a:pt x="50" y="0"/>
                        </a:lnTo>
                        <a:lnTo>
                          <a:pt x="50" y="0"/>
                        </a:lnTo>
                        <a:lnTo>
                          <a:pt x="52" y="0"/>
                        </a:lnTo>
                        <a:lnTo>
                          <a:pt x="52" y="0"/>
                        </a:lnTo>
                        <a:lnTo>
                          <a:pt x="52" y="0"/>
                        </a:lnTo>
                        <a:lnTo>
                          <a:pt x="54" y="0"/>
                        </a:lnTo>
                        <a:lnTo>
                          <a:pt x="54" y="2"/>
                        </a:lnTo>
                        <a:lnTo>
                          <a:pt x="54" y="2"/>
                        </a:lnTo>
                        <a:lnTo>
                          <a:pt x="54" y="2"/>
                        </a:lnTo>
                        <a:lnTo>
                          <a:pt x="56" y="2"/>
                        </a:lnTo>
                        <a:lnTo>
                          <a:pt x="56" y="2"/>
                        </a:lnTo>
                        <a:lnTo>
                          <a:pt x="56" y="2"/>
                        </a:lnTo>
                        <a:lnTo>
                          <a:pt x="56" y="2"/>
                        </a:lnTo>
                        <a:lnTo>
                          <a:pt x="58" y="2"/>
                        </a:lnTo>
                        <a:lnTo>
                          <a:pt x="58" y="2"/>
                        </a:lnTo>
                        <a:lnTo>
                          <a:pt x="58" y="2"/>
                        </a:lnTo>
                        <a:lnTo>
                          <a:pt x="59" y="2"/>
                        </a:lnTo>
                        <a:lnTo>
                          <a:pt x="59" y="2"/>
                        </a:lnTo>
                        <a:lnTo>
                          <a:pt x="59" y="4"/>
                        </a:lnTo>
                        <a:lnTo>
                          <a:pt x="59" y="4"/>
                        </a:lnTo>
                        <a:lnTo>
                          <a:pt x="61" y="4"/>
                        </a:lnTo>
                        <a:lnTo>
                          <a:pt x="61" y="4"/>
                        </a:lnTo>
                        <a:lnTo>
                          <a:pt x="63" y="4"/>
                        </a:lnTo>
                        <a:lnTo>
                          <a:pt x="63" y="4"/>
                        </a:lnTo>
                        <a:lnTo>
                          <a:pt x="63" y="4"/>
                        </a:lnTo>
                        <a:lnTo>
                          <a:pt x="63" y="4"/>
                        </a:lnTo>
                        <a:lnTo>
                          <a:pt x="65" y="4"/>
                        </a:lnTo>
                        <a:lnTo>
                          <a:pt x="65" y="4"/>
                        </a:lnTo>
                        <a:lnTo>
                          <a:pt x="65" y="6"/>
                        </a:lnTo>
                        <a:lnTo>
                          <a:pt x="65" y="6"/>
                        </a:lnTo>
                        <a:lnTo>
                          <a:pt x="65" y="6"/>
                        </a:lnTo>
                        <a:lnTo>
                          <a:pt x="67" y="6"/>
                        </a:lnTo>
                        <a:lnTo>
                          <a:pt x="67" y="8"/>
                        </a:lnTo>
                        <a:lnTo>
                          <a:pt x="67" y="8"/>
                        </a:lnTo>
                        <a:lnTo>
                          <a:pt x="67" y="8"/>
                        </a:lnTo>
                        <a:lnTo>
                          <a:pt x="69" y="8"/>
                        </a:lnTo>
                        <a:lnTo>
                          <a:pt x="69" y="9"/>
                        </a:lnTo>
                        <a:lnTo>
                          <a:pt x="69" y="9"/>
                        </a:lnTo>
                        <a:lnTo>
                          <a:pt x="69" y="9"/>
                        </a:lnTo>
                        <a:lnTo>
                          <a:pt x="69" y="9"/>
                        </a:lnTo>
                        <a:lnTo>
                          <a:pt x="69" y="9"/>
                        </a:lnTo>
                        <a:lnTo>
                          <a:pt x="71" y="9"/>
                        </a:lnTo>
                        <a:lnTo>
                          <a:pt x="71" y="11"/>
                        </a:lnTo>
                        <a:lnTo>
                          <a:pt x="71" y="11"/>
                        </a:lnTo>
                        <a:lnTo>
                          <a:pt x="71" y="11"/>
                        </a:lnTo>
                        <a:lnTo>
                          <a:pt x="71" y="13"/>
                        </a:lnTo>
                        <a:lnTo>
                          <a:pt x="71" y="13"/>
                        </a:lnTo>
                        <a:lnTo>
                          <a:pt x="71" y="13"/>
                        </a:lnTo>
                        <a:lnTo>
                          <a:pt x="71" y="15"/>
                        </a:lnTo>
                        <a:lnTo>
                          <a:pt x="73" y="15"/>
                        </a:lnTo>
                        <a:lnTo>
                          <a:pt x="73" y="15"/>
                        </a:lnTo>
                        <a:lnTo>
                          <a:pt x="73" y="15"/>
                        </a:lnTo>
                        <a:lnTo>
                          <a:pt x="73" y="17"/>
                        </a:lnTo>
                        <a:lnTo>
                          <a:pt x="75" y="17"/>
                        </a:lnTo>
                        <a:lnTo>
                          <a:pt x="75" y="17"/>
                        </a:lnTo>
                        <a:lnTo>
                          <a:pt x="75" y="17"/>
                        </a:lnTo>
                        <a:lnTo>
                          <a:pt x="75" y="17"/>
                        </a:lnTo>
                        <a:lnTo>
                          <a:pt x="77" y="17"/>
                        </a:lnTo>
                        <a:lnTo>
                          <a:pt x="77" y="17"/>
                        </a:lnTo>
                        <a:lnTo>
                          <a:pt x="77" y="17"/>
                        </a:lnTo>
                        <a:lnTo>
                          <a:pt x="77" y="17"/>
                        </a:lnTo>
                        <a:lnTo>
                          <a:pt x="79" y="17"/>
                        </a:lnTo>
                        <a:lnTo>
                          <a:pt x="79" y="15"/>
                        </a:lnTo>
                        <a:lnTo>
                          <a:pt x="79" y="15"/>
                        </a:lnTo>
                        <a:lnTo>
                          <a:pt x="79" y="15"/>
                        </a:lnTo>
                        <a:lnTo>
                          <a:pt x="80" y="15"/>
                        </a:lnTo>
                        <a:lnTo>
                          <a:pt x="80" y="15"/>
                        </a:lnTo>
                        <a:lnTo>
                          <a:pt x="80" y="15"/>
                        </a:lnTo>
                        <a:lnTo>
                          <a:pt x="80" y="15"/>
                        </a:lnTo>
                        <a:lnTo>
                          <a:pt x="82" y="15"/>
                        </a:lnTo>
                        <a:lnTo>
                          <a:pt x="82" y="15"/>
                        </a:lnTo>
                        <a:lnTo>
                          <a:pt x="82" y="15"/>
                        </a:lnTo>
                        <a:lnTo>
                          <a:pt x="82" y="15"/>
                        </a:lnTo>
                        <a:lnTo>
                          <a:pt x="84" y="15"/>
                        </a:lnTo>
                        <a:lnTo>
                          <a:pt x="84" y="13"/>
                        </a:lnTo>
                        <a:lnTo>
                          <a:pt x="84" y="13"/>
                        </a:lnTo>
                        <a:lnTo>
                          <a:pt x="84" y="13"/>
                        </a:lnTo>
                        <a:lnTo>
                          <a:pt x="86" y="13"/>
                        </a:lnTo>
                        <a:lnTo>
                          <a:pt x="86" y="13"/>
                        </a:lnTo>
                        <a:lnTo>
                          <a:pt x="86" y="11"/>
                        </a:lnTo>
                        <a:lnTo>
                          <a:pt x="86" y="11"/>
                        </a:lnTo>
                        <a:lnTo>
                          <a:pt x="88" y="11"/>
                        </a:lnTo>
                        <a:lnTo>
                          <a:pt x="88" y="11"/>
                        </a:lnTo>
                        <a:lnTo>
                          <a:pt x="88" y="11"/>
                        </a:lnTo>
                        <a:lnTo>
                          <a:pt x="88" y="9"/>
                        </a:lnTo>
                        <a:lnTo>
                          <a:pt x="90" y="9"/>
                        </a:lnTo>
                        <a:lnTo>
                          <a:pt x="90" y="9"/>
                        </a:lnTo>
                        <a:lnTo>
                          <a:pt x="90" y="9"/>
                        </a:lnTo>
                        <a:lnTo>
                          <a:pt x="92" y="9"/>
                        </a:lnTo>
                        <a:lnTo>
                          <a:pt x="92" y="9"/>
                        </a:lnTo>
                        <a:lnTo>
                          <a:pt x="92" y="9"/>
                        </a:lnTo>
                        <a:lnTo>
                          <a:pt x="92" y="11"/>
                        </a:lnTo>
                        <a:lnTo>
                          <a:pt x="94" y="11"/>
                        </a:lnTo>
                        <a:lnTo>
                          <a:pt x="94" y="11"/>
                        </a:lnTo>
                        <a:lnTo>
                          <a:pt x="96" y="11"/>
                        </a:lnTo>
                        <a:lnTo>
                          <a:pt x="96" y="11"/>
                        </a:lnTo>
                        <a:lnTo>
                          <a:pt x="96" y="11"/>
                        </a:lnTo>
                        <a:lnTo>
                          <a:pt x="96" y="11"/>
                        </a:lnTo>
                        <a:lnTo>
                          <a:pt x="96" y="13"/>
                        </a:lnTo>
                        <a:lnTo>
                          <a:pt x="98" y="13"/>
                        </a:lnTo>
                        <a:lnTo>
                          <a:pt x="98" y="13"/>
                        </a:lnTo>
                        <a:lnTo>
                          <a:pt x="98" y="13"/>
                        </a:lnTo>
                        <a:lnTo>
                          <a:pt x="98" y="13"/>
                        </a:lnTo>
                        <a:lnTo>
                          <a:pt x="98" y="15"/>
                        </a:lnTo>
                        <a:lnTo>
                          <a:pt x="100" y="15"/>
                        </a:lnTo>
                        <a:lnTo>
                          <a:pt x="100" y="15"/>
                        </a:lnTo>
                        <a:lnTo>
                          <a:pt x="100" y="15"/>
                        </a:lnTo>
                        <a:lnTo>
                          <a:pt x="100" y="17"/>
                        </a:lnTo>
                        <a:lnTo>
                          <a:pt x="102" y="17"/>
                        </a:lnTo>
                        <a:lnTo>
                          <a:pt x="102" y="15"/>
                        </a:lnTo>
                        <a:lnTo>
                          <a:pt x="102" y="15"/>
                        </a:lnTo>
                        <a:lnTo>
                          <a:pt x="102" y="17"/>
                        </a:lnTo>
                        <a:lnTo>
                          <a:pt x="102" y="17"/>
                        </a:lnTo>
                        <a:lnTo>
                          <a:pt x="103" y="17"/>
                        </a:lnTo>
                        <a:lnTo>
                          <a:pt x="103" y="17"/>
                        </a:lnTo>
                        <a:lnTo>
                          <a:pt x="103" y="17"/>
                        </a:lnTo>
                        <a:lnTo>
                          <a:pt x="103" y="17"/>
                        </a:lnTo>
                        <a:lnTo>
                          <a:pt x="103" y="17"/>
                        </a:lnTo>
                        <a:lnTo>
                          <a:pt x="103" y="19"/>
                        </a:lnTo>
                        <a:lnTo>
                          <a:pt x="105" y="19"/>
                        </a:lnTo>
                        <a:lnTo>
                          <a:pt x="105" y="19"/>
                        </a:lnTo>
                        <a:lnTo>
                          <a:pt x="107" y="19"/>
                        </a:lnTo>
                        <a:lnTo>
                          <a:pt x="107" y="19"/>
                        </a:lnTo>
                        <a:lnTo>
                          <a:pt x="107" y="19"/>
                        </a:lnTo>
                        <a:lnTo>
                          <a:pt x="107" y="19"/>
                        </a:lnTo>
                        <a:lnTo>
                          <a:pt x="109" y="19"/>
                        </a:lnTo>
                        <a:lnTo>
                          <a:pt x="109" y="21"/>
                        </a:lnTo>
                        <a:lnTo>
                          <a:pt x="109" y="21"/>
                        </a:lnTo>
                        <a:lnTo>
                          <a:pt x="109" y="21"/>
                        </a:lnTo>
                        <a:lnTo>
                          <a:pt x="111" y="21"/>
                        </a:lnTo>
                        <a:lnTo>
                          <a:pt x="111" y="21"/>
                        </a:lnTo>
                        <a:lnTo>
                          <a:pt x="113" y="21"/>
                        </a:lnTo>
                        <a:lnTo>
                          <a:pt x="113" y="21"/>
                        </a:lnTo>
                        <a:lnTo>
                          <a:pt x="113" y="21"/>
                        </a:lnTo>
                        <a:lnTo>
                          <a:pt x="115" y="21"/>
                        </a:lnTo>
                        <a:lnTo>
                          <a:pt x="115" y="21"/>
                        </a:lnTo>
                        <a:lnTo>
                          <a:pt x="115" y="21"/>
                        </a:lnTo>
                        <a:lnTo>
                          <a:pt x="115" y="21"/>
                        </a:lnTo>
                        <a:lnTo>
                          <a:pt x="115" y="21"/>
                        </a:lnTo>
                        <a:lnTo>
                          <a:pt x="117" y="21"/>
                        </a:lnTo>
                        <a:lnTo>
                          <a:pt x="117" y="21"/>
                        </a:lnTo>
                        <a:lnTo>
                          <a:pt x="119" y="21"/>
                        </a:lnTo>
                        <a:lnTo>
                          <a:pt x="119" y="21"/>
                        </a:lnTo>
                        <a:lnTo>
                          <a:pt x="119" y="21"/>
                        </a:lnTo>
                        <a:lnTo>
                          <a:pt x="119" y="21"/>
                        </a:lnTo>
                        <a:lnTo>
                          <a:pt x="121" y="21"/>
                        </a:lnTo>
                        <a:lnTo>
                          <a:pt x="121" y="21"/>
                        </a:lnTo>
                        <a:lnTo>
                          <a:pt x="123" y="21"/>
                        </a:lnTo>
                        <a:lnTo>
                          <a:pt x="123" y="21"/>
                        </a:lnTo>
                        <a:lnTo>
                          <a:pt x="123" y="21"/>
                        </a:lnTo>
                        <a:lnTo>
                          <a:pt x="123" y="19"/>
                        </a:lnTo>
                        <a:lnTo>
                          <a:pt x="123" y="19"/>
                        </a:lnTo>
                        <a:lnTo>
                          <a:pt x="123" y="19"/>
                        </a:lnTo>
                        <a:lnTo>
                          <a:pt x="124" y="19"/>
                        </a:lnTo>
                        <a:lnTo>
                          <a:pt x="124" y="17"/>
                        </a:lnTo>
                        <a:lnTo>
                          <a:pt x="124" y="17"/>
                        </a:lnTo>
                        <a:lnTo>
                          <a:pt x="124" y="17"/>
                        </a:lnTo>
                        <a:lnTo>
                          <a:pt x="124" y="17"/>
                        </a:lnTo>
                        <a:lnTo>
                          <a:pt x="124" y="17"/>
                        </a:lnTo>
                        <a:lnTo>
                          <a:pt x="126" y="17"/>
                        </a:lnTo>
                        <a:lnTo>
                          <a:pt x="126" y="15"/>
                        </a:lnTo>
                        <a:lnTo>
                          <a:pt x="126" y="15"/>
                        </a:lnTo>
                        <a:lnTo>
                          <a:pt x="126" y="15"/>
                        </a:lnTo>
                        <a:lnTo>
                          <a:pt x="128" y="15"/>
                        </a:lnTo>
                        <a:lnTo>
                          <a:pt x="128" y="13"/>
                        </a:lnTo>
                        <a:lnTo>
                          <a:pt x="128" y="13"/>
                        </a:lnTo>
                        <a:lnTo>
                          <a:pt x="128" y="13"/>
                        </a:lnTo>
                        <a:lnTo>
                          <a:pt x="128" y="13"/>
                        </a:lnTo>
                        <a:lnTo>
                          <a:pt x="130" y="13"/>
                        </a:lnTo>
                        <a:lnTo>
                          <a:pt x="130" y="11"/>
                        </a:lnTo>
                        <a:lnTo>
                          <a:pt x="130" y="11"/>
                        </a:lnTo>
                        <a:lnTo>
                          <a:pt x="130" y="11"/>
                        </a:lnTo>
                        <a:lnTo>
                          <a:pt x="132" y="11"/>
                        </a:lnTo>
                        <a:lnTo>
                          <a:pt x="132" y="11"/>
                        </a:lnTo>
                        <a:lnTo>
                          <a:pt x="132" y="11"/>
                        </a:lnTo>
                        <a:lnTo>
                          <a:pt x="134" y="11"/>
                        </a:lnTo>
                        <a:lnTo>
                          <a:pt x="134" y="11"/>
                        </a:lnTo>
                        <a:lnTo>
                          <a:pt x="134" y="11"/>
                        </a:lnTo>
                        <a:lnTo>
                          <a:pt x="136" y="11"/>
                        </a:lnTo>
                        <a:lnTo>
                          <a:pt x="136" y="11"/>
                        </a:lnTo>
                        <a:lnTo>
                          <a:pt x="136" y="11"/>
                        </a:lnTo>
                        <a:lnTo>
                          <a:pt x="136" y="9"/>
                        </a:lnTo>
                        <a:lnTo>
                          <a:pt x="138" y="9"/>
                        </a:lnTo>
                        <a:lnTo>
                          <a:pt x="138" y="9"/>
                        </a:lnTo>
                        <a:lnTo>
                          <a:pt x="140" y="9"/>
                        </a:lnTo>
                        <a:lnTo>
                          <a:pt x="140" y="9"/>
                        </a:lnTo>
                        <a:lnTo>
                          <a:pt x="140" y="9"/>
                        </a:lnTo>
                        <a:lnTo>
                          <a:pt x="140" y="9"/>
                        </a:lnTo>
                        <a:lnTo>
                          <a:pt x="142" y="9"/>
                        </a:lnTo>
                        <a:lnTo>
                          <a:pt x="142" y="9"/>
                        </a:lnTo>
                        <a:lnTo>
                          <a:pt x="142" y="9"/>
                        </a:lnTo>
                        <a:lnTo>
                          <a:pt x="144" y="9"/>
                        </a:lnTo>
                        <a:lnTo>
                          <a:pt x="144" y="9"/>
                        </a:lnTo>
                        <a:lnTo>
                          <a:pt x="146" y="9"/>
                        </a:lnTo>
                        <a:lnTo>
                          <a:pt x="146" y="9"/>
                        </a:lnTo>
                        <a:lnTo>
                          <a:pt x="146" y="9"/>
                        </a:lnTo>
                        <a:lnTo>
                          <a:pt x="147" y="9"/>
                        </a:lnTo>
                        <a:lnTo>
                          <a:pt x="147" y="9"/>
                        </a:lnTo>
                        <a:lnTo>
                          <a:pt x="149" y="9"/>
                        </a:lnTo>
                        <a:lnTo>
                          <a:pt x="149" y="9"/>
                        </a:lnTo>
                        <a:lnTo>
                          <a:pt x="149" y="9"/>
                        </a:lnTo>
                        <a:lnTo>
                          <a:pt x="151" y="9"/>
                        </a:lnTo>
                        <a:lnTo>
                          <a:pt x="151" y="9"/>
                        </a:lnTo>
                        <a:lnTo>
                          <a:pt x="151" y="9"/>
                        </a:lnTo>
                        <a:lnTo>
                          <a:pt x="153" y="9"/>
                        </a:lnTo>
                        <a:lnTo>
                          <a:pt x="153" y="9"/>
                        </a:lnTo>
                        <a:lnTo>
                          <a:pt x="153" y="9"/>
                        </a:lnTo>
                        <a:lnTo>
                          <a:pt x="155" y="9"/>
                        </a:lnTo>
                        <a:lnTo>
                          <a:pt x="155" y="9"/>
                        </a:lnTo>
                        <a:lnTo>
                          <a:pt x="155" y="9"/>
                        </a:lnTo>
                        <a:lnTo>
                          <a:pt x="155" y="11"/>
                        </a:lnTo>
                        <a:lnTo>
                          <a:pt x="157" y="11"/>
                        </a:lnTo>
                        <a:lnTo>
                          <a:pt x="157" y="11"/>
                        </a:lnTo>
                        <a:lnTo>
                          <a:pt x="157" y="11"/>
                        </a:lnTo>
                        <a:lnTo>
                          <a:pt x="159" y="11"/>
                        </a:lnTo>
                        <a:lnTo>
                          <a:pt x="159" y="11"/>
                        </a:lnTo>
                        <a:lnTo>
                          <a:pt x="159" y="11"/>
                        </a:lnTo>
                        <a:lnTo>
                          <a:pt x="161" y="11"/>
                        </a:lnTo>
                        <a:lnTo>
                          <a:pt x="161" y="11"/>
                        </a:lnTo>
                        <a:lnTo>
                          <a:pt x="161" y="13"/>
                        </a:lnTo>
                        <a:lnTo>
                          <a:pt x="161" y="13"/>
                        </a:lnTo>
                        <a:lnTo>
                          <a:pt x="161" y="13"/>
                        </a:lnTo>
                        <a:lnTo>
                          <a:pt x="163" y="13"/>
                        </a:lnTo>
                        <a:lnTo>
                          <a:pt x="163" y="13"/>
                        </a:lnTo>
                        <a:lnTo>
                          <a:pt x="163" y="15"/>
                        </a:lnTo>
                        <a:lnTo>
                          <a:pt x="163" y="15"/>
                        </a:lnTo>
                        <a:lnTo>
                          <a:pt x="163" y="15"/>
                        </a:lnTo>
                        <a:lnTo>
                          <a:pt x="165" y="15"/>
                        </a:lnTo>
                        <a:lnTo>
                          <a:pt x="165" y="15"/>
                        </a:lnTo>
                        <a:lnTo>
                          <a:pt x="165" y="15"/>
                        </a:lnTo>
                        <a:lnTo>
                          <a:pt x="167" y="15"/>
                        </a:lnTo>
                        <a:lnTo>
                          <a:pt x="167" y="15"/>
                        </a:lnTo>
                        <a:lnTo>
                          <a:pt x="167" y="15"/>
                        </a:lnTo>
                        <a:lnTo>
                          <a:pt x="167" y="15"/>
                        </a:lnTo>
                        <a:lnTo>
                          <a:pt x="168" y="15"/>
                        </a:lnTo>
                        <a:lnTo>
                          <a:pt x="168" y="15"/>
                        </a:lnTo>
                        <a:lnTo>
                          <a:pt x="168" y="15"/>
                        </a:lnTo>
                        <a:lnTo>
                          <a:pt x="170" y="15"/>
                        </a:lnTo>
                        <a:lnTo>
                          <a:pt x="170" y="15"/>
                        </a:lnTo>
                        <a:lnTo>
                          <a:pt x="170" y="15"/>
                        </a:lnTo>
                        <a:lnTo>
                          <a:pt x="170" y="13"/>
                        </a:lnTo>
                        <a:lnTo>
                          <a:pt x="172" y="13"/>
                        </a:lnTo>
                        <a:lnTo>
                          <a:pt x="172" y="13"/>
                        </a:lnTo>
                        <a:lnTo>
                          <a:pt x="172" y="13"/>
                        </a:lnTo>
                        <a:lnTo>
                          <a:pt x="172" y="11"/>
                        </a:lnTo>
                        <a:lnTo>
                          <a:pt x="172" y="11"/>
                        </a:lnTo>
                        <a:lnTo>
                          <a:pt x="172" y="11"/>
                        </a:lnTo>
                        <a:lnTo>
                          <a:pt x="174" y="11"/>
                        </a:lnTo>
                        <a:lnTo>
                          <a:pt x="174" y="11"/>
                        </a:lnTo>
                        <a:lnTo>
                          <a:pt x="174" y="9"/>
                        </a:lnTo>
                        <a:lnTo>
                          <a:pt x="176" y="9"/>
                        </a:lnTo>
                        <a:lnTo>
                          <a:pt x="176" y="9"/>
                        </a:lnTo>
                        <a:lnTo>
                          <a:pt x="176" y="9"/>
                        </a:lnTo>
                        <a:lnTo>
                          <a:pt x="176" y="9"/>
                        </a:lnTo>
                        <a:lnTo>
                          <a:pt x="176" y="9"/>
                        </a:lnTo>
                        <a:lnTo>
                          <a:pt x="176" y="8"/>
                        </a:lnTo>
                        <a:lnTo>
                          <a:pt x="178" y="8"/>
                        </a:lnTo>
                        <a:lnTo>
                          <a:pt x="178" y="8"/>
                        </a:lnTo>
                        <a:lnTo>
                          <a:pt x="178" y="8"/>
                        </a:lnTo>
                        <a:lnTo>
                          <a:pt x="178" y="8"/>
                        </a:lnTo>
                        <a:lnTo>
                          <a:pt x="180" y="8"/>
                        </a:lnTo>
                        <a:lnTo>
                          <a:pt x="180" y="6"/>
                        </a:lnTo>
                        <a:lnTo>
                          <a:pt x="180" y="6"/>
                        </a:lnTo>
                        <a:lnTo>
                          <a:pt x="182" y="6"/>
                        </a:lnTo>
                        <a:lnTo>
                          <a:pt x="182" y="6"/>
                        </a:lnTo>
                        <a:lnTo>
                          <a:pt x="182" y="6"/>
                        </a:lnTo>
                        <a:lnTo>
                          <a:pt x="184" y="6"/>
                        </a:lnTo>
                        <a:lnTo>
                          <a:pt x="184" y="6"/>
                        </a:lnTo>
                        <a:lnTo>
                          <a:pt x="184" y="6"/>
                        </a:lnTo>
                        <a:lnTo>
                          <a:pt x="184" y="4"/>
                        </a:lnTo>
                        <a:lnTo>
                          <a:pt x="184" y="4"/>
                        </a:lnTo>
                        <a:lnTo>
                          <a:pt x="184" y="4"/>
                        </a:lnTo>
                        <a:lnTo>
                          <a:pt x="186" y="4"/>
                        </a:lnTo>
                        <a:lnTo>
                          <a:pt x="186" y="2"/>
                        </a:lnTo>
                        <a:lnTo>
                          <a:pt x="186" y="2"/>
                        </a:lnTo>
                        <a:lnTo>
                          <a:pt x="186" y="2"/>
                        </a:lnTo>
                        <a:lnTo>
                          <a:pt x="186" y="2"/>
                        </a:lnTo>
                        <a:lnTo>
                          <a:pt x="186" y="2"/>
                        </a:lnTo>
                        <a:lnTo>
                          <a:pt x="184" y="2"/>
                        </a:lnTo>
                        <a:lnTo>
                          <a:pt x="184" y="0"/>
                        </a:lnTo>
                        <a:lnTo>
                          <a:pt x="184" y="0"/>
                        </a:lnTo>
                        <a:lnTo>
                          <a:pt x="186" y="0"/>
                        </a:lnTo>
                        <a:lnTo>
                          <a:pt x="186" y="0"/>
                        </a:lnTo>
                        <a:lnTo>
                          <a:pt x="188" y="0"/>
                        </a:lnTo>
                        <a:lnTo>
                          <a:pt x="18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6" name="Freeform 639">
                    <a:extLst>
                      <a:ext uri="{FF2B5EF4-FFF2-40B4-BE49-F238E27FC236}">
                        <a16:creationId xmlns:a16="http://schemas.microsoft.com/office/drawing/2014/main" id="{666ABA72-A0CA-4F3A-8265-C9CC075F866E}"/>
                      </a:ext>
                    </a:extLst>
                  </p:cNvPr>
                  <p:cNvSpPr>
                    <a:spLocks/>
                  </p:cNvSpPr>
                  <p:nvPr/>
                </p:nvSpPr>
                <p:spPr bwMode="auto">
                  <a:xfrm>
                    <a:off x="10653" y="2429"/>
                    <a:ext cx="276" cy="243"/>
                  </a:xfrm>
                  <a:custGeom>
                    <a:avLst/>
                    <a:gdLst>
                      <a:gd name="T0" fmla="*/ 212 w 276"/>
                      <a:gd name="T1" fmla="*/ 2 h 243"/>
                      <a:gd name="T2" fmla="*/ 228 w 276"/>
                      <a:gd name="T3" fmla="*/ 5 h 243"/>
                      <a:gd name="T4" fmla="*/ 239 w 276"/>
                      <a:gd name="T5" fmla="*/ 13 h 243"/>
                      <a:gd name="T6" fmla="*/ 253 w 276"/>
                      <a:gd name="T7" fmla="*/ 15 h 243"/>
                      <a:gd name="T8" fmla="*/ 260 w 276"/>
                      <a:gd name="T9" fmla="*/ 19 h 243"/>
                      <a:gd name="T10" fmla="*/ 262 w 276"/>
                      <a:gd name="T11" fmla="*/ 38 h 243"/>
                      <a:gd name="T12" fmla="*/ 268 w 276"/>
                      <a:gd name="T13" fmla="*/ 51 h 243"/>
                      <a:gd name="T14" fmla="*/ 274 w 276"/>
                      <a:gd name="T15" fmla="*/ 65 h 243"/>
                      <a:gd name="T16" fmla="*/ 270 w 276"/>
                      <a:gd name="T17" fmla="*/ 76 h 243"/>
                      <a:gd name="T18" fmla="*/ 270 w 276"/>
                      <a:gd name="T19" fmla="*/ 97 h 243"/>
                      <a:gd name="T20" fmla="*/ 268 w 276"/>
                      <a:gd name="T21" fmla="*/ 117 h 243"/>
                      <a:gd name="T22" fmla="*/ 266 w 276"/>
                      <a:gd name="T23" fmla="*/ 138 h 243"/>
                      <a:gd name="T24" fmla="*/ 258 w 276"/>
                      <a:gd name="T25" fmla="*/ 147 h 243"/>
                      <a:gd name="T26" fmla="*/ 249 w 276"/>
                      <a:gd name="T27" fmla="*/ 159 h 243"/>
                      <a:gd name="T28" fmla="*/ 241 w 276"/>
                      <a:gd name="T29" fmla="*/ 170 h 243"/>
                      <a:gd name="T30" fmla="*/ 235 w 276"/>
                      <a:gd name="T31" fmla="*/ 185 h 243"/>
                      <a:gd name="T32" fmla="*/ 234 w 276"/>
                      <a:gd name="T33" fmla="*/ 197 h 243"/>
                      <a:gd name="T34" fmla="*/ 228 w 276"/>
                      <a:gd name="T35" fmla="*/ 205 h 243"/>
                      <a:gd name="T36" fmla="*/ 216 w 276"/>
                      <a:gd name="T37" fmla="*/ 212 h 243"/>
                      <a:gd name="T38" fmla="*/ 205 w 276"/>
                      <a:gd name="T39" fmla="*/ 210 h 243"/>
                      <a:gd name="T40" fmla="*/ 188 w 276"/>
                      <a:gd name="T41" fmla="*/ 208 h 243"/>
                      <a:gd name="T42" fmla="*/ 172 w 276"/>
                      <a:gd name="T43" fmla="*/ 212 h 243"/>
                      <a:gd name="T44" fmla="*/ 163 w 276"/>
                      <a:gd name="T45" fmla="*/ 220 h 243"/>
                      <a:gd name="T46" fmla="*/ 147 w 276"/>
                      <a:gd name="T47" fmla="*/ 216 h 243"/>
                      <a:gd name="T48" fmla="*/ 138 w 276"/>
                      <a:gd name="T49" fmla="*/ 210 h 243"/>
                      <a:gd name="T50" fmla="*/ 124 w 276"/>
                      <a:gd name="T51" fmla="*/ 214 h 243"/>
                      <a:gd name="T52" fmla="*/ 115 w 276"/>
                      <a:gd name="T53" fmla="*/ 210 h 243"/>
                      <a:gd name="T54" fmla="*/ 103 w 276"/>
                      <a:gd name="T55" fmla="*/ 201 h 243"/>
                      <a:gd name="T56" fmla="*/ 90 w 276"/>
                      <a:gd name="T57" fmla="*/ 201 h 243"/>
                      <a:gd name="T58" fmla="*/ 75 w 276"/>
                      <a:gd name="T59" fmla="*/ 203 h 243"/>
                      <a:gd name="T60" fmla="*/ 69 w 276"/>
                      <a:gd name="T61" fmla="*/ 216 h 243"/>
                      <a:gd name="T62" fmla="*/ 61 w 276"/>
                      <a:gd name="T63" fmla="*/ 228 h 243"/>
                      <a:gd name="T64" fmla="*/ 59 w 276"/>
                      <a:gd name="T65" fmla="*/ 243 h 243"/>
                      <a:gd name="T66" fmla="*/ 50 w 276"/>
                      <a:gd name="T67" fmla="*/ 231 h 243"/>
                      <a:gd name="T68" fmla="*/ 38 w 276"/>
                      <a:gd name="T69" fmla="*/ 233 h 243"/>
                      <a:gd name="T70" fmla="*/ 35 w 276"/>
                      <a:gd name="T71" fmla="*/ 231 h 243"/>
                      <a:gd name="T72" fmla="*/ 31 w 276"/>
                      <a:gd name="T73" fmla="*/ 224 h 243"/>
                      <a:gd name="T74" fmla="*/ 19 w 276"/>
                      <a:gd name="T75" fmla="*/ 218 h 243"/>
                      <a:gd name="T76" fmla="*/ 19 w 276"/>
                      <a:gd name="T77" fmla="*/ 208 h 243"/>
                      <a:gd name="T78" fmla="*/ 8 w 276"/>
                      <a:gd name="T79" fmla="*/ 201 h 243"/>
                      <a:gd name="T80" fmla="*/ 2 w 276"/>
                      <a:gd name="T81" fmla="*/ 185 h 243"/>
                      <a:gd name="T82" fmla="*/ 8 w 276"/>
                      <a:gd name="T83" fmla="*/ 176 h 243"/>
                      <a:gd name="T84" fmla="*/ 21 w 276"/>
                      <a:gd name="T85" fmla="*/ 170 h 243"/>
                      <a:gd name="T86" fmla="*/ 36 w 276"/>
                      <a:gd name="T87" fmla="*/ 168 h 243"/>
                      <a:gd name="T88" fmla="*/ 54 w 276"/>
                      <a:gd name="T89" fmla="*/ 168 h 243"/>
                      <a:gd name="T90" fmla="*/ 56 w 276"/>
                      <a:gd name="T91" fmla="*/ 182 h 243"/>
                      <a:gd name="T92" fmla="*/ 59 w 276"/>
                      <a:gd name="T93" fmla="*/ 170 h 243"/>
                      <a:gd name="T94" fmla="*/ 65 w 276"/>
                      <a:gd name="T95" fmla="*/ 157 h 243"/>
                      <a:gd name="T96" fmla="*/ 69 w 276"/>
                      <a:gd name="T97" fmla="*/ 140 h 243"/>
                      <a:gd name="T98" fmla="*/ 71 w 276"/>
                      <a:gd name="T99" fmla="*/ 120 h 243"/>
                      <a:gd name="T100" fmla="*/ 71 w 276"/>
                      <a:gd name="T101" fmla="*/ 99 h 243"/>
                      <a:gd name="T102" fmla="*/ 80 w 276"/>
                      <a:gd name="T103" fmla="*/ 88 h 243"/>
                      <a:gd name="T104" fmla="*/ 94 w 276"/>
                      <a:gd name="T105" fmla="*/ 84 h 243"/>
                      <a:gd name="T106" fmla="*/ 107 w 276"/>
                      <a:gd name="T107" fmla="*/ 76 h 243"/>
                      <a:gd name="T108" fmla="*/ 115 w 276"/>
                      <a:gd name="T109" fmla="*/ 67 h 243"/>
                      <a:gd name="T110" fmla="*/ 124 w 276"/>
                      <a:gd name="T111" fmla="*/ 57 h 243"/>
                      <a:gd name="T112" fmla="*/ 136 w 276"/>
                      <a:gd name="T113" fmla="*/ 49 h 243"/>
                      <a:gd name="T114" fmla="*/ 147 w 276"/>
                      <a:gd name="T115" fmla="*/ 40 h 243"/>
                      <a:gd name="T116" fmla="*/ 159 w 276"/>
                      <a:gd name="T117" fmla="*/ 32 h 243"/>
                      <a:gd name="T118" fmla="*/ 170 w 276"/>
                      <a:gd name="T119" fmla="*/ 25 h 243"/>
                      <a:gd name="T120" fmla="*/ 182 w 276"/>
                      <a:gd name="T121" fmla="*/ 17 h 243"/>
                      <a:gd name="T122" fmla="*/ 193 w 276"/>
                      <a:gd name="T123" fmla="*/ 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6" h="243">
                        <a:moveTo>
                          <a:pt x="201" y="0"/>
                        </a:moveTo>
                        <a:lnTo>
                          <a:pt x="201" y="0"/>
                        </a:lnTo>
                        <a:lnTo>
                          <a:pt x="201" y="2"/>
                        </a:lnTo>
                        <a:lnTo>
                          <a:pt x="203" y="2"/>
                        </a:lnTo>
                        <a:lnTo>
                          <a:pt x="203" y="2"/>
                        </a:lnTo>
                        <a:lnTo>
                          <a:pt x="203" y="2"/>
                        </a:lnTo>
                        <a:lnTo>
                          <a:pt x="205" y="2"/>
                        </a:lnTo>
                        <a:lnTo>
                          <a:pt x="205" y="2"/>
                        </a:lnTo>
                        <a:lnTo>
                          <a:pt x="205" y="2"/>
                        </a:lnTo>
                        <a:lnTo>
                          <a:pt x="205" y="2"/>
                        </a:lnTo>
                        <a:lnTo>
                          <a:pt x="205" y="0"/>
                        </a:lnTo>
                        <a:lnTo>
                          <a:pt x="207" y="0"/>
                        </a:lnTo>
                        <a:lnTo>
                          <a:pt x="207" y="2"/>
                        </a:lnTo>
                        <a:lnTo>
                          <a:pt x="207" y="2"/>
                        </a:lnTo>
                        <a:lnTo>
                          <a:pt x="207" y="2"/>
                        </a:lnTo>
                        <a:lnTo>
                          <a:pt x="209" y="2"/>
                        </a:lnTo>
                        <a:lnTo>
                          <a:pt x="209" y="2"/>
                        </a:lnTo>
                        <a:lnTo>
                          <a:pt x="209" y="2"/>
                        </a:lnTo>
                        <a:lnTo>
                          <a:pt x="211" y="2"/>
                        </a:lnTo>
                        <a:lnTo>
                          <a:pt x="211" y="2"/>
                        </a:lnTo>
                        <a:lnTo>
                          <a:pt x="211" y="2"/>
                        </a:lnTo>
                        <a:lnTo>
                          <a:pt x="212" y="2"/>
                        </a:lnTo>
                        <a:lnTo>
                          <a:pt x="212" y="2"/>
                        </a:lnTo>
                        <a:lnTo>
                          <a:pt x="212" y="2"/>
                        </a:lnTo>
                        <a:lnTo>
                          <a:pt x="212" y="2"/>
                        </a:lnTo>
                        <a:lnTo>
                          <a:pt x="214" y="2"/>
                        </a:lnTo>
                        <a:lnTo>
                          <a:pt x="214" y="2"/>
                        </a:lnTo>
                        <a:lnTo>
                          <a:pt x="216" y="2"/>
                        </a:lnTo>
                        <a:lnTo>
                          <a:pt x="216" y="3"/>
                        </a:lnTo>
                        <a:lnTo>
                          <a:pt x="216" y="3"/>
                        </a:lnTo>
                        <a:lnTo>
                          <a:pt x="216" y="3"/>
                        </a:lnTo>
                        <a:lnTo>
                          <a:pt x="218" y="3"/>
                        </a:lnTo>
                        <a:lnTo>
                          <a:pt x="218" y="3"/>
                        </a:lnTo>
                        <a:lnTo>
                          <a:pt x="220" y="3"/>
                        </a:lnTo>
                        <a:lnTo>
                          <a:pt x="220" y="3"/>
                        </a:lnTo>
                        <a:lnTo>
                          <a:pt x="220" y="3"/>
                        </a:lnTo>
                        <a:lnTo>
                          <a:pt x="220" y="3"/>
                        </a:lnTo>
                        <a:lnTo>
                          <a:pt x="222" y="3"/>
                        </a:lnTo>
                        <a:lnTo>
                          <a:pt x="222" y="3"/>
                        </a:lnTo>
                        <a:lnTo>
                          <a:pt x="222" y="3"/>
                        </a:lnTo>
                        <a:lnTo>
                          <a:pt x="222" y="5"/>
                        </a:lnTo>
                        <a:lnTo>
                          <a:pt x="224" y="5"/>
                        </a:lnTo>
                        <a:lnTo>
                          <a:pt x="224" y="5"/>
                        </a:lnTo>
                        <a:lnTo>
                          <a:pt x="226" y="5"/>
                        </a:lnTo>
                        <a:lnTo>
                          <a:pt x="226" y="5"/>
                        </a:lnTo>
                        <a:lnTo>
                          <a:pt x="226" y="5"/>
                        </a:lnTo>
                        <a:lnTo>
                          <a:pt x="226" y="5"/>
                        </a:lnTo>
                        <a:lnTo>
                          <a:pt x="228" y="5"/>
                        </a:lnTo>
                        <a:lnTo>
                          <a:pt x="228" y="5"/>
                        </a:lnTo>
                        <a:lnTo>
                          <a:pt x="228" y="5"/>
                        </a:lnTo>
                        <a:lnTo>
                          <a:pt x="230" y="5"/>
                        </a:lnTo>
                        <a:lnTo>
                          <a:pt x="230" y="7"/>
                        </a:lnTo>
                        <a:lnTo>
                          <a:pt x="230" y="7"/>
                        </a:lnTo>
                        <a:lnTo>
                          <a:pt x="232" y="7"/>
                        </a:lnTo>
                        <a:lnTo>
                          <a:pt x="232" y="7"/>
                        </a:lnTo>
                        <a:lnTo>
                          <a:pt x="232" y="7"/>
                        </a:lnTo>
                        <a:lnTo>
                          <a:pt x="232" y="7"/>
                        </a:lnTo>
                        <a:lnTo>
                          <a:pt x="234" y="7"/>
                        </a:lnTo>
                        <a:lnTo>
                          <a:pt x="234" y="7"/>
                        </a:lnTo>
                        <a:lnTo>
                          <a:pt x="234" y="9"/>
                        </a:lnTo>
                        <a:lnTo>
                          <a:pt x="234" y="9"/>
                        </a:lnTo>
                        <a:lnTo>
                          <a:pt x="234" y="9"/>
                        </a:lnTo>
                        <a:lnTo>
                          <a:pt x="235" y="9"/>
                        </a:lnTo>
                        <a:lnTo>
                          <a:pt x="235" y="9"/>
                        </a:lnTo>
                        <a:lnTo>
                          <a:pt x="235" y="9"/>
                        </a:lnTo>
                        <a:lnTo>
                          <a:pt x="237" y="9"/>
                        </a:lnTo>
                        <a:lnTo>
                          <a:pt x="237" y="11"/>
                        </a:lnTo>
                        <a:lnTo>
                          <a:pt x="237" y="11"/>
                        </a:lnTo>
                        <a:lnTo>
                          <a:pt x="237" y="11"/>
                        </a:lnTo>
                        <a:lnTo>
                          <a:pt x="237" y="11"/>
                        </a:lnTo>
                        <a:lnTo>
                          <a:pt x="237" y="13"/>
                        </a:lnTo>
                        <a:lnTo>
                          <a:pt x="239" y="13"/>
                        </a:lnTo>
                        <a:lnTo>
                          <a:pt x="239" y="13"/>
                        </a:lnTo>
                        <a:lnTo>
                          <a:pt x="239" y="13"/>
                        </a:lnTo>
                        <a:lnTo>
                          <a:pt x="239" y="13"/>
                        </a:lnTo>
                        <a:lnTo>
                          <a:pt x="239" y="15"/>
                        </a:lnTo>
                        <a:lnTo>
                          <a:pt x="241" y="15"/>
                        </a:lnTo>
                        <a:lnTo>
                          <a:pt x="241" y="15"/>
                        </a:lnTo>
                        <a:lnTo>
                          <a:pt x="241" y="15"/>
                        </a:lnTo>
                        <a:lnTo>
                          <a:pt x="241" y="17"/>
                        </a:lnTo>
                        <a:lnTo>
                          <a:pt x="243" y="17"/>
                        </a:lnTo>
                        <a:lnTo>
                          <a:pt x="243" y="17"/>
                        </a:lnTo>
                        <a:lnTo>
                          <a:pt x="243" y="17"/>
                        </a:lnTo>
                        <a:lnTo>
                          <a:pt x="243" y="17"/>
                        </a:lnTo>
                        <a:lnTo>
                          <a:pt x="243" y="17"/>
                        </a:lnTo>
                        <a:lnTo>
                          <a:pt x="245" y="17"/>
                        </a:lnTo>
                        <a:lnTo>
                          <a:pt x="245" y="17"/>
                        </a:lnTo>
                        <a:lnTo>
                          <a:pt x="245" y="17"/>
                        </a:lnTo>
                        <a:lnTo>
                          <a:pt x="245" y="17"/>
                        </a:lnTo>
                        <a:lnTo>
                          <a:pt x="247" y="17"/>
                        </a:lnTo>
                        <a:lnTo>
                          <a:pt x="247" y="17"/>
                        </a:lnTo>
                        <a:lnTo>
                          <a:pt x="247" y="17"/>
                        </a:lnTo>
                        <a:lnTo>
                          <a:pt x="249" y="17"/>
                        </a:lnTo>
                        <a:lnTo>
                          <a:pt x="249" y="17"/>
                        </a:lnTo>
                        <a:lnTo>
                          <a:pt x="249" y="15"/>
                        </a:lnTo>
                        <a:lnTo>
                          <a:pt x="249" y="15"/>
                        </a:lnTo>
                        <a:lnTo>
                          <a:pt x="251" y="15"/>
                        </a:lnTo>
                        <a:lnTo>
                          <a:pt x="251" y="15"/>
                        </a:lnTo>
                        <a:lnTo>
                          <a:pt x="251" y="15"/>
                        </a:lnTo>
                        <a:lnTo>
                          <a:pt x="253" y="15"/>
                        </a:lnTo>
                        <a:lnTo>
                          <a:pt x="253" y="15"/>
                        </a:lnTo>
                        <a:lnTo>
                          <a:pt x="253" y="13"/>
                        </a:lnTo>
                        <a:lnTo>
                          <a:pt x="253" y="13"/>
                        </a:lnTo>
                        <a:lnTo>
                          <a:pt x="255" y="13"/>
                        </a:lnTo>
                        <a:lnTo>
                          <a:pt x="255" y="13"/>
                        </a:lnTo>
                        <a:lnTo>
                          <a:pt x="255" y="13"/>
                        </a:lnTo>
                        <a:lnTo>
                          <a:pt x="255" y="13"/>
                        </a:lnTo>
                        <a:lnTo>
                          <a:pt x="255" y="11"/>
                        </a:lnTo>
                        <a:lnTo>
                          <a:pt x="257" y="11"/>
                        </a:lnTo>
                        <a:lnTo>
                          <a:pt x="257" y="11"/>
                        </a:lnTo>
                        <a:lnTo>
                          <a:pt x="258" y="11"/>
                        </a:lnTo>
                        <a:lnTo>
                          <a:pt x="258" y="11"/>
                        </a:lnTo>
                        <a:lnTo>
                          <a:pt x="258" y="11"/>
                        </a:lnTo>
                        <a:lnTo>
                          <a:pt x="258" y="11"/>
                        </a:lnTo>
                        <a:lnTo>
                          <a:pt x="258" y="13"/>
                        </a:lnTo>
                        <a:lnTo>
                          <a:pt x="258" y="13"/>
                        </a:lnTo>
                        <a:lnTo>
                          <a:pt x="258" y="13"/>
                        </a:lnTo>
                        <a:lnTo>
                          <a:pt x="258" y="15"/>
                        </a:lnTo>
                        <a:lnTo>
                          <a:pt x="258" y="15"/>
                        </a:lnTo>
                        <a:lnTo>
                          <a:pt x="258" y="17"/>
                        </a:lnTo>
                        <a:lnTo>
                          <a:pt x="258" y="17"/>
                        </a:lnTo>
                        <a:lnTo>
                          <a:pt x="258" y="17"/>
                        </a:lnTo>
                        <a:lnTo>
                          <a:pt x="260" y="17"/>
                        </a:lnTo>
                        <a:lnTo>
                          <a:pt x="260" y="19"/>
                        </a:lnTo>
                        <a:lnTo>
                          <a:pt x="260" y="19"/>
                        </a:lnTo>
                        <a:lnTo>
                          <a:pt x="260" y="21"/>
                        </a:lnTo>
                        <a:lnTo>
                          <a:pt x="260" y="21"/>
                        </a:lnTo>
                        <a:lnTo>
                          <a:pt x="260" y="23"/>
                        </a:lnTo>
                        <a:lnTo>
                          <a:pt x="260" y="23"/>
                        </a:lnTo>
                        <a:lnTo>
                          <a:pt x="260" y="23"/>
                        </a:lnTo>
                        <a:lnTo>
                          <a:pt x="260" y="25"/>
                        </a:lnTo>
                        <a:lnTo>
                          <a:pt x="260" y="25"/>
                        </a:lnTo>
                        <a:lnTo>
                          <a:pt x="260" y="25"/>
                        </a:lnTo>
                        <a:lnTo>
                          <a:pt x="260" y="26"/>
                        </a:lnTo>
                        <a:lnTo>
                          <a:pt x="260" y="26"/>
                        </a:lnTo>
                        <a:lnTo>
                          <a:pt x="260" y="26"/>
                        </a:lnTo>
                        <a:lnTo>
                          <a:pt x="260" y="28"/>
                        </a:lnTo>
                        <a:lnTo>
                          <a:pt x="260" y="28"/>
                        </a:lnTo>
                        <a:lnTo>
                          <a:pt x="260" y="30"/>
                        </a:lnTo>
                        <a:lnTo>
                          <a:pt x="260" y="30"/>
                        </a:lnTo>
                        <a:lnTo>
                          <a:pt x="260" y="32"/>
                        </a:lnTo>
                        <a:lnTo>
                          <a:pt x="262" y="32"/>
                        </a:lnTo>
                        <a:lnTo>
                          <a:pt x="262" y="32"/>
                        </a:lnTo>
                        <a:lnTo>
                          <a:pt x="262" y="34"/>
                        </a:lnTo>
                        <a:lnTo>
                          <a:pt x="262" y="34"/>
                        </a:lnTo>
                        <a:lnTo>
                          <a:pt x="262" y="34"/>
                        </a:lnTo>
                        <a:lnTo>
                          <a:pt x="262" y="36"/>
                        </a:lnTo>
                        <a:lnTo>
                          <a:pt x="262" y="36"/>
                        </a:lnTo>
                        <a:lnTo>
                          <a:pt x="262" y="38"/>
                        </a:lnTo>
                        <a:lnTo>
                          <a:pt x="262" y="38"/>
                        </a:lnTo>
                        <a:lnTo>
                          <a:pt x="262" y="40"/>
                        </a:lnTo>
                        <a:lnTo>
                          <a:pt x="262" y="40"/>
                        </a:lnTo>
                        <a:lnTo>
                          <a:pt x="262" y="42"/>
                        </a:lnTo>
                        <a:lnTo>
                          <a:pt x="262" y="42"/>
                        </a:lnTo>
                        <a:lnTo>
                          <a:pt x="262" y="42"/>
                        </a:lnTo>
                        <a:lnTo>
                          <a:pt x="262" y="42"/>
                        </a:lnTo>
                        <a:lnTo>
                          <a:pt x="264" y="42"/>
                        </a:lnTo>
                        <a:lnTo>
                          <a:pt x="264" y="44"/>
                        </a:lnTo>
                        <a:lnTo>
                          <a:pt x="264" y="44"/>
                        </a:lnTo>
                        <a:lnTo>
                          <a:pt x="264" y="44"/>
                        </a:lnTo>
                        <a:lnTo>
                          <a:pt x="264" y="46"/>
                        </a:lnTo>
                        <a:lnTo>
                          <a:pt x="264" y="46"/>
                        </a:lnTo>
                        <a:lnTo>
                          <a:pt x="264" y="46"/>
                        </a:lnTo>
                        <a:lnTo>
                          <a:pt x="266" y="46"/>
                        </a:lnTo>
                        <a:lnTo>
                          <a:pt x="266" y="48"/>
                        </a:lnTo>
                        <a:lnTo>
                          <a:pt x="266" y="48"/>
                        </a:lnTo>
                        <a:lnTo>
                          <a:pt x="266" y="48"/>
                        </a:lnTo>
                        <a:lnTo>
                          <a:pt x="266" y="49"/>
                        </a:lnTo>
                        <a:lnTo>
                          <a:pt x="266" y="49"/>
                        </a:lnTo>
                        <a:lnTo>
                          <a:pt x="266" y="49"/>
                        </a:lnTo>
                        <a:lnTo>
                          <a:pt x="268" y="49"/>
                        </a:lnTo>
                        <a:lnTo>
                          <a:pt x="268" y="49"/>
                        </a:lnTo>
                        <a:lnTo>
                          <a:pt x="268" y="51"/>
                        </a:lnTo>
                        <a:lnTo>
                          <a:pt x="268" y="51"/>
                        </a:lnTo>
                        <a:lnTo>
                          <a:pt x="268" y="51"/>
                        </a:lnTo>
                        <a:lnTo>
                          <a:pt x="270" y="51"/>
                        </a:lnTo>
                        <a:lnTo>
                          <a:pt x="270" y="53"/>
                        </a:lnTo>
                        <a:lnTo>
                          <a:pt x="268" y="53"/>
                        </a:lnTo>
                        <a:lnTo>
                          <a:pt x="268" y="53"/>
                        </a:lnTo>
                        <a:lnTo>
                          <a:pt x="268" y="53"/>
                        </a:lnTo>
                        <a:lnTo>
                          <a:pt x="268" y="55"/>
                        </a:lnTo>
                        <a:lnTo>
                          <a:pt x="268" y="55"/>
                        </a:lnTo>
                        <a:lnTo>
                          <a:pt x="268" y="55"/>
                        </a:lnTo>
                        <a:lnTo>
                          <a:pt x="268" y="57"/>
                        </a:lnTo>
                        <a:lnTo>
                          <a:pt x="268" y="57"/>
                        </a:lnTo>
                        <a:lnTo>
                          <a:pt x="270" y="57"/>
                        </a:lnTo>
                        <a:lnTo>
                          <a:pt x="270" y="57"/>
                        </a:lnTo>
                        <a:lnTo>
                          <a:pt x="270" y="57"/>
                        </a:lnTo>
                        <a:lnTo>
                          <a:pt x="270" y="59"/>
                        </a:lnTo>
                        <a:lnTo>
                          <a:pt x="270" y="59"/>
                        </a:lnTo>
                        <a:lnTo>
                          <a:pt x="272" y="59"/>
                        </a:lnTo>
                        <a:lnTo>
                          <a:pt x="272" y="59"/>
                        </a:lnTo>
                        <a:lnTo>
                          <a:pt x="272" y="61"/>
                        </a:lnTo>
                        <a:lnTo>
                          <a:pt x="272" y="61"/>
                        </a:lnTo>
                        <a:lnTo>
                          <a:pt x="272" y="61"/>
                        </a:lnTo>
                        <a:lnTo>
                          <a:pt x="272" y="61"/>
                        </a:lnTo>
                        <a:lnTo>
                          <a:pt x="272" y="63"/>
                        </a:lnTo>
                        <a:lnTo>
                          <a:pt x="272" y="63"/>
                        </a:lnTo>
                        <a:lnTo>
                          <a:pt x="274" y="63"/>
                        </a:lnTo>
                        <a:lnTo>
                          <a:pt x="274" y="65"/>
                        </a:lnTo>
                        <a:lnTo>
                          <a:pt x="274" y="65"/>
                        </a:lnTo>
                        <a:lnTo>
                          <a:pt x="276" y="65"/>
                        </a:lnTo>
                        <a:lnTo>
                          <a:pt x="276" y="65"/>
                        </a:lnTo>
                        <a:lnTo>
                          <a:pt x="276" y="65"/>
                        </a:lnTo>
                        <a:lnTo>
                          <a:pt x="276" y="65"/>
                        </a:lnTo>
                        <a:lnTo>
                          <a:pt x="276" y="65"/>
                        </a:lnTo>
                        <a:lnTo>
                          <a:pt x="276" y="67"/>
                        </a:lnTo>
                        <a:lnTo>
                          <a:pt x="276" y="67"/>
                        </a:lnTo>
                        <a:lnTo>
                          <a:pt x="274" y="67"/>
                        </a:lnTo>
                        <a:lnTo>
                          <a:pt x="274" y="69"/>
                        </a:lnTo>
                        <a:lnTo>
                          <a:pt x="274" y="69"/>
                        </a:lnTo>
                        <a:lnTo>
                          <a:pt x="274" y="69"/>
                        </a:lnTo>
                        <a:lnTo>
                          <a:pt x="274" y="71"/>
                        </a:lnTo>
                        <a:lnTo>
                          <a:pt x="272" y="71"/>
                        </a:lnTo>
                        <a:lnTo>
                          <a:pt x="272" y="71"/>
                        </a:lnTo>
                        <a:lnTo>
                          <a:pt x="272" y="72"/>
                        </a:lnTo>
                        <a:lnTo>
                          <a:pt x="272" y="72"/>
                        </a:lnTo>
                        <a:lnTo>
                          <a:pt x="272" y="72"/>
                        </a:lnTo>
                        <a:lnTo>
                          <a:pt x="272" y="72"/>
                        </a:lnTo>
                        <a:lnTo>
                          <a:pt x="272" y="72"/>
                        </a:lnTo>
                        <a:lnTo>
                          <a:pt x="272" y="74"/>
                        </a:lnTo>
                        <a:lnTo>
                          <a:pt x="272" y="74"/>
                        </a:lnTo>
                        <a:lnTo>
                          <a:pt x="272" y="76"/>
                        </a:lnTo>
                        <a:lnTo>
                          <a:pt x="272" y="76"/>
                        </a:lnTo>
                        <a:lnTo>
                          <a:pt x="270" y="76"/>
                        </a:lnTo>
                        <a:lnTo>
                          <a:pt x="270" y="78"/>
                        </a:lnTo>
                        <a:lnTo>
                          <a:pt x="270" y="78"/>
                        </a:lnTo>
                        <a:lnTo>
                          <a:pt x="270" y="80"/>
                        </a:lnTo>
                        <a:lnTo>
                          <a:pt x="270" y="80"/>
                        </a:lnTo>
                        <a:lnTo>
                          <a:pt x="270" y="82"/>
                        </a:lnTo>
                        <a:lnTo>
                          <a:pt x="270" y="82"/>
                        </a:lnTo>
                        <a:lnTo>
                          <a:pt x="270" y="82"/>
                        </a:lnTo>
                        <a:lnTo>
                          <a:pt x="270" y="84"/>
                        </a:lnTo>
                        <a:lnTo>
                          <a:pt x="270" y="84"/>
                        </a:lnTo>
                        <a:lnTo>
                          <a:pt x="270" y="84"/>
                        </a:lnTo>
                        <a:lnTo>
                          <a:pt x="270" y="86"/>
                        </a:lnTo>
                        <a:lnTo>
                          <a:pt x="270" y="86"/>
                        </a:lnTo>
                        <a:lnTo>
                          <a:pt x="270" y="88"/>
                        </a:lnTo>
                        <a:lnTo>
                          <a:pt x="270" y="88"/>
                        </a:lnTo>
                        <a:lnTo>
                          <a:pt x="270" y="90"/>
                        </a:lnTo>
                        <a:lnTo>
                          <a:pt x="270" y="90"/>
                        </a:lnTo>
                        <a:lnTo>
                          <a:pt x="270" y="90"/>
                        </a:lnTo>
                        <a:lnTo>
                          <a:pt x="270" y="90"/>
                        </a:lnTo>
                        <a:lnTo>
                          <a:pt x="270" y="92"/>
                        </a:lnTo>
                        <a:lnTo>
                          <a:pt x="270" y="92"/>
                        </a:lnTo>
                        <a:lnTo>
                          <a:pt x="270" y="94"/>
                        </a:lnTo>
                        <a:lnTo>
                          <a:pt x="270" y="94"/>
                        </a:lnTo>
                        <a:lnTo>
                          <a:pt x="270" y="95"/>
                        </a:lnTo>
                        <a:lnTo>
                          <a:pt x="270" y="95"/>
                        </a:lnTo>
                        <a:lnTo>
                          <a:pt x="270" y="97"/>
                        </a:lnTo>
                        <a:lnTo>
                          <a:pt x="270" y="97"/>
                        </a:lnTo>
                        <a:lnTo>
                          <a:pt x="268" y="97"/>
                        </a:lnTo>
                        <a:lnTo>
                          <a:pt x="268" y="97"/>
                        </a:lnTo>
                        <a:lnTo>
                          <a:pt x="268" y="99"/>
                        </a:lnTo>
                        <a:lnTo>
                          <a:pt x="268" y="99"/>
                        </a:lnTo>
                        <a:lnTo>
                          <a:pt x="268" y="101"/>
                        </a:lnTo>
                        <a:lnTo>
                          <a:pt x="268" y="101"/>
                        </a:lnTo>
                        <a:lnTo>
                          <a:pt x="268" y="103"/>
                        </a:lnTo>
                        <a:lnTo>
                          <a:pt x="268" y="103"/>
                        </a:lnTo>
                        <a:lnTo>
                          <a:pt x="268" y="105"/>
                        </a:lnTo>
                        <a:lnTo>
                          <a:pt x="268" y="105"/>
                        </a:lnTo>
                        <a:lnTo>
                          <a:pt x="268" y="105"/>
                        </a:lnTo>
                        <a:lnTo>
                          <a:pt x="268" y="107"/>
                        </a:lnTo>
                        <a:lnTo>
                          <a:pt x="268" y="107"/>
                        </a:lnTo>
                        <a:lnTo>
                          <a:pt x="268" y="109"/>
                        </a:lnTo>
                        <a:lnTo>
                          <a:pt x="268" y="109"/>
                        </a:lnTo>
                        <a:lnTo>
                          <a:pt x="268" y="111"/>
                        </a:lnTo>
                        <a:lnTo>
                          <a:pt x="268" y="111"/>
                        </a:lnTo>
                        <a:lnTo>
                          <a:pt x="268" y="113"/>
                        </a:lnTo>
                        <a:lnTo>
                          <a:pt x="268" y="113"/>
                        </a:lnTo>
                        <a:lnTo>
                          <a:pt x="268" y="113"/>
                        </a:lnTo>
                        <a:lnTo>
                          <a:pt x="268" y="113"/>
                        </a:lnTo>
                        <a:lnTo>
                          <a:pt x="268" y="115"/>
                        </a:lnTo>
                        <a:lnTo>
                          <a:pt x="268" y="115"/>
                        </a:lnTo>
                        <a:lnTo>
                          <a:pt x="268" y="117"/>
                        </a:lnTo>
                        <a:lnTo>
                          <a:pt x="268" y="117"/>
                        </a:lnTo>
                        <a:lnTo>
                          <a:pt x="268" y="118"/>
                        </a:lnTo>
                        <a:lnTo>
                          <a:pt x="268" y="118"/>
                        </a:lnTo>
                        <a:lnTo>
                          <a:pt x="268" y="120"/>
                        </a:lnTo>
                        <a:lnTo>
                          <a:pt x="268" y="120"/>
                        </a:lnTo>
                        <a:lnTo>
                          <a:pt x="268" y="120"/>
                        </a:lnTo>
                        <a:lnTo>
                          <a:pt x="268" y="122"/>
                        </a:lnTo>
                        <a:lnTo>
                          <a:pt x="268" y="122"/>
                        </a:lnTo>
                        <a:lnTo>
                          <a:pt x="268" y="124"/>
                        </a:lnTo>
                        <a:lnTo>
                          <a:pt x="268" y="124"/>
                        </a:lnTo>
                        <a:lnTo>
                          <a:pt x="268" y="126"/>
                        </a:lnTo>
                        <a:lnTo>
                          <a:pt x="268" y="126"/>
                        </a:lnTo>
                        <a:lnTo>
                          <a:pt x="268" y="128"/>
                        </a:lnTo>
                        <a:lnTo>
                          <a:pt x="268" y="128"/>
                        </a:lnTo>
                        <a:lnTo>
                          <a:pt x="268" y="130"/>
                        </a:lnTo>
                        <a:lnTo>
                          <a:pt x="268" y="130"/>
                        </a:lnTo>
                        <a:lnTo>
                          <a:pt x="266" y="130"/>
                        </a:lnTo>
                        <a:lnTo>
                          <a:pt x="266" y="130"/>
                        </a:lnTo>
                        <a:lnTo>
                          <a:pt x="266" y="132"/>
                        </a:lnTo>
                        <a:lnTo>
                          <a:pt x="266" y="132"/>
                        </a:lnTo>
                        <a:lnTo>
                          <a:pt x="266" y="134"/>
                        </a:lnTo>
                        <a:lnTo>
                          <a:pt x="266" y="134"/>
                        </a:lnTo>
                        <a:lnTo>
                          <a:pt x="266" y="136"/>
                        </a:lnTo>
                        <a:lnTo>
                          <a:pt x="266" y="136"/>
                        </a:lnTo>
                        <a:lnTo>
                          <a:pt x="266" y="138"/>
                        </a:lnTo>
                        <a:lnTo>
                          <a:pt x="266" y="138"/>
                        </a:lnTo>
                        <a:lnTo>
                          <a:pt x="266" y="138"/>
                        </a:lnTo>
                        <a:lnTo>
                          <a:pt x="266" y="138"/>
                        </a:lnTo>
                        <a:lnTo>
                          <a:pt x="266" y="138"/>
                        </a:lnTo>
                        <a:lnTo>
                          <a:pt x="264" y="138"/>
                        </a:lnTo>
                        <a:lnTo>
                          <a:pt x="264" y="140"/>
                        </a:lnTo>
                        <a:lnTo>
                          <a:pt x="264" y="140"/>
                        </a:lnTo>
                        <a:lnTo>
                          <a:pt x="264" y="140"/>
                        </a:lnTo>
                        <a:lnTo>
                          <a:pt x="264" y="140"/>
                        </a:lnTo>
                        <a:lnTo>
                          <a:pt x="264" y="141"/>
                        </a:lnTo>
                        <a:lnTo>
                          <a:pt x="262" y="141"/>
                        </a:lnTo>
                        <a:lnTo>
                          <a:pt x="262" y="141"/>
                        </a:lnTo>
                        <a:lnTo>
                          <a:pt x="262" y="141"/>
                        </a:lnTo>
                        <a:lnTo>
                          <a:pt x="262" y="143"/>
                        </a:lnTo>
                        <a:lnTo>
                          <a:pt x="260" y="143"/>
                        </a:lnTo>
                        <a:lnTo>
                          <a:pt x="260" y="143"/>
                        </a:lnTo>
                        <a:lnTo>
                          <a:pt x="260" y="143"/>
                        </a:lnTo>
                        <a:lnTo>
                          <a:pt x="260" y="145"/>
                        </a:lnTo>
                        <a:lnTo>
                          <a:pt x="260" y="145"/>
                        </a:lnTo>
                        <a:lnTo>
                          <a:pt x="260" y="145"/>
                        </a:lnTo>
                        <a:lnTo>
                          <a:pt x="260" y="145"/>
                        </a:lnTo>
                        <a:lnTo>
                          <a:pt x="258" y="145"/>
                        </a:lnTo>
                        <a:lnTo>
                          <a:pt x="258" y="147"/>
                        </a:lnTo>
                        <a:lnTo>
                          <a:pt x="258" y="147"/>
                        </a:lnTo>
                        <a:lnTo>
                          <a:pt x="258" y="147"/>
                        </a:lnTo>
                        <a:lnTo>
                          <a:pt x="258" y="147"/>
                        </a:lnTo>
                        <a:lnTo>
                          <a:pt x="258" y="149"/>
                        </a:lnTo>
                        <a:lnTo>
                          <a:pt x="257" y="149"/>
                        </a:lnTo>
                        <a:lnTo>
                          <a:pt x="257" y="149"/>
                        </a:lnTo>
                        <a:lnTo>
                          <a:pt x="257" y="149"/>
                        </a:lnTo>
                        <a:lnTo>
                          <a:pt x="257" y="151"/>
                        </a:lnTo>
                        <a:lnTo>
                          <a:pt x="255" y="151"/>
                        </a:lnTo>
                        <a:lnTo>
                          <a:pt x="255" y="151"/>
                        </a:lnTo>
                        <a:lnTo>
                          <a:pt x="255" y="151"/>
                        </a:lnTo>
                        <a:lnTo>
                          <a:pt x="255" y="153"/>
                        </a:lnTo>
                        <a:lnTo>
                          <a:pt x="255" y="153"/>
                        </a:lnTo>
                        <a:lnTo>
                          <a:pt x="255" y="153"/>
                        </a:lnTo>
                        <a:lnTo>
                          <a:pt x="253" y="153"/>
                        </a:lnTo>
                        <a:lnTo>
                          <a:pt x="253" y="153"/>
                        </a:lnTo>
                        <a:lnTo>
                          <a:pt x="253" y="153"/>
                        </a:lnTo>
                        <a:lnTo>
                          <a:pt x="253" y="155"/>
                        </a:lnTo>
                        <a:lnTo>
                          <a:pt x="253" y="155"/>
                        </a:lnTo>
                        <a:lnTo>
                          <a:pt x="253" y="155"/>
                        </a:lnTo>
                        <a:lnTo>
                          <a:pt x="251" y="155"/>
                        </a:lnTo>
                        <a:lnTo>
                          <a:pt x="251" y="157"/>
                        </a:lnTo>
                        <a:lnTo>
                          <a:pt x="251" y="157"/>
                        </a:lnTo>
                        <a:lnTo>
                          <a:pt x="251" y="157"/>
                        </a:lnTo>
                        <a:lnTo>
                          <a:pt x="249" y="157"/>
                        </a:lnTo>
                        <a:lnTo>
                          <a:pt x="249" y="159"/>
                        </a:lnTo>
                        <a:lnTo>
                          <a:pt x="249" y="159"/>
                        </a:lnTo>
                        <a:lnTo>
                          <a:pt x="249" y="159"/>
                        </a:lnTo>
                        <a:lnTo>
                          <a:pt x="249" y="159"/>
                        </a:lnTo>
                        <a:lnTo>
                          <a:pt x="249" y="161"/>
                        </a:lnTo>
                        <a:lnTo>
                          <a:pt x="247" y="161"/>
                        </a:lnTo>
                        <a:lnTo>
                          <a:pt x="247" y="161"/>
                        </a:lnTo>
                        <a:lnTo>
                          <a:pt x="247" y="161"/>
                        </a:lnTo>
                        <a:lnTo>
                          <a:pt x="247" y="161"/>
                        </a:lnTo>
                        <a:lnTo>
                          <a:pt x="247" y="162"/>
                        </a:lnTo>
                        <a:lnTo>
                          <a:pt x="245" y="162"/>
                        </a:lnTo>
                        <a:lnTo>
                          <a:pt x="245" y="162"/>
                        </a:lnTo>
                        <a:lnTo>
                          <a:pt x="245" y="162"/>
                        </a:lnTo>
                        <a:lnTo>
                          <a:pt x="245" y="164"/>
                        </a:lnTo>
                        <a:lnTo>
                          <a:pt x="245" y="164"/>
                        </a:lnTo>
                        <a:lnTo>
                          <a:pt x="245" y="164"/>
                        </a:lnTo>
                        <a:lnTo>
                          <a:pt x="245" y="166"/>
                        </a:lnTo>
                        <a:lnTo>
                          <a:pt x="243" y="166"/>
                        </a:lnTo>
                        <a:lnTo>
                          <a:pt x="243" y="166"/>
                        </a:lnTo>
                        <a:lnTo>
                          <a:pt x="243" y="166"/>
                        </a:lnTo>
                        <a:lnTo>
                          <a:pt x="243" y="168"/>
                        </a:lnTo>
                        <a:lnTo>
                          <a:pt x="243" y="168"/>
                        </a:lnTo>
                        <a:lnTo>
                          <a:pt x="243" y="168"/>
                        </a:lnTo>
                        <a:lnTo>
                          <a:pt x="243" y="168"/>
                        </a:lnTo>
                        <a:lnTo>
                          <a:pt x="241" y="168"/>
                        </a:lnTo>
                        <a:lnTo>
                          <a:pt x="241" y="170"/>
                        </a:lnTo>
                        <a:lnTo>
                          <a:pt x="241" y="170"/>
                        </a:lnTo>
                        <a:lnTo>
                          <a:pt x="241" y="170"/>
                        </a:lnTo>
                        <a:lnTo>
                          <a:pt x="241" y="172"/>
                        </a:lnTo>
                        <a:lnTo>
                          <a:pt x="239" y="172"/>
                        </a:lnTo>
                        <a:lnTo>
                          <a:pt x="239" y="172"/>
                        </a:lnTo>
                        <a:lnTo>
                          <a:pt x="239" y="172"/>
                        </a:lnTo>
                        <a:lnTo>
                          <a:pt x="239" y="174"/>
                        </a:lnTo>
                        <a:lnTo>
                          <a:pt x="239" y="174"/>
                        </a:lnTo>
                        <a:lnTo>
                          <a:pt x="239" y="174"/>
                        </a:lnTo>
                        <a:lnTo>
                          <a:pt x="239" y="176"/>
                        </a:lnTo>
                        <a:lnTo>
                          <a:pt x="237" y="176"/>
                        </a:lnTo>
                        <a:lnTo>
                          <a:pt x="237" y="176"/>
                        </a:lnTo>
                        <a:lnTo>
                          <a:pt x="237" y="178"/>
                        </a:lnTo>
                        <a:lnTo>
                          <a:pt x="237" y="178"/>
                        </a:lnTo>
                        <a:lnTo>
                          <a:pt x="237" y="178"/>
                        </a:lnTo>
                        <a:lnTo>
                          <a:pt x="237" y="178"/>
                        </a:lnTo>
                        <a:lnTo>
                          <a:pt x="237" y="180"/>
                        </a:lnTo>
                        <a:lnTo>
                          <a:pt x="237" y="180"/>
                        </a:lnTo>
                        <a:lnTo>
                          <a:pt x="237" y="182"/>
                        </a:lnTo>
                        <a:lnTo>
                          <a:pt x="237" y="182"/>
                        </a:lnTo>
                        <a:lnTo>
                          <a:pt x="237" y="182"/>
                        </a:lnTo>
                        <a:lnTo>
                          <a:pt x="235" y="182"/>
                        </a:lnTo>
                        <a:lnTo>
                          <a:pt x="235" y="184"/>
                        </a:lnTo>
                        <a:lnTo>
                          <a:pt x="235" y="184"/>
                        </a:lnTo>
                        <a:lnTo>
                          <a:pt x="235" y="185"/>
                        </a:lnTo>
                        <a:lnTo>
                          <a:pt x="235" y="185"/>
                        </a:lnTo>
                        <a:lnTo>
                          <a:pt x="235" y="185"/>
                        </a:lnTo>
                        <a:lnTo>
                          <a:pt x="234" y="185"/>
                        </a:lnTo>
                        <a:lnTo>
                          <a:pt x="234" y="185"/>
                        </a:lnTo>
                        <a:lnTo>
                          <a:pt x="234" y="185"/>
                        </a:lnTo>
                        <a:lnTo>
                          <a:pt x="232" y="185"/>
                        </a:lnTo>
                        <a:lnTo>
                          <a:pt x="232" y="185"/>
                        </a:lnTo>
                        <a:lnTo>
                          <a:pt x="232" y="185"/>
                        </a:lnTo>
                        <a:lnTo>
                          <a:pt x="232" y="187"/>
                        </a:lnTo>
                        <a:lnTo>
                          <a:pt x="232" y="187"/>
                        </a:lnTo>
                        <a:lnTo>
                          <a:pt x="232" y="187"/>
                        </a:lnTo>
                        <a:lnTo>
                          <a:pt x="232" y="189"/>
                        </a:lnTo>
                        <a:lnTo>
                          <a:pt x="232" y="189"/>
                        </a:lnTo>
                        <a:lnTo>
                          <a:pt x="232" y="191"/>
                        </a:lnTo>
                        <a:lnTo>
                          <a:pt x="232" y="191"/>
                        </a:lnTo>
                        <a:lnTo>
                          <a:pt x="234" y="191"/>
                        </a:lnTo>
                        <a:lnTo>
                          <a:pt x="234" y="193"/>
                        </a:lnTo>
                        <a:lnTo>
                          <a:pt x="234" y="193"/>
                        </a:lnTo>
                        <a:lnTo>
                          <a:pt x="234" y="193"/>
                        </a:lnTo>
                        <a:lnTo>
                          <a:pt x="234" y="193"/>
                        </a:lnTo>
                        <a:lnTo>
                          <a:pt x="234" y="195"/>
                        </a:lnTo>
                        <a:lnTo>
                          <a:pt x="234" y="195"/>
                        </a:lnTo>
                        <a:lnTo>
                          <a:pt x="234" y="195"/>
                        </a:lnTo>
                        <a:lnTo>
                          <a:pt x="234" y="195"/>
                        </a:lnTo>
                        <a:lnTo>
                          <a:pt x="234" y="197"/>
                        </a:lnTo>
                        <a:lnTo>
                          <a:pt x="234" y="197"/>
                        </a:lnTo>
                        <a:lnTo>
                          <a:pt x="234" y="199"/>
                        </a:lnTo>
                        <a:lnTo>
                          <a:pt x="234" y="199"/>
                        </a:lnTo>
                        <a:lnTo>
                          <a:pt x="234" y="199"/>
                        </a:lnTo>
                        <a:lnTo>
                          <a:pt x="234" y="199"/>
                        </a:lnTo>
                        <a:lnTo>
                          <a:pt x="234" y="199"/>
                        </a:lnTo>
                        <a:lnTo>
                          <a:pt x="232" y="199"/>
                        </a:lnTo>
                        <a:lnTo>
                          <a:pt x="232" y="199"/>
                        </a:lnTo>
                        <a:lnTo>
                          <a:pt x="232" y="199"/>
                        </a:lnTo>
                        <a:lnTo>
                          <a:pt x="232" y="199"/>
                        </a:lnTo>
                        <a:lnTo>
                          <a:pt x="230" y="199"/>
                        </a:lnTo>
                        <a:lnTo>
                          <a:pt x="230" y="199"/>
                        </a:lnTo>
                        <a:lnTo>
                          <a:pt x="228" y="199"/>
                        </a:lnTo>
                        <a:lnTo>
                          <a:pt x="228" y="199"/>
                        </a:lnTo>
                        <a:lnTo>
                          <a:pt x="228" y="201"/>
                        </a:lnTo>
                        <a:lnTo>
                          <a:pt x="230" y="201"/>
                        </a:lnTo>
                        <a:lnTo>
                          <a:pt x="230" y="201"/>
                        </a:lnTo>
                        <a:lnTo>
                          <a:pt x="230" y="201"/>
                        </a:lnTo>
                        <a:lnTo>
                          <a:pt x="230" y="201"/>
                        </a:lnTo>
                        <a:lnTo>
                          <a:pt x="230" y="201"/>
                        </a:lnTo>
                        <a:lnTo>
                          <a:pt x="230" y="203"/>
                        </a:lnTo>
                        <a:lnTo>
                          <a:pt x="228" y="203"/>
                        </a:lnTo>
                        <a:lnTo>
                          <a:pt x="228" y="203"/>
                        </a:lnTo>
                        <a:lnTo>
                          <a:pt x="228" y="203"/>
                        </a:lnTo>
                        <a:lnTo>
                          <a:pt x="228" y="205"/>
                        </a:lnTo>
                        <a:lnTo>
                          <a:pt x="228" y="205"/>
                        </a:lnTo>
                        <a:lnTo>
                          <a:pt x="228" y="205"/>
                        </a:lnTo>
                        <a:lnTo>
                          <a:pt x="226" y="205"/>
                        </a:lnTo>
                        <a:lnTo>
                          <a:pt x="226" y="205"/>
                        </a:lnTo>
                        <a:lnTo>
                          <a:pt x="226" y="205"/>
                        </a:lnTo>
                        <a:lnTo>
                          <a:pt x="224" y="205"/>
                        </a:lnTo>
                        <a:lnTo>
                          <a:pt x="224" y="205"/>
                        </a:lnTo>
                        <a:lnTo>
                          <a:pt x="224" y="207"/>
                        </a:lnTo>
                        <a:lnTo>
                          <a:pt x="222" y="207"/>
                        </a:lnTo>
                        <a:lnTo>
                          <a:pt x="222" y="207"/>
                        </a:lnTo>
                        <a:lnTo>
                          <a:pt x="222" y="207"/>
                        </a:lnTo>
                        <a:lnTo>
                          <a:pt x="222" y="207"/>
                        </a:lnTo>
                        <a:lnTo>
                          <a:pt x="220" y="207"/>
                        </a:lnTo>
                        <a:lnTo>
                          <a:pt x="220" y="208"/>
                        </a:lnTo>
                        <a:lnTo>
                          <a:pt x="220" y="208"/>
                        </a:lnTo>
                        <a:lnTo>
                          <a:pt x="220" y="208"/>
                        </a:lnTo>
                        <a:lnTo>
                          <a:pt x="220" y="208"/>
                        </a:lnTo>
                        <a:lnTo>
                          <a:pt x="220" y="208"/>
                        </a:lnTo>
                        <a:lnTo>
                          <a:pt x="218" y="208"/>
                        </a:lnTo>
                        <a:lnTo>
                          <a:pt x="218" y="210"/>
                        </a:lnTo>
                        <a:lnTo>
                          <a:pt x="218" y="210"/>
                        </a:lnTo>
                        <a:lnTo>
                          <a:pt x="216" y="210"/>
                        </a:lnTo>
                        <a:lnTo>
                          <a:pt x="216" y="210"/>
                        </a:lnTo>
                        <a:lnTo>
                          <a:pt x="216" y="210"/>
                        </a:lnTo>
                        <a:lnTo>
                          <a:pt x="216" y="212"/>
                        </a:lnTo>
                        <a:lnTo>
                          <a:pt x="216" y="212"/>
                        </a:lnTo>
                        <a:lnTo>
                          <a:pt x="216" y="212"/>
                        </a:lnTo>
                        <a:lnTo>
                          <a:pt x="214" y="212"/>
                        </a:lnTo>
                        <a:lnTo>
                          <a:pt x="214" y="214"/>
                        </a:lnTo>
                        <a:lnTo>
                          <a:pt x="214" y="214"/>
                        </a:lnTo>
                        <a:lnTo>
                          <a:pt x="214" y="214"/>
                        </a:lnTo>
                        <a:lnTo>
                          <a:pt x="212" y="214"/>
                        </a:lnTo>
                        <a:lnTo>
                          <a:pt x="212" y="214"/>
                        </a:lnTo>
                        <a:lnTo>
                          <a:pt x="212" y="214"/>
                        </a:lnTo>
                        <a:lnTo>
                          <a:pt x="211" y="214"/>
                        </a:lnTo>
                        <a:lnTo>
                          <a:pt x="211" y="214"/>
                        </a:lnTo>
                        <a:lnTo>
                          <a:pt x="211" y="214"/>
                        </a:lnTo>
                        <a:lnTo>
                          <a:pt x="211" y="214"/>
                        </a:lnTo>
                        <a:lnTo>
                          <a:pt x="209" y="214"/>
                        </a:lnTo>
                        <a:lnTo>
                          <a:pt x="209" y="214"/>
                        </a:lnTo>
                        <a:lnTo>
                          <a:pt x="209" y="214"/>
                        </a:lnTo>
                        <a:lnTo>
                          <a:pt x="207" y="214"/>
                        </a:lnTo>
                        <a:lnTo>
                          <a:pt x="207" y="214"/>
                        </a:lnTo>
                        <a:lnTo>
                          <a:pt x="207" y="214"/>
                        </a:lnTo>
                        <a:lnTo>
                          <a:pt x="207" y="212"/>
                        </a:lnTo>
                        <a:lnTo>
                          <a:pt x="207" y="212"/>
                        </a:lnTo>
                        <a:lnTo>
                          <a:pt x="205" y="212"/>
                        </a:lnTo>
                        <a:lnTo>
                          <a:pt x="205" y="212"/>
                        </a:lnTo>
                        <a:lnTo>
                          <a:pt x="205" y="212"/>
                        </a:lnTo>
                        <a:lnTo>
                          <a:pt x="205" y="210"/>
                        </a:lnTo>
                        <a:lnTo>
                          <a:pt x="205" y="210"/>
                        </a:lnTo>
                        <a:lnTo>
                          <a:pt x="203" y="210"/>
                        </a:lnTo>
                        <a:lnTo>
                          <a:pt x="203" y="210"/>
                        </a:lnTo>
                        <a:lnTo>
                          <a:pt x="203" y="210"/>
                        </a:lnTo>
                        <a:lnTo>
                          <a:pt x="201" y="210"/>
                        </a:lnTo>
                        <a:lnTo>
                          <a:pt x="201" y="210"/>
                        </a:lnTo>
                        <a:lnTo>
                          <a:pt x="201" y="210"/>
                        </a:lnTo>
                        <a:lnTo>
                          <a:pt x="199" y="210"/>
                        </a:lnTo>
                        <a:lnTo>
                          <a:pt x="199" y="208"/>
                        </a:lnTo>
                        <a:lnTo>
                          <a:pt x="199" y="208"/>
                        </a:lnTo>
                        <a:lnTo>
                          <a:pt x="199" y="208"/>
                        </a:lnTo>
                        <a:lnTo>
                          <a:pt x="197" y="208"/>
                        </a:lnTo>
                        <a:lnTo>
                          <a:pt x="197" y="208"/>
                        </a:lnTo>
                        <a:lnTo>
                          <a:pt x="197" y="208"/>
                        </a:lnTo>
                        <a:lnTo>
                          <a:pt x="195" y="208"/>
                        </a:lnTo>
                        <a:lnTo>
                          <a:pt x="195" y="208"/>
                        </a:lnTo>
                        <a:lnTo>
                          <a:pt x="195" y="208"/>
                        </a:lnTo>
                        <a:lnTo>
                          <a:pt x="193" y="208"/>
                        </a:lnTo>
                        <a:lnTo>
                          <a:pt x="193" y="208"/>
                        </a:lnTo>
                        <a:lnTo>
                          <a:pt x="193" y="208"/>
                        </a:lnTo>
                        <a:lnTo>
                          <a:pt x="191" y="208"/>
                        </a:lnTo>
                        <a:lnTo>
                          <a:pt x="191" y="208"/>
                        </a:lnTo>
                        <a:lnTo>
                          <a:pt x="190" y="208"/>
                        </a:lnTo>
                        <a:lnTo>
                          <a:pt x="190" y="208"/>
                        </a:lnTo>
                        <a:lnTo>
                          <a:pt x="190" y="208"/>
                        </a:lnTo>
                        <a:lnTo>
                          <a:pt x="188" y="208"/>
                        </a:lnTo>
                        <a:lnTo>
                          <a:pt x="188" y="208"/>
                        </a:lnTo>
                        <a:lnTo>
                          <a:pt x="186" y="208"/>
                        </a:lnTo>
                        <a:lnTo>
                          <a:pt x="186" y="208"/>
                        </a:lnTo>
                        <a:lnTo>
                          <a:pt x="186" y="208"/>
                        </a:lnTo>
                        <a:lnTo>
                          <a:pt x="184" y="208"/>
                        </a:lnTo>
                        <a:lnTo>
                          <a:pt x="184" y="208"/>
                        </a:lnTo>
                        <a:lnTo>
                          <a:pt x="184" y="208"/>
                        </a:lnTo>
                        <a:lnTo>
                          <a:pt x="184" y="208"/>
                        </a:lnTo>
                        <a:lnTo>
                          <a:pt x="182" y="208"/>
                        </a:lnTo>
                        <a:lnTo>
                          <a:pt x="182" y="208"/>
                        </a:lnTo>
                        <a:lnTo>
                          <a:pt x="180" y="208"/>
                        </a:lnTo>
                        <a:lnTo>
                          <a:pt x="180" y="210"/>
                        </a:lnTo>
                        <a:lnTo>
                          <a:pt x="180" y="210"/>
                        </a:lnTo>
                        <a:lnTo>
                          <a:pt x="180" y="210"/>
                        </a:lnTo>
                        <a:lnTo>
                          <a:pt x="178" y="210"/>
                        </a:lnTo>
                        <a:lnTo>
                          <a:pt x="178" y="210"/>
                        </a:lnTo>
                        <a:lnTo>
                          <a:pt x="178" y="210"/>
                        </a:lnTo>
                        <a:lnTo>
                          <a:pt x="176" y="210"/>
                        </a:lnTo>
                        <a:lnTo>
                          <a:pt x="176" y="210"/>
                        </a:lnTo>
                        <a:lnTo>
                          <a:pt x="176" y="210"/>
                        </a:lnTo>
                        <a:lnTo>
                          <a:pt x="174" y="210"/>
                        </a:lnTo>
                        <a:lnTo>
                          <a:pt x="174" y="210"/>
                        </a:lnTo>
                        <a:lnTo>
                          <a:pt x="174" y="210"/>
                        </a:lnTo>
                        <a:lnTo>
                          <a:pt x="174" y="212"/>
                        </a:lnTo>
                        <a:lnTo>
                          <a:pt x="172" y="212"/>
                        </a:lnTo>
                        <a:lnTo>
                          <a:pt x="172" y="212"/>
                        </a:lnTo>
                        <a:lnTo>
                          <a:pt x="172" y="212"/>
                        </a:lnTo>
                        <a:lnTo>
                          <a:pt x="172" y="212"/>
                        </a:lnTo>
                        <a:lnTo>
                          <a:pt x="172" y="214"/>
                        </a:lnTo>
                        <a:lnTo>
                          <a:pt x="170" y="214"/>
                        </a:lnTo>
                        <a:lnTo>
                          <a:pt x="170" y="214"/>
                        </a:lnTo>
                        <a:lnTo>
                          <a:pt x="170" y="214"/>
                        </a:lnTo>
                        <a:lnTo>
                          <a:pt x="170" y="216"/>
                        </a:lnTo>
                        <a:lnTo>
                          <a:pt x="168" y="216"/>
                        </a:lnTo>
                        <a:lnTo>
                          <a:pt x="168" y="216"/>
                        </a:lnTo>
                        <a:lnTo>
                          <a:pt x="168" y="216"/>
                        </a:lnTo>
                        <a:lnTo>
                          <a:pt x="168" y="216"/>
                        </a:lnTo>
                        <a:lnTo>
                          <a:pt x="168" y="216"/>
                        </a:lnTo>
                        <a:lnTo>
                          <a:pt x="168" y="218"/>
                        </a:lnTo>
                        <a:lnTo>
                          <a:pt x="167" y="218"/>
                        </a:lnTo>
                        <a:lnTo>
                          <a:pt x="167" y="218"/>
                        </a:lnTo>
                        <a:lnTo>
                          <a:pt x="167" y="218"/>
                        </a:lnTo>
                        <a:lnTo>
                          <a:pt x="167" y="220"/>
                        </a:lnTo>
                        <a:lnTo>
                          <a:pt x="167" y="220"/>
                        </a:lnTo>
                        <a:lnTo>
                          <a:pt x="167" y="220"/>
                        </a:lnTo>
                        <a:lnTo>
                          <a:pt x="165" y="220"/>
                        </a:lnTo>
                        <a:lnTo>
                          <a:pt x="165" y="220"/>
                        </a:lnTo>
                        <a:lnTo>
                          <a:pt x="163" y="220"/>
                        </a:lnTo>
                        <a:lnTo>
                          <a:pt x="163" y="220"/>
                        </a:lnTo>
                        <a:lnTo>
                          <a:pt x="163" y="220"/>
                        </a:lnTo>
                        <a:lnTo>
                          <a:pt x="163" y="220"/>
                        </a:lnTo>
                        <a:lnTo>
                          <a:pt x="161" y="220"/>
                        </a:lnTo>
                        <a:lnTo>
                          <a:pt x="161" y="220"/>
                        </a:lnTo>
                        <a:lnTo>
                          <a:pt x="159" y="220"/>
                        </a:lnTo>
                        <a:lnTo>
                          <a:pt x="159" y="220"/>
                        </a:lnTo>
                        <a:lnTo>
                          <a:pt x="159" y="220"/>
                        </a:lnTo>
                        <a:lnTo>
                          <a:pt x="159" y="220"/>
                        </a:lnTo>
                        <a:lnTo>
                          <a:pt x="159" y="220"/>
                        </a:lnTo>
                        <a:lnTo>
                          <a:pt x="157" y="220"/>
                        </a:lnTo>
                        <a:lnTo>
                          <a:pt x="157" y="220"/>
                        </a:lnTo>
                        <a:lnTo>
                          <a:pt x="157" y="220"/>
                        </a:lnTo>
                        <a:lnTo>
                          <a:pt x="155" y="220"/>
                        </a:lnTo>
                        <a:lnTo>
                          <a:pt x="155" y="220"/>
                        </a:lnTo>
                        <a:lnTo>
                          <a:pt x="153" y="220"/>
                        </a:lnTo>
                        <a:lnTo>
                          <a:pt x="153" y="220"/>
                        </a:lnTo>
                        <a:lnTo>
                          <a:pt x="153" y="220"/>
                        </a:lnTo>
                        <a:lnTo>
                          <a:pt x="153" y="218"/>
                        </a:lnTo>
                        <a:lnTo>
                          <a:pt x="151" y="218"/>
                        </a:lnTo>
                        <a:lnTo>
                          <a:pt x="151" y="218"/>
                        </a:lnTo>
                        <a:lnTo>
                          <a:pt x="151" y="218"/>
                        </a:lnTo>
                        <a:lnTo>
                          <a:pt x="151" y="218"/>
                        </a:lnTo>
                        <a:lnTo>
                          <a:pt x="149" y="218"/>
                        </a:lnTo>
                        <a:lnTo>
                          <a:pt x="149" y="218"/>
                        </a:lnTo>
                        <a:lnTo>
                          <a:pt x="147" y="218"/>
                        </a:lnTo>
                        <a:lnTo>
                          <a:pt x="147" y="216"/>
                        </a:lnTo>
                        <a:lnTo>
                          <a:pt x="147" y="216"/>
                        </a:lnTo>
                        <a:lnTo>
                          <a:pt x="147" y="216"/>
                        </a:lnTo>
                        <a:lnTo>
                          <a:pt x="147" y="216"/>
                        </a:lnTo>
                        <a:lnTo>
                          <a:pt x="147" y="216"/>
                        </a:lnTo>
                        <a:lnTo>
                          <a:pt x="146" y="216"/>
                        </a:lnTo>
                        <a:lnTo>
                          <a:pt x="146" y="216"/>
                        </a:lnTo>
                        <a:lnTo>
                          <a:pt x="146" y="214"/>
                        </a:lnTo>
                        <a:lnTo>
                          <a:pt x="146" y="214"/>
                        </a:lnTo>
                        <a:lnTo>
                          <a:pt x="146" y="216"/>
                        </a:lnTo>
                        <a:lnTo>
                          <a:pt x="144" y="216"/>
                        </a:lnTo>
                        <a:lnTo>
                          <a:pt x="144" y="214"/>
                        </a:lnTo>
                        <a:lnTo>
                          <a:pt x="144" y="214"/>
                        </a:lnTo>
                        <a:lnTo>
                          <a:pt x="144" y="214"/>
                        </a:lnTo>
                        <a:lnTo>
                          <a:pt x="142" y="214"/>
                        </a:lnTo>
                        <a:lnTo>
                          <a:pt x="142" y="212"/>
                        </a:lnTo>
                        <a:lnTo>
                          <a:pt x="142" y="212"/>
                        </a:lnTo>
                        <a:lnTo>
                          <a:pt x="142" y="212"/>
                        </a:lnTo>
                        <a:lnTo>
                          <a:pt x="142" y="212"/>
                        </a:lnTo>
                        <a:lnTo>
                          <a:pt x="140" y="212"/>
                        </a:lnTo>
                        <a:lnTo>
                          <a:pt x="140" y="210"/>
                        </a:lnTo>
                        <a:lnTo>
                          <a:pt x="140" y="210"/>
                        </a:lnTo>
                        <a:lnTo>
                          <a:pt x="140" y="210"/>
                        </a:lnTo>
                        <a:lnTo>
                          <a:pt x="140" y="210"/>
                        </a:lnTo>
                        <a:lnTo>
                          <a:pt x="138" y="210"/>
                        </a:lnTo>
                        <a:lnTo>
                          <a:pt x="138" y="210"/>
                        </a:lnTo>
                        <a:lnTo>
                          <a:pt x="136" y="210"/>
                        </a:lnTo>
                        <a:lnTo>
                          <a:pt x="136" y="208"/>
                        </a:lnTo>
                        <a:lnTo>
                          <a:pt x="136" y="208"/>
                        </a:lnTo>
                        <a:lnTo>
                          <a:pt x="136" y="208"/>
                        </a:lnTo>
                        <a:lnTo>
                          <a:pt x="134" y="208"/>
                        </a:lnTo>
                        <a:lnTo>
                          <a:pt x="134" y="208"/>
                        </a:lnTo>
                        <a:lnTo>
                          <a:pt x="134" y="208"/>
                        </a:lnTo>
                        <a:lnTo>
                          <a:pt x="132" y="208"/>
                        </a:lnTo>
                        <a:lnTo>
                          <a:pt x="132" y="210"/>
                        </a:lnTo>
                        <a:lnTo>
                          <a:pt x="132" y="210"/>
                        </a:lnTo>
                        <a:lnTo>
                          <a:pt x="132" y="210"/>
                        </a:lnTo>
                        <a:lnTo>
                          <a:pt x="130" y="210"/>
                        </a:lnTo>
                        <a:lnTo>
                          <a:pt x="130" y="210"/>
                        </a:lnTo>
                        <a:lnTo>
                          <a:pt x="130" y="212"/>
                        </a:lnTo>
                        <a:lnTo>
                          <a:pt x="130" y="212"/>
                        </a:lnTo>
                        <a:lnTo>
                          <a:pt x="128" y="212"/>
                        </a:lnTo>
                        <a:lnTo>
                          <a:pt x="128" y="212"/>
                        </a:lnTo>
                        <a:lnTo>
                          <a:pt x="128" y="212"/>
                        </a:lnTo>
                        <a:lnTo>
                          <a:pt x="128" y="214"/>
                        </a:lnTo>
                        <a:lnTo>
                          <a:pt x="126" y="214"/>
                        </a:lnTo>
                        <a:lnTo>
                          <a:pt x="126" y="214"/>
                        </a:lnTo>
                        <a:lnTo>
                          <a:pt x="126" y="214"/>
                        </a:lnTo>
                        <a:lnTo>
                          <a:pt x="126" y="214"/>
                        </a:lnTo>
                        <a:lnTo>
                          <a:pt x="124" y="214"/>
                        </a:lnTo>
                        <a:lnTo>
                          <a:pt x="124" y="214"/>
                        </a:lnTo>
                        <a:lnTo>
                          <a:pt x="124" y="214"/>
                        </a:lnTo>
                        <a:lnTo>
                          <a:pt x="124" y="214"/>
                        </a:lnTo>
                        <a:lnTo>
                          <a:pt x="123" y="214"/>
                        </a:lnTo>
                        <a:lnTo>
                          <a:pt x="123" y="214"/>
                        </a:lnTo>
                        <a:lnTo>
                          <a:pt x="123" y="214"/>
                        </a:lnTo>
                        <a:lnTo>
                          <a:pt x="123" y="216"/>
                        </a:lnTo>
                        <a:lnTo>
                          <a:pt x="121" y="216"/>
                        </a:lnTo>
                        <a:lnTo>
                          <a:pt x="121" y="216"/>
                        </a:lnTo>
                        <a:lnTo>
                          <a:pt x="121" y="216"/>
                        </a:lnTo>
                        <a:lnTo>
                          <a:pt x="121" y="216"/>
                        </a:lnTo>
                        <a:lnTo>
                          <a:pt x="119" y="216"/>
                        </a:lnTo>
                        <a:lnTo>
                          <a:pt x="119" y="216"/>
                        </a:lnTo>
                        <a:lnTo>
                          <a:pt x="119" y="216"/>
                        </a:lnTo>
                        <a:lnTo>
                          <a:pt x="119" y="216"/>
                        </a:lnTo>
                        <a:lnTo>
                          <a:pt x="117" y="216"/>
                        </a:lnTo>
                        <a:lnTo>
                          <a:pt x="117" y="214"/>
                        </a:lnTo>
                        <a:lnTo>
                          <a:pt x="117" y="214"/>
                        </a:lnTo>
                        <a:lnTo>
                          <a:pt x="117" y="214"/>
                        </a:lnTo>
                        <a:lnTo>
                          <a:pt x="115" y="214"/>
                        </a:lnTo>
                        <a:lnTo>
                          <a:pt x="115" y="212"/>
                        </a:lnTo>
                        <a:lnTo>
                          <a:pt x="115" y="212"/>
                        </a:lnTo>
                        <a:lnTo>
                          <a:pt x="115" y="212"/>
                        </a:lnTo>
                        <a:lnTo>
                          <a:pt x="115" y="210"/>
                        </a:lnTo>
                        <a:lnTo>
                          <a:pt x="115" y="210"/>
                        </a:lnTo>
                        <a:lnTo>
                          <a:pt x="115" y="210"/>
                        </a:lnTo>
                        <a:lnTo>
                          <a:pt x="115" y="208"/>
                        </a:lnTo>
                        <a:lnTo>
                          <a:pt x="113" y="208"/>
                        </a:lnTo>
                        <a:lnTo>
                          <a:pt x="113" y="208"/>
                        </a:lnTo>
                        <a:lnTo>
                          <a:pt x="113" y="208"/>
                        </a:lnTo>
                        <a:lnTo>
                          <a:pt x="113" y="208"/>
                        </a:lnTo>
                        <a:lnTo>
                          <a:pt x="113" y="208"/>
                        </a:lnTo>
                        <a:lnTo>
                          <a:pt x="113" y="207"/>
                        </a:lnTo>
                        <a:lnTo>
                          <a:pt x="111" y="207"/>
                        </a:lnTo>
                        <a:lnTo>
                          <a:pt x="111" y="207"/>
                        </a:lnTo>
                        <a:lnTo>
                          <a:pt x="111" y="207"/>
                        </a:lnTo>
                        <a:lnTo>
                          <a:pt x="111" y="205"/>
                        </a:lnTo>
                        <a:lnTo>
                          <a:pt x="109" y="205"/>
                        </a:lnTo>
                        <a:lnTo>
                          <a:pt x="109" y="205"/>
                        </a:lnTo>
                        <a:lnTo>
                          <a:pt x="109" y="205"/>
                        </a:lnTo>
                        <a:lnTo>
                          <a:pt x="109" y="203"/>
                        </a:lnTo>
                        <a:lnTo>
                          <a:pt x="109" y="203"/>
                        </a:lnTo>
                        <a:lnTo>
                          <a:pt x="107" y="203"/>
                        </a:lnTo>
                        <a:lnTo>
                          <a:pt x="107" y="203"/>
                        </a:lnTo>
                        <a:lnTo>
                          <a:pt x="107" y="203"/>
                        </a:lnTo>
                        <a:lnTo>
                          <a:pt x="107" y="203"/>
                        </a:lnTo>
                        <a:lnTo>
                          <a:pt x="105" y="203"/>
                        </a:lnTo>
                        <a:lnTo>
                          <a:pt x="105" y="203"/>
                        </a:lnTo>
                        <a:lnTo>
                          <a:pt x="103" y="203"/>
                        </a:lnTo>
                        <a:lnTo>
                          <a:pt x="103" y="203"/>
                        </a:lnTo>
                        <a:lnTo>
                          <a:pt x="103" y="201"/>
                        </a:lnTo>
                        <a:lnTo>
                          <a:pt x="103" y="201"/>
                        </a:lnTo>
                        <a:lnTo>
                          <a:pt x="102" y="201"/>
                        </a:lnTo>
                        <a:lnTo>
                          <a:pt x="102" y="201"/>
                        </a:lnTo>
                        <a:lnTo>
                          <a:pt x="102" y="201"/>
                        </a:lnTo>
                        <a:lnTo>
                          <a:pt x="100" y="201"/>
                        </a:lnTo>
                        <a:lnTo>
                          <a:pt x="100" y="201"/>
                        </a:lnTo>
                        <a:lnTo>
                          <a:pt x="100" y="201"/>
                        </a:lnTo>
                        <a:lnTo>
                          <a:pt x="100" y="201"/>
                        </a:lnTo>
                        <a:lnTo>
                          <a:pt x="98" y="201"/>
                        </a:lnTo>
                        <a:lnTo>
                          <a:pt x="98" y="201"/>
                        </a:lnTo>
                        <a:lnTo>
                          <a:pt x="98" y="201"/>
                        </a:lnTo>
                        <a:lnTo>
                          <a:pt x="98" y="199"/>
                        </a:lnTo>
                        <a:lnTo>
                          <a:pt x="96" y="199"/>
                        </a:lnTo>
                        <a:lnTo>
                          <a:pt x="96" y="199"/>
                        </a:lnTo>
                        <a:lnTo>
                          <a:pt x="96" y="199"/>
                        </a:lnTo>
                        <a:lnTo>
                          <a:pt x="94" y="199"/>
                        </a:lnTo>
                        <a:lnTo>
                          <a:pt x="94" y="199"/>
                        </a:lnTo>
                        <a:lnTo>
                          <a:pt x="94" y="199"/>
                        </a:lnTo>
                        <a:lnTo>
                          <a:pt x="92" y="199"/>
                        </a:lnTo>
                        <a:lnTo>
                          <a:pt x="92" y="199"/>
                        </a:lnTo>
                        <a:lnTo>
                          <a:pt x="92" y="199"/>
                        </a:lnTo>
                        <a:lnTo>
                          <a:pt x="92" y="199"/>
                        </a:lnTo>
                        <a:lnTo>
                          <a:pt x="90" y="199"/>
                        </a:lnTo>
                        <a:lnTo>
                          <a:pt x="90" y="201"/>
                        </a:lnTo>
                        <a:lnTo>
                          <a:pt x="90" y="201"/>
                        </a:lnTo>
                        <a:lnTo>
                          <a:pt x="90" y="201"/>
                        </a:lnTo>
                        <a:lnTo>
                          <a:pt x="88" y="201"/>
                        </a:lnTo>
                        <a:lnTo>
                          <a:pt x="88" y="201"/>
                        </a:lnTo>
                        <a:lnTo>
                          <a:pt x="88" y="201"/>
                        </a:lnTo>
                        <a:lnTo>
                          <a:pt x="86" y="201"/>
                        </a:lnTo>
                        <a:lnTo>
                          <a:pt x="86" y="201"/>
                        </a:lnTo>
                        <a:lnTo>
                          <a:pt x="86" y="201"/>
                        </a:lnTo>
                        <a:lnTo>
                          <a:pt x="84" y="201"/>
                        </a:lnTo>
                        <a:lnTo>
                          <a:pt x="84" y="201"/>
                        </a:lnTo>
                        <a:lnTo>
                          <a:pt x="82" y="201"/>
                        </a:lnTo>
                        <a:lnTo>
                          <a:pt x="82" y="201"/>
                        </a:lnTo>
                        <a:lnTo>
                          <a:pt x="82" y="201"/>
                        </a:lnTo>
                        <a:lnTo>
                          <a:pt x="82" y="201"/>
                        </a:lnTo>
                        <a:lnTo>
                          <a:pt x="80" y="201"/>
                        </a:lnTo>
                        <a:lnTo>
                          <a:pt x="80" y="201"/>
                        </a:lnTo>
                        <a:lnTo>
                          <a:pt x="80" y="201"/>
                        </a:lnTo>
                        <a:lnTo>
                          <a:pt x="80" y="201"/>
                        </a:lnTo>
                        <a:lnTo>
                          <a:pt x="79" y="201"/>
                        </a:lnTo>
                        <a:lnTo>
                          <a:pt x="79" y="201"/>
                        </a:lnTo>
                        <a:lnTo>
                          <a:pt x="77" y="201"/>
                        </a:lnTo>
                        <a:lnTo>
                          <a:pt x="77" y="201"/>
                        </a:lnTo>
                        <a:lnTo>
                          <a:pt x="77" y="201"/>
                        </a:lnTo>
                        <a:lnTo>
                          <a:pt x="77" y="201"/>
                        </a:lnTo>
                        <a:lnTo>
                          <a:pt x="75" y="201"/>
                        </a:lnTo>
                        <a:lnTo>
                          <a:pt x="75" y="203"/>
                        </a:lnTo>
                        <a:lnTo>
                          <a:pt x="75" y="203"/>
                        </a:lnTo>
                        <a:lnTo>
                          <a:pt x="75" y="203"/>
                        </a:lnTo>
                        <a:lnTo>
                          <a:pt x="73" y="203"/>
                        </a:lnTo>
                        <a:lnTo>
                          <a:pt x="73" y="203"/>
                        </a:lnTo>
                        <a:lnTo>
                          <a:pt x="73" y="205"/>
                        </a:lnTo>
                        <a:lnTo>
                          <a:pt x="73" y="205"/>
                        </a:lnTo>
                        <a:lnTo>
                          <a:pt x="73" y="205"/>
                        </a:lnTo>
                        <a:lnTo>
                          <a:pt x="71" y="205"/>
                        </a:lnTo>
                        <a:lnTo>
                          <a:pt x="71" y="207"/>
                        </a:lnTo>
                        <a:lnTo>
                          <a:pt x="71" y="207"/>
                        </a:lnTo>
                        <a:lnTo>
                          <a:pt x="71" y="207"/>
                        </a:lnTo>
                        <a:lnTo>
                          <a:pt x="71" y="207"/>
                        </a:lnTo>
                        <a:lnTo>
                          <a:pt x="69" y="207"/>
                        </a:lnTo>
                        <a:lnTo>
                          <a:pt x="69" y="208"/>
                        </a:lnTo>
                        <a:lnTo>
                          <a:pt x="69" y="208"/>
                        </a:lnTo>
                        <a:lnTo>
                          <a:pt x="69" y="208"/>
                        </a:lnTo>
                        <a:lnTo>
                          <a:pt x="69" y="210"/>
                        </a:lnTo>
                        <a:lnTo>
                          <a:pt x="69" y="210"/>
                        </a:lnTo>
                        <a:lnTo>
                          <a:pt x="69" y="212"/>
                        </a:lnTo>
                        <a:lnTo>
                          <a:pt x="69" y="212"/>
                        </a:lnTo>
                        <a:lnTo>
                          <a:pt x="69" y="214"/>
                        </a:lnTo>
                        <a:lnTo>
                          <a:pt x="69" y="214"/>
                        </a:lnTo>
                        <a:lnTo>
                          <a:pt x="69" y="216"/>
                        </a:lnTo>
                        <a:lnTo>
                          <a:pt x="69" y="216"/>
                        </a:lnTo>
                        <a:lnTo>
                          <a:pt x="69" y="216"/>
                        </a:lnTo>
                        <a:lnTo>
                          <a:pt x="69" y="216"/>
                        </a:lnTo>
                        <a:lnTo>
                          <a:pt x="67" y="216"/>
                        </a:lnTo>
                        <a:lnTo>
                          <a:pt x="67" y="218"/>
                        </a:lnTo>
                        <a:lnTo>
                          <a:pt x="67" y="218"/>
                        </a:lnTo>
                        <a:lnTo>
                          <a:pt x="67" y="218"/>
                        </a:lnTo>
                        <a:lnTo>
                          <a:pt x="67" y="220"/>
                        </a:lnTo>
                        <a:lnTo>
                          <a:pt x="67" y="220"/>
                        </a:lnTo>
                        <a:lnTo>
                          <a:pt x="67" y="220"/>
                        </a:lnTo>
                        <a:lnTo>
                          <a:pt x="67" y="222"/>
                        </a:lnTo>
                        <a:lnTo>
                          <a:pt x="65" y="222"/>
                        </a:lnTo>
                        <a:lnTo>
                          <a:pt x="65" y="222"/>
                        </a:lnTo>
                        <a:lnTo>
                          <a:pt x="65" y="222"/>
                        </a:lnTo>
                        <a:lnTo>
                          <a:pt x="65" y="222"/>
                        </a:lnTo>
                        <a:lnTo>
                          <a:pt x="65" y="224"/>
                        </a:lnTo>
                        <a:lnTo>
                          <a:pt x="63" y="224"/>
                        </a:lnTo>
                        <a:lnTo>
                          <a:pt x="63" y="224"/>
                        </a:lnTo>
                        <a:lnTo>
                          <a:pt x="63" y="224"/>
                        </a:lnTo>
                        <a:lnTo>
                          <a:pt x="63" y="226"/>
                        </a:lnTo>
                        <a:lnTo>
                          <a:pt x="61" y="226"/>
                        </a:lnTo>
                        <a:lnTo>
                          <a:pt x="61" y="226"/>
                        </a:lnTo>
                        <a:lnTo>
                          <a:pt x="61" y="226"/>
                        </a:lnTo>
                        <a:lnTo>
                          <a:pt x="61" y="226"/>
                        </a:lnTo>
                        <a:lnTo>
                          <a:pt x="61" y="226"/>
                        </a:lnTo>
                        <a:lnTo>
                          <a:pt x="61" y="228"/>
                        </a:lnTo>
                        <a:lnTo>
                          <a:pt x="61" y="228"/>
                        </a:lnTo>
                        <a:lnTo>
                          <a:pt x="61" y="228"/>
                        </a:lnTo>
                        <a:lnTo>
                          <a:pt x="61" y="230"/>
                        </a:lnTo>
                        <a:lnTo>
                          <a:pt x="61" y="230"/>
                        </a:lnTo>
                        <a:lnTo>
                          <a:pt x="61" y="231"/>
                        </a:lnTo>
                        <a:lnTo>
                          <a:pt x="61" y="231"/>
                        </a:lnTo>
                        <a:lnTo>
                          <a:pt x="61" y="231"/>
                        </a:lnTo>
                        <a:lnTo>
                          <a:pt x="61" y="233"/>
                        </a:lnTo>
                        <a:lnTo>
                          <a:pt x="61" y="233"/>
                        </a:lnTo>
                        <a:lnTo>
                          <a:pt x="61" y="233"/>
                        </a:lnTo>
                        <a:lnTo>
                          <a:pt x="61" y="235"/>
                        </a:lnTo>
                        <a:lnTo>
                          <a:pt x="61" y="235"/>
                        </a:lnTo>
                        <a:lnTo>
                          <a:pt x="61" y="235"/>
                        </a:lnTo>
                        <a:lnTo>
                          <a:pt x="61" y="237"/>
                        </a:lnTo>
                        <a:lnTo>
                          <a:pt x="61" y="237"/>
                        </a:lnTo>
                        <a:lnTo>
                          <a:pt x="61" y="237"/>
                        </a:lnTo>
                        <a:lnTo>
                          <a:pt x="61" y="239"/>
                        </a:lnTo>
                        <a:lnTo>
                          <a:pt x="61" y="239"/>
                        </a:lnTo>
                        <a:lnTo>
                          <a:pt x="61" y="241"/>
                        </a:lnTo>
                        <a:lnTo>
                          <a:pt x="61" y="241"/>
                        </a:lnTo>
                        <a:lnTo>
                          <a:pt x="61" y="241"/>
                        </a:lnTo>
                        <a:lnTo>
                          <a:pt x="61" y="241"/>
                        </a:lnTo>
                        <a:lnTo>
                          <a:pt x="61" y="241"/>
                        </a:lnTo>
                        <a:lnTo>
                          <a:pt x="61" y="243"/>
                        </a:lnTo>
                        <a:lnTo>
                          <a:pt x="59" y="243"/>
                        </a:lnTo>
                        <a:lnTo>
                          <a:pt x="59" y="243"/>
                        </a:lnTo>
                        <a:lnTo>
                          <a:pt x="59" y="241"/>
                        </a:lnTo>
                        <a:lnTo>
                          <a:pt x="59" y="241"/>
                        </a:lnTo>
                        <a:lnTo>
                          <a:pt x="59" y="241"/>
                        </a:lnTo>
                        <a:lnTo>
                          <a:pt x="59" y="241"/>
                        </a:lnTo>
                        <a:lnTo>
                          <a:pt x="58" y="241"/>
                        </a:lnTo>
                        <a:lnTo>
                          <a:pt x="58" y="239"/>
                        </a:lnTo>
                        <a:lnTo>
                          <a:pt x="58" y="239"/>
                        </a:lnTo>
                        <a:lnTo>
                          <a:pt x="56" y="239"/>
                        </a:lnTo>
                        <a:lnTo>
                          <a:pt x="56" y="239"/>
                        </a:lnTo>
                        <a:lnTo>
                          <a:pt x="56" y="239"/>
                        </a:lnTo>
                        <a:lnTo>
                          <a:pt x="56" y="239"/>
                        </a:lnTo>
                        <a:lnTo>
                          <a:pt x="56" y="237"/>
                        </a:lnTo>
                        <a:lnTo>
                          <a:pt x="54" y="237"/>
                        </a:lnTo>
                        <a:lnTo>
                          <a:pt x="54" y="237"/>
                        </a:lnTo>
                        <a:lnTo>
                          <a:pt x="54" y="235"/>
                        </a:lnTo>
                        <a:lnTo>
                          <a:pt x="54" y="235"/>
                        </a:lnTo>
                        <a:lnTo>
                          <a:pt x="54" y="235"/>
                        </a:lnTo>
                        <a:lnTo>
                          <a:pt x="54" y="235"/>
                        </a:lnTo>
                        <a:lnTo>
                          <a:pt x="54" y="233"/>
                        </a:lnTo>
                        <a:lnTo>
                          <a:pt x="52" y="233"/>
                        </a:lnTo>
                        <a:lnTo>
                          <a:pt x="52" y="233"/>
                        </a:lnTo>
                        <a:lnTo>
                          <a:pt x="52" y="233"/>
                        </a:lnTo>
                        <a:lnTo>
                          <a:pt x="52" y="233"/>
                        </a:lnTo>
                        <a:lnTo>
                          <a:pt x="50" y="233"/>
                        </a:lnTo>
                        <a:lnTo>
                          <a:pt x="50" y="231"/>
                        </a:lnTo>
                        <a:lnTo>
                          <a:pt x="50" y="231"/>
                        </a:lnTo>
                        <a:lnTo>
                          <a:pt x="50" y="231"/>
                        </a:lnTo>
                        <a:lnTo>
                          <a:pt x="50" y="231"/>
                        </a:lnTo>
                        <a:lnTo>
                          <a:pt x="50" y="230"/>
                        </a:lnTo>
                        <a:lnTo>
                          <a:pt x="48" y="230"/>
                        </a:lnTo>
                        <a:lnTo>
                          <a:pt x="48" y="230"/>
                        </a:lnTo>
                        <a:lnTo>
                          <a:pt x="48" y="230"/>
                        </a:lnTo>
                        <a:lnTo>
                          <a:pt x="48" y="228"/>
                        </a:lnTo>
                        <a:lnTo>
                          <a:pt x="48" y="228"/>
                        </a:lnTo>
                        <a:lnTo>
                          <a:pt x="46" y="228"/>
                        </a:lnTo>
                        <a:lnTo>
                          <a:pt x="46" y="228"/>
                        </a:lnTo>
                        <a:lnTo>
                          <a:pt x="46" y="230"/>
                        </a:lnTo>
                        <a:lnTo>
                          <a:pt x="44" y="230"/>
                        </a:lnTo>
                        <a:lnTo>
                          <a:pt x="44" y="230"/>
                        </a:lnTo>
                        <a:lnTo>
                          <a:pt x="44" y="231"/>
                        </a:lnTo>
                        <a:lnTo>
                          <a:pt x="44" y="231"/>
                        </a:lnTo>
                        <a:lnTo>
                          <a:pt x="44" y="231"/>
                        </a:lnTo>
                        <a:lnTo>
                          <a:pt x="42" y="231"/>
                        </a:lnTo>
                        <a:lnTo>
                          <a:pt x="42" y="231"/>
                        </a:lnTo>
                        <a:lnTo>
                          <a:pt x="40" y="231"/>
                        </a:lnTo>
                        <a:lnTo>
                          <a:pt x="40" y="231"/>
                        </a:lnTo>
                        <a:lnTo>
                          <a:pt x="40" y="231"/>
                        </a:lnTo>
                        <a:lnTo>
                          <a:pt x="40" y="231"/>
                        </a:lnTo>
                        <a:lnTo>
                          <a:pt x="38" y="231"/>
                        </a:lnTo>
                        <a:lnTo>
                          <a:pt x="38" y="233"/>
                        </a:lnTo>
                        <a:lnTo>
                          <a:pt x="38" y="233"/>
                        </a:lnTo>
                        <a:lnTo>
                          <a:pt x="40" y="233"/>
                        </a:lnTo>
                        <a:lnTo>
                          <a:pt x="40" y="233"/>
                        </a:lnTo>
                        <a:lnTo>
                          <a:pt x="40" y="235"/>
                        </a:lnTo>
                        <a:lnTo>
                          <a:pt x="40" y="235"/>
                        </a:lnTo>
                        <a:lnTo>
                          <a:pt x="40" y="235"/>
                        </a:lnTo>
                        <a:lnTo>
                          <a:pt x="40" y="237"/>
                        </a:lnTo>
                        <a:lnTo>
                          <a:pt x="40" y="237"/>
                        </a:lnTo>
                        <a:lnTo>
                          <a:pt x="40" y="237"/>
                        </a:lnTo>
                        <a:lnTo>
                          <a:pt x="40" y="239"/>
                        </a:lnTo>
                        <a:lnTo>
                          <a:pt x="38" y="239"/>
                        </a:lnTo>
                        <a:lnTo>
                          <a:pt x="38" y="237"/>
                        </a:lnTo>
                        <a:lnTo>
                          <a:pt x="38" y="237"/>
                        </a:lnTo>
                        <a:lnTo>
                          <a:pt x="38" y="237"/>
                        </a:lnTo>
                        <a:lnTo>
                          <a:pt x="38" y="235"/>
                        </a:lnTo>
                        <a:lnTo>
                          <a:pt x="38" y="235"/>
                        </a:lnTo>
                        <a:lnTo>
                          <a:pt x="38" y="235"/>
                        </a:lnTo>
                        <a:lnTo>
                          <a:pt x="36" y="235"/>
                        </a:lnTo>
                        <a:lnTo>
                          <a:pt x="36" y="233"/>
                        </a:lnTo>
                        <a:lnTo>
                          <a:pt x="36" y="233"/>
                        </a:lnTo>
                        <a:lnTo>
                          <a:pt x="36" y="233"/>
                        </a:lnTo>
                        <a:lnTo>
                          <a:pt x="35" y="233"/>
                        </a:lnTo>
                        <a:lnTo>
                          <a:pt x="35" y="233"/>
                        </a:lnTo>
                        <a:lnTo>
                          <a:pt x="35" y="231"/>
                        </a:lnTo>
                        <a:lnTo>
                          <a:pt x="35" y="231"/>
                        </a:lnTo>
                        <a:lnTo>
                          <a:pt x="35" y="231"/>
                        </a:lnTo>
                        <a:lnTo>
                          <a:pt x="35" y="231"/>
                        </a:lnTo>
                        <a:lnTo>
                          <a:pt x="35" y="230"/>
                        </a:lnTo>
                        <a:lnTo>
                          <a:pt x="35" y="230"/>
                        </a:lnTo>
                        <a:lnTo>
                          <a:pt x="35" y="230"/>
                        </a:lnTo>
                        <a:lnTo>
                          <a:pt x="35" y="228"/>
                        </a:lnTo>
                        <a:lnTo>
                          <a:pt x="35" y="228"/>
                        </a:lnTo>
                        <a:lnTo>
                          <a:pt x="36" y="228"/>
                        </a:lnTo>
                        <a:lnTo>
                          <a:pt x="36" y="228"/>
                        </a:lnTo>
                        <a:lnTo>
                          <a:pt x="36" y="228"/>
                        </a:lnTo>
                        <a:lnTo>
                          <a:pt x="36" y="226"/>
                        </a:lnTo>
                        <a:lnTo>
                          <a:pt x="36" y="226"/>
                        </a:lnTo>
                        <a:lnTo>
                          <a:pt x="36" y="226"/>
                        </a:lnTo>
                        <a:lnTo>
                          <a:pt x="36" y="226"/>
                        </a:lnTo>
                        <a:lnTo>
                          <a:pt x="36" y="224"/>
                        </a:lnTo>
                        <a:lnTo>
                          <a:pt x="35" y="224"/>
                        </a:lnTo>
                        <a:lnTo>
                          <a:pt x="35" y="224"/>
                        </a:lnTo>
                        <a:lnTo>
                          <a:pt x="35" y="224"/>
                        </a:lnTo>
                        <a:lnTo>
                          <a:pt x="35" y="222"/>
                        </a:lnTo>
                        <a:lnTo>
                          <a:pt x="35" y="222"/>
                        </a:lnTo>
                        <a:lnTo>
                          <a:pt x="33" y="222"/>
                        </a:lnTo>
                        <a:lnTo>
                          <a:pt x="33" y="222"/>
                        </a:lnTo>
                        <a:lnTo>
                          <a:pt x="33" y="222"/>
                        </a:lnTo>
                        <a:lnTo>
                          <a:pt x="31" y="222"/>
                        </a:lnTo>
                        <a:lnTo>
                          <a:pt x="31" y="224"/>
                        </a:lnTo>
                        <a:lnTo>
                          <a:pt x="31" y="224"/>
                        </a:lnTo>
                        <a:lnTo>
                          <a:pt x="31" y="224"/>
                        </a:lnTo>
                        <a:lnTo>
                          <a:pt x="29" y="224"/>
                        </a:lnTo>
                        <a:lnTo>
                          <a:pt x="29" y="224"/>
                        </a:lnTo>
                        <a:lnTo>
                          <a:pt x="29" y="224"/>
                        </a:lnTo>
                        <a:lnTo>
                          <a:pt x="27" y="224"/>
                        </a:lnTo>
                        <a:lnTo>
                          <a:pt x="27" y="224"/>
                        </a:lnTo>
                        <a:lnTo>
                          <a:pt x="27" y="224"/>
                        </a:lnTo>
                        <a:lnTo>
                          <a:pt x="25" y="224"/>
                        </a:lnTo>
                        <a:lnTo>
                          <a:pt x="25" y="224"/>
                        </a:lnTo>
                        <a:lnTo>
                          <a:pt x="25" y="224"/>
                        </a:lnTo>
                        <a:lnTo>
                          <a:pt x="23" y="224"/>
                        </a:lnTo>
                        <a:lnTo>
                          <a:pt x="23" y="222"/>
                        </a:lnTo>
                        <a:lnTo>
                          <a:pt x="23" y="222"/>
                        </a:lnTo>
                        <a:lnTo>
                          <a:pt x="23" y="222"/>
                        </a:lnTo>
                        <a:lnTo>
                          <a:pt x="23" y="222"/>
                        </a:lnTo>
                        <a:lnTo>
                          <a:pt x="23" y="220"/>
                        </a:lnTo>
                        <a:lnTo>
                          <a:pt x="21" y="220"/>
                        </a:lnTo>
                        <a:lnTo>
                          <a:pt x="21" y="220"/>
                        </a:lnTo>
                        <a:lnTo>
                          <a:pt x="21" y="220"/>
                        </a:lnTo>
                        <a:lnTo>
                          <a:pt x="21" y="220"/>
                        </a:lnTo>
                        <a:lnTo>
                          <a:pt x="21" y="218"/>
                        </a:lnTo>
                        <a:lnTo>
                          <a:pt x="19" y="218"/>
                        </a:lnTo>
                        <a:lnTo>
                          <a:pt x="19" y="218"/>
                        </a:lnTo>
                        <a:lnTo>
                          <a:pt x="19" y="218"/>
                        </a:lnTo>
                        <a:lnTo>
                          <a:pt x="19" y="216"/>
                        </a:lnTo>
                        <a:lnTo>
                          <a:pt x="17" y="216"/>
                        </a:lnTo>
                        <a:lnTo>
                          <a:pt x="17" y="216"/>
                        </a:lnTo>
                        <a:lnTo>
                          <a:pt x="17" y="216"/>
                        </a:lnTo>
                        <a:lnTo>
                          <a:pt x="17" y="216"/>
                        </a:lnTo>
                        <a:lnTo>
                          <a:pt x="17" y="216"/>
                        </a:lnTo>
                        <a:lnTo>
                          <a:pt x="15" y="216"/>
                        </a:lnTo>
                        <a:lnTo>
                          <a:pt x="15" y="216"/>
                        </a:lnTo>
                        <a:lnTo>
                          <a:pt x="15" y="214"/>
                        </a:lnTo>
                        <a:lnTo>
                          <a:pt x="15" y="214"/>
                        </a:lnTo>
                        <a:lnTo>
                          <a:pt x="15" y="212"/>
                        </a:lnTo>
                        <a:lnTo>
                          <a:pt x="15" y="212"/>
                        </a:lnTo>
                        <a:lnTo>
                          <a:pt x="15" y="210"/>
                        </a:lnTo>
                        <a:lnTo>
                          <a:pt x="15" y="210"/>
                        </a:lnTo>
                        <a:lnTo>
                          <a:pt x="15" y="208"/>
                        </a:lnTo>
                        <a:lnTo>
                          <a:pt x="15" y="208"/>
                        </a:lnTo>
                        <a:lnTo>
                          <a:pt x="15" y="208"/>
                        </a:lnTo>
                        <a:lnTo>
                          <a:pt x="15" y="208"/>
                        </a:lnTo>
                        <a:lnTo>
                          <a:pt x="17" y="208"/>
                        </a:lnTo>
                        <a:lnTo>
                          <a:pt x="17" y="208"/>
                        </a:lnTo>
                        <a:lnTo>
                          <a:pt x="17" y="208"/>
                        </a:lnTo>
                        <a:lnTo>
                          <a:pt x="19" y="208"/>
                        </a:lnTo>
                        <a:lnTo>
                          <a:pt x="19" y="208"/>
                        </a:lnTo>
                        <a:lnTo>
                          <a:pt x="19" y="208"/>
                        </a:lnTo>
                        <a:lnTo>
                          <a:pt x="19" y="208"/>
                        </a:lnTo>
                        <a:lnTo>
                          <a:pt x="17" y="208"/>
                        </a:lnTo>
                        <a:lnTo>
                          <a:pt x="17" y="208"/>
                        </a:lnTo>
                        <a:lnTo>
                          <a:pt x="17" y="208"/>
                        </a:lnTo>
                        <a:lnTo>
                          <a:pt x="17" y="208"/>
                        </a:lnTo>
                        <a:lnTo>
                          <a:pt x="17" y="207"/>
                        </a:lnTo>
                        <a:lnTo>
                          <a:pt x="15" y="207"/>
                        </a:lnTo>
                        <a:lnTo>
                          <a:pt x="15" y="207"/>
                        </a:lnTo>
                        <a:lnTo>
                          <a:pt x="15" y="207"/>
                        </a:lnTo>
                        <a:lnTo>
                          <a:pt x="15" y="205"/>
                        </a:lnTo>
                        <a:lnTo>
                          <a:pt x="15" y="205"/>
                        </a:lnTo>
                        <a:lnTo>
                          <a:pt x="13" y="205"/>
                        </a:lnTo>
                        <a:lnTo>
                          <a:pt x="13" y="205"/>
                        </a:lnTo>
                        <a:lnTo>
                          <a:pt x="13" y="203"/>
                        </a:lnTo>
                        <a:lnTo>
                          <a:pt x="13" y="203"/>
                        </a:lnTo>
                        <a:lnTo>
                          <a:pt x="12" y="203"/>
                        </a:lnTo>
                        <a:lnTo>
                          <a:pt x="12" y="203"/>
                        </a:lnTo>
                        <a:lnTo>
                          <a:pt x="12" y="203"/>
                        </a:lnTo>
                        <a:lnTo>
                          <a:pt x="12" y="201"/>
                        </a:lnTo>
                        <a:lnTo>
                          <a:pt x="12" y="201"/>
                        </a:lnTo>
                        <a:lnTo>
                          <a:pt x="10" y="201"/>
                        </a:lnTo>
                        <a:lnTo>
                          <a:pt x="10" y="201"/>
                        </a:lnTo>
                        <a:lnTo>
                          <a:pt x="8" y="201"/>
                        </a:lnTo>
                        <a:lnTo>
                          <a:pt x="8" y="201"/>
                        </a:lnTo>
                        <a:lnTo>
                          <a:pt x="8" y="201"/>
                        </a:lnTo>
                        <a:lnTo>
                          <a:pt x="8" y="201"/>
                        </a:lnTo>
                        <a:lnTo>
                          <a:pt x="8" y="199"/>
                        </a:lnTo>
                        <a:lnTo>
                          <a:pt x="8" y="199"/>
                        </a:lnTo>
                        <a:lnTo>
                          <a:pt x="8" y="199"/>
                        </a:lnTo>
                        <a:lnTo>
                          <a:pt x="6" y="199"/>
                        </a:lnTo>
                        <a:lnTo>
                          <a:pt x="6" y="197"/>
                        </a:lnTo>
                        <a:lnTo>
                          <a:pt x="6" y="197"/>
                        </a:lnTo>
                        <a:lnTo>
                          <a:pt x="6" y="197"/>
                        </a:lnTo>
                        <a:lnTo>
                          <a:pt x="6" y="195"/>
                        </a:lnTo>
                        <a:lnTo>
                          <a:pt x="6" y="195"/>
                        </a:lnTo>
                        <a:lnTo>
                          <a:pt x="6" y="195"/>
                        </a:lnTo>
                        <a:lnTo>
                          <a:pt x="4" y="195"/>
                        </a:lnTo>
                        <a:lnTo>
                          <a:pt x="4" y="193"/>
                        </a:lnTo>
                        <a:lnTo>
                          <a:pt x="4" y="193"/>
                        </a:lnTo>
                        <a:lnTo>
                          <a:pt x="4" y="193"/>
                        </a:lnTo>
                        <a:lnTo>
                          <a:pt x="4" y="191"/>
                        </a:lnTo>
                        <a:lnTo>
                          <a:pt x="4" y="191"/>
                        </a:lnTo>
                        <a:lnTo>
                          <a:pt x="4" y="189"/>
                        </a:lnTo>
                        <a:lnTo>
                          <a:pt x="4" y="189"/>
                        </a:lnTo>
                        <a:lnTo>
                          <a:pt x="4" y="189"/>
                        </a:lnTo>
                        <a:lnTo>
                          <a:pt x="4" y="187"/>
                        </a:lnTo>
                        <a:lnTo>
                          <a:pt x="2" y="187"/>
                        </a:lnTo>
                        <a:lnTo>
                          <a:pt x="2" y="187"/>
                        </a:lnTo>
                        <a:lnTo>
                          <a:pt x="2" y="187"/>
                        </a:lnTo>
                        <a:lnTo>
                          <a:pt x="2" y="187"/>
                        </a:lnTo>
                        <a:lnTo>
                          <a:pt x="2" y="185"/>
                        </a:lnTo>
                        <a:lnTo>
                          <a:pt x="2" y="185"/>
                        </a:lnTo>
                        <a:lnTo>
                          <a:pt x="0" y="185"/>
                        </a:lnTo>
                        <a:lnTo>
                          <a:pt x="0" y="185"/>
                        </a:lnTo>
                        <a:lnTo>
                          <a:pt x="0" y="184"/>
                        </a:lnTo>
                        <a:lnTo>
                          <a:pt x="0" y="184"/>
                        </a:lnTo>
                        <a:lnTo>
                          <a:pt x="2" y="184"/>
                        </a:lnTo>
                        <a:lnTo>
                          <a:pt x="2" y="182"/>
                        </a:lnTo>
                        <a:lnTo>
                          <a:pt x="2" y="182"/>
                        </a:lnTo>
                        <a:lnTo>
                          <a:pt x="2" y="180"/>
                        </a:lnTo>
                        <a:lnTo>
                          <a:pt x="2" y="180"/>
                        </a:lnTo>
                        <a:lnTo>
                          <a:pt x="2" y="178"/>
                        </a:lnTo>
                        <a:lnTo>
                          <a:pt x="2" y="178"/>
                        </a:lnTo>
                        <a:lnTo>
                          <a:pt x="2" y="178"/>
                        </a:lnTo>
                        <a:lnTo>
                          <a:pt x="2" y="178"/>
                        </a:lnTo>
                        <a:lnTo>
                          <a:pt x="2" y="176"/>
                        </a:lnTo>
                        <a:lnTo>
                          <a:pt x="2" y="176"/>
                        </a:lnTo>
                        <a:lnTo>
                          <a:pt x="2" y="176"/>
                        </a:lnTo>
                        <a:lnTo>
                          <a:pt x="4" y="176"/>
                        </a:lnTo>
                        <a:lnTo>
                          <a:pt x="4" y="176"/>
                        </a:lnTo>
                        <a:lnTo>
                          <a:pt x="4" y="176"/>
                        </a:lnTo>
                        <a:lnTo>
                          <a:pt x="6" y="176"/>
                        </a:lnTo>
                        <a:lnTo>
                          <a:pt x="6" y="176"/>
                        </a:lnTo>
                        <a:lnTo>
                          <a:pt x="6" y="176"/>
                        </a:lnTo>
                        <a:lnTo>
                          <a:pt x="6" y="176"/>
                        </a:lnTo>
                        <a:lnTo>
                          <a:pt x="8" y="176"/>
                        </a:lnTo>
                        <a:lnTo>
                          <a:pt x="8" y="176"/>
                        </a:lnTo>
                        <a:lnTo>
                          <a:pt x="8" y="176"/>
                        </a:lnTo>
                        <a:lnTo>
                          <a:pt x="8" y="176"/>
                        </a:lnTo>
                        <a:lnTo>
                          <a:pt x="10" y="176"/>
                        </a:lnTo>
                        <a:lnTo>
                          <a:pt x="10" y="176"/>
                        </a:lnTo>
                        <a:lnTo>
                          <a:pt x="12" y="176"/>
                        </a:lnTo>
                        <a:lnTo>
                          <a:pt x="12" y="176"/>
                        </a:lnTo>
                        <a:lnTo>
                          <a:pt x="12" y="176"/>
                        </a:lnTo>
                        <a:lnTo>
                          <a:pt x="13" y="176"/>
                        </a:lnTo>
                        <a:lnTo>
                          <a:pt x="13" y="176"/>
                        </a:lnTo>
                        <a:lnTo>
                          <a:pt x="13" y="176"/>
                        </a:lnTo>
                        <a:lnTo>
                          <a:pt x="13" y="176"/>
                        </a:lnTo>
                        <a:lnTo>
                          <a:pt x="15" y="176"/>
                        </a:lnTo>
                        <a:lnTo>
                          <a:pt x="15" y="176"/>
                        </a:lnTo>
                        <a:lnTo>
                          <a:pt x="15" y="174"/>
                        </a:lnTo>
                        <a:lnTo>
                          <a:pt x="17" y="174"/>
                        </a:lnTo>
                        <a:lnTo>
                          <a:pt x="17" y="174"/>
                        </a:lnTo>
                        <a:lnTo>
                          <a:pt x="17" y="174"/>
                        </a:lnTo>
                        <a:lnTo>
                          <a:pt x="17" y="172"/>
                        </a:lnTo>
                        <a:lnTo>
                          <a:pt x="17" y="172"/>
                        </a:lnTo>
                        <a:lnTo>
                          <a:pt x="17" y="172"/>
                        </a:lnTo>
                        <a:lnTo>
                          <a:pt x="19" y="172"/>
                        </a:lnTo>
                        <a:lnTo>
                          <a:pt x="19" y="170"/>
                        </a:lnTo>
                        <a:lnTo>
                          <a:pt x="19" y="170"/>
                        </a:lnTo>
                        <a:lnTo>
                          <a:pt x="21" y="170"/>
                        </a:lnTo>
                        <a:lnTo>
                          <a:pt x="21" y="170"/>
                        </a:lnTo>
                        <a:lnTo>
                          <a:pt x="21" y="170"/>
                        </a:lnTo>
                        <a:lnTo>
                          <a:pt x="21" y="170"/>
                        </a:lnTo>
                        <a:lnTo>
                          <a:pt x="23" y="170"/>
                        </a:lnTo>
                        <a:lnTo>
                          <a:pt x="23" y="168"/>
                        </a:lnTo>
                        <a:lnTo>
                          <a:pt x="23" y="168"/>
                        </a:lnTo>
                        <a:lnTo>
                          <a:pt x="23" y="168"/>
                        </a:lnTo>
                        <a:lnTo>
                          <a:pt x="25" y="168"/>
                        </a:lnTo>
                        <a:lnTo>
                          <a:pt x="25" y="168"/>
                        </a:lnTo>
                        <a:lnTo>
                          <a:pt x="27" y="168"/>
                        </a:lnTo>
                        <a:lnTo>
                          <a:pt x="27" y="168"/>
                        </a:lnTo>
                        <a:lnTo>
                          <a:pt x="27" y="168"/>
                        </a:lnTo>
                        <a:lnTo>
                          <a:pt x="29" y="168"/>
                        </a:lnTo>
                        <a:lnTo>
                          <a:pt x="29" y="168"/>
                        </a:lnTo>
                        <a:lnTo>
                          <a:pt x="29" y="168"/>
                        </a:lnTo>
                        <a:lnTo>
                          <a:pt x="31" y="168"/>
                        </a:lnTo>
                        <a:lnTo>
                          <a:pt x="31" y="168"/>
                        </a:lnTo>
                        <a:lnTo>
                          <a:pt x="33" y="168"/>
                        </a:lnTo>
                        <a:lnTo>
                          <a:pt x="33" y="168"/>
                        </a:lnTo>
                        <a:lnTo>
                          <a:pt x="33" y="168"/>
                        </a:lnTo>
                        <a:lnTo>
                          <a:pt x="33" y="168"/>
                        </a:lnTo>
                        <a:lnTo>
                          <a:pt x="35" y="168"/>
                        </a:lnTo>
                        <a:lnTo>
                          <a:pt x="35" y="168"/>
                        </a:lnTo>
                        <a:lnTo>
                          <a:pt x="35" y="168"/>
                        </a:lnTo>
                        <a:lnTo>
                          <a:pt x="36" y="168"/>
                        </a:lnTo>
                        <a:lnTo>
                          <a:pt x="36" y="168"/>
                        </a:lnTo>
                        <a:lnTo>
                          <a:pt x="38" y="168"/>
                        </a:lnTo>
                        <a:lnTo>
                          <a:pt x="38" y="168"/>
                        </a:lnTo>
                        <a:lnTo>
                          <a:pt x="38" y="168"/>
                        </a:lnTo>
                        <a:lnTo>
                          <a:pt x="40" y="168"/>
                        </a:lnTo>
                        <a:lnTo>
                          <a:pt x="40" y="168"/>
                        </a:lnTo>
                        <a:lnTo>
                          <a:pt x="40" y="168"/>
                        </a:lnTo>
                        <a:lnTo>
                          <a:pt x="40" y="168"/>
                        </a:lnTo>
                        <a:lnTo>
                          <a:pt x="42" y="168"/>
                        </a:lnTo>
                        <a:lnTo>
                          <a:pt x="42" y="168"/>
                        </a:lnTo>
                        <a:lnTo>
                          <a:pt x="44" y="168"/>
                        </a:lnTo>
                        <a:lnTo>
                          <a:pt x="44" y="168"/>
                        </a:lnTo>
                        <a:lnTo>
                          <a:pt x="44" y="168"/>
                        </a:lnTo>
                        <a:lnTo>
                          <a:pt x="46" y="168"/>
                        </a:lnTo>
                        <a:lnTo>
                          <a:pt x="46" y="168"/>
                        </a:lnTo>
                        <a:lnTo>
                          <a:pt x="48" y="168"/>
                        </a:lnTo>
                        <a:lnTo>
                          <a:pt x="48" y="168"/>
                        </a:lnTo>
                        <a:lnTo>
                          <a:pt x="48" y="168"/>
                        </a:lnTo>
                        <a:lnTo>
                          <a:pt x="48" y="168"/>
                        </a:lnTo>
                        <a:lnTo>
                          <a:pt x="50" y="168"/>
                        </a:lnTo>
                        <a:lnTo>
                          <a:pt x="50" y="168"/>
                        </a:lnTo>
                        <a:lnTo>
                          <a:pt x="50" y="168"/>
                        </a:lnTo>
                        <a:lnTo>
                          <a:pt x="52" y="168"/>
                        </a:lnTo>
                        <a:lnTo>
                          <a:pt x="52" y="168"/>
                        </a:lnTo>
                        <a:lnTo>
                          <a:pt x="54" y="168"/>
                        </a:lnTo>
                        <a:lnTo>
                          <a:pt x="54" y="168"/>
                        </a:lnTo>
                        <a:lnTo>
                          <a:pt x="54" y="168"/>
                        </a:lnTo>
                        <a:lnTo>
                          <a:pt x="56" y="168"/>
                        </a:lnTo>
                        <a:lnTo>
                          <a:pt x="56" y="168"/>
                        </a:lnTo>
                        <a:lnTo>
                          <a:pt x="56" y="168"/>
                        </a:lnTo>
                        <a:lnTo>
                          <a:pt x="56" y="168"/>
                        </a:lnTo>
                        <a:lnTo>
                          <a:pt x="56" y="170"/>
                        </a:lnTo>
                        <a:lnTo>
                          <a:pt x="56" y="170"/>
                        </a:lnTo>
                        <a:lnTo>
                          <a:pt x="56" y="172"/>
                        </a:lnTo>
                        <a:lnTo>
                          <a:pt x="56" y="172"/>
                        </a:lnTo>
                        <a:lnTo>
                          <a:pt x="56" y="174"/>
                        </a:lnTo>
                        <a:lnTo>
                          <a:pt x="58" y="174"/>
                        </a:lnTo>
                        <a:lnTo>
                          <a:pt x="58" y="174"/>
                        </a:lnTo>
                        <a:lnTo>
                          <a:pt x="58" y="176"/>
                        </a:lnTo>
                        <a:lnTo>
                          <a:pt x="56" y="176"/>
                        </a:lnTo>
                        <a:lnTo>
                          <a:pt x="56" y="176"/>
                        </a:lnTo>
                        <a:lnTo>
                          <a:pt x="56" y="178"/>
                        </a:lnTo>
                        <a:lnTo>
                          <a:pt x="56" y="178"/>
                        </a:lnTo>
                        <a:lnTo>
                          <a:pt x="56" y="178"/>
                        </a:lnTo>
                        <a:lnTo>
                          <a:pt x="56" y="178"/>
                        </a:lnTo>
                        <a:lnTo>
                          <a:pt x="56" y="180"/>
                        </a:lnTo>
                        <a:lnTo>
                          <a:pt x="56" y="180"/>
                        </a:lnTo>
                        <a:lnTo>
                          <a:pt x="56" y="182"/>
                        </a:lnTo>
                        <a:lnTo>
                          <a:pt x="56" y="182"/>
                        </a:lnTo>
                        <a:lnTo>
                          <a:pt x="56" y="182"/>
                        </a:lnTo>
                        <a:lnTo>
                          <a:pt x="56" y="184"/>
                        </a:lnTo>
                        <a:lnTo>
                          <a:pt x="56" y="184"/>
                        </a:lnTo>
                        <a:lnTo>
                          <a:pt x="56" y="184"/>
                        </a:lnTo>
                        <a:lnTo>
                          <a:pt x="56" y="184"/>
                        </a:lnTo>
                        <a:lnTo>
                          <a:pt x="56" y="182"/>
                        </a:lnTo>
                        <a:lnTo>
                          <a:pt x="56" y="182"/>
                        </a:lnTo>
                        <a:lnTo>
                          <a:pt x="56" y="182"/>
                        </a:lnTo>
                        <a:lnTo>
                          <a:pt x="56" y="180"/>
                        </a:lnTo>
                        <a:lnTo>
                          <a:pt x="58" y="180"/>
                        </a:lnTo>
                        <a:lnTo>
                          <a:pt x="58" y="180"/>
                        </a:lnTo>
                        <a:lnTo>
                          <a:pt x="58" y="178"/>
                        </a:lnTo>
                        <a:lnTo>
                          <a:pt x="58" y="178"/>
                        </a:lnTo>
                        <a:lnTo>
                          <a:pt x="58" y="178"/>
                        </a:lnTo>
                        <a:lnTo>
                          <a:pt x="59" y="178"/>
                        </a:lnTo>
                        <a:lnTo>
                          <a:pt x="59" y="178"/>
                        </a:lnTo>
                        <a:lnTo>
                          <a:pt x="59" y="176"/>
                        </a:lnTo>
                        <a:lnTo>
                          <a:pt x="59" y="176"/>
                        </a:lnTo>
                        <a:lnTo>
                          <a:pt x="59" y="176"/>
                        </a:lnTo>
                        <a:lnTo>
                          <a:pt x="59" y="174"/>
                        </a:lnTo>
                        <a:lnTo>
                          <a:pt x="59" y="174"/>
                        </a:lnTo>
                        <a:lnTo>
                          <a:pt x="59" y="174"/>
                        </a:lnTo>
                        <a:lnTo>
                          <a:pt x="59" y="172"/>
                        </a:lnTo>
                        <a:lnTo>
                          <a:pt x="59" y="172"/>
                        </a:lnTo>
                        <a:lnTo>
                          <a:pt x="59" y="170"/>
                        </a:lnTo>
                        <a:lnTo>
                          <a:pt x="59" y="170"/>
                        </a:lnTo>
                        <a:lnTo>
                          <a:pt x="59" y="168"/>
                        </a:lnTo>
                        <a:lnTo>
                          <a:pt x="59" y="168"/>
                        </a:lnTo>
                        <a:lnTo>
                          <a:pt x="59" y="168"/>
                        </a:lnTo>
                        <a:lnTo>
                          <a:pt x="59" y="168"/>
                        </a:lnTo>
                        <a:lnTo>
                          <a:pt x="59" y="166"/>
                        </a:lnTo>
                        <a:lnTo>
                          <a:pt x="59" y="166"/>
                        </a:lnTo>
                        <a:lnTo>
                          <a:pt x="59" y="164"/>
                        </a:lnTo>
                        <a:lnTo>
                          <a:pt x="59" y="164"/>
                        </a:lnTo>
                        <a:lnTo>
                          <a:pt x="59" y="164"/>
                        </a:lnTo>
                        <a:lnTo>
                          <a:pt x="61" y="164"/>
                        </a:lnTo>
                        <a:lnTo>
                          <a:pt x="61" y="162"/>
                        </a:lnTo>
                        <a:lnTo>
                          <a:pt x="61" y="162"/>
                        </a:lnTo>
                        <a:lnTo>
                          <a:pt x="61" y="162"/>
                        </a:lnTo>
                        <a:lnTo>
                          <a:pt x="61" y="162"/>
                        </a:lnTo>
                        <a:lnTo>
                          <a:pt x="61" y="161"/>
                        </a:lnTo>
                        <a:lnTo>
                          <a:pt x="63" y="161"/>
                        </a:lnTo>
                        <a:lnTo>
                          <a:pt x="63" y="161"/>
                        </a:lnTo>
                        <a:lnTo>
                          <a:pt x="65" y="161"/>
                        </a:lnTo>
                        <a:lnTo>
                          <a:pt x="65" y="161"/>
                        </a:lnTo>
                        <a:lnTo>
                          <a:pt x="65" y="161"/>
                        </a:lnTo>
                        <a:lnTo>
                          <a:pt x="65" y="161"/>
                        </a:lnTo>
                        <a:lnTo>
                          <a:pt x="65" y="161"/>
                        </a:lnTo>
                        <a:lnTo>
                          <a:pt x="65" y="159"/>
                        </a:lnTo>
                        <a:lnTo>
                          <a:pt x="65" y="159"/>
                        </a:lnTo>
                        <a:lnTo>
                          <a:pt x="65" y="157"/>
                        </a:lnTo>
                        <a:lnTo>
                          <a:pt x="65" y="157"/>
                        </a:lnTo>
                        <a:lnTo>
                          <a:pt x="67" y="157"/>
                        </a:lnTo>
                        <a:lnTo>
                          <a:pt x="67" y="155"/>
                        </a:lnTo>
                        <a:lnTo>
                          <a:pt x="67" y="155"/>
                        </a:lnTo>
                        <a:lnTo>
                          <a:pt x="67" y="155"/>
                        </a:lnTo>
                        <a:lnTo>
                          <a:pt x="67" y="153"/>
                        </a:lnTo>
                        <a:lnTo>
                          <a:pt x="67" y="153"/>
                        </a:lnTo>
                        <a:lnTo>
                          <a:pt x="67" y="153"/>
                        </a:lnTo>
                        <a:lnTo>
                          <a:pt x="67" y="151"/>
                        </a:lnTo>
                        <a:lnTo>
                          <a:pt x="67" y="151"/>
                        </a:lnTo>
                        <a:lnTo>
                          <a:pt x="67" y="151"/>
                        </a:lnTo>
                        <a:lnTo>
                          <a:pt x="67" y="149"/>
                        </a:lnTo>
                        <a:lnTo>
                          <a:pt x="67" y="149"/>
                        </a:lnTo>
                        <a:lnTo>
                          <a:pt x="69" y="149"/>
                        </a:lnTo>
                        <a:lnTo>
                          <a:pt x="69" y="147"/>
                        </a:lnTo>
                        <a:lnTo>
                          <a:pt x="69" y="147"/>
                        </a:lnTo>
                        <a:lnTo>
                          <a:pt x="69" y="145"/>
                        </a:lnTo>
                        <a:lnTo>
                          <a:pt x="69" y="145"/>
                        </a:lnTo>
                        <a:lnTo>
                          <a:pt x="69" y="145"/>
                        </a:lnTo>
                        <a:lnTo>
                          <a:pt x="69" y="143"/>
                        </a:lnTo>
                        <a:lnTo>
                          <a:pt x="69" y="143"/>
                        </a:lnTo>
                        <a:lnTo>
                          <a:pt x="69" y="141"/>
                        </a:lnTo>
                        <a:lnTo>
                          <a:pt x="69" y="141"/>
                        </a:lnTo>
                        <a:lnTo>
                          <a:pt x="69" y="140"/>
                        </a:lnTo>
                        <a:lnTo>
                          <a:pt x="69" y="140"/>
                        </a:lnTo>
                        <a:lnTo>
                          <a:pt x="69" y="138"/>
                        </a:lnTo>
                        <a:lnTo>
                          <a:pt x="69" y="138"/>
                        </a:lnTo>
                        <a:lnTo>
                          <a:pt x="69" y="138"/>
                        </a:lnTo>
                        <a:lnTo>
                          <a:pt x="69" y="136"/>
                        </a:lnTo>
                        <a:lnTo>
                          <a:pt x="69" y="136"/>
                        </a:lnTo>
                        <a:lnTo>
                          <a:pt x="69" y="136"/>
                        </a:lnTo>
                        <a:lnTo>
                          <a:pt x="71" y="136"/>
                        </a:lnTo>
                        <a:lnTo>
                          <a:pt x="71" y="136"/>
                        </a:lnTo>
                        <a:lnTo>
                          <a:pt x="71" y="134"/>
                        </a:lnTo>
                        <a:lnTo>
                          <a:pt x="71" y="134"/>
                        </a:lnTo>
                        <a:lnTo>
                          <a:pt x="71" y="134"/>
                        </a:lnTo>
                        <a:lnTo>
                          <a:pt x="71" y="132"/>
                        </a:lnTo>
                        <a:lnTo>
                          <a:pt x="71" y="132"/>
                        </a:lnTo>
                        <a:lnTo>
                          <a:pt x="71" y="130"/>
                        </a:lnTo>
                        <a:lnTo>
                          <a:pt x="71" y="130"/>
                        </a:lnTo>
                        <a:lnTo>
                          <a:pt x="71" y="130"/>
                        </a:lnTo>
                        <a:lnTo>
                          <a:pt x="71" y="128"/>
                        </a:lnTo>
                        <a:lnTo>
                          <a:pt x="71" y="128"/>
                        </a:lnTo>
                        <a:lnTo>
                          <a:pt x="71" y="126"/>
                        </a:lnTo>
                        <a:lnTo>
                          <a:pt x="71" y="126"/>
                        </a:lnTo>
                        <a:lnTo>
                          <a:pt x="71" y="124"/>
                        </a:lnTo>
                        <a:lnTo>
                          <a:pt x="71" y="124"/>
                        </a:lnTo>
                        <a:lnTo>
                          <a:pt x="71" y="122"/>
                        </a:lnTo>
                        <a:lnTo>
                          <a:pt x="71" y="122"/>
                        </a:lnTo>
                        <a:lnTo>
                          <a:pt x="71" y="120"/>
                        </a:lnTo>
                        <a:lnTo>
                          <a:pt x="71" y="120"/>
                        </a:lnTo>
                        <a:lnTo>
                          <a:pt x="71" y="120"/>
                        </a:lnTo>
                        <a:lnTo>
                          <a:pt x="71" y="118"/>
                        </a:lnTo>
                        <a:lnTo>
                          <a:pt x="71" y="118"/>
                        </a:lnTo>
                        <a:lnTo>
                          <a:pt x="71" y="117"/>
                        </a:lnTo>
                        <a:lnTo>
                          <a:pt x="71" y="117"/>
                        </a:lnTo>
                        <a:lnTo>
                          <a:pt x="71" y="115"/>
                        </a:lnTo>
                        <a:lnTo>
                          <a:pt x="71" y="115"/>
                        </a:lnTo>
                        <a:lnTo>
                          <a:pt x="71" y="113"/>
                        </a:lnTo>
                        <a:lnTo>
                          <a:pt x="71" y="113"/>
                        </a:lnTo>
                        <a:lnTo>
                          <a:pt x="71" y="113"/>
                        </a:lnTo>
                        <a:lnTo>
                          <a:pt x="71" y="111"/>
                        </a:lnTo>
                        <a:lnTo>
                          <a:pt x="71" y="111"/>
                        </a:lnTo>
                        <a:lnTo>
                          <a:pt x="71" y="109"/>
                        </a:lnTo>
                        <a:lnTo>
                          <a:pt x="71" y="109"/>
                        </a:lnTo>
                        <a:lnTo>
                          <a:pt x="71" y="107"/>
                        </a:lnTo>
                        <a:lnTo>
                          <a:pt x="71" y="107"/>
                        </a:lnTo>
                        <a:lnTo>
                          <a:pt x="71" y="105"/>
                        </a:lnTo>
                        <a:lnTo>
                          <a:pt x="71" y="105"/>
                        </a:lnTo>
                        <a:lnTo>
                          <a:pt x="71" y="105"/>
                        </a:lnTo>
                        <a:lnTo>
                          <a:pt x="71" y="103"/>
                        </a:lnTo>
                        <a:lnTo>
                          <a:pt x="71" y="103"/>
                        </a:lnTo>
                        <a:lnTo>
                          <a:pt x="71" y="101"/>
                        </a:lnTo>
                        <a:lnTo>
                          <a:pt x="71" y="101"/>
                        </a:lnTo>
                        <a:lnTo>
                          <a:pt x="71" y="99"/>
                        </a:lnTo>
                        <a:lnTo>
                          <a:pt x="71" y="99"/>
                        </a:lnTo>
                        <a:lnTo>
                          <a:pt x="71" y="97"/>
                        </a:lnTo>
                        <a:lnTo>
                          <a:pt x="71" y="97"/>
                        </a:lnTo>
                        <a:lnTo>
                          <a:pt x="71" y="97"/>
                        </a:lnTo>
                        <a:lnTo>
                          <a:pt x="71" y="95"/>
                        </a:lnTo>
                        <a:lnTo>
                          <a:pt x="71" y="95"/>
                        </a:lnTo>
                        <a:lnTo>
                          <a:pt x="71" y="94"/>
                        </a:lnTo>
                        <a:lnTo>
                          <a:pt x="71" y="94"/>
                        </a:lnTo>
                        <a:lnTo>
                          <a:pt x="71" y="92"/>
                        </a:lnTo>
                        <a:lnTo>
                          <a:pt x="71" y="92"/>
                        </a:lnTo>
                        <a:lnTo>
                          <a:pt x="71" y="90"/>
                        </a:lnTo>
                        <a:lnTo>
                          <a:pt x="73" y="90"/>
                        </a:lnTo>
                        <a:lnTo>
                          <a:pt x="73" y="90"/>
                        </a:lnTo>
                        <a:lnTo>
                          <a:pt x="73" y="90"/>
                        </a:lnTo>
                        <a:lnTo>
                          <a:pt x="73" y="90"/>
                        </a:lnTo>
                        <a:lnTo>
                          <a:pt x="75" y="90"/>
                        </a:lnTo>
                        <a:lnTo>
                          <a:pt x="75" y="90"/>
                        </a:lnTo>
                        <a:lnTo>
                          <a:pt x="77" y="90"/>
                        </a:lnTo>
                        <a:lnTo>
                          <a:pt x="77" y="90"/>
                        </a:lnTo>
                        <a:lnTo>
                          <a:pt x="77" y="90"/>
                        </a:lnTo>
                        <a:lnTo>
                          <a:pt x="77" y="90"/>
                        </a:lnTo>
                        <a:lnTo>
                          <a:pt x="79" y="90"/>
                        </a:lnTo>
                        <a:lnTo>
                          <a:pt x="79" y="90"/>
                        </a:lnTo>
                        <a:lnTo>
                          <a:pt x="80" y="90"/>
                        </a:lnTo>
                        <a:lnTo>
                          <a:pt x="80" y="88"/>
                        </a:lnTo>
                        <a:lnTo>
                          <a:pt x="80" y="88"/>
                        </a:lnTo>
                        <a:lnTo>
                          <a:pt x="80" y="88"/>
                        </a:lnTo>
                        <a:lnTo>
                          <a:pt x="82" y="88"/>
                        </a:lnTo>
                        <a:lnTo>
                          <a:pt x="82" y="88"/>
                        </a:lnTo>
                        <a:lnTo>
                          <a:pt x="82" y="88"/>
                        </a:lnTo>
                        <a:lnTo>
                          <a:pt x="82" y="88"/>
                        </a:lnTo>
                        <a:lnTo>
                          <a:pt x="84" y="88"/>
                        </a:lnTo>
                        <a:lnTo>
                          <a:pt x="84" y="88"/>
                        </a:lnTo>
                        <a:lnTo>
                          <a:pt x="86" y="88"/>
                        </a:lnTo>
                        <a:lnTo>
                          <a:pt x="86" y="88"/>
                        </a:lnTo>
                        <a:lnTo>
                          <a:pt x="86" y="88"/>
                        </a:lnTo>
                        <a:lnTo>
                          <a:pt x="88" y="88"/>
                        </a:lnTo>
                        <a:lnTo>
                          <a:pt x="88" y="86"/>
                        </a:lnTo>
                        <a:lnTo>
                          <a:pt x="88" y="86"/>
                        </a:lnTo>
                        <a:lnTo>
                          <a:pt x="88" y="86"/>
                        </a:lnTo>
                        <a:lnTo>
                          <a:pt x="90" y="86"/>
                        </a:lnTo>
                        <a:lnTo>
                          <a:pt x="90" y="86"/>
                        </a:lnTo>
                        <a:lnTo>
                          <a:pt x="92" y="86"/>
                        </a:lnTo>
                        <a:lnTo>
                          <a:pt x="92" y="86"/>
                        </a:lnTo>
                        <a:lnTo>
                          <a:pt x="92" y="86"/>
                        </a:lnTo>
                        <a:lnTo>
                          <a:pt x="92" y="86"/>
                        </a:lnTo>
                        <a:lnTo>
                          <a:pt x="94" y="86"/>
                        </a:lnTo>
                        <a:lnTo>
                          <a:pt x="94" y="86"/>
                        </a:lnTo>
                        <a:lnTo>
                          <a:pt x="94" y="86"/>
                        </a:lnTo>
                        <a:lnTo>
                          <a:pt x="94" y="84"/>
                        </a:lnTo>
                        <a:lnTo>
                          <a:pt x="96" y="84"/>
                        </a:lnTo>
                        <a:lnTo>
                          <a:pt x="96" y="84"/>
                        </a:lnTo>
                        <a:lnTo>
                          <a:pt x="98" y="84"/>
                        </a:lnTo>
                        <a:lnTo>
                          <a:pt x="98" y="84"/>
                        </a:lnTo>
                        <a:lnTo>
                          <a:pt x="98" y="84"/>
                        </a:lnTo>
                        <a:lnTo>
                          <a:pt x="98" y="84"/>
                        </a:lnTo>
                        <a:lnTo>
                          <a:pt x="100" y="84"/>
                        </a:lnTo>
                        <a:lnTo>
                          <a:pt x="100" y="84"/>
                        </a:lnTo>
                        <a:lnTo>
                          <a:pt x="100" y="82"/>
                        </a:lnTo>
                        <a:lnTo>
                          <a:pt x="100" y="82"/>
                        </a:lnTo>
                        <a:lnTo>
                          <a:pt x="100" y="82"/>
                        </a:lnTo>
                        <a:lnTo>
                          <a:pt x="102" y="82"/>
                        </a:lnTo>
                        <a:lnTo>
                          <a:pt x="102" y="82"/>
                        </a:lnTo>
                        <a:lnTo>
                          <a:pt x="102" y="82"/>
                        </a:lnTo>
                        <a:lnTo>
                          <a:pt x="102" y="80"/>
                        </a:lnTo>
                        <a:lnTo>
                          <a:pt x="103" y="80"/>
                        </a:lnTo>
                        <a:lnTo>
                          <a:pt x="103" y="80"/>
                        </a:lnTo>
                        <a:lnTo>
                          <a:pt x="103" y="80"/>
                        </a:lnTo>
                        <a:lnTo>
                          <a:pt x="103" y="78"/>
                        </a:lnTo>
                        <a:lnTo>
                          <a:pt x="103" y="78"/>
                        </a:lnTo>
                        <a:lnTo>
                          <a:pt x="105" y="78"/>
                        </a:lnTo>
                        <a:lnTo>
                          <a:pt x="105" y="78"/>
                        </a:lnTo>
                        <a:lnTo>
                          <a:pt x="105" y="78"/>
                        </a:lnTo>
                        <a:lnTo>
                          <a:pt x="105" y="76"/>
                        </a:lnTo>
                        <a:lnTo>
                          <a:pt x="107" y="76"/>
                        </a:lnTo>
                        <a:lnTo>
                          <a:pt x="107" y="76"/>
                        </a:lnTo>
                        <a:lnTo>
                          <a:pt x="107" y="76"/>
                        </a:lnTo>
                        <a:lnTo>
                          <a:pt x="107" y="74"/>
                        </a:lnTo>
                        <a:lnTo>
                          <a:pt x="107" y="74"/>
                        </a:lnTo>
                        <a:lnTo>
                          <a:pt x="107" y="74"/>
                        </a:lnTo>
                        <a:lnTo>
                          <a:pt x="109" y="74"/>
                        </a:lnTo>
                        <a:lnTo>
                          <a:pt x="109" y="72"/>
                        </a:lnTo>
                        <a:lnTo>
                          <a:pt x="109" y="72"/>
                        </a:lnTo>
                        <a:lnTo>
                          <a:pt x="109" y="72"/>
                        </a:lnTo>
                        <a:lnTo>
                          <a:pt x="109" y="72"/>
                        </a:lnTo>
                        <a:lnTo>
                          <a:pt x="109" y="72"/>
                        </a:lnTo>
                        <a:lnTo>
                          <a:pt x="111" y="72"/>
                        </a:lnTo>
                        <a:lnTo>
                          <a:pt x="111" y="71"/>
                        </a:lnTo>
                        <a:lnTo>
                          <a:pt x="111" y="71"/>
                        </a:lnTo>
                        <a:lnTo>
                          <a:pt x="113" y="71"/>
                        </a:lnTo>
                        <a:lnTo>
                          <a:pt x="113" y="71"/>
                        </a:lnTo>
                        <a:lnTo>
                          <a:pt x="113" y="71"/>
                        </a:lnTo>
                        <a:lnTo>
                          <a:pt x="113" y="69"/>
                        </a:lnTo>
                        <a:lnTo>
                          <a:pt x="113" y="69"/>
                        </a:lnTo>
                        <a:lnTo>
                          <a:pt x="113" y="69"/>
                        </a:lnTo>
                        <a:lnTo>
                          <a:pt x="115" y="69"/>
                        </a:lnTo>
                        <a:lnTo>
                          <a:pt x="115" y="67"/>
                        </a:lnTo>
                        <a:lnTo>
                          <a:pt x="115" y="67"/>
                        </a:lnTo>
                        <a:lnTo>
                          <a:pt x="115" y="67"/>
                        </a:lnTo>
                        <a:lnTo>
                          <a:pt x="115" y="67"/>
                        </a:lnTo>
                        <a:lnTo>
                          <a:pt x="115" y="65"/>
                        </a:lnTo>
                        <a:lnTo>
                          <a:pt x="117" y="65"/>
                        </a:lnTo>
                        <a:lnTo>
                          <a:pt x="117" y="65"/>
                        </a:lnTo>
                        <a:lnTo>
                          <a:pt x="117" y="65"/>
                        </a:lnTo>
                        <a:lnTo>
                          <a:pt x="119" y="65"/>
                        </a:lnTo>
                        <a:lnTo>
                          <a:pt x="119" y="65"/>
                        </a:lnTo>
                        <a:lnTo>
                          <a:pt x="119" y="65"/>
                        </a:lnTo>
                        <a:lnTo>
                          <a:pt x="119" y="63"/>
                        </a:lnTo>
                        <a:lnTo>
                          <a:pt x="119" y="63"/>
                        </a:lnTo>
                        <a:lnTo>
                          <a:pt x="119" y="63"/>
                        </a:lnTo>
                        <a:lnTo>
                          <a:pt x="121" y="63"/>
                        </a:lnTo>
                        <a:lnTo>
                          <a:pt x="121" y="61"/>
                        </a:lnTo>
                        <a:lnTo>
                          <a:pt x="121" y="61"/>
                        </a:lnTo>
                        <a:lnTo>
                          <a:pt x="121" y="61"/>
                        </a:lnTo>
                        <a:lnTo>
                          <a:pt x="121" y="61"/>
                        </a:lnTo>
                        <a:lnTo>
                          <a:pt x="121" y="59"/>
                        </a:lnTo>
                        <a:lnTo>
                          <a:pt x="123" y="59"/>
                        </a:lnTo>
                        <a:lnTo>
                          <a:pt x="123" y="59"/>
                        </a:lnTo>
                        <a:lnTo>
                          <a:pt x="123" y="59"/>
                        </a:lnTo>
                        <a:lnTo>
                          <a:pt x="124" y="59"/>
                        </a:lnTo>
                        <a:lnTo>
                          <a:pt x="124" y="57"/>
                        </a:lnTo>
                        <a:lnTo>
                          <a:pt x="124" y="57"/>
                        </a:lnTo>
                        <a:lnTo>
                          <a:pt x="124" y="57"/>
                        </a:lnTo>
                        <a:lnTo>
                          <a:pt x="124" y="57"/>
                        </a:lnTo>
                        <a:lnTo>
                          <a:pt x="124" y="57"/>
                        </a:lnTo>
                        <a:lnTo>
                          <a:pt x="126" y="57"/>
                        </a:lnTo>
                        <a:lnTo>
                          <a:pt x="126" y="57"/>
                        </a:lnTo>
                        <a:lnTo>
                          <a:pt x="126" y="55"/>
                        </a:lnTo>
                        <a:lnTo>
                          <a:pt x="126" y="55"/>
                        </a:lnTo>
                        <a:lnTo>
                          <a:pt x="126" y="55"/>
                        </a:lnTo>
                        <a:lnTo>
                          <a:pt x="128" y="55"/>
                        </a:lnTo>
                        <a:lnTo>
                          <a:pt x="128" y="55"/>
                        </a:lnTo>
                        <a:lnTo>
                          <a:pt x="128" y="53"/>
                        </a:lnTo>
                        <a:lnTo>
                          <a:pt x="130" y="53"/>
                        </a:lnTo>
                        <a:lnTo>
                          <a:pt x="130" y="53"/>
                        </a:lnTo>
                        <a:lnTo>
                          <a:pt x="130" y="53"/>
                        </a:lnTo>
                        <a:lnTo>
                          <a:pt x="130" y="53"/>
                        </a:lnTo>
                        <a:lnTo>
                          <a:pt x="130" y="51"/>
                        </a:lnTo>
                        <a:lnTo>
                          <a:pt x="132" y="51"/>
                        </a:lnTo>
                        <a:lnTo>
                          <a:pt x="132" y="51"/>
                        </a:lnTo>
                        <a:lnTo>
                          <a:pt x="132" y="51"/>
                        </a:lnTo>
                        <a:lnTo>
                          <a:pt x="134" y="51"/>
                        </a:lnTo>
                        <a:lnTo>
                          <a:pt x="134" y="49"/>
                        </a:lnTo>
                        <a:lnTo>
                          <a:pt x="134" y="49"/>
                        </a:lnTo>
                        <a:lnTo>
                          <a:pt x="134" y="49"/>
                        </a:lnTo>
                        <a:lnTo>
                          <a:pt x="134" y="49"/>
                        </a:lnTo>
                        <a:lnTo>
                          <a:pt x="136" y="49"/>
                        </a:lnTo>
                        <a:lnTo>
                          <a:pt x="136" y="49"/>
                        </a:lnTo>
                        <a:lnTo>
                          <a:pt x="136" y="49"/>
                        </a:lnTo>
                        <a:lnTo>
                          <a:pt x="136" y="49"/>
                        </a:lnTo>
                        <a:lnTo>
                          <a:pt x="136" y="48"/>
                        </a:lnTo>
                        <a:lnTo>
                          <a:pt x="138" y="48"/>
                        </a:lnTo>
                        <a:lnTo>
                          <a:pt x="138" y="48"/>
                        </a:lnTo>
                        <a:lnTo>
                          <a:pt x="138" y="48"/>
                        </a:lnTo>
                        <a:lnTo>
                          <a:pt x="140" y="48"/>
                        </a:lnTo>
                        <a:lnTo>
                          <a:pt x="140" y="48"/>
                        </a:lnTo>
                        <a:lnTo>
                          <a:pt x="140" y="46"/>
                        </a:lnTo>
                        <a:lnTo>
                          <a:pt x="140" y="46"/>
                        </a:lnTo>
                        <a:lnTo>
                          <a:pt x="140" y="46"/>
                        </a:lnTo>
                        <a:lnTo>
                          <a:pt x="142" y="46"/>
                        </a:lnTo>
                        <a:lnTo>
                          <a:pt x="142" y="46"/>
                        </a:lnTo>
                        <a:lnTo>
                          <a:pt x="142" y="44"/>
                        </a:lnTo>
                        <a:lnTo>
                          <a:pt x="142" y="44"/>
                        </a:lnTo>
                        <a:lnTo>
                          <a:pt x="144" y="44"/>
                        </a:lnTo>
                        <a:lnTo>
                          <a:pt x="144" y="44"/>
                        </a:lnTo>
                        <a:lnTo>
                          <a:pt x="144" y="44"/>
                        </a:lnTo>
                        <a:lnTo>
                          <a:pt x="144" y="42"/>
                        </a:lnTo>
                        <a:lnTo>
                          <a:pt x="146" y="42"/>
                        </a:lnTo>
                        <a:lnTo>
                          <a:pt x="146" y="42"/>
                        </a:lnTo>
                        <a:lnTo>
                          <a:pt x="146" y="42"/>
                        </a:lnTo>
                        <a:lnTo>
                          <a:pt x="146" y="42"/>
                        </a:lnTo>
                        <a:lnTo>
                          <a:pt x="147" y="42"/>
                        </a:lnTo>
                        <a:lnTo>
                          <a:pt x="147" y="42"/>
                        </a:lnTo>
                        <a:lnTo>
                          <a:pt x="147" y="42"/>
                        </a:lnTo>
                        <a:lnTo>
                          <a:pt x="147" y="40"/>
                        </a:lnTo>
                        <a:lnTo>
                          <a:pt x="147" y="40"/>
                        </a:lnTo>
                        <a:lnTo>
                          <a:pt x="149" y="40"/>
                        </a:lnTo>
                        <a:lnTo>
                          <a:pt x="149" y="40"/>
                        </a:lnTo>
                        <a:lnTo>
                          <a:pt x="149" y="40"/>
                        </a:lnTo>
                        <a:lnTo>
                          <a:pt x="149" y="38"/>
                        </a:lnTo>
                        <a:lnTo>
                          <a:pt x="151" y="38"/>
                        </a:lnTo>
                        <a:lnTo>
                          <a:pt x="151" y="38"/>
                        </a:lnTo>
                        <a:lnTo>
                          <a:pt x="151" y="38"/>
                        </a:lnTo>
                        <a:lnTo>
                          <a:pt x="151" y="38"/>
                        </a:lnTo>
                        <a:lnTo>
                          <a:pt x="153" y="38"/>
                        </a:lnTo>
                        <a:lnTo>
                          <a:pt x="153" y="36"/>
                        </a:lnTo>
                        <a:lnTo>
                          <a:pt x="153" y="36"/>
                        </a:lnTo>
                        <a:lnTo>
                          <a:pt x="153" y="36"/>
                        </a:lnTo>
                        <a:lnTo>
                          <a:pt x="153" y="36"/>
                        </a:lnTo>
                        <a:lnTo>
                          <a:pt x="155" y="36"/>
                        </a:lnTo>
                        <a:lnTo>
                          <a:pt x="155" y="34"/>
                        </a:lnTo>
                        <a:lnTo>
                          <a:pt x="155" y="34"/>
                        </a:lnTo>
                        <a:lnTo>
                          <a:pt x="157" y="34"/>
                        </a:lnTo>
                        <a:lnTo>
                          <a:pt x="157" y="34"/>
                        </a:lnTo>
                        <a:lnTo>
                          <a:pt x="157" y="34"/>
                        </a:lnTo>
                        <a:lnTo>
                          <a:pt x="157" y="34"/>
                        </a:lnTo>
                        <a:lnTo>
                          <a:pt x="157" y="34"/>
                        </a:lnTo>
                        <a:lnTo>
                          <a:pt x="159" y="34"/>
                        </a:lnTo>
                        <a:lnTo>
                          <a:pt x="159" y="32"/>
                        </a:lnTo>
                        <a:lnTo>
                          <a:pt x="159" y="32"/>
                        </a:lnTo>
                        <a:lnTo>
                          <a:pt x="159" y="32"/>
                        </a:lnTo>
                        <a:lnTo>
                          <a:pt x="159" y="32"/>
                        </a:lnTo>
                        <a:lnTo>
                          <a:pt x="161" y="32"/>
                        </a:lnTo>
                        <a:lnTo>
                          <a:pt x="161" y="30"/>
                        </a:lnTo>
                        <a:lnTo>
                          <a:pt x="161" y="30"/>
                        </a:lnTo>
                        <a:lnTo>
                          <a:pt x="163" y="30"/>
                        </a:lnTo>
                        <a:lnTo>
                          <a:pt x="163" y="30"/>
                        </a:lnTo>
                        <a:lnTo>
                          <a:pt x="163" y="30"/>
                        </a:lnTo>
                        <a:lnTo>
                          <a:pt x="163" y="30"/>
                        </a:lnTo>
                        <a:lnTo>
                          <a:pt x="163" y="28"/>
                        </a:lnTo>
                        <a:lnTo>
                          <a:pt x="165" y="28"/>
                        </a:lnTo>
                        <a:lnTo>
                          <a:pt x="165" y="28"/>
                        </a:lnTo>
                        <a:lnTo>
                          <a:pt x="165" y="28"/>
                        </a:lnTo>
                        <a:lnTo>
                          <a:pt x="167" y="28"/>
                        </a:lnTo>
                        <a:lnTo>
                          <a:pt x="167" y="26"/>
                        </a:lnTo>
                        <a:lnTo>
                          <a:pt x="167" y="26"/>
                        </a:lnTo>
                        <a:lnTo>
                          <a:pt x="167" y="26"/>
                        </a:lnTo>
                        <a:lnTo>
                          <a:pt x="167" y="26"/>
                        </a:lnTo>
                        <a:lnTo>
                          <a:pt x="168" y="26"/>
                        </a:lnTo>
                        <a:lnTo>
                          <a:pt x="168" y="26"/>
                        </a:lnTo>
                        <a:lnTo>
                          <a:pt x="168" y="25"/>
                        </a:lnTo>
                        <a:lnTo>
                          <a:pt x="168" y="25"/>
                        </a:lnTo>
                        <a:lnTo>
                          <a:pt x="168" y="25"/>
                        </a:lnTo>
                        <a:lnTo>
                          <a:pt x="170" y="25"/>
                        </a:lnTo>
                        <a:lnTo>
                          <a:pt x="170" y="25"/>
                        </a:lnTo>
                        <a:lnTo>
                          <a:pt x="170" y="25"/>
                        </a:lnTo>
                        <a:lnTo>
                          <a:pt x="172" y="25"/>
                        </a:lnTo>
                        <a:lnTo>
                          <a:pt x="172" y="25"/>
                        </a:lnTo>
                        <a:lnTo>
                          <a:pt x="172" y="23"/>
                        </a:lnTo>
                        <a:lnTo>
                          <a:pt x="172" y="23"/>
                        </a:lnTo>
                        <a:lnTo>
                          <a:pt x="172" y="23"/>
                        </a:lnTo>
                        <a:lnTo>
                          <a:pt x="174" y="23"/>
                        </a:lnTo>
                        <a:lnTo>
                          <a:pt x="174" y="23"/>
                        </a:lnTo>
                        <a:lnTo>
                          <a:pt x="174" y="21"/>
                        </a:lnTo>
                        <a:lnTo>
                          <a:pt x="174" y="21"/>
                        </a:lnTo>
                        <a:lnTo>
                          <a:pt x="176" y="21"/>
                        </a:lnTo>
                        <a:lnTo>
                          <a:pt x="176" y="21"/>
                        </a:lnTo>
                        <a:lnTo>
                          <a:pt x="176" y="21"/>
                        </a:lnTo>
                        <a:lnTo>
                          <a:pt x="178" y="21"/>
                        </a:lnTo>
                        <a:lnTo>
                          <a:pt x="178" y="19"/>
                        </a:lnTo>
                        <a:lnTo>
                          <a:pt x="178" y="19"/>
                        </a:lnTo>
                        <a:lnTo>
                          <a:pt x="178" y="19"/>
                        </a:lnTo>
                        <a:lnTo>
                          <a:pt x="178" y="19"/>
                        </a:lnTo>
                        <a:lnTo>
                          <a:pt x="180" y="19"/>
                        </a:lnTo>
                        <a:lnTo>
                          <a:pt x="180" y="17"/>
                        </a:lnTo>
                        <a:lnTo>
                          <a:pt x="180" y="17"/>
                        </a:lnTo>
                        <a:lnTo>
                          <a:pt x="180" y="17"/>
                        </a:lnTo>
                        <a:lnTo>
                          <a:pt x="180" y="17"/>
                        </a:lnTo>
                        <a:lnTo>
                          <a:pt x="182" y="17"/>
                        </a:lnTo>
                        <a:lnTo>
                          <a:pt x="182" y="17"/>
                        </a:lnTo>
                        <a:lnTo>
                          <a:pt x="182" y="17"/>
                        </a:lnTo>
                        <a:lnTo>
                          <a:pt x="184" y="17"/>
                        </a:lnTo>
                        <a:lnTo>
                          <a:pt x="184" y="15"/>
                        </a:lnTo>
                        <a:lnTo>
                          <a:pt x="184" y="15"/>
                        </a:lnTo>
                        <a:lnTo>
                          <a:pt x="184" y="15"/>
                        </a:lnTo>
                        <a:lnTo>
                          <a:pt x="184" y="15"/>
                        </a:lnTo>
                        <a:lnTo>
                          <a:pt x="186" y="15"/>
                        </a:lnTo>
                        <a:lnTo>
                          <a:pt x="186" y="13"/>
                        </a:lnTo>
                        <a:lnTo>
                          <a:pt x="186" y="13"/>
                        </a:lnTo>
                        <a:lnTo>
                          <a:pt x="186" y="13"/>
                        </a:lnTo>
                        <a:lnTo>
                          <a:pt x="186" y="13"/>
                        </a:lnTo>
                        <a:lnTo>
                          <a:pt x="188" y="13"/>
                        </a:lnTo>
                        <a:lnTo>
                          <a:pt x="188" y="13"/>
                        </a:lnTo>
                        <a:lnTo>
                          <a:pt x="188" y="11"/>
                        </a:lnTo>
                        <a:lnTo>
                          <a:pt x="190" y="11"/>
                        </a:lnTo>
                        <a:lnTo>
                          <a:pt x="190" y="11"/>
                        </a:lnTo>
                        <a:lnTo>
                          <a:pt x="190" y="11"/>
                        </a:lnTo>
                        <a:lnTo>
                          <a:pt x="190" y="11"/>
                        </a:lnTo>
                        <a:lnTo>
                          <a:pt x="190" y="9"/>
                        </a:lnTo>
                        <a:lnTo>
                          <a:pt x="191" y="9"/>
                        </a:lnTo>
                        <a:lnTo>
                          <a:pt x="191" y="9"/>
                        </a:lnTo>
                        <a:lnTo>
                          <a:pt x="191" y="9"/>
                        </a:lnTo>
                        <a:lnTo>
                          <a:pt x="193" y="9"/>
                        </a:lnTo>
                        <a:lnTo>
                          <a:pt x="193" y="9"/>
                        </a:lnTo>
                        <a:lnTo>
                          <a:pt x="193" y="9"/>
                        </a:lnTo>
                        <a:lnTo>
                          <a:pt x="193" y="9"/>
                        </a:lnTo>
                        <a:lnTo>
                          <a:pt x="195" y="9"/>
                        </a:lnTo>
                        <a:lnTo>
                          <a:pt x="195" y="7"/>
                        </a:lnTo>
                        <a:lnTo>
                          <a:pt x="195" y="7"/>
                        </a:lnTo>
                        <a:lnTo>
                          <a:pt x="195" y="7"/>
                        </a:lnTo>
                        <a:lnTo>
                          <a:pt x="195" y="7"/>
                        </a:lnTo>
                        <a:lnTo>
                          <a:pt x="197" y="7"/>
                        </a:lnTo>
                        <a:lnTo>
                          <a:pt x="197" y="5"/>
                        </a:lnTo>
                        <a:lnTo>
                          <a:pt x="197" y="5"/>
                        </a:lnTo>
                        <a:lnTo>
                          <a:pt x="199" y="5"/>
                        </a:lnTo>
                        <a:lnTo>
                          <a:pt x="199" y="5"/>
                        </a:lnTo>
                        <a:lnTo>
                          <a:pt x="199" y="5"/>
                        </a:lnTo>
                        <a:lnTo>
                          <a:pt x="199" y="5"/>
                        </a:lnTo>
                        <a:lnTo>
                          <a:pt x="199" y="3"/>
                        </a:lnTo>
                        <a:lnTo>
                          <a:pt x="201" y="3"/>
                        </a:lnTo>
                        <a:lnTo>
                          <a:pt x="201" y="3"/>
                        </a:lnTo>
                        <a:lnTo>
                          <a:pt x="201" y="3"/>
                        </a:lnTo>
                        <a:lnTo>
                          <a:pt x="201" y="2"/>
                        </a:lnTo>
                        <a:lnTo>
                          <a:pt x="201" y="2"/>
                        </a:lnTo>
                        <a:lnTo>
                          <a:pt x="201" y="2"/>
                        </a:lnTo>
                        <a:lnTo>
                          <a:pt x="20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7" name="Freeform 640">
                    <a:extLst>
                      <a:ext uri="{FF2B5EF4-FFF2-40B4-BE49-F238E27FC236}">
                        <a16:creationId xmlns:a16="http://schemas.microsoft.com/office/drawing/2014/main" id="{6B6C312F-18FB-4AA0-B29A-585BCECB53BE}"/>
                      </a:ext>
                    </a:extLst>
                  </p:cNvPr>
                  <p:cNvSpPr>
                    <a:spLocks/>
                  </p:cNvSpPr>
                  <p:nvPr/>
                </p:nvSpPr>
                <p:spPr bwMode="auto">
                  <a:xfrm>
                    <a:off x="10653" y="2429"/>
                    <a:ext cx="276" cy="243"/>
                  </a:xfrm>
                  <a:custGeom>
                    <a:avLst/>
                    <a:gdLst>
                      <a:gd name="T0" fmla="*/ 212 w 276"/>
                      <a:gd name="T1" fmla="*/ 2 h 243"/>
                      <a:gd name="T2" fmla="*/ 228 w 276"/>
                      <a:gd name="T3" fmla="*/ 5 h 243"/>
                      <a:gd name="T4" fmla="*/ 239 w 276"/>
                      <a:gd name="T5" fmla="*/ 13 h 243"/>
                      <a:gd name="T6" fmla="*/ 253 w 276"/>
                      <a:gd name="T7" fmla="*/ 15 h 243"/>
                      <a:gd name="T8" fmla="*/ 260 w 276"/>
                      <a:gd name="T9" fmla="*/ 19 h 243"/>
                      <a:gd name="T10" fmla="*/ 262 w 276"/>
                      <a:gd name="T11" fmla="*/ 38 h 243"/>
                      <a:gd name="T12" fmla="*/ 268 w 276"/>
                      <a:gd name="T13" fmla="*/ 51 h 243"/>
                      <a:gd name="T14" fmla="*/ 274 w 276"/>
                      <a:gd name="T15" fmla="*/ 65 h 243"/>
                      <a:gd name="T16" fmla="*/ 270 w 276"/>
                      <a:gd name="T17" fmla="*/ 76 h 243"/>
                      <a:gd name="T18" fmla="*/ 270 w 276"/>
                      <a:gd name="T19" fmla="*/ 97 h 243"/>
                      <a:gd name="T20" fmla="*/ 268 w 276"/>
                      <a:gd name="T21" fmla="*/ 117 h 243"/>
                      <a:gd name="T22" fmla="*/ 266 w 276"/>
                      <a:gd name="T23" fmla="*/ 138 h 243"/>
                      <a:gd name="T24" fmla="*/ 258 w 276"/>
                      <a:gd name="T25" fmla="*/ 147 h 243"/>
                      <a:gd name="T26" fmla="*/ 249 w 276"/>
                      <a:gd name="T27" fmla="*/ 159 h 243"/>
                      <a:gd name="T28" fmla="*/ 241 w 276"/>
                      <a:gd name="T29" fmla="*/ 170 h 243"/>
                      <a:gd name="T30" fmla="*/ 235 w 276"/>
                      <a:gd name="T31" fmla="*/ 185 h 243"/>
                      <a:gd name="T32" fmla="*/ 234 w 276"/>
                      <a:gd name="T33" fmla="*/ 197 h 243"/>
                      <a:gd name="T34" fmla="*/ 228 w 276"/>
                      <a:gd name="T35" fmla="*/ 205 h 243"/>
                      <a:gd name="T36" fmla="*/ 216 w 276"/>
                      <a:gd name="T37" fmla="*/ 212 h 243"/>
                      <a:gd name="T38" fmla="*/ 205 w 276"/>
                      <a:gd name="T39" fmla="*/ 210 h 243"/>
                      <a:gd name="T40" fmla="*/ 188 w 276"/>
                      <a:gd name="T41" fmla="*/ 208 h 243"/>
                      <a:gd name="T42" fmla="*/ 172 w 276"/>
                      <a:gd name="T43" fmla="*/ 212 h 243"/>
                      <a:gd name="T44" fmla="*/ 163 w 276"/>
                      <a:gd name="T45" fmla="*/ 220 h 243"/>
                      <a:gd name="T46" fmla="*/ 147 w 276"/>
                      <a:gd name="T47" fmla="*/ 216 h 243"/>
                      <a:gd name="T48" fmla="*/ 138 w 276"/>
                      <a:gd name="T49" fmla="*/ 210 h 243"/>
                      <a:gd name="T50" fmla="*/ 124 w 276"/>
                      <a:gd name="T51" fmla="*/ 214 h 243"/>
                      <a:gd name="T52" fmla="*/ 115 w 276"/>
                      <a:gd name="T53" fmla="*/ 210 h 243"/>
                      <a:gd name="T54" fmla="*/ 103 w 276"/>
                      <a:gd name="T55" fmla="*/ 201 h 243"/>
                      <a:gd name="T56" fmla="*/ 90 w 276"/>
                      <a:gd name="T57" fmla="*/ 201 h 243"/>
                      <a:gd name="T58" fmla="*/ 75 w 276"/>
                      <a:gd name="T59" fmla="*/ 203 h 243"/>
                      <a:gd name="T60" fmla="*/ 69 w 276"/>
                      <a:gd name="T61" fmla="*/ 216 h 243"/>
                      <a:gd name="T62" fmla="*/ 61 w 276"/>
                      <a:gd name="T63" fmla="*/ 228 h 243"/>
                      <a:gd name="T64" fmla="*/ 59 w 276"/>
                      <a:gd name="T65" fmla="*/ 243 h 243"/>
                      <a:gd name="T66" fmla="*/ 50 w 276"/>
                      <a:gd name="T67" fmla="*/ 231 h 243"/>
                      <a:gd name="T68" fmla="*/ 38 w 276"/>
                      <a:gd name="T69" fmla="*/ 233 h 243"/>
                      <a:gd name="T70" fmla="*/ 35 w 276"/>
                      <a:gd name="T71" fmla="*/ 231 h 243"/>
                      <a:gd name="T72" fmla="*/ 31 w 276"/>
                      <a:gd name="T73" fmla="*/ 224 h 243"/>
                      <a:gd name="T74" fmla="*/ 19 w 276"/>
                      <a:gd name="T75" fmla="*/ 218 h 243"/>
                      <a:gd name="T76" fmla="*/ 19 w 276"/>
                      <a:gd name="T77" fmla="*/ 208 h 243"/>
                      <a:gd name="T78" fmla="*/ 8 w 276"/>
                      <a:gd name="T79" fmla="*/ 201 h 243"/>
                      <a:gd name="T80" fmla="*/ 2 w 276"/>
                      <a:gd name="T81" fmla="*/ 185 h 243"/>
                      <a:gd name="T82" fmla="*/ 8 w 276"/>
                      <a:gd name="T83" fmla="*/ 176 h 243"/>
                      <a:gd name="T84" fmla="*/ 21 w 276"/>
                      <a:gd name="T85" fmla="*/ 170 h 243"/>
                      <a:gd name="T86" fmla="*/ 36 w 276"/>
                      <a:gd name="T87" fmla="*/ 168 h 243"/>
                      <a:gd name="T88" fmla="*/ 54 w 276"/>
                      <a:gd name="T89" fmla="*/ 168 h 243"/>
                      <a:gd name="T90" fmla="*/ 56 w 276"/>
                      <a:gd name="T91" fmla="*/ 182 h 243"/>
                      <a:gd name="T92" fmla="*/ 59 w 276"/>
                      <a:gd name="T93" fmla="*/ 170 h 243"/>
                      <a:gd name="T94" fmla="*/ 65 w 276"/>
                      <a:gd name="T95" fmla="*/ 157 h 243"/>
                      <a:gd name="T96" fmla="*/ 69 w 276"/>
                      <a:gd name="T97" fmla="*/ 140 h 243"/>
                      <a:gd name="T98" fmla="*/ 71 w 276"/>
                      <a:gd name="T99" fmla="*/ 120 h 243"/>
                      <a:gd name="T100" fmla="*/ 71 w 276"/>
                      <a:gd name="T101" fmla="*/ 99 h 243"/>
                      <a:gd name="T102" fmla="*/ 80 w 276"/>
                      <a:gd name="T103" fmla="*/ 88 h 243"/>
                      <a:gd name="T104" fmla="*/ 94 w 276"/>
                      <a:gd name="T105" fmla="*/ 84 h 243"/>
                      <a:gd name="T106" fmla="*/ 107 w 276"/>
                      <a:gd name="T107" fmla="*/ 76 h 243"/>
                      <a:gd name="T108" fmla="*/ 115 w 276"/>
                      <a:gd name="T109" fmla="*/ 67 h 243"/>
                      <a:gd name="T110" fmla="*/ 124 w 276"/>
                      <a:gd name="T111" fmla="*/ 57 h 243"/>
                      <a:gd name="T112" fmla="*/ 136 w 276"/>
                      <a:gd name="T113" fmla="*/ 49 h 243"/>
                      <a:gd name="T114" fmla="*/ 147 w 276"/>
                      <a:gd name="T115" fmla="*/ 40 h 243"/>
                      <a:gd name="T116" fmla="*/ 159 w 276"/>
                      <a:gd name="T117" fmla="*/ 32 h 243"/>
                      <a:gd name="T118" fmla="*/ 170 w 276"/>
                      <a:gd name="T119" fmla="*/ 25 h 243"/>
                      <a:gd name="T120" fmla="*/ 182 w 276"/>
                      <a:gd name="T121" fmla="*/ 17 h 243"/>
                      <a:gd name="T122" fmla="*/ 193 w 276"/>
                      <a:gd name="T123" fmla="*/ 9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6" h="243">
                        <a:moveTo>
                          <a:pt x="201" y="0"/>
                        </a:moveTo>
                        <a:lnTo>
                          <a:pt x="201" y="0"/>
                        </a:lnTo>
                        <a:lnTo>
                          <a:pt x="201" y="2"/>
                        </a:lnTo>
                        <a:lnTo>
                          <a:pt x="203" y="2"/>
                        </a:lnTo>
                        <a:lnTo>
                          <a:pt x="203" y="2"/>
                        </a:lnTo>
                        <a:lnTo>
                          <a:pt x="203" y="2"/>
                        </a:lnTo>
                        <a:lnTo>
                          <a:pt x="205" y="2"/>
                        </a:lnTo>
                        <a:lnTo>
                          <a:pt x="205" y="2"/>
                        </a:lnTo>
                        <a:lnTo>
                          <a:pt x="205" y="2"/>
                        </a:lnTo>
                        <a:lnTo>
                          <a:pt x="205" y="2"/>
                        </a:lnTo>
                        <a:lnTo>
                          <a:pt x="205" y="0"/>
                        </a:lnTo>
                        <a:lnTo>
                          <a:pt x="207" y="0"/>
                        </a:lnTo>
                        <a:lnTo>
                          <a:pt x="207" y="2"/>
                        </a:lnTo>
                        <a:lnTo>
                          <a:pt x="207" y="2"/>
                        </a:lnTo>
                        <a:lnTo>
                          <a:pt x="207" y="2"/>
                        </a:lnTo>
                        <a:lnTo>
                          <a:pt x="209" y="2"/>
                        </a:lnTo>
                        <a:lnTo>
                          <a:pt x="209" y="2"/>
                        </a:lnTo>
                        <a:lnTo>
                          <a:pt x="209" y="2"/>
                        </a:lnTo>
                        <a:lnTo>
                          <a:pt x="211" y="2"/>
                        </a:lnTo>
                        <a:lnTo>
                          <a:pt x="211" y="2"/>
                        </a:lnTo>
                        <a:lnTo>
                          <a:pt x="211" y="2"/>
                        </a:lnTo>
                        <a:lnTo>
                          <a:pt x="212" y="2"/>
                        </a:lnTo>
                        <a:lnTo>
                          <a:pt x="212" y="2"/>
                        </a:lnTo>
                        <a:lnTo>
                          <a:pt x="212" y="2"/>
                        </a:lnTo>
                        <a:lnTo>
                          <a:pt x="212" y="2"/>
                        </a:lnTo>
                        <a:lnTo>
                          <a:pt x="214" y="2"/>
                        </a:lnTo>
                        <a:lnTo>
                          <a:pt x="214" y="2"/>
                        </a:lnTo>
                        <a:lnTo>
                          <a:pt x="216" y="2"/>
                        </a:lnTo>
                        <a:lnTo>
                          <a:pt x="216" y="3"/>
                        </a:lnTo>
                        <a:lnTo>
                          <a:pt x="216" y="3"/>
                        </a:lnTo>
                        <a:lnTo>
                          <a:pt x="216" y="3"/>
                        </a:lnTo>
                        <a:lnTo>
                          <a:pt x="218" y="3"/>
                        </a:lnTo>
                        <a:lnTo>
                          <a:pt x="218" y="3"/>
                        </a:lnTo>
                        <a:lnTo>
                          <a:pt x="220" y="3"/>
                        </a:lnTo>
                        <a:lnTo>
                          <a:pt x="220" y="3"/>
                        </a:lnTo>
                        <a:lnTo>
                          <a:pt x="220" y="3"/>
                        </a:lnTo>
                        <a:lnTo>
                          <a:pt x="220" y="3"/>
                        </a:lnTo>
                        <a:lnTo>
                          <a:pt x="222" y="3"/>
                        </a:lnTo>
                        <a:lnTo>
                          <a:pt x="222" y="3"/>
                        </a:lnTo>
                        <a:lnTo>
                          <a:pt x="222" y="3"/>
                        </a:lnTo>
                        <a:lnTo>
                          <a:pt x="222" y="5"/>
                        </a:lnTo>
                        <a:lnTo>
                          <a:pt x="224" y="5"/>
                        </a:lnTo>
                        <a:lnTo>
                          <a:pt x="224" y="5"/>
                        </a:lnTo>
                        <a:lnTo>
                          <a:pt x="226" y="5"/>
                        </a:lnTo>
                        <a:lnTo>
                          <a:pt x="226" y="5"/>
                        </a:lnTo>
                        <a:lnTo>
                          <a:pt x="226" y="5"/>
                        </a:lnTo>
                        <a:lnTo>
                          <a:pt x="226" y="5"/>
                        </a:lnTo>
                        <a:lnTo>
                          <a:pt x="228" y="5"/>
                        </a:lnTo>
                        <a:lnTo>
                          <a:pt x="228" y="5"/>
                        </a:lnTo>
                        <a:lnTo>
                          <a:pt x="228" y="5"/>
                        </a:lnTo>
                        <a:lnTo>
                          <a:pt x="230" y="5"/>
                        </a:lnTo>
                        <a:lnTo>
                          <a:pt x="230" y="7"/>
                        </a:lnTo>
                        <a:lnTo>
                          <a:pt x="230" y="7"/>
                        </a:lnTo>
                        <a:lnTo>
                          <a:pt x="232" y="7"/>
                        </a:lnTo>
                        <a:lnTo>
                          <a:pt x="232" y="7"/>
                        </a:lnTo>
                        <a:lnTo>
                          <a:pt x="232" y="7"/>
                        </a:lnTo>
                        <a:lnTo>
                          <a:pt x="232" y="7"/>
                        </a:lnTo>
                        <a:lnTo>
                          <a:pt x="234" y="7"/>
                        </a:lnTo>
                        <a:lnTo>
                          <a:pt x="234" y="7"/>
                        </a:lnTo>
                        <a:lnTo>
                          <a:pt x="234" y="9"/>
                        </a:lnTo>
                        <a:lnTo>
                          <a:pt x="234" y="9"/>
                        </a:lnTo>
                        <a:lnTo>
                          <a:pt x="234" y="9"/>
                        </a:lnTo>
                        <a:lnTo>
                          <a:pt x="235" y="9"/>
                        </a:lnTo>
                        <a:lnTo>
                          <a:pt x="235" y="9"/>
                        </a:lnTo>
                        <a:lnTo>
                          <a:pt x="235" y="9"/>
                        </a:lnTo>
                        <a:lnTo>
                          <a:pt x="237" y="9"/>
                        </a:lnTo>
                        <a:lnTo>
                          <a:pt x="237" y="11"/>
                        </a:lnTo>
                        <a:lnTo>
                          <a:pt x="237" y="11"/>
                        </a:lnTo>
                        <a:lnTo>
                          <a:pt x="237" y="11"/>
                        </a:lnTo>
                        <a:lnTo>
                          <a:pt x="237" y="11"/>
                        </a:lnTo>
                        <a:lnTo>
                          <a:pt x="237" y="13"/>
                        </a:lnTo>
                        <a:lnTo>
                          <a:pt x="239" y="13"/>
                        </a:lnTo>
                        <a:lnTo>
                          <a:pt x="239" y="13"/>
                        </a:lnTo>
                        <a:lnTo>
                          <a:pt x="239" y="13"/>
                        </a:lnTo>
                        <a:lnTo>
                          <a:pt x="239" y="13"/>
                        </a:lnTo>
                        <a:lnTo>
                          <a:pt x="239" y="15"/>
                        </a:lnTo>
                        <a:lnTo>
                          <a:pt x="241" y="15"/>
                        </a:lnTo>
                        <a:lnTo>
                          <a:pt x="241" y="15"/>
                        </a:lnTo>
                        <a:lnTo>
                          <a:pt x="241" y="15"/>
                        </a:lnTo>
                        <a:lnTo>
                          <a:pt x="241" y="17"/>
                        </a:lnTo>
                        <a:lnTo>
                          <a:pt x="243" y="17"/>
                        </a:lnTo>
                        <a:lnTo>
                          <a:pt x="243" y="17"/>
                        </a:lnTo>
                        <a:lnTo>
                          <a:pt x="243" y="17"/>
                        </a:lnTo>
                        <a:lnTo>
                          <a:pt x="243" y="17"/>
                        </a:lnTo>
                        <a:lnTo>
                          <a:pt x="243" y="17"/>
                        </a:lnTo>
                        <a:lnTo>
                          <a:pt x="245" y="17"/>
                        </a:lnTo>
                        <a:lnTo>
                          <a:pt x="245" y="17"/>
                        </a:lnTo>
                        <a:lnTo>
                          <a:pt x="245" y="17"/>
                        </a:lnTo>
                        <a:lnTo>
                          <a:pt x="245" y="17"/>
                        </a:lnTo>
                        <a:lnTo>
                          <a:pt x="247" y="17"/>
                        </a:lnTo>
                        <a:lnTo>
                          <a:pt x="247" y="17"/>
                        </a:lnTo>
                        <a:lnTo>
                          <a:pt x="247" y="17"/>
                        </a:lnTo>
                        <a:lnTo>
                          <a:pt x="249" y="17"/>
                        </a:lnTo>
                        <a:lnTo>
                          <a:pt x="249" y="17"/>
                        </a:lnTo>
                        <a:lnTo>
                          <a:pt x="249" y="15"/>
                        </a:lnTo>
                        <a:lnTo>
                          <a:pt x="249" y="15"/>
                        </a:lnTo>
                        <a:lnTo>
                          <a:pt x="251" y="15"/>
                        </a:lnTo>
                        <a:lnTo>
                          <a:pt x="251" y="15"/>
                        </a:lnTo>
                        <a:lnTo>
                          <a:pt x="251" y="15"/>
                        </a:lnTo>
                        <a:lnTo>
                          <a:pt x="253" y="15"/>
                        </a:lnTo>
                        <a:lnTo>
                          <a:pt x="253" y="15"/>
                        </a:lnTo>
                        <a:lnTo>
                          <a:pt x="253" y="13"/>
                        </a:lnTo>
                        <a:lnTo>
                          <a:pt x="253" y="13"/>
                        </a:lnTo>
                        <a:lnTo>
                          <a:pt x="255" y="13"/>
                        </a:lnTo>
                        <a:lnTo>
                          <a:pt x="255" y="13"/>
                        </a:lnTo>
                        <a:lnTo>
                          <a:pt x="255" y="13"/>
                        </a:lnTo>
                        <a:lnTo>
                          <a:pt x="255" y="13"/>
                        </a:lnTo>
                        <a:lnTo>
                          <a:pt x="255" y="11"/>
                        </a:lnTo>
                        <a:lnTo>
                          <a:pt x="257" y="11"/>
                        </a:lnTo>
                        <a:lnTo>
                          <a:pt x="257" y="11"/>
                        </a:lnTo>
                        <a:lnTo>
                          <a:pt x="258" y="11"/>
                        </a:lnTo>
                        <a:lnTo>
                          <a:pt x="258" y="11"/>
                        </a:lnTo>
                        <a:lnTo>
                          <a:pt x="258" y="11"/>
                        </a:lnTo>
                        <a:lnTo>
                          <a:pt x="258" y="11"/>
                        </a:lnTo>
                        <a:lnTo>
                          <a:pt x="258" y="13"/>
                        </a:lnTo>
                        <a:lnTo>
                          <a:pt x="258" y="13"/>
                        </a:lnTo>
                        <a:lnTo>
                          <a:pt x="258" y="13"/>
                        </a:lnTo>
                        <a:lnTo>
                          <a:pt x="258" y="15"/>
                        </a:lnTo>
                        <a:lnTo>
                          <a:pt x="258" y="15"/>
                        </a:lnTo>
                        <a:lnTo>
                          <a:pt x="258" y="17"/>
                        </a:lnTo>
                        <a:lnTo>
                          <a:pt x="258" y="17"/>
                        </a:lnTo>
                        <a:lnTo>
                          <a:pt x="258" y="17"/>
                        </a:lnTo>
                        <a:lnTo>
                          <a:pt x="260" y="17"/>
                        </a:lnTo>
                        <a:lnTo>
                          <a:pt x="260" y="19"/>
                        </a:lnTo>
                        <a:lnTo>
                          <a:pt x="260" y="19"/>
                        </a:lnTo>
                        <a:lnTo>
                          <a:pt x="260" y="21"/>
                        </a:lnTo>
                        <a:lnTo>
                          <a:pt x="260" y="21"/>
                        </a:lnTo>
                        <a:lnTo>
                          <a:pt x="260" y="23"/>
                        </a:lnTo>
                        <a:lnTo>
                          <a:pt x="260" y="23"/>
                        </a:lnTo>
                        <a:lnTo>
                          <a:pt x="260" y="23"/>
                        </a:lnTo>
                        <a:lnTo>
                          <a:pt x="260" y="25"/>
                        </a:lnTo>
                        <a:lnTo>
                          <a:pt x="260" y="25"/>
                        </a:lnTo>
                        <a:lnTo>
                          <a:pt x="260" y="25"/>
                        </a:lnTo>
                        <a:lnTo>
                          <a:pt x="260" y="26"/>
                        </a:lnTo>
                        <a:lnTo>
                          <a:pt x="260" y="26"/>
                        </a:lnTo>
                        <a:lnTo>
                          <a:pt x="260" y="26"/>
                        </a:lnTo>
                        <a:lnTo>
                          <a:pt x="260" y="28"/>
                        </a:lnTo>
                        <a:lnTo>
                          <a:pt x="260" y="28"/>
                        </a:lnTo>
                        <a:lnTo>
                          <a:pt x="260" y="30"/>
                        </a:lnTo>
                        <a:lnTo>
                          <a:pt x="260" y="30"/>
                        </a:lnTo>
                        <a:lnTo>
                          <a:pt x="260" y="32"/>
                        </a:lnTo>
                        <a:lnTo>
                          <a:pt x="262" y="32"/>
                        </a:lnTo>
                        <a:lnTo>
                          <a:pt x="262" y="32"/>
                        </a:lnTo>
                        <a:lnTo>
                          <a:pt x="262" y="34"/>
                        </a:lnTo>
                        <a:lnTo>
                          <a:pt x="262" y="34"/>
                        </a:lnTo>
                        <a:lnTo>
                          <a:pt x="262" y="34"/>
                        </a:lnTo>
                        <a:lnTo>
                          <a:pt x="262" y="36"/>
                        </a:lnTo>
                        <a:lnTo>
                          <a:pt x="262" y="36"/>
                        </a:lnTo>
                        <a:lnTo>
                          <a:pt x="262" y="38"/>
                        </a:lnTo>
                        <a:lnTo>
                          <a:pt x="262" y="38"/>
                        </a:lnTo>
                        <a:lnTo>
                          <a:pt x="262" y="40"/>
                        </a:lnTo>
                        <a:lnTo>
                          <a:pt x="262" y="40"/>
                        </a:lnTo>
                        <a:lnTo>
                          <a:pt x="262" y="42"/>
                        </a:lnTo>
                        <a:lnTo>
                          <a:pt x="262" y="42"/>
                        </a:lnTo>
                        <a:lnTo>
                          <a:pt x="262" y="42"/>
                        </a:lnTo>
                        <a:lnTo>
                          <a:pt x="262" y="42"/>
                        </a:lnTo>
                        <a:lnTo>
                          <a:pt x="264" y="42"/>
                        </a:lnTo>
                        <a:lnTo>
                          <a:pt x="264" y="44"/>
                        </a:lnTo>
                        <a:lnTo>
                          <a:pt x="264" y="44"/>
                        </a:lnTo>
                        <a:lnTo>
                          <a:pt x="264" y="44"/>
                        </a:lnTo>
                        <a:lnTo>
                          <a:pt x="264" y="46"/>
                        </a:lnTo>
                        <a:lnTo>
                          <a:pt x="264" y="46"/>
                        </a:lnTo>
                        <a:lnTo>
                          <a:pt x="264" y="46"/>
                        </a:lnTo>
                        <a:lnTo>
                          <a:pt x="266" y="46"/>
                        </a:lnTo>
                        <a:lnTo>
                          <a:pt x="266" y="48"/>
                        </a:lnTo>
                        <a:lnTo>
                          <a:pt x="266" y="48"/>
                        </a:lnTo>
                        <a:lnTo>
                          <a:pt x="266" y="48"/>
                        </a:lnTo>
                        <a:lnTo>
                          <a:pt x="266" y="49"/>
                        </a:lnTo>
                        <a:lnTo>
                          <a:pt x="266" y="49"/>
                        </a:lnTo>
                        <a:lnTo>
                          <a:pt x="266" y="49"/>
                        </a:lnTo>
                        <a:lnTo>
                          <a:pt x="268" y="49"/>
                        </a:lnTo>
                        <a:lnTo>
                          <a:pt x="268" y="49"/>
                        </a:lnTo>
                        <a:lnTo>
                          <a:pt x="268" y="51"/>
                        </a:lnTo>
                        <a:lnTo>
                          <a:pt x="268" y="51"/>
                        </a:lnTo>
                        <a:lnTo>
                          <a:pt x="268" y="51"/>
                        </a:lnTo>
                        <a:lnTo>
                          <a:pt x="270" y="51"/>
                        </a:lnTo>
                        <a:lnTo>
                          <a:pt x="270" y="53"/>
                        </a:lnTo>
                        <a:lnTo>
                          <a:pt x="268" y="53"/>
                        </a:lnTo>
                        <a:lnTo>
                          <a:pt x="268" y="53"/>
                        </a:lnTo>
                        <a:lnTo>
                          <a:pt x="268" y="53"/>
                        </a:lnTo>
                        <a:lnTo>
                          <a:pt x="268" y="55"/>
                        </a:lnTo>
                        <a:lnTo>
                          <a:pt x="268" y="55"/>
                        </a:lnTo>
                        <a:lnTo>
                          <a:pt x="268" y="55"/>
                        </a:lnTo>
                        <a:lnTo>
                          <a:pt x="268" y="57"/>
                        </a:lnTo>
                        <a:lnTo>
                          <a:pt x="268" y="57"/>
                        </a:lnTo>
                        <a:lnTo>
                          <a:pt x="270" y="57"/>
                        </a:lnTo>
                        <a:lnTo>
                          <a:pt x="270" y="57"/>
                        </a:lnTo>
                        <a:lnTo>
                          <a:pt x="270" y="57"/>
                        </a:lnTo>
                        <a:lnTo>
                          <a:pt x="270" y="59"/>
                        </a:lnTo>
                        <a:lnTo>
                          <a:pt x="270" y="59"/>
                        </a:lnTo>
                        <a:lnTo>
                          <a:pt x="272" y="59"/>
                        </a:lnTo>
                        <a:lnTo>
                          <a:pt x="272" y="59"/>
                        </a:lnTo>
                        <a:lnTo>
                          <a:pt x="272" y="61"/>
                        </a:lnTo>
                        <a:lnTo>
                          <a:pt x="272" y="61"/>
                        </a:lnTo>
                        <a:lnTo>
                          <a:pt x="272" y="61"/>
                        </a:lnTo>
                        <a:lnTo>
                          <a:pt x="272" y="61"/>
                        </a:lnTo>
                        <a:lnTo>
                          <a:pt x="272" y="63"/>
                        </a:lnTo>
                        <a:lnTo>
                          <a:pt x="272" y="63"/>
                        </a:lnTo>
                        <a:lnTo>
                          <a:pt x="274" y="63"/>
                        </a:lnTo>
                        <a:lnTo>
                          <a:pt x="274" y="65"/>
                        </a:lnTo>
                        <a:lnTo>
                          <a:pt x="274" y="65"/>
                        </a:lnTo>
                        <a:lnTo>
                          <a:pt x="276" y="65"/>
                        </a:lnTo>
                        <a:lnTo>
                          <a:pt x="276" y="65"/>
                        </a:lnTo>
                        <a:lnTo>
                          <a:pt x="276" y="65"/>
                        </a:lnTo>
                        <a:lnTo>
                          <a:pt x="276" y="65"/>
                        </a:lnTo>
                        <a:lnTo>
                          <a:pt x="276" y="65"/>
                        </a:lnTo>
                        <a:lnTo>
                          <a:pt x="276" y="67"/>
                        </a:lnTo>
                        <a:lnTo>
                          <a:pt x="276" y="67"/>
                        </a:lnTo>
                        <a:lnTo>
                          <a:pt x="274" y="67"/>
                        </a:lnTo>
                        <a:lnTo>
                          <a:pt x="274" y="69"/>
                        </a:lnTo>
                        <a:lnTo>
                          <a:pt x="274" y="69"/>
                        </a:lnTo>
                        <a:lnTo>
                          <a:pt x="274" y="69"/>
                        </a:lnTo>
                        <a:lnTo>
                          <a:pt x="274" y="71"/>
                        </a:lnTo>
                        <a:lnTo>
                          <a:pt x="272" y="71"/>
                        </a:lnTo>
                        <a:lnTo>
                          <a:pt x="272" y="71"/>
                        </a:lnTo>
                        <a:lnTo>
                          <a:pt x="272" y="72"/>
                        </a:lnTo>
                        <a:lnTo>
                          <a:pt x="272" y="72"/>
                        </a:lnTo>
                        <a:lnTo>
                          <a:pt x="272" y="72"/>
                        </a:lnTo>
                        <a:lnTo>
                          <a:pt x="272" y="72"/>
                        </a:lnTo>
                        <a:lnTo>
                          <a:pt x="272" y="72"/>
                        </a:lnTo>
                        <a:lnTo>
                          <a:pt x="272" y="74"/>
                        </a:lnTo>
                        <a:lnTo>
                          <a:pt x="272" y="74"/>
                        </a:lnTo>
                        <a:lnTo>
                          <a:pt x="272" y="76"/>
                        </a:lnTo>
                        <a:lnTo>
                          <a:pt x="272" y="76"/>
                        </a:lnTo>
                        <a:lnTo>
                          <a:pt x="270" y="76"/>
                        </a:lnTo>
                        <a:lnTo>
                          <a:pt x="270" y="78"/>
                        </a:lnTo>
                        <a:lnTo>
                          <a:pt x="270" y="78"/>
                        </a:lnTo>
                        <a:lnTo>
                          <a:pt x="270" y="80"/>
                        </a:lnTo>
                        <a:lnTo>
                          <a:pt x="270" y="80"/>
                        </a:lnTo>
                        <a:lnTo>
                          <a:pt x="270" y="82"/>
                        </a:lnTo>
                        <a:lnTo>
                          <a:pt x="270" y="82"/>
                        </a:lnTo>
                        <a:lnTo>
                          <a:pt x="270" y="82"/>
                        </a:lnTo>
                        <a:lnTo>
                          <a:pt x="270" y="84"/>
                        </a:lnTo>
                        <a:lnTo>
                          <a:pt x="270" y="84"/>
                        </a:lnTo>
                        <a:lnTo>
                          <a:pt x="270" y="84"/>
                        </a:lnTo>
                        <a:lnTo>
                          <a:pt x="270" y="86"/>
                        </a:lnTo>
                        <a:lnTo>
                          <a:pt x="270" y="86"/>
                        </a:lnTo>
                        <a:lnTo>
                          <a:pt x="270" y="88"/>
                        </a:lnTo>
                        <a:lnTo>
                          <a:pt x="270" y="88"/>
                        </a:lnTo>
                        <a:lnTo>
                          <a:pt x="270" y="90"/>
                        </a:lnTo>
                        <a:lnTo>
                          <a:pt x="270" y="90"/>
                        </a:lnTo>
                        <a:lnTo>
                          <a:pt x="270" y="90"/>
                        </a:lnTo>
                        <a:lnTo>
                          <a:pt x="270" y="90"/>
                        </a:lnTo>
                        <a:lnTo>
                          <a:pt x="270" y="92"/>
                        </a:lnTo>
                        <a:lnTo>
                          <a:pt x="270" y="92"/>
                        </a:lnTo>
                        <a:lnTo>
                          <a:pt x="270" y="94"/>
                        </a:lnTo>
                        <a:lnTo>
                          <a:pt x="270" y="94"/>
                        </a:lnTo>
                        <a:lnTo>
                          <a:pt x="270" y="95"/>
                        </a:lnTo>
                        <a:lnTo>
                          <a:pt x="270" y="95"/>
                        </a:lnTo>
                        <a:lnTo>
                          <a:pt x="270" y="97"/>
                        </a:lnTo>
                        <a:lnTo>
                          <a:pt x="270" y="97"/>
                        </a:lnTo>
                        <a:lnTo>
                          <a:pt x="268" y="97"/>
                        </a:lnTo>
                        <a:lnTo>
                          <a:pt x="268" y="97"/>
                        </a:lnTo>
                        <a:lnTo>
                          <a:pt x="268" y="99"/>
                        </a:lnTo>
                        <a:lnTo>
                          <a:pt x="268" y="99"/>
                        </a:lnTo>
                        <a:lnTo>
                          <a:pt x="268" y="101"/>
                        </a:lnTo>
                        <a:lnTo>
                          <a:pt x="268" y="101"/>
                        </a:lnTo>
                        <a:lnTo>
                          <a:pt x="268" y="103"/>
                        </a:lnTo>
                        <a:lnTo>
                          <a:pt x="268" y="103"/>
                        </a:lnTo>
                        <a:lnTo>
                          <a:pt x="268" y="105"/>
                        </a:lnTo>
                        <a:lnTo>
                          <a:pt x="268" y="105"/>
                        </a:lnTo>
                        <a:lnTo>
                          <a:pt x="268" y="105"/>
                        </a:lnTo>
                        <a:lnTo>
                          <a:pt x="268" y="107"/>
                        </a:lnTo>
                        <a:lnTo>
                          <a:pt x="268" y="107"/>
                        </a:lnTo>
                        <a:lnTo>
                          <a:pt x="268" y="109"/>
                        </a:lnTo>
                        <a:lnTo>
                          <a:pt x="268" y="109"/>
                        </a:lnTo>
                        <a:lnTo>
                          <a:pt x="268" y="111"/>
                        </a:lnTo>
                        <a:lnTo>
                          <a:pt x="268" y="111"/>
                        </a:lnTo>
                        <a:lnTo>
                          <a:pt x="268" y="113"/>
                        </a:lnTo>
                        <a:lnTo>
                          <a:pt x="268" y="113"/>
                        </a:lnTo>
                        <a:lnTo>
                          <a:pt x="268" y="113"/>
                        </a:lnTo>
                        <a:lnTo>
                          <a:pt x="268" y="113"/>
                        </a:lnTo>
                        <a:lnTo>
                          <a:pt x="268" y="115"/>
                        </a:lnTo>
                        <a:lnTo>
                          <a:pt x="268" y="115"/>
                        </a:lnTo>
                        <a:lnTo>
                          <a:pt x="268" y="117"/>
                        </a:lnTo>
                        <a:lnTo>
                          <a:pt x="268" y="117"/>
                        </a:lnTo>
                        <a:lnTo>
                          <a:pt x="268" y="118"/>
                        </a:lnTo>
                        <a:lnTo>
                          <a:pt x="268" y="118"/>
                        </a:lnTo>
                        <a:lnTo>
                          <a:pt x="268" y="120"/>
                        </a:lnTo>
                        <a:lnTo>
                          <a:pt x="268" y="120"/>
                        </a:lnTo>
                        <a:lnTo>
                          <a:pt x="268" y="120"/>
                        </a:lnTo>
                        <a:lnTo>
                          <a:pt x="268" y="122"/>
                        </a:lnTo>
                        <a:lnTo>
                          <a:pt x="268" y="122"/>
                        </a:lnTo>
                        <a:lnTo>
                          <a:pt x="268" y="124"/>
                        </a:lnTo>
                        <a:lnTo>
                          <a:pt x="268" y="124"/>
                        </a:lnTo>
                        <a:lnTo>
                          <a:pt x="268" y="126"/>
                        </a:lnTo>
                        <a:lnTo>
                          <a:pt x="268" y="126"/>
                        </a:lnTo>
                        <a:lnTo>
                          <a:pt x="268" y="128"/>
                        </a:lnTo>
                        <a:lnTo>
                          <a:pt x="268" y="128"/>
                        </a:lnTo>
                        <a:lnTo>
                          <a:pt x="268" y="130"/>
                        </a:lnTo>
                        <a:lnTo>
                          <a:pt x="268" y="130"/>
                        </a:lnTo>
                        <a:lnTo>
                          <a:pt x="266" y="130"/>
                        </a:lnTo>
                        <a:lnTo>
                          <a:pt x="266" y="130"/>
                        </a:lnTo>
                        <a:lnTo>
                          <a:pt x="266" y="132"/>
                        </a:lnTo>
                        <a:lnTo>
                          <a:pt x="266" y="132"/>
                        </a:lnTo>
                        <a:lnTo>
                          <a:pt x="266" y="134"/>
                        </a:lnTo>
                        <a:lnTo>
                          <a:pt x="266" y="134"/>
                        </a:lnTo>
                        <a:lnTo>
                          <a:pt x="266" y="136"/>
                        </a:lnTo>
                        <a:lnTo>
                          <a:pt x="266" y="136"/>
                        </a:lnTo>
                        <a:lnTo>
                          <a:pt x="266" y="138"/>
                        </a:lnTo>
                        <a:lnTo>
                          <a:pt x="266" y="138"/>
                        </a:lnTo>
                        <a:lnTo>
                          <a:pt x="266" y="138"/>
                        </a:lnTo>
                        <a:lnTo>
                          <a:pt x="266" y="138"/>
                        </a:lnTo>
                        <a:lnTo>
                          <a:pt x="266" y="138"/>
                        </a:lnTo>
                        <a:lnTo>
                          <a:pt x="264" y="138"/>
                        </a:lnTo>
                        <a:lnTo>
                          <a:pt x="264" y="140"/>
                        </a:lnTo>
                        <a:lnTo>
                          <a:pt x="264" y="140"/>
                        </a:lnTo>
                        <a:lnTo>
                          <a:pt x="264" y="140"/>
                        </a:lnTo>
                        <a:lnTo>
                          <a:pt x="264" y="140"/>
                        </a:lnTo>
                        <a:lnTo>
                          <a:pt x="264" y="141"/>
                        </a:lnTo>
                        <a:lnTo>
                          <a:pt x="262" y="141"/>
                        </a:lnTo>
                        <a:lnTo>
                          <a:pt x="262" y="141"/>
                        </a:lnTo>
                        <a:lnTo>
                          <a:pt x="262" y="141"/>
                        </a:lnTo>
                        <a:lnTo>
                          <a:pt x="262" y="143"/>
                        </a:lnTo>
                        <a:lnTo>
                          <a:pt x="260" y="143"/>
                        </a:lnTo>
                        <a:lnTo>
                          <a:pt x="260" y="143"/>
                        </a:lnTo>
                        <a:lnTo>
                          <a:pt x="260" y="143"/>
                        </a:lnTo>
                        <a:lnTo>
                          <a:pt x="260" y="145"/>
                        </a:lnTo>
                        <a:lnTo>
                          <a:pt x="260" y="145"/>
                        </a:lnTo>
                        <a:lnTo>
                          <a:pt x="260" y="145"/>
                        </a:lnTo>
                        <a:lnTo>
                          <a:pt x="260" y="145"/>
                        </a:lnTo>
                        <a:lnTo>
                          <a:pt x="258" y="145"/>
                        </a:lnTo>
                        <a:lnTo>
                          <a:pt x="258" y="147"/>
                        </a:lnTo>
                        <a:lnTo>
                          <a:pt x="258" y="147"/>
                        </a:lnTo>
                        <a:lnTo>
                          <a:pt x="258" y="147"/>
                        </a:lnTo>
                        <a:lnTo>
                          <a:pt x="258" y="147"/>
                        </a:lnTo>
                        <a:lnTo>
                          <a:pt x="258" y="149"/>
                        </a:lnTo>
                        <a:lnTo>
                          <a:pt x="257" y="149"/>
                        </a:lnTo>
                        <a:lnTo>
                          <a:pt x="257" y="149"/>
                        </a:lnTo>
                        <a:lnTo>
                          <a:pt x="257" y="149"/>
                        </a:lnTo>
                        <a:lnTo>
                          <a:pt x="257" y="151"/>
                        </a:lnTo>
                        <a:lnTo>
                          <a:pt x="255" y="151"/>
                        </a:lnTo>
                        <a:lnTo>
                          <a:pt x="255" y="151"/>
                        </a:lnTo>
                        <a:lnTo>
                          <a:pt x="255" y="151"/>
                        </a:lnTo>
                        <a:lnTo>
                          <a:pt x="255" y="153"/>
                        </a:lnTo>
                        <a:lnTo>
                          <a:pt x="255" y="153"/>
                        </a:lnTo>
                        <a:lnTo>
                          <a:pt x="255" y="153"/>
                        </a:lnTo>
                        <a:lnTo>
                          <a:pt x="253" y="153"/>
                        </a:lnTo>
                        <a:lnTo>
                          <a:pt x="253" y="153"/>
                        </a:lnTo>
                        <a:lnTo>
                          <a:pt x="253" y="153"/>
                        </a:lnTo>
                        <a:lnTo>
                          <a:pt x="253" y="155"/>
                        </a:lnTo>
                        <a:lnTo>
                          <a:pt x="253" y="155"/>
                        </a:lnTo>
                        <a:lnTo>
                          <a:pt x="253" y="155"/>
                        </a:lnTo>
                        <a:lnTo>
                          <a:pt x="251" y="155"/>
                        </a:lnTo>
                        <a:lnTo>
                          <a:pt x="251" y="157"/>
                        </a:lnTo>
                        <a:lnTo>
                          <a:pt x="251" y="157"/>
                        </a:lnTo>
                        <a:lnTo>
                          <a:pt x="251" y="157"/>
                        </a:lnTo>
                        <a:lnTo>
                          <a:pt x="249" y="157"/>
                        </a:lnTo>
                        <a:lnTo>
                          <a:pt x="249" y="159"/>
                        </a:lnTo>
                        <a:lnTo>
                          <a:pt x="249" y="159"/>
                        </a:lnTo>
                        <a:lnTo>
                          <a:pt x="249" y="159"/>
                        </a:lnTo>
                        <a:lnTo>
                          <a:pt x="249" y="159"/>
                        </a:lnTo>
                        <a:lnTo>
                          <a:pt x="249" y="161"/>
                        </a:lnTo>
                        <a:lnTo>
                          <a:pt x="247" y="161"/>
                        </a:lnTo>
                        <a:lnTo>
                          <a:pt x="247" y="161"/>
                        </a:lnTo>
                        <a:lnTo>
                          <a:pt x="247" y="161"/>
                        </a:lnTo>
                        <a:lnTo>
                          <a:pt x="247" y="161"/>
                        </a:lnTo>
                        <a:lnTo>
                          <a:pt x="247" y="162"/>
                        </a:lnTo>
                        <a:lnTo>
                          <a:pt x="245" y="162"/>
                        </a:lnTo>
                        <a:lnTo>
                          <a:pt x="245" y="162"/>
                        </a:lnTo>
                        <a:lnTo>
                          <a:pt x="245" y="162"/>
                        </a:lnTo>
                        <a:lnTo>
                          <a:pt x="245" y="164"/>
                        </a:lnTo>
                        <a:lnTo>
                          <a:pt x="245" y="164"/>
                        </a:lnTo>
                        <a:lnTo>
                          <a:pt x="245" y="164"/>
                        </a:lnTo>
                        <a:lnTo>
                          <a:pt x="245" y="166"/>
                        </a:lnTo>
                        <a:lnTo>
                          <a:pt x="243" y="166"/>
                        </a:lnTo>
                        <a:lnTo>
                          <a:pt x="243" y="166"/>
                        </a:lnTo>
                        <a:lnTo>
                          <a:pt x="243" y="166"/>
                        </a:lnTo>
                        <a:lnTo>
                          <a:pt x="243" y="168"/>
                        </a:lnTo>
                        <a:lnTo>
                          <a:pt x="243" y="168"/>
                        </a:lnTo>
                        <a:lnTo>
                          <a:pt x="243" y="168"/>
                        </a:lnTo>
                        <a:lnTo>
                          <a:pt x="243" y="168"/>
                        </a:lnTo>
                        <a:lnTo>
                          <a:pt x="241" y="168"/>
                        </a:lnTo>
                        <a:lnTo>
                          <a:pt x="241" y="170"/>
                        </a:lnTo>
                        <a:lnTo>
                          <a:pt x="241" y="170"/>
                        </a:lnTo>
                        <a:lnTo>
                          <a:pt x="241" y="170"/>
                        </a:lnTo>
                        <a:lnTo>
                          <a:pt x="241" y="172"/>
                        </a:lnTo>
                        <a:lnTo>
                          <a:pt x="239" y="172"/>
                        </a:lnTo>
                        <a:lnTo>
                          <a:pt x="239" y="172"/>
                        </a:lnTo>
                        <a:lnTo>
                          <a:pt x="239" y="172"/>
                        </a:lnTo>
                        <a:lnTo>
                          <a:pt x="239" y="174"/>
                        </a:lnTo>
                        <a:lnTo>
                          <a:pt x="239" y="174"/>
                        </a:lnTo>
                        <a:lnTo>
                          <a:pt x="239" y="174"/>
                        </a:lnTo>
                        <a:lnTo>
                          <a:pt x="239" y="176"/>
                        </a:lnTo>
                        <a:lnTo>
                          <a:pt x="237" y="176"/>
                        </a:lnTo>
                        <a:lnTo>
                          <a:pt x="237" y="176"/>
                        </a:lnTo>
                        <a:lnTo>
                          <a:pt x="237" y="178"/>
                        </a:lnTo>
                        <a:lnTo>
                          <a:pt x="237" y="178"/>
                        </a:lnTo>
                        <a:lnTo>
                          <a:pt x="237" y="178"/>
                        </a:lnTo>
                        <a:lnTo>
                          <a:pt x="237" y="178"/>
                        </a:lnTo>
                        <a:lnTo>
                          <a:pt x="237" y="180"/>
                        </a:lnTo>
                        <a:lnTo>
                          <a:pt x="237" y="180"/>
                        </a:lnTo>
                        <a:lnTo>
                          <a:pt x="237" y="182"/>
                        </a:lnTo>
                        <a:lnTo>
                          <a:pt x="237" y="182"/>
                        </a:lnTo>
                        <a:lnTo>
                          <a:pt x="237" y="182"/>
                        </a:lnTo>
                        <a:lnTo>
                          <a:pt x="235" y="182"/>
                        </a:lnTo>
                        <a:lnTo>
                          <a:pt x="235" y="184"/>
                        </a:lnTo>
                        <a:lnTo>
                          <a:pt x="235" y="184"/>
                        </a:lnTo>
                        <a:lnTo>
                          <a:pt x="235" y="185"/>
                        </a:lnTo>
                        <a:lnTo>
                          <a:pt x="235" y="185"/>
                        </a:lnTo>
                        <a:lnTo>
                          <a:pt x="235" y="185"/>
                        </a:lnTo>
                        <a:lnTo>
                          <a:pt x="234" y="185"/>
                        </a:lnTo>
                        <a:lnTo>
                          <a:pt x="234" y="185"/>
                        </a:lnTo>
                        <a:lnTo>
                          <a:pt x="234" y="185"/>
                        </a:lnTo>
                        <a:lnTo>
                          <a:pt x="232" y="185"/>
                        </a:lnTo>
                        <a:lnTo>
                          <a:pt x="232" y="185"/>
                        </a:lnTo>
                        <a:lnTo>
                          <a:pt x="232" y="185"/>
                        </a:lnTo>
                        <a:lnTo>
                          <a:pt x="232" y="187"/>
                        </a:lnTo>
                        <a:lnTo>
                          <a:pt x="232" y="187"/>
                        </a:lnTo>
                        <a:lnTo>
                          <a:pt x="232" y="187"/>
                        </a:lnTo>
                        <a:lnTo>
                          <a:pt x="232" y="189"/>
                        </a:lnTo>
                        <a:lnTo>
                          <a:pt x="232" y="189"/>
                        </a:lnTo>
                        <a:lnTo>
                          <a:pt x="232" y="191"/>
                        </a:lnTo>
                        <a:lnTo>
                          <a:pt x="232" y="191"/>
                        </a:lnTo>
                        <a:lnTo>
                          <a:pt x="234" y="191"/>
                        </a:lnTo>
                        <a:lnTo>
                          <a:pt x="234" y="193"/>
                        </a:lnTo>
                        <a:lnTo>
                          <a:pt x="234" y="193"/>
                        </a:lnTo>
                        <a:lnTo>
                          <a:pt x="234" y="193"/>
                        </a:lnTo>
                        <a:lnTo>
                          <a:pt x="234" y="193"/>
                        </a:lnTo>
                        <a:lnTo>
                          <a:pt x="234" y="195"/>
                        </a:lnTo>
                        <a:lnTo>
                          <a:pt x="234" y="195"/>
                        </a:lnTo>
                        <a:lnTo>
                          <a:pt x="234" y="195"/>
                        </a:lnTo>
                        <a:lnTo>
                          <a:pt x="234" y="195"/>
                        </a:lnTo>
                        <a:lnTo>
                          <a:pt x="234" y="197"/>
                        </a:lnTo>
                        <a:lnTo>
                          <a:pt x="234" y="197"/>
                        </a:lnTo>
                        <a:lnTo>
                          <a:pt x="234" y="199"/>
                        </a:lnTo>
                        <a:lnTo>
                          <a:pt x="234" y="199"/>
                        </a:lnTo>
                        <a:lnTo>
                          <a:pt x="234" y="199"/>
                        </a:lnTo>
                        <a:lnTo>
                          <a:pt x="234" y="199"/>
                        </a:lnTo>
                        <a:lnTo>
                          <a:pt x="234" y="199"/>
                        </a:lnTo>
                        <a:lnTo>
                          <a:pt x="232" y="199"/>
                        </a:lnTo>
                        <a:lnTo>
                          <a:pt x="232" y="199"/>
                        </a:lnTo>
                        <a:lnTo>
                          <a:pt x="232" y="199"/>
                        </a:lnTo>
                        <a:lnTo>
                          <a:pt x="232" y="199"/>
                        </a:lnTo>
                        <a:lnTo>
                          <a:pt x="230" y="199"/>
                        </a:lnTo>
                        <a:lnTo>
                          <a:pt x="230" y="199"/>
                        </a:lnTo>
                        <a:lnTo>
                          <a:pt x="228" y="199"/>
                        </a:lnTo>
                        <a:lnTo>
                          <a:pt x="228" y="199"/>
                        </a:lnTo>
                        <a:lnTo>
                          <a:pt x="228" y="201"/>
                        </a:lnTo>
                        <a:lnTo>
                          <a:pt x="230" y="201"/>
                        </a:lnTo>
                        <a:lnTo>
                          <a:pt x="230" y="201"/>
                        </a:lnTo>
                        <a:lnTo>
                          <a:pt x="230" y="201"/>
                        </a:lnTo>
                        <a:lnTo>
                          <a:pt x="230" y="201"/>
                        </a:lnTo>
                        <a:lnTo>
                          <a:pt x="230" y="201"/>
                        </a:lnTo>
                        <a:lnTo>
                          <a:pt x="230" y="203"/>
                        </a:lnTo>
                        <a:lnTo>
                          <a:pt x="228" y="203"/>
                        </a:lnTo>
                        <a:lnTo>
                          <a:pt x="228" y="203"/>
                        </a:lnTo>
                        <a:lnTo>
                          <a:pt x="228" y="203"/>
                        </a:lnTo>
                        <a:lnTo>
                          <a:pt x="228" y="205"/>
                        </a:lnTo>
                        <a:lnTo>
                          <a:pt x="228" y="205"/>
                        </a:lnTo>
                        <a:lnTo>
                          <a:pt x="228" y="205"/>
                        </a:lnTo>
                        <a:lnTo>
                          <a:pt x="226" y="205"/>
                        </a:lnTo>
                        <a:lnTo>
                          <a:pt x="226" y="205"/>
                        </a:lnTo>
                        <a:lnTo>
                          <a:pt x="226" y="205"/>
                        </a:lnTo>
                        <a:lnTo>
                          <a:pt x="224" y="205"/>
                        </a:lnTo>
                        <a:lnTo>
                          <a:pt x="224" y="205"/>
                        </a:lnTo>
                        <a:lnTo>
                          <a:pt x="224" y="207"/>
                        </a:lnTo>
                        <a:lnTo>
                          <a:pt x="222" y="207"/>
                        </a:lnTo>
                        <a:lnTo>
                          <a:pt x="222" y="207"/>
                        </a:lnTo>
                        <a:lnTo>
                          <a:pt x="222" y="207"/>
                        </a:lnTo>
                        <a:lnTo>
                          <a:pt x="222" y="207"/>
                        </a:lnTo>
                        <a:lnTo>
                          <a:pt x="220" y="207"/>
                        </a:lnTo>
                        <a:lnTo>
                          <a:pt x="220" y="208"/>
                        </a:lnTo>
                        <a:lnTo>
                          <a:pt x="220" y="208"/>
                        </a:lnTo>
                        <a:lnTo>
                          <a:pt x="220" y="208"/>
                        </a:lnTo>
                        <a:lnTo>
                          <a:pt x="220" y="208"/>
                        </a:lnTo>
                        <a:lnTo>
                          <a:pt x="220" y="208"/>
                        </a:lnTo>
                        <a:lnTo>
                          <a:pt x="218" y="208"/>
                        </a:lnTo>
                        <a:lnTo>
                          <a:pt x="218" y="210"/>
                        </a:lnTo>
                        <a:lnTo>
                          <a:pt x="218" y="210"/>
                        </a:lnTo>
                        <a:lnTo>
                          <a:pt x="216" y="210"/>
                        </a:lnTo>
                        <a:lnTo>
                          <a:pt x="216" y="210"/>
                        </a:lnTo>
                        <a:lnTo>
                          <a:pt x="216" y="210"/>
                        </a:lnTo>
                        <a:lnTo>
                          <a:pt x="216" y="212"/>
                        </a:lnTo>
                        <a:lnTo>
                          <a:pt x="216" y="212"/>
                        </a:lnTo>
                        <a:lnTo>
                          <a:pt x="216" y="212"/>
                        </a:lnTo>
                        <a:lnTo>
                          <a:pt x="214" y="212"/>
                        </a:lnTo>
                        <a:lnTo>
                          <a:pt x="214" y="214"/>
                        </a:lnTo>
                        <a:lnTo>
                          <a:pt x="214" y="214"/>
                        </a:lnTo>
                        <a:lnTo>
                          <a:pt x="214" y="214"/>
                        </a:lnTo>
                        <a:lnTo>
                          <a:pt x="212" y="214"/>
                        </a:lnTo>
                        <a:lnTo>
                          <a:pt x="212" y="214"/>
                        </a:lnTo>
                        <a:lnTo>
                          <a:pt x="212" y="214"/>
                        </a:lnTo>
                        <a:lnTo>
                          <a:pt x="211" y="214"/>
                        </a:lnTo>
                        <a:lnTo>
                          <a:pt x="211" y="214"/>
                        </a:lnTo>
                        <a:lnTo>
                          <a:pt x="211" y="214"/>
                        </a:lnTo>
                        <a:lnTo>
                          <a:pt x="211" y="214"/>
                        </a:lnTo>
                        <a:lnTo>
                          <a:pt x="209" y="214"/>
                        </a:lnTo>
                        <a:lnTo>
                          <a:pt x="209" y="214"/>
                        </a:lnTo>
                        <a:lnTo>
                          <a:pt x="209" y="214"/>
                        </a:lnTo>
                        <a:lnTo>
                          <a:pt x="207" y="214"/>
                        </a:lnTo>
                        <a:lnTo>
                          <a:pt x="207" y="214"/>
                        </a:lnTo>
                        <a:lnTo>
                          <a:pt x="207" y="214"/>
                        </a:lnTo>
                        <a:lnTo>
                          <a:pt x="207" y="212"/>
                        </a:lnTo>
                        <a:lnTo>
                          <a:pt x="207" y="212"/>
                        </a:lnTo>
                        <a:lnTo>
                          <a:pt x="205" y="212"/>
                        </a:lnTo>
                        <a:lnTo>
                          <a:pt x="205" y="212"/>
                        </a:lnTo>
                        <a:lnTo>
                          <a:pt x="205" y="212"/>
                        </a:lnTo>
                        <a:lnTo>
                          <a:pt x="205" y="210"/>
                        </a:lnTo>
                        <a:lnTo>
                          <a:pt x="205" y="210"/>
                        </a:lnTo>
                        <a:lnTo>
                          <a:pt x="203" y="210"/>
                        </a:lnTo>
                        <a:lnTo>
                          <a:pt x="203" y="210"/>
                        </a:lnTo>
                        <a:lnTo>
                          <a:pt x="203" y="210"/>
                        </a:lnTo>
                        <a:lnTo>
                          <a:pt x="201" y="210"/>
                        </a:lnTo>
                        <a:lnTo>
                          <a:pt x="201" y="210"/>
                        </a:lnTo>
                        <a:lnTo>
                          <a:pt x="201" y="210"/>
                        </a:lnTo>
                        <a:lnTo>
                          <a:pt x="199" y="210"/>
                        </a:lnTo>
                        <a:lnTo>
                          <a:pt x="199" y="208"/>
                        </a:lnTo>
                        <a:lnTo>
                          <a:pt x="199" y="208"/>
                        </a:lnTo>
                        <a:lnTo>
                          <a:pt x="199" y="208"/>
                        </a:lnTo>
                        <a:lnTo>
                          <a:pt x="197" y="208"/>
                        </a:lnTo>
                        <a:lnTo>
                          <a:pt x="197" y="208"/>
                        </a:lnTo>
                        <a:lnTo>
                          <a:pt x="197" y="208"/>
                        </a:lnTo>
                        <a:lnTo>
                          <a:pt x="195" y="208"/>
                        </a:lnTo>
                        <a:lnTo>
                          <a:pt x="195" y="208"/>
                        </a:lnTo>
                        <a:lnTo>
                          <a:pt x="195" y="208"/>
                        </a:lnTo>
                        <a:lnTo>
                          <a:pt x="193" y="208"/>
                        </a:lnTo>
                        <a:lnTo>
                          <a:pt x="193" y="208"/>
                        </a:lnTo>
                        <a:lnTo>
                          <a:pt x="193" y="208"/>
                        </a:lnTo>
                        <a:lnTo>
                          <a:pt x="191" y="208"/>
                        </a:lnTo>
                        <a:lnTo>
                          <a:pt x="191" y="208"/>
                        </a:lnTo>
                        <a:lnTo>
                          <a:pt x="190" y="208"/>
                        </a:lnTo>
                        <a:lnTo>
                          <a:pt x="190" y="208"/>
                        </a:lnTo>
                        <a:lnTo>
                          <a:pt x="190" y="208"/>
                        </a:lnTo>
                        <a:lnTo>
                          <a:pt x="188" y="208"/>
                        </a:lnTo>
                        <a:lnTo>
                          <a:pt x="188" y="208"/>
                        </a:lnTo>
                        <a:lnTo>
                          <a:pt x="186" y="208"/>
                        </a:lnTo>
                        <a:lnTo>
                          <a:pt x="186" y="208"/>
                        </a:lnTo>
                        <a:lnTo>
                          <a:pt x="186" y="208"/>
                        </a:lnTo>
                        <a:lnTo>
                          <a:pt x="184" y="208"/>
                        </a:lnTo>
                        <a:lnTo>
                          <a:pt x="184" y="208"/>
                        </a:lnTo>
                        <a:lnTo>
                          <a:pt x="184" y="208"/>
                        </a:lnTo>
                        <a:lnTo>
                          <a:pt x="184" y="208"/>
                        </a:lnTo>
                        <a:lnTo>
                          <a:pt x="182" y="208"/>
                        </a:lnTo>
                        <a:lnTo>
                          <a:pt x="182" y="208"/>
                        </a:lnTo>
                        <a:lnTo>
                          <a:pt x="180" y="208"/>
                        </a:lnTo>
                        <a:lnTo>
                          <a:pt x="180" y="210"/>
                        </a:lnTo>
                        <a:lnTo>
                          <a:pt x="180" y="210"/>
                        </a:lnTo>
                        <a:lnTo>
                          <a:pt x="180" y="210"/>
                        </a:lnTo>
                        <a:lnTo>
                          <a:pt x="178" y="210"/>
                        </a:lnTo>
                        <a:lnTo>
                          <a:pt x="178" y="210"/>
                        </a:lnTo>
                        <a:lnTo>
                          <a:pt x="178" y="210"/>
                        </a:lnTo>
                        <a:lnTo>
                          <a:pt x="176" y="210"/>
                        </a:lnTo>
                        <a:lnTo>
                          <a:pt x="176" y="210"/>
                        </a:lnTo>
                        <a:lnTo>
                          <a:pt x="176" y="210"/>
                        </a:lnTo>
                        <a:lnTo>
                          <a:pt x="174" y="210"/>
                        </a:lnTo>
                        <a:lnTo>
                          <a:pt x="174" y="210"/>
                        </a:lnTo>
                        <a:lnTo>
                          <a:pt x="174" y="210"/>
                        </a:lnTo>
                        <a:lnTo>
                          <a:pt x="174" y="212"/>
                        </a:lnTo>
                        <a:lnTo>
                          <a:pt x="172" y="212"/>
                        </a:lnTo>
                        <a:lnTo>
                          <a:pt x="172" y="212"/>
                        </a:lnTo>
                        <a:lnTo>
                          <a:pt x="172" y="212"/>
                        </a:lnTo>
                        <a:lnTo>
                          <a:pt x="172" y="212"/>
                        </a:lnTo>
                        <a:lnTo>
                          <a:pt x="172" y="214"/>
                        </a:lnTo>
                        <a:lnTo>
                          <a:pt x="170" y="214"/>
                        </a:lnTo>
                        <a:lnTo>
                          <a:pt x="170" y="214"/>
                        </a:lnTo>
                        <a:lnTo>
                          <a:pt x="170" y="214"/>
                        </a:lnTo>
                        <a:lnTo>
                          <a:pt x="170" y="216"/>
                        </a:lnTo>
                        <a:lnTo>
                          <a:pt x="168" y="216"/>
                        </a:lnTo>
                        <a:lnTo>
                          <a:pt x="168" y="216"/>
                        </a:lnTo>
                        <a:lnTo>
                          <a:pt x="168" y="216"/>
                        </a:lnTo>
                        <a:lnTo>
                          <a:pt x="168" y="216"/>
                        </a:lnTo>
                        <a:lnTo>
                          <a:pt x="168" y="216"/>
                        </a:lnTo>
                        <a:lnTo>
                          <a:pt x="168" y="218"/>
                        </a:lnTo>
                        <a:lnTo>
                          <a:pt x="167" y="218"/>
                        </a:lnTo>
                        <a:lnTo>
                          <a:pt x="167" y="218"/>
                        </a:lnTo>
                        <a:lnTo>
                          <a:pt x="167" y="218"/>
                        </a:lnTo>
                        <a:lnTo>
                          <a:pt x="167" y="220"/>
                        </a:lnTo>
                        <a:lnTo>
                          <a:pt x="167" y="220"/>
                        </a:lnTo>
                        <a:lnTo>
                          <a:pt x="167" y="220"/>
                        </a:lnTo>
                        <a:lnTo>
                          <a:pt x="165" y="220"/>
                        </a:lnTo>
                        <a:lnTo>
                          <a:pt x="165" y="220"/>
                        </a:lnTo>
                        <a:lnTo>
                          <a:pt x="163" y="220"/>
                        </a:lnTo>
                        <a:lnTo>
                          <a:pt x="163" y="220"/>
                        </a:lnTo>
                        <a:lnTo>
                          <a:pt x="163" y="220"/>
                        </a:lnTo>
                        <a:lnTo>
                          <a:pt x="163" y="220"/>
                        </a:lnTo>
                        <a:lnTo>
                          <a:pt x="161" y="220"/>
                        </a:lnTo>
                        <a:lnTo>
                          <a:pt x="161" y="220"/>
                        </a:lnTo>
                        <a:lnTo>
                          <a:pt x="159" y="220"/>
                        </a:lnTo>
                        <a:lnTo>
                          <a:pt x="159" y="220"/>
                        </a:lnTo>
                        <a:lnTo>
                          <a:pt x="159" y="220"/>
                        </a:lnTo>
                        <a:lnTo>
                          <a:pt x="159" y="220"/>
                        </a:lnTo>
                        <a:lnTo>
                          <a:pt x="159" y="220"/>
                        </a:lnTo>
                        <a:lnTo>
                          <a:pt x="157" y="220"/>
                        </a:lnTo>
                        <a:lnTo>
                          <a:pt x="157" y="220"/>
                        </a:lnTo>
                        <a:lnTo>
                          <a:pt x="157" y="220"/>
                        </a:lnTo>
                        <a:lnTo>
                          <a:pt x="155" y="220"/>
                        </a:lnTo>
                        <a:lnTo>
                          <a:pt x="155" y="220"/>
                        </a:lnTo>
                        <a:lnTo>
                          <a:pt x="153" y="220"/>
                        </a:lnTo>
                        <a:lnTo>
                          <a:pt x="153" y="220"/>
                        </a:lnTo>
                        <a:lnTo>
                          <a:pt x="153" y="220"/>
                        </a:lnTo>
                        <a:lnTo>
                          <a:pt x="153" y="218"/>
                        </a:lnTo>
                        <a:lnTo>
                          <a:pt x="151" y="218"/>
                        </a:lnTo>
                        <a:lnTo>
                          <a:pt x="151" y="218"/>
                        </a:lnTo>
                        <a:lnTo>
                          <a:pt x="151" y="218"/>
                        </a:lnTo>
                        <a:lnTo>
                          <a:pt x="151" y="218"/>
                        </a:lnTo>
                        <a:lnTo>
                          <a:pt x="149" y="218"/>
                        </a:lnTo>
                        <a:lnTo>
                          <a:pt x="149" y="218"/>
                        </a:lnTo>
                        <a:lnTo>
                          <a:pt x="147" y="218"/>
                        </a:lnTo>
                        <a:lnTo>
                          <a:pt x="147" y="216"/>
                        </a:lnTo>
                        <a:lnTo>
                          <a:pt x="147" y="216"/>
                        </a:lnTo>
                        <a:lnTo>
                          <a:pt x="147" y="216"/>
                        </a:lnTo>
                        <a:lnTo>
                          <a:pt x="147" y="216"/>
                        </a:lnTo>
                        <a:lnTo>
                          <a:pt x="147" y="216"/>
                        </a:lnTo>
                        <a:lnTo>
                          <a:pt x="146" y="216"/>
                        </a:lnTo>
                        <a:lnTo>
                          <a:pt x="146" y="216"/>
                        </a:lnTo>
                        <a:lnTo>
                          <a:pt x="146" y="214"/>
                        </a:lnTo>
                        <a:lnTo>
                          <a:pt x="146" y="214"/>
                        </a:lnTo>
                        <a:lnTo>
                          <a:pt x="146" y="216"/>
                        </a:lnTo>
                        <a:lnTo>
                          <a:pt x="144" y="216"/>
                        </a:lnTo>
                        <a:lnTo>
                          <a:pt x="144" y="214"/>
                        </a:lnTo>
                        <a:lnTo>
                          <a:pt x="144" y="214"/>
                        </a:lnTo>
                        <a:lnTo>
                          <a:pt x="144" y="214"/>
                        </a:lnTo>
                        <a:lnTo>
                          <a:pt x="142" y="214"/>
                        </a:lnTo>
                        <a:lnTo>
                          <a:pt x="142" y="212"/>
                        </a:lnTo>
                        <a:lnTo>
                          <a:pt x="142" y="212"/>
                        </a:lnTo>
                        <a:lnTo>
                          <a:pt x="142" y="212"/>
                        </a:lnTo>
                        <a:lnTo>
                          <a:pt x="142" y="212"/>
                        </a:lnTo>
                        <a:lnTo>
                          <a:pt x="140" y="212"/>
                        </a:lnTo>
                        <a:lnTo>
                          <a:pt x="140" y="210"/>
                        </a:lnTo>
                        <a:lnTo>
                          <a:pt x="140" y="210"/>
                        </a:lnTo>
                        <a:lnTo>
                          <a:pt x="140" y="210"/>
                        </a:lnTo>
                        <a:lnTo>
                          <a:pt x="140" y="210"/>
                        </a:lnTo>
                        <a:lnTo>
                          <a:pt x="138" y="210"/>
                        </a:lnTo>
                        <a:lnTo>
                          <a:pt x="138" y="210"/>
                        </a:lnTo>
                        <a:lnTo>
                          <a:pt x="136" y="210"/>
                        </a:lnTo>
                        <a:lnTo>
                          <a:pt x="136" y="208"/>
                        </a:lnTo>
                        <a:lnTo>
                          <a:pt x="136" y="208"/>
                        </a:lnTo>
                        <a:lnTo>
                          <a:pt x="136" y="208"/>
                        </a:lnTo>
                        <a:lnTo>
                          <a:pt x="134" y="208"/>
                        </a:lnTo>
                        <a:lnTo>
                          <a:pt x="134" y="208"/>
                        </a:lnTo>
                        <a:lnTo>
                          <a:pt x="134" y="208"/>
                        </a:lnTo>
                        <a:lnTo>
                          <a:pt x="132" y="208"/>
                        </a:lnTo>
                        <a:lnTo>
                          <a:pt x="132" y="210"/>
                        </a:lnTo>
                        <a:lnTo>
                          <a:pt x="132" y="210"/>
                        </a:lnTo>
                        <a:lnTo>
                          <a:pt x="132" y="210"/>
                        </a:lnTo>
                        <a:lnTo>
                          <a:pt x="130" y="210"/>
                        </a:lnTo>
                        <a:lnTo>
                          <a:pt x="130" y="210"/>
                        </a:lnTo>
                        <a:lnTo>
                          <a:pt x="130" y="212"/>
                        </a:lnTo>
                        <a:lnTo>
                          <a:pt x="130" y="212"/>
                        </a:lnTo>
                        <a:lnTo>
                          <a:pt x="128" y="212"/>
                        </a:lnTo>
                        <a:lnTo>
                          <a:pt x="128" y="212"/>
                        </a:lnTo>
                        <a:lnTo>
                          <a:pt x="128" y="212"/>
                        </a:lnTo>
                        <a:lnTo>
                          <a:pt x="128" y="214"/>
                        </a:lnTo>
                        <a:lnTo>
                          <a:pt x="126" y="214"/>
                        </a:lnTo>
                        <a:lnTo>
                          <a:pt x="126" y="214"/>
                        </a:lnTo>
                        <a:lnTo>
                          <a:pt x="126" y="214"/>
                        </a:lnTo>
                        <a:lnTo>
                          <a:pt x="126" y="214"/>
                        </a:lnTo>
                        <a:lnTo>
                          <a:pt x="124" y="214"/>
                        </a:lnTo>
                        <a:lnTo>
                          <a:pt x="124" y="214"/>
                        </a:lnTo>
                        <a:lnTo>
                          <a:pt x="124" y="214"/>
                        </a:lnTo>
                        <a:lnTo>
                          <a:pt x="124" y="214"/>
                        </a:lnTo>
                        <a:lnTo>
                          <a:pt x="123" y="214"/>
                        </a:lnTo>
                        <a:lnTo>
                          <a:pt x="123" y="214"/>
                        </a:lnTo>
                        <a:lnTo>
                          <a:pt x="123" y="214"/>
                        </a:lnTo>
                        <a:lnTo>
                          <a:pt x="123" y="216"/>
                        </a:lnTo>
                        <a:lnTo>
                          <a:pt x="121" y="216"/>
                        </a:lnTo>
                        <a:lnTo>
                          <a:pt x="121" y="216"/>
                        </a:lnTo>
                        <a:lnTo>
                          <a:pt x="121" y="216"/>
                        </a:lnTo>
                        <a:lnTo>
                          <a:pt x="121" y="216"/>
                        </a:lnTo>
                        <a:lnTo>
                          <a:pt x="119" y="216"/>
                        </a:lnTo>
                        <a:lnTo>
                          <a:pt x="119" y="216"/>
                        </a:lnTo>
                        <a:lnTo>
                          <a:pt x="119" y="216"/>
                        </a:lnTo>
                        <a:lnTo>
                          <a:pt x="119" y="216"/>
                        </a:lnTo>
                        <a:lnTo>
                          <a:pt x="117" y="216"/>
                        </a:lnTo>
                        <a:lnTo>
                          <a:pt x="117" y="214"/>
                        </a:lnTo>
                        <a:lnTo>
                          <a:pt x="117" y="214"/>
                        </a:lnTo>
                        <a:lnTo>
                          <a:pt x="117" y="214"/>
                        </a:lnTo>
                        <a:lnTo>
                          <a:pt x="115" y="214"/>
                        </a:lnTo>
                        <a:lnTo>
                          <a:pt x="115" y="212"/>
                        </a:lnTo>
                        <a:lnTo>
                          <a:pt x="115" y="212"/>
                        </a:lnTo>
                        <a:lnTo>
                          <a:pt x="115" y="212"/>
                        </a:lnTo>
                        <a:lnTo>
                          <a:pt x="115" y="210"/>
                        </a:lnTo>
                        <a:lnTo>
                          <a:pt x="115" y="210"/>
                        </a:lnTo>
                        <a:lnTo>
                          <a:pt x="115" y="210"/>
                        </a:lnTo>
                        <a:lnTo>
                          <a:pt x="115" y="208"/>
                        </a:lnTo>
                        <a:lnTo>
                          <a:pt x="113" y="208"/>
                        </a:lnTo>
                        <a:lnTo>
                          <a:pt x="113" y="208"/>
                        </a:lnTo>
                        <a:lnTo>
                          <a:pt x="113" y="208"/>
                        </a:lnTo>
                        <a:lnTo>
                          <a:pt x="113" y="208"/>
                        </a:lnTo>
                        <a:lnTo>
                          <a:pt x="113" y="208"/>
                        </a:lnTo>
                        <a:lnTo>
                          <a:pt x="113" y="207"/>
                        </a:lnTo>
                        <a:lnTo>
                          <a:pt x="111" y="207"/>
                        </a:lnTo>
                        <a:lnTo>
                          <a:pt x="111" y="207"/>
                        </a:lnTo>
                        <a:lnTo>
                          <a:pt x="111" y="207"/>
                        </a:lnTo>
                        <a:lnTo>
                          <a:pt x="111" y="205"/>
                        </a:lnTo>
                        <a:lnTo>
                          <a:pt x="109" y="205"/>
                        </a:lnTo>
                        <a:lnTo>
                          <a:pt x="109" y="205"/>
                        </a:lnTo>
                        <a:lnTo>
                          <a:pt x="109" y="205"/>
                        </a:lnTo>
                        <a:lnTo>
                          <a:pt x="109" y="203"/>
                        </a:lnTo>
                        <a:lnTo>
                          <a:pt x="109" y="203"/>
                        </a:lnTo>
                        <a:lnTo>
                          <a:pt x="107" y="203"/>
                        </a:lnTo>
                        <a:lnTo>
                          <a:pt x="107" y="203"/>
                        </a:lnTo>
                        <a:lnTo>
                          <a:pt x="107" y="203"/>
                        </a:lnTo>
                        <a:lnTo>
                          <a:pt x="107" y="203"/>
                        </a:lnTo>
                        <a:lnTo>
                          <a:pt x="105" y="203"/>
                        </a:lnTo>
                        <a:lnTo>
                          <a:pt x="105" y="203"/>
                        </a:lnTo>
                        <a:lnTo>
                          <a:pt x="103" y="203"/>
                        </a:lnTo>
                        <a:lnTo>
                          <a:pt x="103" y="203"/>
                        </a:lnTo>
                        <a:lnTo>
                          <a:pt x="103" y="201"/>
                        </a:lnTo>
                        <a:lnTo>
                          <a:pt x="103" y="201"/>
                        </a:lnTo>
                        <a:lnTo>
                          <a:pt x="102" y="201"/>
                        </a:lnTo>
                        <a:lnTo>
                          <a:pt x="102" y="201"/>
                        </a:lnTo>
                        <a:lnTo>
                          <a:pt x="102" y="201"/>
                        </a:lnTo>
                        <a:lnTo>
                          <a:pt x="100" y="201"/>
                        </a:lnTo>
                        <a:lnTo>
                          <a:pt x="100" y="201"/>
                        </a:lnTo>
                        <a:lnTo>
                          <a:pt x="100" y="201"/>
                        </a:lnTo>
                        <a:lnTo>
                          <a:pt x="100" y="201"/>
                        </a:lnTo>
                        <a:lnTo>
                          <a:pt x="98" y="201"/>
                        </a:lnTo>
                        <a:lnTo>
                          <a:pt x="98" y="201"/>
                        </a:lnTo>
                        <a:lnTo>
                          <a:pt x="98" y="201"/>
                        </a:lnTo>
                        <a:lnTo>
                          <a:pt x="98" y="199"/>
                        </a:lnTo>
                        <a:lnTo>
                          <a:pt x="96" y="199"/>
                        </a:lnTo>
                        <a:lnTo>
                          <a:pt x="96" y="199"/>
                        </a:lnTo>
                        <a:lnTo>
                          <a:pt x="96" y="199"/>
                        </a:lnTo>
                        <a:lnTo>
                          <a:pt x="94" y="199"/>
                        </a:lnTo>
                        <a:lnTo>
                          <a:pt x="94" y="199"/>
                        </a:lnTo>
                        <a:lnTo>
                          <a:pt x="94" y="199"/>
                        </a:lnTo>
                        <a:lnTo>
                          <a:pt x="92" y="199"/>
                        </a:lnTo>
                        <a:lnTo>
                          <a:pt x="92" y="199"/>
                        </a:lnTo>
                        <a:lnTo>
                          <a:pt x="92" y="199"/>
                        </a:lnTo>
                        <a:lnTo>
                          <a:pt x="92" y="199"/>
                        </a:lnTo>
                        <a:lnTo>
                          <a:pt x="90" y="199"/>
                        </a:lnTo>
                        <a:lnTo>
                          <a:pt x="90" y="201"/>
                        </a:lnTo>
                        <a:lnTo>
                          <a:pt x="90" y="201"/>
                        </a:lnTo>
                        <a:lnTo>
                          <a:pt x="90" y="201"/>
                        </a:lnTo>
                        <a:lnTo>
                          <a:pt x="88" y="201"/>
                        </a:lnTo>
                        <a:lnTo>
                          <a:pt x="88" y="201"/>
                        </a:lnTo>
                        <a:lnTo>
                          <a:pt x="88" y="201"/>
                        </a:lnTo>
                        <a:lnTo>
                          <a:pt x="86" y="201"/>
                        </a:lnTo>
                        <a:lnTo>
                          <a:pt x="86" y="201"/>
                        </a:lnTo>
                        <a:lnTo>
                          <a:pt x="86" y="201"/>
                        </a:lnTo>
                        <a:lnTo>
                          <a:pt x="84" y="201"/>
                        </a:lnTo>
                        <a:lnTo>
                          <a:pt x="84" y="201"/>
                        </a:lnTo>
                        <a:lnTo>
                          <a:pt x="82" y="201"/>
                        </a:lnTo>
                        <a:lnTo>
                          <a:pt x="82" y="201"/>
                        </a:lnTo>
                        <a:lnTo>
                          <a:pt x="82" y="201"/>
                        </a:lnTo>
                        <a:lnTo>
                          <a:pt x="82" y="201"/>
                        </a:lnTo>
                        <a:lnTo>
                          <a:pt x="80" y="201"/>
                        </a:lnTo>
                        <a:lnTo>
                          <a:pt x="80" y="201"/>
                        </a:lnTo>
                        <a:lnTo>
                          <a:pt x="80" y="201"/>
                        </a:lnTo>
                        <a:lnTo>
                          <a:pt x="80" y="201"/>
                        </a:lnTo>
                        <a:lnTo>
                          <a:pt x="79" y="201"/>
                        </a:lnTo>
                        <a:lnTo>
                          <a:pt x="79" y="201"/>
                        </a:lnTo>
                        <a:lnTo>
                          <a:pt x="77" y="201"/>
                        </a:lnTo>
                        <a:lnTo>
                          <a:pt x="77" y="201"/>
                        </a:lnTo>
                        <a:lnTo>
                          <a:pt x="77" y="201"/>
                        </a:lnTo>
                        <a:lnTo>
                          <a:pt x="77" y="201"/>
                        </a:lnTo>
                        <a:lnTo>
                          <a:pt x="75" y="201"/>
                        </a:lnTo>
                        <a:lnTo>
                          <a:pt x="75" y="203"/>
                        </a:lnTo>
                        <a:lnTo>
                          <a:pt x="75" y="203"/>
                        </a:lnTo>
                        <a:lnTo>
                          <a:pt x="75" y="203"/>
                        </a:lnTo>
                        <a:lnTo>
                          <a:pt x="73" y="203"/>
                        </a:lnTo>
                        <a:lnTo>
                          <a:pt x="73" y="203"/>
                        </a:lnTo>
                        <a:lnTo>
                          <a:pt x="73" y="205"/>
                        </a:lnTo>
                        <a:lnTo>
                          <a:pt x="73" y="205"/>
                        </a:lnTo>
                        <a:lnTo>
                          <a:pt x="73" y="205"/>
                        </a:lnTo>
                        <a:lnTo>
                          <a:pt x="71" y="205"/>
                        </a:lnTo>
                        <a:lnTo>
                          <a:pt x="71" y="207"/>
                        </a:lnTo>
                        <a:lnTo>
                          <a:pt x="71" y="207"/>
                        </a:lnTo>
                        <a:lnTo>
                          <a:pt x="71" y="207"/>
                        </a:lnTo>
                        <a:lnTo>
                          <a:pt x="71" y="207"/>
                        </a:lnTo>
                        <a:lnTo>
                          <a:pt x="69" y="207"/>
                        </a:lnTo>
                        <a:lnTo>
                          <a:pt x="69" y="208"/>
                        </a:lnTo>
                        <a:lnTo>
                          <a:pt x="69" y="208"/>
                        </a:lnTo>
                        <a:lnTo>
                          <a:pt x="69" y="208"/>
                        </a:lnTo>
                        <a:lnTo>
                          <a:pt x="69" y="210"/>
                        </a:lnTo>
                        <a:lnTo>
                          <a:pt x="69" y="210"/>
                        </a:lnTo>
                        <a:lnTo>
                          <a:pt x="69" y="212"/>
                        </a:lnTo>
                        <a:lnTo>
                          <a:pt x="69" y="212"/>
                        </a:lnTo>
                        <a:lnTo>
                          <a:pt x="69" y="214"/>
                        </a:lnTo>
                        <a:lnTo>
                          <a:pt x="69" y="214"/>
                        </a:lnTo>
                        <a:lnTo>
                          <a:pt x="69" y="216"/>
                        </a:lnTo>
                        <a:lnTo>
                          <a:pt x="69" y="216"/>
                        </a:lnTo>
                        <a:lnTo>
                          <a:pt x="69" y="216"/>
                        </a:lnTo>
                        <a:lnTo>
                          <a:pt x="69" y="216"/>
                        </a:lnTo>
                        <a:lnTo>
                          <a:pt x="67" y="216"/>
                        </a:lnTo>
                        <a:lnTo>
                          <a:pt x="67" y="218"/>
                        </a:lnTo>
                        <a:lnTo>
                          <a:pt x="67" y="218"/>
                        </a:lnTo>
                        <a:lnTo>
                          <a:pt x="67" y="218"/>
                        </a:lnTo>
                        <a:lnTo>
                          <a:pt x="67" y="220"/>
                        </a:lnTo>
                        <a:lnTo>
                          <a:pt x="67" y="220"/>
                        </a:lnTo>
                        <a:lnTo>
                          <a:pt x="67" y="220"/>
                        </a:lnTo>
                        <a:lnTo>
                          <a:pt x="67" y="222"/>
                        </a:lnTo>
                        <a:lnTo>
                          <a:pt x="65" y="222"/>
                        </a:lnTo>
                        <a:lnTo>
                          <a:pt x="65" y="222"/>
                        </a:lnTo>
                        <a:lnTo>
                          <a:pt x="65" y="222"/>
                        </a:lnTo>
                        <a:lnTo>
                          <a:pt x="65" y="222"/>
                        </a:lnTo>
                        <a:lnTo>
                          <a:pt x="65" y="224"/>
                        </a:lnTo>
                        <a:lnTo>
                          <a:pt x="63" y="224"/>
                        </a:lnTo>
                        <a:lnTo>
                          <a:pt x="63" y="224"/>
                        </a:lnTo>
                        <a:lnTo>
                          <a:pt x="63" y="224"/>
                        </a:lnTo>
                        <a:lnTo>
                          <a:pt x="63" y="226"/>
                        </a:lnTo>
                        <a:lnTo>
                          <a:pt x="61" y="226"/>
                        </a:lnTo>
                        <a:lnTo>
                          <a:pt x="61" y="226"/>
                        </a:lnTo>
                        <a:lnTo>
                          <a:pt x="61" y="226"/>
                        </a:lnTo>
                        <a:lnTo>
                          <a:pt x="61" y="226"/>
                        </a:lnTo>
                        <a:lnTo>
                          <a:pt x="61" y="226"/>
                        </a:lnTo>
                        <a:lnTo>
                          <a:pt x="61" y="228"/>
                        </a:lnTo>
                        <a:lnTo>
                          <a:pt x="61" y="228"/>
                        </a:lnTo>
                        <a:lnTo>
                          <a:pt x="61" y="228"/>
                        </a:lnTo>
                        <a:lnTo>
                          <a:pt x="61" y="230"/>
                        </a:lnTo>
                        <a:lnTo>
                          <a:pt x="61" y="230"/>
                        </a:lnTo>
                        <a:lnTo>
                          <a:pt x="61" y="231"/>
                        </a:lnTo>
                        <a:lnTo>
                          <a:pt x="61" y="231"/>
                        </a:lnTo>
                        <a:lnTo>
                          <a:pt x="61" y="231"/>
                        </a:lnTo>
                        <a:lnTo>
                          <a:pt x="61" y="233"/>
                        </a:lnTo>
                        <a:lnTo>
                          <a:pt x="61" y="233"/>
                        </a:lnTo>
                        <a:lnTo>
                          <a:pt x="61" y="233"/>
                        </a:lnTo>
                        <a:lnTo>
                          <a:pt x="61" y="235"/>
                        </a:lnTo>
                        <a:lnTo>
                          <a:pt x="61" y="235"/>
                        </a:lnTo>
                        <a:lnTo>
                          <a:pt x="61" y="235"/>
                        </a:lnTo>
                        <a:lnTo>
                          <a:pt x="61" y="237"/>
                        </a:lnTo>
                        <a:lnTo>
                          <a:pt x="61" y="237"/>
                        </a:lnTo>
                        <a:lnTo>
                          <a:pt x="61" y="237"/>
                        </a:lnTo>
                        <a:lnTo>
                          <a:pt x="61" y="239"/>
                        </a:lnTo>
                        <a:lnTo>
                          <a:pt x="61" y="239"/>
                        </a:lnTo>
                        <a:lnTo>
                          <a:pt x="61" y="241"/>
                        </a:lnTo>
                        <a:lnTo>
                          <a:pt x="61" y="241"/>
                        </a:lnTo>
                        <a:lnTo>
                          <a:pt x="61" y="241"/>
                        </a:lnTo>
                        <a:lnTo>
                          <a:pt x="61" y="241"/>
                        </a:lnTo>
                        <a:lnTo>
                          <a:pt x="61" y="241"/>
                        </a:lnTo>
                        <a:lnTo>
                          <a:pt x="61" y="243"/>
                        </a:lnTo>
                        <a:lnTo>
                          <a:pt x="59" y="243"/>
                        </a:lnTo>
                        <a:lnTo>
                          <a:pt x="59" y="243"/>
                        </a:lnTo>
                        <a:lnTo>
                          <a:pt x="59" y="241"/>
                        </a:lnTo>
                        <a:lnTo>
                          <a:pt x="59" y="241"/>
                        </a:lnTo>
                        <a:lnTo>
                          <a:pt x="59" y="241"/>
                        </a:lnTo>
                        <a:lnTo>
                          <a:pt x="59" y="241"/>
                        </a:lnTo>
                        <a:lnTo>
                          <a:pt x="58" y="241"/>
                        </a:lnTo>
                        <a:lnTo>
                          <a:pt x="58" y="239"/>
                        </a:lnTo>
                        <a:lnTo>
                          <a:pt x="58" y="239"/>
                        </a:lnTo>
                        <a:lnTo>
                          <a:pt x="56" y="239"/>
                        </a:lnTo>
                        <a:lnTo>
                          <a:pt x="56" y="239"/>
                        </a:lnTo>
                        <a:lnTo>
                          <a:pt x="56" y="239"/>
                        </a:lnTo>
                        <a:lnTo>
                          <a:pt x="56" y="239"/>
                        </a:lnTo>
                        <a:lnTo>
                          <a:pt x="56" y="237"/>
                        </a:lnTo>
                        <a:lnTo>
                          <a:pt x="54" y="237"/>
                        </a:lnTo>
                        <a:lnTo>
                          <a:pt x="54" y="237"/>
                        </a:lnTo>
                        <a:lnTo>
                          <a:pt x="54" y="235"/>
                        </a:lnTo>
                        <a:lnTo>
                          <a:pt x="54" y="235"/>
                        </a:lnTo>
                        <a:lnTo>
                          <a:pt x="54" y="235"/>
                        </a:lnTo>
                        <a:lnTo>
                          <a:pt x="54" y="235"/>
                        </a:lnTo>
                        <a:lnTo>
                          <a:pt x="54" y="233"/>
                        </a:lnTo>
                        <a:lnTo>
                          <a:pt x="52" y="233"/>
                        </a:lnTo>
                        <a:lnTo>
                          <a:pt x="52" y="233"/>
                        </a:lnTo>
                        <a:lnTo>
                          <a:pt x="52" y="233"/>
                        </a:lnTo>
                        <a:lnTo>
                          <a:pt x="52" y="233"/>
                        </a:lnTo>
                        <a:lnTo>
                          <a:pt x="50" y="233"/>
                        </a:lnTo>
                        <a:lnTo>
                          <a:pt x="50" y="231"/>
                        </a:lnTo>
                        <a:lnTo>
                          <a:pt x="50" y="231"/>
                        </a:lnTo>
                        <a:lnTo>
                          <a:pt x="50" y="231"/>
                        </a:lnTo>
                        <a:lnTo>
                          <a:pt x="50" y="231"/>
                        </a:lnTo>
                        <a:lnTo>
                          <a:pt x="50" y="230"/>
                        </a:lnTo>
                        <a:lnTo>
                          <a:pt x="48" y="230"/>
                        </a:lnTo>
                        <a:lnTo>
                          <a:pt x="48" y="230"/>
                        </a:lnTo>
                        <a:lnTo>
                          <a:pt x="48" y="230"/>
                        </a:lnTo>
                        <a:lnTo>
                          <a:pt x="48" y="228"/>
                        </a:lnTo>
                        <a:lnTo>
                          <a:pt x="48" y="228"/>
                        </a:lnTo>
                        <a:lnTo>
                          <a:pt x="46" y="228"/>
                        </a:lnTo>
                        <a:lnTo>
                          <a:pt x="46" y="228"/>
                        </a:lnTo>
                        <a:lnTo>
                          <a:pt x="46" y="230"/>
                        </a:lnTo>
                        <a:lnTo>
                          <a:pt x="44" y="230"/>
                        </a:lnTo>
                        <a:lnTo>
                          <a:pt x="44" y="230"/>
                        </a:lnTo>
                        <a:lnTo>
                          <a:pt x="44" y="231"/>
                        </a:lnTo>
                        <a:lnTo>
                          <a:pt x="44" y="231"/>
                        </a:lnTo>
                        <a:lnTo>
                          <a:pt x="44" y="231"/>
                        </a:lnTo>
                        <a:lnTo>
                          <a:pt x="42" y="231"/>
                        </a:lnTo>
                        <a:lnTo>
                          <a:pt x="42" y="231"/>
                        </a:lnTo>
                        <a:lnTo>
                          <a:pt x="40" y="231"/>
                        </a:lnTo>
                        <a:lnTo>
                          <a:pt x="40" y="231"/>
                        </a:lnTo>
                        <a:lnTo>
                          <a:pt x="40" y="231"/>
                        </a:lnTo>
                        <a:lnTo>
                          <a:pt x="40" y="231"/>
                        </a:lnTo>
                        <a:lnTo>
                          <a:pt x="38" y="231"/>
                        </a:lnTo>
                        <a:lnTo>
                          <a:pt x="38" y="233"/>
                        </a:lnTo>
                        <a:lnTo>
                          <a:pt x="38" y="233"/>
                        </a:lnTo>
                        <a:lnTo>
                          <a:pt x="40" y="233"/>
                        </a:lnTo>
                        <a:lnTo>
                          <a:pt x="40" y="233"/>
                        </a:lnTo>
                        <a:lnTo>
                          <a:pt x="40" y="235"/>
                        </a:lnTo>
                        <a:lnTo>
                          <a:pt x="40" y="235"/>
                        </a:lnTo>
                        <a:lnTo>
                          <a:pt x="40" y="235"/>
                        </a:lnTo>
                        <a:lnTo>
                          <a:pt x="40" y="237"/>
                        </a:lnTo>
                        <a:lnTo>
                          <a:pt x="40" y="237"/>
                        </a:lnTo>
                        <a:lnTo>
                          <a:pt x="40" y="237"/>
                        </a:lnTo>
                        <a:lnTo>
                          <a:pt x="40" y="239"/>
                        </a:lnTo>
                        <a:lnTo>
                          <a:pt x="38" y="239"/>
                        </a:lnTo>
                        <a:lnTo>
                          <a:pt x="38" y="237"/>
                        </a:lnTo>
                        <a:lnTo>
                          <a:pt x="38" y="237"/>
                        </a:lnTo>
                        <a:lnTo>
                          <a:pt x="38" y="237"/>
                        </a:lnTo>
                        <a:lnTo>
                          <a:pt x="38" y="235"/>
                        </a:lnTo>
                        <a:lnTo>
                          <a:pt x="38" y="235"/>
                        </a:lnTo>
                        <a:lnTo>
                          <a:pt x="38" y="235"/>
                        </a:lnTo>
                        <a:lnTo>
                          <a:pt x="36" y="235"/>
                        </a:lnTo>
                        <a:lnTo>
                          <a:pt x="36" y="233"/>
                        </a:lnTo>
                        <a:lnTo>
                          <a:pt x="36" y="233"/>
                        </a:lnTo>
                        <a:lnTo>
                          <a:pt x="36" y="233"/>
                        </a:lnTo>
                        <a:lnTo>
                          <a:pt x="35" y="233"/>
                        </a:lnTo>
                        <a:lnTo>
                          <a:pt x="35" y="233"/>
                        </a:lnTo>
                        <a:lnTo>
                          <a:pt x="35" y="231"/>
                        </a:lnTo>
                        <a:lnTo>
                          <a:pt x="35" y="231"/>
                        </a:lnTo>
                        <a:lnTo>
                          <a:pt x="35" y="231"/>
                        </a:lnTo>
                        <a:lnTo>
                          <a:pt x="35" y="231"/>
                        </a:lnTo>
                        <a:lnTo>
                          <a:pt x="35" y="230"/>
                        </a:lnTo>
                        <a:lnTo>
                          <a:pt x="35" y="230"/>
                        </a:lnTo>
                        <a:lnTo>
                          <a:pt x="35" y="230"/>
                        </a:lnTo>
                        <a:lnTo>
                          <a:pt x="35" y="228"/>
                        </a:lnTo>
                        <a:lnTo>
                          <a:pt x="35" y="228"/>
                        </a:lnTo>
                        <a:lnTo>
                          <a:pt x="36" y="228"/>
                        </a:lnTo>
                        <a:lnTo>
                          <a:pt x="36" y="228"/>
                        </a:lnTo>
                        <a:lnTo>
                          <a:pt x="36" y="228"/>
                        </a:lnTo>
                        <a:lnTo>
                          <a:pt x="36" y="226"/>
                        </a:lnTo>
                        <a:lnTo>
                          <a:pt x="36" y="226"/>
                        </a:lnTo>
                        <a:lnTo>
                          <a:pt x="36" y="226"/>
                        </a:lnTo>
                        <a:lnTo>
                          <a:pt x="36" y="226"/>
                        </a:lnTo>
                        <a:lnTo>
                          <a:pt x="36" y="224"/>
                        </a:lnTo>
                        <a:lnTo>
                          <a:pt x="35" y="224"/>
                        </a:lnTo>
                        <a:lnTo>
                          <a:pt x="35" y="224"/>
                        </a:lnTo>
                        <a:lnTo>
                          <a:pt x="35" y="224"/>
                        </a:lnTo>
                        <a:lnTo>
                          <a:pt x="35" y="222"/>
                        </a:lnTo>
                        <a:lnTo>
                          <a:pt x="35" y="222"/>
                        </a:lnTo>
                        <a:lnTo>
                          <a:pt x="33" y="222"/>
                        </a:lnTo>
                        <a:lnTo>
                          <a:pt x="33" y="222"/>
                        </a:lnTo>
                        <a:lnTo>
                          <a:pt x="33" y="222"/>
                        </a:lnTo>
                        <a:lnTo>
                          <a:pt x="31" y="222"/>
                        </a:lnTo>
                        <a:lnTo>
                          <a:pt x="31" y="224"/>
                        </a:lnTo>
                        <a:lnTo>
                          <a:pt x="31" y="224"/>
                        </a:lnTo>
                        <a:lnTo>
                          <a:pt x="31" y="224"/>
                        </a:lnTo>
                        <a:lnTo>
                          <a:pt x="29" y="224"/>
                        </a:lnTo>
                        <a:lnTo>
                          <a:pt x="29" y="224"/>
                        </a:lnTo>
                        <a:lnTo>
                          <a:pt x="29" y="224"/>
                        </a:lnTo>
                        <a:lnTo>
                          <a:pt x="27" y="224"/>
                        </a:lnTo>
                        <a:lnTo>
                          <a:pt x="27" y="224"/>
                        </a:lnTo>
                        <a:lnTo>
                          <a:pt x="27" y="224"/>
                        </a:lnTo>
                        <a:lnTo>
                          <a:pt x="25" y="224"/>
                        </a:lnTo>
                        <a:lnTo>
                          <a:pt x="25" y="224"/>
                        </a:lnTo>
                        <a:lnTo>
                          <a:pt x="25" y="224"/>
                        </a:lnTo>
                        <a:lnTo>
                          <a:pt x="23" y="224"/>
                        </a:lnTo>
                        <a:lnTo>
                          <a:pt x="23" y="222"/>
                        </a:lnTo>
                        <a:lnTo>
                          <a:pt x="23" y="222"/>
                        </a:lnTo>
                        <a:lnTo>
                          <a:pt x="23" y="222"/>
                        </a:lnTo>
                        <a:lnTo>
                          <a:pt x="23" y="222"/>
                        </a:lnTo>
                        <a:lnTo>
                          <a:pt x="23" y="220"/>
                        </a:lnTo>
                        <a:lnTo>
                          <a:pt x="21" y="220"/>
                        </a:lnTo>
                        <a:lnTo>
                          <a:pt x="21" y="220"/>
                        </a:lnTo>
                        <a:lnTo>
                          <a:pt x="21" y="220"/>
                        </a:lnTo>
                        <a:lnTo>
                          <a:pt x="21" y="220"/>
                        </a:lnTo>
                        <a:lnTo>
                          <a:pt x="21" y="218"/>
                        </a:lnTo>
                        <a:lnTo>
                          <a:pt x="19" y="218"/>
                        </a:lnTo>
                        <a:lnTo>
                          <a:pt x="19" y="218"/>
                        </a:lnTo>
                        <a:lnTo>
                          <a:pt x="19" y="218"/>
                        </a:lnTo>
                        <a:lnTo>
                          <a:pt x="19" y="216"/>
                        </a:lnTo>
                        <a:lnTo>
                          <a:pt x="17" y="216"/>
                        </a:lnTo>
                        <a:lnTo>
                          <a:pt x="17" y="216"/>
                        </a:lnTo>
                        <a:lnTo>
                          <a:pt x="17" y="216"/>
                        </a:lnTo>
                        <a:lnTo>
                          <a:pt x="17" y="216"/>
                        </a:lnTo>
                        <a:lnTo>
                          <a:pt x="17" y="216"/>
                        </a:lnTo>
                        <a:lnTo>
                          <a:pt x="15" y="216"/>
                        </a:lnTo>
                        <a:lnTo>
                          <a:pt x="15" y="216"/>
                        </a:lnTo>
                        <a:lnTo>
                          <a:pt x="15" y="214"/>
                        </a:lnTo>
                        <a:lnTo>
                          <a:pt x="15" y="214"/>
                        </a:lnTo>
                        <a:lnTo>
                          <a:pt x="15" y="212"/>
                        </a:lnTo>
                        <a:lnTo>
                          <a:pt x="15" y="212"/>
                        </a:lnTo>
                        <a:lnTo>
                          <a:pt x="15" y="210"/>
                        </a:lnTo>
                        <a:lnTo>
                          <a:pt x="15" y="210"/>
                        </a:lnTo>
                        <a:lnTo>
                          <a:pt x="15" y="208"/>
                        </a:lnTo>
                        <a:lnTo>
                          <a:pt x="15" y="208"/>
                        </a:lnTo>
                        <a:lnTo>
                          <a:pt x="15" y="208"/>
                        </a:lnTo>
                        <a:lnTo>
                          <a:pt x="15" y="208"/>
                        </a:lnTo>
                        <a:lnTo>
                          <a:pt x="17" y="208"/>
                        </a:lnTo>
                        <a:lnTo>
                          <a:pt x="17" y="208"/>
                        </a:lnTo>
                        <a:lnTo>
                          <a:pt x="17" y="208"/>
                        </a:lnTo>
                        <a:lnTo>
                          <a:pt x="19" y="208"/>
                        </a:lnTo>
                        <a:lnTo>
                          <a:pt x="19" y="208"/>
                        </a:lnTo>
                        <a:lnTo>
                          <a:pt x="19" y="208"/>
                        </a:lnTo>
                        <a:lnTo>
                          <a:pt x="19" y="208"/>
                        </a:lnTo>
                        <a:lnTo>
                          <a:pt x="17" y="208"/>
                        </a:lnTo>
                        <a:lnTo>
                          <a:pt x="17" y="208"/>
                        </a:lnTo>
                        <a:lnTo>
                          <a:pt x="17" y="208"/>
                        </a:lnTo>
                        <a:lnTo>
                          <a:pt x="17" y="208"/>
                        </a:lnTo>
                        <a:lnTo>
                          <a:pt x="17" y="207"/>
                        </a:lnTo>
                        <a:lnTo>
                          <a:pt x="15" y="207"/>
                        </a:lnTo>
                        <a:lnTo>
                          <a:pt x="15" y="207"/>
                        </a:lnTo>
                        <a:lnTo>
                          <a:pt x="15" y="207"/>
                        </a:lnTo>
                        <a:lnTo>
                          <a:pt x="15" y="205"/>
                        </a:lnTo>
                        <a:lnTo>
                          <a:pt x="15" y="205"/>
                        </a:lnTo>
                        <a:lnTo>
                          <a:pt x="13" y="205"/>
                        </a:lnTo>
                        <a:lnTo>
                          <a:pt x="13" y="205"/>
                        </a:lnTo>
                        <a:lnTo>
                          <a:pt x="13" y="203"/>
                        </a:lnTo>
                        <a:lnTo>
                          <a:pt x="13" y="203"/>
                        </a:lnTo>
                        <a:lnTo>
                          <a:pt x="12" y="203"/>
                        </a:lnTo>
                        <a:lnTo>
                          <a:pt x="12" y="203"/>
                        </a:lnTo>
                        <a:lnTo>
                          <a:pt x="12" y="203"/>
                        </a:lnTo>
                        <a:lnTo>
                          <a:pt x="12" y="201"/>
                        </a:lnTo>
                        <a:lnTo>
                          <a:pt x="12" y="201"/>
                        </a:lnTo>
                        <a:lnTo>
                          <a:pt x="10" y="201"/>
                        </a:lnTo>
                        <a:lnTo>
                          <a:pt x="10" y="201"/>
                        </a:lnTo>
                        <a:lnTo>
                          <a:pt x="8" y="201"/>
                        </a:lnTo>
                        <a:lnTo>
                          <a:pt x="8" y="201"/>
                        </a:lnTo>
                        <a:lnTo>
                          <a:pt x="8" y="201"/>
                        </a:lnTo>
                        <a:lnTo>
                          <a:pt x="8" y="201"/>
                        </a:lnTo>
                        <a:lnTo>
                          <a:pt x="8" y="199"/>
                        </a:lnTo>
                        <a:lnTo>
                          <a:pt x="8" y="199"/>
                        </a:lnTo>
                        <a:lnTo>
                          <a:pt x="8" y="199"/>
                        </a:lnTo>
                        <a:lnTo>
                          <a:pt x="6" y="199"/>
                        </a:lnTo>
                        <a:lnTo>
                          <a:pt x="6" y="197"/>
                        </a:lnTo>
                        <a:lnTo>
                          <a:pt x="6" y="197"/>
                        </a:lnTo>
                        <a:lnTo>
                          <a:pt x="6" y="197"/>
                        </a:lnTo>
                        <a:lnTo>
                          <a:pt x="6" y="195"/>
                        </a:lnTo>
                        <a:lnTo>
                          <a:pt x="6" y="195"/>
                        </a:lnTo>
                        <a:lnTo>
                          <a:pt x="6" y="195"/>
                        </a:lnTo>
                        <a:lnTo>
                          <a:pt x="4" y="195"/>
                        </a:lnTo>
                        <a:lnTo>
                          <a:pt x="4" y="193"/>
                        </a:lnTo>
                        <a:lnTo>
                          <a:pt x="4" y="193"/>
                        </a:lnTo>
                        <a:lnTo>
                          <a:pt x="4" y="193"/>
                        </a:lnTo>
                        <a:lnTo>
                          <a:pt x="4" y="191"/>
                        </a:lnTo>
                        <a:lnTo>
                          <a:pt x="4" y="191"/>
                        </a:lnTo>
                        <a:lnTo>
                          <a:pt x="4" y="189"/>
                        </a:lnTo>
                        <a:lnTo>
                          <a:pt x="4" y="189"/>
                        </a:lnTo>
                        <a:lnTo>
                          <a:pt x="4" y="189"/>
                        </a:lnTo>
                        <a:lnTo>
                          <a:pt x="4" y="187"/>
                        </a:lnTo>
                        <a:lnTo>
                          <a:pt x="2" y="187"/>
                        </a:lnTo>
                        <a:lnTo>
                          <a:pt x="2" y="187"/>
                        </a:lnTo>
                        <a:lnTo>
                          <a:pt x="2" y="187"/>
                        </a:lnTo>
                        <a:lnTo>
                          <a:pt x="2" y="187"/>
                        </a:lnTo>
                        <a:lnTo>
                          <a:pt x="2" y="185"/>
                        </a:lnTo>
                        <a:lnTo>
                          <a:pt x="2" y="185"/>
                        </a:lnTo>
                        <a:lnTo>
                          <a:pt x="0" y="185"/>
                        </a:lnTo>
                        <a:lnTo>
                          <a:pt x="0" y="185"/>
                        </a:lnTo>
                        <a:lnTo>
                          <a:pt x="0" y="184"/>
                        </a:lnTo>
                        <a:lnTo>
                          <a:pt x="0" y="184"/>
                        </a:lnTo>
                        <a:lnTo>
                          <a:pt x="2" y="184"/>
                        </a:lnTo>
                        <a:lnTo>
                          <a:pt x="2" y="182"/>
                        </a:lnTo>
                        <a:lnTo>
                          <a:pt x="2" y="182"/>
                        </a:lnTo>
                        <a:lnTo>
                          <a:pt x="2" y="180"/>
                        </a:lnTo>
                        <a:lnTo>
                          <a:pt x="2" y="180"/>
                        </a:lnTo>
                        <a:lnTo>
                          <a:pt x="2" y="178"/>
                        </a:lnTo>
                        <a:lnTo>
                          <a:pt x="2" y="178"/>
                        </a:lnTo>
                        <a:lnTo>
                          <a:pt x="2" y="178"/>
                        </a:lnTo>
                        <a:lnTo>
                          <a:pt x="2" y="178"/>
                        </a:lnTo>
                        <a:lnTo>
                          <a:pt x="2" y="176"/>
                        </a:lnTo>
                        <a:lnTo>
                          <a:pt x="2" y="176"/>
                        </a:lnTo>
                        <a:lnTo>
                          <a:pt x="2" y="176"/>
                        </a:lnTo>
                        <a:lnTo>
                          <a:pt x="4" y="176"/>
                        </a:lnTo>
                        <a:lnTo>
                          <a:pt x="4" y="176"/>
                        </a:lnTo>
                        <a:lnTo>
                          <a:pt x="4" y="176"/>
                        </a:lnTo>
                        <a:lnTo>
                          <a:pt x="6" y="176"/>
                        </a:lnTo>
                        <a:lnTo>
                          <a:pt x="6" y="176"/>
                        </a:lnTo>
                        <a:lnTo>
                          <a:pt x="6" y="176"/>
                        </a:lnTo>
                        <a:lnTo>
                          <a:pt x="6" y="176"/>
                        </a:lnTo>
                        <a:lnTo>
                          <a:pt x="8" y="176"/>
                        </a:lnTo>
                        <a:lnTo>
                          <a:pt x="8" y="176"/>
                        </a:lnTo>
                        <a:lnTo>
                          <a:pt x="8" y="176"/>
                        </a:lnTo>
                        <a:lnTo>
                          <a:pt x="8" y="176"/>
                        </a:lnTo>
                        <a:lnTo>
                          <a:pt x="10" y="176"/>
                        </a:lnTo>
                        <a:lnTo>
                          <a:pt x="10" y="176"/>
                        </a:lnTo>
                        <a:lnTo>
                          <a:pt x="12" y="176"/>
                        </a:lnTo>
                        <a:lnTo>
                          <a:pt x="12" y="176"/>
                        </a:lnTo>
                        <a:lnTo>
                          <a:pt x="12" y="176"/>
                        </a:lnTo>
                        <a:lnTo>
                          <a:pt x="13" y="176"/>
                        </a:lnTo>
                        <a:lnTo>
                          <a:pt x="13" y="176"/>
                        </a:lnTo>
                        <a:lnTo>
                          <a:pt x="13" y="176"/>
                        </a:lnTo>
                        <a:lnTo>
                          <a:pt x="13" y="176"/>
                        </a:lnTo>
                        <a:lnTo>
                          <a:pt x="15" y="176"/>
                        </a:lnTo>
                        <a:lnTo>
                          <a:pt x="15" y="176"/>
                        </a:lnTo>
                        <a:lnTo>
                          <a:pt x="15" y="174"/>
                        </a:lnTo>
                        <a:lnTo>
                          <a:pt x="17" y="174"/>
                        </a:lnTo>
                        <a:lnTo>
                          <a:pt x="17" y="174"/>
                        </a:lnTo>
                        <a:lnTo>
                          <a:pt x="17" y="174"/>
                        </a:lnTo>
                        <a:lnTo>
                          <a:pt x="17" y="172"/>
                        </a:lnTo>
                        <a:lnTo>
                          <a:pt x="17" y="172"/>
                        </a:lnTo>
                        <a:lnTo>
                          <a:pt x="17" y="172"/>
                        </a:lnTo>
                        <a:lnTo>
                          <a:pt x="19" y="172"/>
                        </a:lnTo>
                        <a:lnTo>
                          <a:pt x="19" y="170"/>
                        </a:lnTo>
                        <a:lnTo>
                          <a:pt x="19" y="170"/>
                        </a:lnTo>
                        <a:lnTo>
                          <a:pt x="21" y="170"/>
                        </a:lnTo>
                        <a:lnTo>
                          <a:pt x="21" y="170"/>
                        </a:lnTo>
                        <a:lnTo>
                          <a:pt x="21" y="170"/>
                        </a:lnTo>
                        <a:lnTo>
                          <a:pt x="21" y="170"/>
                        </a:lnTo>
                        <a:lnTo>
                          <a:pt x="23" y="170"/>
                        </a:lnTo>
                        <a:lnTo>
                          <a:pt x="23" y="168"/>
                        </a:lnTo>
                        <a:lnTo>
                          <a:pt x="23" y="168"/>
                        </a:lnTo>
                        <a:lnTo>
                          <a:pt x="23" y="168"/>
                        </a:lnTo>
                        <a:lnTo>
                          <a:pt x="25" y="168"/>
                        </a:lnTo>
                        <a:lnTo>
                          <a:pt x="25" y="168"/>
                        </a:lnTo>
                        <a:lnTo>
                          <a:pt x="27" y="168"/>
                        </a:lnTo>
                        <a:lnTo>
                          <a:pt x="27" y="168"/>
                        </a:lnTo>
                        <a:lnTo>
                          <a:pt x="27" y="168"/>
                        </a:lnTo>
                        <a:lnTo>
                          <a:pt x="29" y="168"/>
                        </a:lnTo>
                        <a:lnTo>
                          <a:pt x="29" y="168"/>
                        </a:lnTo>
                        <a:lnTo>
                          <a:pt x="29" y="168"/>
                        </a:lnTo>
                        <a:lnTo>
                          <a:pt x="31" y="168"/>
                        </a:lnTo>
                        <a:lnTo>
                          <a:pt x="31" y="168"/>
                        </a:lnTo>
                        <a:lnTo>
                          <a:pt x="33" y="168"/>
                        </a:lnTo>
                        <a:lnTo>
                          <a:pt x="33" y="168"/>
                        </a:lnTo>
                        <a:lnTo>
                          <a:pt x="33" y="168"/>
                        </a:lnTo>
                        <a:lnTo>
                          <a:pt x="33" y="168"/>
                        </a:lnTo>
                        <a:lnTo>
                          <a:pt x="35" y="168"/>
                        </a:lnTo>
                        <a:lnTo>
                          <a:pt x="35" y="168"/>
                        </a:lnTo>
                        <a:lnTo>
                          <a:pt x="35" y="168"/>
                        </a:lnTo>
                        <a:lnTo>
                          <a:pt x="36" y="168"/>
                        </a:lnTo>
                        <a:lnTo>
                          <a:pt x="36" y="168"/>
                        </a:lnTo>
                        <a:lnTo>
                          <a:pt x="38" y="168"/>
                        </a:lnTo>
                        <a:lnTo>
                          <a:pt x="38" y="168"/>
                        </a:lnTo>
                        <a:lnTo>
                          <a:pt x="38" y="168"/>
                        </a:lnTo>
                        <a:lnTo>
                          <a:pt x="40" y="168"/>
                        </a:lnTo>
                        <a:lnTo>
                          <a:pt x="40" y="168"/>
                        </a:lnTo>
                        <a:lnTo>
                          <a:pt x="40" y="168"/>
                        </a:lnTo>
                        <a:lnTo>
                          <a:pt x="40" y="168"/>
                        </a:lnTo>
                        <a:lnTo>
                          <a:pt x="42" y="168"/>
                        </a:lnTo>
                        <a:lnTo>
                          <a:pt x="42" y="168"/>
                        </a:lnTo>
                        <a:lnTo>
                          <a:pt x="44" y="168"/>
                        </a:lnTo>
                        <a:lnTo>
                          <a:pt x="44" y="168"/>
                        </a:lnTo>
                        <a:lnTo>
                          <a:pt x="44" y="168"/>
                        </a:lnTo>
                        <a:lnTo>
                          <a:pt x="46" y="168"/>
                        </a:lnTo>
                        <a:lnTo>
                          <a:pt x="46" y="168"/>
                        </a:lnTo>
                        <a:lnTo>
                          <a:pt x="48" y="168"/>
                        </a:lnTo>
                        <a:lnTo>
                          <a:pt x="48" y="168"/>
                        </a:lnTo>
                        <a:lnTo>
                          <a:pt x="48" y="168"/>
                        </a:lnTo>
                        <a:lnTo>
                          <a:pt x="48" y="168"/>
                        </a:lnTo>
                        <a:lnTo>
                          <a:pt x="50" y="168"/>
                        </a:lnTo>
                        <a:lnTo>
                          <a:pt x="50" y="168"/>
                        </a:lnTo>
                        <a:lnTo>
                          <a:pt x="50" y="168"/>
                        </a:lnTo>
                        <a:lnTo>
                          <a:pt x="52" y="168"/>
                        </a:lnTo>
                        <a:lnTo>
                          <a:pt x="52" y="168"/>
                        </a:lnTo>
                        <a:lnTo>
                          <a:pt x="54" y="168"/>
                        </a:lnTo>
                        <a:lnTo>
                          <a:pt x="54" y="168"/>
                        </a:lnTo>
                        <a:lnTo>
                          <a:pt x="54" y="168"/>
                        </a:lnTo>
                        <a:lnTo>
                          <a:pt x="56" y="168"/>
                        </a:lnTo>
                        <a:lnTo>
                          <a:pt x="56" y="168"/>
                        </a:lnTo>
                        <a:lnTo>
                          <a:pt x="56" y="168"/>
                        </a:lnTo>
                        <a:lnTo>
                          <a:pt x="56" y="168"/>
                        </a:lnTo>
                        <a:lnTo>
                          <a:pt x="56" y="170"/>
                        </a:lnTo>
                        <a:lnTo>
                          <a:pt x="56" y="170"/>
                        </a:lnTo>
                        <a:lnTo>
                          <a:pt x="56" y="172"/>
                        </a:lnTo>
                        <a:lnTo>
                          <a:pt x="56" y="172"/>
                        </a:lnTo>
                        <a:lnTo>
                          <a:pt x="56" y="174"/>
                        </a:lnTo>
                        <a:lnTo>
                          <a:pt x="58" y="174"/>
                        </a:lnTo>
                        <a:lnTo>
                          <a:pt x="58" y="174"/>
                        </a:lnTo>
                        <a:lnTo>
                          <a:pt x="58" y="176"/>
                        </a:lnTo>
                        <a:lnTo>
                          <a:pt x="56" y="176"/>
                        </a:lnTo>
                        <a:lnTo>
                          <a:pt x="56" y="176"/>
                        </a:lnTo>
                        <a:lnTo>
                          <a:pt x="56" y="178"/>
                        </a:lnTo>
                        <a:lnTo>
                          <a:pt x="56" y="178"/>
                        </a:lnTo>
                        <a:lnTo>
                          <a:pt x="56" y="178"/>
                        </a:lnTo>
                        <a:lnTo>
                          <a:pt x="56" y="178"/>
                        </a:lnTo>
                        <a:lnTo>
                          <a:pt x="56" y="180"/>
                        </a:lnTo>
                        <a:lnTo>
                          <a:pt x="56" y="180"/>
                        </a:lnTo>
                        <a:lnTo>
                          <a:pt x="56" y="182"/>
                        </a:lnTo>
                        <a:lnTo>
                          <a:pt x="56" y="182"/>
                        </a:lnTo>
                        <a:lnTo>
                          <a:pt x="56" y="182"/>
                        </a:lnTo>
                        <a:lnTo>
                          <a:pt x="56" y="184"/>
                        </a:lnTo>
                        <a:lnTo>
                          <a:pt x="56" y="184"/>
                        </a:lnTo>
                        <a:lnTo>
                          <a:pt x="56" y="184"/>
                        </a:lnTo>
                        <a:lnTo>
                          <a:pt x="56" y="184"/>
                        </a:lnTo>
                        <a:lnTo>
                          <a:pt x="56" y="182"/>
                        </a:lnTo>
                        <a:lnTo>
                          <a:pt x="56" y="182"/>
                        </a:lnTo>
                        <a:lnTo>
                          <a:pt x="56" y="182"/>
                        </a:lnTo>
                        <a:lnTo>
                          <a:pt x="56" y="180"/>
                        </a:lnTo>
                        <a:lnTo>
                          <a:pt x="58" y="180"/>
                        </a:lnTo>
                        <a:lnTo>
                          <a:pt x="58" y="180"/>
                        </a:lnTo>
                        <a:lnTo>
                          <a:pt x="58" y="178"/>
                        </a:lnTo>
                        <a:lnTo>
                          <a:pt x="58" y="178"/>
                        </a:lnTo>
                        <a:lnTo>
                          <a:pt x="58" y="178"/>
                        </a:lnTo>
                        <a:lnTo>
                          <a:pt x="59" y="178"/>
                        </a:lnTo>
                        <a:lnTo>
                          <a:pt x="59" y="178"/>
                        </a:lnTo>
                        <a:lnTo>
                          <a:pt x="59" y="176"/>
                        </a:lnTo>
                        <a:lnTo>
                          <a:pt x="59" y="176"/>
                        </a:lnTo>
                        <a:lnTo>
                          <a:pt x="59" y="176"/>
                        </a:lnTo>
                        <a:lnTo>
                          <a:pt x="59" y="174"/>
                        </a:lnTo>
                        <a:lnTo>
                          <a:pt x="59" y="174"/>
                        </a:lnTo>
                        <a:lnTo>
                          <a:pt x="59" y="174"/>
                        </a:lnTo>
                        <a:lnTo>
                          <a:pt x="59" y="172"/>
                        </a:lnTo>
                        <a:lnTo>
                          <a:pt x="59" y="172"/>
                        </a:lnTo>
                        <a:lnTo>
                          <a:pt x="59" y="170"/>
                        </a:lnTo>
                        <a:lnTo>
                          <a:pt x="59" y="170"/>
                        </a:lnTo>
                        <a:lnTo>
                          <a:pt x="59" y="168"/>
                        </a:lnTo>
                        <a:lnTo>
                          <a:pt x="59" y="168"/>
                        </a:lnTo>
                        <a:lnTo>
                          <a:pt x="59" y="168"/>
                        </a:lnTo>
                        <a:lnTo>
                          <a:pt x="59" y="168"/>
                        </a:lnTo>
                        <a:lnTo>
                          <a:pt x="59" y="166"/>
                        </a:lnTo>
                        <a:lnTo>
                          <a:pt x="59" y="166"/>
                        </a:lnTo>
                        <a:lnTo>
                          <a:pt x="59" y="164"/>
                        </a:lnTo>
                        <a:lnTo>
                          <a:pt x="59" y="164"/>
                        </a:lnTo>
                        <a:lnTo>
                          <a:pt x="59" y="164"/>
                        </a:lnTo>
                        <a:lnTo>
                          <a:pt x="61" y="164"/>
                        </a:lnTo>
                        <a:lnTo>
                          <a:pt x="61" y="162"/>
                        </a:lnTo>
                        <a:lnTo>
                          <a:pt x="61" y="162"/>
                        </a:lnTo>
                        <a:lnTo>
                          <a:pt x="61" y="162"/>
                        </a:lnTo>
                        <a:lnTo>
                          <a:pt x="61" y="162"/>
                        </a:lnTo>
                        <a:lnTo>
                          <a:pt x="61" y="161"/>
                        </a:lnTo>
                        <a:lnTo>
                          <a:pt x="63" y="161"/>
                        </a:lnTo>
                        <a:lnTo>
                          <a:pt x="63" y="161"/>
                        </a:lnTo>
                        <a:lnTo>
                          <a:pt x="65" y="161"/>
                        </a:lnTo>
                        <a:lnTo>
                          <a:pt x="65" y="161"/>
                        </a:lnTo>
                        <a:lnTo>
                          <a:pt x="65" y="161"/>
                        </a:lnTo>
                        <a:lnTo>
                          <a:pt x="65" y="161"/>
                        </a:lnTo>
                        <a:lnTo>
                          <a:pt x="65" y="161"/>
                        </a:lnTo>
                        <a:lnTo>
                          <a:pt x="65" y="159"/>
                        </a:lnTo>
                        <a:lnTo>
                          <a:pt x="65" y="159"/>
                        </a:lnTo>
                        <a:lnTo>
                          <a:pt x="65" y="157"/>
                        </a:lnTo>
                        <a:lnTo>
                          <a:pt x="65" y="157"/>
                        </a:lnTo>
                        <a:lnTo>
                          <a:pt x="67" y="157"/>
                        </a:lnTo>
                        <a:lnTo>
                          <a:pt x="67" y="155"/>
                        </a:lnTo>
                        <a:lnTo>
                          <a:pt x="67" y="155"/>
                        </a:lnTo>
                        <a:lnTo>
                          <a:pt x="67" y="155"/>
                        </a:lnTo>
                        <a:lnTo>
                          <a:pt x="67" y="153"/>
                        </a:lnTo>
                        <a:lnTo>
                          <a:pt x="67" y="153"/>
                        </a:lnTo>
                        <a:lnTo>
                          <a:pt x="67" y="153"/>
                        </a:lnTo>
                        <a:lnTo>
                          <a:pt x="67" y="151"/>
                        </a:lnTo>
                        <a:lnTo>
                          <a:pt x="67" y="151"/>
                        </a:lnTo>
                        <a:lnTo>
                          <a:pt x="67" y="151"/>
                        </a:lnTo>
                        <a:lnTo>
                          <a:pt x="67" y="149"/>
                        </a:lnTo>
                        <a:lnTo>
                          <a:pt x="67" y="149"/>
                        </a:lnTo>
                        <a:lnTo>
                          <a:pt x="69" y="149"/>
                        </a:lnTo>
                        <a:lnTo>
                          <a:pt x="69" y="147"/>
                        </a:lnTo>
                        <a:lnTo>
                          <a:pt x="69" y="147"/>
                        </a:lnTo>
                        <a:lnTo>
                          <a:pt x="69" y="145"/>
                        </a:lnTo>
                        <a:lnTo>
                          <a:pt x="69" y="145"/>
                        </a:lnTo>
                        <a:lnTo>
                          <a:pt x="69" y="145"/>
                        </a:lnTo>
                        <a:lnTo>
                          <a:pt x="69" y="143"/>
                        </a:lnTo>
                        <a:lnTo>
                          <a:pt x="69" y="143"/>
                        </a:lnTo>
                        <a:lnTo>
                          <a:pt x="69" y="141"/>
                        </a:lnTo>
                        <a:lnTo>
                          <a:pt x="69" y="141"/>
                        </a:lnTo>
                        <a:lnTo>
                          <a:pt x="69" y="140"/>
                        </a:lnTo>
                        <a:lnTo>
                          <a:pt x="69" y="140"/>
                        </a:lnTo>
                        <a:lnTo>
                          <a:pt x="69" y="138"/>
                        </a:lnTo>
                        <a:lnTo>
                          <a:pt x="69" y="138"/>
                        </a:lnTo>
                        <a:lnTo>
                          <a:pt x="69" y="138"/>
                        </a:lnTo>
                        <a:lnTo>
                          <a:pt x="69" y="136"/>
                        </a:lnTo>
                        <a:lnTo>
                          <a:pt x="69" y="136"/>
                        </a:lnTo>
                        <a:lnTo>
                          <a:pt x="69" y="136"/>
                        </a:lnTo>
                        <a:lnTo>
                          <a:pt x="71" y="136"/>
                        </a:lnTo>
                        <a:lnTo>
                          <a:pt x="71" y="136"/>
                        </a:lnTo>
                        <a:lnTo>
                          <a:pt x="71" y="134"/>
                        </a:lnTo>
                        <a:lnTo>
                          <a:pt x="71" y="134"/>
                        </a:lnTo>
                        <a:lnTo>
                          <a:pt x="71" y="134"/>
                        </a:lnTo>
                        <a:lnTo>
                          <a:pt x="71" y="132"/>
                        </a:lnTo>
                        <a:lnTo>
                          <a:pt x="71" y="132"/>
                        </a:lnTo>
                        <a:lnTo>
                          <a:pt x="71" y="130"/>
                        </a:lnTo>
                        <a:lnTo>
                          <a:pt x="71" y="130"/>
                        </a:lnTo>
                        <a:lnTo>
                          <a:pt x="71" y="130"/>
                        </a:lnTo>
                        <a:lnTo>
                          <a:pt x="71" y="128"/>
                        </a:lnTo>
                        <a:lnTo>
                          <a:pt x="71" y="128"/>
                        </a:lnTo>
                        <a:lnTo>
                          <a:pt x="71" y="126"/>
                        </a:lnTo>
                        <a:lnTo>
                          <a:pt x="71" y="126"/>
                        </a:lnTo>
                        <a:lnTo>
                          <a:pt x="71" y="124"/>
                        </a:lnTo>
                        <a:lnTo>
                          <a:pt x="71" y="124"/>
                        </a:lnTo>
                        <a:lnTo>
                          <a:pt x="71" y="122"/>
                        </a:lnTo>
                        <a:lnTo>
                          <a:pt x="71" y="122"/>
                        </a:lnTo>
                        <a:lnTo>
                          <a:pt x="71" y="120"/>
                        </a:lnTo>
                        <a:lnTo>
                          <a:pt x="71" y="120"/>
                        </a:lnTo>
                        <a:lnTo>
                          <a:pt x="71" y="120"/>
                        </a:lnTo>
                        <a:lnTo>
                          <a:pt x="71" y="118"/>
                        </a:lnTo>
                        <a:lnTo>
                          <a:pt x="71" y="118"/>
                        </a:lnTo>
                        <a:lnTo>
                          <a:pt x="71" y="117"/>
                        </a:lnTo>
                        <a:lnTo>
                          <a:pt x="71" y="117"/>
                        </a:lnTo>
                        <a:lnTo>
                          <a:pt x="71" y="115"/>
                        </a:lnTo>
                        <a:lnTo>
                          <a:pt x="71" y="115"/>
                        </a:lnTo>
                        <a:lnTo>
                          <a:pt x="71" y="113"/>
                        </a:lnTo>
                        <a:lnTo>
                          <a:pt x="71" y="113"/>
                        </a:lnTo>
                        <a:lnTo>
                          <a:pt x="71" y="113"/>
                        </a:lnTo>
                        <a:lnTo>
                          <a:pt x="71" y="111"/>
                        </a:lnTo>
                        <a:lnTo>
                          <a:pt x="71" y="111"/>
                        </a:lnTo>
                        <a:lnTo>
                          <a:pt x="71" y="109"/>
                        </a:lnTo>
                        <a:lnTo>
                          <a:pt x="71" y="109"/>
                        </a:lnTo>
                        <a:lnTo>
                          <a:pt x="71" y="107"/>
                        </a:lnTo>
                        <a:lnTo>
                          <a:pt x="71" y="107"/>
                        </a:lnTo>
                        <a:lnTo>
                          <a:pt x="71" y="105"/>
                        </a:lnTo>
                        <a:lnTo>
                          <a:pt x="71" y="105"/>
                        </a:lnTo>
                        <a:lnTo>
                          <a:pt x="71" y="105"/>
                        </a:lnTo>
                        <a:lnTo>
                          <a:pt x="71" y="103"/>
                        </a:lnTo>
                        <a:lnTo>
                          <a:pt x="71" y="103"/>
                        </a:lnTo>
                        <a:lnTo>
                          <a:pt x="71" y="101"/>
                        </a:lnTo>
                        <a:lnTo>
                          <a:pt x="71" y="101"/>
                        </a:lnTo>
                        <a:lnTo>
                          <a:pt x="71" y="99"/>
                        </a:lnTo>
                        <a:lnTo>
                          <a:pt x="71" y="99"/>
                        </a:lnTo>
                        <a:lnTo>
                          <a:pt x="71" y="97"/>
                        </a:lnTo>
                        <a:lnTo>
                          <a:pt x="71" y="97"/>
                        </a:lnTo>
                        <a:lnTo>
                          <a:pt x="71" y="97"/>
                        </a:lnTo>
                        <a:lnTo>
                          <a:pt x="71" y="95"/>
                        </a:lnTo>
                        <a:lnTo>
                          <a:pt x="71" y="95"/>
                        </a:lnTo>
                        <a:lnTo>
                          <a:pt x="71" y="94"/>
                        </a:lnTo>
                        <a:lnTo>
                          <a:pt x="71" y="94"/>
                        </a:lnTo>
                        <a:lnTo>
                          <a:pt x="71" y="92"/>
                        </a:lnTo>
                        <a:lnTo>
                          <a:pt x="71" y="92"/>
                        </a:lnTo>
                        <a:lnTo>
                          <a:pt x="71" y="90"/>
                        </a:lnTo>
                        <a:lnTo>
                          <a:pt x="73" y="90"/>
                        </a:lnTo>
                        <a:lnTo>
                          <a:pt x="73" y="90"/>
                        </a:lnTo>
                        <a:lnTo>
                          <a:pt x="73" y="90"/>
                        </a:lnTo>
                        <a:lnTo>
                          <a:pt x="73" y="90"/>
                        </a:lnTo>
                        <a:lnTo>
                          <a:pt x="75" y="90"/>
                        </a:lnTo>
                        <a:lnTo>
                          <a:pt x="75" y="90"/>
                        </a:lnTo>
                        <a:lnTo>
                          <a:pt x="77" y="90"/>
                        </a:lnTo>
                        <a:lnTo>
                          <a:pt x="77" y="90"/>
                        </a:lnTo>
                        <a:lnTo>
                          <a:pt x="77" y="90"/>
                        </a:lnTo>
                        <a:lnTo>
                          <a:pt x="77" y="90"/>
                        </a:lnTo>
                        <a:lnTo>
                          <a:pt x="79" y="90"/>
                        </a:lnTo>
                        <a:lnTo>
                          <a:pt x="79" y="90"/>
                        </a:lnTo>
                        <a:lnTo>
                          <a:pt x="80" y="90"/>
                        </a:lnTo>
                        <a:lnTo>
                          <a:pt x="80" y="88"/>
                        </a:lnTo>
                        <a:lnTo>
                          <a:pt x="80" y="88"/>
                        </a:lnTo>
                        <a:lnTo>
                          <a:pt x="80" y="88"/>
                        </a:lnTo>
                        <a:lnTo>
                          <a:pt x="82" y="88"/>
                        </a:lnTo>
                        <a:lnTo>
                          <a:pt x="82" y="88"/>
                        </a:lnTo>
                        <a:lnTo>
                          <a:pt x="82" y="88"/>
                        </a:lnTo>
                        <a:lnTo>
                          <a:pt x="82" y="88"/>
                        </a:lnTo>
                        <a:lnTo>
                          <a:pt x="84" y="88"/>
                        </a:lnTo>
                        <a:lnTo>
                          <a:pt x="84" y="88"/>
                        </a:lnTo>
                        <a:lnTo>
                          <a:pt x="86" y="88"/>
                        </a:lnTo>
                        <a:lnTo>
                          <a:pt x="86" y="88"/>
                        </a:lnTo>
                        <a:lnTo>
                          <a:pt x="86" y="88"/>
                        </a:lnTo>
                        <a:lnTo>
                          <a:pt x="88" y="88"/>
                        </a:lnTo>
                        <a:lnTo>
                          <a:pt x="88" y="86"/>
                        </a:lnTo>
                        <a:lnTo>
                          <a:pt x="88" y="86"/>
                        </a:lnTo>
                        <a:lnTo>
                          <a:pt x="88" y="86"/>
                        </a:lnTo>
                        <a:lnTo>
                          <a:pt x="90" y="86"/>
                        </a:lnTo>
                        <a:lnTo>
                          <a:pt x="90" y="86"/>
                        </a:lnTo>
                        <a:lnTo>
                          <a:pt x="92" y="86"/>
                        </a:lnTo>
                        <a:lnTo>
                          <a:pt x="92" y="86"/>
                        </a:lnTo>
                        <a:lnTo>
                          <a:pt x="92" y="86"/>
                        </a:lnTo>
                        <a:lnTo>
                          <a:pt x="92" y="86"/>
                        </a:lnTo>
                        <a:lnTo>
                          <a:pt x="94" y="86"/>
                        </a:lnTo>
                        <a:lnTo>
                          <a:pt x="94" y="86"/>
                        </a:lnTo>
                        <a:lnTo>
                          <a:pt x="94" y="86"/>
                        </a:lnTo>
                        <a:lnTo>
                          <a:pt x="94" y="84"/>
                        </a:lnTo>
                        <a:lnTo>
                          <a:pt x="96" y="84"/>
                        </a:lnTo>
                        <a:lnTo>
                          <a:pt x="96" y="84"/>
                        </a:lnTo>
                        <a:lnTo>
                          <a:pt x="98" y="84"/>
                        </a:lnTo>
                        <a:lnTo>
                          <a:pt x="98" y="84"/>
                        </a:lnTo>
                        <a:lnTo>
                          <a:pt x="98" y="84"/>
                        </a:lnTo>
                        <a:lnTo>
                          <a:pt x="98" y="84"/>
                        </a:lnTo>
                        <a:lnTo>
                          <a:pt x="100" y="84"/>
                        </a:lnTo>
                        <a:lnTo>
                          <a:pt x="100" y="84"/>
                        </a:lnTo>
                        <a:lnTo>
                          <a:pt x="100" y="82"/>
                        </a:lnTo>
                        <a:lnTo>
                          <a:pt x="100" y="82"/>
                        </a:lnTo>
                        <a:lnTo>
                          <a:pt x="100" y="82"/>
                        </a:lnTo>
                        <a:lnTo>
                          <a:pt x="102" y="82"/>
                        </a:lnTo>
                        <a:lnTo>
                          <a:pt x="102" y="82"/>
                        </a:lnTo>
                        <a:lnTo>
                          <a:pt x="102" y="82"/>
                        </a:lnTo>
                        <a:lnTo>
                          <a:pt x="102" y="80"/>
                        </a:lnTo>
                        <a:lnTo>
                          <a:pt x="103" y="80"/>
                        </a:lnTo>
                        <a:lnTo>
                          <a:pt x="103" y="80"/>
                        </a:lnTo>
                        <a:lnTo>
                          <a:pt x="103" y="80"/>
                        </a:lnTo>
                        <a:lnTo>
                          <a:pt x="103" y="78"/>
                        </a:lnTo>
                        <a:lnTo>
                          <a:pt x="103" y="78"/>
                        </a:lnTo>
                        <a:lnTo>
                          <a:pt x="105" y="78"/>
                        </a:lnTo>
                        <a:lnTo>
                          <a:pt x="105" y="78"/>
                        </a:lnTo>
                        <a:lnTo>
                          <a:pt x="105" y="78"/>
                        </a:lnTo>
                        <a:lnTo>
                          <a:pt x="105" y="76"/>
                        </a:lnTo>
                        <a:lnTo>
                          <a:pt x="107" y="76"/>
                        </a:lnTo>
                        <a:lnTo>
                          <a:pt x="107" y="76"/>
                        </a:lnTo>
                        <a:lnTo>
                          <a:pt x="107" y="76"/>
                        </a:lnTo>
                        <a:lnTo>
                          <a:pt x="107" y="74"/>
                        </a:lnTo>
                        <a:lnTo>
                          <a:pt x="107" y="74"/>
                        </a:lnTo>
                        <a:lnTo>
                          <a:pt x="107" y="74"/>
                        </a:lnTo>
                        <a:lnTo>
                          <a:pt x="109" y="74"/>
                        </a:lnTo>
                        <a:lnTo>
                          <a:pt x="109" y="72"/>
                        </a:lnTo>
                        <a:lnTo>
                          <a:pt x="109" y="72"/>
                        </a:lnTo>
                        <a:lnTo>
                          <a:pt x="109" y="72"/>
                        </a:lnTo>
                        <a:lnTo>
                          <a:pt x="109" y="72"/>
                        </a:lnTo>
                        <a:lnTo>
                          <a:pt x="109" y="72"/>
                        </a:lnTo>
                        <a:lnTo>
                          <a:pt x="111" y="72"/>
                        </a:lnTo>
                        <a:lnTo>
                          <a:pt x="111" y="71"/>
                        </a:lnTo>
                        <a:lnTo>
                          <a:pt x="111" y="71"/>
                        </a:lnTo>
                        <a:lnTo>
                          <a:pt x="113" y="71"/>
                        </a:lnTo>
                        <a:lnTo>
                          <a:pt x="113" y="71"/>
                        </a:lnTo>
                        <a:lnTo>
                          <a:pt x="113" y="71"/>
                        </a:lnTo>
                        <a:lnTo>
                          <a:pt x="113" y="69"/>
                        </a:lnTo>
                        <a:lnTo>
                          <a:pt x="113" y="69"/>
                        </a:lnTo>
                        <a:lnTo>
                          <a:pt x="113" y="69"/>
                        </a:lnTo>
                        <a:lnTo>
                          <a:pt x="115" y="69"/>
                        </a:lnTo>
                        <a:lnTo>
                          <a:pt x="115" y="67"/>
                        </a:lnTo>
                        <a:lnTo>
                          <a:pt x="115" y="67"/>
                        </a:lnTo>
                        <a:lnTo>
                          <a:pt x="115" y="67"/>
                        </a:lnTo>
                        <a:lnTo>
                          <a:pt x="115" y="67"/>
                        </a:lnTo>
                        <a:lnTo>
                          <a:pt x="115" y="65"/>
                        </a:lnTo>
                        <a:lnTo>
                          <a:pt x="117" y="65"/>
                        </a:lnTo>
                        <a:lnTo>
                          <a:pt x="117" y="65"/>
                        </a:lnTo>
                        <a:lnTo>
                          <a:pt x="117" y="65"/>
                        </a:lnTo>
                        <a:lnTo>
                          <a:pt x="119" y="65"/>
                        </a:lnTo>
                        <a:lnTo>
                          <a:pt x="119" y="65"/>
                        </a:lnTo>
                        <a:lnTo>
                          <a:pt x="119" y="65"/>
                        </a:lnTo>
                        <a:lnTo>
                          <a:pt x="119" y="63"/>
                        </a:lnTo>
                        <a:lnTo>
                          <a:pt x="119" y="63"/>
                        </a:lnTo>
                        <a:lnTo>
                          <a:pt x="119" y="63"/>
                        </a:lnTo>
                        <a:lnTo>
                          <a:pt x="121" y="63"/>
                        </a:lnTo>
                        <a:lnTo>
                          <a:pt x="121" y="61"/>
                        </a:lnTo>
                        <a:lnTo>
                          <a:pt x="121" y="61"/>
                        </a:lnTo>
                        <a:lnTo>
                          <a:pt x="121" y="61"/>
                        </a:lnTo>
                        <a:lnTo>
                          <a:pt x="121" y="61"/>
                        </a:lnTo>
                        <a:lnTo>
                          <a:pt x="121" y="59"/>
                        </a:lnTo>
                        <a:lnTo>
                          <a:pt x="123" y="59"/>
                        </a:lnTo>
                        <a:lnTo>
                          <a:pt x="123" y="59"/>
                        </a:lnTo>
                        <a:lnTo>
                          <a:pt x="123" y="59"/>
                        </a:lnTo>
                        <a:lnTo>
                          <a:pt x="124" y="59"/>
                        </a:lnTo>
                        <a:lnTo>
                          <a:pt x="124" y="57"/>
                        </a:lnTo>
                        <a:lnTo>
                          <a:pt x="124" y="57"/>
                        </a:lnTo>
                        <a:lnTo>
                          <a:pt x="124" y="57"/>
                        </a:lnTo>
                        <a:lnTo>
                          <a:pt x="124" y="57"/>
                        </a:lnTo>
                        <a:lnTo>
                          <a:pt x="124" y="57"/>
                        </a:lnTo>
                        <a:lnTo>
                          <a:pt x="126" y="57"/>
                        </a:lnTo>
                        <a:lnTo>
                          <a:pt x="126" y="57"/>
                        </a:lnTo>
                        <a:lnTo>
                          <a:pt x="126" y="55"/>
                        </a:lnTo>
                        <a:lnTo>
                          <a:pt x="126" y="55"/>
                        </a:lnTo>
                        <a:lnTo>
                          <a:pt x="126" y="55"/>
                        </a:lnTo>
                        <a:lnTo>
                          <a:pt x="128" y="55"/>
                        </a:lnTo>
                        <a:lnTo>
                          <a:pt x="128" y="55"/>
                        </a:lnTo>
                        <a:lnTo>
                          <a:pt x="128" y="53"/>
                        </a:lnTo>
                        <a:lnTo>
                          <a:pt x="130" y="53"/>
                        </a:lnTo>
                        <a:lnTo>
                          <a:pt x="130" y="53"/>
                        </a:lnTo>
                        <a:lnTo>
                          <a:pt x="130" y="53"/>
                        </a:lnTo>
                        <a:lnTo>
                          <a:pt x="130" y="53"/>
                        </a:lnTo>
                        <a:lnTo>
                          <a:pt x="130" y="51"/>
                        </a:lnTo>
                        <a:lnTo>
                          <a:pt x="132" y="51"/>
                        </a:lnTo>
                        <a:lnTo>
                          <a:pt x="132" y="51"/>
                        </a:lnTo>
                        <a:lnTo>
                          <a:pt x="132" y="51"/>
                        </a:lnTo>
                        <a:lnTo>
                          <a:pt x="134" y="51"/>
                        </a:lnTo>
                        <a:lnTo>
                          <a:pt x="134" y="49"/>
                        </a:lnTo>
                        <a:lnTo>
                          <a:pt x="134" y="49"/>
                        </a:lnTo>
                        <a:lnTo>
                          <a:pt x="134" y="49"/>
                        </a:lnTo>
                        <a:lnTo>
                          <a:pt x="134" y="49"/>
                        </a:lnTo>
                        <a:lnTo>
                          <a:pt x="136" y="49"/>
                        </a:lnTo>
                        <a:lnTo>
                          <a:pt x="136" y="49"/>
                        </a:lnTo>
                        <a:lnTo>
                          <a:pt x="136" y="49"/>
                        </a:lnTo>
                        <a:lnTo>
                          <a:pt x="136" y="49"/>
                        </a:lnTo>
                        <a:lnTo>
                          <a:pt x="136" y="48"/>
                        </a:lnTo>
                        <a:lnTo>
                          <a:pt x="138" y="48"/>
                        </a:lnTo>
                        <a:lnTo>
                          <a:pt x="138" y="48"/>
                        </a:lnTo>
                        <a:lnTo>
                          <a:pt x="138" y="48"/>
                        </a:lnTo>
                        <a:lnTo>
                          <a:pt x="140" y="48"/>
                        </a:lnTo>
                        <a:lnTo>
                          <a:pt x="140" y="48"/>
                        </a:lnTo>
                        <a:lnTo>
                          <a:pt x="140" y="46"/>
                        </a:lnTo>
                        <a:lnTo>
                          <a:pt x="140" y="46"/>
                        </a:lnTo>
                        <a:lnTo>
                          <a:pt x="140" y="46"/>
                        </a:lnTo>
                        <a:lnTo>
                          <a:pt x="142" y="46"/>
                        </a:lnTo>
                        <a:lnTo>
                          <a:pt x="142" y="46"/>
                        </a:lnTo>
                        <a:lnTo>
                          <a:pt x="142" y="44"/>
                        </a:lnTo>
                        <a:lnTo>
                          <a:pt x="142" y="44"/>
                        </a:lnTo>
                        <a:lnTo>
                          <a:pt x="144" y="44"/>
                        </a:lnTo>
                        <a:lnTo>
                          <a:pt x="144" y="44"/>
                        </a:lnTo>
                        <a:lnTo>
                          <a:pt x="144" y="44"/>
                        </a:lnTo>
                        <a:lnTo>
                          <a:pt x="144" y="42"/>
                        </a:lnTo>
                        <a:lnTo>
                          <a:pt x="146" y="42"/>
                        </a:lnTo>
                        <a:lnTo>
                          <a:pt x="146" y="42"/>
                        </a:lnTo>
                        <a:lnTo>
                          <a:pt x="146" y="42"/>
                        </a:lnTo>
                        <a:lnTo>
                          <a:pt x="146" y="42"/>
                        </a:lnTo>
                        <a:lnTo>
                          <a:pt x="147" y="42"/>
                        </a:lnTo>
                        <a:lnTo>
                          <a:pt x="147" y="42"/>
                        </a:lnTo>
                        <a:lnTo>
                          <a:pt x="147" y="42"/>
                        </a:lnTo>
                        <a:lnTo>
                          <a:pt x="147" y="40"/>
                        </a:lnTo>
                        <a:lnTo>
                          <a:pt x="147" y="40"/>
                        </a:lnTo>
                        <a:lnTo>
                          <a:pt x="149" y="40"/>
                        </a:lnTo>
                        <a:lnTo>
                          <a:pt x="149" y="40"/>
                        </a:lnTo>
                        <a:lnTo>
                          <a:pt x="149" y="40"/>
                        </a:lnTo>
                        <a:lnTo>
                          <a:pt x="149" y="38"/>
                        </a:lnTo>
                        <a:lnTo>
                          <a:pt x="151" y="38"/>
                        </a:lnTo>
                        <a:lnTo>
                          <a:pt x="151" y="38"/>
                        </a:lnTo>
                        <a:lnTo>
                          <a:pt x="151" y="38"/>
                        </a:lnTo>
                        <a:lnTo>
                          <a:pt x="151" y="38"/>
                        </a:lnTo>
                        <a:lnTo>
                          <a:pt x="153" y="38"/>
                        </a:lnTo>
                        <a:lnTo>
                          <a:pt x="153" y="36"/>
                        </a:lnTo>
                        <a:lnTo>
                          <a:pt x="153" y="36"/>
                        </a:lnTo>
                        <a:lnTo>
                          <a:pt x="153" y="36"/>
                        </a:lnTo>
                        <a:lnTo>
                          <a:pt x="153" y="36"/>
                        </a:lnTo>
                        <a:lnTo>
                          <a:pt x="155" y="36"/>
                        </a:lnTo>
                        <a:lnTo>
                          <a:pt x="155" y="34"/>
                        </a:lnTo>
                        <a:lnTo>
                          <a:pt x="155" y="34"/>
                        </a:lnTo>
                        <a:lnTo>
                          <a:pt x="157" y="34"/>
                        </a:lnTo>
                        <a:lnTo>
                          <a:pt x="157" y="34"/>
                        </a:lnTo>
                        <a:lnTo>
                          <a:pt x="157" y="34"/>
                        </a:lnTo>
                        <a:lnTo>
                          <a:pt x="157" y="34"/>
                        </a:lnTo>
                        <a:lnTo>
                          <a:pt x="157" y="34"/>
                        </a:lnTo>
                        <a:lnTo>
                          <a:pt x="159" y="34"/>
                        </a:lnTo>
                        <a:lnTo>
                          <a:pt x="159" y="32"/>
                        </a:lnTo>
                        <a:lnTo>
                          <a:pt x="159" y="32"/>
                        </a:lnTo>
                        <a:lnTo>
                          <a:pt x="159" y="32"/>
                        </a:lnTo>
                        <a:lnTo>
                          <a:pt x="159" y="32"/>
                        </a:lnTo>
                        <a:lnTo>
                          <a:pt x="161" y="32"/>
                        </a:lnTo>
                        <a:lnTo>
                          <a:pt x="161" y="30"/>
                        </a:lnTo>
                        <a:lnTo>
                          <a:pt x="161" y="30"/>
                        </a:lnTo>
                        <a:lnTo>
                          <a:pt x="163" y="30"/>
                        </a:lnTo>
                        <a:lnTo>
                          <a:pt x="163" y="30"/>
                        </a:lnTo>
                        <a:lnTo>
                          <a:pt x="163" y="30"/>
                        </a:lnTo>
                        <a:lnTo>
                          <a:pt x="163" y="30"/>
                        </a:lnTo>
                        <a:lnTo>
                          <a:pt x="163" y="28"/>
                        </a:lnTo>
                        <a:lnTo>
                          <a:pt x="165" y="28"/>
                        </a:lnTo>
                        <a:lnTo>
                          <a:pt x="165" y="28"/>
                        </a:lnTo>
                        <a:lnTo>
                          <a:pt x="165" y="28"/>
                        </a:lnTo>
                        <a:lnTo>
                          <a:pt x="167" y="28"/>
                        </a:lnTo>
                        <a:lnTo>
                          <a:pt x="167" y="26"/>
                        </a:lnTo>
                        <a:lnTo>
                          <a:pt x="167" y="26"/>
                        </a:lnTo>
                        <a:lnTo>
                          <a:pt x="167" y="26"/>
                        </a:lnTo>
                        <a:lnTo>
                          <a:pt x="167" y="26"/>
                        </a:lnTo>
                        <a:lnTo>
                          <a:pt x="168" y="26"/>
                        </a:lnTo>
                        <a:lnTo>
                          <a:pt x="168" y="26"/>
                        </a:lnTo>
                        <a:lnTo>
                          <a:pt x="168" y="25"/>
                        </a:lnTo>
                        <a:lnTo>
                          <a:pt x="168" y="25"/>
                        </a:lnTo>
                        <a:lnTo>
                          <a:pt x="168" y="25"/>
                        </a:lnTo>
                        <a:lnTo>
                          <a:pt x="170" y="25"/>
                        </a:lnTo>
                        <a:lnTo>
                          <a:pt x="170" y="25"/>
                        </a:lnTo>
                        <a:lnTo>
                          <a:pt x="170" y="25"/>
                        </a:lnTo>
                        <a:lnTo>
                          <a:pt x="172" y="25"/>
                        </a:lnTo>
                        <a:lnTo>
                          <a:pt x="172" y="25"/>
                        </a:lnTo>
                        <a:lnTo>
                          <a:pt x="172" y="23"/>
                        </a:lnTo>
                        <a:lnTo>
                          <a:pt x="172" y="23"/>
                        </a:lnTo>
                        <a:lnTo>
                          <a:pt x="172" y="23"/>
                        </a:lnTo>
                        <a:lnTo>
                          <a:pt x="174" y="23"/>
                        </a:lnTo>
                        <a:lnTo>
                          <a:pt x="174" y="23"/>
                        </a:lnTo>
                        <a:lnTo>
                          <a:pt x="174" y="21"/>
                        </a:lnTo>
                        <a:lnTo>
                          <a:pt x="174" y="21"/>
                        </a:lnTo>
                        <a:lnTo>
                          <a:pt x="176" y="21"/>
                        </a:lnTo>
                        <a:lnTo>
                          <a:pt x="176" y="21"/>
                        </a:lnTo>
                        <a:lnTo>
                          <a:pt x="176" y="21"/>
                        </a:lnTo>
                        <a:lnTo>
                          <a:pt x="178" y="21"/>
                        </a:lnTo>
                        <a:lnTo>
                          <a:pt x="178" y="19"/>
                        </a:lnTo>
                        <a:lnTo>
                          <a:pt x="178" y="19"/>
                        </a:lnTo>
                        <a:lnTo>
                          <a:pt x="178" y="19"/>
                        </a:lnTo>
                        <a:lnTo>
                          <a:pt x="178" y="19"/>
                        </a:lnTo>
                        <a:lnTo>
                          <a:pt x="180" y="19"/>
                        </a:lnTo>
                        <a:lnTo>
                          <a:pt x="180" y="17"/>
                        </a:lnTo>
                        <a:lnTo>
                          <a:pt x="180" y="17"/>
                        </a:lnTo>
                        <a:lnTo>
                          <a:pt x="180" y="17"/>
                        </a:lnTo>
                        <a:lnTo>
                          <a:pt x="180" y="17"/>
                        </a:lnTo>
                        <a:lnTo>
                          <a:pt x="182" y="17"/>
                        </a:lnTo>
                        <a:lnTo>
                          <a:pt x="182" y="17"/>
                        </a:lnTo>
                        <a:lnTo>
                          <a:pt x="182" y="17"/>
                        </a:lnTo>
                        <a:lnTo>
                          <a:pt x="184" y="17"/>
                        </a:lnTo>
                        <a:lnTo>
                          <a:pt x="184" y="15"/>
                        </a:lnTo>
                        <a:lnTo>
                          <a:pt x="184" y="15"/>
                        </a:lnTo>
                        <a:lnTo>
                          <a:pt x="184" y="15"/>
                        </a:lnTo>
                        <a:lnTo>
                          <a:pt x="184" y="15"/>
                        </a:lnTo>
                        <a:lnTo>
                          <a:pt x="186" y="15"/>
                        </a:lnTo>
                        <a:lnTo>
                          <a:pt x="186" y="13"/>
                        </a:lnTo>
                        <a:lnTo>
                          <a:pt x="186" y="13"/>
                        </a:lnTo>
                        <a:lnTo>
                          <a:pt x="186" y="13"/>
                        </a:lnTo>
                        <a:lnTo>
                          <a:pt x="186" y="13"/>
                        </a:lnTo>
                        <a:lnTo>
                          <a:pt x="188" y="13"/>
                        </a:lnTo>
                        <a:lnTo>
                          <a:pt x="188" y="13"/>
                        </a:lnTo>
                        <a:lnTo>
                          <a:pt x="188" y="11"/>
                        </a:lnTo>
                        <a:lnTo>
                          <a:pt x="190" y="11"/>
                        </a:lnTo>
                        <a:lnTo>
                          <a:pt x="190" y="11"/>
                        </a:lnTo>
                        <a:lnTo>
                          <a:pt x="190" y="11"/>
                        </a:lnTo>
                        <a:lnTo>
                          <a:pt x="190" y="11"/>
                        </a:lnTo>
                        <a:lnTo>
                          <a:pt x="190" y="9"/>
                        </a:lnTo>
                        <a:lnTo>
                          <a:pt x="191" y="9"/>
                        </a:lnTo>
                        <a:lnTo>
                          <a:pt x="191" y="9"/>
                        </a:lnTo>
                        <a:lnTo>
                          <a:pt x="191" y="9"/>
                        </a:lnTo>
                        <a:lnTo>
                          <a:pt x="193" y="9"/>
                        </a:lnTo>
                        <a:lnTo>
                          <a:pt x="193" y="9"/>
                        </a:lnTo>
                        <a:lnTo>
                          <a:pt x="193" y="9"/>
                        </a:lnTo>
                        <a:lnTo>
                          <a:pt x="193" y="9"/>
                        </a:lnTo>
                        <a:lnTo>
                          <a:pt x="195" y="9"/>
                        </a:lnTo>
                        <a:lnTo>
                          <a:pt x="195" y="7"/>
                        </a:lnTo>
                        <a:lnTo>
                          <a:pt x="195" y="7"/>
                        </a:lnTo>
                        <a:lnTo>
                          <a:pt x="195" y="7"/>
                        </a:lnTo>
                        <a:lnTo>
                          <a:pt x="195" y="7"/>
                        </a:lnTo>
                        <a:lnTo>
                          <a:pt x="197" y="7"/>
                        </a:lnTo>
                        <a:lnTo>
                          <a:pt x="197" y="5"/>
                        </a:lnTo>
                        <a:lnTo>
                          <a:pt x="197" y="5"/>
                        </a:lnTo>
                        <a:lnTo>
                          <a:pt x="199" y="5"/>
                        </a:lnTo>
                        <a:lnTo>
                          <a:pt x="199" y="5"/>
                        </a:lnTo>
                        <a:lnTo>
                          <a:pt x="199" y="5"/>
                        </a:lnTo>
                        <a:lnTo>
                          <a:pt x="199" y="5"/>
                        </a:lnTo>
                        <a:lnTo>
                          <a:pt x="199" y="3"/>
                        </a:lnTo>
                        <a:lnTo>
                          <a:pt x="201" y="3"/>
                        </a:lnTo>
                        <a:lnTo>
                          <a:pt x="201" y="3"/>
                        </a:lnTo>
                        <a:lnTo>
                          <a:pt x="201" y="3"/>
                        </a:lnTo>
                        <a:lnTo>
                          <a:pt x="201" y="2"/>
                        </a:lnTo>
                        <a:lnTo>
                          <a:pt x="201" y="2"/>
                        </a:lnTo>
                        <a:lnTo>
                          <a:pt x="201" y="2"/>
                        </a:lnTo>
                        <a:lnTo>
                          <a:pt x="20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8" name="Freeform 641">
                    <a:extLst>
                      <a:ext uri="{FF2B5EF4-FFF2-40B4-BE49-F238E27FC236}">
                        <a16:creationId xmlns:a16="http://schemas.microsoft.com/office/drawing/2014/main" id="{1ADEEBFF-6644-4A81-9021-AF66DFDBE349}"/>
                      </a:ext>
                    </a:extLst>
                  </p:cNvPr>
                  <p:cNvSpPr>
                    <a:spLocks/>
                  </p:cNvSpPr>
                  <p:nvPr/>
                </p:nvSpPr>
                <p:spPr bwMode="auto">
                  <a:xfrm>
                    <a:off x="10854" y="3260"/>
                    <a:ext cx="235" cy="247"/>
                  </a:xfrm>
                  <a:custGeom>
                    <a:avLst/>
                    <a:gdLst>
                      <a:gd name="T0" fmla="*/ 38 w 235"/>
                      <a:gd name="T1" fmla="*/ 8 h 247"/>
                      <a:gd name="T2" fmla="*/ 52 w 235"/>
                      <a:gd name="T3" fmla="*/ 10 h 247"/>
                      <a:gd name="T4" fmla="*/ 67 w 235"/>
                      <a:gd name="T5" fmla="*/ 10 h 247"/>
                      <a:gd name="T6" fmla="*/ 84 w 235"/>
                      <a:gd name="T7" fmla="*/ 10 h 247"/>
                      <a:gd name="T8" fmla="*/ 98 w 235"/>
                      <a:gd name="T9" fmla="*/ 10 h 247"/>
                      <a:gd name="T10" fmla="*/ 113 w 235"/>
                      <a:gd name="T11" fmla="*/ 10 h 247"/>
                      <a:gd name="T12" fmla="*/ 122 w 235"/>
                      <a:gd name="T13" fmla="*/ 17 h 247"/>
                      <a:gd name="T14" fmla="*/ 138 w 235"/>
                      <a:gd name="T15" fmla="*/ 19 h 247"/>
                      <a:gd name="T16" fmla="*/ 149 w 235"/>
                      <a:gd name="T17" fmla="*/ 19 h 247"/>
                      <a:gd name="T18" fmla="*/ 159 w 235"/>
                      <a:gd name="T19" fmla="*/ 21 h 247"/>
                      <a:gd name="T20" fmla="*/ 170 w 235"/>
                      <a:gd name="T21" fmla="*/ 21 h 247"/>
                      <a:gd name="T22" fmla="*/ 184 w 235"/>
                      <a:gd name="T23" fmla="*/ 19 h 247"/>
                      <a:gd name="T24" fmla="*/ 197 w 235"/>
                      <a:gd name="T25" fmla="*/ 15 h 247"/>
                      <a:gd name="T26" fmla="*/ 211 w 235"/>
                      <a:gd name="T27" fmla="*/ 12 h 247"/>
                      <a:gd name="T28" fmla="*/ 224 w 235"/>
                      <a:gd name="T29" fmla="*/ 12 h 247"/>
                      <a:gd name="T30" fmla="*/ 235 w 235"/>
                      <a:gd name="T31" fmla="*/ 17 h 247"/>
                      <a:gd name="T32" fmla="*/ 224 w 235"/>
                      <a:gd name="T33" fmla="*/ 21 h 247"/>
                      <a:gd name="T34" fmla="*/ 214 w 235"/>
                      <a:gd name="T35" fmla="*/ 25 h 247"/>
                      <a:gd name="T36" fmla="*/ 207 w 235"/>
                      <a:gd name="T37" fmla="*/ 31 h 247"/>
                      <a:gd name="T38" fmla="*/ 199 w 235"/>
                      <a:gd name="T39" fmla="*/ 21 h 247"/>
                      <a:gd name="T40" fmla="*/ 184 w 235"/>
                      <a:gd name="T41" fmla="*/ 25 h 247"/>
                      <a:gd name="T42" fmla="*/ 172 w 235"/>
                      <a:gd name="T43" fmla="*/ 27 h 247"/>
                      <a:gd name="T44" fmla="*/ 161 w 235"/>
                      <a:gd name="T45" fmla="*/ 35 h 247"/>
                      <a:gd name="T46" fmla="*/ 161 w 235"/>
                      <a:gd name="T47" fmla="*/ 54 h 247"/>
                      <a:gd name="T48" fmla="*/ 161 w 235"/>
                      <a:gd name="T49" fmla="*/ 73 h 247"/>
                      <a:gd name="T50" fmla="*/ 161 w 235"/>
                      <a:gd name="T51" fmla="*/ 90 h 247"/>
                      <a:gd name="T52" fmla="*/ 157 w 235"/>
                      <a:gd name="T53" fmla="*/ 104 h 247"/>
                      <a:gd name="T54" fmla="*/ 144 w 235"/>
                      <a:gd name="T55" fmla="*/ 107 h 247"/>
                      <a:gd name="T56" fmla="*/ 144 w 235"/>
                      <a:gd name="T57" fmla="*/ 127 h 247"/>
                      <a:gd name="T58" fmla="*/ 144 w 235"/>
                      <a:gd name="T59" fmla="*/ 146 h 247"/>
                      <a:gd name="T60" fmla="*/ 144 w 235"/>
                      <a:gd name="T61" fmla="*/ 165 h 247"/>
                      <a:gd name="T62" fmla="*/ 144 w 235"/>
                      <a:gd name="T63" fmla="*/ 184 h 247"/>
                      <a:gd name="T64" fmla="*/ 144 w 235"/>
                      <a:gd name="T65" fmla="*/ 201 h 247"/>
                      <a:gd name="T66" fmla="*/ 144 w 235"/>
                      <a:gd name="T67" fmla="*/ 220 h 247"/>
                      <a:gd name="T68" fmla="*/ 142 w 235"/>
                      <a:gd name="T69" fmla="*/ 236 h 247"/>
                      <a:gd name="T70" fmla="*/ 130 w 235"/>
                      <a:gd name="T71" fmla="*/ 243 h 247"/>
                      <a:gd name="T72" fmla="*/ 122 w 235"/>
                      <a:gd name="T73" fmla="*/ 243 h 247"/>
                      <a:gd name="T74" fmla="*/ 111 w 235"/>
                      <a:gd name="T75" fmla="*/ 243 h 247"/>
                      <a:gd name="T76" fmla="*/ 100 w 235"/>
                      <a:gd name="T77" fmla="*/ 240 h 247"/>
                      <a:gd name="T78" fmla="*/ 96 w 235"/>
                      <a:gd name="T79" fmla="*/ 232 h 247"/>
                      <a:gd name="T80" fmla="*/ 88 w 235"/>
                      <a:gd name="T81" fmla="*/ 232 h 247"/>
                      <a:gd name="T82" fmla="*/ 82 w 235"/>
                      <a:gd name="T83" fmla="*/ 240 h 247"/>
                      <a:gd name="T84" fmla="*/ 73 w 235"/>
                      <a:gd name="T85" fmla="*/ 232 h 247"/>
                      <a:gd name="T86" fmla="*/ 65 w 235"/>
                      <a:gd name="T87" fmla="*/ 220 h 247"/>
                      <a:gd name="T88" fmla="*/ 61 w 235"/>
                      <a:gd name="T89" fmla="*/ 209 h 247"/>
                      <a:gd name="T90" fmla="*/ 59 w 235"/>
                      <a:gd name="T91" fmla="*/ 195 h 247"/>
                      <a:gd name="T92" fmla="*/ 56 w 235"/>
                      <a:gd name="T93" fmla="*/ 182 h 247"/>
                      <a:gd name="T94" fmla="*/ 54 w 235"/>
                      <a:gd name="T95" fmla="*/ 169 h 247"/>
                      <a:gd name="T96" fmla="*/ 50 w 235"/>
                      <a:gd name="T97" fmla="*/ 153 h 247"/>
                      <a:gd name="T98" fmla="*/ 48 w 235"/>
                      <a:gd name="T99" fmla="*/ 140 h 247"/>
                      <a:gd name="T100" fmla="*/ 46 w 235"/>
                      <a:gd name="T101" fmla="*/ 127 h 247"/>
                      <a:gd name="T102" fmla="*/ 48 w 235"/>
                      <a:gd name="T103" fmla="*/ 113 h 247"/>
                      <a:gd name="T104" fmla="*/ 40 w 235"/>
                      <a:gd name="T105" fmla="*/ 102 h 247"/>
                      <a:gd name="T106" fmla="*/ 36 w 235"/>
                      <a:gd name="T107" fmla="*/ 90 h 247"/>
                      <a:gd name="T108" fmla="*/ 29 w 235"/>
                      <a:gd name="T109" fmla="*/ 81 h 247"/>
                      <a:gd name="T110" fmla="*/ 25 w 235"/>
                      <a:gd name="T111" fmla="*/ 65 h 247"/>
                      <a:gd name="T112" fmla="*/ 19 w 235"/>
                      <a:gd name="T113" fmla="*/ 54 h 247"/>
                      <a:gd name="T114" fmla="*/ 13 w 235"/>
                      <a:gd name="T115" fmla="*/ 42 h 247"/>
                      <a:gd name="T116" fmla="*/ 6 w 235"/>
                      <a:gd name="T117" fmla="*/ 33 h 247"/>
                      <a:gd name="T118" fmla="*/ 0 w 235"/>
                      <a:gd name="T119" fmla="*/ 19 h 247"/>
                      <a:gd name="T120" fmla="*/ 4 w 235"/>
                      <a:gd name="T121" fmla="*/ 6 h 247"/>
                      <a:gd name="T122" fmla="*/ 15 w 235"/>
                      <a:gd name="T123" fmla="*/ 6 h 247"/>
                      <a:gd name="T124" fmla="*/ 27 w 235"/>
                      <a:gd name="T125"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247">
                        <a:moveTo>
                          <a:pt x="29" y="0"/>
                        </a:moveTo>
                        <a:lnTo>
                          <a:pt x="29" y="0"/>
                        </a:lnTo>
                        <a:lnTo>
                          <a:pt x="31" y="0"/>
                        </a:lnTo>
                        <a:lnTo>
                          <a:pt x="31" y="0"/>
                        </a:lnTo>
                        <a:lnTo>
                          <a:pt x="31" y="2"/>
                        </a:lnTo>
                        <a:lnTo>
                          <a:pt x="31" y="2"/>
                        </a:lnTo>
                        <a:lnTo>
                          <a:pt x="31" y="2"/>
                        </a:lnTo>
                        <a:lnTo>
                          <a:pt x="31" y="4"/>
                        </a:lnTo>
                        <a:lnTo>
                          <a:pt x="33" y="4"/>
                        </a:lnTo>
                        <a:lnTo>
                          <a:pt x="33" y="4"/>
                        </a:lnTo>
                        <a:lnTo>
                          <a:pt x="33" y="4"/>
                        </a:lnTo>
                        <a:lnTo>
                          <a:pt x="33" y="4"/>
                        </a:lnTo>
                        <a:lnTo>
                          <a:pt x="33" y="6"/>
                        </a:lnTo>
                        <a:lnTo>
                          <a:pt x="34" y="6"/>
                        </a:lnTo>
                        <a:lnTo>
                          <a:pt x="34" y="6"/>
                        </a:lnTo>
                        <a:lnTo>
                          <a:pt x="34" y="6"/>
                        </a:lnTo>
                        <a:lnTo>
                          <a:pt x="34" y="8"/>
                        </a:lnTo>
                        <a:lnTo>
                          <a:pt x="36" y="8"/>
                        </a:lnTo>
                        <a:lnTo>
                          <a:pt x="36" y="8"/>
                        </a:lnTo>
                        <a:lnTo>
                          <a:pt x="36" y="8"/>
                        </a:lnTo>
                        <a:lnTo>
                          <a:pt x="36" y="8"/>
                        </a:lnTo>
                        <a:lnTo>
                          <a:pt x="38" y="8"/>
                        </a:lnTo>
                        <a:lnTo>
                          <a:pt x="38" y="10"/>
                        </a:lnTo>
                        <a:lnTo>
                          <a:pt x="38" y="10"/>
                        </a:lnTo>
                        <a:lnTo>
                          <a:pt x="38" y="10"/>
                        </a:lnTo>
                        <a:lnTo>
                          <a:pt x="38" y="10"/>
                        </a:lnTo>
                        <a:lnTo>
                          <a:pt x="40" y="10"/>
                        </a:lnTo>
                        <a:lnTo>
                          <a:pt x="40" y="10"/>
                        </a:lnTo>
                        <a:lnTo>
                          <a:pt x="42" y="10"/>
                        </a:lnTo>
                        <a:lnTo>
                          <a:pt x="42" y="10"/>
                        </a:lnTo>
                        <a:lnTo>
                          <a:pt x="42" y="10"/>
                        </a:lnTo>
                        <a:lnTo>
                          <a:pt x="44" y="10"/>
                        </a:lnTo>
                        <a:lnTo>
                          <a:pt x="44" y="10"/>
                        </a:lnTo>
                        <a:lnTo>
                          <a:pt x="44" y="10"/>
                        </a:lnTo>
                        <a:lnTo>
                          <a:pt x="44" y="10"/>
                        </a:lnTo>
                        <a:lnTo>
                          <a:pt x="46" y="10"/>
                        </a:lnTo>
                        <a:lnTo>
                          <a:pt x="46" y="10"/>
                        </a:lnTo>
                        <a:lnTo>
                          <a:pt x="48" y="10"/>
                        </a:lnTo>
                        <a:lnTo>
                          <a:pt x="48" y="10"/>
                        </a:lnTo>
                        <a:lnTo>
                          <a:pt x="48" y="10"/>
                        </a:lnTo>
                        <a:lnTo>
                          <a:pt x="50" y="10"/>
                        </a:lnTo>
                        <a:lnTo>
                          <a:pt x="50" y="10"/>
                        </a:lnTo>
                        <a:lnTo>
                          <a:pt x="52" y="10"/>
                        </a:lnTo>
                        <a:lnTo>
                          <a:pt x="52" y="10"/>
                        </a:lnTo>
                        <a:lnTo>
                          <a:pt x="52" y="10"/>
                        </a:lnTo>
                        <a:lnTo>
                          <a:pt x="54" y="10"/>
                        </a:lnTo>
                        <a:lnTo>
                          <a:pt x="54" y="10"/>
                        </a:lnTo>
                        <a:lnTo>
                          <a:pt x="54" y="10"/>
                        </a:lnTo>
                        <a:lnTo>
                          <a:pt x="56" y="10"/>
                        </a:lnTo>
                        <a:lnTo>
                          <a:pt x="56" y="10"/>
                        </a:lnTo>
                        <a:lnTo>
                          <a:pt x="57" y="10"/>
                        </a:lnTo>
                        <a:lnTo>
                          <a:pt x="57" y="10"/>
                        </a:lnTo>
                        <a:lnTo>
                          <a:pt x="57" y="10"/>
                        </a:lnTo>
                        <a:lnTo>
                          <a:pt x="59" y="10"/>
                        </a:lnTo>
                        <a:lnTo>
                          <a:pt x="59" y="10"/>
                        </a:lnTo>
                        <a:lnTo>
                          <a:pt x="59" y="10"/>
                        </a:lnTo>
                        <a:lnTo>
                          <a:pt x="61" y="10"/>
                        </a:lnTo>
                        <a:lnTo>
                          <a:pt x="61" y="10"/>
                        </a:lnTo>
                        <a:lnTo>
                          <a:pt x="63" y="10"/>
                        </a:lnTo>
                        <a:lnTo>
                          <a:pt x="63" y="10"/>
                        </a:lnTo>
                        <a:lnTo>
                          <a:pt x="63" y="10"/>
                        </a:lnTo>
                        <a:lnTo>
                          <a:pt x="65" y="10"/>
                        </a:lnTo>
                        <a:lnTo>
                          <a:pt x="65" y="10"/>
                        </a:lnTo>
                        <a:lnTo>
                          <a:pt x="65" y="10"/>
                        </a:lnTo>
                        <a:lnTo>
                          <a:pt x="67" y="10"/>
                        </a:lnTo>
                        <a:lnTo>
                          <a:pt x="67" y="10"/>
                        </a:lnTo>
                        <a:lnTo>
                          <a:pt x="69" y="10"/>
                        </a:lnTo>
                        <a:lnTo>
                          <a:pt x="69" y="10"/>
                        </a:lnTo>
                        <a:lnTo>
                          <a:pt x="69" y="10"/>
                        </a:lnTo>
                        <a:lnTo>
                          <a:pt x="71" y="10"/>
                        </a:lnTo>
                        <a:lnTo>
                          <a:pt x="71" y="10"/>
                        </a:lnTo>
                        <a:lnTo>
                          <a:pt x="71" y="10"/>
                        </a:lnTo>
                        <a:lnTo>
                          <a:pt x="73" y="10"/>
                        </a:lnTo>
                        <a:lnTo>
                          <a:pt x="73" y="10"/>
                        </a:lnTo>
                        <a:lnTo>
                          <a:pt x="75" y="10"/>
                        </a:lnTo>
                        <a:lnTo>
                          <a:pt x="75" y="10"/>
                        </a:lnTo>
                        <a:lnTo>
                          <a:pt x="75" y="10"/>
                        </a:lnTo>
                        <a:lnTo>
                          <a:pt x="77" y="10"/>
                        </a:lnTo>
                        <a:lnTo>
                          <a:pt x="77" y="10"/>
                        </a:lnTo>
                        <a:lnTo>
                          <a:pt x="78" y="10"/>
                        </a:lnTo>
                        <a:lnTo>
                          <a:pt x="78" y="10"/>
                        </a:lnTo>
                        <a:lnTo>
                          <a:pt x="78" y="10"/>
                        </a:lnTo>
                        <a:lnTo>
                          <a:pt x="80" y="10"/>
                        </a:lnTo>
                        <a:lnTo>
                          <a:pt x="80" y="10"/>
                        </a:lnTo>
                        <a:lnTo>
                          <a:pt x="80" y="10"/>
                        </a:lnTo>
                        <a:lnTo>
                          <a:pt x="82" y="10"/>
                        </a:lnTo>
                        <a:lnTo>
                          <a:pt x="82" y="10"/>
                        </a:lnTo>
                        <a:lnTo>
                          <a:pt x="84" y="10"/>
                        </a:lnTo>
                        <a:lnTo>
                          <a:pt x="84" y="10"/>
                        </a:lnTo>
                        <a:lnTo>
                          <a:pt x="84" y="10"/>
                        </a:lnTo>
                        <a:lnTo>
                          <a:pt x="86" y="10"/>
                        </a:lnTo>
                        <a:lnTo>
                          <a:pt x="86" y="10"/>
                        </a:lnTo>
                        <a:lnTo>
                          <a:pt x="86" y="10"/>
                        </a:lnTo>
                        <a:lnTo>
                          <a:pt x="88" y="10"/>
                        </a:lnTo>
                        <a:lnTo>
                          <a:pt x="88" y="10"/>
                        </a:lnTo>
                        <a:lnTo>
                          <a:pt x="90" y="10"/>
                        </a:lnTo>
                        <a:lnTo>
                          <a:pt x="90" y="10"/>
                        </a:lnTo>
                        <a:lnTo>
                          <a:pt x="90" y="10"/>
                        </a:lnTo>
                        <a:lnTo>
                          <a:pt x="92" y="10"/>
                        </a:lnTo>
                        <a:lnTo>
                          <a:pt x="92" y="10"/>
                        </a:lnTo>
                        <a:lnTo>
                          <a:pt x="92" y="10"/>
                        </a:lnTo>
                        <a:lnTo>
                          <a:pt x="92" y="10"/>
                        </a:lnTo>
                        <a:lnTo>
                          <a:pt x="94" y="10"/>
                        </a:lnTo>
                        <a:lnTo>
                          <a:pt x="94" y="10"/>
                        </a:lnTo>
                        <a:lnTo>
                          <a:pt x="96" y="10"/>
                        </a:lnTo>
                        <a:lnTo>
                          <a:pt x="96" y="10"/>
                        </a:lnTo>
                        <a:lnTo>
                          <a:pt x="96" y="10"/>
                        </a:lnTo>
                        <a:lnTo>
                          <a:pt x="98" y="10"/>
                        </a:lnTo>
                        <a:lnTo>
                          <a:pt x="98" y="10"/>
                        </a:lnTo>
                        <a:lnTo>
                          <a:pt x="98" y="10"/>
                        </a:lnTo>
                        <a:lnTo>
                          <a:pt x="100" y="10"/>
                        </a:lnTo>
                        <a:lnTo>
                          <a:pt x="100" y="10"/>
                        </a:lnTo>
                        <a:lnTo>
                          <a:pt x="101" y="10"/>
                        </a:lnTo>
                        <a:lnTo>
                          <a:pt x="101" y="10"/>
                        </a:lnTo>
                        <a:lnTo>
                          <a:pt x="101" y="10"/>
                        </a:lnTo>
                        <a:lnTo>
                          <a:pt x="101" y="10"/>
                        </a:lnTo>
                        <a:lnTo>
                          <a:pt x="103" y="10"/>
                        </a:lnTo>
                        <a:lnTo>
                          <a:pt x="103" y="10"/>
                        </a:lnTo>
                        <a:lnTo>
                          <a:pt x="105" y="10"/>
                        </a:lnTo>
                        <a:lnTo>
                          <a:pt x="105" y="10"/>
                        </a:lnTo>
                        <a:lnTo>
                          <a:pt x="105" y="10"/>
                        </a:lnTo>
                        <a:lnTo>
                          <a:pt x="107" y="10"/>
                        </a:lnTo>
                        <a:lnTo>
                          <a:pt x="107" y="10"/>
                        </a:lnTo>
                        <a:lnTo>
                          <a:pt x="107" y="10"/>
                        </a:lnTo>
                        <a:lnTo>
                          <a:pt x="109" y="10"/>
                        </a:lnTo>
                        <a:lnTo>
                          <a:pt x="109" y="10"/>
                        </a:lnTo>
                        <a:lnTo>
                          <a:pt x="111" y="10"/>
                        </a:lnTo>
                        <a:lnTo>
                          <a:pt x="111" y="10"/>
                        </a:lnTo>
                        <a:lnTo>
                          <a:pt x="111" y="10"/>
                        </a:lnTo>
                        <a:lnTo>
                          <a:pt x="113" y="10"/>
                        </a:lnTo>
                        <a:lnTo>
                          <a:pt x="113" y="10"/>
                        </a:lnTo>
                        <a:lnTo>
                          <a:pt x="113" y="10"/>
                        </a:lnTo>
                        <a:lnTo>
                          <a:pt x="115" y="10"/>
                        </a:lnTo>
                        <a:lnTo>
                          <a:pt x="115" y="10"/>
                        </a:lnTo>
                        <a:lnTo>
                          <a:pt x="117" y="10"/>
                        </a:lnTo>
                        <a:lnTo>
                          <a:pt x="117" y="10"/>
                        </a:lnTo>
                        <a:lnTo>
                          <a:pt x="117" y="10"/>
                        </a:lnTo>
                        <a:lnTo>
                          <a:pt x="117" y="10"/>
                        </a:lnTo>
                        <a:lnTo>
                          <a:pt x="117" y="10"/>
                        </a:lnTo>
                        <a:lnTo>
                          <a:pt x="119" y="10"/>
                        </a:lnTo>
                        <a:lnTo>
                          <a:pt x="119" y="12"/>
                        </a:lnTo>
                        <a:lnTo>
                          <a:pt x="119" y="12"/>
                        </a:lnTo>
                        <a:lnTo>
                          <a:pt x="119" y="12"/>
                        </a:lnTo>
                        <a:lnTo>
                          <a:pt x="119" y="13"/>
                        </a:lnTo>
                        <a:lnTo>
                          <a:pt x="119" y="13"/>
                        </a:lnTo>
                        <a:lnTo>
                          <a:pt x="121" y="13"/>
                        </a:lnTo>
                        <a:lnTo>
                          <a:pt x="121" y="13"/>
                        </a:lnTo>
                        <a:lnTo>
                          <a:pt x="121" y="15"/>
                        </a:lnTo>
                        <a:lnTo>
                          <a:pt x="121" y="15"/>
                        </a:lnTo>
                        <a:lnTo>
                          <a:pt x="121" y="15"/>
                        </a:lnTo>
                        <a:lnTo>
                          <a:pt x="122" y="15"/>
                        </a:lnTo>
                        <a:lnTo>
                          <a:pt x="122" y="15"/>
                        </a:lnTo>
                        <a:lnTo>
                          <a:pt x="122" y="17"/>
                        </a:lnTo>
                        <a:lnTo>
                          <a:pt x="122" y="17"/>
                        </a:lnTo>
                        <a:lnTo>
                          <a:pt x="122" y="17"/>
                        </a:lnTo>
                        <a:lnTo>
                          <a:pt x="124" y="17"/>
                        </a:lnTo>
                        <a:lnTo>
                          <a:pt x="124" y="17"/>
                        </a:lnTo>
                        <a:lnTo>
                          <a:pt x="124" y="17"/>
                        </a:lnTo>
                        <a:lnTo>
                          <a:pt x="124" y="17"/>
                        </a:lnTo>
                        <a:lnTo>
                          <a:pt x="126" y="17"/>
                        </a:lnTo>
                        <a:lnTo>
                          <a:pt x="126" y="17"/>
                        </a:lnTo>
                        <a:lnTo>
                          <a:pt x="128" y="17"/>
                        </a:lnTo>
                        <a:lnTo>
                          <a:pt x="128" y="17"/>
                        </a:lnTo>
                        <a:lnTo>
                          <a:pt x="128" y="17"/>
                        </a:lnTo>
                        <a:lnTo>
                          <a:pt x="130" y="17"/>
                        </a:lnTo>
                        <a:lnTo>
                          <a:pt x="130" y="17"/>
                        </a:lnTo>
                        <a:lnTo>
                          <a:pt x="130" y="17"/>
                        </a:lnTo>
                        <a:lnTo>
                          <a:pt x="132" y="17"/>
                        </a:lnTo>
                        <a:lnTo>
                          <a:pt x="132" y="17"/>
                        </a:lnTo>
                        <a:lnTo>
                          <a:pt x="132" y="19"/>
                        </a:lnTo>
                        <a:lnTo>
                          <a:pt x="134" y="19"/>
                        </a:lnTo>
                        <a:lnTo>
                          <a:pt x="134" y="19"/>
                        </a:lnTo>
                        <a:lnTo>
                          <a:pt x="134" y="19"/>
                        </a:lnTo>
                        <a:lnTo>
                          <a:pt x="136" y="19"/>
                        </a:lnTo>
                        <a:lnTo>
                          <a:pt x="136" y="19"/>
                        </a:lnTo>
                        <a:lnTo>
                          <a:pt x="138" y="19"/>
                        </a:lnTo>
                        <a:lnTo>
                          <a:pt x="138" y="19"/>
                        </a:lnTo>
                        <a:lnTo>
                          <a:pt x="138" y="19"/>
                        </a:lnTo>
                        <a:lnTo>
                          <a:pt x="140" y="19"/>
                        </a:lnTo>
                        <a:lnTo>
                          <a:pt x="140" y="19"/>
                        </a:lnTo>
                        <a:lnTo>
                          <a:pt x="140" y="19"/>
                        </a:lnTo>
                        <a:lnTo>
                          <a:pt x="140" y="19"/>
                        </a:lnTo>
                        <a:lnTo>
                          <a:pt x="140" y="19"/>
                        </a:lnTo>
                        <a:lnTo>
                          <a:pt x="142" y="19"/>
                        </a:lnTo>
                        <a:lnTo>
                          <a:pt x="142" y="19"/>
                        </a:lnTo>
                        <a:lnTo>
                          <a:pt x="144" y="19"/>
                        </a:lnTo>
                        <a:lnTo>
                          <a:pt x="144" y="19"/>
                        </a:lnTo>
                        <a:lnTo>
                          <a:pt x="144" y="19"/>
                        </a:lnTo>
                        <a:lnTo>
                          <a:pt x="144" y="19"/>
                        </a:lnTo>
                        <a:lnTo>
                          <a:pt x="145" y="19"/>
                        </a:lnTo>
                        <a:lnTo>
                          <a:pt x="145" y="19"/>
                        </a:lnTo>
                        <a:lnTo>
                          <a:pt x="145" y="19"/>
                        </a:lnTo>
                        <a:lnTo>
                          <a:pt x="145" y="19"/>
                        </a:lnTo>
                        <a:lnTo>
                          <a:pt x="145" y="19"/>
                        </a:lnTo>
                        <a:lnTo>
                          <a:pt x="147" y="19"/>
                        </a:lnTo>
                        <a:lnTo>
                          <a:pt x="147" y="19"/>
                        </a:lnTo>
                        <a:lnTo>
                          <a:pt x="147" y="19"/>
                        </a:lnTo>
                        <a:lnTo>
                          <a:pt x="149" y="19"/>
                        </a:lnTo>
                        <a:lnTo>
                          <a:pt x="149" y="19"/>
                        </a:lnTo>
                        <a:lnTo>
                          <a:pt x="149" y="19"/>
                        </a:lnTo>
                        <a:lnTo>
                          <a:pt x="151" y="19"/>
                        </a:lnTo>
                        <a:lnTo>
                          <a:pt x="151" y="19"/>
                        </a:lnTo>
                        <a:lnTo>
                          <a:pt x="151" y="19"/>
                        </a:lnTo>
                        <a:lnTo>
                          <a:pt x="151" y="19"/>
                        </a:lnTo>
                        <a:lnTo>
                          <a:pt x="151" y="21"/>
                        </a:lnTo>
                        <a:lnTo>
                          <a:pt x="153" y="21"/>
                        </a:lnTo>
                        <a:lnTo>
                          <a:pt x="153" y="21"/>
                        </a:lnTo>
                        <a:lnTo>
                          <a:pt x="153" y="21"/>
                        </a:lnTo>
                        <a:lnTo>
                          <a:pt x="155" y="21"/>
                        </a:lnTo>
                        <a:lnTo>
                          <a:pt x="155" y="21"/>
                        </a:lnTo>
                        <a:lnTo>
                          <a:pt x="155" y="21"/>
                        </a:lnTo>
                        <a:lnTo>
                          <a:pt x="155" y="21"/>
                        </a:lnTo>
                        <a:lnTo>
                          <a:pt x="155" y="21"/>
                        </a:lnTo>
                        <a:lnTo>
                          <a:pt x="157" y="21"/>
                        </a:lnTo>
                        <a:lnTo>
                          <a:pt x="157" y="21"/>
                        </a:lnTo>
                        <a:lnTo>
                          <a:pt x="157" y="23"/>
                        </a:lnTo>
                        <a:lnTo>
                          <a:pt x="157" y="23"/>
                        </a:lnTo>
                        <a:lnTo>
                          <a:pt x="159" y="23"/>
                        </a:lnTo>
                        <a:lnTo>
                          <a:pt x="159" y="23"/>
                        </a:lnTo>
                        <a:lnTo>
                          <a:pt x="159" y="21"/>
                        </a:lnTo>
                        <a:lnTo>
                          <a:pt x="161" y="21"/>
                        </a:lnTo>
                        <a:lnTo>
                          <a:pt x="161" y="21"/>
                        </a:lnTo>
                        <a:lnTo>
                          <a:pt x="161" y="21"/>
                        </a:lnTo>
                        <a:lnTo>
                          <a:pt x="161" y="21"/>
                        </a:lnTo>
                        <a:lnTo>
                          <a:pt x="163" y="21"/>
                        </a:lnTo>
                        <a:lnTo>
                          <a:pt x="163" y="21"/>
                        </a:lnTo>
                        <a:lnTo>
                          <a:pt x="165" y="21"/>
                        </a:lnTo>
                        <a:lnTo>
                          <a:pt x="165" y="21"/>
                        </a:lnTo>
                        <a:lnTo>
                          <a:pt x="165" y="19"/>
                        </a:lnTo>
                        <a:lnTo>
                          <a:pt x="165" y="19"/>
                        </a:lnTo>
                        <a:lnTo>
                          <a:pt x="165" y="21"/>
                        </a:lnTo>
                        <a:lnTo>
                          <a:pt x="166" y="21"/>
                        </a:lnTo>
                        <a:lnTo>
                          <a:pt x="166" y="21"/>
                        </a:lnTo>
                        <a:lnTo>
                          <a:pt x="166" y="21"/>
                        </a:lnTo>
                        <a:lnTo>
                          <a:pt x="166" y="21"/>
                        </a:lnTo>
                        <a:lnTo>
                          <a:pt x="168" y="21"/>
                        </a:lnTo>
                        <a:lnTo>
                          <a:pt x="168" y="21"/>
                        </a:lnTo>
                        <a:lnTo>
                          <a:pt x="168" y="23"/>
                        </a:lnTo>
                        <a:lnTo>
                          <a:pt x="170" y="23"/>
                        </a:lnTo>
                        <a:lnTo>
                          <a:pt x="170" y="21"/>
                        </a:lnTo>
                        <a:lnTo>
                          <a:pt x="170" y="21"/>
                        </a:lnTo>
                        <a:lnTo>
                          <a:pt x="170" y="21"/>
                        </a:lnTo>
                        <a:lnTo>
                          <a:pt x="172" y="21"/>
                        </a:lnTo>
                        <a:lnTo>
                          <a:pt x="172" y="21"/>
                        </a:lnTo>
                        <a:lnTo>
                          <a:pt x="172" y="21"/>
                        </a:lnTo>
                        <a:lnTo>
                          <a:pt x="172" y="21"/>
                        </a:lnTo>
                        <a:lnTo>
                          <a:pt x="174" y="21"/>
                        </a:lnTo>
                        <a:lnTo>
                          <a:pt x="174" y="21"/>
                        </a:lnTo>
                        <a:lnTo>
                          <a:pt x="176" y="21"/>
                        </a:lnTo>
                        <a:lnTo>
                          <a:pt x="176" y="21"/>
                        </a:lnTo>
                        <a:lnTo>
                          <a:pt x="176" y="21"/>
                        </a:lnTo>
                        <a:lnTo>
                          <a:pt x="176" y="19"/>
                        </a:lnTo>
                        <a:lnTo>
                          <a:pt x="178" y="19"/>
                        </a:lnTo>
                        <a:lnTo>
                          <a:pt x="178" y="19"/>
                        </a:lnTo>
                        <a:lnTo>
                          <a:pt x="178" y="19"/>
                        </a:lnTo>
                        <a:lnTo>
                          <a:pt x="180" y="19"/>
                        </a:lnTo>
                        <a:lnTo>
                          <a:pt x="180" y="19"/>
                        </a:lnTo>
                        <a:lnTo>
                          <a:pt x="182" y="19"/>
                        </a:lnTo>
                        <a:lnTo>
                          <a:pt x="182" y="19"/>
                        </a:lnTo>
                        <a:lnTo>
                          <a:pt x="182" y="19"/>
                        </a:lnTo>
                        <a:lnTo>
                          <a:pt x="182" y="19"/>
                        </a:lnTo>
                        <a:lnTo>
                          <a:pt x="184" y="19"/>
                        </a:lnTo>
                        <a:lnTo>
                          <a:pt x="184" y="19"/>
                        </a:lnTo>
                        <a:lnTo>
                          <a:pt x="184" y="19"/>
                        </a:lnTo>
                        <a:lnTo>
                          <a:pt x="184" y="17"/>
                        </a:lnTo>
                        <a:lnTo>
                          <a:pt x="186" y="17"/>
                        </a:lnTo>
                        <a:lnTo>
                          <a:pt x="186" y="17"/>
                        </a:lnTo>
                        <a:lnTo>
                          <a:pt x="188" y="17"/>
                        </a:lnTo>
                        <a:lnTo>
                          <a:pt x="188" y="17"/>
                        </a:lnTo>
                        <a:lnTo>
                          <a:pt x="188" y="17"/>
                        </a:lnTo>
                        <a:lnTo>
                          <a:pt x="188" y="17"/>
                        </a:lnTo>
                        <a:lnTo>
                          <a:pt x="189" y="17"/>
                        </a:lnTo>
                        <a:lnTo>
                          <a:pt x="189" y="17"/>
                        </a:lnTo>
                        <a:lnTo>
                          <a:pt x="191" y="17"/>
                        </a:lnTo>
                        <a:lnTo>
                          <a:pt x="191" y="17"/>
                        </a:lnTo>
                        <a:lnTo>
                          <a:pt x="191" y="17"/>
                        </a:lnTo>
                        <a:lnTo>
                          <a:pt x="191" y="17"/>
                        </a:lnTo>
                        <a:lnTo>
                          <a:pt x="193" y="17"/>
                        </a:lnTo>
                        <a:lnTo>
                          <a:pt x="193" y="17"/>
                        </a:lnTo>
                        <a:lnTo>
                          <a:pt x="193" y="17"/>
                        </a:lnTo>
                        <a:lnTo>
                          <a:pt x="195" y="17"/>
                        </a:lnTo>
                        <a:lnTo>
                          <a:pt x="195" y="17"/>
                        </a:lnTo>
                        <a:lnTo>
                          <a:pt x="195" y="15"/>
                        </a:lnTo>
                        <a:lnTo>
                          <a:pt x="197" y="15"/>
                        </a:lnTo>
                        <a:lnTo>
                          <a:pt x="197" y="15"/>
                        </a:lnTo>
                        <a:lnTo>
                          <a:pt x="197" y="15"/>
                        </a:lnTo>
                        <a:lnTo>
                          <a:pt x="199" y="15"/>
                        </a:lnTo>
                        <a:lnTo>
                          <a:pt x="199" y="15"/>
                        </a:lnTo>
                        <a:lnTo>
                          <a:pt x="199" y="15"/>
                        </a:lnTo>
                        <a:lnTo>
                          <a:pt x="199" y="15"/>
                        </a:lnTo>
                        <a:lnTo>
                          <a:pt x="201" y="15"/>
                        </a:lnTo>
                        <a:lnTo>
                          <a:pt x="201" y="15"/>
                        </a:lnTo>
                        <a:lnTo>
                          <a:pt x="203" y="15"/>
                        </a:lnTo>
                        <a:lnTo>
                          <a:pt x="203" y="15"/>
                        </a:lnTo>
                        <a:lnTo>
                          <a:pt x="203" y="13"/>
                        </a:lnTo>
                        <a:lnTo>
                          <a:pt x="203" y="13"/>
                        </a:lnTo>
                        <a:lnTo>
                          <a:pt x="205" y="13"/>
                        </a:lnTo>
                        <a:lnTo>
                          <a:pt x="205" y="13"/>
                        </a:lnTo>
                        <a:lnTo>
                          <a:pt x="205" y="13"/>
                        </a:lnTo>
                        <a:lnTo>
                          <a:pt x="207" y="13"/>
                        </a:lnTo>
                        <a:lnTo>
                          <a:pt x="207" y="13"/>
                        </a:lnTo>
                        <a:lnTo>
                          <a:pt x="207" y="13"/>
                        </a:lnTo>
                        <a:lnTo>
                          <a:pt x="209" y="13"/>
                        </a:lnTo>
                        <a:lnTo>
                          <a:pt x="209" y="13"/>
                        </a:lnTo>
                        <a:lnTo>
                          <a:pt x="209" y="13"/>
                        </a:lnTo>
                        <a:lnTo>
                          <a:pt x="211" y="13"/>
                        </a:lnTo>
                        <a:lnTo>
                          <a:pt x="211" y="12"/>
                        </a:lnTo>
                        <a:lnTo>
                          <a:pt x="211" y="12"/>
                        </a:lnTo>
                        <a:lnTo>
                          <a:pt x="211" y="12"/>
                        </a:lnTo>
                        <a:lnTo>
                          <a:pt x="212" y="12"/>
                        </a:lnTo>
                        <a:lnTo>
                          <a:pt x="212" y="12"/>
                        </a:lnTo>
                        <a:lnTo>
                          <a:pt x="214" y="12"/>
                        </a:lnTo>
                        <a:lnTo>
                          <a:pt x="214" y="12"/>
                        </a:lnTo>
                        <a:lnTo>
                          <a:pt x="214" y="12"/>
                        </a:lnTo>
                        <a:lnTo>
                          <a:pt x="214" y="12"/>
                        </a:lnTo>
                        <a:lnTo>
                          <a:pt x="216" y="12"/>
                        </a:lnTo>
                        <a:lnTo>
                          <a:pt x="216" y="12"/>
                        </a:lnTo>
                        <a:lnTo>
                          <a:pt x="216" y="12"/>
                        </a:lnTo>
                        <a:lnTo>
                          <a:pt x="218" y="12"/>
                        </a:lnTo>
                        <a:lnTo>
                          <a:pt x="218" y="12"/>
                        </a:lnTo>
                        <a:lnTo>
                          <a:pt x="220" y="12"/>
                        </a:lnTo>
                        <a:lnTo>
                          <a:pt x="220" y="12"/>
                        </a:lnTo>
                        <a:lnTo>
                          <a:pt x="220" y="10"/>
                        </a:lnTo>
                        <a:lnTo>
                          <a:pt x="220" y="10"/>
                        </a:lnTo>
                        <a:lnTo>
                          <a:pt x="220" y="12"/>
                        </a:lnTo>
                        <a:lnTo>
                          <a:pt x="222" y="12"/>
                        </a:lnTo>
                        <a:lnTo>
                          <a:pt x="222" y="12"/>
                        </a:lnTo>
                        <a:lnTo>
                          <a:pt x="222" y="12"/>
                        </a:lnTo>
                        <a:lnTo>
                          <a:pt x="224" y="12"/>
                        </a:lnTo>
                        <a:lnTo>
                          <a:pt x="224" y="12"/>
                        </a:lnTo>
                        <a:lnTo>
                          <a:pt x="224" y="12"/>
                        </a:lnTo>
                        <a:lnTo>
                          <a:pt x="224" y="12"/>
                        </a:lnTo>
                        <a:lnTo>
                          <a:pt x="226" y="12"/>
                        </a:lnTo>
                        <a:lnTo>
                          <a:pt x="226" y="12"/>
                        </a:lnTo>
                        <a:lnTo>
                          <a:pt x="226" y="12"/>
                        </a:lnTo>
                        <a:lnTo>
                          <a:pt x="226" y="12"/>
                        </a:lnTo>
                        <a:lnTo>
                          <a:pt x="228" y="12"/>
                        </a:lnTo>
                        <a:lnTo>
                          <a:pt x="228" y="12"/>
                        </a:lnTo>
                        <a:lnTo>
                          <a:pt x="230" y="12"/>
                        </a:lnTo>
                        <a:lnTo>
                          <a:pt x="230" y="12"/>
                        </a:lnTo>
                        <a:lnTo>
                          <a:pt x="230" y="12"/>
                        </a:lnTo>
                        <a:lnTo>
                          <a:pt x="230" y="13"/>
                        </a:lnTo>
                        <a:lnTo>
                          <a:pt x="232" y="13"/>
                        </a:lnTo>
                        <a:lnTo>
                          <a:pt x="232" y="13"/>
                        </a:lnTo>
                        <a:lnTo>
                          <a:pt x="232" y="13"/>
                        </a:lnTo>
                        <a:lnTo>
                          <a:pt x="232" y="13"/>
                        </a:lnTo>
                        <a:lnTo>
                          <a:pt x="232" y="15"/>
                        </a:lnTo>
                        <a:lnTo>
                          <a:pt x="233" y="15"/>
                        </a:lnTo>
                        <a:lnTo>
                          <a:pt x="233" y="15"/>
                        </a:lnTo>
                        <a:lnTo>
                          <a:pt x="233" y="15"/>
                        </a:lnTo>
                        <a:lnTo>
                          <a:pt x="233" y="17"/>
                        </a:lnTo>
                        <a:lnTo>
                          <a:pt x="235" y="17"/>
                        </a:lnTo>
                        <a:lnTo>
                          <a:pt x="235" y="17"/>
                        </a:lnTo>
                        <a:lnTo>
                          <a:pt x="233" y="17"/>
                        </a:lnTo>
                        <a:lnTo>
                          <a:pt x="233" y="17"/>
                        </a:lnTo>
                        <a:lnTo>
                          <a:pt x="233" y="17"/>
                        </a:lnTo>
                        <a:lnTo>
                          <a:pt x="232" y="17"/>
                        </a:lnTo>
                        <a:lnTo>
                          <a:pt x="232" y="17"/>
                        </a:lnTo>
                        <a:lnTo>
                          <a:pt x="232" y="17"/>
                        </a:lnTo>
                        <a:lnTo>
                          <a:pt x="232" y="17"/>
                        </a:lnTo>
                        <a:lnTo>
                          <a:pt x="230" y="17"/>
                        </a:lnTo>
                        <a:lnTo>
                          <a:pt x="230" y="17"/>
                        </a:lnTo>
                        <a:lnTo>
                          <a:pt x="230" y="17"/>
                        </a:lnTo>
                        <a:lnTo>
                          <a:pt x="230" y="17"/>
                        </a:lnTo>
                        <a:lnTo>
                          <a:pt x="228" y="17"/>
                        </a:lnTo>
                        <a:lnTo>
                          <a:pt x="228" y="19"/>
                        </a:lnTo>
                        <a:lnTo>
                          <a:pt x="228" y="19"/>
                        </a:lnTo>
                        <a:lnTo>
                          <a:pt x="226" y="19"/>
                        </a:lnTo>
                        <a:lnTo>
                          <a:pt x="226" y="19"/>
                        </a:lnTo>
                        <a:lnTo>
                          <a:pt x="226" y="19"/>
                        </a:lnTo>
                        <a:lnTo>
                          <a:pt x="226" y="21"/>
                        </a:lnTo>
                        <a:lnTo>
                          <a:pt x="226" y="21"/>
                        </a:lnTo>
                        <a:lnTo>
                          <a:pt x="224" y="21"/>
                        </a:lnTo>
                        <a:lnTo>
                          <a:pt x="224" y="21"/>
                        </a:lnTo>
                        <a:lnTo>
                          <a:pt x="224" y="23"/>
                        </a:lnTo>
                        <a:lnTo>
                          <a:pt x="224" y="23"/>
                        </a:lnTo>
                        <a:lnTo>
                          <a:pt x="224" y="23"/>
                        </a:lnTo>
                        <a:lnTo>
                          <a:pt x="224" y="23"/>
                        </a:lnTo>
                        <a:lnTo>
                          <a:pt x="224" y="23"/>
                        </a:lnTo>
                        <a:lnTo>
                          <a:pt x="222" y="23"/>
                        </a:lnTo>
                        <a:lnTo>
                          <a:pt x="222" y="21"/>
                        </a:lnTo>
                        <a:lnTo>
                          <a:pt x="222" y="21"/>
                        </a:lnTo>
                        <a:lnTo>
                          <a:pt x="222" y="21"/>
                        </a:lnTo>
                        <a:lnTo>
                          <a:pt x="220" y="21"/>
                        </a:lnTo>
                        <a:lnTo>
                          <a:pt x="220" y="21"/>
                        </a:lnTo>
                        <a:lnTo>
                          <a:pt x="220" y="21"/>
                        </a:lnTo>
                        <a:lnTo>
                          <a:pt x="220" y="21"/>
                        </a:lnTo>
                        <a:lnTo>
                          <a:pt x="218" y="21"/>
                        </a:lnTo>
                        <a:lnTo>
                          <a:pt x="218" y="21"/>
                        </a:lnTo>
                        <a:lnTo>
                          <a:pt x="216" y="21"/>
                        </a:lnTo>
                        <a:lnTo>
                          <a:pt x="216" y="23"/>
                        </a:lnTo>
                        <a:lnTo>
                          <a:pt x="216" y="23"/>
                        </a:lnTo>
                        <a:lnTo>
                          <a:pt x="216" y="23"/>
                        </a:lnTo>
                        <a:lnTo>
                          <a:pt x="216" y="23"/>
                        </a:lnTo>
                        <a:lnTo>
                          <a:pt x="216" y="25"/>
                        </a:lnTo>
                        <a:lnTo>
                          <a:pt x="214" y="25"/>
                        </a:lnTo>
                        <a:lnTo>
                          <a:pt x="214" y="25"/>
                        </a:lnTo>
                        <a:lnTo>
                          <a:pt x="214" y="25"/>
                        </a:lnTo>
                        <a:lnTo>
                          <a:pt x="214" y="25"/>
                        </a:lnTo>
                        <a:lnTo>
                          <a:pt x="212" y="25"/>
                        </a:lnTo>
                        <a:lnTo>
                          <a:pt x="212" y="25"/>
                        </a:lnTo>
                        <a:lnTo>
                          <a:pt x="212" y="25"/>
                        </a:lnTo>
                        <a:lnTo>
                          <a:pt x="212" y="27"/>
                        </a:lnTo>
                        <a:lnTo>
                          <a:pt x="211" y="27"/>
                        </a:lnTo>
                        <a:lnTo>
                          <a:pt x="211" y="27"/>
                        </a:lnTo>
                        <a:lnTo>
                          <a:pt x="211" y="27"/>
                        </a:lnTo>
                        <a:lnTo>
                          <a:pt x="211" y="29"/>
                        </a:lnTo>
                        <a:lnTo>
                          <a:pt x="211" y="29"/>
                        </a:lnTo>
                        <a:lnTo>
                          <a:pt x="211" y="29"/>
                        </a:lnTo>
                        <a:lnTo>
                          <a:pt x="211" y="31"/>
                        </a:lnTo>
                        <a:lnTo>
                          <a:pt x="209" y="31"/>
                        </a:lnTo>
                        <a:lnTo>
                          <a:pt x="209" y="31"/>
                        </a:lnTo>
                        <a:lnTo>
                          <a:pt x="209" y="31"/>
                        </a:lnTo>
                        <a:lnTo>
                          <a:pt x="209" y="31"/>
                        </a:lnTo>
                        <a:lnTo>
                          <a:pt x="209" y="33"/>
                        </a:lnTo>
                        <a:lnTo>
                          <a:pt x="207" y="33"/>
                        </a:lnTo>
                        <a:lnTo>
                          <a:pt x="207" y="33"/>
                        </a:lnTo>
                        <a:lnTo>
                          <a:pt x="207" y="31"/>
                        </a:lnTo>
                        <a:lnTo>
                          <a:pt x="207" y="31"/>
                        </a:lnTo>
                        <a:lnTo>
                          <a:pt x="205" y="31"/>
                        </a:lnTo>
                        <a:lnTo>
                          <a:pt x="205" y="29"/>
                        </a:lnTo>
                        <a:lnTo>
                          <a:pt x="205" y="29"/>
                        </a:lnTo>
                        <a:lnTo>
                          <a:pt x="205" y="27"/>
                        </a:lnTo>
                        <a:lnTo>
                          <a:pt x="205" y="27"/>
                        </a:lnTo>
                        <a:lnTo>
                          <a:pt x="205" y="27"/>
                        </a:lnTo>
                        <a:lnTo>
                          <a:pt x="205" y="27"/>
                        </a:lnTo>
                        <a:lnTo>
                          <a:pt x="205" y="25"/>
                        </a:lnTo>
                        <a:lnTo>
                          <a:pt x="203" y="25"/>
                        </a:lnTo>
                        <a:lnTo>
                          <a:pt x="203" y="25"/>
                        </a:lnTo>
                        <a:lnTo>
                          <a:pt x="203" y="25"/>
                        </a:lnTo>
                        <a:lnTo>
                          <a:pt x="203" y="25"/>
                        </a:lnTo>
                        <a:lnTo>
                          <a:pt x="203" y="25"/>
                        </a:lnTo>
                        <a:lnTo>
                          <a:pt x="203" y="23"/>
                        </a:lnTo>
                        <a:lnTo>
                          <a:pt x="203" y="23"/>
                        </a:lnTo>
                        <a:lnTo>
                          <a:pt x="203" y="21"/>
                        </a:lnTo>
                        <a:lnTo>
                          <a:pt x="201" y="21"/>
                        </a:lnTo>
                        <a:lnTo>
                          <a:pt x="201" y="21"/>
                        </a:lnTo>
                        <a:lnTo>
                          <a:pt x="199" y="21"/>
                        </a:lnTo>
                        <a:lnTo>
                          <a:pt x="199" y="21"/>
                        </a:lnTo>
                        <a:lnTo>
                          <a:pt x="199" y="21"/>
                        </a:lnTo>
                        <a:lnTo>
                          <a:pt x="197" y="21"/>
                        </a:lnTo>
                        <a:lnTo>
                          <a:pt x="197" y="21"/>
                        </a:lnTo>
                        <a:lnTo>
                          <a:pt x="197" y="21"/>
                        </a:lnTo>
                        <a:lnTo>
                          <a:pt x="195" y="21"/>
                        </a:lnTo>
                        <a:lnTo>
                          <a:pt x="195" y="23"/>
                        </a:lnTo>
                        <a:lnTo>
                          <a:pt x="195" y="23"/>
                        </a:lnTo>
                        <a:lnTo>
                          <a:pt x="193" y="23"/>
                        </a:lnTo>
                        <a:lnTo>
                          <a:pt x="193" y="23"/>
                        </a:lnTo>
                        <a:lnTo>
                          <a:pt x="193" y="23"/>
                        </a:lnTo>
                        <a:lnTo>
                          <a:pt x="191" y="23"/>
                        </a:lnTo>
                        <a:lnTo>
                          <a:pt x="191" y="23"/>
                        </a:lnTo>
                        <a:lnTo>
                          <a:pt x="191" y="23"/>
                        </a:lnTo>
                        <a:lnTo>
                          <a:pt x="191" y="23"/>
                        </a:lnTo>
                        <a:lnTo>
                          <a:pt x="189" y="23"/>
                        </a:lnTo>
                        <a:lnTo>
                          <a:pt x="189" y="23"/>
                        </a:lnTo>
                        <a:lnTo>
                          <a:pt x="188" y="23"/>
                        </a:lnTo>
                        <a:lnTo>
                          <a:pt x="188" y="25"/>
                        </a:lnTo>
                        <a:lnTo>
                          <a:pt x="188" y="25"/>
                        </a:lnTo>
                        <a:lnTo>
                          <a:pt x="188" y="25"/>
                        </a:lnTo>
                        <a:lnTo>
                          <a:pt x="186" y="25"/>
                        </a:lnTo>
                        <a:lnTo>
                          <a:pt x="186" y="25"/>
                        </a:lnTo>
                        <a:lnTo>
                          <a:pt x="184" y="25"/>
                        </a:lnTo>
                        <a:lnTo>
                          <a:pt x="184" y="25"/>
                        </a:lnTo>
                        <a:lnTo>
                          <a:pt x="184" y="25"/>
                        </a:lnTo>
                        <a:lnTo>
                          <a:pt x="184" y="25"/>
                        </a:lnTo>
                        <a:lnTo>
                          <a:pt x="182" y="25"/>
                        </a:lnTo>
                        <a:lnTo>
                          <a:pt x="182" y="25"/>
                        </a:lnTo>
                        <a:lnTo>
                          <a:pt x="182" y="25"/>
                        </a:lnTo>
                        <a:lnTo>
                          <a:pt x="182" y="25"/>
                        </a:lnTo>
                        <a:lnTo>
                          <a:pt x="180" y="25"/>
                        </a:lnTo>
                        <a:lnTo>
                          <a:pt x="180" y="25"/>
                        </a:lnTo>
                        <a:lnTo>
                          <a:pt x="178" y="25"/>
                        </a:lnTo>
                        <a:lnTo>
                          <a:pt x="178" y="25"/>
                        </a:lnTo>
                        <a:lnTo>
                          <a:pt x="178" y="25"/>
                        </a:lnTo>
                        <a:lnTo>
                          <a:pt x="178" y="27"/>
                        </a:lnTo>
                        <a:lnTo>
                          <a:pt x="176" y="27"/>
                        </a:lnTo>
                        <a:lnTo>
                          <a:pt x="176" y="27"/>
                        </a:lnTo>
                        <a:lnTo>
                          <a:pt x="176" y="27"/>
                        </a:lnTo>
                        <a:lnTo>
                          <a:pt x="174" y="27"/>
                        </a:lnTo>
                        <a:lnTo>
                          <a:pt x="174" y="27"/>
                        </a:lnTo>
                        <a:lnTo>
                          <a:pt x="174" y="27"/>
                        </a:lnTo>
                        <a:lnTo>
                          <a:pt x="172" y="27"/>
                        </a:lnTo>
                        <a:lnTo>
                          <a:pt x="172" y="27"/>
                        </a:lnTo>
                        <a:lnTo>
                          <a:pt x="172" y="27"/>
                        </a:lnTo>
                        <a:lnTo>
                          <a:pt x="170" y="27"/>
                        </a:lnTo>
                        <a:lnTo>
                          <a:pt x="170" y="27"/>
                        </a:lnTo>
                        <a:lnTo>
                          <a:pt x="170" y="29"/>
                        </a:lnTo>
                        <a:lnTo>
                          <a:pt x="170" y="29"/>
                        </a:lnTo>
                        <a:lnTo>
                          <a:pt x="168" y="29"/>
                        </a:lnTo>
                        <a:lnTo>
                          <a:pt x="168" y="29"/>
                        </a:lnTo>
                        <a:lnTo>
                          <a:pt x="166" y="29"/>
                        </a:lnTo>
                        <a:lnTo>
                          <a:pt x="166" y="29"/>
                        </a:lnTo>
                        <a:lnTo>
                          <a:pt x="166" y="29"/>
                        </a:lnTo>
                        <a:lnTo>
                          <a:pt x="165" y="29"/>
                        </a:lnTo>
                        <a:lnTo>
                          <a:pt x="165" y="29"/>
                        </a:lnTo>
                        <a:lnTo>
                          <a:pt x="165" y="29"/>
                        </a:lnTo>
                        <a:lnTo>
                          <a:pt x="163" y="29"/>
                        </a:lnTo>
                        <a:lnTo>
                          <a:pt x="163" y="29"/>
                        </a:lnTo>
                        <a:lnTo>
                          <a:pt x="161" y="29"/>
                        </a:lnTo>
                        <a:lnTo>
                          <a:pt x="161" y="29"/>
                        </a:lnTo>
                        <a:lnTo>
                          <a:pt x="161" y="31"/>
                        </a:lnTo>
                        <a:lnTo>
                          <a:pt x="161" y="31"/>
                        </a:lnTo>
                        <a:lnTo>
                          <a:pt x="161" y="33"/>
                        </a:lnTo>
                        <a:lnTo>
                          <a:pt x="161" y="33"/>
                        </a:lnTo>
                        <a:lnTo>
                          <a:pt x="161" y="33"/>
                        </a:lnTo>
                        <a:lnTo>
                          <a:pt x="161" y="35"/>
                        </a:lnTo>
                        <a:lnTo>
                          <a:pt x="161" y="35"/>
                        </a:lnTo>
                        <a:lnTo>
                          <a:pt x="161" y="36"/>
                        </a:lnTo>
                        <a:lnTo>
                          <a:pt x="161" y="36"/>
                        </a:lnTo>
                        <a:lnTo>
                          <a:pt x="161" y="38"/>
                        </a:lnTo>
                        <a:lnTo>
                          <a:pt x="161" y="38"/>
                        </a:lnTo>
                        <a:lnTo>
                          <a:pt x="161" y="40"/>
                        </a:lnTo>
                        <a:lnTo>
                          <a:pt x="161" y="40"/>
                        </a:lnTo>
                        <a:lnTo>
                          <a:pt x="161" y="40"/>
                        </a:lnTo>
                        <a:lnTo>
                          <a:pt x="161" y="42"/>
                        </a:lnTo>
                        <a:lnTo>
                          <a:pt x="161" y="42"/>
                        </a:lnTo>
                        <a:lnTo>
                          <a:pt x="161" y="44"/>
                        </a:lnTo>
                        <a:lnTo>
                          <a:pt x="161" y="44"/>
                        </a:lnTo>
                        <a:lnTo>
                          <a:pt x="161" y="46"/>
                        </a:lnTo>
                        <a:lnTo>
                          <a:pt x="161" y="46"/>
                        </a:lnTo>
                        <a:lnTo>
                          <a:pt x="161" y="48"/>
                        </a:lnTo>
                        <a:lnTo>
                          <a:pt x="161" y="48"/>
                        </a:lnTo>
                        <a:lnTo>
                          <a:pt x="161" y="48"/>
                        </a:lnTo>
                        <a:lnTo>
                          <a:pt x="161" y="50"/>
                        </a:lnTo>
                        <a:lnTo>
                          <a:pt x="161" y="50"/>
                        </a:lnTo>
                        <a:lnTo>
                          <a:pt x="161" y="52"/>
                        </a:lnTo>
                        <a:lnTo>
                          <a:pt x="161" y="52"/>
                        </a:lnTo>
                        <a:lnTo>
                          <a:pt x="161" y="54"/>
                        </a:lnTo>
                        <a:lnTo>
                          <a:pt x="161" y="54"/>
                        </a:lnTo>
                        <a:lnTo>
                          <a:pt x="161" y="56"/>
                        </a:lnTo>
                        <a:lnTo>
                          <a:pt x="161" y="56"/>
                        </a:lnTo>
                        <a:lnTo>
                          <a:pt x="161" y="58"/>
                        </a:lnTo>
                        <a:lnTo>
                          <a:pt x="161" y="58"/>
                        </a:lnTo>
                        <a:lnTo>
                          <a:pt x="161" y="58"/>
                        </a:lnTo>
                        <a:lnTo>
                          <a:pt x="161" y="59"/>
                        </a:lnTo>
                        <a:lnTo>
                          <a:pt x="161" y="59"/>
                        </a:lnTo>
                        <a:lnTo>
                          <a:pt x="161" y="61"/>
                        </a:lnTo>
                        <a:lnTo>
                          <a:pt x="161" y="61"/>
                        </a:lnTo>
                        <a:lnTo>
                          <a:pt x="161" y="63"/>
                        </a:lnTo>
                        <a:lnTo>
                          <a:pt x="161" y="63"/>
                        </a:lnTo>
                        <a:lnTo>
                          <a:pt x="161" y="65"/>
                        </a:lnTo>
                        <a:lnTo>
                          <a:pt x="161" y="65"/>
                        </a:lnTo>
                        <a:lnTo>
                          <a:pt x="161" y="65"/>
                        </a:lnTo>
                        <a:lnTo>
                          <a:pt x="161" y="67"/>
                        </a:lnTo>
                        <a:lnTo>
                          <a:pt x="161" y="67"/>
                        </a:lnTo>
                        <a:lnTo>
                          <a:pt x="161" y="69"/>
                        </a:lnTo>
                        <a:lnTo>
                          <a:pt x="161" y="69"/>
                        </a:lnTo>
                        <a:lnTo>
                          <a:pt x="161" y="71"/>
                        </a:lnTo>
                        <a:lnTo>
                          <a:pt x="161" y="71"/>
                        </a:lnTo>
                        <a:lnTo>
                          <a:pt x="161" y="73"/>
                        </a:lnTo>
                        <a:lnTo>
                          <a:pt x="161" y="73"/>
                        </a:lnTo>
                        <a:lnTo>
                          <a:pt x="161" y="73"/>
                        </a:lnTo>
                        <a:lnTo>
                          <a:pt x="161" y="75"/>
                        </a:lnTo>
                        <a:lnTo>
                          <a:pt x="161" y="75"/>
                        </a:lnTo>
                        <a:lnTo>
                          <a:pt x="161" y="77"/>
                        </a:lnTo>
                        <a:lnTo>
                          <a:pt x="161" y="77"/>
                        </a:lnTo>
                        <a:lnTo>
                          <a:pt x="161" y="79"/>
                        </a:lnTo>
                        <a:lnTo>
                          <a:pt x="161" y="79"/>
                        </a:lnTo>
                        <a:lnTo>
                          <a:pt x="161" y="81"/>
                        </a:lnTo>
                        <a:lnTo>
                          <a:pt x="161" y="81"/>
                        </a:lnTo>
                        <a:lnTo>
                          <a:pt x="161" y="81"/>
                        </a:lnTo>
                        <a:lnTo>
                          <a:pt x="161" y="82"/>
                        </a:lnTo>
                        <a:lnTo>
                          <a:pt x="161" y="82"/>
                        </a:lnTo>
                        <a:lnTo>
                          <a:pt x="161" y="84"/>
                        </a:lnTo>
                        <a:lnTo>
                          <a:pt x="161" y="84"/>
                        </a:lnTo>
                        <a:lnTo>
                          <a:pt x="161" y="86"/>
                        </a:lnTo>
                        <a:lnTo>
                          <a:pt x="161" y="86"/>
                        </a:lnTo>
                        <a:lnTo>
                          <a:pt x="161" y="88"/>
                        </a:lnTo>
                        <a:lnTo>
                          <a:pt x="161" y="88"/>
                        </a:lnTo>
                        <a:lnTo>
                          <a:pt x="161" y="88"/>
                        </a:lnTo>
                        <a:lnTo>
                          <a:pt x="161" y="90"/>
                        </a:lnTo>
                        <a:lnTo>
                          <a:pt x="161" y="90"/>
                        </a:lnTo>
                        <a:lnTo>
                          <a:pt x="161" y="92"/>
                        </a:lnTo>
                        <a:lnTo>
                          <a:pt x="161" y="92"/>
                        </a:lnTo>
                        <a:lnTo>
                          <a:pt x="161" y="94"/>
                        </a:lnTo>
                        <a:lnTo>
                          <a:pt x="161" y="94"/>
                        </a:lnTo>
                        <a:lnTo>
                          <a:pt x="161" y="96"/>
                        </a:lnTo>
                        <a:lnTo>
                          <a:pt x="161" y="96"/>
                        </a:lnTo>
                        <a:lnTo>
                          <a:pt x="161" y="98"/>
                        </a:lnTo>
                        <a:lnTo>
                          <a:pt x="161" y="98"/>
                        </a:lnTo>
                        <a:lnTo>
                          <a:pt x="161" y="98"/>
                        </a:lnTo>
                        <a:lnTo>
                          <a:pt x="161" y="100"/>
                        </a:lnTo>
                        <a:lnTo>
                          <a:pt x="161" y="100"/>
                        </a:lnTo>
                        <a:lnTo>
                          <a:pt x="161" y="102"/>
                        </a:lnTo>
                        <a:lnTo>
                          <a:pt x="161" y="102"/>
                        </a:lnTo>
                        <a:lnTo>
                          <a:pt x="161" y="104"/>
                        </a:lnTo>
                        <a:lnTo>
                          <a:pt x="161" y="104"/>
                        </a:lnTo>
                        <a:lnTo>
                          <a:pt x="161" y="104"/>
                        </a:lnTo>
                        <a:lnTo>
                          <a:pt x="161" y="104"/>
                        </a:lnTo>
                        <a:lnTo>
                          <a:pt x="159" y="104"/>
                        </a:lnTo>
                        <a:lnTo>
                          <a:pt x="159" y="104"/>
                        </a:lnTo>
                        <a:lnTo>
                          <a:pt x="157" y="104"/>
                        </a:lnTo>
                        <a:lnTo>
                          <a:pt x="157" y="104"/>
                        </a:lnTo>
                        <a:lnTo>
                          <a:pt x="157" y="104"/>
                        </a:lnTo>
                        <a:lnTo>
                          <a:pt x="155" y="104"/>
                        </a:lnTo>
                        <a:lnTo>
                          <a:pt x="155" y="104"/>
                        </a:lnTo>
                        <a:lnTo>
                          <a:pt x="155" y="104"/>
                        </a:lnTo>
                        <a:lnTo>
                          <a:pt x="153" y="104"/>
                        </a:lnTo>
                        <a:lnTo>
                          <a:pt x="153" y="104"/>
                        </a:lnTo>
                        <a:lnTo>
                          <a:pt x="151" y="104"/>
                        </a:lnTo>
                        <a:lnTo>
                          <a:pt x="151" y="104"/>
                        </a:lnTo>
                        <a:lnTo>
                          <a:pt x="151" y="104"/>
                        </a:lnTo>
                        <a:lnTo>
                          <a:pt x="149" y="104"/>
                        </a:lnTo>
                        <a:lnTo>
                          <a:pt x="149" y="104"/>
                        </a:lnTo>
                        <a:lnTo>
                          <a:pt x="149" y="104"/>
                        </a:lnTo>
                        <a:lnTo>
                          <a:pt x="147" y="104"/>
                        </a:lnTo>
                        <a:lnTo>
                          <a:pt x="147" y="104"/>
                        </a:lnTo>
                        <a:lnTo>
                          <a:pt x="145" y="104"/>
                        </a:lnTo>
                        <a:lnTo>
                          <a:pt x="145" y="104"/>
                        </a:lnTo>
                        <a:lnTo>
                          <a:pt x="145" y="104"/>
                        </a:lnTo>
                        <a:lnTo>
                          <a:pt x="144" y="104"/>
                        </a:lnTo>
                        <a:lnTo>
                          <a:pt x="144" y="105"/>
                        </a:lnTo>
                        <a:lnTo>
                          <a:pt x="144" y="105"/>
                        </a:lnTo>
                        <a:lnTo>
                          <a:pt x="144" y="105"/>
                        </a:lnTo>
                        <a:lnTo>
                          <a:pt x="144" y="107"/>
                        </a:lnTo>
                        <a:lnTo>
                          <a:pt x="144" y="107"/>
                        </a:lnTo>
                        <a:lnTo>
                          <a:pt x="144" y="109"/>
                        </a:lnTo>
                        <a:lnTo>
                          <a:pt x="144" y="109"/>
                        </a:lnTo>
                        <a:lnTo>
                          <a:pt x="144" y="111"/>
                        </a:lnTo>
                        <a:lnTo>
                          <a:pt x="144" y="111"/>
                        </a:lnTo>
                        <a:lnTo>
                          <a:pt x="144" y="113"/>
                        </a:lnTo>
                        <a:lnTo>
                          <a:pt x="144" y="113"/>
                        </a:lnTo>
                        <a:lnTo>
                          <a:pt x="144" y="113"/>
                        </a:lnTo>
                        <a:lnTo>
                          <a:pt x="144" y="115"/>
                        </a:lnTo>
                        <a:lnTo>
                          <a:pt x="144" y="115"/>
                        </a:lnTo>
                        <a:lnTo>
                          <a:pt x="144" y="117"/>
                        </a:lnTo>
                        <a:lnTo>
                          <a:pt x="144" y="117"/>
                        </a:lnTo>
                        <a:lnTo>
                          <a:pt x="144" y="119"/>
                        </a:lnTo>
                        <a:lnTo>
                          <a:pt x="144" y="119"/>
                        </a:lnTo>
                        <a:lnTo>
                          <a:pt x="144" y="121"/>
                        </a:lnTo>
                        <a:lnTo>
                          <a:pt x="144" y="121"/>
                        </a:lnTo>
                        <a:lnTo>
                          <a:pt x="144" y="121"/>
                        </a:lnTo>
                        <a:lnTo>
                          <a:pt x="144" y="123"/>
                        </a:lnTo>
                        <a:lnTo>
                          <a:pt x="144" y="123"/>
                        </a:lnTo>
                        <a:lnTo>
                          <a:pt x="144" y="125"/>
                        </a:lnTo>
                        <a:lnTo>
                          <a:pt x="144" y="125"/>
                        </a:lnTo>
                        <a:lnTo>
                          <a:pt x="144" y="127"/>
                        </a:lnTo>
                        <a:lnTo>
                          <a:pt x="144" y="127"/>
                        </a:lnTo>
                        <a:lnTo>
                          <a:pt x="144" y="128"/>
                        </a:lnTo>
                        <a:lnTo>
                          <a:pt x="144" y="128"/>
                        </a:lnTo>
                        <a:lnTo>
                          <a:pt x="144" y="128"/>
                        </a:lnTo>
                        <a:lnTo>
                          <a:pt x="144" y="130"/>
                        </a:lnTo>
                        <a:lnTo>
                          <a:pt x="144" y="130"/>
                        </a:lnTo>
                        <a:lnTo>
                          <a:pt x="144" y="132"/>
                        </a:lnTo>
                        <a:lnTo>
                          <a:pt x="144" y="132"/>
                        </a:lnTo>
                        <a:lnTo>
                          <a:pt x="144" y="134"/>
                        </a:lnTo>
                        <a:lnTo>
                          <a:pt x="144" y="134"/>
                        </a:lnTo>
                        <a:lnTo>
                          <a:pt x="144" y="136"/>
                        </a:lnTo>
                        <a:lnTo>
                          <a:pt x="144" y="136"/>
                        </a:lnTo>
                        <a:lnTo>
                          <a:pt x="144" y="136"/>
                        </a:lnTo>
                        <a:lnTo>
                          <a:pt x="144" y="138"/>
                        </a:lnTo>
                        <a:lnTo>
                          <a:pt x="144" y="138"/>
                        </a:lnTo>
                        <a:lnTo>
                          <a:pt x="144" y="140"/>
                        </a:lnTo>
                        <a:lnTo>
                          <a:pt x="144" y="140"/>
                        </a:lnTo>
                        <a:lnTo>
                          <a:pt x="144" y="142"/>
                        </a:lnTo>
                        <a:lnTo>
                          <a:pt x="144" y="142"/>
                        </a:lnTo>
                        <a:lnTo>
                          <a:pt x="144" y="144"/>
                        </a:lnTo>
                        <a:lnTo>
                          <a:pt x="144" y="144"/>
                        </a:lnTo>
                        <a:lnTo>
                          <a:pt x="144" y="144"/>
                        </a:lnTo>
                        <a:lnTo>
                          <a:pt x="144" y="146"/>
                        </a:lnTo>
                        <a:lnTo>
                          <a:pt x="144" y="146"/>
                        </a:lnTo>
                        <a:lnTo>
                          <a:pt x="144" y="148"/>
                        </a:lnTo>
                        <a:lnTo>
                          <a:pt x="144" y="148"/>
                        </a:lnTo>
                        <a:lnTo>
                          <a:pt x="144" y="150"/>
                        </a:lnTo>
                        <a:lnTo>
                          <a:pt x="144" y="150"/>
                        </a:lnTo>
                        <a:lnTo>
                          <a:pt x="144" y="151"/>
                        </a:lnTo>
                        <a:lnTo>
                          <a:pt x="144" y="151"/>
                        </a:lnTo>
                        <a:lnTo>
                          <a:pt x="144" y="153"/>
                        </a:lnTo>
                        <a:lnTo>
                          <a:pt x="144" y="153"/>
                        </a:lnTo>
                        <a:lnTo>
                          <a:pt x="144" y="153"/>
                        </a:lnTo>
                        <a:lnTo>
                          <a:pt x="144" y="155"/>
                        </a:lnTo>
                        <a:lnTo>
                          <a:pt x="144" y="155"/>
                        </a:lnTo>
                        <a:lnTo>
                          <a:pt x="144" y="157"/>
                        </a:lnTo>
                        <a:lnTo>
                          <a:pt x="144" y="157"/>
                        </a:lnTo>
                        <a:lnTo>
                          <a:pt x="144" y="159"/>
                        </a:lnTo>
                        <a:lnTo>
                          <a:pt x="144" y="159"/>
                        </a:lnTo>
                        <a:lnTo>
                          <a:pt x="144" y="161"/>
                        </a:lnTo>
                        <a:lnTo>
                          <a:pt x="144" y="161"/>
                        </a:lnTo>
                        <a:lnTo>
                          <a:pt x="144" y="161"/>
                        </a:lnTo>
                        <a:lnTo>
                          <a:pt x="144" y="163"/>
                        </a:lnTo>
                        <a:lnTo>
                          <a:pt x="144" y="163"/>
                        </a:lnTo>
                        <a:lnTo>
                          <a:pt x="144" y="165"/>
                        </a:lnTo>
                        <a:lnTo>
                          <a:pt x="144" y="165"/>
                        </a:lnTo>
                        <a:lnTo>
                          <a:pt x="144" y="167"/>
                        </a:lnTo>
                        <a:lnTo>
                          <a:pt x="144" y="167"/>
                        </a:lnTo>
                        <a:lnTo>
                          <a:pt x="144" y="169"/>
                        </a:lnTo>
                        <a:lnTo>
                          <a:pt x="144" y="169"/>
                        </a:lnTo>
                        <a:lnTo>
                          <a:pt x="144" y="169"/>
                        </a:lnTo>
                        <a:lnTo>
                          <a:pt x="144" y="171"/>
                        </a:lnTo>
                        <a:lnTo>
                          <a:pt x="144" y="171"/>
                        </a:lnTo>
                        <a:lnTo>
                          <a:pt x="144" y="172"/>
                        </a:lnTo>
                        <a:lnTo>
                          <a:pt x="144" y="172"/>
                        </a:lnTo>
                        <a:lnTo>
                          <a:pt x="144" y="174"/>
                        </a:lnTo>
                        <a:lnTo>
                          <a:pt x="144" y="174"/>
                        </a:lnTo>
                        <a:lnTo>
                          <a:pt x="144" y="176"/>
                        </a:lnTo>
                        <a:lnTo>
                          <a:pt x="144" y="176"/>
                        </a:lnTo>
                        <a:lnTo>
                          <a:pt x="144" y="176"/>
                        </a:lnTo>
                        <a:lnTo>
                          <a:pt x="144" y="178"/>
                        </a:lnTo>
                        <a:lnTo>
                          <a:pt x="144" y="178"/>
                        </a:lnTo>
                        <a:lnTo>
                          <a:pt x="144" y="180"/>
                        </a:lnTo>
                        <a:lnTo>
                          <a:pt x="144" y="180"/>
                        </a:lnTo>
                        <a:lnTo>
                          <a:pt x="144" y="182"/>
                        </a:lnTo>
                        <a:lnTo>
                          <a:pt x="144" y="182"/>
                        </a:lnTo>
                        <a:lnTo>
                          <a:pt x="144" y="184"/>
                        </a:lnTo>
                        <a:lnTo>
                          <a:pt x="144" y="184"/>
                        </a:lnTo>
                        <a:lnTo>
                          <a:pt x="144" y="184"/>
                        </a:lnTo>
                        <a:lnTo>
                          <a:pt x="144" y="186"/>
                        </a:lnTo>
                        <a:lnTo>
                          <a:pt x="144" y="186"/>
                        </a:lnTo>
                        <a:lnTo>
                          <a:pt x="144" y="188"/>
                        </a:lnTo>
                        <a:lnTo>
                          <a:pt x="144" y="188"/>
                        </a:lnTo>
                        <a:lnTo>
                          <a:pt x="144" y="190"/>
                        </a:lnTo>
                        <a:lnTo>
                          <a:pt x="144" y="190"/>
                        </a:lnTo>
                        <a:lnTo>
                          <a:pt x="144" y="192"/>
                        </a:lnTo>
                        <a:lnTo>
                          <a:pt x="144" y="192"/>
                        </a:lnTo>
                        <a:lnTo>
                          <a:pt x="144" y="194"/>
                        </a:lnTo>
                        <a:lnTo>
                          <a:pt x="144" y="194"/>
                        </a:lnTo>
                        <a:lnTo>
                          <a:pt x="144" y="194"/>
                        </a:lnTo>
                        <a:lnTo>
                          <a:pt x="144" y="195"/>
                        </a:lnTo>
                        <a:lnTo>
                          <a:pt x="144" y="195"/>
                        </a:lnTo>
                        <a:lnTo>
                          <a:pt x="144" y="197"/>
                        </a:lnTo>
                        <a:lnTo>
                          <a:pt x="144" y="197"/>
                        </a:lnTo>
                        <a:lnTo>
                          <a:pt x="144" y="199"/>
                        </a:lnTo>
                        <a:lnTo>
                          <a:pt x="144" y="199"/>
                        </a:lnTo>
                        <a:lnTo>
                          <a:pt x="144" y="201"/>
                        </a:lnTo>
                        <a:lnTo>
                          <a:pt x="144" y="201"/>
                        </a:lnTo>
                        <a:lnTo>
                          <a:pt x="144" y="201"/>
                        </a:lnTo>
                        <a:lnTo>
                          <a:pt x="144" y="203"/>
                        </a:lnTo>
                        <a:lnTo>
                          <a:pt x="144" y="203"/>
                        </a:lnTo>
                        <a:lnTo>
                          <a:pt x="144" y="205"/>
                        </a:lnTo>
                        <a:lnTo>
                          <a:pt x="144" y="205"/>
                        </a:lnTo>
                        <a:lnTo>
                          <a:pt x="144" y="207"/>
                        </a:lnTo>
                        <a:lnTo>
                          <a:pt x="144" y="207"/>
                        </a:lnTo>
                        <a:lnTo>
                          <a:pt x="144" y="209"/>
                        </a:lnTo>
                        <a:lnTo>
                          <a:pt x="144" y="209"/>
                        </a:lnTo>
                        <a:lnTo>
                          <a:pt x="144" y="209"/>
                        </a:lnTo>
                        <a:lnTo>
                          <a:pt x="144" y="211"/>
                        </a:lnTo>
                        <a:lnTo>
                          <a:pt x="144" y="211"/>
                        </a:lnTo>
                        <a:lnTo>
                          <a:pt x="144" y="213"/>
                        </a:lnTo>
                        <a:lnTo>
                          <a:pt x="144" y="213"/>
                        </a:lnTo>
                        <a:lnTo>
                          <a:pt x="144" y="215"/>
                        </a:lnTo>
                        <a:lnTo>
                          <a:pt x="144" y="215"/>
                        </a:lnTo>
                        <a:lnTo>
                          <a:pt x="144" y="217"/>
                        </a:lnTo>
                        <a:lnTo>
                          <a:pt x="144" y="217"/>
                        </a:lnTo>
                        <a:lnTo>
                          <a:pt x="144" y="217"/>
                        </a:lnTo>
                        <a:lnTo>
                          <a:pt x="144" y="218"/>
                        </a:lnTo>
                        <a:lnTo>
                          <a:pt x="144" y="218"/>
                        </a:lnTo>
                        <a:lnTo>
                          <a:pt x="144" y="220"/>
                        </a:lnTo>
                        <a:lnTo>
                          <a:pt x="144" y="220"/>
                        </a:lnTo>
                        <a:lnTo>
                          <a:pt x="144" y="222"/>
                        </a:lnTo>
                        <a:lnTo>
                          <a:pt x="144" y="222"/>
                        </a:lnTo>
                        <a:lnTo>
                          <a:pt x="144" y="224"/>
                        </a:lnTo>
                        <a:lnTo>
                          <a:pt x="144" y="224"/>
                        </a:lnTo>
                        <a:lnTo>
                          <a:pt x="144" y="224"/>
                        </a:lnTo>
                        <a:lnTo>
                          <a:pt x="144" y="226"/>
                        </a:lnTo>
                        <a:lnTo>
                          <a:pt x="144" y="226"/>
                        </a:lnTo>
                        <a:lnTo>
                          <a:pt x="144" y="228"/>
                        </a:lnTo>
                        <a:lnTo>
                          <a:pt x="144" y="228"/>
                        </a:lnTo>
                        <a:lnTo>
                          <a:pt x="144" y="230"/>
                        </a:lnTo>
                        <a:lnTo>
                          <a:pt x="144" y="230"/>
                        </a:lnTo>
                        <a:lnTo>
                          <a:pt x="144" y="232"/>
                        </a:lnTo>
                        <a:lnTo>
                          <a:pt x="144" y="232"/>
                        </a:lnTo>
                        <a:lnTo>
                          <a:pt x="144" y="232"/>
                        </a:lnTo>
                        <a:lnTo>
                          <a:pt x="144" y="234"/>
                        </a:lnTo>
                        <a:lnTo>
                          <a:pt x="144" y="234"/>
                        </a:lnTo>
                        <a:lnTo>
                          <a:pt x="144" y="236"/>
                        </a:lnTo>
                        <a:lnTo>
                          <a:pt x="144" y="236"/>
                        </a:lnTo>
                        <a:lnTo>
                          <a:pt x="144" y="236"/>
                        </a:lnTo>
                        <a:lnTo>
                          <a:pt x="144" y="236"/>
                        </a:lnTo>
                        <a:lnTo>
                          <a:pt x="142" y="236"/>
                        </a:lnTo>
                        <a:lnTo>
                          <a:pt x="142" y="236"/>
                        </a:lnTo>
                        <a:lnTo>
                          <a:pt x="142" y="238"/>
                        </a:lnTo>
                        <a:lnTo>
                          <a:pt x="140" y="238"/>
                        </a:lnTo>
                        <a:lnTo>
                          <a:pt x="140" y="238"/>
                        </a:lnTo>
                        <a:lnTo>
                          <a:pt x="140" y="238"/>
                        </a:lnTo>
                        <a:lnTo>
                          <a:pt x="138" y="238"/>
                        </a:lnTo>
                        <a:lnTo>
                          <a:pt x="138" y="238"/>
                        </a:lnTo>
                        <a:lnTo>
                          <a:pt x="138" y="238"/>
                        </a:lnTo>
                        <a:lnTo>
                          <a:pt x="138" y="238"/>
                        </a:lnTo>
                        <a:lnTo>
                          <a:pt x="136" y="238"/>
                        </a:lnTo>
                        <a:lnTo>
                          <a:pt x="136" y="240"/>
                        </a:lnTo>
                        <a:lnTo>
                          <a:pt x="136" y="240"/>
                        </a:lnTo>
                        <a:lnTo>
                          <a:pt x="136" y="240"/>
                        </a:lnTo>
                        <a:lnTo>
                          <a:pt x="136" y="241"/>
                        </a:lnTo>
                        <a:lnTo>
                          <a:pt x="136" y="241"/>
                        </a:lnTo>
                        <a:lnTo>
                          <a:pt x="134" y="241"/>
                        </a:lnTo>
                        <a:lnTo>
                          <a:pt x="134" y="241"/>
                        </a:lnTo>
                        <a:lnTo>
                          <a:pt x="134" y="241"/>
                        </a:lnTo>
                        <a:lnTo>
                          <a:pt x="134" y="241"/>
                        </a:lnTo>
                        <a:lnTo>
                          <a:pt x="132" y="241"/>
                        </a:lnTo>
                        <a:lnTo>
                          <a:pt x="132" y="241"/>
                        </a:lnTo>
                        <a:lnTo>
                          <a:pt x="130" y="241"/>
                        </a:lnTo>
                        <a:lnTo>
                          <a:pt x="130" y="243"/>
                        </a:lnTo>
                        <a:lnTo>
                          <a:pt x="130" y="243"/>
                        </a:lnTo>
                        <a:lnTo>
                          <a:pt x="130" y="245"/>
                        </a:lnTo>
                        <a:lnTo>
                          <a:pt x="132" y="245"/>
                        </a:lnTo>
                        <a:lnTo>
                          <a:pt x="132" y="245"/>
                        </a:lnTo>
                        <a:lnTo>
                          <a:pt x="130" y="245"/>
                        </a:lnTo>
                        <a:lnTo>
                          <a:pt x="130" y="245"/>
                        </a:lnTo>
                        <a:lnTo>
                          <a:pt x="130" y="247"/>
                        </a:lnTo>
                        <a:lnTo>
                          <a:pt x="130" y="247"/>
                        </a:lnTo>
                        <a:lnTo>
                          <a:pt x="128" y="247"/>
                        </a:lnTo>
                        <a:lnTo>
                          <a:pt x="128" y="247"/>
                        </a:lnTo>
                        <a:lnTo>
                          <a:pt x="128" y="247"/>
                        </a:lnTo>
                        <a:lnTo>
                          <a:pt x="128" y="245"/>
                        </a:lnTo>
                        <a:lnTo>
                          <a:pt x="126" y="245"/>
                        </a:lnTo>
                        <a:lnTo>
                          <a:pt x="126" y="245"/>
                        </a:lnTo>
                        <a:lnTo>
                          <a:pt x="126" y="245"/>
                        </a:lnTo>
                        <a:lnTo>
                          <a:pt x="124" y="245"/>
                        </a:lnTo>
                        <a:lnTo>
                          <a:pt x="124" y="245"/>
                        </a:lnTo>
                        <a:lnTo>
                          <a:pt x="124" y="243"/>
                        </a:lnTo>
                        <a:lnTo>
                          <a:pt x="124" y="243"/>
                        </a:lnTo>
                        <a:lnTo>
                          <a:pt x="122" y="243"/>
                        </a:lnTo>
                        <a:lnTo>
                          <a:pt x="122" y="243"/>
                        </a:lnTo>
                        <a:lnTo>
                          <a:pt x="122" y="243"/>
                        </a:lnTo>
                        <a:lnTo>
                          <a:pt x="121" y="243"/>
                        </a:lnTo>
                        <a:lnTo>
                          <a:pt x="121" y="243"/>
                        </a:lnTo>
                        <a:lnTo>
                          <a:pt x="121" y="245"/>
                        </a:lnTo>
                        <a:lnTo>
                          <a:pt x="119" y="245"/>
                        </a:lnTo>
                        <a:lnTo>
                          <a:pt x="119" y="245"/>
                        </a:lnTo>
                        <a:lnTo>
                          <a:pt x="119" y="245"/>
                        </a:lnTo>
                        <a:lnTo>
                          <a:pt x="117" y="245"/>
                        </a:lnTo>
                        <a:lnTo>
                          <a:pt x="117" y="245"/>
                        </a:lnTo>
                        <a:lnTo>
                          <a:pt x="117" y="245"/>
                        </a:lnTo>
                        <a:lnTo>
                          <a:pt x="117" y="245"/>
                        </a:lnTo>
                        <a:lnTo>
                          <a:pt x="117" y="245"/>
                        </a:lnTo>
                        <a:lnTo>
                          <a:pt x="115" y="245"/>
                        </a:lnTo>
                        <a:lnTo>
                          <a:pt x="115" y="245"/>
                        </a:lnTo>
                        <a:lnTo>
                          <a:pt x="113" y="245"/>
                        </a:lnTo>
                        <a:lnTo>
                          <a:pt x="113" y="245"/>
                        </a:lnTo>
                        <a:lnTo>
                          <a:pt x="113" y="245"/>
                        </a:lnTo>
                        <a:lnTo>
                          <a:pt x="113" y="245"/>
                        </a:lnTo>
                        <a:lnTo>
                          <a:pt x="111" y="245"/>
                        </a:lnTo>
                        <a:lnTo>
                          <a:pt x="111" y="245"/>
                        </a:lnTo>
                        <a:lnTo>
                          <a:pt x="111" y="245"/>
                        </a:lnTo>
                        <a:lnTo>
                          <a:pt x="111" y="245"/>
                        </a:lnTo>
                        <a:lnTo>
                          <a:pt x="111" y="243"/>
                        </a:lnTo>
                        <a:lnTo>
                          <a:pt x="109" y="243"/>
                        </a:lnTo>
                        <a:lnTo>
                          <a:pt x="109" y="243"/>
                        </a:lnTo>
                        <a:lnTo>
                          <a:pt x="109" y="243"/>
                        </a:lnTo>
                        <a:lnTo>
                          <a:pt x="107" y="243"/>
                        </a:lnTo>
                        <a:lnTo>
                          <a:pt x="107" y="241"/>
                        </a:lnTo>
                        <a:lnTo>
                          <a:pt x="107" y="241"/>
                        </a:lnTo>
                        <a:lnTo>
                          <a:pt x="107" y="241"/>
                        </a:lnTo>
                        <a:lnTo>
                          <a:pt x="105" y="241"/>
                        </a:lnTo>
                        <a:lnTo>
                          <a:pt x="105" y="241"/>
                        </a:lnTo>
                        <a:lnTo>
                          <a:pt x="105" y="241"/>
                        </a:lnTo>
                        <a:lnTo>
                          <a:pt x="103" y="241"/>
                        </a:lnTo>
                        <a:lnTo>
                          <a:pt x="103" y="243"/>
                        </a:lnTo>
                        <a:lnTo>
                          <a:pt x="103" y="243"/>
                        </a:lnTo>
                        <a:lnTo>
                          <a:pt x="103" y="241"/>
                        </a:lnTo>
                        <a:lnTo>
                          <a:pt x="103" y="241"/>
                        </a:lnTo>
                        <a:lnTo>
                          <a:pt x="101" y="241"/>
                        </a:lnTo>
                        <a:lnTo>
                          <a:pt x="101" y="241"/>
                        </a:lnTo>
                        <a:lnTo>
                          <a:pt x="101" y="241"/>
                        </a:lnTo>
                        <a:lnTo>
                          <a:pt x="100" y="241"/>
                        </a:lnTo>
                        <a:lnTo>
                          <a:pt x="100" y="241"/>
                        </a:lnTo>
                        <a:lnTo>
                          <a:pt x="100" y="241"/>
                        </a:lnTo>
                        <a:lnTo>
                          <a:pt x="100" y="240"/>
                        </a:lnTo>
                        <a:lnTo>
                          <a:pt x="100" y="240"/>
                        </a:lnTo>
                        <a:lnTo>
                          <a:pt x="98" y="240"/>
                        </a:lnTo>
                        <a:lnTo>
                          <a:pt x="98" y="238"/>
                        </a:lnTo>
                        <a:lnTo>
                          <a:pt x="98" y="238"/>
                        </a:lnTo>
                        <a:lnTo>
                          <a:pt x="98" y="238"/>
                        </a:lnTo>
                        <a:lnTo>
                          <a:pt x="98" y="236"/>
                        </a:lnTo>
                        <a:lnTo>
                          <a:pt x="98" y="236"/>
                        </a:lnTo>
                        <a:lnTo>
                          <a:pt x="98" y="236"/>
                        </a:lnTo>
                        <a:lnTo>
                          <a:pt x="100" y="236"/>
                        </a:lnTo>
                        <a:lnTo>
                          <a:pt x="100" y="234"/>
                        </a:lnTo>
                        <a:lnTo>
                          <a:pt x="100" y="234"/>
                        </a:lnTo>
                        <a:lnTo>
                          <a:pt x="98" y="234"/>
                        </a:lnTo>
                        <a:lnTo>
                          <a:pt x="98" y="232"/>
                        </a:lnTo>
                        <a:lnTo>
                          <a:pt x="98" y="232"/>
                        </a:lnTo>
                        <a:lnTo>
                          <a:pt x="98" y="232"/>
                        </a:lnTo>
                        <a:lnTo>
                          <a:pt x="98" y="232"/>
                        </a:lnTo>
                        <a:lnTo>
                          <a:pt x="98" y="232"/>
                        </a:lnTo>
                        <a:lnTo>
                          <a:pt x="98" y="232"/>
                        </a:lnTo>
                        <a:lnTo>
                          <a:pt x="96" y="232"/>
                        </a:lnTo>
                        <a:lnTo>
                          <a:pt x="96" y="232"/>
                        </a:lnTo>
                        <a:lnTo>
                          <a:pt x="96" y="232"/>
                        </a:lnTo>
                        <a:lnTo>
                          <a:pt x="96" y="232"/>
                        </a:lnTo>
                        <a:lnTo>
                          <a:pt x="96" y="230"/>
                        </a:lnTo>
                        <a:lnTo>
                          <a:pt x="96" y="230"/>
                        </a:lnTo>
                        <a:lnTo>
                          <a:pt x="96" y="230"/>
                        </a:lnTo>
                        <a:lnTo>
                          <a:pt x="96" y="230"/>
                        </a:lnTo>
                        <a:lnTo>
                          <a:pt x="96" y="228"/>
                        </a:lnTo>
                        <a:lnTo>
                          <a:pt x="94" y="228"/>
                        </a:lnTo>
                        <a:lnTo>
                          <a:pt x="94" y="228"/>
                        </a:lnTo>
                        <a:lnTo>
                          <a:pt x="94" y="228"/>
                        </a:lnTo>
                        <a:lnTo>
                          <a:pt x="92" y="228"/>
                        </a:lnTo>
                        <a:lnTo>
                          <a:pt x="92" y="228"/>
                        </a:lnTo>
                        <a:lnTo>
                          <a:pt x="92" y="228"/>
                        </a:lnTo>
                        <a:lnTo>
                          <a:pt x="92" y="228"/>
                        </a:lnTo>
                        <a:lnTo>
                          <a:pt x="90" y="228"/>
                        </a:lnTo>
                        <a:lnTo>
                          <a:pt x="90" y="228"/>
                        </a:lnTo>
                        <a:lnTo>
                          <a:pt x="90" y="230"/>
                        </a:lnTo>
                        <a:lnTo>
                          <a:pt x="90" y="230"/>
                        </a:lnTo>
                        <a:lnTo>
                          <a:pt x="90" y="230"/>
                        </a:lnTo>
                        <a:lnTo>
                          <a:pt x="90" y="232"/>
                        </a:lnTo>
                        <a:lnTo>
                          <a:pt x="90" y="232"/>
                        </a:lnTo>
                        <a:lnTo>
                          <a:pt x="90" y="232"/>
                        </a:lnTo>
                        <a:lnTo>
                          <a:pt x="88" y="232"/>
                        </a:lnTo>
                        <a:lnTo>
                          <a:pt x="88" y="232"/>
                        </a:lnTo>
                        <a:lnTo>
                          <a:pt x="88" y="232"/>
                        </a:lnTo>
                        <a:lnTo>
                          <a:pt x="88" y="232"/>
                        </a:lnTo>
                        <a:lnTo>
                          <a:pt x="88" y="234"/>
                        </a:lnTo>
                        <a:lnTo>
                          <a:pt x="88" y="234"/>
                        </a:lnTo>
                        <a:lnTo>
                          <a:pt x="88" y="234"/>
                        </a:lnTo>
                        <a:lnTo>
                          <a:pt x="88" y="236"/>
                        </a:lnTo>
                        <a:lnTo>
                          <a:pt x="88" y="236"/>
                        </a:lnTo>
                        <a:lnTo>
                          <a:pt x="88" y="236"/>
                        </a:lnTo>
                        <a:lnTo>
                          <a:pt x="88" y="238"/>
                        </a:lnTo>
                        <a:lnTo>
                          <a:pt x="86" y="238"/>
                        </a:lnTo>
                        <a:lnTo>
                          <a:pt x="86" y="238"/>
                        </a:lnTo>
                        <a:lnTo>
                          <a:pt x="86" y="238"/>
                        </a:lnTo>
                        <a:lnTo>
                          <a:pt x="86" y="238"/>
                        </a:lnTo>
                        <a:lnTo>
                          <a:pt x="84" y="238"/>
                        </a:lnTo>
                        <a:lnTo>
                          <a:pt x="84" y="238"/>
                        </a:lnTo>
                        <a:lnTo>
                          <a:pt x="84" y="238"/>
                        </a:lnTo>
                        <a:lnTo>
                          <a:pt x="84" y="240"/>
                        </a:lnTo>
                        <a:lnTo>
                          <a:pt x="82" y="240"/>
                        </a:lnTo>
                        <a:lnTo>
                          <a:pt x="82" y="240"/>
                        </a:lnTo>
                        <a:lnTo>
                          <a:pt x="82" y="241"/>
                        </a:lnTo>
                        <a:lnTo>
                          <a:pt x="82" y="241"/>
                        </a:lnTo>
                        <a:lnTo>
                          <a:pt x="82" y="240"/>
                        </a:lnTo>
                        <a:lnTo>
                          <a:pt x="80" y="240"/>
                        </a:lnTo>
                        <a:lnTo>
                          <a:pt x="80" y="240"/>
                        </a:lnTo>
                        <a:lnTo>
                          <a:pt x="80" y="240"/>
                        </a:lnTo>
                        <a:lnTo>
                          <a:pt x="80" y="240"/>
                        </a:lnTo>
                        <a:lnTo>
                          <a:pt x="80" y="238"/>
                        </a:lnTo>
                        <a:lnTo>
                          <a:pt x="78" y="238"/>
                        </a:lnTo>
                        <a:lnTo>
                          <a:pt x="78" y="238"/>
                        </a:lnTo>
                        <a:lnTo>
                          <a:pt x="78" y="238"/>
                        </a:lnTo>
                        <a:lnTo>
                          <a:pt x="78" y="236"/>
                        </a:lnTo>
                        <a:lnTo>
                          <a:pt x="78" y="236"/>
                        </a:lnTo>
                        <a:lnTo>
                          <a:pt x="78" y="236"/>
                        </a:lnTo>
                        <a:lnTo>
                          <a:pt x="77" y="236"/>
                        </a:lnTo>
                        <a:lnTo>
                          <a:pt x="77" y="234"/>
                        </a:lnTo>
                        <a:lnTo>
                          <a:pt x="77" y="234"/>
                        </a:lnTo>
                        <a:lnTo>
                          <a:pt x="77" y="234"/>
                        </a:lnTo>
                        <a:lnTo>
                          <a:pt x="75" y="234"/>
                        </a:lnTo>
                        <a:lnTo>
                          <a:pt x="75" y="232"/>
                        </a:lnTo>
                        <a:lnTo>
                          <a:pt x="75" y="232"/>
                        </a:lnTo>
                        <a:lnTo>
                          <a:pt x="75" y="232"/>
                        </a:lnTo>
                        <a:lnTo>
                          <a:pt x="75" y="232"/>
                        </a:lnTo>
                        <a:lnTo>
                          <a:pt x="73" y="232"/>
                        </a:lnTo>
                        <a:lnTo>
                          <a:pt x="73" y="232"/>
                        </a:lnTo>
                        <a:lnTo>
                          <a:pt x="73" y="232"/>
                        </a:lnTo>
                        <a:lnTo>
                          <a:pt x="73" y="230"/>
                        </a:lnTo>
                        <a:lnTo>
                          <a:pt x="71" y="230"/>
                        </a:lnTo>
                        <a:lnTo>
                          <a:pt x="71" y="230"/>
                        </a:lnTo>
                        <a:lnTo>
                          <a:pt x="71" y="230"/>
                        </a:lnTo>
                        <a:lnTo>
                          <a:pt x="71" y="228"/>
                        </a:lnTo>
                        <a:lnTo>
                          <a:pt x="71" y="228"/>
                        </a:lnTo>
                        <a:lnTo>
                          <a:pt x="71" y="228"/>
                        </a:lnTo>
                        <a:lnTo>
                          <a:pt x="69" y="228"/>
                        </a:lnTo>
                        <a:lnTo>
                          <a:pt x="69" y="226"/>
                        </a:lnTo>
                        <a:lnTo>
                          <a:pt x="69" y="226"/>
                        </a:lnTo>
                        <a:lnTo>
                          <a:pt x="69" y="226"/>
                        </a:lnTo>
                        <a:lnTo>
                          <a:pt x="69" y="224"/>
                        </a:lnTo>
                        <a:lnTo>
                          <a:pt x="69" y="224"/>
                        </a:lnTo>
                        <a:lnTo>
                          <a:pt x="69" y="224"/>
                        </a:lnTo>
                        <a:lnTo>
                          <a:pt x="67" y="224"/>
                        </a:lnTo>
                        <a:lnTo>
                          <a:pt x="67" y="224"/>
                        </a:lnTo>
                        <a:lnTo>
                          <a:pt x="67" y="224"/>
                        </a:lnTo>
                        <a:lnTo>
                          <a:pt x="67" y="222"/>
                        </a:lnTo>
                        <a:lnTo>
                          <a:pt x="67" y="222"/>
                        </a:lnTo>
                        <a:lnTo>
                          <a:pt x="65" y="222"/>
                        </a:lnTo>
                        <a:lnTo>
                          <a:pt x="65" y="220"/>
                        </a:lnTo>
                        <a:lnTo>
                          <a:pt x="65" y="220"/>
                        </a:lnTo>
                        <a:lnTo>
                          <a:pt x="65" y="218"/>
                        </a:lnTo>
                        <a:lnTo>
                          <a:pt x="65" y="218"/>
                        </a:lnTo>
                        <a:lnTo>
                          <a:pt x="65" y="218"/>
                        </a:lnTo>
                        <a:lnTo>
                          <a:pt x="65" y="218"/>
                        </a:lnTo>
                        <a:lnTo>
                          <a:pt x="65" y="217"/>
                        </a:lnTo>
                        <a:lnTo>
                          <a:pt x="65" y="217"/>
                        </a:lnTo>
                        <a:lnTo>
                          <a:pt x="63" y="217"/>
                        </a:lnTo>
                        <a:lnTo>
                          <a:pt x="63" y="217"/>
                        </a:lnTo>
                        <a:lnTo>
                          <a:pt x="63" y="217"/>
                        </a:lnTo>
                        <a:lnTo>
                          <a:pt x="63" y="215"/>
                        </a:lnTo>
                        <a:lnTo>
                          <a:pt x="63" y="215"/>
                        </a:lnTo>
                        <a:lnTo>
                          <a:pt x="63" y="215"/>
                        </a:lnTo>
                        <a:lnTo>
                          <a:pt x="63" y="213"/>
                        </a:lnTo>
                        <a:lnTo>
                          <a:pt x="61" y="213"/>
                        </a:lnTo>
                        <a:lnTo>
                          <a:pt x="61" y="213"/>
                        </a:lnTo>
                        <a:lnTo>
                          <a:pt x="61" y="211"/>
                        </a:lnTo>
                        <a:lnTo>
                          <a:pt x="61" y="211"/>
                        </a:lnTo>
                        <a:lnTo>
                          <a:pt x="61" y="209"/>
                        </a:lnTo>
                        <a:lnTo>
                          <a:pt x="61" y="209"/>
                        </a:lnTo>
                        <a:lnTo>
                          <a:pt x="61" y="209"/>
                        </a:lnTo>
                        <a:lnTo>
                          <a:pt x="61" y="209"/>
                        </a:lnTo>
                        <a:lnTo>
                          <a:pt x="61" y="207"/>
                        </a:lnTo>
                        <a:lnTo>
                          <a:pt x="59" y="207"/>
                        </a:lnTo>
                        <a:lnTo>
                          <a:pt x="59" y="207"/>
                        </a:lnTo>
                        <a:lnTo>
                          <a:pt x="59" y="205"/>
                        </a:lnTo>
                        <a:lnTo>
                          <a:pt x="59" y="205"/>
                        </a:lnTo>
                        <a:lnTo>
                          <a:pt x="59" y="205"/>
                        </a:lnTo>
                        <a:lnTo>
                          <a:pt x="59" y="203"/>
                        </a:lnTo>
                        <a:lnTo>
                          <a:pt x="59" y="203"/>
                        </a:lnTo>
                        <a:lnTo>
                          <a:pt x="59" y="203"/>
                        </a:lnTo>
                        <a:lnTo>
                          <a:pt x="59" y="201"/>
                        </a:lnTo>
                        <a:lnTo>
                          <a:pt x="59" y="201"/>
                        </a:lnTo>
                        <a:lnTo>
                          <a:pt x="57" y="201"/>
                        </a:lnTo>
                        <a:lnTo>
                          <a:pt x="57" y="201"/>
                        </a:lnTo>
                        <a:lnTo>
                          <a:pt x="57" y="199"/>
                        </a:lnTo>
                        <a:lnTo>
                          <a:pt x="57" y="199"/>
                        </a:lnTo>
                        <a:lnTo>
                          <a:pt x="59" y="199"/>
                        </a:lnTo>
                        <a:lnTo>
                          <a:pt x="59" y="199"/>
                        </a:lnTo>
                        <a:lnTo>
                          <a:pt x="59" y="197"/>
                        </a:lnTo>
                        <a:lnTo>
                          <a:pt x="59" y="197"/>
                        </a:lnTo>
                        <a:lnTo>
                          <a:pt x="59" y="195"/>
                        </a:lnTo>
                        <a:lnTo>
                          <a:pt x="59" y="195"/>
                        </a:lnTo>
                        <a:lnTo>
                          <a:pt x="59" y="195"/>
                        </a:lnTo>
                        <a:lnTo>
                          <a:pt x="59" y="194"/>
                        </a:lnTo>
                        <a:lnTo>
                          <a:pt x="57" y="194"/>
                        </a:lnTo>
                        <a:lnTo>
                          <a:pt x="57" y="194"/>
                        </a:lnTo>
                        <a:lnTo>
                          <a:pt x="57" y="194"/>
                        </a:lnTo>
                        <a:lnTo>
                          <a:pt x="57" y="194"/>
                        </a:lnTo>
                        <a:lnTo>
                          <a:pt x="56" y="194"/>
                        </a:lnTo>
                        <a:lnTo>
                          <a:pt x="56" y="194"/>
                        </a:lnTo>
                        <a:lnTo>
                          <a:pt x="56" y="192"/>
                        </a:lnTo>
                        <a:lnTo>
                          <a:pt x="56" y="192"/>
                        </a:lnTo>
                        <a:lnTo>
                          <a:pt x="56" y="190"/>
                        </a:lnTo>
                        <a:lnTo>
                          <a:pt x="56" y="190"/>
                        </a:lnTo>
                        <a:lnTo>
                          <a:pt x="56" y="188"/>
                        </a:lnTo>
                        <a:lnTo>
                          <a:pt x="57" y="188"/>
                        </a:lnTo>
                        <a:lnTo>
                          <a:pt x="57" y="188"/>
                        </a:lnTo>
                        <a:lnTo>
                          <a:pt x="57" y="186"/>
                        </a:lnTo>
                        <a:lnTo>
                          <a:pt x="56" y="186"/>
                        </a:lnTo>
                        <a:lnTo>
                          <a:pt x="56" y="186"/>
                        </a:lnTo>
                        <a:lnTo>
                          <a:pt x="56" y="184"/>
                        </a:lnTo>
                        <a:lnTo>
                          <a:pt x="56" y="184"/>
                        </a:lnTo>
                        <a:lnTo>
                          <a:pt x="56" y="184"/>
                        </a:lnTo>
                        <a:lnTo>
                          <a:pt x="56" y="184"/>
                        </a:lnTo>
                        <a:lnTo>
                          <a:pt x="56" y="182"/>
                        </a:lnTo>
                        <a:lnTo>
                          <a:pt x="54" y="182"/>
                        </a:lnTo>
                        <a:lnTo>
                          <a:pt x="54" y="182"/>
                        </a:lnTo>
                        <a:lnTo>
                          <a:pt x="54" y="182"/>
                        </a:lnTo>
                        <a:lnTo>
                          <a:pt x="54" y="180"/>
                        </a:lnTo>
                        <a:lnTo>
                          <a:pt x="54" y="180"/>
                        </a:lnTo>
                        <a:lnTo>
                          <a:pt x="54" y="180"/>
                        </a:lnTo>
                        <a:lnTo>
                          <a:pt x="54" y="178"/>
                        </a:lnTo>
                        <a:lnTo>
                          <a:pt x="54" y="178"/>
                        </a:lnTo>
                        <a:lnTo>
                          <a:pt x="54" y="176"/>
                        </a:lnTo>
                        <a:lnTo>
                          <a:pt x="54" y="176"/>
                        </a:lnTo>
                        <a:lnTo>
                          <a:pt x="54" y="176"/>
                        </a:lnTo>
                        <a:lnTo>
                          <a:pt x="54" y="174"/>
                        </a:lnTo>
                        <a:lnTo>
                          <a:pt x="54" y="174"/>
                        </a:lnTo>
                        <a:lnTo>
                          <a:pt x="54" y="174"/>
                        </a:lnTo>
                        <a:lnTo>
                          <a:pt x="54" y="172"/>
                        </a:lnTo>
                        <a:lnTo>
                          <a:pt x="54" y="172"/>
                        </a:lnTo>
                        <a:lnTo>
                          <a:pt x="54" y="171"/>
                        </a:lnTo>
                        <a:lnTo>
                          <a:pt x="54" y="171"/>
                        </a:lnTo>
                        <a:lnTo>
                          <a:pt x="54" y="169"/>
                        </a:lnTo>
                        <a:lnTo>
                          <a:pt x="54" y="169"/>
                        </a:lnTo>
                        <a:lnTo>
                          <a:pt x="54" y="169"/>
                        </a:lnTo>
                        <a:lnTo>
                          <a:pt x="54" y="169"/>
                        </a:lnTo>
                        <a:lnTo>
                          <a:pt x="54" y="167"/>
                        </a:lnTo>
                        <a:lnTo>
                          <a:pt x="54" y="167"/>
                        </a:lnTo>
                        <a:lnTo>
                          <a:pt x="54" y="165"/>
                        </a:lnTo>
                        <a:lnTo>
                          <a:pt x="54" y="165"/>
                        </a:lnTo>
                        <a:lnTo>
                          <a:pt x="54" y="165"/>
                        </a:lnTo>
                        <a:lnTo>
                          <a:pt x="54" y="163"/>
                        </a:lnTo>
                        <a:lnTo>
                          <a:pt x="54" y="163"/>
                        </a:lnTo>
                        <a:lnTo>
                          <a:pt x="54" y="161"/>
                        </a:lnTo>
                        <a:lnTo>
                          <a:pt x="54" y="161"/>
                        </a:lnTo>
                        <a:lnTo>
                          <a:pt x="54" y="161"/>
                        </a:lnTo>
                        <a:lnTo>
                          <a:pt x="54" y="161"/>
                        </a:lnTo>
                        <a:lnTo>
                          <a:pt x="52" y="161"/>
                        </a:lnTo>
                        <a:lnTo>
                          <a:pt x="52" y="159"/>
                        </a:lnTo>
                        <a:lnTo>
                          <a:pt x="52" y="159"/>
                        </a:lnTo>
                        <a:lnTo>
                          <a:pt x="52" y="159"/>
                        </a:lnTo>
                        <a:lnTo>
                          <a:pt x="52" y="159"/>
                        </a:lnTo>
                        <a:lnTo>
                          <a:pt x="52" y="157"/>
                        </a:lnTo>
                        <a:lnTo>
                          <a:pt x="50" y="157"/>
                        </a:lnTo>
                        <a:lnTo>
                          <a:pt x="50" y="157"/>
                        </a:lnTo>
                        <a:lnTo>
                          <a:pt x="50" y="155"/>
                        </a:lnTo>
                        <a:lnTo>
                          <a:pt x="50" y="155"/>
                        </a:lnTo>
                        <a:lnTo>
                          <a:pt x="50" y="153"/>
                        </a:lnTo>
                        <a:lnTo>
                          <a:pt x="50" y="153"/>
                        </a:lnTo>
                        <a:lnTo>
                          <a:pt x="50" y="153"/>
                        </a:lnTo>
                        <a:lnTo>
                          <a:pt x="50" y="153"/>
                        </a:lnTo>
                        <a:lnTo>
                          <a:pt x="50" y="151"/>
                        </a:lnTo>
                        <a:lnTo>
                          <a:pt x="48" y="151"/>
                        </a:lnTo>
                        <a:lnTo>
                          <a:pt x="48" y="151"/>
                        </a:lnTo>
                        <a:lnTo>
                          <a:pt x="48" y="150"/>
                        </a:lnTo>
                        <a:lnTo>
                          <a:pt x="48" y="150"/>
                        </a:lnTo>
                        <a:lnTo>
                          <a:pt x="48" y="150"/>
                        </a:lnTo>
                        <a:lnTo>
                          <a:pt x="48" y="148"/>
                        </a:lnTo>
                        <a:lnTo>
                          <a:pt x="48" y="148"/>
                        </a:lnTo>
                        <a:lnTo>
                          <a:pt x="48" y="146"/>
                        </a:lnTo>
                        <a:lnTo>
                          <a:pt x="48" y="146"/>
                        </a:lnTo>
                        <a:lnTo>
                          <a:pt x="48" y="146"/>
                        </a:lnTo>
                        <a:lnTo>
                          <a:pt x="48" y="144"/>
                        </a:lnTo>
                        <a:lnTo>
                          <a:pt x="48" y="144"/>
                        </a:lnTo>
                        <a:lnTo>
                          <a:pt x="48" y="144"/>
                        </a:lnTo>
                        <a:lnTo>
                          <a:pt x="48" y="144"/>
                        </a:lnTo>
                        <a:lnTo>
                          <a:pt x="48" y="144"/>
                        </a:lnTo>
                        <a:lnTo>
                          <a:pt x="48" y="142"/>
                        </a:lnTo>
                        <a:lnTo>
                          <a:pt x="48" y="142"/>
                        </a:lnTo>
                        <a:lnTo>
                          <a:pt x="48" y="140"/>
                        </a:lnTo>
                        <a:lnTo>
                          <a:pt x="48" y="140"/>
                        </a:lnTo>
                        <a:lnTo>
                          <a:pt x="48" y="138"/>
                        </a:lnTo>
                        <a:lnTo>
                          <a:pt x="48" y="138"/>
                        </a:lnTo>
                        <a:lnTo>
                          <a:pt x="48" y="136"/>
                        </a:lnTo>
                        <a:lnTo>
                          <a:pt x="48" y="136"/>
                        </a:lnTo>
                        <a:lnTo>
                          <a:pt x="48" y="136"/>
                        </a:lnTo>
                        <a:lnTo>
                          <a:pt x="48" y="136"/>
                        </a:lnTo>
                        <a:lnTo>
                          <a:pt x="48" y="134"/>
                        </a:lnTo>
                        <a:lnTo>
                          <a:pt x="48" y="134"/>
                        </a:lnTo>
                        <a:lnTo>
                          <a:pt x="48" y="134"/>
                        </a:lnTo>
                        <a:lnTo>
                          <a:pt x="48" y="132"/>
                        </a:lnTo>
                        <a:lnTo>
                          <a:pt x="48" y="132"/>
                        </a:lnTo>
                        <a:lnTo>
                          <a:pt x="48" y="132"/>
                        </a:lnTo>
                        <a:lnTo>
                          <a:pt x="48" y="130"/>
                        </a:lnTo>
                        <a:lnTo>
                          <a:pt x="48" y="130"/>
                        </a:lnTo>
                        <a:lnTo>
                          <a:pt x="48" y="128"/>
                        </a:lnTo>
                        <a:lnTo>
                          <a:pt x="48" y="128"/>
                        </a:lnTo>
                        <a:lnTo>
                          <a:pt x="48" y="128"/>
                        </a:lnTo>
                        <a:lnTo>
                          <a:pt x="48" y="128"/>
                        </a:lnTo>
                        <a:lnTo>
                          <a:pt x="48" y="127"/>
                        </a:lnTo>
                        <a:lnTo>
                          <a:pt x="48" y="127"/>
                        </a:lnTo>
                        <a:lnTo>
                          <a:pt x="46" y="127"/>
                        </a:lnTo>
                        <a:lnTo>
                          <a:pt x="46" y="125"/>
                        </a:lnTo>
                        <a:lnTo>
                          <a:pt x="46" y="125"/>
                        </a:lnTo>
                        <a:lnTo>
                          <a:pt x="46" y="123"/>
                        </a:lnTo>
                        <a:lnTo>
                          <a:pt x="46" y="123"/>
                        </a:lnTo>
                        <a:lnTo>
                          <a:pt x="48" y="123"/>
                        </a:lnTo>
                        <a:lnTo>
                          <a:pt x="48" y="121"/>
                        </a:lnTo>
                        <a:lnTo>
                          <a:pt x="48" y="121"/>
                        </a:lnTo>
                        <a:lnTo>
                          <a:pt x="48" y="123"/>
                        </a:lnTo>
                        <a:lnTo>
                          <a:pt x="48" y="123"/>
                        </a:lnTo>
                        <a:lnTo>
                          <a:pt x="48" y="121"/>
                        </a:lnTo>
                        <a:lnTo>
                          <a:pt x="48" y="121"/>
                        </a:lnTo>
                        <a:lnTo>
                          <a:pt x="48" y="121"/>
                        </a:lnTo>
                        <a:lnTo>
                          <a:pt x="48" y="119"/>
                        </a:lnTo>
                        <a:lnTo>
                          <a:pt x="48" y="119"/>
                        </a:lnTo>
                        <a:lnTo>
                          <a:pt x="48" y="117"/>
                        </a:lnTo>
                        <a:lnTo>
                          <a:pt x="48" y="117"/>
                        </a:lnTo>
                        <a:lnTo>
                          <a:pt x="48" y="115"/>
                        </a:lnTo>
                        <a:lnTo>
                          <a:pt x="48" y="115"/>
                        </a:lnTo>
                        <a:lnTo>
                          <a:pt x="48" y="115"/>
                        </a:lnTo>
                        <a:lnTo>
                          <a:pt x="48" y="113"/>
                        </a:lnTo>
                        <a:lnTo>
                          <a:pt x="48" y="113"/>
                        </a:lnTo>
                        <a:lnTo>
                          <a:pt x="48" y="113"/>
                        </a:lnTo>
                        <a:lnTo>
                          <a:pt x="48" y="113"/>
                        </a:lnTo>
                        <a:lnTo>
                          <a:pt x="48" y="111"/>
                        </a:lnTo>
                        <a:lnTo>
                          <a:pt x="48" y="111"/>
                        </a:lnTo>
                        <a:lnTo>
                          <a:pt x="46" y="111"/>
                        </a:lnTo>
                        <a:lnTo>
                          <a:pt x="46" y="109"/>
                        </a:lnTo>
                        <a:lnTo>
                          <a:pt x="46" y="109"/>
                        </a:lnTo>
                        <a:lnTo>
                          <a:pt x="46" y="109"/>
                        </a:lnTo>
                        <a:lnTo>
                          <a:pt x="44" y="109"/>
                        </a:lnTo>
                        <a:lnTo>
                          <a:pt x="44" y="107"/>
                        </a:lnTo>
                        <a:lnTo>
                          <a:pt x="44" y="107"/>
                        </a:lnTo>
                        <a:lnTo>
                          <a:pt x="44" y="107"/>
                        </a:lnTo>
                        <a:lnTo>
                          <a:pt x="44" y="105"/>
                        </a:lnTo>
                        <a:lnTo>
                          <a:pt x="44" y="105"/>
                        </a:lnTo>
                        <a:lnTo>
                          <a:pt x="44" y="105"/>
                        </a:lnTo>
                        <a:lnTo>
                          <a:pt x="42" y="105"/>
                        </a:lnTo>
                        <a:lnTo>
                          <a:pt x="42" y="105"/>
                        </a:lnTo>
                        <a:lnTo>
                          <a:pt x="42" y="104"/>
                        </a:lnTo>
                        <a:lnTo>
                          <a:pt x="42" y="104"/>
                        </a:lnTo>
                        <a:lnTo>
                          <a:pt x="42" y="104"/>
                        </a:lnTo>
                        <a:lnTo>
                          <a:pt x="42" y="104"/>
                        </a:lnTo>
                        <a:lnTo>
                          <a:pt x="42" y="102"/>
                        </a:lnTo>
                        <a:lnTo>
                          <a:pt x="40" y="102"/>
                        </a:lnTo>
                        <a:lnTo>
                          <a:pt x="40" y="102"/>
                        </a:lnTo>
                        <a:lnTo>
                          <a:pt x="40" y="102"/>
                        </a:lnTo>
                        <a:lnTo>
                          <a:pt x="40" y="100"/>
                        </a:lnTo>
                        <a:lnTo>
                          <a:pt x="38" y="100"/>
                        </a:lnTo>
                        <a:lnTo>
                          <a:pt x="38" y="100"/>
                        </a:lnTo>
                        <a:lnTo>
                          <a:pt x="38" y="100"/>
                        </a:lnTo>
                        <a:lnTo>
                          <a:pt x="38" y="98"/>
                        </a:lnTo>
                        <a:lnTo>
                          <a:pt x="38" y="98"/>
                        </a:lnTo>
                        <a:lnTo>
                          <a:pt x="38" y="98"/>
                        </a:lnTo>
                        <a:lnTo>
                          <a:pt x="38" y="98"/>
                        </a:lnTo>
                        <a:lnTo>
                          <a:pt x="38" y="98"/>
                        </a:lnTo>
                        <a:lnTo>
                          <a:pt x="38" y="98"/>
                        </a:lnTo>
                        <a:lnTo>
                          <a:pt x="38" y="96"/>
                        </a:lnTo>
                        <a:lnTo>
                          <a:pt x="38" y="96"/>
                        </a:lnTo>
                        <a:lnTo>
                          <a:pt x="36" y="96"/>
                        </a:lnTo>
                        <a:lnTo>
                          <a:pt x="36" y="94"/>
                        </a:lnTo>
                        <a:lnTo>
                          <a:pt x="36" y="94"/>
                        </a:lnTo>
                        <a:lnTo>
                          <a:pt x="36" y="94"/>
                        </a:lnTo>
                        <a:lnTo>
                          <a:pt x="36" y="92"/>
                        </a:lnTo>
                        <a:lnTo>
                          <a:pt x="36" y="92"/>
                        </a:lnTo>
                        <a:lnTo>
                          <a:pt x="36" y="92"/>
                        </a:lnTo>
                        <a:lnTo>
                          <a:pt x="36" y="90"/>
                        </a:lnTo>
                        <a:lnTo>
                          <a:pt x="34" y="90"/>
                        </a:lnTo>
                        <a:lnTo>
                          <a:pt x="34" y="90"/>
                        </a:lnTo>
                        <a:lnTo>
                          <a:pt x="34" y="90"/>
                        </a:lnTo>
                        <a:lnTo>
                          <a:pt x="34" y="88"/>
                        </a:lnTo>
                        <a:lnTo>
                          <a:pt x="34" y="88"/>
                        </a:lnTo>
                        <a:lnTo>
                          <a:pt x="33" y="88"/>
                        </a:lnTo>
                        <a:lnTo>
                          <a:pt x="33" y="88"/>
                        </a:lnTo>
                        <a:lnTo>
                          <a:pt x="33" y="88"/>
                        </a:lnTo>
                        <a:lnTo>
                          <a:pt x="33" y="86"/>
                        </a:lnTo>
                        <a:lnTo>
                          <a:pt x="33" y="86"/>
                        </a:lnTo>
                        <a:lnTo>
                          <a:pt x="33" y="86"/>
                        </a:lnTo>
                        <a:lnTo>
                          <a:pt x="33" y="84"/>
                        </a:lnTo>
                        <a:lnTo>
                          <a:pt x="31" y="84"/>
                        </a:lnTo>
                        <a:lnTo>
                          <a:pt x="31" y="84"/>
                        </a:lnTo>
                        <a:lnTo>
                          <a:pt x="31" y="82"/>
                        </a:lnTo>
                        <a:lnTo>
                          <a:pt x="31" y="82"/>
                        </a:lnTo>
                        <a:lnTo>
                          <a:pt x="31" y="82"/>
                        </a:lnTo>
                        <a:lnTo>
                          <a:pt x="31" y="81"/>
                        </a:lnTo>
                        <a:lnTo>
                          <a:pt x="31" y="81"/>
                        </a:lnTo>
                        <a:lnTo>
                          <a:pt x="31" y="81"/>
                        </a:lnTo>
                        <a:lnTo>
                          <a:pt x="29" y="81"/>
                        </a:lnTo>
                        <a:lnTo>
                          <a:pt x="29" y="81"/>
                        </a:lnTo>
                        <a:lnTo>
                          <a:pt x="29" y="79"/>
                        </a:lnTo>
                        <a:lnTo>
                          <a:pt x="29" y="79"/>
                        </a:lnTo>
                        <a:lnTo>
                          <a:pt x="29" y="79"/>
                        </a:lnTo>
                        <a:lnTo>
                          <a:pt x="29" y="77"/>
                        </a:lnTo>
                        <a:lnTo>
                          <a:pt x="29" y="77"/>
                        </a:lnTo>
                        <a:lnTo>
                          <a:pt x="27" y="77"/>
                        </a:lnTo>
                        <a:lnTo>
                          <a:pt x="27" y="75"/>
                        </a:lnTo>
                        <a:lnTo>
                          <a:pt x="27" y="75"/>
                        </a:lnTo>
                        <a:lnTo>
                          <a:pt x="27" y="75"/>
                        </a:lnTo>
                        <a:lnTo>
                          <a:pt x="27" y="73"/>
                        </a:lnTo>
                        <a:lnTo>
                          <a:pt x="27" y="73"/>
                        </a:lnTo>
                        <a:lnTo>
                          <a:pt x="27" y="73"/>
                        </a:lnTo>
                        <a:lnTo>
                          <a:pt x="27" y="73"/>
                        </a:lnTo>
                        <a:lnTo>
                          <a:pt x="27" y="71"/>
                        </a:lnTo>
                        <a:lnTo>
                          <a:pt x="27" y="71"/>
                        </a:lnTo>
                        <a:lnTo>
                          <a:pt x="27" y="69"/>
                        </a:lnTo>
                        <a:lnTo>
                          <a:pt x="25" y="69"/>
                        </a:lnTo>
                        <a:lnTo>
                          <a:pt x="25" y="69"/>
                        </a:lnTo>
                        <a:lnTo>
                          <a:pt x="25" y="67"/>
                        </a:lnTo>
                        <a:lnTo>
                          <a:pt x="25" y="67"/>
                        </a:lnTo>
                        <a:lnTo>
                          <a:pt x="25" y="67"/>
                        </a:lnTo>
                        <a:lnTo>
                          <a:pt x="25" y="65"/>
                        </a:lnTo>
                        <a:lnTo>
                          <a:pt x="25" y="65"/>
                        </a:lnTo>
                        <a:lnTo>
                          <a:pt x="23" y="65"/>
                        </a:lnTo>
                        <a:lnTo>
                          <a:pt x="23" y="65"/>
                        </a:lnTo>
                        <a:lnTo>
                          <a:pt x="23" y="65"/>
                        </a:lnTo>
                        <a:lnTo>
                          <a:pt x="23" y="65"/>
                        </a:lnTo>
                        <a:lnTo>
                          <a:pt x="23" y="63"/>
                        </a:lnTo>
                        <a:lnTo>
                          <a:pt x="23" y="63"/>
                        </a:lnTo>
                        <a:lnTo>
                          <a:pt x="23" y="61"/>
                        </a:lnTo>
                        <a:lnTo>
                          <a:pt x="21" y="61"/>
                        </a:lnTo>
                        <a:lnTo>
                          <a:pt x="21" y="61"/>
                        </a:lnTo>
                        <a:lnTo>
                          <a:pt x="21" y="59"/>
                        </a:lnTo>
                        <a:lnTo>
                          <a:pt x="21" y="59"/>
                        </a:lnTo>
                        <a:lnTo>
                          <a:pt x="21" y="59"/>
                        </a:lnTo>
                        <a:lnTo>
                          <a:pt x="21" y="58"/>
                        </a:lnTo>
                        <a:lnTo>
                          <a:pt x="21" y="58"/>
                        </a:lnTo>
                        <a:lnTo>
                          <a:pt x="21" y="58"/>
                        </a:lnTo>
                        <a:lnTo>
                          <a:pt x="21" y="58"/>
                        </a:lnTo>
                        <a:lnTo>
                          <a:pt x="19" y="58"/>
                        </a:lnTo>
                        <a:lnTo>
                          <a:pt x="19" y="56"/>
                        </a:lnTo>
                        <a:lnTo>
                          <a:pt x="19" y="56"/>
                        </a:lnTo>
                        <a:lnTo>
                          <a:pt x="19" y="56"/>
                        </a:lnTo>
                        <a:lnTo>
                          <a:pt x="19" y="54"/>
                        </a:lnTo>
                        <a:lnTo>
                          <a:pt x="19" y="54"/>
                        </a:lnTo>
                        <a:lnTo>
                          <a:pt x="19" y="54"/>
                        </a:lnTo>
                        <a:lnTo>
                          <a:pt x="19" y="52"/>
                        </a:lnTo>
                        <a:lnTo>
                          <a:pt x="17" y="52"/>
                        </a:lnTo>
                        <a:lnTo>
                          <a:pt x="17" y="52"/>
                        </a:lnTo>
                        <a:lnTo>
                          <a:pt x="17" y="50"/>
                        </a:lnTo>
                        <a:lnTo>
                          <a:pt x="17" y="50"/>
                        </a:lnTo>
                        <a:lnTo>
                          <a:pt x="17" y="50"/>
                        </a:lnTo>
                        <a:lnTo>
                          <a:pt x="17" y="48"/>
                        </a:lnTo>
                        <a:lnTo>
                          <a:pt x="17" y="48"/>
                        </a:lnTo>
                        <a:lnTo>
                          <a:pt x="15" y="48"/>
                        </a:lnTo>
                        <a:lnTo>
                          <a:pt x="15" y="48"/>
                        </a:lnTo>
                        <a:lnTo>
                          <a:pt x="15" y="46"/>
                        </a:lnTo>
                        <a:lnTo>
                          <a:pt x="15" y="46"/>
                        </a:lnTo>
                        <a:lnTo>
                          <a:pt x="15" y="46"/>
                        </a:lnTo>
                        <a:lnTo>
                          <a:pt x="15" y="46"/>
                        </a:lnTo>
                        <a:lnTo>
                          <a:pt x="15" y="44"/>
                        </a:lnTo>
                        <a:lnTo>
                          <a:pt x="15" y="44"/>
                        </a:lnTo>
                        <a:lnTo>
                          <a:pt x="13" y="44"/>
                        </a:lnTo>
                        <a:lnTo>
                          <a:pt x="13" y="42"/>
                        </a:lnTo>
                        <a:lnTo>
                          <a:pt x="13" y="42"/>
                        </a:lnTo>
                        <a:lnTo>
                          <a:pt x="13" y="42"/>
                        </a:lnTo>
                        <a:lnTo>
                          <a:pt x="13" y="40"/>
                        </a:lnTo>
                        <a:lnTo>
                          <a:pt x="11" y="40"/>
                        </a:lnTo>
                        <a:lnTo>
                          <a:pt x="11" y="40"/>
                        </a:lnTo>
                        <a:lnTo>
                          <a:pt x="11" y="40"/>
                        </a:lnTo>
                        <a:lnTo>
                          <a:pt x="11" y="40"/>
                        </a:lnTo>
                        <a:lnTo>
                          <a:pt x="11" y="38"/>
                        </a:lnTo>
                        <a:lnTo>
                          <a:pt x="11" y="38"/>
                        </a:lnTo>
                        <a:lnTo>
                          <a:pt x="11" y="38"/>
                        </a:lnTo>
                        <a:lnTo>
                          <a:pt x="10" y="38"/>
                        </a:lnTo>
                        <a:lnTo>
                          <a:pt x="10" y="36"/>
                        </a:lnTo>
                        <a:lnTo>
                          <a:pt x="10" y="36"/>
                        </a:lnTo>
                        <a:lnTo>
                          <a:pt x="10" y="36"/>
                        </a:lnTo>
                        <a:lnTo>
                          <a:pt x="10" y="36"/>
                        </a:lnTo>
                        <a:lnTo>
                          <a:pt x="10" y="35"/>
                        </a:lnTo>
                        <a:lnTo>
                          <a:pt x="8" y="35"/>
                        </a:lnTo>
                        <a:lnTo>
                          <a:pt x="8" y="35"/>
                        </a:lnTo>
                        <a:lnTo>
                          <a:pt x="8" y="35"/>
                        </a:lnTo>
                        <a:lnTo>
                          <a:pt x="8" y="33"/>
                        </a:lnTo>
                        <a:lnTo>
                          <a:pt x="6" y="33"/>
                        </a:lnTo>
                        <a:lnTo>
                          <a:pt x="6" y="33"/>
                        </a:lnTo>
                        <a:lnTo>
                          <a:pt x="6" y="33"/>
                        </a:lnTo>
                        <a:lnTo>
                          <a:pt x="6" y="33"/>
                        </a:lnTo>
                        <a:lnTo>
                          <a:pt x="6" y="33"/>
                        </a:lnTo>
                        <a:lnTo>
                          <a:pt x="6" y="31"/>
                        </a:lnTo>
                        <a:lnTo>
                          <a:pt x="6" y="31"/>
                        </a:lnTo>
                        <a:lnTo>
                          <a:pt x="6" y="29"/>
                        </a:lnTo>
                        <a:lnTo>
                          <a:pt x="4" y="29"/>
                        </a:lnTo>
                        <a:lnTo>
                          <a:pt x="4" y="29"/>
                        </a:lnTo>
                        <a:lnTo>
                          <a:pt x="4" y="27"/>
                        </a:lnTo>
                        <a:lnTo>
                          <a:pt x="4" y="27"/>
                        </a:lnTo>
                        <a:lnTo>
                          <a:pt x="4" y="27"/>
                        </a:lnTo>
                        <a:lnTo>
                          <a:pt x="4" y="25"/>
                        </a:lnTo>
                        <a:lnTo>
                          <a:pt x="4" y="25"/>
                        </a:lnTo>
                        <a:lnTo>
                          <a:pt x="4" y="25"/>
                        </a:lnTo>
                        <a:lnTo>
                          <a:pt x="2" y="25"/>
                        </a:lnTo>
                        <a:lnTo>
                          <a:pt x="2" y="25"/>
                        </a:lnTo>
                        <a:lnTo>
                          <a:pt x="2" y="23"/>
                        </a:lnTo>
                        <a:lnTo>
                          <a:pt x="2" y="23"/>
                        </a:lnTo>
                        <a:lnTo>
                          <a:pt x="2" y="23"/>
                        </a:lnTo>
                        <a:lnTo>
                          <a:pt x="2" y="21"/>
                        </a:lnTo>
                        <a:lnTo>
                          <a:pt x="0" y="21"/>
                        </a:lnTo>
                        <a:lnTo>
                          <a:pt x="0" y="21"/>
                        </a:lnTo>
                        <a:lnTo>
                          <a:pt x="0" y="19"/>
                        </a:lnTo>
                        <a:lnTo>
                          <a:pt x="0" y="19"/>
                        </a:lnTo>
                        <a:lnTo>
                          <a:pt x="0" y="19"/>
                        </a:lnTo>
                        <a:lnTo>
                          <a:pt x="0" y="17"/>
                        </a:lnTo>
                        <a:lnTo>
                          <a:pt x="0" y="17"/>
                        </a:lnTo>
                        <a:lnTo>
                          <a:pt x="0" y="17"/>
                        </a:lnTo>
                        <a:lnTo>
                          <a:pt x="0" y="15"/>
                        </a:lnTo>
                        <a:lnTo>
                          <a:pt x="0" y="15"/>
                        </a:lnTo>
                        <a:lnTo>
                          <a:pt x="0" y="13"/>
                        </a:lnTo>
                        <a:lnTo>
                          <a:pt x="0" y="13"/>
                        </a:lnTo>
                        <a:lnTo>
                          <a:pt x="0" y="12"/>
                        </a:lnTo>
                        <a:lnTo>
                          <a:pt x="0" y="12"/>
                        </a:lnTo>
                        <a:lnTo>
                          <a:pt x="0" y="10"/>
                        </a:lnTo>
                        <a:lnTo>
                          <a:pt x="0" y="10"/>
                        </a:lnTo>
                        <a:lnTo>
                          <a:pt x="0" y="10"/>
                        </a:lnTo>
                        <a:lnTo>
                          <a:pt x="0" y="8"/>
                        </a:lnTo>
                        <a:lnTo>
                          <a:pt x="0" y="8"/>
                        </a:lnTo>
                        <a:lnTo>
                          <a:pt x="0" y="8"/>
                        </a:lnTo>
                        <a:lnTo>
                          <a:pt x="0" y="6"/>
                        </a:lnTo>
                        <a:lnTo>
                          <a:pt x="2" y="6"/>
                        </a:lnTo>
                        <a:lnTo>
                          <a:pt x="2" y="6"/>
                        </a:lnTo>
                        <a:lnTo>
                          <a:pt x="4" y="6"/>
                        </a:lnTo>
                        <a:lnTo>
                          <a:pt x="4" y="6"/>
                        </a:lnTo>
                        <a:lnTo>
                          <a:pt x="4" y="6"/>
                        </a:lnTo>
                        <a:lnTo>
                          <a:pt x="4" y="6"/>
                        </a:lnTo>
                        <a:lnTo>
                          <a:pt x="4" y="4"/>
                        </a:lnTo>
                        <a:lnTo>
                          <a:pt x="6" y="4"/>
                        </a:lnTo>
                        <a:lnTo>
                          <a:pt x="6" y="4"/>
                        </a:lnTo>
                        <a:lnTo>
                          <a:pt x="6" y="4"/>
                        </a:lnTo>
                        <a:lnTo>
                          <a:pt x="8" y="4"/>
                        </a:lnTo>
                        <a:lnTo>
                          <a:pt x="8" y="4"/>
                        </a:lnTo>
                        <a:lnTo>
                          <a:pt x="8" y="6"/>
                        </a:lnTo>
                        <a:lnTo>
                          <a:pt x="10" y="6"/>
                        </a:lnTo>
                        <a:lnTo>
                          <a:pt x="10" y="6"/>
                        </a:lnTo>
                        <a:lnTo>
                          <a:pt x="10" y="6"/>
                        </a:lnTo>
                        <a:lnTo>
                          <a:pt x="10" y="6"/>
                        </a:lnTo>
                        <a:lnTo>
                          <a:pt x="11" y="6"/>
                        </a:lnTo>
                        <a:lnTo>
                          <a:pt x="11" y="6"/>
                        </a:lnTo>
                        <a:lnTo>
                          <a:pt x="11" y="6"/>
                        </a:lnTo>
                        <a:lnTo>
                          <a:pt x="11" y="6"/>
                        </a:lnTo>
                        <a:lnTo>
                          <a:pt x="11" y="6"/>
                        </a:lnTo>
                        <a:lnTo>
                          <a:pt x="13" y="6"/>
                        </a:lnTo>
                        <a:lnTo>
                          <a:pt x="13" y="6"/>
                        </a:lnTo>
                        <a:lnTo>
                          <a:pt x="15" y="6"/>
                        </a:lnTo>
                        <a:lnTo>
                          <a:pt x="15" y="6"/>
                        </a:lnTo>
                        <a:lnTo>
                          <a:pt x="15" y="6"/>
                        </a:lnTo>
                        <a:lnTo>
                          <a:pt x="15" y="6"/>
                        </a:lnTo>
                        <a:lnTo>
                          <a:pt x="17" y="6"/>
                        </a:lnTo>
                        <a:lnTo>
                          <a:pt x="17" y="4"/>
                        </a:lnTo>
                        <a:lnTo>
                          <a:pt x="17" y="4"/>
                        </a:lnTo>
                        <a:lnTo>
                          <a:pt x="19" y="4"/>
                        </a:lnTo>
                        <a:lnTo>
                          <a:pt x="19" y="4"/>
                        </a:lnTo>
                        <a:lnTo>
                          <a:pt x="19" y="4"/>
                        </a:lnTo>
                        <a:lnTo>
                          <a:pt x="19" y="2"/>
                        </a:lnTo>
                        <a:lnTo>
                          <a:pt x="19" y="2"/>
                        </a:lnTo>
                        <a:lnTo>
                          <a:pt x="21" y="2"/>
                        </a:lnTo>
                        <a:lnTo>
                          <a:pt x="21" y="2"/>
                        </a:lnTo>
                        <a:lnTo>
                          <a:pt x="21" y="2"/>
                        </a:lnTo>
                        <a:lnTo>
                          <a:pt x="21" y="0"/>
                        </a:lnTo>
                        <a:lnTo>
                          <a:pt x="21" y="0"/>
                        </a:lnTo>
                        <a:lnTo>
                          <a:pt x="23" y="0"/>
                        </a:lnTo>
                        <a:lnTo>
                          <a:pt x="23" y="0"/>
                        </a:lnTo>
                        <a:lnTo>
                          <a:pt x="23" y="0"/>
                        </a:lnTo>
                        <a:lnTo>
                          <a:pt x="25" y="0"/>
                        </a:lnTo>
                        <a:lnTo>
                          <a:pt x="25" y="0"/>
                        </a:lnTo>
                        <a:lnTo>
                          <a:pt x="25" y="0"/>
                        </a:lnTo>
                        <a:lnTo>
                          <a:pt x="27" y="0"/>
                        </a:lnTo>
                        <a:lnTo>
                          <a:pt x="27" y="0"/>
                        </a:lnTo>
                        <a:lnTo>
                          <a:pt x="27" y="0"/>
                        </a:lnTo>
                        <a:lnTo>
                          <a:pt x="27" y="0"/>
                        </a:lnTo>
                        <a:lnTo>
                          <a:pt x="29" y="0"/>
                        </a:lnTo>
                        <a:lnTo>
                          <a:pt x="29" y="0"/>
                        </a:lnTo>
                        <a:lnTo>
                          <a:pt x="29"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89" name="Freeform 642">
                    <a:extLst>
                      <a:ext uri="{FF2B5EF4-FFF2-40B4-BE49-F238E27FC236}">
                        <a16:creationId xmlns:a16="http://schemas.microsoft.com/office/drawing/2014/main" id="{B74865E0-5FBF-4807-87EA-605C7CB4B41D}"/>
                      </a:ext>
                    </a:extLst>
                  </p:cNvPr>
                  <p:cNvSpPr>
                    <a:spLocks/>
                  </p:cNvSpPr>
                  <p:nvPr/>
                </p:nvSpPr>
                <p:spPr bwMode="auto">
                  <a:xfrm>
                    <a:off x="10854" y="3260"/>
                    <a:ext cx="235" cy="247"/>
                  </a:xfrm>
                  <a:custGeom>
                    <a:avLst/>
                    <a:gdLst>
                      <a:gd name="T0" fmla="*/ 38 w 235"/>
                      <a:gd name="T1" fmla="*/ 8 h 247"/>
                      <a:gd name="T2" fmla="*/ 52 w 235"/>
                      <a:gd name="T3" fmla="*/ 10 h 247"/>
                      <a:gd name="T4" fmla="*/ 67 w 235"/>
                      <a:gd name="T5" fmla="*/ 10 h 247"/>
                      <a:gd name="T6" fmla="*/ 84 w 235"/>
                      <a:gd name="T7" fmla="*/ 10 h 247"/>
                      <a:gd name="T8" fmla="*/ 98 w 235"/>
                      <a:gd name="T9" fmla="*/ 10 h 247"/>
                      <a:gd name="T10" fmla="*/ 113 w 235"/>
                      <a:gd name="T11" fmla="*/ 10 h 247"/>
                      <a:gd name="T12" fmla="*/ 122 w 235"/>
                      <a:gd name="T13" fmla="*/ 17 h 247"/>
                      <a:gd name="T14" fmla="*/ 138 w 235"/>
                      <a:gd name="T15" fmla="*/ 19 h 247"/>
                      <a:gd name="T16" fmla="*/ 149 w 235"/>
                      <a:gd name="T17" fmla="*/ 19 h 247"/>
                      <a:gd name="T18" fmla="*/ 159 w 235"/>
                      <a:gd name="T19" fmla="*/ 21 h 247"/>
                      <a:gd name="T20" fmla="*/ 170 w 235"/>
                      <a:gd name="T21" fmla="*/ 21 h 247"/>
                      <a:gd name="T22" fmla="*/ 184 w 235"/>
                      <a:gd name="T23" fmla="*/ 19 h 247"/>
                      <a:gd name="T24" fmla="*/ 197 w 235"/>
                      <a:gd name="T25" fmla="*/ 15 h 247"/>
                      <a:gd name="T26" fmla="*/ 211 w 235"/>
                      <a:gd name="T27" fmla="*/ 12 h 247"/>
                      <a:gd name="T28" fmla="*/ 224 w 235"/>
                      <a:gd name="T29" fmla="*/ 12 h 247"/>
                      <a:gd name="T30" fmla="*/ 235 w 235"/>
                      <a:gd name="T31" fmla="*/ 17 h 247"/>
                      <a:gd name="T32" fmla="*/ 224 w 235"/>
                      <a:gd name="T33" fmla="*/ 21 h 247"/>
                      <a:gd name="T34" fmla="*/ 214 w 235"/>
                      <a:gd name="T35" fmla="*/ 25 h 247"/>
                      <a:gd name="T36" fmla="*/ 207 w 235"/>
                      <a:gd name="T37" fmla="*/ 31 h 247"/>
                      <a:gd name="T38" fmla="*/ 199 w 235"/>
                      <a:gd name="T39" fmla="*/ 21 h 247"/>
                      <a:gd name="T40" fmla="*/ 184 w 235"/>
                      <a:gd name="T41" fmla="*/ 25 h 247"/>
                      <a:gd name="T42" fmla="*/ 172 w 235"/>
                      <a:gd name="T43" fmla="*/ 27 h 247"/>
                      <a:gd name="T44" fmla="*/ 161 w 235"/>
                      <a:gd name="T45" fmla="*/ 35 h 247"/>
                      <a:gd name="T46" fmla="*/ 161 w 235"/>
                      <a:gd name="T47" fmla="*/ 54 h 247"/>
                      <a:gd name="T48" fmla="*/ 161 w 235"/>
                      <a:gd name="T49" fmla="*/ 73 h 247"/>
                      <a:gd name="T50" fmla="*/ 161 w 235"/>
                      <a:gd name="T51" fmla="*/ 90 h 247"/>
                      <a:gd name="T52" fmla="*/ 157 w 235"/>
                      <a:gd name="T53" fmla="*/ 104 h 247"/>
                      <a:gd name="T54" fmla="*/ 144 w 235"/>
                      <a:gd name="T55" fmla="*/ 107 h 247"/>
                      <a:gd name="T56" fmla="*/ 144 w 235"/>
                      <a:gd name="T57" fmla="*/ 127 h 247"/>
                      <a:gd name="T58" fmla="*/ 144 w 235"/>
                      <a:gd name="T59" fmla="*/ 146 h 247"/>
                      <a:gd name="T60" fmla="*/ 144 w 235"/>
                      <a:gd name="T61" fmla="*/ 165 h 247"/>
                      <a:gd name="T62" fmla="*/ 144 w 235"/>
                      <a:gd name="T63" fmla="*/ 184 h 247"/>
                      <a:gd name="T64" fmla="*/ 144 w 235"/>
                      <a:gd name="T65" fmla="*/ 201 h 247"/>
                      <a:gd name="T66" fmla="*/ 144 w 235"/>
                      <a:gd name="T67" fmla="*/ 220 h 247"/>
                      <a:gd name="T68" fmla="*/ 142 w 235"/>
                      <a:gd name="T69" fmla="*/ 236 h 247"/>
                      <a:gd name="T70" fmla="*/ 130 w 235"/>
                      <a:gd name="T71" fmla="*/ 243 h 247"/>
                      <a:gd name="T72" fmla="*/ 122 w 235"/>
                      <a:gd name="T73" fmla="*/ 243 h 247"/>
                      <a:gd name="T74" fmla="*/ 111 w 235"/>
                      <a:gd name="T75" fmla="*/ 243 h 247"/>
                      <a:gd name="T76" fmla="*/ 100 w 235"/>
                      <a:gd name="T77" fmla="*/ 240 h 247"/>
                      <a:gd name="T78" fmla="*/ 96 w 235"/>
                      <a:gd name="T79" fmla="*/ 232 h 247"/>
                      <a:gd name="T80" fmla="*/ 88 w 235"/>
                      <a:gd name="T81" fmla="*/ 232 h 247"/>
                      <a:gd name="T82" fmla="*/ 82 w 235"/>
                      <a:gd name="T83" fmla="*/ 240 h 247"/>
                      <a:gd name="T84" fmla="*/ 73 w 235"/>
                      <a:gd name="T85" fmla="*/ 232 h 247"/>
                      <a:gd name="T86" fmla="*/ 65 w 235"/>
                      <a:gd name="T87" fmla="*/ 220 h 247"/>
                      <a:gd name="T88" fmla="*/ 61 w 235"/>
                      <a:gd name="T89" fmla="*/ 209 h 247"/>
                      <a:gd name="T90" fmla="*/ 59 w 235"/>
                      <a:gd name="T91" fmla="*/ 195 h 247"/>
                      <a:gd name="T92" fmla="*/ 56 w 235"/>
                      <a:gd name="T93" fmla="*/ 182 h 247"/>
                      <a:gd name="T94" fmla="*/ 54 w 235"/>
                      <a:gd name="T95" fmla="*/ 169 h 247"/>
                      <a:gd name="T96" fmla="*/ 50 w 235"/>
                      <a:gd name="T97" fmla="*/ 153 h 247"/>
                      <a:gd name="T98" fmla="*/ 48 w 235"/>
                      <a:gd name="T99" fmla="*/ 140 h 247"/>
                      <a:gd name="T100" fmla="*/ 46 w 235"/>
                      <a:gd name="T101" fmla="*/ 127 h 247"/>
                      <a:gd name="T102" fmla="*/ 48 w 235"/>
                      <a:gd name="T103" fmla="*/ 113 h 247"/>
                      <a:gd name="T104" fmla="*/ 40 w 235"/>
                      <a:gd name="T105" fmla="*/ 102 h 247"/>
                      <a:gd name="T106" fmla="*/ 36 w 235"/>
                      <a:gd name="T107" fmla="*/ 90 h 247"/>
                      <a:gd name="T108" fmla="*/ 29 w 235"/>
                      <a:gd name="T109" fmla="*/ 81 h 247"/>
                      <a:gd name="T110" fmla="*/ 25 w 235"/>
                      <a:gd name="T111" fmla="*/ 65 h 247"/>
                      <a:gd name="T112" fmla="*/ 19 w 235"/>
                      <a:gd name="T113" fmla="*/ 54 h 247"/>
                      <a:gd name="T114" fmla="*/ 13 w 235"/>
                      <a:gd name="T115" fmla="*/ 42 h 247"/>
                      <a:gd name="T116" fmla="*/ 6 w 235"/>
                      <a:gd name="T117" fmla="*/ 33 h 247"/>
                      <a:gd name="T118" fmla="*/ 0 w 235"/>
                      <a:gd name="T119" fmla="*/ 19 h 247"/>
                      <a:gd name="T120" fmla="*/ 4 w 235"/>
                      <a:gd name="T121" fmla="*/ 6 h 247"/>
                      <a:gd name="T122" fmla="*/ 15 w 235"/>
                      <a:gd name="T123" fmla="*/ 6 h 247"/>
                      <a:gd name="T124" fmla="*/ 27 w 235"/>
                      <a:gd name="T125"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247">
                        <a:moveTo>
                          <a:pt x="29" y="0"/>
                        </a:moveTo>
                        <a:lnTo>
                          <a:pt x="29" y="0"/>
                        </a:lnTo>
                        <a:lnTo>
                          <a:pt x="31" y="0"/>
                        </a:lnTo>
                        <a:lnTo>
                          <a:pt x="31" y="0"/>
                        </a:lnTo>
                        <a:lnTo>
                          <a:pt x="31" y="2"/>
                        </a:lnTo>
                        <a:lnTo>
                          <a:pt x="31" y="2"/>
                        </a:lnTo>
                        <a:lnTo>
                          <a:pt x="31" y="2"/>
                        </a:lnTo>
                        <a:lnTo>
                          <a:pt x="31" y="4"/>
                        </a:lnTo>
                        <a:lnTo>
                          <a:pt x="33" y="4"/>
                        </a:lnTo>
                        <a:lnTo>
                          <a:pt x="33" y="4"/>
                        </a:lnTo>
                        <a:lnTo>
                          <a:pt x="33" y="4"/>
                        </a:lnTo>
                        <a:lnTo>
                          <a:pt x="33" y="4"/>
                        </a:lnTo>
                        <a:lnTo>
                          <a:pt x="33" y="6"/>
                        </a:lnTo>
                        <a:lnTo>
                          <a:pt x="34" y="6"/>
                        </a:lnTo>
                        <a:lnTo>
                          <a:pt x="34" y="6"/>
                        </a:lnTo>
                        <a:lnTo>
                          <a:pt x="34" y="6"/>
                        </a:lnTo>
                        <a:lnTo>
                          <a:pt x="34" y="8"/>
                        </a:lnTo>
                        <a:lnTo>
                          <a:pt x="36" y="8"/>
                        </a:lnTo>
                        <a:lnTo>
                          <a:pt x="36" y="8"/>
                        </a:lnTo>
                        <a:lnTo>
                          <a:pt x="36" y="8"/>
                        </a:lnTo>
                        <a:lnTo>
                          <a:pt x="36" y="8"/>
                        </a:lnTo>
                        <a:lnTo>
                          <a:pt x="38" y="8"/>
                        </a:lnTo>
                        <a:lnTo>
                          <a:pt x="38" y="10"/>
                        </a:lnTo>
                        <a:lnTo>
                          <a:pt x="38" y="10"/>
                        </a:lnTo>
                        <a:lnTo>
                          <a:pt x="38" y="10"/>
                        </a:lnTo>
                        <a:lnTo>
                          <a:pt x="38" y="10"/>
                        </a:lnTo>
                        <a:lnTo>
                          <a:pt x="40" y="10"/>
                        </a:lnTo>
                        <a:lnTo>
                          <a:pt x="40" y="10"/>
                        </a:lnTo>
                        <a:lnTo>
                          <a:pt x="42" y="10"/>
                        </a:lnTo>
                        <a:lnTo>
                          <a:pt x="42" y="10"/>
                        </a:lnTo>
                        <a:lnTo>
                          <a:pt x="42" y="10"/>
                        </a:lnTo>
                        <a:lnTo>
                          <a:pt x="44" y="10"/>
                        </a:lnTo>
                        <a:lnTo>
                          <a:pt x="44" y="10"/>
                        </a:lnTo>
                        <a:lnTo>
                          <a:pt x="44" y="10"/>
                        </a:lnTo>
                        <a:lnTo>
                          <a:pt x="44" y="10"/>
                        </a:lnTo>
                        <a:lnTo>
                          <a:pt x="46" y="10"/>
                        </a:lnTo>
                        <a:lnTo>
                          <a:pt x="46" y="10"/>
                        </a:lnTo>
                        <a:lnTo>
                          <a:pt x="48" y="10"/>
                        </a:lnTo>
                        <a:lnTo>
                          <a:pt x="48" y="10"/>
                        </a:lnTo>
                        <a:lnTo>
                          <a:pt x="48" y="10"/>
                        </a:lnTo>
                        <a:lnTo>
                          <a:pt x="50" y="10"/>
                        </a:lnTo>
                        <a:lnTo>
                          <a:pt x="50" y="10"/>
                        </a:lnTo>
                        <a:lnTo>
                          <a:pt x="52" y="10"/>
                        </a:lnTo>
                        <a:lnTo>
                          <a:pt x="52" y="10"/>
                        </a:lnTo>
                        <a:lnTo>
                          <a:pt x="52" y="10"/>
                        </a:lnTo>
                        <a:lnTo>
                          <a:pt x="54" y="10"/>
                        </a:lnTo>
                        <a:lnTo>
                          <a:pt x="54" y="10"/>
                        </a:lnTo>
                        <a:lnTo>
                          <a:pt x="54" y="10"/>
                        </a:lnTo>
                        <a:lnTo>
                          <a:pt x="56" y="10"/>
                        </a:lnTo>
                        <a:lnTo>
                          <a:pt x="56" y="10"/>
                        </a:lnTo>
                        <a:lnTo>
                          <a:pt x="57" y="10"/>
                        </a:lnTo>
                        <a:lnTo>
                          <a:pt x="57" y="10"/>
                        </a:lnTo>
                        <a:lnTo>
                          <a:pt x="57" y="10"/>
                        </a:lnTo>
                        <a:lnTo>
                          <a:pt x="59" y="10"/>
                        </a:lnTo>
                        <a:lnTo>
                          <a:pt x="59" y="10"/>
                        </a:lnTo>
                        <a:lnTo>
                          <a:pt x="59" y="10"/>
                        </a:lnTo>
                        <a:lnTo>
                          <a:pt x="61" y="10"/>
                        </a:lnTo>
                        <a:lnTo>
                          <a:pt x="61" y="10"/>
                        </a:lnTo>
                        <a:lnTo>
                          <a:pt x="63" y="10"/>
                        </a:lnTo>
                        <a:lnTo>
                          <a:pt x="63" y="10"/>
                        </a:lnTo>
                        <a:lnTo>
                          <a:pt x="63" y="10"/>
                        </a:lnTo>
                        <a:lnTo>
                          <a:pt x="65" y="10"/>
                        </a:lnTo>
                        <a:lnTo>
                          <a:pt x="65" y="10"/>
                        </a:lnTo>
                        <a:lnTo>
                          <a:pt x="65" y="10"/>
                        </a:lnTo>
                        <a:lnTo>
                          <a:pt x="67" y="10"/>
                        </a:lnTo>
                        <a:lnTo>
                          <a:pt x="67" y="10"/>
                        </a:lnTo>
                        <a:lnTo>
                          <a:pt x="69" y="10"/>
                        </a:lnTo>
                        <a:lnTo>
                          <a:pt x="69" y="10"/>
                        </a:lnTo>
                        <a:lnTo>
                          <a:pt x="69" y="10"/>
                        </a:lnTo>
                        <a:lnTo>
                          <a:pt x="71" y="10"/>
                        </a:lnTo>
                        <a:lnTo>
                          <a:pt x="71" y="10"/>
                        </a:lnTo>
                        <a:lnTo>
                          <a:pt x="71" y="10"/>
                        </a:lnTo>
                        <a:lnTo>
                          <a:pt x="73" y="10"/>
                        </a:lnTo>
                        <a:lnTo>
                          <a:pt x="73" y="10"/>
                        </a:lnTo>
                        <a:lnTo>
                          <a:pt x="75" y="10"/>
                        </a:lnTo>
                        <a:lnTo>
                          <a:pt x="75" y="10"/>
                        </a:lnTo>
                        <a:lnTo>
                          <a:pt x="75" y="10"/>
                        </a:lnTo>
                        <a:lnTo>
                          <a:pt x="77" y="10"/>
                        </a:lnTo>
                        <a:lnTo>
                          <a:pt x="77" y="10"/>
                        </a:lnTo>
                        <a:lnTo>
                          <a:pt x="78" y="10"/>
                        </a:lnTo>
                        <a:lnTo>
                          <a:pt x="78" y="10"/>
                        </a:lnTo>
                        <a:lnTo>
                          <a:pt x="78" y="10"/>
                        </a:lnTo>
                        <a:lnTo>
                          <a:pt x="80" y="10"/>
                        </a:lnTo>
                        <a:lnTo>
                          <a:pt x="80" y="10"/>
                        </a:lnTo>
                        <a:lnTo>
                          <a:pt x="80" y="10"/>
                        </a:lnTo>
                        <a:lnTo>
                          <a:pt x="82" y="10"/>
                        </a:lnTo>
                        <a:lnTo>
                          <a:pt x="82" y="10"/>
                        </a:lnTo>
                        <a:lnTo>
                          <a:pt x="84" y="10"/>
                        </a:lnTo>
                        <a:lnTo>
                          <a:pt x="84" y="10"/>
                        </a:lnTo>
                        <a:lnTo>
                          <a:pt x="84" y="10"/>
                        </a:lnTo>
                        <a:lnTo>
                          <a:pt x="86" y="10"/>
                        </a:lnTo>
                        <a:lnTo>
                          <a:pt x="86" y="10"/>
                        </a:lnTo>
                        <a:lnTo>
                          <a:pt x="86" y="10"/>
                        </a:lnTo>
                        <a:lnTo>
                          <a:pt x="88" y="10"/>
                        </a:lnTo>
                        <a:lnTo>
                          <a:pt x="88" y="10"/>
                        </a:lnTo>
                        <a:lnTo>
                          <a:pt x="90" y="10"/>
                        </a:lnTo>
                        <a:lnTo>
                          <a:pt x="90" y="10"/>
                        </a:lnTo>
                        <a:lnTo>
                          <a:pt x="90" y="10"/>
                        </a:lnTo>
                        <a:lnTo>
                          <a:pt x="92" y="10"/>
                        </a:lnTo>
                        <a:lnTo>
                          <a:pt x="92" y="10"/>
                        </a:lnTo>
                        <a:lnTo>
                          <a:pt x="92" y="10"/>
                        </a:lnTo>
                        <a:lnTo>
                          <a:pt x="92" y="10"/>
                        </a:lnTo>
                        <a:lnTo>
                          <a:pt x="94" y="10"/>
                        </a:lnTo>
                        <a:lnTo>
                          <a:pt x="94" y="10"/>
                        </a:lnTo>
                        <a:lnTo>
                          <a:pt x="96" y="10"/>
                        </a:lnTo>
                        <a:lnTo>
                          <a:pt x="96" y="10"/>
                        </a:lnTo>
                        <a:lnTo>
                          <a:pt x="96" y="10"/>
                        </a:lnTo>
                        <a:lnTo>
                          <a:pt x="98" y="10"/>
                        </a:lnTo>
                        <a:lnTo>
                          <a:pt x="98" y="10"/>
                        </a:lnTo>
                        <a:lnTo>
                          <a:pt x="98" y="10"/>
                        </a:lnTo>
                        <a:lnTo>
                          <a:pt x="100" y="10"/>
                        </a:lnTo>
                        <a:lnTo>
                          <a:pt x="100" y="10"/>
                        </a:lnTo>
                        <a:lnTo>
                          <a:pt x="101" y="10"/>
                        </a:lnTo>
                        <a:lnTo>
                          <a:pt x="101" y="10"/>
                        </a:lnTo>
                        <a:lnTo>
                          <a:pt x="101" y="10"/>
                        </a:lnTo>
                        <a:lnTo>
                          <a:pt x="101" y="10"/>
                        </a:lnTo>
                        <a:lnTo>
                          <a:pt x="103" y="10"/>
                        </a:lnTo>
                        <a:lnTo>
                          <a:pt x="103" y="10"/>
                        </a:lnTo>
                        <a:lnTo>
                          <a:pt x="105" y="10"/>
                        </a:lnTo>
                        <a:lnTo>
                          <a:pt x="105" y="10"/>
                        </a:lnTo>
                        <a:lnTo>
                          <a:pt x="105" y="10"/>
                        </a:lnTo>
                        <a:lnTo>
                          <a:pt x="107" y="10"/>
                        </a:lnTo>
                        <a:lnTo>
                          <a:pt x="107" y="10"/>
                        </a:lnTo>
                        <a:lnTo>
                          <a:pt x="107" y="10"/>
                        </a:lnTo>
                        <a:lnTo>
                          <a:pt x="109" y="10"/>
                        </a:lnTo>
                        <a:lnTo>
                          <a:pt x="109" y="10"/>
                        </a:lnTo>
                        <a:lnTo>
                          <a:pt x="111" y="10"/>
                        </a:lnTo>
                        <a:lnTo>
                          <a:pt x="111" y="10"/>
                        </a:lnTo>
                        <a:lnTo>
                          <a:pt x="111" y="10"/>
                        </a:lnTo>
                        <a:lnTo>
                          <a:pt x="113" y="10"/>
                        </a:lnTo>
                        <a:lnTo>
                          <a:pt x="113" y="10"/>
                        </a:lnTo>
                        <a:lnTo>
                          <a:pt x="113" y="10"/>
                        </a:lnTo>
                        <a:lnTo>
                          <a:pt x="115" y="10"/>
                        </a:lnTo>
                        <a:lnTo>
                          <a:pt x="115" y="10"/>
                        </a:lnTo>
                        <a:lnTo>
                          <a:pt x="117" y="10"/>
                        </a:lnTo>
                        <a:lnTo>
                          <a:pt x="117" y="10"/>
                        </a:lnTo>
                        <a:lnTo>
                          <a:pt x="117" y="10"/>
                        </a:lnTo>
                        <a:lnTo>
                          <a:pt x="117" y="10"/>
                        </a:lnTo>
                        <a:lnTo>
                          <a:pt x="117" y="10"/>
                        </a:lnTo>
                        <a:lnTo>
                          <a:pt x="119" y="10"/>
                        </a:lnTo>
                        <a:lnTo>
                          <a:pt x="119" y="12"/>
                        </a:lnTo>
                        <a:lnTo>
                          <a:pt x="119" y="12"/>
                        </a:lnTo>
                        <a:lnTo>
                          <a:pt x="119" y="12"/>
                        </a:lnTo>
                        <a:lnTo>
                          <a:pt x="119" y="13"/>
                        </a:lnTo>
                        <a:lnTo>
                          <a:pt x="119" y="13"/>
                        </a:lnTo>
                        <a:lnTo>
                          <a:pt x="121" y="13"/>
                        </a:lnTo>
                        <a:lnTo>
                          <a:pt x="121" y="13"/>
                        </a:lnTo>
                        <a:lnTo>
                          <a:pt x="121" y="15"/>
                        </a:lnTo>
                        <a:lnTo>
                          <a:pt x="121" y="15"/>
                        </a:lnTo>
                        <a:lnTo>
                          <a:pt x="121" y="15"/>
                        </a:lnTo>
                        <a:lnTo>
                          <a:pt x="122" y="15"/>
                        </a:lnTo>
                        <a:lnTo>
                          <a:pt x="122" y="15"/>
                        </a:lnTo>
                        <a:lnTo>
                          <a:pt x="122" y="17"/>
                        </a:lnTo>
                        <a:lnTo>
                          <a:pt x="122" y="17"/>
                        </a:lnTo>
                        <a:lnTo>
                          <a:pt x="122" y="17"/>
                        </a:lnTo>
                        <a:lnTo>
                          <a:pt x="124" y="17"/>
                        </a:lnTo>
                        <a:lnTo>
                          <a:pt x="124" y="17"/>
                        </a:lnTo>
                        <a:lnTo>
                          <a:pt x="124" y="17"/>
                        </a:lnTo>
                        <a:lnTo>
                          <a:pt x="124" y="17"/>
                        </a:lnTo>
                        <a:lnTo>
                          <a:pt x="126" y="17"/>
                        </a:lnTo>
                        <a:lnTo>
                          <a:pt x="126" y="17"/>
                        </a:lnTo>
                        <a:lnTo>
                          <a:pt x="128" y="17"/>
                        </a:lnTo>
                        <a:lnTo>
                          <a:pt x="128" y="17"/>
                        </a:lnTo>
                        <a:lnTo>
                          <a:pt x="128" y="17"/>
                        </a:lnTo>
                        <a:lnTo>
                          <a:pt x="130" y="17"/>
                        </a:lnTo>
                        <a:lnTo>
                          <a:pt x="130" y="17"/>
                        </a:lnTo>
                        <a:lnTo>
                          <a:pt x="130" y="17"/>
                        </a:lnTo>
                        <a:lnTo>
                          <a:pt x="132" y="17"/>
                        </a:lnTo>
                        <a:lnTo>
                          <a:pt x="132" y="17"/>
                        </a:lnTo>
                        <a:lnTo>
                          <a:pt x="132" y="19"/>
                        </a:lnTo>
                        <a:lnTo>
                          <a:pt x="134" y="19"/>
                        </a:lnTo>
                        <a:lnTo>
                          <a:pt x="134" y="19"/>
                        </a:lnTo>
                        <a:lnTo>
                          <a:pt x="134" y="19"/>
                        </a:lnTo>
                        <a:lnTo>
                          <a:pt x="136" y="19"/>
                        </a:lnTo>
                        <a:lnTo>
                          <a:pt x="136" y="19"/>
                        </a:lnTo>
                        <a:lnTo>
                          <a:pt x="138" y="19"/>
                        </a:lnTo>
                        <a:lnTo>
                          <a:pt x="138" y="19"/>
                        </a:lnTo>
                        <a:lnTo>
                          <a:pt x="138" y="19"/>
                        </a:lnTo>
                        <a:lnTo>
                          <a:pt x="140" y="19"/>
                        </a:lnTo>
                        <a:lnTo>
                          <a:pt x="140" y="19"/>
                        </a:lnTo>
                        <a:lnTo>
                          <a:pt x="140" y="19"/>
                        </a:lnTo>
                        <a:lnTo>
                          <a:pt x="140" y="19"/>
                        </a:lnTo>
                        <a:lnTo>
                          <a:pt x="140" y="19"/>
                        </a:lnTo>
                        <a:lnTo>
                          <a:pt x="142" y="19"/>
                        </a:lnTo>
                        <a:lnTo>
                          <a:pt x="142" y="19"/>
                        </a:lnTo>
                        <a:lnTo>
                          <a:pt x="144" y="19"/>
                        </a:lnTo>
                        <a:lnTo>
                          <a:pt x="144" y="19"/>
                        </a:lnTo>
                        <a:lnTo>
                          <a:pt x="144" y="19"/>
                        </a:lnTo>
                        <a:lnTo>
                          <a:pt x="144" y="19"/>
                        </a:lnTo>
                        <a:lnTo>
                          <a:pt x="145" y="19"/>
                        </a:lnTo>
                        <a:lnTo>
                          <a:pt x="145" y="19"/>
                        </a:lnTo>
                        <a:lnTo>
                          <a:pt x="145" y="19"/>
                        </a:lnTo>
                        <a:lnTo>
                          <a:pt x="145" y="19"/>
                        </a:lnTo>
                        <a:lnTo>
                          <a:pt x="145" y="19"/>
                        </a:lnTo>
                        <a:lnTo>
                          <a:pt x="147" y="19"/>
                        </a:lnTo>
                        <a:lnTo>
                          <a:pt x="147" y="19"/>
                        </a:lnTo>
                        <a:lnTo>
                          <a:pt x="147" y="19"/>
                        </a:lnTo>
                        <a:lnTo>
                          <a:pt x="149" y="19"/>
                        </a:lnTo>
                        <a:lnTo>
                          <a:pt x="149" y="19"/>
                        </a:lnTo>
                        <a:lnTo>
                          <a:pt x="149" y="19"/>
                        </a:lnTo>
                        <a:lnTo>
                          <a:pt x="151" y="19"/>
                        </a:lnTo>
                        <a:lnTo>
                          <a:pt x="151" y="19"/>
                        </a:lnTo>
                        <a:lnTo>
                          <a:pt x="151" y="19"/>
                        </a:lnTo>
                        <a:lnTo>
                          <a:pt x="151" y="19"/>
                        </a:lnTo>
                        <a:lnTo>
                          <a:pt x="151" y="21"/>
                        </a:lnTo>
                        <a:lnTo>
                          <a:pt x="153" y="21"/>
                        </a:lnTo>
                        <a:lnTo>
                          <a:pt x="153" y="21"/>
                        </a:lnTo>
                        <a:lnTo>
                          <a:pt x="153" y="21"/>
                        </a:lnTo>
                        <a:lnTo>
                          <a:pt x="155" y="21"/>
                        </a:lnTo>
                        <a:lnTo>
                          <a:pt x="155" y="21"/>
                        </a:lnTo>
                        <a:lnTo>
                          <a:pt x="155" y="21"/>
                        </a:lnTo>
                        <a:lnTo>
                          <a:pt x="155" y="21"/>
                        </a:lnTo>
                        <a:lnTo>
                          <a:pt x="155" y="21"/>
                        </a:lnTo>
                        <a:lnTo>
                          <a:pt x="157" y="21"/>
                        </a:lnTo>
                        <a:lnTo>
                          <a:pt x="157" y="21"/>
                        </a:lnTo>
                        <a:lnTo>
                          <a:pt x="157" y="23"/>
                        </a:lnTo>
                        <a:lnTo>
                          <a:pt x="157" y="23"/>
                        </a:lnTo>
                        <a:lnTo>
                          <a:pt x="159" y="23"/>
                        </a:lnTo>
                        <a:lnTo>
                          <a:pt x="159" y="23"/>
                        </a:lnTo>
                        <a:lnTo>
                          <a:pt x="159" y="21"/>
                        </a:lnTo>
                        <a:lnTo>
                          <a:pt x="161" y="21"/>
                        </a:lnTo>
                        <a:lnTo>
                          <a:pt x="161" y="21"/>
                        </a:lnTo>
                        <a:lnTo>
                          <a:pt x="161" y="21"/>
                        </a:lnTo>
                        <a:lnTo>
                          <a:pt x="161" y="21"/>
                        </a:lnTo>
                        <a:lnTo>
                          <a:pt x="163" y="21"/>
                        </a:lnTo>
                        <a:lnTo>
                          <a:pt x="163" y="21"/>
                        </a:lnTo>
                        <a:lnTo>
                          <a:pt x="165" y="21"/>
                        </a:lnTo>
                        <a:lnTo>
                          <a:pt x="165" y="21"/>
                        </a:lnTo>
                        <a:lnTo>
                          <a:pt x="165" y="19"/>
                        </a:lnTo>
                        <a:lnTo>
                          <a:pt x="165" y="19"/>
                        </a:lnTo>
                        <a:lnTo>
                          <a:pt x="165" y="21"/>
                        </a:lnTo>
                        <a:lnTo>
                          <a:pt x="166" y="21"/>
                        </a:lnTo>
                        <a:lnTo>
                          <a:pt x="166" y="21"/>
                        </a:lnTo>
                        <a:lnTo>
                          <a:pt x="166" y="21"/>
                        </a:lnTo>
                        <a:lnTo>
                          <a:pt x="166" y="21"/>
                        </a:lnTo>
                        <a:lnTo>
                          <a:pt x="168" y="21"/>
                        </a:lnTo>
                        <a:lnTo>
                          <a:pt x="168" y="21"/>
                        </a:lnTo>
                        <a:lnTo>
                          <a:pt x="168" y="23"/>
                        </a:lnTo>
                        <a:lnTo>
                          <a:pt x="170" y="23"/>
                        </a:lnTo>
                        <a:lnTo>
                          <a:pt x="170" y="21"/>
                        </a:lnTo>
                        <a:lnTo>
                          <a:pt x="170" y="21"/>
                        </a:lnTo>
                        <a:lnTo>
                          <a:pt x="170" y="21"/>
                        </a:lnTo>
                        <a:lnTo>
                          <a:pt x="172" y="21"/>
                        </a:lnTo>
                        <a:lnTo>
                          <a:pt x="172" y="21"/>
                        </a:lnTo>
                        <a:lnTo>
                          <a:pt x="172" y="21"/>
                        </a:lnTo>
                        <a:lnTo>
                          <a:pt x="172" y="21"/>
                        </a:lnTo>
                        <a:lnTo>
                          <a:pt x="174" y="21"/>
                        </a:lnTo>
                        <a:lnTo>
                          <a:pt x="174" y="21"/>
                        </a:lnTo>
                        <a:lnTo>
                          <a:pt x="176" y="21"/>
                        </a:lnTo>
                        <a:lnTo>
                          <a:pt x="176" y="21"/>
                        </a:lnTo>
                        <a:lnTo>
                          <a:pt x="176" y="21"/>
                        </a:lnTo>
                        <a:lnTo>
                          <a:pt x="176" y="19"/>
                        </a:lnTo>
                        <a:lnTo>
                          <a:pt x="178" y="19"/>
                        </a:lnTo>
                        <a:lnTo>
                          <a:pt x="178" y="19"/>
                        </a:lnTo>
                        <a:lnTo>
                          <a:pt x="178" y="19"/>
                        </a:lnTo>
                        <a:lnTo>
                          <a:pt x="180" y="19"/>
                        </a:lnTo>
                        <a:lnTo>
                          <a:pt x="180" y="19"/>
                        </a:lnTo>
                        <a:lnTo>
                          <a:pt x="182" y="19"/>
                        </a:lnTo>
                        <a:lnTo>
                          <a:pt x="182" y="19"/>
                        </a:lnTo>
                        <a:lnTo>
                          <a:pt x="182" y="19"/>
                        </a:lnTo>
                        <a:lnTo>
                          <a:pt x="182" y="19"/>
                        </a:lnTo>
                        <a:lnTo>
                          <a:pt x="184" y="19"/>
                        </a:lnTo>
                        <a:lnTo>
                          <a:pt x="184" y="19"/>
                        </a:lnTo>
                        <a:lnTo>
                          <a:pt x="184" y="19"/>
                        </a:lnTo>
                        <a:lnTo>
                          <a:pt x="184" y="17"/>
                        </a:lnTo>
                        <a:lnTo>
                          <a:pt x="186" y="17"/>
                        </a:lnTo>
                        <a:lnTo>
                          <a:pt x="186" y="17"/>
                        </a:lnTo>
                        <a:lnTo>
                          <a:pt x="188" y="17"/>
                        </a:lnTo>
                        <a:lnTo>
                          <a:pt x="188" y="17"/>
                        </a:lnTo>
                        <a:lnTo>
                          <a:pt x="188" y="17"/>
                        </a:lnTo>
                        <a:lnTo>
                          <a:pt x="188" y="17"/>
                        </a:lnTo>
                        <a:lnTo>
                          <a:pt x="189" y="17"/>
                        </a:lnTo>
                        <a:lnTo>
                          <a:pt x="189" y="17"/>
                        </a:lnTo>
                        <a:lnTo>
                          <a:pt x="191" y="17"/>
                        </a:lnTo>
                        <a:lnTo>
                          <a:pt x="191" y="17"/>
                        </a:lnTo>
                        <a:lnTo>
                          <a:pt x="191" y="17"/>
                        </a:lnTo>
                        <a:lnTo>
                          <a:pt x="191" y="17"/>
                        </a:lnTo>
                        <a:lnTo>
                          <a:pt x="193" y="17"/>
                        </a:lnTo>
                        <a:lnTo>
                          <a:pt x="193" y="17"/>
                        </a:lnTo>
                        <a:lnTo>
                          <a:pt x="193" y="17"/>
                        </a:lnTo>
                        <a:lnTo>
                          <a:pt x="195" y="17"/>
                        </a:lnTo>
                        <a:lnTo>
                          <a:pt x="195" y="17"/>
                        </a:lnTo>
                        <a:lnTo>
                          <a:pt x="195" y="15"/>
                        </a:lnTo>
                        <a:lnTo>
                          <a:pt x="197" y="15"/>
                        </a:lnTo>
                        <a:lnTo>
                          <a:pt x="197" y="15"/>
                        </a:lnTo>
                        <a:lnTo>
                          <a:pt x="197" y="15"/>
                        </a:lnTo>
                        <a:lnTo>
                          <a:pt x="199" y="15"/>
                        </a:lnTo>
                        <a:lnTo>
                          <a:pt x="199" y="15"/>
                        </a:lnTo>
                        <a:lnTo>
                          <a:pt x="199" y="15"/>
                        </a:lnTo>
                        <a:lnTo>
                          <a:pt x="199" y="15"/>
                        </a:lnTo>
                        <a:lnTo>
                          <a:pt x="201" y="15"/>
                        </a:lnTo>
                        <a:lnTo>
                          <a:pt x="201" y="15"/>
                        </a:lnTo>
                        <a:lnTo>
                          <a:pt x="203" y="15"/>
                        </a:lnTo>
                        <a:lnTo>
                          <a:pt x="203" y="15"/>
                        </a:lnTo>
                        <a:lnTo>
                          <a:pt x="203" y="13"/>
                        </a:lnTo>
                        <a:lnTo>
                          <a:pt x="203" y="13"/>
                        </a:lnTo>
                        <a:lnTo>
                          <a:pt x="205" y="13"/>
                        </a:lnTo>
                        <a:lnTo>
                          <a:pt x="205" y="13"/>
                        </a:lnTo>
                        <a:lnTo>
                          <a:pt x="205" y="13"/>
                        </a:lnTo>
                        <a:lnTo>
                          <a:pt x="207" y="13"/>
                        </a:lnTo>
                        <a:lnTo>
                          <a:pt x="207" y="13"/>
                        </a:lnTo>
                        <a:lnTo>
                          <a:pt x="207" y="13"/>
                        </a:lnTo>
                        <a:lnTo>
                          <a:pt x="209" y="13"/>
                        </a:lnTo>
                        <a:lnTo>
                          <a:pt x="209" y="13"/>
                        </a:lnTo>
                        <a:lnTo>
                          <a:pt x="209" y="13"/>
                        </a:lnTo>
                        <a:lnTo>
                          <a:pt x="211" y="13"/>
                        </a:lnTo>
                        <a:lnTo>
                          <a:pt x="211" y="12"/>
                        </a:lnTo>
                        <a:lnTo>
                          <a:pt x="211" y="12"/>
                        </a:lnTo>
                        <a:lnTo>
                          <a:pt x="211" y="12"/>
                        </a:lnTo>
                        <a:lnTo>
                          <a:pt x="212" y="12"/>
                        </a:lnTo>
                        <a:lnTo>
                          <a:pt x="212" y="12"/>
                        </a:lnTo>
                        <a:lnTo>
                          <a:pt x="214" y="12"/>
                        </a:lnTo>
                        <a:lnTo>
                          <a:pt x="214" y="12"/>
                        </a:lnTo>
                        <a:lnTo>
                          <a:pt x="214" y="12"/>
                        </a:lnTo>
                        <a:lnTo>
                          <a:pt x="214" y="12"/>
                        </a:lnTo>
                        <a:lnTo>
                          <a:pt x="216" y="12"/>
                        </a:lnTo>
                        <a:lnTo>
                          <a:pt x="216" y="12"/>
                        </a:lnTo>
                        <a:lnTo>
                          <a:pt x="216" y="12"/>
                        </a:lnTo>
                        <a:lnTo>
                          <a:pt x="218" y="12"/>
                        </a:lnTo>
                        <a:lnTo>
                          <a:pt x="218" y="12"/>
                        </a:lnTo>
                        <a:lnTo>
                          <a:pt x="220" y="12"/>
                        </a:lnTo>
                        <a:lnTo>
                          <a:pt x="220" y="12"/>
                        </a:lnTo>
                        <a:lnTo>
                          <a:pt x="220" y="10"/>
                        </a:lnTo>
                        <a:lnTo>
                          <a:pt x="220" y="10"/>
                        </a:lnTo>
                        <a:lnTo>
                          <a:pt x="220" y="12"/>
                        </a:lnTo>
                        <a:lnTo>
                          <a:pt x="222" y="12"/>
                        </a:lnTo>
                        <a:lnTo>
                          <a:pt x="222" y="12"/>
                        </a:lnTo>
                        <a:lnTo>
                          <a:pt x="222" y="12"/>
                        </a:lnTo>
                        <a:lnTo>
                          <a:pt x="224" y="12"/>
                        </a:lnTo>
                        <a:lnTo>
                          <a:pt x="224" y="12"/>
                        </a:lnTo>
                        <a:lnTo>
                          <a:pt x="224" y="12"/>
                        </a:lnTo>
                        <a:lnTo>
                          <a:pt x="224" y="12"/>
                        </a:lnTo>
                        <a:lnTo>
                          <a:pt x="226" y="12"/>
                        </a:lnTo>
                        <a:lnTo>
                          <a:pt x="226" y="12"/>
                        </a:lnTo>
                        <a:lnTo>
                          <a:pt x="226" y="12"/>
                        </a:lnTo>
                        <a:lnTo>
                          <a:pt x="226" y="12"/>
                        </a:lnTo>
                        <a:lnTo>
                          <a:pt x="228" y="12"/>
                        </a:lnTo>
                        <a:lnTo>
                          <a:pt x="228" y="12"/>
                        </a:lnTo>
                        <a:lnTo>
                          <a:pt x="230" y="12"/>
                        </a:lnTo>
                        <a:lnTo>
                          <a:pt x="230" y="12"/>
                        </a:lnTo>
                        <a:lnTo>
                          <a:pt x="230" y="12"/>
                        </a:lnTo>
                        <a:lnTo>
                          <a:pt x="230" y="13"/>
                        </a:lnTo>
                        <a:lnTo>
                          <a:pt x="232" y="13"/>
                        </a:lnTo>
                        <a:lnTo>
                          <a:pt x="232" y="13"/>
                        </a:lnTo>
                        <a:lnTo>
                          <a:pt x="232" y="13"/>
                        </a:lnTo>
                        <a:lnTo>
                          <a:pt x="232" y="13"/>
                        </a:lnTo>
                        <a:lnTo>
                          <a:pt x="232" y="15"/>
                        </a:lnTo>
                        <a:lnTo>
                          <a:pt x="233" y="15"/>
                        </a:lnTo>
                        <a:lnTo>
                          <a:pt x="233" y="15"/>
                        </a:lnTo>
                        <a:lnTo>
                          <a:pt x="233" y="15"/>
                        </a:lnTo>
                        <a:lnTo>
                          <a:pt x="233" y="17"/>
                        </a:lnTo>
                        <a:lnTo>
                          <a:pt x="235" y="17"/>
                        </a:lnTo>
                        <a:lnTo>
                          <a:pt x="235" y="17"/>
                        </a:lnTo>
                        <a:lnTo>
                          <a:pt x="233" y="17"/>
                        </a:lnTo>
                        <a:lnTo>
                          <a:pt x="233" y="17"/>
                        </a:lnTo>
                        <a:lnTo>
                          <a:pt x="233" y="17"/>
                        </a:lnTo>
                        <a:lnTo>
                          <a:pt x="232" y="17"/>
                        </a:lnTo>
                        <a:lnTo>
                          <a:pt x="232" y="17"/>
                        </a:lnTo>
                        <a:lnTo>
                          <a:pt x="232" y="17"/>
                        </a:lnTo>
                        <a:lnTo>
                          <a:pt x="232" y="17"/>
                        </a:lnTo>
                        <a:lnTo>
                          <a:pt x="230" y="17"/>
                        </a:lnTo>
                        <a:lnTo>
                          <a:pt x="230" y="17"/>
                        </a:lnTo>
                        <a:lnTo>
                          <a:pt x="230" y="17"/>
                        </a:lnTo>
                        <a:lnTo>
                          <a:pt x="230" y="17"/>
                        </a:lnTo>
                        <a:lnTo>
                          <a:pt x="228" y="17"/>
                        </a:lnTo>
                        <a:lnTo>
                          <a:pt x="228" y="19"/>
                        </a:lnTo>
                        <a:lnTo>
                          <a:pt x="228" y="19"/>
                        </a:lnTo>
                        <a:lnTo>
                          <a:pt x="226" y="19"/>
                        </a:lnTo>
                        <a:lnTo>
                          <a:pt x="226" y="19"/>
                        </a:lnTo>
                        <a:lnTo>
                          <a:pt x="226" y="19"/>
                        </a:lnTo>
                        <a:lnTo>
                          <a:pt x="226" y="21"/>
                        </a:lnTo>
                        <a:lnTo>
                          <a:pt x="226" y="21"/>
                        </a:lnTo>
                        <a:lnTo>
                          <a:pt x="224" y="21"/>
                        </a:lnTo>
                        <a:lnTo>
                          <a:pt x="224" y="21"/>
                        </a:lnTo>
                        <a:lnTo>
                          <a:pt x="224" y="23"/>
                        </a:lnTo>
                        <a:lnTo>
                          <a:pt x="224" y="23"/>
                        </a:lnTo>
                        <a:lnTo>
                          <a:pt x="224" y="23"/>
                        </a:lnTo>
                        <a:lnTo>
                          <a:pt x="224" y="23"/>
                        </a:lnTo>
                        <a:lnTo>
                          <a:pt x="224" y="23"/>
                        </a:lnTo>
                        <a:lnTo>
                          <a:pt x="222" y="23"/>
                        </a:lnTo>
                        <a:lnTo>
                          <a:pt x="222" y="21"/>
                        </a:lnTo>
                        <a:lnTo>
                          <a:pt x="222" y="21"/>
                        </a:lnTo>
                        <a:lnTo>
                          <a:pt x="222" y="21"/>
                        </a:lnTo>
                        <a:lnTo>
                          <a:pt x="220" y="21"/>
                        </a:lnTo>
                        <a:lnTo>
                          <a:pt x="220" y="21"/>
                        </a:lnTo>
                        <a:lnTo>
                          <a:pt x="220" y="21"/>
                        </a:lnTo>
                        <a:lnTo>
                          <a:pt x="220" y="21"/>
                        </a:lnTo>
                        <a:lnTo>
                          <a:pt x="218" y="21"/>
                        </a:lnTo>
                        <a:lnTo>
                          <a:pt x="218" y="21"/>
                        </a:lnTo>
                        <a:lnTo>
                          <a:pt x="216" y="21"/>
                        </a:lnTo>
                        <a:lnTo>
                          <a:pt x="216" y="23"/>
                        </a:lnTo>
                        <a:lnTo>
                          <a:pt x="216" y="23"/>
                        </a:lnTo>
                        <a:lnTo>
                          <a:pt x="216" y="23"/>
                        </a:lnTo>
                        <a:lnTo>
                          <a:pt x="216" y="23"/>
                        </a:lnTo>
                        <a:lnTo>
                          <a:pt x="216" y="25"/>
                        </a:lnTo>
                        <a:lnTo>
                          <a:pt x="214" y="25"/>
                        </a:lnTo>
                        <a:lnTo>
                          <a:pt x="214" y="25"/>
                        </a:lnTo>
                        <a:lnTo>
                          <a:pt x="214" y="25"/>
                        </a:lnTo>
                        <a:lnTo>
                          <a:pt x="214" y="25"/>
                        </a:lnTo>
                        <a:lnTo>
                          <a:pt x="212" y="25"/>
                        </a:lnTo>
                        <a:lnTo>
                          <a:pt x="212" y="25"/>
                        </a:lnTo>
                        <a:lnTo>
                          <a:pt x="212" y="25"/>
                        </a:lnTo>
                        <a:lnTo>
                          <a:pt x="212" y="27"/>
                        </a:lnTo>
                        <a:lnTo>
                          <a:pt x="211" y="27"/>
                        </a:lnTo>
                        <a:lnTo>
                          <a:pt x="211" y="27"/>
                        </a:lnTo>
                        <a:lnTo>
                          <a:pt x="211" y="27"/>
                        </a:lnTo>
                        <a:lnTo>
                          <a:pt x="211" y="29"/>
                        </a:lnTo>
                        <a:lnTo>
                          <a:pt x="211" y="29"/>
                        </a:lnTo>
                        <a:lnTo>
                          <a:pt x="211" y="29"/>
                        </a:lnTo>
                        <a:lnTo>
                          <a:pt x="211" y="31"/>
                        </a:lnTo>
                        <a:lnTo>
                          <a:pt x="209" y="31"/>
                        </a:lnTo>
                        <a:lnTo>
                          <a:pt x="209" y="31"/>
                        </a:lnTo>
                        <a:lnTo>
                          <a:pt x="209" y="31"/>
                        </a:lnTo>
                        <a:lnTo>
                          <a:pt x="209" y="31"/>
                        </a:lnTo>
                        <a:lnTo>
                          <a:pt x="209" y="33"/>
                        </a:lnTo>
                        <a:lnTo>
                          <a:pt x="207" y="33"/>
                        </a:lnTo>
                        <a:lnTo>
                          <a:pt x="207" y="33"/>
                        </a:lnTo>
                        <a:lnTo>
                          <a:pt x="207" y="31"/>
                        </a:lnTo>
                        <a:lnTo>
                          <a:pt x="207" y="31"/>
                        </a:lnTo>
                        <a:lnTo>
                          <a:pt x="205" y="31"/>
                        </a:lnTo>
                        <a:lnTo>
                          <a:pt x="205" y="29"/>
                        </a:lnTo>
                        <a:lnTo>
                          <a:pt x="205" y="29"/>
                        </a:lnTo>
                        <a:lnTo>
                          <a:pt x="205" y="27"/>
                        </a:lnTo>
                        <a:lnTo>
                          <a:pt x="205" y="27"/>
                        </a:lnTo>
                        <a:lnTo>
                          <a:pt x="205" y="27"/>
                        </a:lnTo>
                        <a:lnTo>
                          <a:pt x="205" y="27"/>
                        </a:lnTo>
                        <a:lnTo>
                          <a:pt x="205" y="25"/>
                        </a:lnTo>
                        <a:lnTo>
                          <a:pt x="203" y="25"/>
                        </a:lnTo>
                        <a:lnTo>
                          <a:pt x="203" y="25"/>
                        </a:lnTo>
                        <a:lnTo>
                          <a:pt x="203" y="25"/>
                        </a:lnTo>
                        <a:lnTo>
                          <a:pt x="203" y="25"/>
                        </a:lnTo>
                        <a:lnTo>
                          <a:pt x="203" y="25"/>
                        </a:lnTo>
                        <a:lnTo>
                          <a:pt x="203" y="23"/>
                        </a:lnTo>
                        <a:lnTo>
                          <a:pt x="203" y="23"/>
                        </a:lnTo>
                        <a:lnTo>
                          <a:pt x="203" y="21"/>
                        </a:lnTo>
                        <a:lnTo>
                          <a:pt x="201" y="21"/>
                        </a:lnTo>
                        <a:lnTo>
                          <a:pt x="201" y="21"/>
                        </a:lnTo>
                        <a:lnTo>
                          <a:pt x="199" y="21"/>
                        </a:lnTo>
                        <a:lnTo>
                          <a:pt x="199" y="21"/>
                        </a:lnTo>
                        <a:lnTo>
                          <a:pt x="199" y="21"/>
                        </a:lnTo>
                        <a:lnTo>
                          <a:pt x="197" y="21"/>
                        </a:lnTo>
                        <a:lnTo>
                          <a:pt x="197" y="21"/>
                        </a:lnTo>
                        <a:lnTo>
                          <a:pt x="197" y="21"/>
                        </a:lnTo>
                        <a:lnTo>
                          <a:pt x="195" y="21"/>
                        </a:lnTo>
                        <a:lnTo>
                          <a:pt x="195" y="23"/>
                        </a:lnTo>
                        <a:lnTo>
                          <a:pt x="195" y="23"/>
                        </a:lnTo>
                        <a:lnTo>
                          <a:pt x="193" y="23"/>
                        </a:lnTo>
                        <a:lnTo>
                          <a:pt x="193" y="23"/>
                        </a:lnTo>
                        <a:lnTo>
                          <a:pt x="193" y="23"/>
                        </a:lnTo>
                        <a:lnTo>
                          <a:pt x="191" y="23"/>
                        </a:lnTo>
                        <a:lnTo>
                          <a:pt x="191" y="23"/>
                        </a:lnTo>
                        <a:lnTo>
                          <a:pt x="191" y="23"/>
                        </a:lnTo>
                        <a:lnTo>
                          <a:pt x="191" y="23"/>
                        </a:lnTo>
                        <a:lnTo>
                          <a:pt x="189" y="23"/>
                        </a:lnTo>
                        <a:lnTo>
                          <a:pt x="189" y="23"/>
                        </a:lnTo>
                        <a:lnTo>
                          <a:pt x="188" y="23"/>
                        </a:lnTo>
                        <a:lnTo>
                          <a:pt x="188" y="25"/>
                        </a:lnTo>
                        <a:lnTo>
                          <a:pt x="188" y="25"/>
                        </a:lnTo>
                        <a:lnTo>
                          <a:pt x="188" y="25"/>
                        </a:lnTo>
                        <a:lnTo>
                          <a:pt x="186" y="25"/>
                        </a:lnTo>
                        <a:lnTo>
                          <a:pt x="186" y="25"/>
                        </a:lnTo>
                        <a:lnTo>
                          <a:pt x="184" y="25"/>
                        </a:lnTo>
                        <a:lnTo>
                          <a:pt x="184" y="25"/>
                        </a:lnTo>
                        <a:lnTo>
                          <a:pt x="184" y="25"/>
                        </a:lnTo>
                        <a:lnTo>
                          <a:pt x="184" y="25"/>
                        </a:lnTo>
                        <a:lnTo>
                          <a:pt x="182" y="25"/>
                        </a:lnTo>
                        <a:lnTo>
                          <a:pt x="182" y="25"/>
                        </a:lnTo>
                        <a:lnTo>
                          <a:pt x="182" y="25"/>
                        </a:lnTo>
                        <a:lnTo>
                          <a:pt x="182" y="25"/>
                        </a:lnTo>
                        <a:lnTo>
                          <a:pt x="180" y="25"/>
                        </a:lnTo>
                        <a:lnTo>
                          <a:pt x="180" y="25"/>
                        </a:lnTo>
                        <a:lnTo>
                          <a:pt x="178" y="25"/>
                        </a:lnTo>
                        <a:lnTo>
                          <a:pt x="178" y="25"/>
                        </a:lnTo>
                        <a:lnTo>
                          <a:pt x="178" y="25"/>
                        </a:lnTo>
                        <a:lnTo>
                          <a:pt x="178" y="27"/>
                        </a:lnTo>
                        <a:lnTo>
                          <a:pt x="176" y="27"/>
                        </a:lnTo>
                        <a:lnTo>
                          <a:pt x="176" y="27"/>
                        </a:lnTo>
                        <a:lnTo>
                          <a:pt x="176" y="27"/>
                        </a:lnTo>
                        <a:lnTo>
                          <a:pt x="174" y="27"/>
                        </a:lnTo>
                        <a:lnTo>
                          <a:pt x="174" y="27"/>
                        </a:lnTo>
                        <a:lnTo>
                          <a:pt x="174" y="27"/>
                        </a:lnTo>
                        <a:lnTo>
                          <a:pt x="172" y="27"/>
                        </a:lnTo>
                        <a:lnTo>
                          <a:pt x="172" y="27"/>
                        </a:lnTo>
                        <a:lnTo>
                          <a:pt x="172" y="27"/>
                        </a:lnTo>
                        <a:lnTo>
                          <a:pt x="170" y="27"/>
                        </a:lnTo>
                        <a:lnTo>
                          <a:pt x="170" y="27"/>
                        </a:lnTo>
                        <a:lnTo>
                          <a:pt x="170" y="29"/>
                        </a:lnTo>
                        <a:lnTo>
                          <a:pt x="170" y="29"/>
                        </a:lnTo>
                        <a:lnTo>
                          <a:pt x="168" y="29"/>
                        </a:lnTo>
                        <a:lnTo>
                          <a:pt x="168" y="29"/>
                        </a:lnTo>
                        <a:lnTo>
                          <a:pt x="166" y="29"/>
                        </a:lnTo>
                        <a:lnTo>
                          <a:pt x="166" y="29"/>
                        </a:lnTo>
                        <a:lnTo>
                          <a:pt x="166" y="29"/>
                        </a:lnTo>
                        <a:lnTo>
                          <a:pt x="165" y="29"/>
                        </a:lnTo>
                        <a:lnTo>
                          <a:pt x="165" y="29"/>
                        </a:lnTo>
                        <a:lnTo>
                          <a:pt x="165" y="29"/>
                        </a:lnTo>
                        <a:lnTo>
                          <a:pt x="163" y="29"/>
                        </a:lnTo>
                        <a:lnTo>
                          <a:pt x="163" y="29"/>
                        </a:lnTo>
                        <a:lnTo>
                          <a:pt x="161" y="29"/>
                        </a:lnTo>
                        <a:lnTo>
                          <a:pt x="161" y="29"/>
                        </a:lnTo>
                        <a:lnTo>
                          <a:pt x="161" y="31"/>
                        </a:lnTo>
                        <a:lnTo>
                          <a:pt x="161" y="31"/>
                        </a:lnTo>
                        <a:lnTo>
                          <a:pt x="161" y="33"/>
                        </a:lnTo>
                        <a:lnTo>
                          <a:pt x="161" y="33"/>
                        </a:lnTo>
                        <a:lnTo>
                          <a:pt x="161" y="33"/>
                        </a:lnTo>
                        <a:lnTo>
                          <a:pt x="161" y="35"/>
                        </a:lnTo>
                        <a:lnTo>
                          <a:pt x="161" y="35"/>
                        </a:lnTo>
                        <a:lnTo>
                          <a:pt x="161" y="36"/>
                        </a:lnTo>
                        <a:lnTo>
                          <a:pt x="161" y="36"/>
                        </a:lnTo>
                        <a:lnTo>
                          <a:pt x="161" y="38"/>
                        </a:lnTo>
                        <a:lnTo>
                          <a:pt x="161" y="38"/>
                        </a:lnTo>
                        <a:lnTo>
                          <a:pt x="161" y="40"/>
                        </a:lnTo>
                        <a:lnTo>
                          <a:pt x="161" y="40"/>
                        </a:lnTo>
                        <a:lnTo>
                          <a:pt x="161" y="40"/>
                        </a:lnTo>
                        <a:lnTo>
                          <a:pt x="161" y="42"/>
                        </a:lnTo>
                        <a:lnTo>
                          <a:pt x="161" y="42"/>
                        </a:lnTo>
                        <a:lnTo>
                          <a:pt x="161" y="44"/>
                        </a:lnTo>
                        <a:lnTo>
                          <a:pt x="161" y="44"/>
                        </a:lnTo>
                        <a:lnTo>
                          <a:pt x="161" y="46"/>
                        </a:lnTo>
                        <a:lnTo>
                          <a:pt x="161" y="46"/>
                        </a:lnTo>
                        <a:lnTo>
                          <a:pt x="161" y="48"/>
                        </a:lnTo>
                        <a:lnTo>
                          <a:pt x="161" y="48"/>
                        </a:lnTo>
                        <a:lnTo>
                          <a:pt x="161" y="48"/>
                        </a:lnTo>
                        <a:lnTo>
                          <a:pt x="161" y="50"/>
                        </a:lnTo>
                        <a:lnTo>
                          <a:pt x="161" y="50"/>
                        </a:lnTo>
                        <a:lnTo>
                          <a:pt x="161" y="52"/>
                        </a:lnTo>
                        <a:lnTo>
                          <a:pt x="161" y="52"/>
                        </a:lnTo>
                        <a:lnTo>
                          <a:pt x="161" y="54"/>
                        </a:lnTo>
                        <a:lnTo>
                          <a:pt x="161" y="54"/>
                        </a:lnTo>
                        <a:lnTo>
                          <a:pt x="161" y="56"/>
                        </a:lnTo>
                        <a:lnTo>
                          <a:pt x="161" y="56"/>
                        </a:lnTo>
                        <a:lnTo>
                          <a:pt x="161" y="58"/>
                        </a:lnTo>
                        <a:lnTo>
                          <a:pt x="161" y="58"/>
                        </a:lnTo>
                        <a:lnTo>
                          <a:pt x="161" y="58"/>
                        </a:lnTo>
                        <a:lnTo>
                          <a:pt x="161" y="59"/>
                        </a:lnTo>
                        <a:lnTo>
                          <a:pt x="161" y="59"/>
                        </a:lnTo>
                        <a:lnTo>
                          <a:pt x="161" y="61"/>
                        </a:lnTo>
                        <a:lnTo>
                          <a:pt x="161" y="61"/>
                        </a:lnTo>
                        <a:lnTo>
                          <a:pt x="161" y="63"/>
                        </a:lnTo>
                        <a:lnTo>
                          <a:pt x="161" y="63"/>
                        </a:lnTo>
                        <a:lnTo>
                          <a:pt x="161" y="65"/>
                        </a:lnTo>
                        <a:lnTo>
                          <a:pt x="161" y="65"/>
                        </a:lnTo>
                        <a:lnTo>
                          <a:pt x="161" y="65"/>
                        </a:lnTo>
                        <a:lnTo>
                          <a:pt x="161" y="67"/>
                        </a:lnTo>
                        <a:lnTo>
                          <a:pt x="161" y="67"/>
                        </a:lnTo>
                        <a:lnTo>
                          <a:pt x="161" y="69"/>
                        </a:lnTo>
                        <a:lnTo>
                          <a:pt x="161" y="69"/>
                        </a:lnTo>
                        <a:lnTo>
                          <a:pt x="161" y="71"/>
                        </a:lnTo>
                        <a:lnTo>
                          <a:pt x="161" y="71"/>
                        </a:lnTo>
                        <a:lnTo>
                          <a:pt x="161" y="73"/>
                        </a:lnTo>
                        <a:lnTo>
                          <a:pt x="161" y="73"/>
                        </a:lnTo>
                        <a:lnTo>
                          <a:pt x="161" y="73"/>
                        </a:lnTo>
                        <a:lnTo>
                          <a:pt x="161" y="75"/>
                        </a:lnTo>
                        <a:lnTo>
                          <a:pt x="161" y="75"/>
                        </a:lnTo>
                        <a:lnTo>
                          <a:pt x="161" y="77"/>
                        </a:lnTo>
                        <a:lnTo>
                          <a:pt x="161" y="77"/>
                        </a:lnTo>
                        <a:lnTo>
                          <a:pt x="161" y="79"/>
                        </a:lnTo>
                        <a:lnTo>
                          <a:pt x="161" y="79"/>
                        </a:lnTo>
                        <a:lnTo>
                          <a:pt x="161" y="81"/>
                        </a:lnTo>
                        <a:lnTo>
                          <a:pt x="161" y="81"/>
                        </a:lnTo>
                        <a:lnTo>
                          <a:pt x="161" y="81"/>
                        </a:lnTo>
                        <a:lnTo>
                          <a:pt x="161" y="82"/>
                        </a:lnTo>
                        <a:lnTo>
                          <a:pt x="161" y="82"/>
                        </a:lnTo>
                        <a:lnTo>
                          <a:pt x="161" y="84"/>
                        </a:lnTo>
                        <a:lnTo>
                          <a:pt x="161" y="84"/>
                        </a:lnTo>
                        <a:lnTo>
                          <a:pt x="161" y="86"/>
                        </a:lnTo>
                        <a:lnTo>
                          <a:pt x="161" y="86"/>
                        </a:lnTo>
                        <a:lnTo>
                          <a:pt x="161" y="88"/>
                        </a:lnTo>
                        <a:lnTo>
                          <a:pt x="161" y="88"/>
                        </a:lnTo>
                        <a:lnTo>
                          <a:pt x="161" y="88"/>
                        </a:lnTo>
                        <a:lnTo>
                          <a:pt x="161" y="90"/>
                        </a:lnTo>
                        <a:lnTo>
                          <a:pt x="161" y="90"/>
                        </a:lnTo>
                        <a:lnTo>
                          <a:pt x="161" y="92"/>
                        </a:lnTo>
                        <a:lnTo>
                          <a:pt x="161" y="92"/>
                        </a:lnTo>
                        <a:lnTo>
                          <a:pt x="161" y="94"/>
                        </a:lnTo>
                        <a:lnTo>
                          <a:pt x="161" y="94"/>
                        </a:lnTo>
                        <a:lnTo>
                          <a:pt x="161" y="96"/>
                        </a:lnTo>
                        <a:lnTo>
                          <a:pt x="161" y="96"/>
                        </a:lnTo>
                        <a:lnTo>
                          <a:pt x="161" y="98"/>
                        </a:lnTo>
                        <a:lnTo>
                          <a:pt x="161" y="98"/>
                        </a:lnTo>
                        <a:lnTo>
                          <a:pt x="161" y="98"/>
                        </a:lnTo>
                        <a:lnTo>
                          <a:pt x="161" y="100"/>
                        </a:lnTo>
                        <a:lnTo>
                          <a:pt x="161" y="100"/>
                        </a:lnTo>
                        <a:lnTo>
                          <a:pt x="161" y="102"/>
                        </a:lnTo>
                        <a:lnTo>
                          <a:pt x="161" y="102"/>
                        </a:lnTo>
                        <a:lnTo>
                          <a:pt x="161" y="104"/>
                        </a:lnTo>
                        <a:lnTo>
                          <a:pt x="161" y="104"/>
                        </a:lnTo>
                        <a:lnTo>
                          <a:pt x="161" y="104"/>
                        </a:lnTo>
                        <a:lnTo>
                          <a:pt x="161" y="104"/>
                        </a:lnTo>
                        <a:lnTo>
                          <a:pt x="159" y="104"/>
                        </a:lnTo>
                        <a:lnTo>
                          <a:pt x="159" y="104"/>
                        </a:lnTo>
                        <a:lnTo>
                          <a:pt x="157" y="104"/>
                        </a:lnTo>
                        <a:lnTo>
                          <a:pt x="157" y="104"/>
                        </a:lnTo>
                        <a:lnTo>
                          <a:pt x="157" y="104"/>
                        </a:lnTo>
                        <a:lnTo>
                          <a:pt x="155" y="104"/>
                        </a:lnTo>
                        <a:lnTo>
                          <a:pt x="155" y="104"/>
                        </a:lnTo>
                        <a:lnTo>
                          <a:pt x="155" y="104"/>
                        </a:lnTo>
                        <a:lnTo>
                          <a:pt x="153" y="104"/>
                        </a:lnTo>
                        <a:lnTo>
                          <a:pt x="153" y="104"/>
                        </a:lnTo>
                        <a:lnTo>
                          <a:pt x="151" y="104"/>
                        </a:lnTo>
                        <a:lnTo>
                          <a:pt x="151" y="104"/>
                        </a:lnTo>
                        <a:lnTo>
                          <a:pt x="151" y="104"/>
                        </a:lnTo>
                        <a:lnTo>
                          <a:pt x="149" y="104"/>
                        </a:lnTo>
                        <a:lnTo>
                          <a:pt x="149" y="104"/>
                        </a:lnTo>
                        <a:lnTo>
                          <a:pt x="149" y="104"/>
                        </a:lnTo>
                        <a:lnTo>
                          <a:pt x="147" y="104"/>
                        </a:lnTo>
                        <a:lnTo>
                          <a:pt x="147" y="104"/>
                        </a:lnTo>
                        <a:lnTo>
                          <a:pt x="145" y="104"/>
                        </a:lnTo>
                        <a:lnTo>
                          <a:pt x="145" y="104"/>
                        </a:lnTo>
                        <a:lnTo>
                          <a:pt x="145" y="104"/>
                        </a:lnTo>
                        <a:lnTo>
                          <a:pt x="144" y="104"/>
                        </a:lnTo>
                        <a:lnTo>
                          <a:pt x="144" y="105"/>
                        </a:lnTo>
                        <a:lnTo>
                          <a:pt x="144" y="105"/>
                        </a:lnTo>
                        <a:lnTo>
                          <a:pt x="144" y="105"/>
                        </a:lnTo>
                        <a:lnTo>
                          <a:pt x="144" y="107"/>
                        </a:lnTo>
                        <a:lnTo>
                          <a:pt x="144" y="107"/>
                        </a:lnTo>
                        <a:lnTo>
                          <a:pt x="144" y="109"/>
                        </a:lnTo>
                        <a:lnTo>
                          <a:pt x="144" y="109"/>
                        </a:lnTo>
                        <a:lnTo>
                          <a:pt x="144" y="111"/>
                        </a:lnTo>
                        <a:lnTo>
                          <a:pt x="144" y="111"/>
                        </a:lnTo>
                        <a:lnTo>
                          <a:pt x="144" y="113"/>
                        </a:lnTo>
                        <a:lnTo>
                          <a:pt x="144" y="113"/>
                        </a:lnTo>
                        <a:lnTo>
                          <a:pt x="144" y="113"/>
                        </a:lnTo>
                        <a:lnTo>
                          <a:pt x="144" y="115"/>
                        </a:lnTo>
                        <a:lnTo>
                          <a:pt x="144" y="115"/>
                        </a:lnTo>
                        <a:lnTo>
                          <a:pt x="144" y="117"/>
                        </a:lnTo>
                        <a:lnTo>
                          <a:pt x="144" y="117"/>
                        </a:lnTo>
                        <a:lnTo>
                          <a:pt x="144" y="119"/>
                        </a:lnTo>
                        <a:lnTo>
                          <a:pt x="144" y="119"/>
                        </a:lnTo>
                        <a:lnTo>
                          <a:pt x="144" y="121"/>
                        </a:lnTo>
                        <a:lnTo>
                          <a:pt x="144" y="121"/>
                        </a:lnTo>
                        <a:lnTo>
                          <a:pt x="144" y="121"/>
                        </a:lnTo>
                        <a:lnTo>
                          <a:pt x="144" y="123"/>
                        </a:lnTo>
                        <a:lnTo>
                          <a:pt x="144" y="123"/>
                        </a:lnTo>
                        <a:lnTo>
                          <a:pt x="144" y="125"/>
                        </a:lnTo>
                        <a:lnTo>
                          <a:pt x="144" y="125"/>
                        </a:lnTo>
                        <a:lnTo>
                          <a:pt x="144" y="127"/>
                        </a:lnTo>
                        <a:lnTo>
                          <a:pt x="144" y="127"/>
                        </a:lnTo>
                        <a:lnTo>
                          <a:pt x="144" y="128"/>
                        </a:lnTo>
                        <a:lnTo>
                          <a:pt x="144" y="128"/>
                        </a:lnTo>
                        <a:lnTo>
                          <a:pt x="144" y="128"/>
                        </a:lnTo>
                        <a:lnTo>
                          <a:pt x="144" y="130"/>
                        </a:lnTo>
                        <a:lnTo>
                          <a:pt x="144" y="130"/>
                        </a:lnTo>
                        <a:lnTo>
                          <a:pt x="144" y="132"/>
                        </a:lnTo>
                        <a:lnTo>
                          <a:pt x="144" y="132"/>
                        </a:lnTo>
                        <a:lnTo>
                          <a:pt x="144" y="134"/>
                        </a:lnTo>
                        <a:lnTo>
                          <a:pt x="144" y="134"/>
                        </a:lnTo>
                        <a:lnTo>
                          <a:pt x="144" y="136"/>
                        </a:lnTo>
                        <a:lnTo>
                          <a:pt x="144" y="136"/>
                        </a:lnTo>
                        <a:lnTo>
                          <a:pt x="144" y="136"/>
                        </a:lnTo>
                        <a:lnTo>
                          <a:pt x="144" y="138"/>
                        </a:lnTo>
                        <a:lnTo>
                          <a:pt x="144" y="138"/>
                        </a:lnTo>
                        <a:lnTo>
                          <a:pt x="144" y="140"/>
                        </a:lnTo>
                        <a:lnTo>
                          <a:pt x="144" y="140"/>
                        </a:lnTo>
                        <a:lnTo>
                          <a:pt x="144" y="142"/>
                        </a:lnTo>
                        <a:lnTo>
                          <a:pt x="144" y="142"/>
                        </a:lnTo>
                        <a:lnTo>
                          <a:pt x="144" y="144"/>
                        </a:lnTo>
                        <a:lnTo>
                          <a:pt x="144" y="144"/>
                        </a:lnTo>
                        <a:lnTo>
                          <a:pt x="144" y="144"/>
                        </a:lnTo>
                        <a:lnTo>
                          <a:pt x="144" y="146"/>
                        </a:lnTo>
                        <a:lnTo>
                          <a:pt x="144" y="146"/>
                        </a:lnTo>
                        <a:lnTo>
                          <a:pt x="144" y="148"/>
                        </a:lnTo>
                        <a:lnTo>
                          <a:pt x="144" y="148"/>
                        </a:lnTo>
                        <a:lnTo>
                          <a:pt x="144" y="150"/>
                        </a:lnTo>
                        <a:lnTo>
                          <a:pt x="144" y="150"/>
                        </a:lnTo>
                        <a:lnTo>
                          <a:pt x="144" y="151"/>
                        </a:lnTo>
                        <a:lnTo>
                          <a:pt x="144" y="151"/>
                        </a:lnTo>
                        <a:lnTo>
                          <a:pt x="144" y="153"/>
                        </a:lnTo>
                        <a:lnTo>
                          <a:pt x="144" y="153"/>
                        </a:lnTo>
                        <a:lnTo>
                          <a:pt x="144" y="153"/>
                        </a:lnTo>
                        <a:lnTo>
                          <a:pt x="144" y="155"/>
                        </a:lnTo>
                        <a:lnTo>
                          <a:pt x="144" y="155"/>
                        </a:lnTo>
                        <a:lnTo>
                          <a:pt x="144" y="157"/>
                        </a:lnTo>
                        <a:lnTo>
                          <a:pt x="144" y="157"/>
                        </a:lnTo>
                        <a:lnTo>
                          <a:pt x="144" y="159"/>
                        </a:lnTo>
                        <a:lnTo>
                          <a:pt x="144" y="159"/>
                        </a:lnTo>
                        <a:lnTo>
                          <a:pt x="144" y="161"/>
                        </a:lnTo>
                        <a:lnTo>
                          <a:pt x="144" y="161"/>
                        </a:lnTo>
                        <a:lnTo>
                          <a:pt x="144" y="161"/>
                        </a:lnTo>
                        <a:lnTo>
                          <a:pt x="144" y="163"/>
                        </a:lnTo>
                        <a:lnTo>
                          <a:pt x="144" y="163"/>
                        </a:lnTo>
                        <a:lnTo>
                          <a:pt x="144" y="165"/>
                        </a:lnTo>
                        <a:lnTo>
                          <a:pt x="144" y="165"/>
                        </a:lnTo>
                        <a:lnTo>
                          <a:pt x="144" y="167"/>
                        </a:lnTo>
                        <a:lnTo>
                          <a:pt x="144" y="167"/>
                        </a:lnTo>
                        <a:lnTo>
                          <a:pt x="144" y="169"/>
                        </a:lnTo>
                        <a:lnTo>
                          <a:pt x="144" y="169"/>
                        </a:lnTo>
                        <a:lnTo>
                          <a:pt x="144" y="169"/>
                        </a:lnTo>
                        <a:lnTo>
                          <a:pt x="144" y="171"/>
                        </a:lnTo>
                        <a:lnTo>
                          <a:pt x="144" y="171"/>
                        </a:lnTo>
                        <a:lnTo>
                          <a:pt x="144" y="172"/>
                        </a:lnTo>
                        <a:lnTo>
                          <a:pt x="144" y="172"/>
                        </a:lnTo>
                        <a:lnTo>
                          <a:pt x="144" y="174"/>
                        </a:lnTo>
                        <a:lnTo>
                          <a:pt x="144" y="174"/>
                        </a:lnTo>
                        <a:lnTo>
                          <a:pt x="144" y="176"/>
                        </a:lnTo>
                        <a:lnTo>
                          <a:pt x="144" y="176"/>
                        </a:lnTo>
                        <a:lnTo>
                          <a:pt x="144" y="176"/>
                        </a:lnTo>
                        <a:lnTo>
                          <a:pt x="144" y="178"/>
                        </a:lnTo>
                        <a:lnTo>
                          <a:pt x="144" y="178"/>
                        </a:lnTo>
                        <a:lnTo>
                          <a:pt x="144" y="180"/>
                        </a:lnTo>
                        <a:lnTo>
                          <a:pt x="144" y="180"/>
                        </a:lnTo>
                        <a:lnTo>
                          <a:pt x="144" y="182"/>
                        </a:lnTo>
                        <a:lnTo>
                          <a:pt x="144" y="182"/>
                        </a:lnTo>
                        <a:lnTo>
                          <a:pt x="144" y="184"/>
                        </a:lnTo>
                        <a:lnTo>
                          <a:pt x="144" y="184"/>
                        </a:lnTo>
                        <a:lnTo>
                          <a:pt x="144" y="184"/>
                        </a:lnTo>
                        <a:lnTo>
                          <a:pt x="144" y="186"/>
                        </a:lnTo>
                        <a:lnTo>
                          <a:pt x="144" y="186"/>
                        </a:lnTo>
                        <a:lnTo>
                          <a:pt x="144" y="188"/>
                        </a:lnTo>
                        <a:lnTo>
                          <a:pt x="144" y="188"/>
                        </a:lnTo>
                        <a:lnTo>
                          <a:pt x="144" y="190"/>
                        </a:lnTo>
                        <a:lnTo>
                          <a:pt x="144" y="190"/>
                        </a:lnTo>
                        <a:lnTo>
                          <a:pt x="144" y="192"/>
                        </a:lnTo>
                        <a:lnTo>
                          <a:pt x="144" y="192"/>
                        </a:lnTo>
                        <a:lnTo>
                          <a:pt x="144" y="194"/>
                        </a:lnTo>
                        <a:lnTo>
                          <a:pt x="144" y="194"/>
                        </a:lnTo>
                        <a:lnTo>
                          <a:pt x="144" y="194"/>
                        </a:lnTo>
                        <a:lnTo>
                          <a:pt x="144" y="195"/>
                        </a:lnTo>
                        <a:lnTo>
                          <a:pt x="144" y="195"/>
                        </a:lnTo>
                        <a:lnTo>
                          <a:pt x="144" y="197"/>
                        </a:lnTo>
                        <a:lnTo>
                          <a:pt x="144" y="197"/>
                        </a:lnTo>
                        <a:lnTo>
                          <a:pt x="144" y="199"/>
                        </a:lnTo>
                        <a:lnTo>
                          <a:pt x="144" y="199"/>
                        </a:lnTo>
                        <a:lnTo>
                          <a:pt x="144" y="201"/>
                        </a:lnTo>
                        <a:lnTo>
                          <a:pt x="144" y="201"/>
                        </a:lnTo>
                        <a:lnTo>
                          <a:pt x="144" y="201"/>
                        </a:lnTo>
                        <a:lnTo>
                          <a:pt x="144" y="203"/>
                        </a:lnTo>
                        <a:lnTo>
                          <a:pt x="144" y="203"/>
                        </a:lnTo>
                        <a:lnTo>
                          <a:pt x="144" y="205"/>
                        </a:lnTo>
                        <a:lnTo>
                          <a:pt x="144" y="205"/>
                        </a:lnTo>
                        <a:lnTo>
                          <a:pt x="144" y="207"/>
                        </a:lnTo>
                        <a:lnTo>
                          <a:pt x="144" y="207"/>
                        </a:lnTo>
                        <a:lnTo>
                          <a:pt x="144" y="209"/>
                        </a:lnTo>
                        <a:lnTo>
                          <a:pt x="144" y="209"/>
                        </a:lnTo>
                        <a:lnTo>
                          <a:pt x="144" y="209"/>
                        </a:lnTo>
                        <a:lnTo>
                          <a:pt x="144" y="211"/>
                        </a:lnTo>
                        <a:lnTo>
                          <a:pt x="144" y="211"/>
                        </a:lnTo>
                        <a:lnTo>
                          <a:pt x="144" y="213"/>
                        </a:lnTo>
                        <a:lnTo>
                          <a:pt x="144" y="213"/>
                        </a:lnTo>
                        <a:lnTo>
                          <a:pt x="144" y="215"/>
                        </a:lnTo>
                        <a:lnTo>
                          <a:pt x="144" y="215"/>
                        </a:lnTo>
                        <a:lnTo>
                          <a:pt x="144" y="217"/>
                        </a:lnTo>
                        <a:lnTo>
                          <a:pt x="144" y="217"/>
                        </a:lnTo>
                        <a:lnTo>
                          <a:pt x="144" y="217"/>
                        </a:lnTo>
                        <a:lnTo>
                          <a:pt x="144" y="218"/>
                        </a:lnTo>
                        <a:lnTo>
                          <a:pt x="144" y="218"/>
                        </a:lnTo>
                        <a:lnTo>
                          <a:pt x="144" y="220"/>
                        </a:lnTo>
                        <a:lnTo>
                          <a:pt x="144" y="220"/>
                        </a:lnTo>
                        <a:lnTo>
                          <a:pt x="144" y="222"/>
                        </a:lnTo>
                        <a:lnTo>
                          <a:pt x="144" y="222"/>
                        </a:lnTo>
                        <a:lnTo>
                          <a:pt x="144" y="224"/>
                        </a:lnTo>
                        <a:lnTo>
                          <a:pt x="144" y="224"/>
                        </a:lnTo>
                        <a:lnTo>
                          <a:pt x="144" y="224"/>
                        </a:lnTo>
                        <a:lnTo>
                          <a:pt x="144" y="226"/>
                        </a:lnTo>
                        <a:lnTo>
                          <a:pt x="144" y="226"/>
                        </a:lnTo>
                        <a:lnTo>
                          <a:pt x="144" y="228"/>
                        </a:lnTo>
                        <a:lnTo>
                          <a:pt x="144" y="228"/>
                        </a:lnTo>
                        <a:lnTo>
                          <a:pt x="144" y="230"/>
                        </a:lnTo>
                        <a:lnTo>
                          <a:pt x="144" y="230"/>
                        </a:lnTo>
                        <a:lnTo>
                          <a:pt x="144" y="232"/>
                        </a:lnTo>
                        <a:lnTo>
                          <a:pt x="144" y="232"/>
                        </a:lnTo>
                        <a:lnTo>
                          <a:pt x="144" y="232"/>
                        </a:lnTo>
                        <a:lnTo>
                          <a:pt x="144" y="234"/>
                        </a:lnTo>
                        <a:lnTo>
                          <a:pt x="144" y="234"/>
                        </a:lnTo>
                        <a:lnTo>
                          <a:pt x="144" y="236"/>
                        </a:lnTo>
                        <a:lnTo>
                          <a:pt x="144" y="236"/>
                        </a:lnTo>
                        <a:lnTo>
                          <a:pt x="144" y="236"/>
                        </a:lnTo>
                        <a:lnTo>
                          <a:pt x="144" y="236"/>
                        </a:lnTo>
                        <a:lnTo>
                          <a:pt x="142" y="236"/>
                        </a:lnTo>
                        <a:lnTo>
                          <a:pt x="142" y="236"/>
                        </a:lnTo>
                        <a:lnTo>
                          <a:pt x="142" y="238"/>
                        </a:lnTo>
                        <a:lnTo>
                          <a:pt x="140" y="238"/>
                        </a:lnTo>
                        <a:lnTo>
                          <a:pt x="140" y="238"/>
                        </a:lnTo>
                        <a:lnTo>
                          <a:pt x="140" y="238"/>
                        </a:lnTo>
                        <a:lnTo>
                          <a:pt x="138" y="238"/>
                        </a:lnTo>
                        <a:lnTo>
                          <a:pt x="138" y="238"/>
                        </a:lnTo>
                        <a:lnTo>
                          <a:pt x="138" y="238"/>
                        </a:lnTo>
                        <a:lnTo>
                          <a:pt x="138" y="238"/>
                        </a:lnTo>
                        <a:lnTo>
                          <a:pt x="136" y="238"/>
                        </a:lnTo>
                        <a:lnTo>
                          <a:pt x="136" y="240"/>
                        </a:lnTo>
                        <a:lnTo>
                          <a:pt x="136" y="240"/>
                        </a:lnTo>
                        <a:lnTo>
                          <a:pt x="136" y="240"/>
                        </a:lnTo>
                        <a:lnTo>
                          <a:pt x="136" y="241"/>
                        </a:lnTo>
                        <a:lnTo>
                          <a:pt x="136" y="241"/>
                        </a:lnTo>
                        <a:lnTo>
                          <a:pt x="134" y="241"/>
                        </a:lnTo>
                        <a:lnTo>
                          <a:pt x="134" y="241"/>
                        </a:lnTo>
                        <a:lnTo>
                          <a:pt x="134" y="241"/>
                        </a:lnTo>
                        <a:lnTo>
                          <a:pt x="134" y="241"/>
                        </a:lnTo>
                        <a:lnTo>
                          <a:pt x="132" y="241"/>
                        </a:lnTo>
                        <a:lnTo>
                          <a:pt x="132" y="241"/>
                        </a:lnTo>
                        <a:lnTo>
                          <a:pt x="130" y="241"/>
                        </a:lnTo>
                        <a:lnTo>
                          <a:pt x="130" y="243"/>
                        </a:lnTo>
                        <a:lnTo>
                          <a:pt x="130" y="243"/>
                        </a:lnTo>
                        <a:lnTo>
                          <a:pt x="130" y="245"/>
                        </a:lnTo>
                        <a:lnTo>
                          <a:pt x="132" y="245"/>
                        </a:lnTo>
                        <a:lnTo>
                          <a:pt x="132" y="245"/>
                        </a:lnTo>
                        <a:lnTo>
                          <a:pt x="130" y="245"/>
                        </a:lnTo>
                        <a:lnTo>
                          <a:pt x="130" y="245"/>
                        </a:lnTo>
                        <a:lnTo>
                          <a:pt x="130" y="247"/>
                        </a:lnTo>
                        <a:lnTo>
                          <a:pt x="130" y="247"/>
                        </a:lnTo>
                        <a:lnTo>
                          <a:pt x="128" y="247"/>
                        </a:lnTo>
                        <a:lnTo>
                          <a:pt x="128" y="247"/>
                        </a:lnTo>
                        <a:lnTo>
                          <a:pt x="128" y="247"/>
                        </a:lnTo>
                        <a:lnTo>
                          <a:pt x="128" y="245"/>
                        </a:lnTo>
                        <a:lnTo>
                          <a:pt x="126" y="245"/>
                        </a:lnTo>
                        <a:lnTo>
                          <a:pt x="126" y="245"/>
                        </a:lnTo>
                        <a:lnTo>
                          <a:pt x="126" y="245"/>
                        </a:lnTo>
                        <a:lnTo>
                          <a:pt x="124" y="245"/>
                        </a:lnTo>
                        <a:lnTo>
                          <a:pt x="124" y="245"/>
                        </a:lnTo>
                        <a:lnTo>
                          <a:pt x="124" y="243"/>
                        </a:lnTo>
                        <a:lnTo>
                          <a:pt x="124" y="243"/>
                        </a:lnTo>
                        <a:lnTo>
                          <a:pt x="122" y="243"/>
                        </a:lnTo>
                        <a:lnTo>
                          <a:pt x="122" y="243"/>
                        </a:lnTo>
                        <a:lnTo>
                          <a:pt x="122" y="243"/>
                        </a:lnTo>
                        <a:lnTo>
                          <a:pt x="121" y="243"/>
                        </a:lnTo>
                        <a:lnTo>
                          <a:pt x="121" y="243"/>
                        </a:lnTo>
                        <a:lnTo>
                          <a:pt x="121" y="245"/>
                        </a:lnTo>
                        <a:lnTo>
                          <a:pt x="119" y="245"/>
                        </a:lnTo>
                        <a:lnTo>
                          <a:pt x="119" y="245"/>
                        </a:lnTo>
                        <a:lnTo>
                          <a:pt x="119" y="245"/>
                        </a:lnTo>
                        <a:lnTo>
                          <a:pt x="117" y="245"/>
                        </a:lnTo>
                        <a:lnTo>
                          <a:pt x="117" y="245"/>
                        </a:lnTo>
                        <a:lnTo>
                          <a:pt x="117" y="245"/>
                        </a:lnTo>
                        <a:lnTo>
                          <a:pt x="117" y="245"/>
                        </a:lnTo>
                        <a:lnTo>
                          <a:pt x="117" y="245"/>
                        </a:lnTo>
                        <a:lnTo>
                          <a:pt x="115" y="245"/>
                        </a:lnTo>
                        <a:lnTo>
                          <a:pt x="115" y="245"/>
                        </a:lnTo>
                        <a:lnTo>
                          <a:pt x="113" y="245"/>
                        </a:lnTo>
                        <a:lnTo>
                          <a:pt x="113" y="245"/>
                        </a:lnTo>
                        <a:lnTo>
                          <a:pt x="113" y="245"/>
                        </a:lnTo>
                        <a:lnTo>
                          <a:pt x="113" y="245"/>
                        </a:lnTo>
                        <a:lnTo>
                          <a:pt x="111" y="245"/>
                        </a:lnTo>
                        <a:lnTo>
                          <a:pt x="111" y="245"/>
                        </a:lnTo>
                        <a:lnTo>
                          <a:pt x="111" y="245"/>
                        </a:lnTo>
                        <a:lnTo>
                          <a:pt x="111" y="245"/>
                        </a:lnTo>
                        <a:lnTo>
                          <a:pt x="111" y="243"/>
                        </a:lnTo>
                        <a:lnTo>
                          <a:pt x="109" y="243"/>
                        </a:lnTo>
                        <a:lnTo>
                          <a:pt x="109" y="243"/>
                        </a:lnTo>
                        <a:lnTo>
                          <a:pt x="109" y="243"/>
                        </a:lnTo>
                        <a:lnTo>
                          <a:pt x="107" y="243"/>
                        </a:lnTo>
                        <a:lnTo>
                          <a:pt x="107" y="241"/>
                        </a:lnTo>
                        <a:lnTo>
                          <a:pt x="107" y="241"/>
                        </a:lnTo>
                        <a:lnTo>
                          <a:pt x="107" y="241"/>
                        </a:lnTo>
                        <a:lnTo>
                          <a:pt x="105" y="241"/>
                        </a:lnTo>
                        <a:lnTo>
                          <a:pt x="105" y="241"/>
                        </a:lnTo>
                        <a:lnTo>
                          <a:pt x="105" y="241"/>
                        </a:lnTo>
                        <a:lnTo>
                          <a:pt x="103" y="241"/>
                        </a:lnTo>
                        <a:lnTo>
                          <a:pt x="103" y="243"/>
                        </a:lnTo>
                        <a:lnTo>
                          <a:pt x="103" y="243"/>
                        </a:lnTo>
                        <a:lnTo>
                          <a:pt x="103" y="241"/>
                        </a:lnTo>
                        <a:lnTo>
                          <a:pt x="103" y="241"/>
                        </a:lnTo>
                        <a:lnTo>
                          <a:pt x="101" y="241"/>
                        </a:lnTo>
                        <a:lnTo>
                          <a:pt x="101" y="241"/>
                        </a:lnTo>
                        <a:lnTo>
                          <a:pt x="101" y="241"/>
                        </a:lnTo>
                        <a:lnTo>
                          <a:pt x="100" y="241"/>
                        </a:lnTo>
                        <a:lnTo>
                          <a:pt x="100" y="241"/>
                        </a:lnTo>
                        <a:lnTo>
                          <a:pt x="100" y="241"/>
                        </a:lnTo>
                        <a:lnTo>
                          <a:pt x="100" y="240"/>
                        </a:lnTo>
                        <a:lnTo>
                          <a:pt x="100" y="240"/>
                        </a:lnTo>
                        <a:lnTo>
                          <a:pt x="98" y="240"/>
                        </a:lnTo>
                        <a:lnTo>
                          <a:pt x="98" y="238"/>
                        </a:lnTo>
                        <a:lnTo>
                          <a:pt x="98" y="238"/>
                        </a:lnTo>
                        <a:lnTo>
                          <a:pt x="98" y="238"/>
                        </a:lnTo>
                        <a:lnTo>
                          <a:pt x="98" y="236"/>
                        </a:lnTo>
                        <a:lnTo>
                          <a:pt x="98" y="236"/>
                        </a:lnTo>
                        <a:lnTo>
                          <a:pt x="98" y="236"/>
                        </a:lnTo>
                        <a:lnTo>
                          <a:pt x="100" y="236"/>
                        </a:lnTo>
                        <a:lnTo>
                          <a:pt x="100" y="234"/>
                        </a:lnTo>
                        <a:lnTo>
                          <a:pt x="100" y="234"/>
                        </a:lnTo>
                        <a:lnTo>
                          <a:pt x="98" y="234"/>
                        </a:lnTo>
                        <a:lnTo>
                          <a:pt x="98" y="232"/>
                        </a:lnTo>
                        <a:lnTo>
                          <a:pt x="98" y="232"/>
                        </a:lnTo>
                        <a:lnTo>
                          <a:pt x="98" y="232"/>
                        </a:lnTo>
                        <a:lnTo>
                          <a:pt x="98" y="232"/>
                        </a:lnTo>
                        <a:lnTo>
                          <a:pt x="98" y="232"/>
                        </a:lnTo>
                        <a:lnTo>
                          <a:pt x="98" y="232"/>
                        </a:lnTo>
                        <a:lnTo>
                          <a:pt x="96" y="232"/>
                        </a:lnTo>
                        <a:lnTo>
                          <a:pt x="96" y="232"/>
                        </a:lnTo>
                        <a:lnTo>
                          <a:pt x="96" y="232"/>
                        </a:lnTo>
                        <a:lnTo>
                          <a:pt x="96" y="232"/>
                        </a:lnTo>
                        <a:lnTo>
                          <a:pt x="96" y="230"/>
                        </a:lnTo>
                        <a:lnTo>
                          <a:pt x="96" y="230"/>
                        </a:lnTo>
                        <a:lnTo>
                          <a:pt x="96" y="230"/>
                        </a:lnTo>
                        <a:lnTo>
                          <a:pt x="96" y="230"/>
                        </a:lnTo>
                        <a:lnTo>
                          <a:pt x="96" y="228"/>
                        </a:lnTo>
                        <a:lnTo>
                          <a:pt x="94" y="228"/>
                        </a:lnTo>
                        <a:lnTo>
                          <a:pt x="94" y="228"/>
                        </a:lnTo>
                        <a:lnTo>
                          <a:pt x="94" y="228"/>
                        </a:lnTo>
                        <a:lnTo>
                          <a:pt x="92" y="228"/>
                        </a:lnTo>
                        <a:lnTo>
                          <a:pt x="92" y="228"/>
                        </a:lnTo>
                        <a:lnTo>
                          <a:pt x="92" y="228"/>
                        </a:lnTo>
                        <a:lnTo>
                          <a:pt x="92" y="228"/>
                        </a:lnTo>
                        <a:lnTo>
                          <a:pt x="90" y="228"/>
                        </a:lnTo>
                        <a:lnTo>
                          <a:pt x="90" y="228"/>
                        </a:lnTo>
                        <a:lnTo>
                          <a:pt x="90" y="230"/>
                        </a:lnTo>
                        <a:lnTo>
                          <a:pt x="90" y="230"/>
                        </a:lnTo>
                        <a:lnTo>
                          <a:pt x="90" y="230"/>
                        </a:lnTo>
                        <a:lnTo>
                          <a:pt x="90" y="232"/>
                        </a:lnTo>
                        <a:lnTo>
                          <a:pt x="90" y="232"/>
                        </a:lnTo>
                        <a:lnTo>
                          <a:pt x="90" y="232"/>
                        </a:lnTo>
                        <a:lnTo>
                          <a:pt x="88" y="232"/>
                        </a:lnTo>
                        <a:lnTo>
                          <a:pt x="88" y="232"/>
                        </a:lnTo>
                        <a:lnTo>
                          <a:pt x="88" y="232"/>
                        </a:lnTo>
                        <a:lnTo>
                          <a:pt x="88" y="232"/>
                        </a:lnTo>
                        <a:lnTo>
                          <a:pt x="88" y="234"/>
                        </a:lnTo>
                        <a:lnTo>
                          <a:pt x="88" y="234"/>
                        </a:lnTo>
                        <a:lnTo>
                          <a:pt x="88" y="234"/>
                        </a:lnTo>
                        <a:lnTo>
                          <a:pt x="88" y="236"/>
                        </a:lnTo>
                        <a:lnTo>
                          <a:pt x="88" y="236"/>
                        </a:lnTo>
                        <a:lnTo>
                          <a:pt x="88" y="236"/>
                        </a:lnTo>
                        <a:lnTo>
                          <a:pt x="88" y="238"/>
                        </a:lnTo>
                        <a:lnTo>
                          <a:pt x="86" y="238"/>
                        </a:lnTo>
                        <a:lnTo>
                          <a:pt x="86" y="238"/>
                        </a:lnTo>
                        <a:lnTo>
                          <a:pt x="86" y="238"/>
                        </a:lnTo>
                        <a:lnTo>
                          <a:pt x="86" y="238"/>
                        </a:lnTo>
                        <a:lnTo>
                          <a:pt x="84" y="238"/>
                        </a:lnTo>
                        <a:lnTo>
                          <a:pt x="84" y="238"/>
                        </a:lnTo>
                        <a:lnTo>
                          <a:pt x="84" y="238"/>
                        </a:lnTo>
                        <a:lnTo>
                          <a:pt x="84" y="240"/>
                        </a:lnTo>
                        <a:lnTo>
                          <a:pt x="82" y="240"/>
                        </a:lnTo>
                        <a:lnTo>
                          <a:pt x="82" y="240"/>
                        </a:lnTo>
                        <a:lnTo>
                          <a:pt x="82" y="241"/>
                        </a:lnTo>
                        <a:lnTo>
                          <a:pt x="82" y="241"/>
                        </a:lnTo>
                        <a:lnTo>
                          <a:pt x="82" y="240"/>
                        </a:lnTo>
                        <a:lnTo>
                          <a:pt x="80" y="240"/>
                        </a:lnTo>
                        <a:lnTo>
                          <a:pt x="80" y="240"/>
                        </a:lnTo>
                        <a:lnTo>
                          <a:pt x="80" y="240"/>
                        </a:lnTo>
                        <a:lnTo>
                          <a:pt x="80" y="240"/>
                        </a:lnTo>
                        <a:lnTo>
                          <a:pt x="80" y="238"/>
                        </a:lnTo>
                        <a:lnTo>
                          <a:pt x="78" y="238"/>
                        </a:lnTo>
                        <a:lnTo>
                          <a:pt x="78" y="238"/>
                        </a:lnTo>
                        <a:lnTo>
                          <a:pt x="78" y="238"/>
                        </a:lnTo>
                        <a:lnTo>
                          <a:pt x="78" y="236"/>
                        </a:lnTo>
                        <a:lnTo>
                          <a:pt x="78" y="236"/>
                        </a:lnTo>
                        <a:lnTo>
                          <a:pt x="78" y="236"/>
                        </a:lnTo>
                        <a:lnTo>
                          <a:pt x="77" y="236"/>
                        </a:lnTo>
                        <a:lnTo>
                          <a:pt x="77" y="234"/>
                        </a:lnTo>
                        <a:lnTo>
                          <a:pt x="77" y="234"/>
                        </a:lnTo>
                        <a:lnTo>
                          <a:pt x="77" y="234"/>
                        </a:lnTo>
                        <a:lnTo>
                          <a:pt x="75" y="234"/>
                        </a:lnTo>
                        <a:lnTo>
                          <a:pt x="75" y="232"/>
                        </a:lnTo>
                        <a:lnTo>
                          <a:pt x="75" y="232"/>
                        </a:lnTo>
                        <a:lnTo>
                          <a:pt x="75" y="232"/>
                        </a:lnTo>
                        <a:lnTo>
                          <a:pt x="75" y="232"/>
                        </a:lnTo>
                        <a:lnTo>
                          <a:pt x="73" y="232"/>
                        </a:lnTo>
                        <a:lnTo>
                          <a:pt x="73" y="232"/>
                        </a:lnTo>
                        <a:lnTo>
                          <a:pt x="73" y="232"/>
                        </a:lnTo>
                        <a:lnTo>
                          <a:pt x="73" y="230"/>
                        </a:lnTo>
                        <a:lnTo>
                          <a:pt x="71" y="230"/>
                        </a:lnTo>
                        <a:lnTo>
                          <a:pt x="71" y="230"/>
                        </a:lnTo>
                        <a:lnTo>
                          <a:pt x="71" y="230"/>
                        </a:lnTo>
                        <a:lnTo>
                          <a:pt x="71" y="228"/>
                        </a:lnTo>
                        <a:lnTo>
                          <a:pt x="71" y="228"/>
                        </a:lnTo>
                        <a:lnTo>
                          <a:pt x="71" y="228"/>
                        </a:lnTo>
                        <a:lnTo>
                          <a:pt x="69" y="228"/>
                        </a:lnTo>
                        <a:lnTo>
                          <a:pt x="69" y="226"/>
                        </a:lnTo>
                        <a:lnTo>
                          <a:pt x="69" y="226"/>
                        </a:lnTo>
                        <a:lnTo>
                          <a:pt x="69" y="226"/>
                        </a:lnTo>
                        <a:lnTo>
                          <a:pt x="69" y="224"/>
                        </a:lnTo>
                        <a:lnTo>
                          <a:pt x="69" y="224"/>
                        </a:lnTo>
                        <a:lnTo>
                          <a:pt x="69" y="224"/>
                        </a:lnTo>
                        <a:lnTo>
                          <a:pt x="67" y="224"/>
                        </a:lnTo>
                        <a:lnTo>
                          <a:pt x="67" y="224"/>
                        </a:lnTo>
                        <a:lnTo>
                          <a:pt x="67" y="224"/>
                        </a:lnTo>
                        <a:lnTo>
                          <a:pt x="67" y="222"/>
                        </a:lnTo>
                        <a:lnTo>
                          <a:pt x="67" y="222"/>
                        </a:lnTo>
                        <a:lnTo>
                          <a:pt x="65" y="222"/>
                        </a:lnTo>
                        <a:lnTo>
                          <a:pt x="65" y="220"/>
                        </a:lnTo>
                        <a:lnTo>
                          <a:pt x="65" y="220"/>
                        </a:lnTo>
                        <a:lnTo>
                          <a:pt x="65" y="218"/>
                        </a:lnTo>
                        <a:lnTo>
                          <a:pt x="65" y="218"/>
                        </a:lnTo>
                        <a:lnTo>
                          <a:pt x="65" y="218"/>
                        </a:lnTo>
                        <a:lnTo>
                          <a:pt x="65" y="218"/>
                        </a:lnTo>
                        <a:lnTo>
                          <a:pt x="65" y="217"/>
                        </a:lnTo>
                        <a:lnTo>
                          <a:pt x="65" y="217"/>
                        </a:lnTo>
                        <a:lnTo>
                          <a:pt x="63" y="217"/>
                        </a:lnTo>
                        <a:lnTo>
                          <a:pt x="63" y="217"/>
                        </a:lnTo>
                        <a:lnTo>
                          <a:pt x="63" y="217"/>
                        </a:lnTo>
                        <a:lnTo>
                          <a:pt x="63" y="215"/>
                        </a:lnTo>
                        <a:lnTo>
                          <a:pt x="63" y="215"/>
                        </a:lnTo>
                        <a:lnTo>
                          <a:pt x="63" y="215"/>
                        </a:lnTo>
                        <a:lnTo>
                          <a:pt x="63" y="213"/>
                        </a:lnTo>
                        <a:lnTo>
                          <a:pt x="61" y="213"/>
                        </a:lnTo>
                        <a:lnTo>
                          <a:pt x="61" y="213"/>
                        </a:lnTo>
                        <a:lnTo>
                          <a:pt x="61" y="211"/>
                        </a:lnTo>
                        <a:lnTo>
                          <a:pt x="61" y="211"/>
                        </a:lnTo>
                        <a:lnTo>
                          <a:pt x="61" y="209"/>
                        </a:lnTo>
                        <a:lnTo>
                          <a:pt x="61" y="209"/>
                        </a:lnTo>
                        <a:lnTo>
                          <a:pt x="61" y="209"/>
                        </a:lnTo>
                        <a:lnTo>
                          <a:pt x="61" y="209"/>
                        </a:lnTo>
                        <a:lnTo>
                          <a:pt x="61" y="207"/>
                        </a:lnTo>
                        <a:lnTo>
                          <a:pt x="59" y="207"/>
                        </a:lnTo>
                        <a:lnTo>
                          <a:pt x="59" y="207"/>
                        </a:lnTo>
                        <a:lnTo>
                          <a:pt x="59" y="205"/>
                        </a:lnTo>
                        <a:lnTo>
                          <a:pt x="59" y="205"/>
                        </a:lnTo>
                        <a:lnTo>
                          <a:pt x="59" y="205"/>
                        </a:lnTo>
                        <a:lnTo>
                          <a:pt x="59" y="203"/>
                        </a:lnTo>
                        <a:lnTo>
                          <a:pt x="59" y="203"/>
                        </a:lnTo>
                        <a:lnTo>
                          <a:pt x="59" y="203"/>
                        </a:lnTo>
                        <a:lnTo>
                          <a:pt x="59" y="201"/>
                        </a:lnTo>
                        <a:lnTo>
                          <a:pt x="59" y="201"/>
                        </a:lnTo>
                        <a:lnTo>
                          <a:pt x="57" y="201"/>
                        </a:lnTo>
                        <a:lnTo>
                          <a:pt x="57" y="201"/>
                        </a:lnTo>
                        <a:lnTo>
                          <a:pt x="57" y="199"/>
                        </a:lnTo>
                        <a:lnTo>
                          <a:pt x="57" y="199"/>
                        </a:lnTo>
                        <a:lnTo>
                          <a:pt x="59" y="199"/>
                        </a:lnTo>
                        <a:lnTo>
                          <a:pt x="59" y="199"/>
                        </a:lnTo>
                        <a:lnTo>
                          <a:pt x="59" y="197"/>
                        </a:lnTo>
                        <a:lnTo>
                          <a:pt x="59" y="197"/>
                        </a:lnTo>
                        <a:lnTo>
                          <a:pt x="59" y="195"/>
                        </a:lnTo>
                        <a:lnTo>
                          <a:pt x="59" y="195"/>
                        </a:lnTo>
                        <a:lnTo>
                          <a:pt x="59" y="195"/>
                        </a:lnTo>
                        <a:lnTo>
                          <a:pt x="59" y="194"/>
                        </a:lnTo>
                        <a:lnTo>
                          <a:pt x="57" y="194"/>
                        </a:lnTo>
                        <a:lnTo>
                          <a:pt x="57" y="194"/>
                        </a:lnTo>
                        <a:lnTo>
                          <a:pt x="57" y="194"/>
                        </a:lnTo>
                        <a:lnTo>
                          <a:pt x="57" y="194"/>
                        </a:lnTo>
                        <a:lnTo>
                          <a:pt x="56" y="194"/>
                        </a:lnTo>
                        <a:lnTo>
                          <a:pt x="56" y="194"/>
                        </a:lnTo>
                        <a:lnTo>
                          <a:pt x="56" y="192"/>
                        </a:lnTo>
                        <a:lnTo>
                          <a:pt x="56" y="192"/>
                        </a:lnTo>
                        <a:lnTo>
                          <a:pt x="56" y="190"/>
                        </a:lnTo>
                        <a:lnTo>
                          <a:pt x="56" y="190"/>
                        </a:lnTo>
                        <a:lnTo>
                          <a:pt x="56" y="188"/>
                        </a:lnTo>
                        <a:lnTo>
                          <a:pt x="57" y="188"/>
                        </a:lnTo>
                        <a:lnTo>
                          <a:pt x="57" y="188"/>
                        </a:lnTo>
                        <a:lnTo>
                          <a:pt x="57" y="186"/>
                        </a:lnTo>
                        <a:lnTo>
                          <a:pt x="56" y="186"/>
                        </a:lnTo>
                        <a:lnTo>
                          <a:pt x="56" y="186"/>
                        </a:lnTo>
                        <a:lnTo>
                          <a:pt x="56" y="184"/>
                        </a:lnTo>
                        <a:lnTo>
                          <a:pt x="56" y="184"/>
                        </a:lnTo>
                        <a:lnTo>
                          <a:pt x="56" y="184"/>
                        </a:lnTo>
                        <a:lnTo>
                          <a:pt x="56" y="184"/>
                        </a:lnTo>
                        <a:lnTo>
                          <a:pt x="56" y="182"/>
                        </a:lnTo>
                        <a:lnTo>
                          <a:pt x="54" y="182"/>
                        </a:lnTo>
                        <a:lnTo>
                          <a:pt x="54" y="182"/>
                        </a:lnTo>
                        <a:lnTo>
                          <a:pt x="54" y="182"/>
                        </a:lnTo>
                        <a:lnTo>
                          <a:pt x="54" y="180"/>
                        </a:lnTo>
                        <a:lnTo>
                          <a:pt x="54" y="180"/>
                        </a:lnTo>
                        <a:lnTo>
                          <a:pt x="54" y="180"/>
                        </a:lnTo>
                        <a:lnTo>
                          <a:pt x="54" y="178"/>
                        </a:lnTo>
                        <a:lnTo>
                          <a:pt x="54" y="178"/>
                        </a:lnTo>
                        <a:lnTo>
                          <a:pt x="54" y="176"/>
                        </a:lnTo>
                        <a:lnTo>
                          <a:pt x="54" y="176"/>
                        </a:lnTo>
                        <a:lnTo>
                          <a:pt x="54" y="176"/>
                        </a:lnTo>
                        <a:lnTo>
                          <a:pt x="54" y="174"/>
                        </a:lnTo>
                        <a:lnTo>
                          <a:pt x="54" y="174"/>
                        </a:lnTo>
                        <a:lnTo>
                          <a:pt x="54" y="174"/>
                        </a:lnTo>
                        <a:lnTo>
                          <a:pt x="54" y="172"/>
                        </a:lnTo>
                        <a:lnTo>
                          <a:pt x="54" y="172"/>
                        </a:lnTo>
                        <a:lnTo>
                          <a:pt x="54" y="171"/>
                        </a:lnTo>
                        <a:lnTo>
                          <a:pt x="54" y="171"/>
                        </a:lnTo>
                        <a:lnTo>
                          <a:pt x="54" y="169"/>
                        </a:lnTo>
                        <a:lnTo>
                          <a:pt x="54" y="169"/>
                        </a:lnTo>
                        <a:lnTo>
                          <a:pt x="54" y="169"/>
                        </a:lnTo>
                        <a:lnTo>
                          <a:pt x="54" y="169"/>
                        </a:lnTo>
                        <a:lnTo>
                          <a:pt x="54" y="167"/>
                        </a:lnTo>
                        <a:lnTo>
                          <a:pt x="54" y="167"/>
                        </a:lnTo>
                        <a:lnTo>
                          <a:pt x="54" y="165"/>
                        </a:lnTo>
                        <a:lnTo>
                          <a:pt x="54" y="165"/>
                        </a:lnTo>
                        <a:lnTo>
                          <a:pt x="54" y="165"/>
                        </a:lnTo>
                        <a:lnTo>
                          <a:pt x="54" y="163"/>
                        </a:lnTo>
                        <a:lnTo>
                          <a:pt x="54" y="163"/>
                        </a:lnTo>
                        <a:lnTo>
                          <a:pt x="54" y="161"/>
                        </a:lnTo>
                        <a:lnTo>
                          <a:pt x="54" y="161"/>
                        </a:lnTo>
                        <a:lnTo>
                          <a:pt x="54" y="161"/>
                        </a:lnTo>
                        <a:lnTo>
                          <a:pt x="54" y="161"/>
                        </a:lnTo>
                        <a:lnTo>
                          <a:pt x="52" y="161"/>
                        </a:lnTo>
                        <a:lnTo>
                          <a:pt x="52" y="159"/>
                        </a:lnTo>
                        <a:lnTo>
                          <a:pt x="52" y="159"/>
                        </a:lnTo>
                        <a:lnTo>
                          <a:pt x="52" y="159"/>
                        </a:lnTo>
                        <a:lnTo>
                          <a:pt x="52" y="159"/>
                        </a:lnTo>
                        <a:lnTo>
                          <a:pt x="52" y="157"/>
                        </a:lnTo>
                        <a:lnTo>
                          <a:pt x="50" y="157"/>
                        </a:lnTo>
                        <a:lnTo>
                          <a:pt x="50" y="157"/>
                        </a:lnTo>
                        <a:lnTo>
                          <a:pt x="50" y="155"/>
                        </a:lnTo>
                        <a:lnTo>
                          <a:pt x="50" y="155"/>
                        </a:lnTo>
                        <a:lnTo>
                          <a:pt x="50" y="153"/>
                        </a:lnTo>
                        <a:lnTo>
                          <a:pt x="50" y="153"/>
                        </a:lnTo>
                        <a:lnTo>
                          <a:pt x="50" y="153"/>
                        </a:lnTo>
                        <a:lnTo>
                          <a:pt x="50" y="153"/>
                        </a:lnTo>
                        <a:lnTo>
                          <a:pt x="50" y="151"/>
                        </a:lnTo>
                        <a:lnTo>
                          <a:pt x="48" y="151"/>
                        </a:lnTo>
                        <a:lnTo>
                          <a:pt x="48" y="151"/>
                        </a:lnTo>
                        <a:lnTo>
                          <a:pt x="48" y="150"/>
                        </a:lnTo>
                        <a:lnTo>
                          <a:pt x="48" y="150"/>
                        </a:lnTo>
                        <a:lnTo>
                          <a:pt x="48" y="150"/>
                        </a:lnTo>
                        <a:lnTo>
                          <a:pt x="48" y="148"/>
                        </a:lnTo>
                        <a:lnTo>
                          <a:pt x="48" y="148"/>
                        </a:lnTo>
                        <a:lnTo>
                          <a:pt x="48" y="146"/>
                        </a:lnTo>
                        <a:lnTo>
                          <a:pt x="48" y="146"/>
                        </a:lnTo>
                        <a:lnTo>
                          <a:pt x="48" y="146"/>
                        </a:lnTo>
                        <a:lnTo>
                          <a:pt x="48" y="144"/>
                        </a:lnTo>
                        <a:lnTo>
                          <a:pt x="48" y="144"/>
                        </a:lnTo>
                        <a:lnTo>
                          <a:pt x="48" y="144"/>
                        </a:lnTo>
                        <a:lnTo>
                          <a:pt x="48" y="144"/>
                        </a:lnTo>
                        <a:lnTo>
                          <a:pt x="48" y="144"/>
                        </a:lnTo>
                        <a:lnTo>
                          <a:pt x="48" y="142"/>
                        </a:lnTo>
                        <a:lnTo>
                          <a:pt x="48" y="142"/>
                        </a:lnTo>
                        <a:lnTo>
                          <a:pt x="48" y="140"/>
                        </a:lnTo>
                        <a:lnTo>
                          <a:pt x="48" y="140"/>
                        </a:lnTo>
                        <a:lnTo>
                          <a:pt x="48" y="138"/>
                        </a:lnTo>
                        <a:lnTo>
                          <a:pt x="48" y="138"/>
                        </a:lnTo>
                        <a:lnTo>
                          <a:pt x="48" y="136"/>
                        </a:lnTo>
                        <a:lnTo>
                          <a:pt x="48" y="136"/>
                        </a:lnTo>
                        <a:lnTo>
                          <a:pt x="48" y="136"/>
                        </a:lnTo>
                        <a:lnTo>
                          <a:pt x="48" y="136"/>
                        </a:lnTo>
                        <a:lnTo>
                          <a:pt x="48" y="134"/>
                        </a:lnTo>
                        <a:lnTo>
                          <a:pt x="48" y="134"/>
                        </a:lnTo>
                        <a:lnTo>
                          <a:pt x="48" y="134"/>
                        </a:lnTo>
                        <a:lnTo>
                          <a:pt x="48" y="132"/>
                        </a:lnTo>
                        <a:lnTo>
                          <a:pt x="48" y="132"/>
                        </a:lnTo>
                        <a:lnTo>
                          <a:pt x="48" y="132"/>
                        </a:lnTo>
                        <a:lnTo>
                          <a:pt x="48" y="130"/>
                        </a:lnTo>
                        <a:lnTo>
                          <a:pt x="48" y="130"/>
                        </a:lnTo>
                        <a:lnTo>
                          <a:pt x="48" y="128"/>
                        </a:lnTo>
                        <a:lnTo>
                          <a:pt x="48" y="128"/>
                        </a:lnTo>
                        <a:lnTo>
                          <a:pt x="48" y="128"/>
                        </a:lnTo>
                        <a:lnTo>
                          <a:pt x="48" y="128"/>
                        </a:lnTo>
                        <a:lnTo>
                          <a:pt x="48" y="127"/>
                        </a:lnTo>
                        <a:lnTo>
                          <a:pt x="48" y="127"/>
                        </a:lnTo>
                        <a:lnTo>
                          <a:pt x="46" y="127"/>
                        </a:lnTo>
                        <a:lnTo>
                          <a:pt x="46" y="125"/>
                        </a:lnTo>
                        <a:lnTo>
                          <a:pt x="46" y="125"/>
                        </a:lnTo>
                        <a:lnTo>
                          <a:pt x="46" y="123"/>
                        </a:lnTo>
                        <a:lnTo>
                          <a:pt x="46" y="123"/>
                        </a:lnTo>
                        <a:lnTo>
                          <a:pt x="48" y="123"/>
                        </a:lnTo>
                        <a:lnTo>
                          <a:pt x="48" y="121"/>
                        </a:lnTo>
                        <a:lnTo>
                          <a:pt x="48" y="121"/>
                        </a:lnTo>
                        <a:lnTo>
                          <a:pt x="48" y="123"/>
                        </a:lnTo>
                        <a:lnTo>
                          <a:pt x="48" y="123"/>
                        </a:lnTo>
                        <a:lnTo>
                          <a:pt x="48" y="121"/>
                        </a:lnTo>
                        <a:lnTo>
                          <a:pt x="48" y="121"/>
                        </a:lnTo>
                        <a:lnTo>
                          <a:pt x="48" y="121"/>
                        </a:lnTo>
                        <a:lnTo>
                          <a:pt x="48" y="119"/>
                        </a:lnTo>
                        <a:lnTo>
                          <a:pt x="48" y="119"/>
                        </a:lnTo>
                        <a:lnTo>
                          <a:pt x="48" y="117"/>
                        </a:lnTo>
                        <a:lnTo>
                          <a:pt x="48" y="117"/>
                        </a:lnTo>
                        <a:lnTo>
                          <a:pt x="48" y="115"/>
                        </a:lnTo>
                        <a:lnTo>
                          <a:pt x="48" y="115"/>
                        </a:lnTo>
                        <a:lnTo>
                          <a:pt x="48" y="115"/>
                        </a:lnTo>
                        <a:lnTo>
                          <a:pt x="48" y="113"/>
                        </a:lnTo>
                        <a:lnTo>
                          <a:pt x="48" y="113"/>
                        </a:lnTo>
                        <a:lnTo>
                          <a:pt x="48" y="113"/>
                        </a:lnTo>
                        <a:lnTo>
                          <a:pt x="48" y="113"/>
                        </a:lnTo>
                        <a:lnTo>
                          <a:pt x="48" y="111"/>
                        </a:lnTo>
                        <a:lnTo>
                          <a:pt x="48" y="111"/>
                        </a:lnTo>
                        <a:lnTo>
                          <a:pt x="46" y="111"/>
                        </a:lnTo>
                        <a:lnTo>
                          <a:pt x="46" y="109"/>
                        </a:lnTo>
                        <a:lnTo>
                          <a:pt x="46" y="109"/>
                        </a:lnTo>
                        <a:lnTo>
                          <a:pt x="46" y="109"/>
                        </a:lnTo>
                        <a:lnTo>
                          <a:pt x="44" y="109"/>
                        </a:lnTo>
                        <a:lnTo>
                          <a:pt x="44" y="107"/>
                        </a:lnTo>
                        <a:lnTo>
                          <a:pt x="44" y="107"/>
                        </a:lnTo>
                        <a:lnTo>
                          <a:pt x="44" y="107"/>
                        </a:lnTo>
                        <a:lnTo>
                          <a:pt x="44" y="105"/>
                        </a:lnTo>
                        <a:lnTo>
                          <a:pt x="44" y="105"/>
                        </a:lnTo>
                        <a:lnTo>
                          <a:pt x="44" y="105"/>
                        </a:lnTo>
                        <a:lnTo>
                          <a:pt x="42" y="105"/>
                        </a:lnTo>
                        <a:lnTo>
                          <a:pt x="42" y="105"/>
                        </a:lnTo>
                        <a:lnTo>
                          <a:pt x="42" y="104"/>
                        </a:lnTo>
                        <a:lnTo>
                          <a:pt x="42" y="104"/>
                        </a:lnTo>
                        <a:lnTo>
                          <a:pt x="42" y="104"/>
                        </a:lnTo>
                        <a:lnTo>
                          <a:pt x="42" y="104"/>
                        </a:lnTo>
                        <a:lnTo>
                          <a:pt x="42" y="102"/>
                        </a:lnTo>
                        <a:lnTo>
                          <a:pt x="40" y="102"/>
                        </a:lnTo>
                        <a:lnTo>
                          <a:pt x="40" y="102"/>
                        </a:lnTo>
                        <a:lnTo>
                          <a:pt x="40" y="102"/>
                        </a:lnTo>
                        <a:lnTo>
                          <a:pt x="40" y="100"/>
                        </a:lnTo>
                        <a:lnTo>
                          <a:pt x="38" y="100"/>
                        </a:lnTo>
                        <a:lnTo>
                          <a:pt x="38" y="100"/>
                        </a:lnTo>
                        <a:lnTo>
                          <a:pt x="38" y="100"/>
                        </a:lnTo>
                        <a:lnTo>
                          <a:pt x="38" y="98"/>
                        </a:lnTo>
                        <a:lnTo>
                          <a:pt x="38" y="98"/>
                        </a:lnTo>
                        <a:lnTo>
                          <a:pt x="38" y="98"/>
                        </a:lnTo>
                        <a:lnTo>
                          <a:pt x="38" y="98"/>
                        </a:lnTo>
                        <a:lnTo>
                          <a:pt x="38" y="98"/>
                        </a:lnTo>
                        <a:lnTo>
                          <a:pt x="38" y="98"/>
                        </a:lnTo>
                        <a:lnTo>
                          <a:pt x="38" y="96"/>
                        </a:lnTo>
                        <a:lnTo>
                          <a:pt x="38" y="96"/>
                        </a:lnTo>
                        <a:lnTo>
                          <a:pt x="36" y="96"/>
                        </a:lnTo>
                        <a:lnTo>
                          <a:pt x="36" y="94"/>
                        </a:lnTo>
                        <a:lnTo>
                          <a:pt x="36" y="94"/>
                        </a:lnTo>
                        <a:lnTo>
                          <a:pt x="36" y="94"/>
                        </a:lnTo>
                        <a:lnTo>
                          <a:pt x="36" y="92"/>
                        </a:lnTo>
                        <a:lnTo>
                          <a:pt x="36" y="92"/>
                        </a:lnTo>
                        <a:lnTo>
                          <a:pt x="36" y="92"/>
                        </a:lnTo>
                        <a:lnTo>
                          <a:pt x="36" y="90"/>
                        </a:lnTo>
                        <a:lnTo>
                          <a:pt x="34" y="90"/>
                        </a:lnTo>
                        <a:lnTo>
                          <a:pt x="34" y="90"/>
                        </a:lnTo>
                        <a:lnTo>
                          <a:pt x="34" y="90"/>
                        </a:lnTo>
                        <a:lnTo>
                          <a:pt x="34" y="88"/>
                        </a:lnTo>
                        <a:lnTo>
                          <a:pt x="34" y="88"/>
                        </a:lnTo>
                        <a:lnTo>
                          <a:pt x="33" y="88"/>
                        </a:lnTo>
                        <a:lnTo>
                          <a:pt x="33" y="88"/>
                        </a:lnTo>
                        <a:lnTo>
                          <a:pt x="33" y="88"/>
                        </a:lnTo>
                        <a:lnTo>
                          <a:pt x="33" y="86"/>
                        </a:lnTo>
                        <a:lnTo>
                          <a:pt x="33" y="86"/>
                        </a:lnTo>
                        <a:lnTo>
                          <a:pt x="33" y="86"/>
                        </a:lnTo>
                        <a:lnTo>
                          <a:pt x="33" y="84"/>
                        </a:lnTo>
                        <a:lnTo>
                          <a:pt x="31" y="84"/>
                        </a:lnTo>
                        <a:lnTo>
                          <a:pt x="31" y="84"/>
                        </a:lnTo>
                        <a:lnTo>
                          <a:pt x="31" y="82"/>
                        </a:lnTo>
                        <a:lnTo>
                          <a:pt x="31" y="82"/>
                        </a:lnTo>
                        <a:lnTo>
                          <a:pt x="31" y="82"/>
                        </a:lnTo>
                        <a:lnTo>
                          <a:pt x="31" y="81"/>
                        </a:lnTo>
                        <a:lnTo>
                          <a:pt x="31" y="81"/>
                        </a:lnTo>
                        <a:lnTo>
                          <a:pt x="31" y="81"/>
                        </a:lnTo>
                        <a:lnTo>
                          <a:pt x="29" y="81"/>
                        </a:lnTo>
                        <a:lnTo>
                          <a:pt x="29" y="81"/>
                        </a:lnTo>
                        <a:lnTo>
                          <a:pt x="29" y="79"/>
                        </a:lnTo>
                        <a:lnTo>
                          <a:pt x="29" y="79"/>
                        </a:lnTo>
                        <a:lnTo>
                          <a:pt x="29" y="79"/>
                        </a:lnTo>
                        <a:lnTo>
                          <a:pt x="29" y="77"/>
                        </a:lnTo>
                        <a:lnTo>
                          <a:pt x="29" y="77"/>
                        </a:lnTo>
                        <a:lnTo>
                          <a:pt x="27" y="77"/>
                        </a:lnTo>
                        <a:lnTo>
                          <a:pt x="27" y="75"/>
                        </a:lnTo>
                        <a:lnTo>
                          <a:pt x="27" y="75"/>
                        </a:lnTo>
                        <a:lnTo>
                          <a:pt x="27" y="75"/>
                        </a:lnTo>
                        <a:lnTo>
                          <a:pt x="27" y="73"/>
                        </a:lnTo>
                        <a:lnTo>
                          <a:pt x="27" y="73"/>
                        </a:lnTo>
                        <a:lnTo>
                          <a:pt x="27" y="73"/>
                        </a:lnTo>
                        <a:lnTo>
                          <a:pt x="27" y="73"/>
                        </a:lnTo>
                        <a:lnTo>
                          <a:pt x="27" y="71"/>
                        </a:lnTo>
                        <a:lnTo>
                          <a:pt x="27" y="71"/>
                        </a:lnTo>
                        <a:lnTo>
                          <a:pt x="27" y="69"/>
                        </a:lnTo>
                        <a:lnTo>
                          <a:pt x="25" y="69"/>
                        </a:lnTo>
                        <a:lnTo>
                          <a:pt x="25" y="69"/>
                        </a:lnTo>
                        <a:lnTo>
                          <a:pt x="25" y="67"/>
                        </a:lnTo>
                        <a:lnTo>
                          <a:pt x="25" y="67"/>
                        </a:lnTo>
                        <a:lnTo>
                          <a:pt x="25" y="67"/>
                        </a:lnTo>
                        <a:lnTo>
                          <a:pt x="25" y="65"/>
                        </a:lnTo>
                        <a:lnTo>
                          <a:pt x="25" y="65"/>
                        </a:lnTo>
                        <a:lnTo>
                          <a:pt x="23" y="65"/>
                        </a:lnTo>
                        <a:lnTo>
                          <a:pt x="23" y="65"/>
                        </a:lnTo>
                        <a:lnTo>
                          <a:pt x="23" y="65"/>
                        </a:lnTo>
                        <a:lnTo>
                          <a:pt x="23" y="65"/>
                        </a:lnTo>
                        <a:lnTo>
                          <a:pt x="23" y="63"/>
                        </a:lnTo>
                        <a:lnTo>
                          <a:pt x="23" y="63"/>
                        </a:lnTo>
                        <a:lnTo>
                          <a:pt x="23" y="61"/>
                        </a:lnTo>
                        <a:lnTo>
                          <a:pt x="21" y="61"/>
                        </a:lnTo>
                        <a:lnTo>
                          <a:pt x="21" y="61"/>
                        </a:lnTo>
                        <a:lnTo>
                          <a:pt x="21" y="59"/>
                        </a:lnTo>
                        <a:lnTo>
                          <a:pt x="21" y="59"/>
                        </a:lnTo>
                        <a:lnTo>
                          <a:pt x="21" y="59"/>
                        </a:lnTo>
                        <a:lnTo>
                          <a:pt x="21" y="58"/>
                        </a:lnTo>
                        <a:lnTo>
                          <a:pt x="21" y="58"/>
                        </a:lnTo>
                        <a:lnTo>
                          <a:pt x="21" y="58"/>
                        </a:lnTo>
                        <a:lnTo>
                          <a:pt x="21" y="58"/>
                        </a:lnTo>
                        <a:lnTo>
                          <a:pt x="19" y="58"/>
                        </a:lnTo>
                        <a:lnTo>
                          <a:pt x="19" y="56"/>
                        </a:lnTo>
                        <a:lnTo>
                          <a:pt x="19" y="56"/>
                        </a:lnTo>
                        <a:lnTo>
                          <a:pt x="19" y="56"/>
                        </a:lnTo>
                        <a:lnTo>
                          <a:pt x="19" y="54"/>
                        </a:lnTo>
                        <a:lnTo>
                          <a:pt x="19" y="54"/>
                        </a:lnTo>
                        <a:lnTo>
                          <a:pt x="19" y="54"/>
                        </a:lnTo>
                        <a:lnTo>
                          <a:pt x="19" y="52"/>
                        </a:lnTo>
                        <a:lnTo>
                          <a:pt x="17" y="52"/>
                        </a:lnTo>
                        <a:lnTo>
                          <a:pt x="17" y="52"/>
                        </a:lnTo>
                        <a:lnTo>
                          <a:pt x="17" y="50"/>
                        </a:lnTo>
                        <a:lnTo>
                          <a:pt x="17" y="50"/>
                        </a:lnTo>
                        <a:lnTo>
                          <a:pt x="17" y="50"/>
                        </a:lnTo>
                        <a:lnTo>
                          <a:pt x="17" y="48"/>
                        </a:lnTo>
                        <a:lnTo>
                          <a:pt x="17" y="48"/>
                        </a:lnTo>
                        <a:lnTo>
                          <a:pt x="15" y="48"/>
                        </a:lnTo>
                        <a:lnTo>
                          <a:pt x="15" y="48"/>
                        </a:lnTo>
                        <a:lnTo>
                          <a:pt x="15" y="46"/>
                        </a:lnTo>
                        <a:lnTo>
                          <a:pt x="15" y="46"/>
                        </a:lnTo>
                        <a:lnTo>
                          <a:pt x="15" y="46"/>
                        </a:lnTo>
                        <a:lnTo>
                          <a:pt x="15" y="46"/>
                        </a:lnTo>
                        <a:lnTo>
                          <a:pt x="15" y="44"/>
                        </a:lnTo>
                        <a:lnTo>
                          <a:pt x="15" y="44"/>
                        </a:lnTo>
                        <a:lnTo>
                          <a:pt x="13" y="44"/>
                        </a:lnTo>
                        <a:lnTo>
                          <a:pt x="13" y="42"/>
                        </a:lnTo>
                        <a:lnTo>
                          <a:pt x="13" y="42"/>
                        </a:lnTo>
                        <a:lnTo>
                          <a:pt x="13" y="42"/>
                        </a:lnTo>
                        <a:lnTo>
                          <a:pt x="13" y="40"/>
                        </a:lnTo>
                        <a:lnTo>
                          <a:pt x="11" y="40"/>
                        </a:lnTo>
                        <a:lnTo>
                          <a:pt x="11" y="40"/>
                        </a:lnTo>
                        <a:lnTo>
                          <a:pt x="11" y="40"/>
                        </a:lnTo>
                        <a:lnTo>
                          <a:pt x="11" y="40"/>
                        </a:lnTo>
                        <a:lnTo>
                          <a:pt x="11" y="38"/>
                        </a:lnTo>
                        <a:lnTo>
                          <a:pt x="11" y="38"/>
                        </a:lnTo>
                        <a:lnTo>
                          <a:pt x="11" y="38"/>
                        </a:lnTo>
                        <a:lnTo>
                          <a:pt x="10" y="38"/>
                        </a:lnTo>
                        <a:lnTo>
                          <a:pt x="10" y="36"/>
                        </a:lnTo>
                        <a:lnTo>
                          <a:pt x="10" y="36"/>
                        </a:lnTo>
                        <a:lnTo>
                          <a:pt x="10" y="36"/>
                        </a:lnTo>
                        <a:lnTo>
                          <a:pt x="10" y="36"/>
                        </a:lnTo>
                        <a:lnTo>
                          <a:pt x="10" y="35"/>
                        </a:lnTo>
                        <a:lnTo>
                          <a:pt x="8" y="35"/>
                        </a:lnTo>
                        <a:lnTo>
                          <a:pt x="8" y="35"/>
                        </a:lnTo>
                        <a:lnTo>
                          <a:pt x="8" y="35"/>
                        </a:lnTo>
                        <a:lnTo>
                          <a:pt x="8" y="33"/>
                        </a:lnTo>
                        <a:lnTo>
                          <a:pt x="6" y="33"/>
                        </a:lnTo>
                        <a:lnTo>
                          <a:pt x="6" y="33"/>
                        </a:lnTo>
                        <a:lnTo>
                          <a:pt x="6" y="33"/>
                        </a:lnTo>
                        <a:lnTo>
                          <a:pt x="6" y="33"/>
                        </a:lnTo>
                        <a:lnTo>
                          <a:pt x="6" y="33"/>
                        </a:lnTo>
                        <a:lnTo>
                          <a:pt x="6" y="31"/>
                        </a:lnTo>
                        <a:lnTo>
                          <a:pt x="6" y="31"/>
                        </a:lnTo>
                        <a:lnTo>
                          <a:pt x="6" y="29"/>
                        </a:lnTo>
                        <a:lnTo>
                          <a:pt x="4" y="29"/>
                        </a:lnTo>
                        <a:lnTo>
                          <a:pt x="4" y="29"/>
                        </a:lnTo>
                        <a:lnTo>
                          <a:pt x="4" y="27"/>
                        </a:lnTo>
                        <a:lnTo>
                          <a:pt x="4" y="27"/>
                        </a:lnTo>
                        <a:lnTo>
                          <a:pt x="4" y="27"/>
                        </a:lnTo>
                        <a:lnTo>
                          <a:pt x="4" y="25"/>
                        </a:lnTo>
                        <a:lnTo>
                          <a:pt x="4" y="25"/>
                        </a:lnTo>
                        <a:lnTo>
                          <a:pt x="4" y="25"/>
                        </a:lnTo>
                        <a:lnTo>
                          <a:pt x="2" y="25"/>
                        </a:lnTo>
                        <a:lnTo>
                          <a:pt x="2" y="25"/>
                        </a:lnTo>
                        <a:lnTo>
                          <a:pt x="2" y="23"/>
                        </a:lnTo>
                        <a:lnTo>
                          <a:pt x="2" y="23"/>
                        </a:lnTo>
                        <a:lnTo>
                          <a:pt x="2" y="23"/>
                        </a:lnTo>
                        <a:lnTo>
                          <a:pt x="2" y="21"/>
                        </a:lnTo>
                        <a:lnTo>
                          <a:pt x="0" y="21"/>
                        </a:lnTo>
                        <a:lnTo>
                          <a:pt x="0" y="21"/>
                        </a:lnTo>
                        <a:lnTo>
                          <a:pt x="0" y="19"/>
                        </a:lnTo>
                        <a:lnTo>
                          <a:pt x="0" y="19"/>
                        </a:lnTo>
                        <a:lnTo>
                          <a:pt x="0" y="19"/>
                        </a:lnTo>
                        <a:lnTo>
                          <a:pt x="0" y="17"/>
                        </a:lnTo>
                        <a:lnTo>
                          <a:pt x="0" y="17"/>
                        </a:lnTo>
                        <a:lnTo>
                          <a:pt x="0" y="17"/>
                        </a:lnTo>
                        <a:lnTo>
                          <a:pt x="0" y="15"/>
                        </a:lnTo>
                        <a:lnTo>
                          <a:pt x="0" y="15"/>
                        </a:lnTo>
                        <a:lnTo>
                          <a:pt x="0" y="13"/>
                        </a:lnTo>
                        <a:lnTo>
                          <a:pt x="0" y="13"/>
                        </a:lnTo>
                        <a:lnTo>
                          <a:pt x="0" y="12"/>
                        </a:lnTo>
                        <a:lnTo>
                          <a:pt x="0" y="12"/>
                        </a:lnTo>
                        <a:lnTo>
                          <a:pt x="0" y="10"/>
                        </a:lnTo>
                        <a:lnTo>
                          <a:pt x="0" y="10"/>
                        </a:lnTo>
                        <a:lnTo>
                          <a:pt x="0" y="10"/>
                        </a:lnTo>
                        <a:lnTo>
                          <a:pt x="0" y="8"/>
                        </a:lnTo>
                        <a:lnTo>
                          <a:pt x="0" y="8"/>
                        </a:lnTo>
                        <a:lnTo>
                          <a:pt x="0" y="8"/>
                        </a:lnTo>
                        <a:lnTo>
                          <a:pt x="0" y="6"/>
                        </a:lnTo>
                        <a:lnTo>
                          <a:pt x="2" y="6"/>
                        </a:lnTo>
                        <a:lnTo>
                          <a:pt x="2" y="6"/>
                        </a:lnTo>
                        <a:lnTo>
                          <a:pt x="4" y="6"/>
                        </a:lnTo>
                        <a:lnTo>
                          <a:pt x="4" y="6"/>
                        </a:lnTo>
                        <a:lnTo>
                          <a:pt x="4" y="6"/>
                        </a:lnTo>
                        <a:lnTo>
                          <a:pt x="4" y="6"/>
                        </a:lnTo>
                        <a:lnTo>
                          <a:pt x="4" y="4"/>
                        </a:lnTo>
                        <a:lnTo>
                          <a:pt x="6" y="4"/>
                        </a:lnTo>
                        <a:lnTo>
                          <a:pt x="6" y="4"/>
                        </a:lnTo>
                        <a:lnTo>
                          <a:pt x="6" y="4"/>
                        </a:lnTo>
                        <a:lnTo>
                          <a:pt x="8" y="4"/>
                        </a:lnTo>
                        <a:lnTo>
                          <a:pt x="8" y="4"/>
                        </a:lnTo>
                        <a:lnTo>
                          <a:pt x="8" y="6"/>
                        </a:lnTo>
                        <a:lnTo>
                          <a:pt x="10" y="6"/>
                        </a:lnTo>
                        <a:lnTo>
                          <a:pt x="10" y="6"/>
                        </a:lnTo>
                        <a:lnTo>
                          <a:pt x="10" y="6"/>
                        </a:lnTo>
                        <a:lnTo>
                          <a:pt x="10" y="6"/>
                        </a:lnTo>
                        <a:lnTo>
                          <a:pt x="11" y="6"/>
                        </a:lnTo>
                        <a:lnTo>
                          <a:pt x="11" y="6"/>
                        </a:lnTo>
                        <a:lnTo>
                          <a:pt x="11" y="6"/>
                        </a:lnTo>
                        <a:lnTo>
                          <a:pt x="11" y="6"/>
                        </a:lnTo>
                        <a:lnTo>
                          <a:pt x="11" y="6"/>
                        </a:lnTo>
                        <a:lnTo>
                          <a:pt x="13" y="6"/>
                        </a:lnTo>
                        <a:lnTo>
                          <a:pt x="13" y="6"/>
                        </a:lnTo>
                        <a:lnTo>
                          <a:pt x="15" y="6"/>
                        </a:lnTo>
                        <a:lnTo>
                          <a:pt x="15" y="6"/>
                        </a:lnTo>
                        <a:lnTo>
                          <a:pt x="15" y="6"/>
                        </a:lnTo>
                        <a:lnTo>
                          <a:pt x="15" y="6"/>
                        </a:lnTo>
                        <a:lnTo>
                          <a:pt x="17" y="6"/>
                        </a:lnTo>
                        <a:lnTo>
                          <a:pt x="17" y="4"/>
                        </a:lnTo>
                        <a:lnTo>
                          <a:pt x="17" y="4"/>
                        </a:lnTo>
                        <a:lnTo>
                          <a:pt x="19" y="4"/>
                        </a:lnTo>
                        <a:lnTo>
                          <a:pt x="19" y="4"/>
                        </a:lnTo>
                        <a:lnTo>
                          <a:pt x="19" y="4"/>
                        </a:lnTo>
                        <a:lnTo>
                          <a:pt x="19" y="2"/>
                        </a:lnTo>
                        <a:lnTo>
                          <a:pt x="19" y="2"/>
                        </a:lnTo>
                        <a:lnTo>
                          <a:pt x="21" y="2"/>
                        </a:lnTo>
                        <a:lnTo>
                          <a:pt x="21" y="2"/>
                        </a:lnTo>
                        <a:lnTo>
                          <a:pt x="21" y="2"/>
                        </a:lnTo>
                        <a:lnTo>
                          <a:pt x="21" y="0"/>
                        </a:lnTo>
                        <a:lnTo>
                          <a:pt x="21" y="0"/>
                        </a:lnTo>
                        <a:lnTo>
                          <a:pt x="23" y="0"/>
                        </a:lnTo>
                        <a:lnTo>
                          <a:pt x="23" y="0"/>
                        </a:lnTo>
                        <a:lnTo>
                          <a:pt x="23" y="0"/>
                        </a:lnTo>
                        <a:lnTo>
                          <a:pt x="25" y="0"/>
                        </a:lnTo>
                        <a:lnTo>
                          <a:pt x="25" y="0"/>
                        </a:lnTo>
                        <a:lnTo>
                          <a:pt x="25" y="0"/>
                        </a:lnTo>
                        <a:lnTo>
                          <a:pt x="27" y="0"/>
                        </a:lnTo>
                        <a:lnTo>
                          <a:pt x="27" y="0"/>
                        </a:lnTo>
                        <a:lnTo>
                          <a:pt x="27" y="0"/>
                        </a:lnTo>
                        <a:lnTo>
                          <a:pt x="27" y="0"/>
                        </a:lnTo>
                        <a:lnTo>
                          <a:pt x="29" y="0"/>
                        </a:lnTo>
                        <a:lnTo>
                          <a:pt x="29" y="0"/>
                        </a:lnTo>
                        <a:lnTo>
                          <a:pt x="29"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0" name="Freeform 643">
                    <a:extLst>
                      <a:ext uri="{FF2B5EF4-FFF2-40B4-BE49-F238E27FC236}">
                        <a16:creationId xmlns:a16="http://schemas.microsoft.com/office/drawing/2014/main" id="{6CE8A533-69E3-4D1E-9270-AE8ABB191412}"/>
                      </a:ext>
                    </a:extLst>
                  </p:cNvPr>
                  <p:cNvSpPr>
                    <a:spLocks/>
                  </p:cNvSpPr>
                  <p:nvPr/>
                </p:nvSpPr>
                <p:spPr bwMode="auto">
                  <a:xfrm>
                    <a:off x="12389" y="2773"/>
                    <a:ext cx="74" cy="114"/>
                  </a:xfrm>
                  <a:custGeom>
                    <a:avLst/>
                    <a:gdLst>
                      <a:gd name="T0" fmla="*/ 70 w 74"/>
                      <a:gd name="T1" fmla="*/ 100 h 114"/>
                      <a:gd name="T2" fmla="*/ 72 w 74"/>
                      <a:gd name="T3" fmla="*/ 104 h 114"/>
                      <a:gd name="T4" fmla="*/ 72 w 74"/>
                      <a:gd name="T5" fmla="*/ 112 h 114"/>
                      <a:gd name="T6" fmla="*/ 69 w 74"/>
                      <a:gd name="T7" fmla="*/ 110 h 114"/>
                      <a:gd name="T8" fmla="*/ 63 w 74"/>
                      <a:gd name="T9" fmla="*/ 110 h 114"/>
                      <a:gd name="T10" fmla="*/ 59 w 74"/>
                      <a:gd name="T11" fmla="*/ 114 h 114"/>
                      <a:gd name="T12" fmla="*/ 57 w 74"/>
                      <a:gd name="T13" fmla="*/ 108 h 114"/>
                      <a:gd name="T14" fmla="*/ 51 w 74"/>
                      <a:gd name="T15" fmla="*/ 104 h 114"/>
                      <a:gd name="T16" fmla="*/ 47 w 74"/>
                      <a:gd name="T17" fmla="*/ 102 h 114"/>
                      <a:gd name="T18" fmla="*/ 44 w 74"/>
                      <a:gd name="T19" fmla="*/ 98 h 114"/>
                      <a:gd name="T20" fmla="*/ 40 w 74"/>
                      <a:gd name="T21" fmla="*/ 96 h 114"/>
                      <a:gd name="T22" fmla="*/ 36 w 74"/>
                      <a:gd name="T23" fmla="*/ 94 h 114"/>
                      <a:gd name="T24" fmla="*/ 32 w 74"/>
                      <a:gd name="T25" fmla="*/ 89 h 114"/>
                      <a:gd name="T26" fmla="*/ 28 w 74"/>
                      <a:gd name="T27" fmla="*/ 87 h 114"/>
                      <a:gd name="T28" fmla="*/ 25 w 74"/>
                      <a:gd name="T29" fmla="*/ 83 h 114"/>
                      <a:gd name="T30" fmla="*/ 19 w 74"/>
                      <a:gd name="T31" fmla="*/ 81 h 114"/>
                      <a:gd name="T32" fmla="*/ 21 w 74"/>
                      <a:gd name="T33" fmla="*/ 73 h 114"/>
                      <a:gd name="T34" fmla="*/ 19 w 74"/>
                      <a:gd name="T35" fmla="*/ 68 h 114"/>
                      <a:gd name="T36" fmla="*/ 15 w 74"/>
                      <a:gd name="T37" fmla="*/ 64 h 114"/>
                      <a:gd name="T38" fmla="*/ 11 w 74"/>
                      <a:gd name="T39" fmla="*/ 60 h 114"/>
                      <a:gd name="T40" fmla="*/ 9 w 74"/>
                      <a:gd name="T41" fmla="*/ 54 h 114"/>
                      <a:gd name="T42" fmla="*/ 9 w 74"/>
                      <a:gd name="T43" fmla="*/ 48 h 114"/>
                      <a:gd name="T44" fmla="*/ 9 w 74"/>
                      <a:gd name="T45" fmla="*/ 41 h 114"/>
                      <a:gd name="T46" fmla="*/ 5 w 74"/>
                      <a:gd name="T47" fmla="*/ 37 h 114"/>
                      <a:gd name="T48" fmla="*/ 5 w 74"/>
                      <a:gd name="T49" fmla="*/ 31 h 114"/>
                      <a:gd name="T50" fmla="*/ 2 w 74"/>
                      <a:gd name="T51" fmla="*/ 29 h 114"/>
                      <a:gd name="T52" fmla="*/ 5 w 74"/>
                      <a:gd name="T53" fmla="*/ 27 h 114"/>
                      <a:gd name="T54" fmla="*/ 3 w 74"/>
                      <a:gd name="T55" fmla="*/ 22 h 114"/>
                      <a:gd name="T56" fmla="*/ 3 w 74"/>
                      <a:gd name="T57" fmla="*/ 16 h 114"/>
                      <a:gd name="T58" fmla="*/ 2 w 74"/>
                      <a:gd name="T59" fmla="*/ 10 h 114"/>
                      <a:gd name="T60" fmla="*/ 2 w 74"/>
                      <a:gd name="T61" fmla="*/ 4 h 114"/>
                      <a:gd name="T62" fmla="*/ 3 w 74"/>
                      <a:gd name="T63" fmla="*/ 4 h 114"/>
                      <a:gd name="T64" fmla="*/ 9 w 74"/>
                      <a:gd name="T65" fmla="*/ 6 h 114"/>
                      <a:gd name="T66" fmla="*/ 13 w 74"/>
                      <a:gd name="T67" fmla="*/ 8 h 114"/>
                      <a:gd name="T68" fmla="*/ 17 w 74"/>
                      <a:gd name="T69" fmla="*/ 10 h 114"/>
                      <a:gd name="T70" fmla="*/ 19 w 74"/>
                      <a:gd name="T71" fmla="*/ 16 h 114"/>
                      <a:gd name="T72" fmla="*/ 17 w 74"/>
                      <a:gd name="T73" fmla="*/ 22 h 114"/>
                      <a:gd name="T74" fmla="*/ 21 w 74"/>
                      <a:gd name="T75" fmla="*/ 22 h 114"/>
                      <a:gd name="T76" fmla="*/ 25 w 74"/>
                      <a:gd name="T77" fmla="*/ 18 h 114"/>
                      <a:gd name="T78" fmla="*/ 30 w 74"/>
                      <a:gd name="T79" fmla="*/ 20 h 114"/>
                      <a:gd name="T80" fmla="*/ 32 w 74"/>
                      <a:gd name="T81" fmla="*/ 16 h 114"/>
                      <a:gd name="T82" fmla="*/ 34 w 74"/>
                      <a:gd name="T83" fmla="*/ 10 h 114"/>
                      <a:gd name="T84" fmla="*/ 40 w 74"/>
                      <a:gd name="T85" fmla="*/ 12 h 114"/>
                      <a:gd name="T86" fmla="*/ 42 w 74"/>
                      <a:gd name="T87" fmla="*/ 18 h 114"/>
                      <a:gd name="T88" fmla="*/ 47 w 74"/>
                      <a:gd name="T89" fmla="*/ 22 h 114"/>
                      <a:gd name="T90" fmla="*/ 51 w 74"/>
                      <a:gd name="T91" fmla="*/ 25 h 114"/>
                      <a:gd name="T92" fmla="*/ 53 w 74"/>
                      <a:gd name="T93" fmla="*/ 31 h 114"/>
                      <a:gd name="T94" fmla="*/ 57 w 74"/>
                      <a:gd name="T95" fmla="*/ 35 h 114"/>
                      <a:gd name="T96" fmla="*/ 59 w 74"/>
                      <a:gd name="T97" fmla="*/ 41 h 114"/>
                      <a:gd name="T98" fmla="*/ 59 w 74"/>
                      <a:gd name="T99" fmla="*/ 48 h 114"/>
                      <a:gd name="T100" fmla="*/ 59 w 74"/>
                      <a:gd name="T101" fmla="*/ 52 h 114"/>
                      <a:gd name="T102" fmla="*/ 57 w 74"/>
                      <a:gd name="T103" fmla="*/ 58 h 114"/>
                      <a:gd name="T104" fmla="*/ 59 w 74"/>
                      <a:gd name="T105" fmla="*/ 66 h 114"/>
                      <a:gd name="T106" fmla="*/ 59 w 74"/>
                      <a:gd name="T107" fmla="*/ 71 h 114"/>
                      <a:gd name="T108" fmla="*/ 59 w 74"/>
                      <a:gd name="T109" fmla="*/ 81 h 114"/>
                      <a:gd name="T110" fmla="*/ 63 w 74"/>
                      <a:gd name="T111" fmla="*/ 85 h 114"/>
                      <a:gd name="T112" fmla="*/ 67 w 74"/>
                      <a:gd name="T113" fmla="*/ 89 h 114"/>
                      <a:gd name="T114" fmla="*/ 69 w 74"/>
                      <a:gd name="T115"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114">
                        <a:moveTo>
                          <a:pt x="69" y="94"/>
                        </a:moveTo>
                        <a:lnTo>
                          <a:pt x="69" y="96"/>
                        </a:lnTo>
                        <a:lnTo>
                          <a:pt x="69" y="96"/>
                        </a:lnTo>
                        <a:lnTo>
                          <a:pt x="69" y="96"/>
                        </a:lnTo>
                        <a:lnTo>
                          <a:pt x="69" y="96"/>
                        </a:lnTo>
                        <a:lnTo>
                          <a:pt x="70" y="96"/>
                        </a:lnTo>
                        <a:lnTo>
                          <a:pt x="70" y="98"/>
                        </a:lnTo>
                        <a:lnTo>
                          <a:pt x="70" y="98"/>
                        </a:lnTo>
                        <a:lnTo>
                          <a:pt x="70" y="98"/>
                        </a:lnTo>
                        <a:lnTo>
                          <a:pt x="70" y="100"/>
                        </a:lnTo>
                        <a:lnTo>
                          <a:pt x="70" y="100"/>
                        </a:lnTo>
                        <a:lnTo>
                          <a:pt x="70" y="100"/>
                        </a:lnTo>
                        <a:lnTo>
                          <a:pt x="70" y="100"/>
                        </a:lnTo>
                        <a:lnTo>
                          <a:pt x="70" y="102"/>
                        </a:lnTo>
                        <a:lnTo>
                          <a:pt x="72" y="102"/>
                        </a:lnTo>
                        <a:lnTo>
                          <a:pt x="72" y="102"/>
                        </a:lnTo>
                        <a:lnTo>
                          <a:pt x="72" y="104"/>
                        </a:lnTo>
                        <a:lnTo>
                          <a:pt x="72" y="104"/>
                        </a:lnTo>
                        <a:lnTo>
                          <a:pt x="72" y="104"/>
                        </a:lnTo>
                        <a:lnTo>
                          <a:pt x="72" y="104"/>
                        </a:lnTo>
                        <a:lnTo>
                          <a:pt x="72" y="104"/>
                        </a:lnTo>
                        <a:lnTo>
                          <a:pt x="72" y="106"/>
                        </a:lnTo>
                        <a:lnTo>
                          <a:pt x="72" y="106"/>
                        </a:lnTo>
                        <a:lnTo>
                          <a:pt x="72" y="108"/>
                        </a:lnTo>
                        <a:lnTo>
                          <a:pt x="72" y="108"/>
                        </a:lnTo>
                        <a:lnTo>
                          <a:pt x="74" y="108"/>
                        </a:lnTo>
                        <a:lnTo>
                          <a:pt x="74" y="110"/>
                        </a:lnTo>
                        <a:lnTo>
                          <a:pt x="74" y="110"/>
                        </a:lnTo>
                        <a:lnTo>
                          <a:pt x="72" y="110"/>
                        </a:lnTo>
                        <a:lnTo>
                          <a:pt x="72" y="112"/>
                        </a:lnTo>
                        <a:lnTo>
                          <a:pt x="72" y="112"/>
                        </a:lnTo>
                        <a:lnTo>
                          <a:pt x="72" y="112"/>
                        </a:lnTo>
                        <a:lnTo>
                          <a:pt x="72" y="112"/>
                        </a:lnTo>
                        <a:lnTo>
                          <a:pt x="70" y="112"/>
                        </a:lnTo>
                        <a:lnTo>
                          <a:pt x="70" y="112"/>
                        </a:lnTo>
                        <a:lnTo>
                          <a:pt x="69" y="112"/>
                        </a:lnTo>
                        <a:lnTo>
                          <a:pt x="69" y="112"/>
                        </a:lnTo>
                        <a:lnTo>
                          <a:pt x="69" y="112"/>
                        </a:lnTo>
                        <a:lnTo>
                          <a:pt x="69" y="112"/>
                        </a:lnTo>
                        <a:lnTo>
                          <a:pt x="69" y="110"/>
                        </a:lnTo>
                        <a:lnTo>
                          <a:pt x="69" y="110"/>
                        </a:lnTo>
                        <a:lnTo>
                          <a:pt x="69" y="110"/>
                        </a:lnTo>
                        <a:lnTo>
                          <a:pt x="67" y="110"/>
                        </a:lnTo>
                        <a:lnTo>
                          <a:pt x="67" y="110"/>
                        </a:lnTo>
                        <a:lnTo>
                          <a:pt x="67" y="110"/>
                        </a:lnTo>
                        <a:lnTo>
                          <a:pt x="67" y="110"/>
                        </a:lnTo>
                        <a:lnTo>
                          <a:pt x="65" y="110"/>
                        </a:lnTo>
                        <a:lnTo>
                          <a:pt x="65" y="110"/>
                        </a:lnTo>
                        <a:lnTo>
                          <a:pt x="63" y="110"/>
                        </a:lnTo>
                        <a:lnTo>
                          <a:pt x="63" y="110"/>
                        </a:lnTo>
                        <a:lnTo>
                          <a:pt x="63" y="110"/>
                        </a:lnTo>
                        <a:lnTo>
                          <a:pt x="63" y="110"/>
                        </a:lnTo>
                        <a:lnTo>
                          <a:pt x="63" y="112"/>
                        </a:lnTo>
                        <a:lnTo>
                          <a:pt x="61" y="112"/>
                        </a:lnTo>
                        <a:lnTo>
                          <a:pt x="61" y="112"/>
                        </a:lnTo>
                        <a:lnTo>
                          <a:pt x="61" y="112"/>
                        </a:lnTo>
                        <a:lnTo>
                          <a:pt x="61" y="114"/>
                        </a:lnTo>
                        <a:lnTo>
                          <a:pt x="59" y="114"/>
                        </a:lnTo>
                        <a:lnTo>
                          <a:pt x="59" y="114"/>
                        </a:lnTo>
                        <a:lnTo>
                          <a:pt x="59" y="114"/>
                        </a:lnTo>
                        <a:lnTo>
                          <a:pt x="59" y="114"/>
                        </a:lnTo>
                        <a:lnTo>
                          <a:pt x="59" y="114"/>
                        </a:lnTo>
                        <a:lnTo>
                          <a:pt x="57" y="114"/>
                        </a:lnTo>
                        <a:lnTo>
                          <a:pt x="57" y="112"/>
                        </a:lnTo>
                        <a:lnTo>
                          <a:pt x="57" y="112"/>
                        </a:lnTo>
                        <a:lnTo>
                          <a:pt x="57" y="112"/>
                        </a:lnTo>
                        <a:lnTo>
                          <a:pt x="57" y="110"/>
                        </a:lnTo>
                        <a:lnTo>
                          <a:pt x="57" y="110"/>
                        </a:lnTo>
                        <a:lnTo>
                          <a:pt x="57" y="108"/>
                        </a:lnTo>
                        <a:lnTo>
                          <a:pt x="57" y="108"/>
                        </a:lnTo>
                        <a:lnTo>
                          <a:pt x="57" y="108"/>
                        </a:lnTo>
                        <a:lnTo>
                          <a:pt x="55" y="108"/>
                        </a:lnTo>
                        <a:lnTo>
                          <a:pt x="55" y="106"/>
                        </a:lnTo>
                        <a:lnTo>
                          <a:pt x="55" y="106"/>
                        </a:lnTo>
                        <a:lnTo>
                          <a:pt x="53" y="106"/>
                        </a:lnTo>
                        <a:lnTo>
                          <a:pt x="53" y="106"/>
                        </a:lnTo>
                        <a:lnTo>
                          <a:pt x="53" y="106"/>
                        </a:lnTo>
                        <a:lnTo>
                          <a:pt x="53" y="106"/>
                        </a:lnTo>
                        <a:lnTo>
                          <a:pt x="53" y="104"/>
                        </a:lnTo>
                        <a:lnTo>
                          <a:pt x="51" y="104"/>
                        </a:lnTo>
                        <a:lnTo>
                          <a:pt x="51" y="104"/>
                        </a:lnTo>
                        <a:lnTo>
                          <a:pt x="51" y="104"/>
                        </a:lnTo>
                        <a:lnTo>
                          <a:pt x="51" y="104"/>
                        </a:lnTo>
                        <a:lnTo>
                          <a:pt x="49" y="104"/>
                        </a:lnTo>
                        <a:lnTo>
                          <a:pt x="49" y="104"/>
                        </a:lnTo>
                        <a:lnTo>
                          <a:pt x="49" y="104"/>
                        </a:lnTo>
                        <a:lnTo>
                          <a:pt x="47" y="104"/>
                        </a:lnTo>
                        <a:lnTo>
                          <a:pt x="47" y="102"/>
                        </a:lnTo>
                        <a:lnTo>
                          <a:pt x="47" y="102"/>
                        </a:lnTo>
                        <a:lnTo>
                          <a:pt x="47" y="102"/>
                        </a:lnTo>
                        <a:lnTo>
                          <a:pt x="47" y="102"/>
                        </a:lnTo>
                        <a:lnTo>
                          <a:pt x="46" y="102"/>
                        </a:lnTo>
                        <a:lnTo>
                          <a:pt x="46" y="102"/>
                        </a:lnTo>
                        <a:lnTo>
                          <a:pt x="46" y="102"/>
                        </a:lnTo>
                        <a:lnTo>
                          <a:pt x="46" y="100"/>
                        </a:lnTo>
                        <a:lnTo>
                          <a:pt x="44" y="100"/>
                        </a:lnTo>
                        <a:lnTo>
                          <a:pt x="44" y="100"/>
                        </a:lnTo>
                        <a:lnTo>
                          <a:pt x="44" y="98"/>
                        </a:lnTo>
                        <a:lnTo>
                          <a:pt x="44" y="98"/>
                        </a:lnTo>
                        <a:lnTo>
                          <a:pt x="44" y="98"/>
                        </a:lnTo>
                        <a:lnTo>
                          <a:pt x="42" y="98"/>
                        </a:lnTo>
                        <a:lnTo>
                          <a:pt x="42" y="96"/>
                        </a:lnTo>
                        <a:lnTo>
                          <a:pt x="42" y="96"/>
                        </a:lnTo>
                        <a:lnTo>
                          <a:pt x="42" y="96"/>
                        </a:lnTo>
                        <a:lnTo>
                          <a:pt x="42" y="96"/>
                        </a:lnTo>
                        <a:lnTo>
                          <a:pt x="40" y="96"/>
                        </a:lnTo>
                        <a:lnTo>
                          <a:pt x="40" y="96"/>
                        </a:lnTo>
                        <a:lnTo>
                          <a:pt x="40" y="96"/>
                        </a:lnTo>
                        <a:lnTo>
                          <a:pt x="40" y="96"/>
                        </a:lnTo>
                        <a:lnTo>
                          <a:pt x="40" y="96"/>
                        </a:lnTo>
                        <a:lnTo>
                          <a:pt x="40" y="96"/>
                        </a:lnTo>
                        <a:lnTo>
                          <a:pt x="40" y="96"/>
                        </a:lnTo>
                        <a:lnTo>
                          <a:pt x="38" y="96"/>
                        </a:lnTo>
                        <a:lnTo>
                          <a:pt x="38" y="96"/>
                        </a:lnTo>
                        <a:lnTo>
                          <a:pt x="38" y="94"/>
                        </a:lnTo>
                        <a:lnTo>
                          <a:pt x="38" y="94"/>
                        </a:lnTo>
                        <a:lnTo>
                          <a:pt x="36" y="94"/>
                        </a:lnTo>
                        <a:lnTo>
                          <a:pt x="36" y="94"/>
                        </a:lnTo>
                        <a:lnTo>
                          <a:pt x="36" y="94"/>
                        </a:lnTo>
                        <a:lnTo>
                          <a:pt x="36" y="94"/>
                        </a:lnTo>
                        <a:lnTo>
                          <a:pt x="36" y="92"/>
                        </a:lnTo>
                        <a:lnTo>
                          <a:pt x="34" y="92"/>
                        </a:lnTo>
                        <a:lnTo>
                          <a:pt x="34" y="92"/>
                        </a:lnTo>
                        <a:lnTo>
                          <a:pt x="34" y="92"/>
                        </a:lnTo>
                        <a:lnTo>
                          <a:pt x="34" y="91"/>
                        </a:lnTo>
                        <a:lnTo>
                          <a:pt x="34" y="91"/>
                        </a:lnTo>
                        <a:lnTo>
                          <a:pt x="32" y="91"/>
                        </a:lnTo>
                        <a:lnTo>
                          <a:pt x="32" y="91"/>
                        </a:lnTo>
                        <a:lnTo>
                          <a:pt x="32" y="91"/>
                        </a:lnTo>
                        <a:lnTo>
                          <a:pt x="32" y="89"/>
                        </a:lnTo>
                        <a:lnTo>
                          <a:pt x="30" y="89"/>
                        </a:lnTo>
                        <a:lnTo>
                          <a:pt x="30" y="91"/>
                        </a:lnTo>
                        <a:lnTo>
                          <a:pt x="30" y="91"/>
                        </a:lnTo>
                        <a:lnTo>
                          <a:pt x="30" y="89"/>
                        </a:lnTo>
                        <a:lnTo>
                          <a:pt x="30" y="89"/>
                        </a:lnTo>
                        <a:lnTo>
                          <a:pt x="30" y="89"/>
                        </a:lnTo>
                        <a:lnTo>
                          <a:pt x="30" y="89"/>
                        </a:lnTo>
                        <a:lnTo>
                          <a:pt x="30" y="87"/>
                        </a:lnTo>
                        <a:lnTo>
                          <a:pt x="28" y="87"/>
                        </a:lnTo>
                        <a:lnTo>
                          <a:pt x="28" y="87"/>
                        </a:lnTo>
                        <a:lnTo>
                          <a:pt x="28" y="87"/>
                        </a:lnTo>
                        <a:lnTo>
                          <a:pt x="26" y="87"/>
                        </a:lnTo>
                        <a:lnTo>
                          <a:pt x="26" y="85"/>
                        </a:lnTo>
                        <a:lnTo>
                          <a:pt x="26" y="85"/>
                        </a:lnTo>
                        <a:lnTo>
                          <a:pt x="26" y="85"/>
                        </a:lnTo>
                        <a:lnTo>
                          <a:pt x="25" y="85"/>
                        </a:lnTo>
                        <a:lnTo>
                          <a:pt x="25" y="85"/>
                        </a:lnTo>
                        <a:lnTo>
                          <a:pt x="25" y="85"/>
                        </a:lnTo>
                        <a:lnTo>
                          <a:pt x="25" y="85"/>
                        </a:lnTo>
                        <a:lnTo>
                          <a:pt x="25" y="83"/>
                        </a:lnTo>
                        <a:lnTo>
                          <a:pt x="23" y="83"/>
                        </a:lnTo>
                        <a:lnTo>
                          <a:pt x="23" y="83"/>
                        </a:lnTo>
                        <a:lnTo>
                          <a:pt x="23" y="81"/>
                        </a:lnTo>
                        <a:lnTo>
                          <a:pt x="23" y="81"/>
                        </a:lnTo>
                        <a:lnTo>
                          <a:pt x="21" y="81"/>
                        </a:lnTo>
                        <a:lnTo>
                          <a:pt x="21" y="81"/>
                        </a:lnTo>
                        <a:lnTo>
                          <a:pt x="21" y="81"/>
                        </a:lnTo>
                        <a:lnTo>
                          <a:pt x="21" y="81"/>
                        </a:lnTo>
                        <a:lnTo>
                          <a:pt x="21" y="81"/>
                        </a:lnTo>
                        <a:lnTo>
                          <a:pt x="19" y="81"/>
                        </a:lnTo>
                        <a:lnTo>
                          <a:pt x="19" y="79"/>
                        </a:lnTo>
                        <a:lnTo>
                          <a:pt x="19" y="79"/>
                        </a:lnTo>
                        <a:lnTo>
                          <a:pt x="19" y="77"/>
                        </a:lnTo>
                        <a:lnTo>
                          <a:pt x="19" y="77"/>
                        </a:lnTo>
                        <a:lnTo>
                          <a:pt x="19" y="75"/>
                        </a:lnTo>
                        <a:lnTo>
                          <a:pt x="21" y="75"/>
                        </a:lnTo>
                        <a:lnTo>
                          <a:pt x="21" y="75"/>
                        </a:lnTo>
                        <a:lnTo>
                          <a:pt x="21" y="75"/>
                        </a:lnTo>
                        <a:lnTo>
                          <a:pt x="21" y="73"/>
                        </a:lnTo>
                        <a:lnTo>
                          <a:pt x="21" y="73"/>
                        </a:lnTo>
                        <a:lnTo>
                          <a:pt x="21" y="73"/>
                        </a:lnTo>
                        <a:lnTo>
                          <a:pt x="21" y="73"/>
                        </a:lnTo>
                        <a:lnTo>
                          <a:pt x="21" y="71"/>
                        </a:lnTo>
                        <a:lnTo>
                          <a:pt x="19" y="71"/>
                        </a:lnTo>
                        <a:lnTo>
                          <a:pt x="19" y="71"/>
                        </a:lnTo>
                        <a:lnTo>
                          <a:pt x="19" y="71"/>
                        </a:lnTo>
                        <a:lnTo>
                          <a:pt x="19" y="69"/>
                        </a:lnTo>
                        <a:lnTo>
                          <a:pt x="19" y="69"/>
                        </a:lnTo>
                        <a:lnTo>
                          <a:pt x="19" y="69"/>
                        </a:lnTo>
                        <a:lnTo>
                          <a:pt x="19" y="68"/>
                        </a:lnTo>
                        <a:lnTo>
                          <a:pt x="17" y="68"/>
                        </a:lnTo>
                        <a:lnTo>
                          <a:pt x="17" y="68"/>
                        </a:lnTo>
                        <a:lnTo>
                          <a:pt x="17" y="66"/>
                        </a:lnTo>
                        <a:lnTo>
                          <a:pt x="17" y="66"/>
                        </a:lnTo>
                        <a:lnTo>
                          <a:pt x="17" y="66"/>
                        </a:lnTo>
                        <a:lnTo>
                          <a:pt x="17" y="66"/>
                        </a:lnTo>
                        <a:lnTo>
                          <a:pt x="15" y="66"/>
                        </a:lnTo>
                        <a:lnTo>
                          <a:pt x="15" y="66"/>
                        </a:lnTo>
                        <a:lnTo>
                          <a:pt x="15" y="64"/>
                        </a:lnTo>
                        <a:lnTo>
                          <a:pt x="15" y="64"/>
                        </a:lnTo>
                        <a:lnTo>
                          <a:pt x="15" y="64"/>
                        </a:lnTo>
                        <a:lnTo>
                          <a:pt x="13" y="64"/>
                        </a:lnTo>
                        <a:lnTo>
                          <a:pt x="13" y="62"/>
                        </a:lnTo>
                        <a:lnTo>
                          <a:pt x="13" y="62"/>
                        </a:lnTo>
                        <a:lnTo>
                          <a:pt x="13" y="62"/>
                        </a:lnTo>
                        <a:lnTo>
                          <a:pt x="13" y="62"/>
                        </a:lnTo>
                        <a:lnTo>
                          <a:pt x="13" y="60"/>
                        </a:lnTo>
                        <a:lnTo>
                          <a:pt x="11" y="60"/>
                        </a:lnTo>
                        <a:lnTo>
                          <a:pt x="11" y="60"/>
                        </a:lnTo>
                        <a:lnTo>
                          <a:pt x="11" y="60"/>
                        </a:lnTo>
                        <a:lnTo>
                          <a:pt x="11" y="58"/>
                        </a:lnTo>
                        <a:lnTo>
                          <a:pt x="11" y="58"/>
                        </a:lnTo>
                        <a:lnTo>
                          <a:pt x="11" y="56"/>
                        </a:lnTo>
                        <a:lnTo>
                          <a:pt x="11" y="56"/>
                        </a:lnTo>
                        <a:lnTo>
                          <a:pt x="11" y="56"/>
                        </a:lnTo>
                        <a:lnTo>
                          <a:pt x="11" y="56"/>
                        </a:lnTo>
                        <a:lnTo>
                          <a:pt x="11" y="56"/>
                        </a:lnTo>
                        <a:lnTo>
                          <a:pt x="11" y="54"/>
                        </a:lnTo>
                        <a:lnTo>
                          <a:pt x="9" y="54"/>
                        </a:lnTo>
                        <a:lnTo>
                          <a:pt x="9" y="54"/>
                        </a:lnTo>
                        <a:lnTo>
                          <a:pt x="9" y="54"/>
                        </a:lnTo>
                        <a:lnTo>
                          <a:pt x="9" y="54"/>
                        </a:lnTo>
                        <a:lnTo>
                          <a:pt x="7" y="54"/>
                        </a:lnTo>
                        <a:lnTo>
                          <a:pt x="7" y="52"/>
                        </a:lnTo>
                        <a:lnTo>
                          <a:pt x="7" y="52"/>
                        </a:lnTo>
                        <a:lnTo>
                          <a:pt x="7" y="50"/>
                        </a:lnTo>
                        <a:lnTo>
                          <a:pt x="7" y="50"/>
                        </a:lnTo>
                        <a:lnTo>
                          <a:pt x="7" y="48"/>
                        </a:lnTo>
                        <a:lnTo>
                          <a:pt x="9" y="48"/>
                        </a:lnTo>
                        <a:lnTo>
                          <a:pt x="9" y="48"/>
                        </a:lnTo>
                        <a:lnTo>
                          <a:pt x="9" y="48"/>
                        </a:lnTo>
                        <a:lnTo>
                          <a:pt x="9" y="48"/>
                        </a:lnTo>
                        <a:lnTo>
                          <a:pt x="9" y="46"/>
                        </a:lnTo>
                        <a:lnTo>
                          <a:pt x="9" y="46"/>
                        </a:lnTo>
                        <a:lnTo>
                          <a:pt x="9" y="46"/>
                        </a:lnTo>
                        <a:lnTo>
                          <a:pt x="9" y="45"/>
                        </a:lnTo>
                        <a:lnTo>
                          <a:pt x="9" y="45"/>
                        </a:lnTo>
                        <a:lnTo>
                          <a:pt x="9" y="43"/>
                        </a:lnTo>
                        <a:lnTo>
                          <a:pt x="9" y="43"/>
                        </a:lnTo>
                        <a:lnTo>
                          <a:pt x="9" y="41"/>
                        </a:lnTo>
                        <a:lnTo>
                          <a:pt x="7" y="41"/>
                        </a:lnTo>
                        <a:lnTo>
                          <a:pt x="7" y="41"/>
                        </a:lnTo>
                        <a:lnTo>
                          <a:pt x="7" y="41"/>
                        </a:lnTo>
                        <a:lnTo>
                          <a:pt x="7" y="41"/>
                        </a:lnTo>
                        <a:lnTo>
                          <a:pt x="7" y="39"/>
                        </a:lnTo>
                        <a:lnTo>
                          <a:pt x="7" y="39"/>
                        </a:lnTo>
                        <a:lnTo>
                          <a:pt x="7" y="39"/>
                        </a:lnTo>
                        <a:lnTo>
                          <a:pt x="5" y="39"/>
                        </a:lnTo>
                        <a:lnTo>
                          <a:pt x="5" y="37"/>
                        </a:lnTo>
                        <a:lnTo>
                          <a:pt x="5" y="37"/>
                        </a:lnTo>
                        <a:lnTo>
                          <a:pt x="5" y="37"/>
                        </a:lnTo>
                        <a:lnTo>
                          <a:pt x="5" y="35"/>
                        </a:lnTo>
                        <a:lnTo>
                          <a:pt x="5" y="35"/>
                        </a:lnTo>
                        <a:lnTo>
                          <a:pt x="3" y="35"/>
                        </a:lnTo>
                        <a:lnTo>
                          <a:pt x="3" y="33"/>
                        </a:lnTo>
                        <a:lnTo>
                          <a:pt x="5" y="33"/>
                        </a:lnTo>
                        <a:lnTo>
                          <a:pt x="5" y="33"/>
                        </a:lnTo>
                        <a:lnTo>
                          <a:pt x="5" y="33"/>
                        </a:lnTo>
                        <a:lnTo>
                          <a:pt x="5" y="33"/>
                        </a:lnTo>
                        <a:lnTo>
                          <a:pt x="5" y="31"/>
                        </a:lnTo>
                        <a:lnTo>
                          <a:pt x="5" y="31"/>
                        </a:lnTo>
                        <a:lnTo>
                          <a:pt x="5" y="31"/>
                        </a:lnTo>
                        <a:lnTo>
                          <a:pt x="3" y="31"/>
                        </a:lnTo>
                        <a:lnTo>
                          <a:pt x="3" y="31"/>
                        </a:lnTo>
                        <a:lnTo>
                          <a:pt x="3" y="31"/>
                        </a:lnTo>
                        <a:lnTo>
                          <a:pt x="3" y="31"/>
                        </a:lnTo>
                        <a:lnTo>
                          <a:pt x="2" y="31"/>
                        </a:lnTo>
                        <a:lnTo>
                          <a:pt x="2" y="31"/>
                        </a:lnTo>
                        <a:lnTo>
                          <a:pt x="2" y="31"/>
                        </a:lnTo>
                        <a:lnTo>
                          <a:pt x="2" y="29"/>
                        </a:lnTo>
                        <a:lnTo>
                          <a:pt x="2" y="29"/>
                        </a:lnTo>
                        <a:lnTo>
                          <a:pt x="2" y="27"/>
                        </a:lnTo>
                        <a:lnTo>
                          <a:pt x="2" y="27"/>
                        </a:lnTo>
                        <a:lnTo>
                          <a:pt x="2" y="25"/>
                        </a:lnTo>
                        <a:lnTo>
                          <a:pt x="2" y="25"/>
                        </a:lnTo>
                        <a:lnTo>
                          <a:pt x="3" y="25"/>
                        </a:lnTo>
                        <a:lnTo>
                          <a:pt x="3" y="25"/>
                        </a:lnTo>
                        <a:lnTo>
                          <a:pt x="3" y="25"/>
                        </a:lnTo>
                        <a:lnTo>
                          <a:pt x="3" y="27"/>
                        </a:lnTo>
                        <a:lnTo>
                          <a:pt x="5" y="27"/>
                        </a:lnTo>
                        <a:lnTo>
                          <a:pt x="5" y="25"/>
                        </a:lnTo>
                        <a:lnTo>
                          <a:pt x="5" y="25"/>
                        </a:lnTo>
                        <a:lnTo>
                          <a:pt x="3" y="25"/>
                        </a:lnTo>
                        <a:lnTo>
                          <a:pt x="3" y="25"/>
                        </a:lnTo>
                        <a:lnTo>
                          <a:pt x="3" y="23"/>
                        </a:lnTo>
                        <a:lnTo>
                          <a:pt x="3" y="23"/>
                        </a:lnTo>
                        <a:lnTo>
                          <a:pt x="3" y="22"/>
                        </a:lnTo>
                        <a:lnTo>
                          <a:pt x="3" y="22"/>
                        </a:lnTo>
                        <a:lnTo>
                          <a:pt x="3" y="22"/>
                        </a:lnTo>
                        <a:lnTo>
                          <a:pt x="3" y="22"/>
                        </a:lnTo>
                        <a:lnTo>
                          <a:pt x="3" y="20"/>
                        </a:lnTo>
                        <a:lnTo>
                          <a:pt x="3" y="20"/>
                        </a:lnTo>
                        <a:lnTo>
                          <a:pt x="3" y="20"/>
                        </a:lnTo>
                        <a:lnTo>
                          <a:pt x="3" y="20"/>
                        </a:lnTo>
                        <a:lnTo>
                          <a:pt x="3" y="18"/>
                        </a:lnTo>
                        <a:lnTo>
                          <a:pt x="3" y="18"/>
                        </a:lnTo>
                        <a:lnTo>
                          <a:pt x="3" y="18"/>
                        </a:lnTo>
                        <a:lnTo>
                          <a:pt x="3" y="18"/>
                        </a:lnTo>
                        <a:lnTo>
                          <a:pt x="3" y="16"/>
                        </a:lnTo>
                        <a:lnTo>
                          <a:pt x="3" y="16"/>
                        </a:lnTo>
                        <a:lnTo>
                          <a:pt x="3" y="16"/>
                        </a:lnTo>
                        <a:lnTo>
                          <a:pt x="3" y="16"/>
                        </a:lnTo>
                        <a:lnTo>
                          <a:pt x="3" y="14"/>
                        </a:lnTo>
                        <a:lnTo>
                          <a:pt x="3" y="14"/>
                        </a:lnTo>
                        <a:lnTo>
                          <a:pt x="3" y="14"/>
                        </a:lnTo>
                        <a:lnTo>
                          <a:pt x="3" y="12"/>
                        </a:lnTo>
                        <a:lnTo>
                          <a:pt x="3" y="12"/>
                        </a:lnTo>
                        <a:lnTo>
                          <a:pt x="2" y="12"/>
                        </a:lnTo>
                        <a:lnTo>
                          <a:pt x="2" y="10"/>
                        </a:lnTo>
                        <a:lnTo>
                          <a:pt x="2" y="10"/>
                        </a:lnTo>
                        <a:lnTo>
                          <a:pt x="2" y="10"/>
                        </a:lnTo>
                        <a:lnTo>
                          <a:pt x="2" y="8"/>
                        </a:lnTo>
                        <a:lnTo>
                          <a:pt x="0" y="8"/>
                        </a:lnTo>
                        <a:lnTo>
                          <a:pt x="0" y="8"/>
                        </a:lnTo>
                        <a:lnTo>
                          <a:pt x="0" y="8"/>
                        </a:lnTo>
                        <a:lnTo>
                          <a:pt x="0" y="6"/>
                        </a:lnTo>
                        <a:lnTo>
                          <a:pt x="2" y="6"/>
                        </a:lnTo>
                        <a:lnTo>
                          <a:pt x="2" y="6"/>
                        </a:lnTo>
                        <a:lnTo>
                          <a:pt x="2" y="4"/>
                        </a:lnTo>
                        <a:lnTo>
                          <a:pt x="2" y="4"/>
                        </a:lnTo>
                        <a:lnTo>
                          <a:pt x="2" y="2"/>
                        </a:lnTo>
                        <a:lnTo>
                          <a:pt x="2" y="2"/>
                        </a:lnTo>
                        <a:lnTo>
                          <a:pt x="2" y="0"/>
                        </a:lnTo>
                        <a:lnTo>
                          <a:pt x="2" y="0"/>
                        </a:lnTo>
                        <a:lnTo>
                          <a:pt x="3" y="0"/>
                        </a:lnTo>
                        <a:lnTo>
                          <a:pt x="3" y="0"/>
                        </a:lnTo>
                        <a:lnTo>
                          <a:pt x="3" y="2"/>
                        </a:lnTo>
                        <a:lnTo>
                          <a:pt x="3" y="2"/>
                        </a:lnTo>
                        <a:lnTo>
                          <a:pt x="3" y="2"/>
                        </a:lnTo>
                        <a:lnTo>
                          <a:pt x="3" y="4"/>
                        </a:lnTo>
                        <a:lnTo>
                          <a:pt x="3" y="4"/>
                        </a:lnTo>
                        <a:lnTo>
                          <a:pt x="5" y="4"/>
                        </a:lnTo>
                        <a:lnTo>
                          <a:pt x="5" y="4"/>
                        </a:lnTo>
                        <a:lnTo>
                          <a:pt x="5" y="6"/>
                        </a:lnTo>
                        <a:lnTo>
                          <a:pt x="7" y="6"/>
                        </a:lnTo>
                        <a:lnTo>
                          <a:pt x="7" y="6"/>
                        </a:lnTo>
                        <a:lnTo>
                          <a:pt x="7" y="6"/>
                        </a:lnTo>
                        <a:lnTo>
                          <a:pt x="9" y="6"/>
                        </a:lnTo>
                        <a:lnTo>
                          <a:pt x="9" y="6"/>
                        </a:lnTo>
                        <a:lnTo>
                          <a:pt x="9" y="6"/>
                        </a:lnTo>
                        <a:lnTo>
                          <a:pt x="9" y="6"/>
                        </a:lnTo>
                        <a:lnTo>
                          <a:pt x="11" y="6"/>
                        </a:lnTo>
                        <a:lnTo>
                          <a:pt x="11" y="6"/>
                        </a:lnTo>
                        <a:lnTo>
                          <a:pt x="11" y="6"/>
                        </a:lnTo>
                        <a:lnTo>
                          <a:pt x="11" y="6"/>
                        </a:lnTo>
                        <a:lnTo>
                          <a:pt x="13" y="6"/>
                        </a:lnTo>
                        <a:lnTo>
                          <a:pt x="13" y="8"/>
                        </a:lnTo>
                        <a:lnTo>
                          <a:pt x="13" y="8"/>
                        </a:lnTo>
                        <a:lnTo>
                          <a:pt x="13" y="8"/>
                        </a:lnTo>
                        <a:lnTo>
                          <a:pt x="13" y="8"/>
                        </a:lnTo>
                        <a:lnTo>
                          <a:pt x="13" y="10"/>
                        </a:lnTo>
                        <a:lnTo>
                          <a:pt x="13" y="10"/>
                        </a:lnTo>
                        <a:lnTo>
                          <a:pt x="13" y="10"/>
                        </a:lnTo>
                        <a:lnTo>
                          <a:pt x="15" y="10"/>
                        </a:lnTo>
                        <a:lnTo>
                          <a:pt x="15" y="10"/>
                        </a:lnTo>
                        <a:lnTo>
                          <a:pt x="15" y="10"/>
                        </a:lnTo>
                        <a:lnTo>
                          <a:pt x="15" y="10"/>
                        </a:lnTo>
                        <a:lnTo>
                          <a:pt x="15" y="10"/>
                        </a:lnTo>
                        <a:lnTo>
                          <a:pt x="17" y="10"/>
                        </a:lnTo>
                        <a:lnTo>
                          <a:pt x="17" y="10"/>
                        </a:lnTo>
                        <a:lnTo>
                          <a:pt x="19" y="10"/>
                        </a:lnTo>
                        <a:lnTo>
                          <a:pt x="19" y="12"/>
                        </a:lnTo>
                        <a:lnTo>
                          <a:pt x="19" y="12"/>
                        </a:lnTo>
                        <a:lnTo>
                          <a:pt x="17" y="12"/>
                        </a:lnTo>
                        <a:lnTo>
                          <a:pt x="17" y="14"/>
                        </a:lnTo>
                        <a:lnTo>
                          <a:pt x="19" y="14"/>
                        </a:lnTo>
                        <a:lnTo>
                          <a:pt x="19" y="14"/>
                        </a:lnTo>
                        <a:lnTo>
                          <a:pt x="19" y="16"/>
                        </a:lnTo>
                        <a:lnTo>
                          <a:pt x="19" y="16"/>
                        </a:lnTo>
                        <a:lnTo>
                          <a:pt x="19" y="16"/>
                        </a:lnTo>
                        <a:lnTo>
                          <a:pt x="17" y="16"/>
                        </a:lnTo>
                        <a:lnTo>
                          <a:pt x="17" y="18"/>
                        </a:lnTo>
                        <a:lnTo>
                          <a:pt x="17" y="18"/>
                        </a:lnTo>
                        <a:lnTo>
                          <a:pt x="17" y="18"/>
                        </a:lnTo>
                        <a:lnTo>
                          <a:pt x="15" y="18"/>
                        </a:lnTo>
                        <a:lnTo>
                          <a:pt x="15" y="20"/>
                        </a:lnTo>
                        <a:lnTo>
                          <a:pt x="15" y="20"/>
                        </a:lnTo>
                        <a:lnTo>
                          <a:pt x="15" y="22"/>
                        </a:lnTo>
                        <a:lnTo>
                          <a:pt x="17" y="22"/>
                        </a:lnTo>
                        <a:lnTo>
                          <a:pt x="17" y="22"/>
                        </a:lnTo>
                        <a:lnTo>
                          <a:pt x="17" y="22"/>
                        </a:lnTo>
                        <a:lnTo>
                          <a:pt x="17" y="23"/>
                        </a:lnTo>
                        <a:lnTo>
                          <a:pt x="19" y="23"/>
                        </a:lnTo>
                        <a:lnTo>
                          <a:pt x="19" y="23"/>
                        </a:lnTo>
                        <a:lnTo>
                          <a:pt x="19" y="23"/>
                        </a:lnTo>
                        <a:lnTo>
                          <a:pt x="19" y="23"/>
                        </a:lnTo>
                        <a:lnTo>
                          <a:pt x="19" y="23"/>
                        </a:lnTo>
                        <a:lnTo>
                          <a:pt x="21" y="23"/>
                        </a:lnTo>
                        <a:lnTo>
                          <a:pt x="21" y="22"/>
                        </a:lnTo>
                        <a:lnTo>
                          <a:pt x="21" y="22"/>
                        </a:lnTo>
                        <a:lnTo>
                          <a:pt x="21" y="20"/>
                        </a:lnTo>
                        <a:lnTo>
                          <a:pt x="21" y="20"/>
                        </a:lnTo>
                        <a:lnTo>
                          <a:pt x="21" y="20"/>
                        </a:lnTo>
                        <a:lnTo>
                          <a:pt x="21" y="20"/>
                        </a:lnTo>
                        <a:lnTo>
                          <a:pt x="23" y="20"/>
                        </a:lnTo>
                        <a:lnTo>
                          <a:pt x="23" y="18"/>
                        </a:lnTo>
                        <a:lnTo>
                          <a:pt x="23" y="18"/>
                        </a:lnTo>
                        <a:lnTo>
                          <a:pt x="25" y="18"/>
                        </a:lnTo>
                        <a:lnTo>
                          <a:pt x="25" y="18"/>
                        </a:lnTo>
                        <a:lnTo>
                          <a:pt x="25" y="18"/>
                        </a:lnTo>
                        <a:lnTo>
                          <a:pt x="25" y="18"/>
                        </a:lnTo>
                        <a:lnTo>
                          <a:pt x="26" y="18"/>
                        </a:lnTo>
                        <a:lnTo>
                          <a:pt x="26" y="18"/>
                        </a:lnTo>
                        <a:lnTo>
                          <a:pt x="26" y="18"/>
                        </a:lnTo>
                        <a:lnTo>
                          <a:pt x="26" y="18"/>
                        </a:lnTo>
                        <a:lnTo>
                          <a:pt x="26" y="20"/>
                        </a:lnTo>
                        <a:lnTo>
                          <a:pt x="26" y="20"/>
                        </a:lnTo>
                        <a:lnTo>
                          <a:pt x="28" y="20"/>
                        </a:lnTo>
                        <a:lnTo>
                          <a:pt x="28" y="20"/>
                        </a:lnTo>
                        <a:lnTo>
                          <a:pt x="30" y="20"/>
                        </a:lnTo>
                        <a:lnTo>
                          <a:pt x="30" y="22"/>
                        </a:lnTo>
                        <a:lnTo>
                          <a:pt x="30" y="22"/>
                        </a:lnTo>
                        <a:lnTo>
                          <a:pt x="30" y="20"/>
                        </a:lnTo>
                        <a:lnTo>
                          <a:pt x="30" y="20"/>
                        </a:lnTo>
                        <a:lnTo>
                          <a:pt x="30" y="20"/>
                        </a:lnTo>
                        <a:lnTo>
                          <a:pt x="32" y="20"/>
                        </a:lnTo>
                        <a:lnTo>
                          <a:pt x="32" y="18"/>
                        </a:lnTo>
                        <a:lnTo>
                          <a:pt x="32" y="18"/>
                        </a:lnTo>
                        <a:lnTo>
                          <a:pt x="32" y="16"/>
                        </a:lnTo>
                        <a:lnTo>
                          <a:pt x="32" y="16"/>
                        </a:lnTo>
                        <a:lnTo>
                          <a:pt x="32" y="16"/>
                        </a:lnTo>
                        <a:lnTo>
                          <a:pt x="32" y="16"/>
                        </a:lnTo>
                        <a:lnTo>
                          <a:pt x="34" y="16"/>
                        </a:lnTo>
                        <a:lnTo>
                          <a:pt x="34" y="14"/>
                        </a:lnTo>
                        <a:lnTo>
                          <a:pt x="34" y="14"/>
                        </a:lnTo>
                        <a:lnTo>
                          <a:pt x="34" y="14"/>
                        </a:lnTo>
                        <a:lnTo>
                          <a:pt x="34" y="14"/>
                        </a:lnTo>
                        <a:lnTo>
                          <a:pt x="34" y="12"/>
                        </a:lnTo>
                        <a:lnTo>
                          <a:pt x="34" y="12"/>
                        </a:lnTo>
                        <a:lnTo>
                          <a:pt x="34" y="10"/>
                        </a:lnTo>
                        <a:lnTo>
                          <a:pt x="36" y="10"/>
                        </a:lnTo>
                        <a:lnTo>
                          <a:pt x="36" y="10"/>
                        </a:lnTo>
                        <a:lnTo>
                          <a:pt x="36" y="10"/>
                        </a:lnTo>
                        <a:lnTo>
                          <a:pt x="38" y="10"/>
                        </a:lnTo>
                        <a:lnTo>
                          <a:pt x="38" y="10"/>
                        </a:lnTo>
                        <a:lnTo>
                          <a:pt x="38" y="12"/>
                        </a:lnTo>
                        <a:lnTo>
                          <a:pt x="40" y="12"/>
                        </a:lnTo>
                        <a:lnTo>
                          <a:pt x="40" y="12"/>
                        </a:lnTo>
                        <a:lnTo>
                          <a:pt x="40" y="12"/>
                        </a:lnTo>
                        <a:lnTo>
                          <a:pt x="40" y="12"/>
                        </a:lnTo>
                        <a:lnTo>
                          <a:pt x="40" y="14"/>
                        </a:lnTo>
                        <a:lnTo>
                          <a:pt x="40" y="14"/>
                        </a:lnTo>
                        <a:lnTo>
                          <a:pt x="42" y="14"/>
                        </a:lnTo>
                        <a:lnTo>
                          <a:pt x="42" y="16"/>
                        </a:lnTo>
                        <a:lnTo>
                          <a:pt x="42" y="16"/>
                        </a:lnTo>
                        <a:lnTo>
                          <a:pt x="42" y="16"/>
                        </a:lnTo>
                        <a:lnTo>
                          <a:pt x="42" y="16"/>
                        </a:lnTo>
                        <a:lnTo>
                          <a:pt x="42" y="18"/>
                        </a:lnTo>
                        <a:lnTo>
                          <a:pt x="42" y="18"/>
                        </a:lnTo>
                        <a:lnTo>
                          <a:pt x="42" y="18"/>
                        </a:lnTo>
                        <a:lnTo>
                          <a:pt x="44" y="18"/>
                        </a:lnTo>
                        <a:lnTo>
                          <a:pt x="44" y="18"/>
                        </a:lnTo>
                        <a:lnTo>
                          <a:pt x="46" y="18"/>
                        </a:lnTo>
                        <a:lnTo>
                          <a:pt x="46" y="20"/>
                        </a:lnTo>
                        <a:lnTo>
                          <a:pt x="46" y="20"/>
                        </a:lnTo>
                        <a:lnTo>
                          <a:pt x="46" y="20"/>
                        </a:lnTo>
                        <a:lnTo>
                          <a:pt x="46" y="22"/>
                        </a:lnTo>
                        <a:lnTo>
                          <a:pt x="46" y="22"/>
                        </a:lnTo>
                        <a:lnTo>
                          <a:pt x="46" y="22"/>
                        </a:lnTo>
                        <a:lnTo>
                          <a:pt x="47" y="22"/>
                        </a:lnTo>
                        <a:lnTo>
                          <a:pt x="47" y="23"/>
                        </a:lnTo>
                        <a:lnTo>
                          <a:pt x="47" y="23"/>
                        </a:lnTo>
                        <a:lnTo>
                          <a:pt x="47" y="23"/>
                        </a:lnTo>
                        <a:lnTo>
                          <a:pt x="47" y="23"/>
                        </a:lnTo>
                        <a:lnTo>
                          <a:pt x="47" y="25"/>
                        </a:lnTo>
                        <a:lnTo>
                          <a:pt x="49" y="25"/>
                        </a:lnTo>
                        <a:lnTo>
                          <a:pt x="49" y="25"/>
                        </a:lnTo>
                        <a:lnTo>
                          <a:pt x="49" y="25"/>
                        </a:lnTo>
                        <a:lnTo>
                          <a:pt x="51" y="25"/>
                        </a:lnTo>
                        <a:lnTo>
                          <a:pt x="51" y="25"/>
                        </a:lnTo>
                        <a:lnTo>
                          <a:pt x="51" y="25"/>
                        </a:lnTo>
                        <a:lnTo>
                          <a:pt x="51" y="25"/>
                        </a:lnTo>
                        <a:lnTo>
                          <a:pt x="51" y="27"/>
                        </a:lnTo>
                        <a:lnTo>
                          <a:pt x="53" y="27"/>
                        </a:lnTo>
                        <a:lnTo>
                          <a:pt x="53" y="27"/>
                        </a:lnTo>
                        <a:lnTo>
                          <a:pt x="53" y="27"/>
                        </a:lnTo>
                        <a:lnTo>
                          <a:pt x="53" y="29"/>
                        </a:lnTo>
                        <a:lnTo>
                          <a:pt x="53" y="29"/>
                        </a:lnTo>
                        <a:lnTo>
                          <a:pt x="53" y="29"/>
                        </a:lnTo>
                        <a:lnTo>
                          <a:pt x="53" y="31"/>
                        </a:lnTo>
                        <a:lnTo>
                          <a:pt x="53" y="31"/>
                        </a:lnTo>
                        <a:lnTo>
                          <a:pt x="55" y="31"/>
                        </a:lnTo>
                        <a:lnTo>
                          <a:pt x="55" y="31"/>
                        </a:lnTo>
                        <a:lnTo>
                          <a:pt x="55" y="33"/>
                        </a:lnTo>
                        <a:lnTo>
                          <a:pt x="55" y="33"/>
                        </a:lnTo>
                        <a:lnTo>
                          <a:pt x="55" y="33"/>
                        </a:lnTo>
                        <a:lnTo>
                          <a:pt x="55" y="33"/>
                        </a:lnTo>
                        <a:lnTo>
                          <a:pt x="55" y="33"/>
                        </a:lnTo>
                        <a:lnTo>
                          <a:pt x="55" y="35"/>
                        </a:lnTo>
                        <a:lnTo>
                          <a:pt x="57" y="35"/>
                        </a:lnTo>
                        <a:lnTo>
                          <a:pt x="57" y="35"/>
                        </a:lnTo>
                        <a:lnTo>
                          <a:pt x="57" y="37"/>
                        </a:lnTo>
                        <a:lnTo>
                          <a:pt x="57" y="37"/>
                        </a:lnTo>
                        <a:lnTo>
                          <a:pt x="57" y="37"/>
                        </a:lnTo>
                        <a:lnTo>
                          <a:pt x="57" y="37"/>
                        </a:lnTo>
                        <a:lnTo>
                          <a:pt x="57" y="39"/>
                        </a:lnTo>
                        <a:lnTo>
                          <a:pt x="57" y="39"/>
                        </a:lnTo>
                        <a:lnTo>
                          <a:pt x="59" y="39"/>
                        </a:lnTo>
                        <a:lnTo>
                          <a:pt x="59" y="41"/>
                        </a:lnTo>
                        <a:lnTo>
                          <a:pt x="59" y="41"/>
                        </a:lnTo>
                        <a:lnTo>
                          <a:pt x="59" y="41"/>
                        </a:lnTo>
                        <a:lnTo>
                          <a:pt x="59" y="43"/>
                        </a:lnTo>
                        <a:lnTo>
                          <a:pt x="59" y="43"/>
                        </a:lnTo>
                        <a:lnTo>
                          <a:pt x="59" y="45"/>
                        </a:lnTo>
                        <a:lnTo>
                          <a:pt x="59" y="45"/>
                        </a:lnTo>
                        <a:lnTo>
                          <a:pt x="59" y="45"/>
                        </a:lnTo>
                        <a:lnTo>
                          <a:pt x="59" y="46"/>
                        </a:lnTo>
                        <a:lnTo>
                          <a:pt x="59" y="46"/>
                        </a:lnTo>
                        <a:lnTo>
                          <a:pt x="59" y="46"/>
                        </a:lnTo>
                        <a:lnTo>
                          <a:pt x="59" y="48"/>
                        </a:lnTo>
                        <a:lnTo>
                          <a:pt x="59" y="48"/>
                        </a:lnTo>
                        <a:lnTo>
                          <a:pt x="59" y="48"/>
                        </a:lnTo>
                        <a:lnTo>
                          <a:pt x="59" y="48"/>
                        </a:lnTo>
                        <a:lnTo>
                          <a:pt x="59" y="50"/>
                        </a:lnTo>
                        <a:lnTo>
                          <a:pt x="59" y="50"/>
                        </a:lnTo>
                        <a:lnTo>
                          <a:pt x="59" y="50"/>
                        </a:lnTo>
                        <a:lnTo>
                          <a:pt x="59" y="50"/>
                        </a:lnTo>
                        <a:lnTo>
                          <a:pt x="59" y="52"/>
                        </a:lnTo>
                        <a:lnTo>
                          <a:pt x="59" y="52"/>
                        </a:lnTo>
                        <a:lnTo>
                          <a:pt x="59" y="52"/>
                        </a:lnTo>
                        <a:lnTo>
                          <a:pt x="59" y="54"/>
                        </a:lnTo>
                        <a:lnTo>
                          <a:pt x="59" y="54"/>
                        </a:lnTo>
                        <a:lnTo>
                          <a:pt x="57" y="54"/>
                        </a:lnTo>
                        <a:lnTo>
                          <a:pt x="57" y="56"/>
                        </a:lnTo>
                        <a:lnTo>
                          <a:pt x="57" y="56"/>
                        </a:lnTo>
                        <a:lnTo>
                          <a:pt x="59" y="56"/>
                        </a:lnTo>
                        <a:lnTo>
                          <a:pt x="59" y="56"/>
                        </a:lnTo>
                        <a:lnTo>
                          <a:pt x="59" y="58"/>
                        </a:lnTo>
                        <a:lnTo>
                          <a:pt x="57" y="58"/>
                        </a:lnTo>
                        <a:lnTo>
                          <a:pt x="57" y="58"/>
                        </a:lnTo>
                        <a:lnTo>
                          <a:pt x="57" y="60"/>
                        </a:lnTo>
                        <a:lnTo>
                          <a:pt x="57" y="60"/>
                        </a:lnTo>
                        <a:lnTo>
                          <a:pt x="57" y="62"/>
                        </a:lnTo>
                        <a:lnTo>
                          <a:pt x="57" y="62"/>
                        </a:lnTo>
                        <a:lnTo>
                          <a:pt x="57" y="62"/>
                        </a:lnTo>
                        <a:lnTo>
                          <a:pt x="57" y="64"/>
                        </a:lnTo>
                        <a:lnTo>
                          <a:pt x="57" y="64"/>
                        </a:lnTo>
                        <a:lnTo>
                          <a:pt x="57" y="64"/>
                        </a:lnTo>
                        <a:lnTo>
                          <a:pt x="57" y="66"/>
                        </a:lnTo>
                        <a:lnTo>
                          <a:pt x="59" y="66"/>
                        </a:lnTo>
                        <a:lnTo>
                          <a:pt x="59" y="66"/>
                        </a:lnTo>
                        <a:lnTo>
                          <a:pt x="59" y="66"/>
                        </a:lnTo>
                        <a:lnTo>
                          <a:pt x="59" y="66"/>
                        </a:lnTo>
                        <a:lnTo>
                          <a:pt x="59" y="68"/>
                        </a:lnTo>
                        <a:lnTo>
                          <a:pt x="59" y="68"/>
                        </a:lnTo>
                        <a:lnTo>
                          <a:pt x="59" y="68"/>
                        </a:lnTo>
                        <a:lnTo>
                          <a:pt x="59" y="69"/>
                        </a:lnTo>
                        <a:lnTo>
                          <a:pt x="59" y="69"/>
                        </a:lnTo>
                        <a:lnTo>
                          <a:pt x="59" y="71"/>
                        </a:lnTo>
                        <a:lnTo>
                          <a:pt x="59" y="71"/>
                        </a:lnTo>
                        <a:lnTo>
                          <a:pt x="59" y="73"/>
                        </a:lnTo>
                        <a:lnTo>
                          <a:pt x="59" y="73"/>
                        </a:lnTo>
                        <a:lnTo>
                          <a:pt x="59" y="73"/>
                        </a:lnTo>
                        <a:lnTo>
                          <a:pt x="59" y="75"/>
                        </a:lnTo>
                        <a:lnTo>
                          <a:pt x="59" y="75"/>
                        </a:lnTo>
                        <a:lnTo>
                          <a:pt x="59" y="77"/>
                        </a:lnTo>
                        <a:lnTo>
                          <a:pt x="59" y="77"/>
                        </a:lnTo>
                        <a:lnTo>
                          <a:pt x="59" y="79"/>
                        </a:lnTo>
                        <a:lnTo>
                          <a:pt x="59" y="79"/>
                        </a:lnTo>
                        <a:lnTo>
                          <a:pt x="59" y="81"/>
                        </a:lnTo>
                        <a:lnTo>
                          <a:pt x="59" y="81"/>
                        </a:lnTo>
                        <a:lnTo>
                          <a:pt x="59" y="81"/>
                        </a:lnTo>
                        <a:lnTo>
                          <a:pt x="59" y="81"/>
                        </a:lnTo>
                        <a:lnTo>
                          <a:pt x="59" y="81"/>
                        </a:lnTo>
                        <a:lnTo>
                          <a:pt x="61" y="81"/>
                        </a:lnTo>
                        <a:lnTo>
                          <a:pt x="61" y="83"/>
                        </a:lnTo>
                        <a:lnTo>
                          <a:pt x="61" y="83"/>
                        </a:lnTo>
                        <a:lnTo>
                          <a:pt x="61" y="83"/>
                        </a:lnTo>
                        <a:lnTo>
                          <a:pt x="63" y="83"/>
                        </a:lnTo>
                        <a:lnTo>
                          <a:pt x="63" y="85"/>
                        </a:lnTo>
                        <a:lnTo>
                          <a:pt x="63" y="85"/>
                        </a:lnTo>
                        <a:lnTo>
                          <a:pt x="63" y="85"/>
                        </a:lnTo>
                        <a:lnTo>
                          <a:pt x="65" y="85"/>
                        </a:lnTo>
                        <a:lnTo>
                          <a:pt x="65" y="85"/>
                        </a:lnTo>
                        <a:lnTo>
                          <a:pt x="65" y="85"/>
                        </a:lnTo>
                        <a:lnTo>
                          <a:pt x="65" y="87"/>
                        </a:lnTo>
                        <a:lnTo>
                          <a:pt x="65" y="87"/>
                        </a:lnTo>
                        <a:lnTo>
                          <a:pt x="67" y="87"/>
                        </a:lnTo>
                        <a:lnTo>
                          <a:pt x="67" y="89"/>
                        </a:lnTo>
                        <a:lnTo>
                          <a:pt x="67" y="89"/>
                        </a:lnTo>
                        <a:lnTo>
                          <a:pt x="67" y="89"/>
                        </a:lnTo>
                        <a:lnTo>
                          <a:pt x="67" y="89"/>
                        </a:lnTo>
                        <a:lnTo>
                          <a:pt x="67" y="91"/>
                        </a:lnTo>
                        <a:lnTo>
                          <a:pt x="67" y="91"/>
                        </a:lnTo>
                        <a:lnTo>
                          <a:pt x="67" y="91"/>
                        </a:lnTo>
                        <a:lnTo>
                          <a:pt x="69" y="91"/>
                        </a:lnTo>
                        <a:lnTo>
                          <a:pt x="69" y="92"/>
                        </a:lnTo>
                        <a:lnTo>
                          <a:pt x="69" y="92"/>
                        </a:lnTo>
                        <a:lnTo>
                          <a:pt x="69" y="94"/>
                        </a:lnTo>
                        <a:lnTo>
                          <a:pt x="69" y="94"/>
                        </a:lnTo>
                        <a:lnTo>
                          <a:pt x="69" y="9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1" name="Freeform 644">
                    <a:extLst>
                      <a:ext uri="{FF2B5EF4-FFF2-40B4-BE49-F238E27FC236}">
                        <a16:creationId xmlns:a16="http://schemas.microsoft.com/office/drawing/2014/main" id="{88A6EAD2-CBF1-4B10-BE55-85B0396DD6F0}"/>
                      </a:ext>
                    </a:extLst>
                  </p:cNvPr>
                  <p:cNvSpPr>
                    <a:spLocks/>
                  </p:cNvSpPr>
                  <p:nvPr/>
                </p:nvSpPr>
                <p:spPr bwMode="auto">
                  <a:xfrm>
                    <a:off x="12389" y="2773"/>
                    <a:ext cx="74" cy="114"/>
                  </a:xfrm>
                  <a:custGeom>
                    <a:avLst/>
                    <a:gdLst>
                      <a:gd name="T0" fmla="*/ 70 w 74"/>
                      <a:gd name="T1" fmla="*/ 100 h 114"/>
                      <a:gd name="T2" fmla="*/ 72 w 74"/>
                      <a:gd name="T3" fmla="*/ 104 h 114"/>
                      <a:gd name="T4" fmla="*/ 72 w 74"/>
                      <a:gd name="T5" fmla="*/ 112 h 114"/>
                      <a:gd name="T6" fmla="*/ 69 w 74"/>
                      <a:gd name="T7" fmla="*/ 110 h 114"/>
                      <a:gd name="T8" fmla="*/ 63 w 74"/>
                      <a:gd name="T9" fmla="*/ 110 h 114"/>
                      <a:gd name="T10" fmla="*/ 59 w 74"/>
                      <a:gd name="T11" fmla="*/ 114 h 114"/>
                      <a:gd name="T12" fmla="*/ 57 w 74"/>
                      <a:gd name="T13" fmla="*/ 108 h 114"/>
                      <a:gd name="T14" fmla="*/ 51 w 74"/>
                      <a:gd name="T15" fmla="*/ 104 h 114"/>
                      <a:gd name="T16" fmla="*/ 47 w 74"/>
                      <a:gd name="T17" fmla="*/ 102 h 114"/>
                      <a:gd name="T18" fmla="*/ 44 w 74"/>
                      <a:gd name="T19" fmla="*/ 98 h 114"/>
                      <a:gd name="T20" fmla="*/ 40 w 74"/>
                      <a:gd name="T21" fmla="*/ 96 h 114"/>
                      <a:gd name="T22" fmla="*/ 36 w 74"/>
                      <a:gd name="T23" fmla="*/ 94 h 114"/>
                      <a:gd name="T24" fmla="*/ 32 w 74"/>
                      <a:gd name="T25" fmla="*/ 89 h 114"/>
                      <a:gd name="T26" fmla="*/ 28 w 74"/>
                      <a:gd name="T27" fmla="*/ 87 h 114"/>
                      <a:gd name="T28" fmla="*/ 25 w 74"/>
                      <a:gd name="T29" fmla="*/ 83 h 114"/>
                      <a:gd name="T30" fmla="*/ 19 w 74"/>
                      <a:gd name="T31" fmla="*/ 81 h 114"/>
                      <a:gd name="T32" fmla="*/ 21 w 74"/>
                      <a:gd name="T33" fmla="*/ 73 h 114"/>
                      <a:gd name="T34" fmla="*/ 19 w 74"/>
                      <a:gd name="T35" fmla="*/ 68 h 114"/>
                      <a:gd name="T36" fmla="*/ 15 w 74"/>
                      <a:gd name="T37" fmla="*/ 64 h 114"/>
                      <a:gd name="T38" fmla="*/ 11 w 74"/>
                      <a:gd name="T39" fmla="*/ 60 h 114"/>
                      <a:gd name="T40" fmla="*/ 9 w 74"/>
                      <a:gd name="T41" fmla="*/ 54 h 114"/>
                      <a:gd name="T42" fmla="*/ 9 w 74"/>
                      <a:gd name="T43" fmla="*/ 48 h 114"/>
                      <a:gd name="T44" fmla="*/ 9 w 74"/>
                      <a:gd name="T45" fmla="*/ 41 h 114"/>
                      <a:gd name="T46" fmla="*/ 5 w 74"/>
                      <a:gd name="T47" fmla="*/ 37 h 114"/>
                      <a:gd name="T48" fmla="*/ 5 w 74"/>
                      <a:gd name="T49" fmla="*/ 31 h 114"/>
                      <a:gd name="T50" fmla="*/ 2 w 74"/>
                      <a:gd name="T51" fmla="*/ 29 h 114"/>
                      <a:gd name="T52" fmla="*/ 5 w 74"/>
                      <a:gd name="T53" fmla="*/ 27 h 114"/>
                      <a:gd name="T54" fmla="*/ 3 w 74"/>
                      <a:gd name="T55" fmla="*/ 22 h 114"/>
                      <a:gd name="T56" fmla="*/ 3 w 74"/>
                      <a:gd name="T57" fmla="*/ 16 h 114"/>
                      <a:gd name="T58" fmla="*/ 2 w 74"/>
                      <a:gd name="T59" fmla="*/ 10 h 114"/>
                      <a:gd name="T60" fmla="*/ 2 w 74"/>
                      <a:gd name="T61" fmla="*/ 4 h 114"/>
                      <a:gd name="T62" fmla="*/ 3 w 74"/>
                      <a:gd name="T63" fmla="*/ 4 h 114"/>
                      <a:gd name="T64" fmla="*/ 9 w 74"/>
                      <a:gd name="T65" fmla="*/ 6 h 114"/>
                      <a:gd name="T66" fmla="*/ 13 w 74"/>
                      <a:gd name="T67" fmla="*/ 8 h 114"/>
                      <a:gd name="T68" fmla="*/ 17 w 74"/>
                      <a:gd name="T69" fmla="*/ 10 h 114"/>
                      <a:gd name="T70" fmla="*/ 19 w 74"/>
                      <a:gd name="T71" fmla="*/ 16 h 114"/>
                      <a:gd name="T72" fmla="*/ 17 w 74"/>
                      <a:gd name="T73" fmla="*/ 22 h 114"/>
                      <a:gd name="T74" fmla="*/ 21 w 74"/>
                      <a:gd name="T75" fmla="*/ 22 h 114"/>
                      <a:gd name="T76" fmla="*/ 25 w 74"/>
                      <a:gd name="T77" fmla="*/ 18 h 114"/>
                      <a:gd name="T78" fmla="*/ 30 w 74"/>
                      <a:gd name="T79" fmla="*/ 20 h 114"/>
                      <a:gd name="T80" fmla="*/ 32 w 74"/>
                      <a:gd name="T81" fmla="*/ 16 h 114"/>
                      <a:gd name="T82" fmla="*/ 34 w 74"/>
                      <a:gd name="T83" fmla="*/ 10 h 114"/>
                      <a:gd name="T84" fmla="*/ 40 w 74"/>
                      <a:gd name="T85" fmla="*/ 12 h 114"/>
                      <a:gd name="T86" fmla="*/ 42 w 74"/>
                      <a:gd name="T87" fmla="*/ 18 h 114"/>
                      <a:gd name="T88" fmla="*/ 47 w 74"/>
                      <a:gd name="T89" fmla="*/ 22 h 114"/>
                      <a:gd name="T90" fmla="*/ 51 w 74"/>
                      <a:gd name="T91" fmla="*/ 25 h 114"/>
                      <a:gd name="T92" fmla="*/ 53 w 74"/>
                      <a:gd name="T93" fmla="*/ 31 h 114"/>
                      <a:gd name="T94" fmla="*/ 57 w 74"/>
                      <a:gd name="T95" fmla="*/ 35 h 114"/>
                      <a:gd name="T96" fmla="*/ 59 w 74"/>
                      <a:gd name="T97" fmla="*/ 41 h 114"/>
                      <a:gd name="T98" fmla="*/ 59 w 74"/>
                      <a:gd name="T99" fmla="*/ 48 h 114"/>
                      <a:gd name="T100" fmla="*/ 59 w 74"/>
                      <a:gd name="T101" fmla="*/ 52 h 114"/>
                      <a:gd name="T102" fmla="*/ 57 w 74"/>
                      <a:gd name="T103" fmla="*/ 58 h 114"/>
                      <a:gd name="T104" fmla="*/ 59 w 74"/>
                      <a:gd name="T105" fmla="*/ 66 h 114"/>
                      <a:gd name="T106" fmla="*/ 59 w 74"/>
                      <a:gd name="T107" fmla="*/ 71 h 114"/>
                      <a:gd name="T108" fmla="*/ 59 w 74"/>
                      <a:gd name="T109" fmla="*/ 81 h 114"/>
                      <a:gd name="T110" fmla="*/ 63 w 74"/>
                      <a:gd name="T111" fmla="*/ 85 h 114"/>
                      <a:gd name="T112" fmla="*/ 67 w 74"/>
                      <a:gd name="T113" fmla="*/ 89 h 114"/>
                      <a:gd name="T114" fmla="*/ 69 w 74"/>
                      <a:gd name="T115" fmla="*/ 9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 h="114">
                        <a:moveTo>
                          <a:pt x="69" y="94"/>
                        </a:moveTo>
                        <a:lnTo>
                          <a:pt x="69" y="96"/>
                        </a:lnTo>
                        <a:lnTo>
                          <a:pt x="69" y="96"/>
                        </a:lnTo>
                        <a:lnTo>
                          <a:pt x="69" y="96"/>
                        </a:lnTo>
                        <a:lnTo>
                          <a:pt x="69" y="96"/>
                        </a:lnTo>
                        <a:lnTo>
                          <a:pt x="70" y="96"/>
                        </a:lnTo>
                        <a:lnTo>
                          <a:pt x="70" y="98"/>
                        </a:lnTo>
                        <a:lnTo>
                          <a:pt x="70" y="98"/>
                        </a:lnTo>
                        <a:lnTo>
                          <a:pt x="70" y="98"/>
                        </a:lnTo>
                        <a:lnTo>
                          <a:pt x="70" y="100"/>
                        </a:lnTo>
                        <a:lnTo>
                          <a:pt x="70" y="100"/>
                        </a:lnTo>
                        <a:lnTo>
                          <a:pt x="70" y="100"/>
                        </a:lnTo>
                        <a:lnTo>
                          <a:pt x="70" y="100"/>
                        </a:lnTo>
                        <a:lnTo>
                          <a:pt x="70" y="102"/>
                        </a:lnTo>
                        <a:lnTo>
                          <a:pt x="72" y="102"/>
                        </a:lnTo>
                        <a:lnTo>
                          <a:pt x="72" y="102"/>
                        </a:lnTo>
                        <a:lnTo>
                          <a:pt x="72" y="104"/>
                        </a:lnTo>
                        <a:lnTo>
                          <a:pt x="72" y="104"/>
                        </a:lnTo>
                        <a:lnTo>
                          <a:pt x="72" y="104"/>
                        </a:lnTo>
                        <a:lnTo>
                          <a:pt x="72" y="104"/>
                        </a:lnTo>
                        <a:lnTo>
                          <a:pt x="72" y="104"/>
                        </a:lnTo>
                        <a:lnTo>
                          <a:pt x="72" y="106"/>
                        </a:lnTo>
                        <a:lnTo>
                          <a:pt x="72" y="106"/>
                        </a:lnTo>
                        <a:lnTo>
                          <a:pt x="72" y="108"/>
                        </a:lnTo>
                        <a:lnTo>
                          <a:pt x="72" y="108"/>
                        </a:lnTo>
                        <a:lnTo>
                          <a:pt x="74" y="108"/>
                        </a:lnTo>
                        <a:lnTo>
                          <a:pt x="74" y="110"/>
                        </a:lnTo>
                        <a:lnTo>
                          <a:pt x="74" y="110"/>
                        </a:lnTo>
                        <a:lnTo>
                          <a:pt x="72" y="110"/>
                        </a:lnTo>
                        <a:lnTo>
                          <a:pt x="72" y="112"/>
                        </a:lnTo>
                        <a:lnTo>
                          <a:pt x="72" y="112"/>
                        </a:lnTo>
                        <a:lnTo>
                          <a:pt x="72" y="112"/>
                        </a:lnTo>
                        <a:lnTo>
                          <a:pt x="72" y="112"/>
                        </a:lnTo>
                        <a:lnTo>
                          <a:pt x="70" y="112"/>
                        </a:lnTo>
                        <a:lnTo>
                          <a:pt x="70" y="112"/>
                        </a:lnTo>
                        <a:lnTo>
                          <a:pt x="69" y="112"/>
                        </a:lnTo>
                        <a:lnTo>
                          <a:pt x="69" y="112"/>
                        </a:lnTo>
                        <a:lnTo>
                          <a:pt x="69" y="112"/>
                        </a:lnTo>
                        <a:lnTo>
                          <a:pt x="69" y="112"/>
                        </a:lnTo>
                        <a:lnTo>
                          <a:pt x="69" y="110"/>
                        </a:lnTo>
                        <a:lnTo>
                          <a:pt x="69" y="110"/>
                        </a:lnTo>
                        <a:lnTo>
                          <a:pt x="69" y="110"/>
                        </a:lnTo>
                        <a:lnTo>
                          <a:pt x="67" y="110"/>
                        </a:lnTo>
                        <a:lnTo>
                          <a:pt x="67" y="110"/>
                        </a:lnTo>
                        <a:lnTo>
                          <a:pt x="67" y="110"/>
                        </a:lnTo>
                        <a:lnTo>
                          <a:pt x="67" y="110"/>
                        </a:lnTo>
                        <a:lnTo>
                          <a:pt x="65" y="110"/>
                        </a:lnTo>
                        <a:lnTo>
                          <a:pt x="65" y="110"/>
                        </a:lnTo>
                        <a:lnTo>
                          <a:pt x="63" y="110"/>
                        </a:lnTo>
                        <a:lnTo>
                          <a:pt x="63" y="110"/>
                        </a:lnTo>
                        <a:lnTo>
                          <a:pt x="63" y="110"/>
                        </a:lnTo>
                        <a:lnTo>
                          <a:pt x="63" y="110"/>
                        </a:lnTo>
                        <a:lnTo>
                          <a:pt x="63" y="112"/>
                        </a:lnTo>
                        <a:lnTo>
                          <a:pt x="61" y="112"/>
                        </a:lnTo>
                        <a:lnTo>
                          <a:pt x="61" y="112"/>
                        </a:lnTo>
                        <a:lnTo>
                          <a:pt x="61" y="112"/>
                        </a:lnTo>
                        <a:lnTo>
                          <a:pt x="61" y="114"/>
                        </a:lnTo>
                        <a:lnTo>
                          <a:pt x="59" y="114"/>
                        </a:lnTo>
                        <a:lnTo>
                          <a:pt x="59" y="114"/>
                        </a:lnTo>
                        <a:lnTo>
                          <a:pt x="59" y="114"/>
                        </a:lnTo>
                        <a:lnTo>
                          <a:pt x="59" y="114"/>
                        </a:lnTo>
                        <a:lnTo>
                          <a:pt x="59" y="114"/>
                        </a:lnTo>
                        <a:lnTo>
                          <a:pt x="57" y="114"/>
                        </a:lnTo>
                        <a:lnTo>
                          <a:pt x="57" y="112"/>
                        </a:lnTo>
                        <a:lnTo>
                          <a:pt x="57" y="112"/>
                        </a:lnTo>
                        <a:lnTo>
                          <a:pt x="57" y="112"/>
                        </a:lnTo>
                        <a:lnTo>
                          <a:pt x="57" y="110"/>
                        </a:lnTo>
                        <a:lnTo>
                          <a:pt x="57" y="110"/>
                        </a:lnTo>
                        <a:lnTo>
                          <a:pt x="57" y="108"/>
                        </a:lnTo>
                        <a:lnTo>
                          <a:pt x="57" y="108"/>
                        </a:lnTo>
                        <a:lnTo>
                          <a:pt x="57" y="108"/>
                        </a:lnTo>
                        <a:lnTo>
                          <a:pt x="55" y="108"/>
                        </a:lnTo>
                        <a:lnTo>
                          <a:pt x="55" y="106"/>
                        </a:lnTo>
                        <a:lnTo>
                          <a:pt x="55" y="106"/>
                        </a:lnTo>
                        <a:lnTo>
                          <a:pt x="53" y="106"/>
                        </a:lnTo>
                        <a:lnTo>
                          <a:pt x="53" y="106"/>
                        </a:lnTo>
                        <a:lnTo>
                          <a:pt x="53" y="106"/>
                        </a:lnTo>
                        <a:lnTo>
                          <a:pt x="53" y="106"/>
                        </a:lnTo>
                        <a:lnTo>
                          <a:pt x="53" y="104"/>
                        </a:lnTo>
                        <a:lnTo>
                          <a:pt x="51" y="104"/>
                        </a:lnTo>
                        <a:lnTo>
                          <a:pt x="51" y="104"/>
                        </a:lnTo>
                        <a:lnTo>
                          <a:pt x="51" y="104"/>
                        </a:lnTo>
                        <a:lnTo>
                          <a:pt x="51" y="104"/>
                        </a:lnTo>
                        <a:lnTo>
                          <a:pt x="49" y="104"/>
                        </a:lnTo>
                        <a:lnTo>
                          <a:pt x="49" y="104"/>
                        </a:lnTo>
                        <a:lnTo>
                          <a:pt x="49" y="104"/>
                        </a:lnTo>
                        <a:lnTo>
                          <a:pt x="47" y="104"/>
                        </a:lnTo>
                        <a:lnTo>
                          <a:pt x="47" y="102"/>
                        </a:lnTo>
                        <a:lnTo>
                          <a:pt x="47" y="102"/>
                        </a:lnTo>
                        <a:lnTo>
                          <a:pt x="47" y="102"/>
                        </a:lnTo>
                        <a:lnTo>
                          <a:pt x="47" y="102"/>
                        </a:lnTo>
                        <a:lnTo>
                          <a:pt x="46" y="102"/>
                        </a:lnTo>
                        <a:lnTo>
                          <a:pt x="46" y="102"/>
                        </a:lnTo>
                        <a:lnTo>
                          <a:pt x="46" y="102"/>
                        </a:lnTo>
                        <a:lnTo>
                          <a:pt x="46" y="100"/>
                        </a:lnTo>
                        <a:lnTo>
                          <a:pt x="44" y="100"/>
                        </a:lnTo>
                        <a:lnTo>
                          <a:pt x="44" y="100"/>
                        </a:lnTo>
                        <a:lnTo>
                          <a:pt x="44" y="98"/>
                        </a:lnTo>
                        <a:lnTo>
                          <a:pt x="44" y="98"/>
                        </a:lnTo>
                        <a:lnTo>
                          <a:pt x="44" y="98"/>
                        </a:lnTo>
                        <a:lnTo>
                          <a:pt x="42" y="98"/>
                        </a:lnTo>
                        <a:lnTo>
                          <a:pt x="42" y="96"/>
                        </a:lnTo>
                        <a:lnTo>
                          <a:pt x="42" y="96"/>
                        </a:lnTo>
                        <a:lnTo>
                          <a:pt x="42" y="96"/>
                        </a:lnTo>
                        <a:lnTo>
                          <a:pt x="42" y="96"/>
                        </a:lnTo>
                        <a:lnTo>
                          <a:pt x="40" y="96"/>
                        </a:lnTo>
                        <a:lnTo>
                          <a:pt x="40" y="96"/>
                        </a:lnTo>
                        <a:lnTo>
                          <a:pt x="40" y="96"/>
                        </a:lnTo>
                        <a:lnTo>
                          <a:pt x="40" y="96"/>
                        </a:lnTo>
                        <a:lnTo>
                          <a:pt x="40" y="96"/>
                        </a:lnTo>
                        <a:lnTo>
                          <a:pt x="40" y="96"/>
                        </a:lnTo>
                        <a:lnTo>
                          <a:pt x="40" y="96"/>
                        </a:lnTo>
                        <a:lnTo>
                          <a:pt x="38" y="96"/>
                        </a:lnTo>
                        <a:lnTo>
                          <a:pt x="38" y="96"/>
                        </a:lnTo>
                        <a:lnTo>
                          <a:pt x="38" y="94"/>
                        </a:lnTo>
                        <a:lnTo>
                          <a:pt x="38" y="94"/>
                        </a:lnTo>
                        <a:lnTo>
                          <a:pt x="36" y="94"/>
                        </a:lnTo>
                        <a:lnTo>
                          <a:pt x="36" y="94"/>
                        </a:lnTo>
                        <a:lnTo>
                          <a:pt x="36" y="94"/>
                        </a:lnTo>
                        <a:lnTo>
                          <a:pt x="36" y="94"/>
                        </a:lnTo>
                        <a:lnTo>
                          <a:pt x="36" y="92"/>
                        </a:lnTo>
                        <a:lnTo>
                          <a:pt x="34" y="92"/>
                        </a:lnTo>
                        <a:lnTo>
                          <a:pt x="34" y="92"/>
                        </a:lnTo>
                        <a:lnTo>
                          <a:pt x="34" y="92"/>
                        </a:lnTo>
                        <a:lnTo>
                          <a:pt x="34" y="91"/>
                        </a:lnTo>
                        <a:lnTo>
                          <a:pt x="34" y="91"/>
                        </a:lnTo>
                        <a:lnTo>
                          <a:pt x="32" y="91"/>
                        </a:lnTo>
                        <a:lnTo>
                          <a:pt x="32" y="91"/>
                        </a:lnTo>
                        <a:lnTo>
                          <a:pt x="32" y="91"/>
                        </a:lnTo>
                        <a:lnTo>
                          <a:pt x="32" y="89"/>
                        </a:lnTo>
                        <a:lnTo>
                          <a:pt x="30" y="89"/>
                        </a:lnTo>
                        <a:lnTo>
                          <a:pt x="30" y="91"/>
                        </a:lnTo>
                        <a:lnTo>
                          <a:pt x="30" y="91"/>
                        </a:lnTo>
                        <a:lnTo>
                          <a:pt x="30" y="89"/>
                        </a:lnTo>
                        <a:lnTo>
                          <a:pt x="30" y="89"/>
                        </a:lnTo>
                        <a:lnTo>
                          <a:pt x="30" y="89"/>
                        </a:lnTo>
                        <a:lnTo>
                          <a:pt x="30" y="89"/>
                        </a:lnTo>
                        <a:lnTo>
                          <a:pt x="30" y="87"/>
                        </a:lnTo>
                        <a:lnTo>
                          <a:pt x="28" y="87"/>
                        </a:lnTo>
                        <a:lnTo>
                          <a:pt x="28" y="87"/>
                        </a:lnTo>
                        <a:lnTo>
                          <a:pt x="28" y="87"/>
                        </a:lnTo>
                        <a:lnTo>
                          <a:pt x="26" y="87"/>
                        </a:lnTo>
                        <a:lnTo>
                          <a:pt x="26" y="85"/>
                        </a:lnTo>
                        <a:lnTo>
                          <a:pt x="26" y="85"/>
                        </a:lnTo>
                        <a:lnTo>
                          <a:pt x="26" y="85"/>
                        </a:lnTo>
                        <a:lnTo>
                          <a:pt x="25" y="85"/>
                        </a:lnTo>
                        <a:lnTo>
                          <a:pt x="25" y="85"/>
                        </a:lnTo>
                        <a:lnTo>
                          <a:pt x="25" y="85"/>
                        </a:lnTo>
                        <a:lnTo>
                          <a:pt x="25" y="85"/>
                        </a:lnTo>
                        <a:lnTo>
                          <a:pt x="25" y="83"/>
                        </a:lnTo>
                        <a:lnTo>
                          <a:pt x="23" y="83"/>
                        </a:lnTo>
                        <a:lnTo>
                          <a:pt x="23" y="83"/>
                        </a:lnTo>
                        <a:lnTo>
                          <a:pt x="23" y="81"/>
                        </a:lnTo>
                        <a:lnTo>
                          <a:pt x="23" y="81"/>
                        </a:lnTo>
                        <a:lnTo>
                          <a:pt x="21" y="81"/>
                        </a:lnTo>
                        <a:lnTo>
                          <a:pt x="21" y="81"/>
                        </a:lnTo>
                        <a:lnTo>
                          <a:pt x="21" y="81"/>
                        </a:lnTo>
                        <a:lnTo>
                          <a:pt x="21" y="81"/>
                        </a:lnTo>
                        <a:lnTo>
                          <a:pt x="21" y="81"/>
                        </a:lnTo>
                        <a:lnTo>
                          <a:pt x="19" y="81"/>
                        </a:lnTo>
                        <a:lnTo>
                          <a:pt x="19" y="79"/>
                        </a:lnTo>
                        <a:lnTo>
                          <a:pt x="19" y="79"/>
                        </a:lnTo>
                        <a:lnTo>
                          <a:pt x="19" y="77"/>
                        </a:lnTo>
                        <a:lnTo>
                          <a:pt x="19" y="77"/>
                        </a:lnTo>
                        <a:lnTo>
                          <a:pt x="19" y="75"/>
                        </a:lnTo>
                        <a:lnTo>
                          <a:pt x="21" y="75"/>
                        </a:lnTo>
                        <a:lnTo>
                          <a:pt x="21" y="75"/>
                        </a:lnTo>
                        <a:lnTo>
                          <a:pt x="21" y="75"/>
                        </a:lnTo>
                        <a:lnTo>
                          <a:pt x="21" y="73"/>
                        </a:lnTo>
                        <a:lnTo>
                          <a:pt x="21" y="73"/>
                        </a:lnTo>
                        <a:lnTo>
                          <a:pt x="21" y="73"/>
                        </a:lnTo>
                        <a:lnTo>
                          <a:pt x="21" y="73"/>
                        </a:lnTo>
                        <a:lnTo>
                          <a:pt x="21" y="71"/>
                        </a:lnTo>
                        <a:lnTo>
                          <a:pt x="19" y="71"/>
                        </a:lnTo>
                        <a:lnTo>
                          <a:pt x="19" y="71"/>
                        </a:lnTo>
                        <a:lnTo>
                          <a:pt x="19" y="71"/>
                        </a:lnTo>
                        <a:lnTo>
                          <a:pt x="19" y="69"/>
                        </a:lnTo>
                        <a:lnTo>
                          <a:pt x="19" y="69"/>
                        </a:lnTo>
                        <a:lnTo>
                          <a:pt x="19" y="69"/>
                        </a:lnTo>
                        <a:lnTo>
                          <a:pt x="19" y="68"/>
                        </a:lnTo>
                        <a:lnTo>
                          <a:pt x="17" y="68"/>
                        </a:lnTo>
                        <a:lnTo>
                          <a:pt x="17" y="68"/>
                        </a:lnTo>
                        <a:lnTo>
                          <a:pt x="17" y="66"/>
                        </a:lnTo>
                        <a:lnTo>
                          <a:pt x="17" y="66"/>
                        </a:lnTo>
                        <a:lnTo>
                          <a:pt x="17" y="66"/>
                        </a:lnTo>
                        <a:lnTo>
                          <a:pt x="17" y="66"/>
                        </a:lnTo>
                        <a:lnTo>
                          <a:pt x="15" y="66"/>
                        </a:lnTo>
                        <a:lnTo>
                          <a:pt x="15" y="66"/>
                        </a:lnTo>
                        <a:lnTo>
                          <a:pt x="15" y="64"/>
                        </a:lnTo>
                        <a:lnTo>
                          <a:pt x="15" y="64"/>
                        </a:lnTo>
                        <a:lnTo>
                          <a:pt x="15" y="64"/>
                        </a:lnTo>
                        <a:lnTo>
                          <a:pt x="13" y="64"/>
                        </a:lnTo>
                        <a:lnTo>
                          <a:pt x="13" y="62"/>
                        </a:lnTo>
                        <a:lnTo>
                          <a:pt x="13" y="62"/>
                        </a:lnTo>
                        <a:lnTo>
                          <a:pt x="13" y="62"/>
                        </a:lnTo>
                        <a:lnTo>
                          <a:pt x="13" y="62"/>
                        </a:lnTo>
                        <a:lnTo>
                          <a:pt x="13" y="60"/>
                        </a:lnTo>
                        <a:lnTo>
                          <a:pt x="11" y="60"/>
                        </a:lnTo>
                        <a:lnTo>
                          <a:pt x="11" y="60"/>
                        </a:lnTo>
                        <a:lnTo>
                          <a:pt x="11" y="60"/>
                        </a:lnTo>
                        <a:lnTo>
                          <a:pt x="11" y="58"/>
                        </a:lnTo>
                        <a:lnTo>
                          <a:pt x="11" y="58"/>
                        </a:lnTo>
                        <a:lnTo>
                          <a:pt x="11" y="56"/>
                        </a:lnTo>
                        <a:lnTo>
                          <a:pt x="11" y="56"/>
                        </a:lnTo>
                        <a:lnTo>
                          <a:pt x="11" y="56"/>
                        </a:lnTo>
                        <a:lnTo>
                          <a:pt x="11" y="56"/>
                        </a:lnTo>
                        <a:lnTo>
                          <a:pt x="11" y="56"/>
                        </a:lnTo>
                        <a:lnTo>
                          <a:pt x="11" y="54"/>
                        </a:lnTo>
                        <a:lnTo>
                          <a:pt x="9" y="54"/>
                        </a:lnTo>
                        <a:lnTo>
                          <a:pt x="9" y="54"/>
                        </a:lnTo>
                        <a:lnTo>
                          <a:pt x="9" y="54"/>
                        </a:lnTo>
                        <a:lnTo>
                          <a:pt x="9" y="54"/>
                        </a:lnTo>
                        <a:lnTo>
                          <a:pt x="7" y="54"/>
                        </a:lnTo>
                        <a:lnTo>
                          <a:pt x="7" y="52"/>
                        </a:lnTo>
                        <a:lnTo>
                          <a:pt x="7" y="52"/>
                        </a:lnTo>
                        <a:lnTo>
                          <a:pt x="7" y="50"/>
                        </a:lnTo>
                        <a:lnTo>
                          <a:pt x="7" y="50"/>
                        </a:lnTo>
                        <a:lnTo>
                          <a:pt x="7" y="48"/>
                        </a:lnTo>
                        <a:lnTo>
                          <a:pt x="9" y="48"/>
                        </a:lnTo>
                        <a:lnTo>
                          <a:pt x="9" y="48"/>
                        </a:lnTo>
                        <a:lnTo>
                          <a:pt x="9" y="48"/>
                        </a:lnTo>
                        <a:lnTo>
                          <a:pt x="9" y="48"/>
                        </a:lnTo>
                        <a:lnTo>
                          <a:pt x="9" y="46"/>
                        </a:lnTo>
                        <a:lnTo>
                          <a:pt x="9" y="46"/>
                        </a:lnTo>
                        <a:lnTo>
                          <a:pt x="9" y="46"/>
                        </a:lnTo>
                        <a:lnTo>
                          <a:pt x="9" y="45"/>
                        </a:lnTo>
                        <a:lnTo>
                          <a:pt x="9" y="45"/>
                        </a:lnTo>
                        <a:lnTo>
                          <a:pt x="9" y="43"/>
                        </a:lnTo>
                        <a:lnTo>
                          <a:pt x="9" y="43"/>
                        </a:lnTo>
                        <a:lnTo>
                          <a:pt x="9" y="41"/>
                        </a:lnTo>
                        <a:lnTo>
                          <a:pt x="7" y="41"/>
                        </a:lnTo>
                        <a:lnTo>
                          <a:pt x="7" y="41"/>
                        </a:lnTo>
                        <a:lnTo>
                          <a:pt x="7" y="41"/>
                        </a:lnTo>
                        <a:lnTo>
                          <a:pt x="7" y="41"/>
                        </a:lnTo>
                        <a:lnTo>
                          <a:pt x="7" y="39"/>
                        </a:lnTo>
                        <a:lnTo>
                          <a:pt x="7" y="39"/>
                        </a:lnTo>
                        <a:lnTo>
                          <a:pt x="7" y="39"/>
                        </a:lnTo>
                        <a:lnTo>
                          <a:pt x="5" y="39"/>
                        </a:lnTo>
                        <a:lnTo>
                          <a:pt x="5" y="37"/>
                        </a:lnTo>
                        <a:lnTo>
                          <a:pt x="5" y="37"/>
                        </a:lnTo>
                        <a:lnTo>
                          <a:pt x="5" y="37"/>
                        </a:lnTo>
                        <a:lnTo>
                          <a:pt x="5" y="35"/>
                        </a:lnTo>
                        <a:lnTo>
                          <a:pt x="5" y="35"/>
                        </a:lnTo>
                        <a:lnTo>
                          <a:pt x="3" y="35"/>
                        </a:lnTo>
                        <a:lnTo>
                          <a:pt x="3" y="33"/>
                        </a:lnTo>
                        <a:lnTo>
                          <a:pt x="5" y="33"/>
                        </a:lnTo>
                        <a:lnTo>
                          <a:pt x="5" y="33"/>
                        </a:lnTo>
                        <a:lnTo>
                          <a:pt x="5" y="33"/>
                        </a:lnTo>
                        <a:lnTo>
                          <a:pt x="5" y="33"/>
                        </a:lnTo>
                        <a:lnTo>
                          <a:pt x="5" y="31"/>
                        </a:lnTo>
                        <a:lnTo>
                          <a:pt x="5" y="31"/>
                        </a:lnTo>
                        <a:lnTo>
                          <a:pt x="5" y="31"/>
                        </a:lnTo>
                        <a:lnTo>
                          <a:pt x="3" y="31"/>
                        </a:lnTo>
                        <a:lnTo>
                          <a:pt x="3" y="31"/>
                        </a:lnTo>
                        <a:lnTo>
                          <a:pt x="3" y="31"/>
                        </a:lnTo>
                        <a:lnTo>
                          <a:pt x="3" y="31"/>
                        </a:lnTo>
                        <a:lnTo>
                          <a:pt x="2" y="31"/>
                        </a:lnTo>
                        <a:lnTo>
                          <a:pt x="2" y="31"/>
                        </a:lnTo>
                        <a:lnTo>
                          <a:pt x="2" y="31"/>
                        </a:lnTo>
                        <a:lnTo>
                          <a:pt x="2" y="29"/>
                        </a:lnTo>
                        <a:lnTo>
                          <a:pt x="2" y="29"/>
                        </a:lnTo>
                        <a:lnTo>
                          <a:pt x="2" y="27"/>
                        </a:lnTo>
                        <a:lnTo>
                          <a:pt x="2" y="27"/>
                        </a:lnTo>
                        <a:lnTo>
                          <a:pt x="2" y="25"/>
                        </a:lnTo>
                        <a:lnTo>
                          <a:pt x="2" y="25"/>
                        </a:lnTo>
                        <a:lnTo>
                          <a:pt x="3" y="25"/>
                        </a:lnTo>
                        <a:lnTo>
                          <a:pt x="3" y="25"/>
                        </a:lnTo>
                        <a:lnTo>
                          <a:pt x="3" y="25"/>
                        </a:lnTo>
                        <a:lnTo>
                          <a:pt x="3" y="27"/>
                        </a:lnTo>
                        <a:lnTo>
                          <a:pt x="5" y="27"/>
                        </a:lnTo>
                        <a:lnTo>
                          <a:pt x="5" y="25"/>
                        </a:lnTo>
                        <a:lnTo>
                          <a:pt x="5" y="25"/>
                        </a:lnTo>
                        <a:lnTo>
                          <a:pt x="3" y="25"/>
                        </a:lnTo>
                        <a:lnTo>
                          <a:pt x="3" y="25"/>
                        </a:lnTo>
                        <a:lnTo>
                          <a:pt x="3" y="23"/>
                        </a:lnTo>
                        <a:lnTo>
                          <a:pt x="3" y="23"/>
                        </a:lnTo>
                        <a:lnTo>
                          <a:pt x="3" y="22"/>
                        </a:lnTo>
                        <a:lnTo>
                          <a:pt x="3" y="22"/>
                        </a:lnTo>
                        <a:lnTo>
                          <a:pt x="3" y="22"/>
                        </a:lnTo>
                        <a:lnTo>
                          <a:pt x="3" y="22"/>
                        </a:lnTo>
                        <a:lnTo>
                          <a:pt x="3" y="20"/>
                        </a:lnTo>
                        <a:lnTo>
                          <a:pt x="3" y="20"/>
                        </a:lnTo>
                        <a:lnTo>
                          <a:pt x="3" y="20"/>
                        </a:lnTo>
                        <a:lnTo>
                          <a:pt x="3" y="20"/>
                        </a:lnTo>
                        <a:lnTo>
                          <a:pt x="3" y="18"/>
                        </a:lnTo>
                        <a:lnTo>
                          <a:pt x="3" y="18"/>
                        </a:lnTo>
                        <a:lnTo>
                          <a:pt x="3" y="18"/>
                        </a:lnTo>
                        <a:lnTo>
                          <a:pt x="3" y="18"/>
                        </a:lnTo>
                        <a:lnTo>
                          <a:pt x="3" y="16"/>
                        </a:lnTo>
                        <a:lnTo>
                          <a:pt x="3" y="16"/>
                        </a:lnTo>
                        <a:lnTo>
                          <a:pt x="3" y="16"/>
                        </a:lnTo>
                        <a:lnTo>
                          <a:pt x="3" y="16"/>
                        </a:lnTo>
                        <a:lnTo>
                          <a:pt x="3" y="14"/>
                        </a:lnTo>
                        <a:lnTo>
                          <a:pt x="3" y="14"/>
                        </a:lnTo>
                        <a:lnTo>
                          <a:pt x="3" y="14"/>
                        </a:lnTo>
                        <a:lnTo>
                          <a:pt x="3" y="12"/>
                        </a:lnTo>
                        <a:lnTo>
                          <a:pt x="3" y="12"/>
                        </a:lnTo>
                        <a:lnTo>
                          <a:pt x="2" y="12"/>
                        </a:lnTo>
                        <a:lnTo>
                          <a:pt x="2" y="10"/>
                        </a:lnTo>
                        <a:lnTo>
                          <a:pt x="2" y="10"/>
                        </a:lnTo>
                        <a:lnTo>
                          <a:pt x="2" y="10"/>
                        </a:lnTo>
                        <a:lnTo>
                          <a:pt x="2" y="8"/>
                        </a:lnTo>
                        <a:lnTo>
                          <a:pt x="0" y="8"/>
                        </a:lnTo>
                        <a:lnTo>
                          <a:pt x="0" y="8"/>
                        </a:lnTo>
                        <a:lnTo>
                          <a:pt x="0" y="8"/>
                        </a:lnTo>
                        <a:lnTo>
                          <a:pt x="0" y="6"/>
                        </a:lnTo>
                        <a:lnTo>
                          <a:pt x="2" y="6"/>
                        </a:lnTo>
                        <a:lnTo>
                          <a:pt x="2" y="6"/>
                        </a:lnTo>
                        <a:lnTo>
                          <a:pt x="2" y="4"/>
                        </a:lnTo>
                        <a:lnTo>
                          <a:pt x="2" y="4"/>
                        </a:lnTo>
                        <a:lnTo>
                          <a:pt x="2" y="2"/>
                        </a:lnTo>
                        <a:lnTo>
                          <a:pt x="2" y="2"/>
                        </a:lnTo>
                        <a:lnTo>
                          <a:pt x="2" y="0"/>
                        </a:lnTo>
                        <a:lnTo>
                          <a:pt x="2" y="0"/>
                        </a:lnTo>
                        <a:lnTo>
                          <a:pt x="3" y="0"/>
                        </a:lnTo>
                        <a:lnTo>
                          <a:pt x="3" y="0"/>
                        </a:lnTo>
                        <a:lnTo>
                          <a:pt x="3" y="2"/>
                        </a:lnTo>
                        <a:lnTo>
                          <a:pt x="3" y="2"/>
                        </a:lnTo>
                        <a:lnTo>
                          <a:pt x="3" y="2"/>
                        </a:lnTo>
                        <a:lnTo>
                          <a:pt x="3" y="4"/>
                        </a:lnTo>
                        <a:lnTo>
                          <a:pt x="3" y="4"/>
                        </a:lnTo>
                        <a:lnTo>
                          <a:pt x="5" y="4"/>
                        </a:lnTo>
                        <a:lnTo>
                          <a:pt x="5" y="4"/>
                        </a:lnTo>
                        <a:lnTo>
                          <a:pt x="5" y="6"/>
                        </a:lnTo>
                        <a:lnTo>
                          <a:pt x="7" y="6"/>
                        </a:lnTo>
                        <a:lnTo>
                          <a:pt x="7" y="6"/>
                        </a:lnTo>
                        <a:lnTo>
                          <a:pt x="7" y="6"/>
                        </a:lnTo>
                        <a:lnTo>
                          <a:pt x="9" y="6"/>
                        </a:lnTo>
                        <a:lnTo>
                          <a:pt x="9" y="6"/>
                        </a:lnTo>
                        <a:lnTo>
                          <a:pt x="9" y="6"/>
                        </a:lnTo>
                        <a:lnTo>
                          <a:pt x="9" y="6"/>
                        </a:lnTo>
                        <a:lnTo>
                          <a:pt x="11" y="6"/>
                        </a:lnTo>
                        <a:lnTo>
                          <a:pt x="11" y="6"/>
                        </a:lnTo>
                        <a:lnTo>
                          <a:pt x="11" y="6"/>
                        </a:lnTo>
                        <a:lnTo>
                          <a:pt x="11" y="6"/>
                        </a:lnTo>
                        <a:lnTo>
                          <a:pt x="13" y="6"/>
                        </a:lnTo>
                        <a:lnTo>
                          <a:pt x="13" y="8"/>
                        </a:lnTo>
                        <a:lnTo>
                          <a:pt x="13" y="8"/>
                        </a:lnTo>
                        <a:lnTo>
                          <a:pt x="13" y="8"/>
                        </a:lnTo>
                        <a:lnTo>
                          <a:pt x="13" y="8"/>
                        </a:lnTo>
                        <a:lnTo>
                          <a:pt x="13" y="10"/>
                        </a:lnTo>
                        <a:lnTo>
                          <a:pt x="13" y="10"/>
                        </a:lnTo>
                        <a:lnTo>
                          <a:pt x="13" y="10"/>
                        </a:lnTo>
                        <a:lnTo>
                          <a:pt x="15" y="10"/>
                        </a:lnTo>
                        <a:lnTo>
                          <a:pt x="15" y="10"/>
                        </a:lnTo>
                        <a:lnTo>
                          <a:pt x="15" y="10"/>
                        </a:lnTo>
                        <a:lnTo>
                          <a:pt x="15" y="10"/>
                        </a:lnTo>
                        <a:lnTo>
                          <a:pt x="15" y="10"/>
                        </a:lnTo>
                        <a:lnTo>
                          <a:pt x="17" y="10"/>
                        </a:lnTo>
                        <a:lnTo>
                          <a:pt x="17" y="10"/>
                        </a:lnTo>
                        <a:lnTo>
                          <a:pt x="19" y="10"/>
                        </a:lnTo>
                        <a:lnTo>
                          <a:pt x="19" y="12"/>
                        </a:lnTo>
                        <a:lnTo>
                          <a:pt x="19" y="12"/>
                        </a:lnTo>
                        <a:lnTo>
                          <a:pt x="17" y="12"/>
                        </a:lnTo>
                        <a:lnTo>
                          <a:pt x="17" y="14"/>
                        </a:lnTo>
                        <a:lnTo>
                          <a:pt x="19" y="14"/>
                        </a:lnTo>
                        <a:lnTo>
                          <a:pt x="19" y="14"/>
                        </a:lnTo>
                        <a:lnTo>
                          <a:pt x="19" y="16"/>
                        </a:lnTo>
                        <a:lnTo>
                          <a:pt x="19" y="16"/>
                        </a:lnTo>
                        <a:lnTo>
                          <a:pt x="19" y="16"/>
                        </a:lnTo>
                        <a:lnTo>
                          <a:pt x="17" y="16"/>
                        </a:lnTo>
                        <a:lnTo>
                          <a:pt x="17" y="18"/>
                        </a:lnTo>
                        <a:lnTo>
                          <a:pt x="17" y="18"/>
                        </a:lnTo>
                        <a:lnTo>
                          <a:pt x="17" y="18"/>
                        </a:lnTo>
                        <a:lnTo>
                          <a:pt x="15" y="18"/>
                        </a:lnTo>
                        <a:lnTo>
                          <a:pt x="15" y="20"/>
                        </a:lnTo>
                        <a:lnTo>
                          <a:pt x="15" y="20"/>
                        </a:lnTo>
                        <a:lnTo>
                          <a:pt x="15" y="22"/>
                        </a:lnTo>
                        <a:lnTo>
                          <a:pt x="17" y="22"/>
                        </a:lnTo>
                        <a:lnTo>
                          <a:pt x="17" y="22"/>
                        </a:lnTo>
                        <a:lnTo>
                          <a:pt x="17" y="22"/>
                        </a:lnTo>
                        <a:lnTo>
                          <a:pt x="17" y="23"/>
                        </a:lnTo>
                        <a:lnTo>
                          <a:pt x="19" y="23"/>
                        </a:lnTo>
                        <a:lnTo>
                          <a:pt x="19" y="23"/>
                        </a:lnTo>
                        <a:lnTo>
                          <a:pt x="19" y="23"/>
                        </a:lnTo>
                        <a:lnTo>
                          <a:pt x="19" y="23"/>
                        </a:lnTo>
                        <a:lnTo>
                          <a:pt x="19" y="23"/>
                        </a:lnTo>
                        <a:lnTo>
                          <a:pt x="21" y="23"/>
                        </a:lnTo>
                        <a:lnTo>
                          <a:pt x="21" y="22"/>
                        </a:lnTo>
                        <a:lnTo>
                          <a:pt x="21" y="22"/>
                        </a:lnTo>
                        <a:lnTo>
                          <a:pt x="21" y="20"/>
                        </a:lnTo>
                        <a:lnTo>
                          <a:pt x="21" y="20"/>
                        </a:lnTo>
                        <a:lnTo>
                          <a:pt x="21" y="20"/>
                        </a:lnTo>
                        <a:lnTo>
                          <a:pt x="21" y="20"/>
                        </a:lnTo>
                        <a:lnTo>
                          <a:pt x="23" y="20"/>
                        </a:lnTo>
                        <a:lnTo>
                          <a:pt x="23" y="18"/>
                        </a:lnTo>
                        <a:lnTo>
                          <a:pt x="23" y="18"/>
                        </a:lnTo>
                        <a:lnTo>
                          <a:pt x="25" y="18"/>
                        </a:lnTo>
                        <a:lnTo>
                          <a:pt x="25" y="18"/>
                        </a:lnTo>
                        <a:lnTo>
                          <a:pt x="25" y="18"/>
                        </a:lnTo>
                        <a:lnTo>
                          <a:pt x="25" y="18"/>
                        </a:lnTo>
                        <a:lnTo>
                          <a:pt x="26" y="18"/>
                        </a:lnTo>
                        <a:lnTo>
                          <a:pt x="26" y="18"/>
                        </a:lnTo>
                        <a:lnTo>
                          <a:pt x="26" y="18"/>
                        </a:lnTo>
                        <a:lnTo>
                          <a:pt x="26" y="18"/>
                        </a:lnTo>
                        <a:lnTo>
                          <a:pt x="26" y="20"/>
                        </a:lnTo>
                        <a:lnTo>
                          <a:pt x="26" y="20"/>
                        </a:lnTo>
                        <a:lnTo>
                          <a:pt x="28" y="20"/>
                        </a:lnTo>
                        <a:lnTo>
                          <a:pt x="28" y="20"/>
                        </a:lnTo>
                        <a:lnTo>
                          <a:pt x="30" y="20"/>
                        </a:lnTo>
                        <a:lnTo>
                          <a:pt x="30" y="22"/>
                        </a:lnTo>
                        <a:lnTo>
                          <a:pt x="30" y="22"/>
                        </a:lnTo>
                        <a:lnTo>
                          <a:pt x="30" y="20"/>
                        </a:lnTo>
                        <a:lnTo>
                          <a:pt x="30" y="20"/>
                        </a:lnTo>
                        <a:lnTo>
                          <a:pt x="30" y="20"/>
                        </a:lnTo>
                        <a:lnTo>
                          <a:pt x="32" y="20"/>
                        </a:lnTo>
                        <a:lnTo>
                          <a:pt x="32" y="18"/>
                        </a:lnTo>
                        <a:lnTo>
                          <a:pt x="32" y="18"/>
                        </a:lnTo>
                        <a:lnTo>
                          <a:pt x="32" y="16"/>
                        </a:lnTo>
                        <a:lnTo>
                          <a:pt x="32" y="16"/>
                        </a:lnTo>
                        <a:lnTo>
                          <a:pt x="32" y="16"/>
                        </a:lnTo>
                        <a:lnTo>
                          <a:pt x="32" y="16"/>
                        </a:lnTo>
                        <a:lnTo>
                          <a:pt x="34" y="16"/>
                        </a:lnTo>
                        <a:lnTo>
                          <a:pt x="34" y="14"/>
                        </a:lnTo>
                        <a:lnTo>
                          <a:pt x="34" y="14"/>
                        </a:lnTo>
                        <a:lnTo>
                          <a:pt x="34" y="14"/>
                        </a:lnTo>
                        <a:lnTo>
                          <a:pt x="34" y="14"/>
                        </a:lnTo>
                        <a:lnTo>
                          <a:pt x="34" y="12"/>
                        </a:lnTo>
                        <a:lnTo>
                          <a:pt x="34" y="12"/>
                        </a:lnTo>
                        <a:lnTo>
                          <a:pt x="34" y="10"/>
                        </a:lnTo>
                        <a:lnTo>
                          <a:pt x="36" y="10"/>
                        </a:lnTo>
                        <a:lnTo>
                          <a:pt x="36" y="10"/>
                        </a:lnTo>
                        <a:lnTo>
                          <a:pt x="36" y="10"/>
                        </a:lnTo>
                        <a:lnTo>
                          <a:pt x="38" y="10"/>
                        </a:lnTo>
                        <a:lnTo>
                          <a:pt x="38" y="10"/>
                        </a:lnTo>
                        <a:lnTo>
                          <a:pt x="38" y="12"/>
                        </a:lnTo>
                        <a:lnTo>
                          <a:pt x="40" y="12"/>
                        </a:lnTo>
                        <a:lnTo>
                          <a:pt x="40" y="12"/>
                        </a:lnTo>
                        <a:lnTo>
                          <a:pt x="40" y="12"/>
                        </a:lnTo>
                        <a:lnTo>
                          <a:pt x="40" y="12"/>
                        </a:lnTo>
                        <a:lnTo>
                          <a:pt x="40" y="14"/>
                        </a:lnTo>
                        <a:lnTo>
                          <a:pt x="40" y="14"/>
                        </a:lnTo>
                        <a:lnTo>
                          <a:pt x="42" y="14"/>
                        </a:lnTo>
                        <a:lnTo>
                          <a:pt x="42" y="16"/>
                        </a:lnTo>
                        <a:lnTo>
                          <a:pt x="42" y="16"/>
                        </a:lnTo>
                        <a:lnTo>
                          <a:pt x="42" y="16"/>
                        </a:lnTo>
                        <a:lnTo>
                          <a:pt x="42" y="16"/>
                        </a:lnTo>
                        <a:lnTo>
                          <a:pt x="42" y="18"/>
                        </a:lnTo>
                        <a:lnTo>
                          <a:pt x="42" y="18"/>
                        </a:lnTo>
                        <a:lnTo>
                          <a:pt x="42" y="18"/>
                        </a:lnTo>
                        <a:lnTo>
                          <a:pt x="44" y="18"/>
                        </a:lnTo>
                        <a:lnTo>
                          <a:pt x="44" y="18"/>
                        </a:lnTo>
                        <a:lnTo>
                          <a:pt x="46" y="18"/>
                        </a:lnTo>
                        <a:lnTo>
                          <a:pt x="46" y="20"/>
                        </a:lnTo>
                        <a:lnTo>
                          <a:pt x="46" y="20"/>
                        </a:lnTo>
                        <a:lnTo>
                          <a:pt x="46" y="20"/>
                        </a:lnTo>
                        <a:lnTo>
                          <a:pt x="46" y="22"/>
                        </a:lnTo>
                        <a:lnTo>
                          <a:pt x="46" y="22"/>
                        </a:lnTo>
                        <a:lnTo>
                          <a:pt x="46" y="22"/>
                        </a:lnTo>
                        <a:lnTo>
                          <a:pt x="47" y="22"/>
                        </a:lnTo>
                        <a:lnTo>
                          <a:pt x="47" y="23"/>
                        </a:lnTo>
                        <a:lnTo>
                          <a:pt x="47" y="23"/>
                        </a:lnTo>
                        <a:lnTo>
                          <a:pt x="47" y="23"/>
                        </a:lnTo>
                        <a:lnTo>
                          <a:pt x="47" y="23"/>
                        </a:lnTo>
                        <a:lnTo>
                          <a:pt x="47" y="25"/>
                        </a:lnTo>
                        <a:lnTo>
                          <a:pt x="49" y="25"/>
                        </a:lnTo>
                        <a:lnTo>
                          <a:pt x="49" y="25"/>
                        </a:lnTo>
                        <a:lnTo>
                          <a:pt x="49" y="25"/>
                        </a:lnTo>
                        <a:lnTo>
                          <a:pt x="51" y="25"/>
                        </a:lnTo>
                        <a:lnTo>
                          <a:pt x="51" y="25"/>
                        </a:lnTo>
                        <a:lnTo>
                          <a:pt x="51" y="25"/>
                        </a:lnTo>
                        <a:lnTo>
                          <a:pt x="51" y="25"/>
                        </a:lnTo>
                        <a:lnTo>
                          <a:pt x="51" y="27"/>
                        </a:lnTo>
                        <a:lnTo>
                          <a:pt x="53" y="27"/>
                        </a:lnTo>
                        <a:lnTo>
                          <a:pt x="53" y="27"/>
                        </a:lnTo>
                        <a:lnTo>
                          <a:pt x="53" y="27"/>
                        </a:lnTo>
                        <a:lnTo>
                          <a:pt x="53" y="29"/>
                        </a:lnTo>
                        <a:lnTo>
                          <a:pt x="53" y="29"/>
                        </a:lnTo>
                        <a:lnTo>
                          <a:pt x="53" y="29"/>
                        </a:lnTo>
                        <a:lnTo>
                          <a:pt x="53" y="31"/>
                        </a:lnTo>
                        <a:lnTo>
                          <a:pt x="53" y="31"/>
                        </a:lnTo>
                        <a:lnTo>
                          <a:pt x="55" y="31"/>
                        </a:lnTo>
                        <a:lnTo>
                          <a:pt x="55" y="31"/>
                        </a:lnTo>
                        <a:lnTo>
                          <a:pt x="55" y="33"/>
                        </a:lnTo>
                        <a:lnTo>
                          <a:pt x="55" y="33"/>
                        </a:lnTo>
                        <a:lnTo>
                          <a:pt x="55" y="33"/>
                        </a:lnTo>
                        <a:lnTo>
                          <a:pt x="55" y="33"/>
                        </a:lnTo>
                        <a:lnTo>
                          <a:pt x="55" y="33"/>
                        </a:lnTo>
                        <a:lnTo>
                          <a:pt x="55" y="35"/>
                        </a:lnTo>
                        <a:lnTo>
                          <a:pt x="57" y="35"/>
                        </a:lnTo>
                        <a:lnTo>
                          <a:pt x="57" y="35"/>
                        </a:lnTo>
                        <a:lnTo>
                          <a:pt x="57" y="37"/>
                        </a:lnTo>
                        <a:lnTo>
                          <a:pt x="57" y="37"/>
                        </a:lnTo>
                        <a:lnTo>
                          <a:pt x="57" y="37"/>
                        </a:lnTo>
                        <a:lnTo>
                          <a:pt x="57" y="37"/>
                        </a:lnTo>
                        <a:lnTo>
                          <a:pt x="57" y="39"/>
                        </a:lnTo>
                        <a:lnTo>
                          <a:pt x="57" y="39"/>
                        </a:lnTo>
                        <a:lnTo>
                          <a:pt x="59" y="39"/>
                        </a:lnTo>
                        <a:lnTo>
                          <a:pt x="59" y="41"/>
                        </a:lnTo>
                        <a:lnTo>
                          <a:pt x="59" y="41"/>
                        </a:lnTo>
                        <a:lnTo>
                          <a:pt x="59" y="41"/>
                        </a:lnTo>
                        <a:lnTo>
                          <a:pt x="59" y="43"/>
                        </a:lnTo>
                        <a:lnTo>
                          <a:pt x="59" y="43"/>
                        </a:lnTo>
                        <a:lnTo>
                          <a:pt x="59" y="45"/>
                        </a:lnTo>
                        <a:lnTo>
                          <a:pt x="59" y="45"/>
                        </a:lnTo>
                        <a:lnTo>
                          <a:pt x="59" y="45"/>
                        </a:lnTo>
                        <a:lnTo>
                          <a:pt x="59" y="46"/>
                        </a:lnTo>
                        <a:lnTo>
                          <a:pt x="59" y="46"/>
                        </a:lnTo>
                        <a:lnTo>
                          <a:pt x="59" y="46"/>
                        </a:lnTo>
                        <a:lnTo>
                          <a:pt x="59" y="48"/>
                        </a:lnTo>
                        <a:lnTo>
                          <a:pt x="59" y="48"/>
                        </a:lnTo>
                        <a:lnTo>
                          <a:pt x="59" y="48"/>
                        </a:lnTo>
                        <a:lnTo>
                          <a:pt x="59" y="48"/>
                        </a:lnTo>
                        <a:lnTo>
                          <a:pt x="59" y="50"/>
                        </a:lnTo>
                        <a:lnTo>
                          <a:pt x="59" y="50"/>
                        </a:lnTo>
                        <a:lnTo>
                          <a:pt x="59" y="50"/>
                        </a:lnTo>
                        <a:lnTo>
                          <a:pt x="59" y="50"/>
                        </a:lnTo>
                        <a:lnTo>
                          <a:pt x="59" y="52"/>
                        </a:lnTo>
                        <a:lnTo>
                          <a:pt x="59" y="52"/>
                        </a:lnTo>
                        <a:lnTo>
                          <a:pt x="59" y="52"/>
                        </a:lnTo>
                        <a:lnTo>
                          <a:pt x="59" y="54"/>
                        </a:lnTo>
                        <a:lnTo>
                          <a:pt x="59" y="54"/>
                        </a:lnTo>
                        <a:lnTo>
                          <a:pt x="57" y="54"/>
                        </a:lnTo>
                        <a:lnTo>
                          <a:pt x="57" y="56"/>
                        </a:lnTo>
                        <a:lnTo>
                          <a:pt x="57" y="56"/>
                        </a:lnTo>
                        <a:lnTo>
                          <a:pt x="59" y="56"/>
                        </a:lnTo>
                        <a:lnTo>
                          <a:pt x="59" y="56"/>
                        </a:lnTo>
                        <a:lnTo>
                          <a:pt x="59" y="58"/>
                        </a:lnTo>
                        <a:lnTo>
                          <a:pt x="57" y="58"/>
                        </a:lnTo>
                        <a:lnTo>
                          <a:pt x="57" y="58"/>
                        </a:lnTo>
                        <a:lnTo>
                          <a:pt x="57" y="60"/>
                        </a:lnTo>
                        <a:lnTo>
                          <a:pt x="57" y="60"/>
                        </a:lnTo>
                        <a:lnTo>
                          <a:pt x="57" y="62"/>
                        </a:lnTo>
                        <a:lnTo>
                          <a:pt x="57" y="62"/>
                        </a:lnTo>
                        <a:lnTo>
                          <a:pt x="57" y="62"/>
                        </a:lnTo>
                        <a:lnTo>
                          <a:pt x="57" y="64"/>
                        </a:lnTo>
                        <a:lnTo>
                          <a:pt x="57" y="64"/>
                        </a:lnTo>
                        <a:lnTo>
                          <a:pt x="57" y="64"/>
                        </a:lnTo>
                        <a:lnTo>
                          <a:pt x="57" y="66"/>
                        </a:lnTo>
                        <a:lnTo>
                          <a:pt x="59" y="66"/>
                        </a:lnTo>
                        <a:lnTo>
                          <a:pt x="59" y="66"/>
                        </a:lnTo>
                        <a:lnTo>
                          <a:pt x="59" y="66"/>
                        </a:lnTo>
                        <a:lnTo>
                          <a:pt x="59" y="66"/>
                        </a:lnTo>
                        <a:lnTo>
                          <a:pt x="59" y="68"/>
                        </a:lnTo>
                        <a:lnTo>
                          <a:pt x="59" y="68"/>
                        </a:lnTo>
                        <a:lnTo>
                          <a:pt x="59" y="68"/>
                        </a:lnTo>
                        <a:lnTo>
                          <a:pt x="59" y="69"/>
                        </a:lnTo>
                        <a:lnTo>
                          <a:pt x="59" y="69"/>
                        </a:lnTo>
                        <a:lnTo>
                          <a:pt x="59" y="71"/>
                        </a:lnTo>
                        <a:lnTo>
                          <a:pt x="59" y="71"/>
                        </a:lnTo>
                        <a:lnTo>
                          <a:pt x="59" y="73"/>
                        </a:lnTo>
                        <a:lnTo>
                          <a:pt x="59" y="73"/>
                        </a:lnTo>
                        <a:lnTo>
                          <a:pt x="59" y="73"/>
                        </a:lnTo>
                        <a:lnTo>
                          <a:pt x="59" y="75"/>
                        </a:lnTo>
                        <a:lnTo>
                          <a:pt x="59" y="75"/>
                        </a:lnTo>
                        <a:lnTo>
                          <a:pt x="59" y="77"/>
                        </a:lnTo>
                        <a:lnTo>
                          <a:pt x="59" y="77"/>
                        </a:lnTo>
                        <a:lnTo>
                          <a:pt x="59" y="79"/>
                        </a:lnTo>
                        <a:lnTo>
                          <a:pt x="59" y="79"/>
                        </a:lnTo>
                        <a:lnTo>
                          <a:pt x="59" y="81"/>
                        </a:lnTo>
                        <a:lnTo>
                          <a:pt x="59" y="81"/>
                        </a:lnTo>
                        <a:lnTo>
                          <a:pt x="59" y="81"/>
                        </a:lnTo>
                        <a:lnTo>
                          <a:pt x="59" y="81"/>
                        </a:lnTo>
                        <a:lnTo>
                          <a:pt x="59" y="81"/>
                        </a:lnTo>
                        <a:lnTo>
                          <a:pt x="61" y="81"/>
                        </a:lnTo>
                        <a:lnTo>
                          <a:pt x="61" y="83"/>
                        </a:lnTo>
                        <a:lnTo>
                          <a:pt x="61" y="83"/>
                        </a:lnTo>
                        <a:lnTo>
                          <a:pt x="61" y="83"/>
                        </a:lnTo>
                        <a:lnTo>
                          <a:pt x="63" y="83"/>
                        </a:lnTo>
                        <a:lnTo>
                          <a:pt x="63" y="85"/>
                        </a:lnTo>
                        <a:lnTo>
                          <a:pt x="63" y="85"/>
                        </a:lnTo>
                        <a:lnTo>
                          <a:pt x="63" y="85"/>
                        </a:lnTo>
                        <a:lnTo>
                          <a:pt x="65" y="85"/>
                        </a:lnTo>
                        <a:lnTo>
                          <a:pt x="65" y="85"/>
                        </a:lnTo>
                        <a:lnTo>
                          <a:pt x="65" y="85"/>
                        </a:lnTo>
                        <a:lnTo>
                          <a:pt x="65" y="87"/>
                        </a:lnTo>
                        <a:lnTo>
                          <a:pt x="65" y="87"/>
                        </a:lnTo>
                        <a:lnTo>
                          <a:pt x="67" y="87"/>
                        </a:lnTo>
                        <a:lnTo>
                          <a:pt x="67" y="89"/>
                        </a:lnTo>
                        <a:lnTo>
                          <a:pt x="67" y="89"/>
                        </a:lnTo>
                        <a:lnTo>
                          <a:pt x="67" y="89"/>
                        </a:lnTo>
                        <a:lnTo>
                          <a:pt x="67" y="89"/>
                        </a:lnTo>
                        <a:lnTo>
                          <a:pt x="67" y="91"/>
                        </a:lnTo>
                        <a:lnTo>
                          <a:pt x="67" y="91"/>
                        </a:lnTo>
                        <a:lnTo>
                          <a:pt x="67" y="91"/>
                        </a:lnTo>
                        <a:lnTo>
                          <a:pt x="69" y="91"/>
                        </a:lnTo>
                        <a:lnTo>
                          <a:pt x="69" y="92"/>
                        </a:lnTo>
                        <a:lnTo>
                          <a:pt x="69" y="92"/>
                        </a:lnTo>
                        <a:lnTo>
                          <a:pt x="69" y="94"/>
                        </a:lnTo>
                        <a:lnTo>
                          <a:pt x="69" y="94"/>
                        </a:lnTo>
                        <a:lnTo>
                          <a:pt x="69" y="9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2" name="Freeform 645">
                    <a:extLst>
                      <a:ext uri="{FF2B5EF4-FFF2-40B4-BE49-F238E27FC236}">
                        <a16:creationId xmlns:a16="http://schemas.microsoft.com/office/drawing/2014/main" id="{5D2C2D70-F8CD-4FF0-B06D-992946AC1CD5}"/>
                      </a:ext>
                    </a:extLst>
                  </p:cNvPr>
                  <p:cNvSpPr>
                    <a:spLocks/>
                  </p:cNvSpPr>
                  <p:nvPr/>
                </p:nvSpPr>
                <p:spPr bwMode="auto">
                  <a:xfrm>
                    <a:off x="12553" y="2768"/>
                    <a:ext cx="169" cy="126"/>
                  </a:xfrm>
                  <a:custGeom>
                    <a:avLst/>
                    <a:gdLst>
                      <a:gd name="T0" fmla="*/ 138 w 169"/>
                      <a:gd name="T1" fmla="*/ 5 h 126"/>
                      <a:gd name="T2" fmla="*/ 142 w 169"/>
                      <a:gd name="T3" fmla="*/ 15 h 126"/>
                      <a:gd name="T4" fmla="*/ 146 w 169"/>
                      <a:gd name="T5" fmla="*/ 21 h 126"/>
                      <a:gd name="T6" fmla="*/ 149 w 169"/>
                      <a:gd name="T7" fmla="*/ 23 h 126"/>
                      <a:gd name="T8" fmla="*/ 159 w 169"/>
                      <a:gd name="T9" fmla="*/ 28 h 126"/>
                      <a:gd name="T10" fmla="*/ 167 w 169"/>
                      <a:gd name="T11" fmla="*/ 32 h 126"/>
                      <a:gd name="T12" fmla="*/ 167 w 169"/>
                      <a:gd name="T13" fmla="*/ 40 h 126"/>
                      <a:gd name="T14" fmla="*/ 157 w 169"/>
                      <a:gd name="T15" fmla="*/ 44 h 126"/>
                      <a:gd name="T16" fmla="*/ 151 w 169"/>
                      <a:gd name="T17" fmla="*/ 46 h 126"/>
                      <a:gd name="T18" fmla="*/ 157 w 169"/>
                      <a:gd name="T19" fmla="*/ 51 h 126"/>
                      <a:gd name="T20" fmla="*/ 161 w 169"/>
                      <a:gd name="T21" fmla="*/ 53 h 126"/>
                      <a:gd name="T22" fmla="*/ 151 w 169"/>
                      <a:gd name="T23" fmla="*/ 57 h 126"/>
                      <a:gd name="T24" fmla="*/ 142 w 169"/>
                      <a:gd name="T25" fmla="*/ 59 h 126"/>
                      <a:gd name="T26" fmla="*/ 134 w 169"/>
                      <a:gd name="T27" fmla="*/ 53 h 126"/>
                      <a:gd name="T28" fmla="*/ 125 w 169"/>
                      <a:gd name="T29" fmla="*/ 55 h 126"/>
                      <a:gd name="T30" fmla="*/ 115 w 169"/>
                      <a:gd name="T31" fmla="*/ 53 h 126"/>
                      <a:gd name="T32" fmla="*/ 109 w 169"/>
                      <a:gd name="T33" fmla="*/ 57 h 126"/>
                      <a:gd name="T34" fmla="*/ 105 w 169"/>
                      <a:gd name="T35" fmla="*/ 67 h 126"/>
                      <a:gd name="T36" fmla="*/ 104 w 169"/>
                      <a:gd name="T37" fmla="*/ 78 h 126"/>
                      <a:gd name="T38" fmla="*/ 98 w 169"/>
                      <a:gd name="T39" fmla="*/ 86 h 126"/>
                      <a:gd name="T40" fmla="*/ 96 w 169"/>
                      <a:gd name="T41" fmla="*/ 94 h 126"/>
                      <a:gd name="T42" fmla="*/ 92 w 169"/>
                      <a:gd name="T43" fmla="*/ 101 h 126"/>
                      <a:gd name="T44" fmla="*/ 88 w 169"/>
                      <a:gd name="T45" fmla="*/ 111 h 126"/>
                      <a:gd name="T46" fmla="*/ 81 w 169"/>
                      <a:gd name="T47" fmla="*/ 115 h 126"/>
                      <a:gd name="T48" fmla="*/ 73 w 169"/>
                      <a:gd name="T49" fmla="*/ 119 h 126"/>
                      <a:gd name="T50" fmla="*/ 65 w 169"/>
                      <a:gd name="T51" fmla="*/ 117 h 126"/>
                      <a:gd name="T52" fmla="*/ 58 w 169"/>
                      <a:gd name="T53" fmla="*/ 111 h 126"/>
                      <a:gd name="T54" fmla="*/ 48 w 169"/>
                      <a:gd name="T55" fmla="*/ 113 h 126"/>
                      <a:gd name="T56" fmla="*/ 40 w 169"/>
                      <a:gd name="T57" fmla="*/ 120 h 126"/>
                      <a:gd name="T58" fmla="*/ 33 w 169"/>
                      <a:gd name="T59" fmla="*/ 124 h 126"/>
                      <a:gd name="T60" fmla="*/ 23 w 169"/>
                      <a:gd name="T61" fmla="*/ 124 h 126"/>
                      <a:gd name="T62" fmla="*/ 16 w 169"/>
                      <a:gd name="T63" fmla="*/ 124 h 126"/>
                      <a:gd name="T64" fmla="*/ 8 w 169"/>
                      <a:gd name="T65" fmla="*/ 117 h 126"/>
                      <a:gd name="T66" fmla="*/ 2 w 169"/>
                      <a:gd name="T67" fmla="*/ 107 h 126"/>
                      <a:gd name="T68" fmla="*/ 4 w 169"/>
                      <a:gd name="T69" fmla="*/ 103 h 126"/>
                      <a:gd name="T70" fmla="*/ 10 w 169"/>
                      <a:gd name="T71" fmla="*/ 109 h 126"/>
                      <a:gd name="T72" fmla="*/ 17 w 169"/>
                      <a:gd name="T73" fmla="*/ 109 h 126"/>
                      <a:gd name="T74" fmla="*/ 25 w 169"/>
                      <a:gd name="T75" fmla="*/ 111 h 126"/>
                      <a:gd name="T76" fmla="*/ 27 w 169"/>
                      <a:gd name="T77" fmla="*/ 99 h 126"/>
                      <a:gd name="T78" fmla="*/ 29 w 169"/>
                      <a:gd name="T79" fmla="*/ 88 h 126"/>
                      <a:gd name="T80" fmla="*/ 38 w 169"/>
                      <a:gd name="T81" fmla="*/ 86 h 126"/>
                      <a:gd name="T82" fmla="*/ 50 w 169"/>
                      <a:gd name="T83" fmla="*/ 82 h 126"/>
                      <a:gd name="T84" fmla="*/ 60 w 169"/>
                      <a:gd name="T85" fmla="*/ 78 h 126"/>
                      <a:gd name="T86" fmla="*/ 65 w 169"/>
                      <a:gd name="T87" fmla="*/ 71 h 126"/>
                      <a:gd name="T88" fmla="*/ 71 w 169"/>
                      <a:gd name="T89" fmla="*/ 63 h 126"/>
                      <a:gd name="T90" fmla="*/ 77 w 169"/>
                      <a:gd name="T91" fmla="*/ 53 h 126"/>
                      <a:gd name="T92" fmla="*/ 81 w 169"/>
                      <a:gd name="T93" fmla="*/ 48 h 126"/>
                      <a:gd name="T94" fmla="*/ 86 w 169"/>
                      <a:gd name="T95" fmla="*/ 59 h 126"/>
                      <a:gd name="T96" fmla="*/ 92 w 169"/>
                      <a:gd name="T97" fmla="*/ 57 h 126"/>
                      <a:gd name="T98" fmla="*/ 92 w 169"/>
                      <a:gd name="T99" fmla="*/ 46 h 126"/>
                      <a:gd name="T100" fmla="*/ 96 w 169"/>
                      <a:gd name="T101" fmla="*/ 50 h 126"/>
                      <a:gd name="T102" fmla="*/ 100 w 169"/>
                      <a:gd name="T103" fmla="*/ 53 h 126"/>
                      <a:gd name="T104" fmla="*/ 98 w 169"/>
                      <a:gd name="T105" fmla="*/ 42 h 126"/>
                      <a:gd name="T106" fmla="*/ 104 w 169"/>
                      <a:gd name="T107" fmla="*/ 38 h 126"/>
                      <a:gd name="T108" fmla="*/ 98 w 169"/>
                      <a:gd name="T109" fmla="*/ 36 h 126"/>
                      <a:gd name="T110" fmla="*/ 104 w 169"/>
                      <a:gd name="T111" fmla="*/ 30 h 126"/>
                      <a:gd name="T112" fmla="*/ 109 w 169"/>
                      <a:gd name="T113" fmla="*/ 28 h 126"/>
                      <a:gd name="T114" fmla="*/ 113 w 169"/>
                      <a:gd name="T115" fmla="*/ 19 h 126"/>
                      <a:gd name="T116" fmla="*/ 121 w 169"/>
                      <a:gd name="T117" fmla="*/ 11 h 126"/>
                      <a:gd name="T118" fmla="*/ 125 w 169"/>
                      <a:gd name="T119" fmla="*/ 0 h 126"/>
                      <a:gd name="T120" fmla="*/ 127 w 169"/>
                      <a:gd name="T121" fmla="*/ 7 h 126"/>
                      <a:gd name="T122" fmla="*/ 134 w 169"/>
                      <a:gd name="T12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 h="126">
                        <a:moveTo>
                          <a:pt x="134" y="2"/>
                        </a:moveTo>
                        <a:lnTo>
                          <a:pt x="134" y="2"/>
                        </a:lnTo>
                        <a:lnTo>
                          <a:pt x="134" y="4"/>
                        </a:lnTo>
                        <a:lnTo>
                          <a:pt x="134" y="4"/>
                        </a:lnTo>
                        <a:lnTo>
                          <a:pt x="136" y="4"/>
                        </a:lnTo>
                        <a:lnTo>
                          <a:pt x="136" y="5"/>
                        </a:lnTo>
                        <a:lnTo>
                          <a:pt x="134" y="5"/>
                        </a:lnTo>
                        <a:lnTo>
                          <a:pt x="134" y="5"/>
                        </a:lnTo>
                        <a:lnTo>
                          <a:pt x="136" y="5"/>
                        </a:lnTo>
                        <a:lnTo>
                          <a:pt x="136" y="5"/>
                        </a:lnTo>
                        <a:lnTo>
                          <a:pt x="136" y="7"/>
                        </a:lnTo>
                        <a:lnTo>
                          <a:pt x="136" y="7"/>
                        </a:lnTo>
                        <a:lnTo>
                          <a:pt x="136" y="5"/>
                        </a:lnTo>
                        <a:lnTo>
                          <a:pt x="136" y="5"/>
                        </a:lnTo>
                        <a:lnTo>
                          <a:pt x="136" y="5"/>
                        </a:lnTo>
                        <a:lnTo>
                          <a:pt x="138" y="5"/>
                        </a:lnTo>
                        <a:lnTo>
                          <a:pt x="138" y="5"/>
                        </a:lnTo>
                        <a:lnTo>
                          <a:pt x="138" y="5"/>
                        </a:lnTo>
                        <a:lnTo>
                          <a:pt x="140" y="5"/>
                        </a:lnTo>
                        <a:lnTo>
                          <a:pt x="140" y="7"/>
                        </a:lnTo>
                        <a:lnTo>
                          <a:pt x="140" y="7"/>
                        </a:lnTo>
                        <a:lnTo>
                          <a:pt x="140" y="9"/>
                        </a:lnTo>
                        <a:lnTo>
                          <a:pt x="140" y="9"/>
                        </a:lnTo>
                        <a:lnTo>
                          <a:pt x="140" y="9"/>
                        </a:lnTo>
                        <a:lnTo>
                          <a:pt x="140" y="9"/>
                        </a:lnTo>
                        <a:lnTo>
                          <a:pt x="140" y="11"/>
                        </a:lnTo>
                        <a:lnTo>
                          <a:pt x="142" y="11"/>
                        </a:lnTo>
                        <a:lnTo>
                          <a:pt x="142" y="11"/>
                        </a:lnTo>
                        <a:lnTo>
                          <a:pt x="142" y="11"/>
                        </a:lnTo>
                        <a:lnTo>
                          <a:pt x="142" y="11"/>
                        </a:lnTo>
                        <a:lnTo>
                          <a:pt x="142" y="13"/>
                        </a:lnTo>
                        <a:lnTo>
                          <a:pt x="144" y="13"/>
                        </a:lnTo>
                        <a:lnTo>
                          <a:pt x="144" y="13"/>
                        </a:lnTo>
                        <a:lnTo>
                          <a:pt x="142" y="13"/>
                        </a:lnTo>
                        <a:lnTo>
                          <a:pt x="142" y="13"/>
                        </a:lnTo>
                        <a:lnTo>
                          <a:pt x="142" y="15"/>
                        </a:lnTo>
                        <a:lnTo>
                          <a:pt x="142" y="15"/>
                        </a:lnTo>
                        <a:lnTo>
                          <a:pt x="142" y="17"/>
                        </a:lnTo>
                        <a:lnTo>
                          <a:pt x="142" y="17"/>
                        </a:lnTo>
                        <a:lnTo>
                          <a:pt x="142" y="17"/>
                        </a:lnTo>
                        <a:lnTo>
                          <a:pt x="142" y="17"/>
                        </a:lnTo>
                        <a:lnTo>
                          <a:pt x="140" y="17"/>
                        </a:lnTo>
                        <a:lnTo>
                          <a:pt x="140" y="19"/>
                        </a:lnTo>
                        <a:lnTo>
                          <a:pt x="142" y="19"/>
                        </a:lnTo>
                        <a:lnTo>
                          <a:pt x="142" y="19"/>
                        </a:lnTo>
                        <a:lnTo>
                          <a:pt x="142" y="21"/>
                        </a:lnTo>
                        <a:lnTo>
                          <a:pt x="142" y="21"/>
                        </a:lnTo>
                        <a:lnTo>
                          <a:pt x="142" y="21"/>
                        </a:lnTo>
                        <a:lnTo>
                          <a:pt x="142" y="21"/>
                        </a:lnTo>
                        <a:lnTo>
                          <a:pt x="142" y="21"/>
                        </a:lnTo>
                        <a:lnTo>
                          <a:pt x="144" y="21"/>
                        </a:lnTo>
                        <a:lnTo>
                          <a:pt x="144" y="21"/>
                        </a:lnTo>
                        <a:lnTo>
                          <a:pt x="146" y="21"/>
                        </a:lnTo>
                        <a:lnTo>
                          <a:pt x="146" y="21"/>
                        </a:lnTo>
                        <a:lnTo>
                          <a:pt x="146" y="21"/>
                        </a:lnTo>
                        <a:lnTo>
                          <a:pt x="146" y="21"/>
                        </a:lnTo>
                        <a:lnTo>
                          <a:pt x="146" y="21"/>
                        </a:lnTo>
                        <a:lnTo>
                          <a:pt x="146" y="19"/>
                        </a:lnTo>
                        <a:lnTo>
                          <a:pt x="148" y="19"/>
                        </a:lnTo>
                        <a:lnTo>
                          <a:pt x="148" y="19"/>
                        </a:lnTo>
                        <a:lnTo>
                          <a:pt x="148" y="19"/>
                        </a:lnTo>
                        <a:lnTo>
                          <a:pt x="148" y="19"/>
                        </a:lnTo>
                        <a:lnTo>
                          <a:pt x="148" y="19"/>
                        </a:lnTo>
                        <a:lnTo>
                          <a:pt x="148" y="19"/>
                        </a:lnTo>
                        <a:lnTo>
                          <a:pt x="148" y="21"/>
                        </a:lnTo>
                        <a:lnTo>
                          <a:pt x="148" y="21"/>
                        </a:lnTo>
                        <a:lnTo>
                          <a:pt x="148" y="21"/>
                        </a:lnTo>
                        <a:lnTo>
                          <a:pt x="148" y="21"/>
                        </a:lnTo>
                        <a:lnTo>
                          <a:pt x="148" y="23"/>
                        </a:lnTo>
                        <a:lnTo>
                          <a:pt x="149" y="23"/>
                        </a:lnTo>
                        <a:lnTo>
                          <a:pt x="149" y="23"/>
                        </a:lnTo>
                        <a:lnTo>
                          <a:pt x="149" y="23"/>
                        </a:lnTo>
                        <a:lnTo>
                          <a:pt x="149" y="25"/>
                        </a:lnTo>
                        <a:lnTo>
                          <a:pt x="151" y="25"/>
                        </a:lnTo>
                        <a:lnTo>
                          <a:pt x="151" y="25"/>
                        </a:lnTo>
                        <a:lnTo>
                          <a:pt x="151" y="25"/>
                        </a:lnTo>
                        <a:lnTo>
                          <a:pt x="153" y="25"/>
                        </a:lnTo>
                        <a:lnTo>
                          <a:pt x="153" y="25"/>
                        </a:lnTo>
                        <a:lnTo>
                          <a:pt x="153" y="25"/>
                        </a:lnTo>
                        <a:lnTo>
                          <a:pt x="153" y="25"/>
                        </a:lnTo>
                        <a:lnTo>
                          <a:pt x="155" y="25"/>
                        </a:lnTo>
                        <a:lnTo>
                          <a:pt x="155" y="25"/>
                        </a:lnTo>
                        <a:lnTo>
                          <a:pt x="155" y="27"/>
                        </a:lnTo>
                        <a:lnTo>
                          <a:pt x="157" y="27"/>
                        </a:lnTo>
                        <a:lnTo>
                          <a:pt x="157" y="27"/>
                        </a:lnTo>
                        <a:lnTo>
                          <a:pt x="157" y="27"/>
                        </a:lnTo>
                        <a:lnTo>
                          <a:pt x="157" y="28"/>
                        </a:lnTo>
                        <a:lnTo>
                          <a:pt x="157" y="28"/>
                        </a:lnTo>
                        <a:lnTo>
                          <a:pt x="157" y="28"/>
                        </a:lnTo>
                        <a:lnTo>
                          <a:pt x="159" y="28"/>
                        </a:lnTo>
                        <a:lnTo>
                          <a:pt x="159" y="28"/>
                        </a:lnTo>
                        <a:lnTo>
                          <a:pt x="159" y="30"/>
                        </a:lnTo>
                        <a:lnTo>
                          <a:pt x="161" y="30"/>
                        </a:lnTo>
                        <a:lnTo>
                          <a:pt x="161" y="30"/>
                        </a:lnTo>
                        <a:lnTo>
                          <a:pt x="161" y="30"/>
                        </a:lnTo>
                        <a:lnTo>
                          <a:pt x="161" y="30"/>
                        </a:lnTo>
                        <a:lnTo>
                          <a:pt x="161" y="30"/>
                        </a:lnTo>
                        <a:lnTo>
                          <a:pt x="163" y="30"/>
                        </a:lnTo>
                        <a:lnTo>
                          <a:pt x="163" y="32"/>
                        </a:lnTo>
                        <a:lnTo>
                          <a:pt x="163" y="32"/>
                        </a:lnTo>
                        <a:lnTo>
                          <a:pt x="163" y="32"/>
                        </a:lnTo>
                        <a:lnTo>
                          <a:pt x="163" y="32"/>
                        </a:lnTo>
                        <a:lnTo>
                          <a:pt x="165" y="32"/>
                        </a:lnTo>
                        <a:lnTo>
                          <a:pt x="165" y="32"/>
                        </a:lnTo>
                        <a:lnTo>
                          <a:pt x="167" y="32"/>
                        </a:lnTo>
                        <a:lnTo>
                          <a:pt x="167" y="32"/>
                        </a:lnTo>
                        <a:lnTo>
                          <a:pt x="167" y="32"/>
                        </a:lnTo>
                        <a:lnTo>
                          <a:pt x="167" y="32"/>
                        </a:lnTo>
                        <a:lnTo>
                          <a:pt x="169" y="32"/>
                        </a:lnTo>
                        <a:lnTo>
                          <a:pt x="169" y="32"/>
                        </a:lnTo>
                        <a:lnTo>
                          <a:pt x="169" y="32"/>
                        </a:lnTo>
                        <a:lnTo>
                          <a:pt x="169" y="34"/>
                        </a:lnTo>
                        <a:lnTo>
                          <a:pt x="169" y="34"/>
                        </a:lnTo>
                        <a:lnTo>
                          <a:pt x="169" y="34"/>
                        </a:lnTo>
                        <a:lnTo>
                          <a:pt x="169" y="36"/>
                        </a:lnTo>
                        <a:lnTo>
                          <a:pt x="169" y="36"/>
                        </a:lnTo>
                        <a:lnTo>
                          <a:pt x="169" y="38"/>
                        </a:lnTo>
                        <a:lnTo>
                          <a:pt x="169" y="38"/>
                        </a:lnTo>
                        <a:lnTo>
                          <a:pt x="169" y="38"/>
                        </a:lnTo>
                        <a:lnTo>
                          <a:pt x="169" y="38"/>
                        </a:lnTo>
                        <a:lnTo>
                          <a:pt x="169" y="40"/>
                        </a:lnTo>
                        <a:lnTo>
                          <a:pt x="169" y="40"/>
                        </a:lnTo>
                        <a:lnTo>
                          <a:pt x="169" y="40"/>
                        </a:lnTo>
                        <a:lnTo>
                          <a:pt x="167" y="40"/>
                        </a:lnTo>
                        <a:lnTo>
                          <a:pt x="167" y="40"/>
                        </a:lnTo>
                        <a:lnTo>
                          <a:pt x="167" y="40"/>
                        </a:lnTo>
                        <a:lnTo>
                          <a:pt x="167" y="42"/>
                        </a:lnTo>
                        <a:lnTo>
                          <a:pt x="165" y="42"/>
                        </a:lnTo>
                        <a:lnTo>
                          <a:pt x="165" y="42"/>
                        </a:lnTo>
                        <a:lnTo>
                          <a:pt x="163" y="42"/>
                        </a:lnTo>
                        <a:lnTo>
                          <a:pt x="163" y="42"/>
                        </a:lnTo>
                        <a:lnTo>
                          <a:pt x="163" y="42"/>
                        </a:lnTo>
                        <a:lnTo>
                          <a:pt x="163" y="42"/>
                        </a:lnTo>
                        <a:lnTo>
                          <a:pt x="161" y="42"/>
                        </a:lnTo>
                        <a:lnTo>
                          <a:pt x="161" y="44"/>
                        </a:lnTo>
                        <a:lnTo>
                          <a:pt x="161" y="44"/>
                        </a:lnTo>
                        <a:lnTo>
                          <a:pt x="161" y="44"/>
                        </a:lnTo>
                        <a:lnTo>
                          <a:pt x="159" y="44"/>
                        </a:lnTo>
                        <a:lnTo>
                          <a:pt x="159" y="44"/>
                        </a:lnTo>
                        <a:lnTo>
                          <a:pt x="159" y="44"/>
                        </a:lnTo>
                        <a:lnTo>
                          <a:pt x="157" y="44"/>
                        </a:lnTo>
                        <a:lnTo>
                          <a:pt x="157" y="44"/>
                        </a:lnTo>
                        <a:lnTo>
                          <a:pt x="157" y="44"/>
                        </a:lnTo>
                        <a:lnTo>
                          <a:pt x="157" y="44"/>
                        </a:lnTo>
                        <a:lnTo>
                          <a:pt x="157" y="44"/>
                        </a:lnTo>
                        <a:lnTo>
                          <a:pt x="155" y="44"/>
                        </a:lnTo>
                        <a:lnTo>
                          <a:pt x="155" y="44"/>
                        </a:lnTo>
                        <a:lnTo>
                          <a:pt x="155" y="44"/>
                        </a:lnTo>
                        <a:lnTo>
                          <a:pt x="153" y="44"/>
                        </a:lnTo>
                        <a:lnTo>
                          <a:pt x="153" y="44"/>
                        </a:lnTo>
                        <a:lnTo>
                          <a:pt x="153" y="44"/>
                        </a:lnTo>
                        <a:lnTo>
                          <a:pt x="151" y="44"/>
                        </a:lnTo>
                        <a:lnTo>
                          <a:pt x="151" y="44"/>
                        </a:lnTo>
                        <a:lnTo>
                          <a:pt x="151" y="44"/>
                        </a:lnTo>
                        <a:lnTo>
                          <a:pt x="151" y="44"/>
                        </a:lnTo>
                        <a:lnTo>
                          <a:pt x="151" y="46"/>
                        </a:lnTo>
                        <a:lnTo>
                          <a:pt x="151" y="46"/>
                        </a:lnTo>
                        <a:lnTo>
                          <a:pt x="151" y="46"/>
                        </a:lnTo>
                        <a:lnTo>
                          <a:pt x="151" y="46"/>
                        </a:lnTo>
                        <a:lnTo>
                          <a:pt x="151" y="46"/>
                        </a:lnTo>
                        <a:lnTo>
                          <a:pt x="151" y="46"/>
                        </a:lnTo>
                        <a:lnTo>
                          <a:pt x="151" y="46"/>
                        </a:lnTo>
                        <a:lnTo>
                          <a:pt x="153" y="46"/>
                        </a:lnTo>
                        <a:lnTo>
                          <a:pt x="153" y="46"/>
                        </a:lnTo>
                        <a:lnTo>
                          <a:pt x="153" y="46"/>
                        </a:lnTo>
                        <a:lnTo>
                          <a:pt x="153" y="46"/>
                        </a:lnTo>
                        <a:lnTo>
                          <a:pt x="155" y="46"/>
                        </a:lnTo>
                        <a:lnTo>
                          <a:pt x="155" y="46"/>
                        </a:lnTo>
                        <a:lnTo>
                          <a:pt x="153" y="46"/>
                        </a:lnTo>
                        <a:lnTo>
                          <a:pt x="153" y="48"/>
                        </a:lnTo>
                        <a:lnTo>
                          <a:pt x="155" y="48"/>
                        </a:lnTo>
                        <a:lnTo>
                          <a:pt x="155" y="48"/>
                        </a:lnTo>
                        <a:lnTo>
                          <a:pt x="155" y="48"/>
                        </a:lnTo>
                        <a:lnTo>
                          <a:pt x="157" y="48"/>
                        </a:lnTo>
                        <a:lnTo>
                          <a:pt x="157" y="48"/>
                        </a:lnTo>
                        <a:lnTo>
                          <a:pt x="157" y="50"/>
                        </a:lnTo>
                        <a:lnTo>
                          <a:pt x="157" y="50"/>
                        </a:lnTo>
                        <a:lnTo>
                          <a:pt x="157" y="50"/>
                        </a:lnTo>
                        <a:lnTo>
                          <a:pt x="157" y="51"/>
                        </a:lnTo>
                        <a:lnTo>
                          <a:pt x="157" y="51"/>
                        </a:lnTo>
                        <a:lnTo>
                          <a:pt x="159" y="51"/>
                        </a:lnTo>
                        <a:lnTo>
                          <a:pt x="159" y="51"/>
                        </a:lnTo>
                        <a:lnTo>
                          <a:pt x="159" y="50"/>
                        </a:lnTo>
                        <a:lnTo>
                          <a:pt x="159" y="50"/>
                        </a:lnTo>
                        <a:lnTo>
                          <a:pt x="159" y="50"/>
                        </a:lnTo>
                        <a:lnTo>
                          <a:pt x="161" y="50"/>
                        </a:lnTo>
                        <a:lnTo>
                          <a:pt x="161" y="50"/>
                        </a:lnTo>
                        <a:lnTo>
                          <a:pt x="161" y="50"/>
                        </a:lnTo>
                        <a:lnTo>
                          <a:pt x="161" y="50"/>
                        </a:lnTo>
                        <a:lnTo>
                          <a:pt x="161" y="51"/>
                        </a:lnTo>
                        <a:lnTo>
                          <a:pt x="161" y="51"/>
                        </a:lnTo>
                        <a:lnTo>
                          <a:pt x="161" y="51"/>
                        </a:lnTo>
                        <a:lnTo>
                          <a:pt x="159" y="51"/>
                        </a:lnTo>
                        <a:lnTo>
                          <a:pt x="159" y="51"/>
                        </a:lnTo>
                        <a:lnTo>
                          <a:pt x="159" y="53"/>
                        </a:lnTo>
                        <a:lnTo>
                          <a:pt x="161" y="53"/>
                        </a:lnTo>
                        <a:lnTo>
                          <a:pt x="161" y="53"/>
                        </a:lnTo>
                        <a:lnTo>
                          <a:pt x="161" y="53"/>
                        </a:lnTo>
                        <a:lnTo>
                          <a:pt x="161" y="53"/>
                        </a:lnTo>
                        <a:lnTo>
                          <a:pt x="161" y="53"/>
                        </a:lnTo>
                        <a:lnTo>
                          <a:pt x="159" y="53"/>
                        </a:lnTo>
                        <a:lnTo>
                          <a:pt x="159" y="55"/>
                        </a:lnTo>
                        <a:lnTo>
                          <a:pt x="159" y="55"/>
                        </a:lnTo>
                        <a:lnTo>
                          <a:pt x="157" y="55"/>
                        </a:lnTo>
                        <a:lnTo>
                          <a:pt x="157" y="55"/>
                        </a:lnTo>
                        <a:lnTo>
                          <a:pt x="157" y="55"/>
                        </a:lnTo>
                        <a:lnTo>
                          <a:pt x="157" y="55"/>
                        </a:lnTo>
                        <a:lnTo>
                          <a:pt x="155" y="55"/>
                        </a:lnTo>
                        <a:lnTo>
                          <a:pt x="155" y="55"/>
                        </a:lnTo>
                        <a:lnTo>
                          <a:pt x="153" y="55"/>
                        </a:lnTo>
                        <a:lnTo>
                          <a:pt x="153" y="55"/>
                        </a:lnTo>
                        <a:lnTo>
                          <a:pt x="153" y="57"/>
                        </a:lnTo>
                        <a:lnTo>
                          <a:pt x="153" y="57"/>
                        </a:lnTo>
                        <a:lnTo>
                          <a:pt x="153" y="55"/>
                        </a:lnTo>
                        <a:lnTo>
                          <a:pt x="151" y="55"/>
                        </a:lnTo>
                        <a:lnTo>
                          <a:pt x="151" y="57"/>
                        </a:lnTo>
                        <a:lnTo>
                          <a:pt x="151" y="57"/>
                        </a:lnTo>
                        <a:lnTo>
                          <a:pt x="151" y="57"/>
                        </a:lnTo>
                        <a:lnTo>
                          <a:pt x="149" y="57"/>
                        </a:lnTo>
                        <a:lnTo>
                          <a:pt x="149" y="57"/>
                        </a:lnTo>
                        <a:lnTo>
                          <a:pt x="149" y="57"/>
                        </a:lnTo>
                        <a:lnTo>
                          <a:pt x="148" y="57"/>
                        </a:lnTo>
                        <a:lnTo>
                          <a:pt x="148" y="57"/>
                        </a:lnTo>
                        <a:lnTo>
                          <a:pt x="148" y="59"/>
                        </a:lnTo>
                        <a:lnTo>
                          <a:pt x="148" y="59"/>
                        </a:lnTo>
                        <a:lnTo>
                          <a:pt x="146" y="59"/>
                        </a:lnTo>
                        <a:lnTo>
                          <a:pt x="146" y="59"/>
                        </a:lnTo>
                        <a:lnTo>
                          <a:pt x="146" y="57"/>
                        </a:lnTo>
                        <a:lnTo>
                          <a:pt x="146" y="57"/>
                        </a:lnTo>
                        <a:lnTo>
                          <a:pt x="144" y="57"/>
                        </a:lnTo>
                        <a:lnTo>
                          <a:pt x="144" y="57"/>
                        </a:lnTo>
                        <a:lnTo>
                          <a:pt x="144" y="59"/>
                        </a:lnTo>
                        <a:lnTo>
                          <a:pt x="142" y="59"/>
                        </a:lnTo>
                        <a:lnTo>
                          <a:pt x="142" y="59"/>
                        </a:lnTo>
                        <a:lnTo>
                          <a:pt x="142" y="59"/>
                        </a:lnTo>
                        <a:lnTo>
                          <a:pt x="140" y="59"/>
                        </a:lnTo>
                        <a:lnTo>
                          <a:pt x="140" y="59"/>
                        </a:lnTo>
                        <a:lnTo>
                          <a:pt x="140" y="59"/>
                        </a:lnTo>
                        <a:lnTo>
                          <a:pt x="140" y="59"/>
                        </a:lnTo>
                        <a:lnTo>
                          <a:pt x="140" y="59"/>
                        </a:lnTo>
                        <a:lnTo>
                          <a:pt x="138" y="59"/>
                        </a:lnTo>
                        <a:lnTo>
                          <a:pt x="138" y="59"/>
                        </a:lnTo>
                        <a:lnTo>
                          <a:pt x="138" y="57"/>
                        </a:lnTo>
                        <a:lnTo>
                          <a:pt x="136" y="57"/>
                        </a:lnTo>
                        <a:lnTo>
                          <a:pt x="136" y="57"/>
                        </a:lnTo>
                        <a:lnTo>
                          <a:pt x="136" y="57"/>
                        </a:lnTo>
                        <a:lnTo>
                          <a:pt x="136" y="55"/>
                        </a:lnTo>
                        <a:lnTo>
                          <a:pt x="136" y="55"/>
                        </a:lnTo>
                        <a:lnTo>
                          <a:pt x="136" y="55"/>
                        </a:lnTo>
                        <a:lnTo>
                          <a:pt x="134" y="55"/>
                        </a:lnTo>
                        <a:lnTo>
                          <a:pt x="134" y="55"/>
                        </a:lnTo>
                        <a:lnTo>
                          <a:pt x="134" y="53"/>
                        </a:lnTo>
                        <a:lnTo>
                          <a:pt x="134" y="53"/>
                        </a:lnTo>
                        <a:lnTo>
                          <a:pt x="134" y="55"/>
                        </a:lnTo>
                        <a:lnTo>
                          <a:pt x="132" y="55"/>
                        </a:lnTo>
                        <a:lnTo>
                          <a:pt x="132" y="55"/>
                        </a:lnTo>
                        <a:lnTo>
                          <a:pt x="130" y="55"/>
                        </a:lnTo>
                        <a:lnTo>
                          <a:pt x="130" y="55"/>
                        </a:lnTo>
                        <a:lnTo>
                          <a:pt x="130" y="55"/>
                        </a:lnTo>
                        <a:lnTo>
                          <a:pt x="128" y="55"/>
                        </a:lnTo>
                        <a:lnTo>
                          <a:pt x="128" y="55"/>
                        </a:lnTo>
                        <a:lnTo>
                          <a:pt x="128" y="53"/>
                        </a:lnTo>
                        <a:lnTo>
                          <a:pt x="127" y="53"/>
                        </a:lnTo>
                        <a:lnTo>
                          <a:pt x="127" y="55"/>
                        </a:lnTo>
                        <a:lnTo>
                          <a:pt x="127" y="55"/>
                        </a:lnTo>
                        <a:lnTo>
                          <a:pt x="127" y="55"/>
                        </a:lnTo>
                        <a:lnTo>
                          <a:pt x="127" y="53"/>
                        </a:lnTo>
                        <a:lnTo>
                          <a:pt x="125" y="53"/>
                        </a:lnTo>
                        <a:lnTo>
                          <a:pt x="125" y="55"/>
                        </a:lnTo>
                        <a:lnTo>
                          <a:pt x="125" y="55"/>
                        </a:lnTo>
                        <a:lnTo>
                          <a:pt x="125" y="55"/>
                        </a:lnTo>
                        <a:lnTo>
                          <a:pt x="123" y="55"/>
                        </a:lnTo>
                        <a:lnTo>
                          <a:pt x="123" y="53"/>
                        </a:lnTo>
                        <a:lnTo>
                          <a:pt x="123" y="53"/>
                        </a:lnTo>
                        <a:lnTo>
                          <a:pt x="121" y="53"/>
                        </a:lnTo>
                        <a:lnTo>
                          <a:pt x="121" y="55"/>
                        </a:lnTo>
                        <a:lnTo>
                          <a:pt x="121" y="55"/>
                        </a:lnTo>
                        <a:lnTo>
                          <a:pt x="121" y="55"/>
                        </a:lnTo>
                        <a:lnTo>
                          <a:pt x="121" y="55"/>
                        </a:lnTo>
                        <a:lnTo>
                          <a:pt x="119" y="55"/>
                        </a:lnTo>
                        <a:lnTo>
                          <a:pt x="119" y="55"/>
                        </a:lnTo>
                        <a:lnTo>
                          <a:pt x="119" y="53"/>
                        </a:lnTo>
                        <a:lnTo>
                          <a:pt x="119" y="53"/>
                        </a:lnTo>
                        <a:lnTo>
                          <a:pt x="119" y="53"/>
                        </a:lnTo>
                        <a:lnTo>
                          <a:pt x="117" y="53"/>
                        </a:lnTo>
                        <a:lnTo>
                          <a:pt x="117" y="53"/>
                        </a:lnTo>
                        <a:lnTo>
                          <a:pt x="115" y="53"/>
                        </a:lnTo>
                        <a:lnTo>
                          <a:pt x="115" y="53"/>
                        </a:lnTo>
                        <a:lnTo>
                          <a:pt x="115" y="55"/>
                        </a:lnTo>
                        <a:lnTo>
                          <a:pt x="115" y="55"/>
                        </a:lnTo>
                        <a:lnTo>
                          <a:pt x="113" y="55"/>
                        </a:lnTo>
                        <a:lnTo>
                          <a:pt x="113" y="55"/>
                        </a:lnTo>
                        <a:lnTo>
                          <a:pt x="113" y="55"/>
                        </a:lnTo>
                        <a:lnTo>
                          <a:pt x="113" y="55"/>
                        </a:lnTo>
                        <a:lnTo>
                          <a:pt x="113" y="55"/>
                        </a:lnTo>
                        <a:lnTo>
                          <a:pt x="111" y="55"/>
                        </a:lnTo>
                        <a:lnTo>
                          <a:pt x="111" y="53"/>
                        </a:lnTo>
                        <a:lnTo>
                          <a:pt x="111" y="53"/>
                        </a:lnTo>
                        <a:lnTo>
                          <a:pt x="109" y="53"/>
                        </a:lnTo>
                        <a:lnTo>
                          <a:pt x="109" y="55"/>
                        </a:lnTo>
                        <a:lnTo>
                          <a:pt x="109" y="55"/>
                        </a:lnTo>
                        <a:lnTo>
                          <a:pt x="109" y="55"/>
                        </a:lnTo>
                        <a:lnTo>
                          <a:pt x="109" y="57"/>
                        </a:lnTo>
                        <a:lnTo>
                          <a:pt x="109" y="57"/>
                        </a:lnTo>
                        <a:lnTo>
                          <a:pt x="109" y="57"/>
                        </a:lnTo>
                        <a:lnTo>
                          <a:pt x="109" y="57"/>
                        </a:lnTo>
                        <a:lnTo>
                          <a:pt x="107" y="57"/>
                        </a:lnTo>
                        <a:lnTo>
                          <a:pt x="107" y="57"/>
                        </a:lnTo>
                        <a:lnTo>
                          <a:pt x="107" y="57"/>
                        </a:lnTo>
                        <a:lnTo>
                          <a:pt x="107" y="59"/>
                        </a:lnTo>
                        <a:lnTo>
                          <a:pt x="107" y="59"/>
                        </a:lnTo>
                        <a:lnTo>
                          <a:pt x="107" y="59"/>
                        </a:lnTo>
                        <a:lnTo>
                          <a:pt x="107" y="61"/>
                        </a:lnTo>
                        <a:lnTo>
                          <a:pt x="107" y="61"/>
                        </a:lnTo>
                        <a:lnTo>
                          <a:pt x="107" y="61"/>
                        </a:lnTo>
                        <a:lnTo>
                          <a:pt x="105" y="61"/>
                        </a:lnTo>
                        <a:lnTo>
                          <a:pt x="105" y="63"/>
                        </a:lnTo>
                        <a:lnTo>
                          <a:pt x="105" y="63"/>
                        </a:lnTo>
                        <a:lnTo>
                          <a:pt x="105" y="63"/>
                        </a:lnTo>
                        <a:lnTo>
                          <a:pt x="105" y="65"/>
                        </a:lnTo>
                        <a:lnTo>
                          <a:pt x="105" y="65"/>
                        </a:lnTo>
                        <a:lnTo>
                          <a:pt x="105" y="65"/>
                        </a:lnTo>
                        <a:lnTo>
                          <a:pt x="105" y="65"/>
                        </a:lnTo>
                        <a:lnTo>
                          <a:pt x="105" y="67"/>
                        </a:lnTo>
                        <a:lnTo>
                          <a:pt x="105" y="67"/>
                        </a:lnTo>
                        <a:lnTo>
                          <a:pt x="105" y="69"/>
                        </a:lnTo>
                        <a:lnTo>
                          <a:pt x="105" y="69"/>
                        </a:lnTo>
                        <a:lnTo>
                          <a:pt x="105" y="71"/>
                        </a:lnTo>
                        <a:lnTo>
                          <a:pt x="105" y="71"/>
                        </a:lnTo>
                        <a:lnTo>
                          <a:pt x="105" y="71"/>
                        </a:lnTo>
                        <a:lnTo>
                          <a:pt x="105" y="71"/>
                        </a:lnTo>
                        <a:lnTo>
                          <a:pt x="105" y="73"/>
                        </a:lnTo>
                        <a:lnTo>
                          <a:pt x="105" y="73"/>
                        </a:lnTo>
                        <a:lnTo>
                          <a:pt x="105" y="73"/>
                        </a:lnTo>
                        <a:lnTo>
                          <a:pt x="105" y="74"/>
                        </a:lnTo>
                        <a:lnTo>
                          <a:pt x="104" y="74"/>
                        </a:lnTo>
                        <a:lnTo>
                          <a:pt x="104" y="74"/>
                        </a:lnTo>
                        <a:lnTo>
                          <a:pt x="104" y="76"/>
                        </a:lnTo>
                        <a:lnTo>
                          <a:pt x="104" y="76"/>
                        </a:lnTo>
                        <a:lnTo>
                          <a:pt x="104" y="78"/>
                        </a:lnTo>
                        <a:lnTo>
                          <a:pt x="104" y="78"/>
                        </a:lnTo>
                        <a:lnTo>
                          <a:pt x="104" y="78"/>
                        </a:lnTo>
                        <a:lnTo>
                          <a:pt x="104" y="80"/>
                        </a:lnTo>
                        <a:lnTo>
                          <a:pt x="104" y="80"/>
                        </a:lnTo>
                        <a:lnTo>
                          <a:pt x="104" y="80"/>
                        </a:lnTo>
                        <a:lnTo>
                          <a:pt x="104" y="82"/>
                        </a:lnTo>
                        <a:lnTo>
                          <a:pt x="104" y="82"/>
                        </a:lnTo>
                        <a:lnTo>
                          <a:pt x="102" y="82"/>
                        </a:lnTo>
                        <a:lnTo>
                          <a:pt x="102" y="82"/>
                        </a:lnTo>
                        <a:lnTo>
                          <a:pt x="102" y="82"/>
                        </a:lnTo>
                        <a:lnTo>
                          <a:pt x="102" y="82"/>
                        </a:lnTo>
                        <a:lnTo>
                          <a:pt x="102" y="82"/>
                        </a:lnTo>
                        <a:lnTo>
                          <a:pt x="100" y="82"/>
                        </a:lnTo>
                        <a:lnTo>
                          <a:pt x="100" y="82"/>
                        </a:lnTo>
                        <a:lnTo>
                          <a:pt x="100" y="82"/>
                        </a:lnTo>
                        <a:lnTo>
                          <a:pt x="100" y="84"/>
                        </a:lnTo>
                        <a:lnTo>
                          <a:pt x="98" y="84"/>
                        </a:lnTo>
                        <a:lnTo>
                          <a:pt x="98" y="84"/>
                        </a:lnTo>
                        <a:lnTo>
                          <a:pt x="98" y="84"/>
                        </a:lnTo>
                        <a:lnTo>
                          <a:pt x="98" y="86"/>
                        </a:lnTo>
                        <a:lnTo>
                          <a:pt x="98" y="86"/>
                        </a:lnTo>
                        <a:lnTo>
                          <a:pt x="98" y="86"/>
                        </a:lnTo>
                        <a:lnTo>
                          <a:pt x="98" y="86"/>
                        </a:lnTo>
                        <a:lnTo>
                          <a:pt x="98" y="88"/>
                        </a:lnTo>
                        <a:lnTo>
                          <a:pt x="98" y="88"/>
                        </a:lnTo>
                        <a:lnTo>
                          <a:pt x="98" y="90"/>
                        </a:lnTo>
                        <a:lnTo>
                          <a:pt x="98" y="90"/>
                        </a:lnTo>
                        <a:lnTo>
                          <a:pt x="98" y="92"/>
                        </a:lnTo>
                        <a:lnTo>
                          <a:pt x="98" y="92"/>
                        </a:lnTo>
                        <a:lnTo>
                          <a:pt x="98" y="92"/>
                        </a:lnTo>
                        <a:lnTo>
                          <a:pt x="98" y="92"/>
                        </a:lnTo>
                        <a:lnTo>
                          <a:pt x="100" y="92"/>
                        </a:lnTo>
                        <a:lnTo>
                          <a:pt x="100" y="94"/>
                        </a:lnTo>
                        <a:lnTo>
                          <a:pt x="98" y="94"/>
                        </a:lnTo>
                        <a:lnTo>
                          <a:pt x="98" y="94"/>
                        </a:lnTo>
                        <a:lnTo>
                          <a:pt x="98" y="94"/>
                        </a:lnTo>
                        <a:lnTo>
                          <a:pt x="98" y="94"/>
                        </a:lnTo>
                        <a:lnTo>
                          <a:pt x="96" y="94"/>
                        </a:lnTo>
                        <a:lnTo>
                          <a:pt x="96" y="94"/>
                        </a:lnTo>
                        <a:lnTo>
                          <a:pt x="96" y="94"/>
                        </a:lnTo>
                        <a:lnTo>
                          <a:pt x="96" y="96"/>
                        </a:lnTo>
                        <a:lnTo>
                          <a:pt x="94" y="96"/>
                        </a:lnTo>
                        <a:lnTo>
                          <a:pt x="94" y="96"/>
                        </a:lnTo>
                        <a:lnTo>
                          <a:pt x="94" y="96"/>
                        </a:lnTo>
                        <a:lnTo>
                          <a:pt x="94" y="97"/>
                        </a:lnTo>
                        <a:lnTo>
                          <a:pt x="94" y="97"/>
                        </a:lnTo>
                        <a:lnTo>
                          <a:pt x="94" y="97"/>
                        </a:lnTo>
                        <a:lnTo>
                          <a:pt x="92" y="97"/>
                        </a:lnTo>
                        <a:lnTo>
                          <a:pt x="92" y="97"/>
                        </a:lnTo>
                        <a:lnTo>
                          <a:pt x="92" y="97"/>
                        </a:lnTo>
                        <a:lnTo>
                          <a:pt x="92" y="99"/>
                        </a:lnTo>
                        <a:lnTo>
                          <a:pt x="92" y="99"/>
                        </a:lnTo>
                        <a:lnTo>
                          <a:pt x="92" y="101"/>
                        </a:lnTo>
                        <a:lnTo>
                          <a:pt x="92" y="101"/>
                        </a:lnTo>
                        <a:lnTo>
                          <a:pt x="92" y="101"/>
                        </a:lnTo>
                        <a:lnTo>
                          <a:pt x="92" y="101"/>
                        </a:lnTo>
                        <a:lnTo>
                          <a:pt x="92" y="101"/>
                        </a:lnTo>
                        <a:lnTo>
                          <a:pt x="92" y="103"/>
                        </a:lnTo>
                        <a:lnTo>
                          <a:pt x="92" y="103"/>
                        </a:lnTo>
                        <a:lnTo>
                          <a:pt x="92" y="105"/>
                        </a:lnTo>
                        <a:lnTo>
                          <a:pt x="92" y="105"/>
                        </a:lnTo>
                        <a:lnTo>
                          <a:pt x="92" y="105"/>
                        </a:lnTo>
                        <a:lnTo>
                          <a:pt x="92" y="105"/>
                        </a:lnTo>
                        <a:lnTo>
                          <a:pt x="90" y="105"/>
                        </a:lnTo>
                        <a:lnTo>
                          <a:pt x="90" y="107"/>
                        </a:lnTo>
                        <a:lnTo>
                          <a:pt x="90" y="107"/>
                        </a:lnTo>
                        <a:lnTo>
                          <a:pt x="90" y="107"/>
                        </a:lnTo>
                        <a:lnTo>
                          <a:pt x="90" y="109"/>
                        </a:lnTo>
                        <a:lnTo>
                          <a:pt x="90" y="109"/>
                        </a:lnTo>
                        <a:lnTo>
                          <a:pt x="90" y="109"/>
                        </a:lnTo>
                        <a:lnTo>
                          <a:pt x="88" y="109"/>
                        </a:lnTo>
                        <a:lnTo>
                          <a:pt x="88" y="111"/>
                        </a:lnTo>
                        <a:lnTo>
                          <a:pt x="88" y="111"/>
                        </a:lnTo>
                        <a:lnTo>
                          <a:pt x="88" y="111"/>
                        </a:lnTo>
                        <a:lnTo>
                          <a:pt x="88" y="113"/>
                        </a:lnTo>
                        <a:lnTo>
                          <a:pt x="88" y="113"/>
                        </a:lnTo>
                        <a:lnTo>
                          <a:pt x="88" y="113"/>
                        </a:lnTo>
                        <a:lnTo>
                          <a:pt x="88" y="115"/>
                        </a:lnTo>
                        <a:lnTo>
                          <a:pt x="88" y="115"/>
                        </a:lnTo>
                        <a:lnTo>
                          <a:pt x="86" y="115"/>
                        </a:lnTo>
                        <a:lnTo>
                          <a:pt x="86" y="115"/>
                        </a:lnTo>
                        <a:lnTo>
                          <a:pt x="86" y="115"/>
                        </a:lnTo>
                        <a:lnTo>
                          <a:pt x="86" y="115"/>
                        </a:lnTo>
                        <a:lnTo>
                          <a:pt x="86" y="113"/>
                        </a:lnTo>
                        <a:lnTo>
                          <a:pt x="84" y="113"/>
                        </a:lnTo>
                        <a:lnTo>
                          <a:pt x="84" y="113"/>
                        </a:lnTo>
                        <a:lnTo>
                          <a:pt x="82" y="113"/>
                        </a:lnTo>
                        <a:lnTo>
                          <a:pt x="82" y="115"/>
                        </a:lnTo>
                        <a:lnTo>
                          <a:pt x="82" y="115"/>
                        </a:lnTo>
                        <a:lnTo>
                          <a:pt x="82" y="115"/>
                        </a:lnTo>
                        <a:lnTo>
                          <a:pt x="82" y="115"/>
                        </a:lnTo>
                        <a:lnTo>
                          <a:pt x="81" y="115"/>
                        </a:lnTo>
                        <a:lnTo>
                          <a:pt x="81" y="115"/>
                        </a:lnTo>
                        <a:lnTo>
                          <a:pt x="81" y="115"/>
                        </a:lnTo>
                        <a:lnTo>
                          <a:pt x="81" y="115"/>
                        </a:lnTo>
                        <a:lnTo>
                          <a:pt x="79" y="115"/>
                        </a:lnTo>
                        <a:lnTo>
                          <a:pt x="79" y="115"/>
                        </a:lnTo>
                        <a:lnTo>
                          <a:pt x="77" y="115"/>
                        </a:lnTo>
                        <a:lnTo>
                          <a:pt x="77" y="115"/>
                        </a:lnTo>
                        <a:lnTo>
                          <a:pt x="77" y="115"/>
                        </a:lnTo>
                        <a:lnTo>
                          <a:pt x="77" y="115"/>
                        </a:lnTo>
                        <a:lnTo>
                          <a:pt x="75" y="115"/>
                        </a:lnTo>
                        <a:lnTo>
                          <a:pt x="75" y="117"/>
                        </a:lnTo>
                        <a:lnTo>
                          <a:pt x="75" y="117"/>
                        </a:lnTo>
                        <a:lnTo>
                          <a:pt x="75" y="117"/>
                        </a:lnTo>
                        <a:lnTo>
                          <a:pt x="75" y="119"/>
                        </a:lnTo>
                        <a:lnTo>
                          <a:pt x="75" y="119"/>
                        </a:lnTo>
                        <a:lnTo>
                          <a:pt x="73" y="119"/>
                        </a:lnTo>
                        <a:lnTo>
                          <a:pt x="73" y="119"/>
                        </a:lnTo>
                        <a:lnTo>
                          <a:pt x="73" y="119"/>
                        </a:lnTo>
                        <a:lnTo>
                          <a:pt x="71" y="119"/>
                        </a:lnTo>
                        <a:lnTo>
                          <a:pt x="71" y="119"/>
                        </a:lnTo>
                        <a:lnTo>
                          <a:pt x="71" y="119"/>
                        </a:lnTo>
                        <a:lnTo>
                          <a:pt x="71" y="119"/>
                        </a:lnTo>
                        <a:lnTo>
                          <a:pt x="71" y="119"/>
                        </a:lnTo>
                        <a:lnTo>
                          <a:pt x="71" y="119"/>
                        </a:lnTo>
                        <a:lnTo>
                          <a:pt x="69" y="119"/>
                        </a:lnTo>
                        <a:lnTo>
                          <a:pt x="69" y="117"/>
                        </a:lnTo>
                        <a:lnTo>
                          <a:pt x="69" y="117"/>
                        </a:lnTo>
                        <a:lnTo>
                          <a:pt x="69" y="119"/>
                        </a:lnTo>
                        <a:lnTo>
                          <a:pt x="67" y="119"/>
                        </a:lnTo>
                        <a:lnTo>
                          <a:pt x="67" y="119"/>
                        </a:lnTo>
                        <a:lnTo>
                          <a:pt x="67" y="119"/>
                        </a:lnTo>
                        <a:lnTo>
                          <a:pt x="67" y="117"/>
                        </a:lnTo>
                        <a:lnTo>
                          <a:pt x="65" y="117"/>
                        </a:lnTo>
                        <a:lnTo>
                          <a:pt x="65" y="117"/>
                        </a:lnTo>
                        <a:lnTo>
                          <a:pt x="65" y="117"/>
                        </a:lnTo>
                        <a:lnTo>
                          <a:pt x="65" y="117"/>
                        </a:lnTo>
                        <a:lnTo>
                          <a:pt x="63" y="117"/>
                        </a:lnTo>
                        <a:lnTo>
                          <a:pt x="63" y="117"/>
                        </a:lnTo>
                        <a:lnTo>
                          <a:pt x="61" y="117"/>
                        </a:lnTo>
                        <a:lnTo>
                          <a:pt x="61" y="115"/>
                        </a:lnTo>
                        <a:lnTo>
                          <a:pt x="61" y="115"/>
                        </a:lnTo>
                        <a:lnTo>
                          <a:pt x="61" y="115"/>
                        </a:lnTo>
                        <a:lnTo>
                          <a:pt x="60" y="115"/>
                        </a:lnTo>
                        <a:lnTo>
                          <a:pt x="60" y="115"/>
                        </a:lnTo>
                        <a:lnTo>
                          <a:pt x="60" y="115"/>
                        </a:lnTo>
                        <a:lnTo>
                          <a:pt x="60" y="115"/>
                        </a:lnTo>
                        <a:lnTo>
                          <a:pt x="61" y="115"/>
                        </a:lnTo>
                        <a:lnTo>
                          <a:pt x="61" y="113"/>
                        </a:lnTo>
                        <a:lnTo>
                          <a:pt x="61" y="113"/>
                        </a:lnTo>
                        <a:lnTo>
                          <a:pt x="61" y="111"/>
                        </a:lnTo>
                        <a:lnTo>
                          <a:pt x="60" y="111"/>
                        </a:lnTo>
                        <a:lnTo>
                          <a:pt x="60" y="111"/>
                        </a:lnTo>
                        <a:lnTo>
                          <a:pt x="60" y="111"/>
                        </a:lnTo>
                        <a:lnTo>
                          <a:pt x="58" y="111"/>
                        </a:lnTo>
                        <a:lnTo>
                          <a:pt x="58" y="113"/>
                        </a:lnTo>
                        <a:lnTo>
                          <a:pt x="58" y="113"/>
                        </a:lnTo>
                        <a:lnTo>
                          <a:pt x="56" y="113"/>
                        </a:lnTo>
                        <a:lnTo>
                          <a:pt x="56" y="113"/>
                        </a:lnTo>
                        <a:lnTo>
                          <a:pt x="56" y="113"/>
                        </a:lnTo>
                        <a:lnTo>
                          <a:pt x="54" y="113"/>
                        </a:lnTo>
                        <a:lnTo>
                          <a:pt x="54" y="111"/>
                        </a:lnTo>
                        <a:lnTo>
                          <a:pt x="54" y="111"/>
                        </a:lnTo>
                        <a:lnTo>
                          <a:pt x="54" y="111"/>
                        </a:lnTo>
                        <a:lnTo>
                          <a:pt x="52" y="111"/>
                        </a:lnTo>
                        <a:lnTo>
                          <a:pt x="52" y="111"/>
                        </a:lnTo>
                        <a:lnTo>
                          <a:pt x="50" y="111"/>
                        </a:lnTo>
                        <a:lnTo>
                          <a:pt x="50" y="113"/>
                        </a:lnTo>
                        <a:lnTo>
                          <a:pt x="50" y="113"/>
                        </a:lnTo>
                        <a:lnTo>
                          <a:pt x="50" y="113"/>
                        </a:lnTo>
                        <a:lnTo>
                          <a:pt x="50" y="113"/>
                        </a:lnTo>
                        <a:lnTo>
                          <a:pt x="48" y="113"/>
                        </a:lnTo>
                        <a:lnTo>
                          <a:pt x="48" y="113"/>
                        </a:lnTo>
                        <a:lnTo>
                          <a:pt x="48" y="115"/>
                        </a:lnTo>
                        <a:lnTo>
                          <a:pt x="48" y="115"/>
                        </a:lnTo>
                        <a:lnTo>
                          <a:pt x="46" y="115"/>
                        </a:lnTo>
                        <a:lnTo>
                          <a:pt x="46" y="115"/>
                        </a:lnTo>
                        <a:lnTo>
                          <a:pt x="46" y="117"/>
                        </a:lnTo>
                        <a:lnTo>
                          <a:pt x="46" y="117"/>
                        </a:lnTo>
                        <a:lnTo>
                          <a:pt x="46" y="117"/>
                        </a:lnTo>
                        <a:lnTo>
                          <a:pt x="46" y="119"/>
                        </a:lnTo>
                        <a:lnTo>
                          <a:pt x="46" y="119"/>
                        </a:lnTo>
                        <a:lnTo>
                          <a:pt x="46" y="119"/>
                        </a:lnTo>
                        <a:lnTo>
                          <a:pt x="46" y="120"/>
                        </a:lnTo>
                        <a:lnTo>
                          <a:pt x="44" y="120"/>
                        </a:lnTo>
                        <a:lnTo>
                          <a:pt x="44" y="120"/>
                        </a:lnTo>
                        <a:lnTo>
                          <a:pt x="44" y="120"/>
                        </a:lnTo>
                        <a:lnTo>
                          <a:pt x="44" y="120"/>
                        </a:lnTo>
                        <a:lnTo>
                          <a:pt x="42" y="120"/>
                        </a:lnTo>
                        <a:lnTo>
                          <a:pt x="42" y="120"/>
                        </a:lnTo>
                        <a:lnTo>
                          <a:pt x="40" y="120"/>
                        </a:lnTo>
                        <a:lnTo>
                          <a:pt x="40" y="122"/>
                        </a:lnTo>
                        <a:lnTo>
                          <a:pt x="40" y="122"/>
                        </a:lnTo>
                        <a:lnTo>
                          <a:pt x="40" y="122"/>
                        </a:lnTo>
                        <a:lnTo>
                          <a:pt x="40" y="124"/>
                        </a:lnTo>
                        <a:lnTo>
                          <a:pt x="40" y="124"/>
                        </a:lnTo>
                        <a:lnTo>
                          <a:pt x="38" y="124"/>
                        </a:lnTo>
                        <a:lnTo>
                          <a:pt x="38" y="124"/>
                        </a:lnTo>
                        <a:lnTo>
                          <a:pt x="38" y="124"/>
                        </a:lnTo>
                        <a:lnTo>
                          <a:pt x="38" y="122"/>
                        </a:lnTo>
                        <a:lnTo>
                          <a:pt x="37" y="122"/>
                        </a:lnTo>
                        <a:lnTo>
                          <a:pt x="37" y="122"/>
                        </a:lnTo>
                        <a:lnTo>
                          <a:pt x="37" y="124"/>
                        </a:lnTo>
                        <a:lnTo>
                          <a:pt x="35" y="124"/>
                        </a:lnTo>
                        <a:lnTo>
                          <a:pt x="35" y="124"/>
                        </a:lnTo>
                        <a:lnTo>
                          <a:pt x="35" y="124"/>
                        </a:lnTo>
                        <a:lnTo>
                          <a:pt x="35" y="122"/>
                        </a:lnTo>
                        <a:lnTo>
                          <a:pt x="33" y="122"/>
                        </a:lnTo>
                        <a:lnTo>
                          <a:pt x="33" y="124"/>
                        </a:lnTo>
                        <a:lnTo>
                          <a:pt x="33" y="124"/>
                        </a:lnTo>
                        <a:lnTo>
                          <a:pt x="33" y="124"/>
                        </a:lnTo>
                        <a:lnTo>
                          <a:pt x="33" y="122"/>
                        </a:lnTo>
                        <a:lnTo>
                          <a:pt x="31" y="122"/>
                        </a:lnTo>
                        <a:lnTo>
                          <a:pt x="31" y="122"/>
                        </a:lnTo>
                        <a:lnTo>
                          <a:pt x="31" y="122"/>
                        </a:lnTo>
                        <a:lnTo>
                          <a:pt x="29" y="122"/>
                        </a:lnTo>
                        <a:lnTo>
                          <a:pt x="29" y="122"/>
                        </a:lnTo>
                        <a:lnTo>
                          <a:pt x="29" y="122"/>
                        </a:lnTo>
                        <a:lnTo>
                          <a:pt x="29" y="122"/>
                        </a:lnTo>
                        <a:lnTo>
                          <a:pt x="27" y="122"/>
                        </a:lnTo>
                        <a:lnTo>
                          <a:pt x="27" y="122"/>
                        </a:lnTo>
                        <a:lnTo>
                          <a:pt x="27" y="122"/>
                        </a:lnTo>
                        <a:lnTo>
                          <a:pt x="25" y="122"/>
                        </a:lnTo>
                        <a:lnTo>
                          <a:pt x="25" y="122"/>
                        </a:lnTo>
                        <a:lnTo>
                          <a:pt x="23" y="122"/>
                        </a:lnTo>
                        <a:lnTo>
                          <a:pt x="23" y="124"/>
                        </a:lnTo>
                        <a:lnTo>
                          <a:pt x="23" y="124"/>
                        </a:lnTo>
                        <a:lnTo>
                          <a:pt x="23" y="124"/>
                        </a:lnTo>
                        <a:lnTo>
                          <a:pt x="23" y="124"/>
                        </a:lnTo>
                        <a:lnTo>
                          <a:pt x="21" y="124"/>
                        </a:lnTo>
                        <a:lnTo>
                          <a:pt x="21" y="126"/>
                        </a:lnTo>
                        <a:lnTo>
                          <a:pt x="21" y="126"/>
                        </a:lnTo>
                        <a:lnTo>
                          <a:pt x="21" y="126"/>
                        </a:lnTo>
                        <a:lnTo>
                          <a:pt x="21" y="126"/>
                        </a:lnTo>
                        <a:lnTo>
                          <a:pt x="19" y="126"/>
                        </a:lnTo>
                        <a:lnTo>
                          <a:pt x="19" y="126"/>
                        </a:lnTo>
                        <a:lnTo>
                          <a:pt x="17" y="126"/>
                        </a:lnTo>
                        <a:lnTo>
                          <a:pt x="17" y="126"/>
                        </a:lnTo>
                        <a:lnTo>
                          <a:pt x="17" y="126"/>
                        </a:lnTo>
                        <a:lnTo>
                          <a:pt x="16" y="126"/>
                        </a:lnTo>
                        <a:lnTo>
                          <a:pt x="16" y="126"/>
                        </a:lnTo>
                        <a:lnTo>
                          <a:pt x="16" y="126"/>
                        </a:lnTo>
                        <a:lnTo>
                          <a:pt x="16" y="124"/>
                        </a:lnTo>
                        <a:lnTo>
                          <a:pt x="16" y="124"/>
                        </a:lnTo>
                        <a:lnTo>
                          <a:pt x="16" y="124"/>
                        </a:lnTo>
                        <a:lnTo>
                          <a:pt x="14" y="124"/>
                        </a:lnTo>
                        <a:lnTo>
                          <a:pt x="14" y="124"/>
                        </a:lnTo>
                        <a:lnTo>
                          <a:pt x="14" y="122"/>
                        </a:lnTo>
                        <a:lnTo>
                          <a:pt x="12" y="122"/>
                        </a:lnTo>
                        <a:lnTo>
                          <a:pt x="12" y="122"/>
                        </a:lnTo>
                        <a:lnTo>
                          <a:pt x="12" y="120"/>
                        </a:lnTo>
                        <a:lnTo>
                          <a:pt x="12" y="120"/>
                        </a:lnTo>
                        <a:lnTo>
                          <a:pt x="12" y="120"/>
                        </a:lnTo>
                        <a:lnTo>
                          <a:pt x="12" y="120"/>
                        </a:lnTo>
                        <a:lnTo>
                          <a:pt x="12" y="119"/>
                        </a:lnTo>
                        <a:lnTo>
                          <a:pt x="10" y="119"/>
                        </a:lnTo>
                        <a:lnTo>
                          <a:pt x="10" y="119"/>
                        </a:lnTo>
                        <a:lnTo>
                          <a:pt x="10" y="119"/>
                        </a:lnTo>
                        <a:lnTo>
                          <a:pt x="8" y="119"/>
                        </a:lnTo>
                        <a:lnTo>
                          <a:pt x="8" y="119"/>
                        </a:lnTo>
                        <a:lnTo>
                          <a:pt x="8" y="119"/>
                        </a:lnTo>
                        <a:lnTo>
                          <a:pt x="8" y="119"/>
                        </a:lnTo>
                        <a:lnTo>
                          <a:pt x="8" y="117"/>
                        </a:lnTo>
                        <a:lnTo>
                          <a:pt x="8" y="117"/>
                        </a:lnTo>
                        <a:lnTo>
                          <a:pt x="8" y="115"/>
                        </a:lnTo>
                        <a:lnTo>
                          <a:pt x="6" y="115"/>
                        </a:lnTo>
                        <a:lnTo>
                          <a:pt x="6" y="115"/>
                        </a:lnTo>
                        <a:lnTo>
                          <a:pt x="6" y="115"/>
                        </a:lnTo>
                        <a:lnTo>
                          <a:pt x="6" y="115"/>
                        </a:lnTo>
                        <a:lnTo>
                          <a:pt x="4" y="115"/>
                        </a:lnTo>
                        <a:lnTo>
                          <a:pt x="4" y="113"/>
                        </a:lnTo>
                        <a:lnTo>
                          <a:pt x="4" y="113"/>
                        </a:lnTo>
                        <a:lnTo>
                          <a:pt x="4" y="113"/>
                        </a:lnTo>
                        <a:lnTo>
                          <a:pt x="2" y="113"/>
                        </a:lnTo>
                        <a:lnTo>
                          <a:pt x="2" y="111"/>
                        </a:lnTo>
                        <a:lnTo>
                          <a:pt x="2" y="111"/>
                        </a:lnTo>
                        <a:lnTo>
                          <a:pt x="2" y="111"/>
                        </a:lnTo>
                        <a:lnTo>
                          <a:pt x="2" y="109"/>
                        </a:lnTo>
                        <a:lnTo>
                          <a:pt x="2" y="109"/>
                        </a:lnTo>
                        <a:lnTo>
                          <a:pt x="2" y="109"/>
                        </a:lnTo>
                        <a:lnTo>
                          <a:pt x="2" y="107"/>
                        </a:lnTo>
                        <a:lnTo>
                          <a:pt x="2" y="107"/>
                        </a:lnTo>
                        <a:lnTo>
                          <a:pt x="0" y="107"/>
                        </a:lnTo>
                        <a:lnTo>
                          <a:pt x="0" y="107"/>
                        </a:lnTo>
                        <a:lnTo>
                          <a:pt x="0" y="105"/>
                        </a:lnTo>
                        <a:lnTo>
                          <a:pt x="0" y="105"/>
                        </a:lnTo>
                        <a:lnTo>
                          <a:pt x="0" y="105"/>
                        </a:lnTo>
                        <a:lnTo>
                          <a:pt x="0" y="105"/>
                        </a:lnTo>
                        <a:lnTo>
                          <a:pt x="0" y="103"/>
                        </a:lnTo>
                        <a:lnTo>
                          <a:pt x="0" y="103"/>
                        </a:lnTo>
                        <a:lnTo>
                          <a:pt x="2" y="103"/>
                        </a:lnTo>
                        <a:lnTo>
                          <a:pt x="2" y="101"/>
                        </a:lnTo>
                        <a:lnTo>
                          <a:pt x="2" y="101"/>
                        </a:lnTo>
                        <a:lnTo>
                          <a:pt x="2" y="101"/>
                        </a:lnTo>
                        <a:lnTo>
                          <a:pt x="2" y="101"/>
                        </a:lnTo>
                        <a:lnTo>
                          <a:pt x="2" y="101"/>
                        </a:lnTo>
                        <a:lnTo>
                          <a:pt x="4" y="101"/>
                        </a:lnTo>
                        <a:lnTo>
                          <a:pt x="4" y="103"/>
                        </a:lnTo>
                        <a:lnTo>
                          <a:pt x="4" y="103"/>
                        </a:lnTo>
                        <a:lnTo>
                          <a:pt x="4" y="103"/>
                        </a:lnTo>
                        <a:lnTo>
                          <a:pt x="4" y="105"/>
                        </a:lnTo>
                        <a:lnTo>
                          <a:pt x="4" y="105"/>
                        </a:lnTo>
                        <a:lnTo>
                          <a:pt x="4" y="105"/>
                        </a:lnTo>
                        <a:lnTo>
                          <a:pt x="4" y="107"/>
                        </a:lnTo>
                        <a:lnTo>
                          <a:pt x="4" y="107"/>
                        </a:lnTo>
                        <a:lnTo>
                          <a:pt x="6" y="107"/>
                        </a:lnTo>
                        <a:lnTo>
                          <a:pt x="6" y="107"/>
                        </a:lnTo>
                        <a:lnTo>
                          <a:pt x="6" y="107"/>
                        </a:lnTo>
                        <a:lnTo>
                          <a:pt x="6" y="107"/>
                        </a:lnTo>
                        <a:lnTo>
                          <a:pt x="6" y="109"/>
                        </a:lnTo>
                        <a:lnTo>
                          <a:pt x="6" y="109"/>
                        </a:lnTo>
                        <a:lnTo>
                          <a:pt x="8" y="109"/>
                        </a:lnTo>
                        <a:lnTo>
                          <a:pt x="8" y="109"/>
                        </a:lnTo>
                        <a:lnTo>
                          <a:pt x="8" y="109"/>
                        </a:lnTo>
                        <a:lnTo>
                          <a:pt x="8" y="109"/>
                        </a:lnTo>
                        <a:lnTo>
                          <a:pt x="10" y="109"/>
                        </a:lnTo>
                        <a:lnTo>
                          <a:pt x="10" y="109"/>
                        </a:lnTo>
                        <a:lnTo>
                          <a:pt x="10" y="109"/>
                        </a:lnTo>
                        <a:lnTo>
                          <a:pt x="12" y="109"/>
                        </a:lnTo>
                        <a:lnTo>
                          <a:pt x="12" y="109"/>
                        </a:lnTo>
                        <a:lnTo>
                          <a:pt x="12" y="109"/>
                        </a:lnTo>
                        <a:lnTo>
                          <a:pt x="14" y="109"/>
                        </a:lnTo>
                        <a:lnTo>
                          <a:pt x="14" y="109"/>
                        </a:lnTo>
                        <a:lnTo>
                          <a:pt x="14" y="107"/>
                        </a:lnTo>
                        <a:lnTo>
                          <a:pt x="14" y="107"/>
                        </a:lnTo>
                        <a:lnTo>
                          <a:pt x="14" y="107"/>
                        </a:lnTo>
                        <a:lnTo>
                          <a:pt x="16" y="107"/>
                        </a:lnTo>
                        <a:lnTo>
                          <a:pt x="16" y="107"/>
                        </a:lnTo>
                        <a:lnTo>
                          <a:pt x="16" y="109"/>
                        </a:lnTo>
                        <a:lnTo>
                          <a:pt x="16" y="109"/>
                        </a:lnTo>
                        <a:lnTo>
                          <a:pt x="16" y="109"/>
                        </a:lnTo>
                        <a:lnTo>
                          <a:pt x="16" y="109"/>
                        </a:lnTo>
                        <a:lnTo>
                          <a:pt x="16" y="109"/>
                        </a:lnTo>
                        <a:lnTo>
                          <a:pt x="17" y="109"/>
                        </a:lnTo>
                        <a:lnTo>
                          <a:pt x="17" y="109"/>
                        </a:lnTo>
                        <a:lnTo>
                          <a:pt x="17" y="109"/>
                        </a:lnTo>
                        <a:lnTo>
                          <a:pt x="17" y="109"/>
                        </a:lnTo>
                        <a:lnTo>
                          <a:pt x="17" y="111"/>
                        </a:lnTo>
                        <a:lnTo>
                          <a:pt x="17" y="111"/>
                        </a:lnTo>
                        <a:lnTo>
                          <a:pt x="19" y="111"/>
                        </a:lnTo>
                        <a:lnTo>
                          <a:pt x="19" y="111"/>
                        </a:lnTo>
                        <a:lnTo>
                          <a:pt x="19" y="111"/>
                        </a:lnTo>
                        <a:lnTo>
                          <a:pt x="21" y="111"/>
                        </a:lnTo>
                        <a:lnTo>
                          <a:pt x="21" y="111"/>
                        </a:lnTo>
                        <a:lnTo>
                          <a:pt x="21" y="111"/>
                        </a:lnTo>
                        <a:lnTo>
                          <a:pt x="23" y="111"/>
                        </a:lnTo>
                        <a:lnTo>
                          <a:pt x="23" y="111"/>
                        </a:lnTo>
                        <a:lnTo>
                          <a:pt x="23" y="113"/>
                        </a:lnTo>
                        <a:lnTo>
                          <a:pt x="23" y="113"/>
                        </a:lnTo>
                        <a:lnTo>
                          <a:pt x="25" y="113"/>
                        </a:lnTo>
                        <a:lnTo>
                          <a:pt x="25" y="111"/>
                        </a:lnTo>
                        <a:lnTo>
                          <a:pt x="25" y="111"/>
                        </a:lnTo>
                        <a:lnTo>
                          <a:pt x="25" y="111"/>
                        </a:lnTo>
                        <a:lnTo>
                          <a:pt x="25" y="109"/>
                        </a:lnTo>
                        <a:lnTo>
                          <a:pt x="27" y="109"/>
                        </a:lnTo>
                        <a:lnTo>
                          <a:pt x="27" y="109"/>
                        </a:lnTo>
                        <a:lnTo>
                          <a:pt x="27" y="109"/>
                        </a:lnTo>
                        <a:lnTo>
                          <a:pt x="27" y="109"/>
                        </a:lnTo>
                        <a:lnTo>
                          <a:pt x="27" y="107"/>
                        </a:lnTo>
                        <a:lnTo>
                          <a:pt x="27" y="107"/>
                        </a:lnTo>
                        <a:lnTo>
                          <a:pt x="27" y="105"/>
                        </a:lnTo>
                        <a:lnTo>
                          <a:pt x="27" y="105"/>
                        </a:lnTo>
                        <a:lnTo>
                          <a:pt x="27" y="105"/>
                        </a:lnTo>
                        <a:lnTo>
                          <a:pt x="27" y="103"/>
                        </a:lnTo>
                        <a:lnTo>
                          <a:pt x="29" y="103"/>
                        </a:lnTo>
                        <a:lnTo>
                          <a:pt x="29" y="103"/>
                        </a:lnTo>
                        <a:lnTo>
                          <a:pt x="29" y="101"/>
                        </a:lnTo>
                        <a:lnTo>
                          <a:pt x="29" y="101"/>
                        </a:lnTo>
                        <a:lnTo>
                          <a:pt x="29" y="101"/>
                        </a:lnTo>
                        <a:lnTo>
                          <a:pt x="27" y="101"/>
                        </a:lnTo>
                        <a:lnTo>
                          <a:pt x="27" y="99"/>
                        </a:lnTo>
                        <a:lnTo>
                          <a:pt x="27" y="99"/>
                        </a:lnTo>
                        <a:lnTo>
                          <a:pt x="29" y="99"/>
                        </a:lnTo>
                        <a:lnTo>
                          <a:pt x="29" y="97"/>
                        </a:lnTo>
                        <a:lnTo>
                          <a:pt x="29" y="97"/>
                        </a:lnTo>
                        <a:lnTo>
                          <a:pt x="29" y="96"/>
                        </a:lnTo>
                        <a:lnTo>
                          <a:pt x="29" y="96"/>
                        </a:lnTo>
                        <a:lnTo>
                          <a:pt x="29" y="94"/>
                        </a:lnTo>
                        <a:lnTo>
                          <a:pt x="29" y="94"/>
                        </a:lnTo>
                        <a:lnTo>
                          <a:pt x="29" y="94"/>
                        </a:lnTo>
                        <a:lnTo>
                          <a:pt x="29" y="94"/>
                        </a:lnTo>
                        <a:lnTo>
                          <a:pt x="31" y="94"/>
                        </a:lnTo>
                        <a:lnTo>
                          <a:pt x="31" y="94"/>
                        </a:lnTo>
                        <a:lnTo>
                          <a:pt x="31" y="92"/>
                        </a:lnTo>
                        <a:lnTo>
                          <a:pt x="31" y="92"/>
                        </a:lnTo>
                        <a:lnTo>
                          <a:pt x="29" y="92"/>
                        </a:lnTo>
                        <a:lnTo>
                          <a:pt x="29" y="90"/>
                        </a:lnTo>
                        <a:lnTo>
                          <a:pt x="29" y="90"/>
                        </a:lnTo>
                        <a:lnTo>
                          <a:pt x="29" y="88"/>
                        </a:lnTo>
                        <a:lnTo>
                          <a:pt x="29" y="88"/>
                        </a:lnTo>
                        <a:lnTo>
                          <a:pt x="31" y="88"/>
                        </a:lnTo>
                        <a:lnTo>
                          <a:pt x="31" y="86"/>
                        </a:lnTo>
                        <a:lnTo>
                          <a:pt x="31" y="86"/>
                        </a:lnTo>
                        <a:lnTo>
                          <a:pt x="33" y="86"/>
                        </a:lnTo>
                        <a:lnTo>
                          <a:pt x="33" y="86"/>
                        </a:lnTo>
                        <a:lnTo>
                          <a:pt x="33" y="86"/>
                        </a:lnTo>
                        <a:lnTo>
                          <a:pt x="33" y="88"/>
                        </a:lnTo>
                        <a:lnTo>
                          <a:pt x="35" y="88"/>
                        </a:lnTo>
                        <a:lnTo>
                          <a:pt x="35" y="88"/>
                        </a:lnTo>
                        <a:lnTo>
                          <a:pt x="35" y="86"/>
                        </a:lnTo>
                        <a:lnTo>
                          <a:pt x="35" y="86"/>
                        </a:lnTo>
                        <a:lnTo>
                          <a:pt x="35" y="86"/>
                        </a:lnTo>
                        <a:lnTo>
                          <a:pt x="37" y="86"/>
                        </a:lnTo>
                        <a:lnTo>
                          <a:pt x="37" y="86"/>
                        </a:lnTo>
                        <a:lnTo>
                          <a:pt x="37" y="86"/>
                        </a:lnTo>
                        <a:lnTo>
                          <a:pt x="38" y="86"/>
                        </a:lnTo>
                        <a:lnTo>
                          <a:pt x="38" y="86"/>
                        </a:lnTo>
                        <a:lnTo>
                          <a:pt x="38" y="86"/>
                        </a:lnTo>
                        <a:lnTo>
                          <a:pt x="40" y="86"/>
                        </a:lnTo>
                        <a:lnTo>
                          <a:pt x="40" y="86"/>
                        </a:lnTo>
                        <a:lnTo>
                          <a:pt x="40" y="86"/>
                        </a:lnTo>
                        <a:lnTo>
                          <a:pt x="42" y="86"/>
                        </a:lnTo>
                        <a:lnTo>
                          <a:pt x="42" y="86"/>
                        </a:lnTo>
                        <a:lnTo>
                          <a:pt x="42" y="84"/>
                        </a:lnTo>
                        <a:lnTo>
                          <a:pt x="44" y="84"/>
                        </a:lnTo>
                        <a:lnTo>
                          <a:pt x="44" y="84"/>
                        </a:lnTo>
                        <a:lnTo>
                          <a:pt x="44" y="84"/>
                        </a:lnTo>
                        <a:lnTo>
                          <a:pt x="46" y="84"/>
                        </a:lnTo>
                        <a:lnTo>
                          <a:pt x="46" y="84"/>
                        </a:lnTo>
                        <a:lnTo>
                          <a:pt x="46" y="84"/>
                        </a:lnTo>
                        <a:lnTo>
                          <a:pt x="48" y="84"/>
                        </a:lnTo>
                        <a:lnTo>
                          <a:pt x="48" y="84"/>
                        </a:lnTo>
                        <a:lnTo>
                          <a:pt x="48" y="84"/>
                        </a:lnTo>
                        <a:lnTo>
                          <a:pt x="48" y="82"/>
                        </a:lnTo>
                        <a:lnTo>
                          <a:pt x="50" y="82"/>
                        </a:lnTo>
                        <a:lnTo>
                          <a:pt x="50" y="82"/>
                        </a:lnTo>
                        <a:lnTo>
                          <a:pt x="50" y="82"/>
                        </a:lnTo>
                        <a:lnTo>
                          <a:pt x="52" y="82"/>
                        </a:lnTo>
                        <a:lnTo>
                          <a:pt x="52" y="82"/>
                        </a:lnTo>
                        <a:lnTo>
                          <a:pt x="52" y="82"/>
                        </a:lnTo>
                        <a:lnTo>
                          <a:pt x="54" y="82"/>
                        </a:lnTo>
                        <a:lnTo>
                          <a:pt x="54" y="82"/>
                        </a:lnTo>
                        <a:lnTo>
                          <a:pt x="54" y="82"/>
                        </a:lnTo>
                        <a:lnTo>
                          <a:pt x="54" y="80"/>
                        </a:lnTo>
                        <a:lnTo>
                          <a:pt x="56" y="80"/>
                        </a:lnTo>
                        <a:lnTo>
                          <a:pt x="56" y="80"/>
                        </a:lnTo>
                        <a:lnTo>
                          <a:pt x="56" y="80"/>
                        </a:lnTo>
                        <a:lnTo>
                          <a:pt x="58" y="80"/>
                        </a:lnTo>
                        <a:lnTo>
                          <a:pt x="58" y="80"/>
                        </a:lnTo>
                        <a:lnTo>
                          <a:pt x="58" y="80"/>
                        </a:lnTo>
                        <a:lnTo>
                          <a:pt x="60" y="80"/>
                        </a:lnTo>
                        <a:lnTo>
                          <a:pt x="60" y="80"/>
                        </a:lnTo>
                        <a:lnTo>
                          <a:pt x="60" y="78"/>
                        </a:lnTo>
                        <a:lnTo>
                          <a:pt x="60" y="78"/>
                        </a:lnTo>
                        <a:lnTo>
                          <a:pt x="60" y="78"/>
                        </a:lnTo>
                        <a:lnTo>
                          <a:pt x="61" y="78"/>
                        </a:lnTo>
                        <a:lnTo>
                          <a:pt x="61" y="78"/>
                        </a:lnTo>
                        <a:lnTo>
                          <a:pt x="61" y="76"/>
                        </a:lnTo>
                        <a:lnTo>
                          <a:pt x="61" y="76"/>
                        </a:lnTo>
                        <a:lnTo>
                          <a:pt x="61" y="76"/>
                        </a:lnTo>
                        <a:lnTo>
                          <a:pt x="61" y="76"/>
                        </a:lnTo>
                        <a:lnTo>
                          <a:pt x="61" y="74"/>
                        </a:lnTo>
                        <a:lnTo>
                          <a:pt x="63" y="74"/>
                        </a:lnTo>
                        <a:lnTo>
                          <a:pt x="63" y="74"/>
                        </a:lnTo>
                        <a:lnTo>
                          <a:pt x="63" y="74"/>
                        </a:lnTo>
                        <a:lnTo>
                          <a:pt x="63" y="73"/>
                        </a:lnTo>
                        <a:lnTo>
                          <a:pt x="65" y="73"/>
                        </a:lnTo>
                        <a:lnTo>
                          <a:pt x="65" y="73"/>
                        </a:lnTo>
                        <a:lnTo>
                          <a:pt x="65" y="73"/>
                        </a:lnTo>
                        <a:lnTo>
                          <a:pt x="65" y="71"/>
                        </a:lnTo>
                        <a:lnTo>
                          <a:pt x="65" y="71"/>
                        </a:lnTo>
                        <a:lnTo>
                          <a:pt x="65" y="71"/>
                        </a:lnTo>
                        <a:lnTo>
                          <a:pt x="65" y="71"/>
                        </a:lnTo>
                        <a:lnTo>
                          <a:pt x="67" y="71"/>
                        </a:lnTo>
                        <a:lnTo>
                          <a:pt x="67" y="69"/>
                        </a:lnTo>
                        <a:lnTo>
                          <a:pt x="67" y="69"/>
                        </a:lnTo>
                        <a:lnTo>
                          <a:pt x="67" y="69"/>
                        </a:lnTo>
                        <a:lnTo>
                          <a:pt x="67" y="67"/>
                        </a:lnTo>
                        <a:lnTo>
                          <a:pt x="67" y="67"/>
                        </a:lnTo>
                        <a:lnTo>
                          <a:pt x="67" y="67"/>
                        </a:lnTo>
                        <a:lnTo>
                          <a:pt x="67" y="65"/>
                        </a:lnTo>
                        <a:lnTo>
                          <a:pt x="69" y="65"/>
                        </a:lnTo>
                        <a:lnTo>
                          <a:pt x="69" y="65"/>
                        </a:lnTo>
                        <a:lnTo>
                          <a:pt x="69" y="65"/>
                        </a:lnTo>
                        <a:lnTo>
                          <a:pt x="69" y="63"/>
                        </a:lnTo>
                        <a:lnTo>
                          <a:pt x="71" y="63"/>
                        </a:lnTo>
                        <a:lnTo>
                          <a:pt x="71" y="63"/>
                        </a:lnTo>
                        <a:lnTo>
                          <a:pt x="71" y="63"/>
                        </a:lnTo>
                        <a:lnTo>
                          <a:pt x="71" y="63"/>
                        </a:lnTo>
                        <a:lnTo>
                          <a:pt x="71" y="61"/>
                        </a:lnTo>
                        <a:lnTo>
                          <a:pt x="71" y="61"/>
                        </a:lnTo>
                        <a:lnTo>
                          <a:pt x="73" y="61"/>
                        </a:lnTo>
                        <a:lnTo>
                          <a:pt x="73" y="61"/>
                        </a:lnTo>
                        <a:lnTo>
                          <a:pt x="73" y="61"/>
                        </a:lnTo>
                        <a:lnTo>
                          <a:pt x="73" y="59"/>
                        </a:lnTo>
                        <a:lnTo>
                          <a:pt x="73" y="59"/>
                        </a:lnTo>
                        <a:lnTo>
                          <a:pt x="75" y="59"/>
                        </a:lnTo>
                        <a:lnTo>
                          <a:pt x="75" y="57"/>
                        </a:lnTo>
                        <a:lnTo>
                          <a:pt x="75" y="57"/>
                        </a:lnTo>
                        <a:lnTo>
                          <a:pt x="75" y="57"/>
                        </a:lnTo>
                        <a:lnTo>
                          <a:pt x="75" y="55"/>
                        </a:lnTo>
                        <a:lnTo>
                          <a:pt x="75" y="55"/>
                        </a:lnTo>
                        <a:lnTo>
                          <a:pt x="75" y="55"/>
                        </a:lnTo>
                        <a:lnTo>
                          <a:pt x="75" y="53"/>
                        </a:lnTo>
                        <a:lnTo>
                          <a:pt x="77" y="53"/>
                        </a:lnTo>
                        <a:lnTo>
                          <a:pt x="77" y="53"/>
                        </a:lnTo>
                        <a:lnTo>
                          <a:pt x="77" y="53"/>
                        </a:lnTo>
                        <a:lnTo>
                          <a:pt x="77" y="51"/>
                        </a:lnTo>
                        <a:lnTo>
                          <a:pt x="77" y="51"/>
                        </a:lnTo>
                        <a:lnTo>
                          <a:pt x="77" y="51"/>
                        </a:lnTo>
                        <a:lnTo>
                          <a:pt x="77" y="50"/>
                        </a:lnTo>
                        <a:lnTo>
                          <a:pt x="77" y="50"/>
                        </a:lnTo>
                        <a:lnTo>
                          <a:pt x="77" y="50"/>
                        </a:lnTo>
                        <a:lnTo>
                          <a:pt x="77" y="48"/>
                        </a:lnTo>
                        <a:lnTo>
                          <a:pt x="75" y="48"/>
                        </a:lnTo>
                        <a:lnTo>
                          <a:pt x="75" y="48"/>
                        </a:lnTo>
                        <a:lnTo>
                          <a:pt x="77" y="48"/>
                        </a:lnTo>
                        <a:lnTo>
                          <a:pt x="77" y="48"/>
                        </a:lnTo>
                        <a:lnTo>
                          <a:pt x="77" y="48"/>
                        </a:lnTo>
                        <a:lnTo>
                          <a:pt x="79" y="48"/>
                        </a:lnTo>
                        <a:lnTo>
                          <a:pt x="79" y="48"/>
                        </a:lnTo>
                        <a:lnTo>
                          <a:pt x="81" y="48"/>
                        </a:lnTo>
                        <a:lnTo>
                          <a:pt x="81" y="48"/>
                        </a:lnTo>
                        <a:lnTo>
                          <a:pt x="81" y="48"/>
                        </a:lnTo>
                        <a:lnTo>
                          <a:pt x="81" y="48"/>
                        </a:lnTo>
                        <a:lnTo>
                          <a:pt x="81" y="50"/>
                        </a:lnTo>
                        <a:lnTo>
                          <a:pt x="82" y="50"/>
                        </a:lnTo>
                        <a:lnTo>
                          <a:pt x="82" y="50"/>
                        </a:lnTo>
                        <a:lnTo>
                          <a:pt x="82" y="51"/>
                        </a:lnTo>
                        <a:lnTo>
                          <a:pt x="82" y="51"/>
                        </a:lnTo>
                        <a:lnTo>
                          <a:pt x="82" y="51"/>
                        </a:lnTo>
                        <a:lnTo>
                          <a:pt x="82" y="53"/>
                        </a:lnTo>
                        <a:lnTo>
                          <a:pt x="82" y="53"/>
                        </a:lnTo>
                        <a:lnTo>
                          <a:pt x="82" y="53"/>
                        </a:lnTo>
                        <a:lnTo>
                          <a:pt x="82" y="53"/>
                        </a:lnTo>
                        <a:lnTo>
                          <a:pt x="82" y="55"/>
                        </a:lnTo>
                        <a:lnTo>
                          <a:pt x="82" y="55"/>
                        </a:lnTo>
                        <a:lnTo>
                          <a:pt x="82" y="57"/>
                        </a:lnTo>
                        <a:lnTo>
                          <a:pt x="84" y="57"/>
                        </a:lnTo>
                        <a:lnTo>
                          <a:pt x="84" y="57"/>
                        </a:lnTo>
                        <a:lnTo>
                          <a:pt x="86" y="57"/>
                        </a:lnTo>
                        <a:lnTo>
                          <a:pt x="86" y="57"/>
                        </a:lnTo>
                        <a:lnTo>
                          <a:pt x="86" y="59"/>
                        </a:lnTo>
                        <a:lnTo>
                          <a:pt x="86" y="59"/>
                        </a:lnTo>
                        <a:lnTo>
                          <a:pt x="86" y="59"/>
                        </a:lnTo>
                        <a:lnTo>
                          <a:pt x="86" y="59"/>
                        </a:lnTo>
                        <a:lnTo>
                          <a:pt x="86" y="61"/>
                        </a:lnTo>
                        <a:lnTo>
                          <a:pt x="88" y="61"/>
                        </a:lnTo>
                        <a:lnTo>
                          <a:pt x="88" y="61"/>
                        </a:lnTo>
                        <a:lnTo>
                          <a:pt x="88" y="61"/>
                        </a:lnTo>
                        <a:lnTo>
                          <a:pt x="88" y="61"/>
                        </a:lnTo>
                        <a:lnTo>
                          <a:pt x="88" y="61"/>
                        </a:lnTo>
                        <a:lnTo>
                          <a:pt x="88" y="61"/>
                        </a:lnTo>
                        <a:lnTo>
                          <a:pt x="90" y="61"/>
                        </a:lnTo>
                        <a:lnTo>
                          <a:pt x="90" y="61"/>
                        </a:lnTo>
                        <a:lnTo>
                          <a:pt x="90" y="61"/>
                        </a:lnTo>
                        <a:lnTo>
                          <a:pt x="90" y="59"/>
                        </a:lnTo>
                        <a:lnTo>
                          <a:pt x="92" y="59"/>
                        </a:lnTo>
                        <a:lnTo>
                          <a:pt x="92" y="59"/>
                        </a:lnTo>
                        <a:lnTo>
                          <a:pt x="92" y="57"/>
                        </a:lnTo>
                        <a:lnTo>
                          <a:pt x="92" y="57"/>
                        </a:lnTo>
                        <a:lnTo>
                          <a:pt x="92" y="57"/>
                        </a:lnTo>
                        <a:lnTo>
                          <a:pt x="92" y="55"/>
                        </a:lnTo>
                        <a:lnTo>
                          <a:pt x="92" y="55"/>
                        </a:lnTo>
                        <a:lnTo>
                          <a:pt x="92" y="55"/>
                        </a:lnTo>
                        <a:lnTo>
                          <a:pt x="92" y="53"/>
                        </a:lnTo>
                        <a:lnTo>
                          <a:pt x="92" y="53"/>
                        </a:lnTo>
                        <a:lnTo>
                          <a:pt x="92" y="53"/>
                        </a:lnTo>
                        <a:lnTo>
                          <a:pt x="92" y="53"/>
                        </a:lnTo>
                        <a:lnTo>
                          <a:pt x="92" y="51"/>
                        </a:lnTo>
                        <a:lnTo>
                          <a:pt x="92" y="51"/>
                        </a:lnTo>
                        <a:lnTo>
                          <a:pt x="92" y="50"/>
                        </a:lnTo>
                        <a:lnTo>
                          <a:pt x="92" y="50"/>
                        </a:lnTo>
                        <a:lnTo>
                          <a:pt x="92" y="50"/>
                        </a:lnTo>
                        <a:lnTo>
                          <a:pt x="92" y="48"/>
                        </a:lnTo>
                        <a:lnTo>
                          <a:pt x="92" y="48"/>
                        </a:lnTo>
                        <a:lnTo>
                          <a:pt x="92" y="46"/>
                        </a:lnTo>
                        <a:lnTo>
                          <a:pt x="92" y="46"/>
                        </a:lnTo>
                        <a:lnTo>
                          <a:pt x="92" y="46"/>
                        </a:lnTo>
                        <a:lnTo>
                          <a:pt x="92" y="46"/>
                        </a:lnTo>
                        <a:lnTo>
                          <a:pt x="92" y="46"/>
                        </a:lnTo>
                        <a:lnTo>
                          <a:pt x="94" y="46"/>
                        </a:lnTo>
                        <a:lnTo>
                          <a:pt x="94" y="46"/>
                        </a:lnTo>
                        <a:lnTo>
                          <a:pt x="94" y="46"/>
                        </a:lnTo>
                        <a:lnTo>
                          <a:pt x="94" y="44"/>
                        </a:lnTo>
                        <a:lnTo>
                          <a:pt x="96" y="44"/>
                        </a:lnTo>
                        <a:lnTo>
                          <a:pt x="96" y="44"/>
                        </a:lnTo>
                        <a:lnTo>
                          <a:pt x="96" y="44"/>
                        </a:lnTo>
                        <a:lnTo>
                          <a:pt x="96" y="44"/>
                        </a:lnTo>
                        <a:lnTo>
                          <a:pt x="96" y="46"/>
                        </a:lnTo>
                        <a:lnTo>
                          <a:pt x="96" y="46"/>
                        </a:lnTo>
                        <a:lnTo>
                          <a:pt x="96" y="46"/>
                        </a:lnTo>
                        <a:lnTo>
                          <a:pt x="96" y="46"/>
                        </a:lnTo>
                        <a:lnTo>
                          <a:pt x="96" y="48"/>
                        </a:lnTo>
                        <a:lnTo>
                          <a:pt x="96" y="48"/>
                        </a:lnTo>
                        <a:lnTo>
                          <a:pt x="96" y="50"/>
                        </a:lnTo>
                        <a:lnTo>
                          <a:pt x="96" y="50"/>
                        </a:lnTo>
                        <a:lnTo>
                          <a:pt x="96" y="50"/>
                        </a:lnTo>
                        <a:lnTo>
                          <a:pt x="96" y="51"/>
                        </a:lnTo>
                        <a:lnTo>
                          <a:pt x="96" y="51"/>
                        </a:lnTo>
                        <a:lnTo>
                          <a:pt x="96" y="53"/>
                        </a:lnTo>
                        <a:lnTo>
                          <a:pt x="96" y="53"/>
                        </a:lnTo>
                        <a:lnTo>
                          <a:pt x="96" y="53"/>
                        </a:lnTo>
                        <a:lnTo>
                          <a:pt x="98" y="53"/>
                        </a:lnTo>
                        <a:lnTo>
                          <a:pt x="98" y="53"/>
                        </a:lnTo>
                        <a:lnTo>
                          <a:pt x="98" y="53"/>
                        </a:lnTo>
                        <a:lnTo>
                          <a:pt x="100" y="53"/>
                        </a:lnTo>
                        <a:lnTo>
                          <a:pt x="100" y="55"/>
                        </a:lnTo>
                        <a:lnTo>
                          <a:pt x="100" y="55"/>
                        </a:lnTo>
                        <a:lnTo>
                          <a:pt x="100" y="55"/>
                        </a:lnTo>
                        <a:lnTo>
                          <a:pt x="102" y="55"/>
                        </a:lnTo>
                        <a:lnTo>
                          <a:pt x="102" y="55"/>
                        </a:lnTo>
                        <a:lnTo>
                          <a:pt x="102" y="53"/>
                        </a:lnTo>
                        <a:lnTo>
                          <a:pt x="102" y="53"/>
                        </a:lnTo>
                        <a:lnTo>
                          <a:pt x="100" y="53"/>
                        </a:lnTo>
                        <a:lnTo>
                          <a:pt x="100" y="53"/>
                        </a:lnTo>
                        <a:lnTo>
                          <a:pt x="100" y="51"/>
                        </a:lnTo>
                        <a:lnTo>
                          <a:pt x="100" y="51"/>
                        </a:lnTo>
                        <a:lnTo>
                          <a:pt x="100" y="51"/>
                        </a:lnTo>
                        <a:lnTo>
                          <a:pt x="100" y="51"/>
                        </a:lnTo>
                        <a:lnTo>
                          <a:pt x="100" y="50"/>
                        </a:lnTo>
                        <a:lnTo>
                          <a:pt x="100" y="50"/>
                        </a:lnTo>
                        <a:lnTo>
                          <a:pt x="100" y="50"/>
                        </a:lnTo>
                        <a:lnTo>
                          <a:pt x="100" y="48"/>
                        </a:lnTo>
                        <a:lnTo>
                          <a:pt x="100" y="48"/>
                        </a:lnTo>
                        <a:lnTo>
                          <a:pt x="100" y="46"/>
                        </a:lnTo>
                        <a:lnTo>
                          <a:pt x="100" y="46"/>
                        </a:lnTo>
                        <a:lnTo>
                          <a:pt x="98" y="46"/>
                        </a:lnTo>
                        <a:lnTo>
                          <a:pt x="98" y="46"/>
                        </a:lnTo>
                        <a:lnTo>
                          <a:pt x="98" y="46"/>
                        </a:lnTo>
                        <a:lnTo>
                          <a:pt x="98" y="44"/>
                        </a:lnTo>
                        <a:lnTo>
                          <a:pt x="98" y="44"/>
                        </a:lnTo>
                        <a:lnTo>
                          <a:pt x="98" y="42"/>
                        </a:lnTo>
                        <a:lnTo>
                          <a:pt x="98" y="42"/>
                        </a:lnTo>
                        <a:lnTo>
                          <a:pt x="98" y="42"/>
                        </a:lnTo>
                        <a:lnTo>
                          <a:pt x="100" y="42"/>
                        </a:lnTo>
                        <a:lnTo>
                          <a:pt x="100" y="42"/>
                        </a:lnTo>
                        <a:lnTo>
                          <a:pt x="100" y="42"/>
                        </a:lnTo>
                        <a:lnTo>
                          <a:pt x="102" y="42"/>
                        </a:lnTo>
                        <a:lnTo>
                          <a:pt x="102" y="44"/>
                        </a:lnTo>
                        <a:lnTo>
                          <a:pt x="102" y="44"/>
                        </a:lnTo>
                        <a:lnTo>
                          <a:pt x="102" y="42"/>
                        </a:lnTo>
                        <a:lnTo>
                          <a:pt x="102" y="42"/>
                        </a:lnTo>
                        <a:lnTo>
                          <a:pt x="102" y="42"/>
                        </a:lnTo>
                        <a:lnTo>
                          <a:pt x="104" y="42"/>
                        </a:lnTo>
                        <a:lnTo>
                          <a:pt x="104" y="40"/>
                        </a:lnTo>
                        <a:lnTo>
                          <a:pt x="104" y="40"/>
                        </a:lnTo>
                        <a:lnTo>
                          <a:pt x="104" y="40"/>
                        </a:lnTo>
                        <a:lnTo>
                          <a:pt x="104" y="40"/>
                        </a:lnTo>
                        <a:lnTo>
                          <a:pt x="104" y="38"/>
                        </a:lnTo>
                        <a:lnTo>
                          <a:pt x="104" y="38"/>
                        </a:lnTo>
                        <a:lnTo>
                          <a:pt x="104" y="38"/>
                        </a:lnTo>
                        <a:lnTo>
                          <a:pt x="104" y="38"/>
                        </a:lnTo>
                        <a:lnTo>
                          <a:pt x="104" y="38"/>
                        </a:lnTo>
                        <a:lnTo>
                          <a:pt x="102" y="38"/>
                        </a:lnTo>
                        <a:lnTo>
                          <a:pt x="102" y="38"/>
                        </a:lnTo>
                        <a:lnTo>
                          <a:pt x="102" y="36"/>
                        </a:lnTo>
                        <a:lnTo>
                          <a:pt x="102" y="36"/>
                        </a:lnTo>
                        <a:lnTo>
                          <a:pt x="102" y="38"/>
                        </a:lnTo>
                        <a:lnTo>
                          <a:pt x="100" y="38"/>
                        </a:lnTo>
                        <a:lnTo>
                          <a:pt x="100" y="38"/>
                        </a:lnTo>
                        <a:lnTo>
                          <a:pt x="98" y="38"/>
                        </a:lnTo>
                        <a:lnTo>
                          <a:pt x="98" y="38"/>
                        </a:lnTo>
                        <a:lnTo>
                          <a:pt x="98" y="38"/>
                        </a:lnTo>
                        <a:lnTo>
                          <a:pt x="98" y="38"/>
                        </a:lnTo>
                        <a:lnTo>
                          <a:pt x="98" y="38"/>
                        </a:lnTo>
                        <a:lnTo>
                          <a:pt x="98" y="36"/>
                        </a:lnTo>
                        <a:lnTo>
                          <a:pt x="98" y="36"/>
                        </a:lnTo>
                        <a:lnTo>
                          <a:pt x="98" y="36"/>
                        </a:lnTo>
                        <a:lnTo>
                          <a:pt x="98" y="34"/>
                        </a:lnTo>
                        <a:lnTo>
                          <a:pt x="98" y="34"/>
                        </a:lnTo>
                        <a:lnTo>
                          <a:pt x="98" y="34"/>
                        </a:lnTo>
                        <a:lnTo>
                          <a:pt x="100" y="34"/>
                        </a:lnTo>
                        <a:lnTo>
                          <a:pt x="100" y="32"/>
                        </a:lnTo>
                        <a:lnTo>
                          <a:pt x="100" y="32"/>
                        </a:lnTo>
                        <a:lnTo>
                          <a:pt x="100" y="34"/>
                        </a:lnTo>
                        <a:lnTo>
                          <a:pt x="100" y="34"/>
                        </a:lnTo>
                        <a:lnTo>
                          <a:pt x="100" y="36"/>
                        </a:lnTo>
                        <a:lnTo>
                          <a:pt x="102" y="36"/>
                        </a:lnTo>
                        <a:lnTo>
                          <a:pt x="102" y="34"/>
                        </a:lnTo>
                        <a:lnTo>
                          <a:pt x="102" y="34"/>
                        </a:lnTo>
                        <a:lnTo>
                          <a:pt x="102" y="32"/>
                        </a:lnTo>
                        <a:lnTo>
                          <a:pt x="102" y="32"/>
                        </a:lnTo>
                        <a:lnTo>
                          <a:pt x="102" y="32"/>
                        </a:lnTo>
                        <a:lnTo>
                          <a:pt x="102" y="32"/>
                        </a:lnTo>
                        <a:lnTo>
                          <a:pt x="104" y="32"/>
                        </a:lnTo>
                        <a:lnTo>
                          <a:pt x="104" y="30"/>
                        </a:lnTo>
                        <a:lnTo>
                          <a:pt x="104" y="30"/>
                        </a:lnTo>
                        <a:lnTo>
                          <a:pt x="104" y="30"/>
                        </a:lnTo>
                        <a:lnTo>
                          <a:pt x="104" y="30"/>
                        </a:lnTo>
                        <a:lnTo>
                          <a:pt x="104" y="30"/>
                        </a:lnTo>
                        <a:lnTo>
                          <a:pt x="104" y="28"/>
                        </a:lnTo>
                        <a:lnTo>
                          <a:pt x="105" y="28"/>
                        </a:lnTo>
                        <a:lnTo>
                          <a:pt x="105" y="28"/>
                        </a:lnTo>
                        <a:lnTo>
                          <a:pt x="105" y="30"/>
                        </a:lnTo>
                        <a:lnTo>
                          <a:pt x="105" y="30"/>
                        </a:lnTo>
                        <a:lnTo>
                          <a:pt x="107" y="30"/>
                        </a:lnTo>
                        <a:lnTo>
                          <a:pt x="107" y="30"/>
                        </a:lnTo>
                        <a:lnTo>
                          <a:pt x="107" y="30"/>
                        </a:lnTo>
                        <a:lnTo>
                          <a:pt x="109" y="30"/>
                        </a:lnTo>
                        <a:lnTo>
                          <a:pt x="109" y="30"/>
                        </a:lnTo>
                        <a:lnTo>
                          <a:pt x="109" y="30"/>
                        </a:lnTo>
                        <a:lnTo>
                          <a:pt x="109" y="30"/>
                        </a:lnTo>
                        <a:lnTo>
                          <a:pt x="109" y="28"/>
                        </a:lnTo>
                        <a:lnTo>
                          <a:pt x="109" y="28"/>
                        </a:lnTo>
                        <a:lnTo>
                          <a:pt x="109" y="27"/>
                        </a:lnTo>
                        <a:lnTo>
                          <a:pt x="109" y="27"/>
                        </a:lnTo>
                        <a:lnTo>
                          <a:pt x="111" y="27"/>
                        </a:lnTo>
                        <a:lnTo>
                          <a:pt x="111" y="27"/>
                        </a:lnTo>
                        <a:lnTo>
                          <a:pt x="111" y="25"/>
                        </a:lnTo>
                        <a:lnTo>
                          <a:pt x="113" y="25"/>
                        </a:lnTo>
                        <a:lnTo>
                          <a:pt x="113" y="25"/>
                        </a:lnTo>
                        <a:lnTo>
                          <a:pt x="113" y="23"/>
                        </a:lnTo>
                        <a:lnTo>
                          <a:pt x="113" y="23"/>
                        </a:lnTo>
                        <a:lnTo>
                          <a:pt x="111" y="23"/>
                        </a:lnTo>
                        <a:lnTo>
                          <a:pt x="111" y="21"/>
                        </a:lnTo>
                        <a:lnTo>
                          <a:pt x="113" y="21"/>
                        </a:lnTo>
                        <a:lnTo>
                          <a:pt x="113" y="21"/>
                        </a:lnTo>
                        <a:lnTo>
                          <a:pt x="113" y="21"/>
                        </a:lnTo>
                        <a:lnTo>
                          <a:pt x="113" y="21"/>
                        </a:lnTo>
                        <a:lnTo>
                          <a:pt x="113" y="19"/>
                        </a:lnTo>
                        <a:lnTo>
                          <a:pt x="113" y="19"/>
                        </a:lnTo>
                        <a:lnTo>
                          <a:pt x="113" y="19"/>
                        </a:lnTo>
                        <a:lnTo>
                          <a:pt x="115" y="19"/>
                        </a:lnTo>
                        <a:lnTo>
                          <a:pt x="115" y="17"/>
                        </a:lnTo>
                        <a:lnTo>
                          <a:pt x="115" y="17"/>
                        </a:lnTo>
                        <a:lnTo>
                          <a:pt x="115" y="17"/>
                        </a:lnTo>
                        <a:lnTo>
                          <a:pt x="115" y="15"/>
                        </a:lnTo>
                        <a:lnTo>
                          <a:pt x="115" y="15"/>
                        </a:lnTo>
                        <a:lnTo>
                          <a:pt x="115" y="15"/>
                        </a:lnTo>
                        <a:lnTo>
                          <a:pt x="117" y="15"/>
                        </a:lnTo>
                        <a:lnTo>
                          <a:pt x="117" y="15"/>
                        </a:lnTo>
                        <a:lnTo>
                          <a:pt x="117" y="13"/>
                        </a:lnTo>
                        <a:lnTo>
                          <a:pt x="117" y="13"/>
                        </a:lnTo>
                        <a:lnTo>
                          <a:pt x="119" y="13"/>
                        </a:lnTo>
                        <a:lnTo>
                          <a:pt x="119" y="13"/>
                        </a:lnTo>
                        <a:lnTo>
                          <a:pt x="119" y="13"/>
                        </a:lnTo>
                        <a:lnTo>
                          <a:pt x="119" y="13"/>
                        </a:lnTo>
                        <a:lnTo>
                          <a:pt x="119" y="11"/>
                        </a:lnTo>
                        <a:lnTo>
                          <a:pt x="121" y="11"/>
                        </a:lnTo>
                        <a:lnTo>
                          <a:pt x="121" y="11"/>
                        </a:lnTo>
                        <a:lnTo>
                          <a:pt x="121" y="11"/>
                        </a:lnTo>
                        <a:lnTo>
                          <a:pt x="121" y="9"/>
                        </a:lnTo>
                        <a:lnTo>
                          <a:pt x="121" y="9"/>
                        </a:lnTo>
                        <a:lnTo>
                          <a:pt x="121" y="9"/>
                        </a:lnTo>
                        <a:lnTo>
                          <a:pt x="121" y="7"/>
                        </a:lnTo>
                        <a:lnTo>
                          <a:pt x="121" y="7"/>
                        </a:lnTo>
                        <a:lnTo>
                          <a:pt x="121" y="5"/>
                        </a:lnTo>
                        <a:lnTo>
                          <a:pt x="123" y="5"/>
                        </a:lnTo>
                        <a:lnTo>
                          <a:pt x="123" y="5"/>
                        </a:lnTo>
                        <a:lnTo>
                          <a:pt x="123" y="5"/>
                        </a:lnTo>
                        <a:lnTo>
                          <a:pt x="123" y="5"/>
                        </a:lnTo>
                        <a:lnTo>
                          <a:pt x="123" y="4"/>
                        </a:lnTo>
                        <a:lnTo>
                          <a:pt x="123" y="4"/>
                        </a:lnTo>
                        <a:lnTo>
                          <a:pt x="125" y="4"/>
                        </a:lnTo>
                        <a:lnTo>
                          <a:pt x="125" y="2"/>
                        </a:lnTo>
                        <a:lnTo>
                          <a:pt x="125" y="2"/>
                        </a:lnTo>
                        <a:lnTo>
                          <a:pt x="125" y="2"/>
                        </a:lnTo>
                        <a:lnTo>
                          <a:pt x="125" y="0"/>
                        </a:lnTo>
                        <a:lnTo>
                          <a:pt x="125" y="0"/>
                        </a:lnTo>
                        <a:lnTo>
                          <a:pt x="125" y="0"/>
                        </a:lnTo>
                        <a:lnTo>
                          <a:pt x="127" y="0"/>
                        </a:lnTo>
                        <a:lnTo>
                          <a:pt x="127" y="0"/>
                        </a:lnTo>
                        <a:lnTo>
                          <a:pt x="127" y="0"/>
                        </a:lnTo>
                        <a:lnTo>
                          <a:pt x="127" y="2"/>
                        </a:lnTo>
                        <a:lnTo>
                          <a:pt x="127" y="2"/>
                        </a:lnTo>
                        <a:lnTo>
                          <a:pt x="127" y="2"/>
                        </a:lnTo>
                        <a:lnTo>
                          <a:pt x="127" y="4"/>
                        </a:lnTo>
                        <a:lnTo>
                          <a:pt x="127" y="4"/>
                        </a:lnTo>
                        <a:lnTo>
                          <a:pt x="128" y="4"/>
                        </a:lnTo>
                        <a:lnTo>
                          <a:pt x="128" y="5"/>
                        </a:lnTo>
                        <a:lnTo>
                          <a:pt x="127" y="5"/>
                        </a:lnTo>
                        <a:lnTo>
                          <a:pt x="127" y="5"/>
                        </a:lnTo>
                        <a:lnTo>
                          <a:pt x="127" y="5"/>
                        </a:lnTo>
                        <a:lnTo>
                          <a:pt x="127" y="5"/>
                        </a:lnTo>
                        <a:lnTo>
                          <a:pt x="127" y="7"/>
                        </a:lnTo>
                        <a:lnTo>
                          <a:pt x="127" y="7"/>
                        </a:lnTo>
                        <a:lnTo>
                          <a:pt x="127" y="7"/>
                        </a:lnTo>
                        <a:lnTo>
                          <a:pt x="127" y="7"/>
                        </a:lnTo>
                        <a:lnTo>
                          <a:pt x="128" y="7"/>
                        </a:lnTo>
                        <a:lnTo>
                          <a:pt x="128" y="7"/>
                        </a:lnTo>
                        <a:lnTo>
                          <a:pt x="128" y="5"/>
                        </a:lnTo>
                        <a:lnTo>
                          <a:pt x="128" y="5"/>
                        </a:lnTo>
                        <a:lnTo>
                          <a:pt x="130" y="5"/>
                        </a:lnTo>
                        <a:lnTo>
                          <a:pt x="130" y="5"/>
                        </a:lnTo>
                        <a:lnTo>
                          <a:pt x="130" y="4"/>
                        </a:lnTo>
                        <a:lnTo>
                          <a:pt x="130" y="4"/>
                        </a:lnTo>
                        <a:lnTo>
                          <a:pt x="130" y="2"/>
                        </a:lnTo>
                        <a:lnTo>
                          <a:pt x="130" y="2"/>
                        </a:lnTo>
                        <a:lnTo>
                          <a:pt x="130" y="2"/>
                        </a:lnTo>
                        <a:lnTo>
                          <a:pt x="130" y="0"/>
                        </a:lnTo>
                        <a:lnTo>
                          <a:pt x="130" y="0"/>
                        </a:lnTo>
                        <a:lnTo>
                          <a:pt x="132" y="0"/>
                        </a:lnTo>
                        <a:lnTo>
                          <a:pt x="132" y="0"/>
                        </a:lnTo>
                        <a:lnTo>
                          <a:pt x="134" y="0"/>
                        </a:lnTo>
                        <a:lnTo>
                          <a:pt x="134" y="2"/>
                        </a:lnTo>
                        <a:lnTo>
                          <a:pt x="134" y="2"/>
                        </a:lnTo>
                        <a:lnTo>
                          <a:pt x="13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3" name="Freeform 646">
                    <a:extLst>
                      <a:ext uri="{FF2B5EF4-FFF2-40B4-BE49-F238E27FC236}">
                        <a16:creationId xmlns:a16="http://schemas.microsoft.com/office/drawing/2014/main" id="{CFA37F0F-4B79-4518-BBEC-0F409B714015}"/>
                      </a:ext>
                    </a:extLst>
                  </p:cNvPr>
                  <p:cNvSpPr>
                    <a:spLocks/>
                  </p:cNvSpPr>
                  <p:nvPr/>
                </p:nvSpPr>
                <p:spPr bwMode="auto">
                  <a:xfrm>
                    <a:off x="12553" y="2768"/>
                    <a:ext cx="169" cy="126"/>
                  </a:xfrm>
                  <a:custGeom>
                    <a:avLst/>
                    <a:gdLst>
                      <a:gd name="T0" fmla="*/ 138 w 169"/>
                      <a:gd name="T1" fmla="*/ 5 h 126"/>
                      <a:gd name="T2" fmla="*/ 142 w 169"/>
                      <a:gd name="T3" fmla="*/ 15 h 126"/>
                      <a:gd name="T4" fmla="*/ 146 w 169"/>
                      <a:gd name="T5" fmla="*/ 21 h 126"/>
                      <a:gd name="T6" fmla="*/ 149 w 169"/>
                      <a:gd name="T7" fmla="*/ 23 h 126"/>
                      <a:gd name="T8" fmla="*/ 159 w 169"/>
                      <a:gd name="T9" fmla="*/ 28 h 126"/>
                      <a:gd name="T10" fmla="*/ 167 w 169"/>
                      <a:gd name="T11" fmla="*/ 32 h 126"/>
                      <a:gd name="T12" fmla="*/ 167 w 169"/>
                      <a:gd name="T13" fmla="*/ 40 h 126"/>
                      <a:gd name="T14" fmla="*/ 157 w 169"/>
                      <a:gd name="T15" fmla="*/ 44 h 126"/>
                      <a:gd name="T16" fmla="*/ 151 w 169"/>
                      <a:gd name="T17" fmla="*/ 46 h 126"/>
                      <a:gd name="T18" fmla="*/ 157 w 169"/>
                      <a:gd name="T19" fmla="*/ 51 h 126"/>
                      <a:gd name="T20" fmla="*/ 161 w 169"/>
                      <a:gd name="T21" fmla="*/ 53 h 126"/>
                      <a:gd name="T22" fmla="*/ 151 w 169"/>
                      <a:gd name="T23" fmla="*/ 57 h 126"/>
                      <a:gd name="T24" fmla="*/ 142 w 169"/>
                      <a:gd name="T25" fmla="*/ 59 h 126"/>
                      <a:gd name="T26" fmla="*/ 134 w 169"/>
                      <a:gd name="T27" fmla="*/ 53 h 126"/>
                      <a:gd name="T28" fmla="*/ 125 w 169"/>
                      <a:gd name="T29" fmla="*/ 55 h 126"/>
                      <a:gd name="T30" fmla="*/ 115 w 169"/>
                      <a:gd name="T31" fmla="*/ 53 h 126"/>
                      <a:gd name="T32" fmla="*/ 109 w 169"/>
                      <a:gd name="T33" fmla="*/ 57 h 126"/>
                      <a:gd name="T34" fmla="*/ 105 w 169"/>
                      <a:gd name="T35" fmla="*/ 67 h 126"/>
                      <a:gd name="T36" fmla="*/ 104 w 169"/>
                      <a:gd name="T37" fmla="*/ 78 h 126"/>
                      <a:gd name="T38" fmla="*/ 98 w 169"/>
                      <a:gd name="T39" fmla="*/ 86 h 126"/>
                      <a:gd name="T40" fmla="*/ 96 w 169"/>
                      <a:gd name="T41" fmla="*/ 94 h 126"/>
                      <a:gd name="T42" fmla="*/ 92 w 169"/>
                      <a:gd name="T43" fmla="*/ 101 h 126"/>
                      <a:gd name="T44" fmla="*/ 88 w 169"/>
                      <a:gd name="T45" fmla="*/ 111 h 126"/>
                      <a:gd name="T46" fmla="*/ 81 w 169"/>
                      <a:gd name="T47" fmla="*/ 115 h 126"/>
                      <a:gd name="T48" fmla="*/ 73 w 169"/>
                      <a:gd name="T49" fmla="*/ 119 h 126"/>
                      <a:gd name="T50" fmla="*/ 65 w 169"/>
                      <a:gd name="T51" fmla="*/ 117 h 126"/>
                      <a:gd name="T52" fmla="*/ 58 w 169"/>
                      <a:gd name="T53" fmla="*/ 111 h 126"/>
                      <a:gd name="T54" fmla="*/ 48 w 169"/>
                      <a:gd name="T55" fmla="*/ 113 h 126"/>
                      <a:gd name="T56" fmla="*/ 40 w 169"/>
                      <a:gd name="T57" fmla="*/ 120 h 126"/>
                      <a:gd name="T58" fmla="*/ 33 w 169"/>
                      <a:gd name="T59" fmla="*/ 124 h 126"/>
                      <a:gd name="T60" fmla="*/ 23 w 169"/>
                      <a:gd name="T61" fmla="*/ 124 h 126"/>
                      <a:gd name="T62" fmla="*/ 16 w 169"/>
                      <a:gd name="T63" fmla="*/ 124 h 126"/>
                      <a:gd name="T64" fmla="*/ 8 w 169"/>
                      <a:gd name="T65" fmla="*/ 117 h 126"/>
                      <a:gd name="T66" fmla="*/ 2 w 169"/>
                      <a:gd name="T67" fmla="*/ 107 h 126"/>
                      <a:gd name="T68" fmla="*/ 4 w 169"/>
                      <a:gd name="T69" fmla="*/ 103 h 126"/>
                      <a:gd name="T70" fmla="*/ 10 w 169"/>
                      <a:gd name="T71" fmla="*/ 109 h 126"/>
                      <a:gd name="T72" fmla="*/ 17 w 169"/>
                      <a:gd name="T73" fmla="*/ 109 h 126"/>
                      <a:gd name="T74" fmla="*/ 25 w 169"/>
                      <a:gd name="T75" fmla="*/ 111 h 126"/>
                      <a:gd name="T76" fmla="*/ 27 w 169"/>
                      <a:gd name="T77" fmla="*/ 99 h 126"/>
                      <a:gd name="T78" fmla="*/ 29 w 169"/>
                      <a:gd name="T79" fmla="*/ 88 h 126"/>
                      <a:gd name="T80" fmla="*/ 38 w 169"/>
                      <a:gd name="T81" fmla="*/ 86 h 126"/>
                      <a:gd name="T82" fmla="*/ 50 w 169"/>
                      <a:gd name="T83" fmla="*/ 82 h 126"/>
                      <a:gd name="T84" fmla="*/ 60 w 169"/>
                      <a:gd name="T85" fmla="*/ 78 h 126"/>
                      <a:gd name="T86" fmla="*/ 65 w 169"/>
                      <a:gd name="T87" fmla="*/ 71 h 126"/>
                      <a:gd name="T88" fmla="*/ 71 w 169"/>
                      <a:gd name="T89" fmla="*/ 63 h 126"/>
                      <a:gd name="T90" fmla="*/ 77 w 169"/>
                      <a:gd name="T91" fmla="*/ 53 h 126"/>
                      <a:gd name="T92" fmla="*/ 81 w 169"/>
                      <a:gd name="T93" fmla="*/ 48 h 126"/>
                      <a:gd name="T94" fmla="*/ 86 w 169"/>
                      <a:gd name="T95" fmla="*/ 59 h 126"/>
                      <a:gd name="T96" fmla="*/ 92 w 169"/>
                      <a:gd name="T97" fmla="*/ 57 h 126"/>
                      <a:gd name="T98" fmla="*/ 92 w 169"/>
                      <a:gd name="T99" fmla="*/ 46 h 126"/>
                      <a:gd name="T100" fmla="*/ 96 w 169"/>
                      <a:gd name="T101" fmla="*/ 50 h 126"/>
                      <a:gd name="T102" fmla="*/ 100 w 169"/>
                      <a:gd name="T103" fmla="*/ 53 h 126"/>
                      <a:gd name="T104" fmla="*/ 98 w 169"/>
                      <a:gd name="T105" fmla="*/ 42 h 126"/>
                      <a:gd name="T106" fmla="*/ 104 w 169"/>
                      <a:gd name="T107" fmla="*/ 38 h 126"/>
                      <a:gd name="T108" fmla="*/ 98 w 169"/>
                      <a:gd name="T109" fmla="*/ 36 h 126"/>
                      <a:gd name="T110" fmla="*/ 104 w 169"/>
                      <a:gd name="T111" fmla="*/ 30 h 126"/>
                      <a:gd name="T112" fmla="*/ 109 w 169"/>
                      <a:gd name="T113" fmla="*/ 28 h 126"/>
                      <a:gd name="T114" fmla="*/ 113 w 169"/>
                      <a:gd name="T115" fmla="*/ 19 h 126"/>
                      <a:gd name="T116" fmla="*/ 121 w 169"/>
                      <a:gd name="T117" fmla="*/ 11 h 126"/>
                      <a:gd name="T118" fmla="*/ 125 w 169"/>
                      <a:gd name="T119" fmla="*/ 0 h 126"/>
                      <a:gd name="T120" fmla="*/ 127 w 169"/>
                      <a:gd name="T121" fmla="*/ 7 h 126"/>
                      <a:gd name="T122" fmla="*/ 134 w 169"/>
                      <a:gd name="T12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9" h="126">
                        <a:moveTo>
                          <a:pt x="134" y="2"/>
                        </a:moveTo>
                        <a:lnTo>
                          <a:pt x="134" y="2"/>
                        </a:lnTo>
                        <a:lnTo>
                          <a:pt x="134" y="4"/>
                        </a:lnTo>
                        <a:lnTo>
                          <a:pt x="134" y="4"/>
                        </a:lnTo>
                        <a:lnTo>
                          <a:pt x="136" y="4"/>
                        </a:lnTo>
                        <a:lnTo>
                          <a:pt x="136" y="5"/>
                        </a:lnTo>
                        <a:lnTo>
                          <a:pt x="134" y="5"/>
                        </a:lnTo>
                        <a:lnTo>
                          <a:pt x="134" y="5"/>
                        </a:lnTo>
                        <a:lnTo>
                          <a:pt x="136" y="5"/>
                        </a:lnTo>
                        <a:lnTo>
                          <a:pt x="136" y="5"/>
                        </a:lnTo>
                        <a:lnTo>
                          <a:pt x="136" y="7"/>
                        </a:lnTo>
                        <a:lnTo>
                          <a:pt x="136" y="7"/>
                        </a:lnTo>
                        <a:lnTo>
                          <a:pt x="136" y="5"/>
                        </a:lnTo>
                        <a:lnTo>
                          <a:pt x="136" y="5"/>
                        </a:lnTo>
                        <a:lnTo>
                          <a:pt x="136" y="5"/>
                        </a:lnTo>
                        <a:lnTo>
                          <a:pt x="138" y="5"/>
                        </a:lnTo>
                        <a:lnTo>
                          <a:pt x="138" y="5"/>
                        </a:lnTo>
                        <a:lnTo>
                          <a:pt x="138" y="5"/>
                        </a:lnTo>
                        <a:lnTo>
                          <a:pt x="140" y="5"/>
                        </a:lnTo>
                        <a:lnTo>
                          <a:pt x="140" y="7"/>
                        </a:lnTo>
                        <a:lnTo>
                          <a:pt x="140" y="7"/>
                        </a:lnTo>
                        <a:lnTo>
                          <a:pt x="140" y="9"/>
                        </a:lnTo>
                        <a:lnTo>
                          <a:pt x="140" y="9"/>
                        </a:lnTo>
                        <a:lnTo>
                          <a:pt x="140" y="9"/>
                        </a:lnTo>
                        <a:lnTo>
                          <a:pt x="140" y="9"/>
                        </a:lnTo>
                        <a:lnTo>
                          <a:pt x="140" y="11"/>
                        </a:lnTo>
                        <a:lnTo>
                          <a:pt x="142" y="11"/>
                        </a:lnTo>
                        <a:lnTo>
                          <a:pt x="142" y="11"/>
                        </a:lnTo>
                        <a:lnTo>
                          <a:pt x="142" y="11"/>
                        </a:lnTo>
                        <a:lnTo>
                          <a:pt x="142" y="11"/>
                        </a:lnTo>
                        <a:lnTo>
                          <a:pt x="142" y="13"/>
                        </a:lnTo>
                        <a:lnTo>
                          <a:pt x="144" y="13"/>
                        </a:lnTo>
                        <a:lnTo>
                          <a:pt x="144" y="13"/>
                        </a:lnTo>
                        <a:lnTo>
                          <a:pt x="142" y="13"/>
                        </a:lnTo>
                        <a:lnTo>
                          <a:pt x="142" y="13"/>
                        </a:lnTo>
                        <a:lnTo>
                          <a:pt x="142" y="15"/>
                        </a:lnTo>
                        <a:lnTo>
                          <a:pt x="142" y="15"/>
                        </a:lnTo>
                        <a:lnTo>
                          <a:pt x="142" y="17"/>
                        </a:lnTo>
                        <a:lnTo>
                          <a:pt x="142" y="17"/>
                        </a:lnTo>
                        <a:lnTo>
                          <a:pt x="142" y="17"/>
                        </a:lnTo>
                        <a:lnTo>
                          <a:pt x="142" y="17"/>
                        </a:lnTo>
                        <a:lnTo>
                          <a:pt x="140" y="17"/>
                        </a:lnTo>
                        <a:lnTo>
                          <a:pt x="140" y="19"/>
                        </a:lnTo>
                        <a:lnTo>
                          <a:pt x="142" y="19"/>
                        </a:lnTo>
                        <a:lnTo>
                          <a:pt x="142" y="19"/>
                        </a:lnTo>
                        <a:lnTo>
                          <a:pt x="142" y="21"/>
                        </a:lnTo>
                        <a:lnTo>
                          <a:pt x="142" y="21"/>
                        </a:lnTo>
                        <a:lnTo>
                          <a:pt x="142" y="21"/>
                        </a:lnTo>
                        <a:lnTo>
                          <a:pt x="142" y="21"/>
                        </a:lnTo>
                        <a:lnTo>
                          <a:pt x="142" y="21"/>
                        </a:lnTo>
                        <a:lnTo>
                          <a:pt x="144" y="21"/>
                        </a:lnTo>
                        <a:lnTo>
                          <a:pt x="144" y="21"/>
                        </a:lnTo>
                        <a:lnTo>
                          <a:pt x="146" y="21"/>
                        </a:lnTo>
                        <a:lnTo>
                          <a:pt x="146" y="21"/>
                        </a:lnTo>
                        <a:lnTo>
                          <a:pt x="146" y="21"/>
                        </a:lnTo>
                        <a:lnTo>
                          <a:pt x="146" y="21"/>
                        </a:lnTo>
                        <a:lnTo>
                          <a:pt x="146" y="21"/>
                        </a:lnTo>
                        <a:lnTo>
                          <a:pt x="146" y="19"/>
                        </a:lnTo>
                        <a:lnTo>
                          <a:pt x="148" y="19"/>
                        </a:lnTo>
                        <a:lnTo>
                          <a:pt x="148" y="19"/>
                        </a:lnTo>
                        <a:lnTo>
                          <a:pt x="148" y="19"/>
                        </a:lnTo>
                        <a:lnTo>
                          <a:pt x="148" y="19"/>
                        </a:lnTo>
                        <a:lnTo>
                          <a:pt x="148" y="19"/>
                        </a:lnTo>
                        <a:lnTo>
                          <a:pt x="148" y="19"/>
                        </a:lnTo>
                        <a:lnTo>
                          <a:pt x="148" y="21"/>
                        </a:lnTo>
                        <a:lnTo>
                          <a:pt x="148" y="21"/>
                        </a:lnTo>
                        <a:lnTo>
                          <a:pt x="148" y="21"/>
                        </a:lnTo>
                        <a:lnTo>
                          <a:pt x="148" y="21"/>
                        </a:lnTo>
                        <a:lnTo>
                          <a:pt x="148" y="23"/>
                        </a:lnTo>
                        <a:lnTo>
                          <a:pt x="149" y="23"/>
                        </a:lnTo>
                        <a:lnTo>
                          <a:pt x="149" y="23"/>
                        </a:lnTo>
                        <a:lnTo>
                          <a:pt x="149" y="23"/>
                        </a:lnTo>
                        <a:lnTo>
                          <a:pt x="149" y="25"/>
                        </a:lnTo>
                        <a:lnTo>
                          <a:pt x="151" y="25"/>
                        </a:lnTo>
                        <a:lnTo>
                          <a:pt x="151" y="25"/>
                        </a:lnTo>
                        <a:lnTo>
                          <a:pt x="151" y="25"/>
                        </a:lnTo>
                        <a:lnTo>
                          <a:pt x="153" y="25"/>
                        </a:lnTo>
                        <a:lnTo>
                          <a:pt x="153" y="25"/>
                        </a:lnTo>
                        <a:lnTo>
                          <a:pt x="153" y="25"/>
                        </a:lnTo>
                        <a:lnTo>
                          <a:pt x="153" y="25"/>
                        </a:lnTo>
                        <a:lnTo>
                          <a:pt x="155" y="25"/>
                        </a:lnTo>
                        <a:lnTo>
                          <a:pt x="155" y="25"/>
                        </a:lnTo>
                        <a:lnTo>
                          <a:pt x="155" y="27"/>
                        </a:lnTo>
                        <a:lnTo>
                          <a:pt x="157" y="27"/>
                        </a:lnTo>
                        <a:lnTo>
                          <a:pt x="157" y="27"/>
                        </a:lnTo>
                        <a:lnTo>
                          <a:pt x="157" y="27"/>
                        </a:lnTo>
                        <a:lnTo>
                          <a:pt x="157" y="28"/>
                        </a:lnTo>
                        <a:lnTo>
                          <a:pt x="157" y="28"/>
                        </a:lnTo>
                        <a:lnTo>
                          <a:pt x="157" y="28"/>
                        </a:lnTo>
                        <a:lnTo>
                          <a:pt x="159" y="28"/>
                        </a:lnTo>
                        <a:lnTo>
                          <a:pt x="159" y="28"/>
                        </a:lnTo>
                        <a:lnTo>
                          <a:pt x="159" y="30"/>
                        </a:lnTo>
                        <a:lnTo>
                          <a:pt x="161" y="30"/>
                        </a:lnTo>
                        <a:lnTo>
                          <a:pt x="161" y="30"/>
                        </a:lnTo>
                        <a:lnTo>
                          <a:pt x="161" y="30"/>
                        </a:lnTo>
                        <a:lnTo>
                          <a:pt x="161" y="30"/>
                        </a:lnTo>
                        <a:lnTo>
                          <a:pt x="161" y="30"/>
                        </a:lnTo>
                        <a:lnTo>
                          <a:pt x="163" y="30"/>
                        </a:lnTo>
                        <a:lnTo>
                          <a:pt x="163" y="32"/>
                        </a:lnTo>
                        <a:lnTo>
                          <a:pt x="163" y="32"/>
                        </a:lnTo>
                        <a:lnTo>
                          <a:pt x="163" y="32"/>
                        </a:lnTo>
                        <a:lnTo>
                          <a:pt x="163" y="32"/>
                        </a:lnTo>
                        <a:lnTo>
                          <a:pt x="165" y="32"/>
                        </a:lnTo>
                        <a:lnTo>
                          <a:pt x="165" y="32"/>
                        </a:lnTo>
                        <a:lnTo>
                          <a:pt x="167" y="32"/>
                        </a:lnTo>
                        <a:lnTo>
                          <a:pt x="167" y="32"/>
                        </a:lnTo>
                        <a:lnTo>
                          <a:pt x="167" y="32"/>
                        </a:lnTo>
                        <a:lnTo>
                          <a:pt x="167" y="32"/>
                        </a:lnTo>
                        <a:lnTo>
                          <a:pt x="169" y="32"/>
                        </a:lnTo>
                        <a:lnTo>
                          <a:pt x="169" y="32"/>
                        </a:lnTo>
                        <a:lnTo>
                          <a:pt x="169" y="32"/>
                        </a:lnTo>
                        <a:lnTo>
                          <a:pt x="169" y="34"/>
                        </a:lnTo>
                        <a:lnTo>
                          <a:pt x="169" y="34"/>
                        </a:lnTo>
                        <a:lnTo>
                          <a:pt x="169" y="34"/>
                        </a:lnTo>
                        <a:lnTo>
                          <a:pt x="169" y="36"/>
                        </a:lnTo>
                        <a:lnTo>
                          <a:pt x="169" y="36"/>
                        </a:lnTo>
                        <a:lnTo>
                          <a:pt x="169" y="38"/>
                        </a:lnTo>
                        <a:lnTo>
                          <a:pt x="169" y="38"/>
                        </a:lnTo>
                        <a:lnTo>
                          <a:pt x="169" y="38"/>
                        </a:lnTo>
                        <a:lnTo>
                          <a:pt x="169" y="38"/>
                        </a:lnTo>
                        <a:lnTo>
                          <a:pt x="169" y="40"/>
                        </a:lnTo>
                        <a:lnTo>
                          <a:pt x="169" y="40"/>
                        </a:lnTo>
                        <a:lnTo>
                          <a:pt x="169" y="40"/>
                        </a:lnTo>
                        <a:lnTo>
                          <a:pt x="167" y="40"/>
                        </a:lnTo>
                        <a:lnTo>
                          <a:pt x="167" y="40"/>
                        </a:lnTo>
                        <a:lnTo>
                          <a:pt x="167" y="40"/>
                        </a:lnTo>
                        <a:lnTo>
                          <a:pt x="167" y="42"/>
                        </a:lnTo>
                        <a:lnTo>
                          <a:pt x="165" y="42"/>
                        </a:lnTo>
                        <a:lnTo>
                          <a:pt x="165" y="42"/>
                        </a:lnTo>
                        <a:lnTo>
                          <a:pt x="163" y="42"/>
                        </a:lnTo>
                        <a:lnTo>
                          <a:pt x="163" y="42"/>
                        </a:lnTo>
                        <a:lnTo>
                          <a:pt x="163" y="42"/>
                        </a:lnTo>
                        <a:lnTo>
                          <a:pt x="163" y="42"/>
                        </a:lnTo>
                        <a:lnTo>
                          <a:pt x="161" y="42"/>
                        </a:lnTo>
                        <a:lnTo>
                          <a:pt x="161" y="44"/>
                        </a:lnTo>
                        <a:lnTo>
                          <a:pt x="161" y="44"/>
                        </a:lnTo>
                        <a:lnTo>
                          <a:pt x="161" y="44"/>
                        </a:lnTo>
                        <a:lnTo>
                          <a:pt x="159" y="44"/>
                        </a:lnTo>
                        <a:lnTo>
                          <a:pt x="159" y="44"/>
                        </a:lnTo>
                        <a:lnTo>
                          <a:pt x="159" y="44"/>
                        </a:lnTo>
                        <a:lnTo>
                          <a:pt x="157" y="44"/>
                        </a:lnTo>
                        <a:lnTo>
                          <a:pt x="157" y="44"/>
                        </a:lnTo>
                        <a:lnTo>
                          <a:pt x="157" y="44"/>
                        </a:lnTo>
                        <a:lnTo>
                          <a:pt x="157" y="44"/>
                        </a:lnTo>
                        <a:lnTo>
                          <a:pt x="157" y="44"/>
                        </a:lnTo>
                        <a:lnTo>
                          <a:pt x="155" y="44"/>
                        </a:lnTo>
                        <a:lnTo>
                          <a:pt x="155" y="44"/>
                        </a:lnTo>
                        <a:lnTo>
                          <a:pt x="155" y="44"/>
                        </a:lnTo>
                        <a:lnTo>
                          <a:pt x="153" y="44"/>
                        </a:lnTo>
                        <a:lnTo>
                          <a:pt x="153" y="44"/>
                        </a:lnTo>
                        <a:lnTo>
                          <a:pt x="153" y="44"/>
                        </a:lnTo>
                        <a:lnTo>
                          <a:pt x="151" y="44"/>
                        </a:lnTo>
                        <a:lnTo>
                          <a:pt x="151" y="44"/>
                        </a:lnTo>
                        <a:lnTo>
                          <a:pt x="151" y="44"/>
                        </a:lnTo>
                        <a:lnTo>
                          <a:pt x="151" y="44"/>
                        </a:lnTo>
                        <a:lnTo>
                          <a:pt x="151" y="46"/>
                        </a:lnTo>
                        <a:lnTo>
                          <a:pt x="151" y="46"/>
                        </a:lnTo>
                        <a:lnTo>
                          <a:pt x="151" y="46"/>
                        </a:lnTo>
                        <a:lnTo>
                          <a:pt x="151" y="46"/>
                        </a:lnTo>
                        <a:lnTo>
                          <a:pt x="151" y="46"/>
                        </a:lnTo>
                        <a:lnTo>
                          <a:pt x="151" y="46"/>
                        </a:lnTo>
                        <a:lnTo>
                          <a:pt x="151" y="46"/>
                        </a:lnTo>
                        <a:lnTo>
                          <a:pt x="153" y="46"/>
                        </a:lnTo>
                        <a:lnTo>
                          <a:pt x="153" y="46"/>
                        </a:lnTo>
                        <a:lnTo>
                          <a:pt x="153" y="46"/>
                        </a:lnTo>
                        <a:lnTo>
                          <a:pt x="153" y="46"/>
                        </a:lnTo>
                        <a:lnTo>
                          <a:pt x="155" y="46"/>
                        </a:lnTo>
                        <a:lnTo>
                          <a:pt x="155" y="46"/>
                        </a:lnTo>
                        <a:lnTo>
                          <a:pt x="153" y="46"/>
                        </a:lnTo>
                        <a:lnTo>
                          <a:pt x="153" y="48"/>
                        </a:lnTo>
                        <a:lnTo>
                          <a:pt x="155" y="48"/>
                        </a:lnTo>
                        <a:lnTo>
                          <a:pt x="155" y="48"/>
                        </a:lnTo>
                        <a:lnTo>
                          <a:pt x="155" y="48"/>
                        </a:lnTo>
                        <a:lnTo>
                          <a:pt x="157" y="48"/>
                        </a:lnTo>
                        <a:lnTo>
                          <a:pt x="157" y="48"/>
                        </a:lnTo>
                        <a:lnTo>
                          <a:pt x="157" y="50"/>
                        </a:lnTo>
                        <a:lnTo>
                          <a:pt x="157" y="50"/>
                        </a:lnTo>
                        <a:lnTo>
                          <a:pt x="157" y="50"/>
                        </a:lnTo>
                        <a:lnTo>
                          <a:pt x="157" y="51"/>
                        </a:lnTo>
                        <a:lnTo>
                          <a:pt x="157" y="51"/>
                        </a:lnTo>
                        <a:lnTo>
                          <a:pt x="159" y="51"/>
                        </a:lnTo>
                        <a:lnTo>
                          <a:pt x="159" y="51"/>
                        </a:lnTo>
                        <a:lnTo>
                          <a:pt x="159" y="50"/>
                        </a:lnTo>
                        <a:lnTo>
                          <a:pt x="159" y="50"/>
                        </a:lnTo>
                        <a:lnTo>
                          <a:pt x="159" y="50"/>
                        </a:lnTo>
                        <a:lnTo>
                          <a:pt x="161" y="50"/>
                        </a:lnTo>
                        <a:lnTo>
                          <a:pt x="161" y="50"/>
                        </a:lnTo>
                        <a:lnTo>
                          <a:pt x="161" y="50"/>
                        </a:lnTo>
                        <a:lnTo>
                          <a:pt x="161" y="50"/>
                        </a:lnTo>
                        <a:lnTo>
                          <a:pt x="161" y="51"/>
                        </a:lnTo>
                        <a:lnTo>
                          <a:pt x="161" y="51"/>
                        </a:lnTo>
                        <a:lnTo>
                          <a:pt x="161" y="51"/>
                        </a:lnTo>
                        <a:lnTo>
                          <a:pt x="159" y="51"/>
                        </a:lnTo>
                        <a:lnTo>
                          <a:pt x="159" y="51"/>
                        </a:lnTo>
                        <a:lnTo>
                          <a:pt x="159" y="53"/>
                        </a:lnTo>
                        <a:lnTo>
                          <a:pt x="161" y="53"/>
                        </a:lnTo>
                        <a:lnTo>
                          <a:pt x="161" y="53"/>
                        </a:lnTo>
                        <a:lnTo>
                          <a:pt x="161" y="53"/>
                        </a:lnTo>
                        <a:lnTo>
                          <a:pt x="161" y="53"/>
                        </a:lnTo>
                        <a:lnTo>
                          <a:pt x="161" y="53"/>
                        </a:lnTo>
                        <a:lnTo>
                          <a:pt x="159" y="53"/>
                        </a:lnTo>
                        <a:lnTo>
                          <a:pt x="159" y="55"/>
                        </a:lnTo>
                        <a:lnTo>
                          <a:pt x="159" y="55"/>
                        </a:lnTo>
                        <a:lnTo>
                          <a:pt x="157" y="55"/>
                        </a:lnTo>
                        <a:lnTo>
                          <a:pt x="157" y="55"/>
                        </a:lnTo>
                        <a:lnTo>
                          <a:pt x="157" y="55"/>
                        </a:lnTo>
                        <a:lnTo>
                          <a:pt x="157" y="55"/>
                        </a:lnTo>
                        <a:lnTo>
                          <a:pt x="155" y="55"/>
                        </a:lnTo>
                        <a:lnTo>
                          <a:pt x="155" y="55"/>
                        </a:lnTo>
                        <a:lnTo>
                          <a:pt x="153" y="55"/>
                        </a:lnTo>
                        <a:lnTo>
                          <a:pt x="153" y="55"/>
                        </a:lnTo>
                        <a:lnTo>
                          <a:pt x="153" y="57"/>
                        </a:lnTo>
                        <a:lnTo>
                          <a:pt x="153" y="57"/>
                        </a:lnTo>
                        <a:lnTo>
                          <a:pt x="153" y="55"/>
                        </a:lnTo>
                        <a:lnTo>
                          <a:pt x="151" y="55"/>
                        </a:lnTo>
                        <a:lnTo>
                          <a:pt x="151" y="57"/>
                        </a:lnTo>
                        <a:lnTo>
                          <a:pt x="151" y="57"/>
                        </a:lnTo>
                        <a:lnTo>
                          <a:pt x="151" y="57"/>
                        </a:lnTo>
                        <a:lnTo>
                          <a:pt x="149" y="57"/>
                        </a:lnTo>
                        <a:lnTo>
                          <a:pt x="149" y="57"/>
                        </a:lnTo>
                        <a:lnTo>
                          <a:pt x="149" y="57"/>
                        </a:lnTo>
                        <a:lnTo>
                          <a:pt x="148" y="57"/>
                        </a:lnTo>
                        <a:lnTo>
                          <a:pt x="148" y="57"/>
                        </a:lnTo>
                        <a:lnTo>
                          <a:pt x="148" y="59"/>
                        </a:lnTo>
                        <a:lnTo>
                          <a:pt x="148" y="59"/>
                        </a:lnTo>
                        <a:lnTo>
                          <a:pt x="146" y="59"/>
                        </a:lnTo>
                        <a:lnTo>
                          <a:pt x="146" y="59"/>
                        </a:lnTo>
                        <a:lnTo>
                          <a:pt x="146" y="57"/>
                        </a:lnTo>
                        <a:lnTo>
                          <a:pt x="146" y="57"/>
                        </a:lnTo>
                        <a:lnTo>
                          <a:pt x="144" y="57"/>
                        </a:lnTo>
                        <a:lnTo>
                          <a:pt x="144" y="57"/>
                        </a:lnTo>
                        <a:lnTo>
                          <a:pt x="144" y="59"/>
                        </a:lnTo>
                        <a:lnTo>
                          <a:pt x="142" y="59"/>
                        </a:lnTo>
                        <a:lnTo>
                          <a:pt x="142" y="59"/>
                        </a:lnTo>
                        <a:lnTo>
                          <a:pt x="142" y="59"/>
                        </a:lnTo>
                        <a:lnTo>
                          <a:pt x="140" y="59"/>
                        </a:lnTo>
                        <a:lnTo>
                          <a:pt x="140" y="59"/>
                        </a:lnTo>
                        <a:lnTo>
                          <a:pt x="140" y="59"/>
                        </a:lnTo>
                        <a:lnTo>
                          <a:pt x="140" y="59"/>
                        </a:lnTo>
                        <a:lnTo>
                          <a:pt x="140" y="59"/>
                        </a:lnTo>
                        <a:lnTo>
                          <a:pt x="138" y="59"/>
                        </a:lnTo>
                        <a:lnTo>
                          <a:pt x="138" y="59"/>
                        </a:lnTo>
                        <a:lnTo>
                          <a:pt x="138" y="57"/>
                        </a:lnTo>
                        <a:lnTo>
                          <a:pt x="136" y="57"/>
                        </a:lnTo>
                        <a:lnTo>
                          <a:pt x="136" y="57"/>
                        </a:lnTo>
                        <a:lnTo>
                          <a:pt x="136" y="57"/>
                        </a:lnTo>
                        <a:lnTo>
                          <a:pt x="136" y="55"/>
                        </a:lnTo>
                        <a:lnTo>
                          <a:pt x="136" y="55"/>
                        </a:lnTo>
                        <a:lnTo>
                          <a:pt x="136" y="55"/>
                        </a:lnTo>
                        <a:lnTo>
                          <a:pt x="134" y="55"/>
                        </a:lnTo>
                        <a:lnTo>
                          <a:pt x="134" y="55"/>
                        </a:lnTo>
                        <a:lnTo>
                          <a:pt x="134" y="53"/>
                        </a:lnTo>
                        <a:lnTo>
                          <a:pt x="134" y="53"/>
                        </a:lnTo>
                        <a:lnTo>
                          <a:pt x="134" y="55"/>
                        </a:lnTo>
                        <a:lnTo>
                          <a:pt x="132" y="55"/>
                        </a:lnTo>
                        <a:lnTo>
                          <a:pt x="132" y="55"/>
                        </a:lnTo>
                        <a:lnTo>
                          <a:pt x="130" y="55"/>
                        </a:lnTo>
                        <a:lnTo>
                          <a:pt x="130" y="55"/>
                        </a:lnTo>
                        <a:lnTo>
                          <a:pt x="130" y="55"/>
                        </a:lnTo>
                        <a:lnTo>
                          <a:pt x="128" y="55"/>
                        </a:lnTo>
                        <a:lnTo>
                          <a:pt x="128" y="55"/>
                        </a:lnTo>
                        <a:lnTo>
                          <a:pt x="128" y="53"/>
                        </a:lnTo>
                        <a:lnTo>
                          <a:pt x="127" y="53"/>
                        </a:lnTo>
                        <a:lnTo>
                          <a:pt x="127" y="55"/>
                        </a:lnTo>
                        <a:lnTo>
                          <a:pt x="127" y="55"/>
                        </a:lnTo>
                        <a:lnTo>
                          <a:pt x="127" y="55"/>
                        </a:lnTo>
                        <a:lnTo>
                          <a:pt x="127" y="53"/>
                        </a:lnTo>
                        <a:lnTo>
                          <a:pt x="125" y="53"/>
                        </a:lnTo>
                        <a:lnTo>
                          <a:pt x="125" y="55"/>
                        </a:lnTo>
                        <a:lnTo>
                          <a:pt x="125" y="55"/>
                        </a:lnTo>
                        <a:lnTo>
                          <a:pt x="125" y="55"/>
                        </a:lnTo>
                        <a:lnTo>
                          <a:pt x="123" y="55"/>
                        </a:lnTo>
                        <a:lnTo>
                          <a:pt x="123" y="53"/>
                        </a:lnTo>
                        <a:lnTo>
                          <a:pt x="123" y="53"/>
                        </a:lnTo>
                        <a:lnTo>
                          <a:pt x="121" y="53"/>
                        </a:lnTo>
                        <a:lnTo>
                          <a:pt x="121" y="55"/>
                        </a:lnTo>
                        <a:lnTo>
                          <a:pt x="121" y="55"/>
                        </a:lnTo>
                        <a:lnTo>
                          <a:pt x="121" y="55"/>
                        </a:lnTo>
                        <a:lnTo>
                          <a:pt x="121" y="55"/>
                        </a:lnTo>
                        <a:lnTo>
                          <a:pt x="119" y="55"/>
                        </a:lnTo>
                        <a:lnTo>
                          <a:pt x="119" y="55"/>
                        </a:lnTo>
                        <a:lnTo>
                          <a:pt x="119" y="53"/>
                        </a:lnTo>
                        <a:lnTo>
                          <a:pt x="119" y="53"/>
                        </a:lnTo>
                        <a:lnTo>
                          <a:pt x="119" y="53"/>
                        </a:lnTo>
                        <a:lnTo>
                          <a:pt x="117" y="53"/>
                        </a:lnTo>
                        <a:lnTo>
                          <a:pt x="117" y="53"/>
                        </a:lnTo>
                        <a:lnTo>
                          <a:pt x="115" y="53"/>
                        </a:lnTo>
                        <a:lnTo>
                          <a:pt x="115" y="53"/>
                        </a:lnTo>
                        <a:lnTo>
                          <a:pt x="115" y="55"/>
                        </a:lnTo>
                        <a:lnTo>
                          <a:pt x="115" y="55"/>
                        </a:lnTo>
                        <a:lnTo>
                          <a:pt x="113" y="55"/>
                        </a:lnTo>
                        <a:lnTo>
                          <a:pt x="113" y="55"/>
                        </a:lnTo>
                        <a:lnTo>
                          <a:pt x="113" y="55"/>
                        </a:lnTo>
                        <a:lnTo>
                          <a:pt x="113" y="55"/>
                        </a:lnTo>
                        <a:lnTo>
                          <a:pt x="113" y="55"/>
                        </a:lnTo>
                        <a:lnTo>
                          <a:pt x="111" y="55"/>
                        </a:lnTo>
                        <a:lnTo>
                          <a:pt x="111" y="53"/>
                        </a:lnTo>
                        <a:lnTo>
                          <a:pt x="111" y="53"/>
                        </a:lnTo>
                        <a:lnTo>
                          <a:pt x="109" y="53"/>
                        </a:lnTo>
                        <a:lnTo>
                          <a:pt x="109" y="55"/>
                        </a:lnTo>
                        <a:lnTo>
                          <a:pt x="109" y="55"/>
                        </a:lnTo>
                        <a:lnTo>
                          <a:pt x="109" y="55"/>
                        </a:lnTo>
                        <a:lnTo>
                          <a:pt x="109" y="57"/>
                        </a:lnTo>
                        <a:lnTo>
                          <a:pt x="109" y="57"/>
                        </a:lnTo>
                        <a:lnTo>
                          <a:pt x="109" y="57"/>
                        </a:lnTo>
                        <a:lnTo>
                          <a:pt x="109" y="57"/>
                        </a:lnTo>
                        <a:lnTo>
                          <a:pt x="107" y="57"/>
                        </a:lnTo>
                        <a:lnTo>
                          <a:pt x="107" y="57"/>
                        </a:lnTo>
                        <a:lnTo>
                          <a:pt x="107" y="57"/>
                        </a:lnTo>
                        <a:lnTo>
                          <a:pt x="107" y="59"/>
                        </a:lnTo>
                        <a:lnTo>
                          <a:pt x="107" y="59"/>
                        </a:lnTo>
                        <a:lnTo>
                          <a:pt x="107" y="59"/>
                        </a:lnTo>
                        <a:lnTo>
                          <a:pt x="107" y="61"/>
                        </a:lnTo>
                        <a:lnTo>
                          <a:pt x="107" y="61"/>
                        </a:lnTo>
                        <a:lnTo>
                          <a:pt x="107" y="61"/>
                        </a:lnTo>
                        <a:lnTo>
                          <a:pt x="105" y="61"/>
                        </a:lnTo>
                        <a:lnTo>
                          <a:pt x="105" y="63"/>
                        </a:lnTo>
                        <a:lnTo>
                          <a:pt x="105" y="63"/>
                        </a:lnTo>
                        <a:lnTo>
                          <a:pt x="105" y="63"/>
                        </a:lnTo>
                        <a:lnTo>
                          <a:pt x="105" y="65"/>
                        </a:lnTo>
                        <a:lnTo>
                          <a:pt x="105" y="65"/>
                        </a:lnTo>
                        <a:lnTo>
                          <a:pt x="105" y="65"/>
                        </a:lnTo>
                        <a:lnTo>
                          <a:pt x="105" y="65"/>
                        </a:lnTo>
                        <a:lnTo>
                          <a:pt x="105" y="67"/>
                        </a:lnTo>
                        <a:lnTo>
                          <a:pt x="105" y="67"/>
                        </a:lnTo>
                        <a:lnTo>
                          <a:pt x="105" y="69"/>
                        </a:lnTo>
                        <a:lnTo>
                          <a:pt x="105" y="69"/>
                        </a:lnTo>
                        <a:lnTo>
                          <a:pt x="105" y="71"/>
                        </a:lnTo>
                        <a:lnTo>
                          <a:pt x="105" y="71"/>
                        </a:lnTo>
                        <a:lnTo>
                          <a:pt x="105" y="71"/>
                        </a:lnTo>
                        <a:lnTo>
                          <a:pt x="105" y="71"/>
                        </a:lnTo>
                        <a:lnTo>
                          <a:pt x="105" y="73"/>
                        </a:lnTo>
                        <a:lnTo>
                          <a:pt x="105" y="73"/>
                        </a:lnTo>
                        <a:lnTo>
                          <a:pt x="105" y="73"/>
                        </a:lnTo>
                        <a:lnTo>
                          <a:pt x="105" y="74"/>
                        </a:lnTo>
                        <a:lnTo>
                          <a:pt x="104" y="74"/>
                        </a:lnTo>
                        <a:lnTo>
                          <a:pt x="104" y="74"/>
                        </a:lnTo>
                        <a:lnTo>
                          <a:pt x="104" y="76"/>
                        </a:lnTo>
                        <a:lnTo>
                          <a:pt x="104" y="76"/>
                        </a:lnTo>
                        <a:lnTo>
                          <a:pt x="104" y="78"/>
                        </a:lnTo>
                        <a:lnTo>
                          <a:pt x="104" y="78"/>
                        </a:lnTo>
                        <a:lnTo>
                          <a:pt x="104" y="78"/>
                        </a:lnTo>
                        <a:lnTo>
                          <a:pt x="104" y="80"/>
                        </a:lnTo>
                        <a:lnTo>
                          <a:pt x="104" y="80"/>
                        </a:lnTo>
                        <a:lnTo>
                          <a:pt x="104" y="80"/>
                        </a:lnTo>
                        <a:lnTo>
                          <a:pt x="104" y="82"/>
                        </a:lnTo>
                        <a:lnTo>
                          <a:pt x="104" y="82"/>
                        </a:lnTo>
                        <a:lnTo>
                          <a:pt x="102" y="82"/>
                        </a:lnTo>
                        <a:lnTo>
                          <a:pt x="102" y="82"/>
                        </a:lnTo>
                        <a:lnTo>
                          <a:pt x="102" y="82"/>
                        </a:lnTo>
                        <a:lnTo>
                          <a:pt x="102" y="82"/>
                        </a:lnTo>
                        <a:lnTo>
                          <a:pt x="102" y="82"/>
                        </a:lnTo>
                        <a:lnTo>
                          <a:pt x="100" y="82"/>
                        </a:lnTo>
                        <a:lnTo>
                          <a:pt x="100" y="82"/>
                        </a:lnTo>
                        <a:lnTo>
                          <a:pt x="100" y="82"/>
                        </a:lnTo>
                        <a:lnTo>
                          <a:pt x="100" y="84"/>
                        </a:lnTo>
                        <a:lnTo>
                          <a:pt x="98" y="84"/>
                        </a:lnTo>
                        <a:lnTo>
                          <a:pt x="98" y="84"/>
                        </a:lnTo>
                        <a:lnTo>
                          <a:pt x="98" y="84"/>
                        </a:lnTo>
                        <a:lnTo>
                          <a:pt x="98" y="86"/>
                        </a:lnTo>
                        <a:lnTo>
                          <a:pt x="98" y="86"/>
                        </a:lnTo>
                        <a:lnTo>
                          <a:pt x="98" y="86"/>
                        </a:lnTo>
                        <a:lnTo>
                          <a:pt x="98" y="86"/>
                        </a:lnTo>
                        <a:lnTo>
                          <a:pt x="98" y="88"/>
                        </a:lnTo>
                        <a:lnTo>
                          <a:pt x="98" y="88"/>
                        </a:lnTo>
                        <a:lnTo>
                          <a:pt x="98" y="90"/>
                        </a:lnTo>
                        <a:lnTo>
                          <a:pt x="98" y="90"/>
                        </a:lnTo>
                        <a:lnTo>
                          <a:pt x="98" y="92"/>
                        </a:lnTo>
                        <a:lnTo>
                          <a:pt x="98" y="92"/>
                        </a:lnTo>
                        <a:lnTo>
                          <a:pt x="98" y="92"/>
                        </a:lnTo>
                        <a:lnTo>
                          <a:pt x="98" y="92"/>
                        </a:lnTo>
                        <a:lnTo>
                          <a:pt x="100" y="92"/>
                        </a:lnTo>
                        <a:lnTo>
                          <a:pt x="100" y="94"/>
                        </a:lnTo>
                        <a:lnTo>
                          <a:pt x="98" y="94"/>
                        </a:lnTo>
                        <a:lnTo>
                          <a:pt x="98" y="94"/>
                        </a:lnTo>
                        <a:lnTo>
                          <a:pt x="98" y="94"/>
                        </a:lnTo>
                        <a:lnTo>
                          <a:pt x="98" y="94"/>
                        </a:lnTo>
                        <a:lnTo>
                          <a:pt x="96" y="94"/>
                        </a:lnTo>
                        <a:lnTo>
                          <a:pt x="96" y="94"/>
                        </a:lnTo>
                        <a:lnTo>
                          <a:pt x="96" y="94"/>
                        </a:lnTo>
                        <a:lnTo>
                          <a:pt x="96" y="96"/>
                        </a:lnTo>
                        <a:lnTo>
                          <a:pt x="94" y="96"/>
                        </a:lnTo>
                        <a:lnTo>
                          <a:pt x="94" y="96"/>
                        </a:lnTo>
                        <a:lnTo>
                          <a:pt x="94" y="96"/>
                        </a:lnTo>
                        <a:lnTo>
                          <a:pt x="94" y="97"/>
                        </a:lnTo>
                        <a:lnTo>
                          <a:pt x="94" y="97"/>
                        </a:lnTo>
                        <a:lnTo>
                          <a:pt x="94" y="97"/>
                        </a:lnTo>
                        <a:lnTo>
                          <a:pt x="92" y="97"/>
                        </a:lnTo>
                        <a:lnTo>
                          <a:pt x="92" y="97"/>
                        </a:lnTo>
                        <a:lnTo>
                          <a:pt x="92" y="97"/>
                        </a:lnTo>
                        <a:lnTo>
                          <a:pt x="92" y="99"/>
                        </a:lnTo>
                        <a:lnTo>
                          <a:pt x="92" y="99"/>
                        </a:lnTo>
                        <a:lnTo>
                          <a:pt x="92" y="101"/>
                        </a:lnTo>
                        <a:lnTo>
                          <a:pt x="92" y="101"/>
                        </a:lnTo>
                        <a:lnTo>
                          <a:pt x="92" y="101"/>
                        </a:lnTo>
                        <a:lnTo>
                          <a:pt x="92" y="101"/>
                        </a:lnTo>
                        <a:lnTo>
                          <a:pt x="92" y="101"/>
                        </a:lnTo>
                        <a:lnTo>
                          <a:pt x="92" y="103"/>
                        </a:lnTo>
                        <a:lnTo>
                          <a:pt x="92" y="103"/>
                        </a:lnTo>
                        <a:lnTo>
                          <a:pt x="92" y="105"/>
                        </a:lnTo>
                        <a:lnTo>
                          <a:pt x="92" y="105"/>
                        </a:lnTo>
                        <a:lnTo>
                          <a:pt x="92" y="105"/>
                        </a:lnTo>
                        <a:lnTo>
                          <a:pt x="92" y="105"/>
                        </a:lnTo>
                        <a:lnTo>
                          <a:pt x="90" y="105"/>
                        </a:lnTo>
                        <a:lnTo>
                          <a:pt x="90" y="107"/>
                        </a:lnTo>
                        <a:lnTo>
                          <a:pt x="90" y="107"/>
                        </a:lnTo>
                        <a:lnTo>
                          <a:pt x="90" y="107"/>
                        </a:lnTo>
                        <a:lnTo>
                          <a:pt x="90" y="109"/>
                        </a:lnTo>
                        <a:lnTo>
                          <a:pt x="90" y="109"/>
                        </a:lnTo>
                        <a:lnTo>
                          <a:pt x="90" y="109"/>
                        </a:lnTo>
                        <a:lnTo>
                          <a:pt x="88" y="109"/>
                        </a:lnTo>
                        <a:lnTo>
                          <a:pt x="88" y="111"/>
                        </a:lnTo>
                        <a:lnTo>
                          <a:pt x="88" y="111"/>
                        </a:lnTo>
                        <a:lnTo>
                          <a:pt x="88" y="111"/>
                        </a:lnTo>
                        <a:lnTo>
                          <a:pt x="88" y="113"/>
                        </a:lnTo>
                        <a:lnTo>
                          <a:pt x="88" y="113"/>
                        </a:lnTo>
                        <a:lnTo>
                          <a:pt x="88" y="113"/>
                        </a:lnTo>
                        <a:lnTo>
                          <a:pt x="88" y="115"/>
                        </a:lnTo>
                        <a:lnTo>
                          <a:pt x="88" y="115"/>
                        </a:lnTo>
                        <a:lnTo>
                          <a:pt x="86" y="115"/>
                        </a:lnTo>
                        <a:lnTo>
                          <a:pt x="86" y="115"/>
                        </a:lnTo>
                        <a:lnTo>
                          <a:pt x="86" y="115"/>
                        </a:lnTo>
                        <a:lnTo>
                          <a:pt x="86" y="115"/>
                        </a:lnTo>
                        <a:lnTo>
                          <a:pt x="86" y="113"/>
                        </a:lnTo>
                        <a:lnTo>
                          <a:pt x="84" y="113"/>
                        </a:lnTo>
                        <a:lnTo>
                          <a:pt x="84" y="113"/>
                        </a:lnTo>
                        <a:lnTo>
                          <a:pt x="82" y="113"/>
                        </a:lnTo>
                        <a:lnTo>
                          <a:pt x="82" y="115"/>
                        </a:lnTo>
                        <a:lnTo>
                          <a:pt x="82" y="115"/>
                        </a:lnTo>
                        <a:lnTo>
                          <a:pt x="82" y="115"/>
                        </a:lnTo>
                        <a:lnTo>
                          <a:pt x="82" y="115"/>
                        </a:lnTo>
                        <a:lnTo>
                          <a:pt x="81" y="115"/>
                        </a:lnTo>
                        <a:lnTo>
                          <a:pt x="81" y="115"/>
                        </a:lnTo>
                        <a:lnTo>
                          <a:pt x="81" y="115"/>
                        </a:lnTo>
                        <a:lnTo>
                          <a:pt x="81" y="115"/>
                        </a:lnTo>
                        <a:lnTo>
                          <a:pt x="79" y="115"/>
                        </a:lnTo>
                        <a:lnTo>
                          <a:pt x="79" y="115"/>
                        </a:lnTo>
                        <a:lnTo>
                          <a:pt x="77" y="115"/>
                        </a:lnTo>
                        <a:lnTo>
                          <a:pt x="77" y="115"/>
                        </a:lnTo>
                        <a:lnTo>
                          <a:pt x="77" y="115"/>
                        </a:lnTo>
                        <a:lnTo>
                          <a:pt x="77" y="115"/>
                        </a:lnTo>
                        <a:lnTo>
                          <a:pt x="75" y="115"/>
                        </a:lnTo>
                        <a:lnTo>
                          <a:pt x="75" y="117"/>
                        </a:lnTo>
                        <a:lnTo>
                          <a:pt x="75" y="117"/>
                        </a:lnTo>
                        <a:lnTo>
                          <a:pt x="75" y="117"/>
                        </a:lnTo>
                        <a:lnTo>
                          <a:pt x="75" y="119"/>
                        </a:lnTo>
                        <a:lnTo>
                          <a:pt x="75" y="119"/>
                        </a:lnTo>
                        <a:lnTo>
                          <a:pt x="73" y="119"/>
                        </a:lnTo>
                        <a:lnTo>
                          <a:pt x="73" y="119"/>
                        </a:lnTo>
                        <a:lnTo>
                          <a:pt x="73" y="119"/>
                        </a:lnTo>
                        <a:lnTo>
                          <a:pt x="71" y="119"/>
                        </a:lnTo>
                        <a:lnTo>
                          <a:pt x="71" y="119"/>
                        </a:lnTo>
                        <a:lnTo>
                          <a:pt x="71" y="119"/>
                        </a:lnTo>
                        <a:lnTo>
                          <a:pt x="71" y="119"/>
                        </a:lnTo>
                        <a:lnTo>
                          <a:pt x="71" y="119"/>
                        </a:lnTo>
                        <a:lnTo>
                          <a:pt x="71" y="119"/>
                        </a:lnTo>
                        <a:lnTo>
                          <a:pt x="69" y="119"/>
                        </a:lnTo>
                        <a:lnTo>
                          <a:pt x="69" y="117"/>
                        </a:lnTo>
                        <a:lnTo>
                          <a:pt x="69" y="117"/>
                        </a:lnTo>
                        <a:lnTo>
                          <a:pt x="69" y="119"/>
                        </a:lnTo>
                        <a:lnTo>
                          <a:pt x="67" y="119"/>
                        </a:lnTo>
                        <a:lnTo>
                          <a:pt x="67" y="119"/>
                        </a:lnTo>
                        <a:lnTo>
                          <a:pt x="67" y="119"/>
                        </a:lnTo>
                        <a:lnTo>
                          <a:pt x="67" y="117"/>
                        </a:lnTo>
                        <a:lnTo>
                          <a:pt x="65" y="117"/>
                        </a:lnTo>
                        <a:lnTo>
                          <a:pt x="65" y="117"/>
                        </a:lnTo>
                        <a:lnTo>
                          <a:pt x="65" y="117"/>
                        </a:lnTo>
                        <a:lnTo>
                          <a:pt x="65" y="117"/>
                        </a:lnTo>
                        <a:lnTo>
                          <a:pt x="63" y="117"/>
                        </a:lnTo>
                        <a:lnTo>
                          <a:pt x="63" y="117"/>
                        </a:lnTo>
                        <a:lnTo>
                          <a:pt x="61" y="117"/>
                        </a:lnTo>
                        <a:lnTo>
                          <a:pt x="61" y="115"/>
                        </a:lnTo>
                        <a:lnTo>
                          <a:pt x="61" y="115"/>
                        </a:lnTo>
                        <a:lnTo>
                          <a:pt x="61" y="115"/>
                        </a:lnTo>
                        <a:lnTo>
                          <a:pt x="60" y="115"/>
                        </a:lnTo>
                        <a:lnTo>
                          <a:pt x="60" y="115"/>
                        </a:lnTo>
                        <a:lnTo>
                          <a:pt x="60" y="115"/>
                        </a:lnTo>
                        <a:lnTo>
                          <a:pt x="60" y="115"/>
                        </a:lnTo>
                        <a:lnTo>
                          <a:pt x="61" y="115"/>
                        </a:lnTo>
                        <a:lnTo>
                          <a:pt x="61" y="113"/>
                        </a:lnTo>
                        <a:lnTo>
                          <a:pt x="61" y="113"/>
                        </a:lnTo>
                        <a:lnTo>
                          <a:pt x="61" y="111"/>
                        </a:lnTo>
                        <a:lnTo>
                          <a:pt x="60" y="111"/>
                        </a:lnTo>
                        <a:lnTo>
                          <a:pt x="60" y="111"/>
                        </a:lnTo>
                        <a:lnTo>
                          <a:pt x="60" y="111"/>
                        </a:lnTo>
                        <a:lnTo>
                          <a:pt x="58" y="111"/>
                        </a:lnTo>
                        <a:lnTo>
                          <a:pt x="58" y="113"/>
                        </a:lnTo>
                        <a:lnTo>
                          <a:pt x="58" y="113"/>
                        </a:lnTo>
                        <a:lnTo>
                          <a:pt x="56" y="113"/>
                        </a:lnTo>
                        <a:lnTo>
                          <a:pt x="56" y="113"/>
                        </a:lnTo>
                        <a:lnTo>
                          <a:pt x="56" y="113"/>
                        </a:lnTo>
                        <a:lnTo>
                          <a:pt x="54" y="113"/>
                        </a:lnTo>
                        <a:lnTo>
                          <a:pt x="54" y="111"/>
                        </a:lnTo>
                        <a:lnTo>
                          <a:pt x="54" y="111"/>
                        </a:lnTo>
                        <a:lnTo>
                          <a:pt x="54" y="111"/>
                        </a:lnTo>
                        <a:lnTo>
                          <a:pt x="52" y="111"/>
                        </a:lnTo>
                        <a:lnTo>
                          <a:pt x="52" y="111"/>
                        </a:lnTo>
                        <a:lnTo>
                          <a:pt x="50" y="111"/>
                        </a:lnTo>
                        <a:lnTo>
                          <a:pt x="50" y="113"/>
                        </a:lnTo>
                        <a:lnTo>
                          <a:pt x="50" y="113"/>
                        </a:lnTo>
                        <a:lnTo>
                          <a:pt x="50" y="113"/>
                        </a:lnTo>
                        <a:lnTo>
                          <a:pt x="50" y="113"/>
                        </a:lnTo>
                        <a:lnTo>
                          <a:pt x="48" y="113"/>
                        </a:lnTo>
                        <a:lnTo>
                          <a:pt x="48" y="113"/>
                        </a:lnTo>
                        <a:lnTo>
                          <a:pt x="48" y="115"/>
                        </a:lnTo>
                        <a:lnTo>
                          <a:pt x="48" y="115"/>
                        </a:lnTo>
                        <a:lnTo>
                          <a:pt x="46" y="115"/>
                        </a:lnTo>
                        <a:lnTo>
                          <a:pt x="46" y="115"/>
                        </a:lnTo>
                        <a:lnTo>
                          <a:pt x="46" y="117"/>
                        </a:lnTo>
                        <a:lnTo>
                          <a:pt x="46" y="117"/>
                        </a:lnTo>
                        <a:lnTo>
                          <a:pt x="46" y="117"/>
                        </a:lnTo>
                        <a:lnTo>
                          <a:pt x="46" y="119"/>
                        </a:lnTo>
                        <a:lnTo>
                          <a:pt x="46" y="119"/>
                        </a:lnTo>
                        <a:lnTo>
                          <a:pt x="46" y="119"/>
                        </a:lnTo>
                        <a:lnTo>
                          <a:pt x="46" y="120"/>
                        </a:lnTo>
                        <a:lnTo>
                          <a:pt x="44" y="120"/>
                        </a:lnTo>
                        <a:lnTo>
                          <a:pt x="44" y="120"/>
                        </a:lnTo>
                        <a:lnTo>
                          <a:pt x="44" y="120"/>
                        </a:lnTo>
                        <a:lnTo>
                          <a:pt x="44" y="120"/>
                        </a:lnTo>
                        <a:lnTo>
                          <a:pt x="42" y="120"/>
                        </a:lnTo>
                        <a:lnTo>
                          <a:pt x="42" y="120"/>
                        </a:lnTo>
                        <a:lnTo>
                          <a:pt x="40" y="120"/>
                        </a:lnTo>
                        <a:lnTo>
                          <a:pt x="40" y="122"/>
                        </a:lnTo>
                        <a:lnTo>
                          <a:pt x="40" y="122"/>
                        </a:lnTo>
                        <a:lnTo>
                          <a:pt x="40" y="122"/>
                        </a:lnTo>
                        <a:lnTo>
                          <a:pt x="40" y="124"/>
                        </a:lnTo>
                        <a:lnTo>
                          <a:pt x="40" y="124"/>
                        </a:lnTo>
                        <a:lnTo>
                          <a:pt x="38" y="124"/>
                        </a:lnTo>
                        <a:lnTo>
                          <a:pt x="38" y="124"/>
                        </a:lnTo>
                        <a:lnTo>
                          <a:pt x="38" y="124"/>
                        </a:lnTo>
                        <a:lnTo>
                          <a:pt x="38" y="122"/>
                        </a:lnTo>
                        <a:lnTo>
                          <a:pt x="37" y="122"/>
                        </a:lnTo>
                        <a:lnTo>
                          <a:pt x="37" y="122"/>
                        </a:lnTo>
                        <a:lnTo>
                          <a:pt x="37" y="124"/>
                        </a:lnTo>
                        <a:lnTo>
                          <a:pt x="35" y="124"/>
                        </a:lnTo>
                        <a:lnTo>
                          <a:pt x="35" y="124"/>
                        </a:lnTo>
                        <a:lnTo>
                          <a:pt x="35" y="124"/>
                        </a:lnTo>
                        <a:lnTo>
                          <a:pt x="35" y="122"/>
                        </a:lnTo>
                        <a:lnTo>
                          <a:pt x="33" y="122"/>
                        </a:lnTo>
                        <a:lnTo>
                          <a:pt x="33" y="124"/>
                        </a:lnTo>
                        <a:lnTo>
                          <a:pt x="33" y="124"/>
                        </a:lnTo>
                        <a:lnTo>
                          <a:pt x="33" y="124"/>
                        </a:lnTo>
                        <a:lnTo>
                          <a:pt x="33" y="122"/>
                        </a:lnTo>
                        <a:lnTo>
                          <a:pt x="31" y="122"/>
                        </a:lnTo>
                        <a:lnTo>
                          <a:pt x="31" y="122"/>
                        </a:lnTo>
                        <a:lnTo>
                          <a:pt x="31" y="122"/>
                        </a:lnTo>
                        <a:lnTo>
                          <a:pt x="29" y="122"/>
                        </a:lnTo>
                        <a:lnTo>
                          <a:pt x="29" y="122"/>
                        </a:lnTo>
                        <a:lnTo>
                          <a:pt x="29" y="122"/>
                        </a:lnTo>
                        <a:lnTo>
                          <a:pt x="29" y="122"/>
                        </a:lnTo>
                        <a:lnTo>
                          <a:pt x="27" y="122"/>
                        </a:lnTo>
                        <a:lnTo>
                          <a:pt x="27" y="122"/>
                        </a:lnTo>
                        <a:lnTo>
                          <a:pt x="27" y="122"/>
                        </a:lnTo>
                        <a:lnTo>
                          <a:pt x="25" y="122"/>
                        </a:lnTo>
                        <a:lnTo>
                          <a:pt x="25" y="122"/>
                        </a:lnTo>
                        <a:lnTo>
                          <a:pt x="23" y="122"/>
                        </a:lnTo>
                        <a:lnTo>
                          <a:pt x="23" y="124"/>
                        </a:lnTo>
                        <a:lnTo>
                          <a:pt x="23" y="124"/>
                        </a:lnTo>
                        <a:lnTo>
                          <a:pt x="23" y="124"/>
                        </a:lnTo>
                        <a:lnTo>
                          <a:pt x="23" y="124"/>
                        </a:lnTo>
                        <a:lnTo>
                          <a:pt x="21" y="124"/>
                        </a:lnTo>
                        <a:lnTo>
                          <a:pt x="21" y="126"/>
                        </a:lnTo>
                        <a:lnTo>
                          <a:pt x="21" y="126"/>
                        </a:lnTo>
                        <a:lnTo>
                          <a:pt x="21" y="126"/>
                        </a:lnTo>
                        <a:lnTo>
                          <a:pt x="21" y="126"/>
                        </a:lnTo>
                        <a:lnTo>
                          <a:pt x="19" y="126"/>
                        </a:lnTo>
                        <a:lnTo>
                          <a:pt x="19" y="126"/>
                        </a:lnTo>
                        <a:lnTo>
                          <a:pt x="17" y="126"/>
                        </a:lnTo>
                        <a:lnTo>
                          <a:pt x="17" y="126"/>
                        </a:lnTo>
                        <a:lnTo>
                          <a:pt x="17" y="126"/>
                        </a:lnTo>
                        <a:lnTo>
                          <a:pt x="16" y="126"/>
                        </a:lnTo>
                        <a:lnTo>
                          <a:pt x="16" y="126"/>
                        </a:lnTo>
                        <a:lnTo>
                          <a:pt x="16" y="126"/>
                        </a:lnTo>
                        <a:lnTo>
                          <a:pt x="16" y="124"/>
                        </a:lnTo>
                        <a:lnTo>
                          <a:pt x="16" y="124"/>
                        </a:lnTo>
                        <a:lnTo>
                          <a:pt x="16" y="124"/>
                        </a:lnTo>
                        <a:lnTo>
                          <a:pt x="14" y="124"/>
                        </a:lnTo>
                        <a:lnTo>
                          <a:pt x="14" y="124"/>
                        </a:lnTo>
                        <a:lnTo>
                          <a:pt x="14" y="122"/>
                        </a:lnTo>
                        <a:lnTo>
                          <a:pt x="12" y="122"/>
                        </a:lnTo>
                        <a:lnTo>
                          <a:pt x="12" y="122"/>
                        </a:lnTo>
                        <a:lnTo>
                          <a:pt x="12" y="120"/>
                        </a:lnTo>
                        <a:lnTo>
                          <a:pt x="12" y="120"/>
                        </a:lnTo>
                        <a:lnTo>
                          <a:pt x="12" y="120"/>
                        </a:lnTo>
                        <a:lnTo>
                          <a:pt x="12" y="120"/>
                        </a:lnTo>
                        <a:lnTo>
                          <a:pt x="12" y="119"/>
                        </a:lnTo>
                        <a:lnTo>
                          <a:pt x="10" y="119"/>
                        </a:lnTo>
                        <a:lnTo>
                          <a:pt x="10" y="119"/>
                        </a:lnTo>
                        <a:lnTo>
                          <a:pt x="10" y="119"/>
                        </a:lnTo>
                        <a:lnTo>
                          <a:pt x="8" y="119"/>
                        </a:lnTo>
                        <a:lnTo>
                          <a:pt x="8" y="119"/>
                        </a:lnTo>
                        <a:lnTo>
                          <a:pt x="8" y="119"/>
                        </a:lnTo>
                        <a:lnTo>
                          <a:pt x="8" y="119"/>
                        </a:lnTo>
                        <a:lnTo>
                          <a:pt x="8" y="117"/>
                        </a:lnTo>
                        <a:lnTo>
                          <a:pt x="8" y="117"/>
                        </a:lnTo>
                        <a:lnTo>
                          <a:pt x="8" y="115"/>
                        </a:lnTo>
                        <a:lnTo>
                          <a:pt x="6" y="115"/>
                        </a:lnTo>
                        <a:lnTo>
                          <a:pt x="6" y="115"/>
                        </a:lnTo>
                        <a:lnTo>
                          <a:pt x="6" y="115"/>
                        </a:lnTo>
                        <a:lnTo>
                          <a:pt x="6" y="115"/>
                        </a:lnTo>
                        <a:lnTo>
                          <a:pt x="4" y="115"/>
                        </a:lnTo>
                        <a:lnTo>
                          <a:pt x="4" y="113"/>
                        </a:lnTo>
                        <a:lnTo>
                          <a:pt x="4" y="113"/>
                        </a:lnTo>
                        <a:lnTo>
                          <a:pt x="4" y="113"/>
                        </a:lnTo>
                        <a:lnTo>
                          <a:pt x="2" y="113"/>
                        </a:lnTo>
                        <a:lnTo>
                          <a:pt x="2" y="111"/>
                        </a:lnTo>
                        <a:lnTo>
                          <a:pt x="2" y="111"/>
                        </a:lnTo>
                        <a:lnTo>
                          <a:pt x="2" y="111"/>
                        </a:lnTo>
                        <a:lnTo>
                          <a:pt x="2" y="109"/>
                        </a:lnTo>
                        <a:lnTo>
                          <a:pt x="2" y="109"/>
                        </a:lnTo>
                        <a:lnTo>
                          <a:pt x="2" y="109"/>
                        </a:lnTo>
                        <a:lnTo>
                          <a:pt x="2" y="107"/>
                        </a:lnTo>
                        <a:lnTo>
                          <a:pt x="2" y="107"/>
                        </a:lnTo>
                        <a:lnTo>
                          <a:pt x="0" y="107"/>
                        </a:lnTo>
                        <a:lnTo>
                          <a:pt x="0" y="107"/>
                        </a:lnTo>
                        <a:lnTo>
                          <a:pt x="0" y="105"/>
                        </a:lnTo>
                        <a:lnTo>
                          <a:pt x="0" y="105"/>
                        </a:lnTo>
                        <a:lnTo>
                          <a:pt x="0" y="105"/>
                        </a:lnTo>
                        <a:lnTo>
                          <a:pt x="0" y="105"/>
                        </a:lnTo>
                        <a:lnTo>
                          <a:pt x="0" y="103"/>
                        </a:lnTo>
                        <a:lnTo>
                          <a:pt x="0" y="103"/>
                        </a:lnTo>
                        <a:lnTo>
                          <a:pt x="2" y="103"/>
                        </a:lnTo>
                        <a:lnTo>
                          <a:pt x="2" y="101"/>
                        </a:lnTo>
                        <a:lnTo>
                          <a:pt x="2" y="101"/>
                        </a:lnTo>
                        <a:lnTo>
                          <a:pt x="2" y="101"/>
                        </a:lnTo>
                        <a:lnTo>
                          <a:pt x="2" y="101"/>
                        </a:lnTo>
                        <a:lnTo>
                          <a:pt x="2" y="101"/>
                        </a:lnTo>
                        <a:lnTo>
                          <a:pt x="4" y="101"/>
                        </a:lnTo>
                        <a:lnTo>
                          <a:pt x="4" y="103"/>
                        </a:lnTo>
                        <a:lnTo>
                          <a:pt x="4" y="103"/>
                        </a:lnTo>
                        <a:lnTo>
                          <a:pt x="4" y="103"/>
                        </a:lnTo>
                        <a:lnTo>
                          <a:pt x="4" y="105"/>
                        </a:lnTo>
                        <a:lnTo>
                          <a:pt x="4" y="105"/>
                        </a:lnTo>
                        <a:lnTo>
                          <a:pt x="4" y="105"/>
                        </a:lnTo>
                        <a:lnTo>
                          <a:pt x="4" y="107"/>
                        </a:lnTo>
                        <a:lnTo>
                          <a:pt x="4" y="107"/>
                        </a:lnTo>
                        <a:lnTo>
                          <a:pt x="6" y="107"/>
                        </a:lnTo>
                        <a:lnTo>
                          <a:pt x="6" y="107"/>
                        </a:lnTo>
                        <a:lnTo>
                          <a:pt x="6" y="107"/>
                        </a:lnTo>
                        <a:lnTo>
                          <a:pt x="6" y="107"/>
                        </a:lnTo>
                        <a:lnTo>
                          <a:pt x="6" y="109"/>
                        </a:lnTo>
                        <a:lnTo>
                          <a:pt x="6" y="109"/>
                        </a:lnTo>
                        <a:lnTo>
                          <a:pt x="8" y="109"/>
                        </a:lnTo>
                        <a:lnTo>
                          <a:pt x="8" y="109"/>
                        </a:lnTo>
                        <a:lnTo>
                          <a:pt x="8" y="109"/>
                        </a:lnTo>
                        <a:lnTo>
                          <a:pt x="8" y="109"/>
                        </a:lnTo>
                        <a:lnTo>
                          <a:pt x="10" y="109"/>
                        </a:lnTo>
                        <a:lnTo>
                          <a:pt x="10" y="109"/>
                        </a:lnTo>
                        <a:lnTo>
                          <a:pt x="10" y="109"/>
                        </a:lnTo>
                        <a:lnTo>
                          <a:pt x="12" y="109"/>
                        </a:lnTo>
                        <a:lnTo>
                          <a:pt x="12" y="109"/>
                        </a:lnTo>
                        <a:lnTo>
                          <a:pt x="12" y="109"/>
                        </a:lnTo>
                        <a:lnTo>
                          <a:pt x="14" y="109"/>
                        </a:lnTo>
                        <a:lnTo>
                          <a:pt x="14" y="109"/>
                        </a:lnTo>
                        <a:lnTo>
                          <a:pt x="14" y="107"/>
                        </a:lnTo>
                        <a:lnTo>
                          <a:pt x="14" y="107"/>
                        </a:lnTo>
                        <a:lnTo>
                          <a:pt x="14" y="107"/>
                        </a:lnTo>
                        <a:lnTo>
                          <a:pt x="16" y="107"/>
                        </a:lnTo>
                        <a:lnTo>
                          <a:pt x="16" y="107"/>
                        </a:lnTo>
                        <a:lnTo>
                          <a:pt x="16" y="109"/>
                        </a:lnTo>
                        <a:lnTo>
                          <a:pt x="16" y="109"/>
                        </a:lnTo>
                        <a:lnTo>
                          <a:pt x="16" y="109"/>
                        </a:lnTo>
                        <a:lnTo>
                          <a:pt x="16" y="109"/>
                        </a:lnTo>
                        <a:lnTo>
                          <a:pt x="16" y="109"/>
                        </a:lnTo>
                        <a:lnTo>
                          <a:pt x="17" y="109"/>
                        </a:lnTo>
                        <a:lnTo>
                          <a:pt x="17" y="109"/>
                        </a:lnTo>
                        <a:lnTo>
                          <a:pt x="17" y="109"/>
                        </a:lnTo>
                        <a:lnTo>
                          <a:pt x="17" y="109"/>
                        </a:lnTo>
                        <a:lnTo>
                          <a:pt x="17" y="111"/>
                        </a:lnTo>
                        <a:lnTo>
                          <a:pt x="17" y="111"/>
                        </a:lnTo>
                        <a:lnTo>
                          <a:pt x="19" y="111"/>
                        </a:lnTo>
                        <a:lnTo>
                          <a:pt x="19" y="111"/>
                        </a:lnTo>
                        <a:lnTo>
                          <a:pt x="19" y="111"/>
                        </a:lnTo>
                        <a:lnTo>
                          <a:pt x="21" y="111"/>
                        </a:lnTo>
                        <a:lnTo>
                          <a:pt x="21" y="111"/>
                        </a:lnTo>
                        <a:lnTo>
                          <a:pt x="21" y="111"/>
                        </a:lnTo>
                        <a:lnTo>
                          <a:pt x="23" y="111"/>
                        </a:lnTo>
                        <a:lnTo>
                          <a:pt x="23" y="111"/>
                        </a:lnTo>
                        <a:lnTo>
                          <a:pt x="23" y="113"/>
                        </a:lnTo>
                        <a:lnTo>
                          <a:pt x="23" y="113"/>
                        </a:lnTo>
                        <a:lnTo>
                          <a:pt x="25" y="113"/>
                        </a:lnTo>
                        <a:lnTo>
                          <a:pt x="25" y="111"/>
                        </a:lnTo>
                        <a:lnTo>
                          <a:pt x="25" y="111"/>
                        </a:lnTo>
                        <a:lnTo>
                          <a:pt x="25" y="111"/>
                        </a:lnTo>
                        <a:lnTo>
                          <a:pt x="25" y="109"/>
                        </a:lnTo>
                        <a:lnTo>
                          <a:pt x="27" y="109"/>
                        </a:lnTo>
                        <a:lnTo>
                          <a:pt x="27" y="109"/>
                        </a:lnTo>
                        <a:lnTo>
                          <a:pt x="27" y="109"/>
                        </a:lnTo>
                        <a:lnTo>
                          <a:pt x="27" y="109"/>
                        </a:lnTo>
                        <a:lnTo>
                          <a:pt x="27" y="107"/>
                        </a:lnTo>
                        <a:lnTo>
                          <a:pt x="27" y="107"/>
                        </a:lnTo>
                        <a:lnTo>
                          <a:pt x="27" y="105"/>
                        </a:lnTo>
                        <a:lnTo>
                          <a:pt x="27" y="105"/>
                        </a:lnTo>
                        <a:lnTo>
                          <a:pt x="27" y="105"/>
                        </a:lnTo>
                        <a:lnTo>
                          <a:pt x="27" y="103"/>
                        </a:lnTo>
                        <a:lnTo>
                          <a:pt x="29" y="103"/>
                        </a:lnTo>
                        <a:lnTo>
                          <a:pt x="29" y="103"/>
                        </a:lnTo>
                        <a:lnTo>
                          <a:pt x="29" y="101"/>
                        </a:lnTo>
                        <a:lnTo>
                          <a:pt x="29" y="101"/>
                        </a:lnTo>
                        <a:lnTo>
                          <a:pt x="29" y="101"/>
                        </a:lnTo>
                        <a:lnTo>
                          <a:pt x="27" y="101"/>
                        </a:lnTo>
                        <a:lnTo>
                          <a:pt x="27" y="99"/>
                        </a:lnTo>
                        <a:lnTo>
                          <a:pt x="27" y="99"/>
                        </a:lnTo>
                        <a:lnTo>
                          <a:pt x="29" y="99"/>
                        </a:lnTo>
                        <a:lnTo>
                          <a:pt x="29" y="97"/>
                        </a:lnTo>
                        <a:lnTo>
                          <a:pt x="29" y="97"/>
                        </a:lnTo>
                        <a:lnTo>
                          <a:pt x="29" y="96"/>
                        </a:lnTo>
                        <a:lnTo>
                          <a:pt x="29" y="96"/>
                        </a:lnTo>
                        <a:lnTo>
                          <a:pt x="29" y="94"/>
                        </a:lnTo>
                        <a:lnTo>
                          <a:pt x="29" y="94"/>
                        </a:lnTo>
                        <a:lnTo>
                          <a:pt x="29" y="94"/>
                        </a:lnTo>
                        <a:lnTo>
                          <a:pt x="29" y="94"/>
                        </a:lnTo>
                        <a:lnTo>
                          <a:pt x="31" y="94"/>
                        </a:lnTo>
                        <a:lnTo>
                          <a:pt x="31" y="94"/>
                        </a:lnTo>
                        <a:lnTo>
                          <a:pt x="31" y="92"/>
                        </a:lnTo>
                        <a:lnTo>
                          <a:pt x="31" y="92"/>
                        </a:lnTo>
                        <a:lnTo>
                          <a:pt x="29" y="92"/>
                        </a:lnTo>
                        <a:lnTo>
                          <a:pt x="29" y="90"/>
                        </a:lnTo>
                        <a:lnTo>
                          <a:pt x="29" y="90"/>
                        </a:lnTo>
                        <a:lnTo>
                          <a:pt x="29" y="88"/>
                        </a:lnTo>
                        <a:lnTo>
                          <a:pt x="29" y="88"/>
                        </a:lnTo>
                        <a:lnTo>
                          <a:pt x="31" y="88"/>
                        </a:lnTo>
                        <a:lnTo>
                          <a:pt x="31" y="86"/>
                        </a:lnTo>
                        <a:lnTo>
                          <a:pt x="31" y="86"/>
                        </a:lnTo>
                        <a:lnTo>
                          <a:pt x="33" y="86"/>
                        </a:lnTo>
                        <a:lnTo>
                          <a:pt x="33" y="86"/>
                        </a:lnTo>
                        <a:lnTo>
                          <a:pt x="33" y="86"/>
                        </a:lnTo>
                        <a:lnTo>
                          <a:pt x="33" y="88"/>
                        </a:lnTo>
                        <a:lnTo>
                          <a:pt x="35" y="88"/>
                        </a:lnTo>
                        <a:lnTo>
                          <a:pt x="35" y="88"/>
                        </a:lnTo>
                        <a:lnTo>
                          <a:pt x="35" y="86"/>
                        </a:lnTo>
                        <a:lnTo>
                          <a:pt x="35" y="86"/>
                        </a:lnTo>
                        <a:lnTo>
                          <a:pt x="35" y="86"/>
                        </a:lnTo>
                        <a:lnTo>
                          <a:pt x="37" y="86"/>
                        </a:lnTo>
                        <a:lnTo>
                          <a:pt x="37" y="86"/>
                        </a:lnTo>
                        <a:lnTo>
                          <a:pt x="37" y="86"/>
                        </a:lnTo>
                        <a:lnTo>
                          <a:pt x="38" y="86"/>
                        </a:lnTo>
                        <a:lnTo>
                          <a:pt x="38" y="86"/>
                        </a:lnTo>
                        <a:lnTo>
                          <a:pt x="38" y="86"/>
                        </a:lnTo>
                        <a:lnTo>
                          <a:pt x="40" y="86"/>
                        </a:lnTo>
                        <a:lnTo>
                          <a:pt x="40" y="86"/>
                        </a:lnTo>
                        <a:lnTo>
                          <a:pt x="40" y="86"/>
                        </a:lnTo>
                        <a:lnTo>
                          <a:pt x="42" y="86"/>
                        </a:lnTo>
                        <a:lnTo>
                          <a:pt x="42" y="86"/>
                        </a:lnTo>
                        <a:lnTo>
                          <a:pt x="42" y="84"/>
                        </a:lnTo>
                        <a:lnTo>
                          <a:pt x="44" y="84"/>
                        </a:lnTo>
                        <a:lnTo>
                          <a:pt x="44" y="84"/>
                        </a:lnTo>
                        <a:lnTo>
                          <a:pt x="44" y="84"/>
                        </a:lnTo>
                        <a:lnTo>
                          <a:pt x="46" y="84"/>
                        </a:lnTo>
                        <a:lnTo>
                          <a:pt x="46" y="84"/>
                        </a:lnTo>
                        <a:lnTo>
                          <a:pt x="46" y="84"/>
                        </a:lnTo>
                        <a:lnTo>
                          <a:pt x="48" y="84"/>
                        </a:lnTo>
                        <a:lnTo>
                          <a:pt x="48" y="84"/>
                        </a:lnTo>
                        <a:lnTo>
                          <a:pt x="48" y="84"/>
                        </a:lnTo>
                        <a:lnTo>
                          <a:pt x="48" y="82"/>
                        </a:lnTo>
                        <a:lnTo>
                          <a:pt x="50" y="82"/>
                        </a:lnTo>
                        <a:lnTo>
                          <a:pt x="50" y="82"/>
                        </a:lnTo>
                        <a:lnTo>
                          <a:pt x="50" y="82"/>
                        </a:lnTo>
                        <a:lnTo>
                          <a:pt x="52" y="82"/>
                        </a:lnTo>
                        <a:lnTo>
                          <a:pt x="52" y="82"/>
                        </a:lnTo>
                        <a:lnTo>
                          <a:pt x="52" y="82"/>
                        </a:lnTo>
                        <a:lnTo>
                          <a:pt x="54" y="82"/>
                        </a:lnTo>
                        <a:lnTo>
                          <a:pt x="54" y="82"/>
                        </a:lnTo>
                        <a:lnTo>
                          <a:pt x="54" y="82"/>
                        </a:lnTo>
                        <a:lnTo>
                          <a:pt x="54" y="80"/>
                        </a:lnTo>
                        <a:lnTo>
                          <a:pt x="56" y="80"/>
                        </a:lnTo>
                        <a:lnTo>
                          <a:pt x="56" y="80"/>
                        </a:lnTo>
                        <a:lnTo>
                          <a:pt x="56" y="80"/>
                        </a:lnTo>
                        <a:lnTo>
                          <a:pt x="58" y="80"/>
                        </a:lnTo>
                        <a:lnTo>
                          <a:pt x="58" y="80"/>
                        </a:lnTo>
                        <a:lnTo>
                          <a:pt x="58" y="80"/>
                        </a:lnTo>
                        <a:lnTo>
                          <a:pt x="60" y="80"/>
                        </a:lnTo>
                        <a:lnTo>
                          <a:pt x="60" y="80"/>
                        </a:lnTo>
                        <a:lnTo>
                          <a:pt x="60" y="78"/>
                        </a:lnTo>
                        <a:lnTo>
                          <a:pt x="60" y="78"/>
                        </a:lnTo>
                        <a:lnTo>
                          <a:pt x="60" y="78"/>
                        </a:lnTo>
                        <a:lnTo>
                          <a:pt x="61" y="78"/>
                        </a:lnTo>
                        <a:lnTo>
                          <a:pt x="61" y="78"/>
                        </a:lnTo>
                        <a:lnTo>
                          <a:pt x="61" y="76"/>
                        </a:lnTo>
                        <a:lnTo>
                          <a:pt x="61" y="76"/>
                        </a:lnTo>
                        <a:lnTo>
                          <a:pt x="61" y="76"/>
                        </a:lnTo>
                        <a:lnTo>
                          <a:pt x="61" y="76"/>
                        </a:lnTo>
                        <a:lnTo>
                          <a:pt x="61" y="74"/>
                        </a:lnTo>
                        <a:lnTo>
                          <a:pt x="63" y="74"/>
                        </a:lnTo>
                        <a:lnTo>
                          <a:pt x="63" y="74"/>
                        </a:lnTo>
                        <a:lnTo>
                          <a:pt x="63" y="74"/>
                        </a:lnTo>
                        <a:lnTo>
                          <a:pt x="63" y="73"/>
                        </a:lnTo>
                        <a:lnTo>
                          <a:pt x="65" y="73"/>
                        </a:lnTo>
                        <a:lnTo>
                          <a:pt x="65" y="73"/>
                        </a:lnTo>
                        <a:lnTo>
                          <a:pt x="65" y="73"/>
                        </a:lnTo>
                        <a:lnTo>
                          <a:pt x="65" y="71"/>
                        </a:lnTo>
                        <a:lnTo>
                          <a:pt x="65" y="71"/>
                        </a:lnTo>
                        <a:lnTo>
                          <a:pt x="65" y="71"/>
                        </a:lnTo>
                        <a:lnTo>
                          <a:pt x="65" y="71"/>
                        </a:lnTo>
                        <a:lnTo>
                          <a:pt x="67" y="71"/>
                        </a:lnTo>
                        <a:lnTo>
                          <a:pt x="67" y="69"/>
                        </a:lnTo>
                        <a:lnTo>
                          <a:pt x="67" y="69"/>
                        </a:lnTo>
                        <a:lnTo>
                          <a:pt x="67" y="69"/>
                        </a:lnTo>
                        <a:lnTo>
                          <a:pt x="67" y="67"/>
                        </a:lnTo>
                        <a:lnTo>
                          <a:pt x="67" y="67"/>
                        </a:lnTo>
                        <a:lnTo>
                          <a:pt x="67" y="67"/>
                        </a:lnTo>
                        <a:lnTo>
                          <a:pt x="67" y="65"/>
                        </a:lnTo>
                        <a:lnTo>
                          <a:pt x="69" y="65"/>
                        </a:lnTo>
                        <a:lnTo>
                          <a:pt x="69" y="65"/>
                        </a:lnTo>
                        <a:lnTo>
                          <a:pt x="69" y="65"/>
                        </a:lnTo>
                        <a:lnTo>
                          <a:pt x="69" y="63"/>
                        </a:lnTo>
                        <a:lnTo>
                          <a:pt x="71" y="63"/>
                        </a:lnTo>
                        <a:lnTo>
                          <a:pt x="71" y="63"/>
                        </a:lnTo>
                        <a:lnTo>
                          <a:pt x="71" y="63"/>
                        </a:lnTo>
                        <a:lnTo>
                          <a:pt x="71" y="63"/>
                        </a:lnTo>
                        <a:lnTo>
                          <a:pt x="71" y="61"/>
                        </a:lnTo>
                        <a:lnTo>
                          <a:pt x="71" y="61"/>
                        </a:lnTo>
                        <a:lnTo>
                          <a:pt x="73" y="61"/>
                        </a:lnTo>
                        <a:lnTo>
                          <a:pt x="73" y="61"/>
                        </a:lnTo>
                        <a:lnTo>
                          <a:pt x="73" y="61"/>
                        </a:lnTo>
                        <a:lnTo>
                          <a:pt x="73" y="59"/>
                        </a:lnTo>
                        <a:lnTo>
                          <a:pt x="73" y="59"/>
                        </a:lnTo>
                        <a:lnTo>
                          <a:pt x="75" y="59"/>
                        </a:lnTo>
                        <a:lnTo>
                          <a:pt x="75" y="57"/>
                        </a:lnTo>
                        <a:lnTo>
                          <a:pt x="75" y="57"/>
                        </a:lnTo>
                        <a:lnTo>
                          <a:pt x="75" y="57"/>
                        </a:lnTo>
                        <a:lnTo>
                          <a:pt x="75" y="55"/>
                        </a:lnTo>
                        <a:lnTo>
                          <a:pt x="75" y="55"/>
                        </a:lnTo>
                        <a:lnTo>
                          <a:pt x="75" y="55"/>
                        </a:lnTo>
                        <a:lnTo>
                          <a:pt x="75" y="53"/>
                        </a:lnTo>
                        <a:lnTo>
                          <a:pt x="77" y="53"/>
                        </a:lnTo>
                        <a:lnTo>
                          <a:pt x="77" y="53"/>
                        </a:lnTo>
                        <a:lnTo>
                          <a:pt x="77" y="53"/>
                        </a:lnTo>
                        <a:lnTo>
                          <a:pt x="77" y="51"/>
                        </a:lnTo>
                        <a:lnTo>
                          <a:pt x="77" y="51"/>
                        </a:lnTo>
                        <a:lnTo>
                          <a:pt x="77" y="51"/>
                        </a:lnTo>
                        <a:lnTo>
                          <a:pt x="77" y="50"/>
                        </a:lnTo>
                        <a:lnTo>
                          <a:pt x="77" y="50"/>
                        </a:lnTo>
                        <a:lnTo>
                          <a:pt x="77" y="50"/>
                        </a:lnTo>
                        <a:lnTo>
                          <a:pt x="77" y="48"/>
                        </a:lnTo>
                        <a:lnTo>
                          <a:pt x="75" y="48"/>
                        </a:lnTo>
                        <a:lnTo>
                          <a:pt x="75" y="48"/>
                        </a:lnTo>
                        <a:lnTo>
                          <a:pt x="77" y="48"/>
                        </a:lnTo>
                        <a:lnTo>
                          <a:pt x="77" y="48"/>
                        </a:lnTo>
                        <a:lnTo>
                          <a:pt x="77" y="48"/>
                        </a:lnTo>
                        <a:lnTo>
                          <a:pt x="79" y="48"/>
                        </a:lnTo>
                        <a:lnTo>
                          <a:pt x="79" y="48"/>
                        </a:lnTo>
                        <a:lnTo>
                          <a:pt x="81" y="48"/>
                        </a:lnTo>
                        <a:lnTo>
                          <a:pt x="81" y="48"/>
                        </a:lnTo>
                        <a:lnTo>
                          <a:pt x="81" y="48"/>
                        </a:lnTo>
                        <a:lnTo>
                          <a:pt x="81" y="48"/>
                        </a:lnTo>
                        <a:lnTo>
                          <a:pt x="81" y="50"/>
                        </a:lnTo>
                        <a:lnTo>
                          <a:pt x="82" y="50"/>
                        </a:lnTo>
                        <a:lnTo>
                          <a:pt x="82" y="50"/>
                        </a:lnTo>
                        <a:lnTo>
                          <a:pt x="82" y="51"/>
                        </a:lnTo>
                        <a:lnTo>
                          <a:pt x="82" y="51"/>
                        </a:lnTo>
                        <a:lnTo>
                          <a:pt x="82" y="51"/>
                        </a:lnTo>
                        <a:lnTo>
                          <a:pt x="82" y="53"/>
                        </a:lnTo>
                        <a:lnTo>
                          <a:pt x="82" y="53"/>
                        </a:lnTo>
                        <a:lnTo>
                          <a:pt x="82" y="53"/>
                        </a:lnTo>
                        <a:lnTo>
                          <a:pt x="82" y="53"/>
                        </a:lnTo>
                        <a:lnTo>
                          <a:pt x="82" y="55"/>
                        </a:lnTo>
                        <a:lnTo>
                          <a:pt x="82" y="55"/>
                        </a:lnTo>
                        <a:lnTo>
                          <a:pt x="82" y="57"/>
                        </a:lnTo>
                        <a:lnTo>
                          <a:pt x="84" y="57"/>
                        </a:lnTo>
                        <a:lnTo>
                          <a:pt x="84" y="57"/>
                        </a:lnTo>
                        <a:lnTo>
                          <a:pt x="86" y="57"/>
                        </a:lnTo>
                        <a:lnTo>
                          <a:pt x="86" y="57"/>
                        </a:lnTo>
                        <a:lnTo>
                          <a:pt x="86" y="59"/>
                        </a:lnTo>
                        <a:lnTo>
                          <a:pt x="86" y="59"/>
                        </a:lnTo>
                        <a:lnTo>
                          <a:pt x="86" y="59"/>
                        </a:lnTo>
                        <a:lnTo>
                          <a:pt x="86" y="59"/>
                        </a:lnTo>
                        <a:lnTo>
                          <a:pt x="86" y="61"/>
                        </a:lnTo>
                        <a:lnTo>
                          <a:pt x="88" y="61"/>
                        </a:lnTo>
                        <a:lnTo>
                          <a:pt x="88" y="61"/>
                        </a:lnTo>
                        <a:lnTo>
                          <a:pt x="88" y="61"/>
                        </a:lnTo>
                        <a:lnTo>
                          <a:pt x="88" y="61"/>
                        </a:lnTo>
                        <a:lnTo>
                          <a:pt x="88" y="61"/>
                        </a:lnTo>
                        <a:lnTo>
                          <a:pt x="88" y="61"/>
                        </a:lnTo>
                        <a:lnTo>
                          <a:pt x="90" y="61"/>
                        </a:lnTo>
                        <a:lnTo>
                          <a:pt x="90" y="61"/>
                        </a:lnTo>
                        <a:lnTo>
                          <a:pt x="90" y="61"/>
                        </a:lnTo>
                        <a:lnTo>
                          <a:pt x="90" y="59"/>
                        </a:lnTo>
                        <a:lnTo>
                          <a:pt x="92" y="59"/>
                        </a:lnTo>
                        <a:lnTo>
                          <a:pt x="92" y="59"/>
                        </a:lnTo>
                        <a:lnTo>
                          <a:pt x="92" y="57"/>
                        </a:lnTo>
                        <a:lnTo>
                          <a:pt x="92" y="57"/>
                        </a:lnTo>
                        <a:lnTo>
                          <a:pt x="92" y="57"/>
                        </a:lnTo>
                        <a:lnTo>
                          <a:pt x="92" y="55"/>
                        </a:lnTo>
                        <a:lnTo>
                          <a:pt x="92" y="55"/>
                        </a:lnTo>
                        <a:lnTo>
                          <a:pt x="92" y="55"/>
                        </a:lnTo>
                        <a:lnTo>
                          <a:pt x="92" y="53"/>
                        </a:lnTo>
                        <a:lnTo>
                          <a:pt x="92" y="53"/>
                        </a:lnTo>
                        <a:lnTo>
                          <a:pt x="92" y="53"/>
                        </a:lnTo>
                        <a:lnTo>
                          <a:pt x="92" y="53"/>
                        </a:lnTo>
                        <a:lnTo>
                          <a:pt x="92" y="51"/>
                        </a:lnTo>
                        <a:lnTo>
                          <a:pt x="92" y="51"/>
                        </a:lnTo>
                        <a:lnTo>
                          <a:pt x="92" y="50"/>
                        </a:lnTo>
                        <a:lnTo>
                          <a:pt x="92" y="50"/>
                        </a:lnTo>
                        <a:lnTo>
                          <a:pt x="92" y="50"/>
                        </a:lnTo>
                        <a:lnTo>
                          <a:pt x="92" y="48"/>
                        </a:lnTo>
                        <a:lnTo>
                          <a:pt x="92" y="48"/>
                        </a:lnTo>
                        <a:lnTo>
                          <a:pt x="92" y="46"/>
                        </a:lnTo>
                        <a:lnTo>
                          <a:pt x="92" y="46"/>
                        </a:lnTo>
                        <a:lnTo>
                          <a:pt x="92" y="46"/>
                        </a:lnTo>
                        <a:lnTo>
                          <a:pt x="92" y="46"/>
                        </a:lnTo>
                        <a:lnTo>
                          <a:pt x="92" y="46"/>
                        </a:lnTo>
                        <a:lnTo>
                          <a:pt x="94" y="46"/>
                        </a:lnTo>
                        <a:lnTo>
                          <a:pt x="94" y="46"/>
                        </a:lnTo>
                        <a:lnTo>
                          <a:pt x="94" y="46"/>
                        </a:lnTo>
                        <a:lnTo>
                          <a:pt x="94" y="44"/>
                        </a:lnTo>
                        <a:lnTo>
                          <a:pt x="96" y="44"/>
                        </a:lnTo>
                        <a:lnTo>
                          <a:pt x="96" y="44"/>
                        </a:lnTo>
                        <a:lnTo>
                          <a:pt x="96" y="44"/>
                        </a:lnTo>
                        <a:lnTo>
                          <a:pt x="96" y="44"/>
                        </a:lnTo>
                        <a:lnTo>
                          <a:pt x="96" y="46"/>
                        </a:lnTo>
                        <a:lnTo>
                          <a:pt x="96" y="46"/>
                        </a:lnTo>
                        <a:lnTo>
                          <a:pt x="96" y="46"/>
                        </a:lnTo>
                        <a:lnTo>
                          <a:pt x="96" y="46"/>
                        </a:lnTo>
                        <a:lnTo>
                          <a:pt x="96" y="48"/>
                        </a:lnTo>
                        <a:lnTo>
                          <a:pt x="96" y="48"/>
                        </a:lnTo>
                        <a:lnTo>
                          <a:pt x="96" y="50"/>
                        </a:lnTo>
                        <a:lnTo>
                          <a:pt x="96" y="50"/>
                        </a:lnTo>
                        <a:lnTo>
                          <a:pt x="96" y="50"/>
                        </a:lnTo>
                        <a:lnTo>
                          <a:pt x="96" y="51"/>
                        </a:lnTo>
                        <a:lnTo>
                          <a:pt x="96" y="51"/>
                        </a:lnTo>
                        <a:lnTo>
                          <a:pt x="96" y="53"/>
                        </a:lnTo>
                        <a:lnTo>
                          <a:pt x="96" y="53"/>
                        </a:lnTo>
                        <a:lnTo>
                          <a:pt x="96" y="53"/>
                        </a:lnTo>
                        <a:lnTo>
                          <a:pt x="98" y="53"/>
                        </a:lnTo>
                        <a:lnTo>
                          <a:pt x="98" y="53"/>
                        </a:lnTo>
                        <a:lnTo>
                          <a:pt x="98" y="53"/>
                        </a:lnTo>
                        <a:lnTo>
                          <a:pt x="100" y="53"/>
                        </a:lnTo>
                        <a:lnTo>
                          <a:pt x="100" y="55"/>
                        </a:lnTo>
                        <a:lnTo>
                          <a:pt x="100" y="55"/>
                        </a:lnTo>
                        <a:lnTo>
                          <a:pt x="100" y="55"/>
                        </a:lnTo>
                        <a:lnTo>
                          <a:pt x="102" y="55"/>
                        </a:lnTo>
                        <a:lnTo>
                          <a:pt x="102" y="55"/>
                        </a:lnTo>
                        <a:lnTo>
                          <a:pt x="102" y="53"/>
                        </a:lnTo>
                        <a:lnTo>
                          <a:pt x="102" y="53"/>
                        </a:lnTo>
                        <a:lnTo>
                          <a:pt x="100" y="53"/>
                        </a:lnTo>
                        <a:lnTo>
                          <a:pt x="100" y="53"/>
                        </a:lnTo>
                        <a:lnTo>
                          <a:pt x="100" y="51"/>
                        </a:lnTo>
                        <a:lnTo>
                          <a:pt x="100" y="51"/>
                        </a:lnTo>
                        <a:lnTo>
                          <a:pt x="100" y="51"/>
                        </a:lnTo>
                        <a:lnTo>
                          <a:pt x="100" y="51"/>
                        </a:lnTo>
                        <a:lnTo>
                          <a:pt x="100" y="50"/>
                        </a:lnTo>
                        <a:lnTo>
                          <a:pt x="100" y="50"/>
                        </a:lnTo>
                        <a:lnTo>
                          <a:pt x="100" y="50"/>
                        </a:lnTo>
                        <a:lnTo>
                          <a:pt x="100" y="48"/>
                        </a:lnTo>
                        <a:lnTo>
                          <a:pt x="100" y="48"/>
                        </a:lnTo>
                        <a:lnTo>
                          <a:pt x="100" y="46"/>
                        </a:lnTo>
                        <a:lnTo>
                          <a:pt x="100" y="46"/>
                        </a:lnTo>
                        <a:lnTo>
                          <a:pt x="98" y="46"/>
                        </a:lnTo>
                        <a:lnTo>
                          <a:pt x="98" y="46"/>
                        </a:lnTo>
                        <a:lnTo>
                          <a:pt x="98" y="46"/>
                        </a:lnTo>
                        <a:lnTo>
                          <a:pt x="98" y="44"/>
                        </a:lnTo>
                        <a:lnTo>
                          <a:pt x="98" y="44"/>
                        </a:lnTo>
                        <a:lnTo>
                          <a:pt x="98" y="42"/>
                        </a:lnTo>
                        <a:lnTo>
                          <a:pt x="98" y="42"/>
                        </a:lnTo>
                        <a:lnTo>
                          <a:pt x="98" y="42"/>
                        </a:lnTo>
                        <a:lnTo>
                          <a:pt x="100" y="42"/>
                        </a:lnTo>
                        <a:lnTo>
                          <a:pt x="100" y="42"/>
                        </a:lnTo>
                        <a:lnTo>
                          <a:pt x="100" y="42"/>
                        </a:lnTo>
                        <a:lnTo>
                          <a:pt x="102" y="42"/>
                        </a:lnTo>
                        <a:lnTo>
                          <a:pt x="102" y="44"/>
                        </a:lnTo>
                        <a:lnTo>
                          <a:pt x="102" y="44"/>
                        </a:lnTo>
                        <a:lnTo>
                          <a:pt x="102" y="42"/>
                        </a:lnTo>
                        <a:lnTo>
                          <a:pt x="102" y="42"/>
                        </a:lnTo>
                        <a:lnTo>
                          <a:pt x="102" y="42"/>
                        </a:lnTo>
                        <a:lnTo>
                          <a:pt x="104" y="42"/>
                        </a:lnTo>
                        <a:lnTo>
                          <a:pt x="104" y="40"/>
                        </a:lnTo>
                        <a:lnTo>
                          <a:pt x="104" y="40"/>
                        </a:lnTo>
                        <a:lnTo>
                          <a:pt x="104" y="40"/>
                        </a:lnTo>
                        <a:lnTo>
                          <a:pt x="104" y="40"/>
                        </a:lnTo>
                        <a:lnTo>
                          <a:pt x="104" y="38"/>
                        </a:lnTo>
                        <a:lnTo>
                          <a:pt x="104" y="38"/>
                        </a:lnTo>
                        <a:lnTo>
                          <a:pt x="104" y="38"/>
                        </a:lnTo>
                        <a:lnTo>
                          <a:pt x="104" y="38"/>
                        </a:lnTo>
                        <a:lnTo>
                          <a:pt x="104" y="38"/>
                        </a:lnTo>
                        <a:lnTo>
                          <a:pt x="102" y="38"/>
                        </a:lnTo>
                        <a:lnTo>
                          <a:pt x="102" y="38"/>
                        </a:lnTo>
                        <a:lnTo>
                          <a:pt x="102" y="36"/>
                        </a:lnTo>
                        <a:lnTo>
                          <a:pt x="102" y="36"/>
                        </a:lnTo>
                        <a:lnTo>
                          <a:pt x="102" y="38"/>
                        </a:lnTo>
                        <a:lnTo>
                          <a:pt x="100" y="38"/>
                        </a:lnTo>
                        <a:lnTo>
                          <a:pt x="100" y="38"/>
                        </a:lnTo>
                        <a:lnTo>
                          <a:pt x="98" y="38"/>
                        </a:lnTo>
                        <a:lnTo>
                          <a:pt x="98" y="38"/>
                        </a:lnTo>
                        <a:lnTo>
                          <a:pt x="98" y="38"/>
                        </a:lnTo>
                        <a:lnTo>
                          <a:pt x="98" y="38"/>
                        </a:lnTo>
                        <a:lnTo>
                          <a:pt x="98" y="38"/>
                        </a:lnTo>
                        <a:lnTo>
                          <a:pt x="98" y="36"/>
                        </a:lnTo>
                        <a:lnTo>
                          <a:pt x="98" y="36"/>
                        </a:lnTo>
                        <a:lnTo>
                          <a:pt x="98" y="36"/>
                        </a:lnTo>
                        <a:lnTo>
                          <a:pt x="98" y="34"/>
                        </a:lnTo>
                        <a:lnTo>
                          <a:pt x="98" y="34"/>
                        </a:lnTo>
                        <a:lnTo>
                          <a:pt x="98" y="34"/>
                        </a:lnTo>
                        <a:lnTo>
                          <a:pt x="100" y="34"/>
                        </a:lnTo>
                        <a:lnTo>
                          <a:pt x="100" y="32"/>
                        </a:lnTo>
                        <a:lnTo>
                          <a:pt x="100" y="32"/>
                        </a:lnTo>
                        <a:lnTo>
                          <a:pt x="100" y="34"/>
                        </a:lnTo>
                        <a:lnTo>
                          <a:pt x="100" y="34"/>
                        </a:lnTo>
                        <a:lnTo>
                          <a:pt x="100" y="36"/>
                        </a:lnTo>
                        <a:lnTo>
                          <a:pt x="102" y="36"/>
                        </a:lnTo>
                        <a:lnTo>
                          <a:pt x="102" y="34"/>
                        </a:lnTo>
                        <a:lnTo>
                          <a:pt x="102" y="34"/>
                        </a:lnTo>
                        <a:lnTo>
                          <a:pt x="102" y="32"/>
                        </a:lnTo>
                        <a:lnTo>
                          <a:pt x="102" y="32"/>
                        </a:lnTo>
                        <a:lnTo>
                          <a:pt x="102" y="32"/>
                        </a:lnTo>
                        <a:lnTo>
                          <a:pt x="102" y="32"/>
                        </a:lnTo>
                        <a:lnTo>
                          <a:pt x="104" y="32"/>
                        </a:lnTo>
                        <a:lnTo>
                          <a:pt x="104" y="30"/>
                        </a:lnTo>
                        <a:lnTo>
                          <a:pt x="104" y="30"/>
                        </a:lnTo>
                        <a:lnTo>
                          <a:pt x="104" y="30"/>
                        </a:lnTo>
                        <a:lnTo>
                          <a:pt x="104" y="30"/>
                        </a:lnTo>
                        <a:lnTo>
                          <a:pt x="104" y="30"/>
                        </a:lnTo>
                        <a:lnTo>
                          <a:pt x="104" y="28"/>
                        </a:lnTo>
                        <a:lnTo>
                          <a:pt x="105" y="28"/>
                        </a:lnTo>
                        <a:lnTo>
                          <a:pt x="105" y="28"/>
                        </a:lnTo>
                        <a:lnTo>
                          <a:pt x="105" y="30"/>
                        </a:lnTo>
                        <a:lnTo>
                          <a:pt x="105" y="30"/>
                        </a:lnTo>
                        <a:lnTo>
                          <a:pt x="107" y="30"/>
                        </a:lnTo>
                        <a:lnTo>
                          <a:pt x="107" y="30"/>
                        </a:lnTo>
                        <a:lnTo>
                          <a:pt x="107" y="30"/>
                        </a:lnTo>
                        <a:lnTo>
                          <a:pt x="109" y="30"/>
                        </a:lnTo>
                        <a:lnTo>
                          <a:pt x="109" y="30"/>
                        </a:lnTo>
                        <a:lnTo>
                          <a:pt x="109" y="30"/>
                        </a:lnTo>
                        <a:lnTo>
                          <a:pt x="109" y="30"/>
                        </a:lnTo>
                        <a:lnTo>
                          <a:pt x="109" y="28"/>
                        </a:lnTo>
                        <a:lnTo>
                          <a:pt x="109" y="28"/>
                        </a:lnTo>
                        <a:lnTo>
                          <a:pt x="109" y="27"/>
                        </a:lnTo>
                        <a:lnTo>
                          <a:pt x="109" y="27"/>
                        </a:lnTo>
                        <a:lnTo>
                          <a:pt x="111" y="27"/>
                        </a:lnTo>
                        <a:lnTo>
                          <a:pt x="111" y="27"/>
                        </a:lnTo>
                        <a:lnTo>
                          <a:pt x="111" y="25"/>
                        </a:lnTo>
                        <a:lnTo>
                          <a:pt x="113" y="25"/>
                        </a:lnTo>
                        <a:lnTo>
                          <a:pt x="113" y="25"/>
                        </a:lnTo>
                        <a:lnTo>
                          <a:pt x="113" y="23"/>
                        </a:lnTo>
                        <a:lnTo>
                          <a:pt x="113" y="23"/>
                        </a:lnTo>
                        <a:lnTo>
                          <a:pt x="111" y="23"/>
                        </a:lnTo>
                        <a:lnTo>
                          <a:pt x="111" y="21"/>
                        </a:lnTo>
                        <a:lnTo>
                          <a:pt x="113" y="21"/>
                        </a:lnTo>
                        <a:lnTo>
                          <a:pt x="113" y="21"/>
                        </a:lnTo>
                        <a:lnTo>
                          <a:pt x="113" y="21"/>
                        </a:lnTo>
                        <a:lnTo>
                          <a:pt x="113" y="21"/>
                        </a:lnTo>
                        <a:lnTo>
                          <a:pt x="113" y="19"/>
                        </a:lnTo>
                        <a:lnTo>
                          <a:pt x="113" y="19"/>
                        </a:lnTo>
                        <a:lnTo>
                          <a:pt x="113" y="19"/>
                        </a:lnTo>
                        <a:lnTo>
                          <a:pt x="115" y="19"/>
                        </a:lnTo>
                        <a:lnTo>
                          <a:pt x="115" y="17"/>
                        </a:lnTo>
                        <a:lnTo>
                          <a:pt x="115" y="17"/>
                        </a:lnTo>
                        <a:lnTo>
                          <a:pt x="115" y="17"/>
                        </a:lnTo>
                        <a:lnTo>
                          <a:pt x="115" y="15"/>
                        </a:lnTo>
                        <a:lnTo>
                          <a:pt x="115" y="15"/>
                        </a:lnTo>
                        <a:lnTo>
                          <a:pt x="115" y="15"/>
                        </a:lnTo>
                        <a:lnTo>
                          <a:pt x="117" y="15"/>
                        </a:lnTo>
                        <a:lnTo>
                          <a:pt x="117" y="15"/>
                        </a:lnTo>
                        <a:lnTo>
                          <a:pt x="117" y="13"/>
                        </a:lnTo>
                        <a:lnTo>
                          <a:pt x="117" y="13"/>
                        </a:lnTo>
                        <a:lnTo>
                          <a:pt x="119" y="13"/>
                        </a:lnTo>
                        <a:lnTo>
                          <a:pt x="119" y="13"/>
                        </a:lnTo>
                        <a:lnTo>
                          <a:pt x="119" y="13"/>
                        </a:lnTo>
                        <a:lnTo>
                          <a:pt x="119" y="13"/>
                        </a:lnTo>
                        <a:lnTo>
                          <a:pt x="119" y="11"/>
                        </a:lnTo>
                        <a:lnTo>
                          <a:pt x="121" y="11"/>
                        </a:lnTo>
                        <a:lnTo>
                          <a:pt x="121" y="11"/>
                        </a:lnTo>
                        <a:lnTo>
                          <a:pt x="121" y="11"/>
                        </a:lnTo>
                        <a:lnTo>
                          <a:pt x="121" y="9"/>
                        </a:lnTo>
                        <a:lnTo>
                          <a:pt x="121" y="9"/>
                        </a:lnTo>
                        <a:lnTo>
                          <a:pt x="121" y="9"/>
                        </a:lnTo>
                        <a:lnTo>
                          <a:pt x="121" y="7"/>
                        </a:lnTo>
                        <a:lnTo>
                          <a:pt x="121" y="7"/>
                        </a:lnTo>
                        <a:lnTo>
                          <a:pt x="121" y="5"/>
                        </a:lnTo>
                        <a:lnTo>
                          <a:pt x="123" y="5"/>
                        </a:lnTo>
                        <a:lnTo>
                          <a:pt x="123" y="5"/>
                        </a:lnTo>
                        <a:lnTo>
                          <a:pt x="123" y="5"/>
                        </a:lnTo>
                        <a:lnTo>
                          <a:pt x="123" y="5"/>
                        </a:lnTo>
                        <a:lnTo>
                          <a:pt x="123" y="4"/>
                        </a:lnTo>
                        <a:lnTo>
                          <a:pt x="123" y="4"/>
                        </a:lnTo>
                        <a:lnTo>
                          <a:pt x="125" y="4"/>
                        </a:lnTo>
                        <a:lnTo>
                          <a:pt x="125" y="2"/>
                        </a:lnTo>
                        <a:lnTo>
                          <a:pt x="125" y="2"/>
                        </a:lnTo>
                        <a:lnTo>
                          <a:pt x="125" y="2"/>
                        </a:lnTo>
                        <a:lnTo>
                          <a:pt x="125" y="0"/>
                        </a:lnTo>
                        <a:lnTo>
                          <a:pt x="125" y="0"/>
                        </a:lnTo>
                        <a:lnTo>
                          <a:pt x="125" y="0"/>
                        </a:lnTo>
                        <a:lnTo>
                          <a:pt x="127" y="0"/>
                        </a:lnTo>
                        <a:lnTo>
                          <a:pt x="127" y="0"/>
                        </a:lnTo>
                        <a:lnTo>
                          <a:pt x="127" y="0"/>
                        </a:lnTo>
                        <a:lnTo>
                          <a:pt x="127" y="2"/>
                        </a:lnTo>
                        <a:lnTo>
                          <a:pt x="127" y="2"/>
                        </a:lnTo>
                        <a:lnTo>
                          <a:pt x="127" y="2"/>
                        </a:lnTo>
                        <a:lnTo>
                          <a:pt x="127" y="4"/>
                        </a:lnTo>
                        <a:lnTo>
                          <a:pt x="127" y="4"/>
                        </a:lnTo>
                        <a:lnTo>
                          <a:pt x="128" y="4"/>
                        </a:lnTo>
                        <a:lnTo>
                          <a:pt x="128" y="5"/>
                        </a:lnTo>
                        <a:lnTo>
                          <a:pt x="127" y="5"/>
                        </a:lnTo>
                        <a:lnTo>
                          <a:pt x="127" y="5"/>
                        </a:lnTo>
                        <a:lnTo>
                          <a:pt x="127" y="5"/>
                        </a:lnTo>
                        <a:lnTo>
                          <a:pt x="127" y="5"/>
                        </a:lnTo>
                        <a:lnTo>
                          <a:pt x="127" y="7"/>
                        </a:lnTo>
                        <a:lnTo>
                          <a:pt x="127" y="7"/>
                        </a:lnTo>
                        <a:lnTo>
                          <a:pt x="127" y="7"/>
                        </a:lnTo>
                        <a:lnTo>
                          <a:pt x="127" y="7"/>
                        </a:lnTo>
                        <a:lnTo>
                          <a:pt x="128" y="7"/>
                        </a:lnTo>
                        <a:lnTo>
                          <a:pt x="128" y="7"/>
                        </a:lnTo>
                        <a:lnTo>
                          <a:pt x="128" y="5"/>
                        </a:lnTo>
                        <a:lnTo>
                          <a:pt x="128" y="5"/>
                        </a:lnTo>
                        <a:lnTo>
                          <a:pt x="130" y="5"/>
                        </a:lnTo>
                        <a:lnTo>
                          <a:pt x="130" y="5"/>
                        </a:lnTo>
                        <a:lnTo>
                          <a:pt x="130" y="4"/>
                        </a:lnTo>
                        <a:lnTo>
                          <a:pt x="130" y="4"/>
                        </a:lnTo>
                        <a:lnTo>
                          <a:pt x="130" y="2"/>
                        </a:lnTo>
                        <a:lnTo>
                          <a:pt x="130" y="2"/>
                        </a:lnTo>
                        <a:lnTo>
                          <a:pt x="130" y="2"/>
                        </a:lnTo>
                        <a:lnTo>
                          <a:pt x="130" y="0"/>
                        </a:lnTo>
                        <a:lnTo>
                          <a:pt x="130" y="0"/>
                        </a:lnTo>
                        <a:lnTo>
                          <a:pt x="132" y="0"/>
                        </a:lnTo>
                        <a:lnTo>
                          <a:pt x="132" y="0"/>
                        </a:lnTo>
                        <a:lnTo>
                          <a:pt x="134" y="0"/>
                        </a:lnTo>
                        <a:lnTo>
                          <a:pt x="134" y="2"/>
                        </a:lnTo>
                        <a:lnTo>
                          <a:pt x="134" y="2"/>
                        </a:lnTo>
                        <a:lnTo>
                          <a:pt x="13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4" name="Rectangle 647">
                    <a:extLst>
                      <a:ext uri="{FF2B5EF4-FFF2-40B4-BE49-F238E27FC236}">
                        <a16:creationId xmlns:a16="http://schemas.microsoft.com/office/drawing/2014/main" id="{728BDEEB-73D0-4D9A-A8DA-EA0FFDD1FC7B}"/>
                      </a:ext>
                    </a:extLst>
                  </p:cNvPr>
                  <p:cNvSpPr>
                    <a:spLocks noChangeArrowheads="1"/>
                  </p:cNvSpPr>
                  <p:nvPr/>
                </p:nvSpPr>
                <p:spPr bwMode="auto">
                  <a:xfrm>
                    <a:off x="11252" y="3159"/>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5" name="Rectangle 648">
                    <a:extLst>
                      <a:ext uri="{FF2B5EF4-FFF2-40B4-BE49-F238E27FC236}">
                        <a16:creationId xmlns:a16="http://schemas.microsoft.com/office/drawing/2014/main" id="{CF755EF8-515F-4A9F-A32C-D7BF4A786595}"/>
                      </a:ext>
                    </a:extLst>
                  </p:cNvPr>
                  <p:cNvSpPr>
                    <a:spLocks noChangeArrowheads="1"/>
                  </p:cNvSpPr>
                  <p:nvPr/>
                </p:nvSpPr>
                <p:spPr bwMode="auto">
                  <a:xfrm>
                    <a:off x="11252" y="3159"/>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6" name="Freeform 649">
                    <a:extLst>
                      <a:ext uri="{FF2B5EF4-FFF2-40B4-BE49-F238E27FC236}">
                        <a16:creationId xmlns:a16="http://schemas.microsoft.com/office/drawing/2014/main" id="{EF02031C-91B1-4D3D-BE18-9FBD30B337AA}"/>
                      </a:ext>
                    </a:extLst>
                  </p:cNvPr>
                  <p:cNvSpPr>
                    <a:spLocks/>
                  </p:cNvSpPr>
                  <p:nvPr/>
                </p:nvSpPr>
                <p:spPr bwMode="auto">
                  <a:xfrm>
                    <a:off x="11254" y="3159"/>
                    <a:ext cx="2" cy="1"/>
                  </a:xfrm>
                  <a:custGeom>
                    <a:avLst/>
                    <a:gdLst>
                      <a:gd name="T0" fmla="*/ 0 w 2"/>
                      <a:gd name="T1" fmla="*/ 0 h 1"/>
                      <a:gd name="T2" fmla="*/ 0 w 2"/>
                      <a:gd name="T3" fmla="*/ 0 h 1"/>
                      <a:gd name="T4" fmla="*/ 2 w 2"/>
                      <a:gd name="T5" fmla="*/ 0 h 1"/>
                      <a:gd name="T6" fmla="*/ 2 w 2"/>
                      <a:gd name="T7" fmla="*/ 1 h 1"/>
                      <a:gd name="T8" fmla="*/ 0 w 2"/>
                      <a:gd name="T9" fmla="*/ 1 h 1"/>
                      <a:gd name="T10" fmla="*/ 0 w 2"/>
                      <a:gd name="T11" fmla="*/ 1 h 1"/>
                      <a:gd name="T12" fmla="*/ 0 w 2"/>
                      <a:gd name="T13" fmla="*/ 1 h 1"/>
                      <a:gd name="T14" fmla="*/ 0 w 2"/>
                      <a:gd name="T15" fmla="*/ 1 h 1"/>
                      <a:gd name="T16" fmla="*/ 0 w 2"/>
                      <a:gd name="T17" fmla="*/ 0 h 1"/>
                      <a:gd name="T18" fmla="*/ 0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lnTo>
                          <a:pt x="0" y="0"/>
                        </a:lnTo>
                        <a:lnTo>
                          <a:pt x="2" y="0"/>
                        </a:lnTo>
                        <a:lnTo>
                          <a:pt x="2" y="1"/>
                        </a:lnTo>
                        <a:lnTo>
                          <a:pt x="0" y="1"/>
                        </a:lnTo>
                        <a:lnTo>
                          <a:pt x="0" y="1"/>
                        </a:lnTo>
                        <a:lnTo>
                          <a:pt x="0" y="1"/>
                        </a:lnTo>
                        <a:lnTo>
                          <a:pt x="0" y="1"/>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7" name="Freeform 650">
                    <a:extLst>
                      <a:ext uri="{FF2B5EF4-FFF2-40B4-BE49-F238E27FC236}">
                        <a16:creationId xmlns:a16="http://schemas.microsoft.com/office/drawing/2014/main" id="{67D8C787-078E-46B5-9665-AE40F8914CC9}"/>
                      </a:ext>
                    </a:extLst>
                  </p:cNvPr>
                  <p:cNvSpPr>
                    <a:spLocks/>
                  </p:cNvSpPr>
                  <p:nvPr/>
                </p:nvSpPr>
                <p:spPr bwMode="auto">
                  <a:xfrm>
                    <a:off x="11254" y="3159"/>
                    <a:ext cx="2" cy="1"/>
                  </a:xfrm>
                  <a:custGeom>
                    <a:avLst/>
                    <a:gdLst>
                      <a:gd name="T0" fmla="*/ 0 w 2"/>
                      <a:gd name="T1" fmla="*/ 0 h 1"/>
                      <a:gd name="T2" fmla="*/ 0 w 2"/>
                      <a:gd name="T3" fmla="*/ 0 h 1"/>
                      <a:gd name="T4" fmla="*/ 2 w 2"/>
                      <a:gd name="T5" fmla="*/ 0 h 1"/>
                      <a:gd name="T6" fmla="*/ 2 w 2"/>
                      <a:gd name="T7" fmla="*/ 1 h 1"/>
                      <a:gd name="T8" fmla="*/ 0 w 2"/>
                      <a:gd name="T9" fmla="*/ 1 h 1"/>
                      <a:gd name="T10" fmla="*/ 0 w 2"/>
                      <a:gd name="T11" fmla="*/ 1 h 1"/>
                      <a:gd name="T12" fmla="*/ 0 w 2"/>
                      <a:gd name="T13" fmla="*/ 1 h 1"/>
                      <a:gd name="T14" fmla="*/ 0 w 2"/>
                      <a:gd name="T15" fmla="*/ 1 h 1"/>
                      <a:gd name="T16" fmla="*/ 0 w 2"/>
                      <a:gd name="T17" fmla="*/ 0 h 1"/>
                      <a:gd name="T18" fmla="*/ 0 w 2"/>
                      <a:gd name="T19" fmla="*/ 0 h 1"/>
                      <a:gd name="T20" fmla="*/ 0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0"/>
                        </a:moveTo>
                        <a:lnTo>
                          <a:pt x="0" y="0"/>
                        </a:lnTo>
                        <a:lnTo>
                          <a:pt x="2" y="0"/>
                        </a:lnTo>
                        <a:lnTo>
                          <a:pt x="2" y="1"/>
                        </a:lnTo>
                        <a:lnTo>
                          <a:pt x="0" y="1"/>
                        </a:lnTo>
                        <a:lnTo>
                          <a:pt x="0" y="1"/>
                        </a:lnTo>
                        <a:lnTo>
                          <a:pt x="0" y="1"/>
                        </a:lnTo>
                        <a:lnTo>
                          <a:pt x="0" y="1"/>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8" name="Freeform 651">
                    <a:extLst>
                      <a:ext uri="{FF2B5EF4-FFF2-40B4-BE49-F238E27FC236}">
                        <a16:creationId xmlns:a16="http://schemas.microsoft.com/office/drawing/2014/main" id="{30522CF2-DE0A-458D-9816-9C72B5613DE8}"/>
                      </a:ext>
                    </a:extLst>
                  </p:cNvPr>
                  <p:cNvSpPr>
                    <a:spLocks/>
                  </p:cNvSpPr>
                  <p:nvPr/>
                </p:nvSpPr>
                <p:spPr bwMode="auto">
                  <a:xfrm>
                    <a:off x="11218" y="3105"/>
                    <a:ext cx="57" cy="159"/>
                  </a:xfrm>
                  <a:custGeom>
                    <a:avLst/>
                    <a:gdLst>
                      <a:gd name="T0" fmla="*/ 13 w 57"/>
                      <a:gd name="T1" fmla="*/ 4 h 159"/>
                      <a:gd name="T2" fmla="*/ 19 w 57"/>
                      <a:gd name="T3" fmla="*/ 4 h 159"/>
                      <a:gd name="T4" fmla="*/ 23 w 57"/>
                      <a:gd name="T5" fmla="*/ 9 h 159"/>
                      <a:gd name="T6" fmla="*/ 24 w 57"/>
                      <a:gd name="T7" fmla="*/ 15 h 159"/>
                      <a:gd name="T8" fmla="*/ 28 w 57"/>
                      <a:gd name="T9" fmla="*/ 23 h 159"/>
                      <a:gd name="T10" fmla="*/ 28 w 57"/>
                      <a:gd name="T11" fmla="*/ 32 h 159"/>
                      <a:gd name="T12" fmla="*/ 28 w 57"/>
                      <a:gd name="T13" fmla="*/ 42 h 159"/>
                      <a:gd name="T14" fmla="*/ 26 w 57"/>
                      <a:gd name="T15" fmla="*/ 50 h 159"/>
                      <a:gd name="T16" fmla="*/ 24 w 57"/>
                      <a:gd name="T17" fmla="*/ 57 h 159"/>
                      <a:gd name="T18" fmla="*/ 26 w 57"/>
                      <a:gd name="T19" fmla="*/ 65 h 159"/>
                      <a:gd name="T20" fmla="*/ 28 w 57"/>
                      <a:gd name="T21" fmla="*/ 75 h 159"/>
                      <a:gd name="T22" fmla="*/ 28 w 57"/>
                      <a:gd name="T23" fmla="*/ 82 h 159"/>
                      <a:gd name="T24" fmla="*/ 34 w 57"/>
                      <a:gd name="T25" fmla="*/ 84 h 159"/>
                      <a:gd name="T26" fmla="*/ 34 w 57"/>
                      <a:gd name="T27" fmla="*/ 92 h 159"/>
                      <a:gd name="T28" fmla="*/ 34 w 57"/>
                      <a:gd name="T29" fmla="*/ 98 h 159"/>
                      <a:gd name="T30" fmla="*/ 38 w 57"/>
                      <a:gd name="T31" fmla="*/ 96 h 159"/>
                      <a:gd name="T32" fmla="*/ 40 w 57"/>
                      <a:gd name="T33" fmla="*/ 98 h 159"/>
                      <a:gd name="T34" fmla="*/ 46 w 57"/>
                      <a:gd name="T35" fmla="*/ 101 h 159"/>
                      <a:gd name="T36" fmla="*/ 42 w 57"/>
                      <a:gd name="T37" fmla="*/ 94 h 159"/>
                      <a:gd name="T38" fmla="*/ 38 w 57"/>
                      <a:gd name="T39" fmla="*/ 88 h 159"/>
                      <a:gd name="T40" fmla="*/ 42 w 57"/>
                      <a:gd name="T41" fmla="*/ 86 h 159"/>
                      <a:gd name="T42" fmla="*/ 46 w 57"/>
                      <a:gd name="T43" fmla="*/ 92 h 159"/>
                      <a:gd name="T44" fmla="*/ 49 w 57"/>
                      <a:gd name="T45" fmla="*/ 100 h 159"/>
                      <a:gd name="T46" fmla="*/ 53 w 57"/>
                      <a:gd name="T47" fmla="*/ 105 h 159"/>
                      <a:gd name="T48" fmla="*/ 57 w 57"/>
                      <a:gd name="T49" fmla="*/ 113 h 159"/>
                      <a:gd name="T50" fmla="*/ 55 w 57"/>
                      <a:gd name="T51" fmla="*/ 121 h 159"/>
                      <a:gd name="T52" fmla="*/ 55 w 57"/>
                      <a:gd name="T53" fmla="*/ 130 h 159"/>
                      <a:gd name="T54" fmla="*/ 53 w 57"/>
                      <a:gd name="T55" fmla="*/ 138 h 159"/>
                      <a:gd name="T56" fmla="*/ 46 w 57"/>
                      <a:gd name="T57" fmla="*/ 140 h 159"/>
                      <a:gd name="T58" fmla="*/ 44 w 57"/>
                      <a:gd name="T59" fmla="*/ 147 h 159"/>
                      <a:gd name="T60" fmla="*/ 46 w 57"/>
                      <a:gd name="T61" fmla="*/ 155 h 159"/>
                      <a:gd name="T62" fmla="*/ 42 w 57"/>
                      <a:gd name="T63" fmla="*/ 155 h 159"/>
                      <a:gd name="T64" fmla="*/ 40 w 57"/>
                      <a:gd name="T65" fmla="*/ 151 h 159"/>
                      <a:gd name="T66" fmla="*/ 36 w 57"/>
                      <a:gd name="T67" fmla="*/ 145 h 159"/>
                      <a:gd name="T68" fmla="*/ 30 w 57"/>
                      <a:gd name="T69" fmla="*/ 140 h 159"/>
                      <a:gd name="T70" fmla="*/ 28 w 57"/>
                      <a:gd name="T71" fmla="*/ 132 h 159"/>
                      <a:gd name="T72" fmla="*/ 32 w 57"/>
                      <a:gd name="T73" fmla="*/ 126 h 159"/>
                      <a:gd name="T74" fmla="*/ 34 w 57"/>
                      <a:gd name="T75" fmla="*/ 119 h 159"/>
                      <a:gd name="T76" fmla="*/ 32 w 57"/>
                      <a:gd name="T77" fmla="*/ 111 h 159"/>
                      <a:gd name="T78" fmla="*/ 30 w 57"/>
                      <a:gd name="T79" fmla="*/ 103 h 159"/>
                      <a:gd name="T80" fmla="*/ 24 w 57"/>
                      <a:gd name="T81" fmla="*/ 105 h 159"/>
                      <a:gd name="T82" fmla="*/ 19 w 57"/>
                      <a:gd name="T83" fmla="*/ 105 h 159"/>
                      <a:gd name="T84" fmla="*/ 13 w 57"/>
                      <a:gd name="T85" fmla="*/ 101 h 159"/>
                      <a:gd name="T86" fmla="*/ 11 w 57"/>
                      <a:gd name="T87" fmla="*/ 96 h 159"/>
                      <a:gd name="T88" fmla="*/ 5 w 57"/>
                      <a:gd name="T89" fmla="*/ 94 h 159"/>
                      <a:gd name="T90" fmla="*/ 1 w 57"/>
                      <a:gd name="T91" fmla="*/ 88 h 159"/>
                      <a:gd name="T92" fmla="*/ 3 w 57"/>
                      <a:gd name="T93" fmla="*/ 84 h 159"/>
                      <a:gd name="T94" fmla="*/ 5 w 57"/>
                      <a:gd name="T95" fmla="*/ 77 h 159"/>
                      <a:gd name="T96" fmla="*/ 5 w 57"/>
                      <a:gd name="T97" fmla="*/ 67 h 159"/>
                      <a:gd name="T98" fmla="*/ 11 w 57"/>
                      <a:gd name="T99" fmla="*/ 65 h 159"/>
                      <a:gd name="T100" fmla="*/ 13 w 57"/>
                      <a:gd name="T101" fmla="*/ 59 h 159"/>
                      <a:gd name="T102" fmla="*/ 11 w 57"/>
                      <a:gd name="T103" fmla="*/ 54 h 159"/>
                      <a:gd name="T104" fmla="*/ 11 w 57"/>
                      <a:gd name="T105" fmla="*/ 46 h 159"/>
                      <a:gd name="T106" fmla="*/ 11 w 57"/>
                      <a:gd name="T107" fmla="*/ 38 h 159"/>
                      <a:gd name="T108" fmla="*/ 11 w 57"/>
                      <a:gd name="T109" fmla="*/ 31 h 159"/>
                      <a:gd name="T110" fmla="*/ 17 w 57"/>
                      <a:gd name="T111" fmla="*/ 27 h 159"/>
                      <a:gd name="T112" fmla="*/ 15 w 57"/>
                      <a:gd name="T113" fmla="*/ 21 h 159"/>
                      <a:gd name="T114" fmla="*/ 11 w 57"/>
                      <a:gd name="T115" fmla="*/ 13 h 159"/>
                      <a:gd name="T116" fmla="*/ 9 w 57"/>
                      <a:gd name="T117" fmla="*/ 6 h 159"/>
                      <a:gd name="T118" fmla="*/ 7 w 57"/>
                      <a:gd name="T119"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159">
                        <a:moveTo>
                          <a:pt x="7" y="0"/>
                        </a:moveTo>
                        <a:lnTo>
                          <a:pt x="7" y="0"/>
                        </a:lnTo>
                        <a:lnTo>
                          <a:pt x="7" y="0"/>
                        </a:lnTo>
                        <a:lnTo>
                          <a:pt x="7" y="2"/>
                        </a:lnTo>
                        <a:lnTo>
                          <a:pt x="7" y="2"/>
                        </a:lnTo>
                        <a:lnTo>
                          <a:pt x="7" y="2"/>
                        </a:lnTo>
                        <a:lnTo>
                          <a:pt x="9" y="2"/>
                        </a:lnTo>
                        <a:lnTo>
                          <a:pt x="9" y="2"/>
                        </a:lnTo>
                        <a:lnTo>
                          <a:pt x="11" y="2"/>
                        </a:lnTo>
                        <a:lnTo>
                          <a:pt x="11" y="2"/>
                        </a:lnTo>
                        <a:lnTo>
                          <a:pt x="11" y="2"/>
                        </a:lnTo>
                        <a:lnTo>
                          <a:pt x="13" y="2"/>
                        </a:lnTo>
                        <a:lnTo>
                          <a:pt x="13" y="4"/>
                        </a:lnTo>
                        <a:lnTo>
                          <a:pt x="13" y="4"/>
                        </a:lnTo>
                        <a:lnTo>
                          <a:pt x="13" y="4"/>
                        </a:lnTo>
                        <a:lnTo>
                          <a:pt x="13" y="4"/>
                        </a:lnTo>
                        <a:lnTo>
                          <a:pt x="13" y="4"/>
                        </a:lnTo>
                        <a:lnTo>
                          <a:pt x="15" y="4"/>
                        </a:lnTo>
                        <a:lnTo>
                          <a:pt x="15" y="4"/>
                        </a:lnTo>
                        <a:lnTo>
                          <a:pt x="15" y="4"/>
                        </a:lnTo>
                        <a:lnTo>
                          <a:pt x="17" y="4"/>
                        </a:lnTo>
                        <a:lnTo>
                          <a:pt x="17" y="4"/>
                        </a:lnTo>
                        <a:lnTo>
                          <a:pt x="17" y="4"/>
                        </a:lnTo>
                        <a:lnTo>
                          <a:pt x="17" y="4"/>
                        </a:lnTo>
                        <a:lnTo>
                          <a:pt x="19" y="4"/>
                        </a:lnTo>
                        <a:lnTo>
                          <a:pt x="19" y="4"/>
                        </a:lnTo>
                        <a:lnTo>
                          <a:pt x="19" y="4"/>
                        </a:lnTo>
                        <a:lnTo>
                          <a:pt x="19" y="4"/>
                        </a:lnTo>
                        <a:lnTo>
                          <a:pt x="19" y="4"/>
                        </a:lnTo>
                        <a:lnTo>
                          <a:pt x="21" y="4"/>
                        </a:lnTo>
                        <a:lnTo>
                          <a:pt x="21" y="6"/>
                        </a:lnTo>
                        <a:lnTo>
                          <a:pt x="21" y="6"/>
                        </a:lnTo>
                        <a:lnTo>
                          <a:pt x="23" y="6"/>
                        </a:lnTo>
                        <a:lnTo>
                          <a:pt x="23" y="6"/>
                        </a:lnTo>
                        <a:lnTo>
                          <a:pt x="23" y="6"/>
                        </a:lnTo>
                        <a:lnTo>
                          <a:pt x="23" y="8"/>
                        </a:lnTo>
                        <a:lnTo>
                          <a:pt x="23" y="8"/>
                        </a:lnTo>
                        <a:lnTo>
                          <a:pt x="23" y="8"/>
                        </a:lnTo>
                        <a:lnTo>
                          <a:pt x="23" y="9"/>
                        </a:lnTo>
                        <a:lnTo>
                          <a:pt x="23" y="9"/>
                        </a:lnTo>
                        <a:lnTo>
                          <a:pt x="23" y="9"/>
                        </a:lnTo>
                        <a:lnTo>
                          <a:pt x="23" y="11"/>
                        </a:lnTo>
                        <a:lnTo>
                          <a:pt x="23" y="11"/>
                        </a:lnTo>
                        <a:lnTo>
                          <a:pt x="23" y="11"/>
                        </a:lnTo>
                        <a:lnTo>
                          <a:pt x="23" y="11"/>
                        </a:lnTo>
                        <a:lnTo>
                          <a:pt x="23" y="13"/>
                        </a:lnTo>
                        <a:lnTo>
                          <a:pt x="24" y="13"/>
                        </a:lnTo>
                        <a:lnTo>
                          <a:pt x="24" y="13"/>
                        </a:lnTo>
                        <a:lnTo>
                          <a:pt x="24" y="15"/>
                        </a:lnTo>
                        <a:lnTo>
                          <a:pt x="24" y="15"/>
                        </a:lnTo>
                        <a:lnTo>
                          <a:pt x="24" y="15"/>
                        </a:lnTo>
                        <a:lnTo>
                          <a:pt x="24" y="15"/>
                        </a:lnTo>
                        <a:lnTo>
                          <a:pt x="24" y="17"/>
                        </a:lnTo>
                        <a:lnTo>
                          <a:pt x="26" y="17"/>
                        </a:lnTo>
                        <a:lnTo>
                          <a:pt x="26" y="17"/>
                        </a:lnTo>
                        <a:lnTo>
                          <a:pt x="26" y="17"/>
                        </a:lnTo>
                        <a:lnTo>
                          <a:pt x="26" y="19"/>
                        </a:lnTo>
                        <a:lnTo>
                          <a:pt x="26" y="19"/>
                        </a:lnTo>
                        <a:lnTo>
                          <a:pt x="28" y="19"/>
                        </a:lnTo>
                        <a:lnTo>
                          <a:pt x="28" y="21"/>
                        </a:lnTo>
                        <a:lnTo>
                          <a:pt x="28" y="21"/>
                        </a:lnTo>
                        <a:lnTo>
                          <a:pt x="28" y="21"/>
                        </a:lnTo>
                        <a:lnTo>
                          <a:pt x="28" y="21"/>
                        </a:lnTo>
                        <a:lnTo>
                          <a:pt x="28" y="21"/>
                        </a:lnTo>
                        <a:lnTo>
                          <a:pt x="28" y="23"/>
                        </a:lnTo>
                        <a:lnTo>
                          <a:pt x="28" y="23"/>
                        </a:lnTo>
                        <a:lnTo>
                          <a:pt x="28" y="25"/>
                        </a:lnTo>
                        <a:lnTo>
                          <a:pt x="26" y="25"/>
                        </a:lnTo>
                        <a:lnTo>
                          <a:pt x="26" y="25"/>
                        </a:lnTo>
                        <a:lnTo>
                          <a:pt x="26" y="27"/>
                        </a:lnTo>
                        <a:lnTo>
                          <a:pt x="26" y="27"/>
                        </a:lnTo>
                        <a:lnTo>
                          <a:pt x="28" y="27"/>
                        </a:lnTo>
                        <a:lnTo>
                          <a:pt x="28" y="29"/>
                        </a:lnTo>
                        <a:lnTo>
                          <a:pt x="28" y="29"/>
                        </a:lnTo>
                        <a:lnTo>
                          <a:pt x="28" y="29"/>
                        </a:lnTo>
                        <a:lnTo>
                          <a:pt x="28" y="31"/>
                        </a:lnTo>
                        <a:lnTo>
                          <a:pt x="28" y="31"/>
                        </a:lnTo>
                        <a:lnTo>
                          <a:pt x="28" y="32"/>
                        </a:lnTo>
                        <a:lnTo>
                          <a:pt x="28" y="32"/>
                        </a:lnTo>
                        <a:lnTo>
                          <a:pt x="28" y="34"/>
                        </a:lnTo>
                        <a:lnTo>
                          <a:pt x="28" y="34"/>
                        </a:lnTo>
                        <a:lnTo>
                          <a:pt x="28" y="36"/>
                        </a:lnTo>
                        <a:lnTo>
                          <a:pt x="28" y="36"/>
                        </a:lnTo>
                        <a:lnTo>
                          <a:pt x="28" y="36"/>
                        </a:lnTo>
                        <a:lnTo>
                          <a:pt x="28" y="38"/>
                        </a:lnTo>
                        <a:lnTo>
                          <a:pt x="28" y="38"/>
                        </a:lnTo>
                        <a:lnTo>
                          <a:pt x="28" y="38"/>
                        </a:lnTo>
                        <a:lnTo>
                          <a:pt x="28" y="40"/>
                        </a:lnTo>
                        <a:lnTo>
                          <a:pt x="28" y="40"/>
                        </a:lnTo>
                        <a:lnTo>
                          <a:pt x="28" y="42"/>
                        </a:lnTo>
                        <a:lnTo>
                          <a:pt x="28" y="42"/>
                        </a:lnTo>
                        <a:lnTo>
                          <a:pt x="28" y="44"/>
                        </a:lnTo>
                        <a:lnTo>
                          <a:pt x="28" y="44"/>
                        </a:lnTo>
                        <a:lnTo>
                          <a:pt x="28" y="44"/>
                        </a:lnTo>
                        <a:lnTo>
                          <a:pt x="28" y="44"/>
                        </a:lnTo>
                        <a:lnTo>
                          <a:pt x="28" y="46"/>
                        </a:lnTo>
                        <a:lnTo>
                          <a:pt x="28" y="46"/>
                        </a:lnTo>
                        <a:lnTo>
                          <a:pt x="28" y="48"/>
                        </a:lnTo>
                        <a:lnTo>
                          <a:pt x="28" y="48"/>
                        </a:lnTo>
                        <a:lnTo>
                          <a:pt x="28" y="48"/>
                        </a:lnTo>
                        <a:lnTo>
                          <a:pt x="28" y="50"/>
                        </a:lnTo>
                        <a:lnTo>
                          <a:pt x="28" y="50"/>
                        </a:lnTo>
                        <a:lnTo>
                          <a:pt x="28" y="50"/>
                        </a:lnTo>
                        <a:lnTo>
                          <a:pt x="26" y="50"/>
                        </a:lnTo>
                        <a:lnTo>
                          <a:pt x="26" y="52"/>
                        </a:lnTo>
                        <a:lnTo>
                          <a:pt x="26" y="52"/>
                        </a:lnTo>
                        <a:lnTo>
                          <a:pt x="26" y="52"/>
                        </a:lnTo>
                        <a:lnTo>
                          <a:pt x="26" y="52"/>
                        </a:lnTo>
                        <a:lnTo>
                          <a:pt x="24" y="52"/>
                        </a:lnTo>
                        <a:lnTo>
                          <a:pt x="24" y="54"/>
                        </a:lnTo>
                        <a:lnTo>
                          <a:pt x="24" y="54"/>
                        </a:lnTo>
                        <a:lnTo>
                          <a:pt x="24" y="54"/>
                        </a:lnTo>
                        <a:lnTo>
                          <a:pt x="24" y="55"/>
                        </a:lnTo>
                        <a:lnTo>
                          <a:pt x="24" y="55"/>
                        </a:lnTo>
                        <a:lnTo>
                          <a:pt x="24" y="55"/>
                        </a:lnTo>
                        <a:lnTo>
                          <a:pt x="24" y="57"/>
                        </a:lnTo>
                        <a:lnTo>
                          <a:pt x="24" y="57"/>
                        </a:lnTo>
                        <a:lnTo>
                          <a:pt x="24" y="59"/>
                        </a:lnTo>
                        <a:lnTo>
                          <a:pt x="24" y="59"/>
                        </a:lnTo>
                        <a:lnTo>
                          <a:pt x="24" y="59"/>
                        </a:lnTo>
                        <a:lnTo>
                          <a:pt x="24" y="59"/>
                        </a:lnTo>
                        <a:lnTo>
                          <a:pt x="24" y="61"/>
                        </a:lnTo>
                        <a:lnTo>
                          <a:pt x="24" y="61"/>
                        </a:lnTo>
                        <a:lnTo>
                          <a:pt x="26" y="61"/>
                        </a:lnTo>
                        <a:lnTo>
                          <a:pt x="26" y="61"/>
                        </a:lnTo>
                        <a:lnTo>
                          <a:pt x="26" y="61"/>
                        </a:lnTo>
                        <a:lnTo>
                          <a:pt x="26" y="63"/>
                        </a:lnTo>
                        <a:lnTo>
                          <a:pt x="26" y="63"/>
                        </a:lnTo>
                        <a:lnTo>
                          <a:pt x="26" y="65"/>
                        </a:lnTo>
                        <a:lnTo>
                          <a:pt x="26" y="65"/>
                        </a:lnTo>
                        <a:lnTo>
                          <a:pt x="26" y="67"/>
                        </a:lnTo>
                        <a:lnTo>
                          <a:pt x="26" y="67"/>
                        </a:lnTo>
                        <a:lnTo>
                          <a:pt x="28" y="67"/>
                        </a:lnTo>
                        <a:lnTo>
                          <a:pt x="28" y="69"/>
                        </a:lnTo>
                        <a:lnTo>
                          <a:pt x="28" y="69"/>
                        </a:lnTo>
                        <a:lnTo>
                          <a:pt x="28" y="69"/>
                        </a:lnTo>
                        <a:lnTo>
                          <a:pt x="28" y="69"/>
                        </a:lnTo>
                        <a:lnTo>
                          <a:pt x="28" y="71"/>
                        </a:lnTo>
                        <a:lnTo>
                          <a:pt x="28" y="71"/>
                        </a:lnTo>
                        <a:lnTo>
                          <a:pt x="28" y="71"/>
                        </a:lnTo>
                        <a:lnTo>
                          <a:pt x="28" y="73"/>
                        </a:lnTo>
                        <a:lnTo>
                          <a:pt x="28" y="73"/>
                        </a:lnTo>
                        <a:lnTo>
                          <a:pt x="28" y="75"/>
                        </a:lnTo>
                        <a:lnTo>
                          <a:pt x="30" y="75"/>
                        </a:lnTo>
                        <a:lnTo>
                          <a:pt x="30" y="75"/>
                        </a:lnTo>
                        <a:lnTo>
                          <a:pt x="28" y="75"/>
                        </a:lnTo>
                        <a:lnTo>
                          <a:pt x="28" y="77"/>
                        </a:lnTo>
                        <a:lnTo>
                          <a:pt x="28" y="77"/>
                        </a:lnTo>
                        <a:lnTo>
                          <a:pt x="30" y="77"/>
                        </a:lnTo>
                        <a:lnTo>
                          <a:pt x="30" y="77"/>
                        </a:lnTo>
                        <a:lnTo>
                          <a:pt x="30" y="78"/>
                        </a:lnTo>
                        <a:lnTo>
                          <a:pt x="30" y="78"/>
                        </a:lnTo>
                        <a:lnTo>
                          <a:pt x="30" y="80"/>
                        </a:lnTo>
                        <a:lnTo>
                          <a:pt x="28" y="80"/>
                        </a:lnTo>
                        <a:lnTo>
                          <a:pt x="28" y="80"/>
                        </a:lnTo>
                        <a:lnTo>
                          <a:pt x="28" y="82"/>
                        </a:lnTo>
                        <a:lnTo>
                          <a:pt x="28" y="82"/>
                        </a:lnTo>
                        <a:lnTo>
                          <a:pt x="30" y="82"/>
                        </a:lnTo>
                        <a:lnTo>
                          <a:pt x="30" y="84"/>
                        </a:lnTo>
                        <a:lnTo>
                          <a:pt x="30" y="84"/>
                        </a:lnTo>
                        <a:lnTo>
                          <a:pt x="30" y="84"/>
                        </a:lnTo>
                        <a:lnTo>
                          <a:pt x="30" y="84"/>
                        </a:lnTo>
                        <a:lnTo>
                          <a:pt x="32" y="84"/>
                        </a:lnTo>
                        <a:lnTo>
                          <a:pt x="32" y="84"/>
                        </a:lnTo>
                        <a:lnTo>
                          <a:pt x="32" y="84"/>
                        </a:lnTo>
                        <a:lnTo>
                          <a:pt x="32" y="86"/>
                        </a:lnTo>
                        <a:lnTo>
                          <a:pt x="34" y="86"/>
                        </a:lnTo>
                        <a:lnTo>
                          <a:pt x="34" y="84"/>
                        </a:lnTo>
                        <a:lnTo>
                          <a:pt x="34" y="84"/>
                        </a:lnTo>
                        <a:lnTo>
                          <a:pt x="34" y="84"/>
                        </a:lnTo>
                        <a:lnTo>
                          <a:pt x="34" y="86"/>
                        </a:lnTo>
                        <a:lnTo>
                          <a:pt x="34" y="86"/>
                        </a:lnTo>
                        <a:lnTo>
                          <a:pt x="34" y="86"/>
                        </a:lnTo>
                        <a:lnTo>
                          <a:pt x="34" y="88"/>
                        </a:lnTo>
                        <a:lnTo>
                          <a:pt x="34" y="88"/>
                        </a:lnTo>
                        <a:lnTo>
                          <a:pt x="34" y="88"/>
                        </a:lnTo>
                        <a:lnTo>
                          <a:pt x="34" y="90"/>
                        </a:lnTo>
                        <a:lnTo>
                          <a:pt x="34" y="90"/>
                        </a:lnTo>
                        <a:lnTo>
                          <a:pt x="34" y="90"/>
                        </a:lnTo>
                        <a:lnTo>
                          <a:pt x="34" y="92"/>
                        </a:lnTo>
                        <a:lnTo>
                          <a:pt x="34" y="92"/>
                        </a:lnTo>
                        <a:lnTo>
                          <a:pt x="34" y="92"/>
                        </a:lnTo>
                        <a:lnTo>
                          <a:pt x="34" y="92"/>
                        </a:lnTo>
                        <a:lnTo>
                          <a:pt x="34" y="94"/>
                        </a:lnTo>
                        <a:lnTo>
                          <a:pt x="34" y="94"/>
                        </a:lnTo>
                        <a:lnTo>
                          <a:pt x="34" y="92"/>
                        </a:lnTo>
                        <a:lnTo>
                          <a:pt x="34" y="92"/>
                        </a:lnTo>
                        <a:lnTo>
                          <a:pt x="34" y="94"/>
                        </a:lnTo>
                        <a:lnTo>
                          <a:pt x="32" y="94"/>
                        </a:lnTo>
                        <a:lnTo>
                          <a:pt x="32" y="94"/>
                        </a:lnTo>
                        <a:lnTo>
                          <a:pt x="32" y="96"/>
                        </a:lnTo>
                        <a:lnTo>
                          <a:pt x="34" y="96"/>
                        </a:lnTo>
                        <a:lnTo>
                          <a:pt x="34" y="96"/>
                        </a:lnTo>
                        <a:lnTo>
                          <a:pt x="34" y="98"/>
                        </a:lnTo>
                        <a:lnTo>
                          <a:pt x="34" y="98"/>
                        </a:lnTo>
                        <a:lnTo>
                          <a:pt x="34" y="98"/>
                        </a:lnTo>
                        <a:lnTo>
                          <a:pt x="34" y="100"/>
                        </a:lnTo>
                        <a:lnTo>
                          <a:pt x="34" y="100"/>
                        </a:lnTo>
                        <a:lnTo>
                          <a:pt x="36" y="100"/>
                        </a:lnTo>
                        <a:lnTo>
                          <a:pt x="36" y="100"/>
                        </a:lnTo>
                        <a:lnTo>
                          <a:pt x="36" y="100"/>
                        </a:lnTo>
                        <a:lnTo>
                          <a:pt x="38" y="100"/>
                        </a:lnTo>
                        <a:lnTo>
                          <a:pt x="38" y="100"/>
                        </a:lnTo>
                        <a:lnTo>
                          <a:pt x="38" y="98"/>
                        </a:lnTo>
                        <a:lnTo>
                          <a:pt x="38" y="98"/>
                        </a:lnTo>
                        <a:lnTo>
                          <a:pt x="38" y="98"/>
                        </a:lnTo>
                        <a:lnTo>
                          <a:pt x="38" y="96"/>
                        </a:lnTo>
                        <a:lnTo>
                          <a:pt x="38" y="96"/>
                        </a:lnTo>
                        <a:lnTo>
                          <a:pt x="38" y="96"/>
                        </a:lnTo>
                        <a:lnTo>
                          <a:pt x="38" y="94"/>
                        </a:lnTo>
                        <a:lnTo>
                          <a:pt x="36" y="94"/>
                        </a:lnTo>
                        <a:lnTo>
                          <a:pt x="36" y="94"/>
                        </a:lnTo>
                        <a:lnTo>
                          <a:pt x="38" y="94"/>
                        </a:lnTo>
                        <a:lnTo>
                          <a:pt x="38" y="94"/>
                        </a:lnTo>
                        <a:lnTo>
                          <a:pt x="38" y="94"/>
                        </a:lnTo>
                        <a:lnTo>
                          <a:pt x="38" y="94"/>
                        </a:lnTo>
                        <a:lnTo>
                          <a:pt x="40" y="94"/>
                        </a:lnTo>
                        <a:lnTo>
                          <a:pt x="40" y="96"/>
                        </a:lnTo>
                        <a:lnTo>
                          <a:pt x="40" y="96"/>
                        </a:lnTo>
                        <a:lnTo>
                          <a:pt x="40" y="96"/>
                        </a:lnTo>
                        <a:lnTo>
                          <a:pt x="40" y="98"/>
                        </a:lnTo>
                        <a:lnTo>
                          <a:pt x="40" y="98"/>
                        </a:lnTo>
                        <a:lnTo>
                          <a:pt x="42" y="98"/>
                        </a:lnTo>
                        <a:lnTo>
                          <a:pt x="42" y="98"/>
                        </a:lnTo>
                        <a:lnTo>
                          <a:pt x="42" y="98"/>
                        </a:lnTo>
                        <a:lnTo>
                          <a:pt x="42" y="100"/>
                        </a:lnTo>
                        <a:lnTo>
                          <a:pt x="44" y="100"/>
                        </a:lnTo>
                        <a:lnTo>
                          <a:pt x="44" y="100"/>
                        </a:lnTo>
                        <a:lnTo>
                          <a:pt x="44" y="100"/>
                        </a:lnTo>
                        <a:lnTo>
                          <a:pt x="44" y="100"/>
                        </a:lnTo>
                        <a:lnTo>
                          <a:pt x="44" y="101"/>
                        </a:lnTo>
                        <a:lnTo>
                          <a:pt x="44" y="101"/>
                        </a:lnTo>
                        <a:lnTo>
                          <a:pt x="44" y="101"/>
                        </a:lnTo>
                        <a:lnTo>
                          <a:pt x="46" y="101"/>
                        </a:lnTo>
                        <a:lnTo>
                          <a:pt x="46" y="101"/>
                        </a:lnTo>
                        <a:lnTo>
                          <a:pt x="46" y="100"/>
                        </a:lnTo>
                        <a:lnTo>
                          <a:pt x="44" y="100"/>
                        </a:lnTo>
                        <a:lnTo>
                          <a:pt x="44" y="100"/>
                        </a:lnTo>
                        <a:lnTo>
                          <a:pt x="44" y="100"/>
                        </a:lnTo>
                        <a:lnTo>
                          <a:pt x="44" y="100"/>
                        </a:lnTo>
                        <a:lnTo>
                          <a:pt x="44" y="98"/>
                        </a:lnTo>
                        <a:lnTo>
                          <a:pt x="44" y="98"/>
                        </a:lnTo>
                        <a:lnTo>
                          <a:pt x="44" y="96"/>
                        </a:lnTo>
                        <a:lnTo>
                          <a:pt x="44" y="96"/>
                        </a:lnTo>
                        <a:lnTo>
                          <a:pt x="44" y="96"/>
                        </a:lnTo>
                        <a:lnTo>
                          <a:pt x="44" y="94"/>
                        </a:lnTo>
                        <a:lnTo>
                          <a:pt x="42" y="94"/>
                        </a:lnTo>
                        <a:lnTo>
                          <a:pt x="42" y="94"/>
                        </a:lnTo>
                        <a:lnTo>
                          <a:pt x="42" y="92"/>
                        </a:lnTo>
                        <a:lnTo>
                          <a:pt x="42" y="92"/>
                        </a:lnTo>
                        <a:lnTo>
                          <a:pt x="42" y="92"/>
                        </a:lnTo>
                        <a:lnTo>
                          <a:pt x="42" y="92"/>
                        </a:lnTo>
                        <a:lnTo>
                          <a:pt x="42" y="90"/>
                        </a:lnTo>
                        <a:lnTo>
                          <a:pt x="42" y="90"/>
                        </a:lnTo>
                        <a:lnTo>
                          <a:pt x="40" y="90"/>
                        </a:lnTo>
                        <a:lnTo>
                          <a:pt x="40" y="90"/>
                        </a:lnTo>
                        <a:lnTo>
                          <a:pt x="40" y="90"/>
                        </a:lnTo>
                        <a:lnTo>
                          <a:pt x="38" y="90"/>
                        </a:lnTo>
                        <a:lnTo>
                          <a:pt x="38" y="90"/>
                        </a:lnTo>
                        <a:lnTo>
                          <a:pt x="38" y="88"/>
                        </a:lnTo>
                        <a:lnTo>
                          <a:pt x="38" y="88"/>
                        </a:lnTo>
                        <a:lnTo>
                          <a:pt x="38" y="86"/>
                        </a:lnTo>
                        <a:lnTo>
                          <a:pt x="38" y="86"/>
                        </a:lnTo>
                        <a:lnTo>
                          <a:pt x="38" y="84"/>
                        </a:lnTo>
                        <a:lnTo>
                          <a:pt x="38" y="84"/>
                        </a:lnTo>
                        <a:lnTo>
                          <a:pt x="38" y="84"/>
                        </a:lnTo>
                        <a:lnTo>
                          <a:pt x="40" y="84"/>
                        </a:lnTo>
                        <a:lnTo>
                          <a:pt x="40" y="84"/>
                        </a:lnTo>
                        <a:lnTo>
                          <a:pt x="40" y="84"/>
                        </a:lnTo>
                        <a:lnTo>
                          <a:pt x="40" y="86"/>
                        </a:lnTo>
                        <a:lnTo>
                          <a:pt x="40" y="86"/>
                        </a:lnTo>
                        <a:lnTo>
                          <a:pt x="40" y="86"/>
                        </a:lnTo>
                        <a:lnTo>
                          <a:pt x="42" y="86"/>
                        </a:lnTo>
                        <a:lnTo>
                          <a:pt x="42" y="88"/>
                        </a:lnTo>
                        <a:lnTo>
                          <a:pt x="42" y="88"/>
                        </a:lnTo>
                        <a:lnTo>
                          <a:pt x="42" y="88"/>
                        </a:lnTo>
                        <a:lnTo>
                          <a:pt x="44" y="88"/>
                        </a:lnTo>
                        <a:lnTo>
                          <a:pt x="44" y="90"/>
                        </a:lnTo>
                        <a:lnTo>
                          <a:pt x="44" y="90"/>
                        </a:lnTo>
                        <a:lnTo>
                          <a:pt x="44" y="90"/>
                        </a:lnTo>
                        <a:lnTo>
                          <a:pt x="44" y="92"/>
                        </a:lnTo>
                        <a:lnTo>
                          <a:pt x="44" y="92"/>
                        </a:lnTo>
                        <a:lnTo>
                          <a:pt x="44" y="92"/>
                        </a:lnTo>
                        <a:lnTo>
                          <a:pt x="46" y="92"/>
                        </a:lnTo>
                        <a:lnTo>
                          <a:pt x="46" y="92"/>
                        </a:lnTo>
                        <a:lnTo>
                          <a:pt x="46" y="92"/>
                        </a:lnTo>
                        <a:lnTo>
                          <a:pt x="46" y="94"/>
                        </a:lnTo>
                        <a:lnTo>
                          <a:pt x="46" y="94"/>
                        </a:lnTo>
                        <a:lnTo>
                          <a:pt x="46" y="94"/>
                        </a:lnTo>
                        <a:lnTo>
                          <a:pt x="47" y="94"/>
                        </a:lnTo>
                        <a:lnTo>
                          <a:pt x="47" y="96"/>
                        </a:lnTo>
                        <a:lnTo>
                          <a:pt x="47" y="96"/>
                        </a:lnTo>
                        <a:lnTo>
                          <a:pt x="47" y="96"/>
                        </a:lnTo>
                        <a:lnTo>
                          <a:pt x="47" y="98"/>
                        </a:lnTo>
                        <a:lnTo>
                          <a:pt x="49" y="98"/>
                        </a:lnTo>
                        <a:lnTo>
                          <a:pt x="49" y="98"/>
                        </a:lnTo>
                        <a:lnTo>
                          <a:pt x="49" y="98"/>
                        </a:lnTo>
                        <a:lnTo>
                          <a:pt x="49" y="100"/>
                        </a:lnTo>
                        <a:lnTo>
                          <a:pt x="49" y="100"/>
                        </a:lnTo>
                        <a:lnTo>
                          <a:pt x="49" y="100"/>
                        </a:lnTo>
                        <a:lnTo>
                          <a:pt x="49" y="100"/>
                        </a:lnTo>
                        <a:lnTo>
                          <a:pt x="51" y="100"/>
                        </a:lnTo>
                        <a:lnTo>
                          <a:pt x="51" y="101"/>
                        </a:lnTo>
                        <a:lnTo>
                          <a:pt x="51" y="101"/>
                        </a:lnTo>
                        <a:lnTo>
                          <a:pt x="51" y="101"/>
                        </a:lnTo>
                        <a:lnTo>
                          <a:pt x="51" y="103"/>
                        </a:lnTo>
                        <a:lnTo>
                          <a:pt x="51" y="103"/>
                        </a:lnTo>
                        <a:lnTo>
                          <a:pt x="51" y="103"/>
                        </a:lnTo>
                        <a:lnTo>
                          <a:pt x="53" y="103"/>
                        </a:lnTo>
                        <a:lnTo>
                          <a:pt x="53" y="105"/>
                        </a:lnTo>
                        <a:lnTo>
                          <a:pt x="53" y="105"/>
                        </a:lnTo>
                        <a:lnTo>
                          <a:pt x="53" y="105"/>
                        </a:lnTo>
                        <a:lnTo>
                          <a:pt x="55" y="105"/>
                        </a:lnTo>
                        <a:lnTo>
                          <a:pt x="55" y="107"/>
                        </a:lnTo>
                        <a:lnTo>
                          <a:pt x="55" y="107"/>
                        </a:lnTo>
                        <a:lnTo>
                          <a:pt x="55" y="107"/>
                        </a:lnTo>
                        <a:lnTo>
                          <a:pt x="55" y="107"/>
                        </a:lnTo>
                        <a:lnTo>
                          <a:pt x="55" y="107"/>
                        </a:lnTo>
                        <a:lnTo>
                          <a:pt x="55" y="109"/>
                        </a:lnTo>
                        <a:lnTo>
                          <a:pt x="55" y="109"/>
                        </a:lnTo>
                        <a:lnTo>
                          <a:pt x="55" y="111"/>
                        </a:lnTo>
                        <a:lnTo>
                          <a:pt x="55" y="111"/>
                        </a:lnTo>
                        <a:lnTo>
                          <a:pt x="55" y="113"/>
                        </a:lnTo>
                        <a:lnTo>
                          <a:pt x="57" y="113"/>
                        </a:lnTo>
                        <a:lnTo>
                          <a:pt x="57" y="113"/>
                        </a:lnTo>
                        <a:lnTo>
                          <a:pt x="55" y="113"/>
                        </a:lnTo>
                        <a:lnTo>
                          <a:pt x="55" y="115"/>
                        </a:lnTo>
                        <a:lnTo>
                          <a:pt x="55" y="115"/>
                        </a:lnTo>
                        <a:lnTo>
                          <a:pt x="55" y="117"/>
                        </a:lnTo>
                        <a:lnTo>
                          <a:pt x="55" y="117"/>
                        </a:lnTo>
                        <a:lnTo>
                          <a:pt x="55" y="117"/>
                        </a:lnTo>
                        <a:lnTo>
                          <a:pt x="55" y="117"/>
                        </a:lnTo>
                        <a:lnTo>
                          <a:pt x="55" y="117"/>
                        </a:lnTo>
                        <a:lnTo>
                          <a:pt x="55" y="119"/>
                        </a:lnTo>
                        <a:lnTo>
                          <a:pt x="55" y="119"/>
                        </a:lnTo>
                        <a:lnTo>
                          <a:pt x="55" y="121"/>
                        </a:lnTo>
                        <a:lnTo>
                          <a:pt x="55" y="121"/>
                        </a:lnTo>
                        <a:lnTo>
                          <a:pt x="55" y="121"/>
                        </a:lnTo>
                        <a:lnTo>
                          <a:pt x="55" y="121"/>
                        </a:lnTo>
                        <a:lnTo>
                          <a:pt x="55" y="123"/>
                        </a:lnTo>
                        <a:lnTo>
                          <a:pt x="55" y="123"/>
                        </a:lnTo>
                        <a:lnTo>
                          <a:pt x="55" y="123"/>
                        </a:lnTo>
                        <a:lnTo>
                          <a:pt x="55" y="124"/>
                        </a:lnTo>
                        <a:lnTo>
                          <a:pt x="55" y="124"/>
                        </a:lnTo>
                        <a:lnTo>
                          <a:pt x="55" y="124"/>
                        </a:lnTo>
                        <a:lnTo>
                          <a:pt x="55" y="126"/>
                        </a:lnTo>
                        <a:lnTo>
                          <a:pt x="55" y="126"/>
                        </a:lnTo>
                        <a:lnTo>
                          <a:pt x="55" y="128"/>
                        </a:lnTo>
                        <a:lnTo>
                          <a:pt x="55" y="128"/>
                        </a:lnTo>
                        <a:lnTo>
                          <a:pt x="55" y="130"/>
                        </a:lnTo>
                        <a:lnTo>
                          <a:pt x="55" y="130"/>
                        </a:lnTo>
                        <a:lnTo>
                          <a:pt x="55" y="132"/>
                        </a:lnTo>
                        <a:lnTo>
                          <a:pt x="55" y="132"/>
                        </a:lnTo>
                        <a:lnTo>
                          <a:pt x="55" y="132"/>
                        </a:lnTo>
                        <a:lnTo>
                          <a:pt x="55" y="134"/>
                        </a:lnTo>
                        <a:lnTo>
                          <a:pt x="55" y="134"/>
                        </a:lnTo>
                        <a:lnTo>
                          <a:pt x="55" y="134"/>
                        </a:lnTo>
                        <a:lnTo>
                          <a:pt x="55" y="136"/>
                        </a:lnTo>
                        <a:lnTo>
                          <a:pt x="55" y="136"/>
                        </a:lnTo>
                        <a:lnTo>
                          <a:pt x="55" y="136"/>
                        </a:lnTo>
                        <a:lnTo>
                          <a:pt x="55" y="136"/>
                        </a:lnTo>
                        <a:lnTo>
                          <a:pt x="53" y="136"/>
                        </a:lnTo>
                        <a:lnTo>
                          <a:pt x="53" y="138"/>
                        </a:lnTo>
                        <a:lnTo>
                          <a:pt x="53" y="138"/>
                        </a:lnTo>
                        <a:lnTo>
                          <a:pt x="51" y="138"/>
                        </a:lnTo>
                        <a:lnTo>
                          <a:pt x="51" y="138"/>
                        </a:lnTo>
                        <a:lnTo>
                          <a:pt x="51" y="138"/>
                        </a:lnTo>
                        <a:lnTo>
                          <a:pt x="51" y="138"/>
                        </a:lnTo>
                        <a:lnTo>
                          <a:pt x="49" y="138"/>
                        </a:lnTo>
                        <a:lnTo>
                          <a:pt x="49" y="140"/>
                        </a:lnTo>
                        <a:lnTo>
                          <a:pt x="49" y="140"/>
                        </a:lnTo>
                        <a:lnTo>
                          <a:pt x="49" y="138"/>
                        </a:lnTo>
                        <a:lnTo>
                          <a:pt x="49" y="138"/>
                        </a:lnTo>
                        <a:lnTo>
                          <a:pt x="47" y="138"/>
                        </a:lnTo>
                        <a:lnTo>
                          <a:pt x="47" y="138"/>
                        </a:lnTo>
                        <a:lnTo>
                          <a:pt x="47" y="140"/>
                        </a:lnTo>
                        <a:lnTo>
                          <a:pt x="46" y="140"/>
                        </a:lnTo>
                        <a:lnTo>
                          <a:pt x="46" y="140"/>
                        </a:lnTo>
                        <a:lnTo>
                          <a:pt x="46" y="140"/>
                        </a:lnTo>
                        <a:lnTo>
                          <a:pt x="46" y="140"/>
                        </a:lnTo>
                        <a:lnTo>
                          <a:pt x="46" y="142"/>
                        </a:lnTo>
                        <a:lnTo>
                          <a:pt x="46" y="142"/>
                        </a:lnTo>
                        <a:lnTo>
                          <a:pt x="46" y="144"/>
                        </a:lnTo>
                        <a:lnTo>
                          <a:pt x="46" y="144"/>
                        </a:lnTo>
                        <a:lnTo>
                          <a:pt x="46" y="144"/>
                        </a:lnTo>
                        <a:lnTo>
                          <a:pt x="46" y="145"/>
                        </a:lnTo>
                        <a:lnTo>
                          <a:pt x="46" y="145"/>
                        </a:lnTo>
                        <a:lnTo>
                          <a:pt x="44" y="145"/>
                        </a:lnTo>
                        <a:lnTo>
                          <a:pt x="44" y="147"/>
                        </a:lnTo>
                        <a:lnTo>
                          <a:pt x="44" y="147"/>
                        </a:lnTo>
                        <a:lnTo>
                          <a:pt x="44" y="147"/>
                        </a:lnTo>
                        <a:lnTo>
                          <a:pt x="44" y="147"/>
                        </a:lnTo>
                        <a:lnTo>
                          <a:pt x="44" y="147"/>
                        </a:lnTo>
                        <a:lnTo>
                          <a:pt x="44" y="149"/>
                        </a:lnTo>
                        <a:lnTo>
                          <a:pt x="46" y="149"/>
                        </a:lnTo>
                        <a:lnTo>
                          <a:pt x="46" y="149"/>
                        </a:lnTo>
                        <a:lnTo>
                          <a:pt x="46" y="149"/>
                        </a:lnTo>
                        <a:lnTo>
                          <a:pt x="46" y="151"/>
                        </a:lnTo>
                        <a:lnTo>
                          <a:pt x="46" y="151"/>
                        </a:lnTo>
                        <a:lnTo>
                          <a:pt x="46" y="153"/>
                        </a:lnTo>
                        <a:lnTo>
                          <a:pt x="46" y="153"/>
                        </a:lnTo>
                        <a:lnTo>
                          <a:pt x="46" y="155"/>
                        </a:lnTo>
                        <a:lnTo>
                          <a:pt x="46" y="155"/>
                        </a:lnTo>
                        <a:lnTo>
                          <a:pt x="46" y="155"/>
                        </a:lnTo>
                        <a:lnTo>
                          <a:pt x="46" y="157"/>
                        </a:lnTo>
                        <a:lnTo>
                          <a:pt x="46" y="157"/>
                        </a:lnTo>
                        <a:lnTo>
                          <a:pt x="46" y="159"/>
                        </a:lnTo>
                        <a:lnTo>
                          <a:pt x="46" y="159"/>
                        </a:lnTo>
                        <a:lnTo>
                          <a:pt x="44" y="159"/>
                        </a:lnTo>
                        <a:lnTo>
                          <a:pt x="44" y="159"/>
                        </a:lnTo>
                        <a:lnTo>
                          <a:pt x="44" y="159"/>
                        </a:lnTo>
                        <a:lnTo>
                          <a:pt x="42" y="159"/>
                        </a:lnTo>
                        <a:lnTo>
                          <a:pt x="42" y="157"/>
                        </a:lnTo>
                        <a:lnTo>
                          <a:pt x="42" y="157"/>
                        </a:lnTo>
                        <a:lnTo>
                          <a:pt x="42" y="157"/>
                        </a:lnTo>
                        <a:lnTo>
                          <a:pt x="42" y="155"/>
                        </a:lnTo>
                        <a:lnTo>
                          <a:pt x="42" y="155"/>
                        </a:lnTo>
                        <a:lnTo>
                          <a:pt x="42" y="155"/>
                        </a:lnTo>
                        <a:lnTo>
                          <a:pt x="44" y="155"/>
                        </a:lnTo>
                        <a:lnTo>
                          <a:pt x="44" y="155"/>
                        </a:lnTo>
                        <a:lnTo>
                          <a:pt x="44" y="155"/>
                        </a:lnTo>
                        <a:lnTo>
                          <a:pt x="44" y="153"/>
                        </a:lnTo>
                        <a:lnTo>
                          <a:pt x="44" y="153"/>
                        </a:lnTo>
                        <a:lnTo>
                          <a:pt x="44" y="153"/>
                        </a:lnTo>
                        <a:lnTo>
                          <a:pt x="42" y="153"/>
                        </a:lnTo>
                        <a:lnTo>
                          <a:pt x="42" y="153"/>
                        </a:lnTo>
                        <a:lnTo>
                          <a:pt x="42" y="151"/>
                        </a:lnTo>
                        <a:lnTo>
                          <a:pt x="40" y="151"/>
                        </a:lnTo>
                        <a:lnTo>
                          <a:pt x="40" y="151"/>
                        </a:lnTo>
                        <a:lnTo>
                          <a:pt x="40" y="151"/>
                        </a:lnTo>
                        <a:lnTo>
                          <a:pt x="40" y="151"/>
                        </a:lnTo>
                        <a:lnTo>
                          <a:pt x="40" y="149"/>
                        </a:lnTo>
                        <a:lnTo>
                          <a:pt x="38" y="149"/>
                        </a:lnTo>
                        <a:lnTo>
                          <a:pt x="38" y="149"/>
                        </a:lnTo>
                        <a:lnTo>
                          <a:pt x="38" y="147"/>
                        </a:lnTo>
                        <a:lnTo>
                          <a:pt x="38" y="147"/>
                        </a:lnTo>
                        <a:lnTo>
                          <a:pt x="38" y="147"/>
                        </a:lnTo>
                        <a:lnTo>
                          <a:pt x="38" y="147"/>
                        </a:lnTo>
                        <a:lnTo>
                          <a:pt x="38" y="147"/>
                        </a:lnTo>
                        <a:lnTo>
                          <a:pt x="36" y="147"/>
                        </a:lnTo>
                        <a:lnTo>
                          <a:pt x="36" y="145"/>
                        </a:lnTo>
                        <a:lnTo>
                          <a:pt x="36" y="145"/>
                        </a:lnTo>
                        <a:lnTo>
                          <a:pt x="34" y="145"/>
                        </a:lnTo>
                        <a:lnTo>
                          <a:pt x="34" y="145"/>
                        </a:lnTo>
                        <a:lnTo>
                          <a:pt x="34" y="145"/>
                        </a:lnTo>
                        <a:lnTo>
                          <a:pt x="34" y="144"/>
                        </a:lnTo>
                        <a:lnTo>
                          <a:pt x="34" y="144"/>
                        </a:lnTo>
                        <a:lnTo>
                          <a:pt x="34" y="144"/>
                        </a:lnTo>
                        <a:lnTo>
                          <a:pt x="34" y="142"/>
                        </a:lnTo>
                        <a:lnTo>
                          <a:pt x="32" y="142"/>
                        </a:lnTo>
                        <a:lnTo>
                          <a:pt x="32" y="142"/>
                        </a:lnTo>
                        <a:lnTo>
                          <a:pt x="32" y="142"/>
                        </a:lnTo>
                        <a:lnTo>
                          <a:pt x="32" y="142"/>
                        </a:lnTo>
                        <a:lnTo>
                          <a:pt x="32" y="140"/>
                        </a:lnTo>
                        <a:lnTo>
                          <a:pt x="30" y="140"/>
                        </a:lnTo>
                        <a:lnTo>
                          <a:pt x="30" y="140"/>
                        </a:lnTo>
                        <a:lnTo>
                          <a:pt x="30" y="140"/>
                        </a:lnTo>
                        <a:lnTo>
                          <a:pt x="30" y="138"/>
                        </a:lnTo>
                        <a:lnTo>
                          <a:pt x="30" y="138"/>
                        </a:lnTo>
                        <a:lnTo>
                          <a:pt x="30" y="136"/>
                        </a:lnTo>
                        <a:lnTo>
                          <a:pt x="30" y="136"/>
                        </a:lnTo>
                        <a:lnTo>
                          <a:pt x="30" y="136"/>
                        </a:lnTo>
                        <a:lnTo>
                          <a:pt x="30" y="134"/>
                        </a:lnTo>
                        <a:lnTo>
                          <a:pt x="28" y="134"/>
                        </a:lnTo>
                        <a:lnTo>
                          <a:pt x="28" y="134"/>
                        </a:lnTo>
                        <a:lnTo>
                          <a:pt x="28" y="134"/>
                        </a:lnTo>
                        <a:lnTo>
                          <a:pt x="28" y="134"/>
                        </a:lnTo>
                        <a:lnTo>
                          <a:pt x="28" y="132"/>
                        </a:lnTo>
                        <a:lnTo>
                          <a:pt x="28" y="132"/>
                        </a:lnTo>
                        <a:lnTo>
                          <a:pt x="28" y="132"/>
                        </a:lnTo>
                        <a:lnTo>
                          <a:pt x="28" y="132"/>
                        </a:lnTo>
                        <a:lnTo>
                          <a:pt x="28" y="130"/>
                        </a:lnTo>
                        <a:lnTo>
                          <a:pt x="28" y="130"/>
                        </a:lnTo>
                        <a:lnTo>
                          <a:pt x="30" y="130"/>
                        </a:lnTo>
                        <a:lnTo>
                          <a:pt x="30" y="130"/>
                        </a:lnTo>
                        <a:lnTo>
                          <a:pt x="30" y="128"/>
                        </a:lnTo>
                        <a:lnTo>
                          <a:pt x="30" y="128"/>
                        </a:lnTo>
                        <a:lnTo>
                          <a:pt x="30" y="128"/>
                        </a:lnTo>
                        <a:lnTo>
                          <a:pt x="32" y="128"/>
                        </a:lnTo>
                        <a:lnTo>
                          <a:pt x="32" y="126"/>
                        </a:lnTo>
                        <a:lnTo>
                          <a:pt x="32" y="126"/>
                        </a:lnTo>
                        <a:lnTo>
                          <a:pt x="30" y="126"/>
                        </a:lnTo>
                        <a:lnTo>
                          <a:pt x="30" y="124"/>
                        </a:lnTo>
                        <a:lnTo>
                          <a:pt x="30" y="124"/>
                        </a:lnTo>
                        <a:lnTo>
                          <a:pt x="32" y="124"/>
                        </a:lnTo>
                        <a:lnTo>
                          <a:pt x="32" y="124"/>
                        </a:lnTo>
                        <a:lnTo>
                          <a:pt x="32" y="124"/>
                        </a:lnTo>
                        <a:lnTo>
                          <a:pt x="32" y="123"/>
                        </a:lnTo>
                        <a:lnTo>
                          <a:pt x="32" y="123"/>
                        </a:lnTo>
                        <a:lnTo>
                          <a:pt x="32" y="123"/>
                        </a:lnTo>
                        <a:lnTo>
                          <a:pt x="34" y="123"/>
                        </a:lnTo>
                        <a:lnTo>
                          <a:pt x="34" y="121"/>
                        </a:lnTo>
                        <a:lnTo>
                          <a:pt x="34" y="121"/>
                        </a:lnTo>
                        <a:lnTo>
                          <a:pt x="34" y="119"/>
                        </a:lnTo>
                        <a:lnTo>
                          <a:pt x="34" y="119"/>
                        </a:lnTo>
                        <a:lnTo>
                          <a:pt x="34" y="117"/>
                        </a:lnTo>
                        <a:lnTo>
                          <a:pt x="34" y="117"/>
                        </a:lnTo>
                        <a:lnTo>
                          <a:pt x="34" y="117"/>
                        </a:lnTo>
                        <a:lnTo>
                          <a:pt x="34" y="117"/>
                        </a:lnTo>
                        <a:lnTo>
                          <a:pt x="34" y="115"/>
                        </a:lnTo>
                        <a:lnTo>
                          <a:pt x="34" y="115"/>
                        </a:lnTo>
                        <a:lnTo>
                          <a:pt x="34" y="115"/>
                        </a:lnTo>
                        <a:lnTo>
                          <a:pt x="34" y="113"/>
                        </a:lnTo>
                        <a:lnTo>
                          <a:pt x="34" y="113"/>
                        </a:lnTo>
                        <a:lnTo>
                          <a:pt x="34" y="111"/>
                        </a:lnTo>
                        <a:lnTo>
                          <a:pt x="34" y="111"/>
                        </a:lnTo>
                        <a:lnTo>
                          <a:pt x="32" y="111"/>
                        </a:lnTo>
                        <a:lnTo>
                          <a:pt x="32" y="109"/>
                        </a:lnTo>
                        <a:lnTo>
                          <a:pt x="32" y="109"/>
                        </a:lnTo>
                        <a:lnTo>
                          <a:pt x="32" y="109"/>
                        </a:lnTo>
                        <a:lnTo>
                          <a:pt x="32" y="107"/>
                        </a:lnTo>
                        <a:lnTo>
                          <a:pt x="32" y="107"/>
                        </a:lnTo>
                        <a:lnTo>
                          <a:pt x="32" y="107"/>
                        </a:lnTo>
                        <a:lnTo>
                          <a:pt x="32" y="107"/>
                        </a:lnTo>
                        <a:lnTo>
                          <a:pt x="32" y="107"/>
                        </a:lnTo>
                        <a:lnTo>
                          <a:pt x="32" y="105"/>
                        </a:lnTo>
                        <a:lnTo>
                          <a:pt x="32" y="105"/>
                        </a:lnTo>
                        <a:lnTo>
                          <a:pt x="32" y="105"/>
                        </a:lnTo>
                        <a:lnTo>
                          <a:pt x="32" y="103"/>
                        </a:lnTo>
                        <a:lnTo>
                          <a:pt x="30" y="103"/>
                        </a:lnTo>
                        <a:lnTo>
                          <a:pt x="30" y="103"/>
                        </a:lnTo>
                        <a:lnTo>
                          <a:pt x="30" y="103"/>
                        </a:lnTo>
                        <a:lnTo>
                          <a:pt x="30" y="101"/>
                        </a:lnTo>
                        <a:lnTo>
                          <a:pt x="28" y="101"/>
                        </a:lnTo>
                        <a:lnTo>
                          <a:pt x="28" y="103"/>
                        </a:lnTo>
                        <a:lnTo>
                          <a:pt x="28" y="103"/>
                        </a:lnTo>
                        <a:lnTo>
                          <a:pt x="28" y="103"/>
                        </a:lnTo>
                        <a:lnTo>
                          <a:pt x="26" y="103"/>
                        </a:lnTo>
                        <a:lnTo>
                          <a:pt x="26" y="103"/>
                        </a:lnTo>
                        <a:lnTo>
                          <a:pt x="26" y="103"/>
                        </a:lnTo>
                        <a:lnTo>
                          <a:pt x="24" y="103"/>
                        </a:lnTo>
                        <a:lnTo>
                          <a:pt x="24" y="103"/>
                        </a:lnTo>
                        <a:lnTo>
                          <a:pt x="24" y="105"/>
                        </a:lnTo>
                        <a:lnTo>
                          <a:pt x="24" y="105"/>
                        </a:lnTo>
                        <a:lnTo>
                          <a:pt x="23" y="105"/>
                        </a:lnTo>
                        <a:lnTo>
                          <a:pt x="23" y="103"/>
                        </a:lnTo>
                        <a:lnTo>
                          <a:pt x="23" y="103"/>
                        </a:lnTo>
                        <a:lnTo>
                          <a:pt x="23" y="103"/>
                        </a:lnTo>
                        <a:lnTo>
                          <a:pt x="23" y="105"/>
                        </a:lnTo>
                        <a:lnTo>
                          <a:pt x="21" y="105"/>
                        </a:lnTo>
                        <a:lnTo>
                          <a:pt x="21" y="105"/>
                        </a:lnTo>
                        <a:lnTo>
                          <a:pt x="21" y="105"/>
                        </a:lnTo>
                        <a:lnTo>
                          <a:pt x="19" y="105"/>
                        </a:lnTo>
                        <a:lnTo>
                          <a:pt x="19" y="105"/>
                        </a:lnTo>
                        <a:lnTo>
                          <a:pt x="19" y="105"/>
                        </a:lnTo>
                        <a:lnTo>
                          <a:pt x="19" y="105"/>
                        </a:lnTo>
                        <a:lnTo>
                          <a:pt x="19" y="105"/>
                        </a:lnTo>
                        <a:lnTo>
                          <a:pt x="19" y="107"/>
                        </a:lnTo>
                        <a:lnTo>
                          <a:pt x="17" y="107"/>
                        </a:lnTo>
                        <a:lnTo>
                          <a:pt x="17" y="107"/>
                        </a:lnTo>
                        <a:lnTo>
                          <a:pt x="17" y="105"/>
                        </a:lnTo>
                        <a:lnTo>
                          <a:pt x="17" y="105"/>
                        </a:lnTo>
                        <a:lnTo>
                          <a:pt x="17" y="105"/>
                        </a:lnTo>
                        <a:lnTo>
                          <a:pt x="17" y="103"/>
                        </a:lnTo>
                        <a:lnTo>
                          <a:pt x="15" y="103"/>
                        </a:lnTo>
                        <a:lnTo>
                          <a:pt x="15" y="103"/>
                        </a:lnTo>
                        <a:lnTo>
                          <a:pt x="15" y="103"/>
                        </a:lnTo>
                        <a:lnTo>
                          <a:pt x="13" y="103"/>
                        </a:lnTo>
                        <a:lnTo>
                          <a:pt x="13" y="101"/>
                        </a:lnTo>
                        <a:lnTo>
                          <a:pt x="13" y="101"/>
                        </a:lnTo>
                        <a:lnTo>
                          <a:pt x="13" y="101"/>
                        </a:lnTo>
                        <a:lnTo>
                          <a:pt x="13" y="100"/>
                        </a:lnTo>
                        <a:lnTo>
                          <a:pt x="13" y="100"/>
                        </a:lnTo>
                        <a:lnTo>
                          <a:pt x="13" y="100"/>
                        </a:lnTo>
                        <a:lnTo>
                          <a:pt x="13" y="100"/>
                        </a:lnTo>
                        <a:lnTo>
                          <a:pt x="11" y="100"/>
                        </a:lnTo>
                        <a:lnTo>
                          <a:pt x="11" y="98"/>
                        </a:lnTo>
                        <a:lnTo>
                          <a:pt x="11" y="98"/>
                        </a:lnTo>
                        <a:lnTo>
                          <a:pt x="11" y="98"/>
                        </a:lnTo>
                        <a:lnTo>
                          <a:pt x="11" y="96"/>
                        </a:lnTo>
                        <a:lnTo>
                          <a:pt x="11" y="96"/>
                        </a:lnTo>
                        <a:lnTo>
                          <a:pt x="11" y="96"/>
                        </a:lnTo>
                        <a:lnTo>
                          <a:pt x="11" y="94"/>
                        </a:lnTo>
                        <a:lnTo>
                          <a:pt x="9" y="94"/>
                        </a:lnTo>
                        <a:lnTo>
                          <a:pt x="9" y="94"/>
                        </a:lnTo>
                        <a:lnTo>
                          <a:pt x="9" y="94"/>
                        </a:lnTo>
                        <a:lnTo>
                          <a:pt x="7" y="94"/>
                        </a:lnTo>
                        <a:lnTo>
                          <a:pt x="7" y="94"/>
                        </a:lnTo>
                        <a:lnTo>
                          <a:pt x="7" y="94"/>
                        </a:lnTo>
                        <a:lnTo>
                          <a:pt x="7" y="94"/>
                        </a:lnTo>
                        <a:lnTo>
                          <a:pt x="7" y="96"/>
                        </a:lnTo>
                        <a:lnTo>
                          <a:pt x="5" y="96"/>
                        </a:lnTo>
                        <a:lnTo>
                          <a:pt x="5" y="94"/>
                        </a:lnTo>
                        <a:lnTo>
                          <a:pt x="5" y="94"/>
                        </a:lnTo>
                        <a:lnTo>
                          <a:pt x="5" y="94"/>
                        </a:lnTo>
                        <a:lnTo>
                          <a:pt x="5" y="92"/>
                        </a:lnTo>
                        <a:lnTo>
                          <a:pt x="5" y="92"/>
                        </a:lnTo>
                        <a:lnTo>
                          <a:pt x="5" y="92"/>
                        </a:lnTo>
                        <a:lnTo>
                          <a:pt x="5" y="92"/>
                        </a:lnTo>
                        <a:lnTo>
                          <a:pt x="3" y="92"/>
                        </a:lnTo>
                        <a:lnTo>
                          <a:pt x="3" y="90"/>
                        </a:lnTo>
                        <a:lnTo>
                          <a:pt x="3" y="90"/>
                        </a:lnTo>
                        <a:lnTo>
                          <a:pt x="1" y="90"/>
                        </a:lnTo>
                        <a:lnTo>
                          <a:pt x="1" y="90"/>
                        </a:lnTo>
                        <a:lnTo>
                          <a:pt x="3" y="90"/>
                        </a:lnTo>
                        <a:lnTo>
                          <a:pt x="3" y="88"/>
                        </a:lnTo>
                        <a:lnTo>
                          <a:pt x="3" y="88"/>
                        </a:lnTo>
                        <a:lnTo>
                          <a:pt x="1" y="88"/>
                        </a:lnTo>
                        <a:lnTo>
                          <a:pt x="1" y="86"/>
                        </a:lnTo>
                        <a:lnTo>
                          <a:pt x="1" y="86"/>
                        </a:lnTo>
                        <a:lnTo>
                          <a:pt x="1" y="86"/>
                        </a:lnTo>
                        <a:lnTo>
                          <a:pt x="0" y="86"/>
                        </a:lnTo>
                        <a:lnTo>
                          <a:pt x="0" y="86"/>
                        </a:lnTo>
                        <a:lnTo>
                          <a:pt x="1" y="86"/>
                        </a:lnTo>
                        <a:lnTo>
                          <a:pt x="1" y="86"/>
                        </a:lnTo>
                        <a:lnTo>
                          <a:pt x="1" y="84"/>
                        </a:lnTo>
                        <a:lnTo>
                          <a:pt x="1" y="84"/>
                        </a:lnTo>
                        <a:lnTo>
                          <a:pt x="3" y="84"/>
                        </a:lnTo>
                        <a:lnTo>
                          <a:pt x="3" y="84"/>
                        </a:lnTo>
                        <a:lnTo>
                          <a:pt x="3" y="84"/>
                        </a:lnTo>
                        <a:lnTo>
                          <a:pt x="3" y="84"/>
                        </a:lnTo>
                        <a:lnTo>
                          <a:pt x="3" y="82"/>
                        </a:lnTo>
                        <a:lnTo>
                          <a:pt x="5" y="82"/>
                        </a:lnTo>
                        <a:lnTo>
                          <a:pt x="5" y="82"/>
                        </a:lnTo>
                        <a:lnTo>
                          <a:pt x="5" y="80"/>
                        </a:lnTo>
                        <a:lnTo>
                          <a:pt x="5" y="80"/>
                        </a:lnTo>
                        <a:lnTo>
                          <a:pt x="5" y="80"/>
                        </a:lnTo>
                        <a:lnTo>
                          <a:pt x="5" y="78"/>
                        </a:lnTo>
                        <a:lnTo>
                          <a:pt x="5" y="78"/>
                        </a:lnTo>
                        <a:lnTo>
                          <a:pt x="5" y="78"/>
                        </a:lnTo>
                        <a:lnTo>
                          <a:pt x="5" y="77"/>
                        </a:lnTo>
                        <a:lnTo>
                          <a:pt x="5" y="77"/>
                        </a:lnTo>
                        <a:lnTo>
                          <a:pt x="5" y="77"/>
                        </a:lnTo>
                        <a:lnTo>
                          <a:pt x="5" y="77"/>
                        </a:lnTo>
                        <a:lnTo>
                          <a:pt x="5" y="77"/>
                        </a:lnTo>
                        <a:lnTo>
                          <a:pt x="5" y="75"/>
                        </a:lnTo>
                        <a:lnTo>
                          <a:pt x="5" y="75"/>
                        </a:lnTo>
                        <a:lnTo>
                          <a:pt x="5" y="73"/>
                        </a:lnTo>
                        <a:lnTo>
                          <a:pt x="5" y="73"/>
                        </a:lnTo>
                        <a:lnTo>
                          <a:pt x="5" y="71"/>
                        </a:lnTo>
                        <a:lnTo>
                          <a:pt x="5" y="71"/>
                        </a:lnTo>
                        <a:lnTo>
                          <a:pt x="5" y="71"/>
                        </a:lnTo>
                        <a:lnTo>
                          <a:pt x="5" y="69"/>
                        </a:lnTo>
                        <a:lnTo>
                          <a:pt x="5" y="69"/>
                        </a:lnTo>
                        <a:lnTo>
                          <a:pt x="5" y="69"/>
                        </a:lnTo>
                        <a:lnTo>
                          <a:pt x="5" y="69"/>
                        </a:lnTo>
                        <a:lnTo>
                          <a:pt x="5" y="67"/>
                        </a:lnTo>
                        <a:lnTo>
                          <a:pt x="7" y="67"/>
                        </a:lnTo>
                        <a:lnTo>
                          <a:pt x="7" y="67"/>
                        </a:lnTo>
                        <a:lnTo>
                          <a:pt x="7" y="67"/>
                        </a:lnTo>
                        <a:lnTo>
                          <a:pt x="7" y="67"/>
                        </a:lnTo>
                        <a:lnTo>
                          <a:pt x="7" y="65"/>
                        </a:lnTo>
                        <a:lnTo>
                          <a:pt x="9" y="65"/>
                        </a:lnTo>
                        <a:lnTo>
                          <a:pt x="9" y="67"/>
                        </a:lnTo>
                        <a:lnTo>
                          <a:pt x="9" y="67"/>
                        </a:lnTo>
                        <a:lnTo>
                          <a:pt x="9" y="65"/>
                        </a:lnTo>
                        <a:lnTo>
                          <a:pt x="11" y="65"/>
                        </a:lnTo>
                        <a:lnTo>
                          <a:pt x="11" y="65"/>
                        </a:lnTo>
                        <a:lnTo>
                          <a:pt x="11" y="65"/>
                        </a:lnTo>
                        <a:lnTo>
                          <a:pt x="11" y="65"/>
                        </a:lnTo>
                        <a:lnTo>
                          <a:pt x="13" y="65"/>
                        </a:lnTo>
                        <a:lnTo>
                          <a:pt x="13" y="65"/>
                        </a:lnTo>
                        <a:lnTo>
                          <a:pt x="13" y="63"/>
                        </a:lnTo>
                        <a:lnTo>
                          <a:pt x="13" y="63"/>
                        </a:lnTo>
                        <a:lnTo>
                          <a:pt x="13" y="63"/>
                        </a:lnTo>
                        <a:lnTo>
                          <a:pt x="13" y="61"/>
                        </a:lnTo>
                        <a:lnTo>
                          <a:pt x="15" y="61"/>
                        </a:lnTo>
                        <a:lnTo>
                          <a:pt x="15" y="61"/>
                        </a:lnTo>
                        <a:lnTo>
                          <a:pt x="15" y="61"/>
                        </a:lnTo>
                        <a:lnTo>
                          <a:pt x="15" y="59"/>
                        </a:lnTo>
                        <a:lnTo>
                          <a:pt x="15" y="59"/>
                        </a:lnTo>
                        <a:lnTo>
                          <a:pt x="13" y="59"/>
                        </a:lnTo>
                        <a:lnTo>
                          <a:pt x="13" y="59"/>
                        </a:lnTo>
                        <a:lnTo>
                          <a:pt x="13" y="59"/>
                        </a:lnTo>
                        <a:lnTo>
                          <a:pt x="13" y="59"/>
                        </a:lnTo>
                        <a:lnTo>
                          <a:pt x="11" y="59"/>
                        </a:lnTo>
                        <a:lnTo>
                          <a:pt x="11" y="59"/>
                        </a:lnTo>
                        <a:lnTo>
                          <a:pt x="11" y="59"/>
                        </a:lnTo>
                        <a:lnTo>
                          <a:pt x="11" y="57"/>
                        </a:lnTo>
                        <a:lnTo>
                          <a:pt x="11" y="57"/>
                        </a:lnTo>
                        <a:lnTo>
                          <a:pt x="11" y="57"/>
                        </a:lnTo>
                        <a:lnTo>
                          <a:pt x="11" y="55"/>
                        </a:lnTo>
                        <a:lnTo>
                          <a:pt x="11" y="55"/>
                        </a:lnTo>
                        <a:lnTo>
                          <a:pt x="11" y="55"/>
                        </a:lnTo>
                        <a:lnTo>
                          <a:pt x="11" y="54"/>
                        </a:lnTo>
                        <a:lnTo>
                          <a:pt x="11" y="54"/>
                        </a:lnTo>
                        <a:lnTo>
                          <a:pt x="11" y="52"/>
                        </a:lnTo>
                        <a:lnTo>
                          <a:pt x="11" y="52"/>
                        </a:lnTo>
                        <a:lnTo>
                          <a:pt x="11" y="52"/>
                        </a:lnTo>
                        <a:lnTo>
                          <a:pt x="11" y="52"/>
                        </a:lnTo>
                        <a:lnTo>
                          <a:pt x="11" y="52"/>
                        </a:lnTo>
                        <a:lnTo>
                          <a:pt x="11" y="50"/>
                        </a:lnTo>
                        <a:lnTo>
                          <a:pt x="11" y="50"/>
                        </a:lnTo>
                        <a:lnTo>
                          <a:pt x="11" y="50"/>
                        </a:lnTo>
                        <a:lnTo>
                          <a:pt x="11" y="48"/>
                        </a:lnTo>
                        <a:lnTo>
                          <a:pt x="11" y="48"/>
                        </a:lnTo>
                        <a:lnTo>
                          <a:pt x="11" y="46"/>
                        </a:lnTo>
                        <a:lnTo>
                          <a:pt x="11" y="46"/>
                        </a:lnTo>
                        <a:lnTo>
                          <a:pt x="11" y="46"/>
                        </a:lnTo>
                        <a:lnTo>
                          <a:pt x="11" y="44"/>
                        </a:lnTo>
                        <a:lnTo>
                          <a:pt x="11" y="44"/>
                        </a:lnTo>
                        <a:lnTo>
                          <a:pt x="9" y="44"/>
                        </a:lnTo>
                        <a:lnTo>
                          <a:pt x="9" y="44"/>
                        </a:lnTo>
                        <a:lnTo>
                          <a:pt x="11" y="44"/>
                        </a:lnTo>
                        <a:lnTo>
                          <a:pt x="11" y="44"/>
                        </a:lnTo>
                        <a:lnTo>
                          <a:pt x="11" y="42"/>
                        </a:lnTo>
                        <a:lnTo>
                          <a:pt x="11" y="42"/>
                        </a:lnTo>
                        <a:lnTo>
                          <a:pt x="11" y="42"/>
                        </a:lnTo>
                        <a:lnTo>
                          <a:pt x="11" y="40"/>
                        </a:lnTo>
                        <a:lnTo>
                          <a:pt x="11" y="40"/>
                        </a:lnTo>
                        <a:lnTo>
                          <a:pt x="11" y="40"/>
                        </a:lnTo>
                        <a:lnTo>
                          <a:pt x="11" y="38"/>
                        </a:lnTo>
                        <a:lnTo>
                          <a:pt x="11" y="38"/>
                        </a:lnTo>
                        <a:lnTo>
                          <a:pt x="13" y="38"/>
                        </a:lnTo>
                        <a:lnTo>
                          <a:pt x="13" y="36"/>
                        </a:lnTo>
                        <a:lnTo>
                          <a:pt x="13" y="36"/>
                        </a:lnTo>
                        <a:lnTo>
                          <a:pt x="13" y="36"/>
                        </a:lnTo>
                        <a:lnTo>
                          <a:pt x="13" y="34"/>
                        </a:lnTo>
                        <a:lnTo>
                          <a:pt x="11" y="34"/>
                        </a:lnTo>
                        <a:lnTo>
                          <a:pt x="11" y="34"/>
                        </a:lnTo>
                        <a:lnTo>
                          <a:pt x="11" y="32"/>
                        </a:lnTo>
                        <a:lnTo>
                          <a:pt x="11" y="32"/>
                        </a:lnTo>
                        <a:lnTo>
                          <a:pt x="11" y="32"/>
                        </a:lnTo>
                        <a:lnTo>
                          <a:pt x="11" y="31"/>
                        </a:lnTo>
                        <a:lnTo>
                          <a:pt x="11" y="31"/>
                        </a:lnTo>
                        <a:lnTo>
                          <a:pt x="11" y="31"/>
                        </a:lnTo>
                        <a:lnTo>
                          <a:pt x="11" y="31"/>
                        </a:lnTo>
                        <a:lnTo>
                          <a:pt x="11" y="31"/>
                        </a:lnTo>
                        <a:lnTo>
                          <a:pt x="11" y="29"/>
                        </a:lnTo>
                        <a:lnTo>
                          <a:pt x="13" y="29"/>
                        </a:lnTo>
                        <a:lnTo>
                          <a:pt x="13" y="29"/>
                        </a:lnTo>
                        <a:lnTo>
                          <a:pt x="13" y="29"/>
                        </a:lnTo>
                        <a:lnTo>
                          <a:pt x="13" y="29"/>
                        </a:lnTo>
                        <a:lnTo>
                          <a:pt x="15" y="29"/>
                        </a:lnTo>
                        <a:lnTo>
                          <a:pt x="15" y="29"/>
                        </a:lnTo>
                        <a:lnTo>
                          <a:pt x="15" y="29"/>
                        </a:lnTo>
                        <a:lnTo>
                          <a:pt x="15" y="27"/>
                        </a:lnTo>
                        <a:lnTo>
                          <a:pt x="17" y="27"/>
                        </a:lnTo>
                        <a:lnTo>
                          <a:pt x="17" y="27"/>
                        </a:lnTo>
                        <a:lnTo>
                          <a:pt x="17" y="27"/>
                        </a:lnTo>
                        <a:lnTo>
                          <a:pt x="17" y="25"/>
                        </a:lnTo>
                        <a:lnTo>
                          <a:pt x="17" y="25"/>
                        </a:lnTo>
                        <a:lnTo>
                          <a:pt x="17" y="25"/>
                        </a:lnTo>
                        <a:lnTo>
                          <a:pt x="17" y="23"/>
                        </a:lnTo>
                        <a:lnTo>
                          <a:pt x="17" y="23"/>
                        </a:lnTo>
                        <a:lnTo>
                          <a:pt x="17" y="23"/>
                        </a:lnTo>
                        <a:lnTo>
                          <a:pt x="17" y="21"/>
                        </a:lnTo>
                        <a:lnTo>
                          <a:pt x="17" y="21"/>
                        </a:lnTo>
                        <a:lnTo>
                          <a:pt x="17" y="21"/>
                        </a:lnTo>
                        <a:lnTo>
                          <a:pt x="15" y="21"/>
                        </a:lnTo>
                        <a:lnTo>
                          <a:pt x="15" y="21"/>
                        </a:lnTo>
                        <a:lnTo>
                          <a:pt x="15" y="19"/>
                        </a:lnTo>
                        <a:lnTo>
                          <a:pt x="15" y="19"/>
                        </a:lnTo>
                        <a:lnTo>
                          <a:pt x="15" y="17"/>
                        </a:lnTo>
                        <a:lnTo>
                          <a:pt x="15" y="17"/>
                        </a:lnTo>
                        <a:lnTo>
                          <a:pt x="15" y="17"/>
                        </a:lnTo>
                        <a:lnTo>
                          <a:pt x="15" y="15"/>
                        </a:lnTo>
                        <a:lnTo>
                          <a:pt x="13" y="15"/>
                        </a:lnTo>
                        <a:lnTo>
                          <a:pt x="13" y="15"/>
                        </a:lnTo>
                        <a:lnTo>
                          <a:pt x="13" y="15"/>
                        </a:lnTo>
                        <a:lnTo>
                          <a:pt x="13" y="15"/>
                        </a:lnTo>
                        <a:lnTo>
                          <a:pt x="13" y="13"/>
                        </a:lnTo>
                        <a:lnTo>
                          <a:pt x="11" y="13"/>
                        </a:lnTo>
                        <a:lnTo>
                          <a:pt x="11" y="13"/>
                        </a:lnTo>
                        <a:lnTo>
                          <a:pt x="11" y="11"/>
                        </a:lnTo>
                        <a:lnTo>
                          <a:pt x="11" y="11"/>
                        </a:lnTo>
                        <a:lnTo>
                          <a:pt x="13" y="11"/>
                        </a:lnTo>
                        <a:lnTo>
                          <a:pt x="13" y="11"/>
                        </a:lnTo>
                        <a:lnTo>
                          <a:pt x="13" y="9"/>
                        </a:lnTo>
                        <a:lnTo>
                          <a:pt x="13" y="9"/>
                        </a:lnTo>
                        <a:lnTo>
                          <a:pt x="11" y="9"/>
                        </a:lnTo>
                        <a:lnTo>
                          <a:pt x="11" y="9"/>
                        </a:lnTo>
                        <a:lnTo>
                          <a:pt x="11" y="8"/>
                        </a:lnTo>
                        <a:lnTo>
                          <a:pt x="11" y="8"/>
                        </a:lnTo>
                        <a:lnTo>
                          <a:pt x="11" y="8"/>
                        </a:lnTo>
                        <a:lnTo>
                          <a:pt x="11" y="6"/>
                        </a:lnTo>
                        <a:lnTo>
                          <a:pt x="9" y="6"/>
                        </a:lnTo>
                        <a:lnTo>
                          <a:pt x="9" y="6"/>
                        </a:lnTo>
                        <a:lnTo>
                          <a:pt x="9" y="4"/>
                        </a:lnTo>
                        <a:lnTo>
                          <a:pt x="9" y="4"/>
                        </a:lnTo>
                        <a:lnTo>
                          <a:pt x="7" y="4"/>
                        </a:lnTo>
                        <a:lnTo>
                          <a:pt x="7" y="6"/>
                        </a:lnTo>
                        <a:lnTo>
                          <a:pt x="7" y="6"/>
                        </a:lnTo>
                        <a:lnTo>
                          <a:pt x="7" y="4"/>
                        </a:lnTo>
                        <a:lnTo>
                          <a:pt x="7" y="4"/>
                        </a:lnTo>
                        <a:lnTo>
                          <a:pt x="5" y="4"/>
                        </a:lnTo>
                        <a:lnTo>
                          <a:pt x="5" y="4"/>
                        </a:lnTo>
                        <a:lnTo>
                          <a:pt x="5" y="4"/>
                        </a:lnTo>
                        <a:lnTo>
                          <a:pt x="7" y="4"/>
                        </a:lnTo>
                        <a:lnTo>
                          <a:pt x="7" y="2"/>
                        </a:lnTo>
                        <a:lnTo>
                          <a:pt x="5" y="2"/>
                        </a:lnTo>
                        <a:lnTo>
                          <a:pt x="5" y="2"/>
                        </a:lnTo>
                        <a:lnTo>
                          <a:pt x="5" y="2"/>
                        </a:lnTo>
                        <a:lnTo>
                          <a:pt x="5" y="0"/>
                        </a:lnTo>
                        <a:lnTo>
                          <a:pt x="5" y="0"/>
                        </a:lnTo>
                        <a:lnTo>
                          <a:pt x="5" y="0"/>
                        </a:lnTo>
                        <a:lnTo>
                          <a:pt x="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99" name="Freeform 652">
                    <a:extLst>
                      <a:ext uri="{FF2B5EF4-FFF2-40B4-BE49-F238E27FC236}">
                        <a16:creationId xmlns:a16="http://schemas.microsoft.com/office/drawing/2014/main" id="{4EE50F14-C102-4733-BB1F-4BA2F7032775}"/>
                      </a:ext>
                    </a:extLst>
                  </p:cNvPr>
                  <p:cNvSpPr>
                    <a:spLocks/>
                  </p:cNvSpPr>
                  <p:nvPr/>
                </p:nvSpPr>
                <p:spPr bwMode="auto">
                  <a:xfrm>
                    <a:off x="11218" y="3105"/>
                    <a:ext cx="57" cy="159"/>
                  </a:xfrm>
                  <a:custGeom>
                    <a:avLst/>
                    <a:gdLst>
                      <a:gd name="T0" fmla="*/ 13 w 57"/>
                      <a:gd name="T1" fmla="*/ 4 h 159"/>
                      <a:gd name="T2" fmla="*/ 19 w 57"/>
                      <a:gd name="T3" fmla="*/ 4 h 159"/>
                      <a:gd name="T4" fmla="*/ 23 w 57"/>
                      <a:gd name="T5" fmla="*/ 9 h 159"/>
                      <a:gd name="T6" fmla="*/ 24 w 57"/>
                      <a:gd name="T7" fmla="*/ 15 h 159"/>
                      <a:gd name="T8" fmla="*/ 28 w 57"/>
                      <a:gd name="T9" fmla="*/ 23 h 159"/>
                      <a:gd name="T10" fmla="*/ 28 w 57"/>
                      <a:gd name="T11" fmla="*/ 32 h 159"/>
                      <a:gd name="T12" fmla="*/ 28 w 57"/>
                      <a:gd name="T13" fmla="*/ 42 h 159"/>
                      <a:gd name="T14" fmla="*/ 26 w 57"/>
                      <a:gd name="T15" fmla="*/ 50 h 159"/>
                      <a:gd name="T16" fmla="*/ 24 w 57"/>
                      <a:gd name="T17" fmla="*/ 57 h 159"/>
                      <a:gd name="T18" fmla="*/ 26 w 57"/>
                      <a:gd name="T19" fmla="*/ 65 h 159"/>
                      <a:gd name="T20" fmla="*/ 28 w 57"/>
                      <a:gd name="T21" fmla="*/ 75 h 159"/>
                      <a:gd name="T22" fmla="*/ 28 w 57"/>
                      <a:gd name="T23" fmla="*/ 82 h 159"/>
                      <a:gd name="T24" fmla="*/ 34 w 57"/>
                      <a:gd name="T25" fmla="*/ 84 h 159"/>
                      <a:gd name="T26" fmla="*/ 34 w 57"/>
                      <a:gd name="T27" fmla="*/ 92 h 159"/>
                      <a:gd name="T28" fmla="*/ 34 w 57"/>
                      <a:gd name="T29" fmla="*/ 98 h 159"/>
                      <a:gd name="T30" fmla="*/ 38 w 57"/>
                      <a:gd name="T31" fmla="*/ 96 h 159"/>
                      <a:gd name="T32" fmla="*/ 40 w 57"/>
                      <a:gd name="T33" fmla="*/ 98 h 159"/>
                      <a:gd name="T34" fmla="*/ 46 w 57"/>
                      <a:gd name="T35" fmla="*/ 101 h 159"/>
                      <a:gd name="T36" fmla="*/ 42 w 57"/>
                      <a:gd name="T37" fmla="*/ 94 h 159"/>
                      <a:gd name="T38" fmla="*/ 38 w 57"/>
                      <a:gd name="T39" fmla="*/ 88 h 159"/>
                      <a:gd name="T40" fmla="*/ 42 w 57"/>
                      <a:gd name="T41" fmla="*/ 86 h 159"/>
                      <a:gd name="T42" fmla="*/ 46 w 57"/>
                      <a:gd name="T43" fmla="*/ 92 h 159"/>
                      <a:gd name="T44" fmla="*/ 49 w 57"/>
                      <a:gd name="T45" fmla="*/ 100 h 159"/>
                      <a:gd name="T46" fmla="*/ 53 w 57"/>
                      <a:gd name="T47" fmla="*/ 105 h 159"/>
                      <a:gd name="T48" fmla="*/ 57 w 57"/>
                      <a:gd name="T49" fmla="*/ 113 h 159"/>
                      <a:gd name="T50" fmla="*/ 55 w 57"/>
                      <a:gd name="T51" fmla="*/ 121 h 159"/>
                      <a:gd name="T52" fmla="*/ 55 w 57"/>
                      <a:gd name="T53" fmla="*/ 130 h 159"/>
                      <a:gd name="T54" fmla="*/ 53 w 57"/>
                      <a:gd name="T55" fmla="*/ 138 h 159"/>
                      <a:gd name="T56" fmla="*/ 46 w 57"/>
                      <a:gd name="T57" fmla="*/ 140 h 159"/>
                      <a:gd name="T58" fmla="*/ 44 w 57"/>
                      <a:gd name="T59" fmla="*/ 147 h 159"/>
                      <a:gd name="T60" fmla="*/ 46 w 57"/>
                      <a:gd name="T61" fmla="*/ 155 h 159"/>
                      <a:gd name="T62" fmla="*/ 42 w 57"/>
                      <a:gd name="T63" fmla="*/ 155 h 159"/>
                      <a:gd name="T64" fmla="*/ 40 w 57"/>
                      <a:gd name="T65" fmla="*/ 151 h 159"/>
                      <a:gd name="T66" fmla="*/ 36 w 57"/>
                      <a:gd name="T67" fmla="*/ 145 h 159"/>
                      <a:gd name="T68" fmla="*/ 30 w 57"/>
                      <a:gd name="T69" fmla="*/ 140 h 159"/>
                      <a:gd name="T70" fmla="*/ 28 w 57"/>
                      <a:gd name="T71" fmla="*/ 132 h 159"/>
                      <a:gd name="T72" fmla="*/ 32 w 57"/>
                      <a:gd name="T73" fmla="*/ 126 h 159"/>
                      <a:gd name="T74" fmla="*/ 34 w 57"/>
                      <a:gd name="T75" fmla="*/ 119 h 159"/>
                      <a:gd name="T76" fmla="*/ 32 w 57"/>
                      <a:gd name="T77" fmla="*/ 111 h 159"/>
                      <a:gd name="T78" fmla="*/ 30 w 57"/>
                      <a:gd name="T79" fmla="*/ 103 h 159"/>
                      <a:gd name="T80" fmla="*/ 24 w 57"/>
                      <a:gd name="T81" fmla="*/ 105 h 159"/>
                      <a:gd name="T82" fmla="*/ 19 w 57"/>
                      <a:gd name="T83" fmla="*/ 105 h 159"/>
                      <a:gd name="T84" fmla="*/ 13 w 57"/>
                      <a:gd name="T85" fmla="*/ 101 h 159"/>
                      <a:gd name="T86" fmla="*/ 11 w 57"/>
                      <a:gd name="T87" fmla="*/ 96 h 159"/>
                      <a:gd name="T88" fmla="*/ 5 w 57"/>
                      <a:gd name="T89" fmla="*/ 94 h 159"/>
                      <a:gd name="T90" fmla="*/ 1 w 57"/>
                      <a:gd name="T91" fmla="*/ 88 h 159"/>
                      <a:gd name="T92" fmla="*/ 3 w 57"/>
                      <a:gd name="T93" fmla="*/ 84 h 159"/>
                      <a:gd name="T94" fmla="*/ 5 w 57"/>
                      <a:gd name="T95" fmla="*/ 77 h 159"/>
                      <a:gd name="T96" fmla="*/ 5 w 57"/>
                      <a:gd name="T97" fmla="*/ 67 h 159"/>
                      <a:gd name="T98" fmla="*/ 11 w 57"/>
                      <a:gd name="T99" fmla="*/ 65 h 159"/>
                      <a:gd name="T100" fmla="*/ 13 w 57"/>
                      <a:gd name="T101" fmla="*/ 59 h 159"/>
                      <a:gd name="T102" fmla="*/ 11 w 57"/>
                      <a:gd name="T103" fmla="*/ 54 h 159"/>
                      <a:gd name="T104" fmla="*/ 11 w 57"/>
                      <a:gd name="T105" fmla="*/ 46 h 159"/>
                      <a:gd name="T106" fmla="*/ 11 w 57"/>
                      <a:gd name="T107" fmla="*/ 38 h 159"/>
                      <a:gd name="T108" fmla="*/ 11 w 57"/>
                      <a:gd name="T109" fmla="*/ 31 h 159"/>
                      <a:gd name="T110" fmla="*/ 17 w 57"/>
                      <a:gd name="T111" fmla="*/ 27 h 159"/>
                      <a:gd name="T112" fmla="*/ 15 w 57"/>
                      <a:gd name="T113" fmla="*/ 21 h 159"/>
                      <a:gd name="T114" fmla="*/ 11 w 57"/>
                      <a:gd name="T115" fmla="*/ 13 h 159"/>
                      <a:gd name="T116" fmla="*/ 9 w 57"/>
                      <a:gd name="T117" fmla="*/ 6 h 159"/>
                      <a:gd name="T118" fmla="*/ 7 w 57"/>
                      <a:gd name="T119" fmla="*/ 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159">
                        <a:moveTo>
                          <a:pt x="7" y="0"/>
                        </a:moveTo>
                        <a:lnTo>
                          <a:pt x="7" y="0"/>
                        </a:lnTo>
                        <a:lnTo>
                          <a:pt x="7" y="0"/>
                        </a:lnTo>
                        <a:lnTo>
                          <a:pt x="7" y="2"/>
                        </a:lnTo>
                        <a:lnTo>
                          <a:pt x="7" y="2"/>
                        </a:lnTo>
                        <a:lnTo>
                          <a:pt x="7" y="2"/>
                        </a:lnTo>
                        <a:lnTo>
                          <a:pt x="9" y="2"/>
                        </a:lnTo>
                        <a:lnTo>
                          <a:pt x="9" y="2"/>
                        </a:lnTo>
                        <a:lnTo>
                          <a:pt x="11" y="2"/>
                        </a:lnTo>
                        <a:lnTo>
                          <a:pt x="11" y="2"/>
                        </a:lnTo>
                        <a:lnTo>
                          <a:pt x="11" y="2"/>
                        </a:lnTo>
                        <a:lnTo>
                          <a:pt x="13" y="2"/>
                        </a:lnTo>
                        <a:lnTo>
                          <a:pt x="13" y="4"/>
                        </a:lnTo>
                        <a:lnTo>
                          <a:pt x="13" y="4"/>
                        </a:lnTo>
                        <a:lnTo>
                          <a:pt x="13" y="4"/>
                        </a:lnTo>
                        <a:lnTo>
                          <a:pt x="13" y="4"/>
                        </a:lnTo>
                        <a:lnTo>
                          <a:pt x="13" y="4"/>
                        </a:lnTo>
                        <a:lnTo>
                          <a:pt x="15" y="4"/>
                        </a:lnTo>
                        <a:lnTo>
                          <a:pt x="15" y="4"/>
                        </a:lnTo>
                        <a:lnTo>
                          <a:pt x="15" y="4"/>
                        </a:lnTo>
                        <a:lnTo>
                          <a:pt x="17" y="4"/>
                        </a:lnTo>
                        <a:lnTo>
                          <a:pt x="17" y="4"/>
                        </a:lnTo>
                        <a:lnTo>
                          <a:pt x="17" y="4"/>
                        </a:lnTo>
                        <a:lnTo>
                          <a:pt x="17" y="4"/>
                        </a:lnTo>
                        <a:lnTo>
                          <a:pt x="19" y="4"/>
                        </a:lnTo>
                        <a:lnTo>
                          <a:pt x="19" y="4"/>
                        </a:lnTo>
                        <a:lnTo>
                          <a:pt x="19" y="4"/>
                        </a:lnTo>
                        <a:lnTo>
                          <a:pt x="19" y="4"/>
                        </a:lnTo>
                        <a:lnTo>
                          <a:pt x="19" y="4"/>
                        </a:lnTo>
                        <a:lnTo>
                          <a:pt x="21" y="4"/>
                        </a:lnTo>
                        <a:lnTo>
                          <a:pt x="21" y="6"/>
                        </a:lnTo>
                        <a:lnTo>
                          <a:pt x="21" y="6"/>
                        </a:lnTo>
                        <a:lnTo>
                          <a:pt x="23" y="6"/>
                        </a:lnTo>
                        <a:lnTo>
                          <a:pt x="23" y="6"/>
                        </a:lnTo>
                        <a:lnTo>
                          <a:pt x="23" y="6"/>
                        </a:lnTo>
                        <a:lnTo>
                          <a:pt x="23" y="8"/>
                        </a:lnTo>
                        <a:lnTo>
                          <a:pt x="23" y="8"/>
                        </a:lnTo>
                        <a:lnTo>
                          <a:pt x="23" y="8"/>
                        </a:lnTo>
                        <a:lnTo>
                          <a:pt x="23" y="9"/>
                        </a:lnTo>
                        <a:lnTo>
                          <a:pt x="23" y="9"/>
                        </a:lnTo>
                        <a:lnTo>
                          <a:pt x="23" y="9"/>
                        </a:lnTo>
                        <a:lnTo>
                          <a:pt x="23" y="11"/>
                        </a:lnTo>
                        <a:lnTo>
                          <a:pt x="23" y="11"/>
                        </a:lnTo>
                        <a:lnTo>
                          <a:pt x="23" y="11"/>
                        </a:lnTo>
                        <a:lnTo>
                          <a:pt x="23" y="11"/>
                        </a:lnTo>
                        <a:lnTo>
                          <a:pt x="23" y="13"/>
                        </a:lnTo>
                        <a:lnTo>
                          <a:pt x="24" y="13"/>
                        </a:lnTo>
                        <a:lnTo>
                          <a:pt x="24" y="13"/>
                        </a:lnTo>
                        <a:lnTo>
                          <a:pt x="24" y="15"/>
                        </a:lnTo>
                        <a:lnTo>
                          <a:pt x="24" y="15"/>
                        </a:lnTo>
                        <a:lnTo>
                          <a:pt x="24" y="15"/>
                        </a:lnTo>
                        <a:lnTo>
                          <a:pt x="24" y="15"/>
                        </a:lnTo>
                        <a:lnTo>
                          <a:pt x="24" y="17"/>
                        </a:lnTo>
                        <a:lnTo>
                          <a:pt x="26" y="17"/>
                        </a:lnTo>
                        <a:lnTo>
                          <a:pt x="26" y="17"/>
                        </a:lnTo>
                        <a:lnTo>
                          <a:pt x="26" y="17"/>
                        </a:lnTo>
                        <a:lnTo>
                          <a:pt x="26" y="19"/>
                        </a:lnTo>
                        <a:lnTo>
                          <a:pt x="26" y="19"/>
                        </a:lnTo>
                        <a:lnTo>
                          <a:pt x="28" y="19"/>
                        </a:lnTo>
                        <a:lnTo>
                          <a:pt x="28" y="21"/>
                        </a:lnTo>
                        <a:lnTo>
                          <a:pt x="28" y="21"/>
                        </a:lnTo>
                        <a:lnTo>
                          <a:pt x="28" y="21"/>
                        </a:lnTo>
                        <a:lnTo>
                          <a:pt x="28" y="21"/>
                        </a:lnTo>
                        <a:lnTo>
                          <a:pt x="28" y="21"/>
                        </a:lnTo>
                        <a:lnTo>
                          <a:pt x="28" y="23"/>
                        </a:lnTo>
                        <a:lnTo>
                          <a:pt x="28" y="23"/>
                        </a:lnTo>
                        <a:lnTo>
                          <a:pt x="28" y="25"/>
                        </a:lnTo>
                        <a:lnTo>
                          <a:pt x="26" y="25"/>
                        </a:lnTo>
                        <a:lnTo>
                          <a:pt x="26" y="25"/>
                        </a:lnTo>
                        <a:lnTo>
                          <a:pt x="26" y="27"/>
                        </a:lnTo>
                        <a:lnTo>
                          <a:pt x="26" y="27"/>
                        </a:lnTo>
                        <a:lnTo>
                          <a:pt x="28" y="27"/>
                        </a:lnTo>
                        <a:lnTo>
                          <a:pt x="28" y="29"/>
                        </a:lnTo>
                        <a:lnTo>
                          <a:pt x="28" y="29"/>
                        </a:lnTo>
                        <a:lnTo>
                          <a:pt x="28" y="29"/>
                        </a:lnTo>
                        <a:lnTo>
                          <a:pt x="28" y="31"/>
                        </a:lnTo>
                        <a:lnTo>
                          <a:pt x="28" y="31"/>
                        </a:lnTo>
                        <a:lnTo>
                          <a:pt x="28" y="32"/>
                        </a:lnTo>
                        <a:lnTo>
                          <a:pt x="28" y="32"/>
                        </a:lnTo>
                        <a:lnTo>
                          <a:pt x="28" y="34"/>
                        </a:lnTo>
                        <a:lnTo>
                          <a:pt x="28" y="34"/>
                        </a:lnTo>
                        <a:lnTo>
                          <a:pt x="28" y="36"/>
                        </a:lnTo>
                        <a:lnTo>
                          <a:pt x="28" y="36"/>
                        </a:lnTo>
                        <a:lnTo>
                          <a:pt x="28" y="36"/>
                        </a:lnTo>
                        <a:lnTo>
                          <a:pt x="28" y="38"/>
                        </a:lnTo>
                        <a:lnTo>
                          <a:pt x="28" y="38"/>
                        </a:lnTo>
                        <a:lnTo>
                          <a:pt x="28" y="38"/>
                        </a:lnTo>
                        <a:lnTo>
                          <a:pt x="28" y="40"/>
                        </a:lnTo>
                        <a:lnTo>
                          <a:pt x="28" y="40"/>
                        </a:lnTo>
                        <a:lnTo>
                          <a:pt x="28" y="42"/>
                        </a:lnTo>
                        <a:lnTo>
                          <a:pt x="28" y="42"/>
                        </a:lnTo>
                        <a:lnTo>
                          <a:pt x="28" y="44"/>
                        </a:lnTo>
                        <a:lnTo>
                          <a:pt x="28" y="44"/>
                        </a:lnTo>
                        <a:lnTo>
                          <a:pt x="28" y="44"/>
                        </a:lnTo>
                        <a:lnTo>
                          <a:pt x="28" y="44"/>
                        </a:lnTo>
                        <a:lnTo>
                          <a:pt x="28" y="46"/>
                        </a:lnTo>
                        <a:lnTo>
                          <a:pt x="28" y="46"/>
                        </a:lnTo>
                        <a:lnTo>
                          <a:pt x="28" y="48"/>
                        </a:lnTo>
                        <a:lnTo>
                          <a:pt x="28" y="48"/>
                        </a:lnTo>
                        <a:lnTo>
                          <a:pt x="28" y="48"/>
                        </a:lnTo>
                        <a:lnTo>
                          <a:pt x="28" y="50"/>
                        </a:lnTo>
                        <a:lnTo>
                          <a:pt x="28" y="50"/>
                        </a:lnTo>
                        <a:lnTo>
                          <a:pt x="28" y="50"/>
                        </a:lnTo>
                        <a:lnTo>
                          <a:pt x="26" y="50"/>
                        </a:lnTo>
                        <a:lnTo>
                          <a:pt x="26" y="52"/>
                        </a:lnTo>
                        <a:lnTo>
                          <a:pt x="26" y="52"/>
                        </a:lnTo>
                        <a:lnTo>
                          <a:pt x="26" y="52"/>
                        </a:lnTo>
                        <a:lnTo>
                          <a:pt x="26" y="52"/>
                        </a:lnTo>
                        <a:lnTo>
                          <a:pt x="24" y="52"/>
                        </a:lnTo>
                        <a:lnTo>
                          <a:pt x="24" y="54"/>
                        </a:lnTo>
                        <a:lnTo>
                          <a:pt x="24" y="54"/>
                        </a:lnTo>
                        <a:lnTo>
                          <a:pt x="24" y="54"/>
                        </a:lnTo>
                        <a:lnTo>
                          <a:pt x="24" y="55"/>
                        </a:lnTo>
                        <a:lnTo>
                          <a:pt x="24" y="55"/>
                        </a:lnTo>
                        <a:lnTo>
                          <a:pt x="24" y="55"/>
                        </a:lnTo>
                        <a:lnTo>
                          <a:pt x="24" y="57"/>
                        </a:lnTo>
                        <a:lnTo>
                          <a:pt x="24" y="57"/>
                        </a:lnTo>
                        <a:lnTo>
                          <a:pt x="24" y="59"/>
                        </a:lnTo>
                        <a:lnTo>
                          <a:pt x="24" y="59"/>
                        </a:lnTo>
                        <a:lnTo>
                          <a:pt x="24" y="59"/>
                        </a:lnTo>
                        <a:lnTo>
                          <a:pt x="24" y="59"/>
                        </a:lnTo>
                        <a:lnTo>
                          <a:pt x="24" y="61"/>
                        </a:lnTo>
                        <a:lnTo>
                          <a:pt x="24" y="61"/>
                        </a:lnTo>
                        <a:lnTo>
                          <a:pt x="26" y="61"/>
                        </a:lnTo>
                        <a:lnTo>
                          <a:pt x="26" y="61"/>
                        </a:lnTo>
                        <a:lnTo>
                          <a:pt x="26" y="61"/>
                        </a:lnTo>
                        <a:lnTo>
                          <a:pt x="26" y="63"/>
                        </a:lnTo>
                        <a:lnTo>
                          <a:pt x="26" y="63"/>
                        </a:lnTo>
                        <a:lnTo>
                          <a:pt x="26" y="65"/>
                        </a:lnTo>
                        <a:lnTo>
                          <a:pt x="26" y="65"/>
                        </a:lnTo>
                        <a:lnTo>
                          <a:pt x="26" y="67"/>
                        </a:lnTo>
                        <a:lnTo>
                          <a:pt x="26" y="67"/>
                        </a:lnTo>
                        <a:lnTo>
                          <a:pt x="28" y="67"/>
                        </a:lnTo>
                        <a:lnTo>
                          <a:pt x="28" y="69"/>
                        </a:lnTo>
                        <a:lnTo>
                          <a:pt x="28" y="69"/>
                        </a:lnTo>
                        <a:lnTo>
                          <a:pt x="28" y="69"/>
                        </a:lnTo>
                        <a:lnTo>
                          <a:pt x="28" y="69"/>
                        </a:lnTo>
                        <a:lnTo>
                          <a:pt x="28" y="71"/>
                        </a:lnTo>
                        <a:lnTo>
                          <a:pt x="28" y="71"/>
                        </a:lnTo>
                        <a:lnTo>
                          <a:pt x="28" y="71"/>
                        </a:lnTo>
                        <a:lnTo>
                          <a:pt x="28" y="73"/>
                        </a:lnTo>
                        <a:lnTo>
                          <a:pt x="28" y="73"/>
                        </a:lnTo>
                        <a:lnTo>
                          <a:pt x="28" y="75"/>
                        </a:lnTo>
                        <a:lnTo>
                          <a:pt x="30" y="75"/>
                        </a:lnTo>
                        <a:lnTo>
                          <a:pt x="30" y="75"/>
                        </a:lnTo>
                        <a:lnTo>
                          <a:pt x="28" y="75"/>
                        </a:lnTo>
                        <a:lnTo>
                          <a:pt x="28" y="77"/>
                        </a:lnTo>
                        <a:lnTo>
                          <a:pt x="28" y="77"/>
                        </a:lnTo>
                        <a:lnTo>
                          <a:pt x="30" y="77"/>
                        </a:lnTo>
                        <a:lnTo>
                          <a:pt x="30" y="77"/>
                        </a:lnTo>
                        <a:lnTo>
                          <a:pt x="30" y="78"/>
                        </a:lnTo>
                        <a:lnTo>
                          <a:pt x="30" y="78"/>
                        </a:lnTo>
                        <a:lnTo>
                          <a:pt x="30" y="80"/>
                        </a:lnTo>
                        <a:lnTo>
                          <a:pt x="28" y="80"/>
                        </a:lnTo>
                        <a:lnTo>
                          <a:pt x="28" y="80"/>
                        </a:lnTo>
                        <a:lnTo>
                          <a:pt x="28" y="82"/>
                        </a:lnTo>
                        <a:lnTo>
                          <a:pt x="28" y="82"/>
                        </a:lnTo>
                        <a:lnTo>
                          <a:pt x="30" y="82"/>
                        </a:lnTo>
                        <a:lnTo>
                          <a:pt x="30" y="84"/>
                        </a:lnTo>
                        <a:lnTo>
                          <a:pt x="30" y="84"/>
                        </a:lnTo>
                        <a:lnTo>
                          <a:pt x="30" y="84"/>
                        </a:lnTo>
                        <a:lnTo>
                          <a:pt x="30" y="84"/>
                        </a:lnTo>
                        <a:lnTo>
                          <a:pt x="32" y="84"/>
                        </a:lnTo>
                        <a:lnTo>
                          <a:pt x="32" y="84"/>
                        </a:lnTo>
                        <a:lnTo>
                          <a:pt x="32" y="84"/>
                        </a:lnTo>
                        <a:lnTo>
                          <a:pt x="32" y="86"/>
                        </a:lnTo>
                        <a:lnTo>
                          <a:pt x="34" y="86"/>
                        </a:lnTo>
                        <a:lnTo>
                          <a:pt x="34" y="84"/>
                        </a:lnTo>
                        <a:lnTo>
                          <a:pt x="34" y="84"/>
                        </a:lnTo>
                        <a:lnTo>
                          <a:pt x="34" y="84"/>
                        </a:lnTo>
                        <a:lnTo>
                          <a:pt x="34" y="86"/>
                        </a:lnTo>
                        <a:lnTo>
                          <a:pt x="34" y="86"/>
                        </a:lnTo>
                        <a:lnTo>
                          <a:pt x="34" y="86"/>
                        </a:lnTo>
                        <a:lnTo>
                          <a:pt x="34" y="88"/>
                        </a:lnTo>
                        <a:lnTo>
                          <a:pt x="34" y="88"/>
                        </a:lnTo>
                        <a:lnTo>
                          <a:pt x="34" y="88"/>
                        </a:lnTo>
                        <a:lnTo>
                          <a:pt x="34" y="90"/>
                        </a:lnTo>
                        <a:lnTo>
                          <a:pt x="34" y="90"/>
                        </a:lnTo>
                        <a:lnTo>
                          <a:pt x="34" y="90"/>
                        </a:lnTo>
                        <a:lnTo>
                          <a:pt x="34" y="92"/>
                        </a:lnTo>
                        <a:lnTo>
                          <a:pt x="34" y="92"/>
                        </a:lnTo>
                        <a:lnTo>
                          <a:pt x="34" y="92"/>
                        </a:lnTo>
                        <a:lnTo>
                          <a:pt x="34" y="92"/>
                        </a:lnTo>
                        <a:lnTo>
                          <a:pt x="34" y="94"/>
                        </a:lnTo>
                        <a:lnTo>
                          <a:pt x="34" y="94"/>
                        </a:lnTo>
                        <a:lnTo>
                          <a:pt x="34" y="92"/>
                        </a:lnTo>
                        <a:lnTo>
                          <a:pt x="34" y="92"/>
                        </a:lnTo>
                        <a:lnTo>
                          <a:pt x="34" y="94"/>
                        </a:lnTo>
                        <a:lnTo>
                          <a:pt x="32" y="94"/>
                        </a:lnTo>
                        <a:lnTo>
                          <a:pt x="32" y="94"/>
                        </a:lnTo>
                        <a:lnTo>
                          <a:pt x="32" y="96"/>
                        </a:lnTo>
                        <a:lnTo>
                          <a:pt x="34" y="96"/>
                        </a:lnTo>
                        <a:lnTo>
                          <a:pt x="34" y="96"/>
                        </a:lnTo>
                        <a:lnTo>
                          <a:pt x="34" y="98"/>
                        </a:lnTo>
                        <a:lnTo>
                          <a:pt x="34" y="98"/>
                        </a:lnTo>
                        <a:lnTo>
                          <a:pt x="34" y="98"/>
                        </a:lnTo>
                        <a:lnTo>
                          <a:pt x="34" y="100"/>
                        </a:lnTo>
                        <a:lnTo>
                          <a:pt x="34" y="100"/>
                        </a:lnTo>
                        <a:lnTo>
                          <a:pt x="36" y="100"/>
                        </a:lnTo>
                        <a:lnTo>
                          <a:pt x="36" y="100"/>
                        </a:lnTo>
                        <a:lnTo>
                          <a:pt x="36" y="100"/>
                        </a:lnTo>
                        <a:lnTo>
                          <a:pt x="38" y="100"/>
                        </a:lnTo>
                        <a:lnTo>
                          <a:pt x="38" y="100"/>
                        </a:lnTo>
                        <a:lnTo>
                          <a:pt x="38" y="98"/>
                        </a:lnTo>
                        <a:lnTo>
                          <a:pt x="38" y="98"/>
                        </a:lnTo>
                        <a:lnTo>
                          <a:pt x="38" y="98"/>
                        </a:lnTo>
                        <a:lnTo>
                          <a:pt x="38" y="96"/>
                        </a:lnTo>
                        <a:lnTo>
                          <a:pt x="38" y="96"/>
                        </a:lnTo>
                        <a:lnTo>
                          <a:pt x="38" y="96"/>
                        </a:lnTo>
                        <a:lnTo>
                          <a:pt x="38" y="94"/>
                        </a:lnTo>
                        <a:lnTo>
                          <a:pt x="36" y="94"/>
                        </a:lnTo>
                        <a:lnTo>
                          <a:pt x="36" y="94"/>
                        </a:lnTo>
                        <a:lnTo>
                          <a:pt x="38" y="94"/>
                        </a:lnTo>
                        <a:lnTo>
                          <a:pt x="38" y="94"/>
                        </a:lnTo>
                        <a:lnTo>
                          <a:pt x="38" y="94"/>
                        </a:lnTo>
                        <a:lnTo>
                          <a:pt x="38" y="94"/>
                        </a:lnTo>
                        <a:lnTo>
                          <a:pt x="40" y="94"/>
                        </a:lnTo>
                        <a:lnTo>
                          <a:pt x="40" y="96"/>
                        </a:lnTo>
                        <a:lnTo>
                          <a:pt x="40" y="96"/>
                        </a:lnTo>
                        <a:lnTo>
                          <a:pt x="40" y="96"/>
                        </a:lnTo>
                        <a:lnTo>
                          <a:pt x="40" y="98"/>
                        </a:lnTo>
                        <a:lnTo>
                          <a:pt x="40" y="98"/>
                        </a:lnTo>
                        <a:lnTo>
                          <a:pt x="42" y="98"/>
                        </a:lnTo>
                        <a:lnTo>
                          <a:pt x="42" y="98"/>
                        </a:lnTo>
                        <a:lnTo>
                          <a:pt x="42" y="98"/>
                        </a:lnTo>
                        <a:lnTo>
                          <a:pt x="42" y="100"/>
                        </a:lnTo>
                        <a:lnTo>
                          <a:pt x="44" y="100"/>
                        </a:lnTo>
                        <a:lnTo>
                          <a:pt x="44" y="100"/>
                        </a:lnTo>
                        <a:lnTo>
                          <a:pt x="44" y="100"/>
                        </a:lnTo>
                        <a:lnTo>
                          <a:pt x="44" y="100"/>
                        </a:lnTo>
                        <a:lnTo>
                          <a:pt x="44" y="101"/>
                        </a:lnTo>
                        <a:lnTo>
                          <a:pt x="44" y="101"/>
                        </a:lnTo>
                        <a:lnTo>
                          <a:pt x="44" y="101"/>
                        </a:lnTo>
                        <a:lnTo>
                          <a:pt x="46" y="101"/>
                        </a:lnTo>
                        <a:lnTo>
                          <a:pt x="46" y="101"/>
                        </a:lnTo>
                        <a:lnTo>
                          <a:pt x="46" y="100"/>
                        </a:lnTo>
                        <a:lnTo>
                          <a:pt x="44" y="100"/>
                        </a:lnTo>
                        <a:lnTo>
                          <a:pt x="44" y="100"/>
                        </a:lnTo>
                        <a:lnTo>
                          <a:pt x="44" y="100"/>
                        </a:lnTo>
                        <a:lnTo>
                          <a:pt x="44" y="100"/>
                        </a:lnTo>
                        <a:lnTo>
                          <a:pt x="44" y="98"/>
                        </a:lnTo>
                        <a:lnTo>
                          <a:pt x="44" y="98"/>
                        </a:lnTo>
                        <a:lnTo>
                          <a:pt x="44" y="96"/>
                        </a:lnTo>
                        <a:lnTo>
                          <a:pt x="44" y="96"/>
                        </a:lnTo>
                        <a:lnTo>
                          <a:pt x="44" y="96"/>
                        </a:lnTo>
                        <a:lnTo>
                          <a:pt x="44" y="94"/>
                        </a:lnTo>
                        <a:lnTo>
                          <a:pt x="42" y="94"/>
                        </a:lnTo>
                        <a:lnTo>
                          <a:pt x="42" y="94"/>
                        </a:lnTo>
                        <a:lnTo>
                          <a:pt x="42" y="92"/>
                        </a:lnTo>
                        <a:lnTo>
                          <a:pt x="42" y="92"/>
                        </a:lnTo>
                        <a:lnTo>
                          <a:pt x="42" y="92"/>
                        </a:lnTo>
                        <a:lnTo>
                          <a:pt x="42" y="92"/>
                        </a:lnTo>
                        <a:lnTo>
                          <a:pt x="42" y="90"/>
                        </a:lnTo>
                        <a:lnTo>
                          <a:pt x="42" y="90"/>
                        </a:lnTo>
                        <a:lnTo>
                          <a:pt x="40" y="90"/>
                        </a:lnTo>
                        <a:lnTo>
                          <a:pt x="40" y="90"/>
                        </a:lnTo>
                        <a:lnTo>
                          <a:pt x="40" y="90"/>
                        </a:lnTo>
                        <a:lnTo>
                          <a:pt x="38" y="90"/>
                        </a:lnTo>
                        <a:lnTo>
                          <a:pt x="38" y="90"/>
                        </a:lnTo>
                        <a:lnTo>
                          <a:pt x="38" y="88"/>
                        </a:lnTo>
                        <a:lnTo>
                          <a:pt x="38" y="88"/>
                        </a:lnTo>
                        <a:lnTo>
                          <a:pt x="38" y="86"/>
                        </a:lnTo>
                        <a:lnTo>
                          <a:pt x="38" y="86"/>
                        </a:lnTo>
                        <a:lnTo>
                          <a:pt x="38" y="84"/>
                        </a:lnTo>
                        <a:lnTo>
                          <a:pt x="38" y="84"/>
                        </a:lnTo>
                        <a:lnTo>
                          <a:pt x="38" y="84"/>
                        </a:lnTo>
                        <a:lnTo>
                          <a:pt x="40" y="84"/>
                        </a:lnTo>
                        <a:lnTo>
                          <a:pt x="40" y="84"/>
                        </a:lnTo>
                        <a:lnTo>
                          <a:pt x="40" y="84"/>
                        </a:lnTo>
                        <a:lnTo>
                          <a:pt x="40" y="86"/>
                        </a:lnTo>
                        <a:lnTo>
                          <a:pt x="40" y="86"/>
                        </a:lnTo>
                        <a:lnTo>
                          <a:pt x="40" y="86"/>
                        </a:lnTo>
                        <a:lnTo>
                          <a:pt x="42" y="86"/>
                        </a:lnTo>
                        <a:lnTo>
                          <a:pt x="42" y="88"/>
                        </a:lnTo>
                        <a:lnTo>
                          <a:pt x="42" y="88"/>
                        </a:lnTo>
                        <a:lnTo>
                          <a:pt x="42" y="88"/>
                        </a:lnTo>
                        <a:lnTo>
                          <a:pt x="44" y="88"/>
                        </a:lnTo>
                        <a:lnTo>
                          <a:pt x="44" y="90"/>
                        </a:lnTo>
                        <a:lnTo>
                          <a:pt x="44" y="90"/>
                        </a:lnTo>
                        <a:lnTo>
                          <a:pt x="44" y="90"/>
                        </a:lnTo>
                        <a:lnTo>
                          <a:pt x="44" y="92"/>
                        </a:lnTo>
                        <a:lnTo>
                          <a:pt x="44" y="92"/>
                        </a:lnTo>
                        <a:lnTo>
                          <a:pt x="44" y="92"/>
                        </a:lnTo>
                        <a:lnTo>
                          <a:pt x="46" y="92"/>
                        </a:lnTo>
                        <a:lnTo>
                          <a:pt x="46" y="92"/>
                        </a:lnTo>
                        <a:lnTo>
                          <a:pt x="46" y="92"/>
                        </a:lnTo>
                        <a:lnTo>
                          <a:pt x="46" y="94"/>
                        </a:lnTo>
                        <a:lnTo>
                          <a:pt x="46" y="94"/>
                        </a:lnTo>
                        <a:lnTo>
                          <a:pt x="46" y="94"/>
                        </a:lnTo>
                        <a:lnTo>
                          <a:pt x="47" y="94"/>
                        </a:lnTo>
                        <a:lnTo>
                          <a:pt x="47" y="96"/>
                        </a:lnTo>
                        <a:lnTo>
                          <a:pt x="47" y="96"/>
                        </a:lnTo>
                        <a:lnTo>
                          <a:pt x="47" y="96"/>
                        </a:lnTo>
                        <a:lnTo>
                          <a:pt x="47" y="98"/>
                        </a:lnTo>
                        <a:lnTo>
                          <a:pt x="49" y="98"/>
                        </a:lnTo>
                        <a:lnTo>
                          <a:pt x="49" y="98"/>
                        </a:lnTo>
                        <a:lnTo>
                          <a:pt x="49" y="98"/>
                        </a:lnTo>
                        <a:lnTo>
                          <a:pt x="49" y="100"/>
                        </a:lnTo>
                        <a:lnTo>
                          <a:pt x="49" y="100"/>
                        </a:lnTo>
                        <a:lnTo>
                          <a:pt x="49" y="100"/>
                        </a:lnTo>
                        <a:lnTo>
                          <a:pt x="49" y="100"/>
                        </a:lnTo>
                        <a:lnTo>
                          <a:pt x="51" y="100"/>
                        </a:lnTo>
                        <a:lnTo>
                          <a:pt x="51" y="101"/>
                        </a:lnTo>
                        <a:lnTo>
                          <a:pt x="51" y="101"/>
                        </a:lnTo>
                        <a:lnTo>
                          <a:pt x="51" y="101"/>
                        </a:lnTo>
                        <a:lnTo>
                          <a:pt x="51" y="103"/>
                        </a:lnTo>
                        <a:lnTo>
                          <a:pt x="51" y="103"/>
                        </a:lnTo>
                        <a:lnTo>
                          <a:pt x="51" y="103"/>
                        </a:lnTo>
                        <a:lnTo>
                          <a:pt x="53" y="103"/>
                        </a:lnTo>
                        <a:lnTo>
                          <a:pt x="53" y="105"/>
                        </a:lnTo>
                        <a:lnTo>
                          <a:pt x="53" y="105"/>
                        </a:lnTo>
                        <a:lnTo>
                          <a:pt x="53" y="105"/>
                        </a:lnTo>
                        <a:lnTo>
                          <a:pt x="55" y="105"/>
                        </a:lnTo>
                        <a:lnTo>
                          <a:pt x="55" y="107"/>
                        </a:lnTo>
                        <a:lnTo>
                          <a:pt x="55" y="107"/>
                        </a:lnTo>
                        <a:lnTo>
                          <a:pt x="55" y="107"/>
                        </a:lnTo>
                        <a:lnTo>
                          <a:pt x="55" y="107"/>
                        </a:lnTo>
                        <a:lnTo>
                          <a:pt x="55" y="107"/>
                        </a:lnTo>
                        <a:lnTo>
                          <a:pt x="55" y="109"/>
                        </a:lnTo>
                        <a:lnTo>
                          <a:pt x="55" y="109"/>
                        </a:lnTo>
                        <a:lnTo>
                          <a:pt x="55" y="111"/>
                        </a:lnTo>
                        <a:lnTo>
                          <a:pt x="55" y="111"/>
                        </a:lnTo>
                        <a:lnTo>
                          <a:pt x="55" y="113"/>
                        </a:lnTo>
                        <a:lnTo>
                          <a:pt x="57" y="113"/>
                        </a:lnTo>
                        <a:lnTo>
                          <a:pt x="57" y="113"/>
                        </a:lnTo>
                        <a:lnTo>
                          <a:pt x="55" y="113"/>
                        </a:lnTo>
                        <a:lnTo>
                          <a:pt x="55" y="115"/>
                        </a:lnTo>
                        <a:lnTo>
                          <a:pt x="55" y="115"/>
                        </a:lnTo>
                        <a:lnTo>
                          <a:pt x="55" y="117"/>
                        </a:lnTo>
                        <a:lnTo>
                          <a:pt x="55" y="117"/>
                        </a:lnTo>
                        <a:lnTo>
                          <a:pt x="55" y="117"/>
                        </a:lnTo>
                        <a:lnTo>
                          <a:pt x="55" y="117"/>
                        </a:lnTo>
                        <a:lnTo>
                          <a:pt x="55" y="117"/>
                        </a:lnTo>
                        <a:lnTo>
                          <a:pt x="55" y="119"/>
                        </a:lnTo>
                        <a:lnTo>
                          <a:pt x="55" y="119"/>
                        </a:lnTo>
                        <a:lnTo>
                          <a:pt x="55" y="121"/>
                        </a:lnTo>
                        <a:lnTo>
                          <a:pt x="55" y="121"/>
                        </a:lnTo>
                        <a:lnTo>
                          <a:pt x="55" y="121"/>
                        </a:lnTo>
                        <a:lnTo>
                          <a:pt x="55" y="121"/>
                        </a:lnTo>
                        <a:lnTo>
                          <a:pt x="55" y="123"/>
                        </a:lnTo>
                        <a:lnTo>
                          <a:pt x="55" y="123"/>
                        </a:lnTo>
                        <a:lnTo>
                          <a:pt x="55" y="123"/>
                        </a:lnTo>
                        <a:lnTo>
                          <a:pt x="55" y="124"/>
                        </a:lnTo>
                        <a:lnTo>
                          <a:pt x="55" y="124"/>
                        </a:lnTo>
                        <a:lnTo>
                          <a:pt x="55" y="124"/>
                        </a:lnTo>
                        <a:lnTo>
                          <a:pt x="55" y="126"/>
                        </a:lnTo>
                        <a:lnTo>
                          <a:pt x="55" y="126"/>
                        </a:lnTo>
                        <a:lnTo>
                          <a:pt x="55" y="128"/>
                        </a:lnTo>
                        <a:lnTo>
                          <a:pt x="55" y="128"/>
                        </a:lnTo>
                        <a:lnTo>
                          <a:pt x="55" y="130"/>
                        </a:lnTo>
                        <a:lnTo>
                          <a:pt x="55" y="130"/>
                        </a:lnTo>
                        <a:lnTo>
                          <a:pt x="55" y="132"/>
                        </a:lnTo>
                        <a:lnTo>
                          <a:pt x="55" y="132"/>
                        </a:lnTo>
                        <a:lnTo>
                          <a:pt x="55" y="132"/>
                        </a:lnTo>
                        <a:lnTo>
                          <a:pt x="55" y="134"/>
                        </a:lnTo>
                        <a:lnTo>
                          <a:pt x="55" y="134"/>
                        </a:lnTo>
                        <a:lnTo>
                          <a:pt x="55" y="134"/>
                        </a:lnTo>
                        <a:lnTo>
                          <a:pt x="55" y="136"/>
                        </a:lnTo>
                        <a:lnTo>
                          <a:pt x="55" y="136"/>
                        </a:lnTo>
                        <a:lnTo>
                          <a:pt x="55" y="136"/>
                        </a:lnTo>
                        <a:lnTo>
                          <a:pt x="55" y="136"/>
                        </a:lnTo>
                        <a:lnTo>
                          <a:pt x="53" y="136"/>
                        </a:lnTo>
                        <a:lnTo>
                          <a:pt x="53" y="138"/>
                        </a:lnTo>
                        <a:lnTo>
                          <a:pt x="53" y="138"/>
                        </a:lnTo>
                        <a:lnTo>
                          <a:pt x="51" y="138"/>
                        </a:lnTo>
                        <a:lnTo>
                          <a:pt x="51" y="138"/>
                        </a:lnTo>
                        <a:lnTo>
                          <a:pt x="51" y="138"/>
                        </a:lnTo>
                        <a:lnTo>
                          <a:pt x="51" y="138"/>
                        </a:lnTo>
                        <a:lnTo>
                          <a:pt x="49" y="138"/>
                        </a:lnTo>
                        <a:lnTo>
                          <a:pt x="49" y="140"/>
                        </a:lnTo>
                        <a:lnTo>
                          <a:pt x="49" y="140"/>
                        </a:lnTo>
                        <a:lnTo>
                          <a:pt x="49" y="138"/>
                        </a:lnTo>
                        <a:lnTo>
                          <a:pt x="49" y="138"/>
                        </a:lnTo>
                        <a:lnTo>
                          <a:pt x="47" y="138"/>
                        </a:lnTo>
                        <a:lnTo>
                          <a:pt x="47" y="138"/>
                        </a:lnTo>
                        <a:lnTo>
                          <a:pt x="47" y="140"/>
                        </a:lnTo>
                        <a:lnTo>
                          <a:pt x="46" y="140"/>
                        </a:lnTo>
                        <a:lnTo>
                          <a:pt x="46" y="140"/>
                        </a:lnTo>
                        <a:lnTo>
                          <a:pt x="46" y="140"/>
                        </a:lnTo>
                        <a:lnTo>
                          <a:pt x="46" y="140"/>
                        </a:lnTo>
                        <a:lnTo>
                          <a:pt x="46" y="142"/>
                        </a:lnTo>
                        <a:lnTo>
                          <a:pt x="46" y="142"/>
                        </a:lnTo>
                        <a:lnTo>
                          <a:pt x="46" y="144"/>
                        </a:lnTo>
                        <a:lnTo>
                          <a:pt x="46" y="144"/>
                        </a:lnTo>
                        <a:lnTo>
                          <a:pt x="46" y="144"/>
                        </a:lnTo>
                        <a:lnTo>
                          <a:pt x="46" y="145"/>
                        </a:lnTo>
                        <a:lnTo>
                          <a:pt x="46" y="145"/>
                        </a:lnTo>
                        <a:lnTo>
                          <a:pt x="44" y="145"/>
                        </a:lnTo>
                        <a:lnTo>
                          <a:pt x="44" y="147"/>
                        </a:lnTo>
                        <a:lnTo>
                          <a:pt x="44" y="147"/>
                        </a:lnTo>
                        <a:lnTo>
                          <a:pt x="44" y="147"/>
                        </a:lnTo>
                        <a:lnTo>
                          <a:pt x="44" y="147"/>
                        </a:lnTo>
                        <a:lnTo>
                          <a:pt x="44" y="147"/>
                        </a:lnTo>
                        <a:lnTo>
                          <a:pt x="44" y="149"/>
                        </a:lnTo>
                        <a:lnTo>
                          <a:pt x="46" y="149"/>
                        </a:lnTo>
                        <a:lnTo>
                          <a:pt x="46" y="149"/>
                        </a:lnTo>
                        <a:lnTo>
                          <a:pt x="46" y="149"/>
                        </a:lnTo>
                        <a:lnTo>
                          <a:pt x="46" y="151"/>
                        </a:lnTo>
                        <a:lnTo>
                          <a:pt x="46" y="151"/>
                        </a:lnTo>
                        <a:lnTo>
                          <a:pt x="46" y="153"/>
                        </a:lnTo>
                        <a:lnTo>
                          <a:pt x="46" y="153"/>
                        </a:lnTo>
                        <a:lnTo>
                          <a:pt x="46" y="155"/>
                        </a:lnTo>
                        <a:lnTo>
                          <a:pt x="46" y="155"/>
                        </a:lnTo>
                        <a:lnTo>
                          <a:pt x="46" y="155"/>
                        </a:lnTo>
                        <a:lnTo>
                          <a:pt x="46" y="157"/>
                        </a:lnTo>
                        <a:lnTo>
                          <a:pt x="46" y="157"/>
                        </a:lnTo>
                        <a:lnTo>
                          <a:pt x="46" y="159"/>
                        </a:lnTo>
                        <a:lnTo>
                          <a:pt x="46" y="159"/>
                        </a:lnTo>
                        <a:lnTo>
                          <a:pt x="44" y="159"/>
                        </a:lnTo>
                        <a:lnTo>
                          <a:pt x="44" y="159"/>
                        </a:lnTo>
                        <a:lnTo>
                          <a:pt x="44" y="159"/>
                        </a:lnTo>
                        <a:lnTo>
                          <a:pt x="42" y="159"/>
                        </a:lnTo>
                        <a:lnTo>
                          <a:pt x="42" y="157"/>
                        </a:lnTo>
                        <a:lnTo>
                          <a:pt x="42" y="157"/>
                        </a:lnTo>
                        <a:lnTo>
                          <a:pt x="42" y="157"/>
                        </a:lnTo>
                        <a:lnTo>
                          <a:pt x="42" y="155"/>
                        </a:lnTo>
                        <a:lnTo>
                          <a:pt x="42" y="155"/>
                        </a:lnTo>
                        <a:lnTo>
                          <a:pt x="42" y="155"/>
                        </a:lnTo>
                        <a:lnTo>
                          <a:pt x="44" y="155"/>
                        </a:lnTo>
                        <a:lnTo>
                          <a:pt x="44" y="155"/>
                        </a:lnTo>
                        <a:lnTo>
                          <a:pt x="44" y="155"/>
                        </a:lnTo>
                        <a:lnTo>
                          <a:pt x="44" y="153"/>
                        </a:lnTo>
                        <a:lnTo>
                          <a:pt x="44" y="153"/>
                        </a:lnTo>
                        <a:lnTo>
                          <a:pt x="44" y="153"/>
                        </a:lnTo>
                        <a:lnTo>
                          <a:pt x="42" y="153"/>
                        </a:lnTo>
                        <a:lnTo>
                          <a:pt x="42" y="153"/>
                        </a:lnTo>
                        <a:lnTo>
                          <a:pt x="42" y="151"/>
                        </a:lnTo>
                        <a:lnTo>
                          <a:pt x="40" y="151"/>
                        </a:lnTo>
                        <a:lnTo>
                          <a:pt x="40" y="151"/>
                        </a:lnTo>
                        <a:lnTo>
                          <a:pt x="40" y="151"/>
                        </a:lnTo>
                        <a:lnTo>
                          <a:pt x="40" y="151"/>
                        </a:lnTo>
                        <a:lnTo>
                          <a:pt x="40" y="149"/>
                        </a:lnTo>
                        <a:lnTo>
                          <a:pt x="38" y="149"/>
                        </a:lnTo>
                        <a:lnTo>
                          <a:pt x="38" y="149"/>
                        </a:lnTo>
                        <a:lnTo>
                          <a:pt x="38" y="147"/>
                        </a:lnTo>
                        <a:lnTo>
                          <a:pt x="38" y="147"/>
                        </a:lnTo>
                        <a:lnTo>
                          <a:pt x="38" y="147"/>
                        </a:lnTo>
                        <a:lnTo>
                          <a:pt x="38" y="147"/>
                        </a:lnTo>
                        <a:lnTo>
                          <a:pt x="38" y="147"/>
                        </a:lnTo>
                        <a:lnTo>
                          <a:pt x="36" y="147"/>
                        </a:lnTo>
                        <a:lnTo>
                          <a:pt x="36" y="145"/>
                        </a:lnTo>
                        <a:lnTo>
                          <a:pt x="36" y="145"/>
                        </a:lnTo>
                        <a:lnTo>
                          <a:pt x="34" y="145"/>
                        </a:lnTo>
                        <a:lnTo>
                          <a:pt x="34" y="145"/>
                        </a:lnTo>
                        <a:lnTo>
                          <a:pt x="34" y="145"/>
                        </a:lnTo>
                        <a:lnTo>
                          <a:pt x="34" y="144"/>
                        </a:lnTo>
                        <a:lnTo>
                          <a:pt x="34" y="144"/>
                        </a:lnTo>
                        <a:lnTo>
                          <a:pt x="34" y="144"/>
                        </a:lnTo>
                        <a:lnTo>
                          <a:pt x="34" y="142"/>
                        </a:lnTo>
                        <a:lnTo>
                          <a:pt x="32" y="142"/>
                        </a:lnTo>
                        <a:lnTo>
                          <a:pt x="32" y="142"/>
                        </a:lnTo>
                        <a:lnTo>
                          <a:pt x="32" y="142"/>
                        </a:lnTo>
                        <a:lnTo>
                          <a:pt x="32" y="142"/>
                        </a:lnTo>
                        <a:lnTo>
                          <a:pt x="32" y="140"/>
                        </a:lnTo>
                        <a:lnTo>
                          <a:pt x="30" y="140"/>
                        </a:lnTo>
                        <a:lnTo>
                          <a:pt x="30" y="140"/>
                        </a:lnTo>
                        <a:lnTo>
                          <a:pt x="30" y="140"/>
                        </a:lnTo>
                        <a:lnTo>
                          <a:pt x="30" y="138"/>
                        </a:lnTo>
                        <a:lnTo>
                          <a:pt x="30" y="138"/>
                        </a:lnTo>
                        <a:lnTo>
                          <a:pt x="30" y="136"/>
                        </a:lnTo>
                        <a:lnTo>
                          <a:pt x="30" y="136"/>
                        </a:lnTo>
                        <a:lnTo>
                          <a:pt x="30" y="136"/>
                        </a:lnTo>
                        <a:lnTo>
                          <a:pt x="30" y="134"/>
                        </a:lnTo>
                        <a:lnTo>
                          <a:pt x="28" y="134"/>
                        </a:lnTo>
                        <a:lnTo>
                          <a:pt x="28" y="134"/>
                        </a:lnTo>
                        <a:lnTo>
                          <a:pt x="28" y="134"/>
                        </a:lnTo>
                        <a:lnTo>
                          <a:pt x="28" y="134"/>
                        </a:lnTo>
                        <a:lnTo>
                          <a:pt x="28" y="132"/>
                        </a:lnTo>
                        <a:lnTo>
                          <a:pt x="28" y="132"/>
                        </a:lnTo>
                        <a:lnTo>
                          <a:pt x="28" y="132"/>
                        </a:lnTo>
                        <a:lnTo>
                          <a:pt x="28" y="132"/>
                        </a:lnTo>
                        <a:lnTo>
                          <a:pt x="28" y="130"/>
                        </a:lnTo>
                        <a:lnTo>
                          <a:pt x="28" y="130"/>
                        </a:lnTo>
                        <a:lnTo>
                          <a:pt x="30" y="130"/>
                        </a:lnTo>
                        <a:lnTo>
                          <a:pt x="30" y="130"/>
                        </a:lnTo>
                        <a:lnTo>
                          <a:pt x="30" y="128"/>
                        </a:lnTo>
                        <a:lnTo>
                          <a:pt x="30" y="128"/>
                        </a:lnTo>
                        <a:lnTo>
                          <a:pt x="30" y="128"/>
                        </a:lnTo>
                        <a:lnTo>
                          <a:pt x="32" y="128"/>
                        </a:lnTo>
                        <a:lnTo>
                          <a:pt x="32" y="126"/>
                        </a:lnTo>
                        <a:lnTo>
                          <a:pt x="32" y="126"/>
                        </a:lnTo>
                        <a:lnTo>
                          <a:pt x="30" y="126"/>
                        </a:lnTo>
                        <a:lnTo>
                          <a:pt x="30" y="124"/>
                        </a:lnTo>
                        <a:lnTo>
                          <a:pt x="30" y="124"/>
                        </a:lnTo>
                        <a:lnTo>
                          <a:pt x="32" y="124"/>
                        </a:lnTo>
                        <a:lnTo>
                          <a:pt x="32" y="124"/>
                        </a:lnTo>
                        <a:lnTo>
                          <a:pt x="32" y="124"/>
                        </a:lnTo>
                        <a:lnTo>
                          <a:pt x="32" y="123"/>
                        </a:lnTo>
                        <a:lnTo>
                          <a:pt x="32" y="123"/>
                        </a:lnTo>
                        <a:lnTo>
                          <a:pt x="32" y="123"/>
                        </a:lnTo>
                        <a:lnTo>
                          <a:pt x="34" y="123"/>
                        </a:lnTo>
                        <a:lnTo>
                          <a:pt x="34" y="121"/>
                        </a:lnTo>
                        <a:lnTo>
                          <a:pt x="34" y="121"/>
                        </a:lnTo>
                        <a:lnTo>
                          <a:pt x="34" y="119"/>
                        </a:lnTo>
                        <a:lnTo>
                          <a:pt x="34" y="119"/>
                        </a:lnTo>
                        <a:lnTo>
                          <a:pt x="34" y="117"/>
                        </a:lnTo>
                        <a:lnTo>
                          <a:pt x="34" y="117"/>
                        </a:lnTo>
                        <a:lnTo>
                          <a:pt x="34" y="117"/>
                        </a:lnTo>
                        <a:lnTo>
                          <a:pt x="34" y="117"/>
                        </a:lnTo>
                        <a:lnTo>
                          <a:pt x="34" y="115"/>
                        </a:lnTo>
                        <a:lnTo>
                          <a:pt x="34" y="115"/>
                        </a:lnTo>
                        <a:lnTo>
                          <a:pt x="34" y="115"/>
                        </a:lnTo>
                        <a:lnTo>
                          <a:pt x="34" y="113"/>
                        </a:lnTo>
                        <a:lnTo>
                          <a:pt x="34" y="113"/>
                        </a:lnTo>
                        <a:lnTo>
                          <a:pt x="34" y="111"/>
                        </a:lnTo>
                        <a:lnTo>
                          <a:pt x="34" y="111"/>
                        </a:lnTo>
                        <a:lnTo>
                          <a:pt x="32" y="111"/>
                        </a:lnTo>
                        <a:lnTo>
                          <a:pt x="32" y="109"/>
                        </a:lnTo>
                        <a:lnTo>
                          <a:pt x="32" y="109"/>
                        </a:lnTo>
                        <a:lnTo>
                          <a:pt x="32" y="109"/>
                        </a:lnTo>
                        <a:lnTo>
                          <a:pt x="32" y="107"/>
                        </a:lnTo>
                        <a:lnTo>
                          <a:pt x="32" y="107"/>
                        </a:lnTo>
                        <a:lnTo>
                          <a:pt x="32" y="107"/>
                        </a:lnTo>
                        <a:lnTo>
                          <a:pt x="32" y="107"/>
                        </a:lnTo>
                        <a:lnTo>
                          <a:pt x="32" y="107"/>
                        </a:lnTo>
                        <a:lnTo>
                          <a:pt x="32" y="105"/>
                        </a:lnTo>
                        <a:lnTo>
                          <a:pt x="32" y="105"/>
                        </a:lnTo>
                        <a:lnTo>
                          <a:pt x="32" y="105"/>
                        </a:lnTo>
                        <a:lnTo>
                          <a:pt x="32" y="103"/>
                        </a:lnTo>
                        <a:lnTo>
                          <a:pt x="30" y="103"/>
                        </a:lnTo>
                        <a:lnTo>
                          <a:pt x="30" y="103"/>
                        </a:lnTo>
                        <a:lnTo>
                          <a:pt x="30" y="103"/>
                        </a:lnTo>
                        <a:lnTo>
                          <a:pt x="30" y="101"/>
                        </a:lnTo>
                        <a:lnTo>
                          <a:pt x="28" y="101"/>
                        </a:lnTo>
                        <a:lnTo>
                          <a:pt x="28" y="103"/>
                        </a:lnTo>
                        <a:lnTo>
                          <a:pt x="28" y="103"/>
                        </a:lnTo>
                        <a:lnTo>
                          <a:pt x="28" y="103"/>
                        </a:lnTo>
                        <a:lnTo>
                          <a:pt x="26" y="103"/>
                        </a:lnTo>
                        <a:lnTo>
                          <a:pt x="26" y="103"/>
                        </a:lnTo>
                        <a:lnTo>
                          <a:pt x="26" y="103"/>
                        </a:lnTo>
                        <a:lnTo>
                          <a:pt x="24" y="103"/>
                        </a:lnTo>
                        <a:lnTo>
                          <a:pt x="24" y="103"/>
                        </a:lnTo>
                        <a:lnTo>
                          <a:pt x="24" y="105"/>
                        </a:lnTo>
                        <a:lnTo>
                          <a:pt x="24" y="105"/>
                        </a:lnTo>
                        <a:lnTo>
                          <a:pt x="23" y="105"/>
                        </a:lnTo>
                        <a:lnTo>
                          <a:pt x="23" y="103"/>
                        </a:lnTo>
                        <a:lnTo>
                          <a:pt x="23" y="103"/>
                        </a:lnTo>
                        <a:lnTo>
                          <a:pt x="23" y="103"/>
                        </a:lnTo>
                        <a:lnTo>
                          <a:pt x="23" y="105"/>
                        </a:lnTo>
                        <a:lnTo>
                          <a:pt x="21" y="105"/>
                        </a:lnTo>
                        <a:lnTo>
                          <a:pt x="21" y="105"/>
                        </a:lnTo>
                        <a:lnTo>
                          <a:pt x="21" y="105"/>
                        </a:lnTo>
                        <a:lnTo>
                          <a:pt x="19" y="105"/>
                        </a:lnTo>
                        <a:lnTo>
                          <a:pt x="19" y="105"/>
                        </a:lnTo>
                        <a:lnTo>
                          <a:pt x="19" y="105"/>
                        </a:lnTo>
                        <a:lnTo>
                          <a:pt x="19" y="105"/>
                        </a:lnTo>
                        <a:lnTo>
                          <a:pt x="19" y="105"/>
                        </a:lnTo>
                        <a:lnTo>
                          <a:pt x="19" y="107"/>
                        </a:lnTo>
                        <a:lnTo>
                          <a:pt x="17" y="107"/>
                        </a:lnTo>
                        <a:lnTo>
                          <a:pt x="17" y="107"/>
                        </a:lnTo>
                        <a:lnTo>
                          <a:pt x="17" y="105"/>
                        </a:lnTo>
                        <a:lnTo>
                          <a:pt x="17" y="105"/>
                        </a:lnTo>
                        <a:lnTo>
                          <a:pt x="17" y="105"/>
                        </a:lnTo>
                        <a:lnTo>
                          <a:pt x="17" y="103"/>
                        </a:lnTo>
                        <a:lnTo>
                          <a:pt x="15" y="103"/>
                        </a:lnTo>
                        <a:lnTo>
                          <a:pt x="15" y="103"/>
                        </a:lnTo>
                        <a:lnTo>
                          <a:pt x="15" y="103"/>
                        </a:lnTo>
                        <a:lnTo>
                          <a:pt x="13" y="103"/>
                        </a:lnTo>
                        <a:lnTo>
                          <a:pt x="13" y="101"/>
                        </a:lnTo>
                        <a:lnTo>
                          <a:pt x="13" y="101"/>
                        </a:lnTo>
                        <a:lnTo>
                          <a:pt x="13" y="101"/>
                        </a:lnTo>
                        <a:lnTo>
                          <a:pt x="13" y="100"/>
                        </a:lnTo>
                        <a:lnTo>
                          <a:pt x="13" y="100"/>
                        </a:lnTo>
                        <a:lnTo>
                          <a:pt x="13" y="100"/>
                        </a:lnTo>
                        <a:lnTo>
                          <a:pt x="13" y="100"/>
                        </a:lnTo>
                        <a:lnTo>
                          <a:pt x="11" y="100"/>
                        </a:lnTo>
                        <a:lnTo>
                          <a:pt x="11" y="98"/>
                        </a:lnTo>
                        <a:lnTo>
                          <a:pt x="11" y="98"/>
                        </a:lnTo>
                        <a:lnTo>
                          <a:pt x="11" y="98"/>
                        </a:lnTo>
                        <a:lnTo>
                          <a:pt x="11" y="96"/>
                        </a:lnTo>
                        <a:lnTo>
                          <a:pt x="11" y="96"/>
                        </a:lnTo>
                        <a:lnTo>
                          <a:pt x="11" y="96"/>
                        </a:lnTo>
                        <a:lnTo>
                          <a:pt x="11" y="94"/>
                        </a:lnTo>
                        <a:lnTo>
                          <a:pt x="9" y="94"/>
                        </a:lnTo>
                        <a:lnTo>
                          <a:pt x="9" y="94"/>
                        </a:lnTo>
                        <a:lnTo>
                          <a:pt x="9" y="94"/>
                        </a:lnTo>
                        <a:lnTo>
                          <a:pt x="7" y="94"/>
                        </a:lnTo>
                        <a:lnTo>
                          <a:pt x="7" y="94"/>
                        </a:lnTo>
                        <a:lnTo>
                          <a:pt x="7" y="94"/>
                        </a:lnTo>
                        <a:lnTo>
                          <a:pt x="7" y="94"/>
                        </a:lnTo>
                        <a:lnTo>
                          <a:pt x="7" y="96"/>
                        </a:lnTo>
                        <a:lnTo>
                          <a:pt x="5" y="96"/>
                        </a:lnTo>
                        <a:lnTo>
                          <a:pt x="5" y="94"/>
                        </a:lnTo>
                        <a:lnTo>
                          <a:pt x="5" y="94"/>
                        </a:lnTo>
                        <a:lnTo>
                          <a:pt x="5" y="94"/>
                        </a:lnTo>
                        <a:lnTo>
                          <a:pt x="5" y="92"/>
                        </a:lnTo>
                        <a:lnTo>
                          <a:pt x="5" y="92"/>
                        </a:lnTo>
                        <a:lnTo>
                          <a:pt x="5" y="92"/>
                        </a:lnTo>
                        <a:lnTo>
                          <a:pt x="5" y="92"/>
                        </a:lnTo>
                        <a:lnTo>
                          <a:pt x="3" y="92"/>
                        </a:lnTo>
                        <a:lnTo>
                          <a:pt x="3" y="90"/>
                        </a:lnTo>
                        <a:lnTo>
                          <a:pt x="3" y="90"/>
                        </a:lnTo>
                        <a:lnTo>
                          <a:pt x="1" y="90"/>
                        </a:lnTo>
                        <a:lnTo>
                          <a:pt x="1" y="90"/>
                        </a:lnTo>
                        <a:lnTo>
                          <a:pt x="3" y="90"/>
                        </a:lnTo>
                        <a:lnTo>
                          <a:pt x="3" y="88"/>
                        </a:lnTo>
                        <a:lnTo>
                          <a:pt x="3" y="88"/>
                        </a:lnTo>
                        <a:lnTo>
                          <a:pt x="1" y="88"/>
                        </a:lnTo>
                        <a:lnTo>
                          <a:pt x="1" y="86"/>
                        </a:lnTo>
                        <a:lnTo>
                          <a:pt x="1" y="86"/>
                        </a:lnTo>
                        <a:lnTo>
                          <a:pt x="1" y="86"/>
                        </a:lnTo>
                        <a:lnTo>
                          <a:pt x="0" y="86"/>
                        </a:lnTo>
                        <a:lnTo>
                          <a:pt x="0" y="86"/>
                        </a:lnTo>
                        <a:lnTo>
                          <a:pt x="1" y="86"/>
                        </a:lnTo>
                        <a:lnTo>
                          <a:pt x="1" y="86"/>
                        </a:lnTo>
                        <a:lnTo>
                          <a:pt x="1" y="84"/>
                        </a:lnTo>
                        <a:lnTo>
                          <a:pt x="1" y="84"/>
                        </a:lnTo>
                        <a:lnTo>
                          <a:pt x="3" y="84"/>
                        </a:lnTo>
                        <a:lnTo>
                          <a:pt x="3" y="84"/>
                        </a:lnTo>
                        <a:lnTo>
                          <a:pt x="3" y="84"/>
                        </a:lnTo>
                        <a:lnTo>
                          <a:pt x="3" y="84"/>
                        </a:lnTo>
                        <a:lnTo>
                          <a:pt x="3" y="82"/>
                        </a:lnTo>
                        <a:lnTo>
                          <a:pt x="5" y="82"/>
                        </a:lnTo>
                        <a:lnTo>
                          <a:pt x="5" y="82"/>
                        </a:lnTo>
                        <a:lnTo>
                          <a:pt x="5" y="80"/>
                        </a:lnTo>
                        <a:lnTo>
                          <a:pt x="5" y="80"/>
                        </a:lnTo>
                        <a:lnTo>
                          <a:pt x="5" y="80"/>
                        </a:lnTo>
                        <a:lnTo>
                          <a:pt x="5" y="78"/>
                        </a:lnTo>
                        <a:lnTo>
                          <a:pt x="5" y="78"/>
                        </a:lnTo>
                        <a:lnTo>
                          <a:pt x="5" y="78"/>
                        </a:lnTo>
                        <a:lnTo>
                          <a:pt x="5" y="77"/>
                        </a:lnTo>
                        <a:lnTo>
                          <a:pt x="5" y="77"/>
                        </a:lnTo>
                        <a:lnTo>
                          <a:pt x="5" y="77"/>
                        </a:lnTo>
                        <a:lnTo>
                          <a:pt x="5" y="77"/>
                        </a:lnTo>
                        <a:lnTo>
                          <a:pt x="5" y="77"/>
                        </a:lnTo>
                        <a:lnTo>
                          <a:pt x="5" y="75"/>
                        </a:lnTo>
                        <a:lnTo>
                          <a:pt x="5" y="75"/>
                        </a:lnTo>
                        <a:lnTo>
                          <a:pt x="5" y="73"/>
                        </a:lnTo>
                        <a:lnTo>
                          <a:pt x="5" y="73"/>
                        </a:lnTo>
                        <a:lnTo>
                          <a:pt x="5" y="71"/>
                        </a:lnTo>
                        <a:lnTo>
                          <a:pt x="5" y="71"/>
                        </a:lnTo>
                        <a:lnTo>
                          <a:pt x="5" y="71"/>
                        </a:lnTo>
                        <a:lnTo>
                          <a:pt x="5" y="69"/>
                        </a:lnTo>
                        <a:lnTo>
                          <a:pt x="5" y="69"/>
                        </a:lnTo>
                        <a:lnTo>
                          <a:pt x="5" y="69"/>
                        </a:lnTo>
                        <a:lnTo>
                          <a:pt x="5" y="69"/>
                        </a:lnTo>
                        <a:lnTo>
                          <a:pt x="5" y="67"/>
                        </a:lnTo>
                        <a:lnTo>
                          <a:pt x="7" y="67"/>
                        </a:lnTo>
                        <a:lnTo>
                          <a:pt x="7" y="67"/>
                        </a:lnTo>
                        <a:lnTo>
                          <a:pt x="7" y="67"/>
                        </a:lnTo>
                        <a:lnTo>
                          <a:pt x="7" y="67"/>
                        </a:lnTo>
                        <a:lnTo>
                          <a:pt x="7" y="65"/>
                        </a:lnTo>
                        <a:lnTo>
                          <a:pt x="9" y="65"/>
                        </a:lnTo>
                        <a:lnTo>
                          <a:pt x="9" y="67"/>
                        </a:lnTo>
                        <a:lnTo>
                          <a:pt x="9" y="67"/>
                        </a:lnTo>
                        <a:lnTo>
                          <a:pt x="9" y="65"/>
                        </a:lnTo>
                        <a:lnTo>
                          <a:pt x="11" y="65"/>
                        </a:lnTo>
                        <a:lnTo>
                          <a:pt x="11" y="65"/>
                        </a:lnTo>
                        <a:lnTo>
                          <a:pt x="11" y="65"/>
                        </a:lnTo>
                        <a:lnTo>
                          <a:pt x="11" y="65"/>
                        </a:lnTo>
                        <a:lnTo>
                          <a:pt x="13" y="65"/>
                        </a:lnTo>
                        <a:lnTo>
                          <a:pt x="13" y="65"/>
                        </a:lnTo>
                        <a:lnTo>
                          <a:pt x="13" y="63"/>
                        </a:lnTo>
                        <a:lnTo>
                          <a:pt x="13" y="63"/>
                        </a:lnTo>
                        <a:lnTo>
                          <a:pt x="13" y="63"/>
                        </a:lnTo>
                        <a:lnTo>
                          <a:pt x="13" y="61"/>
                        </a:lnTo>
                        <a:lnTo>
                          <a:pt x="15" y="61"/>
                        </a:lnTo>
                        <a:lnTo>
                          <a:pt x="15" y="61"/>
                        </a:lnTo>
                        <a:lnTo>
                          <a:pt x="15" y="61"/>
                        </a:lnTo>
                        <a:lnTo>
                          <a:pt x="15" y="59"/>
                        </a:lnTo>
                        <a:lnTo>
                          <a:pt x="15" y="59"/>
                        </a:lnTo>
                        <a:lnTo>
                          <a:pt x="13" y="59"/>
                        </a:lnTo>
                        <a:lnTo>
                          <a:pt x="13" y="59"/>
                        </a:lnTo>
                        <a:lnTo>
                          <a:pt x="13" y="59"/>
                        </a:lnTo>
                        <a:lnTo>
                          <a:pt x="13" y="59"/>
                        </a:lnTo>
                        <a:lnTo>
                          <a:pt x="11" y="59"/>
                        </a:lnTo>
                        <a:lnTo>
                          <a:pt x="11" y="59"/>
                        </a:lnTo>
                        <a:lnTo>
                          <a:pt x="11" y="59"/>
                        </a:lnTo>
                        <a:lnTo>
                          <a:pt x="11" y="57"/>
                        </a:lnTo>
                        <a:lnTo>
                          <a:pt x="11" y="57"/>
                        </a:lnTo>
                        <a:lnTo>
                          <a:pt x="11" y="57"/>
                        </a:lnTo>
                        <a:lnTo>
                          <a:pt x="11" y="55"/>
                        </a:lnTo>
                        <a:lnTo>
                          <a:pt x="11" y="55"/>
                        </a:lnTo>
                        <a:lnTo>
                          <a:pt x="11" y="55"/>
                        </a:lnTo>
                        <a:lnTo>
                          <a:pt x="11" y="54"/>
                        </a:lnTo>
                        <a:lnTo>
                          <a:pt x="11" y="54"/>
                        </a:lnTo>
                        <a:lnTo>
                          <a:pt x="11" y="52"/>
                        </a:lnTo>
                        <a:lnTo>
                          <a:pt x="11" y="52"/>
                        </a:lnTo>
                        <a:lnTo>
                          <a:pt x="11" y="52"/>
                        </a:lnTo>
                        <a:lnTo>
                          <a:pt x="11" y="52"/>
                        </a:lnTo>
                        <a:lnTo>
                          <a:pt x="11" y="52"/>
                        </a:lnTo>
                        <a:lnTo>
                          <a:pt x="11" y="50"/>
                        </a:lnTo>
                        <a:lnTo>
                          <a:pt x="11" y="50"/>
                        </a:lnTo>
                        <a:lnTo>
                          <a:pt x="11" y="50"/>
                        </a:lnTo>
                        <a:lnTo>
                          <a:pt x="11" y="48"/>
                        </a:lnTo>
                        <a:lnTo>
                          <a:pt x="11" y="48"/>
                        </a:lnTo>
                        <a:lnTo>
                          <a:pt x="11" y="46"/>
                        </a:lnTo>
                        <a:lnTo>
                          <a:pt x="11" y="46"/>
                        </a:lnTo>
                        <a:lnTo>
                          <a:pt x="11" y="46"/>
                        </a:lnTo>
                        <a:lnTo>
                          <a:pt x="11" y="44"/>
                        </a:lnTo>
                        <a:lnTo>
                          <a:pt x="11" y="44"/>
                        </a:lnTo>
                        <a:lnTo>
                          <a:pt x="9" y="44"/>
                        </a:lnTo>
                        <a:lnTo>
                          <a:pt x="9" y="44"/>
                        </a:lnTo>
                        <a:lnTo>
                          <a:pt x="11" y="44"/>
                        </a:lnTo>
                        <a:lnTo>
                          <a:pt x="11" y="44"/>
                        </a:lnTo>
                        <a:lnTo>
                          <a:pt x="11" y="42"/>
                        </a:lnTo>
                        <a:lnTo>
                          <a:pt x="11" y="42"/>
                        </a:lnTo>
                        <a:lnTo>
                          <a:pt x="11" y="42"/>
                        </a:lnTo>
                        <a:lnTo>
                          <a:pt x="11" y="40"/>
                        </a:lnTo>
                        <a:lnTo>
                          <a:pt x="11" y="40"/>
                        </a:lnTo>
                        <a:lnTo>
                          <a:pt x="11" y="40"/>
                        </a:lnTo>
                        <a:lnTo>
                          <a:pt x="11" y="38"/>
                        </a:lnTo>
                        <a:lnTo>
                          <a:pt x="11" y="38"/>
                        </a:lnTo>
                        <a:lnTo>
                          <a:pt x="13" y="38"/>
                        </a:lnTo>
                        <a:lnTo>
                          <a:pt x="13" y="36"/>
                        </a:lnTo>
                        <a:lnTo>
                          <a:pt x="13" y="36"/>
                        </a:lnTo>
                        <a:lnTo>
                          <a:pt x="13" y="36"/>
                        </a:lnTo>
                        <a:lnTo>
                          <a:pt x="13" y="34"/>
                        </a:lnTo>
                        <a:lnTo>
                          <a:pt x="11" y="34"/>
                        </a:lnTo>
                        <a:lnTo>
                          <a:pt x="11" y="34"/>
                        </a:lnTo>
                        <a:lnTo>
                          <a:pt x="11" y="32"/>
                        </a:lnTo>
                        <a:lnTo>
                          <a:pt x="11" y="32"/>
                        </a:lnTo>
                        <a:lnTo>
                          <a:pt x="11" y="32"/>
                        </a:lnTo>
                        <a:lnTo>
                          <a:pt x="11" y="31"/>
                        </a:lnTo>
                        <a:lnTo>
                          <a:pt x="11" y="31"/>
                        </a:lnTo>
                        <a:lnTo>
                          <a:pt x="11" y="31"/>
                        </a:lnTo>
                        <a:lnTo>
                          <a:pt x="11" y="31"/>
                        </a:lnTo>
                        <a:lnTo>
                          <a:pt x="11" y="31"/>
                        </a:lnTo>
                        <a:lnTo>
                          <a:pt x="11" y="29"/>
                        </a:lnTo>
                        <a:lnTo>
                          <a:pt x="13" y="29"/>
                        </a:lnTo>
                        <a:lnTo>
                          <a:pt x="13" y="29"/>
                        </a:lnTo>
                        <a:lnTo>
                          <a:pt x="13" y="29"/>
                        </a:lnTo>
                        <a:lnTo>
                          <a:pt x="13" y="29"/>
                        </a:lnTo>
                        <a:lnTo>
                          <a:pt x="15" y="29"/>
                        </a:lnTo>
                        <a:lnTo>
                          <a:pt x="15" y="29"/>
                        </a:lnTo>
                        <a:lnTo>
                          <a:pt x="15" y="29"/>
                        </a:lnTo>
                        <a:lnTo>
                          <a:pt x="15" y="27"/>
                        </a:lnTo>
                        <a:lnTo>
                          <a:pt x="17" y="27"/>
                        </a:lnTo>
                        <a:lnTo>
                          <a:pt x="17" y="27"/>
                        </a:lnTo>
                        <a:lnTo>
                          <a:pt x="17" y="27"/>
                        </a:lnTo>
                        <a:lnTo>
                          <a:pt x="17" y="25"/>
                        </a:lnTo>
                        <a:lnTo>
                          <a:pt x="17" y="25"/>
                        </a:lnTo>
                        <a:lnTo>
                          <a:pt x="17" y="25"/>
                        </a:lnTo>
                        <a:lnTo>
                          <a:pt x="17" y="23"/>
                        </a:lnTo>
                        <a:lnTo>
                          <a:pt x="17" y="23"/>
                        </a:lnTo>
                        <a:lnTo>
                          <a:pt x="17" y="23"/>
                        </a:lnTo>
                        <a:lnTo>
                          <a:pt x="17" y="21"/>
                        </a:lnTo>
                        <a:lnTo>
                          <a:pt x="17" y="21"/>
                        </a:lnTo>
                        <a:lnTo>
                          <a:pt x="17" y="21"/>
                        </a:lnTo>
                        <a:lnTo>
                          <a:pt x="15" y="21"/>
                        </a:lnTo>
                        <a:lnTo>
                          <a:pt x="15" y="21"/>
                        </a:lnTo>
                        <a:lnTo>
                          <a:pt x="15" y="19"/>
                        </a:lnTo>
                        <a:lnTo>
                          <a:pt x="15" y="19"/>
                        </a:lnTo>
                        <a:lnTo>
                          <a:pt x="15" y="17"/>
                        </a:lnTo>
                        <a:lnTo>
                          <a:pt x="15" y="17"/>
                        </a:lnTo>
                        <a:lnTo>
                          <a:pt x="15" y="17"/>
                        </a:lnTo>
                        <a:lnTo>
                          <a:pt x="15" y="15"/>
                        </a:lnTo>
                        <a:lnTo>
                          <a:pt x="13" y="15"/>
                        </a:lnTo>
                        <a:lnTo>
                          <a:pt x="13" y="15"/>
                        </a:lnTo>
                        <a:lnTo>
                          <a:pt x="13" y="15"/>
                        </a:lnTo>
                        <a:lnTo>
                          <a:pt x="13" y="15"/>
                        </a:lnTo>
                        <a:lnTo>
                          <a:pt x="13" y="13"/>
                        </a:lnTo>
                        <a:lnTo>
                          <a:pt x="11" y="13"/>
                        </a:lnTo>
                        <a:lnTo>
                          <a:pt x="11" y="13"/>
                        </a:lnTo>
                        <a:lnTo>
                          <a:pt x="11" y="11"/>
                        </a:lnTo>
                        <a:lnTo>
                          <a:pt x="11" y="11"/>
                        </a:lnTo>
                        <a:lnTo>
                          <a:pt x="13" y="11"/>
                        </a:lnTo>
                        <a:lnTo>
                          <a:pt x="13" y="11"/>
                        </a:lnTo>
                        <a:lnTo>
                          <a:pt x="13" y="9"/>
                        </a:lnTo>
                        <a:lnTo>
                          <a:pt x="13" y="9"/>
                        </a:lnTo>
                        <a:lnTo>
                          <a:pt x="11" y="9"/>
                        </a:lnTo>
                        <a:lnTo>
                          <a:pt x="11" y="9"/>
                        </a:lnTo>
                        <a:lnTo>
                          <a:pt x="11" y="8"/>
                        </a:lnTo>
                        <a:lnTo>
                          <a:pt x="11" y="8"/>
                        </a:lnTo>
                        <a:lnTo>
                          <a:pt x="11" y="8"/>
                        </a:lnTo>
                        <a:lnTo>
                          <a:pt x="11" y="6"/>
                        </a:lnTo>
                        <a:lnTo>
                          <a:pt x="9" y="6"/>
                        </a:lnTo>
                        <a:lnTo>
                          <a:pt x="9" y="6"/>
                        </a:lnTo>
                        <a:lnTo>
                          <a:pt x="9" y="4"/>
                        </a:lnTo>
                        <a:lnTo>
                          <a:pt x="9" y="4"/>
                        </a:lnTo>
                        <a:lnTo>
                          <a:pt x="7" y="4"/>
                        </a:lnTo>
                        <a:lnTo>
                          <a:pt x="7" y="6"/>
                        </a:lnTo>
                        <a:lnTo>
                          <a:pt x="7" y="6"/>
                        </a:lnTo>
                        <a:lnTo>
                          <a:pt x="7" y="4"/>
                        </a:lnTo>
                        <a:lnTo>
                          <a:pt x="7" y="4"/>
                        </a:lnTo>
                        <a:lnTo>
                          <a:pt x="5" y="4"/>
                        </a:lnTo>
                        <a:lnTo>
                          <a:pt x="5" y="4"/>
                        </a:lnTo>
                        <a:lnTo>
                          <a:pt x="5" y="4"/>
                        </a:lnTo>
                        <a:lnTo>
                          <a:pt x="7" y="4"/>
                        </a:lnTo>
                        <a:lnTo>
                          <a:pt x="7" y="2"/>
                        </a:lnTo>
                        <a:lnTo>
                          <a:pt x="5" y="2"/>
                        </a:lnTo>
                        <a:lnTo>
                          <a:pt x="5" y="2"/>
                        </a:lnTo>
                        <a:lnTo>
                          <a:pt x="5" y="2"/>
                        </a:lnTo>
                        <a:lnTo>
                          <a:pt x="5" y="0"/>
                        </a:lnTo>
                        <a:lnTo>
                          <a:pt x="5" y="0"/>
                        </a:lnTo>
                        <a:lnTo>
                          <a:pt x="5" y="0"/>
                        </a:lnTo>
                        <a:lnTo>
                          <a:pt x="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0" name="Freeform 653">
                    <a:extLst>
                      <a:ext uri="{FF2B5EF4-FFF2-40B4-BE49-F238E27FC236}">
                        <a16:creationId xmlns:a16="http://schemas.microsoft.com/office/drawing/2014/main" id="{4DC90FA6-C1BC-472B-A32E-1E2E9D8A2CFF}"/>
                      </a:ext>
                    </a:extLst>
                  </p:cNvPr>
                  <p:cNvSpPr>
                    <a:spLocks/>
                  </p:cNvSpPr>
                  <p:nvPr/>
                </p:nvSpPr>
                <p:spPr bwMode="auto">
                  <a:xfrm>
                    <a:off x="10355" y="2352"/>
                    <a:ext cx="212" cy="259"/>
                  </a:xfrm>
                  <a:custGeom>
                    <a:avLst/>
                    <a:gdLst>
                      <a:gd name="T0" fmla="*/ 155 w 212"/>
                      <a:gd name="T1" fmla="*/ 6 h 259"/>
                      <a:gd name="T2" fmla="*/ 166 w 212"/>
                      <a:gd name="T3" fmla="*/ 13 h 259"/>
                      <a:gd name="T4" fmla="*/ 176 w 212"/>
                      <a:gd name="T5" fmla="*/ 21 h 259"/>
                      <a:gd name="T6" fmla="*/ 187 w 212"/>
                      <a:gd name="T7" fmla="*/ 29 h 259"/>
                      <a:gd name="T8" fmla="*/ 197 w 212"/>
                      <a:gd name="T9" fmla="*/ 36 h 259"/>
                      <a:gd name="T10" fmla="*/ 208 w 212"/>
                      <a:gd name="T11" fmla="*/ 44 h 259"/>
                      <a:gd name="T12" fmla="*/ 201 w 212"/>
                      <a:gd name="T13" fmla="*/ 46 h 259"/>
                      <a:gd name="T14" fmla="*/ 185 w 212"/>
                      <a:gd name="T15" fmla="*/ 46 h 259"/>
                      <a:gd name="T16" fmla="*/ 183 w 212"/>
                      <a:gd name="T17" fmla="*/ 63 h 259"/>
                      <a:gd name="T18" fmla="*/ 185 w 212"/>
                      <a:gd name="T19" fmla="*/ 80 h 259"/>
                      <a:gd name="T20" fmla="*/ 187 w 212"/>
                      <a:gd name="T21" fmla="*/ 98 h 259"/>
                      <a:gd name="T22" fmla="*/ 189 w 212"/>
                      <a:gd name="T23" fmla="*/ 115 h 259"/>
                      <a:gd name="T24" fmla="*/ 191 w 212"/>
                      <a:gd name="T25" fmla="*/ 134 h 259"/>
                      <a:gd name="T26" fmla="*/ 191 w 212"/>
                      <a:gd name="T27" fmla="*/ 151 h 259"/>
                      <a:gd name="T28" fmla="*/ 193 w 212"/>
                      <a:gd name="T29" fmla="*/ 169 h 259"/>
                      <a:gd name="T30" fmla="*/ 195 w 212"/>
                      <a:gd name="T31" fmla="*/ 186 h 259"/>
                      <a:gd name="T32" fmla="*/ 197 w 212"/>
                      <a:gd name="T33" fmla="*/ 205 h 259"/>
                      <a:gd name="T34" fmla="*/ 199 w 212"/>
                      <a:gd name="T35" fmla="*/ 222 h 259"/>
                      <a:gd name="T36" fmla="*/ 202 w 212"/>
                      <a:gd name="T37" fmla="*/ 234 h 259"/>
                      <a:gd name="T38" fmla="*/ 191 w 212"/>
                      <a:gd name="T39" fmla="*/ 241 h 259"/>
                      <a:gd name="T40" fmla="*/ 176 w 212"/>
                      <a:gd name="T41" fmla="*/ 241 h 259"/>
                      <a:gd name="T42" fmla="*/ 158 w 212"/>
                      <a:gd name="T43" fmla="*/ 241 h 259"/>
                      <a:gd name="T44" fmla="*/ 141 w 212"/>
                      <a:gd name="T45" fmla="*/ 241 h 259"/>
                      <a:gd name="T46" fmla="*/ 132 w 212"/>
                      <a:gd name="T47" fmla="*/ 243 h 259"/>
                      <a:gd name="T48" fmla="*/ 116 w 212"/>
                      <a:gd name="T49" fmla="*/ 243 h 259"/>
                      <a:gd name="T50" fmla="*/ 107 w 212"/>
                      <a:gd name="T51" fmla="*/ 249 h 259"/>
                      <a:gd name="T52" fmla="*/ 99 w 212"/>
                      <a:gd name="T53" fmla="*/ 239 h 259"/>
                      <a:gd name="T54" fmla="*/ 90 w 212"/>
                      <a:gd name="T55" fmla="*/ 249 h 259"/>
                      <a:gd name="T56" fmla="*/ 84 w 212"/>
                      <a:gd name="T57" fmla="*/ 257 h 259"/>
                      <a:gd name="T58" fmla="*/ 74 w 212"/>
                      <a:gd name="T59" fmla="*/ 249 h 259"/>
                      <a:gd name="T60" fmla="*/ 68 w 212"/>
                      <a:gd name="T61" fmla="*/ 241 h 259"/>
                      <a:gd name="T62" fmla="*/ 63 w 212"/>
                      <a:gd name="T63" fmla="*/ 230 h 259"/>
                      <a:gd name="T64" fmla="*/ 53 w 212"/>
                      <a:gd name="T65" fmla="*/ 224 h 259"/>
                      <a:gd name="T66" fmla="*/ 42 w 212"/>
                      <a:gd name="T67" fmla="*/ 218 h 259"/>
                      <a:gd name="T68" fmla="*/ 32 w 212"/>
                      <a:gd name="T69" fmla="*/ 220 h 259"/>
                      <a:gd name="T70" fmla="*/ 19 w 212"/>
                      <a:gd name="T71" fmla="*/ 222 h 259"/>
                      <a:gd name="T72" fmla="*/ 11 w 212"/>
                      <a:gd name="T73" fmla="*/ 228 h 259"/>
                      <a:gd name="T74" fmla="*/ 9 w 212"/>
                      <a:gd name="T75" fmla="*/ 218 h 259"/>
                      <a:gd name="T76" fmla="*/ 15 w 212"/>
                      <a:gd name="T77" fmla="*/ 205 h 259"/>
                      <a:gd name="T78" fmla="*/ 17 w 212"/>
                      <a:gd name="T79" fmla="*/ 188 h 259"/>
                      <a:gd name="T80" fmla="*/ 15 w 212"/>
                      <a:gd name="T81" fmla="*/ 172 h 259"/>
                      <a:gd name="T82" fmla="*/ 9 w 212"/>
                      <a:gd name="T83" fmla="*/ 161 h 259"/>
                      <a:gd name="T84" fmla="*/ 13 w 212"/>
                      <a:gd name="T85" fmla="*/ 149 h 259"/>
                      <a:gd name="T86" fmla="*/ 9 w 212"/>
                      <a:gd name="T87" fmla="*/ 138 h 259"/>
                      <a:gd name="T88" fmla="*/ 3 w 212"/>
                      <a:gd name="T89" fmla="*/ 126 h 259"/>
                      <a:gd name="T90" fmla="*/ 0 w 212"/>
                      <a:gd name="T91" fmla="*/ 130 h 259"/>
                      <a:gd name="T92" fmla="*/ 9 w 212"/>
                      <a:gd name="T93" fmla="*/ 123 h 259"/>
                      <a:gd name="T94" fmla="*/ 26 w 212"/>
                      <a:gd name="T95" fmla="*/ 123 h 259"/>
                      <a:gd name="T96" fmla="*/ 44 w 212"/>
                      <a:gd name="T97" fmla="*/ 123 h 259"/>
                      <a:gd name="T98" fmla="*/ 61 w 212"/>
                      <a:gd name="T99" fmla="*/ 123 h 259"/>
                      <a:gd name="T100" fmla="*/ 68 w 212"/>
                      <a:gd name="T101" fmla="*/ 115 h 259"/>
                      <a:gd name="T102" fmla="*/ 68 w 212"/>
                      <a:gd name="T103" fmla="*/ 98 h 259"/>
                      <a:gd name="T104" fmla="*/ 72 w 212"/>
                      <a:gd name="T105" fmla="*/ 82 h 259"/>
                      <a:gd name="T106" fmla="*/ 86 w 212"/>
                      <a:gd name="T107" fmla="*/ 79 h 259"/>
                      <a:gd name="T108" fmla="*/ 88 w 212"/>
                      <a:gd name="T109" fmla="*/ 61 h 259"/>
                      <a:gd name="T110" fmla="*/ 88 w 212"/>
                      <a:gd name="T111" fmla="*/ 42 h 259"/>
                      <a:gd name="T112" fmla="*/ 91 w 212"/>
                      <a:gd name="T113" fmla="*/ 27 h 259"/>
                      <a:gd name="T114" fmla="*/ 107 w 212"/>
                      <a:gd name="T115" fmla="*/ 27 h 259"/>
                      <a:gd name="T116" fmla="*/ 124 w 212"/>
                      <a:gd name="T117" fmla="*/ 27 h 259"/>
                      <a:gd name="T118" fmla="*/ 141 w 212"/>
                      <a:gd name="T119" fmla="*/ 27 h 259"/>
                      <a:gd name="T120" fmla="*/ 145 w 212"/>
                      <a:gd name="T121" fmla="*/ 1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 h="259">
                        <a:moveTo>
                          <a:pt x="145" y="0"/>
                        </a:moveTo>
                        <a:lnTo>
                          <a:pt x="147" y="0"/>
                        </a:lnTo>
                        <a:lnTo>
                          <a:pt x="147" y="0"/>
                        </a:lnTo>
                        <a:lnTo>
                          <a:pt x="147" y="0"/>
                        </a:lnTo>
                        <a:lnTo>
                          <a:pt x="147" y="0"/>
                        </a:lnTo>
                        <a:lnTo>
                          <a:pt x="147" y="2"/>
                        </a:lnTo>
                        <a:lnTo>
                          <a:pt x="149" y="2"/>
                        </a:lnTo>
                        <a:lnTo>
                          <a:pt x="149" y="2"/>
                        </a:lnTo>
                        <a:lnTo>
                          <a:pt x="149" y="2"/>
                        </a:lnTo>
                        <a:lnTo>
                          <a:pt x="149" y="2"/>
                        </a:lnTo>
                        <a:lnTo>
                          <a:pt x="149" y="4"/>
                        </a:lnTo>
                        <a:lnTo>
                          <a:pt x="151" y="4"/>
                        </a:lnTo>
                        <a:lnTo>
                          <a:pt x="151" y="4"/>
                        </a:lnTo>
                        <a:lnTo>
                          <a:pt x="151" y="4"/>
                        </a:lnTo>
                        <a:lnTo>
                          <a:pt x="153" y="4"/>
                        </a:lnTo>
                        <a:lnTo>
                          <a:pt x="153" y="4"/>
                        </a:lnTo>
                        <a:lnTo>
                          <a:pt x="153" y="6"/>
                        </a:lnTo>
                        <a:lnTo>
                          <a:pt x="153" y="6"/>
                        </a:lnTo>
                        <a:lnTo>
                          <a:pt x="155" y="6"/>
                        </a:lnTo>
                        <a:lnTo>
                          <a:pt x="155" y="6"/>
                        </a:lnTo>
                        <a:lnTo>
                          <a:pt x="155" y="6"/>
                        </a:lnTo>
                        <a:lnTo>
                          <a:pt x="155" y="6"/>
                        </a:lnTo>
                        <a:lnTo>
                          <a:pt x="155" y="6"/>
                        </a:lnTo>
                        <a:lnTo>
                          <a:pt x="156" y="6"/>
                        </a:lnTo>
                        <a:lnTo>
                          <a:pt x="156" y="8"/>
                        </a:lnTo>
                        <a:lnTo>
                          <a:pt x="156" y="8"/>
                        </a:lnTo>
                        <a:lnTo>
                          <a:pt x="158" y="8"/>
                        </a:lnTo>
                        <a:lnTo>
                          <a:pt x="158" y="8"/>
                        </a:lnTo>
                        <a:lnTo>
                          <a:pt x="158" y="8"/>
                        </a:lnTo>
                        <a:lnTo>
                          <a:pt x="158" y="8"/>
                        </a:lnTo>
                        <a:lnTo>
                          <a:pt x="158" y="10"/>
                        </a:lnTo>
                        <a:lnTo>
                          <a:pt x="160" y="10"/>
                        </a:lnTo>
                        <a:lnTo>
                          <a:pt x="160" y="10"/>
                        </a:lnTo>
                        <a:lnTo>
                          <a:pt x="160" y="10"/>
                        </a:lnTo>
                        <a:lnTo>
                          <a:pt x="160" y="10"/>
                        </a:lnTo>
                        <a:lnTo>
                          <a:pt x="160" y="12"/>
                        </a:lnTo>
                        <a:lnTo>
                          <a:pt x="162" y="12"/>
                        </a:lnTo>
                        <a:lnTo>
                          <a:pt x="162" y="12"/>
                        </a:lnTo>
                        <a:lnTo>
                          <a:pt x="162" y="12"/>
                        </a:lnTo>
                        <a:lnTo>
                          <a:pt x="164" y="12"/>
                        </a:lnTo>
                        <a:lnTo>
                          <a:pt x="164" y="12"/>
                        </a:lnTo>
                        <a:lnTo>
                          <a:pt x="164" y="13"/>
                        </a:lnTo>
                        <a:lnTo>
                          <a:pt x="164" y="13"/>
                        </a:lnTo>
                        <a:lnTo>
                          <a:pt x="164" y="13"/>
                        </a:lnTo>
                        <a:lnTo>
                          <a:pt x="166" y="13"/>
                        </a:lnTo>
                        <a:lnTo>
                          <a:pt x="166" y="13"/>
                        </a:lnTo>
                        <a:lnTo>
                          <a:pt x="166" y="15"/>
                        </a:lnTo>
                        <a:lnTo>
                          <a:pt x="166" y="15"/>
                        </a:lnTo>
                        <a:lnTo>
                          <a:pt x="168" y="15"/>
                        </a:lnTo>
                        <a:lnTo>
                          <a:pt x="168" y="15"/>
                        </a:lnTo>
                        <a:lnTo>
                          <a:pt x="168" y="15"/>
                        </a:lnTo>
                        <a:lnTo>
                          <a:pt x="170" y="15"/>
                        </a:lnTo>
                        <a:lnTo>
                          <a:pt x="170" y="15"/>
                        </a:lnTo>
                        <a:lnTo>
                          <a:pt x="170" y="15"/>
                        </a:lnTo>
                        <a:lnTo>
                          <a:pt x="170" y="17"/>
                        </a:lnTo>
                        <a:lnTo>
                          <a:pt x="170" y="17"/>
                        </a:lnTo>
                        <a:lnTo>
                          <a:pt x="172" y="17"/>
                        </a:lnTo>
                        <a:lnTo>
                          <a:pt x="172" y="17"/>
                        </a:lnTo>
                        <a:lnTo>
                          <a:pt x="172" y="17"/>
                        </a:lnTo>
                        <a:lnTo>
                          <a:pt x="174" y="17"/>
                        </a:lnTo>
                        <a:lnTo>
                          <a:pt x="174" y="19"/>
                        </a:lnTo>
                        <a:lnTo>
                          <a:pt x="174" y="19"/>
                        </a:lnTo>
                        <a:lnTo>
                          <a:pt x="174" y="19"/>
                        </a:lnTo>
                        <a:lnTo>
                          <a:pt x="174" y="19"/>
                        </a:lnTo>
                        <a:lnTo>
                          <a:pt x="176" y="19"/>
                        </a:lnTo>
                        <a:lnTo>
                          <a:pt x="176" y="21"/>
                        </a:lnTo>
                        <a:lnTo>
                          <a:pt x="176" y="21"/>
                        </a:lnTo>
                        <a:lnTo>
                          <a:pt x="176" y="21"/>
                        </a:lnTo>
                        <a:lnTo>
                          <a:pt x="176" y="21"/>
                        </a:lnTo>
                        <a:lnTo>
                          <a:pt x="178" y="21"/>
                        </a:lnTo>
                        <a:lnTo>
                          <a:pt x="178" y="23"/>
                        </a:lnTo>
                        <a:lnTo>
                          <a:pt x="178" y="23"/>
                        </a:lnTo>
                        <a:lnTo>
                          <a:pt x="179" y="23"/>
                        </a:lnTo>
                        <a:lnTo>
                          <a:pt x="179" y="23"/>
                        </a:lnTo>
                        <a:lnTo>
                          <a:pt x="179" y="23"/>
                        </a:lnTo>
                        <a:lnTo>
                          <a:pt x="179" y="23"/>
                        </a:lnTo>
                        <a:lnTo>
                          <a:pt x="179" y="23"/>
                        </a:lnTo>
                        <a:lnTo>
                          <a:pt x="181" y="23"/>
                        </a:lnTo>
                        <a:lnTo>
                          <a:pt x="181" y="25"/>
                        </a:lnTo>
                        <a:lnTo>
                          <a:pt x="181" y="25"/>
                        </a:lnTo>
                        <a:lnTo>
                          <a:pt x="181" y="25"/>
                        </a:lnTo>
                        <a:lnTo>
                          <a:pt x="181" y="25"/>
                        </a:lnTo>
                        <a:lnTo>
                          <a:pt x="183" y="25"/>
                        </a:lnTo>
                        <a:lnTo>
                          <a:pt x="183" y="25"/>
                        </a:lnTo>
                        <a:lnTo>
                          <a:pt x="183" y="27"/>
                        </a:lnTo>
                        <a:lnTo>
                          <a:pt x="185" y="27"/>
                        </a:lnTo>
                        <a:lnTo>
                          <a:pt x="185" y="27"/>
                        </a:lnTo>
                        <a:lnTo>
                          <a:pt x="185" y="27"/>
                        </a:lnTo>
                        <a:lnTo>
                          <a:pt x="185" y="27"/>
                        </a:lnTo>
                        <a:lnTo>
                          <a:pt x="185" y="29"/>
                        </a:lnTo>
                        <a:lnTo>
                          <a:pt x="187" y="29"/>
                        </a:lnTo>
                        <a:lnTo>
                          <a:pt x="187" y="29"/>
                        </a:lnTo>
                        <a:lnTo>
                          <a:pt x="187" y="29"/>
                        </a:lnTo>
                        <a:lnTo>
                          <a:pt x="187" y="29"/>
                        </a:lnTo>
                        <a:lnTo>
                          <a:pt x="187" y="31"/>
                        </a:lnTo>
                        <a:lnTo>
                          <a:pt x="189" y="31"/>
                        </a:lnTo>
                        <a:lnTo>
                          <a:pt x="189" y="31"/>
                        </a:lnTo>
                        <a:lnTo>
                          <a:pt x="189" y="31"/>
                        </a:lnTo>
                        <a:lnTo>
                          <a:pt x="191" y="31"/>
                        </a:lnTo>
                        <a:lnTo>
                          <a:pt x="191" y="31"/>
                        </a:lnTo>
                        <a:lnTo>
                          <a:pt x="191" y="31"/>
                        </a:lnTo>
                        <a:lnTo>
                          <a:pt x="191" y="31"/>
                        </a:lnTo>
                        <a:lnTo>
                          <a:pt x="191" y="33"/>
                        </a:lnTo>
                        <a:lnTo>
                          <a:pt x="193" y="33"/>
                        </a:lnTo>
                        <a:lnTo>
                          <a:pt x="193" y="33"/>
                        </a:lnTo>
                        <a:lnTo>
                          <a:pt x="193" y="33"/>
                        </a:lnTo>
                        <a:lnTo>
                          <a:pt x="193" y="33"/>
                        </a:lnTo>
                        <a:lnTo>
                          <a:pt x="193" y="35"/>
                        </a:lnTo>
                        <a:lnTo>
                          <a:pt x="195" y="35"/>
                        </a:lnTo>
                        <a:lnTo>
                          <a:pt x="195" y="35"/>
                        </a:lnTo>
                        <a:lnTo>
                          <a:pt x="195" y="35"/>
                        </a:lnTo>
                        <a:lnTo>
                          <a:pt x="197" y="35"/>
                        </a:lnTo>
                        <a:lnTo>
                          <a:pt x="197" y="35"/>
                        </a:lnTo>
                        <a:lnTo>
                          <a:pt x="197" y="36"/>
                        </a:lnTo>
                        <a:lnTo>
                          <a:pt x="197" y="36"/>
                        </a:lnTo>
                        <a:lnTo>
                          <a:pt x="197" y="36"/>
                        </a:lnTo>
                        <a:lnTo>
                          <a:pt x="199" y="36"/>
                        </a:lnTo>
                        <a:lnTo>
                          <a:pt x="199" y="36"/>
                        </a:lnTo>
                        <a:lnTo>
                          <a:pt x="199" y="38"/>
                        </a:lnTo>
                        <a:lnTo>
                          <a:pt x="199" y="38"/>
                        </a:lnTo>
                        <a:lnTo>
                          <a:pt x="199" y="38"/>
                        </a:lnTo>
                        <a:lnTo>
                          <a:pt x="201" y="38"/>
                        </a:lnTo>
                        <a:lnTo>
                          <a:pt x="201" y="38"/>
                        </a:lnTo>
                        <a:lnTo>
                          <a:pt x="201" y="38"/>
                        </a:lnTo>
                        <a:lnTo>
                          <a:pt x="202" y="38"/>
                        </a:lnTo>
                        <a:lnTo>
                          <a:pt x="202" y="38"/>
                        </a:lnTo>
                        <a:lnTo>
                          <a:pt x="202" y="40"/>
                        </a:lnTo>
                        <a:lnTo>
                          <a:pt x="202" y="40"/>
                        </a:lnTo>
                        <a:lnTo>
                          <a:pt x="202" y="40"/>
                        </a:lnTo>
                        <a:lnTo>
                          <a:pt x="204" y="40"/>
                        </a:lnTo>
                        <a:lnTo>
                          <a:pt x="204" y="40"/>
                        </a:lnTo>
                        <a:lnTo>
                          <a:pt x="204" y="42"/>
                        </a:lnTo>
                        <a:lnTo>
                          <a:pt x="206" y="42"/>
                        </a:lnTo>
                        <a:lnTo>
                          <a:pt x="206" y="42"/>
                        </a:lnTo>
                        <a:lnTo>
                          <a:pt x="206" y="42"/>
                        </a:lnTo>
                        <a:lnTo>
                          <a:pt x="206" y="42"/>
                        </a:lnTo>
                        <a:lnTo>
                          <a:pt x="206" y="44"/>
                        </a:lnTo>
                        <a:lnTo>
                          <a:pt x="208" y="44"/>
                        </a:lnTo>
                        <a:lnTo>
                          <a:pt x="208" y="44"/>
                        </a:lnTo>
                        <a:lnTo>
                          <a:pt x="208" y="44"/>
                        </a:lnTo>
                        <a:lnTo>
                          <a:pt x="208" y="44"/>
                        </a:lnTo>
                        <a:lnTo>
                          <a:pt x="208" y="46"/>
                        </a:lnTo>
                        <a:lnTo>
                          <a:pt x="210" y="46"/>
                        </a:lnTo>
                        <a:lnTo>
                          <a:pt x="210" y="46"/>
                        </a:lnTo>
                        <a:lnTo>
                          <a:pt x="210" y="46"/>
                        </a:lnTo>
                        <a:lnTo>
                          <a:pt x="212" y="46"/>
                        </a:lnTo>
                        <a:lnTo>
                          <a:pt x="212" y="46"/>
                        </a:lnTo>
                        <a:lnTo>
                          <a:pt x="210" y="46"/>
                        </a:lnTo>
                        <a:lnTo>
                          <a:pt x="210" y="46"/>
                        </a:lnTo>
                        <a:lnTo>
                          <a:pt x="208" y="46"/>
                        </a:lnTo>
                        <a:lnTo>
                          <a:pt x="208" y="46"/>
                        </a:lnTo>
                        <a:lnTo>
                          <a:pt x="208" y="46"/>
                        </a:lnTo>
                        <a:lnTo>
                          <a:pt x="206" y="46"/>
                        </a:lnTo>
                        <a:lnTo>
                          <a:pt x="206" y="46"/>
                        </a:lnTo>
                        <a:lnTo>
                          <a:pt x="206" y="46"/>
                        </a:lnTo>
                        <a:lnTo>
                          <a:pt x="204" y="46"/>
                        </a:lnTo>
                        <a:lnTo>
                          <a:pt x="204" y="46"/>
                        </a:lnTo>
                        <a:lnTo>
                          <a:pt x="202" y="46"/>
                        </a:lnTo>
                        <a:lnTo>
                          <a:pt x="202" y="46"/>
                        </a:lnTo>
                        <a:lnTo>
                          <a:pt x="202" y="46"/>
                        </a:lnTo>
                        <a:lnTo>
                          <a:pt x="201" y="46"/>
                        </a:lnTo>
                        <a:lnTo>
                          <a:pt x="201" y="46"/>
                        </a:lnTo>
                        <a:lnTo>
                          <a:pt x="199" y="46"/>
                        </a:lnTo>
                        <a:lnTo>
                          <a:pt x="199" y="46"/>
                        </a:lnTo>
                        <a:lnTo>
                          <a:pt x="199" y="46"/>
                        </a:lnTo>
                        <a:lnTo>
                          <a:pt x="197" y="46"/>
                        </a:lnTo>
                        <a:lnTo>
                          <a:pt x="197" y="46"/>
                        </a:lnTo>
                        <a:lnTo>
                          <a:pt x="197" y="46"/>
                        </a:lnTo>
                        <a:lnTo>
                          <a:pt x="195" y="46"/>
                        </a:lnTo>
                        <a:lnTo>
                          <a:pt x="195" y="46"/>
                        </a:lnTo>
                        <a:lnTo>
                          <a:pt x="193" y="46"/>
                        </a:lnTo>
                        <a:lnTo>
                          <a:pt x="193" y="46"/>
                        </a:lnTo>
                        <a:lnTo>
                          <a:pt x="193" y="46"/>
                        </a:lnTo>
                        <a:lnTo>
                          <a:pt x="191" y="46"/>
                        </a:lnTo>
                        <a:lnTo>
                          <a:pt x="191" y="46"/>
                        </a:lnTo>
                        <a:lnTo>
                          <a:pt x="191" y="46"/>
                        </a:lnTo>
                        <a:lnTo>
                          <a:pt x="189" y="46"/>
                        </a:lnTo>
                        <a:lnTo>
                          <a:pt x="189" y="46"/>
                        </a:lnTo>
                        <a:lnTo>
                          <a:pt x="187" y="46"/>
                        </a:lnTo>
                        <a:lnTo>
                          <a:pt x="187" y="46"/>
                        </a:lnTo>
                        <a:lnTo>
                          <a:pt x="187" y="46"/>
                        </a:lnTo>
                        <a:lnTo>
                          <a:pt x="185" y="46"/>
                        </a:lnTo>
                        <a:lnTo>
                          <a:pt x="185" y="46"/>
                        </a:lnTo>
                        <a:lnTo>
                          <a:pt x="185" y="46"/>
                        </a:lnTo>
                        <a:lnTo>
                          <a:pt x="183" y="46"/>
                        </a:lnTo>
                        <a:lnTo>
                          <a:pt x="183" y="46"/>
                        </a:lnTo>
                        <a:lnTo>
                          <a:pt x="181" y="46"/>
                        </a:lnTo>
                        <a:lnTo>
                          <a:pt x="181" y="48"/>
                        </a:lnTo>
                        <a:lnTo>
                          <a:pt x="181" y="48"/>
                        </a:lnTo>
                        <a:lnTo>
                          <a:pt x="181" y="50"/>
                        </a:lnTo>
                        <a:lnTo>
                          <a:pt x="181" y="50"/>
                        </a:lnTo>
                        <a:lnTo>
                          <a:pt x="181" y="52"/>
                        </a:lnTo>
                        <a:lnTo>
                          <a:pt x="181" y="52"/>
                        </a:lnTo>
                        <a:lnTo>
                          <a:pt x="181" y="54"/>
                        </a:lnTo>
                        <a:lnTo>
                          <a:pt x="181" y="54"/>
                        </a:lnTo>
                        <a:lnTo>
                          <a:pt x="181" y="54"/>
                        </a:lnTo>
                        <a:lnTo>
                          <a:pt x="183" y="54"/>
                        </a:lnTo>
                        <a:lnTo>
                          <a:pt x="183" y="56"/>
                        </a:lnTo>
                        <a:lnTo>
                          <a:pt x="183" y="56"/>
                        </a:lnTo>
                        <a:lnTo>
                          <a:pt x="183" y="57"/>
                        </a:lnTo>
                        <a:lnTo>
                          <a:pt x="183" y="57"/>
                        </a:lnTo>
                        <a:lnTo>
                          <a:pt x="183" y="59"/>
                        </a:lnTo>
                        <a:lnTo>
                          <a:pt x="183" y="59"/>
                        </a:lnTo>
                        <a:lnTo>
                          <a:pt x="183" y="61"/>
                        </a:lnTo>
                        <a:lnTo>
                          <a:pt x="183" y="61"/>
                        </a:lnTo>
                        <a:lnTo>
                          <a:pt x="183" y="63"/>
                        </a:lnTo>
                        <a:lnTo>
                          <a:pt x="183" y="63"/>
                        </a:lnTo>
                        <a:lnTo>
                          <a:pt x="183" y="63"/>
                        </a:lnTo>
                        <a:lnTo>
                          <a:pt x="183" y="63"/>
                        </a:lnTo>
                        <a:lnTo>
                          <a:pt x="183" y="65"/>
                        </a:lnTo>
                        <a:lnTo>
                          <a:pt x="183" y="65"/>
                        </a:lnTo>
                        <a:lnTo>
                          <a:pt x="183" y="67"/>
                        </a:lnTo>
                        <a:lnTo>
                          <a:pt x="183" y="67"/>
                        </a:lnTo>
                        <a:lnTo>
                          <a:pt x="183" y="69"/>
                        </a:lnTo>
                        <a:lnTo>
                          <a:pt x="183" y="69"/>
                        </a:lnTo>
                        <a:lnTo>
                          <a:pt x="183" y="71"/>
                        </a:lnTo>
                        <a:lnTo>
                          <a:pt x="183" y="71"/>
                        </a:lnTo>
                        <a:lnTo>
                          <a:pt x="185" y="71"/>
                        </a:lnTo>
                        <a:lnTo>
                          <a:pt x="185" y="71"/>
                        </a:lnTo>
                        <a:lnTo>
                          <a:pt x="185" y="73"/>
                        </a:lnTo>
                        <a:lnTo>
                          <a:pt x="185" y="73"/>
                        </a:lnTo>
                        <a:lnTo>
                          <a:pt x="185" y="75"/>
                        </a:lnTo>
                        <a:lnTo>
                          <a:pt x="185" y="75"/>
                        </a:lnTo>
                        <a:lnTo>
                          <a:pt x="185" y="77"/>
                        </a:lnTo>
                        <a:lnTo>
                          <a:pt x="185" y="77"/>
                        </a:lnTo>
                        <a:lnTo>
                          <a:pt x="185" y="79"/>
                        </a:lnTo>
                        <a:lnTo>
                          <a:pt x="185" y="79"/>
                        </a:lnTo>
                        <a:lnTo>
                          <a:pt x="185" y="79"/>
                        </a:lnTo>
                        <a:lnTo>
                          <a:pt x="185" y="79"/>
                        </a:lnTo>
                        <a:lnTo>
                          <a:pt x="185" y="80"/>
                        </a:lnTo>
                        <a:lnTo>
                          <a:pt x="185" y="80"/>
                        </a:lnTo>
                        <a:lnTo>
                          <a:pt x="185" y="82"/>
                        </a:lnTo>
                        <a:lnTo>
                          <a:pt x="185" y="82"/>
                        </a:lnTo>
                        <a:lnTo>
                          <a:pt x="185" y="84"/>
                        </a:lnTo>
                        <a:lnTo>
                          <a:pt x="185" y="84"/>
                        </a:lnTo>
                        <a:lnTo>
                          <a:pt x="185" y="84"/>
                        </a:lnTo>
                        <a:lnTo>
                          <a:pt x="185" y="86"/>
                        </a:lnTo>
                        <a:lnTo>
                          <a:pt x="185" y="86"/>
                        </a:lnTo>
                        <a:lnTo>
                          <a:pt x="185" y="86"/>
                        </a:lnTo>
                        <a:lnTo>
                          <a:pt x="185" y="88"/>
                        </a:lnTo>
                        <a:lnTo>
                          <a:pt x="185" y="88"/>
                        </a:lnTo>
                        <a:lnTo>
                          <a:pt x="185" y="90"/>
                        </a:lnTo>
                        <a:lnTo>
                          <a:pt x="185" y="90"/>
                        </a:lnTo>
                        <a:lnTo>
                          <a:pt x="185" y="92"/>
                        </a:lnTo>
                        <a:lnTo>
                          <a:pt x="185" y="92"/>
                        </a:lnTo>
                        <a:lnTo>
                          <a:pt x="187" y="92"/>
                        </a:lnTo>
                        <a:lnTo>
                          <a:pt x="187" y="94"/>
                        </a:lnTo>
                        <a:lnTo>
                          <a:pt x="187" y="94"/>
                        </a:lnTo>
                        <a:lnTo>
                          <a:pt x="187" y="94"/>
                        </a:lnTo>
                        <a:lnTo>
                          <a:pt x="187" y="96"/>
                        </a:lnTo>
                        <a:lnTo>
                          <a:pt x="187" y="96"/>
                        </a:lnTo>
                        <a:lnTo>
                          <a:pt x="187" y="98"/>
                        </a:lnTo>
                        <a:lnTo>
                          <a:pt x="187" y="98"/>
                        </a:lnTo>
                        <a:lnTo>
                          <a:pt x="187" y="100"/>
                        </a:lnTo>
                        <a:lnTo>
                          <a:pt x="187" y="100"/>
                        </a:lnTo>
                        <a:lnTo>
                          <a:pt x="187" y="100"/>
                        </a:lnTo>
                        <a:lnTo>
                          <a:pt x="187" y="102"/>
                        </a:lnTo>
                        <a:lnTo>
                          <a:pt x="187" y="102"/>
                        </a:lnTo>
                        <a:lnTo>
                          <a:pt x="187" y="102"/>
                        </a:lnTo>
                        <a:lnTo>
                          <a:pt x="187" y="103"/>
                        </a:lnTo>
                        <a:lnTo>
                          <a:pt x="187" y="103"/>
                        </a:lnTo>
                        <a:lnTo>
                          <a:pt x="187" y="105"/>
                        </a:lnTo>
                        <a:lnTo>
                          <a:pt x="187" y="105"/>
                        </a:lnTo>
                        <a:lnTo>
                          <a:pt x="187" y="107"/>
                        </a:lnTo>
                        <a:lnTo>
                          <a:pt x="187" y="107"/>
                        </a:lnTo>
                        <a:lnTo>
                          <a:pt x="187" y="107"/>
                        </a:lnTo>
                        <a:lnTo>
                          <a:pt x="187" y="109"/>
                        </a:lnTo>
                        <a:lnTo>
                          <a:pt x="187" y="109"/>
                        </a:lnTo>
                        <a:lnTo>
                          <a:pt x="187" y="111"/>
                        </a:lnTo>
                        <a:lnTo>
                          <a:pt x="187" y="111"/>
                        </a:lnTo>
                        <a:lnTo>
                          <a:pt x="187" y="111"/>
                        </a:lnTo>
                        <a:lnTo>
                          <a:pt x="187" y="113"/>
                        </a:lnTo>
                        <a:lnTo>
                          <a:pt x="187" y="113"/>
                        </a:lnTo>
                        <a:lnTo>
                          <a:pt x="187" y="115"/>
                        </a:lnTo>
                        <a:lnTo>
                          <a:pt x="189" y="115"/>
                        </a:lnTo>
                        <a:lnTo>
                          <a:pt x="189" y="115"/>
                        </a:lnTo>
                        <a:lnTo>
                          <a:pt x="189" y="117"/>
                        </a:lnTo>
                        <a:lnTo>
                          <a:pt x="189" y="117"/>
                        </a:lnTo>
                        <a:lnTo>
                          <a:pt x="189" y="119"/>
                        </a:lnTo>
                        <a:lnTo>
                          <a:pt x="189" y="119"/>
                        </a:lnTo>
                        <a:lnTo>
                          <a:pt x="189" y="119"/>
                        </a:lnTo>
                        <a:lnTo>
                          <a:pt x="189" y="121"/>
                        </a:lnTo>
                        <a:lnTo>
                          <a:pt x="189" y="121"/>
                        </a:lnTo>
                        <a:lnTo>
                          <a:pt x="189" y="123"/>
                        </a:lnTo>
                        <a:lnTo>
                          <a:pt x="189" y="123"/>
                        </a:lnTo>
                        <a:lnTo>
                          <a:pt x="189" y="123"/>
                        </a:lnTo>
                        <a:lnTo>
                          <a:pt x="189" y="125"/>
                        </a:lnTo>
                        <a:lnTo>
                          <a:pt x="189" y="125"/>
                        </a:lnTo>
                        <a:lnTo>
                          <a:pt x="189" y="126"/>
                        </a:lnTo>
                        <a:lnTo>
                          <a:pt x="189" y="126"/>
                        </a:lnTo>
                        <a:lnTo>
                          <a:pt x="189" y="126"/>
                        </a:lnTo>
                        <a:lnTo>
                          <a:pt x="189" y="128"/>
                        </a:lnTo>
                        <a:lnTo>
                          <a:pt x="189" y="128"/>
                        </a:lnTo>
                        <a:lnTo>
                          <a:pt x="191" y="128"/>
                        </a:lnTo>
                        <a:lnTo>
                          <a:pt x="191" y="130"/>
                        </a:lnTo>
                        <a:lnTo>
                          <a:pt x="191" y="130"/>
                        </a:lnTo>
                        <a:lnTo>
                          <a:pt x="191" y="132"/>
                        </a:lnTo>
                        <a:lnTo>
                          <a:pt x="191" y="132"/>
                        </a:lnTo>
                        <a:lnTo>
                          <a:pt x="191" y="134"/>
                        </a:lnTo>
                        <a:lnTo>
                          <a:pt x="191" y="134"/>
                        </a:lnTo>
                        <a:lnTo>
                          <a:pt x="191" y="134"/>
                        </a:lnTo>
                        <a:lnTo>
                          <a:pt x="191" y="136"/>
                        </a:lnTo>
                        <a:lnTo>
                          <a:pt x="191" y="136"/>
                        </a:lnTo>
                        <a:lnTo>
                          <a:pt x="191" y="136"/>
                        </a:lnTo>
                        <a:lnTo>
                          <a:pt x="191" y="138"/>
                        </a:lnTo>
                        <a:lnTo>
                          <a:pt x="191" y="138"/>
                        </a:lnTo>
                        <a:lnTo>
                          <a:pt x="191" y="140"/>
                        </a:lnTo>
                        <a:lnTo>
                          <a:pt x="191" y="140"/>
                        </a:lnTo>
                        <a:lnTo>
                          <a:pt x="191" y="142"/>
                        </a:lnTo>
                        <a:lnTo>
                          <a:pt x="191" y="142"/>
                        </a:lnTo>
                        <a:lnTo>
                          <a:pt x="191" y="142"/>
                        </a:lnTo>
                        <a:lnTo>
                          <a:pt x="191" y="144"/>
                        </a:lnTo>
                        <a:lnTo>
                          <a:pt x="191" y="144"/>
                        </a:lnTo>
                        <a:lnTo>
                          <a:pt x="191" y="144"/>
                        </a:lnTo>
                        <a:lnTo>
                          <a:pt x="191" y="146"/>
                        </a:lnTo>
                        <a:lnTo>
                          <a:pt x="191" y="146"/>
                        </a:lnTo>
                        <a:lnTo>
                          <a:pt x="191" y="148"/>
                        </a:lnTo>
                        <a:lnTo>
                          <a:pt x="191" y="148"/>
                        </a:lnTo>
                        <a:lnTo>
                          <a:pt x="191" y="149"/>
                        </a:lnTo>
                        <a:lnTo>
                          <a:pt x="191" y="149"/>
                        </a:lnTo>
                        <a:lnTo>
                          <a:pt x="191" y="149"/>
                        </a:lnTo>
                        <a:lnTo>
                          <a:pt x="191" y="151"/>
                        </a:lnTo>
                        <a:lnTo>
                          <a:pt x="191" y="151"/>
                        </a:lnTo>
                        <a:lnTo>
                          <a:pt x="193" y="151"/>
                        </a:lnTo>
                        <a:lnTo>
                          <a:pt x="193" y="153"/>
                        </a:lnTo>
                        <a:lnTo>
                          <a:pt x="193" y="153"/>
                        </a:lnTo>
                        <a:lnTo>
                          <a:pt x="193" y="155"/>
                        </a:lnTo>
                        <a:lnTo>
                          <a:pt x="193" y="155"/>
                        </a:lnTo>
                        <a:lnTo>
                          <a:pt x="193" y="157"/>
                        </a:lnTo>
                        <a:lnTo>
                          <a:pt x="193" y="157"/>
                        </a:lnTo>
                        <a:lnTo>
                          <a:pt x="193" y="159"/>
                        </a:lnTo>
                        <a:lnTo>
                          <a:pt x="193" y="159"/>
                        </a:lnTo>
                        <a:lnTo>
                          <a:pt x="193" y="159"/>
                        </a:lnTo>
                        <a:lnTo>
                          <a:pt x="193" y="159"/>
                        </a:lnTo>
                        <a:lnTo>
                          <a:pt x="193" y="161"/>
                        </a:lnTo>
                        <a:lnTo>
                          <a:pt x="193" y="161"/>
                        </a:lnTo>
                        <a:lnTo>
                          <a:pt x="193" y="163"/>
                        </a:lnTo>
                        <a:lnTo>
                          <a:pt x="193" y="163"/>
                        </a:lnTo>
                        <a:lnTo>
                          <a:pt x="193" y="165"/>
                        </a:lnTo>
                        <a:lnTo>
                          <a:pt x="193" y="165"/>
                        </a:lnTo>
                        <a:lnTo>
                          <a:pt x="193" y="167"/>
                        </a:lnTo>
                        <a:lnTo>
                          <a:pt x="193" y="167"/>
                        </a:lnTo>
                        <a:lnTo>
                          <a:pt x="193" y="167"/>
                        </a:lnTo>
                        <a:lnTo>
                          <a:pt x="193" y="167"/>
                        </a:lnTo>
                        <a:lnTo>
                          <a:pt x="193" y="169"/>
                        </a:lnTo>
                        <a:lnTo>
                          <a:pt x="193" y="169"/>
                        </a:lnTo>
                        <a:lnTo>
                          <a:pt x="193" y="171"/>
                        </a:lnTo>
                        <a:lnTo>
                          <a:pt x="193" y="171"/>
                        </a:lnTo>
                        <a:lnTo>
                          <a:pt x="193" y="172"/>
                        </a:lnTo>
                        <a:lnTo>
                          <a:pt x="193" y="172"/>
                        </a:lnTo>
                        <a:lnTo>
                          <a:pt x="193" y="174"/>
                        </a:lnTo>
                        <a:lnTo>
                          <a:pt x="193" y="174"/>
                        </a:lnTo>
                        <a:lnTo>
                          <a:pt x="195" y="174"/>
                        </a:lnTo>
                        <a:lnTo>
                          <a:pt x="195" y="174"/>
                        </a:lnTo>
                        <a:lnTo>
                          <a:pt x="195" y="176"/>
                        </a:lnTo>
                        <a:lnTo>
                          <a:pt x="195" y="176"/>
                        </a:lnTo>
                        <a:lnTo>
                          <a:pt x="195" y="178"/>
                        </a:lnTo>
                        <a:lnTo>
                          <a:pt x="195" y="178"/>
                        </a:lnTo>
                        <a:lnTo>
                          <a:pt x="195" y="180"/>
                        </a:lnTo>
                        <a:lnTo>
                          <a:pt x="195" y="180"/>
                        </a:lnTo>
                        <a:lnTo>
                          <a:pt x="195" y="182"/>
                        </a:lnTo>
                        <a:lnTo>
                          <a:pt x="195" y="182"/>
                        </a:lnTo>
                        <a:lnTo>
                          <a:pt x="195" y="182"/>
                        </a:lnTo>
                        <a:lnTo>
                          <a:pt x="195" y="182"/>
                        </a:lnTo>
                        <a:lnTo>
                          <a:pt x="195" y="184"/>
                        </a:lnTo>
                        <a:lnTo>
                          <a:pt x="195" y="184"/>
                        </a:lnTo>
                        <a:lnTo>
                          <a:pt x="195" y="186"/>
                        </a:lnTo>
                        <a:lnTo>
                          <a:pt x="195" y="186"/>
                        </a:lnTo>
                        <a:lnTo>
                          <a:pt x="195" y="188"/>
                        </a:lnTo>
                        <a:lnTo>
                          <a:pt x="195" y="188"/>
                        </a:lnTo>
                        <a:lnTo>
                          <a:pt x="195" y="190"/>
                        </a:lnTo>
                        <a:lnTo>
                          <a:pt x="195" y="190"/>
                        </a:lnTo>
                        <a:lnTo>
                          <a:pt x="197" y="190"/>
                        </a:lnTo>
                        <a:lnTo>
                          <a:pt x="197" y="190"/>
                        </a:lnTo>
                        <a:lnTo>
                          <a:pt x="197" y="192"/>
                        </a:lnTo>
                        <a:lnTo>
                          <a:pt x="197" y="192"/>
                        </a:lnTo>
                        <a:lnTo>
                          <a:pt x="197" y="194"/>
                        </a:lnTo>
                        <a:lnTo>
                          <a:pt x="197" y="194"/>
                        </a:lnTo>
                        <a:lnTo>
                          <a:pt x="197" y="195"/>
                        </a:lnTo>
                        <a:lnTo>
                          <a:pt x="197" y="195"/>
                        </a:lnTo>
                        <a:lnTo>
                          <a:pt x="197" y="197"/>
                        </a:lnTo>
                        <a:lnTo>
                          <a:pt x="197" y="197"/>
                        </a:lnTo>
                        <a:lnTo>
                          <a:pt x="197" y="197"/>
                        </a:lnTo>
                        <a:lnTo>
                          <a:pt x="197" y="197"/>
                        </a:lnTo>
                        <a:lnTo>
                          <a:pt x="197" y="199"/>
                        </a:lnTo>
                        <a:lnTo>
                          <a:pt x="197" y="199"/>
                        </a:lnTo>
                        <a:lnTo>
                          <a:pt x="197" y="201"/>
                        </a:lnTo>
                        <a:lnTo>
                          <a:pt x="197" y="201"/>
                        </a:lnTo>
                        <a:lnTo>
                          <a:pt x="197" y="203"/>
                        </a:lnTo>
                        <a:lnTo>
                          <a:pt x="197" y="203"/>
                        </a:lnTo>
                        <a:lnTo>
                          <a:pt x="197" y="205"/>
                        </a:lnTo>
                        <a:lnTo>
                          <a:pt x="197" y="205"/>
                        </a:lnTo>
                        <a:lnTo>
                          <a:pt x="197" y="205"/>
                        </a:lnTo>
                        <a:lnTo>
                          <a:pt x="197" y="207"/>
                        </a:lnTo>
                        <a:lnTo>
                          <a:pt x="197" y="207"/>
                        </a:lnTo>
                        <a:lnTo>
                          <a:pt x="197" y="207"/>
                        </a:lnTo>
                        <a:lnTo>
                          <a:pt x="197" y="209"/>
                        </a:lnTo>
                        <a:lnTo>
                          <a:pt x="197" y="209"/>
                        </a:lnTo>
                        <a:lnTo>
                          <a:pt x="197" y="211"/>
                        </a:lnTo>
                        <a:lnTo>
                          <a:pt x="197" y="211"/>
                        </a:lnTo>
                        <a:lnTo>
                          <a:pt x="197" y="213"/>
                        </a:lnTo>
                        <a:lnTo>
                          <a:pt x="197" y="213"/>
                        </a:lnTo>
                        <a:lnTo>
                          <a:pt x="199" y="213"/>
                        </a:lnTo>
                        <a:lnTo>
                          <a:pt x="199" y="215"/>
                        </a:lnTo>
                        <a:lnTo>
                          <a:pt x="199" y="215"/>
                        </a:lnTo>
                        <a:lnTo>
                          <a:pt x="199" y="215"/>
                        </a:lnTo>
                        <a:lnTo>
                          <a:pt x="199" y="217"/>
                        </a:lnTo>
                        <a:lnTo>
                          <a:pt x="199" y="217"/>
                        </a:lnTo>
                        <a:lnTo>
                          <a:pt x="199" y="218"/>
                        </a:lnTo>
                        <a:lnTo>
                          <a:pt x="199" y="218"/>
                        </a:lnTo>
                        <a:lnTo>
                          <a:pt x="199" y="220"/>
                        </a:lnTo>
                        <a:lnTo>
                          <a:pt x="199" y="220"/>
                        </a:lnTo>
                        <a:lnTo>
                          <a:pt x="199" y="222"/>
                        </a:lnTo>
                        <a:lnTo>
                          <a:pt x="199" y="222"/>
                        </a:lnTo>
                        <a:lnTo>
                          <a:pt x="199" y="222"/>
                        </a:lnTo>
                        <a:lnTo>
                          <a:pt x="199" y="222"/>
                        </a:lnTo>
                        <a:lnTo>
                          <a:pt x="201" y="222"/>
                        </a:lnTo>
                        <a:lnTo>
                          <a:pt x="201" y="222"/>
                        </a:lnTo>
                        <a:lnTo>
                          <a:pt x="201" y="222"/>
                        </a:lnTo>
                        <a:lnTo>
                          <a:pt x="202" y="222"/>
                        </a:lnTo>
                        <a:lnTo>
                          <a:pt x="202" y="224"/>
                        </a:lnTo>
                        <a:lnTo>
                          <a:pt x="202" y="224"/>
                        </a:lnTo>
                        <a:lnTo>
                          <a:pt x="202" y="224"/>
                        </a:lnTo>
                        <a:lnTo>
                          <a:pt x="202" y="224"/>
                        </a:lnTo>
                        <a:lnTo>
                          <a:pt x="202" y="226"/>
                        </a:lnTo>
                        <a:lnTo>
                          <a:pt x="202" y="226"/>
                        </a:lnTo>
                        <a:lnTo>
                          <a:pt x="202" y="228"/>
                        </a:lnTo>
                        <a:lnTo>
                          <a:pt x="202" y="228"/>
                        </a:lnTo>
                        <a:lnTo>
                          <a:pt x="202" y="228"/>
                        </a:lnTo>
                        <a:lnTo>
                          <a:pt x="202" y="230"/>
                        </a:lnTo>
                        <a:lnTo>
                          <a:pt x="202" y="230"/>
                        </a:lnTo>
                        <a:lnTo>
                          <a:pt x="202" y="230"/>
                        </a:lnTo>
                        <a:lnTo>
                          <a:pt x="202" y="232"/>
                        </a:lnTo>
                        <a:lnTo>
                          <a:pt x="202" y="232"/>
                        </a:lnTo>
                        <a:lnTo>
                          <a:pt x="202" y="232"/>
                        </a:lnTo>
                        <a:lnTo>
                          <a:pt x="202" y="234"/>
                        </a:lnTo>
                        <a:lnTo>
                          <a:pt x="202" y="234"/>
                        </a:lnTo>
                        <a:lnTo>
                          <a:pt x="202" y="236"/>
                        </a:lnTo>
                        <a:lnTo>
                          <a:pt x="201" y="236"/>
                        </a:lnTo>
                        <a:lnTo>
                          <a:pt x="201" y="236"/>
                        </a:lnTo>
                        <a:lnTo>
                          <a:pt x="201" y="238"/>
                        </a:lnTo>
                        <a:lnTo>
                          <a:pt x="201" y="238"/>
                        </a:lnTo>
                        <a:lnTo>
                          <a:pt x="201" y="238"/>
                        </a:lnTo>
                        <a:lnTo>
                          <a:pt x="201" y="239"/>
                        </a:lnTo>
                        <a:lnTo>
                          <a:pt x="201" y="239"/>
                        </a:lnTo>
                        <a:lnTo>
                          <a:pt x="201" y="239"/>
                        </a:lnTo>
                        <a:lnTo>
                          <a:pt x="201" y="241"/>
                        </a:lnTo>
                        <a:lnTo>
                          <a:pt x="201" y="241"/>
                        </a:lnTo>
                        <a:lnTo>
                          <a:pt x="199" y="241"/>
                        </a:lnTo>
                        <a:lnTo>
                          <a:pt x="199" y="241"/>
                        </a:lnTo>
                        <a:lnTo>
                          <a:pt x="199" y="241"/>
                        </a:lnTo>
                        <a:lnTo>
                          <a:pt x="197" y="241"/>
                        </a:lnTo>
                        <a:lnTo>
                          <a:pt x="197" y="241"/>
                        </a:lnTo>
                        <a:lnTo>
                          <a:pt x="197" y="241"/>
                        </a:lnTo>
                        <a:lnTo>
                          <a:pt x="195" y="241"/>
                        </a:lnTo>
                        <a:lnTo>
                          <a:pt x="195" y="241"/>
                        </a:lnTo>
                        <a:lnTo>
                          <a:pt x="193" y="241"/>
                        </a:lnTo>
                        <a:lnTo>
                          <a:pt x="193" y="241"/>
                        </a:lnTo>
                        <a:lnTo>
                          <a:pt x="193" y="241"/>
                        </a:lnTo>
                        <a:lnTo>
                          <a:pt x="191" y="241"/>
                        </a:lnTo>
                        <a:lnTo>
                          <a:pt x="191" y="241"/>
                        </a:lnTo>
                        <a:lnTo>
                          <a:pt x="191" y="241"/>
                        </a:lnTo>
                        <a:lnTo>
                          <a:pt x="189" y="241"/>
                        </a:lnTo>
                        <a:lnTo>
                          <a:pt x="189" y="241"/>
                        </a:lnTo>
                        <a:lnTo>
                          <a:pt x="187" y="241"/>
                        </a:lnTo>
                        <a:lnTo>
                          <a:pt x="187" y="241"/>
                        </a:lnTo>
                        <a:lnTo>
                          <a:pt x="187" y="241"/>
                        </a:lnTo>
                        <a:lnTo>
                          <a:pt x="185" y="241"/>
                        </a:lnTo>
                        <a:lnTo>
                          <a:pt x="185" y="241"/>
                        </a:lnTo>
                        <a:lnTo>
                          <a:pt x="185" y="241"/>
                        </a:lnTo>
                        <a:lnTo>
                          <a:pt x="183" y="241"/>
                        </a:lnTo>
                        <a:lnTo>
                          <a:pt x="183" y="241"/>
                        </a:lnTo>
                        <a:lnTo>
                          <a:pt x="181" y="241"/>
                        </a:lnTo>
                        <a:lnTo>
                          <a:pt x="181" y="241"/>
                        </a:lnTo>
                        <a:lnTo>
                          <a:pt x="181" y="241"/>
                        </a:lnTo>
                        <a:lnTo>
                          <a:pt x="179" y="241"/>
                        </a:lnTo>
                        <a:lnTo>
                          <a:pt x="179" y="241"/>
                        </a:lnTo>
                        <a:lnTo>
                          <a:pt x="179" y="241"/>
                        </a:lnTo>
                        <a:lnTo>
                          <a:pt x="178" y="241"/>
                        </a:lnTo>
                        <a:lnTo>
                          <a:pt x="178" y="241"/>
                        </a:lnTo>
                        <a:lnTo>
                          <a:pt x="176" y="241"/>
                        </a:lnTo>
                        <a:lnTo>
                          <a:pt x="176" y="241"/>
                        </a:lnTo>
                        <a:lnTo>
                          <a:pt x="176" y="241"/>
                        </a:lnTo>
                        <a:lnTo>
                          <a:pt x="174" y="241"/>
                        </a:lnTo>
                        <a:lnTo>
                          <a:pt x="174" y="241"/>
                        </a:lnTo>
                        <a:lnTo>
                          <a:pt x="174" y="241"/>
                        </a:lnTo>
                        <a:lnTo>
                          <a:pt x="172" y="241"/>
                        </a:lnTo>
                        <a:lnTo>
                          <a:pt x="172" y="241"/>
                        </a:lnTo>
                        <a:lnTo>
                          <a:pt x="170" y="241"/>
                        </a:lnTo>
                        <a:lnTo>
                          <a:pt x="170" y="241"/>
                        </a:lnTo>
                        <a:lnTo>
                          <a:pt x="170" y="241"/>
                        </a:lnTo>
                        <a:lnTo>
                          <a:pt x="168" y="241"/>
                        </a:lnTo>
                        <a:lnTo>
                          <a:pt x="168" y="241"/>
                        </a:lnTo>
                        <a:lnTo>
                          <a:pt x="166" y="241"/>
                        </a:lnTo>
                        <a:lnTo>
                          <a:pt x="166" y="241"/>
                        </a:lnTo>
                        <a:lnTo>
                          <a:pt x="166" y="241"/>
                        </a:lnTo>
                        <a:lnTo>
                          <a:pt x="164" y="241"/>
                        </a:lnTo>
                        <a:lnTo>
                          <a:pt x="164" y="241"/>
                        </a:lnTo>
                        <a:lnTo>
                          <a:pt x="164" y="241"/>
                        </a:lnTo>
                        <a:lnTo>
                          <a:pt x="162" y="241"/>
                        </a:lnTo>
                        <a:lnTo>
                          <a:pt x="162" y="241"/>
                        </a:lnTo>
                        <a:lnTo>
                          <a:pt x="160" y="241"/>
                        </a:lnTo>
                        <a:lnTo>
                          <a:pt x="160" y="241"/>
                        </a:lnTo>
                        <a:lnTo>
                          <a:pt x="160" y="241"/>
                        </a:lnTo>
                        <a:lnTo>
                          <a:pt x="158" y="241"/>
                        </a:lnTo>
                        <a:lnTo>
                          <a:pt x="158" y="241"/>
                        </a:lnTo>
                        <a:lnTo>
                          <a:pt x="158" y="241"/>
                        </a:lnTo>
                        <a:lnTo>
                          <a:pt x="156" y="241"/>
                        </a:lnTo>
                        <a:lnTo>
                          <a:pt x="156" y="241"/>
                        </a:lnTo>
                        <a:lnTo>
                          <a:pt x="155" y="241"/>
                        </a:lnTo>
                        <a:lnTo>
                          <a:pt x="155" y="241"/>
                        </a:lnTo>
                        <a:lnTo>
                          <a:pt x="155" y="241"/>
                        </a:lnTo>
                        <a:lnTo>
                          <a:pt x="153" y="241"/>
                        </a:lnTo>
                        <a:lnTo>
                          <a:pt x="153" y="241"/>
                        </a:lnTo>
                        <a:lnTo>
                          <a:pt x="153" y="241"/>
                        </a:lnTo>
                        <a:lnTo>
                          <a:pt x="151" y="241"/>
                        </a:lnTo>
                        <a:lnTo>
                          <a:pt x="151" y="241"/>
                        </a:lnTo>
                        <a:lnTo>
                          <a:pt x="149" y="241"/>
                        </a:lnTo>
                        <a:lnTo>
                          <a:pt x="149" y="241"/>
                        </a:lnTo>
                        <a:lnTo>
                          <a:pt x="149" y="241"/>
                        </a:lnTo>
                        <a:lnTo>
                          <a:pt x="147" y="241"/>
                        </a:lnTo>
                        <a:lnTo>
                          <a:pt x="147" y="241"/>
                        </a:lnTo>
                        <a:lnTo>
                          <a:pt x="147" y="241"/>
                        </a:lnTo>
                        <a:lnTo>
                          <a:pt x="145" y="241"/>
                        </a:lnTo>
                        <a:lnTo>
                          <a:pt x="145" y="241"/>
                        </a:lnTo>
                        <a:lnTo>
                          <a:pt x="143" y="241"/>
                        </a:lnTo>
                        <a:lnTo>
                          <a:pt x="143" y="241"/>
                        </a:lnTo>
                        <a:lnTo>
                          <a:pt x="143" y="241"/>
                        </a:lnTo>
                        <a:lnTo>
                          <a:pt x="141" y="241"/>
                        </a:lnTo>
                        <a:lnTo>
                          <a:pt x="141" y="241"/>
                        </a:lnTo>
                        <a:lnTo>
                          <a:pt x="139" y="241"/>
                        </a:lnTo>
                        <a:lnTo>
                          <a:pt x="139" y="241"/>
                        </a:lnTo>
                        <a:lnTo>
                          <a:pt x="139" y="241"/>
                        </a:lnTo>
                        <a:lnTo>
                          <a:pt x="137" y="241"/>
                        </a:lnTo>
                        <a:lnTo>
                          <a:pt x="137" y="241"/>
                        </a:lnTo>
                        <a:lnTo>
                          <a:pt x="137" y="241"/>
                        </a:lnTo>
                        <a:lnTo>
                          <a:pt x="135" y="241"/>
                        </a:lnTo>
                        <a:lnTo>
                          <a:pt x="135" y="241"/>
                        </a:lnTo>
                        <a:lnTo>
                          <a:pt x="134" y="241"/>
                        </a:lnTo>
                        <a:lnTo>
                          <a:pt x="134" y="241"/>
                        </a:lnTo>
                        <a:lnTo>
                          <a:pt x="134" y="241"/>
                        </a:lnTo>
                        <a:lnTo>
                          <a:pt x="134" y="239"/>
                        </a:lnTo>
                        <a:lnTo>
                          <a:pt x="134" y="239"/>
                        </a:lnTo>
                        <a:lnTo>
                          <a:pt x="134" y="238"/>
                        </a:lnTo>
                        <a:lnTo>
                          <a:pt x="134" y="238"/>
                        </a:lnTo>
                        <a:lnTo>
                          <a:pt x="134" y="239"/>
                        </a:lnTo>
                        <a:lnTo>
                          <a:pt x="132" y="239"/>
                        </a:lnTo>
                        <a:lnTo>
                          <a:pt x="132" y="239"/>
                        </a:lnTo>
                        <a:lnTo>
                          <a:pt x="132" y="241"/>
                        </a:lnTo>
                        <a:lnTo>
                          <a:pt x="132" y="241"/>
                        </a:lnTo>
                        <a:lnTo>
                          <a:pt x="132" y="243"/>
                        </a:lnTo>
                        <a:lnTo>
                          <a:pt x="132" y="243"/>
                        </a:lnTo>
                        <a:lnTo>
                          <a:pt x="132" y="243"/>
                        </a:lnTo>
                        <a:lnTo>
                          <a:pt x="132" y="243"/>
                        </a:lnTo>
                        <a:lnTo>
                          <a:pt x="130" y="243"/>
                        </a:lnTo>
                        <a:lnTo>
                          <a:pt x="130" y="243"/>
                        </a:lnTo>
                        <a:lnTo>
                          <a:pt x="128" y="243"/>
                        </a:lnTo>
                        <a:lnTo>
                          <a:pt x="128" y="243"/>
                        </a:lnTo>
                        <a:lnTo>
                          <a:pt x="128" y="243"/>
                        </a:lnTo>
                        <a:lnTo>
                          <a:pt x="126" y="243"/>
                        </a:lnTo>
                        <a:lnTo>
                          <a:pt x="126" y="245"/>
                        </a:lnTo>
                        <a:lnTo>
                          <a:pt x="126" y="245"/>
                        </a:lnTo>
                        <a:lnTo>
                          <a:pt x="126" y="245"/>
                        </a:lnTo>
                        <a:lnTo>
                          <a:pt x="124" y="245"/>
                        </a:lnTo>
                        <a:lnTo>
                          <a:pt x="124" y="245"/>
                        </a:lnTo>
                        <a:lnTo>
                          <a:pt x="122" y="245"/>
                        </a:lnTo>
                        <a:lnTo>
                          <a:pt x="122" y="245"/>
                        </a:lnTo>
                        <a:lnTo>
                          <a:pt x="122" y="245"/>
                        </a:lnTo>
                        <a:lnTo>
                          <a:pt x="120" y="245"/>
                        </a:lnTo>
                        <a:lnTo>
                          <a:pt x="120" y="245"/>
                        </a:lnTo>
                        <a:lnTo>
                          <a:pt x="120" y="245"/>
                        </a:lnTo>
                        <a:lnTo>
                          <a:pt x="118" y="245"/>
                        </a:lnTo>
                        <a:lnTo>
                          <a:pt x="118" y="243"/>
                        </a:lnTo>
                        <a:lnTo>
                          <a:pt x="118" y="243"/>
                        </a:lnTo>
                        <a:lnTo>
                          <a:pt x="116" y="243"/>
                        </a:lnTo>
                        <a:lnTo>
                          <a:pt x="116" y="243"/>
                        </a:lnTo>
                        <a:lnTo>
                          <a:pt x="116" y="243"/>
                        </a:lnTo>
                        <a:lnTo>
                          <a:pt x="114" y="243"/>
                        </a:lnTo>
                        <a:lnTo>
                          <a:pt x="114" y="243"/>
                        </a:lnTo>
                        <a:lnTo>
                          <a:pt x="114" y="243"/>
                        </a:lnTo>
                        <a:lnTo>
                          <a:pt x="112" y="243"/>
                        </a:lnTo>
                        <a:lnTo>
                          <a:pt x="112" y="243"/>
                        </a:lnTo>
                        <a:lnTo>
                          <a:pt x="112" y="243"/>
                        </a:lnTo>
                        <a:lnTo>
                          <a:pt x="112" y="243"/>
                        </a:lnTo>
                        <a:lnTo>
                          <a:pt x="111" y="243"/>
                        </a:lnTo>
                        <a:lnTo>
                          <a:pt x="111" y="243"/>
                        </a:lnTo>
                        <a:lnTo>
                          <a:pt x="111" y="243"/>
                        </a:lnTo>
                        <a:lnTo>
                          <a:pt x="111" y="245"/>
                        </a:lnTo>
                        <a:lnTo>
                          <a:pt x="111" y="245"/>
                        </a:lnTo>
                        <a:lnTo>
                          <a:pt x="109" y="245"/>
                        </a:lnTo>
                        <a:lnTo>
                          <a:pt x="109" y="245"/>
                        </a:lnTo>
                        <a:lnTo>
                          <a:pt x="109" y="245"/>
                        </a:lnTo>
                        <a:lnTo>
                          <a:pt x="107" y="245"/>
                        </a:lnTo>
                        <a:lnTo>
                          <a:pt x="107" y="247"/>
                        </a:lnTo>
                        <a:lnTo>
                          <a:pt x="107" y="247"/>
                        </a:lnTo>
                        <a:lnTo>
                          <a:pt x="107" y="247"/>
                        </a:lnTo>
                        <a:lnTo>
                          <a:pt x="107" y="249"/>
                        </a:lnTo>
                        <a:lnTo>
                          <a:pt x="107" y="249"/>
                        </a:lnTo>
                        <a:lnTo>
                          <a:pt x="107" y="249"/>
                        </a:lnTo>
                        <a:lnTo>
                          <a:pt x="107" y="249"/>
                        </a:lnTo>
                        <a:lnTo>
                          <a:pt x="105" y="249"/>
                        </a:lnTo>
                        <a:lnTo>
                          <a:pt x="105" y="247"/>
                        </a:lnTo>
                        <a:lnTo>
                          <a:pt x="105" y="247"/>
                        </a:lnTo>
                        <a:lnTo>
                          <a:pt x="105" y="247"/>
                        </a:lnTo>
                        <a:lnTo>
                          <a:pt x="105" y="247"/>
                        </a:lnTo>
                        <a:lnTo>
                          <a:pt x="105" y="245"/>
                        </a:lnTo>
                        <a:lnTo>
                          <a:pt x="103" y="245"/>
                        </a:lnTo>
                        <a:lnTo>
                          <a:pt x="103" y="245"/>
                        </a:lnTo>
                        <a:lnTo>
                          <a:pt x="103" y="245"/>
                        </a:lnTo>
                        <a:lnTo>
                          <a:pt x="101" y="245"/>
                        </a:lnTo>
                        <a:lnTo>
                          <a:pt x="101" y="245"/>
                        </a:lnTo>
                        <a:lnTo>
                          <a:pt x="101" y="245"/>
                        </a:lnTo>
                        <a:lnTo>
                          <a:pt x="101" y="243"/>
                        </a:lnTo>
                        <a:lnTo>
                          <a:pt x="101" y="243"/>
                        </a:lnTo>
                        <a:lnTo>
                          <a:pt x="99" y="243"/>
                        </a:lnTo>
                        <a:lnTo>
                          <a:pt x="99" y="243"/>
                        </a:lnTo>
                        <a:lnTo>
                          <a:pt x="99" y="241"/>
                        </a:lnTo>
                        <a:lnTo>
                          <a:pt x="99" y="241"/>
                        </a:lnTo>
                        <a:lnTo>
                          <a:pt x="99" y="241"/>
                        </a:lnTo>
                        <a:lnTo>
                          <a:pt x="99" y="241"/>
                        </a:lnTo>
                        <a:lnTo>
                          <a:pt x="99" y="239"/>
                        </a:lnTo>
                        <a:lnTo>
                          <a:pt x="99" y="239"/>
                        </a:lnTo>
                        <a:lnTo>
                          <a:pt x="97" y="239"/>
                        </a:lnTo>
                        <a:lnTo>
                          <a:pt x="97" y="239"/>
                        </a:lnTo>
                        <a:lnTo>
                          <a:pt x="95" y="239"/>
                        </a:lnTo>
                        <a:lnTo>
                          <a:pt x="95" y="239"/>
                        </a:lnTo>
                        <a:lnTo>
                          <a:pt x="95" y="239"/>
                        </a:lnTo>
                        <a:lnTo>
                          <a:pt x="95" y="239"/>
                        </a:lnTo>
                        <a:lnTo>
                          <a:pt x="95" y="241"/>
                        </a:lnTo>
                        <a:lnTo>
                          <a:pt x="93" y="241"/>
                        </a:lnTo>
                        <a:lnTo>
                          <a:pt x="93" y="241"/>
                        </a:lnTo>
                        <a:lnTo>
                          <a:pt x="93" y="241"/>
                        </a:lnTo>
                        <a:lnTo>
                          <a:pt x="93" y="241"/>
                        </a:lnTo>
                        <a:lnTo>
                          <a:pt x="93" y="243"/>
                        </a:lnTo>
                        <a:lnTo>
                          <a:pt x="91" y="243"/>
                        </a:lnTo>
                        <a:lnTo>
                          <a:pt x="91" y="243"/>
                        </a:lnTo>
                        <a:lnTo>
                          <a:pt x="91" y="245"/>
                        </a:lnTo>
                        <a:lnTo>
                          <a:pt x="91" y="245"/>
                        </a:lnTo>
                        <a:lnTo>
                          <a:pt x="91" y="245"/>
                        </a:lnTo>
                        <a:lnTo>
                          <a:pt x="91" y="245"/>
                        </a:lnTo>
                        <a:lnTo>
                          <a:pt x="91" y="247"/>
                        </a:lnTo>
                        <a:lnTo>
                          <a:pt x="91" y="247"/>
                        </a:lnTo>
                        <a:lnTo>
                          <a:pt x="90" y="247"/>
                        </a:lnTo>
                        <a:lnTo>
                          <a:pt x="90" y="249"/>
                        </a:lnTo>
                        <a:lnTo>
                          <a:pt x="90" y="249"/>
                        </a:lnTo>
                        <a:lnTo>
                          <a:pt x="90" y="251"/>
                        </a:lnTo>
                        <a:lnTo>
                          <a:pt x="90" y="251"/>
                        </a:lnTo>
                        <a:lnTo>
                          <a:pt x="91" y="251"/>
                        </a:lnTo>
                        <a:lnTo>
                          <a:pt x="91" y="253"/>
                        </a:lnTo>
                        <a:lnTo>
                          <a:pt x="91" y="253"/>
                        </a:lnTo>
                        <a:lnTo>
                          <a:pt x="90" y="253"/>
                        </a:lnTo>
                        <a:lnTo>
                          <a:pt x="90" y="255"/>
                        </a:lnTo>
                        <a:lnTo>
                          <a:pt x="90" y="255"/>
                        </a:lnTo>
                        <a:lnTo>
                          <a:pt x="90" y="255"/>
                        </a:lnTo>
                        <a:lnTo>
                          <a:pt x="90" y="255"/>
                        </a:lnTo>
                        <a:lnTo>
                          <a:pt x="90" y="255"/>
                        </a:lnTo>
                        <a:lnTo>
                          <a:pt x="90" y="257"/>
                        </a:lnTo>
                        <a:lnTo>
                          <a:pt x="88" y="257"/>
                        </a:lnTo>
                        <a:lnTo>
                          <a:pt x="88" y="257"/>
                        </a:lnTo>
                        <a:lnTo>
                          <a:pt x="88" y="257"/>
                        </a:lnTo>
                        <a:lnTo>
                          <a:pt x="88" y="257"/>
                        </a:lnTo>
                        <a:lnTo>
                          <a:pt x="88" y="259"/>
                        </a:lnTo>
                        <a:lnTo>
                          <a:pt x="86" y="259"/>
                        </a:lnTo>
                        <a:lnTo>
                          <a:pt x="86" y="257"/>
                        </a:lnTo>
                        <a:lnTo>
                          <a:pt x="86" y="257"/>
                        </a:lnTo>
                        <a:lnTo>
                          <a:pt x="86" y="257"/>
                        </a:lnTo>
                        <a:lnTo>
                          <a:pt x="84" y="257"/>
                        </a:lnTo>
                        <a:lnTo>
                          <a:pt x="84" y="257"/>
                        </a:lnTo>
                        <a:lnTo>
                          <a:pt x="84" y="257"/>
                        </a:lnTo>
                        <a:lnTo>
                          <a:pt x="84" y="257"/>
                        </a:lnTo>
                        <a:lnTo>
                          <a:pt x="84" y="257"/>
                        </a:lnTo>
                        <a:lnTo>
                          <a:pt x="82" y="257"/>
                        </a:lnTo>
                        <a:lnTo>
                          <a:pt x="82" y="257"/>
                        </a:lnTo>
                        <a:lnTo>
                          <a:pt x="82" y="255"/>
                        </a:lnTo>
                        <a:lnTo>
                          <a:pt x="80" y="255"/>
                        </a:lnTo>
                        <a:lnTo>
                          <a:pt x="80" y="255"/>
                        </a:lnTo>
                        <a:lnTo>
                          <a:pt x="80" y="255"/>
                        </a:lnTo>
                        <a:lnTo>
                          <a:pt x="80" y="255"/>
                        </a:lnTo>
                        <a:lnTo>
                          <a:pt x="80" y="255"/>
                        </a:lnTo>
                        <a:lnTo>
                          <a:pt x="80" y="253"/>
                        </a:lnTo>
                        <a:lnTo>
                          <a:pt x="80" y="253"/>
                        </a:lnTo>
                        <a:lnTo>
                          <a:pt x="78" y="253"/>
                        </a:lnTo>
                        <a:lnTo>
                          <a:pt x="78" y="253"/>
                        </a:lnTo>
                        <a:lnTo>
                          <a:pt x="78" y="251"/>
                        </a:lnTo>
                        <a:lnTo>
                          <a:pt x="78" y="251"/>
                        </a:lnTo>
                        <a:lnTo>
                          <a:pt x="78" y="251"/>
                        </a:lnTo>
                        <a:lnTo>
                          <a:pt x="76" y="251"/>
                        </a:lnTo>
                        <a:lnTo>
                          <a:pt x="76" y="251"/>
                        </a:lnTo>
                        <a:lnTo>
                          <a:pt x="74" y="251"/>
                        </a:lnTo>
                        <a:lnTo>
                          <a:pt x="74" y="249"/>
                        </a:lnTo>
                        <a:lnTo>
                          <a:pt x="74" y="249"/>
                        </a:lnTo>
                        <a:lnTo>
                          <a:pt x="74" y="249"/>
                        </a:lnTo>
                        <a:lnTo>
                          <a:pt x="74" y="249"/>
                        </a:lnTo>
                        <a:lnTo>
                          <a:pt x="74" y="247"/>
                        </a:lnTo>
                        <a:lnTo>
                          <a:pt x="72" y="247"/>
                        </a:lnTo>
                        <a:lnTo>
                          <a:pt x="72" y="247"/>
                        </a:lnTo>
                        <a:lnTo>
                          <a:pt x="72" y="247"/>
                        </a:lnTo>
                        <a:lnTo>
                          <a:pt x="72" y="247"/>
                        </a:lnTo>
                        <a:lnTo>
                          <a:pt x="72" y="245"/>
                        </a:lnTo>
                        <a:lnTo>
                          <a:pt x="72" y="245"/>
                        </a:lnTo>
                        <a:lnTo>
                          <a:pt x="72" y="245"/>
                        </a:lnTo>
                        <a:lnTo>
                          <a:pt x="72" y="245"/>
                        </a:lnTo>
                        <a:lnTo>
                          <a:pt x="72" y="245"/>
                        </a:lnTo>
                        <a:lnTo>
                          <a:pt x="70" y="245"/>
                        </a:lnTo>
                        <a:lnTo>
                          <a:pt x="70" y="243"/>
                        </a:lnTo>
                        <a:lnTo>
                          <a:pt x="70" y="243"/>
                        </a:lnTo>
                        <a:lnTo>
                          <a:pt x="70" y="241"/>
                        </a:lnTo>
                        <a:lnTo>
                          <a:pt x="70" y="241"/>
                        </a:lnTo>
                        <a:lnTo>
                          <a:pt x="68" y="241"/>
                        </a:lnTo>
                        <a:lnTo>
                          <a:pt x="68" y="243"/>
                        </a:lnTo>
                        <a:lnTo>
                          <a:pt x="68" y="243"/>
                        </a:lnTo>
                        <a:lnTo>
                          <a:pt x="68" y="241"/>
                        </a:lnTo>
                        <a:lnTo>
                          <a:pt x="68" y="241"/>
                        </a:lnTo>
                        <a:lnTo>
                          <a:pt x="68" y="239"/>
                        </a:lnTo>
                        <a:lnTo>
                          <a:pt x="68" y="239"/>
                        </a:lnTo>
                        <a:lnTo>
                          <a:pt x="67" y="239"/>
                        </a:lnTo>
                        <a:lnTo>
                          <a:pt x="67" y="239"/>
                        </a:lnTo>
                        <a:lnTo>
                          <a:pt x="67" y="239"/>
                        </a:lnTo>
                        <a:lnTo>
                          <a:pt x="67" y="239"/>
                        </a:lnTo>
                        <a:lnTo>
                          <a:pt x="67" y="238"/>
                        </a:lnTo>
                        <a:lnTo>
                          <a:pt x="67" y="238"/>
                        </a:lnTo>
                        <a:lnTo>
                          <a:pt x="67" y="238"/>
                        </a:lnTo>
                        <a:lnTo>
                          <a:pt x="67" y="238"/>
                        </a:lnTo>
                        <a:lnTo>
                          <a:pt x="67" y="238"/>
                        </a:lnTo>
                        <a:lnTo>
                          <a:pt x="65" y="238"/>
                        </a:lnTo>
                        <a:lnTo>
                          <a:pt x="65" y="236"/>
                        </a:lnTo>
                        <a:lnTo>
                          <a:pt x="65" y="236"/>
                        </a:lnTo>
                        <a:lnTo>
                          <a:pt x="65" y="234"/>
                        </a:lnTo>
                        <a:lnTo>
                          <a:pt x="65" y="234"/>
                        </a:lnTo>
                        <a:lnTo>
                          <a:pt x="65" y="234"/>
                        </a:lnTo>
                        <a:lnTo>
                          <a:pt x="65" y="232"/>
                        </a:lnTo>
                        <a:lnTo>
                          <a:pt x="63" y="232"/>
                        </a:lnTo>
                        <a:lnTo>
                          <a:pt x="63" y="232"/>
                        </a:lnTo>
                        <a:lnTo>
                          <a:pt x="63" y="230"/>
                        </a:lnTo>
                        <a:lnTo>
                          <a:pt x="63" y="230"/>
                        </a:lnTo>
                        <a:lnTo>
                          <a:pt x="63" y="230"/>
                        </a:lnTo>
                        <a:lnTo>
                          <a:pt x="63" y="230"/>
                        </a:lnTo>
                        <a:lnTo>
                          <a:pt x="61" y="230"/>
                        </a:lnTo>
                        <a:lnTo>
                          <a:pt x="61" y="230"/>
                        </a:lnTo>
                        <a:lnTo>
                          <a:pt x="61" y="230"/>
                        </a:lnTo>
                        <a:lnTo>
                          <a:pt x="61" y="230"/>
                        </a:lnTo>
                        <a:lnTo>
                          <a:pt x="59" y="230"/>
                        </a:lnTo>
                        <a:lnTo>
                          <a:pt x="59" y="230"/>
                        </a:lnTo>
                        <a:lnTo>
                          <a:pt x="59" y="230"/>
                        </a:lnTo>
                        <a:lnTo>
                          <a:pt x="57" y="230"/>
                        </a:lnTo>
                        <a:lnTo>
                          <a:pt x="57" y="230"/>
                        </a:lnTo>
                        <a:lnTo>
                          <a:pt x="57" y="228"/>
                        </a:lnTo>
                        <a:lnTo>
                          <a:pt x="57" y="228"/>
                        </a:lnTo>
                        <a:lnTo>
                          <a:pt x="57" y="230"/>
                        </a:lnTo>
                        <a:lnTo>
                          <a:pt x="57" y="230"/>
                        </a:lnTo>
                        <a:lnTo>
                          <a:pt x="55" y="230"/>
                        </a:lnTo>
                        <a:lnTo>
                          <a:pt x="55" y="230"/>
                        </a:lnTo>
                        <a:lnTo>
                          <a:pt x="55" y="228"/>
                        </a:lnTo>
                        <a:lnTo>
                          <a:pt x="55" y="228"/>
                        </a:lnTo>
                        <a:lnTo>
                          <a:pt x="53" y="228"/>
                        </a:lnTo>
                        <a:lnTo>
                          <a:pt x="53" y="226"/>
                        </a:lnTo>
                        <a:lnTo>
                          <a:pt x="53" y="226"/>
                        </a:lnTo>
                        <a:lnTo>
                          <a:pt x="53" y="226"/>
                        </a:lnTo>
                        <a:lnTo>
                          <a:pt x="53" y="224"/>
                        </a:lnTo>
                        <a:lnTo>
                          <a:pt x="53" y="224"/>
                        </a:lnTo>
                        <a:lnTo>
                          <a:pt x="53" y="224"/>
                        </a:lnTo>
                        <a:lnTo>
                          <a:pt x="51" y="224"/>
                        </a:lnTo>
                        <a:lnTo>
                          <a:pt x="51" y="222"/>
                        </a:lnTo>
                        <a:lnTo>
                          <a:pt x="51" y="222"/>
                        </a:lnTo>
                        <a:lnTo>
                          <a:pt x="51" y="222"/>
                        </a:lnTo>
                        <a:lnTo>
                          <a:pt x="51" y="222"/>
                        </a:lnTo>
                        <a:lnTo>
                          <a:pt x="51" y="222"/>
                        </a:lnTo>
                        <a:lnTo>
                          <a:pt x="49" y="222"/>
                        </a:lnTo>
                        <a:lnTo>
                          <a:pt x="49" y="222"/>
                        </a:lnTo>
                        <a:lnTo>
                          <a:pt x="49" y="220"/>
                        </a:lnTo>
                        <a:lnTo>
                          <a:pt x="47" y="220"/>
                        </a:lnTo>
                        <a:lnTo>
                          <a:pt x="47" y="220"/>
                        </a:lnTo>
                        <a:lnTo>
                          <a:pt x="47" y="220"/>
                        </a:lnTo>
                        <a:lnTo>
                          <a:pt x="47" y="220"/>
                        </a:lnTo>
                        <a:lnTo>
                          <a:pt x="47" y="218"/>
                        </a:lnTo>
                        <a:lnTo>
                          <a:pt x="46" y="218"/>
                        </a:lnTo>
                        <a:lnTo>
                          <a:pt x="46" y="218"/>
                        </a:lnTo>
                        <a:lnTo>
                          <a:pt x="46" y="218"/>
                        </a:lnTo>
                        <a:lnTo>
                          <a:pt x="44" y="218"/>
                        </a:lnTo>
                        <a:lnTo>
                          <a:pt x="44" y="218"/>
                        </a:lnTo>
                        <a:lnTo>
                          <a:pt x="42" y="218"/>
                        </a:lnTo>
                        <a:lnTo>
                          <a:pt x="42" y="218"/>
                        </a:lnTo>
                        <a:lnTo>
                          <a:pt x="42" y="218"/>
                        </a:lnTo>
                        <a:lnTo>
                          <a:pt x="42" y="218"/>
                        </a:lnTo>
                        <a:lnTo>
                          <a:pt x="40" y="218"/>
                        </a:lnTo>
                        <a:lnTo>
                          <a:pt x="40" y="218"/>
                        </a:lnTo>
                        <a:lnTo>
                          <a:pt x="40" y="218"/>
                        </a:lnTo>
                        <a:lnTo>
                          <a:pt x="40" y="218"/>
                        </a:lnTo>
                        <a:lnTo>
                          <a:pt x="40" y="218"/>
                        </a:lnTo>
                        <a:lnTo>
                          <a:pt x="38" y="218"/>
                        </a:lnTo>
                        <a:lnTo>
                          <a:pt x="38" y="218"/>
                        </a:lnTo>
                        <a:lnTo>
                          <a:pt x="36" y="218"/>
                        </a:lnTo>
                        <a:lnTo>
                          <a:pt x="36" y="218"/>
                        </a:lnTo>
                        <a:lnTo>
                          <a:pt x="36" y="218"/>
                        </a:lnTo>
                        <a:lnTo>
                          <a:pt x="36" y="218"/>
                        </a:lnTo>
                        <a:lnTo>
                          <a:pt x="36" y="218"/>
                        </a:lnTo>
                        <a:lnTo>
                          <a:pt x="36" y="218"/>
                        </a:lnTo>
                        <a:lnTo>
                          <a:pt x="34" y="218"/>
                        </a:lnTo>
                        <a:lnTo>
                          <a:pt x="34" y="218"/>
                        </a:lnTo>
                        <a:lnTo>
                          <a:pt x="34" y="218"/>
                        </a:lnTo>
                        <a:lnTo>
                          <a:pt x="34" y="218"/>
                        </a:lnTo>
                        <a:lnTo>
                          <a:pt x="34" y="218"/>
                        </a:lnTo>
                        <a:lnTo>
                          <a:pt x="34" y="220"/>
                        </a:lnTo>
                        <a:lnTo>
                          <a:pt x="32" y="220"/>
                        </a:lnTo>
                        <a:lnTo>
                          <a:pt x="32" y="220"/>
                        </a:lnTo>
                        <a:lnTo>
                          <a:pt x="30" y="220"/>
                        </a:lnTo>
                        <a:lnTo>
                          <a:pt x="30" y="220"/>
                        </a:lnTo>
                        <a:lnTo>
                          <a:pt x="30" y="220"/>
                        </a:lnTo>
                        <a:lnTo>
                          <a:pt x="28" y="220"/>
                        </a:lnTo>
                        <a:lnTo>
                          <a:pt x="28" y="220"/>
                        </a:lnTo>
                        <a:lnTo>
                          <a:pt x="28" y="220"/>
                        </a:lnTo>
                        <a:lnTo>
                          <a:pt x="28" y="220"/>
                        </a:lnTo>
                        <a:lnTo>
                          <a:pt x="26" y="220"/>
                        </a:lnTo>
                        <a:lnTo>
                          <a:pt x="26" y="220"/>
                        </a:lnTo>
                        <a:lnTo>
                          <a:pt x="26" y="220"/>
                        </a:lnTo>
                        <a:lnTo>
                          <a:pt x="26" y="220"/>
                        </a:lnTo>
                        <a:lnTo>
                          <a:pt x="26" y="222"/>
                        </a:lnTo>
                        <a:lnTo>
                          <a:pt x="24" y="222"/>
                        </a:lnTo>
                        <a:lnTo>
                          <a:pt x="24" y="220"/>
                        </a:lnTo>
                        <a:lnTo>
                          <a:pt x="24" y="220"/>
                        </a:lnTo>
                        <a:lnTo>
                          <a:pt x="24" y="222"/>
                        </a:lnTo>
                        <a:lnTo>
                          <a:pt x="24" y="222"/>
                        </a:lnTo>
                        <a:lnTo>
                          <a:pt x="23" y="222"/>
                        </a:lnTo>
                        <a:lnTo>
                          <a:pt x="23" y="222"/>
                        </a:lnTo>
                        <a:lnTo>
                          <a:pt x="21" y="222"/>
                        </a:lnTo>
                        <a:lnTo>
                          <a:pt x="21" y="222"/>
                        </a:lnTo>
                        <a:lnTo>
                          <a:pt x="21" y="222"/>
                        </a:lnTo>
                        <a:lnTo>
                          <a:pt x="19" y="222"/>
                        </a:lnTo>
                        <a:lnTo>
                          <a:pt x="19" y="222"/>
                        </a:lnTo>
                        <a:lnTo>
                          <a:pt x="19" y="222"/>
                        </a:lnTo>
                        <a:lnTo>
                          <a:pt x="17" y="222"/>
                        </a:lnTo>
                        <a:lnTo>
                          <a:pt x="17" y="222"/>
                        </a:lnTo>
                        <a:lnTo>
                          <a:pt x="17" y="220"/>
                        </a:lnTo>
                        <a:lnTo>
                          <a:pt x="15" y="220"/>
                        </a:lnTo>
                        <a:lnTo>
                          <a:pt x="15" y="220"/>
                        </a:lnTo>
                        <a:lnTo>
                          <a:pt x="15" y="222"/>
                        </a:lnTo>
                        <a:lnTo>
                          <a:pt x="15" y="222"/>
                        </a:lnTo>
                        <a:lnTo>
                          <a:pt x="15" y="220"/>
                        </a:lnTo>
                        <a:lnTo>
                          <a:pt x="13" y="220"/>
                        </a:lnTo>
                        <a:lnTo>
                          <a:pt x="13" y="222"/>
                        </a:lnTo>
                        <a:lnTo>
                          <a:pt x="13" y="222"/>
                        </a:lnTo>
                        <a:lnTo>
                          <a:pt x="13" y="222"/>
                        </a:lnTo>
                        <a:lnTo>
                          <a:pt x="13" y="222"/>
                        </a:lnTo>
                        <a:lnTo>
                          <a:pt x="13" y="222"/>
                        </a:lnTo>
                        <a:lnTo>
                          <a:pt x="13" y="224"/>
                        </a:lnTo>
                        <a:lnTo>
                          <a:pt x="13" y="224"/>
                        </a:lnTo>
                        <a:lnTo>
                          <a:pt x="11" y="224"/>
                        </a:lnTo>
                        <a:lnTo>
                          <a:pt x="11" y="226"/>
                        </a:lnTo>
                        <a:lnTo>
                          <a:pt x="11" y="226"/>
                        </a:lnTo>
                        <a:lnTo>
                          <a:pt x="11" y="228"/>
                        </a:lnTo>
                        <a:lnTo>
                          <a:pt x="11" y="228"/>
                        </a:lnTo>
                        <a:lnTo>
                          <a:pt x="9" y="228"/>
                        </a:lnTo>
                        <a:lnTo>
                          <a:pt x="9" y="228"/>
                        </a:lnTo>
                        <a:lnTo>
                          <a:pt x="9" y="230"/>
                        </a:lnTo>
                        <a:lnTo>
                          <a:pt x="9" y="230"/>
                        </a:lnTo>
                        <a:lnTo>
                          <a:pt x="9" y="230"/>
                        </a:lnTo>
                        <a:lnTo>
                          <a:pt x="9" y="230"/>
                        </a:lnTo>
                        <a:lnTo>
                          <a:pt x="9" y="230"/>
                        </a:lnTo>
                        <a:lnTo>
                          <a:pt x="9" y="230"/>
                        </a:lnTo>
                        <a:lnTo>
                          <a:pt x="9" y="230"/>
                        </a:lnTo>
                        <a:lnTo>
                          <a:pt x="9" y="228"/>
                        </a:lnTo>
                        <a:lnTo>
                          <a:pt x="9" y="228"/>
                        </a:lnTo>
                        <a:lnTo>
                          <a:pt x="9" y="226"/>
                        </a:lnTo>
                        <a:lnTo>
                          <a:pt x="9" y="226"/>
                        </a:lnTo>
                        <a:lnTo>
                          <a:pt x="9" y="224"/>
                        </a:lnTo>
                        <a:lnTo>
                          <a:pt x="9" y="224"/>
                        </a:lnTo>
                        <a:lnTo>
                          <a:pt x="9" y="224"/>
                        </a:lnTo>
                        <a:lnTo>
                          <a:pt x="9" y="222"/>
                        </a:lnTo>
                        <a:lnTo>
                          <a:pt x="9" y="222"/>
                        </a:lnTo>
                        <a:lnTo>
                          <a:pt x="9" y="222"/>
                        </a:lnTo>
                        <a:lnTo>
                          <a:pt x="9" y="222"/>
                        </a:lnTo>
                        <a:lnTo>
                          <a:pt x="9" y="220"/>
                        </a:lnTo>
                        <a:lnTo>
                          <a:pt x="9" y="220"/>
                        </a:lnTo>
                        <a:lnTo>
                          <a:pt x="9" y="218"/>
                        </a:lnTo>
                        <a:lnTo>
                          <a:pt x="9" y="218"/>
                        </a:lnTo>
                        <a:lnTo>
                          <a:pt x="9" y="217"/>
                        </a:lnTo>
                        <a:lnTo>
                          <a:pt x="11" y="217"/>
                        </a:lnTo>
                        <a:lnTo>
                          <a:pt x="11" y="217"/>
                        </a:lnTo>
                        <a:lnTo>
                          <a:pt x="11" y="215"/>
                        </a:lnTo>
                        <a:lnTo>
                          <a:pt x="11" y="215"/>
                        </a:lnTo>
                        <a:lnTo>
                          <a:pt x="11" y="215"/>
                        </a:lnTo>
                        <a:lnTo>
                          <a:pt x="11" y="215"/>
                        </a:lnTo>
                        <a:lnTo>
                          <a:pt x="11" y="213"/>
                        </a:lnTo>
                        <a:lnTo>
                          <a:pt x="13" y="213"/>
                        </a:lnTo>
                        <a:lnTo>
                          <a:pt x="13" y="213"/>
                        </a:lnTo>
                        <a:lnTo>
                          <a:pt x="13" y="211"/>
                        </a:lnTo>
                        <a:lnTo>
                          <a:pt x="13" y="211"/>
                        </a:lnTo>
                        <a:lnTo>
                          <a:pt x="13" y="211"/>
                        </a:lnTo>
                        <a:lnTo>
                          <a:pt x="13" y="209"/>
                        </a:lnTo>
                        <a:lnTo>
                          <a:pt x="13" y="209"/>
                        </a:lnTo>
                        <a:lnTo>
                          <a:pt x="13" y="209"/>
                        </a:lnTo>
                        <a:lnTo>
                          <a:pt x="13" y="207"/>
                        </a:lnTo>
                        <a:lnTo>
                          <a:pt x="13" y="207"/>
                        </a:lnTo>
                        <a:lnTo>
                          <a:pt x="15" y="207"/>
                        </a:lnTo>
                        <a:lnTo>
                          <a:pt x="15" y="207"/>
                        </a:lnTo>
                        <a:lnTo>
                          <a:pt x="15" y="205"/>
                        </a:lnTo>
                        <a:lnTo>
                          <a:pt x="15" y="205"/>
                        </a:lnTo>
                        <a:lnTo>
                          <a:pt x="15" y="205"/>
                        </a:lnTo>
                        <a:lnTo>
                          <a:pt x="15" y="203"/>
                        </a:lnTo>
                        <a:lnTo>
                          <a:pt x="15" y="203"/>
                        </a:lnTo>
                        <a:lnTo>
                          <a:pt x="15" y="203"/>
                        </a:lnTo>
                        <a:lnTo>
                          <a:pt x="15" y="201"/>
                        </a:lnTo>
                        <a:lnTo>
                          <a:pt x="15" y="201"/>
                        </a:lnTo>
                        <a:lnTo>
                          <a:pt x="15" y="199"/>
                        </a:lnTo>
                        <a:lnTo>
                          <a:pt x="17" y="199"/>
                        </a:lnTo>
                        <a:lnTo>
                          <a:pt x="17" y="199"/>
                        </a:lnTo>
                        <a:lnTo>
                          <a:pt x="17" y="197"/>
                        </a:lnTo>
                        <a:lnTo>
                          <a:pt x="17" y="197"/>
                        </a:lnTo>
                        <a:lnTo>
                          <a:pt x="17" y="197"/>
                        </a:lnTo>
                        <a:lnTo>
                          <a:pt x="17" y="195"/>
                        </a:lnTo>
                        <a:lnTo>
                          <a:pt x="17" y="195"/>
                        </a:lnTo>
                        <a:lnTo>
                          <a:pt x="17" y="194"/>
                        </a:lnTo>
                        <a:lnTo>
                          <a:pt x="17" y="194"/>
                        </a:lnTo>
                        <a:lnTo>
                          <a:pt x="17" y="194"/>
                        </a:lnTo>
                        <a:lnTo>
                          <a:pt x="17" y="192"/>
                        </a:lnTo>
                        <a:lnTo>
                          <a:pt x="17" y="192"/>
                        </a:lnTo>
                        <a:lnTo>
                          <a:pt x="17" y="190"/>
                        </a:lnTo>
                        <a:lnTo>
                          <a:pt x="17" y="190"/>
                        </a:lnTo>
                        <a:lnTo>
                          <a:pt x="17" y="190"/>
                        </a:lnTo>
                        <a:lnTo>
                          <a:pt x="17" y="188"/>
                        </a:lnTo>
                        <a:lnTo>
                          <a:pt x="17" y="188"/>
                        </a:lnTo>
                        <a:lnTo>
                          <a:pt x="17" y="186"/>
                        </a:lnTo>
                        <a:lnTo>
                          <a:pt x="17" y="186"/>
                        </a:lnTo>
                        <a:lnTo>
                          <a:pt x="17" y="186"/>
                        </a:lnTo>
                        <a:lnTo>
                          <a:pt x="17" y="184"/>
                        </a:lnTo>
                        <a:lnTo>
                          <a:pt x="17" y="184"/>
                        </a:lnTo>
                        <a:lnTo>
                          <a:pt x="17" y="182"/>
                        </a:lnTo>
                        <a:lnTo>
                          <a:pt x="17" y="182"/>
                        </a:lnTo>
                        <a:lnTo>
                          <a:pt x="17" y="182"/>
                        </a:lnTo>
                        <a:lnTo>
                          <a:pt x="17" y="180"/>
                        </a:lnTo>
                        <a:lnTo>
                          <a:pt x="17" y="180"/>
                        </a:lnTo>
                        <a:lnTo>
                          <a:pt x="15" y="180"/>
                        </a:lnTo>
                        <a:lnTo>
                          <a:pt x="15" y="178"/>
                        </a:lnTo>
                        <a:lnTo>
                          <a:pt x="15" y="178"/>
                        </a:lnTo>
                        <a:lnTo>
                          <a:pt x="15" y="178"/>
                        </a:lnTo>
                        <a:lnTo>
                          <a:pt x="15" y="176"/>
                        </a:lnTo>
                        <a:lnTo>
                          <a:pt x="15" y="176"/>
                        </a:lnTo>
                        <a:lnTo>
                          <a:pt x="15" y="174"/>
                        </a:lnTo>
                        <a:lnTo>
                          <a:pt x="15" y="174"/>
                        </a:lnTo>
                        <a:lnTo>
                          <a:pt x="15" y="174"/>
                        </a:lnTo>
                        <a:lnTo>
                          <a:pt x="15" y="174"/>
                        </a:lnTo>
                        <a:lnTo>
                          <a:pt x="15" y="172"/>
                        </a:lnTo>
                        <a:lnTo>
                          <a:pt x="15" y="172"/>
                        </a:lnTo>
                        <a:lnTo>
                          <a:pt x="15" y="171"/>
                        </a:lnTo>
                        <a:lnTo>
                          <a:pt x="13" y="171"/>
                        </a:lnTo>
                        <a:lnTo>
                          <a:pt x="13" y="171"/>
                        </a:lnTo>
                        <a:lnTo>
                          <a:pt x="13" y="169"/>
                        </a:lnTo>
                        <a:lnTo>
                          <a:pt x="13" y="169"/>
                        </a:lnTo>
                        <a:lnTo>
                          <a:pt x="13" y="169"/>
                        </a:lnTo>
                        <a:lnTo>
                          <a:pt x="13" y="169"/>
                        </a:lnTo>
                        <a:lnTo>
                          <a:pt x="13" y="167"/>
                        </a:lnTo>
                        <a:lnTo>
                          <a:pt x="13" y="167"/>
                        </a:lnTo>
                        <a:lnTo>
                          <a:pt x="11" y="167"/>
                        </a:lnTo>
                        <a:lnTo>
                          <a:pt x="11" y="167"/>
                        </a:lnTo>
                        <a:lnTo>
                          <a:pt x="11" y="167"/>
                        </a:lnTo>
                        <a:lnTo>
                          <a:pt x="9" y="167"/>
                        </a:lnTo>
                        <a:lnTo>
                          <a:pt x="9" y="165"/>
                        </a:lnTo>
                        <a:lnTo>
                          <a:pt x="9" y="165"/>
                        </a:lnTo>
                        <a:lnTo>
                          <a:pt x="9" y="165"/>
                        </a:lnTo>
                        <a:lnTo>
                          <a:pt x="9" y="163"/>
                        </a:lnTo>
                        <a:lnTo>
                          <a:pt x="9" y="163"/>
                        </a:lnTo>
                        <a:lnTo>
                          <a:pt x="9" y="163"/>
                        </a:lnTo>
                        <a:lnTo>
                          <a:pt x="9" y="161"/>
                        </a:lnTo>
                        <a:lnTo>
                          <a:pt x="9" y="161"/>
                        </a:lnTo>
                        <a:lnTo>
                          <a:pt x="9" y="161"/>
                        </a:lnTo>
                        <a:lnTo>
                          <a:pt x="9" y="161"/>
                        </a:lnTo>
                        <a:lnTo>
                          <a:pt x="9" y="159"/>
                        </a:lnTo>
                        <a:lnTo>
                          <a:pt x="9" y="159"/>
                        </a:lnTo>
                        <a:lnTo>
                          <a:pt x="11" y="159"/>
                        </a:lnTo>
                        <a:lnTo>
                          <a:pt x="11" y="159"/>
                        </a:lnTo>
                        <a:lnTo>
                          <a:pt x="9" y="159"/>
                        </a:lnTo>
                        <a:lnTo>
                          <a:pt x="9" y="157"/>
                        </a:lnTo>
                        <a:lnTo>
                          <a:pt x="9" y="157"/>
                        </a:lnTo>
                        <a:lnTo>
                          <a:pt x="9" y="157"/>
                        </a:lnTo>
                        <a:lnTo>
                          <a:pt x="9" y="157"/>
                        </a:lnTo>
                        <a:lnTo>
                          <a:pt x="9" y="157"/>
                        </a:lnTo>
                        <a:lnTo>
                          <a:pt x="9" y="157"/>
                        </a:lnTo>
                        <a:lnTo>
                          <a:pt x="9" y="155"/>
                        </a:lnTo>
                        <a:lnTo>
                          <a:pt x="9" y="155"/>
                        </a:lnTo>
                        <a:lnTo>
                          <a:pt x="9" y="155"/>
                        </a:lnTo>
                        <a:lnTo>
                          <a:pt x="9" y="155"/>
                        </a:lnTo>
                        <a:lnTo>
                          <a:pt x="9" y="153"/>
                        </a:lnTo>
                        <a:lnTo>
                          <a:pt x="9" y="153"/>
                        </a:lnTo>
                        <a:lnTo>
                          <a:pt x="11" y="153"/>
                        </a:lnTo>
                        <a:lnTo>
                          <a:pt x="11" y="151"/>
                        </a:lnTo>
                        <a:lnTo>
                          <a:pt x="11" y="151"/>
                        </a:lnTo>
                        <a:lnTo>
                          <a:pt x="13" y="151"/>
                        </a:lnTo>
                        <a:lnTo>
                          <a:pt x="13" y="151"/>
                        </a:lnTo>
                        <a:lnTo>
                          <a:pt x="13" y="149"/>
                        </a:lnTo>
                        <a:lnTo>
                          <a:pt x="13" y="149"/>
                        </a:lnTo>
                        <a:lnTo>
                          <a:pt x="13" y="149"/>
                        </a:lnTo>
                        <a:lnTo>
                          <a:pt x="13" y="149"/>
                        </a:lnTo>
                        <a:lnTo>
                          <a:pt x="13" y="148"/>
                        </a:lnTo>
                        <a:lnTo>
                          <a:pt x="13" y="148"/>
                        </a:lnTo>
                        <a:lnTo>
                          <a:pt x="13" y="146"/>
                        </a:lnTo>
                        <a:lnTo>
                          <a:pt x="13" y="146"/>
                        </a:lnTo>
                        <a:lnTo>
                          <a:pt x="13" y="146"/>
                        </a:lnTo>
                        <a:lnTo>
                          <a:pt x="13" y="144"/>
                        </a:lnTo>
                        <a:lnTo>
                          <a:pt x="13" y="144"/>
                        </a:lnTo>
                        <a:lnTo>
                          <a:pt x="13" y="144"/>
                        </a:lnTo>
                        <a:lnTo>
                          <a:pt x="13" y="144"/>
                        </a:lnTo>
                        <a:lnTo>
                          <a:pt x="13" y="142"/>
                        </a:lnTo>
                        <a:lnTo>
                          <a:pt x="13" y="142"/>
                        </a:lnTo>
                        <a:lnTo>
                          <a:pt x="11" y="142"/>
                        </a:lnTo>
                        <a:lnTo>
                          <a:pt x="11" y="142"/>
                        </a:lnTo>
                        <a:lnTo>
                          <a:pt x="11" y="140"/>
                        </a:lnTo>
                        <a:lnTo>
                          <a:pt x="11" y="140"/>
                        </a:lnTo>
                        <a:lnTo>
                          <a:pt x="11" y="140"/>
                        </a:lnTo>
                        <a:lnTo>
                          <a:pt x="11" y="138"/>
                        </a:lnTo>
                        <a:lnTo>
                          <a:pt x="9" y="138"/>
                        </a:lnTo>
                        <a:lnTo>
                          <a:pt x="9" y="138"/>
                        </a:lnTo>
                        <a:lnTo>
                          <a:pt x="9" y="138"/>
                        </a:lnTo>
                        <a:lnTo>
                          <a:pt x="7" y="138"/>
                        </a:lnTo>
                        <a:lnTo>
                          <a:pt x="7" y="138"/>
                        </a:lnTo>
                        <a:lnTo>
                          <a:pt x="7" y="138"/>
                        </a:lnTo>
                        <a:lnTo>
                          <a:pt x="7" y="136"/>
                        </a:lnTo>
                        <a:lnTo>
                          <a:pt x="7" y="136"/>
                        </a:lnTo>
                        <a:lnTo>
                          <a:pt x="7" y="136"/>
                        </a:lnTo>
                        <a:lnTo>
                          <a:pt x="5" y="136"/>
                        </a:lnTo>
                        <a:lnTo>
                          <a:pt x="5" y="134"/>
                        </a:lnTo>
                        <a:lnTo>
                          <a:pt x="5" y="134"/>
                        </a:lnTo>
                        <a:lnTo>
                          <a:pt x="5" y="134"/>
                        </a:lnTo>
                        <a:lnTo>
                          <a:pt x="5" y="134"/>
                        </a:lnTo>
                        <a:lnTo>
                          <a:pt x="5" y="132"/>
                        </a:lnTo>
                        <a:lnTo>
                          <a:pt x="3" y="132"/>
                        </a:lnTo>
                        <a:lnTo>
                          <a:pt x="3" y="132"/>
                        </a:lnTo>
                        <a:lnTo>
                          <a:pt x="3" y="130"/>
                        </a:lnTo>
                        <a:lnTo>
                          <a:pt x="3" y="130"/>
                        </a:lnTo>
                        <a:lnTo>
                          <a:pt x="3" y="130"/>
                        </a:lnTo>
                        <a:lnTo>
                          <a:pt x="3" y="128"/>
                        </a:lnTo>
                        <a:lnTo>
                          <a:pt x="3" y="128"/>
                        </a:lnTo>
                        <a:lnTo>
                          <a:pt x="3" y="128"/>
                        </a:lnTo>
                        <a:lnTo>
                          <a:pt x="3" y="126"/>
                        </a:lnTo>
                        <a:lnTo>
                          <a:pt x="3" y="126"/>
                        </a:lnTo>
                        <a:lnTo>
                          <a:pt x="3" y="126"/>
                        </a:lnTo>
                        <a:lnTo>
                          <a:pt x="3" y="125"/>
                        </a:lnTo>
                        <a:lnTo>
                          <a:pt x="2" y="125"/>
                        </a:lnTo>
                        <a:lnTo>
                          <a:pt x="2" y="126"/>
                        </a:lnTo>
                        <a:lnTo>
                          <a:pt x="2" y="126"/>
                        </a:lnTo>
                        <a:lnTo>
                          <a:pt x="2" y="126"/>
                        </a:lnTo>
                        <a:lnTo>
                          <a:pt x="2" y="126"/>
                        </a:lnTo>
                        <a:lnTo>
                          <a:pt x="2" y="128"/>
                        </a:lnTo>
                        <a:lnTo>
                          <a:pt x="2" y="128"/>
                        </a:lnTo>
                        <a:lnTo>
                          <a:pt x="2" y="128"/>
                        </a:lnTo>
                        <a:lnTo>
                          <a:pt x="2" y="130"/>
                        </a:lnTo>
                        <a:lnTo>
                          <a:pt x="2" y="130"/>
                        </a:lnTo>
                        <a:lnTo>
                          <a:pt x="2" y="132"/>
                        </a:lnTo>
                        <a:lnTo>
                          <a:pt x="2" y="132"/>
                        </a:lnTo>
                        <a:lnTo>
                          <a:pt x="2" y="134"/>
                        </a:lnTo>
                        <a:lnTo>
                          <a:pt x="0" y="134"/>
                        </a:lnTo>
                        <a:lnTo>
                          <a:pt x="0" y="134"/>
                        </a:lnTo>
                        <a:lnTo>
                          <a:pt x="0" y="134"/>
                        </a:lnTo>
                        <a:lnTo>
                          <a:pt x="0" y="134"/>
                        </a:lnTo>
                        <a:lnTo>
                          <a:pt x="0" y="132"/>
                        </a:lnTo>
                        <a:lnTo>
                          <a:pt x="0" y="132"/>
                        </a:lnTo>
                        <a:lnTo>
                          <a:pt x="0" y="130"/>
                        </a:lnTo>
                        <a:lnTo>
                          <a:pt x="0" y="130"/>
                        </a:lnTo>
                        <a:lnTo>
                          <a:pt x="0" y="130"/>
                        </a:lnTo>
                        <a:lnTo>
                          <a:pt x="0" y="128"/>
                        </a:lnTo>
                        <a:lnTo>
                          <a:pt x="0" y="128"/>
                        </a:lnTo>
                        <a:lnTo>
                          <a:pt x="0" y="126"/>
                        </a:lnTo>
                        <a:lnTo>
                          <a:pt x="2" y="126"/>
                        </a:lnTo>
                        <a:lnTo>
                          <a:pt x="2" y="126"/>
                        </a:lnTo>
                        <a:lnTo>
                          <a:pt x="2" y="126"/>
                        </a:lnTo>
                        <a:lnTo>
                          <a:pt x="2" y="125"/>
                        </a:lnTo>
                        <a:lnTo>
                          <a:pt x="2" y="125"/>
                        </a:lnTo>
                        <a:lnTo>
                          <a:pt x="2" y="125"/>
                        </a:lnTo>
                        <a:lnTo>
                          <a:pt x="2" y="123"/>
                        </a:lnTo>
                        <a:lnTo>
                          <a:pt x="2" y="123"/>
                        </a:lnTo>
                        <a:lnTo>
                          <a:pt x="2" y="123"/>
                        </a:lnTo>
                        <a:lnTo>
                          <a:pt x="3" y="123"/>
                        </a:lnTo>
                        <a:lnTo>
                          <a:pt x="3" y="123"/>
                        </a:lnTo>
                        <a:lnTo>
                          <a:pt x="3" y="123"/>
                        </a:lnTo>
                        <a:lnTo>
                          <a:pt x="5" y="123"/>
                        </a:lnTo>
                        <a:lnTo>
                          <a:pt x="5" y="123"/>
                        </a:lnTo>
                        <a:lnTo>
                          <a:pt x="7" y="123"/>
                        </a:lnTo>
                        <a:lnTo>
                          <a:pt x="7" y="123"/>
                        </a:lnTo>
                        <a:lnTo>
                          <a:pt x="7" y="123"/>
                        </a:lnTo>
                        <a:lnTo>
                          <a:pt x="9" y="123"/>
                        </a:lnTo>
                        <a:lnTo>
                          <a:pt x="9" y="123"/>
                        </a:lnTo>
                        <a:lnTo>
                          <a:pt x="9" y="123"/>
                        </a:lnTo>
                        <a:lnTo>
                          <a:pt x="11" y="123"/>
                        </a:lnTo>
                        <a:lnTo>
                          <a:pt x="11" y="123"/>
                        </a:lnTo>
                        <a:lnTo>
                          <a:pt x="13" y="123"/>
                        </a:lnTo>
                        <a:lnTo>
                          <a:pt x="13" y="123"/>
                        </a:lnTo>
                        <a:lnTo>
                          <a:pt x="13" y="123"/>
                        </a:lnTo>
                        <a:lnTo>
                          <a:pt x="15" y="123"/>
                        </a:lnTo>
                        <a:lnTo>
                          <a:pt x="15" y="123"/>
                        </a:lnTo>
                        <a:lnTo>
                          <a:pt x="15" y="123"/>
                        </a:lnTo>
                        <a:lnTo>
                          <a:pt x="17" y="123"/>
                        </a:lnTo>
                        <a:lnTo>
                          <a:pt x="17" y="123"/>
                        </a:lnTo>
                        <a:lnTo>
                          <a:pt x="19" y="123"/>
                        </a:lnTo>
                        <a:lnTo>
                          <a:pt x="19" y="123"/>
                        </a:lnTo>
                        <a:lnTo>
                          <a:pt x="19" y="123"/>
                        </a:lnTo>
                        <a:lnTo>
                          <a:pt x="21" y="123"/>
                        </a:lnTo>
                        <a:lnTo>
                          <a:pt x="21" y="123"/>
                        </a:lnTo>
                        <a:lnTo>
                          <a:pt x="21" y="123"/>
                        </a:lnTo>
                        <a:lnTo>
                          <a:pt x="23" y="123"/>
                        </a:lnTo>
                        <a:lnTo>
                          <a:pt x="23" y="123"/>
                        </a:lnTo>
                        <a:lnTo>
                          <a:pt x="24" y="123"/>
                        </a:lnTo>
                        <a:lnTo>
                          <a:pt x="24" y="123"/>
                        </a:lnTo>
                        <a:lnTo>
                          <a:pt x="24" y="123"/>
                        </a:lnTo>
                        <a:lnTo>
                          <a:pt x="26" y="123"/>
                        </a:lnTo>
                        <a:lnTo>
                          <a:pt x="26" y="123"/>
                        </a:lnTo>
                        <a:lnTo>
                          <a:pt x="26" y="123"/>
                        </a:lnTo>
                        <a:lnTo>
                          <a:pt x="28" y="123"/>
                        </a:lnTo>
                        <a:lnTo>
                          <a:pt x="28" y="123"/>
                        </a:lnTo>
                        <a:lnTo>
                          <a:pt x="30" y="123"/>
                        </a:lnTo>
                        <a:lnTo>
                          <a:pt x="30" y="123"/>
                        </a:lnTo>
                        <a:lnTo>
                          <a:pt x="30" y="123"/>
                        </a:lnTo>
                        <a:lnTo>
                          <a:pt x="32" y="123"/>
                        </a:lnTo>
                        <a:lnTo>
                          <a:pt x="32" y="123"/>
                        </a:lnTo>
                        <a:lnTo>
                          <a:pt x="34" y="123"/>
                        </a:lnTo>
                        <a:lnTo>
                          <a:pt x="34" y="123"/>
                        </a:lnTo>
                        <a:lnTo>
                          <a:pt x="34" y="123"/>
                        </a:lnTo>
                        <a:lnTo>
                          <a:pt x="36" y="123"/>
                        </a:lnTo>
                        <a:lnTo>
                          <a:pt x="36" y="123"/>
                        </a:lnTo>
                        <a:lnTo>
                          <a:pt x="36" y="123"/>
                        </a:lnTo>
                        <a:lnTo>
                          <a:pt x="38" y="123"/>
                        </a:lnTo>
                        <a:lnTo>
                          <a:pt x="38" y="123"/>
                        </a:lnTo>
                        <a:lnTo>
                          <a:pt x="40" y="123"/>
                        </a:lnTo>
                        <a:lnTo>
                          <a:pt x="40" y="123"/>
                        </a:lnTo>
                        <a:lnTo>
                          <a:pt x="40" y="123"/>
                        </a:lnTo>
                        <a:lnTo>
                          <a:pt x="42" y="123"/>
                        </a:lnTo>
                        <a:lnTo>
                          <a:pt x="42" y="123"/>
                        </a:lnTo>
                        <a:lnTo>
                          <a:pt x="42" y="123"/>
                        </a:lnTo>
                        <a:lnTo>
                          <a:pt x="44" y="123"/>
                        </a:lnTo>
                        <a:lnTo>
                          <a:pt x="44" y="123"/>
                        </a:lnTo>
                        <a:lnTo>
                          <a:pt x="46" y="123"/>
                        </a:lnTo>
                        <a:lnTo>
                          <a:pt x="46" y="123"/>
                        </a:lnTo>
                        <a:lnTo>
                          <a:pt x="46" y="123"/>
                        </a:lnTo>
                        <a:lnTo>
                          <a:pt x="47" y="123"/>
                        </a:lnTo>
                        <a:lnTo>
                          <a:pt x="47" y="123"/>
                        </a:lnTo>
                        <a:lnTo>
                          <a:pt x="47" y="123"/>
                        </a:lnTo>
                        <a:lnTo>
                          <a:pt x="49" y="123"/>
                        </a:lnTo>
                        <a:lnTo>
                          <a:pt x="49" y="123"/>
                        </a:lnTo>
                        <a:lnTo>
                          <a:pt x="51" y="123"/>
                        </a:lnTo>
                        <a:lnTo>
                          <a:pt x="51" y="123"/>
                        </a:lnTo>
                        <a:lnTo>
                          <a:pt x="51" y="123"/>
                        </a:lnTo>
                        <a:lnTo>
                          <a:pt x="53" y="123"/>
                        </a:lnTo>
                        <a:lnTo>
                          <a:pt x="53" y="123"/>
                        </a:lnTo>
                        <a:lnTo>
                          <a:pt x="53" y="123"/>
                        </a:lnTo>
                        <a:lnTo>
                          <a:pt x="55" y="123"/>
                        </a:lnTo>
                        <a:lnTo>
                          <a:pt x="55" y="123"/>
                        </a:lnTo>
                        <a:lnTo>
                          <a:pt x="57" y="123"/>
                        </a:lnTo>
                        <a:lnTo>
                          <a:pt x="57" y="123"/>
                        </a:lnTo>
                        <a:lnTo>
                          <a:pt x="57" y="123"/>
                        </a:lnTo>
                        <a:lnTo>
                          <a:pt x="59" y="123"/>
                        </a:lnTo>
                        <a:lnTo>
                          <a:pt x="59" y="123"/>
                        </a:lnTo>
                        <a:lnTo>
                          <a:pt x="61" y="123"/>
                        </a:lnTo>
                        <a:lnTo>
                          <a:pt x="61" y="123"/>
                        </a:lnTo>
                        <a:lnTo>
                          <a:pt x="61" y="123"/>
                        </a:lnTo>
                        <a:lnTo>
                          <a:pt x="63" y="123"/>
                        </a:lnTo>
                        <a:lnTo>
                          <a:pt x="63" y="123"/>
                        </a:lnTo>
                        <a:lnTo>
                          <a:pt x="63" y="123"/>
                        </a:lnTo>
                        <a:lnTo>
                          <a:pt x="65" y="123"/>
                        </a:lnTo>
                        <a:lnTo>
                          <a:pt x="65" y="123"/>
                        </a:lnTo>
                        <a:lnTo>
                          <a:pt x="67" y="123"/>
                        </a:lnTo>
                        <a:lnTo>
                          <a:pt x="67" y="123"/>
                        </a:lnTo>
                        <a:lnTo>
                          <a:pt x="67" y="123"/>
                        </a:lnTo>
                        <a:lnTo>
                          <a:pt x="68" y="123"/>
                        </a:lnTo>
                        <a:lnTo>
                          <a:pt x="68" y="123"/>
                        </a:lnTo>
                        <a:lnTo>
                          <a:pt x="68" y="123"/>
                        </a:lnTo>
                        <a:lnTo>
                          <a:pt x="70" y="123"/>
                        </a:lnTo>
                        <a:lnTo>
                          <a:pt x="70" y="121"/>
                        </a:lnTo>
                        <a:lnTo>
                          <a:pt x="70" y="121"/>
                        </a:lnTo>
                        <a:lnTo>
                          <a:pt x="70" y="119"/>
                        </a:lnTo>
                        <a:lnTo>
                          <a:pt x="70" y="119"/>
                        </a:lnTo>
                        <a:lnTo>
                          <a:pt x="68" y="119"/>
                        </a:lnTo>
                        <a:lnTo>
                          <a:pt x="68" y="119"/>
                        </a:lnTo>
                        <a:lnTo>
                          <a:pt x="68" y="117"/>
                        </a:lnTo>
                        <a:lnTo>
                          <a:pt x="68" y="117"/>
                        </a:lnTo>
                        <a:lnTo>
                          <a:pt x="68" y="115"/>
                        </a:lnTo>
                        <a:lnTo>
                          <a:pt x="68" y="115"/>
                        </a:lnTo>
                        <a:lnTo>
                          <a:pt x="68" y="113"/>
                        </a:lnTo>
                        <a:lnTo>
                          <a:pt x="68" y="113"/>
                        </a:lnTo>
                        <a:lnTo>
                          <a:pt x="68" y="111"/>
                        </a:lnTo>
                        <a:lnTo>
                          <a:pt x="68" y="111"/>
                        </a:lnTo>
                        <a:lnTo>
                          <a:pt x="68" y="111"/>
                        </a:lnTo>
                        <a:lnTo>
                          <a:pt x="68" y="111"/>
                        </a:lnTo>
                        <a:lnTo>
                          <a:pt x="68" y="109"/>
                        </a:lnTo>
                        <a:lnTo>
                          <a:pt x="68" y="109"/>
                        </a:lnTo>
                        <a:lnTo>
                          <a:pt x="68" y="107"/>
                        </a:lnTo>
                        <a:lnTo>
                          <a:pt x="68" y="107"/>
                        </a:lnTo>
                        <a:lnTo>
                          <a:pt x="68" y="105"/>
                        </a:lnTo>
                        <a:lnTo>
                          <a:pt x="68" y="105"/>
                        </a:lnTo>
                        <a:lnTo>
                          <a:pt x="68" y="103"/>
                        </a:lnTo>
                        <a:lnTo>
                          <a:pt x="68" y="103"/>
                        </a:lnTo>
                        <a:lnTo>
                          <a:pt x="68" y="102"/>
                        </a:lnTo>
                        <a:lnTo>
                          <a:pt x="68" y="102"/>
                        </a:lnTo>
                        <a:lnTo>
                          <a:pt x="68" y="102"/>
                        </a:lnTo>
                        <a:lnTo>
                          <a:pt x="68" y="102"/>
                        </a:lnTo>
                        <a:lnTo>
                          <a:pt x="68" y="100"/>
                        </a:lnTo>
                        <a:lnTo>
                          <a:pt x="68" y="100"/>
                        </a:lnTo>
                        <a:lnTo>
                          <a:pt x="68" y="98"/>
                        </a:lnTo>
                        <a:lnTo>
                          <a:pt x="68" y="98"/>
                        </a:lnTo>
                        <a:lnTo>
                          <a:pt x="68" y="96"/>
                        </a:lnTo>
                        <a:lnTo>
                          <a:pt x="68" y="96"/>
                        </a:lnTo>
                        <a:lnTo>
                          <a:pt x="68" y="94"/>
                        </a:lnTo>
                        <a:lnTo>
                          <a:pt x="68" y="94"/>
                        </a:lnTo>
                        <a:lnTo>
                          <a:pt x="68" y="94"/>
                        </a:lnTo>
                        <a:lnTo>
                          <a:pt x="68" y="92"/>
                        </a:lnTo>
                        <a:lnTo>
                          <a:pt x="68" y="92"/>
                        </a:lnTo>
                        <a:lnTo>
                          <a:pt x="68" y="90"/>
                        </a:lnTo>
                        <a:lnTo>
                          <a:pt x="68" y="90"/>
                        </a:lnTo>
                        <a:lnTo>
                          <a:pt x="68" y="90"/>
                        </a:lnTo>
                        <a:lnTo>
                          <a:pt x="68" y="88"/>
                        </a:lnTo>
                        <a:lnTo>
                          <a:pt x="68" y="88"/>
                        </a:lnTo>
                        <a:lnTo>
                          <a:pt x="68" y="86"/>
                        </a:lnTo>
                        <a:lnTo>
                          <a:pt x="68" y="86"/>
                        </a:lnTo>
                        <a:lnTo>
                          <a:pt x="68" y="86"/>
                        </a:lnTo>
                        <a:lnTo>
                          <a:pt x="68" y="86"/>
                        </a:lnTo>
                        <a:lnTo>
                          <a:pt x="70" y="86"/>
                        </a:lnTo>
                        <a:lnTo>
                          <a:pt x="70" y="84"/>
                        </a:lnTo>
                        <a:lnTo>
                          <a:pt x="70" y="84"/>
                        </a:lnTo>
                        <a:lnTo>
                          <a:pt x="70" y="84"/>
                        </a:lnTo>
                        <a:lnTo>
                          <a:pt x="70" y="82"/>
                        </a:lnTo>
                        <a:lnTo>
                          <a:pt x="72" y="82"/>
                        </a:lnTo>
                        <a:lnTo>
                          <a:pt x="72" y="82"/>
                        </a:lnTo>
                        <a:lnTo>
                          <a:pt x="72" y="82"/>
                        </a:lnTo>
                        <a:lnTo>
                          <a:pt x="72" y="80"/>
                        </a:lnTo>
                        <a:lnTo>
                          <a:pt x="72" y="80"/>
                        </a:lnTo>
                        <a:lnTo>
                          <a:pt x="72" y="80"/>
                        </a:lnTo>
                        <a:lnTo>
                          <a:pt x="74" y="80"/>
                        </a:lnTo>
                        <a:lnTo>
                          <a:pt x="74" y="80"/>
                        </a:lnTo>
                        <a:lnTo>
                          <a:pt x="74" y="80"/>
                        </a:lnTo>
                        <a:lnTo>
                          <a:pt x="74" y="79"/>
                        </a:lnTo>
                        <a:lnTo>
                          <a:pt x="76" y="79"/>
                        </a:lnTo>
                        <a:lnTo>
                          <a:pt x="76" y="79"/>
                        </a:lnTo>
                        <a:lnTo>
                          <a:pt x="78" y="79"/>
                        </a:lnTo>
                        <a:lnTo>
                          <a:pt x="78" y="79"/>
                        </a:lnTo>
                        <a:lnTo>
                          <a:pt x="78" y="79"/>
                        </a:lnTo>
                        <a:lnTo>
                          <a:pt x="80" y="79"/>
                        </a:lnTo>
                        <a:lnTo>
                          <a:pt x="80" y="79"/>
                        </a:lnTo>
                        <a:lnTo>
                          <a:pt x="80" y="79"/>
                        </a:lnTo>
                        <a:lnTo>
                          <a:pt x="82" y="79"/>
                        </a:lnTo>
                        <a:lnTo>
                          <a:pt x="82" y="79"/>
                        </a:lnTo>
                        <a:lnTo>
                          <a:pt x="84" y="79"/>
                        </a:lnTo>
                        <a:lnTo>
                          <a:pt x="84" y="79"/>
                        </a:lnTo>
                        <a:lnTo>
                          <a:pt x="84" y="79"/>
                        </a:lnTo>
                        <a:lnTo>
                          <a:pt x="84" y="79"/>
                        </a:lnTo>
                        <a:lnTo>
                          <a:pt x="86" y="79"/>
                        </a:lnTo>
                        <a:lnTo>
                          <a:pt x="86" y="79"/>
                        </a:lnTo>
                        <a:lnTo>
                          <a:pt x="88" y="79"/>
                        </a:lnTo>
                        <a:lnTo>
                          <a:pt x="88" y="79"/>
                        </a:lnTo>
                        <a:lnTo>
                          <a:pt x="88" y="79"/>
                        </a:lnTo>
                        <a:lnTo>
                          <a:pt x="88" y="77"/>
                        </a:lnTo>
                        <a:lnTo>
                          <a:pt x="88" y="77"/>
                        </a:lnTo>
                        <a:lnTo>
                          <a:pt x="88" y="75"/>
                        </a:lnTo>
                        <a:lnTo>
                          <a:pt x="88" y="75"/>
                        </a:lnTo>
                        <a:lnTo>
                          <a:pt x="88" y="73"/>
                        </a:lnTo>
                        <a:lnTo>
                          <a:pt x="88" y="73"/>
                        </a:lnTo>
                        <a:lnTo>
                          <a:pt x="88" y="71"/>
                        </a:lnTo>
                        <a:lnTo>
                          <a:pt x="88" y="71"/>
                        </a:lnTo>
                        <a:lnTo>
                          <a:pt x="88" y="71"/>
                        </a:lnTo>
                        <a:lnTo>
                          <a:pt x="88" y="69"/>
                        </a:lnTo>
                        <a:lnTo>
                          <a:pt x="88" y="69"/>
                        </a:lnTo>
                        <a:lnTo>
                          <a:pt x="88" y="67"/>
                        </a:lnTo>
                        <a:lnTo>
                          <a:pt x="88" y="67"/>
                        </a:lnTo>
                        <a:lnTo>
                          <a:pt x="88" y="65"/>
                        </a:lnTo>
                        <a:lnTo>
                          <a:pt x="88" y="65"/>
                        </a:lnTo>
                        <a:lnTo>
                          <a:pt x="88" y="63"/>
                        </a:lnTo>
                        <a:lnTo>
                          <a:pt x="88" y="63"/>
                        </a:lnTo>
                        <a:lnTo>
                          <a:pt x="88" y="63"/>
                        </a:lnTo>
                        <a:lnTo>
                          <a:pt x="88" y="61"/>
                        </a:lnTo>
                        <a:lnTo>
                          <a:pt x="88" y="61"/>
                        </a:lnTo>
                        <a:lnTo>
                          <a:pt x="88" y="59"/>
                        </a:lnTo>
                        <a:lnTo>
                          <a:pt x="88" y="59"/>
                        </a:lnTo>
                        <a:lnTo>
                          <a:pt x="88" y="57"/>
                        </a:lnTo>
                        <a:lnTo>
                          <a:pt x="88" y="57"/>
                        </a:lnTo>
                        <a:lnTo>
                          <a:pt x="88" y="56"/>
                        </a:lnTo>
                        <a:lnTo>
                          <a:pt x="88" y="56"/>
                        </a:lnTo>
                        <a:lnTo>
                          <a:pt x="88" y="54"/>
                        </a:lnTo>
                        <a:lnTo>
                          <a:pt x="88" y="54"/>
                        </a:lnTo>
                        <a:lnTo>
                          <a:pt x="88" y="54"/>
                        </a:lnTo>
                        <a:lnTo>
                          <a:pt x="88" y="52"/>
                        </a:lnTo>
                        <a:lnTo>
                          <a:pt x="88" y="52"/>
                        </a:lnTo>
                        <a:lnTo>
                          <a:pt x="88" y="50"/>
                        </a:lnTo>
                        <a:lnTo>
                          <a:pt x="88" y="50"/>
                        </a:lnTo>
                        <a:lnTo>
                          <a:pt x="88" y="48"/>
                        </a:lnTo>
                        <a:lnTo>
                          <a:pt x="88" y="48"/>
                        </a:lnTo>
                        <a:lnTo>
                          <a:pt x="88" y="46"/>
                        </a:lnTo>
                        <a:lnTo>
                          <a:pt x="88" y="46"/>
                        </a:lnTo>
                        <a:lnTo>
                          <a:pt x="88" y="46"/>
                        </a:lnTo>
                        <a:lnTo>
                          <a:pt x="88" y="44"/>
                        </a:lnTo>
                        <a:lnTo>
                          <a:pt x="88" y="44"/>
                        </a:lnTo>
                        <a:lnTo>
                          <a:pt x="88" y="42"/>
                        </a:lnTo>
                        <a:lnTo>
                          <a:pt x="88" y="42"/>
                        </a:lnTo>
                        <a:lnTo>
                          <a:pt x="88" y="40"/>
                        </a:lnTo>
                        <a:lnTo>
                          <a:pt x="88" y="40"/>
                        </a:lnTo>
                        <a:lnTo>
                          <a:pt x="88" y="38"/>
                        </a:lnTo>
                        <a:lnTo>
                          <a:pt x="88" y="38"/>
                        </a:lnTo>
                        <a:lnTo>
                          <a:pt x="88" y="38"/>
                        </a:lnTo>
                        <a:lnTo>
                          <a:pt x="88" y="36"/>
                        </a:lnTo>
                        <a:lnTo>
                          <a:pt x="88" y="36"/>
                        </a:lnTo>
                        <a:lnTo>
                          <a:pt x="88" y="35"/>
                        </a:lnTo>
                        <a:lnTo>
                          <a:pt x="88" y="35"/>
                        </a:lnTo>
                        <a:lnTo>
                          <a:pt x="88" y="33"/>
                        </a:lnTo>
                        <a:lnTo>
                          <a:pt x="88" y="33"/>
                        </a:lnTo>
                        <a:lnTo>
                          <a:pt x="88" y="31"/>
                        </a:lnTo>
                        <a:lnTo>
                          <a:pt x="88" y="31"/>
                        </a:lnTo>
                        <a:lnTo>
                          <a:pt x="88" y="31"/>
                        </a:lnTo>
                        <a:lnTo>
                          <a:pt x="88" y="29"/>
                        </a:lnTo>
                        <a:lnTo>
                          <a:pt x="88" y="29"/>
                        </a:lnTo>
                        <a:lnTo>
                          <a:pt x="88" y="27"/>
                        </a:lnTo>
                        <a:lnTo>
                          <a:pt x="88" y="27"/>
                        </a:lnTo>
                        <a:lnTo>
                          <a:pt x="88" y="27"/>
                        </a:lnTo>
                        <a:lnTo>
                          <a:pt x="90" y="27"/>
                        </a:lnTo>
                        <a:lnTo>
                          <a:pt x="90" y="27"/>
                        </a:lnTo>
                        <a:lnTo>
                          <a:pt x="90" y="27"/>
                        </a:lnTo>
                        <a:lnTo>
                          <a:pt x="91" y="27"/>
                        </a:lnTo>
                        <a:lnTo>
                          <a:pt x="91" y="27"/>
                        </a:lnTo>
                        <a:lnTo>
                          <a:pt x="93" y="27"/>
                        </a:lnTo>
                        <a:lnTo>
                          <a:pt x="93" y="27"/>
                        </a:lnTo>
                        <a:lnTo>
                          <a:pt x="93" y="27"/>
                        </a:lnTo>
                        <a:lnTo>
                          <a:pt x="95" y="27"/>
                        </a:lnTo>
                        <a:lnTo>
                          <a:pt x="95" y="27"/>
                        </a:lnTo>
                        <a:lnTo>
                          <a:pt x="95" y="27"/>
                        </a:lnTo>
                        <a:lnTo>
                          <a:pt x="97" y="27"/>
                        </a:lnTo>
                        <a:lnTo>
                          <a:pt x="97" y="27"/>
                        </a:lnTo>
                        <a:lnTo>
                          <a:pt x="99" y="27"/>
                        </a:lnTo>
                        <a:lnTo>
                          <a:pt x="99" y="27"/>
                        </a:lnTo>
                        <a:lnTo>
                          <a:pt x="99" y="27"/>
                        </a:lnTo>
                        <a:lnTo>
                          <a:pt x="101" y="27"/>
                        </a:lnTo>
                        <a:lnTo>
                          <a:pt x="101" y="27"/>
                        </a:lnTo>
                        <a:lnTo>
                          <a:pt x="101" y="27"/>
                        </a:lnTo>
                        <a:lnTo>
                          <a:pt x="103" y="27"/>
                        </a:lnTo>
                        <a:lnTo>
                          <a:pt x="103" y="27"/>
                        </a:lnTo>
                        <a:lnTo>
                          <a:pt x="105" y="27"/>
                        </a:lnTo>
                        <a:lnTo>
                          <a:pt x="105" y="27"/>
                        </a:lnTo>
                        <a:lnTo>
                          <a:pt x="105" y="27"/>
                        </a:lnTo>
                        <a:lnTo>
                          <a:pt x="107" y="27"/>
                        </a:lnTo>
                        <a:lnTo>
                          <a:pt x="107" y="27"/>
                        </a:lnTo>
                        <a:lnTo>
                          <a:pt x="107" y="27"/>
                        </a:lnTo>
                        <a:lnTo>
                          <a:pt x="109" y="27"/>
                        </a:lnTo>
                        <a:lnTo>
                          <a:pt x="109" y="27"/>
                        </a:lnTo>
                        <a:lnTo>
                          <a:pt x="111" y="27"/>
                        </a:lnTo>
                        <a:lnTo>
                          <a:pt x="111" y="27"/>
                        </a:lnTo>
                        <a:lnTo>
                          <a:pt x="111" y="27"/>
                        </a:lnTo>
                        <a:lnTo>
                          <a:pt x="112" y="27"/>
                        </a:lnTo>
                        <a:lnTo>
                          <a:pt x="112" y="27"/>
                        </a:lnTo>
                        <a:lnTo>
                          <a:pt x="112" y="27"/>
                        </a:lnTo>
                        <a:lnTo>
                          <a:pt x="114" y="27"/>
                        </a:lnTo>
                        <a:lnTo>
                          <a:pt x="114" y="27"/>
                        </a:lnTo>
                        <a:lnTo>
                          <a:pt x="116" y="27"/>
                        </a:lnTo>
                        <a:lnTo>
                          <a:pt x="116" y="27"/>
                        </a:lnTo>
                        <a:lnTo>
                          <a:pt x="116" y="27"/>
                        </a:lnTo>
                        <a:lnTo>
                          <a:pt x="118" y="27"/>
                        </a:lnTo>
                        <a:lnTo>
                          <a:pt x="118" y="27"/>
                        </a:lnTo>
                        <a:lnTo>
                          <a:pt x="120" y="27"/>
                        </a:lnTo>
                        <a:lnTo>
                          <a:pt x="120" y="27"/>
                        </a:lnTo>
                        <a:lnTo>
                          <a:pt x="120" y="27"/>
                        </a:lnTo>
                        <a:lnTo>
                          <a:pt x="122" y="27"/>
                        </a:lnTo>
                        <a:lnTo>
                          <a:pt x="122" y="27"/>
                        </a:lnTo>
                        <a:lnTo>
                          <a:pt x="122" y="27"/>
                        </a:lnTo>
                        <a:lnTo>
                          <a:pt x="124" y="27"/>
                        </a:lnTo>
                        <a:lnTo>
                          <a:pt x="124" y="27"/>
                        </a:lnTo>
                        <a:lnTo>
                          <a:pt x="126" y="27"/>
                        </a:lnTo>
                        <a:lnTo>
                          <a:pt x="126" y="27"/>
                        </a:lnTo>
                        <a:lnTo>
                          <a:pt x="126" y="27"/>
                        </a:lnTo>
                        <a:lnTo>
                          <a:pt x="128" y="27"/>
                        </a:lnTo>
                        <a:lnTo>
                          <a:pt x="128" y="27"/>
                        </a:lnTo>
                        <a:lnTo>
                          <a:pt x="128" y="27"/>
                        </a:lnTo>
                        <a:lnTo>
                          <a:pt x="130" y="27"/>
                        </a:lnTo>
                        <a:lnTo>
                          <a:pt x="130" y="27"/>
                        </a:lnTo>
                        <a:lnTo>
                          <a:pt x="132" y="27"/>
                        </a:lnTo>
                        <a:lnTo>
                          <a:pt x="132" y="27"/>
                        </a:lnTo>
                        <a:lnTo>
                          <a:pt x="132" y="27"/>
                        </a:lnTo>
                        <a:lnTo>
                          <a:pt x="134" y="27"/>
                        </a:lnTo>
                        <a:lnTo>
                          <a:pt x="134" y="27"/>
                        </a:lnTo>
                        <a:lnTo>
                          <a:pt x="134" y="27"/>
                        </a:lnTo>
                        <a:lnTo>
                          <a:pt x="135" y="27"/>
                        </a:lnTo>
                        <a:lnTo>
                          <a:pt x="135" y="27"/>
                        </a:lnTo>
                        <a:lnTo>
                          <a:pt x="137" y="27"/>
                        </a:lnTo>
                        <a:lnTo>
                          <a:pt x="137" y="27"/>
                        </a:lnTo>
                        <a:lnTo>
                          <a:pt x="137" y="27"/>
                        </a:lnTo>
                        <a:lnTo>
                          <a:pt x="139" y="27"/>
                        </a:lnTo>
                        <a:lnTo>
                          <a:pt x="139" y="27"/>
                        </a:lnTo>
                        <a:lnTo>
                          <a:pt x="139" y="27"/>
                        </a:lnTo>
                        <a:lnTo>
                          <a:pt x="141" y="27"/>
                        </a:lnTo>
                        <a:lnTo>
                          <a:pt x="141" y="27"/>
                        </a:lnTo>
                        <a:lnTo>
                          <a:pt x="143" y="27"/>
                        </a:lnTo>
                        <a:lnTo>
                          <a:pt x="143" y="27"/>
                        </a:lnTo>
                        <a:lnTo>
                          <a:pt x="143" y="27"/>
                        </a:lnTo>
                        <a:lnTo>
                          <a:pt x="145" y="27"/>
                        </a:lnTo>
                        <a:lnTo>
                          <a:pt x="145" y="27"/>
                        </a:lnTo>
                        <a:lnTo>
                          <a:pt x="145" y="25"/>
                        </a:lnTo>
                        <a:lnTo>
                          <a:pt x="145" y="25"/>
                        </a:lnTo>
                        <a:lnTo>
                          <a:pt x="145" y="23"/>
                        </a:lnTo>
                        <a:lnTo>
                          <a:pt x="145" y="23"/>
                        </a:lnTo>
                        <a:lnTo>
                          <a:pt x="145" y="23"/>
                        </a:lnTo>
                        <a:lnTo>
                          <a:pt x="145" y="21"/>
                        </a:lnTo>
                        <a:lnTo>
                          <a:pt x="145" y="21"/>
                        </a:lnTo>
                        <a:lnTo>
                          <a:pt x="145" y="19"/>
                        </a:lnTo>
                        <a:lnTo>
                          <a:pt x="145" y="19"/>
                        </a:lnTo>
                        <a:lnTo>
                          <a:pt x="145" y="17"/>
                        </a:lnTo>
                        <a:lnTo>
                          <a:pt x="145" y="17"/>
                        </a:lnTo>
                        <a:lnTo>
                          <a:pt x="145" y="15"/>
                        </a:lnTo>
                        <a:lnTo>
                          <a:pt x="145" y="15"/>
                        </a:lnTo>
                        <a:lnTo>
                          <a:pt x="145" y="15"/>
                        </a:lnTo>
                        <a:lnTo>
                          <a:pt x="145" y="13"/>
                        </a:lnTo>
                        <a:lnTo>
                          <a:pt x="145" y="13"/>
                        </a:lnTo>
                        <a:lnTo>
                          <a:pt x="145" y="12"/>
                        </a:lnTo>
                        <a:lnTo>
                          <a:pt x="145" y="12"/>
                        </a:lnTo>
                        <a:lnTo>
                          <a:pt x="145" y="10"/>
                        </a:lnTo>
                        <a:lnTo>
                          <a:pt x="145" y="10"/>
                        </a:lnTo>
                        <a:lnTo>
                          <a:pt x="145" y="8"/>
                        </a:lnTo>
                        <a:lnTo>
                          <a:pt x="145" y="8"/>
                        </a:lnTo>
                        <a:lnTo>
                          <a:pt x="145" y="6"/>
                        </a:lnTo>
                        <a:lnTo>
                          <a:pt x="145" y="6"/>
                        </a:lnTo>
                        <a:lnTo>
                          <a:pt x="145" y="6"/>
                        </a:lnTo>
                        <a:lnTo>
                          <a:pt x="145" y="4"/>
                        </a:lnTo>
                        <a:lnTo>
                          <a:pt x="145" y="4"/>
                        </a:lnTo>
                        <a:lnTo>
                          <a:pt x="145" y="2"/>
                        </a:lnTo>
                        <a:lnTo>
                          <a:pt x="145" y="2"/>
                        </a:lnTo>
                        <a:lnTo>
                          <a:pt x="145" y="0"/>
                        </a:lnTo>
                        <a:lnTo>
                          <a:pt x="14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1" name="Freeform 654">
                    <a:extLst>
                      <a:ext uri="{FF2B5EF4-FFF2-40B4-BE49-F238E27FC236}">
                        <a16:creationId xmlns:a16="http://schemas.microsoft.com/office/drawing/2014/main" id="{BF398E91-9054-4EED-BDD8-285917CE7D7C}"/>
                      </a:ext>
                    </a:extLst>
                  </p:cNvPr>
                  <p:cNvSpPr>
                    <a:spLocks/>
                  </p:cNvSpPr>
                  <p:nvPr/>
                </p:nvSpPr>
                <p:spPr bwMode="auto">
                  <a:xfrm>
                    <a:off x="10355" y="2352"/>
                    <a:ext cx="212" cy="259"/>
                  </a:xfrm>
                  <a:custGeom>
                    <a:avLst/>
                    <a:gdLst>
                      <a:gd name="T0" fmla="*/ 155 w 212"/>
                      <a:gd name="T1" fmla="*/ 6 h 259"/>
                      <a:gd name="T2" fmla="*/ 166 w 212"/>
                      <a:gd name="T3" fmla="*/ 13 h 259"/>
                      <a:gd name="T4" fmla="*/ 176 w 212"/>
                      <a:gd name="T5" fmla="*/ 21 h 259"/>
                      <a:gd name="T6" fmla="*/ 187 w 212"/>
                      <a:gd name="T7" fmla="*/ 29 h 259"/>
                      <a:gd name="T8" fmla="*/ 197 w 212"/>
                      <a:gd name="T9" fmla="*/ 36 h 259"/>
                      <a:gd name="T10" fmla="*/ 208 w 212"/>
                      <a:gd name="T11" fmla="*/ 44 h 259"/>
                      <a:gd name="T12" fmla="*/ 201 w 212"/>
                      <a:gd name="T13" fmla="*/ 46 h 259"/>
                      <a:gd name="T14" fmla="*/ 185 w 212"/>
                      <a:gd name="T15" fmla="*/ 46 h 259"/>
                      <a:gd name="T16" fmla="*/ 183 w 212"/>
                      <a:gd name="T17" fmla="*/ 63 h 259"/>
                      <a:gd name="T18" fmla="*/ 185 w 212"/>
                      <a:gd name="T19" fmla="*/ 80 h 259"/>
                      <a:gd name="T20" fmla="*/ 187 w 212"/>
                      <a:gd name="T21" fmla="*/ 98 h 259"/>
                      <a:gd name="T22" fmla="*/ 189 w 212"/>
                      <a:gd name="T23" fmla="*/ 115 h 259"/>
                      <a:gd name="T24" fmla="*/ 191 w 212"/>
                      <a:gd name="T25" fmla="*/ 134 h 259"/>
                      <a:gd name="T26" fmla="*/ 191 w 212"/>
                      <a:gd name="T27" fmla="*/ 151 h 259"/>
                      <a:gd name="T28" fmla="*/ 193 w 212"/>
                      <a:gd name="T29" fmla="*/ 169 h 259"/>
                      <a:gd name="T30" fmla="*/ 195 w 212"/>
                      <a:gd name="T31" fmla="*/ 186 h 259"/>
                      <a:gd name="T32" fmla="*/ 197 w 212"/>
                      <a:gd name="T33" fmla="*/ 205 h 259"/>
                      <a:gd name="T34" fmla="*/ 199 w 212"/>
                      <a:gd name="T35" fmla="*/ 222 h 259"/>
                      <a:gd name="T36" fmla="*/ 202 w 212"/>
                      <a:gd name="T37" fmla="*/ 234 h 259"/>
                      <a:gd name="T38" fmla="*/ 191 w 212"/>
                      <a:gd name="T39" fmla="*/ 241 h 259"/>
                      <a:gd name="T40" fmla="*/ 176 w 212"/>
                      <a:gd name="T41" fmla="*/ 241 h 259"/>
                      <a:gd name="T42" fmla="*/ 158 w 212"/>
                      <a:gd name="T43" fmla="*/ 241 h 259"/>
                      <a:gd name="T44" fmla="*/ 141 w 212"/>
                      <a:gd name="T45" fmla="*/ 241 h 259"/>
                      <a:gd name="T46" fmla="*/ 132 w 212"/>
                      <a:gd name="T47" fmla="*/ 243 h 259"/>
                      <a:gd name="T48" fmla="*/ 116 w 212"/>
                      <a:gd name="T49" fmla="*/ 243 h 259"/>
                      <a:gd name="T50" fmla="*/ 107 w 212"/>
                      <a:gd name="T51" fmla="*/ 249 h 259"/>
                      <a:gd name="T52" fmla="*/ 99 w 212"/>
                      <a:gd name="T53" fmla="*/ 239 h 259"/>
                      <a:gd name="T54" fmla="*/ 90 w 212"/>
                      <a:gd name="T55" fmla="*/ 249 h 259"/>
                      <a:gd name="T56" fmla="*/ 84 w 212"/>
                      <a:gd name="T57" fmla="*/ 257 h 259"/>
                      <a:gd name="T58" fmla="*/ 74 w 212"/>
                      <a:gd name="T59" fmla="*/ 249 h 259"/>
                      <a:gd name="T60" fmla="*/ 68 w 212"/>
                      <a:gd name="T61" fmla="*/ 241 h 259"/>
                      <a:gd name="T62" fmla="*/ 63 w 212"/>
                      <a:gd name="T63" fmla="*/ 230 h 259"/>
                      <a:gd name="T64" fmla="*/ 53 w 212"/>
                      <a:gd name="T65" fmla="*/ 224 h 259"/>
                      <a:gd name="T66" fmla="*/ 42 w 212"/>
                      <a:gd name="T67" fmla="*/ 218 h 259"/>
                      <a:gd name="T68" fmla="*/ 32 w 212"/>
                      <a:gd name="T69" fmla="*/ 220 h 259"/>
                      <a:gd name="T70" fmla="*/ 19 w 212"/>
                      <a:gd name="T71" fmla="*/ 222 h 259"/>
                      <a:gd name="T72" fmla="*/ 11 w 212"/>
                      <a:gd name="T73" fmla="*/ 228 h 259"/>
                      <a:gd name="T74" fmla="*/ 9 w 212"/>
                      <a:gd name="T75" fmla="*/ 218 h 259"/>
                      <a:gd name="T76" fmla="*/ 15 w 212"/>
                      <a:gd name="T77" fmla="*/ 205 h 259"/>
                      <a:gd name="T78" fmla="*/ 17 w 212"/>
                      <a:gd name="T79" fmla="*/ 188 h 259"/>
                      <a:gd name="T80" fmla="*/ 15 w 212"/>
                      <a:gd name="T81" fmla="*/ 172 h 259"/>
                      <a:gd name="T82" fmla="*/ 9 w 212"/>
                      <a:gd name="T83" fmla="*/ 161 h 259"/>
                      <a:gd name="T84" fmla="*/ 13 w 212"/>
                      <a:gd name="T85" fmla="*/ 149 h 259"/>
                      <a:gd name="T86" fmla="*/ 9 w 212"/>
                      <a:gd name="T87" fmla="*/ 138 h 259"/>
                      <a:gd name="T88" fmla="*/ 3 w 212"/>
                      <a:gd name="T89" fmla="*/ 126 h 259"/>
                      <a:gd name="T90" fmla="*/ 0 w 212"/>
                      <a:gd name="T91" fmla="*/ 130 h 259"/>
                      <a:gd name="T92" fmla="*/ 9 w 212"/>
                      <a:gd name="T93" fmla="*/ 123 h 259"/>
                      <a:gd name="T94" fmla="*/ 26 w 212"/>
                      <a:gd name="T95" fmla="*/ 123 h 259"/>
                      <a:gd name="T96" fmla="*/ 44 w 212"/>
                      <a:gd name="T97" fmla="*/ 123 h 259"/>
                      <a:gd name="T98" fmla="*/ 61 w 212"/>
                      <a:gd name="T99" fmla="*/ 123 h 259"/>
                      <a:gd name="T100" fmla="*/ 68 w 212"/>
                      <a:gd name="T101" fmla="*/ 115 h 259"/>
                      <a:gd name="T102" fmla="*/ 68 w 212"/>
                      <a:gd name="T103" fmla="*/ 98 h 259"/>
                      <a:gd name="T104" fmla="*/ 72 w 212"/>
                      <a:gd name="T105" fmla="*/ 82 h 259"/>
                      <a:gd name="T106" fmla="*/ 86 w 212"/>
                      <a:gd name="T107" fmla="*/ 79 h 259"/>
                      <a:gd name="T108" fmla="*/ 88 w 212"/>
                      <a:gd name="T109" fmla="*/ 61 h 259"/>
                      <a:gd name="T110" fmla="*/ 88 w 212"/>
                      <a:gd name="T111" fmla="*/ 42 h 259"/>
                      <a:gd name="T112" fmla="*/ 91 w 212"/>
                      <a:gd name="T113" fmla="*/ 27 h 259"/>
                      <a:gd name="T114" fmla="*/ 107 w 212"/>
                      <a:gd name="T115" fmla="*/ 27 h 259"/>
                      <a:gd name="T116" fmla="*/ 124 w 212"/>
                      <a:gd name="T117" fmla="*/ 27 h 259"/>
                      <a:gd name="T118" fmla="*/ 141 w 212"/>
                      <a:gd name="T119" fmla="*/ 27 h 259"/>
                      <a:gd name="T120" fmla="*/ 145 w 212"/>
                      <a:gd name="T121" fmla="*/ 1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 h="259">
                        <a:moveTo>
                          <a:pt x="145" y="0"/>
                        </a:moveTo>
                        <a:lnTo>
                          <a:pt x="147" y="0"/>
                        </a:lnTo>
                        <a:lnTo>
                          <a:pt x="147" y="0"/>
                        </a:lnTo>
                        <a:lnTo>
                          <a:pt x="147" y="0"/>
                        </a:lnTo>
                        <a:lnTo>
                          <a:pt x="147" y="0"/>
                        </a:lnTo>
                        <a:lnTo>
                          <a:pt x="147" y="2"/>
                        </a:lnTo>
                        <a:lnTo>
                          <a:pt x="149" y="2"/>
                        </a:lnTo>
                        <a:lnTo>
                          <a:pt x="149" y="2"/>
                        </a:lnTo>
                        <a:lnTo>
                          <a:pt x="149" y="2"/>
                        </a:lnTo>
                        <a:lnTo>
                          <a:pt x="149" y="2"/>
                        </a:lnTo>
                        <a:lnTo>
                          <a:pt x="149" y="4"/>
                        </a:lnTo>
                        <a:lnTo>
                          <a:pt x="151" y="4"/>
                        </a:lnTo>
                        <a:lnTo>
                          <a:pt x="151" y="4"/>
                        </a:lnTo>
                        <a:lnTo>
                          <a:pt x="151" y="4"/>
                        </a:lnTo>
                        <a:lnTo>
                          <a:pt x="153" y="4"/>
                        </a:lnTo>
                        <a:lnTo>
                          <a:pt x="153" y="4"/>
                        </a:lnTo>
                        <a:lnTo>
                          <a:pt x="153" y="6"/>
                        </a:lnTo>
                        <a:lnTo>
                          <a:pt x="153" y="6"/>
                        </a:lnTo>
                        <a:lnTo>
                          <a:pt x="155" y="6"/>
                        </a:lnTo>
                        <a:lnTo>
                          <a:pt x="155" y="6"/>
                        </a:lnTo>
                        <a:lnTo>
                          <a:pt x="155" y="6"/>
                        </a:lnTo>
                        <a:lnTo>
                          <a:pt x="155" y="6"/>
                        </a:lnTo>
                        <a:lnTo>
                          <a:pt x="155" y="6"/>
                        </a:lnTo>
                        <a:lnTo>
                          <a:pt x="156" y="6"/>
                        </a:lnTo>
                        <a:lnTo>
                          <a:pt x="156" y="8"/>
                        </a:lnTo>
                        <a:lnTo>
                          <a:pt x="156" y="8"/>
                        </a:lnTo>
                        <a:lnTo>
                          <a:pt x="158" y="8"/>
                        </a:lnTo>
                        <a:lnTo>
                          <a:pt x="158" y="8"/>
                        </a:lnTo>
                        <a:lnTo>
                          <a:pt x="158" y="8"/>
                        </a:lnTo>
                        <a:lnTo>
                          <a:pt x="158" y="8"/>
                        </a:lnTo>
                        <a:lnTo>
                          <a:pt x="158" y="10"/>
                        </a:lnTo>
                        <a:lnTo>
                          <a:pt x="160" y="10"/>
                        </a:lnTo>
                        <a:lnTo>
                          <a:pt x="160" y="10"/>
                        </a:lnTo>
                        <a:lnTo>
                          <a:pt x="160" y="10"/>
                        </a:lnTo>
                        <a:lnTo>
                          <a:pt x="160" y="10"/>
                        </a:lnTo>
                        <a:lnTo>
                          <a:pt x="160" y="12"/>
                        </a:lnTo>
                        <a:lnTo>
                          <a:pt x="162" y="12"/>
                        </a:lnTo>
                        <a:lnTo>
                          <a:pt x="162" y="12"/>
                        </a:lnTo>
                        <a:lnTo>
                          <a:pt x="162" y="12"/>
                        </a:lnTo>
                        <a:lnTo>
                          <a:pt x="164" y="12"/>
                        </a:lnTo>
                        <a:lnTo>
                          <a:pt x="164" y="12"/>
                        </a:lnTo>
                        <a:lnTo>
                          <a:pt x="164" y="13"/>
                        </a:lnTo>
                        <a:lnTo>
                          <a:pt x="164" y="13"/>
                        </a:lnTo>
                        <a:lnTo>
                          <a:pt x="164" y="13"/>
                        </a:lnTo>
                        <a:lnTo>
                          <a:pt x="166" y="13"/>
                        </a:lnTo>
                        <a:lnTo>
                          <a:pt x="166" y="13"/>
                        </a:lnTo>
                        <a:lnTo>
                          <a:pt x="166" y="15"/>
                        </a:lnTo>
                        <a:lnTo>
                          <a:pt x="166" y="15"/>
                        </a:lnTo>
                        <a:lnTo>
                          <a:pt x="168" y="15"/>
                        </a:lnTo>
                        <a:lnTo>
                          <a:pt x="168" y="15"/>
                        </a:lnTo>
                        <a:lnTo>
                          <a:pt x="168" y="15"/>
                        </a:lnTo>
                        <a:lnTo>
                          <a:pt x="170" y="15"/>
                        </a:lnTo>
                        <a:lnTo>
                          <a:pt x="170" y="15"/>
                        </a:lnTo>
                        <a:lnTo>
                          <a:pt x="170" y="15"/>
                        </a:lnTo>
                        <a:lnTo>
                          <a:pt x="170" y="17"/>
                        </a:lnTo>
                        <a:lnTo>
                          <a:pt x="170" y="17"/>
                        </a:lnTo>
                        <a:lnTo>
                          <a:pt x="172" y="17"/>
                        </a:lnTo>
                        <a:lnTo>
                          <a:pt x="172" y="17"/>
                        </a:lnTo>
                        <a:lnTo>
                          <a:pt x="172" y="17"/>
                        </a:lnTo>
                        <a:lnTo>
                          <a:pt x="174" y="17"/>
                        </a:lnTo>
                        <a:lnTo>
                          <a:pt x="174" y="19"/>
                        </a:lnTo>
                        <a:lnTo>
                          <a:pt x="174" y="19"/>
                        </a:lnTo>
                        <a:lnTo>
                          <a:pt x="174" y="19"/>
                        </a:lnTo>
                        <a:lnTo>
                          <a:pt x="174" y="19"/>
                        </a:lnTo>
                        <a:lnTo>
                          <a:pt x="176" y="19"/>
                        </a:lnTo>
                        <a:lnTo>
                          <a:pt x="176" y="21"/>
                        </a:lnTo>
                        <a:lnTo>
                          <a:pt x="176" y="21"/>
                        </a:lnTo>
                        <a:lnTo>
                          <a:pt x="176" y="21"/>
                        </a:lnTo>
                        <a:lnTo>
                          <a:pt x="176" y="21"/>
                        </a:lnTo>
                        <a:lnTo>
                          <a:pt x="178" y="21"/>
                        </a:lnTo>
                        <a:lnTo>
                          <a:pt x="178" y="23"/>
                        </a:lnTo>
                        <a:lnTo>
                          <a:pt x="178" y="23"/>
                        </a:lnTo>
                        <a:lnTo>
                          <a:pt x="179" y="23"/>
                        </a:lnTo>
                        <a:lnTo>
                          <a:pt x="179" y="23"/>
                        </a:lnTo>
                        <a:lnTo>
                          <a:pt x="179" y="23"/>
                        </a:lnTo>
                        <a:lnTo>
                          <a:pt x="179" y="23"/>
                        </a:lnTo>
                        <a:lnTo>
                          <a:pt x="179" y="23"/>
                        </a:lnTo>
                        <a:lnTo>
                          <a:pt x="181" y="23"/>
                        </a:lnTo>
                        <a:lnTo>
                          <a:pt x="181" y="25"/>
                        </a:lnTo>
                        <a:lnTo>
                          <a:pt x="181" y="25"/>
                        </a:lnTo>
                        <a:lnTo>
                          <a:pt x="181" y="25"/>
                        </a:lnTo>
                        <a:lnTo>
                          <a:pt x="181" y="25"/>
                        </a:lnTo>
                        <a:lnTo>
                          <a:pt x="183" y="25"/>
                        </a:lnTo>
                        <a:lnTo>
                          <a:pt x="183" y="25"/>
                        </a:lnTo>
                        <a:lnTo>
                          <a:pt x="183" y="27"/>
                        </a:lnTo>
                        <a:lnTo>
                          <a:pt x="185" y="27"/>
                        </a:lnTo>
                        <a:lnTo>
                          <a:pt x="185" y="27"/>
                        </a:lnTo>
                        <a:lnTo>
                          <a:pt x="185" y="27"/>
                        </a:lnTo>
                        <a:lnTo>
                          <a:pt x="185" y="27"/>
                        </a:lnTo>
                        <a:lnTo>
                          <a:pt x="185" y="29"/>
                        </a:lnTo>
                        <a:lnTo>
                          <a:pt x="187" y="29"/>
                        </a:lnTo>
                        <a:lnTo>
                          <a:pt x="187" y="29"/>
                        </a:lnTo>
                        <a:lnTo>
                          <a:pt x="187" y="29"/>
                        </a:lnTo>
                        <a:lnTo>
                          <a:pt x="187" y="29"/>
                        </a:lnTo>
                        <a:lnTo>
                          <a:pt x="187" y="31"/>
                        </a:lnTo>
                        <a:lnTo>
                          <a:pt x="189" y="31"/>
                        </a:lnTo>
                        <a:lnTo>
                          <a:pt x="189" y="31"/>
                        </a:lnTo>
                        <a:lnTo>
                          <a:pt x="189" y="31"/>
                        </a:lnTo>
                        <a:lnTo>
                          <a:pt x="191" y="31"/>
                        </a:lnTo>
                        <a:lnTo>
                          <a:pt x="191" y="31"/>
                        </a:lnTo>
                        <a:lnTo>
                          <a:pt x="191" y="31"/>
                        </a:lnTo>
                        <a:lnTo>
                          <a:pt x="191" y="31"/>
                        </a:lnTo>
                        <a:lnTo>
                          <a:pt x="191" y="33"/>
                        </a:lnTo>
                        <a:lnTo>
                          <a:pt x="193" y="33"/>
                        </a:lnTo>
                        <a:lnTo>
                          <a:pt x="193" y="33"/>
                        </a:lnTo>
                        <a:lnTo>
                          <a:pt x="193" y="33"/>
                        </a:lnTo>
                        <a:lnTo>
                          <a:pt x="193" y="33"/>
                        </a:lnTo>
                        <a:lnTo>
                          <a:pt x="193" y="35"/>
                        </a:lnTo>
                        <a:lnTo>
                          <a:pt x="195" y="35"/>
                        </a:lnTo>
                        <a:lnTo>
                          <a:pt x="195" y="35"/>
                        </a:lnTo>
                        <a:lnTo>
                          <a:pt x="195" y="35"/>
                        </a:lnTo>
                        <a:lnTo>
                          <a:pt x="197" y="35"/>
                        </a:lnTo>
                        <a:lnTo>
                          <a:pt x="197" y="35"/>
                        </a:lnTo>
                        <a:lnTo>
                          <a:pt x="197" y="36"/>
                        </a:lnTo>
                        <a:lnTo>
                          <a:pt x="197" y="36"/>
                        </a:lnTo>
                        <a:lnTo>
                          <a:pt x="197" y="36"/>
                        </a:lnTo>
                        <a:lnTo>
                          <a:pt x="199" y="36"/>
                        </a:lnTo>
                        <a:lnTo>
                          <a:pt x="199" y="36"/>
                        </a:lnTo>
                        <a:lnTo>
                          <a:pt x="199" y="38"/>
                        </a:lnTo>
                        <a:lnTo>
                          <a:pt x="199" y="38"/>
                        </a:lnTo>
                        <a:lnTo>
                          <a:pt x="199" y="38"/>
                        </a:lnTo>
                        <a:lnTo>
                          <a:pt x="201" y="38"/>
                        </a:lnTo>
                        <a:lnTo>
                          <a:pt x="201" y="38"/>
                        </a:lnTo>
                        <a:lnTo>
                          <a:pt x="201" y="38"/>
                        </a:lnTo>
                        <a:lnTo>
                          <a:pt x="202" y="38"/>
                        </a:lnTo>
                        <a:lnTo>
                          <a:pt x="202" y="38"/>
                        </a:lnTo>
                        <a:lnTo>
                          <a:pt x="202" y="40"/>
                        </a:lnTo>
                        <a:lnTo>
                          <a:pt x="202" y="40"/>
                        </a:lnTo>
                        <a:lnTo>
                          <a:pt x="202" y="40"/>
                        </a:lnTo>
                        <a:lnTo>
                          <a:pt x="204" y="40"/>
                        </a:lnTo>
                        <a:lnTo>
                          <a:pt x="204" y="40"/>
                        </a:lnTo>
                        <a:lnTo>
                          <a:pt x="204" y="42"/>
                        </a:lnTo>
                        <a:lnTo>
                          <a:pt x="206" y="42"/>
                        </a:lnTo>
                        <a:lnTo>
                          <a:pt x="206" y="42"/>
                        </a:lnTo>
                        <a:lnTo>
                          <a:pt x="206" y="42"/>
                        </a:lnTo>
                        <a:lnTo>
                          <a:pt x="206" y="42"/>
                        </a:lnTo>
                        <a:lnTo>
                          <a:pt x="206" y="44"/>
                        </a:lnTo>
                        <a:lnTo>
                          <a:pt x="208" y="44"/>
                        </a:lnTo>
                        <a:lnTo>
                          <a:pt x="208" y="44"/>
                        </a:lnTo>
                        <a:lnTo>
                          <a:pt x="208" y="44"/>
                        </a:lnTo>
                        <a:lnTo>
                          <a:pt x="208" y="44"/>
                        </a:lnTo>
                        <a:lnTo>
                          <a:pt x="208" y="46"/>
                        </a:lnTo>
                        <a:lnTo>
                          <a:pt x="210" y="46"/>
                        </a:lnTo>
                        <a:lnTo>
                          <a:pt x="210" y="46"/>
                        </a:lnTo>
                        <a:lnTo>
                          <a:pt x="210" y="46"/>
                        </a:lnTo>
                        <a:lnTo>
                          <a:pt x="212" y="46"/>
                        </a:lnTo>
                        <a:lnTo>
                          <a:pt x="212" y="46"/>
                        </a:lnTo>
                        <a:lnTo>
                          <a:pt x="210" y="46"/>
                        </a:lnTo>
                        <a:lnTo>
                          <a:pt x="210" y="46"/>
                        </a:lnTo>
                        <a:lnTo>
                          <a:pt x="208" y="46"/>
                        </a:lnTo>
                        <a:lnTo>
                          <a:pt x="208" y="46"/>
                        </a:lnTo>
                        <a:lnTo>
                          <a:pt x="208" y="46"/>
                        </a:lnTo>
                        <a:lnTo>
                          <a:pt x="206" y="46"/>
                        </a:lnTo>
                        <a:lnTo>
                          <a:pt x="206" y="46"/>
                        </a:lnTo>
                        <a:lnTo>
                          <a:pt x="206" y="46"/>
                        </a:lnTo>
                        <a:lnTo>
                          <a:pt x="204" y="46"/>
                        </a:lnTo>
                        <a:lnTo>
                          <a:pt x="204" y="46"/>
                        </a:lnTo>
                        <a:lnTo>
                          <a:pt x="202" y="46"/>
                        </a:lnTo>
                        <a:lnTo>
                          <a:pt x="202" y="46"/>
                        </a:lnTo>
                        <a:lnTo>
                          <a:pt x="202" y="46"/>
                        </a:lnTo>
                        <a:lnTo>
                          <a:pt x="201" y="46"/>
                        </a:lnTo>
                        <a:lnTo>
                          <a:pt x="201" y="46"/>
                        </a:lnTo>
                        <a:lnTo>
                          <a:pt x="199" y="46"/>
                        </a:lnTo>
                        <a:lnTo>
                          <a:pt x="199" y="46"/>
                        </a:lnTo>
                        <a:lnTo>
                          <a:pt x="199" y="46"/>
                        </a:lnTo>
                        <a:lnTo>
                          <a:pt x="197" y="46"/>
                        </a:lnTo>
                        <a:lnTo>
                          <a:pt x="197" y="46"/>
                        </a:lnTo>
                        <a:lnTo>
                          <a:pt x="197" y="46"/>
                        </a:lnTo>
                        <a:lnTo>
                          <a:pt x="195" y="46"/>
                        </a:lnTo>
                        <a:lnTo>
                          <a:pt x="195" y="46"/>
                        </a:lnTo>
                        <a:lnTo>
                          <a:pt x="193" y="46"/>
                        </a:lnTo>
                        <a:lnTo>
                          <a:pt x="193" y="46"/>
                        </a:lnTo>
                        <a:lnTo>
                          <a:pt x="193" y="46"/>
                        </a:lnTo>
                        <a:lnTo>
                          <a:pt x="191" y="46"/>
                        </a:lnTo>
                        <a:lnTo>
                          <a:pt x="191" y="46"/>
                        </a:lnTo>
                        <a:lnTo>
                          <a:pt x="191" y="46"/>
                        </a:lnTo>
                        <a:lnTo>
                          <a:pt x="189" y="46"/>
                        </a:lnTo>
                        <a:lnTo>
                          <a:pt x="189" y="46"/>
                        </a:lnTo>
                        <a:lnTo>
                          <a:pt x="187" y="46"/>
                        </a:lnTo>
                        <a:lnTo>
                          <a:pt x="187" y="46"/>
                        </a:lnTo>
                        <a:lnTo>
                          <a:pt x="187" y="46"/>
                        </a:lnTo>
                        <a:lnTo>
                          <a:pt x="185" y="46"/>
                        </a:lnTo>
                        <a:lnTo>
                          <a:pt x="185" y="46"/>
                        </a:lnTo>
                        <a:lnTo>
                          <a:pt x="185" y="46"/>
                        </a:lnTo>
                        <a:lnTo>
                          <a:pt x="183" y="46"/>
                        </a:lnTo>
                        <a:lnTo>
                          <a:pt x="183" y="46"/>
                        </a:lnTo>
                        <a:lnTo>
                          <a:pt x="181" y="46"/>
                        </a:lnTo>
                        <a:lnTo>
                          <a:pt x="181" y="48"/>
                        </a:lnTo>
                        <a:lnTo>
                          <a:pt x="181" y="48"/>
                        </a:lnTo>
                        <a:lnTo>
                          <a:pt x="181" y="50"/>
                        </a:lnTo>
                        <a:lnTo>
                          <a:pt x="181" y="50"/>
                        </a:lnTo>
                        <a:lnTo>
                          <a:pt x="181" y="52"/>
                        </a:lnTo>
                        <a:lnTo>
                          <a:pt x="181" y="52"/>
                        </a:lnTo>
                        <a:lnTo>
                          <a:pt x="181" y="54"/>
                        </a:lnTo>
                        <a:lnTo>
                          <a:pt x="181" y="54"/>
                        </a:lnTo>
                        <a:lnTo>
                          <a:pt x="181" y="54"/>
                        </a:lnTo>
                        <a:lnTo>
                          <a:pt x="183" y="54"/>
                        </a:lnTo>
                        <a:lnTo>
                          <a:pt x="183" y="56"/>
                        </a:lnTo>
                        <a:lnTo>
                          <a:pt x="183" y="56"/>
                        </a:lnTo>
                        <a:lnTo>
                          <a:pt x="183" y="57"/>
                        </a:lnTo>
                        <a:lnTo>
                          <a:pt x="183" y="57"/>
                        </a:lnTo>
                        <a:lnTo>
                          <a:pt x="183" y="59"/>
                        </a:lnTo>
                        <a:lnTo>
                          <a:pt x="183" y="59"/>
                        </a:lnTo>
                        <a:lnTo>
                          <a:pt x="183" y="61"/>
                        </a:lnTo>
                        <a:lnTo>
                          <a:pt x="183" y="61"/>
                        </a:lnTo>
                        <a:lnTo>
                          <a:pt x="183" y="63"/>
                        </a:lnTo>
                        <a:lnTo>
                          <a:pt x="183" y="63"/>
                        </a:lnTo>
                        <a:lnTo>
                          <a:pt x="183" y="63"/>
                        </a:lnTo>
                        <a:lnTo>
                          <a:pt x="183" y="63"/>
                        </a:lnTo>
                        <a:lnTo>
                          <a:pt x="183" y="65"/>
                        </a:lnTo>
                        <a:lnTo>
                          <a:pt x="183" y="65"/>
                        </a:lnTo>
                        <a:lnTo>
                          <a:pt x="183" y="67"/>
                        </a:lnTo>
                        <a:lnTo>
                          <a:pt x="183" y="67"/>
                        </a:lnTo>
                        <a:lnTo>
                          <a:pt x="183" y="69"/>
                        </a:lnTo>
                        <a:lnTo>
                          <a:pt x="183" y="69"/>
                        </a:lnTo>
                        <a:lnTo>
                          <a:pt x="183" y="71"/>
                        </a:lnTo>
                        <a:lnTo>
                          <a:pt x="183" y="71"/>
                        </a:lnTo>
                        <a:lnTo>
                          <a:pt x="185" y="71"/>
                        </a:lnTo>
                        <a:lnTo>
                          <a:pt x="185" y="71"/>
                        </a:lnTo>
                        <a:lnTo>
                          <a:pt x="185" y="73"/>
                        </a:lnTo>
                        <a:lnTo>
                          <a:pt x="185" y="73"/>
                        </a:lnTo>
                        <a:lnTo>
                          <a:pt x="185" y="75"/>
                        </a:lnTo>
                        <a:lnTo>
                          <a:pt x="185" y="75"/>
                        </a:lnTo>
                        <a:lnTo>
                          <a:pt x="185" y="77"/>
                        </a:lnTo>
                        <a:lnTo>
                          <a:pt x="185" y="77"/>
                        </a:lnTo>
                        <a:lnTo>
                          <a:pt x="185" y="79"/>
                        </a:lnTo>
                        <a:lnTo>
                          <a:pt x="185" y="79"/>
                        </a:lnTo>
                        <a:lnTo>
                          <a:pt x="185" y="79"/>
                        </a:lnTo>
                        <a:lnTo>
                          <a:pt x="185" y="79"/>
                        </a:lnTo>
                        <a:lnTo>
                          <a:pt x="185" y="80"/>
                        </a:lnTo>
                        <a:lnTo>
                          <a:pt x="185" y="80"/>
                        </a:lnTo>
                        <a:lnTo>
                          <a:pt x="185" y="82"/>
                        </a:lnTo>
                        <a:lnTo>
                          <a:pt x="185" y="82"/>
                        </a:lnTo>
                        <a:lnTo>
                          <a:pt x="185" y="84"/>
                        </a:lnTo>
                        <a:lnTo>
                          <a:pt x="185" y="84"/>
                        </a:lnTo>
                        <a:lnTo>
                          <a:pt x="185" y="84"/>
                        </a:lnTo>
                        <a:lnTo>
                          <a:pt x="185" y="86"/>
                        </a:lnTo>
                        <a:lnTo>
                          <a:pt x="185" y="86"/>
                        </a:lnTo>
                        <a:lnTo>
                          <a:pt x="185" y="86"/>
                        </a:lnTo>
                        <a:lnTo>
                          <a:pt x="185" y="88"/>
                        </a:lnTo>
                        <a:lnTo>
                          <a:pt x="185" y="88"/>
                        </a:lnTo>
                        <a:lnTo>
                          <a:pt x="185" y="90"/>
                        </a:lnTo>
                        <a:lnTo>
                          <a:pt x="185" y="90"/>
                        </a:lnTo>
                        <a:lnTo>
                          <a:pt x="185" y="92"/>
                        </a:lnTo>
                        <a:lnTo>
                          <a:pt x="185" y="92"/>
                        </a:lnTo>
                        <a:lnTo>
                          <a:pt x="187" y="92"/>
                        </a:lnTo>
                        <a:lnTo>
                          <a:pt x="187" y="94"/>
                        </a:lnTo>
                        <a:lnTo>
                          <a:pt x="187" y="94"/>
                        </a:lnTo>
                        <a:lnTo>
                          <a:pt x="187" y="94"/>
                        </a:lnTo>
                        <a:lnTo>
                          <a:pt x="187" y="96"/>
                        </a:lnTo>
                        <a:lnTo>
                          <a:pt x="187" y="96"/>
                        </a:lnTo>
                        <a:lnTo>
                          <a:pt x="187" y="98"/>
                        </a:lnTo>
                        <a:lnTo>
                          <a:pt x="187" y="98"/>
                        </a:lnTo>
                        <a:lnTo>
                          <a:pt x="187" y="100"/>
                        </a:lnTo>
                        <a:lnTo>
                          <a:pt x="187" y="100"/>
                        </a:lnTo>
                        <a:lnTo>
                          <a:pt x="187" y="100"/>
                        </a:lnTo>
                        <a:lnTo>
                          <a:pt x="187" y="102"/>
                        </a:lnTo>
                        <a:lnTo>
                          <a:pt x="187" y="102"/>
                        </a:lnTo>
                        <a:lnTo>
                          <a:pt x="187" y="102"/>
                        </a:lnTo>
                        <a:lnTo>
                          <a:pt x="187" y="103"/>
                        </a:lnTo>
                        <a:lnTo>
                          <a:pt x="187" y="103"/>
                        </a:lnTo>
                        <a:lnTo>
                          <a:pt x="187" y="105"/>
                        </a:lnTo>
                        <a:lnTo>
                          <a:pt x="187" y="105"/>
                        </a:lnTo>
                        <a:lnTo>
                          <a:pt x="187" y="107"/>
                        </a:lnTo>
                        <a:lnTo>
                          <a:pt x="187" y="107"/>
                        </a:lnTo>
                        <a:lnTo>
                          <a:pt x="187" y="107"/>
                        </a:lnTo>
                        <a:lnTo>
                          <a:pt x="187" y="109"/>
                        </a:lnTo>
                        <a:lnTo>
                          <a:pt x="187" y="109"/>
                        </a:lnTo>
                        <a:lnTo>
                          <a:pt x="187" y="111"/>
                        </a:lnTo>
                        <a:lnTo>
                          <a:pt x="187" y="111"/>
                        </a:lnTo>
                        <a:lnTo>
                          <a:pt x="187" y="111"/>
                        </a:lnTo>
                        <a:lnTo>
                          <a:pt x="187" y="113"/>
                        </a:lnTo>
                        <a:lnTo>
                          <a:pt x="187" y="113"/>
                        </a:lnTo>
                        <a:lnTo>
                          <a:pt x="187" y="115"/>
                        </a:lnTo>
                        <a:lnTo>
                          <a:pt x="189" y="115"/>
                        </a:lnTo>
                        <a:lnTo>
                          <a:pt x="189" y="115"/>
                        </a:lnTo>
                        <a:lnTo>
                          <a:pt x="189" y="117"/>
                        </a:lnTo>
                        <a:lnTo>
                          <a:pt x="189" y="117"/>
                        </a:lnTo>
                        <a:lnTo>
                          <a:pt x="189" y="119"/>
                        </a:lnTo>
                        <a:lnTo>
                          <a:pt x="189" y="119"/>
                        </a:lnTo>
                        <a:lnTo>
                          <a:pt x="189" y="119"/>
                        </a:lnTo>
                        <a:lnTo>
                          <a:pt x="189" y="121"/>
                        </a:lnTo>
                        <a:lnTo>
                          <a:pt x="189" y="121"/>
                        </a:lnTo>
                        <a:lnTo>
                          <a:pt x="189" y="123"/>
                        </a:lnTo>
                        <a:lnTo>
                          <a:pt x="189" y="123"/>
                        </a:lnTo>
                        <a:lnTo>
                          <a:pt x="189" y="123"/>
                        </a:lnTo>
                        <a:lnTo>
                          <a:pt x="189" y="125"/>
                        </a:lnTo>
                        <a:lnTo>
                          <a:pt x="189" y="125"/>
                        </a:lnTo>
                        <a:lnTo>
                          <a:pt x="189" y="126"/>
                        </a:lnTo>
                        <a:lnTo>
                          <a:pt x="189" y="126"/>
                        </a:lnTo>
                        <a:lnTo>
                          <a:pt x="189" y="126"/>
                        </a:lnTo>
                        <a:lnTo>
                          <a:pt x="189" y="128"/>
                        </a:lnTo>
                        <a:lnTo>
                          <a:pt x="189" y="128"/>
                        </a:lnTo>
                        <a:lnTo>
                          <a:pt x="191" y="128"/>
                        </a:lnTo>
                        <a:lnTo>
                          <a:pt x="191" y="130"/>
                        </a:lnTo>
                        <a:lnTo>
                          <a:pt x="191" y="130"/>
                        </a:lnTo>
                        <a:lnTo>
                          <a:pt x="191" y="132"/>
                        </a:lnTo>
                        <a:lnTo>
                          <a:pt x="191" y="132"/>
                        </a:lnTo>
                        <a:lnTo>
                          <a:pt x="191" y="134"/>
                        </a:lnTo>
                        <a:lnTo>
                          <a:pt x="191" y="134"/>
                        </a:lnTo>
                        <a:lnTo>
                          <a:pt x="191" y="134"/>
                        </a:lnTo>
                        <a:lnTo>
                          <a:pt x="191" y="136"/>
                        </a:lnTo>
                        <a:lnTo>
                          <a:pt x="191" y="136"/>
                        </a:lnTo>
                        <a:lnTo>
                          <a:pt x="191" y="136"/>
                        </a:lnTo>
                        <a:lnTo>
                          <a:pt x="191" y="138"/>
                        </a:lnTo>
                        <a:lnTo>
                          <a:pt x="191" y="138"/>
                        </a:lnTo>
                        <a:lnTo>
                          <a:pt x="191" y="140"/>
                        </a:lnTo>
                        <a:lnTo>
                          <a:pt x="191" y="140"/>
                        </a:lnTo>
                        <a:lnTo>
                          <a:pt x="191" y="142"/>
                        </a:lnTo>
                        <a:lnTo>
                          <a:pt x="191" y="142"/>
                        </a:lnTo>
                        <a:lnTo>
                          <a:pt x="191" y="142"/>
                        </a:lnTo>
                        <a:lnTo>
                          <a:pt x="191" y="144"/>
                        </a:lnTo>
                        <a:lnTo>
                          <a:pt x="191" y="144"/>
                        </a:lnTo>
                        <a:lnTo>
                          <a:pt x="191" y="144"/>
                        </a:lnTo>
                        <a:lnTo>
                          <a:pt x="191" y="146"/>
                        </a:lnTo>
                        <a:lnTo>
                          <a:pt x="191" y="146"/>
                        </a:lnTo>
                        <a:lnTo>
                          <a:pt x="191" y="148"/>
                        </a:lnTo>
                        <a:lnTo>
                          <a:pt x="191" y="148"/>
                        </a:lnTo>
                        <a:lnTo>
                          <a:pt x="191" y="149"/>
                        </a:lnTo>
                        <a:lnTo>
                          <a:pt x="191" y="149"/>
                        </a:lnTo>
                        <a:lnTo>
                          <a:pt x="191" y="149"/>
                        </a:lnTo>
                        <a:lnTo>
                          <a:pt x="191" y="151"/>
                        </a:lnTo>
                        <a:lnTo>
                          <a:pt x="191" y="151"/>
                        </a:lnTo>
                        <a:lnTo>
                          <a:pt x="193" y="151"/>
                        </a:lnTo>
                        <a:lnTo>
                          <a:pt x="193" y="153"/>
                        </a:lnTo>
                        <a:lnTo>
                          <a:pt x="193" y="153"/>
                        </a:lnTo>
                        <a:lnTo>
                          <a:pt x="193" y="155"/>
                        </a:lnTo>
                        <a:lnTo>
                          <a:pt x="193" y="155"/>
                        </a:lnTo>
                        <a:lnTo>
                          <a:pt x="193" y="157"/>
                        </a:lnTo>
                        <a:lnTo>
                          <a:pt x="193" y="157"/>
                        </a:lnTo>
                        <a:lnTo>
                          <a:pt x="193" y="159"/>
                        </a:lnTo>
                        <a:lnTo>
                          <a:pt x="193" y="159"/>
                        </a:lnTo>
                        <a:lnTo>
                          <a:pt x="193" y="159"/>
                        </a:lnTo>
                        <a:lnTo>
                          <a:pt x="193" y="159"/>
                        </a:lnTo>
                        <a:lnTo>
                          <a:pt x="193" y="161"/>
                        </a:lnTo>
                        <a:lnTo>
                          <a:pt x="193" y="161"/>
                        </a:lnTo>
                        <a:lnTo>
                          <a:pt x="193" y="163"/>
                        </a:lnTo>
                        <a:lnTo>
                          <a:pt x="193" y="163"/>
                        </a:lnTo>
                        <a:lnTo>
                          <a:pt x="193" y="165"/>
                        </a:lnTo>
                        <a:lnTo>
                          <a:pt x="193" y="165"/>
                        </a:lnTo>
                        <a:lnTo>
                          <a:pt x="193" y="167"/>
                        </a:lnTo>
                        <a:lnTo>
                          <a:pt x="193" y="167"/>
                        </a:lnTo>
                        <a:lnTo>
                          <a:pt x="193" y="167"/>
                        </a:lnTo>
                        <a:lnTo>
                          <a:pt x="193" y="167"/>
                        </a:lnTo>
                        <a:lnTo>
                          <a:pt x="193" y="169"/>
                        </a:lnTo>
                        <a:lnTo>
                          <a:pt x="193" y="169"/>
                        </a:lnTo>
                        <a:lnTo>
                          <a:pt x="193" y="171"/>
                        </a:lnTo>
                        <a:lnTo>
                          <a:pt x="193" y="171"/>
                        </a:lnTo>
                        <a:lnTo>
                          <a:pt x="193" y="172"/>
                        </a:lnTo>
                        <a:lnTo>
                          <a:pt x="193" y="172"/>
                        </a:lnTo>
                        <a:lnTo>
                          <a:pt x="193" y="174"/>
                        </a:lnTo>
                        <a:lnTo>
                          <a:pt x="193" y="174"/>
                        </a:lnTo>
                        <a:lnTo>
                          <a:pt x="195" y="174"/>
                        </a:lnTo>
                        <a:lnTo>
                          <a:pt x="195" y="174"/>
                        </a:lnTo>
                        <a:lnTo>
                          <a:pt x="195" y="176"/>
                        </a:lnTo>
                        <a:lnTo>
                          <a:pt x="195" y="176"/>
                        </a:lnTo>
                        <a:lnTo>
                          <a:pt x="195" y="178"/>
                        </a:lnTo>
                        <a:lnTo>
                          <a:pt x="195" y="178"/>
                        </a:lnTo>
                        <a:lnTo>
                          <a:pt x="195" y="180"/>
                        </a:lnTo>
                        <a:lnTo>
                          <a:pt x="195" y="180"/>
                        </a:lnTo>
                        <a:lnTo>
                          <a:pt x="195" y="182"/>
                        </a:lnTo>
                        <a:lnTo>
                          <a:pt x="195" y="182"/>
                        </a:lnTo>
                        <a:lnTo>
                          <a:pt x="195" y="182"/>
                        </a:lnTo>
                        <a:lnTo>
                          <a:pt x="195" y="182"/>
                        </a:lnTo>
                        <a:lnTo>
                          <a:pt x="195" y="184"/>
                        </a:lnTo>
                        <a:lnTo>
                          <a:pt x="195" y="184"/>
                        </a:lnTo>
                        <a:lnTo>
                          <a:pt x="195" y="186"/>
                        </a:lnTo>
                        <a:lnTo>
                          <a:pt x="195" y="186"/>
                        </a:lnTo>
                        <a:lnTo>
                          <a:pt x="195" y="188"/>
                        </a:lnTo>
                        <a:lnTo>
                          <a:pt x="195" y="188"/>
                        </a:lnTo>
                        <a:lnTo>
                          <a:pt x="195" y="190"/>
                        </a:lnTo>
                        <a:lnTo>
                          <a:pt x="195" y="190"/>
                        </a:lnTo>
                        <a:lnTo>
                          <a:pt x="197" y="190"/>
                        </a:lnTo>
                        <a:lnTo>
                          <a:pt x="197" y="190"/>
                        </a:lnTo>
                        <a:lnTo>
                          <a:pt x="197" y="192"/>
                        </a:lnTo>
                        <a:lnTo>
                          <a:pt x="197" y="192"/>
                        </a:lnTo>
                        <a:lnTo>
                          <a:pt x="197" y="194"/>
                        </a:lnTo>
                        <a:lnTo>
                          <a:pt x="197" y="194"/>
                        </a:lnTo>
                        <a:lnTo>
                          <a:pt x="197" y="195"/>
                        </a:lnTo>
                        <a:lnTo>
                          <a:pt x="197" y="195"/>
                        </a:lnTo>
                        <a:lnTo>
                          <a:pt x="197" y="197"/>
                        </a:lnTo>
                        <a:lnTo>
                          <a:pt x="197" y="197"/>
                        </a:lnTo>
                        <a:lnTo>
                          <a:pt x="197" y="197"/>
                        </a:lnTo>
                        <a:lnTo>
                          <a:pt x="197" y="197"/>
                        </a:lnTo>
                        <a:lnTo>
                          <a:pt x="197" y="199"/>
                        </a:lnTo>
                        <a:lnTo>
                          <a:pt x="197" y="199"/>
                        </a:lnTo>
                        <a:lnTo>
                          <a:pt x="197" y="201"/>
                        </a:lnTo>
                        <a:lnTo>
                          <a:pt x="197" y="201"/>
                        </a:lnTo>
                        <a:lnTo>
                          <a:pt x="197" y="203"/>
                        </a:lnTo>
                        <a:lnTo>
                          <a:pt x="197" y="203"/>
                        </a:lnTo>
                        <a:lnTo>
                          <a:pt x="197" y="205"/>
                        </a:lnTo>
                        <a:lnTo>
                          <a:pt x="197" y="205"/>
                        </a:lnTo>
                        <a:lnTo>
                          <a:pt x="197" y="205"/>
                        </a:lnTo>
                        <a:lnTo>
                          <a:pt x="197" y="207"/>
                        </a:lnTo>
                        <a:lnTo>
                          <a:pt x="197" y="207"/>
                        </a:lnTo>
                        <a:lnTo>
                          <a:pt x="197" y="207"/>
                        </a:lnTo>
                        <a:lnTo>
                          <a:pt x="197" y="209"/>
                        </a:lnTo>
                        <a:lnTo>
                          <a:pt x="197" y="209"/>
                        </a:lnTo>
                        <a:lnTo>
                          <a:pt x="197" y="211"/>
                        </a:lnTo>
                        <a:lnTo>
                          <a:pt x="197" y="211"/>
                        </a:lnTo>
                        <a:lnTo>
                          <a:pt x="197" y="213"/>
                        </a:lnTo>
                        <a:lnTo>
                          <a:pt x="197" y="213"/>
                        </a:lnTo>
                        <a:lnTo>
                          <a:pt x="199" y="213"/>
                        </a:lnTo>
                        <a:lnTo>
                          <a:pt x="199" y="215"/>
                        </a:lnTo>
                        <a:lnTo>
                          <a:pt x="199" y="215"/>
                        </a:lnTo>
                        <a:lnTo>
                          <a:pt x="199" y="215"/>
                        </a:lnTo>
                        <a:lnTo>
                          <a:pt x="199" y="217"/>
                        </a:lnTo>
                        <a:lnTo>
                          <a:pt x="199" y="217"/>
                        </a:lnTo>
                        <a:lnTo>
                          <a:pt x="199" y="218"/>
                        </a:lnTo>
                        <a:lnTo>
                          <a:pt x="199" y="218"/>
                        </a:lnTo>
                        <a:lnTo>
                          <a:pt x="199" y="220"/>
                        </a:lnTo>
                        <a:lnTo>
                          <a:pt x="199" y="220"/>
                        </a:lnTo>
                        <a:lnTo>
                          <a:pt x="199" y="222"/>
                        </a:lnTo>
                        <a:lnTo>
                          <a:pt x="199" y="222"/>
                        </a:lnTo>
                        <a:lnTo>
                          <a:pt x="199" y="222"/>
                        </a:lnTo>
                        <a:lnTo>
                          <a:pt x="199" y="222"/>
                        </a:lnTo>
                        <a:lnTo>
                          <a:pt x="201" y="222"/>
                        </a:lnTo>
                        <a:lnTo>
                          <a:pt x="201" y="222"/>
                        </a:lnTo>
                        <a:lnTo>
                          <a:pt x="201" y="222"/>
                        </a:lnTo>
                        <a:lnTo>
                          <a:pt x="202" y="222"/>
                        </a:lnTo>
                        <a:lnTo>
                          <a:pt x="202" y="224"/>
                        </a:lnTo>
                        <a:lnTo>
                          <a:pt x="202" y="224"/>
                        </a:lnTo>
                        <a:lnTo>
                          <a:pt x="202" y="224"/>
                        </a:lnTo>
                        <a:lnTo>
                          <a:pt x="202" y="224"/>
                        </a:lnTo>
                        <a:lnTo>
                          <a:pt x="202" y="226"/>
                        </a:lnTo>
                        <a:lnTo>
                          <a:pt x="202" y="226"/>
                        </a:lnTo>
                        <a:lnTo>
                          <a:pt x="202" y="228"/>
                        </a:lnTo>
                        <a:lnTo>
                          <a:pt x="202" y="228"/>
                        </a:lnTo>
                        <a:lnTo>
                          <a:pt x="202" y="228"/>
                        </a:lnTo>
                        <a:lnTo>
                          <a:pt x="202" y="230"/>
                        </a:lnTo>
                        <a:lnTo>
                          <a:pt x="202" y="230"/>
                        </a:lnTo>
                        <a:lnTo>
                          <a:pt x="202" y="230"/>
                        </a:lnTo>
                        <a:lnTo>
                          <a:pt x="202" y="232"/>
                        </a:lnTo>
                        <a:lnTo>
                          <a:pt x="202" y="232"/>
                        </a:lnTo>
                        <a:lnTo>
                          <a:pt x="202" y="232"/>
                        </a:lnTo>
                        <a:lnTo>
                          <a:pt x="202" y="234"/>
                        </a:lnTo>
                        <a:lnTo>
                          <a:pt x="202" y="234"/>
                        </a:lnTo>
                        <a:lnTo>
                          <a:pt x="202" y="236"/>
                        </a:lnTo>
                        <a:lnTo>
                          <a:pt x="201" y="236"/>
                        </a:lnTo>
                        <a:lnTo>
                          <a:pt x="201" y="236"/>
                        </a:lnTo>
                        <a:lnTo>
                          <a:pt x="201" y="238"/>
                        </a:lnTo>
                        <a:lnTo>
                          <a:pt x="201" y="238"/>
                        </a:lnTo>
                        <a:lnTo>
                          <a:pt x="201" y="238"/>
                        </a:lnTo>
                        <a:lnTo>
                          <a:pt x="201" y="239"/>
                        </a:lnTo>
                        <a:lnTo>
                          <a:pt x="201" y="239"/>
                        </a:lnTo>
                        <a:lnTo>
                          <a:pt x="201" y="239"/>
                        </a:lnTo>
                        <a:lnTo>
                          <a:pt x="201" y="241"/>
                        </a:lnTo>
                        <a:lnTo>
                          <a:pt x="201" y="241"/>
                        </a:lnTo>
                        <a:lnTo>
                          <a:pt x="199" y="241"/>
                        </a:lnTo>
                        <a:lnTo>
                          <a:pt x="199" y="241"/>
                        </a:lnTo>
                        <a:lnTo>
                          <a:pt x="199" y="241"/>
                        </a:lnTo>
                        <a:lnTo>
                          <a:pt x="197" y="241"/>
                        </a:lnTo>
                        <a:lnTo>
                          <a:pt x="197" y="241"/>
                        </a:lnTo>
                        <a:lnTo>
                          <a:pt x="197" y="241"/>
                        </a:lnTo>
                        <a:lnTo>
                          <a:pt x="195" y="241"/>
                        </a:lnTo>
                        <a:lnTo>
                          <a:pt x="195" y="241"/>
                        </a:lnTo>
                        <a:lnTo>
                          <a:pt x="193" y="241"/>
                        </a:lnTo>
                        <a:lnTo>
                          <a:pt x="193" y="241"/>
                        </a:lnTo>
                        <a:lnTo>
                          <a:pt x="193" y="241"/>
                        </a:lnTo>
                        <a:lnTo>
                          <a:pt x="191" y="241"/>
                        </a:lnTo>
                        <a:lnTo>
                          <a:pt x="191" y="241"/>
                        </a:lnTo>
                        <a:lnTo>
                          <a:pt x="191" y="241"/>
                        </a:lnTo>
                        <a:lnTo>
                          <a:pt x="189" y="241"/>
                        </a:lnTo>
                        <a:lnTo>
                          <a:pt x="189" y="241"/>
                        </a:lnTo>
                        <a:lnTo>
                          <a:pt x="187" y="241"/>
                        </a:lnTo>
                        <a:lnTo>
                          <a:pt x="187" y="241"/>
                        </a:lnTo>
                        <a:lnTo>
                          <a:pt x="187" y="241"/>
                        </a:lnTo>
                        <a:lnTo>
                          <a:pt x="185" y="241"/>
                        </a:lnTo>
                        <a:lnTo>
                          <a:pt x="185" y="241"/>
                        </a:lnTo>
                        <a:lnTo>
                          <a:pt x="185" y="241"/>
                        </a:lnTo>
                        <a:lnTo>
                          <a:pt x="183" y="241"/>
                        </a:lnTo>
                        <a:lnTo>
                          <a:pt x="183" y="241"/>
                        </a:lnTo>
                        <a:lnTo>
                          <a:pt x="181" y="241"/>
                        </a:lnTo>
                        <a:lnTo>
                          <a:pt x="181" y="241"/>
                        </a:lnTo>
                        <a:lnTo>
                          <a:pt x="181" y="241"/>
                        </a:lnTo>
                        <a:lnTo>
                          <a:pt x="179" y="241"/>
                        </a:lnTo>
                        <a:lnTo>
                          <a:pt x="179" y="241"/>
                        </a:lnTo>
                        <a:lnTo>
                          <a:pt x="179" y="241"/>
                        </a:lnTo>
                        <a:lnTo>
                          <a:pt x="178" y="241"/>
                        </a:lnTo>
                        <a:lnTo>
                          <a:pt x="178" y="241"/>
                        </a:lnTo>
                        <a:lnTo>
                          <a:pt x="176" y="241"/>
                        </a:lnTo>
                        <a:lnTo>
                          <a:pt x="176" y="241"/>
                        </a:lnTo>
                        <a:lnTo>
                          <a:pt x="176" y="241"/>
                        </a:lnTo>
                        <a:lnTo>
                          <a:pt x="174" y="241"/>
                        </a:lnTo>
                        <a:lnTo>
                          <a:pt x="174" y="241"/>
                        </a:lnTo>
                        <a:lnTo>
                          <a:pt x="174" y="241"/>
                        </a:lnTo>
                        <a:lnTo>
                          <a:pt x="172" y="241"/>
                        </a:lnTo>
                        <a:lnTo>
                          <a:pt x="172" y="241"/>
                        </a:lnTo>
                        <a:lnTo>
                          <a:pt x="170" y="241"/>
                        </a:lnTo>
                        <a:lnTo>
                          <a:pt x="170" y="241"/>
                        </a:lnTo>
                        <a:lnTo>
                          <a:pt x="170" y="241"/>
                        </a:lnTo>
                        <a:lnTo>
                          <a:pt x="168" y="241"/>
                        </a:lnTo>
                        <a:lnTo>
                          <a:pt x="168" y="241"/>
                        </a:lnTo>
                        <a:lnTo>
                          <a:pt x="166" y="241"/>
                        </a:lnTo>
                        <a:lnTo>
                          <a:pt x="166" y="241"/>
                        </a:lnTo>
                        <a:lnTo>
                          <a:pt x="166" y="241"/>
                        </a:lnTo>
                        <a:lnTo>
                          <a:pt x="164" y="241"/>
                        </a:lnTo>
                        <a:lnTo>
                          <a:pt x="164" y="241"/>
                        </a:lnTo>
                        <a:lnTo>
                          <a:pt x="164" y="241"/>
                        </a:lnTo>
                        <a:lnTo>
                          <a:pt x="162" y="241"/>
                        </a:lnTo>
                        <a:lnTo>
                          <a:pt x="162" y="241"/>
                        </a:lnTo>
                        <a:lnTo>
                          <a:pt x="160" y="241"/>
                        </a:lnTo>
                        <a:lnTo>
                          <a:pt x="160" y="241"/>
                        </a:lnTo>
                        <a:lnTo>
                          <a:pt x="160" y="241"/>
                        </a:lnTo>
                        <a:lnTo>
                          <a:pt x="158" y="241"/>
                        </a:lnTo>
                        <a:lnTo>
                          <a:pt x="158" y="241"/>
                        </a:lnTo>
                        <a:lnTo>
                          <a:pt x="158" y="241"/>
                        </a:lnTo>
                        <a:lnTo>
                          <a:pt x="156" y="241"/>
                        </a:lnTo>
                        <a:lnTo>
                          <a:pt x="156" y="241"/>
                        </a:lnTo>
                        <a:lnTo>
                          <a:pt x="155" y="241"/>
                        </a:lnTo>
                        <a:lnTo>
                          <a:pt x="155" y="241"/>
                        </a:lnTo>
                        <a:lnTo>
                          <a:pt x="155" y="241"/>
                        </a:lnTo>
                        <a:lnTo>
                          <a:pt x="153" y="241"/>
                        </a:lnTo>
                        <a:lnTo>
                          <a:pt x="153" y="241"/>
                        </a:lnTo>
                        <a:lnTo>
                          <a:pt x="153" y="241"/>
                        </a:lnTo>
                        <a:lnTo>
                          <a:pt x="151" y="241"/>
                        </a:lnTo>
                        <a:lnTo>
                          <a:pt x="151" y="241"/>
                        </a:lnTo>
                        <a:lnTo>
                          <a:pt x="149" y="241"/>
                        </a:lnTo>
                        <a:lnTo>
                          <a:pt x="149" y="241"/>
                        </a:lnTo>
                        <a:lnTo>
                          <a:pt x="149" y="241"/>
                        </a:lnTo>
                        <a:lnTo>
                          <a:pt x="147" y="241"/>
                        </a:lnTo>
                        <a:lnTo>
                          <a:pt x="147" y="241"/>
                        </a:lnTo>
                        <a:lnTo>
                          <a:pt x="147" y="241"/>
                        </a:lnTo>
                        <a:lnTo>
                          <a:pt x="145" y="241"/>
                        </a:lnTo>
                        <a:lnTo>
                          <a:pt x="145" y="241"/>
                        </a:lnTo>
                        <a:lnTo>
                          <a:pt x="143" y="241"/>
                        </a:lnTo>
                        <a:lnTo>
                          <a:pt x="143" y="241"/>
                        </a:lnTo>
                        <a:lnTo>
                          <a:pt x="143" y="241"/>
                        </a:lnTo>
                        <a:lnTo>
                          <a:pt x="141" y="241"/>
                        </a:lnTo>
                        <a:lnTo>
                          <a:pt x="141" y="241"/>
                        </a:lnTo>
                        <a:lnTo>
                          <a:pt x="139" y="241"/>
                        </a:lnTo>
                        <a:lnTo>
                          <a:pt x="139" y="241"/>
                        </a:lnTo>
                        <a:lnTo>
                          <a:pt x="139" y="241"/>
                        </a:lnTo>
                        <a:lnTo>
                          <a:pt x="137" y="241"/>
                        </a:lnTo>
                        <a:lnTo>
                          <a:pt x="137" y="241"/>
                        </a:lnTo>
                        <a:lnTo>
                          <a:pt x="137" y="241"/>
                        </a:lnTo>
                        <a:lnTo>
                          <a:pt x="135" y="241"/>
                        </a:lnTo>
                        <a:lnTo>
                          <a:pt x="135" y="241"/>
                        </a:lnTo>
                        <a:lnTo>
                          <a:pt x="134" y="241"/>
                        </a:lnTo>
                        <a:lnTo>
                          <a:pt x="134" y="241"/>
                        </a:lnTo>
                        <a:lnTo>
                          <a:pt x="134" y="241"/>
                        </a:lnTo>
                        <a:lnTo>
                          <a:pt x="134" y="239"/>
                        </a:lnTo>
                        <a:lnTo>
                          <a:pt x="134" y="239"/>
                        </a:lnTo>
                        <a:lnTo>
                          <a:pt x="134" y="238"/>
                        </a:lnTo>
                        <a:lnTo>
                          <a:pt x="134" y="238"/>
                        </a:lnTo>
                        <a:lnTo>
                          <a:pt x="134" y="239"/>
                        </a:lnTo>
                        <a:lnTo>
                          <a:pt x="132" y="239"/>
                        </a:lnTo>
                        <a:lnTo>
                          <a:pt x="132" y="239"/>
                        </a:lnTo>
                        <a:lnTo>
                          <a:pt x="132" y="241"/>
                        </a:lnTo>
                        <a:lnTo>
                          <a:pt x="132" y="241"/>
                        </a:lnTo>
                        <a:lnTo>
                          <a:pt x="132" y="243"/>
                        </a:lnTo>
                        <a:lnTo>
                          <a:pt x="132" y="243"/>
                        </a:lnTo>
                        <a:lnTo>
                          <a:pt x="132" y="243"/>
                        </a:lnTo>
                        <a:lnTo>
                          <a:pt x="132" y="243"/>
                        </a:lnTo>
                        <a:lnTo>
                          <a:pt x="130" y="243"/>
                        </a:lnTo>
                        <a:lnTo>
                          <a:pt x="130" y="243"/>
                        </a:lnTo>
                        <a:lnTo>
                          <a:pt x="128" y="243"/>
                        </a:lnTo>
                        <a:lnTo>
                          <a:pt x="128" y="243"/>
                        </a:lnTo>
                        <a:lnTo>
                          <a:pt x="128" y="243"/>
                        </a:lnTo>
                        <a:lnTo>
                          <a:pt x="126" y="243"/>
                        </a:lnTo>
                        <a:lnTo>
                          <a:pt x="126" y="245"/>
                        </a:lnTo>
                        <a:lnTo>
                          <a:pt x="126" y="245"/>
                        </a:lnTo>
                        <a:lnTo>
                          <a:pt x="126" y="245"/>
                        </a:lnTo>
                        <a:lnTo>
                          <a:pt x="124" y="245"/>
                        </a:lnTo>
                        <a:lnTo>
                          <a:pt x="124" y="245"/>
                        </a:lnTo>
                        <a:lnTo>
                          <a:pt x="122" y="245"/>
                        </a:lnTo>
                        <a:lnTo>
                          <a:pt x="122" y="245"/>
                        </a:lnTo>
                        <a:lnTo>
                          <a:pt x="122" y="245"/>
                        </a:lnTo>
                        <a:lnTo>
                          <a:pt x="120" y="245"/>
                        </a:lnTo>
                        <a:lnTo>
                          <a:pt x="120" y="245"/>
                        </a:lnTo>
                        <a:lnTo>
                          <a:pt x="120" y="245"/>
                        </a:lnTo>
                        <a:lnTo>
                          <a:pt x="118" y="245"/>
                        </a:lnTo>
                        <a:lnTo>
                          <a:pt x="118" y="243"/>
                        </a:lnTo>
                        <a:lnTo>
                          <a:pt x="118" y="243"/>
                        </a:lnTo>
                        <a:lnTo>
                          <a:pt x="116" y="243"/>
                        </a:lnTo>
                        <a:lnTo>
                          <a:pt x="116" y="243"/>
                        </a:lnTo>
                        <a:lnTo>
                          <a:pt x="116" y="243"/>
                        </a:lnTo>
                        <a:lnTo>
                          <a:pt x="114" y="243"/>
                        </a:lnTo>
                        <a:lnTo>
                          <a:pt x="114" y="243"/>
                        </a:lnTo>
                        <a:lnTo>
                          <a:pt x="114" y="243"/>
                        </a:lnTo>
                        <a:lnTo>
                          <a:pt x="112" y="243"/>
                        </a:lnTo>
                        <a:lnTo>
                          <a:pt x="112" y="243"/>
                        </a:lnTo>
                        <a:lnTo>
                          <a:pt x="112" y="243"/>
                        </a:lnTo>
                        <a:lnTo>
                          <a:pt x="112" y="243"/>
                        </a:lnTo>
                        <a:lnTo>
                          <a:pt x="111" y="243"/>
                        </a:lnTo>
                        <a:lnTo>
                          <a:pt x="111" y="243"/>
                        </a:lnTo>
                        <a:lnTo>
                          <a:pt x="111" y="243"/>
                        </a:lnTo>
                        <a:lnTo>
                          <a:pt x="111" y="245"/>
                        </a:lnTo>
                        <a:lnTo>
                          <a:pt x="111" y="245"/>
                        </a:lnTo>
                        <a:lnTo>
                          <a:pt x="109" y="245"/>
                        </a:lnTo>
                        <a:lnTo>
                          <a:pt x="109" y="245"/>
                        </a:lnTo>
                        <a:lnTo>
                          <a:pt x="109" y="245"/>
                        </a:lnTo>
                        <a:lnTo>
                          <a:pt x="107" y="245"/>
                        </a:lnTo>
                        <a:lnTo>
                          <a:pt x="107" y="247"/>
                        </a:lnTo>
                        <a:lnTo>
                          <a:pt x="107" y="247"/>
                        </a:lnTo>
                        <a:lnTo>
                          <a:pt x="107" y="247"/>
                        </a:lnTo>
                        <a:lnTo>
                          <a:pt x="107" y="249"/>
                        </a:lnTo>
                        <a:lnTo>
                          <a:pt x="107" y="249"/>
                        </a:lnTo>
                        <a:lnTo>
                          <a:pt x="107" y="249"/>
                        </a:lnTo>
                        <a:lnTo>
                          <a:pt x="107" y="249"/>
                        </a:lnTo>
                        <a:lnTo>
                          <a:pt x="105" y="249"/>
                        </a:lnTo>
                        <a:lnTo>
                          <a:pt x="105" y="247"/>
                        </a:lnTo>
                        <a:lnTo>
                          <a:pt x="105" y="247"/>
                        </a:lnTo>
                        <a:lnTo>
                          <a:pt x="105" y="247"/>
                        </a:lnTo>
                        <a:lnTo>
                          <a:pt x="105" y="247"/>
                        </a:lnTo>
                        <a:lnTo>
                          <a:pt x="105" y="245"/>
                        </a:lnTo>
                        <a:lnTo>
                          <a:pt x="103" y="245"/>
                        </a:lnTo>
                        <a:lnTo>
                          <a:pt x="103" y="245"/>
                        </a:lnTo>
                        <a:lnTo>
                          <a:pt x="103" y="245"/>
                        </a:lnTo>
                        <a:lnTo>
                          <a:pt x="101" y="245"/>
                        </a:lnTo>
                        <a:lnTo>
                          <a:pt x="101" y="245"/>
                        </a:lnTo>
                        <a:lnTo>
                          <a:pt x="101" y="245"/>
                        </a:lnTo>
                        <a:lnTo>
                          <a:pt x="101" y="243"/>
                        </a:lnTo>
                        <a:lnTo>
                          <a:pt x="101" y="243"/>
                        </a:lnTo>
                        <a:lnTo>
                          <a:pt x="99" y="243"/>
                        </a:lnTo>
                        <a:lnTo>
                          <a:pt x="99" y="243"/>
                        </a:lnTo>
                        <a:lnTo>
                          <a:pt x="99" y="241"/>
                        </a:lnTo>
                        <a:lnTo>
                          <a:pt x="99" y="241"/>
                        </a:lnTo>
                        <a:lnTo>
                          <a:pt x="99" y="241"/>
                        </a:lnTo>
                        <a:lnTo>
                          <a:pt x="99" y="241"/>
                        </a:lnTo>
                        <a:lnTo>
                          <a:pt x="99" y="239"/>
                        </a:lnTo>
                        <a:lnTo>
                          <a:pt x="99" y="239"/>
                        </a:lnTo>
                        <a:lnTo>
                          <a:pt x="97" y="239"/>
                        </a:lnTo>
                        <a:lnTo>
                          <a:pt x="97" y="239"/>
                        </a:lnTo>
                        <a:lnTo>
                          <a:pt x="95" y="239"/>
                        </a:lnTo>
                        <a:lnTo>
                          <a:pt x="95" y="239"/>
                        </a:lnTo>
                        <a:lnTo>
                          <a:pt x="95" y="239"/>
                        </a:lnTo>
                        <a:lnTo>
                          <a:pt x="95" y="239"/>
                        </a:lnTo>
                        <a:lnTo>
                          <a:pt x="95" y="241"/>
                        </a:lnTo>
                        <a:lnTo>
                          <a:pt x="93" y="241"/>
                        </a:lnTo>
                        <a:lnTo>
                          <a:pt x="93" y="241"/>
                        </a:lnTo>
                        <a:lnTo>
                          <a:pt x="93" y="241"/>
                        </a:lnTo>
                        <a:lnTo>
                          <a:pt x="93" y="241"/>
                        </a:lnTo>
                        <a:lnTo>
                          <a:pt x="93" y="243"/>
                        </a:lnTo>
                        <a:lnTo>
                          <a:pt x="91" y="243"/>
                        </a:lnTo>
                        <a:lnTo>
                          <a:pt x="91" y="243"/>
                        </a:lnTo>
                        <a:lnTo>
                          <a:pt x="91" y="245"/>
                        </a:lnTo>
                        <a:lnTo>
                          <a:pt x="91" y="245"/>
                        </a:lnTo>
                        <a:lnTo>
                          <a:pt x="91" y="245"/>
                        </a:lnTo>
                        <a:lnTo>
                          <a:pt x="91" y="245"/>
                        </a:lnTo>
                        <a:lnTo>
                          <a:pt x="91" y="247"/>
                        </a:lnTo>
                        <a:lnTo>
                          <a:pt x="91" y="247"/>
                        </a:lnTo>
                        <a:lnTo>
                          <a:pt x="90" y="247"/>
                        </a:lnTo>
                        <a:lnTo>
                          <a:pt x="90" y="249"/>
                        </a:lnTo>
                        <a:lnTo>
                          <a:pt x="90" y="249"/>
                        </a:lnTo>
                        <a:lnTo>
                          <a:pt x="90" y="251"/>
                        </a:lnTo>
                        <a:lnTo>
                          <a:pt x="90" y="251"/>
                        </a:lnTo>
                        <a:lnTo>
                          <a:pt x="91" y="251"/>
                        </a:lnTo>
                        <a:lnTo>
                          <a:pt x="91" y="253"/>
                        </a:lnTo>
                        <a:lnTo>
                          <a:pt x="91" y="253"/>
                        </a:lnTo>
                        <a:lnTo>
                          <a:pt x="90" y="253"/>
                        </a:lnTo>
                        <a:lnTo>
                          <a:pt x="90" y="255"/>
                        </a:lnTo>
                        <a:lnTo>
                          <a:pt x="90" y="255"/>
                        </a:lnTo>
                        <a:lnTo>
                          <a:pt x="90" y="255"/>
                        </a:lnTo>
                        <a:lnTo>
                          <a:pt x="90" y="255"/>
                        </a:lnTo>
                        <a:lnTo>
                          <a:pt x="90" y="255"/>
                        </a:lnTo>
                        <a:lnTo>
                          <a:pt x="90" y="257"/>
                        </a:lnTo>
                        <a:lnTo>
                          <a:pt x="88" y="257"/>
                        </a:lnTo>
                        <a:lnTo>
                          <a:pt x="88" y="257"/>
                        </a:lnTo>
                        <a:lnTo>
                          <a:pt x="88" y="257"/>
                        </a:lnTo>
                        <a:lnTo>
                          <a:pt x="88" y="257"/>
                        </a:lnTo>
                        <a:lnTo>
                          <a:pt x="88" y="259"/>
                        </a:lnTo>
                        <a:lnTo>
                          <a:pt x="86" y="259"/>
                        </a:lnTo>
                        <a:lnTo>
                          <a:pt x="86" y="257"/>
                        </a:lnTo>
                        <a:lnTo>
                          <a:pt x="86" y="257"/>
                        </a:lnTo>
                        <a:lnTo>
                          <a:pt x="86" y="257"/>
                        </a:lnTo>
                        <a:lnTo>
                          <a:pt x="84" y="257"/>
                        </a:lnTo>
                        <a:lnTo>
                          <a:pt x="84" y="257"/>
                        </a:lnTo>
                        <a:lnTo>
                          <a:pt x="84" y="257"/>
                        </a:lnTo>
                        <a:lnTo>
                          <a:pt x="84" y="257"/>
                        </a:lnTo>
                        <a:lnTo>
                          <a:pt x="84" y="257"/>
                        </a:lnTo>
                        <a:lnTo>
                          <a:pt x="82" y="257"/>
                        </a:lnTo>
                        <a:lnTo>
                          <a:pt x="82" y="257"/>
                        </a:lnTo>
                        <a:lnTo>
                          <a:pt x="82" y="255"/>
                        </a:lnTo>
                        <a:lnTo>
                          <a:pt x="80" y="255"/>
                        </a:lnTo>
                        <a:lnTo>
                          <a:pt x="80" y="255"/>
                        </a:lnTo>
                        <a:lnTo>
                          <a:pt x="80" y="255"/>
                        </a:lnTo>
                        <a:lnTo>
                          <a:pt x="80" y="255"/>
                        </a:lnTo>
                        <a:lnTo>
                          <a:pt x="80" y="255"/>
                        </a:lnTo>
                        <a:lnTo>
                          <a:pt x="80" y="253"/>
                        </a:lnTo>
                        <a:lnTo>
                          <a:pt x="80" y="253"/>
                        </a:lnTo>
                        <a:lnTo>
                          <a:pt x="78" y="253"/>
                        </a:lnTo>
                        <a:lnTo>
                          <a:pt x="78" y="253"/>
                        </a:lnTo>
                        <a:lnTo>
                          <a:pt x="78" y="251"/>
                        </a:lnTo>
                        <a:lnTo>
                          <a:pt x="78" y="251"/>
                        </a:lnTo>
                        <a:lnTo>
                          <a:pt x="78" y="251"/>
                        </a:lnTo>
                        <a:lnTo>
                          <a:pt x="76" y="251"/>
                        </a:lnTo>
                        <a:lnTo>
                          <a:pt x="76" y="251"/>
                        </a:lnTo>
                        <a:lnTo>
                          <a:pt x="74" y="251"/>
                        </a:lnTo>
                        <a:lnTo>
                          <a:pt x="74" y="249"/>
                        </a:lnTo>
                        <a:lnTo>
                          <a:pt x="74" y="249"/>
                        </a:lnTo>
                        <a:lnTo>
                          <a:pt x="74" y="249"/>
                        </a:lnTo>
                        <a:lnTo>
                          <a:pt x="74" y="249"/>
                        </a:lnTo>
                        <a:lnTo>
                          <a:pt x="74" y="247"/>
                        </a:lnTo>
                        <a:lnTo>
                          <a:pt x="72" y="247"/>
                        </a:lnTo>
                        <a:lnTo>
                          <a:pt x="72" y="247"/>
                        </a:lnTo>
                        <a:lnTo>
                          <a:pt x="72" y="247"/>
                        </a:lnTo>
                        <a:lnTo>
                          <a:pt x="72" y="247"/>
                        </a:lnTo>
                        <a:lnTo>
                          <a:pt x="72" y="245"/>
                        </a:lnTo>
                        <a:lnTo>
                          <a:pt x="72" y="245"/>
                        </a:lnTo>
                        <a:lnTo>
                          <a:pt x="72" y="245"/>
                        </a:lnTo>
                        <a:lnTo>
                          <a:pt x="72" y="245"/>
                        </a:lnTo>
                        <a:lnTo>
                          <a:pt x="72" y="245"/>
                        </a:lnTo>
                        <a:lnTo>
                          <a:pt x="70" y="245"/>
                        </a:lnTo>
                        <a:lnTo>
                          <a:pt x="70" y="243"/>
                        </a:lnTo>
                        <a:lnTo>
                          <a:pt x="70" y="243"/>
                        </a:lnTo>
                        <a:lnTo>
                          <a:pt x="70" y="241"/>
                        </a:lnTo>
                        <a:lnTo>
                          <a:pt x="70" y="241"/>
                        </a:lnTo>
                        <a:lnTo>
                          <a:pt x="68" y="241"/>
                        </a:lnTo>
                        <a:lnTo>
                          <a:pt x="68" y="243"/>
                        </a:lnTo>
                        <a:lnTo>
                          <a:pt x="68" y="243"/>
                        </a:lnTo>
                        <a:lnTo>
                          <a:pt x="68" y="241"/>
                        </a:lnTo>
                        <a:lnTo>
                          <a:pt x="68" y="241"/>
                        </a:lnTo>
                        <a:lnTo>
                          <a:pt x="68" y="239"/>
                        </a:lnTo>
                        <a:lnTo>
                          <a:pt x="68" y="239"/>
                        </a:lnTo>
                        <a:lnTo>
                          <a:pt x="67" y="239"/>
                        </a:lnTo>
                        <a:lnTo>
                          <a:pt x="67" y="239"/>
                        </a:lnTo>
                        <a:lnTo>
                          <a:pt x="67" y="239"/>
                        </a:lnTo>
                        <a:lnTo>
                          <a:pt x="67" y="239"/>
                        </a:lnTo>
                        <a:lnTo>
                          <a:pt x="67" y="238"/>
                        </a:lnTo>
                        <a:lnTo>
                          <a:pt x="67" y="238"/>
                        </a:lnTo>
                        <a:lnTo>
                          <a:pt x="67" y="238"/>
                        </a:lnTo>
                        <a:lnTo>
                          <a:pt x="67" y="238"/>
                        </a:lnTo>
                        <a:lnTo>
                          <a:pt x="67" y="238"/>
                        </a:lnTo>
                        <a:lnTo>
                          <a:pt x="65" y="238"/>
                        </a:lnTo>
                        <a:lnTo>
                          <a:pt x="65" y="236"/>
                        </a:lnTo>
                        <a:lnTo>
                          <a:pt x="65" y="236"/>
                        </a:lnTo>
                        <a:lnTo>
                          <a:pt x="65" y="234"/>
                        </a:lnTo>
                        <a:lnTo>
                          <a:pt x="65" y="234"/>
                        </a:lnTo>
                        <a:lnTo>
                          <a:pt x="65" y="234"/>
                        </a:lnTo>
                        <a:lnTo>
                          <a:pt x="65" y="232"/>
                        </a:lnTo>
                        <a:lnTo>
                          <a:pt x="63" y="232"/>
                        </a:lnTo>
                        <a:lnTo>
                          <a:pt x="63" y="232"/>
                        </a:lnTo>
                        <a:lnTo>
                          <a:pt x="63" y="230"/>
                        </a:lnTo>
                        <a:lnTo>
                          <a:pt x="63" y="230"/>
                        </a:lnTo>
                        <a:lnTo>
                          <a:pt x="63" y="230"/>
                        </a:lnTo>
                        <a:lnTo>
                          <a:pt x="63" y="230"/>
                        </a:lnTo>
                        <a:lnTo>
                          <a:pt x="61" y="230"/>
                        </a:lnTo>
                        <a:lnTo>
                          <a:pt x="61" y="230"/>
                        </a:lnTo>
                        <a:lnTo>
                          <a:pt x="61" y="230"/>
                        </a:lnTo>
                        <a:lnTo>
                          <a:pt x="61" y="230"/>
                        </a:lnTo>
                        <a:lnTo>
                          <a:pt x="59" y="230"/>
                        </a:lnTo>
                        <a:lnTo>
                          <a:pt x="59" y="230"/>
                        </a:lnTo>
                        <a:lnTo>
                          <a:pt x="59" y="230"/>
                        </a:lnTo>
                        <a:lnTo>
                          <a:pt x="57" y="230"/>
                        </a:lnTo>
                        <a:lnTo>
                          <a:pt x="57" y="230"/>
                        </a:lnTo>
                        <a:lnTo>
                          <a:pt x="57" y="228"/>
                        </a:lnTo>
                        <a:lnTo>
                          <a:pt x="57" y="228"/>
                        </a:lnTo>
                        <a:lnTo>
                          <a:pt x="57" y="230"/>
                        </a:lnTo>
                        <a:lnTo>
                          <a:pt x="57" y="230"/>
                        </a:lnTo>
                        <a:lnTo>
                          <a:pt x="55" y="230"/>
                        </a:lnTo>
                        <a:lnTo>
                          <a:pt x="55" y="230"/>
                        </a:lnTo>
                        <a:lnTo>
                          <a:pt x="55" y="228"/>
                        </a:lnTo>
                        <a:lnTo>
                          <a:pt x="55" y="228"/>
                        </a:lnTo>
                        <a:lnTo>
                          <a:pt x="53" y="228"/>
                        </a:lnTo>
                        <a:lnTo>
                          <a:pt x="53" y="226"/>
                        </a:lnTo>
                        <a:lnTo>
                          <a:pt x="53" y="226"/>
                        </a:lnTo>
                        <a:lnTo>
                          <a:pt x="53" y="226"/>
                        </a:lnTo>
                        <a:lnTo>
                          <a:pt x="53" y="224"/>
                        </a:lnTo>
                        <a:lnTo>
                          <a:pt x="53" y="224"/>
                        </a:lnTo>
                        <a:lnTo>
                          <a:pt x="53" y="224"/>
                        </a:lnTo>
                        <a:lnTo>
                          <a:pt x="51" y="224"/>
                        </a:lnTo>
                        <a:lnTo>
                          <a:pt x="51" y="222"/>
                        </a:lnTo>
                        <a:lnTo>
                          <a:pt x="51" y="222"/>
                        </a:lnTo>
                        <a:lnTo>
                          <a:pt x="51" y="222"/>
                        </a:lnTo>
                        <a:lnTo>
                          <a:pt x="51" y="222"/>
                        </a:lnTo>
                        <a:lnTo>
                          <a:pt x="51" y="222"/>
                        </a:lnTo>
                        <a:lnTo>
                          <a:pt x="49" y="222"/>
                        </a:lnTo>
                        <a:lnTo>
                          <a:pt x="49" y="222"/>
                        </a:lnTo>
                        <a:lnTo>
                          <a:pt x="49" y="220"/>
                        </a:lnTo>
                        <a:lnTo>
                          <a:pt x="47" y="220"/>
                        </a:lnTo>
                        <a:lnTo>
                          <a:pt x="47" y="220"/>
                        </a:lnTo>
                        <a:lnTo>
                          <a:pt x="47" y="220"/>
                        </a:lnTo>
                        <a:lnTo>
                          <a:pt x="47" y="220"/>
                        </a:lnTo>
                        <a:lnTo>
                          <a:pt x="47" y="218"/>
                        </a:lnTo>
                        <a:lnTo>
                          <a:pt x="46" y="218"/>
                        </a:lnTo>
                        <a:lnTo>
                          <a:pt x="46" y="218"/>
                        </a:lnTo>
                        <a:lnTo>
                          <a:pt x="46" y="218"/>
                        </a:lnTo>
                        <a:lnTo>
                          <a:pt x="44" y="218"/>
                        </a:lnTo>
                        <a:lnTo>
                          <a:pt x="44" y="218"/>
                        </a:lnTo>
                        <a:lnTo>
                          <a:pt x="42" y="218"/>
                        </a:lnTo>
                        <a:lnTo>
                          <a:pt x="42" y="218"/>
                        </a:lnTo>
                        <a:lnTo>
                          <a:pt x="42" y="218"/>
                        </a:lnTo>
                        <a:lnTo>
                          <a:pt x="42" y="218"/>
                        </a:lnTo>
                        <a:lnTo>
                          <a:pt x="40" y="218"/>
                        </a:lnTo>
                        <a:lnTo>
                          <a:pt x="40" y="218"/>
                        </a:lnTo>
                        <a:lnTo>
                          <a:pt x="40" y="218"/>
                        </a:lnTo>
                        <a:lnTo>
                          <a:pt x="40" y="218"/>
                        </a:lnTo>
                        <a:lnTo>
                          <a:pt x="40" y="218"/>
                        </a:lnTo>
                        <a:lnTo>
                          <a:pt x="38" y="218"/>
                        </a:lnTo>
                        <a:lnTo>
                          <a:pt x="38" y="218"/>
                        </a:lnTo>
                        <a:lnTo>
                          <a:pt x="36" y="218"/>
                        </a:lnTo>
                        <a:lnTo>
                          <a:pt x="36" y="218"/>
                        </a:lnTo>
                        <a:lnTo>
                          <a:pt x="36" y="218"/>
                        </a:lnTo>
                        <a:lnTo>
                          <a:pt x="36" y="218"/>
                        </a:lnTo>
                        <a:lnTo>
                          <a:pt x="36" y="218"/>
                        </a:lnTo>
                        <a:lnTo>
                          <a:pt x="36" y="218"/>
                        </a:lnTo>
                        <a:lnTo>
                          <a:pt x="34" y="218"/>
                        </a:lnTo>
                        <a:lnTo>
                          <a:pt x="34" y="218"/>
                        </a:lnTo>
                        <a:lnTo>
                          <a:pt x="34" y="218"/>
                        </a:lnTo>
                        <a:lnTo>
                          <a:pt x="34" y="218"/>
                        </a:lnTo>
                        <a:lnTo>
                          <a:pt x="34" y="218"/>
                        </a:lnTo>
                        <a:lnTo>
                          <a:pt x="34" y="220"/>
                        </a:lnTo>
                        <a:lnTo>
                          <a:pt x="32" y="220"/>
                        </a:lnTo>
                        <a:lnTo>
                          <a:pt x="32" y="220"/>
                        </a:lnTo>
                        <a:lnTo>
                          <a:pt x="30" y="220"/>
                        </a:lnTo>
                        <a:lnTo>
                          <a:pt x="30" y="220"/>
                        </a:lnTo>
                        <a:lnTo>
                          <a:pt x="30" y="220"/>
                        </a:lnTo>
                        <a:lnTo>
                          <a:pt x="28" y="220"/>
                        </a:lnTo>
                        <a:lnTo>
                          <a:pt x="28" y="220"/>
                        </a:lnTo>
                        <a:lnTo>
                          <a:pt x="28" y="220"/>
                        </a:lnTo>
                        <a:lnTo>
                          <a:pt x="28" y="220"/>
                        </a:lnTo>
                        <a:lnTo>
                          <a:pt x="26" y="220"/>
                        </a:lnTo>
                        <a:lnTo>
                          <a:pt x="26" y="220"/>
                        </a:lnTo>
                        <a:lnTo>
                          <a:pt x="26" y="220"/>
                        </a:lnTo>
                        <a:lnTo>
                          <a:pt x="26" y="220"/>
                        </a:lnTo>
                        <a:lnTo>
                          <a:pt x="26" y="222"/>
                        </a:lnTo>
                        <a:lnTo>
                          <a:pt x="24" y="222"/>
                        </a:lnTo>
                        <a:lnTo>
                          <a:pt x="24" y="220"/>
                        </a:lnTo>
                        <a:lnTo>
                          <a:pt x="24" y="220"/>
                        </a:lnTo>
                        <a:lnTo>
                          <a:pt x="24" y="222"/>
                        </a:lnTo>
                        <a:lnTo>
                          <a:pt x="24" y="222"/>
                        </a:lnTo>
                        <a:lnTo>
                          <a:pt x="23" y="222"/>
                        </a:lnTo>
                        <a:lnTo>
                          <a:pt x="23" y="222"/>
                        </a:lnTo>
                        <a:lnTo>
                          <a:pt x="21" y="222"/>
                        </a:lnTo>
                        <a:lnTo>
                          <a:pt x="21" y="222"/>
                        </a:lnTo>
                        <a:lnTo>
                          <a:pt x="21" y="222"/>
                        </a:lnTo>
                        <a:lnTo>
                          <a:pt x="19" y="222"/>
                        </a:lnTo>
                        <a:lnTo>
                          <a:pt x="19" y="222"/>
                        </a:lnTo>
                        <a:lnTo>
                          <a:pt x="19" y="222"/>
                        </a:lnTo>
                        <a:lnTo>
                          <a:pt x="17" y="222"/>
                        </a:lnTo>
                        <a:lnTo>
                          <a:pt x="17" y="222"/>
                        </a:lnTo>
                        <a:lnTo>
                          <a:pt x="17" y="220"/>
                        </a:lnTo>
                        <a:lnTo>
                          <a:pt x="15" y="220"/>
                        </a:lnTo>
                        <a:lnTo>
                          <a:pt x="15" y="220"/>
                        </a:lnTo>
                        <a:lnTo>
                          <a:pt x="15" y="222"/>
                        </a:lnTo>
                        <a:lnTo>
                          <a:pt x="15" y="222"/>
                        </a:lnTo>
                        <a:lnTo>
                          <a:pt x="15" y="220"/>
                        </a:lnTo>
                        <a:lnTo>
                          <a:pt x="13" y="220"/>
                        </a:lnTo>
                        <a:lnTo>
                          <a:pt x="13" y="222"/>
                        </a:lnTo>
                        <a:lnTo>
                          <a:pt x="13" y="222"/>
                        </a:lnTo>
                        <a:lnTo>
                          <a:pt x="13" y="222"/>
                        </a:lnTo>
                        <a:lnTo>
                          <a:pt x="13" y="222"/>
                        </a:lnTo>
                        <a:lnTo>
                          <a:pt x="13" y="222"/>
                        </a:lnTo>
                        <a:lnTo>
                          <a:pt x="13" y="224"/>
                        </a:lnTo>
                        <a:lnTo>
                          <a:pt x="13" y="224"/>
                        </a:lnTo>
                        <a:lnTo>
                          <a:pt x="11" y="224"/>
                        </a:lnTo>
                        <a:lnTo>
                          <a:pt x="11" y="226"/>
                        </a:lnTo>
                        <a:lnTo>
                          <a:pt x="11" y="226"/>
                        </a:lnTo>
                        <a:lnTo>
                          <a:pt x="11" y="228"/>
                        </a:lnTo>
                        <a:lnTo>
                          <a:pt x="11" y="228"/>
                        </a:lnTo>
                        <a:lnTo>
                          <a:pt x="9" y="228"/>
                        </a:lnTo>
                        <a:lnTo>
                          <a:pt x="9" y="228"/>
                        </a:lnTo>
                        <a:lnTo>
                          <a:pt x="9" y="230"/>
                        </a:lnTo>
                        <a:lnTo>
                          <a:pt x="9" y="230"/>
                        </a:lnTo>
                        <a:lnTo>
                          <a:pt x="9" y="230"/>
                        </a:lnTo>
                        <a:lnTo>
                          <a:pt x="9" y="230"/>
                        </a:lnTo>
                        <a:lnTo>
                          <a:pt x="9" y="230"/>
                        </a:lnTo>
                        <a:lnTo>
                          <a:pt x="9" y="230"/>
                        </a:lnTo>
                        <a:lnTo>
                          <a:pt x="9" y="230"/>
                        </a:lnTo>
                        <a:lnTo>
                          <a:pt x="9" y="228"/>
                        </a:lnTo>
                        <a:lnTo>
                          <a:pt x="9" y="228"/>
                        </a:lnTo>
                        <a:lnTo>
                          <a:pt x="9" y="226"/>
                        </a:lnTo>
                        <a:lnTo>
                          <a:pt x="9" y="226"/>
                        </a:lnTo>
                        <a:lnTo>
                          <a:pt x="9" y="224"/>
                        </a:lnTo>
                        <a:lnTo>
                          <a:pt x="9" y="224"/>
                        </a:lnTo>
                        <a:lnTo>
                          <a:pt x="9" y="224"/>
                        </a:lnTo>
                        <a:lnTo>
                          <a:pt x="9" y="222"/>
                        </a:lnTo>
                        <a:lnTo>
                          <a:pt x="9" y="222"/>
                        </a:lnTo>
                        <a:lnTo>
                          <a:pt x="9" y="222"/>
                        </a:lnTo>
                        <a:lnTo>
                          <a:pt x="9" y="222"/>
                        </a:lnTo>
                        <a:lnTo>
                          <a:pt x="9" y="220"/>
                        </a:lnTo>
                        <a:lnTo>
                          <a:pt x="9" y="220"/>
                        </a:lnTo>
                        <a:lnTo>
                          <a:pt x="9" y="218"/>
                        </a:lnTo>
                        <a:lnTo>
                          <a:pt x="9" y="218"/>
                        </a:lnTo>
                        <a:lnTo>
                          <a:pt x="9" y="217"/>
                        </a:lnTo>
                        <a:lnTo>
                          <a:pt x="11" y="217"/>
                        </a:lnTo>
                        <a:lnTo>
                          <a:pt x="11" y="217"/>
                        </a:lnTo>
                        <a:lnTo>
                          <a:pt x="11" y="215"/>
                        </a:lnTo>
                        <a:lnTo>
                          <a:pt x="11" y="215"/>
                        </a:lnTo>
                        <a:lnTo>
                          <a:pt x="11" y="215"/>
                        </a:lnTo>
                        <a:lnTo>
                          <a:pt x="11" y="215"/>
                        </a:lnTo>
                        <a:lnTo>
                          <a:pt x="11" y="213"/>
                        </a:lnTo>
                        <a:lnTo>
                          <a:pt x="13" y="213"/>
                        </a:lnTo>
                        <a:lnTo>
                          <a:pt x="13" y="213"/>
                        </a:lnTo>
                        <a:lnTo>
                          <a:pt x="13" y="211"/>
                        </a:lnTo>
                        <a:lnTo>
                          <a:pt x="13" y="211"/>
                        </a:lnTo>
                        <a:lnTo>
                          <a:pt x="13" y="211"/>
                        </a:lnTo>
                        <a:lnTo>
                          <a:pt x="13" y="209"/>
                        </a:lnTo>
                        <a:lnTo>
                          <a:pt x="13" y="209"/>
                        </a:lnTo>
                        <a:lnTo>
                          <a:pt x="13" y="209"/>
                        </a:lnTo>
                        <a:lnTo>
                          <a:pt x="13" y="207"/>
                        </a:lnTo>
                        <a:lnTo>
                          <a:pt x="13" y="207"/>
                        </a:lnTo>
                        <a:lnTo>
                          <a:pt x="15" y="207"/>
                        </a:lnTo>
                        <a:lnTo>
                          <a:pt x="15" y="207"/>
                        </a:lnTo>
                        <a:lnTo>
                          <a:pt x="15" y="205"/>
                        </a:lnTo>
                        <a:lnTo>
                          <a:pt x="15" y="205"/>
                        </a:lnTo>
                        <a:lnTo>
                          <a:pt x="15" y="205"/>
                        </a:lnTo>
                        <a:lnTo>
                          <a:pt x="15" y="203"/>
                        </a:lnTo>
                        <a:lnTo>
                          <a:pt x="15" y="203"/>
                        </a:lnTo>
                        <a:lnTo>
                          <a:pt x="15" y="203"/>
                        </a:lnTo>
                        <a:lnTo>
                          <a:pt x="15" y="201"/>
                        </a:lnTo>
                        <a:lnTo>
                          <a:pt x="15" y="201"/>
                        </a:lnTo>
                        <a:lnTo>
                          <a:pt x="15" y="199"/>
                        </a:lnTo>
                        <a:lnTo>
                          <a:pt x="17" y="199"/>
                        </a:lnTo>
                        <a:lnTo>
                          <a:pt x="17" y="199"/>
                        </a:lnTo>
                        <a:lnTo>
                          <a:pt x="17" y="197"/>
                        </a:lnTo>
                        <a:lnTo>
                          <a:pt x="17" y="197"/>
                        </a:lnTo>
                        <a:lnTo>
                          <a:pt x="17" y="197"/>
                        </a:lnTo>
                        <a:lnTo>
                          <a:pt x="17" y="195"/>
                        </a:lnTo>
                        <a:lnTo>
                          <a:pt x="17" y="195"/>
                        </a:lnTo>
                        <a:lnTo>
                          <a:pt x="17" y="194"/>
                        </a:lnTo>
                        <a:lnTo>
                          <a:pt x="17" y="194"/>
                        </a:lnTo>
                        <a:lnTo>
                          <a:pt x="17" y="194"/>
                        </a:lnTo>
                        <a:lnTo>
                          <a:pt x="17" y="192"/>
                        </a:lnTo>
                        <a:lnTo>
                          <a:pt x="17" y="192"/>
                        </a:lnTo>
                        <a:lnTo>
                          <a:pt x="17" y="190"/>
                        </a:lnTo>
                        <a:lnTo>
                          <a:pt x="17" y="190"/>
                        </a:lnTo>
                        <a:lnTo>
                          <a:pt x="17" y="190"/>
                        </a:lnTo>
                        <a:lnTo>
                          <a:pt x="17" y="188"/>
                        </a:lnTo>
                        <a:lnTo>
                          <a:pt x="17" y="188"/>
                        </a:lnTo>
                        <a:lnTo>
                          <a:pt x="17" y="186"/>
                        </a:lnTo>
                        <a:lnTo>
                          <a:pt x="17" y="186"/>
                        </a:lnTo>
                        <a:lnTo>
                          <a:pt x="17" y="186"/>
                        </a:lnTo>
                        <a:lnTo>
                          <a:pt x="17" y="184"/>
                        </a:lnTo>
                        <a:lnTo>
                          <a:pt x="17" y="184"/>
                        </a:lnTo>
                        <a:lnTo>
                          <a:pt x="17" y="182"/>
                        </a:lnTo>
                        <a:lnTo>
                          <a:pt x="17" y="182"/>
                        </a:lnTo>
                        <a:lnTo>
                          <a:pt x="17" y="182"/>
                        </a:lnTo>
                        <a:lnTo>
                          <a:pt x="17" y="180"/>
                        </a:lnTo>
                        <a:lnTo>
                          <a:pt x="17" y="180"/>
                        </a:lnTo>
                        <a:lnTo>
                          <a:pt x="15" y="180"/>
                        </a:lnTo>
                        <a:lnTo>
                          <a:pt x="15" y="178"/>
                        </a:lnTo>
                        <a:lnTo>
                          <a:pt x="15" y="178"/>
                        </a:lnTo>
                        <a:lnTo>
                          <a:pt x="15" y="178"/>
                        </a:lnTo>
                        <a:lnTo>
                          <a:pt x="15" y="176"/>
                        </a:lnTo>
                        <a:lnTo>
                          <a:pt x="15" y="176"/>
                        </a:lnTo>
                        <a:lnTo>
                          <a:pt x="15" y="174"/>
                        </a:lnTo>
                        <a:lnTo>
                          <a:pt x="15" y="174"/>
                        </a:lnTo>
                        <a:lnTo>
                          <a:pt x="15" y="174"/>
                        </a:lnTo>
                        <a:lnTo>
                          <a:pt x="15" y="174"/>
                        </a:lnTo>
                        <a:lnTo>
                          <a:pt x="15" y="172"/>
                        </a:lnTo>
                        <a:lnTo>
                          <a:pt x="15" y="172"/>
                        </a:lnTo>
                        <a:lnTo>
                          <a:pt x="15" y="171"/>
                        </a:lnTo>
                        <a:lnTo>
                          <a:pt x="13" y="171"/>
                        </a:lnTo>
                        <a:lnTo>
                          <a:pt x="13" y="171"/>
                        </a:lnTo>
                        <a:lnTo>
                          <a:pt x="13" y="169"/>
                        </a:lnTo>
                        <a:lnTo>
                          <a:pt x="13" y="169"/>
                        </a:lnTo>
                        <a:lnTo>
                          <a:pt x="13" y="169"/>
                        </a:lnTo>
                        <a:lnTo>
                          <a:pt x="13" y="169"/>
                        </a:lnTo>
                        <a:lnTo>
                          <a:pt x="13" y="167"/>
                        </a:lnTo>
                        <a:lnTo>
                          <a:pt x="13" y="167"/>
                        </a:lnTo>
                        <a:lnTo>
                          <a:pt x="11" y="167"/>
                        </a:lnTo>
                        <a:lnTo>
                          <a:pt x="11" y="167"/>
                        </a:lnTo>
                        <a:lnTo>
                          <a:pt x="11" y="167"/>
                        </a:lnTo>
                        <a:lnTo>
                          <a:pt x="9" y="167"/>
                        </a:lnTo>
                        <a:lnTo>
                          <a:pt x="9" y="165"/>
                        </a:lnTo>
                        <a:lnTo>
                          <a:pt x="9" y="165"/>
                        </a:lnTo>
                        <a:lnTo>
                          <a:pt x="9" y="165"/>
                        </a:lnTo>
                        <a:lnTo>
                          <a:pt x="9" y="163"/>
                        </a:lnTo>
                        <a:lnTo>
                          <a:pt x="9" y="163"/>
                        </a:lnTo>
                        <a:lnTo>
                          <a:pt x="9" y="163"/>
                        </a:lnTo>
                        <a:lnTo>
                          <a:pt x="9" y="161"/>
                        </a:lnTo>
                        <a:lnTo>
                          <a:pt x="9" y="161"/>
                        </a:lnTo>
                        <a:lnTo>
                          <a:pt x="9" y="161"/>
                        </a:lnTo>
                        <a:lnTo>
                          <a:pt x="9" y="161"/>
                        </a:lnTo>
                        <a:lnTo>
                          <a:pt x="9" y="159"/>
                        </a:lnTo>
                        <a:lnTo>
                          <a:pt x="9" y="159"/>
                        </a:lnTo>
                        <a:lnTo>
                          <a:pt x="11" y="159"/>
                        </a:lnTo>
                        <a:lnTo>
                          <a:pt x="11" y="159"/>
                        </a:lnTo>
                        <a:lnTo>
                          <a:pt x="9" y="159"/>
                        </a:lnTo>
                        <a:lnTo>
                          <a:pt x="9" y="157"/>
                        </a:lnTo>
                        <a:lnTo>
                          <a:pt x="9" y="157"/>
                        </a:lnTo>
                        <a:lnTo>
                          <a:pt x="9" y="157"/>
                        </a:lnTo>
                        <a:lnTo>
                          <a:pt x="9" y="157"/>
                        </a:lnTo>
                        <a:lnTo>
                          <a:pt x="9" y="157"/>
                        </a:lnTo>
                        <a:lnTo>
                          <a:pt x="9" y="157"/>
                        </a:lnTo>
                        <a:lnTo>
                          <a:pt x="9" y="155"/>
                        </a:lnTo>
                        <a:lnTo>
                          <a:pt x="9" y="155"/>
                        </a:lnTo>
                        <a:lnTo>
                          <a:pt x="9" y="155"/>
                        </a:lnTo>
                        <a:lnTo>
                          <a:pt x="9" y="155"/>
                        </a:lnTo>
                        <a:lnTo>
                          <a:pt x="9" y="153"/>
                        </a:lnTo>
                        <a:lnTo>
                          <a:pt x="9" y="153"/>
                        </a:lnTo>
                        <a:lnTo>
                          <a:pt x="11" y="153"/>
                        </a:lnTo>
                        <a:lnTo>
                          <a:pt x="11" y="151"/>
                        </a:lnTo>
                        <a:lnTo>
                          <a:pt x="11" y="151"/>
                        </a:lnTo>
                        <a:lnTo>
                          <a:pt x="13" y="151"/>
                        </a:lnTo>
                        <a:lnTo>
                          <a:pt x="13" y="151"/>
                        </a:lnTo>
                        <a:lnTo>
                          <a:pt x="13" y="149"/>
                        </a:lnTo>
                        <a:lnTo>
                          <a:pt x="13" y="149"/>
                        </a:lnTo>
                        <a:lnTo>
                          <a:pt x="13" y="149"/>
                        </a:lnTo>
                        <a:lnTo>
                          <a:pt x="13" y="149"/>
                        </a:lnTo>
                        <a:lnTo>
                          <a:pt x="13" y="148"/>
                        </a:lnTo>
                        <a:lnTo>
                          <a:pt x="13" y="148"/>
                        </a:lnTo>
                        <a:lnTo>
                          <a:pt x="13" y="146"/>
                        </a:lnTo>
                        <a:lnTo>
                          <a:pt x="13" y="146"/>
                        </a:lnTo>
                        <a:lnTo>
                          <a:pt x="13" y="146"/>
                        </a:lnTo>
                        <a:lnTo>
                          <a:pt x="13" y="144"/>
                        </a:lnTo>
                        <a:lnTo>
                          <a:pt x="13" y="144"/>
                        </a:lnTo>
                        <a:lnTo>
                          <a:pt x="13" y="144"/>
                        </a:lnTo>
                        <a:lnTo>
                          <a:pt x="13" y="144"/>
                        </a:lnTo>
                        <a:lnTo>
                          <a:pt x="13" y="142"/>
                        </a:lnTo>
                        <a:lnTo>
                          <a:pt x="13" y="142"/>
                        </a:lnTo>
                        <a:lnTo>
                          <a:pt x="11" y="142"/>
                        </a:lnTo>
                        <a:lnTo>
                          <a:pt x="11" y="142"/>
                        </a:lnTo>
                        <a:lnTo>
                          <a:pt x="11" y="140"/>
                        </a:lnTo>
                        <a:lnTo>
                          <a:pt x="11" y="140"/>
                        </a:lnTo>
                        <a:lnTo>
                          <a:pt x="11" y="140"/>
                        </a:lnTo>
                        <a:lnTo>
                          <a:pt x="11" y="138"/>
                        </a:lnTo>
                        <a:lnTo>
                          <a:pt x="9" y="138"/>
                        </a:lnTo>
                        <a:lnTo>
                          <a:pt x="9" y="138"/>
                        </a:lnTo>
                        <a:lnTo>
                          <a:pt x="9" y="138"/>
                        </a:lnTo>
                        <a:lnTo>
                          <a:pt x="7" y="138"/>
                        </a:lnTo>
                        <a:lnTo>
                          <a:pt x="7" y="138"/>
                        </a:lnTo>
                        <a:lnTo>
                          <a:pt x="7" y="138"/>
                        </a:lnTo>
                        <a:lnTo>
                          <a:pt x="7" y="136"/>
                        </a:lnTo>
                        <a:lnTo>
                          <a:pt x="7" y="136"/>
                        </a:lnTo>
                        <a:lnTo>
                          <a:pt x="7" y="136"/>
                        </a:lnTo>
                        <a:lnTo>
                          <a:pt x="5" y="136"/>
                        </a:lnTo>
                        <a:lnTo>
                          <a:pt x="5" y="134"/>
                        </a:lnTo>
                        <a:lnTo>
                          <a:pt x="5" y="134"/>
                        </a:lnTo>
                        <a:lnTo>
                          <a:pt x="5" y="134"/>
                        </a:lnTo>
                        <a:lnTo>
                          <a:pt x="5" y="134"/>
                        </a:lnTo>
                        <a:lnTo>
                          <a:pt x="5" y="132"/>
                        </a:lnTo>
                        <a:lnTo>
                          <a:pt x="3" y="132"/>
                        </a:lnTo>
                        <a:lnTo>
                          <a:pt x="3" y="132"/>
                        </a:lnTo>
                        <a:lnTo>
                          <a:pt x="3" y="130"/>
                        </a:lnTo>
                        <a:lnTo>
                          <a:pt x="3" y="130"/>
                        </a:lnTo>
                        <a:lnTo>
                          <a:pt x="3" y="130"/>
                        </a:lnTo>
                        <a:lnTo>
                          <a:pt x="3" y="128"/>
                        </a:lnTo>
                        <a:lnTo>
                          <a:pt x="3" y="128"/>
                        </a:lnTo>
                        <a:lnTo>
                          <a:pt x="3" y="128"/>
                        </a:lnTo>
                        <a:lnTo>
                          <a:pt x="3" y="126"/>
                        </a:lnTo>
                        <a:lnTo>
                          <a:pt x="3" y="126"/>
                        </a:lnTo>
                        <a:lnTo>
                          <a:pt x="3" y="126"/>
                        </a:lnTo>
                        <a:lnTo>
                          <a:pt x="3" y="125"/>
                        </a:lnTo>
                        <a:lnTo>
                          <a:pt x="2" y="125"/>
                        </a:lnTo>
                        <a:lnTo>
                          <a:pt x="2" y="126"/>
                        </a:lnTo>
                        <a:lnTo>
                          <a:pt x="2" y="126"/>
                        </a:lnTo>
                        <a:lnTo>
                          <a:pt x="2" y="126"/>
                        </a:lnTo>
                        <a:lnTo>
                          <a:pt x="2" y="126"/>
                        </a:lnTo>
                        <a:lnTo>
                          <a:pt x="2" y="128"/>
                        </a:lnTo>
                        <a:lnTo>
                          <a:pt x="2" y="128"/>
                        </a:lnTo>
                        <a:lnTo>
                          <a:pt x="2" y="128"/>
                        </a:lnTo>
                        <a:lnTo>
                          <a:pt x="2" y="130"/>
                        </a:lnTo>
                        <a:lnTo>
                          <a:pt x="2" y="130"/>
                        </a:lnTo>
                        <a:lnTo>
                          <a:pt x="2" y="132"/>
                        </a:lnTo>
                        <a:lnTo>
                          <a:pt x="2" y="132"/>
                        </a:lnTo>
                        <a:lnTo>
                          <a:pt x="2" y="134"/>
                        </a:lnTo>
                        <a:lnTo>
                          <a:pt x="0" y="134"/>
                        </a:lnTo>
                        <a:lnTo>
                          <a:pt x="0" y="134"/>
                        </a:lnTo>
                        <a:lnTo>
                          <a:pt x="0" y="134"/>
                        </a:lnTo>
                        <a:lnTo>
                          <a:pt x="0" y="134"/>
                        </a:lnTo>
                        <a:lnTo>
                          <a:pt x="0" y="132"/>
                        </a:lnTo>
                        <a:lnTo>
                          <a:pt x="0" y="132"/>
                        </a:lnTo>
                        <a:lnTo>
                          <a:pt x="0" y="130"/>
                        </a:lnTo>
                        <a:lnTo>
                          <a:pt x="0" y="130"/>
                        </a:lnTo>
                        <a:lnTo>
                          <a:pt x="0" y="130"/>
                        </a:lnTo>
                        <a:lnTo>
                          <a:pt x="0" y="128"/>
                        </a:lnTo>
                        <a:lnTo>
                          <a:pt x="0" y="128"/>
                        </a:lnTo>
                        <a:lnTo>
                          <a:pt x="0" y="126"/>
                        </a:lnTo>
                        <a:lnTo>
                          <a:pt x="2" y="126"/>
                        </a:lnTo>
                        <a:lnTo>
                          <a:pt x="2" y="126"/>
                        </a:lnTo>
                        <a:lnTo>
                          <a:pt x="2" y="126"/>
                        </a:lnTo>
                        <a:lnTo>
                          <a:pt x="2" y="125"/>
                        </a:lnTo>
                        <a:lnTo>
                          <a:pt x="2" y="125"/>
                        </a:lnTo>
                        <a:lnTo>
                          <a:pt x="2" y="125"/>
                        </a:lnTo>
                        <a:lnTo>
                          <a:pt x="2" y="123"/>
                        </a:lnTo>
                        <a:lnTo>
                          <a:pt x="2" y="123"/>
                        </a:lnTo>
                        <a:lnTo>
                          <a:pt x="2" y="123"/>
                        </a:lnTo>
                        <a:lnTo>
                          <a:pt x="3" y="123"/>
                        </a:lnTo>
                        <a:lnTo>
                          <a:pt x="3" y="123"/>
                        </a:lnTo>
                        <a:lnTo>
                          <a:pt x="3" y="123"/>
                        </a:lnTo>
                        <a:lnTo>
                          <a:pt x="5" y="123"/>
                        </a:lnTo>
                        <a:lnTo>
                          <a:pt x="5" y="123"/>
                        </a:lnTo>
                        <a:lnTo>
                          <a:pt x="7" y="123"/>
                        </a:lnTo>
                        <a:lnTo>
                          <a:pt x="7" y="123"/>
                        </a:lnTo>
                        <a:lnTo>
                          <a:pt x="7" y="123"/>
                        </a:lnTo>
                        <a:lnTo>
                          <a:pt x="9" y="123"/>
                        </a:lnTo>
                        <a:lnTo>
                          <a:pt x="9" y="123"/>
                        </a:lnTo>
                        <a:lnTo>
                          <a:pt x="9" y="123"/>
                        </a:lnTo>
                        <a:lnTo>
                          <a:pt x="11" y="123"/>
                        </a:lnTo>
                        <a:lnTo>
                          <a:pt x="11" y="123"/>
                        </a:lnTo>
                        <a:lnTo>
                          <a:pt x="13" y="123"/>
                        </a:lnTo>
                        <a:lnTo>
                          <a:pt x="13" y="123"/>
                        </a:lnTo>
                        <a:lnTo>
                          <a:pt x="13" y="123"/>
                        </a:lnTo>
                        <a:lnTo>
                          <a:pt x="15" y="123"/>
                        </a:lnTo>
                        <a:lnTo>
                          <a:pt x="15" y="123"/>
                        </a:lnTo>
                        <a:lnTo>
                          <a:pt x="15" y="123"/>
                        </a:lnTo>
                        <a:lnTo>
                          <a:pt x="17" y="123"/>
                        </a:lnTo>
                        <a:lnTo>
                          <a:pt x="17" y="123"/>
                        </a:lnTo>
                        <a:lnTo>
                          <a:pt x="19" y="123"/>
                        </a:lnTo>
                        <a:lnTo>
                          <a:pt x="19" y="123"/>
                        </a:lnTo>
                        <a:lnTo>
                          <a:pt x="19" y="123"/>
                        </a:lnTo>
                        <a:lnTo>
                          <a:pt x="21" y="123"/>
                        </a:lnTo>
                        <a:lnTo>
                          <a:pt x="21" y="123"/>
                        </a:lnTo>
                        <a:lnTo>
                          <a:pt x="21" y="123"/>
                        </a:lnTo>
                        <a:lnTo>
                          <a:pt x="23" y="123"/>
                        </a:lnTo>
                        <a:lnTo>
                          <a:pt x="23" y="123"/>
                        </a:lnTo>
                        <a:lnTo>
                          <a:pt x="24" y="123"/>
                        </a:lnTo>
                        <a:lnTo>
                          <a:pt x="24" y="123"/>
                        </a:lnTo>
                        <a:lnTo>
                          <a:pt x="24" y="123"/>
                        </a:lnTo>
                        <a:lnTo>
                          <a:pt x="26" y="123"/>
                        </a:lnTo>
                        <a:lnTo>
                          <a:pt x="26" y="123"/>
                        </a:lnTo>
                        <a:lnTo>
                          <a:pt x="26" y="123"/>
                        </a:lnTo>
                        <a:lnTo>
                          <a:pt x="28" y="123"/>
                        </a:lnTo>
                        <a:lnTo>
                          <a:pt x="28" y="123"/>
                        </a:lnTo>
                        <a:lnTo>
                          <a:pt x="30" y="123"/>
                        </a:lnTo>
                        <a:lnTo>
                          <a:pt x="30" y="123"/>
                        </a:lnTo>
                        <a:lnTo>
                          <a:pt x="30" y="123"/>
                        </a:lnTo>
                        <a:lnTo>
                          <a:pt x="32" y="123"/>
                        </a:lnTo>
                        <a:lnTo>
                          <a:pt x="32" y="123"/>
                        </a:lnTo>
                        <a:lnTo>
                          <a:pt x="34" y="123"/>
                        </a:lnTo>
                        <a:lnTo>
                          <a:pt x="34" y="123"/>
                        </a:lnTo>
                        <a:lnTo>
                          <a:pt x="34" y="123"/>
                        </a:lnTo>
                        <a:lnTo>
                          <a:pt x="36" y="123"/>
                        </a:lnTo>
                        <a:lnTo>
                          <a:pt x="36" y="123"/>
                        </a:lnTo>
                        <a:lnTo>
                          <a:pt x="36" y="123"/>
                        </a:lnTo>
                        <a:lnTo>
                          <a:pt x="38" y="123"/>
                        </a:lnTo>
                        <a:lnTo>
                          <a:pt x="38" y="123"/>
                        </a:lnTo>
                        <a:lnTo>
                          <a:pt x="40" y="123"/>
                        </a:lnTo>
                        <a:lnTo>
                          <a:pt x="40" y="123"/>
                        </a:lnTo>
                        <a:lnTo>
                          <a:pt x="40" y="123"/>
                        </a:lnTo>
                        <a:lnTo>
                          <a:pt x="42" y="123"/>
                        </a:lnTo>
                        <a:lnTo>
                          <a:pt x="42" y="123"/>
                        </a:lnTo>
                        <a:lnTo>
                          <a:pt x="42" y="123"/>
                        </a:lnTo>
                        <a:lnTo>
                          <a:pt x="44" y="123"/>
                        </a:lnTo>
                        <a:lnTo>
                          <a:pt x="44" y="123"/>
                        </a:lnTo>
                        <a:lnTo>
                          <a:pt x="46" y="123"/>
                        </a:lnTo>
                        <a:lnTo>
                          <a:pt x="46" y="123"/>
                        </a:lnTo>
                        <a:lnTo>
                          <a:pt x="46" y="123"/>
                        </a:lnTo>
                        <a:lnTo>
                          <a:pt x="47" y="123"/>
                        </a:lnTo>
                        <a:lnTo>
                          <a:pt x="47" y="123"/>
                        </a:lnTo>
                        <a:lnTo>
                          <a:pt x="47" y="123"/>
                        </a:lnTo>
                        <a:lnTo>
                          <a:pt x="49" y="123"/>
                        </a:lnTo>
                        <a:lnTo>
                          <a:pt x="49" y="123"/>
                        </a:lnTo>
                        <a:lnTo>
                          <a:pt x="51" y="123"/>
                        </a:lnTo>
                        <a:lnTo>
                          <a:pt x="51" y="123"/>
                        </a:lnTo>
                        <a:lnTo>
                          <a:pt x="51" y="123"/>
                        </a:lnTo>
                        <a:lnTo>
                          <a:pt x="53" y="123"/>
                        </a:lnTo>
                        <a:lnTo>
                          <a:pt x="53" y="123"/>
                        </a:lnTo>
                        <a:lnTo>
                          <a:pt x="53" y="123"/>
                        </a:lnTo>
                        <a:lnTo>
                          <a:pt x="55" y="123"/>
                        </a:lnTo>
                        <a:lnTo>
                          <a:pt x="55" y="123"/>
                        </a:lnTo>
                        <a:lnTo>
                          <a:pt x="57" y="123"/>
                        </a:lnTo>
                        <a:lnTo>
                          <a:pt x="57" y="123"/>
                        </a:lnTo>
                        <a:lnTo>
                          <a:pt x="57" y="123"/>
                        </a:lnTo>
                        <a:lnTo>
                          <a:pt x="59" y="123"/>
                        </a:lnTo>
                        <a:lnTo>
                          <a:pt x="59" y="123"/>
                        </a:lnTo>
                        <a:lnTo>
                          <a:pt x="61" y="123"/>
                        </a:lnTo>
                        <a:lnTo>
                          <a:pt x="61" y="123"/>
                        </a:lnTo>
                        <a:lnTo>
                          <a:pt x="61" y="123"/>
                        </a:lnTo>
                        <a:lnTo>
                          <a:pt x="63" y="123"/>
                        </a:lnTo>
                        <a:lnTo>
                          <a:pt x="63" y="123"/>
                        </a:lnTo>
                        <a:lnTo>
                          <a:pt x="63" y="123"/>
                        </a:lnTo>
                        <a:lnTo>
                          <a:pt x="65" y="123"/>
                        </a:lnTo>
                        <a:lnTo>
                          <a:pt x="65" y="123"/>
                        </a:lnTo>
                        <a:lnTo>
                          <a:pt x="67" y="123"/>
                        </a:lnTo>
                        <a:lnTo>
                          <a:pt x="67" y="123"/>
                        </a:lnTo>
                        <a:lnTo>
                          <a:pt x="67" y="123"/>
                        </a:lnTo>
                        <a:lnTo>
                          <a:pt x="68" y="123"/>
                        </a:lnTo>
                        <a:lnTo>
                          <a:pt x="68" y="123"/>
                        </a:lnTo>
                        <a:lnTo>
                          <a:pt x="68" y="123"/>
                        </a:lnTo>
                        <a:lnTo>
                          <a:pt x="70" y="123"/>
                        </a:lnTo>
                        <a:lnTo>
                          <a:pt x="70" y="121"/>
                        </a:lnTo>
                        <a:lnTo>
                          <a:pt x="70" y="121"/>
                        </a:lnTo>
                        <a:lnTo>
                          <a:pt x="70" y="119"/>
                        </a:lnTo>
                        <a:lnTo>
                          <a:pt x="70" y="119"/>
                        </a:lnTo>
                        <a:lnTo>
                          <a:pt x="68" y="119"/>
                        </a:lnTo>
                        <a:lnTo>
                          <a:pt x="68" y="119"/>
                        </a:lnTo>
                        <a:lnTo>
                          <a:pt x="68" y="117"/>
                        </a:lnTo>
                        <a:lnTo>
                          <a:pt x="68" y="117"/>
                        </a:lnTo>
                        <a:lnTo>
                          <a:pt x="68" y="115"/>
                        </a:lnTo>
                        <a:lnTo>
                          <a:pt x="68" y="115"/>
                        </a:lnTo>
                        <a:lnTo>
                          <a:pt x="68" y="113"/>
                        </a:lnTo>
                        <a:lnTo>
                          <a:pt x="68" y="113"/>
                        </a:lnTo>
                        <a:lnTo>
                          <a:pt x="68" y="111"/>
                        </a:lnTo>
                        <a:lnTo>
                          <a:pt x="68" y="111"/>
                        </a:lnTo>
                        <a:lnTo>
                          <a:pt x="68" y="111"/>
                        </a:lnTo>
                        <a:lnTo>
                          <a:pt x="68" y="111"/>
                        </a:lnTo>
                        <a:lnTo>
                          <a:pt x="68" y="109"/>
                        </a:lnTo>
                        <a:lnTo>
                          <a:pt x="68" y="109"/>
                        </a:lnTo>
                        <a:lnTo>
                          <a:pt x="68" y="107"/>
                        </a:lnTo>
                        <a:lnTo>
                          <a:pt x="68" y="107"/>
                        </a:lnTo>
                        <a:lnTo>
                          <a:pt x="68" y="105"/>
                        </a:lnTo>
                        <a:lnTo>
                          <a:pt x="68" y="105"/>
                        </a:lnTo>
                        <a:lnTo>
                          <a:pt x="68" y="103"/>
                        </a:lnTo>
                        <a:lnTo>
                          <a:pt x="68" y="103"/>
                        </a:lnTo>
                        <a:lnTo>
                          <a:pt x="68" y="102"/>
                        </a:lnTo>
                        <a:lnTo>
                          <a:pt x="68" y="102"/>
                        </a:lnTo>
                        <a:lnTo>
                          <a:pt x="68" y="102"/>
                        </a:lnTo>
                        <a:lnTo>
                          <a:pt x="68" y="102"/>
                        </a:lnTo>
                        <a:lnTo>
                          <a:pt x="68" y="100"/>
                        </a:lnTo>
                        <a:lnTo>
                          <a:pt x="68" y="100"/>
                        </a:lnTo>
                        <a:lnTo>
                          <a:pt x="68" y="98"/>
                        </a:lnTo>
                        <a:lnTo>
                          <a:pt x="68" y="98"/>
                        </a:lnTo>
                        <a:lnTo>
                          <a:pt x="68" y="96"/>
                        </a:lnTo>
                        <a:lnTo>
                          <a:pt x="68" y="96"/>
                        </a:lnTo>
                        <a:lnTo>
                          <a:pt x="68" y="94"/>
                        </a:lnTo>
                        <a:lnTo>
                          <a:pt x="68" y="94"/>
                        </a:lnTo>
                        <a:lnTo>
                          <a:pt x="68" y="94"/>
                        </a:lnTo>
                        <a:lnTo>
                          <a:pt x="68" y="92"/>
                        </a:lnTo>
                        <a:lnTo>
                          <a:pt x="68" y="92"/>
                        </a:lnTo>
                        <a:lnTo>
                          <a:pt x="68" y="90"/>
                        </a:lnTo>
                        <a:lnTo>
                          <a:pt x="68" y="90"/>
                        </a:lnTo>
                        <a:lnTo>
                          <a:pt x="68" y="90"/>
                        </a:lnTo>
                        <a:lnTo>
                          <a:pt x="68" y="88"/>
                        </a:lnTo>
                        <a:lnTo>
                          <a:pt x="68" y="88"/>
                        </a:lnTo>
                        <a:lnTo>
                          <a:pt x="68" y="86"/>
                        </a:lnTo>
                        <a:lnTo>
                          <a:pt x="68" y="86"/>
                        </a:lnTo>
                        <a:lnTo>
                          <a:pt x="68" y="86"/>
                        </a:lnTo>
                        <a:lnTo>
                          <a:pt x="68" y="86"/>
                        </a:lnTo>
                        <a:lnTo>
                          <a:pt x="70" y="86"/>
                        </a:lnTo>
                        <a:lnTo>
                          <a:pt x="70" y="84"/>
                        </a:lnTo>
                        <a:lnTo>
                          <a:pt x="70" y="84"/>
                        </a:lnTo>
                        <a:lnTo>
                          <a:pt x="70" y="84"/>
                        </a:lnTo>
                        <a:lnTo>
                          <a:pt x="70" y="82"/>
                        </a:lnTo>
                        <a:lnTo>
                          <a:pt x="72" y="82"/>
                        </a:lnTo>
                        <a:lnTo>
                          <a:pt x="72" y="82"/>
                        </a:lnTo>
                        <a:lnTo>
                          <a:pt x="72" y="82"/>
                        </a:lnTo>
                        <a:lnTo>
                          <a:pt x="72" y="80"/>
                        </a:lnTo>
                        <a:lnTo>
                          <a:pt x="72" y="80"/>
                        </a:lnTo>
                        <a:lnTo>
                          <a:pt x="72" y="80"/>
                        </a:lnTo>
                        <a:lnTo>
                          <a:pt x="74" y="80"/>
                        </a:lnTo>
                        <a:lnTo>
                          <a:pt x="74" y="80"/>
                        </a:lnTo>
                        <a:lnTo>
                          <a:pt x="74" y="80"/>
                        </a:lnTo>
                        <a:lnTo>
                          <a:pt x="74" y="79"/>
                        </a:lnTo>
                        <a:lnTo>
                          <a:pt x="76" y="79"/>
                        </a:lnTo>
                        <a:lnTo>
                          <a:pt x="76" y="79"/>
                        </a:lnTo>
                        <a:lnTo>
                          <a:pt x="78" y="79"/>
                        </a:lnTo>
                        <a:lnTo>
                          <a:pt x="78" y="79"/>
                        </a:lnTo>
                        <a:lnTo>
                          <a:pt x="78" y="79"/>
                        </a:lnTo>
                        <a:lnTo>
                          <a:pt x="80" y="79"/>
                        </a:lnTo>
                        <a:lnTo>
                          <a:pt x="80" y="79"/>
                        </a:lnTo>
                        <a:lnTo>
                          <a:pt x="80" y="79"/>
                        </a:lnTo>
                        <a:lnTo>
                          <a:pt x="82" y="79"/>
                        </a:lnTo>
                        <a:lnTo>
                          <a:pt x="82" y="79"/>
                        </a:lnTo>
                        <a:lnTo>
                          <a:pt x="84" y="79"/>
                        </a:lnTo>
                        <a:lnTo>
                          <a:pt x="84" y="79"/>
                        </a:lnTo>
                        <a:lnTo>
                          <a:pt x="84" y="79"/>
                        </a:lnTo>
                        <a:lnTo>
                          <a:pt x="84" y="79"/>
                        </a:lnTo>
                        <a:lnTo>
                          <a:pt x="86" y="79"/>
                        </a:lnTo>
                        <a:lnTo>
                          <a:pt x="86" y="79"/>
                        </a:lnTo>
                        <a:lnTo>
                          <a:pt x="88" y="79"/>
                        </a:lnTo>
                        <a:lnTo>
                          <a:pt x="88" y="79"/>
                        </a:lnTo>
                        <a:lnTo>
                          <a:pt x="88" y="79"/>
                        </a:lnTo>
                        <a:lnTo>
                          <a:pt x="88" y="77"/>
                        </a:lnTo>
                        <a:lnTo>
                          <a:pt x="88" y="77"/>
                        </a:lnTo>
                        <a:lnTo>
                          <a:pt x="88" y="75"/>
                        </a:lnTo>
                        <a:lnTo>
                          <a:pt x="88" y="75"/>
                        </a:lnTo>
                        <a:lnTo>
                          <a:pt x="88" y="73"/>
                        </a:lnTo>
                        <a:lnTo>
                          <a:pt x="88" y="73"/>
                        </a:lnTo>
                        <a:lnTo>
                          <a:pt x="88" y="71"/>
                        </a:lnTo>
                        <a:lnTo>
                          <a:pt x="88" y="71"/>
                        </a:lnTo>
                        <a:lnTo>
                          <a:pt x="88" y="71"/>
                        </a:lnTo>
                        <a:lnTo>
                          <a:pt x="88" y="69"/>
                        </a:lnTo>
                        <a:lnTo>
                          <a:pt x="88" y="69"/>
                        </a:lnTo>
                        <a:lnTo>
                          <a:pt x="88" y="67"/>
                        </a:lnTo>
                        <a:lnTo>
                          <a:pt x="88" y="67"/>
                        </a:lnTo>
                        <a:lnTo>
                          <a:pt x="88" y="65"/>
                        </a:lnTo>
                        <a:lnTo>
                          <a:pt x="88" y="65"/>
                        </a:lnTo>
                        <a:lnTo>
                          <a:pt x="88" y="63"/>
                        </a:lnTo>
                        <a:lnTo>
                          <a:pt x="88" y="63"/>
                        </a:lnTo>
                        <a:lnTo>
                          <a:pt x="88" y="63"/>
                        </a:lnTo>
                        <a:lnTo>
                          <a:pt x="88" y="61"/>
                        </a:lnTo>
                        <a:lnTo>
                          <a:pt x="88" y="61"/>
                        </a:lnTo>
                        <a:lnTo>
                          <a:pt x="88" y="59"/>
                        </a:lnTo>
                        <a:lnTo>
                          <a:pt x="88" y="59"/>
                        </a:lnTo>
                        <a:lnTo>
                          <a:pt x="88" y="57"/>
                        </a:lnTo>
                        <a:lnTo>
                          <a:pt x="88" y="57"/>
                        </a:lnTo>
                        <a:lnTo>
                          <a:pt x="88" y="56"/>
                        </a:lnTo>
                        <a:lnTo>
                          <a:pt x="88" y="56"/>
                        </a:lnTo>
                        <a:lnTo>
                          <a:pt x="88" y="54"/>
                        </a:lnTo>
                        <a:lnTo>
                          <a:pt x="88" y="54"/>
                        </a:lnTo>
                        <a:lnTo>
                          <a:pt x="88" y="54"/>
                        </a:lnTo>
                        <a:lnTo>
                          <a:pt x="88" y="52"/>
                        </a:lnTo>
                        <a:lnTo>
                          <a:pt x="88" y="52"/>
                        </a:lnTo>
                        <a:lnTo>
                          <a:pt x="88" y="50"/>
                        </a:lnTo>
                        <a:lnTo>
                          <a:pt x="88" y="50"/>
                        </a:lnTo>
                        <a:lnTo>
                          <a:pt x="88" y="48"/>
                        </a:lnTo>
                        <a:lnTo>
                          <a:pt x="88" y="48"/>
                        </a:lnTo>
                        <a:lnTo>
                          <a:pt x="88" y="46"/>
                        </a:lnTo>
                        <a:lnTo>
                          <a:pt x="88" y="46"/>
                        </a:lnTo>
                        <a:lnTo>
                          <a:pt x="88" y="46"/>
                        </a:lnTo>
                        <a:lnTo>
                          <a:pt x="88" y="44"/>
                        </a:lnTo>
                        <a:lnTo>
                          <a:pt x="88" y="44"/>
                        </a:lnTo>
                        <a:lnTo>
                          <a:pt x="88" y="42"/>
                        </a:lnTo>
                        <a:lnTo>
                          <a:pt x="88" y="42"/>
                        </a:lnTo>
                        <a:lnTo>
                          <a:pt x="88" y="40"/>
                        </a:lnTo>
                        <a:lnTo>
                          <a:pt x="88" y="40"/>
                        </a:lnTo>
                        <a:lnTo>
                          <a:pt x="88" y="38"/>
                        </a:lnTo>
                        <a:lnTo>
                          <a:pt x="88" y="38"/>
                        </a:lnTo>
                        <a:lnTo>
                          <a:pt x="88" y="38"/>
                        </a:lnTo>
                        <a:lnTo>
                          <a:pt x="88" y="36"/>
                        </a:lnTo>
                        <a:lnTo>
                          <a:pt x="88" y="36"/>
                        </a:lnTo>
                        <a:lnTo>
                          <a:pt x="88" y="35"/>
                        </a:lnTo>
                        <a:lnTo>
                          <a:pt x="88" y="35"/>
                        </a:lnTo>
                        <a:lnTo>
                          <a:pt x="88" y="33"/>
                        </a:lnTo>
                        <a:lnTo>
                          <a:pt x="88" y="33"/>
                        </a:lnTo>
                        <a:lnTo>
                          <a:pt x="88" y="31"/>
                        </a:lnTo>
                        <a:lnTo>
                          <a:pt x="88" y="31"/>
                        </a:lnTo>
                        <a:lnTo>
                          <a:pt x="88" y="31"/>
                        </a:lnTo>
                        <a:lnTo>
                          <a:pt x="88" y="29"/>
                        </a:lnTo>
                        <a:lnTo>
                          <a:pt x="88" y="29"/>
                        </a:lnTo>
                        <a:lnTo>
                          <a:pt x="88" y="27"/>
                        </a:lnTo>
                        <a:lnTo>
                          <a:pt x="88" y="27"/>
                        </a:lnTo>
                        <a:lnTo>
                          <a:pt x="88" y="27"/>
                        </a:lnTo>
                        <a:lnTo>
                          <a:pt x="90" y="27"/>
                        </a:lnTo>
                        <a:lnTo>
                          <a:pt x="90" y="27"/>
                        </a:lnTo>
                        <a:lnTo>
                          <a:pt x="90" y="27"/>
                        </a:lnTo>
                        <a:lnTo>
                          <a:pt x="91" y="27"/>
                        </a:lnTo>
                        <a:lnTo>
                          <a:pt x="91" y="27"/>
                        </a:lnTo>
                        <a:lnTo>
                          <a:pt x="93" y="27"/>
                        </a:lnTo>
                        <a:lnTo>
                          <a:pt x="93" y="27"/>
                        </a:lnTo>
                        <a:lnTo>
                          <a:pt x="93" y="27"/>
                        </a:lnTo>
                        <a:lnTo>
                          <a:pt x="95" y="27"/>
                        </a:lnTo>
                        <a:lnTo>
                          <a:pt x="95" y="27"/>
                        </a:lnTo>
                        <a:lnTo>
                          <a:pt x="95" y="27"/>
                        </a:lnTo>
                        <a:lnTo>
                          <a:pt x="97" y="27"/>
                        </a:lnTo>
                        <a:lnTo>
                          <a:pt x="97" y="27"/>
                        </a:lnTo>
                        <a:lnTo>
                          <a:pt x="99" y="27"/>
                        </a:lnTo>
                        <a:lnTo>
                          <a:pt x="99" y="27"/>
                        </a:lnTo>
                        <a:lnTo>
                          <a:pt x="99" y="27"/>
                        </a:lnTo>
                        <a:lnTo>
                          <a:pt x="101" y="27"/>
                        </a:lnTo>
                        <a:lnTo>
                          <a:pt x="101" y="27"/>
                        </a:lnTo>
                        <a:lnTo>
                          <a:pt x="101" y="27"/>
                        </a:lnTo>
                        <a:lnTo>
                          <a:pt x="103" y="27"/>
                        </a:lnTo>
                        <a:lnTo>
                          <a:pt x="103" y="27"/>
                        </a:lnTo>
                        <a:lnTo>
                          <a:pt x="105" y="27"/>
                        </a:lnTo>
                        <a:lnTo>
                          <a:pt x="105" y="27"/>
                        </a:lnTo>
                        <a:lnTo>
                          <a:pt x="105" y="27"/>
                        </a:lnTo>
                        <a:lnTo>
                          <a:pt x="107" y="27"/>
                        </a:lnTo>
                        <a:lnTo>
                          <a:pt x="107" y="27"/>
                        </a:lnTo>
                        <a:lnTo>
                          <a:pt x="107" y="27"/>
                        </a:lnTo>
                        <a:lnTo>
                          <a:pt x="109" y="27"/>
                        </a:lnTo>
                        <a:lnTo>
                          <a:pt x="109" y="27"/>
                        </a:lnTo>
                        <a:lnTo>
                          <a:pt x="111" y="27"/>
                        </a:lnTo>
                        <a:lnTo>
                          <a:pt x="111" y="27"/>
                        </a:lnTo>
                        <a:lnTo>
                          <a:pt x="111" y="27"/>
                        </a:lnTo>
                        <a:lnTo>
                          <a:pt x="112" y="27"/>
                        </a:lnTo>
                        <a:lnTo>
                          <a:pt x="112" y="27"/>
                        </a:lnTo>
                        <a:lnTo>
                          <a:pt x="112" y="27"/>
                        </a:lnTo>
                        <a:lnTo>
                          <a:pt x="114" y="27"/>
                        </a:lnTo>
                        <a:lnTo>
                          <a:pt x="114" y="27"/>
                        </a:lnTo>
                        <a:lnTo>
                          <a:pt x="116" y="27"/>
                        </a:lnTo>
                        <a:lnTo>
                          <a:pt x="116" y="27"/>
                        </a:lnTo>
                        <a:lnTo>
                          <a:pt x="116" y="27"/>
                        </a:lnTo>
                        <a:lnTo>
                          <a:pt x="118" y="27"/>
                        </a:lnTo>
                        <a:lnTo>
                          <a:pt x="118" y="27"/>
                        </a:lnTo>
                        <a:lnTo>
                          <a:pt x="120" y="27"/>
                        </a:lnTo>
                        <a:lnTo>
                          <a:pt x="120" y="27"/>
                        </a:lnTo>
                        <a:lnTo>
                          <a:pt x="120" y="27"/>
                        </a:lnTo>
                        <a:lnTo>
                          <a:pt x="122" y="27"/>
                        </a:lnTo>
                        <a:lnTo>
                          <a:pt x="122" y="27"/>
                        </a:lnTo>
                        <a:lnTo>
                          <a:pt x="122" y="27"/>
                        </a:lnTo>
                        <a:lnTo>
                          <a:pt x="124" y="27"/>
                        </a:lnTo>
                        <a:lnTo>
                          <a:pt x="124" y="27"/>
                        </a:lnTo>
                        <a:lnTo>
                          <a:pt x="126" y="27"/>
                        </a:lnTo>
                        <a:lnTo>
                          <a:pt x="126" y="27"/>
                        </a:lnTo>
                        <a:lnTo>
                          <a:pt x="126" y="27"/>
                        </a:lnTo>
                        <a:lnTo>
                          <a:pt x="128" y="27"/>
                        </a:lnTo>
                        <a:lnTo>
                          <a:pt x="128" y="27"/>
                        </a:lnTo>
                        <a:lnTo>
                          <a:pt x="128" y="27"/>
                        </a:lnTo>
                        <a:lnTo>
                          <a:pt x="130" y="27"/>
                        </a:lnTo>
                        <a:lnTo>
                          <a:pt x="130" y="27"/>
                        </a:lnTo>
                        <a:lnTo>
                          <a:pt x="132" y="27"/>
                        </a:lnTo>
                        <a:lnTo>
                          <a:pt x="132" y="27"/>
                        </a:lnTo>
                        <a:lnTo>
                          <a:pt x="132" y="27"/>
                        </a:lnTo>
                        <a:lnTo>
                          <a:pt x="134" y="27"/>
                        </a:lnTo>
                        <a:lnTo>
                          <a:pt x="134" y="27"/>
                        </a:lnTo>
                        <a:lnTo>
                          <a:pt x="134" y="27"/>
                        </a:lnTo>
                        <a:lnTo>
                          <a:pt x="135" y="27"/>
                        </a:lnTo>
                        <a:lnTo>
                          <a:pt x="135" y="27"/>
                        </a:lnTo>
                        <a:lnTo>
                          <a:pt x="137" y="27"/>
                        </a:lnTo>
                        <a:lnTo>
                          <a:pt x="137" y="27"/>
                        </a:lnTo>
                        <a:lnTo>
                          <a:pt x="137" y="27"/>
                        </a:lnTo>
                        <a:lnTo>
                          <a:pt x="139" y="27"/>
                        </a:lnTo>
                        <a:lnTo>
                          <a:pt x="139" y="27"/>
                        </a:lnTo>
                        <a:lnTo>
                          <a:pt x="139" y="27"/>
                        </a:lnTo>
                        <a:lnTo>
                          <a:pt x="141" y="27"/>
                        </a:lnTo>
                        <a:lnTo>
                          <a:pt x="141" y="27"/>
                        </a:lnTo>
                        <a:lnTo>
                          <a:pt x="143" y="27"/>
                        </a:lnTo>
                        <a:lnTo>
                          <a:pt x="143" y="27"/>
                        </a:lnTo>
                        <a:lnTo>
                          <a:pt x="143" y="27"/>
                        </a:lnTo>
                        <a:lnTo>
                          <a:pt x="145" y="27"/>
                        </a:lnTo>
                        <a:lnTo>
                          <a:pt x="145" y="27"/>
                        </a:lnTo>
                        <a:lnTo>
                          <a:pt x="145" y="25"/>
                        </a:lnTo>
                        <a:lnTo>
                          <a:pt x="145" y="25"/>
                        </a:lnTo>
                        <a:lnTo>
                          <a:pt x="145" y="23"/>
                        </a:lnTo>
                        <a:lnTo>
                          <a:pt x="145" y="23"/>
                        </a:lnTo>
                        <a:lnTo>
                          <a:pt x="145" y="23"/>
                        </a:lnTo>
                        <a:lnTo>
                          <a:pt x="145" y="21"/>
                        </a:lnTo>
                        <a:lnTo>
                          <a:pt x="145" y="21"/>
                        </a:lnTo>
                        <a:lnTo>
                          <a:pt x="145" y="19"/>
                        </a:lnTo>
                        <a:lnTo>
                          <a:pt x="145" y="19"/>
                        </a:lnTo>
                        <a:lnTo>
                          <a:pt x="145" y="17"/>
                        </a:lnTo>
                        <a:lnTo>
                          <a:pt x="145" y="17"/>
                        </a:lnTo>
                        <a:lnTo>
                          <a:pt x="145" y="15"/>
                        </a:lnTo>
                        <a:lnTo>
                          <a:pt x="145" y="15"/>
                        </a:lnTo>
                        <a:lnTo>
                          <a:pt x="145" y="15"/>
                        </a:lnTo>
                        <a:lnTo>
                          <a:pt x="145" y="13"/>
                        </a:lnTo>
                        <a:lnTo>
                          <a:pt x="145" y="13"/>
                        </a:lnTo>
                        <a:lnTo>
                          <a:pt x="145" y="12"/>
                        </a:lnTo>
                        <a:lnTo>
                          <a:pt x="145" y="12"/>
                        </a:lnTo>
                        <a:lnTo>
                          <a:pt x="145" y="10"/>
                        </a:lnTo>
                        <a:lnTo>
                          <a:pt x="145" y="10"/>
                        </a:lnTo>
                        <a:lnTo>
                          <a:pt x="145" y="8"/>
                        </a:lnTo>
                        <a:lnTo>
                          <a:pt x="145" y="8"/>
                        </a:lnTo>
                        <a:lnTo>
                          <a:pt x="145" y="6"/>
                        </a:lnTo>
                        <a:lnTo>
                          <a:pt x="145" y="6"/>
                        </a:lnTo>
                        <a:lnTo>
                          <a:pt x="145" y="6"/>
                        </a:lnTo>
                        <a:lnTo>
                          <a:pt x="145" y="4"/>
                        </a:lnTo>
                        <a:lnTo>
                          <a:pt x="145" y="4"/>
                        </a:lnTo>
                        <a:lnTo>
                          <a:pt x="145" y="2"/>
                        </a:lnTo>
                        <a:lnTo>
                          <a:pt x="145" y="2"/>
                        </a:lnTo>
                        <a:lnTo>
                          <a:pt x="145" y="0"/>
                        </a:lnTo>
                        <a:lnTo>
                          <a:pt x="14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2" name="Rectangle 655">
                    <a:extLst>
                      <a:ext uri="{FF2B5EF4-FFF2-40B4-BE49-F238E27FC236}">
                        <a16:creationId xmlns:a16="http://schemas.microsoft.com/office/drawing/2014/main" id="{7280D5AB-1ED8-4673-B0B2-3BC69E81DE14}"/>
                      </a:ext>
                    </a:extLst>
                  </p:cNvPr>
                  <p:cNvSpPr>
                    <a:spLocks noChangeArrowheads="1"/>
                  </p:cNvSpPr>
                  <p:nvPr/>
                </p:nvSpPr>
                <p:spPr bwMode="auto">
                  <a:xfrm>
                    <a:off x="11355" y="3155"/>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3" name="Rectangle 656">
                    <a:extLst>
                      <a:ext uri="{FF2B5EF4-FFF2-40B4-BE49-F238E27FC236}">
                        <a16:creationId xmlns:a16="http://schemas.microsoft.com/office/drawing/2014/main" id="{E7842D17-2F9C-4501-8279-710305D986A8}"/>
                      </a:ext>
                    </a:extLst>
                  </p:cNvPr>
                  <p:cNvSpPr>
                    <a:spLocks noChangeArrowheads="1"/>
                  </p:cNvSpPr>
                  <p:nvPr/>
                </p:nvSpPr>
                <p:spPr bwMode="auto">
                  <a:xfrm>
                    <a:off x="11355" y="3155"/>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4" name="Freeform 657">
                    <a:extLst>
                      <a:ext uri="{FF2B5EF4-FFF2-40B4-BE49-F238E27FC236}">
                        <a16:creationId xmlns:a16="http://schemas.microsoft.com/office/drawing/2014/main" id="{2A7954F1-6C4A-45F4-A516-A5B7315B8DEF}"/>
                      </a:ext>
                    </a:extLst>
                  </p:cNvPr>
                  <p:cNvSpPr>
                    <a:spLocks/>
                  </p:cNvSpPr>
                  <p:nvPr/>
                </p:nvSpPr>
                <p:spPr bwMode="auto">
                  <a:xfrm>
                    <a:off x="11329" y="3262"/>
                    <a:ext cx="1" cy="2"/>
                  </a:xfrm>
                  <a:custGeom>
                    <a:avLst/>
                    <a:gdLst>
                      <a:gd name="T0" fmla="*/ 0 w 1"/>
                      <a:gd name="T1" fmla="*/ 2 h 2"/>
                      <a:gd name="T2" fmla="*/ 0 w 1"/>
                      <a:gd name="T3" fmla="*/ 2 h 2"/>
                      <a:gd name="T4" fmla="*/ 0 w 1"/>
                      <a:gd name="T5" fmla="*/ 0 h 2"/>
                      <a:gd name="T6" fmla="*/ 0 w 1"/>
                      <a:gd name="T7" fmla="*/ 0 h 2"/>
                      <a:gd name="T8" fmla="*/ 1 w 1"/>
                      <a:gd name="T9" fmla="*/ 0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lnTo>
                          <a:pt x="0" y="2"/>
                        </a:lnTo>
                        <a:lnTo>
                          <a:pt x="0" y="0"/>
                        </a:lnTo>
                        <a:lnTo>
                          <a:pt x="0" y="0"/>
                        </a:lnTo>
                        <a:lnTo>
                          <a:pt x="1" y="0"/>
                        </a:lnTo>
                        <a:lnTo>
                          <a:pt x="1"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5" name="Freeform 658">
                    <a:extLst>
                      <a:ext uri="{FF2B5EF4-FFF2-40B4-BE49-F238E27FC236}">
                        <a16:creationId xmlns:a16="http://schemas.microsoft.com/office/drawing/2014/main" id="{A1BA9137-81FF-4E1F-8966-CF9B37614724}"/>
                      </a:ext>
                    </a:extLst>
                  </p:cNvPr>
                  <p:cNvSpPr>
                    <a:spLocks/>
                  </p:cNvSpPr>
                  <p:nvPr/>
                </p:nvSpPr>
                <p:spPr bwMode="auto">
                  <a:xfrm>
                    <a:off x="11329" y="3262"/>
                    <a:ext cx="1" cy="2"/>
                  </a:xfrm>
                  <a:custGeom>
                    <a:avLst/>
                    <a:gdLst>
                      <a:gd name="T0" fmla="*/ 0 w 1"/>
                      <a:gd name="T1" fmla="*/ 2 h 2"/>
                      <a:gd name="T2" fmla="*/ 0 w 1"/>
                      <a:gd name="T3" fmla="*/ 2 h 2"/>
                      <a:gd name="T4" fmla="*/ 0 w 1"/>
                      <a:gd name="T5" fmla="*/ 0 h 2"/>
                      <a:gd name="T6" fmla="*/ 0 w 1"/>
                      <a:gd name="T7" fmla="*/ 0 h 2"/>
                      <a:gd name="T8" fmla="*/ 1 w 1"/>
                      <a:gd name="T9" fmla="*/ 0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lnTo>
                          <a:pt x="0" y="2"/>
                        </a:lnTo>
                        <a:lnTo>
                          <a:pt x="0" y="0"/>
                        </a:lnTo>
                        <a:lnTo>
                          <a:pt x="0" y="0"/>
                        </a:lnTo>
                        <a:lnTo>
                          <a:pt x="1" y="0"/>
                        </a:lnTo>
                        <a:lnTo>
                          <a:pt x="1"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6" name="Freeform 659">
                    <a:extLst>
                      <a:ext uri="{FF2B5EF4-FFF2-40B4-BE49-F238E27FC236}">
                        <a16:creationId xmlns:a16="http://schemas.microsoft.com/office/drawing/2014/main" id="{573E4393-3E78-4215-9E6F-4DB428208225}"/>
                      </a:ext>
                    </a:extLst>
                  </p:cNvPr>
                  <p:cNvSpPr>
                    <a:spLocks/>
                  </p:cNvSpPr>
                  <p:nvPr/>
                </p:nvSpPr>
                <p:spPr bwMode="auto">
                  <a:xfrm>
                    <a:off x="11355" y="3145"/>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7" name="Freeform 660">
                    <a:extLst>
                      <a:ext uri="{FF2B5EF4-FFF2-40B4-BE49-F238E27FC236}">
                        <a16:creationId xmlns:a16="http://schemas.microsoft.com/office/drawing/2014/main" id="{ACDF5E14-9825-4E92-AE32-FBAAB2653483}"/>
                      </a:ext>
                    </a:extLst>
                  </p:cNvPr>
                  <p:cNvSpPr>
                    <a:spLocks/>
                  </p:cNvSpPr>
                  <p:nvPr/>
                </p:nvSpPr>
                <p:spPr bwMode="auto">
                  <a:xfrm>
                    <a:off x="11355" y="3145"/>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8" name="Freeform 661">
                    <a:extLst>
                      <a:ext uri="{FF2B5EF4-FFF2-40B4-BE49-F238E27FC236}">
                        <a16:creationId xmlns:a16="http://schemas.microsoft.com/office/drawing/2014/main" id="{2BD1B0CB-83D2-4B8A-BED9-8474675A9DDD}"/>
                      </a:ext>
                    </a:extLst>
                  </p:cNvPr>
                  <p:cNvSpPr>
                    <a:spLocks/>
                  </p:cNvSpPr>
                  <p:nvPr/>
                </p:nvSpPr>
                <p:spPr bwMode="auto">
                  <a:xfrm>
                    <a:off x="11252" y="3159"/>
                    <a:ext cx="0" cy="1"/>
                  </a:xfrm>
                  <a:custGeom>
                    <a:avLst/>
                    <a:gdLst>
                      <a:gd name="T0" fmla="*/ 1 h 1"/>
                      <a:gd name="T1" fmla="*/ 1 h 1"/>
                      <a:gd name="T2" fmla="*/ 0 h 1"/>
                      <a:gd name="T3" fmla="*/ 0 h 1"/>
                      <a:gd name="T4" fmla="*/ 0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lnTo>
                          <a:pt x="0" y="1"/>
                        </a:lnTo>
                        <a:lnTo>
                          <a:pt x="0" y="0"/>
                        </a:lnTo>
                        <a:lnTo>
                          <a:pt x="0" y="0"/>
                        </a:lnTo>
                        <a:lnTo>
                          <a:pt x="0" y="0"/>
                        </a:lnTo>
                        <a:lnTo>
                          <a:pt x="0" y="0"/>
                        </a:lnTo>
                        <a:lnTo>
                          <a:pt x="0" y="0"/>
                        </a:lnTo>
                        <a:lnTo>
                          <a:pt x="0" y="1"/>
                        </a:lnTo>
                        <a:lnTo>
                          <a:pt x="0"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09" name="Freeform 662">
                    <a:extLst>
                      <a:ext uri="{FF2B5EF4-FFF2-40B4-BE49-F238E27FC236}">
                        <a16:creationId xmlns:a16="http://schemas.microsoft.com/office/drawing/2014/main" id="{0F71370D-4FAE-4541-9A66-BD1C679B4217}"/>
                      </a:ext>
                    </a:extLst>
                  </p:cNvPr>
                  <p:cNvSpPr>
                    <a:spLocks/>
                  </p:cNvSpPr>
                  <p:nvPr/>
                </p:nvSpPr>
                <p:spPr bwMode="auto">
                  <a:xfrm>
                    <a:off x="11252" y="3159"/>
                    <a:ext cx="0" cy="1"/>
                  </a:xfrm>
                  <a:custGeom>
                    <a:avLst/>
                    <a:gdLst>
                      <a:gd name="T0" fmla="*/ 1 h 1"/>
                      <a:gd name="T1" fmla="*/ 1 h 1"/>
                      <a:gd name="T2" fmla="*/ 0 h 1"/>
                      <a:gd name="T3" fmla="*/ 0 h 1"/>
                      <a:gd name="T4" fmla="*/ 0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lnTo>
                          <a:pt x="0" y="1"/>
                        </a:lnTo>
                        <a:lnTo>
                          <a:pt x="0" y="0"/>
                        </a:lnTo>
                        <a:lnTo>
                          <a:pt x="0" y="0"/>
                        </a:lnTo>
                        <a:lnTo>
                          <a:pt x="0" y="0"/>
                        </a:lnTo>
                        <a:lnTo>
                          <a:pt x="0" y="0"/>
                        </a:lnTo>
                        <a:lnTo>
                          <a:pt x="0" y="0"/>
                        </a:lnTo>
                        <a:lnTo>
                          <a:pt x="0" y="1"/>
                        </a:lnTo>
                        <a:lnTo>
                          <a:pt x="0"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0" name="Freeform 663">
                    <a:extLst>
                      <a:ext uri="{FF2B5EF4-FFF2-40B4-BE49-F238E27FC236}">
                        <a16:creationId xmlns:a16="http://schemas.microsoft.com/office/drawing/2014/main" id="{D800A1F6-F368-4447-8E1C-8646E03D697C}"/>
                      </a:ext>
                    </a:extLst>
                  </p:cNvPr>
                  <p:cNvSpPr>
                    <a:spLocks/>
                  </p:cNvSpPr>
                  <p:nvPr/>
                </p:nvSpPr>
                <p:spPr bwMode="auto">
                  <a:xfrm>
                    <a:off x="11355" y="3141"/>
                    <a:ext cx="2" cy="0"/>
                  </a:xfrm>
                  <a:custGeom>
                    <a:avLst/>
                    <a:gdLst>
                      <a:gd name="T0" fmla="*/ 0 w 2"/>
                      <a:gd name="T1" fmla="*/ 0 w 2"/>
                      <a:gd name="T2" fmla="*/ 0 w 2"/>
                      <a:gd name="T3" fmla="*/ 0 w 2"/>
                      <a:gd name="T4" fmla="*/ 0 w 2"/>
                      <a:gd name="T5" fmla="*/ 2 w 2"/>
                      <a:gd name="T6" fmla="*/ 2 w 2"/>
                      <a:gd name="T7" fmla="*/ 2 w 2"/>
                      <a:gd name="T8" fmla="*/ 2 w 2"/>
                      <a:gd name="T9" fmla="*/ 2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2" y="0"/>
                        </a:lnTo>
                        <a:lnTo>
                          <a:pt x="2" y="0"/>
                        </a:lnTo>
                        <a:lnTo>
                          <a:pt x="2"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1" name="Freeform 664">
                    <a:extLst>
                      <a:ext uri="{FF2B5EF4-FFF2-40B4-BE49-F238E27FC236}">
                        <a16:creationId xmlns:a16="http://schemas.microsoft.com/office/drawing/2014/main" id="{DFC60EFD-1BF3-4866-8902-119F21CADBB3}"/>
                      </a:ext>
                    </a:extLst>
                  </p:cNvPr>
                  <p:cNvSpPr>
                    <a:spLocks/>
                  </p:cNvSpPr>
                  <p:nvPr/>
                </p:nvSpPr>
                <p:spPr bwMode="auto">
                  <a:xfrm>
                    <a:off x="11355" y="3141"/>
                    <a:ext cx="2" cy="0"/>
                  </a:xfrm>
                  <a:custGeom>
                    <a:avLst/>
                    <a:gdLst>
                      <a:gd name="T0" fmla="*/ 0 w 2"/>
                      <a:gd name="T1" fmla="*/ 0 w 2"/>
                      <a:gd name="T2" fmla="*/ 0 w 2"/>
                      <a:gd name="T3" fmla="*/ 0 w 2"/>
                      <a:gd name="T4" fmla="*/ 0 w 2"/>
                      <a:gd name="T5" fmla="*/ 2 w 2"/>
                      <a:gd name="T6" fmla="*/ 2 w 2"/>
                      <a:gd name="T7" fmla="*/ 2 w 2"/>
                      <a:gd name="T8" fmla="*/ 2 w 2"/>
                      <a:gd name="T9" fmla="*/ 2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2" y="0"/>
                        </a:lnTo>
                        <a:lnTo>
                          <a:pt x="2" y="0"/>
                        </a:lnTo>
                        <a:lnTo>
                          <a:pt x="2"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2" name="Freeform 665">
                    <a:extLst>
                      <a:ext uri="{FF2B5EF4-FFF2-40B4-BE49-F238E27FC236}">
                        <a16:creationId xmlns:a16="http://schemas.microsoft.com/office/drawing/2014/main" id="{DD5981C5-AAF2-4A5D-9493-3AB10C728C16}"/>
                      </a:ext>
                    </a:extLst>
                  </p:cNvPr>
                  <p:cNvSpPr>
                    <a:spLocks/>
                  </p:cNvSpPr>
                  <p:nvPr/>
                </p:nvSpPr>
                <p:spPr bwMode="auto">
                  <a:xfrm>
                    <a:off x="11265" y="3354"/>
                    <a:ext cx="2" cy="10"/>
                  </a:xfrm>
                  <a:custGeom>
                    <a:avLst/>
                    <a:gdLst>
                      <a:gd name="T0" fmla="*/ 2 w 2"/>
                      <a:gd name="T1" fmla="*/ 2 h 10"/>
                      <a:gd name="T2" fmla="*/ 2 w 2"/>
                      <a:gd name="T3" fmla="*/ 4 h 10"/>
                      <a:gd name="T4" fmla="*/ 2 w 2"/>
                      <a:gd name="T5" fmla="*/ 4 h 10"/>
                      <a:gd name="T6" fmla="*/ 2 w 2"/>
                      <a:gd name="T7" fmla="*/ 4 h 10"/>
                      <a:gd name="T8" fmla="*/ 2 w 2"/>
                      <a:gd name="T9" fmla="*/ 4 h 10"/>
                      <a:gd name="T10" fmla="*/ 2 w 2"/>
                      <a:gd name="T11" fmla="*/ 4 h 10"/>
                      <a:gd name="T12" fmla="*/ 2 w 2"/>
                      <a:gd name="T13" fmla="*/ 6 h 10"/>
                      <a:gd name="T14" fmla="*/ 2 w 2"/>
                      <a:gd name="T15" fmla="*/ 6 h 10"/>
                      <a:gd name="T16" fmla="*/ 2 w 2"/>
                      <a:gd name="T17" fmla="*/ 6 h 10"/>
                      <a:gd name="T18" fmla="*/ 2 w 2"/>
                      <a:gd name="T19" fmla="*/ 6 h 10"/>
                      <a:gd name="T20" fmla="*/ 2 w 2"/>
                      <a:gd name="T21" fmla="*/ 8 h 10"/>
                      <a:gd name="T22" fmla="*/ 2 w 2"/>
                      <a:gd name="T23" fmla="*/ 8 h 10"/>
                      <a:gd name="T24" fmla="*/ 2 w 2"/>
                      <a:gd name="T25" fmla="*/ 8 h 10"/>
                      <a:gd name="T26" fmla="*/ 2 w 2"/>
                      <a:gd name="T27" fmla="*/ 10 h 10"/>
                      <a:gd name="T28" fmla="*/ 2 w 2"/>
                      <a:gd name="T29" fmla="*/ 10 h 10"/>
                      <a:gd name="T30" fmla="*/ 0 w 2"/>
                      <a:gd name="T31" fmla="*/ 10 h 10"/>
                      <a:gd name="T32" fmla="*/ 0 w 2"/>
                      <a:gd name="T33" fmla="*/ 10 h 10"/>
                      <a:gd name="T34" fmla="*/ 0 w 2"/>
                      <a:gd name="T35" fmla="*/ 8 h 10"/>
                      <a:gd name="T36" fmla="*/ 0 w 2"/>
                      <a:gd name="T37" fmla="*/ 8 h 10"/>
                      <a:gd name="T38" fmla="*/ 0 w 2"/>
                      <a:gd name="T39" fmla="*/ 8 h 10"/>
                      <a:gd name="T40" fmla="*/ 0 w 2"/>
                      <a:gd name="T41" fmla="*/ 6 h 10"/>
                      <a:gd name="T42" fmla="*/ 0 w 2"/>
                      <a:gd name="T43" fmla="*/ 6 h 10"/>
                      <a:gd name="T44" fmla="*/ 0 w 2"/>
                      <a:gd name="T45" fmla="*/ 6 h 10"/>
                      <a:gd name="T46" fmla="*/ 0 w 2"/>
                      <a:gd name="T47" fmla="*/ 4 h 10"/>
                      <a:gd name="T48" fmla="*/ 0 w 2"/>
                      <a:gd name="T49" fmla="*/ 4 h 10"/>
                      <a:gd name="T50" fmla="*/ 0 w 2"/>
                      <a:gd name="T51" fmla="*/ 4 h 10"/>
                      <a:gd name="T52" fmla="*/ 0 w 2"/>
                      <a:gd name="T53" fmla="*/ 2 h 10"/>
                      <a:gd name="T54" fmla="*/ 2 w 2"/>
                      <a:gd name="T55" fmla="*/ 2 h 10"/>
                      <a:gd name="T56" fmla="*/ 2 w 2"/>
                      <a:gd name="T57" fmla="*/ 2 h 10"/>
                      <a:gd name="T58" fmla="*/ 2 w 2"/>
                      <a:gd name="T59" fmla="*/ 0 h 10"/>
                      <a:gd name="T60" fmla="*/ 2 w 2"/>
                      <a:gd name="T61" fmla="*/ 0 h 10"/>
                      <a:gd name="T62" fmla="*/ 2 w 2"/>
                      <a:gd name="T63" fmla="*/ 0 h 10"/>
                      <a:gd name="T64" fmla="*/ 2 w 2"/>
                      <a:gd name="T65" fmla="*/ 0 h 10"/>
                      <a:gd name="T66" fmla="*/ 2 w 2"/>
                      <a:gd name="T67" fmla="*/ 2 h 10"/>
                      <a:gd name="T68" fmla="*/ 2 w 2"/>
                      <a:gd name="T6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10">
                        <a:moveTo>
                          <a:pt x="2" y="2"/>
                        </a:moveTo>
                        <a:lnTo>
                          <a:pt x="2" y="4"/>
                        </a:lnTo>
                        <a:lnTo>
                          <a:pt x="2" y="4"/>
                        </a:lnTo>
                        <a:lnTo>
                          <a:pt x="2" y="4"/>
                        </a:lnTo>
                        <a:lnTo>
                          <a:pt x="2" y="4"/>
                        </a:lnTo>
                        <a:lnTo>
                          <a:pt x="2" y="4"/>
                        </a:lnTo>
                        <a:lnTo>
                          <a:pt x="2" y="6"/>
                        </a:lnTo>
                        <a:lnTo>
                          <a:pt x="2" y="6"/>
                        </a:lnTo>
                        <a:lnTo>
                          <a:pt x="2" y="6"/>
                        </a:lnTo>
                        <a:lnTo>
                          <a:pt x="2" y="6"/>
                        </a:lnTo>
                        <a:lnTo>
                          <a:pt x="2" y="8"/>
                        </a:lnTo>
                        <a:lnTo>
                          <a:pt x="2" y="8"/>
                        </a:lnTo>
                        <a:lnTo>
                          <a:pt x="2" y="8"/>
                        </a:lnTo>
                        <a:lnTo>
                          <a:pt x="2" y="10"/>
                        </a:lnTo>
                        <a:lnTo>
                          <a:pt x="2" y="10"/>
                        </a:lnTo>
                        <a:lnTo>
                          <a:pt x="0" y="10"/>
                        </a:lnTo>
                        <a:lnTo>
                          <a:pt x="0" y="10"/>
                        </a:lnTo>
                        <a:lnTo>
                          <a:pt x="0" y="8"/>
                        </a:lnTo>
                        <a:lnTo>
                          <a:pt x="0" y="8"/>
                        </a:lnTo>
                        <a:lnTo>
                          <a:pt x="0" y="8"/>
                        </a:lnTo>
                        <a:lnTo>
                          <a:pt x="0" y="6"/>
                        </a:lnTo>
                        <a:lnTo>
                          <a:pt x="0" y="6"/>
                        </a:lnTo>
                        <a:lnTo>
                          <a:pt x="0" y="6"/>
                        </a:lnTo>
                        <a:lnTo>
                          <a:pt x="0" y="4"/>
                        </a:lnTo>
                        <a:lnTo>
                          <a:pt x="0" y="4"/>
                        </a:lnTo>
                        <a:lnTo>
                          <a:pt x="0" y="4"/>
                        </a:lnTo>
                        <a:lnTo>
                          <a:pt x="0" y="2"/>
                        </a:lnTo>
                        <a:lnTo>
                          <a:pt x="2" y="2"/>
                        </a:lnTo>
                        <a:lnTo>
                          <a:pt x="2" y="2"/>
                        </a:lnTo>
                        <a:lnTo>
                          <a:pt x="2" y="0"/>
                        </a:lnTo>
                        <a:lnTo>
                          <a:pt x="2"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3" name="Freeform 666">
                    <a:extLst>
                      <a:ext uri="{FF2B5EF4-FFF2-40B4-BE49-F238E27FC236}">
                        <a16:creationId xmlns:a16="http://schemas.microsoft.com/office/drawing/2014/main" id="{18154C03-8B15-4506-BA43-BED5A4DE53FB}"/>
                      </a:ext>
                    </a:extLst>
                  </p:cNvPr>
                  <p:cNvSpPr>
                    <a:spLocks/>
                  </p:cNvSpPr>
                  <p:nvPr/>
                </p:nvSpPr>
                <p:spPr bwMode="auto">
                  <a:xfrm>
                    <a:off x="11265" y="3354"/>
                    <a:ext cx="2" cy="10"/>
                  </a:xfrm>
                  <a:custGeom>
                    <a:avLst/>
                    <a:gdLst>
                      <a:gd name="T0" fmla="*/ 2 w 2"/>
                      <a:gd name="T1" fmla="*/ 2 h 10"/>
                      <a:gd name="T2" fmla="*/ 2 w 2"/>
                      <a:gd name="T3" fmla="*/ 4 h 10"/>
                      <a:gd name="T4" fmla="*/ 2 w 2"/>
                      <a:gd name="T5" fmla="*/ 4 h 10"/>
                      <a:gd name="T6" fmla="*/ 2 w 2"/>
                      <a:gd name="T7" fmla="*/ 4 h 10"/>
                      <a:gd name="T8" fmla="*/ 2 w 2"/>
                      <a:gd name="T9" fmla="*/ 4 h 10"/>
                      <a:gd name="T10" fmla="*/ 2 w 2"/>
                      <a:gd name="T11" fmla="*/ 4 h 10"/>
                      <a:gd name="T12" fmla="*/ 2 w 2"/>
                      <a:gd name="T13" fmla="*/ 6 h 10"/>
                      <a:gd name="T14" fmla="*/ 2 w 2"/>
                      <a:gd name="T15" fmla="*/ 6 h 10"/>
                      <a:gd name="T16" fmla="*/ 2 w 2"/>
                      <a:gd name="T17" fmla="*/ 6 h 10"/>
                      <a:gd name="T18" fmla="*/ 2 w 2"/>
                      <a:gd name="T19" fmla="*/ 6 h 10"/>
                      <a:gd name="T20" fmla="*/ 2 w 2"/>
                      <a:gd name="T21" fmla="*/ 8 h 10"/>
                      <a:gd name="T22" fmla="*/ 2 w 2"/>
                      <a:gd name="T23" fmla="*/ 8 h 10"/>
                      <a:gd name="T24" fmla="*/ 2 w 2"/>
                      <a:gd name="T25" fmla="*/ 8 h 10"/>
                      <a:gd name="T26" fmla="*/ 2 w 2"/>
                      <a:gd name="T27" fmla="*/ 10 h 10"/>
                      <a:gd name="T28" fmla="*/ 2 w 2"/>
                      <a:gd name="T29" fmla="*/ 10 h 10"/>
                      <a:gd name="T30" fmla="*/ 0 w 2"/>
                      <a:gd name="T31" fmla="*/ 10 h 10"/>
                      <a:gd name="T32" fmla="*/ 0 w 2"/>
                      <a:gd name="T33" fmla="*/ 10 h 10"/>
                      <a:gd name="T34" fmla="*/ 0 w 2"/>
                      <a:gd name="T35" fmla="*/ 8 h 10"/>
                      <a:gd name="T36" fmla="*/ 0 w 2"/>
                      <a:gd name="T37" fmla="*/ 8 h 10"/>
                      <a:gd name="T38" fmla="*/ 0 w 2"/>
                      <a:gd name="T39" fmla="*/ 8 h 10"/>
                      <a:gd name="T40" fmla="*/ 0 w 2"/>
                      <a:gd name="T41" fmla="*/ 6 h 10"/>
                      <a:gd name="T42" fmla="*/ 0 w 2"/>
                      <a:gd name="T43" fmla="*/ 6 h 10"/>
                      <a:gd name="T44" fmla="*/ 0 w 2"/>
                      <a:gd name="T45" fmla="*/ 6 h 10"/>
                      <a:gd name="T46" fmla="*/ 0 w 2"/>
                      <a:gd name="T47" fmla="*/ 4 h 10"/>
                      <a:gd name="T48" fmla="*/ 0 w 2"/>
                      <a:gd name="T49" fmla="*/ 4 h 10"/>
                      <a:gd name="T50" fmla="*/ 0 w 2"/>
                      <a:gd name="T51" fmla="*/ 4 h 10"/>
                      <a:gd name="T52" fmla="*/ 0 w 2"/>
                      <a:gd name="T53" fmla="*/ 2 h 10"/>
                      <a:gd name="T54" fmla="*/ 2 w 2"/>
                      <a:gd name="T55" fmla="*/ 2 h 10"/>
                      <a:gd name="T56" fmla="*/ 2 w 2"/>
                      <a:gd name="T57" fmla="*/ 2 h 10"/>
                      <a:gd name="T58" fmla="*/ 2 w 2"/>
                      <a:gd name="T59" fmla="*/ 0 h 10"/>
                      <a:gd name="T60" fmla="*/ 2 w 2"/>
                      <a:gd name="T61" fmla="*/ 0 h 10"/>
                      <a:gd name="T62" fmla="*/ 2 w 2"/>
                      <a:gd name="T63" fmla="*/ 0 h 10"/>
                      <a:gd name="T64" fmla="*/ 2 w 2"/>
                      <a:gd name="T65" fmla="*/ 0 h 10"/>
                      <a:gd name="T66" fmla="*/ 2 w 2"/>
                      <a:gd name="T67" fmla="*/ 2 h 10"/>
                      <a:gd name="T68" fmla="*/ 2 w 2"/>
                      <a:gd name="T6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10">
                        <a:moveTo>
                          <a:pt x="2" y="2"/>
                        </a:moveTo>
                        <a:lnTo>
                          <a:pt x="2" y="4"/>
                        </a:lnTo>
                        <a:lnTo>
                          <a:pt x="2" y="4"/>
                        </a:lnTo>
                        <a:lnTo>
                          <a:pt x="2" y="4"/>
                        </a:lnTo>
                        <a:lnTo>
                          <a:pt x="2" y="4"/>
                        </a:lnTo>
                        <a:lnTo>
                          <a:pt x="2" y="4"/>
                        </a:lnTo>
                        <a:lnTo>
                          <a:pt x="2" y="6"/>
                        </a:lnTo>
                        <a:lnTo>
                          <a:pt x="2" y="6"/>
                        </a:lnTo>
                        <a:lnTo>
                          <a:pt x="2" y="6"/>
                        </a:lnTo>
                        <a:lnTo>
                          <a:pt x="2" y="6"/>
                        </a:lnTo>
                        <a:lnTo>
                          <a:pt x="2" y="8"/>
                        </a:lnTo>
                        <a:lnTo>
                          <a:pt x="2" y="8"/>
                        </a:lnTo>
                        <a:lnTo>
                          <a:pt x="2" y="8"/>
                        </a:lnTo>
                        <a:lnTo>
                          <a:pt x="2" y="10"/>
                        </a:lnTo>
                        <a:lnTo>
                          <a:pt x="2" y="10"/>
                        </a:lnTo>
                        <a:lnTo>
                          <a:pt x="0" y="10"/>
                        </a:lnTo>
                        <a:lnTo>
                          <a:pt x="0" y="10"/>
                        </a:lnTo>
                        <a:lnTo>
                          <a:pt x="0" y="8"/>
                        </a:lnTo>
                        <a:lnTo>
                          <a:pt x="0" y="8"/>
                        </a:lnTo>
                        <a:lnTo>
                          <a:pt x="0" y="8"/>
                        </a:lnTo>
                        <a:lnTo>
                          <a:pt x="0" y="6"/>
                        </a:lnTo>
                        <a:lnTo>
                          <a:pt x="0" y="6"/>
                        </a:lnTo>
                        <a:lnTo>
                          <a:pt x="0" y="6"/>
                        </a:lnTo>
                        <a:lnTo>
                          <a:pt x="0" y="4"/>
                        </a:lnTo>
                        <a:lnTo>
                          <a:pt x="0" y="4"/>
                        </a:lnTo>
                        <a:lnTo>
                          <a:pt x="0" y="4"/>
                        </a:lnTo>
                        <a:lnTo>
                          <a:pt x="0" y="2"/>
                        </a:lnTo>
                        <a:lnTo>
                          <a:pt x="2" y="2"/>
                        </a:lnTo>
                        <a:lnTo>
                          <a:pt x="2" y="2"/>
                        </a:lnTo>
                        <a:lnTo>
                          <a:pt x="2" y="0"/>
                        </a:lnTo>
                        <a:lnTo>
                          <a:pt x="2"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4" name="Freeform 667">
                    <a:extLst>
                      <a:ext uri="{FF2B5EF4-FFF2-40B4-BE49-F238E27FC236}">
                        <a16:creationId xmlns:a16="http://schemas.microsoft.com/office/drawing/2014/main" id="{E3A0EE9B-29D2-4C46-8AD5-C7DC0F6FA873}"/>
                      </a:ext>
                    </a:extLst>
                  </p:cNvPr>
                  <p:cNvSpPr>
                    <a:spLocks/>
                  </p:cNvSpPr>
                  <p:nvPr/>
                </p:nvSpPr>
                <p:spPr bwMode="auto">
                  <a:xfrm>
                    <a:off x="11175" y="3126"/>
                    <a:ext cx="186" cy="337"/>
                  </a:xfrm>
                  <a:custGeom>
                    <a:avLst/>
                    <a:gdLst>
                      <a:gd name="T0" fmla="*/ 180 w 186"/>
                      <a:gd name="T1" fmla="*/ 11 h 337"/>
                      <a:gd name="T2" fmla="*/ 178 w 186"/>
                      <a:gd name="T3" fmla="*/ 23 h 337"/>
                      <a:gd name="T4" fmla="*/ 180 w 186"/>
                      <a:gd name="T5" fmla="*/ 36 h 337"/>
                      <a:gd name="T6" fmla="*/ 180 w 186"/>
                      <a:gd name="T7" fmla="*/ 56 h 337"/>
                      <a:gd name="T8" fmla="*/ 182 w 186"/>
                      <a:gd name="T9" fmla="*/ 75 h 337"/>
                      <a:gd name="T10" fmla="*/ 184 w 186"/>
                      <a:gd name="T11" fmla="*/ 92 h 337"/>
                      <a:gd name="T12" fmla="*/ 178 w 186"/>
                      <a:gd name="T13" fmla="*/ 107 h 337"/>
                      <a:gd name="T14" fmla="*/ 169 w 186"/>
                      <a:gd name="T15" fmla="*/ 123 h 337"/>
                      <a:gd name="T16" fmla="*/ 155 w 186"/>
                      <a:gd name="T17" fmla="*/ 134 h 337"/>
                      <a:gd name="T18" fmla="*/ 140 w 186"/>
                      <a:gd name="T19" fmla="*/ 142 h 337"/>
                      <a:gd name="T20" fmla="*/ 125 w 186"/>
                      <a:gd name="T21" fmla="*/ 149 h 337"/>
                      <a:gd name="T22" fmla="*/ 113 w 186"/>
                      <a:gd name="T23" fmla="*/ 163 h 337"/>
                      <a:gd name="T24" fmla="*/ 102 w 186"/>
                      <a:gd name="T25" fmla="*/ 174 h 337"/>
                      <a:gd name="T26" fmla="*/ 89 w 186"/>
                      <a:gd name="T27" fmla="*/ 188 h 337"/>
                      <a:gd name="T28" fmla="*/ 79 w 186"/>
                      <a:gd name="T29" fmla="*/ 203 h 337"/>
                      <a:gd name="T30" fmla="*/ 87 w 186"/>
                      <a:gd name="T31" fmla="*/ 218 h 337"/>
                      <a:gd name="T32" fmla="*/ 89 w 186"/>
                      <a:gd name="T33" fmla="*/ 234 h 337"/>
                      <a:gd name="T34" fmla="*/ 92 w 186"/>
                      <a:gd name="T35" fmla="*/ 249 h 337"/>
                      <a:gd name="T36" fmla="*/ 92 w 186"/>
                      <a:gd name="T37" fmla="*/ 270 h 337"/>
                      <a:gd name="T38" fmla="*/ 89 w 186"/>
                      <a:gd name="T39" fmla="*/ 287 h 337"/>
                      <a:gd name="T40" fmla="*/ 75 w 186"/>
                      <a:gd name="T41" fmla="*/ 297 h 337"/>
                      <a:gd name="T42" fmla="*/ 58 w 186"/>
                      <a:gd name="T43" fmla="*/ 305 h 337"/>
                      <a:gd name="T44" fmla="*/ 44 w 186"/>
                      <a:gd name="T45" fmla="*/ 316 h 337"/>
                      <a:gd name="T46" fmla="*/ 48 w 186"/>
                      <a:gd name="T47" fmla="*/ 320 h 337"/>
                      <a:gd name="T48" fmla="*/ 43 w 186"/>
                      <a:gd name="T49" fmla="*/ 337 h 337"/>
                      <a:gd name="T50" fmla="*/ 33 w 186"/>
                      <a:gd name="T51" fmla="*/ 324 h 337"/>
                      <a:gd name="T52" fmla="*/ 33 w 186"/>
                      <a:gd name="T53" fmla="*/ 306 h 337"/>
                      <a:gd name="T54" fmla="*/ 29 w 186"/>
                      <a:gd name="T55" fmla="*/ 282 h 337"/>
                      <a:gd name="T56" fmla="*/ 23 w 186"/>
                      <a:gd name="T57" fmla="*/ 262 h 337"/>
                      <a:gd name="T58" fmla="*/ 22 w 186"/>
                      <a:gd name="T59" fmla="*/ 245 h 337"/>
                      <a:gd name="T60" fmla="*/ 33 w 186"/>
                      <a:gd name="T61" fmla="*/ 232 h 337"/>
                      <a:gd name="T62" fmla="*/ 41 w 186"/>
                      <a:gd name="T63" fmla="*/ 216 h 337"/>
                      <a:gd name="T64" fmla="*/ 46 w 186"/>
                      <a:gd name="T65" fmla="*/ 199 h 337"/>
                      <a:gd name="T66" fmla="*/ 46 w 186"/>
                      <a:gd name="T67" fmla="*/ 182 h 337"/>
                      <a:gd name="T68" fmla="*/ 48 w 186"/>
                      <a:gd name="T69" fmla="*/ 169 h 337"/>
                      <a:gd name="T70" fmla="*/ 48 w 186"/>
                      <a:gd name="T71" fmla="*/ 149 h 337"/>
                      <a:gd name="T72" fmla="*/ 48 w 186"/>
                      <a:gd name="T73" fmla="*/ 132 h 337"/>
                      <a:gd name="T74" fmla="*/ 35 w 186"/>
                      <a:gd name="T75" fmla="*/ 123 h 337"/>
                      <a:gd name="T76" fmla="*/ 20 w 186"/>
                      <a:gd name="T77" fmla="*/ 115 h 337"/>
                      <a:gd name="T78" fmla="*/ 4 w 186"/>
                      <a:gd name="T79" fmla="*/ 109 h 337"/>
                      <a:gd name="T80" fmla="*/ 4 w 186"/>
                      <a:gd name="T81" fmla="*/ 92 h 337"/>
                      <a:gd name="T82" fmla="*/ 22 w 186"/>
                      <a:gd name="T83" fmla="*/ 86 h 337"/>
                      <a:gd name="T84" fmla="*/ 39 w 186"/>
                      <a:gd name="T85" fmla="*/ 79 h 337"/>
                      <a:gd name="T86" fmla="*/ 54 w 186"/>
                      <a:gd name="T87" fmla="*/ 77 h 337"/>
                      <a:gd name="T88" fmla="*/ 66 w 186"/>
                      <a:gd name="T89" fmla="*/ 82 h 337"/>
                      <a:gd name="T90" fmla="*/ 75 w 186"/>
                      <a:gd name="T91" fmla="*/ 90 h 337"/>
                      <a:gd name="T92" fmla="*/ 73 w 186"/>
                      <a:gd name="T93" fmla="*/ 107 h 337"/>
                      <a:gd name="T94" fmla="*/ 77 w 186"/>
                      <a:gd name="T95" fmla="*/ 124 h 337"/>
                      <a:gd name="T96" fmla="*/ 85 w 186"/>
                      <a:gd name="T97" fmla="*/ 136 h 337"/>
                      <a:gd name="T98" fmla="*/ 89 w 186"/>
                      <a:gd name="T99" fmla="*/ 123 h 337"/>
                      <a:gd name="T100" fmla="*/ 98 w 186"/>
                      <a:gd name="T101" fmla="*/ 111 h 337"/>
                      <a:gd name="T102" fmla="*/ 98 w 186"/>
                      <a:gd name="T103" fmla="*/ 90 h 337"/>
                      <a:gd name="T104" fmla="*/ 90 w 186"/>
                      <a:gd name="T105" fmla="*/ 73 h 337"/>
                      <a:gd name="T106" fmla="*/ 79 w 186"/>
                      <a:gd name="T107" fmla="*/ 59 h 337"/>
                      <a:gd name="T108" fmla="*/ 77 w 186"/>
                      <a:gd name="T109" fmla="*/ 38 h 337"/>
                      <a:gd name="T110" fmla="*/ 87 w 186"/>
                      <a:gd name="T111" fmla="*/ 23 h 337"/>
                      <a:gd name="T112" fmla="*/ 102 w 186"/>
                      <a:gd name="T113" fmla="*/ 23 h 337"/>
                      <a:gd name="T114" fmla="*/ 115 w 186"/>
                      <a:gd name="T115" fmla="*/ 23 h 337"/>
                      <a:gd name="T116" fmla="*/ 131 w 186"/>
                      <a:gd name="T117" fmla="*/ 23 h 337"/>
                      <a:gd name="T118" fmla="*/ 144 w 186"/>
                      <a:gd name="T119" fmla="*/ 21 h 337"/>
                      <a:gd name="T120" fmla="*/ 161 w 186"/>
                      <a:gd name="T121" fmla="*/ 13 h 337"/>
                      <a:gd name="T122" fmla="*/ 175 w 186"/>
                      <a:gd name="T123" fmla="*/ 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337">
                        <a:moveTo>
                          <a:pt x="180" y="2"/>
                        </a:moveTo>
                        <a:lnTo>
                          <a:pt x="180" y="2"/>
                        </a:lnTo>
                        <a:lnTo>
                          <a:pt x="180" y="2"/>
                        </a:lnTo>
                        <a:lnTo>
                          <a:pt x="180" y="4"/>
                        </a:lnTo>
                        <a:lnTo>
                          <a:pt x="180" y="4"/>
                        </a:lnTo>
                        <a:lnTo>
                          <a:pt x="180" y="4"/>
                        </a:lnTo>
                        <a:lnTo>
                          <a:pt x="180" y="6"/>
                        </a:lnTo>
                        <a:lnTo>
                          <a:pt x="182" y="6"/>
                        </a:lnTo>
                        <a:lnTo>
                          <a:pt x="182" y="6"/>
                        </a:lnTo>
                        <a:lnTo>
                          <a:pt x="180" y="6"/>
                        </a:lnTo>
                        <a:lnTo>
                          <a:pt x="180" y="6"/>
                        </a:lnTo>
                        <a:lnTo>
                          <a:pt x="180" y="8"/>
                        </a:lnTo>
                        <a:lnTo>
                          <a:pt x="180" y="8"/>
                        </a:lnTo>
                        <a:lnTo>
                          <a:pt x="180" y="8"/>
                        </a:lnTo>
                        <a:lnTo>
                          <a:pt x="180" y="8"/>
                        </a:lnTo>
                        <a:lnTo>
                          <a:pt x="180" y="8"/>
                        </a:lnTo>
                        <a:lnTo>
                          <a:pt x="180" y="8"/>
                        </a:lnTo>
                        <a:lnTo>
                          <a:pt x="182" y="8"/>
                        </a:lnTo>
                        <a:lnTo>
                          <a:pt x="182" y="8"/>
                        </a:lnTo>
                        <a:lnTo>
                          <a:pt x="182" y="8"/>
                        </a:lnTo>
                        <a:lnTo>
                          <a:pt x="182" y="8"/>
                        </a:lnTo>
                        <a:lnTo>
                          <a:pt x="182" y="10"/>
                        </a:lnTo>
                        <a:lnTo>
                          <a:pt x="182" y="10"/>
                        </a:lnTo>
                        <a:lnTo>
                          <a:pt x="182" y="10"/>
                        </a:lnTo>
                        <a:lnTo>
                          <a:pt x="180" y="10"/>
                        </a:lnTo>
                        <a:lnTo>
                          <a:pt x="180" y="10"/>
                        </a:lnTo>
                        <a:lnTo>
                          <a:pt x="180" y="10"/>
                        </a:lnTo>
                        <a:lnTo>
                          <a:pt x="180" y="10"/>
                        </a:lnTo>
                        <a:lnTo>
                          <a:pt x="180" y="10"/>
                        </a:lnTo>
                        <a:lnTo>
                          <a:pt x="180" y="11"/>
                        </a:lnTo>
                        <a:lnTo>
                          <a:pt x="180" y="11"/>
                        </a:lnTo>
                        <a:lnTo>
                          <a:pt x="180" y="11"/>
                        </a:lnTo>
                        <a:lnTo>
                          <a:pt x="180" y="11"/>
                        </a:lnTo>
                        <a:lnTo>
                          <a:pt x="182" y="11"/>
                        </a:lnTo>
                        <a:lnTo>
                          <a:pt x="182" y="11"/>
                        </a:lnTo>
                        <a:lnTo>
                          <a:pt x="182" y="11"/>
                        </a:lnTo>
                        <a:lnTo>
                          <a:pt x="184" y="11"/>
                        </a:lnTo>
                        <a:lnTo>
                          <a:pt x="184" y="11"/>
                        </a:lnTo>
                        <a:lnTo>
                          <a:pt x="184" y="13"/>
                        </a:lnTo>
                        <a:lnTo>
                          <a:pt x="182" y="13"/>
                        </a:lnTo>
                        <a:lnTo>
                          <a:pt x="182" y="13"/>
                        </a:lnTo>
                        <a:lnTo>
                          <a:pt x="182" y="13"/>
                        </a:lnTo>
                        <a:lnTo>
                          <a:pt x="180" y="13"/>
                        </a:lnTo>
                        <a:lnTo>
                          <a:pt x="180" y="13"/>
                        </a:lnTo>
                        <a:lnTo>
                          <a:pt x="180" y="13"/>
                        </a:lnTo>
                        <a:lnTo>
                          <a:pt x="180" y="13"/>
                        </a:lnTo>
                        <a:lnTo>
                          <a:pt x="180" y="15"/>
                        </a:lnTo>
                        <a:lnTo>
                          <a:pt x="180" y="15"/>
                        </a:lnTo>
                        <a:lnTo>
                          <a:pt x="180" y="15"/>
                        </a:lnTo>
                        <a:lnTo>
                          <a:pt x="180" y="15"/>
                        </a:lnTo>
                        <a:lnTo>
                          <a:pt x="178" y="15"/>
                        </a:lnTo>
                        <a:lnTo>
                          <a:pt x="178" y="17"/>
                        </a:lnTo>
                        <a:lnTo>
                          <a:pt x="178" y="17"/>
                        </a:lnTo>
                        <a:lnTo>
                          <a:pt x="178" y="17"/>
                        </a:lnTo>
                        <a:lnTo>
                          <a:pt x="178" y="17"/>
                        </a:lnTo>
                        <a:lnTo>
                          <a:pt x="178" y="19"/>
                        </a:lnTo>
                        <a:lnTo>
                          <a:pt x="178" y="19"/>
                        </a:lnTo>
                        <a:lnTo>
                          <a:pt x="178" y="19"/>
                        </a:lnTo>
                        <a:lnTo>
                          <a:pt x="178" y="19"/>
                        </a:lnTo>
                        <a:lnTo>
                          <a:pt x="178" y="21"/>
                        </a:lnTo>
                        <a:lnTo>
                          <a:pt x="178" y="21"/>
                        </a:lnTo>
                        <a:lnTo>
                          <a:pt x="178" y="23"/>
                        </a:lnTo>
                        <a:lnTo>
                          <a:pt x="178" y="23"/>
                        </a:lnTo>
                        <a:lnTo>
                          <a:pt x="178" y="23"/>
                        </a:lnTo>
                        <a:lnTo>
                          <a:pt x="178" y="23"/>
                        </a:lnTo>
                        <a:lnTo>
                          <a:pt x="178" y="23"/>
                        </a:lnTo>
                        <a:lnTo>
                          <a:pt x="178" y="25"/>
                        </a:lnTo>
                        <a:lnTo>
                          <a:pt x="178" y="25"/>
                        </a:lnTo>
                        <a:lnTo>
                          <a:pt x="178" y="25"/>
                        </a:lnTo>
                        <a:lnTo>
                          <a:pt x="178" y="27"/>
                        </a:lnTo>
                        <a:lnTo>
                          <a:pt x="178" y="27"/>
                        </a:lnTo>
                        <a:lnTo>
                          <a:pt x="178" y="27"/>
                        </a:lnTo>
                        <a:lnTo>
                          <a:pt x="178" y="29"/>
                        </a:lnTo>
                        <a:lnTo>
                          <a:pt x="178" y="29"/>
                        </a:lnTo>
                        <a:lnTo>
                          <a:pt x="180" y="29"/>
                        </a:lnTo>
                        <a:lnTo>
                          <a:pt x="180" y="31"/>
                        </a:lnTo>
                        <a:lnTo>
                          <a:pt x="178" y="31"/>
                        </a:lnTo>
                        <a:lnTo>
                          <a:pt x="178" y="31"/>
                        </a:lnTo>
                        <a:lnTo>
                          <a:pt x="178" y="31"/>
                        </a:lnTo>
                        <a:lnTo>
                          <a:pt x="180" y="31"/>
                        </a:lnTo>
                        <a:lnTo>
                          <a:pt x="180" y="31"/>
                        </a:lnTo>
                        <a:lnTo>
                          <a:pt x="180" y="31"/>
                        </a:lnTo>
                        <a:lnTo>
                          <a:pt x="180" y="33"/>
                        </a:lnTo>
                        <a:lnTo>
                          <a:pt x="180" y="33"/>
                        </a:lnTo>
                        <a:lnTo>
                          <a:pt x="180" y="33"/>
                        </a:lnTo>
                        <a:lnTo>
                          <a:pt x="180" y="33"/>
                        </a:lnTo>
                        <a:lnTo>
                          <a:pt x="180" y="34"/>
                        </a:lnTo>
                        <a:lnTo>
                          <a:pt x="180" y="34"/>
                        </a:lnTo>
                        <a:lnTo>
                          <a:pt x="178" y="34"/>
                        </a:lnTo>
                        <a:lnTo>
                          <a:pt x="178" y="36"/>
                        </a:lnTo>
                        <a:lnTo>
                          <a:pt x="180" y="36"/>
                        </a:lnTo>
                        <a:lnTo>
                          <a:pt x="180" y="36"/>
                        </a:lnTo>
                        <a:lnTo>
                          <a:pt x="180" y="36"/>
                        </a:lnTo>
                        <a:lnTo>
                          <a:pt x="180" y="36"/>
                        </a:lnTo>
                        <a:lnTo>
                          <a:pt x="180" y="38"/>
                        </a:lnTo>
                        <a:lnTo>
                          <a:pt x="180" y="38"/>
                        </a:lnTo>
                        <a:lnTo>
                          <a:pt x="180" y="38"/>
                        </a:lnTo>
                        <a:lnTo>
                          <a:pt x="180" y="40"/>
                        </a:lnTo>
                        <a:lnTo>
                          <a:pt x="180" y="40"/>
                        </a:lnTo>
                        <a:lnTo>
                          <a:pt x="180" y="42"/>
                        </a:lnTo>
                        <a:lnTo>
                          <a:pt x="182" y="42"/>
                        </a:lnTo>
                        <a:lnTo>
                          <a:pt x="182" y="42"/>
                        </a:lnTo>
                        <a:lnTo>
                          <a:pt x="180" y="42"/>
                        </a:lnTo>
                        <a:lnTo>
                          <a:pt x="180" y="44"/>
                        </a:lnTo>
                        <a:lnTo>
                          <a:pt x="180" y="44"/>
                        </a:lnTo>
                        <a:lnTo>
                          <a:pt x="180" y="46"/>
                        </a:lnTo>
                        <a:lnTo>
                          <a:pt x="180" y="46"/>
                        </a:lnTo>
                        <a:lnTo>
                          <a:pt x="180" y="48"/>
                        </a:lnTo>
                        <a:lnTo>
                          <a:pt x="182" y="48"/>
                        </a:lnTo>
                        <a:lnTo>
                          <a:pt x="182" y="48"/>
                        </a:lnTo>
                        <a:lnTo>
                          <a:pt x="182" y="48"/>
                        </a:lnTo>
                        <a:lnTo>
                          <a:pt x="180" y="48"/>
                        </a:lnTo>
                        <a:lnTo>
                          <a:pt x="180" y="50"/>
                        </a:lnTo>
                        <a:lnTo>
                          <a:pt x="180" y="50"/>
                        </a:lnTo>
                        <a:lnTo>
                          <a:pt x="180" y="50"/>
                        </a:lnTo>
                        <a:lnTo>
                          <a:pt x="180" y="50"/>
                        </a:lnTo>
                        <a:lnTo>
                          <a:pt x="180" y="52"/>
                        </a:lnTo>
                        <a:lnTo>
                          <a:pt x="180" y="52"/>
                        </a:lnTo>
                        <a:lnTo>
                          <a:pt x="180" y="52"/>
                        </a:lnTo>
                        <a:lnTo>
                          <a:pt x="180" y="52"/>
                        </a:lnTo>
                        <a:lnTo>
                          <a:pt x="180" y="54"/>
                        </a:lnTo>
                        <a:lnTo>
                          <a:pt x="180" y="54"/>
                        </a:lnTo>
                        <a:lnTo>
                          <a:pt x="180" y="54"/>
                        </a:lnTo>
                        <a:lnTo>
                          <a:pt x="180" y="56"/>
                        </a:lnTo>
                        <a:lnTo>
                          <a:pt x="180" y="56"/>
                        </a:lnTo>
                        <a:lnTo>
                          <a:pt x="180" y="56"/>
                        </a:lnTo>
                        <a:lnTo>
                          <a:pt x="180" y="57"/>
                        </a:lnTo>
                        <a:lnTo>
                          <a:pt x="180" y="57"/>
                        </a:lnTo>
                        <a:lnTo>
                          <a:pt x="180" y="59"/>
                        </a:lnTo>
                        <a:lnTo>
                          <a:pt x="180" y="59"/>
                        </a:lnTo>
                        <a:lnTo>
                          <a:pt x="180" y="59"/>
                        </a:lnTo>
                        <a:lnTo>
                          <a:pt x="180" y="61"/>
                        </a:lnTo>
                        <a:lnTo>
                          <a:pt x="180" y="61"/>
                        </a:lnTo>
                        <a:lnTo>
                          <a:pt x="180" y="61"/>
                        </a:lnTo>
                        <a:lnTo>
                          <a:pt x="180" y="63"/>
                        </a:lnTo>
                        <a:lnTo>
                          <a:pt x="180" y="63"/>
                        </a:lnTo>
                        <a:lnTo>
                          <a:pt x="180" y="63"/>
                        </a:lnTo>
                        <a:lnTo>
                          <a:pt x="180" y="63"/>
                        </a:lnTo>
                        <a:lnTo>
                          <a:pt x="180" y="63"/>
                        </a:lnTo>
                        <a:lnTo>
                          <a:pt x="180" y="63"/>
                        </a:lnTo>
                        <a:lnTo>
                          <a:pt x="180" y="65"/>
                        </a:lnTo>
                        <a:lnTo>
                          <a:pt x="180" y="65"/>
                        </a:lnTo>
                        <a:lnTo>
                          <a:pt x="180" y="65"/>
                        </a:lnTo>
                        <a:lnTo>
                          <a:pt x="180" y="67"/>
                        </a:lnTo>
                        <a:lnTo>
                          <a:pt x="180" y="67"/>
                        </a:lnTo>
                        <a:lnTo>
                          <a:pt x="180" y="69"/>
                        </a:lnTo>
                        <a:lnTo>
                          <a:pt x="180" y="69"/>
                        </a:lnTo>
                        <a:lnTo>
                          <a:pt x="180" y="69"/>
                        </a:lnTo>
                        <a:lnTo>
                          <a:pt x="180" y="71"/>
                        </a:lnTo>
                        <a:lnTo>
                          <a:pt x="180" y="71"/>
                        </a:lnTo>
                        <a:lnTo>
                          <a:pt x="180" y="71"/>
                        </a:lnTo>
                        <a:lnTo>
                          <a:pt x="182" y="71"/>
                        </a:lnTo>
                        <a:lnTo>
                          <a:pt x="182" y="73"/>
                        </a:lnTo>
                        <a:lnTo>
                          <a:pt x="182" y="73"/>
                        </a:lnTo>
                        <a:lnTo>
                          <a:pt x="182" y="75"/>
                        </a:lnTo>
                        <a:lnTo>
                          <a:pt x="182" y="75"/>
                        </a:lnTo>
                        <a:lnTo>
                          <a:pt x="180" y="75"/>
                        </a:lnTo>
                        <a:lnTo>
                          <a:pt x="180" y="77"/>
                        </a:lnTo>
                        <a:lnTo>
                          <a:pt x="180" y="77"/>
                        </a:lnTo>
                        <a:lnTo>
                          <a:pt x="182" y="77"/>
                        </a:lnTo>
                        <a:lnTo>
                          <a:pt x="182" y="77"/>
                        </a:lnTo>
                        <a:lnTo>
                          <a:pt x="184" y="77"/>
                        </a:lnTo>
                        <a:lnTo>
                          <a:pt x="184" y="79"/>
                        </a:lnTo>
                        <a:lnTo>
                          <a:pt x="184" y="79"/>
                        </a:lnTo>
                        <a:lnTo>
                          <a:pt x="184" y="79"/>
                        </a:lnTo>
                        <a:lnTo>
                          <a:pt x="184" y="80"/>
                        </a:lnTo>
                        <a:lnTo>
                          <a:pt x="184" y="80"/>
                        </a:lnTo>
                        <a:lnTo>
                          <a:pt x="184" y="80"/>
                        </a:lnTo>
                        <a:lnTo>
                          <a:pt x="184" y="80"/>
                        </a:lnTo>
                        <a:lnTo>
                          <a:pt x="184" y="82"/>
                        </a:lnTo>
                        <a:lnTo>
                          <a:pt x="184" y="82"/>
                        </a:lnTo>
                        <a:lnTo>
                          <a:pt x="186" y="82"/>
                        </a:lnTo>
                        <a:lnTo>
                          <a:pt x="186" y="84"/>
                        </a:lnTo>
                        <a:lnTo>
                          <a:pt x="186" y="84"/>
                        </a:lnTo>
                        <a:lnTo>
                          <a:pt x="186" y="86"/>
                        </a:lnTo>
                        <a:lnTo>
                          <a:pt x="184" y="86"/>
                        </a:lnTo>
                        <a:lnTo>
                          <a:pt x="184" y="86"/>
                        </a:lnTo>
                        <a:lnTo>
                          <a:pt x="186" y="86"/>
                        </a:lnTo>
                        <a:lnTo>
                          <a:pt x="186" y="86"/>
                        </a:lnTo>
                        <a:lnTo>
                          <a:pt x="186" y="88"/>
                        </a:lnTo>
                        <a:lnTo>
                          <a:pt x="186" y="88"/>
                        </a:lnTo>
                        <a:lnTo>
                          <a:pt x="186" y="90"/>
                        </a:lnTo>
                        <a:lnTo>
                          <a:pt x="186" y="90"/>
                        </a:lnTo>
                        <a:lnTo>
                          <a:pt x="186" y="92"/>
                        </a:lnTo>
                        <a:lnTo>
                          <a:pt x="184" y="92"/>
                        </a:lnTo>
                        <a:lnTo>
                          <a:pt x="184" y="92"/>
                        </a:lnTo>
                        <a:lnTo>
                          <a:pt x="184" y="92"/>
                        </a:lnTo>
                        <a:lnTo>
                          <a:pt x="184" y="92"/>
                        </a:lnTo>
                        <a:lnTo>
                          <a:pt x="184" y="94"/>
                        </a:lnTo>
                        <a:lnTo>
                          <a:pt x="184" y="94"/>
                        </a:lnTo>
                        <a:lnTo>
                          <a:pt x="184" y="94"/>
                        </a:lnTo>
                        <a:lnTo>
                          <a:pt x="184" y="96"/>
                        </a:lnTo>
                        <a:lnTo>
                          <a:pt x="184" y="96"/>
                        </a:lnTo>
                        <a:lnTo>
                          <a:pt x="184" y="96"/>
                        </a:lnTo>
                        <a:lnTo>
                          <a:pt x="182" y="96"/>
                        </a:lnTo>
                        <a:lnTo>
                          <a:pt x="182" y="96"/>
                        </a:lnTo>
                        <a:lnTo>
                          <a:pt x="182" y="96"/>
                        </a:lnTo>
                        <a:lnTo>
                          <a:pt x="182" y="98"/>
                        </a:lnTo>
                        <a:lnTo>
                          <a:pt x="182" y="98"/>
                        </a:lnTo>
                        <a:lnTo>
                          <a:pt x="182" y="98"/>
                        </a:lnTo>
                        <a:lnTo>
                          <a:pt x="182" y="100"/>
                        </a:lnTo>
                        <a:lnTo>
                          <a:pt x="182" y="100"/>
                        </a:lnTo>
                        <a:lnTo>
                          <a:pt x="182" y="100"/>
                        </a:lnTo>
                        <a:lnTo>
                          <a:pt x="182" y="102"/>
                        </a:lnTo>
                        <a:lnTo>
                          <a:pt x="180" y="102"/>
                        </a:lnTo>
                        <a:lnTo>
                          <a:pt x="180" y="102"/>
                        </a:lnTo>
                        <a:lnTo>
                          <a:pt x="180" y="103"/>
                        </a:lnTo>
                        <a:lnTo>
                          <a:pt x="180" y="103"/>
                        </a:lnTo>
                        <a:lnTo>
                          <a:pt x="180" y="103"/>
                        </a:lnTo>
                        <a:lnTo>
                          <a:pt x="180" y="103"/>
                        </a:lnTo>
                        <a:lnTo>
                          <a:pt x="180" y="105"/>
                        </a:lnTo>
                        <a:lnTo>
                          <a:pt x="180" y="105"/>
                        </a:lnTo>
                        <a:lnTo>
                          <a:pt x="180" y="105"/>
                        </a:lnTo>
                        <a:lnTo>
                          <a:pt x="178" y="105"/>
                        </a:lnTo>
                        <a:lnTo>
                          <a:pt x="178" y="107"/>
                        </a:lnTo>
                        <a:lnTo>
                          <a:pt x="178" y="107"/>
                        </a:lnTo>
                        <a:lnTo>
                          <a:pt x="178" y="107"/>
                        </a:lnTo>
                        <a:lnTo>
                          <a:pt x="178" y="107"/>
                        </a:lnTo>
                        <a:lnTo>
                          <a:pt x="178" y="109"/>
                        </a:lnTo>
                        <a:lnTo>
                          <a:pt x="177" y="109"/>
                        </a:lnTo>
                        <a:lnTo>
                          <a:pt x="177" y="109"/>
                        </a:lnTo>
                        <a:lnTo>
                          <a:pt x="177" y="109"/>
                        </a:lnTo>
                        <a:lnTo>
                          <a:pt x="177" y="111"/>
                        </a:lnTo>
                        <a:lnTo>
                          <a:pt x="175" y="111"/>
                        </a:lnTo>
                        <a:lnTo>
                          <a:pt x="175" y="111"/>
                        </a:lnTo>
                        <a:lnTo>
                          <a:pt x="175" y="111"/>
                        </a:lnTo>
                        <a:lnTo>
                          <a:pt x="175" y="111"/>
                        </a:lnTo>
                        <a:lnTo>
                          <a:pt x="175" y="111"/>
                        </a:lnTo>
                        <a:lnTo>
                          <a:pt x="175" y="113"/>
                        </a:lnTo>
                        <a:lnTo>
                          <a:pt x="173" y="113"/>
                        </a:lnTo>
                        <a:lnTo>
                          <a:pt x="173" y="113"/>
                        </a:lnTo>
                        <a:lnTo>
                          <a:pt x="173" y="115"/>
                        </a:lnTo>
                        <a:lnTo>
                          <a:pt x="173" y="115"/>
                        </a:lnTo>
                        <a:lnTo>
                          <a:pt x="173" y="115"/>
                        </a:lnTo>
                        <a:lnTo>
                          <a:pt x="173" y="117"/>
                        </a:lnTo>
                        <a:lnTo>
                          <a:pt x="173" y="117"/>
                        </a:lnTo>
                        <a:lnTo>
                          <a:pt x="173" y="117"/>
                        </a:lnTo>
                        <a:lnTo>
                          <a:pt x="173" y="119"/>
                        </a:lnTo>
                        <a:lnTo>
                          <a:pt x="171" y="119"/>
                        </a:lnTo>
                        <a:lnTo>
                          <a:pt x="171" y="119"/>
                        </a:lnTo>
                        <a:lnTo>
                          <a:pt x="171" y="119"/>
                        </a:lnTo>
                        <a:lnTo>
                          <a:pt x="171" y="119"/>
                        </a:lnTo>
                        <a:lnTo>
                          <a:pt x="169" y="119"/>
                        </a:lnTo>
                        <a:lnTo>
                          <a:pt x="169" y="121"/>
                        </a:lnTo>
                        <a:lnTo>
                          <a:pt x="169" y="121"/>
                        </a:lnTo>
                        <a:lnTo>
                          <a:pt x="169" y="123"/>
                        </a:lnTo>
                        <a:lnTo>
                          <a:pt x="169" y="123"/>
                        </a:lnTo>
                        <a:lnTo>
                          <a:pt x="169" y="123"/>
                        </a:lnTo>
                        <a:lnTo>
                          <a:pt x="169" y="124"/>
                        </a:lnTo>
                        <a:lnTo>
                          <a:pt x="169" y="124"/>
                        </a:lnTo>
                        <a:lnTo>
                          <a:pt x="167" y="124"/>
                        </a:lnTo>
                        <a:lnTo>
                          <a:pt x="167" y="124"/>
                        </a:lnTo>
                        <a:lnTo>
                          <a:pt x="167" y="124"/>
                        </a:lnTo>
                        <a:lnTo>
                          <a:pt x="167" y="126"/>
                        </a:lnTo>
                        <a:lnTo>
                          <a:pt x="167" y="126"/>
                        </a:lnTo>
                        <a:lnTo>
                          <a:pt x="165" y="126"/>
                        </a:lnTo>
                        <a:lnTo>
                          <a:pt x="165" y="126"/>
                        </a:lnTo>
                        <a:lnTo>
                          <a:pt x="165" y="126"/>
                        </a:lnTo>
                        <a:lnTo>
                          <a:pt x="163" y="126"/>
                        </a:lnTo>
                        <a:lnTo>
                          <a:pt x="163" y="126"/>
                        </a:lnTo>
                        <a:lnTo>
                          <a:pt x="163" y="126"/>
                        </a:lnTo>
                        <a:lnTo>
                          <a:pt x="163" y="128"/>
                        </a:lnTo>
                        <a:lnTo>
                          <a:pt x="163" y="128"/>
                        </a:lnTo>
                        <a:lnTo>
                          <a:pt x="163" y="128"/>
                        </a:lnTo>
                        <a:lnTo>
                          <a:pt x="161" y="128"/>
                        </a:lnTo>
                        <a:lnTo>
                          <a:pt x="161" y="128"/>
                        </a:lnTo>
                        <a:lnTo>
                          <a:pt x="161" y="128"/>
                        </a:lnTo>
                        <a:lnTo>
                          <a:pt x="161" y="130"/>
                        </a:lnTo>
                        <a:lnTo>
                          <a:pt x="159" y="130"/>
                        </a:lnTo>
                        <a:lnTo>
                          <a:pt x="159" y="130"/>
                        </a:lnTo>
                        <a:lnTo>
                          <a:pt x="159" y="130"/>
                        </a:lnTo>
                        <a:lnTo>
                          <a:pt x="157" y="130"/>
                        </a:lnTo>
                        <a:lnTo>
                          <a:pt x="157" y="132"/>
                        </a:lnTo>
                        <a:lnTo>
                          <a:pt x="157" y="132"/>
                        </a:lnTo>
                        <a:lnTo>
                          <a:pt x="157" y="132"/>
                        </a:lnTo>
                        <a:lnTo>
                          <a:pt x="157" y="132"/>
                        </a:lnTo>
                        <a:lnTo>
                          <a:pt x="155" y="132"/>
                        </a:lnTo>
                        <a:lnTo>
                          <a:pt x="155" y="134"/>
                        </a:lnTo>
                        <a:lnTo>
                          <a:pt x="155" y="134"/>
                        </a:lnTo>
                        <a:lnTo>
                          <a:pt x="155" y="134"/>
                        </a:lnTo>
                        <a:lnTo>
                          <a:pt x="155" y="134"/>
                        </a:lnTo>
                        <a:lnTo>
                          <a:pt x="154" y="134"/>
                        </a:lnTo>
                        <a:lnTo>
                          <a:pt x="154" y="136"/>
                        </a:lnTo>
                        <a:lnTo>
                          <a:pt x="154" y="136"/>
                        </a:lnTo>
                        <a:lnTo>
                          <a:pt x="154" y="136"/>
                        </a:lnTo>
                        <a:lnTo>
                          <a:pt x="152" y="136"/>
                        </a:lnTo>
                        <a:lnTo>
                          <a:pt x="152" y="136"/>
                        </a:lnTo>
                        <a:lnTo>
                          <a:pt x="152" y="136"/>
                        </a:lnTo>
                        <a:lnTo>
                          <a:pt x="152" y="136"/>
                        </a:lnTo>
                        <a:lnTo>
                          <a:pt x="150" y="136"/>
                        </a:lnTo>
                        <a:lnTo>
                          <a:pt x="150" y="136"/>
                        </a:lnTo>
                        <a:lnTo>
                          <a:pt x="148" y="136"/>
                        </a:lnTo>
                        <a:lnTo>
                          <a:pt x="148" y="136"/>
                        </a:lnTo>
                        <a:lnTo>
                          <a:pt x="148" y="138"/>
                        </a:lnTo>
                        <a:lnTo>
                          <a:pt x="148" y="138"/>
                        </a:lnTo>
                        <a:lnTo>
                          <a:pt x="146" y="138"/>
                        </a:lnTo>
                        <a:lnTo>
                          <a:pt x="146" y="138"/>
                        </a:lnTo>
                        <a:lnTo>
                          <a:pt x="146" y="138"/>
                        </a:lnTo>
                        <a:lnTo>
                          <a:pt x="144" y="138"/>
                        </a:lnTo>
                        <a:lnTo>
                          <a:pt x="144" y="138"/>
                        </a:lnTo>
                        <a:lnTo>
                          <a:pt x="144" y="138"/>
                        </a:lnTo>
                        <a:lnTo>
                          <a:pt x="142" y="138"/>
                        </a:lnTo>
                        <a:lnTo>
                          <a:pt x="142" y="140"/>
                        </a:lnTo>
                        <a:lnTo>
                          <a:pt x="142" y="140"/>
                        </a:lnTo>
                        <a:lnTo>
                          <a:pt x="142" y="140"/>
                        </a:lnTo>
                        <a:lnTo>
                          <a:pt x="140" y="140"/>
                        </a:lnTo>
                        <a:lnTo>
                          <a:pt x="140" y="140"/>
                        </a:lnTo>
                        <a:lnTo>
                          <a:pt x="140" y="140"/>
                        </a:lnTo>
                        <a:lnTo>
                          <a:pt x="140" y="140"/>
                        </a:lnTo>
                        <a:lnTo>
                          <a:pt x="140" y="142"/>
                        </a:lnTo>
                        <a:lnTo>
                          <a:pt x="138" y="142"/>
                        </a:lnTo>
                        <a:lnTo>
                          <a:pt x="138" y="142"/>
                        </a:lnTo>
                        <a:lnTo>
                          <a:pt x="138" y="142"/>
                        </a:lnTo>
                        <a:lnTo>
                          <a:pt x="136" y="142"/>
                        </a:lnTo>
                        <a:lnTo>
                          <a:pt x="136" y="142"/>
                        </a:lnTo>
                        <a:lnTo>
                          <a:pt x="136" y="142"/>
                        </a:lnTo>
                        <a:lnTo>
                          <a:pt x="136" y="144"/>
                        </a:lnTo>
                        <a:lnTo>
                          <a:pt x="134" y="144"/>
                        </a:lnTo>
                        <a:lnTo>
                          <a:pt x="134" y="144"/>
                        </a:lnTo>
                        <a:lnTo>
                          <a:pt x="134" y="144"/>
                        </a:lnTo>
                        <a:lnTo>
                          <a:pt x="134" y="144"/>
                        </a:lnTo>
                        <a:lnTo>
                          <a:pt x="133" y="144"/>
                        </a:lnTo>
                        <a:lnTo>
                          <a:pt x="133" y="144"/>
                        </a:lnTo>
                        <a:lnTo>
                          <a:pt x="133" y="144"/>
                        </a:lnTo>
                        <a:lnTo>
                          <a:pt x="131" y="144"/>
                        </a:lnTo>
                        <a:lnTo>
                          <a:pt x="131" y="146"/>
                        </a:lnTo>
                        <a:lnTo>
                          <a:pt x="131" y="146"/>
                        </a:lnTo>
                        <a:lnTo>
                          <a:pt x="131" y="146"/>
                        </a:lnTo>
                        <a:lnTo>
                          <a:pt x="131" y="146"/>
                        </a:lnTo>
                        <a:lnTo>
                          <a:pt x="129" y="146"/>
                        </a:lnTo>
                        <a:lnTo>
                          <a:pt x="129" y="146"/>
                        </a:lnTo>
                        <a:lnTo>
                          <a:pt x="129" y="147"/>
                        </a:lnTo>
                        <a:lnTo>
                          <a:pt x="129" y="147"/>
                        </a:lnTo>
                        <a:lnTo>
                          <a:pt x="129" y="147"/>
                        </a:lnTo>
                        <a:lnTo>
                          <a:pt x="127" y="147"/>
                        </a:lnTo>
                        <a:lnTo>
                          <a:pt x="127" y="147"/>
                        </a:lnTo>
                        <a:lnTo>
                          <a:pt x="127" y="149"/>
                        </a:lnTo>
                        <a:lnTo>
                          <a:pt x="125" y="149"/>
                        </a:lnTo>
                        <a:lnTo>
                          <a:pt x="125" y="149"/>
                        </a:lnTo>
                        <a:lnTo>
                          <a:pt x="125" y="149"/>
                        </a:lnTo>
                        <a:lnTo>
                          <a:pt x="125" y="149"/>
                        </a:lnTo>
                        <a:lnTo>
                          <a:pt x="125" y="151"/>
                        </a:lnTo>
                        <a:lnTo>
                          <a:pt x="123" y="151"/>
                        </a:lnTo>
                        <a:lnTo>
                          <a:pt x="123" y="151"/>
                        </a:lnTo>
                        <a:lnTo>
                          <a:pt x="123" y="151"/>
                        </a:lnTo>
                        <a:lnTo>
                          <a:pt x="121" y="151"/>
                        </a:lnTo>
                        <a:lnTo>
                          <a:pt x="121" y="151"/>
                        </a:lnTo>
                        <a:lnTo>
                          <a:pt x="121" y="151"/>
                        </a:lnTo>
                        <a:lnTo>
                          <a:pt x="121" y="153"/>
                        </a:lnTo>
                        <a:lnTo>
                          <a:pt x="121" y="153"/>
                        </a:lnTo>
                        <a:lnTo>
                          <a:pt x="121" y="153"/>
                        </a:lnTo>
                        <a:lnTo>
                          <a:pt x="119" y="153"/>
                        </a:lnTo>
                        <a:lnTo>
                          <a:pt x="119" y="155"/>
                        </a:lnTo>
                        <a:lnTo>
                          <a:pt x="119" y="155"/>
                        </a:lnTo>
                        <a:lnTo>
                          <a:pt x="119" y="155"/>
                        </a:lnTo>
                        <a:lnTo>
                          <a:pt x="119" y="157"/>
                        </a:lnTo>
                        <a:lnTo>
                          <a:pt x="119" y="157"/>
                        </a:lnTo>
                        <a:lnTo>
                          <a:pt x="119" y="157"/>
                        </a:lnTo>
                        <a:lnTo>
                          <a:pt x="117" y="157"/>
                        </a:lnTo>
                        <a:lnTo>
                          <a:pt x="117" y="159"/>
                        </a:lnTo>
                        <a:lnTo>
                          <a:pt x="117" y="159"/>
                        </a:lnTo>
                        <a:lnTo>
                          <a:pt x="117" y="159"/>
                        </a:lnTo>
                        <a:lnTo>
                          <a:pt x="117" y="159"/>
                        </a:lnTo>
                        <a:lnTo>
                          <a:pt x="115" y="159"/>
                        </a:lnTo>
                        <a:lnTo>
                          <a:pt x="115" y="161"/>
                        </a:lnTo>
                        <a:lnTo>
                          <a:pt x="115" y="161"/>
                        </a:lnTo>
                        <a:lnTo>
                          <a:pt x="115" y="161"/>
                        </a:lnTo>
                        <a:lnTo>
                          <a:pt x="115" y="161"/>
                        </a:lnTo>
                        <a:lnTo>
                          <a:pt x="115" y="163"/>
                        </a:lnTo>
                        <a:lnTo>
                          <a:pt x="113" y="163"/>
                        </a:lnTo>
                        <a:lnTo>
                          <a:pt x="113" y="163"/>
                        </a:lnTo>
                        <a:lnTo>
                          <a:pt x="113" y="163"/>
                        </a:lnTo>
                        <a:lnTo>
                          <a:pt x="113" y="165"/>
                        </a:lnTo>
                        <a:lnTo>
                          <a:pt x="113" y="165"/>
                        </a:lnTo>
                        <a:lnTo>
                          <a:pt x="113" y="165"/>
                        </a:lnTo>
                        <a:lnTo>
                          <a:pt x="111" y="165"/>
                        </a:lnTo>
                        <a:lnTo>
                          <a:pt x="111" y="167"/>
                        </a:lnTo>
                        <a:lnTo>
                          <a:pt x="111" y="167"/>
                        </a:lnTo>
                        <a:lnTo>
                          <a:pt x="110" y="167"/>
                        </a:lnTo>
                        <a:lnTo>
                          <a:pt x="110" y="167"/>
                        </a:lnTo>
                        <a:lnTo>
                          <a:pt x="110" y="167"/>
                        </a:lnTo>
                        <a:lnTo>
                          <a:pt x="110" y="167"/>
                        </a:lnTo>
                        <a:lnTo>
                          <a:pt x="110" y="169"/>
                        </a:lnTo>
                        <a:lnTo>
                          <a:pt x="110" y="169"/>
                        </a:lnTo>
                        <a:lnTo>
                          <a:pt x="110" y="169"/>
                        </a:lnTo>
                        <a:lnTo>
                          <a:pt x="108" y="169"/>
                        </a:lnTo>
                        <a:lnTo>
                          <a:pt x="108" y="170"/>
                        </a:lnTo>
                        <a:lnTo>
                          <a:pt x="108" y="170"/>
                        </a:lnTo>
                        <a:lnTo>
                          <a:pt x="108" y="172"/>
                        </a:lnTo>
                        <a:lnTo>
                          <a:pt x="108" y="172"/>
                        </a:lnTo>
                        <a:lnTo>
                          <a:pt x="108" y="172"/>
                        </a:lnTo>
                        <a:lnTo>
                          <a:pt x="108" y="174"/>
                        </a:lnTo>
                        <a:lnTo>
                          <a:pt x="108" y="174"/>
                        </a:lnTo>
                        <a:lnTo>
                          <a:pt x="108" y="174"/>
                        </a:lnTo>
                        <a:lnTo>
                          <a:pt x="106" y="174"/>
                        </a:lnTo>
                        <a:lnTo>
                          <a:pt x="106" y="174"/>
                        </a:lnTo>
                        <a:lnTo>
                          <a:pt x="104" y="174"/>
                        </a:lnTo>
                        <a:lnTo>
                          <a:pt x="104" y="174"/>
                        </a:lnTo>
                        <a:lnTo>
                          <a:pt x="104" y="174"/>
                        </a:lnTo>
                        <a:lnTo>
                          <a:pt x="104" y="174"/>
                        </a:lnTo>
                        <a:lnTo>
                          <a:pt x="102" y="174"/>
                        </a:lnTo>
                        <a:lnTo>
                          <a:pt x="102" y="174"/>
                        </a:lnTo>
                        <a:lnTo>
                          <a:pt x="102" y="174"/>
                        </a:lnTo>
                        <a:lnTo>
                          <a:pt x="100" y="174"/>
                        </a:lnTo>
                        <a:lnTo>
                          <a:pt x="100" y="176"/>
                        </a:lnTo>
                        <a:lnTo>
                          <a:pt x="100" y="176"/>
                        </a:lnTo>
                        <a:lnTo>
                          <a:pt x="98" y="176"/>
                        </a:lnTo>
                        <a:lnTo>
                          <a:pt x="98" y="176"/>
                        </a:lnTo>
                        <a:lnTo>
                          <a:pt x="98" y="176"/>
                        </a:lnTo>
                        <a:lnTo>
                          <a:pt x="98" y="176"/>
                        </a:lnTo>
                        <a:lnTo>
                          <a:pt x="98" y="178"/>
                        </a:lnTo>
                        <a:lnTo>
                          <a:pt x="96" y="178"/>
                        </a:lnTo>
                        <a:lnTo>
                          <a:pt x="96" y="178"/>
                        </a:lnTo>
                        <a:lnTo>
                          <a:pt x="96" y="178"/>
                        </a:lnTo>
                        <a:lnTo>
                          <a:pt x="96" y="180"/>
                        </a:lnTo>
                        <a:lnTo>
                          <a:pt x="94" y="180"/>
                        </a:lnTo>
                        <a:lnTo>
                          <a:pt x="94" y="180"/>
                        </a:lnTo>
                        <a:lnTo>
                          <a:pt x="94" y="180"/>
                        </a:lnTo>
                        <a:lnTo>
                          <a:pt x="94" y="182"/>
                        </a:lnTo>
                        <a:lnTo>
                          <a:pt x="94" y="182"/>
                        </a:lnTo>
                        <a:lnTo>
                          <a:pt x="94" y="182"/>
                        </a:lnTo>
                        <a:lnTo>
                          <a:pt x="92" y="182"/>
                        </a:lnTo>
                        <a:lnTo>
                          <a:pt x="92" y="182"/>
                        </a:lnTo>
                        <a:lnTo>
                          <a:pt x="92" y="182"/>
                        </a:lnTo>
                        <a:lnTo>
                          <a:pt x="92" y="184"/>
                        </a:lnTo>
                        <a:lnTo>
                          <a:pt x="92" y="184"/>
                        </a:lnTo>
                        <a:lnTo>
                          <a:pt x="92" y="184"/>
                        </a:lnTo>
                        <a:lnTo>
                          <a:pt x="92" y="186"/>
                        </a:lnTo>
                        <a:lnTo>
                          <a:pt x="90" y="186"/>
                        </a:lnTo>
                        <a:lnTo>
                          <a:pt x="90" y="186"/>
                        </a:lnTo>
                        <a:lnTo>
                          <a:pt x="90" y="186"/>
                        </a:lnTo>
                        <a:lnTo>
                          <a:pt x="90" y="188"/>
                        </a:lnTo>
                        <a:lnTo>
                          <a:pt x="89" y="188"/>
                        </a:lnTo>
                        <a:lnTo>
                          <a:pt x="89" y="188"/>
                        </a:lnTo>
                        <a:lnTo>
                          <a:pt x="89" y="188"/>
                        </a:lnTo>
                        <a:lnTo>
                          <a:pt x="89" y="190"/>
                        </a:lnTo>
                        <a:lnTo>
                          <a:pt x="89" y="190"/>
                        </a:lnTo>
                        <a:lnTo>
                          <a:pt x="87" y="190"/>
                        </a:lnTo>
                        <a:lnTo>
                          <a:pt x="87" y="190"/>
                        </a:lnTo>
                        <a:lnTo>
                          <a:pt x="87" y="190"/>
                        </a:lnTo>
                        <a:lnTo>
                          <a:pt x="87" y="192"/>
                        </a:lnTo>
                        <a:lnTo>
                          <a:pt x="87" y="192"/>
                        </a:lnTo>
                        <a:lnTo>
                          <a:pt x="87" y="192"/>
                        </a:lnTo>
                        <a:lnTo>
                          <a:pt x="85" y="192"/>
                        </a:lnTo>
                        <a:lnTo>
                          <a:pt x="85" y="192"/>
                        </a:lnTo>
                        <a:lnTo>
                          <a:pt x="85" y="192"/>
                        </a:lnTo>
                        <a:lnTo>
                          <a:pt x="83" y="192"/>
                        </a:lnTo>
                        <a:lnTo>
                          <a:pt x="83" y="193"/>
                        </a:lnTo>
                        <a:lnTo>
                          <a:pt x="83" y="193"/>
                        </a:lnTo>
                        <a:lnTo>
                          <a:pt x="83" y="193"/>
                        </a:lnTo>
                        <a:lnTo>
                          <a:pt x="83" y="193"/>
                        </a:lnTo>
                        <a:lnTo>
                          <a:pt x="81" y="193"/>
                        </a:lnTo>
                        <a:lnTo>
                          <a:pt x="81" y="193"/>
                        </a:lnTo>
                        <a:lnTo>
                          <a:pt x="81" y="193"/>
                        </a:lnTo>
                        <a:lnTo>
                          <a:pt x="81" y="195"/>
                        </a:lnTo>
                        <a:lnTo>
                          <a:pt x="81" y="195"/>
                        </a:lnTo>
                        <a:lnTo>
                          <a:pt x="81" y="197"/>
                        </a:lnTo>
                        <a:lnTo>
                          <a:pt x="81" y="197"/>
                        </a:lnTo>
                        <a:lnTo>
                          <a:pt x="81" y="199"/>
                        </a:lnTo>
                        <a:lnTo>
                          <a:pt x="81" y="199"/>
                        </a:lnTo>
                        <a:lnTo>
                          <a:pt x="81" y="199"/>
                        </a:lnTo>
                        <a:lnTo>
                          <a:pt x="81" y="201"/>
                        </a:lnTo>
                        <a:lnTo>
                          <a:pt x="79" y="201"/>
                        </a:lnTo>
                        <a:lnTo>
                          <a:pt x="79" y="201"/>
                        </a:lnTo>
                        <a:lnTo>
                          <a:pt x="79" y="203"/>
                        </a:lnTo>
                        <a:lnTo>
                          <a:pt x="79" y="203"/>
                        </a:lnTo>
                        <a:lnTo>
                          <a:pt x="79" y="203"/>
                        </a:lnTo>
                        <a:lnTo>
                          <a:pt x="79" y="205"/>
                        </a:lnTo>
                        <a:lnTo>
                          <a:pt x="79" y="205"/>
                        </a:lnTo>
                        <a:lnTo>
                          <a:pt x="79" y="207"/>
                        </a:lnTo>
                        <a:lnTo>
                          <a:pt x="79" y="207"/>
                        </a:lnTo>
                        <a:lnTo>
                          <a:pt x="79" y="207"/>
                        </a:lnTo>
                        <a:lnTo>
                          <a:pt x="79" y="207"/>
                        </a:lnTo>
                        <a:lnTo>
                          <a:pt x="81" y="207"/>
                        </a:lnTo>
                        <a:lnTo>
                          <a:pt x="81" y="207"/>
                        </a:lnTo>
                        <a:lnTo>
                          <a:pt x="81" y="209"/>
                        </a:lnTo>
                        <a:lnTo>
                          <a:pt x="81" y="209"/>
                        </a:lnTo>
                        <a:lnTo>
                          <a:pt x="81" y="209"/>
                        </a:lnTo>
                        <a:lnTo>
                          <a:pt x="81" y="209"/>
                        </a:lnTo>
                        <a:lnTo>
                          <a:pt x="83" y="209"/>
                        </a:lnTo>
                        <a:lnTo>
                          <a:pt x="83" y="209"/>
                        </a:lnTo>
                        <a:lnTo>
                          <a:pt x="83" y="209"/>
                        </a:lnTo>
                        <a:lnTo>
                          <a:pt x="83" y="209"/>
                        </a:lnTo>
                        <a:lnTo>
                          <a:pt x="83" y="211"/>
                        </a:lnTo>
                        <a:lnTo>
                          <a:pt x="83" y="211"/>
                        </a:lnTo>
                        <a:lnTo>
                          <a:pt x="85" y="211"/>
                        </a:lnTo>
                        <a:lnTo>
                          <a:pt x="85" y="213"/>
                        </a:lnTo>
                        <a:lnTo>
                          <a:pt x="85" y="213"/>
                        </a:lnTo>
                        <a:lnTo>
                          <a:pt x="85" y="215"/>
                        </a:lnTo>
                        <a:lnTo>
                          <a:pt x="85" y="215"/>
                        </a:lnTo>
                        <a:lnTo>
                          <a:pt x="85" y="215"/>
                        </a:lnTo>
                        <a:lnTo>
                          <a:pt x="85" y="215"/>
                        </a:lnTo>
                        <a:lnTo>
                          <a:pt x="87" y="215"/>
                        </a:lnTo>
                        <a:lnTo>
                          <a:pt x="87" y="216"/>
                        </a:lnTo>
                        <a:lnTo>
                          <a:pt x="87" y="216"/>
                        </a:lnTo>
                        <a:lnTo>
                          <a:pt x="87" y="218"/>
                        </a:lnTo>
                        <a:lnTo>
                          <a:pt x="87" y="218"/>
                        </a:lnTo>
                        <a:lnTo>
                          <a:pt x="85" y="218"/>
                        </a:lnTo>
                        <a:lnTo>
                          <a:pt x="85" y="220"/>
                        </a:lnTo>
                        <a:lnTo>
                          <a:pt x="87" y="220"/>
                        </a:lnTo>
                        <a:lnTo>
                          <a:pt x="87" y="220"/>
                        </a:lnTo>
                        <a:lnTo>
                          <a:pt x="87" y="220"/>
                        </a:lnTo>
                        <a:lnTo>
                          <a:pt x="87" y="222"/>
                        </a:lnTo>
                        <a:lnTo>
                          <a:pt x="87" y="222"/>
                        </a:lnTo>
                        <a:lnTo>
                          <a:pt x="87" y="222"/>
                        </a:lnTo>
                        <a:lnTo>
                          <a:pt x="87" y="222"/>
                        </a:lnTo>
                        <a:lnTo>
                          <a:pt x="87" y="224"/>
                        </a:lnTo>
                        <a:lnTo>
                          <a:pt x="87" y="224"/>
                        </a:lnTo>
                        <a:lnTo>
                          <a:pt x="87" y="224"/>
                        </a:lnTo>
                        <a:lnTo>
                          <a:pt x="87" y="226"/>
                        </a:lnTo>
                        <a:lnTo>
                          <a:pt x="87" y="226"/>
                        </a:lnTo>
                        <a:lnTo>
                          <a:pt x="87" y="226"/>
                        </a:lnTo>
                        <a:lnTo>
                          <a:pt x="87" y="228"/>
                        </a:lnTo>
                        <a:lnTo>
                          <a:pt x="89" y="228"/>
                        </a:lnTo>
                        <a:lnTo>
                          <a:pt x="89" y="228"/>
                        </a:lnTo>
                        <a:lnTo>
                          <a:pt x="89" y="228"/>
                        </a:lnTo>
                        <a:lnTo>
                          <a:pt x="89" y="230"/>
                        </a:lnTo>
                        <a:lnTo>
                          <a:pt x="89" y="230"/>
                        </a:lnTo>
                        <a:lnTo>
                          <a:pt x="90" y="230"/>
                        </a:lnTo>
                        <a:lnTo>
                          <a:pt x="90" y="230"/>
                        </a:lnTo>
                        <a:lnTo>
                          <a:pt x="89" y="230"/>
                        </a:lnTo>
                        <a:lnTo>
                          <a:pt x="89" y="230"/>
                        </a:lnTo>
                        <a:lnTo>
                          <a:pt x="89" y="232"/>
                        </a:lnTo>
                        <a:lnTo>
                          <a:pt x="89" y="232"/>
                        </a:lnTo>
                        <a:lnTo>
                          <a:pt x="89" y="232"/>
                        </a:lnTo>
                        <a:lnTo>
                          <a:pt x="89" y="234"/>
                        </a:lnTo>
                        <a:lnTo>
                          <a:pt x="89" y="234"/>
                        </a:lnTo>
                        <a:lnTo>
                          <a:pt x="89" y="234"/>
                        </a:lnTo>
                        <a:lnTo>
                          <a:pt x="89" y="236"/>
                        </a:lnTo>
                        <a:lnTo>
                          <a:pt x="89" y="236"/>
                        </a:lnTo>
                        <a:lnTo>
                          <a:pt x="89" y="238"/>
                        </a:lnTo>
                        <a:lnTo>
                          <a:pt x="89" y="238"/>
                        </a:lnTo>
                        <a:lnTo>
                          <a:pt x="89" y="239"/>
                        </a:lnTo>
                        <a:lnTo>
                          <a:pt x="90" y="239"/>
                        </a:lnTo>
                        <a:lnTo>
                          <a:pt x="90" y="239"/>
                        </a:lnTo>
                        <a:lnTo>
                          <a:pt x="90" y="239"/>
                        </a:lnTo>
                        <a:lnTo>
                          <a:pt x="90" y="241"/>
                        </a:lnTo>
                        <a:lnTo>
                          <a:pt x="90" y="241"/>
                        </a:lnTo>
                        <a:lnTo>
                          <a:pt x="90" y="239"/>
                        </a:lnTo>
                        <a:lnTo>
                          <a:pt x="90" y="239"/>
                        </a:lnTo>
                        <a:lnTo>
                          <a:pt x="92" y="239"/>
                        </a:lnTo>
                        <a:lnTo>
                          <a:pt x="92" y="239"/>
                        </a:lnTo>
                        <a:lnTo>
                          <a:pt x="92" y="239"/>
                        </a:lnTo>
                        <a:lnTo>
                          <a:pt x="92" y="239"/>
                        </a:lnTo>
                        <a:lnTo>
                          <a:pt x="92" y="241"/>
                        </a:lnTo>
                        <a:lnTo>
                          <a:pt x="94" y="241"/>
                        </a:lnTo>
                        <a:lnTo>
                          <a:pt x="94" y="241"/>
                        </a:lnTo>
                        <a:lnTo>
                          <a:pt x="92" y="241"/>
                        </a:lnTo>
                        <a:lnTo>
                          <a:pt x="92" y="243"/>
                        </a:lnTo>
                        <a:lnTo>
                          <a:pt x="92" y="243"/>
                        </a:lnTo>
                        <a:lnTo>
                          <a:pt x="94" y="243"/>
                        </a:lnTo>
                        <a:lnTo>
                          <a:pt x="94" y="245"/>
                        </a:lnTo>
                        <a:lnTo>
                          <a:pt x="94" y="245"/>
                        </a:lnTo>
                        <a:lnTo>
                          <a:pt x="94" y="247"/>
                        </a:lnTo>
                        <a:lnTo>
                          <a:pt x="92" y="247"/>
                        </a:lnTo>
                        <a:lnTo>
                          <a:pt x="92" y="247"/>
                        </a:lnTo>
                        <a:lnTo>
                          <a:pt x="92" y="247"/>
                        </a:lnTo>
                        <a:lnTo>
                          <a:pt x="92" y="249"/>
                        </a:lnTo>
                        <a:lnTo>
                          <a:pt x="92" y="249"/>
                        </a:lnTo>
                        <a:lnTo>
                          <a:pt x="92" y="251"/>
                        </a:lnTo>
                        <a:lnTo>
                          <a:pt x="92" y="251"/>
                        </a:lnTo>
                        <a:lnTo>
                          <a:pt x="92" y="253"/>
                        </a:lnTo>
                        <a:lnTo>
                          <a:pt x="92" y="253"/>
                        </a:lnTo>
                        <a:lnTo>
                          <a:pt x="92" y="255"/>
                        </a:lnTo>
                        <a:lnTo>
                          <a:pt x="92" y="255"/>
                        </a:lnTo>
                        <a:lnTo>
                          <a:pt x="92" y="255"/>
                        </a:lnTo>
                        <a:lnTo>
                          <a:pt x="94" y="255"/>
                        </a:lnTo>
                        <a:lnTo>
                          <a:pt x="94" y="255"/>
                        </a:lnTo>
                        <a:lnTo>
                          <a:pt x="94" y="257"/>
                        </a:lnTo>
                        <a:lnTo>
                          <a:pt x="94" y="257"/>
                        </a:lnTo>
                        <a:lnTo>
                          <a:pt x="94" y="259"/>
                        </a:lnTo>
                        <a:lnTo>
                          <a:pt x="94" y="259"/>
                        </a:lnTo>
                        <a:lnTo>
                          <a:pt x="94" y="259"/>
                        </a:lnTo>
                        <a:lnTo>
                          <a:pt x="94" y="261"/>
                        </a:lnTo>
                        <a:lnTo>
                          <a:pt x="92" y="261"/>
                        </a:lnTo>
                        <a:lnTo>
                          <a:pt x="92" y="261"/>
                        </a:lnTo>
                        <a:lnTo>
                          <a:pt x="92" y="262"/>
                        </a:lnTo>
                        <a:lnTo>
                          <a:pt x="92" y="262"/>
                        </a:lnTo>
                        <a:lnTo>
                          <a:pt x="92" y="262"/>
                        </a:lnTo>
                        <a:lnTo>
                          <a:pt x="92" y="262"/>
                        </a:lnTo>
                        <a:lnTo>
                          <a:pt x="92" y="264"/>
                        </a:lnTo>
                        <a:lnTo>
                          <a:pt x="92" y="264"/>
                        </a:lnTo>
                        <a:lnTo>
                          <a:pt x="92" y="266"/>
                        </a:lnTo>
                        <a:lnTo>
                          <a:pt x="92" y="266"/>
                        </a:lnTo>
                        <a:lnTo>
                          <a:pt x="92" y="266"/>
                        </a:lnTo>
                        <a:lnTo>
                          <a:pt x="92" y="268"/>
                        </a:lnTo>
                        <a:lnTo>
                          <a:pt x="92" y="268"/>
                        </a:lnTo>
                        <a:lnTo>
                          <a:pt x="92" y="270"/>
                        </a:lnTo>
                        <a:lnTo>
                          <a:pt x="92" y="270"/>
                        </a:lnTo>
                        <a:lnTo>
                          <a:pt x="92" y="270"/>
                        </a:lnTo>
                        <a:lnTo>
                          <a:pt x="92" y="272"/>
                        </a:lnTo>
                        <a:lnTo>
                          <a:pt x="92" y="272"/>
                        </a:lnTo>
                        <a:lnTo>
                          <a:pt x="92" y="274"/>
                        </a:lnTo>
                        <a:lnTo>
                          <a:pt x="92" y="274"/>
                        </a:lnTo>
                        <a:lnTo>
                          <a:pt x="92" y="274"/>
                        </a:lnTo>
                        <a:lnTo>
                          <a:pt x="94" y="274"/>
                        </a:lnTo>
                        <a:lnTo>
                          <a:pt x="94" y="274"/>
                        </a:lnTo>
                        <a:lnTo>
                          <a:pt x="94" y="276"/>
                        </a:lnTo>
                        <a:lnTo>
                          <a:pt x="94" y="276"/>
                        </a:lnTo>
                        <a:lnTo>
                          <a:pt x="94" y="278"/>
                        </a:lnTo>
                        <a:lnTo>
                          <a:pt x="92" y="278"/>
                        </a:lnTo>
                        <a:lnTo>
                          <a:pt x="92" y="278"/>
                        </a:lnTo>
                        <a:lnTo>
                          <a:pt x="92" y="278"/>
                        </a:lnTo>
                        <a:lnTo>
                          <a:pt x="92" y="280"/>
                        </a:lnTo>
                        <a:lnTo>
                          <a:pt x="92" y="280"/>
                        </a:lnTo>
                        <a:lnTo>
                          <a:pt x="92" y="282"/>
                        </a:lnTo>
                        <a:lnTo>
                          <a:pt x="92" y="282"/>
                        </a:lnTo>
                        <a:lnTo>
                          <a:pt x="92" y="282"/>
                        </a:lnTo>
                        <a:lnTo>
                          <a:pt x="92" y="284"/>
                        </a:lnTo>
                        <a:lnTo>
                          <a:pt x="92" y="284"/>
                        </a:lnTo>
                        <a:lnTo>
                          <a:pt x="92" y="284"/>
                        </a:lnTo>
                        <a:lnTo>
                          <a:pt x="92" y="285"/>
                        </a:lnTo>
                        <a:lnTo>
                          <a:pt x="90" y="285"/>
                        </a:lnTo>
                        <a:lnTo>
                          <a:pt x="90" y="285"/>
                        </a:lnTo>
                        <a:lnTo>
                          <a:pt x="90" y="285"/>
                        </a:lnTo>
                        <a:lnTo>
                          <a:pt x="90" y="287"/>
                        </a:lnTo>
                        <a:lnTo>
                          <a:pt x="89" y="287"/>
                        </a:lnTo>
                        <a:lnTo>
                          <a:pt x="89" y="287"/>
                        </a:lnTo>
                        <a:lnTo>
                          <a:pt x="89" y="287"/>
                        </a:lnTo>
                        <a:lnTo>
                          <a:pt x="89" y="287"/>
                        </a:lnTo>
                        <a:lnTo>
                          <a:pt x="89" y="287"/>
                        </a:lnTo>
                        <a:lnTo>
                          <a:pt x="89" y="289"/>
                        </a:lnTo>
                        <a:lnTo>
                          <a:pt x="87" y="289"/>
                        </a:lnTo>
                        <a:lnTo>
                          <a:pt x="87" y="289"/>
                        </a:lnTo>
                        <a:lnTo>
                          <a:pt x="87" y="291"/>
                        </a:lnTo>
                        <a:lnTo>
                          <a:pt x="87" y="291"/>
                        </a:lnTo>
                        <a:lnTo>
                          <a:pt x="87" y="291"/>
                        </a:lnTo>
                        <a:lnTo>
                          <a:pt x="87" y="291"/>
                        </a:lnTo>
                        <a:lnTo>
                          <a:pt x="87" y="293"/>
                        </a:lnTo>
                        <a:lnTo>
                          <a:pt x="85" y="293"/>
                        </a:lnTo>
                        <a:lnTo>
                          <a:pt x="85" y="293"/>
                        </a:lnTo>
                        <a:lnTo>
                          <a:pt x="85" y="293"/>
                        </a:lnTo>
                        <a:lnTo>
                          <a:pt x="83" y="293"/>
                        </a:lnTo>
                        <a:lnTo>
                          <a:pt x="83" y="293"/>
                        </a:lnTo>
                        <a:lnTo>
                          <a:pt x="83" y="295"/>
                        </a:lnTo>
                        <a:lnTo>
                          <a:pt x="83" y="295"/>
                        </a:lnTo>
                        <a:lnTo>
                          <a:pt x="81" y="295"/>
                        </a:lnTo>
                        <a:lnTo>
                          <a:pt x="81" y="295"/>
                        </a:lnTo>
                        <a:lnTo>
                          <a:pt x="81" y="295"/>
                        </a:lnTo>
                        <a:lnTo>
                          <a:pt x="81" y="295"/>
                        </a:lnTo>
                        <a:lnTo>
                          <a:pt x="79" y="295"/>
                        </a:lnTo>
                        <a:lnTo>
                          <a:pt x="79" y="295"/>
                        </a:lnTo>
                        <a:lnTo>
                          <a:pt x="79" y="295"/>
                        </a:lnTo>
                        <a:lnTo>
                          <a:pt x="77" y="295"/>
                        </a:lnTo>
                        <a:lnTo>
                          <a:pt x="77" y="295"/>
                        </a:lnTo>
                        <a:lnTo>
                          <a:pt x="77" y="295"/>
                        </a:lnTo>
                        <a:lnTo>
                          <a:pt x="77" y="297"/>
                        </a:lnTo>
                        <a:lnTo>
                          <a:pt x="75" y="297"/>
                        </a:lnTo>
                        <a:lnTo>
                          <a:pt x="75" y="297"/>
                        </a:lnTo>
                        <a:lnTo>
                          <a:pt x="75" y="297"/>
                        </a:lnTo>
                        <a:lnTo>
                          <a:pt x="75" y="297"/>
                        </a:lnTo>
                        <a:lnTo>
                          <a:pt x="73" y="297"/>
                        </a:lnTo>
                        <a:lnTo>
                          <a:pt x="73" y="297"/>
                        </a:lnTo>
                        <a:lnTo>
                          <a:pt x="73" y="299"/>
                        </a:lnTo>
                        <a:lnTo>
                          <a:pt x="71" y="299"/>
                        </a:lnTo>
                        <a:lnTo>
                          <a:pt x="71" y="299"/>
                        </a:lnTo>
                        <a:lnTo>
                          <a:pt x="71" y="299"/>
                        </a:lnTo>
                        <a:lnTo>
                          <a:pt x="69" y="299"/>
                        </a:lnTo>
                        <a:lnTo>
                          <a:pt x="69" y="299"/>
                        </a:lnTo>
                        <a:lnTo>
                          <a:pt x="69" y="299"/>
                        </a:lnTo>
                        <a:lnTo>
                          <a:pt x="67" y="299"/>
                        </a:lnTo>
                        <a:lnTo>
                          <a:pt x="67" y="299"/>
                        </a:lnTo>
                        <a:lnTo>
                          <a:pt x="67" y="301"/>
                        </a:lnTo>
                        <a:lnTo>
                          <a:pt x="67" y="301"/>
                        </a:lnTo>
                        <a:lnTo>
                          <a:pt x="66" y="301"/>
                        </a:lnTo>
                        <a:lnTo>
                          <a:pt x="66" y="301"/>
                        </a:lnTo>
                        <a:lnTo>
                          <a:pt x="66" y="301"/>
                        </a:lnTo>
                        <a:lnTo>
                          <a:pt x="66" y="301"/>
                        </a:lnTo>
                        <a:lnTo>
                          <a:pt x="64" y="301"/>
                        </a:lnTo>
                        <a:lnTo>
                          <a:pt x="64" y="303"/>
                        </a:lnTo>
                        <a:lnTo>
                          <a:pt x="64" y="303"/>
                        </a:lnTo>
                        <a:lnTo>
                          <a:pt x="62" y="303"/>
                        </a:lnTo>
                        <a:lnTo>
                          <a:pt x="62" y="303"/>
                        </a:lnTo>
                        <a:lnTo>
                          <a:pt x="62" y="303"/>
                        </a:lnTo>
                        <a:lnTo>
                          <a:pt x="62" y="303"/>
                        </a:lnTo>
                        <a:lnTo>
                          <a:pt x="60" y="303"/>
                        </a:lnTo>
                        <a:lnTo>
                          <a:pt x="60" y="303"/>
                        </a:lnTo>
                        <a:lnTo>
                          <a:pt x="60" y="303"/>
                        </a:lnTo>
                        <a:lnTo>
                          <a:pt x="60" y="303"/>
                        </a:lnTo>
                        <a:lnTo>
                          <a:pt x="58" y="303"/>
                        </a:lnTo>
                        <a:lnTo>
                          <a:pt x="58" y="305"/>
                        </a:lnTo>
                        <a:lnTo>
                          <a:pt x="58" y="305"/>
                        </a:lnTo>
                        <a:lnTo>
                          <a:pt x="56" y="305"/>
                        </a:lnTo>
                        <a:lnTo>
                          <a:pt x="56" y="305"/>
                        </a:lnTo>
                        <a:lnTo>
                          <a:pt x="56" y="305"/>
                        </a:lnTo>
                        <a:lnTo>
                          <a:pt x="56" y="305"/>
                        </a:lnTo>
                        <a:lnTo>
                          <a:pt x="54" y="305"/>
                        </a:lnTo>
                        <a:lnTo>
                          <a:pt x="54" y="306"/>
                        </a:lnTo>
                        <a:lnTo>
                          <a:pt x="54" y="306"/>
                        </a:lnTo>
                        <a:lnTo>
                          <a:pt x="54" y="306"/>
                        </a:lnTo>
                        <a:lnTo>
                          <a:pt x="54" y="306"/>
                        </a:lnTo>
                        <a:lnTo>
                          <a:pt x="52" y="306"/>
                        </a:lnTo>
                        <a:lnTo>
                          <a:pt x="52" y="306"/>
                        </a:lnTo>
                        <a:lnTo>
                          <a:pt x="52" y="308"/>
                        </a:lnTo>
                        <a:lnTo>
                          <a:pt x="50" y="308"/>
                        </a:lnTo>
                        <a:lnTo>
                          <a:pt x="50" y="308"/>
                        </a:lnTo>
                        <a:lnTo>
                          <a:pt x="50" y="308"/>
                        </a:lnTo>
                        <a:lnTo>
                          <a:pt x="50" y="308"/>
                        </a:lnTo>
                        <a:lnTo>
                          <a:pt x="50" y="310"/>
                        </a:lnTo>
                        <a:lnTo>
                          <a:pt x="48" y="310"/>
                        </a:lnTo>
                        <a:lnTo>
                          <a:pt x="48" y="310"/>
                        </a:lnTo>
                        <a:lnTo>
                          <a:pt x="48" y="310"/>
                        </a:lnTo>
                        <a:lnTo>
                          <a:pt x="48" y="310"/>
                        </a:lnTo>
                        <a:lnTo>
                          <a:pt x="48" y="310"/>
                        </a:lnTo>
                        <a:lnTo>
                          <a:pt x="46" y="310"/>
                        </a:lnTo>
                        <a:lnTo>
                          <a:pt x="46" y="312"/>
                        </a:lnTo>
                        <a:lnTo>
                          <a:pt x="46" y="312"/>
                        </a:lnTo>
                        <a:lnTo>
                          <a:pt x="46" y="312"/>
                        </a:lnTo>
                        <a:lnTo>
                          <a:pt x="44" y="312"/>
                        </a:lnTo>
                        <a:lnTo>
                          <a:pt x="44" y="314"/>
                        </a:lnTo>
                        <a:lnTo>
                          <a:pt x="44" y="314"/>
                        </a:lnTo>
                        <a:lnTo>
                          <a:pt x="44" y="316"/>
                        </a:lnTo>
                        <a:lnTo>
                          <a:pt x="44" y="316"/>
                        </a:lnTo>
                        <a:lnTo>
                          <a:pt x="44" y="316"/>
                        </a:lnTo>
                        <a:lnTo>
                          <a:pt x="44" y="316"/>
                        </a:lnTo>
                        <a:lnTo>
                          <a:pt x="44" y="318"/>
                        </a:lnTo>
                        <a:lnTo>
                          <a:pt x="44" y="318"/>
                        </a:lnTo>
                        <a:lnTo>
                          <a:pt x="44" y="318"/>
                        </a:lnTo>
                        <a:lnTo>
                          <a:pt x="44" y="318"/>
                        </a:lnTo>
                        <a:lnTo>
                          <a:pt x="44" y="318"/>
                        </a:lnTo>
                        <a:lnTo>
                          <a:pt x="43" y="318"/>
                        </a:lnTo>
                        <a:lnTo>
                          <a:pt x="43" y="318"/>
                        </a:lnTo>
                        <a:lnTo>
                          <a:pt x="43" y="320"/>
                        </a:lnTo>
                        <a:lnTo>
                          <a:pt x="43" y="320"/>
                        </a:lnTo>
                        <a:lnTo>
                          <a:pt x="43" y="320"/>
                        </a:lnTo>
                        <a:lnTo>
                          <a:pt x="43" y="322"/>
                        </a:lnTo>
                        <a:lnTo>
                          <a:pt x="44" y="322"/>
                        </a:lnTo>
                        <a:lnTo>
                          <a:pt x="44" y="322"/>
                        </a:lnTo>
                        <a:lnTo>
                          <a:pt x="44" y="324"/>
                        </a:lnTo>
                        <a:lnTo>
                          <a:pt x="44" y="324"/>
                        </a:lnTo>
                        <a:lnTo>
                          <a:pt x="44" y="324"/>
                        </a:lnTo>
                        <a:lnTo>
                          <a:pt x="44" y="324"/>
                        </a:lnTo>
                        <a:lnTo>
                          <a:pt x="46" y="324"/>
                        </a:lnTo>
                        <a:lnTo>
                          <a:pt x="46" y="324"/>
                        </a:lnTo>
                        <a:lnTo>
                          <a:pt x="46" y="324"/>
                        </a:lnTo>
                        <a:lnTo>
                          <a:pt x="46" y="322"/>
                        </a:lnTo>
                        <a:lnTo>
                          <a:pt x="46" y="322"/>
                        </a:lnTo>
                        <a:lnTo>
                          <a:pt x="46" y="320"/>
                        </a:lnTo>
                        <a:lnTo>
                          <a:pt x="46" y="320"/>
                        </a:lnTo>
                        <a:lnTo>
                          <a:pt x="46" y="318"/>
                        </a:lnTo>
                        <a:lnTo>
                          <a:pt x="48" y="318"/>
                        </a:lnTo>
                        <a:lnTo>
                          <a:pt x="48" y="318"/>
                        </a:lnTo>
                        <a:lnTo>
                          <a:pt x="48" y="318"/>
                        </a:lnTo>
                        <a:lnTo>
                          <a:pt x="48" y="320"/>
                        </a:lnTo>
                        <a:lnTo>
                          <a:pt x="48" y="320"/>
                        </a:lnTo>
                        <a:lnTo>
                          <a:pt x="48" y="322"/>
                        </a:lnTo>
                        <a:lnTo>
                          <a:pt x="48" y="322"/>
                        </a:lnTo>
                        <a:lnTo>
                          <a:pt x="48" y="322"/>
                        </a:lnTo>
                        <a:lnTo>
                          <a:pt x="48" y="324"/>
                        </a:lnTo>
                        <a:lnTo>
                          <a:pt x="48" y="324"/>
                        </a:lnTo>
                        <a:lnTo>
                          <a:pt x="48" y="326"/>
                        </a:lnTo>
                        <a:lnTo>
                          <a:pt x="48" y="326"/>
                        </a:lnTo>
                        <a:lnTo>
                          <a:pt x="48" y="328"/>
                        </a:lnTo>
                        <a:lnTo>
                          <a:pt x="48" y="328"/>
                        </a:lnTo>
                        <a:lnTo>
                          <a:pt x="48" y="328"/>
                        </a:lnTo>
                        <a:lnTo>
                          <a:pt x="48" y="329"/>
                        </a:lnTo>
                        <a:lnTo>
                          <a:pt x="48" y="329"/>
                        </a:lnTo>
                        <a:lnTo>
                          <a:pt x="48" y="329"/>
                        </a:lnTo>
                        <a:lnTo>
                          <a:pt x="48" y="331"/>
                        </a:lnTo>
                        <a:lnTo>
                          <a:pt x="48" y="331"/>
                        </a:lnTo>
                        <a:lnTo>
                          <a:pt x="48" y="333"/>
                        </a:lnTo>
                        <a:lnTo>
                          <a:pt x="48" y="333"/>
                        </a:lnTo>
                        <a:lnTo>
                          <a:pt x="48" y="335"/>
                        </a:lnTo>
                        <a:lnTo>
                          <a:pt x="48" y="335"/>
                        </a:lnTo>
                        <a:lnTo>
                          <a:pt x="48" y="335"/>
                        </a:lnTo>
                        <a:lnTo>
                          <a:pt x="48" y="337"/>
                        </a:lnTo>
                        <a:lnTo>
                          <a:pt x="48" y="337"/>
                        </a:lnTo>
                        <a:lnTo>
                          <a:pt x="46" y="337"/>
                        </a:lnTo>
                        <a:lnTo>
                          <a:pt x="46" y="337"/>
                        </a:lnTo>
                        <a:lnTo>
                          <a:pt x="44" y="337"/>
                        </a:lnTo>
                        <a:lnTo>
                          <a:pt x="44" y="337"/>
                        </a:lnTo>
                        <a:lnTo>
                          <a:pt x="44" y="337"/>
                        </a:lnTo>
                        <a:lnTo>
                          <a:pt x="43" y="337"/>
                        </a:lnTo>
                        <a:lnTo>
                          <a:pt x="43" y="337"/>
                        </a:lnTo>
                        <a:lnTo>
                          <a:pt x="43" y="337"/>
                        </a:lnTo>
                        <a:lnTo>
                          <a:pt x="41" y="337"/>
                        </a:lnTo>
                        <a:lnTo>
                          <a:pt x="41" y="337"/>
                        </a:lnTo>
                        <a:lnTo>
                          <a:pt x="39" y="337"/>
                        </a:lnTo>
                        <a:lnTo>
                          <a:pt x="39" y="337"/>
                        </a:lnTo>
                        <a:lnTo>
                          <a:pt x="39" y="337"/>
                        </a:lnTo>
                        <a:lnTo>
                          <a:pt x="37" y="337"/>
                        </a:lnTo>
                        <a:lnTo>
                          <a:pt x="37" y="337"/>
                        </a:lnTo>
                        <a:lnTo>
                          <a:pt x="37" y="337"/>
                        </a:lnTo>
                        <a:lnTo>
                          <a:pt x="35" y="337"/>
                        </a:lnTo>
                        <a:lnTo>
                          <a:pt x="35" y="337"/>
                        </a:lnTo>
                        <a:lnTo>
                          <a:pt x="35" y="337"/>
                        </a:lnTo>
                        <a:lnTo>
                          <a:pt x="35" y="337"/>
                        </a:lnTo>
                        <a:lnTo>
                          <a:pt x="35" y="337"/>
                        </a:lnTo>
                        <a:lnTo>
                          <a:pt x="33" y="337"/>
                        </a:lnTo>
                        <a:lnTo>
                          <a:pt x="33" y="335"/>
                        </a:lnTo>
                        <a:lnTo>
                          <a:pt x="33" y="335"/>
                        </a:lnTo>
                        <a:lnTo>
                          <a:pt x="33" y="335"/>
                        </a:lnTo>
                        <a:lnTo>
                          <a:pt x="33" y="333"/>
                        </a:lnTo>
                        <a:lnTo>
                          <a:pt x="33" y="333"/>
                        </a:lnTo>
                        <a:lnTo>
                          <a:pt x="33" y="331"/>
                        </a:lnTo>
                        <a:lnTo>
                          <a:pt x="33" y="331"/>
                        </a:lnTo>
                        <a:lnTo>
                          <a:pt x="33" y="329"/>
                        </a:lnTo>
                        <a:lnTo>
                          <a:pt x="33" y="329"/>
                        </a:lnTo>
                        <a:lnTo>
                          <a:pt x="33" y="329"/>
                        </a:lnTo>
                        <a:lnTo>
                          <a:pt x="33" y="328"/>
                        </a:lnTo>
                        <a:lnTo>
                          <a:pt x="33" y="328"/>
                        </a:lnTo>
                        <a:lnTo>
                          <a:pt x="33" y="328"/>
                        </a:lnTo>
                        <a:lnTo>
                          <a:pt x="33" y="326"/>
                        </a:lnTo>
                        <a:lnTo>
                          <a:pt x="33" y="326"/>
                        </a:lnTo>
                        <a:lnTo>
                          <a:pt x="33" y="324"/>
                        </a:lnTo>
                        <a:lnTo>
                          <a:pt x="33" y="324"/>
                        </a:lnTo>
                        <a:lnTo>
                          <a:pt x="33" y="324"/>
                        </a:lnTo>
                        <a:lnTo>
                          <a:pt x="33" y="322"/>
                        </a:lnTo>
                        <a:lnTo>
                          <a:pt x="33" y="322"/>
                        </a:lnTo>
                        <a:lnTo>
                          <a:pt x="33" y="322"/>
                        </a:lnTo>
                        <a:lnTo>
                          <a:pt x="33" y="320"/>
                        </a:lnTo>
                        <a:lnTo>
                          <a:pt x="33" y="320"/>
                        </a:lnTo>
                        <a:lnTo>
                          <a:pt x="33" y="320"/>
                        </a:lnTo>
                        <a:lnTo>
                          <a:pt x="31" y="320"/>
                        </a:lnTo>
                        <a:lnTo>
                          <a:pt x="31" y="318"/>
                        </a:lnTo>
                        <a:lnTo>
                          <a:pt x="31" y="318"/>
                        </a:lnTo>
                        <a:lnTo>
                          <a:pt x="31" y="318"/>
                        </a:lnTo>
                        <a:lnTo>
                          <a:pt x="31" y="318"/>
                        </a:lnTo>
                        <a:lnTo>
                          <a:pt x="29" y="318"/>
                        </a:lnTo>
                        <a:lnTo>
                          <a:pt x="29" y="316"/>
                        </a:lnTo>
                        <a:lnTo>
                          <a:pt x="31" y="316"/>
                        </a:lnTo>
                        <a:lnTo>
                          <a:pt x="31" y="316"/>
                        </a:lnTo>
                        <a:lnTo>
                          <a:pt x="31" y="314"/>
                        </a:lnTo>
                        <a:lnTo>
                          <a:pt x="31" y="314"/>
                        </a:lnTo>
                        <a:lnTo>
                          <a:pt x="31" y="314"/>
                        </a:lnTo>
                        <a:lnTo>
                          <a:pt x="31" y="312"/>
                        </a:lnTo>
                        <a:lnTo>
                          <a:pt x="31" y="312"/>
                        </a:lnTo>
                        <a:lnTo>
                          <a:pt x="31" y="310"/>
                        </a:lnTo>
                        <a:lnTo>
                          <a:pt x="31" y="310"/>
                        </a:lnTo>
                        <a:lnTo>
                          <a:pt x="31" y="310"/>
                        </a:lnTo>
                        <a:lnTo>
                          <a:pt x="31" y="310"/>
                        </a:lnTo>
                        <a:lnTo>
                          <a:pt x="31" y="308"/>
                        </a:lnTo>
                        <a:lnTo>
                          <a:pt x="31" y="308"/>
                        </a:lnTo>
                        <a:lnTo>
                          <a:pt x="31" y="308"/>
                        </a:lnTo>
                        <a:lnTo>
                          <a:pt x="31" y="306"/>
                        </a:lnTo>
                        <a:lnTo>
                          <a:pt x="31" y="306"/>
                        </a:lnTo>
                        <a:lnTo>
                          <a:pt x="33" y="306"/>
                        </a:lnTo>
                        <a:lnTo>
                          <a:pt x="33" y="305"/>
                        </a:lnTo>
                        <a:lnTo>
                          <a:pt x="33" y="305"/>
                        </a:lnTo>
                        <a:lnTo>
                          <a:pt x="33" y="303"/>
                        </a:lnTo>
                        <a:lnTo>
                          <a:pt x="33" y="303"/>
                        </a:lnTo>
                        <a:lnTo>
                          <a:pt x="33" y="303"/>
                        </a:lnTo>
                        <a:lnTo>
                          <a:pt x="33" y="301"/>
                        </a:lnTo>
                        <a:lnTo>
                          <a:pt x="33" y="301"/>
                        </a:lnTo>
                        <a:lnTo>
                          <a:pt x="33" y="299"/>
                        </a:lnTo>
                        <a:lnTo>
                          <a:pt x="33" y="299"/>
                        </a:lnTo>
                        <a:lnTo>
                          <a:pt x="31" y="299"/>
                        </a:lnTo>
                        <a:lnTo>
                          <a:pt x="31" y="297"/>
                        </a:lnTo>
                        <a:lnTo>
                          <a:pt x="31" y="297"/>
                        </a:lnTo>
                        <a:lnTo>
                          <a:pt x="31" y="295"/>
                        </a:lnTo>
                        <a:lnTo>
                          <a:pt x="31" y="295"/>
                        </a:lnTo>
                        <a:lnTo>
                          <a:pt x="31" y="295"/>
                        </a:lnTo>
                        <a:lnTo>
                          <a:pt x="31" y="293"/>
                        </a:lnTo>
                        <a:lnTo>
                          <a:pt x="31" y="293"/>
                        </a:lnTo>
                        <a:lnTo>
                          <a:pt x="31" y="291"/>
                        </a:lnTo>
                        <a:lnTo>
                          <a:pt x="31" y="291"/>
                        </a:lnTo>
                        <a:lnTo>
                          <a:pt x="31" y="289"/>
                        </a:lnTo>
                        <a:lnTo>
                          <a:pt x="31" y="289"/>
                        </a:lnTo>
                        <a:lnTo>
                          <a:pt x="31" y="287"/>
                        </a:lnTo>
                        <a:lnTo>
                          <a:pt x="31" y="287"/>
                        </a:lnTo>
                        <a:lnTo>
                          <a:pt x="31" y="287"/>
                        </a:lnTo>
                        <a:lnTo>
                          <a:pt x="31" y="285"/>
                        </a:lnTo>
                        <a:lnTo>
                          <a:pt x="31" y="285"/>
                        </a:lnTo>
                        <a:lnTo>
                          <a:pt x="31" y="285"/>
                        </a:lnTo>
                        <a:lnTo>
                          <a:pt x="31" y="284"/>
                        </a:lnTo>
                        <a:lnTo>
                          <a:pt x="31" y="284"/>
                        </a:lnTo>
                        <a:lnTo>
                          <a:pt x="29" y="284"/>
                        </a:lnTo>
                        <a:lnTo>
                          <a:pt x="29" y="282"/>
                        </a:lnTo>
                        <a:lnTo>
                          <a:pt x="29" y="282"/>
                        </a:lnTo>
                        <a:lnTo>
                          <a:pt x="29" y="280"/>
                        </a:lnTo>
                        <a:lnTo>
                          <a:pt x="29" y="280"/>
                        </a:lnTo>
                        <a:lnTo>
                          <a:pt x="29" y="280"/>
                        </a:lnTo>
                        <a:lnTo>
                          <a:pt x="29" y="278"/>
                        </a:lnTo>
                        <a:lnTo>
                          <a:pt x="29" y="278"/>
                        </a:lnTo>
                        <a:lnTo>
                          <a:pt x="29" y="278"/>
                        </a:lnTo>
                        <a:lnTo>
                          <a:pt x="29" y="278"/>
                        </a:lnTo>
                        <a:lnTo>
                          <a:pt x="27" y="278"/>
                        </a:lnTo>
                        <a:lnTo>
                          <a:pt x="27" y="276"/>
                        </a:lnTo>
                        <a:lnTo>
                          <a:pt x="27" y="276"/>
                        </a:lnTo>
                        <a:lnTo>
                          <a:pt x="27" y="276"/>
                        </a:lnTo>
                        <a:lnTo>
                          <a:pt x="27" y="274"/>
                        </a:lnTo>
                        <a:lnTo>
                          <a:pt x="27" y="274"/>
                        </a:lnTo>
                        <a:lnTo>
                          <a:pt x="27" y="274"/>
                        </a:lnTo>
                        <a:lnTo>
                          <a:pt x="27" y="272"/>
                        </a:lnTo>
                        <a:lnTo>
                          <a:pt x="27" y="272"/>
                        </a:lnTo>
                        <a:lnTo>
                          <a:pt x="27" y="270"/>
                        </a:lnTo>
                        <a:lnTo>
                          <a:pt x="25" y="270"/>
                        </a:lnTo>
                        <a:lnTo>
                          <a:pt x="25" y="270"/>
                        </a:lnTo>
                        <a:lnTo>
                          <a:pt x="25" y="270"/>
                        </a:lnTo>
                        <a:lnTo>
                          <a:pt x="25" y="270"/>
                        </a:lnTo>
                        <a:lnTo>
                          <a:pt x="23" y="270"/>
                        </a:lnTo>
                        <a:lnTo>
                          <a:pt x="23" y="268"/>
                        </a:lnTo>
                        <a:lnTo>
                          <a:pt x="23" y="268"/>
                        </a:lnTo>
                        <a:lnTo>
                          <a:pt x="23" y="268"/>
                        </a:lnTo>
                        <a:lnTo>
                          <a:pt x="23" y="266"/>
                        </a:lnTo>
                        <a:lnTo>
                          <a:pt x="23" y="266"/>
                        </a:lnTo>
                        <a:lnTo>
                          <a:pt x="23" y="264"/>
                        </a:lnTo>
                        <a:lnTo>
                          <a:pt x="23" y="264"/>
                        </a:lnTo>
                        <a:lnTo>
                          <a:pt x="23" y="262"/>
                        </a:lnTo>
                        <a:lnTo>
                          <a:pt x="23" y="262"/>
                        </a:lnTo>
                        <a:lnTo>
                          <a:pt x="23" y="262"/>
                        </a:lnTo>
                        <a:lnTo>
                          <a:pt x="23" y="261"/>
                        </a:lnTo>
                        <a:lnTo>
                          <a:pt x="23" y="261"/>
                        </a:lnTo>
                        <a:lnTo>
                          <a:pt x="23" y="259"/>
                        </a:lnTo>
                        <a:lnTo>
                          <a:pt x="23" y="259"/>
                        </a:lnTo>
                        <a:lnTo>
                          <a:pt x="23" y="259"/>
                        </a:lnTo>
                        <a:lnTo>
                          <a:pt x="23" y="257"/>
                        </a:lnTo>
                        <a:lnTo>
                          <a:pt x="23" y="257"/>
                        </a:lnTo>
                        <a:lnTo>
                          <a:pt x="22" y="257"/>
                        </a:lnTo>
                        <a:lnTo>
                          <a:pt x="22" y="255"/>
                        </a:lnTo>
                        <a:lnTo>
                          <a:pt x="22" y="255"/>
                        </a:lnTo>
                        <a:lnTo>
                          <a:pt x="22" y="255"/>
                        </a:lnTo>
                        <a:lnTo>
                          <a:pt x="22" y="255"/>
                        </a:lnTo>
                        <a:lnTo>
                          <a:pt x="22" y="253"/>
                        </a:lnTo>
                        <a:lnTo>
                          <a:pt x="22" y="253"/>
                        </a:lnTo>
                        <a:lnTo>
                          <a:pt x="22" y="253"/>
                        </a:lnTo>
                        <a:lnTo>
                          <a:pt x="22" y="251"/>
                        </a:lnTo>
                        <a:lnTo>
                          <a:pt x="22" y="251"/>
                        </a:lnTo>
                        <a:lnTo>
                          <a:pt x="22" y="249"/>
                        </a:lnTo>
                        <a:lnTo>
                          <a:pt x="20" y="249"/>
                        </a:lnTo>
                        <a:lnTo>
                          <a:pt x="20" y="249"/>
                        </a:lnTo>
                        <a:lnTo>
                          <a:pt x="20" y="247"/>
                        </a:lnTo>
                        <a:lnTo>
                          <a:pt x="20" y="247"/>
                        </a:lnTo>
                        <a:lnTo>
                          <a:pt x="20" y="247"/>
                        </a:lnTo>
                        <a:lnTo>
                          <a:pt x="20" y="247"/>
                        </a:lnTo>
                        <a:lnTo>
                          <a:pt x="20" y="247"/>
                        </a:lnTo>
                        <a:lnTo>
                          <a:pt x="20" y="245"/>
                        </a:lnTo>
                        <a:lnTo>
                          <a:pt x="22" y="245"/>
                        </a:lnTo>
                        <a:lnTo>
                          <a:pt x="22" y="245"/>
                        </a:lnTo>
                        <a:lnTo>
                          <a:pt x="22" y="245"/>
                        </a:lnTo>
                        <a:lnTo>
                          <a:pt x="22" y="245"/>
                        </a:lnTo>
                        <a:lnTo>
                          <a:pt x="22" y="243"/>
                        </a:lnTo>
                        <a:lnTo>
                          <a:pt x="23" y="243"/>
                        </a:lnTo>
                        <a:lnTo>
                          <a:pt x="23" y="243"/>
                        </a:lnTo>
                        <a:lnTo>
                          <a:pt x="23" y="243"/>
                        </a:lnTo>
                        <a:lnTo>
                          <a:pt x="23" y="241"/>
                        </a:lnTo>
                        <a:lnTo>
                          <a:pt x="23" y="241"/>
                        </a:lnTo>
                        <a:lnTo>
                          <a:pt x="23" y="241"/>
                        </a:lnTo>
                        <a:lnTo>
                          <a:pt x="25" y="241"/>
                        </a:lnTo>
                        <a:lnTo>
                          <a:pt x="25" y="239"/>
                        </a:lnTo>
                        <a:lnTo>
                          <a:pt x="25" y="239"/>
                        </a:lnTo>
                        <a:lnTo>
                          <a:pt x="25" y="239"/>
                        </a:lnTo>
                        <a:lnTo>
                          <a:pt x="25" y="239"/>
                        </a:lnTo>
                        <a:lnTo>
                          <a:pt x="27" y="239"/>
                        </a:lnTo>
                        <a:lnTo>
                          <a:pt x="27" y="238"/>
                        </a:lnTo>
                        <a:lnTo>
                          <a:pt x="27" y="238"/>
                        </a:lnTo>
                        <a:lnTo>
                          <a:pt x="27" y="238"/>
                        </a:lnTo>
                        <a:lnTo>
                          <a:pt x="27" y="238"/>
                        </a:lnTo>
                        <a:lnTo>
                          <a:pt x="27" y="236"/>
                        </a:lnTo>
                        <a:lnTo>
                          <a:pt x="29" y="236"/>
                        </a:lnTo>
                        <a:lnTo>
                          <a:pt x="29" y="236"/>
                        </a:lnTo>
                        <a:lnTo>
                          <a:pt x="29" y="236"/>
                        </a:lnTo>
                        <a:lnTo>
                          <a:pt x="29" y="234"/>
                        </a:lnTo>
                        <a:lnTo>
                          <a:pt x="29" y="234"/>
                        </a:lnTo>
                        <a:lnTo>
                          <a:pt x="29" y="234"/>
                        </a:lnTo>
                        <a:lnTo>
                          <a:pt x="31" y="234"/>
                        </a:lnTo>
                        <a:lnTo>
                          <a:pt x="31" y="232"/>
                        </a:lnTo>
                        <a:lnTo>
                          <a:pt x="31" y="232"/>
                        </a:lnTo>
                        <a:lnTo>
                          <a:pt x="31" y="232"/>
                        </a:lnTo>
                        <a:lnTo>
                          <a:pt x="33" y="232"/>
                        </a:lnTo>
                        <a:lnTo>
                          <a:pt x="33" y="232"/>
                        </a:lnTo>
                        <a:lnTo>
                          <a:pt x="33" y="232"/>
                        </a:lnTo>
                        <a:lnTo>
                          <a:pt x="33" y="230"/>
                        </a:lnTo>
                        <a:lnTo>
                          <a:pt x="33" y="230"/>
                        </a:lnTo>
                        <a:lnTo>
                          <a:pt x="33" y="230"/>
                        </a:lnTo>
                        <a:lnTo>
                          <a:pt x="35" y="230"/>
                        </a:lnTo>
                        <a:lnTo>
                          <a:pt x="35" y="228"/>
                        </a:lnTo>
                        <a:lnTo>
                          <a:pt x="35" y="228"/>
                        </a:lnTo>
                        <a:lnTo>
                          <a:pt x="35" y="228"/>
                        </a:lnTo>
                        <a:lnTo>
                          <a:pt x="35" y="228"/>
                        </a:lnTo>
                        <a:lnTo>
                          <a:pt x="35" y="226"/>
                        </a:lnTo>
                        <a:lnTo>
                          <a:pt x="37" y="226"/>
                        </a:lnTo>
                        <a:lnTo>
                          <a:pt x="37" y="226"/>
                        </a:lnTo>
                        <a:lnTo>
                          <a:pt x="37" y="226"/>
                        </a:lnTo>
                        <a:lnTo>
                          <a:pt x="37" y="224"/>
                        </a:lnTo>
                        <a:lnTo>
                          <a:pt x="39" y="224"/>
                        </a:lnTo>
                        <a:lnTo>
                          <a:pt x="39" y="224"/>
                        </a:lnTo>
                        <a:lnTo>
                          <a:pt x="39" y="224"/>
                        </a:lnTo>
                        <a:lnTo>
                          <a:pt x="39" y="222"/>
                        </a:lnTo>
                        <a:lnTo>
                          <a:pt x="39" y="222"/>
                        </a:lnTo>
                        <a:lnTo>
                          <a:pt x="39" y="222"/>
                        </a:lnTo>
                        <a:lnTo>
                          <a:pt x="39" y="222"/>
                        </a:lnTo>
                        <a:lnTo>
                          <a:pt x="39" y="222"/>
                        </a:lnTo>
                        <a:lnTo>
                          <a:pt x="39" y="220"/>
                        </a:lnTo>
                        <a:lnTo>
                          <a:pt x="39" y="220"/>
                        </a:lnTo>
                        <a:lnTo>
                          <a:pt x="39" y="220"/>
                        </a:lnTo>
                        <a:lnTo>
                          <a:pt x="39" y="218"/>
                        </a:lnTo>
                        <a:lnTo>
                          <a:pt x="39" y="218"/>
                        </a:lnTo>
                        <a:lnTo>
                          <a:pt x="39" y="218"/>
                        </a:lnTo>
                        <a:lnTo>
                          <a:pt x="39" y="218"/>
                        </a:lnTo>
                        <a:lnTo>
                          <a:pt x="39" y="216"/>
                        </a:lnTo>
                        <a:lnTo>
                          <a:pt x="41" y="216"/>
                        </a:lnTo>
                        <a:lnTo>
                          <a:pt x="41" y="216"/>
                        </a:lnTo>
                        <a:lnTo>
                          <a:pt x="41" y="215"/>
                        </a:lnTo>
                        <a:lnTo>
                          <a:pt x="41" y="215"/>
                        </a:lnTo>
                        <a:lnTo>
                          <a:pt x="41" y="215"/>
                        </a:lnTo>
                        <a:lnTo>
                          <a:pt x="41" y="213"/>
                        </a:lnTo>
                        <a:lnTo>
                          <a:pt x="41" y="213"/>
                        </a:lnTo>
                        <a:lnTo>
                          <a:pt x="41" y="211"/>
                        </a:lnTo>
                        <a:lnTo>
                          <a:pt x="41" y="211"/>
                        </a:lnTo>
                        <a:lnTo>
                          <a:pt x="41" y="209"/>
                        </a:lnTo>
                        <a:lnTo>
                          <a:pt x="41" y="209"/>
                        </a:lnTo>
                        <a:lnTo>
                          <a:pt x="41" y="209"/>
                        </a:lnTo>
                        <a:lnTo>
                          <a:pt x="43" y="209"/>
                        </a:lnTo>
                        <a:lnTo>
                          <a:pt x="43" y="207"/>
                        </a:lnTo>
                        <a:lnTo>
                          <a:pt x="43" y="207"/>
                        </a:lnTo>
                        <a:lnTo>
                          <a:pt x="43" y="207"/>
                        </a:lnTo>
                        <a:lnTo>
                          <a:pt x="44" y="207"/>
                        </a:lnTo>
                        <a:lnTo>
                          <a:pt x="44" y="207"/>
                        </a:lnTo>
                        <a:lnTo>
                          <a:pt x="44" y="207"/>
                        </a:lnTo>
                        <a:lnTo>
                          <a:pt x="44" y="207"/>
                        </a:lnTo>
                        <a:lnTo>
                          <a:pt x="44" y="205"/>
                        </a:lnTo>
                        <a:lnTo>
                          <a:pt x="44" y="205"/>
                        </a:lnTo>
                        <a:lnTo>
                          <a:pt x="44" y="205"/>
                        </a:lnTo>
                        <a:lnTo>
                          <a:pt x="44" y="203"/>
                        </a:lnTo>
                        <a:lnTo>
                          <a:pt x="46" y="203"/>
                        </a:lnTo>
                        <a:lnTo>
                          <a:pt x="46" y="203"/>
                        </a:lnTo>
                        <a:lnTo>
                          <a:pt x="46" y="203"/>
                        </a:lnTo>
                        <a:lnTo>
                          <a:pt x="46" y="201"/>
                        </a:lnTo>
                        <a:lnTo>
                          <a:pt x="46" y="201"/>
                        </a:lnTo>
                        <a:lnTo>
                          <a:pt x="46" y="201"/>
                        </a:lnTo>
                        <a:lnTo>
                          <a:pt x="46" y="201"/>
                        </a:lnTo>
                        <a:lnTo>
                          <a:pt x="46" y="199"/>
                        </a:lnTo>
                        <a:lnTo>
                          <a:pt x="46" y="199"/>
                        </a:lnTo>
                        <a:lnTo>
                          <a:pt x="48" y="199"/>
                        </a:lnTo>
                        <a:lnTo>
                          <a:pt x="48" y="199"/>
                        </a:lnTo>
                        <a:lnTo>
                          <a:pt x="48" y="197"/>
                        </a:lnTo>
                        <a:lnTo>
                          <a:pt x="48" y="197"/>
                        </a:lnTo>
                        <a:lnTo>
                          <a:pt x="48" y="197"/>
                        </a:lnTo>
                        <a:lnTo>
                          <a:pt x="48" y="197"/>
                        </a:lnTo>
                        <a:lnTo>
                          <a:pt x="50" y="197"/>
                        </a:lnTo>
                        <a:lnTo>
                          <a:pt x="50" y="195"/>
                        </a:lnTo>
                        <a:lnTo>
                          <a:pt x="50" y="195"/>
                        </a:lnTo>
                        <a:lnTo>
                          <a:pt x="50" y="193"/>
                        </a:lnTo>
                        <a:lnTo>
                          <a:pt x="50" y="193"/>
                        </a:lnTo>
                        <a:lnTo>
                          <a:pt x="50" y="192"/>
                        </a:lnTo>
                        <a:lnTo>
                          <a:pt x="50" y="192"/>
                        </a:lnTo>
                        <a:lnTo>
                          <a:pt x="48" y="192"/>
                        </a:lnTo>
                        <a:lnTo>
                          <a:pt x="48" y="192"/>
                        </a:lnTo>
                        <a:lnTo>
                          <a:pt x="48" y="192"/>
                        </a:lnTo>
                        <a:lnTo>
                          <a:pt x="48" y="190"/>
                        </a:lnTo>
                        <a:lnTo>
                          <a:pt x="48" y="190"/>
                        </a:lnTo>
                        <a:lnTo>
                          <a:pt x="46" y="190"/>
                        </a:lnTo>
                        <a:lnTo>
                          <a:pt x="46" y="190"/>
                        </a:lnTo>
                        <a:lnTo>
                          <a:pt x="46" y="190"/>
                        </a:lnTo>
                        <a:lnTo>
                          <a:pt x="46" y="188"/>
                        </a:lnTo>
                        <a:lnTo>
                          <a:pt x="46" y="188"/>
                        </a:lnTo>
                        <a:lnTo>
                          <a:pt x="46" y="186"/>
                        </a:lnTo>
                        <a:lnTo>
                          <a:pt x="46" y="186"/>
                        </a:lnTo>
                        <a:lnTo>
                          <a:pt x="44" y="186"/>
                        </a:lnTo>
                        <a:lnTo>
                          <a:pt x="44" y="184"/>
                        </a:lnTo>
                        <a:lnTo>
                          <a:pt x="44" y="184"/>
                        </a:lnTo>
                        <a:lnTo>
                          <a:pt x="44" y="182"/>
                        </a:lnTo>
                        <a:lnTo>
                          <a:pt x="46" y="182"/>
                        </a:lnTo>
                        <a:lnTo>
                          <a:pt x="46" y="182"/>
                        </a:lnTo>
                        <a:lnTo>
                          <a:pt x="46" y="182"/>
                        </a:lnTo>
                        <a:lnTo>
                          <a:pt x="46" y="180"/>
                        </a:lnTo>
                        <a:lnTo>
                          <a:pt x="46" y="180"/>
                        </a:lnTo>
                        <a:lnTo>
                          <a:pt x="46" y="180"/>
                        </a:lnTo>
                        <a:lnTo>
                          <a:pt x="46" y="178"/>
                        </a:lnTo>
                        <a:lnTo>
                          <a:pt x="46" y="178"/>
                        </a:lnTo>
                        <a:lnTo>
                          <a:pt x="46" y="178"/>
                        </a:lnTo>
                        <a:lnTo>
                          <a:pt x="46" y="176"/>
                        </a:lnTo>
                        <a:lnTo>
                          <a:pt x="46" y="176"/>
                        </a:lnTo>
                        <a:lnTo>
                          <a:pt x="44" y="176"/>
                        </a:lnTo>
                        <a:lnTo>
                          <a:pt x="44" y="176"/>
                        </a:lnTo>
                        <a:lnTo>
                          <a:pt x="44" y="176"/>
                        </a:lnTo>
                        <a:lnTo>
                          <a:pt x="44" y="176"/>
                        </a:lnTo>
                        <a:lnTo>
                          <a:pt x="44" y="176"/>
                        </a:lnTo>
                        <a:lnTo>
                          <a:pt x="44" y="174"/>
                        </a:lnTo>
                        <a:lnTo>
                          <a:pt x="44" y="174"/>
                        </a:lnTo>
                        <a:lnTo>
                          <a:pt x="44" y="174"/>
                        </a:lnTo>
                        <a:lnTo>
                          <a:pt x="44" y="172"/>
                        </a:lnTo>
                        <a:lnTo>
                          <a:pt x="44" y="172"/>
                        </a:lnTo>
                        <a:lnTo>
                          <a:pt x="44" y="172"/>
                        </a:lnTo>
                        <a:lnTo>
                          <a:pt x="44" y="172"/>
                        </a:lnTo>
                        <a:lnTo>
                          <a:pt x="46" y="172"/>
                        </a:lnTo>
                        <a:lnTo>
                          <a:pt x="46" y="172"/>
                        </a:lnTo>
                        <a:lnTo>
                          <a:pt x="48" y="172"/>
                        </a:lnTo>
                        <a:lnTo>
                          <a:pt x="48" y="170"/>
                        </a:lnTo>
                        <a:lnTo>
                          <a:pt x="48" y="170"/>
                        </a:lnTo>
                        <a:lnTo>
                          <a:pt x="48" y="170"/>
                        </a:lnTo>
                        <a:lnTo>
                          <a:pt x="48" y="169"/>
                        </a:lnTo>
                        <a:lnTo>
                          <a:pt x="48" y="169"/>
                        </a:lnTo>
                        <a:lnTo>
                          <a:pt x="48" y="169"/>
                        </a:lnTo>
                        <a:lnTo>
                          <a:pt x="48" y="167"/>
                        </a:lnTo>
                        <a:lnTo>
                          <a:pt x="46" y="167"/>
                        </a:lnTo>
                        <a:lnTo>
                          <a:pt x="46" y="167"/>
                        </a:lnTo>
                        <a:lnTo>
                          <a:pt x="46" y="167"/>
                        </a:lnTo>
                        <a:lnTo>
                          <a:pt x="48" y="167"/>
                        </a:lnTo>
                        <a:lnTo>
                          <a:pt x="48" y="167"/>
                        </a:lnTo>
                        <a:lnTo>
                          <a:pt x="48" y="167"/>
                        </a:lnTo>
                        <a:lnTo>
                          <a:pt x="48" y="165"/>
                        </a:lnTo>
                        <a:lnTo>
                          <a:pt x="48" y="165"/>
                        </a:lnTo>
                        <a:lnTo>
                          <a:pt x="50" y="165"/>
                        </a:lnTo>
                        <a:lnTo>
                          <a:pt x="50" y="163"/>
                        </a:lnTo>
                        <a:lnTo>
                          <a:pt x="50" y="163"/>
                        </a:lnTo>
                        <a:lnTo>
                          <a:pt x="48" y="163"/>
                        </a:lnTo>
                        <a:lnTo>
                          <a:pt x="48" y="161"/>
                        </a:lnTo>
                        <a:lnTo>
                          <a:pt x="48" y="161"/>
                        </a:lnTo>
                        <a:lnTo>
                          <a:pt x="48" y="159"/>
                        </a:lnTo>
                        <a:lnTo>
                          <a:pt x="48" y="159"/>
                        </a:lnTo>
                        <a:lnTo>
                          <a:pt x="48" y="159"/>
                        </a:lnTo>
                        <a:lnTo>
                          <a:pt x="48" y="159"/>
                        </a:lnTo>
                        <a:lnTo>
                          <a:pt x="48" y="157"/>
                        </a:lnTo>
                        <a:lnTo>
                          <a:pt x="48" y="157"/>
                        </a:lnTo>
                        <a:lnTo>
                          <a:pt x="48" y="155"/>
                        </a:lnTo>
                        <a:lnTo>
                          <a:pt x="48" y="155"/>
                        </a:lnTo>
                        <a:lnTo>
                          <a:pt x="48" y="153"/>
                        </a:lnTo>
                        <a:lnTo>
                          <a:pt x="48" y="153"/>
                        </a:lnTo>
                        <a:lnTo>
                          <a:pt x="48" y="151"/>
                        </a:lnTo>
                        <a:lnTo>
                          <a:pt x="48" y="151"/>
                        </a:lnTo>
                        <a:lnTo>
                          <a:pt x="48" y="151"/>
                        </a:lnTo>
                        <a:lnTo>
                          <a:pt x="48" y="151"/>
                        </a:lnTo>
                        <a:lnTo>
                          <a:pt x="48" y="149"/>
                        </a:lnTo>
                        <a:lnTo>
                          <a:pt x="48" y="149"/>
                        </a:lnTo>
                        <a:lnTo>
                          <a:pt x="50" y="149"/>
                        </a:lnTo>
                        <a:lnTo>
                          <a:pt x="50" y="147"/>
                        </a:lnTo>
                        <a:lnTo>
                          <a:pt x="50" y="147"/>
                        </a:lnTo>
                        <a:lnTo>
                          <a:pt x="48" y="147"/>
                        </a:lnTo>
                        <a:lnTo>
                          <a:pt x="48" y="146"/>
                        </a:lnTo>
                        <a:lnTo>
                          <a:pt x="48" y="146"/>
                        </a:lnTo>
                        <a:lnTo>
                          <a:pt x="48" y="146"/>
                        </a:lnTo>
                        <a:lnTo>
                          <a:pt x="48" y="144"/>
                        </a:lnTo>
                        <a:lnTo>
                          <a:pt x="48" y="144"/>
                        </a:lnTo>
                        <a:lnTo>
                          <a:pt x="48" y="144"/>
                        </a:lnTo>
                        <a:lnTo>
                          <a:pt x="48" y="144"/>
                        </a:lnTo>
                        <a:lnTo>
                          <a:pt x="50" y="144"/>
                        </a:lnTo>
                        <a:lnTo>
                          <a:pt x="50" y="142"/>
                        </a:lnTo>
                        <a:lnTo>
                          <a:pt x="48" y="142"/>
                        </a:lnTo>
                        <a:lnTo>
                          <a:pt x="48" y="142"/>
                        </a:lnTo>
                        <a:lnTo>
                          <a:pt x="48" y="140"/>
                        </a:lnTo>
                        <a:lnTo>
                          <a:pt x="48" y="140"/>
                        </a:lnTo>
                        <a:lnTo>
                          <a:pt x="48" y="138"/>
                        </a:lnTo>
                        <a:lnTo>
                          <a:pt x="48" y="138"/>
                        </a:lnTo>
                        <a:lnTo>
                          <a:pt x="48" y="138"/>
                        </a:lnTo>
                        <a:lnTo>
                          <a:pt x="48" y="136"/>
                        </a:lnTo>
                        <a:lnTo>
                          <a:pt x="48" y="136"/>
                        </a:lnTo>
                        <a:lnTo>
                          <a:pt x="48" y="136"/>
                        </a:lnTo>
                        <a:lnTo>
                          <a:pt x="48" y="134"/>
                        </a:lnTo>
                        <a:lnTo>
                          <a:pt x="46" y="134"/>
                        </a:lnTo>
                        <a:lnTo>
                          <a:pt x="46" y="134"/>
                        </a:lnTo>
                        <a:lnTo>
                          <a:pt x="46" y="134"/>
                        </a:lnTo>
                        <a:lnTo>
                          <a:pt x="46" y="134"/>
                        </a:lnTo>
                        <a:lnTo>
                          <a:pt x="46" y="134"/>
                        </a:lnTo>
                        <a:lnTo>
                          <a:pt x="48" y="134"/>
                        </a:lnTo>
                        <a:lnTo>
                          <a:pt x="48" y="132"/>
                        </a:lnTo>
                        <a:lnTo>
                          <a:pt x="48" y="132"/>
                        </a:lnTo>
                        <a:lnTo>
                          <a:pt x="48" y="132"/>
                        </a:lnTo>
                        <a:lnTo>
                          <a:pt x="48" y="130"/>
                        </a:lnTo>
                        <a:lnTo>
                          <a:pt x="48" y="130"/>
                        </a:lnTo>
                        <a:lnTo>
                          <a:pt x="48" y="128"/>
                        </a:lnTo>
                        <a:lnTo>
                          <a:pt x="48" y="128"/>
                        </a:lnTo>
                        <a:lnTo>
                          <a:pt x="46" y="128"/>
                        </a:lnTo>
                        <a:lnTo>
                          <a:pt x="46" y="128"/>
                        </a:lnTo>
                        <a:lnTo>
                          <a:pt x="44" y="128"/>
                        </a:lnTo>
                        <a:lnTo>
                          <a:pt x="44" y="128"/>
                        </a:lnTo>
                        <a:lnTo>
                          <a:pt x="44" y="128"/>
                        </a:lnTo>
                        <a:lnTo>
                          <a:pt x="44" y="128"/>
                        </a:lnTo>
                        <a:lnTo>
                          <a:pt x="44" y="126"/>
                        </a:lnTo>
                        <a:lnTo>
                          <a:pt x="44" y="126"/>
                        </a:lnTo>
                        <a:lnTo>
                          <a:pt x="43" y="126"/>
                        </a:lnTo>
                        <a:lnTo>
                          <a:pt x="43" y="126"/>
                        </a:lnTo>
                        <a:lnTo>
                          <a:pt x="43" y="126"/>
                        </a:lnTo>
                        <a:lnTo>
                          <a:pt x="43" y="126"/>
                        </a:lnTo>
                        <a:lnTo>
                          <a:pt x="41" y="126"/>
                        </a:lnTo>
                        <a:lnTo>
                          <a:pt x="41" y="124"/>
                        </a:lnTo>
                        <a:lnTo>
                          <a:pt x="41" y="124"/>
                        </a:lnTo>
                        <a:lnTo>
                          <a:pt x="39" y="124"/>
                        </a:lnTo>
                        <a:lnTo>
                          <a:pt x="39" y="124"/>
                        </a:lnTo>
                        <a:lnTo>
                          <a:pt x="39" y="124"/>
                        </a:lnTo>
                        <a:lnTo>
                          <a:pt x="39" y="124"/>
                        </a:lnTo>
                        <a:lnTo>
                          <a:pt x="37" y="124"/>
                        </a:lnTo>
                        <a:lnTo>
                          <a:pt x="37" y="124"/>
                        </a:lnTo>
                        <a:lnTo>
                          <a:pt x="37" y="123"/>
                        </a:lnTo>
                        <a:lnTo>
                          <a:pt x="35" y="123"/>
                        </a:lnTo>
                        <a:lnTo>
                          <a:pt x="35" y="123"/>
                        </a:lnTo>
                        <a:lnTo>
                          <a:pt x="35" y="123"/>
                        </a:lnTo>
                        <a:lnTo>
                          <a:pt x="35" y="124"/>
                        </a:lnTo>
                        <a:lnTo>
                          <a:pt x="33" y="124"/>
                        </a:lnTo>
                        <a:lnTo>
                          <a:pt x="33" y="124"/>
                        </a:lnTo>
                        <a:lnTo>
                          <a:pt x="33" y="124"/>
                        </a:lnTo>
                        <a:lnTo>
                          <a:pt x="31" y="124"/>
                        </a:lnTo>
                        <a:lnTo>
                          <a:pt x="31" y="123"/>
                        </a:lnTo>
                        <a:lnTo>
                          <a:pt x="31" y="123"/>
                        </a:lnTo>
                        <a:lnTo>
                          <a:pt x="29" y="123"/>
                        </a:lnTo>
                        <a:lnTo>
                          <a:pt x="29" y="123"/>
                        </a:lnTo>
                        <a:lnTo>
                          <a:pt x="29" y="121"/>
                        </a:lnTo>
                        <a:lnTo>
                          <a:pt x="29" y="121"/>
                        </a:lnTo>
                        <a:lnTo>
                          <a:pt x="29" y="121"/>
                        </a:lnTo>
                        <a:lnTo>
                          <a:pt x="29" y="121"/>
                        </a:lnTo>
                        <a:lnTo>
                          <a:pt x="27" y="121"/>
                        </a:lnTo>
                        <a:lnTo>
                          <a:pt x="27" y="119"/>
                        </a:lnTo>
                        <a:lnTo>
                          <a:pt x="27" y="119"/>
                        </a:lnTo>
                        <a:lnTo>
                          <a:pt x="27" y="119"/>
                        </a:lnTo>
                        <a:lnTo>
                          <a:pt x="27" y="119"/>
                        </a:lnTo>
                        <a:lnTo>
                          <a:pt x="25" y="119"/>
                        </a:lnTo>
                        <a:lnTo>
                          <a:pt x="25" y="119"/>
                        </a:lnTo>
                        <a:lnTo>
                          <a:pt x="23" y="119"/>
                        </a:lnTo>
                        <a:lnTo>
                          <a:pt x="23" y="119"/>
                        </a:lnTo>
                        <a:lnTo>
                          <a:pt x="23" y="119"/>
                        </a:lnTo>
                        <a:lnTo>
                          <a:pt x="23" y="119"/>
                        </a:lnTo>
                        <a:lnTo>
                          <a:pt x="22" y="119"/>
                        </a:lnTo>
                        <a:lnTo>
                          <a:pt x="22" y="119"/>
                        </a:lnTo>
                        <a:lnTo>
                          <a:pt x="22" y="117"/>
                        </a:lnTo>
                        <a:lnTo>
                          <a:pt x="22" y="117"/>
                        </a:lnTo>
                        <a:lnTo>
                          <a:pt x="22" y="117"/>
                        </a:lnTo>
                        <a:lnTo>
                          <a:pt x="20" y="117"/>
                        </a:lnTo>
                        <a:lnTo>
                          <a:pt x="20" y="115"/>
                        </a:lnTo>
                        <a:lnTo>
                          <a:pt x="20" y="115"/>
                        </a:lnTo>
                        <a:lnTo>
                          <a:pt x="20" y="115"/>
                        </a:lnTo>
                        <a:lnTo>
                          <a:pt x="18" y="115"/>
                        </a:lnTo>
                        <a:lnTo>
                          <a:pt x="18" y="115"/>
                        </a:lnTo>
                        <a:lnTo>
                          <a:pt x="18" y="115"/>
                        </a:lnTo>
                        <a:lnTo>
                          <a:pt x="16" y="115"/>
                        </a:lnTo>
                        <a:lnTo>
                          <a:pt x="16" y="115"/>
                        </a:lnTo>
                        <a:lnTo>
                          <a:pt x="16" y="115"/>
                        </a:lnTo>
                        <a:lnTo>
                          <a:pt x="16" y="115"/>
                        </a:lnTo>
                        <a:lnTo>
                          <a:pt x="14" y="115"/>
                        </a:lnTo>
                        <a:lnTo>
                          <a:pt x="14" y="115"/>
                        </a:lnTo>
                        <a:lnTo>
                          <a:pt x="14" y="115"/>
                        </a:lnTo>
                        <a:lnTo>
                          <a:pt x="12" y="115"/>
                        </a:lnTo>
                        <a:lnTo>
                          <a:pt x="12" y="115"/>
                        </a:lnTo>
                        <a:lnTo>
                          <a:pt x="12" y="115"/>
                        </a:lnTo>
                        <a:lnTo>
                          <a:pt x="10" y="115"/>
                        </a:lnTo>
                        <a:lnTo>
                          <a:pt x="10" y="115"/>
                        </a:lnTo>
                        <a:lnTo>
                          <a:pt x="8" y="115"/>
                        </a:lnTo>
                        <a:lnTo>
                          <a:pt x="8" y="115"/>
                        </a:lnTo>
                        <a:lnTo>
                          <a:pt x="8" y="115"/>
                        </a:lnTo>
                        <a:lnTo>
                          <a:pt x="6" y="115"/>
                        </a:lnTo>
                        <a:lnTo>
                          <a:pt x="6" y="115"/>
                        </a:lnTo>
                        <a:lnTo>
                          <a:pt x="6" y="115"/>
                        </a:lnTo>
                        <a:lnTo>
                          <a:pt x="4" y="115"/>
                        </a:lnTo>
                        <a:lnTo>
                          <a:pt x="4" y="115"/>
                        </a:lnTo>
                        <a:lnTo>
                          <a:pt x="4" y="113"/>
                        </a:lnTo>
                        <a:lnTo>
                          <a:pt x="4" y="113"/>
                        </a:lnTo>
                        <a:lnTo>
                          <a:pt x="4" y="111"/>
                        </a:lnTo>
                        <a:lnTo>
                          <a:pt x="4" y="111"/>
                        </a:lnTo>
                        <a:lnTo>
                          <a:pt x="4" y="111"/>
                        </a:lnTo>
                        <a:lnTo>
                          <a:pt x="4" y="109"/>
                        </a:lnTo>
                        <a:lnTo>
                          <a:pt x="4" y="109"/>
                        </a:lnTo>
                        <a:lnTo>
                          <a:pt x="4" y="107"/>
                        </a:lnTo>
                        <a:lnTo>
                          <a:pt x="4" y="107"/>
                        </a:lnTo>
                        <a:lnTo>
                          <a:pt x="4" y="105"/>
                        </a:lnTo>
                        <a:lnTo>
                          <a:pt x="2" y="105"/>
                        </a:lnTo>
                        <a:lnTo>
                          <a:pt x="2" y="105"/>
                        </a:lnTo>
                        <a:lnTo>
                          <a:pt x="2" y="103"/>
                        </a:lnTo>
                        <a:lnTo>
                          <a:pt x="2" y="103"/>
                        </a:lnTo>
                        <a:lnTo>
                          <a:pt x="2" y="103"/>
                        </a:lnTo>
                        <a:lnTo>
                          <a:pt x="2" y="102"/>
                        </a:lnTo>
                        <a:lnTo>
                          <a:pt x="2" y="102"/>
                        </a:lnTo>
                        <a:lnTo>
                          <a:pt x="2" y="102"/>
                        </a:lnTo>
                        <a:lnTo>
                          <a:pt x="2" y="100"/>
                        </a:lnTo>
                        <a:lnTo>
                          <a:pt x="2" y="100"/>
                        </a:lnTo>
                        <a:lnTo>
                          <a:pt x="2" y="100"/>
                        </a:lnTo>
                        <a:lnTo>
                          <a:pt x="0" y="100"/>
                        </a:lnTo>
                        <a:lnTo>
                          <a:pt x="0" y="98"/>
                        </a:lnTo>
                        <a:lnTo>
                          <a:pt x="0" y="98"/>
                        </a:lnTo>
                        <a:lnTo>
                          <a:pt x="0" y="96"/>
                        </a:lnTo>
                        <a:lnTo>
                          <a:pt x="0" y="96"/>
                        </a:lnTo>
                        <a:lnTo>
                          <a:pt x="0" y="96"/>
                        </a:lnTo>
                        <a:lnTo>
                          <a:pt x="0" y="96"/>
                        </a:lnTo>
                        <a:lnTo>
                          <a:pt x="0" y="94"/>
                        </a:lnTo>
                        <a:lnTo>
                          <a:pt x="0" y="94"/>
                        </a:lnTo>
                        <a:lnTo>
                          <a:pt x="2" y="94"/>
                        </a:lnTo>
                        <a:lnTo>
                          <a:pt x="2" y="94"/>
                        </a:lnTo>
                        <a:lnTo>
                          <a:pt x="2" y="94"/>
                        </a:lnTo>
                        <a:lnTo>
                          <a:pt x="2" y="94"/>
                        </a:lnTo>
                        <a:lnTo>
                          <a:pt x="4" y="94"/>
                        </a:lnTo>
                        <a:lnTo>
                          <a:pt x="4" y="92"/>
                        </a:lnTo>
                        <a:lnTo>
                          <a:pt x="4" y="92"/>
                        </a:lnTo>
                        <a:lnTo>
                          <a:pt x="6" y="92"/>
                        </a:lnTo>
                        <a:lnTo>
                          <a:pt x="6" y="92"/>
                        </a:lnTo>
                        <a:lnTo>
                          <a:pt x="6" y="92"/>
                        </a:lnTo>
                        <a:lnTo>
                          <a:pt x="6" y="92"/>
                        </a:lnTo>
                        <a:lnTo>
                          <a:pt x="8" y="92"/>
                        </a:lnTo>
                        <a:lnTo>
                          <a:pt x="8" y="90"/>
                        </a:lnTo>
                        <a:lnTo>
                          <a:pt x="8" y="90"/>
                        </a:lnTo>
                        <a:lnTo>
                          <a:pt x="8" y="90"/>
                        </a:lnTo>
                        <a:lnTo>
                          <a:pt x="8" y="90"/>
                        </a:lnTo>
                        <a:lnTo>
                          <a:pt x="10" y="90"/>
                        </a:lnTo>
                        <a:lnTo>
                          <a:pt x="10" y="90"/>
                        </a:lnTo>
                        <a:lnTo>
                          <a:pt x="12" y="90"/>
                        </a:lnTo>
                        <a:lnTo>
                          <a:pt x="12" y="88"/>
                        </a:lnTo>
                        <a:lnTo>
                          <a:pt x="12" y="88"/>
                        </a:lnTo>
                        <a:lnTo>
                          <a:pt x="12" y="88"/>
                        </a:lnTo>
                        <a:lnTo>
                          <a:pt x="14" y="88"/>
                        </a:lnTo>
                        <a:lnTo>
                          <a:pt x="14" y="88"/>
                        </a:lnTo>
                        <a:lnTo>
                          <a:pt x="16" y="88"/>
                        </a:lnTo>
                        <a:lnTo>
                          <a:pt x="16" y="88"/>
                        </a:lnTo>
                        <a:lnTo>
                          <a:pt x="16" y="88"/>
                        </a:lnTo>
                        <a:lnTo>
                          <a:pt x="16" y="88"/>
                        </a:lnTo>
                        <a:lnTo>
                          <a:pt x="18" y="88"/>
                        </a:lnTo>
                        <a:lnTo>
                          <a:pt x="18" y="86"/>
                        </a:lnTo>
                        <a:lnTo>
                          <a:pt x="18" y="86"/>
                        </a:lnTo>
                        <a:lnTo>
                          <a:pt x="18" y="86"/>
                        </a:lnTo>
                        <a:lnTo>
                          <a:pt x="20" y="86"/>
                        </a:lnTo>
                        <a:lnTo>
                          <a:pt x="20" y="86"/>
                        </a:lnTo>
                        <a:lnTo>
                          <a:pt x="20" y="86"/>
                        </a:lnTo>
                        <a:lnTo>
                          <a:pt x="22" y="86"/>
                        </a:lnTo>
                        <a:lnTo>
                          <a:pt x="22" y="86"/>
                        </a:lnTo>
                        <a:lnTo>
                          <a:pt x="22" y="86"/>
                        </a:lnTo>
                        <a:lnTo>
                          <a:pt x="23" y="86"/>
                        </a:lnTo>
                        <a:lnTo>
                          <a:pt x="23" y="86"/>
                        </a:lnTo>
                        <a:lnTo>
                          <a:pt x="23" y="86"/>
                        </a:lnTo>
                        <a:lnTo>
                          <a:pt x="23" y="86"/>
                        </a:lnTo>
                        <a:lnTo>
                          <a:pt x="23" y="84"/>
                        </a:lnTo>
                        <a:lnTo>
                          <a:pt x="25" y="84"/>
                        </a:lnTo>
                        <a:lnTo>
                          <a:pt x="25" y="84"/>
                        </a:lnTo>
                        <a:lnTo>
                          <a:pt x="25" y="84"/>
                        </a:lnTo>
                        <a:lnTo>
                          <a:pt x="27" y="84"/>
                        </a:lnTo>
                        <a:lnTo>
                          <a:pt x="27" y="84"/>
                        </a:lnTo>
                        <a:lnTo>
                          <a:pt x="27" y="84"/>
                        </a:lnTo>
                        <a:lnTo>
                          <a:pt x="27" y="82"/>
                        </a:lnTo>
                        <a:lnTo>
                          <a:pt x="29" y="82"/>
                        </a:lnTo>
                        <a:lnTo>
                          <a:pt x="29" y="82"/>
                        </a:lnTo>
                        <a:lnTo>
                          <a:pt x="29" y="82"/>
                        </a:lnTo>
                        <a:lnTo>
                          <a:pt x="29" y="82"/>
                        </a:lnTo>
                        <a:lnTo>
                          <a:pt x="31" y="82"/>
                        </a:lnTo>
                        <a:lnTo>
                          <a:pt x="31" y="82"/>
                        </a:lnTo>
                        <a:lnTo>
                          <a:pt x="31" y="80"/>
                        </a:lnTo>
                        <a:lnTo>
                          <a:pt x="33" y="80"/>
                        </a:lnTo>
                        <a:lnTo>
                          <a:pt x="33" y="80"/>
                        </a:lnTo>
                        <a:lnTo>
                          <a:pt x="33" y="80"/>
                        </a:lnTo>
                        <a:lnTo>
                          <a:pt x="35" y="80"/>
                        </a:lnTo>
                        <a:lnTo>
                          <a:pt x="35" y="80"/>
                        </a:lnTo>
                        <a:lnTo>
                          <a:pt x="35" y="80"/>
                        </a:lnTo>
                        <a:lnTo>
                          <a:pt x="35" y="80"/>
                        </a:lnTo>
                        <a:lnTo>
                          <a:pt x="37" y="80"/>
                        </a:lnTo>
                        <a:lnTo>
                          <a:pt x="37" y="79"/>
                        </a:lnTo>
                        <a:lnTo>
                          <a:pt x="37" y="79"/>
                        </a:lnTo>
                        <a:lnTo>
                          <a:pt x="39" y="79"/>
                        </a:lnTo>
                        <a:lnTo>
                          <a:pt x="39" y="79"/>
                        </a:lnTo>
                        <a:lnTo>
                          <a:pt x="39" y="79"/>
                        </a:lnTo>
                        <a:lnTo>
                          <a:pt x="39" y="79"/>
                        </a:lnTo>
                        <a:lnTo>
                          <a:pt x="41" y="79"/>
                        </a:lnTo>
                        <a:lnTo>
                          <a:pt x="41" y="79"/>
                        </a:lnTo>
                        <a:lnTo>
                          <a:pt x="43" y="79"/>
                        </a:lnTo>
                        <a:lnTo>
                          <a:pt x="43" y="79"/>
                        </a:lnTo>
                        <a:lnTo>
                          <a:pt x="43" y="79"/>
                        </a:lnTo>
                        <a:lnTo>
                          <a:pt x="43" y="79"/>
                        </a:lnTo>
                        <a:lnTo>
                          <a:pt x="43" y="77"/>
                        </a:lnTo>
                        <a:lnTo>
                          <a:pt x="44" y="77"/>
                        </a:lnTo>
                        <a:lnTo>
                          <a:pt x="44" y="77"/>
                        </a:lnTo>
                        <a:lnTo>
                          <a:pt x="44" y="77"/>
                        </a:lnTo>
                        <a:lnTo>
                          <a:pt x="44" y="77"/>
                        </a:lnTo>
                        <a:lnTo>
                          <a:pt x="46" y="77"/>
                        </a:lnTo>
                        <a:lnTo>
                          <a:pt x="46" y="77"/>
                        </a:lnTo>
                        <a:lnTo>
                          <a:pt x="48" y="77"/>
                        </a:lnTo>
                        <a:lnTo>
                          <a:pt x="48" y="75"/>
                        </a:lnTo>
                        <a:lnTo>
                          <a:pt x="48" y="75"/>
                        </a:lnTo>
                        <a:lnTo>
                          <a:pt x="48" y="75"/>
                        </a:lnTo>
                        <a:lnTo>
                          <a:pt x="50" y="75"/>
                        </a:lnTo>
                        <a:lnTo>
                          <a:pt x="50" y="75"/>
                        </a:lnTo>
                        <a:lnTo>
                          <a:pt x="50" y="75"/>
                        </a:lnTo>
                        <a:lnTo>
                          <a:pt x="50" y="75"/>
                        </a:lnTo>
                        <a:lnTo>
                          <a:pt x="52" y="75"/>
                        </a:lnTo>
                        <a:lnTo>
                          <a:pt x="52" y="73"/>
                        </a:lnTo>
                        <a:lnTo>
                          <a:pt x="52" y="73"/>
                        </a:lnTo>
                        <a:lnTo>
                          <a:pt x="54" y="73"/>
                        </a:lnTo>
                        <a:lnTo>
                          <a:pt x="54" y="75"/>
                        </a:lnTo>
                        <a:lnTo>
                          <a:pt x="54" y="75"/>
                        </a:lnTo>
                        <a:lnTo>
                          <a:pt x="54" y="75"/>
                        </a:lnTo>
                        <a:lnTo>
                          <a:pt x="54" y="77"/>
                        </a:lnTo>
                        <a:lnTo>
                          <a:pt x="54" y="77"/>
                        </a:lnTo>
                        <a:lnTo>
                          <a:pt x="54" y="77"/>
                        </a:lnTo>
                        <a:lnTo>
                          <a:pt x="54" y="79"/>
                        </a:lnTo>
                        <a:lnTo>
                          <a:pt x="56" y="79"/>
                        </a:lnTo>
                        <a:lnTo>
                          <a:pt x="56" y="79"/>
                        </a:lnTo>
                        <a:lnTo>
                          <a:pt x="56" y="79"/>
                        </a:lnTo>
                        <a:lnTo>
                          <a:pt x="56" y="79"/>
                        </a:lnTo>
                        <a:lnTo>
                          <a:pt x="56" y="80"/>
                        </a:lnTo>
                        <a:lnTo>
                          <a:pt x="56" y="80"/>
                        </a:lnTo>
                        <a:lnTo>
                          <a:pt x="56" y="80"/>
                        </a:lnTo>
                        <a:lnTo>
                          <a:pt x="56" y="82"/>
                        </a:lnTo>
                        <a:lnTo>
                          <a:pt x="58" y="82"/>
                        </a:lnTo>
                        <a:lnTo>
                          <a:pt x="58" y="82"/>
                        </a:lnTo>
                        <a:lnTo>
                          <a:pt x="58" y="82"/>
                        </a:lnTo>
                        <a:lnTo>
                          <a:pt x="60" y="82"/>
                        </a:lnTo>
                        <a:lnTo>
                          <a:pt x="60" y="84"/>
                        </a:lnTo>
                        <a:lnTo>
                          <a:pt x="60" y="84"/>
                        </a:lnTo>
                        <a:lnTo>
                          <a:pt x="60" y="84"/>
                        </a:lnTo>
                        <a:lnTo>
                          <a:pt x="60" y="86"/>
                        </a:lnTo>
                        <a:lnTo>
                          <a:pt x="60" y="86"/>
                        </a:lnTo>
                        <a:lnTo>
                          <a:pt x="62" y="86"/>
                        </a:lnTo>
                        <a:lnTo>
                          <a:pt x="62" y="84"/>
                        </a:lnTo>
                        <a:lnTo>
                          <a:pt x="62" y="84"/>
                        </a:lnTo>
                        <a:lnTo>
                          <a:pt x="62" y="84"/>
                        </a:lnTo>
                        <a:lnTo>
                          <a:pt x="62" y="84"/>
                        </a:lnTo>
                        <a:lnTo>
                          <a:pt x="62" y="84"/>
                        </a:lnTo>
                        <a:lnTo>
                          <a:pt x="64" y="84"/>
                        </a:lnTo>
                        <a:lnTo>
                          <a:pt x="64" y="84"/>
                        </a:lnTo>
                        <a:lnTo>
                          <a:pt x="64" y="84"/>
                        </a:lnTo>
                        <a:lnTo>
                          <a:pt x="66" y="84"/>
                        </a:lnTo>
                        <a:lnTo>
                          <a:pt x="66" y="82"/>
                        </a:lnTo>
                        <a:lnTo>
                          <a:pt x="66" y="82"/>
                        </a:lnTo>
                        <a:lnTo>
                          <a:pt x="66" y="82"/>
                        </a:lnTo>
                        <a:lnTo>
                          <a:pt x="66" y="84"/>
                        </a:lnTo>
                        <a:lnTo>
                          <a:pt x="67" y="84"/>
                        </a:lnTo>
                        <a:lnTo>
                          <a:pt x="67" y="84"/>
                        </a:lnTo>
                        <a:lnTo>
                          <a:pt x="67" y="82"/>
                        </a:lnTo>
                        <a:lnTo>
                          <a:pt x="67" y="82"/>
                        </a:lnTo>
                        <a:lnTo>
                          <a:pt x="69" y="82"/>
                        </a:lnTo>
                        <a:lnTo>
                          <a:pt x="69" y="82"/>
                        </a:lnTo>
                        <a:lnTo>
                          <a:pt x="69" y="82"/>
                        </a:lnTo>
                        <a:lnTo>
                          <a:pt x="71" y="82"/>
                        </a:lnTo>
                        <a:lnTo>
                          <a:pt x="71" y="82"/>
                        </a:lnTo>
                        <a:lnTo>
                          <a:pt x="71" y="82"/>
                        </a:lnTo>
                        <a:lnTo>
                          <a:pt x="71" y="80"/>
                        </a:lnTo>
                        <a:lnTo>
                          <a:pt x="73" y="80"/>
                        </a:lnTo>
                        <a:lnTo>
                          <a:pt x="73" y="82"/>
                        </a:lnTo>
                        <a:lnTo>
                          <a:pt x="73" y="82"/>
                        </a:lnTo>
                        <a:lnTo>
                          <a:pt x="73" y="82"/>
                        </a:lnTo>
                        <a:lnTo>
                          <a:pt x="75" y="82"/>
                        </a:lnTo>
                        <a:lnTo>
                          <a:pt x="75" y="84"/>
                        </a:lnTo>
                        <a:lnTo>
                          <a:pt x="75" y="84"/>
                        </a:lnTo>
                        <a:lnTo>
                          <a:pt x="75" y="84"/>
                        </a:lnTo>
                        <a:lnTo>
                          <a:pt x="75" y="86"/>
                        </a:lnTo>
                        <a:lnTo>
                          <a:pt x="75" y="86"/>
                        </a:lnTo>
                        <a:lnTo>
                          <a:pt x="75" y="86"/>
                        </a:lnTo>
                        <a:lnTo>
                          <a:pt x="75" y="86"/>
                        </a:lnTo>
                        <a:lnTo>
                          <a:pt x="75" y="86"/>
                        </a:lnTo>
                        <a:lnTo>
                          <a:pt x="75" y="88"/>
                        </a:lnTo>
                        <a:lnTo>
                          <a:pt x="75" y="88"/>
                        </a:lnTo>
                        <a:lnTo>
                          <a:pt x="75" y="88"/>
                        </a:lnTo>
                        <a:lnTo>
                          <a:pt x="75" y="90"/>
                        </a:lnTo>
                        <a:lnTo>
                          <a:pt x="77" y="90"/>
                        </a:lnTo>
                        <a:lnTo>
                          <a:pt x="77" y="90"/>
                        </a:lnTo>
                        <a:lnTo>
                          <a:pt x="77" y="92"/>
                        </a:lnTo>
                        <a:lnTo>
                          <a:pt x="77" y="92"/>
                        </a:lnTo>
                        <a:lnTo>
                          <a:pt x="77" y="94"/>
                        </a:lnTo>
                        <a:lnTo>
                          <a:pt x="77" y="94"/>
                        </a:lnTo>
                        <a:lnTo>
                          <a:pt x="77" y="94"/>
                        </a:lnTo>
                        <a:lnTo>
                          <a:pt x="77" y="96"/>
                        </a:lnTo>
                        <a:lnTo>
                          <a:pt x="77" y="96"/>
                        </a:lnTo>
                        <a:lnTo>
                          <a:pt x="77" y="96"/>
                        </a:lnTo>
                        <a:lnTo>
                          <a:pt x="77" y="96"/>
                        </a:lnTo>
                        <a:lnTo>
                          <a:pt x="77" y="98"/>
                        </a:lnTo>
                        <a:lnTo>
                          <a:pt x="77" y="98"/>
                        </a:lnTo>
                        <a:lnTo>
                          <a:pt x="77" y="100"/>
                        </a:lnTo>
                        <a:lnTo>
                          <a:pt x="77" y="100"/>
                        </a:lnTo>
                        <a:lnTo>
                          <a:pt x="77" y="102"/>
                        </a:lnTo>
                        <a:lnTo>
                          <a:pt x="75" y="102"/>
                        </a:lnTo>
                        <a:lnTo>
                          <a:pt x="75" y="102"/>
                        </a:lnTo>
                        <a:lnTo>
                          <a:pt x="75" y="102"/>
                        </a:lnTo>
                        <a:lnTo>
                          <a:pt x="75" y="103"/>
                        </a:lnTo>
                        <a:lnTo>
                          <a:pt x="75" y="103"/>
                        </a:lnTo>
                        <a:lnTo>
                          <a:pt x="75" y="103"/>
                        </a:lnTo>
                        <a:lnTo>
                          <a:pt x="73" y="103"/>
                        </a:lnTo>
                        <a:lnTo>
                          <a:pt x="73" y="103"/>
                        </a:lnTo>
                        <a:lnTo>
                          <a:pt x="73" y="105"/>
                        </a:lnTo>
                        <a:lnTo>
                          <a:pt x="75" y="105"/>
                        </a:lnTo>
                        <a:lnTo>
                          <a:pt x="75" y="105"/>
                        </a:lnTo>
                        <a:lnTo>
                          <a:pt x="75" y="107"/>
                        </a:lnTo>
                        <a:lnTo>
                          <a:pt x="73" y="107"/>
                        </a:lnTo>
                        <a:lnTo>
                          <a:pt x="73" y="107"/>
                        </a:lnTo>
                        <a:lnTo>
                          <a:pt x="73" y="107"/>
                        </a:lnTo>
                        <a:lnTo>
                          <a:pt x="73" y="109"/>
                        </a:lnTo>
                        <a:lnTo>
                          <a:pt x="73" y="109"/>
                        </a:lnTo>
                        <a:lnTo>
                          <a:pt x="71" y="109"/>
                        </a:lnTo>
                        <a:lnTo>
                          <a:pt x="71" y="109"/>
                        </a:lnTo>
                        <a:lnTo>
                          <a:pt x="71" y="111"/>
                        </a:lnTo>
                        <a:lnTo>
                          <a:pt x="71" y="111"/>
                        </a:lnTo>
                        <a:lnTo>
                          <a:pt x="71" y="111"/>
                        </a:lnTo>
                        <a:lnTo>
                          <a:pt x="71" y="111"/>
                        </a:lnTo>
                        <a:lnTo>
                          <a:pt x="71" y="113"/>
                        </a:lnTo>
                        <a:lnTo>
                          <a:pt x="71" y="113"/>
                        </a:lnTo>
                        <a:lnTo>
                          <a:pt x="71" y="113"/>
                        </a:lnTo>
                        <a:lnTo>
                          <a:pt x="71" y="113"/>
                        </a:lnTo>
                        <a:lnTo>
                          <a:pt x="73" y="113"/>
                        </a:lnTo>
                        <a:lnTo>
                          <a:pt x="73" y="115"/>
                        </a:lnTo>
                        <a:lnTo>
                          <a:pt x="73" y="115"/>
                        </a:lnTo>
                        <a:lnTo>
                          <a:pt x="73" y="115"/>
                        </a:lnTo>
                        <a:lnTo>
                          <a:pt x="73" y="117"/>
                        </a:lnTo>
                        <a:lnTo>
                          <a:pt x="73" y="117"/>
                        </a:lnTo>
                        <a:lnTo>
                          <a:pt x="73" y="119"/>
                        </a:lnTo>
                        <a:lnTo>
                          <a:pt x="73" y="119"/>
                        </a:lnTo>
                        <a:lnTo>
                          <a:pt x="73" y="119"/>
                        </a:lnTo>
                        <a:lnTo>
                          <a:pt x="75" y="119"/>
                        </a:lnTo>
                        <a:lnTo>
                          <a:pt x="75" y="121"/>
                        </a:lnTo>
                        <a:lnTo>
                          <a:pt x="75" y="121"/>
                        </a:lnTo>
                        <a:lnTo>
                          <a:pt x="75" y="121"/>
                        </a:lnTo>
                        <a:lnTo>
                          <a:pt x="75" y="121"/>
                        </a:lnTo>
                        <a:lnTo>
                          <a:pt x="77" y="121"/>
                        </a:lnTo>
                        <a:lnTo>
                          <a:pt x="77" y="123"/>
                        </a:lnTo>
                        <a:lnTo>
                          <a:pt x="77" y="123"/>
                        </a:lnTo>
                        <a:lnTo>
                          <a:pt x="77" y="123"/>
                        </a:lnTo>
                        <a:lnTo>
                          <a:pt x="77" y="124"/>
                        </a:lnTo>
                        <a:lnTo>
                          <a:pt x="77" y="124"/>
                        </a:lnTo>
                        <a:lnTo>
                          <a:pt x="77" y="124"/>
                        </a:lnTo>
                        <a:lnTo>
                          <a:pt x="79" y="124"/>
                        </a:lnTo>
                        <a:lnTo>
                          <a:pt x="79" y="124"/>
                        </a:lnTo>
                        <a:lnTo>
                          <a:pt x="79" y="126"/>
                        </a:lnTo>
                        <a:lnTo>
                          <a:pt x="81" y="126"/>
                        </a:lnTo>
                        <a:lnTo>
                          <a:pt x="81" y="126"/>
                        </a:lnTo>
                        <a:lnTo>
                          <a:pt x="81" y="126"/>
                        </a:lnTo>
                        <a:lnTo>
                          <a:pt x="81" y="126"/>
                        </a:lnTo>
                        <a:lnTo>
                          <a:pt x="81" y="126"/>
                        </a:lnTo>
                        <a:lnTo>
                          <a:pt x="81" y="128"/>
                        </a:lnTo>
                        <a:lnTo>
                          <a:pt x="81" y="128"/>
                        </a:lnTo>
                        <a:lnTo>
                          <a:pt x="83" y="128"/>
                        </a:lnTo>
                        <a:lnTo>
                          <a:pt x="83" y="130"/>
                        </a:lnTo>
                        <a:lnTo>
                          <a:pt x="83" y="130"/>
                        </a:lnTo>
                        <a:lnTo>
                          <a:pt x="83" y="130"/>
                        </a:lnTo>
                        <a:lnTo>
                          <a:pt x="83" y="130"/>
                        </a:lnTo>
                        <a:lnTo>
                          <a:pt x="85" y="130"/>
                        </a:lnTo>
                        <a:lnTo>
                          <a:pt x="85" y="132"/>
                        </a:lnTo>
                        <a:lnTo>
                          <a:pt x="85" y="132"/>
                        </a:lnTo>
                        <a:lnTo>
                          <a:pt x="87" y="132"/>
                        </a:lnTo>
                        <a:lnTo>
                          <a:pt x="87" y="132"/>
                        </a:lnTo>
                        <a:lnTo>
                          <a:pt x="87" y="132"/>
                        </a:lnTo>
                        <a:lnTo>
                          <a:pt x="87" y="134"/>
                        </a:lnTo>
                        <a:lnTo>
                          <a:pt x="87" y="134"/>
                        </a:lnTo>
                        <a:lnTo>
                          <a:pt x="87" y="134"/>
                        </a:lnTo>
                        <a:lnTo>
                          <a:pt x="85" y="134"/>
                        </a:lnTo>
                        <a:lnTo>
                          <a:pt x="85" y="134"/>
                        </a:lnTo>
                        <a:lnTo>
                          <a:pt x="85" y="134"/>
                        </a:lnTo>
                        <a:lnTo>
                          <a:pt x="85" y="136"/>
                        </a:lnTo>
                        <a:lnTo>
                          <a:pt x="85" y="136"/>
                        </a:lnTo>
                        <a:lnTo>
                          <a:pt x="85" y="136"/>
                        </a:lnTo>
                        <a:lnTo>
                          <a:pt x="85" y="138"/>
                        </a:lnTo>
                        <a:lnTo>
                          <a:pt x="87" y="138"/>
                        </a:lnTo>
                        <a:lnTo>
                          <a:pt x="87" y="138"/>
                        </a:lnTo>
                        <a:lnTo>
                          <a:pt x="87" y="138"/>
                        </a:lnTo>
                        <a:lnTo>
                          <a:pt x="89" y="138"/>
                        </a:lnTo>
                        <a:lnTo>
                          <a:pt x="89" y="138"/>
                        </a:lnTo>
                        <a:lnTo>
                          <a:pt x="89" y="136"/>
                        </a:lnTo>
                        <a:lnTo>
                          <a:pt x="89" y="136"/>
                        </a:lnTo>
                        <a:lnTo>
                          <a:pt x="89" y="134"/>
                        </a:lnTo>
                        <a:lnTo>
                          <a:pt x="89" y="134"/>
                        </a:lnTo>
                        <a:lnTo>
                          <a:pt x="89" y="134"/>
                        </a:lnTo>
                        <a:lnTo>
                          <a:pt x="89" y="132"/>
                        </a:lnTo>
                        <a:lnTo>
                          <a:pt x="89" y="132"/>
                        </a:lnTo>
                        <a:lnTo>
                          <a:pt x="89" y="130"/>
                        </a:lnTo>
                        <a:lnTo>
                          <a:pt x="89" y="130"/>
                        </a:lnTo>
                        <a:lnTo>
                          <a:pt x="89" y="128"/>
                        </a:lnTo>
                        <a:lnTo>
                          <a:pt x="89" y="128"/>
                        </a:lnTo>
                        <a:lnTo>
                          <a:pt x="89" y="128"/>
                        </a:lnTo>
                        <a:lnTo>
                          <a:pt x="87" y="128"/>
                        </a:lnTo>
                        <a:lnTo>
                          <a:pt x="87" y="126"/>
                        </a:lnTo>
                        <a:lnTo>
                          <a:pt x="87" y="126"/>
                        </a:lnTo>
                        <a:lnTo>
                          <a:pt x="87" y="126"/>
                        </a:lnTo>
                        <a:lnTo>
                          <a:pt x="87" y="126"/>
                        </a:lnTo>
                        <a:lnTo>
                          <a:pt x="87" y="126"/>
                        </a:lnTo>
                        <a:lnTo>
                          <a:pt x="87" y="124"/>
                        </a:lnTo>
                        <a:lnTo>
                          <a:pt x="89" y="124"/>
                        </a:lnTo>
                        <a:lnTo>
                          <a:pt x="89" y="124"/>
                        </a:lnTo>
                        <a:lnTo>
                          <a:pt x="89" y="123"/>
                        </a:lnTo>
                        <a:lnTo>
                          <a:pt x="89" y="123"/>
                        </a:lnTo>
                        <a:lnTo>
                          <a:pt x="89" y="123"/>
                        </a:lnTo>
                        <a:lnTo>
                          <a:pt x="89" y="121"/>
                        </a:lnTo>
                        <a:lnTo>
                          <a:pt x="89" y="121"/>
                        </a:lnTo>
                        <a:lnTo>
                          <a:pt x="89" y="119"/>
                        </a:lnTo>
                        <a:lnTo>
                          <a:pt x="89" y="119"/>
                        </a:lnTo>
                        <a:lnTo>
                          <a:pt x="89" y="119"/>
                        </a:lnTo>
                        <a:lnTo>
                          <a:pt x="89" y="119"/>
                        </a:lnTo>
                        <a:lnTo>
                          <a:pt x="90" y="119"/>
                        </a:lnTo>
                        <a:lnTo>
                          <a:pt x="90" y="117"/>
                        </a:lnTo>
                        <a:lnTo>
                          <a:pt x="90" y="117"/>
                        </a:lnTo>
                        <a:lnTo>
                          <a:pt x="92" y="117"/>
                        </a:lnTo>
                        <a:lnTo>
                          <a:pt x="92" y="117"/>
                        </a:lnTo>
                        <a:lnTo>
                          <a:pt x="92" y="119"/>
                        </a:lnTo>
                        <a:lnTo>
                          <a:pt x="92" y="119"/>
                        </a:lnTo>
                        <a:lnTo>
                          <a:pt x="92" y="117"/>
                        </a:lnTo>
                        <a:lnTo>
                          <a:pt x="94" y="117"/>
                        </a:lnTo>
                        <a:lnTo>
                          <a:pt x="94" y="117"/>
                        </a:lnTo>
                        <a:lnTo>
                          <a:pt x="94" y="117"/>
                        </a:lnTo>
                        <a:lnTo>
                          <a:pt x="94" y="117"/>
                        </a:lnTo>
                        <a:lnTo>
                          <a:pt x="96" y="117"/>
                        </a:lnTo>
                        <a:lnTo>
                          <a:pt x="96" y="117"/>
                        </a:lnTo>
                        <a:lnTo>
                          <a:pt x="96" y="115"/>
                        </a:lnTo>
                        <a:lnTo>
                          <a:pt x="98" y="115"/>
                        </a:lnTo>
                        <a:lnTo>
                          <a:pt x="98" y="115"/>
                        </a:lnTo>
                        <a:lnTo>
                          <a:pt x="98" y="115"/>
                        </a:lnTo>
                        <a:lnTo>
                          <a:pt x="98" y="115"/>
                        </a:lnTo>
                        <a:lnTo>
                          <a:pt x="98" y="113"/>
                        </a:lnTo>
                        <a:lnTo>
                          <a:pt x="98" y="113"/>
                        </a:lnTo>
                        <a:lnTo>
                          <a:pt x="98" y="113"/>
                        </a:lnTo>
                        <a:lnTo>
                          <a:pt x="98" y="111"/>
                        </a:lnTo>
                        <a:lnTo>
                          <a:pt x="98" y="111"/>
                        </a:lnTo>
                        <a:lnTo>
                          <a:pt x="98" y="111"/>
                        </a:lnTo>
                        <a:lnTo>
                          <a:pt x="98" y="109"/>
                        </a:lnTo>
                        <a:lnTo>
                          <a:pt x="98" y="109"/>
                        </a:lnTo>
                        <a:lnTo>
                          <a:pt x="98" y="107"/>
                        </a:lnTo>
                        <a:lnTo>
                          <a:pt x="98" y="107"/>
                        </a:lnTo>
                        <a:lnTo>
                          <a:pt x="98" y="105"/>
                        </a:lnTo>
                        <a:lnTo>
                          <a:pt x="98" y="105"/>
                        </a:lnTo>
                        <a:lnTo>
                          <a:pt x="98" y="103"/>
                        </a:lnTo>
                        <a:lnTo>
                          <a:pt x="98" y="103"/>
                        </a:lnTo>
                        <a:lnTo>
                          <a:pt x="98" y="103"/>
                        </a:lnTo>
                        <a:lnTo>
                          <a:pt x="98" y="102"/>
                        </a:lnTo>
                        <a:lnTo>
                          <a:pt x="98" y="102"/>
                        </a:lnTo>
                        <a:lnTo>
                          <a:pt x="98" y="102"/>
                        </a:lnTo>
                        <a:lnTo>
                          <a:pt x="98" y="100"/>
                        </a:lnTo>
                        <a:lnTo>
                          <a:pt x="98" y="100"/>
                        </a:lnTo>
                        <a:lnTo>
                          <a:pt x="98" y="100"/>
                        </a:lnTo>
                        <a:lnTo>
                          <a:pt x="98" y="100"/>
                        </a:lnTo>
                        <a:lnTo>
                          <a:pt x="98" y="98"/>
                        </a:lnTo>
                        <a:lnTo>
                          <a:pt x="98" y="98"/>
                        </a:lnTo>
                        <a:lnTo>
                          <a:pt x="98" y="96"/>
                        </a:lnTo>
                        <a:lnTo>
                          <a:pt x="98" y="96"/>
                        </a:lnTo>
                        <a:lnTo>
                          <a:pt x="98" y="96"/>
                        </a:lnTo>
                        <a:lnTo>
                          <a:pt x="98" y="96"/>
                        </a:lnTo>
                        <a:lnTo>
                          <a:pt x="98" y="96"/>
                        </a:lnTo>
                        <a:lnTo>
                          <a:pt x="98" y="94"/>
                        </a:lnTo>
                        <a:lnTo>
                          <a:pt x="98" y="94"/>
                        </a:lnTo>
                        <a:lnTo>
                          <a:pt x="98" y="92"/>
                        </a:lnTo>
                        <a:lnTo>
                          <a:pt x="100" y="92"/>
                        </a:lnTo>
                        <a:lnTo>
                          <a:pt x="100" y="92"/>
                        </a:lnTo>
                        <a:lnTo>
                          <a:pt x="98" y="92"/>
                        </a:lnTo>
                        <a:lnTo>
                          <a:pt x="98" y="90"/>
                        </a:lnTo>
                        <a:lnTo>
                          <a:pt x="98" y="90"/>
                        </a:lnTo>
                        <a:lnTo>
                          <a:pt x="98" y="88"/>
                        </a:lnTo>
                        <a:lnTo>
                          <a:pt x="98" y="88"/>
                        </a:lnTo>
                        <a:lnTo>
                          <a:pt x="98" y="86"/>
                        </a:lnTo>
                        <a:lnTo>
                          <a:pt x="98" y="86"/>
                        </a:lnTo>
                        <a:lnTo>
                          <a:pt x="98" y="86"/>
                        </a:lnTo>
                        <a:lnTo>
                          <a:pt x="98" y="86"/>
                        </a:lnTo>
                        <a:lnTo>
                          <a:pt x="98" y="86"/>
                        </a:lnTo>
                        <a:lnTo>
                          <a:pt x="98" y="84"/>
                        </a:lnTo>
                        <a:lnTo>
                          <a:pt x="96" y="84"/>
                        </a:lnTo>
                        <a:lnTo>
                          <a:pt x="96" y="84"/>
                        </a:lnTo>
                        <a:lnTo>
                          <a:pt x="96" y="84"/>
                        </a:lnTo>
                        <a:lnTo>
                          <a:pt x="96" y="82"/>
                        </a:lnTo>
                        <a:lnTo>
                          <a:pt x="94" y="82"/>
                        </a:lnTo>
                        <a:lnTo>
                          <a:pt x="94" y="82"/>
                        </a:lnTo>
                        <a:lnTo>
                          <a:pt x="94" y="82"/>
                        </a:lnTo>
                        <a:lnTo>
                          <a:pt x="94" y="80"/>
                        </a:lnTo>
                        <a:lnTo>
                          <a:pt x="94" y="80"/>
                        </a:lnTo>
                        <a:lnTo>
                          <a:pt x="94" y="80"/>
                        </a:lnTo>
                        <a:lnTo>
                          <a:pt x="94" y="79"/>
                        </a:lnTo>
                        <a:lnTo>
                          <a:pt x="92" y="79"/>
                        </a:lnTo>
                        <a:lnTo>
                          <a:pt x="92" y="79"/>
                        </a:lnTo>
                        <a:lnTo>
                          <a:pt x="92" y="79"/>
                        </a:lnTo>
                        <a:lnTo>
                          <a:pt x="92" y="79"/>
                        </a:lnTo>
                        <a:lnTo>
                          <a:pt x="92" y="77"/>
                        </a:lnTo>
                        <a:lnTo>
                          <a:pt x="92" y="77"/>
                        </a:lnTo>
                        <a:lnTo>
                          <a:pt x="92" y="77"/>
                        </a:lnTo>
                        <a:lnTo>
                          <a:pt x="90" y="77"/>
                        </a:lnTo>
                        <a:lnTo>
                          <a:pt x="90" y="75"/>
                        </a:lnTo>
                        <a:lnTo>
                          <a:pt x="90" y="75"/>
                        </a:lnTo>
                        <a:lnTo>
                          <a:pt x="90" y="75"/>
                        </a:lnTo>
                        <a:lnTo>
                          <a:pt x="90" y="73"/>
                        </a:lnTo>
                        <a:lnTo>
                          <a:pt x="89" y="73"/>
                        </a:lnTo>
                        <a:lnTo>
                          <a:pt x="89" y="73"/>
                        </a:lnTo>
                        <a:lnTo>
                          <a:pt x="89" y="73"/>
                        </a:lnTo>
                        <a:lnTo>
                          <a:pt x="89" y="71"/>
                        </a:lnTo>
                        <a:lnTo>
                          <a:pt x="89" y="71"/>
                        </a:lnTo>
                        <a:lnTo>
                          <a:pt x="89" y="71"/>
                        </a:lnTo>
                        <a:lnTo>
                          <a:pt x="87" y="71"/>
                        </a:lnTo>
                        <a:lnTo>
                          <a:pt x="87" y="71"/>
                        </a:lnTo>
                        <a:lnTo>
                          <a:pt x="87" y="71"/>
                        </a:lnTo>
                        <a:lnTo>
                          <a:pt x="87" y="69"/>
                        </a:lnTo>
                        <a:lnTo>
                          <a:pt x="87" y="69"/>
                        </a:lnTo>
                        <a:lnTo>
                          <a:pt x="87" y="69"/>
                        </a:lnTo>
                        <a:lnTo>
                          <a:pt x="87" y="67"/>
                        </a:lnTo>
                        <a:lnTo>
                          <a:pt x="85" y="67"/>
                        </a:lnTo>
                        <a:lnTo>
                          <a:pt x="85" y="67"/>
                        </a:lnTo>
                        <a:lnTo>
                          <a:pt x="85" y="67"/>
                        </a:lnTo>
                        <a:lnTo>
                          <a:pt x="85" y="65"/>
                        </a:lnTo>
                        <a:lnTo>
                          <a:pt x="83" y="65"/>
                        </a:lnTo>
                        <a:lnTo>
                          <a:pt x="83" y="65"/>
                        </a:lnTo>
                        <a:lnTo>
                          <a:pt x="83" y="65"/>
                        </a:lnTo>
                        <a:lnTo>
                          <a:pt x="83" y="63"/>
                        </a:lnTo>
                        <a:lnTo>
                          <a:pt x="83" y="63"/>
                        </a:lnTo>
                        <a:lnTo>
                          <a:pt x="83" y="63"/>
                        </a:lnTo>
                        <a:lnTo>
                          <a:pt x="81" y="63"/>
                        </a:lnTo>
                        <a:lnTo>
                          <a:pt x="81" y="63"/>
                        </a:lnTo>
                        <a:lnTo>
                          <a:pt x="81" y="63"/>
                        </a:lnTo>
                        <a:lnTo>
                          <a:pt x="81" y="61"/>
                        </a:lnTo>
                        <a:lnTo>
                          <a:pt x="81" y="61"/>
                        </a:lnTo>
                        <a:lnTo>
                          <a:pt x="81" y="61"/>
                        </a:lnTo>
                        <a:lnTo>
                          <a:pt x="81" y="59"/>
                        </a:lnTo>
                        <a:lnTo>
                          <a:pt x="79" y="59"/>
                        </a:lnTo>
                        <a:lnTo>
                          <a:pt x="79" y="59"/>
                        </a:lnTo>
                        <a:lnTo>
                          <a:pt x="81" y="59"/>
                        </a:lnTo>
                        <a:lnTo>
                          <a:pt x="81" y="57"/>
                        </a:lnTo>
                        <a:lnTo>
                          <a:pt x="81" y="57"/>
                        </a:lnTo>
                        <a:lnTo>
                          <a:pt x="81" y="56"/>
                        </a:lnTo>
                        <a:lnTo>
                          <a:pt x="81" y="56"/>
                        </a:lnTo>
                        <a:lnTo>
                          <a:pt x="81" y="56"/>
                        </a:lnTo>
                        <a:lnTo>
                          <a:pt x="81" y="54"/>
                        </a:lnTo>
                        <a:lnTo>
                          <a:pt x="79" y="54"/>
                        </a:lnTo>
                        <a:lnTo>
                          <a:pt x="79" y="54"/>
                        </a:lnTo>
                        <a:lnTo>
                          <a:pt x="79" y="52"/>
                        </a:lnTo>
                        <a:lnTo>
                          <a:pt x="79" y="52"/>
                        </a:lnTo>
                        <a:lnTo>
                          <a:pt x="79" y="50"/>
                        </a:lnTo>
                        <a:lnTo>
                          <a:pt x="79" y="50"/>
                        </a:lnTo>
                        <a:lnTo>
                          <a:pt x="79" y="48"/>
                        </a:lnTo>
                        <a:lnTo>
                          <a:pt x="79" y="48"/>
                        </a:lnTo>
                        <a:lnTo>
                          <a:pt x="81" y="48"/>
                        </a:lnTo>
                        <a:lnTo>
                          <a:pt x="81" y="48"/>
                        </a:lnTo>
                        <a:lnTo>
                          <a:pt x="81" y="46"/>
                        </a:lnTo>
                        <a:lnTo>
                          <a:pt x="79" y="46"/>
                        </a:lnTo>
                        <a:lnTo>
                          <a:pt x="79" y="46"/>
                        </a:lnTo>
                        <a:lnTo>
                          <a:pt x="79" y="44"/>
                        </a:lnTo>
                        <a:lnTo>
                          <a:pt x="79" y="44"/>
                        </a:lnTo>
                        <a:lnTo>
                          <a:pt x="79" y="44"/>
                        </a:lnTo>
                        <a:lnTo>
                          <a:pt x="77" y="44"/>
                        </a:lnTo>
                        <a:lnTo>
                          <a:pt x="77" y="42"/>
                        </a:lnTo>
                        <a:lnTo>
                          <a:pt x="77" y="42"/>
                        </a:lnTo>
                        <a:lnTo>
                          <a:pt x="77" y="40"/>
                        </a:lnTo>
                        <a:lnTo>
                          <a:pt x="77" y="40"/>
                        </a:lnTo>
                        <a:lnTo>
                          <a:pt x="77" y="38"/>
                        </a:lnTo>
                        <a:lnTo>
                          <a:pt x="77" y="38"/>
                        </a:lnTo>
                        <a:lnTo>
                          <a:pt x="79" y="38"/>
                        </a:lnTo>
                        <a:lnTo>
                          <a:pt x="79" y="38"/>
                        </a:lnTo>
                        <a:lnTo>
                          <a:pt x="79" y="36"/>
                        </a:lnTo>
                        <a:lnTo>
                          <a:pt x="77" y="36"/>
                        </a:lnTo>
                        <a:lnTo>
                          <a:pt x="77" y="36"/>
                        </a:lnTo>
                        <a:lnTo>
                          <a:pt x="79" y="36"/>
                        </a:lnTo>
                        <a:lnTo>
                          <a:pt x="79" y="34"/>
                        </a:lnTo>
                        <a:lnTo>
                          <a:pt x="79" y="34"/>
                        </a:lnTo>
                        <a:lnTo>
                          <a:pt x="79" y="34"/>
                        </a:lnTo>
                        <a:lnTo>
                          <a:pt x="81" y="34"/>
                        </a:lnTo>
                        <a:lnTo>
                          <a:pt x="81" y="33"/>
                        </a:lnTo>
                        <a:lnTo>
                          <a:pt x="81" y="33"/>
                        </a:lnTo>
                        <a:lnTo>
                          <a:pt x="81" y="33"/>
                        </a:lnTo>
                        <a:lnTo>
                          <a:pt x="81" y="33"/>
                        </a:lnTo>
                        <a:lnTo>
                          <a:pt x="81" y="31"/>
                        </a:lnTo>
                        <a:lnTo>
                          <a:pt x="81" y="31"/>
                        </a:lnTo>
                        <a:lnTo>
                          <a:pt x="81" y="31"/>
                        </a:lnTo>
                        <a:lnTo>
                          <a:pt x="83" y="31"/>
                        </a:lnTo>
                        <a:lnTo>
                          <a:pt x="83" y="29"/>
                        </a:lnTo>
                        <a:lnTo>
                          <a:pt x="83" y="29"/>
                        </a:lnTo>
                        <a:lnTo>
                          <a:pt x="83" y="27"/>
                        </a:lnTo>
                        <a:lnTo>
                          <a:pt x="83" y="27"/>
                        </a:lnTo>
                        <a:lnTo>
                          <a:pt x="83" y="25"/>
                        </a:lnTo>
                        <a:lnTo>
                          <a:pt x="83" y="25"/>
                        </a:lnTo>
                        <a:lnTo>
                          <a:pt x="83" y="23"/>
                        </a:lnTo>
                        <a:lnTo>
                          <a:pt x="83" y="23"/>
                        </a:lnTo>
                        <a:lnTo>
                          <a:pt x="83" y="23"/>
                        </a:lnTo>
                        <a:lnTo>
                          <a:pt x="85" y="23"/>
                        </a:lnTo>
                        <a:lnTo>
                          <a:pt x="85" y="23"/>
                        </a:lnTo>
                        <a:lnTo>
                          <a:pt x="87" y="23"/>
                        </a:lnTo>
                        <a:lnTo>
                          <a:pt x="87" y="23"/>
                        </a:lnTo>
                        <a:lnTo>
                          <a:pt x="87" y="23"/>
                        </a:lnTo>
                        <a:lnTo>
                          <a:pt x="87" y="23"/>
                        </a:lnTo>
                        <a:lnTo>
                          <a:pt x="89" y="23"/>
                        </a:lnTo>
                        <a:lnTo>
                          <a:pt x="89" y="23"/>
                        </a:lnTo>
                        <a:lnTo>
                          <a:pt x="89" y="23"/>
                        </a:lnTo>
                        <a:lnTo>
                          <a:pt x="89" y="23"/>
                        </a:lnTo>
                        <a:lnTo>
                          <a:pt x="90" y="23"/>
                        </a:lnTo>
                        <a:lnTo>
                          <a:pt x="90" y="23"/>
                        </a:lnTo>
                        <a:lnTo>
                          <a:pt x="92" y="23"/>
                        </a:lnTo>
                        <a:lnTo>
                          <a:pt x="92" y="23"/>
                        </a:lnTo>
                        <a:lnTo>
                          <a:pt x="92" y="23"/>
                        </a:lnTo>
                        <a:lnTo>
                          <a:pt x="94" y="23"/>
                        </a:lnTo>
                        <a:lnTo>
                          <a:pt x="94" y="23"/>
                        </a:lnTo>
                        <a:lnTo>
                          <a:pt x="94" y="23"/>
                        </a:lnTo>
                        <a:lnTo>
                          <a:pt x="94" y="23"/>
                        </a:lnTo>
                        <a:lnTo>
                          <a:pt x="96" y="23"/>
                        </a:lnTo>
                        <a:lnTo>
                          <a:pt x="96" y="23"/>
                        </a:lnTo>
                        <a:lnTo>
                          <a:pt x="96" y="21"/>
                        </a:lnTo>
                        <a:lnTo>
                          <a:pt x="96" y="21"/>
                        </a:lnTo>
                        <a:lnTo>
                          <a:pt x="98" y="21"/>
                        </a:lnTo>
                        <a:lnTo>
                          <a:pt x="98" y="21"/>
                        </a:lnTo>
                        <a:lnTo>
                          <a:pt x="98" y="21"/>
                        </a:lnTo>
                        <a:lnTo>
                          <a:pt x="98" y="21"/>
                        </a:lnTo>
                        <a:lnTo>
                          <a:pt x="100" y="21"/>
                        </a:lnTo>
                        <a:lnTo>
                          <a:pt x="100" y="21"/>
                        </a:lnTo>
                        <a:lnTo>
                          <a:pt x="100" y="21"/>
                        </a:lnTo>
                        <a:lnTo>
                          <a:pt x="100" y="23"/>
                        </a:lnTo>
                        <a:lnTo>
                          <a:pt x="102" y="23"/>
                        </a:lnTo>
                        <a:lnTo>
                          <a:pt x="102" y="23"/>
                        </a:lnTo>
                        <a:lnTo>
                          <a:pt x="102" y="23"/>
                        </a:lnTo>
                        <a:lnTo>
                          <a:pt x="102" y="23"/>
                        </a:lnTo>
                        <a:lnTo>
                          <a:pt x="104" y="23"/>
                        </a:lnTo>
                        <a:lnTo>
                          <a:pt x="104" y="23"/>
                        </a:lnTo>
                        <a:lnTo>
                          <a:pt x="104" y="23"/>
                        </a:lnTo>
                        <a:lnTo>
                          <a:pt x="104" y="25"/>
                        </a:lnTo>
                        <a:lnTo>
                          <a:pt x="104" y="25"/>
                        </a:lnTo>
                        <a:lnTo>
                          <a:pt x="104" y="27"/>
                        </a:lnTo>
                        <a:lnTo>
                          <a:pt x="104" y="27"/>
                        </a:lnTo>
                        <a:lnTo>
                          <a:pt x="106" y="27"/>
                        </a:lnTo>
                        <a:lnTo>
                          <a:pt x="106" y="27"/>
                        </a:lnTo>
                        <a:lnTo>
                          <a:pt x="108" y="27"/>
                        </a:lnTo>
                        <a:lnTo>
                          <a:pt x="108" y="27"/>
                        </a:lnTo>
                        <a:lnTo>
                          <a:pt x="108" y="25"/>
                        </a:lnTo>
                        <a:lnTo>
                          <a:pt x="108" y="25"/>
                        </a:lnTo>
                        <a:lnTo>
                          <a:pt x="108" y="27"/>
                        </a:lnTo>
                        <a:lnTo>
                          <a:pt x="110" y="27"/>
                        </a:lnTo>
                        <a:lnTo>
                          <a:pt x="110" y="25"/>
                        </a:lnTo>
                        <a:lnTo>
                          <a:pt x="110" y="25"/>
                        </a:lnTo>
                        <a:lnTo>
                          <a:pt x="110" y="27"/>
                        </a:lnTo>
                        <a:lnTo>
                          <a:pt x="110" y="27"/>
                        </a:lnTo>
                        <a:lnTo>
                          <a:pt x="110" y="27"/>
                        </a:lnTo>
                        <a:lnTo>
                          <a:pt x="111" y="27"/>
                        </a:lnTo>
                        <a:lnTo>
                          <a:pt x="111" y="27"/>
                        </a:lnTo>
                        <a:lnTo>
                          <a:pt x="111" y="27"/>
                        </a:lnTo>
                        <a:lnTo>
                          <a:pt x="113" y="27"/>
                        </a:lnTo>
                        <a:lnTo>
                          <a:pt x="113" y="27"/>
                        </a:lnTo>
                        <a:lnTo>
                          <a:pt x="113" y="25"/>
                        </a:lnTo>
                        <a:lnTo>
                          <a:pt x="113" y="25"/>
                        </a:lnTo>
                        <a:lnTo>
                          <a:pt x="113" y="25"/>
                        </a:lnTo>
                        <a:lnTo>
                          <a:pt x="115" y="25"/>
                        </a:lnTo>
                        <a:lnTo>
                          <a:pt x="115" y="23"/>
                        </a:lnTo>
                        <a:lnTo>
                          <a:pt x="115" y="23"/>
                        </a:lnTo>
                        <a:lnTo>
                          <a:pt x="115" y="23"/>
                        </a:lnTo>
                        <a:lnTo>
                          <a:pt x="115" y="25"/>
                        </a:lnTo>
                        <a:lnTo>
                          <a:pt x="117" y="25"/>
                        </a:lnTo>
                        <a:lnTo>
                          <a:pt x="117" y="23"/>
                        </a:lnTo>
                        <a:lnTo>
                          <a:pt x="117" y="23"/>
                        </a:lnTo>
                        <a:lnTo>
                          <a:pt x="119" y="23"/>
                        </a:lnTo>
                        <a:lnTo>
                          <a:pt x="119" y="23"/>
                        </a:lnTo>
                        <a:lnTo>
                          <a:pt x="119" y="25"/>
                        </a:lnTo>
                        <a:lnTo>
                          <a:pt x="119" y="25"/>
                        </a:lnTo>
                        <a:lnTo>
                          <a:pt x="119" y="25"/>
                        </a:lnTo>
                        <a:lnTo>
                          <a:pt x="121" y="25"/>
                        </a:lnTo>
                        <a:lnTo>
                          <a:pt x="121" y="27"/>
                        </a:lnTo>
                        <a:lnTo>
                          <a:pt x="121" y="27"/>
                        </a:lnTo>
                        <a:lnTo>
                          <a:pt x="121" y="27"/>
                        </a:lnTo>
                        <a:lnTo>
                          <a:pt x="123" y="27"/>
                        </a:lnTo>
                        <a:lnTo>
                          <a:pt x="123" y="27"/>
                        </a:lnTo>
                        <a:lnTo>
                          <a:pt x="125" y="27"/>
                        </a:lnTo>
                        <a:lnTo>
                          <a:pt x="125" y="27"/>
                        </a:lnTo>
                        <a:lnTo>
                          <a:pt x="125" y="27"/>
                        </a:lnTo>
                        <a:lnTo>
                          <a:pt x="125" y="27"/>
                        </a:lnTo>
                        <a:lnTo>
                          <a:pt x="127" y="27"/>
                        </a:lnTo>
                        <a:lnTo>
                          <a:pt x="127" y="27"/>
                        </a:lnTo>
                        <a:lnTo>
                          <a:pt x="127" y="27"/>
                        </a:lnTo>
                        <a:lnTo>
                          <a:pt x="127" y="25"/>
                        </a:lnTo>
                        <a:lnTo>
                          <a:pt x="129" y="25"/>
                        </a:lnTo>
                        <a:lnTo>
                          <a:pt x="129" y="25"/>
                        </a:lnTo>
                        <a:lnTo>
                          <a:pt x="129" y="25"/>
                        </a:lnTo>
                        <a:lnTo>
                          <a:pt x="131" y="25"/>
                        </a:lnTo>
                        <a:lnTo>
                          <a:pt x="131" y="25"/>
                        </a:lnTo>
                        <a:lnTo>
                          <a:pt x="131" y="25"/>
                        </a:lnTo>
                        <a:lnTo>
                          <a:pt x="131" y="23"/>
                        </a:lnTo>
                        <a:lnTo>
                          <a:pt x="131" y="23"/>
                        </a:lnTo>
                        <a:lnTo>
                          <a:pt x="133" y="23"/>
                        </a:lnTo>
                        <a:lnTo>
                          <a:pt x="133" y="23"/>
                        </a:lnTo>
                        <a:lnTo>
                          <a:pt x="133" y="23"/>
                        </a:lnTo>
                        <a:lnTo>
                          <a:pt x="133" y="23"/>
                        </a:lnTo>
                        <a:lnTo>
                          <a:pt x="133" y="21"/>
                        </a:lnTo>
                        <a:lnTo>
                          <a:pt x="133" y="21"/>
                        </a:lnTo>
                        <a:lnTo>
                          <a:pt x="133" y="19"/>
                        </a:lnTo>
                        <a:lnTo>
                          <a:pt x="134" y="19"/>
                        </a:lnTo>
                        <a:lnTo>
                          <a:pt x="134" y="19"/>
                        </a:lnTo>
                        <a:lnTo>
                          <a:pt x="134" y="19"/>
                        </a:lnTo>
                        <a:lnTo>
                          <a:pt x="134" y="17"/>
                        </a:lnTo>
                        <a:lnTo>
                          <a:pt x="134" y="17"/>
                        </a:lnTo>
                        <a:lnTo>
                          <a:pt x="136" y="17"/>
                        </a:lnTo>
                        <a:lnTo>
                          <a:pt x="136" y="17"/>
                        </a:lnTo>
                        <a:lnTo>
                          <a:pt x="136" y="17"/>
                        </a:lnTo>
                        <a:lnTo>
                          <a:pt x="136" y="17"/>
                        </a:lnTo>
                        <a:lnTo>
                          <a:pt x="138" y="17"/>
                        </a:lnTo>
                        <a:lnTo>
                          <a:pt x="138" y="17"/>
                        </a:lnTo>
                        <a:lnTo>
                          <a:pt x="138" y="17"/>
                        </a:lnTo>
                        <a:lnTo>
                          <a:pt x="140" y="17"/>
                        </a:lnTo>
                        <a:lnTo>
                          <a:pt x="140" y="17"/>
                        </a:lnTo>
                        <a:lnTo>
                          <a:pt x="140" y="17"/>
                        </a:lnTo>
                        <a:lnTo>
                          <a:pt x="140" y="19"/>
                        </a:lnTo>
                        <a:lnTo>
                          <a:pt x="142" y="19"/>
                        </a:lnTo>
                        <a:lnTo>
                          <a:pt x="142" y="19"/>
                        </a:lnTo>
                        <a:lnTo>
                          <a:pt x="142" y="19"/>
                        </a:lnTo>
                        <a:lnTo>
                          <a:pt x="142" y="19"/>
                        </a:lnTo>
                        <a:lnTo>
                          <a:pt x="142" y="21"/>
                        </a:lnTo>
                        <a:lnTo>
                          <a:pt x="144" y="21"/>
                        </a:lnTo>
                        <a:lnTo>
                          <a:pt x="144" y="21"/>
                        </a:lnTo>
                        <a:lnTo>
                          <a:pt x="144" y="19"/>
                        </a:lnTo>
                        <a:lnTo>
                          <a:pt x="146" y="19"/>
                        </a:lnTo>
                        <a:lnTo>
                          <a:pt x="146" y="19"/>
                        </a:lnTo>
                        <a:lnTo>
                          <a:pt x="146" y="19"/>
                        </a:lnTo>
                        <a:lnTo>
                          <a:pt x="146" y="19"/>
                        </a:lnTo>
                        <a:lnTo>
                          <a:pt x="146" y="17"/>
                        </a:lnTo>
                        <a:lnTo>
                          <a:pt x="148" y="17"/>
                        </a:lnTo>
                        <a:lnTo>
                          <a:pt x="148" y="17"/>
                        </a:lnTo>
                        <a:lnTo>
                          <a:pt x="148" y="17"/>
                        </a:lnTo>
                        <a:lnTo>
                          <a:pt x="148" y="17"/>
                        </a:lnTo>
                        <a:lnTo>
                          <a:pt x="150" y="17"/>
                        </a:lnTo>
                        <a:lnTo>
                          <a:pt x="150" y="17"/>
                        </a:lnTo>
                        <a:lnTo>
                          <a:pt x="150" y="15"/>
                        </a:lnTo>
                        <a:lnTo>
                          <a:pt x="152" y="15"/>
                        </a:lnTo>
                        <a:lnTo>
                          <a:pt x="152" y="15"/>
                        </a:lnTo>
                        <a:lnTo>
                          <a:pt x="152" y="15"/>
                        </a:lnTo>
                        <a:lnTo>
                          <a:pt x="152" y="15"/>
                        </a:lnTo>
                        <a:lnTo>
                          <a:pt x="154" y="15"/>
                        </a:lnTo>
                        <a:lnTo>
                          <a:pt x="154" y="15"/>
                        </a:lnTo>
                        <a:lnTo>
                          <a:pt x="154" y="15"/>
                        </a:lnTo>
                        <a:lnTo>
                          <a:pt x="155" y="15"/>
                        </a:lnTo>
                        <a:lnTo>
                          <a:pt x="155" y="15"/>
                        </a:lnTo>
                        <a:lnTo>
                          <a:pt x="157" y="15"/>
                        </a:lnTo>
                        <a:lnTo>
                          <a:pt x="157" y="15"/>
                        </a:lnTo>
                        <a:lnTo>
                          <a:pt x="157" y="15"/>
                        </a:lnTo>
                        <a:lnTo>
                          <a:pt x="157" y="15"/>
                        </a:lnTo>
                        <a:lnTo>
                          <a:pt x="159" y="15"/>
                        </a:lnTo>
                        <a:lnTo>
                          <a:pt x="159" y="13"/>
                        </a:lnTo>
                        <a:lnTo>
                          <a:pt x="159" y="13"/>
                        </a:lnTo>
                        <a:lnTo>
                          <a:pt x="161" y="13"/>
                        </a:lnTo>
                        <a:lnTo>
                          <a:pt x="161" y="13"/>
                        </a:lnTo>
                        <a:lnTo>
                          <a:pt x="161" y="13"/>
                        </a:lnTo>
                        <a:lnTo>
                          <a:pt x="161" y="13"/>
                        </a:lnTo>
                        <a:lnTo>
                          <a:pt x="161" y="11"/>
                        </a:lnTo>
                        <a:lnTo>
                          <a:pt x="163" y="11"/>
                        </a:lnTo>
                        <a:lnTo>
                          <a:pt x="163" y="11"/>
                        </a:lnTo>
                        <a:lnTo>
                          <a:pt x="163" y="11"/>
                        </a:lnTo>
                        <a:lnTo>
                          <a:pt x="163" y="11"/>
                        </a:lnTo>
                        <a:lnTo>
                          <a:pt x="165" y="11"/>
                        </a:lnTo>
                        <a:lnTo>
                          <a:pt x="165" y="11"/>
                        </a:lnTo>
                        <a:lnTo>
                          <a:pt x="165" y="10"/>
                        </a:lnTo>
                        <a:lnTo>
                          <a:pt x="167" y="10"/>
                        </a:lnTo>
                        <a:lnTo>
                          <a:pt x="167" y="10"/>
                        </a:lnTo>
                        <a:lnTo>
                          <a:pt x="167" y="10"/>
                        </a:lnTo>
                        <a:lnTo>
                          <a:pt x="167" y="10"/>
                        </a:lnTo>
                        <a:lnTo>
                          <a:pt x="169" y="10"/>
                        </a:lnTo>
                        <a:lnTo>
                          <a:pt x="169" y="8"/>
                        </a:lnTo>
                        <a:lnTo>
                          <a:pt x="169" y="8"/>
                        </a:lnTo>
                        <a:lnTo>
                          <a:pt x="169" y="8"/>
                        </a:lnTo>
                        <a:lnTo>
                          <a:pt x="171" y="8"/>
                        </a:lnTo>
                        <a:lnTo>
                          <a:pt x="171" y="8"/>
                        </a:lnTo>
                        <a:lnTo>
                          <a:pt x="171" y="8"/>
                        </a:lnTo>
                        <a:lnTo>
                          <a:pt x="171" y="8"/>
                        </a:lnTo>
                        <a:lnTo>
                          <a:pt x="173" y="8"/>
                        </a:lnTo>
                        <a:lnTo>
                          <a:pt x="173" y="6"/>
                        </a:lnTo>
                        <a:lnTo>
                          <a:pt x="173" y="6"/>
                        </a:lnTo>
                        <a:lnTo>
                          <a:pt x="173" y="6"/>
                        </a:lnTo>
                        <a:lnTo>
                          <a:pt x="173" y="6"/>
                        </a:lnTo>
                        <a:lnTo>
                          <a:pt x="175" y="6"/>
                        </a:lnTo>
                        <a:lnTo>
                          <a:pt x="175" y="4"/>
                        </a:lnTo>
                        <a:lnTo>
                          <a:pt x="175" y="4"/>
                        </a:lnTo>
                        <a:lnTo>
                          <a:pt x="175" y="4"/>
                        </a:lnTo>
                        <a:lnTo>
                          <a:pt x="175" y="4"/>
                        </a:lnTo>
                        <a:lnTo>
                          <a:pt x="177" y="4"/>
                        </a:lnTo>
                        <a:lnTo>
                          <a:pt x="177" y="4"/>
                        </a:lnTo>
                        <a:lnTo>
                          <a:pt x="177" y="2"/>
                        </a:lnTo>
                        <a:lnTo>
                          <a:pt x="177" y="2"/>
                        </a:lnTo>
                        <a:lnTo>
                          <a:pt x="178" y="2"/>
                        </a:lnTo>
                        <a:lnTo>
                          <a:pt x="178" y="0"/>
                        </a:lnTo>
                        <a:lnTo>
                          <a:pt x="178" y="0"/>
                        </a:lnTo>
                        <a:lnTo>
                          <a:pt x="178" y="0"/>
                        </a:lnTo>
                        <a:lnTo>
                          <a:pt x="180" y="0"/>
                        </a:lnTo>
                        <a:lnTo>
                          <a:pt x="18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5" name="Freeform 668">
                    <a:extLst>
                      <a:ext uri="{FF2B5EF4-FFF2-40B4-BE49-F238E27FC236}">
                        <a16:creationId xmlns:a16="http://schemas.microsoft.com/office/drawing/2014/main" id="{694109AD-75D0-4571-BF79-A37EC0601858}"/>
                      </a:ext>
                    </a:extLst>
                  </p:cNvPr>
                  <p:cNvSpPr>
                    <a:spLocks/>
                  </p:cNvSpPr>
                  <p:nvPr/>
                </p:nvSpPr>
                <p:spPr bwMode="auto">
                  <a:xfrm>
                    <a:off x="11175" y="3126"/>
                    <a:ext cx="186" cy="337"/>
                  </a:xfrm>
                  <a:custGeom>
                    <a:avLst/>
                    <a:gdLst>
                      <a:gd name="T0" fmla="*/ 180 w 186"/>
                      <a:gd name="T1" fmla="*/ 11 h 337"/>
                      <a:gd name="T2" fmla="*/ 178 w 186"/>
                      <a:gd name="T3" fmla="*/ 23 h 337"/>
                      <a:gd name="T4" fmla="*/ 180 w 186"/>
                      <a:gd name="T5" fmla="*/ 36 h 337"/>
                      <a:gd name="T6" fmla="*/ 180 w 186"/>
                      <a:gd name="T7" fmla="*/ 56 h 337"/>
                      <a:gd name="T8" fmla="*/ 182 w 186"/>
                      <a:gd name="T9" fmla="*/ 75 h 337"/>
                      <a:gd name="T10" fmla="*/ 184 w 186"/>
                      <a:gd name="T11" fmla="*/ 92 h 337"/>
                      <a:gd name="T12" fmla="*/ 178 w 186"/>
                      <a:gd name="T13" fmla="*/ 107 h 337"/>
                      <a:gd name="T14" fmla="*/ 169 w 186"/>
                      <a:gd name="T15" fmla="*/ 123 h 337"/>
                      <a:gd name="T16" fmla="*/ 155 w 186"/>
                      <a:gd name="T17" fmla="*/ 134 h 337"/>
                      <a:gd name="T18" fmla="*/ 140 w 186"/>
                      <a:gd name="T19" fmla="*/ 142 h 337"/>
                      <a:gd name="T20" fmla="*/ 125 w 186"/>
                      <a:gd name="T21" fmla="*/ 149 h 337"/>
                      <a:gd name="T22" fmla="*/ 113 w 186"/>
                      <a:gd name="T23" fmla="*/ 163 h 337"/>
                      <a:gd name="T24" fmla="*/ 102 w 186"/>
                      <a:gd name="T25" fmla="*/ 174 h 337"/>
                      <a:gd name="T26" fmla="*/ 89 w 186"/>
                      <a:gd name="T27" fmla="*/ 188 h 337"/>
                      <a:gd name="T28" fmla="*/ 79 w 186"/>
                      <a:gd name="T29" fmla="*/ 203 h 337"/>
                      <a:gd name="T30" fmla="*/ 87 w 186"/>
                      <a:gd name="T31" fmla="*/ 218 h 337"/>
                      <a:gd name="T32" fmla="*/ 89 w 186"/>
                      <a:gd name="T33" fmla="*/ 234 h 337"/>
                      <a:gd name="T34" fmla="*/ 92 w 186"/>
                      <a:gd name="T35" fmla="*/ 249 h 337"/>
                      <a:gd name="T36" fmla="*/ 92 w 186"/>
                      <a:gd name="T37" fmla="*/ 270 h 337"/>
                      <a:gd name="T38" fmla="*/ 89 w 186"/>
                      <a:gd name="T39" fmla="*/ 287 h 337"/>
                      <a:gd name="T40" fmla="*/ 75 w 186"/>
                      <a:gd name="T41" fmla="*/ 297 h 337"/>
                      <a:gd name="T42" fmla="*/ 58 w 186"/>
                      <a:gd name="T43" fmla="*/ 305 h 337"/>
                      <a:gd name="T44" fmla="*/ 44 w 186"/>
                      <a:gd name="T45" fmla="*/ 316 h 337"/>
                      <a:gd name="T46" fmla="*/ 48 w 186"/>
                      <a:gd name="T47" fmla="*/ 320 h 337"/>
                      <a:gd name="T48" fmla="*/ 43 w 186"/>
                      <a:gd name="T49" fmla="*/ 337 h 337"/>
                      <a:gd name="T50" fmla="*/ 33 w 186"/>
                      <a:gd name="T51" fmla="*/ 324 h 337"/>
                      <a:gd name="T52" fmla="*/ 33 w 186"/>
                      <a:gd name="T53" fmla="*/ 306 h 337"/>
                      <a:gd name="T54" fmla="*/ 29 w 186"/>
                      <a:gd name="T55" fmla="*/ 282 h 337"/>
                      <a:gd name="T56" fmla="*/ 23 w 186"/>
                      <a:gd name="T57" fmla="*/ 262 h 337"/>
                      <a:gd name="T58" fmla="*/ 22 w 186"/>
                      <a:gd name="T59" fmla="*/ 245 h 337"/>
                      <a:gd name="T60" fmla="*/ 33 w 186"/>
                      <a:gd name="T61" fmla="*/ 232 h 337"/>
                      <a:gd name="T62" fmla="*/ 41 w 186"/>
                      <a:gd name="T63" fmla="*/ 216 h 337"/>
                      <a:gd name="T64" fmla="*/ 46 w 186"/>
                      <a:gd name="T65" fmla="*/ 199 h 337"/>
                      <a:gd name="T66" fmla="*/ 46 w 186"/>
                      <a:gd name="T67" fmla="*/ 182 h 337"/>
                      <a:gd name="T68" fmla="*/ 48 w 186"/>
                      <a:gd name="T69" fmla="*/ 169 h 337"/>
                      <a:gd name="T70" fmla="*/ 48 w 186"/>
                      <a:gd name="T71" fmla="*/ 149 h 337"/>
                      <a:gd name="T72" fmla="*/ 48 w 186"/>
                      <a:gd name="T73" fmla="*/ 132 h 337"/>
                      <a:gd name="T74" fmla="*/ 35 w 186"/>
                      <a:gd name="T75" fmla="*/ 123 h 337"/>
                      <a:gd name="T76" fmla="*/ 20 w 186"/>
                      <a:gd name="T77" fmla="*/ 115 h 337"/>
                      <a:gd name="T78" fmla="*/ 4 w 186"/>
                      <a:gd name="T79" fmla="*/ 109 h 337"/>
                      <a:gd name="T80" fmla="*/ 4 w 186"/>
                      <a:gd name="T81" fmla="*/ 92 h 337"/>
                      <a:gd name="T82" fmla="*/ 22 w 186"/>
                      <a:gd name="T83" fmla="*/ 86 h 337"/>
                      <a:gd name="T84" fmla="*/ 39 w 186"/>
                      <a:gd name="T85" fmla="*/ 79 h 337"/>
                      <a:gd name="T86" fmla="*/ 54 w 186"/>
                      <a:gd name="T87" fmla="*/ 77 h 337"/>
                      <a:gd name="T88" fmla="*/ 66 w 186"/>
                      <a:gd name="T89" fmla="*/ 82 h 337"/>
                      <a:gd name="T90" fmla="*/ 75 w 186"/>
                      <a:gd name="T91" fmla="*/ 90 h 337"/>
                      <a:gd name="T92" fmla="*/ 73 w 186"/>
                      <a:gd name="T93" fmla="*/ 107 h 337"/>
                      <a:gd name="T94" fmla="*/ 77 w 186"/>
                      <a:gd name="T95" fmla="*/ 124 h 337"/>
                      <a:gd name="T96" fmla="*/ 85 w 186"/>
                      <a:gd name="T97" fmla="*/ 136 h 337"/>
                      <a:gd name="T98" fmla="*/ 89 w 186"/>
                      <a:gd name="T99" fmla="*/ 123 h 337"/>
                      <a:gd name="T100" fmla="*/ 98 w 186"/>
                      <a:gd name="T101" fmla="*/ 111 h 337"/>
                      <a:gd name="T102" fmla="*/ 98 w 186"/>
                      <a:gd name="T103" fmla="*/ 90 h 337"/>
                      <a:gd name="T104" fmla="*/ 90 w 186"/>
                      <a:gd name="T105" fmla="*/ 73 h 337"/>
                      <a:gd name="T106" fmla="*/ 79 w 186"/>
                      <a:gd name="T107" fmla="*/ 59 h 337"/>
                      <a:gd name="T108" fmla="*/ 77 w 186"/>
                      <a:gd name="T109" fmla="*/ 38 h 337"/>
                      <a:gd name="T110" fmla="*/ 87 w 186"/>
                      <a:gd name="T111" fmla="*/ 23 h 337"/>
                      <a:gd name="T112" fmla="*/ 102 w 186"/>
                      <a:gd name="T113" fmla="*/ 23 h 337"/>
                      <a:gd name="T114" fmla="*/ 115 w 186"/>
                      <a:gd name="T115" fmla="*/ 23 h 337"/>
                      <a:gd name="T116" fmla="*/ 131 w 186"/>
                      <a:gd name="T117" fmla="*/ 23 h 337"/>
                      <a:gd name="T118" fmla="*/ 144 w 186"/>
                      <a:gd name="T119" fmla="*/ 21 h 337"/>
                      <a:gd name="T120" fmla="*/ 161 w 186"/>
                      <a:gd name="T121" fmla="*/ 13 h 337"/>
                      <a:gd name="T122" fmla="*/ 175 w 186"/>
                      <a:gd name="T123" fmla="*/ 4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337">
                        <a:moveTo>
                          <a:pt x="180" y="2"/>
                        </a:moveTo>
                        <a:lnTo>
                          <a:pt x="180" y="2"/>
                        </a:lnTo>
                        <a:lnTo>
                          <a:pt x="180" y="2"/>
                        </a:lnTo>
                        <a:lnTo>
                          <a:pt x="180" y="4"/>
                        </a:lnTo>
                        <a:lnTo>
                          <a:pt x="180" y="4"/>
                        </a:lnTo>
                        <a:lnTo>
                          <a:pt x="180" y="4"/>
                        </a:lnTo>
                        <a:lnTo>
                          <a:pt x="180" y="6"/>
                        </a:lnTo>
                        <a:lnTo>
                          <a:pt x="182" y="6"/>
                        </a:lnTo>
                        <a:lnTo>
                          <a:pt x="182" y="6"/>
                        </a:lnTo>
                        <a:lnTo>
                          <a:pt x="180" y="6"/>
                        </a:lnTo>
                        <a:lnTo>
                          <a:pt x="180" y="6"/>
                        </a:lnTo>
                        <a:lnTo>
                          <a:pt x="180" y="8"/>
                        </a:lnTo>
                        <a:lnTo>
                          <a:pt x="180" y="8"/>
                        </a:lnTo>
                        <a:lnTo>
                          <a:pt x="180" y="8"/>
                        </a:lnTo>
                        <a:lnTo>
                          <a:pt x="180" y="8"/>
                        </a:lnTo>
                        <a:lnTo>
                          <a:pt x="180" y="8"/>
                        </a:lnTo>
                        <a:lnTo>
                          <a:pt x="180" y="8"/>
                        </a:lnTo>
                        <a:lnTo>
                          <a:pt x="182" y="8"/>
                        </a:lnTo>
                        <a:lnTo>
                          <a:pt x="182" y="8"/>
                        </a:lnTo>
                        <a:lnTo>
                          <a:pt x="182" y="8"/>
                        </a:lnTo>
                        <a:lnTo>
                          <a:pt x="182" y="8"/>
                        </a:lnTo>
                        <a:lnTo>
                          <a:pt x="182" y="10"/>
                        </a:lnTo>
                        <a:lnTo>
                          <a:pt x="182" y="10"/>
                        </a:lnTo>
                        <a:lnTo>
                          <a:pt x="182" y="10"/>
                        </a:lnTo>
                        <a:lnTo>
                          <a:pt x="180" y="10"/>
                        </a:lnTo>
                        <a:lnTo>
                          <a:pt x="180" y="10"/>
                        </a:lnTo>
                        <a:lnTo>
                          <a:pt x="180" y="10"/>
                        </a:lnTo>
                        <a:lnTo>
                          <a:pt x="180" y="10"/>
                        </a:lnTo>
                        <a:lnTo>
                          <a:pt x="180" y="10"/>
                        </a:lnTo>
                        <a:lnTo>
                          <a:pt x="180" y="11"/>
                        </a:lnTo>
                        <a:lnTo>
                          <a:pt x="180" y="11"/>
                        </a:lnTo>
                        <a:lnTo>
                          <a:pt x="180" y="11"/>
                        </a:lnTo>
                        <a:lnTo>
                          <a:pt x="180" y="11"/>
                        </a:lnTo>
                        <a:lnTo>
                          <a:pt x="182" y="11"/>
                        </a:lnTo>
                        <a:lnTo>
                          <a:pt x="182" y="11"/>
                        </a:lnTo>
                        <a:lnTo>
                          <a:pt x="182" y="11"/>
                        </a:lnTo>
                        <a:lnTo>
                          <a:pt x="184" y="11"/>
                        </a:lnTo>
                        <a:lnTo>
                          <a:pt x="184" y="11"/>
                        </a:lnTo>
                        <a:lnTo>
                          <a:pt x="184" y="13"/>
                        </a:lnTo>
                        <a:lnTo>
                          <a:pt x="182" y="13"/>
                        </a:lnTo>
                        <a:lnTo>
                          <a:pt x="182" y="13"/>
                        </a:lnTo>
                        <a:lnTo>
                          <a:pt x="182" y="13"/>
                        </a:lnTo>
                        <a:lnTo>
                          <a:pt x="180" y="13"/>
                        </a:lnTo>
                        <a:lnTo>
                          <a:pt x="180" y="13"/>
                        </a:lnTo>
                        <a:lnTo>
                          <a:pt x="180" y="13"/>
                        </a:lnTo>
                        <a:lnTo>
                          <a:pt x="180" y="13"/>
                        </a:lnTo>
                        <a:lnTo>
                          <a:pt x="180" y="15"/>
                        </a:lnTo>
                        <a:lnTo>
                          <a:pt x="180" y="15"/>
                        </a:lnTo>
                        <a:lnTo>
                          <a:pt x="180" y="15"/>
                        </a:lnTo>
                        <a:lnTo>
                          <a:pt x="180" y="15"/>
                        </a:lnTo>
                        <a:lnTo>
                          <a:pt x="178" y="15"/>
                        </a:lnTo>
                        <a:lnTo>
                          <a:pt x="178" y="17"/>
                        </a:lnTo>
                        <a:lnTo>
                          <a:pt x="178" y="17"/>
                        </a:lnTo>
                        <a:lnTo>
                          <a:pt x="178" y="17"/>
                        </a:lnTo>
                        <a:lnTo>
                          <a:pt x="178" y="17"/>
                        </a:lnTo>
                        <a:lnTo>
                          <a:pt x="178" y="19"/>
                        </a:lnTo>
                        <a:lnTo>
                          <a:pt x="178" y="19"/>
                        </a:lnTo>
                        <a:lnTo>
                          <a:pt x="178" y="19"/>
                        </a:lnTo>
                        <a:lnTo>
                          <a:pt x="178" y="19"/>
                        </a:lnTo>
                        <a:lnTo>
                          <a:pt x="178" y="21"/>
                        </a:lnTo>
                        <a:lnTo>
                          <a:pt x="178" y="21"/>
                        </a:lnTo>
                        <a:lnTo>
                          <a:pt x="178" y="23"/>
                        </a:lnTo>
                        <a:lnTo>
                          <a:pt x="178" y="23"/>
                        </a:lnTo>
                        <a:lnTo>
                          <a:pt x="178" y="23"/>
                        </a:lnTo>
                        <a:lnTo>
                          <a:pt x="178" y="23"/>
                        </a:lnTo>
                        <a:lnTo>
                          <a:pt x="178" y="23"/>
                        </a:lnTo>
                        <a:lnTo>
                          <a:pt x="178" y="25"/>
                        </a:lnTo>
                        <a:lnTo>
                          <a:pt x="178" y="25"/>
                        </a:lnTo>
                        <a:lnTo>
                          <a:pt x="178" y="25"/>
                        </a:lnTo>
                        <a:lnTo>
                          <a:pt x="178" y="27"/>
                        </a:lnTo>
                        <a:lnTo>
                          <a:pt x="178" y="27"/>
                        </a:lnTo>
                        <a:lnTo>
                          <a:pt x="178" y="27"/>
                        </a:lnTo>
                        <a:lnTo>
                          <a:pt x="178" y="29"/>
                        </a:lnTo>
                        <a:lnTo>
                          <a:pt x="178" y="29"/>
                        </a:lnTo>
                        <a:lnTo>
                          <a:pt x="180" y="29"/>
                        </a:lnTo>
                        <a:lnTo>
                          <a:pt x="180" y="31"/>
                        </a:lnTo>
                        <a:lnTo>
                          <a:pt x="178" y="31"/>
                        </a:lnTo>
                        <a:lnTo>
                          <a:pt x="178" y="31"/>
                        </a:lnTo>
                        <a:lnTo>
                          <a:pt x="178" y="31"/>
                        </a:lnTo>
                        <a:lnTo>
                          <a:pt x="180" y="31"/>
                        </a:lnTo>
                        <a:lnTo>
                          <a:pt x="180" y="31"/>
                        </a:lnTo>
                        <a:lnTo>
                          <a:pt x="180" y="31"/>
                        </a:lnTo>
                        <a:lnTo>
                          <a:pt x="180" y="33"/>
                        </a:lnTo>
                        <a:lnTo>
                          <a:pt x="180" y="33"/>
                        </a:lnTo>
                        <a:lnTo>
                          <a:pt x="180" y="33"/>
                        </a:lnTo>
                        <a:lnTo>
                          <a:pt x="180" y="33"/>
                        </a:lnTo>
                        <a:lnTo>
                          <a:pt x="180" y="34"/>
                        </a:lnTo>
                        <a:lnTo>
                          <a:pt x="180" y="34"/>
                        </a:lnTo>
                        <a:lnTo>
                          <a:pt x="178" y="34"/>
                        </a:lnTo>
                        <a:lnTo>
                          <a:pt x="178" y="36"/>
                        </a:lnTo>
                        <a:lnTo>
                          <a:pt x="180" y="36"/>
                        </a:lnTo>
                        <a:lnTo>
                          <a:pt x="180" y="36"/>
                        </a:lnTo>
                        <a:lnTo>
                          <a:pt x="180" y="36"/>
                        </a:lnTo>
                        <a:lnTo>
                          <a:pt x="180" y="36"/>
                        </a:lnTo>
                        <a:lnTo>
                          <a:pt x="180" y="38"/>
                        </a:lnTo>
                        <a:lnTo>
                          <a:pt x="180" y="38"/>
                        </a:lnTo>
                        <a:lnTo>
                          <a:pt x="180" y="38"/>
                        </a:lnTo>
                        <a:lnTo>
                          <a:pt x="180" y="40"/>
                        </a:lnTo>
                        <a:lnTo>
                          <a:pt x="180" y="40"/>
                        </a:lnTo>
                        <a:lnTo>
                          <a:pt x="180" y="42"/>
                        </a:lnTo>
                        <a:lnTo>
                          <a:pt x="182" y="42"/>
                        </a:lnTo>
                        <a:lnTo>
                          <a:pt x="182" y="42"/>
                        </a:lnTo>
                        <a:lnTo>
                          <a:pt x="180" y="42"/>
                        </a:lnTo>
                        <a:lnTo>
                          <a:pt x="180" y="44"/>
                        </a:lnTo>
                        <a:lnTo>
                          <a:pt x="180" y="44"/>
                        </a:lnTo>
                        <a:lnTo>
                          <a:pt x="180" y="46"/>
                        </a:lnTo>
                        <a:lnTo>
                          <a:pt x="180" y="46"/>
                        </a:lnTo>
                        <a:lnTo>
                          <a:pt x="180" y="48"/>
                        </a:lnTo>
                        <a:lnTo>
                          <a:pt x="182" y="48"/>
                        </a:lnTo>
                        <a:lnTo>
                          <a:pt x="182" y="48"/>
                        </a:lnTo>
                        <a:lnTo>
                          <a:pt x="182" y="48"/>
                        </a:lnTo>
                        <a:lnTo>
                          <a:pt x="180" y="48"/>
                        </a:lnTo>
                        <a:lnTo>
                          <a:pt x="180" y="50"/>
                        </a:lnTo>
                        <a:lnTo>
                          <a:pt x="180" y="50"/>
                        </a:lnTo>
                        <a:lnTo>
                          <a:pt x="180" y="50"/>
                        </a:lnTo>
                        <a:lnTo>
                          <a:pt x="180" y="50"/>
                        </a:lnTo>
                        <a:lnTo>
                          <a:pt x="180" y="52"/>
                        </a:lnTo>
                        <a:lnTo>
                          <a:pt x="180" y="52"/>
                        </a:lnTo>
                        <a:lnTo>
                          <a:pt x="180" y="52"/>
                        </a:lnTo>
                        <a:lnTo>
                          <a:pt x="180" y="52"/>
                        </a:lnTo>
                        <a:lnTo>
                          <a:pt x="180" y="54"/>
                        </a:lnTo>
                        <a:lnTo>
                          <a:pt x="180" y="54"/>
                        </a:lnTo>
                        <a:lnTo>
                          <a:pt x="180" y="54"/>
                        </a:lnTo>
                        <a:lnTo>
                          <a:pt x="180" y="56"/>
                        </a:lnTo>
                        <a:lnTo>
                          <a:pt x="180" y="56"/>
                        </a:lnTo>
                        <a:lnTo>
                          <a:pt x="180" y="56"/>
                        </a:lnTo>
                        <a:lnTo>
                          <a:pt x="180" y="57"/>
                        </a:lnTo>
                        <a:lnTo>
                          <a:pt x="180" y="57"/>
                        </a:lnTo>
                        <a:lnTo>
                          <a:pt x="180" y="59"/>
                        </a:lnTo>
                        <a:lnTo>
                          <a:pt x="180" y="59"/>
                        </a:lnTo>
                        <a:lnTo>
                          <a:pt x="180" y="59"/>
                        </a:lnTo>
                        <a:lnTo>
                          <a:pt x="180" y="61"/>
                        </a:lnTo>
                        <a:lnTo>
                          <a:pt x="180" y="61"/>
                        </a:lnTo>
                        <a:lnTo>
                          <a:pt x="180" y="61"/>
                        </a:lnTo>
                        <a:lnTo>
                          <a:pt x="180" y="63"/>
                        </a:lnTo>
                        <a:lnTo>
                          <a:pt x="180" y="63"/>
                        </a:lnTo>
                        <a:lnTo>
                          <a:pt x="180" y="63"/>
                        </a:lnTo>
                        <a:lnTo>
                          <a:pt x="180" y="63"/>
                        </a:lnTo>
                        <a:lnTo>
                          <a:pt x="180" y="63"/>
                        </a:lnTo>
                        <a:lnTo>
                          <a:pt x="180" y="63"/>
                        </a:lnTo>
                        <a:lnTo>
                          <a:pt x="180" y="65"/>
                        </a:lnTo>
                        <a:lnTo>
                          <a:pt x="180" y="65"/>
                        </a:lnTo>
                        <a:lnTo>
                          <a:pt x="180" y="65"/>
                        </a:lnTo>
                        <a:lnTo>
                          <a:pt x="180" y="67"/>
                        </a:lnTo>
                        <a:lnTo>
                          <a:pt x="180" y="67"/>
                        </a:lnTo>
                        <a:lnTo>
                          <a:pt x="180" y="69"/>
                        </a:lnTo>
                        <a:lnTo>
                          <a:pt x="180" y="69"/>
                        </a:lnTo>
                        <a:lnTo>
                          <a:pt x="180" y="69"/>
                        </a:lnTo>
                        <a:lnTo>
                          <a:pt x="180" y="71"/>
                        </a:lnTo>
                        <a:lnTo>
                          <a:pt x="180" y="71"/>
                        </a:lnTo>
                        <a:lnTo>
                          <a:pt x="180" y="71"/>
                        </a:lnTo>
                        <a:lnTo>
                          <a:pt x="182" y="71"/>
                        </a:lnTo>
                        <a:lnTo>
                          <a:pt x="182" y="73"/>
                        </a:lnTo>
                        <a:lnTo>
                          <a:pt x="182" y="73"/>
                        </a:lnTo>
                        <a:lnTo>
                          <a:pt x="182" y="75"/>
                        </a:lnTo>
                        <a:lnTo>
                          <a:pt x="182" y="75"/>
                        </a:lnTo>
                        <a:lnTo>
                          <a:pt x="180" y="75"/>
                        </a:lnTo>
                        <a:lnTo>
                          <a:pt x="180" y="77"/>
                        </a:lnTo>
                        <a:lnTo>
                          <a:pt x="180" y="77"/>
                        </a:lnTo>
                        <a:lnTo>
                          <a:pt x="182" y="77"/>
                        </a:lnTo>
                        <a:lnTo>
                          <a:pt x="182" y="77"/>
                        </a:lnTo>
                        <a:lnTo>
                          <a:pt x="184" y="77"/>
                        </a:lnTo>
                        <a:lnTo>
                          <a:pt x="184" y="79"/>
                        </a:lnTo>
                        <a:lnTo>
                          <a:pt x="184" y="79"/>
                        </a:lnTo>
                        <a:lnTo>
                          <a:pt x="184" y="79"/>
                        </a:lnTo>
                        <a:lnTo>
                          <a:pt x="184" y="80"/>
                        </a:lnTo>
                        <a:lnTo>
                          <a:pt x="184" y="80"/>
                        </a:lnTo>
                        <a:lnTo>
                          <a:pt x="184" y="80"/>
                        </a:lnTo>
                        <a:lnTo>
                          <a:pt x="184" y="80"/>
                        </a:lnTo>
                        <a:lnTo>
                          <a:pt x="184" y="82"/>
                        </a:lnTo>
                        <a:lnTo>
                          <a:pt x="184" y="82"/>
                        </a:lnTo>
                        <a:lnTo>
                          <a:pt x="186" y="82"/>
                        </a:lnTo>
                        <a:lnTo>
                          <a:pt x="186" y="84"/>
                        </a:lnTo>
                        <a:lnTo>
                          <a:pt x="186" y="84"/>
                        </a:lnTo>
                        <a:lnTo>
                          <a:pt x="186" y="86"/>
                        </a:lnTo>
                        <a:lnTo>
                          <a:pt x="184" y="86"/>
                        </a:lnTo>
                        <a:lnTo>
                          <a:pt x="184" y="86"/>
                        </a:lnTo>
                        <a:lnTo>
                          <a:pt x="186" y="86"/>
                        </a:lnTo>
                        <a:lnTo>
                          <a:pt x="186" y="86"/>
                        </a:lnTo>
                        <a:lnTo>
                          <a:pt x="186" y="88"/>
                        </a:lnTo>
                        <a:lnTo>
                          <a:pt x="186" y="88"/>
                        </a:lnTo>
                        <a:lnTo>
                          <a:pt x="186" y="90"/>
                        </a:lnTo>
                        <a:lnTo>
                          <a:pt x="186" y="90"/>
                        </a:lnTo>
                        <a:lnTo>
                          <a:pt x="186" y="92"/>
                        </a:lnTo>
                        <a:lnTo>
                          <a:pt x="184" y="92"/>
                        </a:lnTo>
                        <a:lnTo>
                          <a:pt x="184" y="92"/>
                        </a:lnTo>
                        <a:lnTo>
                          <a:pt x="184" y="92"/>
                        </a:lnTo>
                        <a:lnTo>
                          <a:pt x="184" y="92"/>
                        </a:lnTo>
                        <a:lnTo>
                          <a:pt x="184" y="94"/>
                        </a:lnTo>
                        <a:lnTo>
                          <a:pt x="184" y="94"/>
                        </a:lnTo>
                        <a:lnTo>
                          <a:pt x="184" y="94"/>
                        </a:lnTo>
                        <a:lnTo>
                          <a:pt x="184" y="96"/>
                        </a:lnTo>
                        <a:lnTo>
                          <a:pt x="184" y="96"/>
                        </a:lnTo>
                        <a:lnTo>
                          <a:pt x="184" y="96"/>
                        </a:lnTo>
                        <a:lnTo>
                          <a:pt x="182" y="96"/>
                        </a:lnTo>
                        <a:lnTo>
                          <a:pt x="182" y="96"/>
                        </a:lnTo>
                        <a:lnTo>
                          <a:pt x="182" y="96"/>
                        </a:lnTo>
                        <a:lnTo>
                          <a:pt x="182" y="98"/>
                        </a:lnTo>
                        <a:lnTo>
                          <a:pt x="182" y="98"/>
                        </a:lnTo>
                        <a:lnTo>
                          <a:pt x="182" y="98"/>
                        </a:lnTo>
                        <a:lnTo>
                          <a:pt x="182" y="100"/>
                        </a:lnTo>
                        <a:lnTo>
                          <a:pt x="182" y="100"/>
                        </a:lnTo>
                        <a:lnTo>
                          <a:pt x="182" y="100"/>
                        </a:lnTo>
                        <a:lnTo>
                          <a:pt x="182" y="102"/>
                        </a:lnTo>
                        <a:lnTo>
                          <a:pt x="180" y="102"/>
                        </a:lnTo>
                        <a:lnTo>
                          <a:pt x="180" y="102"/>
                        </a:lnTo>
                        <a:lnTo>
                          <a:pt x="180" y="103"/>
                        </a:lnTo>
                        <a:lnTo>
                          <a:pt x="180" y="103"/>
                        </a:lnTo>
                        <a:lnTo>
                          <a:pt x="180" y="103"/>
                        </a:lnTo>
                        <a:lnTo>
                          <a:pt x="180" y="103"/>
                        </a:lnTo>
                        <a:lnTo>
                          <a:pt x="180" y="105"/>
                        </a:lnTo>
                        <a:lnTo>
                          <a:pt x="180" y="105"/>
                        </a:lnTo>
                        <a:lnTo>
                          <a:pt x="180" y="105"/>
                        </a:lnTo>
                        <a:lnTo>
                          <a:pt x="178" y="105"/>
                        </a:lnTo>
                        <a:lnTo>
                          <a:pt x="178" y="107"/>
                        </a:lnTo>
                        <a:lnTo>
                          <a:pt x="178" y="107"/>
                        </a:lnTo>
                        <a:lnTo>
                          <a:pt x="178" y="107"/>
                        </a:lnTo>
                        <a:lnTo>
                          <a:pt x="178" y="107"/>
                        </a:lnTo>
                        <a:lnTo>
                          <a:pt x="178" y="109"/>
                        </a:lnTo>
                        <a:lnTo>
                          <a:pt x="177" y="109"/>
                        </a:lnTo>
                        <a:lnTo>
                          <a:pt x="177" y="109"/>
                        </a:lnTo>
                        <a:lnTo>
                          <a:pt x="177" y="109"/>
                        </a:lnTo>
                        <a:lnTo>
                          <a:pt x="177" y="111"/>
                        </a:lnTo>
                        <a:lnTo>
                          <a:pt x="175" y="111"/>
                        </a:lnTo>
                        <a:lnTo>
                          <a:pt x="175" y="111"/>
                        </a:lnTo>
                        <a:lnTo>
                          <a:pt x="175" y="111"/>
                        </a:lnTo>
                        <a:lnTo>
                          <a:pt x="175" y="111"/>
                        </a:lnTo>
                        <a:lnTo>
                          <a:pt x="175" y="111"/>
                        </a:lnTo>
                        <a:lnTo>
                          <a:pt x="175" y="113"/>
                        </a:lnTo>
                        <a:lnTo>
                          <a:pt x="173" y="113"/>
                        </a:lnTo>
                        <a:lnTo>
                          <a:pt x="173" y="113"/>
                        </a:lnTo>
                        <a:lnTo>
                          <a:pt x="173" y="115"/>
                        </a:lnTo>
                        <a:lnTo>
                          <a:pt x="173" y="115"/>
                        </a:lnTo>
                        <a:lnTo>
                          <a:pt x="173" y="115"/>
                        </a:lnTo>
                        <a:lnTo>
                          <a:pt x="173" y="117"/>
                        </a:lnTo>
                        <a:lnTo>
                          <a:pt x="173" y="117"/>
                        </a:lnTo>
                        <a:lnTo>
                          <a:pt x="173" y="117"/>
                        </a:lnTo>
                        <a:lnTo>
                          <a:pt x="173" y="119"/>
                        </a:lnTo>
                        <a:lnTo>
                          <a:pt x="171" y="119"/>
                        </a:lnTo>
                        <a:lnTo>
                          <a:pt x="171" y="119"/>
                        </a:lnTo>
                        <a:lnTo>
                          <a:pt x="171" y="119"/>
                        </a:lnTo>
                        <a:lnTo>
                          <a:pt x="171" y="119"/>
                        </a:lnTo>
                        <a:lnTo>
                          <a:pt x="169" y="119"/>
                        </a:lnTo>
                        <a:lnTo>
                          <a:pt x="169" y="121"/>
                        </a:lnTo>
                        <a:lnTo>
                          <a:pt x="169" y="121"/>
                        </a:lnTo>
                        <a:lnTo>
                          <a:pt x="169" y="123"/>
                        </a:lnTo>
                        <a:lnTo>
                          <a:pt x="169" y="123"/>
                        </a:lnTo>
                        <a:lnTo>
                          <a:pt x="169" y="123"/>
                        </a:lnTo>
                        <a:lnTo>
                          <a:pt x="169" y="124"/>
                        </a:lnTo>
                        <a:lnTo>
                          <a:pt x="169" y="124"/>
                        </a:lnTo>
                        <a:lnTo>
                          <a:pt x="167" y="124"/>
                        </a:lnTo>
                        <a:lnTo>
                          <a:pt x="167" y="124"/>
                        </a:lnTo>
                        <a:lnTo>
                          <a:pt x="167" y="124"/>
                        </a:lnTo>
                        <a:lnTo>
                          <a:pt x="167" y="126"/>
                        </a:lnTo>
                        <a:lnTo>
                          <a:pt x="167" y="126"/>
                        </a:lnTo>
                        <a:lnTo>
                          <a:pt x="165" y="126"/>
                        </a:lnTo>
                        <a:lnTo>
                          <a:pt x="165" y="126"/>
                        </a:lnTo>
                        <a:lnTo>
                          <a:pt x="165" y="126"/>
                        </a:lnTo>
                        <a:lnTo>
                          <a:pt x="163" y="126"/>
                        </a:lnTo>
                        <a:lnTo>
                          <a:pt x="163" y="126"/>
                        </a:lnTo>
                        <a:lnTo>
                          <a:pt x="163" y="126"/>
                        </a:lnTo>
                        <a:lnTo>
                          <a:pt x="163" y="128"/>
                        </a:lnTo>
                        <a:lnTo>
                          <a:pt x="163" y="128"/>
                        </a:lnTo>
                        <a:lnTo>
                          <a:pt x="163" y="128"/>
                        </a:lnTo>
                        <a:lnTo>
                          <a:pt x="161" y="128"/>
                        </a:lnTo>
                        <a:lnTo>
                          <a:pt x="161" y="128"/>
                        </a:lnTo>
                        <a:lnTo>
                          <a:pt x="161" y="128"/>
                        </a:lnTo>
                        <a:lnTo>
                          <a:pt x="161" y="130"/>
                        </a:lnTo>
                        <a:lnTo>
                          <a:pt x="159" y="130"/>
                        </a:lnTo>
                        <a:lnTo>
                          <a:pt x="159" y="130"/>
                        </a:lnTo>
                        <a:lnTo>
                          <a:pt x="159" y="130"/>
                        </a:lnTo>
                        <a:lnTo>
                          <a:pt x="157" y="130"/>
                        </a:lnTo>
                        <a:lnTo>
                          <a:pt x="157" y="132"/>
                        </a:lnTo>
                        <a:lnTo>
                          <a:pt x="157" y="132"/>
                        </a:lnTo>
                        <a:lnTo>
                          <a:pt x="157" y="132"/>
                        </a:lnTo>
                        <a:lnTo>
                          <a:pt x="157" y="132"/>
                        </a:lnTo>
                        <a:lnTo>
                          <a:pt x="155" y="132"/>
                        </a:lnTo>
                        <a:lnTo>
                          <a:pt x="155" y="134"/>
                        </a:lnTo>
                        <a:lnTo>
                          <a:pt x="155" y="134"/>
                        </a:lnTo>
                        <a:lnTo>
                          <a:pt x="155" y="134"/>
                        </a:lnTo>
                        <a:lnTo>
                          <a:pt x="155" y="134"/>
                        </a:lnTo>
                        <a:lnTo>
                          <a:pt x="154" y="134"/>
                        </a:lnTo>
                        <a:lnTo>
                          <a:pt x="154" y="136"/>
                        </a:lnTo>
                        <a:lnTo>
                          <a:pt x="154" y="136"/>
                        </a:lnTo>
                        <a:lnTo>
                          <a:pt x="154" y="136"/>
                        </a:lnTo>
                        <a:lnTo>
                          <a:pt x="152" y="136"/>
                        </a:lnTo>
                        <a:lnTo>
                          <a:pt x="152" y="136"/>
                        </a:lnTo>
                        <a:lnTo>
                          <a:pt x="152" y="136"/>
                        </a:lnTo>
                        <a:lnTo>
                          <a:pt x="152" y="136"/>
                        </a:lnTo>
                        <a:lnTo>
                          <a:pt x="150" y="136"/>
                        </a:lnTo>
                        <a:lnTo>
                          <a:pt x="150" y="136"/>
                        </a:lnTo>
                        <a:lnTo>
                          <a:pt x="148" y="136"/>
                        </a:lnTo>
                        <a:lnTo>
                          <a:pt x="148" y="136"/>
                        </a:lnTo>
                        <a:lnTo>
                          <a:pt x="148" y="138"/>
                        </a:lnTo>
                        <a:lnTo>
                          <a:pt x="148" y="138"/>
                        </a:lnTo>
                        <a:lnTo>
                          <a:pt x="146" y="138"/>
                        </a:lnTo>
                        <a:lnTo>
                          <a:pt x="146" y="138"/>
                        </a:lnTo>
                        <a:lnTo>
                          <a:pt x="146" y="138"/>
                        </a:lnTo>
                        <a:lnTo>
                          <a:pt x="144" y="138"/>
                        </a:lnTo>
                        <a:lnTo>
                          <a:pt x="144" y="138"/>
                        </a:lnTo>
                        <a:lnTo>
                          <a:pt x="144" y="138"/>
                        </a:lnTo>
                        <a:lnTo>
                          <a:pt x="142" y="138"/>
                        </a:lnTo>
                        <a:lnTo>
                          <a:pt x="142" y="140"/>
                        </a:lnTo>
                        <a:lnTo>
                          <a:pt x="142" y="140"/>
                        </a:lnTo>
                        <a:lnTo>
                          <a:pt x="142" y="140"/>
                        </a:lnTo>
                        <a:lnTo>
                          <a:pt x="140" y="140"/>
                        </a:lnTo>
                        <a:lnTo>
                          <a:pt x="140" y="140"/>
                        </a:lnTo>
                        <a:lnTo>
                          <a:pt x="140" y="140"/>
                        </a:lnTo>
                        <a:lnTo>
                          <a:pt x="140" y="140"/>
                        </a:lnTo>
                        <a:lnTo>
                          <a:pt x="140" y="142"/>
                        </a:lnTo>
                        <a:lnTo>
                          <a:pt x="138" y="142"/>
                        </a:lnTo>
                        <a:lnTo>
                          <a:pt x="138" y="142"/>
                        </a:lnTo>
                        <a:lnTo>
                          <a:pt x="138" y="142"/>
                        </a:lnTo>
                        <a:lnTo>
                          <a:pt x="136" y="142"/>
                        </a:lnTo>
                        <a:lnTo>
                          <a:pt x="136" y="142"/>
                        </a:lnTo>
                        <a:lnTo>
                          <a:pt x="136" y="142"/>
                        </a:lnTo>
                        <a:lnTo>
                          <a:pt x="136" y="144"/>
                        </a:lnTo>
                        <a:lnTo>
                          <a:pt x="134" y="144"/>
                        </a:lnTo>
                        <a:lnTo>
                          <a:pt x="134" y="144"/>
                        </a:lnTo>
                        <a:lnTo>
                          <a:pt x="134" y="144"/>
                        </a:lnTo>
                        <a:lnTo>
                          <a:pt x="134" y="144"/>
                        </a:lnTo>
                        <a:lnTo>
                          <a:pt x="133" y="144"/>
                        </a:lnTo>
                        <a:lnTo>
                          <a:pt x="133" y="144"/>
                        </a:lnTo>
                        <a:lnTo>
                          <a:pt x="133" y="144"/>
                        </a:lnTo>
                        <a:lnTo>
                          <a:pt x="131" y="144"/>
                        </a:lnTo>
                        <a:lnTo>
                          <a:pt x="131" y="146"/>
                        </a:lnTo>
                        <a:lnTo>
                          <a:pt x="131" y="146"/>
                        </a:lnTo>
                        <a:lnTo>
                          <a:pt x="131" y="146"/>
                        </a:lnTo>
                        <a:lnTo>
                          <a:pt x="131" y="146"/>
                        </a:lnTo>
                        <a:lnTo>
                          <a:pt x="129" y="146"/>
                        </a:lnTo>
                        <a:lnTo>
                          <a:pt x="129" y="146"/>
                        </a:lnTo>
                        <a:lnTo>
                          <a:pt x="129" y="147"/>
                        </a:lnTo>
                        <a:lnTo>
                          <a:pt x="129" y="147"/>
                        </a:lnTo>
                        <a:lnTo>
                          <a:pt x="129" y="147"/>
                        </a:lnTo>
                        <a:lnTo>
                          <a:pt x="127" y="147"/>
                        </a:lnTo>
                        <a:lnTo>
                          <a:pt x="127" y="147"/>
                        </a:lnTo>
                        <a:lnTo>
                          <a:pt x="127" y="149"/>
                        </a:lnTo>
                        <a:lnTo>
                          <a:pt x="125" y="149"/>
                        </a:lnTo>
                        <a:lnTo>
                          <a:pt x="125" y="149"/>
                        </a:lnTo>
                        <a:lnTo>
                          <a:pt x="125" y="149"/>
                        </a:lnTo>
                        <a:lnTo>
                          <a:pt x="125" y="149"/>
                        </a:lnTo>
                        <a:lnTo>
                          <a:pt x="125" y="151"/>
                        </a:lnTo>
                        <a:lnTo>
                          <a:pt x="123" y="151"/>
                        </a:lnTo>
                        <a:lnTo>
                          <a:pt x="123" y="151"/>
                        </a:lnTo>
                        <a:lnTo>
                          <a:pt x="123" y="151"/>
                        </a:lnTo>
                        <a:lnTo>
                          <a:pt x="121" y="151"/>
                        </a:lnTo>
                        <a:lnTo>
                          <a:pt x="121" y="151"/>
                        </a:lnTo>
                        <a:lnTo>
                          <a:pt x="121" y="151"/>
                        </a:lnTo>
                        <a:lnTo>
                          <a:pt x="121" y="153"/>
                        </a:lnTo>
                        <a:lnTo>
                          <a:pt x="121" y="153"/>
                        </a:lnTo>
                        <a:lnTo>
                          <a:pt x="121" y="153"/>
                        </a:lnTo>
                        <a:lnTo>
                          <a:pt x="119" y="153"/>
                        </a:lnTo>
                        <a:lnTo>
                          <a:pt x="119" y="155"/>
                        </a:lnTo>
                        <a:lnTo>
                          <a:pt x="119" y="155"/>
                        </a:lnTo>
                        <a:lnTo>
                          <a:pt x="119" y="155"/>
                        </a:lnTo>
                        <a:lnTo>
                          <a:pt x="119" y="157"/>
                        </a:lnTo>
                        <a:lnTo>
                          <a:pt x="119" y="157"/>
                        </a:lnTo>
                        <a:lnTo>
                          <a:pt x="119" y="157"/>
                        </a:lnTo>
                        <a:lnTo>
                          <a:pt x="117" y="157"/>
                        </a:lnTo>
                        <a:lnTo>
                          <a:pt x="117" y="159"/>
                        </a:lnTo>
                        <a:lnTo>
                          <a:pt x="117" y="159"/>
                        </a:lnTo>
                        <a:lnTo>
                          <a:pt x="117" y="159"/>
                        </a:lnTo>
                        <a:lnTo>
                          <a:pt x="117" y="159"/>
                        </a:lnTo>
                        <a:lnTo>
                          <a:pt x="115" y="159"/>
                        </a:lnTo>
                        <a:lnTo>
                          <a:pt x="115" y="161"/>
                        </a:lnTo>
                        <a:lnTo>
                          <a:pt x="115" y="161"/>
                        </a:lnTo>
                        <a:lnTo>
                          <a:pt x="115" y="161"/>
                        </a:lnTo>
                        <a:lnTo>
                          <a:pt x="115" y="161"/>
                        </a:lnTo>
                        <a:lnTo>
                          <a:pt x="115" y="163"/>
                        </a:lnTo>
                        <a:lnTo>
                          <a:pt x="113" y="163"/>
                        </a:lnTo>
                        <a:lnTo>
                          <a:pt x="113" y="163"/>
                        </a:lnTo>
                        <a:lnTo>
                          <a:pt x="113" y="163"/>
                        </a:lnTo>
                        <a:lnTo>
                          <a:pt x="113" y="165"/>
                        </a:lnTo>
                        <a:lnTo>
                          <a:pt x="113" y="165"/>
                        </a:lnTo>
                        <a:lnTo>
                          <a:pt x="113" y="165"/>
                        </a:lnTo>
                        <a:lnTo>
                          <a:pt x="111" y="165"/>
                        </a:lnTo>
                        <a:lnTo>
                          <a:pt x="111" y="167"/>
                        </a:lnTo>
                        <a:lnTo>
                          <a:pt x="111" y="167"/>
                        </a:lnTo>
                        <a:lnTo>
                          <a:pt x="110" y="167"/>
                        </a:lnTo>
                        <a:lnTo>
                          <a:pt x="110" y="167"/>
                        </a:lnTo>
                        <a:lnTo>
                          <a:pt x="110" y="167"/>
                        </a:lnTo>
                        <a:lnTo>
                          <a:pt x="110" y="167"/>
                        </a:lnTo>
                        <a:lnTo>
                          <a:pt x="110" y="169"/>
                        </a:lnTo>
                        <a:lnTo>
                          <a:pt x="110" y="169"/>
                        </a:lnTo>
                        <a:lnTo>
                          <a:pt x="110" y="169"/>
                        </a:lnTo>
                        <a:lnTo>
                          <a:pt x="108" y="169"/>
                        </a:lnTo>
                        <a:lnTo>
                          <a:pt x="108" y="170"/>
                        </a:lnTo>
                        <a:lnTo>
                          <a:pt x="108" y="170"/>
                        </a:lnTo>
                        <a:lnTo>
                          <a:pt x="108" y="172"/>
                        </a:lnTo>
                        <a:lnTo>
                          <a:pt x="108" y="172"/>
                        </a:lnTo>
                        <a:lnTo>
                          <a:pt x="108" y="172"/>
                        </a:lnTo>
                        <a:lnTo>
                          <a:pt x="108" y="174"/>
                        </a:lnTo>
                        <a:lnTo>
                          <a:pt x="108" y="174"/>
                        </a:lnTo>
                        <a:lnTo>
                          <a:pt x="108" y="174"/>
                        </a:lnTo>
                        <a:lnTo>
                          <a:pt x="106" y="174"/>
                        </a:lnTo>
                        <a:lnTo>
                          <a:pt x="106" y="174"/>
                        </a:lnTo>
                        <a:lnTo>
                          <a:pt x="104" y="174"/>
                        </a:lnTo>
                        <a:lnTo>
                          <a:pt x="104" y="174"/>
                        </a:lnTo>
                        <a:lnTo>
                          <a:pt x="104" y="174"/>
                        </a:lnTo>
                        <a:lnTo>
                          <a:pt x="104" y="174"/>
                        </a:lnTo>
                        <a:lnTo>
                          <a:pt x="102" y="174"/>
                        </a:lnTo>
                        <a:lnTo>
                          <a:pt x="102" y="174"/>
                        </a:lnTo>
                        <a:lnTo>
                          <a:pt x="102" y="174"/>
                        </a:lnTo>
                        <a:lnTo>
                          <a:pt x="100" y="174"/>
                        </a:lnTo>
                        <a:lnTo>
                          <a:pt x="100" y="176"/>
                        </a:lnTo>
                        <a:lnTo>
                          <a:pt x="100" y="176"/>
                        </a:lnTo>
                        <a:lnTo>
                          <a:pt x="98" y="176"/>
                        </a:lnTo>
                        <a:lnTo>
                          <a:pt x="98" y="176"/>
                        </a:lnTo>
                        <a:lnTo>
                          <a:pt x="98" y="176"/>
                        </a:lnTo>
                        <a:lnTo>
                          <a:pt x="98" y="176"/>
                        </a:lnTo>
                        <a:lnTo>
                          <a:pt x="98" y="178"/>
                        </a:lnTo>
                        <a:lnTo>
                          <a:pt x="96" y="178"/>
                        </a:lnTo>
                        <a:lnTo>
                          <a:pt x="96" y="178"/>
                        </a:lnTo>
                        <a:lnTo>
                          <a:pt x="96" y="178"/>
                        </a:lnTo>
                        <a:lnTo>
                          <a:pt x="96" y="180"/>
                        </a:lnTo>
                        <a:lnTo>
                          <a:pt x="94" y="180"/>
                        </a:lnTo>
                        <a:lnTo>
                          <a:pt x="94" y="180"/>
                        </a:lnTo>
                        <a:lnTo>
                          <a:pt x="94" y="180"/>
                        </a:lnTo>
                        <a:lnTo>
                          <a:pt x="94" y="182"/>
                        </a:lnTo>
                        <a:lnTo>
                          <a:pt x="94" y="182"/>
                        </a:lnTo>
                        <a:lnTo>
                          <a:pt x="94" y="182"/>
                        </a:lnTo>
                        <a:lnTo>
                          <a:pt x="92" y="182"/>
                        </a:lnTo>
                        <a:lnTo>
                          <a:pt x="92" y="182"/>
                        </a:lnTo>
                        <a:lnTo>
                          <a:pt x="92" y="182"/>
                        </a:lnTo>
                        <a:lnTo>
                          <a:pt x="92" y="184"/>
                        </a:lnTo>
                        <a:lnTo>
                          <a:pt x="92" y="184"/>
                        </a:lnTo>
                        <a:lnTo>
                          <a:pt x="92" y="184"/>
                        </a:lnTo>
                        <a:lnTo>
                          <a:pt x="92" y="186"/>
                        </a:lnTo>
                        <a:lnTo>
                          <a:pt x="90" y="186"/>
                        </a:lnTo>
                        <a:lnTo>
                          <a:pt x="90" y="186"/>
                        </a:lnTo>
                        <a:lnTo>
                          <a:pt x="90" y="186"/>
                        </a:lnTo>
                        <a:lnTo>
                          <a:pt x="90" y="188"/>
                        </a:lnTo>
                        <a:lnTo>
                          <a:pt x="89" y="188"/>
                        </a:lnTo>
                        <a:lnTo>
                          <a:pt x="89" y="188"/>
                        </a:lnTo>
                        <a:lnTo>
                          <a:pt x="89" y="188"/>
                        </a:lnTo>
                        <a:lnTo>
                          <a:pt x="89" y="190"/>
                        </a:lnTo>
                        <a:lnTo>
                          <a:pt x="89" y="190"/>
                        </a:lnTo>
                        <a:lnTo>
                          <a:pt x="87" y="190"/>
                        </a:lnTo>
                        <a:lnTo>
                          <a:pt x="87" y="190"/>
                        </a:lnTo>
                        <a:lnTo>
                          <a:pt x="87" y="190"/>
                        </a:lnTo>
                        <a:lnTo>
                          <a:pt x="87" y="192"/>
                        </a:lnTo>
                        <a:lnTo>
                          <a:pt x="87" y="192"/>
                        </a:lnTo>
                        <a:lnTo>
                          <a:pt x="87" y="192"/>
                        </a:lnTo>
                        <a:lnTo>
                          <a:pt x="85" y="192"/>
                        </a:lnTo>
                        <a:lnTo>
                          <a:pt x="85" y="192"/>
                        </a:lnTo>
                        <a:lnTo>
                          <a:pt x="85" y="192"/>
                        </a:lnTo>
                        <a:lnTo>
                          <a:pt x="83" y="192"/>
                        </a:lnTo>
                        <a:lnTo>
                          <a:pt x="83" y="193"/>
                        </a:lnTo>
                        <a:lnTo>
                          <a:pt x="83" y="193"/>
                        </a:lnTo>
                        <a:lnTo>
                          <a:pt x="83" y="193"/>
                        </a:lnTo>
                        <a:lnTo>
                          <a:pt x="83" y="193"/>
                        </a:lnTo>
                        <a:lnTo>
                          <a:pt x="81" y="193"/>
                        </a:lnTo>
                        <a:lnTo>
                          <a:pt x="81" y="193"/>
                        </a:lnTo>
                        <a:lnTo>
                          <a:pt x="81" y="193"/>
                        </a:lnTo>
                        <a:lnTo>
                          <a:pt x="81" y="195"/>
                        </a:lnTo>
                        <a:lnTo>
                          <a:pt x="81" y="195"/>
                        </a:lnTo>
                        <a:lnTo>
                          <a:pt x="81" y="197"/>
                        </a:lnTo>
                        <a:lnTo>
                          <a:pt x="81" y="197"/>
                        </a:lnTo>
                        <a:lnTo>
                          <a:pt x="81" y="199"/>
                        </a:lnTo>
                        <a:lnTo>
                          <a:pt x="81" y="199"/>
                        </a:lnTo>
                        <a:lnTo>
                          <a:pt x="81" y="199"/>
                        </a:lnTo>
                        <a:lnTo>
                          <a:pt x="81" y="201"/>
                        </a:lnTo>
                        <a:lnTo>
                          <a:pt x="79" y="201"/>
                        </a:lnTo>
                        <a:lnTo>
                          <a:pt x="79" y="201"/>
                        </a:lnTo>
                        <a:lnTo>
                          <a:pt x="79" y="203"/>
                        </a:lnTo>
                        <a:lnTo>
                          <a:pt x="79" y="203"/>
                        </a:lnTo>
                        <a:lnTo>
                          <a:pt x="79" y="203"/>
                        </a:lnTo>
                        <a:lnTo>
                          <a:pt x="79" y="205"/>
                        </a:lnTo>
                        <a:lnTo>
                          <a:pt x="79" y="205"/>
                        </a:lnTo>
                        <a:lnTo>
                          <a:pt x="79" y="207"/>
                        </a:lnTo>
                        <a:lnTo>
                          <a:pt x="79" y="207"/>
                        </a:lnTo>
                        <a:lnTo>
                          <a:pt x="79" y="207"/>
                        </a:lnTo>
                        <a:lnTo>
                          <a:pt x="79" y="207"/>
                        </a:lnTo>
                        <a:lnTo>
                          <a:pt x="81" y="207"/>
                        </a:lnTo>
                        <a:lnTo>
                          <a:pt x="81" y="207"/>
                        </a:lnTo>
                        <a:lnTo>
                          <a:pt x="81" y="209"/>
                        </a:lnTo>
                        <a:lnTo>
                          <a:pt x="81" y="209"/>
                        </a:lnTo>
                        <a:lnTo>
                          <a:pt x="81" y="209"/>
                        </a:lnTo>
                        <a:lnTo>
                          <a:pt x="81" y="209"/>
                        </a:lnTo>
                        <a:lnTo>
                          <a:pt x="83" y="209"/>
                        </a:lnTo>
                        <a:lnTo>
                          <a:pt x="83" y="209"/>
                        </a:lnTo>
                        <a:lnTo>
                          <a:pt x="83" y="209"/>
                        </a:lnTo>
                        <a:lnTo>
                          <a:pt x="83" y="209"/>
                        </a:lnTo>
                        <a:lnTo>
                          <a:pt x="83" y="211"/>
                        </a:lnTo>
                        <a:lnTo>
                          <a:pt x="83" y="211"/>
                        </a:lnTo>
                        <a:lnTo>
                          <a:pt x="85" y="211"/>
                        </a:lnTo>
                        <a:lnTo>
                          <a:pt x="85" y="213"/>
                        </a:lnTo>
                        <a:lnTo>
                          <a:pt x="85" y="213"/>
                        </a:lnTo>
                        <a:lnTo>
                          <a:pt x="85" y="215"/>
                        </a:lnTo>
                        <a:lnTo>
                          <a:pt x="85" y="215"/>
                        </a:lnTo>
                        <a:lnTo>
                          <a:pt x="85" y="215"/>
                        </a:lnTo>
                        <a:lnTo>
                          <a:pt x="85" y="215"/>
                        </a:lnTo>
                        <a:lnTo>
                          <a:pt x="87" y="215"/>
                        </a:lnTo>
                        <a:lnTo>
                          <a:pt x="87" y="216"/>
                        </a:lnTo>
                        <a:lnTo>
                          <a:pt x="87" y="216"/>
                        </a:lnTo>
                        <a:lnTo>
                          <a:pt x="87" y="218"/>
                        </a:lnTo>
                        <a:lnTo>
                          <a:pt x="87" y="218"/>
                        </a:lnTo>
                        <a:lnTo>
                          <a:pt x="85" y="218"/>
                        </a:lnTo>
                        <a:lnTo>
                          <a:pt x="85" y="220"/>
                        </a:lnTo>
                        <a:lnTo>
                          <a:pt x="87" y="220"/>
                        </a:lnTo>
                        <a:lnTo>
                          <a:pt x="87" y="220"/>
                        </a:lnTo>
                        <a:lnTo>
                          <a:pt x="87" y="220"/>
                        </a:lnTo>
                        <a:lnTo>
                          <a:pt x="87" y="222"/>
                        </a:lnTo>
                        <a:lnTo>
                          <a:pt x="87" y="222"/>
                        </a:lnTo>
                        <a:lnTo>
                          <a:pt x="87" y="222"/>
                        </a:lnTo>
                        <a:lnTo>
                          <a:pt x="87" y="222"/>
                        </a:lnTo>
                        <a:lnTo>
                          <a:pt x="87" y="224"/>
                        </a:lnTo>
                        <a:lnTo>
                          <a:pt x="87" y="224"/>
                        </a:lnTo>
                        <a:lnTo>
                          <a:pt x="87" y="224"/>
                        </a:lnTo>
                        <a:lnTo>
                          <a:pt x="87" y="226"/>
                        </a:lnTo>
                        <a:lnTo>
                          <a:pt x="87" y="226"/>
                        </a:lnTo>
                        <a:lnTo>
                          <a:pt x="87" y="226"/>
                        </a:lnTo>
                        <a:lnTo>
                          <a:pt x="87" y="228"/>
                        </a:lnTo>
                        <a:lnTo>
                          <a:pt x="89" y="228"/>
                        </a:lnTo>
                        <a:lnTo>
                          <a:pt x="89" y="228"/>
                        </a:lnTo>
                        <a:lnTo>
                          <a:pt x="89" y="228"/>
                        </a:lnTo>
                        <a:lnTo>
                          <a:pt x="89" y="230"/>
                        </a:lnTo>
                        <a:lnTo>
                          <a:pt x="89" y="230"/>
                        </a:lnTo>
                        <a:lnTo>
                          <a:pt x="90" y="230"/>
                        </a:lnTo>
                        <a:lnTo>
                          <a:pt x="90" y="230"/>
                        </a:lnTo>
                        <a:lnTo>
                          <a:pt x="89" y="230"/>
                        </a:lnTo>
                        <a:lnTo>
                          <a:pt x="89" y="230"/>
                        </a:lnTo>
                        <a:lnTo>
                          <a:pt x="89" y="232"/>
                        </a:lnTo>
                        <a:lnTo>
                          <a:pt x="89" y="232"/>
                        </a:lnTo>
                        <a:lnTo>
                          <a:pt x="89" y="232"/>
                        </a:lnTo>
                        <a:lnTo>
                          <a:pt x="89" y="234"/>
                        </a:lnTo>
                        <a:lnTo>
                          <a:pt x="89" y="234"/>
                        </a:lnTo>
                        <a:lnTo>
                          <a:pt x="89" y="234"/>
                        </a:lnTo>
                        <a:lnTo>
                          <a:pt x="89" y="236"/>
                        </a:lnTo>
                        <a:lnTo>
                          <a:pt x="89" y="236"/>
                        </a:lnTo>
                        <a:lnTo>
                          <a:pt x="89" y="238"/>
                        </a:lnTo>
                        <a:lnTo>
                          <a:pt x="89" y="238"/>
                        </a:lnTo>
                        <a:lnTo>
                          <a:pt x="89" y="239"/>
                        </a:lnTo>
                        <a:lnTo>
                          <a:pt x="90" y="239"/>
                        </a:lnTo>
                        <a:lnTo>
                          <a:pt x="90" y="239"/>
                        </a:lnTo>
                        <a:lnTo>
                          <a:pt x="90" y="239"/>
                        </a:lnTo>
                        <a:lnTo>
                          <a:pt x="90" y="241"/>
                        </a:lnTo>
                        <a:lnTo>
                          <a:pt x="90" y="241"/>
                        </a:lnTo>
                        <a:lnTo>
                          <a:pt x="90" y="239"/>
                        </a:lnTo>
                        <a:lnTo>
                          <a:pt x="90" y="239"/>
                        </a:lnTo>
                        <a:lnTo>
                          <a:pt x="92" y="239"/>
                        </a:lnTo>
                        <a:lnTo>
                          <a:pt x="92" y="239"/>
                        </a:lnTo>
                        <a:lnTo>
                          <a:pt x="92" y="239"/>
                        </a:lnTo>
                        <a:lnTo>
                          <a:pt x="92" y="239"/>
                        </a:lnTo>
                        <a:lnTo>
                          <a:pt x="92" y="241"/>
                        </a:lnTo>
                        <a:lnTo>
                          <a:pt x="94" y="241"/>
                        </a:lnTo>
                        <a:lnTo>
                          <a:pt x="94" y="241"/>
                        </a:lnTo>
                        <a:lnTo>
                          <a:pt x="92" y="241"/>
                        </a:lnTo>
                        <a:lnTo>
                          <a:pt x="92" y="243"/>
                        </a:lnTo>
                        <a:lnTo>
                          <a:pt x="92" y="243"/>
                        </a:lnTo>
                        <a:lnTo>
                          <a:pt x="94" y="243"/>
                        </a:lnTo>
                        <a:lnTo>
                          <a:pt x="94" y="245"/>
                        </a:lnTo>
                        <a:lnTo>
                          <a:pt x="94" y="245"/>
                        </a:lnTo>
                        <a:lnTo>
                          <a:pt x="94" y="247"/>
                        </a:lnTo>
                        <a:lnTo>
                          <a:pt x="92" y="247"/>
                        </a:lnTo>
                        <a:lnTo>
                          <a:pt x="92" y="247"/>
                        </a:lnTo>
                        <a:lnTo>
                          <a:pt x="92" y="247"/>
                        </a:lnTo>
                        <a:lnTo>
                          <a:pt x="92" y="249"/>
                        </a:lnTo>
                        <a:lnTo>
                          <a:pt x="92" y="249"/>
                        </a:lnTo>
                        <a:lnTo>
                          <a:pt x="92" y="251"/>
                        </a:lnTo>
                        <a:lnTo>
                          <a:pt x="92" y="251"/>
                        </a:lnTo>
                        <a:lnTo>
                          <a:pt x="92" y="253"/>
                        </a:lnTo>
                        <a:lnTo>
                          <a:pt x="92" y="253"/>
                        </a:lnTo>
                        <a:lnTo>
                          <a:pt x="92" y="255"/>
                        </a:lnTo>
                        <a:lnTo>
                          <a:pt x="92" y="255"/>
                        </a:lnTo>
                        <a:lnTo>
                          <a:pt x="92" y="255"/>
                        </a:lnTo>
                        <a:lnTo>
                          <a:pt x="94" y="255"/>
                        </a:lnTo>
                        <a:lnTo>
                          <a:pt x="94" y="255"/>
                        </a:lnTo>
                        <a:lnTo>
                          <a:pt x="94" y="257"/>
                        </a:lnTo>
                        <a:lnTo>
                          <a:pt x="94" y="257"/>
                        </a:lnTo>
                        <a:lnTo>
                          <a:pt x="94" y="259"/>
                        </a:lnTo>
                        <a:lnTo>
                          <a:pt x="94" y="259"/>
                        </a:lnTo>
                        <a:lnTo>
                          <a:pt x="94" y="259"/>
                        </a:lnTo>
                        <a:lnTo>
                          <a:pt x="94" y="261"/>
                        </a:lnTo>
                        <a:lnTo>
                          <a:pt x="92" y="261"/>
                        </a:lnTo>
                        <a:lnTo>
                          <a:pt x="92" y="261"/>
                        </a:lnTo>
                        <a:lnTo>
                          <a:pt x="92" y="262"/>
                        </a:lnTo>
                        <a:lnTo>
                          <a:pt x="92" y="262"/>
                        </a:lnTo>
                        <a:lnTo>
                          <a:pt x="92" y="262"/>
                        </a:lnTo>
                        <a:lnTo>
                          <a:pt x="92" y="262"/>
                        </a:lnTo>
                        <a:lnTo>
                          <a:pt x="92" y="264"/>
                        </a:lnTo>
                        <a:lnTo>
                          <a:pt x="92" y="264"/>
                        </a:lnTo>
                        <a:lnTo>
                          <a:pt x="92" y="266"/>
                        </a:lnTo>
                        <a:lnTo>
                          <a:pt x="92" y="266"/>
                        </a:lnTo>
                        <a:lnTo>
                          <a:pt x="92" y="266"/>
                        </a:lnTo>
                        <a:lnTo>
                          <a:pt x="92" y="268"/>
                        </a:lnTo>
                        <a:lnTo>
                          <a:pt x="92" y="268"/>
                        </a:lnTo>
                        <a:lnTo>
                          <a:pt x="92" y="270"/>
                        </a:lnTo>
                        <a:lnTo>
                          <a:pt x="92" y="270"/>
                        </a:lnTo>
                        <a:lnTo>
                          <a:pt x="92" y="270"/>
                        </a:lnTo>
                        <a:lnTo>
                          <a:pt x="92" y="272"/>
                        </a:lnTo>
                        <a:lnTo>
                          <a:pt x="92" y="272"/>
                        </a:lnTo>
                        <a:lnTo>
                          <a:pt x="92" y="274"/>
                        </a:lnTo>
                        <a:lnTo>
                          <a:pt x="92" y="274"/>
                        </a:lnTo>
                        <a:lnTo>
                          <a:pt x="92" y="274"/>
                        </a:lnTo>
                        <a:lnTo>
                          <a:pt x="94" y="274"/>
                        </a:lnTo>
                        <a:lnTo>
                          <a:pt x="94" y="274"/>
                        </a:lnTo>
                        <a:lnTo>
                          <a:pt x="94" y="276"/>
                        </a:lnTo>
                        <a:lnTo>
                          <a:pt x="94" y="276"/>
                        </a:lnTo>
                        <a:lnTo>
                          <a:pt x="94" y="278"/>
                        </a:lnTo>
                        <a:lnTo>
                          <a:pt x="92" y="278"/>
                        </a:lnTo>
                        <a:lnTo>
                          <a:pt x="92" y="278"/>
                        </a:lnTo>
                        <a:lnTo>
                          <a:pt x="92" y="278"/>
                        </a:lnTo>
                        <a:lnTo>
                          <a:pt x="92" y="280"/>
                        </a:lnTo>
                        <a:lnTo>
                          <a:pt x="92" y="280"/>
                        </a:lnTo>
                        <a:lnTo>
                          <a:pt x="92" y="282"/>
                        </a:lnTo>
                        <a:lnTo>
                          <a:pt x="92" y="282"/>
                        </a:lnTo>
                        <a:lnTo>
                          <a:pt x="92" y="282"/>
                        </a:lnTo>
                        <a:lnTo>
                          <a:pt x="92" y="284"/>
                        </a:lnTo>
                        <a:lnTo>
                          <a:pt x="92" y="284"/>
                        </a:lnTo>
                        <a:lnTo>
                          <a:pt x="92" y="284"/>
                        </a:lnTo>
                        <a:lnTo>
                          <a:pt x="92" y="285"/>
                        </a:lnTo>
                        <a:lnTo>
                          <a:pt x="90" y="285"/>
                        </a:lnTo>
                        <a:lnTo>
                          <a:pt x="90" y="285"/>
                        </a:lnTo>
                        <a:lnTo>
                          <a:pt x="90" y="285"/>
                        </a:lnTo>
                        <a:lnTo>
                          <a:pt x="90" y="287"/>
                        </a:lnTo>
                        <a:lnTo>
                          <a:pt x="89" y="287"/>
                        </a:lnTo>
                        <a:lnTo>
                          <a:pt x="89" y="287"/>
                        </a:lnTo>
                        <a:lnTo>
                          <a:pt x="89" y="287"/>
                        </a:lnTo>
                        <a:lnTo>
                          <a:pt x="89" y="287"/>
                        </a:lnTo>
                        <a:lnTo>
                          <a:pt x="89" y="287"/>
                        </a:lnTo>
                        <a:lnTo>
                          <a:pt x="89" y="289"/>
                        </a:lnTo>
                        <a:lnTo>
                          <a:pt x="87" y="289"/>
                        </a:lnTo>
                        <a:lnTo>
                          <a:pt x="87" y="289"/>
                        </a:lnTo>
                        <a:lnTo>
                          <a:pt x="87" y="291"/>
                        </a:lnTo>
                        <a:lnTo>
                          <a:pt x="87" y="291"/>
                        </a:lnTo>
                        <a:lnTo>
                          <a:pt x="87" y="291"/>
                        </a:lnTo>
                        <a:lnTo>
                          <a:pt x="87" y="291"/>
                        </a:lnTo>
                        <a:lnTo>
                          <a:pt x="87" y="293"/>
                        </a:lnTo>
                        <a:lnTo>
                          <a:pt x="85" y="293"/>
                        </a:lnTo>
                        <a:lnTo>
                          <a:pt x="85" y="293"/>
                        </a:lnTo>
                        <a:lnTo>
                          <a:pt x="85" y="293"/>
                        </a:lnTo>
                        <a:lnTo>
                          <a:pt x="83" y="293"/>
                        </a:lnTo>
                        <a:lnTo>
                          <a:pt x="83" y="293"/>
                        </a:lnTo>
                        <a:lnTo>
                          <a:pt x="83" y="295"/>
                        </a:lnTo>
                        <a:lnTo>
                          <a:pt x="83" y="295"/>
                        </a:lnTo>
                        <a:lnTo>
                          <a:pt x="81" y="295"/>
                        </a:lnTo>
                        <a:lnTo>
                          <a:pt x="81" y="295"/>
                        </a:lnTo>
                        <a:lnTo>
                          <a:pt x="81" y="295"/>
                        </a:lnTo>
                        <a:lnTo>
                          <a:pt x="81" y="295"/>
                        </a:lnTo>
                        <a:lnTo>
                          <a:pt x="79" y="295"/>
                        </a:lnTo>
                        <a:lnTo>
                          <a:pt x="79" y="295"/>
                        </a:lnTo>
                        <a:lnTo>
                          <a:pt x="79" y="295"/>
                        </a:lnTo>
                        <a:lnTo>
                          <a:pt x="77" y="295"/>
                        </a:lnTo>
                        <a:lnTo>
                          <a:pt x="77" y="295"/>
                        </a:lnTo>
                        <a:lnTo>
                          <a:pt x="77" y="295"/>
                        </a:lnTo>
                        <a:lnTo>
                          <a:pt x="77" y="297"/>
                        </a:lnTo>
                        <a:lnTo>
                          <a:pt x="75" y="297"/>
                        </a:lnTo>
                        <a:lnTo>
                          <a:pt x="75" y="297"/>
                        </a:lnTo>
                        <a:lnTo>
                          <a:pt x="75" y="297"/>
                        </a:lnTo>
                        <a:lnTo>
                          <a:pt x="75" y="297"/>
                        </a:lnTo>
                        <a:lnTo>
                          <a:pt x="73" y="297"/>
                        </a:lnTo>
                        <a:lnTo>
                          <a:pt x="73" y="297"/>
                        </a:lnTo>
                        <a:lnTo>
                          <a:pt x="73" y="299"/>
                        </a:lnTo>
                        <a:lnTo>
                          <a:pt x="71" y="299"/>
                        </a:lnTo>
                        <a:lnTo>
                          <a:pt x="71" y="299"/>
                        </a:lnTo>
                        <a:lnTo>
                          <a:pt x="71" y="299"/>
                        </a:lnTo>
                        <a:lnTo>
                          <a:pt x="69" y="299"/>
                        </a:lnTo>
                        <a:lnTo>
                          <a:pt x="69" y="299"/>
                        </a:lnTo>
                        <a:lnTo>
                          <a:pt x="69" y="299"/>
                        </a:lnTo>
                        <a:lnTo>
                          <a:pt x="67" y="299"/>
                        </a:lnTo>
                        <a:lnTo>
                          <a:pt x="67" y="299"/>
                        </a:lnTo>
                        <a:lnTo>
                          <a:pt x="67" y="301"/>
                        </a:lnTo>
                        <a:lnTo>
                          <a:pt x="67" y="301"/>
                        </a:lnTo>
                        <a:lnTo>
                          <a:pt x="66" y="301"/>
                        </a:lnTo>
                        <a:lnTo>
                          <a:pt x="66" y="301"/>
                        </a:lnTo>
                        <a:lnTo>
                          <a:pt x="66" y="301"/>
                        </a:lnTo>
                        <a:lnTo>
                          <a:pt x="66" y="301"/>
                        </a:lnTo>
                        <a:lnTo>
                          <a:pt x="64" y="301"/>
                        </a:lnTo>
                        <a:lnTo>
                          <a:pt x="64" y="303"/>
                        </a:lnTo>
                        <a:lnTo>
                          <a:pt x="64" y="303"/>
                        </a:lnTo>
                        <a:lnTo>
                          <a:pt x="62" y="303"/>
                        </a:lnTo>
                        <a:lnTo>
                          <a:pt x="62" y="303"/>
                        </a:lnTo>
                        <a:lnTo>
                          <a:pt x="62" y="303"/>
                        </a:lnTo>
                        <a:lnTo>
                          <a:pt x="62" y="303"/>
                        </a:lnTo>
                        <a:lnTo>
                          <a:pt x="60" y="303"/>
                        </a:lnTo>
                        <a:lnTo>
                          <a:pt x="60" y="303"/>
                        </a:lnTo>
                        <a:lnTo>
                          <a:pt x="60" y="303"/>
                        </a:lnTo>
                        <a:lnTo>
                          <a:pt x="60" y="303"/>
                        </a:lnTo>
                        <a:lnTo>
                          <a:pt x="58" y="303"/>
                        </a:lnTo>
                        <a:lnTo>
                          <a:pt x="58" y="305"/>
                        </a:lnTo>
                        <a:lnTo>
                          <a:pt x="58" y="305"/>
                        </a:lnTo>
                        <a:lnTo>
                          <a:pt x="56" y="305"/>
                        </a:lnTo>
                        <a:lnTo>
                          <a:pt x="56" y="305"/>
                        </a:lnTo>
                        <a:lnTo>
                          <a:pt x="56" y="305"/>
                        </a:lnTo>
                        <a:lnTo>
                          <a:pt x="56" y="305"/>
                        </a:lnTo>
                        <a:lnTo>
                          <a:pt x="54" y="305"/>
                        </a:lnTo>
                        <a:lnTo>
                          <a:pt x="54" y="306"/>
                        </a:lnTo>
                        <a:lnTo>
                          <a:pt x="54" y="306"/>
                        </a:lnTo>
                        <a:lnTo>
                          <a:pt x="54" y="306"/>
                        </a:lnTo>
                        <a:lnTo>
                          <a:pt x="54" y="306"/>
                        </a:lnTo>
                        <a:lnTo>
                          <a:pt x="52" y="306"/>
                        </a:lnTo>
                        <a:lnTo>
                          <a:pt x="52" y="306"/>
                        </a:lnTo>
                        <a:lnTo>
                          <a:pt x="52" y="308"/>
                        </a:lnTo>
                        <a:lnTo>
                          <a:pt x="50" y="308"/>
                        </a:lnTo>
                        <a:lnTo>
                          <a:pt x="50" y="308"/>
                        </a:lnTo>
                        <a:lnTo>
                          <a:pt x="50" y="308"/>
                        </a:lnTo>
                        <a:lnTo>
                          <a:pt x="50" y="308"/>
                        </a:lnTo>
                        <a:lnTo>
                          <a:pt x="50" y="310"/>
                        </a:lnTo>
                        <a:lnTo>
                          <a:pt x="48" y="310"/>
                        </a:lnTo>
                        <a:lnTo>
                          <a:pt x="48" y="310"/>
                        </a:lnTo>
                        <a:lnTo>
                          <a:pt x="48" y="310"/>
                        </a:lnTo>
                        <a:lnTo>
                          <a:pt x="48" y="310"/>
                        </a:lnTo>
                        <a:lnTo>
                          <a:pt x="48" y="310"/>
                        </a:lnTo>
                        <a:lnTo>
                          <a:pt x="46" y="310"/>
                        </a:lnTo>
                        <a:lnTo>
                          <a:pt x="46" y="312"/>
                        </a:lnTo>
                        <a:lnTo>
                          <a:pt x="46" y="312"/>
                        </a:lnTo>
                        <a:lnTo>
                          <a:pt x="46" y="312"/>
                        </a:lnTo>
                        <a:lnTo>
                          <a:pt x="44" y="312"/>
                        </a:lnTo>
                        <a:lnTo>
                          <a:pt x="44" y="314"/>
                        </a:lnTo>
                        <a:lnTo>
                          <a:pt x="44" y="314"/>
                        </a:lnTo>
                        <a:lnTo>
                          <a:pt x="44" y="316"/>
                        </a:lnTo>
                        <a:lnTo>
                          <a:pt x="44" y="316"/>
                        </a:lnTo>
                        <a:lnTo>
                          <a:pt x="44" y="316"/>
                        </a:lnTo>
                        <a:lnTo>
                          <a:pt x="44" y="316"/>
                        </a:lnTo>
                        <a:lnTo>
                          <a:pt x="44" y="318"/>
                        </a:lnTo>
                        <a:lnTo>
                          <a:pt x="44" y="318"/>
                        </a:lnTo>
                        <a:lnTo>
                          <a:pt x="44" y="318"/>
                        </a:lnTo>
                        <a:lnTo>
                          <a:pt x="44" y="318"/>
                        </a:lnTo>
                        <a:lnTo>
                          <a:pt x="44" y="318"/>
                        </a:lnTo>
                        <a:lnTo>
                          <a:pt x="43" y="318"/>
                        </a:lnTo>
                        <a:lnTo>
                          <a:pt x="43" y="318"/>
                        </a:lnTo>
                        <a:lnTo>
                          <a:pt x="43" y="320"/>
                        </a:lnTo>
                        <a:lnTo>
                          <a:pt x="43" y="320"/>
                        </a:lnTo>
                        <a:lnTo>
                          <a:pt x="43" y="320"/>
                        </a:lnTo>
                        <a:lnTo>
                          <a:pt x="43" y="322"/>
                        </a:lnTo>
                        <a:lnTo>
                          <a:pt x="44" y="322"/>
                        </a:lnTo>
                        <a:lnTo>
                          <a:pt x="44" y="322"/>
                        </a:lnTo>
                        <a:lnTo>
                          <a:pt x="44" y="324"/>
                        </a:lnTo>
                        <a:lnTo>
                          <a:pt x="44" y="324"/>
                        </a:lnTo>
                        <a:lnTo>
                          <a:pt x="44" y="324"/>
                        </a:lnTo>
                        <a:lnTo>
                          <a:pt x="44" y="324"/>
                        </a:lnTo>
                        <a:lnTo>
                          <a:pt x="46" y="324"/>
                        </a:lnTo>
                        <a:lnTo>
                          <a:pt x="46" y="324"/>
                        </a:lnTo>
                        <a:lnTo>
                          <a:pt x="46" y="324"/>
                        </a:lnTo>
                        <a:lnTo>
                          <a:pt x="46" y="322"/>
                        </a:lnTo>
                        <a:lnTo>
                          <a:pt x="46" y="322"/>
                        </a:lnTo>
                        <a:lnTo>
                          <a:pt x="46" y="320"/>
                        </a:lnTo>
                        <a:lnTo>
                          <a:pt x="46" y="320"/>
                        </a:lnTo>
                        <a:lnTo>
                          <a:pt x="46" y="318"/>
                        </a:lnTo>
                        <a:lnTo>
                          <a:pt x="48" y="318"/>
                        </a:lnTo>
                        <a:lnTo>
                          <a:pt x="48" y="318"/>
                        </a:lnTo>
                        <a:lnTo>
                          <a:pt x="48" y="318"/>
                        </a:lnTo>
                        <a:lnTo>
                          <a:pt x="48" y="320"/>
                        </a:lnTo>
                        <a:lnTo>
                          <a:pt x="48" y="320"/>
                        </a:lnTo>
                        <a:lnTo>
                          <a:pt x="48" y="322"/>
                        </a:lnTo>
                        <a:lnTo>
                          <a:pt x="48" y="322"/>
                        </a:lnTo>
                        <a:lnTo>
                          <a:pt x="48" y="322"/>
                        </a:lnTo>
                        <a:lnTo>
                          <a:pt x="48" y="324"/>
                        </a:lnTo>
                        <a:lnTo>
                          <a:pt x="48" y="324"/>
                        </a:lnTo>
                        <a:lnTo>
                          <a:pt x="48" y="326"/>
                        </a:lnTo>
                        <a:lnTo>
                          <a:pt x="48" y="326"/>
                        </a:lnTo>
                        <a:lnTo>
                          <a:pt x="48" y="328"/>
                        </a:lnTo>
                        <a:lnTo>
                          <a:pt x="48" y="328"/>
                        </a:lnTo>
                        <a:lnTo>
                          <a:pt x="48" y="328"/>
                        </a:lnTo>
                        <a:lnTo>
                          <a:pt x="48" y="329"/>
                        </a:lnTo>
                        <a:lnTo>
                          <a:pt x="48" y="329"/>
                        </a:lnTo>
                        <a:lnTo>
                          <a:pt x="48" y="329"/>
                        </a:lnTo>
                        <a:lnTo>
                          <a:pt x="48" y="331"/>
                        </a:lnTo>
                        <a:lnTo>
                          <a:pt x="48" y="331"/>
                        </a:lnTo>
                        <a:lnTo>
                          <a:pt x="48" y="333"/>
                        </a:lnTo>
                        <a:lnTo>
                          <a:pt x="48" y="333"/>
                        </a:lnTo>
                        <a:lnTo>
                          <a:pt x="48" y="335"/>
                        </a:lnTo>
                        <a:lnTo>
                          <a:pt x="48" y="335"/>
                        </a:lnTo>
                        <a:lnTo>
                          <a:pt x="48" y="335"/>
                        </a:lnTo>
                        <a:lnTo>
                          <a:pt x="48" y="337"/>
                        </a:lnTo>
                        <a:lnTo>
                          <a:pt x="48" y="337"/>
                        </a:lnTo>
                        <a:lnTo>
                          <a:pt x="46" y="337"/>
                        </a:lnTo>
                        <a:lnTo>
                          <a:pt x="46" y="337"/>
                        </a:lnTo>
                        <a:lnTo>
                          <a:pt x="44" y="337"/>
                        </a:lnTo>
                        <a:lnTo>
                          <a:pt x="44" y="337"/>
                        </a:lnTo>
                        <a:lnTo>
                          <a:pt x="44" y="337"/>
                        </a:lnTo>
                        <a:lnTo>
                          <a:pt x="43" y="337"/>
                        </a:lnTo>
                        <a:lnTo>
                          <a:pt x="43" y="337"/>
                        </a:lnTo>
                        <a:lnTo>
                          <a:pt x="43" y="337"/>
                        </a:lnTo>
                        <a:lnTo>
                          <a:pt x="41" y="337"/>
                        </a:lnTo>
                        <a:lnTo>
                          <a:pt x="41" y="337"/>
                        </a:lnTo>
                        <a:lnTo>
                          <a:pt x="39" y="337"/>
                        </a:lnTo>
                        <a:lnTo>
                          <a:pt x="39" y="337"/>
                        </a:lnTo>
                        <a:lnTo>
                          <a:pt x="39" y="337"/>
                        </a:lnTo>
                        <a:lnTo>
                          <a:pt x="37" y="337"/>
                        </a:lnTo>
                        <a:lnTo>
                          <a:pt x="37" y="337"/>
                        </a:lnTo>
                        <a:lnTo>
                          <a:pt x="37" y="337"/>
                        </a:lnTo>
                        <a:lnTo>
                          <a:pt x="35" y="337"/>
                        </a:lnTo>
                        <a:lnTo>
                          <a:pt x="35" y="337"/>
                        </a:lnTo>
                        <a:lnTo>
                          <a:pt x="35" y="337"/>
                        </a:lnTo>
                        <a:lnTo>
                          <a:pt x="35" y="337"/>
                        </a:lnTo>
                        <a:lnTo>
                          <a:pt x="35" y="337"/>
                        </a:lnTo>
                        <a:lnTo>
                          <a:pt x="33" y="337"/>
                        </a:lnTo>
                        <a:lnTo>
                          <a:pt x="33" y="335"/>
                        </a:lnTo>
                        <a:lnTo>
                          <a:pt x="33" y="335"/>
                        </a:lnTo>
                        <a:lnTo>
                          <a:pt x="33" y="335"/>
                        </a:lnTo>
                        <a:lnTo>
                          <a:pt x="33" y="333"/>
                        </a:lnTo>
                        <a:lnTo>
                          <a:pt x="33" y="333"/>
                        </a:lnTo>
                        <a:lnTo>
                          <a:pt x="33" y="331"/>
                        </a:lnTo>
                        <a:lnTo>
                          <a:pt x="33" y="331"/>
                        </a:lnTo>
                        <a:lnTo>
                          <a:pt x="33" y="329"/>
                        </a:lnTo>
                        <a:lnTo>
                          <a:pt x="33" y="329"/>
                        </a:lnTo>
                        <a:lnTo>
                          <a:pt x="33" y="329"/>
                        </a:lnTo>
                        <a:lnTo>
                          <a:pt x="33" y="328"/>
                        </a:lnTo>
                        <a:lnTo>
                          <a:pt x="33" y="328"/>
                        </a:lnTo>
                        <a:lnTo>
                          <a:pt x="33" y="328"/>
                        </a:lnTo>
                        <a:lnTo>
                          <a:pt x="33" y="326"/>
                        </a:lnTo>
                        <a:lnTo>
                          <a:pt x="33" y="326"/>
                        </a:lnTo>
                        <a:lnTo>
                          <a:pt x="33" y="324"/>
                        </a:lnTo>
                        <a:lnTo>
                          <a:pt x="33" y="324"/>
                        </a:lnTo>
                        <a:lnTo>
                          <a:pt x="33" y="324"/>
                        </a:lnTo>
                        <a:lnTo>
                          <a:pt x="33" y="322"/>
                        </a:lnTo>
                        <a:lnTo>
                          <a:pt x="33" y="322"/>
                        </a:lnTo>
                        <a:lnTo>
                          <a:pt x="33" y="322"/>
                        </a:lnTo>
                        <a:lnTo>
                          <a:pt x="33" y="320"/>
                        </a:lnTo>
                        <a:lnTo>
                          <a:pt x="33" y="320"/>
                        </a:lnTo>
                        <a:lnTo>
                          <a:pt x="33" y="320"/>
                        </a:lnTo>
                        <a:lnTo>
                          <a:pt x="31" y="320"/>
                        </a:lnTo>
                        <a:lnTo>
                          <a:pt x="31" y="318"/>
                        </a:lnTo>
                        <a:lnTo>
                          <a:pt x="31" y="318"/>
                        </a:lnTo>
                        <a:lnTo>
                          <a:pt x="31" y="318"/>
                        </a:lnTo>
                        <a:lnTo>
                          <a:pt x="31" y="318"/>
                        </a:lnTo>
                        <a:lnTo>
                          <a:pt x="29" y="318"/>
                        </a:lnTo>
                        <a:lnTo>
                          <a:pt x="29" y="316"/>
                        </a:lnTo>
                        <a:lnTo>
                          <a:pt x="31" y="316"/>
                        </a:lnTo>
                        <a:lnTo>
                          <a:pt x="31" y="316"/>
                        </a:lnTo>
                        <a:lnTo>
                          <a:pt x="31" y="314"/>
                        </a:lnTo>
                        <a:lnTo>
                          <a:pt x="31" y="314"/>
                        </a:lnTo>
                        <a:lnTo>
                          <a:pt x="31" y="314"/>
                        </a:lnTo>
                        <a:lnTo>
                          <a:pt x="31" y="312"/>
                        </a:lnTo>
                        <a:lnTo>
                          <a:pt x="31" y="312"/>
                        </a:lnTo>
                        <a:lnTo>
                          <a:pt x="31" y="310"/>
                        </a:lnTo>
                        <a:lnTo>
                          <a:pt x="31" y="310"/>
                        </a:lnTo>
                        <a:lnTo>
                          <a:pt x="31" y="310"/>
                        </a:lnTo>
                        <a:lnTo>
                          <a:pt x="31" y="310"/>
                        </a:lnTo>
                        <a:lnTo>
                          <a:pt x="31" y="308"/>
                        </a:lnTo>
                        <a:lnTo>
                          <a:pt x="31" y="308"/>
                        </a:lnTo>
                        <a:lnTo>
                          <a:pt x="31" y="308"/>
                        </a:lnTo>
                        <a:lnTo>
                          <a:pt x="31" y="306"/>
                        </a:lnTo>
                        <a:lnTo>
                          <a:pt x="31" y="306"/>
                        </a:lnTo>
                        <a:lnTo>
                          <a:pt x="33" y="306"/>
                        </a:lnTo>
                        <a:lnTo>
                          <a:pt x="33" y="305"/>
                        </a:lnTo>
                        <a:lnTo>
                          <a:pt x="33" y="305"/>
                        </a:lnTo>
                        <a:lnTo>
                          <a:pt x="33" y="303"/>
                        </a:lnTo>
                        <a:lnTo>
                          <a:pt x="33" y="303"/>
                        </a:lnTo>
                        <a:lnTo>
                          <a:pt x="33" y="303"/>
                        </a:lnTo>
                        <a:lnTo>
                          <a:pt x="33" y="301"/>
                        </a:lnTo>
                        <a:lnTo>
                          <a:pt x="33" y="301"/>
                        </a:lnTo>
                        <a:lnTo>
                          <a:pt x="33" y="299"/>
                        </a:lnTo>
                        <a:lnTo>
                          <a:pt x="33" y="299"/>
                        </a:lnTo>
                        <a:lnTo>
                          <a:pt x="31" y="299"/>
                        </a:lnTo>
                        <a:lnTo>
                          <a:pt x="31" y="297"/>
                        </a:lnTo>
                        <a:lnTo>
                          <a:pt x="31" y="297"/>
                        </a:lnTo>
                        <a:lnTo>
                          <a:pt x="31" y="295"/>
                        </a:lnTo>
                        <a:lnTo>
                          <a:pt x="31" y="295"/>
                        </a:lnTo>
                        <a:lnTo>
                          <a:pt x="31" y="295"/>
                        </a:lnTo>
                        <a:lnTo>
                          <a:pt x="31" y="293"/>
                        </a:lnTo>
                        <a:lnTo>
                          <a:pt x="31" y="293"/>
                        </a:lnTo>
                        <a:lnTo>
                          <a:pt x="31" y="291"/>
                        </a:lnTo>
                        <a:lnTo>
                          <a:pt x="31" y="291"/>
                        </a:lnTo>
                        <a:lnTo>
                          <a:pt x="31" y="289"/>
                        </a:lnTo>
                        <a:lnTo>
                          <a:pt x="31" y="289"/>
                        </a:lnTo>
                        <a:lnTo>
                          <a:pt x="31" y="287"/>
                        </a:lnTo>
                        <a:lnTo>
                          <a:pt x="31" y="287"/>
                        </a:lnTo>
                        <a:lnTo>
                          <a:pt x="31" y="287"/>
                        </a:lnTo>
                        <a:lnTo>
                          <a:pt x="31" y="285"/>
                        </a:lnTo>
                        <a:lnTo>
                          <a:pt x="31" y="285"/>
                        </a:lnTo>
                        <a:lnTo>
                          <a:pt x="31" y="285"/>
                        </a:lnTo>
                        <a:lnTo>
                          <a:pt x="31" y="284"/>
                        </a:lnTo>
                        <a:lnTo>
                          <a:pt x="31" y="284"/>
                        </a:lnTo>
                        <a:lnTo>
                          <a:pt x="29" y="284"/>
                        </a:lnTo>
                        <a:lnTo>
                          <a:pt x="29" y="282"/>
                        </a:lnTo>
                        <a:lnTo>
                          <a:pt x="29" y="282"/>
                        </a:lnTo>
                        <a:lnTo>
                          <a:pt x="29" y="280"/>
                        </a:lnTo>
                        <a:lnTo>
                          <a:pt x="29" y="280"/>
                        </a:lnTo>
                        <a:lnTo>
                          <a:pt x="29" y="280"/>
                        </a:lnTo>
                        <a:lnTo>
                          <a:pt x="29" y="278"/>
                        </a:lnTo>
                        <a:lnTo>
                          <a:pt x="29" y="278"/>
                        </a:lnTo>
                        <a:lnTo>
                          <a:pt x="29" y="278"/>
                        </a:lnTo>
                        <a:lnTo>
                          <a:pt x="29" y="278"/>
                        </a:lnTo>
                        <a:lnTo>
                          <a:pt x="27" y="278"/>
                        </a:lnTo>
                        <a:lnTo>
                          <a:pt x="27" y="276"/>
                        </a:lnTo>
                        <a:lnTo>
                          <a:pt x="27" y="276"/>
                        </a:lnTo>
                        <a:lnTo>
                          <a:pt x="27" y="276"/>
                        </a:lnTo>
                        <a:lnTo>
                          <a:pt x="27" y="274"/>
                        </a:lnTo>
                        <a:lnTo>
                          <a:pt x="27" y="274"/>
                        </a:lnTo>
                        <a:lnTo>
                          <a:pt x="27" y="274"/>
                        </a:lnTo>
                        <a:lnTo>
                          <a:pt x="27" y="272"/>
                        </a:lnTo>
                        <a:lnTo>
                          <a:pt x="27" y="272"/>
                        </a:lnTo>
                        <a:lnTo>
                          <a:pt x="27" y="270"/>
                        </a:lnTo>
                        <a:lnTo>
                          <a:pt x="25" y="270"/>
                        </a:lnTo>
                        <a:lnTo>
                          <a:pt x="25" y="270"/>
                        </a:lnTo>
                        <a:lnTo>
                          <a:pt x="25" y="270"/>
                        </a:lnTo>
                        <a:lnTo>
                          <a:pt x="25" y="270"/>
                        </a:lnTo>
                        <a:lnTo>
                          <a:pt x="23" y="270"/>
                        </a:lnTo>
                        <a:lnTo>
                          <a:pt x="23" y="268"/>
                        </a:lnTo>
                        <a:lnTo>
                          <a:pt x="23" y="268"/>
                        </a:lnTo>
                        <a:lnTo>
                          <a:pt x="23" y="268"/>
                        </a:lnTo>
                        <a:lnTo>
                          <a:pt x="23" y="266"/>
                        </a:lnTo>
                        <a:lnTo>
                          <a:pt x="23" y="266"/>
                        </a:lnTo>
                        <a:lnTo>
                          <a:pt x="23" y="264"/>
                        </a:lnTo>
                        <a:lnTo>
                          <a:pt x="23" y="264"/>
                        </a:lnTo>
                        <a:lnTo>
                          <a:pt x="23" y="262"/>
                        </a:lnTo>
                        <a:lnTo>
                          <a:pt x="23" y="262"/>
                        </a:lnTo>
                        <a:lnTo>
                          <a:pt x="23" y="262"/>
                        </a:lnTo>
                        <a:lnTo>
                          <a:pt x="23" y="261"/>
                        </a:lnTo>
                        <a:lnTo>
                          <a:pt x="23" y="261"/>
                        </a:lnTo>
                        <a:lnTo>
                          <a:pt x="23" y="259"/>
                        </a:lnTo>
                        <a:lnTo>
                          <a:pt x="23" y="259"/>
                        </a:lnTo>
                        <a:lnTo>
                          <a:pt x="23" y="259"/>
                        </a:lnTo>
                        <a:lnTo>
                          <a:pt x="23" y="257"/>
                        </a:lnTo>
                        <a:lnTo>
                          <a:pt x="23" y="257"/>
                        </a:lnTo>
                        <a:lnTo>
                          <a:pt x="22" y="257"/>
                        </a:lnTo>
                        <a:lnTo>
                          <a:pt x="22" y="255"/>
                        </a:lnTo>
                        <a:lnTo>
                          <a:pt x="22" y="255"/>
                        </a:lnTo>
                        <a:lnTo>
                          <a:pt x="22" y="255"/>
                        </a:lnTo>
                        <a:lnTo>
                          <a:pt x="22" y="255"/>
                        </a:lnTo>
                        <a:lnTo>
                          <a:pt x="22" y="253"/>
                        </a:lnTo>
                        <a:lnTo>
                          <a:pt x="22" y="253"/>
                        </a:lnTo>
                        <a:lnTo>
                          <a:pt x="22" y="253"/>
                        </a:lnTo>
                        <a:lnTo>
                          <a:pt x="22" y="251"/>
                        </a:lnTo>
                        <a:lnTo>
                          <a:pt x="22" y="251"/>
                        </a:lnTo>
                        <a:lnTo>
                          <a:pt x="22" y="249"/>
                        </a:lnTo>
                        <a:lnTo>
                          <a:pt x="20" y="249"/>
                        </a:lnTo>
                        <a:lnTo>
                          <a:pt x="20" y="249"/>
                        </a:lnTo>
                        <a:lnTo>
                          <a:pt x="20" y="247"/>
                        </a:lnTo>
                        <a:lnTo>
                          <a:pt x="20" y="247"/>
                        </a:lnTo>
                        <a:lnTo>
                          <a:pt x="20" y="247"/>
                        </a:lnTo>
                        <a:lnTo>
                          <a:pt x="20" y="247"/>
                        </a:lnTo>
                        <a:lnTo>
                          <a:pt x="20" y="247"/>
                        </a:lnTo>
                        <a:lnTo>
                          <a:pt x="20" y="245"/>
                        </a:lnTo>
                        <a:lnTo>
                          <a:pt x="22" y="245"/>
                        </a:lnTo>
                        <a:lnTo>
                          <a:pt x="22" y="245"/>
                        </a:lnTo>
                        <a:lnTo>
                          <a:pt x="22" y="245"/>
                        </a:lnTo>
                        <a:lnTo>
                          <a:pt x="22" y="245"/>
                        </a:lnTo>
                        <a:lnTo>
                          <a:pt x="22" y="243"/>
                        </a:lnTo>
                        <a:lnTo>
                          <a:pt x="23" y="243"/>
                        </a:lnTo>
                        <a:lnTo>
                          <a:pt x="23" y="243"/>
                        </a:lnTo>
                        <a:lnTo>
                          <a:pt x="23" y="243"/>
                        </a:lnTo>
                        <a:lnTo>
                          <a:pt x="23" y="241"/>
                        </a:lnTo>
                        <a:lnTo>
                          <a:pt x="23" y="241"/>
                        </a:lnTo>
                        <a:lnTo>
                          <a:pt x="23" y="241"/>
                        </a:lnTo>
                        <a:lnTo>
                          <a:pt x="25" y="241"/>
                        </a:lnTo>
                        <a:lnTo>
                          <a:pt x="25" y="239"/>
                        </a:lnTo>
                        <a:lnTo>
                          <a:pt x="25" y="239"/>
                        </a:lnTo>
                        <a:lnTo>
                          <a:pt x="25" y="239"/>
                        </a:lnTo>
                        <a:lnTo>
                          <a:pt x="25" y="239"/>
                        </a:lnTo>
                        <a:lnTo>
                          <a:pt x="27" y="239"/>
                        </a:lnTo>
                        <a:lnTo>
                          <a:pt x="27" y="238"/>
                        </a:lnTo>
                        <a:lnTo>
                          <a:pt x="27" y="238"/>
                        </a:lnTo>
                        <a:lnTo>
                          <a:pt x="27" y="238"/>
                        </a:lnTo>
                        <a:lnTo>
                          <a:pt x="27" y="238"/>
                        </a:lnTo>
                        <a:lnTo>
                          <a:pt x="27" y="236"/>
                        </a:lnTo>
                        <a:lnTo>
                          <a:pt x="29" y="236"/>
                        </a:lnTo>
                        <a:lnTo>
                          <a:pt x="29" y="236"/>
                        </a:lnTo>
                        <a:lnTo>
                          <a:pt x="29" y="236"/>
                        </a:lnTo>
                        <a:lnTo>
                          <a:pt x="29" y="234"/>
                        </a:lnTo>
                        <a:lnTo>
                          <a:pt x="29" y="234"/>
                        </a:lnTo>
                        <a:lnTo>
                          <a:pt x="29" y="234"/>
                        </a:lnTo>
                        <a:lnTo>
                          <a:pt x="31" y="234"/>
                        </a:lnTo>
                        <a:lnTo>
                          <a:pt x="31" y="232"/>
                        </a:lnTo>
                        <a:lnTo>
                          <a:pt x="31" y="232"/>
                        </a:lnTo>
                        <a:lnTo>
                          <a:pt x="31" y="232"/>
                        </a:lnTo>
                        <a:lnTo>
                          <a:pt x="33" y="232"/>
                        </a:lnTo>
                        <a:lnTo>
                          <a:pt x="33" y="232"/>
                        </a:lnTo>
                        <a:lnTo>
                          <a:pt x="33" y="232"/>
                        </a:lnTo>
                        <a:lnTo>
                          <a:pt x="33" y="230"/>
                        </a:lnTo>
                        <a:lnTo>
                          <a:pt x="33" y="230"/>
                        </a:lnTo>
                        <a:lnTo>
                          <a:pt x="33" y="230"/>
                        </a:lnTo>
                        <a:lnTo>
                          <a:pt x="35" y="230"/>
                        </a:lnTo>
                        <a:lnTo>
                          <a:pt x="35" y="228"/>
                        </a:lnTo>
                        <a:lnTo>
                          <a:pt x="35" y="228"/>
                        </a:lnTo>
                        <a:lnTo>
                          <a:pt x="35" y="228"/>
                        </a:lnTo>
                        <a:lnTo>
                          <a:pt x="35" y="228"/>
                        </a:lnTo>
                        <a:lnTo>
                          <a:pt x="35" y="226"/>
                        </a:lnTo>
                        <a:lnTo>
                          <a:pt x="37" y="226"/>
                        </a:lnTo>
                        <a:lnTo>
                          <a:pt x="37" y="226"/>
                        </a:lnTo>
                        <a:lnTo>
                          <a:pt x="37" y="226"/>
                        </a:lnTo>
                        <a:lnTo>
                          <a:pt x="37" y="224"/>
                        </a:lnTo>
                        <a:lnTo>
                          <a:pt x="39" y="224"/>
                        </a:lnTo>
                        <a:lnTo>
                          <a:pt x="39" y="224"/>
                        </a:lnTo>
                        <a:lnTo>
                          <a:pt x="39" y="224"/>
                        </a:lnTo>
                        <a:lnTo>
                          <a:pt x="39" y="222"/>
                        </a:lnTo>
                        <a:lnTo>
                          <a:pt x="39" y="222"/>
                        </a:lnTo>
                        <a:lnTo>
                          <a:pt x="39" y="222"/>
                        </a:lnTo>
                        <a:lnTo>
                          <a:pt x="39" y="222"/>
                        </a:lnTo>
                        <a:lnTo>
                          <a:pt x="39" y="222"/>
                        </a:lnTo>
                        <a:lnTo>
                          <a:pt x="39" y="220"/>
                        </a:lnTo>
                        <a:lnTo>
                          <a:pt x="39" y="220"/>
                        </a:lnTo>
                        <a:lnTo>
                          <a:pt x="39" y="220"/>
                        </a:lnTo>
                        <a:lnTo>
                          <a:pt x="39" y="218"/>
                        </a:lnTo>
                        <a:lnTo>
                          <a:pt x="39" y="218"/>
                        </a:lnTo>
                        <a:lnTo>
                          <a:pt x="39" y="218"/>
                        </a:lnTo>
                        <a:lnTo>
                          <a:pt x="39" y="218"/>
                        </a:lnTo>
                        <a:lnTo>
                          <a:pt x="39" y="216"/>
                        </a:lnTo>
                        <a:lnTo>
                          <a:pt x="41" y="216"/>
                        </a:lnTo>
                        <a:lnTo>
                          <a:pt x="41" y="216"/>
                        </a:lnTo>
                        <a:lnTo>
                          <a:pt x="41" y="215"/>
                        </a:lnTo>
                        <a:lnTo>
                          <a:pt x="41" y="215"/>
                        </a:lnTo>
                        <a:lnTo>
                          <a:pt x="41" y="215"/>
                        </a:lnTo>
                        <a:lnTo>
                          <a:pt x="41" y="213"/>
                        </a:lnTo>
                        <a:lnTo>
                          <a:pt x="41" y="213"/>
                        </a:lnTo>
                        <a:lnTo>
                          <a:pt x="41" y="211"/>
                        </a:lnTo>
                        <a:lnTo>
                          <a:pt x="41" y="211"/>
                        </a:lnTo>
                        <a:lnTo>
                          <a:pt x="41" y="209"/>
                        </a:lnTo>
                        <a:lnTo>
                          <a:pt x="41" y="209"/>
                        </a:lnTo>
                        <a:lnTo>
                          <a:pt x="41" y="209"/>
                        </a:lnTo>
                        <a:lnTo>
                          <a:pt x="43" y="209"/>
                        </a:lnTo>
                        <a:lnTo>
                          <a:pt x="43" y="207"/>
                        </a:lnTo>
                        <a:lnTo>
                          <a:pt x="43" y="207"/>
                        </a:lnTo>
                        <a:lnTo>
                          <a:pt x="43" y="207"/>
                        </a:lnTo>
                        <a:lnTo>
                          <a:pt x="44" y="207"/>
                        </a:lnTo>
                        <a:lnTo>
                          <a:pt x="44" y="207"/>
                        </a:lnTo>
                        <a:lnTo>
                          <a:pt x="44" y="207"/>
                        </a:lnTo>
                        <a:lnTo>
                          <a:pt x="44" y="207"/>
                        </a:lnTo>
                        <a:lnTo>
                          <a:pt x="44" y="205"/>
                        </a:lnTo>
                        <a:lnTo>
                          <a:pt x="44" y="205"/>
                        </a:lnTo>
                        <a:lnTo>
                          <a:pt x="44" y="205"/>
                        </a:lnTo>
                        <a:lnTo>
                          <a:pt x="44" y="203"/>
                        </a:lnTo>
                        <a:lnTo>
                          <a:pt x="46" y="203"/>
                        </a:lnTo>
                        <a:lnTo>
                          <a:pt x="46" y="203"/>
                        </a:lnTo>
                        <a:lnTo>
                          <a:pt x="46" y="203"/>
                        </a:lnTo>
                        <a:lnTo>
                          <a:pt x="46" y="201"/>
                        </a:lnTo>
                        <a:lnTo>
                          <a:pt x="46" y="201"/>
                        </a:lnTo>
                        <a:lnTo>
                          <a:pt x="46" y="201"/>
                        </a:lnTo>
                        <a:lnTo>
                          <a:pt x="46" y="201"/>
                        </a:lnTo>
                        <a:lnTo>
                          <a:pt x="46" y="199"/>
                        </a:lnTo>
                        <a:lnTo>
                          <a:pt x="46" y="199"/>
                        </a:lnTo>
                        <a:lnTo>
                          <a:pt x="48" y="199"/>
                        </a:lnTo>
                        <a:lnTo>
                          <a:pt x="48" y="199"/>
                        </a:lnTo>
                        <a:lnTo>
                          <a:pt x="48" y="197"/>
                        </a:lnTo>
                        <a:lnTo>
                          <a:pt x="48" y="197"/>
                        </a:lnTo>
                        <a:lnTo>
                          <a:pt x="48" y="197"/>
                        </a:lnTo>
                        <a:lnTo>
                          <a:pt x="48" y="197"/>
                        </a:lnTo>
                        <a:lnTo>
                          <a:pt x="50" y="197"/>
                        </a:lnTo>
                        <a:lnTo>
                          <a:pt x="50" y="195"/>
                        </a:lnTo>
                        <a:lnTo>
                          <a:pt x="50" y="195"/>
                        </a:lnTo>
                        <a:lnTo>
                          <a:pt x="50" y="193"/>
                        </a:lnTo>
                        <a:lnTo>
                          <a:pt x="50" y="193"/>
                        </a:lnTo>
                        <a:lnTo>
                          <a:pt x="50" y="192"/>
                        </a:lnTo>
                        <a:lnTo>
                          <a:pt x="50" y="192"/>
                        </a:lnTo>
                        <a:lnTo>
                          <a:pt x="48" y="192"/>
                        </a:lnTo>
                        <a:lnTo>
                          <a:pt x="48" y="192"/>
                        </a:lnTo>
                        <a:lnTo>
                          <a:pt x="48" y="192"/>
                        </a:lnTo>
                        <a:lnTo>
                          <a:pt x="48" y="190"/>
                        </a:lnTo>
                        <a:lnTo>
                          <a:pt x="48" y="190"/>
                        </a:lnTo>
                        <a:lnTo>
                          <a:pt x="46" y="190"/>
                        </a:lnTo>
                        <a:lnTo>
                          <a:pt x="46" y="190"/>
                        </a:lnTo>
                        <a:lnTo>
                          <a:pt x="46" y="190"/>
                        </a:lnTo>
                        <a:lnTo>
                          <a:pt x="46" y="188"/>
                        </a:lnTo>
                        <a:lnTo>
                          <a:pt x="46" y="188"/>
                        </a:lnTo>
                        <a:lnTo>
                          <a:pt x="46" y="186"/>
                        </a:lnTo>
                        <a:lnTo>
                          <a:pt x="46" y="186"/>
                        </a:lnTo>
                        <a:lnTo>
                          <a:pt x="44" y="186"/>
                        </a:lnTo>
                        <a:lnTo>
                          <a:pt x="44" y="184"/>
                        </a:lnTo>
                        <a:lnTo>
                          <a:pt x="44" y="184"/>
                        </a:lnTo>
                        <a:lnTo>
                          <a:pt x="44" y="182"/>
                        </a:lnTo>
                        <a:lnTo>
                          <a:pt x="46" y="182"/>
                        </a:lnTo>
                        <a:lnTo>
                          <a:pt x="46" y="182"/>
                        </a:lnTo>
                        <a:lnTo>
                          <a:pt x="46" y="182"/>
                        </a:lnTo>
                        <a:lnTo>
                          <a:pt x="46" y="180"/>
                        </a:lnTo>
                        <a:lnTo>
                          <a:pt x="46" y="180"/>
                        </a:lnTo>
                        <a:lnTo>
                          <a:pt x="46" y="180"/>
                        </a:lnTo>
                        <a:lnTo>
                          <a:pt x="46" y="178"/>
                        </a:lnTo>
                        <a:lnTo>
                          <a:pt x="46" y="178"/>
                        </a:lnTo>
                        <a:lnTo>
                          <a:pt x="46" y="178"/>
                        </a:lnTo>
                        <a:lnTo>
                          <a:pt x="46" y="176"/>
                        </a:lnTo>
                        <a:lnTo>
                          <a:pt x="46" y="176"/>
                        </a:lnTo>
                        <a:lnTo>
                          <a:pt x="44" y="176"/>
                        </a:lnTo>
                        <a:lnTo>
                          <a:pt x="44" y="176"/>
                        </a:lnTo>
                        <a:lnTo>
                          <a:pt x="44" y="176"/>
                        </a:lnTo>
                        <a:lnTo>
                          <a:pt x="44" y="176"/>
                        </a:lnTo>
                        <a:lnTo>
                          <a:pt x="44" y="176"/>
                        </a:lnTo>
                        <a:lnTo>
                          <a:pt x="44" y="174"/>
                        </a:lnTo>
                        <a:lnTo>
                          <a:pt x="44" y="174"/>
                        </a:lnTo>
                        <a:lnTo>
                          <a:pt x="44" y="174"/>
                        </a:lnTo>
                        <a:lnTo>
                          <a:pt x="44" y="172"/>
                        </a:lnTo>
                        <a:lnTo>
                          <a:pt x="44" y="172"/>
                        </a:lnTo>
                        <a:lnTo>
                          <a:pt x="44" y="172"/>
                        </a:lnTo>
                        <a:lnTo>
                          <a:pt x="44" y="172"/>
                        </a:lnTo>
                        <a:lnTo>
                          <a:pt x="46" y="172"/>
                        </a:lnTo>
                        <a:lnTo>
                          <a:pt x="46" y="172"/>
                        </a:lnTo>
                        <a:lnTo>
                          <a:pt x="48" y="172"/>
                        </a:lnTo>
                        <a:lnTo>
                          <a:pt x="48" y="170"/>
                        </a:lnTo>
                        <a:lnTo>
                          <a:pt x="48" y="170"/>
                        </a:lnTo>
                        <a:lnTo>
                          <a:pt x="48" y="170"/>
                        </a:lnTo>
                        <a:lnTo>
                          <a:pt x="48" y="169"/>
                        </a:lnTo>
                        <a:lnTo>
                          <a:pt x="48" y="169"/>
                        </a:lnTo>
                        <a:lnTo>
                          <a:pt x="48" y="169"/>
                        </a:lnTo>
                        <a:lnTo>
                          <a:pt x="48" y="167"/>
                        </a:lnTo>
                        <a:lnTo>
                          <a:pt x="46" y="167"/>
                        </a:lnTo>
                        <a:lnTo>
                          <a:pt x="46" y="167"/>
                        </a:lnTo>
                        <a:lnTo>
                          <a:pt x="46" y="167"/>
                        </a:lnTo>
                        <a:lnTo>
                          <a:pt x="48" y="167"/>
                        </a:lnTo>
                        <a:lnTo>
                          <a:pt x="48" y="167"/>
                        </a:lnTo>
                        <a:lnTo>
                          <a:pt x="48" y="167"/>
                        </a:lnTo>
                        <a:lnTo>
                          <a:pt x="48" y="165"/>
                        </a:lnTo>
                        <a:lnTo>
                          <a:pt x="48" y="165"/>
                        </a:lnTo>
                        <a:lnTo>
                          <a:pt x="50" y="165"/>
                        </a:lnTo>
                        <a:lnTo>
                          <a:pt x="50" y="163"/>
                        </a:lnTo>
                        <a:lnTo>
                          <a:pt x="50" y="163"/>
                        </a:lnTo>
                        <a:lnTo>
                          <a:pt x="48" y="163"/>
                        </a:lnTo>
                        <a:lnTo>
                          <a:pt x="48" y="161"/>
                        </a:lnTo>
                        <a:lnTo>
                          <a:pt x="48" y="161"/>
                        </a:lnTo>
                        <a:lnTo>
                          <a:pt x="48" y="159"/>
                        </a:lnTo>
                        <a:lnTo>
                          <a:pt x="48" y="159"/>
                        </a:lnTo>
                        <a:lnTo>
                          <a:pt x="48" y="159"/>
                        </a:lnTo>
                        <a:lnTo>
                          <a:pt x="48" y="159"/>
                        </a:lnTo>
                        <a:lnTo>
                          <a:pt x="48" y="157"/>
                        </a:lnTo>
                        <a:lnTo>
                          <a:pt x="48" y="157"/>
                        </a:lnTo>
                        <a:lnTo>
                          <a:pt x="48" y="155"/>
                        </a:lnTo>
                        <a:lnTo>
                          <a:pt x="48" y="155"/>
                        </a:lnTo>
                        <a:lnTo>
                          <a:pt x="48" y="153"/>
                        </a:lnTo>
                        <a:lnTo>
                          <a:pt x="48" y="153"/>
                        </a:lnTo>
                        <a:lnTo>
                          <a:pt x="48" y="151"/>
                        </a:lnTo>
                        <a:lnTo>
                          <a:pt x="48" y="151"/>
                        </a:lnTo>
                        <a:lnTo>
                          <a:pt x="48" y="151"/>
                        </a:lnTo>
                        <a:lnTo>
                          <a:pt x="48" y="151"/>
                        </a:lnTo>
                        <a:lnTo>
                          <a:pt x="48" y="149"/>
                        </a:lnTo>
                        <a:lnTo>
                          <a:pt x="48" y="149"/>
                        </a:lnTo>
                        <a:lnTo>
                          <a:pt x="50" y="149"/>
                        </a:lnTo>
                        <a:lnTo>
                          <a:pt x="50" y="147"/>
                        </a:lnTo>
                        <a:lnTo>
                          <a:pt x="50" y="147"/>
                        </a:lnTo>
                        <a:lnTo>
                          <a:pt x="48" y="147"/>
                        </a:lnTo>
                        <a:lnTo>
                          <a:pt x="48" y="146"/>
                        </a:lnTo>
                        <a:lnTo>
                          <a:pt x="48" y="146"/>
                        </a:lnTo>
                        <a:lnTo>
                          <a:pt x="48" y="146"/>
                        </a:lnTo>
                        <a:lnTo>
                          <a:pt x="48" y="144"/>
                        </a:lnTo>
                        <a:lnTo>
                          <a:pt x="48" y="144"/>
                        </a:lnTo>
                        <a:lnTo>
                          <a:pt x="48" y="144"/>
                        </a:lnTo>
                        <a:lnTo>
                          <a:pt x="48" y="144"/>
                        </a:lnTo>
                        <a:lnTo>
                          <a:pt x="50" y="144"/>
                        </a:lnTo>
                        <a:lnTo>
                          <a:pt x="50" y="142"/>
                        </a:lnTo>
                        <a:lnTo>
                          <a:pt x="48" y="142"/>
                        </a:lnTo>
                        <a:lnTo>
                          <a:pt x="48" y="142"/>
                        </a:lnTo>
                        <a:lnTo>
                          <a:pt x="48" y="140"/>
                        </a:lnTo>
                        <a:lnTo>
                          <a:pt x="48" y="140"/>
                        </a:lnTo>
                        <a:lnTo>
                          <a:pt x="48" y="138"/>
                        </a:lnTo>
                        <a:lnTo>
                          <a:pt x="48" y="138"/>
                        </a:lnTo>
                        <a:lnTo>
                          <a:pt x="48" y="138"/>
                        </a:lnTo>
                        <a:lnTo>
                          <a:pt x="48" y="136"/>
                        </a:lnTo>
                        <a:lnTo>
                          <a:pt x="48" y="136"/>
                        </a:lnTo>
                        <a:lnTo>
                          <a:pt x="48" y="136"/>
                        </a:lnTo>
                        <a:lnTo>
                          <a:pt x="48" y="134"/>
                        </a:lnTo>
                        <a:lnTo>
                          <a:pt x="46" y="134"/>
                        </a:lnTo>
                        <a:lnTo>
                          <a:pt x="46" y="134"/>
                        </a:lnTo>
                        <a:lnTo>
                          <a:pt x="46" y="134"/>
                        </a:lnTo>
                        <a:lnTo>
                          <a:pt x="46" y="134"/>
                        </a:lnTo>
                        <a:lnTo>
                          <a:pt x="46" y="134"/>
                        </a:lnTo>
                        <a:lnTo>
                          <a:pt x="48" y="134"/>
                        </a:lnTo>
                        <a:lnTo>
                          <a:pt x="48" y="132"/>
                        </a:lnTo>
                        <a:lnTo>
                          <a:pt x="48" y="132"/>
                        </a:lnTo>
                        <a:lnTo>
                          <a:pt x="48" y="132"/>
                        </a:lnTo>
                        <a:lnTo>
                          <a:pt x="48" y="130"/>
                        </a:lnTo>
                        <a:lnTo>
                          <a:pt x="48" y="130"/>
                        </a:lnTo>
                        <a:lnTo>
                          <a:pt x="48" y="128"/>
                        </a:lnTo>
                        <a:lnTo>
                          <a:pt x="48" y="128"/>
                        </a:lnTo>
                        <a:lnTo>
                          <a:pt x="46" y="128"/>
                        </a:lnTo>
                        <a:lnTo>
                          <a:pt x="46" y="128"/>
                        </a:lnTo>
                        <a:lnTo>
                          <a:pt x="44" y="128"/>
                        </a:lnTo>
                        <a:lnTo>
                          <a:pt x="44" y="128"/>
                        </a:lnTo>
                        <a:lnTo>
                          <a:pt x="44" y="128"/>
                        </a:lnTo>
                        <a:lnTo>
                          <a:pt x="44" y="128"/>
                        </a:lnTo>
                        <a:lnTo>
                          <a:pt x="44" y="126"/>
                        </a:lnTo>
                        <a:lnTo>
                          <a:pt x="44" y="126"/>
                        </a:lnTo>
                        <a:lnTo>
                          <a:pt x="43" y="126"/>
                        </a:lnTo>
                        <a:lnTo>
                          <a:pt x="43" y="126"/>
                        </a:lnTo>
                        <a:lnTo>
                          <a:pt x="43" y="126"/>
                        </a:lnTo>
                        <a:lnTo>
                          <a:pt x="43" y="126"/>
                        </a:lnTo>
                        <a:lnTo>
                          <a:pt x="41" y="126"/>
                        </a:lnTo>
                        <a:lnTo>
                          <a:pt x="41" y="124"/>
                        </a:lnTo>
                        <a:lnTo>
                          <a:pt x="41" y="124"/>
                        </a:lnTo>
                        <a:lnTo>
                          <a:pt x="39" y="124"/>
                        </a:lnTo>
                        <a:lnTo>
                          <a:pt x="39" y="124"/>
                        </a:lnTo>
                        <a:lnTo>
                          <a:pt x="39" y="124"/>
                        </a:lnTo>
                        <a:lnTo>
                          <a:pt x="39" y="124"/>
                        </a:lnTo>
                        <a:lnTo>
                          <a:pt x="37" y="124"/>
                        </a:lnTo>
                        <a:lnTo>
                          <a:pt x="37" y="124"/>
                        </a:lnTo>
                        <a:lnTo>
                          <a:pt x="37" y="123"/>
                        </a:lnTo>
                        <a:lnTo>
                          <a:pt x="35" y="123"/>
                        </a:lnTo>
                        <a:lnTo>
                          <a:pt x="35" y="123"/>
                        </a:lnTo>
                        <a:lnTo>
                          <a:pt x="35" y="123"/>
                        </a:lnTo>
                        <a:lnTo>
                          <a:pt x="35" y="124"/>
                        </a:lnTo>
                        <a:lnTo>
                          <a:pt x="33" y="124"/>
                        </a:lnTo>
                        <a:lnTo>
                          <a:pt x="33" y="124"/>
                        </a:lnTo>
                        <a:lnTo>
                          <a:pt x="33" y="124"/>
                        </a:lnTo>
                        <a:lnTo>
                          <a:pt x="31" y="124"/>
                        </a:lnTo>
                        <a:lnTo>
                          <a:pt x="31" y="123"/>
                        </a:lnTo>
                        <a:lnTo>
                          <a:pt x="31" y="123"/>
                        </a:lnTo>
                        <a:lnTo>
                          <a:pt x="29" y="123"/>
                        </a:lnTo>
                        <a:lnTo>
                          <a:pt x="29" y="123"/>
                        </a:lnTo>
                        <a:lnTo>
                          <a:pt x="29" y="121"/>
                        </a:lnTo>
                        <a:lnTo>
                          <a:pt x="29" y="121"/>
                        </a:lnTo>
                        <a:lnTo>
                          <a:pt x="29" y="121"/>
                        </a:lnTo>
                        <a:lnTo>
                          <a:pt x="29" y="121"/>
                        </a:lnTo>
                        <a:lnTo>
                          <a:pt x="27" y="121"/>
                        </a:lnTo>
                        <a:lnTo>
                          <a:pt x="27" y="119"/>
                        </a:lnTo>
                        <a:lnTo>
                          <a:pt x="27" y="119"/>
                        </a:lnTo>
                        <a:lnTo>
                          <a:pt x="27" y="119"/>
                        </a:lnTo>
                        <a:lnTo>
                          <a:pt x="27" y="119"/>
                        </a:lnTo>
                        <a:lnTo>
                          <a:pt x="25" y="119"/>
                        </a:lnTo>
                        <a:lnTo>
                          <a:pt x="25" y="119"/>
                        </a:lnTo>
                        <a:lnTo>
                          <a:pt x="23" y="119"/>
                        </a:lnTo>
                        <a:lnTo>
                          <a:pt x="23" y="119"/>
                        </a:lnTo>
                        <a:lnTo>
                          <a:pt x="23" y="119"/>
                        </a:lnTo>
                        <a:lnTo>
                          <a:pt x="23" y="119"/>
                        </a:lnTo>
                        <a:lnTo>
                          <a:pt x="22" y="119"/>
                        </a:lnTo>
                        <a:lnTo>
                          <a:pt x="22" y="119"/>
                        </a:lnTo>
                        <a:lnTo>
                          <a:pt x="22" y="117"/>
                        </a:lnTo>
                        <a:lnTo>
                          <a:pt x="22" y="117"/>
                        </a:lnTo>
                        <a:lnTo>
                          <a:pt x="22" y="117"/>
                        </a:lnTo>
                        <a:lnTo>
                          <a:pt x="20" y="117"/>
                        </a:lnTo>
                        <a:lnTo>
                          <a:pt x="20" y="115"/>
                        </a:lnTo>
                        <a:lnTo>
                          <a:pt x="20" y="115"/>
                        </a:lnTo>
                        <a:lnTo>
                          <a:pt x="20" y="115"/>
                        </a:lnTo>
                        <a:lnTo>
                          <a:pt x="18" y="115"/>
                        </a:lnTo>
                        <a:lnTo>
                          <a:pt x="18" y="115"/>
                        </a:lnTo>
                        <a:lnTo>
                          <a:pt x="18" y="115"/>
                        </a:lnTo>
                        <a:lnTo>
                          <a:pt x="16" y="115"/>
                        </a:lnTo>
                        <a:lnTo>
                          <a:pt x="16" y="115"/>
                        </a:lnTo>
                        <a:lnTo>
                          <a:pt x="16" y="115"/>
                        </a:lnTo>
                        <a:lnTo>
                          <a:pt x="16" y="115"/>
                        </a:lnTo>
                        <a:lnTo>
                          <a:pt x="14" y="115"/>
                        </a:lnTo>
                        <a:lnTo>
                          <a:pt x="14" y="115"/>
                        </a:lnTo>
                        <a:lnTo>
                          <a:pt x="14" y="115"/>
                        </a:lnTo>
                        <a:lnTo>
                          <a:pt x="12" y="115"/>
                        </a:lnTo>
                        <a:lnTo>
                          <a:pt x="12" y="115"/>
                        </a:lnTo>
                        <a:lnTo>
                          <a:pt x="12" y="115"/>
                        </a:lnTo>
                        <a:lnTo>
                          <a:pt x="10" y="115"/>
                        </a:lnTo>
                        <a:lnTo>
                          <a:pt x="10" y="115"/>
                        </a:lnTo>
                        <a:lnTo>
                          <a:pt x="8" y="115"/>
                        </a:lnTo>
                        <a:lnTo>
                          <a:pt x="8" y="115"/>
                        </a:lnTo>
                        <a:lnTo>
                          <a:pt x="8" y="115"/>
                        </a:lnTo>
                        <a:lnTo>
                          <a:pt x="6" y="115"/>
                        </a:lnTo>
                        <a:lnTo>
                          <a:pt x="6" y="115"/>
                        </a:lnTo>
                        <a:lnTo>
                          <a:pt x="6" y="115"/>
                        </a:lnTo>
                        <a:lnTo>
                          <a:pt x="4" y="115"/>
                        </a:lnTo>
                        <a:lnTo>
                          <a:pt x="4" y="115"/>
                        </a:lnTo>
                        <a:lnTo>
                          <a:pt x="4" y="113"/>
                        </a:lnTo>
                        <a:lnTo>
                          <a:pt x="4" y="113"/>
                        </a:lnTo>
                        <a:lnTo>
                          <a:pt x="4" y="111"/>
                        </a:lnTo>
                        <a:lnTo>
                          <a:pt x="4" y="111"/>
                        </a:lnTo>
                        <a:lnTo>
                          <a:pt x="4" y="111"/>
                        </a:lnTo>
                        <a:lnTo>
                          <a:pt x="4" y="109"/>
                        </a:lnTo>
                        <a:lnTo>
                          <a:pt x="4" y="109"/>
                        </a:lnTo>
                        <a:lnTo>
                          <a:pt x="4" y="107"/>
                        </a:lnTo>
                        <a:lnTo>
                          <a:pt x="4" y="107"/>
                        </a:lnTo>
                        <a:lnTo>
                          <a:pt x="4" y="105"/>
                        </a:lnTo>
                        <a:lnTo>
                          <a:pt x="2" y="105"/>
                        </a:lnTo>
                        <a:lnTo>
                          <a:pt x="2" y="105"/>
                        </a:lnTo>
                        <a:lnTo>
                          <a:pt x="2" y="103"/>
                        </a:lnTo>
                        <a:lnTo>
                          <a:pt x="2" y="103"/>
                        </a:lnTo>
                        <a:lnTo>
                          <a:pt x="2" y="103"/>
                        </a:lnTo>
                        <a:lnTo>
                          <a:pt x="2" y="102"/>
                        </a:lnTo>
                        <a:lnTo>
                          <a:pt x="2" y="102"/>
                        </a:lnTo>
                        <a:lnTo>
                          <a:pt x="2" y="102"/>
                        </a:lnTo>
                        <a:lnTo>
                          <a:pt x="2" y="100"/>
                        </a:lnTo>
                        <a:lnTo>
                          <a:pt x="2" y="100"/>
                        </a:lnTo>
                        <a:lnTo>
                          <a:pt x="2" y="100"/>
                        </a:lnTo>
                        <a:lnTo>
                          <a:pt x="0" y="100"/>
                        </a:lnTo>
                        <a:lnTo>
                          <a:pt x="0" y="98"/>
                        </a:lnTo>
                        <a:lnTo>
                          <a:pt x="0" y="98"/>
                        </a:lnTo>
                        <a:lnTo>
                          <a:pt x="0" y="96"/>
                        </a:lnTo>
                        <a:lnTo>
                          <a:pt x="0" y="96"/>
                        </a:lnTo>
                        <a:lnTo>
                          <a:pt x="0" y="96"/>
                        </a:lnTo>
                        <a:lnTo>
                          <a:pt x="0" y="96"/>
                        </a:lnTo>
                        <a:lnTo>
                          <a:pt x="0" y="94"/>
                        </a:lnTo>
                        <a:lnTo>
                          <a:pt x="0" y="94"/>
                        </a:lnTo>
                        <a:lnTo>
                          <a:pt x="2" y="94"/>
                        </a:lnTo>
                        <a:lnTo>
                          <a:pt x="2" y="94"/>
                        </a:lnTo>
                        <a:lnTo>
                          <a:pt x="2" y="94"/>
                        </a:lnTo>
                        <a:lnTo>
                          <a:pt x="2" y="94"/>
                        </a:lnTo>
                        <a:lnTo>
                          <a:pt x="4" y="94"/>
                        </a:lnTo>
                        <a:lnTo>
                          <a:pt x="4" y="92"/>
                        </a:lnTo>
                        <a:lnTo>
                          <a:pt x="4" y="92"/>
                        </a:lnTo>
                        <a:lnTo>
                          <a:pt x="6" y="92"/>
                        </a:lnTo>
                        <a:lnTo>
                          <a:pt x="6" y="92"/>
                        </a:lnTo>
                        <a:lnTo>
                          <a:pt x="6" y="92"/>
                        </a:lnTo>
                        <a:lnTo>
                          <a:pt x="6" y="92"/>
                        </a:lnTo>
                        <a:lnTo>
                          <a:pt x="8" y="92"/>
                        </a:lnTo>
                        <a:lnTo>
                          <a:pt x="8" y="90"/>
                        </a:lnTo>
                        <a:lnTo>
                          <a:pt x="8" y="90"/>
                        </a:lnTo>
                        <a:lnTo>
                          <a:pt x="8" y="90"/>
                        </a:lnTo>
                        <a:lnTo>
                          <a:pt x="8" y="90"/>
                        </a:lnTo>
                        <a:lnTo>
                          <a:pt x="10" y="90"/>
                        </a:lnTo>
                        <a:lnTo>
                          <a:pt x="10" y="90"/>
                        </a:lnTo>
                        <a:lnTo>
                          <a:pt x="12" y="90"/>
                        </a:lnTo>
                        <a:lnTo>
                          <a:pt x="12" y="88"/>
                        </a:lnTo>
                        <a:lnTo>
                          <a:pt x="12" y="88"/>
                        </a:lnTo>
                        <a:lnTo>
                          <a:pt x="12" y="88"/>
                        </a:lnTo>
                        <a:lnTo>
                          <a:pt x="14" y="88"/>
                        </a:lnTo>
                        <a:lnTo>
                          <a:pt x="14" y="88"/>
                        </a:lnTo>
                        <a:lnTo>
                          <a:pt x="16" y="88"/>
                        </a:lnTo>
                        <a:lnTo>
                          <a:pt x="16" y="88"/>
                        </a:lnTo>
                        <a:lnTo>
                          <a:pt x="16" y="88"/>
                        </a:lnTo>
                        <a:lnTo>
                          <a:pt x="16" y="88"/>
                        </a:lnTo>
                        <a:lnTo>
                          <a:pt x="18" y="88"/>
                        </a:lnTo>
                        <a:lnTo>
                          <a:pt x="18" y="86"/>
                        </a:lnTo>
                        <a:lnTo>
                          <a:pt x="18" y="86"/>
                        </a:lnTo>
                        <a:lnTo>
                          <a:pt x="18" y="86"/>
                        </a:lnTo>
                        <a:lnTo>
                          <a:pt x="20" y="86"/>
                        </a:lnTo>
                        <a:lnTo>
                          <a:pt x="20" y="86"/>
                        </a:lnTo>
                        <a:lnTo>
                          <a:pt x="20" y="86"/>
                        </a:lnTo>
                        <a:lnTo>
                          <a:pt x="22" y="86"/>
                        </a:lnTo>
                        <a:lnTo>
                          <a:pt x="22" y="86"/>
                        </a:lnTo>
                        <a:lnTo>
                          <a:pt x="22" y="86"/>
                        </a:lnTo>
                        <a:lnTo>
                          <a:pt x="23" y="86"/>
                        </a:lnTo>
                        <a:lnTo>
                          <a:pt x="23" y="86"/>
                        </a:lnTo>
                        <a:lnTo>
                          <a:pt x="23" y="86"/>
                        </a:lnTo>
                        <a:lnTo>
                          <a:pt x="23" y="86"/>
                        </a:lnTo>
                        <a:lnTo>
                          <a:pt x="23" y="84"/>
                        </a:lnTo>
                        <a:lnTo>
                          <a:pt x="25" y="84"/>
                        </a:lnTo>
                        <a:lnTo>
                          <a:pt x="25" y="84"/>
                        </a:lnTo>
                        <a:lnTo>
                          <a:pt x="25" y="84"/>
                        </a:lnTo>
                        <a:lnTo>
                          <a:pt x="27" y="84"/>
                        </a:lnTo>
                        <a:lnTo>
                          <a:pt x="27" y="84"/>
                        </a:lnTo>
                        <a:lnTo>
                          <a:pt x="27" y="84"/>
                        </a:lnTo>
                        <a:lnTo>
                          <a:pt x="27" y="82"/>
                        </a:lnTo>
                        <a:lnTo>
                          <a:pt x="29" y="82"/>
                        </a:lnTo>
                        <a:lnTo>
                          <a:pt x="29" y="82"/>
                        </a:lnTo>
                        <a:lnTo>
                          <a:pt x="29" y="82"/>
                        </a:lnTo>
                        <a:lnTo>
                          <a:pt x="29" y="82"/>
                        </a:lnTo>
                        <a:lnTo>
                          <a:pt x="31" y="82"/>
                        </a:lnTo>
                        <a:lnTo>
                          <a:pt x="31" y="82"/>
                        </a:lnTo>
                        <a:lnTo>
                          <a:pt x="31" y="80"/>
                        </a:lnTo>
                        <a:lnTo>
                          <a:pt x="33" y="80"/>
                        </a:lnTo>
                        <a:lnTo>
                          <a:pt x="33" y="80"/>
                        </a:lnTo>
                        <a:lnTo>
                          <a:pt x="33" y="80"/>
                        </a:lnTo>
                        <a:lnTo>
                          <a:pt x="35" y="80"/>
                        </a:lnTo>
                        <a:lnTo>
                          <a:pt x="35" y="80"/>
                        </a:lnTo>
                        <a:lnTo>
                          <a:pt x="35" y="80"/>
                        </a:lnTo>
                        <a:lnTo>
                          <a:pt x="35" y="80"/>
                        </a:lnTo>
                        <a:lnTo>
                          <a:pt x="37" y="80"/>
                        </a:lnTo>
                        <a:lnTo>
                          <a:pt x="37" y="79"/>
                        </a:lnTo>
                        <a:lnTo>
                          <a:pt x="37" y="79"/>
                        </a:lnTo>
                        <a:lnTo>
                          <a:pt x="39" y="79"/>
                        </a:lnTo>
                        <a:lnTo>
                          <a:pt x="39" y="79"/>
                        </a:lnTo>
                        <a:lnTo>
                          <a:pt x="39" y="79"/>
                        </a:lnTo>
                        <a:lnTo>
                          <a:pt x="39" y="79"/>
                        </a:lnTo>
                        <a:lnTo>
                          <a:pt x="41" y="79"/>
                        </a:lnTo>
                        <a:lnTo>
                          <a:pt x="41" y="79"/>
                        </a:lnTo>
                        <a:lnTo>
                          <a:pt x="43" y="79"/>
                        </a:lnTo>
                        <a:lnTo>
                          <a:pt x="43" y="79"/>
                        </a:lnTo>
                        <a:lnTo>
                          <a:pt x="43" y="79"/>
                        </a:lnTo>
                        <a:lnTo>
                          <a:pt x="43" y="79"/>
                        </a:lnTo>
                        <a:lnTo>
                          <a:pt x="43" y="77"/>
                        </a:lnTo>
                        <a:lnTo>
                          <a:pt x="44" y="77"/>
                        </a:lnTo>
                        <a:lnTo>
                          <a:pt x="44" y="77"/>
                        </a:lnTo>
                        <a:lnTo>
                          <a:pt x="44" y="77"/>
                        </a:lnTo>
                        <a:lnTo>
                          <a:pt x="44" y="77"/>
                        </a:lnTo>
                        <a:lnTo>
                          <a:pt x="46" y="77"/>
                        </a:lnTo>
                        <a:lnTo>
                          <a:pt x="46" y="77"/>
                        </a:lnTo>
                        <a:lnTo>
                          <a:pt x="48" y="77"/>
                        </a:lnTo>
                        <a:lnTo>
                          <a:pt x="48" y="75"/>
                        </a:lnTo>
                        <a:lnTo>
                          <a:pt x="48" y="75"/>
                        </a:lnTo>
                        <a:lnTo>
                          <a:pt x="48" y="75"/>
                        </a:lnTo>
                        <a:lnTo>
                          <a:pt x="50" y="75"/>
                        </a:lnTo>
                        <a:lnTo>
                          <a:pt x="50" y="75"/>
                        </a:lnTo>
                        <a:lnTo>
                          <a:pt x="50" y="75"/>
                        </a:lnTo>
                        <a:lnTo>
                          <a:pt x="50" y="75"/>
                        </a:lnTo>
                        <a:lnTo>
                          <a:pt x="52" y="75"/>
                        </a:lnTo>
                        <a:lnTo>
                          <a:pt x="52" y="73"/>
                        </a:lnTo>
                        <a:lnTo>
                          <a:pt x="52" y="73"/>
                        </a:lnTo>
                        <a:lnTo>
                          <a:pt x="54" y="73"/>
                        </a:lnTo>
                        <a:lnTo>
                          <a:pt x="54" y="75"/>
                        </a:lnTo>
                        <a:lnTo>
                          <a:pt x="54" y="75"/>
                        </a:lnTo>
                        <a:lnTo>
                          <a:pt x="54" y="75"/>
                        </a:lnTo>
                        <a:lnTo>
                          <a:pt x="54" y="77"/>
                        </a:lnTo>
                        <a:lnTo>
                          <a:pt x="54" y="77"/>
                        </a:lnTo>
                        <a:lnTo>
                          <a:pt x="54" y="77"/>
                        </a:lnTo>
                        <a:lnTo>
                          <a:pt x="54" y="79"/>
                        </a:lnTo>
                        <a:lnTo>
                          <a:pt x="56" y="79"/>
                        </a:lnTo>
                        <a:lnTo>
                          <a:pt x="56" y="79"/>
                        </a:lnTo>
                        <a:lnTo>
                          <a:pt x="56" y="79"/>
                        </a:lnTo>
                        <a:lnTo>
                          <a:pt x="56" y="79"/>
                        </a:lnTo>
                        <a:lnTo>
                          <a:pt x="56" y="80"/>
                        </a:lnTo>
                        <a:lnTo>
                          <a:pt x="56" y="80"/>
                        </a:lnTo>
                        <a:lnTo>
                          <a:pt x="56" y="80"/>
                        </a:lnTo>
                        <a:lnTo>
                          <a:pt x="56" y="82"/>
                        </a:lnTo>
                        <a:lnTo>
                          <a:pt x="58" y="82"/>
                        </a:lnTo>
                        <a:lnTo>
                          <a:pt x="58" y="82"/>
                        </a:lnTo>
                        <a:lnTo>
                          <a:pt x="58" y="82"/>
                        </a:lnTo>
                        <a:lnTo>
                          <a:pt x="60" y="82"/>
                        </a:lnTo>
                        <a:lnTo>
                          <a:pt x="60" y="84"/>
                        </a:lnTo>
                        <a:lnTo>
                          <a:pt x="60" y="84"/>
                        </a:lnTo>
                        <a:lnTo>
                          <a:pt x="60" y="84"/>
                        </a:lnTo>
                        <a:lnTo>
                          <a:pt x="60" y="86"/>
                        </a:lnTo>
                        <a:lnTo>
                          <a:pt x="60" y="86"/>
                        </a:lnTo>
                        <a:lnTo>
                          <a:pt x="62" y="86"/>
                        </a:lnTo>
                        <a:lnTo>
                          <a:pt x="62" y="84"/>
                        </a:lnTo>
                        <a:lnTo>
                          <a:pt x="62" y="84"/>
                        </a:lnTo>
                        <a:lnTo>
                          <a:pt x="62" y="84"/>
                        </a:lnTo>
                        <a:lnTo>
                          <a:pt x="62" y="84"/>
                        </a:lnTo>
                        <a:lnTo>
                          <a:pt x="62" y="84"/>
                        </a:lnTo>
                        <a:lnTo>
                          <a:pt x="64" y="84"/>
                        </a:lnTo>
                        <a:lnTo>
                          <a:pt x="64" y="84"/>
                        </a:lnTo>
                        <a:lnTo>
                          <a:pt x="64" y="84"/>
                        </a:lnTo>
                        <a:lnTo>
                          <a:pt x="66" y="84"/>
                        </a:lnTo>
                        <a:lnTo>
                          <a:pt x="66" y="82"/>
                        </a:lnTo>
                        <a:lnTo>
                          <a:pt x="66" y="82"/>
                        </a:lnTo>
                        <a:lnTo>
                          <a:pt x="66" y="82"/>
                        </a:lnTo>
                        <a:lnTo>
                          <a:pt x="66" y="84"/>
                        </a:lnTo>
                        <a:lnTo>
                          <a:pt x="67" y="84"/>
                        </a:lnTo>
                        <a:lnTo>
                          <a:pt x="67" y="84"/>
                        </a:lnTo>
                        <a:lnTo>
                          <a:pt x="67" y="82"/>
                        </a:lnTo>
                        <a:lnTo>
                          <a:pt x="67" y="82"/>
                        </a:lnTo>
                        <a:lnTo>
                          <a:pt x="69" y="82"/>
                        </a:lnTo>
                        <a:lnTo>
                          <a:pt x="69" y="82"/>
                        </a:lnTo>
                        <a:lnTo>
                          <a:pt x="69" y="82"/>
                        </a:lnTo>
                        <a:lnTo>
                          <a:pt x="71" y="82"/>
                        </a:lnTo>
                        <a:lnTo>
                          <a:pt x="71" y="82"/>
                        </a:lnTo>
                        <a:lnTo>
                          <a:pt x="71" y="82"/>
                        </a:lnTo>
                        <a:lnTo>
                          <a:pt x="71" y="80"/>
                        </a:lnTo>
                        <a:lnTo>
                          <a:pt x="73" y="80"/>
                        </a:lnTo>
                        <a:lnTo>
                          <a:pt x="73" y="82"/>
                        </a:lnTo>
                        <a:lnTo>
                          <a:pt x="73" y="82"/>
                        </a:lnTo>
                        <a:lnTo>
                          <a:pt x="73" y="82"/>
                        </a:lnTo>
                        <a:lnTo>
                          <a:pt x="75" y="82"/>
                        </a:lnTo>
                        <a:lnTo>
                          <a:pt x="75" y="84"/>
                        </a:lnTo>
                        <a:lnTo>
                          <a:pt x="75" y="84"/>
                        </a:lnTo>
                        <a:lnTo>
                          <a:pt x="75" y="84"/>
                        </a:lnTo>
                        <a:lnTo>
                          <a:pt x="75" y="86"/>
                        </a:lnTo>
                        <a:lnTo>
                          <a:pt x="75" y="86"/>
                        </a:lnTo>
                        <a:lnTo>
                          <a:pt x="75" y="86"/>
                        </a:lnTo>
                        <a:lnTo>
                          <a:pt x="75" y="86"/>
                        </a:lnTo>
                        <a:lnTo>
                          <a:pt x="75" y="86"/>
                        </a:lnTo>
                        <a:lnTo>
                          <a:pt x="75" y="88"/>
                        </a:lnTo>
                        <a:lnTo>
                          <a:pt x="75" y="88"/>
                        </a:lnTo>
                        <a:lnTo>
                          <a:pt x="75" y="88"/>
                        </a:lnTo>
                        <a:lnTo>
                          <a:pt x="75" y="90"/>
                        </a:lnTo>
                        <a:lnTo>
                          <a:pt x="77" y="90"/>
                        </a:lnTo>
                        <a:lnTo>
                          <a:pt x="77" y="90"/>
                        </a:lnTo>
                        <a:lnTo>
                          <a:pt x="77" y="92"/>
                        </a:lnTo>
                        <a:lnTo>
                          <a:pt x="77" y="92"/>
                        </a:lnTo>
                        <a:lnTo>
                          <a:pt x="77" y="94"/>
                        </a:lnTo>
                        <a:lnTo>
                          <a:pt x="77" y="94"/>
                        </a:lnTo>
                        <a:lnTo>
                          <a:pt x="77" y="94"/>
                        </a:lnTo>
                        <a:lnTo>
                          <a:pt x="77" y="96"/>
                        </a:lnTo>
                        <a:lnTo>
                          <a:pt x="77" y="96"/>
                        </a:lnTo>
                        <a:lnTo>
                          <a:pt x="77" y="96"/>
                        </a:lnTo>
                        <a:lnTo>
                          <a:pt x="77" y="96"/>
                        </a:lnTo>
                        <a:lnTo>
                          <a:pt x="77" y="98"/>
                        </a:lnTo>
                        <a:lnTo>
                          <a:pt x="77" y="98"/>
                        </a:lnTo>
                        <a:lnTo>
                          <a:pt x="77" y="100"/>
                        </a:lnTo>
                        <a:lnTo>
                          <a:pt x="77" y="100"/>
                        </a:lnTo>
                        <a:lnTo>
                          <a:pt x="77" y="102"/>
                        </a:lnTo>
                        <a:lnTo>
                          <a:pt x="75" y="102"/>
                        </a:lnTo>
                        <a:lnTo>
                          <a:pt x="75" y="102"/>
                        </a:lnTo>
                        <a:lnTo>
                          <a:pt x="75" y="102"/>
                        </a:lnTo>
                        <a:lnTo>
                          <a:pt x="75" y="103"/>
                        </a:lnTo>
                        <a:lnTo>
                          <a:pt x="75" y="103"/>
                        </a:lnTo>
                        <a:lnTo>
                          <a:pt x="75" y="103"/>
                        </a:lnTo>
                        <a:lnTo>
                          <a:pt x="73" y="103"/>
                        </a:lnTo>
                        <a:lnTo>
                          <a:pt x="73" y="103"/>
                        </a:lnTo>
                        <a:lnTo>
                          <a:pt x="73" y="105"/>
                        </a:lnTo>
                        <a:lnTo>
                          <a:pt x="75" y="105"/>
                        </a:lnTo>
                        <a:lnTo>
                          <a:pt x="75" y="105"/>
                        </a:lnTo>
                        <a:lnTo>
                          <a:pt x="75" y="107"/>
                        </a:lnTo>
                        <a:lnTo>
                          <a:pt x="73" y="107"/>
                        </a:lnTo>
                        <a:lnTo>
                          <a:pt x="73" y="107"/>
                        </a:lnTo>
                        <a:lnTo>
                          <a:pt x="73" y="107"/>
                        </a:lnTo>
                        <a:lnTo>
                          <a:pt x="73" y="109"/>
                        </a:lnTo>
                        <a:lnTo>
                          <a:pt x="73" y="109"/>
                        </a:lnTo>
                        <a:lnTo>
                          <a:pt x="71" y="109"/>
                        </a:lnTo>
                        <a:lnTo>
                          <a:pt x="71" y="109"/>
                        </a:lnTo>
                        <a:lnTo>
                          <a:pt x="71" y="111"/>
                        </a:lnTo>
                        <a:lnTo>
                          <a:pt x="71" y="111"/>
                        </a:lnTo>
                        <a:lnTo>
                          <a:pt x="71" y="111"/>
                        </a:lnTo>
                        <a:lnTo>
                          <a:pt x="71" y="111"/>
                        </a:lnTo>
                        <a:lnTo>
                          <a:pt x="71" y="113"/>
                        </a:lnTo>
                        <a:lnTo>
                          <a:pt x="71" y="113"/>
                        </a:lnTo>
                        <a:lnTo>
                          <a:pt x="71" y="113"/>
                        </a:lnTo>
                        <a:lnTo>
                          <a:pt x="71" y="113"/>
                        </a:lnTo>
                        <a:lnTo>
                          <a:pt x="73" y="113"/>
                        </a:lnTo>
                        <a:lnTo>
                          <a:pt x="73" y="115"/>
                        </a:lnTo>
                        <a:lnTo>
                          <a:pt x="73" y="115"/>
                        </a:lnTo>
                        <a:lnTo>
                          <a:pt x="73" y="115"/>
                        </a:lnTo>
                        <a:lnTo>
                          <a:pt x="73" y="117"/>
                        </a:lnTo>
                        <a:lnTo>
                          <a:pt x="73" y="117"/>
                        </a:lnTo>
                        <a:lnTo>
                          <a:pt x="73" y="119"/>
                        </a:lnTo>
                        <a:lnTo>
                          <a:pt x="73" y="119"/>
                        </a:lnTo>
                        <a:lnTo>
                          <a:pt x="73" y="119"/>
                        </a:lnTo>
                        <a:lnTo>
                          <a:pt x="75" y="119"/>
                        </a:lnTo>
                        <a:lnTo>
                          <a:pt x="75" y="121"/>
                        </a:lnTo>
                        <a:lnTo>
                          <a:pt x="75" y="121"/>
                        </a:lnTo>
                        <a:lnTo>
                          <a:pt x="75" y="121"/>
                        </a:lnTo>
                        <a:lnTo>
                          <a:pt x="75" y="121"/>
                        </a:lnTo>
                        <a:lnTo>
                          <a:pt x="77" y="121"/>
                        </a:lnTo>
                        <a:lnTo>
                          <a:pt x="77" y="123"/>
                        </a:lnTo>
                        <a:lnTo>
                          <a:pt x="77" y="123"/>
                        </a:lnTo>
                        <a:lnTo>
                          <a:pt x="77" y="123"/>
                        </a:lnTo>
                        <a:lnTo>
                          <a:pt x="77" y="124"/>
                        </a:lnTo>
                        <a:lnTo>
                          <a:pt x="77" y="124"/>
                        </a:lnTo>
                        <a:lnTo>
                          <a:pt x="77" y="124"/>
                        </a:lnTo>
                        <a:lnTo>
                          <a:pt x="79" y="124"/>
                        </a:lnTo>
                        <a:lnTo>
                          <a:pt x="79" y="124"/>
                        </a:lnTo>
                        <a:lnTo>
                          <a:pt x="79" y="126"/>
                        </a:lnTo>
                        <a:lnTo>
                          <a:pt x="81" y="126"/>
                        </a:lnTo>
                        <a:lnTo>
                          <a:pt x="81" y="126"/>
                        </a:lnTo>
                        <a:lnTo>
                          <a:pt x="81" y="126"/>
                        </a:lnTo>
                        <a:lnTo>
                          <a:pt x="81" y="126"/>
                        </a:lnTo>
                        <a:lnTo>
                          <a:pt x="81" y="126"/>
                        </a:lnTo>
                        <a:lnTo>
                          <a:pt x="81" y="128"/>
                        </a:lnTo>
                        <a:lnTo>
                          <a:pt x="81" y="128"/>
                        </a:lnTo>
                        <a:lnTo>
                          <a:pt x="83" y="128"/>
                        </a:lnTo>
                        <a:lnTo>
                          <a:pt x="83" y="130"/>
                        </a:lnTo>
                        <a:lnTo>
                          <a:pt x="83" y="130"/>
                        </a:lnTo>
                        <a:lnTo>
                          <a:pt x="83" y="130"/>
                        </a:lnTo>
                        <a:lnTo>
                          <a:pt x="83" y="130"/>
                        </a:lnTo>
                        <a:lnTo>
                          <a:pt x="85" y="130"/>
                        </a:lnTo>
                        <a:lnTo>
                          <a:pt x="85" y="132"/>
                        </a:lnTo>
                        <a:lnTo>
                          <a:pt x="85" y="132"/>
                        </a:lnTo>
                        <a:lnTo>
                          <a:pt x="87" y="132"/>
                        </a:lnTo>
                        <a:lnTo>
                          <a:pt x="87" y="132"/>
                        </a:lnTo>
                        <a:lnTo>
                          <a:pt x="87" y="132"/>
                        </a:lnTo>
                        <a:lnTo>
                          <a:pt x="87" y="134"/>
                        </a:lnTo>
                        <a:lnTo>
                          <a:pt x="87" y="134"/>
                        </a:lnTo>
                        <a:lnTo>
                          <a:pt x="87" y="134"/>
                        </a:lnTo>
                        <a:lnTo>
                          <a:pt x="85" y="134"/>
                        </a:lnTo>
                        <a:lnTo>
                          <a:pt x="85" y="134"/>
                        </a:lnTo>
                        <a:lnTo>
                          <a:pt x="85" y="134"/>
                        </a:lnTo>
                        <a:lnTo>
                          <a:pt x="85" y="136"/>
                        </a:lnTo>
                        <a:lnTo>
                          <a:pt x="85" y="136"/>
                        </a:lnTo>
                        <a:lnTo>
                          <a:pt x="85" y="136"/>
                        </a:lnTo>
                        <a:lnTo>
                          <a:pt x="85" y="138"/>
                        </a:lnTo>
                        <a:lnTo>
                          <a:pt x="87" y="138"/>
                        </a:lnTo>
                        <a:lnTo>
                          <a:pt x="87" y="138"/>
                        </a:lnTo>
                        <a:lnTo>
                          <a:pt x="87" y="138"/>
                        </a:lnTo>
                        <a:lnTo>
                          <a:pt x="89" y="138"/>
                        </a:lnTo>
                        <a:lnTo>
                          <a:pt x="89" y="138"/>
                        </a:lnTo>
                        <a:lnTo>
                          <a:pt x="89" y="136"/>
                        </a:lnTo>
                        <a:lnTo>
                          <a:pt x="89" y="136"/>
                        </a:lnTo>
                        <a:lnTo>
                          <a:pt x="89" y="134"/>
                        </a:lnTo>
                        <a:lnTo>
                          <a:pt x="89" y="134"/>
                        </a:lnTo>
                        <a:lnTo>
                          <a:pt x="89" y="134"/>
                        </a:lnTo>
                        <a:lnTo>
                          <a:pt x="89" y="132"/>
                        </a:lnTo>
                        <a:lnTo>
                          <a:pt x="89" y="132"/>
                        </a:lnTo>
                        <a:lnTo>
                          <a:pt x="89" y="130"/>
                        </a:lnTo>
                        <a:lnTo>
                          <a:pt x="89" y="130"/>
                        </a:lnTo>
                        <a:lnTo>
                          <a:pt x="89" y="128"/>
                        </a:lnTo>
                        <a:lnTo>
                          <a:pt x="89" y="128"/>
                        </a:lnTo>
                        <a:lnTo>
                          <a:pt x="89" y="128"/>
                        </a:lnTo>
                        <a:lnTo>
                          <a:pt x="87" y="128"/>
                        </a:lnTo>
                        <a:lnTo>
                          <a:pt x="87" y="126"/>
                        </a:lnTo>
                        <a:lnTo>
                          <a:pt x="87" y="126"/>
                        </a:lnTo>
                        <a:lnTo>
                          <a:pt x="87" y="126"/>
                        </a:lnTo>
                        <a:lnTo>
                          <a:pt x="87" y="126"/>
                        </a:lnTo>
                        <a:lnTo>
                          <a:pt x="87" y="126"/>
                        </a:lnTo>
                        <a:lnTo>
                          <a:pt x="87" y="124"/>
                        </a:lnTo>
                        <a:lnTo>
                          <a:pt x="89" y="124"/>
                        </a:lnTo>
                        <a:lnTo>
                          <a:pt x="89" y="124"/>
                        </a:lnTo>
                        <a:lnTo>
                          <a:pt x="89" y="123"/>
                        </a:lnTo>
                        <a:lnTo>
                          <a:pt x="89" y="123"/>
                        </a:lnTo>
                        <a:lnTo>
                          <a:pt x="89" y="123"/>
                        </a:lnTo>
                        <a:lnTo>
                          <a:pt x="89" y="121"/>
                        </a:lnTo>
                        <a:lnTo>
                          <a:pt x="89" y="121"/>
                        </a:lnTo>
                        <a:lnTo>
                          <a:pt x="89" y="119"/>
                        </a:lnTo>
                        <a:lnTo>
                          <a:pt x="89" y="119"/>
                        </a:lnTo>
                        <a:lnTo>
                          <a:pt x="89" y="119"/>
                        </a:lnTo>
                        <a:lnTo>
                          <a:pt x="89" y="119"/>
                        </a:lnTo>
                        <a:lnTo>
                          <a:pt x="90" y="119"/>
                        </a:lnTo>
                        <a:lnTo>
                          <a:pt x="90" y="117"/>
                        </a:lnTo>
                        <a:lnTo>
                          <a:pt x="90" y="117"/>
                        </a:lnTo>
                        <a:lnTo>
                          <a:pt x="92" y="117"/>
                        </a:lnTo>
                        <a:lnTo>
                          <a:pt x="92" y="117"/>
                        </a:lnTo>
                        <a:lnTo>
                          <a:pt x="92" y="119"/>
                        </a:lnTo>
                        <a:lnTo>
                          <a:pt x="92" y="119"/>
                        </a:lnTo>
                        <a:lnTo>
                          <a:pt x="92" y="117"/>
                        </a:lnTo>
                        <a:lnTo>
                          <a:pt x="94" y="117"/>
                        </a:lnTo>
                        <a:lnTo>
                          <a:pt x="94" y="117"/>
                        </a:lnTo>
                        <a:lnTo>
                          <a:pt x="94" y="117"/>
                        </a:lnTo>
                        <a:lnTo>
                          <a:pt x="94" y="117"/>
                        </a:lnTo>
                        <a:lnTo>
                          <a:pt x="96" y="117"/>
                        </a:lnTo>
                        <a:lnTo>
                          <a:pt x="96" y="117"/>
                        </a:lnTo>
                        <a:lnTo>
                          <a:pt x="96" y="115"/>
                        </a:lnTo>
                        <a:lnTo>
                          <a:pt x="98" y="115"/>
                        </a:lnTo>
                        <a:lnTo>
                          <a:pt x="98" y="115"/>
                        </a:lnTo>
                        <a:lnTo>
                          <a:pt x="98" y="115"/>
                        </a:lnTo>
                        <a:lnTo>
                          <a:pt x="98" y="115"/>
                        </a:lnTo>
                        <a:lnTo>
                          <a:pt x="98" y="113"/>
                        </a:lnTo>
                        <a:lnTo>
                          <a:pt x="98" y="113"/>
                        </a:lnTo>
                        <a:lnTo>
                          <a:pt x="98" y="113"/>
                        </a:lnTo>
                        <a:lnTo>
                          <a:pt x="98" y="111"/>
                        </a:lnTo>
                        <a:lnTo>
                          <a:pt x="98" y="111"/>
                        </a:lnTo>
                        <a:lnTo>
                          <a:pt x="98" y="111"/>
                        </a:lnTo>
                        <a:lnTo>
                          <a:pt x="98" y="109"/>
                        </a:lnTo>
                        <a:lnTo>
                          <a:pt x="98" y="109"/>
                        </a:lnTo>
                        <a:lnTo>
                          <a:pt x="98" y="107"/>
                        </a:lnTo>
                        <a:lnTo>
                          <a:pt x="98" y="107"/>
                        </a:lnTo>
                        <a:lnTo>
                          <a:pt x="98" y="105"/>
                        </a:lnTo>
                        <a:lnTo>
                          <a:pt x="98" y="105"/>
                        </a:lnTo>
                        <a:lnTo>
                          <a:pt x="98" y="103"/>
                        </a:lnTo>
                        <a:lnTo>
                          <a:pt x="98" y="103"/>
                        </a:lnTo>
                        <a:lnTo>
                          <a:pt x="98" y="103"/>
                        </a:lnTo>
                        <a:lnTo>
                          <a:pt x="98" y="102"/>
                        </a:lnTo>
                        <a:lnTo>
                          <a:pt x="98" y="102"/>
                        </a:lnTo>
                        <a:lnTo>
                          <a:pt x="98" y="102"/>
                        </a:lnTo>
                        <a:lnTo>
                          <a:pt x="98" y="100"/>
                        </a:lnTo>
                        <a:lnTo>
                          <a:pt x="98" y="100"/>
                        </a:lnTo>
                        <a:lnTo>
                          <a:pt x="98" y="100"/>
                        </a:lnTo>
                        <a:lnTo>
                          <a:pt x="98" y="100"/>
                        </a:lnTo>
                        <a:lnTo>
                          <a:pt x="98" y="98"/>
                        </a:lnTo>
                        <a:lnTo>
                          <a:pt x="98" y="98"/>
                        </a:lnTo>
                        <a:lnTo>
                          <a:pt x="98" y="96"/>
                        </a:lnTo>
                        <a:lnTo>
                          <a:pt x="98" y="96"/>
                        </a:lnTo>
                        <a:lnTo>
                          <a:pt x="98" y="96"/>
                        </a:lnTo>
                        <a:lnTo>
                          <a:pt x="98" y="96"/>
                        </a:lnTo>
                        <a:lnTo>
                          <a:pt x="98" y="96"/>
                        </a:lnTo>
                        <a:lnTo>
                          <a:pt x="98" y="94"/>
                        </a:lnTo>
                        <a:lnTo>
                          <a:pt x="98" y="94"/>
                        </a:lnTo>
                        <a:lnTo>
                          <a:pt x="98" y="92"/>
                        </a:lnTo>
                        <a:lnTo>
                          <a:pt x="100" y="92"/>
                        </a:lnTo>
                        <a:lnTo>
                          <a:pt x="100" y="92"/>
                        </a:lnTo>
                        <a:lnTo>
                          <a:pt x="98" y="92"/>
                        </a:lnTo>
                        <a:lnTo>
                          <a:pt x="98" y="90"/>
                        </a:lnTo>
                        <a:lnTo>
                          <a:pt x="98" y="90"/>
                        </a:lnTo>
                        <a:lnTo>
                          <a:pt x="98" y="88"/>
                        </a:lnTo>
                        <a:lnTo>
                          <a:pt x="98" y="88"/>
                        </a:lnTo>
                        <a:lnTo>
                          <a:pt x="98" y="86"/>
                        </a:lnTo>
                        <a:lnTo>
                          <a:pt x="98" y="86"/>
                        </a:lnTo>
                        <a:lnTo>
                          <a:pt x="98" y="86"/>
                        </a:lnTo>
                        <a:lnTo>
                          <a:pt x="98" y="86"/>
                        </a:lnTo>
                        <a:lnTo>
                          <a:pt x="98" y="86"/>
                        </a:lnTo>
                        <a:lnTo>
                          <a:pt x="98" y="84"/>
                        </a:lnTo>
                        <a:lnTo>
                          <a:pt x="96" y="84"/>
                        </a:lnTo>
                        <a:lnTo>
                          <a:pt x="96" y="84"/>
                        </a:lnTo>
                        <a:lnTo>
                          <a:pt x="96" y="84"/>
                        </a:lnTo>
                        <a:lnTo>
                          <a:pt x="96" y="82"/>
                        </a:lnTo>
                        <a:lnTo>
                          <a:pt x="94" y="82"/>
                        </a:lnTo>
                        <a:lnTo>
                          <a:pt x="94" y="82"/>
                        </a:lnTo>
                        <a:lnTo>
                          <a:pt x="94" y="82"/>
                        </a:lnTo>
                        <a:lnTo>
                          <a:pt x="94" y="80"/>
                        </a:lnTo>
                        <a:lnTo>
                          <a:pt x="94" y="80"/>
                        </a:lnTo>
                        <a:lnTo>
                          <a:pt x="94" y="80"/>
                        </a:lnTo>
                        <a:lnTo>
                          <a:pt x="94" y="79"/>
                        </a:lnTo>
                        <a:lnTo>
                          <a:pt x="92" y="79"/>
                        </a:lnTo>
                        <a:lnTo>
                          <a:pt x="92" y="79"/>
                        </a:lnTo>
                        <a:lnTo>
                          <a:pt x="92" y="79"/>
                        </a:lnTo>
                        <a:lnTo>
                          <a:pt x="92" y="79"/>
                        </a:lnTo>
                        <a:lnTo>
                          <a:pt x="92" y="77"/>
                        </a:lnTo>
                        <a:lnTo>
                          <a:pt x="92" y="77"/>
                        </a:lnTo>
                        <a:lnTo>
                          <a:pt x="92" y="77"/>
                        </a:lnTo>
                        <a:lnTo>
                          <a:pt x="90" y="77"/>
                        </a:lnTo>
                        <a:lnTo>
                          <a:pt x="90" y="75"/>
                        </a:lnTo>
                        <a:lnTo>
                          <a:pt x="90" y="75"/>
                        </a:lnTo>
                        <a:lnTo>
                          <a:pt x="90" y="75"/>
                        </a:lnTo>
                        <a:lnTo>
                          <a:pt x="90" y="73"/>
                        </a:lnTo>
                        <a:lnTo>
                          <a:pt x="89" y="73"/>
                        </a:lnTo>
                        <a:lnTo>
                          <a:pt x="89" y="73"/>
                        </a:lnTo>
                        <a:lnTo>
                          <a:pt x="89" y="73"/>
                        </a:lnTo>
                        <a:lnTo>
                          <a:pt x="89" y="71"/>
                        </a:lnTo>
                        <a:lnTo>
                          <a:pt x="89" y="71"/>
                        </a:lnTo>
                        <a:lnTo>
                          <a:pt x="89" y="71"/>
                        </a:lnTo>
                        <a:lnTo>
                          <a:pt x="87" y="71"/>
                        </a:lnTo>
                        <a:lnTo>
                          <a:pt x="87" y="71"/>
                        </a:lnTo>
                        <a:lnTo>
                          <a:pt x="87" y="71"/>
                        </a:lnTo>
                        <a:lnTo>
                          <a:pt x="87" y="69"/>
                        </a:lnTo>
                        <a:lnTo>
                          <a:pt x="87" y="69"/>
                        </a:lnTo>
                        <a:lnTo>
                          <a:pt x="87" y="69"/>
                        </a:lnTo>
                        <a:lnTo>
                          <a:pt x="87" y="67"/>
                        </a:lnTo>
                        <a:lnTo>
                          <a:pt x="85" y="67"/>
                        </a:lnTo>
                        <a:lnTo>
                          <a:pt x="85" y="67"/>
                        </a:lnTo>
                        <a:lnTo>
                          <a:pt x="85" y="67"/>
                        </a:lnTo>
                        <a:lnTo>
                          <a:pt x="85" y="65"/>
                        </a:lnTo>
                        <a:lnTo>
                          <a:pt x="83" y="65"/>
                        </a:lnTo>
                        <a:lnTo>
                          <a:pt x="83" y="65"/>
                        </a:lnTo>
                        <a:lnTo>
                          <a:pt x="83" y="65"/>
                        </a:lnTo>
                        <a:lnTo>
                          <a:pt x="83" y="63"/>
                        </a:lnTo>
                        <a:lnTo>
                          <a:pt x="83" y="63"/>
                        </a:lnTo>
                        <a:lnTo>
                          <a:pt x="83" y="63"/>
                        </a:lnTo>
                        <a:lnTo>
                          <a:pt x="81" y="63"/>
                        </a:lnTo>
                        <a:lnTo>
                          <a:pt x="81" y="63"/>
                        </a:lnTo>
                        <a:lnTo>
                          <a:pt x="81" y="63"/>
                        </a:lnTo>
                        <a:lnTo>
                          <a:pt x="81" y="61"/>
                        </a:lnTo>
                        <a:lnTo>
                          <a:pt x="81" y="61"/>
                        </a:lnTo>
                        <a:lnTo>
                          <a:pt x="81" y="61"/>
                        </a:lnTo>
                        <a:lnTo>
                          <a:pt x="81" y="59"/>
                        </a:lnTo>
                        <a:lnTo>
                          <a:pt x="79" y="59"/>
                        </a:lnTo>
                        <a:lnTo>
                          <a:pt x="79" y="59"/>
                        </a:lnTo>
                        <a:lnTo>
                          <a:pt x="81" y="59"/>
                        </a:lnTo>
                        <a:lnTo>
                          <a:pt x="81" y="57"/>
                        </a:lnTo>
                        <a:lnTo>
                          <a:pt x="81" y="57"/>
                        </a:lnTo>
                        <a:lnTo>
                          <a:pt x="81" y="56"/>
                        </a:lnTo>
                        <a:lnTo>
                          <a:pt x="81" y="56"/>
                        </a:lnTo>
                        <a:lnTo>
                          <a:pt x="81" y="56"/>
                        </a:lnTo>
                        <a:lnTo>
                          <a:pt x="81" y="54"/>
                        </a:lnTo>
                        <a:lnTo>
                          <a:pt x="79" y="54"/>
                        </a:lnTo>
                        <a:lnTo>
                          <a:pt x="79" y="54"/>
                        </a:lnTo>
                        <a:lnTo>
                          <a:pt x="79" y="52"/>
                        </a:lnTo>
                        <a:lnTo>
                          <a:pt x="79" y="52"/>
                        </a:lnTo>
                        <a:lnTo>
                          <a:pt x="79" y="50"/>
                        </a:lnTo>
                        <a:lnTo>
                          <a:pt x="79" y="50"/>
                        </a:lnTo>
                        <a:lnTo>
                          <a:pt x="79" y="48"/>
                        </a:lnTo>
                        <a:lnTo>
                          <a:pt x="79" y="48"/>
                        </a:lnTo>
                        <a:lnTo>
                          <a:pt x="81" y="48"/>
                        </a:lnTo>
                        <a:lnTo>
                          <a:pt x="81" y="48"/>
                        </a:lnTo>
                        <a:lnTo>
                          <a:pt x="81" y="46"/>
                        </a:lnTo>
                        <a:lnTo>
                          <a:pt x="79" y="46"/>
                        </a:lnTo>
                        <a:lnTo>
                          <a:pt x="79" y="46"/>
                        </a:lnTo>
                        <a:lnTo>
                          <a:pt x="79" y="44"/>
                        </a:lnTo>
                        <a:lnTo>
                          <a:pt x="79" y="44"/>
                        </a:lnTo>
                        <a:lnTo>
                          <a:pt x="79" y="44"/>
                        </a:lnTo>
                        <a:lnTo>
                          <a:pt x="77" y="44"/>
                        </a:lnTo>
                        <a:lnTo>
                          <a:pt x="77" y="42"/>
                        </a:lnTo>
                        <a:lnTo>
                          <a:pt x="77" y="42"/>
                        </a:lnTo>
                        <a:lnTo>
                          <a:pt x="77" y="40"/>
                        </a:lnTo>
                        <a:lnTo>
                          <a:pt x="77" y="40"/>
                        </a:lnTo>
                        <a:lnTo>
                          <a:pt x="77" y="38"/>
                        </a:lnTo>
                        <a:lnTo>
                          <a:pt x="77" y="38"/>
                        </a:lnTo>
                        <a:lnTo>
                          <a:pt x="79" y="38"/>
                        </a:lnTo>
                        <a:lnTo>
                          <a:pt x="79" y="38"/>
                        </a:lnTo>
                        <a:lnTo>
                          <a:pt x="79" y="36"/>
                        </a:lnTo>
                        <a:lnTo>
                          <a:pt x="77" y="36"/>
                        </a:lnTo>
                        <a:lnTo>
                          <a:pt x="77" y="36"/>
                        </a:lnTo>
                        <a:lnTo>
                          <a:pt x="79" y="36"/>
                        </a:lnTo>
                        <a:lnTo>
                          <a:pt x="79" y="34"/>
                        </a:lnTo>
                        <a:lnTo>
                          <a:pt x="79" y="34"/>
                        </a:lnTo>
                        <a:lnTo>
                          <a:pt x="79" y="34"/>
                        </a:lnTo>
                        <a:lnTo>
                          <a:pt x="81" y="34"/>
                        </a:lnTo>
                        <a:lnTo>
                          <a:pt x="81" y="33"/>
                        </a:lnTo>
                        <a:lnTo>
                          <a:pt x="81" y="33"/>
                        </a:lnTo>
                        <a:lnTo>
                          <a:pt x="81" y="33"/>
                        </a:lnTo>
                        <a:lnTo>
                          <a:pt x="81" y="33"/>
                        </a:lnTo>
                        <a:lnTo>
                          <a:pt x="81" y="31"/>
                        </a:lnTo>
                        <a:lnTo>
                          <a:pt x="81" y="31"/>
                        </a:lnTo>
                        <a:lnTo>
                          <a:pt x="81" y="31"/>
                        </a:lnTo>
                        <a:lnTo>
                          <a:pt x="83" y="31"/>
                        </a:lnTo>
                        <a:lnTo>
                          <a:pt x="83" y="29"/>
                        </a:lnTo>
                        <a:lnTo>
                          <a:pt x="83" y="29"/>
                        </a:lnTo>
                        <a:lnTo>
                          <a:pt x="83" y="27"/>
                        </a:lnTo>
                        <a:lnTo>
                          <a:pt x="83" y="27"/>
                        </a:lnTo>
                        <a:lnTo>
                          <a:pt x="83" y="25"/>
                        </a:lnTo>
                        <a:lnTo>
                          <a:pt x="83" y="25"/>
                        </a:lnTo>
                        <a:lnTo>
                          <a:pt x="83" y="23"/>
                        </a:lnTo>
                        <a:lnTo>
                          <a:pt x="83" y="23"/>
                        </a:lnTo>
                        <a:lnTo>
                          <a:pt x="83" y="23"/>
                        </a:lnTo>
                        <a:lnTo>
                          <a:pt x="85" y="23"/>
                        </a:lnTo>
                        <a:lnTo>
                          <a:pt x="85" y="23"/>
                        </a:lnTo>
                        <a:lnTo>
                          <a:pt x="87" y="23"/>
                        </a:lnTo>
                        <a:lnTo>
                          <a:pt x="87" y="23"/>
                        </a:lnTo>
                        <a:lnTo>
                          <a:pt x="87" y="23"/>
                        </a:lnTo>
                        <a:lnTo>
                          <a:pt x="87" y="23"/>
                        </a:lnTo>
                        <a:lnTo>
                          <a:pt x="89" y="23"/>
                        </a:lnTo>
                        <a:lnTo>
                          <a:pt x="89" y="23"/>
                        </a:lnTo>
                        <a:lnTo>
                          <a:pt x="89" y="23"/>
                        </a:lnTo>
                        <a:lnTo>
                          <a:pt x="89" y="23"/>
                        </a:lnTo>
                        <a:lnTo>
                          <a:pt x="90" y="23"/>
                        </a:lnTo>
                        <a:lnTo>
                          <a:pt x="90" y="23"/>
                        </a:lnTo>
                        <a:lnTo>
                          <a:pt x="92" y="23"/>
                        </a:lnTo>
                        <a:lnTo>
                          <a:pt x="92" y="23"/>
                        </a:lnTo>
                        <a:lnTo>
                          <a:pt x="92" y="23"/>
                        </a:lnTo>
                        <a:lnTo>
                          <a:pt x="94" y="23"/>
                        </a:lnTo>
                        <a:lnTo>
                          <a:pt x="94" y="23"/>
                        </a:lnTo>
                        <a:lnTo>
                          <a:pt x="94" y="23"/>
                        </a:lnTo>
                        <a:lnTo>
                          <a:pt x="94" y="23"/>
                        </a:lnTo>
                        <a:lnTo>
                          <a:pt x="96" y="23"/>
                        </a:lnTo>
                        <a:lnTo>
                          <a:pt x="96" y="23"/>
                        </a:lnTo>
                        <a:lnTo>
                          <a:pt x="96" y="21"/>
                        </a:lnTo>
                        <a:lnTo>
                          <a:pt x="96" y="21"/>
                        </a:lnTo>
                        <a:lnTo>
                          <a:pt x="98" y="21"/>
                        </a:lnTo>
                        <a:lnTo>
                          <a:pt x="98" y="21"/>
                        </a:lnTo>
                        <a:lnTo>
                          <a:pt x="98" y="21"/>
                        </a:lnTo>
                        <a:lnTo>
                          <a:pt x="98" y="21"/>
                        </a:lnTo>
                        <a:lnTo>
                          <a:pt x="100" y="21"/>
                        </a:lnTo>
                        <a:lnTo>
                          <a:pt x="100" y="21"/>
                        </a:lnTo>
                        <a:lnTo>
                          <a:pt x="100" y="21"/>
                        </a:lnTo>
                        <a:lnTo>
                          <a:pt x="100" y="23"/>
                        </a:lnTo>
                        <a:lnTo>
                          <a:pt x="102" y="23"/>
                        </a:lnTo>
                        <a:lnTo>
                          <a:pt x="102" y="23"/>
                        </a:lnTo>
                        <a:lnTo>
                          <a:pt x="102" y="23"/>
                        </a:lnTo>
                        <a:lnTo>
                          <a:pt x="102" y="23"/>
                        </a:lnTo>
                        <a:lnTo>
                          <a:pt x="104" y="23"/>
                        </a:lnTo>
                        <a:lnTo>
                          <a:pt x="104" y="23"/>
                        </a:lnTo>
                        <a:lnTo>
                          <a:pt x="104" y="23"/>
                        </a:lnTo>
                        <a:lnTo>
                          <a:pt x="104" y="25"/>
                        </a:lnTo>
                        <a:lnTo>
                          <a:pt x="104" y="25"/>
                        </a:lnTo>
                        <a:lnTo>
                          <a:pt x="104" y="27"/>
                        </a:lnTo>
                        <a:lnTo>
                          <a:pt x="104" y="27"/>
                        </a:lnTo>
                        <a:lnTo>
                          <a:pt x="106" y="27"/>
                        </a:lnTo>
                        <a:lnTo>
                          <a:pt x="106" y="27"/>
                        </a:lnTo>
                        <a:lnTo>
                          <a:pt x="108" y="27"/>
                        </a:lnTo>
                        <a:lnTo>
                          <a:pt x="108" y="27"/>
                        </a:lnTo>
                        <a:lnTo>
                          <a:pt x="108" y="25"/>
                        </a:lnTo>
                        <a:lnTo>
                          <a:pt x="108" y="25"/>
                        </a:lnTo>
                        <a:lnTo>
                          <a:pt x="108" y="27"/>
                        </a:lnTo>
                        <a:lnTo>
                          <a:pt x="110" y="27"/>
                        </a:lnTo>
                        <a:lnTo>
                          <a:pt x="110" y="25"/>
                        </a:lnTo>
                        <a:lnTo>
                          <a:pt x="110" y="25"/>
                        </a:lnTo>
                        <a:lnTo>
                          <a:pt x="110" y="27"/>
                        </a:lnTo>
                        <a:lnTo>
                          <a:pt x="110" y="27"/>
                        </a:lnTo>
                        <a:lnTo>
                          <a:pt x="110" y="27"/>
                        </a:lnTo>
                        <a:lnTo>
                          <a:pt x="111" y="27"/>
                        </a:lnTo>
                        <a:lnTo>
                          <a:pt x="111" y="27"/>
                        </a:lnTo>
                        <a:lnTo>
                          <a:pt x="111" y="27"/>
                        </a:lnTo>
                        <a:lnTo>
                          <a:pt x="113" y="27"/>
                        </a:lnTo>
                        <a:lnTo>
                          <a:pt x="113" y="27"/>
                        </a:lnTo>
                        <a:lnTo>
                          <a:pt x="113" y="25"/>
                        </a:lnTo>
                        <a:lnTo>
                          <a:pt x="113" y="25"/>
                        </a:lnTo>
                        <a:lnTo>
                          <a:pt x="113" y="25"/>
                        </a:lnTo>
                        <a:lnTo>
                          <a:pt x="115" y="25"/>
                        </a:lnTo>
                        <a:lnTo>
                          <a:pt x="115" y="23"/>
                        </a:lnTo>
                        <a:lnTo>
                          <a:pt x="115" y="23"/>
                        </a:lnTo>
                        <a:lnTo>
                          <a:pt x="115" y="23"/>
                        </a:lnTo>
                        <a:lnTo>
                          <a:pt x="115" y="25"/>
                        </a:lnTo>
                        <a:lnTo>
                          <a:pt x="117" y="25"/>
                        </a:lnTo>
                        <a:lnTo>
                          <a:pt x="117" y="23"/>
                        </a:lnTo>
                        <a:lnTo>
                          <a:pt x="117" y="23"/>
                        </a:lnTo>
                        <a:lnTo>
                          <a:pt x="119" y="23"/>
                        </a:lnTo>
                        <a:lnTo>
                          <a:pt x="119" y="23"/>
                        </a:lnTo>
                        <a:lnTo>
                          <a:pt x="119" y="25"/>
                        </a:lnTo>
                        <a:lnTo>
                          <a:pt x="119" y="25"/>
                        </a:lnTo>
                        <a:lnTo>
                          <a:pt x="119" y="25"/>
                        </a:lnTo>
                        <a:lnTo>
                          <a:pt x="121" y="25"/>
                        </a:lnTo>
                        <a:lnTo>
                          <a:pt x="121" y="27"/>
                        </a:lnTo>
                        <a:lnTo>
                          <a:pt x="121" y="27"/>
                        </a:lnTo>
                        <a:lnTo>
                          <a:pt x="121" y="27"/>
                        </a:lnTo>
                        <a:lnTo>
                          <a:pt x="123" y="27"/>
                        </a:lnTo>
                        <a:lnTo>
                          <a:pt x="123" y="27"/>
                        </a:lnTo>
                        <a:lnTo>
                          <a:pt x="125" y="27"/>
                        </a:lnTo>
                        <a:lnTo>
                          <a:pt x="125" y="27"/>
                        </a:lnTo>
                        <a:lnTo>
                          <a:pt x="125" y="27"/>
                        </a:lnTo>
                        <a:lnTo>
                          <a:pt x="125" y="27"/>
                        </a:lnTo>
                        <a:lnTo>
                          <a:pt x="127" y="27"/>
                        </a:lnTo>
                        <a:lnTo>
                          <a:pt x="127" y="27"/>
                        </a:lnTo>
                        <a:lnTo>
                          <a:pt x="127" y="27"/>
                        </a:lnTo>
                        <a:lnTo>
                          <a:pt x="127" y="25"/>
                        </a:lnTo>
                        <a:lnTo>
                          <a:pt x="129" y="25"/>
                        </a:lnTo>
                        <a:lnTo>
                          <a:pt x="129" y="25"/>
                        </a:lnTo>
                        <a:lnTo>
                          <a:pt x="129" y="25"/>
                        </a:lnTo>
                        <a:lnTo>
                          <a:pt x="131" y="25"/>
                        </a:lnTo>
                        <a:lnTo>
                          <a:pt x="131" y="25"/>
                        </a:lnTo>
                        <a:lnTo>
                          <a:pt x="131" y="25"/>
                        </a:lnTo>
                        <a:lnTo>
                          <a:pt x="131" y="23"/>
                        </a:lnTo>
                        <a:lnTo>
                          <a:pt x="131" y="23"/>
                        </a:lnTo>
                        <a:lnTo>
                          <a:pt x="133" y="23"/>
                        </a:lnTo>
                        <a:lnTo>
                          <a:pt x="133" y="23"/>
                        </a:lnTo>
                        <a:lnTo>
                          <a:pt x="133" y="23"/>
                        </a:lnTo>
                        <a:lnTo>
                          <a:pt x="133" y="23"/>
                        </a:lnTo>
                        <a:lnTo>
                          <a:pt x="133" y="21"/>
                        </a:lnTo>
                        <a:lnTo>
                          <a:pt x="133" y="21"/>
                        </a:lnTo>
                        <a:lnTo>
                          <a:pt x="133" y="19"/>
                        </a:lnTo>
                        <a:lnTo>
                          <a:pt x="134" y="19"/>
                        </a:lnTo>
                        <a:lnTo>
                          <a:pt x="134" y="19"/>
                        </a:lnTo>
                        <a:lnTo>
                          <a:pt x="134" y="19"/>
                        </a:lnTo>
                        <a:lnTo>
                          <a:pt x="134" y="17"/>
                        </a:lnTo>
                        <a:lnTo>
                          <a:pt x="134" y="17"/>
                        </a:lnTo>
                        <a:lnTo>
                          <a:pt x="136" y="17"/>
                        </a:lnTo>
                        <a:lnTo>
                          <a:pt x="136" y="17"/>
                        </a:lnTo>
                        <a:lnTo>
                          <a:pt x="136" y="17"/>
                        </a:lnTo>
                        <a:lnTo>
                          <a:pt x="136" y="17"/>
                        </a:lnTo>
                        <a:lnTo>
                          <a:pt x="138" y="17"/>
                        </a:lnTo>
                        <a:lnTo>
                          <a:pt x="138" y="17"/>
                        </a:lnTo>
                        <a:lnTo>
                          <a:pt x="138" y="17"/>
                        </a:lnTo>
                        <a:lnTo>
                          <a:pt x="140" y="17"/>
                        </a:lnTo>
                        <a:lnTo>
                          <a:pt x="140" y="17"/>
                        </a:lnTo>
                        <a:lnTo>
                          <a:pt x="140" y="17"/>
                        </a:lnTo>
                        <a:lnTo>
                          <a:pt x="140" y="19"/>
                        </a:lnTo>
                        <a:lnTo>
                          <a:pt x="142" y="19"/>
                        </a:lnTo>
                        <a:lnTo>
                          <a:pt x="142" y="19"/>
                        </a:lnTo>
                        <a:lnTo>
                          <a:pt x="142" y="19"/>
                        </a:lnTo>
                        <a:lnTo>
                          <a:pt x="142" y="19"/>
                        </a:lnTo>
                        <a:lnTo>
                          <a:pt x="142" y="21"/>
                        </a:lnTo>
                        <a:lnTo>
                          <a:pt x="144" y="21"/>
                        </a:lnTo>
                        <a:lnTo>
                          <a:pt x="144" y="21"/>
                        </a:lnTo>
                        <a:lnTo>
                          <a:pt x="144" y="19"/>
                        </a:lnTo>
                        <a:lnTo>
                          <a:pt x="146" y="19"/>
                        </a:lnTo>
                        <a:lnTo>
                          <a:pt x="146" y="19"/>
                        </a:lnTo>
                        <a:lnTo>
                          <a:pt x="146" y="19"/>
                        </a:lnTo>
                        <a:lnTo>
                          <a:pt x="146" y="19"/>
                        </a:lnTo>
                        <a:lnTo>
                          <a:pt x="146" y="17"/>
                        </a:lnTo>
                        <a:lnTo>
                          <a:pt x="148" y="17"/>
                        </a:lnTo>
                        <a:lnTo>
                          <a:pt x="148" y="17"/>
                        </a:lnTo>
                        <a:lnTo>
                          <a:pt x="148" y="17"/>
                        </a:lnTo>
                        <a:lnTo>
                          <a:pt x="148" y="17"/>
                        </a:lnTo>
                        <a:lnTo>
                          <a:pt x="150" y="17"/>
                        </a:lnTo>
                        <a:lnTo>
                          <a:pt x="150" y="17"/>
                        </a:lnTo>
                        <a:lnTo>
                          <a:pt x="150" y="15"/>
                        </a:lnTo>
                        <a:lnTo>
                          <a:pt x="152" y="15"/>
                        </a:lnTo>
                        <a:lnTo>
                          <a:pt x="152" y="15"/>
                        </a:lnTo>
                        <a:lnTo>
                          <a:pt x="152" y="15"/>
                        </a:lnTo>
                        <a:lnTo>
                          <a:pt x="152" y="15"/>
                        </a:lnTo>
                        <a:lnTo>
                          <a:pt x="154" y="15"/>
                        </a:lnTo>
                        <a:lnTo>
                          <a:pt x="154" y="15"/>
                        </a:lnTo>
                        <a:lnTo>
                          <a:pt x="154" y="15"/>
                        </a:lnTo>
                        <a:lnTo>
                          <a:pt x="155" y="15"/>
                        </a:lnTo>
                        <a:lnTo>
                          <a:pt x="155" y="15"/>
                        </a:lnTo>
                        <a:lnTo>
                          <a:pt x="157" y="15"/>
                        </a:lnTo>
                        <a:lnTo>
                          <a:pt x="157" y="15"/>
                        </a:lnTo>
                        <a:lnTo>
                          <a:pt x="157" y="15"/>
                        </a:lnTo>
                        <a:lnTo>
                          <a:pt x="157" y="15"/>
                        </a:lnTo>
                        <a:lnTo>
                          <a:pt x="159" y="15"/>
                        </a:lnTo>
                        <a:lnTo>
                          <a:pt x="159" y="13"/>
                        </a:lnTo>
                        <a:lnTo>
                          <a:pt x="159" y="13"/>
                        </a:lnTo>
                        <a:lnTo>
                          <a:pt x="161" y="13"/>
                        </a:lnTo>
                        <a:lnTo>
                          <a:pt x="161" y="13"/>
                        </a:lnTo>
                        <a:lnTo>
                          <a:pt x="161" y="13"/>
                        </a:lnTo>
                        <a:lnTo>
                          <a:pt x="161" y="13"/>
                        </a:lnTo>
                        <a:lnTo>
                          <a:pt x="161" y="11"/>
                        </a:lnTo>
                        <a:lnTo>
                          <a:pt x="163" y="11"/>
                        </a:lnTo>
                        <a:lnTo>
                          <a:pt x="163" y="11"/>
                        </a:lnTo>
                        <a:lnTo>
                          <a:pt x="163" y="11"/>
                        </a:lnTo>
                        <a:lnTo>
                          <a:pt x="163" y="11"/>
                        </a:lnTo>
                        <a:lnTo>
                          <a:pt x="165" y="11"/>
                        </a:lnTo>
                        <a:lnTo>
                          <a:pt x="165" y="11"/>
                        </a:lnTo>
                        <a:lnTo>
                          <a:pt x="165" y="10"/>
                        </a:lnTo>
                        <a:lnTo>
                          <a:pt x="167" y="10"/>
                        </a:lnTo>
                        <a:lnTo>
                          <a:pt x="167" y="10"/>
                        </a:lnTo>
                        <a:lnTo>
                          <a:pt x="167" y="10"/>
                        </a:lnTo>
                        <a:lnTo>
                          <a:pt x="167" y="10"/>
                        </a:lnTo>
                        <a:lnTo>
                          <a:pt x="169" y="10"/>
                        </a:lnTo>
                        <a:lnTo>
                          <a:pt x="169" y="8"/>
                        </a:lnTo>
                        <a:lnTo>
                          <a:pt x="169" y="8"/>
                        </a:lnTo>
                        <a:lnTo>
                          <a:pt x="169" y="8"/>
                        </a:lnTo>
                        <a:lnTo>
                          <a:pt x="171" y="8"/>
                        </a:lnTo>
                        <a:lnTo>
                          <a:pt x="171" y="8"/>
                        </a:lnTo>
                        <a:lnTo>
                          <a:pt x="171" y="8"/>
                        </a:lnTo>
                        <a:lnTo>
                          <a:pt x="171" y="8"/>
                        </a:lnTo>
                        <a:lnTo>
                          <a:pt x="173" y="8"/>
                        </a:lnTo>
                        <a:lnTo>
                          <a:pt x="173" y="6"/>
                        </a:lnTo>
                        <a:lnTo>
                          <a:pt x="173" y="6"/>
                        </a:lnTo>
                        <a:lnTo>
                          <a:pt x="173" y="6"/>
                        </a:lnTo>
                        <a:lnTo>
                          <a:pt x="173" y="6"/>
                        </a:lnTo>
                        <a:lnTo>
                          <a:pt x="175" y="6"/>
                        </a:lnTo>
                        <a:lnTo>
                          <a:pt x="175" y="4"/>
                        </a:lnTo>
                        <a:lnTo>
                          <a:pt x="175" y="4"/>
                        </a:lnTo>
                        <a:lnTo>
                          <a:pt x="175" y="4"/>
                        </a:lnTo>
                        <a:lnTo>
                          <a:pt x="175" y="4"/>
                        </a:lnTo>
                        <a:lnTo>
                          <a:pt x="177" y="4"/>
                        </a:lnTo>
                        <a:lnTo>
                          <a:pt x="177" y="4"/>
                        </a:lnTo>
                        <a:lnTo>
                          <a:pt x="177" y="2"/>
                        </a:lnTo>
                        <a:lnTo>
                          <a:pt x="177" y="2"/>
                        </a:lnTo>
                        <a:lnTo>
                          <a:pt x="178" y="2"/>
                        </a:lnTo>
                        <a:lnTo>
                          <a:pt x="178" y="0"/>
                        </a:lnTo>
                        <a:lnTo>
                          <a:pt x="178" y="0"/>
                        </a:lnTo>
                        <a:lnTo>
                          <a:pt x="178" y="0"/>
                        </a:lnTo>
                        <a:lnTo>
                          <a:pt x="180" y="0"/>
                        </a:lnTo>
                        <a:lnTo>
                          <a:pt x="18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6" name="Freeform 669">
                    <a:extLst>
                      <a:ext uri="{FF2B5EF4-FFF2-40B4-BE49-F238E27FC236}">
                        <a16:creationId xmlns:a16="http://schemas.microsoft.com/office/drawing/2014/main" id="{81FB48E9-5345-48E8-B1F6-7A3F9F1CDE26}"/>
                      </a:ext>
                    </a:extLst>
                  </p:cNvPr>
                  <p:cNvSpPr>
                    <a:spLocks/>
                  </p:cNvSpPr>
                  <p:nvPr/>
                </p:nvSpPr>
                <p:spPr bwMode="auto">
                  <a:xfrm>
                    <a:off x="12174" y="1841"/>
                    <a:ext cx="559" cy="218"/>
                  </a:xfrm>
                  <a:custGeom>
                    <a:avLst/>
                    <a:gdLst>
                      <a:gd name="T0" fmla="*/ 217 w 559"/>
                      <a:gd name="T1" fmla="*/ 9 h 218"/>
                      <a:gd name="T2" fmla="*/ 241 w 559"/>
                      <a:gd name="T3" fmla="*/ 15 h 218"/>
                      <a:gd name="T4" fmla="*/ 255 w 559"/>
                      <a:gd name="T5" fmla="*/ 28 h 218"/>
                      <a:gd name="T6" fmla="*/ 270 w 559"/>
                      <a:gd name="T7" fmla="*/ 40 h 218"/>
                      <a:gd name="T8" fmla="*/ 293 w 559"/>
                      <a:gd name="T9" fmla="*/ 38 h 218"/>
                      <a:gd name="T10" fmla="*/ 318 w 559"/>
                      <a:gd name="T11" fmla="*/ 36 h 218"/>
                      <a:gd name="T12" fmla="*/ 339 w 559"/>
                      <a:gd name="T13" fmla="*/ 46 h 218"/>
                      <a:gd name="T14" fmla="*/ 358 w 559"/>
                      <a:gd name="T15" fmla="*/ 55 h 218"/>
                      <a:gd name="T16" fmla="*/ 379 w 559"/>
                      <a:gd name="T17" fmla="*/ 61 h 218"/>
                      <a:gd name="T18" fmla="*/ 402 w 559"/>
                      <a:gd name="T19" fmla="*/ 63 h 218"/>
                      <a:gd name="T20" fmla="*/ 425 w 559"/>
                      <a:gd name="T21" fmla="*/ 55 h 218"/>
                      <a:gd name="T22" fmla="*/ 446 w 559"/>
                      <a:gd name="T23" fmla="*/ 47 h 218"/>
                      <a:gd name="T24" fmla="*/ 467 w 559"/>
                      <a:gd name="T25" fmla="*/ 40 h 218"/>
                      <a:gd name="T26" fmla="*/ 488 w 559"/>
                      <a:gd name="T27" fmla="*/ 46 h 218"/>
                      <a:gd name="T28" fmla="*/ 500 w 559"/>
                      <a:gd name="T29" fmla="*/ 55 h 218"/>
                      <a:gd name="T30" fmla="*/ 488 w 559"/>
                      <a:gd name="T31" fmla="*/ 76 h 218"/>
                      <a:gd name="T32" fmla="*/ 490 w 559"/>
                      <a:gd name="T33" fmla="*/ 91 h 218"/>
                      <a:gd name="T34" fmla="*/ 511 w 559"/>
                      <a:gd name="T35" fmla="*/ 90 h 218"/>
                      <a:gd name="T36" fmla="*/ 530 w 559"/>
                      <a:gd name="T37" fmla="*/ 86 h 218"/>
                      <a:gd name="T38" fmla="*/ 550 w 559"/>
                      <a:gd name="T39" fmla="*/ 99 h 218"/>
                      <a:gd name="T40" fmla="*/ 559 w 559"/>
                      <a:gd name="T41" fmla="*/ 111 h 218"/>
                      <a:gd name="T42" fmla="*/ 546 w 559"/>
                      <a:gd name="T43" fmla="*/ 111 h 218"/>
                      <a:gd name="T44" fmla="*/ 523 w 559"/>
                      <a:gd name="T45" fmla="*/ 116 h 218"/>
                      <a:gd name="T46" fmla="*/ 504 w 559"/>
                      <a:gd name="T47" fmla="*/ 120 h 218"/>
                      <a:gd name="T48" fmla="*/ 488 w 559"/>
                      <a:gd name="T49" fmla="*/ 136 h 218"/>
                      <a:gd name="T50" fmla="*/ 465 w 559"/>
                      <a:gd name="T51" fmla="*/ 141 h 218"/>
                      <a:gd name="T52" fmla="*/ 446 w 559"/>
                      <a:gd name="T53" fmla="*/ 151 h 218"/>
                      <a:gd name="T54" fmla="*/ 421 w 559"/>
                      <a:gd name="T55" fmla="*/ 145 h 218"/>
                      <a:gd name="T56" fmla="*/ 414 w 559"/>
                      <a:gd name="T57" fmla="*/ 164 h 218"/>
                      <a:gd name="T58" fmla="*/ 412 w 559"/>
                      <a:gd name="T59" fmla="*/ 180 h 218"/>
                      <a:gd name="T60" fmla="*/ 395 w 559"/>
                      <a:gd name="T61" fmla="*/ 193 h 218"/>
                      <a:gd name="T62" fmla="*/ 372 w 559"/>
                      <a:gd name="T63" fmla="*/ 199 h 218"/>
                      <a:gd name="T64" fmla="*/ 347 w 559"/>
                      <a:gd name="T65" fmla="*/ 201 h 218"/>
                      <a:gd name="T66" fmla="*/ 322 w 559"/>
                      <a:gd name="T67" fmla="*/ 206 h 218"/>
                      <a:gd name="T68" fmla="*/ 301 w 559"/>
                      <a:gd name="T69" fmla="*/ 216 h 218"/>
                      <a:gd name="T70" fmla="*/ 280 w 559"/>
                      <a:gd name="T71" fmla="*/ 212 h 218"/>
                      <a:gd name="T72" fmla="*/ 255 w 559"/>
                      <a:gd name="T73" fmla="*/ 206 h 218"/>
                      <a:gd name="T74" fmla="*/ 234 w 559"/>
                      <a:gd name="T75" fmla="*/ 197 h 218"/>
                      <a:gd name="T76" fmla="*/ 209 w 559"/>
                      <a:gd name="T77" fmla="*/ 197 h 218"/>
                      <a:gd name="T78" fmla="*/ 180 w 559"/>
                      <a:gd name="T79" fmla="*/ 195 h 218"/>
                      <a:gd name="T80" fmla="*/ 155 w 559"/>
                      <a:gd name="T81" fmla="*/ 193 h 218"/>
                      <a:gd name="T82" fmla="*/ 140 w 559"/>
                      <a:gd name="T83" fmla="*/ 178 h 218"/>
                      <a:gd name="T84" fmla="*/ 127 w 559"/>
                      <a:gd name="T85" fmla="*/ 162 h 218"/>
                      <a:gd name="T86" fmla="*/ 107 w 559"/>
                      <a:gd name="T87" fmla="*/ 151 h 218"/>
                      <a:gd name="T88" fmla="*/ 83 w 559"/>
                      <a:gd name="T89" fmla="*/ 147 h 218"/>
                      <a:gd name="T90" fmla="*/ 56 w 559"/>
                      <a:gd name="T91" fmla="*/ 143 h 218"/>
                      <a:gd name="T92" fmla="*/ 56 w 559"/>
                      <a:gd name="T93" fmla="*/ 124 h 218"/>
                      <a:gd name="T94" fmla="*/ 50 w 559"/>
                      <a:gd name="T95" fmla="*/ 103 h 218"/>
                      <a:gd name="T96" fmla="*/ 35 w 559"/>
                      <a:gd name="T97" fmla="*/ 88 h 218"/>
                      <a:gd name="T98" fmla="*/ 16 w 559"/>
                      <a:gd name="T99" fmla="*/ 78 h 218"/>
                      <a:gd name="T100" fmla="*/ 0 w 559"/>
                      <a:gd name="T101" fmla="*/ 68 h 218"/>
                      <a:gd name="T102" fmla="*/ 16 w 559"/>
                      <a:gd name="T103" fmla="*/ 55 h 218"/>
                      <a:gd name="T104" fmla="*/ 35 w 559"/>
                      <a:gd name="T105" fmla="*/ 49 h 218"/>
                      <a:gd name="T106" fmla="*/ 52 w 559"/>
                      <a:gd name="T107" fmla="*/ 40 h 218"/>
                      <a:gd name="T108" fmla="*/ 69 w 559"/>
                      <a:gd name="T109" fmla="*/ 32 h 218"/>
                      <a:gd name="T110" fmla="*/ 86 w 559"/>
                      <a:gd name="T111" fmla="*/ 30 h 218"/>
                      <a:gd name="T112" fmla="*/ 107 w 559"/>
                      <a:gd name="T113" fmla="*/ 32 h 218"/>
                      <a:gd name="T114" fmla="*/ 127 w 559"/>
                      <a:gd name="T115" fmla="*/ 44 h 218"/>
                      <a:gd name="T116" fmla="*/ 150 w 559"/>
                      <a:gd name="T117" fmla="*/ 46 h 218"/>
                      <a:gd name="T118" fmla="*/ 171 w 559"/>
                      <a:gd name="T119" fmla="*/ 47 h 218"/>
                      <a:gd name="T120" fmla="*/ 184 w 559"/>
                      <a:gd name="T121" fmla="*/ 34 h 218"/>
                      <a:gd name="T122" fmla="*/ 180 w 559"/>
                      <a:gd name="T123" fmla="*/ 1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9" h="218">
                        <a:moveTo>
                          <a:pt x="196" y="0"/>
                        </a:moveTo>
                        <a:lnTo>
                          <a:pt x="196" y="1"/>
                        </a:lnTo>
                        <a:lnTo>
                          <a:pt x="196" y="1"/>
                        </a:lnTo>
                        <a:lnTo>
                          <a:pt x="196" y="1"/>
                        </a:lnTo>
                        <a:lnTo>
                          <a:pt x="197" y="1"/>
                        </a:lnTo>
                        <a:lnTo>
                          <a:pt x="197" y="1"/>
                        </a:lnTo>
                        <a:lnTo>
                          <a:pt x="197" y="3"/>
                        </a:lnTo>
                        <a:lnTo>
                          <a:pt x="197" y="3"/>
                        </a:lnTo>
                        <a:lnTo>
                          <a:pt x="199" y="3"/>
                        </a:lnTo>
                        <a:lnTo>
                          <a:pt x="199" y="3"/>
                        </a:lnTo>
                        <a:lnTo>
                          <a:pt x="201" y="3"/>
                        </a:lnTo>
                        <a:lnTo>
                          <a:pt x="201" y="3"/>
                        </a:lnTo>
                        <a:lnTo>
                          <a:pt x="201" y="3"/>
                        </a:lnTo>
                        <a:lnTo>
                          <a:pt x="201" y="5"/>
                        </a:lnTo>
                        <a:lnTo>
                          <a:pt x="201" y="5"/>
                        </a:lnTo>
                        <a:lnTo>
                          <a:pt x="203" y="5"/>
                        </a:lnTo>
                        <a:lnTo>
                          <a:pt x="203" y="5"/>
                        </a:lnTo>
                        <a:lnTo>
                          <a:pt x="203" y="5"/>
                        </a:lnTo>
                        <a:lnTo>
                          <a:pt x="205" y="5"/>
                        </a:lnTo>
                        <a:lnTo>
                          <a:pt x="205" y="5"/>
                        </a:lnTo>
                        <a:lnTo>
                          <a:pt x="205" y="5"/>
                        </a:lnTo>
                        <a:lnTo>
                          <a:pt x="207" y="5"/>
                        </a:lnTo>
                        <a:lnTo>
                          <a:pt x="207" y="5"/>
                        </a:lnTo>
                        <a:lnTo>
                          <a:pt x="207" y="5"/>
                        </a:lnTo>
                        <a:lnTo>
                          <a:pt x="209" y="5"/>
                        </a:lnTo>
                        <a:lnTo>
                          <a:pt x="209" y="5"/>
                        </a:lnTo>
                        <a:lnTo>
                          <a:pt x="209" y="7"/>
                        </a:lnTo>
                        <a:lnTo>
                          <a:pt x="209" y="7"/>
                        </a:lnTo>
                        <a:lnTo>
                          <a:pt x="209" y="7"/>
                        </a:lnTo>
                        <a:lnTo>
                          <a:pt x="211" y="7"/>
                        </a:lnTo>
                        <a:lnTo>
                          <a:pt x="211" y="7"/>
                        </a:lnTo>
                        <a:lnTo>
                          <a:pt x="211" y="7"/>
                        </a:lnTo>
                        <a:lnTo>
                          <a:pt x="213" y="7"/>
                        </a:lnTo>
                        <a:lnTo>
                          <a:pt x="213" y="7"/>
                        </a:lnTo>
                        <a:lnTo>
                          <a:pt x="213" y="9"/>
                        </a:lnTo>
                        <a:lnTo>
                          <a:pt x="213" y="9"/>
                        </a:lnTo>
                        <a:lnTo>
                          <a:pt x="215" y="9"/>
                        </a:lnTo>
                        <a:lnTo>
                          <a:pt x="215" y="9"/>
                        </a:lnTo>
                        <a:lnTo>
                          <a:pt x="215" y="9"/>
                        </a:lnTo>
                        <a:lnTo>
                          <a:pt x="217" y="9"/>
                        </a:lnTo>
                        <a:lnTo>
                          <a:pt x="217" y="9"/>
                        </a:lnTo>
                        <a:lnTo>
                          <a:pt x="218" y="9"/>
                        </a:lnTo>
                        <a:lnTo>
                          <a:pt x="218" y="9"/>
                        </a:lnTo>
                        <a:lnTo>
                          <a:pt x="218" y="9"/>
                        </a:lnTo>
                        <a:lnTo>
                          <a:pt x="220" y="9"/>
                        </a:lnTo>
                        <a:lnTo>
                          <a:pt x="220" y="9"/>
                        </a:lnTo>
                        <a:lnTo>
                          <a:pt x="222" y="9"/>
                        </a:lnTo>
                        <a:lnTo>
                          <a:pt x="222" y="9"/>
                        </a:lnTo>
                        <a:lnTo>
                          <a:pt x="222" y="9"/>
                        </a:lnTo>
                        <a:lnTo>
                          <a:pt x="224" y="9"/>
                        </a:lnTo>
                        <a:lnTo>
                          <a:pt x="224" y="9"/>
                        </a:lnTo>
                        <a:lnTo>
                          <a:pt x="224" y="9"/>
                        </a:lnTo>
                        <a:lnTo>
                          <a:pt x="224" y="9"/>
                        </a:lnTo>
                        <a:lnTo>
                          <a:pt x="226" y="9"/>
                        </a:lnTo>
                        <a:lnTo>
                          <a:pt x="226" y="11"/>
                        </a:lnTo>
                        <a:lnTo>
                          <a:pt x="226" y="11"/>
                        </a:lnTo>
                        <a:lnTo>
                          <a:pt x="228" y="11"/>
                        </a:lnTo>
                        <a:lnTo>
                          <a:pt x="228" y="11"/>
                        </a:lnTo>
                        <a:lnTo>
                          <a:pt x="228" y="11"/>
                        </a:lnTo>
                        <a:lnTo>
                          <a:pt x="228" y="11"/>
                        </a:lnTo>
                        <a:lnTo>
                          <a:pt x="230" y="11"/>
                        </a:lnTo>
                        <a:lnTo>
                          <a:pt x="230" y="11"/>
                        </a:lnTo>
                        <a:lnTo>
                          <a:pt x="230" y="11"/>
                        </a:lnTo>
                        <a:lnTo>
                          <a:pt x="230" y="13"/>
                        </a:lnTo>
                        <a:lnTo>
                          <a:pt x="232" y="13"/>
                        </a:lnTo>
                        <a:lnTo>
                          <a:pt x="232" y="13"/>
                        </a:lnTo>
                        <a:lnTo>
                          <a:pt x="234" y="13"/>
                        </a:lnTo>
                        <a:lnTo>
                          <a:pt x="234" y="13"/>
                        </a:lnTo>
                        <a:lnTo>
                          <a:pt x="234" y="13"/>
                        </a:lnTo>
                        <a:lnTo>
                          <a:pt x="234" y="13"/>
                        </a:lnTo>
                        <a:lnTo>
                          <a:pt x="236" y="13"/>
                        </a:lnTo>
                        <a:lnTo>
                          <a:pt x="236" y="13"/>
                        </a:lnTo>
                        <a:lnTo>
                          <a:pt x="236" y="15"/>
                        </a:lnTo>
                        <a:lnTo>
                          <a:pt x="236" y="15"/>
                        </a:lnTo>
                        <a:lnTo>
                          <a:pt x="236" y="15"/>
                        </a:lnTo>
                        <a:lnTo>
                          <a:pt x="238" y="15"/>
                        </a:lnTo>
                        <a:lnTo>
                          <a:pt x="238" y="15"/>
                        </a:lnTo>
                        <a:lnTo>
                          <a:pt x="238" y="15"/>
                        </a:lnTo>
                        <a:lnTo>
                          <a:pt x="240" y="15"/>
                        </a:lnTo>
                        <a:lnTo>
                          <a:pt x="240" y="15"/>
                        </a:lnTo>
                        <a:lnTo>
                          <a:pt x="240" y="15"/>
                        </a:lnTo>
                        <a:lnTo>
                          <a:pt x="241" y="15"/>
                        </a:lnTo>
                        <a:lnTo>
                          <a:pt x="241" y="15"/>
                        </a:lnTo>
                        <a:lnTo>
                          <a:pt x="241" y="15"/>
                        </a:lnTo>
                        <a:lnTo>
                          <a:pt x="241" y="15"/>
                        </a:lnTo>
                        <a:lnTo>
                          <a:pt x="243" y="15"/>
                        </a:lnTo>
                        <a:lnTo>
                          <a:pt x="243" y="15"/>
                        </a:lnTo>
                        <a:lnTo>
                          <a:pt x="245" y="15"/>
                        </a:lnTo>
                        <a:lnTo>
                          <a:pt x="245" y="15"/>
                        </a:lnTo>
                        <a:lnTo>
                          <a:pt x="245" y="15"/>
                        </a:lnTo>
                        <a:lnTo>
                          <a:pt x="245" y="15"/>
                        </a:lnTo>
                        <a:lnTo>
                          <a:pt x="247" y="15"/>
                        </a:lnTo>
                        <a:lnTo>
                          <a:pt x="247" y="15"/>
                        </a:lnTo>
                        <a:lnTo>
                          <a:pt x="249" y="15"/>
                        </a:lnTo>
                        <a:lnTo>
                          <a:pt x="249" y="17"/>
                        </a:lnTo>
                        <a:lnTo>
                          <a:pt x="249" y="17"/>
                        </a:lnTo>
                        <a:lnTo>
                          <a:pt x="249" y="15"/>
                        </a:lnTo>
                        <a:lnTo>
                          <a:pt x="249" y="15"/>
                        </a:lnTo>
                        <a:lnTo>
                          <a:pt x="249" y="17"/>
                        </a:lnTo>
                        <a:lnTo>
                          <a:pt x="251" y="17"/>
                        </a:lnTo>
                        <a:lnTo>
                          <a:pt x="251" y="17"/>
                        </a:lnTo>
                        <a:lnTo>
                          <a:pt x="251" y="17"/>
                        </a:lnTo>
                        <a:lnTo>
                          <a:pt x="251" y="17"/>
                        </a:lnTo>
                        <a:lnTo>
                          <a:pt x="251" y="19"/>
                        </a:lnTo>
                        <a:lnTo>
                          <a:pt x="251" y="19"/>
                        </a:lnTo>
                        <a:lnTo>
                          <a:pt x="251" y="19"/>
                        </a:lnTo>
                        <a:lnTo>
                          <a:pt x="251" y="21"/>
                        </a:lnTo>
                        <a:lnTo>
                          <a:pt x="251" y="21"/>
                        </a:lnTo>
                        <a:lnTo>
                          <a:pt x="251" y="23"/>
                        </a:lnTo>
                        <a:lnTo>
                          <a:pt x="251" y="23"/>
                        </a:lnTo>
                        <a:lnTo>
                          <a:pt x="251" y="23"/>
                        </a:lnTo>
                        <a:lnTo>
                          <a:pt x="251" y="23"/>
                        </a:lnTo>
                        <a:lnTo>
                          <a:pt x="253" y="23"/>
                        </a:lnTo>
                        <a:lnTo>
                          <a:pt x="253" y="24"/>
                        </a:lnTo>
                        <a:lnTo>
                          <a:pt x="253" y="24"/>
                        </a:lnTo>
                        <a:lnTo>
                          <a:pt x="253" y="26"/>
                        </a:lnTo>
                        <a:lnTo>
                          <a:pt x="253" y="26"/>
                        </a:lnTo>
                        <a:lnTo>
                          <a:pt x="251" y="26"/>
                        </a:lnTo>
                        <a:lnTo>
                          <a:pt x="251" y="28"/>
                        </a:lnTo>
                        <a:lnTo>
                          <a:pt x="253" y="28"/>
                        </a:lnTo>
                        <a:lnTo>
                          <a:pt x="253" y="28"/>
                        </a:lnTo>
                        <a:lnTo>
                          <a:pt x="253" y="28"/>
                        </a:lnTo>
                        <a:lnTo>
                          <a:pt x="255" y="28"/>
                        </a:lnTo>
                        <a:lnTo>
                          <a:pt x="255" y="30"/>
                        </a:lnTo>
                        <a:lnTo>
                          <a:pt x="255" y="30"/>
                        </a:lnTo>
                        <a:lnTo>
                          <a:pt x="255" y="30"/>
                        </a:lnTo>
                        <a:lnTo>
                          <a:pt x="253" y="30"/>
                        </a:lnTo>
                        <a:lnTo>
                          <a:pt x="253" y="32"/>
                        </a:lnTo>
                        <a:lnTo>
                          <a:pt x="253" y="32"/>
                        </a:lnTo>
                        <a:lnTo>
                          <a:pt x="255" y="32"/>
                        </a:lnTo>
                        <a:lnTo>
                          <a:pt x="255" y="32"/>
                        </a:lnTo>
                        <a:lnTo>
                          <a:pt x="255" y="34"/>
                        </a:lnTo>
                        <a:lnTo>
                          <a:pt x="255" y="34"/>
                        </a:lnTo>
                        <a:lnTo>
                          <a:pt x="257" y="34"/>
                        </a:lnTo>
                        <a:lnTo>
                          <a:pt x="257" y="34"/>
                        </a:lnTo>
                        <a:lnTo>
                          <a:pt x="257" y="34"/>
                        </a:lnTo>
                        <a:lnTo>
                          <a:pt x="257" y="34"/>
                        </a:lnTo>
                        <a:lnTo>
                          <a:pt x="259" y="34"/>
                        </a:lnTo>
                        <a:lnTo>
                          <a:pt x="259" y="36"/>
                        </a:lnTo>
                        <a:lnTo>
                          <a:pt x="259" y="36"/>
                        </a:lnTo>
                        <a:lnTo>
                          <a:pt x="259" y="36"/>
                        </a:lnTo>
                        <a:lnTo>
                          <a:pt x="261" y="36"/>
                        </a:lnTo>
                        <a:lnTo>
                          <a:pt x="261" y="36"/>
                        </a:lnTo>
                        <a:lnTo>
                          <a:pt x="261" y="36"/>
                        </a:lnTo>
                        <a:lnTo>
                          <a:pt x="261" y="38"/>
                        </a:lnTo>
                        <a:lnTo>
                          <a:pt x="262" y="38"/>
                        </a:lnTo>
                        <a:lnTo>
                          <a:pt x="262" y="38"/>
                        </a:lnTo>
                        <a:lnTo>
                          <a:pt x="262" y="38"/>
                        </a:lnTo>
                        <a:lnTo>
                          <a:pt x="262" y="38"/>
                        </a:lnTo>
                        <a:lnTo>
                          <a:pt x="264" y="38"/>
                        </a:lnTo>
                        <a:lnTo>
                          <a:pt x="264" y="38"/>
                        </a:lnTo>
                        <a:lnTo>
                          <a:pt x="264" y="38"/>
                        </a:lnTo>
                        <a:lnTo>
                          <a:pt x="266" y="38"/>
                        </a:lnTo>
                        <a:lnTo>
                          <a:pt x="266" y="38"/>
                        </a:lnTo>
                        <a:lnTo>
                          <a:pt x="266" y="38"/>
                        </a:lnTo>
                        <a:lnTo>
                          <a:pt x="268" y="38"/>
                        </a:lnTo>
                        <a:lnTo>
                          <a:pt x="268" y="38"/>
                        </a:lnTo>
                        <a:lnTo>
                          <a:pt x="268" y="38"/>
                        </a:lnTo>
                        <a:lnTo>
                          <a:pt x="268" y="38"/>
                        </a:lnTo>
                        <a:lnTo>
                          <a:pt x="268" y="38"/>
                        </a:lnTo>
                        <a:lnTo>
                          <a:pt x="270" y="38"/>
                        </a:lnTo>
                        <a:lnTo>
                          <a:pt x="270" y="40"/>
                        </a:lnTo>
                        <a:lnTo>
                          <a:pt x="270" y="40"/>
                        </a:lnTo>
                        <a:lnTo>
                          <a:pt x="270" y="40"/>
                        </a:lnTo>
                        <a:lnTo>
                          <a:pt x="272" y="40"/>
                        </a:lnTo>
                        <a:lnTo>
                          <a:pt x="272" y="40"/>
                        </a:lnTo>
                        <a:lnTo>
                          <a:pt x="272" y="40"/>
                        </a:lnTo>
                        <a:lnTo>
                          <a:pt x="274" y="40"/>
                        </a:lnTo>
                        <a:lnTo>
                          <a:pt x="274" y="40"/>
                        </a:lnTo>
                        <a:lnTo>
                          <a:pt x="274" y="42"/>
                        </a:lnTo>
                        <a:lnTo>
                          <a:pt x="274" y="42"/>
                        </a:lnTo>
                        <a:lnTo>
                          <a:pt x="276" y="42"/>
                        </a:lnTo>
                        <a:lnTo>
                          <a:pt x="276" y="42"/>
                        </a:lnTo>
                        <a:lnTo>
                          <a:pt x="276" y="42"/>
                        </a:lnTo>
                        <a:lnTo>
                          <a:pt x="278" y="42"/>
                        </a:lnTo>
                        <a:lnTo>
                          <a:pt x="278" y="42"/>
                        </a:lnTo>
                        <a:lnTo>
                          <a:pt x="278" y="42"/>
                        </a:lnTo>
                        <a:lnTo>
                          <a:pt x="278" y="42"/>
                        </a:lnTo>
                        <a:lnTo>
                          <a:pt x="278" y="40"/>
                        </a:lnTo>
                        <a:lnTo>
                          <a:pt x="280" y="40"/>
                        </a:lnTo>
                        <a:lnTo>
                          <a:pt x="280" y="40"/>
                        </a:lnTo>
                        <a:lnTo>
                          <a:pt x="282" y="40"/>
                        </a:lnTo>
                        <a:lnTo>
                          <a:pt x="282" y="40"/>
                        </a:lnTo>
                        <a:lnTo>
                          <a:pt x="282" y="42"/>
                        </a:lnTo>
                        <a:lnTo>
                          <a:pt x="282" y="42"/>
                        </a:lnTo>
                        <a:lnTo>
                          <a:pt x="284" y="42"/>
                        </a:lnTo>
                        <a:lnTo>
                          <a:pt x="284" y="42"/>
                        </a:lnTo>
                        <a:lnTo>
                          <a:pt x="284" y="42"/>
                        </a:lnTo>
                        <a:lnTo>
                          <a:pt x="285" y="42"/>
                        </a:lnTo>
                        <a:lnTo>
                          <a:pt x="285" y="42"/>
                        </a:lnTo>
                        <a:lnTo>
                          <a:pt x="287" y="42"/>
                        </a:lnTo>
                        <a:lnTo>
                          <a:pt x="287" y="40"/>
                        </a:lnTo>
                        <a:lnTo>
                          <a:pt x="287" y="40"/>
                        </a:lnTo>
                        <a:lnTo>
                          <a:pt x="287" y="40"/>
                        </a:lnTo>
                        <a:lnTo>
                          <a:pt x="287" y="40"/>
                        </a:lnTo>
                        <a:lnTo>
                          <a:pt x="289" y="40"/>
                        </a:lnTo>
                        <a:lnTo>
                          <a:pt x="289" y="38"/>
                        </a:lnTo>
                        <a:lnTo>
                          <a:pt x="289" y="38"/>
                        </a:lnTo>
                        <a:lnTo>
                          <a:pt x="289" y="38"/>
                        </a:lnTo>
                        <a:lnTo>
                          <a:pt x="291" y="38"/>
                        </a:lnTo>
                        <a:lnTo>
                          <a:pt x="291" y="38"/>
                        </a:lnTo>
                        <a:lnTo>
                          <a:pt x="291" y="38"/>
                        </a:lnTo>
                        <a:lnTo>
                          <a:pt x="293" y="38"/>
                        </a:lnTo>
                        <a:lnTo>
                          <a:pt x="293" y="38"/>
                        </a:lnTo>
                        <a:lnTo>
                          <a:pt x="293" y="38"/>
                        </a:lnTo>
                        <a:lnTo>
                          <a:pt x="295" y="38"/>
                        </a:lnTo>
                        <a:lnTo>
                          <a:pt x="295" y="38"/>
                        </a:lnTo>
                        <a:lnTo>
                          <a:pt x="295" y="38"/>
                        </a:lnTo>
                        <a:lnTo>
                          <a:pt x="295" y="38"/>
                        </a:lnTo>
                        <a:lnTo>
                          <a:pt x="297" y="38"/>
                        </a:lnTo>
                        <a:lnTo>
                          <a:pt x="297" y="38"/>
                        </a:lnTo>
                        <a:lnTo>
                          <a:pt x="299" y="38"/>
                        </a:lnTo>
                        <a:lnTo>
                          <a:pt x="299" y="38"/>
                        </a:lnTo>
                        <a:lnTo>
                          <a:pt x="299" y="38"/>
                        </a:lnTo>
                        <a:lnTo>
                          <a:pt x="299" y="36"/>
                        </a:lnTo>
                        <a:lnTo>
                          <a:pt x="301" y="36"/>
                        </a:lnTo>
                        <a:lnTo>
                          <a:pt x="301" y="36"/>
                        </a:lnTo>
                        <a:lnTo>
                          <a:pt x="301" y="38"/>
                        </a:lnTo>
                        <a:lnTo>
                          <a:pt x="301" y="38"/>
                        </a:lnTo>
                        <a:lnTo>
                          <a:pt x="303" y="38"/>
                        </a:lnTo>
                        <a:lnTo>
                          <a:pt x="303" y="36"/>
                        </a:lnTo>
                        <a:lnTo>
                          <a:pt x="303" y="36"/>
                        </a:lnTo>
                        <a:lnTo>
                          <a:pt x="305" y="36"/>
                        </a:lnTo>
                        <a:lnTo>
                          <a:pt x="305" y="36"/>
                        </a:lnTo>
                        <a:lnTo>
                          <a:pt x="305" y="36"/>
                        </a:lnTo>
                        <a:lnTo>
                          <a:pt x="305" y="36"/>
                        </a:lnTo>
                        <a:lnTo>
                          <a:pt x="306" y="36"/>
                        </a:lnTo>
                        <a:lnTo>
                          <a:pt x="306" y="34"/>
                        </a:lnTo>
                        <a:lnTo>
                          <a:pt x="306" y="34"/>
                        </a:lnTo>
                        <a:lnTo>
                          <a:pt x="306" y="36"/>
                        </a:lnTo>
                        <a:lnTo>
                          <a:pt x="308" y="36"/>
                        </a:lnTo>
                        <a:lnTo>
                          <a:pt x="308" y="36"/>
                        </a:lnTo>
                        <a:lnTo>
                          <a:pt x="308" y="36"/>
                        </a:lnTo>
                        <a:lnTo>
                          <a:pt x="310" y="36"/>
                        </a:lnTo>
                        <a:lnTo>
                          <a:pt x="310" y="36"/>
                        </a:lnTo>
                        <a:lnTo>
                          <a:pt x="310" y="36"/>
                        </a:lnTo>
                        <a:lnTo>
                          <a:pt x="310" y="36"/>
                        </a:lnTo>
                        <a:lnTo>
                          <a:pt x="312" y="36"/>
                        </a:lnTo>
                        <a:lnTo>
                          <a:pt x="312" y="36"/>
                        </a:lnTo>
                        <a:lnTo>
                          <a:pt x="314" y="36"/>
                        </a:lnTo>
                        <a:lnTo>
                          <a:pt x="314" y="36"/>
                        </a:lnTo>
                        <a:lnTo>
                          <a:pt x="314" y="36"/>
                        </a:lnTo>
                        <a:lnTo>
                          <a:pt x="316" y="36"/>
                        </a:lnTo>
                        <a:lnTo>
                          <a:pt x="316" y="36"/>
                        </a:lnTo>
                        <a:lnTo>
                          <a:pt x="316" y="36"/>
                        </a:lnTo>
                        <a:lnTo>
                          <a:pt x="318" y="36"/>
                        </a:lnTo>
                        <a:lnTo>
                          <a:pt x="318" y="36"/>
                        </a:lnTo>
                        <a:lnTo>
                          <a:pt x="320" y="36"/>
                        </a:lnTo>
                        <a:lnTo>
                          <a:pt x="320" y="38"/>
                        </a:lnTo>
                        <a:lnTo>
                          <a:pt x="320" y="38"/>
                        </a:lnTo>
                        <a:lnTo>
                          <a:pt x="320" y="38"/>
                        </a:lnTo>
                        <a:lnTo>
                          <a:pt x="320" y="38"/>
                        </a:lnTo>
                        <a:lnTo>
                          <a:pt x="322" y="38"/>
                        </a:lnTo>
                        <a:lnTo>
                          <a:pt x="322" y="38"/>
                        </a:lnTo>
                        <a:lnTo>
                          <a:pt x="322" y="38"/>
                        </a:lnTo>
                        <a:lnTo>
                          <a:pt x="322" y="38"/>
                        </a:lnTo>
                        <a:lnTo>
                          <a:pt x="324" y="38"/>
                        </a:lnTo>
                        <a:lnTo>
                          <a:pt x="324" y="38"/>
                        </a:lnTo>
                        <a:lnTo>
                          <a:pt x="324" y="38"/>
                        </a:lnTo>
                        <a:lnTo>
                          <a:pt x="326" y="38"/>
                        </a:lnTo>
                        <a:lnTo>
                          <a:pt x="326" y="38"/>
                        </a:lnTo>
                        <a:lnTo>
                          <a:pt x="326" y="38"/>
                        </a:lnTo>
                        <a:lnTo>
                          <a:pt x="328" y="38"/>
                        </a:lnTo>
                        <a:lnTo>
                          <a:pt x="328" y="38"/>
                        </a:lnTo>
                        <a:lnTo>
                          <a:pt x="328" y="38"/>
                        </a:lnTo>
                        <a:lnTo>
                          <a:pt x="329" y="38"/>
                        </a:lnTo>
                        <a:lnTo>
                          <a:pt x="329" y="38"/>
                        </a:lnTo>
                        <a:lnTo>
                          <a:pt x="331" y="38"/>
                        </a:lnTo>
                        <a:lnTo>
                          <a:pt x="331" y="38"/>
                        </a:lnTo>
                        <a:lnTo>
                          <a:pt x="331" y="38"/>
                        </a:lnTo>
                        <a:lnTo>
                          <a:pt x="331" y="38"/>
                        </a:lnTo>
                        <a:lnTo>
                          <a:pt x="333" y="38"/>
                        </a:lnTo>
                        <a:lnTo>
                          <a:pt x="333" y="40"/>
                        </a:lnTo>
                        <a:lnTo>
                          <a:pt x="333" y="40"/>
                        </a:lnTo>
                        <a:lnTo>
                          <a:pt x="335" y="40"/>
                        </a:lnTo>
                        <a:lnTo>
                          <a:pt x="335" y="40"/>
                        </a:lnTo>
                        <a:lnTo>
                          <a:pt x="335" y="40"/>
                        </a:lnTo>
                        <a:lnTo>
                          <a:pt x="335" y="42"/>
                        </a:lnTo>
                        <a:lnTo>
                          <a:pt x="335" y="42"/>
                        </a:lnTo>
                        <a:lnTo>
                          <a:pt x="335" y="42"/>
                        </a:lnTo>
                        <a:lnTo>
                          <a:pt x="335" y="44"/>
                        </a:lnTo>
                        <a:lnTo>
                          <a:pt x="337" y="44"/>
                        </a:lnTo>
                        <a:lnTo>
                          <a:pt x="337" y="44"/>
                        </a:lnTo>
                        <a:lnTo>
                          <a:pt x="337" y="44"/>
                        </a:lnTo>
                        <a:lnTo>
                          <a:pt x="337" y="44"/>
                        </a:lnTo>
                        <a:lnTo>
                          <a:pt x="337" y="46"/>
                        </a:lnTo>
                        <a:lnTo>
                          <a:pt x="339" y="46"/>
                        </a:lnTo>
                        <a:lnTo>
                          <a:pt x="339" y="46"/>
                        </a:lnTo>
                        <a:lnTo>
                          <a:pt x="341" y="46"/>
                        </a:lnTo>
                        <a:lnTo>
                          <a:pt x="341" y="46"/>
                        </a:lnTo>
                        <a:lnTo>
                          <a:pt x="341" y="46"/>
                        </a:lnTo>
                        <a:lnTo>
                          <a:pt x="341" y="46"/>
                        </a:lnTo>
                        <a:lnTo>
                          <a:pt x="343" y="46"/>
                        </a:lnTo>
                        <a:lnTo>
                          <a:pt x="343" y="46"/>
                        </a:lnTo>
                        <a:lnTo>
                          <a:pt x="343" y="46"/>
                        </a:lnTo>
                        <a:lnTo>
                          <a:pt x="343" y="46"/>
                        </a:lnTo>
                        <a:lnTo>
                          <a:pt x="343" y="46"/>
                        </a:lnTo>
                        <a:lnTo>
                          <a:pt x="345" y="46"/>
                        </a:lnTo>
                        <a:lnTo>
                          <a:pt x="345" y="46"/>
                        </a:lnTo>
                        <a:lnTo>
                          <a:pt x="347" y="46"/>
                        </a:lnTo>
                        <a:lnTo>
                          <a:pt x="347" y="46"/>
                        </a:lnTo>
                        <a:lnTo>
                          <a:pt x="347" y="46"/>
                        </a:lnTo>
                        <a:lnTo>
                          <a:pt x="349" y="46"/>
                        </a:lnTo>
                        <a:lnTo>
                          <a:pt x="349" y="46"/>
                        </a:lnTo>
                        <a:lnTo>
                          <a:pt x="349" y="46"/>
                        </a:lnTo>
                        <a:lnTo>
                          <a:pt x="349" y="46"/>
                        </a:lnTo>
                        <a:lnTo>
                          <a:pt x="351" y="46"/>
                        </a:lnTo>
                        <a:lnTo>
                          <a:pt x="351" y="46"/>
                        </a:lnTo>
                        <a:lnTo>
                          <a:pt x="352" y="46"/>
                        </a:lnTo>
                        <a:lnTo>
                          <a:pt x="352" y="47"/>
                        </a:lnTo>
                        <a:lnTo>
                          <a:pt x="352" y="47"/>
                        </a:lnTo>
                        <a:lnTo>
                          <a:pt x="352" y="49"/>
                        </a:lnTo>
                        <a:lnTo>
                          <a:pt x="352" y="49"/>
                        </a:lnTo>
                        <a:lnTo>
                          <a:pt x="352" y="51"/>
                        </a:lnTo>
                        <a:lnTo>
                          <a:pt x="352" y="51"/>
                        </a:lnTo>
                        <a:lnTo>
                          <a:pt x="352" y="51"/>
                        </a:lnTo>
                        <a:lnTo>
                          <a:pt x="352" y="53"/>
                        </a:lnTo>
                        <a:lnTo>
                          <a:pt x="352" y="53"/>
                        </a:lnTo>
                        <a:lnTo>
                          <a:pt x="352" y="53"/>
                        </a:lnTo>
                        <a:lnTo>
                          <a:pt x="354" y="53"/>
                        </a:lnTo>
                        <a:lnTo>
                          <a:pt x="354" y="53"/>
                        </a:lnTo>
                        <a:lnTo>
                          <a:pt x="354" y="55"/>
                        </a:lnTo>
                        <a:lnTo>
                          <a:pt x="354" y="55"/>
                        </a:lnTo>
                        <a:lnTo>
                          <a:pt x="356" y="55"/>
                        </a:lnTo>
                        <a:lnTo>
                          <a:pt x="356" y="55"/>
                        </a:lnTo>
                        <a:lnTo>
                          <a:pt x="358" y="55"/>
                        </a:lnTo>
                        <a:lnTo>
                          <a:pt x="358" y="55"/>
                        </a:lnTo>
                        <a:lnTo>
                          <a:pt x="358" y="55"/>
                        </a:lnTo>
                        <a:lnTo>
                          <a:pt x="358" y="55"/>
                        </a:lnTo>
                        <a:lnTo>
                          <a:pt x="358" y="55"/>
                        </a:lnTo>
                        <a:lnTo>
                          <a:pt x="358" y="57"/>
                        </a:lnTo>
                        <a:lnTo>
                          <a:pt x="360" y="57"/>
                        </a:lnTo>
                        <a:lnTo>
                          <a:pt x="360" y="57"/>
                        </a:lnTo>
                        <a:lnTo>
                          <a:pt x="360" y="57"/>
                        </a:lnTo>
                        <a:lnTo>
                          <a:pt x="360" y="57"/>
                        </a:lnTo>
                        <a:lnTo>
                          <a:pt x="360" y="59"/>
                        </a:lnTo>
                        <a:lnTo>
                          <a:pt x="362" y="59"/>
                        </a:lnTo>
                        <a:lnTo>
                          <a:pt x="362" y="59"/>
                        </a:lnTo>
                        <a:lnTo>
                          <a:pt x="364" y="59"/>
                        </a:lnTo>
                        <a:lnTo>
                          <a:pt x="364" y="59"/>
                        </a:lnTo>
                        <a:lnTo>
                          <a:pt x="364" y="59"/>
                        </a:lnTo>
                        <a:lnTo>
                          <a:pt x="366" y="59"/>
                        </a:lnTo>
                        <a:lnTo>
                          <a:pt x="366" y="59"/>
                        </a:lnTo>
                        <a:lnTo>
                          <a:pt x="368" y="59"/>
                        </a:lnTo>
                        <a:lnTo>
                          <a:pt x="368" y="59"/>
                        </a:lnTo>
                        <a:lnTo>
                          <a:pt x="368" y="59"/>
                        </a:lnTo>
                        <a:lnTo>
                          <a:pt x="368" y="57"/>
                        </a:lnTo>
                        <a:lnTo>
                          <a:pt x="370" y="57"/>
                        </a:lnTo>
                        <a:lnTo>
                          <a:pt x="370" y="57"/>
                        </a:lnTo>
                        <a:lnTo>
                          <a:pt x="370" y="59"/>
                        </a:lnTo>
                        <a:lnTo>
                          <a:pt x="370" y="59"/>
                        </a:lnTo>
                        <a:lnTo>
                          <a:pt x="372" y="59"/>
                        </a:lnTo>
                        <a:lnTo>
                          <a:pt x="372" y="59"/>
                        </a:lnTo>
                        <a:lnTo>
                          <a:pt x="373" y="59"/>
                        </a:lnTo>
                        <a:lnTo>
                          <a:pt x="373" y="57"/>
                        </a:lnTo>
                        <a:lnTo>
                          <a:pt x="373" y="57"/>
                        </a:lnTo>
                        <a:lnTo>
                          <a:pt x="373" y="57"/>
                        </a:lnTo>
                        <a:lnTo>
                          <a:pt x="373" y="59"/>
                        </a:lnTo>
                        <a:lnTo>
                          <a:pt x="375" y="59"/>
                        </a:lnTo>
                        <a:lnTo>
                          <a:pt x="375" y="59"/>
                        </a:lnTo>
                        <a:lnTo>
                          <a:pt x="375" y="59"/>
                        </a:lnTo>
                        <a:lnTo>
                          <a:pt x="377" y="59"/>
                        </a:lnTo>
                        <a:lnTo>
                          <a:pt x="377" y="59"/>
                        </a:lnTo>
                        <a:lnTo>
                          <a:pt x="377" y="59"/>
                        </a:lnTo>
                        <a:lnTo>
                          <a:pt x="379" y="59"/>
                        </a:lnTo>
                        <a:lnTo>
                          <a:pt x="379" y="61"/>
                        </a:lnTo>
                        <a:lnTo>
                          <a:pt x="379" y="61"/>
                        </a:lnTo>
                        <a:lnTo>
                          <a:pt x="379" y="61"/>
                        </a:lnTo>
                        <a:lnTo>
                          <a:pt x="379" y="61"/>
                        </a:lnTo>
                        <a:lnTo>
                          <a:pt x="381" y="61"/>
                        </a:lnTo>
                        <a:lnTo>
                          <a:pt x="381" y="61"/>
                        </a:lnTo>
                        <a:lnTo>
                          <a:pt x="381" y="61"/>
                        </a:lnTo>
                        <a:lnTo>
                          <a:pt x="381" y="61"/>
                        </a:lnTo>
                        <a:lnTo>
                          <a:pt x="383" y="61"/>
                        </a:lnTo>
                        <a:lnTo>
                          <a:pt x="383" y="61"/>
                        </a:lnTo>
                        <a:lnTo>
                          <a:pt x="383" y="61"/>
                        </a:lnTo>
                        <a:lnTo>
                          <a:pt x="385" y="61"/>
                        </a:lnTo>
                        <a:lnTo>
                          <a:pt x="385" y="61"/>
                        </a:lnTo>
                        <a:lnTo>
                          <a:pt x="385" y="61"/>
                        </a:lnTo>
                        <a:lnTo>
                          <a:pt x="387" y="61"/>
                        </a:lnTo>
                        <a:lnTo>
                          <a:pt x="387" y="61"/>
                        </a:lnTo>
                        <a:lnTo>
                          <a:pt x="387" y="61"/>
                        </a:lnTo>
                        <a:lnTo>
                          <a:pt x="389" y="61"/>
                        </a:lnTo>
                        <a:lnTo>
                          <a:pt x="389" y="63"/>
                        </a:lnTo>
                        <a:lnTo>
                          <a:pt x="389" y="63"/>
                        </a:lnTo>
                        <a:lnTo>
                          <a:pt x="391" y="63"/>
                        </a:lnTo>
                        <a:lnTo>
                          <a:pt x="391" y="63"/>
                        </a:lnTo>
                        <a:lnTo>
                          <a:pt x="391" y="63"/>
                        </a:lnTo>
                        <a:lnTo>
                          <a:pt x="393" y="63"/>
                        </a:lnTo>
                        <a:lnTo>
                          <a:pt x="393" y="63"/>
                        </a:lnTo>
                        <a:lnTo>
                          <a:pt x="393" y="61"/>
                        </a:lnTo>
                        <a:lnTo>
                          <a:pt x="395" y="61"/>
                        </a:lnTo>
                        <a:lnTo>
                          <a:pt x="395" y="61"/>
                        </a:lnTo>
                        <a:lnTo>
                          <a:pt x="395" y="61"/>
                        </a:lnTo>
                        <a:lnTo>
                          <a:pt x="395" y="61"/>
                        </a:lnTo>
                        <a:lnTo>
                          <a:pt x="395" y="61"/>
                        </a:lnTo>
                        <a:lnTo>
                          <a:pt x="396" y="61"/>
                        </a:lnTo>
                        <a:lnTo>
                          <a:pt x="396" y="61"/>
                        </a:lnTo>
                        <a:lnTo>
                          <a:pt x="396" y="63"/>
                        </a:lnTo>
                        <a:lnTo>
                          <a:pt x="396" y="63"/>
                        </a:lnTo>
                        <a:lnTo>
                          <a:pt x="398" y="63"/>
                        </a:lnTo>
                        <a:lnTo>
                          <a:pt x="398" y="63"/>
                        </a:lnTo>
                        <a:lnTo>
                          <a:pt x="400" y="63"/>
                        </a:lnTo>
                        <a:lnTo>
                          <a:pt x="400" y="63"/>
                        </a:lnTo>
                        <a:lnTo>
                          <a:pt x="400" y="63"/>
                        </a:lnTo>
                        <a:lnTo>
                          <a:pt x="400" y="63"/>
                        </a:lnTo>
                        <a:lnTo>
                          <a:pt x="400" y="63"/>
                        </a:lnTo>
                        <a:lnTo>
                          <a:pt x="402" y="63"/>
                        </a:lnTo>
                        <a:lnTo>
                          <a:pt x="402" y="63"/>
                        </a:lnTo>
                        <a:lnTo>
                          <a:pt x="402" y="63"/>
                        </a:lnTo>
                        <a:lnTo>
                          <a:pt x="404" y="63"/>
                        </a:lnTo>
                        <a:lnTo>
                          <a:pt x="404" y="61"/>
                        </a:lnTo>
                        <a:lnTo>
                          <a:pt x="404" y="61"/>
                        </a:lnTo>
                        <a:lnTo>
                          <a:pt x="406" y="61"/>
                        </a:lnTo>
                        <a:lnTo>
                          <a:pt x="406" y="61"/>
                        </a:lnTo>
                        <a:lnTo>
                          <a:pt x="406" y="61"/>
                        </a:lnTo>
                        <a:lnTo>
                          <a:pt x="406" y="61"/>
                        </a:lnTo>
                        <a:lnTo>
                          <a:pt x="406" y="59"/>
                        </a:lnTo>
                        <a:lnTo>
                          <a:pt x="408" y="59"/>
                        </a:lnTo>
                        <a:lnTo>
                          <a:pt x="408" y="59"/>
                        </a:lnTo>
                        <a:lnTo>
                          <a:pt x="408" y="59"/>
                        </a:lnTo>
                        <a:lnTo>
                          <a:pt x="408" y="59"/>
                        </a:lnTo>
                        <a:lnTo>
                          <a:pt x="410" y="59"/>
                        </a:lnTo>
                        <a:lnTo>
                          <a:pt x="410" y="59"/>
                        </a:lnTo>
                        <a:lnTo>
                          <a:pt x="410" y="57"/>
                        </a:lnTo>
                        <a:lnTo>
                          <a:pt x="412" y="57"/>
                        </a:lnTo>
                        <a:lnTo>
                          <a:pt x="412" y="57"/>
                        </a:lnTo>
                        <a:lnTo>
                          <a:pt x="412" y="57"/>
                        </a:lnTo>
                        <a:lnTo>
                          <a:pt x="412" y="59"/>
                        </a:lnTo>
                        <a:lnTo>
                          <a:pt x="414" y="59"/>
                        </a:lnTo>
                        <a:lnTo>
                          <a:pt x="414" y="59"/>
                        </a:lnTo>
                        <a:lnTo>
                          <a:pt x="414" y="57"/>
                        </a:lnTo>
                        <a:lnTo>
                          <a:pt x="414" y="57"/>
                        </a:lnTo>
                        <a:lnTo>
                          <a:pt x="416" y="57"/>
                        </a:lnTo>
                        <a:lnTo>
                          <a:pt x="416" y="57"/>
                        </a:lnTo>
                        <a:lnTo>
                          <a:pt x="416" y="57"/>
                        </a:lnTo>
                        <a:lnTo>
                          <a:pt x="417" y="57"/>
                        </a:lnTo>
                        <a:lnTo>
                          <a:pt x="417" y="57"/>
                        </a:lnTo>
                        <a:lnTo>
                          <a:pt x="417" y="57"/>
                        </a:lnTo>
                        <a:lnTo>
                          <a:pt x="417" y="57"/>
                        </a:lnTo>
                        <a:lnTo>
                          <a:pt x="419" y="57"/>
                        </a:lnTo>
                        <a:lnTo>
                          <a:pt x="419" y="57"/>
                        </a:lnTo>
                        <a:lnTo>
                          <a:pt x="419" y="57"/>
                        </a:lnTo>
                        <a:lnTo>
                          <a:pt x="419" y="57"/>
                        </a:lnTo>
                        <a:lnTo>
                          <a:pt x="421" y="57"/>
                        </a:lnTo>
                        <a:lnTo>
                          <a:pt x="421" y="57"/>
                        </a:lnTo>
                        <a:lnTo>
                          <a:pt x="423" y="57"/>
                        </a:lnTo>
                        <a:lnTo>
                          <a:pt x="423" y="57"/>
                        </a:lnTo>
                        <a:lnTo>
                          <a:pt x="423" y="57"/>
                        </a:lnTo>
                        <a:lnTo>
                          <a:pt x="423" y="55"/>
                        </a:lnTo>
                        <a:lnTo>
                          <a:pt x="425" y="55"/>
                        </a:lnTo>
                        <a:lnTo>
                          <a:pt x="425" y="55"/>
                        </a:lnTo>
                        <a:lnTo>
                          <a:pt x="427" y="55"/>
                        </a:lnTo>
                        <a:lnTo>
                          <a:pt x="427" y="55"/>
                        </a:lnTo>
                        <a:lnTo>
                          <a:pt x="427" y="55"/>
                        </a:lnTo>
                        <a:lnTo>
                          <a:pt x="427" y="55"/>
                        </a:lnTo>
                        <a:lnTo>
                          <a:pt x="429" y="55"/>
                        </a:lnTo>
                        <a:lnTo>
                          <a:pt x="429" y="55"/>
                        </a:lnTo>
                        <a:lnTo>
                          <a:pt x="429" y="55"/>
                        </a:lnTo>
                        <a:lnTo>
                          <a:pt x="429" y="55"/>
                        </a:lnTo>
                        <a:lnTo>
                          <a:pt x="431" y="55"/>
                        </a:lnTo>
                        <a:lnTo>
                          <a:pt x="431" y="55"/>
                        </a:lnTo>
                        <a:lnTo>
                          <a:pt x="433" y="55"/>
                        </a:lnTo>
                        <a:lnTo>
                          <a:pt x="433" y="55"/>
                        </a:lnTo>
                        <a:lnTo>
                          <a:pt x="433" y="55"/>
                        </a:lnTo>
                        <a:lnTo>
                          <a:pt x="433" y="55"/>
                        </a:lnTo>
                        <a:lnTo>
                          <a:pt x="435" y="55"/>
                        </a:lnTo>
                        <a:lnTo>
                          <a:pt x="435" y="55"/>
                        </a:lnTo>
                        <a:lnTo>
                          <a:pt x="435" y="55"/>
                        </a:lnTo>
                        <a:lnTo>
                          <a:pt x="437" y="55"/>
                        </a:lnTo>
                        <a:lnTo>
                          <a:pt x="437" y="55"/>
                        </a:lnTo>
                        <a:lnTo>
                          <a:pt x="437" y="55"/>
                        </a:lnTo>
                        <a:lnTo>
                          <a:pt x="439" y="55"/>
                        </a:lnTo>
                        <a:lnTo>
                          <a:pt x="439" y="53"/>
                        </a:lnTo>
                        <a:lnTo>
                          <a:pt x="439" y="53"/>
                        </a:lnTo>
                        <a:lnTo>
                          <a:pt x="439" y="53"/>
                        </a:lnTo>
                        <a:lnTo>
                          <a:pt x="440" y="53"/>
                        </a:lnTo>
                        <a:lnTo>
                          <a:pt x="440" y="53"/>
                        </a:lnTo>
                        <a:lnTo>
                          <a:pt x="440" y="53"/>
                        </a:lnTo>
                        <a:lnTo>
                          <a:pt x="440" y="51"/>
                        </a:lnTo>
                        <a:lnTo>
                          <a:pt x="440" y="51"/>
                        </a:lnTo>
                        <a:lnTo>
                          <a:pt x="440" y="51"/>
                        </a:lnTo>
                        <a:lnTo>
                          <a:pt x="440" y="49"/>
                        </a:lnTo>
                        <a:lnTo>
                          <a:pt x="442" y="49"/>
                        </a:lnTo>
                        <a:lnTo>
                          <a:pt x="442" y="49"/>
                        </a:lnTo>
                        <a:lnTo>
                          <a:pt x="442" y="49"/>
                        </a:lnTo>
                        <a:lnTo>
                          <a:pt x="442" y="47"/>
                        </a:lnTo>
                        <a:lnTo>
                          <a:pt x="444" y="47"/>
                        </a:lnTo>
                        <a:lnTo>
                          <a:pt x="444" y="47"/>
                        </a:lnTo>
                        <a:lnTo>
                          <a:pt x="444" y="47"/>
                        </a:lnTo>
                        <a:lnTo>
                          <a:pt x="444" y="47"/>
                        </a:lnTo>
                        <a:lnTo>
                          <a:pt x="446" y="47"/>
                        </a:lnTo>
                        <a:lnTo>
                          <a:pt x="446" y="46"/>
                        </a:lnTo>
                        <a:lnTo>
                          <a:pt x="446" y="46"/>
                        </a:lnTo>
                        <a:lnTo>
                          <a:pt x="446" y="46"/>
                        </a:lnTo>
                        <a:lnTo>
                          <a:pt x="446" y="46"/>
                        </a:lnTo>
                        <a:lnTo>
                          <a:pt x="448" y="46"/>
                        </a:lnTo>
                        <a:lnTo>
                          <a:pt x="448" y="46"/>
                        </a:lnTo>
                        <a:lnTo>
                          <a:pt x="448" y="46"/>
                        </a:lnTo>
                        <a:lnTo>
                          <a:pt x="450" y="46"/>
                        </a:lnTo>
                        <a:lnTo>
                          <a:pt x="450" y="44"/>
                        </a:lnTo>
                        <a:lnTo>
                          <a:pt x="450" y="44"/>
                        </a:lnTo>
                        <a:lnTo>
                          <a:pt x="450" y="44"/>
                        </a:lnTo>
                        <a:lnTo>
                          <a:pt x="452" y="44"/>
                        </a:lnTo>
                        <a:lnTo>
                          <a:pt x="452" y="44"/>
                        </a:lnTo>
                        <a:lnTo>
                          <a:pt x="452" y="44"/>
                        </a:lnTo>
                        <a:lnTo>
                          <a:pt x="454" y="44"/>
                        </a:lnTo>
                        <a:lnTo>
                          <a:pt x="454" y="44"/>
                        </a:lnTo>
                        <a:lnTo>
                          <a:pt x="454" y="44"/>
                        </a:lnTo>
                        <a:lnTo>
                          <a:pt x="454" y="42"/>
                        </a:lnTo>
                        <a:lnTo>
                          <a:pt x="456" y="42"/>
                        </a:lnTo>
                        <a:lnTo>
                          <a:pt x="456" y="42"/>
                        </a:lnTo>
                        <a:lnTo>
                          <a:pt x="456" y="42"/>
                        </a:lnTo>
                        <a:lnTo>
                          <a:pt x="456" y="42"/>
                        </a:lnTo>
                        <a:lnTo>
                          <a:pt x="458" y="42"/>
                        </a:lnTo>
                        <a:lnTo>
                          <a:pt x="458" y="42"/>
                        </a:lnTo>
                        <a:lnTo>
                          <a:pt x="458" y="40"/>
                        </a:lnTo>
                        <a:lnTo>
                          <a:pt x="460" y="40"/>
                        </a:lnTo>
                        <a:lnTo>
                          <a:pt x="460" y="40"/>
                        </a:lnTo>
                        <a:lnTo>
                          <a:pt x="460" y="40"/>
                        </a:lnTo>
                        <a:lnTo>
                          <a:pt x="460" y="40"/>
                        </a:lnTo>
                        <a:lnTo>
                          <a:pt x="461" y="40"/>
                        </a:lnTo>
                        <a:lnTo>
                          <a:pt x="461" y="40"/>
                        </a:lnTo>
                        <a:lnTo>
                          <a:pt x="461" y="38"/>
                        </a:lnTo>
                        <a:lnTo>
                          <a:pt x="461" y="38"/>
                        </a:lnTo>
                        <a:lnTo>
                          <a:pt x="463" y="38"/>
                        </a:lnTo>
                        <a:lnTo>
                          <a:pt x="463" y="40"/>
                        </a:lnTo>
                        <a:lnTo>
                          <a:pt x="463" y="40"/>
                        </a:lnTo>
                        <a:lnTo>
                          <a:pt x="465" y="40"/>
                        </a:lnTo>
                        <a:lnTo>
                          <a:pt x="465" y="40"/>
                        </a:lnTo>
                        <a:lnTo>
                          <a:pt x="465" y="40"/>
                        </a:lnTo>
                        <a:lnTo>
                          <a:pt x="467" y="40"/>
                        </a:lnTo>
                        <a:lnTo>
                          <a:pt x="467" y="40"/>
                        </a:lnTo>
                        <a:lnTo>
                          <a:pt x="467" y="40"/>
                        </a:lnTo>
                        <a:lnTo>
                          <a:pt x="469" y="40"/>
                        </a:lnTo>
                        <a:lnTo>
                          <a:pt x="469" y="40"/>
                        </a:lnTo>
                        <a:lnTo>
                          <a:pt x="471" y="40"/>
                        </a:lnTo>
                        <a:lnTo>
                          <a:pt x="471" y="40"/>
                        </a:lnTo>
                        <a:lnTo>
                          <a:pt x="471" y="40"/>
                        </a:lnTo>
                        <a:lnTo>
                          <a:pt x="471" y="40"/>
                        </a:lnTo>
                        <a:lnTo>
                          <a:pt x="473" y="40"/>
                        </a:lnTo>
                        <a:lnTo>
                          <a:pt x="473" y="40"/>
                        </a:lnTo>
                        <a:lnTo>
                          <a:pt x="473" y="42"/>
                        </a:lnTo>
                        <a:lnTo>
                          <a:pt x="473" y="42"/>
                        </a:lnTo>
                        <a:lnTo>
                          <a:pt x="475" y="42"/>
                        </a:lnTo>
                        <a:lnTo>
                          <a:pt x="475" y="42"/>
                        </a:lnTo>
                        <a:lnTo>
                          <a:pt x="475" y="42"/>
                        </a:lnTo>
                        <a:lnTo>
                          <a:pt x="475" y="44"/>
                        </a:lnTo>
                        <a:lnTo>
                          <a:pt x="477" y="44"/>
                        </a:lnTo>
                        <a:lnTo>
                          <a:pt x="477" y="44"/>
                        </a:lnTo>
                        <a:lnTo>
                          <a:pt x="477" y="44"/>
                        </a:lnTo>
                        <a:lnTo>
                          <a:pt x="477" y="46"/>
                        </a:lnTo>
                        <a:lnTo>
                          <a:pt x="477" y="46"/>
                        </a:lnTo>
                        <a:lnTo>
                          <a:pt x="479" y="46"/>
                        </a:lnTo>
                        <a:lnTo>
                          <a:pt x="479" y="46"/>
                        </a:lnTo>
                        <a:lnTo>
                          <a:pt x="479" y="46"/>
                        </a:lnTo>
                        <a:lnTo>
                          <a:pt x="481" y="46"/>
                        </a:lnTo>
                        <a:lnTo>
                          <a:pt x="481" y="46"/>
                        </a:lnTo>
                        <a:lnTo>
                          <a:pt x="481" y="46"/>
                        </a:lnTo>
                        <a:lnTo>
                          <a:pt x="481" y="46"/>
                        </a:lnTo>
                        <a:lnTo>
                          <a:pt x="483" y="46"/>
                        </a:lnTo>
                        <a:lnTo>
                          <a:pt x="483" y="46"/>
                        </a:lnTo>
                        <a:lnTo>
                          <a:pt x="483" y="46"/>
                        </a:lnTo>
                        <a:lnTo>
                          <a:pt x="484" y="46"/>
                        </a:lnTo>
                        <a:lnTo>
                          <a:pt x="484" y="46"/>
                        </a:lnTo>
                        <a:lnTo>
                          <a:pt x="484" y="47"/>
                        </a:lnTo>
                        <a:lnTo>
                          <a:pt x="486" y="47"/>
                        </a:lnTo>
                        <a:lnTo>
                          <a:pt x="486" y="47"/>
                        </a:lnTo>
                        <a:lnTo>
                          <a:pt x="486" y="47"/>
                        </a:lnTo>
                        <a:lnTo>
                          <a:pt x="488" y="47"/>
                        </a:lnTo>
                        <a:lnTo>
                          <a:pt x="488" y="46"/>
                        </a:lnTo>
                        <a:lnTo>
                          <a:pt x="488" y="46"/>
                        </a:lnTo>
                        <a:lnTo>
                          <a:pt x="488" y="46"/>
                        </a:lnTo>
                        <a:lnTo>
                          <a:pt x="488" y="46"/>
                        </a:lnTo>
                        <a:lnTo>
                          <a:pt x="490" y="46"/>
                        </a:lnTo>
                        <a:lnTo>
                          <a:pt x="490" y="46"/>
                        </a:lnTo>
                        <a:lnTo>
                          <a:pt x="492" y="46"/>
                        </a:lnTo>
                        <a:lnTo>
                          <a:pt x="492" y="46"/>
                        </a:lnTo>
                        <a:lnTo>
                          <a:pt x="492" y="46"/>
                        </a:lnTo>
                        <a:lnTo>
                          <a:pt x="492" y="46"/>
                        </a:lnTo>
                        <a:lnTo>
                          <a:pt x="494" y="46"/>
                        </a:lnTo>
                        <a:lnTo>
                          <a:pt x="494" y="44"/>
                        </a:lnTo>
                        <a:lnTo>
                          <a:pt x="494" y="44"/>
                        </a:lnTo>
                        <a:lnTo>
                          <a:pt x="494" y="44"/>
                        </a:lnTo>
                        <a:lnTo>
                          <a:pt x="496" y="44"/>
                        </a:lnTo>
                        <a:lnTo>
                          <a:pt x="496" y="44"/>
                        </a:lnTo>
                        <a:lnTo>
                          <a:pt x="496" y="46"/>
                        </a:lnTo>
                        <a:lnTo>
                          <a:pt x="498" y="46"/>
                        </a:lnTo>
                        <a:lnTo>
                          <a:pt x="498" y="46"/>
                        </a:lnTo>
                        <a:lnTo>
                          <a:pt x="498" y="46"/>
                        </a:lnTo>
                        <a:lnTo>
                          <a:pt x="498" y="46"/>
                        </a:lnTo>
                        <a:lnTo>
                          <a:pt x="500" y="46"/>
                        </a:lnTo>
                        <a:lnTo>
                          <a:pt x="500" y="46"/>
                        </a:lnTo>
                        <a:lnTo>
                          <a:pt x="500" y="46"/>
                        </a:lnTo>
                        <a:lnTo>
                          <a:pt x="502" y="46"/>
                        </a:lnTo>
                        <a:lnTo>
                          <a:pt x="502" y="46"/>
                        </a:lnTo>
                        <a:lnTo>
                          <a:pt x="502" y="46"/>
                        </a:lnTo>
                        <a:lnTo>
                          <a:pt x="504" y="46"/>
                        </a:lnTo>
                        <a:lnTo>
                          <a:pt x="504" y="47"/>
                        </a:lnTo>
                        <a:lnTo>
                          <a:pt x="504" y="47"/>
                        </a:lnTo>
                        <a:lnTo>
                          <a:pt x="504" y="47"/>
                        </a:lnTo>
                        <a:lnTo>
                          <a:pt x="504" y="47"/>
                        </a:lnTo>
                        <a:lnTo>
                          <a:pt x="504" y="49"/>
                        </a:lnTo>
                        <a:lnTo>
                          <a:pt x="504" y="49"/>
                        </a:lnTo>
                        <a:lnTo>
                          <a:pt x="502" y="49"/>
                        </a:lnTo>
                        <a:lnTo>
                          <a:pt x="502" y="51"/>
                        </a:lnTo>
                        <a:lnTo>
                          <a:pt x="502" y="51"/>
                        </a:lnTo>
                        <a:lnTo>
                          <a:pt x="502" y="51"/>
                        </a:lnTo>
                        <a:lnTo>
                          <a:pt x="502" y="53"/>
                        </a:lnTo>
                        <a:lnTo>
                          <a:pt x="500" y="53"/>
                        </a:lnTo>
                        <a:lnTo>
                          <a:pt x="500" y="53"/>
                        </a:lnTo>
                        <a:lnTo>
                          <a:pt x="500" y="53"/>
                        </a:lnTo>
                        <a:lnTo>
                          <a:pt x="500" y="55"/>
                        </a:lnTo>
                        <a:lnTo>
                          <a:pt x="500" y="55"/>
                        </a:lnTo>
                        <a:lnTo>
                          <a:pt x="500" y="55"/>
                        </a:lnTo>
                        <a:lnTo>
                          <a:pt x="500" y="55"/>
                        </a:lnTo>
                        <a:lnTo>
                          <a:pt x="498" y="55"/>
                        </a:lnTo>
                        <a:lnTo>
                          <a:pt x="498" y="57"/>
                        </a:lnTo>
                        <a:lnTo>
                          <a:pt x="498" y="57"/>
                        </a:lnTo>
                        <a:lnTo>
                          <a:pt x="498" y="57"/>
                        </a:lnTo>
                        <a:lnTo>
                          <a:pt x="498" y="59"/>
                        </a:lnTo>
                        <a:lnTo>
                          <a:pt x="498" y="59"/>
                        </a:lnTo>
                        <a:lnTo>
                          <a:pt x="498" y="59"/>
                        </a:lnTo>
                        <a:lnTo>
                          <a:pt x="496" y="59"/>
                        </a:lnTo>
                        <a:lnTo>
                          <a:pt x="496" y="61"/>
                        </a:lnTo>
                        <a:lnTo>
                          <a:pt x="496" y="61"/>
                        </a:lnTo>
                        <a:lnTo>
                          <a:pt x="496" y="61"/>
                        </a:lnTo>
                        <a:lnTo>
                          <a:pt x="496" y="63"/>
                        </a:lnTo>
                        <a:lnTo>
                          <a:pt x="494" y="63"/>
                        </a:lnTo>
                        <a:lnTo>
                          <a:pt x="494" y="63"/>
                        </a:lnTo>
                        <a:lnTo>
                          <a:pt x="494" y="63"/>
                        </a:lnTo>
                        <a:lnTo>
                          <a:pt x="494" y="63"/>
                        </a:lnTo>
                        <a:lnTo>
                          <a:pt x="494" y="65"/>
                        </a:lnTo>
                        <a:lnTo>
                          <a:pt x="494" y="65"/>
                        </a:lnTo>
                        <a:lnTo>
                          <a:pt x="494" y="65"/>
                        </a:lnTo>
                        <a:lnTo>
                          <a:pt x="494" y="67"/>
                        </a:lnTo>
                        <a:lnTo>
                          <a:pt x="492" y="67"/>
                        </a:lnTo>
                        <a:lnTo>
                          <a:pt x="492" y="67"/>
                        </a:lnTo>
                        <a:lnTo>
                          <a:pt x="492" y="68"/>
                        </a:lnTo>
                        <a:lnTo>
                          <a:pt x="492" y="68"/>
                        </a:lnTo>
                        <a:lnTo>
                          <a:pt x="494" y="68"/>
                        </a:lnTo>
                        <a:lnTo>
                          <a:pt x="494" y="70"/>
                        </a:lnTo>
                        <a:lnTo>
                          <a:pt x="492" y="70"/>
                        </a:lnTo>
                        <a:lnTo>
                          <a:pt x="492" y="70"/>
                        </a:lnTo>
                        <a:lnTo>
                          <a:pt x="492" y="70"/>
                        </a:lnTo>
                        <a:lnTo>
                          <a:pt x="492" y="70"/>
                        </a:lnTo>
                        <a:lnTo>
                          <a:pt x="492" y="70"/>
                        </a:lnTo>
                        <a:lnTo>
                          <a:pt x="492" y="72"/>
                        </a:lnTo>
                        <a:lnTo>
                          <a:pt x="490" y="72"/>
                        </a:lnTo>
                        <a:lnTo>
                          <a:pt x="490" y="72"/>
                        </a:lnTo>
                        <a:lnTo>
                          <a:pt x="490" y="72"/>
                        </a:lnTo>
                        <a:lnTo>
                          <a:pt x="490" y="74"/>
                        </a:lnTo>
                        <a:lnTo>
                          <a:pt x="488" y="74"/>
                        </a:lnTo>
                        <a:lnTo>
                          <a:pt x="488" y="74"/>
                        </a:lnTo>
                        <a:lnTo>
                          <a:pt x="488" y="74"/>
                        </a:lnTo>
                        <a:lnTo>
                          <a:pt x="488" y="76"/>
                        </a:lnTo>
                        <a:lnTo>
                          <a:pt x="488" y="76"/>
                        </a:lnTo>
                        <a:lnTo>
                          <a:pt x="488" y="78"/>
                        </a:lnTo>
                        <a:lnTo>
                          <a:pt x="488" y="78"/>
                        </a:lnTo>
                        <a:lnTo>
                          <a:pt x="488" y="78"/>
                        </a:lnTo>
                        <a:lnTo>
                          <a:pt x="488" y="80"/>
                        </a:lnTo>
                        <a:lnTo>
                          <a:pt x="488" y="80"/>
                        </a:lnTo>
                        <a:lnTo>
                          <a:pt x="488" y="80"/>
                        </a:lnTo>
                        <a:lnTo>
                          <a:pt x="486" y="80"/>
                        </a:lnTo>
                        <a:lnTo>
                          <a:pt x="486" y="80"/>
                        </a:lnTo>
                        <a:lnTo>
                          <a:pt x="486" y="82"/>
                        </a:lnTo>
                        <a:lnTo>
                          <a:pt x="486" y="82"/>
                        </a:lnTo>
                        <a:lnTo>
                          <a:pt x="484" y="82"/>
                        </a:lnTo>
                        <a:lnTo>
                          <a:pt x="484" y="82"/>
                        </a:lnTo>
                        <a:lnTo>
                          <a:pt x="483" y="82"/>
                        </a:lnTo>
                        <a:lnTo>
                          <a:pt x="483" y="82"/>
                        </a:lnTo>
                        <a:lnTo>
                          <a:pt x="483" y="82"/>
                        </a:lnTo>
                        <a:lnTo>
                          <a:pt x="483" y="84"/>
                        </a:lnTo>
                        <a:lnTo>
                          <a:pt x="483" y="84"/>
                        </a:lnTo>
                        <a:lnTo>
                          <a:pt x="483" y="84"/>
                        </a:lnTo>
                        <a:lnTo>
                          <a:pt x="483" y="86"/>
                        </a:lnTo>
                        <a:lnTo>
                          <a:pt x="483" y="86"/>
                        </a:lnTo>
                        <a:lnTo>
                          <a:pt x="483" y="86"/>
                        </a:lnTo>
                        <a:lnTo>
                          <a:pt x="483" y="86"/>
                        </a:lnTo>
                        <a:lnTo>
                          <a:pt x="483" y="86"/>
                        </a:lnTo>
                        <a:lnTo>
                          <a:pt x="483" y="86"/>
                        </a:lnTo>
                        <a:lnTo>
                          <a:pt x="483" y="86"/>
                        </a:lnTo>
                        <a:lnTo>
                          <a:pt x="484" y="86"/>
                        </a:lnTo>
                        <a:lnTo>
                          <a:pt x="484" y="88"/>
                        </a:lnTo>
                        <a:lnTo>
                          <a:pt x="484" y="88"/>
                        </a:lnTo>
                        <a:lnTo>
                          <a:pt x="484" y="88"/>
                        </a:lnTo>
                        <a:lnTo>
                          <a:pt x="486" y="88"/>
                        </a:lnTo>
                        <a:lnTo>
                          <a:pt x="486" y="90"/>
                        </a:lnTo>
                        <a:lnTo>
                          <a:pt x="486" y="90"/>
                        </a:lnTo>
                        <a:lnTo>
                          <a:pt x="486" y="90"/>
                        </a:lnTo>
                        <a:lnTo>
                          <a:pt x="486" y="90"/>
                        </a:lnTo>
                        <a:lnTo>
                          <a:pt x="488" y="90"/>
                        </a:lnTo>
                        <a:lnTo>
                          <a:pt x="488" y="91"/>
                        </a:lnTo>
                        <a:lnTo>
                          <a:pt x="488" y="91"/>
                        </a:lnTo>
                        <a:lnTo>
                          <a:pt x="488" y="91"/>
                        </a:lnTo>
                        <a:lnTo>
                          <a:pt x="488" y="91"/>
                        </a:lnTo>
                        <a:lnTo>
                          <a:pt x="490" y="91"/>
                        </a:lnTo>
                        <a:lnTo>
                          <a:pt x="490" y="93"/>
                        </a:lnTo>
                        <a:lnTo>
                          <a:pt x="490" y="93"/>
                        </a:lnTo>
                        <a:lnTo>
                          <a:pt x="490" y="91"/>
                        </a:lnTo>
                        <a:lnTo>
                          <a:pt x="492" y="91"/>
                        </a:lnTo>
                        <a:lnTo>
                          <a:pt x="492" y="91"/>
                        </a:lnTo>
                        <a:lnTo>
                          <a:pt x="492" y="91"/>
                        </a:lnTo>
                        <a:lnTo>
                          <a:pt x="492" y="90"/>
                        </a:lnTo>
                        <a:lnTo>
                          <a:pt x="492" y="90"/>
                        </a:lnTo>
                        <a:lnTo>
                          <a:pt x="494" y="90"/>
                        </a:lnTo>
                        <a:lnTo>
                          <a:pt x="494" y="90"/>
                        </a:lnTo>
                        <a:lnTo>
                          <a:pt x="494" y="90"/>
                        </a:lnTo>
                        <a:lnTo>
                          <a:pt x="494" y="88"/>
                        </a:lnTo>
                        <a:lnTo>
                          <a:pt x="494" y="88"/>
                        </a:lnTo>
                        <a:lnTo>
                          <a:pt x="496" y="88"/>
                        </a:lnTo>
                        <a:lnTo>
                          <a:pt x="496" y="88"/>
                        </a:lnTo>
                        <a:lnTo>
                          <a:pt x="498" y="88"/>
                        </a:lnTo>
                        <a:lnTo>
                          <a:pt x="498" y="88"/>
                        </a:lnTo>
                        <a:lnTo>
                          <a:pt x="498" y="90"/>
                        </a:lnTo>
                        <a:lnTo>
                          <a:pt x="498" y="90"/>
                        </a:lnTo>
                        <a:lnTo>
                          <a:pt x="500" y="90"/>
                        </a:lnTo>
                        <a:lnTo>
                          <a:pt x="500" y="90"/>
                        </a:lnTo>
                        <a:lnTo>
                          <a:pt x="500" y="90"/>
                        </a:lnTo>
                        <a:lnTo>
                          <a:pt x="500" y="88"/>
                        </a:lnTo>
                        <a:lnTo>
                          <a:pt x="502" y="88"/>
                        </a:lnTo>
                        <a:lnTo>
                          <a:pt x="502" y="88"/>
                        </a:lnTo>
                        <a:lnTo>
                          <a:pt x="504" y="88"/>
                        </a:lnTo>
                        <a:lnTo>
                          <a:pt x="504" y="88"/>
                        </a:lnTo>
                        <a:lnTo>
                          <a:pt x="504" y="88"/>
                        </a:lnTo>
                        <a:lnTo>
                          <a:pt x="504" y="88"/>
                        </a:lnTo>
                        <a:lnTo>
                          <a:pt x="506" y="88"/>
                        </a:lnTo>
                        <a:lnTo>
                          <a:pt x="506" y="88"/>
                        </a:lnTo>
                        <a:lnTo>
                          <a:pt x="506" y="88"/>
                        </a:lnTo>
                        <a:lnTo>
                          <a:pt x="506" y="88"/>
                        </a:lnTo>
                        <a:lnTo>
                          <a:pt x="507" y="88"/>
                        </a:lnTo>
                        <a:lnTo>
                          <a:pt x="507" y="88"/>
                        </a:lnTo>
                        <a:lnTo>
                          <a:pt x="509" y="88"/>
                        </a:lnTo>
                        <a:lnTo>
                          <a:pt x="509" y="90"/>
                        </a:lnTo>
                        <a:lnTo>
                          <a:pt x="509" y="90"/>
                        </a:lnTo>
                        <a:lnTo>
                          <a:pt x="509" y="90"/>
                        </a:lnTo>
                        <a:lnTo>
                          <a:pt x="509" y="90"/>
                        </a:lnTo>
                        <a:lnTo>
                          <a:pt x="511" y="90"/>
                        </a:lnTo>
                        <a:lnTo>
                          <a:pt x="511" y="90"/>
                        </a:lnTo>
                        <a:lnTo>
                          <a:pt x="511" y="91"/>
                        </a:lnTo>
                        <a:lnTo>
                          <a:pt x="513" y="91"/>
                        </a:lnTo>
                        <a:lnTo>
                          <a:pt x="513" y="91"/>
                        </a:lnTo>
                        <a:lnTo>
                          <a:pt x="513" y="91"/>
                        </a:lnTo>
                        <a:lnTo>
                          <a:pt x="513" y="91"/>
                        </a:lnTo>
                        <a:lnTo>
                          <a:pt x="513" y="93"/>
                        </a:lnTo>
                        <a:lnTo>
                          <a:pt x="515" y="93"/>
                        </a:lnTo>
                        <a:lnTo>
                          <a:pt x="515" y="93"/>
                        </a:lnTo>
                        <a:lnTo>
                          <a:pt x="515" y="93"/>
                        </a:lnTo>
                        <a:lnTo>
                          <a:pt x="515" y="91"/>
                        </a:lnTo>
                        <a:lnTo>
                          <a:pt x="517" y="91"/>
                        </a:lnTo>
                        <a:lnTo>
                          <a:pt x="517" y="91"/>
                        </a:lnTo>
                        <a:lnTo>
                          <a:pt x="517" y="91"/>
                        </a:lnTo>
                        <a:lnTo>
                          <a:pt x="519" y="91"/>
                        </a:lnTo>
                        <a:lnTo>
                          <a:pt x="519" y="90"/>
                        </a:lnTo>
                        <a:lnTo>
                          <a:pt x="519" y="90"/>
                        </a:lnTo>
                        <a:lnTo>
                          <a:pt x="519" y="90"/>
                        </a:lnTo>
                        <a:lnTo>
                          <a:pt x="519" y="90"/>
                        </a:lnTo>
                        <a:lnTo>
                          <a:pt x="519" y="88"/>
                        </a:lnTo>
                        <a:lnTo>
                          <a:pt x="521" y="88"/>
                        </a:lnTo>
                        <a:lnTo>
                          <a:pt x="521" y="88"/>
                        </a:lnTo>
                        <a:lnTo>
                          <a:pt x="521" y="88"/>
                        </a:lnTo>
                        <a:lnTo>
                          <a:pt x="521" y="86"/>
                        </a:lnTo>
                        <a:lnTo>
                          <a:pt x="521" y="86"/>
                        </a:lnTo>
                        <a:lnTo>
                          <a:pt x="521" y="86"/>
                        </a:lnTo>
                        <a:lnTo>
                          <a:pt x="523" y="86"/>
                        </a:lnTo>
                        <a:lnTo>
                          <a:pt x="523" y="86"/>
                        </a:lnTo>
                        <a:lnTo>
                          <a:pt x="523" y="86"/>
                        </a:lnTo>
                        <a:lnTo>
                          <a:pt x="525" y="86"/>
                        </a:lnTo>
                        <a:lnTo>
                          <a:pt x="525" y="86"/>
                        </a:lnTo>
                        <a:lnTo>
                          <a:pt x="525" y="86"/>
                        </a:lnTo>
                        <a:lnTo>
                          <a:pt x="527" y="86"/>
                        </a:lnTo>
                        <a:lnTo>
                          <a:pt x="527" y="86"/>
                        </a:lnTo>
                        <a:lnTo>
                          <a:pt x="527" y="86"/>
                        </a:lnTo>
                        <a:lnTo>
                          <a:pt x="528" y="86"/>
                        </a:lnTo>
                        <a:lnTo>
                          <a:pt x="528" y="86"/>
                        </a:lnTo>
                        <a:lnTo>
                          <a:pt x="530" y="86"/>
                        </a:lnTo>
                        <a:lnTo>
                          <a:pt x="530" y="86"/>
                        </a:lnTo>
                        <a:lnTo>
                          <a:pt x="530" y="86"/>
                        </a:lnTo>
                        <a:lnTo>
                          <a:pt x="530" y="86"/>
                        </a:lnTo>
                        <a:lnTo>
                          <a:pt x="532" y="86"/>
                        </a:lnTo>
                        <a:lnTo>
                          <a:pt x="532" y="86"/>
                        </a:lnTo>
                        <a:lnTo>
                          <a:pt x="532" y="86"/>
                        </a:lnTo>
                        <a:lnTo>
                          <a:pt x="534" y="86"/>
                        </a:lnTo>
                        <a:lnTo>
                          <a:pt x="534" y="86"/>
                        </a:lnTo>
                        <a:lnTo>
                          <a:pt x="534" y="86"/>
                        </a:lnTo>
                        <a:lnTo>
                          <a:pt x="536" y="86"/>
                        </a:lnTo>
                        <a:lnTo>
                          <a:pt x="536" y="86"/>
                        </a:lnTo>
                        <a:lnTo>
                          <a:pt x="536" y="88"/>
                        </a:lnTo>
                        <a:lnTo>
                          <a:pt x="536" y="88"/>
                        </a:lnTo>
                        <a:lnTo>
                          <a:pt x="536" y="88"/>
                        </a:lnTo>
                        <a:lnTo>
                          <a:pt x="538" y="88"/>
                        </a:lnTo>
                        <a:lnTo>
                          <a:pt x="538" y="88"/>
                        </a:lnTo>
                        <a:lnTo>
                          <a:pt x="538" y="90"/>
                        </a:lnTo>
                        <a:lnTo>
                          <a:pt x="540" y="90"/>
                        </a:lnTo>
                        <a:lnTo>
                          <a:pt x="540" y="90"/>
                        </a:lnTo>
                        <a:lnTo>
                          <a:pt x="540" y="90"/>
                        </a:lnTo>
                        <a:lnTo>
                          <a:pt x="540" y="90"/>
                        </a:lnTo>
                        <a:lnTo>
                          <a:pt x="542" y="90"/>
                        </a:lnTo>
                        <a:lnTo>
                          <a:pt x="542" y="91"/>
                        </a:lnTo>
                        <a:lnTo>
                          <a:pt x="542" y="91"/>
                        </a:lnTo>
                        <a:lnTo>
                          <a:pt x="542" y="91"/>
                        </a:lnTo>
                        <a:lnTo>
                          <a:pt x="544" y="91"/>
                        </a:lnTo>
                        <a:lnTo>
                          <a:pt x="544" y="91"/>
                        </a:lnTo>
                        <a:lnTo>
                          <a:pt x="544" y="91"/>
                        </a:lnTo>
                        <a:lnTo>
                          <a:pt x="546" y="91"/>
                        </a:lnTo>
                        <a:lnTo>
                          <a:pt x="546" y="91"/>
                        </a:lnTo>
                        <a:lnTo>
                          <a:pt x="546" y="93"/>
                        </a:lnTo>
                        <a:lnTo>
                          <a:pt x="546" y="93"/>
                        </a:lnTo>
                        <a:lnTo>
                          <a:pt x="546" y="93"/>
                        </a:lnTo>
                        <a:lnTo>
                          <a:pt x="546" y="93"/>
                        </a:lnTo>
                        <a:lnTo>
                          <a:pt x="546" y="95"/>
                        </a:lnTo>
                        <a:lnTo>
                          <a:pt x="548" y="95"/>
                        </a:lnTo>
                        <a:lnTo>
                          <a:pt x="548" y="95"/>
                        </a:lnTo>
                        <a:lnTo>
                          <a:pt x="548" y="95"/>
                        </a:lnTo>
                        <a:lnTo>
                          <a:pt x="550" y="95"/>
                        </a:lnTo>
                        <a:lnTo>
                          <a:pt x="550" y="95"/>
                        </a:lnTo>
                        <a:lnTo>
                          <a:pt x="550" y="97"/>
                        </a:lnTo>
                        <a:lnTo>
                          <a:pt x="550" y="97"/>
                        </a:lnTo>
                        <a:lnTo>
                          <a:pt x="550" y="97"/>
                        </a:lnTo>
                        <a:lnTo>
                          <a:pt x="550" y="99"/>
                        </a:lnTo>
                        <a:lnTo>
                          <a:pt x="551" y="99"/>
                        </a:lnTo>
                        <a:lnTo>
                          <a:pt x="551" y="99"/>
                        </a:lnTo>
                        <a:lnTo>
                          <a:pt x="551" y="99"/>
                        </a:lnTo>
                        <a:lnTo>
                          <a:pt x="551" y="99"/>
                        </a:lnTo>
                        <a:lnTo>
                          <a:pt x="553" y="99"/>
                        </a:lnTo>
                        <a:lnTo>
                          <a:pt x="553" y="99"/>
                        </a:lnTo>
                        <a:lnTo>
                          <a:pt x="553" y="99"/>
                        </a:lnTo>
                        <a:lnTo>
                          <a:pt x="555" y="99"/>
                        </a:lnTo>
                        <a:lnTo>
                          <a:pt x="555" y="99"/>
                        </a:lnTo>
                        <a:lnTo>
                          <a:pt x="557" y="99"/>
                        </a:lnTo>
                        <a:lnTo>
                          <a:pt x="557" y="101"/>
                        </a:lnTo>
                        <a:lnTo>
                          <a:pt x="557" y="101"/>
                        </a:lnTo>
                        <a:lnTo>
                          <a:pt x="557" y="101"/>
                        </a:lnTo>
                        <a:lnTo>
                          <a:pt x="557" y="101"/>
                        </a:lnTo>
                        <a:lnTo>
                          <a:pt x="557" y="103"/>
                        </a:lnTo>
                        <a:lnTo>
                          <a:pt x="559" y="103"/>
                        </a:lnTo>
                        <a:lnTo>
                          <a:pt x="559" y="103"/>
                        </a:lnTo>
                        <a:lnTo>
                          <a:pt x="557" y="103"/>
                        </a:lnTo>
                        <a:lnTo>
                          <a:pt x="557" y="103"/>
                        </a:lnTo>
                        <a:lnTo>
                          <a:pt x="557" y="103"/>
                        </a:lnTo>
                        <a:lnTo>
                          <a:pt x="557" y="103"/>
                        </a:lnTo>
                        <a:lnTo>
                          <a:pt x="555" y="103"/>
                        </a:lnTo>
                        <a:lnTo>
                          <a:pt x="555" y="103"/>
                        </a:lnTo>
                        <a:lnTo>
                          <a:pt x="557" y="103"/>
                        </a:lnTo>
                        <a:lnTo>
                          <a:pt x="557" y="103"/>
                        </a:lnTo>
                        <a:lnTo>
                          <a:pt x="557" y="103"/>
                        </a:lnTo>
                        <a:lnTo>
                          <a:pt x="557" y="103"/>
                        </a:lnTo>
                        <a:lnTo>
                          <a:pt x="557" y="105"/>
                        </a:lnTo>
                        <a:lnTo>
                          <a:pt x="557" y="105"/>
                        </a:lnTo>
                        <a:lnTo>
                          <a:pt x="557" y="105"/>
                        </a:lnTo>
                        <a:lnTo>
                          <a:pt x="557" y="107"/>
                        </a:lnTo>
                        <a:lnTo>
                          <a:pt x="557" y="107"/>
                        </a:lnTo>
                        <a:lnTo>
                          <a:pt x="557" y="107"/>
                        </a:lnTo>
                        <a:lnTo>
                          <a:pt x="557" y="107"/>
                        </a:lnTo>
                        <a:lnTo>
                          <a:pt x="557" y="109"/>
                        </a:lnTo>
                        <a:lnTo>
                          <a:pt x="557" y="109"/>
                        </a:lnTo>
                        <a:lnTo>
                          <a:pt x="557" y="109"/>
                        </a:lnTo>
                        <a:lnTo>
                          <a:pt x="559" y="109"/>
                        </a:lnTo>
                        <a:lnTo>
                          <a:pt x="559" y="111"/>
                        </a:lnTo>
                        <a:lnTo>
                          <a:pt x="559" y="111"/>
                        </a:lnTo>
                        <a:lnTo>
                          <a:pt x="559" y="111"/>
                        </a:lnTo>
                        <a:lnTo>
                          <a:pt x="559" y="111"/>
                        </a:lnTo>
                        <a:lnTo>
                          <a:pt x="559" y="111"/>
                        </a:lnTo>
                        <a:lnTo>
                          <a:pt x="559" y="113"/>
                        </a:lnTo>
                        <a:lnTo>
                          <a:pt x="557" y="113"/>
                        </a:lnTo>
                        <a:lnTo>
                          <a:pt x="557" y="113"/>
                        </a:lnTo>
                        <a:lnTo>
                          <a:pt x="557" y="113"/>
                        </a:lnTo>
                        <a:lnTo>
                          <a:pt x="557" y="114"/>
                        </a:lnTo>
                        <a:lnTo>
                          <a:pt x="557" y="114"/>
                        </a:lnTo>
                        <a:lnTo>
                          <a:pt x="555" y="114"/>
                        </a:lnTo>
                        <a:lnTo>
                          <a:pt x="555" y="114"/>
                        </a:lnTo>
                        <a:lnTo>
                          <a:pt x="555" y="114"/>
                        </a:lnTo>
                        <a:lnTo>
                          <a:pt x="553" y="114"/>
                        </a:lnTo>
                        <a:lnTo>
                          <a:pt x="553" y="116"/>
                        </a:lnTo>
                        <a:lnTo>
                          <a:pt x="553" y="116"/>
                        </a:lnTo>
                        <a:lnTo>
                          <a:pt x="553" y="116"/>
                        </a:lnTo>
                        <a:lnTo>
                          <a:pt x="553" y="116"/>
                        </a:lnTo>
                        <a:lnTo>
                          <a:pt x="553" y="118"/>
                        </a:lnTo>
                        <a:lnTo>
                          <a:pt x="551" y="118"/>
                        </a:lnTo>
                        <a:lnTo>
                          <a:pt x="551" y="118"/>
                        </a:lnTo>
                        <a:lnTo>
                          <a:pt x="551" y="118"/>
                        </a:lnTo>
                        <a:lnTo>
                          <a:pt x="551" y="118"/>
                        </a:lnTo>
                        <a:lnTo>
                          <a:pt x="551" y="118"/>
                        </a:lnTo>
                        <a:lnTo>
                          <a:pt x="551" y="116"/>
                        </a:lnTo>
                        <a:lnTo>
                          <a:pt x="551" y="116"/>
                        </a:lnTo>
                        <a:lnTo>
                          <a:pt x="551" y="116"/>
                        </a:lnTo>
                        <a:lnTo>
                          <a:pt x="551" y="114"/>
                        </a:lnTo>
                        <a:lnTo>
                          <a:pt x="551" y="114"/>
                        </a:lnTo>
                        <a:lnTo>
                          <a:pt x="551" y="114"/>
                        </a:lnTo>
                        <a:lnTo>
                          <a:pt x="550" y="114"/>
                        </a:lnTo>
                        <a:lnTo>
                          <a:pt x="550" y="113"/>
                        </a:lnTo>
                        <a:lnTo>
                          <a:pt x="550" y="113"/>
                        </a:lnTo>
                        <a:lnTo>
                          <a:pt x="548" y="113"/>
                        </a:lnTo>
                        <a:lnTo>
                          <a:pt x="548" y="113"/>
                        </a:lnTo>
                        <a:lnTo>
                          <a:pt x="548" y="113"/>
                        </a:lnTo>
                        <a:lnTo>
                          <a:pt x="548" y="113"/>
                        </a:lnTo>
                        <a:lnTo>
                          <a:pt x="548" y="111"/>
                        </a:lnTo>
                        <a:lnTo>
                          <a:pt x="546" y="111"/>
                        </a:lnTo>
                        <a:lnTo>
                          <a:pt x="546" y="113"/>
                        </a:lnTo>
                        <a:lnTo>
                          <a:pt x="546" y="113"/>
                        </a:lnTo>
                        <a:lnTo>
                          <a:pt x="546" y="111"/>
                        </a:lnTo>
                        <a:lnTo>
                          <a:pt x="546" y="111"/>
                        </a:lnTo>
                        <a:lnTo>
                          <a:pt x="546" y="111"/>
                        </a:lnTo>
                        <a:lnTo>
                          <a:pt x="544" y="111"/>
                        </a:lnTo>
                        <a:lnTo>
                          <a:pt x="544" y="111"/>
                        </a:lnTo>
                        <a:lnTo>
                          <a:pt x="542" y="111"/>
                        </a:lnTo>
                        <a:lnTo>
                          <a:pt x="542" y="111"/>
                        </a:lnTo>
                        <a:lnTo>
                          <a:pt x="542" y="111"/>
                        </a:lnTo>
                        <a:lnTo>
                          <a:pt x="542" y="111"/>
                        </a:lnTo>
                        <a:lnTo>
                          <a:pt x="542" y="111"/>
                        </a:lnTo>
                        <a:lnTo>
                          <a:pt x="540" y="111"/>
                        </a:lnTo>
                        <a:lnTo>
                          <a:pt x="540" y="111"/>
                        </a:lnTo>
                        <a:lnTo>
                          <a:pt x="540" y="111"/>
                        </a:lnTo>
                        <a:lnTo>
                          <a:pt x="538" y="111"/>
                        </a:lnTo>
                        <a:lnTo>
                          <a:pt x="538" y="111"/>
                        </a:lnTo>
                        <a:lnTo>
                          <a:pt x="536" y="111"/>
                        </a:lnTo>
                        <a:lnTo>
                          <a:pt x="536" y="111"/>
                        </a:lnTo>
                        <a:lnTo>
                          <a:pt x="536" y="111"/>
                        </a:lnTo>
                        <a:lnTo>
                          <a:pt x="536" y="111"/>
                        </a:lnTo>
                        <a:lnTo>
                          <a:pt x="536" y="111"/>
                        </a:lnTo>
                        <a:lnTo>
                          <a:pt x="534" y="111"/>
                        </a:lnTo>
                        <a:lnTo>
                          <a:pt x="534" y="111"/>
                        </a:lnTo>
                        <a:lnTo>
                          <a:pt x="532" y="111"/>
                        </a:lnTo>
                        <a:lnTo>
                          <a:pt x="532" y="111"/>
                        </a:lnTo>
                        <a:lnTo>
                          <a:pt x="532" y="111"/>
                        </a:lnTo>
                        <a:lnTo>
                          <a:pt x="530" y="111"/>
                        </a:lnTo>
                        <a:lnTo>
                          <a:pt x="530" y="111"/>
                        </a:lnTo>
                        <a:lnTo>
                          <a:pt x="530" y="111"/>
                        </a:lnTo>
                        <a:lnTo>
                          <a:pt x="530" y="111"/>
                        </a:lnTo>
                        <a:lnTo>
                          <a:pt x="530" y="113"/>
                        </a:lnTo>
                        <a:lnTo>
                          <a:pt x="528" y="113"/>
                        </a:lnTo>
                        <a:lnTo>
                          <a:pt x="528" y="113"/>
                        </a:lnTo>
                        <a:lnTo>
                          <a:pt x="528" y="113"/>
                        </a:lnTo>
                        <a:lnTo>
                          <a:pt x="527" y="113"/>
                        </a:lnTo>
                        <a:lnTo>
                          <a:pt x="527" y="113"/>
                        </a:lnTo>
                        <a:lnTo>
                          <a:pt x="527" y="114"/>
                        </a:lnTo>
                        <a:lnTo>
                          <a:pt x="527" y="114"/>
                        </a:lnTo>
                        <a:lnTo>
                          <a:pt x="525" y="114"/>
                        </a:lnTo>
                        <a:lnTo>
                          <a:pt x="525" y="114"/>
                        </a:lnTo>
                        <a:lnTo>
                          <a:pt x="525" y="114"/>
                        </a:lnTo>
                        <a:lnTo>
                          <a:pt x="525" y="114"/>
                        </a:lnTo>
                        <a:lnTo>
                          <a:pt x="525" y="116"/>
                        </a:lnTo>
                        <a:lnTo>
                          <a:pt x="523" y="116"/>
                        </a:lnTo>
                        <a:lnTo>
                          <a:pt x="523" y="116"/>
                        </a:lnTo>
                        <a:lnTo>
                          <a:pt x="523" y="116"/>
                        </a:lnTo>
                        <a:lnTo>
                          <a:pt x="521" y="116"/>
                        </a:lnTo>
                        <a:lnTo>
                          <a:pt x="521" y="116"/>
                        </a:lnTo>
                        <a:lnTo>
                          <a:pt x="521" y="116"/>
                        </a:lnTo>
                        <a:lnTo>
                          <a:pt x="521" y="116"/>
                        </a:lnTo>
                        <a:lnTo>
                          <a:pt x="519" y="116"/>
                        </a:lnTo>
                        <a:lnTo>
                          <a:pt x="519" y="114"/>
                        </a:lnTo>
                        <a:lnTo>
                          <a:pt x="519" y="114"/>
                        </a:lnTo>
                        <a:lnTo>
                          <a:pt x="519" y="114"/>
                        </a:lnTo>
                        <a:lnTo>
                          <a:pt x="517" y="114"/>
                        </a:lnTo>
                        <a:lnTo>
                          <a:pt x="517" y="114"/>
                        </a:lnTo>
                        <a:lnTo>
                          <a:pt x="515" y="114"/>
                        </a:lnTo>
                        <a:lnTo>
                          <a:pt x="515" y="116"/>
                        </a:lnTo>
                        <a:lnTo>
                          <a:pt x="515" y="116"/>
                        </a:lnTo>
                        <a:lnTo>
                          <a:pt x="515" y="118"/>
                        </a:lnTo>
                        <a:lnTo>
                          <a:pt x="515" y="118"/>
                        </a:lnTo>
                        <a:lnTo>
                          <a:pt x="515" y="118"/>
                        </a:lnTo>
                        <a:lnTo>
                          <a:pt x="515" y="118"/>
                        </a:lnTo>
                        <a:lnTo>
                          <a:pt x="515" y="120"/>
                        </a:lnTo>
                        <a:lnTo>
                          <a:pt x="515" y="120"/>
                        </a:lnTo>
                        <a:lnTo>
                          <a:pt x="513" y="120"/>
                        </a:lnTo>
                        <a:lnTo>
                          <a:pt x="513" y="118"/>
                        </a:lnTo>
                        <a:lnTo>
                          <a:pt x="513" y="118"/>
                        </a:lnTo>
                        <a:lnTo>
                          <a:pt x="513" y="118"/>
                        </a:lnTo>
                        <a:lnTo>
                          <a:pt x="511" y="118"/>
                        </a:lnTo>
                        <a:lnTo>
                          <a:pt x="511" y="120"/>
                        </a:lnTo>
                        <a:lnTo>
                          <a:pt x="511" y="120"/>
                        </a:lnTo>
                        <a:lnTo>
                          <a:pt x="509" y="120"/>
                        </a:lnTo>
                        <a:lnTo>
                          <a:pt x="509" y="120"/>
                        </a:lnTo>
                        <a:lnTo>
                          <a:pt x="509" y="120"/>
                        </a:lnTo>
                        <a:lnTo>
                          <a:pt x="507" y="120"/>
                        </a:lnTo>
                        <a:lnTo>
                          <a:pt x="507" y="120"/>
                        </a:lnTo>
                        <a:lnTo>
                          <a:pt x="507" y="118"/>
                        </a:lnTo>
                        <a:lnTo>
                          <a:pt x="506" y="118"/>
                        </a:lnTo>
                        <a:lnTo>
                          <a:pt x="506" y="118"/>
                        </a:lnTo>
                        <a:lnTo>
                          <a:pt x="506" y="120"/>
                        </a:lnTo>
                        <a:lnTo>
                          <a:pt x="506" y="120"/>
                        </a:lnTo>
                        <a:lnTo>
                          <a:pt x="504" y="120"/>
                        </a:lnTo>
                        <a:lnTo>
                          <a:pt x="504" y="120"/>
                        </a:lnTo>
                        <a:lnTo>
                          <a:pt x="504" y="120"/>
                        </a:lnTo>
                        <a:lnTo>
                          <a:pt x="504" y="120"/>
                        </a:lnTo>
                        <a:lnTo>
                          <a:pt x="502" y="120"/>
                        </a:lnTo>
                        <a:lnTo>
                          <a:pt x="502" y="120"/>
                        </a:lnTo>
                        <a:lnTo>
                          <a:pt x="502" y="122"/>
                        </a:lnTo>
                        <a:lnTo>
                          <a:pt x="500" y="122"/>
                        </a:lnTo>
                        <a:lnTo>
                          <a:pt x="500" y="122"/>
                        </a:lnTo>
                        <a:lnTo>
                          <a:pt x="500" y="122"/>
                        </a:lnTo>
                        <a:lnTo>
                          <a:pt x="500" y="124"/>
                        </a:lnTo>
                        <a:lnTo>
                          <a:pt x="500" y="124"/>
                        </a:lnTo>
                        <a:lnTo>
                          <a:pt x="500" y="124"/>
                        </a:lnTo>
                        <a:lnTo>
                          <a:pt x="498" y="124"/>
                        </a:lnTo>
                        <a:lnTo>
                          <a:pt x="498" y="124"/>
                        </a:lnTo>
                        <a:lnTo>
                          <a:pt x="498" y="126"/>
                        </a:lnTo>
                        <a:lnTo>
                          <a:pt x="498" y="126"/>
                        </a:lnTo>
                        <a:lnTo>
                          <a:pt x="498" y="126"/>
                        </a:lnTo>
                        <a:lnTo>
                          <a:pt x="498" y="126"/>
                        </a:lnTo>
                        <a:lnTo>
                          <a:pt x="496" y="126"/>
                        </a:lnTo>
                        <a:lnTo>
                          <a:pt x="496" y="128"/>
                        </a:lnTo>
                        <a:lnTo>
                          <a:pt x="496" y="128"/>
                        </a:lnTo>
                        <a:lnTo>
                          <a:pt x="496" y="128"/>
                        </a:lnTo>
                        <a:lnTo>
                          <a:pt x="496" y="130"/>
                        </a:lnTo>
                        <a:lnTo>
                          <a:pt x="496" y="130"/>
                        </a:lnTo>
                        <a:lnTo>
                          <a:pt x="496" y="130"/>
                        </a:lnTo>
                        <a:lnTo>
                          <a:pt x="496" y="132"/>
                        </a:lnTo>
                        <a:lnTo>
                          <a:pt x="496" y="132"/>
                        </a:lnTo>
                        <a:lnTo>
                          <a:pt x="496" y="132"/>
                        </a:lnTo>
                        <a:lnTo>
                          <a:pt x="496" y="134"/>
                        </a:lnTo>
                        <a:lnTo>
                          <a:pt x="494" y="134"/>
                        </a:lnTo>
                        <a:lnTo>
                          <a:pt x="494" y="134"/>
                        </a:lnTo>
                        <a:lnTo>
                          <a:pt x="494" y="134"/>
                        </a:lnTo>
                        <a:lnTo>
                          <a:pt x="494" y="134"/>
                        </a:lnTo>
                        <a:lnTo>
                          <a:pt x="492" y="134"/>
                        </a:lnTo>
                        <a:lnTo>
                          <a:pt x="492" y="134"/>
                        </a:lnTo>
                        <a:lnTo>
                          <a:pt x="492" y="134"/>
                        </a:lnTo>
                        <a:lnTo>
                          <a:pt x="492" y="134"/>
                        </a:lnTo>
                        <a:lnTo>
                          <a:pt x="490" y="134"/>
                        </a:lnTo>
                        <a:lnTo>
                          <a:pt x="490" y="134"/>
                        </a:lnTo>
                        <a:lnTo>
                          <a:pt x="490" y="136"/>
                        </a:lnTo>
                        <a:lnTo>
                          <a:pt x="488" y="136"/>
                        </a:lnTo>
                        <a:lnTo>
                          <a:pt x="488" y="136"/>
                        </a:lnTo>
                        <a:lnTo>
                          <a:pt x="488" y="136"/>
                        </a:lnTo>
                        <a:lnTo>
                          <a:pt x="488" y="136"/>
                        </a:lnTo>
                        <a:lnTo>
                          <a:pt x="488" y="137"/>
                        </a:lnTo>
                        <a:lnTo>
                          <a:pt x="486" y="137"/>
                        </a:lnTo>
                        <a:lnTo>
                          <a:pt x="486" y="137"/>
                        </a:lnTo>
                        <a:lnTo>
                          <a:pt x="486" y="137"/>
                        </a:lnTo>
                        <a:lnTo>
                          <a:pt x="486" y="139"/>
                        </a:lnTo>
                        <a:lnTo>
                          <a:pt x="486" y="139"/>
                        </a:lnTo>
                        <a:lnTo>
                          <a:pt x="484" y="139"/>
                        </a:lnTo>
                        <a:lnTo>
                          <a:pt x="484" y="139"/>
                        </a:lnTo>
                        <a:lnTo>
                          <a:pt x="483" y="139"/>
                        </a:lnTo>
                        <a:lnTo>
                          <a:pt x="483" y="139"/>
                        </a:lnTo>
                        <a:lnTo>
                          <a:pt x="483" y="139"/>
                        </a:lnTo>
                        <a:lnTo>
                          <a:pt x="481" y="139"/>
                        </a:lnTo>
                        <a:lnTo>
                          <a:pt x="481" y="139"/>
                        </a:lnTo>
                        <a:lnTo>
                          <a:pt x="481" y="139"/>
                        </a:lnTo>
                        <a:lnTo>
                          <a:pt x="481" y="139"/>
                        </a:lnTo>
                        <a:lnTo>
                          <a:pt x="479" y="139"/>
                        </a:lnTo>
                        <a:lnTo>
                          <a:pt x="479" y="139"/>
                        </a:lnTo>
                        <a:lnTo>
                          <a:pt x="477" y="139"/>
                        </a:lnTo>
                        <a:lnTo>
                          <a:pt x="477" y="139"/>
                        </a:lnTo>
                        <a:lnTo>
                          <a:pt x="477" y="139"/>
                        </a:lnTo>
                        <a:lnTo>
                          <a:pt x="475" y="139"/>
                        </a:lnTo>
                        <a:lnTo>
                          <a:pt x="475" y="139"/>
                        </a:lnTo>
                        <a:lnTo>
                          <a:pt x="473" y="139"/>
                        </a:lnTo>
                        <a:lnTo>
                          <a:pt x="473" y="139"/>
                        </a:lnTo>
                        <a:lnTo>
                          <a:pt x="473" y="139"/>
                        </a:lnTo>
                        <a:lnTo>
                          <a:pt x="473" y="139"/>
                        </a:lnTo>
                        <a:lnTo>
                          <a:pt x="471" y="139"/>
                        </a:lnTo>
                        <a:lnTo>
                          <a:pt x="471" y="139"/>
                        </a:lnTo>
                        <a:lnTo>
                          <a:pt x="471" y="139"/>
                        </a:lnTo>
                        <a:lnTo>
                          <a:pt x="471" y="137"/>
                        </a:lnTo>
                        <a:lnTo>
                          <a:pt x="469" y="137"/>
                        </a:lnTo>
                        <a:lnTo>
                          <a:pt x="469" y="137"/>
                        </a:lnTo>
                        <a:lnTo>
                          <a:pt x="467" y="137"/>
                        </a:lnTo>
                        <a:lnTo>
                          <a:pt x="467" y="139"/>
                        </a:lnTo>
                        <a:lnTo>
                          <a:pt x="467" y="139"/>
                        </a:lnTo>
                        <a:lnTo>
                          <a:pt x="467" y="139"/>
                        </a:lnTo>
                        <a:lnTo>
                          <a:pt x="465" y="139"/>
                        </a:lnTo>
                        <a:lnTo>
                          <a:pt x="465" y="139"/>
                        </a:lnTo>
                        <a:lnTo>
                          <a:pt x="465" y="139"/>
                        </a:lnTo>
                        <a:lnTo>
                          <a:pt x="465" y="141"/>
                        </a:lnTo>
                        <a:lnTo>
                          <a:pt x="465" y="141"/>
                        </a:lnTo>
                        <a:lnTo>
                          <a:pt x="465" y="141"/>
                        </a:lnTo>
                        <a:lnTo>
                          <a:pt x="465" y="141"/>
                        </a:lnTo>
                        <a:lnTo>
                          <a:pt x="465" y="143"/>
                        </a:lnTo>
                        <a:lnTo>
                          <a:pt x="463" y="143"/>
                        </a:lnTo>
                        <a:lnTo>
                          <a:pt x="463" y="143"/>
                        </a:lnTo>
                        <a:lnTo>
                          <a:pt x="463" y="143"/>
                        </a:lnTo>
                        <a:lnTo>
                          <a:pt x="461" y="143"/>
                        </a:lnTo>
                        <a:lnTo>
                          <a:pt x="461" y="145"/>
                        </a:lnTo>
                        <a:lnTo>
                          <a:pt x="461" y="145"/>
                        </a:lnTo>
                        <a:lnTo>
                          <a:pt x="461" y="145"/>
                        </a:lnTo>
                        <a:lnTo>
                          <a:pt x="461" y="145"/>
                        </a:lnTo>
                        <a:lnTo>
                          <a:pt x="460" y="145"/>
                        </a:lnTo>
                        <a:lnTo>
                          <a:pt x="460" y="147"/>
                        </a:lnTo>
                        <a:lnTo>
                          <a:pt x="460" y="147"/>
                        </a:lnTo>
                        <a:lnTo>
                          <a:pt x="460" y="147"/>
                        </a:lnTo>
                        <a:lnTo>
                          <a:pt x="460" y="147"/>
                        </a:lnTo>
                        <a:lnTo>
                          <a:pt x="458" y="147"/>
                        </a:lnTo>
                        <a:lnTo>
                          <a:pt x="458" y="149"/>
                        </a:lnTo>
                        <a:lnTo>
                          <a:pt x="458" y="149"/>
                        </a:lnTo>
                        <a:lnTo>
                          <a:pt x="456" y="149"/>
                        </a:lnTo>
                        <a:lnTo>
                          <a:pt x="456" y="149"/>
                        </a:lnTo>
                        <a:lnTo>
                          <a:pt x="456" y="149"/>
                        </a:lnTo>
                        <a:lnTo>
                          <a:pt x="456" y="149"/>
                        </a:lnTo>
                        <a:lnTo>
                          <a:pt x="456" y="151"/>
                        </a:lnTo>
                        <a:lnTo>
                          <a:pt x="454" y="151"/>
                        </a:lnTo>
                        <a:lnTo>
                          <a:pt x="454" y="151"/>
                        </a:lnTo>
                        <a:lnTo>
                          <a:pt x="454" y="151"/>
                        </a:lnTo>
                        <a:lnTo>
                          <a:pt x="454" y="151"/>
                        </a:lnTo>
                        <a:lnTo>
                          <a:pt x="452" y="151"/>
                        </a:lnTo>
                        <a:lnTo>
                          <a:pt x="452" y="151"/>
                        </a:lnTo>
                        <a:lnTo>
                          <a:pt x="452" y="151"/>
                        </a:lnTo>
                        <a:lnTo>
                          <a:pt x="450" y="151"/>
                        </a:lnTo>
                        <a:lnTo>
                          <a:pt x="450" y="153"/>
                        </a:lnTo>
                        <a:lnTo>
                          <a:pt x="450" y="153"/>
                        </a:lnTo>
                        <a:lnTo>
                          <a:pt x="450" y="153"/>
                        </a:lnTo>
                        <a:lnTo>
                          <a:pt x="448" y="153"/>
                        </a:lnTo>
                        <a:lnTo>
                          <a:pt x="448" y="151"/>
                        </a:lnTo>
                        <a:lnTo>
                          <a:pt x="448" y="151"/>
                        </a:lnTo>
                        <a:lnTo>
                          <a:pt x="446" y="151"/>
                        </a:lnTo>
                        <a:lnTo>
                          <a:pt x="446" y="151"/>
                        </a:lnTo>
                        <a:lnTo>
                          <a:pt x="446" y="151"/>
                        </a:lnTo>
                        <a:lnTo>
                          <a:pt x="444" y="151"/>
                        </a:lnTo>
                        <a:lnTo>
                          <a:pt x="444" y="151"/>
                        </a:lnTo>
                        <a:lnTo>
                          <a:pt x="444" y="151"/>
                        </a:lnTo>
                        <a:lnTo>
                          <a:pt x="442" y="151"/>
                        </a:lnTo>
                        <a:lnTo>
                          <a:pt x="442" y="151"/>
                        </a:lnTo>
                        <a:lnTo>
                          <a:pt x="440" y="151"/>
                        </a:lnTo>
                        <a:lnTo>
                          <a:pt x="440" y="151"/>
                        </a:lnTo>
                        <a:lnTo>
                          <a:pt x="440" y="151"/>
                        </a:lnTo>
                        <a:lnTo>
                          <a:pt x="440" y="151"/>
                        </a:lnTo>
                        <a:lnTo>
                          <a:pt x="439" y="151"/>
                        </a:lnTo>
                        <a:lnTo>
                          <a:pt x="439" y="151"/>
                        </a:lnTo>
                        <a:lnTo>
                          <a:pt x="439" y="151"/>
                        </a:lnTo>
                        <a:lnTo>
                          <a:pt x="439" y="151"/>
                        </a:lnTo>
                        <a:lnTo>
                          <a:pt x="437" y="151"/>
                        </a:lnTo>
                        <a:lnTo>
                          <a:pt x="437" y="151"/>
                        </a:lnTo>
                        <a:lnTo>
                          <a:pt x="435" y="151"/>
                        </a:lnTo>
                        <a:lnTo>
                          <a:pt x="435" y="151"/>
                        </a:lnTo>
                        <a:lnTo>
                          <a:pt x="435" y="151"/>
                        </a:lnTo>
                        <a:lnTo>
                          <a:pt x="435" y="149"/>
                        </a:lnTo>
                        <a:lnTo>
                          <a:pt x="433" y="149"/>
                        </a:lnTo>
                        <a:lnTo>
                          <a:pt x="433" y="149"/>
                        </a:lnTo>
                        <a:lnTo>
                          <a:pt x="433" y="149"/>
                        </a:lnTo>
                        <a:lnTo>
                          <a:pt x="433" y="149"/>
                        </a:lnTo>
                        <a:lnTo>
                          <a:pt x="431" y="149"/>
                        </a:lnTo>
                        <a:lnTo>
                          <a:pt x="431" y="147"/>
                        </a:lnTo>
                        <a:lnTo>
                          <a:pt x="431" y="147"/>
                        </a:lnTo>
                        <a:lnTo>
                          <a:pt x="431" y="147"/>
                        </a:lnTo>
                        <a:lnTo>
                          <a:pt x="429" y="147"/>
                        </a:lnTo>
                        <a:lnTo>
                          <a:pt x="429" y="147"/>
                        </a:lnTo>
                        <a:lnTo>
                          <a:pt x="429" y="145"/>
                        </a:lnTo>
                        <a:lnTo>
                          <a:pt x="429" y="145"/>
                        </a:lnTo>
                        <a:lnTo>
                          <a:pt x="427" y="145"/>
                        </a:lnTo>
                        <a:lnTo>
                          <a:pt x="427" y="145"/>
                        </a:lnTo>
                        <a:lnTo>
                          <a:pt x="427" y="145"/>
                        </a:lnTo>
                        <a:lnTo>
                          <a:pt x="425" y="145"/>
                        </a:lnTo>
                        <a:lnTo>
                          <a:pt x="425" y="145"/>
                        </a:lnTo>
                        <a:lnTo>
                          <a:pt x="423" y="145"/>
                        </a:lnTo>
                        <a:lnTo>
                          <a:pt x="423" y="145"/>
                        </a:lnTo>
                        <a:lnTo>
                          <a:pt x="423" y="145"/>
                        </a:lnTo>
                        <a:lnTo>
                          <a:pt x="421" y="145"/>
                        </a:lnTo>
                        <a:lnTo>
                          <a:pt x="421" y="145"/>
                        </a:lnTo>
                        <a:lnTo>
                          <a:pt x="419" y="145"/>
                        </a:lnTo>
                        <a:lnTo>
                          <a:pt x="419" y="145"/>
                        </a:lnTo>
                        <a:lnTo>
                          <a:pt x="419" y="147"/>
                        </a:lnTo>
                        <a:lnTo>
                          <a:pt x="419" y="147"/>
                        </a:lnTo>
                        <a:lnTo>
                          <a:pt x="417" y="147"/>
                        </a:lnTo>
                        <a:lnTo>
                          <a:pt x="417" y="147"/>
                        </a:lnTo>
                        <a:lnTo>
                          <a:pt x="417" y="147"/>
                        </a:lnTo>
                        <a:lnTo>
                          <a:pt x="417" y="149"/>
                        </a:lnTo>
                        <a:lnTo>
                          <a:pt x="417" y="149"/>
                        </a:lnTo>
                        <a:lnTo>
                          <a:pt x="417" y="149"/>
                        </a:lnTo>
                        <a:lnTo>
                          <a:pt x="417" y="151"/>
                        </a:lnTo>
                        <a:lnTo>
                          <a:pt x="416" y="151"/>
                        </a:lnTo>
                        <a:lnTo>
                          <a:pt x="416" y="151"/>
                        </a:lnTo>
                        <a:lnTo>
                          <a:pt x="416" y="151"/>
                        </a:lnTo>
                        <a:lnTo>
                          <a:pt x="416" y="151"/>
                        </a:lnTo>
                        <a:lnTo>
                          <a:pt x="414" y="151"/>
                        </a:lnTo>
                        <a:lnTo>
                          <a:pt x="414" y="153"/>
                        </a:lnTo>
                        <a:lnTo>
                          <a:pt x="414" y="153"/>
                        </a:lnTo>
                        <a:lnTo>
                          <a:pt x="414" y="153"/>
                        </a:lnTo>
                        <a:lnTo>
                          <a:pt x="414" y="155"/>
                        </a:lnTo>
                        <a:lnTo>
                          <a:pt x="414" y="155"/>
                        </a:lnTo>
                        <a:lnTo>
                          <a:pt x="414" y="157"/>
                        </a:lnTo>
                        <a:lnTo>
                          <a:pt x="414" y="157"/>
                        </a:lnTo>
                        <a:lnTo>
                          <a:pt x="414" y="157"/>
                        </a:lnTo>
                        <a:lnTo>
                          <a:pt x="412" y="157"/>
                        </a:lnTo>
                        <a:lnTo>
                          <a:pt x="412" y="159"/>
                        </a:lnTo>
                        <a:lnTo>
                          <a:pt x="412" y="159"/>
                        </a:lnTo>
                        <a:lnTo>
                          <a:pt x="412" y="159"/>
                        </a:lnTo>
                        <a:lnTo>
                          <a:pt x="412" y="159"/>
                        </a:lnTo>
                        <a:lnTo>
                          <a:pt x="412" y="159"/>
                        </a:lnTo>
                        <a:lnTo>
                          <a:pt x="412" y="160"/>
                        </a:lnTo>
                        <a:lnTo>
                          <a:pt x="412" y="160"/>
                        </a:lnTo>
                        <a:lnTo>
                          <a:pt x="412" y="160"/>
                        </a:lnTo>
                        <a:lnTo>
                          <a:pt x="412" y="162"/>
                        </a:lnTo>
                        <a:lnTo>
                          <a:pt x="412" y="162"/>
                        </a:lnTo>
                        <a:lnTo>
                          <a:pt x="412" y="162"/>
                        </a:lnTo>
                        <a:lnTo>
                          <a:pt x="414" y="162"/>
                        </a:lnTo>
                        <a:lnTo>
                          <a:pt x="414" y="164"/>
                        </a:lnTo>
                        <a:lnTo>
                          <a:pt x="414" y="164"/>
                        </a:lnTo>
                        <a:lnTo>
                          <a:pt x="414" y="164"/>
                        </a:lnTo>
                        <a:lnTo>
                          <a:pt x="414" y="166"/>
                        </a:lnTo>
                        <a:lnTo>
                          <a:pt x="414" y="166"/>
                        </a:lnTo>
                        <a:lnTo>
                          <a:pt x="414" y="166"/>
                        </a:lnTo>
                        <a:lnTo>
                          <a:pt x="416" y="166"/>
                        </a:lnTo>
                        <a:lnTo>
                          <a:pt x="416" y="166"/>
                        </a:lnTo>
                        <a:lnTo>
                          <a:pt x="416" y="166"/>
                        </a:lnTo>
                        <a:lnTo>
                          <a:pt x="417" y="166"/>
                        </a:lnTo>
                        <a:lnTo>
                          <a:pt x="417" y="166"/>
                        </a:lnTo>
                        <a:lnTo>
                          <a:pt x="417" y="166"/>
                        </a:lnTo>
                        <a:lnTo>
                          <a:pt x="417" y="168"/>
                        </a:lnTo>
                        <a:lnTo>
                          <a:pt x="419" y="168"/>
                        </a:lnTo>
                        <a:lnTo>
                          <a:pt x="419" y="168"/>
                        </a:lnTo>
                        <a:lnTo>
                          <a:pt x="419" y="168"/>
                        </a:lnTo>
                        <a:lnTo>
                          <a:pt x="419" y="168"/>
                        </a:lnTo>
                        <a:lnTo>
                          <a:pt x="419" y="170"/>
                        </a:lnTo>
                        <a:lnTo>
                          <a:pt x="421" y="170"/>
                        </a:lnTo>
                        <a:lnTo>
                          <a:pt x="421" y="170"/>
                        </a:lnTo>
                        <a:lnTo>
                          <a:pt x="421" y="172"/>
                        </a:lnTo>
                        <a:lnTo>
                          <a:pt x="421" y="172"/>
                        </a:lnTo>
                        <a:lnTo>
                          <a:pt x="421" y="172"/>
                        </a:lnTo>
                        <a:lnTo>
                          <a:pt x="421" y="174"/>
                        </a:lnTo>
                        <a:lnTo>
                          <a:pt x="421" y="174"/>
                        </a:lnTo>
                        <a:lnTo>
                          <a:pt x="421" y="174"/>
                        </a:lnTo>
                        <a:lnTo>
                          <a:pt x="419" y="174"/>
                        </a:lnTo>
                        <a:lnTo>
                          <a:pt x="419" y="174"/>
                        </a:lnTo>
                        <a:lnTo>
                          <a:pt x="419" y="174"/>
                        </a:lnTo>
                        <a:lnTo>
                          <a:pt x="417" y="174"/>
                        </a:lnTo>
                        <a:lnTo>
                          <a:pt x="417" y="174"/>
                        </a:lnTo>
                        <a:lnTo>
                          <a:pt x="417" y="174"/>
                        </a:lnTo>
                        <a:lnTo>
                          <a:pt x="417" y="174"/>
                        </a:lnTo>
                        <a:lnTo>
                          <a:pt x="417" y="176"/>
                        </a:lnTo>
                        <a:lnTo>
                          <a:pt x="417" y="176"/>
                        </a:lnTo>
                        <a:lnTo>
                          <a:pt x="416" y="176"/>
                        </a:lnTo>
                        <a:lnTo>
                          <a:pt x="416" y="178"/>
                        </a:lnTo>
                        <a:lnTo>
                          <a:pt x="416" y="178"/>
                        </a:lnTo>
                        <a:lnTo>
                          <a:pt x="416" y="178"/>
                        </a:lnTo>
                        <a:lnTo>
                          <a:pt x="414" y="178"/>
                        </a:lnTo>
                        <a:lnTo>
                          <a:pt x="414" y="178"/>
                        </a:lnTo>
                        <a:lnTo>
                          <a:pt x="414" y="180"/>
                        </a:lnTo>
                        <a:lnTo>
                          <a:pt x="414" y="180"/>
                        </a:lnTo>
                        <a:lnTo>
                          <a:pt x="412" y="180"/>
                        </a:lnTo>
                        <a:lnTo>
                          <a:pt x="412" y="180"/>
                        </a:lnTo>
                        <a:lnTo>
                          <a:pt x="412" y="180"/>
                        </a:lnTo>
                        <a:lnTo>
                          <a:pt x="412" y="180"/>
                        </a:lnTo>
                        <a:lnTo>
                          <a:pt x="410" y="180"/>
                        </a:lnTo>
                        <a:lnTo>
                          <a:pt x="410" y="180"/>
                        </a:lnTo>
                        <a:lnTo>
                          <a:pt x="408" y="180"/>
                        </a:lnTo>
                        <a:lnTo>
                          <a:pt x="408" y="180"/>
                        </a:lnTo>
                        <a:lnTo>
                          <a:pt x="408" y="182"/>
                        </a:lnTo>
                        <a:lnTo>
                          <a:pt x="408" y="182"/>
                        </a:lnTo>
                        <a:lnTo>
                          <a:pt x="406" y="182"/>
                        </a:lnTo>
                        <a:lnTo>
                          <a:pt x="406" y="182"/>
                        </a:lnTo>
                        <a:lnTo>
                          <a:pt x="406" y="182"/>
                        </a:lnTo>
                        <a:lnTo>
                          <a:pt x="406" y="182"/>
                        </a:lnTo>
                        <a:lnTo>
                          <a:pt x="404" y="182"/>
                        </a:lnTo>
                        <a:lnTo>
                          <a:pt x="404" y="182"/>
                        </a:lnTo>
                        <a:lnTo>
                          <a:pt x="404" y="182"/>
                        </a:lnTo>
                        <a:lnTo>
                          <a:pt x="404" y="183"/>
                        </a:lnTo>
                        <a:lnTo>
                          <a:pt x="402" y="183"/>
                        </a:lnTo>
                        <a:lnTo>
                          <a:pt x="402" y="183"/>
                        </a:lnTo>
                        <a:lnTo>
                          <a:pt x="402" y="183"/>
                        </a:lnTo>
                        <a:lnTo>
                          <a:pt x="402" y="185"/>
                        </a:lnTo>
                        <a:lnTo>
                          <a:pt x="402" y="185"/>
                        </a:lnTo>
                        <a:lnTo>
                          <a:pt x="402" y="185"/>
                        </a:lnTo>
                        <a:lnTo>
                          <a:pt x="400" y="185"/>
                        </a:lnTo>
                        <a:lnTo>
                          <a:pt x="400" y="187"/>
                        </a:lnTo>
                        <a:lnTo>
                          <a:pt x="400" y="187"/>
                        </a:lnTo>
                        <a:lnTo>
                          <a:pt x="400" y="187"/>
                        </a:lnTo>
                        <a:lnTo>
                          <a:pt x="400" y="187"/>
                        </a:lnTo>
                        <a:lnTo>
                          <a:pt x="400" y="189"/>
                        </a:lnTo>
                        <a:lnTo>
                          <a:pt x="398" y="189"/>
                        </a:lnTo>
                        <a:lnTo>
                          <a:pt x="398" y="189"/>
                        </a:lnTo>
                        <a:lnTo>
                          <a:pt x="398" y="189"/>
                        </a:lnTo>
                        <a:lnTo>
                          <a:pt x="398" y="189"/>
                        </a:lnTo>
                        <a:lnTo>
                          <a:pt x="396" y="189"/>
                        </a:lnTo>
                        <a:lnTo>
                          <a:pt x="396" y="189"/>
                        </a:lnTo>
                        <a:lnTo>
                          <a:pt x="396" y="191"/>
                        </a:lnTo>
                        <a:lnTo>
                          <a:pt x="396" y="191"/>
                        </a:lnTo>
                        <a:lnTo>
                          <a:pt x="395" y="191"/>
                        </a:lnTo>
                        <a:lnTo>
                          <a:pt x="395" y="191"/>
                        </a:lnTo>
                        <a:lnTo>
                          <a:pt x="395" y="193"/>
                        </a:lnTo>
                        <a:lnTo>
                          <a:pt x="395" y="193"/>
                        </a:lnTo>
                        <a:lnTo>
                          <a:pt x="395" y="193"/>
                        </a:lnTo>
                        <a:lnTo>
                          <a:pt x="395" y="193"/>
                        </a:lnTo>
                        <a:lnTo>
                          <a:pt x="393" y="193"/>
                        </a:lnTo>
                        <a:lnTo>
                          <a:pt x="393" y="195"/>
                        </a:lnTo>
                        <a:lnTo>
                          <a:pt x="393" y="195"/>
                        </a:lnTo>
                        <a:lnTo>
                          <a:pt x="391" y="195"/>
                        </a:lnTo>
                        <a:lnTo>
                          <a:pt x="391" y="195"/>
                        </a:lnTo>
                        <a:lnTo>
                          <a:pt x="391" y="195"/>
                        </a:lnTo>
                        <a:lnTo>
                          <a:pt x="391" y="195"/>
                        </a:lnTo>
                        <a:lnTo>
                          <a:pt x="391" y="197"/>
                        </a:lnTo>
                        <a:lnTo>
                          <a:pt x="389" y="197"/>
                        </a:lnTo>
                        <a:lnTo>
                          <a:pt x="389" y="197"/>
                        </a:lnTo>
                        <a:lnTo>
                          <a:pt x="387" y="197"/>
                        </a:lnTo>
                        <a:lnTo>
                          <a:pt x="387" y="197"/>
                        </a:lnTo>
                        <a:lnTo>
                          <a:pt x="387" y="197"/>
                        </a:lnTo>
                        <a:lnTo>
                          <a:pt x="385" y="197"/>
                        </a:lnTo>
                        <a:lnTo>
                          <a:pt x="385" y="197"/>
                        </a:lnTo>
                        <a:lnTo>
                          <a:pt x="385" y="197"/>
                        </a:lnTo>
                        <a:lnTo>
                          <a:pt x="383" y="197"/>
                        </a:lnTo>
                        <a:lnTo>
                          <a:pt x="383" y="197"/>
                        </a:lnTo>
                        <a:lnTo>
                          <a:pt x="383" y="197"/>
                        </a:lnTo>
                        <a:lnTo>
                          <a:pt x="381" y="197"/>
                        </a:lnTo>
                        <a:lnTo>
                          <a:pt x="381" y="199"/>
                        </a:lnTo>
                        <a:lnTo>
                          <a:pt x="381" y="199"/>
                        </a:lnTo>
                        <a:lnTo>
                          <a:pt x="381" y="199"/>
                        </a:lnTo>
                        <a:lnTo>
                          <a:pt x="381" y="199"/>
                        </a:lnTo>
                        <a:lnTo>
                          <a:pt x="379" y="199"/>
                        </a:lnTo>
                        <a:lnTo>
                          <a:pt x="379" y="199"/>
                        </a:lnTo>
                        <a:lnTo>
                          <a:pt x="379" y="199"/>
                        </a:lnTo>
                        <a:lnTo>
                          <a:pt x="379" y="199"/>
                        </a:lnTo>
                        <a:lnTo>
                          <a:pt x="377" y="199"/>
                        </a:lnTo>
                        <a:lnTo>
                          <a:pt x="377" y="199"/>
                        </a:lnTo>
                        <a:lnTo>
                          <a:pt x="375" y="199"/>
                        </a:lnTo>
                        <a:lnTo>
                          <a:pt x="375" y="199"/>
                        </a:lnTo>
                        <a:lnTo>
                          <a:pt x="375" y="201"/>
                        </a:lnTo>
                        <a:lnTo>
                          <a:pt x="375" y="201"/>
                        </a:lnTo>
                        <a:lnTo>
                          <a:pt x="373" y="201"/>
                        </a:lnTo>
                        <a:lnTo>
                          <a:pt x="373" y="201"/>
                        </a:lnTo>
                        <a:lnTo>
                          <a:pt x="373" y="201"/>
                        </a:lnTo>
                        <a:lnTo>
                          <a:pt x="372" y="201"/>
                        </a:lnTo>
                        <a:lnTo>
                          <a:pt x="372" y="199"/>
                        </a:lnTo>
                        <a:lnTo>
                          <a:pt x="372" y="199"/>
                        </a:lnTo>
                        <a:lnTo>
                          <a:pt x="370" y="199"/>
                        </a:lnTo>
                        <a:lnTo>
                          <a:pt x="370" y="199"/>
                        </a:lnTo>
                        <a:lnTo>
                          <a:pt x="370" y="199"/>
                        </a:lnTo>
                        <a:lnTo>
                          <a:pt x="368" y="199"/>
                        </a:lnTo>
                        <a:lnTo>
                          <a:pt x="368" y="201"/>
                        </a:lnTo>
                        <a:lnTo>
                          <a:pt x="368" y="201"/>
                        </a:lnTo>
                        <a:lnTo>
                          <a:pt x="368" y="201"/>
                        </a:lnTo>
                        <a:lnTo>
                          <a:pt x="368" y="201"/>
                        </a:lnTo>
                        <a:lnTo>
                          <a:pt x="366" y="201"/>
                        </a:lnTo>
                        <a:lnTo>
                          <a:pt x="366" y="201"/>
                        </a:lnTo>
                        <a:lnTo>
                          <a:pt x="366" y="201"/>
                        </a:lnTo>
                        <a:lnTo>
                          <a:pt x="364" y="201"/>
                        </a:lnTo>
                        <a:lnTo>
                          <a:pt x="364" y="201"/>
                        </a:lnTo>
                        <a:lnTo>
                          <a:pt x="364" y="201"/>
                        </a:lnTo>
                        <a:lnTo>
                          <a:pt x="364" y="199"/>
                        </a:lnTo>
                        <a:lnTo>
                          <a:pt x="362" y="199"/>
                        </a:lnTo>
                        <a:lnTo>
                          <a:pt x="362" y="199"/>
                        </a:lnTo>
                        <a:lnTo>
                          <a:pt x="360" y="199"/>
                        </a:lnTo>
                        <a:lnTo>
                          <a:pt x="360" y="199"/>
                        </a:lnTo>
                        <a:lnTo>
                          <a:pt x="360" y="199"/>
                        </a:lnTo>
                        <a:lnTo>
                          <a:pt x="358" y="199"/>
                        </a:lnTo>
                        <a:lnTo>
                          <a:pt x="358" y="199"/>
                        </a:lnTo>
                        <a:lnTo>
                          <a:pt x="358" y="199"/>
                        </a:lnTo>
                        <a:lnTo>
                          <a:pt x="356" y="199"/>
                        </a:lnTo>
                        <a:lnTo>
                          <a:pt x="356" y="199"/>
                        </a:lnTo>
                        <a:lnTo>
                          <a:pt x="354" y="199"/>
                        </a:lnTo>
                        <a:lnTo>
                          <a:pt x="354" y="199"/>
                        </a:lnTo>
                        <a:lnTo>
                          <a:pt x="354" y="199"/>
                        </a:lnTo>
                        <a:lnTo>
                          <a:pt x="352" y="199"/>
                        </a:lnTo>
                        <a:lnTo>
                          <a:pt x="352" y="199"/>
                        </a:lnTo>
                        <a:lnTo>
                          <a:pt x="352" y="201"/>
                        </a:lnTo>
                        <a:lnTo>
                          <a:pt x="352" y="201"/>
                        </a:lnTo>
                        <a:lnTo>
                          <a:pt x="351" y="201"/>
                        </a:lnTo>
                        <a:lnTo>
                          <a:pt x="351" y="201"/>
                        </a:lnTo>
                        <a:lnTo>
                          <a:pt x="349" y="201"/>
                        </a:lnTo>
                        <a:lnTo>
                          <a:pt x="349" y="201"/>
                        </a:lnTo>
                        <a:lnTo>
                          <a:pt x="349" y="201"/>
                        </a:lnTo>
                        <a:lnTo>
                          <a:pt x="347" y="201"/>
                        </a:lnTo>
                        <a:lnTo>
                          <a:pt x="347" y="201"/>
                        </a:lnTo>
                        <a:lnTo>
                          <a:pt x="347" y="201"/>
                        </a:lnTo>
                        <a:lnTo>
                          <a:pt x="345" y="201"/>
                        </a:lnTo>
                        <a:lnTo>
                          <a:pt x="345" y="201"/>
                        </a:lnTo>
                        <a:lnTo>
                          <a:pt x="345" y="199"/>
                        </a:lnTo>
                        <a:lnTo>
                          <a:pt x="343" y="199"/>
                        </a:lnTo>
                        <a:lnTo>
                          <a:pt x="343" y="199"/>
                        </a:lnTo>
                        <a:lnTo>
                          <a:pt x="343" y="199"/>
                        </a:lnTo>
                        <a:lnTo>
                          <a:pt x="341" y="199"/>
                        </a:lnTo>
                        <a:lnTo>
                          <a:pt x="341" y="201"/>
                        </a:lnTo>
                        <a:lnTo>
                          <a:pt x="341" y="201"/>
                        </a:lnTo>
                        <a:lnTo>
                          <a:pt x="341" y="201"/>
                        </a:lnTo>
                        <a:lnTo>
                          <a:pt x="341" y="201"/>
                        </a:lnTo>
                        <a:lnTo>
                          <a:pt x="339" y="201"/>
                        </a:lnTo>
                        <a:lnTo>
                          <a:pt x="339" y="203"/>
                        </a:lnTo>
                        <a:lnTo>
                          <a:pt x="339" y="203"/>
                        </a:lnTo>
                        <a:lnTo>
                          <a:pt x="337" y="203"/>
                        </a:lnTo>
                        <a:lnTo>
                          <a:pt x="337" y="203"/>
                        </a:lnTo>
                        <a:lnTo>
                          <a:pt x="337" y="203"/>
                        </a:lnTo>
                        <a:lnTo>
                          <a:pt x="335" y="203"/>
                        </a:lnTo>
                        <a:lnTo>
                          <a:pt x="335" y="203"/>
                        </a:lnTo>
                        <a:lnTo>
                          <a:pt x="335" y="203"/>
                        </a:lnTo>
                        <a:lnTo>
                          <a:pt x="335" y="203"/>
                        </a:lnTo>
                        <a:lnTo>
                          <a:pt x="333" y="203"/>
                        </a:lnTo>
                        <a:lnTo>
                          <a:pt x="333" y="203"/>
                        </a:lnTo>
                        <a:lnTo>
                          <a:pt x="331" y="203"/>
                        </a:lnTo>
                        <a:lnTo>
                          <a:pt x="331" y="203"/>
                        </a:lnTo>
                        <a:lnTo>
                          <a:pt x="331" y="203"/>
                        </a:lnTo>
                        <a:lnTo>
                          <a:pt x="331" y="205"/>
                        </a:lnTo>
                        <a:lnTo>
                          <a:pt x="329" y="205"/>
                        </a:lnTo>
                        <a:lnTo>
                          <a:pt x="329" y="205"/>
                        </a:lnTo>
                        <a:lnTo>
                          <a:pt x="328" y="205"/>
                        </a:lnTo>
                        <a:lnTo>
                          <a:pt x="328" y="205"/>
                        </a:lnTo>
                        <a:lnTo>
                          <a:pt x="328" y="205"/>
                        </a:lnTo>
                        <a:lnTo>
                          <a:pt x="328" y="205"/>
                        </a:lnTo>
                        <a:lnTo>
                          <a:pt x="326" y="205"/>
                        </a:lnTo>
                        <a:lnTo>
                          <a:pt x="326" y="206"/>
                        </a:lnTo>
                        <a:lnTo>
                          <a:pt x="326" y="206"/>
                        </a:lnTo>
                        <a:lnTo>
                          <a:pt x="326" y="206"/>
                        </a:lnTo>
                        <a:lnTo>
                          <a:pt x="324" y="206"/>
                        </a:lnTo>
                        <a:lnTo>
                          <a:pt x="324" y="206"/>
                        </a:lnTo>
                        <a:lnTo>
                          <a:pt x="324" y="206"/>
                        </a:lnTo>
                        <a:lnTo>
                          <a:pt x="322" y="206"/>
                        </a:lnTo>
                        <a:lnTo>
                          <a:pt x="322" y="206"/>
                        </a:lnTo>
                        <a:lnTo>
                          <a:pt x="322" y="206"/>
                        </a:lnTo>
                        <a:lnTo>
                          <a:pt x="322" y="206"/>
                        </a:lnTo>
                        <a:lnTo>
                          <a:pt x="320" y="206"/>
                        </a:lnTo>
                        <a:lnTo>
                          <a:pt x="320" y="206"/>
                        </a:lnTo>
                        <a:lnTo>
                          <a:pt x="320" y="208"/>
                        </a:lnTo>
                        <a:lnTo>
                          <a:pt x="320" y="208"/>
                        </a:lnTo>
                        <a:lnTo>
                          <a:pt x="318" y="208"/>
                        </a:lnTo>
                        <a:lnTo>
                          <a:pt x="318" y="208"/>
                        </a:lnTo>
                        <a:lnTo>
                          <a:pt x="318" y="208"/>
                        </a:lnTo>
                        <a:lnTo>
                          <a:pt x="316" y="208"/>
                        </a:lnTo>
                        <a:lnTo>
                          <a:pt x="316" y="208"/>
                        </a:lnTo>
                        <a:lnTo>
                          <a:pt x="316" y="208"/>
                        </a:lnTo>
                        <a:lnTo>
                          <a:pt x="316" y="210"/>
                        </a:lnTo>
                        <a:lnTo>
                          <a:pt x="314" y="210"/>
                        </a:lnTo>
                        <a:lnTo>
                          <a:pt x="314" y="210"/>
                        </a:lnTo>
                        <a:lnTo>
                          <a:pt x="314" y="210"/>
                        </a:lnTo>
                        <a:lnTo>
                          <a:pt x="314" y="210"/>
                        </a:lnTo>
                        <a:lnTo>
                          <a:pt x="312" y="210"/>
                        </a:lnTo>
                        <a:lnTo>
                          <a:pt x="312" y="210"/>
                        </a:lnTo>
                        <a:lnTo>
                          <a:pt x="312" y="212"/>
                        </a:lnTo>
                        <a:lnTo>
                          <a:pt x="310" y="212"/>
                        </a:lnTo>
                        <a:lnTo>
                          <a:pt x="310" y="212"/>
                        </a:lnTo>
                        <a:lnTo>
                          <a:pt x="310" y="212"/>
                        </a:lnTo>
                        <a:lnTo>
                          <a:pt x="310" y="212"/>
                        </a:lnTo>
                        <a:lnTo>
                          <a:pt x="308" y="212"/>
                        </a:lnTo>
                        <a:lnTo>
                          <a:pt x="308" y="212"/>
                        </a:lnTo>
                        <a:lnTo>
                          <a:pt x="308" y="214"/>
                        </a:lnTo>
                        <a:lnTo>
                          <a:pt x="308" y="214"/>
                        </a:lnTo>
                        <a:lnTo>
                          <a:pt x="306" y="214"/>
                        </a:lnTo>
                        <a:lnTo>
                          <a:pt x="306" y="214"/>
                        </a:lnTo>
                        <a:lnTo>
                          <a:pt x="306" y="214"/>
                        </a:lnTo>
                        <a:lnTo>
                          <a:pt x="305" y="214"/>
                        </a:lnTo>
                        <a:lnTo>
                          <a:pt x="305" y="214"/>
                        </a:lnTo>
                        <a:lnTo>
                          <a:pt x="305" y="214"/>
                        </a:lnTo>
                        <a:lnTo>
                          <a:pt x="305" y="214"/>
                        </a:lnTo>
                        <a:lnTo>
                          <a:pt x="305" y="216"/>
                        </a:lnTo>
                        <a:lnTo>
                          <a:pt x="303" y="216"/>
                        </a:lnTo>
                        <a:lnTo>
                          <a:pt x="303" y="216"/>
                        </a:lnTo>
                        <a:lnTo>
                          <a:pt x="303" y="216"/>
                        </a:lnTo>
                        <a:lnTo>
                          <a:pt x="301" y="216"/>
                        </a:lnTo>
                        <a:lnTo>
                          <a:pt x="301" y="218"/>
                        </a:lnTo>
                        <a:lnTo>
                          <a:pt x="301" y="218"/>
                        </a:lnTo>
                        <a:lnTo>
                          <a:pt x="301" y="218"/>
                        </a:lnTo>
                        <a:lnTo>
                          <a:pt x="301" y="216"/>
                        </a:lnTo>
                        <a:lnTo>
                          <a:pt x="299" y="216"/>
                        </a:lnTo>
                        <a:lnTo>
                          <a:pt x="299" y="216"/>
                        </a:lnTo>
                        <a:lnTo>
                          <a:pt x="299" y="216"/>
                        </a:lnTo>
                        <a:lnTo>
                          <a:pt x="297" y="216"/>
                        </a:lnTo>
                        <a:lnTo>
                          <a:pt x="297" y="216"/>
                        </a:lnTo>
                        <a:lnTo>
                          <a:pt x="295" y="216"/>
                        </a:lnTo>
                        <a:lnTo>
                          <a:pt x="295" y="216"/>
                        </a:lnTo>
                        <a:lnTo>
                          <a:pt x="295" y="216"/>
                        </a:lnTo>
                        <a:lnTo>
                          <a:pt x="295" y="216"/>
                        </a:lnTo>
                        <a:lnTo>
                          <a:pt x="293" y="216"/>
                        </a:lnTo>
                        <a:lnTo>
                          <a:pt x="293" y="216"/>
                        </a:lnTo>
                        <a:lnTo>
                          <a:pt x="293" y="216"/>
                        </a:lnTo>
                        <a:lnTo>
                          <a:pt x="293" y="214"/>
                        </a:lnTo>
                        <a:lnTo>
                          <a:pt x="293" y="214"/>
                        </a:lnTo>
                        <a:lnTo>
                          <a:pt x="293" y="214"/>
                        </a:lnTo>
                        <a:lnTo>
                          <a:pt x="293" y="212"/>
                        </a:lnTo>
                        <a:lnTo>
                          <a:pt x="293" y="212"/>
                        </a:lnTo>
                        <a:lnTo>
                          <a:pt x="291" y="212"/>
                        </a:lnTo>
                        <a:lnTo>
                          <a:pt x="291" y="212"/>
                        </a:lnTo>
                        <a:lnTo>
                          <a:pt x="289" y="212"/>
                        </a:lnTo>
                        <a:lnTo>
                          <a:pt x="289" y="212"/>
                        </a:lnTo>
                        <a:lnTo>
                          <a:pt x="289" y="212"/>
                        </a:lnTo>
                        <a:lnTo>
                          <a:pt x="287" y="212"/>
                        </a:lnTo>
                        <a:lnTo>
                          <a:pt x="287" y="212"/>
                        </a:lnTo>
                        <a:lnTo>
                          <a:pt x="287" y="212"/>
                        </a:lnTo>
                        <a:lnTo>
                          <a:pt x="287" y="212"/>
                        </a:lnTo>
                        <a:lnTo>
                          <a:pt x="285" y="212"/>
                        </a:lnTo>
                        <a:lnTo>
                          <a:pt x="285" y="212"/>
                        </a:lnTo>
                        <a:lnTo>
                          <a:pt x="284" y="212"/>
                        </a:lnTo>
                        <a:lnTo>
                          <a:pt x="284" y="212"/>
                        </a:lnTo>
                        <a:lnTo>
                          <a:pt x="284" y="214"/>
                        </a:lnTo>
                        <a:lnTo>
                          <a:pt x="284" y="214"/>
                        </a:lnTo>
                        <a:lnTo>
                          <a:pt x="282" y="214"/>
                        </a:lnTo>
                        <a:lnTo>
                          <a:pt x="282" y="214"/>
                        </a:lnTo>
                        <a:lnTo>
                          <a:pt x="282" y="214"/>
                        </a:lnTo>
                        <a:lnTo>
                          <a:pt x="280" y="214"/>
                        </a:lnTo>
                        <a:lnTo>
                          <a:pt x="280" y="212"/>
                        </a:lnTo>
                        <a:lnTo>
                          <a:pt x="280" y="212"/>
                        </a:lnTo>
                        <a:lnTo>
                          <a:pt x="278" y="212"/>
                        </a:lnTo>
                        <a:lnTo>
                          <a:pt x="278" y="212"/>
                        </a:lnTo>
                        <a:lnTo>
                          <a:pt x="278" y="212"/>
                        </a:lnTo>
                        <a:lnTo>
                          <a:pt x="276" y="212"/>
                        </a:lnTo>
                        <a:lnTo>
                          <a:pt x="276" y="212"/>
                        </a:lnTo>
                        <a:lnTo>
                          <a:pt x="276" y="212"/>
                        </a:lnTo>
                        <a:lnTo>
                          <a:pt x="274" y="212"/>
                        </a:lnTo>
                        <a:lnTo>
                          <a:pt x="274" y="212"/>
                        </a:lnTo>
                        <a:lnTo>
                          <a:pt x="274" y="212"/>
                        </a:lnTo>
                        <a:lnTo>
                          <a:pt x="272" y="212"/>
                        </a:lnTo>
                        <a:lnTo>
                          <a:pt x="272" y="212"/>
                        </a:lnTo>
                        <a:lnTo>
                          <a:pt x="272" y="210"/>
                        </a:lnTo>
                        <a:lnTo>
                          <a:pt x="272" y="210"/>
                        </a:lnTo>
                        <a:lnTo>
                          <a:pt x="270" y="210"/>
                        </a:lnTo>
                        <a:lnTo>
                          <a:pt x="270" y="210"/>
                        </a:lnTo>
                        <a:lnTo>
                          <a:pt x="270" y="210"/>
                        </a:lnTo>
                        <a:lnTo>
                          <a:pt x="268" y="210"/>
                        </a:lnTo>
                        <a:lnTo>
                          <a:pt x="268" y="210"/>
                        </a:lnTo>
                        <a:lnTo>
                          <a:pt x="268" y="210"/>
                        </a:lnTo>
                        <a:lnTo>
                          <a:pt x="268" y="208"/>
                        </a:lnTo>
                        <a:lnTo>
                          <a:pt x="266" y="208"/>
                        </a:lnTo>
                        <a:lnTo>
                          <a:pt x="266" y="208"/>
                        </a:lnTo>
                        <a:lnTo>
                          <a:pt x="266" y="208"/>
                        </a:lnTo>
                        <a:lnTo>
                          <a:pt x="266" y="208"/>
                        </a:lnTo>
                        <a:lnTo>
                          <a:pt x="264" y="208"/>
                        </a:lnTo>
                        <a:lnTo>
                          <a:pt x="264" y="208"/>
                        </a:lnTo>
                        <a:lnTo>
                          <a:pt x="264" y="206"/>
                        </a:lnTo>
                        <a:lnTo>
                          <a:pt x="262" y="206"/>
                        </a:lnTo>
                        <a:lnTo>
                          <a:pt x="262" y="206"/>
                        </a:lnTo>
                        <a:lnTo>
                          <a:pt x="262" y="206"/>
                        </a:lnTo>
                        <a:lnTo>
                          <a:pt x="262" y="206"/>
                        </a:lnTo>
                        <a:lnTo>
                          <a:pt x="261" y="206"/>
                        </a:lnTo>
                        <a:lnTo>
                          <a:pt x="261" y="206"/>
                        </a:lnTo>
                        <a:lnTo>
                          <a:pt x="261" y="206"/>
                        </a:lnTo>
                        <a:lnTo>
                          <a:pt x="259" y="206"/>
                        </a:lnTo>
                        <a:lnTo>
                          <a:pt x="259" y="206"/>
                        </a:lnTo>
                        <a:lnTo>
                          <a:pt x="257" y="206"/>
                        </a:lnTo>
                        <a:lnTo>
                          <a:pt x="257" y="206"/>
                        </a:lnTo>
                        <a:lnTo>
                          <a:pt x="257" y="206"/>
                        </a:lnTo>
                        <a:lnTo>
                          <a:pt x="255" y="206"/>
                        </a:lnTo>
                        <a:lnTo>
                          <a:pt x="255" y="206"/>
                        </a:lnTo>
                        <a:lnTo>
                          <a:pt x="255" y="206"/>
                        </a:lnTo>
                        <a:lnTo>
                          <a:pt x="255" y="206"/>
                        </a:lnTo>
                        <a:lnTo>
                          <a:pt x="253" y="206"/>
                        </a:lnTo>
                        <a:lnTo>
                          <a:pt x="253" y="206"/>
                        </a:lnTo>
                        <a:lnTo>
                          <a:pt x="251" y="206"/>
                        </a:lnTo>
                        <a:lnTo>
                          <a:pt x="251" y="205"/>
                        </a:lnTo>
                        <a:lnTo>
                          <a:pt x="251" y="205"/>
                        </a:lnTo>
                        <a:lnTo>
                          <a:pt x="251" y="205"/>
                        </a:lnTo>
                        <a:lnTo>
                          <a:pt x="249" y="205"/>
                        </a:lnTo>
                        <a:lnTo>
                          <a:pt x="249" y="205"/>
                        </a:lnTo>
                        <a:lnTo>
                          <a:pt x="249" y="205"/>
                        </a:lnTo>
                        <a:lnTo>
                          <a:pt x="249" y="205"/>
                        </a:lnTo>
                        <a:lnTo>
                          <a:pt x="249" y="203"/>
                        </a:lnTo>
                        <a:lnTo>
                          <a:pt x="247" y="203"/>
                        </a:lnTo>
                        <a:lnTo>
                          <a:pt x="247" y="203"/>
                        </a:lnTo>
                        <a:lnTo>
                          <a:pt x="247" y="203"/>
                        </a:lnTo>
                        <a:lnTo>
                          <a:pt x="247" y="201"/>
                        </a:lnTo>
                        <a:lnTo>
                          <a:pt x="245" y="201"/>
                        </a:lnTo>
                        <a:lnTo>
                          <a:pt x="245" y="201"/>
                        </a:lnTo>
                        <a:lnTo>
                          <a:pt x="245" y="201"/>
                        </a:lnTo>
                        <a:lnTo>
                          <a:pt x="245" y="199"/>
                        </a:lnTo>
                        <a:lnTo>
                          <a:pt x="245" y="199"/>
                        </a:lnTo>
                        <a:lnTo>
                          <a:pt x="245" y="199"/>
                        </a:lnTo>
                        <a:lnTo>
                          <a:pt x="243" y="199"/>
                        </a:lnTo>
                        <a:lnTo>
                          <a:pt x="243" y="199"/>
                        </a:lnTo>
                        <a:lnTo>
                          <a:pt x="241" y="199"/>
                        </a:lnTo>
                        <a:lnTo>
                          <a:pt x="241" y="199"/>
                        </a:lnTo>
                        <a:lnTo>
                          <a:pt x="241" y="199"/>
                        </a:lnTo>
                        <a:lnTo>
                          <a:pt x="241" y="199"/>
                        </a:lnTo>
                        <a:lnTo>
                          <a:pt x="240" y="199"/>
                        </a:lnTo>
                        <a:lnTo>
                          <a:pt x="240" y="199"/>
                        </a:lnTo>
                        <a:lnTo>
                          <a:pt x="240" y="199"/>
                        </a:lnTo>
                        <a:lnTo>
                          <a:pt x="238" y="199"/>
                        </a:lnTo>
                        <a:lnTo>
                          <a:pt x="238" y="199"/>
                        </a:lnTo>
                        <a:lnTo>
                          <a:pt x="236" y="199"/>
                        </a:lnTo>
                        <a:lnTo>
                          <a:pt x="236" y="197"/>
                        </a:lnTo>
                        <a:lnTo>
                          <a:pt x="236" y="197"/>
                        </a:lnTo>
                        <a:lnTo>
                          <a:pt x="236" y="197"/>
                        </a:lnTo>
                        <a:lnTo>
                          <a:pt x="234" y="197"/>
                        </a:lnTo>
                        <a:lnTo>
                          <a:pt x="234" y="197"/>
                        </a:lnTo>
                        <a:lnTo>
                          <a:pt x="234" y="197"/>
                        </a:lnTo>
                        <a:lnTo>
                          <a:pt x="234" y="197"/>
                        </a:lnTo>
                        <a:lnTo>
                          <a:pt x="232" y="197"/>
                        </a:lnTo>
                        <a:lnTo>
                          <a:pt x="232" y="197"/>
                        </a:lnTo>
                        <a:lnTo>
                          <a:pt x="230" y="197"/>
                        </a:lnTo>
                        <a:lnTo>
                          <a:pt x="230" y="197"/>
                        </a:lnTo>
                        <a:lnTo>
                          <a:pt x="230" y="197"/>
                        </a:lnTo>
                        <a:lnTo>
                          <a:pt x="230" y="195"/>
                        </a:lnTo>
                        <a:lnTo>
                          <a:pt x="228" y="195"/>
                        </a:lnTo>
                        <a:lnTo>
                          <a:pt x="228" y="195"/>
                        </a:lnTo>
                        <a:lnTo>
                          <a:pt x="228" y="195"/>
                        </a:lnTo>
                        <a:lnTo>
                          <a:pt x="226" y="195"/>
                        </a:lnTo>
                        <a:lnTo>
                          <a:pt x="226" y="195"/>
                        </a:lnTo>
                        <a:lnTo>
                          <a:pt x="224" y="195"/>
                        </a:lnTo>
                        <a:lnTo>
                          <a:pt x="224" y="195"/>
                        </a:lnTo>
                        <a:lnTo>
                          <a:pt x="224" y="195"/>
                        </a:lnTo>
                        <a:lnTo>
                          <a:pt x="222" y="195"/>
                        </a:lnTo>
                        <a:lnTo>
                          <a:pt x="222" y="195"/>
                        </a:lnTo>
                        <a:lnTo>
                          <a:pt x="222" y="195"/>
                        </a:lnTo>
                        <a:lnTo>
                          <a:pt x="220" y="195"/>
                        </a:lnTo>
                        <a:lnTo>
                          <a:pt x="220" y="195"/>
                        </a:lnTo>
                        <a:lnTo>
                          <a:pt x="218" y="195"/>
                        </a:lnTo>
                        <a:lnTo>
                          <a:pt x="218" y="195"/>
                        </a:lnTo>
                        <a:lnTo>
                          <a:pt x="218" y="197"/>
                        </a:lnTo>
                        <a:lnTo>
                          <a:pt x="218" y="197"/>
                        </a:lnTo>
                        <a:lnTo>
                          <a:pt x="217" y="197"/>
                        </a:lnTo>
                        <a:lnTo>
                          <a:pt x="217" y="197"/>
                        </a:lnTo>
                        <a:lnTo>
                          <a:pt x="215" y="197"/>
                        </a:lnTo>
                        <a:lnTo>
                          <a:pt x="215" y="197"/>
                        </a:lnTo>
                        <a:lnTo>
                          <a:pt x="215" y="197"/>
                        </a:lnTo>
                        <a:lnTo>
                          <a:pt x="215" y="195"/>
                        </a:lnTo>
                        <a:lnTo>
                          <a:pt x="213" y="195"/>
                        </a:lnTo>
                        <a:lnTo>
                          <a:pt x="213" y="197"/>
                        </a:lnTo>
                        <a:lnTo>
                          <a:pt x="213" y="197"/>
                        </a:lnTo>
                        <a:lnTo>
                          <a:pt x="213" y="197"/>
                        </a:lnTo>
                        <a:lnTo>
                          <a:pt x="211" y="197"/>
                        </a:lnTo>
                        <a:lnTo>
                          <a:pt x="211" y="197"/>
                        </a:lnTo>
                        <a:lnTo>
                          <a:pt x="209" y="197"/>
                        </a:lnTo>
                        <a:lnTo>
                          <a:pt x="209" y="197"/>
                        </a:lnTo>
                        <a:lnTo>
                          <a:pt x="209" y="197"/>
                        </a:lnTo>
                        <a:lnTo>
                          <a:pt x="209" y="197"/>
                        </a:lnTo>
                        <a:lnTo>
                          <a:pt x="207" y="197"/>
                        </a:lnTo>
                        <a:lnTo>
                          <a:pt x="207" y="197"/>
                        </a:lnTo>
                        <a:lnTo>
                          <a:pt x="207" y="197"/>
                        </a:lnTo>
                        <a:lnTo>
                          <a:pt x="205" y="197"/>
                        </a:lnTo>
                        <a:lnTo>
                          <a:pt x="205" y="197"/>
                        </a:lnTo>
                        <a:lnTo>
                          <a:pt x="203" y="197"/>
                        </a:lnTo>
                        <a:lnTo>
                          <a:pt x="203" y="197"/>
                        </a:lnTo>
                        <a:lnTo>
                          <a:pt x="203" y="197"/>
                        </a:lnTo>
                        <a:lnTo>
                          <a:pt x="201" y="197"/>
                        </a:lnTo>
                        <a:lnTo>
                          <a:pt x="201" y="197"/>
                        </a:lnTo>
                        <a:lnTo>
                          <a:pt x="201" y="197"/>
                        </a:lnTo>
                        <a:lnTo>
                          <a:pt x="199" y="197"/>
                        </a:lnTo>
                        <a:lnTo>
                          <a:pt x="199" y="197"/>
                        </a:lnTo>
                        <a:lnTo>
                          <a:pt x="197" y="197"/>
                        </a:lnTo>
                        <a:lnTo>
                          <a:pt x="197" y="197"/>
                        </a:lnTo>
                        <a:lnTo>
                          <a:pt x="197" y="197"/>
                        </a:lnTo>
                        <a:lnTo>
                          <a:pt x="196" y="197"/>
                        </a:lnTo>
                        <a:lnTo>
                          <a:pt x="196" y="197"/>
                        </a:lnTo>
                        <a:lnTo>
                          <a:pt x="196" y="197"/>
                        </a:lnTo>
                        <a:lnTo>
                          <a:pt x="196" y="197"/>
                        </a:lnTo>
                        <a:lnTo>
                          <a:pt x="194" y="197"/>
                        </a:lnTo>
                        <a:lnTo>
                          <a:pt x="194" y="197"/>
                        </a:lnTo>
                        <a:lnTo>
                          <a:pt x="192" y="197"/>
                        </a:lnTo>
                        <a:lnTo>
                          <a:pt x="192" y="197"/>
                        </a:lnTo>
                        <a:lnTo>
                          <a:pt x="192" y="197"/>
                        </a:lnTo>
                        <a:lnTo>
                          <a:pt x="190" y="197"/>
                        </a:lnTo>
                        <a:lnTo>
                          <a:pt x="190" y="197"/>
                        </a:lnTo>
                        <a:lnTo>
                          <a:pt x="188" y="197"/>
                        </a:lnTo>
                        <a:lnTo>
                          <a:pt x="188" y="197"/>
                        </a:lnTo>
                        <a:lnTo>
                          <a:pt x="188" y="197"/>
                        </a:lnTo>
                        <a:lnTo>
                          <a:pt x="186" y="197"/>
                        </a:lnTo>
                        <a:lnTo>
                          <a:pt x="186" y="197"/>
                        </a:lnTo>
                        <a:lnTo>
                          <a:pt x="186" y="197"/>
                        </a:lnTo>
                        <a:lnTo>
                          <a:pt x="184" y="197"/>
                        </a:lnTo>
                        <a:lnTo>
                          <a:pt x="184" y="197"/>
                        </a:lnTo>
                        <a:lnTo>
                          <a:pt x="182" y="197"/>
                        </a:lnTo>
                        <a:lnTo>
                          <a:pt x="182" y="197"/>
                        </a:lnTo>
                        <a:lnTo>
                          <a:pt x="182" y="195"/>
                        </a:lnTo>
                        <a:lnTo>
                          <a:pt x="182" y="195"/>
                        </a:lnTo>
                        <a:lnTo>
                          <a:pt x="180" y="195"/>
                        </a:lnTo>
                        <a:lnTo>
                          <a:pt x="180" y="195"/>
                        </a:lnTo>
                        <a:lnTo>
                          <a:pt x="180" y="195"/>
                        </a:lnTo>
                        <a:lnTo>
                          <a:pt x="178" y="195"/>
                        </a:lnTo>
                        <a:lnTo>
                          <a:pt x="178" y="195"/>
                        </a:lnTo>
                        <a:lnTo>
                          <a:pt x="178" y="195"/>
                        </a:lnTo>
                        <a:lnTo>
                          <a:pt x="176" y="195"/>
                        </a:lnTo>
                        <a:lnTo>
                          <a:pt x="176" y="195"/>
                        </a:lnTo>
                        <a:lnTo>
                          <a:pt x="176" y="195"/>
                        </a:lnTo>
                        <a:lnTo>
                          <a:pt x="174" y="195"/>
                        </a:lnTo>
                        <a:lnTo>
                          <a:pt x="174" y="195"/>
                        </a:lnTo>
                        <a:lnTo>
                          <a:pt x="174" y="195"/>
                        </a:lnTo>
                        <a:lnTo>
                          <a:pt x="173" y="195"/>
                        </a:lnTo>
                        <a:lnTo>
                          <a:pt x="173" y="195"/>
                        </a:lnTo>
                        <a:lnTo>
                          <a:pt x="171" y="195"/>
                        </a:lnTo>
                        <a:lnTo>
                          <a:pt x="171" y="195"/>
                        </a:lnTo>
                        <a:lnTo>
                          <a:pt x="171" y="195"/>
                        </a:lnTo>
                        <a:lnTo>
                          <a:pt x="171" y="193"/>
                        </a:lnTo>
                        <a:lnTo>
                          <a:pt x="169" y="193"/>
                        </a:lnTo>
                        <a:lnTo>
                          <a:pt x="169" y="193"/>
                        </a:lnTo>
                        <a:lnTo>
                          <a:pt x="169" y="193"/>
                        </a:lnTo>
                        <a:lnTo>
                          <a:pt x="167" y="193"/>
                        </a:lnTo>
                        <a:lnTo>
                          <a:pt x="167" y="193"/>
                        </a:lnTo>
                        <a:lnTo>
                          <a:pt x="165" y="193"/>
                        </a:lnTo>
                        <a:lnTo>
                          <a:pt x="165" y="193"/>
                        </a:lnTo>
                        <a:lnTo>
                          <a:pt x="165" y="193"/>
                        </a:lnTo>
                        <a:lnTo>
                          <a:pt x="165" y="193"/>
                        </a:lnTo>
                        <a:lnTo>
                          <a:pt x="163" y="193"/>
                        </a:lnTo>
                        <a:lnTo>
                          <a:pt x="163" y="193"/>
                        </a:lnTo>
                        <a:lnTo>
                          <a:pt x="163" y="193"/>
                        </a:lnTo>
                        <a:lnTo>
                          <a:pt x="163" y="193"/>
                        </a:lnTo>
                        <a:lnTo>
                          <a:pt x="161" y="193"/>
                        </a:lnTo>
                        <a:lnTo>
                          <a:pt x="161" y="195"/>
                        </a:lnTo>
                        <a:lnTo>
                          <a:pt x="161" y="195"/>
                        </a:lnTo>
                        <a:lnTo>
                          <a:pt x="159" y="195"/>
                        </a:lnTo>
                        <a:lnTo>
                          <a:pt x="159" y="195"/>
                        </a:lnTo>
                        <a:lnTo>
                          <a:pt x="159" y="195"/>
                        </a:lnTo>
                        <a:lnTo>
                          <a:pt x="159" y="193"/>
                        </a:lnTo>
                        <a:lnTo>
                          <a:pt x="157" y="193"/>
                        </a:lnTo>
                        <a:lnTo>
                          <a:pt x="157" y="193"/>
                        </a:lnTo>
                        <a:lnTo>
                          <a:pt x="155" y="193"/>
                        </a:lnTo>
                        <a:lnTo>
                          <a:pt x="155" y="193"/>
                        </a:lnTo>
                        <a:lnTo>
                          <a:pt x="155" y="193"/>
                        </a:lnTo>
                        <a:lnTo>
                          <a:pt x="153" y="193"/>
                        </a:lnTo>
                        <a:lnTo>
                          <a:pt x="153" y="195"/>
                        </a:lnTo>
                        <a:lnTo>
                          <a:pt x="153" y="195"/>
                        </a:lnTo>
                        <a:lnTo>
                          <a:pt x="153" y="195"/>
                        </a:lnTo>
                        <a:lnTo>
                          <a:pt x="152" y="195"/>
                        </a:lnTo>
                        <a:lnTo>
                          <a:pt x="152" y="195"/>
                        </a:lnTo>
                        <a:lnTo>
                          <a:pt x="150" y="195"/>
                        </a:lnTo>
                        <a:lnTo>
                          <a:pt x="150" y="193"/>
                        </a:lnTo>
                        <a:lnTo>
                          <a:pt x="150" y="193"/>
                        </a:lnTo>
                        <a:lnTo>
                          <a:pt x="150" y="193"/>
                        </a:lnTo>
                        <a:lnTo>
                          <a:pt x="150" y="191"/>
                        </a:lnTo>
                        <a:lnTo>
                          <a:pt x="150" y="191"/>
                        </a:lnTo>
                        <a:lnTo>
                          <a:pt x="150" y="191"/>
                        </a:lnTo>
                        <a:lnTo>
                          <a:pt x="150" y="189"/>
                        </a:lnTo>
                        <a:lnTo>
                          <a:pt x="148" y="189"/>
                        </a:lnTo>
                        <a:lnTo>
                          <a:pt x="148" y="189"/>
                        </a:lnTo>
                        <a:lnTo>
                          <a:pt x="148" y="189"/>
                        </a:lnTo>
                        <a:lnTo>
                          <a:pt x="148" y="189"/>
                        </a:lnTo>
                        <a:lnTo>
                          <a:pt x="148" y="189"/>
                        </a:lnTo>
                        <a:lnTo>
                          <a:pt x="146" y="189"/>
                        </a:lnTo>
                        <a:lnTo>
                          <a:pt x="146" y="187"/>
                        </a:lnTo>
                        <a:lnTo>
                          <a:pt x="146" y="187"/>
                        </a:lnTo>
                        <a:lnTo>
                          <a:pt x="146" y="187"/>
                        </a:lnTo>
                        <a:lnTo>
                          <a:pt x="146" y="185"/>
                        </a:lnTo>
                        <a:lnTo>
                          <a:pt x="144" y="185"/>
                        </a:lnTo>
                        <a:lnTo>
                          <a:pt x="144" y="185"/>
                        </a:lnTo>
                        <a:lnTo>
                          <a:pt x="144" y="185"/>
                        </a:lnTo>
                        <a:lnTo>
                          <a:pt x="144" y="183"/>
                        </a:lnTo>
                        <a:lnTo>
                          <a:pt x="144" y="183"/>
                        </a:lnTo>
                        <a:lnTo>
                          <a:pt x="142" y="183"/>
                        </a:lnTo>
                        <a:lnTo>
                          <a:pt x="142" y="183"/>
                        </a:lnTo>
                        <a:lnTo>
                          <a:pt x="142" y="183"/>
                        </a:lnTo>
                        <a:lnTo>
                          <a:pt x="142" y="182"/>
                        </a:lnTo>
                        <a:lnTo>
                          <a:pt x="142" y="182"/>
                        </a:lnTo>
                        <a:lnTo>
                          <a:pt x="142" y="182"/>
                        </a:lnTo>
                        <a:lnTo>
                          <a:pt x="142" y="180"/>
                        </a:lnTo>
                        <a:lnTo>
                          <a:pt x="142" y="180"/>
                        </a:lnTo>
                        <a:lnTo>
                          <a:pt x="142" y="180"/>
                        </a:lnTo>
                        <a:lnTo>
                          <a:pt x="142" y="178"/>
                        </a:lnTo>
                        <a:lnTo>
                          <a:pt x="140" y="178"/>
                        </a:lnTo>
                        <a:lnTo>
                          <a:pt x="140" y="178"/>
                        </a:lnTo>
                        <a:lnTo>
                          <a:pt x="140" y="178"/>
                        </a:lnTo>
                        <a:lnTo>
                          <a:pt x="140" y="176"/>
                        </a:lnTo>
                        <a:lnTo>
                          <a:pt x="140" y="176"/>
                        </a:lnTo>
                        <a:lnTo>
                          <a:pt x="138" y="176"/>
                        </a:lnTo>
                        <a:lnTo>
                          <a:pt x="138" y="174"/>
                        </a:lnTo>
                        <a:lnTo>
                          <a:pt x="138" y="174"/>
                        </a:lnTo>
                        <a:lnTo>
                          <a:pt x="138" y="174"/>
                        </a:lnTo>
                        <a:lnTo>
                          <a:pt x="138" y="174"/>
                        </a:lnTo>
                        <a:lnTo>
                          <a:pt x="138" y="172"/>
                        </a:lnTo>
                        <a:lnTo>
                          <a:pt x="138" y="172"/>
                        </a:lnTo>
                        <a:lnTo>
                          <a:pt x="138" y="172"/>
                        </a:lnTo>
                        <a:lnTo>
                          <a:pt x="138" y="170"/>
                        </a:lnTo>
                        <a:lnTo>
                          <a:pt x="136" y="170"/>
                        </a:lnTo>
                        <a:lnTo>
                          <a:pt x="136" y="170"/>
                        </a:lnTo>
                        <a:lnTo>
                          <a:pt x="136" y="168"/>
                        </a:lnTo>
                        <a:lnTo>
                          <a:pt x="136" y="168"/>
                        </a:lnTo>
                        <a:lnTo>
                          <a:pt x="136" y="168"/>
                        </a:lnTo>
                        <a:lnTo>
                          <a:pt x="136" y="168"/>
                        </a:lnTo>
                        <a:lnTo>
                          <a:pt x="134" y="168"/>
                        </a:lnTo>
                        <a:lnTo>
                          <a:pt x="134" y="168"/>
                        </a:lnTo>
                        <a:lnTo>
                          <a:pt x="132" y="168"/>
                        </a:lnTo>
                        <a:lnTo>
                          <a:pt x="132" y="166"/>
                        </a:lnTo>
                        <a:lnTo>
                          <a:pt x="132" y="166"/>
                        </a:lnTo>
                        <a:lnTo>
                          <a:pt x="132" y="166"/>
                        </a:lnTo>
                        <a:lnTo>
                          <a:pt x="132" y="166"/>
                        </a:lnTo>
                        <a:lnTo>
                          <a:pt x="132" y="166"/>
                        </a:lnTo>
                        <a:lnTo>
                          <a:pt x="132" y="164"/>
                        </a:lnTo>
                        <a:lnTo>
                          <a:pt x="132" y="164"/>
                        </a:lnTo>
                        <a:lnTo>
                          <a:pt x="132" y="162"/>
                        </a:lnTo>
                        <a:lnTo>
                          <a:pt x="134" y="162"/>
                        </a:lnTo>
                        <a:lnTo>
                          <a:pt x="134" y="162"/>
                        </a:lnTo>
                        <a:lnTo>
                          <a:pt x="132" y="162"/>
                        </a:lnTo>
                        <a:lnTo>
                          <a:pt x="132" y="162"/>
                        </a:lnTo>
                        <a:lnTo>
                          <a:pt x="132" y="162"/>
                        </a:lnTo>
                        <a:lnTo>
                          <a:pt x="130" y="162"/>
                        </a:lnTo>
                        <a:lnTo>
                          <a:pt x="130" y="162"/>
                        </a:lnTo>
                        <a:lnTo>
                          <a:pt x="130" y="162"/>
                        </a:lnTo>
                        <a:lnTo>
                          <a:pt x="129" y="162"/>
                        </a:lnTo>
                        <a:lnTo>
                          <a:pt x="129" y="162"/>
                        </a:lnTo>
                        <a:lnTo>
                          <a:pt x="129" y="162"/>
                        </a:lnTo>
                        <a:lnTo>
                          <a:pt x="127" y="162"/>
                        </a:lnTo>
                        <a:lnTo>
                          <a:pt x="127" y="162"/>
                        </a:lnTo>
                        <a:lnTo>
                          <a:pt x="127" y="162"/>
                        </a:lnTo>
                        <a:lnTo>
                          <a:pt x="127" y="162"/>
                        </a:lnTo>
                        <a:lnTo>
                          <a:pt x="125" y="162"/>
                        </a:lnTo>
                        <a:lnTo>
                          <a:pt x="125" y="162"/>
                        </a:lnTo>
                        <a:lnTo>
                          <a:pt x="123" y="162"/>
                        </a:lnTo>
                        <a:lnTo>
                          <a:pt x="123" y="160"/>
                        </a:lnTo>
                        <a:lnTo>
                          <a:pt x="123" y="160"/>
                        </a:lnTo>
                        <a:lnTo>
                          <a:pt x="123" y="160"/>
                        </a:lnTo>
                        <a:lnTo>
                          <a:pt x="121" y="160"/>
                        </a:lnTo>
                        <a:lnTo>
                          <a:pt x="121" y="160"/>
                        </a:lnTo>
                        <a:lnTo>
                          <a:pt x="121" y="160"/>
                        </a:lnTo>
                        <a:lnTo>
                          <a:pt x="121" y="159"/>
                        </a:lnTo>
                        <a:lnTo>
                          <a:pt x="121" y="159"/>
                        </a:lnTo>
                        <a:lnTo>
                          <a:pt x="119" y="159"/>
                        </a:lnTo>
                        <a:lnTo>
                          <a:pt x="119" y="159"/>
                        </a:lnTo>
                        <a:lnTo>
                          <a:pt x="119" y="159"/>
                        </a:lnTo>
                        <a:lnTo>
                          <a:pt x="117" y="159"/>
                        </a:lnTo>
                        <a:lnTo>
                          <a:pt x="117" y="159"/>
                        </a:lnTo>
                        <a:lnTo>
                          <a:pt x="117" y="159"/>
                        </a:lnTo>
                        <a:lnTo>
                          <a:pt x="117" y="159"/>
                        </a:lnTo>
                        <a:lnTo>
                          <a:pt x="115" y="159"/>
                        </a:lnTo>
                        <a:lnTo>
                          <a:pt x="115" y="159"/>
                        </a:lnTo>
                        <a:lnTo>
                          <a:pt x="115" y="157"/>
                        </a:lnTo>
                        <a:lnTo>
                          <a:pt x="115" y="157"/>
                        </a:lnTo>
                        <a:lnTo>
                          <a:pt x="115" y="157"/>
                        </a:lnTo>
                        <a:lnTo>
                          <a:pt x="115" y="155"/>
                        </a:lnTo>
                        <a:lnTo>
                          <a:pt x="113" y="155"/>
                        </a:lnTo>
                        <a:lnTo>
                          <a:pt x="113" y="155"/>
                        </a:lnTo>
                        <a:lnTo>
                          <a:pt x="113" y="155"/>
                        </a:lnTo>
                        <a:lnTo>
                          <a:pt x="111" y="155"/>
                        </a:lnTo>
                        <a:lnTo>
                          <a:pt x="111" y="155"/>
                        </a:lnTo>
                        <a:lnTo>
                          <a:pt x="111" y="153"/>
                        </a:lnTo>
                        <a:lnTo>
                          <a:pt x="111" y="153"/>
                        </a:lnTo>
                        <a:lnTo>
                          <a:pt x="109" y="153"/>
                        </a:lnTo>
                        <a:lnTo>
                          <a:pt x="109" y="153"/>
                        </a:lnTo>
                        <a:lnTo>
                          <a:pt x="109" y="153"/>
                        </a:lnTo>
                        <a:lnTo>
                          <a:pt x="109" y="153"/>
                        </a:lnTo>
                        <a:lnTo>
                          <a:pt x="109" y="151"/>
                        </a:lnTo>
                        <a:lnTo>
                          <a:pt x="107" y="151"/>
                        </a:lnTo>
                        <a:lnTo>
                          <a:pt x="107" y="151"/>
                        </a:lnTo>
                        <a:lnTo>
                          <a:pt x="106" y="151"/>
                        </a:lnTo>
                        <a:lnTo>
                          <a:pt x="106" y="151"/>
                        </a:lnTo>
                        <a:lnTo>
                          <a:pt x="106" y="151"/>
                        </a:lnTo>
                        <a:lnTo>
                          <a:pt x="106" y="151"/>
                        </a:lnTo>
                        <a:lnTo>
                          <a:pt x="106" y="151"/>
                        </a:lnTo>
                        <a:lnTo>
                          <a:pt x="104" y="151"/>
                        </a:lnTo>
                        <a:lnTo>
                          <a:pt x="104" y="149"/>
                        </a:lnTo>
                        <a:lnTo>
                          <a:pt x="104" y="149"/>
                        </a:lnTo>
                        <a:lnTo>
                          <a:pt x="102" y="149"/>
                        </a:lnTo>
                        <a:lnTo>
                          <a:pt x="102" y="149"/>
                        </a:lnTo>
                        <a:lnTo>
                          <a:pt x="102" y="149"/>
                        </a:lnTo>
                        <a:lnTo>
                          <a:pt x="102" y="149"/>
                        </a:lnTo>
                        <a:lnTo>
                          <a:pt x="100" y="149"/>
                        </a:lnTo>
                        <a:lnTo>
                          <a:pt x="100" y="149"/>
                        </a:lnTo>
                        <a:lnTo>
                          <a:pt x="100" y="149"/>
                        </a:lnTo>
                        <a:lnTo>
                          <a:pt x="98" y="149"/>
                        </a:lnTo>
                        <a:lnTo>
                          <a:pt x="98" y="147"/>
                        </a:lnTo>
                        <a:lnTo>
                          <a:pt x="98" y="147"/>
                        </a:lnTo>
                        <a:lnTo>
                          <a:pt x="96" y="147"/>
                        </a:lnTo>
                        <a:lnTo>
                          <a:pt x="96" y="147"/>
                        </a:lnTo>
                        <a:lnTo>
                          <a:pt x="96" y="147"/>
                        </a:lnTo>
                        <a:lnTo>
                          <a:pt x="94" y="147"/>
                        </a:lnTo>
                        <a:lnTo>
                          <a:pt x="94" y="147"/>
                        </a:lnTo>
                        <a:lnTo>
                          <a:pt x="94" y="147"/>
                        </a:lnTo>
                        <a:lnTo>
                          <a:pt x="92" y="147"/>
                        </a:lnTo>
                        <a:lnTo>
                          <a:pt x="92" y="147"/>
                        </a:lnTo>
                        <a:lnTo>
                          <a:pt x="90" y="147"/>
                        </a:lnTo>
                        <a:lnTo>
                          <a:pt x="90" y="147"/>
                        </a:lnTo>
                        <a:lnTo>
                          <a:pt x="90" y="147"/>
                        </a:lnTo>
                        <a:lnTo>
                          <a:pt x="88" y="147"/>
                        </a:lnTo>
                        <a:lnTo>
                          <a:pt x="88" y="147"/>
                        </a:lnTo>
                        <a:lnTo>
                          <a:pt x="88" y="147"/>
                        </a:lnTo>
                        <a:lnTo>
                          <a:pt x="86" y="147"/>
                        </a:lnTo>
                        <a:lnTo>
                          <a:pt x="86" y="147"/>
                        </a:lnTo>
                        <a:lnTo>
                          <a:pt x="85" y="147"/>
                        </a:lnTo>
                        <a:lnTo>
                          <a:pt x="85" y="147"/>
                        </a:lnTo>
                        <a:lnTo>
                          <a:pt x="85" y="147"/>
                        </a:lnTo>
                        <a:lnTo>
                          <a:pt x="83" y="147"/>
                        </a:lnTo>
                        <a:lnTo>
                          <a:pt x="83" y="147"/>
                        </a:lnTo>
                        <a:lnTo>
                          <a:pt x="83" y="147"/>
                        </a:lnTo>
                        <a:lnTo>
                          <a:pt x="83" y="147"/>
                        </a:lnTo>
                        <a:lnTo>
                          <a:pt x="81" y="147"/>
                        </a:lnTo>
                        <a:lnTo>
                          <a:pt x="81" y="147"/>
                        </a:lnTo>
                        <a:lnTo>
                          <a:pt x="79" y="147"/>
                        </a:lnTo>
                        <a:lnTo>
                          <a:pt x="79" y="147"/>
                        </a:lnTo>
                        <a:lnTo>
                          <a:pt x="79" y="147"/>
                        </a:lnTo>
                        <a:lnTo>
                          <a:pt x="77" y="147"/>
                        </a:lnTo>
                        <a:lnTo>
                          <a:pt x="77" y="147"/>
                        </a:lnTo>
                        <a:lnTo>
                          <a:pt x="75" y="147"/>
                        </a:lnTo>
                        <a:lnTo>
                          <a:pt x="75" y="145"/>
                        </a:lnTo>
                        <a:lnTo>
                          <a:pt x="75" y="145"/>
                        </a:lnTo>
                        <a:lnTo>
                          <a:pt x="75" y="145"/>
                        </a:lnTo>
                        <a:lnTo>
                          <a:pt x="73" y="145"/>
                        </a:lnTo>
                        <a:lnTo>
                          <a:pt x="73" y="145"/>
                        </a:lnTo>
                        <a:lnTo>
                          <a:pt x="73" y="145"/>
                        </a:lnTo>
                        <a:lnTo>
                          <a:pt x="71" y="145"/>
                        </a:lnTo>
                        <a:lnTo>
                          <a:pt x="71" y="145"/>
                        </a:lnTo>
                        <a:lnTo>
                          <a:pt x="69" y="145"/>
                        </a:lnTo>
                        <a:lnTo>
                          <a:pt x="69" y="145"/>
                        </a:lnTo>
                        <a:lnTo>
                          <a:pt x="69" y="147"/>
                        </a:lnTo>
                        <a:lnTo>
                          <a:pt x="69" y="147"/>
                        </a:lnTo>
                        <a:lnTo>
                          <a:pt x="67" y="147"/>
                        </a:lnTo>
                        <a:lnTo>
                          <a:pt x="67" y="147"/>
                        </a:lnTo>
                        <a:lnTo>
                          <a:pt x="67" y="145"/>
                        </a:lnTo>
                        <a:lnTo>
                          <a:pt x="67" y="145"/>
                        </a:lnTo>
                        <a:lnTo>
                          <a:pt x="65" y="145"/>
                        </a:lnTo>
                        <a:lnTo>
                          <a:pt x="65" y="145"/>
                        </a:lnTo>
                        <a:lnTo>
                          <a:pt x="65" y="145"/>
                        </a:lnTo>
                        <a:lnTo>
                          <a:pt x="63" y="145"/>
                        </a:lnTo>
                        <a:lnTo>
                          <a:pt x="63" y="145"/>
                        </a:lnTo>
                        <a:lnTo>
                          <a:pt x="63" y="145"/>
                        </a:lnTo>
                        <a:lnTo>
                          <a:pt x="62" y="145"/>
                        </a:lnTo>
                        <a:lnTo>
                          <a:pt x="62" y="145"/>
                        </a:lnTo>
                        <a:lnTo>
                          <a:pt x="62" y="145"/>
                        </a:lnTo>
                        <a:lnTo>
                          <a:pt x="62" y="143"/>
                        </a:lnTo>
                        <a:lnTo>
                          <a:pt x="60" y="143"/>
                        </a:lnTo>
                        <a:lnTo>
                          <a:pt x="60" y="143"/>
                        </a:lnTo>
                        <a:lnTo>
                          <a:pt x="60" y="143"/>
                        </a:lnTo>
                        <a:lnTo>
                          <a:pt x="58" y="143"/>
                        </a:lnTo>
                        <a:lnTo>
                          <a:pt x="58" y="143"/>
                        </a:lnTo>
                        <a:lnTo>
                          <a:pt x="58" y="143"/>
                        </a:lnTo>
                        <a:lnTo>
                          <a:pt x="56" y="143"/>
                        </a:lnTo>
                        <a:lnTo>
                          <a:pt x="56" y="143"/>
                        </a:lnTo>
                        <a:lnTo>
                          <a:pt x="56" y="143"/>
                        </a:lnTo>
                        <a:lnTo>
                          <a:pt x="56" y="143"/>
                        </a:lnTo>
                        <a:lnTo>
                          <a:pt x="56" y="143"/>
                        </a:lnTo>
                        <a:lnTo>
                          <a:pt x="56" y="141"/>
                        </a:lnTo>
                        <a:lnTo>
                          <a:pt x="56" y="141"/>
                        </a:lnTo>
                        <a:lnTo>
                          <a:pt x="54" y="141"/>
                        </a:lnTo>
                        <a:lnTo>
                          <a:pt x="54" y="141"/>
                        </a:lnTo>
                        <a:lnTo>
                          <a:pt x="54" y="141"/>
                        </a:lnTo>
                        <a:lnTo>
                          <a:pt x="54" y="139"/>
                        </a:lnTo>
                        <a:lnTo>
                          <a:pt x="54" y="139"/>
                        </a:lnTo>
                        <a:lnTo>
                          <a:pt x="52" y="139"/>
                        </a:lnTo>
                        <a:lnTo>
                          <a:pt x="52" y="137"/>
                        </a:lnTo>
                        <a:lnTo>
                          <a:pt x="52" y="137"/>
                        </a:lnTo>
                        <a:lnTo>
                          <a:pt x="52" y="137"/>
                        </a:lnTo>
                        <a:lnTo>
                          <a:pt x="52" y="137"/>
                        </a:lnTo>
                        <a:lnTo>
                          <a:pt x="52" y="136"/>
                        </a:lnTo>
                        <a:lnTo>
                          <a:pt x="52" y="136"/>
                        </a:lnTo>
                        <a:lnTo>
                          <a:pt x="52" y="136"/>
                        </a:lnTo>
                        <a:lnTo>
                          <a:pt x="52" y="134"/>
                        </a:lnTo>
                        <a:lnTo>
                          <a:pt x="52" y="134"/>
                        </a:lnTo>
                        <a:lnTo>
                          <a:pt x="52" y="134"/>
                        </a:lnTo>
                        <a:lnTo>
                          <a:pt x="52" y="132"/>
                        </a:lnTo>
                        <a:lnTo>
                          <a:pt x="52" y="132"/>
                        </a:lnTo>
                        <a:lnTo>
                          <a:pt x="52" y="132"/>
                        </a:lnTo>
                        <a:lnTo>
                          <a:pt x="54" y="132"/>
                        </a:lnTo>
                        <a:lnTo>
                          <a:pt x="54" y="130"/>
                        </a:lnTo>
                        <a:lnTo>
                          <a:pt x="54" y="130"/>
                        </a:lnTo>
                        <a:lnTo>
                          <a:pt x="54" y="130"/>
                        </a:lnTo>
                        <a:lnTo>
                          <a:pt x="56" y="130"/>
                        </a:lnTo>
                        <a:lnTo>
                          <a:pt x="56" y="128"/>
                        </a:lnTo>
                        <a:lnTo>
                          <a:pt x="56" y="128"/>
                        </a:lnTo>
                        <a:lnTo>
                          <a:pt x="56" y="128"/>
                        </a:lnTo>
                        <a:lnTo>
                          <a:pt x="56" y="128"/>
                        </a:lnTo>
                        <a:lnTo>
                          <a:pt x="58" y="128"/>
                        </a:lnTo>
                        <a:lnTo>
                          <a:pt x="58" y="126"/>
                        </a:lnTo>
                        <a:lnTo>
                          <a:pt x="58" y="126"/>
                        </a:lnTo>
                        <a:lnTo>
                          <a:pt x="58" y="126"/>
                        </a:lnTo>
                        <a:lnTo>
                          <a:pt x="58" y="124"/>
                        </a:lnTo>
                        <a:lnTo>
                          <a:pt x="58" y="124"/>
                        </a:lnTo>
                        <a:lnTo>
                          <a:pt x="56" y="124"/>
                        </a:lnTo>
                        <a:lnTo>
                          <a:pt x="56" y="122"/>
                        </a:lnTo>
                        <a:lnTo>
                          <a:pt x="56" y="122"/>
                        </a:lnTo>
                        <a:lnTo>
                          <a:pt x="56" y="122"/>
                        </a:lnTo>
                        <a:lnTo>
                          <a:pt x="56" y="120"/>
                        </a:lnTo>
                        <a:lnTo>
                          <a:pt x="56" y="120"/>
                        </a:lnTo>
                        <a:lnTo>
                          <a:pt x="56" y="120"/>
                        </a:lnTo>
                        <a:lnTo>
                          <a:pt x="56" y="118"/>
                        </a:lnTo>
                        <a:lnTo>
                          <a:pt x="58" y="118"/>
                        </a:lnTo>
                        <a:lnTo>
                          <a:pt x="58" y="118"/>
                        </a:lnTo>
                        <a:lnTo>
                          <a:pt x="58" y="118"/>
                        </a:lnTo>
                        <a:lnTo>
                          <a:pt x="58" y="118"/>
                        </a:lnTo>
                        <a:lnTo>
                          <a:pt x="58" y="116"/>
                        </a:lnTo>
                        <a:lnTo>
                          <a:pt x="58" y="116"/>
                        </a:lnTo>
                        <a:lnTo>
                          <a:pt x="58" y="116"/>
                        </a:lnTo>
                        <a:lnTo>
                          <a:pt x="58" y="114"/>
                        </a:lnTo>
                        <a:lnTo>
                          <a:pt x="58" y="114"/>
                        </a:lnTo>
                        <a:lnTo>
                          <a:pt x="58" y="114"/>
                        </a:lnTo>
                        <a:lnTo>
                          <a:pt x="58" y="113"/>
                        </a:lnTo>
                        <a:lnTo>
                          <a:pt x="58" y="113"/>
                        </a:lnTo>
                        <a:lnTo>
                          <a:pt x="58" y="111"/>
                        </a:lnTo>
                        <a:lnTo>
                          <a:pt x="58" y="111"/>
                        </a:lnTo>
                        <a:lnTo>
                          <a:pt x="58" y="111"/>
                        </a:lnTo>
                        <a:lnTo>
                          <a:pt x="56" y="111"/>
                        </a:lnTo>
                        <a:lnTo>
                          <a:pt x="56" y="111"/>
                        </a:lnTo>
                        <a:lnTo>
                          <a:pt x="56" y="109"/>
                        </a:lnTo>
                        <a:lnTo>
                          <a:pt x="56" y="109"/>
                        </a:lnTo>
                        <a:lnTo>
                          <a:pt x="56" y="109"/>
                        </a:lnTo>
                        <a:lnTo>
                          <a:pt x="56" y="107"/>
                        </a:lnTo>
                        <a:lnTo>
                          <a:pt x="56" y="107"/>
                        </a:lnTo>
                        <a:lnTo>
                          <a:pt x="56" y="107"/>
                        </a:lnTo>
                        <a:lnTo>
                          <a:pt x="54" y="107"/>
                        </a:lnTo>
                        <a:lnTo>
                          <a:pt x="54" y="107"/>
                        </a:lnTo>
                        <a:lnTo>
                          <a:pt x="52" y="107"/>
                        </a:lnTo>
                        <a:lnTo>
                          <a:pt x="52" y="107"/>
                        </a:lnTo>
                        <a:lnTo>
                          <a:pt x="52" y="105"/>
                        </a:lnTo>
                        <a:lnTo>
                          <a:pt x="52" y="105"/>
                        </a:lnTo>
                        <a:lnTo>
                          <a:pt x="52" y="105"/>
                        </a:lnTo>
                        <a:lnTo>
                          <a:pt x="50" y="105"/>
                        </a:lnTo>
                        <a:lnTo>
                          <a:pt x="50" y="103"/>
                        </a:lnTo>
                        <a:lnTo>
                          <a:pt x="50" y="103"/>
                        </a:lnTo>
                        <a:lnTo>
                          <a:pt x="50" y="103"/>
                        </a:lnTo>
                        <a:lnTo>
                          <a:pt x="50" y="103"/>
                        </a:lnTo>
                        <a:lnTo>
                          <a:pt x="50" y="103"/>
                        </a:lnTo>
                        <a:lnTo>
                          <a:pt x="50" y="101"/>
                        </a:lnTo>
                        <a:lnTo>
                          <a:pt x="48" y="101"/>
                        </a:lnTo>
                        <a:lnTo>
                          <a:pt x="48" y="101"/>
                        </a:lnTo>
                        <a:lnTo>
                          <a:pt x="48" y="99"/>
                        </a:lnTo>
                        <a:lnTo>
                          <a:pt x="48" y="99"/>
                        </a:lnTo>
                        <a:lnTo>
                          <a:pt x="48" y="97"/>
                        </a:lnTo>
                        <a:lnTo>
                          <a:pt x="48" y="97"/>
                        </a:lnTo>
                        <a:lnTo>
                          <a:pt x="48" y="97"/>
                        </a:lnTo>
                        <a:lnTo>
                          <a:pt x="48" y="95"/>
                        </a:lnTo>
                        <a:lnTo>
                          <a:pt x="46" y="95"/>
                        </a:lnTo>
                        <a:lnTo>
                          <a:pt x="46" y="95"/>
                        </a:lnTo>
                        <a:lnTo>
                          <a:pt x="46" y="95"/>
                        </a:lnTo>
                        <a:lnTo>
                          <a:pt x="46" y="93"/>
                        </a:lnTo>
                        <a:lnTo>
                          <a:pt x="46" y="93"/>
                        </a:lnTo>
                        <a:lnTo>
                          <a:pt x="46" y="93"/>
                        </a:lnTo>
                        <a:lnTo>
                          <a:pt x="46" y="93"/>
                        </a:lnTo>
                        <a:lnTo>
                          <a:pt x="44" y="93"/>
                        </a:lnTo>
                        <a:lnTo>
                          <a:pt x="44" y="93"/>
                        </a:lnTo>
                        <a:lnTo>
                          <a:pt x="44" y="91"/>
                        </a:lnTo>
                        <a:lnTo>
                          <a:pt x="42" y="91"/>
                        </a:lnTo>
                        <a:lnTo>
                          <a:pt x="42" y="91"/>
                        </a:lnTo>
                        <a:lnTo>
                          <a:pt x="42" y="91"/>
                        </a:lnTo>
                        <a:lnTo>
                          <a:pt x="42" y="91"/>
                        </a:lnTo>
                        <a:lnTo>
                          <a:pt x="41" y="91"/>
                        </a:lnTo>
                        <a:lnTo>
                          <a:pt x="41" y="90"/>
                        </a:lnTo>
                        <a:lnTo>
                          <a:pt x="41" y="90"/>
                        </a:lnTo>
                        <a:lnTo>
                          <a:pt x="41" y="88"/>
                        </a:lnTo>
                        <a:lnTo>
                          <a:pt x="41" y="88"/>
                        </a:lnTo>
                        <a:lnTo>
                          <a:pt x="41" y="88"/>
                        </a:lnTo>
                        <a:lnTo>
                          <a:pt x="39" y="88"/>
                        </a:lnTo>
                        <a:lnTo>
                          <a:pt x="39" y="90"/>
                        </a:lnTo>
                        <a:lnTo>
                          <a:pt x="39" y="90"/>
                        </a:lnTo>
                        <a:lnTo>
                          <a:pt x="37" y="90"/>
                        </a:lnTo>
                        <a:lnTo>
                          <a:pt x="37" y="90"/>
                        </a:lnTo>
                        <a:lnTo>
                          <a:pt x="37" y="90"/>
                        </a:lnTo>
                        <a:lnTo>
                          <a:pt x="35" y="90"/>
                        </a:lnTo>
                        <a:lnTo>
                          <a:pt x="35" y="88"/>
                        </a:lnTo>
                        <a:lnTo>
                          <a:pt x="35" y="88"/>
                        </a:lnTo>
                        <a:lnTo>
                          <a:pt x="35" y="88"/>
                        </a:lnTo>
                        <a:lnTo>
                          <a:pt x="35" y="88"/>
                        </a:lnTo>
                        <a:lnTo>
                          <a:pt x="33" y="88"/>
                        </a:lnTo>
                        <a:lnTo>
                          <a:pt x="33" y="86"/>
                        </a:lnTo>
                        <a:lnTo>
                          <a:pt x="33" y="86"/>
                        </a:lnTo>
                        <a:lnTo>
                          <a:pt x="33" y="86"/>
                        </a:lnTo>
                        <a:lnTo>
                          <a:pt x="33" y="86"/>
                        </a:lnTo>
                        <a:lnTo>
                          <a:pt x="31" y="86"/>
                        </a:lnTo>
                        <a:lnTo>
                          <a:pt x="31" y="86"/>
                        </a:lnTo>
                        <a:lnTo>
                          <a:pt x="31" y="86"/>
                        </a:lnTo>
                        <a:lnTo>
                          <a:pt x="29" y="86"/>
                        </a:lnTo>
                        <a:lnTo>
                          <a:pt x="29" y="86"/>
                        </a:lnTo>
                        <a:lnTo>
                          <a:pt x="29" y="86"/>
                        </a:lnTo>
                        <a:lnTo>
                          <a:pt x="27" y="86"/>
                        </a:lnTo>
                        <a:lnTo>
                          <a:pt x="27" y="86"/>
                        </a:lnTo>
                        <a:lnTo>
                          <a:pt x="27" y="86"/>
                        </a:lnTo>
                        <a:lnTo>
                          <a:pt x="27" y="86"/>
                        </a:lnTo>
                        <a:lnTo>
                          <a:pt x="25" y="86"/>
                        </a:lnTo>
                        <a:lnTo>
                          <a:pt x="25" y="86"/>
                        </a:lnTo>
                        <a:lnTo>
                          <a:pt x="25" y="86"/>
                        </a:lnTo>
                        <a:lnTo>
                          <a:pt x="23" y="86"/>
                        </a:lnTo>
                        <a:lnTo>
                          <a:pt x="23" y="86"/>
                        </a:lnTo>
                        <a:lnTo>
                          <a:pt x="23" y="86"/>
                        </a:lnTo>
                        <a:lnTo>
                          <a:pt x="23" y="86"/>
                        </a:lnTo>
                        <a:lnTo>
                          <a:pt x="23" y="86"/>
                        </a:lnTo>
                        <a:lnTo>
                          <a:pt x="23" y="84"/>
                        </a:lnTo>
                        <a:lnTo>
                          <a:pt x="21" y="84"/>
                        </a:lnTo>
                        <a:lnTo>
                          <a:pt x="21" y="84"/>
                        </a:lnTo>
                        <a:lnTo>
                          <a:pt x="21" y="84"/>
                        </a:lnTo>
                        <a:lnTo>
                          <a:pt x="19" y="84"/>
                        </a:lnTo>
                        <a:lnTo>
                          <a:pt x="19" y="84"/>
                        </a:lnTo>
                        <a:lnTo>
                          <a:pt x="19" y="84"/>
                        </a:lnTo>
                        <a:lnTo>
                          <a:pt x="18" y="84"/>
                        </a:lnTo>
                        <a:lnTo>
                          <a:pt x="18" y="82"/>
                        </a:lnTo>
                        <a:lnTo>
                          <a:pt x="18" y="82"/>
                        </a:lnTo>
                        <a:lnTo>
                          <a:pt x="16" y="82"/>
                        </a:lnTo>
                        <a:lnTo>
                          <a:pt x="16" y="82"/>
                        </a:lnTo>
                        <a:lnTo>
                          <a:pt x="16" y="82"/>
                        </a:lnTo>
                        <a:lnTo>
                          <a:pt x="16" y="80"/>
                        </a:lnTo>
                        <a:lnTo>
                          <a:pt x="16" y="80"/>
                        </a:lnTo>
                        <a:lnTo>
                          <a:pt x="16" y="80"/>
                        </a:lnTo>
                        <a:lnTo>
                          <a:pt x="16" y="78"/>
                        </a:lnTo>
                        <a:lnTo>
                          <a:pt x="16" y="78"/>
                        </a:lnTo>
                        <a:lnTo>
                          <a:pt x="14" y="78"/>
                        </a:lnTo>
                        <a:lnTo>
                          <a:pt x="14" y="78"/>
                        </a:lnTo>
                        <a:lnTo>
                          <a:pt x="14" y="78"/>
                        </a:lnTo>
                        <a:lnTo>
                          <a:pt x="14" y="78"/>
                        </a:lnTo>
                        <a:lnTo>
                          <a:pt x="14" y="78"/>
                        </a:lnTo>
                        <a:lnTo>
                          <a:pt x="12" y="78"/>
                        </a:lnTo>
                        <a:lnTo>
                          <a:pt x="12" y="78"/>
                        </a:lnTo>
                        <a:lnTo>
                          <a:pt x="12" y="78"/>
                        </a:lnTo>
                        <a:lnTo>
                          <a:pt x="12" y="76"/>
                        </a:lnTo>
                        <a:lnTo>
                          <a:pt x="10" y="76"/>
                        </a:lnTo>
                        <a:lnTo>
                          <a:pt x="10" y="76"/>
                        </a:lnTo>
                        <a:lnTo>
                          <a:pt x="10" y="76"/>
                        </a:lnTo>
                        <a:lnTo>
                          <a:pt x="10" y="76"/>
                        </a:lnTo>
                        <a:lnTo>
                          <a:pt x="8" y="76"/>
                        </a:lnTo>
                        <a:lnTo>
                          <a:pt x="8" y="76"/>
                        </a:lnTo>
                        <a:lnTo>
                          <a:pt x="8" y="74"/>
                        </a:lnTo>
                        <a:lnTo>
                          <a:pt x="8" y="74"/>
                        </a:lnTo>
                        <a:lnTo>
                          <a:pt x="6" y="74"/>
                        </a:lnTo>
                        <a:lnTo>
                          <a:pt x="6" y="74"/>
                        </a:lnTo>
                        <a:lnTo>
                          <a:pt x="4" y="74"/>
                        </a:lnTo>
                        <a:lnTo>
                          <a:pt x="4" y="74"/>
                        </a:lnTo>
                        <a:lnTo>
                          <a:pt x="4" y="74"/>
                        </a:lnTo>
                        <a:lnTo>
                          <a:pt x="4" y="74"/>
                        </a:lnTo>
                        <a:lnTo>
                          <a:pt x="4" y="72"/>
                        </a:lnTo>
                        <a:lnTo>
                          <a:pt x="4" y="72"/>
                        </a:lnTo>
                        <a:lnTo>
                          <a:pt x="6" y="72"/>
                        </a:lnTo>
                        <a:lnTo>
                          <a:pt x="6" y="72"/>
                        </a:lnTo>
                        <a:lnTo>
                          <a:pt x="6" y="70"/>
                        </a:lnTo>
                        <a:lnTo>
                          <a:pt x="6" y="70"/>
                        </a:lnTo>
                        <a:lnTo>
                          <a:pt x="6" y="70"/>
                        </a:lnTo>
                        <a:lnTo>
                          <a:pt x="4" y="70"/>
                        </a:lnTo>
                        <a:lnTo>
                          <a:pt x="4" y="70"/>
                        </a:lnTo>
                        <a:lnTo>
                          <a:pt x="4" y="70"/>
                        </a:lnTo>
                        <a:lnTo>
                          <a:pt x="4" y="70"/>
                        </a:lnTo>
                        <a:lnTo>
                          <a:pt x="2" y="70"/>
                        </a:lnTo>
                        <a:lnTo>
                          <a:pt x="2" y="70"/>
                        </a:lnTo>
                        <a:lnTo>
                          <a:pt x="2" y="68"/>
                        </a:lnTo>
                        <a:lnTo>
                          <a:pt x="2" y="68"/>
                        </a:lnTo>
                        <a:lnTo>
                          <a:pt x="2" y="68"/>
                        </a:lnTo>
                        <a:lnTo>
                          <a:pt x="0" y="68"/>
                        </a:lnTo>
                        <a:lnTo>
                          <a:pt x="0" y="67"/>
                        </a:lnTo>
                        <a:lnTo>
                          <a:pt x="2" y="67"/>
                        </a:lnTo>
                        <a:lnTo>
                          <a:pt x="2" y="67"/>
                        </a:lnTo>
                        <a:lnTo>
                          <a:pt x="2" y="67"/>
                        </a:lnTo>
                        <a:lnTo>
                          <a:pt x="2" y="67"/>
                        </a:lnTo>
                        <a:lnTo>
                          <a:pt x="4" y="67"/>
                        </a:lnTo>
                        <a:lnTo>
                          <a:pt x="4" y="65"/>
                        </a:lnTo>
                        <a:lnTo>
                          <a:pt x="2" y="65"/>
                        </a:lnTo>
                        <a:lnTo>
                          <a:pt x="2" y="65"/>
                        </a:lnTo>
                        <a:lnTo>
                          <a:pt x="2" y="63"/>
                        </a:lnTo>
                        <a:lnTo>
                          <a:pt x="2" y="63"/>
                        </a:lnTo>
                        <a:lnTo>
                          <a:pt x="2" y="63"/>
                        </a:lnTo>
                        <a:lnTo>
                          <a:pt x="4" y="63"/>
                        </a:lnTo>
                        <a:lnTo>
                          <a:pt x="4" y="63"/>
                        </a:lnTo>
                        <a:lnTo>
                          <a:pt x="4" y="63"/>
                        </a:lnTo>
                        <a:lnTo>
                          <a:pt x="4" y="61"/>
                        </a:lnTo>
                        <a:lnTo>
                          <a:pt x="4" y="61"/>
                        </a:lnTo>
                        <a:lnTo>
                          <a:pt x="6" y="61"/>
                        </a:lnTo>
                        <a:lnTo>
                          <a:pt x="6" y="61"/>
                        </a:lnTo>
                        <a:lnTo>
                          <a:pt x="8" y="61"/>
                        </a:lnTo>
                        <a:lnTo>
                          <a:pt x="8" y="61"/>
                        </a:lnTo>
                        <a:lnTo>
                          <a:pt x="8" y="59"/>
                        </a:lnTo>
                        <a:lnTo>
                          <a:pt x="8" y="59"/>
                        </a:lnTo>
                        <a:lnTo>
                          <a:pt x="8" y="59"/>
                        </a:lnTo>
                        <a:lnTo>
                          <a:pt x="8" y="57"/>
                        </a:lnTo>
                        <a:lnTo>
                          <a:pt x="8" y="57"/>
                        </a:lnTo>
                        <a:lnTo>
                          <a:pt x="8" y="57"/>
                        </a:lnTo>
                        <a:lnTo>
                          <a:pt x="8" y="55"/>
                        </a:lnTo>
                        <a:lnTo>
                          <a:pt x="8" y="55"/>
                        </a:lnTo>
                        <a:lnTo>
                          <a:pt x="8" y="55"/>
                        </a:lnTo>
                        <a:lnTo>
                          <a:pt x="10" y="55"/>
                        </a:lnTo>
                        <a:lnTo>
                          <a:pt x="10" y="55"/>
                        </a:lnTo>
                        <a:lnTo>
                          <a:pt x="10" y="55"/>
                        </a:lnTo>
                        <a:lnTo>
                          <a:pt x="12" y="55"/>
                        </a:lnTo>
                        <a:lnTo>
                          <a:pt x="12" y="55"/>
                        </a:lnTo>
                        <a:lnTo>
                          <a:pt x="14" y="55"/>
                        </a:lnTo>
                        <a:lnTo>
                          <a:pt x="14" y="55"/>
                        </a:lnTo>
                        <a:lnTo>
                          <a:pt x="14" y="55"/>
                        </a:lnTo>
                        <a:lnTo>
                          <a:pt x="16" y="55"/>
                        </a:lnTo>
                        <a:lnTo>
                          <a:pt x="16" y="55"/>
                        </a:lnTo>
                        <a:lnTo>
                          <a:pt x="16" y="55"/>
                        </a:lnTo>
                        <a:lnTo>
                          <a:pt x="16" y="55"/>
                        </a:lnTo>
                        <a:lnTo>
                          <a:pt x="16" y="55"/>
                        </a:lnTo>
                        <a:lnTo>
                          <a:pt x="16" y="55"/>
                        </a:lnTo>
                        <a:lnTo>
                          <a:pt x="18" y="55"/>
                        </a:lnTo>
                        <a:lnTo>
                          <a:pt x="18" y="55"/>
                        </a:lnTo>
                        <a:lnTo>
                          <a:pt x="19" y="55"/>
                        </a:lnTo>
                        <a:lnTo>
                          <a:pt x="19" y="55"/>
                        </a:lnTo>
                        <a:lnTo>
                          <a:pt x="19" y="55"/>
                        </a:lnTo>
                        <a:lnTo>
                          <a:pt x="19" y="55"/>
                        </a:lnTo>
                        <a:lnTo>
                          <a:pt x="19" y="55"/>
                        </a:lnTo>
                        <a:lnTo>
                          <a:pt x="19" y="55"/>
                        </a:lnTo>
                        <a:lnTo>
                          <a:pt x="19" y="55"/>
                        </a:lnTo>
                        <a:lnTo>
                          <a:pt x="21" y="55"/>
                        </a:lnTo>
                        <a:lnTo>
                          <a:pt x="21" y="55"/>
                        </a:lnTo>
                        <a:lnTo>
                          <a:pt x="21" y="55"/>
                        </a:lnTo>
                        <a:lnTo>
                          <a:pt x="23" y="55"/>
                        </a:lnTo>
                        <a:lnTo>
                          <a:pt x="23" y="55"/>
                        </a:lnTo>
                        <a:lnTo>
                          <a:pt x="23" y="55"/>
                        </a:lnTo>
                        <a:lnTo>
                          <a:pt x="25" y="55"/>
                        </a:lnTo>
                        <a:lnTo>
                          <a:pt x="25" y="55"/>
                        </a:lnTo>
                        <a:lnTo>
                          <a:pt x="25" y="55"/>
                        </a:lnTo>
                        <a:lnTo>
                          <a:pt x="25" y="55"/>
                        </a:lnTo>
                        <a:lnTo>
                          <a:pt x="25" y="53"/>
                        </a:lnTo>
                        <a:lnTo>
                          <a:pt x="25" y="53"/>
                        </a:lnTo>
                        <a:lnTo>
                          <a:pt x="25" y="51"/>
                        </a:lnTo>
                        <a:lnTo>
                          <a:pt x="27" y="51"/>
                        </a:lnTo>
                        <a:lnTo>
                          <a:pt x="27" y="51"/>
                        </a:lnTo>
                        <a:lnTo>
                          <a:pt x="27" y="53"/>
                        </a:lnTo>
                        <a:lnTo>
                          <a:pt x="29" y="53"/>
                        </a:lnTo>
                        <a:lnTo>
                          <a:pt x="29" y="53"/>
                        </a:lnTo>
                        <a:lnTo>
                          <a:pt x="29" y="53"/>
                        </a:lnTo>
                        <a:lnTo>
                          <a:pt x="29" y="51"/>
                        </a:lnTo>
                        <a:lnTo>
                          <a:pt x="31" y="51"/>
                        </a:lnTo>
                        <a:lnTo>
                          <a:pt x="31" y="51"/>
                        </a:lnTo>
                        <a:lnTo>
                          <a:pt x="31" y="51"/>
                        </a:lnTo>
                        <a:lnTo>
                          <a:pt x="31" y="51"/>
                        </a:lnTo>
                        <a:lnTo>
                          <a:pt x="33" y="51"/>
                        </a:lnTo>
                        <a:lnTo>
                          <a:pt x="33" y="51"/>
                        </a:lnTo>
                        <a:lnTo>
                          <a:pt x="35" y="51"/>
                        </a:lnTo>
                        <a:lnTo>
                          <a:pt x="35" y="51"/>
                        </a:lnTo>
                        <a:lnTo>
                          <a:pt x="35" y="49"/>
                        </a:lnTo>
                        <a:lnTo>
                          <a:pt x="35" y="49"/>
                        </a:lnTo>
                        <a:lnTo>
                          <a:pt x="35" y="47"/>
                        </a:lnTo>
                        <a:lnTo>
                          <a:pt x="35" y="47"/>
                        </a:lnTo>
                        <a:lnTo>
                          <a:pt x="33" y="47"/>
                        </a:lnTo>
                        <a:lnTo>
                          <a:pt x="33" y="47"/>
                        </a:lnTo>
                        <a:lnTo>
                          <a:pt x="33" y="46"/>
                        </a:lnTo>
                        <a:lnTo>
                          <a:pt x="33" y="46"/>
                        </a:lnTo>
                        <a:lnTo>
                          <a:pt x="35" y="46"/>
                        </a:lnTo>
                        <a:lnTo>
                          <a:pt x="35" y="46"/>
                        </a:lnTo>
                        <a:lnTo>
                          <a:pt x="35" y="46"/>
                        </a:lnTo>
                        <a:lnTo>
                          <a:pt x="35" y="46"/>
                        </a:lnTo>
                        <a:lnTo>
                          <a:pt x="37" y="46"/>
                        </a:lnTo>
                        <a:lnTo>
                          <a:pt x="37" y="46"/>
                        </a:lnTo>
                        <a:lnTo>
                          <a:pt x="37" y="46"/>
                        </a:lnTo>
                        <a:lnTo>
                          <a:pt x="39" y="46"/>
                        </a:lnTo>
                        <a:lnTo>
                          <a:pt x="39" y="46"/>
                        </a:lnTo>
                        <a:lnTo>
                          <a:pt x="41" y="46"/>
                        </a:lnTo>
                        <a:lnTo>
                          <a:pt x="41" y="46"/>
                        </a:lnTo>
                        <a:lnTo>
                          <a:pt x="41" y="44"/>
                        </a:lnTo>
                        <a:lnTo>
                          <a:pt x="41" y="44"/>
                        </a:lnTo>
                        <a:lnTo>
                          <a:pt x="42" y="44"/>
                        </a:lnTo>
                        <a:lnTo>
                          <a:pt x="42" y="44"/>
                        </a:lnTo>
                        <a:lnTo>
                          <a:pt x="42" y="44"/>
                        </a:lnTo>
                        <a:lnTo>
                          <a:pt x="44" y="44"/>
                        </a:lnTo>
                        <a:lnTo>
                          <a:pt x="44" y="44"/>
                        </a:lnTo>
                        <a:lnTo>
                          <a:pt x="44" y="44"/>
                        </a:lnTo>
                        <a:lnTo>
                          <a:pt x="46" y="44"/>
                        </a:lnTo>
                        <a:lnTo>
                          <a:pt x="46" y="42"/>
                        </a:lnTo>
                        <a:lnTo>
                          <a:pt x="46" y="42"/>
                        </a:lnTo>
                        <a:lnTo>
                          <a:pt x="46" y="42"/>
                        </a:lnTo>
                        <a:lnTo>
                          <a:pt x="46" y="42"/>
                        </a:lnTo>
                        <a:lnTo>
                          <a:pt x="48" y="42"/>
                        </a:lnTo>
                        <a:lnTo>
                          <a:pt x="48" y="42"/>
                        </a:lnTo>
                        <a:lnTo>
                          <a:pt x="50" y="42"/>
                        </a:lnTo>
                        <a:lnTo>
                          <a:pt x="50" y="42"/>
                        </a:lnTo>
                        <a:lnTo>
                          <a:pt x="50" y="42"/>
                        </a:lnTo>
                        <a:lnTo>
                          <a:pt x="52" y="42"/>
                        </a:lnTo>
                        <a:lnTo>
                          <a:pt x="52" y="40"/>
                        </a:lnTo>
                        <a:lnTo>
                          <a:pt x="52" y="40"/>
                        </a:lnTo>
                        <a:lnTo>
                          <a:pt x="52" y="40"/>
                        </a:lnTo>
                        <a:lnTo>
                          <a:pt x="52" y="40"/>
                        </a:lnTo>
                        <a:lnTo>
                          <a:pt x="54" y="40"/>
                        </a:lnTo>
                        <a:lnTo>
                          <a:pt x="54" y="38"/>
                        </a:lnTo>
                        <a:lnTo>
                          <a:pt x="52" y="38"/>
                        </a:lnTo>
                        <a:lnTo>
                          <a:pt x="52" y="38"/>
                        </a:lnTo>
                        <a:lnTo>
                          <a:pt x="52" y="38"/>
                        </a:lnTo>
                        <a:lnTo>
                          <a:pt x="52" y="38"/>
                        </a:lnTo>
                        <a:lnTo>
                          <a:pt x="52" y="38"/>
                        </a:lnTo>
                        <a:lnTo>
                          <a:pt x="52" y="36"/>
                        </a:lnTo>
                        <a:lnTo>
                          <a:pt x="52" y="36"/>
                        </a:lnTo>
                        <a:lnTo>
                          <a:pt x="52" y="36"/>
                        </a:lnTo>
                        <a:lnTo>
                          <a:pt x="52" y="36"/>
                        </a:lnTo>
                        <a:lnTo>
                          <a:pt x="54" y="36"/>
                        </a:lnTo>
                        <a:lnTo>
                          <a:pt x="54" y="36"/>
                        </a:lnTo>
                        <a:lnTo>
                          <a:pt x="56" y="36"/>
                        </a:lnTo>
                        <a:lnTo>
                          <a:pt x="56" y="36"/>
                        </a:lnTo>
                        <a:lnTo>
                          <a:pt x="56" y="36"/>
                        </a:lnTo>
                        <a:lnTo>
                          <a:pt x="58" y="36"/>
                        </a:lnTo>
                        <a:lnTo>
                          <a:pt x="58" y="36"/>
                        </a:lnTo>
                        <a:lnTo>
                          <a:pt x="58" y="36"/>
                        </a:lnTo>
                        <a:lnTo>
                          <a:pt x="60" y="36"/>
                        </a:lnTo>
                        <a:lnTo>
                          <a:pt x="60" y="36"/>
                        </a:lnTo>
                        <a:lnTo>
                          <a:pt x="62" y="36"/>
                        </a:lnTo>
                        <a:lnTo>
                          <a:pt x="62" y="34"/>
                        </a:lnTo>
                        <a:lnTo>
                          <a:pt x="62" y="34"/>
                        </a:lnTo>
                        <a:lnTo>
                          <a:pt x="62" y="34"/>
                        </a:lnTo>
                        <a:lnTo>
                          <a:pt x="62" y="36"/>
                        </a:lnTo>
                        <a:lnTo>
                          <a:pt x="63" y="36"/>
                        </a:lnTo>
                        <a:lnTo>
                          <a:pt x="63" y="36"/>
                        </a:lnTo>
                        <a:lnTo>
                          <a:pt x="63" y="36"/>
                        </a:lnTo>
                        <a:lnTo>
                          <a:pt x="65" y="36"/>
                        </a:lnTo>
                        <a:lnTo>
                          <a:pt x="65" y="34"/>
                        </a:lnTo>
                        <a:lnTo>
                          <a:pt x="65" y="34"/>
                        </a:lnTo>
                        <a:lnTo>
                          <a:pt x="65" y="34"/>
                        </a:lnTo>
                        <a:lnTo>
                          <a:pt x="65" y="32"/>
                        </a:lnTo>
                        <a:lnTo>
                          <a:pt x="67" y="32"/>
                        </a:lnTo>
                        <a:lnTo>
                          <a:pt x="67" y="34"/>
                        </a:lnTo>
                        <a:lnTo>
                          <a:pt x="67" y="34"/>
                        </a:lnTo>
                        <a:lnTo>
                          <a:pt x="67" y="32"/>
                        </a:lnTo>
                        <a:lnTo>
                          <a:pt x="67" y="32"/>
                        </a:lnTo>
                        <a:lnTo>
                          <a:pt x="69" y="32"/>
                        </a:lnTo>
                        <a:lnTo>
                          <a:pt x="69" y="32"/>
                        </a:lnTo>
                        <a:lnTo>
                          <a:pt x="69" y="30"/>
                        </a:lnTo>
                        <a:lnTo>
                          <a:pt x="69" y="30"/>
                        </a:lnTo>
                        <a:lnTo>
                          <a:pt x="69" y="30"/>
                        </a:lnTo>
                        <a:lnTo>
                          <a:pt x="69" y="30"/>
                        </a:lnTo>
                        <a:lnTo>
                          <a:pt x="71" y="30"/>
                        </a:lnTo>
                        <a:lnTo>
                          <a:pt x="71" y="30"/>
                        </a:lnTo>
                        <a:lnTo>
                          <a:pt x="71" y="30"/>
                        </a:lnTo>
                        <a:lnTo>
                          <a:pt x="73" y="30"/>
                        </a:lnTo>
                        <a:lnTo>
                          <a:pt x="73" y="30"/>
                        </a:lnTo>
                        <a:lnTo>
                          <a:pt x="73" y="30"/>
                        </a:lnTo>
                        <a:lnTo>
                          <a:pt x="73" y="30"/>
                        </a:lnTo>
                        <a:lnTo>
                          <a:pt x="75" y="30"/>
                        </a:lnTo>
                        <a:lnTo>
                          <a:pt x="75" y="30"/>
                        </a:lnTo>
                        <a:lnTo>
                          <a:pt x="75" y="30"/>
                        </a:lnTo>
                        <a:lnTo>
                          <a:pt x="75" y="30"/>
                        </a:lnTo>
                        <a:lnTo>
                          <a:pt x="77" y="30"/>
                        </a:lnTo>
                        <a:lnTo>
                          <a:pt x="77" y="30"/>
                        </a:lnTo>
                        <a:lnTo>
                          <a:pt x="79" y="30"/>
                        </a:lnTo>
                        <a:lnTo>
                          <a:pt x="79" y="30"/>
                        </a:lnTo>
                        <a:lnTo>
                          <a:pt x="79" y="30"/>
                        </a:lnTo>
                        <a:lnTo>
                          <a:pt x="79" y="30"/>
                        </a:lnTo>
                        <a:lnTo>
                          <a:pt x="79" y="30"/>
                        </a:lnTo>
                        <a:lnTo>
                          <a:pt x="79" y="28"/>
                        </a:lnTo>
                        <a:lnTo>
                          <a:pt x="79" y="28"/>
                        </a:lnTo>
                        <a:lnTo>
                          <a:pt x="79" y="26"/>
                        </a:lnTo>
                        <a:lnTo>
                          <a:pt x="81" y="26"/>
                        </a:lnTo>
                        <a:lnTo>
                          <a:pt x="81" y="26"/>
                        </a:lnTo>
                        <a:lnTo>
                          <a:pt x="83" y="26"/>
                        </a:lnTo>
                        <a:lnTo>
                          <a:pt x="83" y="28"/>
                        </a:lnTo>
                        <a:lnTo>
                          <a:pt x="83" y="28"/>
                        </a:lnTo>
                        <a:lnTo>
                          <a:pt x="83" y="28"/>
                        </a:lnTo>
                        <a:lnTo>
                          <a:pt x="83" y="28"/>
                        </a:lnTo>
                        <a:lnTo>
                          <a:pt x="83" y="30"/>
                        </a:lnTo>
                        <a:lnTo>
                          <a:pt x="85" y="30"/>
                        </a:lnTo>
                        <a:lnTo>
                          <a:pt x="85" y="28"/>
                        </a:lnTo>
                        <a:lnTo>
                          <a:pt x="85" y="28"/>
                        </a:lnTo>
                        <a:lnTo>
                          <a:pt x="85" y="30"/>
                        </a:lnTo>
                        <a:lnTo>
                          <a:pt x="85" y="30"/>
                        </a:lnTo>
                        <a:lnTo>
                          <a:pt x="85" y="30"/>
                        </a:lnTo>
                        <a:lnTo>
                          <a:pt x="86" y="30"/>
                        </a:lnTo>
                        <a:lnTo>
                          <a:pt x="86" y="30"/>
                        </a:lnTo>
                        <a:lnTo>
                          <a:pt x="88" y="30"/>
                        </a:lnTo>
                        <a:lnTo>
                          <a:pt x="88" y="30"/>
                        </a:lnTo>
                        <a:lnTo>
                          <a:pt x="88" y="30"/>
                        </a:lnTo>
                        <a:lnTo>
                          <a:pt x="88" y="28"/>
                        </a:lnTo>
                        <a:lnTo>
                          <a:pt x="88" y="28"/>
                        </a:lnTo>
                        <a:lnTo>
                          <a:pt x="90" y="28"/>
                        </a:lnTo>
                        <a:lnTo>
                          <a:pt x="90" y="28"/>
                        </a:lnTo>
                        <a:lnTo>
                          <a:pt x="90" y="28"/>
                        </a:lnTo>
                        <a:lnTo>
                          <a:pt x="92" y="28"/>
                        </a:lnTo>
                        <a:lnTo>
                          <a:pt x="92" y="28"/>
                        </a:lnTo>
                        <a:lnTo>
                          <a:pt x="92" y="30"/>
                        </a:lnTo>
                        <a:lnTo>
                          <a:pt x="92" y="30"/>
                        </a:lnTo>
                        <a:lnTo>
                          <a:pt x="92" y="30"/>
                        </a:lnTo>
                        <a:lnTo>
                          <a:pt x="92" y="30"/>
                        </a:lnTo>
                        <a:lnTo>
                          <a:pt x="90" y="30"/>
                        </a:lnTo>
                        <a:lnTo>
                          <a:pt x="90" y="32"/>
                        </a:lnTo>
                        <a:lnTo>
                          <a:pt x="92" y="32"/>
                        </a:lnTo>
                        <a:lnTo>
                          <a:pt x="92" y="32"/>
                        </a:lnTo>
                        <a:lnTo>
                          <a:pt x="92" y="32"/>
                        </a:lnTo>
                        <a:lnTo>
                          <a:pt x="94" y="32"/>
                        </a:lnTo>
                        <a:lnTo>
                          <a:pt x="94" y="32"/>
                        </a:lnTo>
                        <a:lnTo>
                          <a:pt x="94" y="34"/>
                        </a:lnTo>
                        <a:lnTo>
                          <a:pt x="94" y="34"/>
                        </a:lnTo>
                        <a:lnTo>
                          <a:pt x="94" y="32"/>
                        </a:lnTo>
                        <a:lnTo>
                          <a:pt x="96" y="32"/>
                        </a:lnTo>
                        <a:lnTo>
                          <a:pt x="96" y="32"/>
                        </a:lnTo>
                        <a:lnTo>
                          <a:pt x="96" y="32"/>
                        </a:lnTo>
                        <a:lnTo>
                          <a:pt x="98" y="32"/>
                        </a:lnTo>
                        <a:lnTo>
                          <a:pt x="98" y="32"/>
                        </a:lnTo>
                        <a:lnTo>
                          <a:pt x="100" y="32"/>
                        </a:lnTo>
                        <a:lnTo>
                          <a:pt x="100" y="32"/>
                        </a:lnTo>
                        <a:lnTo>
                          <a:pt x="100" y="32"/>
                        </a:lnTo>
                        <a:lnTo>
                          <a:pt x="102" y="32"/>
                        </a:lnTo>
                        <a:lnTo>
                          <a:pt x="102" y="32"/>
                        </a:lnTo>
                        <a:lnTo>
                          <a:pt x="102" y="32"/>
                        </a:lnTo>
                        <a:lnTo>
                          <a:pt x="104" y="32"/>
                        </a:lnTo>
                        <a:lnTo>
                          <a:pt x="104" y="32"/>
                        </a:lnTo>
                        <a:lnTo>
                          <a:pt x="106" y="32"/>
                        </a:lnTo>
                        <a:lnTo>
                          <a:pt x="106" y="32"/>
                        </a:lnTo>
                        <a:lnTo>
                          <a:pt x="106" y="32"/>
                        </a:lnTo>
                        <a:lnTo>
                          <a:pt x="107" y="32"/>
                        </a:lnTo>
                        <a:lnTo>
                          <a:pt x="107" y="32"/>
                        </a:lnTo>
                        <a:lnTo>
                          <a:pt x="109" y="32"/>
                        </a:lnTo>
                        <a:lnTo>
                          <a:pt x="109" y="32"/>
                        </a:lnTo>
                        <a:lnTo>
                          <a:pt x="109" y="32"/>
                        </a:lnTo>
                        <a:lnTo>
                          <a:pt x="111" y="32"/>
                        </a:lnTo>
                        <a:lnTo>
                          <a:pt x="111" y="32"/>
                        </a:lnTo>
                        <a:lnTo>
                          <a:pt x="111" y="32"/>
                        </a:lnTo>
                        <a:lnTo>
                          <a:pt x="113" y="32"/>
                        </a:lnTo>
                        <a:lnTo>
                          <a:pt x="113" y="32"/>
                        </a:lnTo>
                        <a:lnTo>
                          <a:pt x="115" y="32"/>
                        </a:lnTo>
                        <a:lnTo>
                          <a:pt x="115" y="34"/>
                        </a:lnTo>
                        <a:lnTo>
                          <a:pt x="115" y="34"/>
                        </a:lnTo>
                        <a:lnTo>
                          <a:pt x="115" y="34"/>
                        </a:lnTo>
                        <a:lnTo>
                          <a:pt x="115" y="36"/>
                        </a:lnTo>
                        <a:lnTo>
                          <a:pt x="115" y="36"/>
                        </a:lnTo>
                        <a:lnTo>
                          <a:pt x="115" y="36"/>
                        </a:lnTo>
                        <a:lnTo>
                          <a:pt x="115" y="38"/>
                        </a:lnTo>
                        <a:lnTo>
                          <a:pt x="115" y="38"/>
                        </a:lnTo>
                        <a:lnTo>
                          <a:pt x="115" y="38"/>
                        </a:lnTo>
                        <a:lnTo>
                          <a:pt x="115" y="40"/>
                        </a:lnTo>
                        <a:lnTo>
                          <a:pt x="117" y="40"/>
                        </a:lnTo>
                        <a:lnTo>
                          <a:pt x="117" y="40"/>
                        </a:lnTo>
                        <a:lnTo>
                          <a:pt x="117" y="40"/>
                        </a:lnTo>
                        <a:lnTo>
                          <a:pt x="117" y="42"/>
                        </a:lnTo>
                        <a:lnTo>
                          <a:pt x="117" y="42"/>
                        </a:lnTo>
                        <a:lnTo>
                          <a:pt x="119" y="42"/>
                        </a:lnTo>
                        <a:lnTo>
                          <a:pt x="119" y="42"/>
                        </a:lnTo>
                        <a:lnTo>
                          <a:pt x="119" y="44"/>
                        </a:lnTo>
                        <a:lnTo>
                          <a:pt x="119" y="44"/>
                        </a:lnTo>
                        <a:lnTo>
                          <a:pt x="119" y="44"/>
                        </a:lnTo>
                        <a:lnTo>
                          <a:pt x="121" y="44"/>
                        </a:lnTo>
                        <a:lnTo>
                          <a:pt x="121" y="44"/>
                        </a:lnTo>
                        <a:lnTo>
                          <a:pt x="121" y="44"/>
                        </a:lnTo>
                        <a:lnTo>
                          <a:pt x="123" y="44"/>
                        </a:lnTo>
                        <a:lnTo>
                          <a:pt x="123" y="44"/>
                        </a:lnTo>
                        <a:lnTo>
                          <a:pt x="123" y="44"/>
                        </a:lnTo>
                        <a:lnTo>
                          <a:pt x="123" y="44"/>
                        </a:lnTo>
                        <a:lnTo>
                          <a:pt x="125" y="44"/>
                        </a:lnTo>
                        <a:lnTo>
                          <a:pt x="125" y="44"/>
                        </a:lnTo>
                        <a:lnTo>
                          <a:pt x="127" y="44"/>
                        </a:lnTo>
                        <a:lnTo>
                          <a:pt x="127" y="44"/>
                        </a:lnTo>
                        <a:lnTo>
                          <a:pt x="127" y="44"/>
                        </a:lnTo>
                        <a:lnTo>
                          <a:pt x="127" y="46"/>
                        </a:lnTo>
                        <a:lnTo>
                          <a:pt x="127" y="46"/>
                        </a:lnTo>
                        <a:lnTo>
                          <a:pt x="127" y="46"/>
                        </a:lnTo>
                        <a:lnTo>
                          <a:pt x="129" y="46"/>
                        </a:lnTo>
                        <a:lnTo>
                          <a:pt x="129" y="46"/>
                        </a:lnTo>
                        <a:lnTo>
                          <a:pt x="129" y="46"/>
                        </a:lnTo>
                        <a:lnTo>
                          <a:pt x="130" y="46"/>
                        </a:lnTo>
                        <a:lnTo>
                          <a:pt x="130" y="46"/>
                        </a:lnTo>
                        <a:lnTo>
                          <a:pt x="132" y="46"/>
                        </a:lnTo>
                        <a:lnTo>
                          <a:pt x="132" y="46"/>
                        </a:lnTo>
                        <a:lnTo>
                          <a:pt x="132" y="46"/>
                        </a:lnTo>
                        <a:lnTo>
                          <a:pt x="134" y="46"/>
                        </a:lnTo>
                        <a:lnTo>
                          <a:pt x="134" y="46"/>
                        </a:lnTo>
                        <a:lnTo>
                          <a:pt x="134" y="46"/>
                        </a:lnTo>
                        <a:lnTo>
                          <a:pt x="136" y="46"/>
                        </a:lnTo>
                        <a:lnTo>
                          <a:pt x="136" y="46"/>
                        </a:lnTo>
                        <a:lnTo>
                          <a:pt x="136" y="46"/>
                        </a:lnTo>
                        <a:lnTo>
                          <a:pt x="136" y="46"/>
                        </a:lnTo>
                        <a:lnTo>
                          <a:pt x="138" y="46"/>
                        </a:lnTo>
                        <a:lnTo>
                          <a:pt x="138" y="46"/>
                        </a:lnTo>
                        <a:lnTo>
                          <a:pt x="138" y="46"/>
                        </a:lnTo>
                        <a:lnTo>
                          <a:pt x="140" y="46"/>
                        </a:lnTo>
                        <a:lnTo>
                          <a:pt x="140" y="46"/>
                        </a:lnTo>
                        <a:lnTo>
                          <a:pt x="140" y="46"/>
                        </a:lnTo>
                        <a:lnTo>
                          <a:pt x="140" y="44"/>
                        </a:lnTo>
                        <a:lnTo>
                          <a:pt x="142" y="44"/>
                        </a:lnTo>
                        <a:lnTo>
                          <a:pt x="142" y="44"/>
                        </a:lnTo>
                        <a:lnTo>
                          <a:pt x="142" y="44"/>
                        </a:lnTo>
                        <a:lnTo>
                          <a:pt x="142" y="46"/>
                        </a:lnTo>
                        <a:lnTo>
                          <a:pt x="144" y="46"/>
                        </a:lnTo>
                        <a:lnTo>
                          <a:pt x="144" y="46"/>
                        </a:lnTo>
                        <a:lnTo>
                          <a:pt x="144" y="46"/>
                        </a:lnTo>
                        <a:lnTo>
                          <a:pt x="146" y="46"/>
                        </a:lnTo>
                        <a:lnTo>
                          <a:pt x="146" y="46"/>
                        </a:lnTo>
                        <a:lnTo>
                          <a:pt x="148" y="46"/>
                        </a:lnTo>
                        <a:lnTo>
                          <a:pt x="148" y="46"/>
                        </a:lnTo>
                        <a:lnTo>
                          <a:pt x="148" y="46"/>
                        </a:lnTo>
                        <a:lnTo>
                          <a:pt x="150" y="46"/>
                        </a:lnTo>
                        <a:lnTo>
                          <a:pt x="150" y="46"/>
                        </a:lnTo>
                        <a:lnTo>
                          <a:pt x="150" y="46"/>
                        </a:lnTo>
                        <a:lnTo>
                          <a:pt x="150" y="46"/>
                        </a:lnTo>
                        <a:lnTo>
                          <a:pt x="150" y="46"/>
                        </a:lnTo>
                        <a:lnTo>
                          <a:pt x="152" y="46"/>
                        </a:lnTo>
                        <a:lnTo>
                          <a:pt x="152" y="46"/>
                        </a:lnTo>
                        <a:lnTo>
                          <a:pt x="153" y="46"/>
                        </a:lnTo>
                        <a:lnTo>
                          <a:pt x="153" y="46"/>
                        </a:lnTo>
                        <a:lnTo>
                          <a:pt x="153" y="46"/>
                        </a:lnTo>
                        <a:lnTo>
                          <a:pt x="153" y="46"/>
                        </a:lnTo>
                        <a:lnTo>
                          <a:pt x="155" y="46"/>
                        </a:lnTo>
                        <a:lnTo>
                          <a:pt x="155" y="46"/>
                        </a:lnTo>
                        <a:lnTo>
                          <a:pt x="155" y="46"/>
                        </a:lnTo>
                        <a:lnTo>
                          <a:pt x="155" y="46"/>
                        </a:lnTo>
                        <a:lnTo>
                          <a:pt x="157" y="46"/>
                        </a:lnTo>
                        <a:lnTo>
                          <a:pt x="157" y="46"/>
                        </a:lnTo>
                        <a:lnTo>
                          <a:pt x="157" y="46"/>
                        </a:lnTo>
                        <a:lnTo>
                          <a:pt x="159" y="46"/>
                        </a:lnTo>
                        <a:lnTo>
                          <a:pt x="159" y="46"/>
                        </a:lnTo>
                        <a:lnTo>
                          <a:pt x="159" y="46"/>
                        </a:lnTo>
                        <a:lnTo>
                          <a:pt x="159" y="46"/>
                        </a:lnTo>
                        <a:lnTo>
                          <a:pt x="161" y="46"/>
                        </a:lnTo>
                        <a:lnTo>
                          <a:pt x="161" y="46"/>
                        </a:lnTo>
                        <a:lnTo>
                          <a:pt x="163" y="46"/>
                        </a:lnTo>
                        <a:lnTo>
                          <a:pt x="163" y="47"/>
                        </a:lnTo>
                        <a:lnTo>
                          <a:pt x="163" y="47"/>
                        </a:lnTo>
                        <a:lnTo>
                          <a:pt x="163" y="47"/>
                        </a:lnTo>
                        <a:lnTo>
                          <a:pt x="163" y="47"/>
                        </a:lnTo>
                        <a:lnTo>
                          <a:pt x="165" y="47"/>
                        </a:lnTo>
                        <a:lnTo>
                          <a:pt x="165" y="49"/>
                        </a:lnTo>
                        <a:lnTo>
                          <a:pt x="165" y="49"/>
                        </a:lnTo>
                        <a:lnTo>
                          <a:pt x="165" y="49"/>
                        </a:lnTo>
                        <a:lnTo>
                          <a:pt x="165" y="49"/>
                        </a:lnTo>
                        <a:lnTo>
                          <a:pt x="167" y="49"/>
                        </a:lnTo>
                        <a:lnTo>
                          <a:pt x="167" y="49"/>
                        </a:lnTo>
                        <a:lnTo>
                          <a:pt x="167" y="49"/>
                        </a:lnTo>
                        <a:lnTo>
                          <a:pt x="169" y="49"/>
                        </a:lnTo>
                        <a:lnTo>
                          <a:pt x="169" y="49"/>
                        </a:lnTo>
                        <a:lnTo>
                          <a:pt x="169" y="49"/>
                        </a:lnTo>
                        <a:lnTo>
                          <a:pt x="169" y="47"/>
                        </a:lnTo>
                        <a:lnTo>
                          <a:pt x="171" y="47"/>
                        </a:lnTo>
                        <a:lnTo>
                          <a:pt x="171" y="47"/>
                        </a:lnTo>
                        <a:lnTo>
                          <a:pt x="171" y="47"/>
                        </a:lnTo>
                        <a:lnTo>
                          <a:pt x="171" y="47"/>
                        </a:lnTo>
                        <a:lnTo>
                          <a:pt x="173" y="47"/>
                        </a:lnTo>
                        <a:lnTo>
                          <a:pt x="173" y="46"/>
                        </a:lnTo>
                        <a:lnTo>
                          <a:pt x="171" y="46"/>
                        </a:lnTo>
                        <a:lnTo>
                          <a:pt x="171" y="46"/>
                        </a:lnTo>
                        <a:lnTo>
                          <a:pt x="173" y="46"/>
                        </a:lnTo>
                        <a:lnTo>
                          <a:pt x="173" y="46"/>
                        </a:lnTo>
                        <a:lnTo>
                          <a:pt x="174" y="46"/>
                        </a:lnTo>
                        <a:lnTo>
                          <a:pt x="174" y="46"/>
                        </a:lnTo>
                        <a:lnTo>
                          <a:pt x="174" y="46"/>
                        </a:lnTo>
                        <a:lnTo>
                          <a:pt x="174" y="46"/>
                        </a:lnTo>
                        <a:lnTo>
                          <a:pt x="174" y="46"/>
                        </a:lnTo>
                        <a:lnTo>
                          <a:pt x="176" y="46"/>
                        </a:lnTo>
                        <a:lnTo>
                          <a:pt x="176" y="46"/>
                        </a:lnTo>
                        <a:lnTo>
                          <a:pt x="176" y="46"/>
                        </a:lnTo>
                        <a:lnTo>
                          <a:pt x="176" y="46"/>
                        </a:lnTo>
                        <a:lnTo>
                          <a:pt x="178" y="46"/>
                        </a:lnTo>
                        <a:lnTo>
                          <a:pt x="178" y="44"/>
                        </a:lnTo>
                        <a:lnTo>
                          <a:pt x="178" y="44"/>
                        </a:lnTo>
                        <a:lnTo>
                          <a:pt x="180" y="44"/>
                        </a:lnTo>
                        <a:lnTo>
                          <a:pt x="180" y="44"/>
                        </a:lnTo>
                        <a:lnTo>
                          <a:pt x="180" y="44"/>
                        </a:lnTo>
                        <a:lnTo>
                          <a:pt x="180" y="44"/>
                        </a:lnTo>
                        <a:lnTo>
                          <a:pt x="180" y="42"/>
                        </a:lnTo>
                        <a:lnTo>
                          <a:pt x="180" y="42"/>
                        </a:lnTo>
                        <a:lnTo>
                          <a:pt x="182" y="42"/>
                        </a:lnTo>
                        <a:lnTo>
                          <a:pt x="182" y="40"/>
                        </a:lnTo>
                        <a:lnTo>
                          <a:pt x="182" y="40"/>
                        </a:lnTo>
                        <a:lnTo>
                          <a:pt x="182" y="40"/>
                        </a:lnTo>
                        <a:lnTo>
                          <a:pt x="182" y="40"/>
                        </a:lnTo>
                        <a:lnTo>
                          <a:pt x="182" y="38"/>
                        </a:lnTo>
                        <a:lnTo>
                          <a:pt x="184" y="38"/>
                        </a:lnTo>
                        <a:lnTo>
                          <a:pt x="184" y="38"/>
                        </a:lnTo>
                        <a:lnTo>
                          <a:pt x="184" y="38"/>
                        </a:lnTo>
                        <a:lnTo>
                          <a:pt x="182" y="38"/>
                        </a:lnTo>
                        <a:lnTo>
                          <a:pt x="182" y="36"/>
                        </a:lnTo>
                        <a:lnTo>
                          <a:pt x="184" y="36"/>
                        </a:lnTo>
                        <a:lnTo>
                          <a:pt x="184" y="36"/>
                        </a:lnTo>
                        <a:lnTo>
                          <a:pt x="184" y="34"/>
                        </a:lnTo>
                        <a:lnTo>
                          <a:pt x="184" y="34"/>
                        </a:lnTo>
                        <a:lnTo>
                          <a:pt x="184" y="34"/>
                        </a:lnTo>
                        <a:lnTo>
                          <a:pt x="184" y="34"/>
                        </a:lnTo>
                        <a:lnTo>
                          <a:pt x="184" y="32"/>
                        </a:lnTo>
                        <a:lnTo>
                          <a:pt x="182" y="32"/>
                        </a:lnTo>
                        <a:lnTo>
                          <a:pt x="182" y="32"/>
                        </a:lnTo>
                        <a:lnTo>
                          <a:pt x="182" y="32"/>
                        </a:lnTo>
                        <a:lnTo>
                          <a:pt x="180" y="32"/>
                        </a:lnTo>
                        <a:lnTo>
                          <a:pt x="180" y="32"/>
                        </a:lnTo>
                        <a:lnTo>
                          <a:pt x="180" y="32"/>
                        </a:lnTo>
                        <a:lnTo>
                          <a:pt x="180" y="32"/>
                        </a:lnTo>
                        <a:lnTo>
                          <a:pt x="180" y="30"/>
                        </a:lnTo>
                        <a:lnTo>
                          <a:pt x="180" y="30"/>
                        </a:lnTo>
                        <a:lnTo>
                          <a:pt x="178" y="30"/>
                        </a:lnTo>
                        <a:lnTo>
                          <a:pt x="178" y="30"/>
                        </a:lnTo>
                        <a:lnTo>
                          <a:pt x="178" y="30"/>
                        </a:lnTo>
                        <a:lnTo>
                          <a:pt x="178" y="28"/>
                        </a:lnTo>
                        <a:lnTo>
                          <a:pt x="178" y="28"/>
                        </a:lnTo>
                        <a:lnTo>
                          <a:pt x="178" y="28"/>
                        </a:lnTo>
                        <a:lnTo>
                          <a:pt x="178" y="26"/>
                        </a:lnTo>
                        <a:lnTo>
                          <a:pt x="178" y="26"/>
                        </a:lnTo>
                        <a:lnTo>
                          <a:pt x="178" y="26"/>
                        </a:lnTo>
                        <a:lnTo>
                          <a:pt x="176" y="26"/>
                        </a:lnTo>
                        <a:lnTo>
                          <a:pt x="176" y="26"/>
                        </a:lnTo>
                        <a:lnTo>
                          <a:pt x="176" y="24"/>
                        </a:lnTo>
                        <a:lnTo>
                          <a:pt x="176" y="24"/>
                        </a:lnTo>
                        <a:lnTo>
                          <a:pt x="176" y="24"/>
                        </a:lnTo>
                        <a:lnTo>
                          <a:pt x="176" y="23"/>
                        </a:lnTo>
                        <a:lnTo>
                          <a:pt x="176" y="23"/>
                        </a:lnTo>
                        <a:lnTo>
                          <a:pt x="176" y="23"/>
                        </a:lnTo>
                        <a:lnTo>
                          <a:pt x="176" y="23"/>
                        </a:lnTo>
                        <a:lnTo>
                          <a:pt x="176" y="23"/>
                        </a:lnTo>
                        <a:lnTo>
                          <a:pt x="176" y="21"/>
                        </a:lnTo>
                        <a:lnTo>
                          <a:pt x="176" y="21"/>
                        </a:lnTo>
                        <a:lnTo>
                          <a:pt x="178" y="21"/>
                        </a:lnTo>
                        <a:lnTo>
                          <a:pt x="178" y="19"/>
                        </a:lnTo>
                        <a:lnTo>
                          <a:pt x="178" y="19"/>
                        </a:lnTo>
                        <a:lnTo>
                          <a:pt x="178" y="17"/>
                        </a:lnTo>
                        <a:lnTo>
                          <a:pt x="178" y="17"/>
                        </a:lnTo>
                        <a:lnTo>
                          <a:pt x="178" y="17"/>
                        </a:lnTo>
                        <a:lnTo>
                          <a:pt x="178" y="15"/>
                        </a:lnTo>
                        <a:lnTo>
                          <a:pt x="180" y="15"/>
                        </a:lnTo>
                        <a:lnTo>
                          <a:pt x="180" y="15"/>
                        </a:lnTo>
                        <a:lnTo>
                          <a:pt x="180" y="15"/>
                        </a:lnTo>
                        <a:lnTo>
                          <a:pt x="180" y="15"/>
                        </a:lnTo>
                        <a:lnTo>
                          <a:pt x="182" y="15"/>
                        </a:lnTo>
                        <a:lnTo>
                          <a:pt x="182" y="15"/>
                        </a:lnTo>
                        <a:lnTo>
                          <a:pt x="182" y="15"/>
                        </a:lnTo>
                        <a:lnTo>
                          <a:pt x="182" y="15"/>
                        </a:lnTo>
                        <a:lnTo>
                          <a:pt x="182" y="13"/>
                        </a:lnTo>
                        <a:lnTo>
                          <a:pt x="182" y="13"/>
                        </a:lnTo>
                        <a:lnTo>
                          <a:pt x="182" y="11"/>
                        </a:lnTo>
                        <a:lnTo>
                          <a:pt x="184" y="11"/>
                        </a:lnTo>
                        <a:lnTo>
                          <a:pt x="184" y="11"/>
                        </a:lnTo>
                        <a:lnTo>
                          <a:pt x="184" y="9"/>
                        </a:lnTo>
                        <a:lnTo>
                          <a:pt x="184" y="9"/>
                        </a:lnTo>
                        <a:lnTo>
                          <a:pt x="184" y="9"/>
                        </a:lnTo>
                        <a:lnTo>
                          <a:pt x="186" y="9"/>
                        </a:lnTo>
                        <a:lnTo>
                          <a:pt x="186" y="9"/>
                        </a:lnTo>
                        <a:lnTo>
                          <a:pt x="186" y="9"/>
                        </a:lnTo>
                        <a:lnTo>
                          <a:pt x="188" y="9"/>
                        </a:lnTo>
                        <a:lnTo>
                          <a:pt x="188" y="7"/>
                        </a:lnTo>
                        <a:lnTo>
                          <a:pt x="188" y="7"/>
                        </a:lnTo>
                        <a:lnTo>
                          <a:pt x="188" y="7"/>
                        </a:lnTo>
                        <a:lnTo>
                          <a:pt x="190" y="7"/>
                        </a:lnTo>
                        <a:lnTo>
                          <a:pt x="190" y="7"/>
                        </a:lnTo>
                        <a:lnTo>
                          <a:pt x="190" y="7"/>
                        </a:lnTo>
                        <a:lnTo>
                          <a:pt x="192" y="7"/>
                        </a:lnTo>
                        <a:lnTo>
                          <a:pt x="192" y="7"/>
                        </a:lnTo>
                        <a:lnTo>
                          <a:pt x="192" y="7"/>
                        </a:lnTo>
                        <a:lnTo>
                          <a:pt x="192" y="5"/>
                        </a:lnTo>
                        <a:lnTo>
                          <a:pt x="192" y="5"/>
                        </a:lnTo>
                        <a:lnTo>
                          <a:pt x="192" y="5"/>
                        </a:lnTo>
                        <a:lnTo>
                          <a:pt x="192" y="3"/>
                        </a:lnTo>
                        <a:lnTo>
                          <a:pt x="194" y="3"/>
                        </a:lnTo>
                        <a:lnTo>
                          <a:pt x="194" y="3"/>
                        </a:lnTo>
                        <a:lnTo>
                          <a:pt x="194" y="3"/>
                        </a:lnTo>
                        <a:lnTo>
                          <a:pt x="194" y="1"/>
                        </a:lnTo>
                        <a:lnTo>
                          <a:pt x="194" y="1"/>
                        </a:lnTo>
                        <a:lnTo>
                          <a:pt x="194" y="0"/>
                        </a:lnTo>
                        <a:lnTo>
                          <a:pt x="196" y="0"/>
                        </a:lnTo>
                        <a:lnTo>
                          <a:pt x="19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7" name="Freeform 670">
                    <a:extLst>
                      <a:ext uri="{FF2B5EF4-FFF2-40B4-BE49-F238E27FC236}">
                        <a16:creationId xmlns:a16="http://schemas.microsoft.com/office/drawing/2014/main" id="{825D7969-3E25-49DC-B4D2-4C136868AE09}"/>
                      </a:ext>
                    </a:extLst>
                  </p:cNvPr>
                  <p:cNvSpPr>
                    <a:spLocks/>
                  </p:cNvSpPr>
                  <p:nvPr/>
                </p:nvSpPr>
                <p:spPr bwMode="auto">
                  <a:xfrm>
                    <a:off x="12174" y="1841"/>
                    <a:ext cx="559" cy="218"/>
                  </a:xfrm>
                  <a:custGeom>
                    <a:avLst/>
                    <a:gdLst>
                      <a:gd name="T0" fmla="*/ 217 w 559"/>
                      <a:gd name="T1" fmla="*/ 9 h 218"/>
                      <a:gd name="T2" fmla="*/ 241 w 559"/>
                      <a:gd name="T3" fmla="*/ 15 h 218"/>
                      <a:gd name="T4" fmla="*/ 255 w 559"/>
                      <a:gd name="T5" fmla="*/ 28 h 218"/>
                      <a:gd name="T6" fmla="*/ 270 w 559"/>
                      <a:gd name="T7" fmla="*/ 40 h 218"/>
                      <a:gd name="T8" fmla="*/ 293 w 559"/>
                      <a:gd name="T9" fmla="*/ 38 h 218"/>
                      <a:gd name="T10" fmla="*/ 318 w 559"/>
                      <a:gd name="T11" fmla="*/ 36 h 218"/>
                      <a:gd name="T12" fmla="*/ 339 w 559"/>
                      <a:gd name="T13" fmla="*/ 46 h 218"/>
                      <a:gd name="T14" fmla="*/ 358 w 559"/>
                      <a:gd name="T15" fmla="*/ 55 h 218"/>
                      <a:gd name="T16" fmla="*/ 379 w 559"/>
                      <a:gd name="T17" fmla="*/ 61 h 218"/>
                      <a:gd name="T18" fmla="*/ 402 w 559"/>
                      <a:gd name="T19" fmla="*/ 63 h 218"/>
                      <a:gd name="T20" fmla="*/ 425 w 559"/>
                      <a:gd name="T21" fmla="*/ 55 h 218"/>
                      <a:gd name="T22" fmla="*/ 446 w 559"/>
                      <a:gd name="T23" fmla="*/ 47 h 218"/>
                      <a:gd name="T24" fmla="*/ 467 w 559"/>
                      <a:gd name="T25" fmla="*/ 40 h 218"/>
                      <a:gd name="T26" fmla="*/ 488 w 559"/>
                      <a:gd name="T27" fmla="*/ 46 h 218"/>
                      <a:gd name="T28" fmla="*/ 500 w 559"/>
                      <a:gd name="T29" fmla="*/ 55 h 218"/>
                      <a:gd name="T30" fmla="*/ 488 w 559"/>
                      <a:gd name="T31" fmla="*/ 76 h 218"/>
                      <a:gd name="T32" fmla="*/ 490 w 559"/>
                      <a:gd name="T33" fmla="*/ 91 h 218"/>
                      <a:gd name="T34" fmla="*/ 511 w 559"/>
                      <a:gd name="T35" fmla="*/ 90 h 218"/>
                      <a:gd name="T36" fmla="*/ 530 w 559"/>
                      <a:gd name="T37" fmla="*/ 86 h 218"/>
                      <a:gd name="T38" fmla="*/ 550 w 559"/>
                      <a:gd name="T39" fmla="*/ 99 h 218"/>
                      <a:gd name="T40" fmla="*/ 559 w 559"/>
                      <a:gd name="T41" fmla="*/ 111 h 218"/>
                      <a:gd name="T42" fmla="*/ 546 w 559"/>
                      <a:gd name="T43" fmla="*/ 111 h 218"/>
                      <a:gd name="T44" fmla="*/ 523 w 559"/>
                      <a:gd name="T45" fmla="*/ 116 h 218"/>
                      <a:gd name="T46" fmla="*/ 504 w 559"/>
                      <a:gd name="T47" fmla="*/ 120 h 218"/>
                      <a:gd name="T48" fmla="*/ 488 w 559"/>
                      <a:gd name="T49" fmla="*/ 136 h 218"/>
                      <a:gd name="T50" fmla="*/ 465 w 559"/>
                      <a:gd name="T51" fmla="*/ 141 h 218"/>
                      <a:gd name="T52" fmla="*/ 446 w 559"/>
                      <a:gd name="T53" fmla="*/ 151 h 218"/>
                      <a:gd name="T54" fmla="*/ 421 w 559"/>
                      <a:gd name="T55" fmla="*/ 145 h 218"/>
                      <a:gd name="T56" fmla="*/ 414 w 559"/>
                      <a:gd name="T57" fmla="*/ 164 h 218"/>
                      <a:gd name="T58" fmla="*/ 412 w 559"/>
                      <a:gd name="T59" fmla="*/ 180 h 218"/>
                      <a:gd name="T60" fmla="*/ 395 w 559"/>
                      <a:gd name="T61" fmla="*/ 193 h 218"/>
                      <a:gd name="T62" fmla="*/ 372 w 559"/>
                      <a:gd name="T63" fmla="*/ 199 h 218"/>
                      <a:gd name="T64" fmla="*/ 347 w 559"/>
                      <a:gd name="T65" fmla="*/ 201 h 218"/>
                      <a:gd name="T66" fmla="*/ 322 w 559"/>
                      <a:gd name="T67" fmla="*/ 206 h 218"/>
                      <a:gd name="T68" fmla="*/ 301 w 559"/>
                      <a:gd name="T69" fmla="*/ 216 h 218"/>
                      <a:gd name="T70" fmla="*/ 280 w 559"/>
                      <a:gd name="T71" fmla="*/ 212 h 218"/>
                      <a:gd name="T72" fmla="*/ 255 w 559"/>
                      <a:gd name="T73" fmla="*/ 206 h 218"/>
                      <a:gd name="T74" fmla="*/ 234 w 559"/>
                      <a:gd name="T75" fmla="*/ 197 h 218"/>
                      <a:gd name="T76" fmla="*/ 209 w 559"/>
                      <a:gd name="T77" fmla="*/ 197 h 218"/>
                      <a:gd name="T78" fmla="*/ 180 w 559"/>
                      <a:gd name="T79" fmla="*/ 195 h 218"/>
                      <a:gd name="T80" fmla="*/ 155 w 559"/>
                      <a:gd name="T81" fmla="*/ 193 h 218"/>
                      <a:gd name="T82" fmla="*/ 140 w 559"/>
                      <a:gd name="T83" fmla="*/ 178 h 218"/>
                      <a:gd name="T84" fmla="*/ 127 w 559"/>
                      <a:gd name="T85" fmla="*/ 162 h 218"/>
                      <a:gd name="T86" fmla="*/ 107 w 559"/>
                      <a:gd name="T87" fmla="*/ 151 h 218"/>
                      <a:gd name="T88" fmla="*/ 83 w 559"/>
                      <a:gd name="T89" fmla="*/ 147 h 218"/>
                      <a:gd name="T90" fmla="*/ 56 w 559"/>
                      <a:gd name="T91" fmla="*/ 143 h 218"/>
                      <a:gd name="T92" fmla="*/ 56 w 559"/>
                      <a:gd name="T93" fmla="*/ 124 h 218"/>
                      <a:gd name="T94" fmla="*/ 50 w 559"/>
                      <a:gd name="T95" fmla="*/ 103 h 218"/>
                      <a:gd name="T96" fmla="*/ 35 w 559"/>
                      <a:gd name="T97" fmla="*/ 88 h 218"/>
                      <a:gd name="T98" fmla="*/ 16 w 559"/>
                      <a:gd name="T99" fmla="*/ 78 h 218"/>
                      <a:gd name="T100" fmla="*/ 0 w 559"/>
                      <a:gd name="T101" fmla="*/ 68 h 218"/>
                      <a:gd name="T102" fmla="*/ 16 w 559"/>
                      <a:gd name="T103" fmla="*/ 55 h 218"/>
                      <a:gd name="T104" fmla="*/ 35 w 559"/>
                      <a:gd name="T105" fmla="*/ 49 h 218"/>
                      <a:gd name="T106" fmla="*/ 52 w 559"/>
                      <a:gd name="T107" fmla="*/ 40 h 218"/>
                      <a:gd name="T108" fmla="*/ 69 w 559"/>
                      <a:gd name="T109" fmla="*/ 32 h 218"/>
                      <a:gd name="T110" fmla="*/ 86 w 559"/>
                      <a:gd name="T111" fmla="*/ 30 h 218"/>
                      <a:gd name="T112" fmla="*/ 107 w 559"/>
                      <a:gd name="T113" fmla="*/ 32 h 218"/>
                      <a:gd name="T114" fmla="*/ 127 w 559"/>
                      <a:gd name="T115" fmla="*/ 44 h 218"/>
                      <a:gd name="T116" fmla="*/ 150 w 559"/>
                      <a:gd name="T117" fmla="*/ 46 h 218"/>
                      <a:gd name="T118" fmla="*/ 171 w 559"/>
                      <a:gd name="T119" fmla="*/ 47 h 218"/>
                      <a:gd name="T120" fmla="*/ 184 w 559"/>
                      <a:gd name="T121" fmla="*/ 34 h 218"/>
                      <a:gd name="T122" fmla="*/ 180 w 559"/>
                      <a:gd name="T123" fmla="*/ 15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9" h="218">
                        <a:moveTo>
                          <a:pt x="196" y="0"/>
                        </a:moveTo>
                        <a:lnTo>
                          <a:pt x="196" y="1"/>
                        </a:lnTo>
                        <a:lnTo>
                          <a:pt x="196" y="1"/>
                        </a:lnTo>
                        <a:lnTo>
                          <a:pt x="196" y="1"/>
                        </a:lnTo>
                        <a:lnTo>
                          <a:pt x="197" y="1"/>
                        </a:lnTo>
                        <a:lnTo>
                          <a:pt x="197" y="1"/>
                        </a:lnTo>
                        <a:lnTo>
                          <a:pt x="197" y="3"/>
                        </a:lnTo>
                        <a:lnTo>
                          <a:pt x="197" y="3"/>
                        </a:lnTo>
                        <a:lnTo>
                          <a:pt x="199" y="3"/>
                        </a:lnTo>
                        <a:lnTo>
                          <a:pt x="199" y="3"/>
                        </a:lnTo>
                        <a:lnTo>
                          <a:pt x="201" y="3"/>
                        </a:lnTo>
                        <a:lnTo>
                          <a:pt x="201" y="3"/>
                        </a:lnTo>
                        <a:lnTo>
                          <a:pt x="201" y="3"/>
                        </a:lnTo>
                        <a:lnTo>
                          <a:pt x="201" y="5"/>
                        </a:lnTo>
                        <a:lnTo>
                          <a:pt x="201" y="5"/>
                        </a:lnTo>
                        <a:lnTo>
                          <a:pt x="203" y="5"/>
                        </a:lnTo>
                        <a:lnTo>
                          <a:pt x="203" y="5"/>
                        </a:lnTo>
                        <a:lnTo>
                          <a:pt x="203" y="5"/>
                        </a:lnTo>
                        <a:lnTo>
                          <a:pt x="205" y="5"/>
                        </a:lnTo>
                        <a:lnTo>
                          <a:pt x="205" y="5"/>
                        </a:lnTo>
                        <a:lnTo>
                          <a:pt x="205" y="5"/>
                        </a:lnTo>
                        <a:lnTo>
                          <a:pt x="207" y="5"/>
                        </a:lnTo>
                        <a:lnTo>
                          <a:pt x="207" y="5"/>
                        </a:lnTo>
                        <a:lnTo>
                          <a:pt x="207" y="5"/>
                        </a:lnTo>
                        <a:lnTo>
                          <a:pt x="209" y="5"/>
                        </a:lnTo>
                        <a:lnTo>
                          <a:pt x="209" y="5"/>
                        </a:lnTo>
                        <a:lnTo>
                          <a:pt x="209" y="7"/>
                        </a:lnTo>
                        <a:lnTo>
                          <a:pt x="209" y="7"/>
                        </a:lnTo>
                        <a:lnTo>
                          <a:pt x="209" y="7"/>
                        </a:lnTo>
                        <a:lnTo>
                          <a:pt x="211" y="7"/>
                        </a:lnTo>
                        <a:lnTo>
                          <a:pt x="211" y="7"/>
                        </a:lnTo>
                        <a:lnTo>
                          <a:pt x="211" y="7"/>
                        </a:lnTo>
                        <a:lnTo>
                          <a:pt x="213" y="7"/>
                        </a:lnTo>
                        <a:lnTo>
                          <a:pt x="213" y="7"/>
                        </a:lnTo>
                        <a:lnTo>
                          <a:pt x="213" y="9"/>
                        </a:lnTo>
                        <a:lnTo>
                          <a:pt x="213" y="9"/>
                        </a:lnTo>
                        <a:lnTo>
                          <a:pt x="215" y="9"/>
                        </a:lnTo>
                        <a:lnTo>
                          <a:pt x="215" y="9"/>
                        </a:lnTo>
                        <a:lnTo>
                          <a:pt x="215" y="9"/>
                        </a:lnTo>
                        <a:lnTo>
                          <a:pt x="217" y="9"/>
                        </a:lnTo>
                        <a:lnTo>
                          <a:pt x="217" y="9"/>
                        </a:lnTo>
                        <a:lnTo>
                          <a:pt x="218" y="9"/>
                        </a:lnTo>
                        <a:lnTo>
                          <a:pt x="218" y="9"/>
                        </a:lnTo>
                        <a:lnTo>
                          <a:pt x="218" y="9"/>
                        </a:lnTo>
                        <a:lnTo>
                          <a:pt x="220" y="9"/>
                        </a:lnTo>
                        <a:lnTo>
                          <a:pt x="220" y="9"/>
                        </a:lnTo>
                        <a:lnTo>
                          <a:pt x="222" y="9"/>
                        </a:lnTo>
                        <a:lnTo>
                          <a:pt x="222" y="9"/>
                        </a:lnTo>
                        <a:lnTo>
                          <a:pt x="222" y="9"/>
                        </a:lnTo>
                        <a:lnTo>
                          <a:pt x="224" y="9"/>
                        </a:lnTo>
                        <a:lnTo>
                          <a:pt x="224" y="9"/>
                        </a:lnTo>
                        <a:lnTo>
                          <a:pt x="224" y="9"/>
                        </a:lnTo>
                        <a:lnTo>
                          <a:pt x="224" y="9"/>
                        </a:lnTo>
                        <a:lnTo>
                          <a:pt x="226" y="9"/>
                        </a:lnTo>
                        <a:lnTo>
                          <a:pt x="226" y="11"/>
                        </a:lnTo>
                        <a:lnTo>
                          <a:pt x="226" y="11"/>
                        </a:lnTo>
                        <a:lnTo>
                          <a:pt x="228" y="11"/>
                        </a:lnTo>
                        <a:lnTo>
                          <a:pt x="228" y="11"/>
                        </a:lnTo>
                        <a:lnTo>
                          <a:pt x="228" y="11"/>
                        </a:lnTo>
                        <a:lnTo>
                          <a:pt x="228" y="11"/>
                        </a:lnTo>
                        <a:lnTo>
                          <a:pt x="230" y="11"/>
                        </a:lnTo>
                        <a:lnTo>
                          <a:pt x="230" y="11"/>
                        </a:lnTo>
                        <a:lnTo>
                          <a:pt x="230" y="11"/>
                        </a:lnTo>
                        <a:lnTo>
                          <a:pt x="230" y="13"/>
                        </a:lnTo>
                        <a:lnTo>
                          <a:pt x="232" y="13"/>
                        </a:lnTo>
                        <a:lnTo>
                          <a:pt x="232" y="13"/>
                        </a:lnTo>
                        <a:lnTo>
                          <a:pt x="234" y="13"/>
                        </a:lnTo>
                        <a:lnTo>
                          <a:pt x="234" y="13"/>
                        </a:lnTo>
                        <a:lnTo>
                          <a:pt x="234" y="13"/>
                        </a:lnTo>
                        <a:lnTo>
                          <a:pt x="234" y="13"/>
                        </a:lnTo>
                        <a:lnTo>
                          <a:pt x="236" y="13"/>
                        </a:lnTo>
                        <a:lnTo>
                          <a:pt x="236" y="13"/>
                        </a:lnTo>
                        <a:lnTo>
                          <a:pt x="236" y="15"/>
                        </a:lnTo>
                        <a:lnTo>
                          <a:pt x="236" y="15"/>
                        </a:lnTo>
                        <a:lnTo>
                          <a:pt x="236" y="15"/>
                        </a:lnTo>
                        <a:lnTo>
                          <a:pt x="238" y="15"/>
                        </a:lnTo>
                        <a:lnTo>
                          <a:pt x="238" y="15"/>
                        </a:lnTo>
                        <a:lnTo>
                          <a:pt x="238" y="15"/>
                        </a:lnTo>
                        <a:lnTo>
                          <a:pt x="240" y="15"/>
                        </a:lnTo>
                        <a:lnTo>
                          <a:pt x="240" y="15"/>
                        </a:lnTo>
                        <a:lnTo>
                          <a:pt x="240" y="15"/>
                        </a:lnTo>
                        <a:lnTo>
                          <a:pt x="241" y="15"/>
                        </a:lnTo>
                        <a:lnTo>
                          <a:pt x="241" y="15"/>
                        </a:lnTo>
                        <a:lnTo>
                          <a:pt x="241" y="15"/>
                        </a:lnTo>
                        <a:lnTo>
                          <a:pt x="241" y="15"/>
                        </a:lnTo>
                        <a:lnTo>
                          <a:pt x="243" y="15"/>
                        </a:lnTo>
                        <a:lnTo>
                          <a:pt x="243" y="15"/>
                        </a:lnTo>
                        <a:lnTo>
                          <a:pt x="245" y="15"/>
                        </a:lnTo>
                        <a:lnTo>
                          <a:pt x="245" y="15"/>
                        </a:lnTo>
                        <a:lnTo>
                          <a:pt x="245" y="15"/>
                        </a:lnTo>
                        <a:lnTo>
                          <a:pt x="245" y="15"/>
                        </a:lnTo>
                        <a:lnTo>
                          <a:pt x="247" y="15"/>
                        </a:lnTo>
                        <a:lnTo>
                          <a:pt x="247" y="15"/>
                        </a:lnTo>
                        <a:lnTo>
                          <a:pt x="249" y="15"/>
                        </a:lnTo>
                        <a:lnTo>
                          <a:pt x="249" y="17"/>
                        </a:lnTo>
                        <a:lnTo>
                          <a:pt x="249" y="17"/>
                        </a:lnTo>
                        <a:lnTo>
                          <a:pt x="249" y="15"/>
                        </a:lnTo>
                        <a:lnTo>
                          <a:pt x="249" y="15"/>
                        </a:lnTo>
                        <a:lnTo>
                          <a:pt x="249" y="17"/>
                        </a:lnTo>
                        <a:lnTo>
                          <a:pt x="251" y="17"/>
                        </a:lnTo>
                        <a:lnTo>
                          <a:pt x="251" y="17"/>
                        </a:lnTo>
                        <a:lnTo>
                          <a:pt x="251" y="17"/>
                        </a:lnTo>
                        <a:lnTo>
                          <a:pt x="251" y="17"/>
                        </a:lnTo>
                        <a:lnTo>
                          <a:pt x="251" y="19"/>
                        </a:lnTo>
                        <a:lnTo>
                          <a:pt x="251" y="19"/>
                        </a:lnTo>
                        <a:lnTo>
                          <a:pt x="251" y="19"/>
                        </a:lnTo>
                        <a:lnTo>
                          <a:pt x="251" y="21"/>
                        </a:lnTo>
                        <a:lnTo>
                          <a:pt x="251" y="21"/>
                        </a:lnTo>
                        <a:lnTo>
                          <a:pt x="251" y="23"/>
                        </a:lnTo>
                        <a:lnTo>
                          <a:pt x="251" y="23"/>
                        </a:lnTo>
                        <a:lnTo>
                          <a:pt x="251" y="23"/>
                        </a:lnTo>
                        <a:lnTo>
                          <a:pt x="251" y="23"/>
                        </a:lnTo>
                        <a:lnTo>
                          <a:pt x="253" y="23"/>
                        </a:lnTo>
                        <a:lnTo>
                          <a:pt x="253" y="24"/>
                        </a:lnTo>
                        <a:lnTo>
                          <a:pt x="253" y="24"/>
                        </a:lnTo>
                        <a:lnTo>
                          <a:pt x="253" y="26"/>
                        </a:lnTo>
                        <a:lnTo>
                          <a:pt x="253" y="26"/>
                        </a:lnTo>
                        <a:lnTo>
                          <a:pt x="251" y="26"/>
                        </a:lnTo>
                        <a:lnTo>
                          <a:pt x="251" y="28"/>
                        </a:lnTo>
                        <a:lnTo>
                          <a:pt x="253" y="28"/>
                        </a:lnTo>
                        <a:lnTo>
                          <a:pt x="253" y="28"/>
                        </a:lnTo>
                        <a:lnTo>
                          <a:pt x="253" y="28"/>
                        </a:lnTo>
                        <a:lnTo>
                          <a:pt x="255" y="28"/>
                        </a:lnTo>
                        <a:lnTo>
                          <a:pt x="255" y="30"/>
                        </a:lnTo>
                        <a:lnTo>
                          <a:pt x="255" y="30"/>
                        </a:lnTo>
                        <a:lnTo>
                          <a:pt x="255" y="30"/>
                        </a:lnTo>
                        <a:lnTo>
                          <a:pt x="253" y="30"/>
                        </a:lnTo>
                        <a:lnTo>
                          <a:pt x="253" y="32"/>
                        </a:lnTo>
                        <a:lnTo>
                          <a:pt x="253" y="32"/>
                        </a:lnTo>
                        <a:lnTo>
                          <a:pt x="255" y="32"/>
                        </a:lnTo>
                        <a:lnTo>
                          <a:pt x="255" y="32"/>
                        </a:lnTo>
                        <a:lnTo>
                          <a:pt x="255" y="34"/>
                        </a:lnTo>
                        <a:lnTo>
                          <a:pt x="255" y="34"/>
                        </a:lnTo>
                        <a:lnTo>
                          <a:pt x="257" y="34"/>
                        </a:lnTo>
                        <a:lnTo>
                          <a:pt x="257" y="34"/>
                        </a:lnTo>
                        <a:lnTo>
                          <a:pt x="257" y="34"/>
                        </a:lnTo>
                        <a:lnTo>
                          <a:pt x="257" y="34"/>
                        </a:lnTo>
                        <a:lnTo>
                          <a:pt x="259" y="34"/>
                        </a:lnTo>
                        <a:lnTo>
                          <a:pt x="259" y="36"/>
                        </a:lnTo>
                        <a:lnTo>
                          <a:pt x="259" y="36"/>
                        </a:lnTo>
                        <a:lnTo>
                          <a:pt x="259" y="36"/>
                        </a:lnTo>
                        <a:lnTo>
                          <a:pt x="261" y="36"/>
                        </a:lnTo>
                        <a:lnTo>
                          <a:pt x="261" y="36"/>
                        </a:lnTo>
                        <a:lnTo>
                          <a:pt x="261" y="36"/>
                        </a:lnTo>
                        <a:lnTo>
                          <a:pt x="261" y="38"/>
                        </a:lnTo>
                        <a:lnTo>
                          <a:pt x="262" y="38"/>
                        </a:lnTo>
                        <a:lnTo>
                          <a:pt x="262" y="38"/>
                        </a:lnTo>
                        <a:lnTo>
                          <a:pt x="262" y="38"/>
                        </a:lnTo>
                        <a:lnTo>
                          <a:pt x="262" y="38"/>
                        </a:lnTo>
                        <a:lnTo>
                          <a:pt x="264" y="38"/>
                        </a:lnTo>
                        <a:lnTo>
                          <a:pt x="264" y="38"/>
                        </a:lnTo>
                        <a:lnTo>
                          <a:pt x="264" y="38"/>
                        </a:lnTo>
                        <a:lnTo>
                          <a:pt x="266" y="38"/>
                        </a:lnTo>
                        <a:lnTo>
                          <a:pt x="266" y="38"/>
                        </a:lnTo>
                        <a:lnTo>
                          <a:pt x="266" y="38"/>
                        </a:lnTo>
                        <a:lnTo>
                          <a:pt x="268" y="38"/>
                        </a:lnTo>
                        <a:lnTo>
                          <a:pt x="268" y="38"/>
                        </a:lnTo>
                        <a:lnTo>
                          <a:pt x="268" y="38"/>
                        </a:lnTo>
                        <a:lnTo>
                          <a:pt x="268" y="38"/>
                        </a:lnTo>
                        <a:lnTo>
                          <a:pt x="268" y="38"/>
                        </a:lnTo>
                        <a:lnTo>
                          <a:pt x="270" y="38"/>
                        </a:lnTo>
                        <a:lnTo>
                          <a:pt x="270" y="40"/>
                        </a:lnTo>
                        <a:lnTo>
                          <a:pt x="270" y="40"/>
                        </a:lnTo>
                        <a:lnTo>
                          <a:pt x="270" y="40"/>
                        </a:lnTo>
                        <a:lnTo>
                          <a:pt x="272" y="40"/>
                        </a:lnTo>
                        <a:lnTo>
                          <a:pt x="272" y="40"/>
                        </a:lnTo>
                        <a:lnTo>
                          <a:pt x="272" y="40"/>
                        </a:lnTo>
                        <a:lnTo>
                          <a:pt x="274" y="40"/>
                        </a:lnTo>
                        <a:lnTo>
                          <a:pt x="274" y="40"/>
                        </a:lnTo>
                        <a:lnTo>
                          <a:pt x="274" y="42"/>
                        </a:lnTo>
                        <a:lnTo>
                          <a:pt x="274" y="42"/>
                        </a:lnTo>
                        <a:lnTo>
                          <a:pt x="276" y="42"/>
                        </a:lnTo>
                        <a:lnTo>
                          <a:pt x="276" y="42"/>
                        </a:lnTo>
                        <a:lnTo>
                          <a:pt x="276" y="42"/>
                        </a:lnTo>
                        <a:lnTo>
                          <a:pt x="278" y="42"/>
                        </a:lnTo>
                        <a:lnTo>
                          <a:pt x="278" y="42"/>
                        </a:lnTo>
                        <a:lnTo>
                          <a:pt x="278" y="42"/>
                        </a:lnTo>
                        <a:lnTo>
                          <a:pt x="278" y="42"/>
                        </a:lnTo>
                        <a:lnTo>
                          <a:pt x="278" y="40"/>
                        </a:lnTo>
                        <a:lnTo>
                          <a:pt x="280" y="40"/>
                        </a:lnTo>
                        <a:lnTo>
                          <a:pt x="280" y="40"/>
                        </a:lnTo>
                        <a:lnTo>
                          <a:pt x="282" y="40"/>
                        </a:lnTo>
                        <a:lnTo>
                          <a:pt x="282" y="40"/>
                        </a:lnTo>
                        <a:lnTo>
                          <a:pt x="282" y="42"/>
                        </a:lnTo>
                        <a:lnTo>
                          <a:pt x="282" y="42"/>
                        </a:lnTo>
                        <a:lnTo>
                          <a:pt x="284" y="42"/>
                        </a:lnTo>
                        <a:lnTo>
                          <a:pt x="284" y="42"/>
                        </a:lnTo>
                        <a:lnTo>
                          <a:pt x="284" y="42"/>
                        </a:lnTo>
                        <a:lnTo>
                          <a:pt x="285" y="42"/>
                        </a:lnTo>
                        <a:lnTo>
                          <a:pt x="285" y="42"/>
                        </a:lnTo>
                        <a:lnTo>
                          <a:pt x="287" y="42"/>
                        </a:lnTo>
                        <a:lnTo>
                          <a:pt x="287" y="40"/>
                        </a:lnTo>
                        <a:lnTo>
                          <a:pt x="287" y="40"/>
                        </a:lnTo>
                        <a:lnTo>
                          <a:pt x="287" y="40"/>
                        </a:lnTo>
                        <a:lnTo>
                          <a:pt x="287" y="40"/>
                        </a:lnTo>
                        <a:lnTo>
                          <a:pt x="289" y="40"/>
                        </a:lnTo>
                        <a:lnTo>
                          <a:pt x="289" y="38"/>
                        </a:lnTo>
                        <a:lnTo>
                          <a:pt x="289" y="38"/>
                        </a:lnTo>
                        <a:lnTo>
                          <a:pt x="289" y="38"/>
                        </a:lnTo>
                        <a:lnTo>
                          <a:pt x="291" y="38"/>
                        </a:lnTo>
                        <a:lnTo>
                          <a:pt x="291" y="38"/>
                        </a:lnTo>
                        <a:lnTo>
                          <a:pt x="291" y="38"/>
                        </a:lnTo>
                        <a:lnTo>
                          <a:pt x="293" y="38"/>
                        </a:lnTo>
                        <a:lnTo>
                          <a:pt x="293" y="38"/>
                        </a:lnTo>
                        <a:lnTo>
                          <a:pt x="293" y="38"/>
                        </a:lnTo>
                        <a:lnTo>
                          <a:pt x="295" y="38"/>
                        </a:lnTo>
                        <a:lnTo>
                          <a:pt x="295" y="38"/>
                        </a:lnTo>
                        <a:lnTo>
                          <a:pt x="295" y="38"/>
                        </a:lnTo>
                        <a:lnTo>
                          <a:pt x="295" y="38"/>
                        </a:lnTo>
                        <a:lnTo>
                          <a:pt x="297" y="38"/>
                        </a:lnTo>
                        <a:lnTo>
                          <a:pt x="297" y="38"/>
                        </a:lnTo>
                        <a:lnTo>
                          <a:pt x="299" y="38"/>
                        </a:lnTo>
                        <a:lnTo>
                          <a:pt x="299" y="38"/>
                        </a:lnTo>
                        <a:lnTo>
                          <a:pt x="299" y="38"/>
                        </a:lnTo>
                        <a:lnTo>
                          <a:pt x="299" y="36"/>
                        </a:lnTo>
                        <a:lnTo>
                          <a:pt x="301" y="36"/>
                        </a:lnTo>
                        <a:lnTo>
                          <a:pt x="301" y="36"/>
                        </a:lnTo>
                        <a:lnTo>
                          <a:pt x="301" y="38"/>
                        </a:lnTo>
                        <a:lnTo>
                          <a:pt x="301" y="38"/>
                        </a:lnTo>
                        <a:lnTo>
                          <a:pt x="303" y="38"/>
                        </a:lnTo>
                        <a:lnTo>
                          <a:pt x="303" y="36"/>
                        </a:lnTo>
                        <a:lnTo>
                          <a:pt x="303" y="36"/>
                        </a:lnTo>
                        <a:lnTo>
                          <a:pt x="305" y="36"/>
                        </a:lnTo>
                        <a:lnTo>
                          <a:pt x="305" y="36"/>
                        </a:lnTo>
                        <a:lnTo>
                          <a:pt x="305" y="36"/>
                        </a:lnTo>
                        <a:lnTo>
                          <a:pt x="305" y="36"/>
                        </a:lnTo>
                        <a:lnTo>
                          <a:pt x="306" y="36"/>
                        </a:lnTo>
                        <a:lnTo>
                          <a:pt x="306" y="34"/>
                        </a:lnTo>
                        <a:lnTo>
                          <a:pt x="306" y="34"/>
                        </a:lnTo>
                        <a:lnTo>
                          <a:pt x="306" y="36"/>
                        </a:lnTo>
                        <a:lnTo>
                          <a:pt x="308" y="36"/>
                        </a:lnTo>
                        <a:lnTo>
                          <a:pt x="308" y="36"/>
                        </a:lnTo>
                        <a:lnTo>
                          <a:pt x="308" y="36"/>
                        </a:lnTo>
                        <a:lnTo>
                          <a:pt x="310" y="36"/>
                        </a:lnTo>
                        <a:lnTo>
                          <a:pt x="310" y="36"/>
                        </a:lnTo>
                        <a:lnTo>
                          <a:pt x="310" y="36"/>
                        </a:lnTo>
                        <a:lnTo>
                          <a:pt x="310" y="36"/>
                        </a:lnTo>
                        <a:lnTo>
                          <a:pt x="312" y="36"/>
                        </a:lnTo>
                        <a:lnTo>
                          <a:pt x="312" y="36"/>
                        </a:lnTo>
                        <a:lnTo>
                          <a:pt x="314" y="36"/>
                        </a:lnTo>
                        <a:lnTo>
                          <a:pt x="314" y="36"/>
                        </a:lnTo>
                        <a:lnTo>
                          <a:pt x="314" y="36"/>
                        </a:lnTo>
                        <a:lnTo>
                          <a:pt x="316" y="36"/>
                        </a:lnTo>
                        <a:lnTo>
                          <a:pt x="316" y="36"/>
                        </a:lnTo>
                        <a:lnTo>
                          <a:pt x="316" y="36"/>
                        </a:lnTo>
                        <a:lnTo>
                          <a:pt x="318" y="36"/>
                        </a:lnTo>
                        <a:lnTo>
                          <a:pt x="318" y="36"/>
                        </a:lnTo>
                        <a:lnTo>
                          <a:pt x="320" y="36"/>
                        </a:lnTo>
                        <a:lnTo>
                          <a:pt x="320" y="38"/>
                        </a:lnTo>
                        <a:lnTo>
                          <a:pt x="320" y="38"/>
                        </a:lnTo>
                        <a:lnTo>
                          <a:pt x="320" y="38"/>
                        </a:lnTo>
                        <a:lnTo>
                          <a:pt x="320" y="38"/>
                        </a:lnTo>
                        <a:lnTo>
                          <a:pt x="322" y="38"/>
                        </a:lnTo>
                        <a:lnTo>
                          <a:pt x="322" y="38"/>
                        </a:lnTo>
                        <a:lnTo>
                          <a:pt x="322" y="38"/>
                        </a:lnTo>
                        <a:lnTo>
                          <a:pt x="322" y="38"/>
                        </a:lnTo>
                        <a:lnTo>
                          <a:pt x="324" y="38"/>
                        </a:lnTo>
                        <a:lnTo>
                          <a:pt x="324" y="38"/>
                        </a:lnTo>
                        <a:lnTo>
                          <a:pt x="324" y="38"/>
                        </a:lnTo>
                        <a:lnTo>
                          <a:pt x="326" y="38"/>
                        </a:lnTo>
                        <a:lnTo>
                          <a:pt x="326" y="38"/>
                        </a:lnTo>
                        <a:lnTo>
                          <a:pt x="326" y="38"/>
                        </a:lnTo>
                        <a:lnTo>
                          <a:pt x="328" y="38"/>
                        </a:lnTo>
                        <a:lnTo>
                          <a:pt x="328" y="38"/>
                        </a:lnTo>
                        <a:lnTo>
                          <a:pt x="328" y="38"/>
                        </a:lnTo>
                        <a:lnTo>
                          <a:pt x="329" y="38"/>
                        </a:lnTo>
                        <a:lnTo>
                          <a:pt x="329" y="38"/>
                        </a:lnTo>
                        <a:lnTo>
                          <a:pt x="331" y="38"/>
                        </a:lnTo>
                        <a:lnTo>
                          <a:pt x="331" y="38"/>
                        </a:lnTo>
                        <a:lnTo>
                          <a:pt x="331" y="38"/>
                        </a:lnTo>
                        <a:lnTo>
                          <a:pt x="331" y="38"/>
                        </a:lnTo>
                        <a:lnTo>
                          <a:pt x="333" y="38"/>
                        </a:lnTo>
                        <a:lnTo>
                          <a:pt x="333" y="40"/>
                        </a:lnTo>
                        <a:lnTo>
                          <a:pt x="333" y="40"/>
                        </a:lnTo>
                        <a:lnTo>
                          <a:pt x="335" y="40"/>
                        </a:lnTo>
                        <a:lnTo>
                          <a:pt x="335" y="40"/>
                        </a:lnTo>
                        <a:lnTo>
                          <a:pt x="335" y="40"/>
                        </a:lnTo>
                        <a:lnTo>
                          <a:pt x="335" y="42"/>
                        </a:lnTo>
                        <a:lnTo>
                          <a:pt x="335" y="42"/>
                        </a:lnTo>
                        <a:lnTo>
                          <a:pt x="335" y="42"/>
                        </a:lnTo>
                        <a:lnTo>
                          <a:pt x="335" y="44"/>
                        </a:lnTo>
                        <a:lnTo>
                          <a:pt x="337" y="44"/>
                        </a:lnTo>
                        <a:lnTo>
                          <a:pt x="337" y="44"/>
                        </a:lnTo>
                        <a:lnTo>
                          <a:pt x="337" y="44"/>
                        </a:lnTo>
                        <a:lnTo>
                          <a:pt x="337" y="44"/>
                        </a:lnTo>
                        <a:lnTo>
                          <a:pt x="337" y="46"/>
                        </a:lnTo>
                        <a:lnTo>
                          <a:pt x="339" y="46"/>
                        </a:lnTo>
                        <a:lnTo>
                          <a:pt x="339" y="46"/>
                        </a:lnTo>
                        <a:lnTo>
                          <a:pt x="341" y="46"/>
                        </a:lnTo>
                        <a:lnTo>
                          <a:pt x="341" y="46"/>
                        </a:lnTo>
                        <a:lnTo>
                          <a:pt x="341" y="46"/>
                        </a:lnTo>
                        <a:lnTo>
                          <a:pt x="341" y="46"/>
                        </a:lnTo>
                        <a:lnTo>
                          <a:pt x="343" y="46"/>
                        </a:lnTo>
                        <a:lnTo>
                          <a:pt x="343" y="46"/>
                        </a:lnTo>
                        <a:lnTo>
                          <a:pt x="343" y="46"/>
                        </a:lnTo>
                        <a:lnTo>
                          <a:pt x="343" y="46"/>
                        </a:lnTo>
                        <a:lnTo>
                          <a:pt x="343" y="46"/>
                        </a:lnTo>
                        <a:lnTo>
                          <a:pt x="345" y="46"/>
                        </a:lnTo>
                        <a:lnTo>
                          <a:pt x="345" y="46"/>
                        </a:lnTo>
                        <a:lnTo>
                          <a:pt x="347" y="46"/>
                        </a:lnTo>
                        <a:lnTo>
                          <a:pt x="347" y="46"/>
                        </a:lnTo>
                        <a:lnTo>
                          <a:pt x="347" y="46"/>
                        </a:lnTo>
                        <a:lnTo>
                          <a:pt x="349" y="46"/>
                        </a:lnTo>
                        <a:lnTo>
                          <a:pt x="349" y="46"/>
                        </a:lnTo>
                        <a:lnTo>
                          <a:pt x="349" y="46"/>
                        </a:lnTo>
                        <a:lnTo>
                          <a:pt x="349" y="46"/>
                        </a:lnTo>
                        <a:lnTo>
                          <a:pt x="351" y="46"/>
                        </a:lnTo>
                        <a:lnTo>
                          <a:pt x="351" y="46"/>
                        </a:lnTo>
                        <a:lnTo>
                          <a:pt x="352" y="46"/>
                        </a:lnTo>
                        <a:lnTo>
                          <a:pt x="352" y="47"/>
                        </a:lnTo>
                        <a:lnTo>
                          <a:pt x="352" y="47"/>
                        </a:lnTo>
                        <a:lnTo>
                          <a:pt x="352" y="49"/>
                        </a:lnTo>
                        <a:lnTo>
                          <a:pt x="352" y="49"/>
                        </a:lnTo>
                        <a:lnTo>
                          <a:pt x="352" y="51"/>
                        </a:lnTo>
                        <a:lnTo>
                          <a:pt x="352" y="51"/>
                        </a:lnTo>
                        <a:lnTo>
                          <a:pt x="352" y="51"/>
                        </a:lnTo>
                        <a:lnTo>
                          <a:pt x="352" y="53"/>
                        </a:lnTo>
                        <a:lnTo>
                          <a:pt x="352" y="53"/>
                        </a:lnTo>
                        <a:lnTo>
                          <a:pt x="352" y="53"/>
                        </a:lnTo>
                        <a:lnTo>
                          <a:pt x="354" y="53"/>
                        </a:lnTo>
                        <a:lnTo>
                          <a:pt x="354" y="53"/>
                        </a:lnTo>
                        <a:lnTo>
                          <a:pt x="354" y="55"/>
                        </a:lnTo>
                        <a:lnTo>
                          <a:pt x="354" y="55"/>
                        </a:lnTo>
                        <a:lnTo>
                          <a:pt x="356" y="55"/>
                        </a:lnTo>
                        <a:lnTo>
                          <a:pt x="356" y="55"/>
                        </a:lnTo>
                        <a:lnTo>
                          <a:pt x="358" y="55"/>
                        </a:lnTo>
                        <a:lnTo>
                          <a:pt x="358" y="55"/>
                        </a:lnTo>
                        <a:lnTo>
                          <a:pt x="358" y="55"/>
                        </a:lnTo>
                        <a:lnTo>
                          <a:pt x="358" y="55"/>
                        </a:lnTo>
                        <a:lnTo>
                          <a:pt x="358" y="55"/>
                        </a:lnTo>
                        <a:lnTo>
                          <a:pt x="358" y="57"/>
                        </a:lnTo>
                        <a:lnTo>
                          <a:pt x="360" y="57"/>
                        </a:lnTo>
                        <a:lnTo>
                          <a:pt x="360" y="57"/>
                        </a:lnTo>
                        <a:lnTo>
                          <a:pt x="360" y="57"/>
                        </a:lnTo>
                        <a:lnTo>
                          <a:pt x="360" y="57"/>
                        </a:lnTo>
                        <a:lnTo>
                          <a:pt x="360" y="59"/>
                        </a:lnTo>
                        <a:lnTo>
                          <a:pt x="362" y="59"/>
                        </a:lnTo>
                        <a:lnTo>
                          <a:pt x="362" y="59"/>
                        </a:lnTo>
                        <a:lnTo>
                          <a:pt x="364" y="59"/>
                        </a:lnTo>
                        <a:lnTo>
                          <a:pt x="364" y="59"/>
                        </a:lnTo>
                        <a:lnTo>
                          <a:pt x="364" y="59"/>
                        </a:lnTo>
                        <a:lnTo>
                          <a:pt x="366" y="59"/>
                        </a:lnTo>
                        <a:lnTo>
                          <a:pt x="366" y="59"/>
                        </a:lnTo>
                        <a:lnTo>
                          <a:pt x="368" y="59"/>
                        </a:lnTo>
                        <a:lnTo>
                          <a:pt x="368" y="59"/>
                        </a:lnTo>
                        <a:lnTo>
                          <a:pt x="368" y="59"/>
                        </a:lnTo>
                        <a:lnTo>
                          <a:pt x="368" y="57"/>
                        </a:lnTo>
                        <a:lnTo>
                          <a:pt x="370" y="57"/>
                        </a:lnTo>
                        <a:lnTo>
                          <a:pt x="370" y="57"/>
                        </a:lnTo>
                        <a:lnTo>
                          <a:pt x="370" y="59"/>
                        </a:lnTo>
                        <a:lnTo>
                          <a:pt x="370" y="59"/>
                        </a:lnTo>
                        <a:lnTo>
                          <a:pt x="372" y="59"/>
                        </a:lnTo>
                        <a:lnTo>
                          <a:pt x="372" y="59"/>
                        </a:lnTo>
                        <a:lnTo>
                          <a:pt x="373" y="59"/>
                        </a:lnTo>
                        <a:lnTo>
                          <a:pt x="373" y="57"/>
                        </a:lnTo>
                        <a:lnTo>
                          <a:pt x="373" y="57"/>
                        </a:lnTo>
                        <a:lnTo>
                          <a:pt x="373" y="57"/>
                        </a:lnTo>
                        <a:lnTo>
                          <a:pt x="373" y="59"/>
                        </a:lnTo>
                        <a:lnTo>
                          <a:pt x="375" y="59"/>
                        </a:lnTo>
                        <a:lnTo>
                          <a:pt x="375" y="59"/>
                        </a:lnTo>
                        <a:lnTo>
                          <a:pt x="375" y="59"/>
                        </a:lnTo>
                        <a:lnTo>
                          <a:pt x="377" y="59"/>
                        </a:lnTo>
                        <a:lnTo>
                          <a:pt x="377" y="59"/>
                        </a:lnTo>
                        <a:lnTo>
                          <a:pt x="377" y="59"/>
                        </a:lnTo>
                        <a:lnTo>
                          <a:pt x="379" y="59"/>
                        </a:lnTo>
                        <a:lnTo>
                          <a:pt x="379" y="61"/>
                        </a:lnTo>
                        <a:lnTo>
                          <a:pt x="379" y="61"/>
                        </a:lnTo>
                        <a:lnTo>
                          <a:pt x="379" y="61"/>
                        </a:lnTo>
                        <a:lnTo>
                          <a:pt x="379" y="61"/>
                        </a:lnTo>
                        <a:lnTo>
                          <a:pt x="381" y="61"/>
                        </a:lnTo>
                        <a:lnTo>
                          <a:pt x="381" y="61"/>
                        </a:lnTo>
                        <a:lnTo>
                          <a:pt x="381" y="61"/>
                        </a:lnTo>
                        <a:lnTo>
                          <a:pt x="381" y="61"/>
                        </a:lnTo>
                        <a:lnTo>
                          <a:pt x="383" y="61"/>
                        </a:lnTo>
                        <a:lnTo>
                          <a:pt x="383" y="61"/>
                        </a:lnTo>
                        <a:lnTo>
                          <a:pt x="383" y="61"/>
                        </a:lnTo>
                        <a:lnTo>
                          <a:pt x="385" y="61"/>
                        </a:lnTo>
                        <a:lnTo>
                          <a:pt x="385" y="61"/>
                        </a:lnTo>
                        <a:lnTo>
                          <a:pt x="385" y="61"/>
                        </a:lnTo>
                        <a:lnTo>
                          <a:pt x="387" y="61"/>
                        </a:lnTo>
                        <a:lnTo>
                          <a:pt x="387" y="61"/>
                        </a:lnTo>
                        <a:lnTo>
                          <a:pt x="387" y="61"/>
                        </a:lnTo>
                        <a:lnTo>
                          <a:pt x="389" y="61"/>
                        </a:lnTo>
                        <a:lnTo>
                          <a:pt x="389" y="63"/>
                        </a:lnTo>
                        <a:lnTo>
                          <a:pt x="389" y="63"/>
                        </a:lnTo>
                        <a:lnTo>
                          <a:pt x="391" y="63"/>
                        </a:lnTo>
                        <a:lnTo>
                          <a:pt x="391" y="63"/>
                        </a:lnTo>
                        <a:lnTo>
                          <a:pt x="391" y="63"/>
                        </a:lnTo>
                        <a:lnTo>
                          <a:pt x="393" y="63"/>
                        </a:lnTo>
                        <a:lnTo>
                          <a:pt x="393" y="63"/>
                        </a:lnTo>
                        <a:lnTo>
                          <a:pt x="393" y="61"/>
                        </a:lnTo>
                        <a:lnTo>
                          <a:pt x="395" y="61"/>
                        </a:lnTo>
                        <a:lnTo>
                          <a:pt x="395" y="61"/>
                        </a:lnTo>
                        <a:lnTo>
                          <a:pt x="395" y="61"/>
                        </a:lnTo>
                        <a:lnTo>
                          <a:pt x="395" y="61"/>
                        </a:lnTo>
                        <a:lnTo>
                          <a:pt x="395" y="61"/>
                        </a:lnTo>
                        <a:lnTo>
                          <a:pt x="396" y="61"/>
                        </a:lnTo>
                        <a:lnTo>
                          <a:pt x="396" y="61"/>
                        </a:lnTo>
                        <a:lnTo>
                          <a:pt x="396" y="63"/>
                        </a:lnTo>
                        <a:lnTo>
                          <a:pt x="396" y="63"/>
                        </a:lnTo>
                        <a:lnTo>
                          <a:pt x="398" y="63"/>
                        </a:lnTo>
                        <a:lnTo>
                          <a:pt x="398" y="63"/>
                        </a:lnTo>
                        <a:lnTo>
                          <a:pt x="400" y="63"/>
                        </a:lnTo>
                        <a:lnTo>
                          <a:pt x="400" y="63"/>
                        </a:lnTo>
                        <a:lnTo>
                          <a:pt x="400" y="63"/>
                        </a:lnTo>
                        <a:lnTo>
                          <a:pt x="400" y="63"/>
                        </a:lnTo>
                        <a:lnTo>
                          <a:pt x="400" y="63"/>
                        </a:lnTo>
                        <a:lnTo>
                          <a:pt x="402" y="63"/>
                        </a:lnTo>
                        <a:lnTo>
                          <a:pt x="402" y="63"/>
                        </a:lnTo>
                        <a:lnTo>
                          <a:pt x="402" y="63"/>
                        </a:lnTo>
                        <a:lnTo>
                          <a:pt x="404" y="63"/>
                        </a:lnTo>
                        <a:lnTo>
                          <a:pt x="404" y="61"/>
                        </a:lnTo>
                        <a:lnTo>
                          <a:pt x="404" y="61"/>
                        </a:lnTo>
                        <a:lnTo>
                          <a:pt x="406" y="61"/>
                        </a:lnTo>
                        <a:lnTo>
                          <a:pt x="406" y="61"/>
                        </a:lnTo>
                        <a:lnTo>
                          <a:pt x="406" y="61"/>
                        </a:lnTo>
                        <a:lnTo>
                          <a:pt x="406" y="61"/>
                        </a:lnTo>
                        <a:lnTo>
                          <a:pt x="406" y="59"/>
                        </a:lnTo>
                        <a:lnTo>
                          <a:pt x="408" y="59"/>
                        </a:lnTo>
                        <a:lnTo>
                          <a:pt x="408" y="59"/>
                        </a:lnTo>
                        <a:lnTo>
                          <a:pt x="408" y="59"/>
                        </a:lnTo>
                        <a:lnTo>
                          <a:pt x="408" y="59"/>
                        </a:lnTo>
                        <a:lnTo>
                          <a:pt x="410" y="59"/>
                        </a:lnTo>
                        <a:lnTo>
                          <a:pt x="410" y="59"/>
                        </a:lnTo>
                        <a:lnTo>
                          <a:pt x="410" y="57"/>
                        </a:lnTo>
                        <a:lnTo>
                          <a:pt x="412" y="57"/>
                        </a:lnTo>
                        <a:lnTo>
                          <a:pt x="412" y="57"/>
                        </a:lnTo>
                        <a:lnTo>
                          <a:pt x="412" y="57"/>
                        </a:lnTo>
                        <a:lnTo>
                          <a:pt x="412" y="59"/>
                        </a:lnTo>
                        <a:lnTo>
                          <a:pt x="414" y="59"/>
                        </a:lnTo>
                        <a:lnTo>
                          <a:pt x="414" y="59"/>
                        </a:lnTo>
                        <a:lnTo>
                          <a:pt x="414" y="57"/>
                        </a:lnTo>
                        <a:lnTo>
                          <a:pt x="414" y="57"/>
                        </a:lnTo>
                        <a:lnTo>
                          <a:pt x="416" y="57"/>
                        </a:lnTo>
                        <a:lnTo>
                          <a:pt x="416" y="57"/>
                        </a:lnTo>
                        <a:lnTo>
                          <a:pt x="416" y="57"/>
                        </a:lnTo>
                        <a:lnTo>
                          <a:pt x="417" y="57"/>
                        </a:lnTo>
                        <a:lnTo>
                          <a:pt x="417" y="57"/>
                        </a:lnTo>
                        <a:lnTo>
                          <a:pt x="417" y="57"/>
                        </a:lnTo>
                        <a:lnTo>
                          <a:pt x="417" y="57"/>
                        </a:lnTo>
                        <a:lnTo>
                          <a:pt x="419" y="57"/>
                        </a:lnTo>
                        <a:lnTo>
                          <a:pt x="419" y="57"/>
                        </a:lnTo>
                        <a:lnTo>
                          <a:pt x="419" y="57"/>
                        </a:lnTo>
                        <a:lnTo>
                          <a:pt x="419" y="57"/>
                        </a:lnTo>
                        <a:lnTo>
                          <a:pt x="421" y="57"/>
                        </a:lnTo>
                        <a:lnTo>
                          <a:pt x="421" y="57"/>
                        </a:lnTo>
                        <a:lnTo>
                          <a:pt x="423" y="57"/>
                        </a:lnTo>
                        <a:lnTo>
                          <a:pt x="423" y="57"/>
                        </a:lnTo>
                        <a:lnTo>
                          <a:pt x="423" y="57"/>
                        </a:lnTo>
                        <a:lnTo>
                          <a:pt x="423" y="55"/>
                        </a:lnTo>
                        <a:lnTo>
                          <a:pt x="425" y="55"/>
                        </a:lnTo>
                        <a:lnTo>
                          <a:pt x="425" y="55"/>
                        </a:lnTo>
                        <a:lnTo>
                          <a:pt x="427" y="55"/>
                        </a:lnTo>
                        <a:lnTo>
                          <a:pt x="427" y="55"/>
                        </a:lnTo>
                        <a:lnTo>
                          <a:pt x="427" y="55"/>
                        </a:lnTo>
                        <a:lnTo>
                          <a:pt x="427" y="55"/>
                        </a:lnTo>
                        <a:lnTo>
                          <a:pt x="429" y="55"/>
                        </a:lnTo>
                        <a:lnTo>
                          <a:pt x="429" y="55"/>
                        </a:lnTo>
                        <a:lnTo>
                          <a:pt x="429" y="55"/>
                        </a:lnTo>
                        <a:lnTo>
                          <a:pt x="429" y="55"/>
                        </a:lnTo>
                        <a:lnTo>
                          <a:pt x="431" y="55"/>
                        </a:lnTo>
                        <a:lnTo>
                          <a:pt x="431" y="55"/>
                        </a:lnTo>
                        <a:lnTo>
                          <a:pt x="433" y="55"/>
                        </a:lnTo>
                        <a:lnTo>
                          <a:pt x="433" y="55"/>
                        </a:lnTo>
                        <a:lnTo>
                          <a:pt x="433" y="55"/>
                        </a:lnTo>
                        <a:lnTo>
                          <a:pt x="433" y="55"/>
                        </a:lnTo>
                        <a:lnTo>
                          <a:pt x="435" y="55"/>
                        </a:lnTo>
                        <a:lnTo>
                          <a:pt x="435" y="55"/>
                        </a:lnTo>
                        <a:lnTo>
                          <a:pt x="435" y="55"/>
                        </a:lnTo>
                        <a:lnTo>
                          <a:pt x="437" y="55"/>
                        </a:lnTo>
                        <a:lnTo>
                          <a:pt x="437" y="55"/>
                        </a:lnTo>
                        <a:lnTo>
                          <a:pt x="437" y="55"/>
                        </a:lnTo>
                        <a:lnTo>
                          <a:pt x="439" y="55"/>
                        </a:lnTo>
                        <a:lnTo>
                          <a:pt x="439" y="53"/>
                        </a:lnTo>
                        <a:lnTo>
                          <a:pt x="439" y="53"/>
                        </a:lnTo>
                        <a:lnTo>
                          <a:pt x="439" y="53"/>
                        </a:lnTo>
                        <a:lnTo>
                          <a:pt x="440" y="53"/>
                        </a:lnTo>
                        <a:lnTo>
                          <a:pt x="440" y="53"/>
                        </a:lnTo>
                        <a:lnTo>
                          <a:pt x="440" y="53"/>
                        </a:lnTo>
                        <a:lnTo>
                          <a:pt x="440" y="51"/>
                        </a:lnTo>
                        <a:lnTo>
                          <a:pt x="440" y="51"/>
                        </a:lnTo>
                        <a:lnTo>
                          <a:pt x="440" y="51"/>
                        </a:lnTo>
                        <a:lnTo>
                          <a:pt x="440" y="49"/>
                        </a:lnTo>
                        <a:lnTo>
                          <a:pt x="442" y="49"/>
                        </a:lnTo>
                        <a:lnTo>
                          <a:pt x="442" y="49"/>
                        </a:lnTo>
                        <a:lnTo>
                          <a:pt x="442" y="49"/>
                        </a:lnTo>
                        <a:lnTo>
                          <a:pt x="442" y="47"/>
                        </a:lnTo>
                        <a:lnTo>
                          <a:pt x="444" y="47"/>
                        </a:lnTo>
                        <a:lnTo>
                          <a:pt x="444" y="47"/>
                        </a:lnTo>
                        <a:lnTo>
                          <a:pt x="444" y="47"/>
                        </a:lnTo>
                        <a:lnTo>
                          <a:pt x="444" y="47"/>
                        </a:lnTo>
                        <a:lnTo>
                          <a:pt x="446" y="47"/>
                        </a:lnTo>
                        <a:lnTo>
                          <a:pt x="446" y="46"/>
                        </a:lnTo>
                        <a:lnTo>
                          <a:pt x="446" y="46"/>
                        </a:lnTo>
                        <a:lnTo>
                          <a:pt x="446" y="46"/>
                        </a:lnTo>
                        <a:lnTo>
                          <a:pt x="446" y="46"/>
                        </a:lnTo>
                        <a:lnTo>
                          <a:pt x="448" y="46"/>
                        </a:lnTo>
                        <a:lnTo>
                          <a:pt x="448" y="46"/>
                        </a:lnTo>
                        <a:lnTo>
                          <a:pt x="448" y="46"/>
                        </a:lnTo>
                        <a:lnTo>
                          <a:pt x="450" y="46"/>
                        </a:lnTo>
                        <a:lnTo>
                          <a:pt x="450" y="44"/>
                        </a:lnTo>
                        <a:lnTo>
                          <a:pt x="450" y="44"/>
                        </a:lnTo>
                        <a:lnTo>
                          <a:pt x="450" y="44"/>
                        </a:lnTo>
                        <a:lnTo>
                          <a:pt x="452" y="44"/>
                        </a:lnTo>
                        <a:lnTo>
                          <a:pt x="452" y="44"/>
                        </a:lnTo>
                        <a:lnTo>
                          <a:pt x="452" y="44"/>
                        </a:lnTo>
                        <a:lnTo>
                          <a:pt x="454" y="44"/>
                        </a:lnTo>
                        <a:lnTo>
                          <a:pt x="454" y="44"/>
                        </a:lnTo>
                        <a:lnTo>
                          <a:pt x="454" y="44"/>
                        </a:lnTo>
                        <a:lnTo>
                          <a:pt x="454" y="42"/>
                        </a:lnTo>
                        <a:lnTo>
                          <a:pt x="456" y="42"/>
                        </a:lnTo>
                        <a:lnTo>
                          <a:pt x="456" y="42"/>
                        </a:lnTo>
                        <a:lnTo>
                          <a:pt x="456" y="42"/>
                        </a:lnTo>
                        <a:lnTo>
                          <a:pt x="456" y="42"/>
                        </a:lnTo>
                        <a:lnTo>
                          <a:pt x="458" y="42"/>
                        </a:lnTo>
                        <a:lnTo>
                          <a:pt x="458" y="42"/>
                        </a:lnTo>
                        <a:lnTo>
                          <a:pt x="458" y="40"/>
                        </a:lnTo>
                        <a:lnTo>
                          <a:pt x="460" y="40"/>
                        </a:lnTo>
                        <a:lnTo>
                          <a:pt x="460" y="40"/>
                        </a:lnTo>
                        <a:lnTo>
                          <a:pt x="460" y="40"/>
                        </a:lnTo>
                        <a:lnTo>
                          <a:pt x="460" y="40"/>
                        </a:lnTo>
                        <a:lnTo>
                          <a:pt x="461" y="40"/>
                        </a:lnTo>
                        <a:lnTo>
                          <a:pt x="461" y="40"/>
                        </a:lnTo>
                        <a:lnTo>
                          <a:pt x="461" y="38"/>
                        </a:lnTo>
                        <a:lnTo>
                          <a:pt x="461" y="38"/>
                        </a:lnTo>
                        <a:lnTo>
                          <a:pt x="463" y="38"/>
                        </a:lnTo>
                        <a:lnTo>
                          <a:pt x="463" y="40"/>
                        </a:lnTo>
                        <a:lnTo>
                          <a:pt x="463" y="40"/>
                        </a:lnTo>
                        <a:lnTo>
                          <a:pt x="465" y="40"/>
                        </a:lnTo>
                        <a:lnTo>
                          <a:pt x="465" y="40"/>
                        </a:lnTo>
                        <a:lnTo>
                          <a:pt x="465" y="40"/>
                        </a:lnTo>
                        <a:lnTo>
                          <a:pt x="467" y="40"/>
                        </a:lnTo>
                        <a:lnTo>
                          <a:pt x="467" y="40"/>
                        </a:lnTo>
                        <a:lnTo>
                          <a:pt x="467" y="40"/>
                        </a:lnTo>
                        <a:lnTo>
                          <a:pt x="469" y="40"/>
                        </a:lnTo>
                        <a:lnTo>
                          <a:pt x="469" y="40"/>
                        </a:lnTo>
                        <a:lnTo>
                          <a:pt x="471" y="40"/>
                        </a:lnTo>
                        <a:lnTo>
                          <a:pt x="471" y="40"/>
                        </a:lnTo>
                        <a:lnTo>
                          <a:pt x="471" y="40"/>
                        </a:lnTo>
                        <a:lnTo>
                          <a:pt x="471" y="40"/>
                        </a:lnTo>
                        <a:lnTo>
                          <a:pt x="473" y="40"/>
                        </a:lnTo>
                        <a:lnTo>
                          <a:pt x="473" y="40"/>
                        </a:lnTo>
                        <a:lnTo>
                          <a:pt x="473" y="42"/>
                        </a:lnTo>
                        <a:lnTo>
                          <a:pt x="473" y="42"/>
                        </a:lnTo>
                        <a:lnTo>
                          <a:pt x="475" y="42"/>
                        </a:lnTo>
                        <a:lnTo>
                          <a:pt x="475" y="42"/>
                        </a:lnTo>
                        <a:lnTo>
                          <a:pt x="475" y="42"/>
                        </a:lnTo>
                        <a:lnTo>
                          <a:pt x="475" y="44"/>
                        </a:lnTo>
                        <a:lnTo>
                          <a:pt x="477" y="44"/>
                        </a:lnTo>
                        <a:lnTo>
                          <a:pt x="477" y="44"/>
                        </a:lnTo>
                        <a:lnTo>
                          <a:pt x="477" y="44"/>
                        </a:lnTo>
                        <a:lnTo>
                          <a:pt x="477" y="46"/>
                        </a:lnTo>
                        <a:lnTo>
                          <a:pt x="477" y="46"/>
                        </a:lnTo>
                        <a:lnTo>
                          <a:pt x="479" y="46"/>
                        </a:lnTo>
                        <a:lnTo>
                          <a:pt x="479" y="46"/>
                        </a:lnTo>
                        <a:lnTo>
                          <a:pt x="479" y="46"/>
                        </a:lnTo>
                        <a:lnTo>
                          <a:pt x="481" y="46"/>
                        </a:lnTo>
                        <a:lnTo>
                          <a:pt x="481" y="46"/>
                        </a:lnTo>
                        <a:lnTo>
                          <a:pt x="481" y="46"/>
                        </a:lnTo>
                        <a:lnTo>
                          <a:pt x="481" y="46"/>
                        </a:lnTo>
                        <a:lnTo>
                          <a:pt x="483" y="46"/>
                        </a:lnTo>
                        <a:lnTo>
                          <a:pt x="483" y="46"/>
                        </a:lnTo>
                        <a:lnTo>
                          <a:pt x="483" y="46"/>
                        </a:lnTo>
                        <a:lnTo>
                          <a:pt x="484" y="46"/>
                        </a:lnTo>
                        <a:lnTo>
                          <a:pt x="484" y="46"/>
                        </a:lnTo>
                        <a:lnTo>
                          <a:pt x="484" y="47"/>
                        </a:lnTo>
                        <a:lnTo>
                          <a:pt x="486" y="47"/>
                        </a:lnTo>
                        <a:lnTo>
                          <a:pt x="486" y="47"/>
                        </a:lnTo>
                        <a:lnTo>
                          <a:pt x="486" y="47"/>
                        </a:lnTo>
                        <a:lnTo>
                          <a:pt x="488" y="47"/>
                        </a:lnTo>
                        <a:lnTo>
                          <a:pt x="488" y="46"/>
                        </a:lnTo>
                        <a:lnTo>
                          <a:pt x="488" y="46"/>
                        </a:lnTo>
                        <a:lnTo>
                          <a:pt x="488" y="46"/>
                        </a:lnTo>
                        <a:lnTo>
                          <a:pt x="488" y="46"/>
                        </a:lnTo>
                        <a:lnTo>
                          <a:pt x="490" y="46"/>
                        </a:lnTo>
                        <a:lnTo>
                          <a:pt x="490" y="46"/>
                        </a:lnTo>
                        <a:lnTo>
                          <a:pt x="492" y="46"/>
                        </a:lnTo>
                        <a:lnTo>
                          <a:pt x="492" y="46"/>
                        </a:lnTo>
                        <a:lnTo>
                          <a:pt x="492" y="46"/>
                        </a:lnTo>
                        <a:lnTo>
                          <a:pt x="492" y="46"/>
                        </a:lnTo>
                        <a:lnTo>
                          <a:pt x="494" y="46"/>
                        </a:lnTo>
                        <a:lnTo>
                          <a:pt x="494" y="44"/>
                        </a:lnTo>
                        <a:lnTo>
                          <a:pt x="494" y="44"/>
                        </a:lnTo>
                        <a:lnTo>
                          <a:pt x="494" y="44"/>
                        </a:lnTo>
                        <a:lnTo>
                          <a:pt x="496" y="44"/>
                        </a:lnTo>
                        <a:lnTo>
                          <a:pt x="496" y="44"/>
                        </a:lnTo>
                        <a:lnTo>
                          <a:pt x="496" y="46"/>
                        </a:lnTo>
                        <a:lnTo>
                          <a:pt x="498" y="46"/>
                        </a:lnTo>
                        <a:lnTo>
                          <a:pt x="498" y="46"/>
                        </a:lnTo>
                        <a:lnTo>
                          <a:pt x="498" y="46"/>
                        </a:lnTo>
                        <a:lnTo>
                          <a:pt x="498" y="46"/>
                        </a:lnTo>
                        <a:lnTo>
                          <a:pt x="500" y="46"/>
                        </a:lnTo>
                        <a:lnTo>
                          <a:pt x="500" y="46"/>
                        </a:lnTo>
                        <a:lnTo>
                          <a:pt x="500" y="46"/>
                        </a:lnTo>
                        <a:lnTo>
                          <a:pt x="502" y="46"/>
                        </a:lnTo>
                        <a:lnTo>
                          <a:pt x="502" y="46"/>
                        </a:lnTo>
                        <a:lnTo>
                          <a:pt x="502" y="46"/>
                        </a:lnTo>
                        <a:lnTo>
                          <a:pt x="504" y="46"/>
                        </a:lnTo>
                        <a:lnTo>
                          <a:pt x="504" y="47"/>
                        </a:lnTo>
                        <a:lnTo>
                          <a:pt x="504" y="47"/>
                        </a:lnTo>
                        <a:lnTo>
                          <a:pt x="504" y="47"/>
                        </a:lnTo>
                        <a:lnTo>
                          <a:pt x="504" y="47"/>
                        </a:lnTo>
                        <a:lnTo>
                          <a:pt x="504" y="49"/>
                        </a:lnTo>
                        <a:lnTo>
                          <a:pt x="504" y="49"/>
                        </a:lnTo>
                        <a:lnTo>
                          <a:pt x="502" y="49"/>
                        </a:lnTo>
                        <a:lnTo>
                          <a:pt x="502" y="51"/>
                        </a:lnTo>
                        <a:lnTo>
                          <a:pt x="502" y="51"/>
                        </a:lnTo>
                        <a:lnTo>
                          <a:pt x="502" y="51"/>
                        </a:lnTo>
                        <a:lnTo>
                          <a:pt x="502" y="53"/>
                        </a:lnTo>
                        <a:lnTo>
                          <a:pt x="500" y="53"/>
                        </a:lnTo>
                        <a:lnTo>
                          <a:pt x="500" y="53"/>
                        </a:lnTo>
                        <a:lnTo>
                          <a:pt x="500" y="53"/>
                        </a:lnTo>
                        <a:lnTo>
                          <a:pt x="500" y="55"/>
                        </a:lnTo>
                        <a:lnTo>
                          <a:pt x="500" y="55"/>
                        </a:lnTo>
                        <a:lnTo>
                          <a:pt x="500" y="55"/>
                        </a:lnTo>
                        <a:lnTo>
                          <a:pt x="500" y="55"/>
                        </a:lnTo>
                        <a:lnTo>
                          <a:pt x="498" y="55"/>
                        </a:lnTo>
                        <a:lnTo>
                          <a:pt x="498" y="57"/>
                        </a:lnTo>
                        <a:lnTo>
                          <a:pt x="498" y="57"/>
                        </a:lnTo>
                        <a:lnTo>
                          <a:pt x="498" y="57"/>
                        </a:lnTo>
                        <a:lnTo>
                          <a:pt x="498" y="59"/>
                        </a:lnTo>
                        <a:lnTo>
                          <a:pt x="498" y="59"/>
                        </a:lnTo>
                        <a:lnTo>
                          <a:pt x="498" y="59"/>
                        </a:lnTo>
                        <a:lnTo>
                          <a:pt x="496" y="59"/>
                        </a:lnTo>
                        <a:lnTo>
                          <a:pt x="496" y="61"/>
                        </a:lnTo>
                        <a:lnTo>
                          <a:pt x="496" y="61"/>
                        </a:lnTo>
                        <a:lnTo>
                          <a:pt x="496" y="61"/>
                        </a:lnTo>
                        <a:lnTo>
                          <a:pt x="496" y="63"/>
                        </a:lnTo>
                        <a:lnTo>
                          <a:pt x="494" y="63"/>
                        </a:lnTo>
                        <a:lnTo>
                          <a:pt x="494" y="63"/>
                        </a:lnTo>
                        <a:lnTo>
                          <a:pt x="494" y="63"/>
                        </a:lnTo>
                        <a:lnTo>
                          <a:pt x="494" y="63"/>
                        </a:lnTo>
                        <a:lnTo>
                          <a:pt x="494" y="65"/>
                        </a:lnTo>
                        <a:lnTo>
                          <a:pt x="494" y="65"/>
                        </a:lnTo>
                        <a:lnTo>
                          <a:pt x="494" y="65"/>
                        </a:lnTo>
                        <a:lnTo>
                          <a:pt x="494" y="67"/>
                        </a:lnTo>
                        <a:lnTo>
                          <a:pt x="492" y="67"/>
                        </a:lnTo>
                        <a:lnTo>
                          <a:pt x="492" y="67"/>
                        </a:lnTo>
                        <a:lnTo>
                          <a:pt x="492" y="68"/>
                        </a:lnTo>
                        <a:lnTo>
                          <a:pt x="492" y="68"/>
                        </a:lnTo>
                        <a:lnTo>
                          <a:pt x="494" y="68"/>
                        </a:lnTo>
                        <a:lnTo>
                          <a:pt x="494" y="70"/>
                        </a:lnTo>
                        <a:lnTo>
                          <a:pt x="492" y="70"/>
                        </a:lnTo>
                        <a:lnTo>
                          <a:pt x="492" y="70"/>
                        </a:lnTo>
                        <a:lnTo>
                          <a:pt x="492" y="70"/>
                        </a:lnTo>
                        <a:lnTo>
                          <a:pt x="492" y="70"/>
                        </a:lnTo>
                        <a:lnTo>
                          <a:pt x="492" y="70"/>
                        </a:lnTo>
                        <a:lnTo>
                          <a:pt x="492" y="72"/>
                        </a:lnTo>
                        <a:lnTo>
                          <a:pt x="490" y="72"/>
                        </a:lnTo>
                        <a:lnTo>
                          <a:pt x="490" y="72"/>
                        </a:lnTo>
                        <a:lnTo>
                          <a:pt x="490" y="72"/>
                        </a:lnTo>
                        <a:lnTo>
                          <a:pt x="490" y="74"/>
                        </a:lnTo>
                        <a:lnTo>
                          <a:pt x="488" y="74"/>
                        </a:lnTo>
                        <a:lnTo>
                          <a:pt x="488" y="74"/>
                        </a:lnTo>
                        <a:lnTo>
                          <a:pt x="488" y="74"/>
                        </a:lnTo>
                        <a:lnTo>
                          <a:pt x="488" y="76"/>
                        </a:lnTo>
                        <a:lnTo>
                          <a:pt x="488" y="76"/>
                        </a:lnTo>
                        <a:lnTo>
                          <a:pt x="488" y="78"/>
                        </a:lnTo>
                        <a:lnTo>
                          <a:pt x="488" y="78"/>
                        </a:lnTo>
                        <a:lnTo>
                          <a:pt x="488" y="78"/>
                        </a:lnTo>
                        <a:lnTo>
                          <a:pt x="488" y="80"/>
                        </a:lnTo>
                        <a:lnTo>
                          <a:pt x="488" y="80"/>
                        </a:lnTo>
                        <a:lnTo>
                          <a:pt x="488" y="80"/>
                        </a:lnTo>
                        <a:lnTo>
                          <a:pt x="486" y="80"/>
                        </a:lnTo>
                        <a:lnTo>
                          <a:pt x="486" y="80"/>
                        </a:lnTo>
                        <a:lnTo>
                          <a:pt x="486" y="82"/>
                        </a:lnTo>
                        <a:lnTo>
                          <a:pt x="486" y="82"/>
                        </a:lnTo>
                        <a:lnTo>
                          <a:pt x="484" y="82"/>
                        </a:lnTo>
                        <a:lnTo>
                          <a:pt x="484" y="82"/>
                        </a:lnTo>
                        <a:lnTo>
                          <a:pt x="483" y="82"/>
                        </a:lnTo>
                        <a:lnTo>
                          <a:pt x="483" y="82"/>
                        </a:lnTo>
                        <a:lnTo>
                          <a:pt x="483" y="82"/>
                        </a:lnTo>
                        <a:lnTo>
                          <a:pt x="483" y="84"/>
                        </a:lnTo>
                        <a:lnTo>
                          <a:pt x="483" y="84"/>
                        </a:lnTo>
                        <a:lnTo>
                          <a:pt x="483" y="84"/>
                        </a:lnTo>
                        <a:lnTo>
                          <a:pt x="483" y="86"/>
                        </a:lnTo>
                        <a:lnTo>
                          <a:pt x="483" y="86"/>
                        </a:lnTo>
                        <a:lnTo>
                          <a:pt x="483" y="86"/>
                        </a:lnTo>
                        <a:lnTo>
                          <a:pt x="483" y="86"/>
                        </a:lnTo>
                        <a:lnTo>
                          <a:pt x="483" y="86"/>
                        </a:lnTo>
                        <a:lnTo>
                          <a:pt x="483" y="86"/>
                        </a:lnTo>
                        <a:lnTo>
                          <a:pt x="483" y="86"/>
                        </a:lnTo>
                        <a:lnTo>
                          <a:pt x="484" y="86"/>
                        </a:lnTo>
                        <a:lnTo>
                          <a:pt x="484" y="88"/>
                        </a:lnTo>
                        <a:lnTo>
                          <a:pt x="484" y="88"/>
                        </a:lnTo>
                        <a:lnTo>
                          <a:pt x="484" y="88"/>
                        </a:lnTo>
                        <a:lnTo>
                          <a:pt x="486" y="88"/>
                        </a:lnTo>
                        <a:lnTo>
                          <a:pt x="486" y="90"/>
                        </a:lnTo>
                        <a:lnTo>
                          <a:pt x="486" y="90"/>
                        </a:lnTo>
                        <a:lnTo>
                          <a:pt x="486" y="90"/>
                        </a:lnTo>
                        <a:lnTo>
                          <a:pt x="486" y="90"/>
                        </a:lnTo>
                        <a:lnTo>
                          <a:pt x="488" y="90"/>
                        </a:lnTo>
                        <a:lnTo>
                          <a:pt x="488" y="91"/>
                        </a:lnTo>
                        <a:lnTo>
                          <a:pt x="488" y="91"/>
                        </a:lnTo>
                        <a:lnTo>
                          <a:pt x="488" y="91"/>
                        </a:lnTo>
                        <a:lnTo>
                          <a:pt x="488" y="91"/>
                        </a:lnTo>
                        <a:lnTo>
                          <a:pt x="490" y="91"/>
                        </a:lnTo>
                        <a:lnTo>
                          <a:pt x="490" y="93"/>
                        </a:lnTo>
                        <a:lnTo>
                          <a:pt x="490" y="93"/>
                        </a:lnTo>
                        <a:lnTo>
                          <a:pt x="490" y="91"/>
                        </a:lnTo>
                        <a:lnTo>
                          <a:pt x="492" y="91"/>
                        </a:lnTo>
                        <a:lnTo>
                          <a:pt x="492" y="91"/>
                        </a:lnTo>
                        <a:lnTo>
                          <a:pt x="492" y="91"/>
                        </a:lnTo>
                        <a:lnTo>
                          <a:pt x="492" y="90"/>
                        </a:lnTo>
                        <a:lnTo>
                          <a:pt x="492" y="90"/>
                        </a:lnTo>
                        <a:lnTo>
                          <a:pt x="494" y="90"/>
                        </a:lnTo>
                        <a:lnTo>
                          <a:pt x="494" y="90"/>
                        </a:lnTo>
                        <a:lnTo>
                          <a:pt x="494" y="90"/>
                        </a:lnTo>
                        <a:lnTo>
                          <a:pt x="494" y="88"/>
                        </a:lnTo>
                        <a:lnTo>
                          <a:pt x="494" y="88"/>
                        </a:lnTo>
                        <a:lnTo>
                          <a:pt x="496" y="88"/>
                        </a:lnTo>
                        <a:lnTo>
                          <a:pt x="496" y="88"/>
                        </a:lnTo>
                        <a:lnTo>
                          <a:pt x="498" y="88"/>
                        </a:lnTo>
                        <a:lnTo>
                          <a:pt x="498" y="88"/>
                        </a:lnTo>
                        <a:lnTo>
                          <a:pt x="498" y="90"/>
                        </a:lnTo>
                        <a:lnTo>
                          <a:pt x="498" y="90"/>
                        </a:lnTo>
                        <a:lnTo>
                          <a:pt x="500" y="90"/>
                        </a:lnTo>
                        <a:lnTo>
                          <a:pt x="500" y="90"/>
                        </a:lnTo>
                        <a:lnTo>
                          <a:pt x="500" y="90"/>
                        </a:lnTo>
                        <a:lnTo>
                          <a:pt x="500" y="88"/>
                        </a:lnTo>
                        <a:lnTo>
                          <a:pt x="502" y="88"/>
                        </a:lnTo>
                        <a:lnTo>
                          <a:pt x="502" y="88"/>
                        </a:lnTo>
                        <a:lnTo>
                          <a:pt x="504" y="88"/>
                        </a:lnTo>
                        <a:lnTo>
                          <a:pt x="504" y="88"/>
                        </a:lnTo>
                        <a:lnTo>
                          <a:pt x="504" y="88"/>
                        </a:lnTo>
                        <a:lnTo>
                          <a:pt x="504" y="88"/>
                        </a:lnTo>
                        <a:lnTo>
                          <a:pt x="506" y="88"/>
                        </a:lnTo>
                        <a:lnTo>
                          <a:pt x="506" y="88"/>
                        </a:lnTo>
                        <a:lnTo>
                          <a:pt x="506" y="88"/>
                        </a:lnTo>
                        <a:lnTo>
                          <a:pt x="506" y="88"/>
                        </a:lnTo>
                        <a:lnTo>
                          <a:pt x="507" y="88"/>
                        </a:lnTo>
                        <a:lnTo>
                          <a:pt x="507" y="88"/>
                        </a:lnTo>
                        <a:lnTo>
                          <a:pt x="509" y="88"/>
                        </a:lnTo>
                        <a:lnTo>
                          <a:pt x="509" y="90"/>
                        </a:lnTo>
                        <a:lnTo>
                          <a:pt x="509" y="90"/>
                        </a:lnTo>
                        <a:lnTo>
                          <a:pt x="509" y="90"/>
                        </a:lnTo>
                        <a:lnTo>
                          <a:pt x="509" y="90"/>
                        </a:lnTo>
                        <a:lnTo>
                          <a:pt x="511" y="90"/>
                        </a:lnTo>
                        <a:lnTo>
                          <a:pt x="511" y="90"/>
                        </a:lnTo>
                        <a:lnTo>
                          <a:pt x="511" y="91"/>
                        </a:lnTo>
                        <a:lnTo>
                          <a:pt x="513" y="91"/>
                        </a:lnTo>
                        <a:lnTo>
                          <a:pt x="513" y="91"/>
                        </a:lnTo>
                        <a:lnTo>
                          <a:pt x="513" y="91"/>
                        </a:lnTo>
                        <a:lnTo>
                          <a:pt x="513" y="91"/>
                        </a:lnTo>
                        <a:lnTo>
                          <a:pt x="513" y="93"/>
                        </a:lnTo>
                        <a:lnTo>
                          <a:pt x="515" y="93"/>
                        </a:lnTo>
                        <a:lnTo>
                          <a:pt x="515" y="93"/>
                        </a:lnTo>
                        <a:lnTo>
                          <a:pt x="515" y="93"/>
                        </a:lnTo>
                        <a:lnTo>
                          <a:pt x="515" y="91"/>
                        </a:lnTo>
                        <a:lnTo>
                          <a:pt x="517" y="91"/>
                        </a:lnTo>
                        <a:lnTo>
                          <a:pt x="517" y="91"/>
                        </a:lnTo>
                        <a:lnTo>
                          <a:pt x="517" y="91"/>
                        </a:lnTo>
                        <a:lnTo>
                          <a:pt x="519" y="91"/>
                        </a:lnTo>
                        <a:lnTo>
                          <a:pt x="519" y="90"/>
                        </a:lnTo>
                        <a:lnTo>
                          <a:pt x="519" y="90"/>
                        </a:lnTo>
                        <a:lnTo>
                          <a:pt x="519" y="90"/>
                        </a:lnTo>
                        <a:lnTo>
                          <a:pt x="519" y="90"/>
                        </a:lnTo>
                        <a:lnTo>
                          <a:pt x="519" y="88"/>
                        </a:lnTo>
                        <a:lnTo>
                          <a:pt x="521" y="88"/>
                        </a:lnTo>
                        <a:lnTo>
                          <a:pt x="521" y="88"/>
                        </a:lnTo>
                        <a:lnTo>
                          <a:pt x="521" y="88"/>
                        </a:lnTo>
                        <a:lnTo>
                          <a:pt x="521" y="86"/>
                        </a:lnTo>
                        <a:lnTo>
                          <a:pt x="521" y="86"/>
                        </a:lnTo>
                        <a:lnTo>
                          <a:pt x="521" y="86"/>
                        </a:lnTo>
                        <a:lnTo>
                          <a:pt x="523" y="86"/>
                        </a:lnTo>
                        <a:lnTo>
                          <a:pt x="523" y="86"/>
                        </a:lnTo>
                        <a:lnTo>
                          <a:pt x="523" y="86"/>
                        </a:lnTo>
                        <a:lnTo>
                          <a:pt x="525" y="86"/>
                        </a:lnTo>
                        <a:lnTo>
                          <a:pt x="525" y="86"/>
                        </a:lnTo>
                        <a:lnTo>
                          <a:pt x="525" y="86"/>
                        </a:lnTo>
                        <a:lnTo>
                          <a:pt x="527" y="86"/>
                        </a:lnTo>
                        <a:lnTo>
                          <a:pt x="527" y="86"/>
                        </a:lnTo>
                        <a:lnTo>
                          <a:pt x="527" y="86"/>
                        </a:lnTo>
                        <a:lnTo>
                          <a:pt x="528" y="86"/>
                        </a:lnTo>
                        <a:lnTo>
                          <a:pt x="528" y="86"/>
                        </a:lnTo>
                        <a:lnTo>
                          <a:pt x="530" y="86"/>
                        </a:lnTo>
                        <a:lnTo>
                          <a:pt x="530" y="86"/>
                        </a:lnTo>
                        <a:lnTo>
                          <a:pt x="530" y="86"/>
                        </a:lnTo>
                        <a:lnTo>
                          <a:pt x="530" y="86"/>
                        </a:lnTo>
                        <a:lnTo>
                          <a:pt x="532" y="86"/>
                        </a:lnTo>
                        <a:lnTo>
                          <a:pt x="532" y="86"/>
                        </a:lnTo>
                        <a:lnTo>
                          <a:pt x="532" y="86"/>
                        </a:lnTo>
                        <a:lnTo>
                          <a:pt x="534" y="86"/>
                        </a:lnTo>
                        <a:lnTo>
                          <a:pt x="534" y="86"/>
                        </a:lnTo>
                        <a:lnTo>
                          <a:pt x="534" y="86"/>
                        </a:lnTo>
                        <a:lnTo>
                          <a:pt x="536" y="86"/>
                        </a:lnTo>
                        <a:lnTo>
                          <a:pt x="536" y="86"/>
                        </a:lnTo>
                        <a:lnTo>
                          <a:pt x="536" y="88"/>
                        </a:lnTo>
                        <a:lnTo>
                          <a:pt x="536" y="88"/>
                        </a:lnTo>
                        <a:lnTo>
                          <a:pt x="536" y="88"/>
                        </a:lnTo>
                        <a:lnTo>
                          <a:pt x="538" y="88"/>
                        </a:lnTo>
                        <a:lnTo>
                          <a:pt x="538" y="88"/>
                        </a:lnTo>
                        <a:lnTo>
                          <a:pt x="538" y="90"/>
                        </a:lnTo>
                        <a:lnTo>
                          <a:pt x="540" y="90"/>
                        </a:lnTo>
                        <a:lnTo>
                          <a:pt x="540" y="90"/>
                        </a:lnTo>
                        <a:lnTo>
                          <a:pt x="540" y="90"/>
                        </a:lnTo>
                        <a:lnTo>
                          <a:pt x="540" y="90"/>
                        </a:lnTo>
                        <a:lnTo>
                          <a:pt x="542" y="90"/>
                        </a:lnTo>
                        <a:lnTo>
                          <a:pt x="542" y="91"/>
                        </a:lnTo>
                        <a:lnTo>
                          <a:pt x="542" y="91"/>
                        </a:lnTo>
                        <a:lnTo>
                          <a:pt x="542" y="91"/>
                        </a:lnTo>
                        <a:lnTo>
                          <a:pt x="544" y="91"/>
                        </a:lnTo>
                        <a:lnTo>
                          <a:pt x="544" y="91"/>
                        </a:lnTo>
                        <a:lnTo>
                          <a:pt x="544" y="91"/>
                        </a:lnTo>
                        <a:lnTo>
                          <a:pt x="546" y="91"/>
                        </a:lnTo>
                        <a:lnTo>
                          <a:pt x="546" y="91"/>
                        </a:lnTo>
                        <a:lnTo>
                          <a:pt x="546" y="93"/>
                        </a:lnTo>
                        <a:lnTo>
                          <a:pt x="546" y="93"/>
                        </a:lnTo>
                        <a:lnTo>
                          <a:pt x="546" y="93"/>
                        </a:lnTo>
                        <a:lnTo>
                          <a:pt x="546" y="93"/>
                        </a:lnTo>
                        <a:lnTo>
                          <a:pt x="546" y="95"/>
                        </a:lnTo>
                        <a:lnTo>
                          <a:pt x="548" y="95"/>
                        </a:lnTo>
                        <a:lnTo>
                          <a:pt x="548" y="95"/>
                        </a:lnTo>
                        <a:lnTo>
                          <a:pt x="548" y="95"/>
                        </a:lnTo>
                        <a:lnTo>
                          <a:pt x="550" y="95"/>
                        </a:lnTo>
                        <a:lnTo>
                          <a:pt x="550" y="95"/>
                        </a:lnTo>
                        <a:lnTo>
                          <a:pt x="550" y="97"/>
                        </a:lnTo>
                        <a:lnTo>
                          <a:pt x="550" y="97"/>
                        </a:lnTo>
                        <a:lnTo>
                          <a:pt x="550" y="97"/>
                        </a:lnTo>
                        <a:lnTo>
                          <a:pt x="550" y="99"/>
                        </a:lnTo>
                        <a:lnTo>
                          <a:pt x="551" y="99"/>
                        </a:lnTo>
                        <a:lnTo>
                          <a:pt x="551" y="99"/>
                        </a:lnTo>
                        <a:lnTo>
                          <a:pt x="551" y="99"/>
                        </a:lnTo>
                        <a:lnTo>
                          <a:pt x="551" y="99"/>
                        </a:lnTo>
                        <a:lnTo>
                          <a:pt x="553" y="99"/>
                        </a:lnTo>
                        <a:lnTo>
                          <a:pt x="553" y="99"/>
                        </a:lnTo>
                        <a:lnTo>
                          <a:pt x="553" y="99"/>
                        </a:lnTo>
                        <a:lnTo>
                          <a:pt x="555" y="99"/>
                        </a:lnTo>
                        <a:lnTo>
                          <a:pt x="555" y="99"/>
                        </a:lnTo>
                        <a:lnTo>
                          <a:pt x="557" y="99"/>
                        </a:lnTo>
                        <a:lnTo>
                          <a:pt x="557" y="101"/>
                        </a:lnTo>
                        <a:lnTo>
                          <a:pt x="557" y="101"/>
                        </a:lnTo>
                        <a:lnTo>
                          <a:pt x="557" y="101"/>
                        </a:lnTo>
                        <a:lnTo>
                          <a:pt x="557" y="101"/>
                        </a:lnTo>
                        <a:lnTo>
                          <a:pt x="557" y="103"/>
                        </a:lnTo>
                        <a:lnTo>
                          <a:pt x="559" y="103"/>
                        </a:lnTo>
                        <a:lnTo>
                          <a:pt x="559" y="103"/>
                        </a:lnTo>
                        <a:lnTo>
                          <a:pt x="557" y="103"/>
                        </a:lnTo>
                        <a:lnTo>
                          <a:pt x="557" y="103"/>
                        </a:lnTo>
                        <a:lnTo>
                          <a:pt x="557" y="103"/>
                        </a:lnTo>
                        <a:lnTo>
                          <a:pt x="557" y="103"/>
                        </a:lnTo>
                        <a:lnTo>
                          <a:pt x="555" y="103"/>
                        </a:lnTo>
                        <a:lnTo>
                          <a:pt x="555" y="103"/>
                        </a:lnTo>
                        <a:lnTo>
                          <a:pt x="557" y="103"/>
                        </a:lnTo>
                        <a:lnTo>
                          <a:pt x="557" y="103"/>
                        </a:lnTo>
                        <a:lnTo>
                          <a:pt x="557" y="103"/>
                        </a:lnTo>
                        <a:lnTo>
                          <a:pt x="557" y="103"/>
                        </a:lnTo>
                        <a:lnTo>
                          <a:pt x="557" y="105"/>
                        </a:lnTo>
                        <a:lnTo>
                          <a:pt x="557" y="105"/>
                        </a:lnTo>
                        <a:lnTo>
                          <a:pt x="557" y="105"/>
                        </a:lnTo>
                        <a:lnTo>
                          <a:pt x="557" y="107"/>
                        </a:lnTo>
                        <a:lnTo>
                          <a:pt x="557" y="107"/>
                        </a:lnTo>
                        <a:lnTo>
                          <a:pt x="557" y="107"/>
                        </a:lnTo>
                        <a:lnTo>
                          <a:pt x="557" y="107"/>
                        </a:lnTo>
                        <a:lnTo>
                          <a:pt x="557" y="109"/>
                        </a:lnTo>
                        <a:lnTo>
                          <a:pt x="557" y="109"/>
                        </a:lnTo>
                        <a:lnTo>
                          <a:pt x="557" y="109"/>
                        </a:lnTo>
                        <a:lnTo>
                          <a:pt x="559" y="109"/>
                        </a:lnTo>
                        <a:lnTo>
                          <a:pt x="559" y="111"/>
                        </a:lnTo>
                        <a:lnTo>
                          <a:pt x="559" y="111"/>
                        </a:lnTo>
                        <a:lnTo>
                          <a:pt x="559" y="111"/>
                        </a:lnTo>
                        <a:lnTo>
                          <a:pt x="559" y="111"/>
                        </a:lnTo>
                        <a:lnTo>
                          <a:pt x="559" y="111"/>
                        </a:lnTo>
                        <a:lnTo>
                          <a:pt x="559" y="113"/>
                        </a:lnTo>
                        <a:lnTo>
                          <a:pt x="557" y="113"/>
                        </a:lnTo>
                        <a:lnTo>
                          <a:pt x="557" y="113"/>
                        </a:lnTo>
                        <a:lnTo>
                          <a:pt x="557" y="113"/>
                        </a:lnTo>
                        <a:lnTo>
                          <a:pt x="557" y="114"/>
                        </a:lnTo>
                        <a:lnTo>
                          <a:pt x="557" y="114"/>
                        </a:lnTo>
                        <a:lnTo>
                          <a:pt x="555" y="114"/>
                        </a:lnTo>
                        <a:lnTo>
                          <a:pt x="555" y="114"/>
                        </a:lnTo>
                        <a:lnTo>
                          <a:pt x="555" y="114"/>
                        </a:lnTo>
                        <a:lnTo>
                          <a:pt x="553" y="114"/>
                        </a:lnTo>
                        <a:lnTo>
                          <a:pt x="553" y="116"/>
                        </a:lnTo>
                        <a:lnTo>
                          <a:pt x="553" y="116"/>
                        </a:lnTo>
                        <a:lnTo>
                          <a:pt x="553" y="116"/>
                        </a:lnTo>
                        <a:lnTo>
                          <a:pt x="553" y="116"/>
                        </a:lnTo>
                        <a:lnTo>
                          <a:pt x="553" y="118"/>
                        </a:lnTo>
                        <a:lnTo>
                          <a:pt x="551" y="118"/>
                        </a:lnTo>
                        <a:lnTo>
                          <a:pt x="551" y="118"/>
                        </a:lnTo>
                        <a:lnTo>
                          <a:pt x="551" y="118"/>
                        </a:lnTo>
                        <a:lnTo>
                          <a:pt x="551" y="118"/>
                        </a:lnTo>
                        <a:lnTo>
                          <a:pt x="551" y="118"/>
                        </a:lnTo>
                        <a:lnTo>
                          <a:pt x="551" y="116"/>
                        </a:lnTo>
                        <a:lnTo>
                          <a:pt x="551" y="116"/>
                        </a:lnTo>
                        <a:lnTo>
                          <a:pt x="551" y="116"/>
                        </a:lnTo>
                        <a:lnTo>
                          <a:pt x="551" y="114"/>
                        </a:lnTo>
                        <a:lnTo>
                          <a:pt x="551" y="114"/>
                        </a:lnTo>
                        <a:lnTo>
                          <a:pt x="551" y="114"/>
                        </a:lnTo>
                        <a:lnTo>
                          <a:pt x="550" y="114"/>
                        </a:lnTo>
                        <a:lnTo>
                          <a:pt x="550" y="113"/>
                        </a:lnTo>
                        <a:lnTo>
                          <a:pt x="550" y="113"/>
                        </a:lnTo>
                        <a:lnTo>
                          <a:pt x="548" y="113"/>
                        </a:lnTo>
                        <a:lnTo>
                          <a:pt x="548" y="113"/>
                        </a:lnTo>
                        <a:lnTo>
                          <a:pt x="548" y="113"/>
                        </a:lnTo>
                        <a:lnTo>
                          <a:pt x="548" y="113"/>
                        </a:lnTo>
                        <a:lnTo>
                          <a:pt x="548" y="111"/>
                        </a:lnTo>
                        <a:lnTo>
                          <a:pt x="546" y="111"/>
                        </a:lnTo>
                        <a:lnTo>
                          <a:pt x="546" y="113"/>
                        </a:lnTo>
                        <a:lnTo>
                          <a:pt x="546" y="113"/>
                        </a:lnTo>
                        <a:lnTo>
                          <a:pt x="546" y="111"/>
                        </a:lnTo>
                        <a:lnTo>
                          <a:pt x="546" y="111"/>
                        </a:lnTo>
                        <a:lnTo>
                          <a:pt x="546" y="111"/>
                        </a:lnTo>
                        <a:lnTo>
                          <a:pt x="544" y="111"/>
                        </a:lnTo>
                        <a:lnTo>
                          <a:pt x="544" y="111"/>
                        </a:lnTo>
                        <a:lnTo>
                          <a:pt x="542" y="111"/>
                        </a:lnTo>
                        <a:lnTo>
                          <a:pt x="542" y="111"/>
                        </a:lnTo>
                        <a:lnTo>
                          <a:pt x="542" y="111"/>
                        </a:lnTo>
                        <a:lnTo>
                          <a:pt x="542" y="111"/>
                        </a:lnTo>
                        <a:lnTo>
                          <a:pt x="542" y="111"/>
                        </a:lnTo>
                        <a:lnTo>
                          <a:pt x="540" y="111"/>
                        </a:lnTo>
                        <a:lnTo>
                          <a:pt x="540" y="111"/>
                        </a:lnTo>
                        <a:lnTo>
                          <a:pt x="540" y="111"/>
                        </a:lnTo>
                        <a:lnTo>
                          <a:pt x="538" y="111"/>
                        </a:lnTo>
                        <a:lnTo>
                          <a:pt x="538" y="111"/>
                        </a:lnTo>
                        <a:lnTo>
                          <a:pt x="536" y="111"/>
                        </a:lnTo>
                        <a:lnTo>
                          <a:pt x="536" y="111"/>
                        </a:lnTo>
                        <a:lnTo>
                          <a:pt x="536" y="111"/>
                        </a:lnTo>
                        <a:lnTo>
                          <a:pt x="536" y="111"/>
                        </a:lnTo>
                        <a:lnTo>
                          <a:pt x="536" y="111"/>
                        </a:lnTo>
                        <a:lnTo>
                          <a:pt x="534" y="111"/>
                        </a:lnTo>
                        <a:lnTo>
                          <a:pt x="534" y="111"/>
                        </a:lnTo>
                        <a:lnTo>
                          <a:pt x="532" y="111"/>
                        </a:lnTo>
                        <a:lnTo>
                          <a:pt x="532" y="111"/>
                        </a:lnTo>
                        <a:lnTo>
                          <a:pt x="532" y="111"/>
                        </a:lnTo>
                        <a:lnTo>
                          <a:pt x="530" y="111"/>
                        </a:lnTo>
                        <a:lnTo>
                          <a:pt x="530" y="111"/>
                        </a:lnTo>
                        <a:lnTo>
                          <a:pt x="530" y="111"/>
                        </a:lnTo>
                        <a:lnTo>
                          <a:pt x="530" y="111"/>
                        </a:lnTo>
                        <a:lnTo>
                          <a:pt x="530" y="113"/>
                        </a:lnTo>
                        <a:lnTo>
                          <a:pt x="528" y="113"/>
                        </a:lnTo>
                        <a:lnTo>
                          <a:pt x="528" y="113"/>
                        </a:lnTo>
                        <a:lnTo>
                          <a:pt x="528" y="113"/>
                        </a:lnTo>
                        <a:lnTo>
                          <a:pt x="527" y="113"/>
                        </a:lnTo>
                        <a:lnTo>
                          <a:pt x="527" y="113"/>
                        </a:lnTo>
                        <a:lnTo>
                          <a:pt x="527" y="114"/>
                        </a:lnTo>
                        <a:lnTo>
                          <a:pt x="527" y="114"/>
                        </a:lnTo>
                        <a:lnTo>
                          <a:pt x="525" y="114"/>
                        </a:lnTo>
                        <a:lnTo>
                          <a:pt x="525" y="114"/>
                        </a:lnTo>
                        <a:lnTo>
                          <a:pt x="525" y="114"/>
                        </a:lnTo>
                        <a:lnTo>
                          <a:pt x="525" y="114"/>
                        </a:lnTo>
                        <a:lnTo>
                          <a:pt x="525" y="116"/>
                        </a:lnTo>
                        <a:lnTo>
                          <a:pt x="523" y="116"/>
                        </a:lnTo>
                        <a:lnTo>
                          <a:pt x="523" y="116"/>
                        </a:lnTo>
                        <a:lnTo>
                          <a:pt x="523" y="116"/>
                        </a:lnTo>
                        <a:lnTo>
                          <a:pt x="521" y="116"/>
                        </a:lnTo>
                        <a:lnTo>
                          <a:pt x="521" y="116"/>
                        </a:lnTo>
                        <a:lnTo>
                          <a:pt x="521" y="116"/>
                        </a:lnTo>
                        <a:lnTo>
                          <a:pt x="521" y="116"/>
                        </a:lnTo>
                        <a:lnTo>
                          <a:pt x="519" y="116"/>
                        </a:lnTo>
                        <a:lnTo>
                          <a:pt x="519" y="114"/>
                        </a:lnTo>
                        <a:lnTo>
                          <a:pt x="519" y="114"/>
                        </a:lnTo>
                        <a:lnTo>
                          <a:pt x="519" y="114"/>
                        </a:lnTo>
                        <a:lnTo>
                          <a:pt x="517" y="114"/>
                        </a:lnTo>
                        <a:lnTo>
                          <a:pt x="517" y="114"/>
                        </a:lnTo>
                        <a:lnTo>
                          <a:pt x="515" y="114"/>
                        </a:lnTo>
                        <a:lnTo>
                          <a:pt x="515" y="116"/>
                        </a:lnTo>
                        <a:lnTo>
                          <a:pt x="515" y="116"/>
                        </a:lnTo>
                        <a:lnTo>
                          <a:pt x="515" y="118"/>
                        </a:lnTo>
                        <a:lnTo>
                          <a:pt x="515" y="118"/>
                        </a:lnTo>
                        <a:lnTo>
                          <a:pt x="515" y="118"/>
                        </a:lnTo>
                        <a:lnTo>
                          <a:pt x="515" y="118"/>
                        </a:lnTo>
                        <a:lnTo>
                          <a:pt x="515" y="120"/>
                        </a:lnTo>
                        <a:lnTo>
                          <a:pt x="515" y="120"/>
                        </a:lnTo>
                        <a:lnTo>
                          <a:pt x="513" y="120"/>
                        </a:lnTo>
                        <a:lnTo>
                          <a:pt x="513" y="118"/>
                        </a:lnTo>
                        <a:lnTo>
                          <a:pt x="513" y="118"/>
                        </a:lnTo>
                        <a:lnTo>
                          <a:pt x="513" y="118"/>
                        </a:lnTo>
                        <a:lnTo>
                          <a:pt x="511" y="118"/>
                        </a:lnTo>
                        <a:lnTo>
                          <a:pt x="511" y="120"/>
                        </a:lnTo>
                        <a:lnTo>
                          <a:pt x="511" y="120"/>
                        </a:lnTo>
                        <a:lnTo>
                          <a:pt x="509" y="120"/>
                        </a:lnTo>
                        <a:lnTo>
                          <a:pt x="509" y="120"/>
                        </a:lnTo>
                        <a:lnTo>
                          <a:pt x="509" y="120"/>
                        </a:lnTo>
                        <a:lnTo>
                          <a:pt x="507" y="120"/>
                        </a:lnTo>
                        <a:lnTo>
                          <a:pt x="507" y="120"/>
                        </a:lnTo>
                        <a:lnTo>
                          <a:pt x="507" y="118"/>
                        </a:lnTo>
                        <a:lnTo>
                          <a:pt x="506" y="118"/>
                        </a:lnTo>
                        <a:lnTo>
                          <a:pt x="506" y="118"/>
                        </a:lnTo>
                        <a:lnTo>
                          <a:pt x="506" y="120"/>
                        </a:lnTo>
                        <a:lnTo>
                          <a:pt x="506" y="120"/>
                        </a:lnTo>
                        <a:lnTo>
                          <a:pt x="504" y="120"/>
                        </a:lnTo>
                        <a:lnTo>
                          <a:pt x="504" y="120"/>
                        </a:lnTo>
                        <a:lnTo>
                          <a:pt x="504" y="120"/>
                        </a:lnTo>
                        <a:lnTo>
                          <a:pt x="504" y="120"/>
                        </a:lnTo>
                        <a:lnTo>
                          <a:pt x="502" y="120"/>
                        </a:lnTo>
                        <a:lnTo>
                          <a:pt x="502" y="120"/>
                        </a:lnTo>
                        <a:lnTo>
                          <a:pt x="502" y="122"/>
                        </a:lnTo>
                        <a:lnTo>
                          <a:pt x="500" y="122"/>
                        </a:lnTo>
                        <a:lnTo>
                          <a:pt x="500" y="122"/>
                        </a:lnTo>
                        <a:lnTo>
                          <a:pt x="500" y="122"/>
                        </a:lnTo>
                        <a:lnTo>
                          <a:pt x="500" y="124"/>
                        </a:lnTo>
                        <a:lnTo>
                          <a:pt x="500" y="124"/>
                        </a:lnTo>
                        <a:lnTo>
                          <a:pt x="500" y="124"/>
                        </a:lnTo>
                        <a:lnTo>
                          <a:pt x="498" y="124"/>
                        </a:lnTo>
                        <a:lnTo>
                          <a:pt x="498" y="124"/>
                        </a:lnTo>
                        <a:lnTo>
                          <a:pt x="498" y="126"/>
                        </a:lnTo>
                        <a:lnTo>
                          <a:pt x="498" y="126"/>
                        </a:lnTo>
                        <a:lnTo>
                          <a:pt x="498" y="126"/>
                        </a:lnTo>
                        <a:lnTo>
                          <a:pt x="498" y="126"/>
                        </a:lnTo>
                        <a:lnTo>
                          <a:pt x="496" y="126"/>
                        </a:lnTo>
                        <a:lnTo>
                          <a:pt x="496" y="128"/>
                        </a:lnTo>
                        <a:lnTo>
                          <a:pt x="496" y="128"/>
                        </a:lnTo>
                        <a:lnTo>
                          <a:pt x="496" y="128"/>
                        </a:lnTo>
                        <a:lnTo>
                          <a:pt x="496" y="130"/>
                        </a:lnTo>
                        <a:lnTo>
                          <a:pt x="496" y="130"/>
                        </a:lnTo>
                        <a:lnTo>
                          <a:pt x="496" y="130"/>
                        </a:lnTo>
                        <a:lnTo>
                          <a:pt x="496" y="132"/>
                        </a:lnTo>
                        <a:lnTo>
                          <a:pt x="496" y="132"/>
                        </a:lnTo>
                        <a:lnTo>
                          <a:pt x="496" y="132"/>
                        </a:lnTo>
                        <a:lnTo>
                          <a:pt x="496" y="134"/>
                        </a:lnTo>
                        <a:lnTo>
                          <a:pt x="494" y="134"/>
                        </a:lnTo>
                        <a:lnTo>
                          <a:pt x="494" y="134"/>
                        </a:lnTo>
                        <a:lnTo>
                          <a:pt x="494" y="134"/>
                        </a:lnTo>
                        <a:lnTo>
                          <a:pt x="494" y="134"/>
                        </a:lnTo>
                        <a:lnTo>
                          <a:pt x="492" y="134"/>
                        </a:lnTo>
                        <a:lnTo>
                          <a:pt x="492" y="134"/>
                        </a:lnTo>
                        <a:lnTo>
                          <a:pt x="492" y="134"/>
                        </a:lnTo>
                        <a:lnTo>
                          <a:pt x="492" y="134"/>
                        </a:lnTo>
                        <a:lnTo>
                          <a:pt x="490" y="134"/>
                        </a:lnTo>
                        <a:lnTo>
                          <a:pt x="490" y="134"/>
                        </a:lnTo>
                        <a:lnTo>
                          <a:pt x="490" y="136"/>
                        </a:lnTo>
                        <a:lnTo>
                          <a:pt x="488" y="136"/>
                        </a:lnTo>
                        <a:lnTo>
                          <a:pt x="488" y="136"/>
                        </a:lnTo>
                        <a:lnTo>
                          <a:pt x="488" y="136"/>
                        </a:lnTo>
                        <a:lnTo>
                          <a:pt x="488" y="136"/>
                        </a:lnTo>
                        <a:lnTo>
                          <a:pt x="488" y="137"/>
                        </a:lnTo>
                        <a:lnTo>
                          <a:pt x="486" y="137"/>
                        </a:lnTo>
                        <a:lnTo>
                          <a:pt x="486" y="137"/>
                        </a:lnTo>
                        <a:lnTo>
                          <a:pt x="486" y="137"/>
                        </a:lnTo>
                        <a:lnTo>
                          <a:pt x="486" y="139"/>
                        </a:lnTo>
                        <a:lnTo>
                          <a:pt x="486" y="139"/>
                        </a:lnTo>
                        <a:lnTo>
                          <a:pt x="484" y="139"/>
                        </a:lnTo>
                        <a:lnTo>
                          <a:pt x="484" y="139"/>
                        </a:lnTo>
                        <a:lnTo>
                          <a:pt x="483" y="139"/>
                        </a:lnTo>
                        <a:lnTo>
                          <a:pt x="483" y="139"/>
                        </a:lnTo>
                        <a:lnTo>
                          <a:pt x="483" y="139"/>
                        </a:lnTo>
                        <a:lnTo>
                          <a:pt x="481" y="139"/>
                        </a:lnTo>
                        <a:lnTo>
                          <a:pt x="481" y="139"/>
                        </a:lnTo>
                        <a:lnTo>
                          <a:pt x="481" y="139"/>
                        </a:lnTo>
                        <a:lnTo>
                          <a:pt x="481" y="139"/>
                        </a:lnTo>
                        <a:lnTo>
                          <a:pt x="479" y="139"/>
                        </a:lnTo>
                        <a:lnTo>
                          <a:pt x="479" y="139"/>
                        </a:lnTo>
                        <a:lnTo>
                          <a:pt x="477" y="139"/>
                        </a:lnTo>
                        <a:lnTo>
                          <a:pt x="477" y="139"/>
                        </a:lnTo>
                        <a:lnTo>
                          <a:pt x="477" y="139"/>
                        </a:lnTo>
                        <a:lnTo>
                          <a:pt x="475" y="139"/>
                        </a:lnTo>
                        <a:lnTo>
                          <a:pt x="475" y="139"/>
                        </a:lnTo>
                        <a:lnTo>
                          <a:pt x="473" y="139"/>
                        </a:lnTo>
                        <a:lnTo>
                          <a:pt x="473" y="139"/>
                        </a:lnTo>
                        <a:lnTo>
                          <a:pt x="473" y="139"/>
                        </a:lnTo>
                        <a:lnTo>
                          <a:pt x="473" y="139"/>
                        </a:lnTo>
                        <a:lnTo>
                          <a:pt x="471" y="139"/>
                        </a:lnTo>
                        <a:lnTo>
                          <a:pt x="471" y="139"/>
                        </a:lnTo>
                        <a:lnTo>
                          <a:pt x="471" y="139"/>
                        </a:lnTo>
                        <a:lnTo>
                          <a:pt x="471" y="137"/>
                        </a:lnTo>
                        <a:lnTo>
                          <a:pt x="469" y="137"/>
                        </a:lnTo>
                        <a:lnTo>
                          <a:pt x="469" y="137"/>
                        </a:lnTo>
                        <a:lnTo>
                          <a:pt x="467" y="137"/>
                        </a:lnTo>
                        <a:lnTo>
                          <a:pt x="467" y="139"/>
                        </a:lnTo>
                        <a:lnTo>
                          <a:pt x="467" y="139"/>
                        </a:lnTo>
                        <a:lnTo>
                          <a:pt x="467" y="139"/>
                        </a:lnTo>
                        <a:lnTo>
                          <a:pt x="465" y="139"/>
                        </a:lnTo>
                        <a:lnTo>
                          <a:pt x="465" y="139"/>
                        </a:lnTo>
                        <a:lnTo>
                          <a:pt x="465" y="139"/>
                        </a:lnTo>
                        <a:lnTo>
                          <a:pt x="465" y="141"/>
                        </a:lnTo>
                        <a:lnTo>
                          <a:pt x="465" y="141"/>
                        </a:lnTo>
                        <a:lnTo>
                          <a:pt x="465" y="141"/>
                        </a:lnTo>
                        <a:lnTo>
                          <a:pt x="465" y="141"/>
                        </a:lnTo>
                        <a:lnTo>
                          <a:pt x="465" y="143"/>
                        </a:lnTo>
                        <a:lnTo>
                          <a:pt x="463" y="143"/>
                        </a:lnTo>
                        <a:lnTo>
                          <a:pt x="463" y="143"/>
                        </a:lnTo>
                        <a:lnTo>
                          <a:pt x="463" y="143"/>
                        </a:lnTo>
                        <a:lnTo>
                          <a:pt x="461" y="143"/>
                        </a:lnTo>
                        <a:lnTo>
                          <a:pt x="461" y="145"/>
                        </a:lnTo>
                        <a:lnTo>
                          <a:pt x="461" y="145"/>
                        </a:lnTo>
                        <a:lnTo>
                          <a:pt x="461" y="145"/>
                        </a:lnTo>
                        <a:lnTo>
                          <a:pt x="461" y="145"/>
                        </a:lnTo>
                        <a:lnTo>
                          <a:pt x="460" y="145"/>
                        </a:lnTo>
                        <a:lnTo>
                          <a:pt x="460" y="147"/>
                        </a:lnTo>
                        <a:lnTo>
                          <a:pt x="460" y="147"/>
                        </a:lnTo>
                        <a:lnTo>
                          <a:pt x="460" y="147"/>
                        </a:lnTo>
                        <a:lnTo>
                          <a:pt x="460" y="147"/>
                        </a:lnTo>
                        <a:lnTo>
                          <a:pt x="458" y="147"/>
                        </a:lnTo>
                        <a:lnTo>
                          <a:pt x="458" y="149"/>
                        </a:lnTo>
                        <a:lnTo>
                          <a:pt x="458" y="149"/>
                        </a:lnTo>
                        <a:lnTo>
                          <a:pt x="456" y="149"/>
                        </a:lnTo>
                        <a:lnTo>
                          <a:pt x="456" y="149"/>
                        </a:lnTo>
                        <a:lnTo>
                          <a:pt x="456" y="149"/>
                        </a:lnTo>
                        <a:lnTo>
                          <a:pt x="456" y="149"/>
                        </a:lnTo>
                        <a:lnTo>
                          <a:pt x="456" y="151"/>
                        </a:lnTo>
                        <a:lnTo>
                          <a:pt x="454" y="151"/>
                        </a:lnTo>
                        <a:lnTo>
                          <a:pt x="454" y="151"/>
                        </a:lnTo>
                        <a:lnTo>
                          <a:pt x="454" y="151"/>
                        </a:lnTo>
                        <a:lnTo>
                          <a:pt x="454" y="151"/>
                        </a:lnTo>
                        <a:lnTo>
                          <a:pt x="452" y="151"/>
                        </a:lnTo>
                        <a:lnTo>
                          <a:pt x="452" y="151"/>
                        </a:lnTo>
                        <a:lnTo>
                          <a:pt x="452" y="151"/>
                        </a:lnTo>
                        <a:lnTo>
                          <a:pt x="450" y="151"/>
                        </a:lnTo>
                        <a:lnTo>
                          <a:pt x="450" y="153"/>
                        </a:lnTo>
                        <a:lnTo>
                          <a:pt x="450" y="153"/>
                        </a:lnTo>
                        <a:lnTo>
                          <a:pt x="450" y="153"/>
                        </a:lnTo>
                        <a:lnTo>
                          <a:pt x="448" y="153"/>
                        </a:lnTo>
                        <a:lnTo>
                          <a:pt x="448" y="151"/>
                        </a:lnTo>
                        <a:lnTo>
                          <a:pt x="448" y="151"/>
                        </a:lnTo>
                        <a:lnTo>
                          <a:pt x="446" y="151"/>
                        </a:lnTo>
                        <a:lnTo>
                          <a:pt x="446" y="151"/>
                        </a:lnTo>
                        <a:lnTo>
                          <a:pt x="446" y="151"/>
                        </a:lnTo>
                        <a:lnTo>
                          <a:pt x="444" y="151"/>
                        </a:lnTo>
                        <a:lnTo>
                          <a:pt x="444" y="151"/>
                        </a:lnTo>
                        <a:lnTo>
                          <a:pt x="444" y="151"/>
                        </a:lnTo>
                        <a:lnTo>
                          <a:pt x="442" y="151"/>
                        </a:lnTo>
                        <a:lnTo>
                          <a:pt x="442" y="151"/>
                        </a:lnTo>
                        <a:lnTo>
                          <a:pt x="440" y="151"/>
                        </a:lnTo>
                        <a:lnTo>
                          <a:pt x="440" y="151"/>
                        </a:lnTo>
                        <a:lnTo>
                          <a:pt x="440" y="151"/>
                        </a:lnTo>
                        <a:lnTo>
                          <a:pt x="440" y="151"/>
                        </a:lnTo>
                        <a:lnTo>
                          <a:pt x="439" y="151"/>
                        </a:lnTo>
                        <a:lnTo>
                          <a:pt x="439" y="151"/>
                        </a:lnTo>
                        <a:lnTo>
                          <a:pt x="439" y="151"/>
                        </a:lnTo>
                        <a:lnTo>
                          <a:pt x="439" y="151"/>
                        </a:lnTo>
                        <a:lnTo>
                          <a:pt x="437" y="151"/>
                        </a:lnTo>
                        <a:lnTo>
                          <a:pt x="437" y="151"/>
                        </a:lnTo>
                        <a:lnTo>
                          <a:pt x="435" y="151"/>
                        </a:lnTo>
                        <a:lnTo>
                          <a:pt x="435" y="151"/>
                        </a:lnTo>
                        <a:lnTo>
                          <a:pt x="435" y="151"/>
                        </a:lnTo>
                        <a:lnTo>
                          <a:pt x="435" y="149"/>
                        </a:lnTo>
                        <a:lnTo>
                          <a:pt x="433" y="149"/>
                        </a:lnTo>
                        <a:lnTo>
                          <a:pt x="433" y="149"/>
                        </a:lnTo>
                        <a:lnTo>
                          <a:pt x="433" y="149"/>
                        </a:lnTo>
                        <a:lnTo>
                          <a:pt x="433" y="149"/>
                        </a:lnTo>
                        <a:lnTo>
                          <a:pt x="431" y="149"/>
                        </a:lnTo>
                        <a:lnTo>
                          <a:pt x="431" y="147"/>
                        </a:lnTo>
                        <a:lnTo>
                          <a:pt x="431" y="147"/>
                        </a:lnTo>
                        <a:lnTo>
                          <a:pt x="431" y="147"/>
                        </a:lnTo>
                        <a:lnTo>
                          <a:pt x="429" y="147"/>
                        </a:lnTo>
                        <a:lnTo>
                          <a:pt x="429" y="147"/>
                        </a:lnTo>
                        <a:lnTo>
                          <a:pt x="429" y="145"/>
                        </a:lnTo>
                        <a:lnTo>
                          <a:pt x="429" y="145"/>
                        </a:lnTo>
                        <a:lnTo>
                          <a:pt x="427" y="145"/>
                        </a:lnTo>
                        <a:lnTo>
                          <a:pt x="427" y="145"/>
                        </a:lnTo>
                        <a:lnTo>
                          <a:pt x="427" y="145"/>
                        </a:lnTo>
                        <a:lnTo>
                          <a:pt x="425" y="145"/>
                        </a:lnTo>
                        <a:lnTo>
                          <a:pt x="425" y="145"/>
                        </a:lnTo>
                        <a:lnTo>
                          <a:pt x="423" y="145"/>
                        </a:lnTo>
                        <a:lnTo>
                          <a:pt x="423" y="145"/>
                        </a:lnTo>
                        <a:lnTo>
                          <a:pt x="423" y="145"/>
                        </a:lnTo>
                        <a:lnTo>
                          <a:pt x="421" y="145"/>
                        </a:lnTo>
                        <a:lnTo>
                          <a:pt x="421" y="145"/>
                        </a:lnTo>
                        <a:lnTo>
                          <a:pt x="419" y="145"/>
                        </a:lnTo>
                        <a:lnTo>
                          <a:pt x="419" y="145"/>
                        </a:lnTo>
                        <a:lnTo>
                          <a:pt x="419" y="147"/>
                        </a:lnTo>
                        <a:lnTo>
                          <a:pt x="419" y="147"/>
                        </a:lnTo>
                        <a:lnTo>
                          <a:pt x="417" y="147"/>
                        </a:lnTo>
                        <a:lnTo>
                          <a:pt x="417" y="147"/>
                        </a:lnTo>
                        <a:lnTo>
                          <a:pt x="417" y="147"/>
                        </a:lnTo>
                        <a:lnTo>
                          <a:pt x="417" y="149"/>
                        </a:lnTo>
                        <a:lnTo>
                          <a:pt x="417" y="149"/>
                        </a:lnTo>
                        <a:lnTo>
                          <a:pt x="417" y="149"/>
                        </a:lnTo>
                        <a:lnTo>
                          <a:pt x="417" y="151"/>
                        </a:lnTo>
                        <a:lnTo>
                          <a:pt x="416" y="151"/>
                        </a:lnTo>
                        <a:lnTo>
                          <a:pt x="416" y="151"/>
                        </a:lnTo>
                        <a:lnTo>
                          <a:pt x="416" y="151"/>
                        </a:lnTo>
                        <a:lnTo>
                          <a:pt x="416" y="151"/>
                        </a:lnTo>
                        <a:lnTo>
                          <a:pt x="414" y="151"/>
                        </a:lnTo>
                        <a:lnTo>
                          <a:pt x="414" y="153"/>
                        </a:lnTo>
                        <a:lnTo>
                          <a:pt x="414" y="153"/>
                        </a:lnTo>
                        <a:lnTo>
                          <a:pt x="414" y="153"/>
                        </a:lnTo>
                        <a:lnTo>
                          <a:pt x="414" y="155"/>
                        </a:lnTo>
                        <a:lnTo>
                          <a:pt x="414" y="155"/>
                        </a:lnTo>
                        <a:lnTo>
                          <a:pt x="414" y="157"/>
                        </a:lnTo>
                        <a:lnTo>
                          <a:pt x="414" y="157"/>
                        </a:lnTo>
                        <a:lnTo>
                          <a:pt x="414" y="157"/>
                        </a:lnTo>
                        <a:lnTo>
                          <a:pt x="412" y="157"/>
                        </a:lnTo>
                        <a:lnTo>
                          <a:pt x="412" y="159"/>
                        </a:lnTo>
                        <a:lnTo>
                          <a:pt x="412" y="159"/>
                        </a:lnTo>
                        <a:lnTo>
                          <a:pt x="412" y="159"/>
                        </a:lnTo>
                        <a:lnTo>
                          <a:pt x="412" y="159"/>
                        </a:lnTo>
                        <a:lnTo>
                          <a:pt x="412" y="159"/>
                        </a:lnTo>
                        <a:lnTo>
                          <a:pt x="412" y="160"/>
                        </a:lnTo>
                        <a:lnTo>
                          <a:pt x="412" y="160"/>
                        </a:lnTo>
                        <a:lnTo>
                          <a:pt x="412" y="160"/>
                        </a:lnTo>
                        <a:lnTo>
                          <a:pt x="412" y="162"/>
                        </a:lnTo>
                        <a:lnTo>
                          <a:pt x="412" y="162"/>
                        </a:lnTo>
                        <a:lnTo>
                          <a:pt x="412" y="162"/>
                        </a:lnTo>
                        <a:lnTo>
                          <a:pt x="414" y="162"/>
                        </a:lnTo>
                        <a:lnTo>
                          <a:pt x="414" y="164"/>
                        </a:lnTo>
                        <a:lnTo>
                          <a:pt x="414" y="164"/>
                        </a:lnTo>
                        <a:lnTo>
                          <a:pt x="414" y="164"/>
                        </a:lnTo>
                        <a:lnTo>
                          <a:pt x="414" y="166"/>
                        </a:lnTo>
                        <a:lnTo>
                          <a:pt x="414" y="166"/>
                        </a:lnTo>
                        <a:lnTo>
                          <a:pt x="414" y="166"/>
                        </a:lnTo>
                        <a:lnTo>
                          <a:pt x="416" y="166"/>
                        </a:lnTo>
                        <a:lnTo>
                          <a:pt x="416" y="166"/>
                        </a:lnTo>
                        <a:lnTo>
                          <a:pt x="416" y="166"/>
                        </a:lnTo>
                        <a:lnTo>
                          <a:pt x="417" y="166"/>
                        </a:lnTo>
                        <a:lnTo>
                          <a:pt x="417" y="166"/>
                        </a:lnTo>
                        <a:lnTo>
                          <a:pt x="417" y="166"/>
                        </a:lnTo>
                        <a:lnTo>
                          <a:pt x="417" y="168"/>
                        </a:lnTo>
                        <a:lnTo>
                          <a:pt x="419" y="168"/>
                        </a:lnTo>
                        <a:lnTo>
                          <a:pt x="419" y="168"/>
                        </a:lnTo>
                        <a:lnTo>
                          <a:pt x="419" y="168"/>
                        </a:lnTo>
                        <a:lnTo>
                          <a:pt x="419" y="168"/>
                        </a:lnTo>
                        <a:lnTo>
                          <a:pt x="419" y="170"/>
                        </a:lnTo>
                        <a:lnTo>
                          <a:pt x="421" y="170"/>
                        </a:lnTo>
                        <a:lnTo>
                          <a:pt x="421" y="170"/>
                        </a:lnTo>
                        <a:lnTo>
                          <a:pt x="421" y="172"/>
                        </a:lnTo>
                        <a:lnTo>
                          <a:pt x="421" y="172"/>
                        </a:lnTo>
                        <a:lnTo>
                          <a:pt x="421" y="172"/>
                        </a:lnTo>
                        <a:lnTo>
                          <a:pt x="421" y="174"/>
                        </a:lnTo>
                        <a:lnTo>
                          <a:pt x="421" y="174"/>
                        </a:lnTo>
                        <a:lnTo>
                          <a:pt x="421" y="174"/>
                        </a:lnTo>
                        <a:lnTo>
                          <a:pt x="419" y="174"/>
                        </a:lnTo>
                        <a:lnTo>
                          <a:pt x="419" y="174"/>
                        </a:lnTo>
                        <a:lnTo>
                          <a:pt x="419" y="174"/>
                        </a:lnTo>
                        <a:lnTo>
                          <a:pt x="417" y="174"/>
                        </a:lnTo>
                        <a:lnTo>
                          <a:pt x="417" y="174"/>
                        </a:lnTo>
                        <a:lnTo>
                          <a:pt x="417" y="174"/>
                        </a:lnTo>
                        <a:lnTo>
                          <a:pt x="417" y="174"/>
                        </a:lnTo>
                        <a:lnTo>
                          <a:pt x="417" y="176"/>
                        </a:lnTo>
                        <a:lnTo>
                          <a:pt x="417" y="176"/>
                        </a:lnTo>
                        <a:lnTo>
                          <a:pt x="416" y="176"/>
                        </a:lnTo>
                        <a:lnTo>
                          <a:pt x="416" y="178"/>
                        </a:lnTo>
                        <a:lnTo>
                          <a:pt x="416" y="178"/>
                        </a:lnTo>
                        <a:lnTo>
                          <a:pt x="416" y="178"/>
                        </a:lnTo>
                        <a:lnTo>
                          <a:pt x="414" y="178"/>
                        </a:lnTo>
                        <a:lnTo>
                          <a:pt x="414" y="178"/>
                        </a:lnTo>
                        <a:lnTo>
                          <a:pt x="414" y="180"/>
                        </a:lnTo>
                        <a:lnTo>
                          <a:pt x="414" y="180"/>
                        </a:lnTo>
                        <a:lnTo>
                          <a:pt x="412" y="180"/>
                        </a:lnTo>
                        <a:lnTo>
                          <a:pt x="412" y="180"/>
                        </a:lnTo>
                        <a:lnTo>
                          <a:pt x="412" y="180"/>
                        </a:lnTo>
                        <a:lnTo>
                          <a:pt x="412" y="180"/>
                        </a:lnTo>
                        <a:lnTo>
                          <a:pt x="410" y="180"/>
                        </a:lnTo>
                        <a:lnTo>
                          <a:pt x="410" y="180"/>
                        </a:lnTo>
                        <a:lnTo>
                          <a:pt x="408" y="180"/>
                        </a:lnTo>
                        <a:lnTo>
                          <a:pt x="408" y="180"/>
                        </a:lnTo>
                        <a:lnTo>
                          <a:pt x="408" y="182"/>
                        </a:lnTo>
                        <a:lnTo>
                          <a:pt x="408" y="182"/>
                        </a:lnTo>
                        <a:lnTo>
                          <a:pt x="406" y="182"/>
                        </a:lnTo>
                        <a:lnTo>
                          <a:pt x="406" y="182"/>
                        </a:lnTo>
                        <a:lnTo>
                          <a:pt x="406" y="182"/>
                        </a:lnTo>
                        <a:lnTo>
                          <a:pt x="406" y="182"/>
                        </a:lnTo>
                        <a:lnTo>
                          <a:pt x="404" y="182"/>
                        </a:lnTo>
                        <a:lnTo>
                          <a:pt x="404" y="182"/>
                        </a:lnTo>
                        <a:lnTo>
                          <a:pt x="404" y="182"/>
                        </a:lnTo>
                        <a:lnTo>
                          <a:pt x="404" y="183"/>
                        </a:lnTo>
                        <a:lnTo>
                          <a:pt x="402" y="183"/>
                        </a:lnTo>
                        <a:lnTo>
                          <a:pt x="402" y="183"/>
                        </a:lnTo>
                        <a:lnTo>
                          <a:pt x="402" y="183"/>
                        </a:lnTo>
                        <a:lnTo>
                          <a:pt x="402" y="185"/>
                        </a:lnTo>
                        <a:lnTo>
                          <a:pt x="402" y="185"/>
                        </a:lnTo>
                        <a:lnTo>
                          <a:pt x="402" y="185"/>
                        </a:lnTo>
                        <a:lnTo>
                          <a:pt x="400" y="185"/>
                        </a:lnTo>
                        <a:lnTo>
                          <a:pt x="400" y="187"/>
                        </a:lnTo>
                        <a:lnTo>
                          <a:pt x="400" y="187"/>
                        </a:lnTo>
                        <a:lnTo>
                          <a:pt x="400" y="187"/>
                        </a:lnTo>
                        <a:lnTo>
                          <a:pt x="400" y="187"/>
                        </a:lnTo>
                        <a:lnTo>
                          <a:pt x="400" y="189"/>
                        </a:lnTo>
                        <a:lnTo>
                          <a:pt x="398" y="189"/>
                        </a:lnTo>
                        <a:lnTo>
                          <a:pt x="398" y="189"/>
                        </a:lnTo>
                        <a:lnTo>
                          <a:pt x="398" y="189"/>
                        </a:lnTo>
                        <a:lnTo>
                          <a:pt x="398" y="189"/>
                        </a:lnTo>
                        <a:lnTo>
                          <a:pt x="396" y="189"/>
                        </a:lnTo>
                        <a:lnTo>
                          <a:pt x="396" y="189"/>
                        </a:lnTo>
                        <a:lnTo>
                          <a:pt x="396" y="191"/>
                        </a:lnTo>
                        <a:lnTo>
                          <a:pt x="396" y="191"/>
                        </a:lnTo>
                        <a:lnTo>
                          <a:pt x="395" y="191"/>
                        </a:lnTo>
                        <a:lnTo>
                          <a:pt x="395" y="191"/>
                        </a:lnTo>
                        <a:lnTo>
                          <a:pt x="395" y="193"/>
                        </a:lnTo>
                        <a:lnTo>
                          <a:pt x="395" y="193"/>
                        </a:lnTo>
                        <a:lnTo>
                          <a:pt x="395" y="193"/>
                        </a:lnTo>
                        <a:lnTo>
                          <a:pt x="395" y="193"/>
                        </a:lnTo>
                        <a:lnTo>
                          <a:pt x="393" y="193"/>
                        </a:lnTo>
                        <a:lnTo>
                          <a:pt x="393" y="195"/>
                        </a:lnTo>
                        <a:lnTo>
                          <a:pt x="393" y="195"/>
                        </a:lnTo>
                        <a:lnTo>
                          <a:pt x="391" y="195"/>
                        </a:lnTo>
                        <a:lnTo>
                          <a:pt x="391" y="195"/>
                        </a:lnTo>
                        <a:lnTo>
                          <a:pt x="391" y="195"/>
                        </a:lnTo>
                        <a:lnTo>
                          <a:pt x="391" y="195"/>
                        </a:lnTo>
                        <a:lnTo>
                          <a:pt x="391" y="197"/>
                        </a:lnTo>
                        <a:lnTo>
                          <a:pt x="389" y="197"/>
                        </a:lnTo>
                        <a:lnTo>
                          <a:pt x="389" y="197"/>
                        </a:lnTo>
                        <a:lnTo>
                          <a:pt x="387" y="197"/>
                        </a:lnTo>
                        <a:lnTo>
                          <a:pt x="387" y="197"/>
                        </a:lnTo>
                        <a:lnTo>
                          <a:pt x="387" y="197"/>
                        </a:lnTo>
                        <a:lnTo>
                          <a:pt x="385" y="197"/>
                        </a:lnTo>
                        <a:lnTo>
                          <a:pt x="385" y="197"/>
                        </a:lnTo>
                        <a:lnTo>
                          <a:pt x="385" y="197"/>
                        </a:lnTo>
                        <a:lnTo>
                          <a:pt x="383" y="197"/>
                        </a:lnTo>
                        <a:lnTo>
                          <a:pt x="383" y="197"/>
                        </a:lnTo>
                        <a:lnTo>
                          <a:pt x="383" y="197"/>
                        </a:lnTo>
                        <a:lnTo>
                          <a:pt x="381" y="197"/>
                        </a:lnTo>
                        <a:lnTo>
                          <a:pt x="381" y="199"/>
                        </a:lnTo>
                        <a:lnTo>
                          <a:pt x="381" y="199"/>
                        </a:lnTo>
                        <a:lnTo>
                          <a:pt x="381" y="199"/>
                        </a:lnTo>
                        <a:lnTo>
                          <a:pt x="381" y="199"/>
                        </a:lnTo>
                        <a:lnTo>
                          <a:pt x="379" y="199"/>
                        </a:lnTo>
                        <a:lnTo>
                          <a:pt x="379" y="199"/>
                        </a:lnTo>
                        <a:lnTo>
                          <a:pt x="379" y="199"/>
                        </a:lnTo>
                        <a:lnTo>
                          <a:pt x="379" y="199"/>
                        </a:lnTo>
                        <a:lnTo>
                          <a:pt x="377" y="199"/>
                        </a:lnTo>
                        <a:lnTo>
                          <a:pt x="377" y="199"/>
                        </a:lnTo>
                        <a:lnTo>
                          <a:pt x="375" y="199"/>
                        </a:lnTo>
                        <a:lnTo>
                          <a:pt x="375" y="199"/>
                        </a:lnTo>
                        <a:lnTo>
                          <a:pt x="375" y="201"/>
                        </a:lnTo>
                        <a:lnTo>
                          <a:pt x="375" y="201"/>
                        </a:lnTo>
                        <a:lnTo>
                          <a:pt x="373" y="201"/>
                        </a:lnTo>
                        <a:lnTo>
                          <a:pt x="373" y="201"/>
                        </a:lnTo>
                        <a:lnTo>
                          <a:pt x="373" y="201"/>
                        </a:lnTo>
                        <a:lnTo>
                          <a:pt x="372" y="201"/>
                        </a:lnTo>
                        <a:lnTo>
                          <a:pt x="372" y="199"/>
                        </a:lnTo>
                        <a:lnTo>
                          <a:pt x="372" y="199"/>
                        </a:lnTo>
                        <a:lnTo>
                          <a:pt x="370" y="199"/>
                        </a:lnTo>
                        <a:lnTo>
                          <a:pt x="370" y="199"/>
                        </a:lnTo>
                        <a:lnTo>
                          <a:pt x="370" y="199"/>
                        </a:lnTo>
                        <a:lnTo>
                          <a:pt x="368" y="199"/>
                        </a:lnTo>
                        <a:lnTo>
                          <a:pt x="368" y="201"/>
                        </a:lnTo>
                        <a:lnTo>
                          <a:pt x="368" y="201"/>
                        </a:lnTo>
                        <a:lnTo>
                          <a:pt x="368" y="201"/>
                        </a:lnTo>
                        <a:lnTo>
                          <a:pt x="368" y="201"/>
                        </a:lnTo>
                        <a:lnTo>
                          <a:pt x="366" y="201"/>
                        </a:lnTo>
                        <a:lnTo>
                          <a:pt x="366" y="201"/>
                        </a:lnTo>
                        <a:lnTo>
                          <a:pt x="366" y="201"/>
                        </a:lnTo>
                        <a:lnTo>
                          <a:pt x="364" y="201"/>
                        </a:lnTo>
                        <a:lnTo>
                          <a:pt x="364" y="201"/>
                        </a:lnTo>
                        <a:lnTo>
                          <a:pt x="364" y="201"/>
                        </a:lnTo>
                        <a:lnTo>
                          <a:pt x="364" y="199"/>
                        </a:lnTo>
                        <a:lnTo>
                          <a:pt x="362" y="199"/>
                        </a:lnTo>
                        <a:lnTo>
                          <a:pt x="362" y="199"/>
                        </a:lnTo>
                        <a:lnTo>
                          <a:pt x="360" y="199"/>
                        </a:lnTo>
                        <a:lnTo>
                          <a:pt x="360" y="199"/>
                        </a:lnTo>
                        <a:lnTo>
                          <a:pt x="360" y="199"/>
                        </a:lnTo>
                        <a:lnTo>
                          <a:pt x="358" y="199"/>
                        </a:lnTo>
                        <a:lnTo>
                          <a:pt x="358" y="199"/>
                        </a:lnTo>
                        <a:lnTo>
                          <a:pt x="358" y="199"/>
                        </a:lnTo>
                        <a:lnTo>
                          <a:pt x="356" y="199"/>
                        </a:lnTo>
                        <a:lnTo>
                          <a:pt x="356" y="199"/>
                        </a:lnTo>
                        <a:lnTo>
                          <a:pt x="354" y="199"/>
                        </a:lnTo>
                        <a:lnTo>
                          <a:pt x="354" y="199"/>
                        </a:lnTo>
                        <a:lnTo>
                          <a:pt x="354" y="199"/>
                        </a:lnTo>
                        <a:lnTo>
                          <a:pt x="352" y="199"/>
                        </a:lnTo>
                        <a:lnTo>
                          <a:pt x="352" y="199"/>
                        </a:lnTo>
                        <a:lnTo>
                          <a:pt x="352" y="201"/>
                        </a:lnTo>
                        <a:lnTo>
                          <a:pt x="352" y="201"/>
                        </a:lnTo>
                        <a:lnTo>
                          <a:pt x="351" y="201"/>
                        </a:lnTo>
                        <a:lnTo>
                          <a:pt x="351" y="201"/>
                        </a:lnTo>
                        <a:lnTo>
                          <a:pt x="349" y="201"/>
                        </a:lnTo>
                        <a:lnTo>
                          <a:pt x="349" y="201"/>
                        </a:lnTo>
                        <a:lnTo>
                          <a:pt x="349" y="201"/>
                        </a:lnTo>
                        <a:lnTo>
                          <a:pt x="347" y="201"/>
                        </a:lnTo>
                        <a:lnTo>
                          <a:pt x="347" y="201"/>
                        </a:lnTo>
                        <a:lnTo>
                          <a:pt x="347" y="201"/>
                        </a:lnTo>
                        <a:lnTo>
                          <a:pt x="345" y="201"/>
                        </a:lnTo>
                        <a:lnTo>
                          <a:pt x="345" y="201"/>
                        </a:lnTo>
                        <a:lnTo>
                          <a:pt x="345" y="199"/>
                        </a:lnTo>
                        <a:lnTo>
                          <a:pt x="343" y="199"/>
                        </a:lnTo>
                        <a:lnTo>
                          <a:pt x="343" y="199"/>
                        </a:lnTo>
                        <a:lnTo>
                          <a:pt x="343" y="199"/>
                        </a:lnTo>
                        <a:lnTo>
                          <a:pt x="341" y="199"/>
                        </a:lnTo>
                        <a:lnTo>
                          <a:pt x="341" y="201"/>
                        </a:lnTo>
                        <a:lnTo>
                          <a:pt x="341" y="201"/>
                        </a:lnTo>
                        <a:lnTo>
                          <a:pt x="341" y="201"/>
                        </a:lnTo>
                        <a:lnTo>
                          <a:pt x="341" y="201"/>
                        </a:lnTo>
                        <a:lnTo>
                          <a:pt x="339" y="201"/>
                        </a:lnTo>
                        <a:lnTo>
                          <a:pt x="339" y="203"/>
                        </a:lnTo>
                        <a:lnTo>
                          <a:pt x="339" y="203"/>
                        </a:lnTo>
                        <a:lnTo>
                          <a:pt x="337" y="203"/>
                        </a:lnTo>
                        <a:lnTo>
                          <a:pt x="337" y="203"/>
                        </a:lnTo>
                        <a:lnTo>
                          <a:pt x="337" y="203"/>
                        </a:lnTo>
                        <a:lnTo>
                          <a:pt x="335" y="203"/>
                        </a:lnTo>
                        <a:lnTo>
                          <a:pt x="335" y="203"/>
                        </a:lnTo>
                        <a:lnTo>
                          <a:pt x="335" y="203"/>
                        </a:lnTo>
                        <a:lnTo>
                          <a:pt x="335" y="203"/>
                        </a:lnTo>
                        <a:lnTo>
                          <a:pt x="333" y="203"/>
                        </a:lnTo>
                        <a:lnTo>
                          <a:pt x="333" y="203"/>
                        </a:lnTo>
                        <a:lnTo>
                          <a:pt x="331" y="203"/>
                        </a:lnTo>
                        <a:lnTo>
                          <a:pt x="331" y="203"/>
                        </a:lnTo>
                        <a:lnTo>
                          <a:pt x="331" y="203"/>
                        </a:lnTo>
                        <a:lnTo>
                          <a:pt x="331" y="205"/>
                        </a:lnTo>
                        <a:lnTo>
                          <a:pt x="329" y="205"/>
                        </a:lnTo>
                        <a:lnTo>
                          <a:pt x="329" y="205"/>
                        </a:lnTo>
                        <a:lnTo>
                          <a:pt x="328" y="205"/>
                        </a:lnTo>
                        <a:lnTo>
                          <a:pt x="328" y="205"/>
                        </a:lnTo>
                        <a:lnTo>
                          <a:pt x="328" y="205"/>
                        </a:lnTo>
                        <a:lnTo>
                          <a:pt x="328" y="205"/>
                        </a:lnTo>
                        <a:lnTo>
                          <a:pt x="326" y="205"/>
                        </a:lnTo>
                        <a:lnTo>
                          <a:pt x="326" y="206"/>
                        </a:lnTo>
                        <a:lnTo>
                          <a:pt x="326" y="206"/>
                        </a:lnTo>
                        <a:lnTo>
                          <a:pt x="326" y="206"/>
                        </a:lnTo>
                        <a:lnTo>
                          <a:pt x="324" y="206"/>
                        </a:lnTo>
                        <a:lnTo>
                          <a:pt x="324" y="206"/>
                        </a:lnTo>
                        <a:lnTo>
                          <a:pt x="324" y="206"/>
                        </a:lnTo>
                        <a:lnTo>
                          <a:pt x="322" y="206"/>
                        </a:lnTo>
                        <a:lnTo>
                          <a:pt x="322" y="206"/>
                        </a:lnTo>
                        <a:lnTo>
                          <a:pt x="322" y="206"/>
                        </a:lnTo>
                        <a:lnTo>
                          <a:pt x="322" y="206"/>
                        </a:lnTo>
                        <a:lnTo>
                          <a:pt x="320" y="206"/>
                        </a:lnTo>
                        <a:lnTo>
                          <a:pt x="320" y="206"/>
                        </a:lnTo>
                        <a:lnTo>
                          <a:pt x="320" y="208"/>
                        </a:lnTo>
                        <a:lnTo>
                          <a:pt x="320" y="208"/>
                        </a:lnTo>
                        <a:lnTo>
                          <a:pt x="318" y="208"/>
                        </a:lnTo>
                        <a:lnTo>
                          <a:pt x="318" y="208"/>
                        </a:lnTo>
                        <a:lnTo>
                          <a:pt x="318" y="208"/>
                        </a:lnTo>
                        <a:lnTo>
                          <a:pt x="316" y="208"/>
                        </a:lnTo>
                        <a:lnTo>
                          <a:pt x="316" y="208"/>
                        </a:lnTo>
                        <a:lnTo>
                          <a:pt x="316" y="208"/>
                        </a:lnTo>
                        <a:lnTo>
                          <a:pt x="316" y="210"/>
                        </a:lnTo>
                        <a:lnTo>
                          <a:pt x="314" y="210"/>
                        </a:lnTo>
                        <a:lnTo>
                          <a:pt x="314" y="210"/>
                        </a:lnTo>
                        <a:lnTo>
                          <a:pt x="314" y="210"/>
                        </a:lnTo>
                        <a:lnTo>
                          <a:pt x="314" y="210"/>
                        </a:lnTo>
                        <a:lnTo>
                          <a:pt x="312" y="210"/>
                        </a:lnTo>
                        <a:lnTo>
                          <a:pt x="312" y="210"/>
                        </a:lnTo>
                        <a:lnTo>
                          <a:pt x="312" y="212"/>
                        </a:lnTo>
                        <a:lnTo>
                          <a:pt x="310" y="212"/>
                        </a:lnTo>
                        <a:lnTo>
                          <a:pt x="310" y="212"/>
                        </a:lnTo>
                        <a:lnTo>
                          <a:pt x="310" y="212"/>
                        </a:lnTo>
                        <a:lnTo>
                          <a:pt x="310" y="212"/>
                        </a:lnTo>
                        <a:lnTo>
                          <a:pt x="308" y="212"/>
                        </a:lnTo>
                        <a:lnTo>
                          <a:pt x="308" y="212"/>
                        </a:lnTo>
                        <a:lnTo>
                          <a:pt x="308" y="214"/>
                        </a:lnTo>
                        <a:lnTo>
                          <a:pt x="308" y="214"/>
                        </a:lnTo>
                        <a:lnTo>
                          <a:pt x="306" y="214"/>
                        </a:lnTo>
                        <a:lnTo>
                          <a:pt x="306" y="214"/>
                        </a:lnTo>
                        <a:lnTo>
                          <a:pt x="306" y="214"/>
                        </a:lnTo>
                        <a:lnTo>
                          <a:pt x="305" y="214"/>
                        </a:lnTo>
                        <a:lnTo>
                          <a:pt x="305" y="214"/>
                        </a:lnTo>
                        <a:lnTo>
                          <a:pt x="305" y="214"/>
                        </a:lnTo>
                        <a:lnTo>
                          <a:pt x="305" y="214"/>
                        </a:lnTo>
                        <a:lnTo>
                          <a:pt x="305" y="216"/>
                        </a:lnTo>
                        <a:lnTo>
                          <a:pt x="303" y="216"/>
                        </a:lnTo>
                        <a:lnTo>
                          <a:pt x="303" y="216"/>
                        </a:lnTo>
                        <a:lnTo>
                          <a:pt x="303" y="216"/>
                        </a:lnTo>
                        <a:lnTo>
                          <a:pt x="301" y="216"/>
                        </a:lnTo>
                        <a:lnTo>
                          <a:pt x="301" y="218"/>
                        </a:lnTo>
                        <a:lnTo>
                          <a:pt x="301" y="218"/>
                        </a:lnTo>
                        <a:lnTo>
                          <a:pt x="301" y="218"/>
                        </a:lnTo>
                        <a:lnTo>
                          <a:pt x="301" y="216"/>
                        </a:lnTo>
                        <a:lnTo>
                          <a:pt x="299" y="216"/>
                        </a:lnTo>
                        <a:lnTo>
                          <a:pt x="299" y="216"/>
                        </a:lnTo>
                        <a:lnTo>
                          <a:pt x="299" y="216"/>
                        </a:lnTo>
                        <a:lnTo>
                          <a:pt x="297" y="216"/>
                        </a:lnTo>
                        <a:lnTo>
                          <a:pt x="297" y="216"/>
                        </a:lnTo>
                        <a:lnTo>
                          <a:pt x="295" y="216"/>
                        </a:lnTo>
                        <a:lnTo>
                          <a:pt x="295" y="216"/>
                        </a:lnTo>
                        <a:lnTo>
                          <a:pt x="295" y="216"/>
                        </a:lnTo>
                        <a:lnTo>
                          <a:pt x="295" y="216"/>
                        </a:lnTo>
                        <a:lnTo>
                          <a:pt x="293" y="216"/>
                        </a:lnTo>
                        <a:lnTo>
                          <a:pt x="293" y="216"/>
                        </a:lnTo>
                        <a:lnTo>
                          <a:pt x="293" y="216"/>
                        </a:lnTo>
                        <a:lnTo>
                          <a:pt x="293" y="214"/>
                        </a:lnTo>
                        <a:lnTo>
                          <a:pt x="293" y="214"/>
                        </a:lnTo>
                        <a:lnTo>
                          <a:pt x="293" y="214"/>
                        </a:lnTo>
                        <a:lnTo>
                          <a:pt x="293" y="212"/>
                        </a:lnTo>
                        <a:lnTo>
                          <a:pt x="293" y="212"/>
                        </a:lnTo>
                        <a:lnTo>
                          <a:pt x="291" y="212"/>
                        </a:lnTo>
                        <a:lnTo>
                          <a:pt x="291" y="212"/>
                        </a:lnTo>
                        <a:lnTo>
                          <a:pt x="289" y="212"/>
                        </a:lnTo>
                        <a:lnTo>
                          <a:pt x="289" y="212"/>
                        </a:lnTo>
                        <a:lnTo>
                          <a:pt x="289" y="212"/>
                        </a:lnTo>
                        <a:lnTo>
                          <a:pt x="287" y="212"/>
                        </a:lnTo>
                        <a:lnTo>
                          <a:pt x="287" y="212"/>
                        </a:lnTo>
                        <a:lnTo>
                          <a:pt x="287" y="212"/>
                        </a:lnTo>
                        <a:lnTo>
                          <a:pt x="287" y="212"/>
                        </a:lnTo>
                        <a:lnTo>
                          <a:pt x="285" y="212"/>
                        </a:lnTo>
                        <a:lnTo>
                          <a:pt x="285" y="212"/>
                        </a:lnTo>
                        <a:lnTo>
                          <a:pt x="284" y="212"/>
                        </a:lnTo>
                        <a:lnTo>
                          <a:pt x="284" y="212"/>
                        </a:lnTo>
                        <a:lnTo>
                          <a:pt x="284" y="214"/>
                        </a:lnTo>
                        <a:lnTo>
                          <a:pt x="284" y="214"/>
                        </a:lnTo>
                        <a:lnTo>
                          <a:pt x="282" y="214"/>
                        </a:lnTo>
                        <a:lnTo>
                          <a:pt x="282" y="214"/>
                        </a:lnTo>
                        <a:lnTo>
                          <a:pt x="282" y="214"/>
                        </a:lnTo>
                        <a:lnTo>
                          <a:pt x="280" y="214"/>
                        </a:lnTo>
                        <a:lnTo>
                          <a:pt x="280" y="212"/>
                        </a:lnTo>
                        <a:lnTo>
                          <a:pt x="280" y="212"/>
                        </a:lnTo>
                        <a:lnTo>
                          <a:pt x="278" y="212"/>
                        </a:lnTo>
                        <a:lnTo>
                          <a:pt x="278" y="212"/>
                        </a:lnTo>
                        <a:lnTo>
                          <a:pt x="278" y="212"/>
                        </a:lnTo>
                        <a:lnTo>
                          <a:pt x="276" y="212"/>
                        </a:lnTo>
                        <a:lnTo>
                          <a:pt x="276" y="212"/>
                        </a:lnTo>
                        <a:lnTo>
                          <a:pt x="276" y="212"/>
                        </a:lnTo>
                        <a:lnTo>
                          <a:pt x="274" y="212"/>
                        </a:lnTo>
                        <a:lnTo>
                          <a:pt x="274" y="212"/>
                        </a:lnTo>
                        <a:lnTo>
                          <a:pt x="274" y="212"/>
                        </a:lnTo>
                        <a:lnTo>
                          <a:pt x="272" y="212"/>
                        </a:lnTo>
                        <a:lnTo>
                          <a:pt x="272" y="212"/>
                        </a:lnTo>
                        <a:lnTo>
                          <a:pt x="272" y="210"/>
                        </a:lnTo>
                        <a:lnTo>
                          <a:pt x="272" y="210"/>
                        </a:lnTo>
                        <a:lnTo>
                          <a:pt x="270" y="210"/>
                        </a:lnTo>
                        <a:lnTo>
                          <a:pt x="270" y="210"/>
                        </a:lnTo>
                        <a:lnTo>
                          <a:pt x="270" y="210"/>
                        </a:lnTo>
                        <a:lnTo>
                          <a:pt x="268" y="210"/>
                        </a:lnTo>
                        <a:lnTo>
                          <a:pt x="268" y="210"/>
                        </a:lnTo>
                        <a:lnTo>
                          <a:pt x="268" y="210"/>
                        </a:lnTo>
                        <a:lnTo>
                          <a:pt x="268" y="208"/>
                        </a:lnTo>
                        <a:lnTo>
                          <a:pt x="266" y="208"/>
                        </a:lnTo>
                        <a:lnTo>
                          <a:pt x="266" y="208"/>
                        </a:lnTo>
                        <a:lnTo>
                          <a:pt x="266" y="208"/>
                        </a:lnTo>
                        <a:lnTo>
                          <a:pt x="266" y="208"/>
                        </a:lnTo>
                        <a:lnTo>
                          <a:pt x="264" y="208"/>
                        </a:lnTo>
                        <a:lnTo>
                          <a:pt x="264" y="208"/>
                        </a:lnTo>
                        <a:lnTo>
                          <a:pt x="264" y="206"/>
                        </a:lnTo>
                        <a:lnTo>
                          <a:pt x="262" y="206"/>
                        </a:lnTo>
                        <a:lnTo>
                          <a:pt x="262" y="206"/>
                        </a:lnTo>
                        <a:lnTo>
                          <a:pt x="262" y="206"/>
                        </a:lnTo>
                        <a:lnTo>
                          <a:pt x="262" y="206"/>
                        </a:lnTo>
                        <a:lnTo>
                          <a:pt x="261" y="206"/>
                        </a:lnTo>
                        <a:lnTo>
                          <a:pt x="261" y="206"/>
                        </a:lnTo>
                        <a:lnTo>
                          <a:pt x="261" y="206"/>
                        </a:lnTo>
                        <a:lnTo>
                          <a:pt x="259" y="206"/>
                        </a:lnTo>
                        <a:lnTo>
                          <a:pt x="259" y="206"/>
                        </a:lnTo>
                        <a:lnTo>
                          <a:pt x="257" y="206"/>
                        </a:lnTo>
                        <a:lnTo>
                          <a:pt x="257" y="206"/>
                        </a:lnTo>
                        <a:lnTo>
                          <a:pt x="257" y="206"/>
                        </a:lnTo>
                        <a:lnTo>
                          <a:pt x="255" y="206"/>
                        </a:lnTo>
                        <a:lnTo>
                          <a:pt x="255" y="206"/>
                        </a:lnTo>
                        <a:lnTo>
                          <a:pt x="255" y="206"/>
                        </a:lnTo>
                        <a:lnTo>
                          <a:pt x="255" y="206"/>
                        </a:lnTo>
                        <a:lnTo>
                          <a:pt x="253" y="206"/>
                        </a:lnTo>
                        <a:lnTo>
                          <a:pt x="253" y="206"/>
                        </a:lnTo>
                        <a:lnTo>
                          <a:pt x="251" y="206"/>
                        </a:lnTo>
                        <a:lnTo>
                          <a:pt x="251" y="205"/>
                        </a:lnTo>
                        <a:lnTo>
                          <a:pt x="251" y="205"/>
                        </a:lnTo>
                        <a:lnTo>
                          <a:pt x="251" y="205"/>
                        </a:lnTo>
                        <a:lnTo>
                          <a:pt x="249" y="205"/>
                        </a:lnTo>
                        <a:lnTo>
                          <a:pt x="249" y="205"/>
                        </a:lnTo>
                        <a:lnTo>
                          <a:pt x="249" y="205"/>
                        </a:lnTo>
                        <a:lnTo>
                          <a:pt x="249" y="205"/>
                        </a:lnTo>
                        <a:lnTo>
                          <a:pt x="249" y="203"/>
                        </a:lnTo>
                        <a:lnTo>
                          <a:pt x="247" y="203"/>
                        </a:lnTo>
                        <a:lnTo>
                          <a:pt x="247" y="203"/>
                        </a:lnTo>
                        <a:lnTo>
                          <a:pt x="247" y="203"/>
                        </a:lnTo>
                        <a:lnTo>
                          <a:pt x="247" y="201"/>
                        </a:lnTo>
                        <a:lnTo>
                          <a:pt x="245" y="201"/>
                        </a:lnTo>
                        <a:lnTo>
                          <a:pt x="245" y="201"/>
                        </a:lnTo>
                        <a:lnTo>
                          <a:pt x="245" y="201"/>
                        </a:lnTo>
                        <a:lnTo>
                          <a:pt x="245" y="199"/>
                        </a:lnTo>
                        <a:lnTo>
                          <a:pt x="245" y="199"/>
                        </a:lnTo>
                        <a:lnTo>
                          <a:pt x="245" y="199"/>
                        </a:lnTo>
                        <a:lnTo>
                          <a:pt x="243" y="199"/>
                        </a:lnTo>
                        <a:lnTo>
                          <a:pt x="243" y="199"/>
                        </a:lnTo>
                        <a:lnTo>
                          <a:pt x="241" y="199"/>
                        </a:lnTo>
                        <a:lnTo>
                          <a:pt x="241" y="199"/>
                        </a:lnTo>
                        <a:lnTo>
                          <a:pt x="241" y="199"/>
                        </a:lnTo>
                        <a:lnTo>
                          <a:pt x="241" y="199"/>
                        </a:lnTo>
                        <a:lnTo>
                          <a:pt x="240" y="199"/>
                        </a:lnTo>
                        <a:lnTo>
                          <a:pt x="240" y="199"/>
                        </a:lnTo>
                        <a:lnTo>
                          <a:pt x="240" y="199"/>
                        </a:lnTo>
                        <a:lnTo>
                          <a:pt x="238" y="199"/>
                        </a:lnTo>
                        <a:lnTo>
                          <a:pt x="238" y="199"/>
                        </a:lnTo>
                        <a:lnTo>
                          <a:pt x="236" y="199"/>
                        </a:lnTo>
                        <a:lnTo>
                          <a:pt x="236" y="197"/>
                        </a:lnTo>
                        <a:lnTo>
                          <a:pt x="236" y="197"/>
                        </a:lnTo>
                        <a:lnTo>
                          <a:pt x="236" y="197"/>
                        </a:lnTo>
                        <a:lnTo>
                          <a:pt x="234" y="197"/>
                        </a:lnTo>
                        <a:lnTo>
                          <a:pt x="234" y="197"/>
                        </a:lnTo>
                        <a:lnTo>
                          <a:pt x="234" y="197"/>
                        </a:lnTo>
                        <a:lnTo>
                          <a:pt x="234" y="197"/>
                        </a:lnTo>
                        <a:lnTo>
                          <a:pt x="232" y="197"/>
                        </a:lnTo>
                        <a:lnTo>
                          <a:pt x="232" y="197"/>
                        </a:lnTo>
                        <a:lnTo>
                          <a:pt x="230" y="197"/>
                        </a:lnTo>
                        <a:lnTo>
                          <a:pt x="230" y="197"/>
                        </a:lnTo>
                        <a:lnTo>
                          <a:pt x="230" y="197"/>
                        </a:lnTo>
                        <a:lnTo>
                          <a:pt x="230" y="195"/>
                        </a:lnTo>
                        <a:lnTo>
                          <a:pt x="228" y="195"/>
                        </a:lnTo>
                        <a:lnTo>
                          <a:pt x="228" y="195"/>
                        </a:lnTo>
                        <a:lnTo>
                          <a:pt x="228" y="195"/>
                        </a:lnTo>
                        <a:lnTo>
                          <a:pt x="226" y="195"/>
                        </a:lnTo>
                        <a:lnTo>
                          <a:pt x="226" y="195"/>
                        </a:lnTo>
                        <a:lnTo>
                          <a:pt x="224" y="195"/>
                        </a:lnTo>
                        <a:lnTo>
                          <a:pt x="224" y="195"/>
                        </a:lnTo>
                        <a:lnTo>
                          <a:pt x="224" y="195"/>
                        </a:lnTo>
                        <a:lnTo>
                          <a:pt x="222" y="195"/>
                        </a:lnTo>
                        <a:lnTo>
                          <a:pt x="222" y="195"/>
                        </a:lnTo>
                        <a:lnTo>
                          <a:pt x="222" y="195"/>
                        </a:lnTo>
                        <a:lnTo>
                          <a:pt x="220" y="195"/>
                        </a:lnTo>
                        <a:lnTo>
                          <a:pt x="220" y="195"/>
                        </a:lnTo>
                        <a:lnTo>
                          <a:pt x="218" y="195"/>
                        </a:lnTo>
                        <a:lnTo>
                          <a:pt x="218" y="195"/>
                        </a:lnTo>
                        <a:lnTo>
                          <a:pt x="218" y="197"/>
                        </a:lnTo>
                        <a:lnTo>
                          <a:pt x="218" y="197"/>
                        </a:lnTo>
                        <a:lnTo>
                          <a:pt x="217" y="197"/>
                        </a:lnTo>
                        <a:lnTo>
                          <a:pt x="217" y="197"/>
                        </a:lnTo>
                        <a:lnTo>
                          <a:pt x="215" y="197"/>
                        </a:lnTo>
                        <a:lnTo>
                          <a:pt x="215" y="197"/>
                        </a:lnTo>
                        <a:lnTo>
                          <a:pt x="215" y="197"/>
                        </a:lnTo>
                        <a:lnTo>
                          <a:pt x="215" y="195"/>
                        </a:lnTo>
                        <a:lnTo>
                          <a:pt x="213" y="195"/>
                        </a:lnTo>
                        <a:lnTo>
                          <a:pt x="213" y="197"/>
                        </a:lnTo>
                        <a:lnTo>
                          <a:pt x="213" y="197"/>
                        </a:lnTo>
                        <a:lnTo>
                          <a:pt x="213" y="197"/>
                        </a:lnTo>
                        <a:lnTo>
                          <a:pt x="211" y="197"/>
                        </a:lnTo>
                        <a:lnTo>
                          <a:pt x="211" y="197"/>
                        </a:lnTo>
                        <a:lnTo>
                          <a:pt x="209" y="197"/>
                        </a:lnTo>
                        <a:lnTo>
                          <a:pt x="209" y="197"/>
                        </a:lnTo>
                        <a:lnTo>
                          <a:pt x="209" y="197"/>
                        </a:lnTo>
                        <a:lnTo>
                          <a:pt x="209" y="197"/>
                        </a:lnTo>
                        <a:lnTo>
                          <a:pt x="207" y="197"/>
                        </a:lnTo>
                        <a:lnTo>
                          <a:pt x="207" y="197"/>
                        </a:lnTo>
                        <a:lnTo>
                          <a:pt x="207" y="197"/>
                        </a:lnTo>
                        <a:lnTo>
                          <a:pt x="205" y="197"/>
                        </a:lnTo>
                        <a:lnTo>
                          <a:pt x="205" y="197"/>
                        </a:lnTo>
                        <a:lnTo>
                          <a:pt x="203" y="197"/>
                        </a:lnTo>
                        <a:lnTo>
                          <a:pt x="203" y="197"/>
                        </a:lnTo>
                        <a:lnTo>
                          <a:pt x="203" y="197"/>
                        </a:lnTo>
                        <a:lnTo>
                          <a:pt x="201" y="197"/>
                        </a:lnTo>
                        <a:lnTo>
                          <a:pt x="201" y="197"/>
                        </a:lnTo>
                        <a:lnTo>
                          <a:pt x="201" y="197"/>
                        </a:lnTo>
                        <a:lnTo>
                          <a:pt x="199" y="197"/>
                        </a:lnTo>
                        <a:lnTo>
                          <a:pt x="199" y="197"/>
                        </a:lnTo>
                        <a:lnTo>
                          <a:pt x="197" y="197"/>
                        </a:lnTo>
                        <a:lnTo>
                          <a:pt x="197" y="197"/>
                        </a:lnTo>
                        <a:lnTo>
                          <a:pt x="197" y="197"/>
                        </a:lnTo>
                        <a:lnTo>
                          <a:pt x="196" y="197"/>
                        </a:lnTo>
                        <a:lnTo>
                          <a:pt x="196" y="197"/>
                        </a:lnTo>
                        <a:lnTo>
                          <a:pt x="196" y="197"/>
                        </a:lnTo>
                        <a:lnTo>
                          <a:pt x="196" y="197"/>
                        </a:lnTo>
                        <a:lnTo>
                          <a:pt x="194" y="197"/>
                        </a:lnTo>
                        <a:lnTo>
                          <a:pt x="194" y="197"/>
                        </a:lnTo>
                        <a:lnTo>
                          <a:pt x="192" y="197"/>
                        </a:lnTo>
                        <a:lnTo>
                          <a:pt x="192" y="197"/>
                        </a:lnTo>
                        <a:lnTo>
                          <a:pt x="192" y="197"/>
                        </a:lnTo>
                        <a:lnTo>
                          <a:pt x="190" y="197"/>
                        </a:lnTo>
                        <a:lnTo>
                          <a:pt x="190" y="197"/>
                        </a:lnTo>
                        <a:lnTo>
                          <a:pt x="188" y="197"/>
                        </a:lnTo>
                        <a:lnTo>
                          <a:pt x="188" y="197"/>
                        </a:lnTo>
                        <a:lnTo>
                          <a:pt x="188" y="197"/>
                        </a:lnTo>
                        <a:lnTo>
                          <a:pt x="186" y="197"/>
                        </a:lnTo>
                        <a:lnTo>
                          <a:pt x="186" y="197"/>
                        </a:lnTo>
                        <a:lnTo>
                          <a:pt x="186" y="197"/>
                        </a:lnTo>
                        <a:lnTo>
                          <a:pt x="184" y="197"/>
                        </a:lnTo>
                        <a:lnTo>
                          <a:pt x="184" y="197"/>
                        </a:lnTo>
                        <a:lnTo>
                          <a:pt x="182" y="197"/>
                        </a:lnTo>
                        <a:lnTo>
                          <a:pt x="182" y="197"/>
                        </a:lnTo>
                        <a:lnTo>
                          <a:pt x="182" y="195"/>
                        </a:lnTo>
                        <a:lnTo>
                          <a:pt x="182" y="195"/>
                        </a:lnTo>
                        <a:lnTo>
                          <a:pt x="180" y="195"/>
                        </a:lnTo>
                        <a:lnTo>
                          <a:pt x="180" y="195"/>
                        </a:lnTo>
                        <a:lnTo>
                          <a:pt x="180" y="195"/>
                        </a:lnTo>
                        <a:lnTo>
                          <a:pt x="178" y="195"/>
                        </a:lnTo>
                        <a:lnTo>
                          <a:pt x="178" y="195"/>
                        </a:lnTo>
                        <a:lnTo>
                          <a:pt x="178" y="195"/>
                        </a:lnTo>
                        <a:lnTo>
                          <a:pt x="176" y="195"/>
                        </a:lnTo>
                        <a:lnTo>
                          <a:pt x="176" y="195"/>
                        </a:lnTo>
                        <a:lnTo>
                          <a:pt x="176" y="195"/>
                        </a:lnTo>
                        <a:lnTo>
                          <a:pt x="174" y="195"/>
                        </a:lnTo>
                        <a:lnTo>
                          <a:pt x="174" y="195"/>
                        </a:lnTo>
                        <a:lnTo>
                          <a:pt x="174" y="195"/>
                        </a:lnTo>
                        <a:lnTo>
                          <a:pt x="173" y="195"/>
                        </a:lnTo>
                        <a:lnTo>
                          <a:pt x="173" y="195"/>
                        </a:lnTo>
                        <a:lnTo>
                          <a:pt x="171" y="195"/>
                        </a:lnTo>
                        <a:lnTo>
                          <a:pt x="171" y="195"/>
                        </a:lnTo>
                        <a:lnTo>
                          <a:pt x="171" y="195"/>
                        </a:lnTo>
                        <a:lnTo>
                          <a:pt x="171" y="193"/>
                        </a:lnTo>
                        <a:lnTo>
                          <a:pt x="169" y="193"/>
                        </a:lnTo>
                        <a:lnTo>
                          <a:pt x="169" y="193"/>
                        </a:lnTo>
                        <a:lnTo>
                          <a:pt x="169" y="193"/>
                        </a:lnTo>
                        <a:lnTo>
                          <a:pt x="167" y="193"/>
                        </a:lnTo>
                        <a:lnTo>
                          <a:pt x="167" y="193"/>
                        </a:lnTo>
                        <a:lnTo>
                          <a:pt x="165" y="193"/>
                        </a:lnTo>
                        <a:lnTo>
                          <a:pt x="165" y="193"/>
                        </a:lnTo>
                        <a:lnTo>
                          <a:pt x="165" y="193"/>
                        </a:lnTo>
                        <a:lnTo>
                          <a:pt x="165" y="193"/>
                        </a:lnTo>
                        <a:lnTo>
                          <a:pt x="163" y="193"/>
                        </a:lnTo>
                        <a:lnTo>
                          <a:pt x="163" y="193"/>
                        </a:lnTo>
                        <a:lnTo>
                          <a:pt x="163" y="193"/>
                        </a:lnTo>
                        <a:lnTo>
                          <a:pt x="163" y="193"/>
                        </a:lnTo>
                        <a:lnTo>
                          <a:pt x="161" y="193"/>
                        </a:lnTo>
                        <a:lnTo>
                          <a:pt x="161" y="195"/>
                        </a:lnTo>
                        <a:lnTo>
                          <a:pt x="161" y="195"/>
                        </a:lnTo>
                        <a:lnTo>
                          <a:pt x="159" y="195"/>
                        </a:lnTo>
                        <a:lnTo>
                          <a:pt x="159" y="195"/>
                        </a:lnTo>
                        <a:lnTo>
                          <a:pt x="159" y="195"/>
                        </a:lnTo>
                        <a:lnTo>
                          <a:pt x="159" y="193"/>
                        </a:lnTo>
                        <a:lnTo>
                          <a:pt x="157" y="193"/>
                        </a:lnTo>
                        <a:lnTo>
                          <a:pt x="157" y="193"/>
                        </a:lnTo>
                        <a:lnTo>
                          <a:pt x="155" y="193"/>
                        </a:lnTo>
                        <a:lnTo>
                          <a:pt x="155" y="193"/>
                        </a:lnTo>
                        <a:lnTo>
                          <a:pt x="155" y="193"/>
                        </a:lnTo>
                        <a:lnTo>
                          <a:pt x="153" y="193"/>
                        </a:lnTo>
                        <a:lnTo>
                          <a:pt x="153" y="195"/>
                        </a:lnTo>
                        <a:lnTo>
                          <a:pt x="153" y="195"/>
                        </a:lnTo>
                        <a:lnTo>
                          <a:pt x="153" y="195"/>
                        </a:lnTo>
                        <a:lnTo>
                          <a:pt x="152" y="195"/>
                        </a:lnTo>
                        <a:lnTo>
                          <a:pt x="152" y="195"/>
                        </a:lnTo>
                        <a:lnTo>
                          <a:pt x="150" y="195"/>
                        </a:lnTo>
                        <a:lnTo>
                          <a:pt x="150" y="193"/>
                        </a:lnTo>
                        <a:lnTo>
                          <a:pt x="150" y="193"/>
                        </a:lnTo>
                        <a:lnTo>
                          <a:pt x="150" y="193"/>
                        </a:lnTo>
                        <a:lnTo>
                          <a:pt x="150" y="191"/>
                        </a:lnTo>
                        <a:lnTo>
                          <a:pt x="150" y="191"/>
                        </a:lnTo>
                        <a:lnTo>
                          <a:pt x="150" y="191"/>
                        </a:lnTo>
                        <a:lnTo>
                          <a:pt x="150" y="189"/>
                        </a:lnTo>
                        <a:lnTo>
                          <a:pt x="148" y="189"/>
                        </a:lnTo>
                        <a:lnTo>
                          <a:pt x="148" y="189"/>
                        </a:lnTo>
                        <a:lnTo>
                          <a:pt x="148" y="189"/>
                        </a:lnTo>
                        <a:lnTo>
                          <a:pt x="148" y="189"/>
                        </a:lnTo>
                        <a:lnTo>
                          <a:pt x="148" y="189"/>
                        </a:lnTo>
                        <a:lnTo>
                          <a:pt x="146" y="189"/>
                        </a:lnTo>
                        <a:lnTo>
                          <a:pt x="146" y="187"/>
                        </a:lnTo>
                        <a:lnTo>
                          <a:pt x="146" y="187"/>
                        </a:lnTo>
                        <a:lnTo>
                          <a:pt x="146" y="187"/>
                        </a:lnTo>
                        <a:lnTo>
                          <a:pt x="146" y="185"/>
                        </a:lnTo>
                        <a:lnTo>
                          <a:pt x="144" y="185"/>
                        </a:lnTo>
                        <a:lnTo>
                          <a:pt x="144" y="185"/>
                        </a:lnTo>
                        <a:lnTo>
                          <a:pt x="144" y="185"/>
                        </a:lnTo>
                        <a:lnTo>
                          <a:pt x="144" y="183"/>
                        </a:lnTo>
                        <a:lnTo>
                          <a:pt x="144" y="183"/>
                        </a:lnTo>
                        <a:lnTo>
                          <a:pt x="142" y="183"/>
                        </a:lnTo>
                        <a:lnTo>
                          <a:pt x="142" y="183"/>
                        </a:lnTo>
                        <a:lnTo>
                          <a:pt x="142" y="183"/>
                        </a:lnTo>
                        <a:lnTo>
                          <a:pt x="142" y="182"/>
                        </a:lnTo>
                        <a:lnTo>
                          <a:pt x="142" y="182"/>
                        </a:lnTo>
                        <a:lnTo>
                          <a:pt x="142" y="182"/>
                        </a:lnTo>
                        <a:lnTo>
                          <a:pt x="142" y="180"/>
                        </a:lnTo>
                        <a:lnTo>
                          <a:pt x="142" y="180"/>
                        </a:lnTo>
                        <a:lnTo>
                          <a:pt x="142" y="180"/>
                        </a:lnTo>
                        <a:lnTo>
                          <a:pt x="142" y="178"/>
                        </a:lnTo>
                        <a:lnTo>
                          <a:pt x="140" y="178"/>
                        </a:lnTo>
                        <a:lnTo>
                          <a:pt x="140" y="178"/>
                        </a:lnTo>
                        <a:lnTo>
                          <a:pt x="140" y="178"/>
                        </a:lnTo>
                        <a:lnTo>
                          <a:pt x="140" y="176"/>
                        </a:lnTo>
                        <a:lnTo>
                          <a:pt x="140" y="176"/>
                        </a:lnTo>
                        <a:lnTo>
                          <a:pt x="138" y="176"/>
                        </a:lnTo>
                        <a:lnTo>
                          <a:pt x="138" y="174"/>
                        </a:lnTo>
                        <a:lnTo>
                          <a:pt x="138" y="174"/>
                        </a:lnTo>
                        <a:lnTo>
                          <a:pt x="138" y="174"/>
                        </a:lnTo>
                        <a:lnTo>
                          <a:pt x="138" y="174"/>
                        </a:lnTo>
                        <a:lnTo>
                          <a:pt x="138" y="172"/>
                        </a:lnTo>
                        <a:lnTo>
                          <a:pt x="138" y="172"/>
                        </a:lnTo>
                        <a:lnTo>
                          <a:pt x="138" y="172"/>
                        </a:lnTo>
                        <a:lnTo>
                          <a:pt x="138" y="170"/>
                        </a:lnTo>
                        <a:lnTo>
                          <a:pt x="136" y="170"/>
                        </a:lnTo>
                        <a:lnTo>
                          <a:pt x="136" y="170"/>
                        </a:lnTo>
                        <a:lnTo>
                          <a:pt x="136" y="168"/>
                        </a:lnTo>
                        <a:lnTo>
                          <a:pt x="136" y="168"/>
                        </a:lnTo>
                        <a:lnTo>
                          <a:pt x="136" y="168"/>
                        </a:lnTo>
                        <a:lnTo>
                          <a:pt x="136" y="168"/>
                        </a:lnTo>
                        <a:lnTo>
                          <a:pt x="134" y="168"/>
                        </a:lnTo>
                        <a:lnTo>
                          <a:pt x="134" y="168"/>
                        </a:lnTo>
                        <a:lnTo>
                          <a:pt x="132" y="168"/>
                        </a:lnTo>
                        <a:lnTo>
                          <a:pt x="132" y="166"/>
                        </a:lnTo>
                        <a:lnTo>
                          <a:pt x="132" y="166"/>
                        </a:lnTo>
                        <a:lnTo>
                          <a:pt x="132" y="166"/>
                        </a:lnTo>
                        <a:lnTo>
                          <a:pt x="132" y="166"/>
                        </a:lnTo>
                        <a:lnTo>
                          <a:pt x="132" y="166"/>
                        </a:lnTo>
                        <a:lnTo>
                          <a:pt x="132" y="164"/>
                        </a:lnTo>
                        <a:lnTo>
                          <a:pt x="132" y="164"/>
                        </a:lnTo>
                        <a:lnTo>
                          <a:pt x="132" y="162"/>
                        </a:lnTo>
                        <a:lnTo>
                          <a:pt x="134" y="162"/>
                        </a:lnTo>
                        <a:lnTo>
                          <a:pt x="134" y="162"/>
                        </a:lnTo>
                        <a:lnTo>
                          <a:pt x="132" y="162"/>
                        </a:lnTo>
                        <a:lnTo>
                          <a:pt x="132" y="162"/>
                        </a:lnTo>
                        <a:lnTo>
                          <a:pt x="132" y="162"/>
                        </a:lnTo>
                        <a:lnTo>
                          <a:pt x="130" y="162"/>
                        </a:lnTo>
                        <a:lnTo>
                          <a:pt x="130" y="162"/>
                        </a:lnTo>
                        <a:lnTo>
                          <a:pt x="130" y="162"/>
                        </a:lnTo>
                        <a:lnTo>
                          <a:pt x="129" y="162"/>
                        </a:lnTo>
                        <a:lnTo>
                          <a:pt x="129" y="162"/>
                        </a:lnTo>
                        <a:lnTo>
                          <a:pt x="129" y="162"/>
                        </a:lnTo>
                        <a:lnTo>
                          <a:pt x="127" y="162"/>
                        </a:lnTo>
                        <a:lnTo>
                          <a:pt x="127" y="162"/>
                        </a:lnTo>
                        <a:lnTo>
                          <a:pt x="127" y="162"/>
                        </a:lnTo>
                        <a:lnTo>
                          <a:pt x="127" y="162"/>
                        </a:lnTo>
                        <a:lnTo>
                          <a:pt x="125" y="162"/>
                        </a:lnTo>
                        <a:lnTo>
                          <a:pt x="125" y="162"/>
                        </a:lnTo>
                        <a:lnTo>
                          <a:pt x="123" y="162"/>
                        </a:lnTo>
                        <a:lnTo>
                          <a:pt x="123" y="160"/>
                        </a:lnTo>
                        <a:lnTo>
                          <a:pt x="123" y="160"/>
                        </a:lnTo>
                        <a:lnTo>
                          <a:pt x="123" y="160"/>
                        </a:lnTo>
                        <a:lnTo>
                          <a:pt x="121" y="160"/>
                        </a:lnTo>
                        <a:lnTo>
                          <a:pt x="121" y="160"/>
                        </a:lnTo>
                        <a:lnTo>
                          <a:pt x="121" y="160"/>
                        </a:lnTo>
                        <a:lnTo>
                          <a:pt x="121" y="159"/>
                        </a:lnTo>
                        <a:lnTo>
                          <a:pt x="121" y="159"/>
                        </a:lnTo>
                        <a:lnTo>
                          <a:pt x="119" y="159"/>
                        </a:lnTo>
                        <a:lnTo>
                          <a:pt x="119" y="159"/>
                        </a:lnTo>
                        <a:lnTo>
                          <a:pt x="119" y="159"/>
                        </a:lnTo>
                        <a:lnTo>
                          <a:pt x="117" y="159"/>
                        </a:lnTo>
                        <a:lnTo>
                          <a:pt x="117" y="159"/>
                        </a:lnTo>
                        <a:lnTo>
                          <a:pt x="117" y="159"/>
                        </a:lnTo>
                        <a:lnTo>
                          <a:pt x="117" y="159"/>
                        </a:lnTo>
                        <a:lnTo>
                          <a:pt x="115" y="159"/>
                        </a:lnTo>
                        <a:lnTo>
                          <a:pt x="115" y="159"/>
                        </a:lnTo>
                        <a:lnTo>
                          <a:pt x="115" y="157"/>
                        </a:lnTo>
                        <a:lnTo>
                          <a:pt x="115" y="157"/>
                        </a:lnTo>
                        <a:lnTo>
                          <a:pt x="115" y="157"/>
                        </a:lnTo>
                        <a:lnTo>
                          <a:pt x="115" y="155"/>
                        </a:lnTo>
                        <a:lnTo>
                          <a:pt x="113" y="155"/>
                        </a:lnTo>
                        <a:lnTo>
                          <a:pt x="113" y="155"/>
                        </a:lnTo>
                        <a:lnTo>
                          <a:pt x="113" y="155"/>
                        </a:lnTo>
                        <a:lnTo>
                          <a:pt x="111" y="155"/>
                        </a:lnTo>
                        <a:lnTo>
                          <a:pt x="111" y="155"/>
                        </a:lnTo>
                        <a:lnTo>
                          <a:pt x="111" y="153"/>
                        </a:lnTo>
                        <a:lnTo>
                          <a:pt x="111" y="153"/>
                        </a:lnTo>
                        <a:lnTo>
                          <a:pt x="109" y="153"/>
                        </a:lnTo>
                        <a:lnTo>
                          <a:pt x="109" y="153"/>
                        </a:lnTo>
                        <a:lnTo>
                          <a:pt x="109" y="153"/>
                        </a:lnTo>
                        <a:lnTo>
                          <a:pt x="109" y="153"/>
                        </a:lnTo>
                        <a:lnTo>
                          <a:pt x="109" y="151"/>
                        </a:lnTo>
                        <a:lnTo>
                          <a:pt x="107" y="151"/>
                        </a:lnTo>
                        <a:lnTo>
                          <a:pt x="107" y="151"/>
                        </a:lnTo>
                        <a:lnTo>
                          <a:pt x="106" y="151"/>
                        </a:lnTo>
                        <a:lnTo>
                          <a:pt x="106" y="151"/>
                        </a:lnTo>
                        <a:lnTo>
                          <a:pt x="106" y="151"/>
                        </a:lnTo>
                        <a:lnTo>
                          <a:pt x="106" y="151"/>
                        </a:lnTo>
                        <a:lnTo>
                          <a:pt x="106" y="151"/>
                        </a:lnTo>
                        <a:lnTo>
                          <a:pt x="104" y="151"/>
                        </a:lnTo>
                        <a:lnTo>
                          <a:pt x="104" y="149"/>
                        </a:lnTo>
                        <a:lnTo>
                          <a:pt x="104" y="149"/>
                        </a:lnTo>
                        <a:lnTo>
                          <a:pt x="102" y="149"/>
                        </a:lnTo>
                        <a:lnTo>
                          <a:pt x="102" y="149"/>
                        </a:lnTo>
                        <a:lnTo>
                          <a:pt x="102" y="149"/>
                        </a:lnTo>
                        <a:lnTo>
                          <a:pt x="102" y="149"/>
                        </a:lnTo>
                        <a:lnTo>
                          <a:pt x="100" y="149"/>
                        </a:lnTo>
                        <a:lnTo>
                          <a:pt x="100" y="149"/>
                        </a:lnTo>
                        <a:lnTo>
                          <a:pt x="100" y="149"/>
                        </a:lnTo>
                        <a:lnTo>
                          <a:pt x="98" y="149"/>
                        </a:lnTo>
                        <a:lnTo>
                          <a:pt x="98" y="147"/>
                        </a:lnTo>
                        <a:lnTo>
                          <a:pt x="98" y="147"/>
                        </a:lnTo>
                        <a:lnTo>
                          <a:pt x="96" y="147"/>
                        </a:lnTo>
                        <a:lnTo>
                          <a:pt x="96" y="147"/>
                        </a:lnTo>
                        <a:lnTo>
                          <a:pt x="96" y="147"/>
                        </a:lnTo>
                        <a:lnTo>
                          <a:pt x="94" y="147"/>
                        </a:lnTo>
                        <a:lnTo>
                          <a:pt x="94" y="147"/>
                        </a:lnTo>
                        <a:lnTo>
                          <a:pt x="94" y="147"/>
                        </a:lnTo>
                        <a:lnTo>
                          <a:pt x="92" y="147"/>
                        </a:lnTo>
                        <a:lnTo>
                          <a:pt x="92" y="147"/>
                        </a:lnTo>
                        <a:lnTo>
                          <a:pt x="90" y="147"/>
                        </a:lnTo>
                        <a:lnTo>
                          <a:pt x="90" y="147"/>
                        </a:lnTo>
                        <a:lnTo>
                          <a:pt x="90" y="147"/>
                        </a:lnTo>
                        <a:lnTo>
                          <a:pt x="88" y="147"/>
                        </a:lnTo>
                        <a:lnTo>
                          <a:pt x="88" y="147"/>
                        </a:lnTo>
                        <a:lnTo>
                          <a:pt x="88" y="147"/>
                        </a:lnTo>
                        <a:lnTo>
                          <a:pt x="86" y="147"/>
                        </a:lnTo>
                        <a:lnTo>
                          <a:pt x="86" y="147"/>
                        </a:lnTo>
                        <a:lnTo>
                          <a:pt x="85" y="147"/>
                        </a:lnTo>
                        <a:lnTo>
                          <a:pt x="85" y="147"/>
                        </a:lnTo>
                        <a:lnTo>
                          <a:pt x="85" y="147"/>
                        </a:lnTo>
                        <a:lnTo>
                          <a:pt x="83" y="147"/>
                        </a:lnTo>
                        <a:lnTo>
                          <a:pt x="83" y="147"/>
                        </a:lnTo>
                        <a:lnTo>
                          <a:pt x="83" y="147"/>
                        </a:lnTo>
                        <a:lnTo>
                          <a:pt x="83" y="147"/>
                        </a:lnTo>
                        <a:lnTo>
                          <a:pt x="81" y="147"/>
                        </a:lnTo>
                        <a:lnTo>
                          <a:pt x="81" y="147"/>
                        </a:lnTo>
                        <a:lnTo>
                          <a:pt x="79" y="147"/>
                        </a:lnTo>
                        <a:lnTo>
                          <a:pt x="79" y="147"/>
                        </a:lnTo>
                        <a:lnTo>
                          <a:pt x="79" y="147"/>
                        </a:lnTo>
                        <a:lnTo>
                          <a:pt x="77" y="147"/>
                        </a:lnTo>
                        <a:lnTo>
                          <a:pt x="77" y="147"/>
                        </a:lnTo>
                        <a:lnTo>
                          <a:pt x="75" y="147"/>
                        </a:lnTo>
                        <a:lnTo>
                          <a:pt x="75" y="145"/>
                        </a:lnTo>
                        <a:lnTo>
                          <a:pt x="75" y="145"/>
                        </a:lnTo>
                        <a:lnTo>
                          <a:pt x="75" y="145"/>
                        </a:lnTo>
                        <a:lnTo>
                          <a:pt x="73" y="145"/>
                        </a:lnTo>
                        <a:lnTo>
                          <a:pt x="73" y="145"/>
                        </a:lnTo>
                        <a:lnTo>
                          <a:pt x="73" y="145"/>
                        </a:lnTo>
                        <a:lnTo>
                          <a:pt x="71" y="145"/>
                        </a:lnTo>
                        <a:lnTo>
                          <a:pt x="71" y="145"/>
                        </a:lnTo>
                        <a:lnTo>
                          <a:pt x="69" y="145"/>
                        </a:lnTo>
                        <a:lnTo>
                          <a:pt x="69" y="145"/>
                        </a:lnTo>
                        <a:lnTo>
                          <a:pt x="69" y="147"/>
                        </a:lnTo>
                        <a:lnTo>
                          <a:pt x="69" y="147"/>
                        </a:lnTo>
                        <a:lnTo>
                          <a:pt x="67" y="147"/>
                        </a:lnTo>
                        <a:lnTo>
                          <a:pt x="67" y="147"/>
                        </a:lnTo>
                        <a:lnTo>
                          <a:pt x="67" y="145"/>
                        </a:lnTo>
                        <a:lnTo>
                          <a:pt x="67" y="145"/>
                        </a:lnTo>
                        <a:lnTo>
                          <a:pt x="65" y="145"/>
                        </a:lnTo>
                        <a:lnTo>
                          <a:pt x="65" y="145"/>
                        </a:lnTo>
                        <a:lnTo>
                          <a:pt x="65" y="145"/>
                        </a:lnTo>
                        <a:lnTo>
                          <a:pt x="63" y="145"/>
                        </a:lnTo>
                        <a:lnTo>
                          <a:pt x="63" y="145"/>
                        </a:lnTo>
                        <a:lnTo>
                          <a:pt x="63" y="145"/>
                        </a:lnTo>
                        <a:lnTo>
                          <a:pt x="62" y="145"/>
                        </a:lnTo>
                        <a:lnTo>
                          <a:pt x="62" y="145"/>
                        </a:lnTo>
                        <a:lnTo>
                          <a:pt x="62" y="145"/>
                        </a:lnTo>
                        <a:lnTo>
                          <a:pt x="62" y="143"/>
                        </a:lnTo>
                        <a:lnTo>
                          <a:pt x="60" y="143"/>
                        </a:lnTo>
                        <a:lnTo>
                          <a:pt x="60" y="143"/>
                        </a:lnTo>
                        <a:lnTo>
                          <a:pt x="60" y="143"/>
                        </a:lnTo>
                        <a:lnTo>
                          <a:pt x="58" y="143"/>
                        </a:lnTo>
                        <a:lnTo>
                          <a:pt x="58" y="143"/>
                        </a:lnTo>
                        <a:lnTo>
                          <a:pt x="58" y="143"/>
                        </a:lnTo>
                        <a:lnTo>
                          <a:pt x="56" y="143"/>
                        </a:lnTo>
                        <a:lnTo>
                          <a:pt x="56" y="143"/>
                        </a:lnTo>
                        <a:lnTo>
                          <a:pt x="56" y="143"/>
                        </a:lnTo>
                        <a:lnTo>
                          <a:pt x="56" y="143"/>
                        </a:lnTo>
                        <a:lnTo>
                          <a:pt x="56" y="143"/>
                        </a:lnTo>
                        <a:lnTo>
                          <a:pt x="56" y="141"/>
                        </a:lnTo>
                        <a:lnTo>
                          <a:pt x="56" y="141"/>
                        </a:lnTo>
                        <a:lnTo>
                          <a:pt x="54" y="141"/>
                        </a:lnTo>
                        <a:lnTo>
                          <a:pt x="54" y="141"/>
                        </a:lnTo>
                        <a:lnTo>
                          <a:pt x="54" y="141"/>
                        </a:lnTo>
                        <a:lnTo>
                          <a:pt x="54" y="139"/>
                        </a:lnTo>
                        <a:lnTo>
                          <a:pt x="54" y="139"/>
                        </a:lnTo>
                        <a:lnTo>
                          <a:pt x="52" y="139"/>
                        </a:lnTo>
                        <a:lnTo>
                          <a:pt x="52" y="137"/>
                        </a:lnTo>
                        <a:lnTo>
                          <a:pt x="52" y="137"/>
                        </a:lnTo>
                        <a:lnTo>
                          <a:pt x="52" y="137"/>
                        </a:lnTo>
                        <a:lnTo>
                          <a:pt x="52" y="137"/>
                        </a:lnTo>
                        <a:lnTo>
                          <a:pt x="52" y="136"/>
                        </a:lnTo>
                        <a:lnTo>
                          <a:pt x="52" y="136"/>
                        </a:lnTo>
                        <a:lnTo>
                          <a:pt x="52" y="136"/>
                        </a:lnTo>
                        <a:lnTo>
                          <a:pt x="52" y="134"/>
                        </a:lnTo>
                        <a:lnTo>
                          <a:pt x="52" y="134"/>
                        </a:lnTo>
                        <a:lnTo>
                          <a:pt x="52" y="134"/>
                        </a:lnTo>
                        <a:lnTo>
                          <a:pt x="52" y="132"/>
                        </a:lnTo>
                        <a:lnTo>
                          <a:pt x="52" y="132"/>
                        </a:lnTo>
                        <a:lnTo>
                          <a:pt x="52" y="132"/>
                        </a:lnTo>
                        <a:lnTo>
                          <a:pt x="54" y="132"/>
                        </a:lnTo>
                        <a:lnTo>
                          <a:pt x="54" y="130"/>
                        </a:lnTo>
                        <a:lnTo>
                          <a:pt x="54" y="130"/>
                        </a:lnTo>
                        <a:lnTo>
                          <a:pt x="54" y="130"/>
                        </a:lnTo>
                        <a:lnTo>
                          <a:pt x="56" y="130"/>
                        </a:lnTo>
                        <a:lnTo>
                          <a:pt x="56" y="128"/>
                        </a:lnTo>
                        <a:lnTo>
                          <a:pt x="56" y="128"/>
                        </a:lnTo>
                        <a:lnTo>
                          <a:pt x="56" y="128"/>
                        </a:lnTo>
                        <a:lnTo>
                          <a:pt x="56" y="128"/>
                        </a:lnTo>
                        <a:lnTo>
                          <a:pt x="58" y="128"/>
                        </a:lnTo>
                        <a:lnTo>
                          <a:pt x="58" y="126"/>
                        </a:lnTo>
                        <a:lnTo>
                          <a:pt x="58" y="126"/>
                        </a:lnTo>
                        <a:lnTo>
                          <a:pt x="58" y="126"/>
                        </a:lnTo>
                        <a:lnTo>
                          <a:pt x="58" y="124"/>
                        </a:lnTo>
                        <a:lnTo>
                          <a:pt x="58" y="124"/>
                        </a:lnTo>
                        <a:lnTo>
                          <a:pt x="56" y="124"/>
                        </a:lnTo>
                        <a:lnTo>
                          <a:pt x="56" y="122"/>
                        </a:lnTo>
                        <a:lnTo>
                          <a:pt x="56" y="122"/>
                        </a:lnTo>
                        <a:lnTo>
                          <a:pt x="56" y="122"/>
                        </a:lnTo>
                        <a:lnTo>
                          <a:pt x="56" y="120"/>
                        </a:lnTo>
                        <a:lnTo>
                          <a:pt x="56" y="120"/>
                        </a:lnTo>
                        <a:lnTo>
                          <a:pt x="56" y="120"/>
                        </a:lnTo>
                        <a:lnTo>
                          <a:pt x="56" y="118"/>
                        </a:lnTo>
                        <a:lnTo>
                          <a:pt x="58" y="118"/>
                        </a:lnTo>
                        <a:lnTo>
                          <a:pt x="58" y="118"/>
                        </a:lnTo>
                        <a:lnTo>
                          <a:pt x="58" y="118"/>
                        </a:lnTo>
                        <a:lnTo>
                          <a:pt x="58" y="118"/>
                        </a:lnTo>
                        <a:lnTo>
                          <a:pt x="58" y="116"/>
                        </a:lnTo>
                        <a:lnTo>
                          <a:pt x="58" y="116"/>
                        </a:lnTo>
                        <a:lnTo>
                          <a:pt x="58" y="116"/>
                        </a:lnTo>
                        <a:lnTo>
                          <a:pt x="58" y="114"/>
                        </a:lnTo>
                        <a:lnTo>
                          <a:pt x="58" y="114"/>
                        </a:lnTo>
                        <a:lnTo>
                          <a:pt x="58" y="114"/>
                        </a:lnTo>
                        <a:lnTo>
                          <a:pt x="58" y="113"/>
                        </a:lnTo>
                        <a:lnTo>
                          <a:pt x="58" y="113"/>
                        </a:lnTo>
                        <a:lnTo>
                          <a:pt x="58" y="111"/>
                        </a:lnTo>
                        <a:lnTo>
                          <a:pt x="58" y="111"/>
                        </a:lnTo>
                        <a:lnTo>
                          <a:pt x="58" y="111"/>
                        </a:lnTo>
                        <a:lnTo>
                          <a:pt x="56" y="111"/>
                        </a:lnTo>
                        <a:lnTo>
                          <a:pt x="56" y="111"/>
                        </a:lnTo>
                        <a:lnTo>
                          <a:pt x="56" y="109"/>
                        </a:lnTo>
                        <a:lnTo>
                          <a:pt x="56" y="109"/>
                        </a:lnTo>
                        <a:lnTo>
                          <a:pt x="56" y="109"/>
                        </a:lnTo>
                        <a:lnTo>
                          <a:pt x="56" y="107"/>
                        </a:lnTo>
                        <a:lnTo>
                          <a:pt x="56" y="107"/>
                        </a:lnTo>
                        <a:lnTo>
                          <a:pt x="56" y="107"/>
                        </a:lnTo>
                        <a:lnTo>
                          <a:pt x="54" y="107"/>
                        </a:lnTo>
                        <a:lnTo>
                          <a:pt x="54" y="107"/>
                        </a:lnTo>
                        <a:lnTo>
                          <a:pt x="52" y="107"/>
                        </a:lnTo>
                        <a:lnTo>
                          <a:pt x="52" y="107"/>
                        </a:lnTo>
                        <a:lnTo>
                          <a:pt x="52" y="105"/>
                        </a:lnTo>
                        <a:lnTo>
                          <a:pt x="52" y="105"/>
                        </a:lnTo>
                        <a:lnTo>
                          <a:pt x="52" y="105"/>
                        </a:lnTo>
                        <a:lnTo>
                          <a:pt x="50" y="105"/>
                        </a:lnTo>
                        <a:lnTo>
                          <a:pt x="50" y="103"/>
                        </a:lnTo>
                        <a:lnTo>
                          <a:pt x="50" y="103"/>
                        </a:lnTo>
                        <a:lnTo>
                          <a:pt x="50" y="103"/>
                        </a:lnTo>
                        <a:lnTo>
                          <a:pt x="50" y="103"/>
                        </a:lnTo>
                        <a:lnTo>
                          <a:pt x="50" y="103"/>
                        </a:lnTo>
                        <a:lnTo>
                          <a:pt x="50" y="101"/>
                        </a:lnTo>
                        <a:lnTo>
                          <a:pt x="48" y="101"/>
                        </a:lnTo>
                        <a:lnTo>
                          <a:pt x="48" y="101"/>
                        </a:lnTo>
                        <a:lnTo>
                          <a:pt x="48" y="99"/>
                        </a:lnTo>
                        <a:lnTo>
                          <a:pt x="48" y="99"/>
                        </a:lnTo>
                        <a:lnTo>
                          <a:pt x="48" y="97"/>
                        </a:lnTo>
                        <a:lnTo>
                          <a:pt x="48" y="97"/>
                        </a:lnTo>
                        <a:lnTo>
                          <a:pt x="48" y="97"/>
                        </a:lnTo>
                        <a:lnTo>
                          <a:pt x="48" y="95"/>
                        </a:lnTo>
                        <a:lnTo>
                          <a:pt x="46" y="95"/>
                        </a:lnTo>
                        <a:lnTo>
                          <a:pt x="46" y="95"/>
                        </a:lnTo>
                        <a:lnTo>
                          <a:pt x="46" y="95"/>
                        </a:lnTo>
                        <a:lnTo>
                          <a:pt x="46" y="93"/>
                        </a:lnTo>
                        <a:lnTo>
                          <a:pt x="46" y="93"/>
                        </a:lnTo>
                        <a:lnTo>
                          <a:pt x="46" y="93"/>
                        </a:lnTo>
                        <a:lnTo>
                          <a:pt x="46" y="93"/>
                        </a:lnTo>
                        <a:lnTo>
                          <a:pt x="44" y="93"/>
                        </a:lnTo>
                        <a:lnTo>
                          <a:pt x="44" y="93"/>
                        </a:lnTo>
                        <a:lnTo>
                          <a:pt x="44" y="91"/>
                        </a:lnTo>
                        <a:lnTo>
                          <a:pt x="42" y="91"/>
                        </a:lnTo>
                        <a:lnTo>
                          <a:pt x="42" y="91"/>
                        </a:lnTo>
                        <a:lnTo>
                          <a:pt x="42" y="91"/>
                        </a:lnTo>
                        <a:lnTo>
                          <a:pt x="42" y="91"/>
                        </a:lnTo>
                        <a:lnTo>
                          <a:pt x="41" y="91"/>
                        </a:lnTo>
                        <a:lnTo>
                          <a:pt x="41" y="90"/>
                        </a:lnTo>
                        <a:lnTo>
                          <a:pt x="41" y="90"/>
                        </a:lnTo>
                        <a:lnTo>
                          <a:pt x="41" y="88"/>
                        </a:lnTo>
                        <a:lnTo>
                          <a:pt x="41" y="88"/>
                        </a:lnTo>
                        <a:lnTo>
                          <a:pt x="41" y="88"/>
                        </a:lnTo>
                        <a:lnTo>
                          <a:pt x="39" y="88"/>
                        </a:lnTo>
                        <a:lnTo>
                          <a:pt x="39" y="90"/>
                        </a:lnTo>
                        <a:lnTo>
                          <a:pt x="39" y="90"/>
                        </a:lnTo>
                        <a:lnTo>
                          <a:pt x="37" y="90"/>
                        </a:lnTo>
                        <a:lnTo>
                          <a:pt x="37" y="90"/>
                        </a:lnTo>
                        <a:lnTo>
                          <a:pt x="37" y="90"/>
                        </a:lnTo>
                        <a:lnTo>
                          <a:pt x="35" y="90"/>
                        </a:lnTo>
                        <a:lnTo>
                          <a:pt x="35" y="88"/>
                        </a:lnTo>
                        <a:lnTo>
                          <a:pt x="35" y="88"/>
                        </a:lnTo>
                        <a:lnTo>
                          <a:pt x="35" y="88"/>
                        </a:lnTo>
                        <a:lnTo>
                          <a:pt x="35" y="88"/>
                        </a:lnTo>
                        <a:lnTo>
                          <a:pt x="33" y="88"/>
                        </a:lnTo>
                        <a:lnTo>
                          <a:pt x="33" y="86"/>
                        </a:lnTo>
                        <a:lnTo>
                          <a:pt x="33" y="86"/>
                        </a:lnTo>
                        <a:lnTo>
                          <a:pt x="33" y="86"/>
                        </a:lnTo>
                        <a:lnTo>
                          <a:pt x="33" y="86"/>
                        </a:lnTo>
                        <a:lnTo>
                          <a:pt x="31" y="86"/>
                        </a:lnTo>
                        <a:lnTo>
                          <a:pt x="31" y="86"/>
                        </a:lnTo>
                        <a:lnTo>
                          <a:pt x="31" y="86"/>
                        </a:lnTo>
                        <a:lnTo>
                          <a:pt x="29" y="86"/>
                        </a:lnTo>
                        <a:lnTo>
                          <a:pt x="29" y="86"/>
                        </a:lnTo>
                        <a:lnTo>
                          <a:pt x="29" y="86"/>
                        </a:lnTo>
                        <a:lnTo>
                          <a:pt x="27" y="86"/>
                        </a:lnTo>
                        <a:lnTo>
                          <a:pt x="27" y="86"/>
                        </a:lnTo>
                        <a:lnTo>
                          <a:pt x="27" y="86"/>
                        </a:lnTo>
                        <a:lnTo>
                          <a:pt x="27" y="86"/>
                        </a:lnTo>
                        <a:lnTo>
                          <a:pt x="25" y="86"/>
                        </a:lnTo>
                        <a:lnTo>
                          <a:pt x="25" y="86"/>
                        </a:lnTo>
                        <a:lnTo>
                          <a:pt x="25" y="86"/>
                        </a:lnTo>
                        <a:lnTo>
                          <a:pt x="23" y="86"/>
                        </a:lnTo>
                        <a:lnTo>
                          <a:pt x="23" y="86"/>
                        </a:lnTo>
                        <a:lnTo>
                          <a:pt x="23" y="86"/>
                        </a:lnTo>
                        <a:lnTo>
                          <a:pt x="23" y="86"/>
                        </a:lnTo>
                        <a:lnTo>
                          <a:pt x="23" y="86"/>
                        </a:lnTo>
                        <a:lnTo>
                          <a:pt x="23" y="84"/>
                        </a:lnTo>
                        <a:lnTo>
                          <a:pt x="21" y="84"/>
                        </a:lnTo>
                        <a:lnTo>
                          <a:pt x="21" y="84"/>
                        </a:lnTo>
                        <a:lnTo>
                          <a:pt x="21" y="84"/>
                        </a:lnTo>
                        <a:lnTo>
                          <a:pt x="19" y="84"/>
                        </a:lnTo>
                        <a:lnTo>
                          <a:pt x="19" y="84"/>
                        </a:lnTo>
                        <a:lnTo>
                          <a:pt x="19" y="84"/>
                        </a:lnTo>
                        <a:lnTo>
                          <a:pt x="18" y="84"/>
                        </a:lnTo>
                        <a:lnTo>
                          <a:pt x="18" y="82"/>
                        </a:lnTo>
                        <a:lnTo>
                          <a:pt x="18" y="82"/>
                        </a:lnTo>
                        <a:lnTo>
                          <a:pt x="16" y="82"/>
                        </a:lnTo>
                        <a:lnTo>
                          <a:pt x="16" y="82"/>
                        </a:lnTo>
                        <a:lnTo>
                          <a:pt x="16" y="82"/>
                        </a:lnTo>
                        <a:lnTo>
                          <a:pt x="16" y="80"/>
                        </a:lnTo>
                        <a:lnTo>
                          <a:pt x="16" y="80"/>
                        </a:lnTo>
                        <a:lnTo>
                          <a:pt x="16" y="80"/>
                        </a:lnTo>
                        <a:lnTo>
                          <a:pt x="16" y="78"/>
                        </a:lnTo>
                        <a:lnTo>
                          <a:pt x="16" y="78"/>
                        </a:lnTo>
                        <a:lnTo>
                          <a:pt x="14" y="78"/>
                        </a:lnTo>
                        <a:lnTo>
                          <a:pt x="14" y="78"/>
                        </a:lnTo>
                        <a:lnTo>
                          <a:pt x="14" y="78"/>
                        </a:lnTo>
                        <a:lnTo>
                          <a:pt x="14" y="78"/>
                        </a:lnTo>
                        <a:lnTo>
                          <a:pt x="14" y="78"/>
                        </a:lnTo>
                        <a:lnTo>
                          <a:pt x="12" y="78"/>
                        </a:lnTo>
                        <a:lnTo>
                          <a:pt x="12" y="78"/>
                        </a:lnTo>
                        <a:lnTo>
                          <a:pt x="12" y="78"/>
                        </a:lnTo>
                        <a:lnTo>
                          <a:pt x="12" y="76"/>
                        </a:lnTo>
                        <a:lnTo>
                          <a:pt x="10" y="76"/>
                        </a:lnTo>
                        <a:lnTo>
                          <a:pt x="10" y="76"/>
                        </a:lnTo>
                        <a:lnTo>
                          <a:pt x="10" y="76"/>
                        </a:lnTo>
                        <a:lnTo>
                          <a:pt x="10" y="76"/>
                        </a:lnTo>
                        <a:lnTo>
                          <a:pt x="8" y="76"/>
                        </a:lnTo>
                        <a:lnTo>
                          <a:pt x="8" y="76"/>
                        </a:lnTo>
                        <a:lnTo>
                          <a:pt x="8" y="74"/>
                        </a:lnTo>
                        <a:lnTo>
                          <a:pt x="8" y="74"/>
                        </a:lnTo>
                        <a:lnTo>
                          <a:pt x="6" y="74"/>
                        </a:lnTo>
                        <a:lnTo>
                          <a:pt x="6" y="74"/>
                        </a:lnTo>
                        <a:lnTo>
                          <a:pt x="4" y="74"/>
                        </a:lnTo>
                        <a:lnTo>
                          <a:pt x="4" y="74"/>
                        </a:lnTo>
                        <a:lnTo>
                          <a:pt x="4" y="74"/>
                        </a:lnTo>
                        <a:lnTo>
                          <a:pt x="4" y="74"/>
                        </a:lnTo>
                        <a:lnTo>
                          <a:pt x="4" y="72"/>
                        </a:lnTo>
                        <a:lnTo>
                          <a:pt x="4" y="72"/>
                        </a:lnTo>
                        <a:lnTo>
                          <a:pt x="6" y="72"/>
                        </a:lnTo>
                        <a:lnTo>
                          <a:pt x="6" y="72"/>
                        </a:lnTo>
                        <a:lnTo>
                          <a:pt x="6" y="70"/>
                        </a:lnTo>
                        <a:lnTo>
                          <a:pt x="6" y="70"/>
                        </a:lnTo>
                        <a:lnTo>
                          <a:pt x="6" y="70"/>
                        </a:lnTo>
                        <a:lnTo>
                          <a:pt x="4" y="70"/>
                        </a:lnTo>
                        <a:lnTo>
                          <a:pt x="4" y="70"/>
                        </a:lnTo>
                        <a:lnTo>
                          <a:pt x="4" y="70"/>
                        </a:lnTo>
                        <a:lnTo>
                          <a:pt x="4" y="70"/>
                        </a:lnTo>
                        <a:lnTo>
                          <a:pt x="2" y="70"/>
                        </a:lnTo>
                        <a:lnTo>
                          <a:pt x="2" y="70"/>
                        </a:lnTo>
                        <a:lnTo>
                          <a:pt x="2" y="68"/>
                        </a:lnTo>
                        <a:lnTo>
                          <a:pt x="2" y="68"/>
                        </a:lnTo>
                        <a:lnTo>
                          <a:pt x="2" y="68"/>
                        </a:lnTo>
                        <a:lnTo>
                          <a:pt x="0" y="68"/>
                        </a:lnTo>
                        <a:lnTo>
                          <a:pt x="0" y="67"/>
                        </a:lnTo>
                        <a:lnTo>
                          <a:pt x="2" y="67"/>
                        </a:lnTo>
                        <a:lnTo>
                          <a:pt x="2" y="67"/>
                        </a:lnTo>
                        <a:lnTo>
                          <a:pt x="2" y="67"/>
                        </a:lnTo>
                        <a:lnTo>
                          <a:pt x="2" y="67"/>
                        </a:lnTo>
                        <a:lnTo>
                          <a:pt x="4" y="67"/>
                        </a:lnTo>
                        <a:lnTo>
                          <a:pt x="4" y="65"/>
                        </a:lnTo>
                        <a:lnTo>
                          <a:pt x="2" y="65"/>
                        </a:lnTo>
                        <a:lnTo>
                          <a:pt x="2" y="65"/>
                        </a:lnTo>
                        <a:lnTo>
                          <a:pt x="2" y="63"/>
                        </a:lnTo>
                        <a:lnTo>
                          <a:pt x="2" y="63"/>
                        </a:lnTo>
                        <a:lnTo>
                          <a:pt x="2" y="63"/>
                        </a:lnTo>
                        <a:lnTo>
                          <a:pt x="4" y="63"/>
                        </a:lnTo>
                        <a:lnTo>
                          <a:pt x="4" y="63"/>
                        </a:lnTo>
                        <a:lnTo>
                          <a:pt x="4" y="63"/>
                        </a:lnTo>
                        <a:lnTo>
                          <a:pt x="4" y="61"/>
                        </a:lnTo>
                        <a:lnTo>
                          <a:pt x="4" y="61"/>
                        </a:lnTo>
                        <a:lnTo>
                          <a:pt x="6" y="61"/>
                        </a:lnTo>
                        <a:lnTo>
                          <a:pt x="6" y="61"/>
                        </a:lnTo>
                        <a:lnTo>
                          <a:pt x="8" y="61"/>
                        </a:lnTo>
                        <a:lnTo>
                          <a:pt x="8" y="61"/>
                        </a:lnTo>
                        <a:lnTo>
                          <a:pt x="8" y="59"/>
                        </a:lnTo>
                        <a:lnTo>
                          <a:pt x="8" y="59"/>
                        </a:lnTo>
                        <a:lnTo>
                          <a:pt x="8" y="59"/>
                        </a:lnTo>
                        <a:lnTo>
                          <a:pt x="8" y="57"/>
                        </a:lnTo>
                        <a:lnTo>
                          <a:pt x="8" y="57"/>
                        </a:lnTo>
                        <a:lnTo>
                          <a:pt x="8" y="57"/>
                        </a:lnTo>
                        <a:lnTo>
                          <a:pt x="8" y="55"/>
                        </a:lnTo>
                        <a:lnTo>
                          <a:pt x="8" y="55"/>
                        </a:lnTo>
                        <a:lnTo>
                          <a:pt x="8" y="55"/>
                        </a:lnTo>
                        <a:lnTo>
                          <a:pt x="10" y="55"/>
                        </a:lnTo>
                        <a:lnTo>
                          <a:pt x="10" y="55"/>
                        </a:lnTo>
                        <a:lnTo>
                          <a:pt x="10" y="55"/>
                        </a:lnTo>
                        <a:lnTo>
                          <a:pt x="12" y="55"/>
                        </a:lnTo>
                        <a:lnTo>
                          <a:pt x="12" y="55"/>
                        </a:lnTo>
                        <a:lnTo>
                          <a:pt x="14" y="55"/>
                        </a:lnTo>
                        <a:lnTo>
                          <a:pt x="14" y="55"/>
                        </a:lnTo>
                        <a:lnTo>
                          <a:pt x="14" y="55"/>
                        </a:lnTo>
                        <a:lnTo>
                          <a:pt x="16" y="55"/>
                        </a:lnTo>
                        <a:lnTo>
                          <a:pt x="16" y="55"/>
                        </a:lnTo>
                        <a:lnTo>
                          <a:pt x="16" y="55"/>
                        </a:lnTo>
                        <a:lnTo>
                          <a:pt x="16" y="55"/>
                        </a:lnTo>
                        <a:lnTo>
                          <a:pt x="16" y="55"/>
                        </a:lnTo>
                        <a:lnTo>
                          <a:pt x="16" y="55"/>
                        </a:lnTo>
                        <a:lnTo>
                          <a:pt x="18" y="55"/>
                        </a:lnTo>
                        <a:lnTo>
                          <a:pt x="18" y="55"/>
                        </a:lnTo>
                        <a:lnTo>
                          <a:pt x="19" y="55"/>
                        </a:lnTo>
                        <a:lnTo>
                          <a:pt x="19" y="55"/>
                        </a:lnTo>
                        <a:lnTo>
                          <a:pt x="19" y="55"/>
                        </a:lnTo>
                        <a:lnTo>
                          <a:pt x="19" y="55"/>
                        </a:lnTo>
                        <a:lnTo>
                          <a:pt x="19" y="55"/>
                        </a:lnTo>
                        <a:lnTo>
                          <a:pt x="19" y="55"/>
                        </a:lnTo>
                        <a:lnTo>
                          <a:pt x="19" y="55"/>
                        </a:lnTo>
                        <a:lnTo>
                          <a:pt x="21" y="55"/>
                        </a:lnTo>
                        <a:lnTo>
                          <a:pt x="21" y="55"/>
                        </a:lnTo>
                        <a:lnTo>
                          <a:pt x="21" y="55"/>
                        </a:lnTo>
                        <a:lnTo>
                          <a:pt x="23" y="55"/>
                        </a:lnTo>
                        <a:lnTo>
                          <a:pt x="23" y="55"/>
                        </a:lnTo>
                        <a:lnTo>
                          <a:pt x="23" y="55"/>
                        </a:lnTo>
                        <a:lnTo>
                          <a:pt x="25" y="55"/>
                        </a:lnTo>
                        <a:lnTo>
                          <a:pt x="25" y="55"/>
                        </a:lnTo>
                        <a:lnTo>
                          <a:pt x="25" y="55"/>
                        </a:lnTo>
                        <a:lnTo>
                          <a:pt x="25" y="55"/>
                        </a:lnTo>
                        <a:lnTo>
                          <a:pt x="25" y="53"/>
                        </a:lnTo>
                        <a:lnTo>
                          <a:pt x="25" y="53"/>
                        </a:lnTo>
                        <a:lnTo>
                          <a:pt x="25" y="51"/>
                        </a:lnTo>
                        <a:lnTo>
                          <a:pt x="27" y="51"/>
                        </a:lnTo>
                        <a:lnTo>
                          <a:pt x="27" y="51"/>
                        </a:lnTo>
                        <a:lnTo>
                          <a:pt x="27" y="53"/>
                        </a:lnTo>
                        <a:lnTo>
                          <a:pt x="29" y="53"/>
                        </a:lnTo>
                        <a:lnTo>
                          <a:pt x="29" y="53"/>
                        </a:lnTo>
                        <a:lnTo>
                          <a:pt x="29" y="53"/>
                        </a:lnTo>
                        <a:lnTo>
                          <a:pt x="29" y="51"/>
                        </a:lnTo>
                        <a:lnTo>
                          <a:pt x="31" y="51"/>
                        </a:lnTo>
                        <a:lnTo>
                          <a:pt x="31" y="51"/>
                        </a:lnTo>
                        <a:lnTo>
                          <a:pt x="31" y="51"/>
                        </a:lnTo>
                        <a:lnTo>
                          <a:pt x="31" y="51"/>
                        </a:lnTo>
                        <a:lnTo>
                          <a:pt x="33" y="51"/>
                        </a:lnTo>
                        <a:lnTo>
                          <a:pt x="33" y="51"/>
                        </a:lnTo>
                        <a:lnTo>
                          <a:pt x="35" y="51"/>
                        </a:lnTo>
                        <a:lnTo>
                          <a:pt x="35" y="51"/>
                        </a:lnTo>
                        <a:lnTo>
                          <a:pt x="35" y="49"/>
                        </a:lnTo>
                        <a:lnTo>
                          <a:pt x="35" y="49"/>
                        </a:lnTo>
                        <a:lnTo>
                          <a:pt x="35" y="47"/>
                        </a:lnTo>
                        <a:lnTo>
                          <a:pt x="35" y="47"/>
                        </a:lnTo>
                        <a:lnTo>
                          <a:pt x="33" y="47"/>
                        </a:lnTo>
                        <a:lnTo>
                          <a:pt x="33" y="47"/>
                        </a:lnTo>
                        <a:lnTo>
                          <a:pt x="33" y="46"/>
                        </a:lnTo>
                        <a:lnTo>
                          <a:pt x="33" y="46"/>
                        </a:lnTo>
                        <a:lnTo>
                          <a:pt x="35" y="46"/>
                        </a:lnTo>
                        <a:lnTo>
                          <a:pt x="35" y="46"/>
                        </a:lnTo>
                        <a:lnTo>
                          <a:pt x="35" y="46"/>
                        </a:lnTo>
                        <a:lnTo>
                          <a:pt x="35" y="46"/>
                        </a:lnTo>
                        <a:lnTo>
                          <a:pt x="37" y="46"/>
                        </a:lnTo>
                        <a:lnTo>
                          <a:pt x="37" y="46"/>
                        </a:lnTo>
                        <a:lnTo>
                          <a:pt x="37" y="46"/>
                        </a:lnTo>
                        <a:lnTo>
                          <a:pt x="39" y="46"/>
                        </a:lnTo>
                        <a:lnTo>
                          <a:pt x="39" y="46"/>
                        </a:lnTo>
                        <a:lnTo>
                          <a:pt x="41" y="46"/>
                        </a:lnTo>
                        <a:lnTo>
                          <a:pt x="41" y="46"/>
                        </a:lnTo>
                        <a:lnTo>
                          <a:pt x="41" y="44"/>
                        </a:lnTo>
                        <a:lnTo>
                          <a:pt x="41" y="44"/>
                        </a:lnTo>
                        <a:lnTo>
                          <a:pt x="42" y="44"/>
                        </a:lnTo>
                        <a:lnTo>
                          <a:pt x="42" y="44"/>
                        </a:lnTo>
                        <a:lnTo>
                          <a:pt x="42" y="44"/>
                        </a:lnTo>
                        <a:lnTo>
                          <a:pt x="44" y="44"/>
                        </a:lnTo>
                        <a:lnTo>
                          <a:pt x="44" y="44"/>
                        </a:lnTo>
                        <a:lnTo>
                          <a:pt x="44" y="44"/>
                        </a:lnTo>
                        <a:lnTo>
                          <a:pt x="46" y="44"/>
                        </a:lnTo>
                        <a:lnTo>
                          <a:pt x="46" y="42"/>
                        </a:lnTo>
                        <a:lnTo>
                          <a:pt x="46" y="42"/>
                        </a:lnTo>
                        <a:lnTo>
                          <a:pt x="46" y="42"/>
                        </a:lnTo>
                        <a:lnTo>
                          <a:pt x="46" y="42"/>
                        </a:lnTo>
                        <a:lnTo>
                          <a:pt x="48" y="42"/>
                        </a:lnTo>
                        <a:lnTo>
                          <a:pt x="48" y="42"/>
                        </a:lnTo>
                        <a:lnTo>
                          <a:pt x="50" y="42"/>
                        </a:lnTo>
                        <a:lnTo>
                          <a:pt x="50" y="42"/>
                        </a:lnTo>
                        <a:lnTo>
                          <a:pt x="50" y="42"/>
                        </a:lnTo>
                        <a:lnTo>
                          <a:pt x="52" y="42"/>
                        </a:lnTo>
                        <a:lnTo>
                          <a:pt x="52" y="40"/>
                        </a:lnTo>
                        <a:lnTo>
                          <a:pt x="52" y="40"/>
                        </a:lnTo>
                        <a:lnTo>
                          <a:pt x="52" y="40"/>
                        </a:lnTo>
                        <a:lnTo>
                          <a:pt x="52" y="40"/>
                        </a:lnTo>
                        <a:lnTo>
                          <a:pt x="54" y="40"/>
                        </a:lnTo>
                        <a:lnTo>
                          <a:pt x="54" y="38"/>
                        </a:lnTo>
                        <a:lnTo>
                          <a:pt x="52" y="38"/>
                        </a:lnTo>
                        <a:lnTo>
                          <a:pt x="52" y="38"/>
                        </a:lnTo>
                        <a:lnTo>
                          <a:pt x="52" y="38"/>
                        </a:lnTo>
                        <a:lnTo>
                          <a:pt x="52" y="38"/>
                        </a:lnTo>
                        <a:lnTo>
                          <a:pt x="52" y="38"/>
                        </a:lnTo>
                        <a:lnTo>
                          <a:pt x="52" y="36"/>
                        </a:lnTo>
                        <a:lnTo>
                          <a:pt x="52" y="36"/>
                        </a:lnTo>
                        <a:lnTo>
                          <a:pt x="52" y="36"/>
                        </a:lnTo>
                        <a:lnTo>
                          <a:pt x="52" y="36"/>
                        </a:lnTo>
                        <a:lnTo>
                          <a:pt x="54" y="36"/>
                        </a:lnTo>
                        <a:lnTo>
                          <a:pt x="54" y="36"/>
                        </a:lnTo>
                        <a:lnTo>
                          <a:pt x="56" y="36"/>
                        </a:lnTo>
                        <a:lnTo>
                          <a:pt x="56" y="36"/>
                        </a:lnTo>
                        <a:lnTo>
                          <a:pt x="56" y="36"/>
                        </a:lnTo>
                        <a:lnTo>
                          <a:pt x="58" y="36"/>
                        </a:lnTo>
                        <a:lnTo>
                          <a:pt x="58" y="36"/>
                        </a:lnTo>
                        <a:lnTo>
                          <a:pt x="58" y="36"/>
                        </a:lnTo>
                        <a:lnTo>
                          <a:pt x="60" y="36"/>
                        </a:lnTo>
                        <a:lnTo>
                          <a:pt x="60" y="36"/>
                        </a:lnTo>
                        <a:lnTo>
                          <a:pt x="62" y="36"/>
                        </a:lnTo>
                        <a:lnTo>
                          <a:pt x="62" y="34"/>
                        </a:lnTo>
                        <a:lnTo>
                          <a:pt x="62" y="34"/>
                        </a:lnTo>
                        <a:lnTo>
                          <a:pt x="62" y="34"/>
                        </a:lnTo>
                        <a:lnTo>
                          <a:pt x="62" y="36"/>
                        </a:lnTo>
                        <a:lnTo>
                          <a:pt x="63" y="36"/>
                        </a:lnTo>
                        <a:lnTo>
                          <a:pt x="63" y="36"/>
                        </a:lnTo>
                        <a:lnTo>
                          <a:pt x="63" y="36"/>
                        </a:lnTo>
                        <a:lnTo>
                          <a:pt x="65" y="36"/>
                        </a:lnTo>
                        <a:lnTo>
                          <a:pt x="65" y="34"/>
                        </a:lnTo>
                        <a:lnTo>
                          <a:pt x="65" y="34"/>
                        </a:lnTo>
                        <a:lnTo>
                          <a:pt x="65" y="34"/>
                        </a:lnTo>
                        <a:lnTo>
                          <a:pt x="65" y="32"/>
                        </a:lnTo>
                        <a:lnTo>
                          <a:pt x="67" y="32"/>
                        </a:lnTo>
                        <a:lnTo>
                          <a:pt x="67" y="34"/>
                        </a:lnTo>
                        <a:lnTo>
                          <a:pt x="67" y="34"/>
                        </a:lnTo>
                        <a:lnTo>
                          <a:pt x="67" y="32"/>
                        </a:lnTo>
                        <a:lnTo>
                          <a:pt x="67" y="32"/>
                        </a:lnTo>
                        <a:lnTo>
                          <a:pt x="69" y="32"/>
                        </a:lnTo>
                        <a:lnTo>
                          <a:pt x="69" y="32"/>
                        </a:lnTo>
                        <a:lnTo>
                          <a:pt x="69" y="30"/>
                        </a:lnTo>
                        <a:lnTo>
                          <a:pt x="69" y="30"/>
                        </a:lnTo>
                        <a:lnTo>
                          <a:pt x="69" y="30"/>
                        </a:lnTo>
                        <a:lnTo>
                          <a:pt x="69" y="30"/>
                        </a:lnTo>
                        <a:lnTo>
                          <a:pt x="71" y="30"/>
                        </a:lnTo>
                        <a:lnTo>
                          <a:pt x="71" y="30"/>
                        </a:lnTo>
                        <a:lnTo>
                          <a:pt x="71" y="30"/>
                        </a:lnTo>
                        <a:lnTo>
                          <a:pt x="73" y="30"/>
                        </a:lnTo>
                        <a:lnTo>
                          <a:pt x="73" y="30"/>
                        </a:lnTo>
                        <a:lnTo>
                          <a:pt x="73" y="30"/>
                        </a:lnTo>
                        <a:lnTo>
                          <a:pt x="73" y="30"/>
                        </a:lnTo>
                        <a:lnTo>
                          <a:pt x="75" y="30"/>
                        </a:lnTo>
                        <a:lnTo>
                          <a:pt x="75" y="30"/>
                        </a:lnTo>
                        <a:lnTo>
                          <a:pt x="75" y="30"/>
                        </a:lnTo>
                        <a:lnTo>
                          <a:pt x="75" y="30"/>
                        </a:lnTo>
                        <a:lnTo>
                          <a:pt x="77" y="30"/>
                        </a:lnTo>
                        <a:lnTo>
                          <a:pt x="77" y="30"/>
                        </a:lnTo>
                        <a:lnTo>
                          <a:pt x="79" y="30"/>
                        </a:lnTo>
                        <a:lnTo>
                          <a:pt x="79" y="30"/>
                        </a:lnTo>
                        <a:lnTo>
                          <a:pt x="79" y="30"/>
                        </a:lnTo>
                        <a:lnTo>
                          <a:pt x="79" y="30"/>
                        </a:lnTo>
                        <a:lnTo>
                          <a:pt x="79" y="30"/>
                        </a:lnTo>
                        <a:lnTo>
                          <a:pt x="79" y="28"/>
                        </a:lnTo>
                        <a:lnTo>
                          <a:pt x="79" y="28"/>
                        </a:lnTo>
                        <a:lnTo>
                          <a:pt x="79" y="26"/>
                        </a:lnTo>
                        <a:lnTo>
                          <a:pt x="81" y="26"/>
                        </a:lnTo>
                        <a:lnTo>
                          <a:pt x="81" y="26"/>
                        </a:lnTo>
                        <a:lnTo>
                          <a:pt x="83" y="26"/>
                        </a:lnTo>
                        <a:lnTo>
                          <a:pt x="83" y="28"/>
                        </a:lnTo>
                        <a:lnTo>
                          <a:pt x="83" y="28"/>
                        </a:lnTo>
                        <a:lnTo>
                          <a:pt x="83" y="28"/>
                        </a:lnTo>
                        <a:lnTo>
                          <a:pt x="83" y="28"/>
                        </a:lnTo>
                        <a:lnTo>
                          <a:pt x="83" y="30"/>
                        </a:lnTo>
                        <a:lnTo>
                          <a:pt x="85" y="30"/>
                        </a:lnTo>
                        <a:lnTo>
                          <a:pt x="85" y="28"/>
                        </a:lnTo>
                        <a:lnTo>
                          <a:pt x="85" y="28"/>
                        </a:lnTo>
                        <a:lnTo>
                          <a:pt x="85" y="30"/>
                        </a:lnTo>
                        <a:lnTo>
                          <a:pt x="85" y="30"/>
                        </a:lnTo>
                        <a:lnTo>
                          <a:pt x="85" y="30"/>
                        </a:lnTo>
                        <a:lnTo>
                          <a:pt x="86" y="30"/>
                        </a:lnTo>
                        <a:lnTo>
                          <a:pt x="86" y="30"/>
                        </a:lnTo>
                        <a:lnTo>
                          <a:pt x="88" y="30"/>
                        </a:lnTo>
                        <a:lnTo>
                          <a:pt x="88" y="30"/>
                        </a:lnTo>
                        <a:lnTo>
                          <a:pt x="88" y="30"/>
                        </a:lnTo>
                        <a:lnTo>
                          <a:pt x="88" y="28"/>
                        </a:lnTo>
                        <a:lnTo>
                          <a:pt x="88" y="28"/>
                        </a:lnTo>
                        <a:lnTo>
                          <a:pt x="90" y="28"/>
                        </a:lnTo>
                        <a:lnTo>
                          <a:pt x="90" y="28"/>
                        </a:lnTo>
                        <a:lnTo>
                          <a:pt x="90" y="28"/>
                        </a:lnTo>
                        <a:lnTo>
                          <a:pt x="92" y="28"/>
                        </a:lnTo>
                        <a:lnTo>
                          <a:pt x="92" y="28"/>
                        </a:lnTo>
                        <a:lnTo>
                          <a:pt x="92" y="30"/>
                        </a:lnTo>
                        <a:lnTo>
                          <a:pt x="92" y="30"/>
                        </a:lnTo>
                        <a:lnTo>
                          <a:pt x="92" y="30"/>
                        </a:lnTo>
                        <a:lnTo>
                          <a:pt x="92" y="30"/>
                        </a:lnTo>
                        <a:lnTo>
                          <a:pt x="90" y="30"/>
                        </a:lnTo>
                        <a:lnTo>
                          <a:pt x="90" y="32"/>
                        </a:lnTo>
                        <a:lnTo>
                          <a:pt x="92" y="32"/>
                        </a:lnTo>
                        <a:lnTo>
                          <a:pt x="92" y="32"/>
                        </a:lnTo>
                        <a:lnTo>
                          <a:pt x="92" y="32"/>
                        </a:lnTo>
                        <a:lnTo>
                          <a:pt x="94" y="32"/>
                        </a:lnTo>
                        <a:lnTo>
                          <a:pt x="94" y="32"/>
                        </a:lnTo>
                        <a:lnTo>
                          <a:pt x="94" y="34"/>
                        </a:lnTo>
                        <a:lnTo>
                          <a:pt x="94" y="34"/>
                        </a:lnTo>
                        <a:lnTo>
                          <a:pt x="94" y="32"/>
                        </a:lnTo>
                        <a:lnTo>
                          <a:pt x="96" y="32"/>
                        </a:lnTo>
                        <a:lnTo>
                          <a:pt x="96" y="32"/>
                        </a:lnTo>
                        <a:lnTo>
                          <a:pt x="96" y="32"/>
                        </a:lnTo>
                        <a:lnTo>
                          <a:pt x="98" y="32"/>
                        </a:lnTo>
                        <a:lnTo>
                          <a:pt x="98" y="32"/>
                        </a:lnTo>
                        <a:lnTo>
                          <a:pt x="100" y="32"/>
                        </a:lnTo>
                        <a:lnTo>
                          <a:pt x="100" y="32"/>
                        </a:lnTo>
                        <a:lnTo>
                          <a:pt x="100" y="32"/>
                        </a:lnTo>
                        <a:lnTo>
                          <a:pt x="102" y="32"/>
                        </a:lnTo>
                        <a:lnTo>
                          <a:pt x="102" y="32"/>
                        </a:lnTo>
                        <a:lnTo>
                          <a:pt x="102" y="32"/>
                        </a:lnTo>
                        <a:lnTo>
                          <a:pt x="104" y="32"/>
                        </a:lnTo>
                        <a:lnTo>
                          <a:pt x="104" y="32"/>
                        </a:lnTo>
                        <a:lnTo>
                          <a:pt x="106" y="32"/>
                        </a:lnTo>
                        <a:lnTo>
                          <a:pt x="106" y="32"/>
                        </a:lnTo>
                        <a:lnTo>
                          <a:pt x="106" y="32"/>
                        </a:lnTo>
                        <a:lnTo>
                          <a:pt x="107" y="32"/>
                        </a:lnTo>
                        <a:lnTo>
                          <a:pt x="107" y="32"/>
                        </a:lnTo>
                        <a:lnTo>
                          <a:pt x="109" y="32"/>
                        </a:lnTo>
                        <a:lnTo>
                          <a:pt x="109" y="32"/>
                        </a:lnTo>
                        <a:lnTo>
                          <a:pt x="109" y="32"/>
                        </a:lnTo>
                        <a:lnTo>
                          <a:pt x="111" y="32"/>
                        </a:lnTo>
                        <a:lnTo>
                          <a:pt x="111" y="32"/>
                        </a:lnTo>
                        <a:lnTo>
                          <a:pt x="111" y="32"/>
                        </a:lnTo>
                        <a:lnTo>
                          <a:pt x="113" y="32"/>
                        </a:lnTo>
                        <a:lnTo>
                          <a:pt x="113" y="32"/>
                        </a:lnTo>
                        <a:lnTo>
                          <a:pt x="115" y="32"/>
                        </a:lnTo>
                        <a:lnTo>
                          <a:pt x="115" y="34"/>
                        </a:lnTo>
                        <a:lnTo>
                          <a:pt x="115" y="34"/>
                        </a:lnTo>
                        <a:lnTo>
                          <a:pt x="115" y="34"/>
                        </a:lnTo>
                        <a:lnTo>
                          <a:pt x="115" y="36"/>
                        </a:lnTo>
                        <a:lnTo>
                          <a:pt x="115" y="36"/>
                        </a:lnTo>
                        <a:lnTo>
                          <a:pt x="115" y="36"/>
                        </a:lnTo>
                        <a:lnTo>
                          <a:pt x="115" y="38"/>
                        </a:lnTo>
                        <a:lnTo>
                          <a:pt x="115" y="38"/>
                        </a:lnTo>
                        <a:lnTo>
                          <a:pt x="115" y="38"/>
                        </a:lnTo>
                        <a:lnTo>
                          <a:pt x="115" y="40"/>
                        </a:lnTo>
                        <a:lnTo>
                          <a:pt x="117" y="40"/>
                        </a:lnTo>
                        <a:lnTo>
                          <a:pt x="117" y="40"/>
                        </a:lnTo>
                        <a:lnTo>
                          <a:pt x="117" y="40"/>
                        </a:lnTo>
                        <a:lnTo>
                          <a:pt x="117" y="42"/>
                        </a:lnTo>
                        <a:lnTo>
                          <a:pt x="117" y="42"/>
                        </a:lnTo>
                        <a:lnTo>
                          <a:pt x="119" y="42"/>
                        </a:lnTo>
                        <a:lnTo>
                          <a:pt x="119" y="42"/>
                        </a:lnTo>
                        <a:lnTo>
                          <a:pt x="119" y="44"/>
                        </a:lnTo>
                        <a:lnTo>
                          <a:pt x="119" y="44"/>
                        </a:lnTo>
                        <a:lnTo>
                          <a:pt x="119" y="44"/>
                        </a:lnTo>
                        <a:lnTo>
                          <a:pt x="121" y="44"/>
                        </a:lnTo>
                        <a:lnTo>
                          <a:pt x="121" y="44"/>
                        </a:lnTo>
                        <a:lnTo>
                          <a:pt x="121" y="44"/>
                        </a:lnTo>
                        <a:lnTo>
                          <a:pt x="123" y="44"/>
                        </a:lnTo>
                        <a:lnTo>
                          <a:pt x="123" y="44"/>
                        </a:lnTo>
                        <a:lnTo>
                          <a:pt x="123" y="44"/>
                        </a:lnTo>
                        <a:lnTo>
                          <a:pt x="123" y="44"/>
                        </a:lnTo>
                        <a:lnTo>
                          <a:pt x="125" y="44"/>
                        </a:lnTo>
                        <a:lnTo>
                          <a:pt x="125" y="44"/>
                        </a:lnTo>
                        <a:lnTo>
                          <a:pt x="127" y="44"/>
                        </a:lnTo>
                        <a:lnTo>
                          <a:pt x="127" y="44"/>
                        </a:lnTo>
                        <a:lnTo>
                          <a:pt x="127" y="44"/>
                        </a:lnTo>
                        <a:lnTo>
                          <a:pt x="127" y="46"/>
                        </a:lnTo>
                        <a:lnTo>
                          <a:pt x="127" y="46"/>
                        </a:lnTo>
                        <a:lnTo>
                          <a:pt x="127" y="46"/>
                        </a:lnTo>
                        <a:lnTo>
                          <a:pt x="129" y="46"/>
                        </a:lnTo>
                        <a:lnTo>
                          <a:pt x="129" y="46"/>
                        </a:lnTo>
                        <a:lnTo>
                          <a:pt x="129" y="46"/>
                        </a:lnTo>
                        <a:lnTo>
                          <a:pt x="130" y="46"/>
                        </a:lnTo>
                        <a:lnTo>
                          <a:pt x="130" y="46"/>
                        </a:lnTo>
                        <a:lnTo>
                          <a:pt x="132" y="46"/>
                        </a:lnTo>
                        <a:lnTo>
                          <a:pt x="132" y="46"/>
                        </a:lnTo>
                        <a:lnTo>
                          <a:pt x="132" y="46"/>
                        </a:lnTo>
                        <a:lnTo>
                          <a:pt x="134" y="46"/>
                        </a:lnTo>
                        <a:lnTo>
                          <a:pt x="134" y="46"/>
                        </a:lnTo>
                        <a:lnTo>
                          <a:pt x="134" y="46"/>
                        </a:lnTo>
                        <a:lnTo>
                          <a:pt x="136" y="46"/>
                        </a:lnTo>
                        <a:lnTo>
                          <a:pt x="136" y="46"/>
                        </a:lnTo>
                        <a:lnTo>
                          <a:pt x="136" y="46"/>
                        </a:lnTo>
                        <a:lnTo>
                          <a:pt x="136" y="46"/>
                        </a:lnTo>
                        <a:lnTo>
                          <a:pt x="138" y="46"/>
                        </a:lnTo>
                        <a:lnTo>
                          <a:pt x="138" y="46"/>
                        </a:lnTo>
                        <a:lnTo>
                          <a:pt x="138" y="46"/>
                        </a:lnTo>
                        <a:lnTo>
                          <a:pt x="140" y="46"/>
                        </a:lnTo>
                        <a:lnTo>
                          <a:pt x="140" y="46"/>
                        </a:lnTo>
                        <a:lnTo>
                          <a:pt x="140" y="46"/>
                        </a:lnTo>
                        <a:lnTo>
                          <a:pt x="140" y="44"/>
                        </a:lnTo>
                        <a:lnTo>
                          <a:pt x="142" y="44"/>
                        </a:lnTo>
                        <a:lnTo>
                          <a:pt x="142" y="44"/>
                        </a:lnTo>
                        <a:lnTo>
                          <a:pt x="142" y="44"/>
                        </a:lnTo>
                        <a:lnTo>
                          <a:pt x="142" y="46"/>
                        </a:lnTo>
                        <a:lnTo>
                          <a:pt x="144" y="46"/>
                        </a:lnTo>
                        <a:lnTo>
                          <a:pt x="144" y="46"/>
                        </a:lnTo>
                        <a:lnTo>
                          <a:pt x="144" y="46"/>
                        </a:lnTo>
                        <a:lnTo>
                          <a:pt x="146" y="46"/>
                        </a:lnTo>
                        <a:lnTo>
                          <a:pt x="146" y="46"/>
                        </a:lnTo>
                        <a:lnTo>
                          <a:pt x="148" y="46"/>
                        </a:lnTo>
                        <a:lnTo>
                          <a:pt x="148" y="46"/>
                        </a:lnTo>
                        <a:lnTo>
                          <a:pt x="148" y="46"/>
                        </a:lnTo>
                        <a:lnTo>
                          <a:pt x="150" y="46"/>
                        </a:lnTo>
                        <a:lnTo>
                          <a:pt x="150" y="46"/>
                        </a:lnTo>
                        <a:lnTo>
                          <a:pt x="150" y="46"/>
                        </a:lnTo>
                        <a:lnTo>
                          <a:pt x="150" y="46"/>
                        </a:lnTo>
                        <a:lnTo>
                          <a:pt x="150" y="46"/>
                        </a:lnTo>
                        <a:lnTo>
                          <a:pt x="152" y="46"/>
                        </a:lnTo>
                        <a:lnTo>
                          <a:pt x="152" y="46"/>
                        </a:lnTo>
                        <a:lnTo>
                          <a:pt x="153" y="46"/>
                        </a:lnTo>
                        <a:lnTo>
                          <a:pt x="153" y="46"/>
                        </a:lnTo>
                        <a:lnTo>
                          <a:pt x="153" y="46"/>
                        </a:lnTo>
                        <a:lnTo>
                          <a:pt x="153" y="46"/>
                        </a:lnTo>
                        <a:lnTo>
                          <a:pt x="155" y="46"/>
                        </a:lnTo>
                        <a:lnTo>
                          <a:pt x="155" y="46"/>
                        </a:lnTo>
                        <a:lnTo>
                          <a:pt x="155" y="46"/>
                        </a:lnTo>
                        <a:lnTo>
                          <a:pt x="155" y="46"/>
                        </a:lnTo>
                        <a:lnTo>
                          <a:pt x="157" y="46"/>
                        </a:lnTo>
                        <a:lnTo>
                          <a:pt x="157" y="46"/>
                        </a:lnTo>
                        <a:lnTo>
                          <a:pt x="157" y="46"/>
                        </a:lnTo>
                        <a:lnTo>
                          <a:pt x="159" y="46"/>
                        </a:lnTo>
                        <a:lnTo>
                          <a:pt x="159" y="46"/>
                        </a:lnTo>
                        <a:lnTo>
                          <a:pt x="159" y="46"/>
                        </a:lnTo>
                        <a:lnTo>
                          <a:pt x="159" y="46"/>
                        </a:lnTo>
                        <a:lnTo>
                          <a:pt x="161" y="46"/>
                        </a:lnTo>
                        <a:lnTo>
                          <a:pt x="161" y="46"/>
                        </a:lnTo>
                        <a:lnTo>
                          <a:pt x="163" y="46"/>
                        </a:lnTo>
                        <a:lnTo>
                          <a:pt x="163" y="47"/>
                        </a:lnTo>
                        <a:lnTo>
                          <a:pt x="163" y="47"/>
                        </a:lnTo>
                        <a:lnTo>
                          <a:pt x="163" y="47"/>
                        </a:lnTo>
                        <a:lnTo>
                          <a:pt x="163" y="47"/>
                        </a:lnTo>
                        <a:lnTo>
                          <a:pt x="165" y="47"/>
                        </a:lnTo>
                        <a:lnTo>
                          <a:pt x="165" y="49"/>
                        </a:lnTo>
                        <a:lnTo>
                          <a:pt x="165" y="49"/>
                        </a:lnTo>
                        <a:lnTo>
                          <a:pt x="165" y="49"/>
                        </a:lnTo>
                        <a:lnTo>
                          <a:pt x="165" y="49"/>
                        </a:lnTo>
                        <a:lnTo>
                          <a:pt x="167" y="49"/>
                        </a:lnTo>
                        <a:lnTo>
                          <a:pt x="167" y="49"/>
                        </a:lnTo>
                        <a:lnTo>
                          <a:pt x="167" y="49"/>
                        </a:lnTo>
                        <a:lnTo>
                          <a:pt x="169" y="49"/>
                        </a:lnTo>
                        <a:lnTo>
                          <a:pt x="169" y="49"/>
                        </a:lnTo>
                        <a:lnTo>
                          <a:pt x="169" y="49"/>
                        </a:lnTo>
                        <a:lnTo>
                          <a:pt x="169" y="47"/>
                        </a:lnTo>
                        <a:lnTo>
                          <a:pt x="171" y="47"/>
                        </a:lnTo>
                        <a:lnTo>
                          <a:pt x="171" y="47"/>
                        </a:lnTo>
                        <a:lnTo>
                          <a:pt x="171" y="47"/>
                        </a:lnTo>
                        <a:lnTo>
                          <a:pt x="171" y="47"/>
                        </a:lnTo>
                        <a:lnTo>
                          <a:pt x="173" y="47"/>
                        </a:lnTo>
                        <a:lnTo>
                          <a:pt x="173" y="46"/>
                        </a:lnTo>
                        <a:lnTo>
                          <a:pt x="171" y="46"/>
                        </a:lnTo>
                        <a:lnTo>
                          <a:pt x="171" y="46"/>
                        </a:lnTo>
                        <a:lnTo>
                          <a:pt x="173" y="46"/>
                        </a:lnTo>
                        <a:lnTo>
                          <a:pt x="173" y="46"/>
                        </a:lnTo>
                        <a:lnTo>
                          <a:pt x="174" y="46"/>
                        </a:lnTo>
                        <a:lnTo>
                          <a:pt x="174" y="46"/>
                        </a:lnTo>
                        <a:lnTo>
                          <a:pt x="174" y="46"/>
                        </a:lnTo>
                        <a:lnTo>
                          <a:pt x="174" y="46"/>
                        </a:lnTo>
                        <a:lnTo>
                          <a:pt x="174" y="46"/>
                        </a:lnTo>
                        <a:lnTo>
                          <a:pt x="176" y="46"/>
                        </a:lnTo>
                        <a:lnTo>
                          <a:pt x="176" y="46"/>
                        </a:lnTo>
                        <a:lnTo>
                          <a:pt x="176" y="46"/>
                        </a:lnTo>
                        <a:lnTo>
                          <a:pt x="176" y="46"/>
                        </a:lnTo>
                        <a:lnTo>
                          <a:pt x="178" y="46"/>
                        </a:lnTo>
                        <a:lnTo>
                          <a:pt x="178" y="44"/>
                        </a:lnTo>
                        <a:lnTo>
                          <a:pt x="178" y="44"/>
                        </a:lnTo>
                        <a:lnTo>
                          <a:pt x="180" y="44"/>
                        </a:lnTo>
                        <a:lnTo>
                          <a:pt x="180" y="44"/>
                        </a:lnTo>
                        <a:lnTo>
                          <a:pt x="180" y="44"/>
                        </a:lnTo>
                        <a:lnTo>
                          <a:pt x="180" y="44"/>
                        </a:lnTo>
                        <a:lnTo>
                          <a:pt x="180" y="42"/>
                        </a:lnTo>
                        <a:lnTo>
                          <a:pt x="180" y="42"/>
                        </a:lnTo>
                        <a:lnTo>
                          <a:pt x="182" y="42"/>
                        </a:lnTo>
                        <a:lnTo>
                          <a:pt x="182" y="40"/>
                        </a:lnTo>
                        <a:lnTo>
                          <a:pt x="182" y="40"/>
                        </a:lnTo>
                        <a:lnTo>
                          <a:pt x="182" y="40"/>
                        </a:lnTo>
                        <a:lnTo>
                          <a:pt x="182" y="40"/>
                        </a:lnTo>
                        <a:lnTo>
                          <a:pt x="182" y="38"/>
                        </a:lnTo>
                        <a:lnTo>
                          <a:pt x="184" y="38"/>
                        </a:lnTo>
                        <a:lnTo>
                          <a:pt x="184" y="38"/>
                        </a:lnTo>
                        <a:lnTo>
                          <a:pt x="184" y="38"/>
                        </a:lnTo>
                        <a:lnTo>
                          <a:pt x="182" y="38"/>
                        </a:lnTo>
                        <a:lnTo>
                          <a:pt x="182" y="36"/>
                        </a:lnTo>
                        <a:lnTo>
                          <a:pt x="184" y="36"/>
                        </a:lnTo>
                        <a:lnTo>
                          <a:pt x="184" y="36"/>
                        </a:lnTo>
                        <a:lnTo>
                          <a:pt x="184" y="34"/>
                        </a:lnTo>
                        <a:lnTo>
                          <a:pt x="184" y="34"/>
                        </a:lnTo>
                        <a:lnTo>
                          <a:pt x="184" y="34"/>
                        </a:lnTo>
                        <a:lnTo>
                          <a:pt x="184" y="34"/>
                        </a:lnTo>
                        <a:lnTo>
                          <a:pt x="184" y="32"/>
                        </a:lnTo>
                        <a:lnTo>
                          <a:pt x="182" y="32"/>
                        </a:lnTo>
                        <a:lnTo>
                          <a:pt x="182" y="32"/>
                        </a:lnTo>
                        <a:lnTo>
                          <a:pt x="182" y="32"/>
                        </a:lnTo>
                        <a:lnTo>
                          <a:pt x="180" y="32"/>
                        </a:lnTo>
                        <a:lnTo>
                          <a:pt x="180" y="32"/>
                        </a:lnTo>
                        <a:lnTo>
                          <a:pt x="180" y="32"/>
                        </a:lnTo>
                        <a:lnTo>
                          <a:pt x="180" y="32"/>
                        </a:lnTo>
                        <a:lnTo>
                          <a:pt x="180" y="30"/>
                        </a:lnTo>
                        <a:lnTo>
                          <a:pt x="180" y="30"/>
                        </a:lnTo>
                        <a:lnTo>
                          <a:pt x="178" y="30"/>
                        </a:lnTo>
                        <a:lnTo>
                          <a:pt x="178" y="30"/>
                        </a:lnTo>
                        <a:lnTo>
                          <a:pt x="178" y="30"/>
                        </a:lnTo>
                        <a:lnTo>
                          <a:pt x="178" y="28"/>
                        </a:lnTo>
                        <a:lnTo>
                          <a:pt x="178" y="28"/>
                        </a:lnTo>
                        <a:lnTo>
                          <a:pt x="178" y="28"/>
                        </a:lnTo>
                        <a:lnTo>
                          <a:pt x="178" y="26"/>
                        </a:lnTo>
                        <a:lnTo>
                          <a:pt x="178" y="26"/>
                        </a:lnTo>
                        <a:lnTo>
                          <a:pt x="178" y="26"/>
                        </a:lnTo>
                        <a:lnTo>
                          <a:pt x="176" y="26"/>
                        </a:lnTo>
                        <a:lnTo>
                          <a:pt x="176" y="26"/>
                        </a:lnTo>
                        <a:lnTo>
                          <a:pt x="176" y="24"/>
                        </a:lnTo>
                        <a:lnTo>
                          <a:pt x="176" y="24"/>
                        </a:lnTo>
                        <a:lnTo>
                          <a:pt x="176" y="24"/>
                        </a:lnTo>
                        <a:lnTo>
                          <a:pt x="176" y="23"/>
                        </a:lnTo>
                        <a:lnTo>
                          <a:pt x="176" y="23"/>
                        </a:lnTo>
                        <a:lnTo>
                          <a:pt x="176" y="23"/>
                        </a:lnTo>
                        <a:lnTo>
                          <a:pt x="176" y="23"/>
                        </a:lnTo>
                        <a:lnTo>
                          <a:pt x="176" y="23"/>
                        </a:lnTo>
                        <a:lnTo>
                          <a:pt x="176" y="21"/>
                        </a:lnTo>
                        <a:lnTo>
                          <a:pt x="176" y="21"/>
                        </a:lnTo>
                        <a:lnTo>
                          <a:pt x="178" y="21"/>
                        </a:lnTo>
                        <a:lnTo>
                          <a:pt x="178" y="19"/>
                        </a:lnTo>
                        <a:lnTo>
                          <a:pt x="178" y="19"/>
                        </a:lnTo>
                        <a:lnTo>
                          <a:pt x="178" y="17"/>
                        </a:lnTo>
                        <a:lnTo>
                          <a:pt x="178" y="17"/>
                        </a:lnTo>
                        <a:lnTo>
                          <a:pt x="178" y="17"/>
                        </a:lnTo>
                        <a:lnTo>
                          <a:pt x="178" y="15"/>
                        </a:lnTo>
                        <a:lnTo>
                          <a:pt x="180" y="15"/>
                        </a:lnTo>
                        <a:lnTo>
                          <a:pt x="180" y="15"/>
                        </a:lnTo>
                        <a:lnTo>
                          <a:pt x="180" y="15"/>
                        </a:lnTo>
                        <a:lnTo>
                          <a:pt x="180" y="15"/>
                        </a:lnTo>
                        <a:lnTo>
                          <a:pt x="182" y="15"/>
                        </a:lnTo>
                        <a:lnTo>
                          <a:pt x="182" y="15"/>
                        </a:lnTo>
                        <a:lnTo>
                          <a:pt x="182" y="15"/>
                        </a:lnTo>
                        <a:lnTo>
                          <a:pt x="182" y="15"/>
                        </a:lnTo>
                        <a:lnTo>
                          <a:pt x="182" y="13"/>
                        </a:lnTo>
                        <a:lnTo>
                          <a:pt x="182" y="13"/>
                        </a:lnTo>
                        <a:lnTo>
                          <a:pt x="182" y="11"/>
                        </a:lnTo>
                        <a:lnTo>
                          <a:pt x="184" y="11"/>
                        </a:lnTo>
                        <a:lnTo>
                          <a:pt x="184" y="11"/>
                        </a:lnTo>
                        <a:lnTo>
                          <a:pt x="184" y="9"/>
                        </a:lnTo>
                        <a:lnTo>
                          <a:pt x="184" y="9"/>
                        </a:lnTo>
                        <a:lnTo>
                          <a:pt x="184" y="9"/>
                        </a:lnTo>
                        <a:lnTo>
                          <a:pt x="186" y="9"/>
                        </a:lnTo>
                        <a:lnTo>
                          <a:pt x="186" y="9"/>
                        </a:lnTo>
                        <a:lnTo>
                          <a:pt x="186" y="9"/>
                        </a:lnTo>
                        <a:lnTo>
                          <a:pt x="188" y="9"/>
                        </a:lnTo>
                        <a:lnTo>
                          <a:pt x="188" y="7"/>
                        </a:lnTo>
                        <a:lnTo>
                          <a:pt x="188" y="7"/>
                        </a:lnTo>
                        <a:lnTo>
                          <a:pt x="188" y="7"/>
                        </a:lnTo>
                        <a:lnTo>
                          <a:pt x="190" y="7"/>
                        </a:lnTo>
                        <a:lnTo>
                          <a:pt x="190" y="7"/>
                        </a:lnTo>
                        <a:lnTo>
                          <a:pt x="190" y="7"/>
                        </a:lnTo>
                        <a:lnTo>
                          <a:pt x="192" y="7"/>
                        </a:lnTo>
                        <a:lnTo>
                          <a:pt x="192" y="7"/>
                        </a:lnTo>
                        <a:lnTo>
                          <a:pt x="192" y="7"/>
                        </a:lnTo>
                        <a:lnTo>
                          <a:pt x="192" y="5"/>
                        </a:lnTo>
                        <a:lnTo>
                          <a:pt x="192" y="5"/>
                        </a:lnTo>
                        <a:lnTo>
                          <a:pt x="192" y="5"/>
                        </a:lnTo>
                        <a:lnTo>
                          <a:pt x="192" y="3"/>
                        </a:lnTo>
                        <a:lnTo>
                          <a:pt x="194" y="3"/>
                        </a:lnTo>
                        <a:lnTo>
                          <a:pt x="194" y="3"/>
                        </a:lnTo>
                        <a:lnTo>
                          <a:pt x="194" y="3"/>
                        </a:lnTo>
                        <a:lnTo>
                          <a:pt x="194" y="1"/>
                        </a:lnTo>
                        <a:lnTo>
                          <a:pt x="194" y="1"/>
                        </a:lnTo>
                        <a:lnTo>
                          <a:pt x="194" y="0"/>
                        </a:lnTo>
                        <a:lnTo>
                          <a:pt x="196" y="0"/>
                        </a:lnTo>
                        <a:lnTo>
                          <a:pt x="19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8" name="Freeform 671">
                    <a:extLst>
                      <a:ext uri="{FF2B5EF4-FFF2-40B4-BE49-F238E27FC236}">
                        <a16:creationId xmlns:a16="http://schemas.microsoft.com/office/drawing/2014/main" id="{FB04569E-7623-4C62-94B1-F58A99E272ED}"/>
                      </a:ext>
                    </a:extLst>
                  </p:cNvPr>
                  <p:cNvSpPr>
                    <a:spLocks/>
                  </p:cNvSpPr>
                  <p:nvPr/>
                </p:nvSpPr>
                <p:spPr bwMode="auto">
                  <a:xfrm>
                    <a:off x="12253" y="2327"/>
                    <a:ext cx="155" cy="381"/>
                  </a:xfrm>
                  <a:custGeom>
                    <a:avLst/>
                    <a:gdLst>
                      <a:gd name="T0" fmla="*/ 95 w 155"/>
                      <a:gd name="T1" fmla="*/ 220 h 381"/>
                      <a:gd name="T2" fmla="*/ 109 w 155"/>
                      <a:gd name="T3" fmla="*/ 238 h 381"/>
                      <a:gd name="T4" fmla="*/ 117 w 155"/>
                      <a:gd name="T5" fmla="*/ 249 h 381"/>
                      <a:gd name="T6" fmla="*/ 109 w 155"/>
                      <a:gd name="T7" fmla="*/ 268 h 381"/>
                      <a:gd name="T8" fmla="*/ 107 w 155"/>
                      <a:gd name="T9" fmla="*/ 284 h 381"/>
                      <a:gd name="T10" fmla="*/ 118 w 155"/>
                      <a:gd name="T11" fmla="*/ 301 h 381"/>
                      <a:gd name="T12" fmla="*/ 122 w 155"/>
                      <a:gd name="T13" fmla="*/ 324 h 381"/>
                      <a:gd name="T14" fmla="*/ 128 w 155"/>
                      <a:gd name="T15" fmla="*/ 343 h 381"/>
                      <a:gd name="T16" fmla="*/ 117 w 155"/>
                      <a:gd name="T17" fmla="*/ 360 h 381"/>
                      <a:gd name="T18" fmla="*/ 109 w 155"/>
                      <a:gd name="T19" fmla="*/ 381 h 381"/>
                      <a:gd name="T20" fmla="*/ 107 w 155"/>
                      <a:gd name="T21" fmla="*/ 360 h 381"/>
                      <a:gd name="T22" fmla="*/ 109 w 155"/>
                      <a:gd name="T23" fmla="*/ 347 h 381"/>
                      <a:gd name="T24" fmla="*/ 105 w 155"/>
                      <a:gd name="T25" fmla="*/ 355 h 381"/>
                      <a:gd name="T26" fmla="*/ 103 w 155"/>
                      <a:gd name="T27" fmla="*/ 341 h 381"/>
                      <a:gd name="T28" fmla="*/ 105 w 155"/>
                      <a:gd name="T29" fmla="*/ 335 h 381"/>
                      <a:gd name="T30" fmla="*/ 97 w 155"/>
                      <a:gd name="T31" fmla="*/ 332 h 381"/>
                      <a:gd name="T32" fmla="*/ 105 w 155"/>
                      <a:gd name="T33" fmla="*/ 322 h 381"/>
                      <a:gd name="T34" fmla="*/ 109 w 155"/>
                      <a:gd name="T35" fmla="*/ 316 h 381"/>
                      <a:gd name="T36" fmla="*/ 101 w 155"/>
                      <a:gd name="T37" fmla="*/ 303 h 381"/>
                      <a:gd name="T38" fmla="*/ 95 w 155"/>
                      <a:gd name="T39" fmla="*/ 280 h 381"/>
                      <a:gd name="T40" fmla="*/ 94 w 155"/>
                      <a:gd name="T41" fmla="*/ 263 h 381"/>
                      <a:gd name="T42" fmla="*/ 88 w 155"/>
                      <a:gd name="T43" fmla="*/ 245 h 381"/>
                      <a:gd name="T44" fmla="*/ 80 w 155"/>
                      <a:gd name="T45" fmla="*/ 236 h 381"/>
                      <a:gd name="T46" fmla="*/ 69 w 155"/>
                      <a:gd name="T47" fmla="*/ 251 h 381"/>
                      <a:gd name="T48" fmla="*/ 53 w 155"/>
                      <a:gd name="T49" fmla="*/ 263 h 381"/>
                      <a:gd name="T50" fmla="*/ 38 w 155"/>
                      <a:gd name="T51" fmla="*/ 261 h 381"/>
                      <a:gd name="T52" fmla="*/ 36 w 155"/>
                      <a:gd name="T53" fmla="*/ 245 h 381"/>
                      <a:gd name="T54" fmla="*/ 40 w 155"/>
                      <a:gd name="T55" fmla="*/ 222 h 381"/>
                      <a:gd name="T56" fmla="*/ 34 w 155"/>
                      <a:gd name="T57" fmla="*/ 203 h 381"/>
                      <a:gd name="T58" fmla="*/ 23 w 155"/>
                      <a:gd name="T59" fmla="*/ 194 h 381"/>
                      <a:gd name="T60" fmla="*/ 19 w 155"/>
                      <a:gd name="T61" fmla="*/ 180 h 381"/>
                      <a:gd name="T62" fmla="*/ 13 w 155"/>
                      <a:gd name="T63" fmla="*/ 178 h 381"/>
                      <a:gd name="T64" fmla="*/ 2 w 155"/>
                      <a:gd name="T65" fmla="*/ 161 h 381"/>
                      <a:gd name="T66" fmla="*/ 6 w 155"/>
                      <a:gd name="T67" fmla="*/ 146 h 381"/>
                      <a:gd name="T68" fmla="*/ 9 w 155"/>
                      <a:gd name="T69" fmla="*/ 132 h 381"/>
                      <a:gd name="T70" fmla="*/ 15 w 155"/>
                      <a:gd name="T71" fmla="*/ 117 h 381"/>
                      <a:gd name="T72" fmla="*/ 19 w 155"/>
                      <a:gd name="T73" fmla="*/ 94 h 381"/>
                      <a:gd name="T74" fmla="*/ 32 w 155"/>
                      <a:gd name="T75" fmla="*/ 96 h 381"/>
                      <a:gd name="T76" fmla="*/ 42 w 155"/>
                      <a:gd name="T77" fmla="*/ 75 h 381"/>
                      <a:gd name="T78" fmla="*/ 48 w 155"/>
                      <a:gd name="T79" fmla="*/ 56 h 381"/>
                      <a:gd name="T80" fmla="*/ 51 w 155"/>
                      <a:gd name="T81" fmla="*/ 38 h 381"/>
                      <a:gd name="T82" fmla="*/ 67 w 155"/>
                      <a:gd name="T83" fmla="*/ 25 h 381"/>
                      <a:gd name="T84" fmla="*/ 86 w 155"/>
                      <a:gd name="T85" fmla="*/ 29 h 381"/>
                      <a:gd name="T86" fmla="*/ 88 w 155"/>
                      <a:gd name="T87" fmla="*/ 12 h 381"/>
                      <a:gd name="T88" fmla="*/ 95 w 155"/>
                      <a:gd name="T89" fmla="*/ 2 h 381"/>
                      <a:gd name="T90" fmla="*/ 105 w 155"/>
                      <a:gd name="T91" fmla="*/ 19 h 381"/>
                      <a:gd name="T92" fmla="*/ 113 w 155"/>
                      <a:gd name="T93" fmla="*/ 33 h 381"/>
                      <a:gd name="T94" fmla="*/ 113 w 155"/>
                      <a:gd name="T95" fmla="*/ 56 h 381"/>
                      <a:gd name="T96" fmla="*/ 99 w 155"/>
                      <a:gd name="T97" fmla="*/ 67 h 381"/>
                      <a:gd name="T98" fmla="*/ 92 w 155"/>
                      <a:gd name="T99" fmla="*/ 84 h 381"/>
                      <a:gd name="T100" fmla="*/ 97 w 155"/>
                      <a:gd name="T101" fmla="*/ 94 h 381"/>
                      <a:gd name="T102" fmla="*/ 113 w 155"/>
                      <a:gd name="T103" fmla="*/ 92 h 381"/>
                      <a:gd name="T104" fmla="*/ 118 w 155"/>
                      <a:gd name="T105" fmla="*/ 111 h 381"/>
                      <a:gd name="T106" fmla="*/ 122 w 155"/>
                      <a:gd name="T107" fmla="*/ 125 h 381"/>
                      <a:gd name="T108" fmla="*/ 134 w 155"/>
                      <a:gd name="T109" fmla="*/ 132 h 381"/>
                      <a:gd name="T110" fmla="*/ 143 w 155"/>
                      <a:gd name="T111" fmla="*/ 144 h 381"/>
                      <a:gd name="T112" fmla="*/ 153 w 155"/>
                      <a:gd name="T113" fmla="*/ 146 h 381"/>
                      <a:gd name="T114" fmla="*/ 143 w 155"/>
                      <a:gd name="T115" fmla="*/ 157 h 381"/>
                      <a:gd name="T116" fmla="*/ 128 w 155"/>
                      <a:gd name="T117" fmla="*/ 167 h 381"/>
                      <a:gd name="T118" fmla="*/ 117 w 155"/>
                      <a:gd name="T119" fmla="*/ 178 h 381"/>
                      <a:gd name="T120" fmla="*/ 99 w 155"/>
                      <a:gd name="T121" fmla="*/ 182 h 381"/>
                      <a:gd name="T122" fmla="*/ 95 w 155"/>
                      <a:gd name="T123" fmla="*/ 20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 h="381">
                        <a:moveTo>
                          <a:pt x="90" y="205"/>
                        </a:moveTo>
                        <a:lnTo>
                          <a:pt x="90" y="207"/>
                        </a:lnTo>
                        <a:lnTo>
                          <a:pt x="90" y="207"/>
                        </a:lnTo>
                        <a:lnTo>
                          <a:pt x="90" y="207"/>
                        </a:lnTo>
                        <a:lnTo>
                          <a:pt x="90" y="207"/>
                        </a:lnTo>
                        <a:lnTo>
                          <a:pt x="90" y="209"/>
                        </a:lnTo>
                        <a:lnTo>
                          <a:pt x="90" y="209"/>
                        </a:lnTo>
                        <a:lnTo>
                          <a:pt x="92" y="209"/>
                        </a:lnTo>
                        <a:lnTo>
                          <a:pt x="92" y="211"/>
                        </a:lnTo>
                        <a:lnTo>
                          <a:pt x="92" y="211"/>
                        </a:lnTo>
                        <a:lnTo>
                          <a:pt x="92" y="209"/>
                        </a:lnTo>
                        <a:lnTo>
                          <a:pt x="92" y="209"/>
                        </a:lnTo>
                        <a:lnTo>
                          <a:pt x="92" y="209"/>
                        </a:lnTo>
                        <a:lnTo>
                          <a:pt x="94" y="209"/>
                        </a:lnTo>
                        <a:lnTo>
                          <a:pt x="94" y="209"/>
                        </a:lnTo>
                        <a:lnTo>
                          <a:pt x="94" y="211"/>
                        </a:lnTo>
                        <a:lnTo>
                          <a:pt x="94" y="211"/>
                        </a:lnTo>
                        <a:lnTo>
                          <a:pt x="94" y="211"/>
                        </a:lnTo>
                        <a:lnTo>
                          <a:pt x="94" y="213"/>
                        </a:lnTo>
                        <a:lnTo>
                          <a:pt x="94" y="213"/>
                        </a:lnTo>
                        <a:lnTo>
                          <a:pt x="95" y="213"/>
                        </a:lnTo>
                        <a:lnTo>
                          <a:pt x="95" y="215"/>
                        </a:lnTo>
                        <a:lnTo>
                          <a:pt x="95" y="215"/>
                        </a:lnTo>
                        <a:lnTo>
                          <a:pt x="95" y="215"/>
                        </a:lnTo>
                        <a:lnTo>
                          <a:pt x="95" y="215"/>
                        </a:lnTo>
                        <a:lnTo>
                          <a:pt x="95" y="217"/>
                        </a:lnTo>
                        <a:lnTo>
                          <a:pt x="95" y="217"/>
                        </a:lnTo>
                        <a:lnTo>
                          <a:pt x="95" y="217"/>
                        </a:lnTo>
                        <a:lnTo>
                          <a:pt x="94" y="217"/>
                        </a:lnTo>
                        <a:lnTo>
                          <a:pt x="94" y="219"/>
                        </a:lnTo>
                        <a:lnTo>
                          <a:pt x="94" y="219"/>
                        </a:lnTo>
                        <a:lnTo>
                          <a:pt x="95" y="219"/>
                        </a:lnTo>
                        <a:lnTo>
                          <a:pt x="95" y="220"/>
                        </a:lnTo>
                        <a:lnTo>
                          <a:pt x="95" y="220"/>
                        </a:lnTo>
                        <a:lnTo>
                          <a:pt x="95" y="220"/>
                        </a:lnTo>
                        <a:lnTo>
                          <a:pt x="95" y="220"/>
                        </a:lnTo>
                        <a:lnTo>
                          <a:pt x="95" y="222"/>
                        </a:lnTo>
                        <a:lnTo>
                          <a:pt x="95" y="222"/>
                        </a:lnTo>
                        <a:lnTo>
                          <a:pt x="97" y="222"/>
                        </a:lnTo>
                        <a:lnTo>
                          <a:pt x="97" y="222"/>
                        </a:lnTo>
                        <a:lnTo>
                          <a:pt x="97" y="222"/>
                        </a:lnTo>
                        <a:lnTo>
                          <a:pt x="97" y="224"/>
                        </a:lnTo>
                        <a:lnTo>
                          <a:pt x="97" y="224"/>
                        </a:lnTo>
                        <a:lnTo>
                          <a:pt x="97" y="224"/>
                        </a:lnTo>
                        <a:lnTo>
                          <a:pt x="99" y="224"/>
                        </a:lnTo>
                        <a:lnTo>
                          <a:pt x="99" y="226"/>
                        </a:lnTo>
                        <a:lnTo>
                          <a:pt x="99" y="226"/>
                        </a:lnTo>
                        <a:lnTo>
                          <a:pt x="99" y="226"/>
                        </a:lnTo>
                        <a:lnTo>
                          <a:pt x="101" y="226"/>
                        </a:lnTo>
                        <a:lnTo>
                          <a:pt x="101" y="228"/>
                        </a:lnTo>
                        <a:lnTo>
                          <a:pt x="101" y="228"/>
                        </a:lnTo>
                        <a:lnTo>
                          <a:pt x="101" y="228"/>
                        </a:lnTo>
                        <a:lnTo>
                          <a:pt x="101" y="228"/>
                        </a:lnTo>
                        <a:lnTo>
                          <a:pt x="101" y="230"/>
                        </a:lnTo>
                        <a:lnTo>
                          <a:pt x="101" y="230"/>
                        </a:lnTo>
                        <a:lnTo>
                          <a:pt x="103" y="230"/>
                        </a:lnTo>
                        <a:lnTo>
                          <a:pt x="103" y="232"/>
                        </a:lnTo>
                        <a:lnTo>
                          <a:pt x="103" y="232"/>
                        </a:lnTo>
                        <a:lnTo>
                          <a:pt x="103" y="232"/>
                        </a:lnTo>
                        <a:lnTo>
                          <a:pt x="103" y="232"/>
                        </a:lnTo>
                        <a:lnTo>
                          <a:pt x="103" y="232"/>
                        </a:lnTo>
                        <a:lnTo>
                          <a:pt x="105" y="232"/>
                        </a:lnTo>
                        <a:lnTo>
                          <a:pt x="105" y="234"/>
                        </a:lnTo>
                        <a:lnTo>
                          <a:pt x="105" y="234"/>
                        </a:lnTo>
                        <a:lnTo>
                          <a:pt x="105" y="234"/>
                        </a:lnTo>
                        <a:lnTo>
                          <a:pt x="105" y="236"/>
                        </a:lnTo>
                        <a:lnTo>
                          <a:pt x="107" y="236"/>
                        </a:lnTo>
                        <a:lnTo>
                          <a:pt x="107" y="236"/>
                        </a:lnTo>
                        <a:lnTo>
                          <a:pt x="107" y="236"/>
                        </a:lnTo>
                        <a:lnTo>
                          <a:pt x="107" y="236"/>
                        </a:lnTo>
                        <a:lnTo>
                          <a:pt x="107" y="238"/>
                        </a:lnTo>
                        <a:lnTo>
                          <a:pt x="109" y="238"/>
                        </a:lnTo>
                        <a:lnTo>
                          <a:pt x="109" y="238"/>
                        </a:lnTo>
                        <a:lnTo>
                          <a:pt x="109" y="238"/>
                        </a:lnTo>
                        <a:lnTo>
                          <a:pt x="109" y="240"/>
                        </a:lnTo>
                        <a:lnTo>
                          <a:pt x="109" y="240"/>
                        </a:lnTo>
                        <a:lnTo>
                          <a:pt x="109" y="240"/>
                        </a:lnTo>
                        <a:lnTo>
                          <a:pt x="109" y="240"/>
                        </a:lnTo>
                        <a:lnTo>
                          <a:pt x="109" y="240"/>
                        </a:lnTo>
                        <a:lnTo>
                          <a:pt x="109" y="240"/>
                        </a:lnTo>
                        <a:lnTo>
                          <a:pt x="109" y="242"/>
                        </a:lnTo>
                        <a:lnTo>
                          <a:pt x="107" y="242"/>
                        </a:lnTo>
                        <a:lnTo>
                          <a:pt x="107" y="242"/>
                        </a:lnTo>
                        <a:lnTo>
                          <a:pt x="109" y="242"/>
                        </a:lnTo>
                        <a:lnTo>
                          <a:pt x="109" y="243"/>
                        </a:lnTo>
                        <a:lnTo>
                          <a:pt x="109" y="243"/>
                        </a:lnTo>
                        <a:lnTo>
                          <a:pt x="109" y="243"/>
                        </a:lnTo>
                        <a:lnTo>
                          <a:pt x="109" y="243"/>
                        </a:lnTo>
                        <a:lnTo>
                          <a:pt x="109" y="245"/>
                        </a:lnTo>
                        <a:lnTo>
                          <a:pt x="109" y="245"/>
                        </a:lnTo>
                        <a:lnTo>
                          <a:pt x="111" y="245"/>
                        </a:lnTo>
                        <a:lnTo>
                          <a:pt x="111" y="247"/>
                        </a:lnTo>
                        <a:lnTo>
                          <a:pt x="111" y="247"/>
                        </a:lnTo>
                        <a:lnTo>
                          <a:pt x="111" y="247"/>
                        </a:lnTo>
                        <a:lnTo>
                          <a:pt x="111" y="247"/>
                        </a:lnTo>
                        <a:lnTo>
                          <a:pt x="111" y="249"/>
                        </a:lnTo>
                        <a:lnTo>
                          <a:pt x="111" y="249"/>
                        </a:lnTo>
                        <a:lnTo>
                          <a:pt x="111" y="251"/>
                        </a:lnTo>
                        <a:lnTo>
                          <a:pt x="113" y="251"/>
                        </a:lnTo>
                        <a:lnTo>
                          <a:pt x="113" y="251"/>
                        </a:lnTo>
                        <a:lnTo>
                          <a:pt x="113" y="249"/>
                        </a:lnTo>
                        <a:lnTo>
                          <a:pt x="113" y="249"/>
                        </a:lnTo>
                        <a:lnTo>
                          <a:pt x="113" y="249"/>
                        </a:lnTo>
                        <a:lnTo>
                          <a:pt x="115" y="249"/>
                        </a:lnTo>
                        <a:lnTo>
                          <a:pt x="115" y="247"/>
                        </a:lnTo>
                        <a:lnTo>
                          <a:pt x="115" y="247"/>
                        </a:lnTo>
                        <a:lnTo>
                          <a:pt x="117" y="247"/>
                        </a:lnTo>
                        <a:lnTo>
                          <a:pt x="117" y="249"/>
                        </a:lnTo>
                        <a:lnTo>
                          <a:pt x="117" y="249"/>
                        </a:lnTo>
                        <a:lnTo>
                          <a:pt x="117" y="251"/>
                        </a:lnTo>
                        <a:lnTo>
                          <a:pt x="117" y="251"/>
                        </a:lnTo>
                        <a:lnTo>
                          <a:pt x="115" y="251"/>
                        </a:lnTo>
                        <a:lnTo>
                          <a:pt x="115" y="253"/>
                        </a:lnTo>
                        <a:lnTo>
                          <a:pt x="115" y="253"/>
                        </a:lnTo>
                        <a:lnTo>
                          <a:pt x="115" y="253"/>
                        </a:lnTo>
                        <a:lnTo>
                          <a:pt x="115" y="255"/>
                        </a:lnTo>
                        <a:lnTo>
                          <a:pt x="113" y="255"/>
                        </a:lnTo>
                        <a:lnTo>
                          <a:pt x="113" y="255"/>
                        </a:lnTo>
                        <a:lnTo>
                          <a:pt x="113" y="255"/>
                        </a:lnTo>
                        <a:lnTo>
                          <a:pt x="111" y="255"/>
                        </a:lnTo>
                        <a:lnTo>
                          <a:pt x="111" y="255"/>
                        </a:lnTo>
                        <a:lnTo>
                          <a:pt x="111" y="255"/>
                        </a:lnTo>
                        <a:lnTo>
                          <a:pt x="111" y="255"/>
                        </a:lnTo>
                        <a:lnTo>
                          <a:pt x="109" y="255"/>
                        </a:lnTo>
                        <a:lnTo>
                          <a:pt x="109" y="257"/>
                        </a:lnTo>
                        <a:lnTo>
                          <a:pt x="111" y="257"/>
                        </a:lnTo>
                        <a:lnTo>
                          <a:pt x="111" y="257"/>
                        </a:lnTo>
                        <a:lnTo>
                          <a:pt x="109" y="257"/>
                        </a:lnTo>
                        <a:lnTo>
                          <a:pt x="109" y="259"/>
                        </a:lnTo>
                        <a:lnTo>
                          <a:pt x="109" y="259"/>
                        </a:lnTo>
                        <a:lnTo>
                          <a:pt x="111" y="259"/>
                        </a:lnTo>
                        <a:lnTo>
                          <a:pt x="111" y="261"/>
                        </a:lnTo>
                        <a:lnTo>
                          <a:pt x="109" y="261"/>
                        </a:lnTo>
                        <a:lnTo>
                          <a:pt x="109" y="261"/>
                        </a:lnTo>
                        <a:lnTo>
                          <a:pt x="109" y="263"/>
                        </a:lnTo>
                        <a:lnTo>
                          <a:pt x="109" y="263"/>
                        </a:lnTo>
                        <a:lnTo>
                          <a:pt x="109" y="263"/>
                        </a:lnTo>
                        <a:lnTo>
                          <a:pt x="109" y="263"/>
                        </a:lnTo>
                        <a:lnTo>
                          <a:pt x="109" y="263"/>
                        </a:lnTo>
                        <a:lnTo>
                          <a:pt x="109" y="264"/>
                        </a:lnTo>
                        <a:lnTo>
                          <a:pt x="109" y="264"/>
                        </a:lnTo>
                        <a:lnTo>
                          <a:pt x="109" y="266"/>
                        </a:lnTo>
                        <a:lnTo>
                          <a:pt x="109" y="266"/>
                        </a:lnTo>
                        <a:lnTo>
                          <a:pt x="109" y="268"/>
                        </a:lnTo>
                        <a:lnTo>
                          <a:pt x="109" y="268"/>
                        </a:lnTo>
                        <a:lnTo>
                          <a:pt x="109" y="270"/>
                        </a:lnTo>
                        <a:lnTo>
                          <a:pt x="109" y="270"/>
                        </a:lnTo>
                        <a:lnTo>
                          <a:pt x="109" y="270"/>
                        </a:lnTo>
                        <a:lnTo>
                          <a:pt x="109" y="270"/>
                        </a:lnTo>
                        <a:lnTo>
                          <a:pt x="109" y="270"/>
                        </a:lnTo>
                        <a:lnTo>
                          <a:pt x="107" y="270"/>
                        </a:lnTo>
                        <a:lnTo>
                          <a:pt x="107" y="270"/>
                        </a:lnTo>
                        <a:lnTo>
                          <a:pt x="107" y="270"/>
                        </a:lnTo>
                        <a:lnTo>
                          <a:pt x="107" y="270"/>
                        </a:lnTo>
                        <a:lnTo>
                          <a:pt x="107" y="272"/>
                        </a:lnTo>
                        <a:lnTo>
                          <a:pt x="107" y="272"/>
                        </a:lnTo>
                        <a:lnTo>
                          <a:pt x="107" y="270"/>
                        </a:lnTo>
                        <a:lnTo>
                          <a:pt x="105" y="270"/>
                        </a:lnTo>
                        <a:lnTo>
                          <a:pt x="105" y="270"/>
                        </a:lnTo>
                        <a:lnTo>
                          <a:pt x="105" y="272"/>
                        </a:lnTo>
                        <a:lnTo>
                          <a:pt x="103" y="272"/>
                        </a:lnTo>
                        <a:lnTo>
                          <a:pt x="103" y="272"/>
                        </a:lnTo>
                        <a:lnTo>
                          <a:pt x="103" y="272"/>
                        </a:lnTo>
                        <a:lnTo>
                          <a:pt x="103" y="274"/>
                        </a:lnTo>
                        <a:lnTo>
                          <a:pt x="103" y="274"/>
                        </a:lnTo>
                        <a:lnTo>
                          <a:pt x="103" y="276"/>
                        </a:lnTo>
                        <a:lnTo>
                          <a:pt x="103" y="276"/>
                        </a:lnTo>
                        <a:lnTo>
                          <a:pt x="103" y="278"/>
                        </a:lnTo>
                        <a:lnTo>
                          <a:pt x="103" y="278"/>
                        </a:lnTo>
                        <a:lnTo>
                          <a:pt x="103" y="278"/>
                        </a:lnTo>
                        <a:lnTo>
                          <a:pt x="103" y="280"/>
                        </a:lnTo>
                        <a:lnTo>
                          <a:pt x="103" y="280"/>
                        </a:lnTo>
                        <a:lnTo>
                          <a:pt x="103" y="280"/>
                        </a:lnTo>
                        <a:lnTo>
                          <a:pt x="103" y="282"/>
                        </a:lnTo>
                        <a:lnTo>
                          <a:pt x="105" y="282"/>
                        </a:lnTo>
                        <a:lnTo>
                          <a:pt x="105" y="282"/>
                        </a:lnTo>
                        <a:lnTo>
                          <a:pt x="105" y="282"/>
                        </a:lnTo>
                        <a:lnTo>
                          <a:pt x="105" y="284"/>
                        </a:lnTo>
                        <a:lnTo>
                          <a:pt x="107" y="284"/>
                        </a:lnTo>
                        <a:lnTo>
                          <a:pt x="107" y="284"/>
                        </a:lnTo>
                        <a:lnTo>
                          <a:pt x="107" y="284"/>
                        </a:lnTo>
                        <a:lnTo>
                          <a:pt x="107" y="286"/>
                        </a:lnTo>
                        <a:lnTo>
                          <a:pt x="107" y="286"/>
                        </a:lnTo>
                        <a:lnTo>
                          <a:pt x="107" y="286"/>
                        </a:lnTo>
                        <a:lnTo>
                          <a:pt x="107" y="287"/>
                        </a:lnTo>
                        <a:lnTo>
                          <a:pt x="109" y="287"/>
                        </a:lnTo>
                        <a:lnTo>
                          <a:pt x="109" y="287"/>
                        </a:lnTo>
                        <a:lnTo>
                          <a:pt x="109" y="287"/>
                        </a:lnTo>
                        <a:lnTo>
                          <a:pt x="109" y="287"/>
                        </a:lnTo>
                        <a:lnTo>
                          <a:pt x="109" y="289"/>
                        </a:lnTo>
                        <a:lnTo>
                          <a:pt x="109" y="289"/>
                        </a:lnTo>
                        <a:lnTo>
                          <a:pt x="109" y="289"/>
                        </a:lnTo>
                        <a:lnTo>
                          <a:pt x="109" y="291"/>
                        </a:lnTo>
                        <a:lnTo>
                          <a:pt x="111" y="291"/>
                        </a:lnTo>
                        <a:lnTo>
                          <a:pt x="111" y="291"/>
                        </a:lnTo>
                        <a:lnTo>
                          <a:pt x="111" y="291"/>
                        </a:lnTo>
                        <a:lnTo>
                          <a:pt x="113" y="291"/>
                        </a:lnTo>
                        <a:lnTo>
                          <a:pt x="113" y="293"/>
                        </a:lnTo>
                        <a:lnTo>
                          <a:pt x="113" y="293"/>
                        </a:lnTo>
                        <a:lnTo>
                          <a:pt x="113" y="293"/>
                        </a:lnTo>
                        <a:lnTo>
                          <a:pt x="113" y="293"/>
                        </a:lnTo>
                        <a:lnTo>
                          <a:pt x="113" y="295"/>
                        </a:lnTo>
                        <a:lnTo>
                          <a:pt x="115" y="295"/>
                        </a:lnTo>
                        <a:lnTo>
                          <a:pt x="115" y="295"/>
                        </a:lnTo>
                        <a:lnTo>
                          <a:pt x="115" y="295"/>
                        </a:lnTo>
                        <a:lnTo>
                          <a:pt x="117" y="295"/>
                        </a:lnTo>
                        <a:lnTo>
                          <a:pt x="117" y="295"/>
                        </a:lnTo>
                        <a:lnTo>
                          <a:pt x="117" y="295"/>
                        </a:lnTo>
                        <a:lnTo>
                          <a:pt x="117" y="297"/>
                        </a:lnTo>
                        <a:lnTo>
                          <a:pt x="117" y="297"/>
                        </a:lnTo>
                        <a:lnTo>
                          <a:pt x="117" y="297"/>
                        </a:lnTo>
                        <a:lnTo>
                          <a:pt x="117" y="299"/>
                        </a:lnTo>
                        <a:lnTo>
                          <a:pt x="118" y="299"/>
                        </a:lnTo>
                        <a:lnTo>
                          <a:pt x="118" y="299"/>
                        </a:lnTo>
                        <a:lnTo>
                          <a:pt x="118" y="299"/>
                        </a:lnTo>
                        <a:lnTo>
                          <a:pt x="118" y="301"/>
                        </a:lnTo>
                        <a:lnTo>
                          <a:pt x="118" y="301"/>
                        </a:lnTo>
                        <a:lnTo>
                          <a:pt x="118" y="301"/>
                        </a:lnTo>
                        <a:lnTo>
                          <a:pt x="118" y="303"/>
                        </a:lnTo>
                        <a:lnTo>
                          <a:pt x="118" y="303"/>
                        </a:lnTo>
                        <a:lnTo>
                          <a:pt x="120" y="303"/>
                        </a:lnTo>
                        <a:lnTo>
                          <a:pt x="120" y="303"/>
                        </a:lnTo>
                        <a:lnTo>
                          <a:pt x="120" y="305"/>
                        </a:lnTo>
                        <a:lnTo>
                          <a:pt x="120" y="305"/>
                        </a:lnTo>
                        <a:lnTo>
                          <a:pt x="120" y="307"/>
                        </a:lnTo>
                        <a:lnTo>
                          <a:pt x="120" y="307"/>
                        </a:lnTo>
                        <a:lnTo>
                          <a:pt x="120" y="307"/>
                        </a:lnTo>
                        <a:lnTo>
                          <a:pt x="120" y="309"/>
                        </a:lnTo>
                        <a:lnTo>
                          <a:pt x="120" y="309"/>
                        </a:lnTo>
                        <a:lnTo>
                          <a:pt x="120" y="310"/>
                        </a:lnTo>
                        <a:lnTo>
                          <a:pt x="120" y="310"/>
                        </a:lnTo>
                        <a:lnTo>
                          <a:pt x="120" y="310"/>
                        </a:lnTo>
                        <a:lnTo>
                          <a:pt x="120" y="312"/>
                        </a:lnTo>
                        <a:lnTo>
                          <a:pt x="120" y="312"/>
                        </a:lnTo>
                        <a:lnTo>
                          <a:pt x="120" y="314"/>
                        </a:lnTo>
                        <a:lnTo>
                          <a:pt x="120" y="314"/>
                        </a:lnTo>
                        <a:lnTo>
                          <a:pt x="118" y="314"/>
                        </a:lnTo>
                        <a:lnTo>
                          <a:pt x="118" y="314"/>
                        </a:lnTo>
                        <a:lnTo>
                          <a:pt x="118" y="316"/>
                        </a:lnTo>
                        <a:lnTo>
                          <a:pt x="118" y="316"/>
                        </a:lnTo>
                        <a:lnTo>
                          <a:pt x="118" y="318"/>
                        </a:lnTo>
                        <a:lnTo>
                          <a:pt x="120" y="318"/>
                        </a:lnTo>
                        <a:lnTo>
                          <a:pt x="120" y="318"/>
                        </a:lnTo>
                        <a:lnTo>
                          <a:pt x="120" y="318"/>
                        </a:lnTo>
                        <a:lnTo>
                          <a:pt x="120" y="318"/>
                        </a:lnTo>
                        <a:lnTo>
                          <a:pt x="120" y="320"/>
                        </a:lnTo>
                        <a:lnTo>
                          <a:pt x="120" y="320"/>
                        </a:lnTo>
                        <a:lnTo>
                          <a:pt x="120" y="322"/>
                        </a:lnTo>
                        <a:lnTo>
                          <a:pt x="120" y="322"/>
                        </a:lnTo>
                        <a:lnTo>
                          <a:pt x="122" y="322"/>
                        </a:lnTo>
                        <a:lnTo>
                          <a:pt x="122" y="324"/>
                        </a:lnTo>
                        <a:lnTo>
                          <a:pt x="122" y="324"/>
                        </a:lnTo>
                        <a:lnTo>
                          <a:pt x="122" y="324"/>
                        </a:lnTo>
                        <a:lnTo>
                          <a:pt x="122" y="326"/>
                        </a:lnTo>
                        <a:lnTo>
                          <a:pt x="122" y="326"/>
                        </a:lnTo>
                        <a:lnTo>
                          <a:pt x="122" y="326"/>
                        </a:lnTo>
                        <a:lnTo>
                          <a:pt x="124" y="326"/>
                        </a:lnTo>
                        <a:lnTo>
                          <a:pt x="124" y="326"/>
                        </a:lnTo>
                        <a:lnTo>
                          <a:pt x="124" y="328"/>
                        </a:lnTo>
                        <a:lnTo>
                          <a:pt x="124" y="328"/>
                        </a:lnTo>
                        <a:lnTo>
                          <a:pt x="124" y="328"/>
                        </a:lnTo>
                        <a:lnTo>
                          <a:pt x="124" y="328"/>
                        </a:lnTo>
                        <a:lnTo>
                          <a:pt x="124" y="328"/>
                        </a:lnTo>
                        <a:lnTo>
                          <a:pt x="124" y="330"/>
                        </a:lnTo>
                        <a:lnTo>
                          <a:pt x="124" y="330"/>
                        </a:lnTo>
                        <a:lnTo>
                          <a:pt x="124" y="330"/>
                        </a:lnTo>
                        <a:lnTo>
                          <a:pt x="124" y="332"/>
                        </a:lnTo>
                        <a:lnTo>
                          <a:pt x="124" y="332"/>
                        </a:lnTo>
                        <a:lnTo>
                          <a:pt x="124" y="333"/>
                        </a:lnTo>
                        <a:lnTo>
                          <a:pt x="126" y="333"/>
                        </a:lnTo>
                        <a:lnTo>
                          <a:pt x="126" y="333"/>
                        </a:lnTo>
                        <a:lnTo>
                          <a:pt x="126" y="335"/>
                        </a:lnTo>
                        <a:lnTo>
                          <a:pt x="126" y="335"/>
                        </a:lnTo>
                        <a:lnTo>
                          <a:pt x="126" y="335"/>
                        </a:lnTo>
                        <a:lnTo>
                          <a:pt x="126" y="335"/>
                        </a:lnTo>
                        <a:lnTo>
                          <a:pt x="128" y="335"/>
                        </a:lnTo>
                        <a:lnTo>
                          <a:pt x="128" y="337"/>
                        </a:lnTo>
                        <a:lnTo>
                          <a:pt x="126" y="337"/>
                        </a:lnTo>
                        <a:lnTo>
                          <a:pt x="126" y="337"/>
                        </a:lnTo>
                        <a:lnTo>
                          <a:pt x="126" y="339"/>
                        </a:lnTo>
                        <a:lnTo>
                          <a:pt x="128" y="339"/>
                        </a:lnTo>
                        <a:lnTo>
                          <a:pt x="128" y="339"/>
                        </a:lnTo>
                        <a:lnTo>
                          <a:pt x="128" y="341"/>
                        </a:lnTo>
                        <a:lnTo>
                          <a:pt x="128" y="341"/>
                        </a:lnTo>
                        <a:lnTo>
                          <a:pt x="128" y="341"/>
                        </a:lnTo>
                        <a:lnTo>
                          <a:pt x="128" y="343"/>
                        </a:lnTo>
                        <a:lnTo>
                          <a:pt x="128" y="343"/>
                        </a:lnTo>
                        <a:lnTo>
                          <a:pt x="128" y="343"/>
                        </a:lnTo>
                        <a:lnTo>
                          <a:pt x="128" y="343"/>
                        </a:lnTo>
                        <a:lnTo>
                          <a:pt x="128" y="343"/>
                        </a:lnTo>
                        <a:lnTo>
                          <a:pt x="128" y="345"/>
                        </a:lnTo>
                        <a:lnTo>
                          <a:pt x="128" y="345"/>
                        </a:lnTo>
                        <a:lnTo>
                          <a:pt x="128" y="345"/>
                        </a:lnTo>
                        <a:lnTo>
                          <a:pt x="128" y="347"/>
                        </a:lnTo>
                        <a:lnTo>
                          <a:pt x="126" y="347"/>
                        </a:lnTo>
                        <a:lnTo>
                          <a:pt x="126" y="347"/>
                        </a:lnTo>
                        <a:lnTo>
                          <a:pt x="124" y="347"/>
                        </a:lnTo>
                        <a:lnTo>
                          <a:pt x="124" y="347"/>
                        </a:lnTo>
                        <a:lnTo>
                          <a:pt x="124" y="349"/>
                        </a:lnTo>
                        <a:lnTo>
                          <a:pt x="124" y="349"/>
                        </a:lnTo>
                        <a:lnTo>
                          <a:pt x="124" y="349"/>
                        </a:lnTo>
                        <a:lnTo>
                          <a:pt x="124" y="351"/>
                        </a:lnTo>
                        <a:lnTo>
                          <a:pt x="124" y="351"/>
                        </a:lnTo>
                        <a:lnTo>
                          <a:pt x="124" y="351"/>
                        </a:lnTo>
                        <a:lnTo>
                          <a:pt x="124" y="351"/>
                        </a:lnTo>
                        <a:lnTo>
                          <a:pt x="124" y="353"/>
                        </a:lnTo>
                        <a:lnTo>
                          <a:pt x="122" y="353"/>
                        </a:lnTo>
                        <a:lnTo>
                          <a:pt x="122" y="353"/>
                        </a:lnTo>
                        <a:lnTo>
                          <a:pt x="122" y="355"/>
                        </a:lnTo>
                        <a:lnTo>
                          <a:pt x="122" y="355"/>
                        </a:lnTo>
                        <a:lnTo>
                          <a:pt x="122" y="355"/>
                        </a:lnTo>
                        <a:lnTo>
                          <a:pt x="122" y="355"/>
                        </a:lnTo>
                        <a:lnTo>
                          <a:pt x="122" y="356"/>
                        </a:lnTo>
                        <a:lnTo>
                          <a:pt x="122" y="356"/>
                        </a:lnTo>
                        <a:lnTo>
                          <a:pt x="120" y="356"/>
                        </a:lnTo>
                        <a:lnTo>
                          <a:pt x="120" y="358"/>
                        </a:lnTo>
                        <a:lnTo>
                          <a:pt x="120" y="358"/>
                        </a:lnTo>
                        <a:lnTo>
                          <a:pt x="120" y="358"/>
                        </a:lnTo>
                        <a:lnTo>
                          <a:pt x="118" y="358"/>
                        </a:lnTo>
                        <a:lnTo>
                          <a:pt x="118" y="358"/>
                        </a:lnTo>
                        <a:lnTo>
                          <a:pt x="118" y="358"/>
                        </a:lnTo>
                        <a:lnTo>
                          <a:pt x="118" y="360"/>
                        </a:lnTo>
                        <a:lnTo>
                          <a:pt x="118" y="360"/>
                        </a:lnTo>
                        <a:lnTo>
                          <a:pt x="117" y="360"/>
                        </a:lnTo>
                        <a:lnTo>
                          <a:pt x="117" y="360"/>
                        </a:lnTo>
                        <a:lnTo>
                          <a:pt x="117" y="362"/>
                        </a:lnTo>
                        <a:lnTo>
                          <a:pt x="117" y="362"/>
                        </a:lnTo>
                        <a:lnTo>
                          <a:pt x="117" y="362"/>
                        </a:lnTo>
                        <a:lnTo>
                          <a:pt x="117" y="362"/>
                        </a:lnTo>
                        <a:lnTo>
                          <a:pt x="117" y="364"/>
                        </a:lnTo>
                        <a:lnTo>
                          <a:pt x="115" y="364"/>
                        </a:lnTo>
                        <a:lnTo>
                          <a:pt x="115" y="364"/>
                        </a:lnTo>
                        <a:lnTo>
                          <a:pt x="115" y="364"/>
                        </a:lnTo>
                        <a:lnTo>
                          <a:pt x="115" y="366"/>
                        </a:lnTo>
                        <a:lnTo>
                          <a:pt x="113" y="366"/>
                        </a:lnTo>
                        <a:lnTo>
                          <a:pt x="113" y="366"/>
                        </a:lnTo>
                        <a:lnTo>
                          <a:pt x="113" y="366"/>
                        </a:lnTo>
                        <a:lnTo>
                          <a:pt x="113" y="368"/>
                        </a:lnTo>
                        <a:lnTo>
                          <a:pt x="113" y="368"/>
                        </a:lnTo>
                        <a:lnTo>
                          <a:pt x="115" y="368"/>
                        </a:lnTo>
                        <a:lnTo>
                          <a:pt x="115" y="370"/>
                        </a:lnTo>
                        <a:lnTo>
                          <a:pt x="113" y="370"/>
                        </a:lnTo>
                        <a:lnTo>
                          <a:pt x="113" y="370"/>
                        </a:lnTo>
                        <a:lnTo>
                          <a:pt x="113" y="372"/>
                        </a:lnTo>
                        <a:lnTo>
                          <a:pt x="113" y="372"/>
                        </a:lnTo>
                        <a:lnTo>
                          <a:pt x="113" y="372"/>
                        </a:lnTo>
                        <a:lnTo>
                          <a:pt x="113" y="374"/>
                        </a:lnTo>
                        <a:lnTo>
                          <a:pt x="113" y="374"/>
                        </a:lnTo>
                        <a:lnTo>
                          <a:pt x="113" y="374"/>
                        </a:lnTo>
                        <a:lnTo>
                          <a:pt x="113" y="376"/>
                        </a:lnTo>
                        <a:lnTo>
                          <a:pt x="113" y="376"/>
                        </a:lnTo>
                        <a:lnTo>
                          <a:pt x="113" y="376"/>
                        </a:lnTo>
                        <a:lnTo>
                          <a:pt x="111" y="376"/>
                        </a:lnTo>
                        <a:lnTo>
                          <a:pt x="111" y="378"/>
                        </a:lnTo>
                        <a:lnTo>
                          <a:pt x="111" y="378"/>
                        </a:lnTo>
                        <a:lnTo>
                          <a:pt x="111" y="378"/>
                        </a:lnTo>
                        <a:lnTo>
                          <a:pt x="111" y="379"/>
                        </a:lnTo>
                        <a:lnTo>
                          <a:pt x="109" y="379"/>
                        </a:lnTo>
                        <a:lnTo>
                          <a:pt x="109" y="379"/>
                        </a:lnTo>
                        <a:lnTo>
                          <a:pt x="109" y="381"/>
                        </a:lnTo>
                        <a:lnTo>
                          <a:pt x="109" y="381"/>
                        </a:lnTo>
                        <a:lnTo>
                          <a:pt x="109" y="381"/>
                        </a:lnTo>
                        <a:lnTo>
                          <a:pt x="109" y="381"/>
                        </a:lnTo>
                        <a:lnTo>
                          <a:pt x="109" y="381"/>
                        </a:lnTo>
                        <a:lnTo>
                          <a:pt x="107" y="381"/>
                        </a:lnTo>
                        <a:lnTo>
                          <a:pt x="107" y="379"/>
                        </a:lnTo>
                        <a:lnTo>
                          <a:pt x="107" y="379"/>
                        </a:lnTo>
                        <a:lnTo>
                          <a:pt x="109" y="379"/>
                        </a:lnTo>
                        <a:lnTo>
                          <a:pt x="109" y="378"/>
                        </a:lnTo>
                        <a:lnTo>
                          <a:pt x="109" y="378"/>
                        </a:lnTo>
                        <a:lnTo>
                          <a:pt x="109" y="376"/>
                        </a:lnTo>
                        <a:lnTo>
                          <a:pt x="107" y="376"/>
                        </a:lnTo>
                        <a:lnTo>
                          <a:pt x="107" y="376"/>
                        </a:lnTo>
                        <a:lnTo>
                          <a:pt x="107" y="376"/>
                        </a:lnTo>
                        <a:lnTo>
                          <a:pt x="109" y="376"/>
                        </a:lnTo>
                        <a:lnTo>
                          <a:pt x="109" y="374"/>
                        </a:lnTo>
                        <a:lnTo>
                          <a:pt x="109" y="374"/>
                        </a:lnTo>
                        <a:lnTo>
                          <a:pt x="109" y="372"/>
                        </a:lnTo>
                        <a:lnTo>
                          <a:pt x="109" y="372"/>
                        </a:lnTo>
                        <a:lnTo>
                          <a:pt x="107" y="372"/>
                        </a:lnTo>
                        <a:lnTo>
                          <a:pt x="107" y="370"/>
                        </a:lnTo>
                        <a:lnTo>
                          <a:pt x="107" y="370"/>
                        </a:lnTo>
                        <a:lnTo>
                          <a:pt x="107" y="368"/>
                        </a:lnTo>
                        <a:lnTo>
                          <a:pt x="107" y="368"/>
                        </a:lnTo>
                        <a:lnTo>
                          <a:pt x="107" y="368"/>
                        </a:lnTo>
                        <a:lnTo>
                          <a:pt x="107" y="366"/>
                        </a:lnTo>
                        <a:lnTo>
                          <a:pt x="107" y="366"/>
                        </a:lnTo>
                        <a:lnTo>
                          <a:pt x="107" y="366"/>
                        </a:lnTo>
                        <a:lnTo>
                          <a:pt x="107" y="366"/>
                        </a:lnTo>
                        <a:lnTo>
                          <a:pt x="107" y="364"/>
                        </a:lnTo>
                        <a:lnTo>
                          <a:pt x="107" y="364"/>
                        </a:lnTo>
                        <a:lnTo>
                          <a:pt x="107" y="362"/>
                        </a:lnTo>
                        <a:lnTo>
                          <a:pt x="107" y="362"/>
                        </a:lnTo>
                        <a:lnTo>
                          <a:pt x="107" y="360"/>
                        </a:lnTo>
                        <a:lnTo>
                          <a:pt x="107" y="360"/>
                        </a:lnTo>
                        <a:lnTo>
                          <a:pt x="107" y="360"/>
                        </a:lnTo>
                        <a:lnTo>
                          <a:pt x="107" y="358"/>
                        </a:lnTo>
                        <a:lnTo>
                          <a:pt x="107" y="358"/>
                        </a:lnTo>
                        <a:lnTo>
                          <a:pt x="107" y="358"/>
                        </a:lnTo>
                        <a:lnTo>
                          <a:pt x="109" y="358"/>
                        </a:lnTo>
                        <a:lnTo>
                          <a:pt x="109" y="358"/>
                        </a:lnTo>
                        <a:lnTo>
                          <a:pt x="109" y="356"/>
                        </a:lnTo>
                        <a:lnTo>
                          <a:pt x="109" y="356"/>
                        </a:lnTo>
                        <a:lnTo>
                          <a:pt x="109" y="358"/>
                        </a:lnTo>
                        <a:lnTo>
                          <a:pt x="109" y="358"/>
                        </a:lnTo>
                        <a:lnTo>
                          <a:pt x="111" y="358"/>
                        </a:lnTo>
                        <a:lnTo>
                          <a:pt x="111" y="356"/>
                        </a:lnTo>
                        <a:lnTo>
                          <a:pt x="111" y="356"/>
                        </a:lnTo>
                        <a:lnTo>
                          <a:pt x="111" y="356"/>
                        </a:lnTo>
                        <a:lnTo>
                          <a:pt x="113" y="356"/>
                        </a:lnTo>
                        <a:lnTo>
                          <a:pt x="113" y="355"/>
                        </a:lnTo>
                        <a:lnTo>
                          <a:pt x="113" y="355"/>
                        </a:lnTo>
                        <a:lnTo>
                          <a:pt x="113" y="353"/>
                        </a:lnTo>
                        <a:lnTo>
                          <a:pt x="113" y="353"/>
                        </a:lnTo>
                        <a:lnTo>
                          <a:pt x="113" y="351"/>
                        </a:lnTo>
                        <a:lnTo>
                          <a:pt x="111" y="351"/>
                        </a:lnTo>
                        <a:lnTo>
                          <a:pt x="111" y="351"/>
                        </a:lnTo>
                        <a:lnTo>
                          <a:pt x="111" y="351"/>
                        </a:lnTo>
                        <a:lnTo>
                          <a:pt x="111" y="349"/>
                        </a:lnTo>
                        <a:lnTo>
                          <a:pt x="111" y="349"/>
                        </a:lnTo>
                        <a:lnTo>
                          <a:pt x="113" y="349"/>
                        </a:lnTo>
                        <a:lnTo>
                          <a:pt x="113" y="347"/>
                        </a:lnTo>
                        <a:lnTo>
                          <a:pt x="113" y="347"/>
                        </a:lnTo>
                        <a:lnTo>
                          <a:pt x="113" y="345"/>
                        </a:lnTo>
                        <a:lnTo>
                          <a:pt x="111" y="345"/>
                        </a:lnTo>
                        <a:lnTo>
                          <a:pt x="111" y="345"/>
                        </a:lnTo>
                        <a:lnTo>
                          <a:pt x="111" y="345"/>
                        </a:lnTo>
                        <a:lnTo>
                          <a:pt x="109" y="345"/>
                        </a:lnTo>
                        <a:lnTo>
                          <a:pt x="109" y="345"/>
                        </a:lnTo>
                        <a:lnTo>
                          <a:pt x="109" y="347"/>
                        </a:lnTo>
                        <a:lnTo>
                          <a:pt x="109" y="347"/>
                        </a:lnTo>
                        <a:lnTo>
                          <a:pt x="109" y="347"/>
                        </a:lnTo>
                        <a:lnTo>
                          <a:pt x="109" y="349"/>
                        </a:lnTo>
                        <a:lnTo>
                          <a:pt x="109" y="349"/>
                        </a:lnTo>
                        <a:lnTo>
                          <a:pt x="109" y="351"/>
                        </a:lnTo>
                        <a:lnTo>
                          <a:pt x="109" y="351"/>
                        </a:lnTo>
                        <a:lnTo>
                          <a:pt x="109" y="351"/>
                        </a:lnTo>
                        <a:lnTo>
                          <a:pt x="109" y="351"/>
                        </a:lnTo>
                        <a:lnTo>
                          <a:pt x="107" y="351"/>
                        </a:lnTo>
                        <a:lnTo>
                          <a:pt x="107" y="351"/>
                        </a:lnTo>
                        <a:lnTo>
                          <a:pt x="107" y="351"/>
                        </a:lnTo>
                        <a:lnTo>
                          <a:pt x="109" y="351"/>
                        </a:lnTo>
                        <a:lnTo>
                          <a:pt x="109" y="349"/>
                        </a:lnTo>
                        <a:lnTo>
                          <a:pt x="109" y="349"/>
                        </a:lnTo>
                        <a:lnTo>
                          <a:pt x="107" y="349"/>
                        </a:lnTo>
                        <a:lnTo>
                          <a:pt x="107" y="349"/>
                        </a:lnTo>
                        <a:lnTo>
                          <a:pt x="107" y="347"/>
                        </a:lnTo>
                        <a:lnTo>
                          <a:pt x="107" y="347"/>
                        </a:lnTo>
                        <a:lnTo>
                          <a:pt x="107" y="347"/>
                        </a:lnTo>
                        <a:lnTo>
                          <a:pt x="107" y="345"/>
                        </a:lnTo>
                        <a:lnTo>
                          <a:pt x="107" y="345"/>
                        </a:lnTo>
                        <a:lnTo>
                          <a:pt x="105" y="345"/>
                        </a:lnTo>
                        <a:lnTo>
                          <a:pt x="105" y="345"/>
                        </a:lnTo>
                        <a:lnTo>
                          <a:pt x="105" y="347"/>
                        </a:lnTo>
                        <a:lnTo>
                          <a:pt x="105" y="347"/>
                        </a:lnTo>
                        <a:lnTo>
                          <a:pt x="105" y="347"/>
                        </a:lnTo>
                        <a:lnTo>
                          <a:pt x="105" y="347"/>
                        </a:lnTo>
                        <a:lnTo>
                          <a:pt x="105" y="349"/>
                        </a:lnTo>
                        <a:lnTo>
                          <a:pt x="105" y="349"/>
                        </a:lnTo>
                        <a:lnTo>
                          <a:pt x="105" y="349"/>
                        </a:lnTo>
                        <a:lnTo>
                          <a:pt x="105" y="351"/>
                        </a:lnTo>
                        <a:lnTo>
                          <a:pt x="105" y="351"/>
                        </a:lnTo>
                        <a:lnTo>
                          <a:pt x="105" y="351"/>
                        </a:lnTo>
                        <a:lnTo>
                          <a:pt x="105" y="353"/>
                        </a:lnTo>
                        <a:lnTo>
                          <a:pt x="105" y="353"/>
                        </a:lnTo>
                        <a:lnTo>
                          <a:pt x="105" y="355"/>
                        </a:lnTo>
                        <a:lnTo>
                          <a:pt x="105" y="355"/>
                        </a:lnTo>
                        <a:lnTo>
                          <a:pt x="105" y="355"/>
                        </a:lnTo>
                        <a:lnTo>
                          <a:pt x="105" y="355"/>
                        </a:lnTo>
                        <a:lnTo>
                          <a:pt x="105" y="356"/>
                        </a:lnTo>
                        <a:lnTo>
                          <a:pt x="103" y="356"/>
                        </a:lnTo>
                        <a:lnTo>
                          <a:pt x="103" y="356"/>
                        </a:lnTo>
                        <a:lnTo>
                          <a:pt x="103" y="355"/>
                        </a:lnTo>
                        <a:lnTo>
                          <a:pt x="103" y="355"/>
                        </a:lnTo>
                        <a:lnTo>
                          <a:pt x="103" y="353"/>
                        </a:lnTo>
                        <a:lnTo>
                          <a:pt x="103" y="353"/>
                        </a:lnTo>
                        <a:lnTo>
                          <a:pt x="103" y="351"/>
                        </a:lnTo>
                        <a:lnTo>
                          <a:pt x="103" y="351"/>
                        </a:lnTo>
                        <a:lnTo>
                          <a:pt x="103" y="351"/>
                        </a:lnTo>
                        <a:lnTo>
                          <a:pt x="103" y="351"/>
                        </a:lnTo>
                        <a:lnTo>
                          <a:pt x="103" y="353"/>
                        </a:lnTo>
                        <a:lnTo>
                          <a:pt x="101" y="353"/>
                        </a:lnTo>
                        <a:lnTo>
                          <a:pt x="101" y="351"/>
                        </a:lnTo>
                        <a:lnTo>
                          <a:pt x="101" y="351"/>
                        </a:lnTo>
                        <a:lnTo>
                          <a:pt x="101" y="351"/>
                        </a:lnTo>
                        <a:lnTo>
                          <a:pt x="101" y="351"/>
                        </a:lnTo>
                        <a:lnTo>
                          <a:pt x="101" y="349"/>
                        </a:lnTo>
                        <a:lnTo>
                          <a:pt x="101" y="349"/>
                        </a:lnTo>
                        <a:lnTo>
                          <a:pt x="103" y="349"/>
                        </a:lnTo>
                        <a:lnTo>
                          <a:pt x="103" y="349"/>
                        </a:lnTo>
                        <a:lnTo>
                          <a:pt x="103" y="347"/>
                        </a:lnTo>
                        <a:lnTo>
                          <a:pt x="103" y="347"/>
                        </a:lnTo>
                        <a:lnTo>
                          <a:pt x="103" y="347"/>
                        </a:lnTo>
                        <a:lnTo>
                          <a:pt x="103" y="345"/>
                        </a:lnTo>
                        <a:lnTo>
                          <a:pt x="103" y="345"/>
                        </a:lnTo>
                        <a:lnTo>
                          <a:pt x="103" y="343"/>
                        </a:lnTo>
                        <a:lnTo>
                          <a:pt x="103" y="343"/>
                        </a:lnTo>
                        <a:lnTo>
                          <a:pt x="103" y="343"/>
                        </a:lnTo>
                        <a:lnTo>
                          <a:pt x="103" y="343"/>
                        </a:lnTo>
                        <a:lnTo>
                          <a:pt x="103" y="343"/>
                        </a:lnTo>
                        <a:lnTo>
                          <a:pt x="103" y="343"/>
                        </a:lnTo>
                        <a:lnTo>
                          <a:pt x="103" y="341"/>
                        </a:lnTo>
                        <a:lnTo>
                          <a:pt x="103" y="341"/>
                        </a:lnTo>
                        <a:lnTo>
                          <a:pt x="103" y="341"/>
                        </a:lnTo>
                        <a:lnTo>
                          <a:pt x="103" y="341"/>
                        </a:lnTo>
                        <a:lnTo>
                          <a:pt x="103" y="341"/>
                        </a:lnTo>
                        <a:lnTo>
                          <a:pt x="103" y="339"/>
                        </a:lnTo>
                        <a:lnTo>
                          <a:pt x="103" y="339"/>
                        </a:lnTo>
                        <a:lnTo>
                          <a:pt x="103" y="339"/>
                        </a:lnTo>
                        <a:lnTo>
                          <a:pt x="105" y="339"/>
                        </a:lnTo>
                        <a:lnTo>
                          <a:pt x="105" y="339"/>
                        </a:lnTo>
                        <a:lnTo>
                          <a:pt x="105" y="341"/>
                        </a:lnTo>
                        <a:lnTo>
                          <a:pt x="105" y="341"/>
                        </a:lnTo>
                        <a:lnTo>
                          <a:pt x="105" y="341"/>
                        </a:lnTo>
                        <a:lnTo>
                          <a:pt x="105" y="343"/>
                        </a:lnTo>
                        <a:lnTo>
                          <a:pt x="105" y="343"/>
                        </a:lnTo>
                        <a:lnTo>
                          <a:pt x="107" y="343"/>
                        </a:lnTo>
                        <a:lnTo>
                          <a:pt x="107" y="343"/>
                        </a:lnTo>
                        <a:lnTo>
                          <a:pt x="107" y="341"/>
                        </a:lnTo>
                        <a:lnTo>
                          <a:pt x="107" y="341"/>
                        </a:lnTo>
                        <a:lnTo>
                          <a:pt x="107" y="341"/>
                        </a:lnTo>
                        <a:lnTo>
                          <a:pt x="107" y="341"/>
                        </a:lnTo>
                        <a:lnTo>
                          <a:pt x="107" y="341"/>
                        </a:lnTo>
                        <a:lnTo>
                          <a:pt x="107" y="339"/>
                        </a:lnTo>
                        <a:lnTo>
                          <a:pt x="107" y="339"/>
                        </a:lnTo>
                        <a:lnTo>
                          <a:pt x="107" y="337"/>
                        </a:lnTo>
                        <a:lnTo>
                          <a:pt x="107" y="337"/>
                        </a:lnTo>
                        <a:lnTo>
                          <a:pt x="107" y="337"/>
                        </a:lnTo>
                        <a:lnTo>
                          <a:pt x="107" y="335"/>
                        </a:lnTo>
                        <a:lnTo>
                          <a:pt x="107" y="335"/>
                        </a:lnTo>
                        <a:lnTo>
                          <a:pt x="107" y="335"/>
                        </a:lnTo>
                        <a:lnTo>
                          <a:pt x="107" y="333"/>
                        </a:lnTo>
                        <a:lnTo>
                          <a:pt x="105" y="333"/>
                        </a:lnTo>
                        <a:lnTo>
                          <a:pt x="105" y="333"/>
                        </a:lnTo>
                        <a:lnTo>
                          <a:pt x="105" y="333"/>
                        </a:lnTo>
                        <a:lnTo>
                          <a:pt x="105" y="333"/>
                        </a:lnTo>
                        <a:lnTo>
                          <a:pt x="103" y="333"/>
                        </a:lnTo>
                        <a:lnTo>
                          <a:pt x="103" y="335"/>
                        </a:lnTo>
                        <a:lnTo>
                          <a:pt x="105" y="335"/>
                        </a:lnTo>
                        <a:lnTo>
                          <a:pt x="105" y="335"/>
                        </a:lnTo>
                        <a:lnTo>
                          <a:pt x="103" y="335"/>
                        </a:lnTo>
                        <a:lnTo>
                          <a:pt x="103" y="335"/>
                        </a:lnTo>
                        <a:lnTo>
                          <a:pt x="103" y="335"/>
                        </a:lnTo>
                        <a:lnTo>
                          <a:pt x="103" y="335"/>
                        </a:lnTo>
                        <a:lnTo>
                          <a:pt x="101" y="335"/>
                        </a:lnTo>
                        <a:lnTo>
                          <a:pt x="101" y="335"/>
                        </a:lnTo>
                        <a:lnTo>
                          <a:pt x="101" y="335"/>
                        </a:lnTo>
                        <a:lnTo>
                          <a:pt x="101" y="337"/>
                        </a:lnTo>
                        <a:lnTo>
                          <a:pt x="101" y="337"/>
                        </a:lnTo>
                        <a:lnTo>
                          <a:pt x="99" y="337"/>
                        </a:lnTo>
                        <a:lnTo>
                          <a:pt x="99" y="339"/>
                        </a:lnTo>
                        <a:lnTo>
                          <a:pt x="101" y="339"/>
                        </a:lnTo>
                        <a:lnTo>
                          <a:pt x="101" y="339"/>
                        </a:lnTo>
                        <a:lnTo>
                          <a:pt x="101" y="341"/>
                        </a:lnTo>
                        <a:lnTo>
                          <a:pt x="99" y="341"/>
                        </a:lnTo>
                        <a:lnTo>
                          <a:pt x="99" y="341"/>
                        </a:lnTo>
                        <a:lnTo>
                          <a:pt x="99" y="339"/>
                        </a:lnTo>
                        <a:lnTo>
                          <a:pt x="97" y="339"/>
                        </a:lnTo>
                        <a:lnTo>
                          <a:pt x="97" y="339"/>
                        </a:lnTo>
                        <a:lnTo>
                          <a:pt x="97" y="337"/>
                        </a:lnTo>
                        <a:lnTo>
                          <a:pt x="97" y="337"/>
                        </a:lnTo>
                        <a:lnTo>
                          <a:pt x="99" y="337"/>
                        </a:lnTo>
                        <a:lnTo>
                          <a:pt x="99" y="335"/>
                        </a:lnTo>
                        <a:lnTo>
                          <a:pt x="99" y="335"/>
                        </a:lnTo>
                        <a:lnTo>
                          <a:pt x="97" y="335"/>
                        </a:lnTo>
                        <a:lnTo>
                          <a:pt x="97" y="335"/>
                        </a:lnTo>
                        <a:lnTo>
                          <a:pt x="97" y="335"/>
                        </a:lnTo>
                        <a:lnTo>
                          <a:pt x="97" y="335"/>
                        </a:lnTo>
                        <a:lnTo>
                          <a:pt x="97" y="333"/>
                        </a:lnTo>
                        <a:lnTo>
                          <a:pt x="95" y="333"/>
                        </a:lnTo>
                        <a:lnTo>
                          <a:pt x="95" y="333"/>
                        </a:lnTo>
                        <a:lnTo>
                          <a:pt x="95" y="333"/>
                        </a:lnTo>
                        <a:lnTo>
                          <a:pt x="95" y="332"/>
                        </a:lnTo>
                        <a:lnTo>
                          <a:pt x="95" y="332"/>
                        </a:lnTo>
                        <a:lnTo>
                          <a:pt x="97" y="332"/>
                        </a:lnTo>
                        <a:lnTo>
                          <a:pt x="97" y="332"/>
                        </a:lnTo>
                        <a:lnTo>
                          <a:pt x="97" y="332"/>
                        </a:lnTo>
                        <a:lnTo>
                          <a:pt x="97" y="332"/>
                        </a:lnTo>
                        <a:lnTo>
                          <a:pt x="97" y="330"/>
                        </a:lnTo>
                        <a:lnTo>
                          <a:pt x="99" y="330"/>
                        </a:lnTo>
                        <a:lnTo>
                          <a:pt x="99" y="330"/>
                        </a:lnTo>
                        <a:lnTo>
                          <a:pt x="99" y="330"/>
                        </a:lnTo>
                        <a:lnTo>
                          <a:pt x="101" y="330"/>
                        </a:lnTo>
                        <a:lnTo>
                          <a:pt x="101" y="330"/>
                        </a:lnTo>
                        <a:lnTo>
                          <a:pt x="101" y="330"/>
                        </a:lnTo>
                        <a:lnTo>
                          <a:pt x="101" y="328"/>
                        </a:lnTo>
                        <a:lnTo>
                          <a:pt x="103" y="328"/>
                        </a:lnTo>
                        <a:lnTo>
                          <a:pt x="103" y="330"/>
                        </a:lnTo>
                        <a:lnTo>
                          <a:pt x="103" y="330"/>
                        </a:lnTo>
                        <a:lnTo>
                          <a:pt x="103" y="332"/>
                        </a:lnTo>
                        <a:lnTo>
                          <a:pt x="103" y="332"/>
                        </a:lnTo>
                        <a:lnTo>
                          <a:pt x="103" y="332"/>
                        </a:lnTo>
                        <a:lnTo>
                          <a:pt x="103" y="332"/>
                        </a:lnTo>
                        <a:lnTo>
                          <a:pt x="105" y="332"/>
                        </a:lnTo>
                        <a:lnTo>
                          <a:pt x="105" y="332"/>
                        </a:lnTo>
                        <a:lnTo>
                          <a:pt x="105" y="330"/>
                        </a:lnTo>
                        <a:lnTo>
                          <a:pt x="105" y="330"/>
                        </a:lnTo>
                        <a:lnTo>
                          <a:pt x="103" y="330"/>
                        </a:lnTo>
                        <a:lnTo>
                          <a:pt x="103" y="330"/>
                        </a:lnTo>
                        <a:lnTo>
                          <a:pt x="103" y="328"/>
                        </a:lnTo>
                        <a:lnTo>
                          <a:pt x="103" y="328"/>
                        </a:lnTo>
                        <a:lnTo>
                          <a:pt x="103" y="328"/>
                        </a:lnTo>
                        <a:lnTo>
                          <a:pt x="103" y="328"/>
                        </a:lnTo>
                        <a:lnTo>
                          <a:pt x="105" y="328"/>
                        </a:lnTo>
                        <a:lnTo>
                          <a:pt x="105" y="326"/>
                        </a:lnTo>
                        <a:lnTo>
                          <a:pt x="105" y="326"/>
                        </a:lnTo>
                        <a:lnTo>
                          <a:pt x="105" y="324"/>
                        </a:lnTo>
                        <a:lnTo>
                          <a:pt x="105" y="324"/>
                        </a:lnTo>
                        <a:lnTo>
                          <a:pt x="105" y="324"/>
                        </a:lnTo>
                        <a:lnTo>
                          <a:pt x="105" y="324"/>
                        </a:lnTo>
                        <a:lnTo>
                          <a:pt x="105" y="322"/>
                        </a:lnTo>
                        <a:lnTo>
                          <a:pt x="105" y="322"/>
                        </a:lnTo>
                        <a:lnTo>
                          <a:pt x="107" y="322"/>
                        </a:lnTo>
                        <a:lnTo>
                          <a:pt x="107" y="324"/>
                        </a:lnTo>
                        <a:lnTo>
                          <a:pt x="107" y="324"/>
                        </a:lnTo>
                        <a:lnTo>
                          <a:pt x="107" y="326"/>
                        </a:lnTo>
                        <a:lnTo>
                          <a:pt x="107" y="326"/>
                        </a:lnTo>
                        <a:lnTo>
                          <a:pt x="107" y="326"/>
                        </a:lnTo>
                        <a:lnTo>
                          <a:pt x="107" y="326"/>
                        </a:lnTo>
                        <a:lnTo>
                          <a:pt x="109" y="326"/>
                        </a:lnTo>
                        <a:lnTo>
                          <a:pt x="109" y="328"/>
                        </a:lnTo>
                        <a:lnTo>
                          <a:pt x="109" y="328"/>
                        </a:lnTo>
                        <a:lnTo>
                          <a:pt x="109" y="328"/>
                        </a:lnTo>
                        <a:lnTo>
                          <a:pt x="109" y="328"/>
                        </a:lnTo>
                        <a:lnTo>
                          <a:pt x="109" y="328"/>
                        </a:lnTo>
                        <a:lnTo>
                          <a:pt x="109" y="328"/>
                        </a:lnTo>
                        <a:lnTo>
                          <a:pt x="109" y="328"/>
                        </a:lnTo>
                        <a:lnTo>
                          <a:pt x="111" y="328"/>
                        </a:lnTo>
                        <a:lnTo>
                          <a:pt x="111" y="326"/>
                        </a:lnTo>
                        <a:lnTo>
                          <a:pt x="111" y="326"/>
                        </a:lnTo>
                        <a:lnTo>
                          <a:pt x="111" y="324"/>
                        </a:lnTo>
                        <a:lnTo>
                          <a:pt x="109" y="324"/>
                        </a:lnTo>
                        <a:lnTo>
                          <a:pt x="109" y="324"/>
                        </a:lnTo>
                        <a:lnTo>
                          <a:pt x="109" y="322"/>
                        </a:lnTo>
                        <a:lnTo>
                          <a:pt x="111" y="322"/>
                        </a:lnTo>
                        <a:lnTo>
                          <a:pt x="111" y="322"/>
                        </a:lnTo>
                        <a:lnTo>
                          <a:pt x="111" y="320"/>
                        </a:lnTo>
                        <a:lnTo>
                          <a:pt x="109" y="320"/>
                        </a:lnTo>
                        <a:lnTo>
                          <a:pt x="109" y="320"/>
                        </a:lnTo>
                        <a:lnTo>
                          <a:pt x="109" y="320"/>
                        </a:lnTo>
                        <a:lnTo>
                          <a:pt x="109" y="320"/>
                        </a:lnTo>
                        <a:lnTo>
                          <a:pt x="109" y="318"/>
                        </a:lnTo>
                        <a:lnTo>
                          <a:pt x="109" y="318"/>
                        </a:lnTo>
                        <a:lnTo>
                          <a:pt x="109" y="318"/>
                        </a:lnTo>
                        <a:lnTo>
                          <a:pt x="109" y="318"/>
                        </a:lnTo>
                        <a:lnTo>
                          <a:pt x="109" y="318"/>
                        </a:lnTo>
                        <a:lnTo>
                          <a:pt x="109" y="318"/>
                        </a:lnTo>
                        <a:lnTo>
                          <a:pt x="109" y="316"/>
                        </a:lnTo>
                        <a:lnTo>
                          <a:pt x="109" y="316"/>
                        </a:lnTo>
                        <a:lnTo>
                          <a:pt x="109" y="316"/>
                        </a:lnTo>
                        <a:lnTo>
                          <a:pt x="109" y="314"/>
                        </a:lnTo>
                        <a:lnTo>
                          <a:pt x="107" y="314"/>
                        </a:lnTo>
                        <a:lnTo>
                          <a:pt x="107" y="314"/>
                        </a:lnTo>
                        <a:lnTo>
                          <a:pt x="107" y="312"/>
                        </a:lnTo>
                        <a:lnTo>
                          <a:pt x="107" y="312"/>
                        </a:lnTo>
                        <a:lnTo>
                          <a:pt x="107" y="310"/>
                        </a:lnTo>
                        <a:lnTo>
                          <a:pt x="107" y="310"/>
                        </a:lnTo>
                        <a:lnTo>
                          <a:pt x="107" y="310"/>
                        </a:lnTo>
                        <a:lnTo>
                          <a:pt x="107" y="310"/>
                        </a:lnTo>
                        <a:lnTo>
                          <a:pt x="107" y="310"/>
                        </a:lnTo>
                        <a:lnTo>
                          <a:pt x="107" y="309"/>
                        </a:lnTo>
                        <a:lnTo>
                          <a:pt x="107" y="309"/>
                        </a:lnTo>
                        <a:lnTo>
                          <a:pt x="107" y="307"/>
                        </a:lnTo>
                        <a:lnTo>
                          <a:pt x="105" y="307"/>
                        </a:lnTo>
                        <a:lnTo>
                          <a:pt x="105" y="307"/>
                        </a:lnTo>
                        <a:lnTo>
                          <a:pt x="105" y="305"/>
                        </a:lnTo>
                        <a:lnTo>
                          <a:pt x="105" y="305"/>
                        </a:lnTo>
                        <a:lnTo>
                          <a:pt x="103" y="305"/>
                        </a:lnTo>
                        <a:lnTo>
                          <a:pt x="103" y="307"/>
                        </a:lnTo>
                        <a:lnTo>
                          <a:pt x="103" y="307"/>
                        </a:lnTo>
                        <a:lnTo>
                          <a:pt x="103" y="307"/>
                        </a:lnTo>
                        <a:lnTo>
                          <a:pt x="103" y="309"/>
                        </a:lnTo>
                        <a:lnTo>
                          <a:pt x="103" y="309"/>
                        </a:lnTo>
                        <a:lnTo>
                          <a:pt x="101" y="309"/>
                        </a:lnTo>
                        <a:lnTo>
                          <a:pt x="101" y="307"/>
                        </a:lnTo>
                        <a:lnTo>
                          <a:pt x="101" y="307"/>
                        </a:lnTo>
                        <a:lnTo>
                          <a:pt x="101" y="307"/>
                        </a:lnTo>
                        <a:lnTo>
                          <a:pt x="101" y="305"/>
                        </a:lnTo>
                        <a:lnTo>
                          <a:pt x="101" y="305"/>
                        </a:lnTo>
                        <a:lnTo>
                          <a:pt x="101" y="305"/>
                        </a:lnTo>
                        <a:lnTo>
                          <a:pt x="101" y="305"/>
                        </a:lnTo>
                        <a:lnTo>
                          <a:pt x="101" y="303"/>
                        </a:lnTo>
                        <a:lnTo>
                          <a:pt x="101" y="303"/>
                        </a:lnTo>
                        <a:lnTo>
                          <a:pt x="101" y="303"/>
                        </a:lnTo>
                        <a:lnTo>
                          <a:pt x="101" y="303"/>
                        </a:lnTo>
                        <a:lnTo>
                          <a:pt x="101" y="301"/>
                        </a:lnTo>
                        <a:lnTo>
                          <a:pt x="101" y="301"/>
                        </a:lnTo>
                        <a:lnTo>
                          <a:pt x="101" y="301"/>
                        </a:lnTo>
                        <a:lnTo>
                          <a:pt x="101" y="301"/>
                        </a:lnTo>
                        <a:lnTo>
                          <a:pt x="101" y="299"/>
                        </a:lnTo>
                        <a:lnTo>
                          <a:pt x="101" y="299"/>
                        </a:lnTo>
                        <a:lnTo>
                          <a:pt x="101" y="297"/>
                        </a:lnTo>
                        <a:lnTo>
                          <a:pt x="101" y="297"/>
                        </a:lnTo>
                        <a:lnTo>
                          <a:pt x="101" y="295"/>
                        </a:lnTo>
                        <a:lnTo>
                          <a:pt x="101" y="295"/>
                        </a:lnTo>
                        <a:lnTo>
                          <a:pt x="101" y="295"/>
                        </a:lnTo>
                        <a:lnTo>
                          <a:pt x="101" y="295"/>
                        </a:lnTo>
                        <a:lnTo>
                          <a:pt x="101" y="295"/>
                        </a:lnTo>
                        <a:lnTo>
                          <a:pt x="101" y="293"/>
                        </a:lnTo>
                        <a:lnTo>
                          <a:pt x="99" y="293"/>
                        </a:lnTo>
                        <a:lnTo>
                          <a:pt x="99" y="293"/>
                        </a:lnTo>
                        <a:lnTo>
                          <a:pt x="99" y="293"/>
                        </a:lnTo>
                        <a:lnTo>
                          <a:pt x="99" y="291"/>
                        </a:lnTo>
                        <a:lnTo>
                          <a:pt x="99" y="291"/>
                        </a:lnTo>
                        <a:lnTo>
                          <a:pt x="99" y="289"/>
                        </a:lnTo>
                        <a:lnTo>
                          <a:pt x="99" y="289"/>
                        </a:lnTo>
                        <a:lnTo>
                          <a:pt x="97" y="289"/>
                        </a:lnTo>
                        <a:lnTo>
                          <a:pt x="97" y="287"/>
                        </a:lnTo>
                        <a:lnTo>
                          <a:pt x="97" y="287"/>
                        </a:lnTo>
                        <a:lnTo>
                          <a:pt x="97" y="287"/>
                        </a:lnTo>
                        <a:lnTo>
                          <a:pt x="97" y="287"/>
                        </a:lnTo>
                        <a:lnTo>
                          <a:pt x="97" y="286"/>
                        </a:lnTo>
                        <a:lnTo>
                          <a:pt x="97" y="286"/>
                        </a:lnTo>
                        <a:lnTo>
                          <a:pt x="97" y="286"/>
                        </a:lnTo>
                        <a:lnTo>
                          <a:pt x="97" y="284"/>
                        </a:lnTo>
                        <a:lnTo>
                          <a:pt x="97" y="284"/>
                        </a:lnTo>
                        <a:lnTo>
                          <a:pt x="95" y="284"/>
                        </a:lnTo>
                        <a:lnTo>
                          <a:pt x="95" y="282"/>
                        </a:lnTo>
                        <a:lnTo>
                          <a:pt x="95" y="282"/>
                        </a:lnTo>
                        <a:lnTo>
                          <a:pt x="95" y="280"/>
                        </a:lnTo>
                        <a:lnTo>
                          <a:pt x="95" y="280"/>
                        </a:lnTo>
                        <a:lnTo>
                          <a:pt x="95" y="280"/>
                        </a:lnTo>
                        <a:lnTo>
                          <a:pt x="95" y="280"/>
                        </a:lnTo>
                        <a:lnTo>
                          <a:pt x="95" y="280"/>
                        </a:lnTo>
                        <a:lnTo>
                          <a:pt x="95" y="278"/>
                        </a:lnTo>
                        <a:lnTo>
                          <a:pt x="95" y="278"/>
                        </a:lnTo>
                        <a:lnTo>
                          <a:pt x="95" y="278"/>
                        </a:lnTo>
                        <a:lnTo>
                          <a:pt x="95" y="276"/>
                        </a:lnTo>
                        <a:lnTo>
                          <a:pt x="95" y="276"/>
                        </a:lnTo>
                        <a:lnTo>
                          <a:pt x="95" y="276"/>
                        </a:lnTo>
                        <a:lnTo>
                          <a:pt x="95" y="274"/>
                        </a:lnTo>
                        <a:lnTo>
                          <a:pt x="95" y="274"/>
                        </a:lnTo>
                        <a:lnTo>
                          <a:pt x="95" y="276"/>
                        </a:lnTo>
                        <a:lnTo>
                          <a:pt x="95" y="276"/>
                        </a:lnTo>
                        <a:lnTo>
                          <a:pt x="95" y="274"/>
                        </a:lnTo>
                        <a:lnTo>
                          <a:pt x="95" y="274"/>
                        </a:lnTo>
                        <a:lnTo>
                          <a:pt x="95" y="274"/>
                        </a:lnTo>
                        <a:lnTo>
                          <a:pt x="95" y="274"/>
                        </a:lnTo>
                        <a:lnTo>
                          <a:pt x="95" y="272"/>
                        </a:lnTo>
                        <a:lnTo>
                          <a:pt x="95" y="272"/>
                        </a:lnTo>
                        <a:lnTo>
                          <a:pt x="95" y="270"/>
                        </a:lnTo>
                        <a:lnTo>
                          <a:pt x="95" y="270"/>
                        </a:lnTo>
                        <a:lnTo>
                          <a:pt x="95" y="270"/>
                        </a:lnTo>
                        <a:lnTo>
                          <a:pt x="95" y="268"/>
                        </a:lnTo>
                        <a:lnTo>
                          <a:pt x="95" y="268"/>
                        </a:lnTo>
                        <a:lnTo>
                          <a:pt x="95" y="268"/>
                        </a:lnTo>
                        <a:lnTo>
                          <a:pt x="95" y="268"/>
                        </a:lnTo>
                        <a:lnTo>
                          <a:pt x="95" y="266"/>
                        </a:lnTo>
                        <a:lnTo>
                          <a:pt x="95" y="266"/>
                        </a:lnTo>
                        <a:lnTo>
                          <a:pt x="95" y="266"/>
                        </a:lnTo>
                        <a:lnTo>
                          <a:pt x="95" y="266"/>
                        </a:lnTo>
                        <a:lnTo>
                          <a:pt x="95" y="264"/>
                        </a:lnTo>
                        <a:lnTo>
                          <a:pt x="95" y="264"/>
                        </a:lnTo>
                        <a:lnTo>
                          <a:pt x="95" y="263"/>
                        </a:lnTo>
                        <a:lnTo>
                          <a:pt x="95" y="263"/>
                        </a:lnTo>
                        <a:lnTo>
                          <a:pt x="94" y="263"/>
                        </a:lnTo>
                        <a:lnTo>
                          <a:pt x="94" y="263"/>
                        </a:lnTo>
                        <a:lnTo>
                          <a:pt x="94" y="261"/>
                        </a:lnTo>
                        <a:lnTo>
                          <a:pt x="95" y="261"/>
                        </a:lnTo>
                        <a:lnTo>
                          <a:pt x="95" y="261"/>
                        </a:lnTo>
                        <a:lnTo>
                          <a:pt x="94" y="261"/>
                        </a:lnTo>
                        <a:lnTo>
                          <a:pt x="94" y="259"/>
                        </a:lnTo>
                        <a:lnTo>
                          <a:pt x="94" y="259"/>
                        </a:lnTo>
                        <a:lnTo>
                          <a:pt x="94" y="259"/>
                        </a:lnTo>
                        <a:lnTo>
                          <a:pt x="92" y="259"/>
                        </a:lnTo>
                        <a:lnTo>
                          <a:pt x="92" y="257"/>
                        </a:lnTo>
                        <a:lnTo>
                          <a:pt x="92" y="257"/>
                        </a:lnTo>
                        <a:lnTo>
                          <a:pt x="92" y="257"/>
                        </a:lnTo>
                        <a:lnTo>
                          <a:pt x="92" y="255"/>
                        </a:lnTo>
                        <a:lnTo>
                          <a:pt x="92" y="255"/>
                        </a:lnTo>
                        <a:lnTo>
                          <a:pt x="92" y="255"/>
                        </a:lnTo>
                        <a:lnTo>
                          <a:pt x="92" y="255"/>
                        </a:lnTo>
                        <a:lnTo>
                          <a:pt x="92" y="253"/>
                        </a:lnTo>
                        <a:lnTo>
                          <a:pt x="92" y="253"/>
                        </a:lnTo>
                        <a:lnTo>
                          <a:pt x="92" y="253"/>
                        </a:lnTo>
                        <a:lnTo>
                          <a:pt x="92" y="253"/>
                        </a:lnTo>
                        <a:lnTo>
                          <a:pt x="90" y="253"/>
                        </a:lnTo>
                        <a:lnTo>
                          <a:pt x="90" y="251"/>
                        </a:lnTo>
                        <a:lnTo>
                          <a:pt x="90" y="251"/>
                        </a:lnTo>
                        <a:lnTo>
                          <a:pt x="90" y="251"/>
                        </a:lnTo>
                        <a:lnTo>
                          <a:pt x="90" y="249"/>
                        </a:lnTo>
                        <a:lnTo>
                          <a:pt x="90" y="249"/>
                        </a:lnTo>
                        <a:lnTo>
                          <a:pt x="90" y="249"/>
                        </a:lnTo>
                        <a:lnTo>
                          <a:pt x="90" y="249"/>
                        </a:lnTo>
                        <a:lnTo>
                          <a:pt x="90" y="247"/>
                        </a:lnTo>
                        <a:lnTo>
                          <a:pt x="90" y="247"/>
                        </a:lnTo>
                        <a:lnTo>
                          <a:pt x="90" y="247"/>
                        </a:lnTo>
                        <a:lnTo>
                          <a:pt x="90" y="247"/>
                        </a:lnTo>
                        <a:lnTo>
                          <a:pt x="90" y="247"/>
                        </a:lnTo>
                        <a:lnTo>
                          <a:pt x="88" y="247"/>
                        </a:lnTo>
                        <a:lnTo>
                          <a:pt x="88" y="247"/>
                        </a:lnTo>
                        <a:lnTo>
                          <a:pt x="88" y="245"/>
                        </a:lnTo>
                        <a:lnTo>
                          <a:pt x="88" y="245"/>
                        </a:lnTo>
                        <a:lnTo>
                          <a:pt x="88" y="245"/>
                        </a:lnTo>
                        <a:lnTo>
                          <a:pt x="88" y="243"/>
                        </a:lnTo>
                        <a:lnTo>
                          <a:pt x="88" y="243"/>
                        </a:lnTo>
                        <a:lnTo>
                          <a:pt x="86" y="243"/>
                        </a:lnTo>
                        <a:lnTo>
                          <a:pt x="86" y="242"/>
                        </a:lnTo>
                        <a:lnTo>
                          <a:pt x="86" y="242"/>
                        </a:lnTo>
                        <a:lnTo>
                          <a:pt x="86" y="242"/>
                        </a:lnTo>
                        <a:lnTo>
                          <a:pt x="86" y="240"/>
                        </a:lnTo>
                        <a:lnTo>
                          <a:pt x="86" y="240"/>
                        </a:lnTo>
                        <a:lnTo>
                          <a:pt x="86" y="240"/>
                        </a:lnTo>
                        <a:lnTo>
                          <a:pt x="86" y="240"/>
                        </a:lnTo>
                        <a:lnTo>
                          <a:pt x="86" y="238"/>
                        </a:lnTo>
                        <a:lnTo>
                          <a:pt x="86" y="238"/>
                        </a:lnTo>
                        <a:lnTo>
                          <a:pt x="86" y="236"/>
                        </a:lnTo>
                        <a:lnTo>
                          <a:pt x="86" y="236"/>
                        </a:lnTo>
                        <a:lnTo>
                          <a:pt x="84" y="236"/>
                        </a:lnTo>
                        <a:lnTo>
                          <a:pt x="84" y="236"/>
                        </a:lnTo>
                        <a:lnTo>
                          <a:pt x="84" y="234"/>
                        </a:lnTo>
                        <a:lnTo>
                          <a:pt x="84" y="234"/>
                        </a:lnTo>
                        <a:lnTo>
                          <a:pt x="84" y="232"/>
                        </a:lnTo>
                        <a:lnTo>
                          <a:pt x="84" y="232"/>
                        </a:lnTo>
                        <a:lnTo>
                          <a:pt x="84" y="232"/>
                        </a:lnTo>
                        <a:lnTo>
                          <a:pt x="84" y="232"/>
                        </a:lnTo>
                        <a:lnTo>
                          <a:pt x="82" y="232"/>
                        </a:lnTo>
                        <a:lnTo>
                          <a:pt x="82" y="232"/>
                        </a:lnTo>
                        <a:lnTo>
                          <a:pt x="82" y="230"/>
                        </a:lnTo>
                        <a:lnTo>
                          <a:pt x="80" y="230"/>
                        </a:lnTo>
                        <a:lnTo>
                          <a:pt x="80" y="232"/>
                        </a:lnTo>
                        <a:lnTo>
                          <a:pt x="80" y="232"/>
                        </a:lnTo>
                        <a:lnTo>
                          <a:pt x="80" y="232"/>
                        </a:lnTo>
                        <a:lnTo>
                          <a:pt x="80" y="232"/>
                        </a:lnTo>
                        <a:lnTo>
                          <a:pt x="80" y="234"/>
                        </a:lnTo>
                        <a:lnTo>
                          <a:pt x="80" y="234"/>
                        </a:lnTo>
                        <a:lnTo>
                          <a:pt x="80" y="234"/>
                        </a:lnTo>
                        <a:lnTo>
                          <a:pt x="80" y="236"/>
                        </a:lnTo>
                        <a:lnTo>
                          <a:pt x="80" y="236"/>
                        </a:lnTo>
                        <a:lnTo>
                          <a:pt x="80" y="238"/>
                        </a:lnTo>
                        <a:lnTo>
                          <a:pt x="80" y="238"/>
                        </a:lnTo>
                        <a:lnTo>
                          <a:pt x="80" y="240"/>
                        </a:lnTo>
                        <a:lnTo>
                          <a:pt x="80" y="240"/>
                        </a:lnTo>
                        <a:lnTo>
                          <a:pt x="80" y="240"/>
                        </a:lnTo>
                        <a:lnTo>
                          <a:pt x="80" y="240"/>
                        </a:lnTo>
                        <a:lnTo>
                          <a:pt x="80" y="240"/>
                        </a:lnTo>
                        <a:lnTo>
                          <a:pt x="80" y="242"/>
                        </a:lnTo>
                        <a:lnTo>
                          <a:pt x="80" y="242"/>
                        </a:lnTo>
                        <a:lnTo>
                          <a:pt x="78" y="242"/>
                        </a:lnTo>
                        <a:lnTo>
                          <a:pt x="78" y="243"/>
                        </a:lnTo>
                        <a:lnTo>
                          <a:pt x="78" y="243"/>
                        </a:lnTo>
                        <a:lnTo>
                          <a:pt x="78" y="243"/>
                        </a:lnTo>
                        <a:lnTo>
                          <a:pt x="76" y="243"/>
                        </a:lnTo>
                        <a:lnTo>
                          <a:pt x="76" y="245"/>
                        </a:lnTo>
                        <a:lnTo>
                          <a:pt x="76" y="245"/>
                        </a:lnTo>
                        <a:lnTo>
                          <a:pt x="76" y="245"/>
                        </a:lnTo>
                        <a:lnTo>
                          <a:pt x="76" y="245"/>
                        </a:lnTo>
                        <a:lnTo>
                          <a:pt x="76" y="247"/>
                        </a:lnTo>
                        <a:lnTo>
                          <a:pt x="74" y="247"/>
                        </a:lnTo>
                        <a:lnTo>
                          <a:pt x="74" y="247"/>
                        </a:lnTo>
                        <a:lnTo>
                          <a:pt x="74" y="247"/>
                        </a:lnTo>
                        <a:lnTo>
                          <a:pt x="73" y="247"/>
                        </a:lnTo>
                        <a:lnTo>
                          <a:pt x="73" y="247"/>
                        </a:lnTo>
                        <a:lnTo>
                          <a:pt x="73" y="247"/>
                        </a:lnTo>
                        <a:lnTo>
                          <a:pt x="71" y="247"/>
                        </a:lnTo>
                        <a:lnTo>
                          <a:pt x="71" y="247"/>
                        </a:lnTo>
                        <a:lnTo>
                          <a:pt x="71" y="247"/>
                        </a:lnTo>
                        <a:lnTo>
                          <a:pt x="71" y="249"/>
                        </a:lnTo>
                        <a:lnTo>
                          <a:pt x="71" y="249"/>
                        </a:lnTo>
                        <a:lnTo>
                          <a:pt x="69" y="249"/>
                        </a:lnTo>
                        <a:lnTo>
                          <a:pt x="69" y="249"/>
                        </a:lnTo>
                        <a:lnTo>
                          <a:pt x="69" y="249"/>
                        </a:lnTo>
                        <a:lnTo>
                          <a:pt x="69" y="251"/>
                        </a:lnTo>
                        <a:lnTo>
                          <a:pt x="69" y="251"/>
                        </a:lnTo>
                        <a:lnTo>
                          <a:pt x="67" y="251"/>
                        </a:lnTo>
                        <a:lnTo>
                          <a:pt x="67" y="251"/>
                        </a:lnTo>
                        <a:lnTo>
                          <a:pt x="67" y="251"/>
                        </a:lnTo>
                        <a:lnTo>
                          <a:pt x="65" y="251"/>
                        </a:lnTo>
                        <a:lnTo>
                          <a:pt x="65" y="253"/>
                        </a:lnTo>
                        <a:lnTo>
                          <a:pt x="65" y="253"/>
                        </a:lnTo>
                        <a:lnTo>
                          <a:pt x="65" y="253"/>
                        </a:lnTo>
                        <a:lnTo>
                          <a:pt x="65" y="253"/>
                        </a:lnTo>
                        <a:lnTo>
                          <a:pt x="63" y="253"/>
                        </a:lnTo>
                        <a:lnTo>
                          <a:pt x="63" y="253"/>
                        </a:lnTo>
                        <a:lnTo>
                          <a:pt x="63" y="253"/>
                        </a:lnTo>
                        <a:lnTo>
                          <a:pt x="63" y="255"/>
                        </a:lnTo>
                        <a:lnTo>
                          <a:pt x="61" y="255"/>
                        </a:lnTo>
                        <a:lnTo>
                          <a:pt x="61" y="255"/>
                        </a:lnTo>
                        <a:lnTo>
                          <a:pt x="61" y="255"/>
                        </a:lnTo>
                        <a:lnTo>
                          <a:pt x="61" y="255"/>
                        </a:lnTo>
                        <a:lnTo>
                          <a:pt x="59" y="255"/>
                        </a:lnTo>
                        <a:lnTo>
                          <a:pt x="59" y="257"/>
                        </a:lnTo>
                        <a:lnTo>
                          <a:pt x="59" y="257"/>
                        </a:lnTo>
                        <a:lnTo>
                          <a:pt x="59" y="259"/>
                        </a:lnTo>
                        <a:lnTo>
                          <a:pt x="59" y="259"/>
                        </a:lnTo>
                        <a:lnTo>
                          <a:pt x="59" y="259"/>
                        </a:lnTo>
                        <a:lnTo>
                          <a:pt x="59" y="259"/>
                        </a:lnTo>
                        <a:lnTo>
                          <a:pt x="59" y="261"/>
                        </a:lnTo>
                        <a:lnTo>
                          <a:pt x="57" y="261"/>
                        </a:lnTo>
                        <a:lnTo>
                          <a:pt x="57" y="261"/>
                        </a:lnTo>
                        <a:lnTo>
                          <a:pt x="57" y="261"/>
                        </a:lnTo>
                        <a:lnTo>
                          <a:pt x="57" y="263"/>
                        </a:lnTo>
                        <a:lnTo>
                          <a:pt x="57" y="263"/>
                        </a:lnTo>
                        <a:lnTo>
                          <a:pt x="57" y="263"/>
                        </a:lnTo>
                        <a:lnTo>
                          <a:pt x="55" y="263"/>
                        </a:lnTo>
                        <a:lnTo>
                          <a:pt x="55" y="263"/>
                        </a:lnTo>
                        <a:lnTo>
                          <a:pt x="55" y="263"/>
                        </a:lnTo>
                        <a:lnTo>
                          <a:pt x="53" y="263"/>
                        </a:lnTo>
                        <a:lnTo>
                          <a:pt x="53" y="263"/>
                        </a:lnTo>
                        <a:lnTo>
                          <a:pt x="53" y="263"/>
                        </a:lnTo>
                        <a:lnTo>
                          <a:pt x="51" y="263"/>
                        </a:lnTo>
                        <a:lnTo>
                          <a:pt x="51" y="263"/>
                        </a:lnTo>
                        <a:lnTo>
                          <a:pt x="51" y="263"/>
                        </a:lnTo>
                        <a:lnTo>
                          <a:pt x="51" y="263"/>
                        </a:lnTo>
                        <a:lnTo>
                          <a:pt x="50" y="263"/>
                        </a:lnTo>
                        <a:lnTo>
                          <a:pt x="50" y="263"/>
                        </a:lnTo>
                        <a:lnTo>
                          <a:pt x="50" y="263"/>
                        </a:lnTo>
                        <a:lnTo>
                          <a:pt x="50" y="263"/>
                        </a:lnTo>
                        <a:lnTo>
                          <a:pt x="50" y="263"/>
                        </a:lnTo>
                        <a:lnTo>
                          <a:pt x="50" y="263"/>
                        </a:lnTo>
                        <a:lnTo>
                          <a:pt x="50" y="264"/>
                        </a:lnTo>
                        <a:lnTo>
                          <a:pt x="50" y="264"/>
                        </a:lnTo>
                        <a:lnTo>
                          <a:pt x="48" y="264"/>
                        </a:lnTo>
                        <a:lnTo>
                          <a:pt x="48" y="263"/>
                        </a:lnTo>
                        <a:lnTo>
                          <a:pt x="48" y="263"/>
                        </a:lnTo>
                        <a:lnTo>
                          <a:pt x="48" y="263"/>
                        </a:lnTo>
                        <a:lnTo>
                          <a:pt x="48" y="263"/>
                        </a:lnTo>
                        <a:lnTo>
                          <a:pt x="46" y="263"/>
                        </a:lnTo>
                        <a:lnTo>
                          <a:pt x="46" y="263"/>
                        </a:lnTo>
                        <a:lnTo>
                          <a:pt x="46" y="263"/>
                        </a:lnTo>
                        <a:lnTo>
                          <a:pt x="44" y="263"/>
                        </a:lnTo>
                        <a:lnTo>
                          <a:pt x="44" y="263"/>
                        </a:lnTo>
                        <a:lnTo>
                          <a:pt x="44" y="263"/>
                        </a:lnTo>
                        <a:lnTo>
                          <a:pt x="42" y="263"/>
                        </a:lnTo>
                        <a:lnTo>
                          <a:pt x="42" y="261"/>
                        </a:lnTo>
                        <a:lnTo>
                          <a:pt x="42" y="261"/>
                        </a:lnTo>
                        <a:lnTo>
                          <a:pt x="42" y="261"/>
                        </a:lnTo>
                        <a:lnTo>
                          <a:pt x="42" y="261"/>
                        </a:lnTo>
                        <a:lnTo>
                          <a:pt x="42" y="259"/>
                        </a:lnTo>
                        <a:lnTo>
                          <a:pt x="40" y="259"/>
                        </a:lnTo>
                        <a:lnTo>
                          <a:pt x="40" y="259"/>
                        </a:lnTo>
                        <a:lnTo>
                          <a:pt x="40" y="259"/>
                        </a:lnTo>
                        <a:lnTo>
                          <a:pt x="40" y="259"/>
                        </a:lnTo>
                        <a:lnTo>
                          <a:pt x="38" y="259"/>
                        </a:lnTo>
                        <a:lnTo>
                          <a:pt x="38" y="259"/>
                        </a:lnTo>
                        <a:lnTo>
                          <a:pt x="38" y="261"/>
                        </a:lnTo>
                        <a:lnTo>
                          <a:pt x="38" y="261"/>
                        </a:lnTo>
                        <a:lnTo>
                          <a:pt x="38" y="261"/>
                        </a:lnTo>
                        <a:lnTo>
                          <a:pt x="36" y="261"/>
                        </a:lnTo>
                        <a:lnTo>
                          <a:pt x="36" y="261"/>
                        </a:lnTo>
                        <a:lnTo>
                          <a:pt x="36" y="259"/>
                        </a:lnTo>
                        <a:lnTo>
                          <a:pt x="36" y="259"/>
                        </a:lnTo>
                        <a:lnTo>
                          <a:pt x="36" y="257"/>
                        </a:lnTo>
                        <a:lnTo>
                          <a:pt x="36" y="257"/>
                        </a:lnTo>
                        <a:lnTo>
                          <a:pt x="36" y="257"/>
                        </a:lnTo>
                        <a:lnTo>
                          <a:pt x="36" y="259"/>
                        </a:lnTo>
                        <a:lnTo>
                          <a:pt x="34" y="259"/>
                        </a:lnTo>
                        <a:lnTo>
                          <a:pt x="34" y="259"/>
                        </a:lnTo>
                        <a:lnTo>
                          <a:pt x="34" y="257"/>
                        </a:lnTo>
                        <a:lnTo>
                          <a:pt x="34" y="257"/>
                        </a:lnTo>
                        <a:lnTo>
                          <a:pt x="32" y="257"/>
                        </a:lnTo>
                        <a:lnTo>
                          <a:pt x="32" y="255"/>
                        </a:lnTo>
                        <a:lnTo>
                          <a:pt x="32" y="255"/>
                        </a:lnTo>
                        <a:lnTo>
                          <a:pt x="32" y="255"/>
                        </a:lnTo>
                        <a:lnTo>
                          <a:pt x="34" y="255"/>
                        </a:lnTo>
                        <a:lnTo>
                          <a:pt x="34" y="253"/>
                        </a:lnTo>
                        <a:lnTo>
                          <a:pt x="34" y="253"/>
                        </a:lnTo>
                        <a:lnTo>
                          <a:pt x="34" y="251"/>
                        </a:lnTo>
                        <a:lnTo>
                          <a:pt x="34" y="251"/>
                        </a:lnTo>
                        <a:lnTo>
                          <a:pt x="34" y="249"/>
                        </a:lnTo>
                        <a:lnTo>
                          <a:pt x="34" y="249"/>
                        </a:lnTo>
                        <a:lnTo>
                          <a:pt x="34" y="247"/>
                        </a:lnTo>
                        <a:lnTo>
                          <a:pt x="34" y="247"/>
                        </a:lnTo>
                        <a:lnTo>
                          <a:pt x="34" y="247"/>
                        </a:lnTo>
                        <a:lnTo>
                          <a:pt x="34" y="247"/>
                        </a:lnTo>
                        <a:lnTo>
                          <a:pt x="34" y="247"/>
                        </a:lnTo>
                        <a:lnTo>
                          <a:pt x="34" y="245"/>
                        </a:lnTo>
                        <a:lnTo>
                          <a:pt x="34" y="245"/>
                        </a:lnTo>
                        <a:lnTo>
                          <a:pt x="36" y="245"/>
                        </a:lnTo>
                        <a:lnTo>
                          <a:pt x="36" y="245"/>
                        </a:lnTo>
                        <a:lnTo>
                          <a:pt x="36" y="245"/>
                        </a:lnTo>
                        <a:lnTo>
                          <a:pt x="36" y="245"/>
                        </a:lnTo>
                        <a:lnTo>
                          <a:pt x="36" y="243"/>
                        </a:lnTo>
                        <a:lnTo>
                          <a:pt x="36" y="243"/>
                        </a:lnTo>
                        <a:lnTo>
                          <a:pt x="36" y="243"/>
                        </a:lnTo>
                        <a:lnTo>
                          <a:pt x="36" y="242"/>
                        </a:lnTo>
                        <a:lnTo>
                          <a:pt x="36" y="242"/>
                        </a:lnTo>
                        <a:lnTo>
                          <a:pt x="36" y="242"/>
                        </a:lnTo>
                        <a:lnTo>
                          <a:pt x="36" y="240"/>
                        </a:lnTo>
                        <a:lnTo>
                          <a:pt x="36" y="240"/>
                        </a:lnTo>
                        <a:lnTo>
                          <a:pt x="36" y="240"/>
                        </a:lnTo>
                        <a:lnTo>
                          <a:pt x="36" y="238"/>
                        </a:lnTo>
                        <a:lnTo>
                          <a:pt x="38" y="238"/>
                        </a:lnTo>
                        <a:lnTo>
                          <a:pt x="38" y="238"/>
                        </a:lnTo>
                        <a:lnTo>
                          <a:pt x="38" y="236"/>
                        </a:lnTo>
                        <a:lnTo>
                          <a:pt x="38" y="236"/>
                        </a:lnTo>
                        <a:lnTo>
                          <a:pt x="38" y="234"/>
                        </a:lnTo>
                        <a:lnTo>
                          <a:pt x="38" y="234"/>
                        </a:lnTo>
                        <a:lnTo>
                          <a:pt x="38" y="234"/>
                        </a:lnTo>
                        <a:lnTo>
                          <a:pt x="38" y="234"/>
                        </a:lnTo>
                        <a:lnTo>
                          <a:pt x="38" y="232"/>
                        </a:lnTo>
                        <a:lnTo>
                          <a:pt x="38" y="232"/>
                        </a:lnTo>
                        <a:lnTo>
                          <a:pt x="38" y="232"/>
                        </a:lnTo>
                        <a:lnTo>
                          <a:pt x="38" y="232"/>
                        </a:lnTo>
                        <a:lnTo>
                          <a:pt x="38" y="232"/>
                        </a:lnTo>
                        <a:lnTo>
                          <a:pt x="38" y="230"/>
                        </a:lnTo>
                        <a:lnTo>
                          <a:pt x="38" y="230"/>
                        </a:lnTo>
                        <a:lnTo>
                          <a:pt x="40" y="230"/>
                        </a:lnTo>
                        <a:lnTo>
                          <a:pt x="40" y="228"/>
                        </a:lnTo>
                        <a:lnTo>
                          <a:pt x="40" y="228"/>
                        </a:lnTo>
                        <a:lnTo>
                          <a:pt x="40" y="226"/>
                        </a:lnTo>
                        <a:lnTo>
                          <a:pt x="40" y="226"/>
                        </a:lnTo>
                        <a:lnTo>
                          <a:pt x="40" y="224"/>
                        </a:lnTo>
                        <a:lnTo>
                          <a:pt x="38" y="224"/>
                        </a:lnTo>
                        <a:lnTo>
                          <a:pt x="38" y="224"/>
                        </a:lnTo>
                        <a:lnTo>
                          <a:pt x="40" y="224"/>
                        </a:lnTo>
                        <a:lnTo>
                          <a:pt x="40" y="222"/>
                        </a:lnTo>
                        <a:lnTo>
                          <a:pt x="40" y="222"/>
                        </a:lnTo>
                        <a:lnTo>
                          <a:pt x="38" y="222"/>
                        </a:lnTo>
                        <a:lnTo>
                          <a:pt x="38" y="222"/>
                        </a:lnTo>
                        <a:lnTo>
                          <a:pt x="38" y="220"/>
                        </a:lnTo>
                        <a:lnTo>
                          <a:pt x="38" y="220"/>
                        </a:lnTo>
                        <a:lnTo>
                          <a:pt x="38" y="220"/>
                        </a:lnTo>
                        <a:lnTo>
                          <a:pt x="38" y="219"/>
                        </a:lnTo>
                        <a:lnTo>
                          <a:pt x="38" y="219"/>
                        </a:lnTo>
                        <a:lnTo>
                          <a:pt x="38" y="217"/>
                        </a:lnTo>
                        <a:lnTo>
                          <a:pt x="38" y="217"/>
                        </a:lnTo>
                        <a:lnTo>
                          <a:pt x="38" y="217"/>
                        </a:lnTo>
                        <a:lnTo>
                          <a:pt x="38" y="215"/>
                        </a:lnTo>
                        <a:lnTo>
                          <a:pt x="38" y="215"/>
                        </a:lnTo>
                        <a:lnTo>
                          <a:pt x="38" y="215"/>
                        </a:lnTo>
                        <a:lnTo>
                          <a:pt x="38" y="215"/>
                        </a:lnTo>
                        <a:lnTo>
                          <a:pt x="38" y="215"/>
                        </a:lnTo>
                        <a:lnTo>
                          <a:pt x="38" y="213"/>
                        </a:lnTo>
                        <a:lnTo>
                          <a:pt x="38" y="213"/>
                        </a:lnTo>
                        <a:lnTo>
                          <a:pt x="38" y="211"/>
                        </a:lnTo>
                        <a:lnTo>
                          <a:pt x="36" y="211"/>
                        </a:lnTo>
                        <a:lnTo>
                          <a:pt x="36" y="211"/>
                        </a:lnTo>
                        <a:lnTo>
                          <a:pt x="36" y="211"/>
                        </a:lnTo>
                        <a:lnTo>
                          <a:pt x="36" y="211"/>
                        </a:lnTo>
                        <a:lnTo>
                          <a:pt x="36" y="209"/>
                        </a:lnTo>
                        <a:lnTo>
                          <a:pt x="36" y="209"/>
                        </a:lnTo>
                        <a:lnTo>
                          <a:pt x="36" y="209"/>
                        </a:lnTo>
                        <a:lnTo>
                          <a:pt x="36" y="207"/>
                        </a:lnTo>
                        <a:lnTo>
                          <a:pt x="36" y="207"/>
                        </a:lnTo>
                        <a:lnTo>
                          <a:pt x="36" y="207"/>
                        </a:lnTo>
                        <a:lnTo>
                          <a:pt x="36" y="207"/>
                        </a:lnTo>
                        <a:lnTo>
                          <a:pt x="34" y="207"/>
                        </a:lnTo>
                        <a:lnTo>
                          <a:pt x="34" y="205"/>
                        </a:lnTo>
                        <a:lnTo>
                          <a:pt x="34" y="205"/>
                        </a:lnTo>
                        <a:lnTo>
                          <a:pt x="34" y="205"/>
                        </a:lnTo>
                        <a:lnTo>
                          <a:pt x="34" y="205"/>
                        </a:lnTo>
                        <a:lnTo>
                          <a:pt x="34" y="203"/>
                        </a:lnTo>
                        <a:lnTo>
                          <a:pt x="34" y="203"/>
                        </a:lnTo>
                        <a:lnTo>
                          <a:pt x="34" y="203"/>
                        </a:lnTo>
                        <a:lnTo>
                          <a:pt x="34" y="201"/>
                        </a:lnTo>
                        <a:lnTo>
                          <a:pt x="32" y="201"/>
                        </a:lnTo>
                        <a:lnTo>
                          <a:pt x="32" y="201"/>
                        </a:lnTo>
                        <a:lnTo>
                          <a:pt x="32" y="201"/>
                        </a:lnTo>
                        <a:lnTo>
                          <a:pt x="32" y="199"/>
                        </a:lnTo>
                        <a:lnTo>
                          <a:pt x="32" y="199"/>
                        </a:lnTo>
                        <a:lnTo>
                          <a:pt x="32" y="199"/>
                        </a:lnTo>
                        <a:lnTo>
                          <a:pt x="32" y="199"/>
                        </a:lnTo>
                        <a:lnTo>
                          <a:pt x="32" y="199"/>
                        </a:lnTo>
                        <a:lnTo>
                          <a:pt x="30" y="199"/>
                        </a:lnTo>
                        <a:lnTo>
                          <a:pt x="30" y="199"/>
                        </a:lnTo>
                        <a:lnTo>
                          <a:pt x="30" y="199"/>
                        </a:lnTo>
                        <a:lnTo>
                          <a:pt x="30" y="199"/>
                        </a:lnTo>
                        <a:lnTo>
                          <a:pt x="30" y="199"/>
                        </a:lnTo>
                        <a:lnTo>
                          <a:pt x="30" y="199"/>
                        </a:lnTo>
                        <a:lnTo>
                          <a:pt x="30" y="201"/>
                        </a:lnTo>
                        <a:lnTo>
                          <a:pt x="30" y="201"/>
                        </a:lnTo>
                        <a:lnTo>
                          <a:pt x="30" y="201"/>
                        </a:lnTo>
                        <a:lnTo>
                          <a:pt x="30" y="199"/>
                        </a:lnTo>
                        <a:lnTo>
                          <a:pt x="28" y="199"/>
                        </a:lnTo>
                        <a:lnTo>
                          <a:pt x="28" y="199"/>
                        </a:lnTo>
                        <a:lnTo>
                          <a:pt x="28" y="199"/>
                        </a:lnTo>
                        <a:lnTo>
                          <a:pt x="28" y="199"/>
                        </a:lnTo>
                        <a:lnTo>
                          <a:pt x="28" y="197"/>
                        </a:lnTo>
                        <a:lnTo>
                          <a:pt x="27" y="197"/>
                        </a:lnTo>
                        <a:lnTo>
                          <a:pt x="27" y="197"/>
                        </a:lnTo>
                        <a:lnTo>
                          <a:pt x="27" y="197"/>
                        </a:lnTo>
                        <a:lnTo>
                          <a:pt x="27" y="197"/>
                        </a:lnTo>
                        <a:lnTo>
                          <a:pt x="27" y="196"/>
                        </a:lnTo>
                        <a:lnTo>
                          <a:pt x="25" y="196"/>
                        </a:lnTo>
                        <a:lnTo>
                          <a:pt x="25" y="196"/>
                        </a:lnTo>
                        <a:lnTo>
                          <a:pt x="25" y="196"/>
                        </a:lnTo>
                        <a:lnTo>
                          <a:pt x="23" y="196"/>
                        </a:lnTo>
                        <a:lnTo>
                          <a:pt x="23" y="194"/>
                        </a:lnTo>
                        <a:lnTo>
                          <a:pt x="23" y="194"/>
                        </a:lnTo>
                        <a:lnTo>
                          <a:pt x="23" y="192"/>
                        </a:lnTo>
                        <a:lnTo>
                          <a:pt x="23" y="192"/>
                        </a:lnTo>
                        <a:lnTo>
                          <a:pt x="23" y="192"/>
                        </a:lnTo>
                        <a:lnTo>
                          <a:pt x="23" y="192"/>
                        </a:lnTo>
                        <a:lnTo>
                          <a:pt x="23" y="192"/>
                        </a:lnTo>
                        <a:lnTo>
                          <a:pt x="23" y="190"/>
                        </a:lnTo>
                        <a:lnTo>
                          <a:pt x="21" y="190"/>
                        </a:lnTo>
                        <a:lnTo>
                          <a:pt x="21" y="190"/>
                        </a:lnTo>
                        <a:lnTo>
                          <a:pt x="21" y="190"/>
                        </a:lnTo>
                        <a:lnTo>
                          <a:pt x="21" y="188"/>
                        </a:lnTo>
                        <a:lnTo>
                          <a:pt x="21" y="188"/>
                        </a:lnTo>
                        <a:lnTo>
                          <a:pt x="21" y="186"/>
                        </a:lnTo>
                        <a:lnTo>
                          <a:pt x="21" y="186"/>
                        </a:lnTo>
                        <a:lnTo>
                          <a:pt x="21" y="186"/>
                        </a:lnTo>
                        <a:lnTo>
                          <a:pt x="21" y="184"/>
                        </a:lnTo>
                        <a:lnTo>
                          <a:pt x="21" y="184"/>
                        </a:lnTo>
                        <a:lnTo>
                          <a:pt x="21" y="184"/>
                        </a:lnTo>
                        <a:lnTo>
                          <a:pt x="21" y="184"/>
                        </a:lnTo>
                        <a:lnTo>
                          <a:pt x="21" y="184"/>
                        </a:lnTo>
                        <a:lnTo>
                          <a:pt x="23" y="184"/>
                        </a:lnTo>
                        <a:lnTo>
                          <a:pt x="23" y="184"/>
                        </a:lnTo>
                        <a:lnTo>
                          <a:pt x="23" y="184"/>
                        </a:lnTo>
                        <a:lnTo>
                          <a:pt x="23" y="184"/>
                        </a:lnTo>
                        <a:lnTo>
                          <a:pt x="23" y="184"/>
                        </a:lnTo>
                        <a:lnTo>
                          <a:pt x="23" y="184"/>
                        </a:lnTo>
                        <a:lnTo>
                          <a:pt x="23" y="184"/>
                        </a:lnTo>
                        <a:lnTo>
                          <a:pt x="23" y="184"/>
                        </a:lnTo>
                        <a:lnTo>
                          <a:pt x="23" y="182"/>
                        </a:lnTo>
                        <a:lnTo>
                          <a:pt x="23" y="182"/>
                        </a:lnTo>
                        <a:lnTo>
                          <a:pt x="21" y="182"/>
                        </a:lnTo>
                        <a:lnTo>
                          <a:pt x="21" y="182"/>
                        </a:lnTo>
                        <a:lnTo>
                          <a:pt x="21" y="182"/>
                        </a:lnTo>
                        <a:lnTo>
                          <a:pt x="21" y="182"/>
                        </a:lnTo>
                        <a:lnTo>
                          <a:pt x="21" y="180"/>
                        </a:lnTo>
                        <a:lnTo>
                          <a:pt x="19" y="180"/>
                        </a:lnTo>
                        <a:lnTo>
                          <a:pt x="19" y="180"/>
                        </a:lnTo>
                        <a:lnTo>
                          <a:pt x="21" y="180"/>
                        </a:lnTo>
                        <a:lnTo>
                          <a:pt x="21" y="178"/>
                        </a:lnTo>
                        <a:lnTo>
                          <a:pt x="19" y="178"/>
                        </a:lnTo>
                        <a:lnTo>
                          <a:pt x="19" y="178"/>
                        </a:lnTo>
                        <a:lnTo>
                          <a:pt x="21" y="178"/>
                        </a:lnTo>
                        <a:lnTo>
                          <a:pt x="21" y="176"/>
                        </a:lnTo>
                        <a:lnTo>
                          <a:pt x="19" y="176"/>
                        </a:lnTo>
                        <a:lnTo>
                          <a:pt x="19" y="176"/>
                        </a:lnTo>
                        <a:lnTo>
                          <a:pt x="19" y="174"/>
                        </a:lnTo>
                        <a:lnTo>
                          <a:pt x="19" y="174"/>
                        </a:lnTo>
                        <a:lnTo>
                          <a:pt x="19" y="174"/>
                        </a:lnTo>
                        <a:lnTo>
                          <a:pt x="19" y="174"/>
                        </a:lnTo>
                        <a:lnTo>
                          <a:pt x="17" y="174"/>
                        </a:lnTo>
                        <a:lnTo>
                          <a:pt x="17" y="174"/>
                        </a:lnTo>
                        <a:lnTo>
                          <a:pt x="17" y="174"/>
                        </a:lnTo>
                        <a:lnTo>
                          <a:pt x="17" y="174"/>
                        </a:lnTo>
                        <a:lnTo>
                          <a:pt x="17" y="174"/>
                        </a:lnTo>
                        <a:lnTo>
                          <a:pt x="17" y="176"/>
                        </a:lnTo>
                        <a:lnTo>
                          <a:pt x="17" y="176"/>
                        </a:lnTo>
                        <a:lnTo>
                          <a:pt x="17" y="176"/>
                        </a:lnTo>
                        <a:lnTo>
                          <a:pt x="17" y="178"/>
                        </a:lnTo>
                        <a:lnTo>
                          <a:pt x="17" y="178"/>
                        </a:lnTo>
                        <a:lnTo>
                          <a:pt x="17" y="178"/>
                        </a:lnTo>
                        <a:lnTo>
                          <a:pt x="17" y="178"/>
                        </a:lnTo>
                        <a:lnTo>
                          <a:pt x="17" y="178"/>
                        </a:lnTo>
                        <a:lnTo>
                          <a:pt x="17" y="180"/>
                        </a:lnTo>
                        <a:lnTo>
                          <a:pt x="15" y="180"/>
                        </a:lnTo>
                        <a:lnTo>
                          <a:pt x="15" y="178"/>
                        </a:lnTo>
                        <a:lnTo>
                          <a:pt x="15" y="178"/>
                        </a:lnTo>
                        <a:lnTo>
                          <a:pt x="15" y="178"/>
                        </a:lnTo>
                        <a:lnTo>
                          <a:pt x="15" y="178"/>
                        </a:lnTo>
                        <a:lnTo>
                          <a:pt x="15" y="176"/>
                        </a:lnTo>
                        <a:lnTo>
                          <a:pt x="13" y="176"/>
                        </a:lnTo>
                        <a:lnTo>
                          <a:pt x="13" y="178"/>
                        </a:lnTo>
                        <a:lnTo>
                          <a:pt x="13" y="178"/>
                        </a:lnTo>
                        <a:lnTo>
                          <a:pt x="13" y="178"/>
                        </a:lnTo>
                        <a:lnTo>
                          <a:pt x="13" y="178"/>
                        </a:lnTo>
                        <a:lnTo>
                          <a:pt x="13" y="176"/>
                        </a:lnTo>
                        <a:lnTo>
                          <a:pt x="11" y="176"/>
                        </a:lnTo>
                        <a:lnTo>
                          <a:pt x="11" y="176"/>
                        </a:lnTo>
                        <a:lnTo>
                          <a:pt x="11" y="174"/>
                        </a:lnTo>
                        <a:lnTo>
                          <a:pt x="11" y="174"/>
                        </a:lnTo>
                        <a:lnTo>
                          <a:pt x="11" y="174"/>
                        </a:lnTo>
                        <a:lnTo>
                          <a:pt x="11" y="174"/>
                        </a:lnTo>
                        <a:lnTo>
                          <a:pt x="11" y="174"/>
                        </a:lnTo>
                        <a:lnTo>
                          <a:pt x="11" y="173"/>
                        </a:lnTo>
                        <a:lnTo>
                          <a:pt x="9" y="173"/>
                        </a:lnTo>
                        <a:lnTo>
                          <a:pt x="9" y="173"/>
                        </a:lnTo>
                        <a:lnTo>
                          <a:pt x="9" y="173"/>
                        </a:lnTo>
                        <a:lnTo>
                          <a:pt x="9" y="171"/>
                        </a:lnTo>
                        <a:lnTo>
                          <a:pt x="9" y="171"/>
                        </a:lnTo>
                        <a:lnTo>
                          <a:pt x="9" y="171"/>
                        </a:lnTo>
                        <a:lnTo>
                          <a:pt x="7" y="171"/>
                        </a:lnTo>
                        <a:lnTo>
                          <a:pt x="7" y="169"/>
                        </a:lnTo>
                        <a:lnTo>
                          <a:pt x="7" y="169"/>
                        </a:lnTo>
                        <a:lnTo>
                          <a:pt x="7" y="169"/>
                        </a:lnTo>
                        <a:lnTo>
                          <a:pt x="7" y="167"/>
                        </a:lnTo>
                        <a:lnTo>
                          <a:pt x="6" y="167"/>
                        </a:lnTo>
                        <a:lnTo>
                          <a:pt x="6" y="167"/>
                        </a:lnTo>
                        <a:lnTo>
                          <a:pt x="6" y="167"/>
                        </a:lnTo>
                        <a:lnTo>
                          <a:pt x="6" y="167"/>
                        </a:lnTo>
                        <a:lnTo>
                          <a:pt x="6" y="165"/>
                        </a:lnTo>
                        <a:lnTo>
                          <a:pt x="6" y="165"/>
                        </a:lnTo>
                        <a:lnTo>
                          <a:pt x="6" y="165"/>
                        </a:lnTo>
                        <a:lnTo>
                          <a:pt x="4" y="165"/>
                        </a:lnTo>
                        <a:lnTo>
                          <a:pt x="4" y="163"/>
                        </a:lnTo>
                        <a:lnTo>
                          <a:pt x="4" y="163"/>
                        </a:lnTo>
                        <a:lnTo>
                          <a:pt x="4" y="163"/>
                        </a:lnTo>
                        <a:lnTo>
                          <a:pt x="4" y="161"/>
                        </a:lnTo>
                        <a:lnTo>
                          <a:pt x="4" y="161"/>
                        </a:lnTo>
                        <a:lnTo>
                          <a:pt x="4" y="161"/>
                        </a:lnTo>
                        <a:lnTo>
                          <a:pt x="2" y="161"/>
                        </a:lnTo>
                        <a:lnTo>
                          <a:pt x="2" y="159"/>
                        </a:lnTo>
                        <a:lnTo>
                          <a:pt x="2" y="159"/>
                        </a:lnTo>
                        <a:lnTo>
                          <a:pt x="2" y="159"/>
                        </a:lnTo>
                        <a:lnTo>
                          <a:pt x="2" y="159"/>
                        </a:lnTo>
                        <a:lnTo>
                          <a:pt x="2" y="157"/>
                        </a:lnTo>
                        <a:lnTo>
                          <a:pt x="2" y="157"/>
                        </a:lnTo>
                        <a:lnTo>
                          <a:pt x="0" y="157"/>
                        </a:lnTo>
                        <a:lnTo>
                          <a:pt x="0" y="155"/>
                        </a:lnTo>
                        <a:lnTo>
                          <a:pt x="0" y="155"/>
                        </a:lnTo>
                        <a:lnTo>
                          <a:pt x="0" y="155"/>
                        </a:lnTo>
                        <a:lnTo>
                          <a:pt x="0" y="153"/>
                        </a:lnTo>
                        <a:lnTo>
                          <a:pt x="0" y="153"/>
                        </a:lnTo>
                        <a:lnTo>
                          <a:pt x="0" y="151"/>
                        </a:lnTo>
                        <a:lnTo>
                          <a:pt x="0" y="151"/>
                        </a:lnTo>
                        <a:lnTo>
                          <a:pt x="0" y="151"/>
                        </a:lnTo>
                        <a:lnTo>
                          <a:pt x="0" y="151"/>
                        </a:lnTo>
                        <a:lnTo>
                          <a:pt x="0" y="150"/>
                        </a:lnTo>
                        <a:lnTo>
                          <a:pt x="0" y="150"/>
                        </a:lnTo>
                        <a:lnTo>
                          <a:pt x="0" y="148"/>
                        </a:lnTo>
                        <a:lnTo>
                          <a:pt x="0" y="148"/>
                        </a:lnTo>
                        <a:lnTo>
                          <a:pt x="0" y="148"/>
                        </a:lnTo>
                        <a:lnTo>
                          <a:pt x="0" y="146"/>
                        </a:lnTo>
                        <a:lnTo>
                          <a:pt x="0" y="146"/>
                        </a:lnTo>
                        <a:lnTo>
                          <a:pt x="0" y="146"/>
                        </a:lnTo>
                        <a:lnTo>
                          <a:pt x="2" y="146"/>
                        </a:lnTo>
                        <a:lnTo>
                          <a:pt x="2" y="144"/>
                        </a:lnTo>
                        <a:lnTo>
                          <a:pt x="2" y="144"/>
                        </a:lnTo>
                        <a:lnTo>
                          <a:pt x="4" y="144"/>
                        </a:lnTo>
                        <a:lnTo>
                          <a:pt x="4" y="146"/>
                        </a:lnTo>
                        <a:lnTo>
                          <a:pt x="4" y="146"/>
                        </a:lnTo>
                        <a:lnTo>
                          <a:pt x="4" y="146"/>
                        </a:lnTo>
                        <a:lnTo>
                          <a:pt x="4" y="148"/>
                        </a:lnTo>
                        <a:lnTo>
                          <a:pt x="4" y="148"/>
                        </a:lnTo>
                        <a:lnTo>
                          <a:pt x="4" y="146"/>
                        </a:lnTo>
                        <a:lnTo>
                          <a:pt x="6" y="146"/>
                        </a:lnTo>
                        <a:lnTo>
                          <a:pt x="6" y="146"/>
                        </a:lnTo>
                        <a:lnTo>
                          <a:pt x="6" y="148"/>
                        </a:lnTo>
                        <a:lnTo>
                          <a:pt x="6" y="148"/>
                        </a:lnTo>
                        <a:lnTo>
                          <a:pt x="6" y="150"/>
                        </a:lnTo>
                        <a:lnTo>
                          <a:pt x="6" y="150"/>
                        </a:lnTo>
                        <a:lnTo>
                          <a:pt x="6" y="148"/>
                        </a:lnTo>
                        <a:lnTo>
                          <a:pt x="7" y="148"/>
                        </a:lnTo>
                        <a:lnTo>
                          <a:pt x="7" y="148"/>
                        </a:lnTo>
                        <a:lnTo>
                          <a:pt x="7" y="146"/>
                        </a:lnTo>
                        <a:lnTo>
                          <a:pt x="6" y="146"/>
                        </a:lnTo>
                        <a:lnTo>
                          <a:pt x="6" y="146"/>
                        </a:lnTo>
                        <a:lnTo>
                          <a:pt x="6" y="144"/>
                        </a:lnTo>
                        <a:lnTo>
                          <a:pt x="6" y="144"/>
                        </a:lnTo>
                        <a:lnTo>
                          <a:pt x="6" y="144"/>
                        </a:lnTo>
                        <a:lnTo>
                          <a:pt x="6" y="142"/>
                        </a:lnTo>
                        <a:lnTo>
                          <a:pt x="6" y="142"/>
                        </a:lnTo>
                        <a:lnTo>
                          <a:pt x="6" y="140"/>
                        </a:lnTo>
                        <a:lnTo>
                          <a:pt x="6" y="140"/>
                        </a:lnTo>
                        <a:lnTo>
                          <a:pt x="6" y="140"/>
                        </a:lnTo>
                        <a:lnTo>
                          <a:pt x="6" y="138"/>
                        </a:lnTo>
                        <a:lnTo>
                          <a:pt x="6" y="138"/>
                        </a:lnTo>
                        <a:lnTo>
                          <a:pt x="6" y="138"/>
                        </a:lnTo>
                        <a:lnTo>
                          <a:pt x="6" y="136"/>
                        </a:lnTo>
                        <a:lnTo>
                          <a:pt x="6" y="136"/>
                        </a:lnTo>
                        <a:lnTo>
                          <a:pt x="6" y="136"/>
                        </a:lnTo>
                        <a:lnTo>
                          <a:pt x="6" y="134"/>
                        </a:lnTo>
                        <a:lnTo>
                          <a:pt x="6" y="134"/>
                        </a:lnTo>
                        <a:lnTo>
                          <a:pt x="7" y="134"/>
                        </a:lnTo>
                        <a:lnTo>
                          <a:pt x="7" y="132"/>
                        </a:lnTo>
                        <a:lnTo>
                          <a:pt x="7" y="132"/>
                        </a:lnTo>
                        <a:lnTo>
                          <a:pt x="7" y="132"/>
                        </a:lnTo>
                        <a:lnTo>
                          <a:pt x="7" y="130"/>
                        </a:lnTo>
                        <a:lnTo>
                          <a:pt x="9" y="130"/>
                        </a:lnTo>
                        <a:lnTo>
                          <a:pt x="9" y="130"/>
                        </a:lnTo>
                        <a:lnTo>
                          <a:pt x="9" y="132"/>
                        </a:lnTo>
                        <a:lnTo>
                          <a:pt x="9" y="132"/>
                        </a:lnTo>
                        <a:lnTo>
                          <a:pt x="9" y="132"/>
                        </a:lnTo>
                        <a:lnTo>
                          <a:pt x="11" y="132"/>
                        </a:lnTo>
                        <a:lnTo>
                          <a:pt x="11" y="134"/>
                        </a:lnTo>
                        <a:lnTo>
                          <a:pt x="11" y="134"/>
                        </a:lnTo>
                        <a:lnTo>
                          <a:pt x="11" y="134"/>
                        </a:lnTo>
                        <a:lnTo>
                          <a:pt x="13" y="134"/>
                        </a:lnTo>
                        <a:lnTo>
                          <a:pt x="13" y="132"/>
                        </a:lnTo>
                        <a:lnTo>
                          <a:pt x="13" y="132"/>
                        </a:lnTo>
                        <a:lnTo>
                          <a:pt x="13" y="132"/>
                        </a:lnTo>
                        <a:lnTo>
                          <a:pt x="13" y="130"/>
                        </a:lnTo>
                        <a:lnTo>
                          <a:pt x="13" y="130"/>
                        </a:lnTo>
                        <a:lnTo>
                          <a:pt x="13" y="128"/>
                        </a:lnTo>
                        <a:lnTo>
                          <a:pt x="15" y="128"/>
                        </a:lnTo>
                        <a:lnTo>
                          <a:pt x="15" y="128"/>
                        </a:lnTo>
                        <a:lnTo>
                          <a:pt x="15" y="130"/>
                        </a:lnTo>
                        <a:lnTo>
                          <a:pt x="15" y="130"/>
                        </a:lnTo>
                        <a:lnTo>
                          <a:pt x="15" y="128"/>
                        </a:lnTo>
                        <a:lnTo>
                          <a:pt x="15" y="128"/>
                        </a:lnTo>
                        <a:lnTo>
                          <a:pt x="17" y="128"/>
                        </a:lnTo>
                        <a:lnTo>
                          <a:pt x="17" y="127"/>
                        </a:lnTo>
                        <a:lnTo>
                          <a:pt x="17" y="127"/>
                        </a:lnTo>
                        <a:lnTo>
                          <a:pt x="17" y="127"/>
                        </a:lnTo>
                        <a:lnTo>
                          <a:pt x="15" y="127"/>
                        </a:lnTo>
                        <a:lnTo>
                          <a:pt x="15" y="125"/>
                        </a:lnTo>
                        <a:lnTo>
                          <a:pt x="15" y="125"/>
                        </a:lnTo>
                        <a:lnTo>
                          <a:pt x="15" y="125"/>
                        </a:lnTo>
                        <a:lnTo>
                          <a:pt x="15" y="123"/>
                        </a:lnTo>
                        <a:lnTo>
                          <a:pt x="15" y="123"/>
                        </a:lnTo>
                        <a:lnTo>
                          <a:pt x="15" y="121"/>
                        </a:lnTo>
                        <a:lnTo>
                          <a:pt x="15" y="121"/>
                        </a:lnTo>
                        <a:lnTo>
                          <a:pt x="15" y="121"/>
                        </a:lnTo>
                        <a:lnTo>
                          <a:pt x="15" y="119"/>
                        </a:lnTo>
                        <a:lnTo>
                          <a:pt x="15" y="119"/>
                        </a:lnTo>
                        <a:lnTo>
                          <a:pt x="15" y="119"/>
                        </a:lnTo>
                        <a:lnTo>
                          <a:pt x="15" y="117"/>
                        </a:lnTo>
                        <a:lnTo>
                          <a:pt x="15" y="117"/>
                        </a:lnTo>
                        <a:lnTo>
                          <a:pt x="15" y="117"/>
                        </a:lnTo>
                        <a:lnTo>
                          <a:pt x="15" y="115"/>
                        </a:lnTo>
                        <a:lnTo>
                          <a:pt x="15" y="115"/>
                        </a:lnTo>
                        <a:lnTo>
                          <a:pt x="15" y="113"/>
                        </a:lnTo>
                        <a:lnTo>
                          <a:pt x="15" y="113"/>
                        </a:lnTo>
                        <a:lnTo>
                          <a:pt x="15" y="111"/>
                        </a:lnTo>
                        <a:lnTo>
                          <a:pt x="15" y="111"/>
                        </a:lnTo>
                        <a:lnTo>
                          <a:pt x="17" y="111"/>
                        </a:lnTo>
                        <a:lnTo>
                          <a:pt x="17" y="113"/>
                        </a:lnTo>
                        <a:lnTo>
                          <a:pt x="17" y="113"/>
                        </a:lnTo>
                        <a:lnTo>
                          <a:pt x="17" y="113"/>
                        </a:lnTo>
                        <a:lnTo>
                          <a:pt x="17" y="111"/>
                        </a:lnTo>
                        <a:lnTo>
                          <a:pt x="19" y="111"/>
                        </a:lnTo>
                        <a:lnTo>
                          <a:pt x="19" y="111"/>
                        </a:lnTo>
                        <a:lnTo>
                          <a:pt x="19" y="111"/>
                        </a:lnTo>
                        <a:lnTo>
                          <a:pt x="19" y="111"/>
                        </a:lnTo>
                        <a:lnTo>
                          <a:pt x="19" y="109"/>
                        </a:lnTo>
                        <a:lnTo>
                          <a:pt x="19" y="109"/>
                        </a:lnTo>
                        <a:lnTo>
                          <a:pt x="19" y="107"/>
                        </a:lnTo>
                        <a:lnTo>
                          <a:pt x="19" y="107"/>
                        </a:lnTo>
                        <a:lnTo>
                          <a:pt x="19" y="105"/>
                        </a:lnTo>
                        <a:lnTo>
                          <a:pt x="19" y="105"/>
                        </a:lnTo>
                        <a:lnTo>
                          <a:pt x="19" y="104"/>
                        </a:lnTo>
                        <a:lnTo>
                          <a:pt x="19" y="104"/>
                        </a:lnTo>
                        <a:lnTo>
                          <a:pt x="19" y="104"/>
                        </a:lnTo>
                        <a:lnTo>
                          <a:pt x="21" y="104"/>
                        </a:lnTo>
                        <a:lnTo>
                          <a:pt x="21" y="102"/>
                        </a:lnTo>
                        <a:lnTo>
                          <a:pt x="21" y="102"/>
                        </a:lnTo>
                        <a:lnTo>
                          <a:pt x="21" y="100"/>
                        </a:lnTo>
                        <a:lnTo>
                          <a:pt x="21" y="100"/>
                        </a:lnTo>
                        <a:lnTo>
                          <a:pt x="21" y="98"/>
                        </a:lnTo>
                        <a:lnTo>
                          <a:pt x="21" y="98"/>
                        </a:lnTo>
                        <a:lnTo>
                          <a:pt x="19" y="98"/>
                        </a:lnTo>
                        <a:lnTo>
                          <a:pt x="19" y="96"/>
                        </a:lnTo>
                        <a:lnTo>
                          <a:pt x="19" y="96"/>
                        </a:lnTo>
                        <a:lnTo>
                          <a:pt x="19" y="96"/>
                        </a:lnTo>
                        <a:lnTo>
                          <a:pt x="19" y="94"/>
                        </a:lnTo>
                        <a:lnTo>
                          <a:pt x="19" y="94"/>
                        </a:lnTo>
                        <a:lnTo>
                          <a:pt x="19" y="94"/>
                        </a:lnTo>
                        <a:lnTo>
                          <a:pt x="19" y="92"/>
                        </a:lnTo>
                        <a:lnTo>
                          <a:pt x="19" y="92"/>
                        </a:lnTo>
                        <a:lnTo>
                          <a:pt x="19" y="90"/>
                        </a:lnTo>
                        <a:lnTo>
                          <a:pt x="19" y="90"/>
                        </a:lnTo>
                        <a:lnTo>
                          <a:pt x="21" y="90"/>
                        </a:lnTo>
                        <a:lnTo>
                          <a:pt x="21" y="92"/>
                        </a:lnTo>
                        <a:lnTo>
                          <a:pt x="21" y="92"/>
                        </a:lnTo>
                        <a:lnTo>
                          <a:pt x="21" y="92"/>
                        </a:lnTo>
                        <a:lnTo>
                          <a:pt x="21" y="94"/>
                        </a:lnTo>
                        <a:lnTo>
                          <a:pt x="21" y="94"/>
                        </a:lnTo>
                        <a:lnTo>
                          <a:pt x="23" y="94"/>
                        </a:lnTo>
                        <a:lnTo>
                          <a:pt x="23" y="94"/>
                        </a:lnTo>
                        <a:lnTo>
                          <a:pt x="23" y="94"/>
                        </a:lnTo>
                        <a:lnTo>
                          <a:pt x="23" y="92"/>
                        </a:lnTo>
                        <a:lnTo>
                          <a:pt x="25" y="92"/>
                        </a:lnTo>
                        <a:lnTo>
                          <a:pt x="25" y="92"/>
                        </a:lnTo>
                        <a:lnTo>
                          <a:pt x="27" y="92"/>
                        </a:lnTo>
                        <a:lnTo>
                          <a:pt x="27" y="92"/>
                        </a:lnTo>
                        <a:lnTo>
                          <a:pt x="27" y="94"/>
                        </a:lnTo>
                        <a:lnTo>
                          <a:pt x="27" y="94"/>
                        </a:lnTo>
                        <a:lnTo>
                          <a:pt x="27" y="94"/>
                        </a:lnTo>
                        <a:lnTo>
                          <a:pt x="28" y="94"/>
                        </a:lnTo>
                        <a:lnTo>
                          <a:pt x="28" y="94"/>
                        </a:lnTo>
                        <a:lnTo>
                          <a:pt x="28" y="94"/>
                        </a:lnTo>
                        <a:lnTo>
                          <a:pt x="30" y="94"/>
                        </a:lnTo>
                        <a:lnTo>
                          <a:pt x="30" y="94"/>
                        </a:lnTo>
                        <a:lnTo>
                          <a:pt x="30" y="94"/>
                        </a:lnTo>
                        <a:lnTo>
                          <a:pt x="30" y="94"/>
                        </a:lnTo>
                        <a:lnTo>
                          <a:pt x="30" y="96"/>
                        </a:lnTo>
                        <a:lnTo>
                          <a:pt x="32" y="96"/>
                        </a:lnTo>
                        <a:lnTo>
                          <a:pt x="32" y="96"/>
                        </a:lnTo>
                        <a:lnTo>
                          <a:pt x="32" y="96"/>
                        </a:lnTo>
                        <a:lnTo>
                          <a:pt x="32" y="96"/>
                        </a:lnTo>
                        <a:lnTo>
                          <a:pt x="32" y="96"/>
                        </a:lnTo>
                        <a:lnTo>
                          <a:pt x="32" y="94"/>
                        </a:lnTo>
                        <a:lnTo>
                          <a:pt x="32" y="94"/>
                        </a:lnTo>
                        <a:lnTo>
                          <a:pt x="34" y="94"/>
                        </a:lnTo>
                        <a:lnTo>
                          <a:pt x="34" y="92"/>
                        </a:lnTo>
                        <a:lnTo>
                          <a:pt x="34" y="92"/>
                        </a:lnTo>
                        <a:lnTo>
                          <a:pt x="34" y="92"/>
                        </a:lnTo>
                        <a:lnTo>
                          <a:pt x="34" y="90"/>
                        </a:lnTo>
                        <a:lnTo>
                          <a:pt x="34" y="90"/>
                        </a:lnTo>
                        <a:lnTo>
                          <a:pt x="34" y="88"/>
                        </a:lnTo>
                        <a:lnTo>
                          <a:pt x="36" y="88"/>
                        </a:lnTo>
                        <a:lnTo>
                          <a:pt x="36" y="88"/>
                        </a:lnTo>
                        <a:lnTo>
                          <a:pt x="36" y="88"/>
                        </a:lnTo>
                        <a:lnTo>
                          <a:pt x="36" y="88"/>
                        </a:lnTo>
                        <a:lnTo>
                          <a:pt x="36" y="86"/>
                        </a:lnTo>
                        <a:lnTo>
                          <a:pt x="36" y="86"/>
                        </a:lnTo>
                        <a:lnTo>
                          <a:pt x="36" y="86"/>
                        </a:lnTo>
                        <a:lnTo>
                          <a:pt x="36" y="84"/>
                        </a:lnTo>
                        <a:lnTo>
                          <a:pt x="36" y="84"/>
                        </a:lnTo>
                        <a:lnTo>
                          <a:pt x="36" y="82"/>
                        </a:lnTo>
                        <a:lnTo>
                          <a:pt x="38" y="82"/>
                        </a:lnTo>
                        <a:lnTo>
                          <a:pt x="38" y="82"/>
                        </a:lnTo>
                        <a:lnTo>
                          <a:pt x="38" y="81"/>
                        </a:lnTo>
                        <a:lnTo>
                          <a:pt x="38" y="81"/>
                        </a:lnTo>
                        <a:lnTo>
                          <a:pt x="38" y="81"/>
                        </a:lnTo>
                        <a:lnTo>
                          <a:pt x="38" y="81"/>
                        </a:lnTo>
                        <a:lnTo>
                          <a:pt x="38" y="79"/>
                        </a:lnTo>
                        <a:lnTo>
                          <a:pt x="40" y="79"/>
                        </a:lnTo>
                        <a:lnTo>
                          <a:pt x="40" y="79"/>
                        </a:lnTo>
                        <a:lnTo>
                          <a:pt x="40" y="79"/>
                        </a:lnTo>
                        <a:lnTo>
                          <a:pt x="40" y="79"/>
                        </a:lnTo>
                        <a:lnTo>
                          <a:pt x="42" y="79"/>
                        </a:lnTo>
                        <a:lnTo>
                          <a:pt x="42" y="77"/>
                        </a:lnTo>
                        <a:lnTo>
                          <a:pt x="42" y="77"/>
                        </a:lnTo>
                        <a:lnTo>
                          <a:pt x="42" y="75"/>
                        </a:lnTo>
                        <a:lnTo>
                          <a:pt x="42" y="75"/>
                        </a:lnTo>
                        <a:lnTo>
                          <a:pt x="42" y="75"/>
                        </a:lnTo>
                        <a:lnTo>
                          <a:pt x="42" y="73"/>
                        </a:lnTo>
                        <a:lnTo>
                          <a:pt x="42" y="73"/>
                        </a:lnTo>
                        <a:lnTo>
                          <a:pt x="42" y="73"/>
                        </a:lnTo>
                        <a:lnTo>
                          <a:pt x="42" y="71"/>
                        </a:lnTo>
                        <a:lnTo>
                          <a:pt x="44" y="71"/>
                        </a:lnTo>
                        <a:lnTo>
                          <a:pt x="44" y="71"/>
                        </a:lnTo>
                        <a:lnTo>
                          <a:pt x="44" y="71"/>
                        </a:lnTo>
                        <a:lnTo>
                          <a:pt x="44" y="69"/>
                        </a:lnTo>
                        <a:lnTo>
                          <a:pt x="42" y="69"/>
                        </a:lnTo>
                        <a:lnTo>
                          <a:pt x="42" y="69"/>
                        </a:lnTo>
                        <a:lnTo>
                          <a:pt x="42" y="69"/>
                        </a:lnTo>
                        <a:lnTo>
                          <a:pt x="42" y="69"/>
                        </a:lnTo>
                        <a:lnTo>
                          <a:pt x="40" y="69"/>
                        </a:lnTo>
                        <a:lnTo>
                          <a:pt x="40" y="67"/>
                        </a:lnTo>
                        <a:lnTo>
                          <a:pt x="40" y="67"/>
                        </a:lnTo>
                        <a:lnTo>
                          <a:pt x="40" y="65"/>
                        </a:lnTo>
                        <a:lnTo>
                          <a:pt x="42" y="65"/>
                        </a:lnTo>
                        <a:lnTo>
                          <a:pt x="42" y="65"/>
                        </a:lnTo>
                        <a:lnTo>
                          <a:pt x="42" y="63"/>
                        </a:lnTo>
                        <a:lnTo>
                          <a:pt x="42" y="63"/>
                        </a:lnTo>
                        <a:lnTo>
                          <a:pt x="42" y="63"/>
                        </a:lnTo>
                        <a:lnTo>
                          <a:pt x="42" y="63"/>
                        </a:lnTo>
                        <a:lnTo>
                          <a:pt x="42" y="63"/>
                        </a:lnTo>
                        <a:lnTo>
                          <a:pt x="42" y="61"/>
                        </a:lnTo>
                        <a:lnTo>
                          <a:pt x="44" y="61"/>
                        </a:lnTo>
                        <a:lnTo>
                          <a:pt x="44" y="61"/>
                        </a:lnTo>
                        <a:lnTo>
                          <a:pt x="44" y="61"/>
                        </a:lnTo>
                        <a:lnTo>
                          <a:pt x="44" y="61"/>
                        </a:lnTo>
                        <a:lnTo>
                          <a:pt x="44" y="60"/>
                        </a:lnTo>
                        <a:lnTo>
                          <a:pt x="46" y="60"/>
                        </a:lnTo>
                        <a:lnTo>
                          <a:pt x="46" y="60"/>
                        </a:lnTo>
                        <a:lnTo>
                          <a:pt x="46" y="60"/>
                        </a:lnTo>
                        <a:lnTo>
                          <a:pt x="46" y="58"/>
                        </a:lnTo>
                        <a:lnTo>
                          <a:pt x="48" y="58"/>
                        </a:lnTo>
                        <a:lnTo>
                          <a:pt x="48" y="58"/>
                        </a:lnTo>
                        <a:lnTo>
                          <a:pt x="48" y="56"/>
                        </a:lnTo>
                        <a:lnTo>
                          <a:pt x="48" y="56"/>
                        </a:lnTo>
                        <a:lnTo>
                          <a:pt x="48" y="56"/>
                        </a:lnTo>
                        <a:lnTo>
                          <a:pt x="48" y="56"/>
                        </a:lnTo>
                        <a:lnTo>
                          <a:pt x="48" y="56"/>
                        </a:lnTo>
                        <a:lnTo>
                          <a:pt x="48" y="56"/>
                        </a:lnTo>
                        <a:lnTo>
                          <a:pt x="48" y="54"/>
                        </a:lnTo>
                        <a:lnTo>
                          <a:pt x="48" y="54"/>
                        </a:lnTo>
                        <a:lnTo>
                          <a:pt x="48" y="52"/>
                        </a:lnTo>
                        <a:lnTo>
                          <a:pt x="48" y="52"/>
                        </a:lnTo>
                        <a:lnTo>
                          <a:pt x="50" y="52"/>
                        </a:lnTo>
                        <a:lnTo>
                          <a:pt x="50" y="52"/>
                        </a:lnTo>
                        <a:lnTo>
                          <a:pt x="50" y="52"/>
                        </a:lnTo>
                        <a:lnTo>
                          <a:pt x="50" y="50"/>
                        </a:lnTo>
                        <a:lnTo>
                          <a:pt x="50" y="50"/>
                        </a:lnTo>
                        <a:lnTo>
                          <a:pt x="50" y="48"/>
                        </a:lnTo>
                        <a:lnTo>
                          <a:pt x="50" y="48"/>
                        </a:lnTo>
                        <a:lnTo>
                          <a:pt x="50" y="48"/>
                        </a:lnTo>
                        <a:lnTo>
                          <a:pt x="50" y="48"/>
                        </a:lnTo>
                        <a:lnTo>
                          <a:pt x="50" y="48"/>
                        </a:lnTo>
                        <a:lnTo>
                          <a:pt x="50" y="46"/>
                        </a:lnTo>
                        <a:lnTo>
                          <a:pt x="50" y="46"/>
                        </a:lnTo>
                        <a:lnTo>
                          <a:pt x="50" y="46"/>
                        </a:lnTo>
                        <a:lnTo>
                          <a:pt x="50" y="44"/>
                        </a:lnTo>
                        <a:lnTo>
                          <a:pt x="50" y="44"/>
                        </a:lnTo>
                        <a:lnTo>
                          <a:pt x="50" y="42"/>
                        </a:lnTo>
                        <a:lnTo>
                          <a:pt x="50" y="42"/>
                        </a:lnTo>
                        <a:lnTo>
                          <a:pt x="48" y="42"/>
                        </a:lnTo>
                        <a:lnTo>
                          <a:pt x="48" y="40"/>
                        </a:lnTo>
                        <a:lnTo>
                          <a:pt x="50" y="40"/>
                        </a:lnTo>
                        <a:lnTo>
                          <a:pt x="50" y="40"/>
                        </a:lnTo>
                        <a:lnTo>
                          <a:pt x="50" y="40"/>
                        </a:lnTo>
                        <a:lnTo>
                          <a:pt x="50" y="40"/>
                        </a:lnTo>
                        <a:lnTo>
                          <a:pt x="50" y="38"/>
                        </a:lnTo>
                        <a:lnTo>
                          <a:pt x="50" y="38"/>
                        </a:lnTo>
                        <a:lnTo>
                          <a:pt x="50" y="38"/>
                        </a:lnTo>
                        <a:lnTo>
                          <a:pt x="51" y="38"/>
                        </a:lnTo>
                        <a:lnTo>
                          <a:pt x="51" y="38"/>
                        </a:lnTo>
                        <a:lnTo>
                          <a:pt x="53" y="38"/>
                        </a:lnTo>
                        <a:lnTo>
                          <a:pt x="53" y="38"/>
                        </a:lnTo>
                        <a:lnTo>
                          <a:pt x="53" y="38"/>
                        </a:lnTo>
                        <a:lnTo>
                          <a:pt x="53" y="37"/>
                        </a:lnTo>
                        <a:lnTo>
                          <a:pt x="55" y="37"/>
                        </a:lnTo>
                        <a:lnTo>
                          <a:pt x="55" y="37"/>
                        </a:lnTo>
                        <a:lnTo>
                          <a:pt x="55" y="37"/>
                        </a:lnTo>
                        <a:lnTo>
                          <a:pt x="57" y="37"/>
                        </a:lnTo>
                        <a:lnTo>
                          <a:pt x="57" y="35"/>
                        </a:lnTo>
                        <a:lnTo>
                          <a:pt x="57" y="35"/>
                        </a:lnTo>
                        <a:lnTo>
                          <a:pt x="57" y="35"/>
                        </a:lnTo>
                        <a:lnTo>
                          <a:pt x="57" y="35"/>
                        </a:lnTo>
                        <a:lnTo>
                          <a:pt x="59" y="35"/>
                        </a:lnTo>
                        <a:lnTo>
                          <a:pt x="59" y="33"/>
                        </a:lnTo>
                        <a:lnTo>
                          <a:pt x="59" y="33"/>
                        </a:lnTo>
                        <a:lnTo>
                          <a:pt x="59" y="33"/>
                        </a:lnTo>
                        <a:lnTo>
                          <a:pt x="61" y="33"/>
                        </a:lnTo>
                        <a:lnTo>
                          <a:pt x="61" y="33"/>
                        </a:lnTo>
                        <a:lnTo>
                          <a:pt x="61" y="31"/>
                        </a:lnTo>
                        <a:lnTo>
                          <a:pt x="61" y="31"/>
                        </a:lnTo>
                        <a:lnTo>
                          <a:pt x="61" y="31"/>
                        </a:lnTo>
                        <a:lnTo>
                          <a:pt x="63" y="31"/>
                        </a:lnTo>
                        <a:lnTo>
                          <a:pt x="63" y="31"/>
                        </a:lnTo>
                        <a:lnTo>
                          <a:pt x="63" y="31"/>
                        </a:lnTo>
                        <a:lnTo>
                          <a:pt x="63" y="31"/>
                        </a:lnTo>
                        <a:lnTo>
                          <a:pt x="65" y="31"/>
                        </a:lnTo>
                        <a:lnTo>
                          <a:pt x="65" y="29"/>
                        </a:lnTo>
                        <a:lnTo>
                          <a:pt x="65" y="29"/>
                        </a:lnTo>
                        <a:lnTo>
                          <a:pt x="65" y="29"/>
                        </a:lnTo>
                        <a:lnTo>
                          <a:pt x="65" y="27"/>
                        </a:lnTo>
                        <a:lnTo>
                          <a:pt x="65" y="27"/>
                        </a:lnTo>
                        <a:lnTo>
                          <a:pt x="65" y="27"/>
                        </a:lnTo>
                        <a:lnTo>
                          <a:pt x="67" y="27"/>
                        </a:lnTo>
                        <a:lnTo>
                          <a:pt x="67" y="27"/>
                        </a:lnTo>
                        <a:lnTo>
                          <a:pt x="67" y="25"/>
                        </a:lnTo>
                        <a:lnTo>
                          <a:pt x="69" y="25"/>
                        </a:lnTo>
                        <a:lnTo>
                          <a:pt x="69" y="25"/>
                        </a:lnTo>
                        <a:lnTo>
                          <a:pt x="69" y="25"/>
                        </a:lnTo>
                        <a:lnTo>
                          <a:pt x="69" y="25"/>
                        </a:lnTo>
                        <a:lnTo>
                          <a:pt x="71" y="25"/>
                        </a:lnTo>
                        <a:lnTo>
                          <a:pt x="71" y="25"/>
                        </a:lnTo>
                        <a:lnTo>
                          <a:pt x="71" y="25"/>
                        </a:lnTo>
                        <a:lnTo>
                          <a:pt x="73" y="25"/>
                        </a:lnTo>
                        <a:lnTo>
                          <a:pt x="73" y="25"/>
                        </a:lnTo>
                        <a:lnTo>
                          <a:pt x="74" y="25"/>
                        </a:lnTo>
                        <a:lnTo>
                          <a:pt x="74" y="25"/>
                        </a:lnTo>
                        <a:lnTo>
                          <a:pt x="74" y="25"/>
                        </a:lnTo>
                        <a:lnTo>
                          <a:pt x="74" y="23"/>
                        </a:lnTo>
                        <a:lnTo>
                          <a:pt x="76" y="23"/>
                        </a:lnTo>
                        <a:lnTo>
                          <a:pt x="76" y="23"/>
                        </a:lnTo>
                        <a:lnTo>
                          <a:pt x="76" y="23"/>
                        </a:lnTo>
                        <a:lnTo>
                          <a:pt x="76" y="23"/>
                        </a:lnTo>
                        <a:lnTo>
                          <a:pt x="78" y="23"/>
                        </a:lnTo>
                        <a:lnTo>
                          <a:pt x="78" y="23"/>
                        </a:lnTo>
                        <a:lnTo>
                          <a:pt x="78" y="23"/>
                        </a:lnTo>
                        <a:lnTo>
                          <a:pt x="80" y="23"/>
                        </a:lnTo>
                        <a:lnTo>
                          <a:pt x="80" y="25"/>
                        </a:lnTo>
                        <a:lnTo>
                          <a:pt x="80" y="25"/>
                        </a:lnTo>
                        <a:lnTo>
                          <a:pt x="80" y="25"/>
                        </a:lnTo>
                        <a:lnTo>
                          <a:pt x="80" y="27"/>
                        </a:lnTo>
                        <a:lnTo>
                          <a:pt x="80" y="27"/>
                        </a:lnTo>
                        <a:lnTo>
                          <a:pt x="80" y="27"/>
                        </a:lnTo>
                        <a:lnTo>
                          <a:pt x="82" y="27"/>
                        </a:lnTo>
                        <a:lnTo>
                          <a:pt x="82" y="29"/>
                        </a:lnTo>
                        <a:lnTo>
                          <a:pt x="82" y="29"/>
                        </a:lnTo>
                        <a:lnTo>
                          <a:pt x="84" y="29"/>
                        </a:lnTo>
                        <a:lnTo>
                          <a:pt x="84" y="29"/>
                        </a:lnTo>
                        <a:lnTo>
                          <a:pt x="84" y="29"/>
                        </a:lnTo>
                        <a:lnTo>
                          <a:pt x="84" y="29"/>
                        </a:lnTo>
                        <a:lnTo>
                          <a:pt x="86" y="29"/>
                        </a:lnTo>
                        <a:lnTo>
                          <a:pt x="86" y="29"/>
                        </a:lnTo>
                        <a:lnTo>
                          <a:pt x="86" y="27"/>
                        </a:lnTo>
                        <a:lnTo>
                          <a:pt x="84" y="27"/>
                        </a:lnTo>
                        <a:lnTo>
                          <a:pt x="84" y="27"/>
                        </a:lnTo>
                        <a:lnTo>
                          <a:pt x="84" y="27"/>
                        </a:lnTo>
                        <a:lnTo>
                          <a:pt x="84" y="25"/>
                        </a:lnTo>
                        <a:lnTo>
                          <a:pt x="84" y="25"/>
                        </a:lnTo>
                        <a:lnTo>
                          <a:pt x="84" y="25"/>
                        </a:lnTo>
                        <a:lnTo>
                          <a:pt x="82" y="25"/>
                        </a:lnTo>
                        <a:lnTo>
                          <a:pt x="82" y="23"/>
                        </a:lnTo>
                        <a:lnTo>
                          <a:pt x="82" y="23"/>
                        </a:lnTo>
                        <a:lnTo>
                          <a:pt x="82" y="23"/>
                        </a:lnTo>
                        <a:lnTo>
                          <a:pt x="82" y="23"/>
                        </a:lnTo>
                        <a:lnTo>
                          <a:pt x="80" y="23"/>
                        </a:lnTo>
                        <a:lnTo>
                          <a:pt x="80" y="21"/>
                        </a:lnTo>
                        <a:lnTo>
                          <a:pt x="80" y="21"/>
                        </a:lnTo>
                        <a:lnTo>
                          <a:pt x="80" y="19"/>
                        </a:lnTo>
                        <a:lnTo>
                          <a:pt x="80" y="19"/>
                        </a:lnTo>
                        <a:lnTo>
                          <a:pt x="80" y="19"/>
                        </a:lnTo>
                        <a:lnTo>
                          <a:pt x="80" y="17"/>
                        </a:lnTo>
                        <a:lnTo>
                          <a:pt x="80" y="17"/>
                        </a:lnTo>
                        <a:lnTo>
                          <a:pt x="80" y="17"/>
                        </a:lnTo>
                        <a:lnTo>
                          <a:pt x="82" y="17"/>
                        </a:lnTo>
                        <a:lnTo>
                          <a:pt x="82" y="17"/>
                        </a:lnTo>
                        <a:lnTo>
                          <a:pt x="82" y="15"/>
                        </a:lnTo>
                        <a:lnTo>
                          <a:pt x="82" y="15"/>
                        </a:lnTo>
                        <a:lnTo>
                          <a:pt x="84" y="15"/>
                        </a:lnTo>
                        <a:lnTo>
                          <a:pt x="84" y="15"/>
                        </a:lnTo>
                        <a:lnTo>
                          <a:pt x="84" y="15"/>
                        </a:lnTo>
                        <a:lnTo>
                          <a:pt x="84" y="15"/>
                        </a:lnTo>
                        <a:lnTo>
                          <a:pt x="86" y="15"/>
                        </a:lnTo>
                        <a:lnTo>
                          <a:pt x="86" y="14"/>
                        </a:lnTo>
                        <a:lnTo>
                          <a:pt x="86" y="14"/>
                        </a:lnTo>
                        <a:lnTo>
                          <a:pt x="86" y="14"/>
                        </a:lnTo>
                        <a:lnTo>
                          <a:pt x="86" y="14"/>
                        </a:lnTo>
                        <a:lnTo>
                          <a:pt x="86" y="12"/>
                        </a:lnTo>
                        <a:lnTo>
                          <a:pt x="88" y="12"/>
                        </a:lnTo>
                        <a:lnTo>
                          <a:pt x="88" y="12"/>
                        </a:lnTo>
                        <a:lnTo>
                          <a:pt x="88" y="14"/>
                        </a:lnTo>
                        <a:lnTo>
                          <a:pt x="90" y="14"/>
                        </a:lnTo>
                        <a:lnTo>
                          <a:pt x="90" y="12"/>
                        </a:lnTo>
                        <a:lnTo>
                          <a:pt x="90" y="12"/>
                        </a:lnTo>
                        <a:lnTo>
                          <a:pt x="90" y="10"/>
                        </a:lnTo>
                        <a:lnTo>
                          <a:pt x="90" y="10"/>
                        </a:lnTo>
                        <a:lnTo>
                          <a:pt x="88" y="10"/>
                        </a:lnTo>
                        <a:lnTo>
                          <a:pt x="88" y="8"/>
                        </a:lnTo>
                        <a:lnTo>
                          <a:pt x="88" y="8"/>
                        </a:lnTo>
                        <a:lnTo>
                          <a:pt x="88" y="8"/>
                        </a:lnTo>
                        <a:lnTo>
                          <a:pt x="90" y="8"/>
                        </a:lnTo>
                        <a:lnTo>
                          <a:pt x="90" y="6"/>
                        </a:lnTo>
                        <a:lnTo>
                          <a:pt x="90" y="6"/>
                        </a:lnTo>
                        <a:lnTo>
                          <a:pt x="90" y="6"/>
                        </a:lnTo>
                        <a:lnTo>
                          <a:pt x="90" y="4"/>
                        </a:lnTo>
                        <a:lnTo>
                          <a:pt x="90" y="4"/>
                        </a:lnTo>
                        <a:lnTo>
                          <a:pt x="92" y="4"/>
                        </a:lnTo>
                        <a:lnTo>
                          <a:pt x="92" y="4"/>
                        </a:lnTo>
                        <a:lnTo>
                          <a:pt x="92" y="2"/>
                        </a:lnTo>
                        <a:lnTo>
                          <a:pt x="92" y="2"/>
                        </a:lnTo>
                        <a:lnTo>
                          <a:pt x="92" y="0"/>
                        </a:lnTo>
                        <a:lnTo>
                          <a:pt x="92" y="0"/>
                        </a:lnTo>
                        <a:lnTo>
                          <a:pt x="92" y="0"/>
                        </a:lnTo>
                        <a:lnTo>
                          <a:pt x="92" y="0"/>
                        </a:lnTo>
                        <a:lnTo>
                          <a:pt x="92" y="0"/>
                        </a:lnTo>
                        <a:lnTo>
                          <a:pt x="92" y="0"/>
                        </a:lnTo>
                        <a:lnTo>
                          <a:pt x="94" y="0"/>
                        </a:lnTo>
                        <a:lnTo>
                          <a:pt x="94" y="0"/>
                        </a:lnTo>
                        <a:lnTo>
                          <a:pt x="94" y="0"/>
                        </a:lnTo>
                        <a:lnTo>
                          <a:pt x="94" y="0"/>
                        </a:lnTo>
                        <a:lnTo>
                          <a:pt x="95" y="0"/>
                        </a:lnTo>
                        <a:lnTo>
                          <a:pt x="95" y="0"/>
                        </a:lnTo>
                        <a:lnTo>
                          <a:pt x="95" y="0"/>
                        </a:lnTo>
                        <a:lnTo>
                          <a:pt x="95" y="2"/>
                        </a:lnTo>
                        <a:lnTo>
                          <a:pt x="95" y="2"/>
                        </a:lnTo>
                        <a:lnTo>
                          <a:pt x="95" y="2"/>
                        </a:lnTo>
                        <a:lnTo>
                          <a:pt x="95" y="4"/>
                        </a:lnTo>
                        <a:lnTo>
                          <a:pt x="97" y="4"/>
                        </a:lnTo>
                        <a:lnTo>
                          <a:pt x="97" y="2"/>
                        </a:lnTo>
                        <a:lnTo>
                          <a:pt x="97" y="2"/>
                        </a:lnTo>
                        <a:lnTo>
                          <a:pt x="97" y="2"/>
                        </a:lnTo>
                        <a:lnTo>
                          <a:pt x="97" y="4"/>
                        </a:lnTo>
                        <a:lnTo>
                          <a:pt x="99" y="4"/>
                        </a:lnTo>
                        <a:lnTo>
                          <a:pt x="99" y="4"/>
                        </a:lnTo>
                        <a:lnTo>
                          <a:pt x="99" y="4"/>
                        </a:lnTo>
                        <a:lnTo>
                          <a:pt x="99" y="6"/>
                        </a:lnTo>
                        <a:lnTo>
                          <a:pt x="99" y="6"/>
                        </a:lnTo>
                        <a:lnTo>
                          <a:pt x="101" y="6"/>
                        </a:lnTo>
                        <a:lnTo>
                          <a:pt x="101" y="6"/>
                        </a:lnTo>
                        <a:lnTo>
                          <a:pt x="101" y="8"/>
                        </a:lnTo>
                        <a:lnTo>
                          <a:pt x="101" y="8"/>
                        </a:lnTo>
                        <a:lnTo>
                          <a:pt x="101" y="8"/>
                        </a:lnTo>
                        <a:lnTo>
                          <a:pt x="103" y="8"/>
                        </a:lnTo>
                        <a:lnTo>
                          <a:pt x="103" y="8"/>
                        </a:lnTo>
                        <a:lnTo>
                          <a:pt x="101" y="8"/>
                        </a:lnTo>
                        <a:lnTo>
                          <a:pt x="101" y="10"/>
                        </a:lnTo>
                        <a:lnTo>
                          <a:pt x="101" y="10"/>
                        </a:lnTo>
                        <a:lnTo>
                          <a:pt x="101" y="12"/>
                        </a:lnTo>
                        <a:lnTo>
                          <a:pt x="103" y="12"/>
                        </a:lnTo>
                        <a:lnTo>
                          <a:pt x="103" y="12"/>
                        </a:lnTo>
                        <a:lnTo>
                          <a:pt x="103" y="14"/>
                        </a:lnTo>
                        <a:lnTo>
                          <a:pt x="103" y="14"/>
                        </a:lnTo>
                        <a:lnTo>
                          <a:pt x="103" y="14"/>
                        </a:lnTo>
                        <a:lnTo>
                          <a:pt x="103" y="15"/>
                        </a:lnTo>
                        <a:lnTo>
                          <a:pt x="103" y="15"/>
                        </a:lnTo>
                        <a:lnTo>
                          <a:pt x="103" y="15"/>
                        </a:lnTo>
                        <a:lnTo>
                          <a:pt x="103" y="15"/>
                        </a:lnTo>
                        <a:lnTo>
                          <a:pt x="103" y="17"/>
                        </a:lnTo>
                        <a:lnTo>
                          <a:pt x="105" y="17"/>
                        </a:lnTo>
                        <a:lnTo>
                          <a:pt x="105" y="17"/>
                        </a:lnTo>
                        <a:lnTo>
                          <a:pt x="105" y="19"/>
                        </a:lnTo>
                        <a:lnTo>
                          <a:pt x="105" y="19"/>
                        </a:lnTo>
                        <a:lnTo>
                          <a:pt x="105" y="19"/>
                        </a:lnTo>
                        <a:lnTo>
                          <a:pt x="107" y="19"/>
                        </a:lnTo>
                        <a:lnTo>
                          <a:pt x="107" y="19"/>
                        </a:lnTo>
                        <a:lnTo>
                          <a:pt x="107" y="19"/>
                        </a:lnTo>
                        <a:lnTo>
                          <a:pt x="107" y="17"/>
                        </a:lnTo>
                        <a:lnTo>
                          <a:pt x="107" y="17"/>
                        </a:lnTo>
                        <a:lnTo>
                          <a:pt x="107" y="17"/>
                        </a:lnTo>
                        <a:lnTo>
                          <a:pt x="109" y="17"/>
                        </a:lnTo>
                        <a:lnTo>
                          <a:pt x="109" y="17"/>
                        </a:lnTo>
                        <a:lnTo>
                          <a:pt x="109" y="17"/>
                        </a:lnTo>
                        <a:lnTo>
                          <a:pt x="109" y="17"/>
                        </a:lnTo>
                        <a:lnTo>
                          <a:pt x="109" y="19"/>
                        </a:lnTo>
                        <a:lnTo>
                          <a:pt x="111" y="19"/>
                        </a:lnTo>
                        <a:lnTo>
                          <a:pt x="111" y="17"/>
                        </a:lnTo>
                        <a:lnTo>
                          <a:pt x="111" y="17"/>
                        </a:lnTo>
                        <a:lnTo>
                          <a:pt x="111" y="19"/>
                        </a:lnTo>
                        <a:lnTo>
                          <a:pt x="113" y="19"/>
                        </a:lnTo>
                        <a:lnTo>
                          <a:pt x="113" y="19"/>
                        </a:lnTo>
                        <a:lnTo>
                          <a:pt x="113" y="21"/>
                        </a:lnTo>
                        <a:lnTo>
                          <a:pt x="113" y="21"/>
                        </a:lnTo>
                        <a:lnTo>
                          <a:pt x="113" y="23"/>
                        </a:lnTo>
                        <a:lnTo>
                          <a:pt x="113" y="23"/>
                        </a:lnTo>
                        <a:lnTo>
                          <a:pt x="113" y="23"/>
                        </a:lnTo>
                        <a:lnTo>
                          <a:pt x="113" y="25"/>
                        </a:lnTo>
                        <a:lnTo>
                          <a:pt x="113" y="25"/>
                        </a:lnTo>
                        <a:lnTo>
                          <a:pt x="113" y="27"/>
                        </a:lnTo>
                        <a:lnTo>
                          <a:pt x="113" y="27"/>
                        </a:lnTo>
                        <a:lnTo>
                          <a:pt x="113" y="29"/>
                        </a:lnTo>
                        <a:lnTo>
                          <a:pt x="113" y="29"/>
                        </a:lnTo>
                        <a:lnTo>
                          <a:pt x="113" y="29"/>
                        </a:lnTo>
                        <a:lnTo>
                          <a:pt x="113" y="31"/>
                        </a:lnTo>
                        <a:lnTo>
                          <a:pt x="113" y="31"/>
                        </a:lnTo>
                        <a:lnTo>
                          <a:pt x="113" y="31"/>
                        </a:lnTo>
                        <a:lnTo>
                          <a:pt x="113" y="33"/>
                        </a:lnTo>
                        <a:lnTo>
                          <a:pt x="113" y="33"/>
                        </a:lnTo>
                        <a:lnTo>
                          <a:pt x="113" y="35"/>
                        </a:lnTo>
                        <a:lnTo>
                          <a:pt x="113" y="35"/>
                        </a:lnTo>
                        <a:lnTo>
                          <a:pt x="113" y="37"/>
                        </a:lnTo>
                        <a:lnTo>
                          <a:pt x="113" y="37"/>
                        </a:lnTo>
                        <a:lnTo>
                          <a:pt x="113" y="37"/>
                        </a:lnTo>
                        <a:lnTo>
                          <a:pt x="113" y="38"/>
                        </a:lnTo>
                        <a:lnTo>
                          <a:pt x="113" y="38"/>
                        </a:lnTo>
                        <a:lnTo>
                          <a:pt x="113" y="40"/>
                        </a:lnTo>
                        <a:lnTo>
                          <a:pt x="113" y="40"/>
                        </a:lnTo>
                        <a:lnTo>
                          <a:pt x="113" y="40"/>
                        </a:lnTo>
                        <a:lnTo>
                          <a:pt x="113" y="40"/>
                        </a:lnTo>
                        <a:lnTo>
                          <a:pt x="113" y="42"/>
                        </a:lnTo>
                        <a:lnTo>
                          <a:pt x="113" y="42"/>
                        </a:lnTo>
                        <a:lnTo>
                          <a:pt x="113" y="44"/>
                        </a:lnTo>
                        <a:lnTo>
                          <a:pt x="113" y="44"/>
                        </a:lnTo>
                        <a:lnTo>
                          <a:pt x="113" y="44"/>
                        </a:lnTo>
                        <a:lnTo>
                          <a:pt x="111" y="44"/>
                        </a:lnTo>
                        <a:lnTo>
                          <a:pt x="111" y="46"/>
                        </a:lnTo>
                        <a:lnTo>
                          <a:pt x="111" y="46"/>
                        </a:lnTo>
                        <a:lnTo>
                          <a:pt x="113" y="46"/>
                        </a:lnTo>
                        <a:lnTo>
                          <a:pt x="113" y="48"/>
                        </a:lnTo>
                        <a:lnTo>
                          <a:pt x="113" y="48"/>
                        </a:lnTo>
                        <a:lnTo>
                          <a:pt x="113" y="48"/>
                        </a:lnTo>
                        <a:lnTo>
                          <a:pt x="111" y="48"/>
                        </a:lnTo>
                        <a:lnTo>
                          <a:pt x="111" y="48"/>
                        </a:lnTo>
                        <a:lnTo>
                          <a:pt x="109" y="48"/>
                        </a:lnTo>
                        <a:lnTo>
                          <a:pt x="109" y="50"/>
                        </a:lnTo>
                        <a:lnTo>
                          <a:pt x="109" y="50"/>
                        </a:lnTo>
                        <a:lnTo>
                          <a:pt x="111" y="50"/>
                        </a:lnTo>
                        <a:lnTo>
                          <a:pt x="111" y="52"/>
                        </a:lnTo>
                        <a:lnTo>
                          <a:pt x="111" y="52"/>
                        </a:lnTo>
                        <a:lnTo>
                          <a:pt x="111" y="52"/>
                        </a:lnTo>
                        <a:lnTo>
                          <a:pt x="111" y="54"/>
                        </a:lnTo>
                        <a:lnTo>
                          <a:pt x="113" y="54"/>
                        </a:lnTo>
                        <a:lnTo>
                          <a:pt x="113" y="54"/>
                        </a:lnTo>
                        <a:lnTo>
                          <a:pt x="113" y="56"/>
                        </a:lnTo>
                        <a:lnTo>
                          <a:pt x="111" y="56"/>
                        </a:lnTo>
                        <a:lnTo>
                          <a:pt x="111" y="56"/>
                        </a:lnTo>
                        <a:lnTo>
                          <a:pt x="109" y="56"/>
                        </a:lnTo>
                        <a:lnTo>
                          <a:pt x="109" y="56"/>
                        </a:lnTo>
                        <a:lnTo>
                          <a:pt x="109" y="56"/>
                        </a:lnTo>
                        <a:lnTo>
                          <a:pt x="109" y="56"/>
                        </a:lnTo>
                        <a:lnTo>
                          <a:pt x="107" y="56"/>
                        </a:lnTo>
                        <a:lnTo>
                          <a:pt x="107" y="56"/>
                        </a:lnTo>
                        <a:lnTo>
                          <a:pt x="107" y="58"/>
                        </a:lnTo>
                        <a:lnTo>
                          <a:pt x="107" y="58"/>
                        </a:lnTo>
                        <a:lnTo>
                          <a:pt x="107" y="58"/>
                        </a:lnTo>
                        <a:lnTo>
                          <a:pt x="107" y="58"/>
                        </a:lnTo>
                        <a:lnTo>
                          <a:pt x="107" y="60"/>
                        </a:lnTo>
                        <a:lnTo>
                          <a:pt x="107" y="60"/>
                        </a:lnTo>
                        <a:lnTo>
                          <a:pt x="105" y="60"/>
                        </a:lnTo>
                        <a:lnTo>
                          <a:pt x="105" y="61"/>
                        </a:lnTo>
                        <a:lnTo>
                          <a:pt x="105" y="61"/>
                        </a:lnTo>
                        <a:lnTo>
                          <a:pt x="105" y="60"/>
                        </a:lnTo>
                        <a:lnTo>
                          <a:pt x="103" y="60"/>
                        </a:lnTo>
                        <a:lnTo>
                          <a:pt x="103" y="60"/>
                        </a:lnTo>
                        <a:lnTo>
                          <a:pt x="103" y="60"/>
                        </a:lnTo>
                        <a:lnTo>
                          <a:pt x="103" y="60"/>
                        </a:lnTo>
                        <a:lnTo>
                          <a:pt x="103" y="60"/>
                        </a:lnTo>
                        <a:lnTo>
                          <a:pt x="103" y="61"/>
                        </a:lnTo>
                        <a:lnTo>
                          <a:pt x="101" y="61"/>
                        </a:lnTo>
                        <a:lnTo>
                          <a:pt x="101" y="61"/>
                        </a:lnTo>
                        <a:lnTo>
                          <a:pt x="101" y="63"/>
                        </a:lnTo>
                        <a:lnTo>
                          <a:pt x="101" y="63"/>
                        </a:lnTo>
                        <a:lnTo>
                          <a:pt x="101" y="63"/>
                        </a:lnTo>
                        <a:lnTo>
                          <a:pt x="101" y="63"/>
                        </a:lnTo>
                        <a:lnTo>
                          <a:pt x="101" y="65"/>
                        </a:lnTo>
                        <a:lnTo>
                          <a:pt x="101" y="65"/>
                        </a:lnTo>
                        <a:lnTo>
                          <a:pt x="101" y="65"/>
                        </a:lnTo>
                        <a:lnTo>
                          <a:pt x="99" y="65"/>
                        </a:lnTo>
                        <a:lnTo>
                          <a:pt x="99" y="67"/>
                        </a:lnTo>
                        <a:lnTo>
                          <a:pt x="99" y="67"/>
                        </a:lnTo>
                        <a:lnTo>
                          <a:pt x="99" y="67"/>
                        </a:lnTo>
                        <a:lnTo>
                          <a:pt x="97" y="67"/>
                        </a:lnTo>
                        <a:lnTo>
                          <a:pt x="97" y="67"/>
                        </a:lnTo>
                        <a:lnTo>
                          <a:pt x="97" y="67"/>
                        </a:lnTo>
                        <a:lnTo>
                          <a:pt x="97" y="67"/>
                        </a:lnTo>
                        <a:lnTo>
                          <a:pt x="97" y="67"/>
                        </a:lnTo>
                        <a:lnTo>
                          <a:pt x="95" y="67"/>
                        </a:lnTo>
                        <a:lnTo>
                          <a:pt x="95" y="69"/>
                        </a:lnTo>
                        <a:lnTo>
                          <a:pt x="95" y="69"/>
                        </a:lnTo>
                        <a:lnTo>
                          <a:pt x="95" y="69"/>
                        </a:lnTo>
                        <a:lnTo>
                          <a:pt x="95" y="71"/>
                        </a:lnTo>
                        <a:lnTo>
                          <a:pt x="95" y="71"/>
                        </a:lnTo>
                        <a:lnTo>
                          <a:pt x="95" y="71"/>
                        </a:lnTo>
                        <a:lnTo>
                          <a:pt x="95" y="71"/>
                        </a:lnTo>
                        <a:lnTo>
                          <a:pt x="95" y="73"/>
                        </a:lnTo>
                        <a:lnTo>
                          <a:pt x="95" y="73"/>
                        </a:lnTo>
                        <a:lnTo>
                          <a:pt x="95" y="73"/>
                        </a:lnTo>
                        <a:lnTo>
                          <a:pt x="95" y="75"/>
                        </a:lnTo>
                        <a:lnTo>
                          <a:pt x="95" y="75"/>
                        </a:lnTo>
                        <a:lnTo>
                          <a:pt x="95" y="75"/>
                        </a:lnTo>
                        <a:lnTo>
                          <a:pt x="95" y="75"/>
                        </a:lnTo>
                        <a:lnTo>
                          <a:pt x="95" y="75"/>
                        </a:lnTo>
                        <a:lnTo>
                          <a:pt x="94" y="75"/>
                        </a:lnTo>
                        <a:lnTo>
                          <a:pt x="94" y="77"/>
                        </a:lnTo>
                        <a:lnTo>
                          <a:pt x="94" y="77"/>
                        </a:lnTo>
                        <a:lnTo>
                          <a:pt x="94" y="77"/>
                        </a:lnTo>
                        <a:lnTo>
                          <a:pt x="92" y="77"/>
                        </a:lnTo>
                        <a:lnTo>
                          <a:pt x="92" y="79"/>
                        </a:lnTo>
                        <a:lnTo>
                          <a:pt x="92" y="79"/>
                        </a:lnTo>
                        <a:lnTo>
                          <a:pt x="92" y="79"/>
                        </a:lnTo>
                        <a:lnTo>
                          <a:pt x="92" y="81"/>
                        </a:lnTo>
                        <a:lnTo>
                          <a:pt x="92" y="81"/>
                        </a:lnTo>
                        <a:lnTo>
                          <a:pt x="92" y="81"/>
                        </a:lnTo>
                        <a:lnTo>
                          <a:pt x="92" y="82"/>
                        </a:lnTo>
                        <a:lnTo>
                          <a:pt x="92" y="82"/>
                        </a:lnTo>
                        <a:lnTo>
                          <a:pt x="92" y="84"/>
                        </a:lnTo>
                        <a:lnTo>
                          <a:pt x="92" y="84"/>
                        </a:lnTo>
                        <a:lnTo>
                          <a:pt x="92" y="82"/>
                        </a:lnTo>
                        <a:lnTo>
                          <a:pt x="94" y="82"/>
                        </a:lnTo>
                        <a:lnTo>
                          <a:pt x="94" y="82"/>
                        </a:lnTo>
                        <a:lnTo>
                          <a:pt x="94" y="84"/>
                        </a:lnTo>
                        <a:lnTo>
                          <a:pt x="95" y="84"/>
                        </a:lnTo>
                        <a:lnTo>
                          <a:pt x="95" y="84"/>
                        </a:lnTo>
                        <a:lnTo>
                          <a:pt x="95" y="86"/>
                        </a:lnTo>
                        <a:lnTo>
                          <a:pt x="94" y="86"/>
                        </a:lnTo>
                        <a:lnTo>
                          <a:pt x="94" y="86"/>
                        </a:lnTo>
                        <a:lnTo>
                          <a:pt x="95" y="86"/>
                        </a:lnTo>
                        <a:lnTo>
                          <a:pt x="95" y="86"/>
                        </a:lnTo>
                        <a:lnTo>
                          <a:pt x="95" y="88"/>
                        </a:lnTo>
                        <a:lnTo>
                          <a:pt x="95" y="88"/>
                        </a:lnTo>
                        <a:lnTo>
                          <a:pt x="95" y="88"/>
                        </a:lnTo>
                        <a:lnTo>
                          <a:pt x="95" y="90"/>
                        </a:lnTo>
                        <a:lnTo>
                          <a:pt x="95" y="90"/>
                        </a:lnTo>
                        <a:lnTo>
                          <a:pt x="95" y="90"/>
                        </a:lnTo>
                        <a:lnTo>
                          <a:pt x="94" y="90"/>
                        </a:lnTo>
                        <a:lnTo>
                          <a:pt x="94" y="92"/>
                        </a:lnTo>
                        <a:lnTo>
                          <a:pt x="94" y="92"/>
                        </a:lnTo>
                        <a:lnTo>
                          <a:pt x="94" y="92"/>
                        </a:lnTo>
                        <a:lnTo>
                          <a:pt x="92" y="92"/>
                        </a:lnTo>
                        <a:lnTo>
                          <a:pt x="92" y="94"/>
                        </a:lnTo>
                        <a:lnTo>
                          <a:pt x="92" y="94"/>
                        </a:lnTo>
                        <a:lnTo>
                          <a:pt x="92" y="94"/>
                        </a:lnTo>
                        <a:lnTo>
                          <a:pt x="92" y="94"/>
                        </a:lnTo>
                        <a:lnTo>
                          <a:pt x="94" y="94"/>
                        </a:lnTo>
                        <a:lnTo>
                          <a:pt x="94" y="96"/>
                        </a:lnTo>
                        <a:lnTo>
                          <a:pt x="94" y="96"/>
                        </a:lnTo>
                        <a:lnTo>
                          <a:pt x="95" y="96"/>
                        </a:lnTo>
                        <a:lnTo>
                          <a:pt x="95" y="96"/>
                        </a:lnTo>
                        <a:lnTo>
                          <a:pt x="95" y="94"/>
                        </a:lnTo>
                        <a:lnTo>
                          <a:pt x="95" y="94"/>
                        </a:lnTo>
                        <a:lnTo>
                          <a:pt x="95" y="94"/>
                        </a:lnTo>
                        <a:lnTo>
                          <a:pt x="97" y="94"/>
                        </a:lnTo>
                        <a:lnTo>
                          <a:pt x="97" y="94"/>
                        </a:lnTo>
                        <a:lnTo>
                          <a:pt x="97" y="92"/>
                        </a:lnTo>
                        <a:lnTo>
                          <a:pt x="97" y="92"/>
                        </a:lnTo>
                        <a:lnTo>
                          <a:pt x="97" y="92"/>
                        </a:lnTo>
                        <a:lnTo>
                          <a:pt x="99" y="92"/>
                        </a:lnTo>
                        <a:lnTo>
                          <a:pt x="99" y="92"/>
                        </a:lnTo>
                        <a:lnTo>
                          <a:pt x="99" y="90"/>
                        </a:lnTo>
                        <a:lnTo>
                          <a:pt x="101" y="90"/>
                        </a:lnTo>
                        <a:lnTo>
                          <a:pt x="101" y="90"/>
                        </a:lnTo>
                        <a:lnTo>
                          <a:pt x="101" y="90"/>
                        </a:lnTo>
                        <a:lnTo>
                          <a:pt x="103" y="90"/>
                        </a:lnTo>
                        <a:lnTo>
                          <a:pt x="103" y="90"/>
                        </a:lnTo>
                        <a:lnTo>
                          <a:pt x="103" y="90"/>
                        </a:lnTo>
                        <a:lnTo>
                          <a:pt x="103" y="90"/>
                        </a:lnTo>
                        <a:lnTo>
                          <a:pt x="105" y="90"/>
                        </a:lnTo>
                        <a:lnTo>
                          <a:pt x="105" y="90"/>
                        </a:lnTo>
                        <a:lnTo>
                          <a:pt x="107" y="90"/>
                        </a:lnTo>
                        <a:lnTo>
                          <a:pt x="107" y="90"/>
                        </a:lnTo>
                        <a:lnTo>
                          <a:pt x="107" y="90"/>
                        </a:lnTo>
                        <a:lnTo>
                          <a:pt x="109" y="90"/>
                        </a:lnTo>
                        <a:lnTo>
                          <a:pt x="109" y="90"/>
                        </a:lnTo>
                        <a:lnTo>
                          <a:pt x="109" y="90"/>
                        </a:lnTo>
                        <a:lnTo>
                          <a:pt x="109" y="90"/>
                        </a:lnTo>
                        <a:lnTo>
                          <a:pt x="111" y="90"/>
                        </a:lnTo>
                        <a:lnTo>
                          <a:pt x="111" y="90"/>
                        </a:lnTo>
                        <a:lnTo>
                          <a:pt x="111" y="90"/>
                        </a:lnTo>
                        <a:lnTo>
                          <a:pt x="113" y="90"/>
                        </a:lnTo>
                        <a:lnTo>
                          <a:pt x="113" y="90"/>
                        </a:lnTo>
                        <a:lnTo>
                          <a:pt x="113" y="90"/>
                        </a:lnTo>
                        <a:lnTo>
                          <a:pt x="115" y="90"/>
                        </a:lnTo>
                        <a:lnTo>
                          <a:pt x="115" y="90"/>
                        </a:lnTo>
                        <a:lnTo>
                          <a:pt x="115" y="90"/>
                        </a:lnTo>
                        <a:lnTo>
                          <a:pt x="115" y="90"/>
                        </a:lnTo>
                        <a:lnTo>
                          <a:pt x="115" y="92"/>
                        </a:lnTo>
                        <a:lnTo>
                          <a:pt x="113" y="92"/>
                        </a:lnTo>
                        <a:lnTo>
                          <a:pt x="113" y="92"/>
                        </a:lnTo>
                        <a:lnTo>
                          <a:pt x="113" y="92"/>
                        </a:lnTo>
                        <a:lnTo>
                          <a:pt x="113" y="94"/>
                        </a:lnTo>
                        <a:lnTo>
                          <a:pt x="113" y="94"/>
                        </a:lnTo>
                        <a:lnTo>
                          <a:pt x="113" y="94"/>
                        </a:lnTo>
                        <a:lnTo>
                          <a:pt x="113" y="96"/>
                        </a:lnTo>
                        <a:lnTo>
                          <a:pt x="113" y="96"/>
                        </a:lnTo>
                        <a:lnTo>
                          <a:pt x="113" y="96"/>
                        </a:lnTo>
                        <a:lnTo>
                          <a:pt x="113" y="96"/>
                        </a:lnTo>
                        <a:lnTo>
                          <a:pt x="113" y="96"/>
                        </a:lnTo>
                        <a:lnTo>
                          <a:pt x="113" y="98"/>
                        </a:lnTo>
                        <a:lnTo>
                          <a:pt x="115" y="98"/>
                        </a:lnTo>
                        <a:lnTo>
                          <a:pt x="115" y="98"/>
                        </a:lnTo>
                        <a:lnTo>
                          <a:pt x="115" y="100"/>
                        </a:lnTo>
                        <a:lnTo>
                          <a:pt x="115" y="100"/>
                        </a:lnTo>
                        <a:lnTo>
                          <a:pt x="115" y="100"/>
                        </a:lnTo>
                        <a:lnTo>
                          <a:pt x="115" y="102"/>
                        </a:lnTo>
                        <a:lnTo>
                          <a:pt x="115" y="102"/>
                        </a:lnTo>
                        <a:lnTo>
                          <a:pt x="115" y="102"/>
                        </a:lnTo>
                        <a:lnTo>
                          <a:pt x="115" y="104"/>
                        </a:lnTo>
                        <a:lnTo>
                          <a:pt x="115" y="104"/>
                        </a:lnTo>
                        <a:lnTo>
                          <a:pt x="115" y="104"/>
                        </a:lnTo>
                        <a:lnTo>
                          <a:pt x="117" y="104"/>
                        </a:lnTo>
                        <a:lnTo>
                          <a:pt x="117" y="104"/>
                        </a:lnTo>
                        <a:lnTo>
                          <a:pt x="117" y="105"/>
                        </a:lnTo>
                        <a:lnTo>
                          <a:pt x="117" y="105"/>
                        </a:lnTo>
                        <a:lnTo>
                          <a:pt x="117" y="107"/>
                        </a:lnTo>
                        <a:lnTo>
                          <a:pt x="117" y="107"/>
                        </a:lnTo>
                        <a:lnTo>
                          <a:pt x="117" y="109"/>
                        </a:lnTo>
                        <a:lnTo>
                          <a:pt x="117" y="109"/>
                        </a:lnTo>
                        <a:lnTo>
                          <a:pt x="117" y="109"/>
                        </a:lnTo>
                        <a:lnTo>
                          <a:pt x="117" y="109"/>
                        </a:lnTo>
                        <a:lnTo>
                          <a:pt x="118" y="109"/>
                        </a:lnTo>
                        <a:lnTo>
                          <a:pt x="118" y="111"/>
                        </a:lnTo>
                        <a:lnTo>
                          <a:pt x="118" y="111"/>
                        </a:lnTo>
                        <a:lnTo>
                          <a:pt x="118" y="111"/>
                        </a:lnTo>
                        <a:lnTo>
                          <a:pt x="118" y="111"/>
                        </a:lnTo>
                        <a:lnTo>
                          <a:pt x="118" y="111"/>
                        </a:lnTo>
                        <a:lnTo>
                          <a:pt x="120" y="111"/>
                        </a:lnTo>
                        <a:lnTo>
                          <a:pt x="120" y="111"/>
                        </a:lnTo>
                        <a:lnTo>
                          <a:pt x="120" y="111"/>
                        </a:lnTo>
                        <a:lnTo>
                          <a:pt x="122" y="111"/>
                        </a:lnTo>
                        <a:lnTo>
                          <a:pt x="122" y="111"/>
                        </a:lnTo>
                        <a:lnTo>
                          <a:pt x="122" y="111"/>
                        </a:lnTo>
                        <a:lnTo>
                          <a:pt x="122" y="111"/>
                        </a:lnTo>
                        <a:lnTo>
                          <a:pt x="124" y="111"/>
                        </a:lnTo>
                        <a:lnTo>
                          <a:pt x="124" y="111"/>
                        </a:lnTo>
                        <a:lnTo>
                          <a:pt x="124" y="111"/>
                        </a:lnTo>
                        <a:lnTo>
                          <a:pt x="124" y="111"/>
                        </a:lnTo>
                        <a:lnTo>
                          <a:pt x="126" y="111"/>
                        </a:lnTo>
                        <a:lnTo>
                          <a:pt x="126" y="111"/>
                        </a:lnTo>
                        <a:lnTo>
                          <a:pt x="126" y="113"/>
                        </a:lnTo>
                        <a:lnTo>
                          <a:pt x="126" y="113"/>
                        </a:lnTo>
                        <a:lnTo>
                          <a:pt x="126" y="113"/>
                        </a:lnTo>
                        <a:lnTo>
                          <a:pt x="126" y="115"/>
                        </a:lnTo>
                        <a:lnTo>
                          <a:pt x="126" y="115"/>
                        </a:lnTo>
                        <a:lnTo>
                          <a:pt x="124" y="115"/>
                        </a:lnTo>
                        <a:lnTo>
                          <a:pt x="124" y="115"/>
                        </a:lnTo>
                        <a:lnTo>
                          <a:pt x="124" y="117"/>
                        </a:lnTo>
                        <a:lnTo>
                          <a:pt x="124" y="117"/>
                        </a:lnTo>
                        <a:lnTo>
                          <a:pt x="124" y="117"/>
                        </a:lnTo>
                        <a:lnTo>
                          <a:pt x="124" y="117"/>
                        </a:lnTo>
                        <a:lnTo>
                          <a:pt x="124" y="119"/>
                        </a:lnTo>
                        <a:lnTo>
                          <a:pt x="122" y="119"/>
                        </a:lnTo>
                        <a:lnTo>
                          <a:pt x="122" y="119"/>
                        </a:lnTo>
                        <a:lnTo>
                          <a:pt x="122" y="119"/>
                        </a:lnTo>
                        <a:lnTo>
                          <a:pt x="124" y="119"/>
                        </a:lnTo>
                        <a:lnTo>
                          <a:pt x="124" y="121"/>
                        </a:lnTo>
                        <a:lnTo>
                          <a:pt x="124" y="121"/>
                        </a:lnTo>
                        <a:lnTo>
                          <a:pt x="124" y="123"/>
                        </a:lnTo>
                        <a:lnTo>
                          <a:pt x="124" y="123"/>
                        </a:lnTo>
                        <a:lnTo>
                          <a:pt x="124" y="125"/>
                        </a:lnTo>
                        <a:lnTo>
                          <a:pt x="122" y="125"/>
                        </a:lnTo>
                        <a:lnTo>
                          <a:pt x="122" y="125"/>
                        </a:lnTo>
                        <a:lnTo>
                          <a:pt x="122" y="125"/>
                        </a:lnTo>
                        <a:lnTo>
                          <a:pt x="122" y="127"/>
                        </a:lnTo>
                        <a:lnTo>
                          <a:pt x="122" y="127"/>
                        </a:lnTo>
                        <a:lnTo>
                          <a:pt x="122" y="127"/>
                        </a:lnTo>
                        <a:lnTo>
                          <a:pt x="122" y="127"/>
                        </a:lnTo>
                        <a:lnTo>
                          <a:pt x="122" y="128"/>
                        </a:lnTo>
                        <a:lnTo>
                          <a:pt x="120" y="128"/>
                        </a:lnTo>
                        <a:lnTo>
                          <a:pt x="120" y="128"/>
                        </a:lnTo>
                        <a:lnTo>
                          <a:pt x="120" y="130"/>
                        </a:lnTo>
                        <a:lnTo>
                          <a:pt x="120" y="130"/>
                        </a:lnTo>
                        <a:lnTo>
                          <a:pt x="122" y="130"/>
                        </a:lnTo>
                        <a:lnTo>
                          <a:pt x="122" y="130"/>
                        </a:lnTo>
                        <a:lnTo>
                          <a:pt x="122" y="130"/>
                        </a:lnTo>
                        <a:lnTo>
                          <a:pt x="122" y="132"/>
                        </a:lnTo>
                        <a:lnTo>
                          <a:pt x="124" y="132"/>
                        </a:lnTo>
                        <a:lnTo>
                          <a:pt x="124" y="130"/>
                        </a:lnTo>
                        <a:lnTo>
                          <a:pt x="124" y="130"/>
                        </a:lnTo>
                        <a:lnTo>
                          <a:pt x="124" y="130"/>
                        </a:lnTo>
                        <a:lnTo>
                          <a:pt x="126" y="130"/>
                        </a:lnTo>
                        <a:lnTo>
                          <a:pt x="126" y="130"/>
                        </a:lnTo>
                        <a:lnTo>
                          <a:pt x="128" y="130"/>
                        </a:lnTo>
                        <a:lnTo>
                          <a:pt x="128" y="130"/>
                        </a:lnTo>
                        <a:lnTo>
                          <a:pt x="128" y="132"/>
                        </a:lnTo>
                        <a:lnTo>
                          <a:pt x="128" y="132"/>
                        </a:lnTo>
                        <a:lnTo>
                          <a:pt x="130" y="132"/>
                        </a:lnTo>
                        <a:lnTo>
                          <a:pt x="130" y="132"/>
                        </a:lnTo>
                        <a:lnTo>
                          <a:pt x="130" y="132"/>
                        </a:lnTo>
                        <a:lnTo>
                          <a:pt x="130" y="132"/>
                        </a:lnTo>
                        <a:lnTo>
                          <a:pt x="130" y="132"/>
                        </a:lnTo>
                        <a:lnTo>
                          <a:pt x="130" y="132"/>
                        </a:lnTo>
                        <a:lnTo>
                          <a:pt x="132" y="132"/>
                        </a:lnTo>
                        <a:lnTo>
                          <a:pt x="132" y="132"/>
                        </a:lnTo>
                        <a:lnTo>
                          <a:pt x="132" y="132"/>
                        </a:lnTo>
                        <a:lnTo>
                          <a:pt x="134" y="132"/>
                        </a:lnTo>
                        <a:lnTo>
                          <a:pt x="134" y="132"/>
                        </a:lnTo>
                        <a:lnTo>
                          <a:pt x="134" y="132"/>
                        </a:lnTo>
                        <a:lnTo>
                          <a:pt x="134" y="134"/>
                        </a:lnTo>
                        <a:lnTo>
                          <a:pt x="134" y="134"/>
                        </a:lnTo>
                        <a:lnTo>
                          <a:pt x="134" y="134"/>
                        </a:lnTo>
                        <a:lnTo>
                          <a:pt x="134" y="136"/>
                        </a:lnTo>
                        <a:lnTo>
                          <a:pt x="134" y="136"/>
                        </a:lnTo>
                        <a:lnTo>
                          <a:pt x="134" y="136"/>
                        </a:lnTo>
                        <a:lnTo>
                          <a:pt x="134" y="136"/>
                        </a:lnTo>
                        <a:lnTo>
                          <a:pt x="134" y="138"/>
                        </a:lnTo>
                        <a:lnTo>
                          <a:pt x="134" y="138"/>
                        </a:lnTo>
                        <a:lnTo>
                          <a:pt x="134" y="138"/>
                        </a:lnTo>
                        <a:lnTo>
                          <a:pt x="134" y="140"/>
                        </a:lnTo>
                        <a:lnTo>
                          <a:pt x="136" y="140"/>
                        </a:lnTo>
                        <a:lnTo>
                          <a:pt x="136" y="140"/>
                        </a:lnTo>
                        <a:lnTo>
                          <a:pt x="136" y="140"/>
                        </a:lnTo>
                        <a:lnTo>
                          <a:pt x="136" y="140"/>
                        </a:lnTo>
                        <a:lnTo>
                          <a:pt x="138" y="140"/>
                        </a:lnTo>
                        <a:lnTo>
                          <a:pt x="138" y="142"/>
                        </a:lnTo>
                        <a:lnTo>
                          <a:pt x="136" y="142"/>
                        </a:lnTo>
                        <a:lnTo>
                          <a:pt x="136" y="142"/>
                        </a:lnTo>
                        <a:lnTo>
                          <a:pt x="136" y="144"/>
                        </a:lnTo>
                        <a:lnTo>
                          <a:pt x="136" y="144"/>
                        </a:lnTo>
                        <a:lnTo>
                          <a:pt x="138" y="144"/>
                        </a:lnTo>
                        <a:lnTo>
                          <a:pt x="138" y="144"/>
                        </a:lnTo>
                        <a:lnTo>
                          <a:pt x="138" y="144"/>
                        </a:lnTo>
                        <a:lnTo>
                          <a:pt x="139" y="144"/>
                        </a:lnTo>
                        <a:lnTo>
                          <a:pt x="139" y="144"/>
                        </a:lnTo>
                        <a:lnTo>
                          <a:pt x="139" y="144"/>
                        </a:lnTo>
                        <a:lnTo>
                          <a:pt x="139" y="144"/>
                        </a:lnTo>
                        <a:lnTo>
                          <a:pt x="139" y="144"/>
                        </a:lnTo>
                        <a:lnTo>
                          <a:pt x="141" y="144"/>
                        </a:lnTo>
                        <a:lnTo>
                          <a:pt x="141" y="144"/>
                        </a:lnTo>
                        <a:lnTo>
                          <a:pt x="143" y="144"/>
                        </a:lnTo>
                        <a:lnTo>
                          <a:pt x="143" y="144"/>
                        </a:lnTo>
                        <a:lnTo>
                          <a:pt x="143" y="144"/>
                        </a:lnTo>
                        <a:lnTo>
                          <a:pt x="143" y="144"/>
                        </a:lnTo>
                        <a:lnTo>
                          <a:pt x="143" y="144"/>
                        </a:lnTo>
                        <a:lnTo>
                          <a:pt x="145" y="144"/>
                        </a:lnTo>
                        <a:lnTo>
                          <a:pt x="145" y="144"/>
                        </a:lnTo>
                        <a:lnTo>
                          <a:pt x="145" y="144"/>
                        </a:lnTo>
                        <a:lnTo>
                          <a:pt x="145" y="144"/>
                        </a:lnTo>
                        <a:lnTo>
                          <a:pt x="147" y="144"/>
                        </a:lnTo>
                        <a:lnTo>
                          <a:pt x="147" y="144"/>
                        </a:lnTo>
                        <a:lnTo>
                          <a:pt x="147" y="144"/>
                        </a:lnTo>
                        <a:lnTo>
                          <a:pt x="149" y="144"/>
                        </a:lnTo>
                        <a:lnTo>
                          <a:pt x="149" y="142"/>
                        </a:lnTo>
                        <a:lnTo>
                          <a:pt x="149" y="142"/>
                        </a:lnTo>
                        <a:lnTo>
                          <a:pt x="149" y="142"/>
                        </a:lnTo>
                        <a:lnTo>
                          <a:pt x="149" y="140"/>
                        </a:lnTo>
                        <a:lnTo>
                          <a:pt x="149" y="140"/>
                        </a:lnTo>
                        <a:lnTo>
                          <a:pt x="151" y="140"/>
                        </a:lnTo>
                        <a:lnTo>
                          <a:pt x="151" y="140"/>
                        </a:lnTo>
                        <a:lnTo>
                          <a:pt x="151" y="140"/>
                        </a:lnTo>
                        <a:lnTo>
                          <a:pt x="151" y="140"/>
                        </a:lnTo>
                        <a:lnTo>
                          <a:pt x="153" y="140"/>
                        </a:lnTo>
                        <a:lnTo>
                          <a:pt x="153" y="138"/>
                        </a:lnTo>
                        <a:lnTo>
                          <a:pt x="153" y="138"/>
                        </a:lnTo>
                        <a:lnTo>
                          <a:pt x="153" y="138"/>
                        </a:lnTo>
                        <a:lnTo>
                          <a:pt x="155" y="138"/>
                        </a:lnTo>
                        <a:lnTo>
                          <a:pt x="155" y="138"/>
                        </a:lnTo>
                        <a:lnTo>
                          <a:pt x="155" y="140"/>
                        </a:lnTo>
                        <a:lnTo>
                          <a:pt x="155" y="140"/>
                        </a:lnTo>
                        <a:lnTo>
                          <a:pt x="155" y="140"/>
                        </a:lnTo>
                        <a:lnTo>
                          <a:pt x="155" y="142"/>
                        </a:lnTo>
                        <a:lnTo>
                          <a:pt x="155" y="142"/>
                        </a:lnTo>
                        <a:lnTo>
                          <a:pt x="155" y="144"/>
                        </a:lnTo>
                        <a:lnTo>
                          <a:pt x="155" y="144"/>
                        </a:lnTo>
                        <a:lnTo>
                          <a:pt x="155" y="144"/>
                        </a:lnTo>
                        <a:lnTo>
                          <a:pt x="155" y="144"/>
                        </a:lnTo>
                        <a:lnTo>
                          <a:pt x="153" y="144"/>
                        </a:lnTo>
                        <a:lnTo>
                          <a:pt x="153" y="144"/>
                        </a:lnTo>
                        <a:lnTo>
                          <a:pt x="153" y="146"/>
                        </a:lnTo>
                        <a:lnTo>
                          <a:pt x="151" y="146"/>
                        </a:lnTo>
                        <a:lnTo>
                          <a:pt x="151" y="146"/>
                        </a:lnTo>
                        <a:lnTo>
                          <a:pt x="151" y="146"/>
                        </a:lnTo>
                        <a:lnTo>
                          <a:pt x="151" y="146"/>
                        </a:lnTo>
                        <a:lnTo>
                          <a:pt x="151" y="148"/>
                        </a:lnTo>
                        <a:lnTo>
                          <a:pt x="149" y="148"/>
                        </a:lnTo>
                        <a:lnTo>
                          <a:pt x="149" y="148"/>
                        </a:lnTo>
                        <a:lnTo>
                          <a:pt x="149" y="148"/>
                        </a:lnTo>
                        <a:lnTo>
                          <a:pt x="149" y="148"/>
                        </a:lnTo>
                        <a:lnTo>
                          <a:pt x="147" y="148"/>
                        </a:lnTo>
                        <a:lnTo>
                          <a:pt x="147" y="148"/>
                        </a:lnTo>
                        <a:lnTo>
                          <a:pt x="147" y="150"/>
                        </a:lnTo>
                        <a:lnTo>
                          <a:pt x="147" y="150"/>
                        </a:lnTo>
                        <a:lnTo>
                          <a:pt x="147" y="151"/>
                        </a:lnTo>
                        <a:lnTo>
                          <a:pt x="145" y="151"/>
                        </a:lnTo>
                        <a:lnTo>
                          <a:pt x="145" y="151"/>
                        </a:lnTo>
                        <a:lnTo>
                          <a:pt x="145" y="151"/>
                        </a:lnTo>
                        <a:lnTo>
                          <a:pt x="145" y="151"/>
                        </a:lnTo>
                        <a:lnTo>
                          <a:pt x="145" y="153"/>
                        </a:lnTo>
                        <a:lnTo>
                          <a:pt x="145" y="153"/>
                        </a:lnTo>
                        <a:lnTo>
                          <a:pt x="143" y="153"/>
                        </a:lnTo>
                        <a:lnTo>
                          <a:pt x="143" y="153"/>
                        </a:lnTo>
                        <a:lnTo>
                          <a:pt x="143" y="155"/>
                        </a:lnTo>
                        <a:lnTo>
                          <a:pt x="143" y="155"/>
                        </a:lnTo>
                        <a:lnTo>
                          <a:pt x="143" y="155"/>
                        </a:lnTo>
                        <a:lnTo>
                          <a:pt x="143" y="157"/>
                        </a:lnTo>
                        <a:lnTo>
                          <a:pt x="143" y="157"/>
                        </a:lnTo>
                        <a:lnTo>
                          <a:pt x="145" y="157"/>
                        </a:lnTo>
                        <a:lnTo>
                          <a:pt x="145" y="157"/>
                        </a:lnTo>
                        <a:lnTo>
                          <a:pt x="145" y="157"/>
                        </a:lnTo>
                        <a:lnTo>
                          <a:pt x="145" y="157"/>
                        </a:lnTo>
                        <a:lnTo>
                          <a:pt x="143" y="157"/>
                        </a:lnTo>
                        <a:lnTo>
                          <a:pt x="143" y="159"/>
                        </a:lnTo>
                        <a:lnTo>
                          <a:pt x="143" y="159"/>
                        </a:lnTo>
                        <a:lnTo>
                          <a:pt x="143" y="157"/>
                        </a:lnTo>
                        <a:lnTo>
                          <a:pt x="143" y="157"/>
                        </a:lnTo>
                        <a:lnTo>
                          <a:pt x="141" y="157"/>
                        </a:lnTo>
                        <a:lnTo>
                          <a:pt x="141" y="157"/>
                        </a:lnTo>
                        <a:lnTo>
                          <a:pt x="141" y="159"/>
                        </a:lnTo>
                        <a:lnTo>
                          <a:pt x="139" y="159"/>
                        </a:lnTo>
                        <a:lnTo>
                          <a:pt x="139" y="159"/>
                        </a:lnTo>
                        <a:lnTo>
                          <a:pt x="139" y="159"/>
                        </a:lnTo>
                        <a:lnTo>
                          <a:pt x="139" y="159"/>
                        </a:lnTo>
                        <a:lnTo>
                          <a:pt x="139" y="159"/>
                        </a:lnTo>
                        <a:lnTo>
                          <a:pt x="138" y="159"/>
                        </a:lnTo>
                        <a:lnTo>
                          <a:pt x="138" y="161"/>
                        </a:lnTo>
                        <a:lnTo>
                          <a:pt x="138" y="161"/>
                        </a:lnTo>
                        <a:lnTo>
                          <a:pt x="138" y="161"/>
                        </a:lnTo>
                        <a:lnTo>
                          <a:pt x="138" y="163"/>
                        </a:lnTo>
                        <a:lnTo>
                          <a:pt x="138" y="163"/>
                        </a:lnTo>
                        <a:lnTo>
                          <a:pt x="138" y="165"/>
                        </a:lnTo>
                        <a:lnTo>
                          <a:pt x="136" y="165"/>
                        </a:lnTo>
                        <a:lnTo>
                          <a:pt x="136" y="165"/>
                        </a:lnTo>
                        <a:lnTo>
                          <a:pt x="136" y="167"/>
                        </a:lnTo>
                        <a:lnTo>
                          <a:pt x="136" y="167"/>
                        </a:lnTo>
                        <a:lnTo>
                          <a:pt x="136" y="167"/>
                        </a:lnTo>
                        <a:lnTo>
                          <a:pt x="136" y="167"/>
                        </a:lnTo>
                        <a:lnTo>
                          <a:pt x="136" y="167"/>
                        </a:lnTo>
                        <a:lnTo>
                          <a:pt x="134" y="167"/>
                        </a:lnTo>
                        <a:lnTo>
                          <a:pt x="134" y="165"/>
                        </a:lnTo>
                        <a:lnTo>
                          <a:pt x="134" y="165"/>
                        </a:lnTo>
                        <a:lnTo>
                          <a:pt x="134" y="165"/>
                        </a:lnTo>
                        <a:lnTo>
                          <a:pt x="132" y="165"/>
                        </a:lnTo>
                        <a:lnTo>
                          <a:pt x="132" y="167"/>
                        </a:lnTo>
                        <a:lnTo>
                          <a:pt x="132" y="167"/>
                        </a:lnTo>
                        <a:lnTo>
                          <a:pt x="132" y="167"/>
                        </a:lnTo>
                        <a:lnTo>
                          <a:pt x="132" y="167"/>
                        </a:lnTo>
                        <a:lnTo>
                          <a:pt x="130" y="167"/>
                        </a:lnTo>
                        <a:lnTo>
                          <a:pt x="130" y="167"/>
                        </a:lnTo>
                        <a:lnTo>
                          <a:pt x="130" y="167"/>
                        </a:lnTo>
                        <a:lnTo>
                          <a:pt x="128" y="167"/>
                        </a:lnTo>
                        <a:lnTo>
                          <a:pt x="128" y="167"/>
                        </a:lnTo>
                        <a:lnTo>
                          <a:pt x="128" y="167"/>
                        </a:lnTo>
                        <a:lnTo>
                          <a:pt x="126" y="167"/>
                        </a:lnTo>
                        <a:lnTo>
                          <a:pt x="126" y="167"/>
                        </a:lnTo>
                        <a:lnTo>
                          <a:pt x="126" y="167"/>
                        </a:lnTo>
                        <a:lnTo>
                          <a:pt x="124" y="167"/>
                        </a:lnTo>
                        <a:lnTo>
                          <a:pt x="124" y="167"/>
                        </a:lnTo>
                        <a:lnTo>
                          <a:pt x="126" y="167"/>
                        </a:lnTo>
                        <a:lnTo>
                          <a:pt x="126" y="169"/>
                        </a:lnTo>
                        <a:lnTo>
                          <a:pt x="126" y="169"/>
                        </a:lnTo>
                        <a:lnTo>
                          <a:pt x="126" y="169"/>
                        </a:lnTo>
                        <a:lnTo>
                          <a:pt x="126" y="171"/>
                        </a:lnTo>
                        <a:lnTo>
                          <a:pt x="126" y="171"/>
                        </a:lnTo>
                        <a:lnTo>
                          <a:pt x="126" y="173"/>
                        </a:lnTo>
                        <a:lnTo>
                          <a:pt x="126" y="173"/>
                        </a:lnTo>
                        <a:lnTo>
                          <a:pt x="124" y="173"/>
                        </a:lnTo>
                        <a:lnTo>
                          <a:pt x="124" y="173"/>
                        </a:lnTo>
                        <a:lnTo>
                          <a:pt x="124" y="173"/>
                        </a:lnTo>
                        <a:lnTo>
                          <a:pt x="124" y="173"/>
                        </a:lnTo>
                        <a:lnTo>
                          <a:pt x="122" y="173"/>
                        </a:lnTo>
                        <a:lnTo>
                          <a:pt x="122" y="173"/>
                        </a:lnTo>
                        <a:lnTo>
                          <a:pt x="122" y="173"/>
                        </a:lnTo>
                        <a:lnTo>
                          <a:pt x="122" y="173"/>
                        </a:lnTo>
                        <a:lnTo>
                          <a:pt x="120" y="173"/>
                        </a:lnTo>
                        <a:lnTo>
                          <a:pt x="120" y="173"/>
                        </a:lnTo>
                        <a:lnTo>
                          <a:pt x="118" y="173"/>
                        </a:lnTo>
                        <a:lnTo>
                          <a:pt x="118" y="173"/>
                        </a:lnTo>
                        <a:lnTo>
                          <a:pt x="118" y="173"/>
                        </a:lnTo>
                        <a:lnTo>
                          <a:pt x="118" y="174"/>
                        </a:lnTo>
                        <a:lnTo>
                          <a:pt x="118" y="174"/>
                        </a:lnTo>
                        <a:lnTo>
                          <a:pt x="118" y="174"/>
                        </a:lnTo>
                        <a:lnTo>
                          <a:pt x="118" y="174"/>
                        </a:lnTo>
                        <a:lnTo>
                          <a:pt x="118" y="176"/>
                        </a:lnTo>
                        <a:lnTo>
                          <a:pt x="118" y="176"/>
                        </a:lnTo>
                        <a:lnTo>
                          <a:pt x="118" y="178"/>
                        </a:lnTo>
                        <a:lnTo>
                          <a:pt x="117" y="178"/>
                        </a:lnTo>
                        <a:lnTo>
                          <a:pt x="117" y="178"/>
                        </a:lnTo>
                        <a:lnTo>
                          <a:pt x="117" y="178"/>
                        </a:lnTo>
                        <a:lnTo>
                          <a:pt x="117" y="180"/>
                        </a:lnTo>
                        <a:lnTo>
                          <a:pt x="117" y="180"/>
                        </a:lnTo>
                        <a:lnTo>
                          <a:pt x="117" y="178"/>
                        </a:lnTo>
                        <a:lnTo>
                          <a:pt x="115" y="178"/>
                        </a:lnTo>
                        <a:lnTo>
                          <a:pt x="115" y="178"/>
                        </a:lnTo>
                        <a:lnTo>
                          <a:pt x="113" y="178"/>
                        </a:lnTo>
                        <a:lnTo>
                          <a:pt x="113" y="180"/>
                        </a:lnTo>
                        <a:lnTo>
                          <a:pt x="113" y="180"/>
                        </a:lnTo>
                        <a:lnTo>
                          <a:pt x="113" y="180"/>
                        </a:lnTo>
                        <a:lnTo>
                          <a:pt x="111" y="180"/>
                        </a:lnTo>
                        <a:lnTo>
                          <a:pt x="111" y="180"/>
                        </a:lnTo>
                        <a:lnTo>
                          <a:pt x="111" y="180"/>
                        </a:lnTo>
                        <a:lnTo>
                          <a:pt x="109" y="180"/>
                        </a:lnTo>
                        <a:lnTo>
                          <a:pt x="109" y="180"/>
                        </a:lnTo>
                        <a:lnTo>
                          <a:pt x="109" y="180"/>
                        </a:lnTo>
                        <a:lnTo>
                          <a:pt x="107" y="180"/>
                        </a:lnTo>
                        <a:lnTo>
                          <a:pt x="107" y="180"/>
                        </a:lnTo>
                        <a:lnTo>
                          <a:pt x="107" y="180"/>
                        </a:lnTo>
                        <a:lnTo>
                          <a:pt x="105" y="180"/>
                        </a:lnTo>
                        <a:lnTo>
                          <a:pt x="105" y="180"/>
                        </a:lnTo>
                        <a:lnTo>
                          <a:pt x="105" y="182"/>
                        </a:lnTo>
                        <a:lnTo>
                          <a:pt x="103" y="182"/>
                        </a:lnTo>
                        <a:lnTo>
                          <a:pt x="103" y="180"/>
                        </a:lnTo>
                        <a:lnTo>
                          <a:pt x="103" y="180"/>
                        </a:lnTo>
                        <a:lnTo>
                          <a:pt x="103" y="180"/>
                        </a:lnTo>
                        <a:lnTo>
                          <a:pt x="103" y="180"/>
                        </a:lnTo>
                        <a:lnTo>
                          <a:pt x="103" y="178"/>
                        </a:lnTo>
                        <a:lnTo>
                          <a:pt x="101" y="178"/>
                        </a:lnTo>
                        <a:lnTo>
                          <a:pt x="101" y="178"/>
                        </a:lnTo>
                        <a:lnTo>
                          <a:pt x="101" y="178"/>
                        </a:lnTo>
                        <a:lnTo>
                          <a:pt x="101" y="180"/>
                        </a:lnTo>
                        <a:lnTo>
                          <a:pt x="101" y="180"/>
                        </a:lnTo>
                        <a:lnTo>
                          <a:pt x="101" y="182"/>
                        </a:lnTo>
                        <a:lnTo>
                          <a:pt x="101" y="182"/>
                        </a:lnTo>
                        <a:lnTo>
                          <a:pt x="99" y="182"/>
                        </a:lnTo>
                        <a:lnTo>
                          <a:pt x="99" y="182"/>
                        </a:lnTo>
                        <a:lnTo>
                          <a:pt x="99" y="184"/>
                        </a:lnTo>
                        <a:lnTo>
                          <a:pt x="97" y="184"/>
                        </a:lnTo>
                        <a:lnTo>
                          <a:pt x="97" y="184"/>
                        </a:lnTo>
                        <a:lnTo>
                          <a:pt x="97" y="184"/>
                        </a:lnTo>
                        <a:lnTo>
                          <a:pt x="97" y="184"/>
                        </a:lnTo>
                        <a:lnTo>
                          <a:pt x="97" y="186"/>
                        </a:lnTo>
                        <a:lnTo>
                          <a:pt x="97" y="186"/>
                        </a:lnTo>
                        <a:lnTo>
                          <a:pt x="97" y="186"/>
                        </a:lnTo>
                        <a:lnTo>
                          <a:pt x="95" y="186"/>
                        </a:lnTo>
                        <a:lnTo>
                          <a:pt x="95" y="188"/>
                        </a:lnTo>
                        <a:lnTo>
                          <a:pt x="95" y="188"/>
                        </a:lnTo>
                        <a:lnTo>
                          <a:pt x="97" y="188"/>
                        </a:lnTo>
                        <a:lnTo>
                          <a:pt x="97" y="190"/>
                        </a:lnTo>
                        <a:lnTo>
                          <a:pt x="95" y="190"/>
                        </a:lnTo>
                        <a:lnTo>
                          <a:pt x="95" y="190"/>
                        </a:lnTo>
                        <a:lnTo>
                          <a:pt x="97" y="190"/>
                        </a:lnTo>
                        <a:lnTo>
                          <a:pt x="97" y="192"/>
                        </a:lnTo>
                        <a:lnTo>
                          <a:pt x="97" y="192"/>
                        </a:lnTo>
                        <a:lnTo>
                          <a:pt x="97" y="192"/>
                        </a:lnTo>
                        <a:lnTo>
                          <a:pt x="97" y="194"/>
                        </a:lnTo>
                        <a:lnTo>
                          <a:pt x="95" y="194"/>
                        </a:lnTo>
                        <a:lnTo>
                          <a:pt x="95" y="194"/>
                        </a:lnTo>
                        <a:lnTo>
                          <a:pt x="95" y="194"/>
                        </a:lnTo>
                        <a:lnTo>
                          <a:pt x="95" y="196"/>
                        </a:lnTo>
                        <a:lnTo>
                          <a:pt x="95" y="196"/>
                        </a:lnTo>
                        <a:lnTo>
                          <a:pt x="95" y="196"/>
                        </a:lnTo>
                        <a:lnTo>
                          <a:pt x="94" y="196"/>
                        </a:lnTo>
                        <a:lnTo>
                          <a:pt x="94" y="197"/>
                        </a:lnTo>
                        <a:lnTo>
                          <a:pt x="95" y="197"/>
                        </a:lnTo>
                        <a:lnTo>
                          <a:pt x="95" y="197"/>
                        </a:lnTo>
                        <a:lnTo>
                          <a:pt x="95" y="197"/>
                        </a:lnTo>
                        <a:lnTo>
                          <a:pt x="95" y="199"/>
                        </a:lnTo>
                        <a:lnTo>
                          <a:pt x="95" y="199"/>
                        </a:lnTo>
                        <a:lnTo>
                          <a:pt x="95" y="199"/>
                        </a:lnTo>
                        <a:lnTo>
                          <a:pt x="95" y="201"/>
                        </a:lnTo>
                        <a:lnTo>
                          <a:pt x="95" y="201"/>
                        </a:lnTo>
                        <a:lnTo>
                          <a:pt x="95" y="203"/>
                        </a:lnTo>
                        <a:lnTo>
                          <a:pt x="95" y="203"/>
                        </a:lnTo>
                        <a:lnTo>
                          <a:pt x="95" y="203"/>
                        </a:lnTo>
                        <a:lnTo>
                          <a:pt x="95" y="203"/>
                        </a:lnTo>
                        <a:lnTo>
                          <a:pt x="95" y="203"/>
                        </a:lnTo>
                        <a:lnTo>
                          <a:pt x="94" y="203"/>
                        </a:lnTo>
                        <a:lnTo>
                          <a:pt x="94" y="203"/>
                        </a:lnTo>
                        <a:lnTo>
                          <a:pt x="94" y="205"/>
                        </a:lnTo>
                        <a:lnTo>
                          <a:pt x="92" y="205"/>
                        </a:lnTo>
                        <a:lnTo>
                          <a:pt x="92" y="205"/>
                        </a:lnTo>
                        <a:lnTo>
                          <a:pt x="92" y="205"/>
                        </a:lnTo>
                        <a:lnTo>
                          <a:pt x="92" y="205"/>
                        </a:lnTo>
                        <a:lnTo>
                          <a:pt x="90" y="205"/>
                        </a:lnTo>
                        <a:lnTo>
                          <a:pt x="90" y="20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19" name="Freeform 672">
                    <a:extLst>
                      <a:ext uri="{FF2B5EF4-FFF2-40B4-BE49-F238E27FC236}">
                        <a16:creationId xmlns:a16="http://schemas.microsoft.com/office/drawing/2014/main" id="{1133031B-285E-48C3-8653-2ECDFB55919D}"/>
                      </a:ext>
                    </a:extLst>
                  </p:cNvPr>
                  <p:cNvSpPr>
                    <a:spLocks/>
                  </p:cNvSpPr>
                  <p:nvPr/>
                </p:nvSpPr>
                <p:spPr bwMode="auto">
                  <a:xfrm>
                    <a:off x="12253" y="2327"/>
                    <a:ext cx="155" cy="381"/>
                  </a:xfrm>
                  <a:custGeom>
                    <a:avLst/>
                    <a:gdLst>
                      <a:gd name="T0" fmla="*/ 95 w 155"/>
                      <a:gd name="T1" fmla="*/ 220 h 381"/>
                      <a:gd name="T2" fmla="*/ 109 w 155"/>
                      <a:gd name="T3" fmla="*/ 238 h 381"/>
                      <a:gd name="T4" fmla="*/ 117 w 155"/>
                      <a:gd name="T5" fmla="*/ 249 h 381"/>
                      <a:gd name="T6" fmla="*/ 109 w 155"/>
                      <a:gd name="T7" fmla="*/ 268 h 381"/>
                      <a:gd name="T8" fmla="*/ 107 w 155"/>
                      <a:gd name="T9" fmla="*/ 284 h 381"/>
                      <a:gd name="T10" fmla="*/ 118 w 155"/>
                      <a:gd name="T11" fmla="*/ 301 h 381"/>
                      <a:gd name="T12" fmla="*/ 122 w 155"/>
                      <a:gd name="T13" fmla="*/ 324 h 381"/>
                      <a:gd name="T14" fmla="*/ 128 w 155"/>
                      <a:gd name="T15" fmla="*/ 343 h 381"/>
                      <a:gd name="T16" fmla="*/ 117 w 155"/>
                      <a:gd name="T17" fmla="*/ 360 h 381"/>
                      <a:gd name="T18" fmla="*/ 109 w 155"/>
                      <a:gd name="T19" fmla="*/ 381 h 381"/>
                      <a:gd name="T20" fmla="*/ 107 w 155"/>
                      <a:gd name="T21" fmla="*/ 360 h 381"/>
                      <a:gd name="T22" fmla="*/ 109 w 155"/>
                      <a:gd name="T23" fmla="*/ 347 h 381"/>
                      <a:gd name="T24" fmla="*/ 105 w 155"/>
                      <a:gd name="T25" fmla="*/ 355 h 381"/>
                      <a:gd name="T26" fmla="*/ 103 w 155"/>
                      <a:gd name="T27" fmla="*/ 341 h 381"/>
                      <a:gd name="T28" fmla="*/ 105 w 155"/>
                      <a:gd name="T29" fmla="*/ 335 h 381"/>
                      <a:gd name="T30" fmla="*/ 97 w 155"/>
                      <a:gd name="T31" fmla="*/ 332 h 381"/>
                      <a:gd name="T32" fmla="*/ 105 w 155"/>
                      <a:gd name="T33" fmla="*/ 322 h 381"/>
                      <a:gd name="T34" fmla="*/ 109 w 155"/>
                      <a:gd name="T35" fmla="*/ 316 h 381"/>
                      <a:gd name="T36" fmla="*/ 101 w 155"/>
                      <a:gd name="T37" fmla="*/ 303 h 381"/>
                      <a:gd name="T38" fmla="*/ 95 w 155"/>
                      <a:gd name="T39" fmla="*/ 280 h 381"/>
                      <a:gd name="T40" fmla="*/ 94 w 155"/>
                      <a:gd name="T41" fmla="*/ 263 h 381"/>
                      <a:gd name="T42" fmla="*/ 88 w 155"/>
                      <a:gd name="T43" fmla="*/ 245 h 381"/>
                      <a:gd name="T44" fmla="*/ 80 w 155"/>
                      <a:gd name="T45" fmla="*/ 236 h 381"/>
                      <a:gd name="T46" fmla="*/ 69 w 155"/>
                      <a:gd name="T47" fmla="*/ 251 h 381"/>
                      <a:gd name="T48" fmla="*/ 53 w 155"/>
                      <a:gd name="T49" fmla="*/ 263 h 381"/>
                      <a:gd name="T50" fmla="*/ 38 w 155"/>
                      <a:gd name="T51" fmla="*/ 261 h 381"/>
                      <a:gd name="T52" fmla="*/ 36 w 155"/>
                      <a:gd name="T53" fmla="*/ 245 h 381"/>
                      <a:gd name="T54" fmla="*/ 40 w 155"/>
                      <a:gd name="T55" fmla="*/ 222 h 381"/>
                      <a:gd name="T56" fmla="*/ 34 w 155"/>
                      <a:gd name="T57" fmla="*/ 203 h 381"/>
                      <a:gd name="T58" fmla="*/ 23 w 155"/>
                      <a:gd name="T59" fmla="*/ 194 h 381"/>
                      <a:gd name="T60" fmla="*/ 19 w 155"/>
                      <a:gd name="T61" fmla="*/ 180 h 381"/>
                      <a:gd name="T62" fmla="*/ 13 w 155"/>
                      <a:gd name="T63" fmla="*/ 178 h 381"/>
                      <a:gd name="T64" fmla="*/ 2 w 155"/>
                      <a:gd name="T65" fmla="*/ 161 h 381"/>
                      <a:gd name="T66" fmla="*/ 6 w 155"/>
                      <a:gd name="T67" fmla="*/ 146 h 381"/>
                      <a:gd name="T68" fmla="*/ 9 w 155"/>
                      <a:gd name="T69" fmla="*/ 132 h 381"/>
                      <a:gd name="T70" fmla="*/ 15 w 155"/>
                      <a:gd name="T71" fmla="*/ 117 h 381"/>
                      <a:gd name="T72" fmla="*/ 19 w 155"/>
                      <a:gd name="T73" fmla="*/ 94 h 381"/>
                      <a:gd name="T74" fmla="*/ 32 w 155"/>
                      <a:gd name="T75" fmla="*/ 96 h 381"/>
                      <a:gd name="T76" fmla="*/ 42 w 155"/>
                      <a:gd name="T77" fmla="*/ 75 h 381"/>
                      <a:gd name="T78" fmla="*/ 48 w 155"/>
                      <a:gd name="T79" fmla="*/ 56 h 381"/>
                      <a:gd name="T80" fmla="*/ 51 w 155"/>
                      <a:gd name="T81" fmla="*/ 38 h 381"/>
                      <a:gd name="T82" fmla="*/ 67 w 155"/>
                      <a:gd name="T83" fmla="*/ 25 h 381"/>
                      <a:gd name="T84" fmla="*/ 86 w 155"/>
                      <a:gd name="T85" fmla="*/ 29 h 381"/>
                      <a:gd name="T86" fmla="*/ 88 w 155"/>
                      <a:gd name="T87" fmla="*/ 12 h 381"/>
                      <a:gd name="T88" fmla="*/ 95 w 155"/>
                      <a:gd name="T89" fmla="*/ 2 h 381"/>
                      <a:gd name="T90" fmla="*/ 105 w 155"/>
                      <a:gd name="T91" fmla="*/ 19 h 381"/>
                      <a:gd name="T92" fmla="*/ 113 w 155"/>
                      <a:gd name="T93" fmla="*/ 33 h 381"/>
                      <a:gd name="T94" fmla="*/ 113 w 155"/>
                      <a:gd name="T95" fmla="*/ 56 h 381"/>
                      <a:gd name="T96" fmla="*/ 99 w 155"/>
                      <a:gd name="T97" fmla="*/ 67 h 381"/>
                      <a:gd name="T98" fmla="*/ 92 w 155"/>
                      <a:gd name="T99" fmla="*/ 84 h 381"/>
                      <a:gd name="T100" fmla="*/ 97 w 155"/>
                      <a:gd name="T101" fmla="*/ 94 h 381"/>
                      <a:gd name="T102" fmla="*/ 113 w 155"/>
                      <a:gd name="T103" fmla="*/ 92 h 381"/>
                      <a:gd name="T104" fmla="*/ 118 w 155"/>
                      <a:gd name="T105" fmla="*/ 111 h 381"/>
                      <a:gd name="T106" fmla="*/ 122 w 155"/>
                      <a:gd name="T107" fmla="*/ 125 h 381"/>
                      <a:gd name="T108" fmla="*/ 134 w 155"/>
                      <a:gd name="T109" fmla="*/ 132 h 381"/>
                      <a:gd name="T110" fmla="*/ 143 w 155"/>
                      <a:gd name="T111" fmla="*/ 144 h 381"/>
                      <a:gd name="T112" fmla="*/ 153 w 155"/>
                      <a:gd name="T113" fmla="*/ 146 h 381"/>
                      <a:gd name="T114" fmla="*/ 143 w 155"/>
                      <a:gd name="T115" fmla="*/ 157 h 381"/>
                      <a:gd name="T116" fmla="*/ 128 w 155"/>
                      <a:gd name="T117" fmla="*/ 167 h 381"/>
                      <a:gd name="T118" fmla="*/ 117 w 155"/>
                      <a:gd name="T119" fmla="*/ 178 h 381"/>
                      <a:gd name="T120" fmla="*/ 99 w 155"/>
                      <a:gd name="T121" fmla="*/ 182 h 381"/>
                      <a:gd name="T122" fmla="*/ 95 w 155"/>
                      <a:gd name="T123" fmla="*/ 20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 h="381">
                        <a:moveTo>
                          <a:pt x="90" y="205"/>
                        </a:moveTo>
                        <a:lnTo>
                          <a:pt x="90" y="207"/>
                        </a:lnTo>
                        <a:lnTo>
                          <a:pt x="90" y="207"/>
                        </a:lnTo>
                        <a:lnTo>
                          <a:pt x="90" y="207"/>
                        </a:lnTo>
                        <a:lnTo>
                          <a:pt x="90" y="207"/>
                        </a:lnTo>
                        <a:lnTo>
                          <a:pt x="90" y="209"/>
                        </a:lnTo>
                        <a:lnTo>
                          <a:pt x="90" y="209"/>
                        </a:lnTo>
                        <a:lnTo>
                          <a:pt x="92" y="209"/>
                        </a:lnTo>
                        <a:lnTo>
                          <a:pt x="92" y="211"/>
                        </a:lnTo>
                        <a:lnTo>
                          <a:pt x="92" y="211"/>
                        </a:lnTo>
                        <a:lnTo>
                          <a:pt x="92" y="209"/>
                        </a:lnTo>
                        <a:lnTo>
                          <a:pt x="92" y="209"/>
                        </a:lnTo>
                        <a:lnTo>
                          <a:pt x="92" y="209"/>
                        </a:lnTo>
                        <a:lnTo>
                          <a:pt x="94" y="209"/>
                        </a:lnTo>
                        <a:lnTo>
                          <a:pt x="94" y="209"/>
                        </a:lnTo>
                        <a:lnTo>
                          <a:pt x="94" y="211"/>
                        </a:lnTo>
                        <a:lnTo>
                          <a:pt x="94" y="211"/>
                        </a:lnTo>
                        <a:lnTo>
                          <a:pt x="94" y="211"/>
                        </a:lnTo>
                        <a:lnTo>
                          <a:pt x="94" y="213"/>
                        </a:lnTo>
                        <a:lnTo>
                          <a:pt x="94" y="213"/>
                        </a:lnTo>
                        <a:lnTo>
                          <a:pt x="95" y="213"/>
                        </a:lnTo>
                        <a:lnTo>
                          <a:pt x="95" y="215"/>
                        </a:lnTo>
                        <a:lnTo>
                          <a:pt x="95" y="215"/>
                        </a:lnTo>
                        <a:lnTo>
                          <a:pt x="95" y="215"/>
                        </a:lnTo>
                        <a:lnTo>
                          <a:pt x="95" y="215"/>
                        </a:lnTo>
                        <a:lnTo>
                          <a:pt x="95" y="217"/>
                        </a:lnTo>
                        <a:lnTo>
                          <a:pt x="95" y="217"/>
                        </a:lnTo>
                        <a:lnTo>
                          <a:pt x="95" y="217"/>
                        </a:lnTo>
                        <a:lnTo>
                          <a:pt x="94" y="217"/>
                        </a:lnTo>
                        <a:lnTo>
                          <a:pt x="94" y="219"/>
                        </a:lnTo>
                        <a:lnTo>
                          <a:pt x="94" y="219"/>
                        </a:lnTo>
                        <a:lnTo>
                          <a:pt x="95" y="219"/>
                        </a:lnTo>
                        <a:lnTo>
                          <a:pt x="95" y="220"/>
                        </a:lnTo>
                        <a:lnTo>
                          <a:pt x="95" y="220"/>
                        </a:lnTo>
                        <a:lnTo>
                          <a:pt x="95" y="220"/>
                        </a:lnTo>
                        <a:lnTo>
                          <a:pt x="95" y="220"/>
                        </a:lnTo>
                        <a:lnTo>
                          <a:pt x="95" y="222"/>
                        </a:lnTo>
                        <a:lnTo>
                          <a:pt x="95" y="222"/>
                        </a:lnTo>
                        <a:lnTo>
                          <a:pt x="97" y="222"/>
                        </a:lnTo>
                        <a:lnTo>
                          <a:pt x="97" y="222"/>
                        </a:lnTo>
                        <a:lnTo>
                          <a:pt x="97" y="222"/>
                        </a:lnTo>
                        <a:lnTo>
                          <a:pt x="97" y="224"/>
                        </a:lnTo>
                        <a:lnTo>
                          <a:pt x="97" y="224"/>
                        </a:lnTo>
                        <a:lnTo>
                          <a:pt x="97" y="224"/>
                        </a:lnTo>
                        <a:lnTo>
                          <a:pt x="99" y="224"/>
                        </a:lnTo>
                        <a:lnTo>
                          <a:pt x="99" y="226"/>
                        </a:lnTo>
                        <a:lnTo>
                          <a:pt x="99" y="226"/>
                        </a:lnTo>
                        <a:lnTo>
                          <a:pt x="99" y="226"/>
                        </a:lnTo>
                        <a:lnTo>
                          <a:pt x="101" y="226"/>
                        </a:lnTo>
                        <a:lnTo>
                          <a:pt x="101" y="228"/>
                        </a:lnTo>
                        <a:lnTo>
                          <a:pt x="101" y="228"/>
                        </a:lnTo>
                        <a:lnTo>
                          <a:pt x="101" y="228"/>
                        </a:lnTo>
                        <a:lnTo>
                          <a:pt x="101" y="228"/>
                        </a:lnTo>
                        <a:lnTo>
                          <a:pt x="101" y="230"/>
                        </a:lnTo>
                        <a:lnTo>
                          <a:pt x="101" y="230"/>
                        </a:lnTo>
                        <a:lnTo>
                          <a:pt x="103" y="230"/>
                        </a:lnTo>
                        <a:lnTo>
                          <a:pt x="103" y="232"/>
                        </a:lnTo>
                        <a:lnTo>
                          <a:pt x="103" y="232"/>
                        </a:lnTo>
                        <a:lnTo>
                          <a:pt x="103" y="232"/>
                        </a:lnTo>
                        <a:lnTo>
                          <a:pt x="103" y="232"/>
                        </a:lnTo>
                        <a:lnTo>
                          <a:pt x="103" y="232"/>
                        </a:lnTo>
                        <a:lnTo>
                          <a:pt x="105" y="232"/>
                        </a:lnTo>
                        <a:lnTo>
                          <a:pt x="105" y="234"/>
                        </a:lnTo>
                        <a:lnTo>
                          <a:pt x="105" y="234"/>
                        </a:lnTo>
                        <a:lnTo>
                          <a:pt x="105" y="234"/>
                        </a:lnTo>
                        <a:lnTo>
                          <a:pt x="105" y="236"/>
                        </a:lnTo>
                        <a:lnTo>
                          <a:pt x="107" y="236"/>
                        </a:lnTo>
                        <a:lnTo>
                          <a:pt x="107" y="236"/>
                        </a:lnTo>
                        <a:lnTo>
                          <a:pt x="107" y="236"/>
                        </a:lnTo>
                        <a:lnTo>
                          <a:pt x="107" y="236"/>
                        </a:lnTo>
                        <a:lnTo>
                          <a:pt x="107" y="238"/>
                        </a:lnTo>
                        <a:lnTo>
                          <a:pt x="109" y="238"/>
                        </a:lnTo>
                        <a:lnTo>
                          <a:pt x="109" y="238"/>
                        </a:lnTo>
                        <a:lnTo>
                          <a:pt x="109" y="238"/>
                        </a:lnTo>
                        <a:lnTo>
                          <a:pt x="109" y="240"/>
                        </a:lnTo>
                        <a:lnTo>
                          <a:pt x="109" y="240"/>
                        </a:lnTo>
                        <a:lnTo>
                          <a:pt x="109" y="240"/>
                        </a:lnTo>
                        <a:lnTo>
                          <a:pt x="109" y="240"/>
                        </a:lnTo>
                        <a:lnTo>
                          <a:pt x="109" y="240"/>
                        </a:lnTo>
                        <a:lnTo>
                          <a:pt x="109" y="240"/>
                        </a:lnTo>
                        <a:lnTo>
                          <a:pt x="109" y="242"/>
                        </a:lnTo>
                        <a:lnTo>
                          <a:pt x="107" y="242"/>
                        </a:lnTo>
                        <a:lnTo>
                          <a:pt x="107" y="242"/>
                        </a:lnTo>
                        <a:lnTo>
                          <a:pt x="109" y="242"/>
                        </a:lnTo>
                        <a:lnTo>
                          <a:pt x="109" y="243"/>
                        </a:lnTo>
                        <a:lnTo>
                          <a:pt x="109" y="243"/>
                        </a:lnTo>
                        <a:lnTo>
                          <a:pt x="109" y="243"/>
                        </a:lnTo>
                        <a:lnTo>
                          <a:pt x="109" y="243"/>
                        </a:lnTo>
                        <a:lnTo>
                          <a:pt x="109" y="245"/>
                        </a:lnTo>
                        <a:lnTo>
                          <a:pt x="109" y="245"/>
                        </a:lnTo>
                        <a:lnTo>
                          <a:pt x="111" y="245"/>
                        </a:lnTo>
                        <a:lnTo>
                          <a:pt x="111" y="247"/>
                        </a:lnTo>
                        <a:lnTo>
                          <a:pt x="111" y="247"/>
                        </a:lnTo>
                        <a:lnTo>
                          <a:pt x="111" y="247"/>
                        </a:lnTo>
                        <a:lnTo>
                          <a:pt x="111" y="247"/>
                        </a:lnTo>
                        <a:lnTo>
                          <a:pt x="111" y="249"/>
                        </a:lnTo>
                        <a:lnTo>
                          <a:pt x="111" y="249"/>
                        </a:lnTo>
                        <a:lnTo>
                          <a:pt x="111" y="251"/>
                        </a:lnTo>
                        <a:lnTo>
                          <a:pt x="113" y="251"/>
                        </a:lnTo>
                        <a:lnTo>
                          <a:pt x="113" y="251"/>
                        </a:lnTo>
                        <a:lnTo>
                          <a:pt x="113" y="249"/>
                        </a:lnTo>
                        <a:lnTo>
                          <a:pt x="113" y="249"/>
                        </a:lnTo>
                        <a:lnTo>
                          <a:pt x="113" y="249"/>
                        </a:lnTo>
                        <a:lnTo>
                          <a:pt x="115" y="249"/>
                        </a:lnTo>
                        <a:lnTo>
                          <a:pt x="115" y="247"/>
                        </a:lnTo>
                        <a:lnTo>
                          <a:pt x="115" y="247"/>
                        </a:lnTo>
                        <a:lnTo>
                          <a:pt x="117" y="247"/>
                        </a:lnTo>
                        <a:lnTo>
                          <a:pt x="117" y="249"/>
                        </a:lnTo>
                        <a:lnTo>
                          <a:pt x="117" y="249"/>
                        </a:lnTo>
                        <a:lnTo>
                          <a:pt x="117" y="251"/>
                        </a:lnTo>
                        <a:lnTo>
                          <a:pt x="117" y="251"/>
                        </a:lnTo>
                        <a:lnTo>
                          <a:pt x="115" y="251"/>
                        </a:lnTo>
                        <a:lnTo>
                          <a:pt x="115" y="253"/>
                        </a:lnTo>
                        <a:lnTo>
                          <a:pt x="115" y="253"/>
                        </a:lnTo>
                        <a:lnTo>
                          <a:pt x="115" y="253"/>
                        </a:lnTo>
                        <a:lnTo>
                          <a:pt x="115" y="255"/>
                        </a:lnTo>
                        <a:lnTo>
                          <a:pt x="113" y="255"/>
                        </a:lnTo>
                        <a:lnTo>
                          <a:pt x="113" y="255"/>
                        </a:lnTo>
                        <a:lnTo>
                          <a:pt x="113" y="255"/>
                        </a:lnTo>
                        <a:lnTo>
                          <a:pt x="111" y="255"/>
                        </a:lnTo>
                        <a:lnTo>
                          <a:pt x="111" y="255"/>
                        </a:lnTo>
                        <a:lnTo>
                          <a:pt x="111" y="255"/>
                        </a:lnTo>
                        <a:lnTo>
                          <a:pt x="111" y="255"/>
                        </a:lnTo>
                        <a:lnTo>
                          <a:pt x="109" y="255"/>
                        </a:lnTo>
                        <a:lnTo>
                          <a:pt x="109" y="257"/>
                        </a:lnTo>
                        <a:lnTo>
                          <a:pt x="111" y="257"/>
                        </a:lnTo>
                        <a:lnTo>
                          <a:pt x="111" y="257"/>
                        </a:lnTo>
                        <a:lnTo>
                          <a:pt x="109" y="257"/>
                        </a:lnTo>
                        <a:lnTo>
                          <a:pt x="109" y="259"/>
                        </a:lnTo>
                        <a:lnTo>
                          <a:pt x="109" y="259"/>
                        </a:lnTo>
                        <a:lnTo>
                          <a:pt x="111" y="259"/>
                        </a:lnTo>
                        <a:lnTo>
                          <a:pt x="111" y="261"/>
                        </a:lnTo>
                        <a:lnTo>
                          <a:pt x="109" y="261"/>
                        </a:lnTo>
                        <a:lnTo>
                          <a:pt x="109" y="261"/>
                        </a:lnTo>
                        <a:lnTo>
                          <a:pt x="109" y="263"/>
                        </a:lnTo>
                        <a:lnTo>
                          <a:pt x="109" y="263"/>
                        </a:lnTo>
                        <a:lnTo>
                          <a:pt x="109" y="263"/>
                        </a:lnTo>
                        <a:lnTo>
                          <a:pt x="109" y="263"/>
                        </a:lnTo>
                        <a:lnTo>
                          <a:pt x="109" y="263"/>
                        </a:lnTo>
                        <a:lnTo>
                          <a:pt x="109" y="264"/>
                        </a:lnTo>
                        <a:lnTo>
                          <a:pt x="109" y="264"/>
                        </a:lnTo>
                        <a:lnTo>
                          <a:pt x="109" y="266"/>
                        </a:lnTo>
                        <a:lnTo>
                          <a:pt x="109" y="266"/>
                        </a:lnTo>
                        <a:lnTo>
                          <a:pt x="109" y="268"/>
                        </a:lnTo>
                        <a:lnTo>
                          <a:pt x="109" y="268"/>
                        </a:lnTo>
                        <a:lnTo>
                          <a:pt x="109" y="270"/>
                        </a:lnTo>
                        <a:lnTo>
                          <a:pt x="109" y="270"/>
                        </a:lnTo>
                        <a:lnTo>
                          <a:pt x="109" y="270"/>
                        </a:lnTo>
                        <a:lnTo>
                          <a:pt x="109" y="270"/>
                        </a:lnTo>
                        <a:lnTo>
                          <a:pt x="109" y="270"/>
                        </a:lnTo>
                        <a:lnTo>
                          <a:pt x="107" y="270"/>
                        </a:lnTo>
                        <a:lnTo>
                          <a:pt x="107" y="270"/>
                        </a:lnTo>
                        <a:lnTo>
                          <a:pt x="107" y="270"/>
                        </a:lnTo>
                        <a:lnTo>
                          <a:pt x="107" y="270"/>
                        </a:lnTo>
                        <a:lnTo>
                          <a:pt x="107" y="272"/>
                        </a:lnTo>
                        <a:lnTo>
                          <a:pt x="107" y="272"/>
                        </a:lnTo>
                        <a:lnTo>
                          <a:pt x="107" y="270"/>
                        </a:lnTo>
                        <a:lnTo>
                          <a:pt x="105" y="270"/>
                        </a:lnTo>
                        <a:lnTo>
                          <a:pt x="105" y="270"/>
                        </a:lnTo>
                        <a:lnTo>
                          <a:pt x="105" y="272"/>
                        </a:lnTo>
                        <a:lnTo>
                          <a:pt x="103" y="272"/>
                        </a:lnTo>
                        <a:lnTo>
                          <a:pt x="103" y="272"/>
                        </a:lnTo>
                        <a:lnTo>
                          <a:pt x="103" y="272"/>
                        </a:lnTo>
                        <a:lnTo>
                          <a:pt x="103" y="274"/>
                        </a:lnTo>
                        <a:lnTo>
                          <a:pt x="103" y="274"/>
                        </a:lnTo>
                        <a:lnTo>
                          <a:pt x="103" y="276"/>
                        </a:lnTo>
                        <a:lnTo>
                          <a:pt x="103" y="276"/>
                        </a:lnTo>
                        <a:lnTo>
                          <a:pt x="103" y="278"/>
                        </a:lnTo>
                        <a:lnTo>
                          <a:pt x="103" y="278"/>
                        </a:lnTo>
                        <a:lnTo>
                          <a:pt x="103" y="278"/>
                        </a:lnTo>
                        <a:lnTo>
                          <a:pt x="103" y="280"/>
                        </a:lnTo>
                        <a:lnTo>
                          <a:pt x="103" y="280"/>
                        </a:lnTo>
                        <a:lnTo>
                          <a:pt x="103" y="280"/>
                        </a:lnTo>
                        <a:lnTo>
                          <a:pt x="103" y="282"/>
                        </a:lnTo>
                        <a:lnTo>
                          <a:pt x="105" y="282"/>
                        </a:lnTo>
                        <a:lnTo>
                          <a:pt x="105" y="282"/>
                        </a:lnTo>
                        <a:lnTo>
                          <a:pt x="105" y="282"/>
                        </a:lnTo>
                        <a:lnTo>
                          <a:pt x="105" y="284"/>
                        </a:lnTo>
                        <a:lnTo>
                          <a:pt x="107" y="284"/>
                        </a:lnTo>
                        <a:lnTo>
                          <a:pt x="107" y="284"/>
                        </a:lnTo>
                        <a:lnTo>
                          <a:pt x="107" y="284"/>
                        </a:lnTo>
                        <a:lnTo>
                          <a:pt x="107" y="286"/>
                        </a:lnTo>
                        <a:lnTo>
                          <a:pt x="107" y="286"/>
                        </a:lnTo>
                        <a:lnTo>
                          <a:pt x="107" y="286"/>
                        </a:lnTo>
                        <a:lnTo>
                          <a:pt x="107" y="287"/>
                        </a:lnTo>
                        <a:lnTo>
                          <a:pt x="109" y="287"/>
                        </a:lnTo>
                        <a:lnTo>
                          <a:pt x="109" y="287"/>
                        </a:lnTo>
                        <a:lnTo>
                          <a:pt x="109" y="287"/>
                        </a:lnTo>
                        <a:lnTo>
                          <a:pt x="109" y="287"/>
                        </a:lnTo>
                        <a:lnTo>
                          <a:pt x="109" y="289"/>
                        </a:lnTo>
                        <a:lnTo>
                          <a:pt x="109" y="289"/>
                        </a:lnTo>
                        <a:lnTo>
                          <a:pt x="109" y="289"/>
                        </a:lnTo>
                        <a:lnTo>
                          <a:pt x="109" y="291"/>
                        </a:lnTo>
                        <a:lnTo>
                          <a:pt x="111" y="291"/>
                        </a:lnTo>
                        <a:lnTo>
                          <a:pt x="111" y="291"/>
                        </a:lnTo>
                        <a:lnTo>
                          <a:pt x="111" y="291"/>
                        </a:lnTo>
                        <a:lnTo>
                          <a:pt x="113" y="291"/>
                        </a:lnTo>
                        <a:lnTo>
                          <a:pt x="113" y="293"/>
                        </a:lnTo>
                        <a:lnTo>
                          <a:pt x="113" y="293"/>
                        </a:lnTo>
                        <a:lnTo>
                          <a:pt x="113" y="293"/>
                        </a:lnTo>
                        <a:lnTo>
                          <a:pt x="113" y="293"/>
                        </a:lnTo>
                        <a:lnTo>
                          <a:pt x="113" y="295"/>
                        </a:lnTo>
                        <a:lnTo>
                          <a:pt x="115" y="295"/>
                        </a:lnTo>
                        <a:lnTo>
                          <a:pt x="115" y="295"/>
                        </a:lnTo>
                        <a:lnTo>
                          <a:pt x="115" y="295"/>
                        </a:lnTo>
                        <a:lnTo>
                          <a:pt x="117" y="295"/>
                        </a:lnTo>
                        <a:lnTo>
                          <a:pt x="117" y="295"/>
                        </a:lnTo>
                        <a:lnTo>
                          <a:pt x="117" y="295"/>
                        </a:lnTo>
                        <a:lnTo>
                          <a:pt x="117" y="297"/>
                        </a:lnTo>
                        <a:lnTo>
                          <a:pt x="117" y="297"/>
                        </a:lnTo>
                        <a:lnTo>
                          <a:pt x="117" y="297"/>
                        </a:lnTo>
                        <a:lnTo>
                          <a:pt x="117" y="299"/>
                        </a:lnTo>
                        <a:lnTo>
                          <a:pt x="118" y="299"/>
                        </a:lnTo>
                        <a:lnTo>
                          <a:pt x="118" y="299"/>
                        </a:lnTo>
                        <a:lnTo>
                          <a:pt x="118" y="299"/>
                        </a:lnTo>
                        <a:lnTo>
                          <a:pt x="118" y="301"/>
                        </a:lnTo>
                        <a:lnTo>
                          <a:pt x="118" y="301"/>
                        </a:lnTo>
                        <a:lnTo>
                          <a:pt x="118" y="301"/>
                        </a:lnTo>
                        <a:lnTo>
                          <a:pt x="118" y="303"/>
                        </a:lnTo>
                        <a:lnTo>
                          <a:pt x="118" y="303"/>
                        </a:lnTo>
                        <a:lnTo>
                          <a:pt x="120" y="303"/>
                        </a:lnTo>
                        <a:lnTo>
                          <a:pt x="120" y="303"/>
                        </a:lnTo>
                        <a:lnTo>
                          <a:pt x="120" y="305"/>
                        </a:lnTo>
                        <a:lnTo>
                          <a:pt x="120" y="305"/>
                        </a:lnTo>
                        <a:lnTo>
                          <a:pt x="120" y="307"/>
                        </a:lnTo>
                        <a:lnTo>
                          <a:pt x="120" y="307"/>
                        </a:lnTo>
                        <a:lnTo>
                          <a:pt x="120" y="307"/>
                        </a:lnTo>
                        <a:lnTo>
                          <a:pt x="120" y="309"/>
                        </a:lnTo>
                        <a:lnTo>
                          <a:pt x="120" y="309"/>
                        </a:lnTo>
                        <a:lnTo>
                          <a:pt x="120" y="310"/>
                        </a:lnTo>
                        <a:lnTo>
                          <a:pt x="120" y="310"/>
                        </a:lnTo>
                        <a:lnTo>
                          <a:pt x="120" y="310"/>
                        </a:lnTo>
                        <a:lnTo>
                          <a:pt x="120" y="312"/>
                        </a:lnTo>
                        <a:lnTo>
                          <a:pt x="120" y="312"/>
                        </a:lnTo>
                        <a:lnTo>
                          <a:pt x="120" y="314"/>
                        </a:lnTo>
                        <a:lnTo>
                          <a:pt x="120" y="314"/>
                        </a:lnTo>
                        <a:lnTo>
                          <a:pt x="118" y="314"/>
                        </a:lnTo>
                        <a:lnTo>
                          <a:pt x="118" y="314"/>
                        </a:lnTo>
                        <a:lnTo>
                          <a:pt x="118" y="316"/>
                        </a:lnTo>
                        <a:lnTo>
                          <a:pt x="118" y="316"/>
                        </a:lnTo>
                        <a:lnTo>
                          <a:pt x="118" y="318"/>
                        </a:lnTo>
                        <a:lnTo>
                          <a:pt x="120" y="318"/>
                        </a:lnTo>
                        <a:lnTo>
                          <a:pt x="120" y="318"/>
                        </a:lnTo>
                        <a:lnTo>
                          <a:pt x="120" y="318"/>
                        </a:lnTo>
                        <a:lnTo>
                          <a:pt x="120" y="318"/>
                        </a:lnTo>
                        <a:lnTo>
                          <a:pt x="120" y="320"/>
                        </a:lnTo>
                        <a:lnTo>
                          <a:pt x="120" y="320"/>
                        </a:lnTo>
                        <a:lnTo>
                          <a:pt x="120" y="322"/>
                        </a:lnTo>
                        <a:lnTo>
                          <a:pt x="120" y="322"/>
                        </a:lnTo>
                        <a:lnTo>
                          <a:pt x="122" y="322"/>
                        </a:lnTo>
                        <a:lnTo>
                          <a:pt x="122" y="324"/>
                        </a:lnTo>
                        <a:lnTo>
                          <a:pt x="122" y="324"/>
                        </a:lnTo>
                        <a:lnTo>
                          <a:pt x="122" y="324"/>
                        </a:lnTo>
                        <a:lnTo>
                          <a:pt x="122" y="326"/>
                        </a:lnTo>
                        <a:lnTo>
                          <a:pt x="122" y="326"/>
                        </a:lnTo>
                        <a:lnTo>
                          <a:pt x="122" y="326"/>
                        </a:lnTo>
                        <a:lnTo>
                          <a:pt x="124" y="326"/>
                        </a:lnTo>
                        <a:lnTo>
                          <a:pt x="124" y="326"/>
                        </a:lnTo>
                        <a:lnTo>
                          <a:pt x="124" y="328"/>
                        </a:lnTo>
                        <a:lnTo>
                          <a:pt x="124" y="328"/>
                        </a:lnTo>
                        <a:lnTo>
                          <a:pt x="124" y="328"/>
                        </a:lnTo>
                        <a:lnTo>
                          <a:pt x="124" y="328"/>
                        </a:lnTo>
                        <a:lnTo>
                          <a:pt x="124" y="328"/>
                        </a:lnTo>
                        <a:lnTo>
                          <a:pt x="124" y="330"/>
                        </a:lnTo>
                        <a:lnTo>
                          <a:pt x="124" y="330"/>
                        </a:lnTo>
                        <a:lnTo>
                          <a:pt x="124" y="330"/>
                        </a:lnTo>
                        <a:lnTo>
                          <a:pt x="124" y="332"/>
                        </a:lnTo>
                        <a:lnTo>
                          <a:pt x="124" y="332"/>
                        </a:lnTo>
                        <a:lnTo>
                          <a:pt x="124" y="333"/>
                        </a:lnTo>
                        <a:lnTo>
                          <a:pt x="126" y="333"/>
                        </a:lnTo>
                        <a:lnTo>
                          <a:pt x="126" y="333"/>
                        </a:lnTo>
                        <a:lnTo>
                          <a:pt x="126" y="335"/>
                        </a:lnTo>
                        <a:lnTo>
                          <a:pt x="126" y="335"/>
                        </a:lnTo>
                        <a:lnTo>
                          <a:pt x="126" y="335"/>
                        </a:lnTo>
                        <a:lnTo>
                          <a:pt x="126" y="335"/>
                        </a:lnTo>
                        <a:lnTo>
                          <a:pt x="128" y="335"/>
                        </a:lnTo>
                        <a:lnTo>
                          <a:pt x="128" y="337"/>
                        </a:lnTo>
                        <a:lnTo>
                          <a:pt x="126" y="337"/>
                        </a:lnTo>
                        <a:lnTo>
                          <a:pt x="126" y="337"/>
                        </a:lnTo>
                        <a:lnTo>
                          <a:pt x="126" y="339"/>
                        </a:lnTo>
                        <a:lnTo>
                          <a:pt x="128" y="339"/>
                        </a:lnTo>
                        <a:lnTo>
                          <a:pt x="128" y="339"/>
                        </a:lnTo>
                        <a:lnTo>
                          <a:pt x="128" y="341"/>
                        </a:lnTo>
                        <a:lnTo>
                          <a:pt x="128" y="341"/>
                        </a:lnTo>
                        <a:lnTo>
                          <a:pt x="128" y="341"/>
                        </a:lnTo>
                        <a:lnTo>
                          <a:pt x="128" y="343"/>
                        </a:lnTo>
                        <a:lnTo>
                          <a:pt x="128" y="343"/>
                        </a:lnTo>
                        <a:lnTo>
                          <a:pt x="128" y="343"/>
                        </a:lnTo>
                        <a:lnTo>
                          <a:pt x="128" y="343"/>
                        </a:lnTo>
                        <a:lnTo>
                          <a:pt x="128" y="343"/>
                        </a:lnTo>
                        <a:lnTo>
                          <a:pt x="128" y="345"/>
                        </a:lnTo>
                        <a:lnTo>
                          <a:pt x="128" y="345"/>
                        </a:lnTo>
                        <a:lnTo>
                          <a:pt x="128" y="345"/>
                        </a:lnTo>
                        <a:lnTo>
                          <a:pt x="128" y="347"/>
                        </a:lnTo>
                        <a:lnTo>
                          <a:pt x="126" y="347"/>
                        </a:lnTo>
                        <a:lnTo>
                          <a:pt x="126" y="347"/>
                        </a:lnTo>
                        <a:lnTo>
                          <a:pt x="124" y="347"/>
                        </a:lnTo>
                        <a:lnTo>
                          <a:pt x="124" y="347"/>
                        </a:lnTo>
                        <a:lnTo>
                          <a:pt x="124" y="349"/>
                        </a:lnTo>
                        <a:lnTo>
                          <a:pt x="124" y="349"/>
                        </a:lnTo>
                        <a:lnTo>
                          <a:pt x="124" y="349"/>
                        </a:lnTo>
                        <a:lnTo>
                          <a:pt x="124" y="351"/>
                        </a:lnTo>
                        <a:lnTo>
                          <a:pt x="124" y="351"/>
                        </a:lnTo>
                        <a:lnTo>
                          <a:pt x="124" y="351"/>
                        </a:lnTo>
                        <a:lnTo>
                          <a:pt x="124" y="351"/>
                        </a:lnTo>
                        <a:lnTo>
                          <a:pt x="124" y="353"/>
                        </a:lnTo>
                        <a:lnTo>
                          <a:pt x="122" y="353"/>
                        </a:lnTo>
                        <a:lnTo>
                          <a:pt x="122" y="353"/>
                        </a:lnTo>
                        <a:lnTo>
                          <a:pt x="122" y="355"/>
                        </a:lnTo>
                        <a:lnTo>
                          <a:pt x="122" y="355"/>
                        </a:lnTo>
                        <a:lnTo>
                          <a:pt x="122" y="355"/>
                        </a:lnTo>
                        <a:lnTo>
                          <a:pt x="122" y="355"/>
                        </a:lnTo>
                        <a:lnTo>
                          <a:pt x="122" y="356"/>
                        </a:lnTo>
                        <a:lnTo>
                          <a:pt x="122" y="356"/>
                        </a:lnTo>
                        <a:lnTo>
                          <a:pt x="120" y="356"/>
                        </a:lnTo>
                        <a:lnTo>
                          <a:pt x="120" y="358"/>
                        </a:lnTo>
                        <a:lnTo>
                          <a:pt x="120" y="358"/>
                        </a:lnTo>
                        <a:lnTo>
                          <a:pt x="120" y="358"/>
                        </a:lnTo>
                        <a:lnTo>
                          <a:pt x="118" y="358"/>
                        </a:lnTo>
                        <a:lnTo>
                          <a:pt x="118" y="358"/>
                        </a:lnTo>
                        <a:lnTo>
                          <a:pt x="118" y="358"/>
                        </a:lnTo>
                        <a:lnTo>
                          <a:pt x="118" y="360"/>
                        </a:lnTo>
                        <a:lnTo>
                          <a:pt x="118" y="360"/>
                        </a:lnTo>
                        <a:lnTo>
                          <a:pt x="117" y="360"/>
                        </a:lnTo>
                        <a:lnTo>
                          <a:pt x="117" y="360"/>
                        </a:lnTo>
                        <a:lnTo>
                          <a:pt x="117" y="362"/>
                        </a:lnTo>
                        <a:lnTo>
                          <a:pt x="117" y="362"/>
                        </a:lnTo>
                        <a:lnTo>
                          <a:pt x="117" y="362"/>
                        </a:lnTo>
                        <a:lnTo>
                          <a:pt x="117" y="362"/>
                        </a:lnTo>
                        <a:lnTo>
                          <a:pt x="117" y="364"/>
                        </a:lnTo>
                        <a:lnTo>
                          <a:pt x="115" y="364"/>
                        </a:lnTo>
                        <a:lnTo>
                          <a:pt x="115" y="364"/>
                        </a:lnTo>
                        <a:lnTo>
                          <a:pt x="115" y="364"/>
                        </a:lnTo>
                        <a:lnTo>
                          <a:pt x="115" y="366"/>
                        </a:lnTo>
                        <a:lnTo>
                          <a:pt x="113" y="366"/>
                        </a:lnTo>
                        <a:lnTo>
                          <a:pt x="113" y="366"/>
                        </a:lnTo>
                        <a:lnTo>
                          <a:pt x="113" y="366"/>
                        </a:lnTo>
                        <a:lnTo>
                          <a:pt x="113" y="368"/>
                        </a:lnTo>
                        <a:lnTo>
                          <a:pt x="113" y="368"/>
                        </a:lnTo>
                        <a:lnTo>
                          <a:pt x="115" y="368"/>
                        </a:lnTo>
                        <a:lnTo>
                          <a:pt x="115" y="370"/>
                        </a:lnTo>
                        <a:lnTo>
                          <a:pt x="113" y="370"/>
                        </a:lnTo>
                        <a:lnTo>
                          <a:pt x="113" y="370"/>
                        </a:lnTo>
                        <a:lnTo>
                          <a:pt x="113" y="372"/>
                        </a:lnTo>
                        <a:lnTo>
                          <a:pt x="113" y="372"/>
                        </a:lnTo>
                        <a:lnTo>
                          <a:pt x="113" y="372"/>
                        </a:lnTo>
                        <a:lnTo>
                          <a:pt x="113" y="374"/>
                        </a:lnTo>
                        <a:lnTo>
                          <a:pt x="113" y="374"/>
                        </a:lnTo>
                        <a:lnTo>
                          <a:pt x="113" y="374"/>
                        </a:lnTo>
                        <a:lnTo>
                          <a:pt x="113" y="376"/>
                        </a:lnTo>
                        <a:lnTo>
                          <a:pt x="113" y="376"/>
                        </a:lnTo>
                        <a:lnTo>
                          <a:pt x="113" y="376"/>
                        </a:lnTo>
                        <a:lnTo>
                          <a:pt x="111" y="376"/>
                        </a:lnTo>
                        <a:lnTo>
                          <a:pt x="111" y="378"/>
                        </a:lnTo>
                        <a:lnTo>
                          <a:pt x="111" y="378"/>
                        </a:lnTo>
                        <a:lnTo>
                          <a:pt x="111" y="378"/>
                        </a:lnTo>
                        <a:lnTo>
                          <a:pt x="111" y="379"/>
                        </a:lnTo>
                        <a:lnTo>
                          <a:pt x="109" y="379"/>
                        </a:lnTo>
                        <a:lnTo>
                          <a:pt x="109" y="379"/>
                        </a:lnTo>
                        <a:lnTo>
                          <a:pt x="109" y="381"/>
                        </a:lnTo>
                        <a:lnTo>
                          <a:pt x="109" y="381"/>
                        </a:lnTo>
                        <a:lnTo>
                          <a:pt x="109" y="381"/>
                        </a:lnTo>
                        <a:lnTo>
                          <a:pt x="109" y="381"/>
                        </a:lnTo>
                        <a:lnTo>
                          <a:pt x="109" y="381"/>
                        </a:lnTo>
                        <a:lnTo>
                          <a:pt x="107" y="381"/>
                        </a:lnTo>
                        <a:lnTo>
                          <a:pt x="107" y="379"/>
                        </a:lnTo>
                        <a:lnTo>
                          <a:pt x="107" y="379"/>
                        </a:lnTo>
                        <a:lnTo>
                          <a:pt x="109" y="379"/>
                        </a:lnTo>
                        <a:lnTo>
                          <a:pt x="109" y="378"/>
                        </a:lnTo>
                        <a:lnTo>
                          <a:pt x="109" y="378"/>
                        </a:lnTo>
                        <a:lnTo>
                          <a:pt x="109" y="376"/>
                        </a:lnTo>
                        <a:lnTo>
                          <a:pt x="107" y="376"/>
                        </a:lnTo>
                        <a:lnTo>
                          <a:pt x="107" y="376"/>
                        </a:lnTo>
                        <a:lnTo>
                          <a:pt x="107" y="376"/>
                        </a:lnTo>
                        <a:lnTo>
                          <a:pt x="109" y="376"/>
                        </a:lnTo>
                        <a:lnTo>
                          <a:pt x="109" y="374"/>
                        </a:lnTo>
                        <a:lnTo>
                          <a:pt x="109" y="374"/>
                        </a:lnTo>
                        <a:lnTo>
                          <a:pt x="109" y="372"/>
                        </a:lnTo>
                        <a:lnTo>
                          <a:pt x="109" y="372"/>
                        </a:lnTo>
                        <a:lnTo>
                          <a:pt x="107" y="372"/>
                        </a:lnTo>
                        <a:lnTo>
                          <a:pt x="107" y="370"/>
                        </a:lnTo>
                        <a:lnTo>
                          <a:pt x="107" y="370"/>
                        </a:lnTo>
                        <a:lnTo>
                          <a:pt x="107" y="368"/>
                        </a:lnTo>
                        <a:lnTo>
                          <a:pt x="107" y="368"/>
                        </a:lnTo>
                        <a:lnTo>
                          <a:pt x="107" y="368"/>
                        </a:lnTo>
                        <a:lnTo>
                          <a:pt x="107" y="366"/>
                        </a:lnTo>
                        <a:lnTo>
                          <a:pt x="107" y="366"/>
                        </a:lnTo>
                        <a:lnTo>
                          <a:pt x="107" y="366"/>
                        </a:lnTo>
                        <a:lnTo>
                          <a:pt x="107" y="366"/>
                        </a:lnTo>
                        <a:lnTo>
                          <a:pt x="107" y="364"/>
                        </a:lnTo>
                        <a:lnTo>
                          <a:pt x="107" y="364"/>
                        </a:lnTo>
                        <a:lnTo>
                          <a:pt x="107" y="362"/>
                        </a:lnTo>
                        <a:lnTo>
                          <a:pt x="107" y="362"/>
                        </a:lnTo>
                        <a:lnTo>
                          <a:pt x="107" y="360"/>
                        </a:lnTo>
                        <a:lnTo>
                          <a:pt x="107" y="360"/>
                        </a:lnTo>
                        <a:lnTo>
                          <a:pt x="107" y="360"/>
                        </a:lnTo>
                        <a:lnTo>
                          <a:pt x="107" y="358"/>
                        </a:lnTo>
                        <a:lnTo>
                          <a:pt x="107" y="358"/>
                        </a:lnTo>
                        <a:lnTo>
                          <a:pt x="107" y="358"/>
                        </a:lnTo>
                        <a:lnTo>
                          <a:pt x="109" y="358"/>
                        </a:lnTo>
                        <a:lnTo>
                          <a:pt x="109" y="358"/>
                        </a:lnTo>
                        <a:lnTo>
                          <a:pt x="109" y="356"/>
                        </a:lnTo>
                        <a:lnTo>
                          <a:pt x="109" y="356"/>
                        </a:lnTo>
                        <a:lnTo>
                          <a:pt x="109" y="358"/>
                        </a:lnTo>
                        <a:lnTo>
                          <a:pt x="109" y="358"/>
                        </a:lnTo>
                        <a:lnTo>
                          <a:pt x="111" y="358"/>
                        </a:lnTo>
                        <a:lnTo>
                          <a:pt x="111" y="356"/>
                        </a:lnTo>
                        <a:lnTo>
                          <a:pt x="111" y="356"/>
                        </a:lnTo>
                        <a:lnTo>
                          <a:pt x="111" y="356"/>
                        </a:lnTo>
                        <a:lnTo>
                          <a:pt x="113" y="356"/>
                        </a:lnTo>
                        <a:lnTo>
                          <a:pt x="113" y="355"/>
                        </a:lnTo>
                        <a:lnTo>
                          <a:pt x="113" y="355"/>
                        </a:lnTo>
                        <a:lnTo>
                          <a:pt x="113" y="353"/>
                        </a:lnTo>
                        <a:lnTo>
                          <a:pt x="113" y="353"/>
                        </a:lnTo>
                        <a:lnTo>
                          <a:pt x="113" y="351"/>
                        </a:lnTo>
                        <a:lnTo>
                          <a:pt x="111" y="351"/>
                        </a:lnTo>
                        <a:lnTo>
                          <a:pt x="111" y="351"/>
                        </a:lnTo>
                        <a:lnTo>
                          <a:pt x="111" y="351"/>
                        </a:lnTo>
                        <a:lnTo>
                          <a:pt x="111" y="349"/>
                        </a:lnTo>
                        <a:lnTo>
                          <a:pt x="111" y="349"/>
                        </a:lnTo>
                        <a:lnTo>
                          <a:pt x="113" y="349"/>
                        </a:lnTo>
                        <a:lnTo>
                          <a:pt x="113" y="347"/>
                        </a:lnTo>
                        <a:lnTo>
                          <a:pt x="113" y="347"/>
                        </a:lnTo>
                        <a:lnTo>
                          <a:pt x="113" y="345"/>
                        </a:lnTo>
                        <a:lnTo>
                          <a:pt x="111" y="345"/>
                        </a:lnTo>
                        <a:lnTo>
                          <a:pt x="111" y="345"/>
                        </a:lnTo>
                        <a:lnTo>
                          <a:pt x="111" y="345"/>
                        </a:lnTo>
                        <a:lnTo>
                          <a:pt x="109" y="345"/>
                        </a:lnTo>
                        <a:lnTo>
                          <a:pt x="109" y="345"/>
                        </a:lnTo>
                        <a:lnTo>
                          <a:pt x="109" y="347"/>
                        </a:lnTo>
                        <a:lnTo>
                          <a:pt x="109" y="347"/>
                        </a:lnTo>
                        <a:lnTo>
                          <a:pt x="109" y="347"/>
                        </a:lnTo>
                        <a:lnTo>
                          <a:pt x="109" y="349"/>
                        </a:lnTo>
                        <a:lnTo>
                          <a:pt x="109" y="349"/>
                        </a:lnTo>
                        <a:lnTo>
                          <a:pt x="109" y="351"/>
                        </a:lnTo>
                        <a:lnTo>
                          <a:pt x="109" y="351"/>
                        </a:lnTo>
                        <a:lnTo>
                          <a:pt x="109" y="351"/>
                        </a:lnTo>
                        <a:lnTo>
                          <a:pt x="109" y="351"/>
                        </a:lnTo>
                        <a:lnTo>
                          <a:pt x="107" y="351"/>
                        </a:lnTo>
                        <a:lnTo>
                          <a:pt x="107" y="351"/>
                        </a:lnTo>
                        <a:lnTo>
                          <a:pt x="107" y="351"/>
                        </a:lnTo>
                        <a:lnTo>
                          <a:pt x="109" y="351"/>
                        </a:lnTo>
                        <a:lnTo>
                          <a:pt x="109" y="349"/>
                        </a:lnTo>
                        <a:lnTo>
                          <a:pt x="109" y="349"/>
                        </a:lnTo>
                        <a:lnTo>
                          <a:pt x="107" y="349"/>
                        </a:lnTo>
                        <a:lnTo>
                          <a:pt x="107" y="349"/>
                        </a:lnTo>
                        <a:lnTo>
                          <a:pt x="107" y="347"/>
                        </a:lnTo>
                        <a:lnTo>
                          <a:pt x="107" y="347"/>
                        </a:lnTo>
                        <a:lnTo>
                          <a:pt x="107" y="347"/>
                        </a:lnTo>
                        <a:lnTo>
                          <a:pt x="107" y="345"/>
                        </a:lnTo>
                        <a:lnTo>
                          <a:pt x="107" y="345"/>
                        </a:lnTo>
                        <a:lnTo>
                          <a:pt x="105" y="345"/>
                        </a:lnTo>
                        <a:lnTo>
                          <a:pt x="105" y="345"/>
                        </a:lnTo>
                        <a:lnTo>
                          <a:pt x="105" y="347"/>
                        </a:lnTo>
                        <a:lnTo>
                          <a:pt x="105" y="347"/>
                        </a:lnTo>
                        <a:lnTo>
                          <a:pt x="105" y="347"/>
                        </a:lnTo>
                        <a:lnTo>
                          <a:pt x="105" y="347"/>
                        </a:lnTo>
                        <a:lnTo>
                          <a:pt x="105" y="349"/>
                        </a:lnTo>
                        <a:lnTo>
                          <a:pt x="105" y="349"/>
                        </a:lnTo>
                        <a:lnTo>
                          <a:pt x="105" y="349"/>
                        </a:lnTo>
                        <a:lnTo>
                          <a:pt x="105" y="351"/>
                        </a:lnTo>
                        <a:lnTo>
                          <a:pt x="105" y="351"/>
                        </a:lnTo>
                        <a:lnTo>
                          <a:pt x="105" y="351"/>
                        </a:lnTo>
                        <a:lnTo>
                          <a:pt x="105" y="353"/>
                        </a:lnTo>
                        <a:lnTo>
                          <a:pt x="105" y="353"/>
                        </a:lnTo>
                        <a:lnTo>
                          <a:pt x="105" y="355"/>
                        </a:lnTo>
                        <a:lnTo>
                          <a:pt x="105" y="355"/>
                        </a:lnTo>
                        <a:lnTo>
                          <a:pt x="105" y="355"/>
                        </a:lnTo>
                        <a:lnTo>
                          <a:pt x="105" y="355"/>
                        </a:lnTo>
                        <a:lnTo>
                          <a:pt x="105" y="356"/>
                        </a:lnTo>
                        <a:lnTo>
                          <a:pt x="103" y="356"/>
                        </a:lnTo>
                        <a:lnTo>
                          <a:pt x="103" y="356"/>
                        </a:lnTo>
                        <a:lnTo>
                          <a:pt x="103" y="355"/>
                        </a:lnTo>
                        <a:lnTo>
                          <a:pt x="103" y="355"/>
                        </a:lnTo>
                        <a:lnTo>
                          <a:pt x="103" y="353"/>
                        </a:lnTo>
                        <a:lnTo>
                          <a:pt x="103" y="353"/>
                        </a:lnTo>
                        <a:lnTo>
                          <a:pt x="103" y="351"/>
                        </a:lnTo>
                        <a:lnTo>
                          <a:pt x="103" y="351"/>
                        </a:lnTo>
                        <a:lnTo>
                          <a:pt x="103" y="351"/>
                        </a:lnTo>
                        <a:lnTo>
                          <a:pt x="103" y="351"/>
                        </a:lnTo>
                        <a:lnTo>
                          <a:pt x="103" y="353"/>
                        </a:lnTo>
                        <a:lnTo>
                          <a:pt x="101" y="353"/>
                        </a:lnTo>
                        <a:lnTo>
                          <a:pt x="101" y="351"/>
                        </a:lnTo>
                        <a:lnTo>
                          <a:pt x="101" y="351"/>
                        </a:lnTo>
                        <a:lnTo>
                          <a:pt x="101" y="351"/>
                        </a:lnTo>
                        <a:lnTo>
                          <a:pt x="101" y="351"/>
                        </a:lnTo>
                        <a:lnTo>
                          <a:pt x="101" y="349"/>
                        </a:lnTo>
                        <a:lnTo>
                          <a:pt x="101" y="349"/>
                        </a:lnTo>
                        <a:lnTo>
                          <a:pt x="103" y="349"/>
                        </a:lnTo>
                        <a:lnTo>
                          <a:pt x="103" y="349"/>
                        </a:lnTo>
                        <a:lnTo>
                          <a:pt x="103" y="347"/>
                        </a:lnTo>
                        <a:lnTo>
                          <a:pt x="103" y="347"/>
                        </a:lnTo>
                        <a:lnTo>
                          <a:pt x="103" y="347"/>
                        </a:lnTo>
                        <a:lnTo>
                          <a:pt x="103" y="345"/>
                        </a:lnTo>
                        <a:lnTo>
                          <a:pt x="103" y="345"/>
                        </a:lnTo>
                        <a:lnTo>
                          <a:pt x="103" y="343"/>
                        </a:lnTo>
                        <a:lnTo>
                          <a:pt x="103" y="343"/>
                        </a:lnTo>
                        <a:lnTo>
                          <a:pt x="103" y="343"/>
                        </a:lnTo>
                        <a:lnTo>
                          <a:pt x="103" y="343"/>
                        </a:lnTo>
                        <a:lnTo>
                          <a:pt x="103" y="343"/>
                        </a:lnTo>
                        <a:lnTo>
                          <a:pt x="103" y="343"/>
                        </a:lnTo>
                        <a:lnTo>
                          <a:pt x="103" y="341"/>
                        </a:lnTo>
                        <a:lnTo>
                          <a:pt x="103" y="341"/>
                        </a:lnTo>
                        <a:lnTo>
                          <a:pt x="103" y="341"/>
                        </a:lnTo>
                        <a:lnTo>
                          <a:pt x="103" y="341"/>
                        </a:lnTo>
                        <a:lnTo>
                          <a:pt x="103" y="341"/>
                        </a:lnTo>
                        <a:lnTo>
                          <a:pt x="103" y="339"/>
                        </a:lnTo>
                        <a:lnTo>
                          <a:pt x="103" y="339"/>
                        </a:lnTo>
                        <a:lnTo>
                          <a:pt x="103" y="339"/>
                        </a:lnTo>
                        <a:lnTo>
                          <a:pt x="105" y="339"/>
                        </a:lnTo>
                        <a:lnTo>
                          <a:pt x="105" y="339"/>
                        </a:lnTo>
                        <a:lnTo>
                          <a:pt x="105" y="341"/>
                        </a:lnTo>
                        <a:lnTo>
                          <a:pt x="105" y="341"/>
                        </a:lnTo>
                        <a:lnTo>
                          <a:pt x="105" y="341"/>
                        </a:lnTo>
                        <a:lnTo>
                          <a:pt x="105" y="343"/>
                        </a:lnTo>
                        <a:lnTo>
                          <a:pt x="105" y="343"/>
                        </a:lnTo>
                        <a:lnTo>
                          <a:pt x="107" y="343"/>
                        </a:lnTo>
                        <a:lnTo>
                          <a:pt x="107" y="343"/>
                        </a:lnTo>
                        <a:lnTo>
                          <a:pt x="107" y="341"/>
                        </a:lnTo>
                        <a:lnTo>
                          <a:pt x="107" y="341"/>
                        </a:lnTo>
                        <a:lnTo>
                          <a:pt x="107" y="341"/>
                        </a:lnTo>
                        <a:lnTo>
                          <a:pt x="107" y="341"/>
                        </a:lnTo>
                        <a:lnTo>
                          <a:pt x="107" y="341"/>
                        </a:lnTo>
                        <a:lnTo>
                          <a:pt x="107" y="339"/>
                        </a:lnTo>
                        <a:lnTo>
                          <a:pt x="107" y="339"/>
                        </a:lnTo>
                        <a:lnTo>
                          <a:pt x="107" y="337"/>
                        </a:lnTo>
                        <a:lnTo>
                          <a:pt x="107" y="337"/>
                        </a:lnTo>
                        <a:lnTo>
                          <a:pt x="107" y="337"/>
                        </a:lnTo>
                        <a:lnTo>
                          <a:pt x="107" y="335"/>
                        </a:lnTo>
                        <a:lnTo>
                          <a:pt x="107" y="335"/>
                        </a:lnTo>
                        <a:lnTo>
                          <a:pt x="107" y="335"/>
                        </a:lnTo>
                        <a:lnTo>
                          <a:pt x="107" y="333"/>
                        </a:lnTo>
                        <a:lnTo>
                          <a:pt x="105" y="333"/>
                        </a:lnTo>
                        <a:lnTo>
                          <a:pt x="105" y="333"/>
                        </a:lnTo>
                        <a:lnTo>
                          <a:pt x="105" y="333"/>
                        </a:lnTo>
                        <a:lnTo>
                          <a:pt x="105" y="333"/>
                        </a:lnTo>
                        <a:lnTo>
                          <a:pt x="103" y="333"/>
                        </a:lnTo>
                        <a:lnTo>
                          <a:pt x="103" y="335"/>
                        </a:lnTo>
                        <a:lnTo>
                          <a:pt x="105" y="335"/>
                        </a:lnTo>
                        <a:lnTo>
                          <a:pt x="105" y="335"/>
                        </a:lnTo>
                        <a:lnTo>
                          <a:pt x="103" y="335"/>
                        </a:lnTo>
                        <a:lnTo>
                          <a:pt x="103" y="335"/>
                        </a:lnTo>
                        <a:lnTo>
                          <a:pt x="103" y="335"/>
                        </a:lnTo>
                        <a:lnTo>
                          <a:pt x="103" y="335"/>
                        </a:lnTo>
                        <a:lnTo>
                          <a:pt x="101" y="335"/>
                        </a:lnTo>
                        <a:lnTo>
                          <a:pt x="101" y="335"/>
                        </a:lnTo>
                        <a:lnTo>
                          <a:pt x="101" y="335"/>
                        </a:lnTo>
                        <a:lnTo>
                          <a:pt x="101" y="337"/>
                        </a:lnTo>
                        <a:lnTo>
                          <a:pt x="101" y="337"/>
                        </a:lnTo>
                        <a:lnTo>
                          <a:pt x="99" y="337"/>
                        </a:lnTo>
                        <a:lnTo>
                          <a:pt x="99" y="339"/>
                        </a:lnTo>
                        <a:lnTo>
                          <a:pt x="101" y="339"/>
                        </a:lnTo>
                        <a:lnTo>
                          <a:pt x="101" y="339"/>
                        </a:lnTo>
                        <a:lnTo>
                          <a:pt x="101" y="341"/>
                        </a:lnTo>
                        <a:lnTo>
                          <a:pt x="99" y="341"/>
                        </a:lnTo>
                        <a:lnTo>
                          <a:pt x="99" y="341"/>
                        </a:lnTo>
                        <a:lnTo>
                          <a:pt x="99" y="339"/>
                        </a:lnTo>
                        <a:lnTo>
                          <a:pt x="97" y="339"/>
                        </a:lnTo>
                        <a:lnTo>
                          <a:pt x="97" y="339"/>
                        </a:lnTo>
                        <a:lnTo>
                          <a:pt x="97" y="337"/>
                        </a:lnTo>
                        <a:lnTo>
                          <a:pt x="97" y="337"/>
                        </a:lnTo>
                        <a:lnTo>
                          <a:pt x="99" y="337"/>
                        </a:lnTo>
                        <a:lnTo>
                          <a:pt x="99" y="335"/>
                        </a:lnTo>
                        <a:lnTo>
                          <a:pt x="99" y="335"/>
                        </a:lnTo>
                        <a:lnTo>
                          <a:pt x="97" y="335"/>
                        </a:lnTo>
                        <a:lnTo>
                          <a:pt x="97" y="335"/>
                        </a:lnTo>
                        <a:lnTo>
                          <a:pt x="97" y="335"/>
                        </a:lnTo>
                        <a:lnTo>
                          <a:pt x="97" y="335"/>
                        </a:lnTo>
                        <a:lnTo>
                          <a:pt x="97" y="333"/>
                        </a:lnTo>
                        <a:lnTo>
                          <a:pt x="95" y="333"/>
                        </a:lnTo>
                        <a:lnTo>
                          <a:pt x="95" y="333"/>
                        </a:lnTo>
                        <a:lnTo>
                          <a:pt x="95" y="333"/>
                        </a:lnTo>
                        <a:lnTo>
                          <a:pt x="95" y="332"/>
                        </a:lnTo>
                        <a:lnTo>
                          <a:pt x="95" y="332"/>
                        </a:lnTo>
                        <a:lnTo>
                          <a:pt x="97" y="332"/>
                        </a:lnTo>
                        <a:lnTo>
                          <a:pt x="97" y="332"/>
                        </a:lnTo>
                        <a:lnTo>
                          <a:pt x="97" y="332"/>
                        </a:lnTo>
                        <a:lnTo>
                          <a:pt x="97" y="332"/>
                        </a:lnTo>
                        <a:lnTo>
                          <a:pt x="97" y="330"/>
                        </a:lnTo>
                        <a:lnTo>
                          <a:pt x="99" y="330"/>
                        </a:lnTo>
                        <a:lnTo>
                          <a:pt x="99" y="330"/>
                        </a:lnTo>
                        <a:lnTo>
                          <a:pt x="99" y="330"/>
                        </a:lnTo>
                        <a:lnTo>
                          <a:pt x="101" y="330"/>
                        </a:lnTo>
                        <a:lnTo>
                          <a:pt x="101" y="330"/>
                        </a:lnTo>
                        <a:lnTo>
                          <a:pt x="101" y="330"/>
                        </a:lnTo>
                        <a:lnTo>
                          <a:pt x="101" y="328"/>
                        </a:lnTo>
                        <a:lnTo>
                          <a:pt x="103" y="328"/>
                        </a:lnTo>
                        <a:lnTo>
                          <a:pt x="103" y="330"/>
                        </a:lnTo>
                        <a:lnTo>
                          <a:pt x="103" y="330"/>
                        </a:lnTo>
                        <a:lnTo>
                          <a:pt x="103" y="332"/>
                        </a:lnTo>
                        <a:lnTo>
                          <a:pt x="103" y="332"/>
                        </a:lnTo>
                        <a:lnTo>
                          <a:pt x="103" y="332"/>
                        </a:lnTo>
                        <a:lnTo>
                          <a:pt x="103" y="332"/>
                        </a:lnTo>
                        <a:lnTo>
                          <a:pt x="105" y="332"/>
                        </a:lnTo>
                        <a:lnTo>
                          <a:pt x="105" y="332"/>
                        </a:lnTo>
                        <a:lnTo>
                          <a:pt x="105" y="330"/>
                        </a:lnTo>
                        <a:lnTo>
                          <a:pt x="105" y="330"/>
                        </a:lnTo>
                        <a:lnTo>
                          <a:pt x="103" y="330"/>
                        </a:lnTo>
                        <a:lnTo>
                          <a:pt x="103" y="330"/>
                        </a:lnTo>
                        <a:lnTo>
                          <a:pt x="103" y="328"/>
                        </a:lnTo>
                        <a:lnTo>
                          <a:pt x="103" y="328"/>
                        </a:lnTo>
                        <a:lnTo>
                          <a:pt x="103" y="328"/>
                        </a:lnTo>
                        <a:lnTo>
                          <a:pt x="103" y="328"/>
                        </a:lnTo>
                        <a:lnTo>
                          <a:pt x="105" y="328"/>
                        </a:lnTo>
                        <a:lnTo>
                          <a:pt x="105" y="326"/>
                        </a:lnTo>
                        <a:lnTo>
                          <a:pt x="105" y="326"/>
                        </a:lnTo>
                        <a:lnTo>
                          <a:pt x="105" y="324"/>
                        </a:lnTo>
                        <a:lnTo>
                          <a:pt x="105" y="324"/>
                        </a:lnTo>
                        <a:lnTo>
                          <a:pt x="105" y="324"/>
                        </a:lnTo>
                        <a:lnTo>
                          <a:pt x="105" y="324"/>
                        </a:lnTo>
                        <a:lnTo>
                          <a:pt x="105" y="322"/>
                        </a:lnTo>
                        <a:lnTo>
                          <a:pt x="105" y="322"/>
                        </a:lnTo>
                        <a:lnTo>
                          <a:pt x="107" y="322"/>
                        </a:lnTo>
                        <a:lnTo>
                          <a:pt x="107" y="324"/>
                        </a:lnTo>
                        <a:lnTo>
                          <a:pt x="107" y="324"/>
                        </a:lnTo>
                        <a:lnTo>
                          <a:pt x="107" y="326"/>
                        </a:lnTo>
                        <a:lnTo>
                          <a:pt x="107" y="326"/>
                        </a:lnTo>
                        <a:lnTo>
                          <a:pt x="107" y="326"/>
                        </a:lnTo>
                        <a:lnTo>
                          <a:pt x="107" y="326"/>
                        </a:lnTo>
                        <a:lnTo>
                          <a:pt x="109" y="326"/>
                        </a:lnTo>
                        <a:lnTo>
                          <a:pt x="109" y="328"/>
                        </a:lnTo>
                        <a:lnTo>
                          <a:pt x="109" y="328"/>
                        </a:lnTo>
                        <a:lnTo>
                          <a:pt x="109" y="328"/>
                        </a:lnTo>
                        <a:lnTo>
                          <a:pt x="109" y="328"/>
                        </a:lnTo>
                        <a:lnTo>
                          <a:pt x="109" y="328"/>
                        </a:lnTo>
                        <a:lnTo>
                          <a:pt x="109" y="328"/>
                        </a:lnTo>
                        <a:lnTo>
                          <a:pt x="109" y="328"/>
                        </a:lnTo>
                        <a:lnTo>
                          <a:pt x="111" y="328"/>
                        </a:lnTo>
                        <a:lnTo>
                          <a:pt x="111" y="326"/>
                        </a:lnTo>
                        <a:lnTo>
                          <a:pt x="111" y="326"/>
                        </a:lnTo>
                        <a:lnTo>
                          <a:pt x="111" y="324"/>
                        </a:lnTo>
                        <a:lnTo>
                          <a:pt x="109" y="324"/>
                        </a:lnTo>
                        <a:lnTo>
                          <a:pt x="109" y="324"/>
                        </a:lnTo>
                        <a:lnTo>
                          <a:pt x="109" y="322"/>
                        </a:lnTo>
                        <a:lnTo>
                          <a:pt x="111" y="322"/>
                        </a:lnTo>
                        <a:lnTo>
                          <a:pt x="111" y="322"/>
                        </a:lnTo>
                        <a:lnTo>
                          <a:pt x="111" y="320"/>
                        </a:lnTo>
                        <a:lnTo>
                          <a:pt x="109" y="320"/>
                        </a:lnTo>
                        <a:lnTo>
                          <a:pt x="109" y="320"/>
                        </a:lnTo>
                        <a:lnTo>
                          <a:pt x="109" y="320"/>
                        </a:lnTo>
                        <a:lnTo>
                          <a:pt x="109" y="320"/>
                        </a:lnTo>
                        <a:lnTo>
                          <a:pt x="109" y="318"/>
                        </a:lnTo>
                        <a:lnTo>
                          <a:pt x="109" y="318"/>
                        </a:lnTo>
                        <a:lnTo>
                          <a:pt x="109" y="318"/>
                        </a:lnTo>
                        <a:lnTo>
                          <a:pt x="109" y="318"/>
                        </a:lnTo>
                        <a:lnTo>
                          <a:pt x="109" y="318"/>
                        </a:lnTo>
                        <a:lnTo>
                          <a:pt x="109" y="318"/>
                        </a:lnTo>
                        <a:lnTo>
                          <a:pt x="109" y="316"/>
                        </a:lnTo>
                        <a:lnTo>
                          <a:pt x="109" y="316"/>
                        </a:lnTo>
                        <a:lnTo>
                          <a:pt x="109" y="316"/>
                        </a:lnTo>
                        <a:lnTo>
                          <a:pt x="109" y="314"/>
                        </a:lnTo>
                        <a:lnTo>
                          <a:pt x="107" y="314"/>
                        </a:lnTo>
                        <a:lnTo>
                          <a:pt x="107" y="314"/>
                        </a:lnTo>
                        <a:lnTo>
                          <a:pt x="107" y="312"/>
                        </a:lnTo>
                        <a:lnTo>
                          <a:pt x="107" y="312"/>
                        </a:lnTo>
                        <a:lnTo>
                          <a:pt x="107" y="310"/>
                        </a:lnTo>
                        <a:lnTo>
                          <a:pt x="107" y="310"/>
                        </a:lnTo>
                        <a:lnTo>
                          <a:pt x="107" y="310"/>
                        </a:lnTo>
                        <a:lnTo>
                          <a:pt x="107" y="310"/>
                        </a:lnTo>
                        <a:lnTo>
                          <a:pt x="107" y="310"/>
                        </a:lnTo>
                        <a:lnTo>
                          <a:pt x="107" y="309"/>
                        </a:lnTo>
                        <a:lnTo>
                          <a:pt x="107" y="309"/>
                        </a:lnTo>
                        <a:lnTo>
                          <a:pt x="107" y="307"/>
                        </a:lnTo>
                        <a:lnTo>
                          <a:pt x="105" y="307"/>
                        </a:lnTo>
                        <a:lnTo>
                          <a:pt x="105" y="307"/>
                        </a:lnTo>
                        <a:lnTo>
                          <a:pt x="105" y="305"/>
                        </a:lnTo>
                        <a:lnTo>
                          <a:pt x="105" y="305"/>
                        </a:lnTo>
                        <a:lnTo>
                          <a:pt x="103" y="305"/>
                        </a:lnTo>
                        <a:lnTo>
                          <a:pt x="103" y="307"/>
                        </a:lnTo>
                        <a:lnTo>
                          <a:pt x="103" y="307"/>
                        </a:lnTo>
                        <a:lnTo>
                          <a:pt x="103" y="307"/>
                        </a:lnTo>
                        <a:lnTo>
                          <a:pt x="103" y="309"/>
                        </a:lnTo>
                        <a:lnTo>
                          <a:pt x="103" y="309"/>
                        </a:lnTo>
                        <a:lnTo>
                          <a:pt x="101" y="309"/>
                        </a:lnTo>
                        <a:lnTo>
                          <a:pt x="101" y="307"/>
                        </a:lnTo>
                        <a:lnTo>
                          <a:pt x="101" y="307"/>
                        </a:lnTo>
                        <a:lnTo>
                          <a:pt x="101" y="307"/>
                        </a:lnTo>
                        <a:lnTo>
                          <a:pt x="101" y="305"/>
                        </a:lnTo>
                        <a:lnTo>
                          <a:pt x="101" y="305"/>
                        </a:lnTo>
                        <a:lnTo>
                          <a:pt x="101" y="305"/>
                        </a:lnTo>
                        <a:lnTo>
                          <a:pt x="101" y="305"/>
                        </a:lnTo>
                        <a:lnTo>
                          <a:pt x="101" y="303"/>
                        </a:lnTo>
                        <a:lnTo>
                          <a:pt x="101" y="303"/>
                        </a:lnTo>
                        <a:lnTo>
                          <a:pt x="101" y="303"/>
                        </a:lnTo>
                        <a:lnTo>
                          <a:pt x="101" y="303"/>
                        </a:lnTo>
                        <a:lnTo>
                          <a:pt x="101" y="301"/>
                        </a:lnTo>
                        <a:lnTo>
                          <a:pt x="101" y="301"/>
                        </a:lnTo>
                        <a:lnTo>
                          <a:pt x="101" y="301"/>
                        </a:lnTo>
                        <a:lnTo>
                          <a:pt x="101" y="301"/>
                        </a:lnTo>
                        <a:lnTo>
                          <a:pt x="101" y="299"/>
                        </a:lnTo>
                        <a:lnTo>
                          <a:pt x="101" y="299"/>
                        </a:lnTo>
                        <a:lnTo>
                          <a:pt x="101" y="297"/>
                        </a:lnTo>
                        <a:lnTo>
                          <a:pt x="101" y="297"/>
                        </a:lnTo>
                        <a:lnTo>
                          <a:pt x="101" y="295"/>
                        </a:lnTo>
                        <a:lnTo>
                          <a:pt x="101" y="295"/>
                        </a:lnTo>
                        <a:lnTo>
                          <a:pt x="101" y="295"/>
                        </a:lnTo>
                        <a:lnTo>
                          <a:pt x="101" y="295"/>
                        </a:lnTo>
                        <a:lnTo>
                          <a:pt x="101" y="295"/>
                        </a:lnTo>
                        <a:lnTo>
                          <a:pt x="101" y="293"/>
                        </a:lnTo>
                        <a:lnTo>
                          <a:pt x="99" y="293"/>
                        </a:lnTo>
                        <a:lnTo>
                          <a:pt x="99" y="293"/>
                        </a:lnTo>
                        <a:lnTo>
                          <a:pt x="99" y="293"/>
                        </a:lnTo>
                        <a:lnTo>
                          <a:pt x="99" y="291"/>
                        </a:lnTo>
                        <a:lnTo>
                          <a:pt x="99" y="291"/>
                        </a:lnTo>
                        <a:lnTo>
                          <a:pt x="99" y="289"/>
                        </a:lnTo>
                        <a:lnTo>
                          <a:pt x="99" y="289"/>
                        </a:lnTo>
                        <a:lnTo>
                          <a:pt x="97" y="289"/>
                        </a:lnTo>
                        <a:lnTo>
                          <a:pt x="97" y="287"/>
                        </a:lnTo>
                        <a:lnTo>
                          <a:pt x="97" y="287"/>
                        </a:lnTo>
                        <a:lnTo>
                          <a:pt x="97" y="287"/>
                        </a:lnTo>
                        <a:lnTo>
                          <a:pt x="97" y="287"/>
                        </a:lnTo>
                        <a:lnTo>
                          <a:pt x="97" y="286"/>
                        </a:lnTo>
                        <a:lnTo>
                          <a:pt x="97" y="286"/>
                        </a:lnTo>
                        <a:lnTo>
                          <a:pt x="97" y="286"/>
                        </a:lnTo>
                        <a:lnTo>
                          <a:pt x="97" y="284"/>
                        </a:lnTo>
                        <a:lnTo>
                          <a:pt x="97" y="284"/>
                        </a:lnTo>
                        <a:lnTo>
                          <a:pt x="95" y="284"/>
                        </a:lnTo>
                        <a:lnTo>
                          <a:pt x="95" y="282"/>
                        </a:lnTo>
                        <a:lnTo>
                          <a:pt x="95" y="282"/>
                        </a:lnTo>
                        <a:lnTo>
                          <a:pt x="95" y="280"/>
                        </a:lnTo>
                        <a:lnTo>
                          <a:pt x="95" y="280"/>
                        </a:lnTo>
                        <a:lnTo>
                          <a:pt x="95" y="280"/>
                        </a:lnTo>
                        <a:lnTo>
                          <a:pt x="95" y="280"/>
                        </a:lnTo>
                        <a:lnTo>
                          <a:pt x="95" y="280"/>
                        </a:lnTo>
                        <a:lnTo>
                          <a:pt x="95" y="278"/>
                        </a:lnTo>
                        <a:lnTo>
                          <a:pt x="95" y="278"/>
                        </a:lnTo>
                        <a:lnTo>
                          <a:pt x="95" y="278"/>
                        </a:lnTo>
                        <a:lnTo>
                          <a:pt x="95" y="276"/>
                        </a:lnTo>
                        <a:lnTo>
                          <a:pt x="95" y="276"/>
                        </a:lnTo>
                        <a:lnTo>
                          <a:pt x="95" y="276"/>
                        </a:lnTo>
                        <a:lnTo>
                          <a:pt x="95" y="274"/>
                        </a:lnTo>
                        <a:lnTo>
                          <a:pt x="95" y="274"/>
                        </a:lnTo>
                        <a:lnTo>
                          <a:pt x="95" y="276"/>
                        </a:lnTo>
                        <a:lnTo>
                          <a:pt x="95" y="276"/>
                        </a:lnTo>
                        <a:lnTo>
                          <a:pt x="95" y="274"/>
                        </a:lnTo>
                        <a:lnTo>
                          <a:pt x="95" y="274"/>
                        </a:lnTo>
                        <a:lnTo>
                          <a:pt x="95" y="274"/>
                        </a:lnTo>
                        <a:lnTo>
                          <a:pt x="95" y="274"/>
                        </a:lnTo>
                        <a:lnTo>
                          <a:pt x="95" y="272"/>
                        </a:lnTo>
                        <a:lnTo>
                          <a:pt x="95" y="272"/>
                        </a:lnTo>
                        <a:lnTo>
                          <a:pt x="95" y="270"/>
                        </a:lnTo>
                        <a:lnTo>
                          <a:pt x="95" y="270"/>
                        </a:lnTo>
                        <a:lnTo>
                          <a:pt x="95" y="270"/>
                        </a:lnTo>
                        <a:lnTo>
                          <a:pt x="95" y="268"/>
                        </a:lnTo>
                        <a:lnTo>
                          <a:pt x="95" y="268"/>
                        </a:lnTo>
                        <a:lnTo>
                          <a:pt x="95" y="268"/>
                        </a:lnTo>
                        <a:lnTo>
                          <a:pt x="95" y="268"/>
                        </a:lnTo>
                        <a:lnTo>
                          <a:pt x="95" y="266"/>
                        </a:lnTo>
                        <a:lnTo>
                          <a:pt x="95" y="266"/>
                        </a:lnTo>
                        <a:lnTo>
                          <a:pt x="95" y="266"/>
                        </a:lnTo>
                        <a:lnTo>
                          <a:pt x="95" y="266"/>
                        </a:lnTo>
                        <a:lnTo>
                          <a:pt x="95" y="264"/>
                        </a:lnTo>
                        <a:lnTo>
                          <a:pt x="95" y="264"/>
                        </a:lnTo>
                        <a:lnTo>
                          <a:pt x="95" y="263"/>
                        </a:lnTo>
                        <a:lnTo>
                          <a:pt x="95" y="263"/>
                        </a:lnTo>
                        <a:lnTo>
                          <a:pt x="94" y="263"/>
                        </a:lnTo>
                        <a:lnTo>
                          <a:pt x="94" y="263"/>
                        </a:lnTo>
                        <a:lnTo>
                          <a:pt x="94" y="261"/>
                        </a:lnTo>
                        <a:lnTo>
                          <a:pt x="95" y="261"/>
                        </a:lnTo>
                        <a:lnTo>
                          <a:pt x="95" y="261"/>
                        </a:lnTo>
                        <a:lnTo>
                          <a:pt x="94" y="261"/>
                        </a:lnTo>
                        <a:lnTo>
                          <a:pt x="94" y="259"/>
                        </a:lnTo>
                        <a:lnTo>
                          <a:pt x="94" y="259"/>
                        </a:lnTo>
                        <a:lnTo>
                          <a:pt x="94" y="259"/>
                        </a:lnTo>
                        <a:lnTo>
                          <a:pt x="92" y="259"/>
                        </a:lnTo>
                        <a:lnTo>
                          <a:pt x="92" y="257"/>
                        </a:lnTo>
                        <a:lnTo>
                          <a:pt x="92" y="257"/>
                        </a:lnTo>
                        <a:lnTo>
                          <a:pt x="92" y="257"/>
                        </a:lnTo>
                        <a:lnTo>
                          <a:pt x="92" y="255"/>
                        </a:lnTo>
                        <a:lnTo>
                          <a:pt x="92" y="255"/>
                        </a:lnTo>
                        <a:lnTo>
                          <a:pt x="92" y="255"/>
                        </a:lnTo>
                        <a:lnTo>
                          <a:pt x="92" y="255"/>
                        </a:lnTo>
                        <a:lnTo>
                          <a:pt x="92" y="253"/>
                        </a:lnTo>
                        <a:lnTo>
                          <a:pt x="92" y="253"/>
                        </a:lnTo>
                        <a:lnTo>
                          <a:pt x="92" y="253"/>
                        </a:lnTo>
                        <a:lnTo>
                          <a:pt x="92" y="253"/>
                        </a:lnTo>
                        <a:lnTo>
                          <a:pt x="90" y="253"/>
                        </a:lnTo>
                        <a:lnTo>
                          <a:pt x="90" y="251"/>
                        </a:lnTo>
                        <a:lnTo>
                          <a:pt x="90" y="251"/>
                        </a:lnTo>
                        <a:lnTo>
                          <a:pt x="90" y="251"/>
                        </a:lnTo>
                        <a:lnTo>
                          <a:pt x="90" y="249"/>
                        </a:lnTo>
                        <a:lnTo>
                          <a:pt x="90" y="249"/>
                        </a:lnTo>
                        <a:lnTo>
                          <a:pt x="90" y="249"/>
                        </a:lnTo>
                        <a:lnTo>
                          <a:pt x="90" y="249"/>
                        </a:lnTo>
                        <a:lnTo>
                          <a:pt x="90" y="247"/>
                        </a:lnTo>
                        <a:lnTo>
                          <a:pt x="90" y="247"/>
                        </a:lnTo>
                        <a:lnTo>
                          <a:pt x="90" y="247"/>
                        </a:lnTo>
                        <a:lnTo>
                          <a:pt x="90" y="247"/>
                        </a:lnTo>
                        <a:lnTo>
                          <a:pt x="90" y="247"/>
                        </a:lnTo>
                        <a:lnTo>
                          <a:pt x="88" y="247"/>
                        </a:lnTo>
                        <a:lnTo>
                          <a:pt x="88" y="247"/>
                        </a:lnTo>
                        <a:lnTo>
                          <a:pt x="88" y="245"/>
                        </a:lnTo>
                        <a:lnTo>
                          <a:pt x="88" y="245"/>
                        </a:lnTo>
                        <a:lnTo>
                          <a:pt x="88" y="245"/>
                        </a:lnTo>
                        <a:lnTo>
                          <a:pt x="88" y="243"/>
                        </a:lnTo>
                        <a:lnTo>
                          <a:pt x="88" y="243"/>
                        </a:lnTo>
                        <a:lnTo>
                          <a:pt x="86" y="243"/>
                        </a:lnTo>
                        <a:lnTo>
                          <a:pt x="86" y="242"/>
                        </a:lnTo>
                        <a:lnTo>
                          <a:pt x="86" y="242"/>
                        </a:lnTo>
                        <a:lnTo>
                          <a:pt x="86" y="242"/>
                        </a:lnTo>
                        <a:lnTo>
                          <a:pt x="86" y="240"/>
                        </a:lnTo>
                        <a:lnTo>
                          <a:pt x="86" y="240"/>
                        </a:lnTo>
                        <a:lnTo>
                          <a:pt x="86" y="240"/>
                        </a:lnTo>
                        <a:lnTo>
                          <a:pt x="86" y="240"/>
                        </a:lnTo>
                        <a:lnTo>
                          <a:pt x="86" y="238"/>
                        </a:lnTo>
                        <a:lnTo>
                          <a:pt x="86" y="238"/>
                        </a:lnTo>
                        <a:lnTo>
                          <a:pt x="86" y="236"/>
                        </a:lnTo>
                        <a:lnTo>
                          <a:pt x="86" y="236"/>
                        </a:lnTo>
                        <a:lnTo>
                          <a:pt x="84" y="236"/>
                        </a:lnTo>
                        <a:lnTo>
                          <a:pt x="84" y="236"/>
                        </a:lnTo>
                        <a:lnTo>
                          <a:pt x="84" y="234"/>
                        </a:lnTo>
                        <a:lnTo>
                          <a:pt x="84" y="234"/>
                        </a:lnTo>
                        <a:lnTo>
                          <a:pt x="84" y="232"/>
                        </a:lnTo>
                        <a:lnTo>
                          <a:pt x="84" y="232"/>
                        </a:lnTo>
                        <a:lnTo>
                          <a:pt x="84" y="232"/>
                        </a:lnTo>
                        <a:lnTo>
                          <a:pt x="84" y="232"/>
                        </a:lnTo>
                        <a:lnTo>
                          <a:pt x="82" y="232"/>
                        </a:lnTo>
                        <a:lnTo>
                          <a:pt x="82" y="232"/>
                        </a:lnTo>
                        <a:lnTo>
                          <a:pt x="82" y="230"/>
                        </a:lnTo>
                        <a:lnTo>
                          <a:pt x="80" y="230"/>
                        </a:lnTo>
                        <a:lnTo>
                          <a:pt x="80" y="232"/>
                        </a:lnTo>
                        <a:lnTo>
                          <a:pt x="80" y="232"/>
                        </a:lnTo>
                        <a:lnTo>
                          <a:pt x="80" y="232"/>
                        </a:lnTo>
                        <a:lnTo>
                          <a:pt x="80" y="232"/>
                        </a:lnTo>
                        <a:lnTo>
                          <a:pt x="80" y="234"/>
                        </a:lnTo>
                        <a:lnTo>
                          <a:pt x="80" y="234"/>
                        </a:lnTo>
                        <a:lnTo>
                          <a:pt x="80" y="234"/>
                        </a:lnTo>
                        <a:lnTo>
                          <a:pt x="80" y="236"/>
                        </a:lnTo>
                        <a:lnTo>
                          <a:pt x="80" y="236"/>
                        </a:lnTo>
                        <a:lnTo>
                          <a:pt x="80" y="238"/>
                        </a:lnTo>
                        <a:lnTo>
                          <a:pt x="80" y="238"/>
                        </a:lnTo>
                        <a:lnTo>
                          <a:pt x="80" y="240"/>
                        </a:lnTo>
                        <a:lnTo>
                          <a:pt x="80" y="240"/>
                        </a:lnTo>
                        <a:lnTo>
                          <a:pt x="80" y="240"/>
                        </a:lnTo>
                        <a:lnTo>
                          <a:pt x="80" y="240"/>
                        </a:lnTo>
                        <a:lnTo>
                          <a:pt x="80" y="240"/>
                        </a:lnTo>
                        <a:lnTo>
                          <a:pt x="80" y="242"/>
                        </a:lnTo>
                        <a:lnTo>
                          <a:pt x="80" y="242"/>
                        </a:lnTo>
                        <a:lnTo>
                          <a:pt x="78" y="242"/>
                        </a:lnTo>
                        <a:lnTo>
                          <a:pt x="78" y="243"/>
                        </a:lnTo>
                        <a:lnTo>
                          <a:pt x="78" y="243"/>
                        </a:lnTo>
                        <a:lnTo>
                          <a:pt x="78" y="243"/>
                        </a:lnTo>
                        <a:lnTo>
                          <a:pt x="76" y="243"/>
                        </a:lnTo>
                        <a:lnTo>
                          <a:pt x="76" y="245"/>
                        </a:lnTo>
                        <a:lnTo>
                          <a:pt x="76" y="245"/>
                        </a:lnTo>
                        <a:lnTo>
                          <a:pt x="76" y="245"/>
                        </a:lnTo>
                        <a:lnTo>
                          <a:pt x="76" y="245"/>
                        </a:lnTo>
                        <a:lnTo>
                          <a:pt x="76" y="247"/>
                        </a:lnTo>
                        <a:lnTo>
                          <a:pt x="74" y="247"/>
                        </a:lnTo>
                        <a:lnTo>
                          <a:pt x="74" y="247"/>
                        </a:lnTo>
                        <a:lnTo>
                          <a:pt x="74" y="247"/>
                        </a:lnTo>
                        <a:lnTo>
                          <a:pt x="73" y="247"/>
                        </a:lnTo>
                        <a:lnTo>
                          <a:pt x="73" y="247"/>
                        </a:lnTo>
                        <a:lnTo>
                          <a:pt x="73" y="247"/>
                        </a:lnTo>
                        <a:lnTo>
                          <a:pt x="71" y="247"/>
                        </a:lnTo>
                        <a:lnTo>
                          <a:pt x="71" y="247"/>
                        </a:lnTo>
                        <a:lnTo>
                          <a:pt x="71" y="247"/>
                        </a:lnTo>
                        <a:lnTo>
                          <a:pt x="71" y="249"/>
                        </a:lnTo>
                        <a:lnTo>
                          <a:pt x="71" y="249"/>
                        </a:lnTo>
                        <a:lnTo>
                          <a:pt x="69" y="249"/>
                        </a:lnTo>
                        <a:lnTo>
                          <a:pt x="69" y="249"/>
                        </a:lnTo>
                        <a:lnTo>
                          <a:pt x="69" y="249"/>
                        </a:lnTo>
                        <a:lnTo>
                          <a:pt x="69" y="251"/>
                        </a:lnTo>
                        <a:lnTo>
                          <a:pt x="69" y="251"/>
                        </a:lnTo>
                        <a:lnTo>
                          <a:pt x="67" y="251"/>
                        </a:lnTo>
                        <a:lnTo>
                          <a:pt x="67" y="251"/>
                        </a:lnTo>
                        <a:lnTo>
                          <a:pt x="67" y="251"/>
                        </a:lnTo>
                        <a:lnTo>
                          <a:pt x="65" y="251"/>
                        </a:lnTo>
                        <a:lnTo>
                          <a:pt x="65" y="253"/>
                        </a:lnTo>
                        <a:lnTo>
                          <a:pt x="65" y="253"/>
                        </a:lnTo>
                        <a:lnTo>
                          <a:pt x="65" y="253"/>
                        </a:lnTo>
                        <a:lnTo>
                          <a:pt x="65" y="253"/>
                        </a:lnTo>
                        <a:lnTo>
                          <a:pt x="63" y="253"/>
                        </a:lnTo>
                        <a:lnTo>
                          <a:pt x="63" y="253"/>
                        </a:lnTo>
                        <a:lnTo>
                          <a:pt x="63" y="253"/>
                        </a:lnTo>
                        <a:lnTo>
                          <a:pt x="63" y="255"/>
                        </a:lnTo>
                        <a:lnTo>
                          <a:pt x="61" y="255"/>
                        </a:lnTo>
                        <a:lnTo>
                          <a:pt x="61" y="255"/>
                        </a:lnTo>
                        <a:lnTo>
                          <a:pt x="61" y="255"/>
                        </a:lnTo>
                        <a:lnTo>
                          <a:pt x="61" y="255"/>
                        </a:lnTo>
                        <a:lnTo>
                          <a:pt x="59" y="255"/>
                        </a:lnTo>
                        <a:lnTo>
                          <a:pt x="59" y="257"/>
                        </a:lnTo>
                        <a:lnTo>
                          <a:pt x="59" y="257"/>
                        </a:lnTo>
                        <a:lnTo>
                          <a:pt x="59" y="259"/>
                        </a:lnTo>
                        <a:lnTo>
                          <a:pt x="59" y="259"/>
                        </a:lnTo>
                        <a:lnTo>
                          <a:pt x="59" y="259"/>
                        </a:lnTo>
                        <a:lnTo>
                          <a:pt x="59" y="259"/>
                        </a:lnTo>
                        <a:lnTo>
                          <a:pt x="59" y="261"/>
                        </a:lnTo>
                        <a:lnTo>
                          <a:pt x="57" y="261"/>
                        </a:lnTo>
                        <a:lnTo>
                          <a:pt x="57" y="261"/>
                        </a:lnTo>
                        <a:lnTo>
                          <a:pt x="57" y="261"/>
                        </a:lnTo>
                        <a:lnTo>
                          <a:pt x="57" y="263"/>
                        </a:lnTo>
                        <a:lnTo>
                          <a:pt x="57" y="263"/>
                        </a:lnTo>
                        <a:lnTo>
                          <a:pt x="57" y="263"/>
                        </a:lnTo>
                        <a:lnTo>
                          <a:pt x="55" y="263"/>
                        </a:lnTo>
                        <a:lnTo>
                          <a:pt x="55" y="263"/>
                        </a:lnTo>
                        <a:lnTo>
                          <a:pt x="55" y="263"/>
                        </a:lnTo>
                        <a:lnTo>
                          <a:pt x="53" y="263"/>
                        </a:lnTo>
                        <a:lnTo>
                          <a:pt x="53" y="263"/>
                        </a:lnTo>
                        <a:lnTo>
                          <a:pt x="53" y="263"/>
                        </a:lnTo>
                        <a:lnTo>
                          <a:pt x="51" y="263"/>
                        </a:lnTo>
                        <a:lnTo>
                          <a:pt x="51" y="263"/>
                        </a:lnTo>
                        <a:lnTo>
                          <a:pt x="51" y="263"/>
                        </a:lnTo>
                        <a:lnTo>
                          <a:pt x="51" y="263"/>
                        </a:lnTo>
                        <a:lnTo>
                          <a:pt x="50" y="263"/>
                        </a:lnTo>
                        <a:lnTo>
                          <a:pt x="50" y="263"/>
                        </a:lnTo>
                        <a:lnTo>
                          <a:pt x="50" y="263"/>
                        </a:lnTo>
                        <a:lnTo>
                          <a:pt x="50" y="263"/>
                        </a:lnTo>
                        <a:lnTo>
                          <a:pt x="50" y="263"/>
                        </a:lnTo>
                        <a:lnTo>
                          <a:pt x="50" y="263"/>
                        </a:lnTo>
                        <a:lnTo>
                          <a:pt x="50" y="264"/>
                        </a:lnTo>
                        <a:lnTo>
                          <a:pt x="50" y="264"/>
                        </a:lnTo>
                        <a:lnTo>
                          <a:pt x="48" y="264"/>
                        </a:lnTo>
                        <a:lnTo>
                          <a:pt x="48" y="263"/>
                        </a:lnTo>
                        <a:lnTo>
                          <a:pt x="48" y="263"/>
                        </a:lnTo>
                        <a:lnTo>
                          <a:pt x="48" y="263"/>
                        </a:lnTo>
                        <a:lnTo>
                          <a:pt x="48" y="263"/>
                        </a:lnTo>
                        <a:lnTo>
                          <a:pt x="46" y="263"/>
                        </a:lnTo>
                        <a:lnTo>
                          <a:pt x="46" y="263"/>
                        </a:lnTo>
                        <a:lnTo>
                          <a:pt x="46" y="263"/>
                        </a:lnTo>
                        <a:lnTo>
                          <a:pt x="44" y="263"/>
                        </a:lnTo>
                        <a:lnTo>
                          <a:pt x="44" y="263"/>
                        </a:lnTo>
                        <a:lnTo>
                          <a:pt x="44" y="263"/>
                        </a:lnTo>
                        <a:lnTo>
                          <a:pt x="42" y="263"/>
                        </a:lnTo>
                        <a:lnTo>
                          <a:pt x="42" y="261"/>
                        </a:lnTo>
                        <a:lnTo>
                          <a:pt x="42" y="261"/>
                        </a:lnTo>
                        <a:lnTo>
                          <a:pt x="42" y="261"/>
                        </a:lnTo>
                        <a:lnTo>
                          <a:pt x="42" y="261"/>
                        </a:lnTo>
                        <a:lnTo>
                          <a:pt x="42" y="259"/>
                        </a:lnTo>
                        <a:lnTo>
                          <a:pt x="40" y="259"/>
                        </a:lnTo>
                        <a:lnTo>
                          <a:pt x="40" y="259"/>
                        </a:lnTo>
                        <a:lnTo>
                          <a:pt x="40" y="259"/>
                        </a:lnTo>
                        <a:lnTo>
                          <a:pt x="40" y="259"/>
                        </a:lnTo>
                        <a:lnTo>
                          <a:pt x="38" y="259"/>
                        </a:lnTo>
                        <a:lnTo>
                          <a:pt x="38" y="259"/>
                        </a:lnTo>
                        <a:lnTo>
                          <a:pt x="38" y="261"/>
                        </a:lnTo>
                        <a:lnTo>
                          <a:pt x="38" y="261"/>
                        </a:lnTo>
                        <a:lnTo>
                          <a:pt x="38" y="261"/>
                        </a:lnTo>
                        <a:lnTo>
                          <a:pt x="36" y="261"/>
                        </a:lnTo>
                        <a:lnTo>
                          <a:pt x="36" y="261"/>
                        </a:lnTo>
                        <a:lnTo>
                          <a:pt x="36" y="259"/>
                        </a:lnTo>
                        <a:lnTo>
                          <a:pt x="36" y="259"/>
                        </a:lnTo>
                        <a:lnTo>
                          <a:pt x="36" y="257"/>
                        </a:lnTo>
                        <a:lnTo>
                          <a:pt x="36" y="257"/>
                        </a:lnTo>
                        <a:lnTo>
                          <a:pt x="36" y="257"/>
                        </a:lnTo>
                        <a:lnTo>
                          <a:pt x="36" y="259"/>
                        </a:lnTo>
                        <a:lnTo>
                          <a:pt x="34" y="259"/>
                        </a:lnTo>
                        <a:lnTo>
                          <a:pt x="34" y="259"/>
                        </a:lnTo>
                        <a:lnTo>
                          <a:pt x="34" y="257"/>
                        </a:lnTo>
                        <a:lnTo>
                          <a:pt x="34" y="257"/>
                        </a:lnTo>
                        <a:lnTo>
                          <a:pt x="32" y="257"/>
                        </a:lnTo>
                        <a:lnTo>
                          <a:pt x="32" y="255"/>
                        </a:lnTo>
                        <a:lnTo>
                          <a:pt x="32" y="255"/>
                        </a:lnTo>
                        <a:lnTo>
                          <a:pt x="32" y="255"/>
                        </a:lnTo>
                        <a:lnTo>
                          <a:pt x="34" y="255"/>
                        </a:lnTo>
                        <a:lnTo>
                          <a:pt x="34" y="253"/>
                        </a:lnTo>
                        <a:lnTo>
                          <a:pt x="34" y="253"/>
                        </a:lnTo>
                        <a:lnTo>
                          <a:pt x="34" y="251"/>
                        </a:lnTo>
                        <a:lnTo>
                          <a:pt x="34" y="251"/>
                        </a:lnTo>
                        <a:lnTo>
                          <a:pt x="34" y="249"/>
                        </a:lnTo>
                        <a:lnTo>
                          <a:pt x="34" y="249"/>
                        </a:lnTo>
                        <a:lnTo>
                          <a:pt x="34" y="247"/>
                        </a:lnTo>
                        <a:lnTo>
                          <a:pt x="34" y="247"/>
                        </a:lnTo>
                        <a:lnTo>
                          <a:pt x="34" y="247"/>
                        </a:lnTo>
                        <a:lnTo>
                          <a:pt x="34" y="247"/>
                        </a:lnTo>
                        <a:lnTo>
                          <a:pt x="34" y="247"/>
                        </a:lnTo>
                        <a:lnTo>
                          <a:pt x="34" y="245"/>
                        </a:lnTo>
                        <a:lnTo>
                          <a:pt x="34" y="245"/>
                        </a:lnTo>
                        <a:lnTo>
                          <a:pt x="36" y="245"/>
                        </a:lnTo>
                        <a:lnTo>
                          <a:pt x="36" y="245"/>
                        </a:lnTo>
                        <a:lnTo>
                          <a:pt x="36" y="245"/>
                        </a:lnTo>
                        <a:lnTo>
                          <a:pt x="36" y="245"/>
                        </a:lnTo>
                        <a:lnTo>
                          <a:pt x="36" y="243"/>
                        </a:lnTo>
                        <a:lnTo>
                          <a:pt x="36" y="243"/>
                        </a:lnTo>
                        <a:lnTo>
                          <a:pt x="36" y="243"/>
                        </a:lnTo>
                        <a:lnTo>
                          <a:pt x="36" y="242"/>
                        </a:lnTo>
                        <a:lnTo>
                          <a:pt x="36" y="242"/>
                        </a:lnTo>
                        <a:lnTo>
                          <a:pt x="36" y="242"/>
                        </a:lnTo>
                        <a:lnTo>
                          <a:pt x="36" y="240"/>
                        </a:lnTo>
                        <a:lnTo>
                          <a:pt x="36" y="240"/>
                        </a:lnTo>
                        <a:lnTo>
                          <a:pt x="36" y="240"/>
                        </a:lnTo>
                        <a:lnTo>
                          <a:pt x="36" y="238"/>
                        </a:lnTo>
                        <a:lnTo>
                          <a:pt x="38" y="238"/>
                        </a:lnTo>
                        <a:lnTo>
                          <a:pt x="38" y="238"/>
                        </a:lnTo>
                        <a:lnTo>
                          <a:pt x="38" y="236"/>
                        </a:lnTo>
                        <a:lnTo>
                          <a:pt x="38" y="236"/>
                        </a:lnTo>
                        <a:lnTo>
                          <a:pt x="38" y="234"/>
                        </a:lnTo>
                        <a:lnTo>
                          <a:pt x="38" y="234"/>
                        </a:lnTo>
                        <a:lnTo>
                          <a:pt x="38" y="234"/>
                        </a:lnTo>
                        <a:lnTo>
                          <a:pt x="38" y="234"/>
                        </a:lnTo>
                        <a:lnTo>
                          <a:pt x="38" y="232"/>
                        </a:lnTo>
                        <a:lnTo>
                          <a:pt x="38" y="232"/>
                        </a:lnTo>
                        <a:lnTo>
                          <a:pt x="38" y="232"/>
                        </a:lnTo>
                        <a:lnTo>
                          <a:pt x="38" y="232"/>
                        </a:lnTo>
                        <a:lnTo>
                          <a:pt x="38" y="232"/>
                        </a:lnTo>
                        <a:lnTo>
                          <a:pt x="38" y="230"/>
                        </a:lnTo>
                        <a:lnTo>
                          <a:pt x="38" y="230"/>
                        </a:lnTo>
                        <a:lnTo>
                          <a:pt x="40" y="230"/>
                        </a:lnTo>
                        <a:lnTo>
                          <a:pt x="40" y="228"/>
                        </a:lnTo>
                        <a:lnTo>
                          <a:pt x="40" y="228"/>
                        </a:lnTo>
                        <a:lnTo>
                          <a:pt x="40" y="226"/>
                        </a:lnTo>
                        <a:lnTo>
                          <a:pt x="40" y="226"/>
                        </a:lnTo>
                        <a:lnTo>
                          <a:pt x="40" y="224"/>
                        </a:lnTo>
                        <a:lnTo>
                          <a:pt x="38" y="224"/>
                        </a:lnTo>
                        <a:lnTo>
                          <a:pt x="38" y="224"/>
                        </a:lnTo>
                        <a:lnTo>
                          <a:pt x="40" y="224"/>
                        </a:lnTo>
                        <a:lnTo>
                          <a:pt x="40" y="222"/>
                        </a:lnTo>
                        <a:lnTo>
                          <a:pt x="40" y="222"/>
                        </a:lnTo>
                        <a:lnTo>
                          <a:pt x="38" y="222"/>
                        </a:lnTo>
                        <a:lnTo>
                          <a:pt x="38" y="222"/>
                        </a:lnTo>
                        <a:lnTo>
                          <a:pt x="38" y="220"/>
                        </a:lnTo>
                        <a:lnTo>
                          <a:pt x="38" y="220"/>
                        </a:lnTo>
                        <a:lnTo>
                          <a:pt x="38" y="220"/>
                        </a:lnTo>
                        <a:lnTo>
                          <a:pt x="38" y="219"/>
                        </a:lnTo>
                        <a:lnTo>
                          <a:pt x="38" y="219"/>
                        </a:lnTo>
                        <a:lnTo>
                          <a:pt x="38" y="217"/>
                        </a:lnTo>
                        <a:lnTo>
                          <a:pt x="38" y="217"/>
                        </a:lnTo>
                        <a:lnTo>
                          <a:pt x="38" y="217"/>
                        </a:lnTo>
                        <a:lnTo>
                          <a:pt x="38" y="215"/>
                        </a:lnTo>
                        <a:lnTo>
                          <a:pt x="38" y="215"/>
                        </a:lnTo>
                        <a:lnTo>
                          <a:pt x="38" y="215"/>
                        </a:lnTo>
                        <a:lnTo>
                          <a:pt x="38" y="215"/>
                        </a:lnTo>
                        <a:lnTo>
                          <a:pt x="38" y="215"/>
                        </a:lnTo>
                        <a:lnTo>
                          <a:pt x="38" y="213"/>
                        </a:lnTo>
                        <a:lnTo>
                          <a:pt x="38" y="213"/>
                        </a:lnTo>
                        <a:lnTo>
                          <a:pt x="38" y="211"/>
                        </a:lnTo>
                        <a:lnTo>
                          <a:pt x="36" y="211"/>
                        </a:lnTo>
                        <a:lnTo>
                          <a:pt x="36" y="211"/>
                        </a:lnTo>
                        <a:lnTo>
                          <a:pt x="36" y="211"/>
                        </a:lnTo>
                        <a:lnTo>
                          <a:pt x="36" y="211"/>
                        </a:lnTo>
                        <a:lnTo>
                          <a:pt x="36" y="209"/>
                        </a:lnTo>
                        <a:lnTo>
                          <a:pt x="36" y="209"/>
                        </a:lnTo>
                        <a:lnTo>
                          <a:pt x="36" y="209"/>
                        </a:lnTo>
                        <a:lnTo>
                          <a:pt x="36" y="207"/>
                        </a:lnTo>
                        <a:lnTo>
                          <a:pt x="36" y="207"/>
                        </a:lnTo>
                        <a:lnTo>
                          <a:pt x="36" y="207"/>
                        </a:lnTo>
                        <a:lnTo>
                          <a:pt x="36" y="207"/>
                        </a:lnTo>
                        <a:lnTo>
                          <a:pt x="34" y="207"/>
                        </a:lnTo>
                        <a:lnTo>
                          <a:pt x="34" y="205"/>
                        </a:lnTo>
                        <a:lnTo>
                          <a:pt x="34" y="205"/>
                        </a:lnTo>
                        <a:lnTo>
                          <a:pt x="34" y="205"/>
                        </a:lnTo>
                        <a:lnTo>
                          <a:pt x="34" y="205"/>
                        </a:lnTo>
                        <a:lnTo>
                          <a:pt x="34" y="203"/>
                        </a:lnTo>
                        <a:lnTo>
                          <a:pt x="34" y="203"/>
                        </a:lnTo>
                        <a:lnTo>
                          <a:pt x="34" y="203"/>
                        </a:lnTo>
                        <a:lnTo>
                          <a:pt x="34" y="201"/>
                        </a:lnTo>
                        <a:lnTo>
                          <a:pt x="32" y="201"/>
                        </a:lnTo>
                        <a:lnTo>
                          <a:pt x="32" y="201"/>
                        </a:lnTo>
                        <a:lnTo>
                          <a:pt x="32" y="201"/>
                        </a:lnTo>
                        <a:lnTo>
                          <a:pt x="32" y="199"/>
                        </a:lnTo>
                        <a:lnTo>
                          <a:pt x="32" y="199"/>
                        </a:lnTo>
                        <a:lnTo>
                          <a:pt x="32" y="199"/>
                        </a:lnTo>
                        <a:lnTo>
                          <a:pt x="32" y="199"/>
                        </a:lnTo>
                        <a:lnTo>
                          <a:pt x="32" y="199"/>
                        </a:lnTo>
                        <a:lnTo>
                          <a:pt x="30" y="199"/>
                        </a:lnTo>
                        <a:lnTo>
                          <a:pt x="30" y="199"/>
                        </a:lnTo>
                        <a:lnTo>
                          <a:pt x="30" y="199"/>
                        </a:lnTo>
                        <a:lnTo>
                          <a:pt x="30" y="199"/>
                        </a:lnTo>
                        <a:lnTo>
                          <a:pt x="30" y="199"/>
                        </a:lnTo>
                        <a:lnTo>
                          <a:pt x="30" y="199"/>
                        </a:lnTo>
                        <a:lnTo>
                          <a:pt x="30" y="201"/>
                        </a:lnTo>
                        <a:lnTo>
                          <a:pt x="30" y="201"/>
                        </a:lnTo>
                        <a:lnTo>
                          <a:pt x="30" y="201"/>
                        </a:lnTo>
                        <a:lnTo>
                          <a:pt x="30" y="199"/>
                        </a:lnTo>
                        <a:lnTo>
                          <a:pt x="28" y="199"/>
                        </a:lnTo>
                        <a:lnTo>
                          <a:pt x="28" y="199"/>
                        </a:lnTo>
                        <a:lnTo>
                          <a:pt x="28" y="199"/>
                        </a:lnTo>
                        <a:lnTo>
                          <a:pt x="28" y="199"/>
                        </a:lnTo>
                        <a:lnTo>
                          <a:pt x="28" y="197"/>
                        </a:lnTo>
                        <a:lnTo>
                          <a:pt x="27" y="197"/>
                        </a:lnTo>
                        <a:lnTo>
                          <a:pt x="27" y="197"/>
                        </a:lnTo>
                        <a:lnTo>
                          <a:pt x="27" y="197"/>
                        </a:lnTo>
                        <a:lnTo>
                          <a:pt x="27" y="197"/>
                        </a:lnTo>
                        <a:lnTo>
                          <a:pt x="27" y="196"/>
                        </a:lnTo>
                        <a:lnTo>
                          <a:pt x="25" y="196"/>
                        </a:lnTo>
                        <a:lnTo>
                          <a:pt x="25" y="196"/>
                        </a:lnTo>
                        <a:lnTo>
                          <a:pt x="25" y="196"/>
                        </a:lnTo>
                        <a:lnTo>
                          <a:pt x="23" y="196"/>
                        </a:lnTo>
                        <a:lnTo>
                          <a:pt x="23" y="194"/>
                        </a:lnTo>
                        <a:lnTo>
                          <a:pt x="23" y="194"/>
                        </a:lnTo>
                        <a:lnTo>
                          <a:pt x="23" y="192"/>
                        </a:lnTo>
                        <a:lnTo>
                          <a:pt x="23" y="192"/>
                        </a:lnTo>
                        <a:lnTo>
                          <a:pt x="23" y="192"/>
                        </a:lnTo>
                        <a:lnTo>
                          <a:pt x="23" y="192"/>
                        </a:lnTo>
                        <a:lnTo>
                          <a:pt x="23" y="192"/>
                        </a:lnTo>
                        <a:lnTo>
                          <a:pt x="23" y="190"/>
                        </a:lnTo>
                        <a:lnTo>
                          <a:pt x="21" y="190"/>
                        </a:lnTo>
                        <a:lnTo>
                          <a:pt x="21" y="190"/>
                        </a:lnTo>
                        <a:lnTo>
                          <a:pt x="21" y="190"/>
                        </a:lnTo>
                        <a:lnTo>
                          <a:pt x="21" y="188"/>
                        </a:lnTo>
                        <a:lnTo>
                          <a:pt x="21" y="188"/>
                        </a:lnTo>
                        <a:lnTo>
                          <a:pt x="21" y="186"/>
                        </a:lnTo>
                        <a:lnTo>
                          <a:pt x="21" y="186"/>
                        </a:lnTo>
                        <a:lnTo>
                          <a:pt x="21" y="186"/>
                        </a:lnTo>
                        <a:lnTo>
                          <a:pt x="21" y="184"/>
                        </a:lnTo>
                        <a:lnTo>
                          <a:pt x="21" y="184"/>
                        </a:lnTo>
                        <a:lnTo>
                          <a:pt x="21" y="184"/>
                        </a:lnTo>
                        <a:lnTo>
                          <a:pt x="21" y="184"/>
                        </a:lnTo>
                        <a:lnTo>
                          <a:pt x="21" y="184"/>
                        </a:lnTo>
                        <a:lnTo>
                          <a:pt x="23" y="184"/>
                        </a:lnTo>
                        <a:lnTo>
                          <a:pt x="23" y="184"/>
                        </a:lnTo>
                        <a:lnTo>
                          <a:pt x="23" y="184"/>
                        </a:lnTo>
                        <a:lnTo>
                          <a:pt x="23" y="184"/>
                        </a:lnTo>
                        <a:lnTo>
                          <a:pt x="23" y="184"/>
                        </a:lnTo>
                        <a:lnTo>
                          <a:pt x="23" y="184"/>
                        </a:lnTo>
                        <a:lnTo>
                          <a:pt x="23" y="184"/>
                        </a:lnTo>
                        <a:lnTo>
                          <a:pt x="23" y="184"/>
                        </a:lnTo>
                        <a:lnTo>
                          <a:pt x="23" y="182"/>
                        </a:lnTo>
                        <a:lnTo>
                          <a:pt x="23" y="182"/>
                        </a:lnTo>
                        <a:lnTo>
                          <a:pt x="21" y="182"/>
                        </a:lnTo>
                        <a:lnTo>
                          <a:pt x="21" y="182"/>
                        </a:lnTo>
                        <a:lnTo>
                          <a:pt x="21" y="182"/>
                        </a:lnTo>
                        <a:lnTo>
                          <a:pt x="21" y="182"/>
                        </a:lnTo>
                        <a:lnTo>
                          <a:pt x="21" y="180"/>
                        </a:lnTo>
                        <a:lnTo>
                          <a:pt x="19" y="180"/>
                        </a:lnTo>
                        <a:lnTo>
                          <a:pt x="19" y="180"/>
                        </a:lnTo>
                        <a:lnTo>
                          <a:pt x="21" y="180"/>
                        </a:lnTo>
                        <a:lnTo>
                          <a:pt x="21" y="178"/>
                        </a:lnTo>
                        <a:lnTo>
                          <a:pt x="19" y="178"/>
                        </a:lnTo>
                        <a:lnTo>
                          <a:pt x="19" y="178"/>
                        </a:lnTo>
                        <a:lnTo>
                          <a:pt x="21" y="178"/>
                        </a:lnTo>
                        <a:lnTo>
                          <a:pt x="21" y="176"/>
                        </a:lnTo>
                        <a:lnTo>
                          <a:pt x="19" y="176"/>
                        </a:lnTo>
                        <a:lnTo>
                          <a:pt x="19" y="176"/>
                        </a:lnTo>
                        <a:lnTo>
                          <a:pt x="19" y="174"/>
                        </a:lnTo>
                        <a:lnTo>
                          <a:pt x="19" y="174"/>
                        </a:lnTo>
                        <a:lnTo>
                          <a:pt x="19" y="174"/>
                        </a:lnTo>
                        <a:lnTo>
                          <a:pt x="19" y="174"/>
                        </a:lnTo>
                        <a:lnTo>
                          <a:pt x="17" y="174"/>
                        </a:lnTo>
                        <a:lnTo>
                          <a:pt x="17" y="174"/>
                        </a:lnTo>
                        <a:lnTo>
                          <a:pt x="17" y="174"/>
                        </a:lnTo>
                        <a:lnTo>
                          <a:pt x="17" y="174"/>
                        </a:lnTo>
                        <a:lnTo>
                          <a:pt x="17" y="174"/>
                        </a:lnTo>
                        <a:lnTo>
                          <a:pt x="17" y="176"/>
                        </a:lnTo>
                        <a:lnTo>
                          <a:pt x="17" y="176"/>
                        </a:lnTo>
                        <a:lnTo>
                          <a:pt x="17" y="176"/>
                        </a:lnTo>
                        <a:lnTo>
                          <a:pt x="17" y="178"/>
                        </a:lnTo>
                        <a:lnTo>
                          <a:pt x="17" y="178"/>
                        </a:lnTo>
                        <a:lnTo>
                          <a:pt x="17" y="178"/>
                        </a:lnTo>
                        <a:lnTo>
                          <a:pt x="17" y="178"/>
                        </a:lnTo>
                        <a:lnTo>
                          <a:pt x="17" y="178"/>
                        </a:lnTo>
                        <a:lnTo>
                          <a:pt x="17" y="180"/>
                        </a:lnTo>
                        <a:lnTo>
                          <a:pt x="15" y="180"/>
                        </a:lnTo>
                        <a:lnTo>
                          <a:pt x="15" y="178"/>
                        </a:lnTo>
                        <a:lnTo>
                          <a:pt x="15" y="178"/>
                        </a:lnTo>
                        <a:lnTo>
                          <a:pt x="15" y="178"/>
                        </a:lnTo>
                        <a:lnTo>
                          <a:pt x="15" y="178"/>
                        </a:lnTo>
                        <a:lnTo>
                          <a:pt x="15" y="176"/>
                        </a:lnTo>
                        <a:lnTo>
                          <a:pt x="13" y="176"/>
                        </a:lnTo>
                        <a:lnTo>
                          <a:pt x="13" y="178"/>
                        </a:lnTo>
                        <a:lnTo>
                          <a:pt x="13" y="178"/>
                        </a:lnTo>
                        <a:lnTo>
                          <a:pt x="13" y="178"/>
                        </a:lnTo>
                        <a:lnTo>
                          <a:pt x="13" y="178"/>
                        </a:lnTo>
                        <a:lnTo>
                          <a:pt x="13" y="176"/>
                        </a:lnTo>
                        <a:lnTo>
                          <a:pt x="11" y="176"/>
                        </a:lnTo>
                        <a:lnTo>
                          <a:pt x="11" y="176"/>
                        </a:lnTo>
                        <a:lnTo>
                          <a:pt x="11" y="174"/>
                        </a:lnTo>
                        <a:lnTo>
                          <a:pt x="11" y="174"/>
                        </a:lnTo>
                        <a:lnTo>
                          <a:pt x="11" y="174"/>
                        </a:lnTo>
                        <a:lnTo>
                          <a:pt x="11" y="174"/>
                        </a:lnTo>
                        <a:lnTo>
                          <a:pt x="11" y="174"/>
                        </a:lnTo>
                        <a:lnTo>
                          <a:pt x="11" y="173"/>
                        </a:lnTo>
                        <a:lnTo>
                          <a:pt x="9" y="173"/>
                        </a:lnTo>
                        <a:lnTo>
                          <a:pt x="9" y="173"/>
                        </a:lnTo>
                        <a:lnTo>
                          <a:pt x="9" y="173"/>
                        </a:lnTo>
                        <a:lnTo>
                          <a:pt x="9" y="171"/>
                        </a:lnTo>
                        <a:lnTo>
                          <a:pt x="9" y="171"/>
                        </a:lnTo>
                        <a:lnTo>
                          <a:pt x="9" y="171"/>
                        </a:lnTo>
                        <a:lnTo>
                          <a:pt x="7" y="171"/>
                        </a:lnTo>
                        <a:lnTo>
                          <a:pt x="7" y="169"/>
                        </a:lnTo>
                        <a:lnTo>
                          <a:pt x="7" y="169"/>
                        </a:lnTo>
                        <a:lnTo>
                          <a:pt x="7" y="169"/>
                        </a:lnTo>
                        <a:lnTo>
                          <a:pt x="7" y="167"/>
                        </a:lnTo>
                        <a:lnTo>
                          <a:pt x="6" y="167"/>
                        </a:lnTo>
                        <a:lnTo>
                          <a:pt x="6" y="167"/>
                        </a:lnTo>
                        <a:lnTo>
                          <a:pt x="6" y="167"/>
                        </a:lnTo>
                        <a:lnTo>
                          <a:pt x="6" y="167"/>
                        </a:lnTo>
                        <a:lnTo>
                          <a:pt x="6" y="165"/>
                        </a:lnTo>
                        <a:lnTo>
                          <a:pt x="6" y="165"/>
                        </a:lnTo>
                        <a:lnTo>
                          <a:pt x="6" y="165"/>
                        </a:lnTo>
                        <a:lnTo>
                          <a:pt x="4" y="165"/>
                        </a:lnTo>
                        <a:lnTo>
                          <a:pt x="4" y="163"/>
                        </a:lnTo>
                        <a:lnTo>
                          <a:pt x="4" y="163"/>
                        </a:lnTo>
                        <a:lnTo>
                          <a:pt x="4" y="163"/>
                        </a:lnTo>
                        <a:lnTo>
                          <a:pt x="4" y="161"/>
                        </a:lnTo>
                        <a:lnTo>
                          <a:pt x="4" y="161"/>
                        </a:lnTo>
                        <a:lnTo>
                          <a:pt x="4" y="161"/>
                        </a:lnTo>
                        <a:lnTo>
                          <a:pt x="2" y="161"/>
                        </a:lnTo>
                        <a:lnTo>
                          <a:pt x="2" y="159"/>
                        </a:lnTo>
                        <a:lnTo>
                          <a:pt x="2" y="159"/>
                        </a:lnTo>
                        <a:lnTo>
                          <a:pt x="2" y="159"/>
                        </a:lnTo>
                        <a:lnTo>
                          <a:pt x="2" y="159"/>
                        </a:lnTo>
                        <a:lnTo>
                          <a:pt x="2" y="157"/>
                        </a:lnTo>
                        <a:lnTo>
                          <a:pt x="2" y="157"/>
                        </a:lnTo>
                        <a:lnTo>
                          <a:pt x="0" y="157"/>
                        </a:lnTo>
                        <a:lnTo>
                          <a:pt x="0" y="155"/>
                        </a:lnTo>
                        <a:lnTo>
                          <a:pt x="0" y="155"/>
                        </a:lnTo>
                        <a:lnTo>
                          <a:pt x="0" y="155"/>
                        </a:lnTo>
                        <a:lnTo>
                          <a:pt x="0" y="153"/>
                        </a:lnTo>
                        <a:lnTo>
                          <a:pt x="0" y="153"/>
                        </a:lnTo>
                        <a:lnTo>
                          <a:pt x="0" y="151"/>
                        </a:lnTo>
                        <a:lnTo>
                          <a:pt x="0" y="151"/>
                        </a:lnTo>
                        <a:lnTo>
                          <a:pt x="0" y="151"/>
                        </a:lnTo>
                        <a:lnTo>
                          <a:pt x="0" y="151"/>
                        </a:lnTo>
                        <a:lnTo>
                          <a:pt x="0" y="150"/>
                        </a:lnTo>
                        <a:lnTo>
                          <a:pt x="0" y="150"/>
                        </a:lnTo>
                        <a:lnTo>
                          <a:pt x="0" y="148"/>
                        </a:lnTo>
                        <a:lnTo>
                          <a:pt x="0" y="148"/>
                        </a:lnTo>
                        <a:lnTo>
                          <a:pt x="0" y="148"/>
                        </a:lnTo>
                        <a:lnTo>
                          <a:pt x="0" y="146"/>
                        </a:lnTo>
                        <a:lnTo>
                          <a:pt x="0" y="146"/>
                        </a:lnTo>
                        <a:lnTo>
                          <a:pt x="0" y="146"/>
                        </a:lnTo>
                        <a:lnTo>
                          <a:pt x="2" y="146"/>
                        </a:lnTo>
                        <a:lnTo>
                          <a:pt x="2" y="144"/>
                        </a:lnTo>
                        <a:lnTo>
                          <a:pt x="2" y="144"/>
                        </a:lnTo>
                        <a:lnTo>
                          <a:pt x="4" y="144"/>
                        </a:lnTo>
                        <a:lnTo>
                          <a:pt x="4" y="146"/>
                        </a:lnTo>
                        <a:lnTo>
                          <a:pt x="4" y="146"/>
                        </a:lnTo>
                        <a:lnTo>
                          <a:pt x="4" y="146"/>
                        </a:lnTo>
                        <a:lnTo>
                          <a:pt x="4" y="148"/>
                        </a:lnTo>
                        <a:lnTo>
                          <a:pt x="4" y="148"/>
                        </a:lnTo>
                        <a:lnTo>
                          <a:pt x="4" y="146"/>
                        </a:lnTo>
                        <a:lnTo>
                          <a:pt x="6" y="146"/>
                        </a:lnTo>
                        <a:lnTo>
                          <a:pt x="6" y="146"/>
                        </a:lnTo>
                        <a:lnTo>
                          <a:pt x="6" y="148"/>
                        </a:lnTo>
                        <a:lnTo>
                          <a:pt x="6" y="148"/>
                        </a:lnTo>
                        <a:lnTo>
                          <a:pt x="6" y="150"/>
                        </a:lnTo>
                        <a:lnTo>
                          <a:pt x="6" y="150"/>
                        </a:lnTo>
                        <a:lnTo>
                          <a:pt x="6" y="148"/>
                        </a:lnTo>
                        <a:lnTo>
                          <a:pt x="7" y="148"/>
                        </a:lnTo>
                        <a:lnTo>
                          <a:pt x="7" y="148"/>
                        </a:lnTo>
                        <a:lnTo>
                          <a:pt x="7" y="146"/>
                        </a:lnTo>
                        <a:lnTo>
                          <a:pt x="6" y="146"/>
                        </a:lnTo>
                        <a:lnTo>
                          <a:pt x="6" y="146"/>
                        </a:lnTo>
                        <a:lnTo>
                          <a:pt x="6" y="144"/>
                        </a:lnTo>
                        <a:lnTo>
                          <a:pt x="6" y="144"/>
                        </a:lnTo>
                        <a:lnTo>
                          <a:pt x="6" y="144"/>
                        </a:lnTo>
                        <a:lnTo>
                          <a:pt x="6" y="142"/>
                        </a:lnTo>
                        <a:lnTo>
                          <a:pt x="6" y="142"/>
                        </a:lnTo>
                        <a:lnTo>
                          <a:pt x="6" y="140"/>
                        </a:lnTo>
                        <a:lnTo>
                          <a:pt x="6" y="140"/>
                        </a:lnTo>
                        <a:lnTo>
                          <a:pt x="6" y="140"/>
                        </a:lnTo>
                        <a:lnTo>
                          <a:pt x="6" y="138"/>
                        </a:lnTo>
                        <a:lnTo>
                          <a:pt x="6" y="138"/>
                        </a:lnTo>
                        <a:lnTo>
                          <a:pt x="6" y="138"/>
                        </a:lnTo>
                        <a:lnTo>
                          <a:pt x="6" y="136"/>
                        </a:lnTo>
                        <a:lnTo>
                          <a:pt x="6" y="136"/>
                        </a:lnTo>
                        <a:lnTo>
                          <a:pt x="6" y="136"/>
                        </a:lnTo>
                        <a:lnTo>
                          <a:pt x="6" y="134"/>
                        </a:lnTo>
                        <a:lnTo>
                          <a:pt x="6" y="134"/>
                        </a:lnTo>
                        <a:lnTo>
                          <a:pt x="7" y="134"/>
                        </a:lnTo>
                        <a:lnTo>
                          <a:pt x="7" y="132"/>
                        </a:lnTo>
                        <a:lnTo>
                          <a:pt x="7" y="132"/>
                        </a:lnTo>
                        <a:lnTo>
                          <a:pt x="7" y="132"/>
                        </a:lnTo>
                        <a:lnTo>
                          <a:pt x="7" y="130"/>
                        </a:lnTo>
                        <a:lnTo>
                          <a:pt x="9" y="130"/>
                        </a:lnTo>
                        <a:lnTo>
                          <a:pt x="9" y="130"/>
                        </a:lnTo>
                        <a:lnTo>
                          <a:pt x="9" y="132"/>
                        </a:lnTo>
                        <a:lnTo>
                          <a:pt x="9" y="132"/>
                        </a:lnTo>
                        <a:lnTo>
                          <a:pt x="9" y="132"/>
                        </a:lnTo>
                        <a:lnTo>
                          <a:pt x="11" y="132"/>
                        </a:lnTo>
                        <a:lnTo>
                          <a:pt x="11" y="134"/>
                        </a:lnTo>
                        <a:lnTo>
                          <a:pt x="11" y="134"/>
                        </a:lnTo>
                        <a:lnTo>
                          <a:pt x="11" y="134"/>
                        </a:lnTo>
                        <a:lnTo>
                          <a:pt x="13" y="134"/>
                        </a:lnTo>
                        <a:lnTo>
                          <a:pt x="13" y="132"/>
                        </a:lnTo>
                        <a:lnTo>
                          <a:pt x="13" y="132"/>
                        </a:lnTo>
                        <a:lnTo>
                          <a:pt x="13" y="132"/>
                        </a:lnTo>
                        <a:lnTo>
                          <a:pt x="13" y="130"/>
                        </a:lnTo>
                        <a:lnTo>
                          <a:pt x="13" y="130"/>
                        </a:lnTo>
                        <a:lnTo>
                          <a:pt x="13" y="128"/>
                        </a:lnTo>
                        <a:lnTo>
                          <a:pt x="15" y="128"/>
                        </a:lnTo>
                        <a:lnTo>
                          <a:pt x="15" y="128"/>
                        </a:lnTo>
                        <a:lnTo>
                          <a:pt x="15" y="130"/>
                        </a:lnTo>
                        <a:lnTo>
                          <a:pt x="15" y="130"/>
                        </a:lnTo>
                        <a:lnTo>
                          <a:pt x="15" y="128"/>
                        </a:lnTo>
                        <a:lnTo>
                          <a:pt x="15" y="128"/>
                        </a:lnTo>
                        <a:lnTo>
                          <a:pt x="17" y="128"/>
                        </a:lnTo>
                        <a:lnTo>
                          <a:pt x="17" y="127"/>
                        </a:lnTo>
                        <a:lnTo>
                          <a:pt x="17" y="127"/>
                        </a:lnTo>
                        <a:lnTo>
                          <a:pt x="17" y="127"/>
                        </a:lnTo>
                        <a:lnTo>
                          <a:pt x="15" y="127"/>
                        </a:lnTo>
                        <a:lnTo>
                          <a:pt x="15" y="125"/>
                        </a:lnTo>
                        <a:lnTo>
                          <a:pt x="15" y="125"/>
                        </a:lnTo>
                        <a:lnTo>
                          <a:pt x="15" y="125"/>
                        </a:lnTo>
                        <a:lnTo>
                          <a:pt x="15" y="123"/>
                        </a:lnTo>
                        <a:lnTo>
                          <a:pt x="15" y="123"/>
                        </a:lnTo>
                        <a:lnTo>
                          <a:pt x="15" y="121"/>
                        </a:lnTo>
                        <a:lnTo>
                          <a:pt x="15" y="121"/>
                        </a:lnTo>
                        <a:lnTo>
                          <a:pt x="15" y="121"/>
                        </a:lnTo>
                        <a:lnTo>
                          <a:pt x="15" y="119"/>
                        </a:lnTo>
                        <a:lnTo>
                          <a:pt x="15" y="119"/>
                        </a:lnTo>
                        <a:lnTo>
                          <a:pt x="15" y="119"/>
                        </a:lnTo>
                        <a:lnTo>
                          <a:pt x="15" y="117"/>
                        </a:lnTo>
                        <a:lnTo>
                          <a:pt x="15" y="117"/>
                        </a:lnTo>
                        <a:lnTo>
                          <a:pt x="15" y="117"/>
                        </a:lnTo>
                        <a:lnTo>
                          <a:pt x="15" y="115"/>
                        </a:lnTo>
                        <a:lnTo>
                          <a:pt x="15" y="115"/>
                        </a:lnTo>
                        <a:lnTo>
                          <a:pt x="15" y="113"/>
                        </a:lnTo>
                        <a:lnTo>
                          <a:pt x="15" y="113"/>
                        </a:lnTo>
                        <a:lnTo>
                          <a:pt x="15" y="111"/>
                        </a:lnTo>
                        <a:lnTo>
                          <a:pt x="15" y="111"/>
                        </a:lnTo>
                        <a:lnTo>
                          <a:pt x="17" y="111"/>
                        </a:lnTo>
                        <a:lnTo>
                          <a:pt x="17" y="113"/>
                        </a:lnTo>
                        <a:lnTo>
                          <a:pt x="17" y="113"/>
                        </a:lnTo>
                        <a:lnTo>
                          <a:pt x="17" y="113"/>
                        </a:lnTo>
                        <a:lnTo>
                          <a:pt x="17" y="111"/>
                        </a:lnTo>
                        <a:lnTo>
                          <a:pt x="19" y="111"/>
                        </a:lnTo>
                        <a:lnTo>
                          <a:pt x="19" y="111"/>
                        </a:lnTo>
                        <a:lnTo>
                          <a:pt x="19" y="111"/>
                        </a:lnTo>
                        <a:lnTo>
                          <a:pt x="19" y="111"/>
                        </a:lnTo>
                        <a:lnTo>
                          <a:pt x="19" y="109"/>
                        </a:lnTo>
                        <a:lnTo>
                          <a:pt x="19" y="109"/>
                        </a:lnTo>
                        <a:lnTo>
                          <a:pt x="19" y="107"/>
                        </a:lnTo>
                        <a:lnTo>
                          <a:pt x="19" y="107"/>
                        </a:lnTo>
                        <a:lnTo>
                          <a:pt x="19" y="105"/>
                        </a:lnTo>
                        <a:lnTo>
                          <a:pt x="19" y="105"/>
                        </a:lnTo>
                        <a:lnTo>
                          <a:pt x="19" y="104"/>
                        </a:lnTo>
                        <a:lnTo>
                          <a:pt x="19" y="104"/>
                        </a:lnTo>
                        <a:lnTo>
                          <a:pt x="19" y="104"/>
                        </a:lnTo>
                        <a:lnTo>
                          <a:pt x="21" y="104"/>
                        </a:lnTo>
                        <a:lnTo>
                          <a:pt x="21" y="102"/>
                        </a:lnTo>
                        <a:lnTo>
                          <a:pt x="21" y="102"/>
                        </a:lnTo>
                        <a:lnTo>
                          <a:pt x="21" y="100"/>
                        </a:lnTo>
                        <a:lnTo>
                          <a:pt x="21" y="100"/>
                        </a:lnTo>
                        <a:lnTo>
                          <a:pt x="21" y="98"/>
                        </a:lnTo>
                        <a:lnTo>
                          <a:pt x="21" y="98"/>
                        </a:lnTo>
                        <a:lnTo>
                          <a:pt x="19" y="98"/>
                        </a:lnTo>
                        <a:lnTo>
                          <a:pt x="19" y="96"/>
                        </a:lnTo>
                        <a:lnTo>
                          <a:pt x="19" y="96"/>
                        </a:lnTo>
                        <a:lnTo>
                          <a:pt x="19" y="96"/>
                        </a:lnTo>
                        <a:lnTo>
                          <a:pt x="19" y="94"/>
                        </a:lnTo>
                        <a:lnTo>
                          <a:pt x="19" y="94"/>
                        </a:lnTo>
                        <a:lnTo>
                          <a:pt x="19" y="94"/>
                        </a:lnTo>
                        <a:lnTo>
                          <a:pt x="19" y="92"/>
                        </a:lnTo>
                        <a:lnTo>
                          <a:pt x="19" y="92"/>
                        </a:lnTo>
                        <a:lnTo>
                          <a:pt x="19" y="90"/>
                        </a:lnTo>
                        <a:lnTo>
                          <a:pt x="19" y="90"/>
                        </a:lnTo>
                        <a:lnTo>
                          <a:pt x="21" y="90"/>
                        </a:lnTo>
                        <a:lnTo>
                          <a:pt x="21" y="92"/>
                        </a:lnTo>
                        <a:lnTo>
                          <a:pt x="21" y="92"/>
                        </a:lnTo>
                        <a:lnTo>
                          <a:pt x="21" y="92"/>
                        </a:lnTo>
                        <a:lnTo>
                          <a:pt x="21" y="94"/>
                        </a:lnTo>
                        <a:lnTo>
                          <a:pt x="21" y="94"/>
                        </a:lnTo>
                        <a:lnTo>
                          <a:pt x="23" y="94"/>
                        </a:lnTo>
                        <a:lnTo>
                          <a:pt x="23" y="94"/>
                        </a:lnTo>
                        <a:lnTo>
                          <a:pt x="23" y="94"/>
                        </a:lnTo>
                        <a:lnTo>
                          <a:pt x="23" y="92"/>
                        </a:lnTo>
                        <a:lnTo>
                          <a:pt x="25" y="92"/>
                        </a:lnTo>
                        <a:lnTo>
                          <a:pt x="25" y="92"/>
                        </a:lnTo>
                        <a:lnTo>
                          <a:pt x="27" y="92"/>
                        </a:lnTo>
                        <a:lnTo>
                          <a:pt x="27" y="92"/>
                        </a:lnTo>
                        <a:lnTo>
                          <a:pt x="27" y="94"/>
                        </a:lnTo>
                        <a:lnTo>
                          <a:pt x="27" y="94"/>
                        </a:lnTo>
                        <a:lnTo>
                          <a:pt x="27" y="94"/>
                        </a:lnTo>
                        <a:lnTo>
                          <a:pt x="28" y="94"/>
                        </a:lnTo>
                        <a:lnTo>
                          <a:pt x="28" y="94"/>
                        </a:lnTo>
                        <a:lnTo>
                          <a:pt x="28" y="94"/>
                        </a:lnTo>
                        <a:lnTo>
                          <a:pt x="30" y="94"/>
                        </a:lnTo>
                        <a:lnTo>
                          <a:pt x="30" y="94"/>
                        </a:lnTo>
                        <a:lnTo>
                          <a:pt x="30" y="94"/>
                        </a:lnTo>
                        <a:lnTo>
                          <a:pt x="30" y="94"/>
                        </a:lnTo>
                        <a:lnTo>
                          <a:pt x="30" y="96"/>
                        </a:lnTo>
                        <a:lnTo>
                          <a:pt x="32" y="96"/>
                        </a:lnTo>
                        <a:lnTo>
                          <a:pt x="32" y="96"/>
                        </a:lnTo>
                        <a:lnTo>
                          <a:pt x="32" y="96"/>
                        </a:lnTo>
                        <a:lnTo>
                          <a:pt x="32" y="96"/>
                        </a:lnTo>
                        <a:lnTo>
                          <a:pt x="32" y="96"/>
                        </a:lnTo>
                        <a:lnTo>
                          <a:pt x="32" y="94"/>
                        </a:lnTo>
                        <a:lnTo>
                          <a:pt x="32" y="94"/>
                        </a:lnTo>
                        <a:lnTo>
                          <a:pt x="34" y="94"/>
                        </a:lnTo>
                        <a:lnTo>
                          <a:pt x="34" y="92"/>
                        </a:lnTo>
                        <a:lnTo>
                          <a:pt x="34" y="92"/>
                        </a:lnTo>
                        <a:lnTo>
                          <a:pt x="34" y="92"/>
                        </a:lnTo>
                        <a:lnTo>
                          <a:pt x="34" y="90"/>
                        </a:lnTo>
                        <a:lnTo>
                          <a:pt x="34" y="90"/>
                        </a:lnTo>
                        <a:lnTo>
                          <a:pt x="34" y="88"/>
                        </a:lnTo>
                        <a:lnTo>
                          <a:pt x="36" y="88"/>
                        </a:lnTo>
                        <a:lnTo>
                          <a:pt x="36" y="88"/>
                        </a:lnTo>
                        <a:lnTo>
                          <a:pt x="36" y="88"/>
                        </a:lnTo>
                        <a:lnTo>
                          <a:pt x="36" y="88"/>
                        </a:lnTo>
                        <a:lnTo>
                          <a:pt x="36" y="86"/>
                        </a:lnTo>
                        <a:lnTo>
                          <a:pt x="36" y="86"/>
                        </a:lnTo>
                        <a:lnTo>
                          <a:pt x="36" y="86"/>
                        </a:lnTo>
                        <a:lnTo>
                          <a:pt x="36" y="84"/>
                        </a:lnTo>
                        <a:lnTo>
                          <a:pt x="36" y="84"/>
                        </a:lnTo>
                        <a:lnTo>
                          <a:pt x="36" y="82"/>
                        </a:lnTo>
                        <a:lnTo>
                          <a:pt x="38" y="82"/>
                        </a:lnTo>
                        <a:lnTo>
                          <a:pt x="38" y="82"/>
                        </a:lnTo>
                        <a:lnTo>
                          <a:pt x="38" y="81"/>
                        </a:lnTo>
                        <a:lnTo>
                          <a:pt x="38" y="81"/>
                        </a:lnTo>
                        <a:lnTo>
                          <a:pt x="38" y="81"/>
                        </a:lnTo>
                        <a:lnTo>
                          <a:pt x="38" y="81"/>
                        </a:lnTo>
                        <a:lnTo>
                          <a:pt x="38" y="79"/>
                        </a:lnTo>
                        <a:lnTo>
                          <a:pt x="40" y="79"/>
                        </a:lnTo>
                        <a:lnTo>
                          <a:pt x="40" y="79"/>
                        </a:lnTo>
                        <a:lnTo>
                          <a:pt x="40" y="79"/>
                        </a:lnTo>
                        <a:lnTo>
                          <a:pt x="40" y="79"/>
                        </a:lnTo>
                        <a:lnTo>
                          <a:pt x="42" y="79"/>
                        </a:lnTo>
                        <a:lnTo>
                          <a:pt x="42" y="77"/>
                        </a:lnTo>
                        <a:lnTo>
                          <a:pt x="42" y="77"/>
                        </a:lnTo>
                        <a:lnTo>
                          <a:pt x="42" y="75"/>
                        </a:lnTo>
                        <a:lnTo>
                          <a:pt x="42" y="75"/>
                        </a:lnTo>
                        <a:lnTo>
                          <a:pt x="42" y="75"/>
                        </a:lnTo>
                        <a:lnTo>
                          <a:pt x="42" y="73"/>
                        </a:lnTo>
                        <a:lnTo>
                          <a:pt x="42" y="73"/>
                        </a:lnTo>
                        <a:lnTo>
                          <a:pt x="42" y="73"/>
                        </a:lnTo>
                        <a:lnTo>
                          <a:pt x="42" y="71"/>
                        </a:lnTo>
                        <a:lnTo>
                          <a:pt x="44" y="71"/>
                        </a:lnTo>
                        <a:lnTo>
                          <a:pt x="44" y="71"/>
                        </a:lnTo>
                        <a:lnTo>
                          <a:pt x="44" y="71"/>
                        </a:lnTo>
                        <a:lnTo>
                          <a:pt x="44" y="69"/>
                        </a:lnTo>
                        <a:lnTo>
                          <a:pt x="42" y="69"/>
                        </a:lnTo>
                        <a:lnTo>
                          <a:pt x="42" y="69"/>
                        </a:lnTo>
                        <a:lnTo>
                          <a:pt x="42" y="69"/>
                        </a:lnTo>
                        <a:lnTo>
                          <a:pt x="42" y="69"/>
                        </a:lnTo>
                        <a:lnTo>
                          <a:pt x="40" y="69"/>
                        </a:lnTo>
                        <a:lnTo>
                          <a:pt x="40" y="67"/>
                        </a:lnTo>
                        <a:lnTo>
                          <a:pt x="40" y="67"/>
                        </a:lnTo>
                        <a:lnTo>
                          <a:pt x="40" y="65"/>
                        </a:lnTo>
                        <a:lnTo>
                          <a:pt x="42" y="65"/>
                        </a:lnTo>
                        <a:lnTo>
                          <a:pt x="42" y="65"/>
                        </a:lnTo>
                        <a:lnTo>
                          <a:pt x="42" y="63"/>
                        </a:lnTo>
                        <a:lnTo>
                          <a:pt x="42" y="63"/>
                        </a:lnTo>
                        <a:lnTo>
                          <a:pt x="42" y="63"/>
                        </a:lnTo>
                        <a:lnTo>
                          <a:pt x="42" y="63"/>
                        </a:lnTo>
                        <a:lnTo>
                          <a:pt x="42" y="63"/>
                        </a:lnTo>
                        <a:lnTo>
                          <a:pt x="42" y="61"/>
                        </a:lnTo>
                        <a:lnTo>
                          <a:pt x="44" y="61"/>
                        </a:lnTo>
                        <a:lnTo>
                          <a:pt x="44" y="61"/>
                        </a:lnTo>
                        <a:lnTo>
                          <a:pt x="44" y="61"/>
                        </a:lnTo>
                        <a:lnTo>
                          <a:pt x="44" y="61"/>
                        </a:lnTo>
                        <a:lnTo>
                          <a:pt x="44" y="60"/>
                        </a:lnTo>
                        <a:lnTo>
                          <a:pt x="46" y="60"/>
                        </a:lnTo>
                        <a:lnTo>
                          <a:pt x="46" y="60"/>
                        </a:lnTo>
                        <a:lnTo>
                          <a:pt x="46" y="60"/>
                        </a:lnTo>
                        <a:lnTo>
                          <a:pt x="46" y="58"/>
                        </a:lnTo>
                        <a:lnTo>
                          <a:pt x="48" y="58"/>
                        </a:lnTo>
                        <a:lnTo>
                          <a:pt x="48" y="58"/>
                        </a:lnTo>
                        <a:lnTo>
                          <a:pt x="48" y="56"/>
                        </a:lnTo>
                        <a:lnTo>
                          <a:pt x="48" y="56"/>
                        </a:lnTo>
                        <a:lnTo>
                          <a:pt x="48" y="56"/>
                        </a:lnTo>
                        <a:lnTo>
                          <a:pt x="48" y="56"/>
                        </a:lnTo>
                        <a:lnTo>
                          <a:pt x="48" y="56"/>
                        </a:lnTo>
                        <a:lnTo>
                          <a:pt x="48" y="56"/>
                        </a:lnTo>
                        <a:lnTo>
                          <a:pt x="48" y="54"/>
                        </a:lnTo>
                        <a:lnTo>
                          <a:pt x="48" y="54"/>
                        </a:lnTo>
                        <a:lnTo>
                          <a:pt x="48" y="52"/>
                        </a:lnTo>
                        <a:lnTo>
                          <a:pt x="48" y="52"/>
                        </a:lnTo>
                        <a:lnTo>
                          <a:pt x="50" y="52"/>
                        </a:lnTo>
                        <a:lnTo>
                          <a:pt x="50" y="52"/>
                        </a:lnTo>
                        <a:lnTo>
                          <a:pt x="50" y="52"/>
                        </a:lnTo>
                        <a:lnTo>
                          <a:pt x="50" y="50"/>
                        </a:lnTo>
                        <a:lnTo>
                          <a:pt x="50" y="50"/>
                        </a:lnTo>
                        <a:lnTo>
                          <a:pt x="50" y="48"/>
                        </a:lnTo>
                        <a:lnTo>
                          <a:pt x="50" y="48"/>
                        </a:lnTo>
                        <a:lnTo>
                          <a:pt x="50" y="48"/>
                        </a:lnTo>
                        <a:lnTo>
                          <a:pt x="50" y="48"/>
                        </a:lnTo>
                        <a:lnTo>
                          <a:pt x="50" y="48"/>
                        </a:lnTo>
                        <a:lnTo>
                          <a:pt x="50" y="46"/>
                        </a:lnTo>
                        <a:lnTo>
                          <a:pt x="50" y="46"/>
                        </a:lnTo>
                        <a:lnTo>
                          <a:pt x="50" y="46"/>
                        </a:lnTo>
                        <a:lnTo>
                          <a:pt x="50" y="44"/>
                        </a:lnTo>
                        <a:lnTo>
                          <a:pt x="50" y="44"/>
                        </a:lnTo>
                        <a:lnTo>
                          <a:pt x="50" y="42"/>
                        </a:lnTo>
                        <a:lnTo>
                          <a:pt x="50" y="42"/>
                        </a:lnTo>
                        <a:lnTo>
                          <a:pt x="48" y="42"/>
                        </a:lnTo>
                        <a:lnTo>
                          <a:pt x="48" y="40"/>
                        </a:lnTo>
                        <a:lnTo>
                          <a:pt x="50" y="40"/>
                        </a:lnTo>
                        <a:lnTo>
                          <a:pt x="50" y="40"/>
                        </a:lnTo>
                        <a:lnTo>
                          <a:pt x="50" y="40"/>
                        </a:lnTo>
                        <a:lnTo>
                          <a:pt x="50" y="40"/>
                        </a:lnTo>
                        <a:lnTo>
                          <a:pt x="50" y="38"/>
                        </a:lnTo>
                        <a:lnTo>
                          <a:pt x="50" y="38"/>
                        </a:lnTo>
                        <a:lnTo>
                          <a:pt x="50" y="38"/>
                        </a:lnTo>
                        <a:lnTo>
                          <a:pt x="51" y="38"/>
                        </a:lnTo>
                        <a:lnTo>
                          <a:pt x="51" y="38"/>
                        </a:lnTo>
                        <a:lnTo>
                          <a:pt x="53" y="38"/>
                        </a:lnTo>
                        <a:lnTo>
                          <a:pt x="53" y="38"/>
                        </a:lnTo>
                        <a:lnTo>
                          <a:pt x="53" y="38"/>
                        </a:lnTo>
                        <a:lnTo>
                          <a:pt x="53" y="37"/>
                        </a:lnTo>
                        <a:lnTo>
                          <a:pt x="55" y="37"/>
                        </a:lnTo>
                        <a:lnTo>
                          <a:pt x="55" y="37"/>
                        </a:lnTo>
                        <a:lnTo>
                          <a:pt x="55" y="37"/>
                        </a:lnTo>
                        <a:lnTo>
                          <a:pt x="57" y="37"/>
                        </a:lnTo>
                        <a:lnTo>
                          <a:pt x="57" y="35"/>
                        </a:lnTo>
                        <a:lnTo>
                          <a:pt x="57" y="35"/>
                        </a:lnTo>
                        <a:lnTo>
                          <a:pt x="57" y="35"/>
                        </a:lnTo>
                        <a:lnTo>
                          <a:pt x="57" y="35"/>
                        </a:lnTo>
                        <a:lnTo>
                          <a:pt x="59" y="35"/>
                        </a:lnTo>
                        <a:lnTo>
                          <a:pt x="59" y="33"/>
                        </a:lnTo>
                        <a:lnTo>
                          <a:pt x="59" y="33"/>
                        </a:lnTo>
                        <a:lnTo>
                          <a:pt x="59" y="33"/>
                        </a:lnTo>
                        <a:lnTo>
                          <a:pt x="61" y="33"/>
                        </a:lnTo>
                        <a:lnTo>
                          <a:pt x="61" y="33"/>
                        </a:lnTo>
                        <a:lnTo>
                          <a:pt x="61" y="31"/>
                        </a:lnTo>
                        <a:lnTo>
                          <a:pt x="61" y="31"/>
                        </a:lnTo>
                        <a:lnTo>
                          <a:pt x="61" y="31"/>
                        </a:lnTo>
                        <a:lnTo>
                          <a:pt x="63" y="31"/>
                        </a:lnTo>
                        <a:lnTo>
                          <a:pt x="63" y="31"/>
                        </a:lnTo>
                        <a:lnTo>
                          <a:pt x="63" y="31"/>
                        </a:lnTo>
                        <a:lnTo>
                          <a:pt x="63" y="31"/>
                        </a:lnTo>
                        <a:lnTo>
                          <a:pt x="65" y="31"/>
                        </a:lnTo>
                        <a:lnTo>
                          <a:pt x="65" y="29"/>
                        </a:lnTo>
                        <a:lnTo>
                          <a:pt x="65" y="29"/>
                        </a:lnTo>
                        <a:lnTo>
                          <a:pt x="65" y="29"/>
                        </a:lnTo>
                        <a:lnTo>
                          <a:pt x="65" y="27"/>
                        </a:lnTo>
                        <a:lnTo>
                          <a:pt x="65" y="27"/>
                        </a:lnTo>
                        <a:lnTo>
                          <a:pt x="65" y="27"/>
                        </a:lnTo>
                        <a:lnTo>
                          <a:pt x="67" y="27"/>
                        </a:lnTo>
                        <a:lnTo>
                          <a:pt x="67" y="27"/>
                        </a:lnTo>
                        <a:lnTo>
                          <a:pt x="67" y="25"/>
                        </a:lnTo>
                        <a:lnTo>
                          <a:pt x="69" y="25"/>
                        </a:lnTo>
                        <a:lnTo>
                          <a:pt x="69" y="25"/>
                        </a:lnTo>
                        <a:lnTo>
                          <a:pt x="69" y="25"/>
                        </a:lnTo>
                        <a:lnTo>
                          <a:pt x="69" y="25"/>
                        </a:lnTo>
                        <a:lnTo>
                          <a:pt x="71" y="25"/>
                        </a:lnTo>
                        <a:lnTo>
                          <a:pt x="71" y="25"/>
                        </a:lnTo>
                        <a:lnTo>
                          <a:pt x="71" y="25"/>
                        </a:lnTo>
                        <a:lnTo>
                          <a:pt x="73" y="25"/>
                        </a:lnTo>
                        <a:lnTo>
                          <a:pt x="73" y="25"/>
                        </a:lnTo>
                        <a:lnTo>
                          <a:pt x="74" y="25"/>
                        </a:lnTo>
                        <a:lnTo>
                          <a:pt x="74" y="25"/>
                        </a:lnTo>
                        <a:lnTo>
                          <a:pt x="74" y="25"/>
                        </a:lnTo>
                        <a:lnTo>
                          <a:pt x="74" y="23"/>
                        </a:lnTo>
                        <a:lnTo>
                          <a:pt x="76" y="23"/>
                        </a:lnTo>
                        <a:lnTo>
                          <a:pt x="76" y="23"/>
                        </a:lnTo>
                        <a:lnTo>
                          <a:pt x="76" y="23"/>
                        </a:lnTo>
                        <a:lnTo>
                          <a:pt x="76" y="23"/>
                        </a:lnTo>
                        <a:lnTo>
                          <a:pt x="78" y="23"/>
                        </a:lnTo>
                        <a:lnTo>
                          <a:pt x="78" y="23"/>
                        </a:lnTo>
                        <a:lnTo>
                          <a:pt x="78" y="23"/>
                        </a:lnTo>
                        <a:lnTo>
                          <a:pt x="80" y="23"/>
                        </a:lnTo>
                        <a:lnTo>
                          <a:pt x="80" y="25"/>
                        </a:lnTo>
                        <a:lnTo>
                          <a:pt x="80" y="25"/>
                        </a:lnTo>
                        <a:lnTo>
                          <a:pt x="80" y="25"/>
                        </a:lnTo>
                        <a:lnTo>
                          <a:pt x="80" y="27"/>
                        </a:lnTo>
                        <a:lnTo>
                          <a:pt x="80" y="27"/>
                        </a:lnTo>
                        <a:lnTo>
                          <a:pt x="80" y="27"/>
                        </a:lnTo>
                        <a:lnTo>
                          <a:pt x="82" y="27"/>
                        </a:lnTo>
                        <a:lnTo>
                          <a:pt x="82" y="29"/>
                        </a:lnTo>
                        <a:lnTo>
                          <a:pt x="82" y="29"/>
                        </a:lnTo>
                        <a:lnTo>
                          <a:pt x="84" y="29"/>
                        </a:lnTo>
                        <a:lnTo>
                          <a:pt x="84" y="29"/>
                        </a:lnTo>
                        <a:lnTo>
                          <a:pt x="84" y="29"/>
                        </a:lnTo>
                        <a:lnTo>
                          <a:pt x="84" y="29"/>
                        </a:lnTo>
                        <a:lnTo>
                          <a:pt x="86" y="29"/>
                        </a:lnTo>
                        <a:lnTo>
                          <a:pt x="86" y="29"/>
                        </a:lnTo>
                        <a:lnTo>
                          <a:pt x="86" y="27"/>
                        </a:lnTo>
                        <a:lnTo>
                          <a:pt x="84" y="27"/>
                        </a:lnTo>
                        <a:lnTo>
                          <a:pt x="84" y="27"/>
                        </a:lnTo>
                        <a:lnTo>
                          <a:pt x="84" y="27"/>
                        </a:lnTo>
                        <a:lnTo>
                          <a:pt x="84" y="25"/>
                        </a:lnTo>
                        <a:lnTo>
                          <a:pt x="84" y="25"/>
                        </a:lnTo>
                        <a:lnTo>
                          <a:pt x="84" y="25"/>
                        </a:lnTo>
                        <a:lnTo>
                          <a:pt x="82" y="25"/>
                        </a:lnTo>
                        <a:lnTo>
                          <a:pt x="82" y="23"/>
                        </a:lnTo>
                        <a:lnTo>
                          <a:pt x="82" y="23"/>
                        </a:lnTo>
                        <a:lnTo>
                          <a:pt x="82" y="23"/>
                        </a:lnTo>
                        <a:lnTo>
                          <a:pt x="82" y="23"/>
                        </a:lnTo>
                        <a:lnTo>
                          <a:pt x="80" y="23"/>
                        </a:lnTo>
                        <a:lnTo>
                          <a:pt x="80" y="21"/>
                        </a:lnTo>
                        <a:lnTo>
                          <a:pt x="80" y="21"/>
                        </a:lnTo>
                        <a:lnTo>
                          <a:pt x="80" y="19"/>
                        </a:lnTo>
                        <a:lnTo>
                          <a:pt x="80" y="19"/>
                        </a:lnTo>
                        <a:lnTo>
                          <a:pt x="80" y="19"/>
                        </a:lnTo>
                        <a:lnTo>
                          <a:pt x="80" y="17"/>
                        </a:lnTo>
                        <a:lnTo>
                          <a:pt x="80" y="17"/>
                        </a:lnTo>
                        <a:lnTo>
                          <a:pt x="80" y="17"/>
                        </a:lnTo>
                        <a:lnTo>
                          <a:pt x="82" y="17"/>
                        </a:lnTo>
                        <a:lnTo>
                          <a:pt x="82" y="17"/>
                        </a:lnTo>
                        <a:lnTo>
                          <a:pt x="82" y="15"/>
                        </a:lnTo>
                        <a:lnTo>
                          <a:pt x="82" y="15"/>
                        </a:lnTo>
                        <a:lnTo>
                          <a:pt x="84" y="15"/>
                        </a:lnTo>
                        <a:lnTo>
                          <a:pt x="84" y="15"/>
                        </a:lnTo>
                        <a:lnTo>
                          <a:pt x="84" y="15"/>
                        </a:lnTo>
                        <a:lnTo>
                          <a:pt x="84" y="15"/>
                        </a:lnTo>
                        <a:lnTo>
                          <a:pt x="86" y="15"/>
                        </a:lnTo>
                        <a:lnTo>
                          <a:pt x="86" y="14"/>
                        </a:lnTo>
                        <a:lnTo>
                          <a:pt x="86" y="14"/>
                        </a:lnTo>
                        <a:lnTo>
                          <a:pt x="86" y="14"/>
                        </a:lnTo>
                        <a:lnTo>
                          <a:pt x="86" y="14"/>
                        </a:lnTo>
                        <a:lnTo>
                          <a:pt x="86" y="12"/>
                        </a:lnTo>
                        <a:lnTo>
                          <a:pt x="88" y="12"/>
                        </a:lnTo>
                        <a:lnTo>
                          <a:pt x="88" y="12"/>
                        </a:lnTo>
                        <a:lnTo>
                          <a:pt x="88" y="14"/>
                        </a:lnTo>
                        <a:lnTo>
                          <a:pt x="90" y="14"/>
                        </a:lnTo>
                        <a:lnTo>
                          <a:pt x="90" y="12"/>
                        </a:lnTo>
                        <a:lnTo>
                          <a:pt x="90" y="12"/>
                        </a:lnTo>
                        <a:lnTo>
                          <a:pt x="90" y="10"/>
                        </a:lnTo>
                        <a:lnTo>
                          <a:pt x="90" y="10"/>
                        </a:lnTo>
                        <a:lnTo>
                          <a:pt x="88" y="10"/>
                        </a:lnTo>
                        <a:lnTo>
                          <a:pt x="88" y="8"/>
                        </a:lnTo>
                        <a:lnTo>
                          <a:pt x="88" y="8"/>
                        </a:lnTo>
                        <a:lnTo>
                          <a:pt x="88" y="8"/>
                        </a:lnTo>
                        <a:lnTo>
                          <a:pt x="90" y="8"/>
                        </a:lnTo>
                        <a:lnTo>
                          <a:pt x="90" y="6"/>
                        </a:lnTo>
                        <a:lnTo>
                          <a:pt x="90" y="6"/>
                        </a:lnTo>
                        <a:lnTo>
                          <a:pt x="90" y="6"/>
                        </a:lnTo>
                        <a:lnTo>
                          <a:pt x="90" y="4"/>
                        </a:lnTo>
                        <a:lnTo>
                          <a:pt x="90" y="4"/>
                        </a:lnTo>
                        <a:lnTo>
                          <a:pt x="92" y="4"/>
                        </a:lnTo>
                        <a:lnTo>
                          <a:pt x="92" y="4"/>
                        </a:lnTo>
                        <a:lnTo>
                          <a:pt x="92" y="2"/>
                        </a:lnTo>
                        <a:lnTo>
                          <a:pt x="92" y="2"/>
                        </a:lnTo>
                        <a:lnTo>
                          <a:pt x="92" y="0"/>
                        </a:lnTo>
                        <a:lnTo>
                          <a:pt x="92" y="0"/>
                        </a:lnTo>
                        <a:lnTo>
                          <a:pt x="92" y="0"/>
                        </a:lnTo>
                        <a:lnTo>
                          <a:pt x="92" y="0"/>
                        </a:lnTo>
                        <a:lnTo>
                          <a:pt x="92" y="0"/>
                        </a:lnTo>
                        <a:lnTo>
                          <a:pt x="92" y="0"/>
                        </a:lnTo>
                        <a:lnTo>
                          <a:pt x="94" y="0"/>
                        </a:lnTo>
                        <a:lnTo>
                          <a:pt x="94" y="0"/>
                        </a:lnTo>
                        <a:lnTo>
                          <a:pt x="94" y="0"/>
                        </a:lnTo>
                        <a:lnTo>
                          <a:pt x="94" y="0"/>
                        </a:lnTo>
                        <a:lnTo>
                          <a:pt x="95" y="0"/>
                        </a:lnTo>
                        <a:lnTo>
                          <a:pt x="95" y="0"/>
                        </a:lnTo>
                        <a:lnTo>
                          <a:pt x="95" y="0"/>
                        </a:lnTo>
                        <a:lnTo>
                          <a:pt x="95" y="2"/>
                        </a:lnTo>
                        <a:lnTo>
                          <a:pt x="95" y="2"/>
                        </a:lnTo>
                        <a:lnTo>
                          <a:pt x="95" y="2"/>
                        </a:lnTo>
                        <a:lnTo>
                          <a:pt x="95" y="4"/>
                        </a:lnTo>
                        <a:lnTo>
                          <a:pt x="97" y="4"/>
                        </a:lnTo>
                        <a:lnTo>
                          <a:pt x="97" y="2"/>
                        </a:lnTo>
                        <a:lnTo>
                          <a:pt x="97" y="2"/>
                        </a:lnTo>
                        <a:lnTo>
                          <a:pt x="97" y="2"/>
                        </a:lnTo>
                        <a:lnTo>
                          <a:pt x="97" y="4"/>
                        </a:lnTo>
                        <a:lnTo>
                          <a:pt x="99" y="4"/>
                        </a:lnTo>
                        <a:lnTo>
                          <a:pt x="99" y="4"/>
                        </a:lnTo>
                        <a:lnTo>
                          <a:pt x="99" y="4"/>
                        </a:lnTo>
                        <a:lnTo>
                          <a:pt x="99" y="6"/>
                        </a:lnTo>
                        <a:lnTo>
                          <a:pt x="99" y="6"/>
                        </a:lnTo>
                        <a:lnTo>
                          <a:pt x="101" y="6"/>
                        </a:lnTo>
                        <a:lnTo>
                          <a:pt x="101" y="6"/>
                        </a:lnTo>
                        <a:lnTo>
                          <a:pt x="101" y="8"/>
                        </a:lnTo>
                        <a:lnTo>
                          <a:pt x="101" y="8"/>
                        </a:lnTo>
                        <a:lnTo>
                          <a:pt x="101" y="8"/>
                        </a:lnTo>
                        <a:lnTo>
                          <a:pt x="103" y="8"/>
                        </a:lnTo>
                        <a:lnTo>
                          <a:pt x="103" y="8"/>
                        </a:lnTo>
                        <a:lnTo>
                          <a:pt x="101" y="8"/>
                        </a:lnTo>
                        <a:lnTo>
                          <a:pt x="101" y="10"/>
                        </a:lnTo>
                        <a:lnTo>
                          <a:pt x="101" y="10"/>
                        </a:lnTo>
                        <a:lnTo>
                          <a:pt x="101" y="12"/>
                        </a:lnTo>
                        <a:lnTo>
                          <a:pt x="103" y="12"/>
                        </a:lnTo>
                        <a:lnTo>
                          <a:pt x="103" y="12"/>
                        </a:lnTo>
                        <a:lnTo>
                          <a:pt x="103" y="14"/>
                        </a:lnTo>
                        <a:lnTo>
                          <a:pt x="103" y="14"/>
                        </a:lnTo>
                        <a:lnTo>
                          <a:pt x="103" y="14"/>
                        </a:lnTo>
                        <a:lnTo>
                          <a:pt x="103" y="15"/>
                        </a:lnTo>
                        <a:lnTo>
                          <a:pt x="103" y="15"/>
                        </a:lnTo>
                        <a:lnTo>
                          <a:pt x="103" y="15"/>
                        </a:lnTo>
                        <a:lnTo>
                          <a:pt x="103" y="15"/>
                        </a:lnTo>
                        <a:lnTo>
                          <a:pt x="103" y="17"/>
                        </a:lnTo>
                        <a:lnTo>
                          <a:pt x="105" y="17"/>
                        </a:lnTo>
                        <a:lnTo>
                          <a:pt x="105" y="17"/>
                        </a:lnTo>
                        <a:lnTo>
                          <a:pt x="105" y="19"/>
                        </a:lnTo>
                        <a:lnTo>
                          <a:pt x="105" y="19"/>
                        </a:lnTo>
                        <a:lnTo>
                          <a:pt x="105" y="19"/>
                        </a:lnTo>
                        <a:lnTo>
                          <a:pt x="107" y="19"/>
                        </a:lnTo>
                        <a:lnTo>
                          <a:pt x="107" y="19"/>
                        </a:lnTo>
                        <a:lnTo>
                          <a:pt x="107" y="19"/>
                        </a:lnTo>
                        <a:lnTo>
                          <a:pt x="107" y="17"/>
                        </a:lnTo>
                        <a:lnTo>
                          <a:pt x="107" y="17"/>
                        </a:lnTo>
                        <a:lnTo>
                          <a:pt x="107" y="17"/>
                        </a:lnTo>
                        <a:lnTo>
                          <a:pt x="109" y="17"/>
                        </a:lnTo>
                        <a:lnTo>
                          <a:pt x="109" y="17"/>
                        </a:lnTo>
                        <a:lnTo>
                          <a:pt x="109" y="17"/>
                        </a:lnTo>
                        <a:lnTo>
                          <a:pt x="109" y="17"/>
                        </a:lnTo>
                        <a:lnTo>
                          <a:pt x="109" y="19"/>
                        </a:lnTo>
                        <a:lnTo>
                          <a:pt x="111" y="19"/>
                        </a:lnTo>
                        <a:lnTo>
                          <a:pt x="111" y="17"/>
                        </a:lnTo>
                        <a:lnTo>
                          <a:pt x="111" y="17"/>
                        </a:lnTo>
                        <a:lnTo>
                          <a:pt x="111" y="19"/>
                        </a:lnTo>
                        <a:lnTo>
                          <a:pt x="113" y="19"/>
                        </a:lnTo>
                        <a:lnTo>
                          <a:pt x="113" y="19"/>
                        </a:lnTo>
                        <a:lnTo>
                          <a:pt x="113" y="21"/>
                        </a:lnTo>
                        <a:lnTo>
                          <a:pt x="113" y="21"/>
                        </a:lnTo>
                        <a:lnTo>
                          <a:pt x="113" y="23"/>
                        </a:lnTo>
                        <a:lnTo>
                          <a:pt x="113" y="23"/>
                        </a:lnTo>
                        <a:lnTo>
                          <a:pt x="113" y="23"/>
                        </a:lnTo>
                        <a:lnTo>
                          <a:pt x="113" y="25"/>
                        </a:lnTo>
                        <a:lnTo>
                          <a:pt x="113" y="25"/>
                        </a:lnTo>
                        <a:lnTo>
                          <a:pt x="113" y="27"/>
                        </a:lnTo>
                        <a:lnTo>
                          <a:pt x="113" y="27"/>
                        </a:lnTo>
                        <a:lnTo>
                          <a:pt x="113" y="29"/>
                        </a:lnTo>
                        <a:lnTo>
                          <a:pt x="113" y="29"/>
                        </a:lnTo>
                        <a:lnTo>
                          <a:pt x="113" y="29"/>
                        </a:lnTo>
                        <a:lnTo>
                          <a:pt x="113" y="31"/>
                        </a:lnTo>
                        <a:lnTo>
                          <a:pt x="113" y="31"/>
                        </a:lnTo>
                        <a:lnTo>
                          <a:pt x="113" y="31"/>
                        </a:lnTo>
                        <a:lnTo>
                          <a:pt x="113" y="33"/>
                        </a:lnTo>
                        <a:lnTo>
                          <a:pt x="113" y="33"/>
                        </a:lnTo>
                        <a:lnTo>
                          <a:pt x="113" y="35"/>
                        </a:lnTo>
                        <a:lnTo>
                          <a:pt x="113" y="35"/>
                        </a:lnTo>
                        <a:lnTo>
                          <a:pt x="113" y="37"/>
                        </a:lnTo>
                        <a:lnTo>
                          <a:pt x="113" y="37"/>
                        </a:lnTo>
                        <a:lnTo>
                          <a:pt x="113" y="37"/>
                        </a:lnTo>
                        <a:lnTo>
                          <a:pt x="113" y="38"/>
                        </a:lnTo>
                        <a:lnTo>
                          <a:pt x="113" y="38"/>
                        </a:lnTo>
                        <a:lnTo>
                          <a:pt x="113" y="40"/>
                        </a:lnTo>
                        <a:lnTo>
                          <a:pt x="113" y="40"/>
                        </a:lnTo>
                        <a:lnTo>
                          <a:pt x="113" y="40"/>
                        </a:lnTo>
                        <a:lnTo>
                          <a:pt x="113" y="40"/>
                        </a:lnTo>
                        <a:lnTo>
                          <a:pt x="113" y="42"/>
                        </a:lnTo>
                        <a:lnTo>
                          <a:pt x="113" y="42"/>
                        </a:lnTo>
                        <a:lnTo>
                          <a:pt x="113" y="44"/>
                        </a:lnTo>
                        <a:lnTo>
                          <a:pt x="113" y="44"/>
                        </a:lnTo>
                        <a:lnTo>
                          <a:pt x="113" y="44"/>
                        </a:lnTo>
                        <a:lnTo>
                          <a:pt x="111" y="44"/>
                        </a:lnTo>
                        <a:lnTo>
                          <a:pt x="111" y="46"/>
                        </a:lnTo>
                        <a:lnTo>
                          <a:pt x="111" y="46"/>
                        </a:lnTo>
                        <a:lnTo>
                          <a:pt x="113" y="46"/>
                        </a:lnTo>
                        <a:lnTo>
                          <a:pt x="113" y="48"/>
                        </a:lnTo>
                        <a:lnTo>
                          <a:pt x="113" y="48"/>
                        </a:lnTo>
                        <a:lnTo>
                          <a:pt x="113" y="48"/>
                        </a:lnTo>
                        <a:lnTo>
                          <a:pt x="111" y="48"/>
                        </a:lnTo>
                        <a:lnTo>
                          <a:pt x="111" y="48"/>
                        </a:lnTo>
                        <a:lnTo>
                          <a:pt x="109" y="48"/>
                        </a:lnTo>
                        <a:lnTo>
                          <a:pt x="109" y="50"/>
                        </a:lnTo>
                        <a:lnTo>
                          <a:pt x="109" y="50"/>
                        </a:lnTo>
                        <a:lnTo>
                          <a:pt x="111" y="50"/>
                        </a:lnTo>
                        <a:lnTo>
                          <a:pt x="111" y="52"/>
                        </a:lnTo>
                        <a:lnTo>
                          <a:pt x="111" y="52"/>
                        </a:lnTo>
                        <a:lnTo>
                          <a:pt x="111" y="52"/>
                        </a:lnTo>
                        <a:lnTo>
                          <a:pt x="111" y="54"/>
                        </a:lnTo>
                        <a:lnTo>
                          <a:pt x="113" y="54"/>
                        </a:lnTo>
                        <a:lnTo>
                          <a:pt x="113" y="54"/>
                        </a:lnTo>
                        <a:lnTo>
                          <a:pt x="113" y="56"/>
                        </a:lnTo>
                        <a:lnTo>
                          <a:pt x="111" y="56"/>
                        </a:lnTo>
                        <a:lnTo>
                          <a:pt x="111" y="56"/>
                        </a:lnTo>
                        <a:lnTo>
                          <a:pt x="109" y="56"/>
                        </a:lnTo>
                        <a:lnTo>
                          <a:pt x="109" y="56"/>
                        </a:lnTo>
                        <a:lnTo>
                          <a:pt x="109" y="56"/>
                        </a:lnTo>
                        <a:lnTo>
                          <a:pt x="109" y="56"/>
                        </a:lnTo>
                        <a:lnTo>
                          <a:pt x="107" y="56"/>
                        </a:lnTo>
                        <a:lnTo>
                          <a:pt x="107" y="56"/>
                        </a:lnTo>
                        <a:lnTo>
                          <a:pt x="107" y="58"/>
                        </a:lnTo>
                        <a:lnTo>
                          <a:pt x="107" y="58"/>
                        </a:lnTo>
                        <a:lnTo>
                          <a:pt x="107" y="58"/>
                        </a:lnTo>
                        <a:lnTo>
                          <a:pt x="107" y="58"/>
                        </a:lnTo>
                        <a:lnTo>
                          <a:pt x="107" y="60"/>
                        </a:lnTo>
                        <a:lnTo>
                          <a:pt x="107" y="60"/>
                        </a:lnTo>
                        <a:lnTo>
                          <a:pt x="105" y="60"/>
                        </a:lnTo>
                        <a:lnTo>
                          <a:pt x="105" y="61"/>
                        </a:lnTo>
                        <a:lnTo>
                          <a:pt x="105" y="61"/>
                        </a:lnTo>
                        <a:lnTo>
                          <a:pt x="105" y="60"/>
                        </a:lnTo>
                        <a:lnTo>
                          <a:pt x="103" y="60"/>
                        </a:lnTo>
                        <a:lnTo>
                          <a:pt x="103" y="60"/>
                        </a:lnTo>
                        <a:lnTo>
                          <a:pt x="103" y="60"/>
                        </a:lnTo>
                        <a:lnTo>
                          <a:pt x="103" y="60"/>
                        </a:lnTo>
                        <a:lnTo>
                          <a:pt x="103" y="60"/>
                        </a:lnTo>
                        <a:lnTo>
                          <a:pt x="103" y="61"/>
                        </a:lnTo>
                        <a:lnTo>
                          <a:pt x="101" y="61"/>
                        </a:lnTo>
                        <a:lnTo>
                          <a:pt x="101" y="61"/>
                        </a:lnTo>
                        <a:lnTo>
                          <a:pt x="101" y="63"/>
                        </a:lnTo>
                        <a:lnTo>
                          <a:pt x="101" y="63"/>
                        </a:lnTo>
                        <a:lnTo>
                          <a:pt x="101" y="63"/>
                        </a:lnTo>
                        <a:lnTo>
                          <a:pt x="101" y="63"/>
                        </a:lnTo>
                        <a:lnTo>
                          <a:pt x="101" y="65"/>
                        </a:lnTo>
                        <a:lnTo>
                          <a:pt x="101" y="65"/>
                        </a:lnTo>
                        <a:lnTo>
                          <a:pt x="101" y="65"/>
                        </a:lnTo>
                        <a:lnTo>
                          <a:pt x="99" y="65"/>
                        </a:lnTo>
                        <a:lnTo>
                          <a:pt x="99" y="67"/>
                        </a:lnTo>
                        <a:lnTo>
                          <a:pt x="99" y="67"/>
                        </a:lnTo>
                        <a:lnTo>
                          <a:pt x="99" y="67"/>
                        </a:lnTo>
                        <a:lnTo>
                          <a:pt x="97" y="67"/>
                        </a:lnTo>
                        <a:lnTo>
                          <a:pt x="97" y="67"/>
                        </a:lnTo>
                        <a:lnTo>
                          <a:pt x="97" y="67"/>
                        </a:lnTo>
                        <a:lnTo>
                          <a:pt x="97" y="67"/>
                        </a:lnTo>
                        <a:lnTo>
                          <a:pt x="97" y="67"/>
                        </a:lnTo>
                        <a:lnTo>
                          <a:pt x="95" y="67"/>
                        </a:lnTo>
                        <a:lnTo>
                          <a:pt x="95" y="69"/>
                        </a:lnTo>
                        <a:lnTo>
                          <a:pt x="95" y="69"/>
                        </a:lnTo>
                        <a:lnTo>
                          <a:pt x="95" y="69"/>
                        </a:lnTo>
                        <a:lnTo>
                          <a:pt x="95" y="71"/>
                        </a:lnTo>
                        <a:lnTo>
                          <a:pt x="95" y="71"/>
                        </a:lnTo>
                        <a:lnTo>
                          <a:pt x="95" y="71"/>
                        </a:lnTo>
                        <a:lnTo>
                          <a:pt x="95" y="71"/>
                        </a:lnTo>
                        <a:lnTo>
                          <a:pt x="95" y="73"/>
                        </a:lnTo>
                        <a:lnTo>
                          <a:pt x="95" y="73"/>
                        </a:lnTo>
                        <a:lnTo>
                          <a:pt x="95" y="73"/>
                        </a:lnTo>
                        <a:lnTo>
                          <a:pt x="95" y="75"/>
                        </a:lnTo>
                        <a:lnTo>
                          <a:pt x="95" y="75"/>
                        </a:lnTo>
                        <a:lnTo>
                          <a:pt x="95" y="75"/>
                        </a:lnTo>
                        <a:lnTo>
                          <a:pt x="95" y="75"/>
                        </a:lnTo>
                        <a:lnTo>
                          <a:pt x="95" y="75"/>
                        </a:lnTo>
                        <a:lnTo>
                          <a:pt x="94" y="75"/>
                        </a:lnTo>
                        <a:lnTo>
                          <a:pt x="94" y="77"/>
                        </a:lnTo>
                        <a:lnTo>
                          <a:pt x="94" y="77"/>
                        </a:lnTo>
                        <a:lnTo>
                          <a:pt x="94" y="77"/>
                        </a:lnTo>
                        <a:lnTo>
                          <a:pt x="92" y="77"/>
                        </a:lnTo>
                        <a:lnTo>
                          <a:pt x="92" y="79"/>
                        </a:lnTo>
                        <a:lnTo>
                          <a:pt x="92" y="79"/>
                        </a:lnTo>
                        <a:lnTo>
                          <a:pt x="92" y="79"/>
                        </a:lnTo>
                        <a:lnTo>
                          <a:pt x="92" y="81"/>
                        </a:lnTo>
                        <a:lnTo>
                          <a:pt x="92" y="81"/>
                        </a:lnTo>
                        <a:lnTo>
                          <a:pt x="92" y="81"/>
                        </a:lnTo>
                        <a:lnTo>
                          <a:pt x="92" y="82"/>
                        </a:lnTo>
                        <a:lnTo>
                          <a:pt x="92" y="82"/>
                        </a:lnTo>
                        <a:lnTo>
                          <a:pt x="92" y="84"/>
                        </a:lnTo>
                        <a:lnTo>
                          <a:pt x="92" y="84"/>
                        </a:lnTo>
                        <a:lnTo>
                          <a:pt x="92" y="82"/>
                        </a:lnTo>
                        <a:lnTo>
                          <a:pt x="94" y="82"/>
                        </a:lnTo>
                        <a:lnTo>
                          <a:pt x="94" y="82"/>
                        </a:lnTo>
                        <a:lnTo>
                          <a:pt x="94" y="84"/>
                        </a:lnTo>
                        <a:lnTo>
                          <a:pt x="95" y="84"/>
                        </a:lnTo>
                        <a:lnTo>
                          <a:pt x="95" y="84"/>
                        </a:lnTo>
                        <a:lnTo>
                          <a:pt x="95" y="86"/>
                        </a:lnTo>
                        <a:lnTo>
                          <a:pt x="94" y="86"/>
                        </a:lnTo>
                        <a:lnTo>
                          <a:pt x="94" y="86"/>
                        </a:lnTo>
                        <a:lnTo>
                          <a:pt x="95" y="86"/>
                        </a:lnTo>
                        <a:lnTo>
                          <a:pt x="95" y="86"/>
                        </a:lnTo>
                        <a:lnTo>
                          <a:pt x="95" y="88"/>
                        </a:lnTo>
                        <a:lnTo>
                          <a:pt x="95" y="88"/>
                        </a:lnTo>
                        <a:lnTo>
                          <a:pt x="95" y="88"/>
                        </a:lnTo>
                        <a:lnTo>
                          <a:pt x="95" y="90"/>
                        </a:lnTo>
                        <a:lnTo>
                          <a:pt x="95" y="90"/>
                        </a:lnTo>
                        <a:lnTo>
                          <a:pt x="95" y="90"/>
                        </a:lnTo>
                        <a:lnTo>
                          <a:pt x="94" y="90"/>
                        </a:lnTo>
                        <a:lnTo>
                          <a:pt x="94" y="92"/>
                        </a:lnTo>
                        <a:lnTo>
                          <a:pt x="94" y="92"/>
                        </a:lnTo>
                        <a:lnTo>
                          <a:pt x="94" y="92"/>
                        </a:lnTo>
                        <a:lnTo>
                          <a:pt x="92" y="92"/>
                        </a:lnTo>
                        <a:lnTo>
                          <a:pt x="92" y="94"/>
                        </a:lnTo>
                        <a:lnTo>
                          <a:pt x="92" y="94"/>
                        </a:lnTo>
                        <a:lnTo>
                          <a:pt x="92" y="94"/>
                        </a:lnTo>
                        <a:lnTo>
                          <a:pt x="92" y="94"/>
                        </a:lnTo>
                        <a:lnTo>
                          <a:pt x="94" y="94"/>
                        </a:lnTo>
                        <a:lnTo>
                          <a:pt x="94" y="96"/>
                        </a:lnTo>
                        <a:lnTo>
                          <a:pt x="94" y="96"/>
                        </a:lnTo>
                        <a:lnTo>
                          <a:pt x="95" y="96"/>
                        </a:lnTo>
                        <a:lnTo>
                          <a:pt x="95" y="96"/>
                        </a:lnTo>
                        <a:lnTo>
                          <a:pt x="95" y="94"/>
                        </a:lnTo>
                        <a:lnTo>
                          <a:pt x="95" y="94"/>
                        </a:lnTo>
                        <a:lnTo>
                          <a:pt x="95" y="94"/>
                        </a:lnTo>
                        <a:lnTo>
                          <a:pt x="97" y="94"/>
                        </a:lnTo>
                        <a:lnTo>
                          <a:pt x="97" y="94"/>
                        </a:lnTo>
                        <a:lnTo>
                          <a:pt x="97" y="92"/>
                        </a:lnTo>
                        <a:lnTo>
                          <a:pt x="97" y="92"/>
                        </a:lnTo>
                        <a:lnTo>
                          <a:pt x="97" y="92"/>
                        </a:lnTo>
                        <a:lnTo>
                          <a:pt x="99" y="92"/>
                        </a:lnTo>
                        <a:lnTo>
                          <a:pt x="99" y="92"/>
                        </a:lnTo>
                        <a:lnTo>
                          <a:pt x="99" y="90"/>
                        </a:lnTo>
                        <a:lnTo>
                          <a:pt x="101" y="90"/>
                        </a:lnTo>
                        <a:lnTo>
                          <a:pt x="101" y="90"/>
                        </a:lnTo>
                        <a:lnTo>
                          <a:pt x="101" y="90"/>
                        </a:lnTo>
                        <a:lnTo>
                          <a:pt x="103" y="90"/>
                        </a:lnTo>
                        <a:lnTo>
                          <a:pt x="103" y="90"/>
                        </a:lnTo>
                        <a:lnTo>
                          <a:pt x="103" y="90"/>
                        </a:lnTo>
                        <a:lnTo>
                          <a:pt x="103" y="90"/>
                        </a:lnTo>
                        <a:lnTo>
                          <a:pt x="105" y="90"/>
                        </a:lnTo>
                        <a:lnTo>
                          <a:pt x="105" y="90"/>
                        </a:lnTo>
                        <a:lnTo>
                          <a:pt x="107" y="90"/>
                        </a:lnTo>
                        <a:lnTo>
                          <a:pt x="107" y="90"/>
                        </a:lnTo>
                        <a:lnTo>
                          <a:pt x="107" y="90"/>
                        </a:lnTo>
                        <a:lnTo>
                          <a:pt x="109" y="90"/>
                        </a:lnTo>
                        <a:lnTo>
                          <a:pt x="109" y="90"/>
                        </a:lnTo>
                        <a:lnTo>
                          <a:pt x="109" y="90"/>
                        </a:lnTo>
                        <a:lnTo>
                          <a:pt x="109" y="90"/>
                        </a:lnTo>
                        <a:lnTo>
                          <a:pt x="111" y="90"/>
                        </a:lnTo>
                        <a:lnTo>
                          <a:pt x="111" y="90"/>
                        </a:lnTo>
                        <a:lnTo>
                          <a:pt x="111" y="90"/>
                        </a:lnTo>
                        <a:lnTo>
                          <a:pt x="113" y="90"/>
                        </a:lnTo>
                        <a:lnTo>
                          <a:pt x="113" y="90"/>
                        </a:lnTo>
                        <a:lnTo>
                          <a:pt x="113" y="90"/>
                        </a:lnTo>
                        <a:lnTo>
                          <a:pt x="115" y="90"/>
                        </a:lnTo>
                        <a:lnTo>
                          <a:pt x="115" y="90"/>
                        </a:lnTo>
                        <a:lnTo>
                          <a:pt x="115" y="90"/>
                        </a:lnTo>
                        <a:lnTo>
                          <a:pt x="115" y="90"/>
                        </a:lnTo>
                        <a:lnTo>
                          <a:pt x="115" y="92"/>
                        </a:lnTo>
                        <a:lnTo>
                          <a:pt x="113" y="92"/>
                        </a:lnTo>
                        <a:lnTo>
                          <a:pt x="113" y="92"/>
                        </a:lnTo>
                        <a:lnTo>
                          <a:pt x="113" y="92"/>
                        </a:lnTo>
                        <a:lnTo>
                          <a:pt x="113" y="94"/>
                        </a:lnTo>
                        <a:lnTo>
                          <a:pt x="113" y="94"/>
                        </a:lnTo>
                        <a:lnTo>
                          <a:pt x="113" y="94"/>
                        </a:lnTo>
                        <a:lnTo>
                          <a:pt x="113" y="96"/>
                        </a:lnTo>
                        <a:lnTo>
                          <a:pt x="113" y="96"/>
                        </a:lnTo>
                        <a:lnTo>
                          <a:pt x="113" y="96"/>
                        </a:lnTo>
                        <a:lnTo>
                          <a:pt x="113" y="96"/>
                        </a:lnTo>
                        <a:lnTo>
                          <a:pt x="113" y="96"/>
                        </a:lnTo>
                        <a:lnTo>
                          <a:pt x="113" y="98"/>
                        </a:lnTo>
                        <a:lnTo>
                          <a:pt x="115" y="98"/>
                        </a:lnTo>
                        <a:lnTo>
                          <a:pt x="115" y="98"/>
                        </a:lnTo>
                        <a:lnTo>
                          <a:pt x="115" y="100"/>
                        </a:lnTo>
                        <a:lnTo>
                          <a:pt x="115" y="100"/>
                        </a:lnTo>
                        <a:lnTo>
                          <a:pt x="115" y="100"/>
                        </a:lnTo>
                        <a:lnTo>
                          <a:pt x="115" y="102"/>
                        </a:lnTo>
                        <a:lnTo>
                          <a:pt x="115" y="102"/>
                        </a:lnTo>
                        <a:lnTo>
                          <a:pt x="115" y="102"/>
                        </a:lnTo>
                        <a:lnTo>
                          <a:pt x="115" y="104"/>
                        </a:lnTo>
                        <a:lnTo>
                          <a:pt x="115" y="104"/>
                        </a:lnTo>
                        <a:lnTo>
                          <a:pt x="115" y="104"/>
                        </a:lnTo>
                        <a:lnTo>
                          <a:pt x="117" y="104"/>
                        </a:lnTo>
                        <a:lnTo>
                          <a:pt x="117" y="104"/>
                        </a:lnTo>
                        <a:lnTo>
                          <a:pt x="117" y="105"/>
                        </a:lnTo>
                        <a:lnTo>
                          <a:pt x="117" y="105"/>
                        </a:lnTo>
                        <a:lnTo>
                          <a:pt x="117" y="107"/>
                        </a:lnTo>
                        <a:lnTo>
                          <a:pt x="117" y="107"/>
                        </a:lnTo>
                        <a:lnTo>
                          <a:pt x="117" y="109"/>
                        </a:lnTo>
                        <a:lnTo>
                          <a:pt x="117" y="109"/>
                        </a:lnTo>
                        <a:lnTo>
                          <a:pt x="117" y="109"/>
                        </a:lnTo>
                        <a:lnTo>
                          <a:pt x="117" y="109"/>
                        </a:lnTo>
                        <a:lnTo>
                          <a:pt x="118" y="109"/>
                        </a:lnTo>
                        <a:lnTo>
                          <a:pt x="118" y="111"/>
                        </a:lnTo>
                        <a:lnTo>
                          <a:pt x="118" y="111"/>
                        </a:lnTo>
                        <a:lnTo>
                          <a:pt x="118" y="111"/>
                        </a:lnTo>
                        <a:lnTo>
                          <a:pt x="118" y="111"/>
                        </a:lnTo>
                        <a:lnTo>
                          <a:pt x="118" y="111"/>
                        </a:lnTo>
                        <a:lnTo>
                          <a:pt x="120" y="111"/>
                        </a:lnTo>
                        <a:lnTo>
                          <a:pt x="120" y="111"/>
                        </a:lnTo>
                        <a:lnTo>
                          <a:pt x="120" y="111"/>
                        </a:lnTo>
                        <a:lnTo>
                          <a:pt x="122" y="111"/>
                        </a:lnTo>
                        <a:lnTo>
                          <a:pt x="122" y="111"/>
                        </a:lnTo>
                        <a:lnTo>
                          <a:pt x="122" y="111"/>
                        </a:lnTo>
                        <a:lnTo>
                          <a:pt x="122" y="111"/>
                        </a:lnTo>
                        <a:lnTo>
                          <a:pt x="124" y="111"/>
                        </a:lnTo>
                        <a:lnTo>
                          <a:pt x="124" y="111"/>
                        </a:lnTo>
                        <a:lnTo>
                          <a:pt x="124" y="111"/>
                        </a:lnTo>
                        <a:lnTo>
                          <a:pt x="124" y="111"/>
                        </a:lnTo>
                        <a:lnTo>
                          <a:pt x="126" y="111"/>
                        </a:lnTo>
                        <a:lnTo>
                          <a:pt x="126" y="111"/>
                        </a:lnTo>
                        <a:lnTo>
                          <a:pt x="126" y="113"/>
                        </a:lnTo>
                        <a:lnTo>
                          <a:pt x="126" y="113"/>
                        </a:lnTo>
                        <a:lnTo>
                          <a:pt x="126" y="113"/>
                        </a:lnTo>
                        <a:lnTo>
                          <a:pt x="126" y="115"/>
                        </a:lnTo>
                        <a:lnTo>
                          <a:pt x="126" y="115"/>
                        </a:lnTo>
                        <a:lnTo>
                          <a:pt x="124" y="115"/>
                        </a:lnTo>
                        <a:lnTo>
                          <a:pt x="124" y="115"/>
                        </a:lnTo>
                        <a:lnTo>
                          <a:pt x="124" y="117"/>
                        </a:lnTo>
                        <a:lnTo>
                          <a:pt x="124" y="117"/>
                        </a:lnTo>
                        <a:lnTo>
                          <a:pt x="124" y="117"/>
                        </a:lnTo>
                        <a:lnTo>
                          <a:pt x="124" y="117"/>
                        </a:lnTo>
                        <a:lnTo>
                          <a:pt x="124" y="119"/>
                        </a:lnTo>
                        <a:lnTo>
                          <a:pt x="122" y="119"/>
                        </a:lnTo>
                        <a:lnTo>
                          <a:pt x="122" y="119"/>
                        </a:lnTo>
                        <a:lnTo>
                          <a:pt x="122" y="119"/>
                        </a:lnTo>
                        <a:lnTo>
                          <a:pt x="124" y="119"/>
                        </a:lnTo>
                        <a:lnTo>
                          <a:pt x="124" y="121"/>
                        </a:lnTo>
                        <a:lnTo>
                          <a:pt x="124" y="121"/>
                        </a:lnTo>
                        <a:lnTo>
                          <a:pt x="124" y="123"/>
                        </a:lnTo>
                        <a:lnTo>
                          <a:pt x="124" y="123"/>
                        </a:lnTo>
                        <a:lnTo>
                          <a:pt x="124" y="125"/>
                        </a:lnTo>
                        <a:lnTo>
                          <a:pt x="122" y="125"/>
                        </a:lnTo>
                        <a:lnTo>
                          <a:pt x="122" y="125"/>
                        </a:lnTo>
                        <a:lnTo>
                          <a:pt x="122" y="125"/>
                        </a:lnTo>
                        <a:lnTo>
                          <a:pt x="122" y="127"/>
                        </a:lnTo>
                        <a:lnTo>
                          <a:pt x="122" y="127"/>
                        </a:lnTo>
                        <a:lnTo>
                          <a:pt x="122" y="127"/>
                        </a:lnTo>
                        <a:lnTo>
                          <a:pt x="122" y="127"/>
                        </a:lnTo>
                        <a:lnTo>
                          <a:pt x="122" y="128"/>
                        </a:lnTo>
                        <a:lnTo>
                          <a:pt x="120" y="128"/>
                        </a:lnTo>
                        <a:lnTo>
                          <a:pt x="120" y="128"/>
                        </a:lnTo>
                        <a:lnTo>
                          <a:pt x="120" y="130"/>
                        </a:lnTo>
                        <a:lnTo>
                          <a:pt x="120" y="130"/>
                        </a:lnTo>
                        <a:lnTo>
                          <a:pt x="122" y="130"/>
                        </a:lnTo>
                        <a:lnTo>
                          <a:pt x="122" y="130"/>
                        </a:lnTo>
                        <a:lnTo>
                          <a:pt x="122" y="130"/>
                        </a:lnTo>
                        <a:lnTo>
                          <a:pt x="122" y="132"/>
                        </a:lnTo>
                        <a:lnTo>
                          <a:pt x="124" y="132"/>
                        </a:lnTo>
                        <a:lnTo>
                          <a:pt x="124" y="130"/>
                        </a:lnTo>
                        <a:lnTo>
                          <a:pt x="124" y="130"/>
                        </a:lnTo>
                        <a:lnTo>
                          <a:pt x="124" y="130"/>
                        </a:lnTo>
                        <a:lnTo>
                          <a:pt x="126" y="130"/>
                        </a:lnTo>
                        <a:lnTo>
                          <a:pt x="126" y="130"/>
                        </a:lnTo>
                        <a:lnTo>
                          <a:pt x="128" y="130"/>
                        </a:lnTo>
                        <a:lnTo>
                          <a:pt x="128" y="130"/>
                        </a:lnTo>
                        <a:lnTo>
                          <a:pt x="128" y="132"/>
                        </a:lnTo>
                        <a:lnTo>
                          <a:pt x="128" y="132"/>
                        </a:lnTo>
                        <a:lnTo>
                          <a:pt x="130" y="132"/>
                        </a:lnTo>
                        <a:lnTo>
                          <a:pt x="130" y="132"/>
                        </a:lnTo>
                        <a:lnTo>
                          <a:pt x="130" y="132"/>
                        </a:lnTo>
                        <a:lnTo>
                          <a:pt x="130" y="132"/>
                        </a:lnTo>
                        <a:lnTo>
                          <a:pt x="130" y="132"/>
                        </a:lnTo>
                        <a:lnTo>
                          <a:pt x="130" y="132"/>
                        </a:lnTo>
                        <a:lnTo>
                          <a:pt x="132" y="132"/>
                        </a:lnTo>
                        <a:lnTo>
                          <a:pt x="132" y="132"/>
                        </a:lnTo>
                        <a:lnTo>
                          <a:pt x="132" y="132"/>
                        </a:lnTo>
                        <a:lnTo>
                          <a:pt x="134" y="132"/>
                        </a:lnTo>
                        <a:lnTo>
                          <a:pt x="134" y="132"/>
                        </a:lnTo>
                        <a:lnTo>
                          <a:pt x="134" y="132"/>
                        </a:lnTo>
                        <a:lnTo>
                          <a:pt x="134" y="134"/>
                        </a:lnTo>
                        <a:lnTo>
                          <a:pt x="134" y="134"/>
                        </a:lnTo>
                        <a:lnTo>
                          <a:pt x="134" y="134"/>
                        </a:lnTo>
                        <a:lnTo>
                          <a:pt x="134" y="136"/>
                        </a:lnTo>
                        <a:lnTo>
                          <a:pt x="134" y="136"/>
                        </a:lnTo>
                        <a:lnTo>
                          <a:pt x="134" y="136"/>
                        </a:lnTo>
                        <a:lnTo>
                          <a:pt x="134" y="136"/>
                        </a:lnTo>
                        <a:lnTo>
                          <a:pt x="134" y="138"/>
                        </a:lnTo>
                        <a:lnTo>
                          <a:pt x="134" y="138"/>
                        </a:lnTo>
                        <a:lnTo>
                          <a:pt x="134" y="138"/>
                        </a:lnTo>
                        <a:lnTo>
                          <a:pt x="134" y="140"/>
                        </a:lnTo>
                        <a:lnTo>
                          <a:pt x="136" y="140"/>
                        </a:lnTo>
                        <a:lnTo>
                          <a:pt x="136" y="140"/>
                        </a:lnTo>
                        <a:lnTo>
                          <a:pt x="136" y="140"/>
                        </a:lnTo>
                        <a:lnTo>
                          <a:pt x="136" y="140"/>
                        </a:lnTo>
                        <a:lnTo>
                          <a:pt x="138" y="140"/>
                        </a:lnTo>
                        <a:lnTo>
                          <a:pt x="138" y="142"/>
                        </a:lnTo>
                        <a:lnTo>
                          <a:pt x="136" y="142"/>
                        </a:lnTo>
                        <a:lnTo>
                          <a:pt x="136" y="142"/>
                        </a:lnTo>
                        <a:lnTo>
                          <a:pt x="136" y="144"/>
                        </a:lnTo>
                        <a:lnTo>
                          <a:pt x="136" y="144"/>
                        </a:lnTo>
                        <a:lnTo>
                          <a:pt x="138" y="144"/>
                        </a:lnTo>
                        <a:lnTo>
                          <a:pt x="138" y="144"/>
                        </a:lnTo>
                        <a:lnTo>
                          <a:pt x="138" y="144"/>
                        </a:lnTo>
                        <a:lnTo>
                          <a:pt x="139" y="144"/>
                        </a:lnTo>
                        <a:lnTo>
                          <a:pt x="139" y="144"/>
                        </a:lnTo>
                        <a:lnTo>
                          <a:pt x="139" y="144"/>
                        </a:lnTo>
                        <a:lnTo>
                          <a:pt x="139" y="144"/>
                        </a:lnTo>
                        <a:lnTo>
                          <a:pt x="139" y="144"/>
                        </a:lnTo>
                        <a:lnTo>
                          <a:pt x="141" y="144"/>
                        </a:lnTo>
                        <a:lnTo>
                          <a:pt x="141" y="144"/>
                        </a:lnTo>
                        <a:lnTo>
                          <a:pt x="143" y="144"/>
                        </a:lnTo>
                        <a:lnTo>
                          <a:pt x="143" y="144"/>
                        </a:lnTo>
                        <a:lnTo>
                          <a:pt x="143" y="144"/>
                        </a:lnTo>
                        <a:lnTo>
                          <a:pt x="143" y="144"/>
                        </a:lnTo>
                        <a:lnTo>
                          <a:pt x="143" y="144"/>
                        </a:lnTo>
                        <a:lnTo>
                          <a:pt x="145" y="144"/>
                        </a:lnTo>
                        <a:lnTo>
                          <a:pt x="145" y="144"/>
                        </a:lnTo>
                        <a:lnTo>
                          <a:pt x="145" y="144"/>
                        </a:lnTo>
                        <a:lnTo>
                          <a:pt x="145" y="144"/>
                        </a:lnTo>
                        <a:lnTo>
                          <a:pt x="147" y="144"/>
                        </a:lnTo>
                        <a:lnTo>
                          <a:pt x="147" y="144"/>
                        </a:lnTo>
                        <a:lnTo>
                          <a:pt x="147" y="144"/>
                        </a:lnTo>
                        <a:lnTo>
                          <a:pt x="149" y="144"/>
                        </a:lnTo>
                        <a:lnTo>
                          <a:pt x="149" y="142"/>
                        </a:lnTo>
                        <a:lnTo>
                          <a:pt x="149" y="142"/>
                        </a:lnTo>
                        <a:lnTo>
                          <a:pt x="149" y="142"/>
                        </a:lnTo>
                        <a:lnTo>
                          <a:pt x="149" y="140"/>
                        </a:lnTo>
                        <a:lnTo>
                          <a:pt x="149" y="140"/>
                        </a:lnTo>
                        <a:lnTo>
                          <a:pt x="151" y="140"/>
                        </a:lnTo>
                        <a:lnTo>
                          <a:pt x="151" y="140"/>
                        </a:lnTo>
                        <a:lnTo>
                          <a:pt x="151" y="140"/>
                        </a:lnTo>
                        <a:lnTo>
                          <a:pt x="151" y="140"/>
                        </a:lnTo>
                        <a:lnTo>
                          <a:pt x="153" y="140"/>
                        </a:lnTo>
                        <a:lnTo>
                          <a:pt x="153" y="138"/>
                        </a:lnTo>
                        <a:lnTo>
                          <a:pt x="153" y="138"/>
                        </a:lnTo>
                        <a:lnTo>
                          <a:pt x="153" y="138"/>
                        </a:lnTo>
                        <a:lnTo>
                          <a:pt x="155" y="138"/>
                        </a:lnTo>
                        <a:lnTo>
                          <a:pt x="155" y="138"/>
                        </a:lnTo>
                        <a:lnTo>
                          <a:pt x="155" y="140"/>
                        </a:lnTo>
                        <a:lnTo>
                          <a:pt x="155" y="140"/>
                        </a:lnTo>
                        <a:lnTo>
                          <a:pt x="155" y="140"/>
                        </a:lnTo>
                        <a:lnTo>
                          <a:pt x="155" y="142"/>
                        </a:lnTo>
                        <a:lnTo>
                          <a:pt x="155" y="142"/>
                        </a:lnTo>
                        <a:lnTo>
                          <a:pt x="155" y="144"/>
                        </a:lnTo>
                        <a:lnTo>
                          <a:pt x="155" y="144"/>
                        </a:lnTo>
                        <a:lnTo>
                          <a:pt x="155" y="144"/>
                        </a:lnTo>
                        <a:lnTo>
                          <a:pt x="155" y="144"/>
                        </a:lnTo>
                        <a:lnTo>
                          <a:pt x="153" y="144"/>
                        </a:lnTo>
                        <a:lnTo>
                          <a:pt x="153" y="144"/>
                        </a:lnTo>
                        <a:lnTo>
                          <a:pt x="153" y="146"/>
                        </a:lnTo>
                        <a:lnTo>
                          <a:pt x="151" y="146"/>
                        </a:lnTo>
                        <a:lnTo>
                          <a:pt x="151" y="146"/>
                        </a:lnTo>
                        <a:lnTo>
                          <a:pt x="151" y="146"/>
                        </a:lnTo>
                        <a:lnTo>
                          <a:pt x="151" y="146"/>
                        </a:lnTo>
                        <a:lnTo>
                          <a:pt x="151" y="148"/>
                        </a:lnTo>
                        <a:lnTo>
                          <a:pt x="149" y="148"/>
                        </a:lnTo>
                        <a:lnTo>
                          <a:pt x="149" y="148"/>
                        </a:lnTo>
                        <a:lnTo>
                          <a:pt x="149" y="148"/>
                        </a:lnTo>
                        <a:lnTo>
                          <a:pt x="149" y="148"/>
                        </a:lnTo>
                        <a:lnTo>
                          <a:pt x="147" y="148"/>
                        </a:lnTo>
                        <a:lnTo>
                          <a:pt x="147" y="148"/>
                        </a:lnTo>
                        <a:lnTo>
                          <a:pt x="147" y="150"/>
                        </a:lnTo>
                        <a:lnTo>
                          <a:pt x="147" y="150"/>
                        </a:lnTo>
                        <a:lnTo>
                          <a:pt x="147" y="151"/>
                        </a:lnTo>
                        <a:lnTo>
                          <a:pt x="145" y="151"/>
                        </a:lnTo>
                        <a:lnTo>
                          <a:pt x="145" y="151"/>
                        </a:lnTo>
                        <a:lnTo>
                          <a:pt x="145" y="151"/>
                        </a:lnTo>
                        <a:lnTo>
                          <a:pt x="145" y="151"/>
                        </a:lnTo>
                        <a:lnTo>
                          <a:pt x="145" y="153"/>
                        </a:lnTo>
                        <a:lnTo>
                          <a:pt x="145" y="153"/>
                        </a:lnTo>
                        <a:lnTo>
                          <a:pt x="143" y="153"/>
                        </a:lnTo>
                        <a:lnTo>
                          <a:pt x="143" y="153"/>
                        </a:lnTo>
                        <a:lnTo>
                          <a:pt x="143" y="155"/>
                        </a:lnTo>
                        <a:lnTo>
                          <a:pt x="143" y="155"/>
                        </a:lnTo>
                        <a:lnTo>
                          <a:pt x="143" y="155"/>
                        </a:lnTo>
                        <a:lnTo>
                          <a:pt x="143" y="157"/>
                        </a:lnTo>
                        <a:lnTo>
                          <a:pt x="143" y="157"/>
                        </a:lnTo>
                        <a:lnTo>
                          <a:pt x="145" y="157"/>
                        </a:lnTo>
                        <a:lnTo>
                          <a:pt x="145" y="157"/>
                        </a:lnTo>
                        <a:lnTo>
                          <a:pt x="145" y="157"/>
                        </a:lnTo>
                        <a:lnTo>
                          <a:pt x="145" y="157"/>
                        </a:lnTo>
                        <a:lnTo>
                          <a:pt x="143" y="157"/>
                        </a:lnTo>
                        <a:lnTo>
                          <a:pt x="143" y="159"/>
                        </a:lnTo>
                        <a:lnTo>
                          <a:pt x="143" y="159"/>
                        </a:lnTo>
                        <a:lnTo>
                          <a:pt x="143" y="157"/>
                        </a:lnTo>
                        <a:lnTo>
                          <a:pt x="143" y="157"/>
                        </a:lnTo>
                        <a:lnTo>
                          <a:pt x="141" y="157"/>
                        </a:lnTo>
                        <a:lnTo>
                          <a:pt x="141" y="157"/>
                        </a:lnTo>
                        <a:lnTo>
                          <a:pt x="141" y="159"/>
                        </a:lnTo>
                        <a:lnTo>
                          <a:pt x="139" y="159"/>
                        </a:lnTo>
                        <a:lnTo>
                          <a:pt x="139" y="159"/>
                        </a:lnTo>
                        <a:lnTo>
                          <a:pt x="139" y="159"/>
                        </a:lnTo>
                        <a:lnTo>
                          <a:pt x="139" y="159"/>
                        </a:lnTo>
                        <a:lnTo>
                          <a:pt x="139" y="159"/>
                        </a:lnTo>
                        <a:lnTo>
                          <a:pt x="138" y="159"/>
                        </a:lnTo>
                        <a:lnTo>
                          <a:pt x="138" y="161"/>
                        </a:lnTo>
                        <a:lnTo>
                          <a:pt x="138" y="161"/>
                        </a:lnTo>
                        <a:lnTo>
                          <a:pt x="138" y="161"/>
                        </a:lnTo>
                        <a:lnTo>
                          <a:pt x="138" y="163"/>
                        </a:lnTo>
                        <a:lnTo>
                          <a:pt x="138" y="163"/>
                        </a:lnTo>
                        <a:lnTo>
                          <a:pt x="138" y="165"/>
                        </a:lnTo>
                        <a:lnTo>
                          <a:pt x="136" y="165"/>
                        </a:lnTo>
                        <a:lnTo>
                          <a:pt x="136" y="165"/>
                        </a:lnTo>
                        <a:lnTo>
                          <a:pt x="136" y="167"/>
                        </a:lnTo>
                        <a:lnTo>
                          <a:pt x="136" y="167"/>
                        </a:lnTo>
                        <a:lnTo>
                          <a:pt x="136" y="167"/>
                        </a:lnTo>
                        <a:lnTo>
                          <a:pt x="136" y="167"/>
                        </a:lnTo>
                        <a:lnTo>
                          <a:pt x="136" y="167"/>
                        </a:lnTo>
                        <a:lnTo>
                          <a:pt x="134" y="167"/>
                        </a:lnTo>
                        <a:lnTo>
                          <a:pt x="134" y="165"/>
                        </a:lnTo>
                        <a:lnTo>
                          <a:pt x="134" y="165"/>
                        </a:lnTo>
                        <a:lnTo>
                          <a:pt x="134" y="165"/>
                        </a:lnTo>
                        <a:lnTo>
                          <a:pt x="132" y="165"/>
                        </a:lnTo>
                        <a:lnTo>
                          <a:pt x="132" y="167"/>
                        </a:lnTo>
                        <a:lnTo>
                          <a:pt x="132" y="167"/>
                        </a:lnTo>
                        <a:lnTo>
                          <a:pt x="132" y="167"/>
                        </a:lnTo>
                        <a:lnTo>
                          <a:pt x="132" y="167"/>
                        </a:lnTo>
                        <a:lnTo>
                          <a:pt x="130" y="167"/>
                        </a:lnTo>
                        <a:lnTo>
                          <a:pt x="130" y="167"/>
                        </a:lnTo>
                        <a:lnTo>
                          <a:pt x="130" y="167"/>
                        </a:lnTo>
                        <a:lnTo>
                          <a:pt x="128" y="167"/>
                        </a:lnTo>
                        <a:lnTo>
                          <a:pt x="128" y="167"/>
                        </a:lnTo>
                        <a:lnTo>
                          <a:pt x="128" y="167"/>
                        </a:lnTo>
                        <a:lnTo>
                          <a:pt x="126" y="167"/>
                        </a:lnTo>
                        <a:lnTo>
                          <a:pt x="126" y="167"/>
                        </a:lnTo>
                        <a:lnTo>
                          <a:pt x="126" y="167"/>
                        </a:lnTo>
                        <a:lnTo>
                          <a:pt x="124" y="167"/>
                        </a:lnTo>
                        <a:lnTo>
                          <a:pt x="124" y="167"/>
                        </a:lnTo>
                        <a:lnTo>
                          <a:pt x="126" y="167"/>
                        </a:lnTo>
                        <a:lnTo>
                          <a:pt x="126" y="169"/>
                        </a:lnTo>
                        <a:lnTo>
                          <a:pt x="126" y="169"/>
                        </a:lnTo>
                        <a:lnTo>
                          <a:pt x="126" y="169"/>
                        </a:lnTo>
                        <a:lnTo>
                          <a:pt x="126" y="171"/>
                        </a:lnTo>
                        <a:lnTo>
                          <a:pt x="126" y="171"/>
                        </a:lnTo>
                        <a:lnTo>
                          <a:pt x="126" y="173"/>
                        </a:lnTo>
                        <a:lnTo>
                          <a:pt x="126" y="173"/>
                        </a:lnTo>
                        <a:lnTo>
                          <a:pt x="124" y="173"/>
                        </a:lnTo>
                        <a:lnTo>
                          <a:pt x="124" y="173"/>
                        </a:lnTo>
                        <a:lnTo>
                          <a:pt x="124" y="173"/>
                        </a:lnTo>
                        <a:lnTo>
                          <a:pt x="124" y="173"/>
                        </a:lnTo>
                        <a:lnTo>
                          <a:pt x="122" y="173"/>
                        </a:lnTo>
                        <a:lnTo>
                          <a:pt x="122" y="173"/>
                        </a:lnTo>
                        <a:lnTo>
                          <a:pt x="122" y="173"/>
                        </a:lnTo>
                        <a:lnTo>
                          <a:pt x="122" y="173"/>
                        </a:lnTo>
                        <a:lnTo>
                          <a:pt x="120" y="173"/>
                        </a:lnTo>
                        <a:lnTo>
                          <a:pt x="120" y="173"/>
                        </a:lnTo>
                        <a:lnTo>
                          <a:pt x="118" y="173"/>
                        </a:lnTo>
                        <a:lnTo>
                          <a:pt x="118" y="173"/>
                        </a:lnTo>
                        <a:lnTo>
                          <a:pt x="118" y="173"/>
                        </a:lnTo>
                        <a:lnTo>
                          <a:pt x="118" y="174"/>
                        </a:lnTo>
                        <a:lnTo>
                          <a:pt x="118" y="174"/>
                        </a:lnTo>
                        <a:lnTo>
                          <a:pt x="118" y="174"/>
                        </a:lnTo>
                        <a:lnTo>
                          <a:pt x="118" y="174"/>
                        </a:lnTo>
                        <a:lnTo>
                          <a:pt x="118" y="176"/>
                        </a:lnTo>
                        <a:lnTo>
                          <a:pt x="118" y="176"/>
                        </a:lnTo>
                        <a:lnTo>
                          <a:pt x="118" y="178"/>
                        </a:lnTo>
                        <a:lnTo>
                          <a:pt x="117" y="178"/>
                        </a:lnTo>
                        <a:lnTo>
                          <a:pt x="117" y="178"/>
                        </a:lnTo>
                        <a:lnTo>
                          <a:pt x="117" y="178"/>
                        </a:lnTo>
                        <a:lnTo>
                          <a:pt x="117" y="180"/>
                        </a:lnTo>
                        <a:lnTo>
                          <a:pt x="117" y="180"/>
                        </a:lnTo>
                        <a:lnTo>
                          <a:pt x="117" y="178"/>
                        </a:lnTo>
                        <a:lnTo>
                          <a:pt x="115" y="178"/>
                        </a:lnTo>
                        <a:lnTo>
                          <a:pt x="115" y="178"/>
                        </a:lnTo>
                        <a:lnTo>
                          <a:pt x="113" y="178"/>
                        </a:lnTo>
                        <a:lnTo>
                          <a:pt x="113" y="180"/>
                        </a:lnTo>
                        <a:lnTo>
                          <a:pt x="113" y="180"/>
                        </a:lnTo>
                        <a:lnTo>
                          <a:pt x="113" y="180"/>
                        </a:lnTo>
                        <a:lnTo>
                          <a:pt x="111" y="180"/>
                        </a:lnTo>
                        <a:lnTo>
                          <a:pt x="111" y="180"/>
                        </a:lnTo>
                        <a:lnTo>
                          <a:pt x="111" y="180"/>
                        </a:lnTo>
                        <a:lnTo>
                          <a:pt x="109" y="180"/>
                        </a:lnTo>
                        <a:lnTo>
                          <a:pt x="109" y="180"/>
                        </a:lnTo>
                        <a:lnTo>
                          <a:pt x="109" y="180"/>
                        </a:lnTo>
                        <a:lnTo>
                          <a:pt x="107" y="180"/>
                        </a:lnTo>
                        <a:lnTo>
                          <a:pt x="107" y="180"/>
                        </a:lnTo>
                        <a:lnTo>
                          <a:pt x="107" y="180"/>
                        </a:lnTo>
                        <a:lnTo>
                          <a:pt x="105" y="180"/>
                        </a:lnTo>
                        <a:lnTo>
                          <a:pt x="105" y="180"/>
                        </a:lnTo>
                        <a:lnTo>
                          <a:pt x="105" y="182"/>
                        </a:lnTo>
                        <a:lnTo>
                          <a:pt x="103" y="182"/>
                        </a:lnTo>
                        <a:lnTo>
                          <a:pt x="103" y="180"/>
                        </a:lnTo>
                        <a:lnTo>
                          <a:pt x="103" y="180"/>
                        </a:lnTo>
                        <a:lnTo>
                          <a:pt x="103" y="180"/>
                        </a:lnTo>
                        <a:lnTo>
                          <a:pt x="103" y="180"/>
                        </a:lnTo>
                        <a:lnTo>
                          <a:pt x="103" y="178"/>
                        </a:lnTo>
                        <a:lnTo>
                          <a:pt x="101" y="178"/>
                        </a:lnTo>
                        <a:lnTo>
                          <a:pt x="101" y="178"/>
                        </a:lnTo>
                        <a:lnTo>
                          <a:pt x="101" y="178"/>
                        </a:lnTo>
                        <a:lnTo>
                          <a:pt x="101" y="180"/>
                        </a:lnTo>
                        <a:lnTo>
                          <a:pt x="101" y="180"/>
                        </a:lnTo>
                        <a:lnTo>
                          <a:pt x="101" y="182"/>
                        </a:lnTo>
                        <a:lnTo>
                          <a:pt x="101" y="182"/>
                        </a:lnTo>
                        <a:lnTo>
                          <a:pt x="99" y="182"/>
                        </a:lnTo>
                        <a:lnTo>
                          <a:pt x="99" y="182"/>
                        </a:lnTo>
                        <a:lnTo>
                          <a:pt x="99" y="184"/>
                        </a:lnTo>
                        <a:lnTo>
                          <a:pt x="97" y="184"/>
                        </a:lnTo>
                        <a:lnTo>
                          <a:pt x="97" y="184"/>
                        </a:lnTo>
                        <a:lnTo>
                          <a:pt x="97" y="184"/>
                        </a:lnTo>
                        <a:lnTo>
                          <a:pt x="97" y="184"/>
                        </a:lnTo>
                        <a:lnTo>
                          <a:pt x="97" y="186"/>
                        </a:lnTo>
                        <a:lnTo>
                          <a:pt x="97" y="186"/>
                        </a:lnTo>
                        <a:lnTo>
                          <a:pt x="97" y="186"/>
                        </a:lnTo>
                        <a:lnTo>
                          <a:pt x="95" y="186"/>
                        </a:lnTo>
                        <a:lnTo>
                          <a:pt x="95" y="188"/>
                        </a:lnTo>
                        <a:lnTo>
                          <a:pt x="95" y="188"/>
                        </a:lnTo>
                        <a:lnTo>
                          <a:pt x="97" y="188"/>
                        </a:lnTo>
                        <a:lnTo>
                          <a:pt x="97" y="190"/>
                        </a:lnTo>
                        <a:lnTo>
                          <a:pt x="95" y="190"/>
                        </a:lnTo>
                        <a:lnTo>
                          <a:pt x="95" y="190"/>
                        </a:lnTo>
                        <a:lnTo>
                          <a:pt x="97" y="190"/>
                        </a:lnTo>
                        <a:lnTo>
                          <a:pt x="97" y="192"/>
                        </a:lnTo>
                        <a:lnTo>
                          <a:pt x="97" y="192"/>
                        </a:lnTo>
                        <a:lnTo>
                          <a:pt x="97" y="192"/>
                        </a:lnTo>
                        <a:lnTo>
                          <a:pt x="97" y="194"/>
                        </a:lnTo>
                        <a:lnTo>
                          <a:pt x="95" y="194"/>
                        </a:lnTo>
                        <a:lnTo>
                          <a:pt x="95" y="194"/>
                        </a:lnTo>
                        <a:lnTo>
                          <a:pt x="95" y="194"/>
                        </a:lnTo>
                        <a:lnTo>
                          <a:pt x="95" y="196"/>
                        </a:lnTo>
                        <a:lnTo>
                          <a:pt x="95" y="196"/>
                        </a:lnTo>
                        <a:lnTo>
                          <a:pt x="95" y="196"/>
                        </a:lnTo>
                        <a:lnTo>
                          <a:pt x="94" y="196"/>
                        </a:lnTo>
                        <a:lnTo>
                          <a:pt x="94" y="197"/>
                        </a:lnTo>
                        <a:lnTo>
                          <a:pt x="95" y="197"/>
                        </a:lnTo>
                        <a:lnTo>
                          <a:pt x="95" y="197"/>
                        </a:lnTo>
                        <a:lnTo>
                          <a:pt x="95" y="197"/>
                        </a:lnTo>
                        <a:lnTo>
                          <a:pt x="95" y="199"/>
                        </a:lnTo>
                        <a:lnTo>
                          <a:pt x="95" y="199"/>
                        </a:lnTo>
                        <a:lnTo>
                          <a:pt x="95" y="199"/>
                        </a:lnTo>
                        <a:lnTo>
                          <a:pt x="95" y="201"/>
                        </a:lnTo>
                        <a:lnTo>
                          <a:pt x="95" y="201"/>
                        </a:lnTo>
                        <a:lnTo>
                          <a:pt x="95" y="203"/>
                        </a:lnTo>
                        <a:lnTo>
                          <a:pt x="95" y="203"/>
                        </a:lnTo>
                        <a:lnTo>
                          <a:pt x="95" y="203"/>
                        </a:lnTo>
                        <a:lnTo>
                          <a:pt x="95" y="203"/>
                        </a:lnTo>
                        <a:lnTo>
                          <a:pt x="95" y="203"/>
                        </a:lnTo>
                        <a:lnTo>
                          <a:pt x="94" y="203"/>
                        </a:lnTo>
                        <a:lnTo>
                          <a:pt x="94" y="203"/>
                        </a:lnTo>
                        <a:lnTo>
                          <a:pt x="94" y="205"/>
                        </a:lnTo>
                        <a:lnTo>
                          <a:pt x="92" y="205"/>
                        </a:lnTo>
                        <a:lnTo>
                          <a:pt x="92" y="205"/>
                        </a:lnTo>
                        <a:lnTo>
                          <a:pt x="92" y="205"/>
                        </a:lnTo>
                        <a:lnTo>
                          <a:pt x="92" y="205"/>
                        </a:lnTo>
                        <a:lnTo>
                          <a:pt x="90" y="205"/>
                        </a:lnTo>
                        <a:lnTo>
                          <a:pt x="90" y="205"/>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0" name="Freeform 673">
                    <a:extLst>
                      <a:ext uri="{FF2B5EF4-FFF2-40B4-BE49-F238E27FC236}">
                        <a16:creationId xmlns:a16="http://schemas.microsoft.com/office/drawing/2014/main" id="{DF7E5E0F-1B3A-4FE2-AC82-F62B6C845E10}"/>
                      </a:ext>
                    </a:extLst>
                  </p:cNvPr>
                  <p:cNvSpPr>
                    <a:spLocks/>
                  </p:cNvSpPr>
                  <p:nvPr/>
                </p:nvSpPr>
                <p:spPr bwMode="auto">
                  <a:xfrm>
                    <a:off x="10896" y="2172"/>
                    <a:ext cx="8" cy="6"/>
                  </a:xfrm>
                  <a:custGeom>
                    <a:avLst/>
                    <a:gdLst>
                      <a:gd name="T0" fmla="*/ 8 w 8"/>
                      <a:gd name="T1" fmla="*/ 6 h 6"/>
                      <a:gd name="T2" fmla="*/ 8 w 8"/>
                      <a:gd name="T3" fmla="*/ 6 h 6"/>
                      <a:gd name="T4" fmla="*/ 6 w 8"/>
                      <a:gd name="T5" fmla="*/ 6 h 6"/>
                      <a:gd name="T6" fmla="*/ 6 w 8"/>
                      <a:gd name="T7" fmla="*/ 6 h 6"/>
                      <a:gd name="T8" fmla="*/ 6 w 8"/>
                      <a:gd name="T9" fmla="*/ 6 h 6"/>
                      <a:gd name="T10" fmla="*/ 4 w 8"/>
                      <a:gd name="T11" fmla="*/ 6 h 6"/>
                      <a:gd name="T12" fmla="*/ 4 w 8"/>
                      <a:gd name="T13" fmla="*/ 4 h 6"/>
                      <a:gd name="T14" fmla="*/ 4 w 8"/>
                      <a:gd name="T15" fmla="*/ 4 h 6"/>
                      <a:gd name="T16" fmla="*/ 4 w 8"/>
                      <a:gd name="T17" fmla="*/ 4 h 6"/>
                      <a:gd name="T18" fmla="*/ 2 w 8"/>
                      <a:gd name="T19" fmla="*/ 4 h 6"/>
                      <a:gd name="T20" fmla="*/ 2 w 8"/>
                      <a:gd name="T21" fmla="*/ 2 h 6"/>
                      <a:gd name="T22" fmla="*/ 2 w 8"/>
                      <a:gd name="T23" fmla="*/ 2 h 6"/>
                      <a:gd name="T24" fmla="*/ 2 w 8"/>
                      <a:gd name="T25" fmla="*/ 2 h 6"/>
                      <a:gd name="T26" fmla="*/ 2 w 8"/>
                      <a:gd name="T27" fmla="*/ 2 h 6"/>
                      <a:gd name="T28" fmla="*/ 2 w 8"/>
                      <a:gd name="T29" fmla="*/ 2 h 6"/>
                      <a:gd name="T30" fmla="*/ 0 w 8"/>
                      <a:gd name="T31" fmla="*/ 2 h 6"/>
                      <a:gd name="T32" fmla="*/ 0 w 8"/>
                      <a:gd name="T33" fmla="*/ 0 h 6"/>
                      <a:gd name="T34" fmla="*/ 0 w 8"/>
                      <a:gd name="T35" fmla="*/ 0 h 6"/>
                      <a:gd name="T36" fmla="*/ 2 w 8"/>
                      <a:gd name="T37" fmla="*/ 0 h 6"/>
                      <a:gd name="T38" fmla="*/ 2 w 8"/>
                      <a:gd name="T39" fmla="*/ 0 h 6"/>
                      <a:gd name="T40" fmla="*/ 2 w 8"/>
                      <a:gd name="T41" fmla="*/ 0 h 6"/>
                      <a:gd name="T42" fmla="*/ 4 w 8"/>
                      <a:gd name="T43" fmla="*/ 0 h 6"/>
                      <a:gd name="T44" fmla="*/ 4 w 8"/>
                      <a:gd name="T45" fmla="*/ 0 h 6"/>
                      <a:gd name="T46" fmla="*/ 4 w 8"/>
                      <a:gd name="T47" fmla="*/ 0 h 6"/>
                      <a:gd name="T48" fmla="*/ 4 w 8"/>
                      <a:gd name="T49" fmla="*/ 2 h 6"/>
                      <a:gd name="T50" fmla="*/ 6 w 8"/>
                      <a:gd name="T51" fmla="*/ 2 h 6"/>
                      <a:gd name="T52" fmla="*/ 6 w 8"/>
                      <a:gd name="T53" fmla="*/ 2 h 6"/>
                      <a:gd name="T54" fmla="*/ 6 w 8"/>
                      <a:gd name="T55" fmla="*/ 2 h 6"/>
                      <a:gd name="T56" fmla="*/ 6 w 8"/>
                      <a:gd name="T57" fmla="*/ 2 h 6"/>
                      <a:gd name="T58" fmla="*/ 8 w 8"/>
                      <a:gd name="T59" fmla="*/ 2 h 6"/>
                      <a:gd name="T60" fmla="*/ 8 w 8"/>
                      <a:gd name="T61" fmla="*/ 2 h 6"/>
                      <a:gd name="T62" fmla="*/ 8 w 8"/>
                      <a:gd name="T63" fmla="*/ 2 h 6"/>
                      <a:gd name="T64" fmla="*/ 8 w 8"/>
                      <a:gd name="T65" fmla="*/ 4 h 6"/>
                      <a:gd name="T66" fmla="*/ 8 w 8"/>
                      <a:gd name="T67" fmla="*/ 4 h 6"/>
                      <a:gd name="T68" fmla="*/ 8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8" y="6"/>
                        </a:moveTo>
                        <a:lnTo>
                          <a:pt x="8" y="6"/>
                        </a:lnTo>
                        <a:lnTo>
                          <a:pt x="6" y="6"/>
                        </a:lnTo>
                        <a:lnTo>
                          <a:pt x="6" y="6"/>
                        </a:lnTo>
                        <a:lnTo>
                          <a:pt x="6" y="6"/>
                        </a:lnTo>
                        <a:lnTo>
                          <a:pt x="4" y="6"/>
                        </a:lnTo>
                        <a:lnTo>
                          <a:pt x="4" y="4"/>
                        </a:lnTo>
                        <a:lnTo>
                          <a:pt x="4" y="4"/>
                        </a:lnTo>
                        <a:lnTo>
                          <a:pt x="4" y="4"/>
                        </a:lnTo>
                        <a:lnTo>
                          <a:pt x="2" y="4"/>
                        </a:lnTo>
                        <a:lnTo>
                          <a:pt x="2" y="2"/>
                        </a:lnTo>
                        <a:lnTo>
                          <a:pt x="2" y="2"/>
                        </a:lnTo>
                        <a:lnTo>
                          <a:pt x="2" y="2"/>
                        </a:lnTo>
                        <a:lnTo>
                          <a:pt x="2" y="2"/>
                        </a:lnTo>
                        <a:lnTo>
                          <a:pt x="2" y="2"/>
                        </a:lnTo>
                        <a:lnTo>
                          <a:pt x="0" y="2"/>
                        </a:lnTo>
                        <a:lnTo>
                          <a:pt x="0" y="0"/>
                        </a:lnTo>
                        <a:lnTo>
                          <a:pt x="0" y="0"/>
                        </a:lnTo>
                        <a:lnTo>
                          <a:pt x="2" y="0"/>
                        </a:lnTo>
                        <a:lnTo>
                          <a:pt x="2" y="0"/>
                        </a:lnTo>
                        <a:lnTo>
                          <a:pt x="2" y="0"/>
                        </a:lnTo>
                        <a:lnTo>
                          <a:pt x="4" y="0"/>
                        </a:lnTo>
                        <a:lnTo>
                          <a:pt x="4" y="0"/>
                        </a:lnTo>
                        <a:lnTo>
                          <a:pt x="4" y="0"/>
                        </a:lnTo>
                        <a:lnTo>
                          <a:pt x="4" y="2"/>
                        </a:lnTo>
                        <a:lnTo>
                          <a:pt x="6" y="2"/>
                        </a:lnTo>
                        <a:lnTo>
                          <a:pt x="6" y="2"/>
                        </a:lnTo>
                        <a:lnTo>
                          <a:pt x="6" y="2"/>
                        </a:lnTo>
                        <a:lnTo>
                          <a:pt x="6" y="2"/>
                        </a:lnTo>
                        <a:lnTo>
                          <a:pt x="8" y="2"/>
                        </a:lnTo>
                        <a:lnTo>
                          <a:pt x="8" y="2"/>
                        </a:lnTo>
                        <a:lnTo>
                          <a:pt x="8" y="2"/>
                        </a:lnTo>
                        <a:lnTo>
                          <a:pt x="8" y="4"/>
                        </a:lnTo>
                        <a:lnTo>
                          <a:pt x="8" y="4"/>
                        </a:lnTo>
                        <a:lnTo>
                          <a:pt x="8" y="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1" name="Freeform 674">
                    <a:extLst>
                      <a:ext uri="{FF2B5EF4-FFF2-40B4-BE49-F238E27FC236}">
                        <a16:creationId xmlns:a16="http://schemas.microsoft.com/office/drawing/2014/main" id="{94668201-116B-45FC-9A2A-77D25BD04CBC}"/>
                      </a:ext>
                    </a:extLst>
                  </p:cNvPr>
                  <p:cNvSpPr>
                    <a:spLocks/>
                  </p:cNvSpPr>
                  <p:nvPr/>
                </p:nvSpPr>
                <p:spPr bwMode="auto">
                  <a:xfrm>
                    <a:off x="10896" y="2172"/>
                    <a:ext cx="8" cy="6"/>
                  </a:xfrm>
                  <a:custGeom>
                    <a:avLst/>
                    <a:gdLst>
                      <a:gd name="T0" fmla="*/ 8 w 8"/>
                      <a:gd name="T1" fmla="*/ 6 h 6"/>
                      <a:gd name="T2" fmla="*/ 8 w 8"/>
                      <a:gd name="T3" fmla="*/ 6 h 6"/>
                      <a:gd name="T4" fmla="*/ 6 w 8"/>
                      <a:gd name="T5" fmla="*/ 6 h 6"/>
                      <a:gd name="T6" fmla="*/ 6 w 8"/>
                      <a:gd name="T7" fmla="*/ 6 h 6"/>
                      <a:gd name="T8" fmla="*/ 6 w 8"/>
                      <a:gd name="T9" fmla="*/ 6 h 6"/>
                      <a:gd name="T10" fmla="*/ 4 w 8"/>
                      <a:gd name="T11" fmla="*/ 6 h 6"/>
                      <a:gd name="T12" fmla="*/ 4 w 8"/>
                      <a:gd name="T13" fmla="*/ 4 h 6"/>
                      <a:gd name="T14" fmla="*/ 4 w 8"/>
                      <a:gd name="T15" fmla="*/ 4 h 6"/>
                      <a:gd name="T16" fmla="*/ 4 w 8"/>
                      <a:gd name="T17" fmla="*/ 4 h 6"/>
                      <a:gd name="T18" fmla="*/ 2 w 8"/>
                      <a:gd name="T19" fmla="*/ 4 h 6"/>
                      <a:gd name="T20" fmla="*/ 2 w 8"/>
                      <a:gd name="T21" fmla="*/ 2 h 6"/>
                      <a:gd name="T22" fmla="*/ 2 w 8"/>
                      <a:gd name="T23" fmla="*/ 2 h 6"/>
                      <a:gd name="T24" fmla="*/ 2 w 8"/>
                      <a:gd name="T25" fmla="*/ 2 h 6"/>
                      <a:gd name="T26" fmla="*/ 2 w 8"/>
                      <a:gd name="T27" fmla="*/ 2 h 6"/>
                      <a:gd name="T28" fmla="*/ 2 w 8"/>
                      <a:gd name="T29" fmla="*/ 2 h 6"/>
                      <a:gd name="T30" fmla="*/ 0 w 8"/>
                      <a:gd name="T31" fmla="*/ 2 h 6"/>
                      <a:gd name="T32" fmla="*/ 0 w 8"/>
                      <a:gd name="T33" fmla="*/ 0 h 6"/>
                      <a:gd name="T34" fmla="*/ 0 w 8"/>
                      <a:gd name="T35" fmla="*/ 0 h 6"/>
                      <a:gd name="T36" fmla="*/ 2 w 8"/>
                      <a:gd name="T37" fmla="*/ 0 h 6"/>
                      <a:gd name="T38" fmla="*/ 2 w 8"/>
                      <a:gd name="T39" fmla="*/ 0 h 6"/>
                      <a:gd name="T40" fmla="*/ 2 w 8"/>
                      <a:gd name="T41" fmla="*/ 0 h 6"/>
                      <a:gd name="T42" fmla="*/ 4 w 8"/>
                      <a:gd name="T43" fmla="*/ 0 h 6"/>
                      <a:gd name="T44" fmla="*/ 4 w 8"/>
                      <a:gd name="T45" fmla="*/ 0 h 6"/>
                      <a:gd name="T46" fmla="*/ 4 w 8"/>
                      <a:gd name="T47" fmla="*/ 0 h 6"/>
                      <a:gd name="T48" fmla="*/ 4 w 8"/>
                      <a:gd name="T49" fmla="*/ 2 h 6"/>
                      <a:gd name="T50" fmla="*/ 6 w 8"/>
                      <a:gd name="T51" fmla="*/ 2 h 6"/>
                      <a:gd name="T52" fmla="*/ 6 w 8"/>
                      <a:gd name="T53" fmla="*/ 2 h 6"/>
                      <a:gd name="T54" fmla="*/ 6 w 8"/>
                      <a:gd name="T55" fmla="*/ 2 h 6"/>
                      <a:gd name="T56" fmla="*/ 6 w 8"/>
                      <a:gd name="T57" fmla="*/ 2 h 6"/>
                      <a:gd name="T58" fmla="*/ 8 w 8"/>
                      <a:gd name="T59" fmla="*/ 2 h 6"/>
                      <a:gd name="T60" fmla="*/ 8 w 8"/>
                      <a:gd name="T61" fmla="*/ 2 h 6"/>
                      <a:gd name="T62" fmla="*/ 8 w 8"/>
                      <a:gd name="T63" fmla="*/ 2 h 6"/>
                      <a:gd name="T64" fmla="*/ 8 w 8"/>
                      <a:gd name="T65" fmla="*/ 4 h 6"/>
                      <a:gd name="T66" fmla="*/ 8 w 8"/>
                      <a:gd name="T67" fmla="*/ 4 h 6"/>
                      <a:gd name="T68" fmla="*/ 8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8" y="6"/>
                        </a:moveTo>
                        <a:lnTo>
                          <a:pt x="8" y="6"/>
                        </a:lnTo>
                        <a:lnTo>
                          <a:pt x="6" y="6"/>
                        </a:lnTo>
                        <a:lnTo>
                          <a:pt x="6" y="6"/>
                        </a:lnTo>
                        <a:lnTo>
                          <a:pt x="6" y="6"/>
                        </a:lnTo>
                        <a:lnTo>
                          <a:pt x="4" y="6"/>
                        </a:lnTo>
                        <a:lnTo>
                          <a:pt x="4" y="4"/>
                        </a:lnTo>
                        <a:lnTo>
                          <a:pt x="4" y="4"/>
                        </a:lnTo>
                        <a:lnTo>
                          <a:pt x="4" y="4"/>
                        </a:lnTo>
                        <a:lnTo>
                          <a:pt x="2" y="4"/>
                        </a:lnTo>
                        <a:lnTo>
                          <a:pt x="2" y="2"/>
                        </a:lnTo>
                        <a:lnTo>
                          <a:pt x="2" y="2"/>
                        </a:lnTo>
                        <a:lnTo>
                          <a:pt x="2" y="2"/>
                        </a:lnTo>
                        <a:lnTo>
                          <a:pt x="2" y="2"/>
                        </a:lnTo>
                        <a:lnTo>
                          <a:pt x="2" y="2"/>
                        </a:lnTo>
                        <a:lnTo>
                          <a:pt x="0" y="2"/>
                        </a:lnTo>
                        <a:lnTo>
                          <a:pt x="0" y="0"/>
                        </a:lnTo>
                        <a:lnTo>
                          <a:pt x="0" y="0"/>
                        </a:lnTo>
                        <a:lnTo>
                          <a:pt x="2" y="0"/>
                        </a:lnTo>
                        <a:lnTo>
                          <a:pt x="2" y="0"/>
                        </a:lnTo>
                        <a:lnTo>
                          <a:pt x="2" y="0"/>
                        </a:lnTo>
                        <a:lnTo>
                          <a:pt x="4" y="0"/>
                        </a:lnTo>
                        <a:lnTo>
                          <a:pt x="4" y="0"/>
                        </a:lnTo>
                        <a:lnTo>
                          <a:pt x="4" y="0"/>
                        </a:lnTo>
                        <a:lnTo>
                          <a:pt x="4" y="2"/>
                        </a:lnTo>
                        <a:lnTo>
                          <a:pt x="6" y="2"/>
                        </a:lnTo>
                        <a:lnTo>
                          <a:pt x="6" y="2"/>
                        </a:lnTo>
                        <a:lnTo>
                          <a:pt x="6" y="2"/>
                        </a:lnTo>
                        <a:lnTo>
                          <a:pt x="6" y="2"/>
                        </a:lnTo>
                        <a:lnTo>
                          <a:pt x="8" y="2"/>
                        </a:lnTo>
                        <a:lnTo>
                          <a:pt x="8" y="2"/>
                        </a:lnTo>
                        <a:lnTo>
                          <a:pt x="8" y="2"/>
                        </a:lnTo>
                        <a:lnTo>
                          <a:pt x="8" y="4"/>
                        </a:lnTo>
                        <a:lnTo>
                          <a:pt x="8" y="4"/>
                        </a:lnTo>
                        <a:lnTo>
                          <a:pt x="8" y="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2" name="Freeform 675">
                    <a:extLst>
                      <a:ext uri="{FF2B5EF4-FFF2-40B4-BE49-F238E27FC236}">
                        <a16:creationId xmlns:a16="http://schemas.microsoft.com/office/drawing/2014/main" id="{C516B60B-2FF5-4308-B9A2-30023676E311}"/>
                      </a:ext>
                    </a:extLst>
                  </p:cNvPr>
                  <p:cNvSpPr>
                    <a:spLocks/>
                  </p:cNvSpPr>
                  <p:nvPr/>
                </p:nvSpPr>
                <p:spPr bwMode="auto">
                  <a:xfrm>
                    <a:off x="10439" y="2398"/>
                    <a:ext cx="285" cy="305"/>
                  </a:xfrm>
                  <a:custGeom>
                    <a:avLst/>
                    <a:gdLst>
                      <a:gd name="T0" fmla="*/ 285 w 285"/>
                      <a:gd name="T1" fmla="*/ 146 h 305"/>
                      <a:gd name="T2" fmla="*/ 283 w 285"/>
                      <a:gd name="T3" fmla="*/ 169 h 305"/>
                      <a:gd name="T4" fmla="*/ 279 w 285"/>
                      <a:gd name="T5" fmla="*/ 192 h 305"/>
                      <a:gd name="T6" fmla="*/ 273 w 285"/>
                      <a:gd name="T7" fmla="*/ 207 h 305"/>
                      <a:gd name="T8" fmla="*/ 272 w 285"/>
                      <a:gd name="T9" fmla="*/ 205 h 305"/>
                      <a:gd name="T10" fmla="*/ 254 w 285"/>
                      <a:gd name="T11" fmla="*/ 199 h 305"/>
                      <a:gd name="T12" fmla="*/ 235 w 285"/>
                      <a:gd name="T13" fmla="*/ 201 h 305"/>
                      <a:gd name="T14" fmla="*/ 220 w 285"/>
                      <a:gd name="T15" fmla="*/ 207 h 305"/>
                      <a:gd name="T16" fmla="*/ 205 w 285"/>
                      <a:gd name="T17" fmla="*/ 205 h 305"/>
                      <a:gd name="T18" fmla="*/ 187 w 285"/>
                      <a:gd name="T19" fmla="*/ 211 h 305"/>
                      <a:gd name="T20" fmla="*/ 176 w 285"/>
                      <a:gd name="T21" fmla="*/ 220 h 305"/>
                      <a:gd name="T22" fmla="*/ 161 w 285"/>
                      <a:gd name="T23" fmla="*/ 230 h 305"/>
                      <a:gd name="T24" fmla="*/ 155 w 285"/>
                      <a:gd name="T25" fmla="*/ 239 h 305"/>
                      <a:gd name="T26" fmla="*/ 143 w 285"/>
                      <a:gd name="T27" fmla="*/ 238 h 305"/>
                      <a:gd name="T28" fmla="*/ 138 w 285"/>
                      <a:gd name="T29" fmla="*/ 253 h 305"/>
                      <a:gd name="T30" fmla="*/ 130 w 285"/>
                      <a:gd name="T31" fmla="*/ 266 h 305"/>
                      <a:gd name="T32" fmla="*/ 120 w 285"/>
                      <a:gd name="T33" fmla="*/ 274 h 305"/>
                      <a:gd name="T34" fmla="*/ 117 w 285"/>
                      <a:gd name="T35" fmla="*/ 291 h 305"/>
                      <a:gd name="T36" fmla="*/ 109 w 285"/>
                      <a:gd name="T37" fmla="*/ 303 h 305"/>
                      <a:gd name="T38" fmla="*/ 101 w 285"/>
                      <a:gd name="T39" fmla="*/ 295 h 305"/>
                      <a:gd name="T40" fmla="*/ 90 w 285"/>
                      <a:gd name="T41" fmla="*/ 303 h 305"/>
                      <a:gd name="T42" fmla="*/ 78 w 285"/>
                      <a:gd name="T43" fmla="*/ 299 h 305"/>
                      <a:gd name="T44" fmla="*/ 69 w 285"/>
                      <a:gd name="T45" fmla="*/ 297 h 305"/>
                      <a:gd name="T46" fmla="*/ 63 w 285"/>
                      <a:gd name="T47" fmla="*/ 287 h 305"/>
                      <a:gd name="T48" fmla="*/ 59 w 285"/>
                      <a:gd name="T49" fmla="*/ 276 h 305"/>
                      <a:gd name="T50" fmla="*/ 53 w 285"/>
                      <a:gd name="T51" fmla="*/ 259 h 305"/>
                      <a:gd name="T52" fmla="*/ 44 w 285"/>
                      <a:gd name="T53" fmla="*/ 266 h 305"/>
                      <a:gd name="T54" fmla="*/ 28 w 285"/>
                      <a:gd name="T55" fmla="*/ 266 h 305"/>
                      <a:gd name="T56" fmla="*/ 17 w 285"/>
                      <a:gd name="T57" fmla="*/ 268 h 305"/>
                      <a:gd name="T58" fmla="*/ 13 w 285"/>
                      <a:gd name="T59" fmla="*/ 255 h 305"/>
                      <a:gd name="T60" fmla="*/ 9 w 285"/>
                      <a:gd name="T61" fmla="*/ 239 h 305"/>
                      <a:gd name="T62" fmla="*/ 4 w 285"/>
                      <a:gd name="T63" fmla="*/ 228 h 305"/>
                      <a:gd name="T64" fmla="*/ 2 w 285"/>
                      <a:gd name="T65" fmla="*/ 211 h 305"/>
                      <a:gd name="T66" fmla="*/ 7 w 285"/>
                      <a:gd name="T67" fmla="*/ 197 h 305"/>
                      <a:gd name="T68" fmla="*/ 21 w 285"/>
                      <a:gd name="T69" fmla="*/ 199 h 305"/>
                      <a:gd name="T70" fmla="*/ 32 w 285"/>
                      <a:gd name="T71" fmla="*/ 197 h 305"/>
                      <a:gd name="T72" fmla="*/ 50 w 285"/>
                      <a:gd name="T73" fmla="*/ 193 h 305"/>
                      <a:gd name="T74" fmla="*/ 67 w 285"/>
                      <a:gd name="T75" fmla="*/ 195 h 305"/>
                      <a:gd name="T76" fmla="*/ 90 w 285"/>
                      <a:gd name="T77" fmla="*/ 195 h 305"/>
                      <a:gd name="T78" fmla="*/ 111 w 285"/>
                      <a:gd name="T79" fmla="*/ 195 h 305"/>
                      <a:gd name="T80" fmla="*/ 118 w 285"/>
                      <a:gd name="T81" fmla="*/ 180 h 305"/>
                      <a:gd name="T82" fmla="*/ 113 w 285"/>
                      <a:gd name="T83" fmla="*/ 161 h 305"/>
                      <a:gd name="T84" fmla="*/ 111 w 285"/>
                      <a:gd name="T85" fmla="*/ 138 h 305"/>
                      <a:gd name="T86" fmla="*/ 109 w 285"/>
                      <a:gd name="T87" fmla="*/ 115 h 305"/>
                      <a:gd name="T88" fmla="*/ 107 w 285"/>
                      <a:gd name="T89" fmla="*/ 92 h 305"/>
                      <a:gd name="T90" fmla="*/ 105 w 285"/>
                      <a:gd name="T91" fmla="*/ 69 h 305"/>
                      <a:gd name="T92" fmla="*/ 103 w 285"/>
                      <a:gd name="T93" fmla="*/ 46 h 305"/>
                      <a:gd name="T94" fmla="*/ 99 w 285"/>
                      <a:gd name="T95" fmla="*/ 25 h 305"/>
                      <a:gd name="T96" fmla="*/ 99 w 285"/>
                      <a:gd name="T97" fmla="*/ 0 h 305"/>
                      <a:gd name="T98" fmla="*/ 120 w 285"/>
                      <a:gd name="T99" fmla="*/ 0 h 305"/>
                      <a:gd name="T100" fmla="*/ 136 w 285"/>
                      <a:gd name="T101" fmla="*/ 8 h 305"/>
                      <a:gd name="T102" fmla="*/ 151 w 285"/>
                      <a:gd name="T103" fmla="*/ 17 h 305"/>
                      <a:gd name="T104" fmla="*/ 162 w 285"/>
                      <a:gd name="T105" fmla="*/ 27 h 305"/>
                      <a:gd name="T106" fmla="*/ 176 w 285"/>
                      <a:gd name="T107" fmla="*/ 38 h 305"/>
                      <a:gd name="T108" fmla="*/ 189 w 285"/>
                      <a:gd name="T109" fmla="*/ 48 h 305"/>
                      <a:gd name="T110" fmla="*/ 203 w 285"/>
                      <a:gd name="T111" fmla="*/ 57 h 305"/>
                      <a:gd name="T112" fmla="*/ 216 w 285"/>
                      <a:gd name="T113" fmla="*/ 69 h 305"/>
                      <a:gd name="T114" fmla="*/ 229 w 285"/>
                      <a:gd name="T115" fmla="*/ 79 h 305"/>
                      <a:gd name="T116" fmla="*/ 237 w 285"/>
                      <a:gd name="T117" fmla="*/ 90 h 305"/>
                      <a:gd name="T118" fmla="*/ 250 w 285"/>
                      <a:gd name="T119" fmla="*/ 98 h 305"/>
                      <a:gd name="T120" fmla="*/ 266 w 285"/>
                      <a:gd name="T121" fmla="*/ 105 h 305"/>
                      <a:gd name="T122" fmla="*/ 268 w 285"/>
                      <a:gd name="T123" fmla="*/ 123 h 305"/>
                      <a:gd name="T124" fmla="*/ 283 w 285"/>
                      <a:gd name="T125" fmla="*/ 12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05">
                        <a:moveTo>
                          <a:pt x="285" y="121"/>
                        </a:moveTo>
                        <a:lnTo>
                          <a:pt x="285" y="123"/>
                        </a:lnTo>
                        <a:lnTo>
                          <a:pt x="285" y="123"/>
                        </a:lnTo>
                        <a:lnTo>
                          <a:pt x="285" y="125"/>
                        </a:lnTo>
                        <a:lnTo>
                          <a:pt x="285" y="125"/>
                        </a:lnTo>
                        <a:lnTo>
                          <a:pt x="285" y="126"/>
                        </a:lnTo>
                        <a:lnTo>
                          <a:pt x="285" y="126"/>
                        </a:lnTo>
                        <a:lnTo>
                          <a:pt x="285" y="128"/>
                        </a:lnTo>
                        <a:lnTo>
                          <a:pt x="285" y="128"/>
                        </a:lnTo>
                        <a:lnTo>
                          <a:pt x="285" y="128"/>
                        </a:lnTo>
                        <a:lnTo>
                          <a:pt x="285" y="130"/>
                        </a:lnTo>
                        <a:lnTo>
                          <a:pt x="285" y="130"/>
                        </a:lnTo>
                        <a:lnTo>
                          <a:pt x="285" y="132"/>
                        </a:lnTo>
                        <a:lnTo>
                          <a:pt x="285" y="132"/>
                        </a:lnTo>
                        <a:lnTo>
                          <a:pt x="285" y="134"/>
                        </a:lnTo>
                        <a:lnTo>
                          <a:pt x="285" y="134"/>
                        </a:lnTo>
                        <a:lnTo>
                          <a:pt x="285" y="136"/>
                        </a:lnTo>
                        <a:lnTo>
                          <a:pt x="285" y="136"/>
                        </a:lnTo>
                        <a:lnTo>
                          <a:pt x="285" y="136"/>
                        </a:lnTo>
                        <a:lnTo>
                          <a:pt x="285" y="138"/>
                        </a:lnTo>
                        <a:lnTo>
                          <a:pt x="285" y="138"/>
                        </a:lnTo>
                        <a:lnTo>
                          <a:pt x="285" y="140"/>
                        </a:lnTo>
                        <a:lnTo>
                          <a:pt x="285" y="140"/>
                        </a:lnTo>
                        <a:lnTo>
                          <a:pt x="285" y="142"/>
                        </a:lnTo>
                        <a:lnTo>
                          <a:pt x="285" y="142"/>
                        </a:lnTo>
                        <a:lnTo>
                          <a:pt x="285" y="144"/>
                        </a:lnTo>
                        <a:lnTo>
                          <a:pt x="285" y="144"/>
                        </a:lnTo>
                        <a:lnTo>
                          <a:pt x="285" y="144"/>
                        </a:lnTo>
                        <a:lnTo>
                          <a:pt x="285" y="146"/>
                        </a:lnTo>
                        <a:lnTo>
                          <a:pt x="285" y="146"/>
                        </a:lnTo>
                        <a:lnTo>
                          <a:pt x="285" y="148"/>
                        </a:lnTo>
                        <a:lnTo>
                          <a:pt x="285" y="148"/>
                        </a:lnTo>
                        <a:lnTo>
                          <a:pt x="285" y="149"/>
                        </a:lnTo>
                        <a:lnTo>
                          <a:pt x="285" y="149"/>
                        </a:lnTo>
                        <a:lnTo>
                          <a:pt x="285" y="151"/>
                        </a:lnTo>
                        <a:lnTo>
                          <a:pt x="285" y="151"/>
                        </a:lnTo>
                        <a:lnTo>
                          <a:pt x="285" y="151"/>
                        </a:lnTo>
                        <a:lnTo>
                          <a:pt x="285" y="153"/>
                        </a:lnTo>
                        <a:lnTo>
                          <a:pt x="285" y="153"/>
                        </a:lnTo>
                        <a:lnTo>
                          <a:pt x="285" y="155"/>
                        </a:lnTo>
                        <a:lnTo>
                          <a:pt x="285" y="155"/>
                        </a:lnTo>
                        <a:lnTo>
                          <a:pt x="285" y="157"/>
                        </a:lnTo>
                        <a:lnTo>
                          <a:pt x="285" y="157"/>
                        </a:lnTo>
                        <a:lnTo>
                          <a:pt x="285" y="159"/>
                        </a:lnTo>
                        <a:lnTo>
                          <a:pt x="285" y="159"/>
                        </a:lnTo>
                        <a:lnTo>
                          <a:pt x="285" y="161"/>
                        </a:lnTo>
                        <a:lnTo>
                          <a:pt x="285" y="161"/>
                        </a:lnTo>
                        <a:lnTo>
                          <a:pt x="285" y="161"/>
                        </a:lnTo>
                        <a:lnTo>
                          <a:pt x="285" y="163"/>
                        </a:lnTo>
                        <a:lnTo>
                          <a:pt x="285" y="163"/>
                        </a:lnTo>
                        <a:lnTo>
                          <a:pt x="285" y="165"/>
                        </a:lnTo>
                        <a:lnTo>
                          <a:pt x="285" y="165"/>
                        </a:lnTo>
                        <a:lnTo>
                          <a:pt x="285" y="165"/>
                        </a:lnTo>
                        <a:lnTo>
                          <a:pt x="285" y="167"/>
                        </a:lnTo>
                        <a:lnTo>
                          <a:pt x="285" y="167"/>
                        </a:lnTo>
                        <a:lnTo>
                          <a:pt x="283" y="167"/>
                        </a:lnTo>
                        <a:lnTo>
                          <a:pt x="283" y="167"/>
                        </a:lnTo>
                        <a:lnTo>
                          <a:pt x="283" y="167"/>
                        </a:lnTo>
                        <a:lnTo>
                          <a:pt x="283" y="169"/>
                        </a:lnTo>
                        <a:lnTo>
                          <a:pt x="283" y="169"/>
                        </a:lnTo>
                        <a:lnTo>
                          <a:pt x="283" y="169"/>
                        </a:lnTo>
                        <a:lnTo>
                          <a:pt x="283" y="171"/>
                        </a:lnTo>
                        <a:lnTo>
                          <a:pt x="283" y="171"/>
                        </a:lnTo>
                        <a:lnTo>
                          <a:pt x="283" y="172"/>
                        </a:lnTo>
                        <a:lnTo>
                          <a:pt x="283" y="172"/>
                        </a:lnTo>
                        <a:lnTo>
                          <a:pt x="283" y="174"/>
                        </a:lnTo>
                        <a:lnTo>
                          <a:pt x="283" y="174"/>
                        </a:lnTo>
                        <a:lnTo>
                          <a:pt x="283" y="176"/>
                        </a:lnTo>
                        <a:lnTo>
                          <a:pt x="283" y="176"/>
                        </a:lnTo>
                        <a:lnTo>
                          <a:pt x="283" y="176"/>
                        </a:lnTo>
                        <a:lnTo>
                          <a:pt x="283" y="178"/>
                        </a:lnTo>
                        <a:lnTo>
                          <a:pt x="283" y="178"/>
                        </a:lnTo>
                        <a:lnTo>
                          <a:pt x="283" y="180"/>
                        </a:lnTo>
                        <a:lnTo>
                          <a:pt x="281" y="180"/>
                        </a:lnTo>
                        <a:lnTo>
                          <a:pt x="281" y="180"/>
                        </a:lnTo>
                        <a:lnTo>
                          <a:pt x="281" y="182"/>
                        </a:lnTo>
                        <a:lnTo>
                          <a:pt x="281" y="182"/>
                        </a:lnTo>
                        <a:lnTo>
                          <a:pt x="281" y="182"/>
                        </a:lnTo>
                        <a:lnTo>
                          <a:pt x="281" y="184"/>
                        </a:lnTo>
                        <a:lnTo>
                          <a:pt x="281" y="184"/>
                        </a:lnTo>
                        <a:lnTo>
                          <a:pt x="281" y="184"/>
                        </a:lnTo>
                        <a:lnTo>
                          <a:pt x="281" y="186"/>
                        </a:lnTo>
                        <a:lnTo>
                          <a:pt x="281" y="186"/>
                        </a:lnTo>
                        <a:lnTo>
                          <a:pt x="281" y="186"/>
                        </a:lnTo>
                        <a:lnTo>
                          <a:pt x="281" y="188"/>
                        </a:lnTo>
                        <a:lnTo>
                          <a:pt x="279" y="188"/>
                        </a:lnTo>
                        <a:lnTo>
                          <a:pt x="279" y="188"/>
                        </a:lnTo>
                        <a:lnTo>
                          <a:pt x="279" y="190"/>
                        </a:lnTo>
                        <a:lnTo>
                          <a:pt x="279" y="190"/>
                        </a:lnTo>
                        <a:lnTo>
                          <a:pt x="279" y="192"/>
                        </a:lnTo>
                        <a:lnTo>
                          <a:pt x="279" y="192"/>
                        </a:lnTo>
                        <a:lnTo>
                          <a:pt x="279" y="192"/>
                        </a:lnTo>
                        <a:lnTo>
                          <a:pt x="279" y="192"/>
                        </a:lnTo>
                        <a:lnTo>
                          <a:pt x="279" y="192"/>
                        </a:lnTo>
                        <a:lnTo>
                          <a:pt x="277" y="192"/>
                        </a:lnTo>
                        <a:lnTo>
                          <a:pt x="277" y="192"/>
                        </a:lnTo>
                        <a:lnTo>
                          <a:pt x="275" y="192"/>
                        </a:lnTo>
                        <a:lnTo>
                          <a:pt x="275" y="193"/>
                        </a:lnTo>
                        <a:lnTo>
                          <a:pt x="275" y="193"/>
                        </a:lnTo>
                        <a:lnTo>
                          <a:pt x="275" y="193"/>
                        </a:lnTo>
                        <a:lnTo>
                          <a:pt x="275" y="193"/>
                        </a:lnTo>
                        <a:lnTo>
                          <a:pt x="275" y="195"/>
                        </a:lnTo>
                        <a:lnTo>
                          <a:pt x="273" y="195"/>
                        </a:lnTo>
                        <a:lnTo>
                          <a:pt x="273" y="195"/>
                        </a:lnTo>
                        <a:lnTo>
                          <a:pt x="273" y="195"/>
                        </a:lnTo>
                        <a:lnTo>
                          <a:pt x="273" y="197"/>
                        </a:lnTo>
                        <a:lnTo>
                          <a:pt x="273" y="197"/>
                        </a:lnTo>
                        <a:lnTo>
                          <a:pt x="273" y="199"/>
                        </a:lnTo>
                        <a:lnTo>
                          <a:pt x="273" y="199"/>
                        </a:lnTo>
                        <a:lnTo>
                          <a:pt x="273" y="199"/>
                        </a:lnTo>
                        <a:lnTo>
                          <a:pt x="273" y="199"/>
                        </a:lnTo>
                        <a:lnTo>
                          <a:pt x="273" y="201"/>
                        </a:lnTo>
                        <a:lnTo>
                          <a:pt x="273" y="201"/>
                        </a:lnTo>
                        <a:lnTo>
                          <a:pt x="273" y="203"/>
                        </a:lnTo>
                        <a:lnTo>
                          <a:pt x="273" y="203"/>
                        </a:lnTo>
                        <a:lnTo>
                          <a:pt x="273" y="205"/>
                        </a:lnTo>
                        <a:lnTo>
                          <a:pt x="273" y="205"/>
                        </a:lnTo>
                        <a:lnTo>
                          <a:pt x="273" y="205"/>
                        </a:lnTo>
                        <a:lnTo>
                          <a:pt x="273" y="207"/>
                        </a:lnTo>
                        <a:lnTo>
                          <a:pt x="273" y="207"/>
                        </a:lnTo>
                        <a:lnTo>
                          <a:pt x="273" y="207"/>
                        </a:lnTo>
                        <a:lnTo>
                          <a:pt x="273" y="209"/>
                        </a:lnTo>
                        <a:lnTo>
                          <a:pt x="273" y="209"/>
                        </a:lnTo>
                        <a:lnTo>
                          <a:pt x="272" y="209"/>
                        </a:lnTo>
                        <a:lnTo>
                          <a:pt x="272" y="209"/>
                        </a:lnTo>
                        <a:lnTo>
                          <a:pt x="272" y="209"/>
                        </a:lnTo>
                        <a:lnTo>
                          <a:pt x="272" y="211"/>
                        </a:lnTo>
                        <a:lnTo>
                          <a:pt x="272" y="211"/>
                        </a:lnTo>
                        <a:lnTo>
                          <a:pt x="270" y="211"/>
                        </a:lnTo>
                        <a:lnTo>
                          <a:pt x="270" y="213"/>
                        </a:lnTo>
                        <a:lnTo>
                          <a:pt x="270" y="213"/>
                        </a:lnTo>
                        <a:lnTo>
                          <a:pt x="270" y="213"/>
                        </a:lnTo>
                        <a:lnTo>
                          <a:pt x="270" y="215"/>
                        </a:lnTo>
                        <a:lnTo>
                          <a:pt x="270" y="215"/>
                        </a:lnTo>
                        <a:lnTo>
                          <a:pt x="270" y="215"/>
                        </a:lnTo>
                        <a:lnTo>
                          <a:pt x="270" y="215"/>
                        </a:lnTo>
                        <a:lnTo>
                          <a:pt x="270" y="213"/>
                        </a:lnTo>
                        <a:lnTo>
                          <a:pt x="270" y="213"/>
                        </a:lnTo>
                        <a:lnTo>
                          <a:pt x="270" y="213"/>
                        </a:lnTo>
                        <a:lnTo>
                          <a:pt x="270" y="211"/>
                        </a:lnTo>
                        <a:lnTo>
                          <a:pt x="270" y="211"/>
                        </a:lnTo>
                        <a:lnTo>
                          <a:pt x="270" y="209"/>
                        </a:lnTo>
                        <a:lnTo>
                          <a:pt x="270" y="209"/>
                        </a:lnTo>
                        <a:lnTo>
                          <a:pt x="270" y="209"/>
                        </a:lnTo>
                        <a:lnTo>
                          <a:pt x="270" y="209"/>
                        </a:lnTo>
                        <a:lnTo>
                          <a:pt x="270" y="207"/>
                        </a:lnTo>
                        <a:lnTo>
                          <a:pt x="270" y="207"/>
                        </a:lnTo>
                        <a:lnTo>
                          <a:pt x="272" y="207"/>
                        </a:lnTo>
                        <a:lnTo>
                          <a:pt x="272" y="205"/>
                        </a:lnTo>
                        <a:lnTo>
                          <a:pt x="272" y="205"/>
                        </a:lnTo>
                        <a:lnTo>
                          <a:pt x="270" y="205"/>
                        </a:lnTo>
                        <a:lnTo>
                          <a:pt x="270" y="203"/>
                        </a:lnTo>
                        <a:lnTo>
                          <a:pt x="270" y="203"/>
                        </a:lnTo>
                        <a:lnTo>
                          <a:pt x="270" y="201"/>
                        </a:lnTo>
                        <a:lnTo>
                          <a:pt x="270" y="201"/>
                        </a:lnTo>
                        <a:lnTo>
                          <a:pt x="270" y="199"/>
                        </a:lnTo>
                        <a:lnTo>
                          <a:pt x="270" y="199"/>
                        </a:lnTo>
                        <a:lnTo>
                          <a:pt x="270" y="199"/>
                        </a:lnTo>
                        <a:lnTo>
                          <a:pt x="270" y="199"/>
                        </a:lnTo>
                        <a:lnTo>
                          <a:pt x="268" y="199"/>
                        </a:lnTo>
                        <a:lnTo>
                          <a:pt x="268" y="199"/>
                        </a:lnTo>
                        <a:lnTo>
                          <a:pt x="268" y="199"/>
                        </a:lnTo>
                        <a:lnTo>
                          <a:pt x="266" y="199"/>
                        </a:lnTo>
                        <a:lnTo>
                          <a:pt x="266" y="199"/>
                        </a:lnTo>
                        <a:lnTo>
                          <a:pt x="264" y="199"/>
                        </a:lnTo>
                        <a:lnTo>
                          <a:pt x="264" y="199"/>
                        </a:lnTo>
                        <a:lnTo>
                          <a:pt x="264" y="199"/>
                        </a:lnTo>
                        <a:lnTo>
                          <a:pt x="262" y="199"/>
                        </a:lnTo>
                        <a:lnTo>
                          <a:pt x="262" y="199"/>
                        </a:lnTo>
                        <a:lnTo>
                          <a:pt x="262" y="199"/>
                        </a:lnTo>
                        <a:lnTo>
                          <a:pt x="262" y="199"/>
                        </a:lnTo>
                        <a:lnTo>
                          <a:pt x="260" y="199"/>
                        </a:lnTo>
                        <a:lnTo>
                          <a:pt x="260" y="199"/>
                        </a:lnTo>
                        <a:lnTo>
                          <a:pt x="258" y="199"/>
                        </a:lnTo>
                        <a:lnTo>
                          <a:pt x="258" y="199"/>
                        </a:lnTo>
                        <a:lnTo>
                          <a:pt x="258" y="199"/>
                        </a:lnTo>
                        <a:lnTo>
                          <a:pt x="256" y="199"/>
                        </a:lnTo>
                        <a:lnTo>
                          <a:pt x="256" y="199"/>
                        </a:lnTo>
                        <a:lnTo>
                          <a:pt x="254" y="199"/>
                        </a:lnTo>
                        <a:lnTo>
                          <a:pt x="254" y="199"/>
                        </a:lnTo>
                        <a:lnTo>
                          <a:pt x="254" y="199"/>
                        </a:lnTo>
                        <a:lnTo>
                          <a:pt x="254" y="199"/>
                        </a:lnTo>
                        <a:lnTo>
                          <a:pt x="252" y="199"/>
                        </a:lnTo>
                        <a:lnTo>
                          <a:pt x="252" y="199"/>
                        </a:lnTo>
                        <a:lnTo>
                          <a:pt x="252" y="199"/>
                        </a:lnTo>
                        <a:lnTo>
                          <a:pt x="250" y="199"/>
                        </a:lnTo>
                        <a:lnTo>
                          <a:pt x="250" y="199"/>
                        </a:lnTo>
                        <a:lnTo>
                          <a:pt x="249" y="199"/>
                        </a:lnTo>
                        <a:lnTo>
                          <a:pt x="249" y="199"/>
                        </a:lnTo>
                        <a:lnTo>
                          <a:pt x="249" y="199"/>
                        </a:lnTo>
                        <a:lnTo>
                          <a:pt x="247" y="199"/>
                        </a:lnTo>
                        <a:lnTo>
                          <a:pt x="247" y="199"/>
                        </a:lnTo>
                        <a:lnTo>
                          <a:pt x="247" y="199"/>
                        </a:lnTo>
                        <a:lnTo>
                          <a:pt x="247" y="199"/>
                        </a:lnTo>
                        <a:lnTo>
                          <a:pt x="245" y="199"/>
                        </a:lnTo>
                        <a:lnTo>
                          <a:pt x="245" y="199"/>
                        </a:lnTo>
                        <a:lnTo>
                          <a:pt x="243" y="199"/>
                        </a:lnTo>
                        <a:lnTo>
                          <a:pt x="243" y="199"/>
                        </a:lnTo>
                        <a:lnTo>
                          <a:pt x="243" y="199"/>
                        </a:lnTo>
                        <a:lnTo>
                          <a:pt x="241" y="199"/>
                        </a:lnTo>
                        <a:lnTo>
                          <a:pt x="241" y="199"/>
                        </a:lnTo>
                        <a:lnTo>
                          <a:pt x="241" y="199"/>
                        </a:lnTo>
                        <a:lnTo>
                          <a:pt x="239" y="199"/>
                        </a:lnTo>
                        <a:lnTo>
                          <a:pt x="239" y="199"/>
                        </a:lnTo>
                        <a:lnTo>
                          <a:pt x="237" y="199"/>
                        </a:lnTo>
                        <a:lnTo>
                          <a:pt x="237" y="199"/>
                        </a:lnTo>
                        <a:lnTo>
                          <a:pt x="237" y="199"/>
                        </a:lnTo>
                        <a:lnTo>
                          <a:pt x="237" y="201"/>
                        </a:lnTo>
                        <a:lnTo>
                          <a:pt x="235" y="201"/>
                        </a:lnTo>
                        <a:lnTo>
                          <a:pt x="235" y="201"/>
                        </a:lnTo>
                        <a:lnTo>
                          <a:pt x="235" y="201"/>
                        </a:lnTo>
                        <a:lnTo>
                          <a:pt x="235" y="201"/>
                        </a:lnTo>
                        <a:lnTo>
                          <a:pt x="233" y="201"/>
                        </a:lnTo>
                        <a:lnTo>
                          <a:pt x="233" y="201"/>
                        </a:lnTo>
                        <a:lnTo>
                          <a:pt x="233" y="203"/>
                        </a:lnTo>
                        <a:lnTo>
                          <a:pt x="231" y="203"/>
                        </a:lnTo>
                        <a:lnTo>
                          <a:pt x="231" y="203"/>
                        </a:lnTo>
                        <a:lnTo>
                          <a:pt x="231" y="203"/>
                        </a:lnTo>
                        <a:lnTo>
                          <a:pt x="231" y="205"/>
                        </a:lnTo>
                        <a:lnTo>
                          <a:pt x="231" y="205"/>
                        </a:lnTo>
                        <a:lnTo>
                          <a:pt x="231" y="205"/>
                        </a:lnTo>
                        <a:lnTo>
                          <a:pt x="229" y="205"/>
                        </a:lnTo>
                        <a:lnTo>
                          <a:pt x="229" y="207"/>
                        </a:lnTo>
                        <a:lnTo>
                          <a:pt x="229" y="207"/>
                        </a:lnTo>
                        <a:lnTo>
                          <a:pt x="227" y="207"/>
                        </a:lnTo>
                        <a:lnTo>
                          <a:pt x="227" y="207"/>
                        </a:lnTo>
                        <a:lnTo>
                          <a:pt x="227" y="207"/>
                        </a:lnTo>
                        <a:lnTo>
                          <a:pt x="227" y="207"/>
                        </a:lnTo>
                        <a:lnTo>
                          <a:pt x="226" y="207"/>
                        </a:lnTo>
                        <a:lnTo>
                          <a:pt x="226" y="207"/>
                        </a:lnTo>
                        <a:lnTo>
                          <a:pt x="226" y="207"/>
                        </a:lnTo>
                        <a:lnTo>
                          <a:pt x="224" y="207"/>
                        </a:lnTo>
                        <a:lnTo>
                          <a:pt x="224" y="207"/>
                        </a:lnTo>
                        <a:lnTo>
                          <a:pt x="222" y="207"/>
                        </a:lnTo>
                        <a:lnTo>
                          <a:pt x="222" y="207"/>
                        </a:lnTo>
                        <a:lnTo>
                          <a:pt x="222" y="207"/>
                        </a:lnTo>
                        <a:lnTo>
                          <a:pt x="222" y="207"/>
                        </a:lnTo>
                        <a:lnTo>
                          <a:pt x="220" y="207"/>
                        </a:lnTo>
                        <a:lnTo>
                          <a:pt x="220" y="207"/>
                        </a:lnTo>
                        <a:lnTo>
                          <a:pt x="220" y="207"/>
                        </a:lnTo>
                        <a:lnTo>
                          <a:pt x="220" y="207"/>
                        </a:lnTo>
                        <a:lnTo>
                          <a:pt x="218" y="207"/>
                        </a:lnTo>
                        <a:lnTo>
                          <a:pt x="218" y="207"/>
                        </a:lnTo>
                        <a:lnTo>
                          <a:pt x="218" y="207"/>
                        </a:lnTo>
                        <a:lnTo>
                          <a:pt x="216" y="207"/>
                        </a:lnTo>
                        <a:lnTo>
                          <a:pt x="216" y="207"/>
                        </a:lnTo>
                        <a:lnTo>
                          <a:pt x="216" y="207"/>
                        </a:lnTo>
                        <a:lnTo>
                          <a:pt x="214" y="207"/>
                        </a:lnTo>
                        <a:lnTo>
                          <a:pt x="214" y="207"/>
                        </a:lnTo>
                        <a:lnTo>
                          <a:pt x="214" y="207"/>
                        </a:lnTo>
                        <a:lnTo>
                          <a:pt x="214" y="207"/>
                        </a:lnTo>
                        <a:lnTo>
                          <a:pt x="212" y="207"/>
                        </a:lnTo>
                        <a:lnTo>
                          <a:pt x="212" y="207"/>
                        </a:lnTo>
                        <a:lnTo>
                          <a:pt x="212" y="207"/>
                        </a:lnTo>
                        <a:lnTo>
                          <a:pt x="210" y="207"/>
                        </a:lnTo>
                        <a:lnTo>
                          <a:pt x="210" y="207"/>
                        </a:lnTo>
                        <a:lnTo>
                          <a:pt x="210" y="205"/>
                        </a:lnTo>
                        <a:lnTo>
                          <a:pt x="210" y="205"/>
                        </a:lnTo>
                        <a:lnTo>
                          <a:pt x="208" y="205"/>
                        </a:lnTo>
                        <a:lnTo>
                          <a:pt x="208" y="205"/>
                        </a:lnTo>
                        <a:lnTo>
                          <a:pt x="208" y="205"/>
                        </a:lnTo>
                        <a:lnTo>
                          <a:pt x="208" y="205"/>
                        </a:lnTo>
                        <a:lnTo>
                          <a:pt x="206" y="205"/>
                        </a:lnTo>
                        <a:lnTo>
                          <a:pt x="206" y="205"/>
                        </a:lnTo>
                        <a:lnTo>
                          <a:pt x="206" y="205"/>
                        </a:lnTo>
                        <a:lnTo>
                          <a:pt x="205" y="205"/>
                        </a:lnTo>
                        <a:lnTo>
                          <a:pt x="205" y="207"/>
                        </a:lnTo>
                        <a:lnTo>
                          <a:pt x="205" y="207"/>
                        </a:lnTo>
                        <a:lnTo>
                          <a:pt x="205" y="205"/>
                        </a:lnTo>
                        <a:lnTo>
                          <a:pt x="205" y="205"/>
                        </a:lnTo>
                        <a:lnTo>
                          <a:pt x="205" y="205"/>
                        </a:lnTo>
                        <a:lnTo>
                          <a:pt x="203" y="205"/>
                        </a:lnTo>
                        <a:lnTo>
                          <a:pt x="203" y="205"/>
                        </a:lnTo>
                        <a:lnTo>
                          <a:pt x="201" y="205"/>
                        </a:lnTo>
                        <a:lnTo>
                          <a:pt x="201" y="205"/>
                        </a:lnTo>
                        <a:lnTo>
                          <a:pt x="201" y="205"/>
                        </a:lnTo>
                        <a:lnTo>
                          <a:pt x="199" y="205"/>
                        </a:lnTo>
                        <a:lnTo>
                          <a:pt x="199" y="205"/>
                        </a:lnTo>
                        <a:lnTo>
                          <a:pt x="199" y="205"/>
                        </a:lnTo>
                        <a:lnTo>
                          <a:pt x="199" y="205"/>
                        </a:lnTo>
                        <a:lnTo>
                          <a:pt x="197" y="205"/>
                        </a:lnTo>
                        <a:lnTo>
                          <a:pt x="197" y="207"/>
                        </a:lnTo>
                        <a:lnTo>
                          <a:pt x="197" y="207"/>
                        </a:lnTo>
                        <a:lnTo>
                          <a:pt x="197" y="207"/>
                        </a:lnTo>
                        <a:lnTo>
                          <a:pt x="195" y="207"/>
                        </a:lnTo>
                        <a:lnTo>
                          <a:pt x="195" y="209"/>
                        </a:lnTo>
                        <a:lnTo>
                          <a:pt x="195" y="209"/>
                        </a:lnTo>
                        <a:lnTo>
                          <a:pt x="195" y="209"/>
                        </a:lnTo>
                        <a:lnTo>
                          <a:pt x="195" y="209"/>
                        </a:lnTo>
                        <a:lnTo>
                          <a:pt x="195" y="209"/>
                        </a:lnTo>
                        <a:lnTo>
                          <a:pt x="193" y="209"/>
                        </a:lnTo>
                        <a:lnTo>
                          <a:pt x="193" y="209"/>
                        </a:lnTo>
                        <a:lnTo>
                          <a:pt x="193" y="209"/>
                        </a:lnTo>
                        <a:lnTo>
                          <a:pt x="191" y="209"/>
                        </a:lnTo>
                        <a:lnTo>
                          <a:pt x="191" y="211"/>
                        </a:lnTo>
                        <a:lnTo>
                          <a:pt x="191" y="211"/>
                        </a:lnTo>
                        <a:lnTo>
                          <a:pt x="189" y="211"/>
                        </a:lnTo>
                        <a:lnTo>
                          <a:pt x="189" y="211"/>
                        </a:lnTo>
                        <a:lnTo>
                          <a:pt x="189" y="211"/>
                        </a:lnTo>
                        <a:lnTo>
                          <a:pt x="187" y="211"/>
                        </a:lnTo>
                        <a:lnTo>
                          <a:pt x="187" y="211"/>
                        </a:lnTo>
                        <a:lnTo>
                          <a:pt x="187" y="211"/>
                        </a:lnTo>
                        <a:lnTo>
                          <a:pt x="187" y="211"/>
                        </a:lnTo>
                        <a:lnTo>
                          <a:pt x="185" y="211"/>
                        </a:lnTo>
                        <a:lnTo>
                          <a:pt x="185" y="211"/>
                        </a:lnTo>
                        <a:lnTo>
                          <a:pt x="185" y="213"/>
                        </a:lnTo>
                        <a:lnTo>
                          <a:pt x="183" y="213"/>
                        </a:lnTo>
                        <a:lnTo>
                          <a:pt x="183" y="213"/>
                        </a:lnTo>
                        <a:lnTo>
                          <a:pt x="183" y="213"/>
                        </a:lnTo>
                        <a:lnTo>
                          <a:pt x="183" y="213"/>
                        </a:lnTo>
                        <a:lnTo>
                          <a:pt x="182" y="213"/>
                        </a:lnTo>
                        <a:lnTo>
                          <a:pt x="182" y="213"/>
                        </a:lnTo>
                        <a:lnTo>
                          <a:pt x="182" y="213"/>
                        </a:lnTo>
                        <a:lnTo>
                          <a:pt x="182" y="215"/>
                        </a:lnTo>
                        <a:lnTo>
                          <a:pt x="180" y="215"/>
                        </a:lnTo>
                        <a:lnTo>
                          <a:pt x="180" y="215"/>
                        </a:lnTo>
                        <a:lnTo>
                          <a:pt x="178" y="215"/>
                        </a:lnTo>
                        <a:lnTo>
                          <a:pt x="178" y="215"/>
                        </a:lnTo>
                        <a:lnTo>
                          <a:pt x="178" y="215"/>
                        </a:lnTo>
                        <a:lnTo>
                          <a:pt x="178" y="215"/>
                        </a:lnTo>
                        <a:lnTo>
                          <a:pt x="178" y="216"/>
                        </a:lnTo>
                        <a:lnTo>
                          <a:pt x="176" y="216"/>
                        </a:lnTo>
                        <a:lnTo>
                          <a:pt x="176" y="216"/>
                        </a:lnTo>
                        <a:lnTo>
                          <a:pt x="176" y="216"/>
                        </a:lnTo>
                        <a:lnTo>
                          <a:pt x="176" y="216"/>
                        </a:lnTo>
                        <a:lnTo>
                          <a:pt x="176" y="218"/>
                        </a:lnTo>
                        <a:lnTo>
                          <a:pt x="176" y="218"/>
                        </a:lnTo>
                        <a:lnTo>
                          <a:pt x="176" y="220"/>
                        </a:lnTo>
                        <a:lnTo>
                          <a:pt x="176" y="220"/>
                        </a:lnTo>
                        <a:lnTo>
                          <a:pt x="176" y="220"/>
                        </a:lnTo>
                        <a:lnTo>
                          <a:pt x="176" y="222"/>
                        </a:lnTo>
                        <a:lnTo>
                          <a:pt x="174" y="222"/>
                        </a:lnTo>
                        <a:lnTo>
                          <a:pt x="174" y="222"/>
                        </a:lnTo>
                        <a:lnTo>
                          <a:pt x="174" y="222"/>
                        </a:lnTo>
                        <a:lnTo>
                          <a:pt x="172" y="222"/>
                        </a:lnTo>
                        <a:lnTo>
                          <a:pt x="172" y="222"/>
                        </a:lnTo>
                        <a:lnTo>
                          <a:pt x="172" y="222"/>
                        </a:lnTo>
                        <a:lnTo>
                          <a:pt x="170" y="222"/>
                        </a:lnTo>
                        <a:lnTo>
                          <a:pt x="170" y="224"/>
                        </a:lnTo>
                        <a:lnTo>
                          <a:pt x="170" y="224"/>
                        </a:lnTo>
                        <a:lnTo>
                          <a:pt x="168" y="224"/>
                        </a:lnTo>
                        <a:lnTo>
                          <a:pt x="168" y="224"/>
                        </a:lnTo>
                        <a:lnTo>
                          <a:pt x="168" y="224"/>
                        </a:lnTo>
                        <a:lnTo>
                          <a:pt x="168" y="224"/>
                        </a:lnTo>
                        <a:lnTo>
                          <a:pt x="166" y="224"/>
                        </a:lnTo>
                        <a:lnTo>
                          <a:pt x="166" y="224"/>
                        </a:lnTo>
                        <a:lnTo>
                          <a:pt x="166" y="224"/>
                        </a:lnTo>
                        <a:lnTo>
                          <a:pt x="166" y="224"/>
                        </a:lnTo>
                        <a:lnTo>
                          <a:pt x="164" y="224"/>
                        </a:lnTo>
                        <a:lnTo>
                          <a:pt x="164" y="226"/>
                        </a:lnTo>
                        <a:lnTo>
                          <a:pt x="164" y="226"/>
                        </a:lnTo>
                        <a:lnTo>
                          <a:pt x="162" y="226"/>
                        </a:lnTo>
                        <a:lnTo>
                          <a:pt x="162" y="226"/>
                        </a:lnTo>
                        <a:lnTo>
                          <a:pt x="162" y="226"/>
                        </a:lnTo>
                        <a:lnTo>
                          <a:pt x="162" y="226"/>
                        </a:lnTo>
                        <a:lnTo>
                          <a:pt x="162" y="228"/>
                        </a:lnTo>
                        <a:lnTo>
                          <a:pt x="162" y="228"/>
                        </a:lnTo>
                        <a:lnTo>
                          <a:pt x="162" y="230"/>
                        </a:lnTo>
                        <a:lnTo>
                          <a:pt x="161" y="230"/>
                        </a:lnTo>
                        <a:lnTo>
                          <a:pt x="161" y="230"/>
                        </a:lnTo>
                        <a:lnTo>
                          <a:pt x="161" y="232"/>
                        </a:lnTo>
                        <a:lnTo>
                          <a:pt x="161" y="232"/>
                        </a:lnTo>
                        <a:lnTo>
                          <a:pt x="161" y="232"/>
                        </a:lnTo>
                        <a:lnTo>
                          <a:pt x="161" y="234"/>
                        </a:lnTo>
                        <a:lnTo>
                          <a:pt x="161" y="234"/>
                        </a:lnTo>
                        <a:lnTo>
                          <a:pt x="161" y="234"/>
                        </a:lnTo>
                        <a:lnTo>
                          <a:pt x="161" y="234"/>
                        </a:lnTo>
                        <a:lnTo>
                          <a:pt x="161" y="234"/>
                        </a:lnTo>
                        <a:lnTo>
                          <a:pt x="159" y="234"/>
                        </a:lnTo>
                        <a:lnTo>
                          <a:pt x="159" y="234"/>
                        </a:lnTo>
                        <a:lnTo>
                          <a:pt x="159" y="234"/>
                        </a:lnTo>
                        <a:lnTo>
                          <a:pt x="159" y="234"/>
                        </a:lnTo>
                        <a:lnTo>
                          <a:pt x="159" y="232"/>
                        </a:lnTo>
                        <a:lnTo>
                          <a:pt x="157" y="232"/>
                        </a:lnTo>
                        <a:lnTo>
                          <a:pt x="157" y="232"/>
                        </a:lnTo>
                        <a:lnTo>
                          <a:pt x="157" y="232"/>
                        </a:lnTo>
                        <a:lnTo>
                          <a:pt x="155" y="232"/>
                        </a:lnTo>
                        <a:lnTo>
                          <a:pt x="155" y="232"/>
                        </a:lnTo>
                        <a:lnTo>
                          <a:pt x="155" y="234"/>
                        </a:lnTo>
                        <a:lnTo>
                          <a:pt x="155" y="234"/>
                        </a:lnTo>
                        <a:lnTo>
                          <a:pt x="155" y="234"/>
                        </a:lnTo>
                        <a:lnTo>
                          <a:pt x="155" y="236"/>
                        </a:lnTo>
                        <a:lnTo>
                          <a:pt x="155" y="236"/>
                        </a:lnTo>
                        <a:lnTo>
                          <a:pt x="155" y="236"/>
                        </a:lnTo>
                        <a:lnTo>
                          <a:pt x="155" y="238"/>
                        </a:lnTo>
                        <a:lnTo>
                          <a:pt x="155" y="238"/>
                        </a:lnTo>
                        <a:lnTo>
                          <a:pt x="155" y="238"/>
                        </a:lnTo>
                        <a:lnTo>
                          <a:pt x="155" y="239"/>
                        </a:lnTo>
                        <a:lnTo>
                          <a:pt x="155" y="239"/>
                        </a:lnTo>
                        <a:lnTo>
                          <a:pt x="155" y="239"/>
                        </a:lnTo>
                        <a:lnTo>
                          <a:pt x="155" y="241"/>
                        </a:lnTo>
                        <a:lnTo>
                          <a:pt x="155" y="241"/>
                        </a:lnTo>
                        <a:lnTo>
                          <a:pt x="155" y="241"/>
                        </a:lnTo>
                        <a:lnTo>
                          <a:pt x="153" y="241"/>
                        </a:lnTo>
                        <a:lnTo>
                          <a:pt x="153" y="241"/>
                        </a:lnTo>
                        <a:lnTo>
                          <a:pt x="153" y="241"/>
                        </a:lnTo>
                        <a:lnTo>
                          <a:pt x="153" y="243"/>
                        </a:lnTo>
                        <a:lnTo>
                          <a:pt x="153" y="243"/>
                        </a:lnTo>
                        <a:lnTo>
                          <a:pt x="151" y="243"/>
                        </a:lnTo>
                        <a:lnTo>
                          <a:pt x="151" y="243"/>
                        </a:lnTo>
                        <a:lnTo>
                          <a:pt x="151" y="243"/>
                        </a:lnTo>
                        <a:lnTo>
                          <a:pt x="149" y="243"/>
                        </a:lnTo>
                        <a:lnTo>
                          <a:pt x="149" y="243"/>
                        </a:lnTo>
                        <a:lnTo>
                          <a:pt x="149" y="243"/>
                        </a:lnTo>
                        <a:lnTo>
                          <a:pt x="149" y="241"/>
                        </a:lnTo>
                        <a:lnTo>
                          <a:pt x="149" y="241"/>
                        </a:lnTo>
                        <a:lnTo>
                          <a:pt x="147" y="241"/>
                        </a:lnTo>
                        <a:lnTo>
                          <a:pt x="147" y="241"/>
                        </a:lnTo>
                        <a:lnTo>
                          <a:pt x="147" y="241"/>
                        </a:lnTo>
                        <a:lnTo>
                          <a:pt x="147" y="239"/>
                        </a:lnTo>
                        <a:lnTo>
                          <a:pt x="145" y="239"/>
                        </a:lnTo>
                        <a:lnTo>
                          <a:pt x="145" y="239"/>
                        </a:lnTo>
                        <a:lnTo>
                          <a:pt x="145" y="239"/>
                        </a:lnTo>
                        <a:lnTo>
                          <a:pt x="145" y="239"/>
                        </a:lnTo>
                        <a:lnTo>
                          <a:pt x="143" y="239"/>
                        </a:lnTo>
                        <a:lnTo>
                          <a:pt x="143" y="239"/>
                        </a:lnTo>
                        <a:lnTo>
                          <a:pt x="143" y="239"/>
                        </a:lnTo>
                        <a:lnTo>
                          <a:pt x="143" y="239"/>
                        </a:lnTo>
                        <a:lnTo>
                          <a:pt x="143" y="238"/>
                        </a:lnTo>
                        <a:lnTo>
                          <a:pt x="143" y="238"/>
                        </a:lnTo>
                        <a:lnTo>
                          <a:pt x="143" y="238"/>
                        </a:lnTo>
                        <a:lnTo>
                          <a:pt x="141" y="238"/>
                        </a:lnTo>
                        <a:lnTo>
                          <a:pt x="141" y="238"/>
                        </a:lnTo>
                        <a:lnTo>
                          <a:pt x="141" y="239"/>
                        </a:lnTo>
                        <a:lnTo>
                          <a:pt x="141" y="239"/>
                        </a:lnTo>
                        <a:lnTo>
                          <a:pt x="141" y="239"/>
                        </a:lnTo>
                        <a:lnTo>
                          <a:pt x="141" y="239"/>
                        </a:lnTo>
                        <a:lnTo>
                          <a:pt x="139" y="239"/>
                        </a:lnTo>
                        <a:lnTo>
                          <a:pt x="139" y="239"/>
                        </a:lnTo>
                        <a:lnTo>
                          <a:pt x="139" y="241"/>
                        </a:lnTo>
                        <a:lnTo>
                          <a:pt x="139" y="241"/>
                        </a:lnTo>
                        <a:lnTo>
                          <a:pt x="139" y="241"/>
                        </a:lnTo>
                        <a:lnTo>
                          <a:pt x="139" y="241"/>
                        </a:lnTo>
                        <a:lnTo>
                          <a:pt x="138" y="241"/>
                        </a:lnTo>
                        <a:lnTo>
                          <a:pt x="138" y="243"/>
                        </a:lnTo>
                        <a:lnTo>
                          <a:pt x="138" y="243"/>
                        </a:lnTo>
                        <a:lnTo>
                          <a:pt x="138" y="243"/>
                        </a:lnTo>
                        <a:lnTo>
                          <a:pt x="136" y="243"/>
                        </a:lnTo>
                        <a:lnTo>
                          <a:pt x="136" y="245"/>
                        </a:lnTo>
                        <a:lnTo>
                          <a:pt x="136" y="245"/>
                        </a:lnTo>
                        <a:lnTo>
                          <a:pt x="138" y="245"/>
                        </a:lnTo>
                        <a:lnTo>
                          <a:pt x="138" y="247"/>
                        </a:lnTo>
                        <a:lnTo>
                          <a:pt x="138" y="247"/>
                        </a:lnTo>
                        <a:lnTo>
                          <a:pt x="138" y="247"/>
                        </a:lnTo>
                        <a:lnTo>
                          <a:pt x="138" y="247"/>
                        </a:lnTo>
                        <a:lnTo>
                          <a:pt x="138" y="249"/>
                        </a:lnTo>
                        <a:lnTo>
                          <a:pt x="138" y="249"/>
                        </a:lnTo>
                        <a:lnTo>
                          <a:pt x="138" y="251"/>
                        </a:lnTo>
                        <a:lnTo>
                          <a:pt x="138" y="251"/>
                        </a:lnTo>
                        <a:lnTo>
                          <a:pt x="138" y="253"/>
                        </a:lnTo>
                        <a:lnTo>
                          <a:pt x="138" y="253"/>
                        </a:lnTo>
                        <a:lnTo>
                          <a:pt x="138" y="253"/>
                        </a:lnTo>
                        <a:lnTo>
                          <a:pt x="136" y="253"/>
                        </a:lnTo>
                        <a:lnTo>
                          <a:pt x="136" y="253"/>
                        </a:lnTo>
                        <a:lnTo>
                          <a:pt x="136" y="253"/>
                        </a:lnTo>
                        <a:lnTo>
                          <a:pt x="134" y="253"/>
                        </a:lnTo>
                        <a:lnTo>
                          <a:pt x="134" y="253"/>
                        </a:lnTo>
                        <a:lnTo>
                          <a:pt x="134" y="255"/>
                        </a:lnTo>
                        <a:lnTo>
                          <a:pt x="134" y="255"/>
                        </a:lnTo>
                        <a:lnTo>
                          <a:pt x="134" y="255"/>
                        </a:lnTo>
                        <a:lnTo>
                          <a:pt x="136" y="255"/>
                        </a:lnTo>
                        <a:lnTo>
                          <a:pt x="136" y="257"/>
                        </a:lnTo>
                        <a:lnTo>
                          <a:pt x="136" y="257"/>
                        </a:lnTo>
                        <a:lnTo>
                          <a:pt x="136" y="257"/>
                        </a:lnTo>
                        <a:lnTo>
                          <a:pt x="136" y="259"/>
                        </a:lnTo>
                        <a:lnTo>
                          <a:pt x="134" y="259"/>
                        </a:lnTo>
                        <a:lnTo>
                          <a:pt x="134" y="259"/>
                        </a:lnTo>
                        <a:lnTo>
                          <a:pt x="134" y="261"/>
                        </a:lnTo>
                        <a:lnTo>
                          <a:pt x="134" y="261"/>
                        </a:lnTo>
                        <a:lnTo>
                          <a:pt x="134" y="261"/>
                        </a:lnTo>
                        <a:lnTo>
                          <a:pt x="134" y="262"/>
                        </a:lnTo>
                        <a:lnTo>
                          <a:pt x="134" y="262"/>
                        </a:lnTo>
                        <a:lnTo>
                          <a:pt x="134" y="262"/>
                        </a:lnTo>
                        <a:lnTo>
                          <a:pt x="134" y="264"/>
                        </a:lnTo>
                        <a:lnTo>
                          <a:pt x="132" y="264"/>
                        </a:lnTo>
                        <a:lnTo>
                          <a:pt x="132" y="264"/>
                        </a:lnTo>
                        <a:lnTo>
                          <a:pt x="132" y="264"/>
                        </a:lnTo>
                        <a:lnTo>
                          <a:pt x="132" y="264"/>
                        </a:lnTo>
                        <a:lnTo>
                          <a:pt x="132" y="266"/>
                        </a:lnTo>
                        <a:lnTo>
                          <a:pt x="130" y="266"/>
                        </a:lnTo>
                        <a:lnTo>
                          <a:pt x="130" y="266"/>
                        </a:lnTo>
                        <a:lnTo>
                          <a:pt x="130" y="266"/>
                        </a:lnTo>
                        <a:lnTo>
                          <a:pt x="130" y="268"/>
                        </a:lnTo>
                        <a:lnTo>
                          <a:pt x="130" y="268"/>
                        </a:lnTo>
                        <a:lnTo>
                          <a:pt x="128" y="268"/>
                        </a:lnTo>
                        <a:lnTo>
                          <a:pt x="128" y="268"/>
                        </a:lnTo>
                        <a:lnTo>
                          <a:pt x="128" y="268"/>
                        </a:lnTo>
                        <a:lnTo>
                          <a:pt x="126" y="268"/>
                        </a:lnTo>
                        <a:lnTo>
                          <a:pt x="126" y="268"/>
                        </a:lnTo>
                        <a:lnTo>
                          <a:pt x="124" y="268"/>
                        </a:lnTo>
                        <a:lnTo>
                          <a:pt x="124" y="268"/>
                        </a:lnTo>
                        <a:lnTo>
                          <a:pt x="124" y="268"/>
                        </a:lnTo>
                        <a:lnTo>
                          <a:pt x="124" y="268"/>
                        </a:lnTo>
                        <a:lnTo>
                          <a:pt x="122" y="268"/>
                        </a:lnTo>
                        <a:lnTo>
                          <a:pt x="122" y="268"/>
                        </a:lnTo>
                        <a:lnTo>
                          <a:pt x="122" y="270"/>
                        </a:lnTo>
                        <a:lnTo>
                          <a:pt x="122" y="270"/>
                        </a:lnTo>
                        <a:lnTo>
                          <a:pt x="122" y="270"/>
                        </a:lnTo>
                        <a:lnTo>
                          <a:pt x="120" y="270"/>
                        </a:lnTo>
                        <a:lnTo>
                          <a:pt x="120" y="272"/>
                        </a:lnTo>
                        <a:lnTo>
                          <a:pt x="120" y="272"/>
                        </a:lnTo>
                        <a:lnTo>
                          <a:pt x="118" y="272"/>
                        </a:lnTo>
                        <a:lnTo>
                          <a:pt x="118" y="272"/>
                        </a:lnTo>
                        <a:lnTo>
                          <a:pt x="118" y="272"/>
                        </a:lnTo>
                        <a:lnTo>
                          <a:pt x="118" y="272"/>
                        </a:lnTo>
                        <a:lnTo>
                          <a:pt x="120" y="272"/>
                        </a:lnTo>
                        <a:lnTo>
                          <a:pt x="120" y="272"/>
                        </a:lnTo>
                        <a:lnTo>
                          <a:pt x="120" y="272"/>
                        </a:lnTo>
                        <a:lnTo>
                          <a:pt x="120" y="274"/>
                        </a:lnTo>
                        <a:lnTo>
                          <a:pt x="120" y="274"/>
                        </a:lnTo>
                        <a:lnTo>
                          <a:pt x="120" y="274"/>
                        </a:lnTo>
                        <a:lnTo>
                          <a:pt x="120" y="276"/>
                        </a:lnTo>
                        <a:lnTo>
                          <a:pt x="120" y="276"/>
                        </a:lnTo>
                        <a:lnTo>
                          <a:pt x="120" y="276"/>
                        </a:lnTo>
                        <a:lnTo>
                          <a:pt x="122" y="276"/>
                        </a:lnTo>
                        <a:lnTo>
                          <a:pt x="122" y="278"/>
                        </a:lnTo>
                        <a:lnTo>
                          <a:pt x="122" y="278"/>
                        </a:lnTo>
                        <a:lnTo>
                          <a:pt x="122" y="280"/>
                        </a:lnTo>
                        <a:lnTo>
                          <a:pt x="122" y="280"/>
                        </a:lnTo>
                        <a:lnTo>
                          <a:pt x="122" y="280"/>
                        </a:lnTo>
                        <a:lnTo>
                          <a:pt x="120" y="280"/>
                        </a:lnTo>
                        <a:lnTo>
                          <a:pt x="120" y="282"/>
                        </a:lnTo>
                        <a:lnTo>
                          <a:pt x="120" y="282"/>
                        </a:lnTo>
                        <a:lnTo>
                          <a:pt x="120" y="284"/>
                        </a:lnTo>
                        <a:lnTo>
                          <a:pt x="120" y="284"/>
                        </a:lnTo>
                        <a:lnTo>
                          <a:pt x="120" y="284"/>
                        </a:lnTo>
                        <a:lnTo>
                          <a:pt x="118" y="284"/>
                        </a:lnTo>
                        <a:lnTo>
                          <a:pt x="118" y="285"/>
                        </a:lnTo>
                        <a:lnTo>
                          <a:pt x="118" y="285"/>
                        </a:lnTo>
                        <a:lnTo>
                          <a:pt x="118" y="285"/>
                        </a:lnTo>
                        <a:lnTo>
                          <a:pt x="118" y="287"/>
                        </a:lnTo>
                        <a:lnTo>
                          <a:pt x="118" y="287"/>
                        </a:lnTo>
                        <a:lnTo>
                          <a:pt x="117" y="287"/>
                        </a:lnTo>
                        <a:lnTo>
                          <a:pt x="117" y="287"/>
                        </a:lnTo>
                        <a:lnTo>
                          <a:pt x="117" y="287"/>
                        </a:lnTo>
                        <a:lnTo>
                          <a:pt x="117" y="287"/>
                        </a:lnTo>
                        <a:lnTo>
                          <a:pt x="117" y="289"/>
                        </a:lnTo>
                        <a:lnTo>
                          <a:pt x="117" y="289"/>
                        </a:lnTo>
                        <a:lnTo>
                          <a:pt x="117" y="289"/>
                        </a:lnTo>
                        <a:lnTo>
                          <a:pt x="117" y="291"/>
                        </a:lnTo>
                        <a:lnTo>
                          <a:pt x="118" y="291"/>
                        </a:lnTo>
                        <a:lnTo>
                          <a:pt x="118" y="291"/>
                        </a:lnTo>
                        <a:lnTo>
                          <a:pt x="118" y="293"/>
                        </a:lnTo>
                        <a:lnTo>
                          <a:pt x="117" y="293"/>
                        </a:lnTo>
                        <a:lnTo>
                          <a:pt x="117" y="293"/>
                        </a:lnTo>
                        <a:lnTo>
                          <a:pt x="117" y="295"/>
                        </a:lnTo>
                        <a:lnTo>
                          <a:pt x="117" y="295"/>
                        </a:lnTo>
                        <a:lnTo>
                          <a:pt x="117" y="295"/>
                        </a:lnTo>
                        <a:lnTo>
                          <a:pt x="117" y="295"/>
                        </a:lnTo>
                        <a:lnTo>
                          <a:pt x="117" y="295"/>
                        </a:lnTo>
                        <a:lnTo>
                          <a:pt x="117" y="297"/>
                        </a:lnTo>
                        <a:lnTo>
                          <a:pt x="117" y="297"/>
                        </a:lnTo>
                        <a:lnTo>
                          <a:pt x="117" y="297"/>
                        </a:lnTo>
                        <a:lnTo>
                          <a:pt x="117" y="299"/>
                        </a:lnTo>
                        <a:lnTo>
                          <a:pt x="117" y="299"/>
                        </a:lnTo>
                        <a:lnTo>
                          <a:pt x="115" y="299"/>
                        </a:lnTo>
                        <a:lnTo>
                          <a:pt x="115" y="299"/>
                        </a:lnTo>
                        <a:lnTo>
                          <a:pt x="115" y="299"/>
                        </a:lnTo>
                        <a:lnTo>
                          <a:pt x="113" y="299"/>
                        </a:lnTo>
                        <a:lnTo>
                          <a:pt x="113" y="299"/>
                        </a:lnTo>
                        <a:lnTo>
                          <a:pt x="113" y="301"/>
                        </a:lnTo>
                        <a:lnTo>
                          <a:pt x="113" y="301"/>
                        </a:lnTo>
                        <a:lnTo>
                          <a:pt x="111" y="301"/>
                        </a:lnTo>
                        <a:lnTo>
                          <a:pt x="111" y="301"/>
                        </a:lnTo>
                        <a:lnTo>
                          <a:pt x="111" y="301"/>
                        </a:lnTo>
                        <a:lnTo>
                          <a:pt x="109" y="301"/>
                        </a:lnTo>
                        <a:lnTo>
                          <a:pt x="109" y="303"/>
                        </a:lnTo>
                        <a:lnTo>
                          <a:pt x="109" y="303"/>
                        </a:lnTo>
                        <a:lnTo>
                          <a:pt x="109" y="303"/>
                        </a:lnTo>
                        <a:lnTo>
                          <a:pt x="109" y="303"/>
                        </a:lnTo>
                        <a:lnTo>
                          <a:pt x="109" y="305"/>
                        </a:lnTo>
                        <a:lnTo>
                          <a:pt x="107" y="305"/>
                        </a:lnTo>
                        <a:lnTo>
                          <a:pt x="107" y="305"/>
                        </a:lnTo>
                        <a:lnTo>
                          <a:pt x="107" y="305"/>
                        </a:lnTo>
                        <a:lnTo>
                          <a:pt x="107" y="305"/>
                        </a:lnTo>
                        <a:lnTo>
                          <a:pt x="105" y="305"/>
                        </a:lnTo>
                        <a:lnTo>
                          <a:pt x="105" y="305"/>
                        </a:lnTo>
                        <a:lnTo>
                          <a:pt x="105" y="305"/>
                        </a:lnTo>
                        <a:lnTo>
                          <a:pt x="103" y="305"/>
                        </a:lnTo>
                        <a:lnTo>
                          <a:pt x="103" y="303"/>
                        </a:lnTo>
                        <a:lnTo>
                          <a:pt x="103" y="303"/>
                        </a:lnTo>
                        <a:lnTo>
                          <a:pt x="105" y="303"/>
                        </a:lnTo>
                        <a:lnTo>
                          <a:pt x="105" y="301"/>
                        </a:lnTo>
                        <a:lnTo>
                          <a:pt x="105" y="301"/>
                        </a:lnTo>
                        <a:lnTo>
                          <a:pt x="105" y="299"/>
                        </a:lnTo>
                        <a:lnTo>
                          <a:pt x="105" y="299"/>
                        </a:lnTo>
                        <a:lnTo>
                          <a:pt x="103" y="299"/>
                        </a:lnTo>
                        <a:lnTo>
                          <a:pt x="103" y="299"/>
                        </a:lnTo>
                        <a:lnTo>
                          <a:pt x="103" y="297"/>
                        </a:lnTo>
                        <a:lnTo>
                          <a:pt x="103" y="297"/>
                        </a:lnTo>
                        <a:lnTo>
                          <a:pt x="103" y="297"/>
                        </a:lnTo>
                        <a:lnTo>
                          <a:pt x="103" y="295"/>
                        </a:lnTo>
                        <a:lnTo>
                          <a:pt x="103" y="295"/>
                        </a:lnTo>
                        <a:lnTo>
                          <a:pt x="103" y="295"/>
                        </a:lnTo>
                        <a:lnTo>
                          <a:pt x="103" y="295"/>
                        </a:lnTo>
                        <a:lnTo>
                          <a:pt x="103" y="293"/>
                        </a:lnTo>
                        <a:lnTo>
                          <a:pt x="103" y="293"/>
                        </a:lnTo>
                        <a:lnTo>
                          <a:pt x="103" y="295"/>
                        </a:lnTo>
                        <a:lnTo>
                          <a:pt x="101" y="295"/>
                        </a:lnTo>
                        <a:lnTo>
                          <a:pt x="101" y="295"/>
                        </a:lnTo>
                        <a:lnTo>
                          <a:pt x="101" y="295"/>
                        </a:lnTo>
                        <a:lnTo>
                          <a:pt x="101" y="295"/>
                        </a:lnTo>
                        <a:lnTo>
                          <a:pt x="101" y="295"/>
                        </a:lnTo>
                        <a:lnTo>
                          <a:pt x="101" y="297"/>
                        </a:lnTo>
                        <a:lnTo>
                          <a:pt x="99" y="297"/>
                        </a:lnTo>
                        <a:lnTo>
                          <a:pt x="99" y="297"/>
                        </a:lnTo>
                        <a:lnTo>
                          <a:pt x="97" y="297"/>
                        </a:lnTo>
                        <a:lnTo>
                          <a:pt x="97" y="295"/>
                        </a:lnTo>
                        <a:lnTo>
                          <a:pt x="97" y="295"/>
                        </a:lnTo>
                        <a:lnTo>
                          <a:pt x="97" y="295"/>
                        </a:lnTo>
                        <a:lnTo>
                          <a:pt x="97" y="295"/>
                        </a:lnTo>
                        <a:lnTo>
                          <a:pt x="95" y="295"/>
                        </a:lnTo>
                        <a:lnTo>
                          <a:pt x="95" y="295"/>
                        </a:lnTo>
                        <a:lnTo>
                          <a:pt x="95" y="297"/>
                        </a:lnTo>
                        <a:lnTo>
                          <a:pt x="95" y="297"/>
                        </a:lnTo>
                        <a:lnTo>
                          <a:pt x="95" y="299"/>
                        </a:lnTo>
                        <a:lnTo>
                          <a:pt x="95" y="299"/>
                        </a:lnTo>
                        <a:lnTo>
                          <a:pt x="97" y="299"/>
                        </a:lnTo>
                        <a:lnTo>
                          <a:pt x="97" y="301"/>
                        </a:lnTo>
                        <a:lnTo>
                          <a:pt x="95" y="301"/>
                        </a:lnTo>
                        <a:lnTo>
                          <a:pt x="95" y="301"/>
                        </a:lnTo>
                        <a:lnTo>
                          <a:pt x="95" y="301"/>
                        </a:lnTo>
                        <a:lnTo>
                          <a:pt x="95" y="301"/>
                        </a:lnTo>
                        <a:lnTo>
                          <a:pt x="94" y="301"/>
                        </a:lnTo>
                        <a:lnTo>
                          <a:pt x="94" y="301"/>
                        </a:lnTo>
                        <a:lnTo>
                          <a:pt x="92" y="301"/>
                        </a:lnTo>
                        <a:lnTo>
                          <a:pt x="92" y="301"/>
                        </a:lnTo>
                        <a:lnTo>
                          <a:pt x="92" y="301"/>
                        </a:lnTo>
                        <a:lnTo>
                          <a:pt x="92" y="303"/>
                        </a:lnTo>
                        <a:lnTo>
                          <a:pt x="90" y="303"/>
                        </a:lnTo>
                        <a:lnTo>
                          <a:pt x="90" y="303"/>
                        </a:lnTo>
                        <a:lnTo>
                          <a:pt x="90" y="305"/>
                        </a:lnTo>
                        <a:lnTo>
                          <a:pt x="92" y="305"/>
                        </a:lnTo>
                        <a:lnTo>
                          <a:pt x="92" y="305"/>
                        </a:lnTo>
                        <a:lnTo>
                          <a:pt x="90" y="305"/>
                        </a:lnTo>
                        <a:lnTo>
                          <a:pt x="90" y="305"/>
                        </a:lnTo>
                        <a:lnTo>
                          <a:pt x="90" y="305"/>
                        </a:lnTo>
                        <a:lnTo>
                          <a:pt x="90" y="305"/>
                        </a:lnTo>
                        <a:lnTo>
                          <a:pt x="90" y="305"/>
                        </a:lnTo>
                        <a:lnTo>
                          <a:pt x="88" y="305"/>
                        </a:lnTo>
                        <a:lnTo>
                          <a:pt x="88" y="305"/>
                        </a:lnTo>
                        <a:lnTo>
                          <a:pt x="88" y="305"/>
                        </a:lnTo>
                        <a:lnTo>
                          <a:pt x="86" y="305"/>
                        </a:lnTo>
                        <a:lnTo>
                          <a:pt x="86" y="305"/>
                        </a:lnTo>
                        <a:lnTo>
                          <a:pt x="86" y="305"/>
                        </a:lnTo>
                        <a:lnTo>
                          <a:pt x="86" y="303"/>
                        </a:lnTo>
                        <a:lnTo>
                          <a:pt x="84" y="303"/>
                        </a:lnTo>
                        <a:lnTo>
                          <a:pt x="84" y="303"/>
                        </a:lnTo>
                        <a:lnTo>
                          <a:pt x="84" y="303"/>
                        </a:lnTo>
                        <a:lnTo>
                          <a:pt x="84" y="301"/>
                        </a:lnTo>
                        <a:lnTo>
                          <a:pt x="82" y="301"/>
                        </a:lnTo>
                        <a:lnTo>
                          <a:pt x="82" y="301"/>
                        </a:lnTo>
                        <a:lnTo>
                          <a:pt x="82" y="301"/>
                        </a:lnTo>
                        <a:lnTo>
                          <a:pt x="82" y="299"/>
                        </a:lnTo>
                        <a:lnTo>
                          <a:pt x="82" y="299"/>
                        </a:lnTo>
                        <a:lnTo>
                          <a:pt x="80" y="299"/>
                        </a:lnTo>
                        <a:lnTo>
                          <a:pt x="80" y="299"/>
                        </a:lnTo>
                        <a:lnTo>
                          <a:pt x="80" y="299"/>
                        </a:lnTo>
                        <a:lnTo>
                          <a:pt x="78" y="299"/>
                        </a:lnTo>
                        <a:lnTo>
                          <a:pt x="78" y="299"/>
                        </a:lnTo>
                        <a:lnTo>
                          <a:pt x="78" y="301"/>
                        </a:lnTo>
                        <a:lnTo>
                          <a:pt x="76" y="301"/>
                        </a:lnTo>
                        <a:lnTo>
                          <a:pt x="76" y="301"/>
                        </a:lnTo>
                        <a:lnTo>
                          <a:pt x="76" y="303"/>
                        </a:lnTo>
                        <a:lnTo>
                          <a:pt x="76" y="303"/>
                        </a:lnTo>
                        <a:lnTo>
                          <a:pt x="76" y="303"/>
                        </a:lnTo>
                        <a:lnTo>
                          <a:pt x="76" y="305"/>
                        </a:lnTo>
                        <a:lnTo>
                          <a:pt x="76" y="305"/>
                        </a:lnTo>
                        <a:lnTo>
                          <a:pt x="76" y="305"/>
                        </a:lnTo>
                        <a:lnTo>
                          <a:pt x="74" y="305"/>
                        </a:lnTo>
                        <a:lnTo>
                          <a:pt x="74" y="305"/>
                        </a:lnTo>
                        <a:lnTo>
                          <a:pt x="74" y="305"/>
                        </a:lnTo>
                        <a:lnTo>
                          <a:pt x="74" y="305"/>
                        </a:lnTo>
                        <a:lnTo>
                          <a:pt x="74" y="305"/>
                        </a:lnTo>
                        <a:lnTo>
                          <a:pt x="74" y="305"/>
                        </a:lnTo>
                        <a:lnTo>
                          <a:pt x="74" y="303"/>
                        </a:lnTo>
                        <a:lnTo>
                          <a:pt x="74" y="303"/>
                        </a:lnTo>
                        <a:lnTo>
                          <a:pt x="72" y="303"/>
                        </a:lnTo>
                        <a:lnTo>
                          <a:pt x="72" y="303"/>
                        </a:lnTo>
                        <a:lnTo>
                          <a:pt x="71" y="303"/>
                        </a:lnTo>
                        <a:lnTo>
                          <a:pt x="71" y="301"/>
                        </a:lnTo>
                        <a:lnTo>
                          <a:pt x="71" y="301"/>
                        </a:lnTo>
                        <a:lnTo>
                          <a:pt x="71" y="301"/>
                        </a:lnTo>
                        <a:lnTo>
                          <a:pt x="71" y="301"/>
                        </a:lnTo>
                        <a:lnTo>
                          <a:pt x="69" y="301"/>
                        </a:lnTo>
                        <a:lnTo>
                          <a:pt x="69" y="301"/>
                        </a:lnTo>
                        <a:lnTo>
                          <a:pt x="69" y="299"/>
                        </a:lnTo>
                        <a:lnTo>
                          <a:pt x="69" y="299"/>
                        </a:lnTo>
                        <a:lnTo>
                          <a:pt x="69" y="299"/>
                        </a:lnTo>
                        <a:lnTo>
                          <a:pt x="69" y="297"/>
                        </a:lnTo>
                        <a:lnTo>
                          <a:pt x="69" y="297"/>
                        </a:lnTo>
                        <a:lnTo>
                          <a:pt x="69" y="295"/>
                        </a:lnTo>
                        <a:lnTo>
                          <a:pt x="69" y="295"/>
                        </a:lnTo>
                        <a:lnTo>
                          <a:pt x="69" y="295"/>
                        </a:lnTo>
                        <a:lnTo>
                          <a:pt x="69" y="293"/>
                        </a:lnTo>
                        <a:lnTo>
                          <a:pt x="67" y="293"/>
                        </a:lnTo>
                        <a:lnTo>
                          <a:pt x="67" y="293"/>
                        </a:lnTo>
                        <a:lnTo>
                          <a:pt x="69" y="293"/>
                        </a:lnTo>
                        <a:lnTo>
                          <a:pt x="69" y="291"/>
                        </a:lnTo>
                        <a:lnTo>
                          <a:pt x="69" y="291"/>
                        </a:lnTo>
                        <a:lnTo>
                          <a:pt x="69" y="289"/>
                        </a:lnTo>
                        <a:lnTo>
                          <a:pt x="69" y="289"/>
                        </a:lnTo>
                        <a:lnTo>
                          <a:pt x="69" y="287"/>
                        </a:lnTo>
                        <a:lnTo>
                          <a:pt x="69" y="287"/>
                        </a:lnTo>
                        <a:lnTo>
                          <a:pt x="67" y="287"/>
                        </a:lnTo>
                        <a:lnTo>
                          <a:pt x="67" y="287"/>
                        </a:lnTo>
                        <a:lnTo>
                          <a:pt x="67" y="287"/>
                        </a:lnTo>
                        <a:lnTo>
                          <a:pt x="65" y="287"/>
                        </a:lnTo>
                        <a:lnTo>
                          <a:pt x="65" y="287"/>
                        </a:lnTo>
                        <a:lnTo>
                          <a:pt x="65" y="287"/>
                        </a:lnTo>
                        <a:lnTo>
                          <a:pt x="65" y="287"/>
                        </a:lnTo>
                        <a:lnTo>
                          <a:pt x="65" y="287"/>
                        </a:lnTo>
                        <a:lnTo>
                          <a:pt x="63" y="287"/>
                        </a:lnTo>
                        <a:lnTo>
                          <a:pt x="63" y="289"/>
                        </a:lnTo>
                        <a:lnTo>
                          <a:pt x="63" y="289"/>
                        </a:lnTo>
                        <a:lnTo>
                          <a:pt x="63" y="289"/>
                        </a:lnTo>
                        <a:lnTo>
                          <a:pt x="61" y="289"/>
                        </a:lnTo>
                        <a:lnTo>
                          <a:pt x="61" y="287"/>
                        </a:lnTo>
                        <a:lnTo>
                          <a:pt x="61" y="287"/>
                        </a:lnTo>
                        <a:lnTo>
                          <a:pt x="63" y="287"/>
                        </a:lnTo>
                        <a:lnTo>
                          <a:pt x="63" y="287"/>
                        </a:lnTo>
                        <a:lnTo>
                          <a:pt x="63" y="285"/>
                        </a:lnTo>
                        <a:lnTo>
                          <a:pt x="63" y="285"/>
                        </a:lnTo>
                        <a:lnTo>
                          <a:pt x="63" y="285"/>
                        </a:lnTo>
                        <a:lnTo>
                          <a:pt x="63" y="284"/>
                        </a:lnTo>
                        <a:lnTo>
                          <a:pt x="63" y="284"/>
                        </a:lnTo>
                        <a:lnTo>
                          <a:pt x="65" y="284"/>
                        </a:lnTo>
                        <a:lnTo>
                          <a:pt x="65" y="284"/>
                        </a:lnTo>
                        <a:lnTo>
                          <a:pt x="65" y="282"/>
                        </a:lnTo>
                        <a:lnTo>
                          <a:pt x="65" y="282"/>
                        </a:lnTo>
                        <a:lnTo>
                          <a:pt x="65" y="282"/>
                        </a:lnTo>
                        <a:lnTo>
                          <a:pt x="67" y="282"/>
                        </a:lnTo>
                        <a:lnTo>
                          <a:pt x="67" y="282"/>
                        </a:lnTo>
                        <a:lnTo>
                          <a:pt x="65" y="282"/>
                        </a:lnTo>
                        <a:lnTo>
                          <a:pt x="65" y="280"/>
                        </a:lnTo>
                        <a:lnTo>
                          <a:pt x="65" y="280"/>
                        </a:lnTo>
                        <a:lnTo>
                          <a:pt x="65" y="280"/>
                        </a:lnTo>
                        <a:lnTo>
                          <a:pt x="65" y="280"/>
                        </a:lnTo>
                        <a:lnTo>
                          <a:pt x="65" y="280"/>
                        </a:lnTo>
                        <a:lnTo>
                          <a:pt x="63" y="280"/>
                        </a:lnTo>
                        <a:lnTo>
                          <a:pt x="63" y="280"/>
                        </a:lnTo>
                        <a:lnTo>
                          <a:pt x="63" y="280"/>
                        </a:lnTo>
                        <a:lnTo>
                          <a:pt x="63" y="278"/>
                        </a:lnTo>
                        <a:lnTo>
                          <a:pt x="61" y="278"/>
                        </a:lnTo>
                        <a:lnTo>
                          <a:pt x="61" y="278"/>
                        </a:lnTo>
                        <a:lnTo>
                          <a:pt x="61" y="276"/>
                        </a:lnTo>
                        <a:lnTo>
                          <a:pt x="61" y="276"/>
                        </a:lnTo>
                        <a:lnTo>
                          <a:pt x="61" y="276"/>
                        </a:lnTo>
                        <a:lnTo>
                          <a:pt x="59" y="276"/>
                        </a:lnTo>
                        <a:lnTo>
                          <a:pt x="59" y="276"/>
                        </a:lnTo>
                        <a:lnTo>
                          <a:pt x="59" y="276"/>
                        </a:lnTo>
                        <a:lnTo>
                          <a:pt x="59" y="274"/>
                        </a:lnTo>
                        <a:lnTo>
                          <a:pt x="59" y="274"/>
                        </a:lnTo>
                        <a:lnTo>
                          <a:pt x="59" y="272"/>
                        </a:lnTo>
                        <a:lnTo>
                          <a:pt x="59" y="272"/>
                        </a:lnTo>
                        <a:lnTo>
                          <a:pt x="59" y="272"/>
                        </a:lnTo>
                        <a:lnTo>
                          <a:pt x="59" y="272"/>
                        </a:lnTo>
                        <a:lnTo>
                          <a:pt x="59" y="270"/>
                        </a:lnTo>
                        <a:lnTo>
                          <a:pt x="59" y="270"/>
                        </a:lnTo>
                        <a:lnTo>
                          <a:pt x="59" y="268"/>
                        </a:lnTo>
                        <a:lnTo>
                          <a:pt x="59" y="268"/>
                        </a:lnTo>
                        <a:lnTo>
                          <a:pt x="59" y="268"/>
                        </a:lnTo>
                        <a:lnTo>
                          <a:pt x="59" y="266"/>
                        </a:lnTo>
                        <a:lnTo>
                          <a:pt x="57" y="266"/>
                        </a:lnTo>
                        <a:lnTo>
                          <a:pt x="57" y="266"/>
                        </a:lnTo>
                        <a:lnTo>
                          <a:pt x="57" y="266"/>
                        </a:lnTo>
                        <a:lnTo>
                          <a:pt x="57" y="264"/>
                        </a:lnTo>
                        <a:lnTo>
                          <a:pt x="57" y="264"/>
                        </a:lnTo>
                        <a:lnTo>
                          <a:pt x="57" y="264"/>
                        </a:lnTo>
                        <a:lnTo>
                          <a:pt x="55" y="264"/>
                        </a:lnTo>
                        <a:lnTo>
                          <a:pt x="55" y="264"/>
                        </a:lnTo>
                        <a:lnTo>
                          <a:pt x="55" y="262"/>
                        </a:lnTo>
                        <a:lnTo>
                          <a:pt x="55" y="262"/>
                        </a:lnTo>
                        <a:lnTo>
                          <a:pt x="55" y="262"/>
                        </a:lnTo>
                        <a:lnTo>
                          <a:pt x="55" y="261"/>
                        </a:lnTo>
                        <a:lnTo>
                          <a:pt x="55" y="261"/>
                        </a:lnTo>
                        <a:lnTo>
                          <a:pt x="55" y="261"/>
                        </a:lnTo>
                        <a:lnTo>
                          <a:pt x="55" y="259"/>
                        </a:lnTo>
                        <a:lnTo>
                          <a:pt x="55" y="259"/>
                        </a:lnTo>
                        <a:lnTo>
                          <a:pt x="53" y="259"/>
                        </a:lnTo>
                        <a:lnTo>
                          <a:pt x="53" y="259"/>
                        </a:lnTo>
                        <a:lnTo>
                          <a:pt x="53" y="259"/>
                        </a:lnTo>
                        <a:lnTo>
                          <a:pt x="53" y="259"/>
                        </a:lnTo>
                        <a:lnTo>
                          <a:pt x="53" y="257"/>
                        </a:lnTo>
                        <a:lnTo>
                          <a:pt x="51" y="257"/>
                        </a:lnTo>
                        <a:lnTo>
                          <a:pt x="51" y="257"/>
                        </a:lnTo>
                        <a:lnTo>
                          <a:pt x="50" y="257"/>
                        </a:lnTo>
                        <a:lnTo>
                          <a:pt x="50" y="257"/>
                        </a:lnTo>
                        <a:lnTo>
                          <a:pt x="50" y="257"/>
                        </a:lnTo>
                        <a:lnTo>
                          <a:pt x="50" y="259"/>
                        </a:lnTo>
                        <a:lnTo>
                          <a:pt x="50" y="259"/>
                        </a:lnTo>
                        <a:lnTo>
                          <a:pt x="50" y="259"/>
                        </a:lnTo>
                        <a:lnTo>
                          <a:pt x="50" y="261"/>
                        </a:lnTo>
                        <a:lnTo>
                          <a:pt x="50" y="261"/>
                        </a:lnTo>
                        <a:lnTo>
                          <a:pt x="50" y="261"/>
                        </a:lnTo>
                        <a:lnTo>
                          <a:pt x="50" y="261"/>
                        </a:lnTo>
                        <a:lnTo>
                          <a:pt x="50" y="262"/>
                        </a:lnTo>
                        <a:lnTo>
                          <a:pt x="50" y="262"/>
                        </a:lnTo>
                        <a:lnTo>
                          <a:pt x="50" y="262"/>
                        </a:lnTo>
                        <a:lnTo>
                          <a:pt x="48" y="262"/>
                        </a:lnTo>
                        <a:lnTo>
                          <a:pt x="48" y="262"/>
                        </a:lnTo>
                        <a:lnTo>
                          <a:pt x="48" y="262"/>
                        </a:lnTo>
                        <a:lnTo>
                          <a:pt x="48" y="264"/>
                        </a:lnTo>
                        <a:lnTo>
                          <a:pt x="46" y="264"/>
                        </a:lnTo>
                        <a:lnTo>
                          <a:pt x="46" y="264"/>
                        </a:lnTo>
                        <a:lnTo>
                          <a:pt x="46" y="264"/>
                        </a:lnTo>
                        <a:lnTo>
                          <a:pt x="44" y="264"/>
                        </a:lnTo>
                        <a:lnTo>
                          <a:pt x="44" y="264"/>
                        </a:lnTo>
                        <a:lnTo>
                          <a:pt x="44" y="264"/>
                        </a:lnTo>
                        <a:lnTo>
                          <a:pt x="44" y="266"/>
                        </a:lnTo>
                        <a:lnTo>
                          <a:pt x="44" y="266"/>
                        </a:lnTo>
                        <a:lnTo>
                          <a:pt x="44" y="266"/>
                        </a:lnTo>
                        <a:lnTo>
                          <a:pt x="42" y="266"/>
                        </a:lnTo>
                        <a:lnTo>
                          <a:pt x="42" y="266"/>
                        </a:lnTo>
                        <a:lnTo>
                          <a:pt x="42" y="266"/>
                        </a:lnTo>
                        <a:lnTo>
                          <a:pt x="40" y="266"/>
                        </a:lnTo>
                        <a:lnTo>
                          <a:pt x="40" y="266"/>
                        </a:lnTo>
                        <a:lnTo>
                          <a:pt x="40" y="266"/>
                        </a:lnTo>
                        <a:lnTo>
                          <a:pt x="38" y="266"/>
                        </a:lnTo>
                        <a:lnTo>
                          <a:pt x="38" y="264"/>
                        </a:lnTo>
                        <a:lnTo>
                          <a:pt x="38" y="264"/>
                        </a:lnTo>
                        <a:lnTo>
                          <a:pt x="38" y="264"/>
                        </a:lnTo>
                        <a:lnTo>
                          <a:pt x="38" y="264"/>
                        </a:lnTo>
                        <a:lnTo>
                          <a:pt x="36" y="264"/>
                        </a:lnTo>
                        <a:lnTo>
                          <a:pt x="36" y="264"/>
                        </a:lnTo>
                        <a:lnTo>
                          <a:pt x="36" y="264"/>
                        </a:lnTo>
                        <a:lnTo>
                          <a:pt x="36" y="264"/>
                        </a:lnTo>
                        <a:lnTo>
                          <a:pt x="34" y="264"/>
                        </a:lnTo>
                        <a:lnTo>
                          <a:pt x="34" y="264"/>
                        </a:lnTo>
                        <a:lnTo>
                          <a:pt x="32" y="264"/>
                        </a:lnTo>
                        <a:lnTo>
                          <a:pt x="32" y="264"/>
                        </a:lnTo>
                        <a:lnTo>
                          <a:pt x="32" y="264"/>
                        </a:lnTo>
                        <a:lnTo>
                          <a:pt x="32" y="264"/>
                        </a:lnTo>
                        <a:lnTo>
                          <a:pt x="30" y="264"/>
                        </a:lnTo>
                        <a:lnTo>
                          <a:pt x="30" y="264"/>
                        </a:lnTo>
                        <a:lnTo>
                          <a:pt x="30" y="264"/>
                        </a:lnTo>
                        <a:lnTo>
                          <a:pt x="28" y="264"/>
                        </a:lnTo>
                        <a:lnTo>
                          <a:pt x="28" y="266"/>
                        </a:lnTo>
                        <a:lnTo>
                          <a:pt x="28" y="266"/>
                        </a:lnTo>
                        <a:lnTo>
                          <a:pt x="28" y="266"/>
                        </a:lnTo>
                        <a:lnTo>
                          <a:pt x="28" y="266"/>
                        </a:lnTo>
                        <a:lnTo>
                          <a:pt x="28" y="268"/>
                        </a:lnTo>
                        <a:lnTo>
                          <a:pt x="28" y="268"/>
                        </a:lnTo>
                        <a:lnTo>
                          <a:pt x="27" y="268"/>
                        </a:lnTo>
                        <a:lnTo>
                          <a:pt x="27" y="270"/>
                        </a:lnTo>
                        <a:lnTo>
                          <a:pt x="27" y="270"/>
                        </a:lnTo>
                        <a:lnTo>
                          <a:pt x="27" y="270"/>
                        </a:lnTo>
                        <a:lnTo>
                          <a:pt x="25" y="270"/>
                        </a:lnTo>
                        <a:lnTo>
                          <a:pt x="25" y="268"/>
                        </a:lnTo>
                        <a:lnTo>
                          <a:pt x="25" y="268"/>
                        </a:lnTo>
                        <a:lnTo>
                          <a:pt x="25" y="268"/>
                        </a:lnTo>
                        <a:lnTo>
                          <a:pt x="25" y="266"/>
                        </a:lnTo>
                        <a:lnTo>
                          <a:pt x="25" y="266"/>
                        </a:lnTo>
                        <a:lnTo>
                          <a:pt x="25" y="264"/>
                        </a:lnTo>
                        <a:lnTo>
                          <a:pt x="23" y="264"/>
                        </a:lnTo>
                        <a:lnTo>
                          <a:pt x="23" y="264"/>
                        </a:lnTo>
                        <a:lnTo>
                          <a:pt x="23" y="264"/>
                        </a:lnTo>
                        <a:lnTo>
                          <a:pt x="23" y="264"/>
                        </a:lnTo>
                        <a:lnTo>
                          <a:pt x="23" y="264"/>
                        </a:lnTo>
                        <a:lnTo>
                          <a:pt x="21" y="264"/>
                        </a:lnTo>
                        <a:lnTo>
                          <a:pt x="21" y="264"/>
                        </a:lnTo>
                        <a:lnTo>
                          <a:pt x="21" y="264"/>
                        </a:lnTo>
                        <a:lnTo>
                          <a:pt x="21" y="264"/>
                        </a:lnTo>
                        <a:lnTo>
                          <a:pt x="19" y="264"/>
                        </a:lnTo>
                        <a:lnTo>
                          <a:pt x="19" y="264"/>
                        </a:lnTo>
                        <a:lnTo>
                          <a:pt x="19" y="264"/>
                        </a:lnTo>
                        <a:lnTo>
                          <a:pt x="19" y="266"/>
                        </a:lnTo>
                        <a:lnTo>
                          <a:pt x="19" y="266"/>
                        </a:lnTo>
                        <a:lnTo>
                          <a:pt x="17" y="266"/>
                        </a:lnTo>
                        <a:lnTo>
                          <a:pt x="17" y="268"/>
                        </a:lnTo>
                        <a:lnTo>
                          <a:pt x="17" y="268"/>
                        </a:lnTo>
                        <a:lnTo>
                          <a:pt x="17" y="268"/>
                        </a:lnTo>
                        <a:lnTo>
                          <a:pt x="15" y="268"/>
                        </a:lnTo>
                        <a:lnTo>
                          <a:pt x="15" y="266"/>
                        </a:lnTo>
                        <a:lnTo>
                          <a:pt x="15" y="266"/>
                        </a:lnTo>
                        <a:lnTo>
                          <a:pt x="15" y="266"/>
                        </a:lnTo>
                        <a:lnTo>
                          <a:pt x="15" y="266"/>
                        </a:lnTo>
                        <a:lnTo>
                          <a:pt x="15" y="264"/>
                        </a:lnTo>
                        <a:lnTo>
                          <a:pt x="13" y="264"/>
                        </a:lnTo>
                        <a:lnTo>
                          <a:pt x="13" y="264"/>
                        </a:lnTo>
                        <a:lnTo>
                          <a:pt x="13" y="264"/>
                        </a:lnTo>
                        <a:lnTo>
                          <a:pt x="11" y="264"/>
                        </a:lnTo>
                        <a:lnTo>
                          <a:pt x="11" y="264"/>
                        </a:lnTo>
                        <a:lnTo>
                          <a:pt x="11" y="262"/>
                        </a:lnTo>
                        <a:lnTo>
                          <a:pt x="13" y="262"/>
                        </a:lnTo>
                        <a:lnTo>
                          <a:pt x="13" y="262"/>
                        </a:lnTo>
                        <a:lnTo>
                          <a:pt x="13" y="262"/>
                        </a:lnTo>
                        <a:lnTo>
                          <a:pt x="13" y="261"/>
                        </a:lnTo>
                        <a:lnTo>
                          <a:pt x="13" y="261"/>
                        </a:lnTo>
                        <a:lnTo>
                          <a:pt x="13" y="261"/>
                        </a:lnTo>
                        <a:lnTo>
                          <a:pt x="13" y="261"/>
                        </a:lnTo>
                        <a:lnTo>
                          <a:pt x="15" y="261"/>
                        </a:lnTo>
                        <a:lnTo>
                          <a:pt x="15" y="259"/>
                        </a:lnTo>
                        <a:lnTo>
                          <a:pt x="15" y="259"/>
                        </a:lnTo>
                        <a:lnTo>
                          <a:pt x="15" y="257"/>
                        </a:lnTo>
                        <a:lnTo>
                          <a:pt x="15" y="257"/>
                        </a:lnTo>
                        <a:lnTo>
                          <a:pt x="13" y="257"/>
                        </a:lnTo>
                        <a:lnTo>
                          <a:pt x="13" y="257"/>
                        </a:lnTo>
                        <a:lnTo>
                          <a:pt x="13" y="255"/>
                        </a:lnTo>
                        <a:lnTo>
                          <a:pt x="13" y="255"/>
                        </a:lnTo>
                        <a:lnTo>
                          <a:pt x="13" y="255"/>
                        </a:lnTo>
                        <a:lnTo>
                          <a:pt x="13" y="253"/>
                        </a:lnTo>
                        <a:lnTo>
                          <a:pt x="13" y="253"/>
                        </a:lnTo>
                        <a:lnTo>
                          <a:pt x="13" y="253"/>
                        </a:lnTo>
                        <a:lnTo>
                          <a:pt x="15" y="253"/>
                        </a:lnTo>
                        <a:lnTo>
                          <a:pt x="15" y="251"/>
                        </a:lnTo>
                        <a:lnTo>
                          <a:pt x="15" y="251"/>
                        </a:lnTo>
                        <a:lnTo>
                          <a:pt x="13" y="251"/>
                        </a:lnTo>
                        <a:lnTo>
                          <a:pt x="13" y="249"/>
                        </a:lnTo>
                        <a:lnTo>
                          <a:pt x="13" y="249"/>
                        </a:lnTo>
                        <a:lnTo>
                          <a:pt x="15" y="249"/>
                        </a:lnTo>
                        <a:lnTo>
                          <a:pt x="15" y="247"/>
                        </a:lnTo>
                        <a:lnTo>
                          <a:pt x="13" y="247"/>
                        </a:lnTo>
                        <a:lnTo>
                          <a:pt x="13" y="247"/>
                        </a:lnTo>
                        <a:lnTo>
                          <a:pt x="13" y="247"/>
                        </a:lnTo>
                        <a:lnTo>
                          <a:pt x="13" y="245"/>
                        </a:lnTo>
                        <a:lnTo>
                          <a:pt x="13" y="245"/>
                        </a:lnTo>
                        <a:lnTo>
                          <a:pt x="11" y="245"/>
                        </a:lnTo>
                        <a:lnTo>
                          <a:pt x="11" y="245"/>
                        </a:lnTo>
                        <a:lnTo>
                          <a:pt x="11" y="243"/>
                        </a:lnTo>
                        <a:lnTo>
                          <a:pt x="11" y="243"/>
                        </a:lnTo>
                        <a:lnTo>
                          <a:pt x="11" y="243"/>
                        </a:lnTo>
                        <a:lnTo>
                          <a:pt x="11" y="241"/>
                        </a:lnTo>
                        <a:lnTo>
                          <a:pt x="11" y="241"/>
                        </a:lnTo>
                        <a:lnTo>
                          <a:pt x="11" y="241"/>
                        </a:lnTo>
                        <a:lnTo>
                          <a:pt x="11" y="239"/>
                        </a:lnTo>
                        <a:lnTo>
                          <a:pt x="9" y="239"/>
                        </a:lnTo>
                        <a:lnTo>
                          <a:pt x="9" y="239"/>
                        </a:lnTo>
                        <a:lnTo>
                          <a:pt x="9" y="239"/>
                        </a:lnTo>
                        <a:lnTo>
                          <a:pt x="9" y="239"/>
                        </a:lnTo>
                        <a:lnTo>
                          <a:pt x="9" y="239"/>
                        </a:lnTo>
                        <a:lnTo>
                          <a:pt x="7" y="239"/>
                        </a:lnTo>
                        <a:lnTo>
                          <a:pt x="7" y="239"/>
                        </a:lnTo>
                        <a:lnTo>
                          <a:pt x="7" y="239"/>
                        </a:lnTo>
                        <a:lnTo>
                          <a:pt x="7" y="239"/>
                        </a:lnTo>
                        <a:lnTo>
                          <a:pt x="7" y="241"/>
                        </a:lnTo>
                        <a:lnTo>
                          <a:pt x="6" y="241"/>
                        </a:lnTo>
                        <a:lnTo>
                          <a:pt x="6" y="239"/>
                        </a:lnTo>
                        <a:lnTo>
                          <a:pt x="6" y="239"/>
                        </a:lnTo>
                        <a:lnTo>
                          <a:pt x="6" y="239"/>
                        </a:lnTo>
                        <a:lnTo>
                          <a:pt x="6" y="239"/>
                        </a:lnTo>
                        <a:lnTo>
                          <a:pt x="6" y="238"/>
                        </a:lnTo>
                        <a:lnTo>
                          <a:pt x="6" y="238"/>
                        </a:lnTo>
                        <a:lnTo>
                          <a:pt x="6" y="238"/>
                        </a:lnTo>
                        <a:lnTo>
                          <a:pt x="4" y="238"/>
                        </a:lnTo>
                        <a:lnTo>
                          <a:pt x="4" y="236"/>
                        </a:lnTo>
                        <a:lnTo>
                          <a:pt x="4" y="236"/>
                        </a:lnTo>
                        <a:lnTo>
                          <a:pt x="4" y="236"/>
                        </a:lnTo>
                        <a:lnTo>
                          <a:pt x="4" y="236"/>
                        </a:lnTo>
                        <a:lnTo>
                          <a:pt x="4" y="234"/>
                        </a:lnTo>
                        <a:lnTo>
                          <a:pt x="4" y="234"/>
                        </a:lnTo>
                        <a:lnTo>
                          <a:pt x="4" y="232"/>
                        </a:lnTo>
                        <a:lnTo>
                          <a:pt x="4" y="232"/>
                        </a:lnTo>
                        <a:lnTo>
                          <a:pt x="4" y="232"/>
                        </a:lnTo>
                        <a:lnTo>
                          <a:pt x="4" y="232"/>
                        </a:lnTo>
                        <a:lnTo>
                          <a:pt x="4" y="232"/>
                        </a:lnTo>
                        <a:lnTo>
                          <a:pt x="4" y="230"/>
                        </a:lnTo>
                        <a:lnTo>
                          <a:pt x="4" y="230"/>
                        </a:lnTo>
                        <a:lnTo>
                          <a:pt x="4" y="228"/>
                        </a:lnTo>
                        <a:lnTo>
                          <a:pt x="4" y="228"/>
                        </a:lnTo>
                        <a:lnTo>
                          <a:pt x="4" y="228"/>
                        </a:lnTo>
                        <a:lnTo>
                          <a:pt x="4" y="226"/>
                        </a:lnTo>
                        <a:lnTo>
                          <a:pt x="4" y="226"/>
                        </a:lnTo>
                        <a:lnTo>
                          <a:pt x="4" y="224"/>
                        </a:lnTo>
                        <a:lnTo>
                          <a:pt x="4" y="224"/>
                        </a:lnTo>
                        <a:lnTo>
                          <a:pt x="4" y="224"/>
                        </a:lnTo>
                        <a:lnTo>
                          <a:pt x="4" y="222"/>
                        </a:lnTo>
                        <a:lnTo>
                          <a:pt x="4" y="222"/>
                        </a:lnTo>
                        <a:lnTo>
                          <a:pt x="4" y="222"/>
                        </a:lnTo>
                        <a:lnTo>
                          <a:pt x="4" y="220"/>
                        </a:lnTo>
                        <a:lnTo>
                          <a:pt x="2" y="220"/>
                        </a:lnTo>
                        <a:lnTo>
                          <a:pt x="2" y="220"/>
                        </a:lnTo>
                        <a:lnTo>
                          <a:pt x="2" y="218"/>
                        </a:lnTo>
                        <a:lnTo>
                          <a:pt x="2" y="218"/>
                        </a:lnTo>
                        <a:lnTo>
                          <a:pt x="0" y="218"/>
                        </a:lnTo>
                        <a:lnTo>
                          <a:pt x="0" y="218"/>
                        </a:lnTo>
                        <a:lnTo>
                          <a:pt x="0" y="218"/>
                        </a:lnTo>
                        <a:lnTo>
                          <a:pt x="0" y="216"/>
                        </a:lnTo>
                        <a:lnTo>
                          <a:pt x="0" y="216"/>
                        </a:lnTo>
                        <a:lnTo>
                          <a:pt x="0" y="216"/>
                        </a:lnTo>
                        <a:lnTo>
                          <a:pt x="0" y="215"/>
                        </a:lnTo>
                        <a:lnTo>
                          <a:pt x="0" y="215"/>
                        </a:lnTo>
                        <a:lnTo>
                          <a:pt x="0" y="215"/>
                        </a:lnTo>
                        <a:lnTo>
                          <a:pt x="0" y="213"/>
                        </a:lnTo>
                        <a:lnTo>
                          <a:pt x="0" y="213"/>
                        </a:lnTo>
                        <a:lnTo>
                          <a:pt x="0" y="213"/>
                        </a:lnTo>
                        <a:lnTo>
                          <a:pt x="0" y="211"/>
                        </a:lnTo>
                        <a:lnTo>
                          <a:pt x="0" y="211"/>
                        </a:lnTo>
                        <a:lnTo>
                          <a:pt x="0" y="211"/>
                        </a:lnTo>
                        <a:lnTo>
                          <a:pt x="2" y="211"/>
                        </a:lnTo>
                        <a:lnTo>
                          <a:pt x="2" y="211"/>
                        </a:lnTo>
                        <a:lnTo>
                          <a:pt x="2" y="211"/>
                        </a:lnTo>
                        <a:lnTo>
                          <a:pt x="2" y="213"/>
                        </a:lnTo>
                        <a:lnTo>
                          <a:pt x="4" y="213"/>
                        </a:lnTo>
                        <a:lnTo>
                          <a:pt x="4" y="211"/>
                        </a:lnTo>
                        <a:lnTo>
                          <a:pt x="4" y="211"/>
                        </a:lnTo>
                        <a:lnTo>
                          <a:pt x="4" y="211"/>
                        </a:lnTo>
                        <a:lnTo>
                          <a:pt x="4" y="211"/>
                        </a:lnTo>
                        <a:lnTo>
                          <a:pt x="6" y="211"/>
                        </a:lnTo>
                        <a:lnTo>
                          <a:pt x="6" y="209"/>
                        </a:lnTo>
                        <a:lnTo>
                          <a:pt x="6" y="209"/>
                        </a:lnTo>
                        <a:lnTo>
                          <a:pt x="6" y="209"/>
                        </a:lnTo>
                        <a:lnTo>
                          <a:pt x="6" y="209"/>
                        </a:lnTo>
                        <a:lnTo>
                          <a:pt x="6" y="209"/>
                        </a:lnTo>
                        <a:lnTo>
                          <a:pt x="6" y="207"/>
                        </a:lnTo>
                        <a:lnTo>
                          <a:pt x="7" y="207"/>
                        </a:lnTo>
                        <a:lnTo>
                          <a:pt x="7" y="207"/>
                        </a:lnTo>
                        <a:lnTo>
                          <a:pt x="7" y="205"/>
                        </a:lnTo>
                        <a:lnTo>
                          <a:pt x="6" y="205"/>
                        </a:lnTo>
                        <a:lnTo>
                          <a:pt x="6" y="205"/>
                        </a:lnTo>
                        <a:lnTo>
                          <a:pt x="6" y="203"/>
                        </a:lnTo>
                        <a:lnTo>
                          <a:pt x="6" y="203"/>
                        </a:lnTo>
                        <a:lnTo>
                          <a:pt x="6" y="201"/>
                        </a:lnTo>
                        <a:lnTo>
                          <a:pt x="7" y="201"/>
                        </a:lnTo>
                        <a:lnTo>
                          <a:pt x="7" y="201"/>
                        </a:lnTo>
                        <a:lnTo>
                          <a:pt x="7" y="199"/>
                        </a:lnTo>
                        <a:lnTo>
                          <a:pt x="7" y="199"/>
                        </a:lnTo>
                        <a:lnTo>
                          <a:pt x="7" y="199"/>
                        </a:lnTo>
                        <a:lnTo>
                          <a:pt x="7" y="199"/>
                        </a:lnTo>
                        <a:lnTo>
                          <a:pt x="7" y="197"/>
                        </a:lnTo>
                        <a:lnTo>
                          <a:pt x="7" y="197"/>
                        </a:lnTo>
                        <a:lnTo>
                          <a:pt x="9" y="197"/>
                        </a:lnTo>
                        <a:lnTo>
                          <a:pt x="9" y="195"/>
                        </a:lnTo>
                        <a:lnTo>
                          <a:pt x="9" y="195"/>
                        </a:lnTo>
                        <a:lnTo>
                          <a:pt x="9" y="195"/>
                        </a:lnTo>
                        <a:lnTo>
                          <a:pt x="9" y="195"/>
                        </a:lnTo>
                        <a:lnTo>
                          <a:pt x="11" y="195"/>
                        </a:lnTo>
                        <a:lnTo>
                          <a:pt x="11" y="193"/>
                        </a:lnTo>
                        <a:lnTo>
                          <a:pt x="11" y="193"/>
                        </a:lnTo>
                        <a:lnTo>
                          <a:pt x="11" y="193"/>
                        </a:lnTo>
                        <a:lnTo>
                          <a:pt x="11" y="193"/>
                        </a:lnTo>
                        <a:lnTo>
                          <a:pt x="13" y="193"/>
                        </a:lnTo>
                        <a:lnTo>
                          <a:pt x="13" y="193"/>
                        </a:lnTo>
                        <a:lnTo>
                          <a:pt x="15" y="193"/>
                        </a:lnTo>
                        <a:lnTo>
                          <a:pt x="15" y="193"/>
                        </a:lnTo>
                        <a:lnTo>
                          <a:pt x="15" y="195"/>
                        </a:lnTo>
                        <a:lnTo>
                          <a:pt x="15" y="195"/>
                        </a:lnTo>
                        <a:lnTo>
                          <a:pt x="15" y="195"/>
                        </a:lnTo>
                        <a:lnTo>
                          <a:pt x="15" y="195"/>
                        </a:lnTo>
                        <a:lnTo>
                          <a:pt x="15" y="197"/>
                        </a:lnTo>
                        <a:lnTo>
                          <a:pt x="15" y="197"/>
                        </a:lnTo>
                        <a:lnTo>
                          <a:pt x="17" y="197"/>
                        </a:lnTo>
                        <a:lnTo>
                          <a:pt x="17" y="197"/>
                        </a:lnTo>
                        <a:lnTo>
                          <a:pt x="17" y="199"/>
                        </a:lnTo>
                        <a:lnTo>
                          <a:pt x="17" y="199"/>
                        </a:lnTo>
                        <a:lnTo>
                          <a:pt x="17" y="199"/>
                        </a:lnTo>
                        <a:lnTo>
                          <a:pt x="19" y="199"/>
                        </a:lnTo>
                        <a:lnTo>
                          <a:pt x="19" y="199"/>
                        </a:lnTo>
                        <a:lnTo>
                          <a:pt x="19" y="199"/>
                        </a:lnTo>
                        <a:lnTo>
                          <a:pt x="21" y="199"/>
                        </a:lnTo>
                        <a:lnTo>
                          <a:pt x="21" y="201"/>
                        </a:lnTo>
                        <a:lnTo>
                          <a:pt x="21" y="201"/>
                        </a:lnTo>
                        <a:lnTo>
                          <a:pt x="21" y="201"/>
                        </a:lnTo>
                        <a:lnTo>
                          <a:pt x="21" y="201"/>
                        </a:lnTo>
                        <a:lnTo>
                          <a:pt x="21" y="203"/>
                        </a:lnTo>
                        <a:lnTo>
                          <a:pt x="23" y="203"/>
                        </a:lnTo>
                        <a:lnTo>
                          <a:pt x="23" y="203"/>
                        </a:lnTo>
                        <a:lnTo>
                          <a:pt x="23" y="203"/>
                        </a:lnTo>
                        <a:lnTo>
                          <a:pt x="23" y="203"/>
                        </a:lnTo>
                        <a:lnTo>
                          <a:pt x="23" y="201"/>
                        </a:lnTo>
                        <a:lnTo>
                          <a:pt x="23" y="201"/>
                        </a:lnTo>
                        <a:lnTo>
                          <a:pt x="23" y="201"/>
                        </a:lnTo>
                        <a:lnTo>
                          <a:pt x="23" y="199"/>
                        </a:lnTo>
                        <a:lnTo>
                          <a:pt x="25" y="199"/>
                        </a:lnTo>
                        <a:lnTo>
                          <a:pt x="25" y="199"/>
                        </a:lnTo>
                        <a:lnTo>
                          <a:pt x="25" y="199"/>
                        </a:lnTo>
                        <a:lnTo>
                          <a:pt x="27" y="199"/>
                        </a:lnTo>
                        <a:lnTo>
                          <a:pt x="27" y="199"/>
                        </a:lnTo>
                        <a:lnTo>
                          <a:pt x="27" y="197"/>
                        </a:lnTo>
                        <a:lnTo>
                          <a:pt x="27" y="197"/>
                        </a:lnTo>
                        <a:lnTo>
                          <a:pt x="27" y="197"/>
                        </a:lnTo>
                        <a:lnTo>
                          <a:pt x="28" y="197"/>
                        </a:lnTo>
                        <a:lnTo>
                          <a:pt x="28" y="197"/>
                        </a:lnTo>
                        <a:lnTo>
                          <a:pt x="28" y="197"/>
                        </a:lnTo>
                        <a:lnTo>
                          <a:pt x="28" y="197"/>
                        </a:lnTo>
                        <a:lnTo>
                          <a:pt x="30" y="197"/>
                        </a:lnTo>
                        <a:lnTo>
                          <a:pt x="30" y="197"/>
                        </a:lnTo>
                        <a:lnTo>
                          <a:pt x="30" y="197"/>
                        </a:lnTo>
                        <a:lnTo>
                          <a:pt x="32" y="197"/>
                        </a:lnTo>
                        <a:lnTo>
                          <a:pt x="32" y="197"/>
                        </a:lnTo>
                        <a:lnTo>
                          <a:pt x="32" y="197"/>
                        </a:lnTo>
                        <a:lnTo>
                          <a:pt x="34" y="197"/>
                        </a:lnTo>
                        <a:lnTo>
                          <a:pt x="34" y="197"/>
                        </a:lnTo>
                        <a:lnTo>
                          <a:pt x="34" y="199"/>
                        </a:lnTo>
                        <a:lnTo>
                          <a:pt x="36" y="199"/>
                        </a:lnTo>
                        <a:lnTo>
                          <a:pt x="36" y="199"/>
                        </a:lnTo>
                        <a:lnTo>
                          <a:pt x="36" y="199"/>
                        </a:lnTo>
                        <a:lnTo>
                          <a:pt x="38" y="199"/>
                        </a:lnTo>
                        <a:lnTo>
                          <a:pt x="38" y="199"/>
                        </a:lnTo>
                        <a:lnTo>
                          <a:pt x="38" y="199"/>
                        </a:lnTo>
                        <a:lnTo>
                          <a:pt x="40" y="199"/>
                        </a:lnTo>
                        <a:lnTo>
                          <a:pt x="40" y="199"/>
                        </a:lnTo>
                        <a:lnTo>
                          <a:pt x="42" y="199"/>
                        </a:lnTo>
                        <a:lnTo>
                          <a:pt x="42" y="199"/>
                        </a:lnTo>
                        <a:lnTo>
                          <a:pt x="42" y="199"/>
                        </a:lnTo>
                        <a:lnTo>
                          <a:pt x="42" y="197"/>
                        </a:lnTo>
                        <a:lnTo>
                          <a:pt x="44" y="197"/>
                        </a:lnTo>
                        <a:lnTo>
                          <a:pt x="44" y="197"/>
                        </a:lnTo>
                        <a:lnTo>
                          <a:pt x="44" y="197"/>
                        </a:lnTo>
                        <a:lnTo>
                          <a:pt x="46" y="197"/>
                        </a:lnTo>
                        <a:lnTo>
                          <a:pt x="46" y="197"/>
                        </a:lnTo>
                        <a:lnTo>
                          <a:pt x="48" y="197"/>
                        </a:lnTo>
                        <a:lnTo>
                          <a:pt x="48" y="197"/>
                        </a:lnTo>
                        <a:lnTo>
                          <a:pt x="48" y="197"/>
                        </a:lnTo>
                        <a:lnTo>
                          <a:pt x="48" y="197"/>
                        </a:lnTo>
                        <a:lnTo>
                          <a:pt x="48" y="195"/>
                        </a:lnTo>
                        <a:lnTo>
                          <a:pt x="48" y="195"/>
                        </a:lnTo>
                        <a:lnTo>
                          <a:pt x="48" y="193"/>
                        </a:lnTo>
                        <a:lnTo>
                          <a:pt x="48" y="193"/>
                        </a:lnTo>
                        <a:lnTo>
                          <a:pt x="50" y="193"/>
                        </a:lnTo>
                        <a:lnTo>
                          <a:pt x="50" y="192"/>
                        </a:lnTo>
                        <a:lnTo>
                          <a:pt x="50" y="192"/>
                        </a:lnTo>
                        <a:lnTo>
                          <a:pt x="50" y="193"/>
                        </a:lnTo>
                        <a:lnTo>
                          <a:pt x="50" y="193"/>
                        </a:lnTo>
                        <a:lnTo>
                          <a:pt x="50" y="195"/>
                        </a:lnTo>
                        <a:lnTo>
                          <a:pt x="50" y="195"/>
                        </a:lnTo>
                        <a:lnTo>
                          <a:pt x="50" y="195"/>
                        </a:lnTo>
                        <a:lnTo>
                          <a:pt x="51" y="195"/>
                        </a:lnTo>
                        <a:lnTo>
                          <a:pt x="51" y="195"/>
                        </a:lnTo>
                        <a:lnTo>
                          <a:pt x="53" y="195"/>
                        </a:lnTo>
                        <a:lnTo>
                          <a:pt x="53" y="195"/>
                        </a:lnTo>
                        <a:lnTo>
                          <a:pt x="53" y="195"/>
                        </a:lnTo>
                        <a:lnTo>
                          <a:pt x="55" y="195"/>
                        </a:lnTo>
                        <a:lnTo>
                          <a:pt x="55" y="195"/>
                        </a:lnTo>
                        <a:lnTo>
                          <a:pt x="55" y="195"/>
                        </a:lnTo>
                        <a:lnTo>
                          <a:pt x="57" y="195"/>
                        </a:lnTo>
                        <a:lnTo>
                          <a:pt x="57" y="195"/>
                        </a:lnTo>
                        <a:lnTo>
                          <a:pt x="59" y="195"/>
                        </a:lnTo>
                        <a:lnTo>
                          <a:pt x="59" y="195"/>
                        </a:lnTo>
                        <a:lnTo>
                          <a:pt x="59" y="195"/>
                        </a:lnTo>
                        <a:lnTo>
                          <a:pt x="61" y="195"/>
                        </a:lnTo>
                        <a:lnTo>
                          <a:pt x="61" y="195"/>
                        </a:lnTo>
                        <a:lnTo>
                          <a:pt x="63" y="195"/>
                        </a:lnTo>
                        <a:lnTo>
                          <a:pt x="63" y="195"/>
                        </a:lnTo>
                        <a:lnTo>
                          <a:pt x="63" y="195"/>
                        </a:lnTo>
                        <a:lnTo>
                          <a:pt x="65" y="195"/>
                        </a:lnTo>
                        <a:lnTo>
                          <a:pt x="65" y="195"/>
                        </a:lnTo>
                        <a:lnTo>
                          <a:pt x="65" y="195"/>
                        </a:lnTo>
                        <a:lnTo>
                          <a:pt x="67" y="195"/>
                        </a:lnTo>
                        <a:lnTo>
                          <a:pt x="67" y="195"/>
                        </a:lnTo>
                        <a:lnTo>
                          <a:pt x="69" y="195"/>
                        </a:lnTo>
                        <a:lnTo>
                          <a:pt x="69" y="195"/>
                        </a:lnTo>
                        <a:lnTo>
                          <a:pt x="69" y="195"/>
                        </a:lnTo>
                        <a:lnTo>
                          <a:pt x="71" y="195"/>
                        </a:lnTo>
                        <a:lnTo>
                          <a:pt x="71" y="195"/>
                        </a:lnTo>
                        <a:lnTo>
                          <a:pt x="71" y="195"/>
                        </a:lnTo>
                        <a:lnTo>
                          <a:pt x="72" y="195"/>
                        </a:lnTo>
                        <a:lnTo>
                          <a:pt x="72" y="195"/>
                        </a:lnTo>
                        <a:lnTo>
                          <a:pt x="74" y="195"/>
                        </a:lnTo>
                        <a:lnTo>
                          <a:pt x="74" y="195"/>
                        </a:lnTo>
                        <a:lnTo>
                          <a:pt x="74" y="195"/>
                        </a:lnTo>
                        <a:lnTo>
                          <a:pt x="76" y="195"/>
                        </a:lnTo>
                        <a:lnTo>
                          <a:pt x="76" y="195"/>
                        </a:lnTo>
                        <a:lnTo>
                          <a:pt x="76" y="195"/>
                        </a:lnTo>
                        <a:lnTo>
                          <a:pt x="78" y="195"/>
                        </a:lnTo>
                        <a:lnTo>
                          <a:pt x="78" y="195"/>
                        </a:lnTo>
                        <a:lnTo>
                          <a:pt x="80" y="195"/>
                        </a:lnTo>
                        <a:lnTo>
                          <a:pt x="80" y="195"/>
                        </a:lnTo>
                        <a:lnTo>
                          <a:pt x="80" y="195"/>
                        </a:lnTo>
                        <a:lnTo>
                          <a:pt x="82" y="195"/>
                        </a:lnTo>
                        <a:lnTo>
                          <a:pt x="82" y="195"/>
                        </a:lnTo>
                        <a:lnTo>
                          <a:pt x="82" y="195"/>
                        </a:lnTo>
                        <a:lnTo>
                          <a:pt x="84" y="195"/>
                        </a:lnTo>
                        <a:lnTo>
                          <a:pt x="84" y="195"/>
                        </a:lnTo>
                        <a:lnTo>
                          <a:pt x="86" y="195"/>
                        </a:lnTo>
                        <a:lnTo>
                          <a:pt x="86" y="195"/>
                        </a:lnTo>
                        <a:lnTo>
                          <a:pt x="86" y="195"/>
                        </a:lnTo>
                        <a:lnTo>
                          <a:pt x="88" y="195"/>
                        </a:lnTo>
                        <a:lnTo>
                          <a:pt x="88" y="195"/>
                        </a:lnTo>
                        <a:lnTo>
                          <a:pt x="90" y="195"/>
                        </a:lnTo>
                        <a:lnTo>
                          <a:pt x="90" y="195"/>
                        </a:lnTo>
                        <a:lnTo>
                          <a:pt x="90" y="195"/>
                        </a:lnTo>
                        <a:lnTo>
                          <a:pt x="92" y="195"/>
                        </a:lnTo>
                        <a:lnTo>
                          <a:pt x="92" y="195"/>
                        </a:lnTo>
                        <a:lnTo>
                          <a:pt x="92" y="195"/>
                        </a:lnTo>
                        <a:lnTo>
                          <a:pt x="94" y="195"/>
                        </a:lnTo>
                        <a:lnTo>
                          <a:pt x="94" y="195"/>
                        </a:lnTo>
                        <a:lnTo>
                          <a:pt x="95" y="195"/>
                        </a:lnTo>
                        <a:lnTo>
                          <a:pt x="95" y="195"/>
                        </a:lnTo>
                        <a:lnTo>
                          <a:pt x="95" y="195"/>
                        </a:lnTo>
                        <a:lnTo>
                          <a:pt x="97" y="195"/>
                        </a:lnTo>
                        <a:lnTo>
                          <a:pt x="97" y="195"/>
                        </a:lnTo>
                        <a:lnTo>
                          <a:pt x="97" y="195"/>
                        </a:lnTo>
                        <a:lnTo>
                          <a:pt x="99" y="195"/>
                        </a:lnTo>
                        <a:lnTo>
                          <a:pt x="99" y="195"/>
                        </a:lnTo>
                        <a:lnTo>
                          <a:pt x="101" y="195"/>
                        </a:lnTo>
                        <a:lnTo>
                          <a:pt x="101" y="195"/>
                        </a:lnTo>
                        <a:lnTo>
                          <a:pt x="101" y="195"/>
                        </a:lnTo>
                        <a:lnTo>
                          <a:pt x="103" y="195"/>
                        </a:lnTo>
                        <a:lnTo>
                          <a:pt x="103" y="195"/>
                        </a:lnTo>
                        <a:lnTo>
                          <a:pt x="103" y="195"/>
                        </a:lnTo>
                        <a:lnTo>
                          <a:pt x="105" y="195"/>
                        </a:lnTo>
                        <a:lnTo>
                          <a:pt x="105" y="195"/>
                        </a:lnTo>
                        <a:lnTo>
                          <a:pt x="107" y="195"/>
                        </a:lnTo>
                        <a:lnTo>
                          <a:pt x="107" y="195"/>
                        </a:lnTo>
                        <a:lnTo>
                          <a:pt x="107" y="195"/>
                        </a:lnTo>
                        <a:lnTo>
                          <a:pt x="109" y="195"/>
                        </a:lnTo>
                        <a:lnTo>
                          <a:pt x="109" y="195"/>
                        </a:lnTo>
                        <a:lnTo>
                          <a:pt x="109" y="195"/>
                        </a:lnTo>
                        <a:lnTo>
                          <a:pt x="111" y="195"/>
                        </a:lnTo>
                        <a:lnTo>
                          <a:pt x="111" y="195"/>
                        </a:lnTo>
                        <a:lnTo>
                          <a:pt x="113" y="195"/>
                        </a:lnTo>
                        <a:lnTo>
                          <a:pt x="113" y="195"/>
                        </a:lnTo>
                        <a:lnTo>
                          <a:pt x="113" y="195"/>
                        </a:lnTo>
                        <a:lnTo>
                          <a:pt x="115" y="195"/>
                        </a:lnTo>
                        <a:lnTo>
                          <a:pt x="115" y="195"/>
                        </a:lnTo>
                        <a:lnTo>
                          <a:pt x="115" y="195"/>
                        </a:lnTo>
                        <a:lnTo>
                          <a:pt x="117" y="195"/>
                        </a:lnTo>
                        <a:lnTo>
                          <a:pt x="117" y="195"/>
                        </a:lnTo>
                        <a:lnTo>
                          <a:pt x="117" y="193"/>
                        </a:lnTo>
                        <a:lnTo>
                          <a:pt x="117" y="193"/>
                        </a:lnTo>
                        <a:lnTo>
                          <a:pt x="117" y="193"/>
                        </a:lnTo>
                        <a:lnTo>
                          <a:pt x="117" y="192"/>
                        </a:lnTo>
                        <a:lnTo>
                          <a:pt x="117" y="192"/>
                        </a:lnTo>
                        <a:lnTo>
                          <a:pt x="117" y="192"/>
                        </a:lnTo>
                        <a:lnTo>
                          <a:pt x="117" y="190"/>
                        </a:lnTo>
                        <a:lnTo>
                          <a:pt x="117" y="190"/>
                        </a:lnTo>
                        <a:lnTo>
                          <a:pt x="118" y="190"/>
                        </a:lnTo>
                        <a:lnTo>
                          <a:pt x="118" y="188"/>
                        </a:lnTo>
                        <a:lnTo>
                          <a:pt x="118" y="188"/>
                        </a:lnTo>
                        <a:lnTo>
                          <a:pt x="118" y="186"/>
                        </a:lnTo>
                        <a:lnTo>
                          <a:pt x="118" y="186"/>
                        </a:lnTo>
                        <a:lnTo>
                          <a:pt x="118" y="186"/>
                        </a:lnTo>
                        <a:lnTo>
                          <a:pt x="118" y="184"/>
                        </a:lnTo>
                        <a:lnTo>
                          <a:pt x="118" y="184"/>
                        </a:lnTo>
                        <a:lnTo>
                          <a:pt x="118" y="184"/>
                        </a:lnTo>
                        <a:lnTo>
                          <a:pt x="118" y="182"/>
                        </a:lnTo>
                        <a:lnTo>
                          <a:pt x="118" y="182"/>
                        </a:lnTo>
                        <a:lnTo>
                          <a:pt x="118" y="182"/>
                        </a:lnTo>
                        <a:lnTo>
                          <a:pt x="118" y="180"/>
                        </a:lnTo>
                        <a:lnTo>
                          <a:pt x="118" y="180"/>
                        </a:lnTo>
                        <a:lnTo>
                          <a:pt x="118" y="178"/>
                        </a:lnTo>
                        <a:lnTo>
                          <a:pt x="118" y="178"/>
                        </a:lnTo>
                        <a:lnTo>
                          <a:pt x="118" y="178"/>
                        </a:lnTo>
                        <a:lnTo>
                          <a:pt x="118" y="178"/>
                        </a:lnTo>
                        <a:lnTo>
                          <a:pt x="118" y="176"/>
                        </a:lnTo>
                        <a:lnTo>
                          <a:pt x="117" y="176"/>
                        </a:lnTo>
                        <a:lnTo>
                          <a:pt x="117" y="176"/>
                        </a:lnTo>
                        <a:lnTo>
                          <a:pt x="117" y="176"/>
                        </a:lnTo>
                        <a:lnTo>
                          <a:pt x="115" y="176"/>
                        </a:lnTo>
                        <a:lnTo>
                          <a:pt x="115" y="176"/>
                        </a:lnTo>
                        <a:lnTo>
                          <a:pt x="115" y="176"/>
                        </a:lnTo>
                        <a:lnTo>
                          <a:pt x="115" y="176"/>
                        </a:lnTo>
                        <a:lnTo>
                          <a:pt x="115" y="174"/>
                        </a:lnTo>
                        <a:lnTo>
                          <a:pt x="115" y="174"/>
                        </a:lnTo>
                        <a:lnTo>
                          <a:pt x="115" y="172"/>
                        </a:lnTo>
                        <a:lnTo>
                          <a:pt x="115" y="172"/>
                        </a:lnTo>
                        <a:lnTo>
                          <a:pt x="115" y="171"/>
                        </a:lnTo>
                        <a:lnTo>
                          <a:pt x="115" y="171"/>
                        </a:lnTo>
                        <a:lnTo>
                          <a:pt x="115" y="169"/>
                        </a:lnTo>
                        <a:lnTo>
                          <a:pt x="115" y="169"/>
                        </a:lnTo>
                        <a:lnTo>
                          <a:pt x="115" y="169"/>
                        </a:lnTo>
                        <a:lnTo>
                          <a:pt x="115" y="167"/>
                        </a:lnTo>
                        <a:lnTo>
                          <a:pt x="113" y="167"/>
                        </a:lnTo>
                        <a:lnTo>
                          <a:pt x="113" y="167"/>
                        </a:lnTo>
                        <a:lnTo>
                          <a:pt x="113" y="165"/>
                        </a:lnTo>
                        <a:lnTo>
                          <a:pt x="113" y="165"/>
                        </a:lnTo>
                        <a:lnTo>
                          <a:pt x="113" y="163"/>
                        </a:lnTo>
                        <a:lnTo>
                          <a:pt x="113" y="163"/>
                        </a:lnTo>
                        <a:lnTo>
                          <a:pt x="113" y="161"/>
                        </a:lnTo>
                        <a:lnTo>
                          <a:pt x="113" y="161"/>
                        </a:lnTo>
                        <a:lnTo>
                          <a:pt x="113" y="161"/>
                        </a:lnTo>
                        <a:lnTo>
                          <a:pt x="113" y="159"/>
                        </a:lnTo>
                        <a:lnTo>
                          <a:pt x="113" y="159"/>
                        </a:lnTo>
                        <a:lnTo>
                          <a:pt x="113" y="159"/>
                        </a:lnTo>
                        <a:lnTo>
                          <a:pt x="113" y="157"/>
                        </a:lnTo>
                        <a:lnTo>
                          <a:pt x="113" y="157"/>
                        </a:lnTo>
                        <a:lnTo>
                          <a:pt x="113" y="155"/>
                        </a:lnTo>
                        <a:lnTo>
                          <a:pt x="113" y="155"/>
                        </a:lnTo>
                        <a:lnTo>
                          <a:pt x="113" y="153"/>
                        </a:lnTo>
                        <a:lnTo>
                          <a:pt x="113" y="153"/>
                        </a:lnTo>
                        <a:lnTo>
                          <a:pt x="113" y="151"/>
                        </a:lnTo>
                        <a:lnTo>
                          <a:pt x="113" y="151"/>
                        </a:lnTo>
                        <a:lnTo>
                          <a:pt x="113" y="151"/>
                        </a:lnTo>
                        <a:lnTo>
                          <a:pt x="113" y="151"/>
                        </a:lnTo>
                        <a:lnTo>
                          <a:pt x="113" y="149"/>
                        </a:lnTo>
                        <a:lnTo>
                          <a:pt x="113" y="149"/>
                        </a:lnTo>
                        <a:lnTo>
                          <a:pt x="113" y="148"/>
                        </a:lnTo>
                        <a:lnTo>
                          <a:pt x="113" y="148"/>
                        </a:lnTo>
                        <a:lnTo>
                          <a:pt x="113" y="146"/>
                        </a:lnTo>
                        <a:lnTo>
                          <a:pt x="113" y="146"/>
                        </a:lnTo>
                        <a:lnTo>
                          <a:pt x="113" y="144"/>
                        </a:lnTo>
                        <a:lnTo>
                          <a:pt x="113" y="144"/>
                        </a:lnTo>
                        <a:lnTo>
                          <a:pt x="111" y="144"/>
                        </a:lnTo>
                        <a:lnTo>
                          <a:pt x="111" y="144"/>
                        </a:lnTo>
                        <a:lnTo>
                          <a:pt x="111" y="142"/>
                        </a:lnTo>
                        <a:lnTo>
                          <a:pt x="111" y="142"/>
                        </a:lnTo>
                        <a:lnTo>
                          <a:pt x="111" y="140"/>
                        </a:lnTo>
                        <a:lnTo>
                          <a:pt x="111" y="140"/>
                        </a:lnTo>
                        <a:lnTo>
                          <a:pt x="111" y="138"/>
                        </a:lnTo>
                        <a:lnTo>
                          <a:pt x="111" y="138"/>
                        </a:lnTo>
                        <a:lnTo>
                          <a:pt x="111" y="136"/>
                        </a:lnTo>
                        <a:lnTo>
                          <a:pt x="111" y="136"/>
                        </a:lnTo>
                        <a:lnTo>
                          <a:pt x="111" y="136"/>
                        </a:lnTo>
                        <a:lnTo>
                          <a:pt x="111" y="136"/>
                        </a:lnTo>
                        <a:lnTo>
                          <a:pt x="111" y="134"/>
                        </a:lnTo>
                        <a:lnTo>
                          <a:pt x="111" y="134"/>
                        </a:lnTo>
                        <a:lnTo>
                          <a:pt x="111" y="132"/>
                        </a:lnTo>
                        <a:lnTo>
                          <a:pt x="111" y="132"/>
                        </a:lnTo>
                        <a:lnTo>
                          <a:pt x="111" y="130"/>
                        </a:lnTo>
                        <a:lnTo>
                          <a:pt x="111" y="130"/>
                        </a:lnTo>
                        <a:lnTo>
                          <a:pt x="111" y="128"/>
                        </a:lnTo>
                        <a:lnTo>
                          <a:pt x="111" y="128"/>
                        </a:lnTo>
                        <a:lnTo>
                          <a:pt x="109" y="128"/>
                        </a:lnTo>
                        <a:lnTo>
                          <a:pt x="109" y="128"/>
                        </a:lnTo>
                        <a:lnTo>
                          <a:pt x="109" y="126"/>
                        </a:lnTo>
                        <a:lnTo>
                          <a:pt x="109" y="126"/>
                        </a:lnTo>
                        <a:lnTo>
                          <a:pt x="109" y="125"/>
                        </a:lnTo>
                        <a:lnTo>
                          <a:pt x="109" y="125"/>
                        </a:lnTo>
                        <a:lnTo>
                          <a:pt x="109" y="123"/>
                        </a:lnTo>
                        <a:lnTo>
                          <a:pt x="109" y="123"/>
                        </a:lnTo>
                        <a:lnTo>
                          <a:pt x="109" y="121"/>
                        </a:lnTo>
                        <a:lnTo>
                          <a:pt x="109" y="121"/>
                        </a:lnTo>
                        <a:lnTo>
                          <a:pt x="109" y="121"/>
                        </a:lnTo>
                        <a:lnTo>
                          <a:pt x="109" y="121"/>
                        </a:lnTo>
                        <a:lnTo>
                          <a:pt x="109" y="119"/>
                        </a:lnTo>
                        <a:lnTo>
                          <a:pt x="109" y="119"/>
                        </a:lnTo>
                        <a:lnTo>
                          <a:pt x="109" y="117"/>
                        </a:lnTo>
                        <a:lnTo>
                          <a:pt x="109" y="117"/>
                        </a:lnTo>
                        <a:lnTo>
                          <a:pt x="109" y="115"/>
                        </a:lnTo>
                        <a:lnTo>
                          <a:pt x="109" y="115"/>
                        </a:lnTo>
                        <a:lnTo>
                          <a:pt x="109" y="113"/>
                        </a:lnTo>
                        <a:lnTo>
                          <a:pt x="109" y="113"/>
                        </a:lnTo>
                        <a:lnTo>
                          <a:pt x="109" y="113"/>
                        </a:lnTo>
                        <a:lnTo>
                          <a:pt x="109" y="113"/>
                        </a:lnTo>
                        <a:lnTo>
                          <a:pt x="109" y="111"/>
                        </a:lnTo>
                        <a:lnTo>
                          <a:pt x="109" y="111"/>
                        </a:lnTo>
                        <a:lnTo>
                          <a:pt x="109" y="109"/>
                        </a:lnTo>
                        <a:lnTo>
                          <a:pt x="109" y="109"/>
                        </a:lnTo>
                        <a:lnTo>
                          <a:pt x="109" y="107"/>
                        </a:lnTo>
                        <a:lnTo>
                          <a:pt x="109" y="107"/>
                        </a:lnTo>
                        <a:lnTo>
                          <a:pt x="109" y="105"/>
                        </a:lnTo>
                        <a:lnTo>
                          <a:pt x="107" y="105"/>
                        </a:lnTo>
                        <a:lnTo>
                          <a:pt x="107" y="105"/>
                        </a:lnTo>
                        <a:lnTo>
                          <a:pt x="107" y="103"/>
                        </a:lnTo>
                        <a:lnTo>
                          <a:pt x="107" y="103"/>
                        </a:lnTo>
                        <a:lnTo>
                          <a:pt x="107" y="103"/>
                        </a:lnTo>
                        <a:lnTo>
                          <a:pt x="107" y="102"/>
                        </a:lnTo>
                        <a:lnTo>
                          <a:pt x="107" y="102"/>
                        </a:lnTo>
                        <a:lnTo>
                          <a:pt x="107" y="100"/>
                        </a:lnTo>
                        <a:lnTo>
                          <a:pt x="107" y="100"/>
                        </a:lnTo>
                        <a:lnTo>
                          <a:pt x="107" y="98"/>
                        </a:lnTo>
                        <a:lnTo>
                          <a:pt x="107" y="98"/>
                        </a:lnTo>
                        <a:lnTo>
                          <a:pt x="107" y="98"/>
                        </a:lnTo>
                        <a:lnTo>
                          <a:pt x="107" y="96"/>
                        </a:lnTo>
                        <a:lnTo>
                          <a:pt x="107" y="96"/>
                        </a:lnTo>
                        <a:lnTo>
                          <a:pt x="107" y="96"/>
                        </a:lnTo>
                        <a:lnTo>
                          <a:pt x="107" y="94"/>
                        </a:lnTo>
                        <a:lnTo>
                          <a:pt x="107" y="94"/>
                        </a:lnTo>
                        <a:lnTo>
                          <a:pt x="107" y="92"/>
                        </a:lnTo>
                        <a:lnTo>
                          <a:pt x="107" y="92"/>
                        </a:lnTo>
                        <a:lnTo>
                          <a:pt x="107" y="90"/>
                        </a:lnTo>
                        <a:lnTo>
                          <a:pt x="107" y="90"/>
                        </a:lnTo>
                        <a:lnTo>
                          <a:pt x="107" y="90"/>
                        </a:lnTo>
                        <a:lnTo>
                          <a:pt x="107" y="88"/>
                        </a:lnTo>
                        <a:lnTo>
                          <a:pt x="107" y="88"/>
                        </a:lnTo>
                        <a:lnTo>
                          <a:pt x="107" y="88"/>
                        </a:lnTo>
                        <a:lnTo>
                          <a:pt x="107" y="86"/>
                        </a:lnTo>
                        <a:lnTo>
                          <a:pt x="107" y="86"/>
                        </a:lnTo>
                        <a:lnTo>
                          <a:pt x="107" y="84"/>
                        </a:lnTo>
                        <a:lnTo>
                          <a:pt x="107" y="84"/>
                        </a:lnTo>
                        <a:lnTo>
                          <a:pt x="107" y="82"/>
                        </a:lnTo>
                        <a:lnTo>
                          <a:pt x="105" y="82"/>
                        </a:lnTo>
                        <a:lnTo>
                          <a:pt x="105" y="82"/>
                        </a:lnTo>
                        <a:lnTo>
                          <a:pt x="105" y="80"/>
                        </a:lnTo>
                        <a:lnTo>
                          <a:pt x="105" y="80"/>
                        </a:lnTo>
                        <a:lnTo>
                          <a:pt x="105" y="80"/>
                        </a:lnTo>
                        <a:lnTo>
                          <a:pt x="105" y="79"/>
                        </a:lnTo>
                        <a:lnTo>
                          <a:pt x="105" y="79"/>
                        </a:lnTo>
                        <a:lnTo>
                          <a:pt x="105" y="77"/>
                        </a:lnTo>
                        <a:lnTo>
                          <a:pt x="105" y="77"/>
                        </a:lnTo>
                        <a:lnTo>
                          <a:pt x="105" y="77"/>
                        </a:lnTo>
                        <a:lnTo>
                          <a:pt x="105" y="75"/>
                        </a:lnTo>
                        <a:lnTo>
                          <a:pt x="105" y="75"/>
                        </a:lnTo>
                        <a:lnTo>
                          <a:pt x="105" y="73"/>
                        </a:lnTo>
                        <a:lnTo>
                          <a:pt x="105" y="73"/>
                        </a:lnTo>
                        <a:lnTo>
                          <a:pt x="105" y="73"/>
                        </a:lnTo>
                        <a:lnTo>
                          <a:pt x="105" y="71"/>
                        </a:lnTo>
                        <a:lnTo>
                          <a:pt x="105" y="71"/>
                        </a:lnTo>
                        <a:lnTo>
                          <a:pt x="105" y="69"/>
                        </a:lnTo>
                        <a:lnTo>
                          <a:pt x="105" y="69"/>
                        </a:lnTo>
                        <a:lnTo>
                          <a:pt x="103" y="69"/>
                        </a:lnTo>
                        <a:lnTo>
                          <a:pt x="103" y="67"/>
                        </a:lnTo>
                        <a:lnTo>
                          <a:pt x="103" y="67"/>
                        </a:lnTo>
                        <a:lnTo>
                          <a:pt x="103" y="65"/>
                        </a:lnTo>
                        <a:lnTo>
                          <a:pt x="103" y="65"/>
                        </a:lnTo>
                        <a:lnTo>
                          <a:pt x="103" y="65"/>
                        </a:lnTo>
                        <a:lnTo>
                          <a:pt x="103" y="63"/>
                        </a:lnTo>
                        <a:lnTo>
                          <a:pt x="103" y="63"/>
                        </a:lnTo>
                        <a:lnTo>
                          <a:pt x="103" y="61"/>
                        </a:lnTo>
                        <a:lnTo>
                          <a:pt x="103" y="61"/>
                        </a:lnTo>
                        <a:lnTo>
                          <a:pt x="103" y="61"/>
                        </a:lnTo>
                        <a:lnTo>
                          <a:pt x="103" y="59"/>
                        </a:lnTo>
                        <a:lnTo>
                          <a:pt x="103" y="59"/>
                        </a:lnTo>
                        <a:lnTo>
                          <a:pt x="103" y="57"/>
                        </a:lnTo>
                        <a:lnTo>
                          <a:pt x="103" y="57"/>
                        </a:lnTo>
                        <a:lnTo>
                          <a:pt x="103" y="56"/>
                        </a:lnTo>
                        <a:lnTo>
                          <a:pt x="103" y="56"/>
                        </a:lnTo>
                        <a:lnTo>
                          <a:pt x="103" y="56"/>
                        </a:lnTo>
                        <a:lnTo>
                          <a:pt x="103" y="54"/>
                        </a:lnTo>
                        <a:lnTo>
                          <a:pt x="103" y="54"/>
                        </a:lnTo>
                        <a:lnTo>
                          <a:pt x="103" y="54"/>
                        </a:lnTo>
                        <a:lnTo>
                          <a:pt x="103" y="52"/>
                        </a:lnTo>
                        <a:lnTo>
                          <a:pt x="103" y="52"/>
                        </a:lnTo>
                        <a:lnTo>
                          <a:pt x="103" y="50"/>
                        </a:lnTo>
                        <a:lnTo>
                          <a:pt x="103" y="50"/>
                        </a:lnTo>
                        <a:lnTo>
                          <a:pt x="103" y="48"/>
                        </a:lnTo>
                        <a:lnTo>
                          <a:pt x="103" y="48"/>
                        </a:lnTo>
                        <a:lnTo>
                          <a:pt x="103" y="48"/>
                        </a:lnTo>
                        <a:lnTo>
                          <a:pt x="103" y="46"/>
                        </a:lnTo>
                        <a:lnTo>
                          <a:pt x="101" y="46"/>
                        </a:lnTo>
                        <a:lnTo>
                          <a:pt x="101" y="46"/>
                        </a:lnTo>
                        <a:lnTo>
                          <a:pt x="101" y="44"/>
                        </a:lnTo>
                        <a:lnTo>
                          <a:pt x="101" y="44"/>
                        </a:lnTo>
                        <a:lnTo>
                          <a:pt x="101" y="42"/>
                        </a:lnTo>
                        <a:lnTo>
                          <a:pt x="101" y="42"/>
                        </a:lnTo>
                        <a:lnTo>
                          <a:pt x="101" y="40"/>
                        </a:lnTo>
                        <a:lnTo>
                          <a:pt x="101" y="40"/>
                        </a:lnTo>
                        <a:lnTo>
                          <a:pt x="101" y="40"/>
                        </a:lnTo>
                        <a:lnTo>
                          <a:pt x="101" y="38"/>
                        </a:lnTo>
                        <a:lnTo>
                          <a:pt x="101" y="38"/>
                        </a:lnTo>
                        <a:lnTo>
                          <a:pt x="101" y="38"/>
                        </a:lnTo>
                        <a:lnTo>
                          <a:pt x="101" y="36"/>
                        </a:lnTo>
                        <a:lnTo>
                          <a:pt x="101" y="36"/>
                        </a:lnTo>
                        <a:lnTo>
                          <a:pt x="101" y="34"/>
                        </a:lnTo>
                        <a:lnTo>
                          <a:pt x="101" y="34"/>
                        </a:lnTo>
                        <a:lnTo>
                          <a:pt x="101" y="33"/>
                        </a:lnTo>
                        <a:lnTo>
                          <a:pt x="101" y="33"/>
                        </a:lnTo>
                        <a:lnTo>
                          <a:pt x="101" y="33"/>
                        </a:lnTo>
                        <a:lnTo>
                          <a:pt x="101" y="33"/>
                        </a:lnTo>
                        <a:lnTo>
                          <a:pt x="101" y="31"/>
                        </a:lnTo>
                        <a:lnTo>
                          <a:pt x="101" y="31"/>
                        </a:lnTo>
                        <a:lnTo>
                          <a:pt x="101" y="29"/>
                        </a:lnTo>
                        <a:lnTo>
                          <a:pt x="101" y="29"/>
                        </a:lnTo>
                        <a:lnTo>
                          <a:pt x="101" y="27"/>
                        </a:lnTo>
                        <a:lnTo>
                          <a:pt x="101" y="27"/>
                        </a:lnTo>
                        <a:lnTo>
                          <a:pt x="101" y="25"/>
                        </a:lnTo>
                        <a:lnTo>
                          <a:pt x="101" y="25"/>
                        </a:lnTo>
                        <a:lnTo>
                          <a:pt x="99" y="25"/>
                        </a:lnTo>
                        <a:lnTo>
                          <a:pt x="99" y="25"/>
                        </a:lnTo>
                        <a:lnTo>
                          <a:pt x="99" y="23"/>
                        </a:lnTo>
                        <a:lnTo>
                          <a:pt x="99" y="23"/>
                        </a:lnTo>
                        <a:lnTo>
                          <a:pt x="99" y="21"/>
                        </a:lnTo>
                        <a:lnTo>
                          <a:pt x="99" y="21"/>
                        </a:lnTo>
                        <a:lnTo>
                          <a:pt x="99" y="19"/>
                        </a:lnTo>
                        <a:lnTo>
                          <a:pt x="99" y="19"/>
                        </a:lnTo>
                        <a:lnTo>
                          <a:pt x="99" y="17"/>
                        </a:lnTo>
                        <a:lnTo>
                          <a:pt x="99" y="17"/>
                        </a:lnTo>
                        <a:lnTo>
                          <a:pt x="99" y="17"/>
                        </a:lnTo>
                        <a:lnTo>
                          <a:pt x="99" y="17"/>
                        </a:lnTo>
                        <a:lnTo>
                          <a:pt x="99" y="15"/>
                        </a:lnTo>
                        <a:lnTo>
                          <a:pt x="99" y="15"/>
                        </a:lnTo>
                        <a:lnTo>
                          <a:pt x="99" y="13"/>
                        </a:lnTo>
                        <a:lnTo>
                          <a:pt x="99" y="13"/>
                        </a:lnTo>
                        <a:lnTo>
                          <a:pt x="99" y="11"/>
                        </a:lnTo>
                        <a:lnTo>
                          <a:pt x="99" y="11"/>
                        </a:lnTo>
                        <a:lnTo>
                          <a:pt x="99" y="10"/>
                        </a:lnTo>
                        <a:lnTo>
                          <a:pt x="99" y="10"/>
                        </a:lnTo>
                        <a:lnTo>
                          <a:pt x="99" y="8"/>
                        </a:lnTo>
                        <a:lnTo>
                          <a:pt x="97" y="8"/>
                        </a:lnTo>
                        <a:lnTo>
                          <a:pt x="97" y="8"/>
                        </a:lnTo>
                        <a:lnTo>
                          <a:pt x="97" y="8"/>
                        </a:lnTo>
                        <a:lnTo>
                          <a:pt x="97" y="6"/>
                        </a:lnTo>
                        <a:lnTo>
                          <a:pt x="97" y="6"/>
                        </a:lnTo>
                        <a:lnTo>
                          <a:pt x="97" y="4"/>
                        </a:lnTo>
                        <a:lnTo>
                          <a:pt x="97" y="4"/>
                        </a:lnTo>
                        <a:lnTo>
                          <a:pt x="97" y="2"/>
                        </a:lnTo>
                        <a:lnTo>
                          <a:pt x="97" y="2"/>
                        </a:lnTo>
                        <a:lnTo>
                          <a:pt x="97" y="0"/>
                        </a:lnTo>
                        <a:lnTo>
                          <a:pt x="99" y="0"/>
                        </a:lnTo>
                        <a:lnTo>
                          <a:pt x="99" y="0"/>
                        </a:lnTo>
                        <a:lnTo>
                          <a:pt x="101" y="0"/>
                        </a:lnTo>
                        <a:lnTo>
                          <a:pt x="101" y="0"/>
                        </a:lnTo>
                        <a:lnTo>
                          <a:pt x="101" y="0"/>
                        </a:lnTo>
                        <a:lnTo>
                          <a:pt x="103" y="0"/>
                        </a:lnTo>
                        <a:lnTo>
                          <a:pt x="103" y="0"/>
                        </a:lnTo>
                        <a:lnTo>
                          <a:pt x="103" y="0"/>
                        </a:lnTo>
                        <a:lnTo>
                          <a:pt x="105" y="0"/>
                        </a:lnTo>
                        <a:lnTo>
                          <a:pt x="105" y="0"/>
                        </a:lnTo>
                        <a:lnTo>
                          <a:pt x="107" y="0"/>
                        </a:lnTo>
                        <a:lnTo>
                          <a:pt x="107" y="0"/>
                        </a:lnTo>
                        <a:lnTo>
                          <a:pt x="107" y="0"/>
                        </a:lnTo>
                        <a:lnTo>
                          <a:pt x="109" y="0"/>
                        </a:lnTo>
                        <a:lnTo>
                          <a:pt x="109" y="0"/>
                        </a:lnTo>
                        <a:lnTo>
                          <a:pt x="109" y="0"/>
                        </a:lnTo>
                        <a:lnTo>
                          <a:pt x="111" y="0"/>
                        </a:lnTo>
                        <a:lnTo>
                          <a:pt x="111" y="0"/>
                        </a:lnTo>
                        <a:lnTo>
                          <a:pt x="113" y="0"/>
                        </a:lnTo>
                        <a:lnTo>
                          <a:pt x="113" y="0"/>
                        </a:lnTo>
                        <a:lnTo>
                          <a:pt x="113" y="0"/>
                        </a:lnTo>
                        <a:lnTo>
                          <a:pt x="115" y="0"/>
                        </a:lnTo>
                        <a:lnTo>
                          <a:pt x="115" y="0"/>
                        </a:lnTo>
                        <a:lnTo>
                          <a:pt x="115" y="0"/>
                        </a:lnTo>
                        <a:lnTo>
                          <a:pt x="117" y="0"/>
                        </a:lnTo>
                        <a:lnTo>
                          <a:pt x="117" y="0"/>
                        </a:lnTo>
                        <a:lnTo>
                          <a:pt x="118" y="0"/>
                        </a:lnTo>
                        <a:lnTo>
                          <a:pt x="118" y="0"/>
                        </a:lnTo>
                        <a:lnTo>
                          <a:pt x="118" y="0"/>
                        </a:lnTo>
                        <a:lnTo>
                          <a:pt x="120" y="0"/>
                        </a:lnTo>
                        <a:lnTo>
                          <a:pt x="120" y="0"/>
                        </a:lnTo>
                        <a:lnTo>
                          <a:pt x="122" y="0"/>
                        </a:lnTo>
                        <a:lnTo>
                          <a:pt x="122" y="0"/>
                        </a:lnTo>
                        <a:lnTo>
                          <a:pt x="122" y="0"/>
                        </a:lnTo>
                        <a:lnTo>
                          <a:pt x="124" y="0"/>
                        </a:lnTo>
                        <a:lnTo>
                          <a:pt x="124" y="0"/>
                        </a:lnTo>
                        <a:lnTo>
                          <a:pt x="124" y="0"/>
                        </a:lnTo>
                        <a:lnTo>
                          <a:pt x="126" y="0"/>
                        </a:lnTo>
                        <a:lnTo>
                          <a:pt x="126" y="0"/>
                        </a:lnTo>
                        <a:lnTo>
                          <a:pt x="128" y="0"/>
                        </a:lnTo>
                        <a:lnTo>
                          <a:pt x="128" y="0"/>
                        </a:lnTo>
                        <a:lnTo>
                          <a:pt x="128" y="0"/>
                        </a:lnTo>
                        <a:lnTo>
                          <a:pt x="128" y="2"/>
                        </a:lnTo>
                        <a:lnTo>
                          <a:pt x="130" y="2"/>
                        </a:lnTo>
                        <a:lnTo>
                          <a:pt x="130" y="2"/>
                        </a:lnTo>
                        <a:lnTo>
                          <a:pt x="130" y="2"/>
                        </a:lnTo>
                        <a:lnTo>
                          <a:pt x="130" y="2"/>
                        </a:lnTo>
                        <a:lnTo>
                          <a:pt x="130" y="4"/>
                        </a:lnTo>
                        <a:lnTo>
                          <a:pt x="132" y="4"/>
                        </a:lnTo>
                        <a:lnTo>
                          <a:pt x="132" y="4"/>
                        </a:lnTo>
                        <a:lnTo>
                          <a:pt x="132" y="4"/>
                        </a:lnTo>
                        <a:lnTo>
                          <a:pt x="134" y="4"/>
                        </a:lnTo>
                        <a:lnTo>
                          <a:pt x="134" y="6"/>
                        </a:lnTo>
                        <a:lnTo>
                          <a:pt x="134" y="6"/>
                        </a:lnTo>
                        <a:lnTo>
                          <a:pt x="134" y="6"/>
                        </a:lnTo>
                        <a:lnTo>
                          <a:pt x="134" y="6"/>
                        </a:lnTo>
                        <a:lnTo>
                          <a:pt x="136" y="6"/>
                        </a:lnTo>
                        <a:lnTo>
                          <a:pt x="136" y="8"/>
                        </a:lnTo>
                        <a:lnTo>
                          <a:pt x="136" y="8"/>
                        </a:lnTo>
                        <a:lnTo>
                          <a:pt x="136" y="8"/>
                        </a:lnTo>
                        <a:lnTo>
                          <a:pt x="136" y="8"/>
                        </a:lnTo>
                        <a:lnTo>
                          <a:pt x="138" y="8"/>
                        </a:lnTo>
                        <a:lnTo>
                          <a:pt x="138" y="8"/>
                        </a:lnTo>
                        <a:lnTo>
                          <a:pt x="138" y="8"/>
                        </a:lnTo>
                        <a:lnTo>
                          <a:pt x="139" y="8"/>
                        </a:lnTo>
                        <a:lnTo>
                          <a:pt x="139" y="10"/>
                        </a:lnTo>
                        <a:lnTo>
                          <a:pt x="139" y="10"/>
                        </a:lnTo>
                        <a:lnTo>
                          <a:pt x="139" y="10"/>
                        </a:lnTo>
                        <a:lnTo>
                          <a:pt x="139" y="10"/>
                        </a:lnTo>
                        <a:lnTo>
                          <a:pt x="141" y="10"/>
                        </a:lnTo>
                        <a:lnTo>
                          <a:pt x="141" y="11"/>
                        </a:lnTo>
                        <a:lnTo>
                          <a:pt x="141" y="11"/>
                        </a:lnTo>
                        <a:lnTo>
                          <a:pt x="141" y="11"/>
                        </a:lnTo>
                        <a:lnTo>
                          <a:pt x="141" y="11"/>
                        </a:lnTo>
                        <a:lnTo>
                          <a:pt x="143" y="11"/>
                        </a:lnTo>
                        <a:lnTo>
                          <a:pt x="143" y="13"/>
                        </a:lnTo>
                        <a:lnTo>
                          <a:pt x="143" y="13"/>
                        </a:lnTo>
                        <a:lnTo>
                          <a:pt x="145" y="13"/>
                        </a:lnTo>
                        <a:lnTo>
                          <a:pt x="145" y="13"/>
                        </a:lnTo>
                        <a:lnTo>
                          <a:pt x="145" y="13"/>
                        </a:lnTo>
                        <a:lnTo>
                          <a:pt x="145" y="13"/>
                        </a:lnTo>
                        <a:lnTo>
                          <a:pt x="145" y="15"/>
                        </a:lnTo>
                        <a:lnTo>
                          <a:pt x="147" y="15"/>
                        </a:lnTo>
                        <a:lnTo>
                          <a:pt x="147" y="15"/>
                        </a:lnTo>
                        <a:lnTo>
                          <a:pt x="147" y="15"/>
                        </a:lnTo>
                        <a:lnTo>
                          <a:pt x="149" y="15"/>
                        </a:lnTo>
                        <a:lnTo>
                          <a:pt x="149" y="17"/>
                        </a:lnTo>
                        <a:lnTo>
                          <a:pt x="149" y="17"/>
                        </a:lnTo>
                        <a:lnTo>
                          <a:pt x="149" y="17"/>
                        </a:lnTo>
                        <a:lnTo>
                          <a:pt x="149" y="17"/>
                        </a:lnTo>
                        <a:lnTo>
                          <a:pt x="151" y="17"/>
                        </a:lnTo>
                        <a:lnTo>
                          <a:pt x="151" y="17"/>
                        </a:lnTo>
                        <a:lnTo>
                          <a:pt x="151" y="17"/>
                        </a:lnTo>
                        <a:lnTo>
                          <a:pt x="151" y="17"/>
                        </a:lnTo>
                        <a:lnTo>
                          <a:pt x="151" y="19"/>
                        </a:lnTo>
                        <a:lnTo>
                          <a:pt x="153" y="19"/>
                        </a:lnTo>
                        <a:lnTo>
                          <a:pt x="153" y="19"/>
                        </a:lnTo>
                        <a:lnTo>
                          <a:pt x="153" y="19"/>
                        </a:lnTo>
                        <a:lnTo>
                          <a:pt x="155" y="19"/>
                        </a:lnTo>
                        <a:lnTo>
                          <a:pt x="155" y="21"/>
                        </a:lnTo>
                        <a:lnTo>
                          <a:pt x="155" y="21"/>
                        </a:lnTo>
                        <a:lnTo>
                          <a:pt x="155" y="21"/>
                        </a:lnTo>
                        <a:lnTo>
                          <a:pt x="155" y="21"/>
                        </a:lnTo>
                        <a:lnTo>
                          <a:pt x="157" y="21"/>
                        </a:lnTo>
                        <a:lnTo>
                          <a:pt x="157" y="23"/>
                        </a:lnTo>
                        <a:lnTo>
                          <a:pt x="157" y="23"/>
                        </a:lnTo>
                        <a:lnTo>
                          <a:pt x="157" y="23"/>
                        </a:lnTo>
                        <a:lnTo>
                          <a:pt x="157" y="23"/>
                        </a:lnTo>
                        <a:lnTo>
                          <a:pt x="159" y="23"/>
                        </a:lnTo>
                        <a:lnTo>
                          <a:pt x="159" y="25"/>
                        </a:lnTo>
                        <a:lnTo>
                          <a:pt x="159" y="25"/>
                        </a:lnTo>
                        <a:lnTo>
                          <a:pt x="161" y="25"/>
                        </a:lnTo>
                        <a:lnTo>
                          <a:pt x="161" y="25"/>
                        </a:lnTo>
                        <a:lnTo>
                          <a:pt x="161" y="25"/>
                        </a:lnTo>
                        <a:lnTo>
                          <a:pt x="161" y="25"/>
                        </a:lnTo>
                        <a:lnTo>
                          <a:pt x="161" y="25"/>
                        </a:lnTo>
                        <a:lnTo>
                          <a:pt x="162" y="25"/>
                        </a:lnTo>
                        <a:lnTo>
                          <a:pt x="162" y="27"/>
                        </a:lnTo>
                        <a:lnTo>
                          <a:pt x="162" y="27"/>
                        </a:lnTo>
                        <a:lnTo>
                          <a:pt x="162" y="27"/>
                        </a:lnTo>
                        <a:lnTo>
                          <a:pt x="162" y="27"/>
                        </a:lnTo>
                        <a:lnTo>
                          <a:pt x="164" y="27"/>
                        </a:lnTo>
                        <a:lnTo>
                          <a:pt x="164" y="29"/>
                        </a:lnTo>
                        <a:lnTo>
                          <a:pt x="164" y="29"/>
                        </a:lnTo>
                        <a:lnTo>
                          <a:pt x="166" y="29"/>
                        </a:lnTo>
                        <a:lnTo>
                          <a:pt x="166" y="29"/>
                        </a:lnTo>
                        <a:lnTo>
                          <a:pt x="166" y="29"/>
                        </a:lnTo>
                        <a:lnTo>
                          <a:pt x="166" y="31"/>
                        </a:lnTo>
                        <a:lnTo>
                          <a:pt x="166" y="31"/>
                        </a:lnTo>
                        <a:lnTo>
                          <a:pt x="168" y="31"/>
                        </a:lnTo>
                        <a:lnTo>
                          <a:pt x="168" y="31"/>
                        </a:lnTo>
                        <a:lnTo>
                          <a:pt x="168" y="31"/>
                        </a:lnTo>
                        <a:lnTo>
                          <a:pt x="168" y="33"/>
                        </a:lnTo>
                        <a:lnTo>
                          <a:pt x="168" y="33"/>
                        </a:lnTo>
                        <a:lnTo>
                          <a:pt x="170" y="33"/>
                        </a:lnTo>
                        <a:lnTo>
                          <a:pt x="170" y="33"/>
                        </a:lnTo>
                        <a:lnTo>
                          <a:pt x="170" y="33"/>
                        </a:lnTo>
                        <a:lnTo>
                          <a:pt x="170" y="33"/>
                        </a:lnTo>
                        <a:lnTo>
                          <a:pt x="172" y="33"/>
                        </a:lnTo>
                        <a:lnTo>
                          <a:pt x="172" y="33"/>
                        </a:lnTo>
                        <a:lnTo>
                          <a:pt x="172" y="34"/>
                        </a:lnTo>
                        <a:lnTo>
                          <a:pt x="172" y="34"/>
                        </a:lnTo>
                        <a:lnTo>
                          <a:pt x="174" y="34"/>
                        </a:lnTo>
                        <a:lnTo>
                          <a:pt x="174" y="34"/>
                        </a:lnTo>
                        <a:lnTo>
                          <a:pt x="174" y="34"/>
                        </a:lnTo>
                        <a:lnTo>
                          <a:pt x="174" y="36"/>
                        </a:lnTo>
                        <a:lnTo>
                          <a:pt x="176" y="36"/>
                        </a:lnTo>
                        <a:lnTo>
                          <a:pt x="176" y="36"/>
                        </a:lnTo>
                        <a:lnTo>
                          <a:pt x="176" y="36"/>
                        </a:lnTo>
                        <a:lnTo>
                          <a:pt x="176" y="36"/>
                        </a:lnTo>
                        <a:lnTo>
                          <a:pt x="176" y="38"/>
                        </a:lnTo>
                        <a:lnTo>
                          <a:pt x="178" y="38"/>
                        </a:lnTo>
                        <a:lnTo>
                          <a:pt x="178" y="38"/>
                        </a:lnTo>
                        <a:lnTo>
                          <a:pt x="178" y="38"/>
                        </a:lnTo>
                        <a:lnTo>
                          <a:pt x="178" y="38"/>
                        </a:lnTo>
                        <a:lnTo>
                          <a:pt x="178" y="40"/>
                        </a:lnTo>
                        <a:lnTo>
                          <a:pt x="180" y="40"/>
                        </a:lnTo>
                        <a:lnTo>
                          <a:pt x="180" y="40"/>
                        </a:lnTo>
                        <a:lnTo>
                          <a:pt x="180" y="40"/>
                        </a:lnTo>
                        <a:lnTo>
                          <a:pt x="182" y="40"/>
                        </a:lnTo>
                        <a:lnTo>
                          <a:pt x="182" y="40"/>
                        </a:lnTo>
                        <a:lnTo>
                          <a:pt x="182" y="40"/>
                        </a:lnTo>
                        <a:lnTo>
                          <a:pt x="182" y="40"/>
                        </a:lnTo>
                        <a:lnTo>
                          <a:pt x="182" y="42"/>
                        </a:lnTo>
                        <a:lnTo>
                          <a:pt x="183" y="42"/>
                        </a:lnTo>
                        <a:lnTo>
                          <a:pt x="183" y="42"/>
                        </a:lnTo>
                        <a:lnTo>
                          <a:pt x="183" y="42"/>
                        </a:lnTo>
                        <a:lnTo>
                          <a:pt x="183" y="42"/>
                        </a:lnTo>
                        <a:lnTo>
                          <a:pt x="183" y="44"/>
                        </a:lnTo>
                        <a:lnTo>
                          <a:pt x="185" y="44"/>
                        </a:lnTo>
                        <a:lnTo>
                          <a:pt x="185" y="44"/>
                        </a:lnTo>
                        <a:lnTo>
                          <a:pt x="185" y="44"/>
                        </a:lnTo>
                        <a:lnTo>
                          <a:pt x="187" y="44"/>
                        </a:lnTo>
                        <a:lnTo>
                          <a:pt x="187" y="46"/>
                        </a:lnTo>
                        <a:lnTo>
                          <a:pt x="187" y="46"/>
                        </a:lnTo>
                        <a:lnTo>
                          <a:pt x="187" y="46"/>
                        </a:lnTo>
                        <a:lnTo>
                          <a:pt x="187" y="46"/>
                        </a:lnTo>
                        <a:lnTo>
                          <a:pt x="189" y="46"/>
                        </a:lnTo>
                        <a:lnTo>
                          <a:pt x="189" y="48"/>
                        </a:lnTo>
                        <a:lnTo>
                          <a:pt x="189" y="48"/>
                        </a:lnTo>
                        <a:lnTo>
                          <a:pt x="189" y="48"/>
                        </a:lnTo>
                        <a:lnTo>
                          <a:pt x="189" y="48"/>
                        </a:lnTo>
                        <a:lnTo>
                          <a:pt x="191" y="48"/>
                        </a:lnTo>
                        <a:lnTo>
                          <a:pt x="191" y="48"/>
                        </a:lnTo>
                        <a:lnTo>
                          <a:pt x="191" y="48"/>
                        </a:lnTo>
                        <a:lnTo>
                          <a:pt x="193" y="48"/>
                        </a:lnTo>
                        <a:lnTo>
                          <a:pt x="193" y="50"/>
                        </a:lnTo>
                        <a:lnTo>
                          <a:pt x="193" y="50"/>
                        </a:lnTo>
                        <a:lnTo>
                          <a:pt x="193" y="50"/>
                        </a:lnTo>
                        <a:lnTo>
                          <a:pt x="193" y="50"/>
                        </a:lnTo>
                        <a:lnTo>
                          <a:pt x="195" y="50"/>
                        </a:lnTo>
                        <a:lnTo>
                          <a:pt x="195" y="52"/>
                        </a:lnTo>
                        <a:lnTo>
                          <a:pt x="195" y="52"/>
                        </a:lnTo>
                        <a:lnTo>
                          <a:pt x="195" y="52"/>
                        </a:lnTo>
                        <a:lnTo>
                          <a:pt x="195" y="52"/>
                        </a:lnTo>
                        <a:lnTo>
                          <a:pt x="197" y="52"/>
                        </a:lnTo>
                        <a:lnTo>
                          <a:pt x="197" y="54"/>
                        </a:lnTo>
                        <a:lnTo>
                          <a:pt x="197" y="54"/>
                        </a:lnTo>
                        <a:lnTo>
                          <a:pt x="197" y="54"/>
                        </a:lnTo>
                        <a:lnTo>
                          <a:pt x="199" y="54"/>
                        </a:lnTo>
                        <a:lnTo>
                          <a:pt x="199" y="54"/>
                        </a:lnTo>
                        <a:lnTo>
                          <a:pt x="199" y="56"/>
                        </a:lnTo>
                        <a:lnTo>
                          <a:pt x="199" y="56"/>
                        </a:lnTo>
                        <a:lnTo>
                          <a:pt x="199" y="56"/>
                        </a:lnTo>
                        <a:lnTo>
                          <a:pt x="201" y="56"/>
                        </a:lnTo>
                        <a:lnTo>
                          <a:pt x="201" y="56"/>
                        </a:lnTo>
                        <a:lnTo>
                          <a:pt x="201" y="56"/>
                        </a:lnTo>
                        <a:lnTo>
                          <a:pt x="201" y="56"/>
                        </a:lnTo>
                        <a:lnTo>
                          <a:pt x="201" y="57"/>
                        </a:lnTo>
                        <a:lnTo>
                          <a:pt x="203" y="57"/>
                        </a:lnTo>
                        <a:lnTo>
                          <a:pt x="203" y="57"/>
                        </a:lnTo>
                        <a:lnTo>
                          <a:pt x="203" y="57"/>
                        </a:lnTo>
                        <a:lnTo>
                          <a:pt x="205" y="57"/>
                        </a:lnTo>
                        <a:lnTo>
                          <a:pt x="205" y="57"/>
                        </a:lnTo>
                        <a:lnTo>
                          <a:pt x="205" y="59"/>
                        </a:lnTo>
                        <a:lnTo>
                          <a:pt x="205" y="59"/>
                        </a:lnTo>
                        <a:lnTo>
                          <a:pt x="205" y="59"/>
                        </a:lnTo>
                        <a:lnTo>
                          <a:pt x="206" y="59"/>
                        </a:lnTo>
                        <a:lnTo>
                          <a:pt x="206" y="59"/>
                        </a:lnTo>
                        <a:lnTo>
                          <a:pt x="206" y="61"/>
                        </a:lnTo>
                        <a:lnTo>
                          <a:pt x="208" y="61"/>
                        </a:lnTo>
                        <a:lnTo>
                          <a:pt x="208" y="61"/>
                        </a:lnTo>
                        <a:lnTo>
                          <a:pt x="208" y="61"/>
                        </a:lnTo>
                        <a:lnTo>
                          <a:pt x="208" y="61"/>
                        </a:lnTo>
                        <a:lnTo>
                          <a:pt x="208" y="63"/>
                        </a:lnTo>
                        <a:lnTo>
                          <a:pt x="210" y="63"/>
                        </a:lnTo>
                        <a:lnTo>
                          <a:pt x="210" y="63"/>
                        </a:lnTo>
                        <a:lnTo>
                          <a:pt x="210" y="63"/>
                        </a:lnTo>
                        <a:lnTo>
                          <a:pt x="210" y="63"/>
                        </a:lnTo>
                        <a:lnTo>
                          <a:pt x="210" y="65"/>
                        </a:lnTo>
                        <a:lnTo>
                          <a:pt x="212" y="65"/>
                        </a:lnTo>
                        <a:lnTo>
                          <a:pt x="212" y="65"/>
                        </a:lnTo>
                        <a:lnTo>
                          <a:pt x="212" y="65"/>
                        </a:lnTo>
                        <a:lnTo>
                          <a:pt x="212" y="65"/>
                        </a:lnTo>
                        <a:lnTo>
                          <a:pt x="212" y="67"/>
                        </a:lnTo>
                        <a:lnTo>
                          <a:pt x="214" y="67"/>
                        </a:lnTo>
                        <a:lnTo>
                          <a:pt x="214" y="67"/>
                        </a:lnTo>
                        <a:lnTo>
                          <a:pt x="214" y="67"/>
                        </a:lnTo>
                        <a:lnTo>
                          <a:pt x="214" y="67"/>
                        </a:lnTo>
                        <a:lnTo>
                          <a:pt x="214" y="69"/>
                        </a:lnTo>
                        <a:lnTo>
                          <a:pt x="216" y="69"/>
                        </a:lnTo>
                        <a:lnTo>
                          <a:pt x="216" y="69"/>
                        </a:lnTo>
                        <a:lnTo>
                          <a:pt x="216" y="69"/>
                        </a:lnTo>
                        <a:lnTo>
                          <a:pt x="216" y="69"/>
                        </a:lnTo>
                        <a:lnTo>
                          <a:pt x="216" y="71"/>
                        </a:lnTo>
                        <a:lnTo>
                          <a:pt x="218" y="71"/>
                        </a:lnTo>
                        <a:lnTo>
                          <a:pt x="218" y="71"/>
                        </a:lnTo>
                        <a:lnTo>
                          <a:pt x="218" y="71"/>
                        </a:lnTo>
                        <a:lnTo>
                          <a:pt x="220" y="71"/>
                        </a:lnTo>
                        <a:lnTo>
                          <a:pt x="220" y="71"/>
                        </a:lnTo>
                        <a:lnTo>
                          <a:pt x="220" y="73"/>
                        </a:lnTo>
                        <a:lnTo>
                          <a:pt x="220" y="73"/>
                        </a:lnTo>
                        <a:lnTo>
                          <a:pt x="220" y="73"/>
                        </a:lnTo>
                        <a:lnTo>
                          <a:pt x="222" y="73"/>
                        </a:lnTo>
                        <a:lnTo>
                          <a:pt x="222" y="73"/>
                        </a:lnTo>
                        <a:lnTo>
                          <a:pt x="222" y="73"/>
                        </a:lnTo>
                        <a:lnTo>
                          <a:pt x="222" y="73"/>
                        </a:lnTo>
                        <a:lnTo>
                          <a:pt x="224" y="73"/>
                        </a:lnTo>
                        <a:lnTo>
                          <a:pt x="224" y="75"/>
                        </a:lnTo>
                        <a:lnTo>
                          <a:pt x="224" y="75"/>
                        </a:lnTo>
                        <a:lnTo>
                          <a:pt x="224" y="75"/>
                        </a:lnTo>
                        <a:lnTo>
                          <a:pt x="226" y="75"/>
                        </a:lnTo>
                        <a:lnTo>
                          <a:pt x="226" y="75"/>
                        </a:lnTo>
                        <a:lnTo>
                          <a:pt x="226" y="77"/>
                        </a:lnTo>
                        <a:lnTo>
                          <a:pt x="226" y="77"/>
                        </a:lnTo>
                        <a:lnTo>
                          <a:pt x="226" y="77"/>
                        </a:lnTo>
                        <a:lnTo>
                          <a:pt x="227" y="77"/>
                        </a:lnTo>
                        <a:lnTo>
                          <a:pt x="227" y="77"/>
                        </a:lnTo>
                        <a:lnTo>
                          <a:pt x="227" y="79"/>
                        </a:lnTo>
                        <a:lnTo>
                          <a:pt x="227" y="79"/>
                        </a:lnTo>
                        <a:lnTo>
                          <a:pt x="229" y="79"/>
                        </a:lnTo>
                        <a:lnTo>
                          <a:pt x="229" y="79"/>
                        </a:lnTo>
                        <a:lnTo>
                          <a:pt x="229" y="79"/>
                        </a:lnTo>
                        <a:lnTo>
                          <a:pt x="229" y="80"/>
                        </a:lnTo>
                        <a:lnTo>
                          <a:pt x="231" y="80"/>
                        </a:lnTo>
                        <a:lnTo>
                          <a:pt x="231" y="80"/>
                        </a:lnTo>
                        <a:lnTo>
                          <a:pt x="231" y="80"/>
                        </a:lnTo>
                        <a:lnTo>
                          <a:pt x="231" y="80"/>
                        </a:lnTo>
                        <a:lnTo>
                          <a:pt x="231" y="80"/>
                        </a:lnTo>
                        <a:lnTo>
                          <a:pt x="231" y="82"/>
                        </a:lnTo>
                        <a:lnTo>
                          <a:pt x="233" y="82"/>
                        </a:lnTo>
                        <a:lnTo>
                          <a:pt x="233" y="82"/>
                        </a:lnTo>
                        <a:lnTo>
                          <a:pt x="233" y="84"/>
                        </a:lnTo>
                        <a:lnTo>
                          <a:pt x="233" y="84"/>
                        </a:lnTo>
                        <a:lnTo>
                          <a:pt x="231" y="84"/>
                        </a:lnTo>
                        <a:lnTo>
                          <a:pt x="231" y="86"/>
                        </a:lnTo>
                        <a:lnTo>
                          <a:pt x="231" y="86"/>
                        </a:lnTo>
                        <a:lnTo>
                          <a:pt x="231" y="88"/>
                        </a:lnTo>
                        <a:lnTo>
                          <a:pt x="231" y="88"/>
                        </a:lnTo>
                        <a:lnTo>
                          <a:pt x="233" y="88"/>
                        </a:lnTo>
                        <a:lnTo>
                          <a:pt x="233" y="88"/>
                        </a:lnTo>
                        <a:lnTo>
                          <a:pt x="233" y="88"/>
                        </a:lnTo>
                        <a:lnTo>
                          <a:pt x="233" y="88"/>
                        </a:lnTo>
                        <a:lnTo>
                          <a:pt x="235" y="88"/>
                        </a:lnTo>
                        <a:lnTo>
                          <a:pt x="235" y="88"/>
                        </a:lnTo>
                        <a:lnTo>
                          <a:pt x="235" y="88"/>
                        </a:lnTo>
                        <a:lnTo>
                          <a:pt x="235" y="90"/>
                        </a:lnTo>
                        <a:lnTo>
                          <a:pt x="235" y="90"/>
                        </a:lnTo>
                        <a:lnTo>
                          <a:pt x="237" y="90"/>
                        </a:lnTo>
                        <a:lnTo>
                          <a:pt x="237" y="90"/>
                        </a:lnTo>
                        <a:lnTo>
                          <a:pt x="237" y="90"/>
                        </a:lnTo>
                        <a:lnTo>
                          <a:pt x="237" y="90"/>
                        </a:lnTo>
                        <a:lnTo>
                          <a:pt x="239" y="90"/>
                        </a:lnTo>
                        <a:lnTo>
                          <a:pt x="239" y="90"/>
                        </a:lnTo>
                        <a:lnTo>
                          <a:pt x="239" y="92"/>
                        </a:lnTo>
                        <a:lnTo>
                          <a:pt x="241" y="92"/>
                        </a:lnTo>
                        <a:lnTo>
                          <a:pt x="241" y="92"/>
                        </a:lnTo>
                        <a:lnTo>
                          <a:pt x="241" y="92"/>
                        </a:lnTo>
                        <a:lnTo>
                          <a:pt x="241" y="94"/>
                        </a:lnTo>
                        <a:lnTo>
                          <a:pt x="241" y="94"/>
                        </a:lnTo>
                        <a:lnTo>
                          <a:pt x="241" y="96"/>
                        </a:lnTo>
                        <a:lnTo>
                          <a:pt x="241" y="96"/>
                        </a:lnTo>
                        <a:lnTo>
                          <a:pt x="241" y="96"/>
                        </a:lnTo>
                        <a:lnTo>
                          <a:pt x="243" y="96"/>
                        </a:lnTo>
                        <a:lnTo>
                          <a:pt x="243" y="96"/>
                        </a:lnTo>
                        <a:lnTo>
                          <a:pt x="243" y="96"/>
                        </a:lnTo>
                        <a:lnTo>
                          <a:pt x="243" y="98"/>
                        </a:lnTo>
                        <a:lnTo>
                          <a:pt x="243" y="98"/>
                        </a:lnTo>
                        <a:lnTo>
                          <a:pt x="245" y="98"/>
                        </a:lnTo>
                        <a:lnTo>
                          <a:pt x="245" y="98"/>
                        </a:lnTo>
                        <a:lnTo>
                          <a:pt x="245" y="98"/>
                        </a:lnTo>
                        <a:lnTo>
                          <a:pt x="247" y="98"/>
                        </a:lnTo>
                        <a:lnTo>
                          <a:pt x="247" y="98"/>
                        </a:lnTo>
                        <a:lnTo>
                          <a:pt x="247" y="98"/>
                        </a:lnTo>
                        <a:lnTo>
                          <a:pt x="249" y="98"/>
                        </a:lnTo>
                        <a:lnTo>
                          <a:pt x="249" y="100"/>
                        </a:lnTo>
                        <a:lnTo>
                          <a:pt x="249" y="100"/>
                        </a:lnTo>
                        <a:lnTo>
                          <a:pt x="249" y="98"/>
                        </a:lnTo>
                        <a:lnTo>
                          <a:pt x="249" y="98"/>
                        </a:lnTo>
                        <a:lnTo>
                          <a:pt x="249" y="98"/>
                        </a:lnTo>
                        <a:lnTo>
                          <a:pt x="250" y="98"/>
                        </a:lnTo>
                        <a:lnTo>
                          <a:pt x="250" y="98"/>
                        </a:lnTo>
                        <a:lnTo>
                          <a:pt x="250" y="98"/>
                        </a:lnTo>
                        <a:lnTo>
                          <a:pt x="252" y="98"/>
                        </a:lnTo>
                        <a:lnTo>
                          <a:pt x="252" y="100"/>
                        </a:lnTo>
                        <a:lnTo>
                          <a:pt x="252" y="100"/>
                        </a:lnTo>
                        <a:lnTo>
                          <a:pt x="252" y="100"/>
                        </a:lnTo>
                        <a:lnTo>
                          <a:pt x="252" y="100"/>
                        </a:lnTo>
                        <a:lnTo>
                          <a:pt x="252" y="102"/>
                        </a:lnTo>
                        <a:lnTo>
                          <a:pt x="252" y="102"/>
                        </a:lnTo>
                        <a:lnTo>
                          <a:pt x="254" y="102"/>
                        </a:lnTo>
                        <a:lnTo>
                          <a:pt x="254" y="103"/>
                        </a:lnTo>
                        <a:lnTo>
                          <a:pt x="254" y="103"/>
                        </a:lnTo>
                        <a:lnTo>
                          <a:pt x="254" y="103"/>
                        </a:lnTo>
                        <a:lnTo>
                          <a:pt x="256" y="103"/>
                        </a:lnTo>
                        <a:lnTo>
                          <a:pt x="256" y="103"/>
                        </a:lnTo>
                        <a:lnTo>
                          <a:pt x="256" y="103"/>
                        </a:lnTo>
                        <a:lnTo>
                          <a:pt x="258" y="103"/>
                        </a:lnTo>
                        <a:lnTo>
                          <a:pt x="258" y="103"/>
                        </a:lnTo>
                        <a:lnTo>
                          <a:pt x="258" y="103"/>
                        </a:lnTo>
                        <a:lnTo>
                          <a:pt x="260" y="103"/>
                        </a:lnTo>
                        <a:lnTo>
                          <a:pt x="260" y="103"/>
                        </a:lnTo>
                        <a:lnTo>
                          <a:pt x="260" y="103"/>
                        </a:lnTo>
                        <a:lnTo>
                          <a:pt x="262" y="103"/>
                        </a:lnTo>
                        <a:lnTo>
                          <a:pt x="262" y="103"/>
                        </a:lnTo>
                        <a:lnTo>
                          <a:pt x="262" y="103"/>
                        </a:lnTo>
                        <a:lnTo>
                          <a:pt x="264" y="103"/>
                        </a:lnTo>
                        <a:lnTo>
                          <a:pt x="264" y="103"/>
                        </a:lnTo>
                        <a:lnTo>
                          <a:pt x="264" y="105"/>
                        </a:lnTo>
                        <a:lnTo>
                          <a:pt x="264" y="105"/>
                        </a:lnTo>
                        <a:lnTo>
                          <a:pt x="266" y="105"/>
                        </a:lnTo>
                        <a:lnTo>
                          <a:pt x="266" y="105"/>
                        </a:lnTo>
                        <a:lnTo>
                          <a:pt x="266" y="105"/>
                        </a:lnTo>
                        <a:lnTo>
                          <a:pt x="266" y="107"/>
                        </a:lnTo>
                        <a:lnTo>
                          <a:pt x="268" y="107"/>
                        </a:lnTo>
                        <a:lnTo>
                          <a:pt x="268" y="107"/>
                        </a:lnTo>
                        <a:lnTo>
                          <a:pt x="268" y="107"/>
                        </a:lnTo>
                        <a:lnTo>
                          <a:pt x="268" y="109"/>
                        </a:lnTo>
                        <a:lnTo>
                          <a:pt x="268" y="109"/>
                        </a:lnTo>
                        <a:lnTo>
                          <a:pt x="268" y="111"/>
                        </a:lnTo>
                        <a:lnTo>
                          <a:pt x="268" y="111"/>
                        </a:lnTo>
                        <a:lnTo>
                          <a:pt x="268" y="111"/>
                        </a:lnTo>
                        <a:lnTo>
                          <a:pt x="268" y="111"/>
                        </a:lnTo>
                        <a:lnTo>
                          <a:pt x="268" y="113"/>
                        </a:lnTo>
                        <a:lnTo>
                          <a:pt x="268" y="113"/>
                        </a:lnTo>
                        <a:lnTo>
                          <a:pt x="268" y="113"/>
                        </a:lnTo>
                        <a:lnTo>
                          <a:pt x="268" y="113"/>
                        </a:lnTo>
                        <a:lnTo>
                          <a:pt x="268" y="115"/>
                        </a:lnTo>
                        <a:lnTo>
                          <a:pt x="268" y="115"/>
                        </a:lnTo>
                        <a:lnTo>
                          <a:pt x="268" y="117"/>
                        </a:lnTo>
                        <a:lnTo>
                          <a:pt x="268" y="117"/>
                        </a:lnTo>
                        <a:lnTo>
                          <a:pt x="268" y="117"/>
                        </a:lnTo>
                        <a:lnTo>
                          <a:pt x="268" y="119"/>
                        </a:lnTo>
                        <a:lnTo>
                          <a:pt x="268" y="119"/>
                        </a:lnTo>
                        <a:lnTo>
                          <a:pt x="268" y="119"/>
                        </a:lnTo>
                        <a:lnTo>
                          <a:pt x="268" y="121"/>
                        </a:lnTo>
                        <a:lnTo>
                          <a:pt x="266" y="121"/>
                        </a:lnTo>
                        <a:lnTo>
                          <a:pt x="266" y="121"/>
                        </a:lnTo>
                        <a:lnTo>
                          <a:pt x="266" y="121"/>
                        </a:lnTo>
                        <a:lnTo>
                          <a:pt x="266" y="123"/>
                        </a:lnTo>
                        <a:lnTo>
                          <a:pt x="268" y="123"/>
                        </a:lnTo>
                        <a:lnTo>
                          <a:pt x="268" y="123"/>
                        </a:lnTo>
                        <a:lnTo>
                          <a:pt x="268" y="123"/>
                        </a:lnTo>
                        <a:lnTo>
                          <a:pt x="268" y="123"/>
                        </a:lnTo>
                        <a:lnTo>
                          <a:pt x="268" y="125"/>
                        </a:lnTo>
                        <a:lnTo>
                          <a:pt x="270" y="125"/>
                        </a:lnTo>
                        <a:lnTo>
                          <a:pt x="270" y="125"/>
                        </a:lnTo>
                        <a:lnTo>
                          <a:pt x="270" y="125"/>
                        </a:lnTo>
                        <a:lnTo>
                          <a:pt x="270" y="125"/>
                        </a:lnTo>
                        <a:lnTo>
                          <a:pt x="272" y="125"/>
                        </a:lnTo>
                        <a:lnTo>
                          <a:pt x="272" y="125"/>
                        </a:lnTo>
                        <a:lnTo>
                          <a:pt x="272" y="125"/>
                        </a:lnTo>
                        <a:lnTo>
                          <a:pt x="273" y="125"/>
                        </a:lnTo>
                        <a:lnTo>
                          <a:pt x="273" y="125"/>
                        </a:lnTo>
                        <a:lnTo>
                          <a:pt x="273" y="125"/>
                        </a:lnTo>
                        <a:lnTo>
                          <a:pt x="275" y="125"/>
                        </a:lnTo>
                        <a:lnTo>
                          <a:pt x="275" y="123"/>
                        </a:lnTo>
                        <a:lnTo>
                          <a:pt x="275" y="123"/>
                        </a:lnTo>
                        <a:lnTo>
                          <a:pt x="275" y="123"/>
                        </a:lnTo>
                        <a:lnTo>
                          <a:pt x="277" y="123"/>
                        </a:lnTo>
                        <a:lnTo>
                          <a:pt x="277" y="123"/>
                        </a:lnTo>
                        <a:lnTo>
                          <a:pt x="279" y="123"/>
                        </a:lnTo>
                        <a:lnTo>
                          <a:pt x="279" y="123"/>
                        </a:lnTo>
                        <a:lnTo>
                          <a:pt x="279" y="123"/>
                        </a:lnTo>
                        <a:lnTo>
                          <a:pt x="279" y="123"/>
                        </a:lnTo>
                        <a:lnTo>
                          <a:pt x="281" y="123"/>
                        </a:lnTo>
                        <a:lnTo>
                          <a:pt x="281" y="123"/>
                        </a:lnTo>
                        <a:lnTo>
                          <a:pt x="281" y="123"/>
                        </a:lnTo>
                        <a:lnTo>
                          <a:pt x="283" y="123"/>
                        </a:lnTo>
                        <a:lnTo>
                          <a:pt x="283" y="121"/>
                        </a:lnTo>
                        <a:lnTo>
                          <a:pt x="283" y="121"/>
                        </a:lnTo>
                        <a:lnTo>
                          <a:pt x="285" y="121"/>
                        </a:lnTo>
                        <a:lnTo>
                          <a:pt x="285" y="121"/>
                        </a:lnTo>
                        <a:lnTo>
                          <a:pt x="285" y="12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3" name="Freeform 676">
                    <a:extLst>
                      <a:ext uri="{FF2B5EF4-FFF2-40B4-BE49-F238E27FC236}">
                        <a16:creationId xmlns:a16="http://schemas.microsoft.com/office/drawing/2014/main" id="{EEE85F9D-5498-4BA8-9B9B-0266B40A32AF}"/>
                      </a:ext>
                    </a:extLst>
                  </p:cNvPr>
                  <p:cNvSpPr>
                    <a:spLocks/>
                  </p:cNvSpPr>
                  <p:nvPr/>
                </p:nvSpPr>
                <p:spPr bwMode="auto">
                  <a:xfrm>
                    <a:off x="10439" y="2398"/>
                    <a:ext cx="285" cy="305"/>
                  </a:xfrm>
                  <a:custGeom>
                    <a:avLst/>
                    <a:gdLst>
                      <a:gd name="T0" fmla="*/ 285 w 285"/>
                      <a:gd name="T1" fmla="*/ 146 h 305"/>
                      <a:gd name="T2" fmla="*/ 283 w 285"/>
                      <a:gd name="T3" fmla="*/ 169 h 305"/>
                      <a:gd name="T4" fmla="*/ 279 w 285"/>
                      <a:gd name="T5" fmla="*/ 192 h 305"/>
                      <a:gd name="T6" fmla="*/ 273 w 285"/>
                      <a:gd name="T7" fmla="*/ 207 h 305"/>
                      <a:gd name="T8" fmla="*/ 272 w 285"/>
                      <a:gd name="T9" fmla="*/ 205 h 305"/>
                      <a:gd name="T10" fmla="*/ 254 w 285"/>
                      <a:gd name="T11" fmla="*/ 199 h 305"/>
                      <a:gd name="T12" fmla="*/ 235 w 285"/>
                      <a:gd name="T13" fmla="*/ 201 h 305"/>
                      <a:gd name="T14" fmla="*/ 220 w 285"/>
                      <a:gd name="T15" fmla="*/ 207 h 305"/>
                      <a:gd name="T16" fmla="*/ 205 w 285"/>
                      <a:gd name="T17" fmla="*/ 205 h 305"/>
                      <a:gd name="T18" fmla="*/ 187 w 285"/>
                      <a:gd name="T19" fmla="*/ 211 h 305"/>
                      <a:gd name="T20" fmla="*/ 176 w 285"/>
                      <a:gd name="T21" fmla="*/ 220 h 305"/>
                      <a:gd name="T22" fmla="*/ 161 w 285"/>
                      <a:gd name="T23" fmla="*/ 230 h 305"/>
                      <a:gd name="T24" fmla="*/ 155 w 285"/>
                      <a:gd name="T25" fmla="*/ 239 h 305"/>
                      <a:gd name="T26" fmla="*/ 143 w 285"/>
                      <a:gd name="T27" fmla="*/ 238 h 305"/>
                      <a:gd name="T28" fmla="*/ 138 w 285"/>
                      <a:gd name="T29" fmla="*/ 253 h 305"/>
                      <a:gd name="T30" fmla="*/ 130 w 285"/>
                      <a:gd name="T31" fmla="*/ 266 h 305"/>
                      <a:gd name="T32" fmla="*/ 120 w 285"/>
                      <a:gd name="T33" fmla="*/ 274 h 305"/>
                      <a:gd name="T34" fmla="*/ 117 w 285"/>
                      <a:gd name="T35" fmla="*/ 291 h 305"/>
                      <a:gd name="T36" fmla="*/ 109 w 285"/>
                      <a:gd name="T37" fmla="*/ 303 h 305"/>
                      <a:gd name="T38" fmla="*/ 101 w 285"/>
                      <a:gd name="T39" fmla="*/ 295 h 305"/>
                      <a:gd name="T40" fmla="*/ 90 w 285"/>
                      <a:gd name="T41" fmla="*/ 303 h 305"/>
                      <a:gd name="T42" fmla="*/ 78 w 285"/>
                      <a:gd name="T43" fmla="*/ 299 h 305"/>
                      <a:gd name="T44" fmla="*/ 69 w 285"/>
                      <a:gd name="T45" fmla="*/ 297 h 305"/>
                      <a:gd name="T46" fmla="*/ 63 w 285"/>
                      <a:gd name="T47" fmla="*/ 287 h 305"/>
                      <a:gd name="T48" fmla="*/ 59 w 285"/>
                      <a:gd name="T49" fmla="*/ 276 h 305"/>
                      <a:gd name="T50" fmla="*/ 53 w 285"/>
                      <a:gd name="T51" fmla="*/ 259 h 305"/>
                      <a:gd name="T52" fmla="*/ 44 w 285"/>
                      <a:gd name="T53" fmla="*/ 266 h 305"/>
                      <a:gd name="T54" fmla="*/ 28 w 285"/>
                      <a:gd name="T55" fmla="*/ 266 h 305"/>
                      <a:gd name="T56" fmla="*/ 17 w 285"/>
                      <a:gd name="T57" fmla="*/ 268 h 305"/>
                      <a:gd name="T58" fmla="*/ 13 w 285"/>
                      <a:gd name="T59" fmla="*/ 255 h 305"/>
                      <a:gd name="T60" fmla="*/ 9 w 285"/>
                      <a:gd name="T61" fmla="*/ 239 h 305"/>
                      <a:gd name="T62" fmla="*/ 4 w 285"/>
                      <a:gd name="T63" fmla="*/ 228 h 305"/>
                      <a:gd name="T64" fmla="*/ 2 w 285"/>
                      <a:gd name="T65" fmla="*/ 211 h 305"/>
                      <a:gd name="T66" fmla="*/ 7 w 285"/>
                      <a:gd name="T67" fmla="*/ 197 h 305"/>
                      <a:gd name="T68" fmla="*/ 21 w 285"/>
                      <a:gd name="T69" fmla="*/ 199 h 305"/>
                      <a:gd name="T70" fmla="*/ 32 w 285"/>
                      <a:gd name="T71" fmla="*/ 197 h 305"/>
                      <a:gd name="T72" fmla="*/ 50 w 285"/>
                      <a:gd name="T73" fmla="*/ 193 h 305"/>
                      <a:gd name="T74" fmla="*/ 67 w 285"/>
                      <a:gd name="T75" fmla="*/ 195 h 305"/>
                      <a:gd name="T76" fmla="*/ 90 w 285"/>
                      <a:gd name="T77" fmla="*/ 195 h 305"/>
                      <a:gd name="T78" fmla="*/ 111 w 285"/>
                      <a:gd name="T79" fmla="*/ 195 h 305"/>
                      <a:gd name="T80" fmla="*/ 118 w 285"/>
                      <a:gd name="T81" fmla="*/ 180 h 305"/>
                      <a:gd name="T82" fmla="*/ 113 w 285"/>
                      <a:gd name="T83" fmla="*/ 161 h 305"/>
                      <a:gd name="T84" fmla="*/ 111 w 285"/>
                      <a:gd name="T85" fmla="*/ 138 h 305"/>
                      <a:gd name="T86" fmla="*/ 109 w 285"/>
                      <a:gd name="T87" fmla="*/ 115 h 305"/>
                      <a:gd name="T88" fmla="*/ 107 w 285"/>
                      <a:gd name="T89" fmla="*/ 92 h 305"/>
                      <a:gd name="T90" fmla="*/ 105 w 285"/>
                      <a:gd name="T91" fmla="*/ 69 h 305"/>
                      <a:gd name="T92" fmla="*/ 103 w 285"/>
                      <a:gd name="T93" fmla="*/ 46 h 305"/>
                      <a:gd name="T94" fmla="*/ 99 w 285"/>
                      <a:gd name="T95" fmla="*/ 25 h 305"/>
                      <a:gd name="T96" fmla="*/ 99 w 285"/>
                      <a:gd name="T97" fmla="*/ 0 h 305"/>
                      <a:gd name="T98" fmla="*/ 120 w 285"/>
                      <a:gd name="T99" fmla="*/ 0 h 305"/>
                      <a:gd name="T100" fmla="*/ 136 w 285"/>
                      <a:gd name="T101" fmla="*/ 8 h 305"/>
                      <a:gd name="T102" fmla="*/ 151 w 285"/>
                      <a:gd name="T103" fmla="*/ 17 h 305"/>
                      <a:gd name="T104" fmla="*/ 162 w 285"/>
                      <a:gd name="T105" fmla="*/ 27 h 305"/>
                      <a:gd name="T106" fmla="*/ 176 w 285"/>
                      <a:gd name="T107" fmla="*/ 38 h 305"/>
                      <a:gd name="T108" fmla="*/ 189 w 285"/>
                      <a:gd name="T109" fmla="*/ 48 h 305"/>
                      <a:gd name="T110" fmla="*/ 203 w 285"/>
                      <a:gd name="T111" fmla="*/ 57 h 305"/>
                      <a:gd name="T112" fmla="*/ 216 w 285"/>
                      <a:gd name="T113" fmla="*/ 69 h 305"/>
                      <a:gd name="T114" fmla="*/ 229 w 285"/>
                      <a:gd name="T115" fmla="*/ 79 h 305"/>
                      <a:gd name="T116" fmla="*/ 237 w 285"/>
                      <a:gd name="T117" fmla="*/ 90 h 305"/>
                      <a:gd name="T118" fmla="*/ 250 w 285"/>
                      <a:gd name="T119" fmla="*/ 98 h 305"/>
                      <a:gd name="T120" fmla="*/ 266 w 285"/>
                      <a:gd name="T121" fmla="*/ 105 h 305"/>
                      <a:gd name="T122" fmla="*/ 268 w 285"/>
                      <a:gd name="T123" fmla="*/ 123 h 305"/>
                      <a:gd name="T124" fmla="*/ 283 w 285"/>
                      <a:gd name="T125" fmla="*/ 12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5" h="305">
                        <a:moveTo>
                          <a:pt x="285" y="121"/>
                        </a:moveTo>
                        <a:lnTo>
                          <a:pt x="285" y="123"/>
                        </a:lnTo>
                        <a:lnTo>
                          <a:pt x="285" y="123"/>
                        </a:lnTo>
                        <a:lnTo>
                          <a:pt x="285" y="125"/>
                        </a:lnTo>
                        <a:lnTo>
                          <a:pt x="285" y="125"/>
                        </a:lnTo>
                        <a:lnTo>
                          <a:pt x="285" y="126"/>
                        </a:lnTo>
                        <a:lnTo>
                          <a:pt x="285" y="126"/>
                        </a:lnTo>
                        <a:lnTo>
                          <a:pt x="285" y="128"/>
                        </a:lnTo>
                        <a:lnTo>
                          <a:pt x="285" y="128"/>
                        </a:lnTo>
                        <a:lnTo>
                          <a:pt x="285" y="128"/>
                        </a:lnTo>
                        <a:lnTo>
                          <a:pt x="285" y="130"/>
                        </a:lnTo>
                        <a:lnTo>
                          <a:pt x="285" y="130"/>
                        </a:lnTo>
                        <a:lnTo>
                          <a:pt x="285" y="132"/>
                        </a:lnTo>
                        <a:lnTo>
                          <a:pt x="285" y="132"/>
                        </a:lnTo>
                        <a:lnTo>
                          <a:pt x="285" y="134"/>
                        </a:lnTo>
                        <a:lnTo>
                          <a:pt x="285" y="134"/>
                        </a:lnTo>
                        <a:lnTo>
                          <a:pt x="285" y="136"/>
                        </a:lnTo>
                        <a:lnTo>
                          <a:pt x="285" y="136"/>
                        </a:lnTo>
                        <a:lnTo>
                          <a:pt x="285" y="136"/>
                        </a:lnTo>
                        <a:lnTo>
                          <a:pt x="285" y="138"/>
                        </a:lnTo>
                        <a:lnTo>
                          <a:pt x="285" y="138"/>
                        </a:lnTo>
                        <a:lnTo>
                          <a:pt x="285" y="140"/>
                        </a:lnTo>
                        <a:lnTo>
                          <a:pt x="285" y="140"/>
                        </a:lnTo>
                        <a:lnTo>
                          <a:pt x="285" y="142"/>
                        </a:lnTo>
                        <a:lnTo>
                          <a:pt x="285" y="142"/>
                        </a:lnTo>
                        <a:lnTo>
                          <a:pt x="285" y="144"/>
                        </a:lnTo>
                        <a:lnTo>
                          <a:pt x="285" y="144"/>
                        </a:lnTo>
                        <a:lnTo>
                          <a:pt x="285" y="144"/>
                        </a:lnTo>
                        <a:lnTo>
                          <a:pt x="285" y="146"/>
                        </a:lnTo>
                        <a:lnTo>
                          <a:pt x="285" y="146"/>
                        </a:lnTo>
                        <a:lnTo>
                          <a:pt x="285" y="148"/>
                        </a:lnTo>
                        <a:lnTo>
                          <a:pt x="285" y="148"/>
                        </a:lnTo>
                        <a:lnTo>
                          <a:pt x="285" y="149"/>
                        </a:lnTo>
                        <a:lnTo>
                          <a:pt x="285" y="149"/>
                        </a:lnTo>
                        <a:lnTo>
                          <a:pt x="285" y="151"/>
                        </a:lnTo>
                        <a:lnTo>
                          <a:pt x="285" y="151"/>
                        </a:lnTo>
                        <a:lnTo>
                          <a:pt x="285" y="151"/>
                        </a:lnTo>
                        <a:lnTo>
                          <a:pt x="285" y="153"/>
                        </a:lnTo>
                        <a:lnTo>
                          <a:pt x="285" y="153"/>
                        </a:lnTo>
                        <a:lnTo>
                          <a:pt x="285" y="155"/>
                        </a:lnTo>
                        <a:lnTo>
                          <a:pt x="285" y="155"/>
                        </a:lnTo>
                        <a:lnTo>
                          <a:pt x="285" y="157"/>
                        </a:lnTo>
                        <a:lnTo>
                          <a:pt x="285" y="157"/>
                        </a:lnTo>
                        <a:lnTo>
                          <a:pt x="285" y="159"/>
                        </a:lnTo>
                        <a:lnTo>
                          <a:pt x="285" y="159"/>
                        </a:lnTo>
                        <a:lnTo>
                          <a:pt x="285" y="161"/>
                        </a:lnTo>
                        <a:lnTo>
                          <a:pt x="285" y="161"/>
                        </a:lnTo>
                        <a:lnTo>
                          <a:pt x="285" y="161"/>
                        </a:lnTo>
                        <a:lnTo>
                          <a:pt x="285" y="163"/>
                        </a:lnTo>
                        <a:lnTo>
                          <a:pt x="285" y="163"/>
                        </a:lnTo>
                        <a:lnTo>
                          <a:pt x="285" y="165"/>
                        </a:lnTo>
                        <a:lnTo>
                          <a:pt x="285" y="165"/>
                        </a:lnTo>
                        <a:lnTo>
                          <a:pt x="285" y="165"/>
                        </a:lnTo>
                        <a:lnTo>
                          <a:pt x="285" y="167"/>
                        </a:lnTo>
                        <a:lnTo>
                          <a:pt x="285" y="167"/>
                        </a:lnTo>
                        <a:lnTo>
                          <a:pt x="283" y="167"/>
                        </a:lnTo>
                        <a:lnTo>
                          <a:pt x="283" y="167"/>
                        </a:lnTo>
                        <a:lnTo>
                          <a:pt x="283" y="167"/>
                        </a:lnTo>
                        <a:lnTo>
                          <a:pt x="283" y="169"/>
                        </a:lnTo>
                        <a:lnTo>
                          <a:pt x="283" y="169"/>
                        </a:lnTo>
                        <a:lnTo>
                          <a:pt x="283" y="169"/>
                        </a:lnTo>
                        <a:lnTo>
                          <a:pt x="283" y="171"/>
                        </a:lnTo>
                        <a:lnTo>
                          <a:pt x="283" y="171"/>
                        </a:lnTo>
                        <a:lnTo>
                          <a:pt x="283" y="172"/>
                        </a:lnTo>
                        <a:lnTo>
                          <a:pt x="283" y="172"/>
                        </a:lnTo>
                        <a:lnTo>
                          <a:pt x="283" y="174"/>
                        </a:lnTo>
                        <a:lnTo>
                          <a:pt x="283" y="174"/>
                        </a:lnTo>
                        <a:lnTo>
                          <a:pt x="283" y="176"/>
                        </a:lnTo>
                        <a:lnTo>
                          <a:pt x="283" y="176"/>
                        </a:lnTo>
                        <a:lnTo>
                          <a:pt x="283" y="176"/>
                        </a:lnTo>
                        <a:lnTo>
                          <a:pt x="283" y="178"/>
                        </a:lnTo>
                        <a:lnTo>
                          <a:pt x="283" y="178"/>
                        </a:lnTo>
                        <a:lnTo>
                          <a:pt x="283" y="180"/>
                        </a:lnTo>
                        <a:lnTo>
                          <a:pt x="281" y="180"/>
                        </a:lnTo>
                        <a:lnTo>
                          <a:pt x="281" y="180"/>
                        </a:lnTo>
                        <a:lnTo>
                          <a:pt x="281" y="182"/>
                        </a:lnTo>
                        <a:lnTo>
                          <a:pt x="281" y="182"/>
                        </a:lnTo>
                        <a:lnTo>
                          <a:pt x="281" y="182"/>
                        </a:lnTo>
                        <a:lnTo>
                          <a:pt x="281" y="184"/>
                        </a:lnTo>
                        <a:lnTo>
                          <a:pt x="281" y="184"/>
                        </a:lnTo>
                        <a:lnTo>
                          <a:pt x="281" y="184"/>
                        </a:lnTo>
                        <a:lnTo>
                          <a:pt x="281" y="186"/>
                        </a:lnTo>
                        <a:lnTo>
                          <a:pt x="281" y="186"/>
                        </a:lnTo>
                        <a:lnTo>
                          <a:pt x="281" y="186"/>
                        </a:lnTo>
                        <a:lnTo>
                          <a:pt x="281" y="188"/>
                        </a:lnTo>
                        <a:lnTo>
                          <a:pt x="279" y="188"/>
                        </a:lnTo>
                        <a:lnTo>
                          <a:pt x="279" y="188"/>
                        </a:lnTo>
                        <a:lnTo>
                          <a:pt x="279" y="190"/>
                        </a:lnTo>
                        <a:lnTo>
                          <a:pt x="279" y="190"/>
                        </a:lnTo>
                        <a:lnTo>
                          <a:pt x="279" y="192"/>
                        </a:lnTo>
                        <a:lnTo>
                          <a:pt x="279" y="192"/>
                        </a:lnTo>
                        <a:lnTo>
                          <a:pt x="279" y="192"/>
                        </a:lnTo>
                        <a:lnTo>
                          <a:pt x="279" y="192"/>
                        </a:lnTo>
                        <a:lnTo>
                          <a:pt x="279" y="192"/>
                        </a:lnTo>
                        <a:lnTo>
                          <a:pt x="277" y="192"/>
                        </a:lnTo>
                        <a:lnTo>
                          <a:pt x="277" y="192"/>
                        </a:lnTo>
                        <a:lnTo>
                          <a:pt x="275" y="192"/>
                        </a:lnTo>
                        <a:lnTo>
                          <a:pt x="275" y="193"/>
                        </a:lnTo>
                        <a:lnTo>
                          <a:pt x="275" y="193"/>
                        </a:lnTo>
                        <a:lnTo>
                          <a:pt x="275" y="193"/>
                        </a:lnTo>
                        <a:lnTo>
                          <a:pt x="275" y="193"/>
                        </a:lnTo>
                        <a:lnTo>
                          <a:pt x="275" y="195"/>
                        </a:lnTo>
                        <a:lnTo>
                          <a:pt x="273" y="195"/>
                        </a:lnTo>
                        <a:lnTo>
                          <a:pt x="273" y="195"/>
                        </a:lnTo>
                        <a:lnTo>
                          <a:pt x="273" y="195"/>
                        </a:lnTo>
                        <a:lnTo>
                          <a:pt x="273" y="197"/>
                        </a:lnTo>
                        <a:lnTo>
                          <a:pt x="273" y="197"/>
                        </a:lnTo>
                        <a:lnTo>
                          <a:pt x="273" y="199"/>
                        </a:lnTo>
                        <a:lnTo>
                          <a:pt x="273" y="199"/>
                        </a:lnTo>
                        <a:lnTo>
                          <a:pt x="273" y="199"/>
                        </a:lnTo>
                        <a:lnTo>
                          <a:pt x="273" y="199"/>
                        </a:lnTo>
                        <a:lnTo>
                          <a:pt x="273" y="201"/>
                        </a:lnTo>
                        <a:lnTo>
                          <a:pt x="273" y="201"/>
                        </a:lnTo>
                        <a:lnTo>
                          <a:pt x="273" y="203"/>
                        </a:lnTo>
                        <a:lnTo>
                          <a:pt x="273" y="203"/>
                        </a:lnTo>
                        <a:lnTo>
                          <a:pt x="273" y="205"/>
                        </a:lnTo>
                        <a:lnTo>
                          <a:pt x="273" y="205"/>
                        </a:lnTo>
                        <a:lnTo>
                          <a:pt x="273" y="205"/>
                        </a:lnTo>
                        <a:lnTo>
                          <a:pt x="273" y="207"/>
                        </a:lnTo>
                        <a:lnTo>
                          <a:pt x="273" y="207"/>
                        </a:lnTo>
                        <a:lnTo>
                          <a:pt x="273" y="207"/>
                        </a:lnTo>
                        <a:lnTo>
                          <a:pt x="273" y="209"/>
                        </a:lnTo>
                        <a:lnTo>
                          <a:pt x="273" y="209"/>
                        </a:lnTo>
                        <a:lnTo>
                          <a:pt x="272" y="209"/>
                        </a:lnTo>
                        <a:lnTo>
                          <a:pt x="272" y="209"/>
                        </a:lnTo>
                        <a:lnTo>
                          <a:pt x="272" y="209"/>
                        </a:lnTo>
                        <a:lnTo>
                          <a:pt x="272" y="211"/>
                        </a:lnTo>
                        <a:lnTo>
                          <a:pt x="272" y="211"/>
                        </a:lnTo>
                        <a:lnTo>
                          <a:pt x="270" y="211"/>
                        </a:lnTo>
                        <a:lnTo>
                          <a:pt x="270" y="213"/>
                        </a:lnTo>
                        <a:lnTo>
                          <a:pt x="270" y="213"/>
                        </a:lnTo>
                        <a:lnTo>
                          <a:pt x="270" y="213"/>
                        </a:lnTo>
                        <a:lnTo>
                          <a:pt x="270" y="215"/>
                        </a:lnTo>
                        <a:lnTo>
                          <a:pt x="270" y="215"/>
                        </a:lnTo>
                        <a:lnTo>
                          <a:pt x="270" y="215"/>
                        </a:lnTo>
                        <a:lnTo>
                          <a:pt x="270" y="215"/>
                        </a:lnTo>
                        <a:lnTo>
                          <a:pt x="270" y="213"/>
                        </a:lnTo>
                        <a:lnTo>
                          <a:pt x="270" y="213"/>
                        </a:lnTo>
                        <a:lnTo>
                          <a:pt x="270" y="213"/>
                        </a:lnTo>
                        <a:lnTo>
                          <a:pt x="270" y="211"/>
                        </a:lnTo>
                        <a:lnTo>
                          <a:pt x="270" y="211"/>
                        </a:lnTo>
                        <a:lnTo>
                          <a:pt x="270" y="209"/>
                        </a:lnTo>
                        <a:lnTo>
                          <a:pt x="270" y="209"/>
                        </a:lnTo>
                        <a:lnTo>
                          <a:pt x="270" y="209"/>
                        </a:lnTo>
                        <a:lnTo>
                          <a:pt x="270" y="209"/>
                        </a:lnTo>
                        <a:lnTo>
                          <a:pt x="270" y="207"/>
                        </a:lnTo>
                        <a:lnTo>
                          <a:pt x="270" y="207"/>
                        </a:lnTo>
                        <a:lnTo>
                          <a:pt x="272" y="207"/>
                        </a:lnTo>
                        <a:lnTo>
                          <a:pt x="272" y="205"/>
                        </a:lnTo>
                        <a:lnTo>
                          <a:pt x="272" y="205"/>
                        </a:lnTo>
                        <a:lnTo>
                          <a:pt x="270" y="205"/>
                        </a:lnTo>
                        <a:lnTo>
                          <a:pt x="270" y="203"/>
                        </a:lnTo>
                        <a:lnTo>
                          <a:pt x="270" y="203"/>
                        </a:lnTo>
                        <a:lnTo>
                          <a:pt x="270" y="201"/>
                        </a:lnTo>
                        <a:lnTo>
                          <a:pt x="270" y="201"/>
                        </a:lnTo>
                        <a:lnTo>
                          <a:pt x="270" y="199"/>
                        </a:lnTo>
                        <a:lnTo>
                          <a:pt x="270" y="199"/>
                        </a:lnTo>
                        <a:lnTo>
                          <a:pt x="270" y="199"/>
                        </a:lnTo>
                        <a:lnTo>
                          <a:pt x="270" y="199"/>
                        </a:lnTo>
                        <a:lnTo>
                          <a:pt x="268" y="199"/>
                        </a:lnTo>
                        <a:lnTo>
                          <a:pt x="268" y="199"/>
                        </a:lnTo>
                        <a:lnTo>
                          <a:pt x="268" y="199"/>
                        </a:lnTo>
                        <a:lnTo>
                          <a:pt x="266" y="199"/>
                        </a:lnTo>
                        <a:lnTo>
                          <a:pt x="266" y="199"/>
                        </a:lnTo>
                        <a:lnTo>
                          <a:pt x="264" y="199"/>
                        </a:lnTo>
                        <a:lnTo>
                          <a:pt x="264" y="199"/>
                        </a:lnTo>
                        <a:lnTo>
                          <a:pt x="264" y="199"/>
                        </a:lnTo>
                        <a:lnTo>
                          <a:pt x="262" y="199"/>
                        </a:lnTo>
                        <a:lnTo>
                          <a:pt x="262" y="199"/>
                        </a:lnTo>
                        <a:lnTo>
                          <a:pt x="262" y="199"/>
                        </a:lnTo>
                        <a:lnTo>
                          <a:pt x="262" y="199"/>
                        </a:lnTo>
                        <a:lnTo>
                          <a:pt x="260" y="199"/>
                        </a:lnTo>
                        <a:lnTo>
                          <a:pt x="260" y="199"/>
                        </a:lnTo>
                        <a:lnTo>
                          <a:pt x="258" y="199"/>
                        </a:lnTo>
                        <a:lnTo>
                          <a:pt x="258" y="199"/>
                        </a:lnTo>
                        <a:lnTo>
                          <a:pt x="258" y="199"/>
                        </a:lnTo>
                        <a:lnTo>
                          <a:pt x="256" y="199"/>
                        </a:lnTo>
                        <a:lnTo>
                          <a:pt x="256" y="199"/>
                        </a:lnTo>
                        <a:lnTo>
                          <a:pt x="254" y="199"/>
                        </a:lnTo>
                        <a:lnTo>
                          <a:pt x="254" y="199"/>
                        </a:lnTo>
                        <a:lnTo>
                          <a:pt x="254" y="199"/>
                        </a:lnTo>
                        <a:lnTo>
                          <a:pt x="254" y="199"/>
                        </a:lnTo>
                        <a:lnTo>
                          <a:pt x="252" y="199"/>
                        </a:lnTo>
                        <a:lnTo>
                          <a:pt x="252" y="199"/>
                        </a:lnTo>
                        <a:lnTo>
                          <a:pt x="252" y="199"/>
                        </a:lnTo>
                        <a:lnTo>
                          <a:pt x="250" y="199"/>
                        </a:lnTo>
                        <a:lnTo>
                          <a:pt x="250" y="199"/>
                        </a:lnTo>
                        <a:lnTo>
                          <a:pt x="249" y="199"/>
                        </a:lnTo>
                        <a:lnTo>
                          <a:pt x="249" y="199"/>
                        </a:lnTo>
                        <a:lnTo>
                          <a:pt x="249" y="199"/>
                        </a:lnTo>
                        <a:lnTo>
                          <a:pt x="247" y="199"/>
                        </a:lnTo>
                        <a:lnTo>
                          <a:pt x="247" y="199"/>
                        </a:lnTo>
                        <a:lnTo>
                          <a:pt x="247" y="199"/>
                        </a:lnTo>
                        <a:lnTo>
                          <a:pt x="247" y="199"/>
                        </a:lnTo>
                        <a:lnTo>
                          <a:pt x="245" y="199"/>
                        </a:lnTo>
                        <a:lnTo>
                          <a:pt x="245" y="199"/>
                        </a:lnTo>
                        <a:lnTo>
                          <a:pt x="243" y="199"/>
                        </a:lnTo>
                        <a:lnTo>
                          <a:pt x="243" y="199"/>
                        </a:lnTo>
                        <a:lnTo>
                          <a:pt x="243" y="199"/>
                        </a:lnTo>
                        <a:lnTo>
                          <a:pt x="241" y="199"/>
                        </a:lnTo>
                        <a:lnTo>
                          <a:pt x="241" y="199"/>
                        </a:lnTo>
                        <a:lnTo>
                          <a:pt x="241" y="199"/>
                        </a:lnTo>
                        <a:lnTo>
                          <a:pt x="239" y="199"/>
                        </a:lnTo>
                        <a:lnTo>
                          <a:pt x="239" y="199"/>
                        </a:lnTo>
                        <a:lnTo>
                          <a:pt x="237" y="199"/>
                        </a:lnTo>
                        <a:lnTo>
                          <a:pt x="237" y="199"/>
                        </a:lnTo>
                        <a:lnTo>
                          <a:pt x="237" y="199"/>
                        </a:lnTo>
                        <a:lnTo>
                          <a:pt x="237" y="201"/>
                        </a:lnTo>
                        <a:lnTo>
                          <a:pt x="235" y="201"/>
                        </a:lnTo>
                        <a:lnTo>
                          <a:pt x="235" y="201"/>
                        </a:lnTo>
                        <a:lnTo>
                          <a:pt x="235" y="201"/>
                        </a:lnTo>
                        <a:lnTo>
                          <a:pt x="235" y="201"/>
                        </a:lnTo>
                        <a:lnTo>
                          <a:pt x="233" y="201"/>
                        </a:lnTo>
                        <a:lnTo>
                          <a:pt x="233" y="201"/>
                        </a:lnTo>
                        <a:lnTo>
                          <a:pt x="233" y="203"/>
                        </a:lnTo>
                        <a:lnTo>
                          <a:pt x="231" y="203"/>
                        </a:lnTo>
                        <a:lnTo>
                          <a:pt x="231" y="203"/>
                        </a:lnTo>
                        <a:lnTo>
                          <a:pt x="231" y="203"/>
                        </a:lnTo>
                        <a:lnTo>
                          <a:pt x="231" y="205"/>
                        </a:lnTo>
                        <a:lnTo>
                          <a:pt x="231" y="205"/>
                        </a:lnTo>
                        <a:lnTo>
                          <a:pt x="231" y="205"/>
                        </a:lnTo>
                        <a:lnTo>
                          <a:pt x="229" y="205"/>
                        </a:lnTo>
                        <a:lnTo>
                          <a:pt x="229" y="207"/>
                        </a:lnTo>
                        <a:lnTo>
                          <a:pt x="229" y="207"/>
                        </a:lnTo>
                        <a:lnTo>
                          <a:pt x="227" y="207"/>
                        </a:lnTo>
                        <a:lnTo>
                          <a:pt x="227" y="207"/>
                        </a:lnTo>
                        <a:lnTo>
                          <a:pt x="227" y="207"/>
                        </a:lnTo>
                        <a:lnTo>
                          <a:pt x="227" y="207"/>
                        </a:lnTo>
                        <a:lnTo>
                          <a:pt x="226" y="207"/>
                        </a:lnTo>
                        <a:lnTo>
                          <a:pt x="226" y="207"/>
                        </a:lnTo>
                        <a:lnTo>
                          <a:pt x="226" y="207"/>
                        </a:lnTo>
                        <a:lnTo>
                          <a:pt x="224" y="207"/>
                        </a:lnTo>
                        <a:lnTo>
                          <a:pt x="224" y="207"/>
                        </a:lnTo>
                        <a:lnTo>
                          <a:pt x="222" y="207"/>
                        </a:lnTo>
                        <a:lnTo>
                          <a:pt x="222" y="207"/>
                        </a:lnTo>
                        <a:lnTo>
                          <a:pt x="222" y="207"/>
                        </a:lnTo>
                        <a:lnTo>
                          <a:pt x="222" y="207"/>
                        </a:lnTo>
                        <a:lnTo>
                          <a:pt x="220" y="207"/>
                        </a:lnTo>
                        <a:lnTo>
                          <a:pt x="220" y="207"/>
                        </a:lnTo>
                        <a:lnTo>
                          <a:pt x="220" y="207"/>
                        </a:lnTo>
                        <a:lnTo>
                          <a:pt x="220" y="207"/>
                        </a:lnTo>
                        <a:lnTo>
                          <a:pt x="218" y="207"/>
                        </a:lnTo>
                        <a:lnTo>
                          <a:pt x="218" y="207"/>
                        </a:lnTo>
                        <a:lnTo>
                          <a:pt x="218" y="207"/>
                        </a:lnTo>
                        <a:lnTo>
                          <a:pt x="216" y="207"/>
                        </a:lnTo>
                        <a:lnTo>
                          <a:pt x="216" y="207"/>
                        </a:lnTo>
                        <a:lnTo>
                          <a:pt x="216" y="207"/>
                        </a:lnTo>
                        <a:lnTo>
                          <a:pt x="214" y="207"/>
                        </a:lnTo>
                        <a:lnTo>
                          <a:pt x="214" y="207"/>
                        </a:lnTo>
                        <a:lnTo>
                          <a:pt x="214" y="207"/>
                        </a:lnTo>
                        <a:lnTo>
                          <a:pt x="214" y="207"/>
                        </a:lnTo>
                        <a:lnTo>
                          <a:pt x="212" y="207"/>
                        </a:lnTo>
                        <a:lnTo>
                          <a:pt x="212" y="207"/>
                        </a:lnTo>
                        <a:lnTo>
                          <a:pt x="212" y="207"/>
                        </a:lnTo>
                        <a:lnTo>
                          <a:pt x="210" y="207"/>
                        </a:lnTo>
                        <a:lnTo>
                          <a:pt x="210" y="207"/>
                        </a:lnTo>
                        <a:lnTo>
                          <a:pt x="210" y="205"/>
                        </a:lnTo>
                        <a:lnTo>
                          <a:pt x="210" y="205"/>
                        </a:lnTo>
                        <a:lnTo>
                          <a:pt x="208" y="205"/>
                        </a:lnTo>
                        <a:lnTo>
                          <a:pt x="208" y="205"/>
                        </a:lnTo>
                        <a:lnTo>
                          <a:pt x="208" y="205"/>
                        </a:lnTo>
                        <a:lnTo>
                          <a:pt x="208" y="205"/>
                        </a:lnTo>
                        <a:lnTo>
                          <a:pt x="206" y="205"/>
                        </a:lnTo>
                        <a:lnTo>
                          <a:pt x="206" y="205"/>
                        </a:lnTo>
                        <a:lnTo>
                          <a:pt x="206" y="205"/>
                        </a:lnTo>
                        <a:lnTo>
                          <a:pt x="205" y="205"/>
                        </a:lnTo>
                        <a:lnTo>
                          <a:pt x="205" y="207"/>
                        </a:lnTo>
                        <a:lnTo>
                          <a:pt x="205" y="207"/>
                        </a:lnTo>
                        <a:lnTo>
                          <a:pt x="205" y="205"/>
                        </a:lnTo>
                        <a:lnTo>
                          <a:pt x="205" y="205"/>
                        </a:lnTo>
                        <a:lnTo>
                          <a:pt x="205" y="205"/>
                        </a:lnTo>
                        <a:lnTo>
                          <a:pt x="203" y="205"/>
                        </a:lnTo>
                        <a:lnTo>
                          <a:pt x="203" y="205"/>
                        </a:lnTo>
                        <a:lnTo>
                          <a:pt x="201" y="205"/>
                        </a:lnTo>
                        <a:lnTo>
                          <a:pt x="201" y="205"/>
                        </a:lnTo>
                        <a:lnTo>
                          <a:pt x="201" y="205"/>
                        </a:lnTo>
                        <a:lnTo>
                          <a:pt x="199" y="205"/>
                        </a:lnTo>
                        <a:lnTo>
                          <a:pt x="199" y="205"/>
                        </a:lnTo>
                        <a:lnTo>
                          <a:pt x="199" y="205"/>
                        </a:lnTo>
                        <a:lnTo>
                          <a:pt x="199" y="205"/>
                        </a:lnTo>
                        <a:lnTo>
                          <a:pt x="197" y="205"/>
                        </a:lnTo>
                        <a:lnTo>
                          <a:pt x="197" y="207"/>
                        </a:lnTo>
                        <a:lnTo>
                          <a:pt x="197" y="207"/>
                        </a:lnTo>
                        <a:lnTo>
                          <a:pt x="197" y="207"/>
                        </a:lnTo>
                        <a:lnTo>
                          <a:pt x="195" y="207"/>
                        </a:lnTo>
                        <a:lnTo>
                          <a:pt x="195" y="209"/>
                        </a:lnTo>
                        <a:lnTo>
                          <a:pt x="195" y="209"/>
                        </a:lnTo>
                        <a:lnTo>
                          <a:pt x="195" y="209"/>
                        </a:lnTo>
                        <a:lnTo>
                          <a:pt x="195" y="209"/>
                        </a:lnTo>
                        <a:lnTo>
                          <a:pt x="195" y="209"/>
                        </a:lnTo>
                        <a:lnTo>
                          <a:pt x="193" y="209"/>
                        </a:lnTo>
                        <a:lnTo>
                          <a:pt x="193" y="209"/>
                        </a:lnTo>
                        <a:lnTo>
                          <a:pt x="193" y="209"/>
                        </a:lnTo>
                        <a:lnTo>
                          <a:pt x="191" y="209"/>
                        </a:lnTo>
                        <a:lnTo>
                          <a:pt x="191" y="211"/>
                        </a:lnTo>
                        <a:lnTo>
                          <a:pt x="191" y="211"/>
                        </a:lnTo>
                        <a:lnTo>
                          <a:pt x="189" y="211"/>
                        </a:lnTo>
                        <a:lnTo>
                          <a:pt x="189" y="211"/>
                        </a:lnTo>
                        <a:lnTo>
                          <a:pt x="189" y="211"/>
                        </a:lnTo>
                        <a:lnTo>
                          <a:pt x="187" y="211"/>
                        </a:lnTo>
                        <a:lnTo>
                          <a:pt x="187" y="211"/>
                        </a:lnTo>
                        <a:lnTo>
                          <a:pt x="187" y="211"/>
                        </a:lnTo>
                        <a:lnTo>
                          <a:pt x="187" y="211"/>
                        </a:lnTo>
                        <a:lnTo>
                          <a:pt x="185" y="211"/>
                        </a:lnTo>
                        <a:lnTo>
                          <a:pt x="185" y="211"/>
                        </a:lnTo>
                        <a:lnTo>
                          <a:pt x="185" y="213"/>
                        </a:lnTo>
                        <a:lnTo>
                          <a:pt x="183" y="213"/>
                        </a:lnTo>
                        <a:lnTo>
                          <a:pt x="183" y="213"/>
                        </a:lnTo>
                        <a:lnTo>
                          <a:pt x="183" y="213"/>
                        </a:lnTo>
                        <a:lnTo>
                          <a:pt x="183" y="213"/>
                        </a:lnTo>
                        <a:lnTo>
                          <a:pt x="182" y="213"/>
                        </a:lnTo>
                        <a:lnTo>
                          <a:pt x="182" y="213"/>
                        </a:lnTo>
                        <a:lnTo>
                          <a:pt x="182" y="213"/>
                        </a:lnTo>
                        <a:lnTo>
                          <a:pt x="182" y="215"/>
                        </a:lnTo>
                        <a:lnTo>
                          <a:pt x="180" y="215"/>
                        </a:lnTo>
                        <a:lnTo>
                          <a:pt x="180" y="215"/>
                        </a:lnTo>
                        <a:lnTo>
                          <a:pt x="178" y="215"/>
                        </a:lnTo>
                        <a:lnTo>
                          <a:pt x="178" y="215"/>
                        </a:lnTo>
                        <a:lnTo>
                          <a:pt x="178" y="215"/>
                        </a:lnTo>
                        <a:lnTo>
                          <a:pt x="178" y="215"/>
                        </a:lnTo>
                        <a:lnTo>
                          <a:pt x="178" y="216"/>
                        </a:lnTo>
                        <a:lnTo>
                          <a:pt x="176" y="216"/>
                        </a:lnTo>
                        <a:lnTo>
                          <a:pt x="176" y="216"/>
                        </a:lnTo>
                        <a:lnTo>
                          <a:pt x="176" y="216"/>
                        </a:lnTo>
                        <a:lnTo>
                          <a:pt x="176" y="216"/>
                        </a:lnTo>
                        <a:lnTo>
                          <a:pt x="176" y="218"/>
                        </a:lnTo>
                        <a:lnTo>
                          <a:pt x="176" y="218"/>
                        </a:lnTo>
                        <a:lnTo>
                          <a:pt x="176" y="220"/>
                        </a:lnTo>
                        <a:lnTo>
                          <a:pt x="176" y="220"/>
                        </a:lnTo>
                        <a:lnTo>
                          <a:pt x="176" y="220"/>
                        </a:lnTo>
                        <a:lnTo>
                          <a:pt x="176" y="222"/>
                        </a:lnTo>
                        <a:lnTo>
                          <a:pt x="174" y="222"/>
                        </a:lnTo>
                        <a:lnTo>
                          <a:pt x="174" y="222"/>
                        </a:lnTo>
                        <a:lnTo>
                          <a:pt x="174" y="222"/>
                        </a:lnTo>
                        <a:lnTo>
                          <a:pt x="172" y="222"/>
                        </a:lnTo>
                        <a:lnTo>
                          <a:pt x="172" y="222"/>
                        </a:lnTo>
                        <a:lnTo>
                          <a:pt x="172" y="222"/>
                        </a:lnTo>
                        <a:lnTo>
                          <a:pt x="170" y="222"/>
                        </a:lnTo>
                        <a:lnTo>
                          <a:pt x="170" y="224"/>
                        </a:lnTo>
                        <a:lnTo>
                          <a:pt x="170" y="224"/>
                        </a:lnTo>
                        <a:lnTo>
                          <a:pt x="168" y="224"/>
                        </a:lnTo>
                        <a:lnTo>
                          <a:pt x="168" y="224"/>
                        </a:lnTo>
                        <a:lnTo>
                          <a:pt x="168" y="224"/>
                        </a:lnTo>
                        <a:lnTo>
                          <a:pt x="168" y="224"/>
                        </a:lnTo>
                        <a:lnTo>
                          <a:pt x="166" y="224"/>
                        </a:lnTo>
                        <a:lnTo>
                          <a:pt x="166" y="224"/>
                        </a:lnTo>
                        <a:lnTo>
                          <a:pt x="166" y="224"/>
                        </a:lnTo>
                        <a:lnTo>
                          <a:pt x="166" y="224"/>
                        </a:lnTo>
                        <a:lnTo>
                          <a:pt x="164" y="224"/>
                        </a:lnTo>
                        <a:lnTo>
                          <a:pt x="164" y="226"/>
                        </a:lnTo>
                        <a:lnTo>
                          <a:pt x="164" y="226"/>
                        </a:lnTo>
                        <a:lnTo>
                          <a:pt x="162" y="226"/>
                        </a:lnTo>
                        <a:lnTo>
                          <a:pt x="162" y="226"/>
                        </a:lnTo>
                        <a:lnTo>
                          <a:pt x="162" y="226"/>
                        </a:lnTo>
                        <a:lnTo>
                          <a:pt x="162" y="226"/>
                        </a:lnTo>
                        <a:lnTo>
                          <a:pt x="162" y="228"/>
                        </a:lnTo>
                        <a:lnTo>
                          <a:pt x="162" y="228"/>
                        </a:lnTo>
                        <a:lnTo>
                          <a:pt x="162" y="230"/>
                        </a:lnTo>
                        <a:lnTo>
                          <a:pt x="161" y="230"/>
                        </a:lnTo>
                        <a:lnTo>
                          <a:pt x="161" y="230"/>
                        </a:lnTo>
                        <a:lnTo>
                          <a:pt x="161" y="232"/>
                        </a:lnTo>
                        <a:lnTo>
                          <a:pt x="161" y="232"/>
                        </a:lnTo>
                        <a:lnTo>
                          <a:pt x="161" y="232"/>
                        </a:lnTo>
                        <a:lnTo>
                          <a:pt x="161" y="234"/>
                        </a:lnTo>
                        <a:lnTo>
                          <a:pt x="161" y="234"/>
                        </a:lnTo>
                        <a:lnTo>
                          <a:pt x="161" y="234"/>
                        </a:lnTo>
                        <a:lnTo>
                          <a:pt x="161" y="234"/>
                        </a:lnTo>
                        <a:lnTo>
                          <a:pt x="161" y="234"/>
                        </a:lnTo>
                        <a:lnTo>
                          <a:pt x="159" y="234"/>
                        </a:lnTo>
                        <a:lnTo>
                          <a:pt x="159" y="234"/>
                        </a:lnTo>
                        <a:lnTo>
                          <a:pt x="159" y="234"/>
                        </a:lnTo>
                        <a:lnTo>
                          <a:pt x="159" y="234"/>
                        </a:lnTo>
                        <a:lnTo>
                          <a:pt x="159" y="232"/>
                        </a:lnTo>
                        <a:lnTo>
                          <a:pt x="157" y="232"/>
                        </a:lnTo>
                        <a:lnTo>
                          <a:pt x="157" y="232"/>
                        </a:lnTo>
                        <a:lnTo>
                          <a:pt x="157" y="232"/>
                        </a:lnTo>
                        <a:lnTo>
                          <a:pt x="155" y="232"/>
                        </a:lnTo>
                        <a:lnTo>
                          <a:pt x="155" y="232"/>
                        </a:lnTo>
                        <a:lnTo>
                          <a:pt x="155" y="234"/>
                        </a:lnTo>
                        <a:lnTo>
                          <a:pt x="155" y="234"/>
                        </a:lnTo>
                        <a:lnTo>
                          <a:pt x="155" y="234"/>
                        </a:lnTo>
                        <a:lnTo>
                          <a:pt x="155" y="236"/>
                        </a:lnTo>
                        <a:lnTo>
                          <a:pt x="155" y="236"/>
                        </a:lnTo>
                        <a:lnTo>
                          <a:pt x="155" y="236"/>
                        </a:lnTo>
                        <a:lnTo>
                          <a:pt x="155" y="238"/>
                        </a:lnTo>
                        <a:lnTo>
                          <a:pt x="155" y="238"/>
                        </a:lnTo>
                        <a:lnTo>
                          <a:pt x="155" y="238"/>
                        </a:lnTo>
                        <a:lnTo>
                          <a:pt x="155" y="239"/>
                        </a:lnTo>
                        <a:lnTo>
                          <a:pt x="155" y="239"/>
                        </a:lnTo>
                        <a:lnTo>
                          <a:pt x="155" y="239"/>
                        </a:lnTo>
                        <a:lnTo>
                          <a:pt x="155" y="241"/>
                        </a:lnTo>
                        <a:lnTo>
                          <a:pt x="155" y="241"/>
                        </a:lnTo>
                        <a:lnTo>
                          <a:pt x="155" y="241"/>
                        </a:lnTo>
                        <a:lnTo>
                          <a:pt x="153" y="241"/>
                        </a:lnTo>
                        <a:lnTo>
                          <a:pt x="153" y="241"/>
                        </a:lnTo>
                        <a:lnTo>
                          <a:pt x="153" y="241"/>
                        </a:lnTo>
                        <a:lnTo>
                          <a:pt x="153" y="243"/>
                        </a:lnTo>
                        <a:lnTo>
                          <a:pt x="153" y="243"/>
                        </a:lnTo>
                        <a:lnTo>
                          <a:pt x="151" y="243"/>
                        </a:lnTo>
                        <a:lnTo>
                          <a:pt x="151" y="243"/>
                        </a:lnTo>
                        <a:lnTo>
                          <a:pt x="151" y="243"/>
                        </a:lnTo>
                        <a:lnTo>
                          <a:pt x="149" y="243"/>
                        </a:lnTo>
                        <a:lnTo>
                          <a:pt x="149" y="243"/>
                        </a:lnTo>
                        <a:lnTo>
                          <a:pt x="149" y="243"/>
                        </a:lnTo>
                        <a:lnTo>
                          <a:pt x="149" y="241"/>
                        </a:lnTo>
                        <a:lnTo>
                          <a:pt x="149" y="241"/>
                        </a:lnTo>
                        <a:lnTo>
                          <a:pt x="147" y="241"/>
                        </a:lnTo>
                        <a:lnTo>
                          <a:pt x="147" y="241"/>
                        </a:lnTo>
                        <a:lnTo>
                          <a:pt x="147" y="241"/>
                        </a:lnTo>
                        <a:lnTo>
                          <a:pt x="147" y="239"/>
                        </a:lnTo>
                        <a:lnTo>
                          <a:pt x="145" y="239"/>
                        </a:lnTo>
                        <a:lnTo>
                          <a:pt x="145" y="239"/>
                        </a:lnTo>
                        <a:lnTo>
                          <a:pt x="145" y="239"/>
                        </a:lnTo>
                        <a:lnTo>
                          <a:pt x="145" y="239"/>
                        </a:lnTo>
                        <a:lnTo>
                          <a:pt x="143" y="239"/>
                        </a:lnTo>
                        <a:lnTo>
                          <a:pt x="143" y="239"/>
                        </a:lnTo>
                        <a:lnTo>
                          <a:pt x="143" y="239"/>
                        </a:lnTo>
                        <a:lnTo>
                          <a:pt x="143" y="239"/>
                        </a:lnTo>
                        <a:lnTo>
                          <a:pt x="143" y="238"/>
                        </a:lnTo>
                        <a:lnTo>
                          <a:pt x="143" y="238"/>
                        </a:lnTo>
                        <a:lnTo>
                          <a:pt x="143" y="238"/>
                        </a:lnTo>
                        <a:lnTo>
                          <a:pt x="141" y="238"/>
                        </a:lnTo>
                        <a:lnTo>
                          <a:pt x="141" y="238"/>
                        </a:lnTo>
                        <a:lnTo>
                          <a:pt x="141" y="239"/>
                        </a:lnTo>
                        <a:lnTo>
                          <a:pt x="141" y="239"/>
                        </a:lnTo>
                        <a:lnTo>
                          <a:pt x="141" y="239"/>
                        </a:lnTo>
                        <a:lnTo>
                          <a:pt x="141" y="239"/>
                        </a:lnTo>
                        <a:lnTo>
                          <a:pt x="139" y="239"/>
                        </a:lnTo>
                        <a:lnTo>
                          <a:pt x="139" y="239"/>
                        </a:lnTo>
                        <a:lnTo>
                          <a:pt x="139" y="241"/>
                        </a:lnTo>
                        <a:lnTo>
                          <a:pt x="139" y="241"/>
                        </a:lnTo>
                        <a:lnTo>
                          <a:pt x="139" y="241"/>
                        </a:lnTo>
                        <a:lnTo>
                          <a:pt x="139" y="241"/>
                        </a:lnTo>
                        <a:lnTo>
                          <a:pt x="138" y="241"/>
                        </a:lnTo>
                        <a:lnTo>
                          <a:pt x="138" y="243"/>
                        </a:lnTo>
                        <a:lnTo>
                          <a:pt x="138" y="243"/>
                        </a:lnTo>
                        <a:lnTo>
                          <a:pt x="138" y="243"/>
                        </a:lnTo>
                        <a:lnTo>
                          <a:pt x="136" y="243"/>
                        </a:lnTo>
                        <a:lnTo>
                          <a:pt x="136" y="245"/>
                        </a:lnTo>
                        <a:lnTo>
                          <a:pt x="136" y="245"/>
                        </a:lnTo>
                        <a:lnTo>
                          <a:pt x="138" y="245"/>
                        </a:lnTo>
                        <a:lnTo>
                          <a:pt x="138" y="247"/>
                        </a:lnTo>
                        <a:lnTo>
                          <a:pt x="138" y="247"/>
                        </a:lnTo>
                        <a:lnTo>
                          <a:pt x="138" y="247"/>
                        </a:lnTo>
                        <a:lnTo>
                          <a:pt x="138" y="247"/>
                        </a:lnTo>
                        <a:lnTo>
                          <a:pt x="138" y="249"/>
                        </a:lnTo>
                        <a:lnTo>
                          <a:pt x="138" y="249"/>
                        </a:lnTo>
                        <a:lnTo>
                          <a:pt x="138" y="251"/>
                        </a:lnTo>
                        <a:lnTo>
                          <a:pt x="138" y="251"/>
                        </a:lnTo>
                        <a:lnTo>
                          <a:pt x="138" y="253"/>
                        </a:lnTo>
                        <a:lnTo>
                          <a:pt x="138" y="253"/>
                        </a:lnTo>
                        <a:lnTo>
                          <a:pt x="138" y="253"/>
                        </a:lnTo>
                        <a:lnTo>
                          <a:pt x="136" y="253"/>
                        </a:lnTo>
                        <a:lnTo>
                          <a:pt x="136" y="253"/>
                        </a:lnTo>
                        <a:lnTo>
                          <a:pt x="136" y="253"/>
                        </a:lnTo>
                        <a:lnTo>
                          <a:pt x="134" y="253"/>
                        </a:lnTo>
                        <a:lnTo>
                          <a:pt x="134" y="253"/>
                        </a:lnTo>
                        <a:lnTo>
                          <a:pt x="134" y="255"/>
                        </a:lnTo>
                        <a:lnTo>
                          <a:pt x="134" y="255"/>
                        </a:lnTo>
                        <a:lnTo>
                          <a:pt x="134" y="255"/>
                        </a:lnTo>
                        <a:lnTo>
                          <a:pt x="136" y="255"/>
                        </a:lnTo>
                        <a:lnTo>
                          <a:pt x="136" y="257"/>
                        </a:lnTo>
                        <a:lnTo>
                          <a:pt x="136" y="257"/>
                        </a:lnTo>
                        <a:lnTo>
                          <a:pt x="136" y="257"/>
                        </a:lnTo>
                        <a:lnTo>
                          <a:pt x="136" y="259"/>
                        </a:lnTo>
                        <a:lnTo>
                          <a:pt x="134" y="259"/>
                        </a:lnTo>
                        <a:lnTo>
                          <a:pt x="134" y="259"/>
                        </a:lnTo>
                        <a:lnTo>
                          <a:pt x="134" y="261"/>
                        </a:lnTo>
                        <a:lnTo>
                          <a:pt x="134" y="261"/>
                        </a:lnTo>
                        <a:lnTo>
                          <a:pt x="134" y="261"/>
                        </a:lnTo>
                        <a:lnTo>
                          <a:pt x="134" y="262"/>
                        </a:lnTo>
                        <a:lnTo>
                          <a:pt x="134" y="262"/>
                        </a:lnTo>
                        <a:lnTo>
                          <a:pt x="134" y="262"/>
                        </a:lnTo>
                        <a:lnTo>
                          <a:pt x="134" y="264"/>
                        </a:lnTo>
                        <a:lnTo>
                          <a:pt x="132" y="264"/>
                        </a:lnTo>
                        <a:lnTo>
                          <a:pt x="132" y="264"/>
                        </a:lnTo>
                        <a:lnTo>
                          <a:pt x="132" y="264"/>
                        </a:lnTo>
                        <a:lnTo>
                          <a:pt x="132" y="264"/>
                        </a:lnTo>
                        <a:lnTo>
                          <a:pt x="132" y="266"/>
                        </a:lnTo>
                        <a:lnTo>
                          <a:pt x="130" y="266"/>
                        </a:lnTo>
                        <a:lnTo>
                          <a:pt x="130" y="266"/>
                        </a:lnTo>
                        <a:lnTo>
                          <a:pt x="130" y="266"/>
                        </a:lnTo>
                        <a:lnTo>
                          <a:pt x="130" y="268"/>
                        </a:lnTo>
                        <a:lnTo>
                          <a:pt x="130" y="268"/>
                        </a:lnTo>
                        <a:lnTo>
                          <a:pt x="128" y="268"/>
                        </a:lnTo>
                        <a:lnTo>
                          <a:pt x="128" y="268"/>
                        </a:lnTo>
                        <a:lnTo>
                          <a:pt x="128" y="268"/>
                        </a:lnTo>
                        <a:lnTo>
                          <a:pt x="126" y="268"/>
                        </a:lnTo>
                        <a:lnTo>
                          <a:pt x="126" y="268"/>
                        </a:lnTo>
                        <a:lnTo>
                          <a:pt x="124" y="268"/>
                        </a:lnTo>
                        <a:lnTo>
                          <a:pt x="124" y="268"/>
                        </a:lnTo>
                        <a:lnTo>
                          <a:pt x="124" y="268"/>
                        </a:lnTo>
                        <a:lnTo>
                          <a:pt x="124" y="268"/>
                        </a:lnTo>
                        <a:lnTo>
                          <a:pt x="122" y="268"/>
                        </a:lnTo>
                        <a:lnTo>
                          <a:pt x="122" y="268"/>
                        </a:lnTo>
                        <a:lnTo>
                          <a:pt x="122" y="270"/>
                        </a:lnTo>
                        <a:lnTo>
                          <a:pt x="122" y="270"/>
                        </a:lnTo>
                        <a:lnTo>
                          <a:pt x="122" y="270"/>
                        </a:lnTo>
                        <a:lnTo>
                          <a:pt x="120" y="270"/>
                        </a:lnTo>
                        <a:lnTo>
                          <a:pt x="120" y="272"/>
                        </a:lnTo>
                        <a:lnTo>
                          <a:pt x="120" y="272"/>
                        </a:lnTo>
                        <a:lnTo>
                          <a:pt x="118" y="272"/>
                        </a:lnTo>
                        <a:lnTo>
                          <a:pt x="118" y="272"/>
                        </a:lnTo>
                        <a:lnTo>
                          <a:pt x="118" y="272"/>
                        </a:lnTo>
                        <a:lnTo>
                          <a:pt x="118" y="272"/>
                        </a:lnTo>
                        <a:lnTo>
                          <a:pt x="120" y="272"/>
                        </a:lnTo>
                        <a:lnTo>
                          <a:pt x="120" y="272"/>
                        </a:lnTo>
                        <a:lnTo>
                          <a:pt x="120" y="272"/>
                        </a:lnTo>
                        <a:lnTo>
                          <a:pt x="120" y="274"/>
                        </a:lnTo>
                        <a:lnTo>
                          <a:pt x="120" y="274"/>
                        </a:lnTo>
                        <a:lnTo>
                          <a:pt x="120" y="274"/>
                        </a:lnTo>
                        <a:lnTo>
                          <a:pt x="120" y="276"/>
                        </a:lnTo>
                        <a:lnTo>
                          <a:pt x="120" y="276"/>
                        </a:lnTo>
                        <a:lnTo>
                          <a:pt x="120" y="276"/>
                        </a:lnTo>
                        <a:lnTo>
                          <a:pt x="122" y="276"/>
                        </a:lnTo>
                        <a:lnTo>
                          <a:pt x="122" y="278"/>
                        </a:lnTo>
                        <a:lnTo>
                          <a:pt x="122" y="278"/>
                        </a:lnTo>
                        <a:lnTo>
                          <a:pt x="122" y="280"/>
                        </a:lnTo>
                        <a:lnTo>
                          <a:pt x="122" y="280"/>
                        </a:lnTo>
                        <a:lnTo>
                          <a:pt x="122" y="280"/>
                        </a:lnTo>
                        <a:lnTo>
                          <a:pt x="120" y="280"/>
                        </a:lnTo>
                        <a:lnTo>
                          <a:pt x="120" y="282"/>
                        </a:lnTo>
                        <a:lnTo>
                          <a:pt x="120" y="282"/>
                        </a:lnTo>
                        <a:lnTo>
                          <a:pt x="120" y="284"/>
                        </a:lnTo>
                        <a:lnTo>
                          <a:pt x="120" y="284"/>
                        </a:lnTo>
                        <a:lnTo>
                          <a:pt x="120" y="284"/>
                        </a:lnTo>
                        <a:lnTo>
                          <a:pt x="118" y="284"/>
                        </a:lnTo>
                        <a:lnTo>
                          <a:pt x="118" y="285"/>
                        </a:lnTo>
                        <a:lnTo>
                          <a:pt x="118" y="285"/>
                        </a:lnTo>
                        <a:lnTo>
                          <a:pt x="118" y="285"/>
                        </a:lnTo>
                        <a:lnTo>
                          <a:pt x="118" y="287"/>
                        </a:lnTo>
                        <a:lnTo>
                          <a:pt x="118" y="287"/>
                        </a:lnTo>
                        <a:lnTo>
                          <a:pt x="117" y="287"/>
                        </a:lnTo>
                        <a:lnTo>
                          <a:pt x="117" y="287"/>
                        </a:lnTo>
                        <a:lnTo>
                          <a:pt x="117" y="287"/>
                        </a:lnTo>
                        <a:lnTo>
                          <a:pt x="117" y="287"/>
                        </a:lnTo>
                        <a:lnTo>
                          <a:pt x="117" y="289"/>
                        </a:lnTo>
                        <a:lnTo>
                          <a:pt x="117" y="289"/>
                        </a:lnTo>
                        <a:lnTo>
                          <a:pt x="117" y="289"/>
                        </a:lnTo>
                        <a:lnTo>
                          <a:pt x="117" y="291"/>
                        </a:lnTo>
                        <a:lnTo>
                          <a:pt x="118" y="291"/>
                        </a:lnTo>
                        <a:lnTo>
                          <a:pt x="118" y="291"/>
                        </a:lnTo>
                        <a:lnTo>
                          <a:pt x="118" y="293"/>
                        </a:lnTo>
                        <a:lnTo>
                          <a:pt x="117" y="293"/>
                        </a:lnTo>
                        <a:lnTo>
                          <a:pt x="117" y="293"/>
                        </a:lnTo>
                        <a:lnTo>
                          <a:pt x="117" y="295"/>
                        </a:lnTo>
                        <a:lnTo>
                          <a:pt x="117" y="295"/>
                        </a:lnTo>
                        <a:lnTo>
                          <a:pt x="117" y="295"/>
                        </a:lnTo>
                        <a:lnTo>
                          <a:pt x="117" y="295"/>
                        </a:lnTo>
                        <a:lnTo>
                          <a:pt x="117" y="295"/>
                        </a:lnTo>
                        <a:lnTo>
                          <a:pt x="117" y="297"/>
                        </a:lnTo>
                        <a:lnTo>
                          <a:pt x="117" y="297"/>
                        </a:lnTo>
                        <a:lnTo>
                          <a:pt x="117" y="297"/>
                        </a:lnTo>
                        <a:lnTo>
                          <a:pt x="117" y="299"/>
                        </a:lnTo>
                        <a:lnTo>
                          <a:pt x="117" y="299"/>
                        </a:lnTo>
                        <a:lnTo>
                          <a:pt x="115" y="299"/>
                        </a:lnTo>
                        <a:lnTo>
                          <a:pt x="115" y="299"/>
                        </a:lnTo>
                        <a:lnTo>
                          <a:pt x="115" y="299"/>
                        </a:lnTo>
                        <a:lnTo>
                          <a:pt x="113" y="299"/>
                        </a:lnTo>
                        <a:lnTo>
                          <a:pt x="113" y="299"/>
                        </a:lnTo>
                        <a:lnTo>
                          <a:pt x="113" y="301"/>
                        </a:lnTo>
                        <a:lnTo>
                          <a:pt x="113" y="301"/>
                        </a:lnTo>
                        <a:lnTo>
                          <a:pt x="111" y="301"/>
                        </a:lnTo>
                        <a:lnTo>
                          <a:pt x="111" y="301"/>
                        </a:lnTo>
                        <a:lnTo>
                          <a:pt x="111" y="301"/>
                        </a:lnTo>
                        <a:lnTo>
                          <a:pt x="109" y="301"/>
                        </a:lnTo>
                        <a:lnTo>
                          <a:pt x="109" y="303"/>
                        </a:lnTo>
                        <a:lnTo>
                          <a:pt x="109" y="303"/>
                        </a:lnTo>
                        <a:lnTo>
                          <a:pt x="109" y="303"/>
                        </a:lnTo>
                        <a:lnTo>
                          <a:pt x="109" y="303"/>
                        </a:lnTo>
                        <a:lnTo>
                          <a:pt x="109" y="305"/>
                        </a:lnTo>
                        <a:lnTo>
                          <a:pt x="107" y="305"/>
                        </a:lnTo>
                        <a:lnTo>
                          <a:pt x="107" y="305"/>
                        </a:lnTo>
                        <a:lnTo>
                          <a:pt x="107" y="305"/>
                        </a:lnTo>
                        <a:lnTo>
                          <a:pt x="107" y="305"/>
                        </a:lnTo>
                        <a:lnTo>
                          <a:pt x="105" y="305"/>
                        </a:lnTo>
                        <a:lnTo>
                          <a:pt x="105" y="305"/>
                        </a:lnTo>
                        <a:lnTo>
                          <a:pt x="105" y="305"/>
                        </a:lnTo>
                        <a:lnTo>
                          <a:pt x="103" y="305"/>
                        </a:lnTo>
                        <a:lnTo>
                          <a:pt x="103" y="303"/>
                        </a:lnTo>
                        <a:lnTo>
                          <a:pt x="103" y="303"/>
                        </a:lnTo>
                        <a:lnTo>
                          <a:pt x="105" y="303"/>
                        </a:lnTo>
                        <a:lnTo>
                          <a:pt x="105" y="301"/>
                        </a:lnTo>
                        <a:lnTo>
                          <a:pt x="105" y="301"/>
                        </a:lnTo>
                        <a:lnTo>
                          <a:pt x="105" y="299"/>
                        </a:lnTo>
                        <a:lnTo>
                          <a:pt x="105" y="299"/>
                        </a:lnTo>
                        <a:lnTo>
                          <a:pt x="103" y="299"/>
                        </a:lnTo>
                        <a:lnTo>
                          <a:pt x="103" y="299"/>
                        </a:lnTo>
                        <a:lnTo>
                          <a:pt x="103" y="297"/>
                        </a:lnTo>
                        <a:lnTo>
                          <a:pt x="103" y="297"/>
                        </a:lnTo>
                        <a:lnTo>
                          <a:pt x="103" y="297"/>
                        </a:lnTo>
                        <a:lnTo>
                          <a:pt x="103" y="295"/>
                        </a:lnTo>
                        <a:lnTo>
                          <a:pt x="103" y="295"/>
                        </a:lnTo>
                        <a:lnTo>
                          <a:pt x="103" y="295"/>
                        </a:lnTo>
                        <a:lnTo>
                          <a:pt x="103" y="295"/>
                        </a:lnTo>
                        <a:lnTo>
                          <a:pt x="103" y="293"/>
                        </a:lnTo>
                        <a:lnTo>
                          <a:pt x="103" y="293"/>
                        </a:lnTo>
                        <a:lnTo>
                          <a:pt x="103" y="295"/>
                        </a:lnTo>
                        <a:lnTo>
                          <a:pt x="101" y="295"/>
                        </a:lnTo>
                        <a:lnTo>
                          <a:pt x="101" y="295"/>
                        </a:lnTo>
                        <a:lnTo>
                          <a:pt x="101" y="295"/>
                        </a:lnTo>
                        <a:lnTo>
                          <a:pt x="101" y="295"/>
                        </a:lnTo>
                        <a:lnTo>
                          <a:pt x="101" y="295"/>
                        </a:lnTo>
                        <a:lnTo>
                          <a:pt x="101" y="297"/>
                        </a:lnTo>
                        <a:lnTo>
                          <a:pt x="99" y="297"/>
                        </a:lnTo>
                        <a:lnTo>
                          <a:pt x="99" y="297"/>
                        </a:lnTo>
                        <a:lnTo>
                          <a:pt x="97" y="297"/>
                        </a:lnTo>
                        <a:lnTo>
                          <a:pt x="97" y="295"/>
                        </a:lnTo>
                        <a:lnTo>
                          <a:pt x="97" y="295"/>
                        </a:lnTo>
                        <a:lnTo>
                          <a:pt x="97" y="295"/>
                        </a:lnTo>
                        <a:lnTo>
                          <a:pt x="97" y="295"/>
                        </a:lnTo>
                        <a:lnTo>
                          <a:pt x="95" y="295"/>
                        </a:lnTo>
                        <a:lnTo>
                          <a:pt x="95" y="295"/>
                        </a:lnTo>
                        <a:lnTo>
                          <a:pt x="95" y="297"/>
                        </a:lnTo>
                        <a:lnTo>
                          <a:pt x="95" y="297"/>
                        </a:lnTo>
                        <a:lnTo>
                          <a:pt x="95" y="299"/>
                        </a:lnTo>
                        <a:lnTo>
                          <a:pt x="95" y="299"/>
                        </a:lnTo>
                        <a:lnTo>
                          <a:pt x="97" y="299"/>
                        </a:lnTo>
                        <a:lnTo>
                          <a:pt x="97" y="301"/>
                        </a:lnTo>
                        <a:lnTo>
                          <a:pt x="95" y="301"/>
                        </a:lnTo>
                        <a:lnTo>
                          <a:pt x="95" y="301"/>
                        </a:lnTo>
                        <a:lnTo>
                          <a:pt x="95" y="301"/>
                        </a:lnTo>
                        <a:lnTo>
                          <a:pt x="95" y="301"/>
                        </a:lnTo>
                        <a:lnTo>
                          <a:pt x="94" y="301"/>
                        </a:lnTo>
                        <a:lnTo>
                          <a:pt x="94" y="301"/>
                        </a:lnTo>
                        <a:lnTo>
                          <a:pt x="92" y="301"/>
                        </a:lnTo>
                        <a:lnTo>
                          <a:pt x="92" y="301"/>
                        </a:lnTo>
                        <a:lnTo>
                          <a:pt x="92" y="301"/>
                        </a:lnTo>
                        <a:lnTo>
                          <a:pt x="92" y="303"/>
                        </a:lnTo>
                        <a:lnTo>
                          <a:pt x="90" y="303"/>
                        </a:lnTo>
                        <a:lnTo>
                          <a:pt x="90" y="303"/>
                        </a:lnTo>
                        <a:lnTo>
                          <a:pt x="90" y="305"/>
                        </a:lnTo>
                        <a:lnTo>
                          <a:pt x="92" y="305"/>
                        </a:lnTo>
                        <a:lnTo>
                          <a:pt x="92" y="305"/>
                        </a:lnTo>
                        <a:lnTo>
                          <a:pt x="90" y="305"/>
                        </a:lnTo>
                        <a:lnTo>
                          <a:pt x="90" y="305"/>
                        </a:lnTo>
                        <a:lnTo>
                          <a:pt x="90" y="305"/>
                        </a:lnTo>
                        <a:lnTo>
                          <a:pt x="90" y="305"/>
                        </a:lnTo>
                        <a:lnTo>
                          <a:pt x="90" y="305"/>
                        </a:lnTo>
                        <a:lnTo>
                          <a:pt x="88" y="305"/>
                        </a:lnTo>
                        <a:lnTo>
                          <a:pt x="88" y="305"/>
                        </a:lnTo>
                        <a:lnTo>
                          <a:pt x="88" y="305"/>
                        </a:lnTo>
                        <a:lnTo>
                          <a:pt x="86" y="305"/>
                        </a:lnTo>
                        <a:lnTo>
                          <a:pt x="86" y="305"/>
                        </a:lnTo>
                        <a:lnTo>
                          <a:pt x="86" y="305"/>
                        </a:lnTo>
                        <a:lnTo>
                          <a:pt x="86" y="303"/>
                        </a:lnTo>
                        <a:lnTo>
                          <a:pt x="84" y="303"/>
                        </a:lnTo>
                        <a:lnTo>
                          <a:pt x="84" y="303"/>
                        </a:lnTo>
                        <a:lnTo>
                          <a:pt x="84" y="303"/>
                        </a:lnTo>
                        <a:lnTo>
                          <a:pt x="84" y="301"/>
                        </a:lnTo>
                        <a:lnTo>
                          <a:pt x="82" y="301"/>
                        </a:lnTo>
                        <a:lnTo>
                          <a:pt x="82" y="301"/>
                        </a:lnTo>
                        <a:lnTo>
                          <a:pt x="82" y="301"/>
                        </a:lnTo>
                        <a:lnTo>
                          <a:pt x="82" y="299"/>
                        </a:lnTo>
                        <a:lnTo>
                          <a:pt x="82" y="299"/>
                        </a:lnTo>
                        <a:lnTo>
                          <a:pt x="80" y="299"/>
                        </a:lnTo>
                        <a:lnTo>
                          <a:pt x="80" y="299"/>
                        </a:lnTo>
                        <a:lnTo>
                          <a:pt x="80" y="299"/>
                        </a:lnTo>
                        <a:lnTo>
                          <a:pt x="78" y="299"/>
                        </a:lnTo>
                        <a:lnTo>
                          <a:pt x="78" y="299"/>
                        </a:lnTo>
                        <a:lnTo>
                          <a:pt x="78" y="301"/>
                        </a:lnTo>
                        <a:lnTo>
                          <a:pt x="76" y="301"/>
                        </a:lnTo>
                        <a:lnTo>
                          <a:pt x="76" y="301"/>
                        </a:lnTo>
                        <a:lnTo>
                          <a:pt x="76" y="303"/>
                        </a:lnTo>
                        <a:lnTo>
                          <a:pt x="76" y="303"/>
                        </a:lnTo>
                        <a:lnTo>
                          <a:pt x="76" y="303"/>
                        </a:lnTo>
                        <a:lnTo>
                          <a:pt x="76" y="305"/>
                        </a:lnTo>
                        <a:lnTo>
                          <a:pt x="76" y="305"/>
                        </a:lnTo>
                        <a:lnTo>
                          <a:pt x="76" y="305"/>
                        </a:lnTo>
                        <a:lnTo>
                          <a:pt x="74" y="305"/>
                        </a:lnTo>
                        <a:lnTo>
                          <a:pt x="74" y="305"/>
                        </a:lnTo>
                        <a:lnTo>
                          <a:pt x="74" y="305"/>
                        </a:lnTo>
                        <a:lnTo>
                          <a:pt x="74" y="305"/>
                        </a:lnTo>
                        <a:lnTo>
                          <a:pt x="74" y="305"/>
                        </a:lnTo>
                        <a:lnTo>
                          <a:pt x="74" y="305"/>
                        </a:lnTo>
                        <a:lnTo>
                          <a:pt x="74" y="303"/>
                        </a:lnTo>
                        <a:lnTo>
                          <a:pt x="74" y="303"/>
                        </a:lnTo>
                        <a:lnTo>
                          <a:pt x="72" y="303"/>
                        </a:lnTo>
                        <a:lnTo>
                          <a:pt x="72" y="303"/>
                        </a:lnTo>
                        <a:lnTo>
                          <a:pt x="71" y="303"/>
                        </a:lnTo>
                        <a:lnTo>
                          <a:pt x="71" y="301"/>
                        </a:lnTo>
                        <a:lnTo>
                          <a:pt x="71" y="301"/>
                        </a:lnTo>
                        <a:lnTo>
                          <a:pt x="71" y="301"/>
                        </a:lnTo>
                        <a:lnTo>
                          <a:pt x="71" y="301"/>
                        </a:lnTo>
                        <a:lnTo>
                          <a:pt x="69" y="301"/>
                        </a:lnTo>
                        <a:lnTo>
                          <a:pt x="69" y="301"/>
                        </a:lnTo>
                        <a:lnTo>
                          <a:pt x="69" y="299"/>
                        </a:lnTo>
                        <a:lnTo>
                          <a:pt x="69" y="299"/>
                        </a:lnTo>
                        <a:lnTo>
                          <a:pt x="69" y="299"/>
                        </a:lnTo>
                        <a:lnTo>
                          <a:pt x="69" y="297"/>
                        </a:lnTo>
                        <a:lnTo>
                          <a:pt x="69" y="297"/>
                        </a:lnTo>
                        <a:lnTo>
                          <a:pt x="69" y="295"/>
                        </a:lnTo>
                        <a:lnTo>
                          <a:pt x="69" y="295"/>
                        </a:lnTo>
                        <a:lnTo>
                          <a:pt x="69" y="295"/>
                        </a:lnTo>
                        <a:lnTo>
                          <a:pt x="69" y="293"/>
                        </a:lnTo>
                        <a:lnTo>
                          <a:pt x="67" y="293"/>
                        </a:lnTo>
                        <a:lnTo>
                          <a:pt x="67" y="293"/>
                        </a:lnTo>
                        <a:lnTo>
                          <a:pt x="69" y="293"/>
                        </a:lnTo>
                        <a:lnTo>
                          <a:pt x="69" y="291"/>
                        </a:lnTo>
                        <a:lnTo>
                          <a:pt x="69" y="291"/>
                        </a:lnTo>
                        <a:lnTo>
                          <a:pt x="69" y="289"/>
                        </a:lnTo>
                        <a:lnTo>
                          <a:pt x="69" y="289"/>
                        </a:lnTo>
                        <a:lnTo>
                          <a:pt x="69" y="287"/>
                        </a:lnTo>
                        <a:lnTo>
                          <a:pt x="69" y="287"/>
                        </a:lnTo>
                        <a:lnTo>
                          <a:pt x="67" y="287"/>
                        </a:lnTo>
                        <a:lnTo>
                          <a:pt x="67" y="287"/>
                        </a:lnTo>
                        <a:lnTo>
                          <a:pt x="67" y="287"/>
                        </a:lnTo>
                        <a:lnTo>
                          <a:pt x="65" y="287"/>
                        </a:lnTo>
                        <a:lnTo>
                          <a:pt x="65" y="287"/>
                        </a:lnTo>
                        <a:lnTo>
                          <a:pt x="65" y="287"/>
                        </a:lnTo>
                        <a:lnTo>
                          <a:pt x="65" y="287"/>
                        </a:lnTo>
                        <a:lnTo>
                          <a:pt x="65" y="287"/>
                        </a:lnTo>
                        <a:lnTo>
                          <a:pt x="63" y="287"/>
                        </a:lnTo>
                        <a:lnTo>
                          <a:pt x="63" y="289"/>
                        </a:lnTo>
                        <a:lnTo>
                          <a:pt x="63" y="289"/>
                        </a:lnTo>
                        <a:lnTo>
                          <a:pt x="63" y="289"/>
                        </a:lnTo>
                        <a:lnTo>
                          <a:pt x="61" y="289"/>
                        </a:lnTo>
                        <a:lnTo>
                          <a:pt x="61" y="287"/>
                        </a:lnTo>
                        <a:lnTo>
                          <a:pt x="61" y="287"/>
                        </a:lnTo>
                        <a:lnTo>
                          <a:pt x="63" y="287"/>
                        </a:lnTo>
                        <a:lnTo>
                          <a:pt x="63" y="287"/>
                        </a:lnTo>
                        <a:lnTo>
                          <a:pt x="63" y="285"/>
                        </a:lnTo>
                        <a:lnTo>
                          <a:pt x="63" y="285"/>
                        </a:lnTo>
                        <a:lnTo>
                          <a:pt x="63" y="285"/>
                        </a:lnTo>
                        <a:lnTo>
                          <a:pt x="63" y="284"/>
                        </a:lnTo>
                        <a:lnTo>
                          <a:pt x="63" y="284"/>
                        </a:lnTo>
                        <a:lnTo>
                          <a:pt x="65" y="284"/>
                        </a:lnTo>
                        <a:lnTo>
                          <a:pt x="65" y="284"/>
                        </a:lnTo>
                        <a:lnTo>
                          <a:pt x="65" y="282"/>
                        </a:lnTo>
                        <a:lnTo>
                          <a:pt x="65" y="282"/>
                        </a:lnTo>
                        <a:lnTo>
                          <a:pt x="65" y="282"/>
                        </a:lnTo>
                        <a:lnTo>
                          <a:pt x="67" y="282"/>
                        </a:lnTo>
                        <a:lnTo>
                          <a:pt x="67" y="282"/>
                        </a:lnTo>
                        <a:lnTo>
                          <a:pt x="65" y="282"/>
                        </a:lnTo>
                        <a:lnTo>
                          <a:pt x="65" y="280"/>
                        </a:lnTo>
                        <a:lnTo>
                          <a:pt x="65" y="280"/>
                        </a:lnTo>
                        <a:lnTo>
                          <a:pt x="65" y="280"/>
                        </a:lnTo>
                        <a:lnTo>
                          <a:pt x="65" y="280"/>
                        </a:lnTo>
                        <a:lnTo>
                          <a:pt x="65" y="280"/>
                        </a:lnTo>
                        <a:lnTo>
                          <a:pt x="63" y="280"/>
                        </a:lnTo>
                        <a:lnTo>
                          <a:pt x="63" y="280"/>
                        </a:lnTo>
                        <a:lnTo>
                          <a:pt x="63" y="280"/>
                        </a:lnTo>
                        <a:lnTo>
                          <a:pt x="63" y="278"/>
                        </a:lnTo>
                        <a:lnTo>
                          <a:pt x="61" y="278"/>
                        </a:lnTo>
                        <a:lnTo>
                          <a:pt x="61" y="278"/>
                        </a:lnTo>
                        <a:lnTo>
                          <a:pt x="61" y="276"/>
                        </a:lnTo>
                        <a:lnTo>
                          <a:pt x="61" y="276"/>
                        </a:lnTo>
                        <a:lnTo>
                          <a:pt x="61" y="276"/>
                        </a:lnTo>
                        <a:lnTo>
                          <a:pt x="59" y="276"/>
                        </a:lnTo>
                        <a:lnTo>
                          <a:pt x="59" y="276"/>
                        </a:lnTo>
                        <a:lnTo>
                          <a:pt x="59" y="276"/>
                        </a:lnTo>
                        <a:lnTo>
                          <a:pt x="59" y="274"/>
                        </a:lnTo>
                        <a:lnTo>
                          <a:pt x="59" y="274"/>
                        </a:lnTo>
                        <a:lnTo>
                          <a:pt x="59" y="272"/>
                        </a:lnTo>
                        <a:lnTo>
                          <a:pt x="59" y="272"/>
                        </a:lnTo>
                        <a:lnTo>
                          <a:pt x="59" y="272"/>
                        </a:lnTo>
                        <a:lnTo>
                          <a:pt x="59" y="272"/>
                        </a:lnTo>
                        <a:lnTo>
                          <a:pt x="59" y="270"/>
                        </a:lnTo>
                        <a:lnTo>
                          <a:pt x="59" y="270"/>
                        </a:lnTo>
                        <a:lnTo>
                          <a:pt x="59" y="268"/>
                        </a:lnTo>
                        <a:lnTo>
                          <a:pt x="59" y="268"/>
                        </a:lnTo>
                        <a:lnTo>
                          <a:pt x="59" y="268"/>
                        </a:lnTo>
                        <a:lnTo>
                          <a:pt x="59" y="266"/>
                        </a:lnTo>
                        <a:lnTo>
                          <a:pt x="57" y="266"/>
                        </a:lnTo>
                        <a:lnTo>
                          <a:pt x="57" y="266"/>
                        </a:lnTo>
                        <a:lnTo>
                          <a:pt x="57" y="266"/>
                        </a:lnTo>
                        <a:lnTo>
                          <a:pt x="57" y="264"/>
                        </a:lnTo>
                        <a:lnTo>
                          <a:pt x="57" y="264"/>
                        </a:lnTo>
                        <a:lnTo>
                          <a:pt x="57" y="264"/>
                        </a:lnTo>
                        <a:lnTo>
                          <a:pt x="55" y="264"/>
                        </a:lnTo>
                        <a:lnTo>
                          <a:pt x="55" y="264"/>
                        </a:lnTo>
                        <a:lnTo>
                          <a:pt x="55" y="262"/>
                        </a:lnTo>
                        <a:lnTo>
                          <a:pt x="55" y="262"/>
                        </a:lnTo>
                        <a:lnTo>
                          <a:pt x="55" y="262"/>
                        </a:lnTo>
                        <a:lnTo>
                          <a:pt x="55" y="261"/>
                        </a:lnTo>
                        <a:lnTo>
                          <a:pt x="55" y="261"/>
                        </a:lnTo>
                        <a:lnTo>
                          <a:pt x="55" y="261"/>
                        </a:lnTo>
                        <a:lnTo>
                          <a:pt x="55" y="259"/>
                        </a:lnTo>
                        <a:lnTo>
                          <a:pt x="55" y="259"/>
                        </a:lnTo>
                        <a:lnTo>
                          <a:pt x="53" y="259"/>
                        </a:lnTo>
                        <a:lnTo>
                          <a:pt x="53" y="259"/>
                        </a:lnTo>
                        <a:lnTo>
                          <a:pt x="53" y="259"/>
                        </a:lnTo>
                        <a:lnTo>
                          <a:pt x="53" y="259"/>
                        </a:lnTo>
                        <a:lnTo>
                          <a:pt x="53" y="257"/>
                        </a:lnTo>
                        <a:lnTo>
                          <a:pt x="51" y="257"/>
                        </a:lnTo>
                        <a:lnTo>
                          <a:pt x="51" y="257"/>
                        </a:lnTo>
                        <a:lnTo>
                          <a:pt x="50" y="257"/>
                        </a:lnTo>
                        <a:lnTo>
                          <a:pt x="50" y="257"/>
                        </a:lnTo>
                        <a:lnTo>
                          <a:pt x="50" y="257"/>
                        </a:lnTo>
                        <a:lnTo>
                          <a:pt x="50" y="259"/>
                        </a:lnTo>
                        <a:lnTo>
                          <a:pt x="50" y="259"/>
                        </a:lnTo>
                        <a:lnTo>
                          <a:pt x="50" y="259"/>
                        </a:lnTo>
                        <a:lnTo>
                          <a:pt x="50" y="261"/>
                        </a:lnTo>
                        <a:lnTo>
                          <a:pt x="50" y="261"/>
                        </a:lnTo>
                        <a:lnTo>
                          <a:pt x="50" y="261"/>
                        </a:lnTo>
                        <a:lnTo>
                          <a:pt x="50" y="261"/>
                        </a:lnTo>
                        <a:lnTo>
                          <a:pt x="50" y="262"/>
                        </a:lnTo>
                        <a:lnTo>
                          <a:pt x="50" y="262"/>
                        </a:lnTo>
                        <a:lnTo>
                          <a:pt x="50" y="262"/>
                        </a:lnTo>
                        <a:lnTo>
                          <a:pt x="48" y="262"/>
                        </a:lnTo>
                        <a:lnTo>
                          <a:pt x="48" y="262"/>
                        </a:lnTo>
                        <a:lnTo>
                          <a:pt x="48" y="262"/>
                        </a:lnTo>
                        <a:lnTo>
                          <a:pt x="48" y="264"/>
                        </a:lnTo>
                        <a:lnTo>
                          <a:pt x="46" y="264"/>
                        </a:lnTo>
                        <a:lnTo>
                          <a:pt x="46" y="264"/>
                        </a:lnTo>
                        <a:lnTo>
                          <a:pt x="46" y="264"/>
                        </a:lnTo>
                        <a:lnTo>
                          <a:pt x="44" y="264"/>
                        </a:lnTo>
                        <a:lnTo>
                          <a:pt x="44" y="264"/>
                        </a:lnTo>
                        <a:lnTo>
                          <a:pt x="44" y="264"/>
                        </a:lnTo>
                        <a:lnTo>
                          <a:pt x="44" y="266"/>
                        </a:lnTo>
                        <a:lnTo>
                          <a:pt x="44" y="266"/>
                        </a:lnTo>
                        <a:lnTo>
                          <a:pt x="44" y="266"/>
                        </a:lnTo>
                        <a:lnTo>
                          <a:pt x="42" y="266"/>
                        </a:lnTo>
                        <a:lnTo>
                          <a:pt x="42" y="266"/>
                        </a:lnTo>
                        <a:lnTo>
                          <a:pt x="42" y="266"/>
                        </a:lnTo>
                        <a:lnTo>
                          <a:pt x="40" y="266"/>
                        </a:lnTo>
                        <a:lnTo>
                          <a:pt x="40" y="266"/>
                        </a:lnTo>
                        <a:lnTo>
                          <a:pt x="40" y="266"/>
                        </a:lnTo>
                        <a:lnTo>
                          <a:pt x="38" y="266"/>
                        </a:lnTo>
                        <a:lnTo>
                          <a:pt x="38" y="264"/>
                        </a:lnTo>
                        <a:lnTo>
                          <a:pt x="38" y="264"/>
                        </a:lnTo>
                        <a:lnTo>
                          <a:pt x="38" y="264"/>
                        </a:lnTo>
                        <a:lnTo>
                          <a:pt x="38" y="264"/>
                        </a:lnTo>
                        <a:lnTo>
                          <a:pt x="36" y="264"/>
                        </a:lnTo>
                        <a:lnTo>
                          <a:pt x="36" y="264"/>
                        </a:lnTo>
                        <a:lnTo>
                          <a:pt x="36" y="264"/>
                        </a:lnTo>
                        <a:lnTo>
                          <a:pt x="36" y="264"/>
                        </a:lnTo>
                        <a:lnTo>
                          <a:pt x="34" y="264"/>
                        </a:lnTo>
                        <a:lnTo>
                          <a:pt x="34" y="264"/>
                        </a:lnTo>
                        <a:lnTo>
                          <a:pt x="32" y="264"/>
                        </a:lnTo>
                        <a:lnTo>
                          <a:pt x="32" y="264"/>
                        </a:lnTo>
                        <a:lnTo>
                          <a:pt x="32" y="264"/>
                        </a:lnTo>
                        <a:lnTo>
                          <a:pt x="32" y="264"/>
                        </a:lnTo>
                        <a:lnTo>
                          <a:pt x="30" y="264"/>
                        </a:lnTo>
                        <a:lnTo>
                          <a:pt x="30" y="264"/>
                        </a:lnTo>
                        <a:lnTo>
                          <a:pt x="30" y="264"/>
                        </a:lnTo>
                        <a:lnTo>
                          <a:pt x="28" y="264"/>
                        </a:lnTo>
                        <a:lnTo>
                          <a:pt x="28" y="266"/>
                        </a:lnTo>
                        <a:lnTo>
                          <a:pt x="28" y="266"/>
                        </a:lnTo>
                        <a:lnTo>
                          <a:pt x="28" y="266"/>
                        </a:lnTo>
                        <a:lnTo>
                          <a:pt x="28" y="266"/>
                        </a:lnTo>
                        <a:lnTo>
                          <a:pt x="28" y="268"/>
                        </a:lnTo>
                        <a:lnTo>
                          <a:pt x="28" y="268"/>
                        </a:lnTo>
                        <a:lnTo>
                          <a:pt x="27" y="268"/>
                        </a:lnTo>
                        <a:lnTo>
                          <a:pt x="27" y="270"/>
                        </a:lnTo>
                        <a:lnTo>
                          <a:pt x="27" y="270"/>
                        </a:lnTo>
                        <a:lnTo>
                          <a:pt x="27" y="270"/>
                        </a:lnTo>
                        <a:lnTo>
                          <a:pt x="25" y="270"/>
                        </a:lnTo>
                        <a:lnTo>
                          <a:pt x="25" y="268"/>
                        </a:lnTo>
                        <a:lnTo>
                          <a:pt x="25" y="268"/>
                        </a:lnTo>
                        <a:lnTo>
                          <a:pt x="25" y="268"/>
                        </a:lnTo>
                        <a:lnTo>
                          <a:pt x="25" y="266"/>
                        </a:lnTo>
                        <a:lnTo>
                          <a:pt x="25" y="266"/>
                        </a:lnTo>
                        <a:lnTo>
                          <a:pt x="25" y="264"/>
                        </a:lnTo>
                        <a:lnTo>
                          <a:pt x="23" y="264"/>
                        </a:lnTo>
                        <a:lnTo>
                          <a:pt x="23" y="264"/>
                        </a:lnTo>
                        <a:lnTo>
                          <a:pt x="23" y="264"/>
                        </a:lnTo>
                        <a:lnTo>
                          <a:pt x="23" y="264"/>
                        </a:lnTo>
                        <a:lnTo>
                          <a:pt x="23" y="264"/>
                        </a:lnTo>
                        <a:lnTo>
                          <a:pt x="21" y="264"/>
                        </a:lnTo>
                        <a:lnTo>
                          <a:pt x="21" y="264"/>
                        </a:lnTo>
                        <a:lnTo>
                          <a:pt x="21" y="264"/>
                        </a:lnTo>
                        <a:lnTo>
                          <a:pt x="21" y="264"/>
                        </a:lnTo>
                        <a:lnTo>
                          <a:pt x="19" y="264"/>
                        </a:lnTo>
                        <a:lnTo>
                          <a:pt x="19" y="264"/>
                        </a:lnTo>
                        <a:lnTo>
                          <a:pt x="19" y="264"/>
                        </a:lnTo>
                        <a:lnTo>
                          <a:pt x="19" y="266"/>
                        </a:lnTo>
                        <a:lnTo>
                          <a:pt x="19" y="266"/>
                        </a:lnTo>
                        <a:lnTo>
                          <a:pt x="17" y="266"/>
                        </a:lnTo>
                        <a:lnTo>
                          <a:pt x="17" y="268"/>
                        </a:lnTo>
                        <a:lnTo>
                          <a:pt x="17" y="268"/>
                        </a:lnTo>
                        <a:lnTo>
                          <a:pt x="17" y="268"/>
                        </a:lnTo>
                        <a:lnTo>
                          <a:pt x="15" y="268"/>
                        </a:lnTo>
                        <a:lnTo>
                          <a:pt x="15" y="266"/>
                        </a:lnTo>
                        <a:lnTo>
                          <a:pt x="15" y="266"/>
                        </a:lnTo>
                        <a:lnTo>
                          <a:pt x="15" y="266"/>
                        </a:lnTo>
                        <a:lnTo>
                          <a:pt x="15" y="266"/>
                        </a:lnTo>
                        <a:lnTo>
                          <a:pt x="15" y="264"/>
                        </a:lnTo>
                        <a:lnTo>
                          <a:pt x="13" y="264"/>
                        </a:lnTo>
                        <a:lnTo>
                          <a:pt x="13" y="264"/>
                        </a:lnTo>
                        <a:lnTo>
                          <a:pt x="13" y="264"/>
                        </a:lnTo>
                        <a:lnTo>
                          <a:pt x="11" y="264"/>
                        </a:lnTo>
                        <a:lnTo>
                          <a:pt x="11" y="264"/>
                        </a:lnTo>
                        <a:lnTo>
                          <a:pt x="11" y="262"/>
                        </a:lnTo>
                        <a:lnTo>
                          <a:pt x="13" y="262"/>
                        </a:lnTo>
                        <a:lnTo>
                          <a:pt x="13" y="262"/>
                        </a:lnTo>
                        <a:lnTo>
                          <a:pt x="13" y="262"/>
                        </a:lnTo>
                        <a:lnTo>
                          <a:pt x="13" y="261"/>
                        </a:lnTo>
                        <a:lnTo>
                          <a:pt x="13" y="261"/>
                        </a:lnTo>
                        <a:lnTo>
                          <a:pt x="13" y="261"/>
                        </a:lnTo>
                        <a:lnTo>
                          <a:pt x="13" y="261"/>
                        </a:lnTo>
                        <a:lnTo>
                          <a:pt x="15" y="261"/>
                        </a:lnTo>
                        <a:lnTo>
                          <a:pt x="15" y="259"/>
                        </a:lnTo>
                        <a:lnTo>
                          <a:pt x="15" y="259"/>
                        </a:lnTo>
                        <a:lnTo>
                          <a:pt x="15" y="257"/>
                        </a:lnTo>
                        <a:lnTo>
                          <a:pt x="15" y="257"/>
                        </a:lnTo>
                        <a:lnTo>
                          <a:pt x="13" y="257"/>
                        </a:lnTo>
                        <a:lnTo>
                          <a:pt x="13" y="257"/>
                        </a:lnTo>
                        <a:lnTo>
                          <a:pt x="13" y="255"/>
                        </a:lnTo>
                        <a:lnTo>
                          <a:pt x="13" y="255"/>
                        </a:lnTo>
                        <a:lnTo>
                          <a:pt x="13" y="255"/>
                        </a:lnTo>
                        <a:lnTo>
                          <a:pt x="13" y="253"/>
                        </a:lnTo>
                        <a:lnTo>
                          <a:pt x="13" y="253"/>
                        </a:lnTo>
                        <a:lnTo>
                          <a:pt x="13" y="253"/>
                        </a:lnTo>
                        <a:lnTo>
                          <a:pt x="15" y="253"/>
                        </a:lnTo>
                        <a:lnTo>
                          <a:pt x="15" y="251"/>
                        </a:lnTo>
                        <a:lnTo>
                          <a:pt x="15" y="251"/>
                        </a:lnTo>
                        <a:lnTo>
                          <a:pt x="13" y="251"/>
                        </a:lnTo>
                        <a:lnTo>
                          <a:pt x="13" y="249"/>
                        </a:lnTo>
                        <a:lnTo>
                          <a:pt x="13" y="249"/>
                        </a:lnTo>
                        <a:lnTo>
                          <a:pt x="15" y="249"/>
                        </a:lnTo>
                        <a:lnTo>
                          <a:pt x="15" y="247"/>
                        </a:lnTo>
                        <a:lnTo>
                          <a:pt x="13" y="247"/>
                        </a:lnTo>
                        <a:lnTo>
                          <a:pt x="13" y="247"/>
                        </a:lnTo>
                        <a:lnTo>
                          <a:pt x="13" y="247"/>
                        </a:lnTo>
                        <a:lnTo>
                          <a:pt x="13" y="245"/>
                        </a:lnTo>
                        <a:lnTo>
                          <a:pt x="13" y="245"/>
                        </a:lnTo>
                        <a:lnTo>
                          <a:pt x="11" y="245"/>
                        </a:lnTo>
                        <a:lnTo>
                          <a:pt x="11" y="245"/>
                        </a:lnTo>
                        <a:lnTo>
                          <a:pt x="11" y="243"/>
                        </a:lnTo>
                        <a:lnTo>
                          <a:pt x="11" y="243"/>
                        </a:lnTo>
                        <a:lnTo>
                          <a:pt x="11" y="243"/>
                        </a:lnTo>
                        <a:lnTo>
                          <a:pt x="11" y="241"/>
                        </a:lnTo>
                        <a:lnTo>
                          <a:pt x="11" y="241"/>
                        </a:lnTo>
                        <a:lnTo>
                          <a:pt x="11" y="241"/>
                        </a:lnTo>
                        <a:lnTo>
                          <a:pt x="11" y="239"/>
                        </a:lnTo>
                        <a:lnTo>
                          <a:pt x="9" y="239"/>
                        </a:lnTo>
                        <a:lnTo>
                          <a:pt x="9" y="239"/>
                        </a:lnTo>
                        <a:lnTo>
                          <a:pt x="9" y="239"/>
                        </a:lnTo>
                        <a:lnTo>
                          <a:pt x="9" y="239"/>
                        </a:lnTo>
                        <a:lnTo>
                          <a:pt x="9" y="239"/>
                        </a:lnTo>
                        <a:lnTo>
                          <a:pt x="7" y="239"/>
                        </a:lnTo>
                        <a:lnTo>
                          <a:pt x="7" y="239"/>
                        </a:lnTo>
                        <a:lnTo>
                          <a:pt x="7" y="239"/>
                        </a:lnTo>
                        <a:lnTo>
                          <a:pt x="7" y="239"/>
                        </a:lnTo>
                        <a:lnTo>
                          <a:pt x="7" y="241"/>
                        </a:lnTo>
                        <a:lnTo>
                          <a:pt x="6" y="241"/>
                        </a:lnTo>
                        <a:lnTo>
                          <a:pt x="6" y="239"/>
                        </a:lnTo>
                        <a:lnTo>
                          <a:pt x="6" y="239"/>
                        </a:lnTo>
                        <a:lnTo>
                          <a:pt x="6" y="239"/>
                        </a:lnTo>
                        <a:lnTo>
                          <a:pt x="6" y="239"/>
                        </a:lnTo>
                        <a:lnTo>
                          <a:pt x="6" y="238"/>
                        </a:lnTo>
                        <a:lnTo>
                          <a:pt x="6" y="238"/>
                        </a:lnTo>
                        <a:lnTo>
                          <a:pt x="6" y="238"/>
                        </a:lnTo>
                        <a:lnTo>
                          <a:pt x="4" y="238"/>
                        </a:lnTo>
                        <a:lnTo>
                          <a:pt x="4" y="236"/>
                        </a:lnTo>
                        <a:lnTo>
                          <a:pt x="4" y="236"/>
                        </a:lnTo>
                        <a:lnTo>
                          <a:pt x="4" y="236"/>
                        </a:lnTo>
                        <a:lnTo>
                          <a:pt x="4" y="236"/>
                        </a:lnTo>
                        <a:lnTo>
                          <a:pt x="4" y="234"/>
                        </a:lnTo>
                        <a:lnTo>
                          <a:pt x="4" y="234"/>
                        </a:lnTo>
                        <a:lnTo>
                          <a:pt x="4" y="232"/>
                        </a:lnTo>
                        <a:lnTo>
                          <a:pt x="4" y="232"/>
                        </a:lnTo>
                        <a:lnTo>
                          <a:pt x="4" y="232"/>
                        </a:lnTo>
                        <a:lnTo>
                          <a:pt x="4" y="232"/>
                        </a:lnTo>
                        <a:lnTo>
                          <a:pt x="4" y="232"/>
                        </a:lnTo>
                        <a:lnTo>
                          <a:pt x="4" y="230"/>
                        </a:lnTo>
                        <a:lnTo>
                          <a:pt x="4" y="230"/>
                        </a:lnTo>
                        <a:lnTo>
                          <a:pt x="4" y="228"/>
                        </a:lnTo>
                        <a:lnTo>
                          <a:pt x="4" y="228"/>
                        </a:lnTo>
                        <a:lnTo>
                          <a:pt x="4" y="228"/>
                        </a:lnTo>
                        <a:lnTo>
                          <a:pt x="4" y="226"/>
                        </a:lnTo>
                        <a:lnTo>
                          <a:pt x="4" y="226"/>
                        </a:lnTo>
                        <a:lnTo>
                          <a:pt x="4" y="224"/>
                        </a:lnTo>
                        <a:lnTo>
                          <a:pt x="4" y="224"/>
                        </a:lnTo>
                        <a:lnTo>
                          <a:pt x="4" y="224"/>
                        </a:lnTo>
                        <a:lnTo>
                          <a:pt x="4" y="222"/>
                        </a:lnTo>
                        <a:lnTo>
                          <a:pt x="4" y="222"/>
                        </a:lnTo>
                        <a:lnTo>
                          <a:pt x="4" y="222"/>
                        </a:lnTo>
                        <a:lnTo>
                          <a:pt x="4" y="220"/>
                        </a:lnTo>
                        <a:lnTo>
                          <a:pt x="2" y="220"/>
                        </a:lnTo>
                        <a:lnTo>
                          <a:pt x="2" y="220"/>
                        </a:lnTo>
                        <a:lnTo>
                          <a:pt x="2" y="218"/>
                        </a:lnTo>
                        <a:lnTo>
                          <a:pt x="2" y="218"/>
                        </a:lnTo>
                        <a:lnTo>
                          <a:pt x="0" y="218"/>
                        </a:lnTo>
                        <a:lnTo>
                          <a:pt x="0" y="218"/>
                        </a:lnTo>
                        <a:lnTo>
                          <a:pt x="0" y="218"/>
                        </a:lnTo>
                        <a:lnTo>
                          <a:pt x="0" y="216"/>
                        </a:lnTo>
                        <a:lnTo>
                          <a:pt x="0" y="216"/>
                        </a:lnTo>
                        <a:lnTo>
                          <a:pt x="0" y="216"/>
                        </a:lnTo>
                        <a:lnTo>
                          <a:pt x="0" y="215"/>
                        </a:lnTo>
                        <a:lnTo>
                          <a:pt x="0" y="215"/>
                        </a:lnTo>
                        <a:lnTo>
                          <a:pt x="0" y="215"/>
                        </a:lnTo>
                        <a:lnTo>
                          <a:pt x="0" y="213"/>
                        </a:lnTo>
                        <a:lnTo>
                          <a:pt x="0" y="213"/>
                        </a:lnTo>
                        <a:lnTo>
                          <a:pt x="0" y="213"/>
                        </a:lnTo>
                        <a:lnTo>
                          <a:pt x="0" y="211"/>
                        </a:lnTo>
                        <a:lnTo>
                          <a:pt x="0" y="211"/>
                        </a:lnTo>
                        <a:lnTo>
                          <a:pt x="0" y="211"/>
                        </a:lnTo>
                        <a:lnTo>
                          <a:pt x="2" y="211"/>
                        </a:lnTo>
                        <a:lnTo>
                          <a:pt x="2" y="211"/>
                        </a:lnTo>
                        <a:lnTo>
                          <a:pt x="2" y="211"/>
                        </a:lnTo>
                        <a:lnTo>
                          <a:pt x="2" y="213"/>
                        </a:lnTo>
                        <a:lnTo>
                          <a:pt x="4" y="213"/>
                        </a:lnTo>
                        <a:lnTo>
                          <a:pt x="4" y="211"/>
                        </a:lnTo>
                        <a:lnTo>
                          <a:pt x="4" y="211"/>
                        </a:lnTo>
                        <a:lnTo>
                          <a:pt x="4" y="211"/>
                        </a:lnTo>
                        <a:lnTo>
                          <a:pt x="4" y="211"/>
                        </a:lnTo>
                        <a:lnTo>
                          <a:pt x="6" y="211"/>
                        </a:lnTo>
                        <a:lnTo>
                          <a:pt x="6" y="209"/>
                        </a:lnTo>
                        <a:lnTo>
                          <a:pt x="6" y="209"/>
                        </a:lnTo>
                        <a:lnTo>
                          <a:pt x="6" y="209"/>
                        </a:lnTo>
                        <a:lnTo>
                          <a:pt x="6" y="209"/>
                        </a:lnTo>
                        <a:lnTo>
                          <a:pt x="6" y="209"/>
                        </a:lnTo>
                        <a:lnTo>
                          <a:pt x="6" y="207"/>
                        </a:lnTo>
                        <a:lnTo>
                          <a:pt x="7" y="207"/>
                        </a:lnTo>
                        <a:lnTo>
                          <a:pt x="7" y="207"/>
                        </a:lnTo>
                        <a:lnTo>
                          <a:pt x="7" y="205"/>
                        </a:lnTo>
                        <a:lnTo>
                          <a:pt x="6" y="205"/>
                        </a:lnTo>
                        <a:lnTo>
                          <a:pt x="6" y="205"/>
                        </a:lnTo>
                        <a:lnTo>
                          <a:pt x="6" y="203"/>
                        </a:lnTo>
                        <a:lnTo>
                          <a:pt x="6" y="203"/>
                        </a:lnTo>
                        <a:lnTo>
                          <a:pt x="6" y="201"/>
                        </a:lnTo>
                        <a:lnTo>
                          <a:pt x="7" y="201"/>
                        </a:lnTo>
                        <a:lnTo>
                          <a:pt x="7" y="201"/>
                        </a:lnTo>
                        <a:lnTo>
                          <a:pt x="7" y="199"/>
                        </a:lnTo>
                        <a:lnTo>
                          <a:pt x="7" y="199"/>
                        </a:lnTo>
                        <a:lnTo>
                          <a:pt x="7" y="199"/>
                        </a:lnTo>
                        <a:lnTo>
                          <a:pt x="7" y="199"/>
                        </a:lnTo>
                        <a:lnTo>
                          <a:pt x="7" y="197"/>
                        </a:lnTo>
                        <a:lnTo>
                          <a:pt x="7" y="197"/>
                        </a:lnTo>
                        <a:lnTo>
                          <a:pt x="9" y="197"/>
                        </a:lnTo>
                        <a:lnTo>
                          <a:pt x="9" y="195"/>
                        </a:lnTo>
                        <a:lnTo>
                          <a:pt x="9" y="195"/>
                        </a:lnTo>
                        <a:lnTo>
                          <a:pt x="9" y="195"/>
                        </a:lnTo>
                        <a:lnTo>
                          <a:pt x="9" y="195"/>
                        </a:lnTo>
                        <a:lnTo>
                          <a:pt x="11" y="195"/>
                        </a:lnTo>
                        <a:lnTo>
                          <a:pt x="11" y="193"/>
                        </a:lnTo>
                        <a:lnTo>
                          <a:pt x="11" y="193"/>
                        </a:lnTo>
                        <a:lnTo>
                          <a:pt x="11" y="193"/>
                        </a:lnTo>
                        <a:lnTo>
                          <a:pt x="11" y="193"/>
                        </a:lnTo>
                        <a:lnTo>
                          <a:pt x="13" y="193"/>
                        </a:lnTo>
                        <a:lnTo>
                          <a:pt x="13" y="193"/>
                        </a:lnTo>
                        <a:lnTo>
                          <a:pt x="15" y="193"/>
                        </a:lnTo>
                        <a:lnTo>
                          <a:pt x="15" y="193"/>
                        </a:lnTo>
                        <a:lnTo>
                          <a:pt x="15" y="195"/>
                        </a:lnTo>
                        <a:lnTo>
                          <a:pt x="15" y="195"/>
                        </a:lnTo>
                        <a:lnTo>
                          <a:pt x="15" y="195"/>
                        </a:lnTo>
                        <a:lnTo>
                          <a:pt x="15" y="195"/>
                        </a:lnTo>
                        <a:lnTo>
                          <a:pt x="15" y="197"/>
                        </a:lnTo>
                        <a:lnTo>
                          <a:pt x="15" y="197"/>
                        </a:lnTo>
                        <a:lnTo>
                          <a:pt x="17" y="197"/>
                        </a:lnTo>
                        <a:lnTo>
                          <a:pt x="17" y="197"/>
                        </a:lnTo>
                        <a:lnTo>
                          <a:pt x="17" y="199"/>
                        </a:lnTo>
                        <a:lnTo>
                          <a:pt x="17" y="199"/>
                        </a:lnTo>
                        <a:lnTo>
                          <a:pt x="17" y="199"/>
                        </a:lnTo>
                        <a:lnTo>
                          <a:pt x="19" y="199"/>
                        </a:lnTo>
                        <a:lnTo>
                          <a:pt x="19" y="199"/>
                        </a:lnTo>
                        <a:lnTo>
                          <a:pt x="19" y="199"/>
                        </a:lnTo>
                        <a:lnTo>
                          <a:pt x="21" y="199"/>
                        </a:lnTo>
                        <a:lnTo>
                          <a:pt x="21" y="201"/>
                        </a:lnTo>
                        <a:lnTo>
                          <a:pt x="21" y="201"/>
                        </a:lnTo>
                        <a:lnTo>
                          <a:pt x="21" y="201"/>
                        </a:lnTo>
                        <a:lnTo>
                          <a:pt x="21" y="201"/>
                        </a:lnTo>
                        <a:lnTo>
                          <a:pt x="21" y="203"/>
                        </a:lnTo>
                        <a:lnTo>
                          <a:pt x="23" y="203"/>
                        </a:lnTo>
                        <a:lnTo>
                          <a:pt x="23" y="203"/>
                        </a:lnTo>
                        <a:lnTo>
                          <a:pt x="23" y="203"/>
                        </a:lnTo>
                        <a:lnTo>
                          <a:pt x="23" y="203"/>
                        </a:lnTo>
                        <a:lnTo>
                          <a:pt x="23" y="201"/>
                        </a:lnTo>
                        <a:lnTo>
                          <a:pt x="23" y="201"/>
                        </a:lnTo>
                        <a:lnTo>
                          <a:pt x="23" y="201"/>
                        </a:lnTo>
                        <a:lnTo>
                          <a:pt x="23" y="199"/>
                        </a:lnTo>
                        <a:lnTo>
                          <a:pt x="25" y="199"/>
                        </a:lnTo>
                        <a:lnTo>
                          <a:pt x="25" y="199"/>
                        </a:lnTo>
                        <a:lnTo>
                          <a:pt x="25" y="199"/>
                        </a:lnTo>
                        <a:lnTo>
                          <a:pt x="27" y="199"/>
                        </a:lnTo>
                        <a:lnTo>
                          <a:pt x="27" y="199"/>
                        </a:lnTo>
                        <a:lnTo>
                          <a:pt x="27" y="197"/>
                        </a:lnTo>
                        <a:lnTo>
                          <a:pt x="27" y="197"/>
                        </a:lnTo>
                        <a:lnTo>
                          <a:pt x="27" y="197"/>
                        </a:lnTo>
                        <a:lnTo>
                          <a:pt x="28" y="197"/>
                        </a:lnTo>
                        <a:lnTo>
                          <a:pt x="28" y="197"/>
                        </a:lnTo>
                        <a:lnTo>
                          <a:pt x="28" y="197"/>
                        </a:lnTo>
                        <a:lnTo>
                          <a:pt x="28" y="197"/>
                        </a:lnTo>
                        <a:lnTo>
                          <a:pt x="30" y="197"/>
                        </a:lnTo>
                        <a:lnTo>
                          <a:pt x="30" y="197"/>
                        </a:lnTo>
                        <a:lnTo>
                          <a:pt x="30" y="197"/>
                        </a:lnTo>
                        <a:lnTo>
                          <a:pt x="32" y="197"/>
                        </a:lnTo>
                        <a:lnTo>
                          <a:pt x="32" y="197"/>
                        </a:lnTo>
                        <a:lnTo>
                          <a:pt x="32" y="197"/>
                        </a:lnTo>
                        <a:lnTo>
                          <a:pt x="34" y="197"/>
                        </a:lnTo>
                        <a:lnTo>
                          <a:pt x="34" y="197"/>
                        </a:lnTo>
                        <a:lnTo>
                          <a:pt x="34" y="199"/>
                        </a:lnTo>
                        <a:lnTo>
                          <a:pt x="36" y="199"/>
                        </a:lnTo>
                        <a:lnTo>
                          <a:pt x="36" y="199"/>
                        </a:lnTo>
                        <a:lnTo>
                          <a:pt x="36" y="199"/>
                        </a:lnTo>
                        <a:lnTo>
                          <a:pt x="38" y="199"/>
                        </a:lnTo>
                        <a:lnTo>
                          <a:pt x="38" y="199"/>
                        </a:lnTo>
                        <a:lnTo>
                          <a:pt x="38" y="199"/>
                        </a:lnTo>
                        <a:lnTo>
                          <a:pt x="40" y="199"/>
                        </a:lnTo>
                        <a:lnTo>
                          <a:pt x="40" y="199"/>
                        </a:lnTo>
                        <a:lnTo>
                          <a:pt x="42" y="199"/>
                        </a:lnTo>
                        <a:lnTo>
                          <a:pt x="42" y="199"/>
                        </a:lnTo>
                        <a:lnTo>
                          <a:pt x="42" y="199"/>
                        </a:lnTo>
                        <a:lnTo>
                          <a:pt x="42" y="197"/>
                        </a:lnTo>
                        <a:lnTo>
                          <a:pt x="44" y="197"/>
                        </a:lnTo>
                        <a:lnTo>
                          <a:pt x="44" y="197"/>
                        </a:lnTo>
                        <a:lnTo>
                          <a:pt x="44" y="197"/>
                        </a:lnTo>
                        <a:lnTo>
                          <a:pt x="46" y="197"/>
                        </a:lnTo>
                        <a:lnTo>
                          <a:pt x="46" y="197"/>
                        </a:lnTo>
                        <a:lnTo>
                          <a:pt x="48" y="197"/>
                        </a:lnTo>
                        <a:lnTo>
                          <a:pt x="48" y="197"/>
                        </a:lnTo>
                        <a:lnTo>
                          <a:pt x="48" y="197"/>
                        </a:lnTo>
                        <a:lnTo>
                          <a:pt x="48" y="197"/>
                        </a:lnTo>
                        <a:lnTo>
                          <a:pt x="48" y="195"/>
                        </a:lnTo>
                        <a:lnTo>
                          <a:pt x="48" y="195"/>
                        </a:lnTo>
                        <a:lnTo>
                          <a:pt x="48" y="193"/>
                        </a:lnTo>
                        <a:lnTo>
                          <a:pt x="48" y="193"/>
                        </a:lnTo>
                        <a:lnTo>
                          <a:pt x="50" y="193"/>
                        </a:lnTo>
                        <a:lnTo>
                          <a:pt x="50" y="192"/>
                        </a:lnTo>
                        <a:lnTo>
                          <a:pt x="50" y="192"/>
                        </a:lnTo>
                        <a:lnTo>
                          <a:pt x="50" y="193"/>
                        </a:lnTo>
                        <a:lnTo>
                          <a:pt x="50" y="193"/>
                        </a:lnTo>
                        <a:lnTo>
                          <a:pt x="50" y="195"/>
                        </a:lnTo>
                        <a:lnTo>
                          <a:pt x="50" y="195"/>
                        </a:lnTo>
                        <a:lnTo>
                          <a:pt x="50" y="195"/>
                        </a:lnTo>
                        <a:lnTo>
                          <a:pt x="51" y="195"/>
                        </a:lnTo>
                        <a:lnTo>
                          <a:pt x="51" y="195"/>
                        </a:lnTo>
                        <a:lnTo>
                          <a:pt x="53" y="195"/>
                        </a:lnTo>
                        <a:lnTo>
                          <a:pt x="53" y="195"/>
                        </a:lnTo>
                        <a:lnTo>
                          <a:pt x="53" y="195"/>
                        </a:lnTo>
                        <a:lnTo>
                          <a:pt x="55" y="195"/>
                        </a:lnTo>
                        <a:lnTo>
                          <a:pt x="55" y="195"/>
                        </a:lnTo>
                        <a:lnTo>
                          <a:pt x="55" y="195"/>
                        </a:lnTo>
                        <a:lnTo>
                          <a:pt x="57" y="195"/>
                        </a:lnTo>
                        <a:lnTo>
                          <a:pt x="57" y="195"/>
                        </a:lnTo>
                        <a:lnTo>
                          <a:pt x="59" y="195"/>
                        </a:lnTo>
                        <a:lnTo>
                          <a:pt x="59" y="195"/>
                        </a:lnTo>
                        <a:lnTo>
                          <a:pt x="59" y="195"/>
                        </a:lnTo>
                        <a:lnTo>
                          <a:pt x="61" y="195"/>
                        </a:lnTo>
                        <a:lnTo>
                          <a:pt x="61" y="195"/>
                        </a:lnTo>
                        <a:lnTo>
                          <a:pt x="63" y="195"/>
                        </a:lnTo>
                        <a:lnTo>
                          <a:pt x="63" y="195"/>
                        </a:lnTo>
                        <a:lnTo>
                          <a:pt x="63" y="195"/>
                        </a:lnTo>
                        <a:lnTo>
                          <a:pt x="65" y="195"/>
                        </a:lnTo>
                        <a:lnTo>
                          <a:pt x="65" y="195"/>
                        </a:lnTo>
                        <a:lnTo>
                          <a:pt x="65" y="195"/>
                        </a:lnTo>
                        <a:lnTo>
                          <a:pt x="67" y="195"/>
                        </a:lnTo>
                        <a:lnTo>
                          <a:pt x="67" y="195"/>
                        </a:lnTo>
                        <a:lnTo>
                          <a:pt x="69" y="195"/>
                        </a:lnTo>
                        <a:lnTo>
                          <a:pt x="69" y="195"/>
                        </a:lnTo>
                        <a:lnTo>
                          <a:pt x="69" y="195"/>
                        </a:lnTo>
                        <a:lnTo>
                          <a:pt x="71" y="195"/>
                        </a:lnTo>
                        <a:lnTo>
                          <a:pt x="71" y="195"/>
                        </a:lnTo>
                        <a:lnTo>
                          <a:pt x="71" y="195"/>
                        </a:lnTo>
                        <a:lnTo>
                          <a:pt x="72" y="195"/>
                        </a:lnTo>
                        <a:lnTo>
                          <a:pt x="72" y="195"/>
                        </a:lnTo>
                        <a:lnTo>
                          <a:pt x="74" y="195"/>
                        </a:lnTo>
                        <a:lnTo>
                          <a:pt x="74" y="195"/>
                        </a:lnTo>
                        <a:lnTo>
                          <a:pt x="74" y="195"/>
                        </a:lnTo>
                        <a:lnTo>
                          <a:pt x="76" y="195"/>
                        </a:lnTo>
                        <a:lnTo>
                          <a:pt x="76" y="195"/>
                        </a:lnTo>
                        <a:lnTo>
                          <a:pt x="76" y="195"/>
                        </a:lnTo>
                        <a:lnTo>
                          <a:pt x="78" y="195"/>
                        </a:lnTo>
                        <a:lnTo>
                          <a:pt x="78" y="195"/>
                        </a:lnTo>
                        <a:lnTo>
                          <a:pt x="80" y="195"/>
                        </a:lnTo>
                        <a:lnTo>
                          <a:pt x="80" y="195"/>
                        </a:lnTo>
                        <a:lnTo>
                          <a:pt x="80" y="195"/>
                        </a:lnTo>
                        <a:lnTo>
                          <a:pt x="82" y="195"/>
                        </a:lnTo>
                        <a:lnTo>
                          <a:pt x="82" y="195"/>
                        </a:lnTo>
                        <a:lnTo>
                          <a:pt x="82" y="195"/>
                        </a:lnTo>
                        <a:lnTo>
                          <a:pt x="84" y="195"/>
                        </a:lnTo>
                        <a:lnTo>
                          <a:pt x="84" y="195"/>
                        </a:lnTo>
                        <a:lnTo>
                          <a:pt x="86" y="195"/>
                        </a:lnTo>
                        <a:lnTo>
                          <a:pt x="86" y="195"/>
                        </a:lnTo>
                        <a:lnTo>
                          <a:pt x="86" y="195"/>
                        </a:lnTo>
                        <a:lnTo>
                          <a:pt x="88" y="195"/>
                        </a:lnTo>
                        <a:lnTo>
                          <a:pt x="88" y="195"/>
                        </a:lnTo>
                        <a:lnTo>
                          <a:pt x="90" y="195"/>
                        </a:lnTo>
                        <a:lnTo>
                          <a:pt x="90" y="195"/>
                        </a:lnTo>
                        <a:lnTo>
                          <a:pt x="90" y="195"/>
                        </a:lnTo>
                        <a:lnTo>
                          <a:pt x="92" y="195"/>
                        </a:lnTo>
                        <a:lnTo>
                          <a:pt x="92" y="195"/>
                        </a:lnTo>
                        <a:lnTo>
                          <a:pt x="92" y="195"/>
                        </a:lnTo>
                        <a:lnTo>
                          <a:pt x="94" y="195"/>
                        </a:lnTo>
                        <a:lnTo>
                          <a:pt x="94" y="195"/>
                        </a:lnTo>
                        <a:lnTo>
                          <a:pt x="95" y="195"/>
                        </a:lnTo>
                        <a:lnTo>
                          <a:pt x="95" y="195"/>
                        </a:lnTo>
                        <a:lnTo>
                          <a:pt x="95" y="195"/>
                        </a:lnTo>
                        <a:lnTo>
                          <a:pt x="97" y="195"/>
                        </a:lnTo>
                        <a:lnTo>
                          <a:pt x="97" y="195"/>
                        </a:lnTo>
                        <a:lnTo>
                          <a:pt x="97" y="195"/>
                        </a:lnTo>
                        <a:lnTo>
                          <a:pt x="99" y="195"/>
                        </a:lnTo>
                        <a:lnTo>
                          <a:pt x="99" y="195"/>
                        </a:lnTo>
                        <a:lnTo>
                          <a:pt x="101" y="195"/>
                        </a:lnTo>
                        <a:lnTo>
                          <a:pt x="101" y="195"/>
                        </a:lnTo>
                        <a:lnTo>
                          <a:pt x="101" y="195"/>
                        </a:lnTo>
                        <a:lnTo>
                          <a:pt x="103" y="195"/>
                        </a:lnTo>
                        <a:lnTo>
                          <a:pt x="103" y="195"/>
                        </a:lnTo>
                        <a:lnTo>
                          <a:pt x="103" y="195"/>
                        </a:lnTo>
                        <a:lnTo>
                          <a:pt x="105" y="195"/>
                        </a:lnTo>
                        <a:lnTo>
                          <a:pt x="105" y="195"/>
                        </a:lnTo>
                        <a:lnTo>
                          <a:pt x="107" y="195"/>
                        </a:lnTo>
                        <a:lnTo>
                          <a:pt x="107" y="195"/>
                        </a:lnTo>
                        <a:lnTo>
                          <a:pt x="107" y="195"/>
                        </a:lnTo>
                        <a:lnTo>
                          <a:pt x="109" y="195"/>
                        </a:lnTo>
                        <a:lnTo>
                          <a:pt x="109" y="195"/>
                        </a:lnTo>
                        <a:lnTo>
                          <a:pt x="109" y="195"/>
                        </a:lnTo>
                        <a:lnTo>
                          <a:pt x="111" y="195"/>
                        </a:lnTo>
                        <a:lnTo>
                          <a:pt x="111" y="195"/>
                        </a:lnTo>
                        <a:lnTo>
                          <a:pt x="113" y="195"/>
                        </a:lnTo>
                        <a:lnTo>
                          <a:pt x="113" y="195"/>
                        </a:lnTo>
                        <a:lnTo>
                          <a:pt x="113" y="195"/>
                        </a:lnTo>
                        <a:lnTo>
                          <a:pt x="115" y="195"/>
                        </a:lnTo>
                        <a:lnTo>
                          <a:pt x="115" y="195"/>
                        </a:lnTo>
                        <a:lnTo>
                          <a:pt x="115" y="195"/>
                        </a:lnTo>
                        <a:lnTo>
                          <a:pt x="117" y="195"/>
                        </a:lnTo>
                        <a:lnTo>
                          <a:pt x="117" y="195"/>
                        </a:lnTo>
                        <a:lnTo>
                          <a:pt x="117" y="193"/>
                        </a:lnTo>
                        <a:lnTo>
                          <a:pt x="117" y="193"/>
                        </a:lnTo>
                        <a:lnTo>
                          <a:pt x="117" y="193"/>
                        </a:lnTo>
                        <a:lnTo>
                          <a:pt x="117" y="192"/>
                        </a:lnTo>
                        <a:lnTo>
                          <a:pt x="117" y="192"/>
                        </a:lnTo>
                        <a:lnTo>
                          <a:pt x="117" y="192"/>
                        </a:lnTo>
                        <a:lnTo>
                          <a:pt x="117" y="190"/>
                        </a:lnTo>
                        <a:lnTo>
                          <a:pt x="117" y="190"/>
                        </a:lnTo>
                        <a:lnTo>
                          <a:pt x="118" y="190"/>
                        </a:lnTo>
                        <a:lnTo>
                          <a:pt x="118" y="188"/>
                        </a:lnTo>
                        <a:lnTo>
                          <a:pt x="118" y="188"/>
                        </a:lnTo>
                        <a:lnTo>
                          <a:pt x="118" y="186"/>
                        </a:lnTo>
                        <a:lnTo>
                          <a:pt x="118" y="186"/>
                        </a:lnTo>
                        <a:lnTo>
                          <a:pt x="118" y="186"/>
                        </a:lnTo>
                        <a:lnTo>
                          <a:pt x="118" y="184"/>
                        </a:lnTo>
                        <a:lnTo>
                          <a:pt x="118" y="184"/>
                        </a:lnTo>
                        <a:lnTo>
                          <a:pt x="118" y="184"/>
                        </a:lnTo>
                        <a:lnTo>
                          <a:pt x="118" y="182"/>
                        </a:lnTo>
                        <a:lnTo>
                          <a:pt x="118" y="182"/>
                        </a:lnTo>
                        <a:lnTo>
                          <a:pt x="118" y="182"/>
                        </a:lnTo>
                        <a:lnTo>
                          <a:pt x="118" y="180"/>
                        </a:lnTo>
                        <a:lnTo>
                          <a:pt x="118" y="180"/>
                        </a:lnTo>
                        <a:lnTo>
                          <a:pt x="118" y="178"/>
                        </a:lnTo>
                        <a:lnTo>
                          <a:pt x="118" y="178"/>
                        </a:lnTo>
                        <a:lnTo>
                          <a:pt x="118" y="178"/>
                        </a:lnTo>
                        <a:lnTo>
                          <a:pt x="118" y="178"/>
                        </a:lnTo>
                        <a:lnTo>
                          <a:pt x="118" y="176"/>
                        </a:lnTo>
                        <a:lnTo>
                          <a:pt x="117" y="176"/>
                        </a:lnTo>
                        <a:lnTo>
                          <a:pt x="117" y="176"/>
                        </a:lnTo>
                        <a:lnTo>
                          <a:pt x="117" y="176"/>
                        </a:lnTo>
                        <a:lnTo>
                          <a:pt x="115" y="176"/>
                        </a:lnTo>
                        <a:lnTo>
                          <a:pt x="115" y="176"/>
                        </a:lnTo>
                        <a:lnTo>
                          <a:pt x="115" y="176"/>
                        </a:lnTo>
                        <a:lnTo>
                          <a:pt x="115" y="176"/>
                        </a:lnTo>
                        <a:lnTo>
                          <a:pt x="115" y="174"/>
                        </a:lnTo>
                        <a:lnTo>
                          <a:pt x="115" y="174"/>
                        </a:lnTo>
                        <a:lnTo>
                          <a:pt x="115" y="172"/>
                        </a:lnTo>
                        <a:lnTo>
                          <a:pt x="115" y="172"/>
                        </a:lnTo>
                        <a:lnTo>
                          <a:pt x="115" y="171"/>
                        </a:lnTo>
                        <a:lnTo>
                          <a:pt x="115" y="171"/>
                        </a:lnTo>
                        <a:lnTo>
                          <a:pt x="115" y="169"/>
                        </a:lnTo>
                        <a:lnTo>
                          <a:pt x="115" y="169"/>
                        </a:lnTo>
                        <a:lnTo>
                          <a:pt x="115" y="169"/>
                        </a:lnTo>
                        <a:lnTo>
                          <a:pt x="115" y="167"/>
                        </a:lnTo>
                        <a:lnTo>
                          <a:pt x="113" y="167"/>
                        </a:lnTo>
                        <a:lnTo>
                          <a:pt x="113" y="167"/>
                        </a:lnTo>
                        <a:lnTo>
                          <a:pt x="113" y="165"/>
                        </a:lnTo>
                        <a:lnTo>
                          <a:pt x="113" y="165"/>
                        </a:lnTo>
                        <a:lnTo>
                          <a:pt x="113" y="163"/>
                        </a:lnTo>
                        <a:lnTo>
                          <a:pt x="113" y="163"/>
                        </a:lnTo>
                        <a:lnTo>
                          <a:pt x="113" y="161"/>
                        </a:lnTo>
                        <a:lnTo>
                          <a:pt x="113" y="161"/>
                        </a:lnTo>
                        <a:lnTo>
                          <a:pt x="113" y="161"/>
                        </a:lnTo>
                        <a:lnTo>
                          <a:pt x="113" y="159"/>
                        </a:lnTo>
                        <a:lnTo>
                          <a:pt x="113" y="159"/>
                        </a:lnTo>
                        <a:lnTo>
                          <a:pt x="113" y="159"/>
                        </a:lnTo>
                        <a:lnTo>
                          <a:pt x="113" y="157"/>
                        </a:lnTo>
                        <a:lnTo>
                          <a:pt x="113" y="157"/>
                        </a:lnTo>
                        <a:lnTo>
                          <a:pt x="113" y="155"/>
                        </a:lnTo>
                        <a:lnTo>
                          <a:pt x="113" y="155"/>
                        </a:lnTo>
                        <a:lnTo>
                          <a:pt x="113" y="153"/>
                        </a:lnTo>
                        <a:lnTo>
                          <a:pt x="113" y="153"/>
                        </a:lnTo>
                        <a:lnTo>
                          <a:pt x="113" y="151"/>
                        </a:lnTo>
                        <a:lnTo>
                          <a:pt x="113" y="151"/>
                        </a:lnTo>
                        <a:lnTo>
                          <a:pt x="113" y="151"/>
                        </a:lnTo>
                        <a:lnTo>
                          <a:pt x="113" y="151"/>
                        </a:lnTo>
                        <a:lnTo>
                          <a:pt x="113" y="149"/>
                        </a:lnTo>
                        <a:lnTo>
                          <a:pt x="113" y="149"/>
                        </a:lnTo>
                        <a:lnTo>
                          <a:pt x="113" y="148"/>
                        </a:lnTo>
                        <a:lnTo>
                          <a:pt x="113" y="148"/>
                        </a:lnTo>
                        <a:lnTo>
                          <a:pt x="113" y="146"/>
                        </a:lnTo>
                        <a:lnTo>
                          <a:pt x="113" y="146"/>
                        </a:lnTo>
                        <a:lnTo>
                          <a:pt x="113" y="144"/>
                        </a:lnTo>
                        <a:lnTo>
                          <a:pt x="113" y="144"/>
                        </a:lnTo>
                        <a:lnTo>
                          <a:pt x="111" y="144"/>
                        </a:lnTo>
                        <a:lnTo>
                          <a:pt x="111" y="144"/>
                        </a:lnTo>
                        <a:lnTo>
                          <a:pt x="111" y="142"/>
                        </a:lnTo>
                        <a:lnTo>
                          <a:pt x="111" y="142"/>
                        </a:lnTo>
                        <a:lnTo>
                          <a:pt x="111" y="140"/>
                        </a:lnTo>
                        <a:lnTo>
                          <a:pt x="111" y="140"/>
                        </a:lnTo>
                        <a:lnTo>
                          <a:pt x="111" y="138"/>
                        </a:lnTo>
                        <a:lnTo>
                          <a:pt x="111" y="138"/>
                        </a:lnTo>
                        <a:lnTo>
                          <a:pt x="111" y="136"/>
                        </a:lnTo>
                        <a:lnTo>
                          <a:pt x="111" y="136"/>
                        </a:lnTo>
                        <a:lnTo>
                          <a:pt x="111" y="136"/>
                        </a:lnTo>
                        <a:lnTo>
                          <a:pt x="111" y="136"/>
                        </a:lnTo>
                        <a:lnTo>
                          <a:pt x="111" y="134"/>
                        </a:lnTo>
                        <a:lnTo>
                          <a:pt x="111" y="134"/>
                        </a:lnTo>
                        <a:lnTo>
                          <a:pt x="111" y="132"/>
                        </a:lnTo>
                        <a:lnTo>
                          <a:pt x="111" y="132"/>
                        </a:lnTo>
                        <a:lnTo>
                          <a:pt x="111" y="130"/>
                        </a:lnTo>
                        <a:lnTo>
                          <a:pt x="111" y="130"/>
                        </a:lnTo>
                        <a:lnTo>
                          <a:pt x="111" y="128"/>
                        </a:lnTo>
                        <a:lnTo>
                          <a:pt x="111" y="128"/>
                        </a:lnTo>
                        <a:lnTo>
                          <a:pt x="109" y="128"/>
                        </a:lnTo>
                        <a:lnTo>
                          <a:pt x="109" y="128"/>
                        </a:lnTo>
                        <a:lnTo>
                          <a:pt x="109" y="126"/>
                        </a:lnTo>
                        <a:lnTo>
                          <a:pt x="109" y="126"/>
                        </a:lnTo>
                        <a:lnTo>
                          <a:pt x="109" y="125"/>
                        </a:lnTo>
                        <a:lnTo>
                          <a:pt x="109" y="125"/>
                        </a:lnTo>
                        <a:lnTo>
                          <a:pt x="109" y="123"/>
                        </a:lnTo>
                        <a:lnTo>
                          <a:pt x="109" y="123"/>
                        </a:lnTo>
                        <a:lnTo>
                          <a:pt x="109" y="121"/>
                        </a:lnTo>
                        <a:lnTo>
                          <a:pt x="109" y="121"/>
                        </a:lnTo>
                        <a:lnTo>
                          <a:pt x="109" y="121"/>
                        </a:lnTo>
                        <a:lnTo>
                          <a:pt x="109" y="121"/>
                        </a:lnTo>
                        <a:lnTo>
                          <a:pt x="109" y="119"/>
                        </a:lnTo>
                        <a:lnTo>
                          <a:pt x="109" y="119"/>
                        </a:lnTo>
                        <a:lnTo>
                          <a:pt x="109" y="117"/>
                        </a:lnTo>
                        <a:lnTo>
                          <a:pt x="109" y="117"/>
                        </a:lnTo>
                        <a:lnTo>
                          <a:pt x="109" y="115"/>
                        </a:lnTo>
                        <a:lnTo>
                          <a:pt x="109" y="115"/>
                        </a:lnTo>
                        <a:lnTo>
                          <a:pt x="109" y="113"/>
                        </a:lnTo>
                        <a:lnTo>
                          <a:pt x="109" y="113"/>
                        </a:lnTo>
                        <a:lnTo>
                          <a:pt x="109" y="113"/>
                        </a:lnTo>
                        <a:lnTo>
                          <a:pt x="109" y="113"/>
                        </a:lnTo>
                        <a:lnTo>
                          <a:pt x="109" y="111"/>
                        </a:lnTo>
                        <a:lnTo>
                          <a:pt x="109" y="111"/>
                        </a:lnTo>
                        <a:lnTo>
                          <a:pt x="109" y="109"/>
                        </a:lnTo>
                        <a:lnTo>
                          <a:pt x="109" y="109"/>
                        </a:lnTo>
                        <a:lnTo>
                          <a:pt x="109" y="107"/>
                        </a:lnTo>
                        <a:lnTo>
                          <a:pt x="109" y="107"/>
                        </a:lnTo>
                        <a:lnTo>
                          <a:pt x="109" y="105"/>
                        </a:lnTo>
                        <a:lnTo>
                          <a:pt x="107" y="105"/>
                        </a:lnTo>
                        <a:lnTo>
                          <a:pt x="107" y="105"/>
                        </a:lnTo>
                        <a:lnTo>
                          <a:pt x="107" y="103"/>
                        </a:lnTo>
                        <a:lnTo>
                          <a:pt x="107" y="103"/>
                        </a:lnTo>
                        <a:lnTo>
                          <a:pt x="107" y="103"/>
                        </a:lnTo>
                        <a:lnTo>
                          <a:pt x="107" y="102"/>
                        </a:lnTo>
                        <a:lnTo>
                          <a:pt x="107" y="102"/>
                        </a:lnTo>
                        <a:lnTo>
                          <a:pt x="107" y="100"/>
                        </a:lnTo>
                        <a:lnTo>
                          <a:pt x="107" y="100"/>
                        </a:lnTo>
                        <a:lnTo>
                          <a:pt x="107" y="98"/>
                        </a:lnTo>
                        <a:lnTo>
                          <a:pt x="107" y="98"/>
                        </a:lnTo>
                        <a:lnTo>
                          <a:pt x="107" y="98"/>
                        </a:lnTo>
                        <a:lnTo>
                          <a:pt x="107" y="96"/>
                        </a:lnTo>
                        <a:lnTo>
                          <a:pt x="107" y="96"/>
                        </a:lnTo>
                        <a:lnTo>
                          <a:pt x="107" y="96"/>
                        </a:lnTo>
                        <a:lnTo>
                          <a:pt x="107" y="94"/>
                        </a:lnTo>
                        <a:lnTo>
                          <a:pt x="107" y="94"/>
                        </a:lnTo>
                        <a:lnTo>
                          <a:pt x="107" y="92"/>
                        </a:lnTo>
                        <a:lnTo>
                          <a:pt x="107" y="92"/>
                        </a:lnTo>
                        <a:lnTo>
                          <a:pt x="107" y="90"/>
                        </a:lnTo>
                        <a:lnTo>
                          <a:pt x="107" y="90"/>
                        </a:lnTo>
                        <a:lnTo>
                          <a:pt x="107" y="90"/>
                        </a:lnTo>
                        <a:lnTo>
                          <a:pt x="107" y="88"/>
                        </a:lnTo>
                        <a:lnTo>
                          <a:pt x="107" y="88"/>
                        </a:lnTo>
                        <a:lnTo>
                          <a:pt x="107" y="88"/>
                        </a:lnTo>
                        <a:lnTo>
                          <a:pt x="107" y="86"/>
                        </a:lnTo>
                        <a:lnTo>
                          <a:pt x="107" y="86"/>
                        </a:lnTo>
                        <a:lnTo>
                          <a:pt x="107" y="84"/>
                        </a:lnTo>
                        <a:lnTo>
                          <a:pt x="107" y="84"/>
                        </a:lnTo>
                        <a:lnTo>
                          <a:pt x="107" y="82"/>
                        </a:lnTo>
                        <a:lnTo>
                          <a:pt x="105" y="82"/>
                        </a:lnTo>
                        <a:lnTo>
                          <a:pt x="105" y="82"/>
                        </a:lnTo>
                        <a:lnTo>
                          <a:pt x="105" y="80"/>
                        </a:lnTo>
                        <a:lnTo>
                          <a:pt x="105" y="80"/>
                        </a:lnTo>
                        <a:lnTo>
                          <a:pt x="105" y="80"/>
                        </a:lnTo>
                        <a:lnTo>
                          <a:pt x="105" y="79"/>
                        </a:lnTo>
                        <a:lnTo>
                          <a:pt x="105" y="79"/>
                        </a:lnTo>
                        <a:lnTo>
                          <a:pt x="105" y="77"/>
                        </a:lnTo>
                        <a:lnTo>
                          <a:pt x="105" y="77"/>
                        </a:lnTo>
                        <a:lnTo>
                          <a:pt x="105" y="77"/>
                        </a:lnTo>
                        <a:lnTo>
                          <a:pt x="105" y="75"/>
                        </a:lnTo>
                        <a:lnTo>
                          <a:pt x="105" y="75"/>
                        </a:lnTo>
                        <a:lnTo>
                          <a:pt x="105" y="73"/>
                        </a:lnTo>
                        <a:lnTo>
                          <a:pt x="105" y="73"/>
                        </a:lnTo>
                        <a:lnTo>
                          <a:pt x="105" y="73"/>
                        </a:lnTo>
                        <a:lnTo>
                          <a:pt x="105" y="71"/>
                        </a:lnTo>
                        <a:lnTo>
                          <a:pt x="105" y="71"/>
                        </a:lnTo>
                        <a:lnTo>
                          <a:pt x="105" y="69"/>
                        </a:lnTo>
                        <a:lnTo>
                          <a:pt x="105" y="69"/>
                        </a:lnTo>
                        <a:lnTo>
                          <a:pt x="103" y="69"/>
                        </a:lnTo>
                        <a:lnTo>
                          <a:pt x="103" y="67"/>
                        </a:lnTo>
                        <a:lnTo>
                          <a:pt x="103" y="67"/>
                        </a:lnTo>
                        <a:lnTo>
                          <a:pt x="103" y="65"/>
                        </a:lnTo>
                        <a:lnTo>
                          <a:pt x="103" y="65"/>
                        </a:lnTo>
                        <a:lnTo>
                          <a:pt x="103" y="65"/>
                        </a:lnTo>
                        <a:lnTo>
                          <a:pt x="103" y="63"/>
                        </a:lnTo>
                        <a:lnTo>
                          <a:pt x="103" y="63"/>
                        </a:lnTo>
                        <a:lnTo>
                          <a:pt x="103" y="61"/>
                        </a:lnTo>
                        <a:lnTo>
                          <a:pt x="103" y="61"/>
                        </a:lnTo>
                        <a:lnTo>
                          <a:pt x="103" y="61"/>
                        </a:lnTo>
                        <a:lnTo>
                          <a:pt x="103" y="59"/>
                        </a:lnTo>
                        <a:lnTo>
                          <a:pt x="103" y="59"/>
                        </a:lnTo>
                        <a:lnTo>
                          <a:pt x="103" y="57"/>
                        </a:lnTo>
                        <a:lnTo>
                          <a:pt x="103" y="57"/>
                        </a:lnTo>
                        <a:lnTo>
                          <a:pt x="103" y="56"/>
                        </a:lnTo>
                        <a:lnTo>
                          <a:pt x="103" y="56"/>
                        </a:lnTo>
                        <a:lnTo>
                          <a:pt x="103" y="56"/>
                        </a:lnTo>
                        <a:lnTo>
                          <a:pt x="103" y="54"/>
                        </a:lnTo>
                        <a:lnTo>
                          <a:pt x="103" y="54"/>
                        </a:lnTo>
                        <a:lnTo>
                          <a:pt x="103" y="54"/>
                        </a:lnTo>
                        <a:lnTo>
                          <a:pt x="103" y="52"/>
                        </a:lnTo>
                        <a:lnTo>
                          <a:pt x="103" y="52"/>
                        </a:lnTo>
                        <a:lnTo>
                          <a:pt x="103" y="50"/>
                        </a:lnTo>
                        <a:lnTo>
                          <a:pt x="103" y="50"/>
                        </a:lnTo>
                        <a:lnTo>
                          <a:pt x="103" y="48"/>
                        </a:lnTo>
                        <a:lnTo>
                          <a:pt x="103" y="48"/>
                        </a:lnTo>
                        <a:lnTo>
                          <a:pt x="103" y="48"/>
                        </a:lnTo>
                        <a:lnTo>
                          <a:pt x="103" y="46"/>
                        </a:lnTo>
                        <a:lnTo>
                          <a:pt x="101" y="46"/>
                        </a:lnTo>
                        <a:lnTo>
                          <a:pt x="101" y="46"/>
                        </a:lnTo>
                        <a:lnTo>
                          <a:pt x="101" y="44"/>
                        </a:lnTo>
                        <a:lnTo>
                          <a:pt x="101" y="44"/>
                        </a:lnTo>
                        <a:lnTo>
                          <a:pt x="101" y="42"/>
                        </a:lnTo>
                        <a:lnTo>
                          <a:pt x="101" y="42"/>
                        </a:lnTo>
                        <a:lnTo>
                          <a:pt x="101" y="40"/>
                        </a:lnTo>
                        <a:lnTo>
                          <a:pt x="101" y="40"/>
                        </a:lnTo>
                        <a:lnTo>
                          <a:pt x="101" y="40"/>
                        </a:lnTo>
                        <a:lnTo>
                          <a:pt x="101" y="38"/>
                        </a:lnTo>
                        <a:lnTo>
                          <a:pt x="101" y="38"/>
                        </a:lnTo>
                        <a:lnTo>
                          <a:pt x="101" y="38"/>
                        </a:lnTo>
                        <a:lnTo>
                          <a:pt x="101" y="36"/>
                        </a:lnTo>
                        <a:lnTo>
                          <a:pt x="101" y="36"/>
                        </a:lnTo>
                        <a:lnTo>
                          <a:pt x="101" y="34"/>
                        </a:lnTo>
                        <a:lnTo>
                          <a:pt x="101" y="34"/>
                        </a:lnTo>
                        <a:lnTo>
                          <a:pt x="101" y="33"/>
                        </a:lnTo>
                        <a:lnTo>
                          <a:pt x="101" y="33"/>
                        </a:lnTo>
                        <a:lnTo>
                          <a:pt x="101" y="33"/>
                        </a:lnTo>
                        <a:lnTo>
                          <a:pt x="101" y="33"/>
                        </a:lnTo>
                        <a:lnTo>
                          <a:pt x="101" y="31"/>
                        </a:lnTo>
                        <a:lnTo>
                          <a:pt x="101" y="31"/>
                        </a:lnTo>
                        <a:lnTo>
                          <a:pt x="101" y="29"/>
                        </a:lnTo>
                        <a:lnTo>
                          <a:pt x="101" y="29"/>
                        </a:lnTo>
                        <a:lnTo>
                          <a:pt x="101" y="27"/>
                        </a:lnTo>
                        <a:lnTo>
                          <a:pt x="101" y="27"/>
                        </a:lnTo>
                        <a:lnTo>
                          <a:pt x="101" y="25"/>
                        </a:lnTo>
                        <a:lnTo>
                          <a:pt x="101" y="25"/>
                        </a:lnTo>
                        <a:lnTo>
                          <a:pt x="99" y="25"/>
                        </a:lnTo>
                        <a:lnTo>
                          <a:pt x="99" y="25"/>
                        </a:lnTo>
                        <a:lnTo>
                          <a:pt x="99" y="23"/>
                        </a:lnTo>
                        <a:lnTo>
                          <a:pt x="99" y="23"/>
                        </a:lnTo>
                        <a:lnTo>
                          <a:pt x="99" y="21"/>
                        </a:lnTo>
                        <a:lnTo>
                          <a:pt x="99" y="21"/>
                        </a:lnTo>
                        <a:lnTo>
                          <a:pt x="99" y="19"/>
                        </a:lnTo>
                        <a:lnTo>
                          <a:pt x="99" y="19"/>
                        </a:lnTo>
                        <a:lnTo>
                          <a:pt x="99" y="17"/>
                        </a:lnTo>
                        <a:lnTo>
                          <a:pt x="99" y="17"/>
                        </a:lnTo>
                        <a:lnTo>
                          <a:pt x="99" y="17"/>
                        </a:lnTo>
                        <a:lnTo>
                          <a:pt x="99" y="17"/>
                        </a:lnTo>
                        <a:lnTo>
                          <a:pt x="99" y="15"/>
                        </a:lnTo>
                        <a:lnTo>
                          <a:pt x="99" y="15"/>
                        </a:lnTo>
                        <a:lnTo>
                          <a:pt x="99" y="13"/>
                        </a:lnTo>
                        <a:lnTo>
                          <a:pt x="99" y="13"/>
                        </a:lnTo>
                        <a:lnTo>
                          <a:pt x="99" y="11"/>
                        </a:lnTo>
                        <a:lnTo>
                          <a:pt x="99" y="11"/>
                        </a:lnTo>
                        <a:lnTo>
                          <a:pt x="99" y="10"/>
                        </a:lnTo>
                        <a:lnTo>
                          <a:pt x="99" y="10"/>
                        </a:lnTo>
                        <a:lnTo>
                          <a:pt x="99" y="8"/>
                        </a:lnTo>
                        <a:lnTo>
                          <a:pt x="97" y="8"/>
                        </a:lnTo>
                        <a:lnTo>
                          <a:pt x="97" y="8"/>
                        </a:lnTo>
                        <a:lnTo>
                          <a:pt x="97" y="8"/>
                        </a:lnTo>
                        <a:lnTo>
                          <a:pt x="97" y="6"/>
                        </a:lnTo>
                        <a:lnTo>
                          <a:pt x="97" y="6"/>
                        </a:lnTo>
                        <a:lnTo>
                          <a:pt x="97" y="4"/>
                        </a:lnTo>
                        <a:lnTo>
                          <a:pt x="97" y="4"/>
                        </a:lnTo>
                        <a:lnTo>
                          <a:pt x="97" y="2"/>
                        </a:lnTo>
                        <a:lnTo>
                          <a:pt x="97" y="2"/>
                        </a:lnTo>
                        <a:lnTo>
                          <a:pt x="97" y="0"/>
                        </a:lnTo>
                        <a:lnTo>
                          <a:pt x="99" y="0"/>
                        </a:lnTo>
                        <a:lnTo>
                          <a:pt x="99" y="0"/>
                        </a:lnTo>
                        <a:lnTo>
                          <a:pt x="101" y="0"/>
                        </a:lnTo>
                        <a:lnTo>
                          <a:pt x="101" y="0"/>
                        </a:lnTo>
                        <a:lnTo>
                          <a:pt x="101" y="0"/>
                        </a:lnTo>
                        <a:lnTo>
                          <a:pt x="103" y="0"/>
                        </a:lnTo>
                        <a:lnTo>
                          <a:pt x="103" y="0"/>
                        </a:lnTo>
                        <a:lnTo>
                          <a:pt x="103" y="0"/>
                        </a:lnTo>
                        <a:lnTo>
                          <a:pt x="105" y="0"/>
                        </a:lnTo>
                        <a:lnTo>
                          <a:pt x="105" y="0"/>
                        </a:lnTo>
                        <a:lnTo>
                          <a:pt x="107" y="0"/>
                        </a:lnTo>
                        <a:lnTo>
                          <a:pt x="107" y="0"/>
                        </a:lnTo>
                        <a:lnTo>
                          <a:pt x="107" y="0"/>
                        </a:lnTo>
                        <a:lnTo>
                          <a:pt x="109" y="0"/>
                        </a:lnTo>
                        <a:lnTo>
                          <a:pt x="109" y="0"/>
                        </a:lnTo>
                        <a:lnTo>
                          <a:pt x="109" y="0"/>
                        </a:lnTo>
                        <a:lnTo>
                          <a:pt x="111" y="0"/>
                        </a:lnTo>
                        <a:lnTo>
                          <a:pt x="111" y="0"/>
                        </a:lnTo>
                        <a:lnTo>
                          <a:pt x="113" y="0"/>
                        </a:lnTo>
                        <a:lnTo>
                          <a:pt x="113" y="0"/>
                        </a:lnTo>
                        <a:lnTo>
                          <a:pt x="113" y="0"/>
                        </a:lnTo>
                        <a:lnTo>
                          <a:pt x="115" y="0"/>
                        </a:lnTo>
                        <a:lnTo>
                          <a:pt x="115" y="0"/>
                        </a:lnTo>
                        <a:lnTo>
                          <a:pt x="115" y="0"/>
                        </a:lnTo>
                        <a:lnTo>
                          <a:pt x="117" y="0"/>
                        </a:lnTo>
                        <a:lnTo>
                          <a:pt x="117" y="0"/>
                        </a:lnTo>
                        <a:lnTo>
                          <a:pt x="118" y="0"/>
                        </a:lnTo>
                        <a:lnTo>
                          <a:pt x="118" y="0"/>
                        </a:lnTo>
                        <a:lnTo>
                          <a:pt x="118" y="0"/>
                        </a:lnTo>
                        <a:lnTo>
                          <a:pt x="120" y="0"/>
                        </a:lnTo>
                        <a:lnTo>
                          <a:pt x="120" y="0"/>
                        </a:lnTo>
                        <a:lnTo>
                          <a:pt x="122" y="0"/>
                        </a:lnTo>
                        <a:lnTo>
                          <a:pt x="122" y="0"/>
                        </a:lnTo>
                        <a:lnTo>
                          <a:pt x="122" y="0"/>
                        </a:lnTo>
                        <a:lnTo>
                          <a:pt x="124" y="0"/>
                        </a:lnTo>
                        <a:lnTo>
                          <a:pt x="124" y="0"/>
                        </a:lnTo>
                        <a:lnTo>
                          <a:pt x="124" y="0"/>
                        </a:lnTo>
                        <a:lnTo>
                          <a:pt x="126" y="0"/>
                        </a:lnTo>
                        <a:lnTo>
                          <a:pt x="126" y="0"/>
                        </a:lnTo>
                        <a:lnTo>
                          <a:pt x="128" y="0"/>
                        </a:lnTo>
                        <a:lnTo>
                          <a:pt x="128" y="0"/>
                        </a:lnTo>
                        <a:lnTo>
                          <a:pt x="128" y="0"/>
                        </a:lnTo>
                        <a:lnTo>
                          <a:pt x="128" y="2"/>
                        </a:lnTo>
                        <a:lnTo>
                          <a:pt x="130" y="2"/>
                        </a:lnTo>
                        <a:lnTo>
                          <a:pt x="130" y="2"/>
                        </a:lnTo>
                        <a:lnTo>
                          <a:pt x="130" y="2"/>
                        </a:lnTo>
                        <a:lnTo>
                          <a:pt x="130" y="2"/>
                        </a:lnTo>
                        <a:lnTo>
                          <a:pt x="130" y="4"/>
                        </a:lnTo>
                        <a:lnTo>
                          <a:pt x="132" y="4"/>
                        </a:lnTo>
                        <a:lnTo>
                          <a:pt x="132" y="4"/>
                        </a:lnTo>
                        <a:lnTo>
                          <a:pt x="132" y="4"/>
                        </a:lnTo>
                        <a:lnTo>
                          <a:pt x="134" y="4"/>
                        </a:lnTo>
                        <a:lnTo>
                          <a:pt x="134" y="6"/>
                        </a:lnTo>
                        <a:lnTo>
                          <a:pt x="134" y="6"/>
                        </a:lnTo>
                        <a:lnTo>
                          <a:pt x="134" y="6"/>
                        </a:lnTo>
                        <a:lnTo>
                          <a:pt x="134" y="6"/>
                        </a:lnTo>
                        <a:lnTo>
                          <a:pt x="136" y="6"/>
                        </a:lnTo>
                        <a:lnTo>
                          <a:pt x="136" y="8"/>
                        </a:lnTo>
                        <a:lnTo>
                          <a:pt x="136" y="8"/>
                        </a:lnTo>
                        <a:lnTo>
                          <a:pt x="136" y="8"/>
                        </a:lnTo>
                        <a:lnTo>
                          <a:pt x="136" y="8"/>
                        </a:lnTo>
                        <a:lnTo>
                          <a:pt x="138" y="8"/>
                        </a:lnTo>
                        <a:lnTo>
                          <a:pt x="138" y="8"/>
                        </a:lnTo>
                        <a:lnTo>
                          <a:pt x="138" y="8"/>
                        </a:lnTo>
                        <a:lnTo>
                          <a:pt x="139" y="8"/>
                        </a:lnTo>
                        <a:lnTo>
                          <a:pt x="139" y="10"/>
                        </a:lnTo>
                        <a:lnTo>
                          <a:pt x="139" y="10"/>
                        </a:lnTo>
                        <a:lnTo>
                          <a:pt x="139" y="10"/>
                        </a:lnTo>
                        <a:lnTo>
                          <a:pt x="139" y="10"/>
                        </a:lnTo>
                        <a:lnTo>
                          <a:pt x="141" y="10"/>
                        </a:lnTo>
                        <a:lnTo>
                          <a:pt x="141" y="11"/>
                        </a:lnTo>
                        <a:lnTo>
                          <a:pt x="141" y="11"/>
                        </a:lnTo>
                        <a:lnTo>
                          <a:pt x="141" y="11"/>
                        </a:lnTo>
                        <a:lnTo>
                          <a:pt x="141" y="11"/>
                        </a:lnTo>
                        <a:lnTo>
                          <a:pt x="143" y="11"/>
                        </a:lnTo>
                        <a:lnTo>
                          <a:pt x="143" y="13"/>
                        </a:lnTo>
                        <a:lnTo>
                          <a:pt x="143" y="13"/>
                        </a:lnTo>
                        <a:lnTo>
                          <a:pt x="145" y="13"/>
                        </a:lnTo>
                        <a:lnTo>
                          <a:pt x="145" y="13"/>
                        </a:lnTo>
                        <a:lnTo>
                          <a:pt x="145" y="13"/>
                        </a:lnTo>
                        <a:lnTo>
                          <a:pt x="145" y="13"/>
                        </a:lnTo>
                        <a:lnTo>
                          <a:pt x="145" y="15"/>
                        </a:lnTo>
                        <a:lnTo>
                          <a:pt x="147" y="15"/>
                        </a:lnTo>
                        <a:lnTo>
                          <a:pt x="147" y="15"/>
                        </a:lnTo>
                        <a:lnTo>
                          <a:pt x="147" y="15"/>
                        </a:lnTo>
                        <a:lnTo>
                          <a:pt x="149" y="15"/>
                        </a:lnTo>
                        <a:lnTo>
                          <a:pt x="149" y="17"/>
                        </a:lnTo>
                        <a:lnTo>
                          <a:pt x="149" y="17"/>
                        </a:lnTo>
                        <a:lnTo>
                          <a:pt x="149" y="17"/>
                        </a:lnTo>
                        <a:lnTo>
                          <a:pt x="149" y="17"/>
                        </a:lnTo>
                        <a:lnTo>
                          <a:pt x="151" y="17"/>
                        </a:lnTo>
                        <a:lnTo>
                          <a:pt x="151" y="17"/>
                        </a:lnTo>
                        <a:lnTo>
                          <a:pt x="151" y="17"/>
                        </a:lnTo>
                        <a:lnTo>
                          <a:pt x="151" y="17"/>
                        </a:lnTo>
                        <a:lnTo>
                          <a:pt x="151" y="19"/>
                        </a:lnTo>
                        <a:lnTo>
                          <a:pt x="153" y="19"/>
                        </a:lnTo>
                        <a:lnTo>
                          <a:pt x="153" y="19"/>
                        </a:lnTo>
                        <a:lnTo>
                          <a:pt x="153" y="19"/>
                        </a:lnTo>
                        <a:lnTo>
                          <a:pt x="155" y="19"/>
                        </a:lnTo>
                        <a:lnTo>
                          <a:pt x="155" y="21"/>
                        </a:lnTo>
                        <a:lnTo>
                          <a:pt x="155" y="21"/>
                        </a:lnTo>
                        <a:lnTo>
                          <a:pt x="155" y="21"/>
                        </a:lnTo>
                        <a:lnTo>
                          <a:pt x="155" y="21"/>
                        </a:lnTo>
                        <a:lnTo>
                          <a:pt x="157" y="21"/>
                        </a:lnTo>
                        <a:lnTo>
                          <a:pt x="157" y="23"/>
                        </a:lnTo>
                        <a:lnTo>
                          <a:pt x="157" y="23"/>
                        </a:lnTo>
                        <a:lnTo>
                          <a:pt x="157" y="23"/>
                        </a:lnTo>
                        <a:lnTo>
                          <a:pt x="157" y="23"/>
                        </a:lnTo>
                        <a:lnTo>
                          <a:pt x="159" y="23"/>
                        </a:lnTo>
                        <a:lnTo>
                          <a:pt x="159" y="25"/>
                        </a:lnTo>
                        <a:lnTo>
                          <a:pt x="159" y="25"/>
                        </a:lnTo>
                        <a:lnTo>
                          <a:pt x="161" y="25"/>
                        </a:lnTo>
                        <a:lnTo>
                          <a:pt x="161" y="25"/>
                        </a:lnTo>
                        <a:lnTo>
                          <a:pt x="161" y="25"/>
                        </a:lnTo>
                        <a:lnTo>
                          <a:pt x="161" y="25"/>
                        </a:lnTo>
                        <a:lnTo>
                          <a:pt x="161" y="25"/>
                        </a:lnTo>
                        <a:lnTo>
                          <a:pt x="162" y="25"/>
                        </a:lnTo>
                        <a:lnTo>
                          <a:pt x="162" y="27"/>
                        </a:lnTo>
                        <a:lnTo>
                          <a:pt x="162" y="27"/>
                        </a:lnTo>
                        <a:lnTo>
                          <a:pt x="162" y="27"/>
                        </a:lnTo>
                        <a:lnTo>
                          <a:pt x="162" y="27"/>
                        </a:lnTo>
                        <a:lnTo>
                          <a:pt x="164" y="27"/>
                        </a:lnTo>
                        <a:lnTo>
                          <a:pt x="164" y="29"/>
                        </a:lnTo>
                        <a:lnTo>
                          <a:pt x="164" y="29"/>
                        </a:lnTo>
                        <a:lnTo>
                          <a:pt x="166" y="29"/>
                        </a:lnTo>
                        <a:lnTo>
                          <a:pt x="166" y="29"/>
                        </a:lnTo>
                        <a:lnTo>
                          <a:pt x="166" y="29"/>
                        </a:lnTo>
                        <a:lnTo>
                          <a:pt x="166" y="31"/>
                        </a:lnTo>
                        <a:lnTo>
                          <a:pt x="166" y="31"/>
                        </a:lnTo>
                        <a:lnTo>
                          <a:pt x="168" y="31"/>
                        </a:lnTo>
                        <a:lnTo>
                          <a:pt x="168" y="31"/>
                        </a:lnTo>
                        <a:lnTo>
                          <a:pt x="168" y="31"/>
                        </a:lnTo>
                        <a:lnTo>
                          <a:pt x="168" y="33"/>
                        </a:lnTo>
                        <a:lnTo>
                          <a:pt x="168" y="33"/>
                        </a:lnTo>
                        <a:lnTo>
                          <a:pt x="170" y="33"/>
                        </a:lnTo>
                        <a:lnTo>
                          <a:pt x="170" y="33"/>
                        </a:lnTo>
                        <a:lnTo>
                          <a:pt x="170" y="33"/>
                        </a:lnTo>
                        <a:lnTo>
                          <a:pt x="170" y="33"/>
                        </a:lnTo>
                        <a:lnTo>
                          <a:pt x="172" y="33"/>
                        </a:lnTo>
                        <a:lnTo>
                          <a:pt x="172" y="33"/>
                        </a:lnTo>
                        <a:lnTo>
                          <a:pt x="172" y="34"/>
                        </a:lnTo>
                        <a:lnTo>
                          <a:pt x="172" y="34"/>
                        </a:lnTo>
                        <a:lnTo>
                          <a:pt x="174" y="34"/>
                        </a:lnTo>
                        <a:lnTo>
                          <a:pt x="174" y="34"/>
                        </a:lnTo>
                        <a:lnTo>
                          <a:pt x="174" y="34"/>
                        </a:lnTo>
                        <a:lnTo>
                          <a:pt x="174" y="36"/>
                        </a:lnTo>
                        <a:lnTo>
                          <a:pt x="176" y="36"/>
                        </a:lnTo>
                        <a:lnTo>
                          <a:pt x="176" y="36"/>
                        </a:lnTo>
                        <a:lnTo>
                          <a:pt x="176" y="36"/>
                        </a:lnTo>
                        <a:lnTo>
                          <a:pt x="176" y="36"/>
                        </a:lnTo>
                        <a:lnTo>
                          <a:pt x="176" y="38"/>
                        </a:lnTo>
                        <a:lnTo>
                          <a:pt x="178" y="38"/>
                        </a:lnTo>
                        <a:lnTo>
                          <a:pt x="178" y="38"/>
                        </a:lnTo>
                        <a:lnTo>
                          <a:pt x="178" y="38"/>
                        </a:lnTo>
                        <a:lnTo>
                          <a:pt x="178" y="38"/>
                        </a:lnTo>
                        <a:lnTo>
                          <a:pt x="178" y="40"/>
                        </a:lnTo>
                        <a:lnTo>
                          <a:pt x="180" y="40"/>
                        </a:lnTo>
                        <a:lnTo>
                          <a:pt x="180" y="40"/>
                        </a:lnTo>
                        <a:lnTo>
                          <a:pt x="180" y="40"/>
                        </a:lnTo>
                        <a:lnTo>
                          <a:pt x="182" y="40"/>
                        </a:lnTo>
                        <a:lnTo>
                          <a:pt x="182" y="40"/>
                        </a:lnTo>
                        <a:lnTo>
                          <a:pt x="182" y="40"/>
                        </a:lnTo>
                        <a:lnTo>
                          <a:pt x="182" y="40"/>
                        </a:lnTo>
                        <a:lnTo>
                          <a:pt x="182" y="42"/>
                        </a:lnTo>
                        <a:lnTo>
                          <a:pt x="183" y="42"/>
                        </a:lnTo>
                        <a:lnTo>
                          <a:pt x="183" y="42"/>
                        </a:lnTo>
                        <a:lnTo>
                          <a:pt x="183" y="42"/>
                        </a:lnTo>
                        <a:lnTo>
                          <a:pt x="183" y="42"/>
                        </a:lnTo>
                        <a:lnTo>
                          <a:pt x="183" y="44"/>
                        </a:lnTo>
                        <a:lnTo>
                          <a:pt x="185" y="44"/>
                        </a:lnTo>
                        <a:lnTo>
                          <a:pt x="185" y="44"/>
                        </a:lnTo>
                        <a:lnTo>
                          <a:pt x="185" y="44"/>
                        </a:lnTo>
                        <a:lnTo>
                          <a:pt x="187" y="44"/>
                        </a:lnTo>
                        <a:lnTo>
                          <a:pt x="187" y="46"/>
                        </a:lnTo>
                        <a:lnTo>
                          <a:pt x="187" y="46"/>
                        </a:lnTo>
                        <a:lnTo>
                          <a:pt x="187" y="46"/>
                        </a:lnTo>
                        <a:lnTo>
                          <a:pt x="187" y="46"/>
                        </a:lnTo>
                        <a:lnTo>
                          <a:pt x="189" y="46"/>
                        </a:lnTo>
                        <a:lnTo>
                          <a:pt x="189" y="48"/>
                        </a:lnTo>
                        <a:lnTo>
                          <a:pt x="189" y="48"/>
                        </a:lnTo>
                        <a:lnTo>
                          <a:pt x="189" y="48"/>
                        </a:lnTo>
                        <a:lnTo>
                          <a:pt x="189" y="48"/>
                        </a:lnTo>
                        <a:lnTo>
                          <a:pt x="191" y="48"/>
                        </a:lnTo>
                        <a:lnTo>
                          <a:pt x="191" y="48"/>
                        </a:lnTo>
                        <a:lnTo>
                          <a:pt x="191" y="48"/>
                        </a:lnTo>
                        <a:lnTo>
                          <a:pt x="193" y="48"/>
                        </a:lnTo>
                        <a:lnTo>
                          <a:pt x="193" y="50"/>
                        </a:lnTo>
                        <a:lnTo>
                          <a:pt x="193" y="50"/>
                        </a:lnTo>
                        <a:lnTo>
                          <a:pt x="193" y="50"/>
                        </a:lnTo>
                        <a:lnTo>
                          <a:pt x="193" y="50"/>
                        </a:lnTo>
                        <a:lnTo>
                          <a:pt x="195" y="50"/>
                        </a:lnTo>
                        <a:lnTo>
                          <a:pt x="195" y="52"/>
                        </a:lnTo>
                        <a:lnTo>
                          <a:pt x="195" y="52"/>
                        </a:lnTo>
                        <a:lnTo>
                          <a:pt x="195" y="52"/>
                        </a:lnTo>
                        <a:lnTo>
                          <a:pt x="195" y="52"/>
                        </a:lnTo>
                        <a:lnTo>
                          <a:pt x="197" y="52"/>
                        </a:lnTo>
                        <a:lnTo>
                          <a:pt x="197" y="54"/>
                        </a:lnTo>
                        <a:lnTo>
                          <a:pt x="197" y="54"/>
                        </a:lnTo>
                        <a:lnTo>
                          <a:pt x="197" y="54"/>
                        </a:lnTo>
                        <a:lnTo>
                          <a:pt x="199" y="54"/>
                        </a:lnTo>
                        <a:lnTo>
                          <a:pt x="199" y="54"/>
                        </a:lnTo>
                        <a:lnTo>
                          <a:pt x="199" y="56"/>
                        </a:lnTo>
                        <a:lnTo>
                          <a:pt x="199" y="56"/>
                        </a:lnTo>
                        <a:lnTo>
                          <a:pt x="199" y="56"/>
                        </a:lnTo>
                        <a:lnTo>
                          <a:pt x="201" y="56"/>
                        </a:lnTo>
                        <a:lnTo>
                          <a:pt x="201" y="56"/>
                        </a:lnTo>
                        <a:lnTo>
                          <a:pt x="201" y="56"/>
                        </a:lnTo>
                        <a:lnTo>
                          <a:pt x="201" y="56"/>
                        </a:lnTo>
                        <a:lnTo>
                          <a:pt x="201" y="57"/>
                        </a:lnTo>
                        <a:lnTo>
                          <a:pt x="203" y="57"/>
                        </a:lnTo>
                        <a:lnTo>
                          <a:pt x="203" y="57"/>
                        </a:lnTo>
                        <a:lnTo>
                          <a:pt x="203" y="57"/>
                        </a:lnTo>
                        <a:lnTo>
                          <a:pt x="205" y="57"/>
                        </a:lnTo>
                        <a:lnTo>
                          <a:pt x="205" y="57"/>
                        </a:lnTo>
                        <a:lnTo>
                          <a:pt x="205" y="59"/>
                        </a:lnTo>
                        <a:lnTo>
                          <a:pt x="205" y="59"/>
                        </a:lnTo>
                        <a:lnTo>
                          <a:pt x="205" y="59"/>
                        </a:lnTo>
                        <a:lnTo>
                          <a:pt x="206" y="59"/>
                        </a:lnTo>
                        <a:lnTo>
                          <a:pt x="206" y="59"/>
                        </a:lnTo>
                        <a:lnTo>
                          <a:pt x="206" y="61"/>
                        </a:lnTo>
                        <a:lnTo>
                          <a:pt x="208" y="61"/>
                        </a:lnTo>
                        <a:lnTo>
                          <a:pt x="208" y="61"/>
                        </a:lnTo>
                        <a:lnTo>
                          <a:pt x="208" y="61"/>
                        </a:lnTo>
                        <a:lnTo>
                          <a:pt x="208" y="61"/>
                        </a:lnTo>
                        <a:lnTo>
                          <a:pt x="208" y="63"/>
                        </a:lnTo>
                        <a:lnTo>
                          <a:pt x="210" y="63"/>
                        </a:lnTo>
                        <a:lnTo>
                          <a:pt x="210" y="63"/>
                        </a:lnTo>
                        <a:lnTo>
                          <a:pt x="210" y="63"/>
                        </a:lnTo>
                        <a:lnTo>
                          <a:pt x="210" y="63"/>
                        </a:lnTo>
                        <a:lnTo>
                          <a:pt x="210" y="65"/>
                        </a:lnTo>
                        <a:lnTo>
                          <a:pt x="212" y="65"/>
                        </a:lnTo>
                        <a:lnTo>
                          <a:pt x="212" y="65"/>
                        </a:lnTo>
                        <a:lnTo>
                          <a:pt x="212" y="65"/>
                        </a:lnTo>
                        <a:lnTo>
                          <a:pt x="212" y="65"/>
                        </a:lnTo>
                        <a:lnTo>
                          <a:pt x="212" y="67"/>
                        </a:lnTo>
                        <a:lnTo>
                          <a:pt x="214" y="67"/>
                        </a:lnTo>
                        <a:lnTo>
                          <a:pt x="214" y="67"/>
                        </a:lnTo>
                        <a:lnTo>
                          <a:pt x="214" y="67"/>
                        </a:lnTo>
                        <a:lnTo>
                          <a:pt x="214" y="67"/>
                        </a:lnTo>
                        <a:lnTo>
                          <a:pt x="214" y="69"/>
                        </a:lnTo>
                        <a:lnTo>
                          <a:pt x="216" y="69"/>
                        </a:lnTo>
                        <a:lnTo>
                          <a:pt x="216" y="69"/>
                        </a:lnTo>
                        <a:lnTo>
                          <a:pt x="216" y="69"/>
                        </a:lnTo>
                        <a:lnTo>
                          <a:pt x="216" y="69"/>
                        </a:lnTo>
                        <a:lnTo>
                          <a:pt x="216" y="71"/>
                        </a:lnTo>
                        <a:lnTo>
                          <a:pt x="218" y="71"/>
                        </a:lnTo>
                        <a:lnTo>
                          <a:pt x="218" y="71"/>
                        </a:lnTo>
                        <a:lnTo>
                          <a:pt x="218" y="71"/>
                        </a:lnTo>
                        <a:lnTo>
                          <a:pt x="220" y="71"/>
                        </a:lnTo>
                        <a:lnTo>
                          <a:pt x="220" y="71"/>
                        </a:lnTo>
                        <a:lnTo>
                          <a:pt x="220" y="73"/>
                        </a:lnTo>
                        <a:lnTo>
                          <a:pt x="220" y="73"/>
                        </a:lnTo>
                        <a:lnTo>
                          <a:pt x="220" y="73"/>
                        </a:lnTo>
                        <a:lnTo>
                          <a:pt x="222" y="73"/>
                        </a:lnTo>
                        <a:lnTo>
                          <a:pt x="222" y="73"/>
                        </a:lnTo>
                        <a:lnTo>
                          <a:pt x="222" y="73"/>
                        </a:lnTo>
                        <a:lnTo>
                          <a:pt x="222" y="73"/>
                        </a:lnTo>
                        <a:lnTo>
                          <a:pt x="224" y="73"/>
                        </a:lnTo>
                        <a:lnTo>
                          <a:pt x="224" y="75"/>
                        </a:lnTo>
                        <a:lnTo>
                          <a:pt x="224" y="75"/>
                        </a:lnTo>
                        <a:lnTo>
                          <a:pt x="224" y="75"/>
                        </a:lnTo>
                        <a:lnTo>
                          <a:pt x="226" y="75"/>
                        </a:lnTo>
                        <a:lnTo>
                          <a:pt x="226" y="75"/>
                        </a:lnTo>
                        <a:lnTo>
                          <a:pt x="226" y="77"/>
                        </a:lnTo>
                        <a:lnTo>
                          <a:pt x="226" y="77"/>
                        </a:lnTo>
                        <a:lnTo>
                          <a:pt x="226" y="77"/>
                        </a:lnTo>
                        <a:lnTo>
                          <a:pt x="227" y="77"/>
                        </a:lnTo>
                        <a:lnTo>
                          <a:pt x="227" y="77"/>
                        </a:lnTo>
                        <a:lnTo>
                          <a:pt x="227" y="79"/>
                        </a:lnTo>
                        <a:lnTo>
                          <a:pt x="227" y="79"/>
                        </a:lnTo>
                        <a:lnTo>
                          <a:pt x="229" y="79"/>
                        </a:lnTo>
                        <a:lnTo>
                          <a:pt x="229" y="79"/>
                        </a:lnTo>
                        <a:lnTo>
                          <a:pt x="229" y="79"/>
                        </a:lnTo>
                        <a:lnTo>
                          <a:pt x="229" y="80"/>
                        </a:lnTo>
                        <a:lnTo>
                          <a:pt x="231" y="80"/>
                        </a:lnTo>
                        <a:lnTo>
                          <a:pt x="231" y="80"/>
                        </a:lnTo>
                        <a:lnTo>
                          <a:pt x="231" y="80"/>
                        </a:lnTo>
                        <a:lnTo>
                          <a:pt x="231" y="80"/>
                        </a:lnTo>
                        <a:lnTo>
                          <a:pt x="231" y="80"/>
                        </a:lnTo>
                        <a:lnTo>
                          <a:pt x="231" y="82"/>
                        </a:lnTo>
                        <a:lnTo>
                          <a:pt x="233" y="82"/>
                        </a:lnTo>
                        <a:lnTo>
                          <a:pt x="233" y="82"/>
                        </a:lnTo>
                        <a:lnTo>
                          <a:pt x="233" y="84"/>
                        </a:lnTo>
                        <a:lnTo>
                          <a:pt x="233" y="84"/>
                        </a:lnTo>
                        <a:lnTo>
                          <a:pt x="231" y="84"/>
                        </a:lnTo>
                        <a:lnTo>
                          <a:pt x="231" y="86"/>
                        </a:lnTo>
                        <a:lnTo>
                          <a:pt x="231" y="86"/>
                        </a:lnTo>
                        <a:lnTo>
                          <a:pt x="231" y="88"/>
                        </a:lnTo>
                        <a:lnTo>
                          <a:pt x="231" y="88"/>
                        </a:lnTo>
                        <a:lnTo>
                          <a:pt x="233" y="88"/>
                        </a:lnTo>
                        <a:lnTo>
                          <a:pt x="233" y="88"/>
                        </a:lnTo>
                        <a:lnTo>
                          <a:pt x="233" y="88"/>
                        </a:lnTo>
                        <a:lnTo>
                          <a:pt x="233" y="88"/>
                        </a:lnTo>
                        <a:lnTo>
                          <a:pt x="235" y="88"/>
                        </a:lnTo>
                        <a:lnTo>
                          <a:pt x="235" y="88"/>
                        </a:lnTo>
                        <a:lnTo>
                          <a:pt x="235" y="88"/>
                        </a:lnTo>
                        <a:lnTo>
                          <a:pt x="235" y="90"/>
                        </a:lnTo>
                        <a:lnTo>
                          <a:pt x="235" y="90"/>
                        </a:lnTo>
                        <a:lnTo>
                          <a:pt x="237" y="90"/>
                        </a:lnTo>
                        <a:lnTo>
                          <a:pt x="237" y="90"/>
                        </a:lnTo>
                        <a:lnTo>
                          <a:pt x="237" y="90"/>
                        </a:lnTo>
                        <a:lnTo>
                          <a:pt x="237" y="90"/>
                        </a:lnTo>
                        <a:lnTo>
                          <a:pt x="239" y="90"/>
                        </a:lnTo>
                        <a:lnTo>
                          <a:pt x="239" y="90"/>
                        </a:lnTo>
                        <a:lnTo>
                          <a:pt x="239" y="92"/>
                        </a:lnTo>
                        <a:lnTo>
                          <a:pt x="241" y="92"/>
                        </a:lnTo>
                        <a:lnTo>
                          <a:pt x="241" y="92"/>
                        </a:lnTo>
                        <a:lnTo>
                          <a:pt x="241" y="92"/>
                        </a:lnTo>
                        <a:lnTo>
                          <a:pt x="241" y="94"/>
                        </a:lnTo>
                        <a:lnTo>
                          <a:pt x="241" y="94"/>
                        </a:lnTo>
                        <a:lnTo>
                          <a:pt x="241" y="96"/>
                        </a:lnTo>
                        <a:lnTo>
                          <a:pt x="241" y="96"/>
                        </a:lnTo>
                        <a:lnTo>
                          <a:pt x="241" y="96"/>
                        </a:lnTo>
                        <a:lnTo>
                          <a:pt x="243" y="96"/>
                        </a:lnTo>
                        <a:lnTo>
                          <a:pt x="243" y="96"/>
                        </a:lnTo>
                        <a:lnTo>
                          <a:pt x="243" y="96"/>
                        </a:lnTo>
                        <a:lnTo>
                          <a:pt x="243" y="98"/>
                        </a:lnTo>
                        <a:lnTo>
                          <a:pt x="243" y="98"/>
                        </a:lnTo>
                        <a:lnTo>
                          <a:pt x="245" y="98"/>
                        </a:lnTo>
                        <a:lnTo>
                          <a:pt x="245" y="98"/>
                        </a:lnTo>
                        <a:lnTo>
                          <a:pt x="245" y="98"/>
                        </a:lnTo>
                        <a:lnTo>
                          <a:pt x="247" y="98"/>
                        </a:lnTo>
                        <a:lnTo>
                          <a:pt x="247" y="98"/>
                        </a:lnTo>
                        <a:lnTo>
                          <a:pt x="247" y="98"/>
                        </a:lnTo>
                        <a:lnTo>
                          <a:pt x="249" y="98"/>
                        </a:lnTo>
                        <a:lnTo>
                          <a:pt x="249" y="100"/>
                        </a:lnTo>
                        <a:lnTo>
                          <a:pt x="249" y="100"/>
                        </a:lnTo>
                        <a:lnTo>
                          <a:pt x="249" y="98"/>
                        </a:lnTo>
                        <a:lnTo>
                          <a:pt x="249" y="98"/>
                        </a:lnTo>
                        <a:lnTo>
                          <a:pt x="249" y="98"/>
                        </a:lnTo>
                        <a:lnTo>
                          <a:pt x="250" y="98"/>
                        </a:lnTo>
                        <a:lnTo>
                          <a:pt x="250" y="98"/>
                        </a:lnTo>
                        <a:lnTo>
                          <a:pt x="250" y="98"/>
                        </a:lnTo>
                        <a:lnTo>
                          <a:pt x="252" y="98"/>
                        </a:lnTo>
                        <a:lnTo>
                          <a:pt x="252" y="100"/>
                        </a:lnTo>
                        <a:lnTo>
                          <a:pt x="252" y="100"/>
                        </a:lnTo>
                        <a:lnTo>
                          <a:pt x="252" y="100"/>
                        </a:lnTo>
                        <a:lnTo>
                          <a:pt x="252" y="100"/>
                        </a:lnTo>
                        <a:lnTo>
                          <a:pt x="252" y="102"/>
                        </a:lnTo>
                        <a:lnTo>
                          <a:pt x="252" y="102"/>
                        </a:lnTo>
                        <a:lnTo>
                          <a:pt x="254" y="102"/>
                        </a:lnTo>
                        <a:lnTo>
                          <a:pt x="254" y="103"/>
                        </a:lnTo>
                        <a:lnTo>
                          <a:pt x="254" y="103"/>
                        </a:lnTo>
                        <a:lnTo>
                          <a:pt x="254" y="103"/>
                        </a:lnTo>
                        <a:lnTo>
                          <a:pt x="256" y="103"/>
                        </a:lnTo>
                        <a:lnTo>
                          <a:pt x="256" y="103"/>
                        </a:lnTo>
                        <a:lnTo>
                          <a:pt x="256" y="103"/>
                        </a:lnTo>
                        <a:lnTo>
                          <a:pt x="258" y="103"/>
                        </a:lnTo>
                        <a:lnTo>
                          <a:pt x="258" y="103"/>
                        </a:lnTo>
                        <a:lnTo>
                          <a:pt x="258" y="103"/>
                        </a:lnTo>
                        <a:lnTo>
                          <a:pt x="260" y="103"/>
                        </a:lnTo>
                        <a:lnTo>
                          <a:pt x="260" y="103"/>
                        </a:lnTo>
                        <a:lnTo>
                          <a:pt x="260" y="103"/>
                        </a:lnTo>
                        <a:lnTo>
                          <a:pt x="262" y="103"/>
                        </a:lnTo>
                        <a:lnTo>
                          <a:pt x="262" y="103"/>
                        </a:lnTo>
                        <a:lnTo>
                          <a:pt x="262" y="103"/>
                        </a:lnTo>
                        <a:lnTo>
                          <a:pt x="264" y="103"/>
                        </a:lnTo>
                        <a:lnTo>
                          <a:pt x="264" y="103"/>
                        </a:lnTo>
                        <a:lnTo>
                          <a:pt x="264" y="105"/>
                        </a:lnTo>
                        <a:lnTo>
                          <a:pt x="264" y="105"/>
                        </a:lnTo>
                        <a:lnTo>
                          <a:pt x="266" y="105"/>
                        </a:lnTo>
                        <a:lnTo>
                          <a:pt x="266" y="105"/>
                        </a:lnTo>
                        <a:lnTo>
                          <a:pt x="266" y="105"/>
                        </a:lnTo>
                        <a:lnTo>
                          <a:pt x="266" y="107"/>
                        </a:lnTo>
                        <a:lnTo>
                          <a:pt x="268" y="107"/>
                        </a:lnTo>
                        <a:lnTo>
                          <a:pt x="268" y="107"/>
                        </a:lnTo>
                        <a:lnTo>
                          <a:pt x="268" y="107"/>
                        </a:lnTo>
                        <a:lnTo>
                          <a:pt x="268" y="109"/>
                        </a:lnTo>
                        <a:lnTo>
                          <a:pt x="268" y="109"/>
                        </a:lnTo>
                        <a:lnTo>
                          <a:pt x="268" y="111"/>
                        </a:lnTo>
                        <a:lnTo>
                          <a:pt x="268" y="111"/>
                        </a:lnTo>
                        <a:lnTo>
                          <a:pt x="268" y="111"/>
                        </a:lnTo>
                        <a:lnTo>
                          <a:pt x="268" y="111"/>
                        </a:lnTo>
                        <a:lnTo>
                          <a:pt x="268" y="113"/>
                        </a:lnTo>
                        <a:lnTo>
                          <a:pt x="268" y="113"/>
                        </a:lnTo>
                        <a:lnTo>
                          <a:pt x="268" y="113"/>
                        </a:lnTo>
                        <a:lnTo>
                          <a:pt x="268" y="113"/>
                        </a:lnTo>
                        <a:lnTo>
                          <a:pt x="268" y="115"/>
                        </a:lnTo>
                        <a:lnTo>
                          <a:pt x="268" y="115"/>
                        </a:lnTo>
                        <a:lnTo>
                          <a:pt x="268" y="117"/>
                        </a:lnTo>
                        <a:lnTo>
                          <a:pt x="268" y="117"/>
                        </a:lnTo>
                        <a:lnTo>
                          <a:pt x="268" y="117"/>
                        </a:lnTo>
                        <a:lnTo>
                          <a:pt x="268" y="119"/>
                        </a:lnTo>
                        <a:lnTo>
                          <a:pt x="268" y="119"/>
                        </a:lnTo>
                        <a:lnTo>
                          <a:pt x="268" y="119"/>
                        </a:lnTo>
                        <a:lnTo>
                          <a:pt x="268" y="121"/>
                        </a:lnTo>
                        <a:lnTo>
                          <a:pt x="266" y="121"/>
                        </a:lnTo>
                        <a:lnTo>
                          <a:pt x="266" y="121"/>
                        </a:lnTo>
                        <a:lnTo>
                          <a:pt x="266" y="121"/>
                        </a:lnTo>
                        <a:lnTo>
                          <a:pt x="266" y="123"/>
                        </a:lnTo>
                        <a:lnTo>
                          <a:pt x="268" y="123"/>
                        </a:lnTo>
                        <a:lnTo>
                          <a:pt x="268" y="123"/>
                        </a:lnTo>
                        <a:lnTo>
                          <a:pt x="268" y="123"/>
                        </a:lnTo>
                        <a:lnTo>
                          <a:pt x="268" y="123"/>
                        </a:lnTo>
                        <a:lnTo>
                          <a:pt x="268" y="125"/>
                        </a:lnTo>
                        <a:lnTo>
                          <a:pt x="270" y="125"/>
                        </a:lnTo>
                        <a:lnTo>
                          <a:pt x="270" y="125"/>
                        </a:lnTo>
                        <a:lnTo>
                          <a:pt x="270" y="125"/>
                        </a:lnTo>
                        <a:lnTo>
                          <a:pt x="270" y="125"/>
                        </a:lnTo>
                        <a:lnTo>
                          <a:pt x="272" y="125"/>
                        </a:lnTo>
                        <a:lnTo>
                          <a:pt x="272" y="125"/>
                        </a:lnTo>
                        <a:lnTo>
                          <a:pt x="272" y="125"/>
                        </a:lnTo>
                        <a:lnTo>
                          <a:pt x="273" y="125"/>
                        </a:lnTo>
                        <a:lnTo>
                          <a:pt x="273" y="125"/>
                        </a:lnTo>
                        <a:lnTo>
                          <a:pt x="273" y="125"/>
                        </a:lnTo>
                        <a:lnTo>
                          <a:pt x="275" y="125"/>
                        </a:lnTo>
                        <a:lnTo>
                          <a:pt x="275" y="123"/>
                        </a:lnTo>
                        <a:lnTo>
                          <a:pt x="275" y="123"/>
                        </a:lnTo>
                        <a:lnTo>
                          <a:pt x="275" y="123"/>
                        </a:lnTo>
                        <a:lnTo>
                          <a:pt x="277" y="123"/>
                        </a:lnTo>
                        <a:lnTo>
                          <a:pt x="277" y="123"/>
                        </a:lnTo>
                        <a:lnTo>
                          <a:pt x="279" y="123"/>
                        </a:lnTo>
                        <a:lnTo>
                          <a:pt x="279" y="123"/>
                        </a:lnTo>
                        <a:lnTo>
                          <a:pt x="279" y="123"/>
                        </a:lnTo>
                        <a:lnTo>
                          <a:pt x="279" y="123"/>
                        </a:lnTo>
                        <a:lnTo>
                          <a:pt x="281" y="123"/>
                        </a:lnTo>
                        <a:lnTo>
                          <a:pt x="281" y="123"/>
                        </a:lnTo>
                        <a:lnTo>
                          <a:pt x="281" y="123"/>
                        </a:lnTo>
                        <a:lnTo>
                          <a:pt x="283" y="123"/>
                        </a:lnTo>
                        <a:lnTo>
                          <a:pt x="283" y="121"/>
                        </a:lnTo>
                        <a:lnTo>
                          <a:pt x="283" y="121"/>
                        </a:lnTo>
                        <a:lnTo>
                          <a:pt x="285" y="121"/>
                        </a:lnTo>
                        <a:lnTo>
                          <a:pt x="285" y="121"/>
                        </a:lnTo>
                        <a:lnTo>
                          <a:pt x="285" y="12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4" name="Freeform 677">
                    <a:extLst>
                      <a:ext uri="{FF2B5EF4-FFF2-40B4-BE49-F238E27FC236}">
                        <a16:creationId xmlns:a16="http://schemas.microsoft.com/office/drawing/2014/main" id="{76A8F138-0179-47B4-A725-57FC28BB4725}"/>
                      </a:ext>
                    </a:extLst>
                  </p:cNvPr>
                  <p:cNvSpPr>
                    <a:spLocks/>
                  </p:cNvSpPr>
                  <p:nvPr/>
                </p:nvSpPr>
                <p:spPr bwMode="auto">
                  <a:xfrm>
                    <a:off x="11005" y="2042"/>
                    <a:ext cx="46" cy="30"/>
                  </a:xfrm>
                  <a:custGeom>
                    <a:avLst/>
                    <a:gdLst>
                      <a:gd name="T0" fmla="*/ 35 w 46"/>
                      <a:gd name="T1" fmla="*/ 4 h 30"/>
                      <a:gd name="T2" fmla="*/ 37 w 46"/>
                      <a:gd name="T3" fmla="*/ 5 h 30"/>
                      <a:gd name="T4" fmla="*/ 38 w 46"/>
                      <a:gd name="T5" fmla="*/ 5 h 30"/>
                      <a:gd name="T6" fmla="*/ 40 w 46"/>
                      <a:gd name="T7" fmla="*/ 7 h 30"/>
                      <a:gd name="T8" fmla="*/ 42 w 46"/>
                      <a:gd name="T9" fmla="*/ 7 h 30"/>
                      <a:gd name="T10" fmla="*/ 44 w 46"/>
                      <a:gd name="T11" fmla="*/ 9 h 30"/>
                      <a:gd name="T12" fmla="*/ 44 w 46"/>
                      <a:gd name="T13" fmla="*/ 13 h 30"/>
                      <a:gd name="T14" fmla="*/ 46 w 46"/>
                      <a:gd name="T15" fmla="*/ 13 h 30"/>
                      <a:gd name="T16" fmla="*/ 44 w 46"/>
                      <a:gd name="T17" fmla="*/ 15 h 30"/>
                      <a:gd name="T18" fmla="*/ 44 w 46"/>
                      <a:gd name="T19" fmla="*/ 19 h 30"/>
                      <a:gd name="T20" fmla="*/ 44 w 46"/>
                      <a:gd name="T21" fmla="*/ 21 h 30"/>
                      <a:gd name="T22" fmla="*/ 40 w 46"/>
                      <a:gd name="T23" fmla="*/ 21 h 30"/>
                      <a:gd name="T24" fmla="*/ 40 w 46"/>
                      <a:gd name="T25" fmla="*/ 25 h 30"/>
                      <a:gd name="T26" fmla="*/ 38 w 46"/>
                      <a:gd name="T27" fmla="*/ 26 h 30"/>
                      <a:gd name="T28" fmla="*/ 37 w 46"/>
                      <a:gd name="T29" fmla="*/ 26 h 30"/>
                      <a:gd name="T30" fmla="*/ 33 w 46"/>
                      <a:gd name="T31" fmla="*/ 26 h 30"/>
                      <a:gd name="T32" fmla="*/ 31 w 46"/>
                      <a:gd name="T33" fmla="*/ 25 h 30"/>
                      <a:gd name="T34" fmla="*/ 29 w 46"/>
                      <a:gd name="T35" fmla="*/ 25 h 30"/>
                      <a:gd name="T36" fmla="*/ 27 w 46"/>
                      <a:gd name="T37" fmla="*/ 26 h 30"/>
                      <a:gd name="T38" fmla="*/ 25 w 46"/>
                      <a:gd name="T39" fmla="*/ 28 h 30"/>
                      <a:gd name="T40" fmla="*/ 25 w 46"/>
                      <a:gd name="T41" fmla="*/ 28 h 30"/>
                      <a:gd name="T42" fmla="*/ 21 w 46"/>
                      <a:gd name="T43" fmla="*/ 30 h 30"/>
                      <a:gd name="T44" fmla="*/ 19 w 46"/>
                      <a:gd name="T45" fmla="*/ 30 h 30"/>
                      <a:gd name="T46" fmla="*/ 17 w 46"/>
                      <a:gd name="T47" fmla="*/ 30 h 30"/>
                      <a:gd name="T48" fmla="*/ 15 w 46"/>
                      <a:gd name="T49" fmla="*/ 30 h 30"/>
                      <a:gd name="T50" fmla="*/ 14 w 46"/>
                      <a:gd name="T51" fmla="*/ 30 h 30"/>
                      <a:gd name="T52" fmla="*/ 10 w 46"/>
                      <a:gd name="T53" fmla="*/ 30 h 30"/>
                      <a:gd name="T54" fmla="*/ 8 w 46"/>
                      <a:gd name="T55" fmla="*/ 30 h 30"/>
                      <a:gd name="T56" fmla="*/ 6 w 46"/>
                      <a:gd name="T57" fmla="*/ 28 h 30"/>
                      <a:gd name="T58" fmla="*/ 4 w 46"/>
                      <a:gd name="T59" fmla="*/ 28 h 30"/>
                      <a:gd name="T60" fmla="*/ 4 w 46"/>
                      <a:gd name="T61" fmla="*/ 26 h 30"/>
                      <a:gd name="T62" fmla="*/ 2 w 46"/>
                      <a:gd name="T63" fmla="*/ 25 h 30"/>
                      <a:gd name="T64" fmla="*/ 2 w 46"/>
                      <a:gd name="T65" fmla="*/ 21 h 30"/>
                      <a:gd name="T66" fmla="*/ 2 w 46"/>
                      <a:gd name="T67" fmla="*/ 19 h 30"/>
                      <a:gd name="T68" fmla="*/ 0 w 46"/>
                      <a:gd name="T69" fmla="*/ 17 h 30"/>
                      <a:gd name="T70" fmla="*/ 4 w 46"/>
                      <a:gd name="T71" fmla="*/ 17 h 30"/>
                      <a:gd name="T72" fmla="*/ 2 w 46"/>
                      <a:gd name="T73" fmla="*/ 13 h 30"/>
                      <a:gd name="T74" fmla="*/ 4 w 46"/>
                      <a:gd name="T75" fmla="*/ 11 h 30"/>
                      <a:gd name="T76" fmla="*/ 6 w 46"/>
                      <a:gd name="T77" fmla="*/ 11 h 30"/>
                      <a:gd name="T78" fmla="*/ 6 w 46"/>
                      <a:gd name="T79" fmla="*/ 9 h 30"/>
                      <a:gd name="T80" fmla="*/ 6 w 46"/>
                      <a:gd name="T81" fmla="*/ 7 h 30"/>
                      <a:gd name="T82" fmla="*/ 8 w 46"/>
                      <a:gd name="T83" fmla="*/ 5 h 30"/>
                      <a:gd name="T84" fmla="*/ 10 w 46"/>
                      <a:gd name="T85" fmla="*/ 5 h 30"/>
                      <a:gd name="T86" fmla="*/ 14 w 46"/>
                      <a:gd name="T87" fmla="*/ 4 h 30"/>
                      <a:gd name="T88" fmla="*/ 14 w 46"/>
                      <a:gd name="T89" fmla="*/ 5 h 30"/>
                      <a:gd name="T90" fmla="*/ 15 w 46"/>
                      <a:gd name="T91" fmla="*/ 5 h 30"/>
                      <a:gd name="T92" fmla="*/ 17 w 46"/>
                      <a:gd name="T93" fmla="*/ 4 h 30"/>
                      <a:gd name="T94" fmla="*/ 19 w 46"/>
                      <a:gd name="T95" fmla="*/ 4 h 30"/>
                      <a:gd name="T96" fmla="*/ 21 w 46"/>
                      <a:gd name="T97" fmla="*/ 4 h 30"/>
                      <a:gd name="T98" fmla="*/ 25 w 46"/>
                      <a:gd name="T99" fmla="*/ 2 h 30"/>
                      <a:gd name="T100" fmla="*/ 27 w 46"/>
                      <a:gd name="T101" fmla="*/ 2 h 30"/>
                      <a:gd name="T102" fmla="*/ 27 w 46"/>
                      <a:gd name="T103" fmla="*/ 2 h 30"/>
                      <a:gd name="T104" fmla="*/ 31 w 46"/>
                      <a:gd name="T105" fmla="*/ 2 h 30"/>
                      <a:gd name="T106" fmla="*/ 33 w 46"/>
                      <a:gd name="T107" fmla="*/ 2 h 30"/>
                      <a:gd name="T108" fmla="*/ 33 w 46"/>
                      <a:gd name="T10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35" y="2"/>
                        </a:moveTo>
                        <a:lnTo>
                          <a:pt x="35" y="2"/>
                        </a:lnTo>
                        <a:lnTo>
                          <a:pt x="35" y="2"/>
                        </a:lnTo>
                        <a:lnTo>
                          <a:pt x="35" y="4"/>
                        </a:lnTo>
                        <a:lnTo>
                          <a:pt x="37" y="4"/>
                        </a:lnTo>
                        <a:lnTo>
                          <a:pt x="37" y="4"/>
                        </a:lnTo>
                        <a:lnTo>
                          <a:pt x="37" y="4"/>
                        </a:lnTo>
                        <a:lnTo>
                          <a:pt x="37" y="5"/>
                        </a:lnTo>
                        <a:lnTo>
                          <a:pt x="37" y="5"/>
                        </a:lnTo>
                        <a:lnTo>
                          <a:pt x="37" y="5"/>
                        </a:lnTo>
                        <a:lnTo>
                          <a:pt x="38" y="5"/>
                        </a:lnTo>
                        <a:lnTo>
                          <a:pt x="38" y="5"/>
                        </a:lnTo>
                        <a:lnTo>
                          <a:pt x="38" y="5"/>
                        </a:lnTo>
                        <a:lnTo>
                          <a:pt x="40" y="5"/>
                        </a:lnTo>
                        <a:lnTo>
                          <a:pt x="40" y="5"/>
                        </a:lnTo>
                        <a:lnTo>
                          <a:pt x="40" y="7"/>
                        </a:lnTo>
                        <a:lnTo>
                          <a:pt x="40" y="7"/>
                        </a:lnTo>
                        <a:lnTo>
                          <a:pt x="42" y="7"/>
                        </a:lnTo>
                        <a:lnTo>
                          <a:pt x="42" y="7"/>
                        </a:lnTo>
                        <a:lnTo>
                          <a:pt x="42" y="7"/>
                        </a:lnTo>
                        <a:lnTo>
                          <a:pt x="42" y="7"/>
                        </a:lnTo>
                        <a:lnTo>
                          <a:pt x="42" y="9"/>
                        </a:lnTo>
                        <a:lnTo>
                          <a:pt x="42" y="9"/>
                        </a:lnTo>
                        <a:lnTo>
                          <a:pt x="44" y="9"/>
                        </a:lnTo>
                        <a:lnTo>
                          <a:pt x="44" y="11"/>
                        </a:lnTo>
                        <a:lnTo>
                          <a:pt x="44" y="11"/>
                        </a:lnTo>
                        <a:lnTo>
                          <a:pt x="44" y="11"/>
                        </a:lnTo>
                        <a:lnTo>
                          <a:pt x="44" y="13"/>
                        </a:lnTo>
                        <a:lnTo>
                          <a:pt x="46" y="13"/>
                        </a:lnTo>
                        <a:lnTo>
                          <a:pt x="46" y="13"/>
                        </a:lnTo>
                        <a:lnTo>
                          <a:pt x="46" y="13"/>
                        </a:lnTo>
                        <a:lnTo>
                          <a:pt x="46" y="13"/>
                        </a:lnTo>
                        <a:lnTo>
                          <a:pt x="46" y="13"/>
                        </a:lnTo>
                        <a:lnTo>
                          <a:pt x="46" y="15"/>
                        </a:lnTo>
                        <a:lnTo>
                          <a:pt x="44" y="15"/>
                        </a:lnTo>
                        <a:lnTo>
                          <a:pt x="44" y="15"/>
                        </a:lnTo>
                        <a:lnTo>
                          <a:pt x="44" y="17"/>
                        </a:lnTo>
                        <a:lnTo>
                          <a:pt x="44" y="17"/>
                        </a:lnTo>
                        <a:lnTo>
                          <a:pt x="44" y="19"/>
                        </a:lnTo>
                        <a:lnTo>
                          <a:pt x="44" y="19"/>
                        </a:lnTo>
                        <a:lnTo>
                          <a:pt x="44" y="21"/>
                        </a:lnTo>
                        <a:lnTo>
                          <a:pt x="44" y="21"/>
                        </a:lnTo>
                        <a:lnTo>
                          <a:pt x="44" y="21"/>
                        </a:lnTo>
                        <a:lnTo>
                          <a:pt x="44" y="21"/>
                        </a:lnTo>
                        <a:lnTo>
                          <a:pt x="42" y="21"/>
                        </a:lnTo>
                        <a:lnTo>
                          <a:pt x="42" y="21"/>
                        </a:lnTo>
                        <a:lnTo>
                          <a:pt x="42" y="21"/>
                        </a:lnTo>
                        <a:lnTo>
                          <a:pt x="40" y="21"/>
                        </a:lnTo>
                        <a:lnTo>
                          <a:pt x="40" y="23"/>
                        </a:lnTo>
                        <a:lnTo>
                          <a:pt x="40" y="23"/>
                        </a:lnTo>
                        <a:lnTo>
                          <a:pt x="40" y="25"/>
                        </a:lnTo>
                        <a:lnTo>
                          <a:pt x="40" y="25"/>
                        </a:lnTo>
                        <a:lnTo>
                          <a:pt x="40" y="25"/>
                        </a:lnTo>
                        <a:lnTo>
                          <a:pt x="40" y="25"/>
                        </a:lnTo>
                        <a:lnTo>
                          <a:pt x="38" y="25"/>
                        </a:lnTo>
                        <a:lnTo>
                          <a:pt x="38" y="26"/>
                        </a:lnTo>
                        <a:lnTo>
                          <a:pt x="38" y="26"/>
                        </a:lnTo>
                        <a:lnTo>
                          <a:pt x="37" y="26"/>
                        </a:lnTo>
                        <a:lnTo>
                          <a:pt x="37" y="26"/>
                        </a:lnTo>
                        <a:lnTo>
                          <a:pt x="37" y="26"/>
                        </a:lnTo>
                        <a:lnTo>
                          <a:pt x="35" y="26"/>
                        </a:lnTo>
                        <a:lnTo>
                          <a:pt x="35" y="26"/>
                        </a:lnTo>
                        <a:lnTo>
                          <a:pt x="33" y="26"/>
                        </a:lnTo>
                        <a:lnTo>
                          <a:pt x="33" y="26"/>
                        </a:lnTo>
                        <a:lnTo>
                          <a:pt x="33" y="25"/>
                        </a:lnTo>
                        <a:lnTo>
                          <a:pt x="33" y="25"/>
                        </a:lnTo>
                        <a:lnTo>
                          <a:pt x="31" y="25"/>
                        </a:lnTo>
                        <a:lnTo>
                          <a:pt x="31" y="25"/>
                        </a:lnTo>
                        <a:lnTo>
                          <a:pt x="31" y="26"/>
                        </a:lnTo>
                        <a:lnTo>
                          <a:pt x="31" y="26"/>
                        </a:lnTo>
                        <a:lnTo>
                          <a:pt x="29" y="26"/>
                        </a:lnTo>
                        <a:lnTo>
                          <a:pt x="29" y="25"/>
                        </a:lnTo>
                        <a:lnTo>
                          <a:pt x="29" y="25"/>
                        </a:lnTo>
                        <a:lnTo>
                          <a:pt x="29" y="26"/>
                        </a:lnTo>
                        <a:lnTo>
                          <a:pt x="27" y="26"/>
                        </a:lnTo>
                        <a:lnTo>
                          <a:pt x="27" y="26"/>
                        </a:lnTo>
                        <a:lnTo>
                          <a:pt x="27" y="26"/>
                        </a:lnTo>
                        <a:lnTo>
                          <a:pt x="27" y="26"/>
                        </a:lnTo>
                        <a:lnTo>
                          <a:pt x="27" y="28"/>
                        </a:lnTo>
                        <a:lnTo>
                          <a:pt x="25" y="28"/>
                        </a:lnTo>
                        <a:lnTo>
                          <a:pt x="25" y="28"/>
                        </a:lnTo>
                        <a:lnTo>
                          <a:pt x="25" y="28"/>
                        </a:lnTo>
                        <a:lnTo>
                          <a:pt x="25" y="28"/>
                        </a:lnTo>
                        <a:lnTo>
                          <a:pt x="25" y="28"/>
                        </a:lnTo>
                        <a:lnTo>
                          <a:pt x="25" y="30"/>
                        </a:lnTo>
                        <a:lnTo>
                          <a:pt x="23" y="30"/>
                        </a:lnTo>
                        <a:lnTo>
                          <a:pt x="23" y="30"/>
                        </a:lnTo>
                        <a:lnTo>
                          <a:pt x="21" y="30"/>
                        </a:lnTo>
                        <a:lnTo>
                          <a:pt x="21" y="30"/>
                        </a:lnTo>
                        <a:lnTo>
                          <a:pt x="21" y="30"/>
                        </a:lnTo>
                        <a:lnTo>
                          <a:pt x="21" y="30"/>
                        </a:lnTo>
                        <a:lnTo>
                          <a:pt x="19" y="30"/>
                        </a:lnTo>
                        <a:lnTo>
                          <a:pt x="19" y="30"/>
                        </a:lnTo>
                        <a:lnTo>
                          <a:pt x="19" y="30"/>
                        </a:lnTo>
                        <a:lnTo>
                          <a:pt x="19" y="30"/>
                        </a:lnTo>
                        <a:lnTo>
                          <a:pt x="17" y="30"/>
                        </a:lnTo>
                        <a:lnTo>
                          <a:pt x="17" y="30"/>
                        </a:lnTo>
                        <a:lnTo>
                          <a:pt x="17" y="30"/>
                        </a:lnTo>
                        <a:lnTo>
                          <a:pt x="15" y="30"/>
                        </a:lnTo>
                        <a:lnTo>
                          <a:pt x="15" y="30"/>
                        </a:lnTo>
                        <a:lnTo>
                          <a:pt x="15" y="30"/>
                        </a:lnTo>
                        <a:lnTo>
                          <a:pt x="14" y="30"/>
                        </a:lnTo>
                        <a:lnTo>
                          <a:pt x="14" y="30"/>
                        </a:lnTo>
                        <a:lnTo>
                          <a:pt x="14" y="30"/>
                        </a:lnTo>
                        <a:lnTo>
                          <a:pt x="12" y="30"/>
                        </a:lnTo>
                        <a:lnTo>
                          <a:pt x="12" y="30"/>
                        </a:lnTo>
                        <a:lnTo>
                          <a:pt x="10" y="30"/>
                        </a:lnTo>
                        <a:lnTo>
                          <a:pt x="10" y="30"/>
                        </a:lnTo>
                        <a:lnTo>
                          <a:pt x="10" y="30"/>
                        </a:lnTo>
                        <a:lnTo>
                          <a:pt x="10" y="30"/>
                        </a:lnTo>
                        <a:lnTo>
                          <a:pt x="8" y="30"/>
                        </a:lnTo>
                        <a:lnTo>
                          <a:pt x="8" y="30"/>
                        </a:lnTo>
                        <a:lnTo>
                          <a:pt x="6" y="30"/>
                        </a:lnTo>
                        <a:lnTo>
                          <a:pt x="6" y="30"/>
                        </a:lnTo>
                        <a:lnTo>
                          <a:pt x="6" y="28"/>
                        </a:lnTo>
                        <a:lnTo>
                          <a:pt x="6" y="28"/>
                        </a:lnTo>
                        <a:lnTo>
                          <a:pt x="6" y="30"/>
                        </a:lnTo>
                        <a:lnTo>
                          <a:pt x="4" y="30"/>
                        </a:lnTo>
                        <a:lnTo>
                          <a:pt x="4" y="28"/>
                        </a:lnTo>
                        <a:lnTo>
                          <a:pt x="4" y="28"/>
                        </a:lnTo>
                        <a:lnTo>
                          <a:pt x="4" y="28"/>
                        </a:lnTo>
                        <a:lnTo>
                          <a:pt x="4" y="26"/>
                        </a:lnTo>
                        <a:lnTo>
                          <a:pt x="4" y="26"/>
                        </a:lnTo>
                        <a:lnTo>
                          <a:pt x="4" y="26"/>
                        </a:lnTo>
                        <a:lnTo>
                          <a:pt x="4" y="26"/>
                        </a:lnTo>
                        <a:lnTo>
                          <a:pt x="4" y="25"/>
                        </a:lnTo>
                        <a:lnTo>
                          <a:pt x="4" y="25"/>
                        </a:lnTo>
                        <a:lnTo>
                          <a:pt x="2" y="25"/>
                        </a:lnTo>
                        <a:lnTo>
                          <a:pt x="2" y="23"/>
                        </a:lnTo>
                        <a:lnTo>
                          <a:pt x="2" y="23"/>
                        </a:lnTo>
                        <a:lnTo>
                          <a:pt x="2" y="23"/>
                        </a:lnTo>
                        <a:lnTo>
                          <a:pt x="2" y="21"/>
                        </a:lnTo>
                        <a:lnTo>
                          <a:pt x="2" y="21"/>
                        </a:lnTo>
                        <a:lnTo>
                          <a:pt x="2" y="21"/>
                        </a:lnTo>
                        <a:lnTo>
                          <a:pt x="2" y="21"/>
                        </a:lnTo>
                        <a:lnTo>
                          <a:pt x="2" y="19"/>
                        </a:lnTo>
                        <a:lnTo>
                          <a:pt x="2" y="19"/>
                        </a:lnTo>
                        <a:lnTo>
                          <a:pt x="2" y="19"/>
                        </a:lnTo>
                        <a:lnTo>
                          <a:pt x="0" y="19"/>
                        </a:lnTo>
                        <a:lnTo>
                          <a:pt x="0" y="17"/>
                        </a:lnTo>
                        <a:lnTo>
                          <a:pt x="2" y="17"/>
                        </a:lnTo>
                        <a:lnTo>
                          <a:pt x="2" y="17"/>
                        </a:lnTo>
                        <a:lnTo>
                          <a:pt x="2" y="17"/>
                        </a:lnTo>
                        <a:lnTo>
                          <a:pt x="4" y="17"/>
                        </a:lnTo>
                        <a:lnTo>
                          <a:pt x="4" y="15"/>
                        </a:lnTo>
                        <a:lnTo>
                          <a:pt x="2" y="15"/>
                        </a:lnTo>
                        <a:lnTo>
                          <a:pt x="2" y="15"/>
                        </a:lnTo>
                        <a:lnTo>
                          <a:pt x="2" y="13"/>
                        </a:lnTo>
                        <a:lnTo>
                          <a:pt x="2" y="13"/>
                        </a:lnTo>
                        <a:lnTo>
                          <a:pt x="2" y="13"/>
                        </a:lnTo>
                        <a:lnTo>
                          <a:pt x="4" y="13"/>
                        </a:lnTo>
                        <a:lnTo>
                          <a:pt x="4" y="11"/>
                        </a:lnTo>
                        <a:lnTo>
                          <a:pt x="4" y="11"/>
                        </a:lnTo>
                        <a:lnTo>
                          <a:pt x="4" y="11"/>
                        </a:lnTo>
                        <a:lnTo>
                          <a:pt x="4" y="11"/>
                        </a:lnTo>
                        <a:lnTo>
                          <a:pt x="6" y="11"/>
                        </a:lnTo>
                        <a:lnTo>
                          <a:pt x="6" y="11"/>
                        </a:lnTo>
                        <a:lnTo>
                          <a:pt x="6" y="9"/>
                        </a:lnTo>
                        <a:lnTo>
                          <a:pt x="6" y="9"/>
                        </a:lnTo>
                        <a:lnTo>
                          <a:pt x="6" y="9"/>
                        </a:lnTo>
                        <a:lnTo>
                          <a:pt x="6" y="9"/>
                        </a:lnTo>
                        <a:lnTo>
                          <a:pt x="6" y="7"/>
                        </a:lnTo>
                        <a:lnTo>
                          <a:pt x="6" y="7"/>
                        </a:lnTo>
                        <a:lnTo>
                          <a:pt x="6" y="7"/>
                        </a:lnTo>
                        <a:lnTo>
                          <a:pt x="6" y="5"/>
                        </a:lnTo>
                        <a:lnTo>
                          <a:pt x="8" y="5"/>
                        </a:lnTo>
                        <a:lnTo>
                          <a:pt x="8" y="5"/>
                        </a:lnTo>
                        <a:lnTo>
                          <a:pt x="8" y="5"/>
                        </a:lnTo>
                        <a:lnTo>
                          <a:pt x="10" y="5"/>
                        </a:lnTo>
                        <a:lnTo>
                          <a:pt x="10" y="5"/>
                        </a:lnTo>
                        <a:lnTo>
                          <a:pt x="10" y="5"/>
                        </a:lnTo>
                        <a:lnTo>
                          <a:pt x="10" y="5"/>
                        </a:lnTo>
                        <a:lnTo>
                          <a:pt x="12" y="5"/>
                        </a:lnTo>
                        <a:lnTo>
                          <a:pt x="12" y="5"/>
                        </a:lnTo>
                        <a:lnTo>
                          <a:pt x="12" y="4"/>
                        </a:lnTo>
                        <a:lnTo>
                          <a:pt x="14" y="4"/>
                        </a:lnTo>
                        <a:lnTo>
                          <a:pt x="14" y="4"/>
                        </a:lnTo>
                        <a:lnTo>
                          <a:pt x="14" y="5"/>
                        </a:lnTo>
                        <a:lnTo>
                          <a:pt x="14" y="5"/>
                        </a:lnTo>
                        <a:lnTo>
                          <a:pt x="14" y="5"/>
                        </a:lnTo>
                        <a:lnTo>
                          <a:pt x="15" y="5"/>
                        </a:lnTo>
                        <a:lnTo>
                          <a:pt x="15" y="5"/>
                        </a:lnTo>
                        <a:lnTo>
                          <a:pt x="15" y="5"/>
                        </a:lnTo>
                        <a:lnTo>
                          <a:pt x="15" y="5"/>
                        </a:lnTo>
                        <a:lnTo>
                          <a:pt x="15" y="5"/>
                        </a:lnTo>
                        <a:lnTo>
                          <a:pt x="15" y="5"/>
                        </a:lnTo>
                        <a:lnTo>
                          <a:pt x="15" y="4"/>
                        </a:lnTo>
                        <a:lnTo>
                          <a:pt x="17" y="4"/>
                        </a:lnTo>
                        <a:lnTo>
                          <a:pt x="17" y="4"/>
                        </a:lnTo>
                        <a:lnTo>
                          <a:pt x="17" y="4"/>
                        </a:lnTo>
                        <a:lnTo>
                          <a:pt x="19" y="4"/>
                        </a:lnTo>
                        <a:lnTo>
                          <a:pt x="19" y="4"/>
                        </a:lnTo>
                        <a:lnTo>
                          <a:pt x="19" y="4"/>
                        </a:lnTo>
                        <a:lnTo>
                          <a:pt x="21" y="4"/>
                        </a:lnTo>
                        <a:lnTo>
                          <a:pt x="21" y="4"/>
                        </a:lnTo>
                        <a:lnTo>
                          <a:pt x="21" y="4"/>
                        </a:lnTo>
                        <a:lnTo>
                          <a:pt x="23" y="4"/>
                        </a:lnTo>
                        <a:lnTo>
                          <a:pt x="23" y="4"/>
                        </a:lnTo>
                        <a:lnTo>
                          <a:pt x="25" y="4"/>
                        </a:lnTo>
                        <a:lnTo>
                          <a:pt x="25" y="2"/>
                        </a:lnTo>
                        <a:lnTo>
                          <a:pt x="25" y="2"/>
                        </a:lnTo>
                        <a:lnTo>
                          <a:pt x="25" y="2"/>
                        </a:lnTo>
                        <a:lnTo>
                          <a:pt x="25" y="2"/>
                        </a:lnTo>
                        <a:lnTo>
                          <a:pt x="27" y="2"/>
                        </a:lnTo>
                        <a:lnTo>
                          <a:pt x="27" y="2"/>
                        </a:lnTo>
                        <a:lnTo>
                          <a:pt x="27" y="2"/>
                        </a:lnTo>
                        <a:lnTo>
                          <a:pt x="27" y="2"/>
                        </a:lnTo>
                        <a:lnTo>
                          <a:pt x="27" y="2"/>
                        </a:lnTo>
                        <a:lnTo>
                          <a:pt x="29" y="2"/>
                        </a:lnTo>
                        <a:lnTo>
                          <a:pt x="29" y="2"/>
                        </a:lnTo>
                        <a:lnTo>
                          <a:pt x="29" y="2"/>
                        </a:lnTo>
                        <a:lnTo>
                          <a:pt x="31" y="2"/>
                        </a:lnTo>
                        <a:lnTo>
                          <a:pt x="31" y="2"/>
                        </a:lnTo>
                        <a:lnTo>
                          <a:pt x="31" y="2"/>
                        </a:lnTo>
                        <a:lnTo>
                          <a:pt x="31" y="2"/>
                        </a:lnTo>
                        <a:lnTo>
                          <a:pt x="33" y="2"/>
                        </a:lnTo>
                        <a:lnTo>
                          <a:pt x="33" y="2"/>
                        </a:lnTo>
                        <a:lnTo>
                          <a:pt x="33" y="0"/>
                        </a:lnTo>
                        <a:lnTo>
                          <a:pt x="33" y="0"/>
                        </a:lnTo>
                        <a:lnTo>
                          <a:pt x="33" y="2"/>
                        </a:lnTo>
                        <a:lnTo>
                          <a:pt x="35"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5" name="Freeform 678">
                    <a:extLst>
                      <a:ext uri="{FF2B5EF4-FFF2-40B4-BE49-F238E27FC236}">
                        <a16:creationId xmlns:a16="http://schemas.microsoft.com/office/drawing/2014/main" id="{A5474B1A-57F1-4C89-B99C-C76D34BABB17}"/>
                      </a:ext>
                    </a:extLst>
                  </p:cNvPr>
                  <p:cNvSpPr>
                    <a:spLocks/>
                  </p:cNvSpPr>
                  <p:nvPr/>
                </p:nvSpPr>
                <p:spPr bwMode="auto">
                  <a:xfrm>
                    <a:off x="11005" y="2042"/>
                    <a:ext cx="46" cy="30"/>
                  </a:xfrm>
                  <a:custGeom>
                    <a:avLst/>
                    <a:gdLst>
                      <a:gd name="T0" fmla="*/ 35 w 46"/>
                      <a:gd name="T1" fmla="*/ 4 h 30"/>
                      <a:gd name="T2" fmla="*/ 37 w 46"/>
                      <a:gd name="T3" fmla="*/ 5 h 30"/>
                      <a:gd name="T4" fmla="*/ 38 w 46"/>
                      <a:gd name="T5" fmla="*/ 5 h 30"/>
                      <a:gd name="T6" fmla="*/ 40 w 46"/>
                      <a:gd name="T7" fmla="*/ 7 h 30"/>
                      <a:gd name="T8" fmla="*/ 42 w 46"/>
                      <a:gd name="T9" fmla="*/ 7 h 30"/>
                      <a:gd name="T10" fmla="*/ 44 w 46"/>
                      <a:gd name="T11" fmla="*/ 9 h 30"/>
                      <a:gd name="T12" fmla="*/ 44 w 46"/>
                      <a:gd name="T13" fmla="*/ 13 h 30"/>
                      <a:gd name="T14" fmla="*/ 46 w 46"/>
                      <a:gd name="T15" fmla="*/ 13 h 30"/>
                      <a:gd name="T16" fmla="*/ 44 w 46"/>
                      <a:gd name="T17" fmla="*/ 15 h 30"/>
                      <a:gd name="T18" fmla="*/ 44 w 46"/>
                      <a:gd name="T19" fmla="*/ 19 h 30"/>
                      <a:gd name="T20" fmla="*/ 44 w 46"/>
                      <a:gd name="T21" fmla="*/ 21 h 30"/>
                      <a:gd name="T22" fmla="*/ 40 w 46"/>
                      <a:gd name="T23" fmla="*/ 21 h 30"/>
                      <a:gd name="T24" fmla="*/ 40 w 46"/>
                      <a:gd name="T25" fmla="*/ 25 h 30"/>
                      <a:gd name="T26" fmla="*/ 38 w 46"/>
                      <a:gd name="T27" fmla="*/ 26 h 30"/>
                      <a:gd name="T28" fmla="*/ 37 w 46"/>
                      <a:gd name="T29" fmla="*/ 26 h 30"/>
                      <a:gd name="T30" fmla="*/ 33 w 46"/>
                      <a:gd name="T31" fmla="*/ 26 h 30"/>
                      <a:gd name="T32" fmla="*/ 31 w 46"/>
                      <a:gd name="T33" fmla="*/ 25 h 30"/>
                      <a:gd name="T34" fmla="*/ 29 w 46"/>
                      <a:gd name="T35" fmla="*/ 25 h 30"/>
                      <a:gd name="T36" fmla="*/ 27 w 46"/>
                      <a:gd name="T37" fmla="*/ 26 h 30"/>
                      <a:gd name="T38" fmla="*/ 25 w 46"/>
                      <a:gd name="T39" fmla="*/ 28 h 30"/>
                      <a:gd name="T40" fmla="*/ 25 w 46"/>
                      <a:gd name="T41" fmla="*/ 28 h 30"/>
                      <a:gd name="T42" fmla="*/ 21 w 46"/>
                      <a:gd name="T43" fmla="*/ 30 h 30"/>
                      <a:gd name="T44" fmla="*/ 19 w 46"/>
                      <a:gd name="T45" fmla="*/ 30 h 30"/>
                      <a:gd name="T46" fmla="*/ 17 w 46"/>
                      <a:gd name="T47" fmla="*/ 30 h 30"/>
                      <a:gd name="T48" fmla="*/ 15 w 46"/>
                      <a:gd name="T49" fmla="*/ 30 h 30"/>
                      <a:gd name="T50" fmla="*/ 14 w 46"/>
                      <a:gd name="T51" fmla="*/ 30 h 30"/>
                      <a:gd name="T52" fmla="*/ 10 w 46"/>
                      <a:gd name="T53" fmla="*/ 30 h 30"/>
                      <a:gd name="T54" fmla="*/ 8 w 46"/>
                      <a:gd name="T55" fmla="*/ 30 h 30"/>
                      <a:gd name="T56" fmla="*/ 6 w 46"/>
                      <a:gd name="T57" fmla="*/ 28 h 30"/>
                      <a:gd name="T58" fmla="*/ 4 w 46"/>
                      <a:gd name="T59" fmla="*/ 28 h 30"/>
                      <a:gd name="T60" fmla="*/ 4 w 46"/>
                      <a:gd name="T61" fmla="*/ 26 h 30"/>
                      <a:gd name="T62" fmla="*/ 2 w 46"/>
                      <a:gd name="T63" fmla="*/ 25 h 30"/>
                      <a:gd name="T64" fmla="*/ 2 w 46"/>
                      <a:gd name="T65" fmla="*/ 21 h 30"/>
                      <a:gd name="T66" fmla="*/ 2 w 46"/>
                      <a:gd name="T67" fmla="*/ 19 h 30"/>
                      <a:gd name="T68" fmla="*/ 0 w 46"/>
                      <a:gd name="T69" fmla="*/ 17 h 30"/>
                      <a:gd name="T70" fmla="*/ 4 w 46"/>
                      <a:gd name="T71" fmla="*/ 17 h 30"/>
                      <a:gd name="T72" fmla="*/ 2 w 46"/>
                      <a:gd name="T73" fmla="*/ 13 h 30"/>
                      <a:gd name="T74" fmla="*/ 4 w 46"/>
                      <a:gd name="T75" fmla="*/ 11 h 30"/>
                      <a:gd name="T76" fmla="*/ 6 w 46"/>
                      <a:gd name="T77" fmla="*/ 11 h 30"/>
                      <a:gd name="T78" fmla="*/ 6 w 46"/>
                      <a:gd name="T79" fmla="*/ 9 h 30"/>
                      <a:gd name="T80" fmla="*/ 6 w 46"/>
                      <a:gd name="T81" fmla="*/ 7 h 30"/>
                      <a:gd name="T82" fmla="*/ 8 w 46"/>
                      <a:gd name="T83" fmla="*/ 5 h 30"/>
                      <a:gd name="T84" fmla="*/ 10 w 46"/>
                      <a:gd name="T85" fmla="*/ 5 h 30"/>
                      <a:gd name="T86" fmla="*/ 14 w 46"/>
                      <a:gd name="T87" fmla="*/ 4 h 30"/>
                      <a:gd name="T88" fmla="*/ 14 w 46"/>
                      <a:gd name="T89" fmla="*/ 5 h 30"/>
                      <a:gd name="T90" fmla="*/ 15 w 46"/>
                      <a:gd name="T91" fmla="*/ 5 h 30"/>
                      <a:gd name="T92" fmla="*/ 17 w 46"/>
                      <a:gd name="T93" fmla="*/ 4 h 30"/>
                      <a:gd name="T94" fmla="*/ 19 w 46"/>
                      <a:gd name="T95" fmla="*/ 4 h 30"/>
                      <a:gd name="T96" fmla="*/ 21 w 46"/>
                      <a:gd name="T97" fmla="*/ 4 h 30"/>
                      <a:gd name="T98" fmla="*/ 25 w 46"/>
                      <a:gd name="T99" fmla="*/ 2 h 30"/>
                      <a:gd name="T100" fmla="*/ 27 w 46"/>
                      <a:gd name="T101" fmla="*/ 2 h 30"/>
                      <a:gd name="T102" fmla="*/ 27 w 46"/>
                      <a:gd name="T103" fmla="*/ 2 h 30"/>
                      <a:gd name="T104" fmla="*/ 31 w 46"/>
                      <a:gd name="T105" fmla="*/ 2 h 30"/>
                      <a:gd name="T106" fmla="*/ 33 w 46"/>
                      <a:gd name="T107" fmla="*/ 2 h 30"/>
                      <a:gd name="T108" fmla="*/ 33 w 46"/>
                      <a:gd name="T10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6" h="30">
                        <a:moveTo>
                          <a:pt x="35" y="2"/>
                        </a:moveTo>
                        <a:lnTo>
                          <a:pt x="35" y="2"/>
                        </a:lnTo>
                        <a:lnTo>
                          <a:pt x="35" y="2"/>
                        </a:lnTo>
                        <a:lnTo>
                          <a:pt x="35" y="4"/>
                        </a:lnTo>
                        <a:lnTo>
                          <a:pt x="37" y="4"/>
                        </a:lnTo>
                        <a:lnTo>
                          <a:pt x="37" y="4"/>
                        </a:lnTo>
                        <a:lnTo>
                          <a:pt x="37" y="4"/>
                        </a:lnTo>
                        <a:lnTo>
                          <a:pt x="37" y="5"/>
                        </a:lnTo>
                        <a:lnTo>
                          <a:pt x="37" y="5"/>
                        </a:lnTo>
                        <a:lnTo>
                          <a:pt x="37" y="5"/>
                        </a:lnTo>
                        <a:lnTo>
                          <a:pt x="38" y="5"/>
                        </a:lnTo>
                        <a:lnTo>
                          <a:pt x="38" y="5"/>
                        </a:lnTo>
                        <a:lnTo>
                          <a:pt x="38" y="5"/>
                        </a:lnTo>
                        <a:lnTo>
                          <a:pt x="40" y="5"/>
                        </a:lnTo>
                        <a:lnTo>
                          <a:pt x="40" y="5"/>
                        </a:lnTo>
                        <a:lnTo>
                          <a:pt x="40" y="7"/>
                        </a:lnTo>
                        <a:lnTo>
                          <a:pt x="40" y="7"/>
                        </a:lnTo>
                        <a:lnTo>
                          <a:pt x="42" y="7"/>
                        </a:lnTo>
                        <a:lnTo>
                          <a:pt x="42" y="7"/>
                        </a:lnTo>
                        <a:lnTo>
                          <a:pt x="42" y="7"/>
                        </a:lnTo>
                        <a:lnTo>
                          <a:pt x="42" y="7"/>
                        </a:lnTo>
                        <a:lnTo>
                          <a:pt x="42" y="9"/>
                        </a:lnTo>
                        <a:lnTo>
                          <a:pt x="42" y="9"/>
                        </a:lnTo>
                        <a:lnTo>
                          <a:pt x="44" y="9"/>
                        </a:lnTo>
                        <a:lnTo>
                          <a:pt x="44" y="11"/>
                        </a:lnTo>
                        <a:lnTo>
                          <a:pt x="44" y="11"/>
                        </a:lnTo>
                        <a:lnTo>
                          <a:pt x="44" y="11"/>
                        </a:lnTo>
                        <a:lnTo>
                          <a:pt x="44" y="13"/>
                        </a:lnTo>
                        <a:lnTo>
                          <a:pt x="46" y="13"/>
                        </a:lnTo>
                        <a:lnTo>
                          <a:pt x="46" y="13"/>
                        </a:lnTo>
                        <a:lnTo>
                          <a:pt x="46" y="13"/>
                        </a:lnTo>
                        <a:lnTo>
                          <a:pt x="46" y="13"/>
                        </a:lnTo>
                        <a:lnTo>
                          <a:pt x="46" y="13"/>
                        </a:lnTo>
                        <a:lnTo>
                          <a:pt x="46" y="15"/>
                        </a:lnTo>
                        <a:lnTo>
                          <a:pt x="44" y="15"/>
                        </a:lnTo>
                        <a:lnTo>
                          <a:pt x="44" y="15"/>
                        </a:lnTo>
                        <a:lnTo>
                          <a:pt x="44" y="17"/>
                        </a:lnTo>
                        <a:lnTo>
                          <a:pt x="44" y="17"/>
                        </a:lnTo>
                        <a:lnTo>
                          <a:pt x="44" y="19"/>
                        </a:lnTo>
                        <a:lnTo>
                          <a:pt x="44" y="19"/>
                        </a:lnTo>
                        <a:lnTo>
                          <a:pt x="44" y="21"/>
                        </a:lnTo>
                        <a:lnTo>
                          <a:pt x="44" y="21"/>
                        </a:lnTo>
                        <a:lnTo>
                          <a:pt x="44" y="21"/>
                        </a:lnTo>
                        <a:lnTo>
                          <a:pt x="44" y="21"/>
                        </a:lnTo>
                        <a:lnTo>
                          <a:pt x="42" y="21"/>
                        </a:lnTo>
                        <a:lnTo>
                          <a:pt x="42" y="21"/>
                        </a:lnTo>
                        <a:lnTo>
                          <a:pt x="42" y="21"/>
                        </a:lnTo>
                        <a:lnTo>
                          <a:pt x="40" y="21"/>
                        </a:lnTo>
                        <a:lnTo>
                          <a:pt x="40" y="23"/>
                        </a:lnTo>
                        <a:lnTo>
                          <a:pt x="40" y="23"/>
                        </a:lnTo>
                        <a:lnTo>
                          <a:pt x="40" y="25"/>
                        </a:lnTo>
                        <a:lnTo>
                          <a:pt x="40" y="25"/>
                        </a:lnTo>
                        <a:lnTo>
                          <a:pt x="40" y="25"/>
                        </a:lnTo>
                        <a:lnTo>
                          <a:pt x="40" y="25"/>
                        </a:lnTo>
                        <a:lnTo>
                          <a:pt x="38" y="25"/>
                        </a:lnTo>
                        <a:lnTo>
                          <a:pt x="38" y="26"/>
                        </a:lnTo>
                        <a:lnTo>
                          <a:pt x="38" y="26"/>
                        </a:lnTo>
                        <a:lnTo>
                          <a:pt x="37" y="26"/>
                        </a:lnTo>
                        <a:lnTo>
                          <a:pt x="37" y="26"/>
                        </a:lnTo>
                        <a:lnTo>
                          <a:pt x="37" y="26"/>
                        </a:lnTo>
                        <a:lnTo>
                          <a:pt x="35" y="26"/>
                        </a:lnTo>
                        <a:lnTo>
                          <a:pt x="35" y="26"/>
                        </a:lnTo>
                        <a:lnTo>
                          <a:pt x="33" y="26"/>
                        </a:lnTo>
                        <a:lnTo>
                          <a:pt x="33" y="26"/>
                        </a:lnTo>
                        <a:lnTo>
                          <a:pt x="33" y="25"/>
                        </a:lnTo>
                        <a:lnTo>
                          <a:pt x="33" y="25"/>
                        </a:lnTo>
                        <a:lnTo>
                          <a:pt x="31" y="25"/>
                        </a:lnTo>
                        <a:lnTo>
                          <a:pt x="31" y="25"/>
                        </a:lnTo>
                        <a:lnTo>
                          <a:pt x="31" y="26"/>
                        </a:lnTo>
                        <a:lnTo>
                          <a:pt x="31" y="26"/>
                        </a:lnTo>
                        <a:lnTo>
                          <a:pt x="29" y="26"/>
                        </a:lnTo>
                        <a:lnTo>
                          <a:pt x="29" y="25"/>
                        </a:lnTo>
                        <a:lnTo>
                          <a:pt x="29" y="25"/>
                        </a:lnTo>
                        <a:lnTo>
                          <a:pt x="29" y="26"/>
                        </a:lnTo>
                        <a:lnTo>
                          <a:pt x="27" y="26"/>
                        </a:lnTo>
                        <a:lnTo>
                          <a:pt x="27" y="26"/>
                        </a:lnTo>
                        <a:lnTo>
                          <a:pt x="27" y="26"/>
                        </a:lnTo>
                        <a:lnTo>
                          <a:pt x="27" y="26"/>
                        </a:lnTo>
                        <a:lnTo>
                          <a:pt x="27" y="28"/>
                        </a:lnTo>
                        <a:lnTo>
                          <a:pt x="25" y="28"/>
                        </a:lnTo>
                        <a:lnTo>
                          <a:pt x="25" y="28"/>
                        </a:lnTo>
                        <a:lnTo>
                          <a:pt x="25" y="28"/>
                        </a:lnTo>
                        <a:lnTo>
                          <a:pt x="25" y="28"/>
                        </a:lnTo>
                        <a:lnTo>
                          <a:pt x="25" y="28"/>
                        </a:lnTo>
                        <a:lnTo>
                          <a:pt x="25" y="30"/>
                        </a:lnTo>
                        <a:lnTo>
                          <a:pt x="23" y="30"/>
                        </a:lnTo>
                        <a:lnTo>
                          <a:pt x="23" y="30"/>
                        </a:lnTo>
                        <a:lnTo>
                          <a:pt x="21" y="30"/>
                        </a:lnTo>
                        <a:lnTo>
                          <a:pt x="21" y="30"/>
                        </a:lnTo>
                        <a:lnTo>
                          <a:pt x="21" y="30"/>
                        </a:lnTo>
                        <a:lnTo>
                          <a:pt x="21" y="30"/>
                        </a:lnTo>
                        <a:lnTo>
                          <a:pt x="19" y="30"/>
                        </a:lnTo>
                        <a:lnTo>
                          <a:pt x="19" y="30"/>
                        </a:lnTo>
                        <a:lnTo>
                          <a:pt x="19" y="30"/>
                        </a:lnTo>
                        <a:lnTo>
                          <a:pt x="19" y="30"/>
                        </a:lnTo>
                        <a:lnTo>
                          <a:pt x="17" y="30"/>
                        </a:lnTo>
                        <a:lnTo>
                          <a:pt x="17" y="30"/>
                        </a:lnTo>
                        <a:lnTo>
                          <a:pt x="17" y="30"/>
                        </a:lnTo>
                        <a:lnTo>
                          <a:pt x="15" y="30"/>
                        </a:lnTo>
                        <a:lnTo>
                          <a:pt x="15" y="30"/>
                        </a:lnTo>
                        <a:lnTo>
                          <a:pt x="15" y="30"/>
                        </a:lnTo>
                        <a:lnTo>
                          <a:pt x="14" y="30"/>
                        </a:lnTo>
                        <a:lnTo>
                          <a:pt x="14" y="30"/>
                        </a:lnTo>
                        <a:lnTo>
                          <a:pt x="14" y="30"/>
                        </a:lnTo>
                        <a:lnTo>
                          <a:pt x="12" y="30"/>
                        </a:lnTo>
                        <a:lnTo>
                          <a:pt x="12" y="30"/>
                        </a:lnTo>
                        <a:lnTo>
                          <a:pt x="10" y="30"/>
                        </a:lnTo>
                        <a:lnTo>
                          <a:pt x="10" y="30"/>
                        </a:lnTo>
                        <a:lnTo>
                          <a:pt x="10" y="30"/>
                        </a:lnTo>
                        <a:lnTo>
                          <a:pt x="10" y="30"/>
                        </a:lnTo>
                        <a:lnTo>
                          <a:pt x="8" y="30"/>
                        </a:lnTo>
                        <a:lnTo>
                          <a:pt x="8" y="30"/>
                        </a:lnTo>
                        <a:lnTo>
                          <a:pt x="6" y="30"/>
                        </a:lnTo>
                        <a:lnTo>
                          <a:pt x="6" y="30"/>
                        </a:lnTo>
                        <a:lnTo>
                          <a:pt x="6" y="28"/>
                        </a:lnTo>
                        <a:lnTo>
                          <a:pt x="6" y="28"/>
                        </a:lnTo>
                        <a:lnTo>
                          <a:pt x="6" y="30"/>
                        </a:lnTo>
                        <a:lnTo>
                          <a:pt x="4" y="30"/>
                        </a:lnTo>
                        <a:lnTo>
                          <a:pt x="4" y="28"/>
                        </a:lnTo>
                        <a:lnTo>
                          <a:pt x="4" y="28"/>
                        </a:lnTo>
                        <a:lnTo>
                          <a:pt x="4" y="28"/>
                        </a:lnTo>
                        <a:lnTo>
                          <a:pt x="4" y="26"/>
                        </a:lnTo>
                        <a:lnTo>
                          <a:pt x="4" y="26"/>
                        </a:lnTo>
                        <a:lnTo>
                          <a:pt x="4" y="26"/>
                        </a:lnTo>
                        <a:lnTo>
                          <a:pt x="4" y="26"/>
                        </a:lnTo>
                        <a:lnTo>
                          <a:pt x="4" y="25"/>
                        </a:lnTo>
                        <a:lnTo>
                          <a:pt x="4" y="25"/>
                        </a:lnTo>
                        <a:lnTo>
                          <a:pt x="2" y="25"/>
                        </a:lnTo>
                        <a:lnTo>
                          <a:pt x="2" y="23"/>
                        </a:lnTo>
                        <a:lnTo>
                          <a:pt x="2" y="23"/>
                        </a:lnTo>
                        <a:lnTo>
                          <a:pt x="2" y="23"/>
                        </a:lnTo>
                        <a:lnTo>
                          <a:pt x="2" y="21"/>
                        </a:lnTo>
                        <a:lnTo>
                          <a:pt x="2" y="21"/>
                        </a:lnTo>
                        <a:lnTo>
                          <a:pt x="2" y="21"/>
                        </a:lnTo>
                        <a:lnTo>
                          <a:pt x="2" y="21"/>
                        </a:lnTo>
                        <a:lnTo>
                          <a:pt x="2" y="19"/>
                        </a:lnTo>
                        <a:lnTo>
                          <a:pt x="2" y="19"/>
                        </a:lnTo>
                        <a:lnTo>
                          <a:pt x="2" y="19"/>
                        </a:lnTo>
                        <a:lnTo>
                          <a:pt x="0" y="19"/>
                        </a:lnTo>
                        <a:lnTo>
                          <a:pt x="0" y="17"/>
                        </a:lnTo>
                        <a:lnTo>
                          <a:pt x="2" y="17"/>
                        </a:lnTo>
                        <a:lnTo>
                          <a:pt x="2" y="17"/>
                        </a:lnTo>
                        <a:lnTo>
                          <a:pt x="2" y="17"/>
                        </a:lnTo>
                        <a:lnTo>
                          <a:pt x="4" y="17"/>
                        </a:lnTo>
                        <a:lnTo>
                          <a:pt x="4" y="15"/>
                        </a:lnTo>
                        <a:lnTo>
                          <a:pt x="2" y="15"/>
                        </a:lnTo>
                        <a:lnTo>
                          <a:pt x="2" y="15"/>
                        </a:lnTo>
                        <a:lnTo>
                          <a:pt x="2" y="13"/>
                        </a:lnTo>
                        <a:lnTo>
                          <a:pt x="2" y="13"/>
                        </a:lnTo>
                        <a:lnTo>
                          <a:pt x="2" y="13"/>
                        </a:lnTo>
                        <a:lnTo>
                          <a:pt x="4" y="13"/>
                        </a:lnTo>
                        <a:lnTo>
                          <a:pt x="4" y="11"/>
                        </a:lnTo>
                        <a:lnTo>
                          <a:pt x="4" y="11"/>
                        </a:lnTo>
                        <a:lnTo>
                          <a:pt x="4" y="11"/>
                        </a:lnTo>
                        <a:lnTo>
                          <a:pt x="4" y="11"/>
                        </a:lnTo>
                        <a:lnTo>
                          <a:pt x="6" y="11"/>
                        </a:lnTo>
                        <a:lnTo>
                          <a:pt x="6" y="11"/>
                        </a:lnTo>
                        <a:lnTo>
                          <a:pt x="6" y="9"/>
                        </a:lnTo>
                        <a:lnTo>
                          <a:pt x="6" y="9"/>
                        </a:lnTo>
                        <a:lnTo>
                          <a:pt x="6" y="9"/>
                        </a:lnTo>
                        <a:lnTo>
                          <a:pt x="6" y="9"/>
                        </a:lnTo>
                        <a:lnTo>
                          <a:pt x="6" y="7"/>
                        </a:lnTo>
                        <a:lnTo>
                          <a:pt x="6" y="7"/>
                        </a:lnTo>
                        <a:lnTo>
                          <a:pt x="6" y="7"/>
                        </a:lnTo>
                        <a:lnTo>
                          <a:pt x="6" y="5"/>
                        </a:lnTo>
                        <a:lnTo>
                          <a:pt x="8" y="5"/>
                        </a:lnTo>
                        <a:lnTo>
                          <a:pt x="8" y="5"/>
                        </a:lnTo>
                        <a:lnTo>
                          <a:pt x="8" y="5"/>
                        </a:lnTo>
                        <a:lnTo>
                          <a:pt x="10" y="5"/>
                        </a:lnTo>
                        <a:lnTo>
                          <a:pt x="10" y="5"/>
                        </a:lnTo>
                        <a:lnTo>
                          <a:pt x="10" y="5"/>
                        </a:lnTo>
                        <a:lnTo>
                          <a:pt x="10" y="5"/>
                        </a:lnTo>
                        <a:lnTo>
                          <a:pt x="12" y="5"/>
                        </a:lnTo>
                        <a:lnTo>
                          <a:pt x="12" y="5"/>
                        </a:lnTo>
                        <a:lnTo>
                          <a:pt x="12" y="4"/>
                        </a:lnTo>
                        <a:lnTo>
                          <a:pt x="14" y="4"/>
                        </a:lnTo>
                        <a:lnTo>
                          <a:pt x="14" y="4"/>
                        </a:lnTo>
                        <a:lnTo>
                          <a:pt x="14" y="5"/>
                        </a:lnTo>
                        <a:lnTo>
                          <a:pt x="14" y="5"/>
                        </a:lnTo>
                        <a:lnTo>
                          <a:pt x="14" y="5"/>
                        </a:lnTo>
                        <a:lnTo>
                          <a:pt x="15" y="5"/>
                        </a:lnTo>
                        <a:lnTo>
                          <a:pt x="15" y="5"/>
                        </a:lnTo>
                        <a:lnTo>
                          <a:pt x="15" y="5"/>
                        </a:lnTo>
                        <a:lnTo>
                          <a:pt x="15" y="5"/>
                        </a:lnTo>
                        <a:lnTo>
                          <a:pt x="15" y="5"/>
                        </a:lnTo>
                        <a:lnTo>
                          <a:pt x="15" y="5"/>
                        </a:lnTo>
                        <a:lnTo>
                          <a:pt x="15" y="4"/>
                        </a:lnTo>
                        <a:lnTo>
                          <a:pt x="17" y="4"/>
                        </a:lnTo>
                        <a:lnTo>
                          <a:pt x="17" y="4"/>
                        </a:lnTo>
                        <a:lnTo>
                          <a:pt x="17" y="4"/>
                        </a:lnTo>
                        <a:lnTo>
                          <a:pt x="19" y="4"/>
                        </a:lnTo>
                        <a:lnTo>
                          <a:pt x="19" y="4"/>
                        </a:lnTo>
                        <a:lnTo>
                          <a:pt x="19" y="4"/>
                        </a:lnTo>
                        <a:lnTo>
                          <a:pt x="21" y="4"/>
                        </a:lnTo>
                        <a:lnTo>
                          <a:pt x="21" y="4"/>
                        </a:lnTo>
                        <a:lnTo>
                          <a:pt x="21" y="4"/>
                        </a:lnTo>
                        <a:lnTo>
                          <a:pt x="23" y="4"/>
                        </a:lnTo>
                        <a:lnTo>
                          <a:pt x="23" y="4"/>
                        </a:lnTo>
                        <a:lnTo>
                          <a:pt x="25" y="4"/>
                        </a:lnTo>
                        <a:lnTo>
                          <a:pt x="25" y="2"/>
                        </a:lnTo>
                        <a:lnTo>
                          <a:pt x="25" y="2"/>
                        </a:lnTo>
                        <a:lnTo>
                          <a:pt x="25" y="2"/>
                        </a:lnTo>
                        <a:lnTo>
                          <a:pt x="25" y="2"/>
                        </a:lnTo>
                        <a:lnTo>
                          <a:pt x="27" y="2"/>
                        </a:lnTo>
                        <a:lnTo>
                          <a:pt x="27" y="2"/>
                        </a:lnTo>
                        <a:lnTo>
                          <a:pt x="27" y="2"/>
                        </a:lnTo>
                        <a:lnTo>
                          <a:pt x="27" y="2"/>
                        </a:lnTo>
                        <a:lnTo>
                          <a:pt x="27" y="2"/>
                        </a:lnTo>
                        <a:lnTo>
                          <a:pt x="29" y="2"/>
                        </a:lnTo>
                        <a:lnTo>
                          <a:pt x="29" y="2"/>
                        </a:lnTo>
                        <a:lnTo>
                          <a:pt x="29" y="2"/>
                        </a:lnTo>
                        <a:lnTo>
                          <a:pt x="31" y="2"/>
                        </a:lnTo>
                        <a:lnTo>
                          <a:pt x="31" y="2"/>
                        </a:lnTo>
                        <a:lnTo>
                          <a:pt x="31" y="2"/>
                        </a:lnTo>
                        <a:lnTo>
                          <a:pt x="31" y="2"/>
                        </a:lnTo>
                        <a:lnTo>
                          <a:pt x="33" y="2"/>
                        </a:lnTo>
                        <a:lnTo>
                          <a:pt x="33" y="2"/>
                        </a:lnTo>
                        <a:lnTo>
                          <a:pt x="33" y="0"/>
                        </a:lnTo>
                        <a:lnTo>
                          <a:pt x="33" y="0"/>
                        </a:lnTo>
                        <a:lnTo>
                          <a:pt x="33" y="2"/>
                        </a:lnTo>
                        <a:lnTo>
                          <a:pt x="35"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6" name="Rectangle 679">
                    <a:extLst>
                      <a:ext uri="{FF2B5EF4-FFF2-40B4-BE49-F238E27FC236}">
                        <a16:creationId xmlns:a16="http://schemas.microsoft.com/office/drawing/2014/main" id="{15414E45-0298-481B-AE4D-C6FCA5A24AFF}"/>
                      </a:ext>
                    </a:extLst>
                  </p:cNvPr>
                  <p:cNvSpPr>
                    <a:spLocks noChangeArrowheads="1"/>
                  </p:cNvSpPr>
                  <p:nvPr/>
                </p:nvSpPr>
                <p:spPr bwMode="auto">
                  <a:xfrm>
                    <a:off x="8684" y="2275"/>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7" name="Rectangle 680">
                    <a:extLst>
                      <a:ext uri="{FF2B5EF4-FFF2-40B4-BE49-F238E27FC236}">
                        <a16:creationId xmlns:a16="http://schemas.microsoft.com/office/drawing/2014/main" id="{85996A20-8728-4977-9E5B-DD1D21462833}"/>
                      </a:ext>
                    </a:extLst>
                  </p:cNvPr>
                  <p:cNvSpPr>
                    <a:spLocks noChangeArrowheads="1"/>
                  </p:cNvSpPr>
                  <p:nvPr/>
                </p:nvSpPr>
                <p:spPr bwMode="auto">
                  <a:xfrm>
                    <a:off x="8684" y="2275"/>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8" name="Rectangle 681">
                    <a:extLst>
                      <a:ext uri="{FF2B5EF4-FFF2-40B4-BE49-F238E27FC236}">
                        <a16:creationId xmlns:a16="http://schemas.microsoft.com/office/drawing/2014/main" id="{EB914AD9-A8AB-47F8-B08D-8AEC804A2E78}"/>
                      </a:ext>
                    </a:extLst>
                  </p:cNvPr>
                  <p:cNvSpPr>
                    <a:spLocks noChangeArrowheads="1"/>
                  </p:cNvSpPr>
                  <p:nvPr/>
                </p:nvSpPr>
                <p:spPr bwMode="auto">
                  <a:xfrm>
                    <a:off x="8688" y="2319"/>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29" name="Rectangle 682">
                    <a:extLst>
                      <a:ext uri="{FF2B5EF4-FFF2-40B4-BE49-F238E27FC236}">
                        <a16:creationId xmlns:a16="http://schemas.microsoft.com/office/drawing/2014/main" id="{A7E686E4-A013-4127-AFE5-E9EE37BA3B17}"/>
                      </a:ext>
                    </a:extLst>
                  </p:cNvPr>
                  <p:cNvSpPr>
                    <a:spLocks noChangeArrowheads="1"/>
                  </p:cNvSpPr>
                  <p:nvPr/>
                </p:nvSpPr>
                <p:spPr bwMode="auto">
                  <a:xfrm>
                    <a:off x="8688" y="2319"/>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0" name="Freeform 683">
                    <a:extLst>
                      <a:ext uri="{FF2B5EF4-FFF2-40B4-BE49-F238E27FC236}">
                        <a16:creationId xmlns:a16="http://schemas.microsoft.com/office/drawing/2014/main" id="{94C6AB75-7A9D-4DE6-8185-296C4AC67FE9}"/>
                      </a:ext>
                    </a:extLst>
                  </p:cNvPr>
                  <p:cNvSpPr>
                    <a:spLocks/>
                  </p:cNvSpPr>
                  <p:nvPr/>
                </p:nvSpPr>
                <p:spPr bwMode="auto">
                  <a:xfrm>
                    <a:off x="8697" y="2310"/>
                    <a:ext cx="2" cy="2"/>
                  </a:xfrm>
                  <a:custGeom>
                    <a:avLst/>
                    <a:gdLst>
                      <a:gd name="T0" fmla="*/ 2 w 2"/>
                      <a:gd name="T1" fmla="*/ 0 h 2"/>
                      <a:gd name="T2" fmla="*/ 2 w 2"/>
                      <a:gd name="T3" fmla="*/ 2 h 2"/>
                      <a:gd name="T4" fmla="*/ 0 w 2"/>
                      <a:gd name="T5" fmla="*/ 2 h 2"/>
                      <a:gd name="T6" fmla="*/ 0 w 2"/>
                      <a:gd name="T7" fmla="*/ 2 h 2"/>
                      <a:gd name="T8" fmla="*/ 0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0" y="2"/>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1" name="Freeform 684">
                    <a:extLst>
                      <a:ext uri="{FF2B5EF4-FFF2-40B4-BE49-F238E27FC236}">
                        <a16:creationId xmlns:a16="http://schemas.microsoft.com/office/drawing/2014/main" id="{445538E5-2161-4742-AA10-5B88C7FE1E06}"/>
                      </a:ext>
                    </a:extLst>
                  </p:cNvPr>
                  <p:cNvSpPr>
                    <a:spLocks/>
                  </p:cNvSpPr>
                  <p:nvPr/>
                </p:nvSpPr>
                <p:spPr bwMode="auto">
                  <a:xfrm>
                    <a:off x="8697" y="2310"/>
                    <a:ext cx="2" cy="2"/>
                  </a:xfrm>
                  <a:custGeom>
                    <a:avLst/>
                    <a:gdLst>
                      <a:gd name="T0" fmla="*/ 2 w 2"/>
                      <a:gd name="T1" fmla="*/ 0 h 2"/>
                      <a:gd name="T2" fmla="*/ 2 w 2"/>
                      <a:gd name="T3" fmla="*/ 2 h 2"/>
                      <a:gd name="T4" fmla="*/ 0 w 2"/>
                      <a:gd name="T5" fmla="*/ 2 h 2"/>
                      <a:gd name="T6" fmla="*/ 0 w 2"/>
                      <a:gd name="T7" fmla="*/ 2 h 2"/>
                      <a:gd name="T8" fmla="*/ 0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0" y="2"/>
                        </a:lnTo>
                        <a:lnTo>
                          <a:pt x="0" y="2"/>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2" name="Freeform 685">
                    <a:extLst>
                      <a:ext uri="{FF2B5EF4-FFF2-40B4-BE49-F238E27FC236}">
                        <a16:creationId xmlns:a16="http://schemas.microsoft.com/office/drawing/2014/main" id="{9A6D5F99-BB4E-4CDC-9068-D2CC5ED6337B}"/>
                      </a:ext>
                    </a:extLst>
                  </p:cNvPr>
                  <p:cNvSpPr>
                    <a:spLocks/>
                  </p:cNvSpPr>
                  <p:nvPr/>
                </p:nvSpPr>
                <p:spPr bwMode="auto">
                  <a:xfrm>
                    <a:off x="8717" y="2337"/>
                    <a:ext cx="0" cy="2"/>
                  </a:xfrm>
                  <a:custGeom>
                    <a:avLst/>
                    <a:gdLst>
                      <a:gd name="T0" fmla="*/ 2 h 2"/>
                      <a:gd name="T1" fmla="*/ 2 h 2"/>
                      <a:gd name="T2" fmla="*/ 2 h 2"/>
                      <a:gd name="T3" fmla="*/ 2 h 2"/>
                      <a:gd name="T4" fmla="*/ 2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2"/>
                        </a:lnTo>
                        <a:lnTo>
                          <a:pt x="0" y="2"/>
                        </a:lnTo>
                        <a:lnTo>
                          <a:pt x="0" y="0"/>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3" name="Freeform 686">
                    <a:extLst>
                      <a:ext uri="{FF2B5EF4-FFF2-40B4-BE49-F238E27FC236}">
                        <a16:creationId xmlns:a16="http://schemas.microsoft.com/office/drawing/2014/main" id="{E15041D7-596F-43EB-8053-70E5A7F1D615}"/>
                      </a:ext>
                    </a:extLst>
                  </p:cNvPr>
                  <p:cNvSpPr>
                    <a:spLocks/>
                  </p:cNvSpPr>
                  <p:nvPr/>
                </p:nvSpPr>
                <p:spPr bwMode="auto">
                  <a:xfrm>
                    <a:off x="8717" y="2337"/>
                    <a:ext cx="0" cy="2"/>
                  </a:xfrm>
                  <a:custGeom>
                    <a:avLst/>
                    <a:gdLst>
                      <a:gd name="T0" fmla="*/ 2 h 2"/>
                      <a:gd name="T1" fmla="*/ 2 h 2"/>
                      <a:gd name="T2" fmla="*/ 2 h 2"/>
                      <a:gd name="T3" fmla="*/ 2 h 2"/>
                      <a:gd name="T4" fmla="*/ 2 h 2"/>
                      <a:gd name="T5" fmla="*/ 0 h 2"/>
                      <a:gd name="T6" fmla="*/ 0 h 2"/>
                      <a:gd name="T7" fmla="*/ 0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2"/>
                        </a:lnTo>
                        <a:lnTo>
                          <a:pt x="0" y="2"/>
                        </a:lnTo>
                        <a:lnTo>
                          <a:pt x="0" y="0"/>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4" name="Freeform 687">
                    <a:extLst>
                      <a:ext uri="{FF2B5EF4-FFF2-40B4-BE49-F238E27FC236}">
                        <a16:creationId xmlns:a16="http://schemas.microsoft.com/office/drawing/2014/main" id="{5C72270D-9D0F-45D4-B5E5-E22E7F824D83}"/>
                      </a:ext>
                    </a:extLst>
                  </p:cNvPr>
                  <p:cNvSpPr>
                    <a:spLocks/>
                  </p:cNvSpPr>
                  <p:nvPr/>
                </p:nvSpPr>
                <p:spPr bwMode="auto">
                  <a:xfrm>
                    <a:off x="8621" y="2258"/>
                    <a:ext cx="2" cy="2"/>
                  </a:xfrm>
                  <a:custGeom>
                    <a:avLst/>
                    <a:gdLst>
                      <a:gd name="T0" fmla="*/ 2 w 2"/>
                      <a:gd name="T1" fmla="*/ 2 h 2"/>
                      <a:gd name="T2" fmla="*/ 2 w 2"/>
                      <a:gd name="T3" fmla="*/ 2 h 2"/>
                      <a:gd name="T4" fmla="*/ 2 w 2"/>
                      <a:gd name="T5" fmla="*/ 2 h 2"/>
                      <a:gd name="T6" fmla="*/ 0 w 2"/>
                      <a:gd name="T7" fmla="*/ 2 h 2"/>
                      <a:gd name="T8" fmla="*/ 0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2" y="2"/>
                        </a:lnTo>
                        <a:lnTo>
                          <a:pt x="0" y="2"/>
                        </a:lnTo>
                        <a:lnTo>
                          <a:pt x="0"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5" name="Freeform 688">
                    <a:extLst>
                      <a:ext uri="{FF2B5EF4-FFF2-40B4-BE49-F238E27FC236}">
                        <a16:creationId xmlns:a16="http://schemas.microsoft.com/office/drawing/2014/main" id="{0DE266D0-98BB-4FD8-A126-26C4B981DCC9}"/>
                      </a:ext>
                    </a:extLst>
                  </p:cNvPr>
                  <p:cNvSpPr>
                    <a:spLocks/>
                  </p:cNvSpPr>
                  <p:nvPr/>
                </p:nvSpPr>
                <p:spPr bwMode="auto">
                  <a:xfrm>
                    <a:off x="8621" y="2258"/>
                    <a:ext cx="2" cy="2"/>
                  </a:xfrm>
                  <a:custGeom>
                    <a:avLst/>
                    <a:gdLst>
                      <a:gd name="T0" fmla="*/ 2 w 2"/>
                      <a:gd name="T1" fmla="*/ 2 h 2"/>
                      <a:gd name="T2" fmla="*/ 2 w 2"/>
                      <a:gd name="T3" fmla="*/ 2 h 2"/>
                      <a:gd name="T4" fmla="*/ 2 w 2"/>
                      <a:gd name="T5" fmla="*/ 2 h 2"/>
                      <a:gd name="T6" fmla="*/ 0 w 2"/>
                      <a:gd name="T7" fmla="*/ 2 h 2"/>
                      <a:gd name="T8" fmla="*/ 0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2" y="2"/>
                        </a:lnTo>
                        <a:lnTo>
                          <a:pt x="0" y="2"/>
                        </a:lnTo>
                        <a:lnTo>
                          <a:pt x="0"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6" name="Freeform 689">
                    <a:extLst>
                      <a:ext uri="{FF2B5EF4-FFF2-40B4-BE49-F238E27FC236}">
                        <a16:creationId xmlns:a16="http://schemas.microsoft.com/office/drawing/2014/main" id="{40552E76-87AB-4564-97DF-76CC8AC9B22E}"/>
                      </a:ext>
                    </a:extLst>
                  </p:cNvPr>
                  <p:cNvSpPr>
                    <a:spLocks/>
                  </p:cNvSpPr>
                  <p:nvPr/>
                </p:nvSpPr>
                <p:spPr bwMode="auto">
                  <a:xfrm>
                    <a:off x="8705" y="2348"/>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2" y="0"/>
                        </a:lnTo>
                        <a:lnTo>
                          <a:pt x="2" y="0"/>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7" name="Freeform 690">
                    <a:extLst>
                      <a:ext uri="{FF2B5EF4-FFF2-40B4-BE49-F238E27FC236}">
                        <a16:creationId xmlns:a16="http://schemas.microsoft.com/office/drawing/2014/main" id="{B5FBF9E0-27DC-42D4-B00C-69C264C0AE7F}"/>
                      </a:ext>
                    </a:extLst>
                  </p:cNvPr>
                  <p:cNvSpPr>
                    <a:spLocks/>
                  </p:cNvSpPr>
                  <p:nvPr/>
                </p:nvSpPr>
                <p:spPr bwMode="auto">
                  <a:xfrm>
                    <a:off x="8705" y="2348"/>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2" y="0"/>
                        </a:lnTo>
                        <a:lnTo>
                          <a:pt x="2" y="0"/>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8" name="Freeform 691">
                    <a:extLst>
                      <a:ext uri="{FF2B5EF4-FFF2-40B4-BE49-F238E27FC236}">
                        <a16:creationId xmlns:a16="http://schemas.microsoft.com/office/drawing/2014/main" id="{D4CC10D5-5C5E-4E87-A59B-422EDD365106}"/>
                      </a:ext>
                    </a:extLst>
                  </p:cNvPr>
                  <p:cNvSpPr>
                    <a:spLocks/>
                  </p:cNvSpPr>
                  <p:nvPr/>
                </p:nvSpPr>
                <p:spPr bwMode="auto">
                  <a:xfrm>
                    <a:off x="8613" y="2247"/>
                    <a:ext cx="2" cy="0"/>
                  </a:xfrm>
                  <a:custGeom>
                    <a:avLst/>
                    <a:gdLst>
                      <a:gd name="T0" fmla="*/ 2 w 2"/>
                      <a:gd name="T1" fmla="*/ 2 w 2"/>
                      <a:gd name="T2" fmla="*/ 2 w 2"/>
                      <a:gd name="T3" fmla="*/ 2 w 2"/>
                      <a:gd name="T4" fmla="*/ 0 w 2"/>
                      <a:gd name="T5" fmla="*/ 0 w 2"/>
                      <a:gd name="T6" fmla="*/ 0 w 2"/>
                      <a:gd name="T7" fmla="*/ 0 w 2"/>
                      <a:gd name="T8" fmla="*/ 2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2" y="0"/>
                        </a:lnTo>
                        <a:lnTo>
                          <a:pt x="2" y="0"/>
                        </a:lnTo>
                        <a:lnTo>
                          <a:pt x="2" y="0"/>
                        </a:lnTo>
                        <a:lnTo>
                          <a:pt x="0" y="0"/>
                        </a:lnTo>
                        <a:lnTo>
                          <a:pt x="0"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39" name="Freeform 692">
                    <a:extLst>
                      <a:ext uri="{FF2B5EF4-FFF2-40B4-BE49-F238E27FC236}">
                        <a16:creationId xmlns:a16="http://schemas.microsoft.com/office/drawing/2014/main" id="{1CB88ADF-60E3-4C17-AA63-C87B290C60AD}"/>
                      </a:ext>
                    </a:extLst>
                  </p:cNvPr>
                  <p:cNvSpPr>
                    <a:spLocks/>
                  </p:cNvSpPr>
                  <p:nvPr/>
                </p:nvSpPr>
                <p:spPr bwMode="auto">
                  <a:xfrm>
                    <a:off x="8613" y="2247"/>
                    <a:ext cx="2" cy="0"/>
                  </a:xfrm>
                  <a:custGeom>
                    <a:avLst/>
                    <a:gdLst>
                      <a:gd name="T0" fmla="*/ 2 w 2"/>
                      <a:gd name="T1" fmla="*/ 2 w 2"/>
                      <a:gd name="T2" fmla="*/ 2 w 2"/>
                      <a:gd name="T3" fmla="*/ 2 w 2"/>
                      <a:gd name="T4" fmla="*/ 0 w 2"/>
                      <a:gd name="T5" fmla="*/ 0 w 2"/>
                      <a:gd name="T6" fmla="*/ 0 w 2"/>
                      <a:gd name="T7" fmla="*/ 0 w 2"/>
                      <a:gd name="T8" fmla="*/ 2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2" y="0"/>
                        </a:lnTo>
                        <a:lnTo>
                          <a:pt x="2" y="0"/>
                        </a:lnTo>
                        <a:lnTo>
                          <a:pt x="2" y="0"/>
                        </a:lnTo>
                        <a:lnTo>
                          <a:pt x="0" y="0"/>
                        </a:lnTo>
                        <a:lnTo>
                          <a:pt x="0"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0" name="Freeform 693">
                    <a:extLst>
                      <a:ext uri="{FF2B5EF4-FFF2-40B4-BE49-F238E27FC236}">
                        <a16:creationId xmlns:a16="http://schemas.microsoft.com/office/drawing/2014/main" id="{57EA5493-7EE0-4B2B-8763-F5F88A2B589A}"/>
                      </a:ext>
                    </a:extLst>
                  </p:cNvPr>
                  <p:cNvSpPr>
                    <a:spLocks/>
                  </p:cNvSpPr>
                  <p:nvPr/>
                </p:nvSpPr>
                <p:spPr bwMode="auto">
                  <a:xfrm>
                    <a:off x="8642" y="2331"/>
                    <a:ext cx="4" cy="2"/>
                  </a:xfrm>
                  <a:custGeom>
                    <a:avLst/>
                    <a:gdLst>
                      <a:gd name="T0" fmla="*/ 4 w 4"/>
                      <a:gd name="T1" fmla="*/ 0 h 2"/>
                      <a:gd name="T2" fmla="*/ 4 w 4"/>
                      <a:gd name="T3" fmla="*/ 2 h 2"/>
                      <a:gd name="T4" fmla="*/ 2 w 4"/>
                      <a:gd name="T5" fmla="*/ 2 h 2"/>
                      <a:gd name="T6" fmla="*/ 2 w 4"/>
                      <a:gd name="T7" fmla="*/ 0 h 2"/>
                      <a:gd name="T8" fmla="*/ 2 w 4"/>
                      <a:gd name="T9" fmla="*/ 0 h 2"/>
                      <a:gd name="T10" fmla="*/ 0 w 4"/>
                      <a:gd name="T11" fmla="*/ 0 h 2"/>
                      <a:gd name="T12" fmla="*/ 0 w 4"/>
                      <a:gd name="T13" fmla="*/ 0 h 2"/>
                      <a:gd name="T14" fmla="*/ 2 w 4"/>
                      <a:gd name="T15" fmla="*/ 0 h 2"/>
                      <a:gd name="T16" fmla="*/ 2 w 4"/>
                      <a:gd name="T17" fmla="*/ 0 h 2"/>
                      <a:gd name="T18" fmla="*/ 4 w 4"/>
                      <a:gd name="T19" fmla="*/ 0 h 2"/>
                      <a:gd name="T20" fmla="*/ 4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4" y="0"/>
                        </a:moveTo>
                        <a:lnTo>
                          <a:pt x="4" y="2"/>
                        </a:lnTo>
                        <a:lnTo>
                          <a:pt x="2" y="2"/>
                        </a:lnTo>
                        <a:lnTo>
                          <a:pt x="2" y="0"/>
                        </a:lnTo>
                        <a:lnTo>
                          <a:pt x="2" y="0"/>
                        </a:lnTo>
                        <a:lnTo>
                          <a:pt x="0" y="0"/>
                        </a:lnTo>
                        <a:lnTo>
                          <a:pt x="0" y="0"/>
                        </a:lnTo>
                        <a:lnTo>
                          <a:pt x="2" y="0"/>
                        </a:lnTo>
                        <a:lnTo>
                          <a:pt x="2"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1" name="Freeform 694">
                    <a:extLst>
                      <a:ext uri="{FF2B5EF4-FFF2-40B4-BE49-F238E27FC236}">
                        <a16:creationId xmlns:a16="http://schemas.microsoft.com/office/drawing/2014/main" id="{DB9D8328-329E-44AC-A36D-CF07E3075D5E}"/>
                      </a:ext>
                    </a:extLst>
                  </p:cNvPr>
                  <p:cNvSpPr>
                    <a:spLocks/>
                  </p:cNvSpPr>
                  <p:nvPr/>
                </p:nvSpPr>
                <p:spPr bwMode="auto">
                  <a:xfrm>
                    <a:off x="8642" y="2331"/>
                    <a:ext cx="4" cy="2"/>
                  </a:xfrm>
                  <a:custGeom>
                    <a:avLst/>
                    <a:gdLst>
                      <a:gd name="T0" fmla="*/ 4 w 4"/>
                      <a:gd name="T1" fmla="*/ 0 h 2"/>
                      <a:gd name="T2" fmla="*/ 4 w 4"/>
                      <a:gd name="T3" fmla="*/ 2 h 2"/>
                      <a:gd name="T4" fmla="*/ 2 w 4"/>
                      <a:gd name="T5" fmla="*/ 2 h 2"/>
                      <a:gd name="T6" fmla="*/ 2 w 4"/>
                      <a:gd name="T7" fmla="*/ 0 h 2"/>
                      <a:gd name="T8" fmla="*/ 2 w 4"/>
                      <a:gd name="T9" fmla="*/ 0 h 2"/>
                      <a:gd name="T10" fmla="*/ 0 w 4"/>
                      <a:gd name="T11" fmla="*/ 0 h 2"/>
                      <a:gd name="T12" fmla="*/ 0 w 4"/>
                      <a:gd name="T13" fmla="*/ 0 h 2"/>
                      <a:gd name="T14" fmla="*/ 2 w 4"/>
                      <a:gd name="T15" fmla="*/ 0 h 2"/>
                      <a:gd name="T16" fmla="*/ 2 w 4"/>
                      <a:gd name="T17" fmla="*/ 0 h 2"/>
                      <a:gd name="T18" fmla="*/ 4 w 4"/>
                      <a:gd name="T19" fmla="*/ 0 h 2"/>
                      <a:gd name="T20" fmla="*/ 4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4" y="0"/>
                        </a:moveTo>
                        <a:lnTo>
                          <a:pt x="4" y="2"/>
                        </a:lnTo>
                        <a:lnTo>
                          <a:pt x="2" y="2"/>
                        </a:lnTo>
                        <a:lnTo>
                          <a:pt x="2" y="0"/>
                        </a:lnTo>
                        <a:lnTo>
                          <a:pt x="2" y="0"/>
                        </a:lnTo>
                        <a:lnTo>
                          <a:pt x="0" y="0"/>
                        </a:lnTo>
                        <a:lnTo>
                          <a:pt x="0" y="0"/>
                        </a:lnTo>
                        <a:lnTo>
                          <a:pt x="2" y="0"/>
                        </a:lnTo>
                        <a:lnTo>
                          <a:pt x="2"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2" name="Freeform 695">
                    <a:extLst>
                      <a:ext uri="{FF2B5EF4-FFF2-40B4-BE49-F238E27FC236}">
                        <a16:creationId xmlns:a16="http://schemas.microsoft.com/office/drawing/2014/main" id="{FCD28E0F-97B0-4E14-8772-A900535820B0}"/>
                      </a:ext>
                    </a:extLst>
                  </p:cNvPr>
                  <p:cNvSpPr>
                    <a:spLocks/>
                  </p:cNvSpPr>
                  <p:nvPr/>
                </p:nvSpPr>
                <p:spPr bwMode="auto">
                  <a:xfrm>
                    <a:off x="8699" y="2329"/>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3" name="Freeform 696">
                    <a:extLst>
                      <a:ext uri="{FF2B5EF4-FFF2-40B4-BE49-F238E27FC236}">
                        <a16:creationId xmlns:a16="http://schemas.microsoft.com/office/drawing/2014/main" id="{DBBB7880-B594-474D-AEA1-EC056DF2B4AF}"/>
                      </a:ext>
                    </a:extLst>
                  </p:cNvPr>
                  <p:cNvSpPr>
                    <a:spLocks/>
                  </p:cNvSpPr>
                  <p:nvPr/>
                </p:nvSpPr>
                <p:spPr bwMode="auto">
                  <a:xfrm>
                    <a:off x="8699" y="2329"/>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4" name="Freeform 697">
                    <a:extLst>
                      <a:ext uri="{FF2B5EF4-FFF2-40B4-BE49-F238E27FC236}">
                        <a16:creationId xmlns:a16="http://schemas.microsoft.com/office/drawing/2014/main" id="{AFDBE203-710B-45F1-AEA2-4DFB33C96A58}"/>
                      </a:ext>
                    </a:extLst>
                  </p:cNvPr>
                  <p:cNvSpPr>
                    <a:spLocks/>
                  </p:cNvSpPr>
                  <p:nvPr/>
                </p:nvSpPr>
                <p:spPr bwMode="auto">
                  <a:xfrm>
                    <a:off x="8650" y="2339"/>
                    <a:ext cx="2" cy="2"/>
                  </a:xfrm>
                  <a:custGeom>
                    <a:avLst/>
                    <a:gdLst>
                      <a:gd name="T0" fmla="*/ 2 w 2"/>
                      <a:gd name="T1" fmla="*/ 2 h 2"/>
                      <a:gd name="T2" fmla="*/ 2 w 2"/>
                      <a:gd name="T3" fmla="*/ 2 h 2"/>
                      <a:gd name="T4" fmla="*/ 2 w 2"/>
                      <a:gd name="T5" fmla="*/ 2 h 2"/>
                      <a:gd name="T6" fmla="*/ 0 w 2"/>
                      <a:gd name="T7" fmla="*/ 2 h 2"/>
                      <a:gd name="T8" fmla="*/ 0 w 2"/>
                      <a:gd name="T9" fmla="*/ 2 h 2"/>
                      <a:gd name="T10" fmla="*/ 0 w 2"/>
                      <a:gd name="T11" fmla="*/ 2 h 2"/>
                      <a:gd name="T12" fmla="*/ 0 w 2"/>
                      <a:gd name="T13" fmla="*/ 0 h 2"/>
                      <a:gd name="T14" fmla="*/ 0 w 2"/>
                      <a:gd name="T15" fmla="*/ 0 h 2"/>
                      <a:gd name="T16" fmla="*/ 2 w 2"/>
                      <a:gd name="T17" fmla="*/ 0 h 2"/>
                      <a:gd name="T18" fmla="*/ 2 w 2"/>
                      <a:gd name="T19" fmla="*/ 0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0" y="2"/>
                        </a:lnTo>
                        <a:lnTo>
                          <a:pt x="0" y="2"/>
                        </a:lnTo>
                        <a:lnTo>
                          <a:pt x="0" y="2"/>
                        </a:lnTo>
                        <a:lnTo>
                          <a:pt x="0" y="0"/>
                        </a:lnTo>
                        <a:lnTo>
                          <a:pt x="0"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5" name="Freeform 698">
                    <a:extLst>
                      <a:ext uri="{FF2B5EF4-FFF2-40B4-BE49-F238E27FC236}">
                        <a16:creationId xmlns:a16="http://schemas.microsoft.com/office/drawing/2014/main" id="{2D1F2B76-C6E5-4BCE-8F48-1821A177A244}"/>
                      </a:ext>
                    </a:extLst>
                  </p:cNvPr>
                  <p:cNvSpPr>
                    <a:spLocks/>
                  </p:cNvSpPr>
                  <p:nvPr/>
                </p:nvSpPr>
                <p:spPr bwMode="auto">
                  <a:xfrm>
                    <a:off x="8650" y="2339"/>
                    <a:ext cx="2" cy="2"/>
                  </a:xfrm>
                  <a:custGeom>
                    <a:avLst/>
                    <a:gdLst>
                      <a:gd name="T0" fmla="*/ 2 w 2"/>
                      <a:gd name="T1" fmla="*/ 2 h 2"/>
                      <a:gd name="T2" fmla="*/ 2 w 2"/>
                      <a:gd name="T3" fmla="*/ 2 h 2"/>
                      <a:gd name="T4" fmla="*/ 2 w 2"/>
                      <a:gd name="T5" fmla="*/ 2 h 2"/>
                      <a:gd name="T6" fmla="*/ 0 w 2"/>
                      <a:gd name="T7" fmla="*/ 2 h 2"/>
                      <a:gd name="T8" fmla="*/ 0 w 2"/>
                      <a:gd name="T9" fmla="*/ 2 h 2"/>
                      <a:gd name="T10" fmla="*/ 0 w 2"/>
                      <a:gd name="T11" fmla="*/ 2 h 2"/>
                      <a:gd name="T12" fmla="*/ 0 w 2"/>
                      <a:gd name="T13" fmla="*/ 0 h 2"/>
                      <a:gd name="T14" fmla="*/ 0 w 2"/>
                      <a:gd name="T15" fmla="*/ 0 h 2"/>
                      <a:gd name="T16" fmla="*/ 2 w 2"/>
                      <a:gd name="T17" fmla="*/ 0 h 2"/>
                      <a:gd name="T18" fmla="*/ 2 w 2"/>
                      <a:gd name="T19" fmla="*/ 0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0" y="2"/>
                        </a:lnTo>
                        <a:lnTo>
                          <a:pt x="0" y="2"/>
                        </a:lnTo>
                        <a:lnTo>
                          <a:pt x="0" y="2"/>
                        </a:lnTo>
                        <a:lnTo>
                          <a:pt x="0" y="0"/>
                        </a:lnTo>
                        <a:lnTo>
                          <a:pt x="0"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6" name="Freeform 699">
                    <a:extLst>
                      <a:ext uri="{FF2B5EF4-FFF2-40B4-BE49-F238E27FC236}">
                        <a16:creationId xmlns:a16="http://schemas.microsoft.com/office/drawing/2014/main" id="{BB46ECE0-5133-4F1D-839C-61977D517E6C}"/>
                      </a:ext>
                    </a:extLst>
                  </p:cNvPr>
                  <p:cNvSpPr>
                    <a:spLocks/>
                  </p:cNvSpPr>
                  <p:nvPr/>
                </p:nvSpPr>
                <p:spPr bwMode="auto">
                  <a:xfrm>
                    <a:off x="8686" y="2319"/>
                    <a:ext cx="4" cy="0"/>
                  </a:xfrm>
                  <a:custGeom>
                    <a:avLst/>
                    <a:gdLst>
                      <a:gd name="T0" fmla="*/ 2 w 4"/>
                      <a:gd name="T1" fmla="*/ 2 w 4"/>
                      <a:gd name="T2" fmla="*/ 0 w 4"/>
                      <a:gd name="T3" fmla="*/ 0 w 4"/>
                      <a:gd name="T4" fmla="*/ 0 w 4"/>
                      <a:gd name="T5" fmla="*/ 2 w 4"/>
                      <a:gd name="T6" fmla="*/ 2 w 4"/>
                      <a:gd name="T7" fmla="*/ 4 w 4"/>
                      <a:gd name="T8" fmla="*/ 4 w 4"/>
                      <a:gd name="T9" fmla="*/ 2 w 4"/>
                      <a:gd name="T10"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4">
                        <a:moveTo>
                          <a:pt x="2" y="0"/>
                        </a:moveTo>
                        <a:lnTo>
                          <a:pt x="2" y="0"/>
                        </a:lnTo>
                        <a:lnTo>
                          <a:pt x="0" y="0"/>
                        </a:lnTo>
                        <a:lnTo>
                          <a:pt x="0" y="0"/>
                        </a:lnTo>
                        <a:lnTo>
                          <a:pt x="0" y="0"/>
                        </a:lnTo>
                        <a:lnTo>
                          <a:pt x="2" y="0"/>
                        </a:lnTo>
                        <a:lnTo>
                          <a:pt x="2" y="0"/>
                        </a:lnTo>
                        <a:lnTo>
                          <a:pt x="4" y="0"/>
                        </a:lnTo>
                        <a:lnTo>
                          <a:pt x="4"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7" name="Freeform 700">
                    <a:extLst>
                      <a:ext uri="{FF2B5EF4-FFF2-40B4-BE49-F238E27FC236}">
                        <a16:creationId xmlns:a16="http://schemas.microsoft.com/office/drawing/2014/main" id="{8C4A2B5A-DA6B-425A-BD03-DEBB57371E26}"/>
                      </a:ext>
                    </a:extLst>
                  </p:cNvPr>
                  <p:cNvSpPr>
                    <a:spLocks/>
                  </p:cNvSpPr>
                  <p:nvPr/>
                </p:nvSpPr>
                <p:spPr bwMode="auto">
                  <a:xfrm>
                    <a:off x="8686" y="2319"/>
                    <a:ext cx="4" cy="0"/>
                  </a:xfrm>
                  <a:custGeom>
                    <a:avLst/>
                    <a:gdLst>
                      <a:gd name="T0" fmla="*/ 2 w 4"/>
                      <a:gd name="T1" fmla="*/ 2 w 4"/>
                      <a:gd name="T2" fmla="*/ 0 w 4"/>
                      <a:gd name="T3" fmla="*/ 0 w 4"/>
                      <a:gd name="T4" fmla="*/ 0 w 4"/>
                      <a:gd name="T5" fmla="*/ 2 w 4"/>
                      <a:gd name="T6" fmla="*/ 2 w 4"/>
                      <a:gd name="T7" fmla="*/ 4 w 4"/>
                      <a:gd name="T8" fmla="*/ 4 w 4"/>
                      <a:gd name="T9" fmla="*/ 2 w 4"/>
                      <a:gd name="T10"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4">
                        <a:moveTo>
                          <a:pt x="2" y="0"/>
                        </a:moveTo>
                        <a:lnTo>
                          <a:pt x="2" y="0"/>
                        </a:lnTo>
                        <a:lnTo>
                          <a:pt x="0" y="0"/>
                        </a:lnTo>
                        <a:lnTo>
                          <a:pt x="0" y="0"/>
                        </a:lnTo>
                        <a:lnTo>
                          <a:pt x="0" y="0"/>
                        </a:lnTo>
                        <a:lnTo>
                          <a:pt x="2" y="0"/>
                        </a:lnTo>
                        <a:lnTo>
                          <a:pt x="2" y="0"/>
                        </a:lnTo>
                        <a:lnTo>
                          <a:pt x="4" y="0"/>
                        </a:lnTo>
                        <a:lnTo>
                          <a:pt x="4"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8" name="Freeform 701">
                    <a:extLst>
                      <a:ext uri="{FF2B5EF4-FFF2-40B4-BE49-F238E27FC236}">
                        <a16:creationId xmlns:a16="http://schemas.microsoft.com/office/drawing/2014/main" id="{A0D4029B-C34F-43B4-A1F4-8EC7A8CAE56B}"/>
                      </a:ext>
                    </a:extLst>
                  </p:cNvPr>
                  <p:cNvSpPr>
                    <a:spLocks/>
                  </p:cNvSpPr>
                  <p:nvPr/>
                </p:nvSpPr>
                <p:spPr bwMode="auto">
                  <a:xfrm>
                    <a:off x="8688" y="2321"/>
                    <a:ext cx="6" cy="6"/>
                  </a:xfrm>
                  <a:custGeom>
                    <a:avLst/>
                    <a:gdLst>
                      <a:gd name="T0" fmla="*/ 2 w 6"/>
                      <a:gd name="T1" fmla="*/ 0 h 6"/>
                      <a:gd name="T2" fmla="*/ 2 w 6"/>
                      <a:gd name="T3" fmla="*/ 2 h 6"/>
                      <a:gd name="T4" fmla="*/ 2 w 6"/>
                      <a:gd name="T5" fmla="*/ 2 h 6"/>
                      <a:gd name="T6" fmla="*/ 4 w 6"/>
                      <a:gd name="T7" fmla="*/ 2 h 6"/>
                      <a:gd name="T8" fmla="*/ 4 w 6"/>
                      <a:gd name="T9" fmla="*/ 2 h 6"/>
                      <a:gd name="T10" fmla="*/ 4 w 6"/>
                      <a:gd name="T11" fmla="*/ 2 h 6"/>
                      <a:gd name="T12" fmla="*/ 6 w 6"/>
                      <a:gd name="T13" fmla="*/ 2 h 6"/>
                      <a:gd name="T14" fmla="*/ 6 w 6"/>
                      <a:gd name="T15" fmla="*/ 4 h 6"/>
                      <a:gd name="T16" fmla="*/ 6 w 6"/>
                      <a:gd name="T17" fmla="*/ 4 h 6"/>
                      <a:gd name="T18" fmla="*/ 6 w 6"/>
                      <a:gd name="T19" fmla="*/ 6 h 6"/>
                      <a:gd name="T20" fmla="*/ 4 w 6"/>
                      <a:gd name="T21" fmla="*/ 6 h 6"/>
                      <a:gd name="T22" fmla="*/ 4 w 6"/>
                      <a:gd name="T23" fmla="*/ 4 h 6"/>
                      <a:gd name="T24" fmla="*/ 4 w 6"/>
                      <a:gd name="T25" fmla="*/ 4 h 6"/>
                      <a:gd name="T26" fmla="*/ 4 w 6"/>
                      <a:gd name="T27" fmla="*/ 4 h 6"/>
                      <a:gd name="T28" fmla="*/ 2 w 6"/>
                      <a:gd name="T29" fmla="*/ 4 h 6"/>
                      <a:gd name="T30" fmla="*/ 2 w 6"/>
                      <a:gd name="T31" fmla="*/ 4 h 6"/>
                      <a:gd name="T32" fmla="*/ 2 w 6"/>
                      <a:gd name="T33" fmla="*/ 2 h 6"/>
                      <a:gd name="T34" fmla="*/ 2 w 6"/>
                      <a:gd name="T35" fmla="*/ 2 h 6"/>
                      <a:gd name="T36" fmla="*/ 2 w 6"/>
                      <a:gd name="T37" fmla="*/ 2 h 6"/>
                      <a:gd name="T38" fmla="*/ 0 w 6"/>
                      <a:gd name="T39" fmla="*/ 2 h 6"/>
                      <a:gd name="T40" fmla="*/ 0 w 6"/>
                      <a:gd name="T41" fmla="*/ 0 h 6"/>
                      <a:gd name="T42" fmla="*/ 2 w 6"/>
                      <a:gd name="T43" fmla="*/ 0 h 6"/>
                      <a:gd name="T44" fmla="*/ 2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2" y="0"/>
                        </a:moveTo>
                        <a:lnTo>
                          <a:pt x="2" y="2"/>
                        </a:lnTo>
                        <a:lnTo>
                          <a:pt x="2" y="2"/>
                        </a:lnTo>
                        <a:lnTo>
                          <a:pt x="4" y="2"/>
                        </a:lnTo>
                        <a:lnTo>
                          <a:pt x="4" y="2"/>
                        </a:lnTo>
                        <a:lnTo>
                          <a:pt x="4" y="2"/>
                        </a:lnTo>
                        <a:lnTo>
                          <a:pt x="6" y="2"/>
                        </a:lnTo>
                        <a:lnTo>
                          <a:pt x="6" y="4"/>
                        </a:lnTo>
                        <a:lnTo>
                          <a:pt x="6" y="4"/>
                        </a:lnTo>
                        <a:lnTo>
                          <a:pt x="6" y="6"/>
                        </a:lnTo>
                        <a:lnTo>
                          <a:pt x="4" y="6"/>
                        </a:lnTo>
                        <a:lnTo>
                          <a:pt x="4" y="4"/>
                        </a:lnTo>
                        <a:lnTo>
                          <a:pt x="4" y="4"/>
                        </a:lnTo>
                        <a:lnTo>
                          <a:pt x="4" y="4"/>
                        </a:lnTo>
                        <a:lnTo>
                          <a:pt x="2" y="4"/>
                        </a:lnTo>
                        <a:lnTo>
                          <a:pt x="2" y="4"/>
                        </a:lnTo>
                        <a:lnTo>
                          <a:pt x="2" y="2"/>
                        </a:lnTo>
                        <a:lnTo>
                          <a:pt x="2" y="2"/>
                        </a:lnTo>
                        <a:lnTo>
                          <a:pt x="2" y="2"/>
                        </a:lnTo>
                        <a:lnTo>
                          <a:pt x="0" y="2"/>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49" name="Freeform 702">
                    <a:extLst>
                      <a:ext uri="{FF2B5EF4-FFF2-40B4-BE49-F238E27FC236}">
                        <a16:creationId xmlns:a16="http://schemas.microsoft.com/office/drawing/2014/main" id="{2FC5855B-4DE7-47E8-982A-28F9B11FC07D}"/>
                      </a:ext>
                    </a:extLst>
                  </p:cNvPr>
                  <p:cNvSpPr>
                    <a:spLocks/>
                  </p:cNvSpPr>
                  <p:nvPr/>
                </p:nvSpPr>
                <p:spPr bwMode="auto">
                  <a:xfrm>
                    <a:off x="8688" y="2321"/>
                    <a:ext cx="6" cy="6"/>
                  </a:xfrm>
                  <a:custGeom>
                    <a:avLst/>
                    <a:gdLst>
                      <a:gd name="T0" fmla="*/ 2 w 6"/>
                      <a:gd name="T1" fmla="*/ 0 h 6"/>
                      <a:gd name="T2" fmla="*/ 2 w 6"/>
                      <a:gd name="T3" fmla="*/ 2 h 6"/>
                      <a:gd name="T4" fmla="*/ 2 w 6"/>
                      <a:gd name="T5" fmla="*/ 2 h 6"/>
                      <a:gd name="T6" fmla="*/ 4 w 6"/>
                      <a:gd name="T7" fmla="*/ 2 h 6"/>
                      <a:gd name="T8" fmla="*/ 4 w 6"/>
                      <a:gd name="T9" fmla="*/ 2 h 6"/>
                      <a:gd name="T10" fmla="*/ 4 w 6"/>
                      <a:gd name="T11" fmla="*/ 2 h 6"/>
                      <a:gd name="T12" fmla="*/ 6 w 6"/>
                      <a:gd name="T13" fmla="*/ 2 h 6"/>
                      <a:gd name="T14" fmla="*/ 6 w 6"/>
                      <a:gd name="T15" fmla="*/ 4 h 6"/>
                      <a:gd name="T16" fmla="*/ 6 w 6"/>
                      <a:gd name="T17" fmla="*/ 4 h 6"/>
                      <a:gd name="T18" fmla="*/ 6 w 6"/>
                      <a:gd name="T19" fmla="*/ 6 h 6"/>
                      <a:gd name="T20" fmla="*/ 4 w 6"/>
                      <a:gd name="T21" fmla="*/ 6 h 6"/>
                      <a:gd name="T22" fmla="*/ 4 w 6"/>
                      <a:gd name="T23" fmla="*/ 4 h 6"/>
                      <a:gd name="T24" fmla="*/ 4 w 6"/>
                      <a:gd name="T25" fmla="*/ 4 h 6"/>
                      <a:gd name="T26" fmla="*/ 4 w 6"/>
                      <a:gd name="T27" fmla="*/ 4 h 6"/>
                      <a:gd name="T28" fmla="*/ 2 w 6"/>
                      <a:gd name="T29" fmla="*/ 4 h 6"/>
                      <a:gd name="T30" fmla="*/ 2 w 6"/>
                      <a:gd name="T31" fmla="*/ 4 h 6"/>
                      <a:gd name="T32" fmla="*/ 2 w 6"/>
                      <a:gd name="T33" fmla="*/ 2 h 6"/>
                      <a:gd name="T34" fmla="*/ 2 w 6"/>
                      <a:gd name="T35" fmla="*/ 2 h 6"/>
                      <a:gd name="T36" fmla="*/ 2 w 6"/>
                      <a:gd name="T37" fmla="*/ 2 h 6"/>
                      <a:gd name="T38" fmla="*/ 0 w 6"/>
                      <a:gd name="T39" fmla="*/ 2 h 6"/>
                      <a:gd name="T40" fmla="*/ 0 w 6"/>
                      <a:gd name="T41" fmla="*/ 0 h 6"/>
                      <a:gd name="T42" fmla="*/ 2 w 6"/>
                      <a:gd name="T43" fmla="*/ 0 h 6"/>
                      <a:gd name="T44" fmla="*/ 2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2" y="0"/>
                        </a:moveTo>
                        <a:lnTo>
                          <a:pt x="2" y="2"/>
                        </a:lnTo>
                        <a:lnTo>
                          <a:pt x="2" y="2"/>
                        </a:lnTo>
                        <a:lnTo>
                          <a:pt x="4" y="2"/>
                        </a:lnTo>
                        <a:lnTo>
                          <a:pt x="4" y="2"/>
                        </a:lnTo>
                        <a:lnTo>
                          <a:pt x="4" y="2"/>
                        </a:lnTo>
                        <a:lnTo>
                          <a:pt x="6" y="2"/>
                        </a:lnTo>
                        <a:lnTo>
                          <a:pt x="6" y="4"/>
                        </a:lnTo>
                        <a:lnTo>
                          <a:pt x="6" y="4"/>
                        </a:lnTo>
                        <a:lnTo>
                          <a:pt x="6" y="6"/>
                        </a:lnTo>
                        <a:lnTo>
                          <a:pt x="4" y="6"/>
                        </a:lnTo>
                        <a:lnTo>
                          <a:pt x="4" y="4"/>
                        </a:lnTo>
                        <a:lnTo>
                          <a:pt x="4" y="4"/>
                        </a:lnTo>
                        <a:lnTo>
                          <a:pt x="4" y="4"/>
                        </a:lnTo>
                        <a:lnTo>
                          <a:pt x="2" y="4"/>
                        </a:lnTo>
                        <a:lnTo>
                          <a:pt x="2" y="4"/>
                        </a:lnTo>
                        <a:lnTo>
                          <a:pt x="2" y="2"/>
                        </a:lnTo>
                        <a:lnTo>
                          <a:pt x="2" y="2"/>
                        </a:lnTo>
                        <a:lnTo>
                          <a:pt x="2" y="2"/>
                        </a:lnTo>
                        <a:lnTo>
                          <a:pt x="0" y="2"/>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0" name="Freeform 703">
                    <a:extLst>
                      <a:ext uri="{FF2B5EF4-FFF2-40B4-BE49-F238E27FC236}">
                        <a16:creationId xmlns:a16="http://schemas.microsoft.com/office/drawing/2014/main" id="{CFCE6172-01FB-4419-86C2-7715503C99E6}"/>
                      </a:ext>
                    </a:extLst>
                  </p:cNvPr>
                  <p:cNvSpPr>
                    <a:spLocks/>
                  </p:cNvSpPr>
                  <p:nvPr/>
                </p:nvSpPr>
                <p:spPr bwMode="auto">
                  <a:xfrm>
                    <a:off x="8646" y="2329"/>
                    <a:ext cx="6" cy="8"/>
                  </a:xfrm>
                  <a:custGeom>
                    <a:avLst/>
                    <a:gdLst>
                      <a:gd name="T0" fmla="*/ 4 w 6"/>
                      <a:gd name="T1" fmla="*/ 0 h 8"/>
                      <a:gd name="T2" fmla="*/ 4 w 6"/>
                      <a:gd name="T3" fmla="*/ 0 h 8"/>
                      <a:gd name="T4" fmla="*/ 6 w 6"/>
                      <a:gd name="T5" fmla="*/ 0 h 8"/>
                      <a:gd name="T6" fmla="*/ 6 w 6"/>
                      <a:gd name="T7" fmla="*/ 2 h 8"/>
                      <a:gd name="T8" fmla="*/ 6 w 6"/>
                      <a:gd name="T9" fmla="*/ 2 h 8"/>
                      <a:gd name="T10" fmla="*/ 6 w 6"/>
                      <a:gd name="T11" fmla="*/ 4 h 8"/>
                      <a:gd name="T12" fmla="*/ 6 w 6"/>
                      <a:gd name="T13" fmla="*/ 4 h 8"/>
                      <a:gd name="T14" fmla="*/ 6 w 6"/>
                      <a:gd name="T15" fmla="*/ 4 h 8"/>
                      <a:gd name="T16" fmla="*/ 6 w 6"/>
                      <a:gd name="T17" fmla="*/ 6 h 8"/>
                      <a:gd name="T18" fmla="*/ 6 w 6"/>
                      <a:gd name="T19" fmla="*/ 6 h 8"/>
                      <a:gd name="T20" fmla="*/ 6 w 6"/>
                      <a:gd name="T21" fmla="*/ 6 h 8"/>
                      <a:gd name="T22" fmla="*/ 6 w 6"/>
                      <a:gd name="T23" fmla="*/ 6 h 8"/>
                      <a:gd name="T24" fmla="*/ 6 w 6"/>
                      <a:gd name="T25" fmla="*/ 8 h 8"/>
                      <a:gd name="T26" fmla="*/ 6 w 6"/>
                      <a:gd name="T27" fmla="*/ 8 h 8"/>
                      <a:gd name="T28" fmla="*/ 4 w 6"/>
                      <a:gd name="T29" fmla="*/ 8 h 8"/>
                      <a:gd name="T30" fmla="*/ 4 w 6"/>
                      <a:gd name="T31" fmla="*/ 8 h 8"/>
                      <a:gd name="T32" fmla="*/ 4 w 6"/>
                      <a:gd name="T33" fmla="*/ 8 h 8"/>
                      <a:gd name="T34" fmla="*/ 2 w 6"/>
                      <a:gd name="T35" fmla="*/ 8 h 8"/>
                      <a:gd name="T36" fmla="*/ 2 w 6"/>
                      <a:gd name="T37" fmla="*/ 6 h 8"/>
                      <a:gd name="T38" fmla="*/ 2 w 6"/>
                      <a:gd name="T39" fmla="*/ 6 h 8"/>
                      <a:gd name="T40" fmla="*/ 2 w 6"/>
                      <a:gd name="T41" fmla="*/ 6 h 8"/>
                      <a:gd name="T42" fmla="*/ 0 w 6"/>
                      <a:gd name="T43" fmla="*/ 6 h 8"/>
                      <a:gd name="T44" fmla="*/ 0 w 6"/>
                      <a:gd name="T45" fmla="*/ 6 h 8"/>
                      <a:gd name="T46" fmla="*/ 2 w 6"/>
                      <a:gd name="T47" fmla="*/ 6 h 8"/>
                      <a:gd name="T48" fmla="*/ 2 w 6"/>
                      <a:gd name="T49" fmla="*/ 6 h 8"/>
                      <a:gd name="T50" fmla="*/ 2 w 6"/>
                      <a:gd name="T51" fmla="*/ 6 h 8"/>
                      <a:gd name="T52" fmla="*/ 2 w 6"/>
                      <a:gd name="T53" fmla="*/ 4 h 8"/>
                      <a:gd name="T54" fmla="*/ 2 w 6"/>
                      <a:gd name="T55" fmla="*/ 4 h 8"/>
                      <a:gd name="T56" fmla="*/ 2 w 6"/>
                      <a:gd name="T57" fmla="*/ 4 h 8"/>
                      <a:gd name="T58" fmla="*/ 2 w 6"/>
                      <a:gd name="T59" fmla="*/ 2 h 8"/>
                      <a:gd name="T60" fmla="*/ 2 w 6"/>
                      <a:gd name="T61" fmla="*/ 2 h 8"/>
                      <a:gd name="T62" fmla="*/ 2 w 6"/>
                      <a:gd name="T63" fmla="*/ 0 h 8"/>
                      <a:gd name="T64" fmla="*/ 4 w 6"/>
                      <a:gd name="T65" fmla="*/ 0 h 8"/>
                      <a:gd name="T66" fmla="*/ 4 w 6"/>
                      <a:gd name="T67" fmla="*/ 0 h 8"/>
                      <a:gd name="T68" fmla="*/ 4 w 6"/>
                      <a:gd name="T6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4" y="0"/>
                        </a:moveTo>
                        <a:lnTo>
                          <a:pt x="4" y="0"/>
                        </a:lnTo>
                        <a:lnTo>
                          <a:pt x="6" y="0"/>
                        </a:lnTo>
                        <a:lnTo>
                          <a:pt x="6" y="2"/>
                        </a:lnTo>
                        <a:lnTo>
                          <a:pt x="6" y="2"/>
                        </a:lnTo>
                        <a:lnTo>
                          <a:pt x="6" y="4"/>
                        </a:lnTo>
                        <a:lnTo>
                          <a:pt x="6" y="4"/>
                        </a:lnTo>
                        <a:lnTo>
                          <a:pt x="6" y="4"/>
                        </a:lnTo>
                        <a:lnTo>
                          <a:pt x="6" y="6"/>
                        </a:lnTo>
                        <a:lnTo>
                          <a:pt x="6" y="6"/>
                        </a:lnTo>
                        <a:lnTo>
                          <a:pt x="6" y="6"/>
                        </a:lnTo>
                        <a:lnTo>
                          <a:pt x="6" y="6"/>
                        </a:lnTo>
                        <a:lnTo>
                          <a:pt x="6" y="8"/>
                        </a:lnTo>
                        <a:lnTo>
                          <a:pt x="6" y="8"/>
                        </a:lnTo>
                        <a:lnTo>
                          <a:pt x="4" y="8"/>
                        </a:lnTo>
                        <a:lnTo>
                          <a:pt x="4" y="8"/>
                        </a:lnTo>
                        <a:lnTo>
                          <a:pt x="4" y="8"/>
                        </a:lnTo>
                        <a:lnTo>
                          <a:pt x="2" y="8"/>
                        </a:lnTo>
                        <a:lnTo>
                          <a:pt x="2" y="6"/>
                        </a:lnTo>
                        <a:lnTo>
                          <a:pt x="2" y="6"/>
                        </a:lnTo>
                        <a:lnTo>
                          <a:pt x="2" y="6"/>
                        </a:lnTo>
                        <a:lnTo>
                          <a:pt x="0" y="6"/>
                        </a:lnTo>
                        <a:lnTo>
                          <a:pt x="0" y="6"/>
                        </a:lnTo>
                        <a:lnTo>
                          <a:pt x="2" y="6"/>
                        </a:lnTo>
                        <a:lnTo>
                          <a:pt x="2" y="6"/>
                        </a:lnTo>
                        <a:lnTo>
                          <a:pt x="2" y="6"/>
                        </a:lnTo>
                        <a:lnTo>
                          <a:pt x="2" y="4"/>
                        </a:lnTo>
                        <a:lnTo>
                          <a:pt x="2" y="4"/>
                        </a:lnTo>
                        <a:lnTo>
                          <a:pt x="2" y="4"/>
                        </a:lnTo>
                        <a:lnTo>
                          <a:pt x="2" y="2"/>
                        </a:lnTo>
                        <a:lnTo>
                          <a:pt x="2" y="2"/>
                        </a:lnTo>
                        <a:lnTo>
                          <a:pt x="2" y="0"/>
                        </a:lnTo>
                        <a:lnTo>
                          <a:pt x="4"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1" name="Freeform 704">
                    <a:extLst>
                      <a:ext uri="{FF2B5EF4-FFF2-40B4-BE49-F238E27FC236}">
                        <a16:creationId xmlns:a16="http://schemas.microsoft.com/office/drawing/2014/main" id="{3AF6D8C8-C394-4685-9F81-33B183B4BC7D}"/>
                      </a:ext>
                    </a:extLst>
                  </p:cNvPr>
                  <p:cNvSpPr>
                    <a:spLocks/>
                  </p:cNvSpPr>
                  <p:nvPr/>
                </p:nvSpPr>
                <p:spPr bwMode="auto">
                  <a:xfrm>
                    <a:off x="8646" y="2329"/>
                    <a:ext cx="6" cy="8"/>
                  </a:xfrm>
                  <a:custGeom>
                    <a:avLst/>
                    <a:gdLst>
                      <a:gd name="T0" fmla="*/ 4 w 6"/>
                      <a:gd name="T1" fmla="*/ 0 h 8"/>
                      <a:gd name="T2" fmla="*/ 4 w 6"/>
                      <a:gd name="T3" fmla="*/ 0 h 8"/>
                      <a:gd name="T4" fmla="*/ 6 w 6"/>
                      <a:gd name="T5" fmla="*/ 0 h 8"/>
                      <a:gd name="T6" fmla="*/ 6 w 6"/>
                      <a:gd name="T7" fmla="*/ 2 h 8"/>
                      <a:gd name="T8" fmla="*/ 6 w 6"/>
                      <a:gd name="T9" fmla="*/ 2 h 8"/>
                      <a:gd name="T10" fmla="*/ 6 w 6"/>
                      <a:gd name="T11" fmla="*/ 4 h 8"/>
                      <a:gd name="T12" fmla="*/ 6 w 6"/>
                      <a:gd name="T13" fmla="*/ 4 h 8"/>
                      <a:gd name="T14" fmla="*/ 6 w 6"/>
                      <a:gd name="T15" fmla="*/ 4 h 8"/>
                      <a:gd name="T16" fmla="*/ 6 w 6"/>
                      <a:gd name="T17" fmla="*/ 6 h 8"/>
                      <a:gd name="T18" fmla="*/ 6 w 6"/>
                      <a:gd name="T19" fmla="*/ 6 h 8"/>
                      <a:gd name="T20" fmla="*/ 6 w 6"/>
                      <a:gd name="T21" fmla="*/ 6 h 8"/>
                      <a:gd name="T22" fmla="*/ 6 w 6"/>
                      <a:gd name="T23" fmla="*/ 6 h 8"/>
                      <a:gd name="T24" fmla="*/ 6 w 6"/>
                      <a:gd name="T25" fmla="*/ 8 h 8"/>
                      <a:gd name="T26" fmla="*/ 6 w 6"/>
                      <a:gd name="T27" fmla="*/ 8 h 8"/>
                      <a:gd name="T28" fmla="*/ 4 w 6"/>
                      <a:gd name="T29" fmla="*/ 8 h 8"/>
                      <a:gd name="T30" fmla="*/ 4 w 6"/>
                      <a:gd name="T31" fmla="*/ 8 h 8"/>
                      <a:gd name="T32" fmla="*/ 4 w 6"/>
                      <a:gd name="T33" fmla="*/ 8 h 8"/>
                      <a:gd name="T34" fmla="*/ 2 w 6"/>
                      <a:gd name="T35" fmla="*/ 8 h 8"/>
                      <a:gd name="T36" fmla="*/ 2 w 6"/>
                      <a:gd name="T37" fmla="*/ 6 h 8"/>
                      <a:gd name="T38" fmla="*/ 2 w 6"/>
                      <a:gd name="T39" fmla="*/ 6 h 8"/>
                      <a:gd name="T40" fmla="*/ 2 w 6"/>
                      <a:gd name="T41" fmla="*/ 6 h 8"/>
                      <a:gd name="T42" fmla="*/ 0 w 6"/>
                      <a:gd name="T43" fmla="*/ 6 h 8"/>
                      <a:gd name="T44" fmla="*/ 0 w 6"/>
                      <a:gd name="T45" fmla="*/ 6 h 8"/>
                      <a:gd name="T46" fmla="*/ 2 w 6"/>
                      <a:gd name="T47" fmla="*/ 6 h 8"/>
                      <a:gd name="T48" fmla="*/ 2 w 6"/>
                      <a:gd name="T49" fmla="*/ 6 h 8"/>
                      <a:gd name="T50" fmla="*/ 2 w 6"/>
                      <a:gd name="T51" fmla="*/ 6 h 8"/>
                      <a:gd name="T52" fmla="*/ 2 w 6"/>
                      <a:gd name="T53" fmla="*/ 4 h 8"/>
                      <a:gd name="T54" fmla="*/ 2 w 6"/>
                      <a:gd name="T55" fmla="*/ 4 h 8"/>
                      <a:gd name="T56" fmla="*/ 2 w 6"/>
                      <a:gd name="T57" fmla="*/ 4 h 8"/>
                      <a:gd name="T58" fmla="*/ 2 w 6"/>
                      <a:gd name="T59" fmla="*/ 2 h 8"/>
                      <a:gd name="T60" fmla="*/ 2 w 6"/>
                      <a:gd name="T61" fmla="*/ 2 h 8"/>
                      <a:gd name="T62" fmla="*/ 2 w 6"/>
                      <a:gd name="T63" fmla="*/ 0 h 8"/>
                      <a:gd name="T64" fmla="*/ 4 w 6"/>
                      <a:gd name="T65" fmla="*/ 0 h 8"/>
                      <a:gd name="T66" fmla="*/ 4 w 6"/>
                      <a:gd name="T67" fmla="*/ 0 h 8"/>
                      <a:gd name="T68" fmla="*/ 4 w 6"/>
                      <a:gd name="T6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8">
                        <a:moveTo>
                          <a:pt x="4" y="0"/>
                        </a:moveTo>
                        <a:lnTo>
                          <a:pt x="4" y="0"/>
                        </a:lnTo>
                        <a:lnTo>
                          <a:pt x="6" y="0"/>
                        </a:lnTo>
                        <a:lnTo>
                          <a:pt x="6" y="2"/>
                        </a:lnTo>
                        <a:lnTo>
                          <a:pt x="6" y="2"/>
                        </a:lnTo>
                        <a:lnTo>
                          <a:pt x="6" y="4"/>
                        </a:lnTo>
                        <a:lnTo>
                          <a:pt x="6" y="4"/>
                        </a:lnTo>
                        <a:lnTo>
                          <a:pt x="6" y="4"/>
                        </a:lnTo>
                        <a:lnTo>
                          <a:pt x="6" y="6"/>
                        </a:lnTo>
                        <a:lnTo>
                          <a:pt x="6" y="6"/>
                        </a:lnTo>
                        <a:lnTo>
                          <a:pt x="6" y="6"/>
                        </a:lnTo>
                        <a:lnTo>
                          <a:pt x="6" y="6"/>
                        </a:lnTo>
                        <a:lnTo>
                          <a:pt x="6" y="8"/>
                        </a:lnTo>
                        <a:lnTo>
                          <a:pt x="6" y="8"/>
                        </a:lnTo>
                        <a:lnTo>
                          <a:pt x="4" y="8"/>
                        </a:lnTo>
                        <a:lnTo>
                          <a:pt x="4" y="8"/>
                        </a:lnTo>
                        <a:lnTo>
                          <a:pt x="4" y="8"/>
                        </a:lnTo>
                        <a:lnTo>
                          <a:pt x="2" y="8"/>
                        </a:lnTo>
                        <a:lnTo>
                          <a:pt x="2" y="6"/>
                        </a:lnTo>
                        <a:lnTo>
                          <a:pt x="2" y="6"/>
                        </a:lnTo>
                        <a:lnTo>
                          <a:pt x="2" y="6"/>
                        </a:lnTo>
                        <a:lnTo>
                          <a:pt x="0" y="6"/>
                        </a:lnTo>
                        <a:lnTo>
                          <a:pt x="0" y="6"/>
                        </a:lnTo>
                        <a:lnTo>
                          <a:pt x="2" y="6"/>
                        </a:lnTo>
                        <a:lnTo>
                          <a:pt x="2" y="6"/>
                        </a:lnTo>
                        <a:lnTo>
                          <a:pt x="2" y="6"/>
                        </a:lnTo>
                        <a:lnTo>
                          <a:pt x="2" y="4"/>
                        </a:lnTo>
                        <a:lnTo>
                          <a:pt x="2" y="4"/>
                        </a:lnTo>
                        <a:lnTo>
                          <a:pt x="2" y="4"/>
                        </a:lnTo>
                        <a:lnTo>
                          <a:pt x="2" y="2"/>
                        </a:lnTo>
                        <a:lnTo>
                          <a:pt x="2" y="2"/>
                        </a:lnTo>
                        <a:lnTo>
                          <a:pt x="2" y="0"/>
                        </a:lnTo>
                        <a:lnTo>
                          <a:pt x="4"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2" name="Freeform 705">
                    <a:extLst>
                      <a:ext uri="{FF2B5EF4-FFF2-40B4-BE49-F238E27FC236}">
                        <a16:creationId xmlns:a16="http://schemas.microsoft.com/office/drawing/2014/main" id="{B10CE3FD-D6A4-40B1-9908-106DEAA25F91}"/>
                      </a:ext>
                    </a:extLst>
                  </p:cNvPr>
                  <p:cNvSpPr>
                    <a:spLocks/>
                  </p:cNvSpPr>
                  <p:nvPr/>
                </p:nvSpPr>
                <p:spPr bwMode="auto">
                  <a:xfrm>
                    <a:off x="8678" y="2304"/>
                    <a:ext cx="8" cy="14"/>
                  </a:xfrm>
                  <a:custGeom>
                    <a:avLst/>
                    <a:gdLst>
                      <a:gd name="T0" fmla="*/ 0 w 8"/>
                      <a:gd name="T1" fmla="*/ 0 h 14"/>
                      <a:gd name="T2" fmla="*/ 0 w 8"/>
                      <a:gd name="T3" fmla="*/ 0 h 14"/>
                      <a:gd name="T4" fmla="*/ 2 w 8"/>
                      <a:gd name="T5" fmla="*/ 0 h 14"/>
                      <a:gd name="T6" fmla="*/ 2 w 8"/>
                      <a:gd name="T7" fmla="*/ 0 h 14"/>
                      <a:gd name="T8" fmla="*/ 2 w 8"/>
                      <a:gd name="T9" fmla="*/ 2 h 14"/>
                      <a:gd name="T10" fmla="*/ 2 w 8"/>
                      <a:gd name="T11" fmla="*/ 2 h 14"/>
                      <a:gd name="T12" fmla="*/ 2 w 8"/>
                      <a:gd name="T13" fmla="*/ 2 h 14"/>
                      <a:gd name="T14" fmla="*/ 4 w 8"/>
                      <a:gd name="T15" fmla="*/ 2 h 14"/>
                      <a:gd name="T16" fmla="*/ 4 w 8"/>
                      <a:gd name="T17" fmla="*/ 4 h 14"/>
                      <a:gd name="T18" fmla="*/ 4 w 8"/>
                      <a:gd name="T19" fmla="*/ 4 h 14"/>
                      <a:gd name="T20" fmla="*/ 4 w 8"/>
                      <a:gd name="T21" fmla="*/ 4 h 14"/>
                      <a:gd name="T22" fmla="*/ 4 w 8"/>
                      <a:gd name="T23" fmla="*/ 6 h 14"/>
                      <a:gd name="T24" fmla="*/ 4 w 8"/>
                      <a:gd name="T25" fmla="*/ 6 h 14"/>
                      <a:gd name="T26" fmla="*/ 4 w 8"/>
                      <a:gd name="T27" fmla="*/ 6 h 14"/>
                      <a:gd name="T28" fmla="*/ 4 w 8"/>
                      <a:gd name="T29" fmla="*/ 6 h 14"/>
                      <a:gd name="T30" fmla="*/ 6 w 8"/>
                      <a:gd name="T31" fmla="*/ 6 h 14"/>
                      <a:gd name="T32" fmla="*/ 6 w 8"/>
                      <a:gd name="T33" fmla="*/ 6 h 14"/>
                      <a:gd name="T34" fmla="*/ 6 w 8"/>
                      <a:gd name="T35" fmla="*/ 6 h 14"/>
                      <a:gd name="T36" fmla="*/ 8 w 8"/>
                      <a:gd name="T37" fmla="*/ 6 h 14"/>
                      <a:gd name="T38" fmla="*/ 8 w 8"/>
                      <a:gd name="T39" fmla="*/ 6 h 14"/>
                      <a:gd name="T40" fmla="*/ 8 w 8"/>
                      <a:gd name="T41" fmla="*/ 8 h 14"/>
                      <a:gd name="T42" fmla="*/ 8 w 8"/>
                      <a:gd name="T43" fmla="*/ 8 h 14"/>
                      <a:gd name="T44" fmla="*/ 8 w 8"/>
                      <a:gd name="T45" fmla="*/ 10 h 14"/>
                      <a:gd name="T46" fmla="*/ 8 w 8"/>
                      <a:gd name="T47" fmla="*/ 10 h 14"/>
                      <a:gd name="T48" fmla="*/ 8 w 8"/>
                      <a:gd name="T49" fmla="*/ 12 h 14"/>
                      <a:gd name="T50" fmla="*/ 8 w 8"/>
                      <a:gd name="T51" fmla="*/ 12 h 14"/>
                      <a:gd name="T52" fmla="*/ 8 w 8"/>
                      <a:gd name="T53" fmla="*/ 12 h 14"/>
                      <a:gd name="T54" fmla="*/ 8 w 8"/>
                      <a:gd name="T55" fmla="*/ 12 h 14"/>
                      <a:gd name="T56" fmla="*/ 8 w 8"/>
                      <a:gd name="T57" fmla="*/ 12 h 14"/>
                      <a:gd name="T58" fmla="*/ 8 w 8"/>
                      <a:gd name="T59" fmla="*/ 14 h 14"/>
                      <a:gd name="T60" fmla="*/ 8 w 8"/>
                      <a:gd name="T61" fmla="*/ 14 h 14"/>
                      <a:gd name="T62" fmla="*/ 6 w 8"/>
                      <a:gd name="T63" fmla="*/ 14 h 14"/>
                      <a:gd name="T64" fmla="*/ 6 w 8"/>
                      <a:gd name="T65" fmla="*/ 14 h 14"/>
                      <a:gd name="T66" fmla="*/ 6 w 8"/>
                      <a:gd name="T67" fmla="*/ 12 h 14"/>
                      <a:gd name="T68" fmla="*/ 6 w 8"/>
                      <a:gd name="T69" fmla="*/ 12 h 14"/>
                      <a:gd name="T70" fmla="*/ 6 w 8"/>
                      <a:gd name="T71" fmla="*/ 12 h 14"/>
                      <a:gd name="T72" fmla="*/ 4 w 8"/>
                      <a:gd name="T73" fmla="*/ 12 h 14"/>
                      <a:gd name="T74" fmla="*/ 4 w 8"/>
                      <a:gd name="T75" fmla="*/ 10 h 14"/>
                      <a:gd name="T76" fmla="*/ 4 w 8"/>
                      <a:gd name="T77" fmla="*/ 10 h 14"/>
                      <a:gd name="T78" fmla="*/ 4 w 8"/>
                      <a:gd name="T79" fmla="*/ 10 h 14"/>
                      <a:gd name="T80" fmla="*/ 2 w 8"/>
                      <a:gd name="T81" fmla="*/ 10 h 14"/>
                      <a:gd name="T82" fmla="*/ 2 w 8"/>
                      <a:gd name="T83" fmla="*/ 8 h 14"/>
                      <a:gd name="T84" fmla="*/ 2 w 8"/>
                      <a:gd name="T85" fmla="*/ 8 h 14"/>
                      <a:gd name="T86" fmla="*/ 2 w 8"/>
                      <a:gd name="T87" fmla="*/ 8 h 14"/>
                      <a:gd name="T88" fmla="*/ 2 w 8"/>
                      <a:gd name="T89" fmla="*/ 8 h 14"/>
                      <a:gd name="T90" fmla="*/ 2 w 8"/>
                      <a:gd name="T91" fmla="*/ 6 h 14"/>
                      <a:gd name="T92" fmla="*/ 0 w 8"/>
                      <a:gd name="T93" fmla="*/ 6 h 14"/>
                      <a:gd name="T94" fmla="*/ 0 w 8"/>
                      <a:gd name="T95" fmla="*/ 6 h 14"/>
                      <a:gd name="T96" fmla="*/ 0 w 8"/>
                      <a:gd name="T97" fmla="*/ 6 h 14"/>
                      <a:gd name="T98" fmla="*/ 0 w 8"/>
                      <a:gd name="T99" fmla="*/ 6 h 14"/>
                      <a:gd name="T100" fmla="*/ 0 w 8"/>
                      <a:gd name="T101" fmla="*/ 6 h 14"/>
                      <a:gd name="T102" fmla="*/ 0 w 8"/>
                      <a:gd name="T103" fmla="*/ 4 h 14"/>
                      <a:gd name="T104" fmla="*/ 0 w 8"/>
                      <a:gd name="T105" fmla="*/ 4 h 14"/>
                      <a:gd name="T106" fmla="*/ 0 w 8"/>
                      <a:gd name="T107" fmla="*/ 2 h 14"/>
                      <a:gd name="T108" fmla="*/ 0 w 8"/>
                      <a:gd name="T109" fmla="*/ 2 h 14"/>
                      <a:gd name="T110" fmla="*/ 0 w 8"/>
                      <a:gd name="T111" fmla="*/ 0 h 14"/>
                      <a:gd name="T112" fmla="*/ 0 w 8"/>
                      <a:gd name="T113" fmla="*/ 0 h 14"/>
                      <a:gd name="T114" fmla="*/ 0 w 8"/>
                      <a:gd name="T115" fmla="*/ 0 h 14"/>
                      <a:gd name="T116" fmla="*/ 0 w 8"/>
                      <a:gd name="T1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14">
                        <a:moveTo>
                          <a:pt x="0" y="0"/>
                        </a:moveTo>
                        <a:lnTo>
                          <a:pt x="0" y="0"/>
                        </a:lnTo>
                        <a:lnTo>
                          <a:pt x="2" y="0"/>
                        </a:lnTo>
                        <a:lnTo>
                          <a:pt x="2" y="0"/>
                        </a:lnTo>
                        <a:lnTo>
                          <a:pt x="2" y="2"/>
                        </a:lnTo>
                        <a:lnTo>
                          <a:pt x="2" y="2"/>
                        </a:lnTo>
                        <a:lnTo>
                          <a:pt x="2" y="2"/>
                        </a:lnTo>
                        <a:lnTo>
                          <a:pt x="4" y="2"/>
                        </a:lnTo>
                        <a:lnTo>
                          <a:pt x="4" y="4"/>
                        </a:lnTo>
                        <a:lnTo>
                          <a:pt x="4" y="4"/>
                        </a:lnTo>
                        <a:lnTo>
                          <a:pt x="4" y="4"/>
                        </a:lnTo>
                        <a:lnTo>
                          <a:pt x="4" y="6"/>
                        </a:lnTo>
                        <a:lnTo>
                          <a:pt x="4" y="6"/>
                        </a:lnTo>
                        <a:lnTo>
                          <a:pt x="4" y="6"/>
                        </a:lnTo>
                        <a:lnTo>
                          <a:pt x="4" y="6"/>
                        </a:lnTo>
                        <a:lnTo>
                          <a:pt x="6" y="6"/>
                        </a:lnTo>
                        <a:lnTo>
                          <a:pt x="6" y="6"/>
                        </a:lnTo>
                        <a:lnTo>
                          <a:pt x="6" y="6"/>
                        </a:lnTo>
                        <a:lnTo>
                          <a:pt x="8" y="6"/>
                        </a:lnTo>
                        <a:lnTo>
                          <a:pt x="8" y="6"/>
                        </a:lnTo>
                        <a:lnTo>
                          <a:pt x="8" y="8"/>
                        </a:lnTo>
                        <a:lnTo>
                          <a:pt x="8" y="8"/>
                        </a:lnTo>
                        <a:lnTo>
                          <a:pt x="8" y="10"/>
                        </a:lnTo>
                        <a:lnTo>
                          <a:pt x="8" y="10"/>
                        </a:lnTo>
                        <a:lnTo>
                          <a:pt x="8" y="12"/>
                        </a:lnTo>
                        <a:lnTo>
                          <a:pt x="8" y="12"/>
                        </a:lnTo>
                        <a:lnTo>
                          <a:pt x="8" y="12"/>
                        </a:lnTo>
                        <a:lnTo>
                          <a:pt x="8" y="12"/>
                        </a:lnTo>
                        <a:lnTo>
                          <a:pt x="8" y="12"/>
                        </a:lnTo>
                        <a:lnTo>
                          <a:pt x="8" y="14"/>
                        </a:lnTo>
                        <a:lnTo>
                          <a:pt x="8" y="14"/>
                        </a:lnTo>
                        <a:lnTo>
                          <a:pt x="6" y="14"/>
                        </a:lnTo>
                        <a:lnTo>
                          <a:pt x="6" y="14"/>
                        </a:lnTo>
                        <a:lnTo>
                          <a:pt x="6" y="12"/>
                        </a:lnTo>
                        <a:lnTo>
                          <a:pt x="6" y="12"/>
                        </a:lnTo>
                        <a:lnTo>
                          <a:pt x="6" y="12"/>
                        </a:lnTo>
                        <a:lnTo>
                          <a:pt x="4" y="12"/>
                        </a:lnTo>
                        <a:lnTo>
                          <a:pt x="4" y="10"/>
                        </a:lnTo>
                        <a:lnTo>
                          <a:pt x="4" y="10"/>
                        </a:lnTo>
                        <a:lnTo>
                          <a:pt x="4" y="10"/>
                        </a:lnTo>
                        <a:lnTo>
                          <a:pt x="2" y="10"/>
                        </a:lnTo>
                        <a:lnTo>
                          <a:pt x="2" y="8"/>
                        </a:lnTo>
                        <a:lnTo>
                          <a:pt x="2" y="8"/>
                        </a:lnTo>
                        <a:lnTo>
                          <a:pt x="2" y="8"/>
                        </a:lnTo>
                        <a:lnTo>
                          <a:pt x="2" y="8"/>
                        </a:lnTo>
                        <a:lnTo>
                          <a:pt x="2" y="6"/>
                        </a:lnTo>
                        <a:lnTo>
                          <a:pt x="0" y="6"/>
                        </a:lnTo>
                        <a:lnTo>
                          <a:pt x="0" y="6"/>
                        </a:lnTo>
                        <a:lnTo>
                          <a:pt x="0" y="6"/>
                        </a:lnTo>
                        <a:lnTo>
                          <a:pt x="0" y="6"/>
                        </a:lnTo>
                        <a:lnTo>
                          <a:pt x="0" y="6"/>
                        </a:lnTo>
                        <a:lnTo>
                          <a:pt x="0" y="4"/>
                        </a:lnTo>
                        <a:lnTo>
                          <a:pt x="0" y="4"/>
                        </a:lnTo>
                        <a:lnTo>
                          <a:pt x="0" y="2"/>
                        </a:lnTo>
                        <a:lnTo>
                          <a:pt x="0" y="2"/>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3" name="Freeform 706">
                    <a:extLst>
                      <a:ext uri="{FF2B5EF4-FFF2-40B4-BE49-F238E27FC236}">
                        <a16:creationId xmlns:a16="http://schemas.microsoft.com/office/drawing/2014/main" id="{66704325-97A4-4C25-92A3-C1049B36CDA7}"/>
                      </a:ext>
                    </a:extLst>
                  </p:cNvPr>
                  <p:cNvSpPr>
                    <a:spLocks/>
                  </p:cNvSpPr>
                  <p:nvPr/>
                </p:nvSpPr>
                <p:spPr bwMode="auto">
                  <a:xfrm>
                    <a:off x="8678" y="2304"/>
                    <a:ext cx="8" cy="14"/>
                  </a:xfrm>
                  <a:custGeom>
                    <a:avLst/>
                    <a:gdLst>
                      <a:gd name="T0" fmla="*/ 0 w 8"/>
                      <a:gd name="T1" fmla="*/ 0 h 14"/>
                      <a:gd name="T2" fmla="*/ 0 w 8"/>
                      <a:gd name="T3" fmla="*/ 0 h 14"/>
                      <a:gd name="T4" fmla="*/ 2 w 8"/>
                      <a:gd name="T5" fmla="*/ 0 h 14"/>
                      <a:gd name="T6" fmla="*/ 2 w 8"/>
                      <a:gd name="T7" fmla="*/ 0 h 14"/>
                      <a:gd name="T8" fmla="*/ 2 w 8"/>
                      <a:gd name="T9" fmla="*/ 2 h 14"/>
                      <a:gd name="T10" fmla="*/ 2 w 8"/>
                      <a:gd name="T11" fmla="*/ 2 h 14"/>
                      <a:gd name="T12" fmla="*/ 2 w 8"/>
                      <a:gd name="T13" fmla="*/ 2 h 14"/>
                      <a:gd name="T14" fmla="*/ 4 w 8"/>
                      <a:gd name="T15" fmla="*/ 2 h 14"/>
                      <a:gd name="T16" fmla="*/ 4 w 8"/>
                      <a:gd name="T17" fmla="*/ 4 h 14"/>
                      <a:gd name="T18" fmla="*/ 4 w 8"/>
                      <a:gd name="T19" fmla="*/ 4 h 14"/>
                      <a:gd name="T20" fmla="*/ 4 w 8"/>
                      <a:gd name="T21" fmla="*/ 4 h 14"/>
                      <a:gd name="T22" fmla="*/ 4 w 8"/>
                      <a:gd name="T23" fmla="*/ 6 h 14"/>
                      <a:gd name="T24" fmla="*/ 4 w 8"/>
                      <a:gd name="T25" fmla="*/ 6 h 14"/>
                      <a:gd name="T26" fmla="*/ 4 w 8"/>
                      <a:gd name="T27" fmla="*/ 6 h 14"/>
                      <a:gd name="T28" fmla="*/ 4 w 8"/>
                      <a:gd name="T29" fmla="*/ 6 h 14"/>
                      <a:gd name="T30" fmla="*/ 6 w 8"/>
                      <a:gd name="T31" fmla="*/ 6 h 14"/>
                      <a:gd name="T32" fmla="*/ 6 w 8"/>
                      <a:gd name="T33" fmla="*/ 6 h 14"/>
                      <a:gd name="T34" fmla="*/ 6 w 8"/>
                      <a:gd name="T35" fmla="*/ 6 h 14"/>
                      <a:gd name="T36" fmla="*/ 8 w 8"/>
                      <a:gd name="T37" fmla="*/ 6 h 14"/>
                      <a:gd name="T38" fmla="*/ 8 w 8"/>
                      <a:gd name="T39" fmla="*/ 6 h 14"/>
                      <a:gd name="T40" fmla="*/ 8 w 8"/>
                      <a:gd name="T41" fmla="*/ 8 h 14"/>
                      <a:gd name="T42" fmla="*/ 8 w 8"/>
                      <a:gd name="T43" fmla="*/ 8 h 14"/>
                      <a:gd name="T44" fmla="*/ 8 w 8"/>
                      <a:gd name="T45" fmla="*/ 10 h 14"/>
                      <a:gd name="T46" fmla="*/ 8 w 8"/>
                      <a:gd name="T47" fmla="*/ 10 h 14"/>
                      <a:gd name="T48" fmla="*/ 8 w 8"/>
                      <a:gd name="T49" fmla="*/ 12 h 14"/>
                      <a:gd name="T50" fmla="*/ 8 w 8"/>
                      <a:gd name="T51" fmla="*/ 12 h 14"/>
                      <a:gd name="T52" fmla="*/ 8 w 8"/>
                      <a:gd name="T53" fmla="*/ 12 h 14"/>
                      <a:gd name="T54" fmla="*/ 8 w 8"/>
                      <a:gd name="T55" fmla="*/ 12 h 14"/>
                      <a:gd name="T56" fmla="*/ 8 w 8"/>
                      <a:gd name="T57" fmla="*/ 12 h 14"/>
                      <a:gd name="T58" fmla="*/ 8 w 8"/>
                      <a:gd name="T59" fmla="*/ 14 h 14"/>
                      <a:gd name="T60" fmla="*/ 8 w 8"/>
                      <a:gd name="T61" fmla="*/ 14 h 14"/>
                      <a:gd name="T62" fmla="*/ 6 w 8"/>
                      <a:gd name="T63" fmla="*/ 14 h 14"/>
                      <a:gd name="T64" fmla="*/ 6 w 8"/>
                      <a:gd name="T65" fmla="*/ 14 h 14"/>
                      <a:gd name="T66" fmla="*/ 6 w 8"/>
                      <a:gd name="T67" fmla="*/ 12 h 14"/>
                      <a:gd name="T68" fmla="*/ 6 w 8"/>
                      <a:gd name="T69" fmla="*/ 12 h 14"/>
                      <a:gd name="T70" fmla="*/ 6 w 8"/>
                      <a:gd name="T71" fmla="*/ 12 h 14"/>
                      <a:gd name="T72" fmla="*/ 4 w 8"/>
                      <a:gd name="T73" fmla="*/ 12 h 14"/>
                      <a:gd name="T74" fmla="*/ 4 w 8"/>
                      <a:gd name="T75" fmla="*/ 10 h 14"/>
                      <a:gd name="T76" fmla="*/ 4 w 8"/>
                      <a:gd name="T77" fmla="*/ 10 h 14"/>
                      <a:gd name="T78" fmla="*/ 4 w 8"/>
                      <a:gd name="T79" fmla="*/ 10 h 14"/>
                      <a:gd name="T80" fmla="*/ 2 w 8"/>
                      <a:gd name="T81" fmla="*/ 10 h 14"/>
                      <a:gd name="T82" fmla="*/ 2 w 8"/>
                      <a:gd name="T83" fmla="*/ 8 h 14"/>
                      <a:gd name="T84" fmla="*/ 2 w 8"/>
                      <a:gd name="T85" fmla="*/ 8 h 14"/>
                      <a:gd name="T86" fmla="*/ 2 w 8"/>
                      <a:gd name="T87" fmla="*/ 8 h 14"/>
                      <a:gd name="T88" fmla="*/ 2 w 8"/>
                      <a:gd name="T89" fmla="*/ 8 h 14"/>
                      <a:gd name="T90" fmla="*/ 2 w 8"/>
                      <a:gd name="T91" fmla="*/ 6 h 14"/>
                      <a:gd name="T92" fmla="*/ 0 w 8"/>
                      <a:gd name="T93" fmla="*/ 6 h 14"/>
                      <a:gd name="T94" fmla="*/ 0 w 8"/>
                      <a:gd name="T95" fmla="*/ 6 h 14"/>
                      <a:gd name="T96" fmla="*/ 0 w 8"/>
                      <a:gd name="T97" fmla="*/ 6 h 14"/>
                      <a:gd name="T98" fmla="*/ 0 w 8"/>
                      <a:gd name="T99" fmla="*/ 6 h 14"/>
                      <a:gd name="T100" fmla="*/ 0 w 8"/>
                      <a:gd name="T101" fmla="*/ 6 h 14"/>
                      <a:gd name="T102" fmla="*/ 0 w 8"/>
                      <a:gd name="T103" fmla="*/ 4 h 14"/>
                      <a:gd name="T104" fmla="*/ 0 w 8"/>
                      <a:gd name="T105" fmla="*/ 4 h 14"/>
                      <a:gd name="T106" fmla="*/ 0 w 8"/>
                      <a:gd name="T107" fmla="*/ 2 h 14"/>
                      <a:gd name="T108" fmla="*/ 0 w 8"/>
                      <a:gd name="T109" fmla="*/ 2 h 14"/>
                      <a:gd name="T110" fmla="*/ 0 w 8"/>
                      <a:gd name="T111" fmla="*/ 0 h 14"/>
                      <a:gd name="T112" fmla="*/ 0 w 8"/>
                      <a:gd name="T113" fmla="*/ 0 h 14"/>
                      <a:gd name="T114" fmla="*/ 0 w 8"/>
                      <a:gd name="T115" fmla="*/ 0 h 14"/>
                      <a:gd name="T116" fmla="*/ 0 w 8"/>
                      <a:gd name="T1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 h="14">
                        <a:moveTo>
                          <a:pt x="0" y="0"/>
                        </a:moveTo>
                        <a:lnTo>
                          <a:pt x="0" y="0"/>
                        </a:lnTo>
                        <a:lnTo>
                          <a:pt x="2" y="0"/>
                        </a:lnTo>
                        <a:lnTo>
                          <a:pt x="2" y="0"/>
                        </a:lnTo>
                        <a:lnTo>
                          <a:pt x="2" y="2"/>
                        </a:lnTo>
                        <a:lnTo>
                          <a:pt x="2" y="2"/>
                        </a:lnTo>
                        <a:lnTo>
                          <a:pt x="2" y="2"/>
                        </a:lnTo>
                        <a:lnTo>
                          <a:pt x="4" y="2"/>
                        </a:lnTo>
                        <a:lnTo>
                          <a:pt x="4" y="4"/>
                        </a:lnTo>
                        <a:lnTo>
                          <a:pt x="4" y="4"/>
                        </a:lnTo>
                        <a:lnTo>
                          <a:pt x="4" y="4"/>
                        </a:lnTo>
                        <a:lnTo>
                          <a:pt x="4" y="6"/>
                        </a:lnTo>
                        <a:lnTo>
                          <a:pt x="4" y="6"/>
                        </a:lnTo>
                        <a:lnTo>
                          <a:pt x="4" y="6"/>
                        </a:lnTo>
                        <a:lnTo>
                          <a:pt x="4" y="6"/>
                        </a:lnTo>
                        <a:lnTo>
                          <a:pt x="6" y="6"/>
                        </a:lnTo>
                        <a:lnTo>
                          <a:pt x="6" y="6"/>
                        </a:lnTo>
                        <a:lnTo>
                          <a:pt x="6" y="6"/>
                        </a:lnTo>
                        <a:lnTo>
                          <a:pt x="8" y="6"/>
                        </a:lnTo>
                        <a:lnTo>
                          <a:pt x="8" y="6"/>
                        </a:lnTo>
                        <a:lnTo>
                          <a:pt x="8" y="8"/>
                        </a:lnTo>
                        <a:lnTo>
                          <a:pt x="8" y="8"/>
                        </a:lnTo>
                        <a:lnTo>
                          <a:pt x="8" y="10"/>
                        </a:lnTo>
                        <a:lnTo>
                          <a:pt x="8" y="10"/>
                        </a:lnTo>
                        <a:lnTo>
                          <a:pt x="8" y="12"/>
                        </a:lnTo>
                        <a:lnTo>
                          <a:pt x="8" y="12"/>
                        </a:lnTo>
                        <a:lnTo>
                          <a:pt x="8" y="12"/>
                        </a:lnTo>
                        <a:lnTo>
                          <a:pt x="8" y="12"/>
                        </a:lnTo>
                        <a:lnTo>
                          <a:pt x="8" y="12"/>
                        </a:lnTo>
                        <a:lnTo>
                          <a:pt x="8" y="14"/>
                        </a:lnTo>
                        <a:lnTo>
                          <a:pt x="8" y="14"/>
                        </a:lnTo>
                        <a:lnTo>
                          <a:pt x="6" y="14"/>
                        </a:lnTo>
                        <a:lnTo>
                          <a:pt x="6" y="14"/>
                        </a:lnTo>
                        <a:lnTo>
                          <a:pt x="6" y="12"/>
                        </a:lnTo>
                        <a:lnTo>
                          <a:pt x="6" y="12"/>
                        </a:lnTo>
                        <a:lnTo>
                          <a:pt x="6" y="12"/>
                        </a:lnTo>
                        <a:lnTo>
                          <a:pt x="4" y="12"/>
                        </a:lnTo>
                        <a:lnTo>
                          <a:pt x="4" y="10"/>
                        </a:lnTo>
                        <a:lnTo>
                          <a:pt x="4" y="10"/>
                        </a:lnTo>
                        <a:lnTo>
                          <a:pt x="4" y="10"/>
                        </a:lnTo>
                        <a:lnTo>
                          <a:pt x="2" y="10"/>
                        </a:lnTo>
                        <a:lnTo>
                          <a:pt x="2" y="8"/>
                        </a:lnTo>
                        <a:lnTo>
                          <a:pt x="2" y="8"/>
                        </a:lnTo>
                        <a:lnTo>
                          <a:pt x="2" y="8"/>
                        </a:lnTo>
                        <a:lnTo>
                          <a:pt x="2" y="8"/>
                        </a:lnTo>
                        <a:lnTo>
                          <a:pt x="2" y="6"/>
                        </a:lnTo>
                        <a:lnTo>
                          <a:pt x="0" y="6"/>
                        </a:lnTo>
                        <a:lnTo>
                          <a:pt x="0" y="6"/>
                        </a:lnTo>
                        <a:lnTo>
                          <a:pt x="0" y="6"/>
                        </a:lnTo>
                        <a:lnTo>
                          <a:pt x="0" y="6"/>
                        </a:lnTo>
                        <a:lnTo>
                          <a:pt x="0" y="6"/>
                        </a:lnTo>
                        <a:lnTo>
                          <a:pt x="0" y="4"/>
                        </a:lnTo>
                        <a:lnTo>
                          <a:pt x="0" y="4"/>
                        </a:lnTo>
                        <a:lnTo>
                          <a:pt x="0" y="2"/>
                        </a:lnTo>
                        <a:lnTo>
                          <a:pt x="0" y="2"/>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4" name="Freeform 707">
                    <a:extLst>
                      <a:ext uri="{FF2B5EF4-FFF2-40B4-BE49-F238E27FC236}">
                        <a16:creationId xmlns:a16="http://schemas.microsoft.com/office/drawing/2014/main" id="{8B042791-8910-4D76-B9DC-C83B82212A2A}"/>
                      </a:ext>
                    </a:extLst>
                  </p:cNvPr>
                  <p:cNvSpPr>
                    <a:spLocks/>
                  </p:cNvSpPr>
                  <p:nvPr/>
                </p:nvSpPr>
                <p:spPr bwMode="auto">
                  <a:xfrm>
                    <a:off x="8617" y="2241"/>
                    <a:ext cx="528" cy="373"/>
                  </a:xfrm>
                  <a:custGeom>
                    <a:avLst/>
                    <a:gdLst>
                      <a:gd name="T0" fmla="*/ 362 w 528"/>
                      <a:gd name="T1" fmla="*/ 270 h 373"/>
                      <a:gd name="T2" fmla="*/ 385 w 528"/>
                      <a:gd name="T3" fmla="*/ 289 h 373"/>
                      <a:gd name="T4" fmla="*/ 417 w 528"/>
                      <a:gd name="T5" fmla="*/ 293 h 373"/>
                      <a:gd name="T6" fmla="*/ 448 w 528"/>
                      <a:gd name="T7" fmla="*/ 282 h 373"/>
                      <a:gd name="T8" fmla="*/ 463 w 528"/>
                      <a:gd name="T9" fmla="*/ 247 h 373"/>
                      <a:gd name="T10" fmla="*/ 492 w 528"/>
                      <a:gd name="T11" fmla="*/ 232 h 373"/>
                      <a:gd name="T12" fmla="*/ 524 w 528"/>
                      <a:gd name="T13" fmla="*/ 230 h 373"/>
                      <a:gd name="T14" fmla="*/ 517 w 528"/>
                      <a:gd name="T15" fmla="*/ 257 h 373"/>
                      <a:gd name="T16" fmla="*/ 513 w 528"/>
                      <a:gd name="T17" fmla="*/ 283 h 373"/>
                      <a:gd name="T18" fmla="*/ 500 w 528"/>
                      <a:gd name="T19" fmla="*/ 291 h 373"/>
                      <a:gd name="T20" fmla="*/ 473 w 528"/>
                      <a:gd name="T21" fmla="*/ 306 h 373"/>
                      <a:gd name="T22" fmla="*/ 450 w 528"/>
                      <a:gd name="T23" fmla="*/ 320 h 373"/>
                      <a:gd name="T24" fmla="*/ 454 w 528"/>
                      <a:gd name="T25" fmla="*/ 341 h 373"/>
                      <a:gd name="T26" fmla="*/ 434 w 528"/>
                      <a:gd name="T27" fmla="*/ 364 h 373"/>
                      <a:gd name="T28" fmla="*/ 413 w 528"/>
                      <a:gd name="T29" fmla="*/ 352 h 373"/>
                      <a:gd name="T30" fmla="*/ 389 w 528"/>
                      <a:gd name="T31" fmla="*/ 339 h 373"/>
                      <a:gd name="T32" fmla="*/ 356 w 528"/>
                      <a:gd name="T33" fmla="*/ 350 h 373"/>
                      <a:gd name="T34" fmla="*/ 324 w 528"/>
                      <a:gd name="T35" fmla="*/ 337 h 373"/>
                      <a:gd name="T36" fmla="*/ 293 w 528"/>
                      <a:gd name="T37" fmla="*/ 324 h 373"/>
                      <a:gd name="T38" fmla="*/ 266 w 528"/>
                      <a:gd name="T39" fmla="*/ 305 h 373"/>
                      <a:gd name="T40" fmla="*/ 235 w 528"/>
                      <a:gd name="T41" fmla="*/ 293 h 373"/>
                      <a:gd name="T42" fmla="*/ 209 w 528"/>
                      <a:gd name="T43" fmla="*/ 272 h 373"/>
                      <a:gd name="T44" fmla="*/ 203 w 528"/>
                      <a:gd name="T45" fmla="*/ 245 h 373"/>
                      <a:gd name="T46" fmla="*/ 199 w 528"/>
                      <a:gd name="T47" fmla="*/ 216 h 373"/>
                      <a:gd name="T48" fmla="*/ 180 w 528"/>
                      <a:gd name="T49" fmla="*/ 188 h 373"/>
                      <a:gd name="T50" fmla="*/ 157 w 528"/>
                      <a:gd name="T51" fmla="*/ 163 h 373"/>
                      <a:gd name="T52" fmla="*/ 136 w 528"/>
                      <a:gd name="T53" fmla="*/ 146 h 373"/>
                      <a:gd name="T54" fmla="*/ 123 w 528"/>
                      <a:gd name="T55" fmla="*/ 117 h 373"/>
                      <a:gd name="T56" fmla="*/ 100 w 528"/>
                      <a:gd name="T57" fmla="*/ 94 h 373"/>
                      <a:gd name="T58" fmla="*/ 82 w 528"/>
                      <a:gd name="T59" fmla="*/ 69 h 373"/>
                      <a:gd name="T60" fmla="*/ 69 w 528"/>
                      <a:gd name="T61" fmla="*/ 36 h 373"/>
                      <a:gd name="T62" fmla="*/ 44 w 528"/>
                      <a:gd name="T63" fmla="*/ 19 h 373"/>
                      <a:gd name="T64" fmla="*/ 46 w 528"/>
                      <a:gd name="T65" fmla="*/ 54 h 373"/>
                      <a:gd name="T66" fmla="*/ 65 w 528"/>
                      <a:gd name="T67" fmla="*/ 77 h 373"/>
                      <a:gd name="T68" fmla="*/ 82 w 528"/>
                      <a:gd name="T69" fmla="*/ 103 h 373"/>
                      <a:gd name="T70" fmla="*/ 100 w 528"/>
                      <a:gd name="T71" fmla="*/ 126 h 373"/>
                      <a:gd name="T72" fmla="*/ 105 w 528"/>
                      <a:gd name="T73" fmla="*/ 147 h 373"/>
                      <a:gd name="T74" fmla="*/ 115 w 528"/>
                      <a:gd name="T75" fmla="*/ 174 h 373"/>
                      <a:gd name="T76" fmla="*/ 128 w 528"/>
                      <a:gd name="T77" fmla="*/ 184 h 373"/>
                      <a:gd name="T78" fmla="*/ 121 w 528"/>
                      <a:gd name="T79" fmla="*/ 191 h 373"/>
                      <a:gd name="T80" fmla="*/ 94 w 528"/>
                      <a:gd name="T81" fmla="*/ 172 h 373"/>
                      <a:gd name="T82" fmla="*/ 86 w 528"/>
                      <a:gd name="T83" fmla="*/ 142 h 373"/>
                      <a:gd name="T84" fmla="*/ 61 w 528"/>
                      <a:gd name="T85" fmla="*/ 123 h 373"/>
                      <a:gd name="T86" fmla="*/ 36 w 528"/>
                      <a:gd name="T87" fmla="*/ 101 h 373"/>
                      <a:gd name="T88" fmla="*/ 50 w 528"/>
                      <a:gd name="T89" fmla="*/ 84 h 373"/>
                      <a:gd name="T90" fmla="*/ 25 w 528"/>
                      <a:gd name="T91" fmla="*/ 61 h 373"/>
                      <a:gd name="T92" fmla="*/ 14 w 528"/>
                      <a:gd name="T93" fmla="*/ 32 h 373"/>
                      <a:gd name="T94" fmla="*/ 0 w 528"/>
                      <a:gd name="T95" fmla="*/ 6 h 373"/>
                      <a:gd name="T96" fmla="*/ 38 w 528"/>
                      <a:gd name="T97" fmla="*/ 0 h 373"/>
                      <a:gd name="T98" fmla="*/ 69 w 528"/>
                      <a:gd name="T99" fmla="*/ 13 h 373"/>
                      <a:gd name="T100" fmla="*/ 102 w 528"/>
                      <a:gd name="T101" fmla="*/ 27 h 373"/>
                      <a:gd name="T102" fmla="*/ 144 w 528"/>
                      <a:gd name="T103" fmla="*/ 29 h 373"/>
                      <a:gd name="T104" fmla="*/ 180 w 528"/>
                      <a:gd name="T105" fmla="*/ 19 h 373"/>
                      <a:gd name="T106" fmla="*/ 205 w 528"/>
                      <a:gd name="T107" fmla="*/ 38 h 373"/>
                      <a:gd name="T108" fmla="*/ 224 w 528"/>
                      <a:gd name="T109" fmla="*/ 67 h 373"/>
                      <a:gd name="T110" fmla="*/ 249 w 528"/>
                      <a:gd name="T111" fmla="*/ 63 h 373"/>
                      <a:gd name="T112" fmla="*/ 276 w 528"/>
                      <a:gd name="T113" fmla="*/ 65 h 373"/>
                      <a:gd name="T114" fmla="*/ 295 w 528"/>
                      <a:gd name="T115" fmla="*/ 94 h 373"/>
                      <a:gd name="T116" fmla="*/ 310 w 528"/>
                      <a:gd name="T117" fmla="*/ 124 h 373"/>
                      <a:gd name="T118" fmla="*/ 339 w 528"/>
                      <a:gd name="T119" fmla="*/ 140 h 373"/>
                      <a:gd name="T120" fmla="*/ 339 w 528"/>
                      <a:gd name="T121" fmla="*/ 165 h 373"/>
                      <a:gd name="T122" fmla="*/ 335 w 528"/>
                      <a:gd name="T123" fmla="*/ 21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373">
                        <a:moveTo>
                          <a:pt x="345" y="239"/>
                        </a:moveTo>
                        <a:lnTo>
                          <a:pt x="345" y="239"/>
                        </a:lnTo>
                        <a:lnTo>
                          <a:pt x="345" y="239"/>
                        </a:lnTo>
                        <a:lnTo>
                          <a:pt x="345" y="241"/>
                        </a:lnTo>
                        <a:lnTo>
                          <a:pt x="345" y="241"/>
                        </a:lnTo>
                        <a:lnTo>
                          <a:pt x="345" y="241"/>
                        </a:lnTo>
                        <a:lnTo>
                          <a:pt x="346" y="241"/>
                        </a:lnTo>
                        <a:lnTo>
                          <a:pt x="346" y="243"/>
                        </a:lnTo>
                        <a:lnTo>
                          <a:pt x="346" y="243"/>
                        </a:lnTo>
                        <a:lnTo>
                          <a:pt x="346" y="243"/>
                        </a:lnTo>
                        <a:lnTo>
                          <a:pt x="346" y="245"/>
                        </a:lnTo>
                        <a:lnTo>
                          <a:pt x="346" y="245"/>
                        </a:lnTo>
                        <a:lnTo>
                          <a:pt x="346" y="245"/>
                        </a:lnTo>
                        <a:lnTo>
                          <a:pt x="346" y="245"/>
                        </a:lnTo>
                        <a:lnTo>
                          <a:pt x="346" y="247"/>
                        </a:lnTo>
                        <a:lnTo>
                          <a:pt x="346" y="247"/>
                        </a:lnTo>
                        <a:lnTo>
                          <a:pt x="348" y="247"/>
                        </a:lnTo>
                        <a:lnTo>
                          <a:pt x="348" y="249"/>
                        </a:lnTo>
                        <a:lnTo>
                          <a:pt x="348" y="249"/>
                        </a:lnTo>
                        <a:lnTo>
                          <a:pt x="348" y="249"/>
                        </a:lnTo>
                        <a:lnTo>
                          <a:pt x="348" y="249"/>
                        </a:lnTo>
                        <a:lnTo>
                          <a:pt x="348" y="251"/>
                        </a:lnTo>
                        <a:lnTo>
                          <a:pt x="350" y="251"/>
                        </a:lnTo>
                        <a:lnTo>
                          <a:pt x="350" y="251"/>
                        </a:lnTo>
                        <a:lnTo>
                          <a:pt x="350" y="251"/>
                        </a:lnTo>
                        <a:lnTo>
                          <a:pt x="350" y="253"/>
                        </a:lnTo>
                        <a:lnTo>
                          <a:pt x="352" y="253"/>
                        </a:lnTo>
                        <a:lnTo>
                          <a:pt x="352" y="253"/>
                        </a:lnTo>
                        <a:lnTo>
                          <a:pt x="352" y="253"/>
                        </a:lnTo>
                        <a:lnTo>
                          <a:pt x="352" y="253"/>
                        </a:lnTo>
                        <a:lnTo>
                          <a:pt x="352" y="253"/>
                        </a:lnTo>
                        <a:lnTo>
                          <a:pt x="352" y="255"/>
                        </a:lnTo>
                        <a:lnTo>
                          <a:pt x="354" y="255"/>
                        </a:lnTo>
                        <a:lnTo>
                          <a:pt x="354" y="255"/>
                        </a:lnTo>
                        <a:lnTo>
                          <a:pt x="354" y="255"/>
                        </a:lnTo>
                        <a:lnTo>
                          <a:pt x="354" y="257"/>
                        </a:lnTo>
                        <a:lnTo>
                          <a:pt x="354" y="257"/>
                        </a:lnTo>
                        <a:lnTo>
                          <a:pt x="354" y="257"/>
                        </a:lnTo>
                        <a:lnTo>
                          <a:pt x="354" y="259"/>
                        </a:lnTo>
                        <a:lnTo>
                          <a:pt x="356" y="259"/>
                        </a:lnTo>
                        <a:lnTo>
                          <a:pt x="356" y="259"/>
                        </a:lnTo>
                        <a:lnTo>
                          <a:pt x="356" y="259"/>
                        </a:lnTo>
                        <a:lnTo>
                          <a:pt x="356" y="260"/>
                        </a:lnTo>
                        <a:lnTo>
                          <a:pt x="358" y="260"/>
                        </a:lnTo>
                        <a:lnTo>
                          <a:pt x="358" y="260"/>
                        </a:lnTo>
                        <a:lnTo>
                          <a:pt x="358" y="260"/>
                        </a:lnTo>
                        <a:lnTo>
                          <a:pt x="358" y="260"/>
                        </a:lnTo>
                        <a:lnTo>
                          <a:pt x="358" y="262"/>
                        </a:lnTo>
                        <a:lnTo>
                          <a:pt x="358" y="262"/>
                        </a:lnTo>
                        <a:lnTo>
                          <a:pt x="358" y="262"/>
                        </a:lnTo>
                        <a:lnTo>
                          <a:pt x="360" y="262"/>
                        </a:lnTo>
                        <a:lnTo>
                          <a:pt x="360" y="264"/>
                        </a:lnTo>
                        <a:lnTo>
                          <a:pt x="360" y="264"/>
                        </a:lnTo>
                        <a:lnTo>
                          <a:pt x="360" y="264"/>
                        </a:lnTo>
                        <a:lnTo>
                          <a:pt x="360" y="266"/>
                        </a:lnTo>
                        <a:lnTo>
                          <a:pt x="360" y="266"/>
                        </a:lnTo>
                        <a:lnTo>
                          <a:pt x="360" y="268"/>
                        </a:lnTo>
                        <a:lnTo>
                          <a:pt x="360" y="268"/>
                        </a:lnTo>
                        <a:lnTo>
                          <a:pt x="362" y="268"/>
                        </a:lnTo>
                        <a:lnTo>
                          <a:pt x="362" y="270"/>
                        </a:lnTo>
                        <a:lnTo>
                          <a:pt x="362" y="270"/>
                        </a:lnTo>
                        <a:lnTo>
                          <a:pt x="362" y="270"/>
                        </a:lnTo>
                        <a:lnTo>
                          <a:pt x="362" y="270"/>
                        </a:lnTo>
                        <a:lnTo>
                          <a:pt x="362" y="272"/>
                        </a:lnTo>
                        <a:lnTo>
                          <a:pt x="362" y="272"/>
                        </a:lnTo>
                        <a:lnTo>
                          <a:pt x="362" y="274"/>
                        </a:lnTo>
                        <a:lnTo>
                          <a:pt x="362" y="274"/>
                        </a:lnTo>
                        <a:lnTo>
                          <a:pt x="362" y="274"/>
                        </a:lnTo>
                        <a:lnTo>
                          <a:pt x="362" y="276"/>
                        </a:lnTo>
                        <a:lnTo>
                          <a:pt x="364" y="276"/>
                        </a:lnTo>
                        <a:lnTo>
                          <a:pt x="364" y="276"/>
                        </a:lnTo>
                        <a:lnTo>
                          <a:pt x="364" y="276"/>
                        </a:lnTo>
                        <a:lnTo>
                          <a:pt x="364" y="276"/>
                        </a:lnTo>
                        <a:lnTo>
                          <a:pt x="366" y="276"/>
                        </a:lnTo>
                        <a:lnTo>
                          <a:pt x="366" y="276"/>
                        </a:lnTo>
                        <a:lnTo>
                          <a:pt x="366" y="278"/>
                        </a:lnTo>
                        <a:lnTo>
                          <a:pt x="366" y="278"/>
                        </a:lnTo>
                        <a:lnTo>
                          <a:pt x="366" y="278"/>
                        </a:lnTo>
                        <a:lnTo>
                          <a:pt x="366" y="278"/>
                        </a:lnTo>
                        <a:lnTo>
                          <a:pt x="366" y="278"/>
                        </a:lnTo>
                        <a:lnTo>
                          <a:pt x="366" y="280"/>
                        </a:lnTo>
                        <a:lnTo>
                          <a:pt x="368" y="280"/>
                        </a:lnTo>
                        <a:lnTo>
                          <a:pt x="368" y="280"/>
                        </a:lnTo>
                        <a:lnTo>
                          <a:pt x="368" y="280"/>
                        </a:lnTo>
                        <a:lnTo>
                          <a:pt x="368" y="282"/>
                        </a:lnTo>
                        <a:lnTo>
                          <a:pt x="368" y="282"/>
                        </a:lnTo>
                        <a:lnTo>
                          <a:pt x="368" y="282"/>
                        </a:lnTo>
                        <a:lnTo>
                          <a:pt x="368" y="283"/>
                        </a:lnTo>
                        <a:lnTo>
                          <a:pt x="368" y="283"/>
                        </a:lnTo>
                        <a:lnTo>
                          <a:pt x="369" y="283"/>
                        </a:lnTo>
                        <a:lnTo>
                          <a:pt x="369" y="283"/>
                        </a:lnTo>
                        <a:lnTo>
                          <a:pt x="369" y="285"/>
                        </a:lnTo>
                        <a:lnTo>
                          <a:pt x="369" y="285"/>
                        </a:lnTo>
                        <a:lnTo>
                          <a:pt x="371" y="285"/>
                        </a:lnTo>
                        <a:lnTo>
                          <a:pt x="371" y="285"/>
                        </a:lnTo>
                        <a:lnTo>
                          <a:pt x="371" y="285"/>
                        </a:lnTo>
                        <a:lnTo>
                          <a:pt x="373" y="285"/>
                        </a:lnTo>
                        <a:lnTo>
                          <a:pt x="373" y="285"/>
                        </a:lnTo>
                        <a:lnTo>
                          <a:pt x="373" y="285"/>
                        </a:lnTo>
                        <a:lnTo>
                          <a:pt x="373" y="285"/>
                        </a:lnTo>
                        <a:lnTo>
                          <a:pt x="375" y="285"/>
                        </a:lnTo>
                        <a:lnTo>
                          <a:pt x="375" y="285"/>
                        </a:lnTo>
                        <a:lnTo>
                          <a:pt x="375" y="285"/>
                        </a:lnTo>
                        <a:lnTo>
                          <a:pt x="377" y="285"/>
                        </a:lnTo>
                        <a:lnTo>
                          <a:pt x="377" y="285"/>
                        </a:lnTo>
                        <a:lnTo>
                          <a:pt x="379" y="285"/>
                        </a:lnTo>
                        <a:lnTo>
                          <a:pt x="379" y="285"/>
                        </a:lnTo>
                        <a:lnTo>
                          <a:pt x="379" y="285"/>
                        </a:lnTo>
                        <a:lnTo>
                          <a:pt x="381" y="285"/>
                        </a:lnTo>
                        <a:lnTo>
                          <a:pt x="381" y="285"/>
                        </a:lnTo>
                        <a:lnTo>
                          <a:pt x="381" y="287"/>
                        </a:lnTo>
                        <a:lnTo>
                          <a:pt x="381" y="287"/>
                        </a:lnTo>
                        <a:lnTo>
                          <a:pt x="383" y="287"/>
                        </a:lnTo>
                        <a:lnTo>
                          <a:pt x="383" y="287"/>
                        </a:lnTo>
                        <a:lnTo>
                          <a:pt x="383" y="287"/>
                        </a:lnTo>
                        <a:lnTo>
                          <a:pt x="383" y="289"/>
                        </a:lnTo>
                        <a:lnTo>
                          <a:pt x="385" y="289"/>
                        </a:lnTo>
                        <a:lnTo>
                          <a:pt x="385" y="289"/>
                        </a:lnTo>
                        <a:lnTo>
                          <a:pt x="385" y="289"/>
                        </a:lnTo>
                        <a:lnTo>
                          <a:pt x="385" y="289"/>
                        </a:lnTo>
                        <a:lnTo>
                          <a:pt x="387" y="289"/>
                        </a:lnTo>
                        <a:lnTo>
                          <a:pt x="387" y="289"/>
                        </a:lnTo>
                        <a:lnTo>
                          <a:pt x="387" y="291"/>
                        </a:lnTo>
                        <a:lnTo>
                          <a:pt x="389" y="291"/>
                        </a:lnTo>
                        <a:lnTo>
                          <a:pt x="389" y="291"/>
                        </a:lnTo>
                        <a:lnTo>
                          <a:pt x="389" y="291"/>
                        </a:lnTo>
                        <a:lnTo>
                          <a:pt x="389" y="293"/>
                        </a:lnTo>
                        <a:lnTo>
                          <a:pt x="389" y="293"/>
                        </a:lnTo>
                        <a:lnTo>
                          <a:pt x="389" y="293"/>
                        </a:lnTo>
                        <a:lnTo>
                          <a:pt x="389" y="293"/>
                        </a:lnTo>
                        <a:lnTo>
                          <a:pt x="390" y="293"/>
                        </a:lnTo>
                        <a:lnTo>
                          <a:pt x="390" y="293"/>
                        </a:lnTo>
                        <a:lnTo>
                          <a:pt x="390" y="295"/>
                        </a:lnTo>
                        <a:lnTo>
                          <a:pt x="390" y="295"/>
                        </a:lnTo>
                        <a:lnTo>
                          <a:pt x="390" y="295"/>
                        </a:lnTo>
                        <a:lnTo>
                          <a:pt x="390" y="297"/>
                        </a:lnTo>
                        <a:lnTo>
                          <a:pt x="390" y="297"/>
                        </a:lnTo>
                        <a:lnTo>
                          <a:pt x="392" y="297"/>
                        </a:lnTo>
                        <a:lnTo>
                          <a:pt x="392" y="299"/>
                        </a:lnTo>
                        <a:lnTo>
                          <a:pt x="392" y="299"/>
                        </a:lnTo>
                        <a:lnTo>
                          <a:pt x="394" y="299"/>
                        </a:lnTo>
                        <a:lnTo>
                          <a:pt x="394" y="299"/>
                        </a:lnTo>
                        <a:lnTo>
                          <a:pt x="394" y="299"/>
                        </a:lnTo>
                        <a:lnTo>
                          <a:pt x="396" y="299"/>
                        </a:lnTo>
                        <a:lnTo>
                          <a:pt x="396" y="297"/>
                        </a:lnTo>
                        <a:lnTo>
                          <a:pt x="396" y="297"/>
                        </a:lnTo>
                        <a:lnTo>
                          <a:pt x="396" y="297"/>
                        </a:lnTo>
                        <a:lnTo>
                          <a:pt x="398" y="297"/>
                        </a:lnTo>
                        <a:lnTo>
                          <a:pt x="398" y="297"/>
                        </a:lnTo>
                        <a:lnTo>
                          <a:pt x="398" y="297"/>
                        </a:lnTo>
                        <a:lnTo>
                          <a:pt x="400" y="297"/>
                        </a:lnTo>
                        <a:lnTo>
                          <a:pt x="400" y="297"/>
                        </a:lnTo>
                        <a:lnTo>
                          <a:pt x="400" y="297"/>
                        </a:lnTo>
                        <a:lnTo>
                          <a:pt x="400" y="295"/>
                        </a:lnTo>
                        <a:lnTo>
                          <a:pt x="402" y="295"/>
                        </a:lnTo>
                        <a:lnTo>
                          <a:pt x="402" y="295"/>
                        </a:lnTo>
                        <a:lnTo>
                          <a:pt x="402" y="295"/>
                        </a:lnTo>
                        <a:lnTo>
                          <a:pt x="402" y="295"/>
                        </a:lnTo>
                        <a:lnTo>
                          <a:pt x="404" y="295"/>
                        </a:lnTo>
                        <a:lnTo>
                          <a:pt x="404" y="295"/>
                        </a:lnTo>
                        <a:lnTo>
                          <a:pt x="406" y="295"/>
                        </a:lnTo>
                        <a:lnTo>
                          <a:pt x="406" y="293"/>
                        </a:lnTo>
                        <a:lnTo>
                          <a:pt x="406" y="293"/>
                        </a:lnTo>
                        <a:lnTo>
                          <a:pt x="406" y="293"/>
                        </a:lnTo>
                        <a:lnTo>
                          <a:pt x="406" y="293"/>
                        </a:lnTo>
                        <a:lnTo>
                          <a:pt x="408" y="293"/>
                        </a:lnTo>
                        <a:lnTo>
                          <a:pt x="408" y="293"/>
                        </a:lnTo>
                        <a:lnTo>
                          <a:pt x="408" y="293"/>
                        </a:lnTo>
                        <a:lnTo>
                          <a:pt x="408" y="293"/>
                        </a:lnTo>
                        <a:lnTo>
                          <a:pt x="410" y="293"/>
                        </a:lnTo>
                        <a:lnTo>
                          <a:pt x="410" y="293"/>
                        </a:lnTo>
                        <a:lnTo>
                          <a:pt x="412" y="293"/>
                        </a:lnTo>
                        <a:lnTo>
                          <a:pt x="412" y="293"/>
                        </a:lnTo>
                        <a:lnTo>
                          <a:pt x="412" y="293"/>
                        </a:lnTo>
                        <a:lnTo>
                          <a:pt x="413" y="293"/>
                        </a:lnTo>
                        <a:lnTo>
                          <a:pt x="413" y="293"/>
                        </a:lnTo>
                        <a:lnTo>
                          <a:pt x="413" y="293"/>
                        </a:lnTo>
                        <a:lnTo>
                          <a:pt x="415" y="293"/>
                        </a:lnTo>
                        <a:lnTo>
                          <a:pt x="415" y="293"/>
                        </a:lnTo>
                        <a:lnTo>
                          <a:pt x="417" y="293"/>
                        </a:lnTo>
                        <a:lnTo>
                          <a:pt x="417" y="293"/>
                        </a:lnTo>
                        <a:lnTo>
                          <a:pt x="417" y="293"/>
                        </a:lnTo>
                        <a:lnTo>
                          <a:pt x="419" y="293"/>
                        </a:lnTo>
                        <a:lnTo>
                          <a:pt x="419" y="293"/>
                        </a:lnTo>
                        <a:lnTo>
                          <a:pt x="421" y="293"/>
                        </a:lnTo>
                        <a:lnTo>
                          <a:pt x="421" y="291"/>
                        </a:lnTo>
                        <a:lnTo>
                          <a:pt x="421" y="291"/>
                        </a:lnTo>
                        <a:lnTo>
                          <a:pt x="421" y="291"/>
                        </a:lnTo>
                        <a:lnTo>
                          <a:pt x="423" y="291"/>
                        </a:lnTo>
                        <a:lnTo>
                          <a:pt x="423" y="291"/>
                        </a:lnTo>
                        <a:lnTo>
                          <a:pt x="423" y="291"/>
                        </a:lnTo>
                        <a:lnTo>
                          <a:pt x="423" y="289"/>
                        </a:lnTo>
                        <a:lnTo>
                          <a:pt x="423" y="289"/>
                        </a:lnTo>
                        <a:lnTo>
                          <a:pt x="423" y="289"/>
                        </a:lnTo>
                        <a:lnTo>
                          <a:pt x="425" y="289"/>
                        </a:lnTo>
                        <a:lnTo>
                          <a:pt x="425" y="289"/>
                        </a:lnTo>
                        <a:lnTo>
                          <a:pt x="427" y="289"/>
                        </a:lnTo>
                        <a:lnTo>
                          <a:pt x="427" y="287"/>
                        </a:lnTo>
                        <a:lnTo>
                          <a:pt x="427" y="287"/>
                        </a:lnTo>
                        <a:lnTo>
                          <a:pt x="427" y="287"/>
                        </a:lnTo>
                        <a:lnTo>
                          <a:pt x="429" y="287"/>
                        </a:lnTo>
                        <a:lnTo>
                          <a:pt x="429" y="287"/>
                        </a:lnTo>
                        <a:lnTo>
                          <a:pt x="429" y="287"/>
                        </a:lnTo>
                        <a:lnTo>
                          <a:pt x="429" y="287"/>
                        </a:lnTo>
                        <a:lnTo>
                          <a:pt x="431" y="287"/>
                        </a:lnTo>
                        <a:lnTo>
                          <a:pt x="431" y="287"/>
                        </a:lnTo>
                        <a:lnTo>
                          <a:pt x="433" y="287"/>
                        </a:lnTo>
                        <a:lnTo>
                          <a:pt x="433" y="287"/>
                        </a:lnTo>
                        <a:lnTo>
                          <a:pt x="433" y="287"/>
                        </a:lnTo>
                        <a:lnTo>
                          <a:pt x="434" y="287"/>
                        </a:lnTo>
                        <a:lnTo>
                          <a:pt x="434" y="287"/>
                        </a:lnTo>
                        <a:lnTo>
                          <a:pt x="434" y="285"/>
                        </a:lnTo>
                        <a:lnTo>
                          <a:pt x="434" y="285"/>
                        </a:lnTo>
                        <a:lnTo>
                          <a:pt x="436" y="285"/>
                        </a:lnTo>
                        <a:lnTo>
                          <a:pt x="436" y="285"/>
                        </a:lnTo>
                        <a:lnTo>
                          <a:pt x="438" y="285"/>
                        </a:lnTo>
                        <a:lnTo>
                          <a:pt x="438" y="287"/>
                        </a:lnTo>
                        <a:lnTo>
                          <a:pt x="438" y="287"/>
                        </a:lnTo>
                        <a:lnTo>
                          <a:pt x="438" y="287"/>
                        </a:lnTo>
                        <a:lnTo>
                          <a:pt x="438" y="287"/>
                        </a:lnTo>
                        <a:lnTo>
                          <a:pt x="438" y="287"/>
                        </a:lnTo>
                        <a:lnTo>
                          <a:pt x="440" y="287"/>
                        </a:lnTo>
                        <a:lnTo>
                          <a:pt x="440" y="287"/>
                        </a:lnTo>
                        <a:lnTo>
                          <a:pt x="440" y="285"/>
                        </a:lnTo>
                        <a:lnTo>
                          <a:pt x="440" y="285"/>
                        </a:lnTo>
                        <a:lnTo>
                          <a:pt x="442" y="285"/>
                        </a:lnTo>
                        <a:lnTo>
                          <a:pt x="442" y="285"/>
                        </a:lnTo>
                        <a:lnTo>
                          <a:pt x="442" y="285"/>
                        </a:lnTo>
                        <a:lnTo>
                          <a:pt x="444" y="285"/>
                        </a:lnTo>
                        <a:lnTo>
                          <a:pt x="444" y="285"/>
                        </a:lnTo>
                        <a:lnTo>
                          <a:pt x="444" y="285"/>
                        </a:lnTo>
                        <a:lnTo>
                          <a:pt x="444" y="285"/>
                        </a:lnTo>
                        <a:lnTo>
                          <a:pt x="444" y="283"/>
                        </a:lnTo>
                        <a:lnTo>
                          <a:pt x="446" y="283"/>
                        </a:lnTo>
                        <a:lnTo>
                          <a:pt x="446" y="283"/>
                        </a:lnTo>
                        <a:lnTo>
                          <a:pt x="446" y="283"/>
                        </a:lnTo>
                        <a:lnTo>
                          <a:pt x="448" y="283"/>
                        </a:lnTo>
                        <a:lnTo>
                          <a:pt x="448" y="282"/>
                        </a:lnTo>
                        <a:lnTo>
                          <a:pt x="448" y="282"/>
                        </a:lnTo>
                        <a:lnTo>
                          <a:pt x="448" y="282"/>
                        </a:lnTo>
                        <a:lnTo>
                          <a:pt x="448" y="282"/>
                        </a:lnTo>
                        <a:lnTo>
                          <a:pt x="450" y="282"/>
                        </a:lnTo>
                        <a:lnTo>
                          <a:pt x="450" y="282"/>
                        </a:lnTo>
                        <a:lnTo>
                          <a:pt x="450" y="280"/>
                        </a:lnTo>
                        <a:lnTo>
                          <a:pt x="450" y="280"/>
                        </a:lnTo>
                        <a:lnTo>
                          <a:pt x="452" y="280"/>
                        </a:lnTo>
                        <a:lnTo>
                          <a:pt x="452" y="280"/>
                        </a:lnTo>
                        <a:lnTo>
                          <a:pt x="452" y="280"/>
                        </a:lnTo>
                        <a:lnTo>
                          <a:pt x="452" y="278"/>
                        </a:lnTo>
                        <a:lnTo>
                          <a:pt x="454" y="278"/>
                        </a:lnTo>
                        <a:lnTo>
                          <a:pt x="454" y="278"/>
                        </a:lnTo>
                        <a:lnTo>
                          <a:pt x="454" y="278"/>
                        </a:lnTo>
                        <a:lnTo>
                          <a:pt x="454" y="278"/>
                        </a:lnTo>
                        <a:lnTo>
                          <a:pt x="454" y="278"/>
                        </a:lnTo>
                        <a:lnTo>
                          <a:pt x="456" y="278"/>
                        </a:lnTo>
                        <a:lnTo>
                          <a:pt x="456" y="276"/>
                        </a:lnTo>
                        <a:lnTo>
                          <a:pt x="456" y="276"/>
                        </a:lnTo>
                        <a:lnTo>
                          <a:pt x="456" y="276"/>
                        </a:lnTo>
                        <a:lnTo>
                          <a:pt x="456" y="276"/>
                        </a:lnTo>
                        <a:lnTo>
                          <a:pt x="457" y="276"/>
                        </a:lnTo>
                        <a:lnTo>
                          <a:pt x="457" y="274"/>
                        </a:lnTo>
                        <a:lnTo>
                          <a:pt x="457" y="274"/>
                        </a:lnTo>
                        <a:lnTo>
                          <a:pt x="457" y="274"/>
                        </a:lnTo>
                        <a:lnTo>
                          <a:pt x="457" y="272"/>
                        </a:lnTo>
                        <a:lnTo>
                          <a:pt x="457" y="272"/>
                        </a:lnTo>
                        <a:lnTo>
                          <a:pt x="459" y="272"/>
                        </a:lnTo>
                        <a:lnTo>
                          <a:pt x="459" y="270"/>
                        </a:lnTo>
                        <a:lnTo>
                          <a:pt x="459" y="270"/>
                        </a:lnTo>
                        <a:lnTo>
                          <a:pt x="459" y="270"/>
                        </a:lnTo>
                        <a:lnTo>
                          <a:pt x="459" y="268"/>
                        </a:lnTo>
                        <a:lnTo>
                          <a:pt x="459" y="268"/>
                        </a:lnTo>
                        <a:lnTo>
                          <a:pt x="459" y="266"/>
                        </a:lnTo>
                        <a:lnTo>
                          <a:pt x="459" y="266"/>
                        </a:lnTo>
                        <a:lnTo>
                          <a:pt x="459" y="266"/>
                        </a:lnTo>
                        <a:lnTo>
                          <a:pt x="459" y="264"/>
                        </a:lnTo>
                        <a:lnTo>
                          <a:pt x="459" y="264"/>
                        </a:lnTo>
                        <a:lnTo>
                          <a:pt x="459" y="264"/>
                        </a:lnTo>
                        <a:lnTo>
                          <a:pt x="461" y="264"/>
                        </a:lnTo>
                        <a:lnTo>
                          <a:pt x="461" y="262"/>
                        </a:lnTo>
                        <a:lnTo>
                          <a:pt x="461" y="262"/>
                        </a:lnTo>
                        <a:lnTo>
                          <a:pt x="461" y="262"/>
                        </a:lnTo>
                        <a:lnTo>
                          <a:pt x="461" y="262"/>
                        </a:lnTo>
                        <a:lnTo>
                          <a:pt x="461" y="260"/>
                        </a:lnTo>
                        <a:lnTo>
                          <a:pt x="461" y="260"/>
                        </a:lnTo>
                        <a:lnTo>
                          <a:pt x="461" y="260"/>
                        </a:lnTo>
                        <a:lnTo>
                          <a:pt x="461" y="259"/>
                        </a:lnTo>
                        <a:lnTo>
                          <a:pt x="461" y="259"/>
                        </a:lnTo>
                        <a:lnTo>
                          <a:pt x="461" y="257"/>
                        </a:lnTo>
                        <a:lnTo>
                          <a:pt x="461" y="257"/>
                        </a:lnTo>
                        <a:lnTo>
                          <a:pt x="461" y="255"/>
                        </a:lnTo>
                        <a:lnTo>
                          <a:pt x="461" y="255"/>
                        </a:lnTo>
                        <a:lnTo>
                          <a:pt x="461" y="253"/>
                        </a:lnTo>
                        <a:lnTo>
                          <a:pt x="461" y="253"/>
                        </a:lnTo>
                        <a:lnTo>
                          <a:pt x="461" y="253"/>
                        </a:lnTo>
                        <a:lnTo>
                          <a:pt x="461" y="251"/>
                        </a:lnTo>
                        <a:lnTo>
                          <a:pt x="461" y="251"/>
                        </a:lnTo>
                        <a:lnTo>
                          <a:pt x="461" y="249"/>
                        </a:lnTo>
                        <a:lnTo>
                          <a:pt x="461" y="249"/>
                        </a:lnTo>
                        <a:lnTo>
                          <a:pt x="461" y="247"/>
                        </a:lnTo>
                        <a:lnTo>
                          <a:pt x="463" y="247"/>
                        </a:lnTo>
                        <a:lnTo>
                          <a:pt x="463" y="247"/>
                        </a:lnTo>
                        <a:lnTo>
                          <a:pt x="461" y="247"/>
                        </a:lnTo>
                        <a:lnTo>
                          <a:pt x="461" y="245"/>
                        </a:lnTo>
                        <a:lnTo>
                          <a:pt x="463" y="245"/>
                        </a:lnTo>
                        <a:lnTo>
                          <a:pt x="463" y="245"/>
                        </a:lnTo>
                        <a:lnTo>
                          <a:pt x="463" y="245"/>
                        </a:lnTo>
                        <a:lnTo>
                          <a:pt x="463" y="243"/>
                        </a:lnTo>
                        <a:lnTo>
                          <a:pt x="463" y="243"/>
                        </a:lnTo>
                        <a:lnTo>
                          <a:pt x="463" y="243"/>
                        </a:lnTo>
                        <a:lnTo>
                          <a:pt x="463" y="241"/>
                        </a:lnTo>
                        <a:lnTo>
                          <a:pt x="463" y="241"/>
                        </a:lnTo>
                        <a:lnTo>
                          <a:pt x="465" y="241"/>
                        </a:lnTo>
                        <a:lnTo>
                          <a:pt x="465" y="239"/>
                        </a:lnTo>
                        <a:lnTo>
                          <a:pt x="465" y="239"/>
                        </a:lnTo>
                        <a:lnTo>
                          <a:pt x="465" y="239"/>
                        </a:lnTo>
                        <a:lnTo>
                          <a:pt x="465" y="239"/>
                        </a:lnTo>
                        <a:lnTo>
                          <a:pt x="465" y="237"/>
                        </a:lnTo>
                        <a:lnTo>
                          <a:pt x="467" y="237"/>
                        </a:lnTo>
                        <a:lnTo>
                          <a:pt x="467" y="237"/>
                        </a:lnTo>
                        <a:lnTo>
                          <a:pt x="467" y="237"/>
                        </a:lnTo>
                        <a:lnTo>
                          <a:pt x="467" y="237"/>
                        </a:lnTo>
                        <a:lnTo>
                          <a:pt x="467" y="237"/>
                        </a:lnTo>
                        <a:lnTo>
                          <a:pt x="469" y="237"/>
                        </a:lnTo>
                        <a:lnTo>
                          <a:pt x="469" y="237"/>
                        </a:lnTo>
                        <a:lnTo>
                          <a:pt x="471" y="237"/>
                        </a:lnTo>
                        <a:lnTo>
                          <a:pt x="471" y="236"/>
                        </a:lnTo>
                        <a:lnTo>
                          <a:pt x="471" y="236"/>
                        </a:lnTo>
                        <a:lnTo>
                          <a:pt x="471" y="236"/>
                        </a:lnTo>
                        <a:lnTo>
                          <a:pt x="471" y="236"/>
                        </a:lnTo>
                        <a:lnTo>
                          <a:pt x="473" y="236"/>
                        </a:lnTo>
                        <a:lnTo>
                          <a:pt x="473" y="236"/>
                        </a:lnTo>
                        <a:lnTo>
                          <a:pt x="473" y="234"/>
                        </a:lnTo>
                        <a:lnTo>
                          <a:pt x="475" y="234"/>
                        </a:lnTo>
                        <a:lnTo>
                          <a:pt x="475" y="234"/>
                        </a:lnTo>
                        <a:lnTo>
                          <a:pt x="475" y="234"/>
                        </a:lnTo>
                        <a:lnTo>
                          <a:pt x="477" y="234"/>
                        </a:lnTo>
                        <a:lnTo>
                          <a:pt x="477" y="234"/>
                        </a:lnTo>
                        <a:lnTo>
                          <a:pt x="477" y="234"/>
                        </a:lnTo>
                        <a:lnTo>
                          <a:pt x="477" y="234"/>
                        </a:lnTo>
                        <a:lnTo>
                          <a:pt x="478" y="234"/>
                        </a:lnTo>
                        <a:lnTo>
                          <a:pt x="478" y="234"/>
                        </a:lnTo>
                        <a:lnTo>
                          <a:pt x="480" y="234"/>
                        </a:lnTo>
                        <a:lnTo>
                          <a:pt x="480" y="234"/>
                        </a:lnTo>
                        <a:lnTo>
                          <a:pt x="480" y="234"/>
                        </a:lnTo>
                        <a:lnTo>
                          <a:pt x="482" y="234"/>
                        </a:lnTo>
                        <a:lnTo>
                          <a:pt x="482" y="234"/>
                        </a:lnTo>
                        <a:lnTo>
                          <a:pt x="482" y="232"/>
                        </a:lnTo>
                        <a:lnTo>
                          <a:pt x="482" y="232"/>
                        </a:lnTo>
                        <a:lnTo>
                          <a:pt x="484" y="232"/>
                        </a:lnTo>
                        <a:lnTo>
                          <a:pt x="484" y="232"/>
                        </a:lnTo>
                        <a:lnTo>
                          <a:pt x="486" y="232"/>
                        </a:lnTo>
                        <a:lnTo>
                          <a:pt x="486" y="232"/>
                        </a:lnTo>
                        <a:lnTo>
                          <a:pt x="486" y="232"/>
                        </a:lnTo>
                        <a:lnTo>
                          <a:pt x="488" y="232"/>
                        </a:lnTo>
                        <a:lnTo>
                          <a:pt x="488" y="232"/>
                        </a:lnTo>
                        <a:lnTo>
                          <a:pt x="488" y="232"/>
                        </a:lnTo>
                        <a:lnTo>
                          <a:pt x="488" y="232"/>
                        </a:lnTo>
                        <a:lnTo>
                          <a:pt x="490" y="232"/>
                        </a:lnTo>
                        <a:lnTo>
                          <a:pt x="490" y="232"/>
                        </a:lnTo>
                        <a:lnTo>
                          <a:pt x="492" y="232"/>
                        </a:lnTo>
                        <a:lnTo>
                          <a:pt x="492" y="230"/>
                        </a:lnTo>
                        <a:lnTo>
                          <a:pt x="492" y="230"/>
                        </a:lnTo>
                        <a:lnTo>
                          <a:pt x="492" y="230"/>
                        </a:lnTo>
                        <a:lnTo>
                          <a:pt x="494" y="230"/>
                        </a:lnTo>
                        <a:lnTo>
                          <a:pt x="494" y="230"/>
                        </a:lnTo>
                        <a:lnTo>
                          <a:pt x="494" y="230"/>
                        </a:lnTo>
                        <a:lnTo>
                          <a:pt x="494" y="230"/>
                        </a:lnTo>
                        <a:lnTo>
                          <a:pt x="494" y="230"/>
                        </a:lnTo>
                        <a:lnTo>
                          <a:pt x="496" y="230"/>
                        </a:lnTo>
                        <a:lnTo>
                          <a:pt x="496" y="230"/>
                        </a:lnTo>
                        <a:lnTo>
                          <a:pt x="496" y="228"/>
                        </a:lnTo>
                        <a:lnTo>
                          <a:pt x="498" y="228"/>
                        </a:lnTo>
                        <a:lnTo>
                          <a:pt x="498" y="228"/>
                        </a:lnTo>
                        <a:lnTo>
                          <a:pt x="498" y="228"/>
                        </a:lnTo>
                        <a:lnTo>
                          <a:pt x="500" y="228"/>
                        </a:lnTo>
                        <a:lnTo>
                          <a:pt x="500" y="228"/>
                        </a:lnTo>
                        <a:lnTo>
                          <a:pt x="500" y="228"/>
                        </a:lnTo>
                        <a:lnTo>
                          <a:pt x="501" y="228"/>
                        </a:lnTo>
                        <a:lnTo>
                          <a:pt x="501" y="228"/>
                        </a:lnTo>
                        <a:lnTo>
                          <a:pt x="501" y="228"/>
                        </a:lnTo>
                        <a:lnTo>
                          <a:pt x="503" y="228"/>
                        </a:lnTo>
                        <a:lnTo>
                          <a:pt x="503" y="228"/>
                        </a:lnTo>
                        <a:lnTo>
                          <a:pt x="503" y="228"/>
                        </a:lnTo>
                        <a:lnTo>
                          <a:pt x="505" y="228"/>
                        </a:lnTo>
                        <a:lnTo>
                          <a:pt x="505" y="228"/>
                        </a:lnTo>
                        <a:lnTo>
                          <a:pt x="507" y="228"/>
                        </a:lnTo>
                        <a:lnTo>
                          <a:pt x="507" y="228"/>
                        </a:lnTo>
                        <a:lnTo>
                          <a:pt x="507" y="228"/>
                        </a:lnTo>
                        <a:lnTo>
                          <a:pt x="507" y="228"/>
                        </a:lnTo>
                        <a:lnTo>
                          <a:pt x="509" y="228"/>
                        </a:lnTo>
                        <a:lnTo>
                          <a:pt x="509" y="228"/>
                        </a:lnTo>
                        <a:lnTo>
                          <a:pt x="509" y="230"/>
                        </a:lnTo>
                        <a:lnTo>
                          <a:pt x="509" y="230"/>
                        </a:lnTo>
                        <a:lnTo>
                          <a:pt x="511" y="230"/>
                        </a:lnTo>
                        <a:lnTo>
                          <a:pt x="511" y="230"/>
                        </a:lnTo>
                        <a:lnTo>
                          <a:pt x="513" y="230"/>
                        </a:lnTo>
                        <a:lnTo>
                          <a:pt x="513" y="230"/>
                        </a:lnTo>
                        <a:lnTo>
                          <a:pt x="513" y="230"/>
                        </a:lnTo>
                        <a:lnTo>
                          <a:pt x="513" y="230"/>
                        </a:lnTo>
                        <a:lnTo>
                          <a:pt x="515" y="230"/>
                        </a:lnTo>
                        <a:lnTo>
                          <a:pt x="515" y="230"/>
                        </a:lnTo>
                        <a:lnTo>
                          <a:pt x="515" y="230"/>
                        </a:lnTo>
                        <a:lnTo>
                          <a:pt x="515" y="230"/>
                        </a:lnTo>
                        <a:lnTo>
                          <a:pt x="517" y="230"/>
                        </a:lnTo>
                        <a:lnTo>
                          <a:pt x="517" y="228"/>
                        </a:lnTo>
                        <a:lnTo>
                          <a:pt x="517" y="228"/>
                        </a:lnTo>
                        <a:lnTo>
                          <a:pt x="519" y="228"/>
                        </a:lnTo>
                        <a:lnTo>
                          <a:pt x="519" y="228"/>
                        </a:lnTo>
                        <a:lnTo>
                          <a:pt x="519" y="228"/>
                        </a:lnTo>
                        <a:lnTo>
                          <a:pt x="521" y="228"/>
                        </a:lnTo>
                        <a:lnTo>
                          <a:pt x="521" y="228"/>
                        </a:lnTo>
                        <a:lnTo>
                          <a:pt x="521" y="228"/>
                        </a:lnTo>
                        <a:lnTo>
                          <a:pt x="521" y="228"/>
                        </a:lnTo>
                        <a:lnTo>
                          <a:pt x="523" y="228"/>
                        </a:lnTo>
                        <a:lnTo>
                          <a:pt x="523" y="228"/>
                        </a:lnTo>
                        <a:lnTo>
                          <a:pt x="523" y="228"/>
                        </a:lnTo>
                        <a:lnTo>
                          <a:pt x="524" y="228"/>
                        </a:lnTo>
                        <a:lnTo>
                          <a:pt x="524" y="230"/>
                        </a:lnTo>
                        <a:lnTo>
                          <a:pt x="524" y="230"/>
                        </a:lnTo>
                        <a:lnTo>
                          <a:pt x="524" y="230"/>
                        </a:lnTo>
                        <a:lnTo>
                          <a:pt x="524" y="230"/>
                        </a:lnTo>
                        <a:lnTo>
                          <a:pt x="524" y="230"/>
                        </a:lnTo>
                        <a:lnTo>
                          <a:pt x="526" y="230"/>
                        </a:lnTo>
                        <a:lnTo>
                          <a:pt x="526" y="230"/>
                        </a:lnTo>
                        <a:lnTo>
                          <a:pt x="526" y="230"/>
                        </a:lnTo>
                        <a:lnTo>
                          <a:pt x="526" y="230"/>
                        </a:lnTo>
                        <a:lnTo>
                          <a:pt x="526" y="230"/>
                        </a:lnTo>
                        <a:lnTo>
                          <a:pt x="526" y="230"/>
                        </a:lnTo>
                        <a:lnTo>
                          <a:pt x="526" y="230"/>
                        </a:lnTo>
                        <a:lnTo>
                          <a:pt x="526" y="230"/>
                        </a:lnTo>
                        <a:lnTo>
                          <a:pt x="526" y="232"/>
                        </a:lnTo>
                        <a:lnTo>
                          <a:pt x="526" y="232"/>
                        </a:lnTo>
                        <a:lnTo>
                          <a:pt x="526" y="234"/>
                        </a:lnTo>
                        <a:lnTo>
                          <a:pt x="526" y="234"/>
                        </a:lnTo>
                        <a:lnTo>
                          <a:pt x="526" y="234"/>
                        </a:lnTo>
                        <a:lnTo>
                          <a:pt x="528" y="234"/>
                        </a:lnTo>
                        <a:lnTo>
                          <a:pt x="528" y="236"/>
                        </a:lnTo>
                        <a:lnTo>
                          <a:pt x="528" y="236"/>
                        </a:lnTo>
                        <a:lnTo>
                          <a:pt x="528" y="236"/>
                        </a:lnTo>
                        <a:lnTo>
                          <a:pt x="528" y="237"/>
                        </a:lnTo>
                        <a:lnTo>
                          <a:pt x="528" y="237"/>
                        </a:lnTo>
                        <a:lnTo>
                          <a:pt x="528" y="237"/>
                        </a:lnTo>
                        <a:lnTo>
                          <a:pt x="528" y="237"/>
                        </a:lnTo>
                        <a:lnTo>
                          <a:pt x="526" y="237"/>
                        </a:lnTo>
                        <a:lnTo>
                          <a:pt x="526" y="239"/>
                        </a:lnTo>
                        <a:lnTo>
                          <a:pt x="526" y="239"/>
                        </a:lnTo>
                        <a:lnTo>
                          <a:pt x="526" y="239"/>
                        </a:lnTo>
                        <a:lnTo>
                          <a:pt x="526" y="241"/>
                        </a:lnTo>
                        <a:lnTo>
                          <a:pt x="526" y="241"/>
                        </a:lnTo>
                        <a:lnTo>
                          <a:pt x="526" y="241"/>
                        </a:lnTo>
                        <a:lnTo>
                          <a:pt x="526" y="243"/>
                        </a:lnTo>
                        <a:lnTo>
                          <a:pt x="526" y="243"/>
                        </a:lnTo>
                        <a:lnTo>
                          <a:pt x="524" y="243"/>
                        </a:lnTo>
                        <a:lnTo>
                          <a:pt x="524" y="245"/>
                        </a:lnTo>
                        <a:lnTo>
                          <a:pt x="524" y="245"/>
                        </a:lnTo>
                        <a:lnTo>
                          <a:pt x="524" y="245"/>
                        </a:lnTo>
                        <a:lnTo>
                          <a:pt x="524" y="245"/>
                        </a:lnTo>
                        <a:lnTo>
                          <a:pt x="524" y="245"/>
                        </a:lnTo>
                        <a:lnTo>
                          <a:pt x="524" y="247"/>
                        </a:lnTo>
                        <a:lnTo>
                          <a:pt x="523" y="247"/>
                        </a:lnTo>
                        <a:lnTo>
                          <a:pt x="523" y="247"/>
                        </a:lnTo>
                        <a:lnTo>
                          <a:pt x="523" y="247"/>
                        </a:lnTo>
                        <a:lnTo>
                          <a:pt x="523" y="249"/>
                        </a:lnTo>
                        <a:lnTo>
                          <a:pt x="521" y="249"/>
                        </a:lnTo>
                        <a:lnTo>
                          <a:pt x="521" y="249"/>
                        </a:lnTo>
                        <a:lnTo>
                          <a:pt x="521" y="249"/>
                        </a:lnTo>
                        <a:lnTo>
                          <a:pt x="521" y="249"/>
                        </a:lnTo>
                        <a:lnTo>
                          <a:pt x="521" y="251"/>
                        </a:lnTo>
                        <a:lnTo>
                          <a:pt x="519" y="251"/>
                        </a:lnTo>
                        <a:lnTo>
                          <a:pt x="519" y="251"/>
                        </a:lnTo>
                        <a:lnTo>
                          <a:pt x="519" y="251"/>
                        </a:lnTo>
                        <a:lnTo>
                          <a:pt x="519" y="253"/>
                        </a:lnTo>
                        <a:lnTo>
                          <a:pt x="519" y="253"/>
                        </a:lnTo>
                        <a:lnTo>
                          <a:pt x="519" y="253"/>
                        </a:lnTo>
                        <a:lnTo>
                          <a:pt x="519" y="253"/>
                        </a:lnTo>
                        <a:lnTo>
                          <a:pt x="517" y="253"/>
                        </a:lnTo>
                        <a:lnTo>
                          <a:pt x="517" y="255"/>
                        </a:lnTo>
                        <a:lnTo>
                          <a:pt x="517" y="255"/>
                        </a:lnTo>
                        <a:lnTo>
                          <a:pt x="517" y="255"/>
                        </a:lnTo>
                        <a:lnTo>
                          <a:pt x="517" y="257"/>
                        </a:lnTo>
                        <a:lnTo>
                          <a:pt x="515" y="257"/>
                        </a:lnTo>
                        <a:lnTo>
                          <a:pt x="515" y="257"/>
                        </a:lnTo>
                        <a:lnTo>
                          <a:pt x="515" y="259"/>
                        </a:lnTo>
                        <a:lnTo>
                          <a:pt x="515" y="259"/>
                        </a:lnTo>
                        <a:lnTo>
                          <a:pt x="515" y="259"/>
                        </a:lnTo>
                        <a:lnTo>
                          <a:pt x="515" y="260"/>
                        </a:lnTo>
                        <a:lnTo>
                          <a:pt x="515" y="260"/>
                        </a:lnTo>
                        <a:lnTo>
                          <a:pt x="515" y="260"/>
                        </a:lnTo>
                        <a:lnTo>
                          <a:pt x="515" y="260"/>
                        </a:lnTo>
                        <a:lnTo>
                          <a:pt x="515" y="262"/>
                        </a:lnTo>
                        <a:lnTo>
                          <a:pt x="515" y="262"/>
                        </a:lnTo>
                        <a:lnTo>
                          <a:pt x="515" y="264"/>
                        </a:lnTo>
                        <a:lnTo>
                          <a:pt x="515" y="264"/>
                        </a:lnTo>
                        <a:lnTo>
                          <a:pt x="515" y="264"/>
                        </a:lnTo>
                        <a:lnTo>
                          <a:pt x="515" y="266"/>
                        </a:lnTo>
                        <a:lnTo>
                          <a:pt x="515" y="266"/>
                        </a:lnTo>
                        <a:lnTo>
                          <a:pt x="515" y="264"/>
                        </a:lnTo>
                        <a:lnTo>
                          <a:pt x="513" y="264"/>
                        </a:lnTo>
                        <a:lnTo>
                          <a:pt x="513" y="266"/>
                        </a:lnTo>
                        <a:lnTo>
                          <a:pt x="513" y="266"/>
                        </a:lnTo>
                        <a:lnTo>
                          <a:pt x="513" y="266"/>
                        </a:lnTo>
                        <a:lnTo>
                          <a:pt x="513" y="268"/>
                        </a:lnTo>
                        <a:lnTo>
                          <a:pt x="513" y="268"/>
                        </a:lnTo>
                        <a:lnTo>
                          <a:pt x="513" y="268"/>
                        </a:lnTo>
                        <a:lnTo>
                          <a:pt x="513" y="270"/>
                        </a:lnTo>
                        <a:lnTo>
                          <a:pt x="513" y="270"/>
                        </a:lnTo>
                        <a:lnTo>
                          <a:pt x="513" y="270"/>
                        </a:lnTo>
                        <a:lnTo>
                          <a:pt x="513" y="268"/>
                        </a:lnTo>
                        <a:lnTo>
                          <a:pt x="515" y="268"/>
                        </a:lnTo>
                        <a:lnTo>
                          <a:pt x="515" y="268"/>
                        </a:lnTo>
                        <a:lnTo>
                          <a:pt x="515" y="268"/>
                        </a:lnTo>
                        <a:lnTo>
                          <a:pt x="515" y="268"/>
                        </a:lnTo>
                        <a:lnTo>
                          <a:pt x="515" y="268"/>
                        </a:lnTo>
                        <a:lnTo>
                          <a:pt x="517" y="268"/>
                        </a:lnTo>
                        <a:lnTo>
                          <a:pt x="517" y="270"/>
                        </a:lnTo>
                        <a:lnTo>
                          <a:pt x="517" y="270"/>
                        </a:lnTo>
                        <a:lnTo>
                          <a:pt x="515" y="270"/>
                        </a:lnTo>
                        <a:lnTo>
                          <a:pt x="515" y="270"/>
                        </a:lnTo>
                        <a:lnTo>
                          <a:pt x="515" y="272"/>
                        </a:lnTo>
                        <a:lnTo>
                          <a:pt x="515" y="272"/>
                        </a:lnTo>
                        <a:lnTo>
                          <a:pt x="515" y="272"/>
                        </a:lnTo>
                        <a:lnTo>
                          <a:pt x="515" y="272"/>
                        </a:lnTo>
                        <a:lnTo>
                          <a:pt x="515" y="274"/>
                        </a:lnTo>
                        <a:lnTo>
                          <a:pt x="515" y="274"/>
                        </a:lnTo>
                        <a:lnTo>
                          <a:pt x="515" y="274"/>
                        </a:lnTo>
                        <a:lnTo>
                          <a:pt x="515" y="274"/>
                        </a:lnTo>
                        <a:lnTo>
                          <a:pt x="515" y="276"/>
                        </a:lnTo>
                        <a:lnTo>
                          <a:pt x="515" y="276"/>
                        </a:lnTo>
                        <a:lnTo>
                          <a:pt x="515" y="276"/>
                        </a:lnTo>
                        <a:lnTo>
                          <a:pt x="515" y="276"/>
                        </a:lnTo>
                        <a:lnTo>
                          <a:pt x="515" y="278"/>
                        </a:lnTo>
                        <a:lnTo>
                          <a:pt x="515" y="278"/>
                        </a:lnTo>
                        <a:lnTo>
                          <a:pt x="513" y="278"/>
                        </a:lnTo>
                        <a:lnTo>
                          <a:pt x="513" y="278"/>
                        </a:lnTo>
                        <a:lnTo>
                          <a:pt x="513" y="280"/>
                        </a:lnTo>
                        <a:lnTo>
                          <a:pt x="513" y="280"/>
                        </a:lnTo>
                        <a:lnTo>
                          <a:pt x="513" y="282"/>
                        </a:lnTo>
                        <a:lnTo>
                          <a:pt x="513" y="282"/>
                        </a:lnTo>
                        <a:lnTo>
                          <a:pt x="513" y="282"/>
                        </a:lnTo>
                        <a:lnTo>
                          <a:pt x="513" y="283"/>
                        </a:lnTo>
                        <a:lnTo>
                          <a:pt x="513" y="283"/>
                        </a:lnTo>
                        <a:lnTo>
                          <a:pt x="513" y="285"/>
                        </a:lnTo>
                        <a:lnTo>
                          <a:pt x="513" y="285"/>
                        </a:lnTo>
                        <a:lnTo>
                          <a:pt x="513" y="285"/>
                        </a:lnTo>
                        <a:lnTo>
                          <a:pt x="513" y="285"/>
                        </a:lnTo>
                        <a:lnTo>
                          <a:pt x="513" y="287"/>
                        </a:lnTo>
                        <a:lnTo>
                          <a:pt x="511" y="287"/>
                        </a:lnTo>
                        <a:lnTo>
                          <a:pt x="511" y="287"/>
                        </a:lnTo>
                        <a:lnTo>
                          <a:pt x="511" y="287"/>
                        </a:lnTo>
                        <a:lnTo>
                          <a:pt x="511" y="289"/>
                        </a:lnTo>
                        <a:lnTo>
                          <a:pt x="511" y="289"/>
                        </a:lnTo>
                        <a:lnTo>
                          <a:pt x="511" y="291"/>
                        </a:lnTo>
                        <a:lnTo>
                          <a:pt x="511" y="291"/>
                        </a:lnTo>
                        <a:lnTo>
                          <a:pt x="511" y="293"/>
                        </a:lnTo>
                        <a:lnTo>
                          <a:pt x="509" y="293"/>
                        </a:lnTo>
                        <a:lnTo>
                          <a:pt x="509" y="293"/>
                        </a:lnTo>
                        <a:lnTo>
                          <a:pt x="509" y="293"/>
                        </a:lnTo>
                        <a:lnTo>
                          <a:pt x="509" y="295"/>
                        </a:lnTo>
                        <a:lnTo>
                          <a:pt x="509" y="295"/>
                        </a:lnTo>
                        <a:lnTo>
                          <a:pt x="509" y="295"/>
                        </a:lnTo>
                        <a:lnTo>
                          <a:pt x="509" y="297"/>
                        </a:lnTo>
                        <a:lnTo>
                          <a:pt x="509" y="297"/>
                        </a:lnTo>
                        <a:lnTo>
                          <a:pt x="509" y="299"/>
                        </a:lnTo>
                        <a:lnTo>
                          <a:pt x="509" y="299"/>
                        </a:lnTo>
                        <a:lnTo>
                          <a:pt x="507" y="299"/>
                        </a:lnTo>
                        <a:lnTo>
                          <a:pt x="507" y="299"/>
                        </a:lnTo>
                        <a:lnTo>
                          <a:pt x="507" y="297"/>
                        </a:lnTo>
                        <a:lnTo>
                          <a:pt x="507" y="297"/>
                        </a:lnTo>
                        <a:lnTo>
                          <a:pt x="507" y="295"/>
                        </a:lnTo>
                        <a:lnTo>
                          <a:pt x="507" y="295"/>
                        </a:lnTo>
                        <a:lnTo>
                          <a:pt x="507" y="293"/>
                        </a:lnTo>
                        <a:lnTo>
                          <a:pt x="507" y="293"/>
                        </a:lnTo>
                        <a:lnTo>
                          <a:pt x="507" y="293"/>
                        </a:lnTo>
                        <a:lnTo>
                          <a:pt x="505" y="293"/>
                        </a:lnTo>
                        <a:lnTo>
                          <a:pt x="505" y="293"/>
                        </a:lnTo>
                        <a:lnTo>
                          <a:pt x="505" y="293"/>
                        </a:lnTo>
                        <a:lnTo>
                          <a:pt x="503" y="293"/>
                        </a:lnTo>
                        <a:lnTo>
                          <a:pt x="503" y="291"/>
                        </a:lnTo>
                        <a:lnTo>
                          <a:pt x="503" y="291"/>
                        </a:lnTo>
                        <a:lnTo>
                          <a:pt x="503" y="289"/>
                        </a:lnTo>
                        <a:lnTo>
                          <a:pt x="503" y="289"/>
                        </a:lnTo>
                        <a:lnTo>
                          <a:pt x="505" y="289"/>
                        </a:lnTo>
                        <a:lnTo>
                          <a:pt x="505" y="287"/>
                        </a:lnTo>
                        <a:lnTo>
                          <a:pt x="505" y="287"/>
                        </a:lnTo>
                        <a:lnTo>
                          <a:pt x="505" y="285"/>
                        </a:lnTo>
                        <a:lnTo>
                          <a:pt x="503" y="285"/>
                        </a:lnTo>
                        <a:lnTo>
                          <a:pt x="503" y="287"/>
                        </a:lnTo>
                        <a:lnTo>
                          <a:pt x="503" y="287"/>
                        </a:lnTo>
                        <a:lnTo>
                          <a:pt x="503" y="287"/>
                        </a:lnTo>
                        <a:lnTo>
                          <a:pt x="503" y="287"/>
                        </a:lnTo>
                        <a:lnTo>
                          <a:pt x="503" y="289"/>
                        </a:lnTo>
                        <a:lnTo>
                          <a:pt x="503" y="289"/>
                        </a:lnTo>
                        <a:lnTo>
                          <a:pt x="503" y="291"/>
                        </a:lnTo>
                        <a:lnTo>
                          <a:pt x="501" y="291"/>
                        </a:lnTo>
                        <a:lnTo>
                          <a:pt x="501" y="291"/>
                        </a:lnTo>
                        <a:lnTo>
                          <a:pt x="501" y="291"/>
                        </a:lnTo>
                        <a:lnTo>
                          <a:pt x="501" y="293"/>
                        </a:lnTo>
                        <a:lnTo>
                          <a:pt x="500" y="293"/>
                        </a:lnTo>
                        <a:lnTo>
                          <a:pt x="500" y="291"/>
                        </a:lnTo>
                        <a:lnTo>
                          <a:pt x="500" y="291"/>
                        </a:lnTo>
                        <a:lnTo>
                          <a:pt x="500" y="291"/>
                        </a:lnTo>
                        <a:lnTo>
                          <a:pt x="498" y="291"/>
                        </a:lnTo>
                        <a:lnTo>
                          <a:pt x="498" y="291"/>
                        </a:lnTo>
                        <a:lnTo>
                          <a:pt x="498" y="291"/>
                        </a:lnTo>
                        <a:lnTo>
                          <a:pt x="498" y="293"/>
                        </a:lnTo>
                        <a:lnTo>
                          <a:pt x="498" y="293"/>
                        </a:lnTo>
                        <a:lnTo>
                          <a:pt x="496" y="293"/>
                        </a:lnTo>
                        <a:lnTo>
                          <a:pt x="496" y="293"/>
                        </a:lnTo>
                        <a:lnTo>
                          <a:pt x="496" y="295"/>
                        </a:lnTo>
                        <a:lnTo>
                          <a:pt x="496" y="295"/>
                        </a:lnTo>
                        <a:lnTo>
                          <a:pt x="496" y="295"/>
                        </a:lnTo>
                        <a:lnTo>
                          <a:pt x="496" y="297"/>
                        </a:lnTo>
                        <a:lnTo>
                          <a:pt x="494" y="297"/>
                        </a:lnTo>
                        <a:lnTo>
                          <a:pt x="494" y="297"/>
                        </a:lnTo>
                        <a:lnTo>
                          <a:pt x="494" y="299"/>
                        </a:lnTo>
                        <a:lnTo>
                          <a:pt x="494" y="299"/>
                        </a:lnTo>
                        <a:lnTo>
                          <a:pt x="494" y="299"/>
                        </a:lnTo>
                        <a:lnTo>
                          <a:pt x="494" y="301"/>
                        </a:lnTo>
                        <a:lnTo>
                          <a:pt x="494" y="301"/>
                        </a:lnTo>
                        <a:lnTo>
                          <a:pt x="494" y="301"/>
                        </a:lnTo>
                        <a:lnTo>
                          <a:pt x="492" y="301"/>
                        </a:lnTo>
                        <a:lnTo>
                          <a:pt x="492" y="301"/>
                        </a:lnTo>
                        <a:lnTo>
                          <a:pt x="492" y="301"/>
                        </a:lnTo>
                        <a:lnTo>
                          <a:pt x="492" y="303"/>
                        </a:lnTo>
                        <a:lnTo>
                          <a:pt x="492" y="303"/>
                        </a:lnTo>
                        <a:lnTo>
                          <a:pt x="492" y="303"/>
                        </a:lnTo>
                        <a:lnTo>
                          <a:pt x="492" y="305"/>
                        </a:lnTo>
                        <a:lnTo>
                          <a:pt x="490" y="305"/>
                        </a:lnTo>
                        <a:lnTo>
                          <a:pt x="490" y="303"/>
                        </a:lnTo>
                        <a:lnTo>
                          <a:pt x="490" y="303"/>
                        </a:lnTo>
                        <a:lnTo>
                          <a:pt x="490" y="303"/>
                        </a:lnTo>
                        <a:lnTo>
                          <a:pt x="488" y="303"/>
                        </a:lnTo>
                        <a:lnTo>
                          <a:pt x="488" y="303"/>
                        </a:lnTo>
                        <a:lnTo>
                          <a:pt x="488" y="301"/>
                        </a:lnTo>
                        <a:lnTo>
                          <a:pt x="488" y="301"/>
                        </a:lnTo>
                        <a:lnTo>
                          <a:pt x="486" y="301"/>
                        </a:lnTo>
                        <a:lnTo>
                          <a:pt x="486" y="303"/>
                        </a:lnTo>
                        <a:lnTo>
                          <a:pt x="486" y="303"/>
                        </a:lnTo>
                        <a:lnTo>
                          <a:pt x="486" y="303"/>
                        </a:lnTo>
                        <a:lnTo>
                          <a:pt x="486" y="303"/>
                        </a:lnTo>
                        <a:lnTo>
                          <a:pt x="486" y="305"/>
                        </a:lnTo>
                        <a:lnTo>
                          <a:pt x="486" y="305"/>
                        </a:lnTo>
                        <a:lnTo>
                          <a:pt x="486" y="306"/>
                        </a:lnTo>
                        <a:lnTo>
                          <a:pt x="484" y="306"/>
                        </a:lnTo>
                        <a:lnTo>
                          <a:pt x="484" y="306"/>
                        </a:lnTo>
                        <a:lnTo>
                          <a:pt x="482" y="306"/>
                        </a:lnTo>
                        <a:lnTo>
                          <a:pt x="482" y="306"/>
                        </a:lnTo>
                        <a:lnTo>
                          <a:pt x="482" y="306"/>
                        </a:lnTo>
                        <a:lnTo>
                          <a:pt x="480" y="306"/>
                        </a:lnTo>
                        <a:lnTo>
                          <a:pt x="480" y="306"/>
                        </a:lnTo>
                        <a:lnTo>
                          <a:pt x="480" y="306"/>
                        </a:lnTo>
                        <a:lnTo>
                          <a:pt x="478" y="306"/>
                        </a:lnTo>
                        <a:lnTo>
                          <a:pt x="478" y="306"/>
                        </a:lnTo>
                        <a:lnTo>
                          <a:pt x="477" y="306"/>
                        </a:lnTo>
                        <a:lnTo>
                          <a:pt x="477" y="306"/>
                        </a:lnTo>
                        <a:lnTo>
                          <a:pt x="477" y="306"/>
                        </a:lnTo>
                        <a:lnTo>
                          <a:pt x="475" y="306"/>
                        </a:lnTo>
                        <a:lnTo>
                          <a:pt x="475" y="306"/>
                        </a:lnTo>
                        <a:lnTo>
                          <a:pt x="475" y="306"/>
                        </a:lnTo>
                        <a:lnTo>
                          <a:pt x="473" y="306"/>
                        </a:lnTo>
                        <a:lnTo>
                          <a:pt x="473" y="306"/>
                        </a:lnTo>
                        <a:lnTo>
                          <a:pt x="471" y="306"/>
                        </a:lnTo>
                        <a:lnTo>
                          <a:pt x="471" y="306"/>
                        </a:lnTo>
                        <a:lnTo>
                          <a:pt x="471" y="306"/>
                        </a:lnTo>
                        <a:lnTo>
                          <a:pt x="469" y="306"/>
                        </a:lnTo>
                        <a:lnTo>
                          <a:pt x="469" y="306"/>
                        </a:lnTo>
                        <a:lnTo>
                          <a:pt x="469" y="305"/>
                        </a:lnTo>
                        <a:lnTo>
                          <a:pt x="467" y="305"/>
                        </a:lnTo>
                        <a:lnTo>
                          <a:pt x="467" y="305"/>
                        </a:lnTo>
                        <a:lnTo>
                          <a:pt x="467" y="305"/>
                        </a:lnTo>
                        <a:lnTo>
                          <a:pt x="465" y="305"/>
                        </a:lnTo>
                        <a:lnTo>
                          <a:pt x="465" y="305"/>
                        </a:lnTo>
                        <a:lnTo>
                          <a:pt x="465" y="305"/>
                        </a:lnTo>
                        <a:lnTo>
                          <a:pt x="463" y="305"/>
                        </a:lnTo>
                        <a:lnTo>
                          <a:pt x="463" y="305"/>
                        </a:lnTo>
                        <a:lnTo>
                          <a:pt x="461" y="305"/>
                        </a:lnTo>
                        <a:lnTo>
                          <a:pt x="461" y="305"/>
                        </a:lnTo>
                        <a:lnTo>
                          <a:pt x="461" y="305"/>
                        </a:lnTo>
                        <a:lnTo>
                          <a:pt x="459" y="305"/>
                        </a:lnTo>
                        <a:lnTo>
                          <a:pt x="459" y="305"/>
                        </a:lnTo>
                        <a:lnTo>
                          <a:pt x="459" y="305"/>
                        </a:lnTo>
                        <a:lnTo>
                          <a:pt x="457" y="305"/>
                        </a:lnTo>
                        <a:lnTo>
                          <a:pt x="457" y="305"/>
                        </a:lnTo>
                        <a:lnTo>
                          <a:pt x="456" y="305"/>
                        </a:lnTo>
                        <a:lnTo>
                          <a:pt x="456" y="305"/>
                        </a:lnTo>
                        <a:lnTo>
                          <a:pt x="456" y="305"/>
                        </a:lnTo>
                        <a:lnTo>
                          <a:pt x="454" y="305"/>
                        </a:lnTo>
                        <a:lnTo>
                          <a:pt x="454" y="306"/>
                        </a:lnTo>
                        <a:lnTo>
                          <a:pt x="454" y="306"/>
                        </a:lnTo>
                        <a:lnTo>
                          <a:pt x="454" y="306"/>
                        </a:lnTo>
                        <a:lnTo>
                          <a:pt x="454" y="308"/>
                        </a:lnTo>
                        <a:lnTo>
                          <a:pt x="454" y="308"/>
                        </a:lnTo>
                        <a:lnTo>
                          <a:pt x="454" y="308"/>
                        </a:lnTo>
                        <a:lnTo>
                          <a:pt x="454" y="310"/>
                        </a:lnTo>
                        <a:lnTo>
                          <a:pt x="454" y="310"/>
                        </a:lnTo>
                        <a:lnTo>
                          <a:pt x="454" y="312"/>
                        </a:lnTo>
                        <a:lnTo>
                          <a:pt x="454" y="312"/>
                        </a:lnTo>
                        <a:lnTo>
                          <a:pt x="454" y="314"/>
                        </a:lnTo>
                        <a:lnTo>
                          <a:pt x="454" y="314"/>
                        </a:lnTo>
                        <a:lnTo>
                          <a:pt x="454" y="316"/>
                        </a:lnTo>
                        <a:lnTo>
                          <a:pt x="454" y="316"/>
                        </a:lnTo>
                        <a:lnTo>
                          <a:pt x="454" y="318"/>
                        </a:lnTo>
                        <a:lnTo>
                          <a:pt x="454" y="318"/>
                        </a:lnTo>
                        <a:lnTo>
                          <a:pt x="452" y="318"/>
                        </a:lnTo>
                        <a:lnTo>
                          <a:pt x="452" y="318"/>
                        </a:lnTo>
                        <a:lnTo>
                          <a:pt x="450" y="318"/>
                        </a:lnTo>
                        <a:lnTo>
                          <a:pt x="450" y="318"/>
                        </a:lnTo>
                        <a:lnTo>
                          <a:pt x="450" y="318"/>
                        </a:lnTo>
                        <a:lnTo>
                          <a:pt x="448" y="318"/>
                        </a:lnTo>
                        <a:lnTo>
                          <a:pt x="448" y="318"/>
                        </a:lnTo>
                        <a:lnTo>
                          <a:pt x="448" y="318"/>
                        </a:lnTo>
                        <a:lnTo>
                          <a:pt x="446" y="318"/>
                        </a:lnTo>
                        <a:lnTo>
                          <a:pt x="446" y="318"/>
                        </a:lnTo>
                        <a:lnTo>
                          <a:pt x="448" y="318"/>
                        </a:lnTo>
                        <a:lnTo>
                          <a:pt x="448" y="318"/>
                        </a:lnTo>
                        <a:lnTo>
                          <a:pt x="448" y="318"/>
                        </a:lnTo>
                        <a:lnTo>
                          <a:pt x="448" y="318"/>
                        </a:lnTo>
                        <a:lnTo>
                          <a:pt x="448" y="320"/>
                        </a:lnTo>
                        <a:lnTo>
                          <a:pt x="450" y="320"/>
                        </a:lnTo>
                        <a:lnTo>
                          <a:pt x="450" y="320"/>
                        </a:lnTo>
                        <a:lnTo>
                          <a:pt x="450" y="320"/>
                        </a:lnTo>
                        <a:lnTo>
                          <a:pt x="450" y="322"/>
                        </a:lnTo>
                        <a:lnTo>
                          <a:pt x="450" y="322"/>
                        </a:lnTo>
                        <a:lnTo>
                          <a:pt x="450" y="322"/>
                        </a:lnTo>
                        <a:lnTo>
                          <a:pt x="452" y="322"/>
                        </a:lnTo>
                        <a:lnTo>
                          <a:pt x="452" y="324"/>
                        </a:lnTo>
                        <a:lnTo>
                          <a:pt x="452" y="324"/>
                        </a:lnTo>
                        <a:lnTo>
                          <a:pt x="452" y="324"/>
                        </a:lnTo>
                        <a:lnTo>
                          <a:pt x="454" y="324"/>
                        </a:lnTo>
                        <a:lnTo>
                          <a:pt x="454" y="326"/>
                        </a:lnTo>
                        <a:lnTo>
                          <a:pt x="454" y="326"/>
                        </a:lnTo>
                        <a:lnTo>
                          <a:pt x="454" y="326"/>
                        </a:lnTo>
                        <a:lnTo>
                          <a:pt x="454" y="326"/>
                        </a:lnTo>
                        <a:lnTo>
                          <a:pt x="456" y="326"/>
                        </a:lnTo>
                        <a:lnTo>
                          <a:pt x="456" y="326"/>
                        </a:lnTo>
                        <a:lnTo>
                          <a:pt x="456" y="326"/>
                        </a:lnTo>
                        <a:lnTo>
                          <a:pt x="456" y="326"/>
                        </a:lnTo>
                        <a:lnTo>
                          <a:pt x="457" y="326"/>
                        </a:lnTo>
                        <a:lnTo>
                          <a:pt x="457" y="328"/>
                        </a:lnTo>
                        <a:lnTo>
                          <a:pt x="457" y="328"/>
                        </a:lnTo>
                        <a:lnTo>
                          <a:pt x="459" y="328"/>
                        </a:lnTo>
                        <a:lnTo>
                          <a:pt x="459" y="328"/>
                        </a:lnTo>
                        <a:lnTo>
                          <a:pt x="459" y="329"/>
                        </a:lnTo>
                        <a:lnTo>
                          <a:pt x="459" y="329"/>
                        </a:lnTo>
                        <a:lnTo>
                          <a:pt x="459" y="329"/>
                        </a:lnTo>
                        <a:lnTo>
                          <a:pt x="459" y="331"/>
                        </a:lnTo>
                        <a:lnTo>
                          <a:pt x="459" y="331"/>
                        </a:lnTo>
                        <a:lnTo>
                          <a:pt x="459" y="331"/>
                        </a:lnTo>
                        <a:lnTo>
                          <a:pt x="459" y="333"/>
                        </a:lnTo>
                        <a:lnTo>
                          <a:pt x="461" y="333"/>
                        </a:lnTo>
                        <a:lnTo>
                          <a:pt x="461" y="333"/>
                        </a:lnTo>
                        <a:lnTo>
                          <a:pt x="461" y="333"/>
                        </a:lnTo>
                        <a:lnTo>
                          <a:pt x="461" y="333"/>
                        </a:lnTo>
                        <a:lnTo>
                          <a:pt x="461" y="333"/>
                        </a:lnTo>
                        <a:lnTo>
                          <a:pt x="463" y="333"/>
                        </a:lnTo>
                        <a:lnTo>
                          <a:pt x="463" y="333"/>
                        </a:lnTo>
                        <a:lnTo>
                          <a:pt x="463" y="335"/>
                        </a:lnTo>
                        <a:lnTo>
                          <a:pt x="463" y="335"/>
                        </a:lnTo>
                        <a:lnTo>
                          <a:pt x="463" y="337"/>
                        </a:lnTo>
                        <a:lnTo>
                          <a:pt x="463" y="337"/>
                        </a:lnTo>
                        <a:lnTo>
                          <a:pt x="463" y="337"/>
                        </a:lnTo>
                        <a:lnTo>
                          <a:pt x="463" y="339"/>
                        </a:lnTo>
                        <a:lnTo>
                          <a:pt x="463" y="339"/>
                        </a:lnTo>
                        <a:lnTo>
                          <a:pt x="463" y="339"/>
                        </a:lnTo>
                        <a:lnTo>
                          <a:pt x="463" y="341"/>
                        </a:lnTo>
                        <a:lnTo>
                          <a:pt x="463" y="341"/>
                        </a:lnTo>
                        <a:lnTo>
                          <a:pt x="463" y="341"/>
                        </a:lnTo>
                        <a:lnTo>
                          <a:pt x="461" y="341"/>
                        </a:lnTo>
                        <a:lnTo>
                          <a:pt x="461" y="341"/>
                        </a:lnTo>
                        <a:lnTo>
                          <a:pt x="461" y="341"/>
                        </a:lnTo>
                        <a:lnTo>
                          <a:pt x="459" y="341"/>
                        </a:lnTo>
                        <a:lnTo>
                          <a:pt x="459" y="341"/>
                        </a:lnTo>
                        <a:lnTo>
                          <a:pt x="459" y="341"/>
                        </a:lnTo>
                        <a:lnTo>
                          <a:pt x="457" y="341"/>
                        </a:lnTo>
                        <a:lnTo>
                          <a:pt x="457" y="341"/>
                        </a:lnTo>
                        <a:lnTo>
                          <a:pt x="456" y="341"/>
                        </a:lnTo>
                        <a:lnTo>
                          <a:pt x="456" y="341"/>
                        </a:lnTo>
                        <a:lnTo>
                          <a:pt x="456" y="341"/>
                        </a:lnTo>
                        <a:lnTo>
                          <a:pt x="454" y="341"/>
                        </a:lnTo>
                        <a:lnTo>
                          <a:pt x="454" y="341"/>
                        </a:lnTo>
                        <a:lnTo>
                          <a:pt x="454" y="341"/>
                        </a:lnTo>
                        <a:lnTo>
                          <a:pt x="452" y="341"/>
                        </a:lnTo>
                        <a:lnTo>
                          <a:pt x="452" y="341"/>
                        </a:lnTo>
                        <a:lnTo>
                          <a:pt x="450" y="341"/>
                        </a:lnTo>
                        <a:lnTo>
                          <a:pt x="450" y="341"/>
                        </a:lnTo>
                        <a:lnTo>
                          <a:pt x="450" y="341"/>
                        </a:lnTo>
                        <a:lnTo>
                          <a:pt x="448" y="341"/>
                        </a:lnTo>
                        <a:lnTo>
                          <a:pt x="448" y="341"/>
                        </a:lnTo>
                        <a:lnTo>
                          <a:pt x="448" y="341"/>
                        </a:lnTo>
                        <a:lnTo>
                          <a:pt x="446" y="341"/>
                        </a:lnTo>
                        <a:lnTo>
                          <a:pt x="446" y="341"/>
                        </a:lnTo>
                        <a:lnTo>
                          <a:pt x="444" y="341"/>
                        </a:lnTo>
                        <a:lnTo>
                          <a:pt x="444" y="341"/>
                        </a:lnTo>
                        <a:lnTo>
                          <a:pt x="444" y="341"/>
                        </a:lnTo>
                        <a:lnTo>
                          <a:pt x="442" y="341"/>
                        </a:lnTo>
                        <a:lnTo>
                          <a:pt x="442" y="341"/>
                        </a:lnTo>
                        <a:lnTo>
                          <a:pt x="440" y="341"/>
                        </a:lnTo>
                        <a:lnTo>
                          <a:pt x="440" y="341"/>
                        </a:lnTo>
                        <a:lnTo>
                          <a:pt x="440" y="341"/>
                        </a:lnTo>
                        <a:lnTo>
                          <a:pt x="440" y="343"/>
                        </a:lnTo>
                        <a:lnTo>
                          <a:pt x="440" y="343"/>
                        </a:lnTo>
                        <a:lnTo>
                          <a:pt x="440" y="343"/>
                        </a:lnTo>
                        <a:lnTo>
                          <a:pt x="440" y="345"/>
                        </a:lnTo>
                        <a:lnTo>
                          <a:pt x="438" y="345"/>
                        </a:lnTo>
                        <a:lnTo>
                          <a:pt x="438" y="345"/>
                        </a:lnTo>
                        <a:lnTo>
                          <a:pt x="438" y="345"/>
                        </a:lnTo>
                        <a:lnTo>
                          <a:pt x="438" y="347"/>
                        </a:lnTo>
                        <a:lnTo>
                          <a:pt x="438" y="347"/>
                        </a:lnTo>
                        <a:lnTo>
                          <a:pt x="438" y="347"/>
                        </a:lnTo>
                        <a:lnTo>
                          <a:pt x="438" y="349"/>
                        </a:lnTo>
                        <a:lnTo>
                          <a:pt x="438" y="349"/>
                        </a:lnTo>
                        <a:lnTo>
                          <a:pt x="436" y="349"/>
                        </a:lnTo>
                        <a:lnTo>
                          <a:pt x="436" y="349"/>
                        </a:lnTo>
                        <a:lnTo>
                          <a:pt x="436" y="349"/>
                        </a:lnTo>
                        <a:lnTo>
                          <a:pt x="436" y="350"/>
                        </a:lnTo>
                        <a:lnTo>
                          <a:pt x="436" y="350"/>
                        </a:lnTo>
                        <a:lnTo>
                          <a:pt x="434" y="350"/>
                        </a:lnTo>
                        <a:lnTo>
                          <a:pt x="434" y="352"/>
                        </a:lnTo>
                        <a:lnTo>
                          <a:pt x="434" y="352"/>
                        </a:lnTo>
                        <a:lnTo>
                          <a:pt x="434" y="352"/>
                        </a:lnTo>
                        <a:lnTo>
                          <a:pt x="434" y="354"/>
                        </a:lnTo>
                        <a:lnTo>
                          <a:pt x="434" y="354"/>
                        </a:lnTo>
                        <a:lnTo>
                          <a:pt x="434" y="354"/>
                        </a:lnTo>
                        <a:lnTo>
                          <a:pt x="434" y="356"/>
                        </a:lnTo>
                        <a:lnTo>
                          <a:pt x="433" y="356"/>
                        </a:lnTo>
                        <a:lnTo>
                          <a:pt x="433" y="356"/>
                        </a:lnTo>
                        <a:lnTo>
                          <a:pt x="433" y="356"/>
                        </a:lnTo>
                        <a:lnTo>
                          <a:pt x="433" y="356"/>
                        </a:lnTo>
                        <a:lnTo>
                          <a:pt x="433" y="358"/>
                        </a:lnTo>
                        <a:lnTo>
                          <a:pt x="433" y="358"/>
                        </a:lnTo>
                        <a:lnTo>
                          <a:pt x="433" y="358"/>
                        </a:lnTo>
                        <a:lnTo>
                          <a:pt x="433" y="360"/>
                        </a:lnTo>
                        <a:lnTo>
                          <a:pt x="434" y="360"/>
                        </a:lnTo>
                        <a:lnTo>
                          <a:pt x="434" y="360"/>
                        </a:lnTo>
                        <a:lnTo>
                          <a:pt x="434" y="360"/>
                        </a:lnTo>
                        <a:lnTo>
                          <a:pt x="434" y="362"/>
                        </a:lnTo>
                        <a:lnTo>
                          <a:pt x="434" y="362"/>
                        </a:lnTo>
                        <a:lnTo>
                          <a:pt x="434" y="364"/>
                        </a:lnTo>
                        <a:lnTo>
                          <a:pt x="434" y="364"/>
                        </a:lnTo>
                        <a:lnTo>
                          <a:pt x="434" y="364"/>
                        </a:lnTo>
                        <a:lnTo>
                          <a:pt x="434" y="366"/>
                        </a:lnTo>
                        <a:lnTo>
                          <a:pt x="434" y="366"/>
                        </a:lnTo>
                        <a:lnTo>
                          <a:pt x="433" y="366"/>
                        </a:lnTo>
                        <a:lnTo>
                          <a:pt x="433" y="366"/>
                        </a:lnTo>
                        <a:lnTo>
                          <a:pt x="433" y="368"/>
                        </a:lnTo>
                        <a:lnTo>
                          <a:pt x="433" y="368"/>
                        </a:lnTo>
                        <a:lnTo>
                          <a:pt x="433" y="370"/>
                        </a:lnTo>
                        <a:lnTo>
                          <a:pt x="433" y="370"/>
                        </a:lnTo>
                        <a:lnTo>
                          <a:pt x="433" y="372"/>
                        </a:lnTo>
                        <a:lnTo>
                          <a:pt x="433" y="372"/>
                        </a:lnTo>
                        <a:lnTo>
                          <a:pt x="433" y="372"/>
                        </a:lnTo>
                        <a:lnTo>
                          <a:pt x="433" y="373"/>
                        </a:lnTo>
                        <a:lnTo>
                          <a:pt x="433" y="373"/>
                        </a:lnTo>
                        <a:lnTo>
                          <a:pt x="431" y="373"/>
                        </a:lnTo>
                        <a:lnTo>
                          <a:pt x="431" y="372"/>
                        </a:lnTo>
                        <a:lnTo>
                          <a:pt x="431" y="372"/>
                        </a:lnTo>
                        <a:lnTo>
                          <a:pt x="431" y="372"/>
                        </a:lnTo>
                        <a:lnTo>
                          <a:pt x="429" y="372"/>
                        </a:lnTo>
                        <a:lnTo>
                          <a:pt x="429" y="370"/>
                        </a:lnTo>
                        <a:lnTo>
                          <a:pt x="429" y="370"/>
                        </a:lnTo>
                        <a:lnTo>
                          <a:pt x="429" y="370"/>
                        </a:lnTo>
                        <a:lnTo>
                          <a:pt x="429" y="370"/>
                        </a:lnTo>
                        <a:lnTo>
                          <a:pt x="427" y="370"/>
                        </a:lnTo>
                        <a:lnTo>
                          <a:pt x="427" y="368"/>
                        </a:lnTo>
                        <a:lnTo>
                          <a:pt x="427" y="368"/>
                        </a:lnTo>
                        <a:lnTo>
                          <a:pt x="427" y="368"/>
                        </a:lnTo>
                        <a:lnTo>
                          <a:pt x="427" y="368"/>
                        </a:lnTo>
                        <a:lnTo>
                          <a:pt x="427" y="366"/>
                        </a:lnTo>
                        <a:lnTo>
                          <a:pt x="425" y="366"/>
                        </a:lnTo>
                        <a:lnTo>
                          <a:pt x="425" y="366"/>
                        </a:lnTo>
                        <a:lnTo>
                          <a:pt x="425" y="366"/>
                        </a:lnTo>
                        <a:lnTo>
                          <a:pt x="425" y="366"/>
                        </a:lnTo>
                        <a:lnTo>
                          <a:pt x="423" y="366"/>
                        </a:lnTo>
                        <a:lnTo>
                          <a:pt x="423" y="364"/>
                        </a:lnTo>
                        <a:lnTo>
                          <a:pt x="423" y="364"/>
                        </a:lnTo>
                        <a:lnTo>
                          <a:pt x="423" y="364"/>
                        </a:lnTo>
                        <a:lnTo>
                          <a:pt x="423" y="364"/>
                        </a:lnTo>
                        <a:lnTo>
                          <a:pt x="423" y="362"/>
                        </a:lnTo>
                        <a:lnTo>
                          <a:pt x="421" y="362"/>
                        </a:lnTo>
                        <a:lnTo>
                          <a:pt x="421" y="362"/>
                        </a:lnTo>
                        <a:lnTo>
                          <a:pt x="421" y="360"/>
                        </a:lnTo>
                        <a:lnTo>
                          <a:pt x="421" y="360"/>
                        </a:lnTo>
                        <a:lnTo>
                          <a:pt x="421" y="360"/>
                        </a:lnTo>
                        <a:lnTo>
                          <a:pt x="421" y="360"/>
                        </a:lnTo>
                        <a:lnTo>
                          <a:pt x="421" y="358"/>
                        </a:lnTo>
                        <a:lnTo>
                          <a:pt x="419" y="358"/>
                        </a:lnTo>
                        <a:lnTo>
                          <a:pt x="419" y="358"/>
                        </a:lnTo>
                        <a:lnTo>
                          <a:pt x="419" y="358"/>
                        </a:lnTo>
                        <a:lnTo>
                          <a:pt x="417" y="358"/>
                        </a:lnTo>
                        <a:lnTo>
                          <a:pt x="417" y="356"/>
                        </a:lnTo>
                        <a:lnTo>
                          <a:pt x="417" y="356"/>
                        </a:lnTo>
                        <a:lnTo>
                          <a:pt x="417" y="356"/>
                        </a:lnTo>
                        <a:lnTo>
                          <a:pt x="417" y="356"/>
                        </a:lnTo>
                        <a:lnTo>
                          <a:pt x="417" y="356"/>
                        </a:lnTo>
                        <a:lnTo>
                          <a:pt x="415" y="356"/>
                        </a:lnTo>
                        <a:lnTo>
                          <a:pt x="415" y="354"/>
                        </a:lnTo>
                        <a:lnTo>
                          <a:pt x="415" y="354"/>
                        </a:lnTo>
                        <a:lnTo>
                          <a:pt x="415" y="354"/>
                        </a:lnTo>
                        <a:lnTo>
                          <a:pt x="413" y="354"/>
                        </a:lnTo>
                        <a:lnTo>
                          <a:pt x="413" y="352"/>
                        </a:lnTo>
                        <a:lnTo>
                          <a:pt x="413" y="352"/>
                        </a:lnTo>
                        <a:lnTo>
                          <a:pt x="413" y="352"/>
                        </a:lnTo>
                        <a:lnTo>
                          <a:pt x="413" y="352"/>
                        </a:lnTo>
                        <a:lnTo>
                          <a:pt x="412" y="352"/>
                        </a:lnTo>
                        <a:lnTo>
                          <a:pt x="412" y="350"/>
                        </a:lnTo>
                        <a:lnTo>
                          <a:pt x="412" y="350"/>
                        </a:lnTo>
                        <a:lnTo>
                          <a:pt x="412" y="350"/>
                        </a:lnTo>
                        <a:lnTo>
                          <a:pt x="412" y="350"/>
                        </a:lnTo>
                        <a:lnTo>
                          <a:pt x="412" y="349"/>
                        </a:lnTo>
                        <a:lnTo>
                          <a:pt x="410" y="349"/>
                        </a:lnTo>
                        <a:lnTo>
                          <a:pt x="410" y="349"/>
                        </a:lnTo>
                        <a:lnTo>
                          <a:pt x="410" y="349"/>
                        </a:lnTo>
                        <a:lnTo>
                          <a:pt x="408" y="349"/>
                        </a:lnTo>
                        <a:lnTo>
                          <a:pt x="408" y="349"/>
                        </a:lnTo>
                        <a:lnTo>
                          <a:pt x="408" y="349"/>
                        </a:lnTo>
                        <a:lnTo>
                          <a:pt x="408" y="347"/>
                        </a:lnTo>
                        <a:lnTo>
                          <a:pt x="408" y="347"/>
                        </a:lnTo>
                        <a:lnTo>
                          <a:pt x="408" y="347"/>
                        </a:lnTo>
                        <a:lnTo>
                          <a:pt x="406" y="347"/>
                        </a:lnTo>
                        <a:lnTo>
                          <a:pt x="406" y="347"/>
                        </a:lnTo>
                        <a:lnTo>
                          <a:pt x="406" y="345"/>
                        </a:lnTo>
                        <a:lnTo>
                          <a:pt x="406" y="345"/>
                        </a:lnTo>
                        <a:lnTo>
                          <a:pt x="406" y="345"/>
                        </a:lnTo>
                        <a:lnTo>
                          <a:pt x="404" y="345"/>
                        </a:lnTo>
                        <a:lnTo>
                          <a:pt x="404" y="345"/>
                        </a:lnTo>
                        <a:lnTo>
                          <a:pt x="404" y="343"/>
                        </a:lnTo>
                        <a:lnTo>
                          <a:pt x="402" y="343"/>
                        </a:lnTo>
                        <a:lnTo>
                          <a:pt x="402" y="343"/>
                        </a:lnTo>
                        <a:lnTo>
                          <a:pt x="402" y="343"/>
                        </a:lnTo>
                        <a:lnTo>
                          <a:pt x="402" y="343"/>
                        </a:lnTo>
                        <a:lnTo>
                          <a:pt x="404" y="343"/>
                        </a:lnTo>
                        <a:lnTo>
                          <a:pt x="404" y="341"/>
                        </a:lnTo>
                        <a:lnTo>
                          <a:pt x="402" y="341"/>
                        </a:lnTo>
                        <a:lnTo>
                          <a:pt x="402" y="341"/>
                        </a:lnTo>
                        <a:lnTo>
                          <a:pt x="402" y="341"/>
                        </a:lnTo>
                        <a:lnTo>
                          <a:pt x="402" y="341"/>
                        </a:lnTo>
                        <a:lnTo>
                          <a:pt x="402" y="341"/>
                        </a:lnTo>
                        <a:lnTo>
                          <a:pt x="402" y="343"/>
                        </a:lnTo>
                        <a:lnTo>
                          <a:pt x="400" y="343"/>
                        </a:lnTo>
                        <a:lnTo>
                          <a:pt x="400" y="343"/>
                        </a:lnTo>
                        <a:lnTo>
                          <a:pt x="400" y="341"/>
                        </a:lnTo>
                        <a:lnTo>
                          <a:pt x="400" y="341"/>
                        </a:lnTo>
                        <a:lnTo>
                          <a:pt x="398" y="341"/>
                        </a:lnTo>
                        <a:lnTo>
                          <a:pt x="398" y="341"/>
                        </a:lnTo>
                        <a:lnTo>
                          <a:pt x="396" y="341"/>
                        </a:lnTo>
                        <a:lnTo>
                          <a:pt x="396" y="341"/>
                        </a:lnTo>
                        <a:lnTo>
                          <a:pt x="396" y="341"/>
                        </a:lnTo>
                        <a:lnTo>
                          <a:pt x="396" y="341"/>
                        </a:lnTo>
                        <a:lnTo>
                          <a:pt x="396" y="341"/>
                        </a:lnTo>
                        <a:lnTo>
                          <a:pt x="394" y="341"/>
                        </a:lnTo>
                        <a:lnTo>
                          <a:pt x="394" y="341"/>
                        </a:lnTo>
                        <a:lnTo>
                          <a:pt x="394" y="341"/>
                        </a:lnTo>
                        <a:lnTo>
                          <a:pt x="394" y="339"/>
                        </a:lnTo>
                        <a:lnTo>
                          <a:pt x="392" y="339"/>
                        </a:lnTo>
                        <a:lnTo>
                          <a:pt x="392" y="339"/>
                        </a:lnTo>
                        <a:lnTo>
                          <a:pt x="390" y="339"/>
                        </a:lnTo>
                        <a:lnTo>
                          <a:pt x="390" y="339"/>
                        </a:lnTo>
                        <a:lnTo>
                          <a:pt x="390" y="339"/>
                        </a:lnTo>
                        <a:lnTo>
                          <a:pt x="389" y="339"/>
                        </a:lnTo>
                        <a:lnTo>
                          <a:pt x="389" y="339"/>
                        </a:lnTo>
                        <a:lnTo>
                          <a:pt x="389" y="339"/>
                        </a:lnTo>
                        <a:lnTo>
                          <a:pt x="387" y="339"/>
                        </a:lnTo>
                        <a:lnTo>
                          <a:pt x="387" y="339"/>
                        </a:lnTo>
                        <a:lnTo>
                          <a:pt x="387" y="339"/>
                        </a:lnTo>
                        <a:lnTo>
                          <a:pt x="387" y="339"/>
                        </a:lnTo>
                        <a:lnTo>
                          <a:pt x="385" y="339"/>
                        </a:lnTo>
                        <a:lnTo>
                          <a:pt x="385" y="339"/>
                        </a:lnTo>
                        <a:lnTo>
                          <a:pt x="385" y="339"/>
                        </a:lnTo>
                        <a:lnTo>
                          <a:pt x="383" y="339"/>
                        </a:lnTo>
                        <a:lnTo>
                          <a:pt x="383" y="339"/>
                        </a:lnTo>
                        <a:lnTo>
                          <a:pt x="381" y="339"/>
                        </a:lnTo>
                        <a:lnTo>
                          <a:pt x="381" y="341"/>
                        </a:lnTo>
                        <a:lnTo>
                          <a:pt x="381" y="341"/>
                        </a:lnTo>
                        <a:lnTo>
                          <a:pt x="381" y="341"/>
                        </a:lnTo>
                        <a:lnTo>
                          <a:pt x="379" y="341"/>
                        </a:lnTo>
                        <a:lnTo>
                          <a:pt x="379" y="341"/>
                        </a:lnTo>
                        <a:lnTo>
                          <a:pt x="379" y="341"/>
                        </a:lnTo>
                        <a:lnTo>
                          <a:pt x="379" y="341"/>
                        </a:lnTo>
                        <a:lnTo>
                          <a:pt x="379" y="341"/>
                        </a:lnTo>
                        <a:lnTo>
                          <a:pt x="379" y="343"/>
                        </a:lnTo>
                        <a:lnTo>
                          <a:pt x="377" y="343"/>
                        </a:lnTo>
                        <a:lnTo>
                          <a:pt x="377" y="343"/>
                        </a:lnTo>
                        <a:lnTo>
                          <a:pt x="377" y="343"/>
                        </a:lnTo>
                        <a:lnTo>
                          <a:pt x="375" y="343"/>
                        </a:lnTo>
                        <a:lnTo>
                          <a:pt x="375" y="345"/>
                        </a:lnTo>
                        <a:lnTo>
                          <a:pt x="375" y="345"/>
                        </a:lnTo>
                        <a:lnTo>
                          <a:pt x="375" y="345"/>
                        </a:lnTo>
                        <a:lnTo>
                          <a:pt x="373" y="345"/>
                        </a:lnTo>
                        <a:lnTo>
                          <a:pt x="373" y="345"/>
                        </a:lnTo>
                        <a:lnTo>
                          <a:pt x="373" y="345"/>
                        </a:lnTo>
                        <a:lnTo>
                          <a:pt x="373" y="345"/>
                        </a:lnTo>
                        <a:lnTo>
                          <a:pt x="371" y="345"/>
                        </a:lnTo>
                        <a:lnTo>
                          <a:pt x="371" y="345"/>
                        </a:lnTo>
                        <a:lnTo>
                          <a:pt x="371" y="347"/>
                        </a:lnTo>
                        <a:lnTo>
                          <a:pt x="369" y="347"/>
                        </a:lnTo>
                        <a:lnTo>
                          <a:pt x="369" y="347"/>
                        </a:lnTo>
                        <a:lnTo>
                          <a:pt x="369" y="347"/>
                        </a:lnTo>
                        <a:lnTo>
                          <a:pt x="369" y="347"/>
                        </a:lnTo>
                        <a:lnTo>
                          <a:pt x="368" y="347"/>
                        </a:lnTo>
                        <a:lnTo>
                          <a:pt x="368" y="347"/>
                        </a:lnTo>
                        <a:lnTo>
                          <a:pt x="368" y="349"/>
                        </a:lnTo>
                        <a:lnTo>
                          <a:pt x="368" y="349"/>
                        </a:lnTo>
                        <a:lnTo>
                          <a:pt x="366" y="349"/>
                        </a:lnTo>
                        <a:lnTo>
                          <a:pt x="366" y="349"/>
                        </a:lnTo>
                        <a:lnTo>
                          <a:pt x="366" y="349"/>
                        </a:lnTo>
                        <a:lnTo>
                          <a:pt x="364" y="349"/>
                        </a:lnTo>
                        <a:lnTo>
                          <a:pt x="364" y="349"/>
                        </a:lnTo>
                        <a:lnTo>
                          <a:pt x="364" y="349"/>
                        </a:lnTo>
                        <a:lnTo>
                          <a:pt x="364" y="349"/>
                        </a:lnTo>
                        <a:lnTo>
                          <a:pt x="362" y="349"/>
                        </a:lnTo>
                        <a:lnTo>
                          <a:pt x="362" y="349"/>
                        </a:lnTo>
                        <a:lnTo>
                          <a:pt x="362" y="349"/>
                        </a:lnTo>
                        <a:lnTo>
                          <a:pt x="360" y="349"/>
                        </a:lnTo>
                        <a:lnTo>
                          <a:pt x="360" y="349"/>
                        </a:lnTo>
                        <a:lnTo>
                          <a:pt x="358" y="349"/>
                        </a:lnTo>
                        <a:lnTo>
                          <a:pt x="358" y="350"/>
                        </a:lnTo>
                        <a:lnTo>
                          <a:pt x="358" y="350"/>
                        </a:lnTo>
                        <a:lnTo>
                          <a:pt x="358" y="350"/>
                        </a:lnTo>
                        <a:lnTo>
                          <a:pt x="356" y="350"/>
                        </a:lnTo>
                        <a:lnTo>
                          <a:pt x="356" y="350"/>
                        </a:lnTo>
                        <a:lnTo>
                          <a:pt x="356" y="349"/>
                        </a:lnTo>
                        <a:lnTo>
                          <a:pt x="354" y="349"/>
                        </a:lnTo>
                        <a:lnTo>
                          <a:pt x="354" y="349"/>
                        </a:lnTo>
                        <a:lnTo>
                          <a:pt x="354" y="349"/>
                        </a:lnTo>
                        <a:lnTo>
                          <a:pt x="354" y="349"/>
                        </a:lnTo>
                        <a:lnTo>
                          <a:pt x="352" y="349"/>
                        </a:lnTo>
                        <a:lnTo>
                          <a:pt x="352" y="349"/>
                        </a:lnTo>
                        <a:lnTo>
                          <a:pt x="352" y="349"/>
                        </a:lnTo>
                        <a:lnTo>
                          <a:pt x="350" y="349"/>
                        </a:lnTo>
                        <a:lnTo>
                          <a:pt x="350" y="349"/>
                        </a:lnTo>
                        <a:lnTo>
                          <a:pt x="350" y="349"/>
                        </a:lnTo>
                        <a:lnTo>
                          <a:pt x="348" y="349"/>
                        </a:lnTo>
                        <a:lnTo>
                          <a:pt x="348" y="349"/>
                        </a:lnTo>
                        <a:lnTo>
                          <a:pt x="348" y="347"/>
                        </a:lnTo>
                        <a:lnTo>
                          <a:pt x="348" y="347"/>
                        </a:lnTo>
                        <a:lnTo>
                          <a:pt x="348" y="347"/>
                        </a:lnTo>
                        <a:lnTo>
                          <a:pt x="346" y="347"/>
                        </a:lnTo>
                        <a:lnTo>
                          <a:pt x="346" y="345"/>
                        </a:lnTo>
                        <a:lnTo>
                          <a:pt x="346" y="345"/>
                        </a:lnTo>
                        <a:lnTo>
                          <a:pt x="346" y="345"/>
                        </a:lnTo>
                        <a:lnTo>
                          <a:pt x="345" y="345"/>
                        </a:lnTo>
                        <a:lnTo>
                          <a:pt x="345" y="345"/>
                        </a:lnTo>
                        <a:lnTo>
                          <a:pt x="345" y="345"/>
                        </a:lnTo>
                        <a:lnTo>
                          <a:pt x="343" y="345"/>
                        </a:lnTo>
                        <a:lnTo>
                          <a:pt x="343" y="345"/>
                        </a:lnTo>
                        <a:lnTo>
                          <a:pt x="343" y="345"/>
                        </a:lnTo>
                        <a:lnTo>
                          <a:pt x="341" y="345"/>
                        </a:lnTo>
                        <a:lnTo>
                          <a:pt x="341" y="345"/>
                        </a:lnTo>
                        <a:lnTo>
                          <a:pt x="341" y="345"/>
                        </a:lnTo>
                        <a:lnTo>
                          <a:pt x="339" y="345"/>
                        </a:lnTo>
                        <a:lnTo>
                          <a:pt x="339" y="345"/>
                        </a:lnTo>
                        <a:lnTo>
                          <a:pt x="337" y="345"/>
                        </a:lnTo>
                        <a:lnTo>
                          <a:pt x="337" y="345"/>
                        </a:lnTo>
                        <a:lnTo>
                          <a:pt x="337" y="345"/>
                        </a:lnTo>
                        <a:lnTo>
                          <a:pt x="337" y="343"/>
                        </a:lnTo>
                        <a:lnTo>
                          <a:pt x="335" y="343"/>
                        </a:lnTo>
                        <a:lnTo>
                          <a:pt x="335" y="343"/>
                        </a:lnTo>
                        <a:lnTo>
                          <a:pt x="335" y="343"/>
                        </a:lnTo>
                        <a:lnTo>
                          <a:pt x="335" y="343"/>
                        </a:lnTo>
                        <a:lnTo>
                          <a:pt x="333" y="343"/>
                        </a:lnTo>
                        <a:lnTo>
                          <a:pt x="333" y="341"/>
                        </a:lnTo>
                        <a:lnTo>
                          <a:pt x="333" y="341"/>
                        </a:lnTo>
                        <a:lnTo>
                          <a:pt x="333" y="341"/>
                        </a:lnTo>
                        <a:lnTo>
                          <a:pt x="331" y="341"/>
                        </a:lnTo>
                        <a:lnTo>
                          <a:pt x="331" y="341"/>
                        </a:lnTo>
                        <a:lnTo>
                          <a:pt x="331" y="341"/>
                        </a:lnTo>
                        <a:lnTo>
                          <a:pt x="331" y="341"/>
                        </a:lnTo>
                        <a:lnTo>
                          <a:pt x="329" y="341"/>
                        </a:lnTo>
                        <a:lnTo>
                          <a:pt x="329" y="339"/>
                        </a:lnTo>
                        <a:lnTo>
                          <a:pt x="329" y="339"/>
                        </a:lnTo>
                        <a:lnTo>
                          <a:pt x="327" y="339"/>
                        </a:lnTo>
                        <a:lnTo>
                          <a:pt x="327" y="339"/>
                        </a:lnTo>
                        <a:lnTo>
                          <a:pt x="327" y="339"/>
                        </a:lnTo>
                        <a:lnTo>
                          <a:pt x="327" y="339"/>
                        </a:lnTo>
                        <a:lnTo>
                          <a:pt x="325" y="339"/>
                        </a:lnTo>
                        <a:lnTo>
                          <a:pt x="325" y="337"/>
                        </a:lnTo>
                        <a:lnTo>
                          <a:pt x="325" y="337"/>
                        </a:lnTo>
                        <a:lnTo>
                          <a:pt x="325" y="337"/>
                        </a:lnTo>
                        <a:lnTo>
                          <a:pt x="324" y="337"/>
                        </a:lnTo>
                        <a:lnTo>
                          <a:pt x="324" y="337"/>
                        </a:lnTo>
                        <a:lnTo>
                          <a:pt x="324" y="337"/>
                        </a:lnTo>
                        <a:lnTo>
                          <a:pt x="322" y="337"/>
                        </a:lnTo>
                        <a:lnTo>
                          <a:pt x="322" y="337"/>
                        </a:lnTo>
                        <a:lnTo>
                          <a:pt x="322" y="335"/>
                        </a:lnTo>
                        <a:lnTo>
                          <a:pt x="322" y="335"/>
                        </a:lnTo>
                        <a:lnTo>
                          <a:pt x="322" y="335"/>
                        </a:lnTo>
                        <a:lnTo>
                          <a:pt x="320" y="335"/>
                        </a:lnTo>
                        <a:lnTo>
                          <a:pt x="320" y="333"/>
                        </a:lnTo>
                        <a:lnTo>
                          <a:pt x="320" y="333"/>
                        </a:lnTo>
                        <a:lnTo>
                          <a:pt x="320" y="333"/>
                        </a:lnTo>
                        <a:lnTo>
                          <a:pt x="320" y="333"/>
                        </a:lnTo>
                        <a:lnTo>
                          <a:pt x="320" y="333"/>
                        </a:lnTo>
                        <a:lnTo>
                          <a:pt x="318" y="333"/>
                        </a:lnTo>
                        <a:lnTo>
                          <a:pt x="318" y="331"/>
                        </a:lnTo>
                        <a:lnTo>
                          <a:pt x="318" y="331"/>
                        </a:lnTo>
                        <a:lnTo>
                          <a:pt x="318" y="333"/>
                        </a:lnTo>
                        <a:lnTo>
                          <a:pt x="316" y="333"/>
                        </a:lnTo>
                        <a:lnTo>
                          <a:pt x="316" y="333"/>
                        </a:lnTo>
                        <a:lnTo>
                          <a:pt x="316" y="331"/>
                        </a:lnTo>
                        <a:lnTo>
                          <a:pt x="316" y="331"/>
                        </a:lnTo>
                        <a:lnTo>
                          <a:pt x="314" y="331"/>
                        </a:lnTo>
                        <a:lnTo>
                          <a:pt x="314" y="331"/>
                        </a:lnTo>
                        <a:lnTo>
                          <a:pt x="314" y="331"/>
                        </a:lnTo>
                        <a:lnTo>
                          <a:pt x="314" y="331"/>
                        </a:lnTo>
                        <a:lnTo>
                          <a:pt x="312" y="331"/>
                        </a:lnTo>
                        <a:lnTo>
                          <a:pt x="312" y="331"/>
                        </a:lnTo>
                        <a:lnTo>
                          <a:pt x="310" y="331"/>
                        </a:lnTo>
                        <a:lnTo>
                          <a:pt x="310" y="331"/>
                        </a:lnTo>
                        <a:lnTo>
                          <a:pt x="310" y="329"/>
                        </a:lnTo>
                        <a:lnTo>
                          <a:pt x="310" y="329"/>
                        </a:lnTo>
                        <a:lnTo>
                          <a:pt x="308" y="329"/>
                        </a:lnTo>
                        <a:lnTo>
                          <a:pt x="308" y="329"/>
                        </a:lnTo>
                        <a:lnTo>
                          <a:pt x="308" y="329"/>
                        </a:lnTo>
                        <a:lnTo>
                          <a:pt x="308" y="329"/>
                        </a:lnTo>
                        <a:lnTo>
                          <a:pt x="306" y="329"/>
                        </a:lnTo>
                        <a:lnTo>
                          <a:pt x="306" y="329"/>
                        </a:lnTo>
                        <a:lnTo>
                          <a:pt x="304" y="329"/>
                        </a:lnTo>
                        <a:lnTo>
                          <a:pt x="304" y="329"/>
                        </a:lnTo>
                        <a:lnTo>
                          <a:pt x="304" y="329"/>
                        </a:lnTo>
                        <a:lnTo>
                          <a:pt x="302" y="329"/>
                        </a:lnTo>
                        <a:lnTo>
                          <a:pt x="302" y="329"/>
                        </a:lnTo>
                        <a:lnTo>
                          <a:pt x="301" y="329"/>
                        </a:lnTo>
                        <a:lnTo>
                          <a:pt x="301" y="328"/>
                        </a:lnTo>
                        <a:lnTo>
                          <a:pt x="301" y="328"/>
                        </a:lnTo>
                        <a:lnTo>
                          <a:pt x="301" y="328"/>
                        </a:lnTo>
                        <a:lnTo>
                          <a:pt x="301" y="328"/>
                        </a:lnTo>
                        <a:lnTo>
                          <a:pt x="299" y="328"/>
                        </a:lnTo>
                        <a:lnTo>
                          <a:pt x="299" y="326"/>
                        </a:lnTo>
                        <a:lnTo>
                          <a:pt x="299" y="326"/>
                        </a:lnTo>
                        <a:lnTo>
                          <a:pt x="299" y="326"/>
                        </a:lnTo>
                        <a:lnTo>
                          <a:pt x="299" y="326"/>
                        </a:lnTo>
                        <a:lnTo>
                          <a:pt x="299" y="326"/>
                        </a:lnTo>
                        <a:lnTo>
                          <a:pt x="297" y="326"/>
                        </a:lnTo>
                        <a:lnTo>
                          <a:pt x="297" y="326"/>
                        </a:lnTo>
                        <a:lnTo>
                          <a:pt x="297" y="324"/>
                        </a:lnTo>
                        <a:lnTo>
                          <a:pt x="295" y="324"/>
                        </a:lnTo>
                        <a:lnTo>
                          <a:pt x="295" y="324"/>
                        </a:lnTo>
                        <a:lnTo>
                          <a:pt x="295" y="324"/>
                        </a:lnTo>
                        <a:lnTo>
                          <a:pt x="293" y="324"/>
                        </a:lnTo>
                        <a:lnTo>
                          <a:pt x="293" y="324"/>
                        </a:lnTo>
                        <a:lnTo>
                          <a:pt x="293" y="324"/>
                        </a:lnTo>
                        <a:lnTo>
                          <a:pt x="293" y="324"/>
                        </a:lnTo>
                        <a:lnTo>
                          <a:pt x="293" y="322"/>
                        </a:lnTo>
                        <a:lnTo>
                          <a:pt x="291" y="322"/>
                        </a:lnTo>
                        <a:lnTo>
                          <a:pt x="291" y="322"/>
                        </a:lnTo>
                        <a:lnTo>
                          <a:pt x="289" y="322"/>
                        </a:lnTo>
                        <a:lnTo>
                          <a:pt x="289" y="322"/>
                        </a:lnTo>
                        <a:lnTo>
                          <a:pt x="289" y="322"/>
                        </a:lnTo>
                        <a:lnTo>
                          <a:pt x="289" y="322"/>
                        </a:lnTo>
                        <a:lnTo>
                          <a:pt x="287" y="322"/>
                        </a:lnTo>
                        <a:lnTo>
                          <a:pt x="287" y="320"/>
                        </a:lnTo>
                        <a:lnTo>
                          <a:pt x="287" y="320"/>
                        </a:lnTo>
                        <a:lnTo>
                          <a:pt x="287" y="320"/>
                        </a:lnTo>
                        <a:lnTo>
                          <a:pt x="285" y="320"/>
                        </a:lnTo>
                        <a:lnTo>
                          <a:pt x="285" y="320"/>
                        </a:lnTo>
                        <a:lnTo>
                          <a:pt x="285" y="320"/>
                        </a:lnTo>
                        <a:lnTo>
                          <a:pt x="283" y="320"/>
                        </a:lnTo>
                        <a:lnTo>
                          <a:pt x="283" y="320"/>
                        </a:lnTo>
                        <a:lnTo>
                          <a:pt x="283" y="318"/>
                        </a:lnTo>
                        <a:lnTo>
                          <a:pt x="283" y="318"/>
                        </a:lnTo>
                        <a:lnTo>
                          <a:pt x="281" y="318"/>
                        </a:lnTo>
                        <a:lnTo>
                          <a:pt x="281" y="318"/>
                        </a:lnTo>
                        <a:lnTo>
                          <a:pt x="281" y="318"/>
                        </a:lnTo>
                        <a:lnTo>
                          <a:pt x="281" y="318"/>
                        </a:lnTo>
                        <a:lnTo>
                          <a:pt x="279" y="318"/>
                        </a:lnTo>
                        <a:lnTo>
                          <a:pt x="279" y="318"/>
                        </a:lnTo>
                        <a:lnTo>
                          <a:pt x="279" y="318"/>
                        </a:lnTo>
                        <a:lnTo>
                          <a:pt x="278" y="318"/>
                        </a:lnTo>
                        <a:lnTo>
                          <a:pt x="278" y="316"/>
                        </a:lnTo>
                        <a:lnTo>
                          <a:pt x="278" y="316"/>
                        </a:lnTo>
                        <a:lnTo>
                          <a:pt x="278" y="316"/>
                        </a:lnTo>
                        <a:lnTo>
                          <a:pt x="278" y="316"/>
                        </a:lnTo>
                        <a:lnTo>
                          <a:pt x="278" y="314"/>
                        </a:lnTo>
                        <a:lnTo>
                          <a:pt x="276" y="314"/>
                        </a:lnTo>
                        <a:lnTo>
                          <a:pt x="276" y="314"/>
                        </a:lnTo>
                        <a:lnTo>
                          <a:pt x="276" y="314"/>
                        </a:lnTo>
                        <a:lnTo>
                          <a:pt x="276" y="314"/>
                        </a:lnTo>
                        <a:lnTo>
                          <a:pt x="276" y="312"/>
                        </a:lnTo>
                        <a:lnTo>
                          <a:pt x="274" y="312"/>
                        </a:lnTo>
                        <a:lnTo>
                          <a:pt x="274" y="312"/>
                        </a:lnTo>
                        <a:lnTo>
                          <a:pt x="272" y="312"/>
                        </a:lnTo>
                        <a:lnTo>
                          <a:pt x="272" y="312"/>
                        </a:lnTo>
                        <a:lnTo>
                          <a:pt x="272" y="312"/>
                        </a:lnTo>
                        <a:lnTo>
                          <a:pt x="272" y="312"/>
                        </a:lnTo>
                        <a:lnTo>
                          <a:pt x="272" y="310"/>
                        </a:lnTo>
                        <a:lnTo>
                          <a:pt x="272" y="310"/>
                        </a:lnTo>
                        <a:lnTo>
                          <a:pt x="270" y="310"/>
                        </a:lnTo>
                        <a:lnTo>
                          <a:pt x="270" y="310"/>
                        </a:lnTo>
                        <a:lnTo>
                          <a:pt x="270" y="308"/>
                        </a:lnTo>
                        <a:lnTo>
                          <a:pt x="268" y="308"/>
                        </a:lnTo>
                        <a:lnTo>
                          <a:pt x="268" y="308"/>
                        </a:lnTo>
                        <a:lnTo>
                          <a:pt x="268" y="308"/>
                        </a:lnTo>
                        <a:lnTo>
                          <a:pt x="268" y="308"/>
                        </a:lnTo>
                        <a:lnTo>
                          <a:pt x="268" y="308"/>
                        </a:lnTo>
                        <a:lnTo>
                          <a:pt x="268" y="306"/>
                        </a:lnTo>
                        <a:lnTo>
                          <a:pt x="266" y="306"/>
                        </a:lnTo>
                        <a:lnTo>
                          <a:pt x="266" y="306"/>
                        </a:lnTo>
                        <a:lnTo>
                          <a:pt x="266" y="306"/>
                        </a:lnTo>
                        <a:lnTo>
                          <a:pt x="266" y="305"/>
                        </a:lnTo>
                        <a:lnTo>
                          <a:pt x="266" y="305"/>
                        </a:lnTo>
                        <a:lnTo>
                          <a:pt x="266" y="305"/>
                        </a:lnTo>
                        <a:lnTo>
                          <a:pt x="264" y="305"/>
                        </a:lnTo>
                        <a:lnTo>
                          <a:pt x="264" y="303"/>
                        </a:lnTo>
                        <a:lnTo>
                          <a:pt x="264" y="303"/>
                        </a:lnTo>
                        <a:lnTo>
                          <a:pt x="262" y="303"/>
                        </a:lnTo>
                        <a:lnTo>
                          <a:pt x="262" y="303"/>
                        </a:lnTo>
                        <a:lnTo>
                          <a:pt x="262" y="303"/>
                        </a:lnTo>
                        <a:lnTo>
                          <a:pt x="262" y="303"/>
                        </a:lnTo>
                        <a:lnTo>
                          <a:pt x="260" y="303"/>
                        </a:lnTo>
                        <a:lnTo>
                          <a:pt x="260" y="303"/>
                        </a:lnTo>
                        <a:lnTo>
                          <a:pt x="260" y="303"/>
                        </a:lnTo>
                        <a:lnTo>
                          <a:pt x="260" y="305"/>
                        </a:lnTo>
                        <a:lnTo>
                          <a:pt x="260" y="305"/>
                        </a:lnTo>
                        <a:lnTo>
                          <a:pt x="258" y="305"/>
                        </a:lnTo>
                        <a:lnTo>
                          <a:pt x="258" y="303"/>
                        </a:lnTo>
                        <a:lnTo>
                          <a:pt x="258" y="303"/>
                        </a:lnTo>
                        <a:lnTo>
                          <a:pt x="257" y="303"/>
                        </a:lnTo>
                        <a:lnTo>
                          <a:pt x="257" y="303"/>
                        </a:lnTo>
                        <a:lnTo>
                          <a:pt x="257" y="303"/>
                        </a:lnTo>
                        <a:lnTo>
                          <a:pt x="257" y="303"/>
                        </a:lnTo>
                        <a:lnTo>
                          <a:pt x="255" y="303"/>
                        </a:lnTo>
                        <a:lnTo>
                          <a:pt x="255" y="303"/>
                        </a:lnTo>
                        <a:lnTo>
                          <a:pt x="255" y="301"/>
                        </a:lnTo>
                        <a:lnTo>
                          <a:pt x="255" y="301"/>
                        </a:lnTo>
                        <a:lnTo>
                          <a:pt x="253" y="301"/>
                        </a:lnTo>
                        <a:lnTo>
                          <a:pt x="253" y="301"/>
                        </a:lnTo>
                        <a:lnTo>
                          <a:pt x="251" y="301"/>
                        </a:lnTo>
                        <a:lnTo>
                          <a:pt x="251" y="301"/>
                        </a:lnTo>
                        <a:lnTo>
                          <a:pt x="251" y="301"/>
                        </a:lnTo>
                        <a:lnTo>
                          <a:pt x="251" y="301"/>
                        </a:lnTo>
                        <a:lnTo>
                          <a:pt x="249" y="301"/>
                        </a:lnTo>
                        <a:lnTo>
                          <a:pt x="249" y="301"/>
                        </a:lnTo>
                        <a:lnTo>
                          <a:pt x="249" y="301"/>
                        </a:lnTo>
                        <a:lnTo>
                          <a:pt x="249" y="301"/>
                        </a:lnTo>
                        <a:lnTo>
                          <a:pt x="247" y="301"/>
                        </a:lnTo>
                        <a:lnTo>
                          <a:pt x="247" y="301"/>
                        </a:lnTo>
                        <a:lnTo>
                          <a:pt x="247" y="299"/>
                        </a:lnTo>
                        <a:lnTo>
                          <a:pt x="245" y="299"/>
                        </a:lnTo>
                        <a:lnTo>
                          <a:pt x="245" y="299"/>
                        </a:lnTo>
                        <a:lnTo>
                          <a:pt x="245" y="299"/>
                        </a:lnTo>
                        <a:lnTo>
                          <a:pt x="245" y="299"/>
                        </a:lnTo>
                        <a:lnTo>
                          <a:pt x="243" y="299"/>
                        </a:lnTo>
                        <a:lnTo>
                          <a:pt x="243" y="299"/>
                        </a:lnTo>
                        <a:lnTo>
                          <a:pt x="241" y="299"/>
                        </a:lnTo>
                        <a:lnTo>
                          <a:pt x="241" y="297"/>
                        </a:lnTo>
                        <a:lnTo>
                          <a:pt x="241" y="297"/>
                        </a:lnTo>
                        <a:lnTo>
                          <a:pt x="241" y="297"/>
                        </a:lnTo>
                        <a:lnTo>
                          <a:pt x="239" y="297"/>
                        </a:lnTo>
                        <a:lnTo>
                          <a:pt x="239" y="297"/>
                        </a:lnTo>
                        <a:lnTo>
                          <a:pt x="239" y="297"/>
                        </a:lnTo>
                        <a:lnTo>
                          <a:pt x="239" y="297"/>
                        </a:lnTo>
                        <a:lnTo>
                          <a:pt x="237" y="297"/>
                        </a:lnTo>
                        <a:lnTo>
                          <a:pt x="237" y="295"/>
                        </a:lnTo>
                        <a:lnTo>
                          <a:pt x="237" y="295"/>
                        </a:lnTo>
                        <a:lnTo>
                          <a:pt x="235" y="295"/>
                        </a:lnTo>
                        <a:lnTo>
                          <a:pt x="235" y="295"/>
                        </a:lnTo>
                        <a:lnTo>
                          <a:pt x="235" y="295"/>
                        </a:lnTo>
                        <a:lnTo>
                          <a:pt x="235" y="293"/>
                        </a:lnTo>
                        <a:lnTo>
                          <a:pt x="235" y="293"/>
                        </a:lnTo>
                        <a:lnTo>
                          <a:pt x="235" y="293"/>
                        </a:lnTo>
                        <a:lnTo>
                          <a:pt x="235" y="293"/>
                        </a:lnTo>
                        <a:lnTo>
                          <a:pt x="234" y="293"/>
                        </a:lnTo>
                        <a:lnTo>
                          <a:pt x="234" y="291"/>
                        </a:lnTo>
                        <a:lnTo>
                          <a:pt x="234" y="291"/>
                        </a:lnTo>
                        <a:lnTo>
                          <a:pt x="234" y="291"/>
                        </a:lnTo>
                        <a:lnTo>
                          <a:pt x="234" y="291"/>
                        </a:lnTo>
                        <a:lnTo>
                          <a:pt x="232" y="291"/>
                        </a:lnTo>
                        <a:lnTo>
                          <a:pt x="232" y="289"/>
                        </a:lnTo>
                        <a:lnTo>
                          <a:pt x="232" y="289"/>
                        </a:lnTo>
                        <a:lnTo>
                          <a:pt x="232" y="287"/>
                        </a:lnTo>
                        <a:lnTo>
                          <a:pt x="232" y="287"/>
                        </a:lnTo>
                        <a:lnTo>
                          <a:pt x="232" y="287"/>
                        </a:lnTo>
                        <a:lnTo>
                          <a:pt x="230" y="287"/>
                        </a:lnTo>
                        <a:lnTo>
                          <a:pt x="230" y="285"/>
                        </a:lnTo>
                        <a:lnTo>
                          <a:pt x="230" y="285"/>
                        </a:lnTo>
                        <a:lnTo>
                          <a:pt x="230" y="285"/>
                        </a:lnTo>
                        <a:lnTo>
                          <a:pt x="230" y="285"/>
                        </a:lnTo>
                        <a:lnTo>
                          <a:pt x="228" y="285"/>
                        </a:lnTo>
                        <a:lnTo>
                          <a:pt x="228" y="285"/>
                        </a:lnTo>
                        <a:lnTo>
                          <a:pt x="228" y="285"/>
                        </a:lnTo>
                        <a:lnTo>
                          <a:pt x="228" y="283"/>
                        </a:lnTo>
                        <a:lnTo>
                          <a:pt x="228" y="283"/>
                        </a:lnTo>
                        <a:lnTo>
                          <a:pt x="226" y="283"/>
                        </a:lnTo>
                        <a:lnTo>
                          <a:pt x="226" y="283"/>
                        </a:lnTo>
                        <a:lnTo>
                          <a:pt x="226" y="283"/>
                        </a:lnTo>
                        <a:lnTo>
                          <a:pt x="224" y="283"/>
                        </a:lnTo>
                        <a:lnTo>
                          <a:pt x="224" y="283"/>
                        </a:lnTo>
                        <a:lnTo>
                          <a:pt x="224" y="282"/>
                        </a:lnTo>
                        <a:lnTo>
                          <a:pt x="224" y="282"/>
                        </a:lnTo>
                        <a:lnTo>
                          <a:pt x="222" y="282"/>
                        </a:lnTo>
                        <a:lnTo>
                          <a:pt x="222" y="282"/>
                        </a:lnTo>
                        <a:lnTo>
                          <a:pt x="222" y="282"/>
                        </a:lnTo>
                        <a:lnTo>
                          <a:pt x="222" y="282"/>
                        </a:lnTo>
                        <a:lnTo>
                          <a:pt x="222" y="280"/>
                        </a:lnTo>
                        <a:lnTo>
                          <a:pt x="222" y="280"/>
                        </a:lnTo>
                        <a:lnTo>
                          <a:pt x="220" y="280"/>
                        </a:lnTo>
                        <a:lnTo>
                          <a:pt x="220" y="280"/>
                        </a:lnTo>
                        <a:lnTo>
                          <a:pt x="218" y="280"/>
                        </a:lnTo>
                        <a:lnTo>
                          <a:pt x="218" y="280"/>
                        </a:lnTo>
                        <a:lnTo>
                          <a:pt x="218" y="278"/>
                        </a:lnTo>
                        <a:lnTo>
                          <a:pt x="218" y="278"/>
                        </a:lnTo>
                        <a:lnTo>
                          <a:pt x="216" y="278"/>
                        </a:lnTo>
                        <a:lnTo>
                          <a:pt x="216" y="278"/>
                        </a:lnTo>
                        <a:lnTo>
                          <a:pt x="216" y="278"/>
                        </a:lnTo>
                        <a:lnTo>
                          <a:pt x="214" y="278"/>
                        </a:lnTo>
                        <a:lnTo>
                          <a:pt x="214" y="278"/>
                        </a:lnTo>
                        <a:lnTo>
                          <a:pt x="214" y="278"/>
                        </a:lnTo>
                        <a:lnTo>
                          <a:pt x="214" y="278"/>
                        </a:lnTo>
                        <a:lnTo>
                          <a:pt x="213" y="278"/>
                        </a:lnTo>
                        <a:lnTo>
                          <a:pt x="213" y="276"/>
                        </a:lnTo>
                        <a:lnTo>
                          <a:pt x="213" y="276"/>
                        </a:lnTo>
                        <a:lnTo>
                          <a:pt x="213" y="276"/>
                        </a:lnTo>
                        <a:lnTo>
                          <a:pt x="211" y="276"/>
                        </a:lnTo>
                        <a:lnTo>
                          <a:pt x="211" y="276"/>
                        </a:lnTo>
                        <a:lnTo>
                          <a:pt x="211" y="276"/>
                        </a:lnTo>
                        <a:lnTo>
                          <a:pt x="211" y="274"/>
                        </a:lnTo>
                        <a:lnTo>
                          <a:pt x="209" y="274"/>
                        </a:lnTo>
                        <a:lnTo>
                          <a:pt x="209" y="274"/>
                        </a:lnTo>
                        <a:lnTo>
                          <a:pt x="209" y="272"/>
                        </a:lnTo>
                        <a:lnTo>
                          <a:pt x="209" y="272"/>
                        </a:lnTo>
                        <a:lnTo>
                          <a:pt x="209" y="272"/>
                        </a:lnTo>
                        <a:lnTo>
                          <a:pt x="209" y="272"/>
                        </a:lnTo>
                        <a:lnTo>
                          <a:pt x="209" y="270"/>
                        </a:lnTo>
                        <a:lnTo>
                          <a:pt x="209" y="270"/>
                        </a:lnTo>
                        <a:lnTo>
                          <a:pt x="207" y="270"/>
                        </a:lnTo>
                        <a:lnTo>
                          <a:pt x="207" y="270"/>
                        </a:lnTo>
                        <a:lnTo>
                          <a:pt x="207" y="270"/>
                        </a:lnTo>
                        <a:lnTo>
                          <a:pt x="207" y="270"/>
                        </a:lnTo>
                        <a:lnTo>
                          <a:pt x="207" y="268"/>
                        </a:lnTo>
                        <a:lnTo>
                          <a:pt x="205" y="268"/>
                        </a:lnTo>
                        <a:lnTo>
                          <a:pt x="205" y="268"/>
                        </a:lnTo>
                        <a:lnTo>
                          <a:pt x="205" y="266"/>
                        </a:lnTo>
                        <a:lnTo>
                          <a:pt x="205" y="266"/>
                        </a:lnTo>
                        <a:lnTo>
                          <a:pt x="205" y="266"/>
                        </a:lnTo>
                        <a:lnTo>
                          <a:pt x="203" y="266"/>
                        </a:lnTo>
                        <a:lnTo>
                          <a:pt x="203" y="264"/>
                        </a:lnTo>
                        <a:lnTo>
                          <a:pt x="203" y="264"/>
                        </a:lnTo>
                        <a:lnTo>
                          <a:pt x="203" y="264"/>
                        </a:lnTo>
                        <a:lnTo>
                          <a:pt x="203" y="264"/>
                        </a:lnTo>
                        <a:lnTo>
                          <a:pt x="203" y="262"/>
                        </a:lnTo>
                        <a:lnTo>
                          <a:pt x="203" y="262"/>
                        </a:lnTo>
                        <a:lnTo>
                          <a:pt x="201" y="262"/>
                        </a:lnTo>
                        <a:lnTo>
                          <a:pt x="201" y="260"/>
                        </a:lnTo>
                        <a:lnTo>
                          <a:pt x="201" y="260"/>
                        </a:lnTo>
                        <a:lnTo>
                          <a:pt x="201" y="260"/>
                        </a:lnTo>
                        <a:lnTo>
                          <a:pt x="201" y="260"/>
                        </a:lnTo>
                        <a:lnTo>
                          <a:pt x="201" y="260"/>
                        </a:lnTo>
                        <a:lnTo>
                          <a:pt x="201" y="259"/>
                        </a:lnTo>
                        <a:lnTo>
                          <a:pt x="201" y="259"/>
                        </a:lnTo>
                        <a:lnTo>
                          <a:pt x="201" y="257"/>
                        </a:lnTo>
                        <a:lnTo>
                          <a:pt x="201" y="257"/>
                        </a:lnTo>
                        <a:lnTo>
                          <a:pt x="199" y="257"/>
                        </a:lnTo>
                        <a:lnTo>
                          <a:pt x="199" y="255"/>
                        </a:lnTo>
                        <a:lnTo>
                          <a:pt x="199" y="255"/>
                        </a:lnTo>
                        <a:lnTo>
                          <a:pt x="199" y="255"/>
                        </a:lnTo>
                        <a:lnTo>
                          <a:pt x="197" y="255"/>
                        </a:lnTo>
                        <a:lnTo>
                          <a:pt x="197" y="253"/>
                        </a:lnTo>
                        <a:lnTo>
                          <a:pt x="197" y="253"/>
                        </a:lnTo>
                        <a:lnTo>
                          <a:pt x="197" y="253"/>
                        </a:lnTo>
                        <a:lnTo>
                          <a:pt x="197" y="251"/>
                        </a:lnTo>
                        <a:lnTo>
                          <a:pt x="199" y="251"/>
                        </a:lnTo>
                        <a:lnTo>
                          <a:pt x="199" y="251"/>
                        </a:lnTo>
                        <a:lnTo>
                          <a:pt x="199" y="251"/>
                        </a:lnTo>
                        <a:lnTo>
                          <a:pt x="201" y="251"/>
                        </a:lnTo>
                        <a:lnTo>
                          <a:pt x="201" y="251"/>
                        </a:lnTo>
                        <a:lnTo>
                          <a:pt x="201" y="251"/>
                        </a:lnTo>
                        <a:lnTo>
                          <a:pt x="201" y="249"/>
                        </a:lnTo>
                        <a:lnTo>
                          <a:pt x="203" y="249"/>
                        </a:lnTo>
                        <a:lnTo>
                          <a:pt x="203" y="249"/>
                        </a:lnTo>
                        <a:lnTo>
                          <a:pt x="203" y="249"/>
                        </a:lnTo>
                        <a:lnTo>
                          <a:pt x="205" y="249"/>
                        </a:lnTo>
                        <a:lnTo>
                          <a:pt x="205" y="249"/>
                        </a:lnTo>
                        <a:lnTo>
                          <a:pt x="205" y="249"/>
                        </a:lnTo>
                        <a:lnTo>
                          <a:pt x="205" y="247"/>
                        </a:lnTo>
                        <a:lnTo>
                          <a:pt x="205" y="247"/>
                        </a:lnTo>
                        <a:lnTo>
                          <a:pt x="205" y="247"/>
                        </a:lnTo>
                        <a:lnTo>
                          <a:pt x="205" y="245"/>
                        </a:lnTo>
                        <a:lnTo>
                          <a:pt x="205" y="245"/>
                        </a:lnTo>
                        <a:lnTo>
                          <a:pt x="203" y="245"/>
                        </a:lnTo>
                        <a:lnTo>
                          <a:pt x="203" y="245"/>
                        </a:lnTo>
                        <a:lnTo>
                          <a:pt x="203" y="245"/>
                        </a:lnTo>
                        <a:lnTo>
                          <a:pt x="201" y="245"/>
                        </a:lnTo>
                        <a:lnTo>
                          <a:pt x="201" y="245"/>
                        </a:lnTo>
                        <a:lnTo>
                          <a:pt x="201" y="245"/>
                        </a:lnTo>
                        <a:lnTo>
                          <a:pt x="201" y="245"/>
                        </a:lnTo>
                        <a:lnTo>
                          <a:pt x="201" y="243"/>
                        </a:lnTo>
                        <a:lnTo>
                          <a:pt x="201" y="243"/>
                        </a:lnTo>
                        <a:lnTo>
                          <a:pt x="201" y="243"/>
                        </a:lnTo>
                        <a:lnTo>
                          <a:pt x="201" y="243"/>
                        </a:lnTo>
                        <a:lnTo>
                          <a:pt x="201" y="241"/>
                        </a:lnTo>
                        <a:lnTo>
                          <a:pt x="203" y="241"/>
                        </a:lnTo>
                        <a:lnTo>
                          <a:pt x="203" y="241"/>
                        </a:lnTo>
                        <a:lnTo>
                          <a:pt x="203" y="241"/>
                        </a:lnTo>
                        <a:lnTo>
                          <a:pt x="203" y="241"/>
                        </a:lnTo>
                        <a:lnTo>
                          <a:pt x="203" y="239"/>
                        </a:lnTo>
                        <a:lnTo>
                          <a:pt x="203" y="239"/>
                        </a:lnTo>
                        <a:lnTo>
                          <a:pt x="205" y="239"/>
                        </a:lnTo>
                        <a:lnTo>
                          <a:pt x="205" y="239"/>
                        </a:lnTo>
                        <a:lnTo>
                          <a:pt x="205" y="237"/>
                        </a:lnTo>
                        <a:lnTo>
                          <a:pt x="207" y="237"/>
                        </a:lnTo>
                        <a:lnTo>
                          <a:pt x="207" y="237"/>
                        </a:lnTo>
                        <a:lnTo>
                          <a:pt x="207" y="237"/>
                        </a:lnTo>
                        <a:lnTo>
                          <a:pt x="207" y="236"/>
                        </a:lnTo>
                        <a:lnTo>
                          <a:pt x="207" y="236"/>
                        </a:lnTo>
                        <a:lnTo>
                          <a:pt x="207" y="234"/>
                        </a:lnTo>
                        <a:lnTo>
                          <a:pt x="205" y="234"/>
                        </a:lnTo>
                        <a:lnTo>
                          <a:pt x="205" y="234"/>
                        </a:lnTo>
                        <a:lnTo>
                          <a:pt x="205" y="232"/>
                        </a:lnTo>
                        <a:lnTo>
                          <a:pt x="207" y="232"/>
                        </a:lnTo>
                        <a:lnTo>
                          <a:pt x="207" y="232"/>
                        </a:lnTo>
                        <a:lnTo>
                          <a:pt x="207" y="230"/>
                        </a:lnTo>
                        <a:lnTo>
                          <a:pt x="207" y="230"/>
                        </a:lnTo>
                        <a:lnTo>
                          <a:pt x="205" y="230"/>
                        </a:lnTo>
                        <a:lnTo>
                          <a:pt x="205" y="230"/>
                        </a:lnTo>
                        <a:lnTo>
                          <a:pt x="205" y="230"/>
                        </a:lnTo>
                        <a:lnTo>
                          <a:pt x="203" y="230"/>
                        </a:lnTo>
                        <a:lnTo>
                          <a:pt x="203" y="230"/>
                        </a:lnTo>
                        <a:lnTo>
                          <a:pt x="203" y="228"/>
                        </a:lnTo>
                        <a:lnTo>
                          <a:pt x="203" y="228"/>
                        </a:lnTo>
                        <a:lnTo>
                          <a:pt x="203" y="228"/>
                        </a:lnTo>
                        <a:lnTo>
                          <a:pt x="201" y="228"/>
                        </a:lnTo>
                        <a:lnTo>
                          <a:pt x="201" y="226"/>
                        </a:lnTo>
                        <a:lnTo>
                          <a:pt x="201" y="226"/>
                        </a:lnTo>
                        <a:lnTo>
                          <a:pt x="201" y="224"/>
                        </a:lnTo>
                        <a:lnTo>
                          <a:pt x="201" y="224"/>
                        </a:lnTo>
                        <a:lnTo>
                          <a:pt x="201" y="224"/>
                        </a:lnTo>
                        <a:lnTo>
                          <a:pt x="201" y="224"/>
                        </a:lnTo>
                        <a:lnTo>
                          <a:pt x="201" y="222"/>
                        </a:lnTo>
                        <a:lnTo>
                          <a:pt x="201" y="222"/>
                        </a:lnTo>
                        <a:lnTo>
                          <a:pt x="199" y="222"/>
                        </a:lnTo>
                        <a:lnTo>
                          <a:pt x="199" y="222"/>
                        </a:lnTo>
                        <a:lnTo>
                          <a:pt x="199" y="222"/>
                        </a:lnTo>
                        <a:lnTo>
                          <a:pt x="199" y="220"/>
                        </a:lnTo>
                        <a:lnTo>
                          <a:pt x="199" y="220"/>
                        </a:lnTo>
                        <a:lnTo>
                          <a:pt x="197" y="220"/>
                        </a:lnTo>
                        <a:lnTo>
                          <a:pt x="197" y="218"/>
                        </a:lnTo>
                        <a:lnTo>
                          <a:pt x="199" y="218"/>
                        </a:lnTo>
                        <a:lnTo>
                          <a:pt x="199" y="218"/>
                        </a:lnTo>
                        <a:lnTo>
                          <a:pt x="199" y="216"/>
                        </a:lnTo>
                        <a:lnTo>
                          <a:pt x="199" y="216"/>
                        </a:lnTo>
                        <a:lnTo>
                          <a:pt x="199" y="214"/>
                        </a:lnTo>
                        <a:lnTo>
                          <a:pt x="199" y="214"/>
                        </a:lnTo>
                        <a:lnTo>
                          <a:pt x="197" y="214"/>
                        </a:lnTo>
                        <a:lnTo>
                          <a:pt x="197" y="213"/>
                        </a:lnTo>
                        <a:lnTo>
                          <a:pt x="197" y="213"/>
                        </a:lnTo>
                        <a:lnTo>
                          <a:pt x="197" y="213"/>
                        </a:lnTo>
                        <a:lnTo>
                          <a:pt x="197" y="211"/>
                        </a:lnTo>
                        <a:lnTo>
                          <a:pt x="197" y="211"/>
                        </a:lnTo>
                        <a:lnTo>
                          <a:pt x="197" y="211"/>
                        </a:lnTo>
                        <a:lnTo>
                          <a:pt x="197" y="209"/>
                        </a:lnTo>
                        <a:lnTo>
                          <a:pt x="197" y="209"/>
                        </a:lnTo>
                        <a:lnTo>
                          <a:pt x="197" y="209"/>
                        </a:lnTo>
                        <a:lnTo>
                          <a:pt x="197" y="207"/>
                        </a:lnTo>
                        <a:lnTo>
                          <a:pt x="195" y="207"/>
                        </a:lnTo>
                        <a:lnTo>
                          <a:pt x="195" y="207"/>
                        </a:lnTo>
                        <a:lnTo>
                          <a:pt x="195" y="205"/>
                        </a:lnTo>
                        <a:lnTo>
                          <a:pt x="195" y="205"/>
                        </a:lnTo>
                        <a:lnTo>
                          <a:pt x="195" y="205"/>
                        </a:lnTo>
                        <a:lnTo>
                          <a:pt x="195" y="205"/>
                        </a:lnTo>
                        <a:lnTo>
                          <a:pt x="193" y="205"/>
                        </a:lnTo>
                        <a:lnTo>
                          <a:pt x="193" y="205"/>
                        </a:lnTo>
                        <a:lnTo>
                          <a:pt x="193" y="205"/>
                        </a:lnTo>
                        <a:lnTo>
                          <a:pt x="193" y="203"/>
                        </a:lnTo>
                        <a:lnTo>
                          <a:pt x="191" y="203"/>
                        </a:lnTo>
                        <a:lnTo>
                          <a:pt x="191" y="203"/>
                        </a:lnTo>
                        <a:lnTo>
                          <a:pt x="191" y="203"/>
                        </a:lnTo>
                        <a:lnTo>
                          <a:pt x="191" y="201"/>
                        </a:lnTo>
                        <a:lnTo>
                          <a:pt x="191" y="201"/>
                        </a:lnTo>
                        <a:lnTo>
                          <a:pt x="191" y="201"/>
                        </a:lnTo>
                        <a:lnTo>
                          <a:pt x="190" y="201"/>
                        </a:lnTo>
                        <a:lnTo>
                          <a:pt x="190" y="199"/>
                        </a:lnTo>
                        <a:lnTo>
                          <a:pt x="190" y="199"/>
                        </a:lnTo>
                        <a:lnTo>
                          <a:pt x="190" y="199"/>
                        </a:lnTo>
                        <a:lnTo>
                          <a:pt x="190" y="199"/>
                        </a:lnTo>
                        <a:lnTo>
                          <a:pt x="190" y="197"/>
                        </a:lnTo>
                        <a:lnTo>
                          <a:pt x="188" y="197"/>
                        </a:lnTo>
                        <a:lnTo>
                          <a:pt x="188" y="197"/>
                        </a:lnTo>
                        <a:lnTo>
                          <a:pt x="188" y="197"/>
                        </a:lnTo>
                        <a:lnTo>
                          <a:pt x="188" y="197"/>
                        </a:lnTo>
                        <a:lnTo>
                          <a:pt x="186" y="197"/>
                        </a:lnTo>
                        <a:lnTo>
                          <a:pt x="186" y="195"/>
                        </a:lnTo>
                        <a:lnTo>
                          <a:pt x="186" y="195"/>
                        </a:lnTo>
                        <a:lnTo>
                          <a:pt x="186" y="195"/>
                        </a:lnTo>
                        <a:lnTo>
                          <a:pt x="186" y="195"/>
                        </a:lnTo>
                        <a:lnTo>
                          <a:pt x="186" y="193"/>
                        </a:lnTo>
                        <a:lnTo>
                          <a:pt x="184" y="193"/>
                        </a:lnTo>
                        <a:lnTo>
                          <a:pt x="184" y="193"/>
                        </a:lnTo>
                        <a:lnTo>
                          <a:pt x="184" y="191"/>
                        </a:lnTo>
                        <a:lnTo>
                          <a:pt x="184" y="191"/>
                        </a:lnTo>
                        <a:lnTo>
                          <a:pt x="184" y="191"/>
                        </a:lnTo>
                        <a:lnTo>
                          <a:pt x="182" y="191"/>
                        </a:lnTo>
                        <a:lnTo>
                          <a:pt x="182" y="190"/>
                        </a:lnTo>
                        <a:lnTo>
                          <a:pt x="182" y="190"/>
                        </a:lnTo>
                        <a:lnTo>
                          <a:pt x="182" y="190"/>
                        </a:lnTo>
                        <a:lnTo>
                          <a:pt x="182" y="190"/>
                        </a:lnTo>
                        <a:lnTo>
                          <a:pt x="182" y="190"/>
                        </a:lnTo>
                        <a:lnTo>
                          <a:pt x="180" y="190"/>
                        </a:lnTo>
                        <a:lnTo>
                          <a:pt x="180" y="188"/>
                        </a:lnTo>
                        <a:lnTo>
                          <a:pt x="180" y="188"/>
                        </a:lnTo>
                        <a:lnTo>
                          <a:pt x="180" y="188"/>
                        </a:lnTo>
                        <a:lnTo>
                          <a:pt x="180" y="188"/>
                        </a:lnTo>
                        <a:lnTo>
                          <a:pt x="180" y="186"/>
                        </a:lnTo>
                        <a:lnTo>
                          <a:pt x="178" y="186"/>
                        </a:lnTo>
                        <a:lnTo>
                          <a:pt x="178" y="186"/>
                        </a:lnTo>
                        <a:lnTo>
                          <a:pt x="178" y="184"/>
                        </a:lnTo>
                        <a:lnTo>
                          <a:pt x="178" y="184"/>
                        </a:lnTo>
                        <a:lnTo>
                          <a:pt x="178" y="184"/>
                        </a:lnTo>
                        <a:lnTo>
                          <a:pt x="176" y="184"/>
                        </a:lnTo>
                        <a:lnTo>
                          <a:pt x="176" y="182"/>
                        </a:lnTo>
                        <a:lnTo>
                          <a:pt x="176" y="182"/>
                        </a:lnTo>
                        <a:lnTo>
                          <a:pt x="176" y="182"/>
                        </a:lnTo>
                        <a:lnTo>
                          <a:pt x="176" y="182"/>
                        </a:lnTo>
                        <a:lnTo>
                          <a:pt x="176" y="182"/>
                        </a:lnTo>
                        <a:lnTo>
                          <a:pt x="176" y="180"/>
                        </a:lnTo>
                        <a:lnTo>
                          <a:pt x="174" y="180"/>
                        </a:lnTo>
                        <a:lnTo>
                          <a:pt x="174" y="180"/>
                        </a:lnTo>
                        <a:lnTo>
                          <a:pt x="174" y="180"/>
                        </a:lnTo>
                        <a:lnTo>
                          <a:pt x="174" y="178"/>
                        </a:lnTo>
                        <a:lnTo>
                          <a:pt x="174" y="178"/>
                        </a:lnTo>
                        <a:lnTo>
                          <a:pt x="174" y="178"/>
                        </a:lnTo>
                        <a:lnTo>
                          <a:pt x="172" y="178"/>
                        </a:lnTo>
                        <a:lnTo>
                          <a:pt x="172" y="178"/>
                        </a:lnTo>
                        <a:lnTo>
                          <a:pt x="172" y="176"/>
                        </a:lnTo>
                        <a:lnTo>
                          <a:pt x="170" y="176"/>
                        </a:lnTo>
                        <a:lnTo>
                          <a:pt x="170" y="176"/>
                        </a:lnTo>
                        <a:lnTo>
                          <a:pt x="170" y="176"/>
                        </a:lnTo>
                        <a:lnTo>
                          <a:pt x="170" y="174"/>
                        </a:lnTo>
                        <a:lnTo>
                          <a:pt x="170" y="174"/>
                        </a:lnTo>
                        <a:lnTo>
                          <a:pt x="169" y="174"/>
                        </a:lnTo>
                        <a:lnTo>
                          <a:pt x="169" y="174"/>
                        </a:lnTo>
                        <a:lnTo>
                          <a:pt x="169" y="174"/>
                        </a:lnTo>
                        <a:lnTo>
                          <a:pt x="169" y="174"/>
                        </a:lnTo>
                        <a:lnTo>
                          <a:pt x="169" y="174"/>
                        </a:lnTo>
                        <a:lnTo>
                          <a:pt x="167" y="174"/>
                        </a:lnTo>
                        <a:lnTo>
                          <a:pt x="167" y="172"/>
                        </a:lnTo>
                        <a:lnTo>
                          <a:pt x="167" y="172"/>
                        </a:lnTo>
                        <a:lnTo>
                          <a:pt x="167" y="172"/>
                        </a:lnTo>
                        <a:lnTo>
                          <a:pt x="165" y="172"/>
                        </a:lnTo>
                        <a:lnTo>
                          <a:pt x="165" y="172"/>
                        </a:lnTo>
                        <a:lnTo>
                          <a:pt x="165" y="170"/>
                        </a:lnTo>
                        <a:lnTo>
                          <a:pt x="165" y="170"/>
                        </a:lnTo>
                        <a:lnTo>
                          <a:pt x="163" y="170"/>
                        </a:lnTo>
                        <a:lnTo>
                          <a:pt x="163" y="170"/>
                        </a:lnTo>
                        <a:lnTo>
                          <a:pt x="163" y="170"/>
                        </a:lnTo>
                        <a:lnTo>
                          <a:pt x="163" y="168"/>
                        </a:lnTo>
                        <a:lnTo>
                          <a:pt x="163" y="168"/>
                        </a:lnTo>
                        <a:lnTo>
                          <a:pt x="161" y="168"/>
                        </a:lnTo>
                        <a:lnTo>
                          <a:pt x="161" y="168"/>
                        </a:lnTo>
                        <a:lnTo>
                          <a:pt x="161" y="168"/>
                        </a:lnTo>
                        <a:lnTo>
                          <a:pt x="161" y="167"/>
                        </a:lnTo>
                        <a:lnTo>
                          <a:pt x="159" y="167"/>
                        </a:lnTo>
                        <a:lnTo>
                          <a:pt x="159" y="167"/>
                        </a:lnTo>
                        <a:lnTo>
                          <a:pt x="159" y="167"/>
                        </a:lnTo>
                        <a:lnTo>
                          <a:pt x="159" y="167"/>
                        </a:lnTo>
                        <a:lnTo>
                          <a:pt x="159" y="165"/>
                        </a:lnTo>
                        <a:lnTo>
                          <a:pt x="157" y="165"/>
                        </a:lnTo>
                        <a:lnTo>
                          <a:pt x="157" y="165"/>
                        </a:lnTo>
                        <a:lnTo>
                          <a:pt x="157" y="165"/>
                        </a:lnTo>
                        <a:lnTo>
                          <a:pt x="157" y="163"/>
                        </a:lnTo>
                        <a:lnTo>
                          <a:pt x="157" y="163"/>
                        </a:lnTo>
                        <a:lnTo>
                          <a:pt x="157" y="163"/>
                        </a:lnTo>
                        <a:lnTo>
                          <a:pt x="155" y="163"/>
                        </a:lnTo>
                        <a:lnTo>
                          <a:pt x="155" y="161"/>
                        </a:lnTo>
                        <a:lnTo>
                          <a:pt x="155" y="161"/>
                        </a:lnTo>
                        <a:lnTo>
                          <a:pt x="157" y="161"/>
                        </a:lnTo>
                        <a:lnTo>
                          <a:pt x="157" y="161"/>
                        </a:lnTo>
                        <a:lnTo>
                          <a:pt x="157" y="161"/>
                        </a:lnTo>
                        <a:lnTo>
                          <a:pt x="157" y="161"/>
                        </a:lnTo>
                        <a:lnTo>
                          <a:pt x="157" y="159"/>
                        </a:lnTo>
                        <a:lnTo>
                          <a:pt x="157" y="159"/>
                        </a:lnTo>
                        <a:lnTo>
                          <a:pt x="157" y="159"/>
                        </a:lnTo>
                        <a:lnTo>
                          <a:pt x="157" y="157"/>
                        </a:lnTo>
                        <a:lnTo>
                          <a:pt x="157" y="157"/>
                        </a:lnTo>
                        <a:lnTo>
                          <a:pt x="157" y="157"/>
                        </a:lnTo>
                        <a:lnTo>
                          <a:pt x="155" y="157"/>
                        </a:lnTo>
                        <a:lnTo>
                          <a:pt x="155" y="157"/>
                        </a:lnTo>
                        <a:lnTo>
                          <a:pt x="155" y="157"/>
                        </a:lnTo>
                        <a:lnTo>
                          <a:pt x="155" y="157"/>
                        </a:lnTo>
                        <a:lnTo>
                          <a:pt x="153" y="157"/>
                        </a:lnTo>
                        <a:lnTo>
                          <a:pt x="153" y="157"/>
                        </a:lnTo>
                        <a:lnTo>
                          <a:pt x="153" y="157"/>
                        </a:lnTo>
                        <a:lnTo>
                          <a:pt x="153" y="157"/>
                        </a:lnTo>
                        <a:lnTo>
                          <a:pt x="153" y="155"/>
                        </a:lnTo>
                        <a:lnTo>
                          <a:pt x="151" y="155"/>
                        </a:lnTo>
                        <a:lnTo>
                          <a:pt x="151" y="155"/>
                        </a:lnTo>
                        <a:lnTo>
                          <a:pt x="151" y="155"/>
                        </a:lnTo>
                        <a:lnTo>
                          <a:pt x="151" y="153"/>
                        </a:lnTo>
                        <a:lnTo>
                          <a:pt x="149" y="153"/>
                        </a:lnTo>
                        <a:lnTo>
                          <a:pt x="149" y="153"/>
                        </a:lnTo>
                        <a:lnTo>
                          <a:pt x="149" y="153"/>
                        </a:lnTo>
                        <a:lnTo>
                          <a:pt x="149" y="153"/>
                        </a:lnTo>
                        <a:lnTo>
                          <a:pt x="149" y="151"/>
                        </a:lnTo>
                        <a:lnTo>
                          <a:pt x="147" y="151"/>
                        </a:lnTo>
                        <a:lnTo>
                          <a:pt x="147" y="151"/>
                        </a:lnTo>
                        <a:lnTo>
                          <a:pt x="147" y="151"/>
                        </a:lnTo>
                        <a:lnTo>
                          <a:pt x="147" y="151"/>
                        </a:lnTo>
                        <a:lnTo>
                          <a:pt x="146" y="151"/>
                        </a:lnTo>
                        <a:lnTo>
                          <a:pt x="146" y="151"/>
                        </a:lnTo>
                        <a:lnTo>
                          <a:pt x="144" y="151"/>
                        </a:lnTo>
                        <a:lnTo>
                          <a:pt x="144" y="149"/>
                        </a:lnTo>
                        <a:lnTo>
                          <a:pt x="144" y="149"/>
                        </a:lnTo>
                        <a:lnTo>
                          <a:pt x="144" y="149"/>
                        </a:lnTo>
                        <a:lnTo>
                          <a:pt x="144" y="149"/>
                        </a:lnTo>
                        <a:lnTo>
                          <a:pt x="144" y="149"/>
                        </a:lnTo>
                        <a:lnTo>
                          <a:pt x="142" y="149"/>
                        </a:lnTo>
                        <a:lnTo>
                          <a:pt x="142" y="149"/>
                        </a:lnTo>
                        <a:lnTo>
                          <a:pt x="142" y="149"/>
                        </a:lnTo>
                        <a:lnTo>
                          <a:pt x="142" y="149"/>
                        </a:lnTo>
                        <a:lnTo>
                          <a:pt x="142" y="149"/>
                        </a:lnTo>
                        <a:lnTo>
                          <a:pt x="140" y="149"/>
                        </a:lnTo>
                        <a:lnTo>
                          <a:pt x="140" y="149"/>
                        </a:lnTo>
                        <a:lnTo>
                          <a:pt x="140" y="147"/>
                        </a:lnTo>
                        <a:lnTo>
                          <a:pt x="138" y="147"/>
                        </a:lnTo>
                        <a:lnTo>
                          <a:pt x="138" y="147"/>
                        </a:lnTo>
                        <a:lnTo>
                          <a:pt x="138" y="147"/>
                        </a:lnTo>
                        <a:lnTo>
                          <a:pt x="138" y="147"/>
                        </a:lnTo>
                        <a:lnTo>
                          <a:pt x="138" y="146"/>
                        </a:lnTo>
                        <a:lnTo>
                          <a:pt x="136" y="146"/>
                        </a:lnTo>
                        <a:lnTo>
                          <a:pt x="136" y="146"/>
                        </a:lnTo>
                        <a:lnTo>
                          <a:pt x="136" y="146"/>
                        </a:lnTo>
                        <a:lnTo>
                          <a:pt x="136" y="146"/>
                        </a:lnTo>
                        <a:lnTo>
                          <a:pt x="134" y="146"/>
                        </a:lnTo>
                        <a:lnTo>
                          <a:pt x="134" y="146"/>
                        </a:lnTo>
                        <a:lnTo>
                          <a:pt x="134" y="144"/>
                        </a:lnTo>
                        <a:lnTo>
                          <a:pt x="134" y="144"/>
                        </a:lnTo>
                        <a:lnTo>
                          <a:pt x="134" y="142"/>
                        </a:lnTo>
                        <a:lnTo>
                          <a:pt x="132" y="142"/>
                        </a:lnTo>
                        <a:lnTo>
                          <a:pt x="132" y="142"/>
                        </a:lnTo>
                        <a:lnTo>
                          <a:pt x="132" y="142"/>
                        </a:lnTo>
                        <a:lnTo>
                          <a:pt x="132" y="140"/>
                        </a:lnTo>
                        <a:lnTo>
                          <a:pt x="132" y="140"/>
                        </a:lnTo>
                        <a:lnTo>
                          <a:pt x="132" y="138"/>
                        </a:lnTo>
                        <a:lnTo>
                          <a:pt x="132" y="138"/>
                        </a:lnTo>
                        <a:lnTo>
                          <a:pt x="132" y="136"/>
                        </a:lnTo>
                        <a:lnTo>
                          <a:pt x="134" y="136"/>
                        </a:lnTo>
                        <a:lnTo>
                          <a:pt x="134" y="136"/>
                        </a:lnTo>
                        <a:lnTo>
                          <a:pt x="134" y="134"/>
                        </a:lnTo>
                        <a:lnTo>
                          <a:pt x="134" y="134"/>
                        </a:lnTo>
                        <a:lnTo>
                          <a:pt x="134" y="134"/>
                        </a:lnTo>
                        <a:lnTo>
                          <a:pt x="136" y="134"/>
                        </a:lnTo>
                        <a:lnTo>
                          <a:pt x="136" y="134"/>
                        </a:lnTo>
                        <a:lnTo>
                          <a:pt x="136" y="132"/>
                        </a:lnTo>
                        <a:lnTo>
                          <a:pt x="136" y="132"/>
                        </a:lnTo>
                        <a:lnTo>
                          <a:pt x="136" y="132"/>
                        </a:lnTo>
                        <a:lnTo>
                          <a:pt x="136" y="130"/>
                        </a:lnTo>
                        <a:lnTo>
                          <a:pt x="136" y="130"/>
                        </a:lnTo>
                        <a:lnTo>
                          <a:pt x="136" y="128"/>
                        </a:lnTo>
                        <a:lnTo>
                          <a:pt x="136" y="128"/>
                        </a:lnTo>
                        <a:lnTo>
                          <a:pt x="136" y="126"/>
                        </a:lnTo>
                        <a:lnTo>
                          <a:pt x="136" y="126"/>
                        </a:lnTo>
                        <a:lnTo>
                          <a:pt x="136" y="126"/>
                        </a:lnTo>
                        <a:lnTo>
                          <a:pt x="136" y="126"/>
                        </a:lnTo>
                        <a:lnTo>
                          <a:pt x="134" y="126"/>
                        </a:lnTo>
                        <a:lnTo>
                          <a:pt x="134" y="126"/>
                        </a:lnTo>
                        <a:lnTo>
                          <a:pt x="134" y="124"/>
                        </a:lnTo>
                        <a:lnTo>
                          <a:pt x="132" y="124"/>
                        </a:lnTo>
                        <a:lnTo>
                          <a:pt x="132" y="124"/>
                        </a:lnTo>
                        <a:lnTo>
                          <a:pt x="132" y="124"/>
                        </a:lnTo>
                        <a:lnTo>
                          <a:pt x="132" y="124"/>
                        </a:lnTo>
                        <a:lnTo>
                          <a:pt x="130" y="124"/>
                        </a:lnTo>
                        <a:lnTo>
                          <a:pt x="130" y="124"/>
                        </a:lnTo>
                        <a:lnTo>
                          <a:pt x="128" y="124"/>
                        </a:lnTo>
                        <a:lnTo>
                          <a:pt x="128" y="124"/>
                        </a:lnTo>
                        <a:lnTo>
                          <a:pt x="128" y="124"/>
                        </a:lnTo>
                        <a:lnTo>
                          <a:pt x="126" y="124"/>
                        </a:lnTo>
                        <a:lnTo>
                          <a:pt x="126" y="123"/>
                        </a:lnTo>
                        <a:lnTo>
                          <a:pt x="126" y="123"/>
                        </a:lnTo>
                        <a:lnTo>
                          <a:pt x="126" y="123"/>
                        </a:lnTo>
                        <a:lnTo>
                          <a:pt x="126" y="123"/>
                        </a:lnTo>
                        <a:lnTo>
                          <a:pt x="126" y="121"/>
                        </a:lnTo>
                        <a:lnTo>
                          <a:pt x="126" y="121"/>
                        </a:lnTo>
                        <a:lnTo>
                          <a:pt x="124" y="121"/>
                        </a:lnTo>
                        <a:lnTo>
                          <a:pt x="124" y="119"/>
                        </a:lnTo>
                        <a:lnTo>
                          <a:pt x="124" y="119"/>
                        </a:lnTo>
                        <a:lnTo>
                          <a:pt x="124" y="119"/>
                        </a:lnTo>
                        <a:lnTo>
                          <a:pt x="124" y="117"/>
                        </a:lnTo>
                        <a:lnTo>
                          <a:pt x="124" y="117"/>
                        </a:lnTo>
                        <a:lnTo>
                          <a:pt x="123" y="117"/>
                        </a:lnTo>
                        <a:lnTo>
                          <a:pt x="123" y="117"/>
                        </a:lnTo>
                        <a:lnTo>
                          <a:pt x="123" y="117"/>
                        </a:lnTo>
                        <a:lnTo>
                          <a:pt x="123" y="117"/>
                        </a:lnTo>
                        <a:lnTo>
                          <a:pt x="123" y="115"/>
                        </a:lnTo>
                        <a:lnTo>
                          <a:pt x="121" y="115"/>
                        </a:lnTo>
                        <a:lnTo>
                          <a:pt x="121" y="115"/>
                        </a:lnTo>
                        <a:lnTo>
                          <a:pt x="121" y="115"/>
                        </a:lnTo>
                        <a:lnTo>
                          <a:pt x="121" y="115"/>
                        </a:lnTo>
                        <a:lnTo>
                          <a:pt x="119" y="115"/>
                        </a:lnTo>
                        <a:lnTo>
                          <a:pt x="119" y="115"/>
                        </a:lnTo>
                        <a:lnTo>
                          <a:pt x="117" y="115"/>
                        </a:lnTo>
                        <a:lnTo>
                          <a:pt x="117" y="113"/>
                        </a:lnTo>
                        <a:lnTo>
                          <a:pt x="117" y="113"/>
                        </a:lnTo>
                        <a:lnTo>
                          <a:pt x="117" y="113"/>
                        </a:lnTo>
                        <a:lnTo>
                          <a:pt x="117" y="113"/>
                        </a:lnTo>
                        <a:lnTo>
                          <a:pt x="117" y="111"/>
                        </a:lnTo>
                        <a:lnTo>
                          <a:pt x="115" y="111"/>
                        </a:lnTo>
                        <a:lnTo>
                          <a:pt x="115" y="111"/>
                        </a:lnTo>
                        <a:lnTo>
                          <a:pt x="115" y="111"/>
                        </a:lnTo>
                        <a:lnTo>
                          <a:pt x="115" y="111"/>
                        </a:lnTo>
                        <a:lnTo>
                          <a:pt x="115" y="109"/>
                        </a:lnTo>
                        <a:lnTo>
                          <a:pt x="113" y="109"/>
                        </a:lnTo>
                        <a:lnTo>
                          <a:pt x="113" y="109"/>
                        </a:lnTo>
                        <a:lnTo>
                          <a:pt x="113" y="109"/>
                        </a:lnTo>
                        <a:lnTo>
                          <a:pt x="113" y="109"/>
                        </a:lnTo>
                        <a:lnTo>
                          <a:pt x="113" y="107"/>
                        </a:lnTo>
                        <a:lnTo>
                          <a:pt x="113" y="107"/>
                        </a:lnTo>
                        <a:lnTo>
                          <a:pt x="113" y="105"/>
                        </a:lnTo>
                        <a:lnTo>
                          <a:pt x="113" y="105"/>
                        </a:lnTo>
                        <a:lnTo>
                          <a:pt x="111" y="105"/>
                        </a:lnTo>
                        <a:lnTo>
                          <a:pt x="111" y="103"/>
                        </a:lnTo>
                        <a:lnTo>
                          <a:pt x="111" y="103"/>
                        </a:lnTo>
                        <a:lnTo>
                          <a:pt x="113" y="103"/>
                        </a:lnTo>
                        <a:lnTo>
                          <a:pt x="113" y="101"/>
                        </a:lnTo>
                        <a:lnTo>
                          <a:pt x="113" y="101"/>
                        </a:lnTo>
                        <a:lnTo>
                          <a:pt x="113" y="101"/>
                        </a:lnTo>
                        <a:lnTo>
                          <a:pt x="113" y="100"/>
                        </a:lnTo>
                        <a:lnTo>
                          <a:pt x="111" y="100"/>
                        </a:lnTo>
                        <a:lnTo>
                          <a:pt x="111" y="100"/>
                        </a:lnTo>
                        <a:lnTo>
                          <a:pt x="111" y="100"/>
                        </a:lnTo>
                        <a:lnTo>
                          <a:pt x="111" y="100"/>
                        </a:lnTo>
                        <a:lnTo>
                          <a:pt x="109" y="100"/>
                        </a:lnTo>
                        <a:lnTo>
                          <a:pt x="109" y="100"/>
                        </a:lnTo>
                        <a:lnTo>
                          <a:pt x="109" y="100"/>
                        </a:lnTo>
                        <a:lnTo>
                          <a:pt x="109" y="100"/>
                        </a:lnTo>
                        <a:lnTo>
                          <a:pt x="107" y="100"/>
                        </a:lnTo>
                        <a:lnTo>
                          <a:pt x="107" y="100"/>
                        </a:lnTo>
                        <a:lnTo>
                          <a:pt x="107" y="100"/>
                        </a:lnTo>
                        <a:lnTo>
                          <a:pt x="105" y="100"/>
                        </a:lnTo>
                        <a:lnTo>
                          <a:pt x="105" y="98"/>
                        </a:lnTo>
                        <a:lnTo>
                          <a:pt x="105" y="98"/>
                        </a:lnTo>
                        <a:lnTo>
                          <a:pt x="105" y="98"/>
                        </a:lnTo>
                        <a:lnTo>
                          <a:pt x="103" y="98"/>
                        </a:lnTo>
                        <a:lnTo>
                          <a:pt x="103" y="98"/>
                        </a:lnTo>
                        <a:lnTo>
                          <a:pt x="103" y="98"/>
                        </a:lnTo>
                        <a:lnTo>
                          <a:pt x="103" y="98"/>
                        </a:lnTo>
                        <a:lnTo>
                          <a:pt x="103" y="96"/>
                        </a:lnTo>
                        <a:lnTo>
                          <a:pt x="102" y="96"/>
                        </a:lnTo>
                        <a:lnTo>
                          <a:pt x="102" y="96"/>
                        </a:lnTo>
                        <a:lnTo>
                          <a:pt x="102" y="96"/>
                        </a:lnTo>
                        <a:lnTo>
                          <a:pt x="102" y="94"/>
                        </a:lnTo>
                        <a:lnTo>
                          <a:pt x="100" y="94"/>
                        </a:lnTo>
                        <a:lnTo>
                          <a:pt x="100" y="94"/>
                        </a:lnTo>
                        <a:lnTo>
                          <a:pt x="100" y="94"/>
                        </a:lnTo>
                        <a:lnTo>
                          <a:pt x="100" y="94"/>
                        </a:lnTo>
                        <a:lnTo>
                          <a:pt x="100" y="92"/>
                        </a:lnTo>
                        <a:lnTo>
                          <a:pt x="100" y="92"/>
                        </a:lnTo>
                        <a:lnTo>
                          <a:pt x="100" y="92"/>
                        </a:lnTo>
                        <a:lnTo>
                          <a:pt x="98" y="92"/>
                        </a:lnTo>
                        <a:lnTo>
                          <a:pt x="98" y="90"/>
                        </a:lnTo>
                        <a:lnTo>
                          <a:pt x="98" y="90"/>
                        </a:lnTo>
                        <a:lnTo>
                          <a:pt x="98" y="90"/>
                        </a:lnTo>
                        <a:lnTo>
                          <a:pt x="98" y="88"/>
                        </a:lnTo>
                        <a:lnTo>
                          <a:pt x="96" y="88"/>
                        </a:lnTo>
                        <a:lnTo>
                          <a:pt x="96" y="88"/>
                        </a:lnTo>
                        <a:lnTo>
                          <a:pt x="96" y="88"/>
                        </a:lnTo>
                        <a:lnTo>
                          <a:pt x="96" y="88"/>
                        </a:lnTo>
                        <a:lnTo>
                          <a:pt x="94" y="88"/>
                        </a:lnTo>
                        <a:lnTo>
                          <a:pt x="94" y="88"/>
                        </a:lnTo>
                        <a:lnTo>
                          <a:pt x="94" y="88"/>
                        </a:lnTo>
                        <a:lnTo>
                          <a:pt x="94" y="86"/>
                        </a:lnTo>
                        <a:lnTo>
                          <a:pt x="94" y="86"/>
                        </a:lnTo>
                        <a:lnTo>
                          <a:pt x="94" y="86"/>
                        </a:lnTo>
                        <a:lnTo>
                          <a:pt x="92" y="86"/>
                        </a:lnTo>
                        <a:lnTo>
                          <a:pt x="92" y="84"/>
                        </a:lnTo>
                        <a:lnTo>
                          <a:pt x="92" y="84"/>
                        </a:lnTo>
                        <a:lnTo>
                          <a:pt x="92" y="84"/>
                        </a:lnTo>
                        <a:lnTo>
                          <a:pt x="90" y="84"/>
                        </a:lnTo>
                        <a:lnTo>
                          <a:pt x="90" y="82"/>
                        </a:lnTo>
                        <a:lnTo>
                          <a:pt x="90" y="82"/>
                        </a:lnTo>
                        <a:lnTo>
                          <a:pt x="90" y="82"/>
                        </a:lnTo>
                        <a:lnTo>
                          <a:pt x="90" y="82"/>
                        </a:lnTo>
                        <a:lnTo>
                          <a:pt x="90" y="80"/>
                        </a:lnTo>
                        <a:lnTo>
                          <a:pt x="90" y="80"/>
                        </a:lnTo>
                        <a:lnTo>
                          <a:pt x="90" y="78"/>
                        </a:lnTo>
                        <a:lnTo>
                          <a:pt x="88" y="78"/>
                        </a:lnTo>
                        <a:lnTo>
                          <a:pt x="88" y="78"/>
                        </a:lnTo>
                        <a:lnTo>
                          <a:pt x="88" y="78"/>
                        </a:lnTo>
                        <a:lnTo>
                          <a:pt x="88" y="78"/>
                        </a:lnTo>
                        <a:lnTo>
                          <a:pt x="88" y="78"/>
                        </a:lnTo>
                        <a:lnTo>
                          <a:pt x="86" y="78"/>
                        </a:lnTo>
                        <a:lnTo>
                          <a:pt x="86" y="77"/>
                        </a:lnTo>
                        <a:lnTo>
                          <a:pt x="86" y="77"/>
                        </a:lnTo>
                        <a:lnTo>
                          <a:pt x="84" y="77"/>
                        </a:lnTo>
                        <a:lnTo>
                          <a:pt x="84" y="77"/>
                        </a:lnTo>
                        <a:lnTo>
                          <a:pt x="86" y="77"/>
                        </a:lnTo>
                        <a:lnTo>
                          <a:pt x="86" y="75"/>
                        </a:lnTo>
                        <a:lnTo>
                          <a:pt x="84" y="75"/>
                        </a:lnTo>
                        <a:lnTo>
                          <a:pt x="84" y="75"/>
                        </a:lnTo>
                        <a:lnTo>
                          <a:pt x="84" y="73"/>
                        </a:lnTo>
                        <a:lnTo>
                          <a:pt x="84" y="73"/>
                        </a:lnTo>
                        <a:lnTo>
                          <a:pt x="84" y="73"/>
                        </a:lnTo>
                        <a:lnTo>
                          <a:pt x="84" y="71"/>
                        </a:lnTo>
                        <a:lnTo>
                          <a:pt x="84" y="71"/>
                        </a:lnTo>
                        <a:lnTo>
                          <a:pt x="84" y="69"/>
                        </a:lnTo>
                        <a:lnTo>
                          <a:pt x="84" y="69"/>
                        </a:lnTo>
                        <a:lnTo>
                          <a:pt x="84" y="71"/>
                        </a:lnTo>
                        <a:lnTo>
                          <a:pt x="82" y="71"/>
                        </a:lnTo>
                        <a:lnTo>
                          <a:pt x="82" y="71"/>
                        </a:lnTo>
                        <a:lnTo>
                          <a:pt x="82" y="69"/>
                        </a:lnTo>
                        <a:lnTo>
                          <a:pt x="82" y="69"/>
                        </a:lnTo>
                        <a:lnTo>
                          <a:pt x="82" y="69"/>
                        </a:lnTo>
                        <a:lnTo>
                          <a:pt x="80" y="69"/>
                        </a:lnTo>
                        <a:lnTo>
                          <a:pt x="80" y="69"/>
                        </a:lnTo>
                        <a:lnTo>
                          <a:pt x="80" y="67"/>
                        </a:lnTo>
                        <a:lnTo>
                          <a:pt x="82" y="67"/>
                        </a:lnTo>
                        <a:lnTo>
                          <a:pt x="82" y="67"/>
                        </a:lnTo>
                        <a:lnTo>
                          <a:pt x="82" y="65"/>
                        </a:lnTo>
                        <a:lnTo>
                          <a:pt x="80" y="65"/>
                        </a:lnTo>
                        <a:lnTo>
                          <a:pt x="80" y="65"/>
                        </a:lnTo>
                        <a:lnTo>
                          <a:pt x="80" y="65"/>
                        </a:lnTo>
                        <a:lnTo>
                          <a:pt x="80" y="63"/>
                        </a:lnTo>
                        <a:lnTo>
                          <a:pt x="79" y="63"/>
                        </a:lnTo>
                        <a:lnTo>
                          <a:pt x="79" y="63"/>
                        </a:lnTo>
                        <a:lnTo>
                          <a:pt x="79" y="61"/>
                        </a:lnTo>
                        <a:lnTo>
                          <a:pt x="79" y="61"/>
                        </a:lnTo>
                        <a:lnTo>
                          <a:pt x="79" y="61"/>
                        </a:lnTo>
                        <a:lnTo>
                          <a:pt x="79" y="61"/>
                        </a:lnTo>
                        <a:lnTo>
                          <a:pt x="79" y="61"/>
                        </a:lnTo>
                        <a:lnTo>
                          <a:pt x="79" y="59"/>
                        </a:lnTo>
                        <a:lnTo>
                          <a:pt x="77" y="59"/>
                        </a:lnTo>
                        <a:lnTo>
                          <a:pt x="77" y="59"/>
                        </a:lnTo>
                        <a:lnTo>
                          <a:pt x="77" y="57"/>
                        </a:lnTo>
                        <a:lnTo>
                          <a:pt x="77" y="57"/>
                        </a:lnTo>
                        <a:lnTo>
                          <a:pt x="77" y="57"/>
                        </a:lnTo>
                        <a:lnTo>
                          <a:pt x="77" y="57"/>
                        </a:lnTo>
                        <a:lnTo>
                          <a:pt x="77" y="55"/>
                        </a:lnTo>
                        <a:lnTo>
                          <a:pt x="77" y="55"/>
                        </a:lnTo>
                        <a:lnTo>
                          <a:pt x="77" y="54"/>
                        </a:lnTo>
                        <a:lnTo>
                          <a:pt x="75" y="54"/>
                        </a:lnTo>
                        <a:lnTo>
                          <a:pt x="75" y="54"/>
                        </a:lnTo>
                        <a:lnTo>
                          <a:pt x="75" y="54"/>
                        </a:lnTo>
                        <a:lnTo>
                          <a:pt x="75" y="52"/>
                        </a:lnTo>
                        <a:lnTo>
                          <a:pt x="75" y="52"/>
                        </a:lnTo>
                        <a:lnTo>
                          <a:pt x="75" y="52"/>
                        </a:lnTo>
                        <a:lnTo>
                          <a:pt x="75" y="50"/>
                        </a:lnTo>
                        <a:lnTo>
                          <a:pt x="73" y="50"/>
                        </a:lnTo>
                        <a:lnTo>
                          <a:pt x="73" y="50"/>
                        </a:lnTo>
                        <a:lnTo>
                          <a:pt x="73" y="48"/>
                        </a:lnTo>
                        <a:lnTo>
                          <a:pt x="73" y="48"/>
                        </a:lnTo>
                        <a:lnTo>
                          <a:pt x="73" y="46"/>
                        </a:lnTo>
                        <a:lnTo>
                          <a:pt x="73" y="46"/>
                        </a:lnTo>
                        <a:lnTo>
                          <a:pt x="73" y="46"/>
                        </a:lnTo>
                        <a:lnTo>
                          <a:pt x="73" y="46"/>
                        </a:lnTo>
                        <a:lnTo>
                          <a:pt x="73" y="46"/>
                        </a:lnTo>
                        <a:lnTo>
                          <a:pt x="71" y="46"/>
                        </a:lnTo>
                        <a:lnTo>
                          <a:pt x="71" y="44"/>
                        </a:lnTo>
                        <a:lnTo>
                          <a:pt x="71" y="44"/>
                        </a:lnTo>
                        <a:lnTo>
                          <a:pt x="71" y="44"/>
                        </a:lnTo>
                        <a:lnTo>
                          <a:pt x="69" y="44"/>
                        </a:lnTo>
                        <a:lnTo>
                          <a:pt x="69" y="42"/>
                        </a:lnTo>
                        <a:lnTo>
                          <a:pt x="69" y="42"/>
                        </a:lnTo>
                        <a:lnTo>
                          <a:pt x="69" y="42"/>
                        </a:lnTo>
                        <a:lnTo>
                          <a:pt x="69" y="40"/>
                        </a:lnTo>
                        <a:lnTo>
                          <a:pt x="69" y="40"/>
                        </a:lnTo>
                        <a:lnTo>
                          <a:pt x="69" y="38"/>
                        </a:lnTo>
                        <a:lnTo>
                          <a:pt x="69" y="38"/>
                        </a:lnTo>
                        <a:lnTo>
                          <a:pt x="69" y="38"/>
                        </a:lnTo>
                        <a:lnTo>
                          <a:pt x="69" y="38"/>
                        </a:lnTo>
                        <a:lnTo>
                          <a:pt x="69" y="38"/>
                        </a:lnTo>
                        <a:lnTo>
                          <a:pt x="69" y="36"/>
                        </a:lnTo>
                        <a:lnTo>
                          <a:pt x="69" y="36"/>
                        </a:lnTo>
                        <a:lnTo>
                          <a:pt x="69" y="34"/>
                        </a:lnTo>
                        <a:lnTo>
                          <a:pt x="69" y="34"/>
                        </a:lnTo>
                        <a:lnTo>
                          <a:pt x="69" y="32"/>
                        </a:lnTo>
                        <a:lnTo>
                          <a:pt x="69" y="32"/>
                        </a:lnTo>
                        <a:lnTo>
                          <a:pt x="69" y="32"/>
                        </a:lnTo>
                        <a:lnTo>
                          <a:pt x="69" y="31"/>
                        </a:lnTo>
                        <a:lnTo>
                          <a:pt x="69" y="31"/>
                        </a:lnTo>
                        <a:lnTo>
                          <a:pt x="69" y="31"/>
                        </a:lnTo>
                        <a:lnTo>
                          <a:pt x="69" y="31"/>
                        </a:lnTo>
                        <a:lnTo>
                          <a:pt x="67" y="31"/>
                        </a:lnTo>
                        <a:lnTo>
                          <a:pt x="67" y="31"/>
                        </a:lnTo>
                        <a:lnTo>
                          <a:pt x="67" y="31"/>
                        </a:lnTo>
                        <a:lnTo>
                          <a:pt x="67" y="31"/>
                        </a:lnTo>
                        <a:lnTo>
                          <a:pt x="65" y="31"/>
                        </a:lnTo>
                        <a:lnTo>
                          <a:pt x="65" y="31"/>
                        </a:lnTo>
                        <a:lnTo>
                          <a:pt x="63" y="31"/>
                        </a:lnTo>
                        <a:lnTo>
                          <a:pt x="63" y="31"/>
                        </a:lnTo>
                        <a:lnTo>
                          <a:pt x="63" y="31"/>
                        </a:lnTo>
                        <a:lnTo>
                          <a:pt x="61" y="31"/>
                        </a:lnTo>
                        <a:lnTo>
                          <a:pt x="61" y="29"/>
                        </a:lnTo>
                        <a:lnTo>
                          <a:pt x="61" y="29"/>
                        </a:lnTo>
                        <a:lnTo>
                          <a:pt x="61" y="29"/>
                        </a:lnTo>
                        <a:lnTo>
                          <a:pt x="59" y="29"/>
                        </a:lnTo>
                        <a:lnTo>
                          <a:pt x="59" y="29"/>
                        </a:lnTo>
                        <a:lnTo>
                          <a:pt x="59" y="27"/>
                        </a:lnTo>
                        <a:lnTo>
                          <a:pt x="59" y="27"/>
                        </a:lnTo>
                        <a:lnTo>
                          <a:pt x="59" y="25"/>
                        </a:lnTo>
                        <a:lnTo>
                          <a:pt x="59" y="25"/>
                        </a:lnTo>
                        <a:lnTo>
                          <a:pt x="59" y="25"/>
                        </a:lnTo>
                        <a:lnTo>
                          <a:pt x="58" y="25"/>
                        </a:lnTo>
                        <a:lnTo>
                          <a:pt x="58" y="23"/>
                        </a:lnTo>
                        <a:lnTo>
                          <a:pt x="58" y="23"/>
                        </a:lnTo>
                        <a:lnTo>
                          <a:pt x="58" y="23"/>
                        </a:lnTo>
                        <a:lnTo>
                          <a:pt x="56" y="23"/>
                        </a:lnTo>
                        <a:lnTo>
                          <a:pt x="56" y="23"/>
                        </a:lnTo>
                        <a:lnTo>
                          <a:pt x="56" y="23"/>
                        </a:lnTo>
                        <a:lnTo>
                          <a:pt x="56" y="25"/>
                        </a:lnTo>
                        <a:lnTo>
                          <a:pt x="54" y="25"/>
                        </a:lnTo>
                        <a:lnTo>
                          <a:pt x="54" y="25"/>
                        </a:lnTo>
                        <a:lnTo>
                          <a:pt x="54" y="25"/>
                        </a:lnTo>
                        <a:lnTo>
                          <a:pt x="52" y="25"/>
                        </a:lnTo>
                        <a:lnTo>
                          <a:pt x="52" y="25"/>
                        </a:lnTo>
                        <a:lnTo>
                          <a:pt x="52" y="25"/>
                        </a:lnTo>
                        <a:lnTo>
                          <a:pt x="50" y="25"/>
                        </a:lnTo>
                        <a:lnTo>
                          <a:pt x="50" y="25"/>
                        </a:lnTo>
                        <a:lnTo>
                          <a:pt x="50" y="25"/>
                        </a:lnTo>
                        <a:lnTo>
                          <a:pt x="50" y="25"/>
                        </a:lnTo>
                        <a:lnTo>
                          <a:pt x="50" y="23"/>
                        </a:lnTo>
                        <a:lnTo>
                          <a:pt x="48" y="23"/>
                        </a:lnTo>
                        <a:lnTo>
                          <a:pt x="48" y="23"/>
                        </a:lnTo>
                        <a:lnTo>
                          <a:pt x="48" y="23"/>
                        </a:lnTo>
                        <a:lnTo>
                          <a:pt x="46" y="23"/>
                        </a:lnTo>
                        <a:lnTo>
                          <a:pt x="46" y="21"/>
                        </a:lnTo>
                        <a:lnTo>
                          <a:pt x="46" y="21"/>
                        </a:lnTo>
                        <a:lnTo>
                          <a:pt x="46" y="21"/>
                        </a:lnTo>
                        <a:lnTo>
                          <a:pt x="46" y="21"/>
                        </a:lnTo>
                        <a:lnTo>
                          <a:pt x="44" y="21"/>
                        </a:lnTo>
                        <a:lnTo>
                          <a:pt x="44" y="21"/>
                        </a:lnTo>
                        <a:lnTo>
                          <a:pt x="44" y="21"/>
                        </a:lnTo>
                        <a:lnTo>
                          <a:pt x="44" y="19"/>
                        </a:lnTo>
                        <a:lnTo>
                          <a:pt x="44" y="19"/>
                        </a:lnTo>
                        <a:lnTo>
                          <a:pt x="42" y="19"/>
                        </a:lnTo>
                        <a:lnTo>
                          <a:pt x="42" y="19"/>
                        </a:lnTo>
                        <a:lnTo>
                          <a:pt x="40" y="19"/>
                        </a:lnTo>
                        <a:lnTo>
                          <a:pt x="40" y="19"/>
                        </a:lnTo>
                        <a:lnTo>
                          <a:pt x="40" y="19"/>
                        </a:lnTo>
                        <a:lnTo>
                          <a:pt x="40" y="19"/>
                        </a:lnTo>
                        <a:lnTo>
                          <a:pt x="40" y="21"/>
                        </a:lnTo>
                        <a:lnTo>
                          <a:pt x="40" y="21"/>
                        </a:lnTo>
                        <a:lnTo>
                          <a:pt x="40" y="21"/>
                        </a:lnTo>
                        <a:lnTo>
                          <a:pt x="40" y="21"/>
                        </a:lnTo>
                        <a:lnTo>
                          <a:pt x="40" y="23"/>
                        </a:lnTo>
                        <a:lnTo>
                          <a:pt x="40" y="23"/>
                        </a:lnTo>
                        <a:lnTo>
                          <a:pt x="40" y="23"/>
                        </a:lnTo>
                        <a:lnTo>
                          <a:pt x="40" y="23"/>
                        </a:lnTo>
                        <a:lnTo>
                          <a:pt x="40" y="25"/>
                        </a:lnTo>
                        <a:lnTo>
                          <a:pt x="40" y="25"/>
                        </a:lnTo>
                        <a:lnTo>
                          <a:pt x="40" y="27"/>
                        </a:lnTo>
                        <a:lnTo>
                          <a:pt x="40" y="27"/>
                        </a:lnTo>
                        <a:lnTo>
                          <a:pt x="40" y="29"/>
                        </a:lnTo>
                        <a:lnTo>
                          <a:pt x="38" y="29"/>
                        </a:lnTo>
                        <a:lnTo>
                          <a:pt x="38" y="29"/>
                        </a:lnTo>
                        <a:lnTo>
                          <a:pt x="38" y="31"/>
                        </a:lnTo>
                        <a:lnTo>
                          <a:pt x="38" y="31"/>
                        </a:lnTo>
                        <a:lnTo>
                          <a:pt x="38" y="31"/>
                        </a:lnTo>
                        <a:lnTo>
                          <a:pt x="38" y="32"/>
                        </a:lnTo>
                        <a:lnTo>
                          <a:pt x="40" y="32"/>
                        </a:lnTo>
                        <a:lnTo>
                          <a:pt x="40" y="32"/>
                        </a:lnTo>
                        <a:lnTo>
                          <a:pt x="40" y="32"/>
                        </a:lnTo>
                        <a:lnTo>
                          <a:pt x="40" y="34"/>
                        </a:lnTo>
                        <a:lnTo>
                          <a:pt x="40" y="34"/>
                        </a:lnTo>
                        <a:lnTo>
                          <a:pt x="40" y="34"/>
                        </a:lnTo>
                        <a:lnTo>
                          <a:pt x="40" y="36"/>
                        </a:lnTo>
                        <a:lnTo>
                          <a:pt x="42" y="36"/>
                        </a:lnTo>
                        <a:lnTo>
                          <a:pt x="42" y="36"/>
                        </a:lnTo>
                        <a:lnTo>
                          <a:pt x="42" y="36"/>
                        </a:lnTo>
                        <a:lnTo>
                          <a:pt x="42" y="38"/>
                        </a:lnTo>
                        <a:lnTo>
                          <a:pt x="42" y="38"/>
                        </a:lnTo>
                        <a:lnTo>
                          <a:pt x="42" y="38"/>
                        </a:lnTo>
                        <a:lnTo>
                          <a:pt x="42" y="40"/>
                        </a:lnTo>
                        <a:lnTo>
                          <a:pt x="42" y="40"/>
                        </a:lnTo>
                        <a:lnTo>
                          <a:pt x="42" y="42"/>
                        </a:lnTo>
                        <a:lnTo>
                          <a:pt x="42" y="42"/>
                        </a:lnTo>
                        <a:lnTo>
                          <a:pt x="42" y="44"/>
                        </a:lnTo>
                        <a:lnTo>
                          <a:pt x="44" y="44"/>
                        </a:lnTo>
                        <a:lnTo>
                          <a:pt x="44" y="44"/>
                        </a:lnTo>
                        <a:lnTo>
                          <a:pt x="44" y="46"/>
                        </a:lnTo>
                        <a:lnTo>
                          <a:pt x="44" y="46"/>
                        </a:lnTo>
                        <a:lnTo>
                          <a:pt x="44" y="46"/>
                        </a:lnTo>
                        <a:lnTo>
                          <a:pt x="44" y="48"/>
                        </a:lnTo>
                        <a:lnTo>
                          <a:pt x="44" y="48"/>
                        </a:lnTo>
                        <a:lnTo>
                          <a:pt x="44" y="50"/>
                        </a:lnTo>
                        <a:lnTo>
                          <a:pt x="44" y="50"/>
                        </a:lnTo>
                        <a:lnTo>
                          <a:pt x="44" y="52"/>
                        </a:lnTo>
                        <a:lnTo>
                          <a:pt x="44" y="52"/>
                        </a:lnTo>
                        <a:lnTo>
                          <a:pt x="44" y="54"/>
                        </a:lnTo>
                        <a:lnTo>
                          <a:pt x="44" y="54"/>
                        </a:lnTo>
                        <a:lnTo>
                          <a:pt x="44" y="54"/>
                        </a:lnTo>
                        <a:lnTo>
                          <a:pt x="46" y="54"/>
                        </a:lnTo>
                        <a:lnTo>
                          <a:pt x="46" y="54"/>
                        </a:lnTo>
                        <a:lnTo>
                          <a:pt x="44" y="54"/>
                        </a:lnTo>
                        <a:lnTo>
                          <a:pt x="44" y="54"/>
                        </a:lnTo>
                        <a:lnTo>
                          <a:pt x="44" y="55"/>
                        </a:lnTo>
                        <a:lnTo>
                          <a:pt x="46" y="55"/>
                        </a:lnTo>
                        <a:lnTo>
                          <a:pt x="46" y="54"/>
                        </a:lnTo>
                        <a:lnTo>
                          <a:pt x="46" y="54"/>
                        </a:lnTo>
                        <a:lnTo>
                          <a:pt x="46" y="55"/>
                        </a:lnTo>
                        <a:lnTo>
                          <a:pt x="46" y="55"/>
                        </a:lnTo>
                        <a:lnTo>
                          <a:pt x="48" y="55"/>
                        </a:lnTo>
                        <a:lnTo>
                          <a:pt x="48" y="55"/>
                        </a:lnTo>
                        <a:lnTo>
                          <a:pt x="48" y="57"/>
                        </a:lnTo>
                        <a:lnTo>
                          <a:pt x="48" y="57"/>
                        </a:lnTo>
                        <a:lnTo>
                          <a:pt x="48" y="59"/>
                        </a:lnTo>
                        <a:lnTo>
                          <a:pt x="48" y="59"/>
                        </a:lnTo>
                        <a:lnTo>
                          <a:pt x="48" y="59"/>
                        </a:lnTo>
                        <a:lnTo>
                          <a:pt x="48" y="61"/>
                        </a:lnTo>
                        <a:lnTo>
                          <a:pt x="50" y="61"/>
                        </a:lnTo>
                        <a:lnTo>
                          <a:pt x="50" y="59"/>
                        </a:lnTo>
                        <a:lnTo>
                          <a:pt x="50" y="59"/>
                        </a:lnTo>
                        <a:lnTo>
                          <a:pt x="50" y="59"/>
                        </a:lnTo>
                        <a:lnTo>
                          <a:pt x="50" y="61"/>
                        </a:lnTo>
                        <a:lnTo>
                          <a:pt x="52" y="61"/>
                        </a:lnTo>
                        <a:lnTo>
                          <a:pt x="52" y="61"/>
                        </a:lnTo>
                        <a:lnTo>
                          <a:pt x="52" y="61"/>
                        </a:lnTo>
                        <a:lnTo>
                          <a:pt x="52" y="61"/>
                        </a:lnTo>
                        <a:lnTo>
                          <a:pt x="52" y="61"/>
                        </a:lnTo>
                        <a:lnTo>
                          <a:pt x="54" y="61"/>
                        </a:lnTo>
                        <a:lnTo>
                          <a:pt x="54" y="63"/>
                        </a:lnTo>
                        <a:lnTo>
                          <a:pt x="54" y="63"/>
                        </a:lnTo>
                        <a:lnTo>
                          <a:pt x="54" y="63"/>
                        </a:lnTo>
                        <a:lnTo>
                          <a:pt x="56" y="63"/>
                        </a:lnTo>
                        <a:lnTo>
                          <a:pt x="56" y="63"/>
                        </a:lnTo>
                        <a:lnTo>
                          <a:pt x="56" y="65"/>
                        </a:lnTo>
                        <a:lnTo>
                          <a:pt x="56" y="65"/>
                        </a:lnTo>
                        <a:lnTo>
                          <a:pt x="56" y="65"/>
                        </a:lnTo>
                        <a:lnTo>
                          <a:pt x="58" y="65"/>
                        </a:lnTo>
                        <a:lnTo>
                          <a:pt x="58" y="67"/>
                        </a:lnTo>
                        <a:lnTo>
                          <a:pt x="58" y="67"/>
                        </a:lnTo>
                        <a:lnTo>
                          <a:pt x="58" y="67"/>
                        </a:lnTo>
                        <a:lnTo>
                          <a:pt x="58" y="67"/>
                        </a:lnTo>
                        <a:lnTo>
                          <a:pt x="59" y="67"/>
                        </a:lnTo>
                        <a:lnTo>
                          <a:pt x="59" y="69"/>
                        </a:lnTo>
                        <a:lnTo>
                          <a:pt x="59" y="69"/>
                        </a:lnTo>
                        <a:lnTo>
                          <a:pt x="59" y="69"/>
                        </a:lnTo>
                        <a:lnTo>
                          <a:pt x="61" y="69"/>
                        </a:lnTo>
                        <a:lnTo>
                          <a:pt x="61" y="69"/>
                        </a:lnTo>
                        <a:lnTo>
                          <a:pt x="61" y="71"/>
                        </a:lnTo>
                        <a:lnTo>
                          <a:pt x="61" y="71"/>
                        </a:lnTo>
                        <a:lnTo>
                          <a:pt x="61" y="71"/>
                        </a:lnTo>
                        <a:lnTo>
                          <a:pt x="61" y="73"/>
                        </a:lnTo>
                        <a:lnTo>
                          <a:pt x="61" y="73"/>
                        </a:lnTo>
                        <a:lnTo>
                          <a:pt x="61" y="73"/>
                        </a:lnTo>
                        <a:lnTo>
                          <a:pt x="63" y="73"/>
                        </a:lnTo>
                        <a:lnTo>
                          <a:pt x="63" y="73"/>
                        </a:lnTo>
                        <a:lnTo>
                          <a:pt x="63" y="75"/>
                        </a:lnTo>
                        <a:lnTo>
                          <a:pt x="63" y="75"/>
                        </a:lnTo>
                        <a:lnTo>
                          <a:pt x="63" y="77"/>
                        </a:lnTo>
                        <a:lnTo>
                          <a:pt x="63" y="77"/>
                        </a:lnTo>
                        <a:lnTo>
                          <a:pt x="63" y="77"/>
                        </a:lnTo>
                        <a:lnTo>
                          <a:pt x="65" y="77"/>
                        </a:lnTo>
                        <a:lnTo>
                          <a:pt x="65" y="78"/>
                        </a:lnTo>
                        <a:lnTo>
                          <a:pt x="65" y="78"/>
                        </a:lnTo>
                        <a:lnTo>
                          <a:pt x="65" y="78"/>
                        </a:lnTo>
                        <a:lnTo>
                          <a:pt x="65" y="78"/>
                        </a:lnTo>
                        <a:lnTo>
                          <a:pt x="67" y="78"/>
                        </a:lnTo>
                        <a:lnTo>
                          <a:pt x="67" y="78"/>
                        </a:lnTo>
                        <a:lnTo>
                          <a:pt x="67" y="78"/>
                        </a:lnTo>
                        <a:lnTo>
                          <a:pt x="67" y="78"/>
                        </a:lnTo>
                        <a:lnTo>
                          <a:pt x="67" y="78"/>
                        </a:lnTo>
                        <a:lnTo>
                          <a:pt x="69" y="78"/>
                        </a:lnTo>
                        <a:lnTo>
                          <a:pt x="69" y="80"/>
                        </a:lnTo>
                        <a:lnTo>
                          <a:pt x="69" y="80"/>
                        </a:lnTo>
                        <a:lnTo>
                          <a:pt x="69" y="82"/>
                        </a:lnTo>
                        <a:lnTo>
                          <a:pt x="69" y="82"/>
                        </a:lnTo>
                        <a:lnTo>
                          <a:pt x="69" y="82"/>
                        </a:lnTo>
                        <a:lnTo>
                          <a:pt x="69" y="82"/>
                        </a:lnTo>
                        <a:lnTo>
                          <a:pt x="69" y="84"/>
                        </a:lnTo>
                        <a:lnTo>
                          <a:pt x="69" y="84"/>
                        </a:lnTo>
                        <a:lnTo>
                          <a:pt x="69" y="86"/>
                        </a:lnTo>
                        <a:lnTo>
                          <a:pt x="69" y="86"/>
                        </a:lnTo>
                        <a:lnTo>
                          <a:pt x="71" y="86"/>
                        </a:lnTo>
                        <a:lnTo>
                          <a:pt x="71" y="86"/>
                        </a:lnTo>
                        <a:lnTo>
                          <a:pt x="73" y="86"/>
                        </a:lnTo>
                        <a:lnTo>
                          <a:pt x="73" y="86"/>
                        </a:lnTo>
                        <a:lnTo>
                          <a:pt x="73" y="86"/>
                        </a:lnTo>
                        <a:lnTo>
                          <a:pt x="73" y="86"/>
                        </a:lnTo>
                        <a:lnTo>
                          <a:pt x="75" y="86"/>
                        </a:lnTo>
                        <a:lnTo>
                          <a:pt x="75" y="88"/>
                        </a:lnTo>
                        <a:lnTo>
                          <a:pt x="75" y="88"/>
                        </a:lnTo>
                        <a:lnTo>
                          <a:pt x="75" y="90"/>
                        </a:lnTo>
                        <a:lnTo>
                          <a:pt x="75" y="90"/>
                        </a:lnTo>
                        <a:lnTo>
                          <a:pt x="75" y="92"/>
                        </a:lnTo>
                        <a:lnTo>
                          <a:pt x="75" y="92"/>
                        </a:lnTo>
                        <a:lnTo>
                          <a:pt x="75" y="92"/>
                        </a:lnTo>
                        <a:lnTo>
                          <a:pt x="77" y="92"/>
                        </a:lnTo>
                        <a:lnTo>
                          <a:pt x="77" y="94"/>
                        </a:lnTo>
                        <a:lnTo>
                          <a:pt x="75" y="94"/>
                        </a:lnTo>
                        <a:lnTo>
                          <a:pt x="75" y="94"/>
                        </a:lnTo>
                        <a:lnTo>
                          <a:pt x="75" y="94"/>
                        </a:lnTo>
                        <a:lnTo>
                          <a:pt x="77" y="94"/>
                        </a:lnTo>
                        <a:lnTo>
                          <a:pt x="77" y="96"/>
                        </a:lnTo>
                        <a:lnTo>
                          <a:pt x="77" y="96"/>
                        </a:lnTo>
                        <a:lnTo>
                          <a:pt x="77" y="98"/>
                        </a:lnTo>
                        <a:lnTo>
                          <a:pt x="77" y="98"/>
                        </a:lnTo>
                        <a:lnTo>
                          <a:pt x="77" y="100"/>
                        </a:lnTo>
                        <a:lnTo>
                          <a:pt x="77" y="100"/>
                        </a:lnTo>
                        <a:lnTo>
                          <a:pt x="77" y="100"/>
                        </a:lnTo>
                        <a:lnTo>
                          <a:pt x="77" y="101"/>
                        </a:lnTo>
                        <a:lnTo>
                          <a:pt x="77" y="101"/>
                        </a:lnTo>
                        <a:lnTo>
                          <a:pt x="77" y="101"/>
                        </a:lnTo>
                        <a:lnTo>
                          <a:pt x="79" y="101"/>
                        </a:lnTo>
                        <a:lnTo>
                          <a:pt x="79" y="101"/>
                        </a:lnTo>
                        <a:lnTo>
                          <a:pt x="79" y="101"/>
                        </a:lnTo>
                        <a:lnTo>
                          <a:pt x="79" y="103"/>
                        </a:lnTo>
                        <a:lnTo>
                          <a:pt x="79" y="103"/>
                        </a:lnTo>
                        <a:lnTo>
                          <a:pt x="80" y="103"/>
                        </a:lnTo>
                        <a:lnTo>
                          <a:pt x="80" y="103"/>
                        </a:lnTo>
                        <a:lnTo>
                          <a:pt x="80" y="103"/>
                        </a:lnTo>
                        <a:lnTo>
                          <a:pt x="82" y="103"/>
                        </a:lnTo>
                        <a:lnTo>
                          <a:pt x="82" y="103"/>
                        </a:lnTo>
                        <a:lnTo>
                          <a:pt x="82" y="105"/>
                        </a:lnTo>
                        <a:lnTo>
                          <a:pt x="82" y="105"/>
                        </a:lnTo>
                        <a:lnTo>
                          <a:pt x="82" y="105"/>
                        </a:lnTo>
                        <a:lnTo>
                          <a:pt x="84" y="105"/>
                        </a:lnTo>
                        <a:lnTo>
                          <a:pt x="84" y="107"/>
                        </a:lnTo>
                        <a:lnTo>
                          <a:pt x="84" y="107"/>
                        </a:lnTo>
                        <a:lnTo>
                          <a:pt x="84" y="109"/>
                        </a:lnTo>
                        <a:lnTo>
                          <a:pt x="84" y="109"/>
                        </a:lnTo>
                        <a:lnTo>
                          <a:pt x="84" y="109"/>
                        </a:lnTo>
                        <a:lnTo>
                          <a:pt x="84" y="109"/>
                        </a:lnTo>
                        <a:lnTo>
                          <a:pt x="84" y="109"/>
                        </a:lnTo>
                        <a:lnTo>
                          <a:pt x="84" y="111"/>
                        </a:lnTo>
                        <a:lnTo>
                          <a:pt x="86" y="111"/>
                        </a:lnTo>
                        <a:lnTo>
                          <a:pt x="86" y="111"/>
                        </a:lnTo>
                        <a:lnTo>
                          <a:pt x="86" y="113"/>
                        </a:lnTo>
                        <a:lnTo>
                          <a:pt x="86" y="113"/>
                        </a:lnTo>
                        <a:lnTo>
                          <a:pt x="86" y="111"/>
                        </a:lnTo>
                        <a:lnTo>
                          <a:pt x="86" y="111"/>
                        </a:lnTo>
                        <a:lnTo>
                          <a:pt x="88" y="111"/>
                        </a:lnTo>
                        <a:lnTo>
                          <a:pt x="88" y="111"/>
                        </a:lnTo>
                        <a:lnTo>
                          <a:pt x="88" y="111"/>
                        </a:lnTo>
                        <a:lnTo>
                          <a:pt x="88" y="113"/>
                        </a:lnTo>
                        <a:lnTo>
                          <a:pt x="88" y="113"/>
                        </a:lnTo>
                        <a:lnTo>
                          <a:pt x="88" y="115"/>
                        </a:lnTo>
                        <a:lnTo>
                          <a:pt x="88" y="115"/>
                        </a:lnTo>
                        <a:lnTo>
                          <a:pt x="90" y="115"/>
                        </a:lnTo>
                        <a:lnTo>
                          <a:pt x="90" y="115"/>
                        </a:lnTo>
                        <a:lnTo>
                          <a:pt x="90" y="115"/>
                        </a:lnTo>
                        <a:lnTo>
                          <a:pt x="90" y="115"/>
                        </a:lnTo>
                        <a:lnTo>
                          <a:pt x="90" y="117"/>
                        </a:lnTo>
                        <a:lnTo>
                          <a:pt x="90" y="117"/>
                        </a:lnTo>
                        <a:lnTo>
                          <a:pt x="90" y="117"/>
                        </a:lnTo>
                        <a:lnTo>
                          <a:pt x="90" y="117"/>
                        </a:lnTo>
                        <a:lnTo>
                          <a:pt x="88" y="117"/>
                        </a:lnTo>
                        <a:lnTo>
                          <a:pt x="88" y="117"/>
                        </a:lnTo>
                        <a:lnTo>
                          <a:pt x="90" y="117"/>
                        </a:lnTo>
                        <a:lnTo>
                          <a:pt x="90" y="117"/>
                        </a:lnTo>
                        <a:lnTo>
                          <a:pt x="90" y="119"/>
                        </a:lnTo>
                        <a:lnTo>
                          <a:pt x="90" y="119"/>
                        </a:lnTo>
                        <a:lnTo>
                          <a:pt x="92" y="119"/>
                        </a:lnTo>
                        <a:lnTo>
                          <a:pt x="92" y="119"/>
                        </a:lnTo>
                        <a:lnTo>
                          <a:pt x="94" y="119"/>
                        </a:lnTo>
                        <a:lnTo>
                          <a:pt x="94" y="119"/>
                        </a:lnTo>
                        <a:lnTo>
                          <a:pt x="94" y="119"/>
                        </a:lnTo>
                        <a:lnTo>
                          <a:pt x="94" y="121"/>
                        </a:lnTo>
                        <a:lnTo>
                          <a:pt x="94" y="121"/>
                        </a:lnTo>
                        <a:lnTo>
                          <a:pt x="94" y="121"/>
                        </a:lnTo>
                        <a:lnTo>
                          <a:pt x="96" y="121"/>
                        </a:lnTo>
                        <a:lnTo>
                          <a:pt x="96" y="123"/>
                        </a:lnTo>
                        <a:lnTo>
                          <a:pt x="96" y="123"/>
                        </a:lnTo>
                        <a:lnTo>
                          <a:pt x="96" y="123"/>
                        </a:lnTo>
                        <a:lnTo>
                          <a:pt x="96" y="123"/>
                        </a:lnTo>
                        <a:lnTo>
                          <a:pt x="96" y="124"/>
                        </a:lnTo>
                        <a:lnTo>
                          <a:pt x="96" y="124"/>
                        </a:lnTo>
                        <a:lnTo>
                          <a:pt x="96" y="126"/>
                        </a:lnTo>
                        <a:lnTo>
                          <a:pt x="98" y="126"/>
                        </a:lnTo>
                        <a:lnTo>
                          <a:pt x="98" y="126"/>
                        </a:lnTo>
                        <a:lnTo>
                          <a:pt x="98" y="126"/>
                        </a:lnTo>
                        <a:lnTo>
                          <a:pt x="100" y="126"/>
                        </a:lnTo>
                        <a:lnTo>
                          <a:pt x="100" y="126"/>
                        </a:lnTo>
                        <a:lnTo>
                          <a:pt x="100" y="128"/>
                        </a:lnTo>
                        <a:lnTo>
                          <a:pt x="98" y="128"/>
                        </a:lnTo>
                        <a:lnTo>
                          <a:pt x="98" y="128"/>
                        </a:lnTo>
                        <a:lnTo>
                          <a:pt x="100" y="128"/>
                        </a:lnTo>
                        <a:lnTo>
                          <a:pt x="100" y="128"/>
                        </a:lnTo>
                        <a:lnTo>
                          <a:pt x="100" y="130"/>
                        </a:lnTo>
                        <a:lnTo>
                          <a:pt x="100" y="130"/>
                        </a:lnTo>
                        <a:lnTo>
                          <a:pt x="100" y="132"/>
                        </a:lnTo>
                        <a:lnTo>
                          <a:pt x="100" y="132"/>
                        </a:lnTo>
                        <a:lnTo>
                          <a:pt x="100" y="132"/>
                        </a:lnTo>
                        <a:lnTo>
                          <a:pt x="100" y="134"/>
                        </a:lnTo>
                        <a:lnTo>
                          <a:pt x="100" y="134"/>
                        </a:lnTo>
                        <a:lnTo>
                          <a:pt x="100" y="134"/>
                        </a:lnTo>
                        <a:lnTo>
                          <a:pt x="102" y="134"/>
                        </a:lnTo>
                        <a:lnTo>
                          <a:pt x="102" y="134"/>
                        </a:lnTo>
                        <a:lnTo>
                          <a:pt x="102" y="136"/>
                        </a:lnTo>
                        <a:lnTo>
                          <a:pt x="102" y="136"/>
                        </a:lnTo>
                        <a:lnTo>
                          <a:pt x="102" y="136"/>
                        </a:lnTo>
                        <a:lnTo>
                          <a:pt x="102" y="138"/>
                        </a:lnTo>
                        <a:lnTo>
                          <a:pt x="102" y="138"/>
                        </a:lnTo>
                        <a:lnTo>
                          <a:pt x="100" y="138"/>
                        </a:lnTo>
                        <a:lnTo>
                          <a:pt x="100" y="140"/>
                        </a:lnTo>
                        <a:lnTo>
                          <a:pt x="102" y="140"/>
                        </a:lnTo>
                        <a:lnTo>
                          <a:pt x="102" y="140"/>
                        </a:lnTo>
                        <a:lnTo>
                          <a:pt x="102" y="142"/>
                        </a:lnTo>
                        <a:lnTo>
                          <a:pt x="102" y="142"/>
                        </a:lnTo>
                        <a:lnTo>
                          <a:pt x="102" y="140"/>
                        </a:lnTo>
                        <a:lnTo>
                          <a:pt x="102" y="140"/>
                        </a:lnTo>
                        <a:lnTo>
                          <a:pt x="102" y="138"/>
                        </a:lnTo>
                        <a:lnTo>
                          <a:pt x="103" y="138"/>
                        </a:lnTo>
                        <a:lnTo>
                          <a:pt x="103" y="138"/>
                        </a:lnTo>
                        <a:lnTo>
                          <a:pt x="103" y="136"/>
                        </a:lnTo>
                        <a:lnTo>
                          <a:pt x="103" y="136"/>
                        </a:lnTo>
                        <a:lnTo>
                          <a:pt x="103" y="136"/>
                        </a:lnTo>
                        <a:lnTo>
                          <a:pt x="103" y="136"/>
                        </a:lnTo>
                        <a:lnTo>
                          <a:pt x="105" y="136"/>
                        </a:lnTo>
                        <a:lnTo>
                          <a:pt x="105" y="136"/>
                        </a:lnTo>
                        <a:lnTo>
                          <a:pt x="105" y="136"/>
                        </a:lnTo>
                        <a:lnTo>
                          <a:pt x="105" y="136"/>
                        </a:lnTo>
                        <a:lnTo>
                          <a:pt x="105" y="138"/>
                        </a:lnTo>
                        <a:lnTo>
                          <a:pt x="105" y="138"/>
                        </a:lnTo>
                        <a:lnTo>
                          <a:pt x="105" y="138"/>
                        </a:lnTo>
                        <a:lnTo>
                          <a:pt x="105" y="138"/>
                        </a:lnTo>
                        <a:lnTo>
                          <a:pt x="103" y="138"/>
                        </a:lnTo>
                        <a:lnTo>
                          <a:pt x="103" y="140"/>
                        </a:lnTo>
                        <a:lnTo>
                          <a:pt x="103" y="140"/>
                        </a:lnTo>
                        <a:lnTo>
                          <a:pt x="103" y="140"/>
                        </a:lnTo>
                        <a:lnTo>
                          <a:pt x="103" y="142"/>
                        </a:lnTo>
                        <a:lnTo>
                          <a:pt x="103" y="142"/>
                        </a:lnTo>
                        <a:lnTo>
                          <a:pt x="103" y="142"/>
                        </a:lnTo>
                        <a:lnTo>
                          <a:pt x="103" y="142"/>
                        </a:lnTo>
                        <a:lnTo>
                          <a:pt x="103" y="144"/>
                        </a:lnTo>
                        <a:lnTo>
                          <a:pt x="103" y="144"/>
                        </a:lnTo>
                        <a:lnTo>
                          <a:pt x="103" y="144"/>
                        </a:lnTo>
                        <a:lnTo>
                          <a:pt x="103" y="146"/>
                        </a:lnTo>
                        <a:lnTo>
                          <a:pt x="103" y="146"/>
                        </a:lnTo>
                        <a:lnTo>
                          <a:pt x="103" y="146"/>
                        </a:lnTo>
                        <a:lnTo>
                          <a:pt x="103" y="147"/>
                        </a:lnTo>
                        <a:lnTo>
                          <a:pt x="105" y="147"/>
                        </a:lnTo>
                        <a:lnTo>
                          <a:pt x="105" y="147"/>
                        </a:lnTo>
                        <a:lnTo>
                          <a:pt x="105" y="147"/>
                        </a:lnTo>
                        <a:lnTo>
                          <a:pt x="105" y="147"/>
                        </a:lnTo>
                        <a:lnTo>
                          <a:pt x="105" y="149"/>
                        </a:lnTo>
                        <a:lnTo>
                          <a:pt x="105" y="149"/>
                        </a:lnTo>
                        <a:lnTo>
                          <a:pt x="107" y="149"/>
                        </a:lnTo>
                        <a:lnTo>
                          <a:pt x="107" y="149"/>
                        </a:lnTo>
                        <a:lnTo>
                          <a:pt x="107" y="151"/>
                        </a:lnTo>
                        <a:lnTo>
                          <a:pt x="107" y="151"/>
                        </a:lnTo>
                        <a:lnTo>
                          <a:pt x="107" y="151"/>
                        </a:lnTo>
                        <a:lnTo>
                          <a:pt x="107" y="153"/>
                        </a:lnTo>
                        <a:lnTo>
                          <a:pt x="107" y="153"/>
                        </a:lnTo>
                        <a:lnTo>
                          <a:pt x="109" y="153"/>
                        </a:lnTo>
                        <a:lnTo>
                          <a:pt x="109" y="155"/>
                        </a:lnTo>
                        <a:lnTo>
                          <a:pt x="109" y="155"/>
                        </a:lnTo>
                        <a:lnTo>
                          <a:pt x="109" y="155"/>
                        </a:lnTo>
                        <a:lnTo>
                          <a:pt x="109" y="157"/>
                        </a:lnTo>
                        <a:lnTo>
                          <a:pt x="109" y="157"/>
                        </a:lnTo>
                        <a:lnTo>
                          <a:pt x="109" y="157"/>
                        </a:lnTo>
                        <a:lnTo>
                          <a:pt x="111" y="157"/>
                        </a:lnTo>
                        <a:lnTo>
                          <a:pt x="111" y="157"/>
                        </a:lnTo>
                        <a:lnTo>
                          <a:pt x="111" y="155"/>
                        </a:lnTo>
                        <a:lnTo>
                          <a:pt x="111" y="155"/>
                        </a:lnTo>
                        <a:lnTo>
                          <a:pt x="111" y="155"/>
                        </a:lnTo>
                        <a:lnTo>
                          <a:pt x="111" y="157"/>
                        </a:lnTo>
                        <a:lnTo>
                          <a:pt x="113" y="157"/>
                        </a:lnTo>
                        <a:lnTo>
                          <a:pt x="113" y="157"/>
                        </a:lnTo>
                        <a:lnTo>
                          <a:pt x="113" y="157"/>
                        </a:lnTo>
                        <a:lnTo>
                          <a:pt x="115" y="157"/>
                        </a:lnTo>
                        <a:lnTo>
                          <a:pt x="115" y="157"/>
                        </a:lnTo>
                        <a:lnTo>
                          <a:pt x="115" y="159"/>
                        </a:lnTo>
                        <a:lnTo>
                          <a:pt x="115" y="159"/>
                        </a:lnTo>
                        <a:lnTo>
                          <a:pt x="115" y="159"/>
                        </a:lnTo>
                        <a:lnTo>
                          <a:pt x="115" y="161"/>
                        </a:lnTo>
                        <a:lnTo>
                          <a:pt x="115" y="161"/>
                        </a:lnTo>
                        <a:lnTo>
                          <a:pt x="115" y="161"/>
                        </a:lnTo>
                        <a:lnTo>
                          <a:pt x="115" y="163"/>
                        </a:lnTo>
                        <a:lnTo>
                          <a:pt x="113" y="163"/>
                        </a:lnTo>
                        <a:lnTo>
                          <a:pt x="113" y="161"/>
                        </a:lnTo>
                        <a:lnTo>
                          <a:pt x="113" y="161"/>
                        </a:lnTo>
                        <a:lnTo>
                          <a:pt x="113" y="163"/>
                        </a:lnTo>
                        <a:lnTo>
                          <a:pt x="113" y="163"/>
                        </a:lnTo>
                        <a:lnTo>
                          <a:pt x="111" y="163"/>
                        </a:lnTo>
                        <a:lnTo>
                          <a:pt x="111" y="165"/>
                        </a:lnTo>
                        <a:lnTo>
                          <a:pt x="111" y="165"/>
                        </a:lnTo>
                        <a:lnTo>
                          <a:pt x="111" y="165"/>
                        </a:lnTo>
                        <a:lnTo>
                          <a:pt x="111" y="165"/>
                        </a:lnTo>
                        <a:lnTo>
                          <a:pt x="111" y="167"/>
                        </a:lnTo>
                        <a:lnTo>
                          <a:pt x="111" y="167"/>
                        </a:lnTo>
                        <a:lnTo>
                          <a:pt x="111" y="168"/>
                        </a:lnTo>
                        <a:lnTo>
                          <a:pt x="111" y="168"/>
                        </a:lnTo>
                        <a:lnTo>
                          <a:pt x="111" y="168"/>
                        </a:lnTo>
                        <a:lnTo>
                          <a:pt x="111" y="170"/>
                        </a:lnTo>
                        <a:lnTo>
                          <a:pt x="111" y="170"/>
                        </a:lnTo>
                        <a:lnTo>
                          <a:pt x="113" y="170"/>
                        </a:lnTo>
                        <a:lnTo>
                          <a:pt x="113" y="172"/>
                        </a:lnTo>
                        <a:lnTo>
                          <a:pt x="113" y="172"/>
                        </a:lnTo>
                        <a:lnTo>
                          <a:pt x="113" y="172"/>
                        </a:lnTo>
                        <a:lnTo>
                          <a:pt x="113" y="174"/>
                        </a:lnTo>
                        <a:lnTo>
                          <a:pt x="115" y="174"/>
                        </a:lnTo>
                        <a:lnTo>
                          <a:pt x="115" y="174"/>
                        </a:lnTo>
                        <a:lnTo>
                          <a:pt x="115" y="174"/>
                        </a:lnTo>
                        <a:lnTo>
                          <a:pt x="115" y="174"/>
                        </a:lnTo>
                        <a:lnTo>
                          <a:pt x="117" y="174"/>
                        </a:lnTo>
                        <a:lnTo>
                          <a:pt x="117" y="174"/>
                        </a:lnTo>
                        <a:lnTo>
                          <a:pt x="117" y="174"/>
                        </a:lnTo>
                        <a:lnTo>
                          <a:pt x="117" y="174"/>
                        </a:lnTo>
                        <a:lnTo>
                          <a:pt x="117" y="174"/>
                        </a:lnTo>
                        <a:lnTo>
                          <a:pt x="117" y="172"/>
                        </a:lnTo>
                        <a:lnTo>
                          <a:pt x="117" y="172"/>
                        </a:lnTo>
                        <a:lnTo>
                          <a:pt x="117" y="172"/>
                        </a:lnTo>
                        <a:lnTo>
                          <a:pt x="117" y="170"/>
                        </a:lnTo>
                        <a:lnTo>
                          <a:pt x="117" y="170"/>
                        </a:lnTo>
                        <a:lnTo>
                          <a:pt x="117" y="170"/>
                        </a:lnTo>
                        <a:lnTo>
                          <a:pt x="117" y="170"/>
                        </a:lnTo>
                        <a:lnTo>
                          <a:pt x="117" y="168"/>
                        </a:lnTo>
                        <a:lnTo>
                          <a:pt x="117" y="168"/>
                        </a:lnTo>
                        <a:lnTo>
                          <a:pt x="117" y="167"/>
                        </a:lnTo>
                        <a:lnTo>
                          <a:pt x="117" y="167"/>
                        </a:lnTo>
                        <a:lnTo>
                          <a:pt x="117" y="165"/>
                        </a:lnTo>
                        <a:lnTo>
                          <a:pt x="117" y="165"/>
                        </a:lnTo>
                        <a:lnTo>
                          <a:pt x="117" y="167"/>
                        </a:lnTo>
                        <a:lnTo>
                          <a:pt x="117" y="167"/>
                        </a:lnTo>
                        <a:lnTo>
                          <a:pt x="117" y="167"/>
                        </a:lnTo>
                        <a:lnTo>
                          <a:pt x="119" y="167"/>
                        </a:lnTo>
                        <a:lnTo>
                          <a:pt x="119" y="168"/>
                        </a:lnTo>
                        <a:lnTo>
                          <a:pt x="119" y="168"/>
                        </a:lnTo>
                        <a:lnTo>
                          <a:pt x="119" y="170"/>
                        </a:lnTo>
                        <a:lnTo>
                          <a:pt x="119" y="170"/>
                        </a:lnTo>
                        <a:lnTo>
                          <a:pt x="119" y="170"/>
                        </a:lnTo>
                        <a:lnTo>
                          <a:pt x="121" y="170"/>
                        </a:lnTo>
                        <a:lnTo>
                          <a:pt x="121" y="172"/>
                        </a:lnTo>
                        <a:lnTo>
                          <a:pt x="121" y="172"/>
                        </a:lnTo>
                        <a:lnTo>
                          <a:pt x="121" y="172"/>
                        </a:lnTo>
                        <a:lnTo>
                          <a:pt x="121" y="172"/>
                        </a:lnTo>
                        <a:lnTo>
                          <a:pt x="121" y="174"/>
                        </a:lnTo>
                        <a:lnTo>
                          <a:pt x="123" y="174"/>
                        </a:lnTo>
                        <a:lnTo>
                          <a:pt x="123" y="174"/>
                        </a:lnTo>
                        <a:lnTo>
                          <a:pt x="123" y="174"/>
                        </a:lnTo>
                        <a:lnTo>
                          <a:pt x="123" y="174"/>
                        </a:lnTo>
                        <a:lnTo>
                          <a:pt x="123" y="174"/>
                        </a:lnTo>
                        <a:lnTo>
                          <a:pt x="124" y="174"/>
                        </a:lnTo>
                        <a:lnTo>
                          <a:pt x="124" y="176"/>
                        </a:lnTo>
                        <a:lnTo>
                          <a:pt x="124" y="176"/>
                        </a:lnTo>
                        <a:lnTo>
                          <a:pt x="124" y="178"/>
                        </a:lnTo>
                        <a:lnTo>
                          <a:pt x="124" y="178"/>
                        </a:lnTo>
                        <a:lnTo>
                          <a:pt x="124" y="176"/>
                        </a:lnTo>
                        <a:lnTo>
                          <a:pt x="126" y="176"/>
                        </a:lnTo>
                        <a:lnTo>
                          <a:pt x="126" y="176"/>
                        </a:lnTo>
                        <a:lnTo>
                          <a:pt x="126" y="176"/>
                        </a:lnTo>
                        <a:lnTo>
                          <a:pt x="126" y="178"/>
                        </a:lnTo>
                        <a:lnTo>
                          <a:pt x="126" y="178"/>
                        </a:lnTo>
                        <a:lnTo>
                          <a:pt x="126" y="180"/>
                        </a:lnTo>
                        <a:lnTo>
                          <a:pt x="126" y="180"/>
                        </a:lnTo>
                        <a:lnTo>
                          <a:pt x="128" y="180"/>
                        </a:lnTo>
                        <a:lnTo>
                          <a:pt x="128" y="182"/>
                        </a:lnTo>
                        <a:lnTo>
                          <a:pt x="128" y="182"/>
                        </a:lnTo>
                        <a:lnTo>
                          <a:pt x="128" y="182"/>
                        </a:lnTo>
                        <a:lnTo>
                          <a:pt x="128" y="182"/>
                        </a:lnTo>
                        <a:lnTo>
                          <a:pt x="128" y="182"/>
                        </a:lnTo>
                        <a:lnTo>
                          <a:pt x="128" y="184"/>
                        </a:lnTo>
                        <a:lnTo>
                          <a:pt x="128" y="184"/>
                        </a:lnTo>
                        <a:lnTo>
                          <a:pt x="128" y="186"/>
                        </a:lnTo>
                        <a:lnTo>
                          <a:pt x="130" y="186"/>
                        </a:lnTo>
                        <a:lnTo>
                          <a:pt x="130" y="186"/>
                        </a:lnTo>
                        <a:lnTo>
                          <a:pt x="132" y="186"/>
                        </a:lnTo>
                        <a:lnTo>
                          <a:pt x="132" y="186"/>
                        </a:lnTo>
                        <a:lnTo>
                          <a:pt x="132" y="186"/>
                        </a:lnTo>
                        <a:lnTo>
                          <a:pt x="132" y="188"/>
                        </a:lnTo>
                        <a:lnTo>
                          <a:pt x="132" y="188"/>
                        </a:lnTo>
                        <a:lnTo>
                          <a:pt x="132" y="188"/>
                        </a:lnTo>
                        <a:lnTo>
                          <a:pt x="134" y="188"/>
                        </a:lnTo>
                        <a:lnTo>
                          <a:pt x="134" y="190"/>
                        </a:lnTo>
                        <a:lnTo>
                          <a:pt x="134" y="190"/>
                        </a:lnTo>
                        <a:lnTo>
                          <a:pt x="134" y="190"/>
                        </a:lnTo>
                        <a:lnTo>
                          <a:pt x="134" y="190"/>
                        </a:lnTo>
                        <a:lnTo>
                          <a:pt x="134" y="191"/>
                        </a:lnTo>
                        <a:lnTo>
                          <a:pt x="134" y="191"/>
                        </a:lnTo>
                        <a:lnTo>
                          <a:pt x="134" y="193"/>
                        </a:lnTo>
                        <a:lnTo>
                          <a:pt x="134" y="193"/>
                        </a:lnTo>
                        <a:lnTo>
                          <a:pt x="134" y="193"/>
                        </a:lnTo>
                        <a:lnTo>
                          <a:pt x="134" y="195"/>
                        </a:lnTo>
                        <a:lnTo>
                          <a:pt x="134" y="195"/>
                        </a:lnTo>
                        <a:lnTo>
                          <a:pt x="132" y="195"/>
                        </a:lnTo>
                        <a:lnTo>
                          <a:pt x="132" y="197"/>
                        </a:lnTo>
                        <a:lnTo>
                          <a:pt x="132" y="197"/>
                        </a:lnTo>
                        <a:lnTo>
                          <a:pt x="132" y="197"/>
                        </a:lnTo>
                        <a:lnTo>
                          <a:pt x="132" y="197"/>
                        </a:lnTo>
                        <a:lnTo>
                          <a:pt x="130" y="197"/>
                        </a:lnTo>
                        <a:lnTo>
                          <a:pt x="130" y="197"/>
                        </a:lnTo>
                        <a:lnTo>
                          <a:pt x="130" y="197"/>
                        </a:lnTo>
                        <a:lnTo>
                          <a:pt x="128" y="197"/>
                        </a:lnTo>
                        <a:lnTo>
                          <a:pt x="128" y="199"/>
                        </a:lnTo>
                        <a:lnTo>
                          <a:pt x="128" y="199"/>
                        </a:lnTo>
                        <a:lnTo>
                          <a:pt x="128" y="199"/>
                        </a:lnTo>
                        <a:lnTo>
                          <a:pt x="128" y="199"/>
                        </a:lnTo>
                        <a:lnTo>
                          <a:pt x="128" y="201"/>
                        </a:lnTo>
                        <a:lnTo>
                          <a:pt x="126" y="201"/>
                        </a:lnTo>
                        <a:lnTo>
                          <a:pt x="126" y="201"/>
                        </a:lnTo>
                        <a:lnTo>
                          <a:pt x="126" y="201"/>
                        </a:lnTo>
                        <a:lnTo>
                          <a:pt x="126" y="201"/>
                        </a:lnTo>
                        <a:lnTo>
                          <a:pt x="126" y="203"/>
                        </a:lnTo>
                        <a:lnTo>
                          <a:pt x="124" y="203"/>
                        </a:lnTo>
                        <a:lnTo>
                          <a:pt x="124" y="203"/>
                        </a:lnTo>
                        <a:lnTo>
                          <a:pt x="123" y="203"/>
                        </a:lnTo>
                        <a:lnTo>
                          <a:pt x="123" y="201"/>
                        </a:lnTo>
                        <a:lnTo>
                          <a:pt x="123" y="201"/>
                        </a:lnTo>
                        <a:lnTo>
                          <a:pt x="123" y="201"/>
                        </a:lnTo>
                        <a:lnTo>
                          <a:pt x="123" y="201"/>
                        </a:lnTo>
                        <a:lnTo>
                          <a:pt x="123" y="199"/>
                        </a:lnTo>
                        <a:lnTo>
                          <a:pt x="121" y="199"/>
                        </a:lnTo>
                        <a:lnTo>
                          <a:pt x="121" y="199"/>
                        </a:lnTo>
                        <a:lnTo>
                          <a:pt x="121" y="197"/>
                        </a:lnTo>
                        <a:lnTo>
                          <a:pt x="121" y="197"/>
                        </a:lnTo>
                        <a:lnTo>
                          <a:pt x="121" y="197"/>
                        </a:lnTo>
                        <a:lnTo>
                          <a:pt x="121" y="195"/>
                        </a:lnTo>
                        <a:lnTo>
                          <a:pt x="121" y="195"/>
                        </a:lnTo>
                        <a:lnTo>
                          <a:pt x="121" y="195"/>
                        </a:lnTo>
                        <a:lnTo>
                          <a:pt x="121" y="193"/>
                        </a:lnTo>
                        <a:lnTo>
                          <a:pt x="121" y="193"/>
                        </a:lnTo>
                        <a:lnTo>
                          <a:pt x="121" y="191"/>
                        </a:lnTo>
                        <a:lnTo>
                          <a:pt x="121" y="191"/>
                        </a:lnTo>
                        <a:lnTo>
                          <a:pt x="121" y="191"/>
                        </a:lnTo>
                        <a:lnTo>
                          <a:pt x="119" y="191"/>
                        </a:lnTo>
                        <a:lnTo>
                          <a:pt x="119" y="190"/>
                        </a:lnTo>
                        <a:lnTo>
                          <a:pt x="119" y="190"/>
                        </a:lnTo>
                        <a:lnTo>
                          <a:pt x="119" y="190"/>
                        </a:lnTo>
                        <a:lnTo>
                          <a:pt x="119" y="190"/>
                        </a:lnTo>
                        <a:lnTo>
                          <a:pt x="117" y="190"/>
                        </a:lnTo>
                        <a:lnTo>
                          <a:pt x="117" y="188"/>
                        </a:lnTo>
                        <a:lnTo>
                          <a:pt x="117" y="188"/>
                        </a:lnTo>
                        <a:lnTo>
                          <a:pt x="117" y="188"/>
                        </a:lnTo>
                        <a:lnTo>
                          <a:pt x="117" y="188"/>
                        </a:lnTo>
                        <a:lnTo>
                          <a:pt x="117" y="186"/>
                        </a:lnTo>
                        <a:lnTo>
                          <a:pt x="115" y="186"/>
                        </a:lnTo>
                        <a:lnTo>
                          <a:pt x="115" y="186"/>
                        </a:lnTo>
                        <a:lnTo>
                          <a:pt x="115" y="186"/>
                        </a:lnTo>
                        <a:lnTo>
                          <a:pt x="115" y="186"/>
                        </a:lnTo>
                        <a:lnTo>
                          <a:pt x="113" y="186"/>
                        </a:lnTo>
                        <a:lnTo>
                          <a:pt x="113" y="186"/>
                        </a:lnTo>
                        <a:lnTo>
                          <a:pt x="113" y="184"/>
                        </a:lnTo>
                        <a:lnTo>
                          <a:pt x="111" y="184"/>
                        </a:lnTo>
                        <a:lnTo>
                          <a:pt x="111" y="184"/>
                        </a:lnTo>
                        <a:lnTo>
                          <a:pt x="111" y="184"/>
                        </a:lnTo>
                        <a:lnTo>
                          <a:pt x="111" y="182"/>
                        </a:lnTo>
                        <a:lnTo>
                          <a:pt x="111" y="182"/>
                        </a:lnTo>
                        <a:lnTo>
                          <a:pt x="111" y="182"/>
                        </a:lnTo>
                        <a:lnTo>
                          <a:pt x="109" y="182"/>
                        </a:lnTo>
                        <a:lnTo>
                          <a:pt x="109" y="182"/>
                        </a:lnTo>
                        <a:lnTo>
                          <a:pt x="109" y="182"/>
                        </a:lnTo>
                        <a:lnTo>
                          <a:pt x="109" y="180"/>
                        </a:lnTo>
                        <a:lnTo>
                          <a:pt x="109" y="180"/>
                        </a:lnTo>
                        <a:lnTo>
                          <a:pt x="109" y="180"/>
                        </a:lnTo>
                        <a:lnTo>
                          <a:pt x="107" y="180"/>
                        </a:lnTo>
                        <a:lnTo>
                          <a:pt x="107" y="178"/>
                        </a:lnTo>
                        <a:lnTo>
                          <a:pt x="107" y="178"/>
                        </a:lnTo>
                        <a:lnTo>
                          <a:pt x="105" y="178"/>
                        </a:lnTo>
                        <a:lnTo>
                          <a:pt x="105" y="178"/>
                        </a:lnTo>
                        <a:lnTo>
                          <a:pt x="105" y="178"/>
                        </a:lnTo>
                        <a:lnTo>
                          <a:pt x="105" y="176"/>
                        </a:lnTo>
                        <a:lnTo>
                          <a:pt x="105" y="176"/>
                        </a:lnTo>
                        <a:lnTo>
                          <a:pt x="105" y="176"/>
                        </a:lnTo>
                        <a:lnTo>
                          <a:pt x="103" y="176"/>
                        </a:lnTo>
                        <a:lnTo>
                          <a:pt x="103" y="176"/>
                        </a:lnTo>
                        <a:lnTo>
                          <a:pt x="103" y="174"/>
                        </a:lnTo>
                        <a:lnTo>
                          <a:pt x="103" y="174"/>
                        </a:lnTo>
                        <a:lnTo>
                          <a:pt x="102" y="174"/>
                        </a:lnTo>
                        <a:lnTo>
                          <a:pt x="102" y="174"/>
                        </a:lnTo>
                        <a:lnTo>
                          <a:pt x="102" y="174"/>
                        </a:lnTo>
                        <a:lnTo>
                          <a:pt x="102" y="174"/>
                        </a:lnTo>
                        <a:lnTo>
                          <a:pt x="100" y="174"/>
                        </a:lnTo>
                        <a:lnTo>
                          <a:pt x="100" y="174"/>
                        </a:lnTo>
                        <a:lnTo>
                          <a:pt x="100" y="174"/>
                        </a:lnTo>
                        <a:lnTo>
                          <a:pt x="100" y="172"/>
                        </a:lnTo>
                        <a:lnTo>
                          <a:pt x="98" y="172"/>
                        </a:lnTo>
                        <a:lnTo>
                          <a:pt x="98" y="172"/>
                        </a:lnTo>
                        <a:lnTo>
                          <a:pt x="98" y="172"/>
                        </a:lnTo>
                        <a:lnTo>
                          <a:pt x="96" y="172"/>
                        </a:lnTo>
                        <a:lnTo>
                          <a:pt x="96" y="172"/>
                        </a:lnTo>
                        <a:lnTo>
                          <a:pt x="96" y="172"/>
                        </a:lnTo>
                        <a:lnTo>
                          <a:pt x="94" y="172"/>
                        </a:lnTo>
                        <a:lnTo>
                          <a:pt x="94" y="172"/>
                        </a:lnTo>
                        <a:lnTo>
                          <a:pt x="94" y="172"/>
                        </a:lnTo>
                        <a:lnTo>
                          <a:pt x="94" y="172"/>
                        </a:lnTo>
                        <a:lnTo>
                          <a:pt x="94" y="172"/>
                        </a:lnTo>
                        <a:lnTo>
                          <a:pt x="92" y="172"/>
                        </a:lnTo>
                        <a:lnTo>
                          <a:pt x="92" y="170"/>
                        </a:lnTo>
                        <a:lnTo>
                          <a:pt x="92" y="170"/>
                        </a:lnTo>
                        <a:lnTo>
                          <a:pt x="90" y="170"/>
                        </a:lnTo>
                        <a:lnTo>
                          <a:pt x="90" y="170"/>
                        </a:lnTo>
                        <a:lnTo>
                          <a:pt x="90" y="170"/>
                        </a:lnTo>
                        <a:lnTo>
                          <a:pt x="90" y="168"/>
                        </a:lnTo>
                        <a:lnTo>
                          <a:pt x="90" y="168"/>
                        </a:lnTo>
                        <a:lnTo>
                          <a:pt x="88" y="168"/>
                        </a:lnTo>
                        <a:lnTo>
                          <a:pt x="88" y="168"/>
                        </a:lnTo>
                        <a:lnTo>
                          <a:pt x="88" y="168"/>
                        </a:lnTo>
                        <a:lnTo>
                          <a:pt x="88" y="167"/>
                        </a:lnTo>
                        <a:lnTo>
                          <a:pt x="88" y="167"/>
                        </a:lnTo>
                        <a:lnTo>
                          <a:pt x="86" y="167"/>
                        </a:lnTo>
                        <a:lnTo>
                          <a:pt x="86" y="167"/>
                        </a:lnTo>
                        <a:lnTo>
                          <a:pt x="86" y="167"/>
                        </a:lnTo>
                        <a:lnTo>
                          <a:pt x="86" y="165"/>
                        </a:lnTo>
                        <a:lnTo>
                          <a:pt x="84" y="165"/>
                        </a:lnTo>
                        <a:lnTo>
                          <a:pt x="84" y="165"/>
                        </a:lnTo>
                        <a:lnTo>
                          <a:pt x="86" y="165"/>
                        </a:lnTo>
                        <a:lnTo>
                          <a:pt x="86" y="165"/>
                        </a:lnTo>
                        <a:lnTo>
                          <a:pt x="86" y="163"/>
                        </a:lnTo>
                        <a:lnTo>
                          <a:pt x="84" y="163"/>
                        </a:lnTo>
                        <a:lnTo>
                          <a:pt x="84" y="163"/>
                        </a:lnTo>
                        <a:lnTo>
                          <a:pt x="84" y="163"/>
                        </a:lnTo>
                        <a:lnTo>
                          <a:pt x="82" y="163"/>
                        </a:lnTo>
                        <a:lnTo>
                          <a:pt x="82" y="163"/>
                        </a:lnTo>
                        <a:lnTo>
                          <a:pt x="82" y="161"/>
                        </a:lnTo>
                        <a:lnTo>
                          <a:pt x="84" y="161"/>
                        </a:lnTo>
                        <a:lnTo>
                          <a:pt x="84" y="161"/>
                        </a:lnTo>
                        <a:lnTo>
                          <a:pt x="84" y="159"/>
                        </a:lnTo>
                        <a:lnTo>
                          <a:pt x="84" y="159"/>
                        </a:lnTo>
                        <a:lnTo>
                          <a:pt x="84" y="159"/>
                        </a:lnTo>
                        <a:lnTo>
                          <a:pt x="84" y="157"/>
                        </a:lnTo>
                        <a:lnTo>
                          <a:pt x="84" y="157"/>
                        </a:lnTo>
                        <a:lnTo>
                          <a:pt x="84" y="157"/>
                        </a:lnTo>
                        <a:lnTo>
                          <a:pt x="84" y="157"/>
                        </a:lnTo>
                        <a:lnTo>
                          <a:pt x="84" y="155"/>
                        </a:lnTo>
                        <a:lnTo>
                          <a:pt x="84" y="155"/>
                        </a:lnTo>
                        <a:lnTo>
                          <a:pt x="86" y="155"/>
                        </a:lnTo>
                        <a:lnTo>
                          <a:pt x="86" y="153"/>
                        </a:lnTo>
                        <a:lnTo>
                          <a:pt x="86" y="153"/>
                        </a:lnTo>
                        <a:lnTo>
                          <a:pt x="86" y="151"/>
                        </a:lnTo>
                        <a:lnTo>
                          <a:pt x="86" y="151"/>
                        </a:lnTo>
                        <a:lnTo>
                          <a:pt x="86" y="151"/>
                        </a:lnTo>
                        <a:lnTo>
                          <a:pt x="86" y="149"/>
                        </a:lnTo>
                        <a:lnTo>
                          <a:pt x="86" y="149"/>
                        </a:lnTo>
                        <a:lnTo>
                          <a:pt x="86" y="149"/>
                        </a:lnTo>
                        <a:lnTo>
                          <a:pt x="86" y="147"/>
                        </a:lnTo>
                        <a:lnTo>
                          <a:pt x="86" y="147"/>
                        </a:lnTo>
                        <a:lnTo>
                          <a:pt x="86" y="146"/>
                        </a:lnTo>
                        <a:lnTo>
                          <a:pt x="86" y="146"/>
                        </a:lnTo>
                        <a:lnTo>
                          <a:pt x="86" y="144"/>
                        </a:lnTo>
                        <a:lnTo>
                          <a:pt x="86" y="144"/>
                        </a:lnTo>
                        <a:lnTo>
                          <a:pt x="86" y="142"/>
                        </a:lnTo>
                        <a:lnTo>
                          <a:pt x="86" y="142"/>
                        </a:lnTo>
                        <a:lnTo>
                          <a:pt x="86" y="142"/>
                        </a:lnTo>
                        <a:lnTo>
                          <a:pt x="86" y="142"/>
                        </a:lnTo>
                        <a:lnTo>
                          <a:pt x="86" y="140"/>
                        </a:lnTo>
                        <a:lnTo>
                          <a:pt x="86" y="140"/>
                        </a:lnTo>
                        <a:lnTo>
                          <a:pt x="84" y="140"/>
                        </a:lnTo>
                        <a:lnTo>
                          <a:pt x="84" y="138"/>
                        </a:lnTo>
                        <a:lnTo>
                          <a:pt x="84" y="138"/>
                        </a:lnTo>
                        <a:lnTo>
                          <a:pt x="84" y="138"/>
                        </a:lnTo>
                        <a:lnTo>
                          <a:pt x="84" y="136"/>
                        </a:lnTo>
                        <a:lnTo>
                          <a:pt x="84" y="136"/>
                        </a:lnTo>
                        <a:lnTo>
                          <a:pt x="82" y="136"/>
                        </a:lnTo>
                        <a:lnTo>
                          <a:pt x="82" y="136"/>
                        </a:lnTo>
                        <a:lnTo>
                          <a:pt x="82" y="134"/>
                        </a:lnTo>
                        <a:lnTo>
                          <a:pt x="82" y="134"/>
                        </a:lnTo>
                        <a:lnTo>
                          <a:pt x="82" y="134"/>
                        </a:lnTo>
                        <a:lnTo>
                          <a:pt x="82" y="134"/>
                        </a:lnTo>
                        <a:lnTo>
                          <a:pt x="82" y="134"/>
                        </a:lnTo>
                        <a:lnTo>
                          <a:pt x="80" y="134"/>
                        </a:lnTo>
                        <a:lnTo>
                          <a:pt x="80" y="134"/>
                        </a:lnTo>
                        <a:lnTo>
                          <a:pt x="79" y="134"/>
                        </a:lnTo>
                        <a:lnTo>
                          <a:pt x="79" y="132"/>
                        </a:lnTo>
                        <a:lnTo>
                          <a:pt x="79" y="132"/>
                        </a:lnTo>
                        <a:lnTo>
                          <a:pt x="79" y="132"/>
                        </a:lnTo>
                        <a:lnTo>
                          <a:pt x="79" y="132"/>
                        </a:lnTo>
                        <a:lnTo>
                          <a:pt x="77" y="132"/>
                        </a:lnTo>
                        <a:lnTo>
                          <a:pt x="77" y="132"/>
                        </a:lnTo>
                        <a:lnTo>
                          <a:pt x="77" y="130"/>
                        </a:lnTo>
                        <a:lnTo>
                          <a:pt x="77" y="130"/>
                        </a:lnTo>
                        <a:lnTo>
                          <a:pt x="77" y="130"/>
                        </a:lnTo>
                        <a:lnTo>
                          <a:pt x="75" y="130"/>
                        </a:lnTo>
                        <a:lnTo>
                          <a:pt x="75" y="130"/>
                        </a:lnTo>
                        <a:lnTo>
                          <a:pt x="75" y="128"/>
                        </a:lnTo>
                        <a:lnTo>
                          <a:pt x="73" y="128"/>
                        </a:lnTo>
                        <a:lnTo>
                          <a:pt x="73" y="128"/>
                        </a:lnTo>
                        <a:lnTo>
                          <a:pt x="73" y="128"/>
                        </a:lnTo>
                        <a:lnTo>
                          <a:pt x="73" y="126"/>
                        </a:lnTo>
                        <a:lnTo>
                          <a:pt x="73" y="126"/>
                        </a:lnTo>
                        <a:lnTo>
                          <a:pt x="71" y="126"/>
                        </a:lnTo>
                        <a:lnTo>
                          <a:pt x="71" y="126"/>
                        </a:lnTo>
                        <a:lnTo>
                          <a:pt x="71" y="126"/>
                        </a:lnTo>
                        <a:lnTo>
                          <a:pt x="71" y="126"/>
                        </a:lnTo>
                        <a:lnTo>
                          <a:pt x="69" y="126"/>
                        </a:lnTo>
                        <a:lnTo>
                          <a:pt x="69" y="126"/>
                        </a:lnTo>
                        <a:lnTo>
                          <a:pt x="69" y="124"/>
                        </a:lnTo>
                        <a:lnTo>
                          <a:pt x="69" y="124"/>
                        </a:lnTo>
                        <a:lnTo>
                          <a:pt x="69" y="124"/>
                        </a:lnTo>
                        <a:lnTo>
                          <a:pt x="67" y="124"/>
                        </a:lnTo>
                        <a:lnTo>
                          <a:pt x="67" y="124"/>
                        </a:lnTo>
                        <a:lnTo>
                          <a:pt x="67" y="124"/>
                        </a:lnTo>
                        <a:lnTo>
                          <a:pt x="67" y="123"/>
                        </a:lnTo>
                        <a:lnTo>
                          <a:pt x="67" y="123"/>
                        </a:lnTo>
                        <a:lnTo>
                          <a:pt x="65" y="123"/>
                        </a:lnTo>
                        <a:lnTo>
                          <a:pt x="65" y="123"/>
                        </a:lnTo>
                        <a:lnTo>
                          <a:pt x="65" y="121"/>
                        </a:lnTo>
                        <a:lnTo>
                          <a:pt x="63" y="121"/>
                        </a:lnTo>
                        <a:lnTo>
                          <a:pt x="63" y="121"/>
                        </a:lnTo>
                        <a:lnTo>
                          <a:pt x="63" y="121"/>
                        </a:lnTo>
                        <a:lnTo>
                          <a:pt x="63" y="123"/>
                        </a:lnTo>
                        <a:lnTo>
                          <a:pt x="63" y="123"/>
                        </a:lnTo>
                        <a:lnTo>
                          <a:pt x="61" y="123"/>
                        </a:lnTo>
                        <a:lnTo>
                          <a:pt x="61" y="123"/>
                        </a:lnTo>
                        <a:lnTo>
                          <a:pt x="61" y="123"/>
                        </a:lnTo>
                        <a:lnTo>
                          <a:pt x="59" y="123"/>
                        </a:lnTo>
                        <a:lnTo>
                          <a:pt x="59" y="123"/>
                        </a:lnTo>
                        <a:lnTo>
                          <a:pt x="59" y="123"/>
                        </a:lnTo>
                        <a:lnTo>
                          <a:pt x="59" y="121"/>
                        </a:lnTo>
                        <a:lnTo>
                          <a:pt x="58" y="121"/>
                        </a:lnTo>
                        <a:lnTo>
                          <a:pt x="58" y="121"/>
                        </a:lnTo>
                        <a:lnTo>
                          <a:pt x="58" y="121"/>
                        </a:lnTo>
                        <a:lnTo>
                          <a:pt x="58" y="119"/>
                        </a:lnTo>
                        <a:lnTo>
                          <a:pt x="58" y="119"/>
                        </a:lnTo>
                        <a:lnTo>
                          <a:pt x="58" y="119"/>
                        </a:lnTo>
                        <a:lnTo>
                          <a:pt x="58" y="117"/>
                        </a:lnTo>
                        <a:lnTo>
                          <a:pt x="56" y="117"/>
                        </a:lnTo>
                        <a:lnTo>
                          <a:pt x="56" y="117"/>
                        </a:lnTo>
                        <a:lnTo>
                          <a:pt x="56" y="117"/>
                        </a:lnTo>
                        <a:lnTo>
                          <a:pt x="54" y="117"/>
                        </a:lnTo>
                        <a:lnTo>
                          <a:pt x="54" y="117"/>
                        </a:lnTo>
                        <a:lnTo>
                          <a:pt x="54" y="117"/>
                        </a:lnTo>
                        <a:lnTo>
                          <a:pt x="52" y="117"/>
                        </a:lnTo>
                        <a:lnTo>
                          <a:pt x="52" y="117"/>
                        </a:lnTo>
                        <a:lnTo>
                          <a:pt x="52" y="117"/>
                        </a:lnTo>
                        <a:lnTo>
                          <a:pt x="52" y="115"/>
                        </a:lnTo>
                        <a:lnTo>
                          <a:pt x="52" y="115"/>
                        </a:lnTo>
                        <a:lnTo>
                          <a:pt x="52" y="115"/>
                        </a:lnTo>
                        <a:lnTo>
                          <a:pt x="50" y="115"/>
                        </a:lnTo>
                        <a:lnTo>
                          <a:pt x="50" y="115"/>
                        </a:lnTo>
                        <a:lnTo>
                          <a:pt x="50" y="115"/>
                        </a:lnTo>
                        <a:lnTo>
                          <a:pt x="50" y="115"/>
                        </a:lnTo>
                        <a:lnTo>
                          <a:pt x="48" y="115"/>
                        </a:lnTo>
                        <a:lnTo>
                          <a:pt x="48" y="115"/>
                        </a:lnTo>
                        <a:lnTo>
                          <a:pt x="48" y="115"/>
                        </a:lnTo>
                        <a:lnTo>
                          <a:pt x="46" y="115"/>
                        </a:lnTo>
                        <a:lnTo>
                          <a:pt x="46" y="113"/>
                        </a:lnTo>
                        <a:lnTo>
                          <a:pt x="46" y="113"/>
                        </a:lnTo>
                        <a:lnTo>
                          <a:pt x="46" y="113"/>
                        </a:lnTo>
                        <a:lnTo>
                          <a:pt x="46" y="113"/>
                        </a:lnTo>
                        <a:lnTo>
                          <a:pt x="46" y="111"/>
                        </a:lnTo>
                        <a:lnTo>
                          <a:pt x="46" y="111"/>
                        </a:lnTo>
                        <a:lnTo>
                          <a:pt x="46" y="109"/>
                        </a:lnTo>
                        <a:lnTo>
                          <a:pt x="46" y="109"/>
                        </a:lnTo>
                        <a:lnTo>
                          <a:pt x="44" y="109"/>
                        </a:lnTo>
                        <a:lnTo>
                          <a:pt x="44" y="109"/>
                        </a:lnTo>
                        <a:lnTo>
                          <a:pt x="44" y="109"/>
                        </a:lnTo>
                        <a:lnTo>
                          <a:pt x="44" y="107"/>
                        </a:lnTo>
                        <a:lnTo>
                          <a:pt x="44" y="107"/>
                        </a:lnTo>
                        <a:lnTo>
                          <a:pt x="42" y="107"/>
                        </a:lnTo>
                        <a:lnTo>
                          <a:pt x="42" y="107"/>
                        </a:lnTo>
                        <a:lnTo>
                          <a:pt x="42" y="107"/>
                        </a:lnTo>
                        <a:lnTo>
                          <a:pt x="40" y="107"/>
                        </a:lnTo>
                        <a:lnTo>
                          <a:pt x="40" y="105"/>
                        </a:lnTo>
                        <a:lnTo>
                          <a:pt x="40" y="105"/>
                        </a:lnTo>
                        <a:lnTo>
                          <a:pt x="40" y="105"/>
                        </a:lnTo>
                        <a:lnTo>
                          <a:pt x="40" y="105"/>
                        </a:lnTo>
                        <a:lnTo>
                          <a:pt x="38" y="105"/>
                        </a:lnTo>
                        <a:lnTo>
                          <a:pt x="38" y="103"/>
                        </a:lnTo>
                        <a:lnTo>
                          <a:pt x="38" y="103"/>
                        </a:lnTo>
                        <a:lnTo>
                          <a:pt x="38" y="103"/>
                        </a:lnTo>
                        <a:lnTo>
                          <a:pt x="36" y="103"/>
                        </a:lnTo>
                        <a:lnTo>
                          <a:pt x="36" y="101"/>
                        </a:lnTo>
                        <a:lnTo>
                          <a:pt x="36" y="101"/>
                        </a:lnTo>
                        <a:lnTo>
                          <a:pt x="36" y="101"/>
                        </a:lnTo>
                        <a:lnTo>
                          <a:pt x="36" y="101"/>
                        </a:lnTo>
                        <a:lnTo>
                          <a:pt x="36" y="101"/>
                        </a:lnTo>
                        <a:lnTo>
                          <a:pt x="35" y="101"/>
                        </a:lnTo>
                        <a:lnTo>
                          <a:pt x="35" y="100"/>
                        </a:lnTo>
                        <a:lnTo>
                          <a:pt x="35" y="100"/>
                        </a:lnTo>
                        <a:lnTo>
                          <a:pt x="36" y="100"/>
                        </a:lnTo>
                        <a:lnTo>
                          <a:pt x="36" y="100"/>
                        </a:lnTo>
                        <a:lnTo>
                          <a:pt x="36" y="100"/>
                        </a:lnTo>
                        <a:lnTo>
                          <a:pt x="36" y="100"/>
                        </a:lnTo>
                        <a:lnTo>
                          <a:pt x="36" y="100"/>
                        </a:lnTo>
                        <a:lnTo>
                          <a:pt x="38" y="100"/>
                        </a:lnTo>
                        <a:lnTo>
                          <a:pt x="38" y="100"/>
                        </a:lnTo>
                        <a:lnTo>
                          <a:pt x="38" y="100"/>
                        </a:lnTo>
                        <a:lnTo>
                          <a:pt x="40" y="100"/>
                        </a:lnTo>
                        <a:lnTo>
                          <a:pt x="40" y="100"/>
                        </a:lnTo>
                        <a:lnTo>
                          <a:pt x="40" y="100"/>
                        </a:lnTo>
                        <a:lnTo>
                          <a:pt x="42" y="100"/>
                        </a:lnTo>
                        <a:lnTo>
                          <a:pt x="42" y="100"/>
                        </a:lnTo>
                        <a:lnTo>
                          <a:pt x="42" y="101"/>
                        </a:lnTo>
                        <a:lnTo>
                          <a:pt x="44" y="101"/>
                        </a:lnTo>
                        <a:lnTo>
                          <a:pt x="44" y="101"/>
                        </a:lnTo>
                        <a:lnTo>
                          <a:pt x="44" y="101"/>
                        </a:lnTo>
                        <a:lnTo>
                          <a:pt x="46" y="101"/>
                        </a:lnTo>
                        <a:lnTo>
                          <a:pt x="46" y="101"/>
                        </a:lnTo>
                        <a:lnTo>
                          <a:pt x="46" y="100"/>
                        </a:lnTo>
                        <a:lnTo>
                          <a:pt x="46" y="100"/>
                        </a:lnTo>
                        <a:lnTo>
                          <a:pt x="46" y="100"/>
                        </a:lnTo>
                        <a:lnTo>
                          <a:pt x="48" y="100"/>
                        </a:lnTo>
                        <a:lnTo>
                          <a:pt x="48" y="100"/>
                        </a:lnTo>
                        <a:lnTo>
                          <a:pt x="48" y="98"/>
                        </a:lnTo>
                        <a:lnTo>
                          <a:pt x="50" y="98"/>
                        </a:lnTo>
                        <a:lnTo>
                          <a:pt x="50" y="98"/>
                        </a:lnTo>
                        <a:lnTo>
                          <a:pt x="50" y="98"/>
                        </a:lnTo>
                        <a:lnTo>
                          <a:pt x="50" y="96"/>
                        </a:lnTo>
                        <a:lnTo>
                          <a:pt x="50" y="96"/>
                        </a:lnTo>
                        <a:lnTo>
                          <a:pt x="50" y="96"/>
                        </a:lnTo>
                        <a:lnTo>
                          <a:pt x="50" y="94"/>
                        </a:lnTo>
                        <a:lnTo>
                          <a:pt x="52" y="94"/>
                        </a:lnTo>
                        <a:lnTo>
                          <a:pt x="52" y="94"/>
                        </a:lnTo>
                        <a:lnTo>
                          <a:pt x="52" y="94"/>
                        </a:lnTo>
                        <a:lnTo>
                          <a:pt x="52" y="94"/>
                        </a:lnTo>
                        <a:lnTo>
                          <a:pt x="52" y="94"/>
                        </a:lnTo>
                        <a:lnTo>
                          <a:pt x="52" y="92"/>
                        </a:lnTo>
                        <a:lnTo>
                          <a:pt x="52" y="92"/>
                        </a:lnTo>
                        <a:lnTo>
                          <a:pt x="52" y="92"/>
                        </a:lnTo>
                        <a:lnTo>
                          <a:pt x="52" y="90"/>
                        </a:lnTo>
                        <a:lnTo>
                          <a:pt x="52" y="90"/>
                        </a:lnTo>
                        <a:lnTo>
                          <a:pt x="52" y="90"/>
                        </a:lnTo>
                        <a:lnTo>
                          <a:pt x="52" y="88"/>
                        </a:lnTo>
                        <a:lnTo>
                          <a:pt x="52" y="88"/>
                        </a:lnTo>
                        <a:lnTo>
                          <a:pt x="52" y="86"/>
                        </a:lnTo>
                        <a:lnTo>
                          <a:pt x="52" y="86"/>
                        </a:lnTo>
                        <a:lnTo>
                          <a:pt x="52" y="86"/>
                        </a:lnTo>
                        <a:lnTo>
                          <a:pt x="52" y="86"/>
                        </a:lnTo>
                        <a:lnTo>
                          <a:pt x="52" y="86"/>
                        </a:lnTo>
                        <a:lnTo>
                          <a:pt x="52" y="84"/>
                        </a:lnTo>
                        <a:lnTo>
                          <a:pt x="52" y="84"/>
                        </a:lnTo>
                        <a:lnTo>
                          <a:pt x="50" y="84"/>
                        </a:lnTo>
                        <a:lnTo>
                          <a:pt x="50" y="84"/>
                        </a:lnTo>
                        <a:lnTo>
                          <a:pt x="50" y="84"/>
                        </a:lnTo>
                        <a:lnTo>
                          <a:pt x="50" y="82"/>
                        </a:lnTo>
                        <a:lnTo>
                          <a:pt x="48" y="82"/>
                        </a:lnTo>
                        <a:lnTo>
                          <a:pt x="48" y="82"/>
                        </a:lnTo>
                        <a:lnTo>
                          <a:pt x="48" y="82"/>
                        </a:lnTo>
                        <a:lnTo>
                          <a:pt x="48" y="80"/>
                        </a:lnTo>
                        <a:lnTo>
                          <a:pt x="48" y="80"/>
                        </a:lnTo>
                        <a:lnTo>
                          <a:pt x="46" y="80"/>
                        </a:lnTo>
                        <a:lnTo>
                          <a:pt x="46" y="78"/>
                        </a:lnTo>
                        <a:lnTo>
                          <a:pt x="46" y="78"/>
                        </a:lnTo>
                        <a:lnTo>
                          <a:pt x="46" y="78"/>
                        </a:lnTo>
                        <a:lnTo>
                          <a:pt x="46" y="78"/>
                        </a:lnTo>
                        <a:lnTo>
                          <a:pt x="46" y="78"/>
                        </a:lnTo>
                        <a:lnTo>
                          <a:pt x="44" y="78"/>
                        </a:lnTo>
                        <a:lnTo>
                          <a:pt x="44" y="78"/>
                        </a:lnTo>
                        <a:lnTo>
                          <a:pt x="44" y="77"/>
                        </a:lnTo>
                        <a:lnTo>
                          <a:pt x="44" y="77"/>
                        </a:lnTo>
                        <a:lnTo>
                          <a:pt x="44" y="77"/>
                        </a:lnTo>
                        <a:lnTo>
                          <a:pt x="44" y="75"/>
                        </a:lnTo>
                        <a:lnTo>
                          <a:pt x="44" y="75"/>
                        </a:lnTo>
                        <a:lnTo>
                          <a:pt x="42" y="75"/>
                        </a:lnTo>
                        <a:lnTo>
                          <a:pt x="42" y="75"/>
                        </a:lnTo>
                        <a:lnTo>
                          <a:pt x="40" y="75"/>
                        </a:lnTo>
                        <a:lnTo>
                          <a:pt x="40" y="73"/>
                        </a:lnTo>
                        <a:lnTo>
                          <a:pt x="40" y="73"/>
                        </a:lnTo>
                        <a:lnTo>
                          <a:pt x="40" y="73"/>
                        </a:lnTo>
                        <a:lnTo>
                          <a:pt x="40" y="71"/>
                        </a:lnTo>
                        <a:lnTo>
                          <a:pt x="40" y="71"/>
                        </a:lnTo>
                        <a:lnTo>
                          <a:pt x="38" y="71"/>
                        </a:lnTo>
                        <a:lnTo>
                          <a:pt x="38" y="71"/>
                        </a:lnTo>
                        <a:lnTo>
                          <a:pt x="38" y="71"/>
                        </a:lnTo>
                        <a:lnTo>
                          <a:pt x="38" y="69"/>
                        </a:lnTo>
                        <a:lnTo>
                          <a:pt x="36" y="69"/>
                        </a:lnTo>
                        <a:lnTo>
                          <a:pt x="36" y="69"/>
                        </a:lnTo>
                        <a:lnTo>
                          <a:pt x="36" y="69"/>
                        </a:lnTo>
                        <a:lnTo>
                          <a:pt x="36" y="69"/>
                        </a:lnTo>
                        <a:lnTo>
                          <a:pt x="36" y="69"/>
                        </a:lnTo>
                        <a:lnTo>
                          <a:pt x="35" y="69"/>
                        </a:lnTo>
                        <a:lnTo>
                          <a:pt x="35" y="69"/>
                        </a:lnTo>
                        <a:lnTo>
                          <a:pt x="35" y="67"/>
                        </a:lnTo>
                        <a:lnTo>
                          <a:pt x="35" y="67"/>
                        </a:lnTo>
                        <a:lnTo>
                          <a:pt x="33" y="67"/>
                        </a:lnTo>
                        <a:lnTo>
                          <a:pt x="33" y="67"/>
                        </a:lnTo>
                        <a:lnTo>
                          <a:pt x="33" y="67"/>
                        </a:lnTo>
                        <a:lnTo>
                          <a:pt x="33" y="65"/>
                        </a:lnTo>
                        <a:lnTo>
                          <a:pt x="31" y="65"/>
                        </a:lnTo>
                        <a:lnTo>
                          <a:pt x="31" y="65"/>
                        </a:lnTo>
                        <a:lnTo>
                          <a:pt x="31" y="65"/>
                        </a:lnTo>
                        <a:lnTo>
                          <a:pt x="31" y="65"/>
                        </a:lnTo>
                        <a:lnTo>
                          <a:pt x="29" y="65"/>
                        </a:lnTo>
                        <a:lnTo>
                          <a:pt x="29" y="63"/>
                        </a:lnTo>
                        <a:lnTo>
                          <a:pt x="29" y="63"/>
                        </a:lnTo>
                        <a:lnTo>
                          <a:pt x="29" y="63"/>
                        </a:lnTo>
                        <a:lnTo>
                          <a:pt x="27" y="63"/>
                        </a:lnTo>
                        <a:lnTo>
                          <a:pt x="27" y="63"/>
                        </a:lnTo>
                        <a:lnTo>
                          <a:pt x="27" y="63"/>
                        </a:lnTo>
                        <a:lnTo>
                          <a:pt x="27" y="61"/>
                        </a:lnTo>
                        <a:lnTo>
                          <a:pt x="25" y="61"/>
                        </a:lnTo>
                        <a:lnTo>
                          <a:pt x="25" y="61"/>
                        </a:lnTo>
                        <a:lnTo>
                          <a:pt x="25" y="61"/>
                        </a:lnTo>
                        <a:lnTo>
                          <a:pt x="25" y="61"/>
                        </a:lnTo>
                        <a:lnTo>
                          <a:pt x="25" y="61"/>
                        </a:lnTo>
                        <a:lnTo>
                          <a:pt x="25" y="59"/>
                        </a:lnTo>
                        <a:lnTo>
                          <a:pt x="25" y="59"/>
                        </a:lnTo>
                        <a:lnTo>
                          <a:pt x="25" y="57"/>
                        </a:lnTo>
                        <a:lnTo>
                          <a:pt x="23" y="57"/>
                        </a:lnTo>
                        <a:lnTo>
                          <a:pt x="23" y="57"/>
                        </a:lnTo>
                        <a:lnTo>
                          <a:pt x="23" y="57"/>
                        </a:lnTo>
                        <a:lnTo>
                          <a:pt x="23" y="57"/>
                        </a:lnTo>
                        <a:lnTo>
                          <a:pt x="23" y="55"/>
                        </a:lnTo>
                        <a:lnTo>
                          <a:pt x="23" y="55"/>
                        </a:lnTo>
                        <a:lnTo>
                          <a:pt x="23" y="54"/>
                        </a:lnTo>
                        <a:lnTo>
                          <a:pt x="23" y="54"/>
                        </a:lnTo>
                        <a:lnTo>
                          <a:pt x="23" y="54"/>
                        </a:lnTo>
                        <a:lnTo>
                          <a:pt x="23" y="54"/>
                        </a:lnTo>
                        <a:lnTo>
                          <a:pt x="23" y="54"/>
                        </a:lnTo>
                        <a:lnTo>
                          <a:pt x="23" y="52"/>
                        </a:lnTo>
                        <a:lnTo>
                          <a:pt x="23" y="52"/>
                        </a:lnTo>
                        <a:lnTo>
                          <a:pt x="23" y="50"/>
                        </a:lnTo>
                        <a:lnTo>
                          <a:pt x="23" y="50"/>
                        </a:lnTo>
                        <a:lnTo>
                          <a:pt x="23" y="48"/>
                        </a:lnTo>
                        <a:lnTo>
                          <a:pt x="21" y="48"/>
                        </a:lnTo>
                        <a:lnTo>
                          <a:pt x="21" y="48"/>
                        </a:lnTo>
                        <a:lnTo>
                          <a:pt x="21" y="48"/>
                        </a:lnTo>
                        <a:lnTo>
                          <a:pt x="19" y="48"/>
                        </a:lnTo>
                        <a:lnTo>
                          <a:pt x="19" y="48"/>
                        </a:lnTo>
                        <a:lnTo>
                          <a:pt x="19" y="48"/>
                        </a:lnTo>
                        <a:lnTo>
                          <a:pt x="19" y="48"/>
                        </a:lnTo>
                        <a:lnTo>
                          <a:pt x="19" y="48"/>
                        </a:lnTo>
                        <a:lnTo>
                          <a:pt x="19" y="46"/>
                        </a:lnTo>
                        <a:lnTo>
                          <a:pt x="19" y="46"/>
                        </a:lnTo>
                        <a:lnTo>
                          <a:pt x="17" y="46"/>
                        </a:lnTo>
                        <a:lnTo>
                          <a:pt x="17" y="46"/>
                        </a:lnTo>
                        <a:lnTo>
                          <a:pt x="17" y="46"/>
                        </a:lnTo>
                        <a:lnTo>
                          <a:pt x="17" y="46"/>
                        </a:lnTo>
                        <a:lnTo>
                          <a:pt x="17" y="44"/>
                        </a:lnTo>
                        <a:lnTo>
                          <a:pt x="19" y="44"/>
                        </a:lnTo>
                        <a:lnTo>
                          <a:pt x="19" y="44"/>
                        </a:lnTo>
                        <a:lnTo>
                          <a:pt x="19" y="42"/>
                        </a:lnTo>
                        <a:lnTo>
                          <a:pt x="19" y="42"/>
                        </a:lnTo>
                        <a:lnTo>
                          <a:pt x="19" y="40"/>
                        </a:lnTo>
                        <a:lnTo>
                          <a:pt x="17" y="40"/>
                        </a:lnTo>
                        <a:lnTo>
                          <a:pt x="17" y="40"/>
                        </a:lnTo>
                        <a:lnTo>
                          <a:pt x="17" y="38"/>
                        </a:lnTo>
                        <a:lnTo>
                          <a:pt x="17" y="38"/>
                        </a:lnTo>
                        <a:lnTo>
                          <a:pt x="17" y="38"/>
                        </a:lnTo>
                        <a:lnTo>
                          <a:pt x="17" y="38"/>
                        </a:lnTo>
                        <a:lnTo>
                          <a:pt x="15" y="38"/>
                        </a:lnTo>
                        <a:lnTo>
                          <a:pt x="15" y="38"/>
                        </a:lnTo>
                        <a:lnTo>
                          <a:pt x="15" y="38"/>
                        </a:lnTo>
                        <a:lnTo>
                          <a:pt x="15" y="36"/>
                        </a:lnTo>
                        <a:lnTo>
                          <a:pt x="14" y="36"/>
                        </a:lnTo>
                        <a:lnTo>
                          <a:pt x="14" y="36"/>
                        </a:lnTo>
                        <a:lnTo>
                          <a:pt x="14" y="36"/>
                        </a:lnTo>
                        <a:lnTo>
                          <a:pt x="14" y="36"/>
                        </a:lnTo>
                        <a:lnTo>
                          <a:pt x="14" y="34"/>
                        </a:lnTo>
                        <a:lnTo>
                          <a:pt x="14" y="34"/>
                        </a:lnTo>
                        <a:lnTo>
                          <a:pt x="14" y="34"/>
                        </a:lnTo>
                        <a:lnTo>
                          <a:pt x="14" y="32"/>
                        </a:lnTo>
                        <a:lnTo>
                          <a:pt x="14" y="32"/>
                        </a:lnTo>
                        <a:lnTo>
                          <a:pt x="14" y="31"/>
                        </a:lnTo>
                        <a:lnTo>
                          <a:pt x="14" y="31"/>
                        </a:lnTo>
                        <a:lnTo>
                          <a:pt x="14" y="31"/>
                        </a:lnTo>
                        <a:lnTo>
                          <a:pt x="14" y="31"/>
                        </a:lnTo>
                        <a:lnTo>
                          <a:pt x="12" y="31"/>
                        </a:lnTo>
                        <a:lnTo>
                          <a:pt x="12" y="29"/>
                        </a:lnTo>
                        <a:lnTo>
                          <a:pt x="12" y="29"/>
                        </a:lnTo>
                        <a:lnTo>
                          <a:pt x="12" y="29"/>
                        </a:lnTo>
                        <a:lnTo>
                          <a:pt x="10" y="29"/>
                        </a:lnTo>
                        <a:lnTo>
                          <a:pt x="10" y="27"/>
                        </a:lnTo>
                        <a:lnTo>
                          <a:pt x="10" y="27"/>
                        </a:lnTo>
                        <a:lnTo>
                          <a:pt x="10" y="27"/>
                        </a:lnTo>
                        <a:lnTo>
                          <a:pt x="10" y="27"/>
                        </a:lnTo>
                        <a:lnTo>
                          <a:pt x="10" y="25"/>
                        </a:lnTo>
                        <a:lnTo>
                          <a:pt x="8" y="25"/>
                        </a:lnTo>
                        <a:lnTo>
                          <a:pt x="8" y="25"/>
                        </a:lnTo>
                        <a:lnTo>
                          <a:pt x="8" y="25"/>
                        </a:lnTo>
                        <a:lnTo>
                          <a:pt x="8" y="23"/>
                        </a:lnTo>
                        <a:lnTo>
                          <a:pt x="8" y="23"/>
                        </a:lnTo>
                        <a:lnTo>
                          <a:pt x="8" y="23"/>
                        </a:lnTo>
                        <a:lnTo>
                          <a:pt x="8" y="23"/>
                        </a:lnTo>
                        <a:lnTo>
                          <a:pt x="8" y="21"/>
                        </a:lnTo>
                        <a:lnTo>
                          <a:pt x="8" y="21"/>
                        </a:lnTo>
                        <a:lnTo>
                          <a:pt x="8" y="21"/>
                        </a:lnTo>
                        <a:lnTo>
                          <a:pt x="8" y="21"/>
                        </a:lnTo>
                        <a:lnTo>
                          <a:pt x="6" y="21"/>
                        </a:lnTo>
                        <a:lnTo>
                          <a:pt x="6" y="19"/>
                        </a:lnTo>
                        <a:lnTo>
                          <a:pt x="8" y="19"/>
                        </a:lnTo>
                        <a:lnTo>
                          <a:pt x="8" y="19"/>
                        </a:lnTo>
                        <a:lnTo>
                          <a:pt x="8" y="19"/>
                        </a:lnTo>
                        <a:lnTo>
                          <a:pt x="8" y="19"/>
                        </a:lnTo>
                        <a:lnTo>
                          <a:pt x="8" y="17"/>
                        </a:lnTo>
                        <a:lnTo>
                          <a:pt x="8" y="17"/>
                        </a:lnTo>
                        <a:lnTo>
                          <a:pt x="8" y="17"/>
                        </a:lnTo>
                        <a:lnTo>
                          <a:pt x="8" y="17"/>
                        </a:lnTo>
                        <a:lnTo>
                          <a:pt x="6" y="17"/>
                        </a:lnTo>
                        <a:lnTo>
                          <a:pt x="6" y="15"/>
                        </a:lnTo>
                        <a:lnTo>
                          <a:pt x="6" y="15"/>
                        </a:lnTo>
                        <a:lnTo>
                          <a:pt x="6" y="15"/>
                        </a:lnTo>
                        <a:lnTo>
                          <a:pt x="4" y="15"/>
                        </a:lnTo>
                        <a:lnTo>
                          <a:pt x="4" y="15"/>
                        </a:lnTo>
                        <a:lnTo>
                          <a:pt x="4" y="13"/>
                        </a:lnTo>
                        <a:lnTo>
                          <a:pt x="4" y="13"/>
                        </a:lnTo>
                        <a:lnTo>
                          <a:pt x="4" y="13"/>
                        </a:lnTo>
                        <a:lnTo>
                          <a:pt x="4" y="13"/>
                        </a:lnTo>
                        <a:lnTo>
                          <a:pt x="4" y="11"/>
                        </a:lnTo>
                        <a:lnTo>
                          <a:pt x="4" y="11"/>
                        </a:lnTo>
                        <a:lnTo>
                          <a:pt x="4" y="9"/>
                        </a:lnTo>
                        <a:lnTo>
                          <a:pt x="2" y="9"/>
                        </a:lnTo>
                        <a:lnTo>
                          <a:pt x="2" y="9"/>
                        </a:lnTo>
                        <a:lnTo>
                          <a:pt x="2" y="9"/>
                        </a:lnTo>
                        <a:lnTo>
                          <a:pt x="2" y="9"/>
                        </a:lnTo>
                        <a:lnTo>
                          <a:pt x="2" y="8"/>
                        </a:lnTo>
                        <a:lnTo>
                          <a:pt x="0" y="8"/>
                        </a:lnTo>
                        <a:lnTo>
                          <a:pt x="0" y="8"/>
                        </a:lnTo>
                        <a:lnTo>
                          <a:pt x="0" y="6"/>
                        </a:lnTo>
                        <a:lnTo>
                          <a:pt x="0" y="6"/>
                        </a:lnTo>
                        <a:lnTo>
                          <a:pt x="0" y="6"/>
                        </a:lnTo>
                        <a:lnTo>
                          <a:pt x="0" y="6"/>
                        </a:lnTo>
                        <a:lnTo>
                          <a:pt x="0" y="4"/>
                        </a:lnTo>
                        <a:lnTo>
                          <a:pt x="0" y="4"/>
                        </a:lnTo>
                        <a:lnTo>
                          <a:pt x="0" y="4"/>
                        </a:lnTo>
                        <a:lnTo>
                          <a:pt x="2" y="4"/>
                        </a:lnTo>
                        <a:lnTo>
                          <a:pt x="2" y="4"/>
                        </a:lnTo>
                        <a:lnTo>
                          <a:pt x="2" y="4"/>
                        </a:lnTo>
                        <a:lnTo>
                          <a:pt x="4" y="4"/>
                        </a:lnTo>
                        <a:lnTo>
                          <a:pt x="4" y="4"/>
                        </a:lnTo>
                        <a:lnTo>
                          <a:pt x="4" y="4"/>
                        </a:lnTo>
                        <a:lnTo>
                          <a:pt x="6" y="4"/>
                        </a:lnTo>
                        <a:lnTo>
                          <a:pt x="6" y="4"/>
                        </a:lnTo>
                        <a:lnTo>
                          <a:pt x="6" y="2"/>
                        </a:lnTo>
                        <a:lnTo>
                          <a:pt x="8" y="2"/>
                        </a:lnTo>
                        <a:lnTo>
                          <a:pt x="8" y="2"/>
                        </a:lnTo>
                        <a:lnTo>
                          <a:pt x="8" y="2"/>
                        </a:lnTo>
                        <a:lnTo>
                          <a:pt x="10" y="2"/>
                        </a:lnTo>
                        <a:lnTo>
                          <a:pt x="10" y="2"/>
                        </a:lnTo>
                        <a:lnTo>
                          <a:pt x="10" y="2"/>
                        </a:lnTo>
                        <a:lnTo>
                          <a:pt x="12" y="2"/>
                        </a:lnTo>
                        <a:lnTo>
                          <a:pt x="12" y="2"/>
                        </a:lnTo>
                        <a:lnTo>
                          <a:pt x="14" y="2"/>
                        </a:lnTo>
                        <a:lnTo>
                          <a:pt x="14" y="2"/>
                        </a:lnTo>
                        <a:lnTo>
                          <a:pt x="14" y="2"/>
                        </a:lnTo>
                        <a:lnTo>
                          <a:pt x="15" y="2"/>
                        </a:lnTo>
                        <a:lnTo>
                          <a:pt x="15" y="2"/>
                        </a:lnTo>
                        <a:lnTo>
                          <a:pt x="15" y="2"/>
                        </a:lnTo>
                        <a:lnTo>
                          <a:pt x="17" y="2"/>
                        </a:lnTo>
                        <a:lnTo>
                          <a:pt x="17" y="2"/>
                        </a:lnTo>
                        <a:lnTo>
                          <a:pt x="17" y="2"/>
                        </a:lnTo>
                        <a:lnTo>
                          <a:pt x="19" y="2"/>
                        </a:lnTo>
                        <a:lnTo>
                          <a:pt x="19" y="2"/>
                        </a:lnTo>
                        <a:lnTo>
                          <a:pt x="19" y="2"/>
                        </a:lnTo>
                        <a:lnTo>
                          <a:pt x="21" y="2"/>
                        </a:lnTo>
                        <a:lnTo>
                          <a:pt x="21" y="2"/>
                        </a:lnTo>
                        <a:lnTo>
                          <a:pt x="23" y="2"/>
                        </a:lnTo>
                        <a:lnTo>
                          <a:pt x="23" y="2"/>
                        </a:lnTo>
                        <a:lnTo>
                          <a:pt x="23" y="2"/>
                        </a:lnTo>
                        <a:lnTo>
                          <a:pt x="25" y="2"/>
                        </a:lnTo>
                        <a:lnTo>
                          <a:pt x="25" y="2"/>
                        </a:lnTo>
                        <a:lnTo>
                          <a:pt x="25" y="0"/>
                        </a:lnTo>
                        <a:lnTo>
                          <a:pt x="25" y="0"/>
                        </a:lnTo>
                        <a:lnTo>
                          <a:pt x="27" y="0"/>
                        </a:lnTo>
                        <a:lnTo>
                          <a:pt x="27" y="0"/>
                        </a:lnTo>
                        <a:lnTo>
                          <a:pt x="29" y="0"/>
                        </a:lnTo>
                        <a:lnTo>
                          <a:pt x="29" y="0"/>
                        </a:lnTo>
                        <a:lnTo>
                          <a:pt x="29" y="0"/>
                        </a:lnTo>
                        <a:lnTo>
                          <a:pt x="31" y="0"/>
                        </a:lnTo>
                        <a:lnTo>
                          <a:pt x="31" y="0"/>
                        </a:lnTo>
                        <a:lnTo>
                          <a:pt x="31" y="0"/>
                        </a:lnTo>
                        <a:lnTo>
                          <a:pt x="33" y="0"/>
                        </a:lnTo>
                        <a:lnTo>
                          <a:pt x="33" y="0"/>
                        </a:lnTo>
                        <a:lnTo>
                          <a:pt x="35" y="0"/>
                        </a:lnTo>
                        <a:lnTo>
                          <a:pt x="35" y="0"/>
                        </a:lnTo>
                        <a:lnTo>
                          <a:pt x="35" y="0"/>
                        </a:lnTo>
                        <a:lnTo>
                          <a:pt x="35" y="0"/>
                        </a:lnTo>
                        <a:lnTo>
                          <a:pt x="36" y="0"/>
                        </a:lnTo>
                        <a:lnTo>
                          <a:pt x="36" y="0"/>
                        </a:lnTo>
                        <a:lnTo>
                          <a:pt x="36" y="0"/>
                        </a:lnTo>
                        <a:lnTo>
                          <a:pt x="38" y="0"/>
                        </a:lnTo>
                        <a:lnTo>
                          <a:pt x="38" y="0"/>
                        </a:lnTo>
                        <a:lnTo>
                          <a:pt x="40" y="0"/>
                        </a:lnTo>
                        <a:lnTo>
                          <a:pt x="40" y="0"/>
                        </a:lnTo>
                        <a:lnTo>
                          <a:pt x="40" y="0"/>
                        </a:lnTo>
                        <a:lnTo>
                          <a:pt x="40" y="0"/>
                        </a:lnTo>
                        <a:lnTo>
                          <a:pt x="40" y="2"/>
                        </a:lnTo>
                        <a:lnTo>
                          <a:pt x="40" y="2"/>
                        </a:lnTo>
                        <a:lnTo>
                          <a:pt x="40" y="2"/>
                        </a:lnTo>
                        <a:lnTo>
                          <a:pt x="40" y="4"/>
                        </a:lnTo>
                        <a:lnTo>
                          <a:pt x="40" y="4"/>
                        </a:lnTo>
                        <a:lnTo>
                          <a:pt x="40" y="4"/>
                        </a:lnTo>
                        <a:lnTo>
                          <a:pt x="40" y="6"/>
                        </a:lnTo>
                        <a:lnTo>
                          <a:pt x="42" y="6"/>
                        </a:lnTo>
                        <a:lnTo>
                          <a:pt x="42" y="6"/>
                        </a:lnTo>
                        <a:lnTo>
                          <a:pt x="44" y="6"/>
                        </a:lnTo>
                        <a:lnTo>
                          <a:pt x="44" y="6"/>
                        </a:lnTo>
                        <a:lnTo>
                          <a:pt x="44" y="6"/>
                        </a:lnTo>
                        <a:lnTo>
                          <a:pt x="44" y="6"/>
                        </a:lnTo>
                        <a:lnTo>
                          <a:pt x="46" y="6"/>
                        </a:lnTo>
                        <a:lnTo>
                          <a:pt x="46" y="6"/>
                        </a:lnTo>
                        <a:lnTo>
                          <a:pt x="46" y="6"/>
                        </a:lnTo>
                        <a:lnTo>
                          <a:pt x="46" y="6"/>
                        </a:lnTo>
                        <a:lnTo>
                          <a:pt x="48" y="6"/>
                        </a:lnTo>
                        <a:lnTo>
                          <a:pt x="48" y="8"/>
                        </a:lnTo>
                        <a:lnTo>
                          <a:pt x="48" y="8"/>
                        </a:lnTo>
                        <a:lnTo>
                          <a:pt x="50" y="8"/>
                        </a:lnTo>
                        <a:lnTo>
                          <a:pt x="50" y="8"/>
                        </a:lnTo>
                        <a:lnTo>
                          <a:pt x="50" y="8"/>
                        </a:lnTo>
                        <a:lnTo>
                          <a:pt x="50" y="8"/>
                        </a:lnTo>
                        <a:lnTo>
                          <a:pt x="52" y="8"/>
                        </a:lnTo>
                        <a:lnTo>
                          <a:pt x="52" y="8"/>
                        </a:lnTo>
                        <a:lnTo>
                          <a:pt x="52" y="8"/>
                        </a:lnTo>
                        <a:lnTo>
                          <a:pt x="52" y="9"/>
                        </a:lnTo>
                        <a:lnTo>
                          <a:pt x="54" y="9"/>
                        </a:lnTo>
                        <a:lnTo>
                          <a:pt x="54" y="9"/>
                        </a:lnTo>
                        <a:lnTo>
                          <a:pt x="56" y="9"/>
                        </a:lnTo>
                        <a:lnTo>
                          <a:pt x="56" y="9"/>
                        </a:lnTo>
                        <a:lnTo>
                          <a:pt x="56" y="9"/>
                        </a:lnTo>
                        <a:lnTo>
                          <a:pt x="56" y="9"/>
                        </a:lnTo>
                        <a:lnTo>
                          <a:pt x="58" y="9"/>
                        </a:lnTo>
                        <a:lnTo>
                          <a:pt x="58" y="11"/>
                        </a:lnTo>
                        <a:lnTo>
                          <a:pt x="58" y="11"/>
                        </a:lnTo>
                        <a:lnTo>
                          <a:pt x="58" y="11"/>
                        </a:lnTo>
                        <a:lnTo>
                          <a:pt x="59" y="11"/>
                        </a:lnTo>
                        <a:lnTo>
                          <a:pt x="59" y="11"/>
                        </a:lnTo>
                        <a:lnTo>
                          <a:pt x="59" y="11"/>
                        </a:lnTo>
                        <a:lnTo>
                          <a:pt x="61" y="11"/>
                        </a:lnTo>
                        <a:lnTo>
                          <a:pt x="61" y="11"/>
                        </a:lnTo>
                        <a:lnTo>
                          <a:pt x="61" y="11"/>
                        </a:lnTo>
                        <a:lnTo>
                          <a:pt x="61" y="13"/>
                        </a:lnTo>
                        <a:lnTo>
                          <a:pt x="63" y="13"/>
                        </a:lnTo>
                        <a:lnTo>
                          <a:pt x="63" y="13"/>
                        </a:lnTo>
                        <a:lnTo>
                          <a:pt x="63" y="13"/>
                        </a:lnTo>
                        <a:lnTo>
                          <a:pt x="63" y="13"/>
                        </a:lnTo>
                        <a:lnTo>
                          <a:pt x="65" y="13"/>
                        </a:lnTo>
                        <a:lnTo>
                          <a:pt x="65" y="13"/>
                        </a:lnTo>
                        <a:lnTo>
                          <a:pt x="67" y="13"/>
                        </a:lnTo>
                        <a:lnTo>
                          <a:pt x="67" y="13"/>
                        </a:lnTo>
                        <a:lnTo>
                          <a:pt x="67" y="13"/>
                        </a:lnTo>
                        <a:lnTo>
                          <a:pt x="67" y="13"/>
                        </a:lnTo>
                        <a:lnTo>
                          <a:pt x="69" y="13"/>
                        </a:lnTo>
                        <a:lnTo>
                          <a:pt x="69" y="13"/>
                        </a:lnTo>
                        <a:lnTo>
                          <a:pt x="69" y="15"/>
                        </a:lnTo>
                        <a:lnTo>
                          <a:pt x="69" y="15"/>
                        </a:lnTo>
                        <a:lnTo>
                          <a:pt x="71" y="15"/>
                        </a:lnTo>
                        <a:lnTo>
                          <a:pt x="71" y="15"/>
                        </a:lnTo>
                        <a:lnTo>
                          <a:pt x="71" y="15"/>
                        </a:lnTo>
                        <a:lnTo>
                          <a:pt x="73" y="15"/>
                        </a:lnTo>
                        <a:lnTo>
                          <a:pt x="73" y="15"/>
                        </a:lnTo>
                        <a:lnTo>
                          <a:pt x="73" y="15"/>
                        </a:lnTo>
                        <a:lnTo>
                          <a:pt x="73" y="17"/>
                        </a:lnTo>
                        <a:lnTo>
                          <a:pt x="75" y="17"/>
                        </a:lnTo>
                        <a:lnTo>
                          <a:pt x="75" y="17"/>
                        </a:lnTo>
                        <a:lnTo>
                          <a:pt x="77" y="17"/>
                        </a:lnTo>
                        <a:lnTo>
                          <a:pt x="77" y="17"/>
                        </a:lnTo>
                        <a:lnTo>
                          <a:pt x="77" y="17"/>
                        </a:lnTo>
                        <a:lnTo>
                          <a:pt x="77" y="17"/>
                        </a:lnTo>
                        <a:lnTo>
                          <a:pt x="79" y="17"/>
                        </a:lnTo>
                        <a:lnTo>
                          <a:pt x="79" y="17"/>
                        </a:lnTo>
                        <a:lnTo>
                          <a:pt x="79" y="19"/>
                        </a:lnTo>
                        <a:lnTo>
                          <a:pt x="79" y="19"/>
                        </a:lnTo>
                        <a:lnTo>
                          <a:pt x="80" y="19"/>
                        </a:lnTo>
                        <a:lnTo>
                          <a:pt x="80" y="19"/>
                        </a:lnTo>
                        <a:lnTo>
                          <a:pt x="80" y="19"/>
                        </a:lnTo>
                        <a:lnTo>
                          <a:pt x="82" y="19"/>
                        </a:lnTo>
                        <a:lnTo>
                          <a:pt x="82" y="19"/>
                        </a:lnTo>
                        <a:lnTo>
                          <a:pt x="82" y="19"/>
                        </a:lnTo>
                        <a:lnTo>
                          <a:pt x="82" y="21"/>
                        </a:lnTo>
                        <a:lnTo>
                          <a:pt x="84" y="21"/>
                        </a:lnTo>
                        <a:lnTo>
                          <a:pt x="84" y="21"/>
                        </a:lnTo>
                        <a:lnTo>
                          <a:pt x="84" y="21"/>
                        </a:lnTo>
                        <a:lnTo>
                          <a:pt x="84" y="21"/>
                        </a:lnTo>
                        <a:lnTo>
                          <a:pt x="86" y="21"/>
                        </a:lnTo>
                        <a:lnTo>
                          <a:pt x="86" y="21"/>
                        </a:lnTo>
                        <a:lnTo>
                          <a:pt x="88" y="21"/>
                        </a:lnTo>
                        <a:lnTo>
                          <a:pt x="88" y="21"/>
                        </a:lnTo>
                        <a:lnTo>
                          <a:pt x="88" y="21"/>
                        </a:lnTo>
                        <a:lnTo>
                          <a:pt x="88" y="21"/>
                        </a:lnTo>
                        <a:lnTo>
                          <a:pt x="90" y="21"/>
                        </a:lnTo>
                        <a:lnTo>
                          <a:pt x="90" y="23"/>
                        </a:lnTo>
                        <a:lnTo>
                          <a:pt x="90" y="23"/>
                        </a:lnTo>
                        <a:lnTo>
                          <a:pt x="90" y="23"/>
                        </a:lnTo>
                        <a:lnTo>
                          <a:pt x="92" y="23"/>
                        </a:lnTo>
                        <a:lnTo>
                          <a:pt x="92" y="23"/>
                        </a:lnTo>
                        <a:lnTo>
                          <a:pt x="92" y="23"/>
                        </a:lnTo>
                        <a:lnTo>
                          <a:pt x="94" y="23"/>
                        </a:lnTo>
                        <a:lnTo>
                          <a:pt x="94" y="23"/>
                        </a:lnTo>
                        <a:lnTo>
                          <a:pt x="94" y="23"/>
                        </a:lnTo>
                        <a:lnTo>
                          <a:pt x="94" y="25"/>
                        </a:lnTo>
                        <a:lnTo>
                          <a:pt x="96" y="25"/>
                        </a:lnTo>
                        <a:lnTo>
                          <a:pt x="96" y="25"/>
                        </a:lnTo>
                        <a:lnTo>
                          <a:pt x="96" y="25"/>
                        </a:lnTo>
                        <a:lnTo>
                          <a:pt x="96" y="25"/>
                        </a:lnTo>
                        <a:lnTo>
                          <a:pt x="98" y="25"/>
                        </a:lnTo>
                        <a:lnTo>
                          <a:pt x="98" y="25"/>
                        </a:lnTo>
                        <a:lnTo>
                          <a:pt x="100" y="25"/>
                        </a:lnTo>
                        <a:lnTo>
                          <a:pt x="100" y="27"/>
                        </a:lnTo>
                        <a:lnTo>
                          <a:pt x="100" y="27"/>
                        </a:lnTo>
                        <a:lnTo>
                          <a:pt x="100" y="27"/>
                        </a:lnTo>
                        <a:lnTo>
                          <a:pt x="102" y="27"/>
                        </a:lnTo>
                        <a:lnTo>
                          <a:pt x="102" y="27"/>
                        </a:lnTo>
                        <a:lnTo>
                          <a:pt x="102" y="27"/>
                        </a:lnTo>
                        <a:lnTo>
                          <a:pt x="103" y="27"/>
                        </a:lnTo>
                        <a:lnTo>
                          <a:pt x="103" y="27"/>
                        </a:lnTo>
                        <a:lnTo>
                          <a:pt x="103" y="27"/>
                        </a:lnTo>
                        <a:lnTo>
                          <a:pt x="103" y="29"/>
                        </a:lnTo>
                        <a:lnTo>
                          <a:pt x="105" y="29"/>
                        </a:lnTo>
                        <a:lnTo>
                          <a:pt x="105" y="29"/>
                        </a:lnTo>
                        <a:lnTo>
                          <a:pt x="105" y="29"/>
                        </a:lnTo>
                        <a:lnTo>
                          <a:pt x="107" y="29"/>
                        </a:lnTo>
                        <a:lnTo>
                          <a:pt x="107" y="29"/>
                        </a:lnTo>
                        <a:lnTo>
                          <a:pt x="109" y="29"/>
                        </a:lnTo>
                        <a:lnTo>
                          <a:pt x="109" y="29"/>
                        </a:lnTo>
                        <a:lnTo>
                          <a:pt x="109" y="29"/>
                        </a:lnTo>
                        <a:lnTo>
                          <a:pt x="111" y="29"/>
                        </a:lnTo>
                        <a:lnTo>
                          <a:pt x="111" y="29"/>
                        </a:lnTo>
                        <a:lnTo>
                          <a:pt x="111" y="29"/>
                        </a:lnTo>
                        <a:lnTo>
                          <a:pt x="113" y="29"/>
                        </a:lnTo>
                        <a:lnTo>
                          <a:pt x="113" y="29"/>
                        </a:lnTo>
                        <a:lnTo>
                          <a:pt x="115" y="29"/>
                        </a:lnTo>
                        <a:lnTo>
                          <a:pt x="115" y="29"/>
                        </a:lnTo>
                        <a:lnTo>
                          <a:pt x="115" y="29"/>
                        </a:lnTo>
                        <a:lnTo>
                          <a:pt x="117" y="29"/>
                        </a:lnTo>
                        <a:lnTo>
                          <a:pt x="117" y="29"/>
                        </a:lnTo>
                        <a:lnTo>
                          <a:pt x="117" y="29"/>
                        </a:lnTo>
                        <a:lnTo>
                          <a:pt x="119" y="29"/>
                        </a:lnTo>
                        <a:lnTo>
                          <a:pt x="119" y="29"/>
                        </a:lnTo>
                        <a:lnTo>
                          <a:pt x="121" y="29"/>
                        </a:lnTo>
                        <a:lnTo>
                          <a:pt x="121" y="29"/>
                        </a:lnTo>
                        <a:lnTo>
                          <a:pt x="121" y="29"/>
                        </a:lnTo>
                        <a:lnTo>
                          <a:pt x="123" y="29"/>
                        </a:lnTo>
                        <a:lnTo>
                          <a:pt x="123" y="29"/>
                        </a:lnTo>
                        <a:lnTo>
                          <a:pt x="123" y="29"/>
                        </a:lnTo>
                        <a:lnTo>
                          <a:pt x="124" y="29"/>
                        </a:lnTo>
                        <a:lnTo>
                          <a:pt x="124" y="29"/>
                        </a:lnTo>
                        <a:lnTo>
                          <a:pt x="126" y="29"/>
                        </a:lnTo>
                        <a:lnTo>
                          <a:pt x="126" y="29"/>
                        </a:lnTo>
                        <a:lnTo>
                          <a:pt x="126" y="29"/>
                        </a:lnTo>
                        <a:lnTo>
                          <a:pt x="128" y="29"/>
                        </a:lnTo>
                        <a:lnTo>
                          <a:pt x="128" y="29"/>
                        </a:lnTo>
                        <a:lnTo>
                          <a:pt x="128" y="29"/>
                        </a:lnTo>
                        <a:lnTo>
                          <a:pt x="130" y="29"/>
                        </a:lnTo>
                        <a:lnTo>
                          <a:pt x="130" y="29"/>
                        </a:lnTo>
                        <a:lnTo>
                          <a:pt x="132" y="29"/>
                        </a:lnTo>
                        <a:lnTo>
                          <a:pt x="132" y="29"/>
                        </a:lnTo>
                        <a:lnTo>
                          <a:pt x="132" y="29"/>
                        </a:lnTo>
                        <a:lnTo>
                          <a:pt x="134" y="29"/>
                        </a:lnTo>
                        <a:lnTo>
                          <a:pt x="134" y="29"/>
                        </a:lnTo>
                        <a:lnTo>
                          <a:pt x="136" y="29"/>
                        </a:lnTo>
                        <a:lnTo>
                          <a:pt x="136" y="29"/>
                        </a:lnTo>
                        <a:lnTo>
                          <a:pt x="136" y="29"/>
                        </a:lnTo>
                        <a:lnTo>
                          <a:pt x="138" y="29"/>
                        </a:lnTo>
                        <a:lnTo>
                          <a:pt x="138" y="29"/>
                        </a:lnTo>
                        <a:lnTo>
                          <a:pt x="138" y="29"/>
                        </a:lnTo>
                        <a:lnTo>
                          <a:pt x="140" y="29"/>
                        </a:lnTo>
                        <a:lnTo>
                          <a:pt x="140" y="29"/>
                        </a:lnTo>
                        <a:lnTo>
                          <a:pt x="142" y="29"/>
                        </a:lnTo>
                        <a:lnTo>
                          <a:pt x="142" y="29"/>
                        </a:lnTo>
                        <a:lnTo>
                          <a:pt x="142" y="29"/>
                        </a:lnTo>
                        <a:lnTo>
                          <a:pt x="144" y="29"/>
                        </a:lnTo>
                        <a:lnTo>
                          <a:pt x="144" y="29"/>
                        </a:lnTo>
                        <a:lnTo>
                          <a:pt x="144" y="29"/>
                        </a:lnTo>
                        <a:lnTo>
                          <a:pt x="146" y="29"/>
                        </a:lnTo>
                        <a:lnTo>
                          <a:pt x="146" y="29"/>
                        </a:lnTo>
                        <a:lnTo>
                          <a:pt x="147" y="29"/>
                        </a:lnTo>
                        <a:lnTo>
                          <a:pt x="147" y="29"/>
                        </a:lnTo>
                        <a:lnTo>
                          <a:pt x="147" y="29"/>
                        </a:lnTo>
                        <a:lnTo>
                          <a:pt x="149" y="29"/>
                        </a:lnTo>
                        <a:lnTo>
                          <a:pt x="149" y="29"/>
                        </a:lnTo>
                        <a:lnTo>
                          <a:pt x="149" y="29"/>
                        </a:lnTo>
                        <a:lnTo>
                          <a:pt x="151" y="29"/>
                        </a:lnTo>
                        <a:lnTo>
                          <a:pt x="151" y="29"/>
                        </a:lnTo>
                        <a:lnTo>
                          <a:pt x="153" y="29"/>
                        </a:lnTo>
                        <a:lnTo>
                          <a:pt x="153" y="29"/>
                        </a:lnTo>
                        <a:lnTo>
                          <a:pt x="153" y="29"/>
                        </a:lnTo>
                        <a:lnTo>
                          <a:pt x="155" y="29"/>
                        </a:lnTo>
                        <a:lnTo>
                          <a:pt x="155" y="27"/>
                        </a:lnTo>
                        <a:lnTo>
                          <a:pt x="155" y="27"/>
                        </a:lnTo>
                        <a:lnTo>
                          <a:pt x="155" y="25"/>
                        </a:lnTo>
                        <a:lnTo>
                          <a:pt x="155" y="25"/>
                        </a:lnTo>
                        <a:lnTo>
                          <a:pt x="155" y="23"/>
                        </a:lnTo>
                        <a:lnTo>
                          <a:pt x="155" y="23"/>
                        </a:lnTo>
                        <a:lnTo>
                          <a:pt x="155" y="21"/>
                        </a:lnTo>
                        <a:lnTo>
                          <a:pt x="155" y="21"/>
                        </a:lnTo>
                        <a:lnTo>
                          <a:pt x="155" y="21"/>
                        </a:lnTo>
                        <a:lnTo>
                          <a:pt x="155" y="19"/>
                        </a:lnTo>
                        <a:lnTo>
                          <a:pt x="155" y="19"/>
                        </a:lnTo>
                        <a:lnTo>
                          <a:pt x="155" y="19"/>
                        </a:lnTo>
                        <a:lnTo>
                          <a:pt x="155" y="19"/>
                        </a:lnTo>
                        <a:lnTo>
                          <a:pt x="157" y="19"/>
                        </a:lnTo>
                        <a:lnTo>
                          <a:pt x="157" y="19"/>
                        </a:lnTo>
                        <a:lnTo>
                          <a:pt x="159" y="19"/>
                        </a:lnTo>
                        <a:lnTo>
                          <a:pt x="159" y="19"/>
                        </a:lnTo>
                        <a:lnTo>
                          <a:pt x="159" y="19"/>
                        </a:lnTo>
                        <a:lnTo>
                          <a:pt x="161" y="19"/>
                        </a:lnTo>
                        <a:lnTo>
                          <a:pt x="161" y="19"/>
                        </a:lnTo>
                        <a:lnTo>
                          <a:pt x="163" y="19"/>
                        </a:lnTo>
                        <a:lnTo>
                          <a:pt x="163" y="19"/>
                        </a:lnTo>
                        <a:lnTo>
                          <a:pt x="163" y="19"/>
                        </a:lnTo>
                        <a:lnTo>
                          <a:pt x="165" y="19"/>
                        </a:lnTo>
                        <a:lnTo>
                          <a:pt x="165" y="19"/>
                        </a:lnTo>
                        <a:lnTo>
                          <a:pt x="165" y="19"/>
                        </a:lnTo>
                        <a:lnTo>
                          <a:pt x="167" y="19"/>
                        </a:lnTo>
                        <a:lnTo>
                          <a:pt x="167" y="19"/>
                        </a:lnTo>
                        <a:lnTo>
                          <a:pt x="169" y="19"/>
                        </a:lnTo>
                        <a:lnTo>
                          <a:pt x="169" y="19"/>
                        </a:lnTo>
                        <a:lnTo>
                          <a:pt x="169" y="19"/>
                        </a:lnTo>
                        <a:lnTo>
                          <a:pt x="170" y="19"/>
                        </a:lnTo>
                        <a:lnTo>
                          <a:pt x="170" y="19"/>
                        </a:lnTo>
                        <a:lnTo>
                          <a:pt x="170" y="19"/>
                        </a:lnTo>
                        <a:lnTo>
                          <a:pt x="172" y="19"/>
                        </a:lnTo>
                        <a:lnTo>
                          <a:pt x="172" y="19"/>
                        </a:lnTo>
                        <a:lnTo>
                          <a:pt x="174" y="19"/>
                        </a:lnTo>
                        <a:lnTo>
                          <a:pt x="174" y="19"/>
                        </a:lnTo>
                        <a:lnTo>
                          <a:pt x="174" y="19"/>
                        </a:lnTo>
                        <a:lnTo>
                          <a:pt x="176" y="19"/>
                        </a:lnTo>
                        <a:lnTo>
                          <a:pt x="176" y="19"/>
                        </a:lnTo>
                        <a:lnTo>
                          <a:pt x="176" y="19"/>
                        </a:lnTo>
                        <a:lnTo>
                          <a:pt x="178" y="19"/>
                        </a:lnTo>
                        <a:lnTo>
                          <a:pt x="178" y="19"/>
                        </a:lnTo>
                        <a:lnTo>
                          <a:pt x="180" y="19"/>
                        </a:lnTo>
                        <a:lnTo>
                          <a:pt x="180" y="19"/>
                        </a:lnTo>
                        <a:lnTo>
                          <a:pt x="180" y="19"/>
                        </a:lnTo>
                        <a:lnTo>
                          <a:pt x="182" y="19"/>
                        </a:lnTo>
                        <a:lnTo>
                          <a:pt x="182" y="19"/>
                        </a:lnTo>
                        <a:lnTo>
                          <a:pt x="182" y="19"/>
                        </a:lnTo>
                        <a:lnTo>
                          <a:pt x="184" y="19"/>
                        </a:lnTo>
                        <a:lnTo>
                          <a:pt x="184" y="19"/>
                        </a:lnTo>
                        <a:lnTo>
                          <a:pt x="184" y="19"/>
                        </a:lnTo>
                        <a:lnTo>
                          <a:pt x="186" y="19"/>
                        </a:lnTo>
                        <a:lnTo>
                          <a:pt x="186" y="19"/>
                        </a:lnTo>
                        <a:lnTo>
                          <a:pt x="186" y="19"/>
                        </a:lnTo>
                        <a:lnTo>
                          <a:pt x="186" y="21"/>
                        </a:lnTo>
                        <a:lnTo>
                          <a:pt x="188" y="21"/>
                        </a:lnTo>
                        <a:lnTo>
                          <a:pt x="188" y="21"/>
                        </a:lnTo>
                        <a:lnTo>
                          <a:pt x="188" y="21"/>
                        </a:lnTo>
                        <a:lnTo>
                          <a:pt x="188" y="21"/>
                        </a:lnTo>
                        <a:lnTo>
                          <a:pt x="188" y="23"/>
                        </a:lnTo>
                        <a:lnTo>
                          <a:pt x="188" y="23"/>
                        </a:lnTo>
                        <a:lnTo>
                          <a:pt x="190" y="23"/>
                        </a:lnTo>
                        <a:lnTo>
                          <a:pt x="190" y="25"/>
                        </a:lnTo>
                        <a:lnTo>
                          <a:pt x="190" y="25"/>
                        </a:lnTo>
                        <a:lnTo>
                          <a:pt x="190" y="25"/>
                        </a:lnTo>
                        <a:lnTo>
                          <a:pt x="190" y="25"/>
                        </a:lnTo>
                        <a:lnTo>
                          <a:pt x="190" y="27"/>
                        </a:lnTo>
                        <a:lnTo>
                          <a:pt x="191" y="27"/>
                        </a:lnTo>
                        <a:lnTo>
                          <a:pt x="191" y="27"/>
                        </a:lnTo>
                        <a:lnTo>
                          <a:pt x="191" y="27"/>
                        </a:lnTo>
                        <a:lnTo>
                          <a:pt x="191" y="27"/>
                        </a:lnTo>
                        <a:lnTo>
                          <a:pt x="193" y="27"/>
                        </a:lnTo>
                        <a:lnTo>
                          <a:pt x="193" y="27"/>
                        </a:lnTo>
                        <a:lnTo>
                          <a:pt x="193" y="29"/>
                        </a:lnTo>
                        <a:lnTo>
                          <a:pt x="195" y="29"/>
                        </a:lnTo>
                        <a:lnTo>
                          <a:pt x="195" y="29"/>
                        </a:lnTo>
                        <a:lnTo>
                          <a:pt x="195" y="29"/>
                        </a:lnTo>
                        <a:lnTo>
                          <a:pt x="195" y="29"/>
                        </a:lnTo>
                        <a:lnTo>
                          <a:pt x="195" y="31"/>
                        </a:lnTo>
                        <a:lnTo>
                          <a:pt x="195" y="31"/>
                        </a:lnTo>
                        <a:lnTo>
                          <a:pt x="197" y="31"/>
                        </a:lnTo>
                        <a:lnTo>
                          <a:pt x="197" y="31"/>
                        </a:lnTo>
                        <a:lnTo>
                          <a:pt x="197" y="31"/>
                        </a:lnTo>
                        <a:lnTo>
                          <a:pt x="197" y="31"/>
                        </a:lnTo>
                        <a:lnTo>
                          <a:pt x="197" y="32"/>
                        </a:lnTo>
                        <a:lnTo>
                          <a:pt x="199" y="32"/>
                        </a:lnTo>
                        <a:lnTo>
                          <a:pt x="199" y="32"/>
                        </a:lnTo>
                        <a:lnTo>
                          <a:pt x="199" y="32"/>
                        </a:lnTo>
                        <a:lnTo>
                          <a:pt x="201" y="32"/>
                        </a:lnTo>
                        <a:lnTo>
                          <a:pt x="201" y="34"/>
                        </a:lnTo>
                        <a:lnTo>
                          <a:pt x="201" y="34"/>
                        </a:lnTo>
                        <a:lnTo>
                          <a:pt x="201" y="34"/>
                        </a:lnTo>
                        <a:lnTo>
                          <a:pt x="201" y="36"/>
                        </a:lnTo>
                        <a:lnTo>
                          <a:pt x="201" y="36"/>
                        </a:lnTo>
                        <a:lnTo>
                          <a:pt x="203" y="36"/>
                        </a:lnTo>
                        <a:lnTo>
                          <a:pt x="203" y="36"/>
                        </a:lnTo>
                        <a:lnTo>
                          <a:pt x="203" y="36"/>
                        </a:lnTo>
                        <a:lnTo>
                          <a:pt x="203" y="38"/>
                        </a:lnTo>
                        <a:lnTo>
                          <a:pt x="203" y="38"/>
                        </a:lnTo>
                        <a:lnTo>
                          <a:pt x="203" y="38"/>
                        </a:lnTo>
                        <a:lnTo>
                          <a:pt x="205" y="38"/>
                        </a:lnTo>
                        <a:lnTo>
                          <a:pt x="205" y="38"/>
                        </a:lnTo>
                        <a:lnTo>
                          <a:pt x="205" y="38"/>
                        </a:lnTo>
                        <a:lnTo>
                          <a:pt x="207" y="38"/>
                        </a:lnTo>
                        <a:lnTo>
                          <a:pt x="207" y="38"/>
                        </a:lnTo>
                        <a:lnTo>
                          <a:pt x="207" y="38"/>
                        </a:lnTo>
                        <a:lnTo>
                          <a:pt x="207" y="40"/>
                        </a:lnTo>
                        <a:lnTo>
                          <a:pt x="209" y="40"/>
                        </a:lnTo>
                        <a:lnTo>
                          <a:pt x="209" y="40"/>
                        </a:lnTo>
                        <a:lnTo>
                          <a:pt x="209" y="40"/>
                        </a:lnTo>
                        <a:lnTo>
                          <a:pt x="209" y="40"/>
                        </a:lnTo>
                        <a:lnTo>
                          <a:pt x="209" y="42"/>
                        </a:lnTo>
                        <a:lnTo>
                          <a:pt x="211" y="42"/>
                        </a:lnTo>
                        <a:lnTo>
                          <a:pt x="211" y="42"/>
                        </a:lnTo>
                        <a:lnTo>
                          <a:pt x="211" y="42"/>
                        </a:lnTo>
                        <a:lnTo>
                          <a:pt x="211" y="44"/>
                        </a:lnTo>
                        <a:lnTo>
                          <a:pt x="213" y="44"/>
                        </a:lnTo>
                        <a:lnTo>
                          <a:pt x="213" y="44"/>
                        </a:lnTo>
                        <a:lnTo>
                          <a:pt x="213" y="44"/>
                        </a:lnTo>
                        <a:lnTo>
                          <a:pt x="213" y="46"/>
                        </a:lnTo>
                        <a:lnTo>
                          <a:pt x="213" y="46"/>
                        </a:lnTo>
                        <a:lnTo>
                          <a:pt x="213" y="46"/>
                        </a:lnTo>
                        <a:lnTo>
                          <a:pt x="213" y="46"/>
                        </a:lnTo>
                        <a:lnTo>
                          <a:pt x="213" y="48"/>
                        </a:lnTo>
                        <a:lnTo>
                          <a:pt x="213" y="48"/>
                        </a:lnTo>
                        <a:lnTo>
                          <a:pt x="214" y="48"/>
                        </a:lnTo>
                        <a:lnTo>
                          <a:pt x="214" y="50"/>
                        </a:lnTo>
                        <a:lnTo>
                          <a:pt x="214" y="50"/>
                        </a:lnTo>
                        <a:lnTo>
                          <a:pt x="214" y="50"/>
                        </a:lnTo>
                        <a:lnTo>
                          <a:pt x="214" y="50"/>
                        </a:lnTo>
                        <a:lnTo>
                          <a:pt x="214" y="52"/>
                        </a:lnTo>
                        <a:lnTo>
                          <a:pt x="214" y="52"/>
                        </a:lnTo>
                        <a:lnTo>
                          <a:pt x="216" y="52"/>
                        </a:lnTo>
                        <a:lnTo>
                          <a:pt x="216" y="54"/>
                        </a:lnTo>
                        <a:lnTo>
                          <a:pt x="216" y="54"/>
                        </a:lnTo>
                        <a:lnTo>
                          <a:pt x="214" y="54"/>
                        </a:lnTo>
                        <a:lnTo>
                          <a:pt x="214" y="54"/>
                        </a:lnTo>
                        <a:lnTo>
                          <a:pt x="214" y="55"/>
                        </a:lnTo>
                        <a:lnTo>
                          <a:pt x="216" y="55"/>
                        </a:lnTo>
                        <a:lnTo>
                          <a:pt x="216" y="55"/>
                        </a:lnTo>
                        <a:lnTo>
                          <a:pt x="216" y="57"/>
                        </a:lnTo>
                        <a:lnTo>
                          <a:pt x="216" y="57"/>
                        </a:lnTo>
                        <a:lnTo>
                          <a:pt x="216" y="57"/>
                        </a:lnTo>
                        <a:lnTo>
                          <a:pt x="216" y="59"/>
                        </a:lnTo>
                        <a:lnTo>
                          <a:pt x="218" y="59"/>
                        </a:lnTo>
                        <a:lnTo>
                          <a:pt x="218" y="59"/>
                        </a:lnTo>
                        <a:lnTo>
                          <a:pt x="218" y="61"/>
                        </a:lnTo>
                        <a:lnTo>
                          <a:pt x="218" y="61"/>
                        </a:lnTo>
                        <a:lnTo>
                          <a:pt x="218" y="61"/>
                        </a:lnTo>
                        <a:lnTo>
                          <a:pt x="218" y="61"/>
                        </a:lnTo>
                        <a:lnTo>
                          <a:pt x="218" y="61"/>
                        </a:lnTo>
                        <a:lnTo>
                          <a:pt x="218" y="63"/>
                        </a:lnTo>
                        <a:lnTo>
                          <a:pt x="220" y="63"/>
                        </a:lnTo>
                        <a:lnTo>
                          <a:pt x="220" y="63"/>
                        </a:lnTo>
                        <a:lnTo>
                          <a:pt x="220" y="63"/>
                        </a:lnTo>
                        <a:lnTo>
                          <a:pt x="222" y="63"/>
                        </a:lnTo>
                        <a:lnTo>
                          <a:pt x="222" y="65"/>
                        </a:lnTo>
                        <a:lnTo>
                          <a:pt x="222" y="65"/>
                        </a:lnTo>
                        <a:lnTo>
                          <a:pt x="222" y="65"/>
                        </a:lnTo>
                        <a:lnTo>
                          <a:pt x="222" y="65"/>
                        </a:lnTo>
                        <a:lnTo>
                          <a:pt x="224" y="65"/>
                        </a:lnTo>
                        <a:lnTo>
                          <a:pt x="224" y="65"/>
                        </a:lnTo>
                        <a:lnTo>
                          <a:pt x="224" y="67"/>
                        </a:lnTo>
                        <a:lnTo>
                          <a:pt x="224" y="67"/>
                        </a:lnTo>
                        <a:lnTo>
                          <a:pt x="224" y="67"/>
                        </a:lnTo>
                        <a:lnTo>
                          <a:pt x="224" y="69"/>
                        </a:lnTo>
                        <a:lnTo>
                          <a:pt x="226" y="69"/>
                        </a:lnTo>
                        <a:lnTo>
                          <a:pt x="226" y="69"/>
                        </a:lnTo>
                        <a:lnTo>
                          <a:pt x="226" y="69"/>
                        </a:lnTo>
                        <a:lnTo>
                          <a:pt x="228" y="69"/>
                        </a:lnTo>
                        <a:lnTo>
                          <a:pt x="228" y="69"/>
                        </a:lnTo>
                        <a:lnTo>
                          <a:pt x="228" y="69"/>
                        </a:lnTo>
                        <a:lnTo>
                          <a:pt x="228" y="69"/>
                        </a:lnTo>
                        <a:lnTo>
                          <a:pt x="230" y="69"/>
                        </a:lnTo>
                        <a:lnTo>
                          <a:pt x="230" y="69"/>
                        </a:lnTo>
                        <a:lnTo>
                          <a:pt x="230" y="69"/>
                        </a:lnTo>
                        <a:lnTo>
                          <a:pt x="230" y="71"/>
                        </a:lnTo>
                        <a:lnTo>
                          <a:pt x="232" y="71"/>
                        </a:lnTo>
                        <a:lnTo>
                          <a:pt x="232" y="71"/>
                        </a:lnTo>
                        <a:lnTo>
                          <a:pt x="232" y="71"/>
                        </a:lnTo>
                        <a:lnTo>
                          <a:pt x="234" y="71"/>
                        </a:lnTo>
                        <a:lnTo>
                          <a:pt x="234" y="73"/>
                        </a:lnTo>
                        <a:lnTo>
                          <a:pt x="234" y="73"/>
                        </a:lnTo>
                        <a:lnTo>
                          <a:pt x="234" y="73"/>
                        </a:lnTo>
                        <a:lnTo>
                          <a:pt x="235" y="73"/>
                        </a:lnTo>
                        <a:lnTo>
                          <a:pt x="235" y="73"/>
                        </a:lnTo>
                        <a:lnTo>
                          <a:pt x="235" y="73"/>
                        </a:lnTo>
                        <a:lnTo>
                          <a:pt x="235" y="73"/>
                        </a:lnTo>
                        <a:lnTo>
                          <a:pt x="235" y="75"/>
                        </a:lnTo>
                        <a:lnTo>
                          <a:pt x="237" y="75"/>
                        </a:lnTo>
                        <a:lnTo>
                          <a:pt x="237" y="75"/>
                        </a:lnTo>
                        <a:lnTo>
                          <a:pt x="237" y="75"/>
                        </a:lnTo>
                        <a:lnTo>
                          <a:pt x="239" y="75"/>
                        </a:lnTo>
                        <a:lnTo>
                          <a:pt x="239" y="75"/>
                        </a:lnTo>
                        <a:lnTo>
                          <a:pt x="239" y="77"/>
                        </a:lnTo>
                        <a:lnTo>
                          <a:pt x="239" y="77"/>
                        </a:lnTo>
                        <a:lnTo>
                          <a:pt x="241" y="77"/>
                        </a:lnTo>
                        <a:lnTo>
                          <a:pt x="241" y="77"/>
                        </a:lnTo>
                        <a:lnTo>
                          <a:pt x="241" y="77"/>
                        </a:lnTo>
                        <a:lnTo>
                          <a:pt x="243" y="77"/>
                        </a:lnTo>
                        <a:lnTo>
                          <a:pt x="243" y="77"/>
                        </a:lnTo>
                        <a:lnTo>
                          <a:pt x="243" y="75"/>
                        </a:lnTo>
                        <a:lnTo>
                          <a:pt x="243" y="75"/>
                        </a:lnTo>
                        <a:lnTo>
                          <a:pt x="245" y="75"/>
                        </a:lnTo>
                        <a:lnTo>
                          <a:pt x="245" y="73"/>
                        </a:lnTo>
                        <a:lnTo>
                          <a:pt x="245" y="73"/>
                        </a:lnTo>
                        <a:lnTo>
                          <a:pt x="245" y="73"/>
                        </a:lnTo>
                        <a:lnTo>
                          <a:pt x="245" y="73"/>
                        </a:lnTo>
                        <a:lnTo>
                          <a:pt x="247" y="73"/>
                        </a:lnTo>
                        <a:lnTo>
                          <a:pt x="247" y="71"/>
                        </a:lnTo>
                        <a:lnTo>
                          <a:pt x="247" y="71"/>
                        </a:lnTo>
                        <a:lnTo>
                          <a:pt x="247" y="71"/>
                        </a:lnTo>
                        <a:lnTo>
                          <a:pt x="247" y="69"/>
                        </a:lnTo>
                        <a:lnTo>
                          <a:pt x="247" y="69"/>
                        </a:lnTo>
                        <a:lnTo>
                          <a:pt x="249" y="69"/>
                        </a:lnTo>
                        <a:lnTo>
                          <a:pt x="249" y="69"/>
                        </a:lnTo>
                        <a:lnTo>
                          <a:pt x="249" y="67"/>
                        </a:lnTo>
                        <a:lnTo>
                          <a:pt x="249" y="67"/>
                        </a:lnTo>
                        <a:lnTo>
                          <a:pt x="249" y="67"/>
                        </a:lnTo>
                        <a:lnTo>
                          <a:pt x="249" y="65"/>
                        </a:lnTo>
                        <a:lnTo>
                          <a:pt x="249" y="65"/>
                        </a:lnTo>
                        <a:lnTo>
                          <a:pt x="249" y="65"/>
                        </a:lnTo>
                        <a:lnTo>
                          <a:pt x="249" y="63"/>
                        </a:lnTo>
                        <a:lnTo>
                          <a:pt x="249" y="63"/>
                        </a:lnTo>
                        <a:lnTo>
                          <a:pt x="251" y="63"/>
                        </a:lnTo>
                        <a:lnTo>
                          <a:pt x="251" y="61"/>
                        </a:lnTo>
                        <a:lnTo>
                          <a:pt x="251" y="61"/>
                        </a:lnTo>
                        <a:lnTo>
                          <a:pt x="251" y="61"/>
                        </a:lnTo>
                        <a:lnTo>
                          <a:pt x="251" y="61"/>
                        </a:lnTo>
                        <a:lnTo>
                          <a:pt x="251" y="61"/>
                        </a:lnTo>
                        <a:lnTo>
                          <a:pt x="253" y="61"/>
                        </a:lnTo>
                        <a:lnTo>
                          <a:pt x="253" y="61"/>
                        </a:lnTo>
                        <a:lnTo>
                          <a:pt x="255" y="61"/>
                        </a:lnTo>
                        <a:lnTo>
                          <a:pt x="255" y="59"/>
                        </a:lnTo>
                        <a:lnTo>
                          <a:pt x="255" y="59"/>
                        </a:lnTo>
                        <a:lnTo>
                          <a:pt x="255" y="59"/>
                        </a:lnTo>
                        <a:lnTo>
                          <a:pt x="255" y="61"/>
                        </a:lnTo>
                        <a:lnTo>
                          <a:pt x="257" y="61"/>
                        </a:lnTo>
                        <a:lnTo>
                          <a:pt x="257" y="59"/>
                        </a:lnTo>
                        <a:lnTo>
                          <a:pt x="257" y="59"/>
                        </a:lnTo>
                        <a:lnTo>
                          <a:pt x="257" y="59"/>
                        </a:lnTo>
                        <a:lnTo>
                          <a:pt x="257" y="57"/>
                        </a:lnTo>
                        <a:lnTo>
                          <a:pt x="257" y="57"/>
                        </a:lnTo>
                        <a:lnTo>
                          <a:pt x="258" y="57"/>
                        </a:lnTo>
                        <a:lnTo>
                          <a:pt x="258" y="59"/>
                        </a:lnTo>
                        <a:lnTo>
                          <a:pt x="258" y="59"/>
                        </a:lnTo>
                        <a:lnTo>
                          <a:pt x="260" y="59"/>
                        </a:lnTo>
                        <a:lnTo>
                          <a:pt x="260" y="59"/>
                        </a:lnTo>
                        <a:lnTo>
                          <a:pt x="260" y="59"/>
                        </a:lnTo>
                        <a:lnTo>
                          <a:pt x="260" y="59"/>
                        </a:lnTo>
                        <a:lnTo>
                          <a:pt x="262" y="59"/>
                        </a:lnTo>
                        <a:lnTo>
                          <a:pt x="262" y="59"/>
                        </a:lnTo>
                        <a:lnTo>
                          <a:pt x="262" y="59"/>
                        </a:lnTo>
                        <a:lnTo>
                          <a:pt x="264" y="59"/>
                        </a:lnTo>
                        <a:lnTo>
                          <a:pt x="264" y="59"/>
                        </a:lnTo>
                        <a:lnTo>
                          <a:pt x="266" y="59"/>
                        </a:lnTo>
                        <a:lnTo>
                          <a:pt x="266" y="59"/>
                        </a:lnTo>
                        <a:lnTo>
                          <a:pt x="266" y="59"/>
                        </a:lnTo>
                        <a:lnTo>
                          <a:pt x="268" y="59"/>
                        </a:lnTo>
                        <a:lnTo>
                          <a:pt x="268" y="61"/>
                        </a:lnTo>
                        <a:lnTo>
                          <a:pt x="268" y="61"/>
                        </a:lnTo>
                        <a:lnTo>
                          <a:pt x="268" y="61"/>
                        </a:lnTo>
                        <a:lnTo>
                          <a:pt x="270" y="61"/>
                        </a:lnTo>
                        <a:lnTo>
                          <a:pt x="270" y="59"/>
                        </a:lnTo>
                        <a:lnTo>
                          <a:pt x="270" y="59"/>
                        </a:lnTo>
                        <a:lnTo>
                          <a:pt x="270" y="61"/>
                        </a:lnTo>
                        <a:lnTo>
                          <a:pt x="272" y="61"/>
                        </a:lnTo>
                        <a:lnTo>
                          <a:pt x="272" y="59"/>
                        </a:lnTo>
                        <a:lnTo>
                          <a:pt x="272" y="59"/>
                        </a:lnTo>
                        <a:lnTo>
                          <a:pt x="272" y="61"/>
                        </a:lnTo>
                        <a:lnTo>
                          <a:pt x="272" y="61"/>
                        </a:lnTo>
                        <a:lnTo>
                          <a:pt x="272" y="61"/>
                        </a:lnTo>
                        <a:lnTo>
                          <a:pt x="274" y="61"/>
                        </a:lnTo>
                        <a:lnTo>
                          <a:pt x="274" y="61"/>
                        </a:lnTo>
                        <a:lnTo>
                          <a:pt x="274" y="61"/>
                        </a:lnTo>
                        <a:lnTo>
                          <a:pt x="276" y="61"/>
                        </a:lnTo>
                        <a:lnTo>
                          <a:pt x="276" y="63"/>
                        </a:lnTo>
                        <a:lnTo>
                          <a:pt x="274" y="63"/>
                        </a:lnTo>
                        <a:lnTo>
                          <a:pt x="274" y="63"/>
                        </a:lnTo>
                        <a:lnTo>
                          <a:pt x="276" y="63"/>
                        </a:lnTo>
                        <a:lnTo>
                          <a:pt x="276" y="63"/>
                        </a:lnTo>
                        <a:lnTo>
                          <a:pt x="276" y="65"/>
                        </a:lnTo>
                        <a:lnTo>
                          <a:pt x="276" y="65"/>
                        </a:lnTo>
                        <a:lnTo>
                          <a:pt x="276" y="65"/>
                        </a:lnTo>
                        <a:lnTo>
                          <a:pt x="278" y="65"/>
                        </a:lnTo>
                        <a:lnTo>
                          <a:pt x="278" y="67"/>
                        </a:lnTo>
                        <a:lnTo>
                          <a:pt x="278" y="67"/>
                        </a:lnTo>
                        <a:lnTo>
                          <a:pt x="278" y="67"/>
                        </a:lnTo>
                        <a:lnTo>
                          <a:pt x="278" y="67"/>
                        </a:lnTo>
                        <a:lnTo>
                          <a:pt x="279" y="67"/>
                        </a:lnTo>
                        <a:lnTo>
                          <a:pt x="279" y="69"/>
                        </a:lnTo>
                        <a:lnTo>
                          <a:pt x="279" y="69"/>
                        </a:lnTo>
                        <a:lnTo>
                          <a:pt x="279" y="69"/>
                        </a:lnTo>
                        <a:lnTo>
                          <a:pt x="281" y="69"/>
                        </a:lnTo>
                        <a:lnTo>
                          <a:pt x="281" y="69"/>
                        </a:lnTo>
                        <a:lnTo>
                          <a:pt x="281" y="69"/>
                        </a:lnTo>
                        <a:lnTo>
                          <a:pt x="281" y="69"/>
                        </a:lnTo>
                        <a:lnTo>
                          <a:pt x="281" y="71"/>
                        </a:lnTo>
                        <a:lnTo>
                          <a:pt x="283" y="71"/>
                        </a:lnTo>
                        <a:lnTo>
                          <a:pt x="283" y="71"/>
                        </a:lnTo>
                        <a:lnTo>
                          <a:pt x="283" y="71"/>
                        </a:lnTo>
                        <a:lnTo>
                          <a:pt x="283" y="71"/>
                        </a:lnTo>
                        <a:lnTo>
                          <a:pt x="283" y="73"/>
                        </a:lnTo>
                        <a:lnTo>
                          <a:pt x="283" y="73"/>
                        </a:lnTo>
                        <a:lnTo>
                          <a:pt x="285" y="73"/>
                        </a:lnTo>
                        <a:lnTo>
                          <a:pt x="285" y="73"/>
                        </a:lnTo>
                        <a:lnTo>
                          <a:pt x="285" y="75"/>
                        </a:lnTo>
                        <a:lnTo>
                          <a:pt x="285" y="75"/>
                        </a:lnTo>
                        <a:lnTo>
                          <a:pt x="285" y="77"/>
                        </a:lnTo>
                        <a:lnTo>
                          <a:pt x="287" y="77"/>
                        </a:lnTo>
                        <a:lnTo>
                          <a:pt x="287" y="77"/>
                        </a:lnTo>
                        <a:lnTo>
                          <a:pt x="287" y="78"/>
                        </a:lnTo>
                        <a:lnTo>
                          <a:pt x="287" y="78"/>
                        </a:lnTo>
                        <a:lnTo>
                          <a:pt x="287" y="78"/>
                        </a:lnTo>
                        <a:lnTo>
                          <a:pt x="287" y="78"/>
                        </a:lnTo>
                        <a:lnTo>
                          <a:pt x="287" y="78"/>
                        </a:lnTo>
                        <a:lnTo>
                          <a:pt x="287" y="80"/>
                        </a:lnTo>
                        <a:lnTo>
                          <a:pt x="287" y="80"/>
                        </a:lnTo>
                        <a:lnTo>
                          <a:pt x="289" y="80"/>
                        </a:lnTo>
                        <a:lnTo>
                          <a:pt x="289" y="82"/>
                        </a:lnTo>
                        <a:lnTo>
                          <a:pt x="289" y="82"/>
                        </a:lnTo>
                        <a:lnTo>
                          <a:pt x="289" y="82"/>
                        </a:lnTo>
                        <a:lnTo>
                          <a:pt x="289" y="84"/>
                        </a:lnTo>
                        <a:lnTo>
                          <a:pt x="289" y="84"/>
                        </a:lnTo>
                        <a:lnTo>
                          <a:pt x="289" y="84"/>
                        </a:lnTo>
                        <a:lnTo>
                          <a:pt x="289" y="86"/>
                        </a:lnTo>
                        <a:lnTo>
                          <a:pt x="291" y="86"/>
                        </a:lnTo>
                        <a:lnTo>
                          <a:pt x="291" y="86"/>
                        </a:lnTo>
                        <a:lnTo>
                          <a:pt x="291" y="86"/>
                        </a:lnTo>
                        <a:lnTo>
                          <a:pt x="291" y="86"/>
                        </a:lnTo>
                        <a:lnTo>
                          <a:pt x="291" y="88"/>
                        </a:lnTo>
                        <a:lnTo>
                          <a:pt x="291" y="88"/>
                        </a:lnTo>
                        <a:lnTo>
                          <a:pt x="291" y="90"/>
                        </a:lnTo>
                        <a:lnTo>
                          <a:pt x="293" y="90"/>
                        </a:lnTo>
                        <a:lnTo>
                          <a:pt x="293" y="90"/>
                        </a:lnTo>
                        <a:lnTo>
                          <a:pt x="293" y="92"/>
                        </a:lnTo>
                        <a:lnTo>
                          <a:pt x="293" y="92"/>
                        </a:lnTo>
                        <a:lnTo>
                          <a:pt x="293" y="92"/>
                        </a:lnTo>
                        <a:lnTo>
                          <a:pt x="293" y="92"/>
                        </a:lnTo>
                        <a:lnTo>
                          <a:pt x="293" y="94"/>
                        </a:lnTo>
                        <a:lnTo>
                          <a:pt x="295" y="94"/>
                        </a:lnTo>
                        <a:lnTo>
                          <a:pt x="295" y="94"/>
                        </a:lnTo>
                        <a:lnTo>
                          <a:pt x="295" y="94"/>
                        </a:lnTo>
                        <a:lnTo>
                          <a:pt x="295" y="94"/>
                        </a:lnTo>
                        <a:lnTo>
                          <a:pt x="297" y="94"/>
                        </a:lnTo>
                        <a:lnTo>
                          <a:pt x="297" y="94"/>
                        </a:lnTo>
                        <a:lnTo>
                          <a:pt x="297" y="96"/>
                        </a:lnTo>
                        <a:lnTo>
                          <a:pt x="297" y="96"/>
                        </a:lnTo>
                        <a:lnTo>
                          <a:pt x="297" y="96"/>
                        </a:lnTo>
                        <a:lnTo>
                          <a:pt x="299" y="96"/>
                        </a:lnTo>
                        <a:lnTo>
                          <a:pt x="299" y="98"/>
                        </a:lnTo>
                        <a:lnTo>
                          <a:pt x="299" y="98"/>
                        </a:lnTo>
                        <a:lnTo>
                          <a:pt x="299" y="98"/>
                        </a:lnTo>
                        <a:lnTo>
                          <a:pt x="299" y="100"/>
                        </a:lnTo>
                        <a:lnTo>
                          <a:pt x="299" y="100"/>
                        </a:lnTo>
                        <a:lnTo>
                          <a:pt x="299" y="100"/>
                        </a:lnTo>
                        <a:lnTo>
                          <a:pt x="299" y="101"/>
                        </a:lnTo>
                        <a:lnTo>
                          <a:pt x="301" y="101"/>
                        </a:lnTo>
                        <a:lnTo>
                          <a:pt x="301" y="101"/>
                        </a:lnTo>
                        <a:lnTo>
                          <a:pt x="301" y="101"/>
                        </a:lnTo>
                        <a:lnTo>
                          <a:pt x="301" y="101"/>
                        </a:lnTo>
                        <a:lnTo>
                          <a:pt x="301" y="101"/>
                        </a:lnTo>
                        <a:lnTo>
                          <a:pt x="301" y="103"/>
                        </a:lnTo>
                        <a:lnTo>
                          <a:pt x="302" y="103"/>
                        </a:lnTo>
                        <a:lnTo>
                          <a:pt x="302" y="103"/>
                        </a:lnTo>
                        <a:lnTo>
                          <a:pt x="302" y="103"/>
                        </a:lnTo>
                        <a:lnTo>
                          <a:pt x="304" y="103"/>
                        </a:lnTo>
                        <a:lnTo>
                          <a:pt x="304" y="103"/>
                        </a:lnTo>
                        <a:lnTo>
                          <a:pt x="304" y="103"/>
                        </a:lnTo>
                        <a:lnTo>
                          <a:pt x="304" y="105"/>
                        </a:lnTo>
                        <a:lnTo>
                          <a:pt x="304" y="105"/>
                        </a:lnTo>
                        <a:lnTo>
                          <a:pt x="304" y="107"/>
                        </a:lnTo>
                        <a:lnTo>
                          <a:pt x="306" y="107"/>
                        </a:lnTo>
                        <a:lnTo>
                          <a:pt x="306" y="107"/>
                        </a:lnTo>
                        <a:lnTo>
                          <a:pt x="306" y="109"/>
                        </a:lnTo>
                        <a:lnTo>
                          <a:pt x="306" y="109"/>
                        </a:lnTo>
                        <a:lnTo>
                          <a:pt x="306" y="109"/>
                        </a:lnTo>
                        <a:lnTo>
                          <a:pt x="304" y="109"/>
                        </a:lnTo>
                        <a:lnTo>
                          <a:pt x="304" y="111"/>
                        </a:lnTo>
                        <a:lnTo>
                          <a:pt x="306" y="111"/>
                        </a:lnTo>
                        <a:lnTo>
                          <a:pt x="306" y="111"/>
                        </a:lnTo>
                        <a:lnTo>
                          <a:pt x="306" y="111"/>
                        </a:lnTo>
                        <a:lnTo>
                          <a:pt x="306" y="113"/>
                        </a:lnTo>
                        <a:lnTo>
                          <a:pt x="308" y="113"/>
                        </a:lnTo>
                        <a:lnTo>
                          <a:pt x="308" y="113"/>
                        </a:lnTo>
                        <a:lnTo>
                          <a:pt x="308" y="115"/>
                        </a:lnTo>
                        <a:lnTo>
                          <a:pt x="308" y="115"/>
                        </a:lnTo>
                        <a:lnTo>
                          <a:pt x="306" y="115"/>
                        </a:lnTo>
                        <a:lnTo>
                          <a:pt x="306" y="117"/>
                        </a:lnTo>
                        <a:lnTo>
                          <a:pt x="306" y="117"/>
                        </a:lnTo>
                        <a:lnTo>
                          <a:pt x="308" y="117"/>
                        </a:lnTo>
                        <a:lnTo>
                          <a:pt x="308" y="117"/>
                        </a:lnTo>
                        <a:lnTo>
                          <a:pt x="308" y="117"/>
                        </a:lnTo>
                        <a:lnTo>
                          <a:pt x="308" y="119"/>
                        </a:lnTo>
                        <a:lnTo>
                          <a:pt x="308" y="119"/>
                        </a:lnTo>
                        <a:lnTo>
                          <a:pt x="308" y="119"/>
                        </a:lnTo>
                        <a:lnTo>
                          <a:pt x="310" y="119"/>
                        </a:lnTo>
                        <a:lnTo>
                          <a:pt x="310" y="121"/>
                        </a:lnTo>
                        <a:lnTo>
                          <a:pt x="310" y="121"/>
                        </a:lnTo>
                        <a:lnTo>
                          <a:pt x="310" y="123"/>
                        </a:lnTo>
                        <a:lnTo>
                          <a:pt x="310" y="123"/>
                        </a:lnTo>
                        <a:lnTo>
                          <a:pt x="310" y="123"/>
                        </a:lnTo>
                        <a:lnTo>
                          <a:pt x="310" y="124"/>
                        </a:lnTo>
                        <a:lnTo>
                          <a:pt x="310" y="124"/>
                        </a:lnTo>
                        <a:lnTo>
                          <a:pt x="310" y="126"/>
                        </a:lnTo>
                        <a:lnTo>
                          <a:pt x="310" y="126"/>
                        </a:lnTo>
                        <a:lnTo>
                          <a:pt x="312" y="126"/>
                        </a:lnTo>
                        <a:lnTo>
                          <a:pt x="312" y="126"/>
                        </a:lnTo>
                        <a:lnTo>
                          <a:pt x="312" y="126"/>
                        </a:lnTo>
                        <a:lnTo>
                          <a:pt x="312" y="126"/>
                        </a:lnTo>
                        <a:lnTo>
                          <a:pt x="314" y="126"/>
                        </a:lnTo>
                        <a:lnTo>
                          <a:pt x="314" y="128"/>
                        </a:lnTo>
                        <a:lnTo>
                          <a:pt x="312" y="128"/>
                        </a:lnTo>
                        <a:lnTo>
                          <a:pt x="312" y="128"/>
                        </a:lnTo>
                        <a:lnTo>
                          <a:pt x="314" y="128"/>
                        </a:lnTo>
                        <a:lnTo>
                          <a:pt x="314" y="128"/>
                        </a:lnTo>
                        <a:lnTo>
                          <a:pt x="314" y="128"/>
                        </a:lnTo>
                        <a:lnTo>
                          <a:pt x="314" y="130"/>
                        </a:lnTo>
                        <a:lnTo>
                          <a:pt x="316" y="130"/>
                        </a:lnTo>
                        <a:lnTo>
                          <a:pt x="316" y="130"/>
                        </a:lnTo>
                        <a:lnTo>
                          <a:pt x="316" y="130"/>
                        </a:lnTo>
                        <a:lnTo>
                          <a:pt x="318" y="130"/>
                        </a:lnTo>
                        <a:lnTo>
                          <a:pt x="318" y="130"/>
                        </a:lnTo>
                        <a:lnTo>
                          <a:pt x="318" y="130"/>
                        </a:lnTo>
                        <a:lnTo>
                          <a:pt x="320" y="130"/>
                        </a:lnTo>
                        <a:lnTo>
                          <a:pt x="320" y="132"/>
                        </a:lnTo>
                        <a:lnTo>
                          <a:pt x="320" y="132"/>
                        </a:lnTo>
                        <a:lnTo>
                          <a:pt x="320" y="132"/>
                        </a:lnTo>
                        <a:lnTo>
                          <a:pt x="320" y="132"/>
                        </a:lnTo>
                        <a:lnTo>
                          <a:pt x="322" y="132"/>
                        </a:lnTo>
                        <a:lnTo>
                          <a:pt x="322" y="132"/>
                        </a:lnTo>
                        <a:lnTo>
                          <a:pt x="322" y="132"/>
                        </a:lnTo>
                        <a:lnTo>
                          <a:pt x="322" y="134"/>
                        </a:lnTo>
                        <a:lnTo>
                          <a:pt x="324" y="134"/>
                        </a:lnTo>
                        <a:lnTo>
                          <a:pt x="324" y="134"/>
                        </a:lnTo>
                        <a:lnTo>
                          <a:pt x="325" y="134"/>
                        </a:lnTo>
                        <a:lnTo>
                          <a:pt x="325" y="134"/>
                        </a:lnTo>
                        <a:lnTo>
                          <a:pt x="325" y="134"/>
                        </a:lnTo>
                        <a:lnTo>
                          <a:pt x="325" y="134"/>
                        </a:lnTo>
                        <a:lnTo>
                          <a:pt x="325" y="134"/>
                        </a:lnTo>
                        <a:lnTo>
                          <a:pt x="327" y="134"/>
                        </a:lnTo>
                        <a:lnTo>
                          <a:pt x="327" y="136"/>
                        </a:lnTo>
                        <a:lnTo>
                          <a:pt x="327" y="136"/>
                        </a:lnTo>
                        <a:lnTo>
                          <a:pt x="327" y="136"/>
                        </a:lnTo>
                        <a:lnTo>
                          <a:pt x="327" y="136"/>
                        </a:lnTo>
                        <a:lnTo>
                          <a:pt x="329" y="136"/>
                        </a:lnTo>
                        <a:lnTo>
                          <a:pt x="329" y="136"/>
                        </a:lnTo>
                        <a:lnTo>
                          <a:pt x="331" y="136"/>
                        </a:lnTo>
                        <a:lnTo>
                          <a:pt x="331" y="136"/>
                        </a:lnTo>
                        <a:lnTo>
                          <a:pt x="331" y="136"/>
                        </a:lnTo>
                        <a:lnTo>
                          <a:pt x="333" y="136"/>
                        </a:lnTo>
                        <a:lnTo>
                          <a:pt x="333" y="136"/>
                        </a:lnTo>
                        <a:lnTo>
                          <a:pt x="335" y="136"/>
                        </a:lnTo>
                        <a:lnTo>
                          <a:pt x="335" y="136"/>
                        </a:lnTo>
                        <a:lnTo>
                          <a:pt x="335" y="136"/>
                        </a:lnTo>
                        <a:lnTo>
                          <a:pt x="337" y="136"/>
                        </a:lnTo>
                        <a:lnTo>
                          <a:pt x="337" y="136"/>
                        </a:lnTo>
                        <a:lnTo>
                          <a:pt x="337" y="136"/>
                        </a:lnTo>
                        <a:lnTo>
                          <a:pt x="337" y="138"/>
                        </a:lnTo>
                        <a:lnTo>
                          <a:pt x="339" y="138"/>
                        </a:lnTo>
                        <a:lnTo>
                          <a:pt x="339" y="138"/>
                        </a:lnTo>
                        <a:lnTo>
                          <a:pt x="339" y="138"/>
                        </a:lnTo>
                        <a:lnTo>
                          <a:pt x="339" y="140"/>
                        </a:lnTo>
                        <a:lnTo>
                          <a:pt x="341" y="140"/>
                        </a:lnTo>
                        <a:lnTo>
                          <a:pt x="341" y="140"/>
                        </a:lnTo>
                        <a:lnTo>
                          <a:pt x="341" y="140"/>
                        </a:lnTo>
                        <a:lnTo>
                          <a:pt x="341" y="140"/>
                        </a:lnTo>
                        <a:lnTo>
                          <a:pt x="341" y="142"/>
                        </a:lnTo>
                        <a:lnTo>
                          <a:pt x="343" y="142"/>
                        </a:lnTo>
                        <a:lnTo>
                          <a:pt x="343" y="142"/>
                        </a:lnTo>
                        <a:lnTo>
                          <a:pt x="343" y="140"/>
                        </a:lnTo>
                        <a:lnTo>
                          <a:pt x="343" y="140"/>
                        </a:lnTo>
                        <a:lnTo>
                          <a:pt x="343" y="140"/>
                        </a:lnTo>
                        <a:lnTo>
                          <a:pt x="345" y="140"/>
                        </a:lnTo>
                        <a:lnTo>
                          <a:pt x="345" y="138"/>
                        </a:lnTo>
                        <a:lnTo>
                          <a:pt x="345" y="138"/>
                        </a:lnTo>
                        <a:lnTo>
                          <a:pt x="346" y="138"/>
                        </a:lnTo>
                        <a:lnTo>
                          <a:pt x="346" y="138"/>
                        </a:lnTo>
                        <a:lnTo>
                          <a:pt x="346" y="138"/>
                        </a:lnTo>
                        <a:lnTo>
                          <a:pt x="346" y="140"/>
                        </a:lnTo>
                        <a:lnTo>
                          <a:pt x="346" y="140"/>
                        </a:lnTo>
                        <a:lnTo>
                          <a:pt x="346" y="142"/>
                        </a:lnTo>
                        <a:lnTo>
                          <a:pt x="346" y="142"/>
                        </a:lnTo>
                        <a:lnTo>
                          <a:pt x="346" y="142"/>
                        </a:lnTo>
                        <a:lnTo>
                          <a:pt x="346" y="142"/>
                        </a:lnTo>
                        <a:lnTo>
                          <a:pt x="346" y="144"/>
                        </a:lnTo>
                        <a:lnTo>
                          <a:pt x="346" y="144"/>
                        </a:lnTo>
                        <a:lnTo>
                          <a:pt x="346" y="146"/>
                        </a:lnTo>
                        <a:lnTo>
                          <a:pt x="346" y="146"/>
                        </a:lnTo>
                        <a:lnTo>
                          <a:pt x="346" y="146"/>
                        </a:lnTo>
                        <a:lnTo>
                          <a:pt x="346" y="147"/>
                        </a:lnTo>
                        <a:lnTo>
                          <a:pt x="346" y="147"/>
                        </a:lnTo>
                        <a:lnTo>
                          <a:pt x="345" y="147"/>
                        </a:lnTo>
                        <a:lnTo>
                          <a:pt x="345" y="149"/>
                        </a:lnTo>
                        <a:lnTo>
                          <a:pt x="345" y="149"/>
                        </a:lnTo>
                        <a:lnTo>
                          <a:pt x="345" y="149"/>
                        </a:lnTo>
                        <a:lnTo>
                          <a:pt x="345" y="149"/>
                        </a:lnTo>
                        <a:lnTo>
                          <a:pt x="343" y="149"/>
                        </a:lnTo>
                        <a:lnTo>
                          <a:pt x="343" y="151"/>
                        </a:lnTo>
                        <a:lnTo>
                          <a:pt x="343" y="151"/>
                        </a:lnTo>
                        <a:lnTo>
                          <a:pt x="343" y="151"/>
                        </a:lnTo>
                        <a:lnTo>
                          <a:pt x="343" y="153"/>
                        </a:lnTo>
                        <a:lnTo>
                          <a:pt x="343" y="153"/>
                        </a:lnTo>
                        <a:lnTo>
                          <a:pt x="343" y="153"/>
                        </a:lnTo>
                        <a:lnTo>
                          <a:pt x="343" y="155"/>
                        </a:lnTo>
                        <a:lnTo>
                          <a:pt x="341" y="155"/>
                        </a:lnTo>
                        <a:lnTo>
                          <a:pt x="341" y="155"/>
                        </a:lnTo>
                        <a:lnTo>
                          <a:pt x="341" y="157"/>
                        </a:lnTo>
                        <a:lnTo>
                          <a:pt x="341" y="157"/>
                        </a:lnTo>
                        <a:lnTo>
                          <a:pt x="341" y="157"/>
                        </a:lnTo>
                        <a:lnTo>
                          <a:pt x="341" y="157"/>
                        </a:lnTo>
                        <a:lnTo>
                          <a:pt x="341" y="159"/>
                        </a:lnTo>
                        <a:lnTo>
                          <a:pt x="341" y="159"/>
                        </a:lnTo>
                        <a:lnTo>
                          <a:pt x="341" y="159"/>
                        </a:lnTo>
                        <a:lnTo>
                          <a:pt x="341" y="161"/>
                        </a:lnTo>
                        <a:lnTo>
                          <a:pt x="341" y="161"/>
                        </a:lnTo>
                        <a:lnTo>
                          <a:pt x="339" y="161"/>
                        </a:lnTo>
                        <a:lnTo>
                          <a:pt x="339" y="163"/>
                        </a:lnTo>
                        <a:lnTo>
                          <a:pt x="339" y="163"/>
                        </a:lnTo>
                        <a:lnTo>
                          <a:pt x="339" y="165"/>
                        </a:lnTo>
                        <a:lnTo>
                          <a:pt x="339" y="165"/>
                        </a:lnTo>
                        <a:lnTo>
                          <a:pt x="339" y="165"/>
                        </a:lnTo>
                        <a:lnTo>
                          <a:pt x="339" y="165"/>
                        </a:lnTo>
                        <a:lnTo>
                          <a:pt x="339" y="167"/>
                        </a:lnTo>
                        <a:lnTo>
                          <a:pt x="339" y="167"/>
                        </a:lnTo>
                        <a:lnTo>
                          <a:pt x="337" y="167"/>
                        </a:lnTo>
                        <a:lnTo>
                          <a:pt x="337" y="168"/>
                        </a:lnTo>
                        <a:lnTo>
                          <a:pt x="337" y="168"/>
                        </a:lnTo>
                        <a:lnTo>
                          <a:pt x="337" y="170"/>
                        </a:lnTo>
                        <a:lnTo>
                          <a:pt x="337" y="170"/>
                        </a:lnTo>
                        <a:lnTo>
                          <a:pt x="337" y="172"/>
                        </a:lnTo>
                        <a:lnTo>
                          <a:pt x="337" y="172"/>
                        </a:lnTo>
                        <a:lnTo>
                          <a:pt x="337" y="172"/>
                        </a:lnTo>
                        <a:lnTo>
                          <a:pt x="337" y="174"/>
                        </a:lnTo>
                        <a:lnTo>
                          <a:pt x="337" y="174"/>
                        </a:lnTo>
                        <a:lnTo>
                          <a:pt x="337" y="174"/>
                        </a:lnTo>
                        <a:lnTo>
                          <a:pt x="337" y="176"/>
                        </a:lnTo>
                        <a:lnTo>
                          <a:pt x="337" y="176"/>
                        </a:lnTo>
                        <a:lnTo>
                          <a:pt x="337" y="178"/>
                        </a:lnTo>
                        <a:lnTo>
                          <a:pt x="337" y="178"/>
                        </a:lnTo>
                        <a:lnTo>
                          <a:pt x="337" y="180"/>
                        </a:lnTo>
                        <a:lnTo>
                          <a:pt x="337" y="180"/>
                        </a:lnTo>
                        <a:lnTo>
                          <a:pt x="337" y="182"/>
                        </a:lnTo>
                        <a:lnTo>
                          <a:pt x="337" y="182"/>
                        </a:lnTo>
                        <a:lnTo>
                          <a:pt x="337" y="182"/>
                        </a:lnTo>
                        <a:lnTo>
                          <a:pt x="337" y="184"/>
                        </a:lnTo>
                        <a:lnTo>
                          <a:pt x="337" y="184"/>
                        </a:lnTo>
                        <a:lnTo>
                          <a:pt x="337" y="186"/>
                        </a:lnTo>
                        <a:lnTo>
                          <a:pt x="337" y="186"/>
                        </a:lnTo>
                        <a:lnTo>
                          <a:pt x="337" y="188"/>
                        </a:lnTo>
                        <a:lnTo>
                          <a:pt x="337" y="188"/>
                        </a:lnTo>
                        <a:lnTo>
                          <a:pt x="337" y="188"/>
                        </a:lnTo>
                        <a:lnTo>
                          <a:pt x="337" y="190"/>
                        </a:lnTo>
                        <a:lnTo>
                          <a:pt x="337" y="190"/>
                        </a:lnTo>
                        <a:lnTo>
                          <a:pt x="337" y="190"/>
                        </a:lnTo>
                        <a:lnTo>
                          <a:pt x="337" y="191"/>
                        </a:lnTo>
                        <a:lnTo>
                          <a:pt x="337" y="191"/>
                        </a:lnTo>
                        <a:lnTo>
                          <a:pt x="337" y="193"/>
                        </a:lnTo>
                        <a:lnTo>
                          <a:pt x="337" y="193"/>
                        </a:lnTo>
                        <a:lnTo>
                          <a:pt x="337" y="195"/>
                        </a:lnTo>
                        <a:lnTo>
                          <a:pt x="337" y="195"/>
                        </a:lnTo>
                        <a:lnTo>
                          <a:pt x="337" y="197"/>
                        </a:lnTo>
                        <a:lnTo>
                          <a:pt x="337" y="197"/>
                        </a:lnTo>
                        <a:lnTo>
                          <a:pt x="337" y="197"/>
                        </a:lnTo>
                        <a:lnTo>
                          <a:pt x="337" y="199"/>
                        </a:lnTo>
                        <a:lnTo>
                          <a:pt x="337" y="199"/>
                        </a:lnTo>
                        <a:lnTo>
                          <a:pt x="337" y="201"/>
                        </a:lnTo>
                        <a:lnTo>
                          <a:pt x="337" y="201"/>
                        </a:lnTo>
                        <a:lnTo>
                          <a:pt x="337" y="203"/>
                        </a:lnTo>
                        <a:lnTo>
                          <a:pt x="337" y="203"/>
                        </a:lnTo>
                        <a:lnTo>
                          <a:pt x="337" y="205"/>
                        </a:lnTo>
                        <a:lnTo>
                          <a:pt x="335" y="205"/>
                        </a:lnTo>
                        <a:lnTo>
                          <a:pt x="335" y="205"/>
                        </a:lnTo>
                        <a:lnTo>
                          <a:pt x="335" y="205"/>
                        </a:lnTo>
                        <a:lnTo>
                          <a:pt x="335" y="205"/>
                        </a:lnTo>
                        <a:lnTo>
                          <a:pt x="335" y="207"/>
                        </a:lnTo>
                        <a:lnTo>
                          <a:pt x="335" y="207"/>
                        </a:lnTo>
                        <a:lnTo>
                          <a:pt x="335" y="209"/>
                        </a:lnTo>
                        <a:lnTo>
                          <a:pt x="335" y="209"/>
                        </a:lnTo>
                        <a:lnTo>
                          <a:pt x="335" y="211"/>
                        </a:lnTo>
                        <a:lnTo>
                          <a:pt x="335" y="211"/>
                        </a:lnTo>
                        <a:lnTo>
                          <a:pt x="335" y="211"/>
                        </a:lnTo>
                        <a:lnTo>
                          <a:pt x="335" y="213"/>
                        </a:lnTo>
                        <a:lnTo>
                          <a:pt x="335" y="213"/>
                        </a:lnTo>
                        <a:lnTo>
                          <a:pt x="335" y="213"/>
                        </a:lnTo>
                        <a:lnTo>
                          <a:pt x="337" y="213"/>
                        </a:lnTo>
                        <a:lnTo>
                          <a:pt x="337" y="214"/>
                        </a:lnTo>
                        <a:lnTo>
                          <a:pt x="337" y="214"/>
                        </a:lnTo>
                        <a:lnTo>
                          <a:pt x="337" y="216"/>
                        </a:lnTo>
                        <a:lnTo>
                          <a:pt x="337" y="216"/>
                        </a:lnTo>
                        <a:lnTo>
                          <a:pt x="337" y="218"/>
                        </a:lnTo>
                        <a:lnTo>
                          <a:pt x="337" y="218"/>
                        </a:lnTo>
                        <a:lnTo>
                          <a:pt x="337" y="218"/>
                        </a:lnTo>
                        <a:lnTo>
                          <a:pt x="337" y="220"/>
                        </a:lnTo>
                        <a:lnTo>
                          <a:pt x="337" y="220"/>
                        </a:lnTo>
                        <a:lnTo>
                          <a:pt x="337" y="220"/>
                        </a:lnTo>
                        <a:lnTo>
                          <a:pt x="337" y="222"/>
                        </a:lnTo>
                        <a:lnTo>
                          <a:pt x="339" y="222"/>
                        </a:lnTo>
                        <a:lnTo>
                          <a:pt x="339" y="222"/>
                        </a:lnTo>
                        <a:lnTo>
                          <a:pt x="339" y="222"/>
                        </a:lnTo>
                        <a:lnTo>
                          <a:pt x="339" y="222"/>
                        </a:lnTo>
                        <a:lnTo>
                          <a:pt x="341" y="222"/>
                        </a:lnTo>
                        <a:lnTo>
                          <a:pt x="341" y="224"/>
                        </a:lnTo>
                        <a:lnTo>
                          <a:pt x="341" y="224"/>
                        </a:lnTo>
                        <a:lnTo>
                          <a:pt x="341" y="224"/>
                        </a:lnTo>
                        <a:lnTo>
                          <a:pt x="341" y="224"/>
                        </a:lnTo>
                        <a:lnTo>
                          <a:pt x="341" y="226"/>
                        </a:lnTo>
                        <a:lnTo>
                          <a:pt x="343" y="226"/>
                        </a:lnTo>
                        <a:lnTo>
                          <a:pt x="343" y="226"/>
                        </a:lnTo>
                        <a:lnTo>
                          <a:pt x="343" y="226"/>
                        </a:lnTo>
                        <a:lnTo>
                          <a:pt x="343" y="228"/>
                        </a:lnTo>
                        <a:lnTo>
                          <a:pt x="343" y="228"/>
                        </a:lnTo>
                        <a:lnTo>
                          <a:pt x="343" y="228"/>
                        </a:lnTo>
                        <a:lnTo>
                          <a:pt x="345" y="228"/>
                        </a:lnTo>
                        <a:lnTo>
                          <a:pt x="345" y="230"/>
                        </a:lnTo>
                        <a:lnTo>
                          <a:pt x="345" y="230"/>
                        </a:lnTo>
                        <a:lnTo>
                          <a:pt x="345" y="230"/>
                        </a:lnTo>
                        <a:lnTo>
                          <a:pt x="346" y="230"/>
                        </a:lnTo>
                        <a:lnTo>
                          <a:pt x="346" y="230"/>
                        </a:lnTo>
                        <a:lnTo>
                          <a:pt x="346" y="232"/>
                        </a:lnTo>
                        <a:lnTo>
                          <a:pt x="345" y="232"/>
                        </a:lnTo>
                        <a:lnTo>
                          <a:pt x="345" y="230"/>
                        </a:lnTo>
                        <a:lnTo>
                          <a:pt x="345" y="230"/>
                        </a:lnTo>
                        <a:lnTo>
                          <a:pt x="345" y="230"/>
                        </a:lnTo>
                        <a:lnTo>
                          <a:pt x="343" y="230"/>
                        </a:lnTo>
                        <a:lnTo>
                          <a:pt x="343" y="230"/>
                        </a:lnTo>
                        <a:lnTo>
                          <a:pt x="343" y="232"/>
                        </a:lnTo>
                        <a:lnTo>
                          <a:pt x="343" y="232"/>
                        </a:lnTo>
                        <a:lnTo>
                          <a:pt x="343" y="232"/>
                        </a:lnTo>
                        <a:lnTo>
                          <a:pt x="343" y="234"/>
                        </a:lnTo>
                        <a:lnTo>
                          <a:pt x="343" y="234"/>
                        </a:lnTo>
                        <a:lnTo>
                          <a:pt x="343" y="234"/>
                        </a:lnTo>
                        <a:lnTo>
                          <a:pt x="343" y="236"/>
                        </a:lnTo>
                        <a:lnTo>
                          <a:pt x="343" y="236"/>
                        </a:lnTo>
                        <a:lnTo>
                          <a:pt x="343" y="236"/>
                        </a:lnTo>
                        <a:lnTo>
                          <a:pt x="343" y="237"/>
                        </a:lnTo>
                        <a:lnTo>
                          <a:pt x="343" y="237"/>
                        </a:lnTo>
                        <a:lnTo>
                          <a:pt x="343" y="237"/>
                        </a:lnTo>
                        <a:lnTo>
                          <a:pt x="345" y="237"/>
                        </a:lnTo>
                        <a:lnTo>
                          <a:pt x="345" y="237"/>
                        </a:lnTo>
                        <a:lnTo>
                          <a:pt x="345" y="237"/>
                        </a:lnTo>
                        <a:lnTo>
                          <a:pt x="345" y="239"/>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5" name="Freeform 708">
                    <a:extLst>
                      <a:ext uri="{FF2B5EF4-FFF2-40B4-BE49-F238E27FC236}">
                        <a16:creationId xmlns:a16="http://schemas.microsoft.com/office/drawing/2014/main" id="{DE260629-3600-4FAF-8DA0-817439C0594F}"/>
                      </a:ext>
                    </a:extLst>
                  </p:cNvPr>
                  <p:cNvSpPr>
                    <a:spLocks/>
                  </p:cNvSpPr>
                  <p:nvPr/>
                </p:nvSpPr>
                <p:spPr bwMode="auto">
                  <a:xfrm>
                    <a:off x="8617" y="2241"/>
                    <a:ext cx="528" cy="373"/>
                  </a:xfrm>
                  <a:custGeom>
                    <a:avLst/>
                    <a:gdLst>
                      <a:gd name="T0" fmla="*/ 362 w 528"/>
                      <a:gd name="T1" fmla="*/ 270 h 373"/>
                      <a:gd name="T2" fmla="*/ 385 w 528"/>
                      <a:gd name="T3" fmla="*/ 289 h 373"/>
                      <a:gd name="T4" fmla="*/ 417 w 528"/>
                      <a:gd name="T5" fmla="*/ 293 h 373"/>
                      <a:gd name="T6" fmla="*/ 448 w 528"/>
                      <a:gd name="T7" fmla="*/ 282 h 373"/>
                      <a:gd name="T8" fmla="*/ 463 w 528"/>
                      <a:gd name="T9" fmla="*/ 247 h 373"/>
                      <a:gd name="T10" fmla="*/ 492 w 528"/>
                      <a:gd name="T11" fmla="*/ 232 h 373"/>
                      <a:gd name="T12" fmla="*/ 524 w 528"/>
                      <a:gd name="T13" fmla="*/ 230 h 373"/>
                      <a:gd name="T14" fmla="*/ 517 w 528"/>
                      <a:gd name="T15" fmla="*/ 257 h 373"/>
                      <a:gd name="T16" fmla="*/ 513 w 528"/>
                      <a:gd name="T17" fmla="*/ 283 h 373"/>
                      <a:gd name="T18" fmla="*/ 500 w 528"/>
                      <a:gd name="T19" fmla="*/ 291 h 373"/>
                      <a:gd name="T20" fmla="*/ 473 w 528"/>
                      <a:gd name="T21" fmla="*/ 306 h 373"/>
                      <a:gd name="T22" fmla="*/ 450 w 528"/>
                      <a:gd name="T23" fmla="*/ 320 h 373"/>
                      <a:gd name="T24" fmla="*/ 454 w 528"/>
                      <a:gd name="T25" fmla="*/ 341 h 373"/>
                      <a:gd name="T26" fmla="*/ 434 w 528"/>
                      <a:gd name="T27" fmla="*/ 364 h 373"/>
                      <a:gd name="T28" fmla="*/ 413 w 528"/>
                      <a:gd name="T29" fmla="*/ 352 h 373"/>
                      <a:gd name="T30" fmla="*/ 389 w 528"/>
                      <a:gd name="T31" fmla="*/ 339 h 373"/>
                      <a:gd name="T32" fmla="*/ 356 w 528"/>
                      <a:gd name="T33" fmla="*/ 350 h 373"/>
                      <a:gd name="T34" fmla="*/ 324 w 528"/>
                      <a:gd name="T35" fmla="*/ 337 h 373"/>
                      <a:gd name="T36" fmla="*/ 293 w 528"/>
                      <a:gd name="T37" fmla="*/ 324 h 373"/>
                      <a:gd name="T38" fmla="*/ 266 w 528"/>
                      <a:gd name="T39" fmla="*/ 305 h 373"/>
                      <a:gd name="T40" fmla="*/ 235 w 528"/>
                      <a:gd name="T41" fmla="*/ 293 h 373"/>
                      <a:gd name="T42" fmla="*/ 209 w 528"/>
                      <a:gd name="T43" fmla="*/ 272 h 373"/>
                      <a:gd name="T44" fmla="*/ 203 w 528"/>
                      <a:gd name="T45" fmla="*/ 245 h 373"/>
                      <a:gd name="T46" fmla="*/ 199 w 528"/>
                      <a:gd name="T47" fmla="*/ 216 h 373"/>
                      <a:gd name="T48" fmla="*/ 180 w 528"/>
                      <a:gd name="T49" fmla="*/ 188 h 373"/>
                      <a:gd name="T50" fmla="*/ 157 w 528"/>
                      <a:gd name="T51" fmla="*/ 163 h 373"/>
                      <a:gd name="T52" fmla="*/ 136 w 528"/>
                      <a:gd name="T53" fmla="*/ 146 h 373"/>
                      <a:gd name="T54" fmla="*/ 123 w 528"/>
                      <a:gd name="T55" fmla="*/ 117 h 373"/>
                      <a:gd name="T56" fmla="*/ 100 w 528"/>
                      <a:gd name="T57" fmla="*/ 94 h 373"/>
                      <a:gd name="T58" fmla="*/ 82 w 528"/>
                      <a:gd name="T59" fmla="*/ 69 h 373"/>
                      <a:gd name="T60" fmla="*/ 69 w 528"/>
                      <a:gd name="T61" fmla="*/ 36 h 373"/>
                      <a:gd name="T62" fmla="*/ 44 w 528"/>
                      <a:gd name="T63" fmla="*/ 19 h 373"/>
                      <a:gd name="T64" fmla="*/ 46 w 528"/>
                      <a:gd name="T65" fmla="*/ 54 h 373"/>
                      <a:gd name="T66" fmla="*/ 65 w 528"/>
                      <a:gd name="T67" fmla="*/ 77 h 373"/>
                      <a:gd name="T68" fmla="*/ 82 w 528"/>
                      <a:gd name="T69" fmla="*/ 103 h 373"/>
                      <a:gd name="T70" fmla="*/ 100 w 528"/>
                      <a:gd name="T71" fmla="*/ 126 h 373"/>
                      <a:gd name="T72" fmla="*/ 105 w 528"/>
                      <a:gd name="T73" fmla="*/ 147 h 373"/>
                      <a:gd name="T74" fmla="*/ 115 w 528"/>
                      <a:gd name="T75" fmla="*/ 174 h 373"/>
                      <a:gd name="T76" fmla="*/ 128 w 528"/>
                      <a:gd name="T77" fmla="*/ 184 h 373"/>
                      <a:gd name="T78" fmla="*/ 121 w 528"/>
                      <a:gd name="T79" fmla="*/ 191 h 373"/>
                      <a:gd name="T80" fmla="*/ 94 w 528"/>
                      <a:gd name="T81" fmla="*/ 172 h 373"/>
                      <a:gd name="T82" fmla="*/ 86 w 528"/>
                      <a:gd name="T83" fmla="*/ 142 h 373"/>
                      <a:gd name="T84" fmla="*/ 61 w 528"/>
                      <a:gd name="T85" fmla="*/ 123 h 373"/>
                      <a:gd name="T86" fmla="*/ 36 w 528"/>
                      <a:gd name="T87" fmla="*/ 101 h 373"/>
                      <a:gd name="T88" fmla="*/ 50 w 528"/>
                      <a:gd name="T89" fmla="*/ 84 h 373"/>
                      <a:gd name="T90" fmla="*/ 25 w 528"/>
                      <a:gd name="T91" fmla="*/ 61 h 373"/>
                      <a:gd name="T92" fmla="*/ 14 w 528"/>
                      <a:gd name="T93" fmla="*/ 32 h 373"/>
                      <a:gd name="T94" fmla="*/ 0 w 528"/>
                      <a:gd name="T95" fmla="*/ 6 h 373"/>
                      <a:gd name="T96" fmla="*/ 38 w 528"/>
                      <a:gd name="T97" fmla="*/ 0 h 373"/>
                      <a:gd name="T98" fmla="*/ 69 w 528"/>
                      <a:gd name="T99" fmla="*/ 13 h 373"/>
                      <a:gd name="T100" fmla="*/ 102 w 528"/>
                      <a:gd name="T101" fmla="*/ 27 h 373"/>
                      <a:gd name="T102" fmla="*/ 144 w 528"/>
                      <a:gd name="T103" fmla="*/ 29 h 373"/>
                      <a:gd name="T104" fmla="*/ 180 w 528"/>
                      <a:gd name="T105" fmla="*/ 19 h 373"/>
                      <a:gd name="T106" fmla="*/ 205 w 528"/>
                      <a:gd name="T107" fmla="*/ 38 h 373"/>
                      <a:gd name="T108" fmla="*/ 224 w 528"/>
                      <a:gd name="T109" fmla="*/ 67 h 373"/>
                      <a:gd name="T110" fmla="*/ 249 w 528"/>
                      <a:gd name="T111" fmla="*/ 63 h 373"/>
                      <a:gd name="T112" fmla="*/ 276 w 528"/>
                      <a:gd name="T113" fmla="*/ 65 h 373"/>
                      <a:gd name="T114" fmla="*/ 295 w 528"/>
                      <a:gd name="T115" fmla="*/ 94 h 373"/>
                      <a:gd name="T116" fmla="*/ 310 w 528"/>
                      <a:gd name="T117" fmla="*/ 124 h 373"/>
                      <a:gd name="T118" fmla="*/ 339 w 528"/>
                      <a:gd name="T119" fmla="*/ 140 h 373"/>
                      <a:gd name="T120" fmla="*/ 339 w 528"/>
                      <a:gd name="T121" fmla="*/ 165 h 373"/>
                      <a:gd name="T122" fmla="*/ 335 w 528"/>
                      <a:gd name="T123" fmla="*/ 21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8" h="373">
                        <a:moveTo>
                          <a:pt x="345" y="239"/>
                        </a:moveTo>
                        <a:lnTo>
                          <a:pt x="345" y="239"/>
                        </a:lnTo>
                        <a:lnTo>
                          <a:pt x="345" y="239"/>
                        </a:lnTo>
                        <a:lnTo>
                          <a:pt x="345" y="241"/>
                        </a:lnTo>
                        <a:lnTo>
                          <a:pt x="345" y="241"/>
                        </a:lnTo>
                        <a:lnTo>
                          <a:pt x="345" y="241"/>
                        </a:lnTo>
                        <a:lnTo>
                          <a:pt x="346" y="241"/>
                        </a:lnTo>
                        <a:lnTo>
                          <a:pt x="346" y="243"/>
                        </a:lnTo>
                        <a:lnTo>
                          <a:pt x="346" y="243"/>
                        </a:lnTo>
                        <a:lnTo>
                          <a:pt x="346" y="243"/>
                        </a:lnTo>
                        <a:lnTo>
                          <a:pt x="346" y="245"/>
                        </a:lnTo>
                        <a:lnTo>
                          <a:pt x="346" y="245"/>
                        </a:lnTo>
                        <a:lnTo>
                          <a:pt x="346" y="245"/>
                        </a:lnTo>
                        <a:lnTo>
                          <a:pt x="346" y="245"/>
                        </a:lnTo>
                        <a:lnTo>
                          <a:pt x="346" y="247"/>
                        </a:lnTo>
                        <a:lnTo>
                          <a:pt x="346" y="247"/>
                        </a:lnTo>
                        <a:lnTo>
                          <a:pt x="348" y="247"/>
                        </a:lnTo>
                        <a:lnTo>
                          <a:pt x="348" y="249"/>
                        </a:lnTo>
                        <a:lnTo>
                          <a:pt x="348" y="249"/>
                        </a:lnTo>
                        <a:lnTo>
                          <a:pt x="348" y="249"/>
                        </a:lnTo>
                        <a:lnTo>
                          <a:pt x="348" y="249"/>
                        </a:lnTo>
                        <a:lnTo>
                          <a:pt x="348" y="251"/>
                        </a:lnTo>
                        <a:lnTo>
                          <a:pt x="350" y="251"/>
                        </a:lnTo>
                        <a:lnTo>
                          <a:pt x="350" y="251"/>
                        </a:lnTo>
                        <a:lnTo>
                          <a:pt x="350" y="251"/>
                        </a:lnTo>
                        <a:lnTo>
                          <a:pt x="350" y="253"/>
                        </a:lnTo>
                        <a:lnTo>
                          <a:pt x="352" y="253"/>
                        </a:lnTo>
                        <a:lnTo>
                          <a:pt x="352" y="253"/>
                        </a:lnTo>
                        <a:lnTo>
                          <a:pt x="352" y="253"/>
                        </a:lnTo>
                        <a:lnTo>
                          <a:pt x="352" y="253"/>
                        </a:lnTo>
                        <a:lnTo>
                          <a:pt x="352" y="253"/>
                        </a:lnTo>
                        <a:lnTo>
                          <a:pt x="352" y="255"/>
                        </a:lnTo>
                        <a:lnTo>
                          <a:pt x="354" y="255"/>
                        </a:lnTo>
                        <a:lnTo>
                          <a:pt x="354" y="255"/>
                        </a:lnTo>
                        <a:lnTo>
                          <a:pt x="354" y="255"/>
                        </a:lnTo>
                        <a:lnTo>
                          <a:pt x="354" y="257"/>
                        </a:lnTo>
                        <a:lnTo>
                          <a:pt x="354" y="257"/>
                        </a:lnTo>
                        <a:lnTo>
                          <a:pt x="354" y="257"/>
                        </a:lnTo>
                        <a:lnTo>
                          <a:pt x="354" y="259"/>
                        </a:lnTo>
                        <a:lnTo>
                          <a:pt x="356" y="259"/>
                        </a:lnTo>
                        <a:lnTo>
                          <a:pt x="356" y="259"/>
                        </a:lnTo>
                        <a:lnTo>
                          <a:pt x="356" y="259"/>
                        </a:lnTo>
                        <a:lnTo>
                          <a:pt x="356" y="260"/>
                        </a:lnTo>
                        <a:lnTo>
                          <a:pt x="358" y="260"/>
                        </a:lnTo>
                        <a:lnTo>
                          <a:pt x="358" y="260"/>
                        </a:lnTo>
                        <a:lnTo>
                          <a:pt x="358" y="260"/>
                        </a:lnTo>
                        <a:lnTo>
                          <a:pt x="358" y="260"/>
                        </a:lnTo>
                        <a:lnTo>
                          <a:pt x="358" y="262"/>
                        </a:lnTo>
                        <a:lnTo>
                          <a:pt x="358" y="262"/>
                        </a:lnTo>
                        <a:lnTo>
                          <a:pt x="358" y="262"/>
                        </a:lnTo>
                        <a:lnTo>
                          <a:pt x="360" y="262"/>
                        </a:lnTo>
                        <a:lnTo>
                          <a:pt x="360" y="264"/>
                        </a:lnTo>
                        <a:lnTo>
                          <a:pt x="360" y="264"/>
                        </a:lnTo>
                        <a:lnTo>
                          <a:pt x="360" y="264"/>
                        </a:lnTo>
                        <a:lnTo>
                          <a:pt x="360" y="266"/>
                        </a:lnTo>
                        <a:lnTo>
                          <a:pt x="360" y="266"/>
                        </a:lnTo>
                        <a:lnTo>
                          <a:pt x="360" y="268"/>
                        </a:lnTo>
                        <a:lnTo>
                          <a:pt x="360" y="268"/>
                        </a:lnTo>
                        <a:lnTo>
                          <a:pt x="362" y="268"/>
                        </a:lnTo>
                        <a:lnTo>
                          <a:pt x="362" y="270"/>
                        </a:lnTo>
                        <a:lnTo>
                          <a:pt x="362" y="270"/>
                        </a:lnTo>
                        <a:lnTo>
                          <a:pt x="362" y="270"/>
                        </a:lnTo>
                        <a:lnTo>
                          <a:pt x="362" y="270"/>
                        </a:lnTo>
                        <a:lnTo>
                          <a:pt x="362" y="272"/>
                        </a:lnTo>
                        <a:lnTo>
                          <a:pt x="362" y="272"/>
                        </a:lnTo>
                        <a:lnTo>
                          <a:pt x="362" y="274"/>
                        </a:lnTo>
                        <a:lnTo>
                          <a:pt x="362" y="274"/>
                        </a:lnTo>
                        <a:lnTo>
                          <a:pt x="362" y="274"/>
                        </a:lnTo>
                        <a:lnTo>
                          <a:pt x="362" y="276"/>
                        </a:lnTo>
                        <a:lnTo>
                          <a:pt x="364" y="276"/>
                        </a:lnTo>
                        <a:lnTo>
                          <a:pt x="364" y="276"/>
                        </a:lnTo>
                        <a:lnTo>
                          <a:pt x="364" y="276"/>
                        </a:lnTo>
                        <a:lnTo>
                          <a:pt x="364" y="276"/>
                        </a:lnTo>
                        <a:lnTo>
                          <a:pt x="366" y="276"/>
                        </a:lnTo>
                        <a:lnTo>
                          <a:pt x="366" y="276"/>
                        </a:lnTo>
                        <a:lnTo>
                          <a:pt x="366" y="278"/>
                        </a:lnTo>
                        <a:lnTo>
                          <a:pt x="366" y="278"/>
                        </a:lnTo>
                        <a:lnTo>
                          <a:pt x="366" y="278"/>
                        </a:lnTo>
                        <a:lnTo>
                          <a:pt x="366" y="278"/>
                        </a:lnTo>
                        <a:lnTo>
                          <a:pt x="366" y="278"/>
                        </a:lnTo>
                        <a:lnTo>
                          <a:pt x="366" y="280"/>
                        </a:lnTo>
                        <a:lnTo>
                          <a:pt x="368" y="280"/>
                        </a:lnTo>
                        <a:lnTo>
                          <a:pt x="368" y="280"/>
                        </a:lnTo>
                        <a:lnTo>
                          <a:pt x="368" y="280"/>
                        </a:lnTo>
                        <a:lnTo>
                          <a:pt x="368" y="282"/>
                        </a:lnTo>
                        <a:lnTo>
                          <a:pt x="368" y="282"/>
                        </a:lnTo>
                        <a:lnTo>
                          <a:pt x="368" y="282"/>
                        </a:lnTo>
                        <a:lnTo>
                          <a:pt x="368" y="283"/>
                        </a:lnTo>
                        <a:lnTo>
                          <a:pt x="368" y="283"/>
                        </a:lnTo>
                        <a:lnTo>
                          <a:pt x="369" y="283"/>
                        </a:lnTo>
                        <a:lnTo>
                          <a:pt x="369" y="283"/>
                        </a:lnTo>
                        <a:lnTo>
                          <a:pt x="369" y="285"/>
                        </a:lnTo>
                        <a:lnTo>
                          <a:pt x="369" y="285"/>
                        </a:lnTo>
                        <a:lnTo>
                          <a:pt x="371" y="285"/>
                        </a:lnTo>
                        <a:lnTo>
                          <a:pt x="371" y="285"/>
                        </a:lnTo>
                        <a:lnTo>
                          <a:pt x="371" y="285"/>
                        </a:lnTo>
                        <a:lnTo>
                          <a:pt x="373" y="285"/>
                        </a:lnTo>
                        <a:lnTo>
                          <a:pt x="373" y="285"/>
                        </a:lnTo>
                        <a:lnTo>
                          <a:pt x="373" y="285"/>
                        </a:lnTo>
                        <a:lnTo>
                          <a:pt x="373" y="285"/>
                        </a:lnTo>
                        <a:lnTo>
                          <a:pt x="375" y="285"/>
                        </a:lnTo>
                        <a:lnTo>
                          <a:pt x="375" y="285"/>
                        </a:lnTo>
                        <a:lnTo>
                          <a:pt x="375" y="285"/>
                        </a:lnTo>
                        <a:lnTo>
                          <a:pt x="377" y="285"/>
                        </a:lnTo>
                        <a:lnTo>
                          <a:pt x="377" y="285"/>
                        </a:lnTo>
                        <a:lnTo>
                          <a:pt x="379" y="285"/>
                        </a:lnTo>
                        <a:lnTo>
                          <a:pt x="379" y="285"/>
                        </a:lnTo>
                        <a:lnTo>
                          <a:pt x="379" y="285"/>
                        </a:lnTo>
                        <a:lnTo>
                          <a:pt x="381" y="285"/>
                        </a:lnTo>
                        <a:lnTo>
                          <a:pt x="381" y="285"/>
                        </a:lnTo>
                        <a:lnTo>
                          <a:pt x="381" y="287"/>
                        </a:lnTo>
                        <a:lnTo>
                          <a:pt x="381" y="287"/>
                        </a:lnTo>
                        <a:lnTo>
                          <a:pt x="383" y="287"/>
                        </a:lnTo>
                        <a:lnTo>
                          <a:pt x="383" y="287"/>
                        </a:lnTo>
                        <a:lnTo>
                          <a:pt x="383" y="287"/>
                        </a:lnTo>
                        <a:lnTo>
                          <a:pt x="383" y="289"/>
                        </a:lnTo>
                        <a:lnTo>
                          <a:pt x="385" y="289"/>
                        </a:lnTo>
                        <a:lnTo>
                          <a:pt x="385" y="289"/>
                        </a:lnTo>
                        <a:lnTo>
                          <a:pt x="385" y="289"/>
                        </a:lnTo>
                        <a:lnTo>
                          <a:pt x="385" y="289"/>
                        </a:lnTo>
                        <a:lnTo>
                          <a:pt x="387" y="289"/>
                        </a:lnTo>
                        <a:lnTo>
                          <a:pt x="387" y="289"/>
                        </a:lnTo>
                        <a:lnTo>
                          <a:pt x="387" y="291"/>
                        </a:lnTo>
                        <a:lnTo>
                          <a:pt x="389" y="291"/>
                        </a:lnTo>
                        <a:lnTo>
                          <a:pt x="389" y="291"/>
                        </a:lnTo>
                        <a:lnTo>
                          <a:pt x="389" y="291"/>
                        </a:lnTo>
                        <a:lnTo>
                          <a:pt x="389" y="293"/>
                        </a:lnTo>
                        <a:lnTo>
                          <a:pt x="389" y="293"/>
                        </a:lnTo>
                        <a:lnTo>
                          <a:pt x="389" y="293"/>
                        </a:lnTo>
                        <a:lnTo>
                          <a:pt x="389" y="293"/>
                        </a:lnTo>
                        <a:lnTo>
                          <a:pt x="390" y="293"/>
                        </a:lnTo>
                        <a:lnTo>
                          <a:pt x="390" y="293"/>
                        </a:lnTo>
                        <a:lnTo>
                          <a:pt x="390" y="295"/>
                        </a:lnTo>
                        <a:lnTo>
                          <a:pt x="390" y="295"/>
                        </a:lnTo>
                        <a:lnTo>
                          <a:pt x="390" y="295"/>
                        </a:lnTo>
                        <a:lnTo>
                          <a:pt x="390" y="297"/>
                        </a:lnTo>
                        <a:lnTo>
                          <a:pt x="390" y="297"/>
                        </a:lnTo>
                        <a:lnTo>
                          <a:pt x="392" y="297"/>
                        </a:lnTo>
                        <a:lnTo>
                          <a:pt x="392" y="299"/>
                        </a:lnTo>
                        <a:lnTo>
                          <a:pt x="392" y="299"/>
                        </a:lnTo>
                        <a:lnTo>
                          <a:pt x="394" y="299"/>
                        </a:lnTo>
                        <a:lnTo>
                          <a:pt x="394" y="299"/>
                        </a:lnTo>
                        <a:lnTo>
                          <a:pt x="394" y="299"/>
                        </a:lnTo>
                        <a:lnTo>
                          <a:pt x="396" y="299"/>
                        </a:lnTo>
                        <a:lnTo>
                          <a:pt x="396" y="297"/>
                        </a:lnTo>
                        <a:lnTo>
                          <a:pt x="396" y="297"/>
                        </a:lnTo>
                        <a:lnTo>
                          <a:pt x="396" y="297"/>
                        </a:lnTo>
                        <a:lnTo>
                          <a:pt x="398" y="297"/>
                        </a:lnTo>
                        <a:lnTo>
                          <a:pt x="398" y="297"/>
                        </a:lnTo>
                        <a:lnTo>
                          <a:pt x="398" y="297"/>
                        </a:lnTo>
                        <a:lnTo>
                          <a:pt x="400" y="297"/>
                        </a:lnTo>
                        <a:lnTo>
                          <a:pt x="400" y="297"/>
                        </a:lnTo>
                        <a:lnTo>
                          <a:pt x="400" y="297"/>
                        </a:lnTo>
                        <a:lnTo>
                          <a:pt x="400" y="295"/>
                        </a:lnTo>
                        <a:lnTo>
                          <a:pt x="402" y="295"/>
                        </a:lnTo>
                        <a:lnTo>
                          <a:pt x="402" y="295"/>
                        </a:lnTo>
                        <a:lnTo>
                          <a:pt x="402" y="295"/>
                        </a:lnTo>
                        <a:lnTo>
                          <a:pt x="402" y="295"/>
                        </a:lnTo>
                        <a:lnTo>
                          <a:pt x="404" y="295"/>
                        </a:lnTo>
                        <a:lnTo>
                          <a:pt x="404" y="295"/>
                        </a:lnTo>
                        <a:lnTo>
                          <a:pt x="406" y="295"/>
                        </a:lnTo>
                        <a:lnTo>
                          <a:pt x="406" y="293"/>
                        </a:lnTo>
                        <a:lnTo>
                          <a:pt x="406" y="293"/>
                        </a:lnTo>
                        <a:lnTo>
                          <a:pt x="406" y="293"/>
                        </a:lnTo>
                        <a:lnTo>
                          <a:pt x="406" y="293"/>
                        </a:lnTo>
                        <a:lnTo>
                          <a:pt x="408" y="293"/>
                        </a:lnTo>
                        <a:lnTo>
                          <a:pt x="408" y="293"/>
                        </a:lnTo>
                        <a:lnTo>
                          <a:pt x="408" y="293"/>
                        </a:lnTo>
                        <a:lnTo>
                          <a:pt x="408" y="293"/>
                        </a:lnTo>
                        <a:lnTo>
                          <a:pt x="410" y="293"/>
                        </a:lnTo>
                        <a:lnTo>
                          <a:pt x="410" y="293"/>
                        </a:lnTo>
                        <a:lnTo>
                          <a:pt x="412" y="293"/>
                        </a:lnTo>
                        <a:lnTo>
                          <a:pt x="412" y="293"/>
                        </a:lnTo>
                        <a:lnTo>
                          <a:pt x="412" y="293"/>
                        </a:lnTo>
                        <a:lnTo>
                          <a:pt x="413" y="293"/>
                        </a:lnTo>
                        <a:lnTo>
                          <a:pt x="413" y="293"/>
                        </a:lnTo>
                        <a:lnTo>
                          <a:pt x="413" y="293"/>
                        </a:lnTo>
                        <a:lnTo>
                          <a:pt x="415" y="293"/>
                        </a:lnTo>
                        <a:lnTo>
                          <a:pt x="415" y="293"/>
                        </a:lnTo>
                        <a:lnTo>
                          <a:pt x="417" y="293"/>
                        </a:lnTo>
                        <a:lnTo>
                          <a:pt x="417" y="293"/>
                        </a:lnTo>
                        <a:lnTo>
                          <a:pt x="417" y="293"/>
                        </a:lnTo>
                        <a:lnTo>
                          <a:pt x="419" y="293"/>
                        </a:lnTo>
                        <a:lnTo>
                          <a:pt x="419" y="293"/>
                        </a:lnTo>
                        <a:lnTo>
                          <a:pt x="421" y="293"/>
                        </a:lnTo>
                        <a:lnTo>
                          <a:pt x="421" y="291"/>
                        </a:lnTo>
                        <a:lnTo>
                          <a:pt x="421" y="291"/>
                        </a:lnTo>
                        <a:lnTo>
                          <a:pt x="421" y="291"/>
                        </a:lnTo>
                        <a:lnTo>
                          <a:pt x="423" y="291"/>
                        </a:lnTo>
                        <a:lnTo>
                          <a:pt x="423" y="291"/>
                        </a:lnTo>
                        <a:lnTo>
                          <a:pt x="423" y="291"/>
                        </a:lnTo>
                        <a:lnTo>
                          <a:pt x="423" y="289"/>
                        </a:lnTo>
                        <a:lnTo>
                          <a:pt x="423" y="289"/>
                        </a:lnTo>
                        <a:lnTo>
                          <a:pt x="423" y="289"/>
                        </a:lnTo>
                        <a:lnTo>
                          <a:pt x="425" y="289"/>
                        </a:lnTo>
                        <a:lnTo>
                          <a:pt x="425" y="289"/>
                        </a:lnTo>
                        <a:lnTo>
                          <a:pt x="427" y="289"/>
                        </a:lnTo>
                        <a:lnTo>
                          <a:pt x="427" y="287"/>
                        </a:lnTo>
                        <a:lnTo>
                          <a:pt x="427" y="287"/>
                        </a:lnTo>
                        <a:lnTo>
                          <a:pt x="427" y="287"/>
                        </a:lnTo>
                        <a:lnTo>
                          <a:pt x="429" y="287"/>
                        </a:lnTo>
                        <a:lnTo>
                          <a:pt x="429" y="287"/>
                        </a:lnTo>
                        <a:lnTo>
                          <a:pt x="429" y="287"/>
                        </a:lnTo>
                        <a:lnTo>
                          <a:pt x="429" y="287"/>
                        </a:lnTo>
                        <a:lnTo>
                          <a:pt x="431" y="287"/>
                        </a:lnTo>
                        <a:lnTo>
                          <a:pt x="431" y="287"/>
                        </a:lnTo>
                        <a:lnTo>
                          <a:pt x="433" y="287"/>
                        </a:lnTo>
                        <a:lnTo>
                          <a:pt x="433" y="287"/>
                        </a:lnTo>
                        <a:lnTo>
                          <a:pt x="433" y="287"/>
                        </a:lnTo>
                        <a:lnTo>
                          <a:pt x="434" y="287"/>
                        </a:lnTo>
                        <a:lnTo>
                          <a:pt x="434" y="287"/>
                        </a:lnTo>
                        <a:lnTo>
                          <a:pt x="434" y="285"/>
                        </a:lnTo>
                        <a:lnTo>
                          <a:pt x="434" y="285"/>
                        </a:lnTo>
                        <a:lnTo>
                          <a:pt x="436" y="285"/>
                        </a:lnTo>
                        <a:lnTo>
                          <a:pt x="436" y="285"/>
                        </a:lnTo>
                        <a:lnTo>
                          <a:pt x="438" y="285"/>
                        </a:lnTo>
                        <a:lnTo>
                          <a:pt x="438" y="287"/>
                        </a:lnTo>
                        <a:lnTo>
                          <a:pt x="438" y="287"/>
                        </a:lnTo>
                        <a:lnTo>
                          <a:pt x="438" y="287"/>
                        </a:lnTo>
                        <a:lnTo>
                          <a:pt x="438" y="287"/>
                        </a:lnTo>
                        <a:lnTo>
                          <a:pt x="438" y="287"/>
                        </a:lnTo>
                        <a:lnTo>
                          <a:pt x="440" y="287"/>
                        </a:lnTo>
                        <a:lnTo>
                          <a:pt x="440" y="287"/>
                        </a:lnTo>
                        <a:lnTo>
                          <a:pt x="440" y="285"/>
                        </a:lnTo>
                        <a:lnTo>
                          <a:pt x="440" y="285"/>
                        </a:lnTo>
                        <a:lnTo>
                          <a:pt x="442" y="285"/>
                        </a:lnTo>
                        <a:lnTo>
                          <a:pt x="442" y="285"/>
                        </a:lnTo>
                        <a:lnTo>
                          <a:pt x="442" y="285"/>
                        </a:lnTo>
                        <a:lnTo>
                          <a:pt x="444" y="285"/>
                        </a:lnTo>
                        <a:lnTo>
                          <a:pt x="444" y="285"/>
                        </a:lnTo>
                        <a:lnTo>
                          <a:pt x="444" y="285"/>
                        </a:lnTo>
                        <a:lnTo>
                          <a:pt x="444" y="285"/>
                        </a:lnTo>
                        <a:lnTo>
                          <a:pt x="444" y="283"/>
                        </a:lnTo>
                        <a:lnTo>
                          <a:pt x="446" y="283"/>
                        </a:lnTo>
                        <a:lnTo>
                          <a:pt x="446" y="283"/>
                        </a:lnTo>
                        <a:lnTo>
                          <a:pt x="446" y="283"/>
                        </a:lnTo>
                        <a:lnTo>
                          <a:pt x="448" y="283"/>
                        </a:lnTo>
                        <a:lnTo>
                          <a:pt x="448" y="282"/>
                        </a:lnTo>
                        <a:lnTo>
                          <a:pt x="448" y="282"/>
                        </a:lnTo>
                        <a:lnTo>
                          <a:pt x="448" y="282"/>
                        </a:lnTo>
                        <a:lnTo>
                          <a:pt x="448" y="282"/>
                        </a:lnTo>
                        <a:lnTo>
                          <a:pt x="450" y="282"/>
                        </a:lnTo>
                        <a:lnTo>
                          <a:pt x="450" y="282"/>
                        </a:lnTo>
                        <a:lnTo>
                          <a:pt x="450" y="280"/>
                        </a:lnTo>
                        <a:lnTo>
                          <a:pt x="450" y="280"/>
                        </a:lnTo>
                        <a:lnTo>
                          <a:pt x="452" y="280"/>
                        </a:lnTo>
                        <a:lnTo>
                          <a:pt x="452" y="280"/>
                        </a:lnTo>
                        <a:lnTo>
                          <a:pt x="452" y="280"/>
                        </a:lnTo>
                        <a:lnTo>
                          <a:pt x="452" y="278"/>
                        </a:lnTo>
                        <a:lnTo>
                          <a:pt x="454" y="278"/>
                        </a:lnTo>
                        <a:lnTo>
                          <a:pt x="454" y="278"/>
                        </a:lnTo>
                        <a:lnTo>
                          <a:pt x="454" y="278"/>
                        </a:lnTo>
                        <a:lnTo>
                          <a:pt x="454" y="278"/>
                        </a:lnTo>
                        <a:lnTo>
                          <a:pt x="454" y="278"/>
                        </a:lnTo>
                        <a:lnTo>
                          <a:pt x="456" y="278"/>
                        </a:lnTo>
                        <a:lnTo>
                          <a:pt x="456" y="276"/>
                        </a:lnTo>
                        <a:lnTo>
                          <a:pt x="456" y="276"/>
                        </a:lnTo>
                        <a:lnTo>
                          <a:pt x="456" y="276"/>
                        </a:lnTo>
                        <a:lnTo>
                          <a:pt x="456" y="276"/>
                        </a:lnTo>
                        <a:lnTo>
                          <a:pt x="457" y="276"/>
                        </a:lnTo>
                        <a:lnTo>
                          <a:pt x="457" y="274"/>
                        </a:lnTo>
                        <a:lnTo>
                          <a:pt x="457" y="274"/>
                        </a:lnTo>
                        <a:lnTo>
                          <a:pt x="457" y="274"/>
                        </a:lnTo>
                        <a:lnTo>
                          <a:pt x="457" y="272"/>
                        </a:lnTo>
                        <a:lnTo>
                          <a:pt x="457" y="272"/>
                        </a:lnTo>
                        <a:lnTo>
                          <a:pt x="459" y="272"/>
                        </a:lnTo>
                        <a:lnTo>
                          <a:pt x="459" y="270"/>
                        </a:lnTo>
                        <a:lnTo>
                          <a:pt x="459" y="270"/>
                        </a:lnTo>
                        <a:lnTo>
                          <a:pt x="459" y="270"/>
                        </a:lnTo>
                        <a:lnTo>
                          <a:pt x="459" y="268"/>
                        </a:lnTo>
                        <a:lnTo>
                          <a:pt x="459" y="268"/>
                        </a:lnTo>
                        <a:lnTo>
                          <a:pt x="459" y="266"/>
                        </a:lnTo>
                        <a:lnTo>
                          <a:pt x="459" y="266"/>
                        </a:lnTo>
                        <a:lnTo>
                          <a:pt x="459" y="266"/>
                        </a:lnTo>
                        <a:lnTo>
                          <a:pt x="459" y="264"/>
                        </a:lnTo>
                        <a:lnTo>
                          <a:pt x="459" y="264"/>
                        </a:lnTo>
                        <a:lnTo>
                          <a:pt x="459" y="264"/>
                        </a:lnTo>
                        <a:lnTo>
                          <a:pt x="461" y="264"/>
                        </a:lnTo>
                        <a:lnTo>
                          <a:pt x="461" y="262"/>
                        </a:lnTo>
                        <a:lnTo>
                          <a:pt x="461" y="262"/>
                        </a:lnTo>
                        <a:lnTo>
                          <a:pt x="461" y="262"/>
                        </a:lnTo>
                        <a:lnTo>
                          <a:pt x="461" y="262"/>
                        </a:lnTo>
                        <a:lnTo>
                          <a:pt x="461" y="260"/>
                        </a:lnTo>
                        <a:lnTo>
                          <a:pt x="461" y="260"/>
                        </a:lnTo>
                        <a:lnTo>
                          <a:pt x="461" y="260"/>
                        </a:lnTo>
                        <a:lnTo>
                          <a:pt x="461" y="259"/>
                        </a:lnTo>
                        <a:lnTo>
                          <a:pt x="461" y="259"/>
                        </a:lnTo>
                        <a:lnTo>
                          <a:pt x="461" y="257"/>
                        </a:lnTo>
                        <a:lnTo>
                          <a:pt x="461" y="257"/>
                        </a:lnTo>
                        <a:lnTo>
                          <a:pt x="461" y="255"/>
                        </a:lnTo>
                        <a:lnTo>
                          <a:pt x="461" y="255"/>
                        </a:lnTo>
                        <a:lnTo>
                          <a:pt x="461" y="253"/>
                        </a:lnTo>
                        <a:lnTo>
                          <a:pt x="461" y="253"/>
                        </a:lnTo>
                        <a:lnTo>
                          <a:pt x="461" y="253"/>
                        </a:lnTo>
                        <a:lnTo>
                          <a:pt x="461" y="251"/>
                        </a:lnTo>
                        <a:lnTo>
                          <a:pt x="461" y="251"/>
                        </a:lnTo>
                        <a:lnTo>
                          <a:pt x="461" y="249"/>
                        </a:lnTo>
                        <a:lnTo>
                          <a:pt x="461" y="249"/>
                        </a:lnTo>
                        <a:lnTo>
                          <a:pt x="461" y="247"/>
                        </a:lnTo>
                        <a:lnTo>
                          <a:pt x="463" y="247"/>
                        </a:lnTo>
                        <a:lnTo>
                          <a:pt x="463" y="247"/>
                        </a:lnTo>
                        <a:lnTo>
                          <a:pt x="461" y="247"/>
                        </a:lnTo>
                        <a:lnTo>
                          <a:pt x="461" y="245"/>
                        </a:lnTo>
                        <a:lnTo>
                          <a:pt x="463" y="245"/>
                        </a:lnTo>
                        <a:lnTo>
                          <a:pt x="463" y="245"/>
                        </a:lnTo>
                        <a:lnTo>
                          <a:pt x="463" y="245"/>
                        </a:lnTo>
                        <a:lnTo>
                          <a:pt x="463" y="243"/>
                        </a:lnTo>
                        <a:lnTo>
                          <a:pt x="463" y="243"/>
                        </a:lnTo>
                        <a:lnTo>
                          <a:pt x="463" y="243"/>
                        </a:lnTo>
                        <a:lnTo>
                          <a:pt x="463" y="241"/>
                        </a:lnTo>
                        <a:lnTo>
                          <a:pt x="463" y="241"/>
                        </a:lnTo>
                        <a:lnTo>
                          <a:pt x="465" y="241"/>
                        </a:lnTo>
                        <a:lnTo>
                          <a:pt x="465" y="239"/>
                        </a:lnTo>
                        <a:lnTo>
                          <a:pt x="465" y="239"/>
                        </a:lnTo>
                        <a:lnTo>
                          <a:pt x="465" y="239"/>
                        </a:lnTo>
                        <a:lnTo>
                          <a:pt x="465" y="239"/>
                        </a:lnTo>
                        <a:lnTo>
                          <a:pt x="465" y="237"/>
                        </a:lnTo>
                        <a:lnTo>
                          <a:pt x="467" y="237"/>
                        </a:lnTo>
                        <a:lnTo>
                          <a:pt x="467" y="237"/>
                        </a:lnTo>
                        <a:lnTo>
                          <a:pt x="467" y="237"/>
                        </a:lnTo>
                        <a:lnTo>
                          <a:pt x="467" y="237"/>
                        </a:lnTo>
                        <a:lnTo>
                          <a:pt x="467" y="237"/>
                        </a:lnTo>
                        <a:lnTo>
                          <a:pt x="469" y="237"/>
                        </a:lnTo>
                        <a:lnTo>
                          <a:pt x="469" y="237"/>
                        </a:lnTo>
                        <a:lnTo>
                          <a:pt x="471" y="237"/>
                        </a:lnTo>
                        <a:lnTo>
                          <a:pt x="471" y="236"/>
                        </a:lnTo>
                        <a:lnTo>
                          <a:pt x="471" y="236"/>
                        </a:lnTo>
                        <a:lnTo>
                          <a:pt x="471" y="236"/>
                        </a:lnTo>
                        <a:lnTo>
                          <a:pt x="471" y="236"/>
                        </a:lnTo>
                        <a:lnTo>
                          <a:pt x="473" y="236"/>
                        </a:lnTo>
                        <a:lnTo>
                          <a:pt x="473" y="236"/>
                        </a:lnTo>
                        <a:lnTo>
                          <a:pt x="473" y="234"/>
                        </a:lnTo>
                        <a:lnTo>
                          <a:pt x="475" y="234"/>
                        </a:lnTo>
                        <a:lnTo>
                          <a:pt x="475" y="234"/>
                        </a:lnTo>
                        <a:lnTo>
                          <a:pt x="475" y="234"/>
                        </a:lnTo>
                        <a:lnTo>
                          <a:pt x="477" y="234"/>
                        </a:lnTo>
                        <a:lnTo>
                          <a:pt x="477" y="234"/>
                        </a:lnTo>
                        <a:lnTo>
                          <a:pt x="477" y="234"/>
                        </a:lnTo>
                        <a:lnTo>
                          <a:pt x="477" y="234"/>
                        </a:lnTo>
                        <a:lnTo>
                          <a:pt x="478" y="234"/>
                        </a:lnTo>
                        <a:lnTo>
                          <a:pt x="478" y="234"/>
                        </a:lnTo>
                        <a:lnTo>
                          <a:pt x="480" y="234"/>
                        </a:lnTo>
                        <a:lnTo>
                          <a:pt x="480" y="234"/>
                        </a:lnTo>
                        <a:lnTo>
                          <a:pt x="480" y="234"/>
                        </a:lnTo>
                        <a:lnTo>
                          <a:pt x="482" y="234"/>
                        </a:lnTo>
                        <a:lnTo>
                          <a:pt x="482" y="234"/>
                        </a:lnTo>
                        <a:lnTo>
                          <a:pt x="482" y="232"/>
                        </a:lnTo>
                        <a:lnTo>
                          <a:pt x="482" y="232"/>
                        </a:lnTo>
                        <a:lnTo>
                          <a:pt x="484" y="232"/>
                        </a:lnTo>
                        <a:lnTo>
                          <a:pt x="484" y="232"/>
                        </a:lnTo>
                        <a:lnTo>
                          <a:pt x="486" y="232"/>
                        </a:lnTo>
                        <a:lnTo>
                          <a:pt x="486" y="232"/>
                        </a:lnTo>
                        <a:lnTo>
                          <a:pt x="486" y="232"/>
                        </a:lnTo>
                        <a:lnTo>
                          <a:pt x="488" y="232"/>
                        </a:lnTo>
                        <a:lnTo>
                          <a:pt x="488" y="232"/>
                        </a:lnTo>
                        <a:lnTo>
                          <a:pt x="488" y="232"/>
                        </a:lnTo>
                        <a:lnTo>
                          <a:pt x="488" y="232"/>
                        </a:lnTo>
                        <a:lnTo>
                          <a:pt x="490" y="232"/>
                        </a:lnTo>
                        <a:lnTo>
                          <a:pt x="490" y="232"/>
                        </a:lnTo>
                        <a:lnTo>
                          <a:pt x="492" y="232"/>
                        </a:lnTo>
                        <a:lnTo>
                          <a:pt x="492" y="230"/>
                        </a:lnTo>
                        <a:lnTo>
                          <a:pt x="492" y="230"/>
                        </a:lnTo>
                        <a:lnTo>
                          <a:pt x="492" y="230"/>
                        </a:lnTo>
                        <a:lnTo>
                          <a:pt x="494" y="230"/>
                        </a:lnTo>
                        <a:lnTo>
                          <a:pt x="494" y="230"/>
                        </a:lnTo>
                        <a:lnTo>
                          <a:pt x="494" y="230"/>
                        </a:lnTo>
                        <a:lnTo>
                          <a:pt x="494" y="230"/>
                        </a:lnTo>
                        <a:lnTo>
                          <a:pt x="494" y="230"/>
                        </a:lnTo>
                        <a:lnTo>
                          <a:pt x="496" y="230"/>
                        </a:lnTo>
                        <a:lnTo>
                          <a:pt x="496" y="230"/>
                        </a:lnTo>
                        <a:lnTo>
                          <a:pt x="496" y="228"/>
                        </a:lnTo>
                        <a:lnTo>
                          <a:pt x="498" y="228"/>
                        </a:lnTo>
                        <a:lnTo>
                          <a:pt x="498" y="228"/>
                        </a:lnTo>
                        <a:lnTo>
                          <a:pt x="498" y="228"/>
                        </a:lnTo>
                        <a:lnTo>
                          <a:pt x="500" y="228"/>
                        </a:lnTo>
                        <a:lnTo>
                          <a:pt x="500" y="228"/>
                        </a:lnTo>
                        <a:lnTo>
                          <a:pt x="500" y="228"/>
                        </a:lnTo>
                        <a:lnTo>
                          <a:pt x="501" y="228"/>
                        </a:lnTo>
                        <a:lnTo>
                          <a:pt x="501" y="228"/>
                        </a:lnTo>
                        <a:lnTo>
                          <a:pt x="501" y="228"/>
                        </a:lnTo>
                        <a:lnTo>
                          <a:pt x="503" y="228"/>
                        </a:lnTo>
                        <a:lnTo>
                          <a:pt x="503" y="228"/>
                        </a:lnTo>
                        <a:lnTo>
                          <a:pt x="503" y="228"/>
                        </a:lnTo>
                        <a:lnTo>
                          <a:pt x="505" y="228"/>
                        </a:lnTo>
                        <a:lnTo>
                          <a:pt x="505" y="228"/>
                        </a:lnTo>
                        <a:lnTo>
                          <a:pt x="507" y="228"/>
                        </a:lnTo>
                        <a:lnTo>
                          <a:pt x="507" y="228"/>
                        </a:lnTo>
                        <a:lnTo>
                          <a:pt x="507" y="228"/>
                        </a:lnTo>
                        <a:lnTo>
                          <a:pt x="507" y="228"/>
                        </a:lnTo>
                        <a:lnTo>
                          <a:pt x="509" y="228"/>
                        </a:lnTo>
                        <a:lnTo>
                          <a:pt x="509" y="228"/>
                        </a:lnTo>
                        <a:lnTo>
                          <a:pt x="509" y="230"/>
                        </a:lnTo>
                        <a:lnTo>
                          <a:pt x="509" y="230"/>
                        </a:lnTo>
                        <a:lnTo>
                          <a:pt x="511" y="230"/>
                        </a:lnTo>
                        <a:lnTo>
                          <a:pt x="511" y="230"/>
                        </a:lnTo>
                        <a:lnTo>
                          <a:pt x="513" y="230"/>
                        </a:lnTo>
                        <a:lnTo>
                          <a:pt x="513" y="230"/>
                        </a:lnTo>
                        <a:lnTo>
                          <a:pt x="513" y="230"/>
                        </a:lnTo>
                        <a:lnTo>
                          <a:pt x="513" y="230"/>
                        </a:lnTo>
                        <a:lnTo>
                          <a:pt x="515" y="230"/>
                        </a:lnTo>
                        <a:lnTo>
                          <a:pt x="515" y="230"/>
                        </a:lnTo>
                        <a:lnTo>
                          <a:pt x="515" y="230"/>
                        </a:lnTo>
                        <a:lnTo>
                          <a:pt x="515" y="230"/>
                        </a:lnTo>
                        <a:lnTo>
                          <a:pt x="517" y="230"/>
                        </a:lnTo>
                        <a:lnTo>
                          <a:pt x="517" y="228"/>
                        </a:lnTo>
                        <a:lnTo>
                          <a:pt x="517" y="228"/>
                        </a:lnTo>
                        <a:lnTo>
                          <a:pt x="519" y="228"/>
                        </a:lnTo>
                        <a:lnTo>
                          <a:pt x="519" y="228"/>
                        </a:lnTo>
                        <a:lnTo>
                          <a:pt x="519" y="228"/>
                        </a:lnTo>
                        <a:lnTo>
                          <a:pt x="521" y="228"/>
                        </a:lnTo>
                        <a:lnTo>
                          <a:pt x="521" y="228"/>
                        </a:lnTo>
                        <a:lnTo>
                          <a:pt x="521" y="228"/>
                        </a:lnTo>
                        <a:lnTo>
                          <a:pt x="521" y="228"/>
                        </a:lnTo>
                        <a:lnTo>
                          <a:pt x="523" y="228"/>
                        </a:lnTo>
                        <a:lnTo>
                          <a:pt x="523" y="228"/>
                        </a:lnTo>
                        <a:lnTo>
                          <a:pt x="523" y="228"/>
                        </a:lnTo>
                        <a:lnTo>
                          <a:pt x="524" y="228"/>
                        </a:lnTo>
                        <a:lnTo>
                          <a:pt x="524" y="230"/>
                        </a:lnTo>
                        <a:lnTo>
                          <a:pt x="524" y="230"/>
                        </a:lnTo>
                        <a:lnTo>
                          <a:pt x="524" y="230"/>
                        </a:lnTo>
                        <a:lnTo>
                          <a:pt x="524" y="230"/>
                        </a:lnTo>
                        <a:lnTo>
                          <a:pt x="524" y="230"/>
                        </a:lnTo>
                        <a:lnTo>
                          <a:pt x="526" y="230"/>
                        </a:lnTo>
                        <a:lnTo>
                          <a:pt x="526" y="230"/>
                        </a:lnTo>
                        <a:lnTo>
                          <a:pt x="526" y="230"/>
                        </a:lnTo>
                        <a:lnTo>
                          <a:pt x="526" y="230"/>
                        </a:lnTo>
                        <a:lnTo>
                          <a:pt x="526" y="230"/>
                        </a:lnTo>
                        <a:lnTo>
                          <a:pt x="526" y="230"/>
                        </a:lnTo>
                        <a:lnTo>
                          <a:pt x="526" y="230"/>
                        </a:lnTo>
                        <a:lnTo>
                          <a:pt x="526" y="230"/>
                        </a:lnTo>
                        <a:lnTo>
                          <a:pt x="526" y="232"/>
                        </a:lnTo>
                        <a:lnTo>
                          <a:pt x="526" y="232"/>
                        </a:lnTo>
                        <a:lnTo>
                          <a:pt x="526" y="234"/>
                        </a:lnTo>
                        <a:lnTo>
                          <a:pt x="526" y="234"/>
                        </a:lnTo>
                        <a:lnTo>
                          <a:pt x="526" y="234"/>
                        </a:lnTo>
                        <a:lnTo>
                          <a:pt x="528" y="234"/>
                        </a:lnTo>
                        <a:lnTo>
                          <a:pt x="528" y="236"/>
                        </a:lnTo>
                        <a:lnTo>
                          <a:pt x="528" y="236"/>
                        </a:lnTo>
                        <a:lnTo>
                          <a:pt x="528" y="236"/>
                        </a:lnTo>
                        <a:lnTo>
                          <a:pt x="528" y="237"/>
                        </a:lnTo>
                        <a:lnTo>
                          <a:pt x="528" y="237"/>
                        </a:lnTo>
                        <a:lnTo>
                          <a:pt x="528" y="237"/>
                        </a:lnTo>
                        <a:lnTo>
                          <a:pt x="528" y="237"/>
                        </a:lnTo>
                        <a:lnTo>
                          <a:pt x="526" y="237"/>
                        </a:lnTo>
                        <a:lnTo>
                          <a:pt x="526" y="239"/>
                        </a:lnTo>
                        <a:lnTo>
                          <a:pt x="526" y="239"/>
                        </a:lnTo>
                        <a:lnTo>
                          <a:pt x="526" y="239"/>
                        </a:lnTo>
                        <a:lnTo>
                          <a:pt x="526" y="241"/>
                        </a:lnTo>
                        <a:lnTo>
                          <a:pt x="526" y="241"/>
                        </a:lnTo>
                        <a:lnTo>
                          <a:pt x="526" y="241"/>
                        </a:lnTo>
                        <a:lnTo>
                          <a:pt x="526" y="243"/>
                        </a:lnTo>
                        <a:lnTo>
                          <a:pt x="526" y="243"/>
                        </a:lnTo>
                        <a:lnTo>
                          <a:pt x="524" y="243"/>
                        </a:lnTo>
                        <a:lnTo>
                          <a:pt x="524" y="245"/>
                        </a:lnTo>
                        <a:lnTo>
                          <a:pt x="524" y="245"/>
                        </a:lnTo>
                        <a:lnTo>
                          <a:pt x="524" y="245"/>
                        </a:lnTo>
                        <a:lnTo>
                          <a:pt x="524" y="245"/>
                        </a:lnTo>
                        <a:lnTo>
                          <a:pt x="524" y="245"/>
                        </a:lnTo>
                        <a:lnTo>
                          <a:pt x="524" y="247"/>
                        </a:lnTo>
                        <a:lnTo>
                          <a:pt x="523" y="247"/>
                        </a:lnTo>
                        <a:lnTo>
                          <a:pt x="523" y="247"/>
                        </a:lnTo>
                        <a:lnTo>
                          <a:pt x="523" y="247"/>
                        </a:lnTo>
                        <a:lnTo>
                          <a:pt x="523" y="249"/>
                        </a:lnTo>
                        <a:lnTo>
                          <a:pt x="521" y="249"/>
                        </a:lnTo>
                        <a:lnTo>
                          <a:pt x="521" y="249"/>
                        </a:lnTo>
                        <a:lnTo>
                          <a:pt x="521" y="249"/>
                        </a:lnTo>
                        <a:lnTo>
                          <a:pt x="521" y="249"/>
                        </a:lnTo>
                        <a:lnTo>
                          <a:pt x="521" y="251"/>
                        </a:lnTo>
                        <a:lnTo>
                          <a:pt x="519" y="251"/>
                        </a:lnTo>
                        <a:lnTo>
                          <a:pt x="519" y="251"/>
                        </a:lnTo>
                        <a:lnTo>
                          <a:pt x="519" y="251"/>
                        </a:lnTo>
                        <a:lnTo>
                          <a:pt x="519" y="253"/>
                        </a:lnTo>
                        <a:lnTo>
                          <a:pt x="519" y="253"/>
                        </a:lnTo>
                        <a:lnTo>
                          <a:pt x="519" y="253"/>
                        </a:lnTo>
                        <a:lnTo>
                          <a:pt x="519" y="253"/>
                        </a:lnTo>
                        <a:lnTo>
                          <a:pt x="517" y="253"/>
                        </a:lnTo>
                        <a:lnTo>
                          <a:pt x="517" y="255"/>
                        </a:lnTo>
                        <a:lnTo>
                          <a:pt x="517" y="255"/>
                        </a:lnTo>
                        <a:lnTo>
                          <a:pt x="517" y="255"/>
                        </a:lnTo>
                        <a:lnTo>
                          <a:pt x="517" y="257"/>
                        </a:lnTo>
                        <a:lnTo>
                          <a:pt x="515" y="257"/>
                        </a:lnTo>
                        <a:lnTo>
                          <a:pt x="515" y="257"/>
                        </a:lnTo>
                        <a:lnTo>
                          <a:pt x="515" y="259"/>
                        </a:lnTo>
                        <a:lnTo>
                          <a:pt x="515" y="259"/>
                        </a:lnTo>
                        <a:lnTo>
                          <a:pt x="515" y="259"/>
                        </a:lnTo>
                        <a:lnTo>
                          <a:pt x="515" y="260"/>
                        </a:lnTo>
                        <a:lnTo>
                          <a:pt x="515" y="260"/>
                        </a:lnTo>
                        <a:lnTo>
                          <a:pt x="515" y="260"/>
                        </a:lnTo>
                        <a:lnTo>
                          <a:pt x="515" y="260"/>
                        </a:lnTo>
                        <a:lnTo>
                          <a:pt x="515" y="262"/>
                        </a:lnTo>
                        <a:lnTo>
                          <a:pt x="515" y="262"/>
                        </a:lnTo>
                        <a:lnTo>
                          <a:pt x="515" y="264"/>
                        </a:lnTo>
                        <a:lnTo>
                          <a:pt x="515" y="264"/>
                        </a:lnTo>
                        <a:lnTo>
                          <a:pt x="515" y="264"/>
                        </a:lnTo>
                        <a:lnTo>
                          <a:pt x="515" y="266"/>
                        </a:lnTo>
                        <a:lnTo>
                          <a:pt x="515" y="266"/>
                        </a:lnTo>
                        <a:lnTo>
                          <a:pt x="515" y="264"/>
                        </a:lnTo>
                        <a:lnTo>
                          <a:pt x="513" y="264"/>
                        </a:lnTo>
                        <a:lnTo>
                          <a:pt x="513" y="266"/>
                        </a:lnTo>
                        <a:lnTo>
                          <a:pt x="513" y="266"/>
                        </a:lnTo>
                        <a:lnTo>
                          <a:pt x="513" y="266"/>
                        </a:lnTo>
                        <a:lnTo>
                          <a:pt x="513" y="268"/>
                        </a:lnTo>
                        <a:lnTo>
                          <a:pt x="513" y="268"/>
                        </a:lnTo>
                        <a:lnTo>
                          <a:pt x="513" y="268"/>
                        </a:lnTo>
                        <a:lnTo>
                          <a:pt x="513" y="270"/>
                        </a:lnTo>
                        <a:lnTo>
                          <a:pt x="513" y="270"/>
                        </a:lnTo>
                        <a:lnTo>
                          <a:pt x="513" y="270"/>
                        </a:lnTo>
                        <a:lnTo>
                          <a:pt x="513" y="268"/>
                        </a:lnTo>
                        <a:lnTo>
                          <a:pt x="515" y="268"/>
                        </a:lnTo>
                        <a:lnTo>
                          <a:pt x="515" y="268"/>
                        </a:lnTo>
                        <a:lnTo>
                          <a:pt x="515" y="268"/>
                        </a:lnTo>
                        <a:lnTo>
                          <a:pt x="515" y="268"/>
                        </a:lnTo>
                        <a:lnTo>
                          <a:pt x="515" y="268"/>
                        </a:lnTo>
                        <a:lnTo>
                          <a:pt x="517" y="268"/>
                        </a:lnTo>
                        <a:lnTo>
                          <a:pt x="517" y="270"/>
                        </a:lnTo>
                        <a:lnTo>
                          <a:pt x="517" y="270"/>
                        </a:lnTo>
                        <a:lnTo>
                          <a:pt x="515" y="270"/>
                        </a:lnTo>
                        <a:lnTo>
                          <a:pt x="515" y="270"/>
                        </a:lnTo>
                        <a:lnTo>
                          <a:pt x="515" y="272"/>
                        </a:lnTo>
                        <a:lnTo>
                          <a:pt x="515" y="272"/>
                        </a:lnTo>
                        <a:lnTo>
                          <a:pt x="515" y="272"/>
                        </a:lnTo>
                        <a:lnTo>
                          <a:pt x="515" y="272"/>
                        </a:lnTo>
                        <a:lnTo>
                          <a:pt x="515" y="274"/>
                        </a:lnTo>
                        <a:lnTo>
                          <a:pt x="515" y="274"/>
                        </a:lnTo>
                        <a:lnTo>
                          <a:pt x="515" y="274"/>
                        </a:lnTo>
                        <a:lnTo>
                          <a:pt x="515" y="274"/>
                        </a:lnTo>
                        <a:lnTo>
                          <a:pt x="515" y="276"/>
                        </a:lnTo>
                        <a:lnTo>
                          <a:pt x="515" y="276"/>
                        </a:lnTo>
                        <a:lnTo>
                          <a:pt x="515" y="276"/>
                        </a:lnTo>
                        <a:lnTo>
                          <a:pt x="515" y="276"/>
                        </a:lnTo>
                        <a:lnTo>
                          <a:pt x="515" y="278"/>
                        </a:lnTo>
                        <a:lnTo>
                          <a:pt x="515" y="278"/>
                        </a:lnTo>
                        <a:lnTo>
                          <a:pt x="513" y="278"/>
                        </a:lnTo>
                        <a:lnTo>
                          <a:pt x="513" y="278"/>
                        </a:lnTo>
                        <a:lnTo>
                          <a:pt x="513" y="280"/>
                        </a:lnTo>
                        <a:lnTo>
                          <a:pt x="513" y="280"/>
                        </a:lnTo>
                        <a:lnTo>
                          <a:pt x="513" y="282"/>
                        </a:lnTo>
                        <a:lnTo>
                          <a:pt x="513" y="282"/>
                        </a:lnTo>
                        <a:lnTo>
                          <a:pt x="513" y="282"/>
                        </a:lnTo>
                        <a:lnTo>
                          <a:pt x="513" y="283"/>
                        </a:lnTo>
                        <a:lnTo>
                          <a:pt x="513" y="283"/>
                        </a:lnTo>
                        <a:lnTo>
                          <a:pt x="513" y="285"/>
                        </a:lnTo>
                        <a:lnTo>
                          <a:pt x="513" y="285"/>
                        </a:lnTo>
                        <a:lnTo>
                          <a:pt x="513" y="285"/>
                        </a:lnTo>
                        <a:lnTo>
                          <a:pt x="513" y="285"/>
                        </a:lnTo>
                        <a:lnTo>
                          <a:pt x="513" y="287"/>
                        </a:lnTo>
                        <a:lnTo>
                          <a:pt x="511" y="287"/>
                        </a:lnTo>
                        <a:lnTo>
                          <a:pt x="511" y="287"/>
                        </a:lnTo>
                        <a:lnTo>
                          <a:pt x="511" y="287"/>
                        </a:lnTo>
                        <a:lnTo>
                          <a:pt x="511" y="289"/>
                        </a:lnTo>
                        <a:lnTo>
                          <a:pt x="511" y="289"/>
                        </a:lnTo>
                        <a:lnTo>
                          <a:pt x="511" y="291"/>
                        </a:lnTo>
                        <a:lnTo>
                          <a:pt x="511" y="291"/>
                        </a:lnTo>
                        <a:lnTo>
                          <a:pt x="511" y="293"/>
                        </a:lnTo>
                        <a:lnTo>
                          <a:pt x="509" y="293"/>
                        </a:lnTo>
                        <a:lnTo>
                          <a:pt x="509" y="293"/>
                        </a:lnTo>
                        <a:lnTo>
                          <a:pt x="509" y="293"/>
                        </a:lnTo>
                        <a:lnTo>
                          <a:pt x="509" y="295"/>
                        </a:lnTo>
                        <a:lnTo>
                          <a:pt x="509" y="295"/>
                        </a:lnTo>
                        <a:lnTo>
                          <a:pt x="509" y="295"/>
                        </a:lnTo>
                        <a:lnTo>
                          <a:pt x="509" y="297"/>
                        </a:lnTo>
                        <a:lnTo>
                          <a:pt x="509" y="297"/>
                        </a:lnTo>
                        <a:lnTo>
                          <a:pt x="509" y="299"/>
                        </a:lnTo>
                        <a:lnTo>
                          <a:pt x="509" y="299"/>
                        </a:lnTo>
                        <a:lnTo>
                          <a:pt x="507" y="299"/>
                        </a:lnTo>
                        <a:lnTo>
                          <a:pt x="507" y="299"/>
                        </a:lnTo>
                        <a:lnTo>
                          <a:pt x="507" y="297"/>
                        </a:lnTo>
                        <a:lnTo>
                          <a:pt x="507" y="297"/>
                        </a:lnTo>
                        <a:lnTo>
                          <a:pt x="507" y="295"/>
                        </a:lnTo>
                        <a:lnTo>
                          <a:pt x="507" y="295"/>
                        </a:lnTo>
                        <a:lnTo>
                          <a:pt x="507" y="293"/>
                        </a:lnTo>
                        <a:lnTo>
                          <a:pt x="507" y="293"/>
                        </a:lnTo>
                        <a:lnTo>
                          <a:pt x="507" y="293"/>
                        </a:lnTo>
                        <a:lnTo>
                          <a:pt x="505" y="293"/>
                        </a:lnTo>
                        <a:lnTo>
                          <a:pt x="505" y="293"/>
                        </a:lnTo>
                        <a:lnTo>
                          <a:pt x="505" y="293"/>
                        </a:lnTo>
                        <a:lnTo>
                          <a:pt x="503" y="293"/>
                        </a:lnTo>
                        <a:lnTo>
                          <a:pt x="503" y="291"/>
                        </a:lnTo>
                        <a:lnTo>
                          <a:pt x="503" y="291"/>
                        </a:lnTo>
                        <a:lnTo>
                          <a:pt x="503" y="289"/>
                        </a:lnTo>
                        <a:lnTo>
                          <a:pt x="503" y="289"/>
                        </a:lnTo>
                        <a:lnTo>
                          <a:pt x="505" y="289"/>
                        </a:lnTo>
                        <a:lnTo>
                          <a:pt x="505" y="287"/>
                        </a:lnTo>
                        <a:lnTo>
                          <a:pt x="505" y="287"/>
                        </a:lnTo>
                        <a:lnTo>
                          <a:pt x="505" y="285"/>
                        </a:lnTo>
                        <a:lnTo>
                          <a:pt x="503" y="285"/>
                        </a:lnTo>
                        <a:lnTo>
                          <a:pt x="503" y="287"/>
                        </a:lnTo>
                        <a:lnTo>
                          <a:pt x="503" y="287"/>
                        </a:lnTo>
                        <a:lnTo>
                          <a:pt x="503" y="287"/>
                        </a:lnTo>
                        <a:lnTo>
                          <a:pt x="503" y="287"/>
                        </a:lnTo>
                        <a:lnTo>
                          <a:pt x="503" y="289"/>
                        </a:lnTo>
                        <a:lnTo>
                          <a:pt x="503" y="289"/>
                        </a:lnTo>
                        <a:lnTo>
                          <a:pt x="503" y="291"/>
                        </a:lnTo>
                        <a:lnTo>
                          <a:pt x="501" y="291"/>
                        </a:lnTo>
                        <a:lnTo>
                          <a:pt x="501" y="291"/>
                        </a:lnTo>
                        <a:lnTo>
                          <a:pt x="501" y="291"/>
                        </a:lnTo>
                        <a:lnTo>
                          <a:pt x="501" y="293"/>
                        </a:lnTo>
                        <a:lnTo>
                          <a:pt x="500" y="293"/>
                        </a:lnTo>
                        <a:lnTo>
                          <a:pt x="500" y="291"/>
                        </a:lnTo>
                        <a:lnTo>
                          <a:pt x="500" y="291"/>
                        </a:lnTo>
                        <a:lnTo>
                          <a:pt x="500" y="291"/>
                        </a:lnTo>
                        <a:lnTo>
                          <a:pt x="498" y="291"/>
                        </a:lnTo>
                        <a:lnTo>
                          <a:pt x="498" y="291"/>
                        </a:lnTo>
                        <a:lnTo>
                          <a:pt x="498" y="291"/>
                        </a:lnTo>
                        <a:lnTo>
                          <a:pt x="498" y="293"/>
                        </a:lnTo>
                        <a:lnTo>
                          <a:pt x="498" y="293"/>
                        </a:lnTo>
                        <a:lnTo>
                          <a:pt x="496" y="293"/>
                        </a:lnTo>
                        <a:lnTo>
                          <a:pt x="496" y="293"/>
                        </a:lnTo>
                        <a:lnTo>
                          <a:pt x="496" y="295"/>
                        </a:lnTo>
                        <a:lnTo>
                          <a:pt x="496" y="295"/>
                        </a:lnTo>
                        <a:lnTo>
                          <a:pt x="496" y="295"/>
                        </a:lnTo>
                        <a:lnTo>
                          <a:pt x="496" y="297"/>
                        </a:lnTo>
                        <a:lnTo>
                          <a:pt x="494" y="297"/>
                        </a:lnTo>
                        <a:lnTo>
                          <a:pt x="494" y="297"/>
                        </a:lnTo>
                        <a:lnTo>
                          <a:pt x="494" y="299"/>
                        </a:lnTo>
                        <a:lnTo>
                          <a:pt x="494" y="299"/>
                        </a:lnTo>
                        <a:lnTo>
                          <a:pt x="494" y="299"/>
                        </a:lnTo>
                        <a:lnTo>
                          <a:pt x="494" y="301"/>
                        </a:lnTo>
                        <a:lnTo>
                          <a:pt x="494" y="301"/>
                        </a:lnTo>
                        <a:lnTo>
                          <a:pt x="494" y="301"/>
                        </a:lnTo>
                        <a:lnTo>
                          <a:pt x="492" y="301"/>
                        </a:lnTo>
                        <a:lnTo>
                          <a:pt x="492" y="301"/>
                        </a:lnTo>
                        <a:lnTo>
                          <a:pt x="492" y="301"/>
                        </a:lnTo>
                        <a:lnTo>
                          <a:pt x="492" y="303"/>
                        </a:lnTo>
                        <a:lnTo>
                          <a:pt x="492" y="303"/>
                        </a:lnTo>
                        <a:lnTo>
                          <a:pt x="492" y="303"/>
                        </a:lnTo>
                        <a:lnTo>
                          <a:pt x="492" y="305"/>
                        </a:lnTo>
                        <a:lnTo>
                          <a:pt x="490" y="305"/>
                        </a:lnTo>
                        <a:lnTo>
                          <a:pt x="490" y="303"/>
                        </a:lnTo>
                        <a:lnTo>
                          <a:pt x="490" y="303"/>
                        </a:lnTo>
                        <a:lnTo>
                          <a:pt x="490" y="303"/>
                        </a:lnTo>
                        <a:lnTo>
                          <a:pt x="488" y="303"/>
                        </a:lnTo>
                        <a:lnTo>
                          <a:pt x="488" y="303"/>
                        </a:lnTo>
                        <a:lnTo>
                          <a:pt x="488" y="301"/>
                        </a:lnTo>
                        <a:lnTo>
                          <a:pt x="488" y="301"/>
                        </a:lnTo>
                        <a:lnTo>
                          <a:pt x="486" y="301"/>
                        </a:lnTo>
                        <a:lnTo>
                          <a:pt x="486" y="303"/>
                        </a:lnTo>
                        <a:lnTo>
                          <a:pt x="486" y="303"/>
                        </a:lnTo>
                        <a:lnTo>
                          <a:pt x="486" y="303"/>
                        </a:lnTo>
                        <a:lnTo>
                          <a:pt x="486" y="303"/>
                        </a:lnTo>
                        <a:lnTo>
                          <a:pt x="486" y="305"/>
                        </a:lnTo>
                        <a:lnTo>
                          <a:pt x="486" y="305"/>
                        </a:lnTo>
                        <a:lnTo>
                          <a:pt x="486" y="306"/>
                        </a:lnTo>
                        <a:lnTo>
                          <a:pt x="484" y="306"/>
                        </a:lnTo>
                        <a:lnTo>
                          <a:pt x="484" y="306"/>
                        </a:lnTo>
                        <a:lnTo>
                          <a:pt x="482" y="306"/>
                        </a:lnTo>
                        <a:lnTo>
                          <a:pt x="482" y="306"/>
                        </a:lnTo>
                        <a:lnTo>
                          <a:pt x="482" y="306"/>
                        </a:lnTo>
                        <a:lnTo>
                          <a:pt x="480" y="306"/>
                        </a:lnTo>
                        <a:lnTo>
                          <a:pt x="480" y="306"/>
                        </a:lnTo>
                        <a:lnTo>
                          <a:pt x="480" y="306"/>
                        </a:lnTo>
                        <a:lnTo>
                          <a:pt x="478" y="306"/>
                        </a:lnTo>
                        <a:lnTo>
                          <a:pt x="478" y="306"/>
                        </a:lnTo>
                        <a:lnTo>
                          <a:pt x="477" y="306"/>
                        </a:lnTo>
                        <a:lnTo>
                          <a:pt x="477" y="306"/>
                        </a:lnTo>
                        <a:lnTo>
                          <a:pt x="477" y="306"/>
                        </a:lnTo>
                        <a:lnTo>
                          <a:pt x="475" y="306"/>
                        </a:lnTo>
                        <a:lnTo>
                          <a:pt x="475" y="306"/>
                        </a:lnTo>
                        <a:lnTo>
                          <a:pt x="475" y="306"/>
                        </a:lnTo>
                        <a:lnTo>
                          <a:pt x="473" y="306"/>
                        </a:lnTo>
                        <a:lnTo>
                          <a:pt x="473" y="306"/>
                        </a:lnTo>
                        <a:lnTo>
                          <a:pt x="471" y="306"/>
                        </a:lnTo>
                        <a:lnTo>
                          <a:pt x="471" y="306"/>
                        </a:lnTo>
                        <a:lnTo>
                          <a:pt x="471" y="306"/>
                        </a:lnTo>
                        <a:lnTo>
                          <a:pt x="469" y="306"/>
                        </a:lnTo>
                        <a:lnTo>
                          <a:pt x="469" y="306"/>
                        </a:lnTo>
                        <a:lnTo>
                          <a:pt x="469" y="305"/>
                        </a:lnTo>
                        <a:lnTo>
                          <a:pt x="467" y="305"/>
                        </a:lnTo>
                        <a:lnTo>
                          <a:pt x="467" y="305"/>
                        </a:lnTo>
                        <a:lnTo>
                          <a:pt x="467" y="305"/>
                        </a:lnTo>
                        <a:lnTo>
                          <a:pt x="465" y="305"/>
                        </a:lnTo>
                        <a:lnTo>
                          <a:pt x="465" y="305"/>
                        </a:lnTo>
                        <a:lnTo>
                          <a:pt x="465" y="305"/>
                        </a:lnTo>
                        <a:lnTo>
                          <a:pt x="463" y="305"/>
                        </a:lnTo>
                        <a:lnTo>
                          <a:pt x="463" y="305"/>
                        </a:lnTo>
                        <a:lnTo>
                          <a:pt x="461" y="305"/>
                        </a:lnTo>
                        <a:lnTo>
                          <a:pt x="461" y="305"/>
                        </a:lnTo>
                        <a:lnTo>
                          <a:pt x="461" y="305"/>
                        </a:lnTo>
                        <a:lnTo>
                          <a:pt x="459" y="305"/>
                        </a:lnTo>
                        <a:lnTo>
                          <a:pt x="459" y="305"/>
                        </a:lnTo>
                        <a:lnTo>
                          <a:pt x="459" y="305"/>
                        </a:lnTo>
                        <a:lnTo>
                          <a:pt x="457" y="305"/>
                        </a:lnTo>
                        <a:lnTo>
                          <a:pt x="457" y="305"/>
                        </a:lnTo>
                        <a:lnTo>
                          <a:pt x="456" y="305"/>
                        </a:lnTo>
                        <a:lnTo>
                          <a:pt x="456" y="305"/>
                        </a:lnTo>
                        <a:lnTo>
                          <a:pt x="456" y="305"/>
                        </a:lnTo>
                        <a:lnTo>
                          <a:pt x="454" y="305"/>
                        </a:lnTo>
                        <a:lnTo>
                          <a:pt x="454" y="306"/>
                        </a:lnTo>
                        <a:lnTo>
                          <a:pt x="454" y="306"/>
                        </a:lnTo>
                        <a:lnTo>
                          <a:pt x="454" y="306"/>
                        </a:lnTo>
                        <a:lnTo>
                          <a:pt x="454" y="308"/>
                        </a:lnTo>
                        <a:lnTo>
                          <a:pt x="454" y="308"/>
                        </a:lnTo>
                        <a:lnTo>
                          <a:pt x="454" y="308"/>
                        </a:lnTo>
                        <a:lnTo>
                          <a:pt x="454" y="310"/>
                        </a:lnTo>
                        <a:lnTo>
                          <a:pt x="454" y="310"/>
                        </a:lnTo>
                        <a:lnTo>
                          <a:pt x="454" y="312"/>
                        </a:lnTo>
                        <a:lnTo>
                          <a:pt x="454" y="312"/>
                        </a:lnTo>
                        <a:lnTo>
                          <a:pt x="454" y="314"/>
                        </a:lnTo>
                        <a:lnTo>
                          <a:pt x="454" y="314"/>
                        </a:lnTo>
                        <a:lnTo>
                          <a:pt x="454" y="316"/>
                        </a:lnTo>
                        <a:lnTo>
                          <a:pt x="454" y="316"/>
                        </a:lnTo>
                        <a:lnTo>
                          <a:pt x="454" y="318"/>
                        </a:lnTo>
                        <a:lnTo>
                          <a:pt x="454" y="318"/>
                        </a:lnTo>
                        <a:lnTo>
                          <a:pt x="452" y="318"/>
                        </a:lnTo>
                        <a:lnTo>
                          <a:pt x="452" y="318"/>
                        </a:lnTo>
                        <a:lnTo>
                          <a:pt x="450" y="318"/>
                        </a:lnTo>
                        <a:lnTo>
                          <a:pt x="450" y="318"/>
                        </a:lnTo>
                        <a:lnTo>
                          <a:pt x="450" y="318"/>
                        </a:lnTo>
                        <a:lnTo>
                          <a:pt x="448" y="318"/>
                        </a:lnTo>
                        <a:lnTo>
                          <a:pt x="448" y="318"/>
                        </a:lnTo>
                        <a:lnTo>
                          <a:pt x="448" y="318"/>
                        </a:lnTo>
                        <a:lnTo>
                          <a:pt x="446" y="318"/>
                        </a:lnTo>
                        <a:lnTo>
                          <a:pt x="446" y="318"/>
                        </a:lnTo>
                        <a:lnTo>
                          <a:pt x="448" y="318"/>
                        </a:lnTo>
                        <a:lnTo>
                          <a:pt x="448" y="318"/>
                        </a:lnTo>
                        <a:lnTo>
                          <a:pt x="448" y="318"/>
                        </a:lnTo>
                        <a:lnTo>
                          <a:pt x="448" y="318"/>
                        </a:lnTo>
                        <a:lnTo>
                          <a:pt x="448" y="320"/>
                        </a:lnTo>
                        <a:lnTo>
                          <a:pt x="450" y="320"/>
                        </a:lnTo>
                        <a:lnTo>
                          <a:pt x="450" y="320"/>
                        </a:lnTo>
                        <a:lnTo>
                          <a:pt x="450" y="320"/>
                        </a:lnTo>
                        <a:lnTo>
                          <a:pt x="450" y="322"/>
                        </a:lnTo>
                        <a:lnTo>
                          <a:pt x="450" y="322"/>
                        </a:lnTo>
                        <a:lnTo>
                          <a:pt x="450" y="322"/>
                        </a:lnTo>
                        <a:lnTo>
                          <a:pt x="452" y="322"/>
                        </a:lnTo>
                        <a:lnTo>
                          <a:pt x="452" y="324"/>
                        </a:lnTo>
                        <a:lnTo>
                          <a:pt x="452" y="324"/>
                        </a:lnTo>
                        <a:lnTo>
                          <a:pt x="452" y="324"/>
                        </a:lnTo>
                        <a:lnTo>
                          <a:pt x="454" y="324"/>
                        </a:lnTo>
                        <a:lnTo>
                          <a:pt x="454" y="326"/>
                        </a:lnTo>
                        <a:lnTo>
                          <a:pt x="454" y="326"/>
                        </a:lnTo>
                        <a:lnTo>
                          <a:pt x="454" y="326"/>
                        </a:lnTo>
                        <a:lnTo>
                          <a:pt x="454" y="326"/>
                        </a:lnTo>
                        <a:lnTo>
                          <a:pt x="456" y="326"/>
                        </a:lnTo>
                        <a:lnTo>
                          <a:pt x="456" y="326"/>
                        </a:lnTo>
                        <a:lnTo>
                          <a:pt x="456" y="326"/>
                        </a:lnTo>
                        <a:lnTo>
                          <a:pt x="456" y="326"/>
                        </a:lnTo>
                        <a:lnTo>
                          <a:pt x="457" y="326"/>
                        </a:lnTo>
                        <a:lnTo>
                          <a:pt x="457" y="328"/>
                        </a:lnTo>
                        <a:lnTo>
                          <a:pt x="457" y="328"/>
                        </a:lnTo>
                        <a:lnTo>
                          <a:pt x="459" y="328"/>
                        </a:lnTo>
                        <a:lnTo>
                          <a:pt x="459" y="328"/>
                        </a:lnTo>
                        <a:lnTo>
                          <a:pt x="459" y="329"/>
                        </a:lnTo>
                        <a:lnTo>
                          <a:pt x="459" y="329"/>
                        </a:lnTo>
                        <a:lnTo>
                          <a:pt x="459" y="329"/>
                        </a:lnTo>
                        <a:lnTo>
                          <a:pt x="459" y="331"/>
                        </a:lnTo>
                        <a:lnTo>
                          <a:pt x="459" y="331"/>
                        </a:lnTo>
                        <a:lnTo>
                          <a:pt x="459" y="331"/>
                        </a:lnTo>
                        <a:lnTo>
                          <a:pt x="459" y="333"/>
                        </a:lnTo>
                        <a:lnTo>
                          <a:pt x="461" y="333"/>
                        </a:lnTo>
                        <a:lnTo>
                          <a:pt x="461" y="333"/>
                        </a:lnTo>
                        <a:lnTo>
                          <a:pt x="461" y="333"/>
                        </a:lnTo>
                        <a:lnTo>
                          <a:pt x="461" y="333"/>
                        </a:lnTo>
                        <a:lnTo>
                          <a:pt x="461" y="333"/>
                        </a:lnTo>
                        <a:lnTo>
                          <a:pt x="463" y="333"/>
                        </a:lnTo>
                        <a:lnTo>
                          <a:pt x="463" y="333"/>
                        </a:lnTo>
                        <a:lnTo>
                          <a:pt x="463" y="335"/>
                        </a:lnTo>
                        <a:lnTo>
                          <a:pt x="463" y="335"/>
                        </a:lnTo>
                        <a:lnTo>
                          <a:pt x="463" y="337"/>
                        </a:lnTo>
                        <a:lnTo>
                          <a:pt x="463" y="337"/>
                        </a:lnTo>
                        <a:lnTo>
                          <a:pt x="463" y="337"/>
                        </a:lnTo>
                        <a:lnTo>
                          <a:pt x="463" y="339"/>
                        </a:lnTo>
                        <a:lnTo>
                          <a:pt x="463" y="339"/>
                        </a:lnTo>
                        <a:lnTo>
                          <a:pt x="463" y="339"/>
                        </a:lnTo>
                        <a:lnTo>
                          <a:pt x="463" y="341"/>
                        </a:lnTo>
                        <a:lnTo>
                          <a:pt x="463" y="341"/>
                        </a:lnTo>
                        <a:lnTo>
                          <a:pt x="463" y="341"/>
                        </a:lnTo>
                        <a:lnTo>
                          <a:pt x="461" y="341"/>
                        </a:lnTo>
                        <a:lnTo>
                          <a:pt x="461" y="341"/>
                        </a:lnTo>
                        <a:lnTo>
                          <a:pt x="461" y="341"/>
                        </a:lnTo>
                        <a:lnTo>
                          <a:pt x="459" y="341"/>
                        </a:lnTo>
                        <a:lnTo>
                          <a:pt x="459" y="341"/>
                        </a:lnTo>
                        <a:lnTo>
                          <a:pt x="459" y="341"/>
                        </a:lnTo>
                        <a:lnTo>
                          <a:pt x="457" y="341"/>
                        </a:lnTo>
                        <a:lnTo>
                          <a:pt x="457" y="341"/>
                        </a:lnTo>
                        <a:lnTo>
                          <a:pt x="456" y="341"/>
                        </a:lnTo>
                        <a:lnTo>
                          <a:pt x="456" y="341"/>
                        </a:lnTo>
                        <a:lnTo>
                          <a:pt x="456" y="341"/>
                        </a:lnTo>
                        <a:lnTo>
                          <a:pt x="454" y="341"/>
                        </a:lnTo>
                        <a:lnTo>
                          <a:pt x="454" y="341"/>
                        </a:lnTo>
                        <a:lnTo>
                          <a:pt x="454" y="341"/>
                        </a:lnTo>
                        <a:lnTo>
                          <a:pt x="452" y="341"/>
                        </a:lnTo>
                        <a:lnTo>
                          <a:pt x="452" y="341"/>
                        </a:lnTo>
                        <a:lnTo>
                          <a:pt x="450" y="341"/>
                        </a:lnTo>
                        <a:lnTo>
                          <a:pt x="450" y="341"/>
                        </a:lnTo>
                        <a:lnTo>
                          <a:pt x="450" y="341"/>
                        </a:lnTo>
                        <a:lnTo>
                          <a:pt x="448" y="341"/>
                        </a:lnTo>
                        <a:lnTo>
                          <a:pt x="448" y="341"/>
                        </a:lnTo>
                        <a:lnTo>
                          <a:pt x="448" y="341"/>
                        </a:lnTo>
                        <a:lnTo>
                          <a:pt x="446" y="341"/>
                        </a:lnTo>
                        <a:lnTo>
                          <a:pt x="446" y="341"/>
                        </a:lnTo>
                        <a:lnTo>
                          <a:pt x="444" y="341"/>
                        </a:lnTo>
                        <a:lnTo>
                          <a:pt x="444" y="341"/>
                        </a:lnTo>
                        <a:lnTo>
                          <a:pt x="444" y="341"/>
                        </a:lnTo>
                        <a:lnTo>
                          <a:pt x="442" y="341"/>
                        </a:lnTo>
                        <a:lnTo>
                          <a:pt x="442" y="341"/>
                        </a:lnTo>
                        <a:lnTo>
                          <a:pt x="440" y="341"/>
                        </a:lnTo>
                        <a:lnTo>
                          <a:pt x="440" y="341"/>
                        </a:lnTo>
                        <a:lnTo>
                          <a:pt x="440" y="341"/>
                        </a:lnTo>
                        <a:lnTo>
                          <a:pt x="440" y="343"/>
                        </a:lnTo>
                        <a:lnTo>
                          <a:pt x="440" y="343"/>
                        </a:lnTo>
                        <a:lnTo>
                          <a:pt x="440" y="343"/>
                        </a:lnTo>
                        <a:lnTo>
                          <a:pt x="440" y="345"/>
                        </a:lnTo>
                        <a:lnTo>
                          <a:pt x="438" y="345"/>
                        </a:lnTo>
                        <a:lnTo>
                          <a:pt x="438" y="345"/>
                        </a:lnTo>
                        <a:lnTo>
                          <a:pt x="438" y="345"/>
                        </a:lnTo>
                        <a:lnTo>
                          <a:pt x="438" y="347"/>
                        </a:lnTo>
                        <a:lnTo>
                          <a:pt x="438" y="347"/>
                        </a:lnTo>
                        <a:lnTo>
                          <a:pt x="438" y="347"/>
                        </a:lnTo>
                        <a:lnTo>
                          <a:pt x="438" y="349"/>
                        </a:lnTo>
                        <a:lnTo>
                          <a:pt x="438" y="349"/>
                        </a:lnTo>
                        <a:lnTo>
                          <a:pt x="436" y="349"/>
                        </a:lnTo>
                        <a:lnTo>
                          <a:pt x="436" y="349"/>
                        </a:lnTo>
                        <a:lnTo>
                          <a:pt x="436" y="349"/>
                        </a:lnTo>
                        <a:lnTo>
                          <a:pt x="436" y="350"/>
                        </a:lnTo>
                        <a:lnTo>
                          <a:pt x="436" y="350"/>
                        </a:lnTo>
                        <a:lnTo>
                          <a:pt x="434" y="350"/>
                        </a:lnTo>
                        <a:lnTo>
                          <a:pt x="434" y="352"/>
                        </a:lnTo>
                        <a:lnTo>
                          <a:pt x="434" y="352"/>
                        </a:lnTo>
                        <a:lnTo>
                          <a:pt x="434" y="352"/>
                        </a:lnTo>
                        <a:lnTo>
                          <a:pt x="434" y="354"/>
                        </a:lnTo>
                        <a:lnTo>
                          <a:pt x="434" y="354"/>
                        </a:lnTo>
                        <a:lnTo>
                          <a:pt x="434" y="354"/>
                        </a:lnTo>
                        <a:lnTo>
                          <a:pt x="434" y="356"/>
                        </a:lnTo>
                        <a:lnTo>
                          <a:pt x="433" y="356"/>
                        </a:lnTo>
                        <a:lnTo>
                          <a:pt x="433" y="356"/>
                        </a:lnTo>
                        <a:lnTo>
                          <a:pt x="433" y="356"/>
                        </a:lnTo>
                        <a:lnTo>
                          <a:pt x="433" y="356"/>
                        </a:lnTo>
                        <a:lnTo>
                          <a:pt x="433" y="358"/>
                        </a:lnTo>
                        <a:lnTo>
                          <a:pt x="433" y="358"/>
                        </a:lnTo>
                        <a:lnTo>
                          <a:pt x="433" y="358"/>
                        </a:lnTo>
                        <a:lnTo>
                          <a:pt x="433" y="360"/>
                        </a:lnTo>
                        <a:lnTo>
                          <a:pt x="434" y="360"/>
                        </a:lnTo>
                        <a:lnTo>
                          <a:pt x="434" y="360"/>
                        </a:lnTo>
                        <a:lnTo>
                          <a:pt x="434" y="360"/>
                        </a:lnTo>
                        <a:lnTo>
                          <a:pt x="434" y="362"/>
                        </a:lnTo>
                        <a:lnTo>
                          <a:pt x="434" y="362"/>
                        </a:lnTo>
                        <a:lnTo>
                          <a:pt x="434" y="364"/>
                        </a:lnTo>
                        <a:lnTo>
                          <a:pt x="434" y="364"/>
                        </a:lnTo>
                        <a:lnTo>
                          <a:pt x="434" y="364"/>
                        </a:lnTo>
                        <a:lnTo>
                          <a:pt x="434" y="366"/>
                        </a:lnTo>
                        <a:lnTo>
                          <a:pt x="434" y="366"/>
                        </a:lnTo>
                        <a:lnTo>
                          <a:pt x="433" y="366"/>
                        </a:lnTo>
                        <a:lnTo>
                          <a:pt x="433" y="366"/>
                        </a:lnTo>
                        <a:lnTo>
                          <a:pt x="433" y="368"/>
                        </a:lnTo>
                        <a:lnTo>
                          <a:pt x="433" y="368"/>
                        </a:lnTo>
                        <a:lnTo>
                          <a:pt x="433" y="370"/>
                        </a:lnTo>
                        <a:lnTo>
                          <a:pt x="433" y="370"/>
                        </a:lnTo>
                        <a:lnTo>
                          <a:pt x="433" y="372"/>
                        </a:lnTo>
                        <a:lnTo>
                          <a:pt x="433" y="372"/>
                        </a:lnTo>
                        <a:lnTo>
                          <a:pt x="433" y="372"/>
                        </a:lnTo>
                        <a:lnTo>
                          <a:pt x="433" y="373"/>
                        </a:lnTo>
                        <a:lnTo>
                          <a:pt x="433" y="373"/>
                        </a:lnTo>
                        <a:lnTo>
                          <a:pt x="431" y="373"/>
                        </a:lnTo>
                        <a:lnTo>
                          <a:pt x="431" y="372"/>
                        </a:lnTo>
                        <a:lnTo>
                          <a:pt x="431" y="372"/>
                        </a:lnTo>
                        <a:lnTo>
                          <a:pt x="431" y="372"/>
                        </a:lnTo>
                        <a:lnTo>
                          <a:pt x="429" y="372"/>
                        </a:lnTo>
                        <a:lnTo>
                          <a:pt x="429" y="370"/>
                        </a:lnTo>
                        <a:lnTo>
                          <a:pt x="429" y="370"/>
                        </a:lnTo>
                        <a:lnTo>
                          <a:pt x="429" y="370"/>
                        </a:lnTo>
                        <a:lnTo>
                          <a:pt x="429" y="370"/>
                        </a:lnTo>
                        <a:lnTo>
                          <a:pt x="427" y="370"/>
                        </a:lnTo>
                        <a:lnTo>
                          <a:pt x="427" y="368"/>
                        </a:lnTo>
                        <a:lnTo>
                          <a:pt x="427" y="368"/>
                        </a:lnTo>
                        <a:lnTo>
                          <a:pt x="427" y="368"/>
                        </a:lnTo>
                        <a:lnTo>
                          <a:pt x="427" y="368"/>
                        </a:lnTo>
                        <a:lnTo>
                          <a:pt x="427" y="366"/>
                        </a:lnTo>
                        <a:lnTo>
                          <a:pt x="425" y="366"/>
                        </a:lnTo>
                        <a:lnTo>
                          <a:pt x="425" y="366"/>
                        </a:lnTo>
                        <a:lnTo>
                          <a:pt x="425" y="366"/>
                        </a:lnTo>
                        <a:lnTo>
                          <a:pt x="425" y="366"/>
                        </a:lnTo>
                        <a:lnTo>
                          <a:pt x="423" y="366"/>
                        </a:lnTo>
                        <a:lnTo>
                          <a:pt x="423" y="364"/>
                        </a:lnTo>
                        <a:lnTo>
                          <a:pt x="423" y="364"/>
                        </a:lnTo>
                        <a:lnTo>
                          <a:pt x="423" y="364"/>
                        </a:lnTo>
                        <a:lnTo>
                          <a:pt x="423" y="364"/>
                        </a:lnTo>
                        <a:lnTo>
                          <a:pt x="423" y="362"/>
                        </a:lnTo>
                        <a:lnTo>
                          <a:pt x="421" y="362"/>
                        </a:lnTo>
                        <a:lnTo>
                          <a:pt x="421" y="362"/>
                        </a:lnTo>
                        <a:lnTo>
                          <a:pt x="421" y="360"/>
                        </a:lnTo>
                        <a:lnTo>
                          <a:pt x="421" y="360"/>
                        </a:lnTo>
                        <a:lnTo>
                          <a:pt x="421" y="360"/>
                        </a:lnTo>
                        <a:lnTo>
                          <a:pt x="421" y="360"/>
                        </a:lnTo>
                        <a:lnTo>
                          <a:pt x="421" y="358"/>
                        </a:lnTo>
                        <a:lnTo>
                          <a:pt x="419" y="358"/>
                        </a:lnTo>
                        <a:lnTo>
                          <a:pt x="419" y="358"/>
                        </a:lnTo>
                        <a:lnTo>
                          <a:pt x="419" y="358"/>
                        </a:lnTo>
                        <a:lnTo>
                          <a:pt x="417" y="358"/>
                        </a:lnTo>
                        <a:lnTo>
                          <a:pt x="417" y="356"/>
                        </a:lnTo>
                        <a:lnTo>
                          <a:pt x="417" y="356"/>
                        </a:lnTo>
                        <a:lnTo>
                          <a:pt x="417" y="356"/>
                        </a:lnTo>
                        <a:lnTo>
                          <a:pt x="417" y="356"/>
                        </a:lnTo>
                        <a:lnTo>
                          <a:pt x="417" y="356"/>
                        </a:lnTo>
                        <a:lnTo>
                          <a:pt x="415" y="356"/>
                        </a:lnTo>
                        <a:lnTo>
                          <a:pt x="415" y="354"/>
                        </a:lnTo>
                        <a:lnTo>
                          <a:pt x="415" y="354"/>
                        </a:lnTo>
                        <a:lnTo>
                          <a:pt x="415" y="354"/>
                        </a:lnTo>
                        <a:lnTo>
                          <a:pt x="413" y="354"/>
                        </a:lnTo>
                        <a:lnTo>
                          <a:pt x="413" y="352"/>
                        </a:lnTo>
                        <a:lnTo>
                          <a:pt x="413" y="352"/>
                        </a:lnTo>
                        <a:lnTo>
                          <a:pt x="413" y="352"/>
                        </a:lnTo>
                        <a:lnTo>
                          <a:pt x="413" y="352"/>
                        </a:lnTo>
                        <a:lnTo>
                          <a:pt x="412" y="352"/>
                        </a:lnTo>
                        <a:lnTo>
                          <a:pt x="412" y="350"/>
                        </a:lnTo>
                        <a:lnTo>
                          <a:pt x="412" y="350"/>
                        </a:lnTo>
                        <a:lnTo>
                          <a:pt x="412" y="350"/>
                        </a:lnTo>
                        <a:lnTo>
                          <a:pt x="412" y="350"/>
                        </a:lnTo>
                        <a:lnTo>
                          <a:pt x="412" y="349"/>
                        </a:lnTo>
                        <a:lnTo>
                          <a:pt x="410" y="349"/>
                        </a:lnTo>
                        <a:lnTo>
                          <a:pt x="410" y="349"/>
                        </a:lnTo>
                        <a:lnTo>
                          <a:pt x="410" y="349"/>
                        </a:lnTo>
                        <a:lnTo>
                          <a:pt x="408" y="349"/>
                        </a:lnTo>
                        <a:lnTo>
                          <a:pt x="408" y="349"/>
                        </a:lnTo>
                        <a:lnTo>
                          <a:pt x="408" y="349"/>
                        </a:lnTo>
                        <a:lnTo>
                          <a:pt x="408" y="347"/>
                        </a:lnTo>
                        <a:lnTo>
                          <a:pt x="408" y="347"/>
                        </a:lnTo>
                        <a:lnTo>
                          <a:pt x="408" y="347"/>
                        </a:lnTo>
                        <a:lnTo>
                          <a:pt x="406" y="347"/>
                        </a:lnTo>
                        <a:lnTo>
                          <a:pt x="406" y="347"/>
                        </a:lnTo>
                        <a:lnTo>
                          <a:pt x="406" y="345"/>
                        </a:lnTo>
                        <a:lnTo>
                          <a:pt x="406" y="345"/>
                        </a:lnTo>
                        <a:lnTo>
                          <a:pt x="406" y="345"/>
                        </a:lnTo>
                        <a:lnTo>
                          <a:pt x="404" y="345"/>
                        </a:lnTo>
                        <a:lnTo>
                          <a:pt x="404" y="345"/>
                        </a:lnTo>
                        <a:lnTo>
                          <a:pt x="404" y="343"/>
                        </a:lnTo>
                        <a:lnTo>
                          <a:pt x="402" y="343"/>
                        </a:lnTo>
                        <a:lnTo>
                          <a:pt x="402" y="343"/>
                        </a:lnTo>
                        <a:lnTo>
                          <a:pt x="402" y="343"/>
                        </a:lnTo>
                        <a:lnTo>
                          <a:pt x="402" y="343"/>
                        </a:lnTo>
                        <a:lnTo>
                          <a:pt x="404" y="343"/>
                        </a:lnTo>
                        <a:lnTo>
                          <a:pt x="404" y="341"/>
                        </a:lnTo>
                        <a:lnTo>
                          <a:pt x="402" y="341"/>
                        </a:lnTo>
                        <a:lnTo>
                          <a:pt x="402" y="341"/>
                        </a:lnTo>
                        <a:lnTo>
                          <a:pt x="402" y="341"/>
                        </a:lnTo>
                        <a:lnTo>
                          <a:pt x="402" y="341"/>
                        </a:lnTo>
                        <a:lnTo>
                          <a:pt x="402" y="341"/>
                        </a:lnTo>
                        <a:lnTo>
                          <a:pt x="402" y="343"/>
                        </a:lnTo>
                        <a:lnTo>
                          <a:pt x="400" y="343"/>
                        </a:lnTo>
                        <a:lnTo>
                          <a:pt x="400" y="343"/>
                        </a:lnTo>
                        <a:lnTo>
                          <a:pt x="400" y="341"/>
                        </a:lnTo>
                        <a:lnTo>
                          <a:pt x="400" y="341"/>
                        </a:lnTo>
                        <a:lnTo>
                          <a:pt x="398" y="341"/>
                        </a:lnTo>
                        <a:lnTo>
                          <a:pt x="398" y="341"/>
                        </a:lnTo>
                        <a:lnTo>
                          <a:pt x="396" y="341"/>
                        </a:lnTo>
                        <a:lnTo>
                          <a:pt x="396" y="341"/>
                        </a:lnTo>
                        <a:lnTo>
                          <a:pt x="396" y="341"/>
                        </a:lnTo>
                        <a:lnTo>
                          <a:pt x="396" y="341"/>
                        </a:lnTo>
                        <a:lnTo>
                          <a:pt x="396" y="341"/>
                        </a:lnTo>
                        <a:lnTo>
                          <a:pt x="394" y="341"/>
                        </a:lnTo>
                        <a:lnTo>
                          <a:pt x="394" y="341"/>
                        </a:lnTo>
                        <a:lnTo>
                          <a:pt x="394" y="341"/>
                        </a:lnTo>
                        <a:lnTo>
                          <a:pt x="394" y="339"/>
                        </a:lnTo>
                        <a:lnTo>
                          <a:pt x="392" y="339"/>
                        </a:lnTo>
                        <a:lnTo>
                          <a:pt x="392" y="339"/>
                        </a:lnTo>
                        <a:lnTo>
                          <a:pt x="390" y="339"/>
                        </a:lnTo>
                        <a:lnTo>
                          <a:pt x="390" y="339"/>
                        </a:lnTo>
                        <a:lnTo>
                          <a:pt x="390" y="339"/>
                        </a:lnTo>
                        <a:lnTo>
                          <a:pt x="389" y="339"/>
                        </a:lnTo>
                        <a:lnTo>
                          <a:pt x="389" y="339"/>
                        </a:lnTo>
                        <a:lnTo>
                          <a:pt x="389" y="339"/>
                        </a:lnTo>
                        <a:lnTo>
                          <a:pt x="387" y="339"/>
                        </a:lnTo>
                        <a:lnTo>
                          <a:pt x="387" y="339"/>
                        </a:lnTo>
                        <a:lnTo>
                          <a:pt x="387" y="339"/>
                        </a:lnTo>
                        <a:lnTo>
                          <a:pt x="387" y="339"/>
                        </a:lnTo>
                        <a:lnTo>
                          <a:pt x="385" y="339"/>
                        </a:lnTo>
                        <a:lnTo>
                          <a:pt x="385" y="339"/>
                        </a:lnTo>
                        <a:lnTo>
                          <a:pt x="385" y="339"/>
                        </a:lnTo>
                        <a:lnTo>
                          <a:pt x="383" y="339"/>
                        </a:lnTo>
                        <a:lnTo>
                          <a:pt x="383" y="339"/>
                        </a:lnTo>
                        <a:lnTo>
                          <a:pt x="381" y="339"/>
                        </a:lnTo>
                        <a:lnTo>
                          <a:pt x="381" y="341"/>
                        </a:lnTo>
                        <a:lnTo>
                          <a:pt x="381" y="341"/>
                        </a:lnTo>
                        <a:lnTo>
                          <a:pt x="381" y="341"/>
                        </a:lnTo>
                        <a:lnTo>
                          <a:pt x="379" y="341"/>
                        </a:lnTo>
                        <a:lnTo>
                          <a:pt x="379" y="341"/>
                        </a:lnTo>
                        <a:lnTo>
                          <a:pt x="379" y="341"/>
                        </a:lnTo>
                        <a:lnTo>
                          <a:pt x="379" y="341"/>
                        </a:lnTo>
                        <a:lnTo>
                          <a:pt x="379" y="341"/>
                        </a:lnTo>
                        <a:lnTo>
                          <a:pt x="379" y="343"/>
                        </a:lnTo>
                        <a:lnTo>
                          <a:pt x="377" y="343"/>
                        </a:lnTo>
                        <a:lnTo>
                          <a:pt x="377" y="343"/>
                        </a:lnTo>
                        <a:lnTo>
                          <a:pt x="377" y="343"/>
                        </a:lnTo>
                        <a:lnTo>
                          <a:pt x="375" y="343"/>
                        </a:lnTo>
                        <a:lnTo>
                          <a:pt x="375" y="345"/>
                        </a:lnTo>
                        <a:lnTo>
                          <a:pt x="375" y="345"/>
                        </a:lnTo>
                        <a:lnTo>
                          <a:pt x="375" y="345"/>
                        </a:lnTo>
                        <a:lnTo>
                          <a:pt x="373" y="345"/>
                        </a:lnTo>
                        <a:lnTo>
                          <a:pt x="373" y="345"/>
                        </a:lnTo>
                        <a:lnTo>
                          <a:pt x="373" y="345"/>
                        </a:lnTo>
                        <a:lnTo>
                          <a:pt x="373" y="345"/>
                        </a:lnTo>
                        <a:lnTo>
                          <a:pt x="371" y="345"/>
                        </a:lnTo>
                        <a:lnTo>
                          <a:pt x="371" y="345"/>
                        </a:lnTo>
                        <a:lnTo>
                          <a:pt x="371" y="347"/>
                        </a:lnTo>
                        <a:lnTo>
                          <a:pt x="369" y="347"/>
                        </a:lnTo>
                        <a:lnTo>
                          <a:pt x="369" y="347"/>
                        </a:lnTo>
                        <a:lnTo>
                          <a:pt x="369" y="347"/>
                        </a:lnTo>
                        <a:lnTo>
                          <a:pt x="369" y="347"/>
                        </a:lnTo>
                        <a:lnTo>
                          <a:pt x="368" y="347"/>
                        </a:lnTo>
                        <a:lnTo>
                          <a:pt x="368" y="347"/>
                        </a:lnTo>
                        <a:lnTo>
                          <a:pt x="368" y="349"/>
                        </a:lnTo>
                        <a:lnTo>
                          <a:pt x="368" y="349"/>
                        </a:lnTo>
                        <a:lnTo>
                          <a:pt x="366" y="349"/>
                        </a:lnTo>
                        <a:lnTo>
                          <a:pt x="366" y="349"/>
                        </a:lnTo>
                        <a:lnTo>
                          <a:pt x="366" y="349"/>
                        </a:lnTo>
                        <a:lnTo>
                          <a:pt x="364" y="349"/>
                        </a:lnTo>
                        <a:lnTo>
                          <a:pt x="364" y="349"/>
                        </a:lnTo>
                        <a:lnTo>
                          <a:pt x="364" y="349"/>
                        </a:lnTo>
                        <a:lnTo>
                          <a:pt x="364" y="349"/>
                        </a:lnTo>
                        <a:lnTo>
                          <a:pt x="362" y="349"/>
                        </a:lnTo>
                        <a:lnTo>
                          <a:pt x="362" y="349"/>
                        </a:lnTo>
                        <a:lnTo>
                          <a:pt x="362" y="349"/>
                        </a:lnTo>
                        <a:lnTo>
                          <a:pt x="360" y="349"/>
                        </a:lnTo>
                        <a:lnTo>
                          <a:pt x="360" y="349"/>
                        </a:lnTo>
                        <a:lnTo>
                          <a:pt x="358" y="349"/>
                        </a:lnTo>
                        <a:lnTo>
                          <a:pt x="358" y="350"/>
                        </a:lnTo>
                        <a:lnTo>
                          <a:pt x="358" y="350"/>
                        </a:lnTo>
                        <a:lnTo>
                          <a:pt x="358" y="350"/>
                        </a:lnTo>
                        <a:lnTo>
                          <a:pt x="356" y="350"/>
                        </a:lnTo>
                        <a:lnTo>
                          <a:pt x="356" y="350"/>
                        </a:lnTo>
                        <a:lnTo>
                          <a:pt x="356" y="349"/>
                        </a:lnTo>
                        <a:lnTo>
                          <a:pt x="354" y="349"/>
                        </a:lnTo>
                        <a:lnTo>
                          <a:pt x="354" y="349"/>
                        </a:lnTo>
                        <a:lnTo>
                          <a:pt x="354" y="349"/>
                        </a:lnTo>
                        <a:lnTo>
                          <a:pt x="354" y="349"/>
                        </a:lnTo>
                        <a:lnTo>
                          <a:pt x="352" y="349"/>
                        </a:lnTo>
                        <a:lnTo>
                          <a:pt x="352" y="349"/>
                        </a:lnTo>
                        <a:lnTo>
                          <a:pt x="352" y="349"/>
                        </a:lnTo>
                        <a:lnTo>
                          <a:pt x="350" y="349"/>
                        </a:lnTo>
                        <a:lnTo>
                          <a:pt x="350" y="349"/>
                        </a:lnTo>
                        <a:lnTo>
                          <a:pt x="350" y="349"/>
                        </a:lnTo>
                        <a:lnTo>
                          <a:pt x="348" y="349"/>
                        </a:lnTo>
                        <a:lnTo>
                          <a:pt x="348" y="349"/>
                        </a:lnTo>
                        <a:lnTo>
                          <a:pt x="348" y="347"/>
                        </a:lnTo>
                        <a:lnTo>
                          <a:pt x="348" y="347"/>
                        </a:lnTo>
                        <a:lnTo>
                          <a:pt x="348" y="347"/>
                        </a:lnTo>
                        <a:lnTo>
                          <a:pt x="346" y="347"/>
                        </a:lnTo>
                        <a:lnTo>
                          <a:pt x="346" y="345"/>
                        </a:lnTo>
                        <a:lnTo>
                          <a:pt x="346" y="345"/>
                        </a:lnTo>
                        <a:lnTo>
                          <a:pt x="346" y="345"/>
                        </a:lnTo>
                        <a:lnTo>
                          <a:pt x="345" y="345"/>
                        </a:lnTo>
                        <a:lnTo>
                          <a:pt x="345" y="345"/>
                        </a:lnTo>
                        <a:lnTo>
                          <a:pt x="345" y="345"/>
                        </a:lnTo>
                        <a:lnTo>
                          <a:pt x="343" y="345"/>
                        </a:lnTo>
                        <a:lnTo>
                          <a:pt x="343" y="345"/>
                        </a:lnTo>
                        <a:lnTo>
                          <a:pt x="343" y="345"/>
                        </a:lnTo>
                        <a:lnTo>
                          <a:pt x="341" y="345"/>
                        </a:lnTo>
                        <a:lnTo>
                          <a:pt x="341" y="345"/>
                        </a:lnTo>
                        <a:lnTo>
                          <a:pt x="341" y="345"/>
                        </a:lnTo>
                        <a:lnTo>
                          <a:pt x="339" y="345"/>
                        </a:lnTo>
                        <a:lnTo>
                          <a:pt x="339" y="345"/>
                        </a:lnTo>
                        <a:lnTo>
                          <a:pt x="337" y="345"/>
                        </a:lnTo>
                        <a:lnTo>
                          <a:pt x="337" y="345"/>
                        </a:lnTo>
                        <a:lnTo>
                          <a:pt x="337" y="345"/>
                        </a:lnTo>
                        <a:lnTo>
                          <a:pt x="337" y="343"/>
                        </a:lnTo>
                        <a:lnTo>
                          <a:pt x="335" y="343"/>
                        </a:lnTo>
                        <a:lnTo>
                          <a:pt x="335" y="343"/>
                        </a:lnTo>
                        <a:lnTo>
                          <a:pt x="335" y="343"/>
                        </a:lnTo>
                        <a:lnTo>
                          <a:pt x="335" y="343"/>
                        </a:lnTo>
                        <a:lnTo>
                          <a:pt x="333" y="343"/>
                        </a:lnTo>
                        <a:lnTo>
                          <a:pt x="333" y="341"/>
                        </a:lnTo>
                        <a:lnTo>
                          <a:pt x="333" y="341"/>
                        </a:lnTo>
                        <a:lnTo>
                          <a:pt x="333" y="341"/>
                        </a:lnTo>
                        <a:lnTo>
                          <a:pt x="331" y="341"/>
                        </a:lnTo>
                        <a:lnTo>
                          <a:pt x="331" y="341"/>
                        </a:lnTo>
                        <a:lnTo>
                          <a:pt x="331" y="341"/>
                        </a:lnTo>
                        <a:lnTo>
                          <a:pt x="331" y="341"/>
                        </a:lnTo>
                        <a:lnTo>
                          <a:pt x="329" y="341"/>
                        </a:lnTo>
                        <a:lnTo>
                          <a:pt x="329" y="339"/>
                        </a:lnTo>
                        <a:lnTo>
                          <a:pt x="329" y="339"/>
                        </a:lnTo>
                        <a:lnTo>
                          <a:pt x="327" y="339"/>
                        </a:lnTo>
                        <a:lnTo>
                          <a:pt x="327" y="339"/>
                        </a:lnTo>
                        <a:lnTo>
                          <a:pt x="327" y="339"/>
                        </a:lnTo>
                        <a:lnTo>
                          <a:pt x="327" y="339"/>
                        </a:lnTo>
                        <a:lnTo>
                          <a:pt x="325" y="339"/>
                        </a:lnTo>
                        <a:lnTo>
                          <a:pt x="325" y="337"/>
                        </a:lnTo>
                        <a:lnTo>
                          <a:pt x="325" y="337"/>
                        </a:lnTo>
                        <a:lnTo>
                          <a:pt x="325" y="337"/>
                        </a:lnTo>
                        <a:lnTo>
                          <a:pt x="324" y="337"/>
                        </a:lnTo>
                        <a:lnTo>
                          <a:pt x="324" y="337"/>
                        </a:lnTo>
                        <a:lnTo>
                          <a:pt x="324" y="337"/>
                        </a:lnTo>
                        <a:lnTo>
                          <a:pt x="322" y="337"/>
                        </a:lnTo>
                        <a:lnTo>
                          <a:pt x="322" y="337"/>
                        </a:lnTo>
                        <a:lnTo>
                          <a:pt x="322" y="335"/>
                        </a:lnTo>
                        <a:lnTo>
                          <a:pt x="322" y="335"/>
                        </a:lnTo>
                        <a:lnTo>
                          <a:pt x="322" y="335"/>
                        </a:lnTo>
                        <a:lnTo>
                          <a:pt x="320" y="335"/>
                        </a:lnTo>
                        <a:lnTo>
                          <a:pt x="320" y="333"/>
                        </a:lnTo>
                        <a:lnTo>
                          <a:pt x="320" y="333"/>
                        </a:lnTo>
                        <a:lnTo>
                          <a:pt x="320" y="333"/>
                        </a:lnTo>
                        <a:lnTo>
                          <a:pt x="320" y="333"/>
                        </a:lnTo>
                        <a:lnTo>
                          <a:pt x="320" y="333"/>
                        </a:lnTo>
                        <a:lnTo>
                          <a:pt x="318" y="333"/>
                        </a:lnTo>
                        <a:lnTo>
                          <a:pt x="318" y="331"/>
                        </a:lnTo>
                        <a:lnTo>
                          <a:pt x="318" y="331"/>
                        </a:lnTo>
                        <a:lnTo>
                          <a:pt x="318" y="333"/>
                        </a:lnTo>
                        <a:lnTo>
                          <a:pt x="316" y="333"/>
                        </a:lnTo>
                        <a:lnTo>
                          <a:pt x="316" y="333"/>
                        </a:lnTo>
                        <a:lnTo>
                          <a:pt x="316" y="331"/>
                        </a:lnTo>
                        <a:lnTo>
                          <a:pt x="316" y="331"/>
                        </a:lnTo>
                        <a:lnTo>
                          <a:pt x="314" y="331"/>
                        </a:lnTo>
                        <a:lnTo>
                          <a:pt x="314" y="331"/>
                        </a:lnTo>
                        <a:lnTo>
                          <a:pt x="314" y="331"/>
                        </a:lnTo>
                        <a:lnTo>
                          <a:pt x="314" y="331"/>
                        </a:lnTo>
                        <a:lnTo>
                          <a:pt x="312" y="331"/>
                        </a:lnTo>
                        <a:lnTo>
                          <a:pt x="312" y="331"/>
                        </a:lnTo>
                        <a:lnTo>
                          <a:pt x="310" y="331"/>
                        </a:lnTo>
                        <a:lnTo>
                          <a:pt x="310" y="331"/>
                        </a:lnTo>
                        <a:lnTo>
                          <a:pt x="310" y="329"/>
                        </a:lnTo>
                        <a:lnTo>
                          <a:pt x="310" y="329"/>
                        </a:lnTo>
                        <a:lnTo>
                          <a:pt x="308" y="329"/>
                        </a:lnTo>
                        <a:lnTo>
                          <a:pt x="308" y="329"/>
                        </a:lnTo>
                        <a:lnTo>
                          <a:pt x="308" y="329"/>
                        </a:lnTo>
                        <a:lnTo>
                          <a:pt x="308" y="329"/>
                        </a:lnTo>
                        <a:lnTo>
                          <a:pt x="306" y="329"/>
                        </a:lnTo>
                        <a:lnTo>
                          <a:pt x="306" y="329"/>
                        </a:lnTo>
                        <a:lnTo>
                          <a:pt x="304" y="329"/>
                        </a:lnTo>
                        <a:lnTo>
                          <a:pt x="304" y="329"/>
                        </a:lnTo>
                        <a:lnTo>
                          <a:pt x="304" y="329"/>
                        </a:lnTo>
                        <a:lnTo>
                          <a:pt x="302" y="329"/>
                        </a:lnTo>
                        <a:lnTo>
                          <a:pt x="302" y="329"/>
                        </a:lnTo>
                        <a:lnTo>
                          <a:pt x="301" y="329"/>
                        </a:lnTo>
                        <a:lnTo>
                          <a:pt x="301" y="328"/>
                        </a:lnTo>
                        <a:lnTo>
                          <a:pt x="301" y="328"/>
                        </a:lnTo>
                        <a:lnTo>
                          <a:pt x="301" y="328"/>
                        </a:lnTo>
                        <a:lnTo>
                          <a:pt x="301" y="328"/>
                        </a:lnTo>
                        <a:lnTo>
                          <a:pt x="299" y="328"/>
                        </a:lnTo>
                        <a:lnTo>
                          <a:pt x="299" y="326"/>
                        </a:lnTo>
                        <a:lnTo>
                          <a:pt x="299" y="326"/>
                        </a:lnTo>
                        <a:lnTo>
                          <a:pt x="299" y="326"/>
                        </a:lnTo>
                        <a:lnTo>
                          <a:pt x="299" y="326"/>
                        </a:lnTo>
                        <a:lnTo>
                          <a:pt x="299" y="326"/>
                        </a:lnTo>
                        <a:lnTo>
                          <a:pt x="297" y="326"/>
                        </a:lnTo>
                        <a:lnTo>
                          <a:pt x="297" y="326"/>
                        </a:lnTo>
                        <a:lnTo>
                          <a:pt x="297" y="324"/>
                        </a:lnTo>
                        <a:lnTo>
                          <a:pt x="295" y="324"/>
                        </a:lnTo>
                        <a:lnTo>
                          <a:pt x="295" y="324"/>
                        </a:lnTo>
                        <a:lnTo>
                          <a:pt x="295" y="324"/>
                        </a:lnTo>
                        <a:lnTo>
                          <a:pt x="293" y="324"/>
                        </a:lnTo>
                        <a:lnTo>
                          <a:pt x="293" y="324"/>
                        </a:lnTo>
                        <a:lnTo>
                          <a:pt x="293" y="324"/>
                        </a:lnTo>
                        <a:lnTo>
                          <a:pt x="293" y="324"/>
                        </a:lnTo>
                        <a:lnTo>
                          <a:pt x="293" y="322"/>
                        </a:lnTo>
                        <a:lnTo>
                          <a:pt x="291" y="322"/>
                        </a:lnTo>
                        <a:lnTo>
                          <a:pt x="291" y="322"/>
                        </a:lnTo>
                        <a:lnTo>
                          <a:pt x="289" y="322"/>
                        </a:lnTo>
                        <a:lnTo>
                          <a:pt x="289" y="322"/>
                        </a:lnTo>
                        <a:lnTo>
                          <a:pt x="289" y="322"/>
                        </a:lnTo>
                        <a:lnTo>
                          <a:pt x="289" y="322"/>
                        </a:lnTo>
                        <a:lnTo>
                          <a:pt x="287" y="322"/>
                        </a:lnTo>
                        <a:lnTo>
                          <a:pt x="287" y="320"/>
                        </a:lnTo>
                        <a:lnTo>
                          <a:pt x="287" y="320"/>
                        </a:lnTo>
                        <a:lnTo>
                          <a:pt x="287" y="320"/>
                        </a:lnTo>
                        <a:lnTo>
                          <a:pt x="285" y="320"/>
                        </a:lnTo>
                        <a:lnTo>
                          <a:pt x="285" y="320"/>
                        </a:lnTo>
                        <a:lnTo>
                          <a:pt x="285" y="320"/>
                        </a:lnTo>
                        <a:lnTo>
                          <a:pt x="283" y="320"/>
                        </a:lnTo>
                        <a:lnTo>
                          <a:pt x="283" y="320"/>
                        </a:lnTo>
                        <a:lnTo>
                          <a:pt x="283" y="318"/>
                        </a:lnTo>
                        <a:lnTo>
                          <a:pt x="283" y="318"/>
                        </a:lnTo>
                        <a:lnTo>
                          <a:pt x="281" y="318"/>
                        </a:lnTo>
                        <a:lnTo>
                          <a:pt x="281" y="318"/>
                        </a:lnTo>
                        <a:lnTo>
                          <a:pt x="281" y="318"/>
                        </a:lnTo>
                        <a:lnTo>
                          <a:pt x="281" y="318"/>
                        </a:lnTo>
                        <a:lnTo>
                          <a:pt x="279" y="318"/>
                        </a:lnTo>
                        <a:lnTo>
                          <a:pt x="279" y="318"/>
                        </a:lnTo>
                        <a:lnTo>
                          <a:pt x="279" y="318"/>
                        </a:lnTo>
                        <a:lnTo>
                          <a:pt x="278" y="318"/>
                        </a:lnTo>
                        <a:lnTo>
                          <a:pt x="278" y="316"/>
                        </a:lnTo>
                        <a:lnTo>
                          <a:pt x="278" y="316"/>
                        </a:lnTo>
                        <a:lnTo>
                          <a:pt x="278" y="316"/>
                        </a:lnTo>
                        <a:lnTo>
                          <a:pt x="278" y="316"/>
                        </a:lnTo>
                        <a:lnTo>
                          <a:pt x="278" y="314"/>
                        </a:lnTo>
                        <a:lnTo>
                          <a:pt x="276" y="314"/>
                        </a:lnTo>
                        <a:lnTo>
                          <a:pt x="276" y="314"/>
                        </a:lnTo>
                        <a:lnTo>
                          <a:pt x="276" y="314"/>
                        </a:lnTo>
                        <a:lnTo>
                          <a:pt x="276" y="314"/>
                        </a:lnTo>
                        <a:lnTo>
                          <a:pt x="276" y="312"/>
                        </a:lnTo>
                        <a:lnTo>
                          <a:pt x="274" y="312"/>
                        </a:lnTo>
                        <a:lnTo>
                          <a:pt x="274" y="312"/>
                        </a:lnTo>
                        <a:lnTo>
                          <a:pt x="272" y="312"/>
                        </a:lnTo>
                        <a:lnTo>
                          <a:pt x="272" y="312"/>
                        </a:lnTo>
                        <a:lnTo>
                          <a:pt x="272" y="312"/>
                        </a:lnTo>
                        <a:lnTo>
                          <a:pt x="272" y="312"/>
                        </a:lnTo>
                        <a:lnTo>
                          <a:pt x="272" y="310"/>
                        </a:lnTo>
                        <a:lnTo>
                          <a:pt x="272" y="310"/>
                        </a:lnTo>
                        <a:lnTo>
                          <a:pt x="270" y="310"/>
                        </a:lnTo>
                        <a:lnTo>
                          <a:pt x="270" y="310"/>
                        </a:lnTo>
                        <a:lnTo>
                          <a:pt x="270" y="308"/>
                        </a:lnTo>
                        <a:lnTo>
                          <a:pt x="268" y="308"/>
                        </a:lnTo>
                        <a:lnTo>
                          <a:pt x="268" y="308"/>
                        </a:lnTo>
                        <a:lnTo>
                          <a:pt x="268" y="308"/>
                        </a:lnTo>
                        <a:lnTo>
                          <a:pt x="268" y="308"/>
                        </a:lnTo>
                        <a:lnTo>
                          <a:pt x="268" y="308"/>
                        </a:lnTo>
                        <a:lnTo>
                          <a:pt x="268" y="306"/>
                        </a:lnTo>
                        <a:lnTo>
                          <a:pt x="266" y="306"/>
                        </a:lnTo>
                        <a:lnTo>
                          <a:pt x="266" y="306"/>
                        </a:lnTo>
                        <a:lnTo>
                          <a:pt x="266" y="306"/>
                        </a:lnTo>
                        <a:lnTo>
                          <a:pt x="266" y="305"/>
                        </a:lnTo>
                        <a:lnTo>
                          <a:pt x="266" y="305"/>
                        </a:lnTo>
                        <a:lnTo>
                          <a:pt x="266" y="305"/>
                        </a:lnTo>
                        <a:lnTo>
                          <a:pt x="264" y="305"/>
                        </a:lnTo>
                        <a:lnTo>
                          <a:pt x="264" y="303"/>
                        </a:lnTo>
                        <a:lnTo>
                          <a:pt x="264" y="303"/>
                        </a:lnTo>
                        <a:lnTo>
                          <a:pt x="262" y="303"/>
                        </a:lnTo>
                        <a:lnTo>
                          <a:pt x="262" y="303"/>
                        </a:lnTo>
                        <a:lnTo>
                          <a:pt x="262" y="303"/>
                        </a:lnTo>
                        <a:lnTo>
                          <a:pt x="262" y="303"/>
                        </a:lnTo>
                        <a:lnTo>
                          <a:pt x="260" y="303"/>
                        </a:lnTo>
                        <a:lnTo>
                          <a:pt x="260" y="303"/>
                        </a:lnTo>
                        <a:lnTo>
                          <a:pt x="260" y="303"/>
                        </a:lnTo>
                        <a:lnTo>
                          <a:pt x="260" y="305"/>
                        </a:lnTo>
                        <a:lnTo>
                          <a:pt x="260" y="305"/>
                        </a:lnTo>
                        <a:lnTo>
                          <a:pt x="258" y="305"/>
                        </a:lnTo>
                        <a:lnTo>
                          <a:pt x="258" y="303"/>
                        </a:lnTo>
                        <a:lnTo>
                          <a:pt x="258" y="303"/>
                        </a:lnTo>
                        <a:lnTo>
                          <a:pt x="257" y="303"/>
                        </a:lnTo>
                        <a:lnTo>
                          <a:pt x="257" y="303"/>
                        </a:lnTo>
                        <a:lnTo>
                          <a:pt x="257" y="303"/>
                        </a:lnTo>
                        <a:lnTo>
                          <a:pt x="257" y="303"/>
                        </a:lnTo>
                        <a:lnTo>
                          <a:pt x="255" y="303"/>
                        </a:lnTo>
                        <a:lnTo>
                          <a:pt x="255" y="303"/>
                        </a:lnTo>
                        <a:lnTo>
                          <a:pt x="255" y="301"/>
                        </a:lnTo>
                        <a:lnTo>
                          <a:pt x="255" y="301"/>
                        </a:lnTo>
                        <a:lnTo>
                          <a:pt x="253" y="301"/>
                        </a:lnTo>
                        <a:lnTo>
                          <a:pt x="253" y="301"/>
                        </a:lnTo>
                        <a:lnTo>
                          <a:pt x="251" y="301"/>
                        </a:lnTo>
                        <a:lnTo>
                          <a:pt x="251" y="301"/>
                        </a:lnTo>
                        <a:lnTo>
                          <a:pt x="251" y="301"/>
                        </a:lnTo>
                        <a:lnTo>
                          <a:pt x="251" y="301"/>
                        </a:lnTo>
                        <a:lnTo>
                          <a:pt x="249" y="301"/>
                        </a:lnTo>
                        <a:lnTo>
                          <a:pt x="249" y="301"/>
                        </a:lnTo>
                        <a:lnTo>
                          <a:pt x="249" y="301"/>
                        </a:lnTo>
                        <a:lnTo>
                          <a:pt x="249" y="301"/>
                        </a:lnTo>
                        <a:lnTo>
                          <a:pt x="247" y="301"/>
                        </a:lnTo>
                        <a:lnTo>
                          <a:pt x="247" y="301"/>
                        </a:lnTo>
                        <a:lnTo>
                          <a:pt x="247" y="299"/>
                        </a:lnTo>
                        <a:lnTo>
                          <a:pt x="245" y="299"/>
                        </a:lnTo>
                        <a:lnTo>
                          <a:pt x="245" y="299"/>
                        </a:lnTo>
                        <a:lnTo>
                          <a:pt x="245" y="299"/>
                        </a:lnTo>
                        <a:lnTo>
                          <a:pt x="245" y="299"/>
                        </a:lnTo>
                        <a:lnTo>
                          <a:pt x="243" y="299"/>
                        </a:lnTo>
                        <a:lnTo>
                          <a:pt x="243" y="299"/>
                        </a:lnTo>
                        <a:lnTo>
                          <a:pt x="241" y="299"/>
                        </a:lnTo>
                        <a:lnTo>
                          <a:pt x="241" y="297"/>
                        </a:lnTo>
                        <a:lnTo>
                          <a:pt x="241" y="297"/>
                        </a:lnTo>
                        <a:lnTo>
                          <a:pt x="241" y="297"/>
                        </a:lnTo>
                        <a:lnTo>
                          <a:pt x="239" y="297"/>
                        </a:lnTo>
                        <a:lnTo>
                          <a:pt x="239" y="297"/>
                        </a:lnTo>
                        <a:lnTo>
                          <a:pt x="239" y="297"/>
                        </a:lnTo>
                        <a:lnTo>
                          <a:pt x="239" y="297"/>
                        </a:lnTo>
                        <a:lnTo>
                          <a:pt x="237" y="297"/>
                        </a:lnTo>
                        <a:lnTo>
                          <a:pt x="237" y="295"/>
                        </a:lnTo>
                        <a:lnTo>
                          <a:pt x="237" y="295"/>
                        </a:lnTo>
                        <a:lnTo>
                          <a:pt x="235" y="295"/>
                        </a:lnTo>
                        <a:lnTo>
                          <a:pt x="235" y="295"/>
                        </a:lnTo>
                        <a:lnTo>
                          <a:pt x="235" y="295"/>
                        </a:lnTo>
                        <a:lnTo>
                          <a:pt x="235" y="293"/>
                        </a:lnTo>
                        <a:lnTo>
                          <a:pt x="235" y="293"/>
                        </a:lnTo>
                        <a:lnTo>
                          <a:pt x="235" y="293"/>
                        </a:lnTo>
                        <a:lnTo>
                          <a:pt x="235" y="293"/>
                        </a:lnTo>
                        <a:lnTo>
                          <a:pt x="234" y="293"/>
                        </a:lnTo>
                        <a:lnTo>
                          <a:pt x="234" y="291"/>
                        </a:lnTo>
                        <a:lnTo>
                          <a:pt x="234" y="291"/>
                        </a:lnTo>
                        <a:lnTo>
                          <a:pt x="234" y="291"/>
                        </a:lnTo>
                        <a:lnTo>
                          <a:pt x="234" y="291"/>
                        </a:lnTo>
                        <a:lnTo>
                          <a:pt x="232" y="291"/>
                        </a:lnTo>
                        <a:lnTo>
                          <a:pt x="232" y="289"/>
                        </a:lnTo>
                        <a:lnTo>
                          <a:pt x="232" y="289"/>
                        </a:lnTo>
                        <a:lnTo>
                          <a:pt x="232" y="287"/>
                        </a:lnTo>
                        <a:lnTo>
                          <a:pt x="232" y="287"/>
                        </a:lnTo>
                        <a:lnTo>
                          <a:pt x="232" y="287"/>
                        </a:lnTo>
                        <a:lnTo>
                          <a:pt x="230" y="287"/>
                        </a:lnTo>
                        <a:lnTo>
                          <a:pt x="230" y="285"/>
                        </a:lnTo>
                        <a:lnTo>
                          <a:pt x="230" y="285"/>
                        </a:lnTo>
                        <a:lnTo>
                          <a:pt x="230" y="285"/>
                        </a:lnTo>
                        <a:lnTo>
                          <a:pt x="230" y="285"/>
                        </a:lnTo>
                        <a:lnTo>
                          <a:pt x="228" y="285"/>
                        </a:lnTo>
                        <a:lnTo>
                          <a:pt x="228" y="285"/>
                        </a:lnTo>
                        <a:lnTo>
                          <a:pt x="228" y="285"/>
                        </a:lnTo>
                        <a:lnTo>
                          <a:pt x="228" y="283"/>
                        </a:lnTo>
                        <a:lnTo>
                          <a:pt x="228" y="283"/>
                        </a:lnTo>
                        <a:lnTo>
                          <a:pt x="226" y="283"/>
                        </a:lnTo>
                        <a:lnTo>
                          <a:pt x="226" y="283"/>
                        </a:lnTo>
                        <a:lnTo>
                          <a:pt x="226" y="283"/>
                        </a:lnTo>
                        <a:lnTo>
                          <a:pt x="224" y="283"/>
                        </a:lnTo>
                        <a:lnTo>
                          <a:pt x="224" y="283"/>
                        </a:lnTo>
                        <a:lnTo>
                          <a:pt x="224" y="282"/>
                        </a:lnTo>
                        <a:lnTo>
                          <a:pt x="224" y="282"/>
                        </a:lnTo>
                        <a:lnTo>
                          <a:pt x="222" y="282"/>
                        </a:lnTo>
                        <a:lnTo>
                          <a:pt x="222" y="282"/>
                        </a:lnTo>
                        <a:lnTo>
                          <a:pt x="222" y="282"/>
                        </a:lnTo>
                        <a:lnTo>
                          <a:pt x="222" y="282"/>
                        </a:lnTo>
                        <a:lnTo>
                          <a:pt x="222" y="280"/>
                        </a:lnTo>
                        <a:lnTo>
                          <a:pt x="222" y="280"/>
                        </a:lnTo>
                        <a:lnTo>
                          <a:pt x="220" y="280"/>
                        </a:lnTo>
                        <a:lnTo>
                          <a:pt x="220" y="280"/>
                        </a:lnTo>
                        <a:lnTo>
                          <a:pt x="218" y="280"/>
                        </a:lnTo>
                        <a:lnTo>
                          <a:pt x="218" y="280"/>
                        </a:lnTo>
                        <a:lnTo>
                          <a:pt x="218" y="278"/>
                        </a:lnTo>
                        <a:lnTo>
                          <a:pt x="218" y="278"/>
                        </a:lnTo>
                        <a:lnTo>
                          <a:pt x="216" y="278"/>
                        </a:lnTo>
                        <a:lnTo>
                          <a:pt x="216" y="278"/>
                        </a:lnTo>
                        <a:lnTo>
                          <a:pt x="216" y="278"/>
                        </a:lnTo>
                        <a:lnTo>
                          <a:pt x="214" y="278"/>
                        </a:lnTo>
                        <a:lnTo>
                          <a:pt x="214" y="278"/>
                        </a:lnTo>
                        <a:lnTo>
                          <a:pt x="214" y="278"/>
                        </a:lnTo>
                        <a:lnTo>
                          <a:pt x="214" y="278"/>
                        </a:lnTo>
                        <a:lnTo>
                          <a:pt x="213" y="278"/>
                        </a:lnTo>
                        <a:lnTo>
                          <a:pt x="213" y="276"/>
                        </a:lnTo>
                        <a:lnTo>
                          <a:pt x="213" y="276"/>
                        </a:lnTo>
                        <a:lnTo>
                          <a:pt x="213" y="276"/>
                        </a:lnTo>
                        <a:lnTo>
                          <a:pt x="211" y="276"/>
                        </a:lnTo>
                        <a:lnTo>
                          <a:pt x="211" y="276"/>
                        </a:lnTo>
                        <a:lnTo>
                          <a:pt x="211" y="276"/>
                        </a:lnTo>
                        <a:lnTo>
                          <a:pt x="211" y="274"/>
                        </a:lnTo>
                        <a:lnTo>
                          <a:pt x="209" y="274"/>
                        </a:lnTo>
                        <a:lnTo>
                          <a:pt x="209" y="274"/>
                        </a:lnTo>
                        <a:lnTo>
                          <a:pt x="209" y="272"/>
                        </a:lnTo>
                        <a:lnTo>
                          <a:pt x="209" y="272"/>
                        </a:lnTo>
                        <a:lnTo>
                          <a:pt x="209" y="272"/>
                        </a:lnTo>
                        <a:lnTo>
                          <a:pt x="209" y="272"/>
                        </a:lnTo>
                        <a:lnTo>
                          <a:pt x="209" y="270"/>
                        </a:lnTo>
                        <a:lnTo>
                          <a:pt x="209" y="270"/>
                        </a:lnTo>
                        <a:lnTo>
                          <a:pt x="207" y="270"/>
                        </a:lnTo>
                        <a:lnTo>
                          <a:pt x="207" y="270"/>
                        </a:lnTo>
                        <a:lnTo>
                          <a:pt x="207" y="270"/>
                        </a:lnTo>
                        <a:lnTo>
                          <a:pt x="207" y="270"/>
                        </a:lnTo>
                        <a:lnTo>
                          <a:pt x="207" y="268"/>
                        </a:lnTo>
                        <a:lnTo>
                          <a:pt x="205" y="268"/>
                        </a:lnTo>
                        <a:lnTo>
                          <a:pt x="205" y="268"/>
                        </a:lnTo>
                        <a:lnTo>
                          <a:pt x="205" y="266"/>
                        </a:lnTo>
                        <a:lnTo>
                          <a:pt x="205" y="266"/>
                        </a:lnTo>
                        <a:lnTo>
                          <a:pt x="205" y="266"/>
                        </a:lnTo>
                        <a:lnTo>
                          <a:pt x="203" y="266"/>
                        </a:lnTo>
                        <a:lnTo>
                          <a:pt x="203" y="264"/>
                        </a:lnTo>
                        <a:lnTo>
                          <a:pt x="203" y="264"/>
                        </a:lnTo>
                        <a:lnTo>
                          <a:pt x="203" y="264"/>
                        </a:lnTo>
                        <a:lnTo>
                          <a:pt x="203" y="264"/>
                        </a:lnTo>
                        <a:lnTo>
                          <a:pt x="203" y="262"/>
                        </a:lnTo>
                        <a:lnTo>
                          <a:pt x="203" y="262"/>
                        </a:lnTo>
                        <a:lnTo>
                          <a:pt x="201" y="262"/>
                        </a:lnTo>
                        <a:lnTo>
                          <a:pt x="201" y="260"/>
                        </a:lnTo>
                        <a:lnTo>
                          <a:pt x="201" y="260"/>
                        </a:lnTo>
                        <a:lnTo>
                          <a:pt x="201" y="260"/>
                        </a:lnTo>
                        <a:lnTo>
                          <a:pt x="201" y="260"/>
                        </a:lnTo>
                        <a:lnTo>
                          <a:pt x="201" y="260"/>
                        </a:lnTo>
                        <a:lnTo>
                          <a:pt x="201" y="259"/>
                        </a:lnTo>
                        <a:lnTo>
                          <a:pt x="201" y="259"/>
                        </a:lnTo>
                        <a:lnTo>
                          <a:pt x="201" y="257"/>
                        </a:lnTo>
                        <a:lnTo>
                          <a:pt x="201" y="257"/>
                        </a:lnTo>
                        <a:lnTo>
                          <a:pt x="199" y="257"/>
                        </a:lnTo>
                        <a:lnTo>
                          <a:pt x="199" y="255"/>
                        </a:lnTo>
                        <a:lnTo>
                          <a:pt x="199" y="255"/>
                        </a:lnTo>
                        <a:lnTo>
                          <a:pt x="199" y="255"/>
                        </a:lnTo>
                        <a:lnTo>
                          <a:pt x="197" y="255"/>
                        </a:lnTo>
                        <a:lnTo>
                          <a:pt x="197" y="253"/>
                        </a:lnTo>
                        <a:lnTo>
                          <a:pt x="197" y="253"/>
                        </a:lnTo>
                        <a:lnTo>
                          <a:pt x="197" y="253"/>
                        </a:lnTo>
                        <a:lnTo>
                          <a:pt x="197" y="251"/>
                        </a:lnTo>
                        <a:lnTo>
                          <a:pt x="199" y="251"/>
                        </a:lnTo>
                        <a:lnTo>
                          <a:pt x="199" y="251"/>
                        </a:lnTo>
                        <a:lnTo>
                          <a:pt x="199" y="251"/>
                        </a:lnTo>
                        <a:lnTo>
                          <a:pt x="201" y="251"/>
                        </a:lnTo>
                        <a:lnTo>
                          <a:pt x="201" y="251"/>
                        </a:lnTo>
                        <a:lnTo>
                          <a:pt x="201" y="251"/>
                        </a:lnTo>
                        <a:lnTo>
                          <a:pt x="201" y="249"/>
                        </a:lnTo>
                        <a:lnTo>
                          <a:pt x="203" y="249"/>
                        </a:lnTo>
                        <a:lnTo>
                          <a:pt x="203" y="249"/>
                        </a:lnTo>
                        <a:lnTo>
                          <a:pt x="203" y="249"/>
                        </a:lnTo>
                        <a:lnTo>
                          <a:pt x="205" y="249"/>
                        </a:lnTo>
                        <a:lnTo>
                          <a:pt x="205" y="249"/>
                        </a:lnTo>
                        <a:lnTo>
                          <a:pt x="205" y="249"/>
                        </a:lnTo>
                        <a:lnTo>
                          <a:pt x="205" y="247"/>
                        </a:lnTo>
                        <a:lnTo>
                          <a:pt x="205" y="247"/>
                        </a:lnTo>
                        <a:lnTo>
                          <a:pt x="205" y="247"/>
                        </a:lnTo>
                        <a:lnTo>
                          <a:pt x="205" y="245"/>
                        </a:lnTo>
                        <a:lnTo>
                          <a:pt x="205" y="245"/>
                        </a:lnTo>
                        <a:lnTo>
                          <a:pt x="203" y="245"/>
                        </a:lnTo>
                        <a:lnTo>
                          <a:pt x="203" y="245"/>
                        </a:lnTo>
                        <a:lnTo>
                          <a:pt x="203" y="245"/>
                        </a:lnTo>
                        <a:lnTo>
                          <a:pt x="201" y="245"/>
                        </a:lnTo>
                        <a:lnTo>
                          <a:pt x="201" y="245"/>
                        </a:lnTo>
                        <a:lnTo>
                          <a:pt x="201" y="245"/>
                        </a:lnTo>
                        <a:lnTo>
                          <a:pt x="201" y="245"/>
                        </a:lnTo>
                        <a:lnTo>
                          <a:pt x="201" y="243"/>
                        </a:lnTo>
                        <a:lnTo>
                          <a:pt x="201" y="243"/>
                        </a:lnTo>
                        <a:lnTo>
                          <a:pt x="201" y="243"/>
                        </a:lnTo>
                        <a:lnTo>
                          <a:pt x="201" y="243"/>
                        </a:lnTo>
                        <a:lnTo>
                          <a:pt x="201" y="241"/>
                        </a:lnTo>
                        <a:lnTo>
                          <a:pt x="203" y="241"/>
                        </a:lnTo>
                        <a:lnTo>
                          <a:pt x="203" y="241"/>
                        </a:lnTo>
                        <a:lnTo>
                          <a:pt x="203" y="241"/>
                        </a:lnTo>
                        <a:lnTo>
                          <a:pt x="203" y="241"/>
                        </a:lnTo>
                        <a:lnTo>
                          <a:pt x="203" y="239"/>
                        </a:lnTo>
                        <a:lnTo>
                          <a:pt x="203" y="239"/>
                        </a:lnTo>
                        <a:lnTo>
                          <a:pt x="205" y="239"/>
                        </a:lnTo>
                        <a:lnTo>
                          <a:pt x="205" y="239"/>
                        </a:lnTo>
                        <a:lnTo>
                          <a:pt x="205" y="237"/>
                        </a:lnTo>
                        <a:lnTo>
                          <a:pt x="207" y="237"/>
                        </a:lnTo>
                        <a:lnTo>
                          <a:pt x="207" y="237"/>
                        </a:lnTo>
                        <a:lnTo>
                          <a:pt x="207" y="237"/>
                        </a:lnTo>
                        <a:lnTo>
                          <a:pt x="207" y="236"/>
                        </a:lnTo>
                        <a:lnTo>
                          <a:pt x="207" y="236"/>
                        </a:lnTo>
                        <a:lnTo>
                          <a:pt x="207" y="234"/>
                        </a:lnTo>
                        <a:lnTo>
                          <a:pt x="205" y="234"/>
                        </a:lnTo>
                        <a:lnTo>
                          <a:pt x="205" y="234"/>
                        </a:lnTo>
                        <a:lnTo>
                          <a:pt x="205" y="232"/>
                        </a:lnTo>
                        <a:lnTo>
                          <a:pt x="207" y="232"/>
                        </a:lnTo>
                        <a:lnTo>
                          <a:pt x="207" y="232"/>
                        </a:lnTo>
                        <a:lnTo>
                          <a:pt x="207" y="230"/>
                        </a:lnTo>
                        <a:lnTo>
                          <a:pt x="207" y="230"/>
                        </a:lnTo>
                        <a:lnTo>
                          <a:pt x="205" y="230"/>
                        </a:lnTo>
                        <a:lnTo>
                          <a:pt x="205" y="230"/>
                        </a:lnTo>
                        <a:lnTo>
                          <a:pt x="205" y="230"/>
                        </a:lnTo>
                        <a:lnTo>
                          <a:pt x="203" y="230"/>
                        </a:lnTo>
                        <a:lnTo>
                          <a:pt x="203" y="230"/>
                        </a:lnTo>
                        <a:lnTo>
                          <a:pt x="203" y="228"/>
                        </a:lnTo>
                        <a:lnTo>
                          <a:pt x="203" y="228"/>
                        </a:lnTo>
                        <a:lnTo>
                          <a:pt x="203" y="228"/>
                        </a:lnTo>
                        <a:lnTo>
                          <a:pt x="201" y="228"/>
                        </a:lnTo>
                        <a:lnTo>
                          <a:pt x="201" y="226"/>
                        </a:lnTo>
                        <a:lnTo>
                          <a:pt x="201" y="226"/>
                        </a:lnTo>
                        <a:lnTo>
                          <a:pt x="201" y="224"/>
                        </a:lnTo>
                        <a:lnTo>
                          <a:pt x="201" y="224"/>
                        </a:lnTo>
                        <a:lnTo>
                          <a:pt x="201" y="224"/>
                        </a:lnTo>
                        <a:lnTo>
                          <a:pt x="201" y="224"/>
                        </a:lnTo>
                        <a:lnTo>
                          <a:pt x="201" y="222"/>
                        </a:lnTo>
                        <a:lnTo>
                          <a:pt x="201" y="222"/>
                        </a:lnTo>
                        <a:lnTo>
                          <a:pt x="199" y="222"/>
                        </a:lnTo>
                        <a:lnTo>
                          <a:pt x="199" y="222"/>
                        </a:lnTo>
                        <a:lnTo>
                          <a:pt x="199" y="222"/>
                        </a:lnTo>
                        <a:lnTo>
                          <a:pt x="199" y="220"/>
                        </a:lnTo>
                        <a:lnTo>
                          <a:pt x="199" y="220"/>
                        </a:lnTo>
                        <a:lnTo>
                          <a:pt x="197" y="220"/>
                        </a:lnTo>
                        <a:lnTo>
                          <a:pt x="197" y="218"/>
                        </a:lnTo>
                        <a:lnTo>
                          <a:pt x="199" y="218"/>
                        </a:lnTo>
                        <a:lnTo>
                          <a:pt x="199" y="218"/>
                        </a:lnTo>
                        <a:lnTo>
                          <a:pt x="199" y="216"/>
                        </a:lnTo>
                        <a:lnTo>
                          <a:pt x="199" y="216"/>
                        </a:lnTo>
                        <a:lnTo>
                          <a:pt x="199" y="214"/>
                        </a:lnTo>
                        <a:lnTo>
                          <a:pt x="199" y="214"/>
                        </a:lnTo>
                        <a:lnTo>
                          <a:pt x="197" y="214"/>
                        </a:lnTo>
                        <a:lnTo>
                          <a:pt x="197" y="213"/>
                        </a:lnTo>
                        <a:lnTo>
                          <a:pt x="197" y="213"/>
                        </a:lnTo>
                        <a:lnTo>
                          <a:pt x="197" y="213"/>
                        </a:lnTo>
                        <a:lnTo>
                          <a:pt x="197" y="211"/>
                        </a:lnTo>
                        <a:lnTo>
                          <a:pt x="197" y="211"/>
                        </a:lnTo>
                        <a:lnTo>
                          <a:pt x="197" y="211"/>
                        </a:lnTo>
                        <a:lnTo>
                          <a:pt x="197" y="209"/>
                        </a:lnTo>
                        <a:lnTo>
                          <a:pt x="197" y="209"/>
                        </a:lnTo>
                        <a:lnTo>
                          <a:pt x="197" y="209"/>
                        </a:lnTo>
                        <a:lnTo>
                          <a:pt x="197" y="207"/>
                        </a:lnTo>
                        <a:lnTo>
                          <a:pt x="195" y="207"/>
                        </a:lnTo>
                        <a:lnTo>
                          <a:pt x="195" y="207"/>
                        </a:lnTo>
                        <a:lnTo>
                          <a:pt x="195" y="205"/>
                        </a:lnTo>
                        <a:lnTo>
                          <a:pt x="195" y="205"/>
                        </a:lnTo>
                        <a:lnTo>
                          <a:pt x="195" y="205"/>
                        </a:lnTo>
                        <a:lnTo>
                          <a:pt x="195" y="205"/>
                        </a:lnTo>
                        <a:lnTo>
                          <a:pt x="193" y="205"/>
                        </a:lnTo>
                        <a:lnTo>
                          <a:pt x="193" y="205"/>
                        </a:lnTo>
                        <a:lnTo>
                          <a:pt x="193" y="205"/>
                        </a:lnTo>
                        <a:lnTo>
                          <a:pt x="193" y="203"/>
                        </a:lnTo>
                        <a:lnTo>
                          <a:pt x="191" y="203"/>
                        </a:lnTo>
                        <a:lnTo>
                          <a:pt x="191" y="203"/>
                        </a:lnTo>
                        <a:lnTo>
                          <a:pt x="191" y="203"/>
                        </a:lnTo>
                        <a:lnTo>
                          <a:pt x="191" y="201"/>
                        </a:lnTo>
                        <a:lnTo>
                          <a:pt x="191" y="201"/>
                        </a:lnTo>
                        <a:lnTo>
                          <a:pt x="191" y="201"/>
                        </a:lnTo>
                        <a:lnTo>
                          <a:pt x="190" y="201"/>
                        </a:lnTo>
                        <a:lnTo>
                          <a:pt x="190" y="199"/>
                        </a:lnTo>
                        <a:lnTo>
                          <a:pt x="190" y="199"/>
                        </a:lnTo>
                        <a:lnTo>
                          <a:pt x="190" y="199"/>
                        </a:lnTo>
                        <a:lnTo>
                          <a:pt x="190" y="199"/>
                        </a:lnTo>
                        <a:lnTo>
                          <a:pt x="190" y="197"/>
                        </a:lnTo>
                        <a:lnTo>
                          <a:pt x="188" y="197"/>
                        </a:lnTo>
                        <a:lnTo>
                          <a:pt x="188" y="197"/>
                        </a:lnTo>
                        <a:lnTo>
                          <a:pt x="188" y="197"/>
                        </a:lnTo>
                        <a:lnTo>
                          <a:pt x="188" y="197"/>
                        </a:lnTo>
                        <a:lnTo>
                          <a:pt x="186" y="197"/>
                        </a:lnTo>
                        <a:lnTo>
                          <a:pt x="186" y="195"/>
                        </a:lnTo>
                        <a:lnTo>
                          <a:pt x="186" y="195"/>
                        </a:lnTo>
                        <a:lnTo>
                          <a:pt x="186" y="195"/>
                        </a:lnTo>
                        <a:lnTo>
                          <a:pt x="186" y="195"/>
                        </a:lnTo>
                        <a:lnTo>
                          <a:pt x="186" y="193"/>
                        </a:lnTo>
                        <a:lnTo>
                          <a:pt x="184" y="193"/>
                        </a:lnTo>
                        <a:lnTo>
                          <a:pt x="184" y="193"/>
                        </a:lnTo>
                        <a:lnTo>
                          <a:pt x="184" y="191"/>
                        </a:lnTo>
                        <a:lnTo>
                          <a:pt x="184" y="191"/>
                        </a:lnTo>
                        <a:lnTo>
                          <a:pt x="184" y="191"/>
                        </a:lnTo>
                        <a:lnTo>
                          <a:pt x="182" y="191"/>
                        </a:lnTo>
                        <a:lnTo>
                          <a:pt x="182" y="190"/>
                        </a:lnTo>
                        <a:lnTo>
                          <a:pt x="182" y="190"/>
                        </a:lnTo>
                        <a:lnTo>
                          <a:pt x="182" y="190"/>
                        </a:lnTo>
                        <a:lnTo>
                          <a:pt x="182" y="190"/>
                        </a:lnTo>
                        <a:lnTo>
                          <a:pt x="182" y="190"/>
                        </a:lnTo>
                        <a:lnTo>
                          <a:pt x="180" y="190"/>
                        </a:lnTo>
                        <a:lnTo>
                          <a:pt x="180" y="188"/>
                        </a:lnTo>
                        <a:lnTo>
                          <a:pt x="180" y="188"/>
                        </a:lnTo>
                        <a:lnTo>
                          <a:pt x="180" y="188"/>
                        </a:lnTo>
                        <a:lnTo>
                          <a:pt x="180" y="188"/>
                        </a:lnTo>
                        <a:lnTo>
                          <a:pt x="180" y="186"/>
                        </a:lnTo>
                        <a:lnTo>
                          <a:pt x="178" y="186"/>
                        </a:lnTo>
                        <a:lnTo>
                          <a:pt x="178" y="186"/>
                        </a:lnTo>
                        <a:lnTo>
                          <a:pt x="178" y="184"/>
                        </a:lnTo>
                        <a:lnTo>
                          <a:pt x="178" y="184"/>
                        </a:lnTo>
                        <a:lnTo>
                          <a:pt x="178" y="184"/>
                        </a:lnTo>
                        <a:lnTo>
                          <a:pt x="176" y="184"/>
                        </a:lnTo>
                        <a:lnTo>
                          <a:pt x="176" y="182"/>
                        </a:lnTo>
                        <a:lnTo>
                          <a:pt x="176" y="182"/>
                        </a:lnTo>
                        <a:lnTo>
                          <a:pt x="176" y="182"/>
                        </a:lnTo>
                        <a:lnTo>
                          <a:pt x="176" y="182"/>
                        </a:lnTo>
                        <a:lnTo>
                          <a:pt x="176" y="182"/>
                        </a:lnTo>
                        <a:lnTo>
                          <a:pt x="176" y="180"/>
                        </a:lnTo>
                        <a:lnTo>
                          <a:pt x="174" y="180"/>
                        </a:lnTo>
                        <a:lnTo>
                          <a:pt x="174" y="180"/>
                        </a:lnTo>
                        <a:lnTo>
                          <a:pt x="174" y="180"/>
                        </a:lnTo>
                        <a:lnTo>
                          <a:pt x="174" y="178"/>
                        </a:lnTo>
                        <a:lnTo>
                          <a:pt x="174" y="178"/>
                        </a:lnTo>
                        <a:lnTo>
                          <a:pt x="174" y="178"/>
                        </a:lnTo>
                        <a:lnTo>
                          <a:pt x="172" y="178"/>
                        </a:lnTo>
                        <a:lnTo>
                          <a:pt x="172" y="178"/>
                        </a:lnTo>
                        <a:lnTo>
                          <a:pt x="172" y="176"/>
                        </a:lnTo>
                        <a:lnTo>
                          <a:pt x="170" y="176"/>
                        </a:lnTo>
                        <a:lnTo>
                          <a:pt x="170" y="176"/>
                        </a:lnTo>
                        <a:lnTo>
                          <a:pt x="170" y="176"/>
                        </a:lnTo>
                        <a:lnTo>
                          <a:pt x="170" y="174"/>
                        </a:lnTo>
                        <a:lnTo>
                          <a:pt x="170" y="174"/>
                        </a:lnTo>
                        <a:lnTo>
                          <a:pt x="169" y="174"/>
                        </a:lnTo>
                        <a:lnTo>
                          <a:pt x="169" y="174"/>
                        </a:lnTo>
                        <a:lnTo>
                          <a:pt x="169" y="174"/>
                        </a:lnTo>
                        <a:lnTo>
                          <a:pt x="169" y="174"/>
                        </a:lnTo>
                        <a:lnTo>
                          <a:pt x="169" y="174"/>
                        </a:lnTo>
                        <a:lnTo>
                          <a:pt x="167" y="174"/>
                        </a:lnTo>
                        <a:lnTo>
                          <a:pt x="167" y="172"/>
                        </a:lnTo>
                        <a:lnTo>
                          <a:pt x="167" y="172"/>
                        </a:lnTo>
                        <a:lnTo>
                          <a:pt x="167" y="172"/>
                        </a:lnTo>
                        <a:lnTo>
                          <a:pt x="165" y="172"/>
                        </a:lnTo>
                        <a:lnTo>
                          <a:pt x="165" y="172"/>
                        </a:lnTo>
                        <a:lnTo>
                          <a:pt x="165" y="170"/>
                        </a:lnTo>
                        <a:lnTo>
                          <a:pt x="165" y="170"/>
                        </a:lnTo>
                        <a:lnTo>
                          <a:pt x="163" y="170"/>
                        </a:lnTo>
                        <a:lnTo>
                          <a:pt x="163" y="170"/>
                        </a:lnTo>
                        <a:lnTo>
                          <a:pt x="163" y="170"/>
                        </a:lnTo>
                        <a:lnTo>
                          <a:pt x="163" y="168"/>
                        </a:lnTo>
                        <a:lnTo>
                          <a:pt x="163" y="168"/>
                        </a:lnTo>
                        <a:lnTo>
                          <a:pt x="161" y="168"/>
                        </a:lnTo>
                        <a:lnTo>
                          <a:pt x="161" y="168"/>
                        </a:lnTo>
                        <a:lnTo>
                          <a:pt x="161" y="168"/>
                        </a:lnTo>
                        <a:lnTo>
                          <a:pt x="161" y="167"/>
                        </a:lnTo>
                        <a:lnTo>
                          <a:pt x="159" y="167"/>
                        </a:lnTo>
                        <a:lnTo>
                          <a:pt x="159" y="167"/>
                        </a:lnTo>
                        <a:lnTo>
                          <a:pt x="159" y="167"/>
                        </a:lnTo>
                        <a:lnTo>
                          <a:pt x="159" y="167"/>
                        </a:lnTo>
                        <a:lnTo>
                          <a:pt x="159" y="165"/>
                        </a:lnTo>
                        <a:lnTo>
                          <a:pt x="157" y="165"/>
                        </a:lnTo>
                        <a:lnTo>
                          <a:pt x="157" y="165"/>
                        </a:lnTo>
                        <a:lnTo>
                          <a:pt x="157" y="165"/>
                        </a:lnTo>
                        <a:lnTo>
                          <a:pt x="157" y="163"/>
                        </a:lnTo>
                        <a:lnTo>
                          <a:pt x="157" y="163"/>
                        </a:lnTo>
                        <a:lnTo>
                          <a:pt x="157" y="163"/>
                        </a:lnTo>
                        <a:lnTo>
                          <a:pt x="155" y="163"/>
                        </a:lnTo>
                        <a:lnTo>
                          <a:pt x="155" y="161"/>
                        </a:lnTo>
                        <a:lnTo>
                          <a:pt x="155" y="161"/>
                        </a:lnTo>
                        <a:lnTo>
                          <a:pt x="157" y="161"/>
                        </a:lnTo>
                        <a:lnTo>
                          <a:pt x="157" y="161"/>
                        </a:lnTo>
                        <a:lnTo>
                          <a:pt x="157" y="161"/>
                        </a:lnTo>
                        <a:lnTo>
                          <a:pt x="157" y="161"/>
                        </a:lnTo>
                        <a:lnTo>
                          <a:pt x="157" y="159"/>
                        </a:lnTo>
                        <a:lnTo>
                          <a:pt x="157" y="159"/>
                        </a:lnTo>
                        <a:lnTo>
                          <a:pt x="157" y="159"/>
                        </a:lnTo>
                        <a:lnTo>
                          <a:pt x="157" y="157"/>
                        </a:lnTo>
                        <a:lnTo>
                          <a:pt x="157" y="157"/>
                        </a:lnTo>
                        <a:lnTo>
                          <a:pt x="157" y="157"/>
                        </a:lnTo>
                        <a:lnTo>
                          <a:pt x="155" y="157"/>
                        </a:lnTo>
                        <a:lnTo>
                          <a:pt x="155" y="157"/>
                        </a:lnTo>
                        <a:lnTo>
                          <a:pt x="155" y="157"/>
                        </a:lnTo>
                        <a:lnTo>
                          <a:pt x="155" y="157"/>
                        </a:lnTo>
                        <a:lnTo>
                          <a:pt x="153" y="157"/>
                        </a:lnTo>
                        <a:lnTo>
                          <a:pt x="153" y="157"/>
                        </a:lnTo>
                        <a:lnTo>
                          <a:pt x="153" y="157"/>
                        </a:lnTo>
                        <a:lnTo>
                          <a:pt x="153" y="157"/>
                        </a:lnTo>
                        <a:lnTo>
                          <a:pt x="153" y="155"/>
                        </a:lnTo>
                        <a:lnTo>
                          <a:pt x="151" y="155"/>
                        </a:lnTo>
                        <a:lnTo>
                          <a:pt x="151" y="155"/>
                        </a:lnTo>
                        <a:lnTo>
                          <a:pt x="151" y="155"/>
                        </a:lnTo>
                        <a:lnTo>
                          <a:pt x="151" y="153"/>
                        </a:lnTo>
                        <a:lnTo>
                          <a:pt x="149" y="153"/>
                        </a:lnTo>
                        <a:lnTo>
                          <a:pt x="149" y="153"/>
                        </a:lnTo>
                        <a:lnTo>
                          <a:pt x="149" y="153"/>
                        </a:lnTo>
                        <a:lnTo>
                          <a:pt x="149" y="153"/>
                        </a:lnTo>
                        <a:lnTo>
                          <a:pt x="149" y="151"/>
                        </a:lnTo>
                        <a:lnTo>
                          <a:pt x="147" y="151"/>
                        </a:lnTo>
                        <a:lnTo>
                          <a:pt x="147" y="151"/>
                        </a:lnTo>
                        <a:lnTo>
                          <a:pt x="147" y="151"/>
                        </a:lnTo>
                        <a:lnTo>
                          <a:pt x="147" y="151"/>
                        </a:lnTo>
                        <a:lnTo>
                          <a:pt x="146" y="151"/>
                        </a:lnTo>
                        <a:lnTo>
                          <a:pt x="146" y="151"/>
                        </a:lnTo>
                        <a:lnTo>
                          <a:pt x="144" y="151"/>
                        </a:lnTo>
                        <a:lnTo>
                          <a:pt x="144" y="149"/>
                        </a:lnTo>
                        <a:lnTo>
                          <a:pt x="144" y="149"/>
                        </a:lnTo>
                        <a:lnTo>
                          <a:pt x="144" y="149"/>
                        </a:lnTo>
                        <a:lnTo>
                          <a:pt x="144" y="149"/>
                        </a:lnTo>
                        <a:lnTo>
                          <a:pt x="144" y="149"/>
                        </a:lnTo>
                        <a:lnTo>
                          <a:pt x="142" y="149"/>
                        </a:lnTo>
                        <a:lnTo>
                          <a:pt x="142" y="149"/>
                        </a:lnTo>
                        <a:lnTo>
                          <a:pt x="142" y="149"/>
                        </a:lnTo>
                        <a:lnTo>
                          <a:pt x="142" y="149"/>
                        </a:lnTo>
                        <a:lnTo>
                          <a:pt x="142" y="149"/>
                        </a:lnTo>
                        <a:lnTo>
                          <a:pt x="140" y="149"/>
                        </a:lnTo>
                        <a:lnTo>
                          <a:pt x="140" y="149"/>
                        </a:lnTo>
                        <a:lnTo>
                          <a:pt x="140" y="147"/>
                        </a:lnTo>
                        <a:lnTo>
                          <a:pt x="138" y="147"/>
                        </a:lnTo>
                        <a:lnTo>
                          <a:pt x="138" y="147"/>
                        </a:lnTo>
                        <a:lnTo>
                          <a:pt x="138" y="147"/>
                        </a:lnTo>
                        <a:lnTo>
                          <a:pt x="138" y="147"/>
                        </a:lnTo>
                        <a:lnTo>
                          <a:pt x="138" y="146"/>
                        </a:lnTo>
                        <a:lnTo>
                          <a:pt x="136" y="146"/>
                        </a:lnTo>
                        <a:lnTo>
                          <a:pt x="136" y="146"/>
                        </a:lnTo>
                        <a:lnTo>
                          <a:pt x="136" y="146"/>
                        </a:lnTo>
                        <a:lnTo>
                          <a:pt x="136" y="146"/>
                        </a:lnTo>
                        <a:lnTo>
                          <a:pt x="134" y="146"/>
                        </a:lnTo>
                        <a:lnTo>
                          <a:pt x="134" y="146"/>
                        </a:lnTo>
                        <a:lnTo>
                          <a:pt x="134" y="144"/>
                        </a:lnTo>
                        <a:lnTo>
                          <a:pt x="134" y="144"/>
                        </a:lnTo>
                        <a:lnTo>
                          <a:pt x="134" y="142"/>
                        </a:lnTo>
                        <a:lnTo>
                          <a:pt x="132" y="142"/>
                        </a:lnTo>
                        <a:lnTo>
                          <a:pt x="132" y="142"/>
                        </a:lnTo>
                        <a:lnTo>
                          <a:pt x="132" y="142"/>
                        </a:lnTo>
                        <a:lnTo>
                          <a:pt x="132" y="140"/>
                        </a:lnTo>
                        <a:lnTo>
                          <a:pt x="132" y="140"/>
                        </a:lnTo>
                        <a:lnTo>
                          <a:pt x="132" y="138"/>
                        </a:lnTo>
                        <a:lnTo>
                          <a:pt x="132" y="138"/>
                        </a:lnTo>
                        <a:lnTo>
                          <a:pt x="132" y="136"/>
                        </a:lnTo>
                        <a:lnTo>
                          <a:pt x="134" y="136"/>
                        </a:lnTo>
                        <a:lnTo>
                          <a:pt x="134" y="136"/>
                        </a:lnTo>
                        <a:lnTo>
                          <a:pt x="134" y="134"/>
                        </a:lnTo>
                        <a:lnTo>
                          <a:pt x="134" y="134"/>
                        </a:lnTo>
                        <a:lnTo>
                          <a:pt x="134" y="134"/>
                        </a:lnTo>
                        <a:lnTo>
                          <a:pt x="136" y="134"/>
                        </a:lnTo>
                        <a:lnTo>
                          <a:pt x="136" y="134"/>
                        </a:lnTo>
                        <a:lnTo>
                          <a:pt x="136" y="132"/>
                        </a:lnTo>
                        <a:lnTo>
                          <a:pt x="136" y="132"/>
                        </a:lnTo>
                        <a:lnTo>
                          <a:pt x="136" y="132"/>
                        </a:lnTo>
                        <a:lnTo>
                          <a:pt x="136" y="130"/>
                        </a:lnTo>
                        <a:lnTo>
                          <a:pt x="136" y="130"/>
                        </a:lnTo>
                        <a:lnTo>
                          <a:pt x="136" y="128"/>
                        </a:lnTo>
                        <a:lnTo>
                          <a:pt x="136" y="128"/>
                        </a:lnTo>
                        <a:lnTo>
                          <a:pt x="136" y="126"/>
                        </a:lnTo>
                        <a:lnTo>
                          <a:pt x="136" y="126"/>
                        </a:lnTo>
                        <a:lnTo>
                          <a:pt x="136" y="126"/>
                        </a:lnTo>
                        <a:lnTo>
                          <a:pt x="136" y="126"/>
                        </a:lnTo>
                        <a:lnTo>
                          <a:pt x="134" y="126"/>
                        </a:lnTo>
                        <a:lnTo>
                          <a:pt x="134" y="126"/>
                        </a:lnTo>
                        <a:lnTo>
                          <a:pt x="134" y="124"/>
                        </a:lnTo>
                        <a:lnTo>
                          <a:pt x="132" y="124"/>
                        </a:lnTo>
                        <a:lnTo>
                          <a:pt x="132" y="124"/>
                        </a:lnTo>
                        <a:lnTo>
                          <a:pt x="132" y="124"/>
                        </a:lnTo>
                        <a:lnTo>
                          <a:pt x="132" y="124"/>
                        </a:lnTo>
                        <a:lnTo>
                          <a:pt x="130" y="124"/>
                        </a:lnTo>
                        <a:lnTo>
                          <a:pt x="130" y="124"/>
                        </a:lnTo>
                        <a:lnTo>
                          <a:pt x="128" y="124"/>
                        </a:lnTo>
                        <a:lnTo>
                          <a:pt x="128" y="124"/>
                        </a:lnTo>
                        <a:lnTo>
                          <a:pt x="128" y="124"/>
                        </a:lnTo>
                        <a:lnTo>
                          <a:pt x="126" y="124"/>
                        </a:lnTo>
                        <a:lnTo>
                          <a:pt x="126" y="123"/>
                        </a:lnTo>
                        <a:lnTo>
                          <a:pt x="126" y="123"/>
                        </a:lnTo>
                        <a:lnTo>
                          <a:pt x="126" y="123"/>
                        </a:lnTo>
                        <a:lnTo>
                          <a:pt x="126" y="123"/>
                        </a:lnTo>
                        <a:lnTo>
                          <a:pt x="126" y="121"/>
                        </a:lnTo>
                        <a:lnTo>
                          <a:pt x="126" y="121"/>
                        </a:lnTo>
                        <a:lnTo>
                          <a:pt x="124" y="121"/>
                        </a:lnTo>
                        <a:lnTo>
                          <a:pt x="124" y="119"/>
                        </a:lnTo>
                        <a:lnTo>
                          <a:pt x="124" y="119"/>
                        </a:lnTo>
                        <a:lnTo>
                          <a:pt x="124" y="119"/>
                        </a:lnTo>
                        <a:lnTo>
                          <a:pt x="124" y="117"/>
                        </a:lnTo>
                        <a:lnTo>
                          <a:pt x="124" y="117"/>
                        </a:lnTo>
                        <a:lnTo>
                          <a:pt x="123" y="117"/>
                        </a:lnTo>
                        <a:lnTo>
                          <a:pt x="123" y="117"/>
                        </a:lnTo>
                        <a:lnTo>
                          <a:pt x="123" y="117"/>
                        </a:lnTo>
                        <a:lnTo>
                          <a:pt x="123" y="117"/>
                        </a:lnTo>
                        <a:lnTo>
                          <a:pt x="123" y="115"/>
                        </a:lnTo>
                        <a:lnTo>
                          <a:pt x="121" y="115"/>
                        </a:lnTo>
                        <a:lnTo>
                          <a:pt x="121" y="115"/>
                        </a:lnTo>
                        <a:lnTo>
                          <a:pt x="121" y="115"/>
                        </a:lnTo>
                        <a:lnTo>
                          <a:pt x="121" y="115"/>
                        </a:lnTo>
                        <a:lnTo>
                          <a:pt x="119" y="115"/>
                        </a:lnTo>
                        <a:lnTo>
                          <a:pt x="119" y="115"/>
                        </a:lnTo>
                        <a:lnTo>
                          <a:pt x="117" y="115"/>
                        </a:lnTo>
                        <a:lnTo>
                          <a:pt x="117" y="113"/>
                        </a:lnTo>
                        <a:lnTo>
                          <a:pt x="117" y="113"/>
                        </a:lnTo>
                        <a:lnTo>
                          <a:pt x="117" y="113"/>
                        </a:lnTo>
                        <a:lnTo>
                          <a:pt x="117" y="113"/>
                        </a:lnTo>
                        <a:lnTo>
                          <a:pt x="117" y="111"/>
                        </a:lnTo>
                        <a:lnTo>
                          <a:pt x="115" y="111"/>
                        </a:lnTo>
                        <a:lnTo>
                          <a:pt x="115" y="111"/>
                        </a:lnTo>
                        <a:lnTo>
                          <a:pt x="115" y="111"/>
                        </a:lnTo>
                        <a:lnTo>
                          <a:pt x="115" y="111"/>
                        </a:lnTo>
                        <a:lnTo>
                          <a:pt x="115" y="109"/>
                        </a:lnTo>
                        <a:lnTo>
                          <a:pt x="113" y="109"/>
                        </a:lnTo>
                        <a:lnTo>
                          <a:pt x="113" y="109"/>
                        </a:lnTo>
                        <a:lnTo>
                          <a:pt x="113" y="109"/>
                        </a:lnTo>
                        <a:lnTo>
                          <a:pt x="113" y="109"/>
                        </a:lnTo>
                        <a:lnTo>
                          <a:pt x="113" y="107"/>
                        </a:lnTo>
                        <a:lnTo>
                          <a:pt x="113" y="107"/>
                        </a:lnTo>
                        <a:lnTo>
                          <a:pt x="113" y="105"/>
                        </a:lnTo>
                        <a:lnTo>
                          <a:pt x="113" y="105"/>
                        </a:lnTo>
                        <a:lnTo>
                          <a:pt x="111" y="105"/>
                        </a:lnTo>
                        <a:lnTo>
                          <a:pt x="111" y="103"/>
                        </a:lnTo>
                        <a:lnTo>
                          <a:pt x="111" y="103"/>
                        </a:lnTo>
                        <a:lnTo>
                          <a:pt x="113" y="103"/>
                        </a:lnTo>
                        <a:lnTo>
                          <a:pt x="113" y="101"/>
                        </a:lnTo>
                        <a:lnTo>
                          <a:pt x="113" y="101"/>
                        </a:lnTo>
                        <a:lnTo>
                          <a:pt x="113" y="101"/>
                        </a:lnTo>
                        <a:lnTo>
                          <a:pt x="113" y="100"/>
                        </a:lnTo>
                        <a:lnTo>
                          <a:pt x="111" y="100"/>
                        </a:lnTo>
                        <a:lnTo>
                          <a:pt x="111" y="100"/>
                        </a:lnTo>
                        <a:lnTo>
                          <a:pt x="111" y="100"/>
                        </a:lnTo>
                        <a:lnTo>
                          <a:pt x="111" y="100"/>
                        </a:lnTo>
                        <a:lnTo>
                          <a:pt x="109" y="100"/>
                        </a:lnTo>
                        <a:lnTo>
                          <a:pt x="109" y="100"/>
                        </a:lnTo>
                        <a:lnTo>
                          <a:pt x="109" y="100"/>
                        </a:lnTo>
                        <a:lnTo>
                          <a:pt x="109" y="100"/>
                        </a:lnTo>
                        <a:lnTo>
                          <a:pt x="107" y="100"/>
                        </a:lnTo>
                        <a:lnTo>
                          <a:pt x="107" y="100"/>
                        </a:lnTo>
                        <a:lnTo>
                          <a:pt x="107" y="100"/>
                        </a:lnTo>
                        <a:lnTo>
                          <a:pt x="105" y="100"/>
                        </a:lnTo>
                        <a:lnTo>
                          <a:pt x="105" y="98"/>
                        </a:lnTo>
                        <a:lnTo>
                          <a:pt x="105" y="98"/>
                        </a:lnTo>
                        <a:lnTo>
                          <a:pt x="105" y="98"/>
                        </a:lnTo>
                        <a:lnTo>
                          <a:pt x="103" y="98"/>
                        </a:lnTo>
                        <a:lnTo>
                          <a:pt x="103" y="98"/>
                        </a:lnTo>
                        <a:lnTo>
                          <a:pt x="103" y="98"/>
                        </a:lnTo>
                        <a:lnTo>
                          <a:pt x="103" y="98"/>
                        </a:lnTo>
                        <a:lnTo>
                          <a:pt x="103" y="96"/>
                        </a:lnTo>
                        <a:lnTo>
                          <a:pt x="102" y="96"/>
                        </a:lnTo>
                        <a:lnTo>
                          <a:pt x="102" y="96"/>
                        </a:lnTo>
                        <a:lnTo>
                          <a:pt x="102" y="96"/>
                        </a:lnTo>
                        <a:lnTo>
                          <a:pt x="102" y="94"/>
                        </a:lnTo>
                        <a:lnTo>
                          <a:pt x="100" y="94"/>
                        </a:lnTo>
                        <a:lnTo>
                          <a:pt x="100" y="94"/>
                        </a:lnTo>
                        <a:lnTo>
                          <a:pt x="100" y="94"/>
                        </a:lnTo>
                        <a:lnTo>
                          <a:pt x="100" y="94"/>
                        </a:lnTo>
                        <a:lnTo>
                          <a:pt x="100" y="92"/>
                        </a:lnTo>
                        <a:lnTo>
                          <a:pt x="100" y="92"/>
                        </a:lnTo>
                        <a:lnTo>
                          <a:pt x="100" y="92"/>
                        </a:lnTo>
                        <a:lnTo>
                          <a:pt x="98" y="92"/>
                        </a:lnTo>
                        <a:lnTo>
                          <a:pt x="98" y="90"/>
                        </a:lnTo>
                        <a:lnTo>
                          <a:pt x="98" y="90"/>
                        </a:lnTo>
                        <a:lnTo>
                          <a:pt x="98" y="90"/>
                        </a:lnTo>
                        <a:lnTo>
                          <a:pt x="98" y="88"/>
                        </a:lnTo>
                        <a:lnTo>
                          <a:pt x="96" y="88"/>
                        </a:lnTo>
                        <a:lnTo>
                          <a:pt x="96" y="88"/>
                        </a:lnTo>
                        <a:lnTo>
                          <a:pt x="96" y="88"/>
                        </a:lnTo>
                        <a:lnTo>
                          <a:pt x="96" y="88"/>
                        </a:lnTo>
                        <a:lnTo>
                          <a:pt x="94" y="88"/>
                        </a:lnTo>
                        <a:lnTo>
                          <a:pt x="94" y="88"/>
                        </a:lnTo>
                        <a:lnTo>
                          <a:pt x="94" y="88"/>
                        </a:lnTo>
                        <a:lnTo>
                          <a:pt x="94" y="86"/>
                        </a:lnTo>
                        <a:lnTo>
                          <a:pt x="94" y="86"/>
                        </a:lnTo>
                        <a:lnTo>
                          <a:pt x="94" y="86"/>
                        </a:lnTo>
                        <a:lnTo>
                          <a:pt x="92" y="86"/>
                        </a:lnTo>
                        <a:lnTo>
                          <a:pt x="92" y="84"/>
                        </a:lnTo>
                        <a:lnTo>
                          <a:pt x="92" y="84"/>
                        </a:lnTo>
                        <a:lnTo>
                          <a:pt x="92" y="84"/>
                        </a:lnTo>
                        <a:lnTo>
                          <a:pt x="90" y="84"/>
                        </a:lnTo>
                        <a:lnTo>
                          <a:pt x="90" y="82"/>
                        </a:lnTo>
                        <a:lnTo>
                          <a:pt x="90" y="82"/>
                        </a:lnTo>
                        <a:lnTo>
                          <a:pt x="90" y="82"/>
                        </a:lnTo>
                        <a:lnTo>
                          <a:pt x="90" y="82"/>
                        </a:lnTo>
                        <a:lnTo>
                          <a:pt x="90" y="80"/>
                        </a:lnTo>
                        <a:lnTo>
                          <a:pt x="90" y="80"/>
                        </a:lnTo>
                        <a:lnTo>
                          <a:pt x="90" y="78"/>
                        </a:lnTo>
                        <a:lnTo>
                          <a:pt x="88" y="78"/>
                        </a:lnTo>
                        <a:lnTo>
                          <a:pt x="88" y="78"/>
                        </a:lnTo>
                        <a:lnTo>
                          <a:pt x="88" y="78"/>
                        </a:lnTo>
                        <a:lnTo>
                          <a:pt x="88" y="78"/>
                        </a:lnTo>
                        <a:lnTo>
                          <a:pt x="88" y="78"/>
                        </a:lnTo>
                        <a:lnTo>
                          <a:pt x="86" y="78"/>
                        </a:lnTo>
                        <a:lnTo>
                          <a:pt x="86" y="77"/>
                        </a:lnTo>
                        <a:lnTo>
                          <a:pt x="86" y="77"/>
                        </a:lnTo>
                        <a:lnTo>
                          <a:pt x="84" y="77"/>
                        </a:lnTo>
                        <a:lnTo>
                          <a:pt x="84" y="77"/>
                        </a:lnTo>
                        <a:lnTo>
                          <a:pt x="86" y="77"/>
                        </a:lnTo>
                        <a:lnTo>
                          <a:pt x="86" y="75"/>
                        </a:lnTo>
                        <a:lnTo>
                          <a:pt x="84" y="75"/>
                        </a:lnTo>
                        <a:lnTo>
                          <a:pt x="84" y="75"/>
                        </a:lnTo>
                        <a:lnTo>
                          <a:pt x="84" y="73"/>
                        </a:lnTo>
                        <a:lnTo>
                          <a:pt x="84" y="73"/>
                        </a:lnTo>
                        <a:lnTo>
                          <a:pt x="84" y="73"/>
                        </a:lnTo>
                        <a:lnTo>
                          <a:pt x="84" y="71"/>
                        </a:lnTo>
                        <a:lnTo>
                          <a:pt x="84" y="71"/>
                        </a:lnTo>
                        <a:lnTo>
                          <a:pt x="84" y="69"/>
                        </a:lnTo>
                        <a:lnTo>
                          <a:pt x="84" y="69"/>
                        </a:lnTo>
                        <a:lnTo>
                          <a:pt x="84" y="71"/>
                        </a:lnTo>
                        <a:lnTo>
                          <a:pt x="82" y="71"/>
                        </a:lnTo>
                        <a:lnTo>
                          <a:pt x="82" y="71"/>
                        </a:lnTo>
                        <a:lnTo>
                          <a:pt x="82" y="69"/>
                        </a:lnTo>
                        <a:lnTo>
                          <a:pt x="82" y="69"/>
                        </a:lnTo>
                        <a:lnTo>
                          <a:pt x="82" y="69"/>
                        </a:lnTo>
                        <a:lnTo>
                          <a:pt x="80" y="69"/>
                        </a:lnTo>
                        <a:lnTo>
                          <a:pt x="80" y="69"/>
                        </a:lnTo>
                        <a:lnTo>
                          <a:pt x="80" y="67"/>
                        </a:lnTo>
                        <a:lnTo>
                          <a:pt x="82" y="67"/>
                        </a:lnTo>
                        <a:lnTo>
                          <a:pt x="82" y="67"/>
                        </a:lnTo>
                        <a:lnTo>
                          <a:pt x="82" y="65"/>
                        </a:lnTo>
                        <a:lnTo>
                          <a:pt x="80" y="65"/>
                        </a:lnTo>
                        <a:lnTo>
                          <a:pt x="80" y="65"/>
                        </a:lnTo>
                        <a:lnTo>
                          <a:pt x="80" y="65"/>
                        </a:lnTo>
                        <a:lnTo>
                          <a:pt x="80" y="63"/>
                        </a:lnTo>
                        <a:lnTo>
                          <a:pt x="79" y="63"/>
                        </a:lnTo>
                        <a:lnTo>
                          <a:pt x="79" y="63"/>
                        </a:lnTo>
                        <a:lnTo>
                          <a:pt x="79" y="61"/>
                        </a:lnTo>
                        <a:lnTo>
                          <a:pt x="79" y="61"/>
                        </a:lnTo>
                        <a:lnTo>
                          <a:pt x="79" y="61"/>
                        </a:lnTo>
                        <a:lnTo>
                          <a:pt x="79" y="61"/>
                        </a:lnTo>
                        <a:lnTo>
                          <a:pt x="79" y="61"/>
                        </a:lnTo>
                        <a:lnTo>
                          <a:pt x="79" y="59"/>
                        </a:lnTo>
                        <a:lnTo>
                          <a:pt x="77" y="59"/>
                        </a:lnTo>
                        <a:lnTo>
                          <a:pt x="77" y="59"/>
                        </a:lnTo>
                        <a:lnTo>
                          <a:pt x="77" y="57"/>
                        </a:lnTo>
                        <a:lnTo>
                          <a:pt x="77" y="57"/>
                        </a:lnTo>
                        <a:lnTo>
                          <a:pt x="77" y="57"/>
                        </a:lnTo>
                        <a:lnTo>
                          <a:pt x="77" y="57"/>
                        </a:lnTo>
                        <a:lnTo>
                          <a:pt x="77" y="55"/>
                        </a:lnTo>
                        <a:lnTo>
                          <a:pt x="77" y="55"/>
                        </a:lnTo>
                        <a:lnTo>
                          <a:pt x="77" y="54"/>
                        </a:lnTo>
                        <a:lnTo>
                          <a:pt x="75" y="54"/>
                        </a:lnTo>
                        <a:lnTo>
                          <a:pt x="75" y="54"/>
                        </a:lnTo>
                        <a:lnTo>
                          <a:pt x="75" y="54"/>
                        </a:lnTo>
                        <a:lnTo>
                          <a:pt x="75" y="52"/>
                        </a:lnTo>
                        <a:lnTo>
                          <a:pt x="75" y="52"/>
                        </a:lnTo>
                        <a:lnTo>
                          <a:pt x="75" y="52"/>
                        </a:lnTo>
                        <a:lnTo>
                          <a:pt x="75" y="50"/>
                        </a:lnTo>
                        <a:lnTo>
                          <a:pt x="73" y="50"/>
                        </a:lnTo>
                        <a:lnTo>
                          <a:pt x="73" y="50"/>
                        </a:lnTo>
                        <a:lnTo>
                          <a:pt x="73" y="48"/>
                        </a:lnTo>
                        <a:lnTo>
                          <a:pt x="73" y="48"/>
                        </a:lnTo>
                        <a:lnTo>
                          <a:pt x="73" y="46"/>
                        </a:lnTo>
                        <a:lnTo>
                          <a:pt x="73" y="46"/>
                        </a:lnTo>
                        <a:lnTo>
                          <a:pt x="73" y="46"/>
                        </a:lnTo>
                        <a:lnTo>
                          <a:pt x="73" y="46"/>
                        </a:lnTo>
                        <a:lnTo>
                          <a:pt x="73" y="46"/>
                        </a:lnTo>
                        <a:lnTo>
                          <a:pt x="71" y="46"/>
                        </a:lnTo>
                        <a:lnTo>
                          <a:pt x="71" y="44"/>
                        </a:lnTo>
                        <a:lnTo>
                          <a:pt x="71" y="44"/>
                        </a:lnTo>
                        <a:lnTo>
                          <a:pt x="71" y="44"/>
                        </a:lnTo>
                        <a:lnTo>
                          <a:pt x="69" y="44"/>
                        </a:lnTo>
                        <a:lnTo>
                          <a:pt x="69" y="42"/>
                        </a:lnTo>
                        <a:lnTo>
                          <a:pt x="69" y="42"/>
                        </a:lnTo>
                        <a:lnTo>
                          <a:pt x="69" y="42"/>
                        </a:lnTo>
                        <a:lnTo>
                          <a:pt x="69" y="40"/>
                        </a:lnTo>
                        <a:lnTo>
                          <a:pt x="69" y="40"/>
                        </a:lnTo>
                        <a:lnTo>
                          <a:pt x="69" y="38"/>
                        </a:lnTo>
                        <a:lnTo>
                          <a:pt x="69" y="38"/>
                        </a:lnTo>
                        <a:lnTo>
                          <a:pt x="69" y="38"/>
                        </a:lnTo>
                        <a:lnTo>
                          <a:pt x="69" y="38"/>
                        </a:lnTo>
                        <a:lnTo>
                          <a:pt x="69" y="38"/>
                        </a:lnTo>
                        <a:lnTo>
                          <a:pt x="69" y="36"/>
                        </a:lnTo>
                        <a:lnTo>
                          <a:pt x="69" y="36"/>
                        </a:lnTo>
                        <a:lnTo>
                          <a:pt x="69" y="34"/>
                        </a:lnTo>
                        <a:lnTo>
                          <a:pt x="69" y="34"/>
                        </a:lnTo>
                        <a:lnTo>
                          <a:pt x="69" y="32"/>
                        </a:lnTo>
                        <a:lnTo>
                          <a:pt x="69" y="32"/>
                        </a:lnTo>
                        <a:lnTo>
                          <a:pt x="69" y="32"/>
                        </a:lnTo>
                        <a:lnTo>
                          <a:pt x="69" y="31"/>
                        </a:lnTo>
                        <a:lnTo>
                          <a:pt x="69" y="31"/>
                        </a:lnTo>
                        <a:lnTo>
                          <a:pt x="69" y="31"/>
                        </a:lnTo>
                        <a:lnTo>
                          <a:pt x="69" y="31"/>
                        </a:lnTo>
                        <a:lnTo>
                          <a:pt x="67" y="31"/>
                        </a:lnTo>
                        <a:lnTo>
                          <a:pt x="67" y="31"/>
                        </a:lnTo>
                        <a:lnTo>
                          <a:pt x="67" y="31"/>
                        </a:lnTo>
                        <a:lnTo>
                          <a:pt x="67" y="31"/>
                        </a:lnTo>
                        <a:lnTo>
                          <a:pt x="65" y="31"/>
                        </a:lnTo>
                        <a:lnTo>
                          <a:pt x="65" y="31"/>
                        </a:lnTo>
                        <a:lnTo>
                          <a:pt x="63" y="31"/>
                        </a:lnTo>
                        <a:lnTo>
                          <a:pt x="63" y="31"/>
                        </a:lnTo>
                        <a:lnTo>
                          <a:pt x="63" y="31"/>
                        </a:lnTo>
                        <a:lnTo>
                          <a:pt x="61" y="31"/>
                        </a:lnTo>
                        <a:lnTo>
                          <a:pt x="61" y="29"/>
                        </a:lnTo>
                        <a:lnTo>
                          <a:pt x="61" y="29"/>
                        </a:lnTo>
                        <a:lnTo>
                          <a:pt x="61" y="29"/>
                        </a:lnTo>
                        <a:lnTo>
                          <a:pt x="59" y="29"/>
                        </a:lnTo>
                        <a:lnTo>
                          <a:pt x="59" y="29"/>
                        </a:lnTo>
                        <a:lnTo>
                          <a:pt x="59" y="27"/>
                        </a:lnTo>
                        <a:lnTo>
                          <a:pt x="59" y="27"/>
                        </a:lnTo>
                        <a:lnTo>
                          <a:pt x="59" y="25"/>
                        </a:lnTo>
                        <a:lnTo>
                          <a:pt x="59" y="25"/>
                        </a:lnTo>
                        <a:lnTo>
                          <a:pt x="59" y="25"/>
                        </a:lnTo>
                        <a:lnTo>
                          <a:pt x="58" y="25"/>
                        </a:lnTo>
                        <a:lnTo>
                          <a:pt x="58" y="23"/>
                        </a:lnTo>
                        <a:lnTo>
                          <a:pt x="58" y="23"/>
                        </a:lnTo>
                        <a:lnTo>
                          <a:pt x="58" y="23"/>
                        </a:lnTo>
                        <a:lnTo>
                          <a:pt x="56" y="23"/>
                        </a:lnTo>
                        <a:lnTo>
                          <a:pt x="56" y="23"/>
                        </a:lnTo>
                        <a:lnTo>
                          <a:pt x="56" y="23"/>
                        </a:lnTo>
                        <a:lnTo>
                          <a:pt x="56" y="25"/>
                        </a:lnTo>
                        <a:lnTo>
                          <a:pt x="54" y="25"/>
                        </a:lnTo>
                        <a:lnTo>
                          <a:pt x="54" y="25"/>
                        </a:lnTo>
                        <a:lnTo>
                          <a:pt x="54" y="25"/>
                        </a:lnTo>
                        <a:lnTo>
                          <a:pt x="52" y="25"/>
                        </a:lnTo>
                        <a:lnTo>
                          <a:pt x="52" y="25"/>
                        </a:lnTo>
                        <a:lnTo>
                          <a:pt x="52" y="25"/>
                        </a:lnTo>
                        <a:lnTo>
                          <a:pt x="50" y="25"/>
                        </a:lnTo>
                        <a:lnTo>
                          <a:pt x="50" y="25"/>
                        </a:lnTo>
                        <a:lnTo>
                          <a:pt x="50" y="25"/>
                        </a:lnTo>
                        <a:lnTo>
                          <a:pt x="50" y="25"/>
                        </a:lnTo>
                        <a:lnTo>
                          <a:pt x="50" y="23"/>
                        </a:lnTo>
                        <a:lnTo>
                          <a:pt x="48" y="23"/>
                        </a:lnTo>
                        <a:lnTo>
                          <a:pt x="48" y="23"/>
                        </a:lnTo>
                        <a:lnTo>
                          <a:pt x="48" y="23"/>
                        </a:lnTo>
                        <a:lnTo>
                          <a:pt x="46" y="23"/>
                        </a:lnTo>
                        <a:lnTo>
                          <a:pt x="46" y="21"/>
                        </a:lnTo>
                        <a:lnTo>
                          <a:pt x="46" y="21"/>
                        </a:lnTo>
                        <a:lnTo>
                          <a:pt x="46" y="21"/>
                        </a:lnTo>
                        <a:lnTo>
                          <a:pt x="46" y="21"/>
                        </a:lnTo>
                        <a:lnTo>
                          <a:pt x="44" y="21"/>
                        </a:lnTo>
                        <a:lnTo>
                          <a:pt x="44" y="21"/>
                        </a:lnTo>
                        <a:lnTo>
                          <a:pt x="44" y="21"/>
                        </a:lnTo>
                        <a:lnTo>
                          <a:pt x="44" y="19"/>
                        </a:lnTo>
                        <a:lnTo>
                          <a:pt x="44" y="19"/>
                        </a:lnTo>
                        <a:lnTo>
                          <a:pt x="42" y="19"/>
                        </a:lnTo>
                        <a:lnTo>
                          <a:pt x="42" y="19"/>
                        </a:lnTo>
                        <a:lnTo>
                          <a:pt x="40" y="19"/>
                        </a:lnTo>
                        <a:lnTo>
                          <a:pt x="40" y="19"/>
                        </a:lnTo>
                        <a:lnTo>
                          <a:pt x="40" y="19"/>
                        </a:lnTo>
                        <a:lnTo>
                          <a:pt x="40" y="19"/>
                        </a:lnTo>
                        <a:lnTo>
                          <a:pt x="40" y="21"/>
                        </a:lnTo>
                        <a:lnTo>
                          <a:pt x="40" y="21"/>
                        </a:lnTo>
                        <a:lnTo>
                          <a:pt x="40" y="21"/>
                        </a:lnTo>
                        <a:lnTo>
                          <a:pt x="40" y="21"/>
                        </a:lnTo>
                        <a:lnTo>
                          <a:pt x="40" y="23"/>
                        </a:lnTo>
                        <a:lnTo>
                          <a:pt x="40" y="23"/>
                        </a:lnTo>
                        <a:lnTo>
                          <a:pt x="40" y="23"/>
                        </a:lnTo>
                        <a:lnTo>
                          <a:pt x="40" y="23"/>
                        </a:lnTo>
                        <a:lnTo>
                          <a:pt x="40" y="25"/>
                        </a:lnTo>
                        <a:lnTo>
                          <a:pt x="40" y="25"/>
                        </a:lnTo>
                        <a:lnTo>
                          <a:pt x="40" y="27"/>
                        </a:lnTo>
                        <a:lnTo>
                          <a:pt x="40" y="27"/>
                        </a:lnTo>
                        <a:lnTo>
                          <a:pt x="40" y="29"/>
                        </a:lnTo>
                        <a:lnTo>
                          <a:pt x="38" y="29"/>
                        </a:lnTo>
                        <a:lnTo>
                          <a:pt x="38" y="29"/>
                        </a:lnTo>
                        <a:lnTo>
                          <a:pt x="38" y="31"/>
                        </a:lnTo>
                        <a:lnTo>
                          <a:pt x="38" y="31"/>
                        </a:lnTo>
                        <a:lnTo>
                          <a:pt x="38" y="31"/>
                        </a:lnTo>
                        <a:lnTo>
                          <a:pt x="38" y="32"/>
                        </a:lnTo>
                        <a:lnTo>
                          <a:pt x="40" y="32"/>
                        </a:lnTo>
                        <a:lnTo>
                          <a:pt x="40" y="32"/>
                        </a:lnTo>
                        <a:lnTo>
                          <a:pt x="40" y="32"/>
                        </a:lnTo>
                        <a:lnTo>
                          <a:pt x="40" y="34"/>
                        </a:lnTo>
                        <a:lnTo>
                          <a:pt x="40" y="34"/>
                        </a:lnTo>
                        <a:lnTo>
                          <a:pt x="40" y="34"/>
                        </a:lnTo>
                        <a:lnTo>
                          <a:pt x="40" y="36"/>
                        </a:lnTo>
                        <a:lnTo>
                          <a:pt x="42" y="36"/>
                        </a:lnTo>
                        <a:lnTo>
                          <a:pt x="42" y="36"/>
                        </a:lnTo>
                        <a:lnTo>
                          <a:pt x="42" y="36"/>
                        </a:lnTo>
                        <a:lnTo>
                          <a:pt x="42" y="38"/>
                        </a:lnTo>
                        <a:lnTo>
                          <a:pt x="42" y="38"/>
                        </a:lnTo>
                        <a:lnTo>
                          <a:pt x="42" y="38"/>
                        </a:lnTo>
                        <a:lnTo>
                          <a:pt x="42" y="40"/>
                        </a:lnTo>
                        <a:lnTo>
                          <a:pt x="42" y="40"/>
                        </a:lnTo>
                        <a:lnTo>
                          <a:pt x="42" y="42"/>
                        </a:lnTo>
                        <a:lnTo>
                          <a:pt x="42" y="42"/>
                        </a:lnTo>
                        <a:lnTo>
                          <a:pt x="42" y="44"/>
                        </a:lnTo>
                        <a:lnTo>
                          <a:pt x="44" y="44"/>
                        </a:lnTo>
                        <a:lnTo>
                          <a:pt x="44" y="44"/>
                        </a:lnTo>
                        <a:lnTo>
                          <a:pt x="44" y="46"/>
                        </a:lnTo>
                        <a:lnTo>
                          <a:pt x="44" y="46"/>
                        </a:lnTo>
                        <a:lnTo>
                          <a:pt x="44" y="46"/>
                        </a:lnTo>
                        <a:lnTo>
                          <a:pt x="44" y="48"/>
                        </a:lnTo>
                        <a:lnTo>
                          <a:pt x="44" y="48"/>
                        </a:lnTo>
                        <a:lnTo>
                          <a:pt x="44" y="50"/>
                        </a:lnTo>
                        <a:lnTo>
                          <a:pt x="44" y="50"/>
                        </a:lnTo>
                        <a:lnTo>
                          <a:pt x="44" y="52"/>
                        </a:lnTo>
                        <a:lnTo>
                          <a:pt x="44" y="52"/>
                        </a:lnTo>
                        <a:lnTo>
                          <a:pt x="44" y="54"/>
                        </a:lnTo>
                        <a:lnTo>
                          <a:pt x="44" y="54"/>
                        </a:lnTo>
                        <a:lnTo>
                          <a:pt x="44" y="54"/>
                        </a:lnTo>
                        <a:lnTo>
                          <a:pt x="46" y="54"/>
                        </a:lnTo>
                        <a:lnTo>
                          <a:pt x="46" y="54"/>
                        </a:lnTo>
                        <a:lnTo>
                          <a:pt x="44" y="54"/>
                        </a:lnTo>
                        <a:lnTo>
                          <a:pt x="44" y="54"/>
                        </a:lnTo>
                        <a:lnTo>
                          <a:pt x="44" y="55"/>
                        </a:lnTo>
                        <a:lnTo>
                          <a:pt x="46" y="55"/>
                        </a:lnTo>
                        <a:lnTo>
                          <a:pt x="46" y="54"/>
                        </a:lnTo>
                        <a:lnTo>
                          <a:pt x="46" y="54"/>
                        </a:lnTo>
                        <a:lnTo>
                          <a:pt x="46" y="55"/>
                        </a:lnTo>
                        <a:lnTo>
                          <a:pt x="46" y="55"/>
                        </a:lnTo>
                        <a:lnTo>
                          <a:pt x="48" y="55"/>
                        </a:lnTo>
                        <a:lnTo>
                          <a:pt x="48" y="55"/>
                        </a:lnTo>
                        <a:lnTo>
                          <a:pt x="48" y="57"/>
                        </a:lnTo>
                        <a:lnTo>
                          <a:pt x="48" y="57"/>
                        </a:lnTo>
                        <a:lnTo>
                          <a:pt x="48" y="59"/>
                        </a:lnTo>
                        <a:lnTo>
                          <a:pt x="48" y="59"/>
                        </a:lnTo>
                        <a:lnTo>
                          <a:pt x="48" y="59"/>
                        </a:lnTo>
                        <a:lnTo>
                          <a:pt x="48" y="61"/>
                        </a:lnTo>
                        <a:lnTo>
                          <a:pt x="50" y="61"/>
                        </a:lnTo>
                        <a:lnTo>
                          <a:pt x="50" y="59"/>
                        </a:lnTo>
                        <a:lnTo>
                          <a:pt x="50" y="59"/>
                        </a:lnTo>
                        <a:lnTo>
                          <a:pt x="50" y="59"/>
                        </a:lnTo>
                        <a:lnTo>
                          <a:pt x="50" y="61"/>
                        </a:lnTo>
                        <a:lnTo>
                          <a:pt x="52" y="61"/>
                        </a:lnTo>
                        <a:lnTo>
                          <a:pt x="52" y="61"/>
                        </a:lnTo>
                        <a:lnTo>
                          <a:pt x="52" y="61"/>
                        </a:lnTo>
                        <a:lnTo>
                          <a:pt x="52" y="61"/>
                        </a:lnTo>
                        <a:lnTo>
                          <a:pt x="52" y="61"/>
                        </a:lnTo>
                        <a:lnTo>
                          <a:pt x="54" y="61"/>
                        </a:lnTo>
                        <a:lnTo>
                          <a:pt x="54" y="63"/>
                        </a:lnTo>
                        <a:lnTo>
                          <a:pt x="54" y="63"/>
                        </a:lnTo>
                        <a:lnTo>
                          <a:pt x="54" y="63"/>
                        </a:lnTo>
                        <a:lnTo>
                          <a:pt x="56" y="63"/>
                        </a:lnTo>
                        <a:lnTo>
                          <a:pt x="56" y="63"/>
                        </a:lnTo>
                        <a:lnTo>
                          <a:pt x="56" y="65"/>
                        </a:lnTo>
                        <a:lnTo>
                          <a:pt x="56" y="65"/>
                        </a:lnTo>
                        <a:lnTo>
                          <a:pt x="56" y="65"/>
                        </a:lnTo>
                        <a:lnTo>
                          <a:pt x="58" y="65"/>
                        </a:lnTo>
                        <a:lnTo>
                          <a:pt x="58" y="67"/>
                        </a:lnTo>
                        <a:lnTo>
                          <a:pt x="58" y="67"/>
                        </a:lnTo>
                        <a:lnTo>
                          <a:pt x="58" y="67"/>
                        </a:lnTo>
                        <a:lnTo>
                          <a:pt x="58" y="67"/>
                        </a:lnTo>
                        <a:lnTo>
                          <a:pt x="59" y="67"/>
                        </a:lnTo>
                        <a:lnTo>
                          <a:pt x="59" y="69"/>
                        </a:lnTo>
                        <a:lnTo>
                          <a:pt x="59" y="69"/>
                        </a:lnTo>
                        <a:lnTo>
                          <a:pt x="59" y="69"/>
                        </a:lnTo>
                        <a:lnTo>
                          <a:pt x="61" y="69"/>
                        </a:lnTo>
                        <a:lnTo>
                          <a:pt x="61" y="69"/>
                        </a:lnTo>
                        <a:lnTo>
                          <a:pt x="61" y="71"/>
                        </a:lnTo>
                        <a:lnTo>
                          <a:pt x="61" y="71"/>
                        </a:lnTo>
                        <a:lnTo>
                          <a:pt x="61" y="71"/>
                        </a:lnTo>
                        <a:lnTo>
                          <a:pt x="61" y="73"/>
                        </a:lnTo>
                        <a:lnTo>
                          <a:pt x="61" y="73"/>
                        </a:lnTo>
                        <a:lnTo>
                          <a:pt x="61" y="73"/>
                        </a:lnTo>
                        <a:lnTo>
                          <a:pt x="63" y="73"/>
                        </a:lnTo>
                        <a:lnTo>
                          <a:pt x="63" y="73"/>
                        </a:lnTo>
                        <a:lnTo>
                          <a:pt x="63" y="75"/>
                        </a:lnTo>
                        <a:lnTo>
                          <a:pt x="63" y="75"/>
                        </a:lnTo>
                        <a:lnTo>
                          <a:pt x="63" y="77"/>
                        </a:lnTo>
                        <a:lnTo>
                          <a:pt x="63" y="77"/>
                        </a:lnTo>
                        <a:lnTo>
                          <a:pt x="63" y="77"/>
                        </a:lnTo>
                        <a:lnTo>
                          <a:pt x="65" y="77"/>
                        </a:lnTo>
                        <a:lnTo>
                          <a:pt x="65" y="78"/>
                        </a:lnTo>
                        <a:lnTo>
                          <a:pt x="65" y="78"/>
                        </a:lnTo>
                        <a:lnTo>
                          <a:pt x="65" y="78"/>
                        </a:lnTo>
                        <a:lnTo>
                          <a:pt x="65" y="78"/>
                        </a:lnTo>
                        <a:lnTo>
                          <a:pt x="67" y="78"/>
                        </a:lnTo>
                        <a:lnTo>
                          <a:pt x="67" y="78"/>
                        </a:lnTo>
                        <a:lnTo>
                          <a:pt x="67" y="78"/>
                        </a:lnTo>
                        <a:lnTo>
                          <a:pt x="67" y="78"/>
                        </a:lnTo>
                        <a:lnTo>
                          <a:pt x="67" y="78"/>
                        </a:lnTo>
                        <a:lnTo>
                          <a:pt x="69" y="78"/>
                        </a:lnTo>
                        <a:lnTo>
                          <a:pt x="69" y="80"/>
                        </a:lnTo>
                        <a:lnTo>
                          <a:pt x="69" y="80"/>
                        </a:lnTo>
                        <a:lnTo>
                          <a:pt x="69" y="82"/>
                        </a:lnTo>
                        <a:lnTo>
                          <a:pt x="69" y="82"/>
                        </a:lnTo>
                        <a:lnTo>
                          <a:pt x="69" y="82"/>
                        </a:lnTo>
                        <a:lnTo>
                          <a:pt x="69" y="82"/>
                        </a:lnTo>
                        <a:lnTo>
                          <a:pt x="69" y="84"/>
                        </a:lnTo>
                        <a:lnTo>
                          <a:pt x="69" y="84"/>
                        </a:lnTo>
                        <a:lnTo>
                          <a:pt x="69" y="86"/>
                        </a:lnTo>
                        <a:lnTo>
                          <a:pt x="69" y="86"/>
                        </a:lnTo>
                        <a:lnTo>
                          <a:pt x="71" y="86"/>
                        </a:lnTo>
                        <a:lnTo>
                          <a:pt x="71" y="86"/>
                        </a:lnTo>
                        <a:lnTo>
                          <a:pt x="73" y="86"/>
                        </a:lnTo>
                        <a:lnTo>
                          <a:pt x="73" y="86"/>
                        </a:lnTo>
                        <a:lnTo>
                          <a:pt x="73" y="86"/>
                        </a:lnTo>
                        <a:lnTo>
                          <a:pt x="73" y="86"/>
                        </a:lnTo>
                        <a:lnTo>
                          <a:pt x="75" y="86"/>
                        </a:lnTo>
                        <a:lnTo>
                          <a:pt x="75" y="88"/>
                        </a:lnTo>
                        <a:lnTo>
                          <a:pt x="75" y="88"/>
                        </a:lnTo>
                        <a:lnTo>
                          <a:pt x="75" y="90"/>
                        </a:lnTo>
                        <a:lnTo>
                          <a:pt x="75" y="90"/>
                        </a:lnTo>
                        <a:lnTo>
                          <a:pt x="75" y="92"/>
                        </a:lnTo>
                        <a:lnTo>
                          <a:pt x="75" y="92"/>
                        </a:lnTo>
                        <a:lnTo>
                          <a:pt x="75" y="92"/>
                        </a:lnTo>
                        <a:lnTo>
                          <a:pt x="77" y="92"/>
                        </a:lnTo>
                        <a:lnTo>
                          <a:pt x="77" y="94"/>
                        </a:lnTo>
                        <a:lnTo>
                          <a:pt x="75" y="94"/>
                        </a:lnTo>
                        <a:lnTo>
                          <a:pt x="75" y="94"/>
                        </a:lnTo>
                        <a:lnTo>
                          <a:pt x="75" y="94"/>
                        </a:lnTo>
                        <a:lnTo>
                          <a:pt x="77" y="94"/>
                        </a:lnTo>
                        <a:lnTo>
                          <a:pt x="77" y="96"/>
                        </a:lnTo>
                        <a:lnTo>
                          <a:pt x="77" y="96"/>
                        </a:lnTo>
                        <a:lnTo>
                          <a:pt x="77" y="98"/>
                        </a:lnTo>
                        <a:lnTo>
                          <a:pt x="77" y="98"/>
                        </a:lnTo>
                        <a:lnTo>
                          <a:pt x="77" y="100"/>
                        </a:lnTo>
                        <a:lnTo>
                          <a:pt x="77" y="100"/>
                        </a:lnTo>
                        <a:lnTo>
                          <a:pt x="77" y="100"/>
                        </a:lnTo>
                        <a:lnTo>
                          <a:pt x="77" y="101"/>
                        </a:lnTo>
                        <a:lnTo>
                          <a:pt x="77" y="101"/>
                        </a:lnTo>
                        <a:lnTo>
                          <a:pt x="77" y="101"/>
                        </a:lnTo>
                        <a:lnTo>
                          <a:pt x="79" y="101"/>
                        </a:lnTo>
                        <a:lnTo>
                          <a:pt x="79" y="101"/>
                        </a:lnTo>
                        <a:lnTo>
                          <a:pt x="79" y="101"/>
                        </a:lnTo>
                        <a:lnTo>
                          <a:pt x="79" y="103"/>
                        </a:lnTo>
                        <a:lnTo>
                          <a:pt x="79" y="103"/>
                        </a:lnTo>
                        <a:lnTo>
                          <a:pt x="80" y="103"/>
                        </a:lnTo>
                        <a:lnTo>
                          <a:pt x="80" y="103"/>
                        </a:lnTo>
                        <a:lnTo>
                          <a:pt x="80" y="103"/>
                        </a:lnTo>
                        <a:lnTo>
                          <a:pt x="82" y="103"/>
                        </a:lnTo>
                        <a:lnTo>
                          <a:pt x="82" y="103"/>
                        </a:lnTo>
                        <a:lnTo>
                          <a:pt x="82" y="105"/>
                        </a:lnTo>
                        <a:lnTo>
                          <a:pt x="82" y="105"/>
                        </a:lnTo>
                        <a:lnTo>
                          <a:pt x="82" y="105"/>
                        </a:lnTo>
                        <a:lnTo>
                          <a:pt x="84" y="105"/>
                        </a:lnTo>
                        <a:lnTo>
                          <a:pt x="84" y="107"/>
                        </a:lnTo>
                        <a:lnTo>
                          <a:pt x="84" y="107"/>
                        </a:lnTo>
                        <a:lnTo>
                          <a:pt x="84" y="109"/>
                        </a:lnTo>
                        <a:lnTo>
                          <a:pt x="84" y="109"/>
                        </a:lnTo>
                        <a:lnTo>
                          <a:pt x="84" y="109"/>
                        </a:lnTo>
                        <a:lnTo>
                          <a:pt x="84" y="109"/>
                        </a:lnTo>
                        <a:lnTo>
                          <a:pt x="84" y="109"/>
                        </a:lnTo>
                        <a:lnTo>
                          <a:pt x="84" y="111"/>
                        </a:lnTo>
                        <a:lnTo>
                          <a:pt x="86" y="111"/>
                        </a:lnTo>
                        <a:lnTo>
                          <a:pt x="86" y="111"/>
                        </a:lnTo>
                        <a:lnTo>
                          <a:pt x="86" y="113"/>
                        </a:lnTo>
                        <a:lnTo>
                          <a:pt x="86" y="113"/>
                        </a:lnTo>
                        <a:lnTo>
                          <a:pt x="86" y="111"/>
                        </a:lnTo>
                        <a:lnTo>
                          <a:pt x="86" y="111"/>
                        </a:lnTo>
                        <a:lnTo>
                          <a:pt x="88" y="111"/>
                        </a:lnTo>
                        <a:lnTo>
                          <a:pt x="88" y="111"/>
                        </a:lnTo>
                        <a:lnTo>
                          <a:pt x="88" y="111"/>
                        </a:lnTo>
                        <a:lnTo>
                          <a:pt x="88" y="113"/>
                        </a:lnTo>
                        <a:lnTo>
                          <a:pt x="88" y="113"/>
                        </a:lnTo>
                        <a:lnTo>
                          <a:pt x="88" y="115"/>
                        </a:lnTo>
                        <a:lnTo>
                          <a:pt x="88" y="115"/>
                        </a:lnTo>
                        <a:lnTo>
                          <a:pt x="90" y="115"/>
                        </a:lnTo>
                        <a:lnTo>
                          <a:pt x="90" y="115"/>
                        </a:lnTo>
                        <a:lnTo>
                          <a:pt x="90" y="115"/>
                        </a:lnTo>
                        <a:lnTo>
                          <a:pt x="90" y="115"/>
                        </a:lnTo>
                        <a:lnTo>
                          <a:pt x="90" y="117"/>
                        </a:lnTo>
                        <a:lnTo>
                          <a:pt x="90" y="117"/>
                        </a:lnTo>
                        <a:lnTo>
                          <a:pt x="90" y="117"/>
                        </a:lnTo>
                        <a:lnTo>
                          <a:pt x="90" y="117"/>
                        </a:lnTo>
                        <a:lnTo>
                          <a:pt x="88" y="117"/>
                        </a:lnTo>
                        <a:lnTo>
                          <a:pt x="88" y="117"/>
                        </a:lnTo>
                        <a:lnTo>
                          <a:pt x="90" y="117"/>
                        </a:lnTo>
                        <a:lnTo>
                          <a:pt x="90" y="117"/>
                        </a:lnTo>
                        <a:lnTo>
                          <a:pt x="90" y="119"/>
                        </a:lnTo>
                        <a:lnTo>
                          <a:pt x="90" y="119"/>
                        </a:lnTo>
                        <a:lnTo>
                          <a:pt x="92" y="119"/>
                        </a:lnTo>
                        <a:lnTo>
                          <a:pt x="92" y="119"/>
                        </a:lnTo>
                        <a:lnTo>
                          <a:pt x="94" y="119"/>
                        </a:lnTo>
                        <a:lnTo>
                          <a:pt x="94" y="119"/>
                        </a:lnTo>
                        <a:lnTo>
                          <a:pt x="94" y="119"/>
                        </a:lnTo>
                        <a:lnTo>
                          <a:pt x="94" y="121"/>
                        </a:lnTo>
                        <a:lnTo>
                          <a:pt x="94" y="121"/>
                        </a:lnTo>
                        <a:lnTo>
                          <a:pt x="94" y="121"/>
                        </a:lnTo>
                        <a:lnTo>
                          <a:pt x="96" y="121"/>
                        </a:lnTo>
                        <a:lnTo>
                          <a:pt x="96" y="123"/>
                        </a:lnTo>
                        <a:lnTo>
                          <a:pt x="96" y="123"/>
                        </a:lnTo>
                        <a:lnTo>
                          <a:pt x="96" y="123"/>
                        </a:lnTo>
                        <a:lnTo>
                          <a:pt x="96" y="123"/>
                        </a:lnTo>
                        <a:lnTo>
                          <a:pt x="96" y="124"/>
                        </a:lnTo>
                        <a:lnTo>
                          <a:pt x="96" y="124"/>
                        </a:lnTo>
                        <a:lnTo>
                          <a:pt x="96" y="126"/>
                        </a:lnTo>
                        <a:lnTo>
                          <a:pt x="98" y="126"/>
                        </a:lnTo>
                        <a:lnTo>
                          <a:pt x="98" y="126"/>
                        </a:lnTo>
                        <a:lnTo>
                          <a:pt x="98" y="126"/>
                        </a:lnTo>
                        <a:lnTo>
                          <a:pt x="100" y="126"/>
                        </a:lnTo>
                        <a:lnTo>
                          <a:pt x="100" y="126"/>
                        </a:lnTo>
                        <a:lnTo>
                          <a:pt x="100" y="128"/>
                        </a:lnTo>
                        <a:lnTo>
                          <a:pt x="98" y="128"/>
                        </a:lnTo>
                        <a:lnTo>
                          <a:pt x="98" y="128"/>
                        </a:lnTo>
                        <a:lnTo>
                          <a:pt x="100" y="128"/>
                        </a:lnTo>
                        <a:lnTo>
                          <a:pt x="100" y="128"/>
                        </a:lnTo>
                        <a:lnTo>
                          <a:pt x="100" y="130"/>
                        </a:lnTo>
                        <a:lnTo>
                          <a:pt x="100" y="130"/>
                        </a:lnTo>
                        <a:lnTo>
                          <a:pt x="100" y="132"/>
                        </a:lnTo>
                        <a:lnTo>
                          <a:pt x="100" y="132"/>
                        </a:lnTo>
                        <a:lnTo>
                          <a:pt x="100" y="132"/>
                        </a:lnTo>
                        <a:lnTo>
                          <a:pt x="100" y="134"/>
                        </a:lnTo>
                        <a:lnTo>
                          <a:pt x="100" y="134"/>
                        </a:lnTo>
                        <a:lnTo>
                          <a:pt x="100" y="134"/>
                        </a:lnTo>
                        <a:lnTo>
                          <a:pt x="102" y="134"/>
                        </a:lnTo>
                        <a:lnTo>
                          <a:pt x="102" y="134"/>
                        </a:lnTo>
                        <a:lnTo>
                          <a:pt x="102" y="136"/>
                        </a:lnTo>
                        <a:lnTo>
                          <a:pt x="102" y="136"/>
                        </a:lnTo>
                        <a:lnTo>
                          <a:pt x="102" y="136"/>
                        </a:lnTo>
                        <a:lnTo>
                          <a:pt x="102" y="138"/>
                        </a:lnTo>
                        <a:lnTo>
                          <a:pt x="102" y="138"/>
                        </a:lnTo>
                        <a:lnTo>
                          <a:pt x="100" y="138"/>
                        </a:lnTo>
                        <a:lnTo>
                          <a:pt x="100" y="140"/>
                        </a:lnTo>
                        <a:lnTo>
                          <a:pt x="102" y="140"/>
                        </a:lnTo>
                        <a:lnTo>
                          <a:pt x="102" y="140"/>
                        </a:lnTo>
                        <a:lnTo>
                          <a:pt x="102" y="142"/>
                        </a:lnTo>
                        <a:lnTo>
                          <a:pt x="102" y="142"/>
                        </a:lnTo>
                        <a:lnTo>
                          <a:pt x="102" y="140"/>
                        </a:lnTo>
                        <a:lnTo>
                          <a:pt x="102" y="140"/>
                        </a:lnTo>
                        <a:lnTo>
                          <a:pt x="102" y="138"/>
                        </a:lnTo>
                        <a:lnTo>
                          <a:pt x="103" y="138"/>
                        </a:lnTo>
                        <a:lnTo>
                          <a:pt x="103" y="138"/>
                        </a:lnTo>
                        <a:lnTo>
                          <a:pt x="103" y="136"/>
                        </a:lnTo>
                        <a:lnTo>
                          <a:pt x="103" y="136"/>
                        </a:lnTo>
                        <a:lnTo>
                          <a:pt x="103" y="136"/>
                        </a:lnTo>
                        <a:lnTo>
                          <a:pt x="103" y="136"/>
                        </a:lnTo>
                        <a:lnTo>
                          <a:pt x="105" y="136"/>
                        </a:lnTo>
                        <a:lnTo>
                          <a:pt x="105" y="136"/>
                        </a:lnTo>
                        <a:lnTo>
                          <a:pt x="105" y="136"/>
                        </a:lnTo>
                        <a:lnTo>
                          <a:pt x="105" y="136"/>
                        </a:lnTo>
                        <a:lnTo>
                          <a:pt x="105" y="138"/>
                        </a:lnTo>
                        <a:lnTo>
                          <a:pt x="105" y="138"/>
                        </a:lnTo>
                        <a:lnTo>
                          <a:pt x="105" y="138"/>
                        </a:lnTo>
                        <a:lnTo>
                          <a:pt x="105" y="138"/>
                        </a:lnTo>
                        <a:lnTo>
                          <a:pt x="103" y="138"/>
                        </a:lnTo>
                        <a:lnTo>
                          <a:pt x="103" y="140"/>
                        </a:lnTo>
                        <a:lnTo>
                          <a:pt x="103" y="140"/>
                        </a:lnTo>
                        <a:lnTo>
                          <a:pt x="103" y="140"/>
                        </a:lnTo>
                        <a:lnTo>
                          <a:pt x="103" y="142"/>
                        </a:lnTo>
                        <a:lnTo>
                          <a:pt x="103" y="142"/>
                        </a:lnTo>
                        <a:lnTo>
                          <a:pt x="103" y="142"/>
                        </a:lnTo>
                        <a:lnTo>
                          <a:pt x="103" y="142"/>
                        </a:lnTo>
                        <a:lnTo>
                          <a:pt x="103" y="144"/>
                        </a:lnTo>
                        <a:lnTo>
                          <a:pt x="103" y="144"/>
                        </a:lnTo>
                        <a:lnTo>
                          <a:pt x="103" y="144"/>
                        </a:lnTo>
                        <a:lnTo>
                          <a:pt x="103" y="146"/>
                        </a:lnTo>
                        <a:lnTo>
                          <a:pt x="103" y="146"/>
                        </a:lnTo>
                        <a:lnTo>
                          <a:pt x="103" y="146"/>
                        </a:lnTo>
                        <a:lnTo>
                          <a:pt x="103" y="147"/>
                        </a:lnTo>
                        <a:lnTo>
                          <a:pt x="105" y="147"/>
                        </a:lnTo>
                        <a:lnTo>
                          <a:pt x="105" y="147"/>
                        </a:lnTo>
                        <a:lnTo>
                          <a:pt x="105" y="147"/>
                        </a:lnTo>
                        <a:lnTo>
                          <a:pt x="105" y="147"/>
                        </a:lnTo>
                        <a:lnTo>
                          <a:pt x="105" y="149"/>
                        </a:lnTo>
                        <a:lnTo>
                          <a:pt x="105" y="149"/>
                        </a:lnTo>
                        <a:lnTo>
                          <a:pt x="107" y="149"/>
                        </a:lnTo>
                        <a:lnTo>
                          <a:pt x="107" y="149"/>
                        </a:lnTo>
                        <a:lnTo>
                          <a:pt x="107" y="151"/>
                        </a:lnTo>
                        <a:lnTo>
                          <a:pt x="107" y="151"/>
                        </a:lnTo>
                        <a:lnTo>
                          <a:pt x="107" y="151"/>
                        </a:lnTo>
                        <a:lnTo>
                          <a:pt x="107" y="153"/>
                        </a:lnTo>
                        <a:lnTo>
                          <a:pt x="107" y="153"/>
                        </a:lnTo>
                        <a:lnTo>
                          <a:pt x="109" y="153"/>
                        </a:lnTo>
                        <a:lnTo>
                          <a:pt x="109" y="155"/>
                        </a:lnTo>
                        <a:lnTo>
                          <a:pt x="109" y="155"/>
                        </a:lnTo>
                        <a:lnTo>
                          <a:pt x="109" y="155"/>
                        </a:lnTo>
                        <a:lnTo>
                          <a:pt x="109" y="157"/>
                        </a:lnTo>
                        <a:lnTo>
                          <a:pt x="109" y="157"/>
                        </a:lnTo>
                        <a:lnTo>
                          <a:pt x="109" y="157"/>
                        </a:lnTo>
                        <a:lnTo>
                          <a:pt x="111" y="157"/>
                        </a:lnTo>
                        <a:lnTo>
                          <a:pt x="111" y="157"/>
                        </a:lnTo>
                        <a:lnTo>
                          <a:pt x="111" y="155"/>
                        </a:lnTo>
                        <a:lnTo>
                          <a:pt x="111" y="155"/>
                        </a:lnTo>
                        <a:lnTo>
                          <a:pt x="111" y="155"/>
                        </a:lnTo>
                        <a:lnTo>
                          <a:pt x="111" y="157"/>
                        </a:lnTo>
                        <a:lnTo>
                          <a:pt x="113" y="157"/>
                        </a:lnTo>
                        <a:lnTo>
                          <a:pt x="113" y="157"/>
                        </a:lnTo>
                        <a:lnTo>
                          <a:pt x="113" y="157"/>
                        </a:lnTo>
                        <a:lnTo>
                          <a:pt x="115" y="157"/>
                        </a:lnTo>
                        <a:lnTo>
                          <a:pt x="115" y="157"/>
                        </a:lnTo>
                        <a:lnTo>
                          <a:pt x="115" y="159"/>
                        </a:lnTo>
                        <a:lnTo>
                          <a:pt x="115" y="159"/>
                        </a:lnTo>
                        <a:lnTo>
                          <a:pt x="115" y="159"/>
                        </a:lnTo>
                        <a:lnTo>
                          <a:pt x="115" y="161"/>
                        </a:lnTo>
                        <a:lnTo>
                          <a:pt x="115" y="161"/>
                        </a:lnTo>
                        <a:lnTo>
                          <a:pt x="115" y="161"/>
                        </a:lnTo>
                        <a:lnTo>
                          <a:pt x="115" y="163"/>
                        </a:lnTo>
                        <a:lnTo>
                          <a:pt x="113" y="163"/>
                        </a:lnTo>
                        <a:lnTo>
                          <a:pt x="113" y="161"/>
                        </a:lnTo>
                        <a:lnTo>
                          <a:pt x="113" y="161"/>
                        </a:lnTo>
                        <a:lnTo>
                          <a:pt x="113" y="163"/>
                        </a:lnTo>
                        <a:lnTo>
                          <a:pt x="113" y="163"/>
                        </a:lnTo>
                        <a:lnTo>
                          <a:pt x="111" y="163"/>
                        </a:lnTo>
                        <a:lnTo>
                          <a:pt x="111" y="165"/>
                        </a:lnTo>
                        <a:lnTo>
                          <a:pt x="111" y="165"/>
                        </a:lnTo>
                        <a:lnTo>
                          <a:pt x="111" y="165"/>
                        </a:lnTo>
                        <a:lnTo>
                          <a:pt x="111" y="165"/>
                        </a:lnTo>
                        <a:lnTo>
                          <a:pt x="111" y="167"/>
                        </a:lnTo>
                        <a:lnTo>
                          <a:pt x="111" y="167"/>
                        </a:lnTo>
                        <a:lnTo>
                          <a:pt x="111" y="168"/>
                        </a:lnTo>
                        <a:lnTo>
                          <a:pt x="111" y="168"/>
                        </a:lnTo>
                        <a:lnTo>
                          <a:pt x="111" y="168"/>
                        </a:lnTo>
                        <a:lnTo>
                          <a:pt x="111" y="170"/>
                        </a:lnTo>
                        <a:lnTo>
                          <a:pt x="111" y="170"/>
                        </a:lnTo>
                        <a:lnTo>
                          <a:pt x="113" y="170"/>
                        </a:lnTo>
                        <a:lnTo>
                          <a:pt x="113" y="172"/>
                        </a:lnTo>
                        <a:lnTo>
                          <a:pt x="113" y="172"/>
                        </a:lnTo>
                        <a:lnTo>
                          <a:pt x="113" y="172"/>
                        </a:lnTo>
                        <a:lnTo>
                          <a:pt x="113" y="174"/>
                        </a:lnTo>
                        <a:lnTo>
                          <a:pt x="115" y="174"/>
                        </a:lnTo>
                        <a:lnTo>
                          <a:pt x="115" y="174"/>
                        </a:lnTo>
                        <a:lnTo>
                          <a:pt x="115" y="174"/>
                        </a:lnTo>
                        <a:lnTo>
                          <a:pt x="115" y="174"/>
                        </a:lnTo>
                        <a:lnTo>
                          <a:pt x="117" y="174"/>
                        </a:lnTo>
                        <a:lnTo>
                          <a:pt x="117" y="174"/>
                        </a:lnTo>
                        <a:lnTo>
                          <a:pt x="117" y="174"/>
                        </a:lnTo>
                        <a:lnTo>
                          <a:pt x="117" y="174"/>
                        </a:lnTo>
                        <a:lnTo>
                          <a:pt x="117" y="174"/>
                        </a:lnTo>
                        <a:lnTo>
                          <a:pt x="117" y="172"/>
                        </a:lnTo>
                        <a:lnTo>
                          <a:pt x="117" y="172"/>
                        </a:lnTo>
                        <a:lnTo>
                          <a:pt x="117" y="172"/>
                        </a:lnTo>
                        <a:lnTo>
                          <a:pt x="117" y="170"/>
                        </a:lnTo>
                        <a:lnTo>
                          <a:pt x="117" y="170"/>
                        </a:lnTo>
                        <a:lnTo>
                          <a:pt x="117" y="170"/>
                        </a:lnTo>
                        <a:lnTo>
                          <a:pt x="117" y="170"/>
                        </a:lnTo>
                        <a:lnTo>
                          <a:pt x="117" y="168"/>
                        </a:lnTo>
                        <a:lnTo>
                          <a:pt x="117" y="168"/>
                        </a:lnTo>
                        <a:lnTo>
                          <a:pt x="117" y="167"/>
                        </a:lnTo>
                        <a:lnTo>
                          <a:pt x="117" y="167"/>
                        </a:lnTo>
                        <a:lnTo>
                          <a:pt x="117" y="165"/>
                        </a:lnTo>
                        <a:lnTo>
                          <a:pt x="117" y="165"/>
                        </a:lnTo>
                        <a:lnTo>
                          <a:pt x="117" y="167"/>
                        </a:lnTo>
                        <a:lnTo>
                          <a:pt x="117" y="167"/>
                        </a:lnTo>
                        <a:lnTo>
                          <a:pt x="117" y="167"/>
                        </a:lnTo>
                        <a:lnTo>
                          <a:pt x="119" y="167"/>
                        </a:lnTo>
                        <a:lnTo>
                          <a:pt x="119" y="168"/>
                        </a:lnTo>
                        <a:lnTo>
                          <a:pt x="119" y="168"/>
                        </a:lnTo>
                        <a:lnTo>
                          <a:pt x="119" y="170"/>
                        </a:lnTo>
                        <a:lnTo>
                          <a:pt x="119" y="170"/>
                        </a:lnTo>
                        <a:lnTo>
                          <a:pt x="119" y="170"/>
                        </a:lnTo>
                        <a:lnTo>
                          <a:pt x="121" y="170"/>
                        </a:lnTo>
                        <a:lnTo>
                          <a:pt x="121" y="172"/>
                        </a:lnTo>
                        <a:lnTo>
                          <a:pt x="121" y="172"/>
                        </a:lnTo>
                        <a:lnTo>
                          <a:pt x="121" y="172"/>
                        </a:lnTo>
                        <a:lnTo>
                          <a:pt x="121" y="172"/>
                        </a:lnTo>
                        <a:lnTo>
                          <a:pt x="121" y="174"/>
                        </a:lnTo>
                        <a:lnTo>
                          <a:pt x="123" y="174"/>
                        </a:lnTo>
                        <a:lnTo>
                          <a:pt x="123" y="174"/>
                        </a:lnTo>
                        <a:lnTo>
                          <a:pt x="123" y="174"/>
                        </a:lnTo>
                        <a:lnTo>
                          <a:pt x="123" y="174"/>
                        </a:lnTo>
                        <a:lnTo>
                          <a:pt x="123" y="174"/>
                        </a:lnTo>
                        <a:lnTo>
                          <a:pt x="124" y="174"/>
                        </a:lnTo>
                        <a:lnTo>
                          <a:pt x="124" y="176"/>
                        </a:lnTo>
                        <a:lnTo>
                          <a:pt x="124" y="176"/>
                        </a:lnTo>
                        <a:lnTo>
                          <a:pt x="124" y="178"/>
                        </a:lnTo>
                        <a:lnTo>
                          <a:pt x="124" y="178"/>
                        </a:lnTo>
                        <a:lnTo>
                          <a:pt x="124" y="176"/>
                        </a:lnTo>
                        <a:lnTo>
                          <a:pt x="126" y="176"/>
                        </a:lnTo>
                        <a:lnTo>
                          <a:pt x="126" y="176"/>
                        </a:lnTo>
                        <a:lnTo>
                          <a:pt x="126" y="176"/>
                        </a:lnTo>
                        <a:lnTo>
                          <a:pt x="126" y="178"/>
                        </a:lnTo>
                        <a:lnTo>
                          <a:pt x="126" y="178"/>
                        </a:lnTo>
                        <a:lnTo>
                          <a:pt x="126" y="180"/>
                        </a:lnTo>
                        <a:lnTo>
                          <a:pt x="126" y="180"/>
                        </a:lnTo>
                        <a:lnTo>
                          <a:pt x="128" y="180"/>
                        </a:lnTo>
                        <a:lnTo>
                          <a:pt x="128" y="182"/>
                        </a:lnTo>
                        <a:lnTo>
                          <a:pt x="128" y="182"/>
                        </a:lnTo>
                        <a:lnTo>
                          <a:pt x="128" y="182"/>
                        </a:lnTo>
                        <a:lnTo>
                          <a:pt x="128" y="182"/>
                        </a:lnTo>
                        <a:lnTo>
                          <a:pt x="128" y="182"/>
                        </a:lnTo>
                        <a:lnTo>
                          <a:pt x="128" y="184"/>
                        </a:lnTo>
                        <a:lnTo>
                          <a:pt x="128" y="184"/>
                        </a:lnTo>
                        <a:lnTo>
                          <a:pt x="128" y="186"/>
                        </a:lnTo>
                        <a:lnTo>
                          <a:pt x="130" y="186"/>
                        </a:lnTo>
                        <a:lnTo>
                          <a:pt x="130" y="186"/>
                        </a:lnTo>
                        <a:lnTo>
                          <a:pt x="132" y="186"/>
                        </a:lnTo>
                        <a:lnTo>
                          <a:pt x="132" y="186"/>
                        </a:lnTo>
                        <a:lnTo>
                          <a:pt x="132" y="186"/>
                        </a:lnTo>
                        <a:lnTo>
                          <a:pt x="132" y="188"/>
                        </a:lnTo>
                        <a:lnTo>
                          <a:pt x="132" y="188"/>
                        </a:lnTo>
                        <a:lnTo>
                          <a:pt x="132" y="188"/>
                        </a:lnTo>
                        <a:lnTo>
                          <a:pt x="134" y="188"/>
                        </a:lnTo>
                        <a:lnTo>
                          <a:pt x="134" y="190"/>
                        </a:lnTo>
                        <a:lnTo>
                          <a:pt x="134" y="190"/>
                        </a:lnTo>
                        <a:lnTo>
                          <a:pt x="134" y="190"/>
                        </a:lnTo>
                        <a:lnTo>
                          <a:pt x="134" y="190"/>
                        </a:lnTo>
                        <a:lnTo>
                          <a:pt x="134" y="191"/>
                        </a:lnTo>
                        <a:lnTo>
                          <a:pt x="134" y="191"/>
                        </a:lnTo>
                        <a:lnTo>
                          <a:pt x="134" y="193"/>
                        </a:lnTo>
                        <a:lnTo>
                          <a:pt x="134" y="193"/>
                        </a:lnTo>
                        <a:lnTo>
                          <a:pt x="134" y="193"/>
                        </a:lnTo>
                        <a:lnTo>
                          <a:pt x="134" y="195"/>
                        </a:lnTo>
                        <a:lnTo>
                          <a:pt x="134" y="195"/>
                        </a:lnTo>
                        <a:lnTo>
                          <a:pt x="132" y="195"/>
                        </a:lnTo>
                        <a:lnTo>
                          <a:pt x="132" y="197"/>
                        </a:lnTo>
                        <a:lnTo>
                          <a:pt x="132" y="197"/>
                        </a:lnTo>
                        <a:lnTo>
                          <a:pt x="132" y="197"/>
                        </a:lnTo>
                        <a:lnTo>
                          <a:pt x="132" y="197"/>
                        </a:lnTo>
                        <a:lnTo>
                          <a:pt x="130" y="197"/>
                        </a:lnTo>
                        <a:lnTo>
                          <a:pt x="130" y="197"/>
                        </a:lnTo>
                        <a:lnTo>
                          <a:pt x="130" y="197"/>
                        </a:lnTo>
                        <a:lnTo>
                          <a:pt x="128" y="197"/>
                        </a:lnTo>
                        <a:lnTo>
                          <a:pt x="128" y="199"/>
                        </a:lnTo>
                        <a:lnTo>
                          <a:pt x="128" y="199"/>
                        </a:lnTo>
                        <a:lnTo>
                          <a:pt x="128" y="199"/>
                        </a:lnTo>
                        <a:lnTo>
                          <a:pt x="128" y="199"/>
                        </a:lnTo>
                        <a:lnTo>
                          <a:pt x="128" y="201"/>
                        </a:lnTo>
                        <a:lnTo>
                          <a:pt x="126" y="201"/>
                        </a:lnTo>
                        <a:lnTo>
                          <a:pt x="126" y="201"/>
                        </a:lnTo>
                        <a:lnTo>
                          <a:pt x="126" y="201"/>
                        </a:lnTo>
                        <a:lnTo>
                          <a:pt x="126" y="201"/>
                        </a:lnTo>
                        <a:lnTo>
                          <a:pt x="126" y="203"/>
                        </a:lnTo>
                        <a:lnTo>
                          <a:pt x="124" y="203"/>
                        </a:lnTo>
                        <a:lnTo>
                          <a:pt x="124" y="203"/>
                        </a:lnTo>
                        <a:lnTo>
                          <a:pt x="123" y="203"/>
                        </a:lnTo>
                        <a:lnTo>
                          <a:pt x="123" y="201"/>
                        </a:lnTo>
                        <a:lnTo>
                          <a:pt x="123" y="201"/>
                        </a:lnTo>
                        <a:lnTo>
                          <a:pt x="123" y="201"/>
                        </a:lnTo>
                        <a:lnTo>
                          <a:pt x="123" y="201"/>
                        </a:lnTo>
                        <a:lnTo>
                          <a:pt x="123" y="199"/>
                        </a:lnTo>
                        <a:lnTo>
                          <a:pt x="121" y="199"/>
                        </a:lnTo>
                        <a:lnTo>
                          <a:pt x="121" y="199"/>
                        </a:lnTo>
                        <a:lnTo>
                          <a:pt x="121" y="197"/>
                        </a:lnTo>
                        <a:lnTo>
                          <a:pt x="121" y="197"/>
                        </a:lnTo>
                        <a:lnTo>
                          <a:pt x="121" y="197"/>
                        </a:lnTo>
                        <a:lnTo>
                          <a:pt x="121" y="195"/>
                        </a:lnTo>
                        <a:lnTo>
                          <a:pt x="121" y="195"/>
                        </a:lnTo>
                        <a:lnTo>
                          <a:pt x="121" y="195"/>
                        </a:lnTo>
                        <a:lnTo>
                          <a:pt x="121" y="193"/>
                        </a:lnTo>
                        <a:lnTo>
                          <a:pt x="121" y="193"/>
                        </a:lnTo>
                        <a:lnTo>
                          <a:pt x="121" y="191"/>
                        </a:lnTo>
                        <a:lnTo>
                          <a:pt x="121" y="191"/>
                        </a:lnTo>
                        <a:lnTo>
                          <a:pt x="121" y="191"/>
                        </a:lnTo>
                        <a:lnTo>
                          <a:pt x="119" y="191"/>
                        </a:lnTo>
                        <a:lnTo>
                          <a:pt x="119" y="190"/>
                        </a:lnTo>
                        <a:lnTo>
                          <a:pt x="119" y="190"/>
                        </a:lnTo>
                        <a:lnTo>
                          <a:pt x="119" y="190"/>
                        </a:lnTo>
                        <a:lnTo>
                          <a:pt x="119" y="190"/>
                        </a:lnTo>
                        <a:lnTo>
                          <a:pt x="117" y="190"/>
                        </a:lnTo>
                        <a:lnTo>
                          <a:pt x="117" y="188"/>
                        </a:lnTo>
                        <a:lnTo>
                          <a:pt x="117" y="188"/>
                        </a:lnTo>
                        <a:lnTo>
                          <a:pt x="117" y="188"/>
                        </a:lnTo>
                        <a:lnTo>
                          <a:pt x="117" y="188"/>
                        </a:lnTo>
                        <a:lnTo>
                          <a:pt x="117" y="186"/>
                        </a:lnTo>
                        <a:lnTo>
                          <a:pt x="115" y="186"/>
                        </a:lnTo>
                        <a:lnTo>
                          <a:pt x="115" y="186"/>
                        </a:lnTo>
                        <a:lnTo>
                          <a:pt x="115" y="186"/>
                        </a:lnTo>
                        <a:lnTo>
                          <a:pt x="115" y="186"/>
                        </a:lnTo>
                        <a:lnTo>
                          <a:pt x="113" y="186"/>
                        </a:lnTo>
                        <a:lnTo>
                          <a:pt x="113" y="186"/>
                        </a:lnTo>
                        <a:lnTo>
                          <a:pt x="113" y="184"/>
                        </a:lnTo>
                        <a:lnTo>
                          <a:pt x="111" y="184"/>
                        </a:lnTo>
                        <a:lnTo>
                          <a:pt x="111" y="184"/>
                        </a:lnTo>
                        <a:lnTo>
                          <a:pt x="111" y="184"/>
                        </a:lnTo>
                        <a:lnTo>
                          <a:pt x="111" y="182"/>
                        </a:lnTo>
                        <a:lnTo>
                          <a:pt x="111" y="182"/>
                        </a:lnTo>
                        <a:lnTo>
                          <a:pt x="111" y="182"/>
                        </a:lnTo>
                        <a:lnTo>
                          <a:pt x="109" y="182"/>
                        </a:lnTo>
                        <a:lnTo>
                          <a:pt x="109" y="182"/>
                        </a:lnTo>
                        <a:lnTo>
                          <a:pt x="109" y="182"/>
                        </a:lnTo>
                        <a:lnTo>
                          <a:pt x="109" y="180"/>
                        </a:lnTo>
                        <a:lnTo>
                          <a:pt x="109" y="180"/>
                        </a:lnTo>
                        <a:lnTo>
                          <a:pt x="109" y="180"/>
                        </a:lnTo>
                        <a:lnTo>
                          <a:pt x="107" y="180"/>
                        </a:lnTo>
                        <a:lnTo>
                          <a:pt x="107" y="178"/>
                        </a:lnTo>
                        <a:lnTo>
                          <a:pt x="107" y="178"/>
                        </a:lnTo>
                        <a:lnTo>
                          <a:pt x="105" y="178"/>
                        </a:lnTo>
                        <a:lnTo>
                          <a:pt x="105" y="178"/>
                        </a:lnTo>
                        <a:lnTo>
                          <a:pt x="105" y="178"/>
                        </a:lnTo>
                        <a:lnTo>
                          <a:pt x="105" y="176"/>
                        </a:lnTo>
                        <a:lnTo>
                          <a:pt x="105" y="176"/>
                        </a:lnTo>
                        <a:lnTo>
                          <a:pt x="105" y="176"/>
                        </a:lnTo>
                        <a:lnTo>
                          <a:pt x="103" y="176"/>
                        </a:lnTo>
                        <a:lnTo>
                          <a:pt x="103" y="176"/>
                        </a:lnTo>
                        <a:lnTo>
                          <a:pt x="103" y="174"/>
                        </a:lnTo>
                        <a:lnTo>
                          <a:pt x="103" y="174"/>
                        </a:lnTo>
                        <a:lnTo>
                          <a:pt x="102" y="174"/>
                        </a:lnTo>
                        <a:lnTo>
                          <a:pt x="102" y="174"/>
                        </a:lnTo>
                        <a:lnTo>
                          <a:pt x="102" y="174"/>
                        </a:lnTo>
                        <a:lnTo>
                          <a:pt x="102" y="174"/>
                        </a:lnTo>
                        <a:lnTo>
                          <a:pt x="100" y="174"/>
                        </a:lnTo>
                        <a:lnTo>
                          <a:pt x="100" y="174"/>
                        </a:lnTo>
                        <a:lnTo>
                          <a:pt x="100" y="174"/>
                        </a:lnTo>
                        <a:lnTo>
                          <a:pt x="100" y="172"/>
                        </a:lnTo>
                        <a:lnTo>
                          <a:pt x="98" y="172"/>
                        </a:lnTo>
                        <a:lnTo>
                          <a:pt x="98" y="172"/>
                        </a:lnTo>
                        <a:lnTo>
                          <a:pt x="98" y="172"/>
                        </a:lnTo>
                        <a:lnTo>
                          <a:pt x="96" y="172"/>
                        </a:lnTo>
                        <a:lnTo>
                          <a:pt x="96" y="172"/>
                        </a:lnTo>
                        <a:lnTo>
                          <a:pt x="96" y="172"/>
                        </a:lnTo>
                        <a:lnTo>
                          <a:pt x="94" y="172"/>
                        </a:lnTo>
                        <a:lnTo>
                          <a:pt x="94" y="172"/>
                        </a:lnTo>
                        <a:lnTo>
                          <a:pt x="94" y="172"/>
                        </a:lnTo>
                        <a:lnTo>
                          <a:pt x="94" y="172"/>
                        </a:lnTo>
                        <a:lnTo>
                          <a:pt x="94" y="172"/>
                        </a:lnTo>
                        <a:lnTo>
                          <a:pt x="92" y="172"/>
                        </a:lnTo>
                        <a:lnTo>
                          <a:pt x="92" y="170"/>
                        </a:lnTo>
                        <a:lnTo>
                          <a:pt x="92" y="170"/>
                        </a:lnTo>
                        <a:lnTo>
                          <a:pt x="90" y="170"/>
                        </a:lnTo>
                        <a:lnTo>
                          <a:pt x="90" y="170"/>
                        </a:lnTo>
                        <a:lnTo>
                          <a:pt x="90" y="170"/>
                        </a:lnTo>
                        <a:lnTo>
                          <a:pt x="90" y="168"/>
                        </a:lnTo>
                        <a:lnTo>
                          <a:pt x="90" y="168"/>
                        </a:lnTo>
                        <a:lnTo>
                          <a:pt x="88" y="168"/>
                        </a:lnTo>
                        <a:lnTo>
                          <a:pt x="88" y="168"/>
                        </a:lnTo>
                        <a:lnTo>
                          <a:pt x="88" y="168"/>
                        </a:lnTo>
                        <a:lnTo>
                          <a:pt x="88" y="167"/>
                        </a:lnTo>
                        <a:lnTo>
                          <a:pt x="88" y="167"/>
                        </a:lnTo>
                        <a:lnTo>
                          <a:pt x="86" y="167"/>
                        </a:lnTo>
                        <a:lnTo>
                          <a:pt x="86" y="167"/>
                        </a:lnTo>
                        <a:lnTo>
                          <a:pt x="86" y="167"/>
                        </a:lnTo>
                        <a:lnTo>
                          <a:pt x="86" y="165"/>
                        </a:lnTo>
                        <a:lnTo>
                          <a:pt x="84" y="165"/>
                        </a:lnTo>
                        <a:lnTo>
                          <a:pt x="84" y="165"/>
                        </a:lnTo>
                        <a:lnTo>
                          <a:pt x="86" y="165"/>
                        </a:lnTo>
                        <a:lnTo>
                          <a:pt x="86" y="165"/>
                        </a:lnTo>
                        <a:lnTo>
                          <a:pt x="86" y="163"/>
                        </a:lnTo>
                        <a:lnTo>
                          <a:pt x="84" y="163"/>
                        </a:lnTo>
                        <a:lnTo>
                          <a:pt x="84" y="163"/>
                        </a:lnTo>
                        <a:lnTo>
                          <a:pt x="84" y="163"/>
                        </a:lnTo>
                        <a:lnTo>
                          <a:pt x="82" y="163"/>
                        </a:lnTo>
                        <a:lnTo>
                          <a:pt x="82" y="163"/>
                        </a:lnTo>
                        <a:lnTo>
                          <a:pt x="82" y="161"/>
                        </a:lnTo>
                        <a:lnTo>
                          <a:pt x="84" y="161"/>
                        </a:lnTo>
                        <a:lnTo>
                          <a:pt x="84" y="161"/>
                        </a:lnTo>
                        <a:lnTo>
                          <a:pt x="84" y="159"/>
                        </a:lnTo>
                        <a:lnTo>
                          <a:pt x="84" y="159"/>
                        </a:lnTo>
                        <a:lnTo>
                          <a:pt x="84" y="159"/>
                        </a:lnTo>
                        <a:lnTo>
                          <a:pt x="84" y="157"/>
                        </a:lnTo>
                        <a:lnTo>
                          <a:pt x="84" y="157"/>
                        </a:lnTo>
                        <a:lnTo>
                          <a:pt x="84" y="157"/>
                        </a:lnTo>
                        <a:lnTo>
                          <a:pt x="84" y="157"/>
                        </a:lnTo>
                        <a:lnTo>
                          <a:pt x="84" y="155"/>
                        </a:lnTo>
                        <a:lnTo>
                          <a:pt x="84" y="155"/>
                        </a:lnTo>
                        <a:lnTo>
                          <a:pt x="86" y="155"/>
                        </a:lnTo>
                        <a:lnTo>
                          <a:pt x="86" y="153"/>
                        </a:lnTo>
                        <a:lnTo>
                          <a:pt x="86" y="153"/>
                        </a:lnTo>
                        <a:lnTo>
                          <a:pt x="86" y="151"/>
                        </a:lnTo>
                        <a:lnTo>
                          <a:pt x="86" y="151"/>
                        </a:lnTo>
                        <a:lnTo>
                          <a:pt x="86" y="151"/>
                        </a:lnTo>
                        <a:lnTo>
                          <a:pt x="86" y="149"/>
                        </a:lnTo>
                        <a:lnTo>
                          <a:pt x="86" y="149"/>
                        </a:lnTo>
                        <a:lnTo>
                          <a:pt x="86" y="149"/>
                        </a:lnTo>
                        <a:lnTo>
                          <a:pt x="86" y="147"/>
                        </a:lnTo>
                        <a:lnTo>
                          <a:pt x="86" y="147"/>
                        </a:lnTo>
                        <a:lnTo>
                          <a:pt x="86" y="146"/>
                        </a:lnTo>
                        <a:lnTo>
                          <a:pt x="86" y="146"/>
                        </a:lnTo>
                        <a:lnTo>
                          <a:pt x="86" y="144"/>
                        </a:lnTo>
                        <a:lnTo>
                          <a:pt x="86" y="144"/>
                        </a:lnTo>
                        <a:lnTo>
                          <a:pt x="86" y="142"/>
                        </a:lnTo>
                        <a:lnTo>
                          <a:pt x="86" y="142"/>
                        </a:lnTo>
                        <a:lnTo>
                          <a:pt x="86" y="142"/>
                        </a:lnTo>
                        <a:lnTo>
                          <a:pt x="86" y="142"/>
                        </a:lnTo>
                        <a:lnTo>
                          <a:pt x="86" y="140"/>
                        </a:lnTo>
                        <a:lnTo>
                          <a:pt x="86" y="140"/>
                        </a:lnTo>
                        <a:lnTo>
                          <a:pt x="84" y="140"/>
                        </a:lnTo>
                        <a:lnTo>
                          <a:pt x="84" y="138"/>
                        </a:lnTo>
                        <a:lnTo>
                          <a:pt x="84" y="138"/>
                        </a:lnTo>
                        <a:lnTo>
                          <a:pt x="84" y="138"/>
                        </a:lnTo>
                        <a:lnTo>
                          <a:pt x="84" y="136"/>
                        </a:lnTo>
                        <a:lnTo>
                          <a:pt x="84" y="136"/>
                        </a:lnTo>
                        <a:lnTo>
                          <a:pt x="82" y="136"/>
                        </a:lnTo>
                        <a:lnTo>
                          <a:pt x="82" y="136"/>
                        </a:lnTo>
                        <a:lnTo>
                          <a:pt x="82" y="134"/>
                        </a:lnTo>
                        <a:lnTo>
                          <a:pt x="82" y="134"/>
                        </a:lnTo>
                        <a:lnTo>
                          <a:pt x="82" y="134"/>
                        </a:lnTo>
                        <a:lnTo>
                          <a:pt x="82" y="134"/>
                        </a:lnTo>
                        <a:lnTo>
                          <a:pt x="82" y="134"/>
                        </a:lnTo>
                        <a:lnTo>
                          <a:pt x="80" y="134"/>
                        </a:lnTo>
                        <a:lnTo>
                          <a:pt x="80" y="134"/>
                        </a:lnTo>
                        <a:lnTo>
                          <a:pt x="79" y="134"/>
                        </a:lnTo>
                        <a:lnTo>
                          <a:pt x="79" y="132"/>
                        </a:lnTo>
                        <a:lnTo>
                          <a:pt x="79" y="132"/>
                        </a:lnTo>
                        <a:lnTo>
                          <a:pt x="79" y="132"/>
                        </a:lnTo>
                        <a:lnTo>
                          <a:pt x="79" y="132"/>
                        </a:lnTo>
                        <a:lnTo>
                          <a:pt x="77" y="132"/>
                        </a:lnTo>
                        <a:lnTo>
                          <a:pt x="77" y="132"/>
                        </a:lnTo>
                        <a:lnTo>
                          <a:pt x="77" y="130"/>
                        </a:lnTo>
                        <a:lnTo>
                          <a:pt x="77" y="130"/>
                        </a:lnTo>
                        <a:lnTo>
                          <a:pt x="77" y="130"/>
                        </a:lnTo>
                        <a:lnTo>
                          <a:pt x="75" y="130"/>
                        </a:lnTo>
                        <a:lnTo>
                          <a:pt x="75" y="130"/>
                        </a:lnTo>
                        <a:lnTo>
                          <a:pt x="75" y="128"/>
                        </a:lnTo>
                        <a:lnTo>
                          <a:pt x="73" y="128"/>
                        </a:lnTo>
                        <a:lnTo>
                          <a:pt x="73" y="128"/>
                        </a:lnTo>
                        <a:lnTo>
                          <a:pt x="73" y="128"/>
                        </a:lnTo>
                        <a:lnTo>
                          <a:pt x="73" y="126"/>
                        </a:lnTo>
                        <a:lnTo>
                          <a:pt x="73" y="126"/>
                        </a:lnTo>
                        <a:lnTo>
                          <a:pt x="71" y="126"/>
                        </a:lnTo>
                        <a:lnTo>
                          <a:pt x="71" y="126"/>
                        </a:lnTo>
                        <a:lnTo>
                          <a:pt x="71" y="126"/>
                        </a:lnTo>
                        <a:lnTo>
                          <a:pt x="71" y="126"/>
                        </a:lnTo>
                        <a:lnTo>
                          <a:pt x="69" y="126"/>
                        </a:lnTo>
                        <a:lnTo>
                          <a:pt x="69" y="126"/>
                        </a:lnTo>
                        <a:lnTo>
                          <a:pt x="69" y="124"/>
                        </a:lnTo>
                        <a:lnTo>
                          <a:pt x="69" y="124"/>
                        </a:lnTo>
                        <a:lnTo>
                          <a:pt x="69" y="124"/>
                        </a:lnTo>
                        <a:lnTo>
                          <a:pt x="67" y="124"/>
                        </a:lnTo>
                        <a:lnTo>
                          <a:pt x="67" y="124"/>
                        </a:lnTo>
                        <a:lnTo>
                          <a:pt x="67" y="124"/>
                        </a:lnTo>
                        <a:lnTo>
                          <a:pt x="67" y="123"/>
                        </a:lnTo>
                        <a:lnTo>
                          <a:pt x="67" y="123"/>
                        </a:lnTo>
                        <a:lnTo>
                          <a:pt x="65" y="123"/>
                        </a:lnTo>
                        <a:lnTo>
                          <a:pt x="65" y="123"/>
                        </a:lnTo>
                        <a:lnTo>
                          <a:pt x="65" y="121"/>
                        </a:lnTo>
                        <a:lnTo>
                          <a:pt x="63" y="121"/>
                        </a:lnTo>
                        <a:lnTo>
                          <a:pt x="63" y="121"/>
                        </a:lnTo>
                        <a:lnTo>
                          <a:pt x="63" y="121"/>
                        </a:lnTo>
                        <a:lnTo>
                          <a:pt x="63" y="123"/>
                        </a:lnTo>
                        <a:lnTo>
                          <a:pt x="63" y="123"/>
                        </a:lnTo>
                        <a:lnTo>
                          <a:pt x="61" y="123"/>
                        </a:lnTo>
                        <a:lnTo>
                          <a:pt x="61" y="123"/>
                        </a:lnTo>
                        <a:lnTo>
                          <a:pt x="61" y="123"/>
                        </a:lnTo>
                        <a:lnTo>
                          <a:pt x="59" y="123"/>
                        </a:lnTo>
                        <a:lnTo>
                          <a:pt x="59" y="123"/>
                        </a:lnTo>
                        <a:lnTo>
                          <a:pt x="59" y="123"/>
                        </a:lnTo>
                        <a:lnTo>
                          <a:pt x="59" y="121"/>
                        </a:lnTo>
                        <a:lnTo>
                          <a:pt x="58" y="121"/>
                        </a:lnTo>
                        <a:lnTo>
                          <a:pt x="58" y="121"/>
                        </a:lnTo>
                        <a:lnTo>
                          <a:pt x="58" y="121"/>
                        </a:lnTo>
                        <a:lnTo>
                          <a:pt x="58" y="119"/>
                        </a:lnTo>
                        <a:lnTo>
                          <a:pt x="58" y="119"/>
                        </a:lnTo>
                        <a:lnTo>
                          <a:pt x="58" y="119"/>
                        </a:lnTo>
                        <a:lnTo>
                          <a:pt x="58" y="117"/>
                        </a:lnTo>
                        <a:lnTo>
                          <a:pt x="56" y="117"/>
                        </a:lnTo>
                        <a:lnTo>
                          <a:pt x="56" y="117"/>
                        </a:lnTo>
                        <a:lnTo>
                          <a:pt x="56" y="117"/>
                        </a:lnTo>
                        <a:lnTo>
                          <a:pt x="54" y="117"/>
                        </a:lnTo>
                        <a:lnTo>
                          <a:pt x="54" y="117"/>
                        </a:lnTo>
                        <a:lnTo>
                          <a:pt x="54" y="117"/>
                        </a:lnTo>
                        <a:lnTo>
                          <a:pt x="52" y="117"/>
                        </a:lnTo>
                        <a:lnTo>
                          <a:pt x="52" y="117"/>
                        </a:lnTo>
                        <a:lnTo>
                          <a:pt x="52" y="117"/>
                        </a:lnTo>
                        <a:lnTo>
                          <a:pt x="52" y="115"/>
                        </a:lnTo>
                        <a:lnTo>
                          <a:pt x="52" y="115"/>
                        </a:lnTo>
                        <a:lnTo>
                          <a:pt x="52" y="115"/>
                        </a:lnTo>
                        <a:lnTo>
                          <a:pt x="50" y="115"/>
                        </a:lnTo>
                        <a:lnTo>
                          <a:pt x="50" y="115"/>
                        </a:lnTo>
                        <a:lnTo>
                          <a:pt x="50" y="115"/>
                        </a:lnTo>
                        <a:lnTo>
                          <a:pt x="50" y="115"/>
                        </a:lnTo>
                        <a:lnTo>
                          <a:pt x="48" y="115"/>
                        </a:lnTo>
                        <a:lnTo>
                          <a:pt x="48" y="115"/>
                        </a:lnTo>
                        <a:lnTo>
                          <a:pt x="48" y="115"/>
                        </a:lnTo>
                        <a:lnTo>
                          <a:pt x="46" y="115"/>
                        </a:lnTo>
                        <a:lnTo>
                          <a:pt x="46" y="113"/>
                        </a:lnTo>
                        <a:lnTo>
                          <a:pt x="46" y="113"/>
                        </a:lnTo>
                        <a:lnTo>
                          <a:pt x="46" y="113"/>
                        </a:lnTo>
                        <a:lnTo>
                          <a:pt x="46" y="113"/>
                        </a:lnTo>
                        <a:lnTo>
                          <a:pt x="46" y="111"/>
                        </a:lnTo>
                        <a:lnTo>
                          <a:pt x="46" y="111"/>
                        </a:lnTo>
                        <a:lnTo>
                          <a:pt x="46" y="109"/>
                        </a:lnTo>
                        <a:lnTo>
                          <a:pt x="46" y="109"/>
                        </a:lnTo>
                        <a:lnTo>
                          <a:pt x="44" y="109"/>
                        </a:lnTo>
                        <a:lnTo>
                          <a:pt x="44" y="109"/>
                        </a:lnTo>
                        <a:lnTo>
                          <a:pt x="44" y="109"/>
                        </a:lnTo>
                        <a:lnTo>
                          <a:pt x="44" y="107"/>
                        </a:lnTo>
                        <a:lnTo>
                          <a:pt x="44" y="107"/>
                        </a:lnTo>
                        <a:lnTo>
                          <a:pt x="42" y="107"/>
                        </a:lnTo>
                        <a:lnTo>
                          <a:pt x="42" y="107"/>
                        </a:lnTo>
                        <a:lnTo>
                          <a:pt x="42" y="107"/>
                        </a:lnTo>
                        <a:lnTo>
                          <a:pt x="40" y="107"/>
                        </a:lnTo>
                        <a:lnTo>
                          <a:pt x="40" y="105"/>
                        </a:lnTo>
                        <a:lnTo>
                          <a:pt x="40" y="105"/>
                        </a:lnTo>
                        <a:lnTo>
                          <a:pt x="40" y="105"/>
                        </a:lnTo>
                        <a:lnTo>
                          <a:pt x="40" y="105"/>
                        </a:lnTo>
                        <a:lnTo>
                          <a:pt x="38" y="105"/>
                        </a:lnTo>
                        <a:lnTo>
                          <a:pt x="38" y="103"/>
                        </a:lnTo>
                        <a:lnTo>
                          <a:pt x="38" y="103"/>
                        </a:lnTo>
                        <a:lnTo>
                          <a:pt x="38" y="103"/>
                        </a:lnTo>
                        <a:lnTo>
                          <a:pt x="36" y="103"/>
                        </a:lnTo>
                        <a:lnTo>
                          <a:pt x="36" y="101"/>
                        </a:lnTo>
                        <a:lnTo>
                          <a:pt x="36" y="101"/>
                        </a:lnTo>
                        <a:lnTo>
                          <a:pt x="36" y="101"/>
                        </a:lnTo>
                        <a:lnTo>
                          <a:pt x="36" y="101"/>
                        </a:lnTo>
                        <a:lnTo>
                          <a:pt x="36" y="101"/>
                        </a:lnTo>
                        <a:lnTo>
                          <a:pt x="35" y="101"/>
                        </a:lnTo>
                        <a:lnTo>
                          <a:pt x="35" y="100"/>
                        </a:lnTo>
                        <a:lnTo>
                          <a:pt x="35" y="100"/>
                        </a:lnTo>
                        <a:lnTo>
                          <a:pt x="36" y="100"/>
                        </a:lnTo>
                        <a:lnTo>
                          <a:pt x="36" y="100"/>
                        </a:lnTo>
                        <a:lnTo>
                          <a:pt x="36" y="100"/>
                        </a:lnTo>
                        <a:lnTo>
                          <a:pt x="36" y="100"/>
                        </a:lnTo>
                        <a:lnTo>
                          <a:pt x="36" y="100"/>
                        </a:lnTo>
                        <a:lnTo>
                          <a:pt x="38" y="100"/>
                        </a:lnTo>
                        <a:lnTo>
                          <a:pt x="38" y="100"/>
                        </a:lnTo>
                        <a:lnTo>
                          <a:pt x="38" y="100"/>
                        </a:lnTo>
                        <a:lnTo>
                          <a:pt x="40" y="100"/>
                        </a:lnTo>
                        <a:lnTo>
                          <a:pt x="40" y="100"/>
                        </a:lnTo>
                        <a:lnTo>
                          <a:pt x="40" y="100"/>
                        </a:lnTo>
                        <a:lnTo>
                          <a:pt x="42" y="100"/>
                        </a:lnTo>
                        <a:lnTo>
                          <a:pt x="42" y="100"/>
                        </a:lnTo>
                        <a:lnTo>
                          <a:pt x="42" y="101"/>
                        </a:lnTo>
                        <a:lnTo>
                          <a:pt x="44" y="101"/>
                        </a:lnTo>
                        <a:lnTo>
                          <a:pt x="44" y="101"/>
                        </a:lnTo>
                        <a:lnTo>
                          <a:pt x="44" y="101"/>
                        </a:lnTo>
                        <a:lnTo>
                          <a:pt x="46" y="101"/>
                        </a:lnTo>
                        <a:lnTo>
                          <a:pt x="46" y="101"/>
                        </a:lnTo>
                        <a:lnTo>
                          <a:pt x="46" y="100"/>
                        </a:lnTo>
                        <a:lnTo>
                          <a:pt x="46" y="100"/>
                        </a:lnTo>
                        <a:lnTo>
                          <a:pt x="46" y="100"/>
                        </a:lnTo>
                        <a:lnTo>
                          <a:pt x="48" y="100"/>
                        </a:lnTo>
                        <a:lnTo>
                          <a:pt x="48" y="100"/>
                        </a:lnTo>
                        <a:lnTo>
                          <a:pt x="48" y="98"/>
                        </a:lnTo>
                        <a:lnTo>
                          <a:pt x="50" y="98"/>
                        </a:lnTo>
                        <a:lnTo>
                          <a:pt x="50" y="98"/>
                        </a:lnTo>
                        <a:lnTo>
                          <a:pt x="50" y="98"/>
                        </a:lnTo>
                        <a:lnTo>
                          <a:pt x="50" y="96"/>
                        </a:lnTo>
                        <a:lnTo>
                          <a:pt x="50" y="96"/>
                        </a:lnTo>
                        <a:lnTo>
                          <a:pt x="50" y="96"/>
                        </a:lnTo>
                        <a:lnTo>
                          <a:pt x="50" y="94"/>
                        </a:lnTo>
                        <a:lnTo>
                          <a:pt x="52" y="94"/>
                        </a:lnTo>
                        <a:lnTo>
                          <a:pt x="52" y="94"/>
                        </a:lnTo>
                        <a:lnTo>
                          <a:pt x="52" y="94"/>
                        </a:lnTo>
                        <a:lnTo>
                          <a:pt x="52" y="94"/>
                        </a:lnTo>
                        <a:lnTo>
                          <a:pt x="52" y="94"/>
                        </a:lnTo>
                        <a:lnTo>
                          <a:pt x="52" y="92"/>
                        </a:lnTo>
                        <a:lnTo>
                          <a:pt x="52" y="92"/>
                        </a:lnTo>
                        <a:lnTo>
                          <a:pt x="52" y="92"/>
                        </a:lnTo>
                        <a:lnTo>
                          <a:pt x="52" y="90"/>
                        </a:lnTo>
                        <a:lnTo>
                          <a:pt x="52" y="90"/>
                        </a:lnTo>
                        <a:lnTo>
                          <a:pt x="52" y="90"/>
                        </a:lnTo>
                        <a:lnTo>
                          <a:pt x="52" y="88"/>
                        </a:lnTo>
                        <a:lnTo>
                          <a:pt x="52" y="88"/>
                        </a:lnTo>
                        <a:lnTo>
                          <a:pt x="52" y="86"/>
                        </a:lnTo>
                        <a:lnTo>
                          <a:pt x="52" y="86"/>
                        </a:lnTo>
                        <a:lnTo>
                          <a:pt x="52" y="86"/>
                        </a:lnTo>
                        <a:lnTo>
                          <a:pt x="52" y="86"/>
                        </a:lnTo>
                        <a:lnTo>
                          <a:pt x="52" y="86"/>
                        </a:lnTo>
                        <a:lnTo>
                          <a:pt x="52" y="84"/>
                        </a:lnTo>
                        <a:lnTo>
                          <a:pt x="52" y="84"/>
                        </a:lnTo>
                        <a:lnTo>
                          <a:pt x="50" y="84"/>
                        </a:lnTo>
                        <a:lnTo>
                          <a:pt x="50" y="84"/>
                        </a:lnTo>
                        <a:lnTo>
                          <a:pt x="50" y="84"/>
                        </a:lnTo>
                        <a:lnTo>
                          <a:pt x="50" y="82"/>
                        </a:lnTo>
                        <a:lnTo>
                          <a:pt x="48" y="82"/>
                        </a:lnTo>
                        <a:lnTo>
                          <a:pt x="48" y="82"/>
                        </a:lnTo>
                        <a:lnTo>
                          <a:pt x="48" y="82"/>
                        </a:lnTo>
                        <a:lnTo>
                          <a:pt x="48" y="80"/>
                        </a:lnTo>
                        <a:lnTo>
                          <a:pt x="48" y="80"/>
                        </a:lnTo>
                        <a:lnTo>
                          <a:pt x="46" y="80"/>
                        </a:lnTo>
                        <a:lnTo>
                          <a:pt x="46" y="78"/>
                        </a:lnTo>
                        <a:lnTo>
                          <a:pt x="46" y="78"/>
                        </a:lnTo>
                        <a:lnTo>
                          <a:pt x="46" y="78"/>
                        </a:lnTo>
                        <a:lnTo>
                          <a:pt x="46" y="78"/>
                        </a:lnTo>
                        <a:lnTo>
                          <a:pt x="46" y="78"/>
                        </a:lnTo>
                        <a:lnTo>
                          <a:pt x="44" y="78"/>
                        </a:lnTo>
                        <a:lnTo>
                          <a:pt x="44" y="78"/>
                        </a:lnTo>
                        <a:lnTo>
                          <a:pt x="44" y="77"/>
                        </a:lnTo>
                        <a:lnTo>
                          <a:pt x="44" y="77"/>
                        </a:lnTo>
                        <a:lnTo>
                          <a:pt x="44" y="77"/>
                        </a:lnTo>
                        <a:lnTo>
                          <a:pt x="44" y="75"/>
                        </a:lnTo>
                        <a:lnTo>
                          <a:pt x="44" y="75"/>
                        </a:lnTo>
                        <a:lnTo>
                          <a:pt x="42" y="75"/>
                        </a:lnTo>
                        <a:lnTo>
                          <a:pt x="42" y="75"/>
                        </a:lnTo>
                        <a:lnTo>
                          <a:pt x="40" y="75"/>
                        </a:lnTo>
                        <a:lnTo>
                          <a:pt x="40" y="73"/>
                        </a:lnTo>
                        <a:lnTo>
                          <a:pt x="40" y="73"/>
                        </a:lnTo>
                        <a:lnTo>
                          <a:pt x="40" y="73"/>
                        </a:lnTo>
                        <a:lnTo>
                          <a:pt x="40" y="71"/>
                        </a:lnTo>
                        <a:lnTo>
                          <a:pt x="40" y="71"/>
                        </a:lnTo>
                        <a:lnTo>
                          <a:pt x="38" y="71"/>
                        </a:lnTo>
                        <a:lnTo>
                          <a:pt x="38" y="71"/>
                        </a:lnTo>
                        <a:lnTo>
                          <a:pt x="38" y="71"/>
                        </a:lnTo>
                        <a:lnTo>
                          <a:pt x="38" y="69"/>
                        </a:lnTo>
                        <a:lnTo>
                          <a:pt x="36" y="69"/>
                        </a:lnTo>
                        <a:lnTo>
                          <a:pt x="36" y="69"/>
                        </a:lnTo>
                        <a:lnTo>
                          <a:pt x="36" y="69"/>
                        </a:lnTo>
                        <a:lnTo>
                          <a:pt x="36" y="69"/>
                        </a:lnTo>
                        <a:lnTo>
                          <a:pt x="36" y="69"/>
                        </a:lnTo>
                        <a:lnTo>
                          <a:pt x="35" y="69"/>
                        </a:lnTo>
                        <a:lnTo>
                          <a:pt x="35" y="69"/>
                        </a:lnTo>
                        <a:lnTo>
                          <a:pt x="35" y="67"/>
                        </a:lnTo>
                        <a:lnTo>
                          <a:pt x="35" y="67"/>
                        </a:lnTo>
                        <a:lnTo>
                          <a:pt x="33" y="67"/>
                        </a:lnTo>
                        <a:lnTo>
                          <a:pt x="33" y="67"/>
                        </a:lnTo>
                        <a:lnTo>
                          <a:pt x="33" y="67"/>
                        </a:lnTo>
                        <a:lnTo>
                          <a:pt x="33" y="65"/>
                        </a:lnTo>
                        <a:lnTo>
                          <a:pt x="31" y="65"/>
                        </a:lnTo>
                        <a:lnTo>
                          <a:pt x="31" y="65"/>
                        </a:lnTo>
                        <a:lnTo>
                          <a:pt x="31" y="65"/>
                        </a:lnTo>
                        <a:lnTo>
                          <a:pt x="31" y="65"/>
                        </a:lnTo>
                        <a:lnTo>
                          <a:pt x="29" y="65"/>
                        </a:lnTo>
                        <a:lnTo>
                          <a:pt x="29" y="63"/>
                        </a:lnTo>
                        <a:lnTo>
                          <a:pt x="29" y="63"/>
                        </a:lnTo>
                        <a:lnTo>
                          <a:pt x="29" y="63"/>
                        </a:lnTo>
                        <a:lnTo>
                          <a:pt x="27" y="63"/>
                        </a:lnTo>
                        <a:lnTo>
                          <a:pt x="27" y="63"/>
                        </a:lnTo>
                        <a:lnTo>
                          <a:pt x="27" y="63"/>
                        </a:lnTo>
                        <a:lnTo>
                          <a:pt x="27" y="61"/>
                        </a:lnTo>
                        <a:lnTo>
                          <a:pt x="25" y="61"/>
                        </a:lnTo>
                        <a:lnTo>
                          <a:pt x="25" y="61"/>
                        </a:lnTo>
                        <a:lnTo>
                          <a:pt x="25" y="61"/>
                        </a:lnTo>
                        <a:lnTo>
                          <a:pt x="25" y="61"/>
                        </a:lnTo>
                        <a:lnTo>
                          <a:pt x="25" y="61"/>
                        </a:lnTo>
                        <a:lnTo>
                          <a:pt x="25" y="59"/>
                        </a:lnTo>
                        <a:lnTo>
                          <a:pt x="25" y="59"/>
                        </a:lnTo>
                        <a:lnTo>
                          <a:pt x="25" y="57"/>
                        </a:lnTo>
                        <a:lnTo>
                          <a:pt x="23" y="57"/>
                        </a:lnTo>
                        <a:lnTo>
                          <a:pt x="23" y="57"/>
                        </a:lnTo>
                        <a:lnTo>
                          <a:pt x="23" y="57"/>
                        </a:lnTo>
                        <a:lnTo>
                          <a:pt x="23" y="57"/>
                        </a:lnTo>
                        <a:lnTo>
                          <a:pt x="23" y="55"/>
                        </a:lnTo>
                        <a:lnTo>
                          <a:pt x="23" y="55"/>
                        </a:lnTo>
                        <a:lnTo>
                          <a:pt x="23" y="54"/>
                        </a:lnTo>
                        <a:lnTo>
                          <a:pt x="23" y="54"/>
                        </a:lnTo>
                        <a:lnTo>
                          <a:pt x="23" y="54"/>
                        </a:lnTo>
                        <a:lnTo>
                          <a:pt x="23" y="54"/>
                        </a:lnTo>
                        <a:lnTo>
                          <a:pt x="23" y="54"/>
                        </a:lnTo>
                        <a:lnTo>
                          <a:pt x="23" y="52"/>
                        </a:lnTo>
                        <a:lnTo>
                          <a:pt x="23" y="52"/>
                        </a:lnTo>
                        <a:lnTo>
                          <a:pt x="23" y="50"/>
                        </a:lnTo>
                        <a:lnTo>
                          <a:pt x="23" y="50"/>
                        </a:lnTo>
                        <a:lnTo>
                          <a:pt x="23" y="48"/>
                        </a:lnTo>
                        <a:lnTo>
                          <a:pt x="21" y="48"/>
                        </a:lnTo>
                        <a:lnTo>
                          <a:pt x="21" y="48"/>
                        </a:lnTo>
                        <a:lnTo>
                          <a:pt x="21" y="48"/>
                        </a:lnTo>
                        <a:lnTo>
                          <a:pt x="19" y="48"/>
                        </a:lnTo>
                        <a:lnTo>
                          <a:pt x="19" y="48"/>
                        </a:lnTo>
                        <a:lnTo>
                          <a:pt x="19" y="48"/>
                        </a:lnTo>
                        <a:lnTo>
                          <a:pt x="19" y="48"/>
                        </a:lnTo>
                        <a:lnTo>
                          <a:pt x="19" y="48"/>
                        </a:lnTo>
                        <a:lnTo>
                          <a:pt x="19" y="46"/>
                        </a:lnTo>
                        <a:lnTo>
                          <a:pt x="19" y="46"/>
                        </a:lnTo>
                        <a:lnTo>
                          <a:pt x="17" y="46"/>
                        </a:lnTo>
                        <a:lnTo>
                          <a:pt x="17" y="46"/>
                        </a:lnTo>
                        <a:lnTo>
                          <a:pt x="17" y="46"/>
                        </a:lnTo>
                        <a:lnTo>
                          <a:pt x="17" y="46"/>
                        </a:lnTo>
                        <a:lnTo>
                          <a:pt x="17" y="44"/>
                        </a:lnTo>
                        <a:lnTo>
                          <a:pt x="19" y="44"/>
                        </a:lnTo>
                        <a:lnTo>
                          <a:pt x="19" y="44"/>
                        </a:lnTo>
                        <a:lnTo>
                          <a:pt x="19" y="42"/>
                        </a:lnTo>
                        <a:lnTo>
                          <a:pt x="19" y="42"/>
                        </a:lnTo>
                        <a:lnTo>
                          <a:pt x="19" y="40"/>
                        </a:lnTo>
                        <a:lnTo>
                          <a:pt x="17" y="40"/>
                        </a:lnTo>
                        <a:lnTo>
                          <a:pt x="17" y="40"/>
                        </a:lnTo>
                        <a:lnTo>
                          <a:pt x="17" y="38"/>
                        </a:lnTo>
                        <a:lnTo>
                          <a:pt x="17" y="38"/>
                        </a:lnTo>
                        <a:lnTo>
                          <a:pt x="17" y="38"/>
                        </a:lnTo>
                        <a:lnTo>
                          <a:pt x="17" y="38"/>
                        </a:lnTo>
                        <a:lnTo>
                          <a:pt x="15" y="38"/>
                        </a:lnTo>
                        <a:lnTo>
                          <a:pt x="15" y="38"/>
                        </a:lnTo>
                        <a:lnTo>
                          <a:pt x="15" y="38"/>
                        </a:lnTo>
                        <a:lnTo>
                          <a:pt x="15" y="36"/>
                        </a:lnTo>
                        <a:lnTo>
                          <a:pt x="14" y="36"/>
                        </a:lnTo>
                        <a:lnTo>
                          <a:pt x="14" y="36"/>
                        </a:lnTo>
                        <a:lnTo>
                          <a:pt x="14" y="36"/>
                        </a:lnTo>
                        <a:lnTo>
                          <a:pt x="14" y="36"/>
                        </a:lnTo>
                        <a:lnTo>
                          <a:pt x="14" y="34"/>
                        </a:lnTo>
                        <a:lnTo>
                          <a:pt x="14" y="34"/>
                        </a:lnTo>
                        <a:lnTo>
                          <a:pt x="14" y="34"/>
                        </a:lnTo>
                        <a:lnTo>
                          <a:pt x="14" y="32"/>
                        </a:lnTo>
                        <a:lnTo>
                          <a:pt x="14" y="32"/>
                        </a:lnTo>
                        <a:lnTo>
                          <a:pt x="14" y="31"/>
                        </a:lnTo>
                        <a:lnTo>
                          <a:pt x="14" y="31"/>
                        </a:lnTo>
                        <a:lnTo>
                          <a:pt x="14" y="31"/>
                        </a:lnTo>
                        <a:lnTo>
                          <a:pt x="14" y="31"/>
                        </a:lnTo>
                        <a:lnTo>
                          <a:pt x="12" y="31"/>
                        </a:lnTo>
                        <a:lnTo>
                          <a:pt x="12" y="29"/>
                        </a:lnTo>
                        <a:lnTo>
                          <a:pt x="12" y="29"/>
                        </a:lnTo>
                        <a:lnTo>
                          <a:pt x="12" y="29"/>
                        </a:lnTo>
                        <a:lnTo>
                          <a:pt x="10" y="29"/>
                        </a:lnTo>
                        <a:lnTo>
                          <a:pt x="10" y="27"/>
                        </a:lnTo>
                        <a:lnTo>
                          <a:pt x="10" y="27"/>
                        </a:lnTo>
                        <a:lnTo>
                          <a:pt x="10" y="27"/>
                        </a:lnTo>
                        <a:lnTo>
                          <a:pt x="10" y="27"/>
                        </a:lnTo>
                        <a:lnTo>
                          <a:pt x="10" y="25"/>
                        </a:lnTo>
                        <a:lnTo>
                          <a:pt x="8" y="25"/>
                        </a:lnTo>
                        <a:lnTo>
                          <a:pt x="8" y="25"/>
                        </a:lnTo>
                        <a:lnTo>
                          <a:pt x="8" y="25"/>
                        </a:lnTo>
                        <a:lnTo>
                          <a:pt x="8" y="23"/>
                        </a:lnTo>
                        <a:lnTo>
                          <a:pt x="8" y="23"/>
                        </a:lnTo>
                        <a:lnTo>
                          <a:pt x="8" y="23"/>
                        </a:lnTo>
                        <a:lnTo>
                          <a:pt x="8" y="23"/>
                        </a:lnTo>
                        <a:lnTo>
                          <a:pt x="8" y="21"/>
                        </a:lnTo>
                        <a:lnTo>
                          <a:pt x="8" y="21"/>
                        </a:lnTo>
                        <a:lnTo>
                          <a:pt x="8" y="21"/>
                        </a:lnTo>
                        <a:lnTo>
                          <a:pt x="8" y="21"/>
                        </a:lnTo>
                        <a:lnTo>
                          <a:pt x="6" y="21"/>
                        </a:lnTo>
                        <a:lnTo>
                          <a:pt x="6" y="19"/>
                        </a:lnTo>
                        <a:lnTo>
                          <a:pt x="8" y="19"/>
                        </a:lnTo>
                        <a:lnTo>
                          <a:pt x="8" y="19"/>
                        </a:lnTo>
                        <a:lnTo>
                          <a:pt x="8" y="19"/>
                        </a:lnTo>
                        <a:lnTo>
                          <a:pt x="8" y="19"/>
                        </a:lnTo>
                        <a:lnTo>
                          <a:pt x="8" y="17"/>
                        </a:lnTo>
                        <a:lnTo>
                          <a:pt x="8" y="17"/>
                        </a:lnTo>
                        <a:lnTo>
                          <a:pt x="8" y="17"/>
                        </a:lnTo>
                        <a:lnTo>
                          <a:pt x="8" y="17"/>
                        </a:lnTo>
                        <a:lnTo>
                          <a:pt x="6" y="17"/>
                        </a:lnTo>
                        <a:lnTo>
                          <a:pt x="6" y="15"/>
                        </a:lnTo>
                        <a:lnTo>
                          <a:pt x="6" y="15"/>
                        </a:lnTo>
                        <a:lnTo>
                          <a:pt x="6" y="15"/>
                        </a:lnTo>
                        <a:lnTo>
                          <a:pt x="4" y="15"/>
                        </a:lnTo>
                        <a:lnTo>
                          <a:pt x="4" y="15"/>
                        </a:lnTo>
                        <a:lnTo>
                          <a:pt x="4" y="13"/>
                        </a:lnTo>
                        <a:lnTo>
                          <a:pt x="4" y="13"/>
                        </a:lnTo>
                        <a:lnTo>
                          <a:pt x="4" y="13"/>
                        </a:lnTo>
                        <a:lnTo>
                          <a:pt x="4" y="13"/>
                        </a:lnTo>
                        <a:lnTo>
                          <a:pt x="4" y="11"/>
                        </a:lnTo>
                        <a:lnTo>
                          <a:pt x="4" y="11"/>
                        </a:lnTo>
                        <a:lnTo>
                          <a:pt x="4" y="9"/>
                        </a:lnTo>
                        <a:lnTo>
                          <a:pt x="2" y="9"/>
                        </a:lnTo>
                        <a:lnTo>
                          <a:pt x="2" y="9"/>
                        </a:lnTo>
                        <a:lnTo>
                          <a:pt x="2" y="9"/>
                        </a:lnTo>
                        <a:lnTo>
                          <a:pt x="2" y="9"/>
                        </a:lnTo>
                        <a:lnTo>
                          <a:pt x="2" y="8"/>
                        </a:lnTo>
                        <a:lnTo>
                          <a:pt x="0" y="8"/>
                        </a:lnTo>
                        <a:lnTo>
                          <a:pt x="0" y="8"/>
                        </a:lnTo>
                        <a:lnTo>
                          <a:pt x="0" y="6"/>
                        </a:lnTo>
                        <a:lnTo>
                          <a:pt x="0" y="6"/>
                        </a:lnTo>
                        <a:lnTo>
                          <a:pt x="0" y="6"/>
                        </a:lnTo>
                        <a:lnTo>
                          <a:pt x="0" y="6"/>
                        </a:lnTo>
                        <a:lnTo>
                          <a:pt x="0" y="4"/>
                        </a:lnTo>
                        <a:lnTo>
                          <a:pt x="0" y="4"/>
                        </a:lnTo>
                        <a:lnTo>
                          <a:pt x="0" y="4"/>
                        </a:lnTo>
                        <a:lnTo>
                          <a:pt x="2" y="4"/>
                        </a:lnTo>
                        <a:lnTo>
                          <a:pt x="2" y="4"/>
                        </a:lnTo>
                        <a:lnTo>
                          <a:pt x="2" y="4"/>
                        </a:lnTo>
                        <a:lnTo>
                          <a:pt x="4" y="4"/>
                        </a:lnTo>
                        <a:lnTo>
                          <a:pt x="4" y="4"/>
                        </a:lnTo>
                        <a:lnTo>
                          <a:pt x="4" y="4"/>
                        </a:lnTo>
                        <a:lnTo>
                          <a:pt x="6" y="4"/>
                        </a:lnTo>
                        <a:lnTo>
                          <a:pt x="6" y="4"/>
                        </a:lnTo>
                        <a:lnTo>
                          <a:pt x="6" y="2"/>
                        </a:lnTo>
                        <a:lnTo>
                          <a:pt x="8" y="2"/>
                        </a:lnTo>
                        <a:lnTo>
                          <a:pt x="8" y="2"/>
                        </a:lnTo>
                        <a:lnTo>
                          <a:pt x="8" y="2"/>
                        </a:lnTo>
                        <a:lnTo>
                          <a:pt x="10" y="2"/>
                        </a:lnTo>
                        <a:lnTo>
                          <a:pt x="10" y="2"/>
                        </a:lnTo>
                        <a:lnTo>
                          <a:pt x="10" y="2"/>
                        </a:lnTo>
                        <a:lnTo>
                          <a:pt x="12" y="2"/>
                        </a:lnTo>
                        <a:lnTo>
                          <a:pt x="12" y="2"/>
                        </a:lnTo>
                        <a:lnTo>
                          <a:pt x="14" y="2"/>
                        </a:lnTo>
                        <a:lnTo>
                          <a:pt x="14" y="2"/>
                        </a:lnTo>
                        <a:lnTo>
                          <a:pt x="14" y="2"/>
                        </a:lnTo>
                        <a:lnTo>
                          <a:pt x="15" y="2"/>
                        </a:lnTo>
                        <a:lnTo>
                          <a:pt x="15" y="2"/>
                        </a:lnTo>
                        <a:lnTo>
                          <a:pt x="15" y="2"/>
                        </a:lnTo>
                        <a:lnTo>
                          <a:pt x="17" y="2"/>
                        </a:lnTo>
                        <a:lnTo>
                          <a:pt x="17" y="2"/>
                        </a:lnTo>
                        <a:lnTo>
                          <a:pt x="17" y="2"/>
                        </a:lnTo>
                        <a:lnTo>
                          <a:pt x="19" y="2"/>
                        </a:lnTo>
                        <a:lnTo>
                          <a:pt x="19" y="2"/>
                        </a:lnTo>
                        <a:lnTo>
                          <a:pt x="19" y="2"/>
                        </a:lnTo>
                        <a:lnTo>
                          <a:pt x="21" y="2"/>
                        </a:lnTo>
                        <a:lnTo>
                          <a:pt x="21" y="2"/>
                        </a:lnTo>
                        <a:lnTo>
                          <a:pt x="23" y="2"/>
                        </a:lnTo>
                        <a:lnTo>
                          <a:pt x="23" y="2"/>
                        </a:lnTo>
                        <a:lnTo>
                          <a:pt x="23" y="2"/>
                        </a:lnTo>
                        <a:lnTo>
                          <a:pt x="25" y="2"/>
                        </a:lnTo>
                        <a:lnTo>
                          <a:pt x="25" y="2"/>
                        </a:lnTo>
                        <a:lnTo>
                          <a:pt x="25" y="0"/>
                        </a:lnTo>
                        <a:lnTo>
                          <a:pt x="25" y="0"/>
                        </a:lnTo>
                        <a:lnTo>
                          <a:pt x="27" y="0"/>
                        </a:lnTo>
                        <a:lnTo>
                          <a:pt x="27" y="0"/>
                        </a:lnTo>
                        <a:lnTo>
                          <a:pt x="29" y="0"/>
                        </a:lnTo>
                        <a:lnTo>
                          <a:pt x="29" y="0"/>
                        </a:lnTo>
                        <a:lnTo>
                          <a:pt x="29" y="0"/>
                        </a:lnTo>
                        <a:lnTo>
                          <a:pt x="31" y="0"/>
                        </a:lnTo>
                        <a:lnTo>
                          <a:pt x="31" y="0"/>
                        </a:lnTo>
                        <a:lnTo>
                          <a:pt x="31" y="0"/>
                        </a:lnTo>
                        <a:lnTo>
                          <a:pt x="33" y="0"/>
                        </a:lnTo>
                        <a:lnTo>
                          <a:pt x="33" y="0"/>
                        </a:lnTo>
                        <a:lnTo>
                          <a:pt x="35" y="0"/>
                        </a:lnTo>
                        <a:lnTo>
                          <a:pt x="35" y="0"/>
                        </a:lnTo>
                        <a:lnTo>
                          <a:pt x="35" y="0"/>
                        </a:lnTo>
                        <a:lnTo>
                          <a:pt x="35" y="0"/>
                        </a:lnTo>
                        <a:lnTo>
                          <a:pt x="36" y="0"/>
                        </a:lnTo>
                        <a:lnTo>
                          <a:pt x="36" y="0"/>
                        </a:lnTo>
                        <a:lnTo>
                          <a:pt x="36" y="0"/>
                        </a:lnTo>
                        <a:lnTo>
                          <a:pt x="38" y="0"/>
                        </a:lnTo>
                        <a:lnTo>
                          <a:pt x="38" y="0"/>
                        </a:lnTo>
                        <a:lnTo>
                          <a:pt x="40" y="0"/>
                        </a:lnTo>
                        <a:lnTo>
                          <a:pt x="40" y="0"/>
                        </a:lnTo>
                        <a:lnTo>
                          <a:pt x="40" y="0"/>
                        </a:lnTo>
                        <a:lnTo>
                          <a:pt x="40" y="0"/>
                        </a:lnTo>
                        <a:lnTo>
                          <a:pt x="40" y="2"/>
                        </a:lnTo>
                        <a:lnTo>
                          <a:pt x="40" y="2"/>
                        </a:lnTo>
                        <a:lnTo>
                          <a:pt x="40" y="2"/>
                        </a:lnTo>
                        <a:lnTo>
                          <a:pt x="40" y="4"/>
                        </a:lnTo>
                        <a:lnTo>
                          <a:pt x="40" y="4"/>
                        </a:lnTo>
                        <a:lnTo>
                          <a:pt x="40" y="4"/>
                        </a:lnTo>
                        <a:lnTo>
                          <a:pt x="40" y="6"/>
                        </a:lnTo>
                        <a:lnTo>
                          <a:pt x="42" y="6"/>
                        </a:lnTo>
                        <a:lnTo>
                          <a:pt x="42" y="6"/>
                        </a:lnTo>
                        <a:lnTo>
                          <a:pt x="44" y="6"/>
                        </a:lnTo>
                        <a:lnTo>
                          <a:pt x="44" y="6"/>
                        </a:lnTo>
                        <a:lnTo>
                          <a:pt x="44" y="6"/>
                        </a:lnTo>
                        <a:lnTo>
                          <a:pt x="44" y="6"/>
                        </a:lnTo>
                        <a:lnTo>
                          <a:pt x="46" y="6"/>
                        </a:lnTo>
                        <a:lnTo>
                          <a:pt x="46" y="6"/>
                        </a:lnTo>
                        <a:lnTo>
                          <a:pt x="46" y="6"/>
                        </a:lnTo>
                        <a:lnTo>
                          <a:pt x="46" y="6"/>
                        </a:lnTo>
                        <a:lnTo>
                          <a:pt x="48" y="6"/>
                        </a:lnTo>
                        <a:lnTo>
                          <a:pt x="48" y="8"/>
                        </a:lnTo>
                        <a:lnTo>
                          <a:pt x="48" y="8"/>
                        </a:lnTo>
                        <a:lnTo>
                          <a:pt x="50" y="8"/>
                        </a:lnTo>
                        <a:lnTo>
                          <a:pt x="50" y="8"/>
                        </a:lnTo>
                        <a:lnTo>
                          <a:pt x="50" y="8"/>
                        </a:lnTo>
                        <a:lnTo>
                          <a:pt x="50" y="8"/>
                        </a:lnTo>
                        <a:lnTo>
                          <a:pt x="52" y="8"/>
                        </a:lnTo>
                        <a:lnTo>
                          <a:pt x="52" y="8"/>
                        </a:lnTo>
                        <a:lnTo>
                          <a:pt x="52" y="8"/>
                        </a:lnTo>
                        <a:lnTo>
                          <a:pt x="52" y="9"/>
                        </a:lnTo>
                        <a:lnTo>
                          <a:pt x="54" y="9"/>
                        </a:lnTo>
                        <a:lnTo>
                          <a:pt x="54" y="9"/>
                        </a:lnTo>
                        <a:lnTo>
                          <a:pt x="56" y="9"/>
                        </a:lnTo>
                        <a:lnTo>
                          <a:pt x="56" y="9"/>
                        </a:lnTo>
                        <a:lnTo>
                          <a:pt x="56" y="9"/>
                        </a:lnTo>
                        <a:lnTo>
                          <a:pt x="56" y="9"/>
                        </a:lnTo>
                        <a:lnTo>
                          <a:pt x="58" y="9"/>
                        </a:lnTo>
                        <a:lnTo>
                          <a:pt x="58" y="11"/>
                        </a:lnTo>
                        <a:lnTo>
                          <a:pt x="58" y="11"/>
                        </a:lnTo>
                        <a:lnTo>
                          <a:pt x="58" y="11"/>
                        </a:lnTo>
                        <a:lnTo>
                          <a:pt x="59" y="11"/>
                        </a:lnTo>
                        <a:lnTo>
                          <a:pt x="59" y="11"/>
                        </a:lnTo>
                        <a:lnTo>
                          <a:pt x="59" y="11"/>
                        </a:lnTo>
                        <a:lnTo>
                          <a:pt x="61" y="11"/>
                        </a:lnTo>
                        <a:lnTo>
                          <a:pt x="61" y="11"/>
                        </a:lnTo>
                        <a:lnTo>
                          <a:pt x="61" y="11"/>
                        </a:lnTo>
                        <a:lnTo>
                          <a:pt x="61" y="13"/>
                        </a:lnTo>
                        <a:lnTo>
                          <a:pt x="63" y="13"/>
                        </a:lnTo>
                        <a:lnTo>
                          <a:pt x="63" y="13"/>
                        </a:lnTo>
                        <a:lnTo>
                          <a:pt x="63" y="13"/>
                        </a:lnTo>
                        <a:lnTo>
                          <a:pt x="63" y="13"/>
                        </a:lnTo>
                        <a:lnTo>
                          <a:pt x="65" y="13"/>
                        </a:lnTo>
                        <a:lnTo>
                          <a:pt x="65" y="13"/>
                        </a:lnTo>
                        <a:lnTo>
                          <a:pt x="67" y="13"/>
                        </a:lnTo>
                        <a:lnTo>
                          <a:pt x="67" y="13"/>
                        </a:lnTo>
                        <a:lnTo>
                          <a:pt x="67" y="13"/>
                        </a:lnTo>
                        <a:lnTo>
                          <a:pt x="67" y="13"/>
                        </a:lnTo>
                        <a:lnTo>
                          <a:pt x="69" y="13"/>
                        </a:lnTo>
                        <a:lnTo>
                          <a:pt x="69" y="13"/>
                        </a:lnTo>
                        <a:lnTo>
                          <a:pt x="69" y="15"/>
                        </a:lnTo>
                        <a:lnTo>
                          <a:pt x="69" y="15"/>
                        </a:lnTo>
                        <a:lnTo>
                          <a:pt x="71" y="15"/>
                        </a:lnTo>
                        <a:lnTo>
                          <a:pt x="71" y="15"/>
                        </a:lnTo>
                        <a:lnTo>
                          <a:pt x="71" y="15"/>
                        </a:lnTo>
                        <a:lnTo>
                          <a:pt x="73" y="15"/>
                        </a:lnTo>
                        <a:lnTo>
                          <a:pt x="73" y="15"/>
                        </a:lnTo>
                        <a:lnTo>
                          <a:pt x="73" y="15"/>
                        </a:lnTo>
                        <a:lnTo>
                          <a:pt x="73" y="17"/>
                        </a:lnTo>
                        <a:lnTo>
                          <a:pt x="75" y="17"/>
                        </a:lnTo>
                        <a:lnTo>
                          <a:pt x="75" y="17"/>
                        </a:lnTo>
                        <a:lnTo>
                          <a:pt x="77" y="17"/>
                        </a:lnTo>
                        <a:lnTo>
                          <a:pt x="77" y="17"/>
                        </a:lnTo>
                        <a:lnTo>
                          <a:pt x="77" y="17"/>
                        </a:lnTo>
                        <a:lnTo>
                          <a:pt x="77" y="17"/>
                        </a:lnTo>
                        <a:lnTo>
                          <a:pt x="79" y="17"/>
                        </a:lnTo>
                        <a:lnTo>
                          <a:pt x="79" y="17"/>
                        </a:lnTo>
                        <a:lnTo>
                          <a:pt x="79" y="19"/>
                        </a:lnTo>
                        <a:lnTo>
                          <a:pt x="79" y="19"/>
                        </a:lnTo>
                        <a:lnTo>
                          <a:pt x="80" y="19"/>
                        </a:lnTo>
                        <a:lnTo>
                          <a:pt x="80" y="19"/>
                        </a:lnTo>
                        <a:lnTo>
                          <a:pt x="80" y="19"/>
                        </a:lnTo>
                        <a:lnTo>
                          <a:pt x="82" y="19"/>
                        </a:lnTo>
                        <a:lnTo>
                          <a:pt x="82" y="19"/>
                        </a:lnTo>
                        <a:lnTo>
                          <a:pt x="82" y="19"/>
                        </a:lnTo>
                        <a:lnTo>
                          <a:pt x="82" y="21"/>
                        </a:lnTo>
                        <a:lnTo>
                          <a:pt x="84" y="21"/>
                        </a:lnTo>
                        <a:lnTo>
                          <a:pt x="84" y="21"/>
                        </a:lnTo>
                        <a:lnTo>
                          <a:pt x="84" y="21"/>
                        </a:lnTo>
                        <a:lnTo>
                          <a:pt x="84" y="21"/>
                        </a:lnTo>
                        <a:lnTo>
                          <a:pt x="86" y="21"/>
                        </a:lnTo>
                        <a:lnTo>
                          <a:pt x="86" y="21"/>
                        </a:lnTo>
                        <a:lnTo>
                          <a:pt x="88" y="21"/>
                        </a:lnTo>
                        <a:lnTo>
                          <a:pt x="88" y="21"/>
                        </a:lnTo>
                        <a:lnTo>
                          <a:pt x="88" y="21"/>
                        </a:lnTo>
                        <a:lnTo>
                          <a:pt x="88" y="21"/>
                        </a:lnTo>
                        <a:lnTo>
                          <a:pt x="90" y="21"/>
                        </a:lnTo>
                        <a:lnTo>
                          <a:pt x="90" y="23"/>
                        </a:lnTo>
                        <a:lnTo>
                          <a:pt x="90" y="23"/>
                        </a:lnTo>
                        <a:lnTo>
                          <a:pt x="90" y="23"/>
                        </a:lnTo>
                        <a:lnTo>
                          <a:pt x="92" y="23"/>
                        </a:lnTo>
                        <a:lnTo>
                          <a:pt x="92" y="23"/>
                        </a:lnTo>
                        <a:lnTo>
                          <a:pt x="92" y="23"/>
                        </a:lnTo>
                        <a:lnTo>
                          <a:pt x="94" y="23"/>
                        </a:lnTo>
                        <a:lnTo>
                          <a:pt x="94" y="23"/>
                        </a:lnTo>
                        <a:lnTo>
                          <a:pt x="94" y="23"/>
                        </a:lnTo>
                        <a:lnTo>
                          <a:pt x="94" y="25"/>
                        </a:lnTo>
                        <a:lnTo>
                          <a:pt x="96" y="25"/>
                        </a:lnTo>
                        <a:lnTo>
                          <a:pt x="96" y="25"/>
                        </a:lnTo>
                        <a:lnTo>
                          <a:pt x="96" y="25"/>
                        </a:lnTo>
                        <a:lnTo>
                          <a:pt x="96" y="25"/>
                        </a:lnTo>
                        <a:lnTo>
                          <a:pt x="98" y="25"/>
                        </a:lnTo>
                        <a:lnTo>
                          <a:pt x="98" y="25"/>
                        </a:lnTo>
                        <a:lnTo>
                          <a:pt x="100" y="25"/>
                        </a:lnTo>
                        <a:lnTo>
                          <a:pt x="100" y="27"/>
                        </a:lnTo>
                        <a:lnTo>
                          <a:pt x="100" y="27"/>
                        </a:lnTo>
                        <a:lnTo>
                          <a:pt x="100" y="27"/>
                        </a:lnTo>
                        <a:lnTo>
                          <a:pt x="102" y="27"/>
                        </a:lnTo>
                        <a:lnTo>
                          <a:pt x="102" y="27"/>
                        </a:lnTo>
                        <a:lnTo>
                          <a:pt x="102" y="27"/>
                        </a:lnTo>
                        <a:lnTo>
                          <a:pt x="103" y="27"/>
                        </a:lnTo>
                        <a:lnTo>
                          <a:pt x="103" y="27"/>
                        </a:lnTo>
                        <a:lnTo>
                          <a:pt x="103" y="27"/>
                        </a:lnTo>
                        <a:lnTo>
                          <a:pt x="103" y="29"/>
                        </a:lnTo>
                        <a:lnTo>
                          <a:pt x="105" y="29"/>
                        </a:lnTo>
                        <a:lnTo>
                          <a:pt x="105" y="29"/>
                        </a:lnTo>
                        <a:lnTo>
                          <a:pt x="105" y="29"/>
                        </a:lnTo>
                        <a:lnTo>
                          <a:pt x="107" y="29"/>
                        </a:lnTo>
                        <a:lnTo>
                          <a:pt x="107" y="29"/>
                        </a:lnTo>
                        <a:lnTo>
                          <a:pt x="109" y="29"/>
                        </a:lnTo>
                        <a:lnTo>
                          <a:pt x="109" y="29"/>
                        </a:lnTo>
                        <a:lnTo>
                          <a:pt x="109" y="29"/>
                        </a:lnTo>
                        <a:lnTo>
                          <a:pt x="111" y="29"/>
                        </a:lnTo>
                        <a:lnTo>
                          <a:pt x="111" y="29"/>
                        </a:lnTo>
                        <a:lnTo>
                          <a:pt x="111" y="29"/>
                        </a:lnTo>
                        <a:lnTo>
                          <a:pt x="113" y="29"/>
                        </a:lnTo>
                        <a:lnTo>
                          <a:pt x="113" y="29"/>
                        </a:lnTo>
                        <a:lnTo>
                          <a:pt x="115" y="29"/>
                        </a:lnTo>
                        <a:lnTo>
                          <a:pt x="115" y="29"/>
                        </a:lnTo>
                        <a:lnTo>
                          <a:pt x="115" y="29"/>
                        </a:lnTo>
                        <a:lnTo>
                          <a:pt x="117" y="29"/>
                        </a:lnTo>
                        <a:lnTo>
                          <a:pt x="117" y="29"/>
                        </a:lnTo>
                        <a:lnTo>
                          <a:pt x="117" y="29"/>
                        </a:lnTo>
                        <a:lnTo>
                          <a:pt x="119" y="29"/>
                        </a:lnTo>
                        <a:lnTo>
                          <a:pt x="119" y="29"/>
                        </a:lnTo>
                        <a:lnTo>
                          <a:pt x="121" y="29"/>
                        </a:lnTo>
                        <a:lnTo>
                          <a:pt x="121" y="29"/>
                        </a:lnTo>
                        <a:lnTo>
                          <a:pt x="121" y="29"/>
                        </a:lnTo>
                        <a:lnTo>
                          <a:pt x="123" y="29"/>
                        </a:lnTo>
                        <a:lnTo>
                          <a:pt x="123" y="29"/>
                        </a:lnTo>
                        <a:lnTo>
                          <a:pt x="123" y="29"/>
                        </a:lnTo>
                        <a:lnTo>
                          <a:pt x="124" y="29"/>
                        </a:lnTo>
                        <a:lnTo>
                          <a:pt x="124" y="29"/>
                        </a:lnTo>
                        <a:lnTo>
                          <a:pt x="126" y="29"/>
                        </a:lnTo>
                        <a:lnTo>
                          <a:pt x="126" y="29"/>
                        </a:lnTo>
                        <a:lnTo>
                          <a:pt x="126" y="29"/>
                        </a:lnTo>
                        <a:lnTo>
                          <a:pt x="128" y="29"/>
                        </a:lnTo>
                        <a:lnTo>
                          <a:pt x="128" y="29"/>
                        </a:lnTo>
                        <a:lnTo>
                          <a:pt x="128" y="29"/>
                        </a:lnTo>
                        <a:lnTo>
                          <a:pt x="130" y="29"/>
                        </a:lnTo>
                        <a:lnTo>
                          <a:pt x="130" y="29"/>
                        </a:lnTo>
                        <a:lnTo>
                          <a:pt x="132" y="29"/>
                        </a:lnTo>
                        <a:lnTo>
                          <a:pt x="132" y="29"/>
                        </a:lnTo>
                        <a:lnTo>
                          <a:pt x="132" y="29"/>
                        </a:lnTo>
                        <a:lnTo>
                          <a:pt x="134" y="29"/>
                        </a:lnTo>
                        <a:lnTo>
                          <a:pt x="134" y="29"/>
                        </a:lnTo>
                        <a:lnTo>
                          <a:pt x="136" y="29"/>
                        </a:lnTo>
                        <a:lnTo>
                          <a:pt x="136" y="29"/>
                        </a:lnTo>
                        <a:lnTo>
                          <a:pt x="136" y="29"/>
                        </a:lnTo>
                        <a:lnTo>
                          <a:pt x="138" y="29"/>
                        </a:lnTo>
                        <a:lnTo>
                          <a:pt x="138" y="29"/>
                        </a:lnTo>
                        <a:lnTo>
                          <a:pt x="138" y="29"/>
                        </a:lnTo>
                        <a:lnTo>
                          <a:pt x="140" y="29"/>
                        </a:lnTo>
                        <a:lnTo>
                          <a:pt x="140" y="29"/>
                        </a:lnTo>
                        <a:lnTo>
                          <a:pt x="142" y="29"/>
                        </a:lnTo>
                        <a:lnTo>
                          <a:pt x="142" y="29"/>
                        </a:lnTo>
                        <a:lnTo>
                          <a:pt x="142" y="29"/>
                        </a:lnTo>
                        <a:lnTo>
                          <a:pt x="144" y="29"/>
                        </a:lnTo>
                        <a:lnTo>
                          <a:pt x="144" y="29"/>
                        </a:lnTo>
                        <a:lnTo>
                          <a:pt x="144" y="29"/>
                        </a:lnTo>
                        <a:lnTo>
                          <a:pt x="146" y="29"/>
                        </a:lnTo>
                        <a:lnTo>
                          <a:pt x="146" y="29"/>
                        </a:lnTo>
                        <a:lnTo>
                          <a:pt x="147" y="29"/>
                        </a:lnTo>
                        <a:lnTo>
                          <a:pt x="147" y="29"/>
                        </a:lnTo>
                        <a:lnTo>
                          <a:pt x="147" y="29"/>
                        </a:lnTo>
                        <a:lnTo>
                          <a:pt x="149" y="29"/>
                        </a:lnTo>
                        <a:lnTo>
                          <a:pt x="149" y="29"/>
                        </a:lnTo>
                        <a:lnTo>
                          <a:pt x="149" y="29"/>
                        </a:lnTo>
                        <a:lnTo>
                          <a:pt x="151" y="29"/>
                        </a:lnTo>
                        <a:lnTo>
                          <a:pt x="151" y="29"/>
                        </a:lnTo>
                        <a:lnTo>
                          <a:pt x="153" y="29"/>
                        </a:lnTo>
                        <a:lnTo>
                          <a:pt x="153" y="29"/>
                        </a:lnTo>
                        <a:lnTo>
                          <a:pt x="153" y="29"/>
                        </a:lnTo>
                        <a:lnTo>
                          <a:pt x="155" y="29"/>
                        </a:lnTo>
                        <a:lnTo>
                          <a:pt x="155" y="27"/>
                        </a:lnTo>
                        <a:lnTo>
                          <a:pt x="155" y="27"/>
                        </a:lnTo>
                        <a:lnTo>
                          <a:pt x="155" y="25"/>
                        </a:lnTo>
                        <a:lnTo>
                          <a:pt x="155" y="25"/>
                        </a:lnTo>
                        <a:lnTo>
                          <a:pt x="155" y="23"/>
                        </a:lnTo>
                        <a:lnTo>
                          <a:pt x="155" y="23"/>
                        </a:lnTo>
                        <a:lnTo>
                          <a:pt x="155" y="21"/>
                        </a:lnTo>
                        <a:lnTo>
                          <a:pt x="155" y="21"/>
                        </a:lnTo>
                        <a:lnTo>
                          <a:pt x="155" y="21"/>
                        </a:lnTo>
                        <a:lnTo>
                          <a:pt x="155" y="19"/>
                        </a:lnTo>
                        <a:lnTo>
                          <a:pt x="155" y="19"/>
                        </a:lnTo>
                        <a:lnTo>
                          <a:pt x="155" y="19"/>
                        </a:lnTo>
                        <a:lnTo>
                          <a:pt x="155" y="19"/>
                        </a:lnTo>
                        <a:lnTo>
                          <a:pt x="157" y="19"/>
                        </a:lnTo>
                        <a:lnTo>
                          <a:pt x="157" y="19"/>
                        </a:lnTo>
                        <a:lnTo>
                          <a:pt x="159" y="19"/>
                        </a:lnTo>
                        <a:lnTo>
                          <a:pt x="159" y="19"/>
                        </a:lnTo>
                        <a:lnTo>
                          <a:pt x="159" y="19"/>
                        </a:lnTo>
                        <a:lnTo>
                          <a:pt x="161" y="19"/>
                        </a:lnTo>
                        <a:lnTo>
                          <a:pt x="161" y="19"/>
                        </a:lnTo>
                        <a:lnTo>
                          <a:pt x="163" y="19"/>
                        </a:lnTo>
                        <a:lnTo>
                          <a:pt x="163" y="19"/>
                        </a:lnTo>
                        <a:lnTo>
                          <a:pt x="163" y="19"/>
                        </a:lnTo>
                        <a:lnTo>
                          <a:pt x="165" y="19"/>
                        </a:lnTo>
                        <a:lnTo>
                          <a:pt x="165" y="19"/>
                        </a:lnTo>
                        <a:lnTo>
                          <a:pt x="165" y="19"/>
                        </a:lnTo>
                        <a:lnTo>
                          <a:pt x="167" y="19"/>
                        </a:lnTo>
                        <a:lnTo>
                          <a:pt x="167" y="19"/>
                        </a:lnTo>
                        <a:lnTo>
                          <a:pt x="169" y="19"/>
                        </a:lnTo>
                        <a:lnTo>
                          <a:pt x="169" y="19"/>
                        </a:lnTo>
                        <a:lnTo>
                          <a:pt x="169" y="19"/>
                        </a:lnTo>
                        <a:lnTo>
                          <a:pt x="170" y="19"/>
                        </a:lnTo>
                        <a:lnTo>
                          <a:pt x="170" y="19"/>
                        </a:lnTo>
                        <a:lnTo>
                          <a:pt x="170" y="19"/>
                        </a:lnTo>
                        <a:lnTo>
                          <a:pt x="172" y="19"/>
                        </a:lnTo>
                        <a:lnTo>
                          <a:pt x="172" y="19"/>
                        </a:lnTo>
                        <a:lnTo>
                          <a:pt x="174" y="19"/>
                        </a:lnTo>
                        <a:lnTo>
                          <a:pt x="174" y="19"/>
                        </a:lnTo>
                        <a:lnTo>
                          <a:pt x="174" y="19"/>
                        </a:lnTo>
                        <a:lnTo>
                          <a:pt x="176" y="19"/>
                        </a:lnTo>
                        <a:lnTo>
                          <a:pt x="176" y="19"/>
                        </a:lnTo>
                        <a:lnTo>
                          <a:pt x="176" y="19"/>
                        </a:lnTo>
                        <a:lnTo>
                          <a:pt x="178" y="19"/>
                        </a:lnTo>
                        <a:lnTo>
                          <a:pt x="178" y="19"/>
                        </a:lnTo>
                        <a:lnTo>
                          <a:pt x="180" y="19"/>
                        </a:lnTo>
                        <a:lnTo>
                          <a:pt x="180" y="19"/>
                        </a:lnTo>
                        <a:lnTo>
                          <a:pt x="180" y="19"/>
                        </a:lnTo>
                        <a:lnTo>
                          <a:pt x="182" y="19"/>
                        </a:lnTo>
                        <a:lnTo>
                          <a:pt x="182" y="19"/>
                        </a:lnTo>
                        <a:lnTo>
                          <a:pt x="182" y="19"/>
                        </a:lnTo>
                        <a:lnTo>
                          <a:pt x="184" y="19"/>
                        </a:lnTo>
                        <a:lnTo>
                          <a:pt x="184" y="19"/>
                        </a:lnTo>
                        <a:lnTo>
                          <a:pt x="184" y="19"/>
                        </a:lnTo>
                        <a:lnTo>
                          <a:pt x="186" y="19"/>
                        </a:lnTo>
                        <a:lnTo>
                          <a:pt x="186" y="19"/>
                        </a:lnTo>
                        <a:lnTo>
                          <a:pt x="186" y="19"/>
                        </a:lnTo>
                        <a:lnTo>
                          <a:pt x="186" y="21"/>
                        </a:lnTo>
                        <a:lnTo>
                          <a:pt x="188" y="21"/>
                        </a:lnTo>
                        <a:lnTo>
                          <a:pt x="188" y="21"/>
                        </a:lnTo>
                        <a:lnTo>
                          <a:pt x="188" y="21"/>
                        </a:lnTo>
                        <a:lnTo>
                          <a:pt x="188" y="21"/>
                        </a:lnTo>
                        <a:lnTo>
                          <a:pt x="188" y="23"/>
                        </a:lnTo>
                        <a:lnTo>
                          <a:pt x="188" y="23"/>
                        </a:lnTo>
                        <a:lnTo>
                          <a:pt x="190" y="23"/>
                        </a:lnTo>
                        <a:lnTo>
                          <a:pt x="190" y="25"/>
                        </a:lnTo>
                        <a:lnTo>
                          <a:pt x="190" y="25"/>
                        </a:lnTo>
                        <a:lnTo>
                          <a:pt x="190" y="25"/>
                        </a:lnTo>
                        <a:lnTo>
                          <a:pt x="190" y="25"/>
                        </a:lnTo>
                        <a:lnTo>
                          <a:pt x="190" y="27"/>
                        </a:lnTo>
                        <a:lnTo>
                          <a:pt x="191" y="27"/>
                        </a:lnTo>
                        <a:lnTo>
                          <a:pt x="191" y="27"/>
                        </a:lnTo>
                        <a:lnTo>
                          <a:pt x="191" y="27"/>
                        </a:lnTo>
                        <a:lnTo>
                          <a:pt x="191" y="27"/>
                        </a:lnTo>
                        <a:lnTo>
                          <a:pt x="193" y="27"/>
                        </a:lnTo>
                        <a:lnTo>
                          <a:pt x="193" y="27"/>
                        </a:lnTo>
                        <a:lnTo>
                          <a:pt x="193" y="29"/>
                        </a:lnTo>
                        <a:lnTo>
                          <a:pt x="195" y="29"/>
                        </a:lnTo>
                        <a:lnTo>
                          <a:pt x="195" y="29"/>
                        </a:lnTo>
                        <a:lnTo>
                          <a:pt x="195" y="29"/>
                        </a:lnTo>
                        <a:lnTo>
                          <a:pt x="195" y="29"/>
                        </a:lnTo>
                        <a:lnTo>
                          <a:pt x="195" y="31"/>
                        </a:lnTo>
                        <a:lnTo>
                          <a:pt x="195" y="31"/>
                        </a:lnTo>
                        <a:lnTo>
                          <a:pt x="197" y="31"/>
                        </a:lnTo>
                        <a:lnTo>
                          <a:pt x="197" y="31"/>
                        </a:lnTo>
                        <a:lnTo>
                          <a:pt x="197" y="31"/>
                        </a:lnTo>
                        <a:lnTo>
                          <a:pt x="197" y="31"/>
                        </a:lnTo>
                        <a:lnTo>
                          <a:pt x="197" y="32"/>
                        </a:lnTo>
                        <a:lnTo>
                          <a:pt x="199" y="32"/>
                        </a:lnTo>
                        <a:lnTo>
                          <a:pt x="199" y="32"/>
                        </a:lnTo>
                        <a:lnTo>
                          <a:pt x="199" y="32"/>
                        </a:lnTo>
                        <a:lnTo>
                          <a:pt x="201" y="32"/>
                        </a:lnTo>
                        <a:lnTo>
                          <a:pt x="201" y="34"/>
                        </a:lnTo>
                        <a:lnTo>
                          <a:pt x="201" y="34"/>
                        </a:lnTo>
                        <a:lnTo>
                          <a:pt x="201" y="34"/>
                        </a:lnTo>
                        <a:lnTo>
                          <a:pt x="201" y="36"/>
                        </a:lnTo>
                        <a:lnTo>
                          <a:pt x="201" y="36"/>
                        </a:lnTo>
                        <a:lnTo>
                          <a:pt x="203" y="36"/>
                        </a:lnTo>
                        <a:lnTo>
                          <a:pt x="203" y="36"/>
                        </a:lnTo>
                        <a:lnTo>
                          <a:pt x="203" y="36"/>
                        </a:lnTo>
                        <a:lnTo>
                          <a:pt x="203" y="38"/>
                        </a:lnTo>
                        <a:lnTo>
                          <a:pt x="203" y="38"/>
                        </a:lnTo>
                        <a:lnTo>
                          <a:pt x="203" y="38"/>
                        </a:lnTo>
                        <a:lnTo>
                          <a:pt x="205" y="38"/>
                        </a:lnTo>
                        <a:lnTo>
                          <a:pt x="205" y="38"/>
                        </a:lnTo>
                        <a:lnTo>
                          <a:pt x="205" y="38"/>
                        </a:lnTo>
                        <a:lnTo>
                          <a:pt x="207" y="38"/>
                        </a:lnTo>
                        <a:lnTo>
                          <a:pt x="207" y="38"/>
                        </a:lnTo>
                        <a:lnTo>
                          <a:pt x="207" y="38"/>
                        </a:lnTo>
                        <a:lnTo>
                          <a:pt x="207" y="40"/>
                        </a:lnTo>
                        <a:lnTo>
                          <a:pt x="209" y="40"/>
                        </a:lnTo>
                        <a:lnTo>
                          <a:pt x="209" y="40"/>
                        </a:lnTo>
                        <a:lnTo>
                          <a:pt x="209" y="40"/>
                        </a:lnTo>
                        <a:lnTo>
                          <a:pt x="209" y="40"/>
                        </a:lnTo>
                        <a:lnTo>
                          <a:pt x="209" y="42"/>
                        </a:lnTo>
                        <a:lnTo>
                          <a:pt x="211" y="42"/>
                        </a:lnTo>
                        <a:lnTo>
                          <a:pt x="211" y="42"/>
                        </a:lnTo>
                        <a:lnTo>
                          <a:pt x="211" y="42"/>
                        </a:lnTo>
                        <a:lnTo>
                          <a:pt x="211" y="44"/>
                        </a:lnTo>
                        <a:lnTo>
                          <a:pt x="213" y="44"/>
                        </a:lnTo>
                        <a:lnTo>
                          <a:pt x="213" y="44"/>
                        </a:lnTo>
                        <a:lnTo>
                          <a:pt x="213" y="44"/>
                        </a:lnTo>
                        <a:lnTo>
                          <a:pt x="213" y="46"/>
                        </a:lnTo>
                        <a:lnTo>
                          <a:pt x="213" y="46"/>
                        </a:lnTo>
                        <a:lnTo>
                          <a:pt x="213" y="46"/>
                        </a:lnTo>
                        <a:lnTo>
                          <a:pt x="213" y="46"/>
                        </a:lnTo>
                        <a:lnTo>
                          <a:pt x="213" y="48"/>
                        </a:lnTo>
                        <a:lnTo>
                          <a:pt x="213" y="48"/>
                        </a:lnTo>
                        <a:lnTo>
                          <a:pt x="214" y="48"/>
                        </a:lnTo>
                        <a:lnTo>
                          <a:pt x="214" y="50"/>
                        </a:lnTo>
                        <a:lnTo>
                          <a:pt x="214" y="50"/>
                        </a:lnTo>
                        <a:lnTo>
                          <a:pt x="214" y="50"/>
                        </a:lnTo>
                        <a:lnTo>
                          <a:pt x="214" y="50"/>
                        </a:lnTo>
                        <a:lnTo>
                          <a:pt x="214" y="52"/>
                        </a:lnTo>
                        <a:lnTo>
                          <a:pt x="214" y="52"/>
                        </a:lnTo>
                        <a:lnTo>
                          <a:pt x="216" y="52"/>
                        </a:lnTo>
                        <a:lnTo>
                          <a:pt x="216" y="54"/>
                        </a:lnTo>
                        <a:lnTo>
                          <a:pt x="216" y="54"/>
                        </a:lnTo>
                        <a:lnTo>
                          <a:pt x="214" y="54"/>
                        </a:lnTo>
                        <a:lnTo>
                          <a:pt x="214" y="54"/>
                        </a:lnTo>
                        <a:lnTo>
                          <a:pt x="214" y="55"/>
                        </a:lnTo>
                        <a:lnTo>
                          <a:pt x="216" y="55"/>
                        </a:lnTo>
                        <a:lnTo>
                          <a:pt x="216" y="55"/>
                        </a:lnTo>
                        <a:lnTo>
                          <a:pt x="216" y="57"/>
                        </a:lnTo>
                        <a:lnTo>
                          <a:pt x="216" y="57"/>
                        </a:lnTo>
                        <a:lnTo>
                          <a:pt x="216" y="57"/>
                        </a:lnTo>
                        <a:lnTo>
                          <a:pt x="216" y="59"/>
                        </a:lnTo>
                        <a:lnTo>
                          <a:pt x="218" y="59"/>
                        </a:lnTo>
                        <a:lnTo>
                          <a:pt x="218" y="59"/>
                        </a:lnTo>
                        <a:lnTo>
                          <a:pt x="218" y="61"/>
                        </a:lnTo>
                        <a:lnTo>
                          <a:pt x="218" y="61"/>
                        </a:lnTo>
                        <a:lnTo>
                          <a:pt x="218" y="61"/>
                        </a:lnTo>
                        <a:lnTo>
                          <a:pt x="218" y="61"/>
                        </a:lnTo>
                        <a:lnTo>
                          <a:pt x="218" y="61"/>
                        </a:lnTo>
                        <a:lnTo>
                          <a:pt x="218" y="63"/>
                        </a:lnTo>
                        <a:lnTo>
                          <a:pt x="220" y="63"/>
                        </a:lnTo>
                        <a:lnTo>
                          <a:pt x="220" y="63"/>
                        </a:lnTo>
                        <a:lnTo>
                          <a:pt x="220" y="63"/>
                        </a:lnTo>
                        <a:lnTo>
                          <a:pt x="222" y="63"/>
                        </a:lnTo>
                        <a:lnTo>
                          <a:pt x="222" y="65"/>
                        </a:lnTo>
                        <a:lnTo>
                          <a:pt x="222" y="65"/>
                        </a:lnTo>
                        <a:lnTo>
                          <a:pt x="222" y="65"/>
                        </a:lnTo>
                        <a:lnTo>
                          <a:pt x="222" y="65"/>
                        </a:lnTo>
                        <a:lnTo>
                          <a:pt x="224" y="65"/>
                        </a:lnTo>
                        <a:lnTo>
                          <a:pt x="224" y="65"/>
                        </a:lnTo>
                        <a:lnTo>
                          <a:pt x="224" y="67"/>
                        </a:lnTo>
                        <a:lnTo>
                          <a:pt x="224" y="67"/>
                        </a:lnTo>
                        <a:lnTo>
                          <a:pt x="224" y="67"/>
                        </a:lnTo>
                        <a:lnTo>
                          <a:pt x="224" y="69"/>
                        </a:lnTo>
                        <a:lnTo>
                          <a:pt x="226" y="69"/>
                        </a:lnTo>
                        <a:lnTo>
                          <a:pt x="226" y="69"/>
                        </a:lnTo>
                        <a:lnTo>
                          <a:pt x="226" y="69"/>
                        </a:lnTo>
                        <a:lnTo>
                          <a:pt x="228" y="69"/>
                        </a:lnTo>
                        <a:lnTo>
                          <a:pt x="228" y="69"/>
                        </a:lnTo>
                        <a:lnTo>
                          <a:pt x="228" y="69"/>
                        </a:lnTo>
                        <a:lnTo>
                          <a:pt x="228" y="69"/>
                        </a:lnTo>
                        <a:lnTo>
                          <a:pt x="230" y="69"/>
                        </a:lnTo>
                        <a:lnTo>
                          <a:pt x="230" y="69"/>
                        </a:lnTo>
                        <a:lnTo>
                          <a:pt x="230" y="69"/>
                        </a:lnTo>
                        <a:lnTo>
                          <a:pt x="230" y="71"/>
                        </a:lnTo>
                        <a:lnTo>
                          <a:pt x="232" y="71"/>
                        </a:lnTo>
                        <a:lnTo>
                          <a:pt x="232" y="71"/>
                        </a:lnTo>
                        <a:lnTo>
                          <a:pt x="232" y="71"/>
                        </a:lnTo>
                        <a:lnTo>
                          <a:pt x="234" y="71"/>
                        </a:lnTo>
                        <a:lnTo>
                          <a:pt x="234" y="73"/>
                        </a:lnTo>
                        <a:lnTo>
                          <a:pt x="234" y="73"/>
                        </a:lnTo>
                        <a:lnTo>
                          <a:pt x="234" y="73"/>
                        </a:lnTo>
                        <a:lnTo>
                          <a:pt x="235" y="73"/>
                        </a:lnTo>
                        <a:lnTo>
                          <a:pt x="235" y="73"/>
                        </a:lnTo>
                        <a:lnTo>
                          <a:pt x="235" y="73"/>
                        </a:lnTo>
                        <a:lnTo>
                          <a:pt x="235" y="73"/>
                        </a:lnTo>
                        <a:lnTo>
                          <a:pt x="235" y="75"/>
                        </a:lnTo>
                        <a:lnTo>
                          <a:pt x="237" y="75"/>
                        </a:lnTo>
                        <a:lnTo>
                          <a:pt x="237" y="75"/>
                        </a:lnTo>
                        <a:lnTo>
                          <a:pt x="237" y="75"/>
                        </a:lnTo>
                        <a:lnTo>
                          <a:pt x="239" y="75"/>
                        </a:lnTo>
                        <a:lnTo>
                          <a:pt x="239" y="75"/>
                        </a:lnTo>
                        <a:lnTo>
                          <a:pt x="239" y="77"/>
                        </a:lnTo>
                        <a:lnTo>
                          <a:pt x="239" y="77"/>
                        </a:lnTo>
                        <a:lnTo>
                          <a:pt x="241" y="77"/>
                        </a:lnTo>
                        <a:lnTo>
                          <a:pt x="241" y="77"/>
                        </a:lnTo>
                        <a:lnTo>
                          <a:pt x="241" y="77"/>
                        </a:lnTo>
                        <a:lnTo>
                          <a:pt x="243" y="77"/>
                        </a:lnTo>
                        <a:lnTo>
                          <a:pt x="243" y="77"/>
                        </a:lnTo>
                        <a:lnTo>
                          <a:pt x="243" y="75"/>
                        </a:lnTo>
                        <a:lnTo>
                          <a:pt x="243" y="75"/>
                        </a:lnTo>
                        <a:lnTo>
                          <a:pt x="245" y="75"/>
                        </a:lnTo>
                        <a:lnTo>
                          <a:pt x="245" y="73"/>
                        </a:lnTo>
                        <a:lnTo>
                          <a:pt x="245" y="73"/>
                        </a:lnTo>
                        <a:lnTo>
                          <a:pt x="245" y="73"/>
                        </a:lnTo>
                        <a:lnTo>
                          <a:pt x="245" y="73"/>
                        </a:lnTo>
                        <a:lnTo>
                          <a:pt x="247" y="73"/>
                        </a:lnTo>
                        <a:lnTo>
                          <a:pt x="247" y="71"/>
                        </a:lnTo>
                        <a:lnTo>
                          <a:pt x="247" y="71"/>
                        </a:lnTo>
                        <a:lnTo>
                          <a:pt x="247" y="71"/>
                        </a:lnTo>
                        <a:lnTo>
                          <a:pt x="247" y="69"/>
                        </a:lnTo>
                        <a:lnTo>
                          <a:pt x="247" y="69"/>
                        </a:lnTo>
                        <a:lnTo>
                          <a:pt x="249" y="69"/>
                        </a:lnTo>
                        <a:lnTo>
                          <a:pt x="249" y="69"/>
                        </a:lnTo>
                        <a:lnTo>
                          <a:pt x="249" y="67"/>
                        </a:lnTo>
                        <a:lnTo>
                          <a:pt x="249" y="67"/>
                        </a:lnTo>
                        <a:lnTo>
                          <a:pt x="249" y="67"/>
                        </a:lnTo>
                        <a:lnTo>
                          <a:pt x="249" y="65"/>
                        </a:lnTo>
                        <a:lnTo>
                          <a:pt x="249" y="65"/>
                        </a:lnTo>
                        <a:lnTo>
                          <a:pt x="249" y="65"/>
                        </a:lnTo>
                        <a:lnTo>
                          <a:pt x="249" y="63"/>
                        </a:lnTo>
                        <a:lnTo>
                          <a:pt x="249" y="63"/>
                        </a:lnTo>
                        <a:lnTo>
                          <a:pt x="251" y="63"/>
                        </a:lnTo>
                        <a:lnTo>
                          <a:pt x="251" y="61"/>
                        </a:lnTo>
                        <a:lnTo>
                          <a:pt x="251" y="61"/>
                        </a:lnTo>
                        <a:lnTo>
                          <a:pt x="251" y="61"/>
                        </a:lnTo>
                        <a:lnTo>
                          <a:pt x="251" y="61"/>
                        </a:lnTo>
                        <a:lnTo>
                          <a:pt x="251" y="61"/>
                        </a:lnTo>
                        <a:lnTo>
                          <a:pt x="253" y="61"/>
                        </a:lnTo>
                        <a:lnTo>
                          <a:pt x="253" y="61"/>
                        </a:lnTo>
                        <a:lnTo>
                          <a:pt x="255" y="61"/>
                        </a:lnTo>
                        <a:lnTo>
                          <a:pt x="255" y="59"/>
                        </a:lnTo>
                        <a:lnTo>
                          <a:pt x="255" y="59"/>
                        </a:lnTo>
                        <a:lnTo>
                          <a:pt x="255" y="59"/>
                        </a:lnTo>
                        <a:lnTo>
                          <a:pt x="255" y="61"/>
                        </a:lnTo>
                        <a:lnTo>
                          <a:pt x="257" y="61"/>
                        </a:lnTo>
                        <a:lnTo>
                          <a:pt x="257" y="59"/>
                        </a:lnTo>
                        <a:lnTo>
                          <a:pt x="257" y="59"/>
                        </a:lnTo>
                        <a:lnTo>
                          <a:pt x="257" y="59"/>
                        </a:lnTo>
                        <a:lnTo>
                          <a:pt x="257" y="57"/>
                        </a:lnTo>
                        <a:lnTo>
                          <a:pt x="257" y="57"/>
                        </a:lnTo>
                        <a:lnTo>
                          <a:pt x="258" y="57"/>
                        </a:lnTo>
                        <a:lnTo>
                          <a:pt x="258" y="59"/>
                        </a:lnTo>
                        <a:lnTo>
                          <a:pt x="258" y="59"/>
                        </a:lnTo>
                        <a:lnTo>
                          <a:pt x="260" y="59"/>
                        </a:lnTo>
                        <a:lnTo>
                          <a:pt x="260" y="59"/>
                        </a:lnTo>
                        <a:lnTo>
                          <a:pt x="260" y="59"/>
                        </a:lnTo>
                        <a:lnTo>
                          <a:pt x="260" y="59"/>
                        </a:lnTo>
                        <a:lnTo>
                          <a:pt x="262" y="59"/>
                        </a:lnTo>
                        <a:lnTo>
                          <a:pt x="262" y="59"/>
                        </a:lnTo>
                        <a:lnTo>
                          <a:pt x="262" y="59"/>
                        </a:lnTo>
                        <a:lnTo>
                          <a:pt x="264" y="59"/>
                        </a:lnTo>
                        <a:lnTo>
                          <a:pt x="264" y="59"/>
                        </a:lnTo>
                        <a:lnTo>
                          <a:pt x="266" y="59"/>
                        </a:lnTo>
                        <a:lnTo>
                          <a:pt x="266" y="59"/>
                        </a:lnTo>
                        <a:lnTo>
                          <a:pt x="266" y="59"/>
                        </a:lnTo>
                        <a:lnTo>
                          <a:pt x="268" y="59"/>
                        </a:lnTo>
                        <a:lnTo>
                          <a:pt x="268" y="61"/>
                        </a:lnTo>
                        <a:lnTo>
                          <a:pt x="268" y="61"/>
                        </a:lnTo>
                        <a:lnTo>
                          <a:pt x="268" y="61"/>
                        </a:lnTo>
                        <a:lnTo>
                          <a:pt x="270" y="61"/>
                        </a:lnTo>
                        <a:lnTo>
                          <a:pt x="270" y="59"/>
                        </a:lnTo>
                        <a:lnTo>
                          <a:pt x="270" y="59"/>
                        </a:lnTo>
                        <a:lnTo>
                          <a:pt x="270" y="61"/>
                        </a:lnTo>
                        <a:lnTo>
                          <a:pt x="272" y="61"/>
                        </a:lnTo>
                        <a:lnTo>
                          <a:pt x="272" y="59"/>
                        </a:lnTo>
                        <a:lnTo>
                          <a:pt x="272" y="59"/>
                        </a:lnTo>
                        <a:lnTo>
                          <a:pt x="272" y="61"/>
                        </a:lnTo>
                        <a:lnTo>
                          <a:pt x="272" y="61"/>
                        </a:lnTo>
                        <a:lnTo>
                          <a:pt x="272" y="61"/>
                        </a:lnTo>
                        <a:lnTo>
                          <a:pt x="274" y="61"/>
                        </a:lnTo>
                        <a:lnTo>
                          <a:pt x="274" y="61"/>
                        </a:lnTo>
                        <a:lnTo>
                          <a:pt x="274" y="61"/>
                        </a:lnTo>
                        <a:lnTo>
                          <a:pt x="276" y="61"/>
                        </a:lnTo>
                        <a:lnTo>
                          <a:pt x="276" y="63"/>
                        </a:lnTo>
                        <a:lnTo>
                          <a:pt x="274" y="63"/>
                        </a:lnTo>
                        <a:lnTo>
                          <a:pt x="274" y="63"/>
                        </a:lnTo>
                        <a:lnTo>
                          <a:pt x="276" y="63"/>
                        </a:lnTo>
                        <a:lnTo>
                          <a:pt x="276" y="63"/>
                        </a:lnTo>
                        <a:lnTo>
                          <a:pt x="276" y="65"/>
                        </a:lnTo>
                        <a:lnTo>
                          <a:pt x="276" y="65"/>
                        </a:lnTo>
                        <a:lnTo>
                          <a:pt x="276" y="65"/>
                        </a:lnTo>
                        <a:lnTo>
                          <a:pt x="278" y="65"/>
                        </a:lnTo>
                        <a:lnTo>
                          <a:pt x="278" y="67"/>
                        </a:lnTo>
                        <a:lnTo>
                          <a:pt x="278" y="67"/>
                        </a:lnTo>
                        <a:lnTo>
                          <a:pt x="278" y="67"/>
                        </a:lnTo>
                        <a:lnTo>
                          <a:pt x="278" y="67"/>
                        </a:lnTo>
                        <a:lnTo>
                          <a:pt x="279" y="67"/>
                        </a:lnTo>
                        <a:lnTo>
                          <a:pt x="279" y="69"/>
                        </a:lnTo>
                        <a:lnTo>
                          <a:pt x="279" y="69"/>
                        </a:lnTo>
                        <a:lnTo>
                          <a:pt x="279" y="69"/>
                        </a:lnTo>
                        <a:lnTo>
                          <a:pt x="281" y="69"/>
                        </a:lnTo>
                        <a:lnTo>
                          <a:pt x="281" y="69"/>
                        </a:lnTo>
                        <a:lnTo>
                          <a:pt x="281" y="69"/>
                        </a:lnTo>
                        <a:lnTo>
                          <a:pt x="281" y="69"/>
                        </a:lnTo>
                        <a:lnTo>
                          <a:pt x="281" y="71"/>
                        </a:lnTo>
                        <a:lnTo>
                          <a:pt x="283" y="71"/>
                        </a:lnTo>
                        <a:lnTo>
                          <a:pt x="283" y="71"/>
                        </a:lnTo>
                        <a:lnTo>
                          <a:pt x="283" y="71"/>
                        </a:lnTo>
                        <a:lnTo>
                          <a:pt x="283" y="71"/>
                        </a:lnTo>
                        <a:lnTo>
                          <a:pt x="283" y="73"/>
                        </a:lnTo>
                        <a:lnTo>
                          <a:pt x="283" y="73"/>
                        </a:lnTo>
                        <a:lnTo>
                          <a:pt x="285" y="73"/>
                        </a:lnTo>
                        <a:lnTo>
                          <a:pt x="285" y="73"/>
                        </a:lnTo>
                        <a:lnTo>
                          <a:pt x="285" y="75"/>
                        </a:lnTo>
                        <a:lnTo>
                          <a:pt x="285" y="75"/>
                        </a:lnTo>
                        <a:lnTo>
                          <a:pt x="285" y="77"/>
                        </a:lnTo>
                        <a:lnTo>
                          <a:pt x="287" y="77"/>
                        </a:lnTo>
                        <a:lnTo>
                          <a:pt x="287" y="77"/>
                        </a:lnTo>
                        <a:lnTo>
                          <a:pt x="287" y="78"/>
                        </a:lnTo>
                        <a:lnTo>
                          <a:pt x="287" y="78"/>
                        </a:lnTo>
                        <a:lnTo>
                          <a:pt x="287" y="78"/>
                        </a:lnTo>
                        <a:lnTo>
                          <a:pt x="287" y="78"/>
                        </a:lnTo>
                        <a:lnTo>
                          <a:pt x="287" y="78"/>
                        </a:lnTo>
                        <a:lnTo>
                          <a:pt x="287" y="80"/>
                        </a:lnTo>
                        <a:lnTo>
                          <a:pt x="287" y="80"/>
                        </a:lnTo>
                        <a:lnTo>
                          <a:pt x="289" y="80"/>
                        </a:lnTo>
                        <a:lnTo>
                          <a:pt x="289" y="82"/>
                        </a:lnTo>
                        <a:lnTo>
                          <a:pt x="289" y="82"/>
                        </a:lnTo>
                        <a:lnTo>
                          <a:pt x="289" y="82"/>
                        </a:lnTo>
                        <a:lnTo>
                          <a:pt x="289" y="84"/>
                        </a:lnTo>
                        <a:lnTo>
                          <a:pt x="289" y="84"/>
                        </a:lnTo>
                        <a:lnTo>
                          <a:pt x="289" y="84"/>
                        </a:lnTo>
                        <a:lnTo>
                          <a:pt x="289" y="86"/>
                        </a:lnTo>
                        <a:lnTo>
                          <a:pt x="291" y="86"/>
                        </a:lnTo>
                        <a:lnTo>
                          <a:pt x="291" y="86"/>
                        </a:lnTo>
                        <a:lnTo>
                          <a:pt x="291" y="86"/>
                        </a:lnTo>
                        <a:lnTo>
                          <a:pt x="291" y="86"/>
                        </a:lnTo>
                        <a:lnTo>
                          <a:pt x="291" y="88"/>
                        </a:lnTo>
                        <a:lnTo>
                          <a:pt x="291" y="88"/>
                        </a:lnTo>
                        <a:lnTo>
                          <a:pt x="291" y="90"/>
                        </a:lnTo>
                        <a:lnTo>
                          <a:pt x="293" y="90"/>
                        </a:lnTo>
                        <a:lnTo>
                          <a:pt x="293" y="90"/>
                        </a:lnTo>
                        <a:lnTo>
                          <a:pt x="293" y="92"/>
                        </a:lnTo>
                        <a:lnTo>
                          <a:pt x="293" y="92"/>
                        </a:lnTo>
                        <a:lnTo>
                          <a:pt x="293" y="92"/>
                        </a:lnTo>
                        <a:lnTo>
                          <a:pt x="293" y="92"/>
                        </a:lnTo>
                        <a:lnTo>
                          <a:pt x="293" y="94"/>
                        </a:lnTo>
                        <a:lnTo>
                          <a:pt x="295" y="94"/>
                        </a:lnTo>
                        <a:lnTo>
                          <a:pt x="295" y="94"/>
                        </a:lnTo>
                        <a:lnTo>
                          <a:pt x="295" y="94"/>
                        </a:lnTo>
                        <a:lnTo>
                          <a:pt x="295" y="94"/>
                        </a:lnTo>
                        <a:lnTo>
                          <a:pt x="297" y="94"/>
                        </a:lnTo>
                        <a:lnTo>
                          <a:pt x="297" y="94"/>
                        </a:lnTo>
                        <a:lnTo>
                          <a:pt x="297" y="96"/>
                        </a:lnTo>
                        <a:lnTo>
                          <a:pt x="297" y="96"/>
                        </a:lnTo>
                        <a:lnTo>
                          <a:pt x="297" y="96"/>
                        </a:lnTo>
                        <a:lnTo>
                          <a:pt x="299" y="96"/>
                        </a:lnTo>
                        <a:lnTo>
                          <a:pt x="299" y="98"/>
                        </a:lnTo>
                        <a:lnTo>
                          <a:pt x="299" y="98"/>
                        </a:lnTo>
                        <a:lnTo>
                          <a:pt x="299" y="98"/>
                        </a:lnTo>
                        <a:lnTo>
                          <a:pt x="299" y="100"/>
                        </a:lnTo>
                        <a:lnTo>
                          <a:pt x="299" y="100"/>
                        </a:lnTo>
                        <a:lnTo>
                          <a:pt x="299" y="100"/>
                        </a:lnTo>
                        <a:lnTo>
                          <a:pt x="299" y="101"/>
                        </a:lnTo>
                        <a:lnTo>
                          <a:pt x="301" y="101"/>
                        </a:lnTo>
                        <a:lnTo>
                          <a:pt x="301" y="101"/>
                        </a:lnTo>
                        <a:lnTo>
                          <a:pt x="301" y="101"/>
                        </a:lnTo>
                        <a:lnTo>
                          <a:pt x="301" y="101"/>
                        </a:lnTo>
                        <a:lnTo>
                          <a:pt x="301" y="101"/>
                        </a:lnTo>
                        <a:lnTo>
                          <a:pt x="301" y="103"/>
                        </a:lnTo>
                        <a:lnTo>
                          <a:pt x="302" y="103"/>
                        </a:lnTo>
                        <a:lnTo>
                          <a:pt x="302" y="103"/>
                        </a:lnTo>
                        <a:lnTo>
                          <a:pt x="302" y="103"/>
                        </a:lnTo>
                        <a:lnTo>
                          <a:pt x="304" y="103"/>
                        </a:lnTo>
                        <a:lnTo>
                          <a:pt x="304" y="103"/>
                        </a:lnTo>
                        <a:lnTo>
                          <a:pt x="304" y="103"/>
                        </a:lnTo>
                        <a:lnTo>
                          <a:pt x="304" y="105"/>
                        </a:lnTo>
                        <a:lnTo>
                          <a:pt x="304" y="105"/>
                        </a:lnTo>
                        <a:lnTo>
                          <a:pt x="304" y="107"/>
                        </a:lnTo>
                        <a:lnTo>
                          <a:pt x="306" y="107"/>
                        </a:lnTo>
                        <a:lnTo>
                          <a:pt x="306" y="107"/>
                        </a:lnTo>
                        <a:lnTo>
                          <a:pt x="306" y="109"/>
                        </a:lnTo>
                        <a:lnTo>
                          <a:pt x="306" y="109"/>
                        </a:lnTo>
                        <a:lnTo>
                          <a:pt x="306" y="109"/>
                        </a:lnTo>
                        <a:lnTo>
                          <a:pt x="304" y="109"/>
                        </a:lnTo>
                        <a:lnTo>
                          <a:pt x="304" y="111"/>
                        </a:lnTo>
                        <a:lnTo>
                          <a:pt x="306" y="111"/>
                        </a:lnTo>
                        <a:lnTo>
                          <a:pt x="306" y="111"/>
                        </a:lnTo>
                        <a:lnTo>
                          <a:pt x="306" y="111"/>
                        </a:lnTo>
                        <a:lnTo>
                          <a:pt x="306" y="113"/>
                        </a:lnTo>
                        <a:lnTo>
                          <a:pt x="308" y="113"/>
                        </a:lnTo>
                        <a:lnTo>
                          <a:pt x="308" y="113"/>
                        </a:lnTo>
                        <a:lnTo>
                          <a:pt x="308" y="115"/>
                        </a:lnTo>
                        <a:lnTo>
                          <a:pt x="308" y="115"/>
                        </a:lnTo>
                        <a:lnTo>
                          <a:pt x="306" y="115"/>
                        </a:lnTo>
                        <a:lnTo>
                          <a:pt x="306" y="117"/>
                        </a:lnTo>
                        <a:lnTo>
                          <a:pt x="306" y="117"/>
                        </a:lnTo>
                        <a:lnTo>
                          <a:pt x="308" y="117"/>
                        </a:lnTo>
                        <a:lnTo>
                          <a:pt x="308" y="117"/>
                        </a:lnTo>
                        <a:lnTo>
                          <a:pt x="308" y="117"/>
                        </a:lnTo>
                        <a:lnTo>
                          <a:pt x="308" y="119"/>
                        </a:lnTo>
                        <a:lnTo>
                          <a:pt x="308" y="119"/>
                        </a:lnTo>
                        <a:lnTo>
                          <a:pt x="308" y="119"/>
                        </a:lnTo>
                        <a:lnTo>
                          <a:pt x="310" y="119"/>
                        </a:lnTo>
                        <a:lnTo>
                          <a:pt x="310" y="121"/>
                        </a:lnTo>
                        <a:lnTo>
                          <a:pt x="310" y="121"/>
                        </a:lnTo>
                        <a:lnTo>
                          <a:pt x="310" y="123"/>
                        </a:lnTo>
                        <a:lnTo>
                          <a:pt x="310" y="123"/>
                        </a:lnTo>
                        <a:lnTo>
                          <a:pt x="310" y="123"/>
                        </a:lnTo>
                        <a:lnTo>
                          <a:pt x="310" y="124"/>
                        </a:lnTo>
                        <a:lnTo>
                          <a:pt x="310" y="124"/>
                        </a:lnTo>
                        <a:lnTo>
                          <a:pt x="310" y="126"/>
                        </a:lnTo>
                        <a:lnTo>
                          <a:pt x="310" y="126"/>
                        </a:lnTo>
                        <a:lnTo>
                          <a:pt x="312" y="126"/>
                        </a:lnTo>
                        <a:lnTo>
                          <a:pt x="312" y="126"/>
                        </a:lnTo>
                        <a:lnTo>
                          <a:pt x="312" y="126"/>
                        </a:lnTo>
                        <a:lnTo>
                          <a:pt x="312" y="126"/>
                        </a:lnTo>
                        <a:lnTo>
                          <a:pt x="314" y="126"/>
                        </a:lnTo>
                        <a:lnTo>
                          <a:pt x="314" y="128"/>
                        </a:lnTo>
                        <a:lnTo>
                          <a:pt x="312" y="128"/>
                        </a:lnTo>
                        <a:lnTo>
                          <a:pt x="312" y="128"/>
                        </a:lnTo>
                        <a:lnTo>
                          <a:pt x="314" y="128"/>
                        </a:lnTo>
                        <a:lnTo>
                          <a:pt x="314" y="128"/>
                        </a:lnTo>
                        <a:lnTo>
                          <a:pt x="314" y="128"/>
                        </a:lnTo>
                        <a:lnTo>
                          <a:pt x="314" y="130"/>
                        </a:lnTo>
                        <a:lnTo>
                          <a:pt x="316" y="130"/>
                        </a:lnTo>
                        <a:lnTo>
                          <a:pt x="316" y="130"/>
                        </a:lnTo>
                        <a:lnTo>
                          <a:pt x="316" y="130"/>
                        </a:lnTo>
                        <a:lnTo>
                          <a:pt x="318" y="130"/>
                        </a:lnTo>
                        <a:lnTo>
                          <a:pt x="318" y="130"/>
                        </a:lnTo>
                        <a:lnTo>
                          <a:pt x="318" y="130"/>
                        </a:lnTo>
                        <a:lnTo>
                          <a:pt x="320" y="130"/>
                        </a:lnTo>
                        <a:lnTo>
                          <a:pt x="320" y="132"/>
                        </a:lnTo>
                        <a:lnTo>
                          <a:pt x="320" y="132"/>
                        </a:lnTo>
                        <a:lnTo>
                          <a:pt x="320" y="132"/>
                        </a:lnTo>
                        <a:lnTo>
                          <a:pt x="320" y="132"/>
                        </a:lnTo>
                        <a:lnTo>
                          <a:pt x="322" y="132"/>
                        </a:lnTo>
                        <a:lnTo>
                          <a:pt x="322" y="132"/>
                        </a:lnTo>
                        <a:lnTo>
                          <a:pt x="322" y="132"/>
                        </a:lnTo>
                        <a:lnTo>
                          <a:pt x="322" y="134"/>
                        </a:lnTo>
                        <a:lnTo>
                          <a:pt x="324" y="134"/>
                        </a:lnTo>
                        <a:lnTo>
                          <a:pt x="324" y="134"/>
                        </a:lnTo>
                        <a:lnTo>
                          <a:pt x="325" y="134"/>
                        </a:lnTo>
                        <a:lnTo>
                          <a:pt x="325" y="134"/>
                        </a:lnTo>
                        <a:lnTo>
                          <a:pt x="325" y="134"/>
                        </a:lnTo>
                        <a:lnTo>
                          <a:pt x="325" y="134"/>
                        </a:lnTo>
                        <a:lnTo>
                          <a:pt x="325" y="134"/>
                        </a:lnTo>
                        <a:lnTo>
                          <a:pt x="327" y="134"/>
                        </a:lnTo>
                        <a:lnTo>
                          <a:pt x="327" y="136"/>
                        </a:lnTo>
                        <a:lnTo>
                          <a:pt x="327" y="136"/>
                        </a:lnTo>
                        <a:lnTo>
                          <a:pt x="327" y="136"/>
                        </a:lnTo>
                        <a:lnTo>
                          <a:pt x="327" y="136"/>
                        </a:lnTo>
                        <a:lnTo>
                          <a:pt x="329" y="136"/>
                        </a:lnTo>
                        <a:lnTo>
                          <a:pt x="329" y="136"/>
                        </a:lnTo>
                        <a:lnTo>
                          <a:pt x="331" y="136"/>
                        </a:lnTo>
                        <a:lnTo>
                          <a:pt x="331" y="136"/>
                        </a:lnTo>
                        <a:lnTo>
                          <a:pt x="331" y="136"/>
                        </a:lnTo>
                        <a:lnTo>
                          <a:pt x="333" y="136"/>
                        </a:lnTo>
                        <a:lnTo>
                          <a:pt x="333" y="136"/>
                        </a:lnTo>
                        <a:lnTo>
                          <a:pt x="335" y="136"/>
                        </a:lnTo>
                        <a:lnTo>
                          <a:pt x="335" y="136"/>
                        </a:lnTo>
                        <a:lnTo>
                          <a:pt x="335" y="136"/>
                        </a:lnTo>
                        <a:lnTo>
                          <a:pt x="337" y="136"/>
                        </a:lnTo>
                        <a:lnTo>
                          <a:pt x="337" y="136"/>
                        </a:lnTo>
                        <a:lnTo>
                          <a:pt x="337" y="136"/>
                        </a:lnTo>
                        <a:lnTo>
                          <a:pt x="337" y="138"/>
                        </a:lnTo>
                        <a:lnTo>
                          <a:pt x="339" y="138"/>
                        </a:lnTo>
                        <a:lnTo>
                          <a:pt x="339" y="138"/>
                        </a:lnTo>
                        <a:lnTo>
                          <a:pt x="339" y="138"/>
                        </a:lnTo>
                        <a:lnTo>
                          <a:pt x="339" y="140"/>
                        </a:lnTo>
                        <a:lnTo>
                          <a:pt x="341" y="140"/>
                        </a:lnTo>
                        <a:lnTo>
                          <a:pt x="341" y="140"/>
                        </a:lnTo>
                        <a:lnTo>
                          <a:pt x="341" y="140"/>
                        </a:lnTo>
                        <a:lnTo>
                          <a:pt x="341" y="140"/>
                        </a:lnTo>
                        <a:lnTo>
                          <a:pt x="341" y="142"/>
                        </a:lnTo>
                        <a:lnTo>
                          <a:pt x="343" y="142"/>
                        </a:lnTo>
                        <a:lnTo>
                          <a:pt x="343" y="142"/>
                        </a:lnTo>
                        <a:lnTo>
                          <a:pt x="343" y="140"/>
                        </a:lnTo>
                        <a:lnTo>
                          <a:pt x="343" y="140"/>
                        </a:lnTo>
                        <a:lnTo>
                          <a:pt x="343" y="140"/>
                        </a:lnTo>
                        <a:lnTo>
                          <a:pt x="345" y="140"/>
                        </a:lnTo>
                        <a:lnTo>
                          <a:pt x="345" y="138"/>
                        </a:lnTo>
                        <a:lnTo>
                          <a:pt x="345" y="138"/>
                        </a:lnTo>
                        <a:lnTo>
                          <a:pt x="346" y="138"/>
                        </a:lnTo>
                        <a:lnTo>
                          <a:pt x="346" y="138"/>
                        </a:lnTo>
                        <a:lnTo>
                          <a:pt x="346" y="138"/>
                        </a:lnTo>
                        <a:lnTo>
                          <a:pt x="346" y="140"/>
                        </a:lnTo>
                        <a:lnTo>
                          <a:pt x="346" y="140"/>
                        </a:lnTo>
                        <a:lnTo>
                          <a:pt x="346" y="142"/>
                        </a:lnTo>
                        <a:lnTo>
                          <a:pt x="346" y="142"/>
                        </a:lnTo>
                        <a:lnTo>
                          <a:pt x="346" y="142"/>
                        </a:lnTo>
                        <a:lnTo>
                          <a:pt x="346" y="142"/>
                        </a:lnTo>
                        <a:lnTo>
                          <a:pt x="346" y="144"/>
                        </a:lnTo>
                        <a:lnTo>
                          <a:pt x="346" y="144"/>
                        </a:lnTo>
                        <a:lnTo>
                          <a:pt x="346" y="146"/>
                        </a:lnTo>
                        <a:lnTo>
                          <a:pt x="346" y="146"/>
                        </a:lnTo>
                        <a:lnTo>
                          <a:pt x="346" y="146"/>
                        </a:lnTo>
                        <a:lnTo>
                          <a:pt x="346" y="147"/>
                        </a:lnTo>
                        <a:lnTo>
                          <a:pt x="346" y="147"/>
                        </a:lnTo>
                        <a:lnTo>
                          <a:pt x="345" y="147"/>
                        </a:lnTo>
                        <a:lnTo>
                          <a:pt x="345" y="149"/>
                        </a:lnTo>
                        <a:lnTo>
                          <a:pt x="345" y="149"/>
                        </a:lnTo>
                        <a:lnTo>
                          <a:pt x="345" y="149"/>
                        </a:lnTo>
                        <a:lnTo>
                          <a:pt x="345" y="149"/>
                        </a:lnTo>
                        <a:lnTo>
                          <a:pt x="343" y="149"/>
                        </a:lnTo>
                        <a:lnTo>
                          <a:pt x="343" y="151"/>
                        </a:lnTo>
                        <a:lnTo>
                          <a:pt x="343" y="151"/>
                        </a:lnTo>
                        <a:lnTo>
                          <a:pt x="343" y="151"/>
                        </a:lnTo>
                        <a:lnTo>
                          <a:pt x="343" y="153"/>
                        </a:lnTo>
                        <a:lnTo>
                          <a:pt x="343" y="153"/>
                        </a:lnTo>
                        <a:lnTo>
                          <a:pt x="343" y="153"/>
                        </a:lnTo>
                        <a:lnTo>
                          <a:pt x="343" y="155"/>
                        </a:lnTo>
                        <a:lnTo>
                          <a:pt x="341" y="155"/>
                        </a:lnTo>
                        <a:lnTo>
                          <a:pt x="341" y="155"/>
                        </a:lnTo>
                        <a:lnTo>
                          <a:pt x="341" y="157"/>
                        </a:lnTo>
                        <a:lnTo>
                          <a:pt x="341" y="157"/>
                        </a:lnTo>
                        <a:lnTo>
                          <a:pt x="341" y="157"/>
                        </a:lnTo>
                        <a:lnTo>
                          <a:pt x="341" y="157"/>
                        </a:lnTo>
                        <a:lnTo>
                          <a:pt x="341" y="159"/>
                        </a:lnTo>
                        <a:lnTo>
                          <a:pt x="341" y="159"/>
                        </a:lnTo>
                        <a:lnTo>
                          <a:pt x="341" y="159"/>
                        </a:lnTo>
                        <a:lnTo>
                          <a:pt x="341" y="161"/>
                        </a:lnTo>
                        <a:lnTo>
                          <a:pt x="341" y="161"/>
                        </a:lnTo>
                        <a:lnTo>
                          <a:pt x="339" y="161"/>
                        </a:lnTo>
                        <a:lnTo>
                          <a:pt x="339" y="163"/>
                        </a:lnTo>
                        <a:lnTo>
                          <a:pt x="339" y="163"/>
                        </a:lnTo>
                        <a:lnTo>
                          <a:pt x="339" y="165"/>
                        </a:lnTo>
                        <a:lnTo>
                          <a:pt x="339" y="165"/>
                        </a:lnTo>
                        <a:lnTo>
                          <a:pt x="339" y="165"/>
                        </a:lnTo>
                        <a:lnTo>
                          <a:pt x="339" y="165"/>
                        </a:lnTo>
                        <a:lnTo>
                          <a:pt x="339" y="167"/>
                        </a:lnTo>
                        <a:lnTo>
                          <a:pt x="339" y="167"/>
                        </a:lnTo>
                        <a:lnTo>
                          <a:pt x="337" y="167"/>
                        </a:lnTo>
                        <a:lnTo>
                          <a:pt x="337" y="168"/>
                        </a:lnTo>
                        <a:lnTo>
                          <a:pt x="337" y="168"/>
                        </a:lnTo>
                        <a:lnTo>
                          <a:pt x="337" y="170"/>
                        </a:lnTo>
                        <a:lnTo>
                          <a:pt x="337" y="170"/>
                        </a:lnTo>
                        <a:lnTo>
                          <a:pt x="337" y="172"/>
                        </a:lnTo>
                        <a:lnTo>
                          <a:pt x="337" y="172"/>
                        </a:lnTo>
                        <a:lnTo>
                          <a:pt x="337" y="172"/>
                        </a:lnTo>
                        <a:lnTo>
                          <a:pt x="337" y="174"/>
                        </a:lnTo>
                        <a:lnTo>
                          <a:pt x="337" y="174"/>
                        </a:lnTo>
                        <a:lnTo>
                          <a:pt x="337" y="174"/>
                        </a:lnTo>
                        <a:lnTo>
                          <a:pt x="337" y="176"/>
                        </a:lnTo>
                        <a:lnTo>
                          <a:pt x="337" y="176"/>
                        </a:lnTo>
                        <a:lnTo>
                          <a:pt x="337" y="178"/>
                        </a:lnTo>
                        <a:lnTo>
                          <a:pt x="337" y="178"/>
                        </a:lnTo>
                        <a:lnTo>
                          <a:pt x="337" y="180"/>
                        </a:lnTo>
                        <a:lnTo>
                          <a:pt x="337" y="180"/>
                        </a:lnTo>
                        <a:lnTo>
                          <a:pt x="337" y="182"/>
                        </a:lnTo>
                        <a:lnTo>
                          <a:pt x="337" y="182"/>
                        </a:lnTo>
                        <a:lnTo>
                          <a:pt x="337" y="182"/>
                        </a:lnTo>
                        <a:lnTo>
                          <a:pt x="337" y="184"/>
                        </a:lnTo>
                        <a:lnTo>
                          <a:pt x="337" y="184"/>
                        </a:lnTo>
                        <a:lnTo>
                          <a:pt x="337" y="186"/>
                        </a:lnTo>
                        <a:lnTo>
                          <a:pt x="337" y="186"/>
                        </a:lnTo>
                        <a:lnTo>
                          <a:pt x="337" y="188"/>
                        </a:lnTo>
                        <a:lnTo>
                          <a:pt x="337" y="188"/>
                        </a:lnTo>
                        <a:lnTo>
                          <a:pt x="337" y="188"/>
                        </a:lnTo>
                        <a:lnTo>
                          <a:pt x="337" y="190"/>
                        </a:lnTo>
                        <a:lnTo>
                          <a:pt x="337" y="190"/>
                        </a:lnTo>
                        <a:lnTo>
                          <a:pt x="337" y="190"/>
                        </a:lnTo>
                        <a:lnTo>
                          <a:pt x="337" y="191"/>
                        </a:lnTo>
                        <a:lnTo>
                          <a:pt x="337" y="191"/>
                        </a:lnTo>
                        <a:lnTo>
                          <a:pt x="337" y="193"/>
                        </a:lnTo>
                        <a:lnTo>
                          <a:pt x="337" y="193"/>
                        </a:lnTo>
                        <a:lnTo>
                          <a:pt x="337" y="195"/>
                        </a:lnTo>
                        <a:lnTo>
                          <a:pt x="337" y="195"/>
                        </a:lnTo>
                        <a:lnTo>
                          <a:pt x="337" y="197"/>
                        </a:lnTo>
                        <a:lnTo>
                          <a:pt x="337" y="197"/>
                        </a:lnTo>
                        <a:lnTo>
                          <a:pt x="337" y="197"/>
                        </a:lnTo>
                        <a:lnTo>
                          <a:pt x="337" y="199"/>
                        </a:lnTo>
                        <a:lnTo>
                          <a:pt x="337" y="199"/>
                        </a:lnTo>
                        <a:lnTo>
                          <a:pt x="337" y="201"/>
                        </a:lnTo>
                        <a:lnTo>
                          <a:pt x="337" y="201"/>
                        </a:lnTo>
                        <a:lnTo>
                          <a:pt x="337" y="203"/>
                        </a:lnTo>
                        <a:lnTo>
                          <a:pt x="337" y="203"/>
                        </a:lnTo>
                        <a:lnTo>
                          <a:pt x="337" y="205"/>
                        </a:lnTo>
                        <a:lnTo>
                          <a:pt x="335" y="205"/>
                        </a:lnTo>
                        <a:lnTo>
                          <a:pt x="335" y="205"/>
                        </a:lnTo>
                        <a:lnTo>
                          <a:pt x="335" y="205"/>
                        </a:lnTo>
                        <a:lnTo>
                          <a:pt x="335" y="205"/>
                        </a:lnTo>
                        <a:lnTo>
                          <a:pt x="335" y="207"/>
                        </a:lnTo>
                        <a:lnTo>
                          <a:pt x="335" y="207"/>
                        </a:lnTo>
                        <a:lnTo>
                          <a:pt x="335" y="209"/>
                        </a:lnTo>
                        <a:lnTo>
                          <a:pt x="335" y="209"/>
                        </a:lnTo>
                        <a:lnTo>
                          <a:pt x="335" y="211"/>
                        </a:lnTo>
                        <a:lnTo>
                          <a:pt x="335" y="211"/>
                        </a:lnTo>
                        <a:lnTo>
                          <a:pt x="335" y="211"/>
                        </a:lnTo>
                        <a:lnTo>
                          <a:pt x="335" y="213"/>
                        </a:lnTo>
                        <a:lnTo>
                          <a:pt x="335" y="213"/>
                        </a:lnTo>
                        <a:lnTo>
                          <a:pt x="335" y="213"/>
                        </a:lnTo>
                        <a:lnTo>
                          <a:pt x="337" y="213"/>
                        </a:lnTo>
                        <a:lnTo>
                          <a:pt x="337" y="214"/>
                        </a:lnTo>
                        <a:lnTo>
                          <a:pt x="337" y="214"/>
                        </a:lnTo>
                        <a:lnTo>
                          <a:pt x="337" y="216"/>
                        </a:lnTo>
                        <a:lnTo>
                          <a:pt x="337" y="216"/>
                        </a:lnTo>
                        <a:lnTo>
                          <a:pt x="337" y="218"/>
                        </a:lnTo>
                        <a:lnTo>
                          <a:pt x="337" y="218"/>
                        </a:lnTo>
                        <a:lnTo>
                          <a:pt x="337" y="218"/>
                        </a:lnTo>
                        <a:lnTo>
                          <a:pt x="337" y="220"/>
                        </a:lnTo>
                        <a:lnTo>
                          <a:pt x="337" y="220"/>
                        </a:lnTo>
                        <a:lnTo>
                          <a:pt x="337" y="220"/>
                        </a:lnTo>
                        <a:lnTo>
                          <a:pt x="337" y="222"/>
                        </a:lnTo>
                        <a:lnTo>
                          <a:pt x="339" y="222"/>
                        </a:lnTo>
                        <a:lnTo>
                          <a:pt x="339" y="222"/>
                        </a:lnTo>
                        <a:lnTo>
                          <a:pt x="339" y="222"/>
                        </a:lnTo>
                        <a:lnTo>
                          <a:pt x="339" y="222"/>
                        </a:lnTo>
                        <a:lnTo>
                          <a:pt x="341" y="222"/>
                        </a:lnTo>
                        <a:lnTo>
                          <a:pt x="341" y="224"/>
                        </a:lnTo>
                        <a:lnTo>
                          <a:pt x="341" y="224"/>
                        </a:lnTo>
                        <a:lnTo>
                          <a:pt x="341" y="224"/>
                        </a:lnTo>
                        <a:lnTo>
                          <a:pt x="341" y="224"/>
                        </a:lnTo>
                        <a:lnTo>
                          <a:pt x="341" y="226"/>
                        </a:lnTo>
                        <a:lnTo>
                          <a:pt x="343" y="226"/>
                        </a:lnTo>
                        <a:lnTo>
                          <a:pt x="343" y="226"/>
                        </a:lnTo>
                        <a:lnTo>
                          <a:pt x="343" y="226"/>
                        </a:lnTo>
                        <a:lnTo>
                          <a:pt x="343" y="228"/>
                        </a:lnTo>
                        <a:lnTo>
                          <a:pt x="343" y="228"/>
                        </a:lnTo>
                        <a:lnTo>
                          <a:pt x="343" y="228"/>
                        </a:lnTo>
                        <a:lnTo>
                          <a:pt x="345" y="228"/>
                        </a:lnTo>
                        <a:lnTo>
                          <a:pt x="345" y="230"/>
                        </a:lnTo>
                        <a:lnTo>
                          <a:pt x="345" y="230"/>
                        </a:lnTo>
                        <a:lnTo>
                          <a:pt x="345" y="230"/>
                        </a:lnTo>
                        <a:lnTo>
                          <a:pt x="346" y="230"/>
                        </a:lnTo>
                        <a:lnTo>
                          <a:pt x="346" y="230"/>
                        </a:lnTo>
                        <a:lnTo>
                          <a:pt x="346" y="232"/>
                        </a:lnTo>
                        <a:lnTo>
                          <a:pt x="345" y="232"/>
                        </a:lnTo>
                        <a:lnTo>
                          <a:pt x="345" y="230"/>
                        </a:lnTo>
                        <a:lnTo>
                          <a:pt x="345" y="230"/>
                        </a:lnTo>
                        <a:lnTo>
                          <a:pt x="345" y="230"/>
                        </a:lnTo>
                        <a:lnTo>
                          <a:pt x="343" y="230"/>
                        </a:lnTo>
                        <a:lnTo>
                          <a:pt x="343" y="230"/>
                        </a:lnTo>
                        <a:lnTo>
                          <a:pt x="343" y="232"/>
                        </a:lnTo>
                        <a:lnTo>
                          <a:pt x="343" y="232"/>
                        </a:lnTo>
                        <a:lnTo>
                          <a:pt x="343" y="232"/>
                        </a:lnTo>
                        <a:lnTo>
                          <a:pt x="343" y="234"/>
                        </a:lnTo>
                        <a:lnTo>
                          <a:pt x="343" y="234"/>
                        </a:lnTo>
                        <a:lnTo>
                          <a:pt x="343" y="234"/>
                        </a:lnTo>
                        <a:lnTo>
                          <a:pt x="343" y="236"/>
                        </a:lnTo>
                        <a:lnTo>
                          <a:pt x="343" y="236"/>
                        </a:lnTo>
                        <a:lnTo>
                          <a:pt x="343" y="236"/>
                        </a:lnTo>
                        <a:lnTo>
                          <a:pt x="343" y="237"/>
                        </a:lnTo>
                        <a:lnTo>
                          <a:pt x="343" y="237"/>
                        </a:lnTo>
                        <a:lnTo>
                          <a:pt x="343" y="237"/>
                        </a:lnTo>
                        <a:lnTo>
                          <a:pt x="345" y="237"/>
                        </a:lnTo>
                        <a:lnTo>
                          <a:pt x="345" y="237"/>
                        </a:lnTo>
                        <a:lnTo>
                          <a:pt x="345" y="237"/>
                        </a:lnTo>
                        <a:lnTo>
                          <a:pt x="345" y="239"/>
                        </a:lnTo>
                      </a:path>
                    </a:pathLst>
                  </a:custGeom>
                  <a:solidFill>
                    <a:srgbClr val="C0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6" name="Rectangle 709">
                    <a:extLst>
                      <a:ext uri="{FF2B5EF4-FFF2-40B4-BE49-F238E27FC236}">
                        <a16:creationId xmlns:a16="http://schemas.microsoft.com/office/drawing/2014/main" id="{D2DEFB25-2D05-4FEA-A69B-92283712C6FC}"/>
                      </a:ext>
                    </a:extLst>
                  </p:cNvPr>
                  <p:cNvSpPr>
                    <a:spLocks noChangeArrowheads="1"/>
                  </p:cNvSpPr>
                  <p:nvPr/>
                </p:nvSpPr>
                <p:spPr bwMode="auto">
                  <a:xfrm>
                    <a:off x="11929" y="2821"/>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7" name="Rectangle 710">
                    <a:extLst>
                      <a:ext uri="{FF2B5EF4-FFF2-40B4-BE49-F238E27FC236}">
                        <a16:creationId xmlns:a16="http://schemas.microsoft.com/office/drawing/2014/main" id="{153AD49D-3158-4CEE-95AC-16FDF51FD733}"/>
                      </a:ext>
                    </a:extLst>
                  </p:cNvPr>
                  <p:cNvSpPr>
                    <a:spLocks noChangeArrowheads="1"/>
                  </p:cNvSpPr>
                  <p:nvPr/>
                </p:nvSpPr>
                <p:spPr bwMode="auto">
                  <a:xfrm>
                    <a:off x="11929" y="2821"/>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8" name="Rectangle 711">
                    <a:extLst>
                      <a:ext uri="{FF2B5EF4-FFF2-40B4-BE49-F238E27FC236}">
                        <a16:creationId xmlns:a16="http://schemas.microsoft.com/office/drawing/2014/main" id="{BFACD657-07C7-4551-9ED8-64904332323F}"/>
                      </a:ext>
                    </a:extLst>
                  </p:cNvPr>
                  <p:cNvSpPr>
                    <a:spLocks noChangeArrowheads="1"/>
                  </p:cNvSpPr>
                  <p:nvPr/>
                </p:nvSpPr>
                <p:spPr bwMode="auto">
                  <a:xfrm>
                    <a:off x="11929" y="2821"/>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59" name="Rectangle 712">
                    <a:extLst>
                      <a:ext uri="{FF2B5EF4-FFF2-40B4-BE49-F238E27FC236}">
                        <a16:creationId xmlns:a16="http://schemas.microsoft.com/office/drawing/2014/main" id="{B1771253-64C2-4500-8EAC-CE88AB3E4C4C}"/>
                      </a:ext>
                    </a:extLst>
                  </p:cNvPr>
                  <p:cNvSpPr>
                    <a:spLocks noChangeArrowheads="1"/>
                  </p:cNvSpPr>
                  <p:nvPr/>
                </p:nvSpPr>
                <p:spPr bwMode="auto">
                  <a:xfrm>
                    <a:off x="11929" y="2821"/>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0" name="Freeform 713">
                    <a:extLst>
                      <a:ext uri="{FF2B5EF4-FFF2-40B4-BE49-F238E27FC236}">
                        <a16:creationId xmlns:a16="http://schemas.microsoft.com/office/drawing/2014/main" id="{3F5CDF70-4B64-49F3-80CE-91284E722EA5}"/>
                      </a:ext>
                    </a:extLst>
                  </p:cNvPr>
                  <p:cNvSpPr>
                    <a:spLocks/>
                  </p:cNvSpPr>
                  <p:nvPr/>
                </p:nvSpPr>
                <p:spPr bwMode="auto">
                  <a:xfrm>
                    <a:off x="11931" y="2841"/>
                    <a:ext cx="0" cy="1"/>
                  </a:xfrm>
                  <a:custGeom>
                    <a:avLst/>
                    <a:gdLst>
                      <a:gd name="T0" fmla="*/ 1 h 1"/>
                      <a:gd name="T1" fmla="*/ 1 h 1"/>
                      <a:gd name="T2" fmla="*/ 0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lnTo>
                          <a:pt x="0" y="1"/>
                        </a:lnTo>
                        <a:lnTo>
                          <a:pt x="0" y="0"/>
                        </a:lnTo>
                        <a:lnTo>
                          <a:pt x="0" y="0"/>
                        </a:lnTo>
                        <a:lnTo>
                          <a:pt x="0" y="0"/>
                        </a:lnTo>
                        <a:lnTo>
                          <a:pt x="0" y="1"/>
                        </a:lnTo>
                        <a:lnTo>
                          <a:pt x="0"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1" name="Freeform 714">
                    <a:extLst>
                      <a:ext uri="{FF2B5EF4-FFF2-40B4-BE49-F238E27FC236}">
                        <a16:creationId xmlns:a16="http://schemas.microsoft.com/office/drawing/2014/main" id="{5102DD70-B9AD-42E7-BC5F-89728EB87871}"/>
                      </a:ext>
                    </a:extLst>
                  </p:cNvPr>
                  <p:cNvSpPr>
                    <a:spLocks/>
                  </p:cNvSpPr>
                  <p:nvPr/>
                </p:nvSpPr>
                <p:spPr bwMode="auto">
                  <a:xfrm>
                    <a:off x="11931" y="2841"/>
                    <a:ext cx="0" cy="1"/>
                  </a:xfrm>
                  <a:custGeom>
                    <a:avLst/>
                    <a:gdLst>
                      <a:gd name="T0" fmla="*/ 1 h 1"/>
                      <a:gd name="T1" fmla="*/ 1 h 1"/>
                      <a:gd name="T2" fmla="*/ 0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lnTo>
                          <a:pt x="0" y="1"/>
                        </a:lnTo>
                        <a:lnTo>
                          <a:pt x="0" y="0"/>
                        </a:lnTo>
                        <a:lnTo>
                          <a:pt x="0" y="0"/>
                        </a:lnTo>
                        <a:lnTo>
                          <a:pt x="0" y="0"/>
                        </a:lnTo>
                        <a:lnTo>
                          <a:pt x="0" y="1"/>
                        </a:lnTo>
                        <a:lnTo>
                          <a:pt x="0"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2" name="Rectangle 715">
                    <a:extLst>
                      <a:ext uri="{FF2B5EF4-FFF2-40B4-BE49-F238E27FC236}">
                        <a16:creationId xmlns:a16="http://schemas.microsoft.com/office/drawing/2014/main" id="{68F1CA10-9EC1-4B99-B5EE-4741A8D94FEE}"/>
                      </a:ext>
                    </a:extLst>
                  </p:cNvPr>
                  <p:cNvSpPr>
                    <a:spLocks noChangeArrowheads="1"/>
                  </p:cNvSpPr>
                  <p:nvPr/>
                </p:nvSpPr>
                <p:spPr bwMode="auto">
                  <a:xfrm>
                    <a:off x="11418" y="3429"/>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3" name="Rectangle 716">
                    <a:extLst>
                      <a:ext uri="{FF2B5EF4-FFF2-40B4-BE49-F238E27FC236}">
                        <a16:creationId xmlns:a16="http://schemas.microsoft.com/office/drawing/2014/main" id="{0DF60021-5489-408B-919F-4A779F70B611}"/>
                      </a:ext>
                    </a:extLst>
                  </p:cNvPr>
                  <p:cNvSpPr>
                    <a:spLocks noChangeArrowheads="1"/>
                  </p:cNvSpPr>
                  <p:nvPr/>
                </p:nvSpPr>
                <p:spPr bwMode="auto">
                  <a:xfrm>
                    <a:off x="11418" y="3429"/>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4" name="Rectangle 717">
                    <a:extLst>
                      <a:ext uri="{FF2B5EF4-FFF2-40B4-BE49-F238E27FC236}">
                        <a16:creationId xmlns:a16="http://schemas.microsoft.com/office/drawing/2014/main" id="{54EFE157-3809-42C4-93C6-F101BA765FBC}"/>
                      </a:ext>
                    </a:extLst>
                  </p:cNvPr>
                  <p:cNvSpPr>
                    <a:spLocks noChangeArrowheads="1"/>
                  </p:cNvSpPr>
                  <p:nvPr/>
                </p:nvSpPr>
                <p:spPr bwMode="auto">
                  <a:xfrm>
                    <a:off x="11501" y="3162"/>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5" name="Rectangle 718">
                    <a:extLst>
                      <a:ext uri="{FF2B5EF4-FFF2-40B4-BE49-F238E27FC236}">
                        <a16:creationId xmlns:a16="http://schemas.microsoft.com/office/drawing/2014/main" id="{EF1A7153-928E-486D-8E61-80D32B86040B}"/>
                      </a:ext>
                    </a:extLst>
                  </p:cNvPr>
                  <p:cNvSpPr>
                    <a:spLocks noChangeArrowheads="1"/>
                  </p:cNvSpPr>
                  <p:nvPr/>
                </p:nvSpPr>
                <p:spPr bwMode="auto">
                  <a:xfrm>
                    <a:off x="11501" y="3162"/>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6" name="Rectangle 719">
                    <a:extLst>
                      <a:ext uri="{FF2B5EF4-FFF2-40B4-BE49-F238E27FC236}">
                        <a16:creationId xmlns:a16="http://schemas.microsoft.com/office/drawing/2014/main" id="{B269B2F0-AC10-4615-89D7-BE20A18C10C4}"/>
                      </a:ext>
                    </a:extLst>
                  </p:cNvPr>
                  <p:cNvSpPr>
                    <a:spLocks noChangeArrowheads="1"/>
                  </p:cNvSpPr>
                  <p:nvPr/>
                </p:nvSpPr>
                <p:spPr bwMode="auto">
                  <a:xfrm>
                    <a:off x="11478" y="320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7" name="Rectangle 720">
                    <a:extLst>
                      <a:ext uri="{FF2B5EF4-FFF2-40B4-BE49-F238E27FC236}">
                        <a16:creationId xmlns:a16="http://schemas.microsoft.com/office/drawing/2014/main" id="{43458523-BDD4-4BF2-96EA-A1A3AC81057A}"/>
                      </a:ext>
                    </a:extLst>
                  </p:cNvPr>
                  <p:cNvSpPr>
                    <a:spLocks noChangeArrowheads="1"/>
                  </p:cNvSpPr>
                  <p:nvPr/>
                </p:nvSpPr>
                <p:spPr bwMode="auto">
                  <a:xfrm>
                    <a:off x="11478" y="320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8" name="Freeform 721">
                    <a:extLst>
                      <a:ext uri="{FF2B5EF4-FFF2-40B4-BE49-F238E27FC236}">
                        <a16:creationId xmlns:a16="http://schemas.microsoft.com/office/drawing/2014/main" id="{0514FBF5-C609-479D-8158-1193ABF3725B}"/>
                      </a:ext>
                    </a:extLst>
                  </p:cNvPr>
                  <p:cNvSpPr>
                    <a:spLocks/>
                  </p:cNvSpPr>
                  <p:nvPr/>
                </p:nvSpPr>
                <p:spPr bwMode="auto">
                  <a:xfrm>
                    <a:off x="11482" y="3189"/>
                    <a:ext cx="0" cy="2"/>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69" name="Freeform 722">
                    <a:extLst>
                      <a:ext uri="{FF2B5EF4-FFF2-40B4-BE49-F238E27FC236}">
                        <a16:creationId xmlns:a16="http://schemas.microsoft.com/office/drawing/2014/main" id="{D4321EAC-339D-4CB7-A5E3-257430CF536E}"/>
                      </a:ext>
                    </a:extLst>
                  </p:cNvPr>
                  <p:cNvSpPr>
                    <a:spLocks/>
                  </p:cNvSpPr>
                  <p:nvPr/>
                </p:nvSpPr>
                <p:spPr bwMode="auto">
                  <a:xfrm>
                    <a:off x="11482" y="3189"/>
                    <a:ext cx="0" cy="2"/>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0" name="Freeform 723">
                    <a:extLst>
                      <a:ext uri="{FF2B5EF4-FFF2-40B4-BE49-F238E27FC236}">
                        <a16:creationId xmlns:a16="http://schemas.microsoft.com/office/drawing/2014/main" id="{03E28DBD-4CC2-414F-8E56-997D4AFCC8AB}"/>
                      </a:ext>
                    </a:extLst>
                  </p:cNvPr>
                  <p:cNvSpPr>
                    <a:spLocks/>
                  </p:cNvSpPr>
                  <p:nvPr/>
                </p:nvSpPr>
                <p:spPr bwMode="auto">
                  <a:xfrm>
                    <a:off x="11495" y="3174"/>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1" name="Freeform 724">
                    <a:extLst>
                      <a:ext uri="{FF2B5EF4-FFF2-40B4-BE49-F238E27FC236}">
                        <a16:creationId xmlns:a16="http://schemas.microsoft.com/office/drawing/2014/main" id="{0D3B6C19-A4B5-4322-A809-430094CA6DE4}"/>
                      </a:ext>
                    </a:extLst>
                  </p:cNvPr>
                  <p:cNvSpPr>
                    <a:spLocks/>
                  </p:cNvSpPr>
                  <p:nvPr/>
                </p:nvSpPr>
                <p:spPr bwMode="auto">
                  <a:xfrm>
                    <a:off x="11495" y="3174"/>
                    <a:ext cx="2"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2" name="Freeform 725">
                    <a:extLst>
                      <a:ext uri="{FF2B5EF4-FFF2-40B4-BE49-F238E27FC236}">
                        <a16:creationId xmlns:a16="http://schemas.microsoft.com/office/drawing/2014/main" id="{EF4FFCD6-8E8A-4366-AB77-62947B736C86}"/>
                      </a:ext>
                    </a:extLst>
                  </p:cNvPr>
                  <p:cNvSpPr>
                    <a:spLocks/>
                  </p:cNvSpPr>
                  <p:nvPr/>
                </p:nvSpPr>
                <p:spPr bwMode="auto">
                  <a:xfrm>
                    <a:off x="11409" y="3344"/>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3" name="Freeform 726">
                    <a:extLst>
                      <a:ext uri="{FF2B5EF4-FFF2-40B4-BE49-F238E27FC236}">
                        <a16:creationId xmlns:a16="http://schemas.microsoft.com/office/drawing/2014/main" id="{94C5C45D-26CE-4DA6-9925-57DDB5C26E48}"/>
                      </a:ext>
                    </a:extLst>
                  </p:cNvPr>
                  <p:cNvSpPr>
                    <a:spLocks/>
                  </p:cNvSpPr>
                  <p:nvPr/>
                </p:nvSpPr>
                <p:spPr bwMode="auto">
                  <a:xfrm>
                    <a:off x="11409" y="3344"/>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4" name="Freeform 727">
                    <a:extLst>
                      <a:ext uri="{FF2B5EF4-FFF2-40B4-BE49-F238E27FC236}">
                        <a16:creationId xmlns:a16="http://schemas.microsoft.com/office/drawing/2014/main" id="{7FC05E9C-441D-48AE-A560-456AF0994DCF}"/>
                      </a:ext>
                    </a:extLst>
                  </p:cNvPr>
                  <p:cNvSpPr>
                    <a:spLocks/>
                  </p:cNvSpPr>
                  <p:nvPr/>
                </p:nvSpPr>
                <p:spPr bwMode="auto">
                  <a:xfrm>
                    <a:off x="11476" y="3210"/>
                    <a:ext cx="2" cy="2"/>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2 w 2"/>
                      <a:gd name="T13" fmla="*/ 2 h 2"/>
                      <a:gd name="T14" fmla="*/ 0 w 2"/>
                      <a:gd name="T15" fmla="*/ 2 h 2"/>
                      <a:gd name="T16" fmla="*/ 0 w 2"/>
                      <a:gd name="T17" fmla="*/ 2 h 2"/>
                      <a:gd name="T18" fmla="*/ 0 w 2"/>
                      <a:gd name="T19" fmla="*/ 0 h 2"/>
                      <a:gd name="T20" fmla="*/ 0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0"/>
                        </a:lnTo>
                        <a:lnTo>
                          <a:pt x="2" y="0"/>
                        </a:lnTo>
                        <a:lnTo>
                          <a:pt x="2" y="2"/>
                        </a:lnTo>
                        <a:lnTo>
                          <a:pt x="2" y="2"/>
                        </a:lnTo>
                        <a:lnTo>
                          <a:pt x="2" y="2"/>
                        </a:lnTo>
                        <a:lnTo>
                          <a:pt x="2" y="2"/>
                        </a:lnTo>
                        <a:lnTo>
                          <a:pt x="0" y="2"/>
                        </a:lnTo>
                        <a:lnTo>
                          <a:pt x="0" y="2"/>
                        </a:lnTo>
                        <a:lnTo>
                          <a:pt x="0" y="0"/>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5" name="Freeform 728">
                    <a:extLst>
                      <a:ext uri="{FF2B5EF4-FFF2-40B4-BE49-F238E27FC236}">
                        <a16:creationId xmlns:a16="http://schemas.microsoft.com/office/drawing/2014/main" id="{EE3107B7-747F-4B4C-9305-A5BCB554DA7A}"/>
                      </a:ext>
                    </a:extLst>
                  </p:cNvPr>
                  <p:cNvSpPr>
                    <a:spLocks/>
                  </p:cNvSpPr>
                  <p:nvPr/>
                </p:nvSpPr>
                <p:spPr bwMode="auto">
                  <a:xfrm>
                    <a:off x="11476" y="3210"/>
                    <a:ext cx="2" cy="2"/>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2 w 2"/>
                      <a:gd name="T13" fmla="*/ 2 h 2"/>
                      <a:gd name="T14" fmla="*/ 0 w 2"/>
                      <a:gd name="T15" fmla="*/ 2 h 2"/>
                      <a:gd name="T16" fmla="*/ 0 w 2"/>
                      <a:gd name="T17" fmla="*/ 2 h 2"/>
                      <a:gd name="T18" fmla="*/ 0 w 2"/>
                      <a:gd name="T19" fmla="*/ 0 h 2"/>
                      <a:gd name="T20" fmla="*/ 0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0"/>
                        </a:lnTo>
                        <a:lnTo>
                          <a:pt x="2" y="0"/>
                        </a:lnTo>
                        <a:lnTo>
                          <a:pt x="2" y="2"/>
                        </a:lnTo>
                        <a:lnTo>
                          <a:pt x="2" y="2"/>
                        </a:lnTo>
                        <a:lnTo>
                          <a:pt x="2" y="2"/>
                        </a:lnTo>
                        <a:lnTo>
                          <a:pt x="2" y="2"/>
                        </a:lnTo>
                        <a:lnTo>
                          <a:pt x="0" y="2"/>
                        </a:lnTo>
                        <a:lnTo>
                          <a:pt x="0" y="2"/>
                        </a:lnTo>
                        <a:lnTo>
                          <a:pt x="0" y="0"/>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6" name="Freeform 729">
                    <a:extLst>
                      <a:ext uri="{FF2B5EF4-FFF2-40B4-BE49-F238E27FC236}">
                        <a16:creationId xmlns:a16="http://schemas.microsoft.com/office/drawing/2014/main" id="{2F5FEF96-E872-44B3-9DD8-F85BD3D0A9E8}"/>
                      </a:ext>
                    </a:extLst>
                  </p:cNvPr>
                  <p:cNvSpPr>
                    <a:spLocks/>
                  </p:cNvSpPr>
                  <p:nvPr/>
                </p:nvSpPr>
                <p:spPr bwMode="auto">
                  <a:xfrm>
                    <a:off x="11493" y="3174"/>
                    <a:ext cx="2" cy="6"/>
                  </a:xfrm>
                  <a:custGeom>
                    <a:avLst/>
                    <a:gdLst>
                      <a:gd name="T0" fmla="*/ 2 w 2"/>
                      <a:gd name="T1" fmla="*/ 0 h 6"/>
                      <a:gd name="T2" fmla="*/ 2 w 2"/>
                      <a:gd name="T3" fmla="*/ 2 h 6"/>
                      <a:gd name="T4" fmla="*/ 2 w 2"/>
                      <a:gd name="T5" fmla="*/ 2 h 6"/>
                      <a:gd name="T6" fmla="*/ 2 w 2"/>
                      <a:gd name="T7" fmla="*/ 2 h 6"/>
                      <a:gd name="T8" fmla="*/ 2 w 2"/>
                      <a:gd name="T9" fmla="*/ 4 h 6"/>
                      <a:gd name="T10" fmla="*/ 2 w 2"/>
                      <a:gd name="T11" fmla="*/ 4 h 6"/>
                      <a:gd name="T12" fmla="*/ 2 w 2"/>
                      <a:gd name="T13" fmla="*/ 4 h 6"/>
                      <a:gd name="T14" fmla="*/ 2 w 2"/>
                      <a:gd name="T15" fmla="*/ 6 h 6"/>
                      <a:gd name="T16" fmla="*/ 0 w 2"/>
                      <a:gd name="T17" fmla="*/ 6 h 6"/>
                      <a:gd name="T18" fmla="*/ 0 w 2"/>
                      <a:gd name="T19" fmla="*/ 4 h 6"/>
                      <a:gd name="T20" fmla="*/ 0 w 2"/>
                      <a:gd name="T21" fmla="*/ 4 h 6"/>
                      <a:gd name="T22" fmla="*/ 0 w 2"/>
                      <a:gd name="T23" fmla="*/ 2 h 6"/>
                      <a:gd name="T24" fmla="*/ 2 w 2"/>
                      <a:gd name="T25" fmla="*/ 2 h 6"/>
                      <a:gd name="T26" fmla="*/ 2 w 2"/>
                      <a:gd name="T27" fmla="*/ 2 h 6"/>
                      <a:gd name="T28" fmla="*/ 2 w 2"/>
                      <a:gd name="T29" fmla="*/ 0 h 6"/>
                      <a:gd name="T30" fmla="*/ 2 w 2"/>
                      <a:gd name="T31" fmla="*/ 0 h 6"/>
                      <a:gd name="T32" fmla="*/ 2 w 2"/>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6">
                        <a:moveTo>
                          <a:pt x="2" y="0"/>
                        </a:moveTo>
                        <a:lnTo>
                          <a:pt x="2" y="2"/>
                        </a:lnTo>
                        <a:lnTo>
                          <a:pt x="2" y="2"/>
                        </a:lnTo>
                        <a:lnTo>
                          <a:pt x="2" y="2"/>
                        </a:lnTo>
                        <a:lnTo>
                          <a:pt x="2" y="4"/>
                        </a:lnTo>
                        <a:lnTo>
                          <a:pt x="2" y="4"/>
                        </a:lnTo>
                        <a:lnTo>
                          <a:pt x="2" y="4"/>
                        </a:lnTo>
                        <a:lnTo>
                          <a:pt x="2" y="6"/>
                        </a:lnTo>
                        <a:lnTo>
                          <a:pt x="0" y="6"/>
                        </a:lnTo>
                        <a:lnTo>
                          <a:pt x="0" y="4"/>
                        </a:lnTo>
                        <a:lnTo>
                          <a:pt x="0" y="4"/>
                        </a:lnTo>
                        <a:lnTo>
                          <a:pt x="0" y="2"/>
                        </a:lnTo>
                        <a:lnTo>
                          <a:pt x="2" y="2"/>
                        </a:lnTo>
                        <a:lnTo>
                          <a:pt x="2" y="2"/>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7" name="Freeform 730">
                    <a:extLst>
                      <a:ext uri="{FF2B5EF4-FFF2-40B4-BE49-F238E27FC236}">
                        <a16:creationId xmlns:a16="http://schemas.microsoft.com/office/drawing/2014/main" id="{17BD125D-E49F-4EF0-8A4B-BE358681C40F}"/>
                      </a:ext>
                    </a:extLst>
                  </p:cNvPr>
                  <p:cNvSpPr>
                    <a:spLocks/>
                  </p:cNvSpPr>
                  <p:nvPr/>
                </p:nvSpPr>
                <p:spPr bwMode="auto">
                  <a:xfrm>
                    <a:off x="11493" y="3174"/>
                    <a:ext cx="2" cy="6"/>
                  </a:xfrm>
                  <a:custGeom>
                    <a:avLst/>
                    <a:gdLst>
                      <a:gd name="T0" fmla="*/ 2 w 2"/>
                      <a:gd name="T1" fmla="*/ 0 h 6"/>
                      <a:gd name="T2" fmla="*/ 2 w 2"/>
                      <a:gd name="T3" fmla="*/ 2 h 6"/>
                      <a:gd name="T4" fmla="*/ 2 w 2"/>
                      <a:gd name="T5" fmla="*/ 2 h 6"/>
                      <a:gd name="T6" fmla="*/ 2 w 2"/>
                      <a:gd name="T7" fmla="*/ 2 h 6"/>
                      <a:gd name="T8" fmla="*/ 2 w 2"/>
                      <a:gd name="T9" fmla="*/ 4 h 6"/>
                      <a:gd name="T10" fmla="*/ 2 w 2"/>
                      <a:gd name="T11" fmla="*/ 4 h 6"/>
                      <a:gd name="T12" fmla="*/ 2 w 2"/>
                      <a:gd name="T13" fmla="*/ 4 h 6"/>
                      <a:gd name="T14" fmla="*/ 2 w 2"/>
                      <a:gd name="T15" fmla="*/ 6 h 6"/>
                      <a:gd name="T16" fmla="*/ 0 w 2"/>
                      <a:gd name="T17" fmla="*/ 6 h 6"/>
                      <a:gd name="T18" fmla="*/ 0 w 2"/>
                      <a:gd name="T19" fmla="*/ 4 h 6"/>
                      <a:gd name="T20" fmla="*/ 0 w 2"/>
                      <a:gd name="T21" fmla="*/ 4 h 6"/>
                      <a:gd name="T22" fmla="*/ 0 w 2"/>
                      <a:gd name="T23" fmla="*/ 2 h 6"/>
                      <a:gd name="T24" fmla="*/ 2 w 2"/>
                      <a:gd name="T25" fmla="*/ 2 h 6"/>
                      <a:gd name="T26" fmla="*/ 2 w 2"/>
                      <a:gd name="T27" fmla="*/ 2 h 6"/>
                      <a:gd name="T28" fmla="*/ 2 w 2"/>
                      <a:gd name="T29" fmla="*/ 0 h 6"/>
                      <a:gd name="T30" fmla="*/ 2 w 2"/>
                      <a:gd name="T31" fmla="*/ 0 h 6"/>
                      <a:gd name="T32" fmla="*/ 2 w 2"/>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6">
                        <a:moveTo>
                          <a:pt x="2" y="0"/>
                        </a:moveTo>
                        <a:lnTo>
                          <a:pt x="2" y="2"/>
                        </a:lnTo>
                        <a:lnTo>
                          <a:pt x="2" y="2"/>
                        </a:lnTo>
                        <a:lnTo>
                          <a:pt x="2" y="2"/>
                        </a:lnTo>
                        <a:lnTo>
                          <a:pt x="2" y="4"/>
                        </a:lnTo>
                        <a:lnTo>
                          <a:pt x="2" y="4"/>
                        </a:lnTo>
                        <a:lnTo>
                          <a:pt x="2" y="4"/>
                        </a:lnTo>
                        <a:lnTo>
                          <a:pt x="2" y="6"/>
                        </a:lnTo>
                        <a:lnTo>
                          <a:pt x="0" y="6"/>
                        </a:lnTo>
                        <a:lnTo>
                          <a:pt x="0" y="4"/>
                        </a:lnTo>
                        <a:lnTo>
                          <a:pt x="0" y="4"/>
                        </a:lnTo>
                        <a:lnTo>
                          <a:pt x="0" y="2"/>
                        </a:lnTo>
                        <a:lnTo>
                          <a:pt x="2" y="2"/>
                        </a:lnTo>
                        <a:lnTo>
                          <a:pt x="2" y="2"/>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8" name="Freeform 731">
                    <a:extLst>
                      <a:ext uri="{FF2B5EF4-FFF2-40B4-BE49-F238E27FC236}">
                        <a16:creationId xmlns:a16="http://schemas.microsoft.com/office/drawing/2014/main" id="{9250BBE1-0658-4CDC-98E0-9B524F72F9C1}"/>
                      </a:ext>
                    </a:extLst>
                  </p:cNvPr>
                  <p:cNvSpPr>
                    <a:spLocks/>
                  </p:cNvSpPr>
                  <p:nvPr/>
                </p:nvSpPr>
                <p:spPr bwMode="auto">
                  <a:xfrm>
                    <a:off x="11516" y="3254"/>
                    <a:ext cx="4" cy="10"/>
                  </a:xfrm>
                  <a:custGeom>
                    <a:avLst/>
                    <a:gdLst>
                      <a:gd name="T0" fmla="*/ 0 w 4"/>
                      <a:gd name="T1" fmla="*/ 4 h 10"/>
                      <a:gd name="T2" fmla="*/ 0 w 4"/>
                      <a:gd name="T3" fmla="*/ 4 h 10"/>
                      <a:gd name="T4" fmla="*/ 0 w 4"/>
                      <a:gd name="T5" fmla="*/ 4 h 10"/>
                      <a:gd name="T6" fmla="*/ 2 w 4"/>
                      <a:gd name="T7" fmla="*/ 4 h 10"/>
                      <a:gd name="T8" fmla="*/ 2 w 4"/>
                      <a:gd name="T9" fmla="*/ 2 h 10"/>
                      <a:gd name="T10" fmla="*/ 2 w 4"/>
                      <a:gd name="T11" fmla="*/ 2 h 10"/>
                      <a:gd name="T12" fmla="*/ 2 w 4"/>
                      <a:gd name="T13" fmla="*/ 2 h 10"/>
                      <a:gd name="T14" fmla="*/ 2 w 4"/>
                      <a:gd name="T15" fmla="*/ 0 h 10"/>
                      <a:gd name="T16" fmla="*/ 4 w 4"/>
                      <a:gd name="T17" fmla="*/ 0 h 10"/>
                      <a:gd name="T18" fmla="*/ 4 w 4"/>
                      <a:gd name="T19" fmla="*/ 0 h 10"/>
                      <a:gd name="T20" fmla="*/ 4 w 4"/>
                      <a:gd name="T21" fmla="*/ 2 h 10"/>
                      <a:gd name="T22" fmla="*/ 4 w 4"/>
                      <a:gd name="T23" fmla="*/ 2 h 10"/>
                      <a:gd name="T24" fmla="*/ 4 w 4"/>
                      <a:gd name="T25" fmla="*/ 2 h 10"/>
                      <a:gd name="T26" fmla="*/ 4 w 4"/>
                      <a:gd name="T27" fmla="*/ 4 h 10"/>
                      <a:gd name="T28" fmla="*/ 4 w 4"/>
                      <a:gd name="T29" fmla="*/ 4 h 10"/>
                      <a:gd name="T30" fmla="*/ 2 w 4"/>
                      <a:gd name="T31" fmla="*/ 4 h 10"/>
                      <a:gd name="T32" fmla="*/ 2 w 4"/>
                      <a:gd name="T33" fmla="*/ 6 h 10"/>
                      <a:gd name="T34" fmla="*/ 2 w 4"/>
                      <a:gd name="T35" fmla="*/ 6 h 10"/>
                      <a:gd name="T36" fmla="*/ 2 w 4"/>
                      <a:gd name="T37" fmla="*/ 6 h 10"/>
                      <a:gd name="T38" fmla="*/ 2 w 4"/>
                      <a:gd name="T39" fmla="*/ 6 h 10"/>
                      <a:gd name="T40" fmla="*/ 2 w 4"/>
                      <a:gd name="T41" fmla="*/ 8 h 10"/>
                      <a:gd name="T42" fmla="*/ 0 w 4"/>
                      <a:gd name="T43" fmla="*/ 8 h 10"/>
                      <a:gd name="T44" fmla="*/ 0 w 4"/>
                      <a:gd name="T45" fmla="*/ 8 h 10"/>
                      <a:gd name="T46" fmla="*/ 0 w 4"/>
                      <a:gd name="T47" fmla="*/ 8 h 10"/>
                      <a:gd name="T48" fmla="*/ 0 w 4"/>
                      <a:gd name="T49" fmla="*/ 10 h 10"/>
                      <a:gd name="T50" fmla="*/ 0 w 4"/>
                      <a:gd name="T51" fmla="*/ 10 h 10"/>
                      <a:gd name="T52" fmla="*/ 0 w 4"/>
                      <a:gd name="T53" fmla="*/ 10 h 10"/>
                      <a:gd name="T54" fmla="*/ 0 w 4"/>
                      <a:gd name="T55" fmla="*/ 10 h 10"/>
                      <a:gd name="T56" fmla="*/ 0 w 4"/>
                      <a:gd name="T57" fmla="*/ 8 h 10"/>
                      <a:gd name="T58" fmla="*/ 0 w 4"/>
                      <a:gd name="T59" fmla="*/ 8 h 10"/>
                      <a:gd name="T60" fmla="*/ 0 w 4"/>
                      <a:gd name="T61" fmla="*/ 6 h 10"/>
                      <a:gd name="T62" fmla="*/ 0 w 4"/>
                      <a:gd name="T63" fmla="*/ 6 h 10"/>
                      <a:gd name="T64" fmla="*/ 0 w 4"/>
                      <a:gd name="T65" fmla="*/ 6 h 10"/>
                      <a:gd name="T66" fmla="*/ 0 w 4"/>
                      <a:gd name="T67" fmla="*/ 6 h 10"/>
                      <a:gd name="T68" fmla="*/ 0 w 4"/>
                      <a:gd name="T6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10">
                        <a:moveTo>
                          <a:pt x="0" y="4"/>
                        </a:moveTo>
                        <a:lnTo>
                          <a:pt x="0" y="4"/>
                        </a:lnTo>
                        <a:lnTo>
                          <a:pt x="0" y="4"/>
                        </a:lnTo>
                        <a:lnTo>
                          <a:pt x="2" y="4"/>
                        </a:lnTo>
                        <a:lnTo>
                          <a:pt x="2" y="2"/>
                        </a:lnTo>
                        <a:lnTo>
                          <a:pt x="2" y="2"/>
                        </a:lnTo>
                        <a:lnTo>
                          <a:pt x="2" y="2"/>
                        </a:lnTo>
                        <a:lnTo>
                          <a:pt x="2" y="0"/>
                        </a:lnTo>
                        <a:lnTo>
                          <a:pt x="4" y="0"/>
                        </a:lnTo>
                        <a:lnTo>
                          <a:pt x="4" y="0"/>
                        </a:lnTo>
                        <a:lnTo>
                          <a:pt x="4" y="2"/>
                        </a:lnTo>
                        <a:lnTo>
                          <a:pt x="4" y="2"/>
                        </a:lnTo>
                        <a:lnTo>
                          <a:pt x="4" y="2"/>
                        </a:lnTo>
                        <a:lnTo>
                          <a:pt x="4" y="4"/>
                        </a:lnTo>
                        <a:lnTo>
                          <a:pt x="4" y="4"/>
                        </a:lnTo>
                        <a:lnTo>
                          <a:pt x="2" y="4"/>
                        </a:lnTo>
                        <a:lnTo>
                          <a:pt x="2" y="6"/>
                        </a:lnTo>
                        <a:lnTo>
                          <a:pt x="2" y="6"/>
                        </a:lnTo>
                        <a:lnTo>
                          <a:pt x="2" y="6"/>
                        </a:lnTo>
                        <a:lnTo>
                          <a:pt x="2" y="6"/>
                        </a:lnTo>
                        <a:lnTo>
                          <a:pt x="2" y="8"/>
                        </a:lnTo>
                        <a:lnTo>
                          <a:pt x="0" y="8"/>
                        </a:lnTo>
                        <a:lnTo>
                          <a:pt x="0" y="8"/>
                        </a:lnTo>
                        <a:lnTo>
                          <a:pt x="0" y="8"/>
                        </a:lnTo>
                        <a:lnTo>
                          <a:pt x="0" y="10"/>
                        </a:lnTo>
                        <a:lnTo>
                          <a:pt x="0" y="10"/>
                        </a:lnTo>
                        <a:lnTo>
                          <a:pt x="0" y="10"/>
                        </a:lnTo>
                        <a:lnTo>
                          <a:pt x="0" y="10"/>
                        </a:lnTo>
                        <a:lnTo>
                          <a:pt x="0" y="8"/>
                        </a:lnTo>
                        <a:lnTo>
                          <a:pt x="0" y="8"/>
                        </a:lnTo>
                        <a:lnTo>
                          <a:pt x="0" y="6"/>
                        </a:lnTo>
                        <a:lnTo>
                          <a:pt x="0" y="6"/>
                        </a:lnTo>
                        <a:lnTo>
                          <a:pt x="0" y="6"/>
                        </a:lnTo>
                        <a:lnTo>
                          <a:pt x="0" y="6"/>
                        </a:lnTo>
                        <a:lnTo>
                          <a:pt x="0"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79" name="Freeform 732">
                    <a:extLst>
                      <a:ext uri="{FF2B5EF4-FFF2-40B4-BE49-F238E27FC236}">
                        <a16:creationId xmlns:a16="http://schemas.microsoft.com/office/drawing/2014/main" id="{1D6AF160-E150-4846-A856-5BDBDEE99C4C}"/>
                      </a:ext>
                    </a:extLst>
                  </p:cNvPr>
                  <p:cNvSpPr>
                    <a:spLocks/>
                  </p:cNvSpPr>
                  <p:nvPr/>
                </p:nvSpPr>
                <p:spPr bwMode="auto">
                  <a:xfrm>
                    <a:off x="11516" y="3254"/>
                    <a:ext cx="4" cy="10"/>
                  </a:xfrm>
                  <a:custGeom>
                    <a:avLst/>
                    <a:gdLst>
                      <a:gd name="T0" fmla="*/ 0 w 4"/>
                      <a:gd name="T1" fmla="*/ 4 h 10"/>
                      <a:gd name="T2" fmla="*/ 0 w 4"/>
                      <a:gd name="T3" fmla="*/ 4 h 10"/>
                      <a:gd name="T4" fmla="*/ 0 w 4"/>
                      <a:gd name="T5" fmla="*/ 4 h 10"/>
                      <a:gd name="T6" fmla="*/ 2 w 4"/>
                      <a:gd name="T7" fmla="*/ 4 h 10"/>
                      <a:gd name="T8" fmla="*/ 2 w 4"/>
                      <a:gd name="T9" fmla="*/ 2 h 10"/>
                      <a:gd name="T10" fmla="*/ 2 w 4"/>
                      <a:gd name="T11" fmla="*/ 2 h 10"/>
                      <a:gd name="T12" fmla="*/ 2 w 4"/>
                      <a:gd name="T13" fmla="*/ 2 h 10"/>
                      <a:gd name="T14" fmla="*/ 2 w 4"/>
                      <a:gd name="T15" fmla="*/ 0 h 10"/>
                      <a:gd name="T16" fmla="*/ 4 w 4"/>
                      <a:gd name="T17" fmla="*/ 0 h 10"/>
                      <a:gd name="T18" fmla="*/ 4 w 4"/>
                      <a:gd name="T19" fmla="*/ 0 h 10"/>
                      <a:gd name="T20" fmla="*/ 4 w 4"/>
                      <a:gd name="T21" fmla="*/ 2 h 10"/>
                      <a:gd name="T22" fmla="*/ 4 w 4"/>
                      <a:gd name="T23" fmla="*/ 2 h 10"/>
                      <a:gd name="T24" fmla="*/ 4 w 4"/>
                      <a:gd name="T25" fmla="*/ 2 h 10"/>
                      <a:gd name="T26" fmla="*/ 4 w 4"/>
                      <a:gd name="T27" fmla="*/ 4 h 10"/>
                      <a:gd name="T28" fmla="*/ 4 w 4"/>
                      <a:gd name="T29" fmla="*/ 4 h 10"/>
                      <a:gd name="T30" fmla="*/ 2 w 4"/>
                      <a:gd name="T31" fmla="*/ 4 h 10"/>
                      <a:gd name="T32" fmla="*/ 2 w 4"/>
                      <a:gd name="T33" fmla="*/ 6 h 10"/>
                      <a:gd name="T34" fmla="*/ 2 w 4"/>
                      <a:gd name="T35" fmla="*/ 6 h 10"/>
                      <a:gd name="T36" fmla="*/ 2 w 4"/>
                      <a:gd name="T37" fmla="*/ 6 h 10"/>
                      <a:gd name="T38" fmla="*/ 2 w 4"/>
                      <a:gd name="T39" fmla="*/ 6 h 10"/>
                      <a:gd name="T40" fmla="*/ 2 w 4"/>
                      <a:gd name="T41" fmla="*/ 8 h 10"/>
                      <a:gd name="T42" fmla="*/ 0 w 4"/>
                      <a:gd name="T43" fmla="*/ 8 h 10"/>
                      <a:gd name="T44" fmla="*/ 0 w 4"/>
                      <a:gd name="T45" fmla="*/ 8 h 10"/>
                      <a:gd name="T46" fmla="*/ 0 w 4"/>
                      <a:gd name="T47" fmla="*/ 8 h 10"/>
                      <a:gd name="T48" fmla="*/ 0 w 4"/>
                      <a:gd name="T49" fmla="*/ 10 h 10"/>
                      <a:gd name="T50" fmla="*/ 0 w 4"/>
                      <a:gd name="T51" fmla="*/ 10 h 10"/>
                      <a:gd name="T52" fmla="*/ 0 w 4"/>
                      <a:gd name="T53" fmla="*/ 10 h 10"/>
                      <a:gd name="T54" fmla="*/ 0 w 4"/>
                      <a:gd name="T55" fmla="*/ 10 h 10"/>
                      <a:gd name="T56" fmla="*/ 0 w 4"/>
                      <a:gd name="T57" fmla="*/ 8 h 10"/>
                      <a:gd name="T58" fmla="*/ 0 w 4"/>
                      <a:gd name="T59" fmla="*/ 8 h 10"/>
                      <a:gd name="T60" fmla="*/ 0 w 4"/>
                      <a:gd name="T61" fmla="*/ 6 h 10"/>
                      <a:gd name="T62" fmla="*/ 0 w 4"/>
                      <a:gd name="T63" fmla="*/ 6 h 10"/>
                      <a:gd name="T64" fmla="*/ 0 w 4"/>
                      <a:gd name="T65" fmla="*/ 6 h 10"/>
                      <a:gd name="T66" fmla="*/ 0 w 4"/>
                      <a:gd name="T67" fmla="*/ 6 h 10"/>
                      <a:gd name="T68" fmla="*/ 0 w 4"/>
                      <a:gd name="T69"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 h="10">
                        <a:moveTo>
                          <a:pt x="0" y="4"/>
                        </a:moveTo>
                        <a:lnTo>
                          <a:pt x="0" y="4"/>
                        </a:lnTo>
                        <a:lnTo>
                          <a:pt x="0" y="4"/>
                        </a:lnTo>
                        <a:lnTo>
                          <a:pt x="2" y="4"/>
                        </a:lnTo>
                        <a:lnTo>
                          <a:pt x="2" y="2"/>
                        </a:lnTo>
                        <a:lnTo>
                          <a:pt x="2" y="2"/>
                        </a:lnTo>
                        <a:lnTo>
                          <a:pt x="2" y="2"/>
                        </a:lnTo>
                        <a:lnTo>
                          <a:pt x="2" y="0"/>
                        </a:lnTo>
                        <a:lnTo>
                          <a:pt x="4" y="0"/>
                        </a:lnTo>
                        <a:lnTo>
                          <a:pt x="4" y="0"/>
                        </a:lnTo>
                        <a:lnTo>
                          <a:pt x="4" y="2"/>
                        </a:lnTo>
                        <a:lnTo>
                          <a:pt x="4" y="2"/>
                        </a:lnTo>
                        <a:lnTo>
                          <a:pt x="4" y="2"/>
                        </a:lnTo>
                        <a:lnTo>
                          <a:pt x="4" y="4"/>
                        </a:lnTo>
                        <a:lnTo>
                          <a:pt x="4" y="4"/>
                        </a:lnTo>
                        <a:lnTo>
                          <a:pt x="2" y="4"/>
                        </a:lnTo>
                        <a:lnTo>
                          <a:pt x="2" y="6"/>
                        </a:lnTo>
                        <a:lnTo>
                          <a:pt x="2" y="6"/>
                        </a:lnTo>
                        <a:lnTo>
                          <a:pt x="2" y="6"/>
                        </a:lnTo>
                        <a:lnTo>
                          <a:pt x="2" y="6"/>
                        </a:lnTo>
                        <a:lnTo>
                          <a:pt x="2" y="8"/>
                        </a:lnTo>
                        <a:lnTo>
                          <a:pt x="0" y="8"/>
                        </a:lnTo>
                        <a:lnTo>
                          <a:pt x="0" y="8"/>
                        </a:lnTo>
                        <a:lnTo>
                          <a:pt x="0" y="8"/>
                        </a:lnTo>
                        <a:lnTo>
                          <a:pt x="0" y="10"/>
                        </a:lnTo>
                        <a:lnTo>
                          <a:pt x="0" y="10"/>
                        </a:lnTo>
                        <a:lnTo>
                          <a:pt x="0" y="10"/>
                        </a:lnTo>
                        <a:lnTo>
                          <a:pt x="0" y="10"/>
                        </a:lnTo>
                        <a:lnTo>
                          <a:pt x="0" y="8"/>
                        </a:lnTo>
                        <a:lnTo>
                          <a:pt x="0" y="8"/>
                        </a:lnTo>
                        <a:lnTo>
                          <a:pt x="0" y="6"/>
                        </a:lnTo>
                        <a:lnTo>
                          <a:pt x="0" y="6"/>
                        </a:lnTo>
                        <a:lnTo>
                          <a:pt x="0" y="6"/>
                        </a:lnTo>
                        <a:lnTo>
                          <a:pt x="0" y="6"/>
                        </a:lnTo>
                        <a:lnTo>
                          <a:pt x="0"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0" name="Freeform 733">
                    <a:extLst>
                      <a:ext uri="{FF2B5EF4-FFF2-40B4-BE49-F238E27FC236}">
                        <a16:creationId xmlns:a16="http://schemas.microsoft.com/office/drawing/2014/main" id="{D9048E53-AA14-4510-A983-8F5719880F6E}"/>
                      </a:ext>
                    </a:extLst>
                  </p:cNvPr>
                  <p:cNvSpPr>
                    <a:spLocks/>
                  </p:cNvSpPr>
                  <p:nvPr/>
                </p:nvSpPr>
                <p:spPr bwMode="auto">
                  <a:xfrm>
                    <a:off x="11401" y="3157"/>
                    <a:ext cx="127" cy="281"/>
                  </a:xfrm>
                  <a:custGeom>
                    <a:avLst/>
                    <a:gdLst>
                      <a:gd name="T0" fmla="*/ 109 w 127"/>
                      <a:gd name="T1" fmla="*/ 111 h 281"/>
                      <a:gd name="T2" fmla="*/ 109 w 127"/>
                      <a:gd name="T3" fmla="*/ 124 h 281"/>
                      <a:gd name="T4" fmla="*/ 106 w 127"/>
                      <a:gd name="T5" fmla="*/ 136 h 281"/>
                      <a:gd name="T6" fmla="*/ 102 w 127"/>
                      <a:gd name="T7" fmla="*/ 147 h 281"/>
                      <a:gd name="T8" fmla="*/ 98 w 127"/>
                      <a:gd name="T9" fmla="*/ 161 h 281"/>
                      <a:gd name="T10" fmla="*/ 94 w 127"/>
                      <a:gd name="T11" fmla="*/ 174 h 281"/>
                      <a:gd name="T12" fmla="*/ 92 w 127"/>
                      <a:gd name="T13" fmla="*/ 187 h 281"/>
                      <a:gd name="T14" fmla="*/ 88 w 127"/>
                      <a:gd name="T15" fmla="*/ 201 h 281"/>
                      <a:gd name="T16" fmla="*/ 83 w 127"/>
                      <a:gd name="T17" fmla="*/ 212 h 281"/>
                      <a:gd name="T18" fmla="*/ 81 w 127"/>
                      <a:gd name="T19" fmla="*/ 226 h 281"/>
                      <a:gd name="T20" fmla="*/ 77 w 127"/>
                      <a:gd name="T21" fmla="*/ 239 h 281"/>
                      <a:gd name="T22" fmla="*/ 73 w 127"/>
                      <a:gd name="T23" fmla="*/ 251 h 281"/>
                      <a:gd name="T24" fmla="*/ 69 w 127"/>
                      <a:gd name="T25" fmla="*/ 264 h 281"/>
                      <a:gd name="T26" fmla="*/ 62 w 127"/>
                      <a:gd name="T27" fmla="*/ 272 h 281"/>
                      <a:gd name="T28" fmla="*/ 50 w 127"/>
                      <a:gd name="T29" fmla="*/ 274 h 281"/>
                      <a:gd name="T30" fmla="*/ 40 w 127"/>
                      <a:gd name="T31" fmla="*/ 279 h 281"/>
                      <a:gd name="T32" fmla="*/ 29 w 127"/>
                      <a:gd name="T33" fmla="*/ 277 h 281"/>
                      <a:gd name="T34" fmla="*/ 19 w 127"/>
                      <a:gd name="T35" fmla="*/ 272 h 281"/>
                      <a:gd name="T36" fmla="*/ 12 w 127"/>
                      <a:gd name="T37" fmla="*/ 264 h 281"/>
                      <a:gd name="T38" fmla="*/ 8 w 127"/>
                      <a:gd name="T39" fmla="*/ 253 h 281"/>
                      <a:gd name="T40" fmla="*/ 8 w 127"/>
                      <a:gd name="T41" fmla="*/ 239 h 281"/>
                      <a:gd name="T42" fmla="*/ 4 w 127"/>
                      <a:gd name="T43" fmla="*/ 228 h 281"/>
                      <a:gd name="T44" fmla="*/ 0 w 127"/>
                      <a:gd name="T45" fmla="*/ 216 h 281"/>
                      <a:gd name="T46" fmla="*/ 2 w 127"/>
                      <a:gd name="T47" fmla="*/ 203 h 281"/>
                      <a:gd name="T48" fmla="*/ 6 w 127"/>
                      <a:gd name="T49" fmla="*/ 191 h 281"/>
                      <a:gd name="T50" fmla="*/ 12 w 127"/>
                      <a:gd name="T51" fmla="*/ 182 h 281"/>
                      <a:gd name="T52" fmla="*/ 17 w 127"/>
                      <a:gd name="T53" fmla="*/ 170 h 281"/>
                      <a:gd name="T54" fmla="*/ 21 w 127"/>
                      <a:gd name="T55" fmla="*/ 161 h 281"/>
                      <a:gd name="T56" fmla="*/ 19 w 127"/>
                      <a:gd name="T57" fmla="*/ 149 h 281"/>
                      <a:gd name="T58" fmla="*/ 16 w 127"/>
                      <a:gd name="T59" fmla="*/ 138 h 281"/>
                      <a:gd name="T60" fmla="*/ 14 w 127"/>
                      <a:gd name="T61" fmla="*/ 124 h 281"/>
                      <a:gd name="T62" fmla="*/ 14 w 127"/>
                      <a:gd name="T63" fmla="*/ 111 h 281"/>
                      <a:gd name="T64" fmla="*/ 19 w 127"/>
                      <a:gd name="T65" fmla="*/ 101 h 281"/>
                      <a:gd name="T66" fmla="*/ 21 w 127"/>
                      <a:gd name="T67" fmla="*/ 90 h 281"/>
                      <a:gd name="T68" fmla="*/ 31 w 127"/>
                      <a:gd name="T69" fmla="*/ 86 h 281"/>
                      <a:gd name="T70" fmla="*/ 39 w 127"/>
                      <a:gd name="T71" fmla="*/ 82 h 281"/>
                      <a:gd name="T72" fmla="*/ 48 w 127"/>
                      <a:gd name="T73" fmla="*/ 76 h 281"/>
                      <a:gd name="T74" fmla="*/ 54 w 127"/>
                      <a:gd name="T75" fmla="*/ 78 h 281"/>
                      <a:gd name="T76" fmla="*/ 62 w 127"/>
                      <a:gd name="T77" fmla="*/ 69 h 281"/>
                      <a:gd name="T78" fmla="*/ 67 w 127"/>
                      <a:gd name="T79" fmla="*/ 65 h 281"/>
                      <a:gd name="T80" fmla="*/ 73 w 127"/>
                      <a:gd name="T81" fmla="*/ 55 h 281"/>
                      <a:gd name="T82" fmla="*/ 79 w 127"/>
                      <a:gd name="T83" fmla="*/ 55 h 281"/>
                      <a:gd name="T84" fmla="*/ 79 w 127"/>
                      <a:gd name="T85" fmla="*/ 44 h 281"/>
                      <a:gd name="T86" fmla="*/ 83 w 127"/>
                      <a:gd name="T87" fmla="*/ 46 h 281"/>
                      <a:gd name="T88" fmla="*/ 81 w 127"/>
                      <a:gd name="T89" fmla="*/ 36 h 281"/>
                      <a:gd name="T90" fmla="*/ 88 w 127"/>
                      <a:gd name="T91" fmla="*/ 38 h 281"/>
                      <a:gd name="T92" fmla="*/ 86 w 127"/>
                      <a:gd name="T93" fmla="*/ 28 h 281"/>
                      <a:gd name="T94" fmla="*/ 92 w 127"/>
                      <a:gd name="T95" fmla="*/ 32 h 281"/>
                      <a:gd name="T96" fmla="*/ 98 w 127"/>
                      <a:gd name="T97" fmla="*/ 28 h 281"/>
                      <a:gd name="T98" fmla="*/ 98 w 127"/>
                      <a:gd name="T99" fmla="*/ 15 h 281"/>
                      <a:gd name="T100" fmla="*/ 98 w 127"/>
                      <a:gd name="T101" fmla="*/ 9 h 281"/>
                      <a:gd name="T102" fmla="*/ 104 w 127"/>
                      <a:gd name="T103" fmla="*/ 2 h 281"/>
                      <a:gd name="T104" fmla="*/ 109 w 127"/>
                      <a:gd name="T105" fmla="*/ 7 h 281"/>
                      <a:gd name="T106" fmla="*/ 115 w 127"/>
                      <a:gd name="T107" fmla="*/ 17 h 281"/>
                      <a:gd name="T108" fmla="*/ 119 w 127"/>
                      <a:gd name="T109" fmla="*/ 30 h 281"/>
                      <a:gd name="T110" fmla="*/ 121 w 127"/>
                      <a:gd name="T111" fmla="*/ 44 h 281"/>
                      <a:gd name="T112" fmla="*/ 123 w 127"/>
                      <a:gd name="T113" fmla="*/ 59 h 281"/>
                      <a:gd name="T114" fmla="*/ 127 w 127"/>
                      <a:gd name="T115" fmla="*/ 72 h 281"/>
                      <a:gd name="T116" fmla="*/ 123 w 127"/>
                      <a:gd name="T117" fmla="*/ 84 h 281"/>
                      <a:gd name="T118" fmla="*/ 115 w 127"/>
                      <a:gd name="T119" fmla="*/ 74 h 281"/>
                      <a:gd name="T120" fmla="*/ 113 w 127"/>
                      <a:gd name="T121" fmla="*/ 78 h 281"/>
                      <a:gd name="T122" fmla="*/ 115 w 127"/>
                      <a:gd name="T123" fmla="*/ 90 h 281"/>
                      <a:gd name="T124" fmla="*/ 115 w 127"/>
                      <a:gd name="T125" fmla="*/ 10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281">
                        <a:moveTo>
                          <a:pt x="115" y="101"/>
                        </a:moveTo>
                        <a:lnTo>
                          <a:pt x="115" y="101"/>
                        </a:lnTo>
                        <a:lnTo>
                          <a:pt x="113" y="101"/>
                        </a:lnTo>
                        <a:lnTo>
                          <a:pt x="113" y="101"/>
                        </a:lnTo>
                        <a:lnTo>
                          <a:pt x="113" y="103"/>
                        </a:lnTo>
                        <a:lnTo>
                          <a:pt x="113" y="103"/>
                        </a:lnTo>
                        <a:lnTo>
                          <a:pt x="111" y="103"/>
                        </a:lnTo>
                        <a:lnTo>
                          <a:pt x="111" y="103"/>
                        </a:lnTo>
                        <a:lnTo>
                          <a:pt x="111" y="103"/>
                        </a:lnTo>
                        <a:lnTo>
                          <a:pt x="111" y="103"/>
                        </a:lnTo>
                        <a:lnTo>
                          <a:pt x="111" y="105"/>
                        </a:lnTo>
                        <a:lnTo>
                          <a:pt x="109" y="105"/>
                        </a:lnTo>
                        <a:lnTo>
                          <a:pt x="109" y="105"/>
                        </a:lnTo>
                        <a:lnTo>
                          <a:pt x="109" y="107"/>
                        </a:lnTo>
                        <a:lnTo>
                          <a:pt x="109" y="107"/>
                        </a:lnTo>
                        <a:lnTo>
                          <a:pt x="109" y="107"/>
                        </a:lnTo>
                        <a:lnTo>
                          <a:pt x="109" y="109"/>
                        </a:lnTo>
                        <a:lnTo>
                          <a:pt x="109" y="109"/>
                        </a:lnTo>
                        <a:lnTo>
                          <a:pt x="109" y="109"/>
                        </a:lnTo>
                        <a:lnTo>
                          <a:pt x="109" y="111"/>
                        </a:lnTo>
                        <a:lnTo>
                          <a:pt x="109" y="111"/>
                        </a:lnTo>
                        <a:lnTo>
                          <a:pt x="109" y="113"/>
                        </a:lnTo>
                        <a:lnTo>
                          <a:pt x="109" y="113"/>
                        </a:lnTo>
                        <a:lnTo>
                          <a:pt x="109" y="113"/>
                        </a:lnTo>
                        <a:lnTo>
                          <a:pt x="109" y="113"/>
                        </a:lnTo>
                        <a:lnTo>
                          <a:pt x="109" y="115"/>
                        </a:lnTo>
                        <a:lnTo>
                          <a:pt x="109" y="115"/>
                        </a:lnTo>
                        <a:lnTo>
                          <a:pt x="109" y="116"/>
                        </a:lnTo>
                        <a:lnTo>
                          <a:pt x="109" y="116"/>
                        </a:lnTo>
                        <a:lnTo>
                          <a:pt x="109" y="118"/>
                        </a:lnTo>
                        <a:lnTo>
                          <a:pt x="109" y="118"/>
                        </a:lnTo>
                        <a:lnTo>
                          <a:pt x="109" y="118"/>
                        </a:lnTo>
                        <a:lnTo>
                          <a:pt x="109" y="120"/>
                        </a:lnTo>
                        <a:lnTo>
                          <a:pt x="109" y="120"/>
                        </a:lnTo>
                        <a:lnTo>
                          <a:pt x="109" y="120"/>
                        </a:lnTo>
                        <a:lnTo>
                          <a:pt x="109" y="120"/>
                        </a:lnTo>
                        <a:lnTo>
                          <a:pt x="109" y="122"/>
                        </a:lnTo>
                        <a:lnTo>
                          <a:pt x="109" y="122"/>
                        </a:lnTo>
                        <a:lnTo>
                          <a:pt x="109" y="122"/>
                        </a:lnTo>
                        <a:lnTo>
                          <a:pt x="109" y="124"/>
                        </a:lnTo>
                        <a:lnTo>
                          <a:pt x="109" y="124"/>
                        </a:lnTo>
                        <a:lnTo>
                          <a:pt x="109" y="126"/>
                        </a:lnTo>
                        <a:lnTo>
                          <a:pt x="109" y="126"/>
                        </a:lnTo>
                        <a:lnTo>
                          <a:pt x="107" y="126"/>
                        </a:lnTo>
                        <a:lnTo>
                          <a:pt x="107" y="128"/>
                        </a:lnTo>
                        <a:lnTo>
                          <a:pt x="109" y="128"/>
                        </a:lnTo>
                        <a:lnTo>
                          <a:pt x="109" y="128"/>
                        </a:lnTo>
                        <a:lnTo>
                          <a:pt x="109" y="128"/>
                        </a:lnTo>
                        <a:lnTo>
                          <a:pt x="107" y="128"/>
                        </a:lnTo>
                        <a:lnTo>
                          <a:pt x="107" y="130"/>
                        </a:lnTo>
                        <a:lnTo>
                          <a:pt x="107" y="130"/>
                        </a:lnTo>
                        <a:lnTo>
                          <a:pt x="107" y="130"/>
                        </a:lnTo>
                        <a:lnTo>
                          <a:pt x="107" y="132"/>
                        </a:lnTo>
                        <a:lnTo>
                          <a:pt x="107" y="132"/>
                        </a:lnTo>
                        <a:lnTo>
                          <a:pt x="107" y="134"/>
                        </a:lnTo>
                        <a:lnTo>
                          <a:pt x="107" y="134"/>
                        </a:lnTo>
                        <a:lnTo>
                          <a:pt x="107" y="134"/>
                        </a:lnTo>
                        <a:lnTo>
                          <a:pt x="107" y="136"/>
                        </a:lnTo>
                        <a:lnTo>
                          <a:pt x="107" y="136"/>
                        </a:lnTo>
                        <a:lnTo>
                          <a:pt x="106" y="136"/>
                        </a:lnTo>
                        <a:lnTo>
                          <a:pt x="106" y="136"/>
                        </a:lnTo>
                        <a:lnTo>
                          <a:pt x="106" y="138"/>
                        </a:lnTo>
                        <a:lnTo>
                          <a:pt x="106" y="138"/>
                        </a:lnTo>
                        <a:lnTo>
                          <a:pt x="106" y="138"/>
                        </a:lnTo>
                        <a:lnTo>
                          <a:pt x="106" y="139"/>
                        </a:lnTo>
                        <a:lnTo>
                          <a:pt x="106" y="139"/>
                        </a:lnTo>
                        <a:lnTo>
                          <a:pt x="104" y="139"/>
                        </a:lnTo>
                        <a:lnTo>
                          <a:pt x="104" y="141"/>
                        </a:lnTo>
                        <a:lnTo>
                          <a:pt x="104" y="141"/>
                        </a:lnTo>
                        <a:lnTo>
                          <a:pt x="104" y="141"/>
                        </a:lnTo>
                        <a:lnTo>
                          <a:pt x="104" y="143"/>
                        </a:lnTo>
                        <a:lnTo>
                          <a:pt x="104" y="143"/>
                        </a:lnTo>
                        <a:lnTo>
                          <a:pt x="104" y="143"/>
                        </a:lnTo>
                        <a:lnTo>
                          <a:pt x="104" y="143"/>
                        </a:lnTo>
                        <a:lnTo>
                          <a:pt x="104" y="145"/>
                        </a:lnTo>
                        <a:lnTo>
                          <a:pt x="104" y="145"/>
                        </a:lnTo>
                        <a:lnTo>
                          <a:pt x="102" y="145"/>
                        </a:lnTo>
                        <a:lnTo>
                          <a:pt x="102" y="147"/>
                        </a:lnTo>
                        <a:lnTo>
                          <a:pt x="102" y="147"/>
                        </a:lnTo>
                        <a:lnTo>
                          <a:pt x="102" y="147"/>
                        </a:lnTo>
                        <a:lnTo>
                          <a:pt x="102" y="149"/>
                        </a:lnTo>
                        <a:lnTo>
                          <a:pt x="102" y="149"/>
                        </a:lnTo>
                        <a:lnTo>
                          <a:pt x="102" y="151"/>
                        </a:lnTo>
                        <a:lnTo>
                          <a:pt x="100" y="151"/>
                        </a:lnTo>
                        <a:lnTo>
                          <a:pt x="100" y="151"/>
                        </a:lnTo>
                        <a:lnTo>
                          <a:pt x="100" y="151"/>
                        </a:lnTo>
                        <a:lnTo>
                          <a:pt x="100" y="153"/>
                        </a:lnTo>
                        <a:lnTo>
                          <a:pt x="100" y="153"/>
                        </a:lnTo>
                        <a:lnTo>
                          <a:pt x="100" y="153"/>
                        </a:lnTo>
                        <a:lnTo>
                          <a:pt x="100" y="155"/>
                        </a:lnTo>
                        <a:lnTo>
                          <a:pt x="100" y="155"/>
                        </a:lnTo>
                        <a:lnTo>
                          <a:pt x="100" y="155"/>
                        </a:lnTo>
                        <a:lnTo>
                          <a:pt x="100" y="157"/>
                        </a:lnTo>
                        <a:lnTo>
                          <a:pt x="100" y="157"/>
                        </a:lnTo>
                        <a:lnTo>
                          <a:pt x="100" y="159"/>
                        </a:lnTo>
                        <a:lnTo>
                          <a:pt x="98" y="159"/>
                        </a:lnTo>
                        <a:lnTo>
                          <a:pt x="98" y="159"/>
                        </a:lnTo>
                        <a:lnTo>
                          <a:pt x="98" y="161"/>
                        </a:lnTo>
                        <a:lnTo>
                          <a:pt x="98" y="161"/>
                        </a:lnTo>
                        <a:lnTo>
                          <a:pt x="98" y="161"/>
                        </a:lnTo>
                        <a:lnTo>
                          <a:pt x="98" y="161"/>
                        </a:lnTo>
                        <a:lnTo>
                          <a:pt x="98" y="162"/>
                        </a:lnTo>
                        <a:lnTo>
                          <a:pt x="98" y="162"/>
                        </a:lnTo>
                        <a:lnTo>
                          <a:pt x="98" y="164"/>
                        </a:lnTo>
                        <a:lnTo>
                          <a:pt x="98" y="164"/>
                        </a:lnTo>
                        <a:lnTo>
                          <a:pt x="98" y="166"/>
                        </a:lnTo>
                        <a:lnTo>
                          <a:pt x="98" y="166"/>
                        </a:lnTo>
                        <a:lnTo>
                          <a:pt x="98" y="166"/>
                        </a:lnTo>
                        <a:lnTo>
                          <a:pt x="98" y="168"/>
                        </a:lnTo>
                        <a:lnTo>
                          <a:pt x="96" y="168"/>
                        </a:lnTo>
                        <a:lnTo>
                          <a:pt x="96" y="168"/>
                        </a:lnTo>
                        <a:lnTo>
                          <a:pt x="96" y="168"/>
                        </a:lnTo>
                        <a:lnTo>
                          <a:pt x="96" y="170"/>
                        </a:lnTo>
                        <a:lnTo>
                          <a:pt x="96" y="170"/>
                        </a:lnTo>
                        <a:lnTo>
                          <a:pt x="96" y="170"/>
                        </a:lnTo>
                        <a:lnTo>
                          <a:pt x="96" y="172"/>
                        </a:lnTo>
                        <a:lnTo>
                          <a:pt x="94" y="172"/>
                        </a:lnTo>
                        <a:lnTo>
                          <a:pt x="94" y="172"/>
                        </a:lnTo>
                        <a:lnTo>
                          <a:pt x="94" y="174"/>
                        </a:lnTo>
                        <a:lnTo>
                          <a:pt x="94" y="174"/>
                        </a:lnTo>
                        <a:lnTo>
                          <a:pt x="94" y="174"/>
                        </a:lnTo>
                        <a:lnTo>
                          <a:pt x="94" y="176"/>
                        </a:lnTo>
                        <a:lnTo>
                          <a:pt x="94" y="176"/>
                        </a:lnTo>
                        <a:lnTo>
                          <a:pt x="94" y="176"/>
                        </a:lnTo>
                        <a:lnTo>
                          <a:pt x="94" y="176"/>
                        </a:lnTo>
                        <a:lnTo>
                          <a:pt x="94" y="178"/>
                        </a:lnTo>
                        <a:lnTo>
                          <a:pt x="94" y="178"/>
                        </a:lnTo>
                        <a:lnTo>
                          <a:pt x="92" y="178"/>
                        </a:lnTo>
                        <a:lnTo>
                          <a:pt x="92" y="180"/>
                        </a:lnTo>
                        <a:lnTo>
                          <a:pt x="92" y="180"/>
                        </a:lnTo>
                        <a:lnTo>
                          <a:pt x="92" y="182"/>
                        </a:lnTo>
                        <a:lnTo>
                          <a:pt x="92" y="182"/>
                        </a:lnTo>
                        <a:lnTo>
                          <a:pt x="92" y="182"/>
                        </a:lnTo>
                        <a:lnTo>
                          <a:pt x="92" y="184"/>
                        </a:lnTo>
                        <a:lnTo>
                          <a:pt x="92" y="184"/>
                        </a:lnTo>
                        <a:lnTo>
                          <a:pt x="92" y="184"/>
                        </a:lnTo>
                        <a:lnTo>
                          <a:pt x="92" y="184"/>
                        </a:lnTo>
                        <a:lnTo>
                          <a:pt x="92" y="185"/>
                        </a:lnTo>
                        <a:lnTo>
                          <a:pt x="92" y="185"/>
                        </a:lnTo>
                        <a:lnTo>
                          <a:pt x="92" y="187"/>
                        </a:lnTo>
                        <a:lnTo>
                          <a:pt x="92" y="187"/>
                        </a:lnTo>
                        <a:lnTo>
                          <a:pt x="90" y="187"/>
                        </a:lnTo>
                        <a:lnTo>
                          <a:pt x="90" y="189"/>
                        </a:lnTo>
                        <a:lnTo>
                          <a:pt x="90" y="189"/>
                        </a:lnTo>
                        <a:lnTo>
                          <a:pt x="90" y="191"/>
                        </a:lnTo>
                        <a:lnTo>
                          <a:pt x="90" y="191"/>
                        </a:lnTo>
                        <a:lnTo>
                          <a:pt x="90" y="191"/>
                        </a:lnTo>
                        <a:lnTo>
                          <a:pt x="90" y="191"/>
                        </a:lnTo>
                        <a:lnTo>
                          <a:pt x="90" y="193"/>
                        </a:lnTo>
                        <a:lnTo>
                          <a:pt x="88" y="193"/>
                        </a:lnTo>
                        <a:lnTo>
                          <a:pt x="88" y="193"/>
                        </a:lnTo>
                        <a:lnTo>
                          <a:pt x="88" y="195"/>
                        </a:lnTo>
                        <a:lnTo>
                          <a:pt x="88" y="195"/>
                        </a:lnTo>
                        <a:lnTo>
                          <a:pt x="88" y="197"/>
                        </a:lnTo>
                        <a:lnTo>
                          <a:pt x="88" y="197"/>
                        </a:lnTo>
                        <a:lnTo>
                          <a:pt x="88" y="197"/>
                        </a:lnTo>
                        <a:lnTo>
                          <a:pt x="88" y="199"/>
                        </a:lnTo>
                        <a:lnTo>
                          <a:pt x="88" y="199"/>
                        </a:lnTo>
                        <a:lnTo>
                          <a:pt x="88" y="199"/>
                        </a:lnTo>
                        <a:lnTo>
                          <a:pt x="88" y="201"/>
                        </a:lnTo>
                        <a:lnTo>
                          <a:pt x="88" y="201"/>
                        </a:lnTo>
                        <a:lnTo>
                          <a:pt x="86" y="201"/>
                        </a:lnTo>
                        <a:lnTo>
                          <a:pt x="86" y="201"/>
                        </a:lnTo>
                        <a:lnTo>
                          <a:pt x="86" y="203"/>
                        </a:lnTo>
                        <a:lnTo>
                          <a:pt x="86" y="203"/>
                        </a:lnTo>
                        <a:lnTo>
                          <a:pt x="86" y="203"/>
                        </a:lnTo>
                        <a:lnTo>
                          <a:pt x="86" y="205"/>
                        </a:lnTo>
                        <a:lnTo>
                          <a:pt x="86" y="205"/>
                        </a:lnTo>
                        <a:lnTo>
                          <a:pt x="86" y="207"/>
                        </a:lnTo>
                        <a:lnTo>
                          <a:pt x="86" y="207"/>
                        </a:lnTo>
                        <a:lnTo>
                          <a:pt x="86" y="207"/>
                        </a:lnTo>
                        <a:lnTo>
                          <a:pt x="86" y="208"/>
                        </a:lnTo>
                        <a:lnTo>
                          <a:pt x="84" y="208"/>
                        </a:lnTo>
                        <a:lnTo>
                          <a:pt x="84" y="208"/>
                        </a:lnTo>
                        <a:lnTo>
                          <a:pt x="84" y="208"/>
                        </a:lnTo>
                        <a:lnTo>
                          <a:pt x="84" y="208"/>
                        </a:lnTo>
                        <a:lnTo>
                          <a:pt x="84" y="210"/>
                        </a:lnTo>
                        <a:lnTo>
                          <a:pt x="84" y="210"/>
                        </a:lnTo>
                        <a:lnTo>
                          <a:pt x="84" y="212"/>
                        </a:lnTo>
                        <a:lnTo>
                          <a:pt x="83" y="212"/>
                        </a:lnTo>
                        <a:lnTo>
                          <a:pt x="83" y="212"/>
                        </a:lnTo>
                        <a:lnTo>
                          <a:pt x="83" y="214"/>
                        </a:lnTo>
                        <a:lnTo>
                          <a:pt x="83" y="214"/>
                        </a:lnTo>
                        <a:lnTo>
                          <a:pt x="83" y="214"/>
                        </a:lnTo>
                        <a:lnTo>
                          <a:pt x="83" y="216"/>
                        </a:lnTo>
                        <a:lnTo>
                          <a:pt x="83" y="216"/>
                        </a:lnTo>
                        <a:lnTo>
                          <a:pt x="83" y="216"/>
                        </a:lnTo>
                        <a:lnTo>
                          <a:pt x="83" y="216"/>
                        </a:lnTo>
                        <a:lnTo>
                          <a:pt x="83" y="218"/>
                        </a:lnTo>
                        <a:lnTo>
                          <a:pt x="83" y="218"/>
                        </a:lnTo>
                        <a:lnTo>
                          <a:pt x="83" y="220"/>
                        </a:lnTo>
                        <a:lnTo>
                          <a:pt x="81" y="220"/>
                        </a:lnTo>
                        <a:lnTo>
                          <a:pt x="81" y="220"/>
                        </a:lnTo>
                        <a:lnTo>
                          <a:pt x="81" y="222"/>
                        </a:lnTo>
                        <a:lnTo>
                          <a:pt x="81" y="222"/>
                        </a:lnTo>
                        <a:lnTo>
                          <a:pt x="81" y="224"/>
                        </a:lnTo>
                        <a:lnTo>
                          <a:pt x="81" y="224"/>
                        </a:lnTo>
                        <a:lnTo>
                          <a:pt x="81" y="224"/>
                        </a:lnTo>
                        <a:lnTo>
                          <a:pt x="81" y="226"/>
                        </a:lnTo>
                        <a:lnTo>
                          <a:pt x="81" y="226"/>
                        </a:lnTo>
                        <a:lnTo>
                          <a:pt x="81" y="226"/>
                        </a:lnTo>
                        <a:lnTo>
                          <a:pt x="81" y="228"/>
                        </a:lnTo>
                        <a:lnTo>
                          <a:pt x="81" y="228"/>
                        </a:lnTo>
                        <a:lnTo>
                          <a:pt x="81" y="228"/>
                        </a:lnTo>
                        <a:lnTo>
                          <a:pt x="81" y="230"/>
                        </a:lnTo>
                        <a:lnTo>
                          <a:pt x="81" y="230"/>
                        </a:lnTo>
                        <a:lnTo>
                          <a:pt x="81" y="231"/>
                        </a:lnTo>
                        <a:lnTo>
                          <a:pt x="81" y="231"/>
                        </a:lnTo>
                        <a:lnTo>
                          <a:pt x="79" y="231"/>
                        </a:lnTo>
                        <a:lnTo>
                          <a:pt x="79" y="231"/>
                        </a:lnTo>
                        <a:lnTo>
                          <a:pt x="79" y="233"/>
                        </a:lnTo>
                        <a:lnTo>
                          <a:pt x="79" y="233"/>
                        </a:lnTo>
                        <a:lnTo>
                          <a:pt x="79" y="235"/>
                        </a:lnTo>
                        <a:lnTo>
                          <a:pt x="79" y="235"/>
                        </a:lnTo>
                        <a:lnTo>
                          <a:pt x="79" y="235"/>
                        </a:lnTo>
                        <a:lnTo>
                          <a:pt x="79" y="237"/>
                        </a:lnTo>
                        <a:lnTo>
                          <a:pt x="77" y="237"/>
                        </a:lnTo>
                        <a:lnTo>
                          <a:pt x="77" y="237"/>
                        </a:lnTo>
                        <a:lnTo>
                          <a:pt x="77" y="239"/>
                        </a:lnTo>
                        <a:lnTo>
                          <a:pt x="77" y="239"/>
                        </a:lnTo>
                        <a:lnTo>
                          <a:pt x="77" y="239"/>
                        </a:lnTo>
                        <a:lnTo>
                          <a:pt x="77" y="239"/>
                        </a:lnTo>
                        <a:lnTo>
                          <a:pt x="77" y="241"/>
                        </a:lnTo>
                        <a:lnTo>
                          <a:pt x="77" y="241"/>
                        </a:lnTo>
                        <a:lnTo>
                          <a:pt x="77" y="243"/>
                        </a:lnTo>
                        <a:lnTo>
                          <a:pt x="77" y="243"/>
                        </a:lnTo>
                        <a:lnTo>
                          <a:pt x="77" y="245"/>
                        </a:lnTo>
                        <a:lnTo>
                          <a:pt x="77" y="245"/>
                        </a:lnTo>
                        <a:lnTo>
                          <a:pt x="77" y="245"/>
                        </a:lnTo>
                        <a:lnTo>
                          <a:pt x="77" y="247"/>
                        </a:lnTo>
                        <a:lnTo>
                          <a:pt x="75" y="247"/>
                        </a:lnTo>
                        <a:lnTo>
                          <a:pt x="75" y="247"/>
                        </a:lnTo>
                        <a:lnTo>
                          <a:pt x="75" y="247"/>
                        </a:lnTo>
                        <a:lnTo>
                          <a:pt x="75" y="247"/>
                        </a:lnTo>
                        <a:lnTo>
                          <a:pt x="75" y="249"/>
                        </a:lnTo>
                        <a:lnTo>
                          <a:pt x="75" y="249"/>
                        </a:lnTo>
                        <a:lnTo>
                          <a:pt x="75" y="249"/>
                        </a:lnTo>
                        <a:lnTo>
                          <a:pt x="75" y="251"/>
                        </a:lnTo>
                        <a:lnTo>
                          <a:pt x="75" y="251"/>
                        </a:lnTo>
                        <a:lnTo>
                          <a:pt x="73" y="251"/>
                        </a:lnTo>
                        <a:lnTo>
                          <a:pt x="73" y="253"/>
                        </a:lnTo>
                        <a:lnTo>
                          <a:pt x="73" y="253"/>
                        </a:lnTo>
                        <a:lnTo>
                          <a:pt x="73" y="254"/>
                        </a:lnTo>
                        <a:lnTo>
                          <a:pt x="73" y="254"/>
                        </a:lnTo>
                        <a:lnTo>
                          <a:pt x="73" y="254"/>
                        </a:lnTo>
                        <a:lnTo>
                          <a:pt x="73" y="256"/>
                        </a:lnTo>
                        <a:lnTo>
                          <a:pt x="71" y="256"/>
                        </a:lnTo>
                        <a:lnTo>
                          <a:pt x="71" y="256"/>
                        </a:lnTo>
                        <a:lnTo>
                          <a:pt x="71" y="256"/>
                        </a:lnTo>
                        <a:lnTo>
                          <a:pt x="71" y="258"/>
                        </a:lnTo>
                        <a:lnTo>
                          <a:pt x="71" y="258"/>
                        </a:lnTo>
                        <a:lnTo>
                          <a:pt x="71" y="258"/>
                        </a:lnTo>
                        <a:lnTo>
                          <a:pt x="71" y="260"/>
                        </a:lnTo>
                        <a:lnTo>
                          <a:pt x="71" y="260"/>
                        </a:lnTo>
                        <a:lnTo>
                          <a:pt x="71" y="260"/>
                        </a:lnTo>
                        <a:lnTo>
                          <a:pt x="71" y="262"/>
                        </a:lnTo>
                        <a:lnTo>
                          <a:pt x="71" y="262"/>
                        </a:lnTo>
                        <a:lnTo>
                          <a:pt x="69" y="262"/>
                        </a:lnTo>
                        <a:lnTo>
                          <a:pt x="69" y="264"/>
                        </a:lnTo>
                        <a:lnTo>
                          <a:pt x="69" y="264"/>
                        </a:lnTo>
                        <a:lnTo>
                          <a:pt x="69" y="264"/>
                        </a:lnTo>
                        <a:lnTo>
                          <a:pt x="69" y="264"/>
                        </a:lnTo>
                        <a:lnTo>
                          <a:pt x="69" y="266"/>
                        </a:lnTo>
                        <a:lnTo>
                          <a:pt x="69" y="266"/>
                        </a:lnTo>
                        <a:lnTo>
                          <a:pt x="69" y="268"/>
                        </a:lnTo>
                        <a:lnTo>
                          <a:pt x="67" y="268"/>
                        </a:lnTo>
                        <a:lnTo>
                          <a:pt x="67" y="268"/>
                        </a:lnTo>
                        <a:lnTo>
                          <a:pt x="67" y="268"/>
                        </a:lnTo>
                        <a:lnTo>
                          <a:pt x="67" y="268"/>
                        </a:lnTo>
                        <a:lnTo>
                          <a:pt x="67" y="270"/>
                        </a:lnTo>
                        <a:lnTo>
                          <a:pt x="67" y="270"/>
                        </a:lnTo>
                        <a:lnTo>
                          <a:pt x="65" y="270"/>
                        </a:lnTo>
                        <a:lnTo>
                          <a:pt x="65" y="270"/>
                        </a:lnTo>
                        <a:lnTo>
                          <a:pt x="65" y="270"/>
                        </a:lnTo>
                        <a:lnTo>
                          <a:pt x="65" y="272"/>
                        </a:lnTo>
                        <a:lnTo>
                          <a:pt x="63" y="272"/>
                        </a:lnTo>
                        <a:lnTo>
                          <a:pt x="63" y="272"/>
                        </a:lnTo>
                        <a:lnTo>
                          <a:pt x="63" y="272"/>
                        </a:lnTo>
                        <a:lnTo>
                          <a:pt x="62" y="272"/>
                        </a:lnTo>
                        <a:lnTo>
                          <a:pt x="62" y="272"/>
                        </a:lnTo>
                        <a:lnTo>
                          <a:pt x="62" y="272"/>
                        </a:lnTo>
                        <a:lnTo>
                          <a:pt x="62" y="272"/>
                        </a:lnTo>
                        <a:lnTo>
                          <a:pt x="60" y="272"/>
                        </a:lnTo>
                        <a:lnTo>
                          <a:pt x="60" y="272"/>
                        </a:lnTo>
                        <a:lnTo>
                          <a:pt x="60" y="272"/>
                        </a:lnTo>
                        <a:lnTo>
                          <a:pt x="58" y="272"/>
                        </a:lnTo>
                        <a:lnTo>
                          <a:pt x="58" y="272"/>
                        </a:lnTo>
                        <a:lnTo>
                          <a:pt x="56" y="272"/>
                        </a:lnTo>
                        <a:lnTo>
                          <a:pt x="56" y="272"/>
                        </a:lnTo>
                        <a:lnTo>
                          <a:pt x="56" y="272"/>
                        </a:lnTo>
                        <a:lnTo>
                          <a:pt x="54" y="272"/>
                        </a:lnTo>
                        <a:lnTo>
                          <a:pt x="54" y="272"/>
                        </a:lnTo>
                        <a:lnTo>
                          <a:pt x="54" y="274"/>
                        </a:lnTo>
                        <a:lnTo>
                          <a:pt x="54" y="274"/>
                        </a:lnTo>
                        <a:lnTo>
                          <a:pt x="52" y="274"/>
                        </a:lnTo>
                        <a:lnTo>
                          <a:pt x="52" y="274"/>
                        </a:lnTo>
                        <a:lnTo>
                          <a:pt x="52" y="274"/>
                        </a:lnTo>
                        <a:lnTo>
                          <a:pt x="50" y="274"/>
                        </a:lnTo>
                        <a:lnTo>
                          <a:pt x="50" y="274"/>
                        </a:lnTo>
                        <a:lnTo>
                          <a:pt x="50" y="274"/>
                        </a:lnTo>
                        <a:lnTo>
                          <a:pt x="50" y="275"/>
                        </a:lnTo>
                        <a:lnTo>
                          <a:pt x="48" y="275"/>
                        </a:lnTo>
                        <a:lnTo>
                          <a:pt x="48" y="275"/>
                        </a:lnTo>
                        <a:lnTo>
                          <a:pt x="48" y="275"/>
                        </a:lnTo>
                        <a:lnTo>
                          <a:pt x="48" y="275"/>
                        </a:lnTo>
                        <a:lnTo>
                          <a:pt x="46" y="275"/>
                        </a:lnTo>
                        <a:lnTo>
                          <a:pt x="46" y="277"/>
                        </a:lnTo>
                        <a:lnTo>
                          <a:pt x="46" y="277"/>
                        </a:lnTo>
                        <a:lnTo>
                          <a:pt x="46" y="277"/>
                        </a:lnTo>
                        <a:lnTo>
                          <a:pt x="44" y="277"/>
                        </a:lnTo>
                        <a:lnTo>
                          <a:pt x="44" y="277"/>
                        </a:lnTo>
                        <a:lnTo>
                          <a:pt x="44" y="279"/>
                        </a:lnTo>
                        <a:lnTo>
                          <a:pt x="44" y="279"/>
                        </a:lnTo>
                        <a:lnTo>
                          <a:pt x="44" y="279"/>
                        </a:lnTo>
                        <a:lnTo>
                          <a:pt x="42" y="279"/>
                        </a:lnTo>
                        <a:lnTo>
                          <a:pt x="42" y="279"/>
                        </a:lnTo>
                        <a:lnTo>
                          <a:pt x="42" y="279"/>
                        </a:lnTo>
                        <a:lnTo>
                          <a:pt x="40" y="279"/>
                        </a:lnTo>
                        <a:lnTo>
                          <a:pt x="40" y="279"/>
                        </a:lnTo>
                        <a:lnTo>
                          <a:pt x="40" y="279"/>
                        </a:lnTo>
                        <a:lnTo>
                          <a:pt x="39" y="279"/>
                        </a:lnTo>
                        <a:lnTo>
                          <a:pt x="39" y="279"/>
                        </a:lnTo>
                        <a:lnTo>
                          <a:pt x="39" y="281"/>
                        </a:lnTo>
                        <a:lnTo>
                          <a:pt x="39" y="281"/>
                        </a:lnTo>
                        <a:lnTo>
                          <a:pt x="37" y="281"/>
                        </a:lnTo>
                        <a:lnTo>
                          <a:pt x="37" y="281"/>
                        </a:lnTo>
                        <a:lnTo>
                          <a:pt x="35" y="281"/>
                        </a:lnTo>
                        <a:lnTo>
                          <a:pt x="35" y="281"/>
                        </a:lnTo>
                        <a:lnTo>
                          <a:pt x="35" y="281"/>
                        </a:lnTo>
                        <a:lnTo>
                          <a:pt x="33" y="281"/>
                        </a:lnTo>
                        <a:lnTo>
                          <a:pt x="33" y="279"/>
                        </a:lnTo>
                        <a:lnTo>
                          <a:pt x="33" y="279"/>
                        </a:lnTo>
                        <a:lnTo>
                          <a:pt x="33" y="279"/>
                        </a:lnTo>
                        <a:lnTo>
                          <a:pt x="33" y="279"/>
                        </a:lnTo>
                        <a:lnTo>
                          <a:pt x="31" y="279"/>
                        </a:lnTo>
                        <a:lnTo>
                          <a:pt x="31" y="279"/>
                        </a:lnTo>
                        <a:lnTo>
                          <a:pt x="31" y="279"/>
                        </a:lnTo>
                        <a:lnTo>
                          <a:pt x="29" y="279"/>
                        </a:lnTo>
                        <a:lnTo>
                          <a:pt x="29" y="277"/>
                        </a:lnTo>
                        <a:lnTo>
                          <a:pt x="29" y="277"/>
                        </a:lnTo>
                        <a:lnTo>
                          <a:pt x="29" y="277"/>
                        </a:lnTo>
                        <a:lnTo>
                          <a:pt x="29" y="277"/>
                        </a:lnTo>
                        <a:lnTo>
                          <a:pt x="29" y="275"/>
                        </a:lnTo>
                        <a:lnTo>
                          <a:pt x="27" y="275"/>
                        </a:lnTo>
                        <a:lnTo>
                          <a:pt x="27" y="275"/>
                        </a:lnTo>
                        <a:lnTo>
                          <a:pt x="27" y="275"/>
                        </a:lnTo>
                        <a:lnTo>
                          <a:pt x="27" y="275"/>
                        </a:lnTo>
                        <a:lnTo>
                          <a:pt x="25" y="275"/>
                        </a:lnTo>
                        <a:lnTo>
                          <a:pt x="25" y="275"/>
                        </a:lnTo>
                        <a:lnTo>
                          <a:pt x="23" y="275"/>
                        </a:lnTo>
                        <a:lnTo>
                          <a:pt x="23" y="275"/>
                        </a:lnTo>
                        <a:lnTo>
                          <a:pt x="23" y="275"/>
                        </a:lnTo>
                        <a:lnTo>
                          <a:pt x="23" y="274"/>
                        </a:lnTo>
                        <a:lnTo>
                          <a:pt x="21" y="274"/>
                        </a:lnTo>
                        <a:lnTo>
                          <a:pt x="21" y="274"/>
                        </a:lnTo>
                        <a:lnTo>
                          <a:pt x="21" y="274"/>
                        </a:lnTo>
                        <a:lnTo>
                          <a:pt x="19" y="274"/>
                        </a:lnTo>
                        <a:lnTo>
                          <a:pt x="19" y="274"/>
                        </a:lnTo>
                        <a:lnTo>
                          <a:pt x="19" y="272"/>
                        </a:lnTo>
                        <a:lnTo>
                          <a:pt x="19" y="272"/>
                        </a:lnTo>
                        <a:lnTo>
                          <a:pt x="19" y="272"/>
                        </a:lnTo>
                        <a:lnTo>
                          <a:pt x="17" y="272"/>
                        </a:lnTo>
                        <a:lnTo>
                          <a:pt x="17" y="272"/>
                        </a:lnTo>
                        <a:lnTo>
                          <a:pt x="17" y="272"/>
                        </a:lnTo>
                        <a:lnTo>
                          <a:pt x="17" y="272"/>
                        </a:lnTo>
                        <a:lnTo>
                          <a:pt x="17" y="270"/>
                        </a:lnTo>
                        <a:lnTo>
                          <a:pt x="16" y="270"/>
                        </a:lnTo>
                        <a:lnTo>
                          <a:pt x="16" y="270"/>
                        </a:lnTo>
                        <a:lnTo>
                          <a:pt x="14" y="270"/>
                        </a:lnTo>
                        <a:lnTo>
                          <a:pt x="14" y="270"/>
                        </a:lnTo>
                        <a:lnTo>
                          <a:pt x="14" y="270"/>
                        </a:lnTo>
                        <a:lnTo>
                          <a:pt x="14" y="268"/>
                        </a:lnTo>
                        <a:lnTo>
                          <a:pt x="14" y="268"/>
                        </a:lnTo>
                        <a:lnTo>
                          <a:pt x="14" y="266"/>
                        </a:lnTo>
                        <a:lnTo>
                          <a:pt x="14" y="266"/>
                        </a:lnTo>
                        <a:lnTo>
                          <a:pt x="14" y="266"/>
                        </a:lnTo>
                        <a:lnTo>
                          <a:pt x="14" y="264"/>
                        </a:lnTo>
                        <a:lnTo>
                          <a:pt x="12" y="264"/>
                        </a:lnTo>
                        <a:lnTo>
                          <a:pt x="12" y="264"/>
                        </a:lnTo>
                        <a:lnTo>
                          <a:pt x="12" y="264"/>
                        </a:lnTo>
                        <a:lnTo>
                          <a:pt x="12" y="262"/>
                        </a:lnTo>
                        <a:lnTo>
                          <a:pt x="12" y="262"/>
                        </a:lnTo>
                        <a:lnTo>
                          <a:pt x="12" y="260"/>
                        </a:lnTo>
                        <a:lnTo>
                          <a:pt x="12" y="260"/>
                        </a:lnTo>
                        <a:lnTo>
                          <a:pt x="12" y="260"/>
                        </a:lnTo>
                        <a:lnTo>
                          <a:pt x="12" y="260"/>
                        </a:lnTo>
                        <a:lnTo>
                          <a:pt x="12" y="258"/>
                        </a:lnTo>
                        <a:lnTo>
                          <a:pt x="10" y="258"/>
                        </a:lnTo>
                        <a:lnTo>
                          <a:pt x="10" y="258"/>
                        </a:lnTo>
                        <a:lnTo>
                          <a:pt x="10" y="258"/>
                        </a:lnTo>
                        <a:lnTo>
                          <a:pt x="10" y="256"/>
                        </a:lnTo>
                        <a:lnTo>
                          <a:pt x="8" y="256"/>
                        </a:lnTo>
                        <a:lnTo>
                          <a:pt x="8" y="256"/>
                        </a:lnTo>
                        <a:lnTo>
                          <a:pt x="8" y="256"/>
                        </a:lnTo>
                        <a:lnTo>
                          <a:pt x="8" y="256"/>
                        </a:lnTo>
                        <a:lnTo>
                          <a:pt x="8" y="254"/>
                        </a:lnTo>
                        <a:lnTo>
                          <a:pt x="8" y="254"/>
                        </a:lnTo>
                        <a:lnTo>
                          <a:pt x="8" y="253"/>
                        </a:lnTo>
                        <a:lnTo>
                          <a:pt x="8" y="253"/>
                        </a:lnTo>
                        <a:lnTo>
                          <a:pt x="8" y="253"/>
                        </a:lnTo>
                        <a:lnTo>
                          <a:pt x="8" y="251"/>
                        </a:lnTo>
                        <a:lnTo>
                          <a:pt x="8" y="251"/>
                        </a:lnTo>
                        <a:lnTo>
                          <a:pt x="8" y="251"/>
                        </a:lnTo>
                        <a:lnTo>
                          <a:pt x="8" y="249"/>
                        </a:lnTo>
                        <a:lnTo>
                          <a:pt x="8" y="249"/>
                        </a:lnTo>
                        <a:lnTo>
                          <a:pt x="8" y="249"/>
                        </a:lnTo>
                        <a:lnTo>
                          <a:pt x="8" y="247"/>
                        </a:lnTo>
                        <a:lnTo>
                          <a:pt x="8" y="247"/>
                        </a:lnTo>
                        <a:lnTo>
                          <a:pt x="8" y="247"/>
                        </a:lnTo>
                        <a:lnTo>
                          <a:pt x="8" y="245"/>
                        </a:lnTo>
                        <a:lnTo>
                          <a:pt x="8" y="245"/>
                        </a:lnTo>
                        <a:lnTo>
                          <a:pt x="8" y="243"/>
                        </a:lnTo>
                        <a:lnTo>
                          <a:pt x="8" y="243"/>
                        </a:lnTo>
                        <a:lnTo>
                          <a:pt x="8" y="241"/>
                        </a:lnTo>
                        <a:lnTo>
                          <a:pt x="8" y="241"/>
                        </a:lnTo>
                        <a:lnTo>
                          <a:pt x="8" y="239"/>
                        </a:lnTo>
                        <a:lnTo>
                          <a:pt x="8" y="239"/>
                        </a:lnTo>
                        <a:lnTo>
                          <a:pt x="8" y="239"/>
                        </a:lnTo>
                        <a:lnTo>
                          <a:pt x="8" y="239"/>
                        </a:lnTo>
                        <a:lnTo>
                          <a:pt x="8" y="239"/>
                        </a:lnTo>
                        <a:lnTo>
                          <a:pt x="8" y="237"/>
                        </a:lnTo>
                        <a:lnTo>
                          <a:pt x="10" y="237"/>
                        </a:lnTo>
                        <a:lnTo>
                          <a:pt x="10" y="237"/>
                        </a:lnTo>
                        <a:lnTo>
                          <a:pt x="8" y="237"/>
                        </a:lnTo>
                        <a:lnTo>
                          <a:pt x="8" y="235"/>
                        </a:lnTo>
                        <a:lnTo>
                          <a:pt x="8" y="235"/>
                        </a:lnTo>
                        <a:lnTo>
                          <a:pt x="8" y="235"/>
                        </a:lnTo>
                        <a:lnTo>
                          <a:pt x="8" y="235"/>
                        </a:lnTo>
                        <a:lnTo>
                          <a:pt x="6" y="235"/>
                        </a:lnTo>
                        <a:lnTo>
                          <a:pt x="6" y="233"/>
                        </a:lnTo>
                        <a:lnTo>
                          <a:pt x="6" y="233"/>
                        </a:lnTo>
                        <a:lnTo>
                          <a:pt x="6" y="231"/>
                        </a:lnTo>
                        <a:lnTo>
                          <a:pt x="6" y="231"/>
                        </a:lnTo>
                        <a:lnTo>
                          <a:pt x="6" y="231"/>
                        </a:lnTo>
                        <a:lnTo>
                          <a:pt x="6" y="230"/>
                        </a:lnTo>
                        <a:lnTo>
                          <a:pt x="6" y="230"/>
                        </a:lnTo>
                        <a:lnTo>
                          <a:pt x="6" y="230"/>
                        </a:lnTo>
                        <a:lnTo>
                          <a:pt x="6" y="228"/>
                        </a:lnTo>
                        <a:lnTo>
                          <a:pt x="6" y="228"/>
                        </a:lnTo>
                        <a:lnTo>
                          <a:pt x="4" y="228"/>
                        </a:lnTo>
                        <a:lnTo>
                          <a:pt x="4" y="228"/>
                        </a:lnTo>
                        <a:lnTo>
                          <a:pt x="4" y="228"/>
                        </a:lnTo>
                        <a:lnTo>
                          <a:pt x="4" y="226"/>
                        </a:lnTo>
                        <a:lnTo>
                          <a:pt x="4" y="226"/>
                        </a:lnTo>
                        <a:lnTo>
                          <a:pt x="2" y="226"/>
                        </a:lnTo>
                        <a:lnTo>
                          <a:pt x="2" y="224"/>
                        </a:lnTo>
                        <a:lnTo>
                          <a:pt x="2" y="224"/>
                        </a:lnTo>
                        <a:lnTo>
                          <a:pt x="2" y="224"/>
                        </a:lnTo>
                        <a:lnTo>
                          <a:pt x="2" y="224"/>
                        </a:lnTo>
                        <a:lnTo>
                          <a:pt x="2" y="222"/>
                        </a:lnTo>
                        <a:lnTo>
                          <a:pt x="2" y="222"/>
                        </a:lnTo>
                        <a:lnTo>
                          <a:pt x="2" y="222"/>
                        </a:lnTo>
                        <a:lnTo>
                          <a:pt x="2" y="220"/>
                        </a:lnTo>
                        <a:lnTo>
                          <a:pt x="2" y="220"/>
                        </a:lnTo>
                        <a:lnTo>
                          <a:pt x="0" y="220"/>
                        </a:lnTo>
                        <a:lnTo>
                          <a:pt x="0" y="218"/>
                        </a:lnTo>
                        <a:lnTo>
                          <a:pt x="0" y="218"/>
                        </a:lnTo>
                        <a:lnTo>
                          <a:pt x="0" y="216"/>
                        </a:lnTo>
                        <a:lnTo>
                          <a:pt x="0" y="216"/>
                        </a:lnTo>
                        <a:lnTo>
                          <a:pt x="0" y="216"/>
                        </a:lnTo>
                        <a:lnTo>
                          <a:pt x="0" y="214"/>
                        </a:lnTo>
                        <a:lnTo>
                          <a:pt x="0" y="214"/>
                        </a:lnTo>
                        <a:lnTo>
                          <a:pt x="0" y="214"/>
                        </a:lnTo>
                        <a:lnTo>
                          <a:pt x="0" y="212"/>
                        </a:lnTo>
                        <a:lnTo>
                          <a:pt x="0" y="212"/>
                        </a:lnTo>
                        <a:lnTo>
                          <a:pt x="0" y="210"/>
                        </a:lnTo>
                        <a:lnTo>
                          <a:pt x="0" y="210"/>
                        </a:lnTo>
                        <a:lnTo>
                          <a:pt x="0" y="208"/>
                        </a:lnTo>
                        <a:lnTo>
                          <a:pt x="0" y="208"/>
                        </a:lnTo>
                        <a:lnTo>
                          <a:pt x="0" y="208"/>
                        </a:lnTo>
                        <a:lnTo>
                          <a:pt x="0" y="208"/>
                        </a:lnTo>
                        <a:lnTo>
                          <a:pt x="0" y="208"/>
                        </a:lnTo>
                        <a:lnTo>
                          <a:pt x="0" y="207"/>
                        </a:lnTo>
                        <a:lnTo>
                          <a:pt x="0" y="207"/>
                        </a:lnTo>
                        <a:lnTo>
                          <a:pt x="0" y="207"/>
                        </a:lnTo>
                        <a:lnTo>
                          <a:pt x="0" y="205"/>
                        </a:lnTo>
                        <a:lnTo>
                          <a:pt x="0" y="205"/>
                        </a:lnTo>
                        <a:lnTo>
                          <a:pt x="2" y="205"/>
                        </a:lnTo>
                        <a:lnTo>
                          <a:pt x="2" y="203"/>
                        </a:lnTo>
                        <a:lnTo>
                          <a:pt x="2" y="203"/>
                        </a:lnTo>
                        <a:lnTo>
                          <a:pt x="2" y="203"/>
                        </a:lnTo>
                        <a:lnTo>
                          <a:pt x="2" y="201"/>
                        </a:lnTo>
                        <a:lnTo>
                          <a:pt x="2" y="201"/>
                        </a:lnTo>
                        <a:lnTo>
                          <a:pt x="2" y="201"/>
                        </a:lnTo>
                        <a:lnTo>
                          <a:pt x="2" y="201"/>
                        </a:lnTo>
                        <a:lnTo>
                          <a:pt x="4" y="201"/>
                        </a:lnTo>
                        <a:lnTo>
                          <a:pt x="4" y="199"/>
                        </a:lnTo>
                        <a:lnTo>
                          <a:pt x="4" y="199"/>
                        </a:lnTo>
                        <a:lnTo>
                          <a:pt x="4" y="199"/>
                        </a:lnTo>
                        <a:lnTo>
                          <a:pt x="4" y="197"/>
                        </a:lnTo>
                        <a:lnTo>
                          <a:pt x="4" y="197"/>
                        </a:lnTo>
                        <a:lnTo>
                          <a:pt x="4" y="195"/>
                        </a:lnTo>
                        <a:lnTo>
                          <a:pt x="4" y="195"/>
                        </a:lnTo>
                        <a:lnTo>
                          <a:pt x="4" y="193"/>
                        </a:lnTo>
                        <a:lnTo>
                          <a:pt x="4" y="193"/>
                        </a:lnTo>
                        <a:lnTo>
                          <a:pt x="4" y="191"/>
                        </a:lnTo>
                        <a:lnTo>
                          <a:pt x="6" y="191"/>
                        </a:lnTo>
                        <a:lnTo>
                          <a:pt x="6" y="191"/>
                        </a:lnTo>
                        <a:lnTo>
                          <a:pt x="6" y="191"/>
                        </a:lnTo>
                        <a:lnTo>
                          <a:pt x="6" y="191"/>
                        </a:lnTo>
                        <a:lnTo>
                          <a:pt x="8" y="191"/>
                        </a:lnTo>
                        <a:lnTo>
                          <a:pt x="8" y="191"/>
                        </a:lnTo>
                        <a:lnTo>
                          <a:pt x="8" y="191"/>
                        </a:lnTo>
                        <a:lnTo>
                          <a:pt x="10" y="191"/>
                        </a:lnTo>
                        <a:lnTo>
                          <a:pt x="10" y="191"/>
                        </a:lnTo>
                        <a:lnTo>
                          <a:pt x="10" y="191"/>
                        </a:lnTo>
                        <a:lnTo>
                          <a:pt x="10" y="189"/>
                        </a:lnTo>
                        <a:lnTo>
                          <a:pt x="10" y="189"/>
                        </a:lnTo>
                        <a:lnTo>
                          <a:pt x="12" y="189"/>
                        </a:lnTo>
                        <a:lnTo>
                          <a:pt x="12" y="187"/>
                        </a:lnTo>
                        <a:lnTo>
                          <a:pt x="12" y="187"/>
                        </a:lnTo>
                        <a:lnTo>
                          <a:pt x="12" y="185"/>
                        </a:lnTo>
                        <a:lnTo>
                          <a:pt x="12" y="185"/>
                        </a:lnTo>
                        <a:lnTo>
                          <a:pt x="12" y="184"/>
                        </a:lnTo>
                        <a:lnTo>
                          <a:pt x="12" y="184"/>
                        </a:lnTo>
                        <a:lnTo>
                          <a:pt x="12" y="184"/>
                        </a:lnTo>
                        <a:lnTo>
                          <a:pt x="12" y="184"/>
                        </a:lnTo>
                        <a:lnTo>
                          <a:pt x="12" y="182"/>
                        </a:lnTo>
                        <a:lnTo>
                          <a:pt x="12" y="182"/>
                        </a:lnTo>
                        <a:lnTo>
                          <a:pt x="12" y="182"/>
                        </a:lnTo>
                        <a:lnTo>
                          <a:pt x="14" y="182"/>
                        </a:lnTo>
                        <a:lnTo>
                          <a:pt x="14" y="180"/>
                        </a:lnTo>
                        <a:lnTo>
                          <a:pt x="14" y="180"/>
                        </a:lnTo>
                        <a:lnTo>
                          <a:pt x="14" y="180"/>
                        </a:lnTo>
                        <a:lnTo>
                          <a:pt x="14" y="180"/>
                        </a:lnTo>
                        <a:lnTo>
                          <a:pt x="14" y="178"/>
                        </a:lnTo>
                        <a:lnTo>
                          <a:pt x="14" y="178"/>
                        </a:lnTo>
                        <a:lnTo>
                          <a:pt x="16" y="178"/>
                        </a:lnTo>
                        <a:lnTo>
                          <a:pt x="16" y="176"/>
                        </a:lnTo>
                        <a:lnTo>
                          <a:pt x="16" y="176"/>
                        </a:lnTo>
                        <a:lnTo>
                          <a:pt x="16" y="176"/>
                        </a:lnTo>
                        <a:lnTo>
                          <a:pt x="16" y="176"/>
                        </a:lnTo>
                        <a:lnTo>
                          <a:pt x="16" y="174"/>
                        </a:lnTo>
                        <a:lnTo>
                          <a:pt x="17" y="174"/>
                        </a:lnTo>
                        <a:lnTo>
                          <a:pt x="17" y="174"/>
                        </a:lnTo>
                        <a:lnTo>
                          <a:pt x="17" y="174"/>
                        </a:lnTo>
                        <a:lnTo>
                          <a:pt x="17" y="172"/>
                        </a:lnTo>
                        <a:lnTo>
                          <a:pt x="17" y="172"/>
                        </a:lnTo>
                        <a:lnTo>
                          <a:pt x="17" y="172"/>
                        </a:lnTo>
                        <a:lnTo>
                          <a:pt x="17" y="170"/>
                        </a:lnTo>
                        <a:lnTo>
                          <a:pt x="19" y="170"/>
                        </a:lnTo>
                        <a:lnTo>
                          <a:pt x="19" y="170"/>
                        </a:lnTo>
                        <a:lnTo>
                          <a:pt x="19" y="168"/>
                        </a:lnTo>
                        <a:lnTo>
                          <a:pt x="19" y="168"/>
                        </a:lnTo>
                        <a:lnTo>
                          <a:pt x="19" y="168"/>
                        </a:lnTo>
                        <a:lnTo>
                          <a:pt x="21" y="168"/>
                        </a:lnTo>
                        <a:lnTo>
                          <a:pt x="21" y="168"/>
                        </a:lnTo>
                        <a:lnTo>
                          <a:pt x="21" y="168"/>
                        </a:lnTo>
                        <a:lnTo>
                          <a:pt x="21" y="166"/>
                        </a:lnTo>
                        <a:lnTo>
                          <a:pt x="21" y="166"/>
                        </a:lnTo>
                        <a:lnTo>
                          <a:pt x="21" y="166"/>
                        </a:lnTo>
                        <a:lnTo>
                          <a:pt x="21" y="164"/>
                        </a:lnTo>
                        <a:lnTo>
                          <a:pt x="21" y="164"/>
                        </a:lnTo>
                        <a:lnTo>
                          <a:pt x="21" y="164"/>
                        </a:lnTo>
                        <a:lnTo>
                          <a:pt x="21" y="162"/>
                        </a:lnTo>
                        <a:lnTo>
                          <a:pt x="21" y="162"/>
                        </a:lnTo>
                        <a:lnTo>
                          <a:pt x="21" y="162"/>
                        </a:lnTo>
                        <a:lnTo>
                          <a:pt x="21" y="161"/>
                        </a:lnTo>
                        <a:lnTo>
                          <a:pt x="21" y="161"/>
                        </a:lnTo>
                        <a:lnTo>
                          <a:pt x="21" y="161"/>
                        </a:lnTo>
                        <a:lnTo>
                          <a:pt x="21" y="161"/>
                        </a:lnTo>
                        <a:lnTo>
                          <a:pt x="21" y="159"/>
                        </a:lnTo>
                        <a:lnTo>
                          <a:pt x="21" y="159"/>
                        </a:lnTo>
                        <a:lnTo>
                          <a:pt x="21" y="159"/>
                        </a:lnTo>
                        <a:lnTo>
                          <a:pt x="21" y="157"/>
                        </a:lnTo>
                        <a:lnTo>
                          <a:pt x="21" y="157"/>
                        </a:lnTo>
                        <a:lnTo>
                          <a:pt x="21" y="157"/>
                        </a:lnTo>
                        <a:lnTo>
                          <a:pt x="21" y="157"/>
                        </a:lnTo>
                        <a:lnTo>
                          <a:pt x="21" y="155"/>
                        </a:lnTo>
                        <a:lnTo>
                          <a:pt x="21" y="155"/>
                        </a:lnTo>
                        <a:lnTo>
                          <a:pt x="21" y="155"/>
                        </a:lnTo>
                        <a:lnTo>
                          <a:pt x="21" y="153"/>
                        </a:lnTo>
                        <a:lnTo>
                          <a:pt x="21" y="153"/>
                        </a:lnTo>
                        <a:lnTo>
                          <a:pt x="21" y="153"/>
                        </a:lnTo>
                        <a:lnTo>
                          <a:pt x="21" y="151"/>
                        </a:lnTo>
                        <a:lnTo>
                          <a:pt x="19" y="151"/>
                        </a:lnTo>
                        <a:lnTo>
                          <a:pt x="19" y="151"/>
                        </a:lnTo>
                        <a:lnTo>
                          <a:pt x="19" y="151"/>
                        </a:lnTo>
                        <a:lnTo>
                          <a:pt x="19" y="151"/>
                        </a:lnTo>
                        <a:lnTo>
                          <a:pt x="19" y="149"/>
                        </a:lnTo>
                        <a:lnTo>
                          <a:pt x="17" y="149"/>
                        </a:lnTo>
                        <a:lnTo>
                          <a:pt x="17" y="149"/>
                        </a:lnTo>
                        <a:lnTo>
                          <a:pt x="17" y="147"/>
                        </a:lnTo>
                        <a:lnTo>
                          <a:pt x="17" y="147"/>
                        </a:lnTo>
                        <a:lnTo>
                          <a:pt x="17" y="147"/>
                        </a:lnTo>
                        <a:lnTo>
                          <a:pt x="17" y="145"/>
                        </a:lnTo>
                        <a:lnTo>
                          <a:pt x="17" y="145"/>
                        </a:lnTo>
                        <a:lnTo>
                          <a:pt x="17" y="143"/>
                        </a:lnTo>
                        <a:lnTo>
                          <a:pt x="17" y="143"/>
                        </a:lnTo>
                        <a:lnTo>
                          <a:pt x="17" y="143"/>
                        </a:lnTo>
                        <a:lnTo>
                          <a:pt x="17" y="143"/>
                        </a:lnTo>
                        <a:lnTo>
                          <a:pt x="17" y="141"/>
                        </a:lnTo>
                        <a:lnTo>
                          <a:pt x="17" y="141"/>
                        </a:lnTo>
                        <a:lnTo>
                          <a:pt x="17" y="141"/>
                        </a:lnTo>
                        <a:lnTo>
                          <a:pt x="17" y="139"/>
                        </a:lnTo>
                        <a:lnTo>
                          <a:pt x="17" y="139"/>
                        </a:lnTo>
                        <a:lnTo>
                          <a:pt x="17" y="139"/>
                        </a:lnTo>
                        <a:lnTo>
                          <a:pt x="17" y="138"/>
                        </a:lnTo>
                        <a:lnTo>
                          <a:pt x="17" y="138"/>
                        </a:lnTo>
                        <a:lnTo>
                          <a:pt x="16" y="138"/>
                        </a:lnTo>
                        <a:lnTo>
                          <a:pt x="16" y="136"/>
                        </a:lnTo>
                        <a:lnTo>
                          <a:pt x="16" y="136"/>
                        </a:lnTo>
                        <a:lnTo>
                          <a:pt x="16" y="136"/>
                        </a:lnTo>
                        <a:lnTo>
                          <a:pt x="16" y="136"/>
                        </a:lnTo>
                        <a:lnTo>
                          <a:pt x="14" y="136"/>
                        </a:lnTo>
                        <a:lnTo>
                          <a:pt x="14" y="134"/>
                        </a:lnTo>
                        <a:lnTo>
                          <a:pt x="14" y="134"/>
                        </a:lnTo>
                        <a:lnTo>
                          <a:pt x="14" y="134"/>
                        </a:lnTo>
                        <a:lnTo>
                          <a:pt x="14" y="132"/>
                        </a:lnTo>
                        <a:lnTo>
                          <a:pt x="14" y="132"/>
                        </a:lnTo>
                        <a:lnTo>
                          <a:pt x="14" y="132"/>
                        </a:lnTo>
                        <a:lnTo>
                          <a:pt x="14" y="130"/>
                        </a:lnTo>
                        <a:lnTo>
                          <a:pt x="14" y="130"/>
                        </a:lnTo>
                        <a:lnTo>
                          <a:pt x="14" y="128"/>
                        </a:lnTo>
                        <a:lnTo>
                          <a:pt x="14" y="128"/>
                        </a:lnTo>
                        <a:lnTo>
                          <a:pt x="14" y="128"/>
                        </a:lnTo>
                        <a:lnTo>
                          <a:pt x="14" y="128"/>
                        </a:lnTo>
                        <a:lnTo>
                          <a:pt x="14" y="126"/>
                        </a:lnTo>
                        <a:lnTo>
                          <a:pt x="14" y="126"/>
                        </a:lnTo>
                        <a:lnTo>
                          <a:pt x="14" y="124"/>
                        </a:lnTo>
                        <a:lnTo>
                          <a:pt x="14" y="124"/>
                        </a:lnTo>
                        <a:lnTo>
                          <a:pt x="14" y="122"/>
                        </a:lnTo>
                        <a:lnTo>
                          <a:pt x="14" y="122"/>
                        </a:lnTo>
                        <a:lnTo>
                          <a:pt x="14" y="120"/>
                        </a:lnTo>
                        <a:lnTo>
                          <a:pt x="14" y="120"/>
                        </a:lnTo>
                        <a:lnTo>
                          <a:pt x="14" y="120"/>
                        </a:lnTo>
                        <a:lnTo>
                          <a:pt x="14" y="120"/>
                        </a:lnTo>
                        <a:lnTo>
                          <a:pt x="14" y="118"/>
                        </a:lnTo>
                        <a:lnTo>
                          <a:pt x="14" y="118"/>
                        </a:lnTo>
                        <a:lnTo>
                          <a:pt x="12" y="118"/>
                        </a:lnTo>
                        <a:lnTo>
                          <a:pt x="12" y="116"/>
                        </a:lnTo>
                        <a:lnTo>
                          <a:pt x="12" y="116"/>
                        </a:lnTo>
                        <a:lnTo>
                          <a:pt x="12" y="115"/>
                        </a:lnTo>
                        <a:lnTo>
                          <a:pt x="12" y="115"/>
                        </a:lnTo>
                        <a:lnTo>
                          <a:pt x="12" y="113"/>
                        </a:lnTo>
                        <a:lnTo>
                          <a:pt x="12" y="113"/>
                        </a:lnTo>
                        <a:lnTo>
                          <a:pt x="14" y="113"/>
                        </a:lnTo>
                        <a:lnTo>
                          <a:pt x="14" y="113"/>
                        </a:lnTo>
                        <a:lnTo>
                          <a:pt x="14" y="111"/>
                        </a:lnTo>
                        <a:lnTo>
                          <a:pt x="14" y="111"/>
                        </a:lnTo>
                        <a:lnTo>
                          <a:pt x="14" y="111"/>
                        </a:lnTo>
                        <a:lnTo>
                          <a:pt x="14" y="111"/>
                        </a:lnTo>
                        <a:lnTo>
                          <a:pt x="14" y="109"/>
                        </a:lnTo>
                        <a:lnTo>
                          <a:pt x="16" y="109"/>
                        </a:lnTo>
                        <a:lnTo>
                          <a:pt x="16" y="109"/>
                        </a:lnTo>
                        <a:lnTo>
                          <a:pt x="16" y="107"/>
                        </a:lnTo>
                        <a:lnTo>
                          <a:pt x="16" y="107"/>
                        </a:lnTo>
                        <a:lnTo>
                          <a:pt x="16" y="107"/>
                        </a:lnTo>
                        <a:lnTo>
                          <a:pt x="16" y="105"/>
                        </a:lnTo>
                        <a:lnTo>
                          <a:pt x="17" y="105"/>
                        </a:lnTo>
                        <a:lnTo>
                          <a:pt x="17" y="105"/>
                        </a:lnTo>
                        <a:lnTo>
                          <a:pt x="17" y="105"/>
                        </a:lnTo>
                        <a:lnTo>
                          <a:pt x="17" y="103"/>
                        </a:lnTo>
                        <a:lnTo>
                          <a:pt x="17" y="103"/>
                        </a:lnTo>
                        <a:lnTo>
                          <a:pt x="17" y="103"/>
                        </a:lnTo>
                        <a:lnTo>
                          <a:pt x="17" y="103"/>
                        </a:lnTo>
                        <a:lnTo>
                          <a:pt x="17" y="101"/>
                        </a:lnTo>
                        <a:lnTo>
                          <a:pt x="19" y="101"/>
                        </a:lnTo>
                        <a:lnTo>
                          <a:pt x="19" y="101"/>
                        </a:lnTo>
                        <a:lnTo>
                          <a:pt x="19" y="101"/>
                        </a:lnTo>
                        <a:lnTo>
                          <a:pt x="19" y="99"/>
                        </a:lnTo>
                        <a:lnTo>
                          <a:pt x="19" y="99"/>
                        </a:lnTo>
                        <a:lnTo>
                          <a:pt x="21" y="99"/>
                        </a:lnTo>
                        <a:lnTo>
                          <a:pt x="21" y="97"/>
                        </a:lnTo>
                        <a:lnTo>
                          <a:pt x="21" y="97"/>
                        </a:lnTo>
                        <a:lnTo>
                          <a:pt x="21" y="97"/>
                        </a:lnTo>
                        <a:lnTo>
                          <a:pt x="21" y="95"/>
                        </a:lnTo>
                        <a:lnTo>
                          <a:pt x="21" y="95"/>
                        </a:lnTo>
                        <a:lnTo>
                          <a:pt x="21" y="95"/>
                        </a:lnTo>
                        <a:lnTo>
                          <a:pt x="21" y="95"/>
                        </a:lnTo>
                        <a:lnTo>
                          <a:pt x="21" y="95"/>
                        </a:lnTo>
                        <a:lnTo>
                          <a:pt x="21" y="95"/>
                        </a:lnTo>
                        <a:lnTo>
                          <a:pt x="21" y="93"/>
                        </a:lnTo>
                        <a:lnTo>
                          <a:pt x="21" y="93"/>
                        </a:lnTo>
                        <a:lnTo>
                          <a:pt x="21" y="93"/>
                        </a:lnTo>
                        <a:lnTo>
                          <a:pt x="21" y="92"/>
                        </a:lnTo>
                        <a:lnTo>
                          <a:pt x="21" y="92"/>
                        </a:lnTo>
                        <a:lnTo>
                          <a:pt x="21" y="92"/>
                        </a:lnTo>
                        <a:lnTo>
                          <a:pt x="21" y="90"/>
                        </a:lnTo>
                        <a:lnTo>
                          <a:pt x="21" y="90"/>
                        </a:lnTo>
                        <a:lnTo>
                          <a:pt x="21" y="90"/>
                        </a:lnTo>
                        <a:lnTo>
                          <a:pt x="21" y="88"/>
                        </a:lnTo>
                        <a:lnTo>
                          <a:pt x="21" y="88"/>
                        </a:lnTo>
                        <a:lnTo>
                          <a:pt x="21" y="88"/>
                        </a:lnTo>
                        <a:lnTo>
                          <a:pt x="21" y="88"/>
                        </a:lnTo>
                        <a:lnTo>
                          <a:pt x="23" y="88"/>
                        </a:lnTo>
                        <a:lnTo>
                          <a:pt x="23" y="88"/>
                        </a:lnTo>
                        <a:lnTo>
                          <a:pt x="23" y="88"/>
                        </a:lnTo>
                        <a:lnTo>
                          <a:pt x="25" y="88"/>
                        </a:lnTo>
                        <a:lnTo>
                          <a:pt x="25" y="88"/>
                        </a:lnTo>
                        <a:lnTo>
                          <a:pt x="27" y="88"/>
                        </a:lnTo>
                        <a:lnTo>
                          <a:pt x="27" y="88"/>
                        </a:lnTo>
                        <a:lnTo>
                          <a:pt x="27" y="88"/>
                        </a:lnTo>
                        <a:lnTo>
                          <a:pt x="27" y="88"/>
                        </a:lnTo>
                        <a:lnTo>
                          <a:pt x="29" y="88"/>
                        </a:lnTo>
                        <a:lnTo>
                          <a:pt x="29" y="88"/>
                        </a:lnTo>
                        <a:lnTo>
                          <a:pt x="29" y="88"/>
                        </a:lnTo>
                        <a:lnTo>
                          <a:pt x="29" y="88"/>
                        </a:lnTo>
                        <a:lnTo>
                          <a:pt x="29" y="86"/>
                        </a:lnTo>
                        <a:lnTo>
                          <a:pt x="31" y="86"/>
                        </a:lnTo>
                        <a:lnTo>
                          <a:pt x="31" y="86"/>
                        </a:lnTo>
                        <a:lnTo>
                          <a:pt x="31" y="86"/>
                        </a:lnTo>
                        <a:lnTo>
                          <a:pt x="33" y="86"/>
                        </a:lnTo>
                        <a:lnTo>
                          <a:pt x="33" y="84"/>
                        </a:lnTo>
                        <a:lnTo>
                          <a:pt x="33" y="84"/>
                        </a:lnTo>
                        <a:lnTo>
                          <a:pt x="33" y="84"/>
                        </a:lnTo>
                        <a:lnTo>
                          <a:pt x="33" y="84"/>
                        </a:lnTo>
                        <a:lnTo>
                          <a:pt x="33" y="82"/>
                        </a:lnTo>
                        <a:lnTo>
                          <a:pt x="35" y="82"/>
                        </a:lnTo>
                        <a:lnTo>
                          <a:pt x="35" y="82"/>
                        </a:lnTo>
                        <a:lnTo>
                          <a:pt x="35" y="82"/>
                        </a:lnTo>
                        <a:lnTo>
                          <a:pt x="35" y="82"/>
                        </a:lnTo>
                        <a:lnTo>
                          <a:pt x="37" y="82"/>
                        </a:lnTo>
                        <a:lnTo>
                          <a:pt x="37" y="82"/>
                        </a:lnTo>
                        <a:lnTo>
                          <a:pt x="37" y="84"/>
                        </a:lnTo>
                        <a:lnTo>
                          <a:pt x="37" y="84"/>
                        </a:lnTo>
                        <a:lnTo>
                          <a:pt x="37" y="82"/>
                        </a:lnTo>
                        <a:lnTo>
                          <a:pt x="39" y="82"/>
                        </a:lnTo>
                        <a:lnTo>
                          <a:pt x="39" y="82"/>
                        </a:lnTo>
                        <a:lnTo>
                          <a:pt x="39" y="82"/>
                        </a:lnTo>
                        <a:lnTo>
                          <a:pt x="40" y="82"/>
                        </a:lnTo>
                        <a:lnTo>
                          <a:pt x="40" y="82"/>
                        </a:lnTo>
                        <a:lnTo>
                          <a:pt x="40" y="82"/>
                        </a:lnTo>
                        <a:lnTo>
                          <a:pt x="40" y="82"/>
                        </a:lnTo>
                        <a:lnTo>
                          <a:pt x="40" y="80"/>
                        </a:lnTo>
                        <a:lnTo>
                          <a:pt x="40" y="80"/>
                        </a:lnTo>
                        <a:lnTo>
                          <a:pt x="40" y="80"/>
                        </a:lnTo>
                        <a:lnTo>
                          <a:pt x="42" y="80"/>
                        </a:lnTo>
                        <a:lnTo>
                          <a:pt x="42" y="80"/>
                        </a:lnTo>
                        <a:lnTo>
                          <a:pt x="42" y="78"/>
                        </a:lnTo>
                        <a:lnTo>
                          <a:pt x="44" y="78"/>
                        </a:lnTo>
                        <a:lnTo>
                          <a:pt x="44" y="80"/>
                        </a:lnTo>
                        <a:lnTo>
                          <a:pt x="44" y="80"/>
                        </a:lnTo>
                        <a:lnTo>
                          <a:pt x="44" y="80"/>
                        </a:lnTo>
                        <a:lnTo>
                          <a:pt x="46" y="80"/>
                        </a:lnTo>
                        <a:lnTo>
                          <a:pt x="46" y="78"/>
                        </a:lnTo>
                        <a:lnTo>
                          <a:pt x="46" y="78"/>
                        </a:lnTo>
                        <a:lnTo>
                          <a:pt x="46" y="78"/>
                        </a:lnTo>
                        <a:lnTo>
                          <a:pt x="46" y="76"/>
                        </a:lnTo>
                        <a:lnTo>
                          <a:pt x="48" y="76"/>
                        </a:lnTo>
                        <a:lnTo>
                          <a:pt x="48" y="78"/>
                        </a:lnTo>
                        <a:lnTo>
                          <a:pt x="48" y="78"/>
                        </a:lnTo>
                        <a:lnTo>
                          <a:pt x="48" y="78"/>
                        </a:lnTo>
                        <a:lnTo>
                          <a:pt x="48" y="78"/>
                        </a:lnTo>
                        <a:lnTo>
                          <a:pt x="50" y="78"/>
                        </a:lnTo>
                        <a:lnTo>
                          <a:pt x="50" y="78"/>
                        </a:lnTo>
                        <a:lnTo>
                          <a:pt x="50" y="78"/>
                        </a:lnTo>
                        <a:lnTo>
                          <a:pt x="50" y="78"/>
                        </a:lnTo>
                        <a:lnTo>
                          <a:pt x="50" y="76"/>
                        </a:lnTo>
                        <a:lnTo>
                          <a:pt x="52" y="76"/>
                        </a:lnTo>
                        <a:lnTo>
                          <a:pt x="52" y="76"/>
                        </a:lnTo>
                        <a:lnTo>
                          <a:pt x="52" y="78"/>
                        </a:lnTo>
                        <a:lnTo>
                          <a:pt x="54" y="78"/>
                        </a:lnTo>
                        <a:lnTo>
                          <a:pt x="54" y="78"/>
                        </a:lnTo>
                        <a:lnTo>
                          <a:pt x="54" y="80"/>
                        </a:lnTo>
                        <a:lnTo>
                          <a:pt x="54" y="80"/>
                        </a:lnTo>
                        <a:lnTo>
                          <a:pt x="54" y="80"/>
                        </a:lnTo>
                        <a:lnTo>
                          <a:pt x="54" y="80"/>
                        </a:lnTo>
                        <a:lnTo>
                          <a:pt x="54" y="78"/>
                        </a:lnTo>
                        <a:lnTo>
                          <a:pt x="54" y="78"/>
                        </a:lnTo>
                        <a:lnTo>
                          <a:pt x="54" y="76"/>
                        </a:lnTo>
                        <a:lnTo>
                          <a:pt x="54" y="76"/>
                        </a:lnTo>
                        <a:lnTo>
                          <a:pt x="54" y="76"/>
                        </a:lnTo>
                        <a:lnTo>
                          <a:pt x="54" y="74"/>
                        </a:lnTo>
                        <a:lnTo>
                          <a:pt x="56" y="74"/>
                        </a:lnTo>
                        <a:lnTo>
                          <a:pt x="56" y="74"/>
                        </a:lnTo>
                        <a:lnTo>
                          <a:pt x="56" y="74"/>
                        </a:lnTo>
                        <a:lnTo>
                          <a:pt x="56" y="72"/>
                        </a:lnTo>
                        <a:lnTo>
                          <a:pt x="56" y="72"/>
                        </a:lnTo>
                        <a:lnTo>
                          <a:pt x="58" y="72"/>
                        </a:lnTo>
                        <a:lnTo>
                          <a:pt x="58" y="72"/>
                        </a:lnTo>
                        <a:lnTo>
                          <a:pt x="58" y="72"/>
                        </a:lnTo>
                        <a:lnTo>
                          <a:pt x="58" y="72"/>
                        </a:lnTo>
                        <a:lnTo>
                          <a:pt x="60" y="72"/>
                        </a:lnTo>
                        <a:lnTo>
                          <a:pt x="60" y="72"/>
                        </a:lnTo>
                        <a:lnTo>
                          <a:pt x="60" y="71"/>
                        </a:lnTo>
                        <a:lnTo>
                          <a:pt x="60" y="71"/>
                        </a:lnTo>
                        <a:lnTo>
                          <a:pt x="60" y="71"/>
                        </a:lnTo>
                        <a:lnTo>
                          <a:pt x="62" y="71"/>
                        </a:lnTo>
                        <a:lnTo>
                          <a:pt x="62" y="69"/>
                        </a:lnTo>
                        <a:lnTo>
                          <a:pt x="62" y="69"/>
                        </a:lnTo>
                        <a:lnTo>
                          <a:pt x="62" y="69"/>
                        </a:lnTo>
                        <a:lnTo>
                          <a:pt x="62" y="69"/>
                        </a:lnTo>
                        <a:lnTo>
                          <a:pt x="63" y="69"/>
                        </a:lnTo>
                        <a:lnTo>
                          <a:pt x="63" y="67"/>
                        </a:lnTo>
                        <a:lnTo>
                          <a:pt x="63" y="67"/>
                        </a:lnTo>
                        <a:lnTo>
                          <a:pt x="65" y="67"/>
                        </a:lnTo>
                        <a:lnTo>
                          <a:pt x="65" y="67"/>
                        </a:lnTo>
                        <a:lnTo>
                          <a:pt x="65" y="67"/>
                        </a:lnTo>
                        <a:lnTo>
                          <a:pt x="65" y="67"/>
                        </a:lnTo>
                        <a:lnTo>
                          <a:pt x="65" y="67"/>
                        </a:lnTo>
                        <a:lnTo>
                          <a:pt x="65" y="69"/>
                        </a:lnTo>
                        <a:lnTo>
                          <a:pt x="65" y="69"/>
                        </a:lnTo>
                        <a:lnTo>
                          <a:pt x="67" y="69"/>
                        </a:lnTo>
                        <a:lnTo>
                          <a:pt x="67" y="69"/>
                        </a:lnTo>
                        <a:lnTo>
                          <a:pt x="67" y="67"/>
                        </a:lnTo>
                        <a:lnTo>
                          <a:pt x="67" y="67"/>
                        </a:lnTo>
                        <a:lnTo>
                          <a:pt x="67" y="65"/>
                        </a:lnTo>
                        <a:lnTo>
                          <a:pt x="67" y="65"/>
                        </a:lnTo>
                        <a:lnTo>
                          <a:pt x="67" y="65"/>
                        </a:lnTo>
                        <a:lnTo>
                          <a:pt x="67" y="65"/>
                        </a:lnTo>
                        <a:lnTo>
                          <a:pt x="67" y="65"/>
                        </a:lnTo>
                        <a:lnTo>
                          <a:pt x="69" y="65"/>
                        </a:lnTo>
                        <a:lnTo>
                          <a:pt x="69" y="65"/>
                        </a:lnTo>
                        <a:lnTo>
                          <a:pt x="69" y="63"/>
                        </a:lnTo>
                        <a:lnTo>
                          <a:pt x="69" y="63"/>
                        </a:lnTo>
                        <a:lnTo>
                          <a:pt x="71" y="63"/>
                        </a:lnTo>
                        <a:lnTo>
                          <a:pt x="71" y="61"/>
                        </a:lnTo>
                        <a:lnTo>
                          <a:pt x="71" y="61"/>
                        </a:lnTo>
                        <a:lnTo>
                          <a:pt x="71" y="61"/>
                        </a:lnTo>
                        <a:lnTo>
                          <a:pt x="71" y="61"/>
                        </a:lnTo>
                        <a:lnTo>
                          <a:pt x="71" y="59"/>
                        </a:lnTo>
                        <a:lnTo>
                          <a:pt x="71" y="59"/>
                        </a:lnTo>
                        <a:lnTo>
                          <a:pt x="71" y="59"/>
                        </a:lnTo>
                        <a:lnTo>
                          <a:pt x="71" y="59"/>
                        </a:lnTo>
                        <a:lnTo>
                          <a:pt x="71" y="57"/>
                        </a:lnTo>
                        <a:lnTo>
                          <a:pt x="71" y="57"/>
                        </a:lnTo>
                        <a:lnTo>
                          <a:pt x="73" y="57"/>
                        </a:lnTo>
                        <a:lnTo>
                          <a:pt x="73" y="55"/>
                        </a:lnTo>
                        <a:lnTo>
                          <a:pt x="73" y="55"/>
                        </a:lnTo>
                        <a:lnTo>
                          <a:pt x="75" y="55"/>
                        </a:lnTo>
                        <a:lnTo>
                          <a:pt x="75" y="55"/>
                        </a:lnTo>
                        <a:lnTo>
                          <a:pt x="75" y="57"/>
                        </a:lnTo>
                        <a:lnTo>
                          <a:pt x="75" y="57"/>
                        </a:lnTo>
                        <a:lnTo>
                          <a:pt x="75" y="57"/>
                        </a:lnTo>
                        <a:lnTo>
                          <a:pt x="75" y="57"/>
                        </a:lnTo>
                        <a:lnTo>
                          <a:pt x="75" y="59"/>
                        </a:lnTo>
                        <a:lnTo>
                          <a:pt x="75" y="59"/>
                        </a:lnTo>
                        <a:lnTo>
                          <a:pt x="75" y="59"/>
                        </a:lnTo>
                        <a:lnTo>
                          <a:pt x="75" y="61"/>
                        </a:lnTo>
                        <a:lnTo>
                          <a:pt x="77" y="61"/>
                        </a:lnTo>
                        <a:lnTo>
                          <a:pt x="77" y="59"/>
                        </a:lnTo>
                        <a:lnTo>
                          <a:pt x="77" y="59"/>
                        </a:lnTo>
                        <a:lnTo>
                          <a:pt x="77" y="59"/>
                        </a:lnTo>
                        <a:lnTo>
                          <a:pt x="77" y="57"/>
                        </a:lnTo>
                        <a:lnTo>
                          <a:pt x="77" y="57"/>
                        </a:lnTo>
                        <a:lnTo>
                          <a:pt x="77" y="57"/>
                        </a:lnTo>
                        <a:lnTo>
                          <a:pt x="77" y="55"/>
                        </a:lnTo>
                        <a:lnTo>
                          <a:pt x="79" y="55"/>
                        </a:lnTo>
                        <a:lnTo>
                          <a:pt x="79" y="55"/>
                        </a:lnTo>
                        <a:lnTo>
                          <a:pt x="79" y="55"/>
                        </a:lnTo>
                        <a:lnTo>
                          <a:pt x="79" y="53"/>
                        </a:lnTo>
                        <a:lnTo>
                          <a:pt x="79" y="53"/>
                        </a:lnTo>
                        <a:lnTo>
                          <a:pt x="77" y="53"/>
                        </a:lnTo>
                        <a:lnTo>
                          <a:pt x="77" y="51"/>
                        </a:lnTo>
                        <a:lnTo>
                          <a:pt x="77" y="51"/>
                        </a:lnTo>
                        <a:lnTo>
                          <a:pt x="77" y="49"/>
                        </a:lnTo>
                        <a:lnTo>
                          <a:pt x="79" y="49"/>
                        </a:lnTo>
                        <a:lnTo>
                          <a:pt x="79" y="49"/>
                        </a:lnTo>
                        <a:lnTo>
                          <a:pt x="79" y="48"/>
                        </a:lnTo>
                        <a:lnTo>
                          <a:pt x="79" y="48"/>
                        </a:lnTo>
                        <a:lnTo>
                          <a:pt x="79" y="48"/>
                        </a:lnTo>
                        <a:lnTo>
                          <a:pt x="79" y="48"/>
                        </a:lnTo>
                        <a:lnTo>
                          <a:pt x="81" y="48"/>
                        </a:lnTo>
                        <a:lnTo>
                          <a:pt x="81" y="46"/>
                        </a:lnTo>
                        <a:lnTo>
                          <a:pt x="79" y="46"/>
                        </a:lnTo>
                        <a:lnTo>
                          <a:pt x="79" y="46"/>
                        </a:lnTo>
                        <a:lnTo>
                          <a:pt x="79" y="46"/>
                        </a:lnTo>
                        <a:lnTo>
                          <a:pt x="79" y="44"/>
                        </a:lnTo>
                        <a:lnTo>
                          <a:pt x="79" y="44"/>
                        </a:lnTo>
                        <a:lnTo>
                          <a:pt x="79" y="44"/>
                        </a:lnTo>
                        <a:lnTo>
                          <a:pt x="79" y="42"/>
                        </a:lnTo>
                        <a:lnTo>
                          <a:pt x="79" y="42"/>
                        </a:lnTo>
                        <a:lnTo>
                          <a:pt x="79" y="40"/>
                        </a:lnTo>
                        <a:lnTo>
                          <a:pt x="81" y="40"/>
                        </a:lnTo>
                        <a:lnTo>
                          <a:pt x="81" y="42"/>
                        </a:lnTo>
                        <a:lnTo>
                          <a:pt x="81" y="42"/>
                        </a:lnTo>
                        <a:lnTo>
                          <a:pt x="81" y="42"/>
                        </a:lnTo>
                        <a:lnTo>
                          <a:pt x="81" y="44"/>
                        </a:lnTo>
                        <a:lnTo>
                          <a:pt x="81" y="44"/>
                        </a:lnTo>
                        <a:lnTo>
                          <a:pt x="81" y="44"/>
                        </a:lnTo>
                        <a:lnTo>
                          <a:pt x="81" y="46"/>
                        </a:lnTo>
                        <a:lnTo>
                          <a:pt x="81" y="46"/>
                        </a:lnTo>
                        <a:lnTo>
                          <a:pt x="81" y="46"/>
                        </a:lnTo>
                        <a:lnTo>
                          <a:pt x="81" y="48"/>
                        </a:lnTo>
                        <a:lnTo>
                          <a:pt x="81" y="48"/>
                        </a:lnTo>
                        <a:lnTo>
                          <a:pt x="81" y="48"/>
                        </a:lnTo>
                        <a:lnTo>
                          <a:pt x="81" y="48"/>
                        </a:lnTo>
                        <a:lnTo>
                          <a:pt x="83" y="48"/>
                        </a:lnTo>
                        <a:lnTo>
                          <a:pt x="83" y="46"/>
                        </a:lnTo>
                        <a:lnTo>
                          <a:pt x="81" y="46"/>
                        </a:lnTo>
                        <a:lnTo>
                          <a:pt x="81" y="46"/>
                        </a:lnTo>
                        <a:lnTo>
                          <a:pt x="81" y="44"/>
                        </a:lnTo>
                        <a:lnTo>
                          <a:pt x="83" y="44"/>
                        </a:lnTo>
                        <a:lnTo>
                          <a:pt x="83" y="44"/>
                        </a:lnTo>
                        <a:lnTo>
                          <a:pt x="83" y="44"/>
                        </a:lnTo>
                        <a:lnTo>
                          <a:pt x="83" y="44"/>
                        </a:lnTo>
                        <a:lnTo>
                          <a:pt x="83" y="42"/>
                        </a:lnTo>
                        <a:lnTo>
                          <a:pt x="83" y="42"/>
                        </a:lnTo>
                        <a:lnTo>
                          <a:pt x="83" y="42"/>
                        </a:lnTo>
                        <a:lnTo>
                          <a:pt x="83" y="42"/>
                        </a:lnTo>
                        <a:lnTo>
                          <a:pt x="83" y="40"/>
                        </a:lnTo>
                        <a:lnTo>
                          <a:pt x="81" y="40"/>
                        </a:lnTo>
                        <a:lnTo>
                          <a:pt x="81" y="40"/>
                        </a:lnTo>
                        <a:lnTo>
                          <a:pt x="81" y="40"/>
                        </a:lnTo>
                        <a:lnTo>
                          <a:pt x="81" y="40"/>
                        </a:lnTo>
                        <a:lnTo>
                          <a:pt x="81" y="38"/>
                        </a:lnTo>
                        <a:lnTo>
                          <a:pt x="81" y="38"/>
                        </a:lnTo>
                        <a:lnTo>
                          <a:pt x="81" y="36"/>
                        </a:lnTo>
                        <a:lnTo>
                          <a:pt x="81" y="36"/>
                        </a:lnTo>
                        <a:lnTo>
                          <a:pt x="81" y="36"/>
                        </a:lnTo>
                        <a:lnTo>
                          <a:pt x="81" y="34"/>
                        </a:lnTo>
                        <a:lnTo>
                          <a:pt x="81" y="34"/>
                        </a:lnTo>
                        <a:lnTo>
                          <a:pt x="83" y="34"/>
                        </a:lnTo>
                        <a:lnTo>
                          <a:pt x="83" y="32"/>
                        </a:lnTo>
                        <a:lnTo>
                          <a:pt x="83" y="32"/>
                        </a:lnTo>
                        <a:lnTo>
                          <a:pt x="83" y="32"/>
                        </a:lnTo>
                        <a:lnTo>
                          <a:pt x="83" y="32"/>
                        </a:lnTo>
                        <a:lnTo>
                          <a:pt x="84" y="32"/>
                        </a:lnTo>
                        <a:lnTo>
                          <a:pt x="84" y="32"/>
                        </a:lnTo>
                        <a:lnTo>
                          <a:pt x="84" y="32"/>
                        </a:lnTo>
                        <a:lnTo>
                          <a:pt x="86" y="32"/>
                        </a:lnTo>
                        <a:lnTo>
                          <a:pt x="86" y="34"/>
                        </a:lnTo>
                        <a:lnTo>
                          <a:pt x="86" y="34"/>
                        </a:lnTo>
                        <a:lnTo>
                          <a:pt x="86" y="34"/>
                        </a:lnTo>
                        <a:lnTo>
                          <a:pt x="86" y="36"/>
                        </a:lnTo>
                        <a:lnTo>
                          <a:pt x="86" y="36"/>
                        </a:lnTo>
                        <a:lnTo>
                          <a:pt x="86" y="36"/>
                        </a:lnTo>
                        <a:lnTo>
                          <a:pt x="86" y="38"/>
                        </a:lnTo>
                        <a:lnTo>
                          <a:pt x="88" y="38"/>
                        </a:lnTo>
                        <a:lnTo>
                          <a:pt x="88" y="38"/>
                        </a:lnTo>
                        <a:lnTo>
                          <a:pt x="88" y="38"/>
                        </a:lnTo>
                        <a:lnTo>
                          <a:pt x="88" y="38"/>
                        </a:lnTo>
                        <a:lnTo>
                          <a:pt x="88" y="36"/>
                        </a:lnTo>
                        <a:lnTo>
                          <a:pt x="88" y="36"/>
                        </a:lnTo>
                        <a:lnTo>
                          <a:pt x="88" y="34"/>
                        </a:lnTo>
                        <a:lnTo>
                          <a:pt x="88" y="34"/>
                        </a:lnTo>
                        <a:lnTo>
                          <a:pt x="88" y="32"/>
                        </a:lnTo>
                        <a:lnTo>
                          <a:pt x="88" y="32"/>
                        </a:lnTo>
                        <a:lnTo>
                          <a:pt x="88" y="32"/>
                        </a:lnTo>
                        <a:lnTo>
                          <a:pt x="88" y="32"/>
                        </a:lnTo>
                        <a:lnTo>
                          <a:pt x="88" y="32"/>
                        </a:lnTo>
                        <a:lnTo>
                          <a:pt x="88" y="30"/>
                        </a:lnTo>
                        <a:lnTo>
                          <a:pt x="88" y="30"/>
                        </a:lnTo>
                        <a:lnTo>
                          <a:pt x="86" y="30"/>
                        </a:lnTo>
                        <a:lnTo>
                          <a:pt x="86" y="30"/>
                        </a:lnTo>
                        <a:lnTo>
                          <a:pt x="86" y="30"/>
                        </a:lnTo>
                        <a:lnTo>
                          <a:pt x="86" y="28"/>
                        </a:lnTo>
                        <a:lnTo>
                          <a:pt x="86" y="28"/>
                        </a:lnTo>
                        <a:lnTo>
                          <a:pt x="86" y="28"/>
                        </a:lnTo>
                        <a:lnTo>
                          <a:pt x="86" y="26"/>
                        </a:lnTo>
                        <a:lnTo>
                          <a:pt x="86" y="26"/>
                        </a:lnTo>
                        <a:lnTo>
                          <a:pt x="86" y="26"/>
                        </a:lnTo>
                        <a:lnTo>
                          <a:pt x="86" y="26"/>
                        </a:lnTo>
                        <a:lnTo>
                          <a:pt x="88" y="26"/>
                        </a:lnTo>
                        <a:lnTo>
                          <a:pt x="88" y="25"/>
                        </a:lnTo>
                        <a:lnTo>
                          <a:pt x="88" y="25"/>
                        </a:lnTo>
                        <a:lnTo>
                          <a:pt x="88" y="25"/>
                        </a:lnTo>
                        <a:lnTo>
                          <a:pt x="88" y="26"/>
                        </a:lnTo>
                        <a:lnTo>
                          <a:pt x="88" y="26"/>
                        </a:lnTo>
                        <a:lnTo>
                          <a:pt x="88" y="28"/>
                        </a:lnTo>
                        <a:lnTo>
                          <a:pt x="90" y="28"/>
                        </a:lnTo>
                        <a:lnTo>
                          <a:pt x="90" y="28"/>
                        </a:lnTo>
                        <a:lnTo>
                          <a:pt x="90" y="30"/>
                        </a:lnTo>
                        <a:lnTo>
                          <a:pt x="90" y="30"/>
                        </a:lnTo>
                        <a:lnTo>
                          <a:pt x="90" y="32"/>
                        </a:lnTo>
                        <a:lnTo>
                          <a:pt x="90" y="32"/>
                        </a:lnTo>
                        <a:lnTo>
                          <a:pt x="90" y="32"/>
                        </a:lnTo>
                        <a:lnTo>
                          <a:pt x="92" y="32"/>
                        </a:lnTo>
                        <a:lnTo>
                          <a:pt x="92" y="32"/>
                        </a:lnTo>
                        <a:lnTo>
                          <a:pt x="92" y="30"/>
                        </a:lnTo>
                        <a:lnTo>
                          <a:pt x="92" y="30"/>
                        </a:lnTo>
                        <a:lnTo>
                          <a:pt x="92" y="28"/>
                        </a:lnTo>
                        <a:lnTo>
                          <a:pt x="90" y="28"/>
                        </a:lnTo>
                        <a:lnTo>
                          <a:pt x="90" y="28"/>
                        </a:lnTo>
                        <a:lnTo>
                          <a:pt x="92" y="28"/>
                        </a:lnTo>
                        <a:lnTo>
                          <a:pt x="92" y="28"/>
                        </a:lnTo>
                        <a:lnTo>
                          <a:pt x="92" y="28"/>
                        </a:lnTo>
                        <a:lnTo>
                          <a:pt x="92" y="28"/>
                        </a:lnTo>
                        <a:lnTo>
                          <a:pt x="92" y="30"/>
                        </a:lnTo>
                        <a:lnTo>
                          <a:pt x="92" y="30"/>
                        </a:lnTo>
                        <a:lnTo>
                          <a:pt x="94" y="30"/>
                        </a:lnTo>
                        <a:lnTo>
                          <a:pt x="94" y="30"/>
                        </a:lnTo>
                        <a:lnTo>
                          <a:pt x="94" y="30"/>
                        </a:lnTo>
                        <a:lnTo>
                          <a:pt x="96" y="30"/>
                        </a:lnTo>
                        <a:lnTo>
                          <a:pt x="96" y="30"/>
                        </a:lnTo>
                        <a:lnTo>
                          <a:pt x="96" y="30"/>
                        </a:lnTo>
                        <a:lnTo>
                          <a:pt x="96" y="28"/>
                        </a:lnTo>
                        <a:lnTo>
                          <a:pt x="96" y="28"/>
                        </a:lnTo>
                        <a:lnTo>
                          <a:pt x="98" y="28"/>
                        </a:lnTo>
                        <a:lnTo>
                          <a:pt x="98" y="26"/>
                        </a:lnTo>
                        <a:lnTo>
                          <a:pt x="98" y="26"/>
                        </a:lnTo>
                        <a:lnTo>
                          <a:pt x="98" y="25"/>
                        </a:lnTo>
                        <a:lnTo>
                          <a:pt x="98" y="25"/>
                        </a:lnTo>
                        <a:lnTo>
                          <a:pt x="98" y="25"/>
                        </a:lnTo>
                        <a:lnTo>
                          <a:pt x="98" y="23"/>
                        </a:lnTo>
                        <a:lnTo>
                          <a:pt x="98" y="23"/>
                        </a:lnTo>
                        <a:lnTo>
                          <a:pt x="98" y="23"/>
                        </a:lnTo>
                        <a:lnTo>
                          <a:pt x="98" y="23"/>
                        </a:lnTo>
                        <a:lnTo>
                          <a:pt x="98" y="21"/>
                        </a:lnTo>
                        <a:lnTo>
                          <a:pt x="98" y="21"/>
                        </a:lnTo>
                        <a:lnTo>
                          <a:pt x="100" y="21"/>
                        </a:lnTo>
                        <a:lnTo>
                          <a:pt x="100" y="19"/>
                        </a:lnTo>
                        <a:lnTo>
                          <a:pt x="100" y="19"/>
                        </a:lnTo>
                        <a:lnTo>
                          <a:pt x="100" y="17"/>
                        </a:lnTo>
                        <a:lnTo>
                          <a:pt x="98" y="17"/>
                        </a:lnTo>
                        <a:lnTo>
                          <a:pt x="98" y="17"/>
                        </a:lnTo>
                        <a:lnTo>
                          <a:pt x="98" y="17"/>
                        </a:lnTo>
                        <a:lnTo>
                          <a:pt x="98" y="15"/>
                        </a:lnTo>
                        <a:lnTo>
                          <a:pt x="98" y="15"/>
                        </a:lnTo>
                        <a:lnTo>
                          <a:pt x="98" y="15"/>
                        </a:lnTo>
                        <a:lnTo>
                          <a:pt x="98" y="13"/>
                        </a:lnTo>
                        <a:lnTo>
                          <a:pt x="98" y="13"/>
                        </a:lnTo>
                        <a:lnTo>
                          <a:pt x="98" y="13"/>
                        </a:lnTo>
                        <a:lnTo>
                          <a:pt x="98" y="11"/>
                        </a:lnTo>
                        <a:lnTo>
                          <a:pt x="96" y="11"/>
                        </a:lnTo>
                        <a:lnTo>
                          <a:pt x="96" y="11"/>
                        </a:lnTo>
                        <a:lnTo>
                          <a:pt x="96" y="11"/>
                        </a:lnTo>
                        <a:lnTo>
                          <a:pt x="96" y="11"/>
                        </a:lnTo>
                        <a:lnTo>
                          <a:pt x="94" y="11"/>
                        </a:lnTo>
                        <a:lnTo>
                          <a:pt x="94" y="11"/>
                        </a:lnTo>
                        <a:lnTo>
                          <a:pt x="94" y="11"/>
                        </a:lnTo>
                        <a:lnTo>
                          <a:pt x="94" y="9"/>
                        </a:lnTo>
                        <a:lnTo>
                          <a:pt x="94" y="9"/>
                        </a:lnTo>
                        <a:lnTo>
                          <a:pt x="94" y="9"/>
                        </a:lnTo>
                        <a:lnTo>
                          <a:pt x="96" y="9"/>
                        </a:lnTo>
                        <a:lnTo>
                          <a:pt x="96" y="9"/>
                        </a:lnTo>
                        <a:lnTo>
                          <a:pt x="98" y="9"/>
                        </a:lnTo>
                        <a:lnTo>
                          <a:pt x="98" y="9"/>
                        </a:lnTo>
                        <a:lnTo>
                          <a:pt x="98" y="9"/>
                        </a:lnTo>
                        <a:lnTo>
                          <a:pt x="98" y="9"/>
                        </a:lnTo>
                        <a:lnTo>
                          <a:pt x="100" y="9"/>
                        </a:lnTo>
                        <a:lnTo>
                          <a:pt x="100" y="9"/>
                        </a:lnTo>
                        <a:lnTo>
                          <a:pt x="100" y="7"/>
                        </a:lnTo>
                        <a:lnTo>
                          <a:pt x="100" y="7"/>
                        </a:lnTo>
                        <a:lnTo>
                          <a:pt x="100" y="7"/>
                        </a:lnTo>
                        <a:lnTo>
                          <a:pt x="100" y="7"/>
                        </a:lnTo>
                        <a:lnTo>
                          <a:pt x="102" y="7"/>
                        </a:lnTo>
                        <a:lnTo>
                          <a:pt x="102" y="7"/>
                        </a:lnTo>
                        <a:lnTo>
                          <a:pt x="102" y="7"/>
                        </a:lnTo>
                        <a:lnTo>
                          <a:pt x="102" y="5"/>
                        </a:lnTo>
                        <a:lnTo>
                          <a:pt x="104" y="5"/>
                        </a:lnTo>
                        <a:lnTo>
                          <a:pt x="104" y="5"/>
                        </a:lnTo>
                        <a:lnTo>
                          <a:pt x="104" y="3"/>
                        </a:lnTo>
                        <a:lnTo>
                          <a:pt x="102" y="3"/>
                        </a:lnTo>
                        <a:lnTo>
                          <a:pt x="102" y="3"/>
                        </a:lnTo>
                        <a:lnTo>
                          <a:pt x="102" y="3"/>
                        </a:lnTo>
                        <a:lnTo>
                          <a:pt x="102" y="3"/>
                        </a:lnTo>
                        <a:lnTo>
                          <a:pt x="102" y="2"/>
                        </a:lnTo>
                        <a:lnTo>
                          <a:pt x="104" y="2"/>
                        </a:lnTo>
                        <a:lnTo>
                          <a:pt x="104" y="2"/>
                        </a:lnTo>
                        <a:lnTo>
                          <a:pt x="104" y="2"/>
                        </a:lnTo>
                        <a:lnTo>
                          <a:pt x="104" y="0"/>
                        </a:lnTo>
                        <a:lnTo>
                          <a:pt x="104" y="0"/>
                        </a:lnTo>
                        <a:lnTo>
                          <a:pt x="104" y="0"/>
                        </a:lnTo>
                        <a:lnTo>
                          <a:pt x="106" y="0"/>
                        </a:lnTo>
                        <a:lnTo>
                          <a:pt x="106" y="0"/>
                        </a:lnTo>
                        <a:lnTo>
                          <a:pt x="106" y="0"/>
                        </a:lnTo>
                        <a:lnTo>
                          <a:pt x="107" y="0"/>
                        </a:lnTo>
                        <a:lnTo>
                          <a:pt x="107" y="2"/>
                        </a:lnTo>
                        <a:lnTo>
                          <a:pt x="107" y="2"/>
                        </a:lnTo>
                        <a:lnTo>
                          <a:pt x="107" y="2"/>
                        </a:lnTo>
                        <a:lnTo>
                          <a:pt x="107" y="3"/>
                        </a:lnTo>
                        <a:lnTo>
                          <a:pt x="107" y="3"/>
                        </a:lnTo>
                        <a:lnTo>
                          <a:pt x="107" y="3"/>
                        </a:lnTo>
                        <a:lnTo>
                          <a:pt x="107" y="5"/>
                        </a:lnTo>
                        <a:lnTo>
                          <a:pt x="107" y="5"/>
                        </a:lnTo>
                        <a:lnTo>
                          <a:pt x="107" y="7"/>
                        </a:lnTo>
                        <a:lnTo>
                          <a:pt x="107" y="7"/>
                        </a:lnTo>
                        <a:lnTo>
                          <a:pt x="109" y="7"/>
                        </a:lnTo>
                        <a:lnTo>
                          <a:pt x="109" y="7"/>
                        </a:lnTo>
                        <a:lnTo>
                          <a:pt x="109" y="7"/>
                        </a:lnTo>
                        <a:lnTo>
                          <a:pt x="109" y="7"/>
                        </a:lnTo>
                        <a:lnTo>
                          <a:pt x="109" y="9"/>
                        </a:lnTo>
                        <a:lnTo>
                          <a:pt x="111" y="9"/>
                        </a:lnTo>
                        <a:lnTo>
                          <a:pt x="111" y="9"/>
                        </a:lnTo>
                        <a:lnTo>
                          <a:pt x="111" y="11"/>
                        </a:lnTo>
                        <a:lnTo>
                          <a:pt x="111" y="11"/>
                        </a:lnTo>
                        <a:lnTo>
                          <a:pt x="111" y="11"/>
                        </a:lnTo>
                        <a:lnTo>
                          <a:pt x="111" y="13"/>
                        </a:lnTo>
                        <a:lnTo>
                          <a:pt x="111" y="13"/>
                        </a:lnTo>
                        <a:lnTo>
                          <a:pt x="111" y="15"/>
                        </a:lnTo>
                        <a:lnTo>
                          <a:pt x="113" y="15"/>
                        </a:lnTo>
                        <a:lnTo>
                          <a:pt x="113" y="15"/>
                        </a:lnTo>
                        <a:lnTo>
                          <a:pt x="113" y="15"/>
                        </a:lnTo>
                        <a:lnTo>
                          <a:pt x="113" y="17"/>
                        </a:lnTo>
                        <a:lnTo>
                          <a:pt x="113" y="17"/>
                        </a:lnTo>
                        <a:lnTo>
                          <a:pt x="113" y="17"/>
                        </a:lnTo>
                        <a:lnTo>
                          <a:pt x="115" y="17"/>
                        </a:lnTo>
                        <a:lnTo>
                          <a:pt x="115" y="17"/>
                        </a:lnTo>
                        <a:lnTo>
                          <a:pt x="115" y="17"/>
                        </a:lnTo>
                        <a:lnTo>
                          <a:pt x="115" y="17"/>
                        </a:lnTo>
                        <a:lnTo>
                          <a:pt x="115" y="19"/>
                        </a:lnTo>
                        <a:lnTo>
                          <a:pt x="115" y="19"/>
                        </a:lnTo>
                        <a:lnTo>
                          <a:pt x="115" y="21"/>
                        </a:lnTo>
                        <a:lnTo>
                          <a:pt x="117" y="21"/>
                        </a:lnTo>
                        <a:lnTo>
                          <a:pt x="117" y="21"/>
                        </a:lnTo>
                        <a:lnTo>
                          <a:pt x="117" y="23"/>
                        </a:lnTo>
                        <a:lnTo>
                          <a:pt x="117" y="23"/>
                        </a:lnTo>
                        <a:lnTo>
                          <a:pt x="117" y="23"/>
                        </a:lnTo>
                        <a:lnTo>
                          <a:pt x="117" y="25"/>
                        </a:lnTo>
                        <a:lnTo>
                          <a:pt x="117" y="25"/>
                        </a:lnTo>
                        <a:lnTo>
                          <a:pt x="117" y="25"/>
                        </a:lnTo>
                        <a:lnTo>
                          <a:pt x="117" y="26"/>
                        </a:lnTo>
                        <a:lnTo>
                          <a:pt x="117" y="26"/>
                        </a:lnTo>
                        <a:lnTo>
                          <a:pt x="119" y="26"/>
                        </a:lnTo>
                        <a:lnTo>
                          <a:pt x="119" y="28"/>
                        </a:lnTo>
                        <a:lnTo>
                          <a:pt x="119" y="28"/>
                        </a:lnTo>
                        <a:lnTo>
                          <a:pt x="119" y="28"/>
                        </a:lnTo>
                        <a:lnTo>
                          <a:pt x="119" y="30"/>
                        </a:lnTo>
                        <a:lnTo>
                          <a:pt x="119" y="30"/>
                        </a:lnTo>
                        <a:lnTo>
                          <a:pt x="119" y="32"/>
                        </a:lnTo>
                        <a:lnTo>
                          <a:pt x="119" y="32"/>
                        </a:lnTo>
                        <a:lnTo>
                          <a:pt x="119" y="32"/>
                        </a:lnTo>
                        <a:lnTo>
                          <a:pt x="119" y="32"/>
                        </a:lnTo>
                        <a:lnTo>
                          <a:pt x="119" y="34"/>
                        </a:lnTo>
                        <a:lnTo>
                          <a:pt x="121" y="34"/>
                        </a:lnTo>
                        <a:lnTo>
                          <a:pt x="121" y="34"/>
                        </a:lnTo>
                        <a:lnTo>
                          <a:pt x="121" y="36"/>
                        </a:lnTo>
                        <a:lnTo>
                          <a:pt x="121" y="36"/>
                        </a:lnTo>
                        <a:lnTo>
                          <a:pt x="121" y="36"/>
                        </a:lnTo>
                        <a:lnTo>
                          <a:pt x="121" y="38"/>
                        </a:lnTo>
                        <a:lnTo>
                          <a:pt x="121" y="38"/>
                        </a:lnTo>
                        <a:lnTo>
                          <a:pt x="121" y="40"/>
                        </a:lnTo>
                        <a:lnTo>
                          <a:pt x="121" y="40"/>
                        </a:lnTo>
                        <a:lnTo>
                          <a:pt x="121" y="40"/>
                        </a:lnTo>
                        <a:lnTo>
                          <a:pt x="121" y="42"/>
                        </a:lnTo>
                        <a:lnTo>
                          <a:pt x="121" y="42"/>
                        </a:lnTo>
                        <a:lnTo>
                          <a:pt x="121" y="44"/>
                        </a:lnTo>
                        <a:lnTo>
                          <a:pt x="121" y="44"/>
                        </a:lnTo>
                        <a:lnTo>
                          <a:pt x="121" y="46"/>
                        </a:lnTo>
                        <a:lnTo>
                          <a:pt x="121" y="46"/>
                        </a:lnTo>
                        <a:lnTo>
                          <a:pt x="121" y="48"/>
                        </a:lnTo>
                        <a:lnTo>
                          <a:pt x="121" y="48"/>
                        </a:lnTo>
                        <a:lnTo>
                          <a:pt x="121" y="48"/>
                        </a:lnTo>
                        <a:lnTo>
                          <a:pt x="121" y="48"/>
                        </a:lnTo>
                        <a:lnTo>
                          <a:pt x="121" y="49"/>
                        </a:lnTo>
                        <a:lnTo>
                          <a:pt x="121" y="49"/>
                        </a:lnTo>
                        <a:lnTo>
                          <a:pt x="121" y="51"/>
                        </a:lnTo>
                        <a:lnTo>
                          <a:pt x="121" y="51"/>
                        </a:lnTo>
                        <a:lnTo>
                          <a:pt x="121" y="53"/>
                        </a:lnTo>
                        <a:lnTo>
                          <a:pt x="121" y="53"/>
                        </a:lnTo>
                        <a:lnTo>
                          <a:pt x="121" y="55"/>
                        </a:lnTo>
                        <a:lnTo>
                          <a:pt x="121" y="55"/>
                        </a:lnTo>
                        <a:lnTo>
                          <a:pt x="123" y="55"/>
                        </a:lnTo>
                        <a:lnTo>
                          <a:pt x="123" y="55"/>
                        </a:lnTo>
                        <a:lnTo>
                          <a:pt x="123" y="57"/>
                        </a:lnTo>
                        <a:lnTo>
                          <a:pt x="123" y="57"/>
                        </a:lnTo>
                        <a:lnTo>
                          <a:pt x="123" y="57"/>
                        </a:lnTo>
                        <a:lnTo>
                          <a:pt x="123" y="59"/>
                        </a:lnTo>
                        <a:lnTo>
                          <a:pt x="123" y="59"/>
                        </a:lnTo>
                        <a:lnTo>
                          <a:pt x="123" y="61"/>
                        </a:lnTo>
                        <a:lnTo>
                          <a:pt x="125" y="61"/>
                        </a:lnTo>
                        <a:lnTo>
                          <a:pt x="125" y="61"/>
                        </a:lnTo>
                        <a:lnTo>
                          <a:pt x="125" y="63"/>
                        </a:lnTo>
                        <a:lnTo>
                          <a:pt x="125" y="63"/>
                        </a:lnTo>
                        <a:lnTo>
                          <a:pt x="125" y="63"/>
                        </a:lnTo>
                        <a:lnTo>
                          <a:pt x="125" y="65"/>
                        </a:lnTo>
                        <a:lnTo>
                          <a:pt x="125" y="65"/>
                        </a:lnTo>
                        <a:lnTo>
                          <a:pt x="125" y="65"/>
                        </a:lnTo>
                        <a:lnTo>
                          <a:pt x="125" y="65"/>
                        </a:lnTo>
                        <a:lnTo>
                          <a:pt x="127" y="65"/>
                        </a:lnTo>
                        <a:lnTo>
                          <a:pt x="127" y="67"/>
                        </a:lnTo>
                        <a:lnTo>
                          <a:pt x="127" y="67"/>
                        </a:lnTo>
                        <a:lnTo>
                          <a:pt x="127" y="67"/>
                        </a:lnTo>
                        <a:lnTo>
                          <a:pt x="127" y="69"/>
                        </a:lnTo>
                        <a:lnTo>
                          <a:pt x="127" y="69"/>
                        </a:lnTo>
                        <a:lnTo>
                          <a:pt x="127" y="71"/>
                        </a:lnTo>
                        <a:lnTo>
                          <a:pt x="127" y="71"/>
                        </a:lnTo>
                        <a:lnTo>
                          <a:pt x="127" y="72"/>
                        </a:lnTo>
                        <a:lnTo>
                          <a:pt x="127" y="72"/>
                        </a:lnTo>
                        <a:lnTo>
                          <a:pt x="127" y="72"/>
                        </a:lnTo>
                        <a:lnTo>
                          <a:pt x="127" y="72"/>
                        </a:lnTo>
                        <a:lnTo>
                          <a:pt x="127" y="74"/>
                        </a:lnTo>
                        <a:lnTo>
                          <a:pt x="127" y="74"/>
                        </a:lnTo>
                        <a:lnTo>
                          <a:pt x="125" y="74"/>
                        </a:lnTo>
                        <a:lnTo>
                          <a:pt x="125" y="76"/>
                        </a:lnTo>
                        <a:lnTo>
                          <a:pt x="125" y="76"/>
                        </a:lnTo>
                        <a:lnTo>
                          <a:pt x="125" y="76"/>
                        </a:lnTo>
                        <a:lnTo>
                          <a:pt x="125" y="78"/>
                        </a:lnTo>
                        <a:lnTo>
                          <a:pt x="125" y="78"/>
                        </a:lnTo>
                        <a:lnTo>
                          <a:pt x="125" y="80"/>
                        </a:lnTo>
                        <a:lnTo>
                          <a:pt x="125" y="80"/>
                        </a:lnTo>
                        <a:lnTo>
                          <a:pt x="125" y="80"/>
                        </a:lnTo>
                        <a:lnTo>
                          <a:pt x="125" y="80"/>
                        </a:lnTo>
                        <a:lnTo>
                          <a:pt x="125" y="82"/>
                        </a:lnTo>
                        <a:lnTo>
                          <a:pt x="123" y="82"/>
                        </a:lnTo>
                        <a:lnTo>
                          <a:pt x="123" y="82"/>
                        </a:lnTo>
                        <a:lnTo>
                          <a:pt x="123" y="82"/>
                        </a:lnTo>
                        <a:lnTo>
                          <a:pt x="123" y="84"/>
                        </a:lnTo>
                        <a:lnTo>
                          <a:pt x="121" y="84"/>
                        </a:lnTo>
                        <a:lnTo>
                          <a:pt x="121" y="84"/>
                        </a:lnTo>
                        <a:lnTo>
                          <a:pt x="121" y="84"/>
                        </a:lnTo>
                        <a:lnTo>
                          <a:pt x="121" y="82"/>
                        </a:lnTo>
                        <a:lnTo>
                          <a:pt x="119" y="82"/>
                        </a:lnTo>
                        <a:lnTo>
                          <a:pt x="119" y="82"/>
                        </a:lnTo>
                        <a:lnTo>
                          <a:pt x="119" y="82"/>
                        </a:lnTo>
                        <a:lnTo>
                          <a:pt x="119" y="82"/>
                        </a:lnTo>
                        <a:lnTo>
                          <a:pt x="119" y="80"/>
                        </a:lnTo>
                        <a:lnTo>
                          <a:pt x="119" y="80"/>
                        </a:lnTo>
                        <a:lnTo>
                          <a:pt x="119" y="80"/>
                        </a:lnTo>
                        <a:lnTo>
                          <a:pt x="117" y="80"/>
                        </a:lnTo>
                        <a:lnTo>
                          <a:pt x="117" y="78"/>
                        </a:lnTo>
                        <a:lnTo>
                          <a:pt x="117" y="78"/>
                        </a:lnTo>
                        <a:lnTo>
                          <a:pt x="117" y="78"/>
                        </a:lnTo>
                        <a:lnTo>
                          <a:pt x="117" y="76"/>
                        </a:lnTo>
                        <a:lnTo>
                          <a:pt x="117" y="76"/>
                        </a:lnTo>
                        <a:lnTo>
                          <a:pt x="117" y="74"/>
                        </a:lnTo>
                        <a:lnTo>
                          <a:pt x="115" y="74"/>
                        </a:lnTo>
                        <a:lnTo>
                          <a:pt x="115" y="74"/>
                        </a:lnTo>
                        <a:lnTo>
                          <a:pt x="115" y="72"/>
                        </a:lnTo>
                        <a:lnTo>
                          <a:pt x="115" y="72"/>
                        </a:lnTo>
                        <a:lnTo>
                          <a:pt x="115" y="72"/>
                        </a:lnTo>
                        <a:lnTo>
                          <a:pt x="115" y="72"/>
                        </a:lnTo>
                        <a:lnTo>
                          <a:pt x="115" y="72"/>
                        </a:lnTo>
                        <a:lnTo>
                          <a:pt x="115" y="74"/>
                        </a:lnTo>
                        <a:lnTo>
                          <a:pt x="113" y="74"/>
                        </a:lnTo>
                        <a:lnTo>
                          <a:pt x="113" y="72"/>
                        </a:lnTo>
                        <a:lnTo>
                          <a:pt x="113" y="72"/>
                        </a:lnTo>
                        <a:lnTo>
                          <a:pt x="113" y="72"/>
                        </a:lnTo>
                        <a:lnTo>
                          <a:pt x="113" y="72"/>
                        </a:lnTo>
                        <a:lnTo>
                          <a:pt x="113" y="72"/>
                        </a:lnTo>
                        <a:lnTo>
                          <a:pt x="113" y="74"/>
                        </a:lnTo>
                        <a:lnTo>
                          <a:pt x="111" y="74"/>
                        </a:lnTo>
                        <a:lnTo>
                          <a:pt x="111" y="74"/>
                        </a:lnTo>
                        <a:lnTo>
                          <a:pt x="113" y="74"/>
                        </a:lnTo>
                        <a:lnTo>
                          <a:pt x="113" y="76"/>
                        </a:lnTo>
                        <a:lnTo>
                          <a:pt x="113" y="76"/>
                        </a:lnTo>
                        <a:lnTo>
                          <a:pt x="113" y="78"/>
                        </a:lnTo>
                        <a:lnTo>
                          <a:pt x="113" y="78"/>
                        </a:lnTo>
                        <a:lnTo>
                          <a:pt x="113" y="78"/>
                        </a:lnTo>
                        <a:lnTo>
                          <a:pt x="113" y="80"/>
                        </a:lnTo>
                        <a:lnTo>
                          <a:pt x="113" y="80"/>
                        </a:lnTo>
                        <a:lnTo>
                          <a:pt x="113" y="80"/>
                        </a:lnTo>
                        <a:lnTo>
                          <a:pt x="113" y="80"/>
                        </a:lnTo>
                        <a:lnTo>
                          <a:pt x="113" y="82"/>
                        </a:lnTo>
                        <a:lnTo>
                          <a:pt x="113" y="82"/>
                        </a:lnTo>
                        <a:lnTo>
                          <a:pt x="113" y="82"/>
                        </a:lnTo>
                        <a:lnTo>
                          <a:pt x="113" y="84"/>
                        </a:lnTo>
                        <a:lnTo>
                          <a:pt x="113" y="84"/>
                        </a:lnTo>
                        <a:lnTo>
                          <a:pt x="113" y="86"/>
                        </a:lnTo>
                        <a:lnTo>
                          <a:pt x="113" y="86"/>
                        </a:lnTo>
                        <a:lnTo>
                          <a:pt x="113" y="86"/>
                        </a:lnTo>
                        <a:lnTo>
                          <a:pt x="115" y="86"/>
                        </a:lnTo>
                        <a:lnTo>
                          <a:pt x="115" y="86"/>
                        </a:lnTo>
                        <a:lnTo>
                          <a:pt x="115" y="88"/>
                        </a:lnTo>
                        <a:lnTo>
                          <a:pt x="115" y="88"/>
                        </a:lnTo>
                        <a:lnTo>
                          <a:pt x="115" y="88"/>
                        </a:lnTo>
                        <a:lnTo>
                          <a:pt x="115" y="88"/>
                        </a:lnTo>
                        <a:lnTo>
                          <a:pt x="115" y="90"/>
                        </a:lnTo>
                        <a:lnTo>
                          <a:pt x="115" y="90"/>
                        </a:lnTo>
                        <a:lnTo>
                          <a:pt x="115" y="90"/>
                        </a:lnTo>
                        <a:lnTo>
                          <a:pt x="115" y="92"/>
                        </a:lnTo>
                        <a:lnTo>
                          <a:pt x="115" y="92"/>
                        </a:lnTo>
                        <a:lnTo>
                          <a:pt x="115" y="92"/>
                        </a:lnTo>
                        <a:lnTo>
                          <a:pt x="115" y="93"/>
                        </a:lnTo>
                        <a:lnTo>
                          <a:pt x="115" y="93"/>
                        </a:lnTo>
                        <a:lnTo>
                          <a:pt x="115" y="95"/>
                        </a:lnTo>
                        <a:lnTo>
                          <a:pt x="115" y="95"/>
                        </a:lnTo>
                        <a:lnTo>
                          <a:pt x="115" y="95"/>
                        </a:lnTo>
                        <a:lnTo>
                          <a:pt x="115" y="95"/>
                        </a:lnTo>
                        <a:lnTo>
                          <a:pt x="115" y="97"/>
                        </a:lnTo>
                        <a:lnTo>
                          <a:pt x="115" y="97"/>
                        </a:lnTo>
                        <a:lnTo>
                          <a:pt x="115" y="97"/>
                        </a:lnTo>
                        <a:lnTo>
                          <a:pt x="115" y="99"/>
                        </a:lnTo>
                        <a:lnTo>
                          <a:pt x="113" y="99"/>
                        </a:lnTo>
                        <a:lnTo>
                          <a:pt x="113" y="99"/>
                        </a:lnTo>
                        <a:lnTo>
                          <a:pt x="115" y="99"/>
                        </a:lnTo>
                        <a:lnTo>
                          <a:pt x="115" y="101"/>
                        </a:lnTo>
                        <a:lnTo>
                          <a:pt x="115" y="101"/>
                        </a:lnTo>
                        <a:lnTo>
                          <a:pt x="115" y="10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1" name="Freeform 734">
                    <a:extLst>
                      <a:ext uri="{FF2B5EF4-FFF2-40B4-BE49-F238E27FC236}">
                        <a16:creationId xmlns:a16="http://schemas.microsoft.com/office/drawing/2014/main" id="{9E8BB07B-C023-431F-AC87-EBDC655C9CF1}"/>
                      </a:ext>
                    </a:extLst>
                  </p:cNvPr>
                  <p:cNvSpPr>
                    <a:spLocks/>
                  </p:cNvSpPr>
                  <p:nvPr/>
                </p:nvSpPr>
                <p:spPr bwMode="auto">
                  <a:xfrm>
                    <a:off x="11401" y="3157"/>
                    <a:ext cx="127" cy="281"/>
                  </a:xfrm>
                  <a:custGeom>
                    <a:avLst/>
                    <a:gdLst>
                      <a:gd name="T0" fmla="*/ 109 w 127"/>
                      <a:gd name="T1" fmla="*/ 111 h 281"/>
                      <a:gd name="T2" fmla="*/ 109 w 127"/>
                      <a:gd name="T3" fmla="*/ 124 h 281"/>
                      <a:gd name="T4" fmla="*/ 106 w 127"/>
                      <a:gd name="T5" fmla="*/ 136 h 281"/>
                      <a:gd name="T6" fmla="*/ 102 w 127"/>
                      <a:gd name="T7" fmla="*/ 147 h 281"/>
                      <a:gd name="T8" fmla="*/ 98 w 127"/>
                      <a:gd name="T9" fmla="*/ 161 h 281"/>
                      <a:gd name="T10" fmla="*/ 94 w 127"/>
                      <a:gd name="T11" fmla="*/ 174 h 281"/>
                      <a:gd name="T12" fmla="*/ 92 w 127"/>
                      <a:gd name="T13" fmla="*/ 187 h 281"/>
                      <a:gd name="T14" fmla="*/ 88 w 127"/>
                      <a:gd name="T15" fmla="*/ 201 h 281"/>
                      <a:gd name="T16" fmla="*/ 83 w 127"/>
                      <a:gd name="T17" fmla="*/ 212 h 281"/>
                      <a:gd name="T18" fmla="*/ 81 w 127"/>
                      <a:gd name="T19" fmla="*/ 226 h 281"/>
                      <a:gd name="T20" fmla="*/ 77 w 127"/>
                      <a:gd name="T21" fmla="*/ 239 h 281"/>
                      <a:gd name="T22" fmla="*/ 73 w 127"/>
                      <a:gd name="T23" fmla="*/ 251 h 281"/>
                      <a:gd name="T24" fmla="*/ 69 w 127"/>
                      <a:gd name="T25" fmla="*/ 264 h 281"/>
                      <a:gd name="T26" fmla="*/ 62 w 127"/>
                      <a:gd name="T27" fmla="*/ 272 h 281"/>
                      <a:gd name="T28" fmla="*/ 50 w 127"/>
                      <a:gd name="T29" fmla="*/ 274 h 281"/>
                      <a:gd name="T30" fmla="*/ 40 w 127"/>
                      <a:gd name="T31" fmla="*/ 279 h 281"/>
                      <a:gd name="T32" fmla="*/ 29 w 127"/>
                      <a:gd name="T33" fmla="*/ 277 h 281"/>
                      <a:gd name="T34" fmla="*/ 19 w 127"/>
                      <a:gd name="T35" fmla="*/ 272 h 281"/>
                      <a:gd name="T36" fmla="*/ 12 w 127"/>
                      <a:gd name="T37" fmla="*/ 264 h 281"/>
                      <a:gd name="T38" fmla="*/ 8 w 127"/>
                      <a:gd name="T39" fmla="*/ 253 h 281"/>
                      <a:gd name="T40" fmla="*/ 8 w 127"/>
                      <a:gd name="T41" fmla="*/ 239 h 281"/>
                      <a:gd name="T42" fmla="*/ 4 w 127"/>
                      <a:gd name="T43" fmla="*/ 228 h 281"/>
                      <a:gd name="T44" fmla="*/ 0 w 127"/>
                      <a:gd name="T45" fmla="*/ 216 h 281"/>
                      <a:gd name="T46" fmla="*/ 2 w 127"/>
                      <a:gd name="T47" fmla="*/ 203 h 281"/>
                      <a:gd name="T48" fmla="*/ 6 w 127"/>
                      <a:gd name="T49" fmla="*/ 191 h 281"/>
                      <a:gd name="T50" fmla="*/ 12 w 127"/>
                      <a:gd name="T51" fmla="*/ 182 h 281"/>
                      <a:gd name="T52" fmla="*/ 17 w 127"/>
                      <a:gd name="T53" fmla="*/ 170 h 281"/>
                      <a:gd name="T54" fmla="*/ 21 w 127"/>
                      <a:gd name="T55" fmla="*/ 161 h 281"/>
                      <a:gd name="T56" fmla="*/ 19 w 127"/>
                      <a:gd name="T57" fmla="*/ 149 h 281"/>
                      <a:gd name="T58" fmla="*/ 16 w 127"/>
                      <a:gd name="T59" fmla="*/ 138 h 281"/>
                      <a:gd name="T60" fmla="*/ 14 w 127"/>
                      <a:gd name="T61" fmla="*/ 124 h 281"/>
                      <a:gd name="T62" fmla="*/ 14 w 127"/>
                      <a:gd name="T63" fmla="*/ 111 h 281"/>
                      <a:gd name="T64" fmla="*/ 19 w 127"/>
                      <a:gd name="T65" fmla="*/ 101 h 281"/>
                      <a:gd name="T66" fmla="*/ 21 w 127"/>
                      <a:gd name="T67" fmla="*/ 90 h 281"/>
                      <a:gd name="T68" fmla="*/ 31 w 127"/>
                      <a:gd name="T69" fmla="*/ 86 h 281"/>
                      <a:gd name="T70" fmla="*/ 39 w 127"/>
                      <a:gd name="T71" fmla="*/ 82 h 281"/>
                      <a:gd name="T72" fmla="*/ 48 w 127"/>
                      <a:gd name="T73" fmla="*/ 76 h 281"/>
                      <a:gd name="T74" fmla="*/ 54 w 127"/>
                      <a:gd name="T75" fmla="*/ 78 h 281"/>
                      <a:gd name="T76" fmla="*/ 62 w 127"/>
                      <a:gd name="T77" fmla="*/ 69 h 281"/>
                      <a:gd name="T78" fmla="*/ 67 w 127"/>
                      <a:gd name="T79" fmla="*/ 65 h 281"/>
                      <a:gd name="T80" fmla="*/ 73 w 127"/>
                      <a:gd name="T81" fmla="*/ 55 h 281"/>
                      <a:gd name="T82" fmla="*/ 79 w 127"/>
                      <a:gd name="T83" fmla="*/ 55 h 281"/>
                      <a:gd name="T84" fmla="*/ 79 w 127"/>
                      <a:gd name="T85" fmla="*/ 44 h 281"/>
                      <a:gd name="T86" fmla="*/ 83 w 127"/>
                      <a:gd name="T87" fmla="*/ 46 h 281"/>
                      <a:gd name="T88" fmla="*/ 81 w 127"/>
                      <a:gd name="T89" fmla="*/ 36 h 281"/>
                      <a:gd name="T90" fmla="*/ 88 w 127"/>
                      <a:gd name="T91" fmla="*/ 38 h 281"/>
                      <a:gd name="T92" fmla="*/ 86 w 127"/>
                      <a:gd name="T93" fmla="*/ 28 h 281"/>
                      <a:gd name="T94" fmla="*/ 92 w 127"/>
                      <a:gd name="T95" fmla="*/ 32 h 281"/>
                      <a:gd name="T96" fmla="*/ 98 w 127"/>
                      <a:gd name="T97" fmla="*/ 28 h 281"/>
                      <a:gd name="T98" fmla="*/ 98 w 127"/>
                      <a:gd name="T99" fmla="*/ 15 h 281"/>
                      <a:gd name="T100" fmla="*/ 98 w 127"/>
                      <a:gd name="T101" fmla="*/ 9 h 281"/>
                      <a:gd name="T102" fmla="*/ 104 w 127"/>
                      <a:gd name="T103" fmla="*/ 2 h 281"/>
                      <a:gd name="T104" fmla="*/ 109 w 127"/>
                      <a:gd name="T105" fmla="*/ 7 h 281"/>
                      <a:gd name="T106" fmla="*/ 115 w 127"/>
                      <a:gd name="T107" fmla="*/ 17 h 281"/>
                      <a:gd name="T108" fmla="*/ 119 w 127"/>
                      <a:gd name="T109" fmla="*/ 30 h 281"/>
                      <a:gd name="T110" fmla="*/ 121 w 127"/>
                      <a:gd name="T111" fmla="*/ 44 h 281"/>
                      <a:gd name="T112" fmla="*/ 123 w 127"/>
                      <a:gd name="T113" fmla="*/ 59 h 281"/>
                      <a:gd name="T114" fmla="*/ 127 w 127"/>
                      <a:gd name="T115" fmla="*/ 72 h 281"/>
                      <a:gd name="T116" fmla="*/ 123 w 127"/>
                      <a:gd name="T117" fmla="*/ 84 h 281"/>
                      <a:gd name="T118" fmla="*/ 115 w 127"/>
                      <a:gd name="T119" fmla="*/ 74 h 281"/>
                      <a:gd name="T120" fmla="*/ 113 w 127"/>
                      <a:gd name="T121" fmla="*/ 78 h 281"/>
                      <a:gd name="T122" fmla="*/ 115 w 127"/>
                      <a:gd name="T123" fmla="*/ 90 h 281"/>
                      <a:gd name="T124" fmla="*/ 115 w 127"/>
                      <a:gd name="T125" fmla="*/ 10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 h="281">
                        <a:moveTo>
                          <a:pt x="115" y="101"/>
                        </a:moveTo>
                        <a:lnTo>
                          <a:pt x="115" y="101"/>
                        </a:lnTo>
                        <a:lnTo>
                          <a:pt x="113" y="101"/>
                        </a:lnTo>
                        <a:lnTo>
                          <a:pt x="113" y="101"/>
                        </a:lnTo>
                        <a:lnTo>
                          <a:pt x="113" y="103"/>
                        </a:lnTo>
                        <a:lnTo>
                          <a:pt x="113" y="103"/>
                        </a:lnTo>
                        <a:lnTo>
                          <a:pt x="111" y="103"/>
                        </a:lnTo>
                        <a:lnTo>
                          <a:pt x="111" y="103"/>
                        </a:lnTo>
                        <a:lnTo>
                          <a:pt x="111" y="103"/>
                        </a:lnTo>
                        <a:lnTo>
                          <a:pt x="111" y="103"/>
                        </a:lnTo>
                        <a:lnTo>
                          <a:pt x="111" y="105"/>
                        </a:lnTo>
                        <a:lnTo>
                          <a:pt x="109" y="105"/>
                        </a:lnTo>
                        <a:lnTo>
                          <a:pt x="109" y="105"/>
                        </a:lnTo>
                        <a:lnTo>
                          <a:pt x="109" y="107"/>
                        </a:lnTo>
                        <a:lnTo>
                          <a:pt x="109" y="107"/>
                        </a:lnTo>
                        <a:lnTo>
                          <a:pt x="109" y="107"/>
                        </a:lnTo>
                        <a:lnTo>
                          <a:pt x="109" y="109"/>
                        </a:lnTo>
                        <a:lnTo>
                          <a:pt x="109" y="109"/>
                        </a:lnTo>
                        <a:lnTo>
                          <a:pt x="109" y="109"/>
                        </a:lnTo>
                        <a:lnTo>
                          <a:pt x="109" y="111"/>
                        </a:lnTo>
                        <a:lnTo>
                          <a:pt x="109" y="111"/>
                        </a:lnTo>
                        <a:lnTo>
                          <a:pt x="109" y="113"/>
                        </a:lnTo>
                        <a:lnTo>
                          <a:pt x="109" y="113"/>
                        </a:lnTo>
                        <a:lnTo>
                          <a:pt x="109" y="113"/>
                        </a:lnTo>
                        <a:lnTo>
                          <a:pt x="109" y="113"/>
                        </a:lnTo>
                        <a:lnTo>
                          <a:pt x="109" y="115"/>
                        </a:lnTo>
                        <a:lnTo>
                          <a:pt x="109" y="115"/>
                        </a:lnTo>
                        <a:lnTo>
                          <a:pt x="109" y="116"/>
                        </a:lnTo>
                        <a:lnTo>
                          <a:pt x="109" y="116"/>
                        </a:lnTo>
                        <a:lnTo>
                          <a:pt x="109" y="118"/>
                        </a:lnTo>
                        <a:lnTo>
                          <a:pt x="109" y="118"/>
                        </a:lnTo>
                        <a:lnTo>
                          <a:pt x="109" y="118"/>
                        </a:lnTo>
                        <a:lnTo>
                          <a:pt x="109" y="120"/>
                        </a:lnTo>
                        <a:lnTo>
                          <a:pt x="109" y="120"/>
                        </a:lnTo>
                        <a:lnTo>
                          <a:pt x="109" y="120"/>
                        </a:lnTo>
                        <a:lnTo>
                          <a:pt x="109" y="120"/>
                        </a:lnTo>
                        <a:lnTo>
                          <a:pt x="109" y="122"/>
                        </a:lnTo>
                        <a:lnTo>
                          <a:pt x="109" y="122"/>
                        </a:lnTo>
                        <a:lnTo>
                          <a:pt x="109" y="122"/>
                        </a:lnTo>
                        <a:lnTo>
                          <a:pt x="109" y="124"/>
                        </a:lnTo>
                        <a:lnTo>
                          <a:pt x="109" y="124"/>
                        </a:lnTo>
                        <a:lnTo>
                          <a:pt x="109" y="126"/>
                        </a:lnTo>
                        <a:lnTo>
                          <a:pt x="109" y="126"/>
                        </a:lnTo>
                        <a:lnTo>
                          <a:pt x="107" y="126"/>
                        </a:lnTo>
                        <a:lnTo>
                          <a:pt x="107" y="128"/>
                        </a:lnTo>
                        <a:lnTo>
                          <a:pt x="109" y="128"/>
                        </a:lnTo>
                        <a:lnTo>
                          <a:pt x="109" y="128"/>
                        </a:lnTo>
                        <a:lnTo>
                          <a:pt x="109" y="128"/>
                        </a:lnTo>
                        <a:lnTo>
                          <a:pt x="107" y="128"/>
                        </a:lnTo>
                        <a:lnTo>
                          <a:pt x="107" y="130"/>
                        </a:lnTo>
                        <a:lnTo>
                          <a:pt x="107" y="130"/>
                        </a:lnTo>
                        <a:lnTo>
                          <a:pt x="107" y="130"/>
                        </a:lnTo>
                        <a:lnTo>
                          <a:pt x="107" y="132"/>
                        </a:lnTo>
                        <a:lnTo>
                          <a:pt x="107" y="132"/>
                        </a:lnTo>
                        <a:lnTo>
                          <a:pt x="107" y="134"/>
                        </a:lnTo>
                        <a:lnTo>
                          <a:pt x="107" y="134"/>
                        </a:lnTo>
                        <a:lnTo>
                          <a:pt x="107" y="134"/>
                        </a:lnTo>
                        <a:lnTo>
                          <a:pt x="107" y="136"/>
                        </a:lnTo>
                        <a:lnTo>
                          <a:pt x="107" y="136"/>
                        </a:lnTo>
                        <a:lnTo>
                          <a:pt x="106" y="136"/>
                        </a:lnTo>
                        <a:lnTo>
                          <a:pt x="106" y="136"/>
                        </a:lnTo>
                        <a:lnTo>
                          <a:pt x="106" y="138"/>
                        </a:lnTo>
                        <a:lnTo>
                          <a:pt x="106" y="138"/>
                        </a:lnTo>
                        <a:lnTo>
                          <a:pt x="106" y="138"/>
                        </a:lnTo>
                        <a:lnTo>
                          <a:pt x="106" y="139"/>
                        </a:lnTo>
                        <a:lnTo>
                          <a:pt x="106" y="139"/>
                        </a:lnTo>
                        <a:lnTo>
                          <a:pt x="104" y="139"/>
                        </a:lnTo>
                        <a:lnTo>
                          <a:pt x="104" y="141"/>
                        </a:lnTo>
                        <a:lnTo>
                          <a:pt x="104" y="141"/>
                        </a:lnTo>
                        <a:lnTo>
                          <a:pt x="104" y="141"/>
                        </a:lnTo>
                        <a:lnTo>
                          <a:pt x="104" y="143"/>
                        </a:lnTo>
                        <a:lnTo>
                          <a:pt x="104" y="143"/>
                        </a:lnTo>
                        <a:lnTo>
                          <a:pt x="104" y="143"/>
                        </a:lnTo>
                        <a:lnTo>
                          <a:pt x="104" y="143"/>
                        </a:lnTo>
                        <a:lnTo>
                          <a:pt x="104" y="145"/>
                        </a:lnTo>
                        <a:lnTo>
                          <a:pt x="104" y="145"/>
                        </a:lnTo>
                        <a:lnTo>
                          <a:pt x="102" y="145"/>
                        </a:lnTo>
                        <a:lnTo>
                          <a:pt x="102" y="147"/>
                        </a:lnTo>
                        <a:lnTo>
                          <a:pt x="102" y="147"/>
                        </a:lnTo>
                        <a:lnTo>
                          <a:pt x="102" y="147"/>
                        </a:lnTo>
                        <a:lnTo>
                          <a:pt x="102" y="149"/>
                        </a:lnTo>
                        <a:lnTo>
                          <a:pt x="102" y="149"/>
                        </a:lnTo>
                        <a:lnTo>
                          <a:pt x="102" y="151"/>
                        </a:lnTo>
                        <a:lnTo>
                          <a:pt x="100" y="151"/>
                        </a:lnTo>
                        <a:lnTo>
                          <a:pt x="100" y="151"/>
                        </a:lnTo>
                        <a:lnTo>
                          <a:pt x="100" y="151"/>
                        </a:lnTo>
                        <a:lnTo>
                          <a:pt x="100" y="153"/>
                        </a:lnTo>
                        <a:lnTo>
                          <a:pt x="100" y="153"/>
                        </a:lnTo>
                        <a:lnTo>
                          <a:pt x="100" y="153"/>
                        </a:lnTo>
                        <a:lnTo>
                          <a:pt x="100" y="155"/>
                        </a:lnTo>
                        <a:lnTo>
                          <a:pt x="100" y="155"/>
                        </a:lnTo>
                        <a:lnTo>
                          <a:pt x="100" y="155"/>
                        </a:lnTo>
                        <a:lnTo>
                          <a:pt x="100" y="157"/>
                        </a:lnTo>
                        <a:lnTo>
                          <a:pt x="100" y="157"/>
                        </a:lnTo>
                        <a:lnTo>
                          <a:pt x="100" y="159"/>
                        </a:lnTo>
                        <a:lnTo>
                          <a:pt x="98" y="159"/>
                        </a:lnTo>
                        <a:lnTo>
                          <a:pt x="98" y="159"/>
                        </a:lnTo>
                        <a:lnTo>
                          <a:pt x="98" y="161"/>
                        </a:lnTo>
                        <a:lnTo>
                          <a:pt x="98" y="161"/>
                        </a:lnTo>
                        <a:lnTo>
                          <a:pt x="98" y="161"/>
                        </a:lnTo>
                        <a:lnTo>
                          <a:pt x="98" y="161"/>
                        </a:lnTo>
                        <a:lnTo>
                          <a:pt x="98" y="162"/>
                        </a:lnTo>
                        <a:lnTo>
                          <a:pt x="98" y="162"/>
                        </a:lnTo>
                        <a:lnTo>
                          <a:pt x="98" y="164"/>
                        </a:lnTo>
                        <a:lnTo>
                          <a:pt x="98" y="164"/>
                        </a:lnTo>
                        <a:lnTo>
                          <a:pt x="98" y="166"/>
                        </a:lnTo>
                        <a:lnTo>
                          <a:pt x="98" y="166"/>
                        </a:lnTo>
                        <a:lnTo>
                          <a:pt x="98" y="166"/>
                        </a:lnTo>
                        <a:lnTo>
                          <a:pt x="98" y="168"/>
                        </a:lnTo>
                        <a:lnTo>
                          <a:pt x="96" y="168"/>
                        </a:lnTo>
                        <a:lnTo>
                          <a:pt x="96" y="168"/>
                        </a:lnTo>
                        <a:lnTo>
                          <a:pt x="96" y="168"/>
                        </a:lnTo>
                        <a:lnTo>
                          <a:pt x="96" y="170"/>
                        </a:lnTo>
                        <a:lnTo>
                          <a:pt x="96" y="170"/>
                        </a:lnTo>
                        <a:lnTo>
                          <a:pt x="96" y="170"/>
                        </a:lnTo>
                        <a:lnTo>
                          <a:pt x="96" y="172"/>
                        </a:lnTo>
                        <a:lnTo>
                          <a:pt x="94" y="172"/>
                        </a:lnTo>
                        <a:lnTo>
                          <a:pt x="94" y="172"/>
                        </a:lnTo>
                        <a:lnTo>
                          <a:pt x="94" y="174"/>
                        </a:lnTo>
                        <a:lnTo>
                          <a:pt x="94" y="174"/>
                        </a:lnTo>
                        <a:lnTo>
                          <a:pt x="94" y="174"/>
                        </a:lnTo>
                        <a:lnTo>
                          <a:pt x="94" y="176"/>
                        </a:lnTo>
                        <a:lnTo>
                          <a:pt x="94" y="176"/>
                        </a:lnTo>
                        <a:lnTo>
                          <a:pt x="94" y="176"/>
                        </a:lnTo>
                        <a:lnTo>
                          <a:pt x="94" y="176"/>
                        </a:lnTo>
                        <a:lnTo>
                          <a:pt x="94" y="178"/>
                        </a:lnTo>
                        <a:lnTo>
                          <a:pt x="94" y="178"/>
                        </a:lnTo>
                        <a:lnTo>
                          <a:pt x="92" y="178"/>
                        </a:lnTo>
                        <a:lnTo>
                          <a:pt x="92" y="180"/>
                        </a:lnTo>
                        <a:lnTo>
                          <a:pt x="92" y="180"/>
                        </a:lnTo>
                        <a:lnTo>
                          <a:pt x="92" y="182"/>
                        </a:lnTo>
                        <a:lnTo>
                          <a:pt x="92" y="182"/>
                        </a:lnTo>
                        <a:lnTo>
                          <a:pt x="92" y="182"/>
                        </a:lnTo>
                        <a:lnTo>
                          <a:pt x="92" y="184"/>
                        </a:lnTo>
                        <a:lnTo>
                          <a:pt x="92" y="184"/>
                        </a:lnTo>
                        <a:lnTo>
                          <a:pt x="92" y="184"/>
                        </a:lnTo>
                        <a:lnTo>
                          <a:pt x="92" y="184"/>
                        </a:lnTo>
                        <a:lnTo>
                          <a:pt x="92" y="185"/>
                        </a:lnTo>
                        <a:lnTo>
                          <a:pt x="92" y="185"/>
                        </a:lnTo>
                        <a:lnTo>
                          <a:pt x="92" y="187"/>
                        </a:lnTo>
                        <a:lnTo>
                          <a:pt x="92" y="187"/>
                        </a:lnTo>
                        <a:lnTo>
                          <a:pt x="90" y="187"/>
                        </a:lnTo>
                        <a:lnTo>
                          <a:pt x="90" y="189"/>
                        </a:lnTo>
                        <a:lnTo>
                          <a:pt x="90" y="189"/>
                        </a:lnTo>
                        <a:lnTo>
                          <a:pt x="90" y="191"/>
                        </a:lnTo>
                        <a:lnTo>
                          <a:pt x="90" y="191"/>
                        </a:lnTo>
                        <a:lnTo>
                          <a:pt x="90" y="191"/>
                        </a:lnTo>
                        <a:lnTo>
                          <a:pt x="90" y="191"/>
                        </a:lnTo>
                        <a:lnTo>
                          <a:pt x="90" y="193"/>
                        </a:lnTo>
                        <a:lnTo>
                          <a:pt x="88" y="193"/>
                        </a:lnTo>
                        <a:lnTo>
                          <a:pt x="88" y="193"/>
                        </a:lnTo>
                        <a:lnTo>
                          <a:pt x="88" y="195"/>
                        </a:lnTo>
                        <a:lnTo>
                          <a:pt x="88" y="195"/>
                        </a:lnTo>
                        <a:lnTo>
                          <a:pt x="88" y="197"/>
                        </a:lnTo>
                        <a:lnTo>
                          <a:pt x="88" y="197"/>
                        </a:lnTo>
                        <a:lnTo>
                          <a:pt x="88" y="197"/>
                        </a:lnTo>
                        <a:lnTo>
                          <a:pt x="88" y="199"/>
                        </a:lnTo>
                        <a:lnTo>
                          <a:pt x="88" y="199"/>
                        </a:lnTo>
                        <a:lnTo>
                          <a:pt x="88" y="199"/>
                        </a:lnTo>
                        <a:lnTo>
                          <a:pt x="88" y="201"/>
                        </a:lnTo>
                        <a:lnTo>
                          <a:pt x="88" y="201"/>
                        </a:lnTo>
                        <a:lnTo>
                          <a:pt x="86" y="201"/>
                        </a:lnTo>
                        <a:lnTo>
                          <a:pt x="86" y="201"/>
                        </a:lnTo>
                        <a:lnTo>
                          <a:pt x="86" y="203"/>
                        </a:lnTo>
                        <a:lnTo>
                          <a:pt x="86" y="203"/>
                        </a:lnTo>
                        <a:lnTo>
                          <a:pt x="86" y="203"/>
                        </a:lnTo>
                        <a:lnTo>
                          <a:pt x="86" y="205"/>
                        </a:lnTo>
                        <a:lnTo>
                          <a:pt x="86" y="205"/>
                        </a:lnTo>
                        <a:lnTo>
                          <a:pt x="86" y="207"/>
                        </a:lnTo>
                        <a:lnTo>
                          <a:pt x="86" y="207"/>
                        </a:lnTo>
                        <a:lnTo>
                          <a:pt x="86" y="207"/>
                        </a:lnTo>
                        <a:lnTo>
                          <a:pt x="86" y="208"/>
                        </a:lnTo>
                        <a:lnTo>
                          <a:pt x="84" y="208"/>
                        </a:lnTo>
                        <a:lnTo>
                          <a:pt x="84" y="208"/>
                        </a:lnTo>
                        <a:lnTo>
                          <a:pt x="84" y="208"/>
                        </a:lnTo>
                        <a:lnTo>
                          <a:pt x="84" y="208"/>
                        </a:lnTo>
                        <a:lnTo>
                          <a:pt x="84" y="210"/>
                        </a:lnTo>
                        <a:lnTo>
                          <a:pt x="84" y="210"/>
                        </a:lnTo>
                        <a:lnTo>
                          <a:pt x="84" y="212"/>
                        </a:lnTo>
                        <a:lnTo>
                          <a:pt x="83" y="212"/>
                        </a:lnTo>
                        <a:lnTo>
                          <a:pt x="83" y="212"/>
                        </a:lnTo>
                        <a:lnTo>
                          <a:pt x="83" y="214"/>
                        </a:lnTo>
                        <a:lnTo>
                          <a:pt x="83" y="214"/>
                        </a:lnTo>
                        <a:lnTo>
                          <a:pt x="83" y="214"/>
                        </a:lnTo>
                        <a:lnTo>
                          <a:pt x="83" y="216"/>
                        </a:lnTo>
                        <a:lnTo>
                          <a:pt x="83" y="216"/>
                        </a:lnTo>
                        <a:lnTo>
                          <a:pt x="83" y="216"/>
                        </a:lnTo>
                        <a:lnTo>
                          <a:pt x="83" y="216"/>
                        </a:lnTo>
                        <a:lnTo>
                          <a:pt x="83" y="218"/>
                        </a:lnTo>
                        <a:lnTo>
                          <a:pt x="83" y="218"/>
                        </a:lnTo>
                        <a:lnTo>
                          <a:pt x="83" y="220"/>
                        </a:lnTo>
                        <a:lnTo>
                          <a:pt x="81" y="220"/>
                        </a:lnTo>
                        <a:lnTo>
                          <a:pt x="81" y="220"/>
                        </a:lnTo>
                        <a:lnTo>
                          <a:pt x="81" y="222"/>
                        </a:lnTo>
                        <a:lnTo>
                          <a:pt x="81" y="222"/>
                        </a:lnTo>
                        <a:lnTo>
                          <a:pt x="81" y="224"/>
                        </a:lnTo>
                        <a:lnTo>
                          <a:pt x="81" y="224"/>
                        </a:lnTo>
                        <a:lnTo>
                          <a:pt x="81" y="224"/>
                        </a:lnTo>
                        <a:lnTo>
                          <a:pt x="81" y="226"/>
                        </a:lnTo>
                        <a:lnTo>
                          <a:pt x="81" y="226"/>
                        </a:lnTo>
                        <a:lnTo>
                          <a:pt x="81" y="226"/>
                        </a:lnTo>
                        <a:lnTo>
                          <a:pt x="81" y="228"/>
                        </a:lnTo>
                        <a:lnTo>
                          <a:pt x="81" y="228"/>
                        </a:lnTo>
                        <a:lnTo>
                          <a:pt x="81" y="228"/>
                        </a:lnTo>
                        <a:lnTo>
                          <a:pt x="81" y="230"/>
                        </a:lnTo>
                        <a:lnTo>
                          <a:pt x="81" y="230"/>
                        </a:lnTo>
                        <a:lnTo>
                          <a:pt x="81" y="231"/>
                        </a:lnTo>
                        <a:lnTo>
                          <a:pt x="81" y="231"/>
                        </a:lnTo>
                        <a:lnTo>
                          <a:pt x="79" y="231"/>
                        </a:lnTo>
                        <a:lnTo>
                          <a:pt x="79" y="231"/>
                        </a:lnTo>
                        <a:lnTo>
                          <a:pt x="79" y="233"/>
                        </a:lnTo>
                        <a:lnTo>
                          <a:pt x="79" y="233"/>
                        </a:lnTo>
                        <a:lnTo>
                          <a:pt x="79" y="235"/>
                        </a:lnTo>
                        <a:lnTo>
                          <a:pt x="79" y="235"/>
                        </a:lnTo>
                        <a:lnTo>
                          <a:pt x="79" y="235"/>
                        </a:lnTo>
                        <a:lnTo>
                          <a:pt x="79" y="237"/>
                        </a:lnTo>
                        <a:lnTo>
                          <a:pt x="77" y="237"/>
                        </a:lnTo>
                        <a:lnTo>
                          <a:pt x="77" y="237"/>
                        </a:lnTo>
                        <a:lnTo>
                          <a:pt x="77" y="239"/>
                        </a:lnTo>
                        <a:lnTo>
                          <a:pt x="77" y="239"/>
                        </a:lnTo>
                        <a:lnTo>
                          <a:pt x="77" y="239"/>
                        </a:lnTo>
                        <a:lnTo>
                          <a:pt x="77" y="239"/>
                        </a:lnTo>
                        <a:lnTo>
                          <a:pt x="77" y="241"/>
                        </a:lnTo>
                        <a:lnTo>
                          <a:pt x="77" y="241"/>
                        </a:lnTo>
                        <a:lnTo>
                          <a:pt x="77" y="243"/>
                        </a:lnTo>
                        <a:lnTo>
                          <a:pt x="77" y="243"/>
                        </a:lnTo>
                        <a:lnTo>
                          <a:pt x="77" y="245"/>
                        </a:lnTo>
                        <a:lnTo>
                          <a:pt x="77" y="245"/>
                        </a:lnTo>
                        <a:lnTo>
                          <a:pt x="77" y="245"/>
                        </a:lnTo>
                        <a:lnTo>
                          <a:pt x="77" y="247"/>
                        </a:lnTo>
                        <a:lnTo>
                          <a:pt x="75" y="247"/>
                        </a:lnTo>
                        <a:lnTo>
                          <a:pt x="75" y="247"/>
                        </a:lnTo>
                        <a:lnTo>
                          <a:pt x="75" y="247"/>
                        </a:lnTo>
                        <a:lnTo>
                          <a:pt x="75" y="247"/>
                        </a:lnTo>
                        <a:lnTo>
                          <a:pt x="75" y="249"/>
                        </a:lnTo>
                        <a:lnTo>
                          <a:pt x="75" y="249"/>
                        </a:lnTo>
                        <a:lnTo>
                          <a:pt x="75" y="249"/>
                        </a:lnTo>
                        <a:lnTo>
                          <a:pt x="75" y="251"/>
                        </a:lnTo>
                        <a:lnTo>
                          <a:pt x="75" y="251"/>
                        </a:lnTo>
                        <a:lnTo>
                          <a:pt x="73" y="251"/>
                        </a:lnTo>
                        <a:lnTo>
                          <a:pt x="73" y="253"/>
                        </a:lnTo>
                        <a:lnTo>
                          <a:pt x="73" y="253"/>
                        </a:lnTo>
                        <a:lnTo>
                          <a:pt x="73" y="254"/>
                        </a:lnTo>
                        <a:lnTo>
                          <a:pt x="73" y="254"/>
                        </a:lnTo>
                        <a:lnTo>
                          <a:pt x="73" y="254"/>
                        </a:lnTo>
                        <a:lnTo>
                          <a:pt x="73" y="256"/>
                        </a:lnTo>
                        <a:lnTo>
                          <a:pt x="71" y="256"/>
                        </a:lnTo>
                        <a:lnTo>
                          <a:pt x="71" y="256"/>
                        </a:lnTo>
                        <a:lnTo>
                          <a:pt x="71" y="256"/>
                        </a:lnTo>
                        <a:lnTo>
                          <a:pt x="71" y="258"/>
                        </a:lnTo>
                        <a:lnTo>
                          <a:pt x="71" y="258"/>
                        </a:lnTo>
                        <a:lnTo>
                          <a:pt x="71" y="258"/>
                        </a:lnTo>
                        <a:lnTo>
                          <a:pt x="71" y="260"/>
                        </a:lnTo>
                        <a:lnTo>
                          <a:pt x="71" y="260"/>
                        </a:lnTo>
                        <a:lnTo>
                          <a:pt x="71" y="260"/>
                        </a:lnTo>
                        <a:lnTo>
                          <a:pt x="71" y="262"/>
                        </a:lnTo>
                        <a:lnTo>
                          <a:pt x="71" y="262"/>
                        </a:lnTo>
                        <a:lnTo>
                          <a:pt x="69" y="262"/>
                        </a:lnTo>
                        <a:lnTo>
                          <a:pt x="69" y="264"/>
                        </a:lnTo>
                        <a:lnTo>
                          <a:pt x="69" y="264"/>
                        </a:lnTo>
                        <a:lnTo>
                          <a:pt x="69" y="264"/>
                        </a:lnTo>
                        <a:lnTo>
                          <a:pt x="69" y="264"/>
                        </a:lnTo>
                        <a:lnTo>
                          <a:pt x="69" y="266"/>
                        </a:lnTo>
                        <a:lnTo>
                          <a:pt x="69" y="266"/>
                        </a:lnTo>
                        <a:lnTo>
                          <a:pt x="69" y="268"/>
                        </a:lnTo>
                        <a:lnTo>
                          <a:pt x="67" y="268"/>
                        </a:lnTo>
                        <a:lnTo>
                          <a:pt x="67" y="268"/>
                        </a:lnTo>
                        <a:lnTo>
                          <a:pt x="67" y="268"/>
                        </a:lnTo>
                        <a:lnTo>
                          <a:pt x="67" y="268"/>
                        </a:lnTo>
                        <a:lnTo>
                          <a:pt x="67" y="270"/>
                        </a:lnTo>
                        <a:lnTo>
                          <a:pt x="67" y="270"/>
                        </a:lnTo>
                        <a:lnTo>
                          <a:pt x="65" y="270"/>
                        </a:lnTo>
                        <a:lnTo>
                          <a:pt x="65" y="270"/>
                        </a:lnTo>
                        <a:lnTo>
                          <a:pt x="65" y="270"/>
                        </a:lnTo>
                        <a:lnTo>
                          <a:pt x="65" y="272"/>
                        </a:lnTo>
                        <a:lnTo>
                          <a:pt x="63" y="272"/>
                        </a:lnTo>
                        <a:lnTo>
                          <a:pt x="63" y="272"/>
                        </a:lnTo>
                        <a:lnTo>
                          <a:pt x="63" y="272"/>
                        </a:lnTo>
                        <a:lnTo>
                          <a:pt x="62" y="272"/>
                        </a:lnTo>
                        <a:lnTo>
                          <a:pt x="62" y="272"/>
                        </a:lnTo>
                        <a:lnTo>
                          <a:pt x="62" y="272"/>
                        </a:lnTo>
                        <a:lnTo>
                          <a:pt x="62" y="272"/>
                        </a:lnTo>
                        <a:lnTo>
                          <a:pt x="60" y="272"/>
                        </a:lnTo>
                        <a:lnTo>
                          <a:pt x="60" y="272"/>
                        </a:lnTo>
                        <a:lnTo>
                          <a:pt x="60" y="272"/>
                        </a:lnTo>
                        <a:lnTo>
                          <a:pt x="58" y="272"/>
                        </a:lnTo>
                        <a:lnTo>
                          <a:pt x="58" y="272"/>
                        </a:lnTo>
                        <a:lnTo>
                          <a:pt x="56" y="272"/>
                        </a:lnTo>
                        <a:lnTo>
                          <a:pt x="56" y="272"/>
                        </a:lnTo>
                        <a:lnTo>
                          <a:pt x="56" y="272"/>
                        </a:lnTo>
                        <a:lnTo>
                          <a:pt x="54" y="272"/>
                        </a:lnTo>
                        <a:lnTo>
                          <a:pt x="54" y="272"/>
                        </a:lnTo>
                        <a:lnTo>
                          <a:pt x="54" y="274"/>
                        </a:lnTo>
                        <a:lnTo>
                          <a:pt x="54" y="274"/>
                        </a:lnTo>
                        <a:lnTo>
                          <a:pt x="52" y="274"/>
                        </a:lnTo>
                        <a:lnTo>
                          <a:pt x="52" y="274"/>
                        </a:lnTo>
                        <a:lnTo>
                          <a:pt x="52" y="274"/>
                        </a:lnTo>
                        <a:lnTo>
                          <a:pt x="50" y="274"/>
                        </a:lnTo>
                        <a:lnTo>
                          <a:pt x="50" y="274"/>
                        </a:lnTo>
                        <a:lnTo>
                          <a:pt x="50" y="274"/>
                        </a:lnTo>
                        <a:lnTo>
                          <a:pt x="50" y="275"/>
                        </a:lnTo>
                        <a:lnTo>
                          <a:pt x="48" y="275"/>
                        </a:lnTo>
                        <a:lnTo>
                          <a:pt x="48" y="275"/>
                        </a:lnTo>
                        <a:lnTo>
                          <a:pt x="48" y="275"/>
                        </a:lnTo>
                        <a:lnTo>
                          <a:pt x="48" y="275"/>
                        </a:lnTo>
                        <a:lnTo>
                          <a:pt x="46" y="275"/>
                        </a:lnTo>
                        <a:lnTo>
                          <a:pt x="46" y="277"/>
                        </a:lnTo>
                        <a:lnTo>
                          <a:pt x="46" y="277"/>
                        </a:lnTo>
                        <a:lnTo>
                          <a:pt x="46" y="277"/>
                        </a:lnTo>
                        <a:lnTo>
                          <a:pt x="44" y="277"/>
                        </a:lnTo>
                        <a:lnTo>
                          <a:pt x="44" y="277"/>
                        </a:lnTo>
                        <a:lnTo>
                          <a:pt x="44" y="279"/>
                        </a:lnTo>
                        <a:lnTo>
                          <a:pt x="44" y="279"/>
                        </a:lnTo>
                        <a:lnTo>
                          <a:pt x="44" y="279"/>
                        </a:lnTo>
                        <a:lnTo>
                          <a:pt x="42" y="279"/>
                        </a:lnTo>
                        <a:lnTo>
                          <a:pt x="42" y="279"/>
                        </a:lnTo>
                        <a:lnTo>
                          <a:pt x="42" y="279"/>
                        </a:lnTo>
                        <a:lnTo>
                          <a:pt x="40" y="279"/>
                        </a:lnTo>
                        <a:lnTo>
                          <a:pt x="40" y="279"/>
                        </a:lnTo>
                        <a:lnTo>
                          <a:pt x="40" y="279"/>
                        </a:lnTo>
                        <a:lnTo>
                          <a:pt x="39" y="279"/>
                        </a:lnTo>
                        <a:lnTo>
                          <a:pt x="39" y="279"/>
                        </a:lnTo>
                        <a:lnTo>
                          <a:pt x="39" y="281"/>
                        </a:lnTo>
                        <a:lnTo>
                          <a:pt x="39" y="281"/>
                        </a:lnTo>
                        <a:lnTo>
                          <a:pt x="37" y="281"/>
                        </a:lnTo>
                        <a:lnTo>
                          <a:pt x="37" y="281"/>
                        </a:lnTo>
                        <a:lnTo>
                          <a:pt x="35" y="281"/>
                        </a:lnTo>
                        <a:lnTo>
                          <a:pt x="35" y="281"/>
                        </a:lnTo>
                        <a:lnTo>
                          <a:pt x="35" y="281"/>
                        </a:lnTo>
                        <a:lnTo>
                          <a:pt x="33" y="281"/>
                        </a:lnTo>
                        <a:lnTo>
                          <a:pt x="33" y="279"/>
                        </a:lnTo>
                        <a:lnTo>
                          <a:pt x="33" y="279"/>
                        </a:lnTo>
                        <a:lnTo>
                          <a:pt x="33" y="279"/>
                        </a:lnTo>
                        <a:lnTo>
                          <a:pt x="33" y="279"/>
                        </a:lnTo>
                        <a:lnTo>
                          <a:pt x="31" y="279"/>
                        </a:lnTo>
                        <a:lnTo>
                          <a:pt x="31" y="279"/>
                        </a:lnTo>
                        <a:lnTo>
                          <a:pt x="31" y="279"/>
                        </a:lnTo>
                        <a:lnTo>
                          <a:pt x="29" y="279"/>
                        </a:lnTo>
                        <a:lnTo>
                          <a:pt x="29" y="277"/>
                        </a:lnTo>
                        <a:lnTo>
                          <a:pt x="29" y="277"/>
                        </a:lnTo>
                        <a:lnTo>
                          <a:pt x="29" y="277"/>
                        </a:lnTo>
                        <a:lnTo>
                          <a:pt x="29" y="277"/>
                        </a:lnTo>
                        <a:lnTo>
                          <a:pt x="29" y="275"/>
                        </a:lnTo>
                        <a:lnTo>
                          <a:pt x="27" y="275"/>
                        </a:lnTo>
                        <a:lnTo>
                          <a:pt x="27" y="275"/>
                        </a:lnTo>
                        <a:lnTo>
                          <a:pt x="27" y="275"/>
                        </a:lnTo>
                        <a:lnTo>
                          <a:pt x="27" y="275"/>
                        </a:lnTo>
                        <a:lnTo>
                          <a:pt x="25" y="275"/>
                        </a:lnTo>
                        <a:lnTo>
                          <a:pt x="25" y="275"/>
                        </a:lnTo>
                        <a:lnTo>
                          <a:pt x="23" y="275"/>
                        </a:lnTo>
                        <a:lnTo>
                          <a:pt x="23" y="275"/>
                        </a:lnTo>
                        <a:lnTo>
                          <a:pt x="23" y="275"/>
                        </a:lnTo>
                        <a:lnTo>
                          <a:pt x="23" y="274"/>
                        </a:lnTo>
                        <a:lnTo>
                          <a:pt x="21" y="274"/>
                        </a:lnTo>
                        <a:lnTo>
                          <a:pt x="21" y="274"/>
                        </a:lnTo>
                        <a:lnTo>
                          <a:pt x="21" y="274"/>
                        </a:lnTo>
                        <a:lnTo>
                          <a:pt x="19" y="274"/>
                        </a:lnTo>
                        <a:lnTo>
                          <a:pt x="19" y="274"/>
                        </a:lnTo>
                        <a:lnTo>
                          <a:pt x="19" y="272"/>
                        </a:lnTo>
                        <a:lnTo>
                          <a:pt x="19" y="272"/>
                        </a:lnTo>
                        <a:lnTo>
                          <a:pt x="19" y="272"/>
                        </a:lnTo>
                        <a:lnTo>
                          <a:pt x="17" y="272"/>
                        </a:lnTo>
                        <a:lnTo>
                          <a:pt x="17" y="272"/>
                        </a:lnTo>
                        <a:lnTo>
                          <a:pt x="17" y="272"/>
                        </a:lnTo>
                        <a:lnTo>
                          <a:pt x="17" y="272"/>
                        </a:lnTo>
                        <a:lnTo>
                          <a:pt x="17" y="270"/>
                        </a:lnTo>
                        <a:lnTo>
                          <a:pt x="16" y="270"/>
                        </a:lnTo>
                        <a:lnTo>
                          <a:pt x="16" y="270"/>
                        </a:lnTo>
                        <a:lnTo>
                          <a:pt x="14" y="270"/>
                        </a:lnTo>
                        <a:lnTo>
                          <a:pt x="14" y="270"/>
                        </a:lnTo>
                        <a:lnTo>
                          <a:pt x="14" y="270"/>
                        </a:lnTo>
                        <a:lnTo>
                          <a:pt x="14" y="268"/>
                        </a:lnTo>
                        <a:lnTo>
                          <a:pt x="14" y="268"/>
                        </a:lnTo>
                        <a:lnTo>
                          <a:pt x="14" y="266"/>
                        </a:lnTo>
                        <a:lnTo>
                          <a:pt x="14" y="266"/>
                        </a:lnTo>
                        <a:lnTo>
                          <a:pt x="14" y="266"/>
                        </a:lnTo>
                        <a:lnTo>
                          <a:pt x="14" y="264"/>
                        </a:lnTo>
                        <a:lnTo>
                          <a:pt x="12" y="264"/>
                        </a:lnTo>
                        <a:lnTo>
                          <a:pt x="12" y="264"/>
                        </a:lnTo>
                        <a:lnTo>
                          <a:pt x="12" y="264"/>
                        </a:lnTo>
                        <a:lnTo>
                          <a:pt x="12" y="262"/>
                        </a:lnTo>
                        <a:lnTo>
                          <a:pt x="12" y="262"/>
                        </a:lnTo>
                        <a:lnTo>
                          <a:pt x="12" y="260"/>
                        </a:lnTo>
                        <a:lnTo>
                          <a:pt x="12" y="260"/>
                        </a:lnTo>
                        <a:lnTo>
                          <a:pt x="12" y="260"/>
                        </a:lnTo>
                        <a:lnTo>
                          <a:pt x="12" y="260"/>
                        </a:lnTo>
                        <a:lnTo>
                          <a:pt x="12" y="258"/>
                        </a:lnTo>
                        <a:lnTo>
                          <a:pt x="10" y="258"/>
                        </a:lnTo>
                        <a:lnTo>
                          <a:pt x="10" y="258"/>
                        </a:lnTo>
                        <a:lnTo>
                          <a:pt x="10" y="258"/>
                        </a:lnTo>
                        <a:lnTo>
                          <a:pt x="10" y="256"/>
                        </a:lnTo>
                        <a:lnTo>
                          <a:pt x="8" y="256"/>
                        </a:lnTo>
                        <a:lnTo>
                          <a:pt x="8" y="256"/>
                        </a:lnTo>
                        <a:lnTo>
                          <a:pt x="8" y="256"/>
                        </a:lnTo>
                        <a:lnTo>
                          <a:pt x="8" y="256"/>
                        </a:lnTo>
                        <a:lnTo>
                          <a:pt x="8" y="254"/>
                        </a:lnTo>
                        <a:lnTo>
                          <a:pt x="8" y="254"/>
                        </a:lnTo>
                        <a:lnTo>
                          <a:pt x="8" y="253"/>
                        </a:lnTo>
                        <a:lnTo>
                          <a:pt x="8" y="253"/>
                        </a:lnTo>
                        <a:lnTo>
                          <a:pt x="8" y="253"/>
                        </a:lnTo>
                        <a:lnTo>
                          <a:pt x="8" y="251"/>
                        </a:lnTo>
                        <a:lnTo>
                          <a:pt x="8" y="251"/>
                        </a:lnTo>
                        <a:lnTo>
                          <a:pt x="8" y="251"/>
                        </a:lnTo>
                        <a:lnTo>
                          <a:pt x="8" y="249"/>
                        </a:lnTo>
                        <a:lnTo>
                          <a:pt x="8" y="249"/>
                        </a:lnTo>
                        <a:lnTo>
                          <a:pt x="8" y="249"/>
                        </a:lnTo>
                        <a:lnTo>
                          <a:pt x="8" y="247"/>
                        </a:lnTo>
                        <a:lnTo>
                          <a:pt x="8" y="247"/>
                        </a:lnTo>
                        <a:lnTo>
                          <a:pt x="8" y="247"/>
                        </a:lnTo>
                        <a:lnTo>
                          <a:pt x="8" y="245"/>
                        </a:lnTo>
                        <a:lnTo>
                          <a:pt x="8" y="245"/>
                        </a:lnTo>
                        <a:lnTo>
                          <a:pt x="8" y="243"/>
                        </a:lnTo>
                        <a:lnTo>
                          <a:pt x="8" y="243"/>
                        </a:lnTo>
                        <a:lnTo>
                          <a:pt x="8" y="241"/>
                        </a:lnTo>
                        <a:lnTo>
                          <a:pt x="8" y="241"/>
                        </a:lnTo>
                        <a:lnTo>
                          <a:pt x="8" y="239"/>
                        </a:lnTo>
                        <a:lnTo>
                          <a:pt x="8" y="239"/>
                        </a:lnTo>
                        <a:lnTo>
                          <a:pt x="8" y="239"/>
                        </a:lnTo>
                        <a:lnTo>
                          <a:pt x="8" y="239"/>
                        </a:lnTo>
                        <a:lnTo>
                          <a:pt x="8" y="239"/>
                        </a:lnTo>
                        <a:lnTo>
                          <a:pt x="8" y="237"/>
                        </a:lnTo>
                        <a:lnTo>
                          <a:pt x="10" y="237"/>
                        </a:lnTo>
                        <a:lnTo>
                          <a:pt x="10" y="237"/>
                        </a:lnTo>
                        <a:lnTo>
                          <a:pt x="8" y="237"/>
                        </a:lnTo>
                        <a:lnTo>
                          <a:pt x="8" y="235"/>
                        </a:lnTo>
                        <a:lnTo>
                          <a:pt x="8" y="235"/>
                        </a:lnTo>
                        <a:lnTo>
                          <a:pt x="8" y="235"/>
                        </a:lnTo>
                        <a:lnTo>
                          <a:pt x="8" y="235"/>
                        </a:lnTo>
                        <a:lnTo>
                          <a:pt x="6" y="235"/>
                        </a:lnTo>
                        <a:lnTo>
                          <a:pt x="6" y="233"/>
                        </a:lnTo>
                        <a:lnTo>
                          <a:pt x="6" y="233"/>
                        </a:lnTo>
                        <a:lnTo>
                          <a:pt x="6" y="231"/>
                        </a:lnTo>
                        <a:lnTo>
                          <a:pt x="6" y="231"/>
                        </a:lnTo>
                        <a:lnTo>
                          <a:pt x="6" y="231"/>
                        </a:lnTo>
                        <a:lnTo>
                          <a:pt x="6" y="230"/>
                        </a:lnTo>
                        <a:lnTo>
                          <a:pt x="6" y="230"/>
                        </a:lnTo>
                        <a:lnTo>
                          <a:pt x="6" y="230"/>
                        </a:lnTo>
                        <a:lnTo>
                          <a:pt x="6" y="228"/>
                        </a:lnTo>
                        <a:lnTo>
                          <a:pt x="6" y="228"/>
                        </a:lnTo>
                        <a:lnTo>
                          <a:pt x="4" y="228"/>
                        </a:lnTo>
                        <a:lnTo>
                          <a:pt x="4" y="228"/>
                        </a:lnTo>
                        <a:lnTo>
                          <a:pt x="4" y="228"/>
                        </a:lnTo>
                        <a:lnTo>
                          <a:pt x="4" y="226"/>
                        </a:lnTo>
                        <a:lnTo>
                          <a:pt x="4" y="226"/>
                        </a:lnTo>
                        <a:lnTo>
                          <a:pt x="2" y="226"/>
                        </a:lnTo>
                        <a:lnTo>
                          <a:pt x="2" y="224"/>
                        </a:lnTo>
                        <a:lnTo>
                          <a:pt x="2" y="224"/>
                        </a:lnTo>
                        <a:lnTo>
                          <a:pt x="2" y="224"/>
                        </a:lnTo>
                        <a:lnTo>
                          <a:pt x="2" y="224"/>
                        </a:lnTo>
                        <a:lnTo>
                          <a:pt x="2" y="222"/>
                        </a:lnTo>
                        <a:lnTo>
                          <a:pt x="2" y="222"/>
                        </a:lnTo>
                        <a:lnTo>
                          <a:pt x="2" y="222"/>
                        </a:lnTo>
                        <a:lnTo>
                          <a:pt x="2" y="220"/>
                        </a:lnTo>
                        <a:lnTo>
                          <a:pt x="2" y="220"/>
                        </a:lnTo>
                        <a:lnTo>
                          <a:pt x="0" y="220"/>
                        </a:lnTo>
                        <a:lnTo>
                          <a:pt x="0" y="218"/>
                        </a:lnTo>
                        <a:lnTo>
                          <a:pt x="0" y="218"/>
                        </a:lnTo>
                        <a:lnTo>
                          <a:pt x="0" y="216"/>
                        </a:lnTo>
                        <a:lnTo>
                          <a:pt x="0" y="216"/>
                        </a:lnTo>
                        <a:lnTo>
                          <a:pt x="0" y="216"/>
                        </a:lnTo>
                        <a:lnTo>
                          <a:pt x="0" y="214"/>
                        </a:lnTo>
                        <a:lnTo>
                          <a:pt x="0" y="214"/>
                        </a:lnTo>
                        <a:lnTo>
                          <a:pt x="0" y="214"/>
                        </a:lnTo>
                        <a:lnTo>
                          <a:pt x="0" y="212"/>
                        </a:lnTo>
                        <a:lnTo>
                          <a:pt x="0" y="212"/>
                        </a:lnTo>
                        <a:lnTo>
                          <a:pt x="0" y="210"/>
                        </a:lnTo>
                        <a:lnTo>
                          <a:pt x="0" y="210"/>
                        </a:lnTo>
                        <a:lnTo>
                          <a:pt x="0" y="208"/>
                        </a:lnTo>
                        <a:lnTo>
                          <a:pt x="0" y="208"/>
                        </a:lnTo>
                        <a:lnTo>
                          <a:pt x="0" y="208"/>
                        </a:lnTo>
                        <a:lnTo>
                          <a:pt x="0" y="208"/>
                        </a:lnTo>
                        <a:lnTo>
                          <a:pt x="0" y="208"/>
                        </a:lnTo>
                        <a:lnTo>
                          <a:pt x="0" y="207"/>
                        </a:lnTo>
                        <a:lnTo>
                          <a:pt x="0" y="207"/>
                        </a:lnTo>
                        <a:lnTo>
                          <a:pt x="0" y="207"/>
                        </a:lnTo>
                        <a:lnTo>
                          <a:pt x="0" y="205"/>
                        </a:lnTo>
                        <a:lnTo>
                          <a:pt x="0" y="205"/>
                        </a:lnTo>
                        <a:lnTo>
                          <a:pt x="2" y="205"/>
                        </a:lnTo>
                        <a:lnTo>
                          <a:pt x="2" y="203"/>
                        </a:lnTo>
                        <a:lnTo>
                          <a:pt x="2" y="203"/>
                        </a:lnTo>
                        <a:lnTo>
                          <a:pt x="2" y="203"/>
                        </a:lnTo>
                        <a:lnTo>
                          <a:pt x="2" y="201"/>
                        </a:lnTo>
                        <a:lnTo>
                          <a:pt x="2" y="201"/>
                        </a:lnTo>
                        <a:lnTo>
                          <a:pt x="2" y="201"/>
                        </a:lnTo>
                        <a:lnTo>
                          <a:pt x="2" y="201"/>
                        </a:lnTo>
                        <a:lnTo>
                          <a:pt x="4" y="201"/>
                        </a:lnTo>
                        <a:lnTo>
                          <a:pt x="4" y="199"/>
                        </a:lnTo>
                        <a:lnTo>
                          <a:pt x="4" y="199"/>
                        </a:lnTo>
                        <a:lnTo>
                          <a:pt x="4" y="199"/>
                        </a:lnTo>
                        <a:lnTo>
                          <a:pt x="4" y="197"/>
                        </a:lnTo>
                        <a:lnTo>
                          <a:pt x="4" y="197"/>
                        </a:lnTo>
                        <a:lnTo>
                          <a:pt x="4" y="195"/>
                        </a:lnTo>
                        <a:lnTo>
                          <a:pt x="4" y="195"/>
                        </a:lnTo>
                        <a:lnTo>
                          <a:pt x="4" y="193"/>
                        </a:lnTo>
                        <a:lnTo>
                          <a:pt x="4" y="193"/>
                        </a:lnTo>
                        <a:lnTo>
                          <a:pt x="4" y="191"/>
                        </a:lnTo>
                        <a:lnTo>
                          <a:pt x="6" y="191"/>
                        </a:lnTo>
                        <a:lnTo>
                          <a:pt x="6" y="191"/>
                        </a:lnTo>
                        <a:lnTo>
                          <a:pt x="6" y="191"/>
                        </a:lnTo>
                        <a:lnTo>
                          <a:pt x="6" y="191"/>
                        </a:lnTo>
                        <a:lnTo>
                          <a:pt x="8" y="191"/>
                        </a:lnTo>
                        <a:lnTo>
                          <a:pt x="8" y="191"/>
                        </a:lnTo>
                        <a:lnTo>
                          <a:pt x="8" y="191"/>
                        </a:lnTo>
                        <a:lnTo>
                          <a:pt x="10" y="191"/>
                        </a:lnTo>
                        <a:lnTo>
                          <a:pt x="10" y="191"/>
                        </a:lnTo>
                        <a:lnTo>
                          <a:pt x="10" y="191"/>
                        </a:lnTo>
                        <a:lnTo>
                          <a:pt x="10" y="189"/>
                        </a:lnTo>
                        <a:lnTo>
                          <a:pt x="10" y="189"/>
                        </a:lnTo>
                        <a:lnTo>
                          <a:pt x="12" y="189"/>
                        </a:lnTo>
                        <a:lnTo>
                          <a:pt x="12" y="187"/>
                        </a:lnTo>
                        <a:lnTo>
                          <a:pt x="12" y="187"/>
                        </a:lnTo>
                        <a:lnTo>
                          <a:pt x="12" y="185"/>
                        </a:lnTo>
                        <a:lnTo>
                          <a:pt x="12" y="185"/>
                        </a:lnTo>
                        <a:lnTo>
                          <a:pt x="12" y="184"/>
                        </a:lnTo>
                        <a:lnTo>
                          <a:pt x="12" y="184"/>
                        </a:lnTo>
                        <a:lnTo>
                          <a:pt x="12" y="184"/>
                        </a:lnTo>
                        <a:lnTo>
                          <a:pt x="12" y="184"/>
                        </a:lnTo>
                        <a:lnTo>
                          <a:pt x="12" y="182"/>
                        </a:lnTo>
                        <a:lnTo>
                          <a:pt x="12" y="182"/>
                        </a:lnTo>
                        <a:lnTo>
                          <a:pt x="12" y="182"/>
                        </a:lnTo>
                        <a:lnTo>
                          <a:pt x="14" y="182"/>
                        </a:lnTo>
                        <a:lnTo>
                          <a:pt x="14" y="180"/>
                        </a:lnTo>
                        <a:lnTo>
                          <a:pt x="14" y="180"/>
                        </a:lnTo>
                        <a:lnTo>
                          <a:pt x="14" y="180"/>
                        </a:lnTo>
                        <a:lnTo>
                          <a:pt x="14" y="180"/>
                        </a:lnTo>
                        <a:lnTo>
                          <a:pt x="14" y="178"/>
                        </a:lnTo>
                        <a:lnTo>
                          <a:pt x="14" y="178"/>
                        </a:lnTo>
                        <a:lnTo>
                          <a:pt x="16" y="178"/>
                        </a:lnTo>
                        <a:lnTo>
                          <a:pt x="16" y="176"/>
                        </a:lnTo>
                        <a:lnTo>
                          <a:pt x="16" y="176"/>
                        </a:lnTo>
                        <a:lnTo>
                          <a:pt x="16" y="176"/>
                        </a:lnTo>
                        <a:lnTo>
                          <a:pt x="16" y="176"/>
                        </a:lnTo>
                        <a:lnTo>
                          <a:pt x="16" y="174"/>
                        </a:lnTo>
                        <a:lnTo>
                          <a:pt x="17" y="174"/>
                        </a:lnTo>
                        <a:lnTo>
                          <a:pt x="17" y="174"/>
                        </a:lnTo>
                        <a:lnTo>
                          <a:pt x="17" y="174"/>
                        </a:lnTo>
                        <a:lnTo>
                          <a:pt x="17" y="172"/>
                        </a:lnTo>
                        <a:lnTo>
                          <a:pt x="17" y="172"/>
                        </a:lnTo>
                        <a:lnTo>
                          <a:pt x="17" y="172"/>
                        </a:lnTo>
                        <a:lnTo>
                          <a:pt x="17" y="170"/>
                        </a:lnTo>
                        <a:lnTo>
                          <a:pt x="19" y="170"/>
                        </a:lnTo>
                        <a:lnTo>
                          <a:pt x="19" y="170"/>
                        </a:lnTo>
                        <a:lnTo>
                          <a:pt x="19" y="168"/>
                        </a:lnTo>
                        <a:lnTo>
                          <a:pt x="19" y="168"/>
                        </a:lnTo>
                        <a:lnTo>
                          <a:pt x="19" y="168"/>
                        </a:lnTo>
                        <a:lnTo>
                          <a:pt x="21" y="168"/>
                        </a:lnTo>
                        <a:lnTo>
                          <a:pt x="21" y="168"/>
                        </a:lnTo>
                        <a:lnTo>
                          <a:pt x="21" y="168"/>
                        </a:lnTo>
                        <a:lnTo>
                          <a:pt x="21" y="166"/>
                        </a:lnTo>
                        <a:lnTo>
                          <a:pt x="21" y="166"/>
                        </a:lnTo>
                        <a:lnTo>
                          <a:pt x="21" y="166"/>
                        </a:lnTo>
                        <a:lnTo>
                          <a:pt x="21" y="164"/>
                        </a:lnTo>
                        <a:lnTo>
                          <a:pt x="21" y="164"/>
                        </a:lnTo>
                        <a:lnTo>
                          <a:pt x="21" y="164"/>
                        </a:lnTo>
                        <a:lnTo>
                          <a:pt x="21" y="162"/>
                        </a:lnTo>
                        <a:lnTo>
                          <a:pt x="21" y="162"/>
                        </a:lnTo>
                        <a:lnTo>
                          <a:pt x="21" y="162"/>
                        </a:lnTo>
                        <a:lnTo>
                          <a:pt x="21" y="161"/>
                        </a:lnTo>
                        <a:lnTo>
                          <a:pt x="21" y="161"/>
                        </a:lnTo>
                        <a:lnTo>
                          <a:pt x="21" y="161"/>
                        </a:lnTo>
                        <a:lnTo>
                          <a:pt x="21" y="161"/>
                        </a:lnTo>
                        <a:lnTo>
                          <a:pt x="21" y="159"/>
                        </a:lnTo>
                        <a:lnTo>
                          <a:pt x="21" y="159"/>
                        </a:lnTo>
                        <a:lnTo>
                          <a:pt x="21" y="159"/>
                        </a:lnTo>
                        <a:lnTo>
                          <a:pt x="21" y="157"/>
                        </a:lnTo>
                        <a:lnTo>
                          <a:pt x="21" y="157"/>
                        </a:lnTo>
                        <a:lnTo>
                          <a:pt x="21" y="157"/>
                        </a:lnTo>
                        <a:lnTo>
                          <a:pt x="21" y="157"/>
                        </a:lnTo>
                        <a:lnTo>
                          <a:pt x="21" y="155"/>
                        </a:lnTo>
                        <a:lnTo>
                          <a:pt x="21" y="155"/>
                        </a:lnTo>
                        <a:lnTo>
                          <a:pt x="21" y="155"/>
                        </a:lnTo>
                        <a:lnTo>
                          <a:pt x="21" y="153"/>
                        </a:lnTo>
                        <a:lnTo>
                          <a:pt x="21" y="153"/>
                        </a:lnTo>
                        <a:lnTo>
                          <a:pt x="21" y="153"/>
                        </a:lnTo>
                        <a:lnTo>
                          <a:pt x="21" y="151"/>
                        </a:lnTo>
                        <a:lnTo>
                          <a:pt x="19" y="151"/>
                        </a:lnTo>
                        <a:lnTo>
                          <a:pt x="19" y="151"/>
                        </a:lnTo>
                        <a:lnTo>
                          <a:pt x="19" y="151"/>
                        </a:lnTo>
                        <a:lnTo>
                          <a:pt x="19" y="151"/>
                        </a:lnTo>
                        <a:lnTo>
                          <a:pt x="19" y="149"/>
                        </a:lnTo>
                        <a:lnTo>
                          <a:pt x="17" y="149"/>
                        </a:lnTo>
                        <a:lnTo>
                          <a:pt x="17" y="149"/>
                        </a:lnTo>
                        <a:lnTo>
                          <a:pt x="17" y="147"/>
                        </a:lnTo>
                        <a:lnTo>
                          <a:pt x="17" y="147"/>
                        </a:lnTo>
                        <a:lnTo>
                          <a:pt x="17" y="147"/>
                        </a:lnTo>
                        <a:lnTo>
                          <a:pt x="17" y="145"/>
                        </a:lnTo>
                        <a:lnTo>
                          <a:pt x="17" y="145"/>
                        </a:lnTo>
                        <a:lnTo>
                          <a:pt x="17" y="143"/>
                        </a:lnTo>
                        <a:lnTo>
                          <a:pt x="17" y="143"/>
                        </a:lnTo>
                        <a:lnTo>
                          <a:pt x="17" y="143"/>
                        </a:lnTo>
                        <a:lnTo>
                          <a:pt x="17" y="143"/>
                        </a:lnTo>
                        <a:lnTo>
                          <a:pt x="17" y="141"/>
                        </a:lnTo>
                        <a:lnTo>
                          <a:pt x="17" y="141"/>
                        </a:lnTo>
                        <a:lnTo>
                          <a:pt x="17" y="141"/>
                        </a:lnTo>
                        <a:lnTo>
                          <a:pt x="17" y="139"/>
                        </a:lnTo>
                        <a:lnTo>
                          <a:pt x="17" y="139"/>
                        </a:lnTo>
                        <a:lnTo>
                          <a:pt x="17" y="139"/>
                        </a:lnTo>
                        <a:lnTo>
                          <a:pt x="17" y="138"/>
                        </a:lnTo>
                        <a:lnTo>
                          <a:pt x="17" y="138"/>
                        </a:lnTo>
                        <a:lnTo>
                          <a:pt x="16" y="138"/>
                        </a:lnTo>
                        <a:lnTo>
                          <a:pt x="16" y="136"/>
                        </a:lnTo>
                        <a:lnTo>
                          <a:pt x="16" y="136"/>
                        </a:lnTo>
                        <a:lnTo>
                          <a:pt x="16" y="136"/>
                        </a:lnTo>
                        <a:lnTo>
                          <a:pt x="16" y="136"/>
                        </a:lnTo>
                        <a:lnTo>
                          <a:pt x="14" y="136"/>
                        </a:lnTo>
                        <a:lnTo>
                          <a:pt x="14" y="134"/>
                        </a:lnTo>
                        <a:lnTo>
                          <a:pt x="14" y="134"/>
                        </a:lnTo>
                        <a:lnTo>
                          <a:pt x="14" y="134"/>
                        </a:lnTo>
                        <a:lnTo>
                          <a:pt x="14" y="132"/>
                        </a:lnTo>
                        <a:lnTo>
                          <a:pt x="14" y="132"/>
                        </a:lnTo>
                        <a:lnTo>
                          <a:pt x="14" y="132"/>
                        </a:lnTo>
                        <a:lnTo>
                          <a:pt x="14" y="130"/>
                        </a:lnTo>
                        <a:lnTo>
                          <a:pt x="14" y="130"/>
                        </a:lnTo>
                        <a:lnTo>
                          <a:pt x="14" y="128"/>
                        </a:lnTo>
                        <a:lnTo>
                          <a:pt x="14" y="128"/>
                        </a:lnTo>
                        <a:lnTo>
                          <a:pt x="14" y="128"/>
                        </a:lnTo>
                        <a:lnTo>
                          <a:pt x="14" y="128"/>
                        </a:lnTo>
                        <a:lnTo>
                          <a:pt x="14" y="126"/>
                        </a:lnTo>
                        <a:lnTo>
                          <a:pt x="14" y="126"/>
                        </a:lnTo>
                        <a:lnTo>
                          <a:pt x="14" y="124"/>
                        </a:lnTo>
                        <a:lnTo>
                          <a:pt x="14" y="124"/>
                        </a:lnTo>
                        <a:lnTo>
                          <a:pt x="14" y="122"/>
                        </a:lnTo>
                        <a:lnTo>
                          <a:pt x="14" y="122"/>
                        </a:lnTo>
                        <a:lnTo>
                          <a:pt x="14" y="120"/>
                        </a:lnTo>
                        <a:lnTo>
                          <a:pt x="14" y="120"/>
                        </a:lnTo>
                        <a:lnTo>
                          <a:pt x="14" y="120"/>
                        </a:lnTo>
                        <a:lnTo>
                          <a:pt x="14" y="120"/>
                        </a:lnTo>
                        <a:lnTo>
                          <a:pt x="14" y="118"/>
                        </a:lnTo>
                        <a:lnTo>
                          <a:pt x="14" y="118"/>
                        </a:lnTo>
                        <a:lnTo>
                          <a:pt x="12" y="118"/>
                        </a:lnTo>
                        <a:lnTo>
                          <a:pt x="12" y="116"/>
                        </a:lnTo>
                        <a:lnTo>
                          <a:pt x="12" y="116"/>
                        </a:lnTo>
                        <a:lnTo>
                          <a:pt x="12" y="115"/>
                        </a:lnTo>
                        <a:lnTo>
                          <a:pt x="12" y="115"/>
                        </a:lnTo>
                        <a:lnTo>
                          <a:pt x="12" y="113"/>
                        </a:lnTo>
                        <a:lnTo>
                          <a:pt x="12" y="113"/>
                        </a:lnTo>
                        <a:lnTo>
                          <a:pt x="14" y="113"/>
                        </a:lnTo>
                        <a:lnTo>
                          <a:pt x="14" y="113"/>
                        </a:lnTo>
                        <a:lnTo>
                          <a:pt x="14" y="111"/>
                        </a:lnTo>
                        <a:lnTo>
                          <a:pt x="14" y="111"/>
                        </a:lnTo>
                        <a:lnTo>
                          <a:pt x="14" y="111"/>
                        </a:lnTo>
                        <a:lnTo>
                          <a:pt x="14" y="111"/>
                        </a:lnTo>
                        <a:lnTo>
                          <a:pt x="14" y="109"/>
                        </a:lnTo>
                        <a:lnTo>
                          <a:pt x="16" y="109"/>
                        </a:lnTo>
                        <a:lnTo>
                          <a:pt x="16" y="109"/>
                        </a:lnTo>
                        <a:lnTo>
                          <a:pt x="16" y="107"/>
                        </a:lnTo>
                        <a:lnTo>
                          <a:pt x="16" y="107"/>
                        </a:lnTo>
                        <a:lnTo>
                          <a:pt x="16" y="107"/>
                        </a:lnTo>
                        <a:lnTo>
                          <a:pt x="16" y="105"/>
                        </a:lnTo>
                        <a:lnTo>
                          <a:pt x="17" y="105"/>
                        </a:lnTo>
                        <a:lnTo>
                          <a:pt x="17" y="105"/>
                        </a:lnTo>
                        <a:lnTo>
                          <a:pt x="17" y="105"/>
                        </a:lnTo>
                        <a:lnTo>
                          <a:pt x="17" y="103"/>
                        </a:lnTo>
                        <a:lnTo>
                          <a:pt x="17" y="103"/>
                        </a:lnTo>
                        <a:lnTo>
                          <a:pt x="17" y="103"/>
                        </a:lnTo>
                        <a:lnTo>
                          <a:pt x="17" y="103"/>
                        </a:lnTo>
                        <a:lnTo>
                          <a:pt x="17" y="101"/>
                        </a:lnTo>
                        <a:lnTo>
                          <a:pt x="19" y="101"/>
                        </a:lnTo>
                        <a:lnTo>
                          <a:pt x="19" y="101"/>
                        </a:lnTo>
                        <a:lnTo>
                          <a:pt x="19" y="101"/>
                        </a:lnTo>
                        <a:lnTo>
                          <a:pt x="19" y="99"/>
                        </a:lnTo>
                        <a:lnTo>
                          <a:pt x="19" y="99"/>
                        </a:lnTo>
                        <a:lnTo>
                          <a:pt x="21" y="99"/>
                        </a:lnTo>
                        <a:lnTo>
                          <a:pt x="21" y="97"/>
                        </a:lnTo>
                        <a:lnTo>
                          <a:pt x="21" y="97"/>
                        </a:lnTo>
                        <a:lnTo>
                          <a:pt x="21" y="97"/>
                        </a:lnTo>
                        <a:lnTo>
                          <a:pt x="21" y="95"/>
                        </a:lnTo>
                        <a:lnTo>
                          <a:pt x="21" y="95"/>
                        </a:lnTo>
                        <a:lnTo>
                          <a:pt x="21" y="95"/>
                        </a:lnTo>
                        <a:lnTo>
                          <a:pt x="21" y="95"/>
                        </a:lnTo>
                        <a:lnTo>
                          <a:pt x="21" y="95"/>
                        </a:lnTo>
                        <a:lnTo>
                          <a:pt x="21" y="95"/>
                        </a:lnTo>
                        <a:lnTo>
                          <a:pt x="21" y="93"/>
                        </a:lnTo>
                        <a:lnTo>
                          <a:pt x="21" y="93"/>
                        </a:lnTo>
                        <a:lnTo>
                          <a:pt x="21" y="93"/>
                        </a:lnTo>
                        <a:lnTo>
                          <a:pt x="21" y="92"/>
                        </a:lnTo>
                        <a:lnTo>
                          <a:pt x="21" y="92"/>
                        </a:lnTo>
                        <a:lnTo>
                          <a:pt x="21" y="92"/>
                        </a:lnTo>
                        <a:lnTo>
                          <a:pt x="21" y="90"/>
                        </a:lnTo>
                        <a:lnTo>
                          <a:pt x="21" y="90"/>
                        </a:lnTo>
                        <a:lnTo>
                          <a:pt x="21" y="90"/>
                        </a:lnTo>
                        <a:lnTo>
                          <a:pt x="21" y="88"/>
                        </a:lnTo>
                        <a:lnTo>
                          <a:pt x="21" y="88"/>
                        </a:lnTo>
                        <a:lnTo>
                          <a:pt x="21" y="88"/>
                        </a:lnTo>
                        <a:lnTo>
                          <a:pt x="21" y="88"/>
                        </a:lnTo>
                        <a:lnTo>
                          <a:pt x="23" y="88"/>
                        </a:lnTo>
                        <a:lnTo>
                          <a:pt x="23" y="88"/>
                        </a:lnTo>
                        <a:lnTo>
                          <a:pt x="23" y="88"/>
                        </a:lnTo>
                        <a:lnTo>
                          <a:pt x="25" y="88"/>
                        </a:lnTo>
                        <a:lnTo>
                          <a:pt x="25" y="88"/>
                        </a:lnTo>
                        <a:lnTo>
                          <a:pt x="27" y="88"/>
                        </a:lnTo>
                        <a:lnTo>
                          <a:pt x="27" y="88"/>
                        </a:lnTo>
                        <a:lnTo>
                          <a:pt x="27" y="88"/>
                        </a:lnTo>
                        <a:lnTo>
                          <a:pt x="27" y="88"/>
                        </a:lnTo>
                        <a:lnTo>
                          <a:pt x="29" y="88"/>
                        </a:lnTo>
                        <a:lnTo>
                          <a:pt x="29" y="88"/>
                        </a:lnTo>
                        <a:lnTo>
                          <a:pt x="29" y="88"/>
                        </a:lnTo>
                        <a:lnTo>
                          <a:pt x="29" y="88"/>
                        </a:lnTo>
                        <a:lnTo>
                          <a:pt x="29" y="86"/>
                        </a:lnTo>
                        <a:lnTo>
                          <a:pt x="31" y="86"/>
                        </a:lnTo>
                        <a:lnTo>
                          <a:pt x="31" y="86"/>
                        </a:lnTo>
                        <a:lnTo>
                          <a:pt x="31" y="86"/>
                        </a:lnTo>
                        <a:lnTo>
                          <a:pt x="33" y="86"/>
                        </a:lnTo>
                        <a:lnTo>
                          <a:pt x="33" y="84"/>
                        </a:lnTo>
                        <a:lnTo>
                          <a:pt x="33" y="84"/>
                        </a:lnTo>
                        <a:lnTo>
                          <a:pt x="33" y="84"/>
                        </a:lnTo>
                        <a:lnTo>
                          <a:pt x="33" y="84"/>
                        </a:lnTo>
                        <a:lnTo>
                          <a:pt x="33" y="82"/>
                        </a:lnTo>
                        <a:lnTo>
                          <a:pt x="35" y="82"/>
                        </a:lnTo>
                        <a:lnTo>
                          <a:pt x="35" y="82"/>
                        </a:lnTo>
                        <a:lnTo>
                          <a:pt x="35" y="82"/>
                        </a:lnTo>
                        <a:lnTo>
                          <a:pt x="35" y="82"/>
                        </a:lnTo>
                        <a:lnTo>
                          <a:pt x="37" y="82"/>
                        </a:lnTo>
                        <a:lnTo>
                          <a:pt x="37" y="82"/>
                        </a:lnTo>
                        <a:lnTo>
                          <a:pt x="37" y="84"/>
                        </a:lnTo>
                        <a:lnTo>
                          <a:pt x="37" y="84"/>
                        </a:lnTo>
                        <a:lnTo>
                          <a:pt x="37" y="82"/>
                        </a:lnTo>
                        <a:lnTo>
                          <a:pt x="39" y="82"/>
                        </a:lnTo>
                        <a:lnTo>
                          <a:pt x="39" y="82"/>
                        </a:lnTo>
                        <a:lnTo>
                          <a:pt x="39" y="82"/>
                        </a:lnTo>
                        <a:lnTo>
                          <a:pt x="40" y="82"/>
                        </a:lnTo>
                        <a:lnTo>
                          <a:pt x="40" y="82"/>
                        </a:lnTo>
                        <a:lnTo>
                          <a:pt x="40" y="82"/>
                        </a:lnTo>
                        <a:lnTo>
                          <a:pt x="40" y="82"/>
                        </a:lnTo>
                        <a:lnTo>
                          <a:pt x="40" y="80"/>
                        </a:lnTo>
                        <a:lnTo>
                          <a:pt x="40" y="80"/>
                        </a:lnTo>
                        <a:lnTo>
                          <a:pt x="40" y="80"/>
                        </a:lnTo>
                        <a:lnTo>
                          <a:pt x="42" y="80"/>
                        </a:lnTo>
                        <a:lnTo>
                          <a:pt x="42" y="80"/>
                        </a:lnTo>
                        <a:lnTo>
                          <a:pt x="42" y="78"/>
                        </a:lnTo>
                        <a:lnTo>
                          <a:pt x="44" y="78"/>
                        </a:lnTo>
                        <a:lnTo>
                          <a:pt x="44" y="80"/>
                        </a:lnTo>
                        <a:lnTo>
                          <a:pt x="44" y="80"/>
                        </a:lnTo>
                        <a:lnTo>
                          <a:pt x="44" y="80"/>
                        </a:lnTo>
                        <a:lnTo>
                          <a:pt x="46" y="80"/>
                        </a:lnTo>
                        <a:lnTo>
                          <a:pt x="46" y="78"/>
                        </a:lnTo>
                        <a:lnTo>
                          <a:pt x="46" y="78"/>
                        </a:lnTo>
                        <a:lnTo>
                          <a:pt x="46" y="78"/>
                        </a:lnTo>
                        <a:lnTo>
                          <a:pt x="46" y="76"/>
                        </a:lnTo>
                        <a:lnTo>
                          <a:pt x="48" y="76"/>
                        </a:lnTo>
                        <a:lnTo>
                          <a:pt x="48" y="78"/>
                        </a:lnTo>
                        <a:lnTo>
                          <a:pt x="48" y="78"/>
                        </a:lnTo>
                        <a:lnTo>
                          <a:pt x="48" y="78"/>
                        </a:lnTo>
                        <a:lnTo>
                          <a:pt x="48" y="78"/>
                        </a:lnTo>
                        <a:lnTo>
                          <a:pt x="50" y="78"/>
                        </a:lnTo>
                        <a:lnTo>
                          <a:pt x="50" y="78"/>
                        </a:lnTo>
                        <a:lnTo>
                          <a:pt x="50" y="78"/>
                        </a:lnTo>
                        <a:lnTo>
                          <a:pt x="50" y="78"/>
                        </a:lnTo>
                        <a:lnTo>
                          <a:pt x="50" y="76"/>
                        </a:lnTo>
                        <a:lnTo>
                          <a:pt x="52" y="76"/>
                        </a:lnTo>
                        <a:lnTo>
                          <a:pt x="52" y="76"/>
                        </a:lnTo>
                        <a:lnTo>
                          <a:pt x="52" y="78"/>
                        </a:lnTo>
                        <a:lnTo>
                          <a:pt x="54" y="78"/>
                        </a:lnTo>
                        <a:lnTo>
                          <a:pt x="54" y="78"/>
                        </a:lnTo>
                        <a:lnTo>
                          <a:pt x="54" y="80"/>
                        </a:lnTo>
                        <a:lnTo>
                          <a:pt x="54" y="80"/>
                        </a:lnTo>
                        <a:lnTo>
                          <a:pt x="54" y="80"/>
                        </a:lnTo>
                        <a:lnTo>
                          <a:pt x="54" y="80"/>
                        </a:lnTo>
                        <a:lnTo>
                          <a:pt x="54" y="78"/>
                        </a:lnTo>
                        <a:lnTo>
                          <a:pt x="54" y="78"/>
                        </a:lnTo>
                        <a:lnTo>
                          <a:pt x="54" y="76"/>
                        </a:lnTo>
                        <a:lnTo>
                          <a:pt x="54" y="76"/>
                        </a:lnTo>
                        <a:lnTo>
                          <a:pt x="54" y="76"/>
                        </a:lnTo>
                        <a:lnTo>
                          <a:pt x="54" y="74"/>
                        </a:lnTo>
                        <a:lnTo>
                          <a:pt x="56" y="74"/>
                        </a:lnTo>
                        <a:lnTo>
                          <a:pt x="56" y="74"/>
                        </a:lnTo>
                        <a:lnTo>
                          <a:pt x="56" y="74"/>
                        </a:lnTo>
                        <a:lnTo>
                          <a:pt x="56" y="72"/>
                        </a:lnTo>
                        <a:lnTo>
                          <a:pt x="56" y="72"/>
                        </a:lnTo>
                        <a:lnTo>
                          <a:pt x="58" y="72"/>
                        </a:lnTo>
                        <a:lnTo>
                          <a:pt x="58" y="72"/>
                        </a:lnTo>
                        <a:lnTo>
                          <a:pt x="58" y="72"/>
                        </a:lnTo>
                        <a:lnTo>
                          <a:pt x="58" y="72"/>
                        </a:lnTo>
                        <a:lnTo>
                          <a:pt x="60" y="72"/>
                        </a:lnTo>
                        <a:lnTo>
                          <a:pt x="60" y="72"/>
                        </a:lnTo>
                        <a:lnTo>
                          <a:pt x="60" y="71"/>
                        </a:lnTo>
                        <a:lnTo>
                          <a:pt x="60" y="71"/>
                        </a:lnTo>
                        <a:lnTo>
                          <a:pt x="60" y="71"/>
                        </a:lnTo>
                        <a:lnTo>
                          <a:pt x="62" y="71"/>
                        </a:lnTo>
                        <a:lnTo>
                          <a:pt x="62" y="69"/>
                        </a:lnTo>
                        <a:lnTo>
                          <a:pt x="62" y="69"/>
                        </a:lnTo>
                        <a:lnTo>
                          <a:pt x="62" y="69"/>
                        </a:lnTo>
                        <a:lnTo>
                          <a:pt x="62" y="69"/>
                        </a:lnTo>
                        <a:lnTo>
                          <a:pt x="63" y="69"/>
                        </a:lnTo>
                        <a:lnTo>
                          <a:pt x="63" y="67"/>
                        </a:lnTo>
                        <a:lnTo>
                          <a:pt x="63" y="67"/>
                        </a:lnTo>
                        <a:lnTo>
                          <a:pt x="65" y="67"/>
                        </a:lnTo>
                        <a:lnTo>
                          <a:pt x="65" y="67"/>
                        </a:lnTo>
                        <a:lnTo>
                          <a:pt x="65" y="67"/>
                        </a:lnTo>
                        <a:lnTo>
                          <a:pt x="65" y="67"/>
                        </a:lnTo>
                        <a:lnTo>
                          <a:pt x="65" y="67"/>
                        </a:lnTo>
                        <a:lnTo>
                          <a:pt x="65" y="69"/>
                        </a:lnTo>
                        <a:lnTo>
                          <a:pt x="65" y="69"/>
                        </a:lnTo>
                        <a:lnTo>
                          <a:pt x="67" y="69"/>
                        </a:lnTo>
                        <a:lnTo>
                          <a:pt x="67" y="69"/>
                        </a:lnTo>
                        <a:lnTo>
                          <a:pt x="67" y="67"/>
                        </a:lnTo>
                        <a:lnTo>
                          <a:pt x="67" y="67"/>
                        </a:lnTo>
                        <a:lnTo>
                          <a:pt x="67" y="65"/>
                        </a:lnTo>
                        <a:lnTo>
                          <a:pt x="67" y="65"/>
                        </a:lnTo>
                        <a:lnTo>
                          <a:pt x="67" y="65"/>
                        </a:lnTo>
                        <a:lnTo>
                          <a:pt x="67" y="65"/>
                        </a:lnTo>
                        <a:lnTo>
                          <a:pt x="67" y="65"/>
                        </a:lnTo>
                        <a:lnTo>
                          <a:pt x="69" y="65"/>
                        </a:lnTo>
                        <a:lnTo>
                          <a:pt x="69" y="65"/>
                        </a:lnTo>
                        <a:lnTo>
                          <a:pt x="69" y="63"/>
                        </a:lnTo>
                        <a:lnTo>
                          <a:pt x="69" y="63"/>
                        </a:lnTo>
                        <a:lnTo>
                          <a:pt x="71" y="63"/>
                        </a:lnTo>
                        <a:lnTo>
                          <a:pt x="71" y="61"/>
                        </a:lnTo>
                        <a:lnTo>
                          <a:pt x="71" y="61"/>
                        </a:lnTo>
                        <a:lnTo>
                          <a:pt x="71" y="61"/>
                        </a:lnTo>
                        <a:lnTo>
                          <a:pt x="71" y="61"/>
                        </a:lnTo>
                        <a:lnTo>
                          <a:pt x="71" y="59"/>
                        </a:lnTo>
                        <a:lnTo>
                          <a:pt x="71" y="59"/>
                        </a:lnTo>
                        <a:lnTo>
                          <a:pt x="71" y="59"/>
                        </a:lnTo>
                        <a:lnTo>
                          <a:pt x="71" y="59"/>
                        </a:lnTo>
                        <a:lnTo>
                          <a:pt x="71" y="57"/>
                        </a:lnTo>
                        <a:lnTo>
                          <a:pt x="71" y="57"/>
                        </a:lnTo>
                        <a:lnTo>
                          <a:pt x="73" y="57"/>
                        </a:lnTo>
                        <a:lnTo>
                          <a:pt x="73" y="55"/>
                        </a:lnTo>
                        <a:lnTo>
                          <a:pt x="73" y="55"/>
                        </a:lnTo>
                        <a:lnTo>
                          <a:pt x="75" y="55"/>
                        </a:lnTo>
                        <a:lnTo>
                          <a:pt x="75" y="55"/>
                        </a:lnTo>
                        <a:lnTo>
                          <a:pt x="75" y="57"/>
                        </a:lnTo>
                        <a:lnTo>
                          <a:pt x="75" y="57"/>
                        </a:lnTo>
                        <a:lnTo>
                          <a:pt x="75" y="57"/>
                        </a:lnTo>
                        <a:lnTo>
                          <a:pt x="75" y="57"/>
                        </a:lnTo>
                        <a:lnTo>
                          <a:pt x="75" y="59"/>
                        </a:lnTo>
                        <a:lnTo>
                          <a:pt x="75" y="59"/>
                        </a:lnTo>
                        <a:lnTo>
                          <a:pt x="75" y="59"/>
                        </a:lnTo>
                        <a:lnTo>
                          <a:pt x="75" y="61"/>
                        </a:lnTo>
                        <a:lnTo>
                          <a:pt x="77" y="61"/>
                        </a:lnTo>
                        <a:lnTo>
                          <a:pt x="77" y="59"/>
                        </a:lnTo>
                        <a:lnTo>
                          <a:pt x="77" y="59"/>
                        </a:lnTo>
                        <a:lnTo>
                          <a:pt x="77" y="59"/>
                        </a:lnTo>
                        <a:lnTo>
                          <a:pt x="77" y="57"/>
                        </a:lnTo>
                        <a:lnTo>
                          <a:pt x="77" y="57"/>
                        </a:lnTo>
                        <a:lnTo>
                          <a:pt x="77" y="57"/>
                        </a:lnTo>
                        <a:lnTo>
                          <a:pt x="77" y="55"/>
                        </a:lnTo>
                        <a:lnTo>
                          <a:pt x="79" y="55"/>
                        </a:lnTo>
                        <a:lnTo>
                          <a:pt x="79" y="55"/>
                        </a:lnTo>
                        <a:lnTo>
                          <a:pt x="79" y="55"/>
                        </a:lnTo>
                        <a:lnTo>
                          <a:pt x="79" y="53"/>
                        </a:lnTo>
                        <a:lnTo>
                          <a:pt x="79" y="53"/>
                        </a:lnTo>
                        <a:lnTo>
                          <a:pt x="77" y="53"/>
                        </a:lnTo>
                        <a:lnTo>
                          <a:pt x="77" y="51"/>
                        </a:lnTo>
                        <a:lnTo>
                          <a:pt x="77" y="51"/>
                        </a:lnTo>
                        <a:lnTo>
                          <a:pt x="77" y="49"/>
                        </a:lnTo>
                        <a:lnTo>
                          <a:pt x="79" y="49"/>
                        </a:lnTo>
                        <a:lnTo>
                          <a:pt x="79" y="49"/>
                        </a:lnTo>
                        <a:lnTo>
                          <a:pt x="79" y="48"/>
                        </a:lnTo>
                        <a:lnTo>
                          <a:pt x="79" y="48"/>
                        </a:lnTo>
                        <a:lnTo>
                          <a:pt x="79" y="48"/>
                        </a:lnTo>
                        <a:lnTo>
                          <a:pt x="79" y="48"/>
                        </a:lnTo>
                        <a:lnTo>
                          <a:pt x="81" y="48"/>
                        </a:lnTo>
                        <a:lnTo>
                          <a:pt x="81" y="46"/>
                        </a:lnTo>
                        <a:lnTo>
                          <a:pt x="79" y="46"/>
                        </a:lnTo>
                        <a:lnTo>
                          <a:pt x="79" y="46"/>
                        </a:lnTo>
                        <a:lnTo>
                          <a:pt x="79" y="46"/>
                        </a:lnTo>
                        <a:lnTo>
                          <a:pt x="79" y="44"/>
                        </a:lnTo>
                        <a:lnTo>
                          <a:pt x="79" y="44"/>
                        </a:lnTo>
                        <a:lnTo>
                          <a:pt x="79" y="44"/>
                        </a:lnTo>
                        <a:lnTo>
                          <a:pt x="79" y="42"/>
                        </a:lnTo>
                        <a:lnTo>
                          <a:pt x="79" y="42"/>
                        </a:lnTo>
                        <a:lnTo>
                          <a:pt x="79" y="40"/>
                        </a:lnTo>
                        <a:lnTo>
                          <a:pt x="81" y="40"/>
                        </a:lnTo>
                        <a:lnTo>
                          <a:pt x="81" y="42"/>
                        </a:lnTo>
                        <a:lnTo>
                          <a:pt x="81" y="42"/>
                        </a:lnTo>
                        <a:lnTo>
                          <a:pt x="81" y="42"/>
                        </a:lnTo>
                        <a:lnTo>
                          <a:pt x="81" y="44"/>
                        </a:lnTo>
                        <a:lnTo>
                          <a:pt x="81" y="44"/>
                        </a:lnTo>
                        <a:lnTo>
                          <a:pt x="81" y="44"/>
                        </a:lnTo>
                        <a:lnTo>
                          <a:pt x="81" y="46"/>
                        </a:lnTo>
                        <a:lnTo>
                          <a:pt x="81" y="46"/>
                        </a:lnTo>
                        <a:lnTo>
                          <a:pt x="81" y="46"/>
                        </a:lnTo>
                        <a:lnTo>
                          <a:pt x="81" y="48"/>
                        </a:lnTo>
                        <a:lnTo>
                          <a:pt x="81" y="48"/>
                        </a:lnTo>
                        <a:lnTo>
                          <a:pt x="81" y="48"/>
                        </a:lnTo>
                        <a:lnTo>
                          <a:pt x="81" y="48"/>
                        </a:lnTo>
                        <a:lnTo>
                          <a:pt x="83" y="48"/>
                        </a:lnTo>
                        <a:lnTo>
                          <a:pt x="83" y="46"/>
                        </a:lnTo>
                        <a:lnTo>
                          <a:pt x="81" y="46"/>
                        </a:lnTo>
                        <a:lnTo>
                          <a:pt x="81" y="46"/>
                        </a:lnTo>
                        <a:lnTo>
                          <a:pt x="81" y="44"/>
                        </a:lnTo>
                        <a:lnTo>
                          <a:pt x="83" y="44"/>
                        </a:lnTo>
                        <a:lnTo>
                          <a:pt x="83" y="44"/>
                        </a:lnTo>
                        <a:lnTo>
                          <a:pt x="83" y="44"/>
                        </a:lnTo>
                        <a:lnTo>
                          <a:pt x="83" y="44"/>
                        </a:lnTo>
                        <a:lnTo>
                          <a:pt x="83" y="42"/>
                        </a:lnTo>
                        <a:lnTo>
                          <a:pt x="83" y="42"/>
                        </a:lnTo>
                        <a:lnTo>
                          <a:pt x="83" y="42"/>
                        </a:lnTo>
                        <a:lnTo>
                          <a:pt x="83" y="42"/>
                        </a:lnTo>
                        <a:lnTo>
                          <a:pt x="83" y="40"/>
                        </a:lnTo>
                        <a:lnTo>
                          <a:pt x="81" y="40"/>
                        </a:lnTo>
                        <a:lnTo>
                          <a:pt x="81" y="40"/>
                        </a:lnTo>
                        <a:lnTo>
                          <a:pt x="81" y="40"/>
                        </a:lnTo>
                        <a:lnTo>
                          <a:pt x="81" y="40"/>
                        </a:lnTo>
                        <a:lnTo>
                          <a:pt x="81" y="38"/>
                        </a:lnTo>
                        <a:lnTo>
                          <a:pt x="81" y="38"/>
                        </a:lnTo>
                        <a:lnTo>
                          <a:pt x="81" y="36"/>
                        </a:lnTo>
                        <a:lnTo>
                          <a:pt x="81" y="36"/>
                        </a:lnTo>
                        <a:lnTo>
                          <a:pt x="81" y="36"/>
                        </a:lnTo>
                        <a:lnTo>
                          <a:pt x="81" y="34"/>
                        </a:lnTo>
                        <a:lnTo>
                          <a:pt x="81" y="34"/>
                        </a:lnTo>
                        <a:lnTo>
                          <a:pt x="83" y="34"/>
                        </a:lnTo>
                        <a:lnTo>
                          <a:pt x="83" y="32"/>
                        </a:lnTo>
                        <a:lnTo>
                          <a:pt x="83" y="32"/>
                        </a:lnTo>
                        <a:lnTo>
                          <a:pt x="83" y="32"/>
                        </a:lnTo>
                        <a:lnTo>
                          <a:pt x="83" y="32"/>
                        </a:lnTo>
                        <a:lnTo>
                          <a:pt x="84" y="32"/>
                        </a:lnTo>
                        <a:lnTo>
                          <a:pt x="84" y="32"/>
                        </a:lnTo>
                        <a:lnTo>
                          <a:pt x="84" y="32"/>
                        </a:lnTo>
                        <a:lnTo>
                          <a:pt x="86" y="32"/>
                        </a:lnTo>
                        <a:lnTo>
                          <a:pt x="86" y="34"/>
                        </a:lnTo>
                        <a:lnTo>
                          <a:pt x="86" y="34"/>
                        </a:lnTo>
                        <a:lnTo>
                          <a:pt x="86" y="34"/>
                        </a:lnTo>
                        <a:lnTo>
                          <a:pt x="86" y="36"/>
                        </a:lnTo>
                        <a:lnTo>
                          <a:pt x="86" y="36"/>
                        </a:lnTo>
                        <a:lnTo>
                          <a:pt x="86" y="36"/>
                        </a:lnTo>
                        <a:lnTo>
                          <a:pt x="86" y="38"/>
                        </a:lnTo>
                        <a:lnTo>
                          <a:pt x="88" y="38"/>
                        </a:lnTo>
                        <a:lnTo>
                          <a:pt x="88" y="38"/>
                        </a:lnTo>
                        <a:lnTo>
                          <a:pt x="88" y="38"/>
                        </a:lnTo>
                        <a:lnTo>
                          <a:pt x="88" y="38"/>
                        </a:lnTo>
                        <a:lnTo>
                          <a:pt x="88" y="36"/>
                        </a:lnTo>
                        <a:lnTo>
                          <a:pt x="88" y="36"/>
                        </a:lnTo>
                        <a:lnTo>
                          <a:pt x="88" y="34"/>
                        </a:lnTo>
                        <a:lnTo>
                          <a:pt x="88" y="34"/>
                        </a:lnTo>
                        <a:lnTo>
                          <a:pt x="88" y="32"/>
                        </a:lnTo>
                        <a:lnTo>
                          <a:pt x="88" y="32"/>
                        </a:lnTo>
                        <a:lnTo>
                          <a:pt x="88" y="32"/>
                        </a:lnTo>
                        <a:lnTo>
                          <a:pt x="88" y="32"/>
                        </a:lnTo>
                        <a:lnTo>
                          <a:pt x="88" y="32"/>
                        </a:lnTo>
                        <a:lnTo>
                          <a:pt x="88" y="30"/>
                        </a:lnTo>
                        <a:lnTo>
                          <a:pt x="88" y="30"/>
                        </a:lnTo>
                        <a:lnTo>
                          <a:pt x="86" y="30"/>
                        </a:lnTo>
                        <a:lnTo>
                          <a:pt x="86" y="30"/>
                        </a:lnTo>
                        <a:lnTo>
                          <a:pt x="86" y="30"/>
                        </a:lnTo>
                        <a:lnTo>
                          <a:pt x="86" y="28"/>
                        </a:lnTo>
                        <a:lnTo>
                          <a:pt x="86" y="28"/>
                        </a:lnTo>
                        <a:lnTo>
                          <a:pt x="86" y="28"/>
                        </a:lnTo>
                        <a:lnTo>
                          <a:pt x="86" y="26"/>
                        </a:lnTo>
                        <a:lnTo>
                          <a:pt x="86" y="26"/>
                        </a:lnTo>
                        <a:lnTo>
                          <a:pt x="86" y="26"/>
                        </a:lnTo>
                        <a:lnTo>
                          <a:pt x="86" y="26"/>
                        </a:lnTo>
                        <a:lnTo>
                          <a:pt x="88" y="26"/>
                        </a:lnTo>
                        <a:lnTo>
                          <a:pt x="88" y="25"/>
                        </a:lnTo>
                        <a:lnTo>
                          <a:pt x="88" y="25"/>
                        </a:lnTo>
                        <a:lnTo>
                          <a:pt x="88" y="25"/>
                        </a:lnTo>
                        <a:lnTo>
                          <a:pt x="88" y="26"/>
                        </a:lnTo>
                        <a:lnTo>
                          <a:pt x="88" y="26"/>
                        </a:lnTo>
                        <a:lnTo>
                          <a:pt x="88" y="28"/>
                        </a:lnTo>
                        <a:lnTo>
                          <a:pt x="90" y="28"/>
                        </a:lnTo>
                        <a:lnTo>
                          <a:pt x="90" y="28"/>
                        </a:lnTo>
                        <a:lnTo>
                          <a:pt x="90" y="30"/>
                        </a:lnTo>
                        <a:lnTo>
                          <a:pt x="90" y="30"/>
                        </a:lnTo>
                        <a:lnTo>
                          <a:pt x="90" y="32"/>
                        </a:lnTo>
                        <a:lnTo>
                          <a:pt x="90" y="32"/>
                        </a:lnTo>
                        <a:lnTo>
                          <a:pt x="90" y="32"/>
                        </a:lnTo>
                        <a:lnTo>
                          <a:pt x="92" y="32"/>
                        </a:lnTo>
                        <a:lnTo>
                          <a:pt x="92" y="32"/>
                        </a:lnTo>
                        <a:lnTo>
                          <a:pt x="92" y="30"/>
                        </a:lnTo>
                        <a:lnTo>
                          <a:pt x="92" y="30"/>
                        </a:lnTo>
                        <a:lnTo>
                          <a:pt x="92" y="28"/>
                        </a:lnTo>
                        <a:lnTo>
                          <a:pt x="90" y="28"/>
                        </a:lnTo>
                        <a:lnTo>
                          <a:pt x="90" y="28"/>
                        </a:lnTo>
                        <a:lnTo>
                          <a:pt x="92" y="28"/>
                        </a:lnTo>
                        <a:lnTo>
                          <a:pt x="92" y="28"/>
                        </a:lnTo>
                        <a:lnTo>
                          <a:pt x="92" y="28"/>
                        </a:lnTo>
                        <a:lnTo>
                          <a:pt x="92" y="28"/>
                        </a:lnTo>
                        <a:lnTo>
                          <a:pt x="92" y="30"/>
                        </a:lnTo>
                        <a:lnTo>
                          <a:pt x="92" y="30"/>
                        </a:lnTo>
                        <a:lnTo>
                          <a:pt x="94" y="30"/>
                        </a:lnTo>
                        <a:lnTo>
                          <a:pt x="94" y="30"/>
                        </a:lnTo>
                        <a:lnTo>
                          <a:pt x="94" y="30"/>
                        </a:lnTo>
                        <a:lnTo>
                          <a:pt x="96" y="30"/>
                        </a:lnTo>
                        <a:lnTo>
                          <a:pt x="96" y="30"/>
                        </a:lnTo>
                        <a:lnTo>
                          <a:pt x="96" y="30"/>
                        </a:lnTo>
                        <a:lnTo>
                          <a:pt x="96" y="28"/>
                        </a:lnTo>
                        <a:lnTo>
                          <a:pt x="96" y="28"/>
                        </a:lnTo>
                        <a:lnTo>
                          <a:pt x="98" y="28"/>
                        </a:lnTo>
                        <a:lnTo>
                          <a:pt x="98" y="26"/>
                        </a:lnTo>
                        <a:lnTo>
                          <a:pt x="98" y="26"/>
                        </a:lnTo>
                        <a:lnTo>
                          <a:pt x="98" y="25"/>
                        </a:lnTo>
                        <a:lnTo>
                          <a:pt x="98" y="25"/>
                        </a:lnTo>
                        <a:lnTo>
                          <a:pt x="98" y="25"/>
                        </a:lnTo>
                        <a:lnTo>
                          <a:pt x="98" y="23"/>
                        </a:lnTo>
                        <a:lnTo>
                          <a:pt x="98" y="23"/>
                        </a:lnTo>
                        <a:lnTo>
                          <a:pt x="98" y="23"/>
                        </a:lnTo>
                        <a:lnTo>
                          <a:pt x="98" y="23"/>
                        </a:lnTo>
                        <a:lnTo>
                          <a:pt x="98" y="21"/>
                        </a:lnTo>
                        <a:lnTo>
                          <a:pt x="98" y="21"/>
                        </a:lnTo>
                        <a:lnTo>
                          <a:pt x="100" y="21"/>
                        </a:lnTo>
                        <a:lnTo>
                          <a:pt x="100" y="19"/>
                        </a:lnTo>
                        <a:lnTo>
                          <a:pt x="100" y="19"/>
                        </a:lnTo>
                        <a:lnTo>
                          <a:pt x="100" y="17"/>
                        </a:lnTo>
                        <a:lnTo>
                          <a:pt x="98" y="17"/>
                        </a:lnTo>
                        <a:lnTo>
                          <a:pt x="98" y="17"/>
                        </a:lnTo>
                        <a:lnTo>
                          <a:pt x="98" y="17"/>
                        </a:lnTo>
                        <a:lnTo>
                          <a:pt x="98" y="15"/>
                        </a:lnTo>
                        <a:lnTo>
                          <a:pt x="98" y="15"/>
                        </a:lnTo>
                        <a:lnTo>
                          <a:pt x="98" y="15"/>
                        </a:lnTo>
                        <a:lnTo>
                          <a:pt x="98" y="13"/>
                        </a:lnTo>
                        <a:lnTo>
                          <a:pt x="98" y="13"/>
                        </a:lnTo>
                        <a:lnTo>
                          <a:pt x="98" y="13"/>
                        </a:lnTo>
                        <a:lnTo>
                          <a:pt x="98" y="11"/>
                        </a:lnTo>
                        <a:lnTo>
                          <a:pt x="96" y="11"/>
                        </a:lnTo>
                        <a:lnTo>
                          <a:pt x="96" y="11"/>
                        </a:lnTo>
                        <a:lnTo>
                          <a:pt x="96" y="11"/>
                        </a:lnTo>
                        <a:lnTo>
                          <a:pt x="96" y="11"/>
                        </a:lnTo>
                        <a:lnTo>
                          <a:pt x="94" y="11"/>
                        </a:lnTo>
                        <a:lnTo>
                          <a:pt x="94" y="11"/>
                        </a:lnTo>
                        <a:lnTo>
                          <a:pt x="94" y="11"/>
                        </a:lnTo>
                        <a:lnTo>
                          <a:pt x="94" y="9"/>
                        </a:lnTo>
                        <a:lnTo>
                          <a:pt x="94" y="9"/>
                        </a:lnTo>
                        <a:lnTo>
                          <a:pt x="94" y="9"/>
                        </a:lnTo>
                        <a:lnTo>
                          <a:pt x="96" y="9"/>
                        </a:lnTo>
                        <a:lnTo>
                          <a:pt x="96" y="9"/>
                        </a:lnTo>
                        <a:lnTo>
                          <a:pt x="98" y="9"/>
                        </a:lnTo>
                        <a:lnTo>
                          <a:pt x="98" y="9"/>
                        </a:lnTo>
                        <a:lnTo>
                          <a:pt x="98" y="9"/>
                        </a:lnTo>
                        <a:lnTo>
                          <a:pt x="98" y="9"/>
                        </a:lnTo>
                        <a:lnTo>
                          <a:pt x="100" y="9"/>
                        </a:lnTo>
                        <a:lnTo>
                          <a:pt x="100" y="9"/>
                        </a:lnTo>
                        <a:lnTo>
                          <a:pt x="100" y="7"/>
                        </a:lnTo>
                        <a:lnTo>
                          <a:pt x="100" y="7"/>
                        </a:lnTo>
                        <a:lnTo>
                          <a:pt x="100" y="7"/>
                        </a:lnTo>
                        <a:lnTo>
                          <a:pt x="100" y="7"/>
                        </a:lnTo>
                        <a:lnTo>
                          <a:pt x="102" y="7"/>
                        </a:lnTo>
                        <a:lnTo>
                          <a:pt x="102" y="7"/>
                        </a:lnTo>
                        <a:lnTo>
                          <a:pt x="102" y="7"/>
                        </a:lnTo>
                        <a:lnTo>
                          <a:pt x="102" y="5"/>
                        </a:lnTo>
                        <a:lnTo>
                          <a:pt x="104" y="5"/>
                        </a:lnTo>
                        <a:lnTo>
                          <a:pt x="104" y="5"/>
                        </a:lnTo>
                        <a:lnTo>
                          <a:pt x="104" y="3"/>
                        </a:lnTo>
                        <a:lnTo>
                          <a:pt x="102" y="3"/>
                        </a:lnTo>
                        <a:lnTo>
                          <a:pt x="102" y="3"/>
                        </a:lnTo>
                        <a:lnTo>
                          <a:pt x="102" y="3"/>
                        </a:lnTo>
                        <a:lnTo>
                          <a:pt x="102" y="3"/>
                        </a:lnTo>
                        <a:lnTo>
                          <a:pt x="102" y="2"/>
                        </a:lnTo>
                        <a:lnTo>
                          <a:pt x="104" y="2"/>
                        </a:lnTo>
                        <a:lnTo>
                          <a:pt x="104" y="2"/>
                        </a:lnTo>
                        <a:lnTo>
                          <a:pt x="104" y="2"/>
                        </a:lnTo>
                        <a:lnTo>
                          <a:pt x="104" y="0"/>
                        </a:lnTo>
                        <a:lnTo>
                          <a:pt x="104" y="0"/>
                        </a:lnTo>
                        <a:lnTo>
                          <a:pt x="104" y="0"/>
                        </a:lnTo>
                        <a:lnTo>
                          <a:pt x="106" y="0"/>
                        </a:lnTo>
                        <a:lnTo>
                          <a:pt x="106" y="0"/>
                        </a:lnTo>
                        <a:lnTo>
                          <a:pt x="106" y="0"/>
                        </a:lnTo>
                        <a:lnTo>
                          <a:pt x="107" y="0"/>
                        </a:lnTo>
                        <a:lnTo>
                          <a:pt x="107" y="2"/>
                        </a:lnTo>
                        <a:lnTo>
                          <a:pt x="107" y="2"/>
                        </a:lnTo>
                        <a:lnTo>
                          <a:pt x="107" y="2"/>
                        </a:lnTo>
                        <a:lnTo>
                          <a:pt x="107" y="3"/>
                        </a:lnTo>
                        <a:lnTo>
                          <a:pt x="107" y="3"/>
                        </a:lnTo>
                        <a:lnTo>
                          <a:pt x="107" y="3"/>
                        </a:lnTo>
                        <a:lnTo>
                          <a:pt x="107" y="5"/>
                        </a:lnTo>
                        <a:lnTo>
                          <a:pt x="107" y="5"/>
                        </a:lnTo>
                        <a:lnTo>
                          <a:pt x="107" y="7"/>
                        </a:lnTo>
                        <a:lnTo>
                          <a:pt x="107" y="7"/>
                        </a:lnTo>
                        <a:lnTo>
                          <a:pt x="109" y="7"/>
                        </a:lnTo>
                        <a:lnTo>
                          <a:pt x="109" y="7"/>
                        </a:lnTo>
                        <a:lnTo>
                          <a:pt x="109" y="7"/>
                        </a:lnTo>
                        <a:lnTo>
                          <a:pt x="109" y="7"/>
                        </a:lnTo>
                        <a:lnTo>
                          <a:pt x="109" y="9"/>
                        </a:lnTo>
                        <a:lnTo>
                          <a:pt x="111" y="9"/>
                        </a:lnTo>
                        <a:lnTo>
                          <a:pt x="111" y="9"/>
                        </a:lnTo>
                        <a:lnTo>
                          <a:pt x="111" y="11"/>
                        </a:lnTo>
                        <a:lnTo>
                          <a:pt x="111" y="11"/>
                        </a:lnTo>
                        <a:lnTo>
                          <a:pt x="111" y="11"/>
                        </a:lnTo>
                        <a:lnTo>
                          <a:pt x="111" y="13"/>
                        </a:lnTo>
                        <a:lnTo>
                          <a:pt x="111" y="13"/>
                        </a:lnTo>
                        <a:lnTo>
                          <a:pt x="111" y="15"/>
                        </a:lnTo>
                        <a:lnTo>
                          <a:pt x="113" y="15"/>
                        </a:lnTo>
                        <a:lnTo>
                          <a:pt x="113" y="15"/>
                        </a:lnTo>
                        <a:lnTo>
                          <a:pt x="113" y="15"/>
                        </a:lnTo>
                        <a:lnTo>
                          <a:pt x="113" y="17"/>
                        </a:lnTo>
                        <a:lnTo>
                          <a:pt x="113" y="17"/>
                        </a:lnTo>
                        <a:lnTo>
                          <a:pt x="113" y="17"/>
                        </a:lnTo>
                        <a:lnTo>
                          <a:pt x="115" y="17"/>
                        </a:lnTo>
                        <a:lnTo>
                          <a:pt x="115" y="17"/>
                        </a:lnTo>
                        <a:lnTo>
                          <a:pt x="115" y="17"/>
                        </a:lnTo>
                        <a:lnTo>
                          <a:pt x="115" y="17"/>
                        </a:lnTo>
                        <a:lnTo>
                          <a:pt x="115" y="19"/>
                        </a:lnTo>
                        <a:lnTo>
                          <a:pt x="115" y="19"/>
                        </a:lnTo>
                        <a:lnTo>
                          <a:pt x="115" y="21"/>
                        </a:lnTo>
                        <a:lnTo>
                          <a:pt x="117" y="21"/>
                        </a:lnTo>
                        <a:lnTo>
                          <a:pt x="117" y="21"/>
                        </a:lnTo>
                        <a:lnTo>
                          <a:pt x="117" y="23"/>
                        </a:lnTo>
                        <a:lnTo>
                          <a:pt x="117" y="23"/>
                        </a:lnTo>
                        <a:lnTo>
                          <a:pt x="117" y="23"/>
                        </a:lnTo>
                        <a:lnTo>
                          <a:pt x="117" y="25"/>
                        </a:lnTo>
                        <a:lnTo>
                          <a:pt x="117" y="25"/>
                        </a:lnTo>
                        <a:lnTo>
                          <a:pt x="117" y="25"/>
                        </a:lnTo>
                        <a:lnTo>
                          <a:pt x="117" y="26"/>
                        </a:lnTo>
                        <a:lnTo>
                          <a:pt x="117" y="26"/>
                        </a:lnTo>
                        <a:lnTo>
                          <a:pt x="119" y="26"/>
                        </a:lnTo>
                        <a:lnTo>
                          <a:pt x="119" y="28"/>
                        </a:lnTo>
                        <a:lnTo>
                          <a:pt x="119" y="28"/>
                        </a:lnTo>
                        <a:lnTo>
                          <a:pt x="119" y="28"/>
                        </a:lnTo>
                        <a:lnTo>
                          <a:pt x="119" y="30"/>
                        </a:lnTo>
                        <a:lnTo>
                          <a:pt x="119" y="30"/>
                        </a:lnTo>
                        <a:lnTo>
                          <a:pt x="119" y="32"/>
                        </a:lnTo>
                        <a:lnTo>
                          <a:pt x="119" y="32"/>
                        </a:lnTo>
                        <a:lnTo>
                          <a:pt x="119" y="32"/>
                        </a:lnTo>
                        <a:lnTo>
                          <a:pt x="119" y="32"/>
                        </a:lnTo>
                        <a:lnTo>
                          <a:pt x="119" y="34"/>
                        </a:lnTo>
                        <a:lnTo>
                          <a:pt x="121" y="34"/>
                        </a:lnTo>
                        <a:lnTo>
                          <a:pt x="121" y="34"/>
                        </a:lnTo>
                        <a:lnTo>
                          <a:pt x="121" y="36"/>
                        </a:lnTo>
                        <a:lnTo>
                          <a:pt x="121" y="36"/>
                        </a:lnTo>
                        <a:lnTo>
                          <a:pt x="121" y="36"/>
                        </a:lnTo>
                        <a:lnTo>
                          <a:pt x="121" y="38"/>
                        </a:lnTo>
                        <a:lnTo>
                          <a:pt x="121" y="38"/>
                        </a:lnTo>
                        <a:lnTo>
                          <a:pt x="121" y="40"/>
                        </a:lnTo>
                        <a:lnTo>
                          <a:pt x="121" y="40"/>
                        </a:lnTo>
                        <a:lnTo>
                          <a:pt x="121" y="40"/>
                        </a:lnTo>
                        <a:lnTo>
                          <a:pt x="121" y="42"/>
                        </a:lnTo>
                        <a:lnTo>
                          <a:pt x="121" y="42"/>
                        </a:lnTo>
                        <a:lnTo>
                          <a:pt x="121" y="44"/>
                        </a:lnTo>
                        <a:lnTo>
                          <a:pt x="121" y="44"/>
                        </a:lnTo>
                        <a:lnTo>
                          <a:pt x="121" y="46"/>
                        </a:lnTo>
                        <a:lnTo>
                          <a:pt x="121" y="46"/>
                        </a:lnTo>
                        <a:lnTo>
                          <a:pt x="121" y="48"/>
                        </a:lnTo>
                        <a:lnTo>
                          <a:pt x="121" y="48"/>
                        </a:lnTo>
                        <a:lnTo>
                          <a:pt x="121" y="48"/>
                        </a:lnTo>
                        <a:lnTo>
                          <a:pt x="121" y="48"/>
                        </a:lnTo>
                        <a:lnTo>
                          <a:pt x="121" y="49"/>
                        </a:lnTo>
                        <a:lnTo>
                          <a:pt x="121" y="49"/>
                        </a:lnTo>
                        <a:lnTo>
                          <a:pt x="121" y="51"/>
                        </a:lnTo>
                        <a:lnTo>
                          <a:pt x="121" y="51"/>
                        </a:lnTo>
                        <a:lnTo>
                          <a:pt x="121" y="53"/>
                        </a:lnTo>
                        <a:lnTo>
                          <a:pt x="121" y="53"/>
                        </a:lnTo>
                        <a:lnTo>
                          <a:pt x="121" y="55"/>
                        </a:lnTo>
                        <a:lnTo>
                          <a:pt x="121" y="55"/>
                        </a:lnTo>
                        <a:lnTo>
                          <a:pt x="123" y="55"/>
                        </a:lnTo>
                        <a:lnTo>
                          <a:pt x="123" y="55"/>
                        </a:lnTo>
                        <a:lnTo>
                          <a:pt x="123" y="57"/>
                        </a:lnTo>
                        <a:lnTo>
                          <a:pt x="123" y="57"/>
                        </a:lnTo>
                        <a:lnTo>
                          <a:pt x="123" y="57"/>
                        </a:lnTo>
                        <a:lnTo>
                          <a:pt x="123" y="59"/>
                        </a:lnTo>
                        <a:lnTo>
                          <a:pt x="123" y="59"/>
                        </a:lnTo>
                        <a:lnTo>
                          <a:pt x="123" y="61"/>
                        </a:lnTo>
                        <a:lnTo>
                          <a:pt x="125" y="61"/>
                        </a:lnTo>
                        <a:lnTo>
                          <a:pt x="125" y="61"/>
                        </a:lnTo>
                        <a:lnTo>
                          <a:pt x="125" y="63"/>
                        </a:lnTo>
                        <a:lnTo>
                          <a:pt x="125" y="63"/>
                        </a:lnTo>
                        <a:lnTo>
                          <a:pt x="125" y="63"/>
                        </a:lnTo>
                        <a:lnTo>
                          <a:pt x="125" y="65"/>
                        </a:lnTo>
                        <a:lnTo>
                          <a:pt x="125" y="65"/>
                        </a:lnTo>
                        <a:lnTo>
                          <a:pt x="125" y="65"/>
                        </a:lnTo>
                        <a:lnTo>
                          <a:pt x="125" y="65"/>
                        </a:lnTo>
                        <a:lnTo>
                          <a:pt x="127" y="65"/>
                        </a:lnTo>
                        <a:lnTo>
                          <a:pt x="127" y="67"/>
                        </a:lnTo>
                        <a:lnTo>
                          <a:pt x="127" y="67"/>
                        </a:lnTo>
                        <a:lnTo>
                          <a:pt x="127" y="67"/>
                        </a:lnTo>
                        <a:lnTo>
                          <a:pt x="127" y="69"/>
                        </a:lnTo>
                        <a:lnTo>
                          <a:pt x="127" y="69"/>
                        </a:lnTo>
                        <a:lnTo>
                          <a:pt x="127" y="71"/>
                        </a:lnTo>
                        <a:lnTo>
                          <a:pt x="127" y="71"/>
                        </a:lnTo>
                        <a:lnTo>
                          <a:pt x="127" y="72"/>
                        </a:lnTo>
                        <a:lnTo>
                          <a:pt x="127" y="72"/>
                        </a:lnTo>
                        <a:lnTo>
                          <a:pt x="127" y="72"/>
                        </a:lnTo>
                        <a:lnTo>
                          <a:pt x="127" y="72"/>
                        </a:lnTo>
                        <a:lnTo>
                          <a:pt x="127" y="74"/>
                        </a:lnTo>
                        <a:lnTo>
                          <a:pt x="127" y="74"/>
                        </a:lnTo>
                        <a:lnTo>
                          <a:pt x="125" y="74"/>
                        </a:lnTo>
                        <a:lnTo>
                          <a:pt x="125" y="76"/>
                        </a:lnTo>
                        <a:lnTo>
                          <a:pt x="125" y="76"/>
                        </a:lnTo>
                        <a:lnTo>
                          <a:pt x="125" y="76"/>
                        </a:lnTo>
                        <a:lnTo>
                          <a:pt x="125" y="78"/>
                        </a:lnTo>
                        <a:lnTo>
                          <a:pt x="125" y="78"/>
                        </a:lnTo>
                        <a:lnTo>
                          <a:pt x="125" y="80"/>
                        </a:lnTo>
                        <a:lnTo>
                          <a:pt x="125" y="80"/>
                        </a:lnTo>
                        <a:lnTo>
                          <a:pt x="125" y="80"/>
                        </a:lnTo>
                        <a:lnTo>
                          <a:pt x="125" y="80"/>
                        </a:lnTo>
                        <a:lnTo>
                          <a:pt x="125" y="82"/>
                        </a:lnTo>
                        <a:lnTo>
                          <a:pt x="123" y="82"/>
                        </a:lnTo>
                        <a:lnTo>
                          <a:pt x="123" y="82"/>
                        </a:lnTo>
                        <a:lnTo>
                          <a:pt x="123" y="82"/>
                        </a:lnTo>
                        <a:lnTo>
                          <a:pt x="123" y="84"/>
                        </a:lnTo>
                        <a:lnTo>
                          <a:pt x="121" y="84"/>
                        </a:lnTo>
                        <a:lnTo>
                          <a:pt x="121" y="84"/>
                        </a:lnTo>
                        <a:lnTo>
                          <a:pt x="121" y="84"/>
                        </a:lnTo>
                        <a:lnTo>
                          <a:pt x="121" y="82"/>
                        </a:lnTo>
                        <a:lnTo>
                          <a:pt x="119" y="82"/>
                        </a:lnTo>
                        <a:lnTo>
                          <a:pt x="119" y="82"/>
                        </a:lnTo>
                        <a:lnTo>
                          <a:pt x="119" y="82"/>
                        </a:lnTo>
                        <a:lnTo>
                          <a:pt x="119" y="82"/>
                        </a:lnTo>
                        <a:lnTo>
                          <a:pt x="119" y="80"/>
                        </a:lnTo>
                        <a:lnTo>
                          <a:pt x="119" y="80"/>
                        </a:lnTo>
                        <a:lnTo>
                          <a:pt x="119" y="80"/>
                        </a:lnTo>
                        <a:lnTo>
                          <a:pt x="117" y="80"/>
                        </a:lnTo>
                        <a:lnTo>
                          <a:pt x="117" y="78"/>
                        </a:lnTo>
                        <a:lnTo>
                          <a:pt x="117" y="78"/>
                        </a:lnTo>
                        <a:lnTo>
                          <a:pt x="117" y="78"/>
                        </a:lnTo>
                        <a:lnTo>
                          <a:pt x="117" y="76"/>
                        </a:lnTo>
                        <a:lnTo>
                          <a:pt x="117" y="76"/>
                        </a:lnTo>
                        <a:lnTo>
                          <a:pt x="117" y="74"/>
                        </a:lnTo>
                        <a:lnTo>
                          <a:pt x="115" y="74"/>
                        </a:lnTo>
                        <a:lnTo>
                          <a:pt x="115" y="74"/>
                        </a:lnTo>
                        <a:lnTo>
                          <a:pt x="115" y="72"/>
                        </a:lnTo>
                        <a:lnTo>
                          <a:pt x="115" y="72"/>
                        </a:lnTo>
                        <a:lnTo>
                          <a:pt x="115" y="72"/>
                        </a:lnTo>
                        <a:lnTo>
                          <a:pt x="115" y="72"/>
                        </a:lnTo>
                        <a:lnTo>
                          <a:pt x="115" y="72"/>
                        </a:lnTo>
                        <a:lnTo>
                          <a:pt x="115" y="74"/>
                        </a:lnTo>
                        <a:lnTo>
                          <a:pt x="113" y="74"/>
                        </a:lnTo>
                        <a:lnTo>
                          <a:pt x="113" y="72"/>
                        </a:lnTo>
                        <a:lnTo>
                          <a:pt x="113" y="72"/>
                        </a:lnTo>
                        <a:lnTo>
                          <a:pt x="113" y="72"/>
                        </a:lnTo>
                        <a:lnTo>
                          <a:pt x="113" y="72"/>
                        </a:lnTo>
                        <a:lnTo>
                          <a:pt x="113" y="72"/>
                        </a:lnTo>
                        <a:lnTo>
                          <a:pt x="113" y="74"/>
                        </a:lnTo>
                        <a:lnTo>
                          <a:pt x="111" y="74"/>
                        </a:lnTo>
                        <a:lnTo>
                          <a:pt x="111" y="74"/>
                        </a:lnTo>
                        <a:lnTo>
                          <a:pt x="113" y="74"/>
                        </a:lnTo>
                        <a:lnTo>
                          <a:pt x="113" y="76"/>
                        </a:lnTo>
                        <a:lnTo>
                          <a:pt x="113" y="76"/>
                        </a:lnTo>
                        <a:lnTo>
                          <a:pt x="113" y="78"/>
                        </a:lnTo>
                        <a:lnTo>
                          <a:pt x="113" y="78"/>
                        </a:lnTo>
                        <a:lnTo>
                          <a:pt x="113" y="78"/>
                        </a:lnTo>
                        <a:lnTo>
                          <a:pt x="113" y="80"/>
                        </a:lnTo>
                        <a:lnTo>
                          <a:pt x="113" y="80"/>
                        </a:lnTo>
                        <a:lnTo>
                          <a:pt x="113" y="80"/>
                        </a:lnTo>
                        <a:lnTo>
                          <a:pt x="113" y="80"/>
                        </a:lnTo>
                        <a:lnTo>
                          <a:pt x="113" y="82"/>
                        </a:lnTo>
                        <a:lnTo>
                          <a:pt x="113" y="82"/>
                        </a:lnTo>
                        <a:lnTo>
                          <a:pt x="113" y="82"/>
                        </a:lnTo>
                        <a:lnTo>
                          <a:pt x="113" y="84"/>
                        </a:lnTo>
                        <a:lnTo>
                          <a:pt x="113" y="84"/>
                        </a:lnTo>
                        <a:lnTo>
                          <a:pt x="113" y="86"/>
                        </a:lnTo>
                        <a:lnTo>
                          <a:pt x="113" y="86"/>
                        </a:lnTo>
                        <a:lnTo>
                          <a:pt x="113" y="86"/>
                        </a:lnTo>
                        <a:lnTo>
                          <a:pt x="115" y="86"/>
                        </a:lnTo>
                        <a:lnTo>
                          <a:pt x="115" y="86"/>
                        </a:lnTo>
                        <a:lnTo>
                          <a:pt x="115" y="88"/>
                        </a:lnTo>
                        <a:lnTo>
                          <a:pt x="115" y="88"/>
                        </a:lnTo>
                        <a:lnTo>
                          <a:pt x="115" y="88"/>
                        </a:lnTo>
                        <a:lnTo>
                          <a:pt x="115" y="88"/>
                        </a:lnTo>
                        <a:lnTo>
                          <a:pt x="115" y="90"/>
                        </a:lnTo>
                        <a:lnTo>
                          <a:pt x="115" y="90"/>
                        </a:lnTo>
                        <a:lnTo>
                          <a:pt x="115" y="90"/>
                        </a:lnTo>
                        <a:lnTo>
                          <a:pt x="115" y="92"/>
                        </a:lnTo>
                        <a:lnTo>
                          <a:pt x="115" y="92"/>
                        </a:lnTo>
                        <a:lnTo>
                          <a:pt x="115" y="92"/>
                        </a:lnTo>
                        <a:lnTo>
                          <a:pt x="115" y="93"/>
                        </a:lnTo>
                        <a:lnTo>
                          <a:pt x="115" y="93"/>
                        </a:lnTo>
                        <a:lnTo>
                          <a:pt x="115" y="95"/>
                        </a:lnTo>
                        <a:lnTo>
                          <a:pt x="115" y="95"/>
                        </a:lnTo>
                        <a:lnTo>
                          <a:pt x="115" y="95"/>
                        </a:lnTo>
                        <a:lnTo>
                          <a:pt x="115" y="95"/>
                        </a:lnTo>
                        <a:lnTo>
                          <a:pt x="115" y="97"/>
                        </a:lnTo>
                        <a:lnTo>
                          <a:pt x="115" y="97"/>
                        </a:lnTo>
                        <a:lnTo>
                          <a:pt x="115" y="97"/>
                        </a:lnTo>
                        <a:lnTo>
                          <a:pt x="115" y="99"/>
                        </a:lnTo>
                        <a:lnTo>
                          <a:pt x="113" y="99"/>
                        </a:lnTo>
                        <a:lnTo>
                          <a:pt x="113" y="99"/>
                        </a:lnTo>
                        <a:lnTo>
                          <a:pt x="115" y="99"/>
                        </a:lnTo>
                        <a:lnTo>
                          <a:pt x="115" y="101"/>
                        </a:lnTo>
                        <a:lnTo>
                          <a:pt x="115" y="101"/>
                        </a:lnTo>
                        <a:lnTo>
                          <a:pt x="115" y="10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2" name="Rectangle 735">
                    <a:extLst>
                      <a:ext uri="{FF2B5EF4-FFF2-40B4-BE49-F238E27FC236}">
                        <a16:creationId xmlns:a16="http://schemas.microsoft.com/office/drawing/2014/main" id="{9C9F2C6B-3260-4D95-A7B5-6DA4E14B0D33}"/>
                      </a:ext>
                    </a:extLst>
                  </p:cNvPr>
                  <p:cNvSpPr>
                    <a:spLocks noChangeArrowheads="1"/>
                  </p:cNvSpPr>
                  <p:nvPr/>
                </p:nvSpPr>
                <p:spPr bwMode="auto">
                  <a:xfrm>
                    <a:off x="11158" y="1959"/>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3" name="Rectangle 736">
                    <a:extLst>
                      <a:ext uri="{FF2B5EF4-FFF2-40B4-BE49-F238E27FC236}">
                        <a16:creationId xmlns:a16="http://schemas.microsoft.com/office/drawing/2014/main" id="{10D89058-FB78-450B-9FFA-D934980D9D9A}"/>
                      </a:ext>
                    </a:extLst>
                  </p:cNvPr>
                  <p:cNvSpPr>
                    <a:spLocks noChangeArrowheads="1"/>
                  </p:cNvSpPr>
                  <p:nvPr/>
                </p:nvSpPr>
                <p:spPr bwMode="auto">
                  <a:xfrm>
                    <a:off x="11158" y="1959"/>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4" name="Freeform 737">
                    <a:extLst>
                      <a:ext uri="{FF2B5EF4-FFF2-40B4-BE49-F238E27FC236}">
                        <a16:creationId xmlns:a16="http://schemas.microsoft.com/office/drawing/2014/main" id="{AFCDC4B8-2E98-43EE-8610-35A368839A61}"/>
                      </a:ext>
                    </a:extLst>
                  </p:cNvPr>
                  <p:cNvSpPr>
                    <a:spLocks/>
                  </p:cNvSpPr>
                  <p:nvPr/>
                </p:nvSpPr>
                <p:spPr bwMode="auto">
                  <a:xfrm>
                    <a:off x="11112" y="1917"/>
                    <a:ext cx="63" cy="61"/>
                  </a:xfrm>
                  <a:custGeom>
                    <a:avLst/>
                    <a:gdLst>
                      <a:gd name="T0" fmla="*/ 44 w 63"/>
                      <a:gd name="T1" fmla="*/ 40 h 61"/>
                      <a:gd name="T2" fmla="*/ 42 w 63"/>
                      <a:gd name="T3" fmla="*/ 42 h 61"/>
                      <a:gd name="T4" fmla="*/ 42 w 63"/>
                      <a:gd name="T5" fmla="*/ 46 h 61"/>
                      <a:gd name="T6" fmla="*/ 42 w 63"/>
                      <a:gd name="T7" fmla="*/ 50 h 61"/>
                      <a:gd name="T8" fmla="*/ 39 w 63"/>
                      <a:gd name="T9" fmla="*/ 52 h 61"/>
                      <a:gd name="T10" fmla="*/ 37 w 63"/>
                      <a:gd name="T11" fmla="*/ 54 h 61"/>
                      <a:gd name="T12" fmla="*/ 35 w 63"/>
                      <a:gd name="T13" fmla="*/ 58 h 61"/>
                      <a:gd name="T14" fmla="*/ 33 w 63"/>
                      <a:gd name="T15" fmla="*/ 60 h 61"/>
                      <a:gd name="T16" fmla="*/ 31 w 63"/>
                      <a:gd name="T17" fmla="*/ 60 h 61"/>
                      <a:gd name="T18" fmla="*/ 27 w 63"/>
                      <a:gd name="T19" fmla="*/ 60 h 61"/>
                      <a:gd name="T20" fmla="*/ 27 w 63"/>
                      <a:gd name="T21" fmla="*/ 56 h 61"/>
                      <a:gd name="T22" fmla="*/ 27 w 63"/>
                      <a:gd name="T23" fmla="*/ 50 h 61"/>
                      <a:gd name="T24" fmla="*/ 27 w 63"/>
                      <a:gd name="T25" fmla="*/ 46 h 61"/>
                      <a:gd name="T26" fmla="*/ 29 w 63"/>
                      <a:gd name="T27" fmla="*/ 44 h 61"/>
                      <a:gd name="T28" fmla="*/ 29 w 63"/>
                      <a:gd name="T29" fmla="*/ 40 h 61"/>
                      <a:gd name="T30" fmla="*/ 27 w 63"/>
                      <a:gd name="T31" fmla="*/ 37 h 61"/>
                      <a:gd name="T32" fmla="*/ 27 w 63"/>
                      <a:gd name="T33" fmla="*/ 33 h 61"/>
                      <a:gd name="T34" fmla="*/ 23 w 63"/>
                      <a:gd name="T35" fmla="*/ 29 h 61"/>
                      <a:gd name="T36" fmla="*/ 21 w 63"/>
                      <a:gd name="T37" fmla="*/ 27 h 61"/>
                      <a:gd name="T38" fmla="*/ 19 w 63"/>
                      <a:gd name="T39" fmla="*/ 23 h 61"/>
                      <a:gd name="T40" fmla="*/ 16 w 63"/>
                      <a:gd name="T41" fmla="*/ 19 h 61"/>
                      <a:gd name="T42" fmla="*/ 14 w 63"/>
                      <a:gd name="T43" fmla="*/ 17 h 61"/>
                      <a:gd name="T44" fmla="*/ 12 w 63"/>
                      <a:gd name="T45" fmla="*/ 14 h 61"/>
                      <a:gd name="T46" fmla="*/ 10 w 63"/>
                      <a:gd name="T47" fmla="*/ 10 h 61"/>
                      <a:gd name="T48" fmla="*/ 6 w 63"/>
                      <a:gd name="T49" fmla="*/ 8 h 61"/>
                      <a:gd name="T50" fmla="*/ 4 w 63"/>
                      <a:gd name="T51" fmla="*/ 4 h 61"/>
                      <a:gd name="T52" fmla="*/ 2 w 63"/>
                      <a:gd name="T53" fmla="*/ 2 h 61"/>
                      <a:gd name="T54" fmla="*/ 4 w 63"/>
                      <a:gd name="T55" fmla="*/ 2 h 61"/>
                      <a:gd name="T56" fmla="*/ 6 w 63"/>
                      <a:gd name="T57" fmla="*/ 2 h 61"/>
                      <a:gd name="T58" fmla="*/ 10 w 63"/>
                      <a:gd name="T59" fmla="*/ 0 h 61"/>
                      <a:gd name="T60" fmla="*/ 12 w 63"/>
                      <a:gd name="T61" fmla="*/ 2 h 61"/>
                      <a:gd name="T62" fmla="*/ 16 w 63"/>
                      <a:gd name="T63" fmla="*/ 0 h 61"/>
                      <a:gd name="T64" fmla="*/ 18 w 63"/>
                      <a:gd name="T65" fmla="*/ 0 h 61"/>
                      <a:gd name="T66" fmla="*/ 21 w 63"/>
                      <a:gd name="T67" fmla="*/ 0 h 61"/>
                      <a:gd name="T68" fmla="*/ 25 w 63"/>
                      <a:gd name="T69" fmla="*/ 2 h 61"/>
                      <a:gd name="T70" fmla="*/ 29 w 63"/>
                      <a:gd name="T71" fmla="*/ 4 h 61"/>
                      <a:gd name="T72" fmla="*/ 31 w 63"/>
                      <a:gd name="T73" fmla="*/ 6 h 61"/>
                      <a:gd name="T74" fmla="*/ 33 w 63"/>
                      <a:gd name="T75" fmla="*/ 8 h 61"/>
                      <a:gd name="T76" fmla="*/ 37 w 63"/>
                      <a:gd name="T77" fmla="*/ 6 h 61"/>
                      <a:gd name="T78" fmla="*/ 39 w 63"/>
                      <a:gd name="T79" fmla="*/ 10 h 61"/>
                      <a:gd name="T80" fmla="*/ 42 w 63"/>
                      <a:gd name="T81" fmla="*/ 10 h 61"/>
                      <a:gd name="T82" fmla="*/ 46 w 63"/>
                      <a:gd name="T83" fmla="*/ 12 h 61"/>
                      <a:gd name="T84" fmla="*/ 48 w 63"/>
                      <a:gd name="T85" fmla="*/ 14 h 61"/>
                      <a:gd name="T86" fmla="*/ 46 w 63"/>
                      <a:gd name="T87" fmla="*/ 17 h 61"/>
                      <a:gd name="T88" fmla="*/ 46 w 63"/>
                      <a:gd name="T89" fmla="*/ 21 h 61"/>
                      <a:gd name="T90" fmla="*/ 48 w 63"/>
                      <a:gd name="T91" fmla="*/ 23 h 61"/>
                      <a:gd name="T92" fmla="*/ 52 w 63"/>
                      <a:gd name="T93" fmla="*/ 23 h 61"/>
                      <a:gd name="T94" fmla="*/ 52 w 63"/>
                      <a:gd name="T95" fmla="*/ 27 h 61"/>
                      <a:gd name="T96" fmla="*/ 52 w 63"/>
                      <a:gd name="T97" fmla="*/ 29 h 61"/>
                      <a:gd name="T98" fmla="*/ 54 w 63"/>
                      <a:gd name="T99" fmla="*/ 31 h 61"/>
                      <a:gd name="T100" fmla="*/ 58 w 63"/>
                      <a:gd name="T101" fmla="*/ 33 h 61"/>
                      <a:gd name="T102" fmla="*/ 60 w 63"/>
                      <a:gd name="T103" fmla="*/ 37 h 61"/>
                      <a:gd name="T104" fmla="*/ 60 w 63"/>
                      <a:gd name="T105" fmla="*/ 40 h 61"/>
                      <a:gd name="T106" fmla="*/ 63 w 63"/>
                      <a:gd name="T107" fmla="*/ 42 h 61"/>
                      <a:gd name="T108" fmla="*/ 58 w 63"/>
                      <a:gd name="T109" fmla="*/ 42 h 61"/>
                      <a:gd name="T110" fmla="*/ 56 w 63"/>
                      <a:gd name="T111" fmla="*/ 42 h 61"/>
                      <a:gd name="T112" fmla="*/ 52 w 63"/>
                      <a:gd name="T113" fmla="*/ 42 h 61"/>
                      <a:gd name="T114" fmla="*/ 50 w 63"/>
                      <a:gd name="T115" fmla="*/ 42 h 61"/>
                      <a:gd name="T116" fmla="*/ 46 w 63"/>
                      <a:gd name="T117" fmla="*/ 4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 h="61">
                        <a:moveTo>
                          <a:pt x="46" y="42"/>
                        </a:moveTo>
                        <a:lnTo>
                          <a:pt x="46" y="42"/>
                        </a:lnTo>
                        <a:lnTo>
                          <a:pt x="46" y="40"/>
                        </a:lnTo>
                        <a:lnTo>
                          <a:pt x="46" y="40"/>
                        </a:lnTo>
                        <a:lnTo>
                          <a:pt x="46" y="40"/>
                        </a:lnTo>
                        <a:lnTo>
                          <a:pt x="44" y="40"/>
                        </a:lnTo>
                        <a:lnTo>
                          <a:pt x="44" y="40"/>
                        </a:lnTo>
                        <a:lnTo>
                          <a:pt x="44" y="40"/>
                        </a:lnTo>
                        <a:lnTo>
                          <a:pt x="44" y="40"/>
                        </a:lnTo>
                        <a:lnTo>
                          <a:pt x="42" y="40"/>
                        </a:lnTo>
                        <a:lnTo>
                          <a:pt x="42" y="40"/>
                        </a:lnTo>
                        <a:lnTo>
                          <a:pt x="42" y="42"/>
                        </a:lnTo>
                        <a:lnTo>
                          <a:pt x="42" y="42"/>
                        </a:lnTo>
                        <a:lnTo>
                          <a:pt x="42" y="42"/>
                        </a:lnTo>
                        <a:lnTo>
                          <a:pt x="42" y="42"/>
                        </a:lnTo>
                        <a:lnTo>
                          <a:pt x="42" y="44"/>
                        </a:lnTo>
                        <a:lnTo>
                          <a:pt x="42" y="44"/>
                        </a:lnTo>
                        <a:lnTo>
                          <a:pt x="42" y="46"/>
                        </a:lnTo>
                        <a:lnTo>
                          <a:pt x="42" y="46"/>
                        </a:lnTo>
                        <a:lnTo>
                          <a:pt x="42" y="46"/>
                        </a:lnTo>
                        <a:lnTo>
                          <a:pt x="42" y="46"/>
                        </a:lnTo>
                        <a:lnTo>
                          <a:pt x="42" y="48"/>
                        </a:lnTo>
                        <a:lnTo>
                          <a:pt x="42" y="48"/>
                        </a:lnTo>
                        <a:lnTo>
                          <a:pt x="42" y="48"/>
                        </a:lnTo>
                        <a:lnTo>
                          <a:pt x="42" y="48"/>
                        </a:lnTo>
                        <a:lnTo>
                          <a:pt x="42" y="50"/>
                        </a:lnTo>
                        <a:lnTo>
                          <a:pt x="42" y="50"/>
                        </a:lnTo>
                        <a:lnTo>
                          <a:pt x="42" y="50"/>
                        </a:lnTo>
                        <a:lnTo>
                          <a:pt x="42" y="50"/>
                        </a:lnTo>
                        <a:lnTo>
                          <a:pt x="42" y="50"/>
                        </a:lnTo>
                        <a:lnTo>
                          <a:pt x="41" y="50"/>
                        </a:lnTo>
                        <a:lnTo>
                          <a:pt x="41" y="50"/>
                        </a:lnTo>
                        <a:lnTo>
                          <a:pt x="39" y="50"/>
                        </a:lnTo>
                        <a:lnTo>
                          <a:pt x="39" y="52"/>
                        </a:lnTo>
                        <a:lnTo>
                          <a:pt x="39" y="52"/>
                        </a:lnTo>
                        <a:lnTo>
                          <a:pt x="39" y="52"/>
                        </a:lnTo>
                        <a:lnTo>
                          <a:pt x="39" y="52"/>
                        </a:lnTo>
                        <a:lnTo>
                          <a:pt x="39" y="54"/>
                        </a:lnTo>
                        <a:lnTo>
                          <a:pt x="39" y="54"/>
                        </a:lnTo>
                        <a:lnTo>
                          <a:pt x="39" y="54"/>
                        </a:lnTo>
                        <a:lnTo>
                          <a:pt x="39" y="54"/>
                        </a:lnTo>
                        <a:lnTo>
                          <a:pt x="37" y="54"/>
                        </a:lnTo>
                        <a:lnTo>
                          <a:pt x="37" y="56"/>
                        </a:lnTo>
                        <a:lnTo>
                          <a:pt x="37" y="56"/>
                        </a:lnTo>
                        <a:lnTo>
                          <a:pt x="37" y="56"/>
                        </a:lnTo>
                        <a:lnTo>
                          <a:pt x="37" y="56"/>
                        </a:lnTo>
                        <a:lnTo>
                          <a:pt x="35" y="56"/>
                        </a:lnTo>
                        <a:lnTo>
                          <a:pt x="35" y="58"/>
                        </a:lnTo>
                        <a:lnTo>
                          <a:pt x="35" y="58"/>
                        </a:lnTo>
                        <a:lnTo>
                          <a:pt x="33" y="58"/>
                        </a:lnTo>
                        <a:lnTo>
                          <a:pt x="33" y="58"/>
                        </a:lnTo>
                        <a:lnTo>
                          <a:pt x="33" y="58"/>
                        </a:lnTo>
                        <a:lnTo>
                          <a:pt x="35" y="58"/>
                        </a:lnTo>
                        <a:lnTo>
                          <a:pt x="35" y="60"/>
                        </a:lnTo>
                        <a:lnTo>
                          <a:pt x="33" y="60"/>
                        </a:lnTo>
                        <a:lnTo>
                          <a:pt x="33" y="60"/>
                        </a:lnTo>
                        <a:lnTo>
                          <a:pt x="33" y="61"/>
                        </a:lnTo>
                        <a:lnTo>
                          <a:pt x="33" y="61"/>
                        </a:lnTo>
                        <a:lnTo>
                          <a:pt x="33" y="61"/>
                        </a:lnTo>
                        <a:lnTo>
                          <a:pt x="31" y="61"/>
                        </a:lnTo>
                        <a:lnTo>
                          <a:pt x="31" y="60"/>
                        </a:lnTo>
                        <a:lnTo>
                          <a:pt x="31" y="60"/>
                        </a:lnTo>
                        <a:lnTo>
                          <a:pt x="31" y="60"/>
                        </a:lnTo>
                        <a:lnTo>
                          <a:pt x="31" y="61"/>
                        </a:lnTo>
                        <a:lnTo>
                          <a:pt x="29" y="61"/>
                        </a:lnTo>
                        <a:lnTo>
                          <a:pt x="29" y="61"/>
                        </a:lnTo>
                        <a:lnTo>
                          <a:pt x="29" y="61"/>
                        </a:lnTo>
                        <a:lnTo>
                          <a:pt x="29" y="61"/>
                        </a:lnTo>
                        <a:lnTo>
                          <a:pt x="27" y="61"/>
                        </a:lnTo>
                        <a:lnTo>
                          <a:pt x="27" y="60"/>
                        </a:lnTo>
                        <a:lnTo>
                          <a:pt x="27" y="60"/>
                        </a:lnTo>
                        <a:lnTo>
                          <a:pt x="27" y="60"/>
                        </a:lnTo>
                        <a:lnTo>
                          <a:pt x="27" y="58"/>
                        </a:lnTo>
                        <a:lnTo>
                          <a:pt x="27" y="58"/>
                        </a:lnTo>
                        <a:lnTo>
                          <a:pt x="27" y="58"/>
                        </a:lnTo>
                        <a:lnTo>
                          <a:pt x="27" y="58"/>
                        </a:lnTo>
                        <a:lnTo>
                          <a:pt x="27" y="56"/>
                        </a:lnTo>
                        <a:lnTo>
                          <a:pt x="27" y="56"/>
                        </a:lnTo>
                        <a:lnTo>
                          <a:pt x="27" y="56"/>
                        </a:lnTo>
                        <a:lnTo>
                          <a:pt x="27" y="54"/>
                        </a:lnTo>
                        <a:lnTo>
                          <a:pt x="27" y="54"/>
                        </a:lnTo>
                        <a:lnTo>
                          <a:pt x="27" y="52"/>
                        </a:lnTo>
                        <a:lnTo>
                          <a:pt x="27" y="52"/>
                        </a:lnTo>
                        <a:lnTo>
                          <a:pt x="27" y="50"/>
                        </a:lnTo>
                        <a:lnTo>
                          <a:pt x="27" y="50"/>
                        </a:lnTo>
                        <a:lnTo>
                          <a:pt x="27" y="50"/>
                        </a:lnTo>
                        <a:lnTo>
                          <a:pt x="27" y="50"/>
                        </a:lnTo>
                        <a:lnTo>
                          <a:pt x="27" y="50"/>
                        </a:lnTo>
                        <a:lnTo>
                          <a:pt x="27" y="48"/>
                        </a:lnTo>
                        <a:lnTo>
                          <a:pt x="27" y="48"/>
                        </a:lnTo>
                        <a:lnTo>
                          <a:pt x="27" y="46"/>
                        </a:lnTo>
                        <a:lnTo>
                          <a:pt x="27" y="46"/>
                        </a:lnTo>
                        <a:lnTo>
                          <a:pt x="27" y="46"/>
                        </a:lnTo>
                        <a:lnTo>
                          <a:pt x="27" y="46"/>
                        </a:lnTo>
                        <a:lnTo>
                          <a:pt x="27" y="44"/>
                        </a:lnTo>
                        <a:lnTo>
                          <a:pt x="27" y="44"/>
                        </a:lnTo>
                        <a:lnTo>
                          <a:pt x="29" y="44"/>
                        </a:lnTo>
                        <a:lnTo>
                          <a:pt x="29" y="44"/>
                        </a:lnTo>
                        <a:lnTo>
                          <a:pt x="29" y="42"/>
                        </a:lnTo>
                        <a:lnTo>
                          <a:pt x="29" y="42"/>
                        </a:lnTo>
                        <a:lnTo>
                          <a:pt x="29" y="42"/>
                        </a:lnTo>
                        <a:lnTo>
                          <a:pt x="29" y="42"/>
                        </a:lnTo>
                        <a:lnTo>
                          <a:pt x="29" y="40"/>
                        </a:lnTo>
                        <a:lnTo>
                          <a:pt x="29" y="40"/>
                        </a:lnTo>
                        <a:lnTo>
                          <a:pt x="29" y="40"/>
                        </a:lnTo>
                        <a:lnTo>
                          <a:pt x="29" y="38"/>
                        </a:lnTo>
                        <a:lnTo>
                          <a:pt x="29" y="38"/>
                        </a:lnTo>
                        <a:lnTo>
                          <a:pt x="29" y="38"/>
                        </a:lnTo>
                        <a:lnTo>
                          <a:pt x="29" y="37"/>
                        </a:lnTo>
                        <a:lnTo>
                          <a:pt x="29" y="37"/>
                        </a:lnTo>
                        <a:lnTo>
                          <a:pt x="29" y="37"/>
                        </a:lnTo>
                        <a:lnTo>
                          <a:pt x="27" y="37"/>
                        </a:lnTo>
                        <a:lnTo>
                          <a:pt x="27" y="35"/>
                        </a:lnTo>
                        <a:lnTo>
                          <a:pt x="27" y="35"/>
                        </a:lnTo>
                        <a:lnTo>
                          <a:pt x="27" y="35"/>
                        </a:lnTo>
                        <a:lnTo>
                          <a:pt x="27" y="35"/>
                        </a:lnTo>
                        <a:lnTo>
                          <a:pt x="27" y="33"/>
                        </a:lnTo>
                        <a:lnTo>
                          <a:pt x="27" y="33"/>
                        </a:lnTo>
                        <a:lnTo>
                          <a:pt x="27" y="33"/>
                        </a:lnTo>
                        <a:lnTo>
                          <a:pt x="27" y="31"/>
                        </a:lnTo>
                        <a:lnTo>
                          <a:pt x="25" y="31"/>
                        </a:lnTo>
                        <a:lnTo>
                          <a:pt x="25" y="31"/>
                        </a:lnTo>
                        <a:lnTo>
                          <a:pt x="25" y="31"/>
                        </a:lnTo>
                        <a:lnTo>
                          <a:pt x="25" y="29"/>
                        </a:lnTo>
                        <a:lnTo>
                          <a:pt x="25" y="29"/>
                        </a:lnTo>
                        <a:lnTo>
                          <a:pt x="23" y="29"/>
                        </a:lnTo>
                        <a:lnTo>
                          <a:pt x="23" y="29"/>
                        </a:lnTo>
                        <a:lnTo>
                          <a:pt x="23" y="29"/>
                        </a:lnTo>
                        <a:lnTo>
                          <a:pt x="23" y="27"/>
                        </a:lnTo>
                        <a:lnTo>
                          <a:pt x="21" y="27"/>
                        </a:lnTo>
                        <a:lnTo>
                          <a:pt x="21" y="27"/>
                        </a:lnTo>
                        <a:lnTo>
                          <a:pt x="21" y="27"/>
                        </a:lnTo>
                        <a:lnTo>
                          <a:pt x="21" y="27"/>
                        </a:lnTo>
                        <a:lnTo>
                          <a:pt x="21" y="27"/>
                        </a:lnTo>
                        <a:lnTo>
                          <a:pt x="21" y="25"/>
                        </a:lnTo>
                        <a:lnTo>
                          <a:pt x="21" y="25"/>
                        </a:lnTo>
                        <a:lnTo>
                          <a:pt x="19" y="25"/>
                        </a:lnTo>
                        <a:lnTo>
                          <a:pt x="19" y="25"/>
                        </a:lnTo>
                        <a:lnTo>
                          <a:pt x="19" y="25"/>
                        </a:lnTo>
                        <a:lnTo>
                          <a:pt x="19" y="23"/>
                        </a:lnTo>
                        <a:lnTo>
                          <a:pt x="18" y="23"/>
                        </a:lnTo>
                        <a:lnTo>
                          <a:pt x="18" y="23"/>
                        </a:lnTo>
                        <a:lnTo>
                          <a:pt x="18" y="21"/>
                        </a:lnTo>
                        <a:lnTo>
                          <a:pt x="18" y="21"/>
                        </a:lnTo>
                        <a:lnTo>
                          <a:pt x="18" y="21"/>
                        </a:lnTo>
                        <a:lnTo>
                          <a:pt x="16" y="21"/>
                        </a:lnTo>
                        <a:lnTo>
                          <a:pt x="16" y="19"/>
                        </a:lnTo>
                        <a:lnTo>
                          <a:pt x="16" y="19"/>
                        </a:lnTo>
                        <a:lnTo>
                          <a:pt x="16" y="19"/>
                        </a:lnTo>
                        <a:lnTo>
                          <a:pt x="16" y="19"/>
                        </a:lnTo>
                        <a:lnTo>
                          <a:pt x="16" y="17"/>
                        </a:lnTo>
                        <a:lnTo>
                          <a:pt x="14" y="17"/>
                        </a:lnTo>
                        <a:lnTo>
                          <a:pt x="14" y="17"/>
                        </a:lnTo>
                        <a:lnTo>
                          <a:pt x="14" y="17"/>
                        </a:lnTo>
                        <a:lnTo>
                          <a:pt x="14" y="17"/>
                        </a:lnTo>
                        <a:lnTo>
                          <a:pt x="12" y="17"/>
                        </a:lnTo>
                        <a:lnTo>
                          <a:pt x="12" y="15"/>
                        </a:lnTo>
                        <a:lnTo>
                          <a:pt x="12" y="15"/>
                        </a:lnTo>
                        <a:lnTo>
                          <a:pt x="12" y="15"/>
                        </a:lnTo>
                        <a:lnTo>
                          <a:pt x="12" y="14"/>
                        </a:lnTo>
                        <a:lnTo>
                          <a:pt x="12" y="14"/>
                        </a:lnTo>
                        <a:lnTo>
                          <a:pt x="12" y="14"/>
                        </a:lnTo>
                        <a:lnTo>
                          <a:pt x="12" y="12"/>
                        </a:lnTo>
                        <a:lnTo>
                          <a:pt x="12" y="12"/>
                        </a:lnTo>
                        <a:lnTo>
                          <a:pt x="10" y="12"/>
                        </a:lnTo>
                        <a:lnTo>
                          <a:pt x="10" y="10"/>
                        </a:lnTo>
                        <a:lnTo>
                          <a:pt x="10" y="10"/>
                        </a:lnTo>
                        <a:lnTo>
                          <a:pt x="10" y="10"/>
                        </a:lnTo>
                        <a:lnTo>
                          <a:pt x="10" y="10"/>
                        </a:lnTo>
                        <a:lnTo>
                          <a:pt x="10" y="10"/>
                        </a:lnTo>
                        <a:lnTo>
                          <a:pt x="10" y="8"/>
                        </a:lnTo>
                        <a:lnTo>
                          <a:pt x="8" y="8"/>
                        </a:lnTo>
                        <a:lnTo>
                          <a:pt x="8" y="8"/>
                        </a:lnTo>
                        <a:lnTo>
                          <a:pt x="8" y="8"/>
                        </a:lnTo>
                        <a:lnTo>
                          <a:pt x="6" y="8"/>
                        </a:lnTo>
                        <a:lnTo>
                          <a:pt x="6" y="6"/>
                        </a:lnTo>
                        <a:lnTo>
                          <a:pt x="6" y="6"/>
                        </a:lnTo>
                        <a:lnTo>
                          <a:pt x="6" y="6"/>
                        </a:lnTo>
                        <a:lnTo>
                          <a:pt x="6" y="6"/>
                        </a:lnTo>
                        <a:lnTo>
                          <a:pt x="6" y="4"/>
                        </a:lnTo>
                        <a:lnTo>
                          <a:pt x="4" y="4"/>
                        </a:lnTo>
                        <a:lnTo>
                          <a:pt x="4" y="4"/>
                        </a:lnTo>
                        <a:lnTo>
                          <a:pt x="4" y="4"/>
                        </a:lnTo>
                        <a:lnTo>
                          <a:pt x="2" y="4"/>
                        </a:lnTo>
                        <a:lnTo>
                          <a:pt x="2" y="4"/>
                        </a:lnTo>
                        <a:lnTo>
                          <a:pt x="0" y="4"/>
                        </a:lnTo>
                        <a:lnTo>
                          <a:pt x="0" y="4"/>
                        </a:lnTo>
                        <a:lnTo>
                          <a:pt x="2" y="4"/>
                        </a:lnTo>
                        <a:lnTo>
                          <a:pt x="2" y="2"/>
                        </a:lnTo>
                        <a:lnTo>
                          <a:pt x="2" y="2"/>
                        </a:lnTo>
                        <a:lnTo>
                          <a:pt x="4" y="2"/>
                        </a:lnTo>
                        <a:lnTo>
                          <a:pt x="4" y="2"/>
                        </a:lnTo>
                        <a:lnTo>
                          <a:pt x="4" y="4"/>
                        </a:lnTo>
                        <a:lnTo>
                          <a:pt x="4" y="4"/>
                        </a:lnTo>
                        <a:lnTo>
                          <a:pt x="4" y="2"/>
                        </a:lnTo>
                        <a:lnTo>
                          <a:pt x="4" y="2"/>
                        </a:lnTo>
                        <a:lnTo>
                          <a:pt x="4" y="2"/>
                        </a:lnTo>
                        <a:lnTo>
                          <a:pt x="4" y="2"/>
                        </a:lnTo>
                        <a:lnTo>
                          <a:pt x="4" y="2"/>
                        </a:lnTo>
                        <a:lnTo>
                          <a:pt x="4" y="2"/>
                        </a:lnTo>
                        <a:lnTo>
                          <a:pt x="4" y="2"/>
                        </a:lnTo>
                        <a:lnTo>
                          <a:pt x="6" y="2"/>
                        </a:lnTo>
                        <a:lnTo>
                          <a:pt x="6" y="2"/>
                        </a:lnTo>
                        <a:lnTo>
                          <a:pt x="6" y="2"/>
                        </a:lnTo>
                        <a:lnTo>
                          <a:pt x="6" y="2"/>
                        </a:lnTo>
                        <a:lnTo>
                          <a:pt x="8" y="2"/>
                        </a:lnTo>
                        <a:lnTo>
                          <a:pt x="8" y="2"/>
                        </a:lnTo>
                        <a:lnTo>
                          <a:pt x="8" y="2"/>
                        </a:lnTo>
                        <a:lnTo>
                          <a:pt x="8" y="0"/>
                        </a:lnTo>
                        <a:lnTo>
                          <a:pt x="10" y="0"/>
                        </a:lnTo>
                        <a:lnTo>
                          <a:pt x="10" y="2"/>
                        </a:lnTo>
                        <a:lnTo>
                          <a:pt x="10" y="2"/>
                        </a:lnTo>
                        <a:lnTo>
                          <a:pt x="10" y="2"/>
                        </a:lnTo>
                        <a:lnTo>
                          <a:pt x="10" y="2"/>
                        </a:lnTo>
                        <a:lnTo>
                          <a:pt x="10" y="2"/>
                        </a:lnTo>
                        <a:lnTo>
                          <a:pt x="12" y="2"/>
                        </a:lnTo>
                        <a:lnTo>
                          <a:pt x="12" y="2"/>
                        </a:lnTo>
                        <a:lnTo>
                          <a:pt x="12" y="2"/>
                        </a:lnTo>
                        <a:lnTo>
                          <a:pt x="12" y="2"/>
                        </a:lnTo>
                        <a:lnTo>
                          <a:pt x="12" y="2"/>
                        </a:lnTo>
                        <a:lnTo>
                          <a:pt x="12" y="0"/>
                        </a:lnTo>
                        <a:lnTo>
                          <a:pt x="14" y="0"/>
                        </a:lnTo>
                        <a:lnTo>
                          <a:pt x="14" y="0"/>
                        </a:lnTo>
                        <a:lnTo>
                          <a:pt x="16" y="0"/>
                        </a:lnTo>
                        <a:lnTo>
                          <a:pt x="16" y="2"/>
                        </a:lnTo>
                        <a:lnTo>
                          <a:pt x="16" y="2"/>
                        </a:lnTo>
                        <a:lnTo>
                          <a:pt x="16" y="0"/>
                        </a:lnTo>
                        <a:lnTo>
                          <a:pt x="16" y="0"/>
                        </a:lnTo>
                        <a:lnTo>
                          <a:pt x="18" y="0"/>
                        </a:lnTo>
                        <a:lnTo>
                          <a:pt x="18" y="0"/>
                        </a:lnTo>
                        <a:lnTo>
                          <a:pt x="18" y="0"/>
                        </a:lnTo>
                        <a:lnTo>
                          <a:pt x="19" y="0"/>
                        </a:lnTo>
                        <a:lnTo>
                          <a:pt x="19" y="0"/>
                        </a:lnTo>
                        <a:lnTo>
                          <a:pt x="19" y="0"/>
                        </a:lnTo>
                        <a:lnTo>
                          <a:pt x="19" y="0"/>
                        </a:lnTo>
                        <a:lnTo>
                          <a:pt x="21" y="0"/>
                        </a:lnTo>
                        <a:lnTo>
                          <a:pt x="21" y="0"/>
                        </a:lnTo>
                        <a:lnTo>
                          <a:pt x="21" y="0"/>
                        </a:lnTo>
                        <a:lnTo>
                          <a:pt x="21" y="2"/>
                        </a:lnTo>
                        <a:lnTo>
                          <a:pt x="23" y="2"/>
                        </a:lnTo>
                        <a:lnTo>
                          <a:pt x="23" y="2"/>
                        </a:lnTo>
                        <a:lnTo>
                          <a:pt x="23" y="2"/>
                        </a:lnTo>
                        <a:lnTo>
                          <a:pt x="23" y="2"/>
                        </a:lnTo>
                        <a:lnTo>
                          <a:pt x="25" y="2"/>
                        </a:lnTo>
                        <a:lnTo>
                          <a:pt x="25" y="2"/>
                        </a:lnTo>
                        <a:lnTo>
                          <a:pt x="25" y="2"/>
                        </a:lnTo>
                        <a:lnTo>
                          <a:pt x="27" y="2"/>
                        </a:lnTo>
                        <a:lnTo>
                          <a:pt x="27" y="4"/>
                        </a:lnTo>
                        <a:lnTo>
                          <a:pt x="27" y="4"/>
                        </a:lnTo>
                        <a:lnTo>
                          <a:pt x="27" y="4"/>
                        </a:lnTo>
                        <a:lnTo>
                          <a:pt x="27" y="4"/>
                        </a:lnTo>
                        <a:lnTo>
                          <a:pt x="29" y="4"/>
                        </a:lnTo>
                        <a:lnTo>
                          <a:pt x="29" y="6"/>
                        </a:lnTo>
                        <a:lnTo>
                          <a:pt x="29" y="6"/>
                        </a:lnTo>
                        <a:lnTo>
                          <a:pt x="29" y="4"/>
                        </a:lnTo>
                        <a:lnTo>
                          <a:pt x="31" y="4"/>
                        </a:lnTo>
                        <a:lnTo>
                          <a:pt x="31" y="4"/>
                        </a:lnTo>
                        <a:lnTo>
                          <a:pt x="31" y="4"/>
                        </a:lnTo>
                        <a:lnTo>
                          <a:pt x="31" y="6"/>
                        </a:lnTo>
                        <a:lnTo>
                          <a:pt x="31" y="6"/>
                        </a:lnTo>
                        <a:lnTo>
                          <a:pt x="31" y="6"/>
                        </a:lnTo>
                        <a:lnTo>
                          <a:pt x="31" y="6"/>
                        </a:lnTo>
                        <a:lnTo>
                          <a:pt x="33" y="6"/>
                        </a:lnTo>
                        <a:lnTo>
                          <a:pt x="33" y="8"/>
                        </a:lnTo>
                        <a:lnTo>
                          <a:pt x="33" y="8"/>
                        </a:lnTo>
                        <a:lnTo>
                          <a:pt x="33" y="8"/>
                        </a:lnTo>
                        <a:lnTo>
                          <a:pt x="33" y="8"/>
                        </a:lnTo>
                        <a:lnTo>
                          <a:pt x="33" y="8"/>
                        </a:lnTo>
                        <a:lnTo>
                          <a:pt x="33" y="6"/>
                        </a:lnTo>
                        <a:lnTo>
                          <a:pt x="35" y="6"/>
                        </a:lnTo>
                        <a:lnTo>
                          <a:pt x="35" y="6"/>
                        </a:lnTo>
                        <a:lnTo>
                          <a:pt x="37" y="6"/>
                        </a:lnTo>
                        <a:lnTo>
                          <a:pt x="37" y="6"/>
                        </a:lnTo>
                        <a:lnTo>
                          <a:pt x="37" y="8"/>
                        </a:lnTo>
                        <a:lnTo>
                          <a:pt x="37" y="8"/>
                        </a:lnTo>
                        <a:lnTo>
                          <a:pt x="39" y="8"/>
                        </a:lnTo>
                        <a:lnTo>
                          <a:pt x="39" y="8"/>
                        </a:lnTo>
                        <a:lnTo>
                          <a:pt x="39" y="8"/>
                        </a:lnTo>
                        <a:lnTo>
                          <a:pt x="39" y="8"/>
                        </a:lnTo>
                        <a:lnTo>
                          <a:pt x="39" y="10"/>
                        </a:lnTo>
                        <a:lnTo>
                          <a:pt x="41" y="10"/>
                        </a:lnTo>
                        <a:lnTo>
                          <a:pt x="41" y="10"/>
                        </a:lnTo>
                        <a:lnTo>
                          <a:pt x="41" y="10"/>
                        </a:lnTo>
                        <a:lnTo>
                          <a:pt x="41" y="10"/>
                        </a:lnTo>
                        <a:lnTo>
                          <a:pt x="42" y="10"/>
                        </a:lnTo>
                        <a:lnTo>
                          <a:pt x="42" y="10"/>
                        </a:lnTo>
                        <a:lnTo>
                          <a:pt x="42" y="10"/>
                        </a:lnTo>
                        <a:lnTo>
                          <a:pt x="44" y="10"/>
                        </a:lnTo>
                        <a:lnTo>
                          <a:pt x="44" y="10"/>
                        </a:lnTo>
                        <a:lnTo>
                          <a:pt x="44" y="10"/>
                        </a:lnTo>
                        <a:lnTo>
                          <a:pt x="44" y="10"/>
                        </a:lnTo>
                        <a:lnTo>
                          <a:pt x="44" y="10"/>
                        </a:lnTo>
                        <a:lnTo>
                          <a:pt x="46" y="10"/>
                        </a:lnTo>
                        <a:lnTo>
                          <a:pt x="46" y="12"/>
                        </a:lnTo>
                        <a:lnTo>
                          <a:pt x="46" y="12"/>
                        </a:lnTo>
                        <a:lnTo>
                          <a:pt x="46" y="12"/>
                        </a:lnTo>
                        <a:lnTo>
                          <a:pt x="46" y="14"/>
                        </a:lnTo>
                        <a:lnTo>
                          <a:pt x="46" y="14"/>
                        </a:lnTo>
                        <a:lnTo>
                          <a:pt x="46" y="14"/>
                        </a:lnTo>
                        <a:lnTo>
                          <a:pt x="46" y="14"/>
                        </a:lnTo>
                        <a:lnTo>
                          <a:pt x="48" y="14"/>
                        </a:lnTo>
                        <a:lnTo>
                          <a:pt x="48" y="15"/>
                        </a:lnTo>
                        <a:lnTo>
                          <a:pt x="46" y="15"/>
                        </a:lnTo>
                        <a:lnTo>
                          <a:pt x="46" y="15"/>
                        </a:lnTo>
                        <a:lnTo>
                          <a:pt x="46" y="15"/>
                        </a:lnTo>
                        <a:lnTo>
                          <a:pt x="46" y="17"/>
                        </a:lnTo>
                        <a:lnTo>
                          <a:pt x="46" y="17"/>
                        </a:lnTo>
                        <a:lnTo>
                          <a:pt x="46" y="17"/>
                        </a:lnTo>
                        <a:lnTo>
                          <a:pt x="46" y="19"/>
                        </a:lnTo>
                        <a:lnTo>
                          <a:pt x="44" y="19"/>
                        </a:lnTo>
                        <a:lnTo>
                          <a:pt x="44" y="19"/>
                        </a:lnTo>
                        <a:lnTo>
                          <a:pt x="44" y="19"/>
                        </a:lnTo>
                        <a:lnTo>
                          <a:pt x="44" y="19"/>
                        </a:lnTo>
                        <a:lnTo>
                          <a:pt x="46" y="19"/>
                        </a:lnTo>
                        <a:lnTo>
                          <a:pt x="46" y="21"/>
                        </a:lnTo>
                        <a:lnTo>
                          <a:pt x="44" y="21"/>
                        </a:lnTo>
                        <a:lnTo>
                          <a:pt x="44" y="21"/>
                        </a:lnTo>
                        <a:lnTo>
                          <a:pt x="46" y="21"/>
                        </a:lnTo>
                        <a:lnTo>
                          <a:pt x="46" y="21"/>
                        </a:lnTo>
                        <a:lnTo>
                          <a:pt x="48" y="21"/>
                        </a:lnTo>
                        <a:lnTo>
                          <a:pt x="48" y="21"/>
                        </a:lnTo>
                        <a:lnTo>
                          <a:pt x="48" y="23"/>
                        </a:lnTo>
                        <a:lnTo>
                          <a:pt x="48" y="23"/>
                        </a:lnTo>
                        <a:lnTo>
                          <a:pt x="48" y="23"/>
                        </a:lnTo>
                        <a:lnTo>
                          <a:pt x="50" y="23"/>
                        </a:lnTo>
                        <a:lnTo>
                          <a:pt x="50" y="25"/>
                        </a:lnTo>
                        <a:lnTo>
                          <a:pt x="50" y="25"/>
                        </a:lnTo>
                        <a:lnTo>
                          <a:pt x="52" y="25"/>
                        </a:lnTo>
                        <a:lnTo>
                          <a:pt x="52" y="23"/>
                        </a:lnTo>
                        <a:lnTo>
                          <a:pt x="52" y="23"/>
                        </a:lnTo>
                        <a:lnTo>
                          <a:pt x="52" y="23"/>
                        </a:lnTo>
                        <a:lnTo>
                          <a:pt x="52" y="23"/>
                        </a:lnTo>
                        <a:lnTo>
                          <a:pt x="52" y="23"/>
                        </a:lnTo>
                        <a:lnTo>
                          <a:pt x="52" y="25"/>
                        </a:lnTo>
                        <a:lnTo>
                          <a:pt x="52" y="25"/>
                        </a:lnTo>
                        <a:lnTo>
                          <a:pt x="52" y="27"/>
                        </a:lnTo>
                        <a:lnTo>
                          <a:pt x="52" y="27"/>
                        </a:lnTo>
                        <a:lnTo>
                          <a:pt x="52" y="27"/>
                        </a:lnTo>
                        <a:lnTo>
                          <a:pt x="52" y="27"/>
                        </a:lnTo>
                        <a:lnTo>
                          <a:pt x="52" y="27"/>
                        </a:lnTo>
                        <a:lnTo>
                          <a:pt x="52" y="29"/>
                        </a:lnTo>
                        <a:lnTo>
                          <a:pt x="52" y="29"/>
                        </a:lnTo>
                        <a:lnTo>
                          <a:pt x="52" y="29"/>
                        </a:lnTo>
                        <a:lnTo>
                          <a:pt x="54" y="29"/>
                        </a:lnTo>
                        <a:lnTo>
                          <a:pt x="54" y="29"/>
                        </a:lnTo>
                        <a:lnTo>
                          <a:pt x="52" y="29"/>
                        </a:lnTo>
                        <a:lnTo>
                          <a:pt x="52" y="31"/>
                        </a:lnTo>
                        <a:lnTo>
                          <a:pt x="52" y="31"/>
                        </a:lnTo>
                        <a:lnTo>
                          <a:pt x="54" y="31"/>
                        </a:lnTo>
                        <a:lnTo>
                          <a:pt x="54" y="31"/>
                        </a:lnTo>
                        <a:lnTo>
                          <a:pt x="54" y="33"/>
                        </a:lnTo>
                        <a:lnTo>
                          <a:pt x="54" y="33"/>
                        </a:lnTo>
                        <a:lnTo>
                          <a:pt x="56" y="33"/>
                        </a:lnTo>
                        <a:lnTo>
                          <a:pt x="56" y="33"/>
                        </a:lnTo>
                        <a:lnTo>
                          <a:pt x="56" y="33"/>
                        </a:lnTo>
                        <a:lnTo>
                          <a:pt x="58" y="33"/>
                        </a:lnTo>
                        <a:lnTo>
                          <a:pt x="58" y="33"/>
                        </a:lnTo>
                        <a:lnTo>
                          <a:pt x="58" y="35"/>
                        </a:lnTo>
                        <a:lnTo>
                          <a:pt x="58" y="35"/>
                        </a:lnTo>
                        <a:lnTo>
                          <a:pt x="60" y="35"/>
                        </a:lnTo>
                        <a:lnTo>
                          <a:pt x="60" y="35"/>
                        </a:lnTo>
                        <a:lnTo>
                          <a:pt x="60" y="35"/>
                        </a:lnTo>
                        <a:lnTo>
                          <a:pt x="60" y="37"/>
                        </a:lnTo>
                        <a:lnTo>
                          <a:pt x="60" y="37"/>
                        </a:lnTo>
                        <a:lnTo>
                          <a:pt x="60" y="38"/>
                        </a:lnTo>
                        <a:lnTo>
                          <a:pt x="60" y="38"/>
                        </a:lnTo>
                        <a:lnTo>
                          <a:pt x="58" y="38"/>
                        </a:lnTo>
                        <a:lnTo>
                          <a:pt x="58" y="40"/>
                        </a:lnTo>
                        <a:lnTo>
                          <a:pt x="58" y="40"/>
                        </a:lnTo>
                        <a:lnTo>
                          <a:pt x="60" y="40"/>
                        </a:lnTo>
                        <a:lnTo>
                          <a:pt x="60" y="40"/>
                        </a:lnTo>
                        <a:lnTo>
                          <a:pt x="60" y="40"/>
                        </a:lnTo>
                        <a:lnTo>
                          <a:pt x="60" y="42"/>
                        </a:lnTo>
                        <a:lnTo>
                          <a:pt x="62" y="42"/>
                        </a:lnTo>
                        <a:lnTo>
                          <a:pt x="62" y="42"/>
                        </a:lnTo>
                        <a:lnTo>
                          <a:pt x="62" y="42"/>
                        </a:lnTo>
                        <a:lnTo>
                          <a:pt x="63" y="42"/>
                        </a:lnTo>
                        <a:lnTo>
                          <a:pt x="63" y="42"/>
                        </a:lnTo>
                        <a:lnTo>
                          <a:pt x="62" y="42"/>
                        </a:lnTo>
                        <a:lnTo>
                          <a:pt x="62" y="42"/>
                        </a:lnTo>
                        <a:lnTo>
                          <a:pt x="60" y="42"/>
                        </a:lnTo>
                        <a:lnTo>
                          <a:pt x="60" y="42"/>
                        </a:lnTo>
                        <a:lnTo>
                          <a:pt x="60" y="42"/>
                        </a:lnTo>
                        <a:lnTo>
                          <a:pt x="60" y="42"/>
                        </a:lnTo>
                        <a:lnTo>
                          <a:pt x="58" y="42"/>
                        </a:lnTo>
                        <a:lnTo>
                          <a:pt x="58" y="42"/>
                        </a:lnTo>
                        <a:lnTo>
                          <a:pt x="58" y="42"/>
                        </a:lnTo>
                        <a:lnTo>
                          <a:pt x="58" y="42"/>
                        </a:lnTo>
                        <a:lnTo>
                          <a:pt x="58" y="42"/>
                        </a:lnTo>
                        <a:lnTo>
                          <a:pt x="56" y="42"/>
                        </a:lnTo>
                        <a:lnTo>
                          <a:pt x="56" y="42"/>
                        </a:lnTo>
                        <a:lnTo>
                          <a:pt x="56" y="42"/>
                        </a:lnTo>
                        <a:lnTo>
                          <a:pt x="54" y="42"/>
                        </a:lnTo>
                        <a:lnTo>
                          <a:pt x="54" y="42"/>
                        </a:lnTo>
                        <a:lnTo>
                          <a:pt x="54" y="42"/>
                        </a:lnTo>
                        <a:lnTo>
                          <a:pt x="54" y="42"/>
                        </a:lnTo>
                        <a:lnTo>
                          <a:pt x="54" y="42"/>
                        </a:lnTo>
                        <a:lnTo>
                          <a:pt x="52" y="42"/>
                        </a:lnTo>
                        <a:lnTo>
                          <a:pt x="52" y="42"/>
                        </a:lnTo>
                        <a:lnTo>
                          <a:pt x="52" y="42"/>
                        </a:lnTo>
                        <a:lnTo>
                          <a:pt x="52" y="42"/>
                        </a:lnTo>
                        <a:lnTo>
                          <a:pt x="52" y="42"/>
                        </a:lnTo>
                        <a:lnTo>
                          <a:pt x="50" y="42"/>
                        </a:lnTo>
                        <a:lnTo>
                          <a:pt x="50" y="40"/>
                        </a:lnTo>
                        <a:lnTo>
                          <a:pt x="50" y="40"/>
                        </a:lnTo>
                        <a:lnTo>
                          <a:pt x="50" y="42"/>
                        </a:lnTo>
                        <a:lnTo>
                          <a:pt x="48" y="42"/>
                        </a:lnTo>
                        <a:lnTo>
                          <a:pt x="48" y="40"/>
                        </a:lnTo>
                        <a:lnTo>
                          <a:pt x="48" y="40"/>
                        </a:lnTo>
                        <a:lnTo>
                          <a:pt x="48" y="42"/>
                        </a:lnTo>
                        <a:lnTo>
                          <a:pt x="48" y="42"/>
                        </a:lnTo>
                        <a:lnTo>
                          <a:pt x="48" y="42"/>
                        </a:lnTo>
                        <a:lnTo>
                          <a:pt x="46" y="4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5" name="Freeform 738">
                    <a:extLst>
                      <a:ext uri="{FF2B5EF4-FFF2-40B4-BE49-F238E27FC236}">
                        <a16:creationId xmlns:a16="http://schemas.microsoft.com/office/drawing/2014/main" id="{E517A34E-8869-4600-AEB2-F2D6EEC2DE4D}"/>
                      </a:ext>
                    </a:extLst>
                  </p:cNvPr>
                  <p:cNvSpPr>
                    <a:spLocks/>
                  </p:cNvSpPr>
                  <p:nvPr/>
                </p:nvSpPr>
                <p:spPr bwMode="auto">
                  <a:xfrm>
                    <a:off x="11112" y="1917"/>
                    <a:ext cx="63" cy="61"/>
                  </a:xfrm>
                  <a:custGeom>
                    <a:avLst/>
                    <a:gdLst>
                      <a:gd name="T0" fmla="*/ 44 w 63"/>
                      <a:gd name="T1" fmla="*/ 40 h 61"/>
                      <a:gd name="T2" fmla="*/ 42 w 63"/>
                      <a:gd name="T3" fmla="*/ 42 h 61"/>
                      <a:gd name="T4" fmla="*/ 42 w 63"/>
                      <a:gd name="T5" fmla="*/ 46 h 61"/>
                      <a:gd name="T6" fmla="*/ 42 w 63"/>
                      <a:gd name="T7" fmla="*/ 50 h 61"/>
                      <a:gd name="T8" fmla="*/ 39 w 63"/>
                      <a:gd name="T9" fmla="*/ 52 h 61"/>
                      <a:gd name="T10" fmla="*/ 37 w 63"/>
                      <a:gd name="T11" fmla="*/ 54 h 61"/>
                      <a:gd name="T12" fmla="*/ 35 w 63"/>
                      <a:gd name="T13" fmla="*/ 58 h 61"/>
                      <a:gd name="T14" fmla="*/ 33 w 63"/>
                      <a:gd name="T15" fmla="*/ 60 h 61"/>
                      <a:gd name="T16" fmla="*/ 31 w 63"/>
                      <a:gd name="T17" fmla="*/ 60 h 61"/>
                      <a:gd name="T18" fmla="*/ 27 w 63"/>
                      <a:gd name="T19" fmla="*/ 60 h 61"/>
                      <a:gd name="T20" fmla="*/ 27 w 63"/>
                      <a:gd name="T21" fmla="*/ 56 h 61"/>
                      <a:gd name="T22" fmla="*/ 27 w 63"/>
                      <a:gd name="T23" fmla="*/ 50 h 61"/>
                      <a:gd name="T24" fmla="*/ 27 w 63"/>
                      <a:gd name="T25" fmla="*/ 46 h 61"/>
                      <a:gd name="T26" fmla="*/ 29 w 63"/>
                      <a:gd name="T27" fmla="*/ 44 h 61"/>
                      <a:gd name="T28" fmla="*/ 29 w 63"/>
                      <a:gd name="T29" fmla="*/ 40 h 61"/>
                      <a:gd name="T30" fmla="*/ 27 w 63"/>
                      <a:gd name="T31" fmla="*/ 37 h 61"/>
                      <a:gd name="T32" fmla="*/ 27 w 63"/>
                      <a:gd name="T33" fmla="*/ 33 h 61"/>
                      <a:gd name="T34" fmla="*/ 23 w 63"/>
                      <a:gd name="T35" fmla="*/ 29 h 61"/>
                      <a:gd name="T36" fmla="*/ 21 w 63"/>
                      <a:gd name="T37" fmla="*/ 27 h 61"/>
                      <a:gd name="T38" fmla="*/ 19 w 63"/>
                      <a:gd name="T39" fmla="*/ 23 h 61"/>
                      <a:gd name="T40" fmla="*/ 16 w 63"/>
                      <a:gd name="T41" fmla="*/ 19 h 61"/>
                      <a:gd name="T42" fmla="*/ 14 w 63"/>
                      <a:gd name="T43" fmla="*/ 17 h 61"/>
                      <a:gd name="T44" fmla="*/ 12 w 63"/>
                      <a:gd name="T45" fmla="*/ 14 h 61"/>
                      <a:gd name="T46" fmla="*/ 10 w 63"/>
                      <a:gd name="T47" fmla="*/ 10 h 61"/>
                      <a:gd name="T48" fmla="*/ 6 w 63"/>
                      <a:gd name="T49" fmla="*/ 8 h 61"/>
                      <a:gd name="T50" fmla="*/ 4 w 63"/>
                      <a:gd name="T51" fmla="*/ 4 h 61"/>
                      <a:gd name="T52" fmla="*/ 2 w 63"/>
                      <a:gd name="T53" fmla="*/ 2 h 61"/>
                      <a:gd name="T54" fmla="*/ 4 w 63"/>
                      <a:gd name="T55" fmla="*/ 2 h 61"/>
                      <a:gd name="T56" fmla="*/ 6 w 63"/>
                      <a:gd name="T57" fmla="*/ 2 h 61"/>
                      <a:gd name="T58" fmla="*/ 10 w 63"/>
                      <a:gd name="T59" fmla="*/ 0 h 61"/>
                      <a:gd name="T60" fmla="*/ 12 w 63"/>
                      <a:gd name="T61" fmla="*/ 2 h 61"/>
                      <a:gd name="T62" fmla="*/ 16 w 63"/>
                      <a:gd name="T63" fmla="*/ 0 h 61"/>
                      <a:gd name="T64" fmla="*/ 18 w 63"/>
                      <a:gd name="T65" fmla="*/ 0 h 61"/>
                      <a:gd name="T66" fmla="*/ 21 w 63"/>
                      <a:gd name="T67" fmla="*/ 0 h 61"/>
                      <a:gd name="T68" fmla="*/ 25 w 63"/>
                      <a:gd name="T69" fmla="*/ 2 h 61"/>
                      <a:gd name="T70" fmla="*/ 29 w 63"/>
                      <a:gd name="T71" fmla="*/ 4 h 61"/>
                      <a:gd name="T72" fmla="*/ 31 w 63"/>
                      <a:gd name="T73" fmla="*/ 6 h 61"/>
                      <a:gd name="T74" fmla="*/ 33 w 63"/>
                      <a:gd name="T75" fmla="*/ 8 h 61"/>
                      <a:gd name="T76" fmla="*/ 37 w 63"/>
                      <a:gd name="T77" fmla="*/ 6 h 61"/>
                      <a:gd name="T78" fmla="*/ 39 w 63"/>
                      <a:gd name="T79" fmla="*/ 10 h 61"/>
                      <a:gd name="T80" fmla="*/ 42 w 63"/>
                      <a:gd name="T81" fmla="*/ 10 h 61"/>
                      <a:gd name="T82" fmla="*/ 46 w 63"/>
                      <a:gd name="T83" fmla="*/ 12 h 61"/>
                      <a:gd name="T84" fmla="*/ 48 w 63"/>
                      <a:gd name="T85" fmla="*/ 14 h 61"/>
                      <a:gd name="T86" fmla="*/ 46 w 63"/>
                      <a:gd name="T87" fmla="*/ 17 h 61"/>
                      <a:gd name="T88" fmla="*/ 46 w 63"/>
                      <a:gd name="T89" fmla="*/ 21 h 61"/>
                      <a:gd name="T90" fmla="*/ 48 w 63"/>
                      <a:gd name="T91" fmla="*/ 23 h 61"/>
                      <a:gd name="T92" fmla="*/ 52 w 63"/>
                      <a:gd name="T93" fmla="*/ 23 h 61"/>
                      <a:gd name="T94" fmla="*/ 52 w 63"/>
                      <a:gd name="T95" fmla="*/ 27 h 61"/>
                      <a:gd name="T96" fmla="*/ 52 w 63"/>
                      <a:gd name="T97" fmla="*/ 29 h 61"/>
                      <a:gd name="T98" fmla="*/ 54 w 63"/>
                      <a:gd name="T99" fmla="*/ 31 h 61"/>
                      <a:gd name="T100" fmla="*/ 58 w 63"/>
                      <a:gd name="T101" fmla="*/ 33 h 61"/>
                      <a:gd name="T102" fmla="*/ 60 w 63"/>
                      <a:gd name="T103" fmla="*/ 37 h 61"/>
                      <a:gd name="T104" fmla="*/ 60 w 63"/>
                      <a:gd name="T105" fmla="*/ 40 h 61"/>
                      <a:gd name="T106" fmla="*/ 63 w 63"/>
                      <a:gd name="T107" fmla="*/ 42 h 61"/>
                      <a:gd name="T108" fmla="*/ 58 w 63"/>
                      <a:gd name="T109" fmla="*/ 42 h 61"/>
                      <a:gd name="T110" fmla="*/ 56 w 63"/>
                      <a:gd name="T111" fmla="*/ 42 h 61"/>
                      <a:gd name="T112" fmla="*/ 52 w 63"/>
                      <a:gd name="T113" fmla="*/ 42 h 61"/>
                      <a:gd name="T114" fmla="*/ 50 w 63"/>
                      <a:gd name="T115" fmla="*/ 42 h 61"/>
                      <a:gd name="T116" fmla="*/ 46 w 63"/>
                      <a:gd name="T117" fmla="*/ 4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 h="61">
                        <a:moveTo>
                          <a:pt x="46" y="42"/>
                        </a:moveTo>
                        <a:lnTo>
                          <a:pt x="46" y="42"/>
                        </a:lnTo>
                        <a:lnTo>
                          <a:pt x="46" y="40"/>
                        </a:lnTo>
                        <a:lnTo>
                          <a:pt x="46" y="40"/>
                        </a:lnTo>
                        <a:lnTo>
                          <a:pt x="46" y="40"/>
                        </a:lnTo>
                        <a:lnTo>
                          <a:pt x="44" y="40"/>
                        </a:lnTo>
                        <a:lnTo>
                          <a:pt x="44" y="40"/>
                        </a:lnTo>
                        <a:lnTo>
                          <a:pt x="44" y="40"/>
                        </a:lnTo>
                        <a:lnTo>
                          <a:pt x="44" y="40"/>
                        </a:lnTo>
                        <a:lnTo>
                          <a:pt x="42" y="40"/>
                        </a:lnTo>
                        <a:lnTo>
                          <a:pt x="42" y="40"/>
                        </a:lnTo>
                        <a:lnTo>
                          <a:pt x="42" y="42"/>
                        </a:lnTo>
                        <a:lnTo>
                          <a:pt x="42" y="42"/>
                        </a:lnTo>
                        <a:lnTo>
                          <a:pt x="42" y="42"/>
                        </a:lnTo>
                        <a:lnTo>
                          <a:pt x="42" y="42"/>
                        </a:lnTo>
                        <a:lnTo>
                          <a:pt x="42" y="44"/>
                        </a:lnTo>
                        <a:lnTo>
                          <a:pt x="42" y="44"/>
                        </a:lnTo>
                        <a:lnTo>
                          <a:pt x="42" y="46"/>
                        </a:lnTo>
                        <a:lnTo>
                          <a:pt x="42" y="46"/>
                        </a:lnTo>
                        <a:lnTo>
                          <a:pt x="42" y="46"/>
                        </a:lnTo>
                        <a:lnTo>
                          <a:pt x="42" y="46"/>
                        </a:lnTo>
                        <a:lnTo>
                          <a:pt x="42" y="48"/>
                        </a:lnTo>
                        <a:lnTo>
                          <a:pt x="42" y="48"/>
                        </a:lnTo>
                        <a:lnTo>
                          <a:pt x="42" y="48"/>
                        </a:lnTo>
                        <a:lnTo>
                          <a:pt x="42" y="48"/>
                        </a:lnTo>
                        <a:lnTo>
                          <a:pt x="42" y="50"/>
                        </a:lnTo>
                        <a:lnTo>
                          <a:pt x="42" y="50"/>
                        </a:lnTo>
                        <a:lnTo>
                          <a:pt x="42" y="50"/>
                        </a:lnTo>
                        <a:lnTo>
                          <a:pt x="42" y="50"/>
                        </a:lnTo>
                        <a:lnTo>
                          <a:pt x="42" y="50"/>
                        </a:lnTo>
                        <a:lnTo>
                          <a:pt x="41" y="50"/>
                        </a:lnTo>
                        <a:lnTo>
                          <a:pt x="41" y="50"/>
                        </a:lnTo>
                        <a:lnTo>
                          <a:pt x="39" y="50"/>
                        </a:lnTo>
                        <a:lnTo>
                          <a:pt x="39" y="52"/>
                        </a:lnTo>
                        <a:lnTo>
                          <a:pt x="39" y="52"/>
                        </a:lnTo>
                        <a:lnTo>
                          <a:pt x="39" y="52"/>
                        </a:lnTo>
                        <a:lnTo>
                          <a:pt x="39" y="52"/>
                        </a:lnTo>
                        <a:lnTo>
                          <a:pt x="39" y="54"/>
                        </a:lnTo>
                        <a:lnTo>
                          <a:pt x="39" y="54"/>
                        </a:lnTo>
                        <a:lnTo>
                          <a:pt x="39" y="54"/>
                        </a:lnTo>
                        <a:lnTo>
                          <a:pt x="39" y="54"/>
                        </a:lnTo>
                        <a:lnTo>
                          <a:pt x="37" y="54"/>
                        </a:lnTo>
                        <a:lnTo>
                          <a:pt x="37" y="56"/>
                        </a:lnTo>
                        <a:lnTo>
                          <a:pt x="37" y="56"/>
                        </a:lnTo>
                        <a:lnTo>
                          <a:pt x="37" y="56"/>
                        </a:lnTo>
                        <a:lnTo>
                          <a:pt x="37" y="56"/>
                        </a:lnTo>
                        <a:lnTo>
                          <a:pt x="35" y="56"/>
                        </a:lnTo>
                        <a:lnTo>
                          <a:pt x="35" y="58"/>
                        </a:lnTo>
                        <a:lnTo>
                          <a:pt x="35" y="58"/>
                        </a:lnTo>
                        <a:lnTo>
                          <a:pt x="33" y="58"/>
                        </a:lnTo>
                        <a:lnTo>
                          <a:pt x="33" y="58"/>
                        </a:lnTo>
                        <a:lnTo>
                          <a:pt x="33" y="58"/>
                        </a:lnTo>
                        <a:lnTo>
                          <a:pt x="35" y="58"/>
                        </a:lnTo>
                        <a:lnTo>
                          <a:pt x="35" y="60"/>
                        </a:lnTo>
                        <a:lnTo>
                          <a:pt x="33" y="60"/>
                        </a:lnTo>
                        <a:lnTo>
                          <a:pt x="33" y="60"/>
                        </a:lnTo>
                        <a:lnTo>
                          <a:pt x="33" y="61"/>
                        </a:lnTo>
                        <a:lnTo>
                          <a:pt x="33" y="61"/>
                        </a:lnTo>
                        <a:lnTo>
                          <a:pt x="33" y="61"/>
                        </a:lnTo>
                        <a:lnTo>
                          <a:pt x="31" y="61"/>
                        </a:lnTo>
                        <a:lnTo>
                          <a:pt x="31" y="60"/>
                        </a:lnTo>
                        <a:lnTo>
                          <a:pt x="31" y="60"/>
                        </a:lnTo>
                        <a:lnTo>
                          <a:pt x="31" y="60"/>
                        </a:lnTo>
                        <a:lnTo>
                          <a:pt x="31" y="61"/>
                        </a:lnTo>
                        <a:lnTo>
                          <a:pt x="29" y="61"/>
                        </a:lnTo>
                        <a:lnTo>
                          <a:pt x="29" y="61"/>
                        </a:lnTo>
                        <a:lnTo>
                          <a:pt x="29" y="61"/>
                        </a:lnTo>
                        <a:lnTo>
                          <a:pt x="29" y="61"/>
                        </a:lnTo>
                        <a:lnTo>
                          <a:pt x="27" y="61"/>
                        </a:lnTo>
                        <a:lnTo>
                          <a:pt x="27" y="60"/>
                        </a:lnTo>
                        <a:lnTo>
                          <a:pt x="27" y="60"/>
                        </a:lnTo>
                        <a:lnTo>
                          <a:pt x="27" y="60"/>
                        </a:lnTo>
                        <a:lnTo>
                          <a:pt x="27" y="58"/>
                        </a:lnTo>
                        <a:lnTo>
                          <a:pt x="27" y="58"/>
                        </a:lnTo>
                        <a:lnTo>
                          <a:pt x="27" y="58"/>
                        </a:lnTo>
                        <a:lnTo>
                          <a:pt x="27" y="58"/>
                        </a:lnTo>
                        <a:lnTo>
                          <a:pt x="27" y="56"/>
                        </a:lnTo>
                        <a:lnTo>
                          <a:pt x="27" y="56"/>
                        </a:lnTo>
                        <a:lnTo>
                          <a:pt x="27" y="56"/>
                        </a:lnTo>
                        <a:lnTo>
                          <a:pt x="27" y="54"/>
                        </a:lnTo>
                        <a:lnTo>
                          <a:pt x="27" y="54"/>
                        </a:lnTo>
                        <a:lnTo>
                          <a:pt x="27" y="52"/>
                        </a:lnTo>
                        <a:lnTo>
                          <a:pt x="27" y="52"/>
                        </a:lnTo>
                        <a:lnTo>
                          <a:pt x="27" y="50"/>
                        </a:lnTo>
                        <a:lnTo>
                          <a:pt x="27" y="50"/>
                        </a:lnTo>
                        <a:lnTo>
                          <a:pt x="27" y="50"/>
                        </a:lnTo>
                        <a:lnTo>
                          <a:pt x="27" y="50"/>
                        </a:lnTo>
                        <a:lnTo>
                          <a:pt x="27" y="50"/>
                        </a:lnTo>
                        <a:lnTo>
                          <a:pt x="27" y="48"/>
                        </a:lnTo>
                        <a:lnTo>
                          <a:pt x="27" y="48"/>
                        </a:lnTo>
                        <a:lnTo>
                          <a:pt x="27" y="46"/>
                        </a:lnTo>
                        <a:lnTo>
                          <a:pt x="27" y="46"/>
                        </a:lnTo>
                        <a:lnTo>
                          <a:pt x="27" y="46"/>
                        </a:lnTo>
                        <a:lnTo>
                          <a:pt x="27" y="46"/>
                        </a:lnTo>
                        <a:lnTo>
                          <a:pt x="27" y="44"/>
                        </a:lnTo>
                        <a:lnTo>
                          <a:pt x="27" y="44"/>
                        </a:lnTo>
                        <a:lnTo>
                          <a:pt x="29" y="44"/>
                        </a:lnTo>
                        <a:lnTo>
                          <a:pt x="29" y="44"/>
                        </a:lnTo>
                        <a:lnTo>
                          <a:pt x="29" y="42"/>
                        </a:lnTo>
                        <a:lnTo>
                          <a:pt x="29" y="42"/>
                        </a:lnTo>
                        <a:lnTo>
                          <a:pt x="29" y="42"/>
                        </a:lnTo>
                        <a:lnTo>
                          <a:pt x="29" y="42"/>
                        </a:lnTo>
                        <a:lnTo>
                          <a:pt x="29" y="40"/>
                        </a:lnTo>
                        <a:lnTo>
                          <a:pt x="29" y="40"/>
                        </a:lnTo>
                        <a:lnTo>
                          <a:pt x="29" y="40"/>
                        </a:lnTo>
                        <a:lnTo>
                          <a:pt x="29" y="38"/>
                        </a:lnTo>
                        <a:lnTo>
                          <a:pt x="29" y="38"/>
                        </a:lnTo>
                        <a:lnTo>
                          <a:pt x="29" y="38"/>
                        </a:lnTo>
                        <a:lnTo>
                          <a:pt x="29" y="37"/>
                        </a:lnTo>
                        <a:lnTo>
                          <a:pt x="29" y="37"/>
                        </a:lnTo>
                        <a:lnTo>
                          <a:pt x="29" y="37"/>
                        </a:lnTo>
                        <a:lnTo>
                          <a:pt x="27" y="37"/>
                        </a:lnTo>
                        <a:lnTo>
                          <a:pt x="27" y="35"/>
                        </a:lnTo>
                        <a:lnTo>
                          <a:pt x="27" y="35"/>
                        </a:lnTo>
                        <a:lnTo>
                          <a:pt x="27" y="35"/>
                        </a:lnTo>
                        <a:lnTo>
                          <a:pt x="27" y="35"/>
                        </a:lnTo>
                        <a:lnTo>
                          <a:pt x="27" y="33"/>
                        </a:lnTo>
                        <a:lnTo>
                          <a:pt x="27" y="33"/>
                        </a:lnTo>
                        <a:lnTo>
                          <a:pt x="27" y="33"/>
                        </a:lnTo>
                        <a:lnTo>
                          <a:pt x="27" y="31"/>
                        </a:lnTo>
                        <a:lnTo>
                          <a:pt x="25" y="31"/>
                        </a:lnTo>
                        <a:lnTo>
                          <a:pt x="25" y="31"/>
                        </a:lnTo>
                        <a:lnTo>
                          <a:pt x="25" y="31"/>
                        </a:lnTo>
                        <a:lnTo>
                          <a:pt x="25" y="29"/>
                        </a:lnTo>
                        <a:lnTo>
                          <a:pt x="25" y="29"/>
                        </a:lnTo>
                        <a:lnTo>
                          <a:pt x="23" y="29"/>
                        </a:lnTo>
                        <a:lnTo>
                          <a:pt x="23" y="29"/>
                        </a:lnTo>
                        <a:lnTo>
                          <a:pt x="23" y="29"/>
                        </a:lnTo>
                        <a:lnTo>
                          <a:pt x="23" y="27"/>
                        </a:lnTo>
                        <a:lnTo>
                          <a:pt x="21" y="27"/>
                        </a:lnTo>
                        <a:lnTo>
                          <a:pt x="21" y="27"/>
                        </a:lnTo>
                        <a:lnTo>
                          <a:pt x="21" y="27"/>
                        </a:lnTo>
                        <a:lnTo>
                          <a:pt x="21" y="27"/>
                        </a:lnTo>
                        <a:lnTo>
                          <a:pt x="21" y="27"/>
                        </a:lnTo>
                        <a:lnTo>
                          <a:pt x="21" y="25"/>
                        </a:lnTo>
                        <a:lnTo>
                          <a:pt x="21" y="25"/>
                        </a:lnTo>
                        <a:lnTo>
                          <a:pt x="19" y="25"/>
                        </a:lnTo>
                        <a:lnTo>
                          <a:pt x="19" y="25"/>
                        </a:lnTo>
                        <a:lnTo>
                          <a:pt x="19" y="25"/>
                        </a:lnTo>
                        <a:lnTo>
                          <a:pt x="19" y="23"/>
                        </a:lnTo>
                        <a:lnTo>
                          <a:pt x="18" y="23"/>
                        </a:lnTo>
                        <a:lnTo>
                          <a:pt x="18" y="23"/>
                        </a:lnTo>
                        <a:lnTo>
                          <a:pt x="18" y="21"/>
                        </a:lnTo>
                        <a:lnTo>
                          <a:pt x="18" y="21"/>
                        </a:lnTo>
                        <a:lnTo>
                          <a:pt x="18" y="21"/>
                        </a:lnTo>
                        <a:lnTo>
                          <a:pt x="16" y="21"/>
                        </a:lnTo>
                        <a:lnTo>
                          <a:pt x="16" y="19"/>
                        </a:lnTo>
                        <a:lnTo>
                          <a:pt x="16" y="19"/>
                        </a:lnTo>
                        <a:lnTo>
                          <a:pt x="16" y="19"/>
                        </a:lnTo>
                        <a:lnTo>
                          <a:pt x="16" y="19"/>
                        </a:lnTo>
                        <a:lnTo>
                          <a:pt x="16" y="17"/>
                        </a:lnTo>
                        <a:lnTo>
                          <a:pt x="14" y="17"/>
                        </a:lnTo>
                        <a:lnTo>
                          <a:pt x="14" y="17"/>
                        </a:lnTo>
                        <a:lnTo>
                          <a:pt x="14" y="17"/>
                        </a:lnTo>
                        <a:lnTo>
                          <a:pt x="14" y="17"/>
                        </a:lnTo>
                        <a:lnTo>
                          <a:pt x="12" y="17"/>
                        </a:lnTo>
                        <a:lnTo>
                          <a:pt x="12" y="15"/>
                        </a:lnTo>
                        <a:lnTo>
                          <a:pt x="12" y="15"/>
                        </a:lnTo>
                        <a:lnTo>
                          <a:pt x="12" y="15"/>
                        </a:lnTo>
                        <a:lnTo>
                          <a:pt x="12" y="14"/>
                        </a:lnTo>
                        <a:lnTo>
                          <a:pt x="12" y="14"/>
                        </a:lnTo>
                        <a:lnTo>
                          <a:pt x="12" y="14"/>
                        </a:lnTo>
                        <a:lnTo>
                          <a:pt x="12" y="12"/>
                        </a:lnTo>
                        <a:lnTo>
                          <a:pt x="12" y="12"/>
                        </a:lnTo>
                        <a:lnTo>
                          <a:pt x="10" y="12"/>
                        </a:lnTo>
                        <a:lnTo>
                          <a:pt x="10" y="10"/>
                        </a:lnTo>
                        <a:lnTo>
                          <a:pt x="10" y="10"/>
                        </a:lnTo>
                        <a:lnTo>
                          <a:pt x="10" y="10"/>
                        </a:lnTo>
                        <a:lnTo>
                          <a:pt x="10" y="10"/>
                        </a:lnTo>
                        <a:lnTo>
                          <a:pt x="10" y="10"/>
                        </a:lnTo>
                        <a:lnTo>
                          <a:pt x="10" y="8"/>
                        </a:lnTo>
                        <a:lnTo>
                          <a:pt x="8" y="8"/>
                        </a:lnTo>
                        <a:lnTo>
                          <a:pt x="8" y="8"/>
                        </a:lnTo>
                        <a:lnTo>
                          <a:pt x="8" y="8"/>
                        </a:lnTo>
                        <a:lnTo>
                          <a:pt x="6" y="8"/>
                        </a:lnTo>
                        <a:lnTo>
                          <a:pt x="6" y="6"/>
                        </a:lnTo>
                        <a:lnTo>
                          <a:pt x="6" y="6"/>
                        </a:lnTo>
                        <a:lnTo>
                          <a:pt x="6" y="6"/>
                        </a:lnTo>
                        <a:lnTo>
                          <a:pt x="6" y="6"/>
                        </a:lnTo>
                        <a:lnTo>
                          <a:pt x="6" y="4"/>
                        </a:lnTo>
                        <a:lnTo>
                          <a:pt x="4" y="4"/>
                        </a:lnTo>
                        <a:lnTo>
                          <a:pt x="4" y="4"/>
                        </a:lnTo>
                        <a:lnTo>
                          <a:pt x="4" y="4"/>
                        </a:lnTo>
                        <a:lnTo>
                          <a:pt x="2" y="4"/>
                        </a:lnTo>
                        <a:lnTo>
                          <a:pt x="2" y="4"/>
                        </a:lnTo>
                        <a:lnTo>
                          <a:pt x="0" y="4"/>
                        </a:lnTo>
                        <a:lnTo>
                          <a:pt x="0" y="4"/>
                        </a:lnTo>
                        <a:lnTo>
                          <a:pt x="2" y="4"/>
                        </a:lnTo>
                        <a:lnTo>
                          <a:pt x="2" y="2"/>
                        </a:lnTo>
                        <a:lnTo>
                          <a:pt x="2" y="2"/>
                        </a:lnTo>
                        <a:lnTo>
                          <a:pt x="4" y="2"/>
                        </a:lnTo>
                        <a:lnTo>
                          <a:pt x="4" y="2"/>
                        </a:lnTo>
                        <a:lnTo>
                          <a:pt x="4" y="4"/>
                        </a:lnTo>
                        <a:lnTo>
                          <a:pt x="4" y="4"/>
                        </a:lnTo>
                        <a:lnTo>
                          <a:pt x="4" y="2"/>
                        </a:lnTo>
                        <a:lnTo>
                          <a:pt x="4" y="2"/>
                        </a:lnTo>
                        <a:lnTo>
                          <a:pt x="4" y="2"/>
                        </a:lnTo>
                        <a:lnTo>
                          <a:pt x="4" y="2"/>
                        </a:lnTo>
                        <a:lnTo>
                          <a:pt x="4" y="2"/>
                        </a:lnTo>
                        <a:lnTo>
                          <a:pt x="4" y="2"/>
                        </a:lnTo>
                        <a:lnTo>
                          <a:pt x="4" y="2"/>
                        </a:lnTo>
                        <a:lnTo>
                          <a:pt x="6" y="2"/>
                        </a:lnTo>
                        <a:lnTo>
                          <a:pt x="6" y="2"/>
                        </a:lnTo>
                        <a:lnTo>
                          <a:pt x="6" y="2"/>
                        </a:lnTo>
                        <a:lnTo>
                          <a:pt x="6" y="2"/>
                        </a:lnTo>
                        <a:lnTo>
                          <a:pt x="8" y="2"/>
                        </a:lnTo>
                        <a:lnTo>
                          <a:pt x="8" y="2"/>
                        </a:lnTo>
                        <a:lnTo>
                          <a:pt x="8" y="2"/>
                        </a:lnTo>
                        <a:lnTo>
                          <a:pt x="8" y="0"/>
                        </a:lnTo>
                        <a:lnTo>
                          <a:pt x="10" y="0"/>
                        </a:lnTo>
                        <a:lnTo>
                          <a:pt x="10" y="2"/>
                        </a:lnTo>
                        <a:lnTo>
                          <a:pt x="10" y="2"/>
                        </a:lnTo>
                        <a:lnTo>
                          <a:pt x="10" y="2"/>
                        </a:lnTo>
                        <a:lnTo>
                          <a:pt x="10" y="2"/>
                        </a:lnTo>
                        <a:lnTo>
                          <a:pt x="10" y="2"/>
                        </a:lnTo>
                        <a:lnTo>
                          <a:pt x="12" y="2"/>
                        </a:lnTo>
                        <a:lnTo>
                          <a:pt x="12" y="2"/>
                        </a:lnTo>
                        <a:lnTo>
                          <a:pt x="12" y="2"/>
                        </a:lnTo>
                        <a:lnTo>
                          <a:pt x="12" y="2"/>
                        </a:lnTo>
                        <a:lnTo>
                          <a:pt x="12" y="2"/>
                        </a:lnTo>
                        <a:lnTo>
                          <a:pt x="12" y="0"/>
                        </a:lnTo>
                        <a:lnTo>
                          <a:pt x="14" y="0"/>
                        </a:lnTo>
                        <a:lnTo>
                          <a:pt x="14" y="0"/>
                        </a:lnTo>
                        <a:lnTo>
                          <a:pt x="16" y="0"/>
                        </a:lnTo>
                        <a:lnTo>
                          <a:pt x="16" y="2"/>
                        </a:lnTo>
                        <a:lnTo>
                          <a:pt x="16" y="2"/>
                        </a:lnTo>
                        <a:lnTo>
                          <a:pt x="16" y="0"/>
                        </a:lnTo>
                        <a:lnTo>
                          <a:pt x="16" y="0"/>
                        </a:lnTo>
                        <a:lnTo>
                          <a:pt x="18" y="0"/>
                        </a:lnTo>
                        <a:lnTo>
                          <a:pt x="18" y="0"/>
                        </a:lnTo>
                        <a:lnTo>
                          <a:pt x="18" y="0"/>
                        </a:lnTo>
                        <a:lnTo>
                          <a:pt x="19" y="0"/>
                        </a:lnTo>
                        <a:lnTo>
                          <a:pt x="19" y="0"/>
                        </a:lnTo>
                        <a:lnTo>
                          <a:pt x="19" y="0"/>
                        </a:lnTo>
                        <a:lnTo>
                          <a:pt x="19" y="0"/>
                        </a:lnTo>
                        <a:lnTo>
                          <a:pt x="21" y="0"/>
                        </a:lnTo>
                        <a:lnTo>
                          <a:pt x="21" y="0"/>
                        </a:lnTo>
                        <a:lnTo>
                          <a:pt x="21" y="0"/>
                        </a:lnTo>
                        <a:lnTo>
                          <a:pt x="21" y="2"/>
                        </a:lnTo>
                        <a:lnTo>
                          <a:pt x="23" y="2"/>
                        </a:lnTo>
                        <a:lnTo>
                          <a:pt x="23" y="2"/>
                        </a:lnTo>
                        <a:lnTo>
                          <a:pt x="23" y="2"/>
                        </a:lnTo>
                        <a:lnTo>
                          <a:pt x="23" y="2"/>
                        </a:lnTo>
                        <a:lnTo>
                          <a:pt x="25" y="2"/>
                        </a:lnTo>
                        <a:lnTo>
                          <a:pt x="25" y="2"/>
                        </a:lnTo>
                        <a:lnTo>
                          <a:pt x="25" y="2"/>
                        </a:lnTo>
                        <a:lnTo>
                          <a:pt x="27" y="2"/>
                        </a:lnTo>
                        <a:lnTo>
                          <a:pt x="27" y="4"/>
                        </a:lnTo>
                        <a:lnTo>
                          <a:pt x="27" y="4"/>
                        </a:lnTo>
                        <a:lnTo>
                          <a:pt x="27" y="4"/>
                        </a:lnTo>
                        <a:lnTo>
                          <a:pt x="27" y="4"/>
                        </a:lnTo>
                        <a:lnTo>
                          <a:pt x="29" y="4"/>
                        </a:lnTo>
                        <a:lnTo>
                          <a:pt x="29" y="6"/>
                        </a:lnTo>
                        <a:lnTo>
                          <a:pt x="29" y="6"/>
                        </a:lnTo>
                        <a:lnTo>
                          <a:pt x="29" y="4"/>
                        </a:lnTo>
                        <a:lnTo>
                          <a:pt x="31" y="4"/>
                        </a:lnTo>
                        <a:lnTo>
                          <a:pt x="31" y="4"/>
                        </a:lnTo>
                        <a:lnTo>
                          <a:pt x="31" y="4"/>
                        </a:lnTo>
                        <a:lnTo>
                          <a:pt x="31" y="6"/>
                        </a:lnTo>
                        <a:lnTo>
                          <a:pt x="31" y="6"/>
                        </a:lnTo>
                        <a:lnTo>
                          <a:pt x="31" y="6"/>
                        </a:lnTo>
                        <a:lnTo>
                          <a:pt x="31" y="6"/>
                        </a:lnTo>
                        <a:lnTo>
                          <a:pt x="33" y="6"/>
                        </a:lnTo>
                        <a:lnTo>
                          <a:pt x="33" y="8"/>
                        </a:lnTo>
                        <a:lnTo>
                          <a:pt x="33" y="8"/>
                        </a:lnTo>
                        <a:lnTo>
                          <a:pt x="33" y="8"/>
                        </a:lnTo>
                        <a:lnTo>
                          <a:pt x="33" y="8"/>
                        </a:lnTo>
                        <a:lnTo>
                          <a:pt x="33" y="8"/>
                        </a:lnTo>
                        <a:lnTo>
                          <a:pt x="33" y="6"/>
                        </a:lnTo>
                        <a:lnTo>
                          <a:pt x="35" y="6"/>
                        </a:lnTo>
                        <a:lnTo>
                          <a:pt x="35" y="6"/>
                        </a:lnTo>
                        <a:lnTo>
                          <a:pt x="37" y="6"/>
                        </a:lnTo>
                        <a:lnTo>
                          <a:pt x="37" y="6"/>
                        </a:lnTo>
                        <a:lnTo>
                          <a:pt x="37" y="8"/>
                        </a:lnTo>
                        <a:lnTo>
                          <a:pt x="37" y="8"/>
                        </a:lnTo>
                        <a:lnTo>
                          <a:pt x="39" y="8"/>
                        </a:lnTo>
                        <a:lnTo>
                          <a:pt x="39" y="8"/>
                        </a:lnTo>
                        <a:lnTo>
                          <a:pt x="39" y="8"/>
                        </a:lnTo>
                        <a:lnTo>
                          <a:pt x="39" y="8"/>
                        </a:lnTo>
                        <a:lnTo>
                          <a:pt x="39" y="10"/>
                        </a:lnTo>
                        <a:lnTo>
                          <a:pt x="41" y="10"/>
                        </a:lnTo>
                        <a:lnTo>
                          <a:pt x="41" y="10"/>
                        </a:lnTo>
                        <a:lnTo>
                          <a:pt x="41" y="10"/>
                        </a:lnTo>
                        <a:lnTo>
                          <a:pt x="41" y="10"/>
                        </a:lnTo>
                        <a:lnTo>
                          <a:pt x="42" y="10"/>
                        </a:lnTo>
                        <a:lnTo>
                          <a:pt x="42" y="10"/>
                        </a:lnTo>
                        <a:lnTo>
                          <a:pt x="42" y="10"/>
                        </a:lnTo>
                        <a:lnTo>
                          <a:pt x="44" y="10"/>
                        </a:lnTo>
                        <a:lnTo>
                          <a:pt x="44" y="10"/>
                        </a:lnTo>
                        <a:lnTo>
                          <a:pt x="44" y="10"/>
                        </a:lnTo>
                        <a:lnTo>
                          <a:pt x="44" y="10"/>
                        </a:lnTo>
                        <a:lnTo>
                          <a:pt x="44" y="10"/>
                        </a:lnTo>
                        <a:lnTo>
                          <a:pt x="46" y="10"/>
                        </a:lnTo>
                        <a:lnTo>
                          <a:pt x="46" y="12"/>
                        </a:lnTo>
                        <a:lnTo>
                          <a:pt x="46" y="12"/>
                        </a:lnTo>
                        <a:lnTo>
                          <a:pt x="46" y="12"/>
                        </a:lnTo>
                        <a:lnTo>
                          <a:pt x="46" y="14"/>
                        </a:lnTo>
                        <a:lnTo>
                          <a:pt x="46" y="14"/>
                        </a:lnTo>
                        <a:lnTo>
                          <a:pt x="46" y="14"/>
                        </a:lnTo>
                        <a:lnTo>
                          <a:pt x="46" y="14"/>
                        </a:lnTo>
                        <a:lnTo>
                          <a:pt x="48" y="14"/>
                        </a:lnTo>
                        <a:lnTo>
                          <a:pt x="48" y="15"/>
                        </a:lnTo>
                        <a:lnTo>
                          <a:pt x="46" y="15"/>
                        </a:lnTo>
                        <a:lnTo>
                          <a:pt x="46" y="15"/>
                        </a:lnTo>
                        <a:lnTo>
                          <a:pt x="46" y="15"/>
                        </a:lnTo>
                        <a:lnTo>
                          <a:pt x="46" y="17"/>
                        </a:lnTo>
                        <a:lnTo>
                          <a:pt x="46" y="17"/>
                        </a:lnTo>
                        <a:lnTo>
                          <a:pt x="46" y="17"/>
                        </a:lnTo>
                        <a:lnTo>
                          <a:pt x="46" y="19"/>
                        </a:lnTo>
                        <a:lnTo>
                          <a:pt x="44" y="19"/>
                        </a:lnTo>
                        <a:lnTo>
                          <a:pt x="44" y="19"/>
                        </a:lnTo>
                        <a:lnTo>
                          <a:pt x="44" y="19"/>
                        </a:lnTo>
                        <a:lnTo>
                          <a:pt x="44" y="19"/>
                        </a:lnTo>
                        <a:lnTo>
                          <a:pt x="46" y="19"/>
                        </a:lnTo>
                        <a:lnTo>
                          <a:pt x="46" y="21"/>
                        </a:lnTo>
                        <a:lnTo>
                          <a:pt x="44" y="21"/>
                        </a:lnTo>
                        <a:lnTo>
                          <a:pt x="44" y="21"/>
                        </a:lnTo>
                        <a:lnTo>
                          <a:pt x="46" y="21"/>
                        </a:lnTo>
                        <a:lnTo>
                          <a:pt x="46" y="21"/>
                        </a:lnTo>
                        <a:lnTo>
                          <a:pt x="48" y="21"/>
                        </a:lnTo>
                        <a:lnTo>
                          <a:pt x="48" y="21"/>
                        </a:lnTo>
                        <a:lnTo>
                          <a:pt x="48" y="23"/>
                        </a:lnTo>
                        <a:lnTo>
                          <a:pt x="48" y="23"/>
                        </a:lnTo>
                        <a:lnTo>
                          <a:pt x="48" y="23"/>
                        </a:lnTo>
                        <a:lnTo>
                          <a:pt x="50" y="23"/>
                        </a:lnTo>
                        <a:lnTo>
                          <a:pt x="50" y="25"/>
                        </a:lnTo>
                        <a:lnTo>
                          <a:pt x="50" y="25"/>
                        </a:lnTo>
                        <a:lnTo>
                          <a:pt x="52" y="25"/>
                        </a:lnTo>
                        <a:lnTo>
                          <a:pt x="52" y="23"/>
                        </a:lnTo>
                        <a:lnTo>
                          <a:pt x="52" y="23"/>
                        </a:lnTo>
                        <a:lnTo>
                          <a:pt x="52" y="23"/>
                        </a:lnTo>
                        <a:lnTo>
                          <a:pt x="52" y="23"/>
                        </a:lnTo>
                        <a:lnTo>
                          <a:pt x="52" y="23"/>
                        </a:lnTo>
                        <a:lnTo>
                          <a:pt x="52" y="25"/>
                        </a:lnTo>
                        <a:lnTo>
                          <a:pt x="52" y="25"/>
                        </a:lnTo>
                        <a:lnTo>
                          <a:pt x="52" y="27"/>
                        </a:lnTo>
                        <a:lnTo>
                          <a:pt x="52" y="27"/>
                        </a:lnTo>
                        <a:lnTo>
                          <a:pt x="52" y="27"/>
                        </a:lnTo>
                        <a:lnTo>
                          <a:pt x="52" y="27"/>
                        </a:lnTo>
                        <a:lnTo>
                          <a:pt x="52" y="27"/>
                        </a:lnTo>
                        <a:lnTo>
                          <a:pt x="52" y="29"/>
                        </a:lnTo>
                        <a:lnTo>
                          <a:pt x="52" y="29"/>
                        </a:lnTo>
                        <a:lnTo>
                          <a:pt x="52" y="29"/>
                        </a:lnTo>
                        <a:lnTo>
                          <a:pt x="54" y="29"/>
                        </a:lnTo>
                        <a:lnTo>
                          <a:pt x="54" y="29"/>
                        </a:lnTo>
                        <a:lnTo>
                          <a:pt x="52" y="29"/>
                        </a:lnTo>
                        <a:lnTo>
                          <a:pt x="52" y="31"/>
                        </a:lnTo>
                        <a:lnTo>
                          <a:pt x="52" y="31"/>
                        </a:lnTo>
                        <a:lnTo>
                          <a:pt x="54" y="31"/>
                        </a:lnTo>
                        <a:lnTo>
                          <a:pt x="54" y="31"/>
                        </a:lnTo>
                        <a:lnTo>
                          <a:pt x="54" y="33"/>
                        </a:lnTo>
                        <a:lnTo>
                          <a:pt x="54" y="33"/>
                        </a:lnTo>
                        <a:lnTo>
                          <a:pt x="56" y="33"/>
                        </a:lnTo>
                        <a:lnTo>
                          <a:pt x="56" y="33"/>
                        </a:lnTo>
                        <a:lnTo>
                          <a:pt x="56" y="33"/>
                        </a:lnTo>
                        <a:lnTo>
                          <a:pt x="58" y="33"/>
                        </a:lnTo>
                        <a:lnTo>
                          <a:pt x="58" y="33"/>
                        </a:lnTo>
                        <a:lnTo>
                          <a:pt x="58" y="35"/>
                        </a:lnTo>
                        <a:lnTo>
                          <a:pt x="58" y="35"/>
                        </a:lnTo>
                        <a:lnTo>
                          <a:pt x="60" y="35"/>
                        </a:lnTo>
                        <a:lnTo>
                          <a:pt x="60" y="35"/>
                        </a:lnTo>
                        <a:lnTo>
                          <a:pt x="60" y="35"/>
                        </a:lnTo>
                        <a:lnTo>
                          <a:pt x="60" y="37"/>
                        </a:lnTo>
                        <a:lnTo>
                          <a:pt x="60" y="37"/>
                        </a:lnTo>
                        <a:lnTo>
                          <a:pt x="60" y="38"/>
                        </a:lnTo>
                        <a:lnTo>
                          <a:pt x="60" y="38"/>
                        </a:lnTo>
                        <a:lnTo>
                          <a:pt x="58" y="38"/>
                        </a:lnTo>
                        <a:lnTo>
                          <a:pt x="58" y="40"/>
                        </a:lnTo>
                        <a:lnTo>
                          <a:pt x="58" y="40"/>
                        </a:lnTo>
                        <a:lnTo>
                          <a:pt x="60" y="40"/>
                        </a:lnTo>
                        <a:lnTo>
                          <a:pt x="60" y="40"/>
                        </a:lnTo>
                        <a:lnTo>
                          <a:pt x="60" y="40"/>
                        </a:lnTo>
                        <a:lnTo>
                          <a:pt x="60" y="42"/>
                        </a:lnTo>
                        <a:lnTo>
                          <a:pt x="62" y="42"/>
                        </a:lnTo>
                        <a:lnTo>
                          <a:pt x="62" y="42"/>
                        </a:lnTo>
                        <a:lnTo>
                          <a:pt x="62" y="42"/>
                        </a:lnTo>
                        <a:lnTo>
                          <a:pt x="63" y="42"/>
                        </a:lnTo>
                        <a:lnTo>
                          <a:pt x="63" y="42"/>
                        </a:lnTo>
                        <a:lnTo>
                          <a:pt x="62" y="42"/>
                        </a:lnTo>
                        <a:lnTo>
                          <a:pt x="62" y="42"/>
                        </a:lnTo>
                        <a:lnTo>
                          <a:pt x="60" y="42"/>
                        </a:lnTo>
                        <a:lnTo>
                          <a:pt x="60" y="42"/>
                        </a:lnTo>
                        <a:lnTo>
                          <a:pt x="60" y="42"/>
                        </a:lnTo>
                        <a:lnTo>
                          <a:pt x="60" y="42"/>
                        </a:lnTo>
                        <a:lnTo>
                          <a:pt x="58" y="42"/>
                        </a:lnTo>
                        <a:lnTo>
                          <a:pt x="58" y="42"/>
                        </a:lnTo>
                        <a:lnTo>
                          <a:pt x="58" y="42"/>
                        </a:lnTo>
                        <a:lnTo>
                          <a:pt x="58" y="42"/>
                        </a:lnTo>
                        <a:lnTo>
                          <a:pt x="58" y="42"/>
                        </a:lnTo>
                        <a:lnTo>
                          <a:pt x="56" y="42"/>
                        </a:lnTo>
                        <a:lnTo>
                          <a:pt x="56" y="42"/>
                        </a:lnTo>
                        <a:lnTo>
                          <a:pt x="56" y="42"/>
                        </a:lnTo>
                        <a:lnTo>
                          <a:pt x="54" y="42"/>
                        </a:lnTo>
                        <a:lnTo>
                          <a:pt x="54" y="42"/>
                        </a:lnTo>
                        <a:lnTo>
                          <a:pt x="54" y="42"/>
                        </a:lnTo>
                        <a:lnTo>
                          <a:pt x="54" y="42"/>
                        </a:lnTo>
                        <a:lnTo>
                          <a:pt x="54" y="42"/>
                        </a:lnTo>
                        <a:lnTo>
                          <a:pt x="52" y="42"/>
                        </a:lnTo>
                        <a:lnTo>
                          <a:pt x="52" y="42"/>
                        </a:lnTo>
                        <a:lnTo>
                          <a:pt x="52" y="42"/>
                        </a:lnTo>
                        <a:lnTo>
                          <a:pt x="52" y="42"/>
                        </a:lnTo>
                        <a:lnTo>
                          <a:pt x="52" y="42"/>
                        </a:lnTo>
                        <a:lnTo>
                          <a:pt x="50" y="42"/>
                        </a:lnTo>
                        <a:lnTo>
                          <a:pt x="50" y="40"/>
                        </a:lnTo>
                        <a:lnTo>
                          <a:pt x="50" y="40"/>
                        </a:lnTo>
                        <a:lnTo>
                          <a:pt x="50" y="42"/>
                        </a:lnTo>
                        <a:lnTo>
                          <a:pt x="48" y="42"/>
                        </a:lnTo>
                        <a:lnTo>
                          <a:pt x="48" y="40"/>
                        </a:lnTo>
                        <a:lnTo>
                          <a:pt x="48" y="40"/>
                        </a:lnTo>
                        <a:lnTo>
                          <a:pt x="48" y="42"/>
                        </a:lnTo>
                        <a:lnTo>
                          <a:pt x="48" y="42"/>
                        </a:lnTo>
                        <a:lnTo>
                          <a:pt x="48" y="42"/>
                        </a:lnTo>
                        <a:lnTo>
                          <a:pt x="46" y="4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6" name="Freeform 739">
                    <a:extLst>
                      <a:ext uri="{FF2B5EF4-FFF2-40B4-BE49-F238E27FC236}">
                        <a16:creationId xmlns:a16="http://schemas.microsoft.com/office/drawing/2014/main" id="{36DA055F-5DFE-4122-B9F2-5B73B256A239}"/>
                      </a:ext>
                    </a:extLst>
                  </p:cNvPr>
                  <p:cNvSpPr>
                    <a:spLocks/>
                  </p:cNvSpPr>
                  <p:nvPr/>
                </p:nvSpPr>
                <p:spPr bwMode="auto">
                  <a:xfrm>
                    <a:off x="10779" y="2015"/>
                    <a:ext cx="2" cy="0"/>
                  </a:xfrm>
                  <a:custGeom>
                    <a:avLst/>
                    <a:gdLst>
                      <a:gd name="T0" fmla="*/ 2 w 2"/>
                      <a:gd name="T1" fmla="*/ 2 w 2"/>
                      <a:gd name="T2" fmla="*/ 0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7" name="Freeform 740">
                    <a:extLst>
                      <a:ext uri="{FF2B5EF4-FFF2-40B4-BE49-F238E27FC236}">
                        <a16:creationId xmlns:a16="http://schemas.microsoft.com/office/drawing/2014/main" id="{449DC29E-1442-44B4-8B7A-4122CC888E87}"/>
                      </a:ext>
                    </a:extLst>
                  </p:cNvPr>
                  <p:cNvSpPr>
                    <a:spLocks/>
                  </p:cNvSpPr>
                  <p:nvPr/>
                </p:nvSpPr>
                <p:spPr bwMode="auto">
                  <a:xfrm>
                    <a:off x="10779" y="2015"/>
                    <a:ext cx="2" cy="0"/>
                  </a:xfrm>
                  <a:custGeom>
                    <a:avLst/>
                    <a:gdLst>
                      <a:gd name="T0" fmla="*/ 2 w 2"/>
                      <a:gd name="T1" fmla="*/ 2 w 2"/>
                      <a:gd name="T2" fmla="*/ 0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8" name="Freeform 741">
                    <a:extLst>
                      <a:ext uri="{FF2B5EF4-FFF2-40B4-BE49-F238E27FC236}">
                        <a16:creationId xmlns:a16="http://schemas.microsoft.com/office/drawing/2014/main" id="{635ED814-502B-4B92-912E-7CD7D52FA4A6}"/>
                      </a:ext>
                    </a:extLst>
                  </p:cNvPr>
                  <p:cNvSpPr>
                    <a:spLocks/>
                  </p:cNvSpPr>
                  <p:nvPr/>
                </p:nvSpPr>
                <p:spPr bwMode="auto">
                  <a:xfrm>
                    <a:off x="10353" y="2174"/>
                    <a:ext cx="281" cy="312"/>
                  </a:xfrm>
                  <a:custGeom>
                    <a:avLst/>
                    <a:gdLst>
                      <a:gd name="T0" fmla="*/ 212 w 281"/>
                      <a:gd name="T1" fmla="*/ 13 h 312"/>
                      <a:gd name="T2" fmla="*/ 227 w 281"/>
                      <a:gd name="T3" fmla="*/ 15 h 312"/>
                      <a:gd name="T4" fmla="*/ 241 w 281"/>
                      <a:gd name="T5" fmla="*/ 15 h 312"/>
                      <a:gd name="T6" fmla="*/ 248 w 281"/>
                      <a:gd name="T7" fmla="*/ 15 h 312"/>
                      <a:gd name="T8" fmla="*/ 262 w 281"/>
                      <a:gd name="T9" fmla="*/ 21 h 312"/>
                      <a:gd name="T10" fmla="*/ 268 w 281"/>
                      <a:gd name="T11" fmla="*/ 32 h 312"/>
                      <a:gd name="T12" fmla="*/ 269 w 281"/>
                      <a:gd name="T13" fmla="*/ 48 h 312"/>
                      <a:gd name="T14" fmla="*/ 271 w 281"/>
                      <a:gd name="T15" fmla="*/ 61 h 312"/>
                      <a:gd name="T16" fmla="*/ 281 w 281"/>
                      <a:gd name="T17" fmla="*/ 71 h 312"/>
                      <a:gd name="T18" fmla="*/ 271 w 281"/>
                      <a:gd name="T19" fmla="*/ 78 h 312"/>
                      <a:gd name="T20" fmla="*/ 254 w 281"/>
                      <a:gd name="T21" fmla="*/ 78 h 312"/>
                      <a:gd name="T22" fmla="*/ 247 w 281"/>
                      <a:gd name="T23" fmla="*/ 86 h 312"/>
                      <a:gd name="T24" fmla="*/ 233 w 281"/>
                      <a:gd name="T25" fmla="*/ 94 h 312"/>
                      <a:gd name="T26" fmla="*/ 231 w 281"/>
                      <a:gd name="T27" fmla="*/ 105 h 312"/>
                      <a:gd name="T28" fmla="*/ 216 w 281"/>
                      <a:gd name="T29" fmla="*/ 109 h 312"/>
                      <a:gd name="T30" fmla="*/ 208 w 281"/>
                      <a:gd name="T31" fmla="*/ 121 h 312"/>
                      <a:gd name="T32" fmla="*/ 195 w 281"/>
                      <a:gd name="T33" fmla="*/ 126 h 312"/>
                      <a:gd name="T34" fmla="*/ 181 w 281"/>
                      <a:gd name="T35" fmla="*/ 130 h 312"/>
                      <a:gd name="T36" fmla="*/ 168 w 281"/>
                      <a:gd name="T37" fmla="*/ 136 h 312"/>
                      <a:gd name="T38" fmla="*/ 155 w 281"/>
                      <a:gd name="T39" fmla="*/ 142 h 312"/>
                      <a:gd name="T40" fmla="*/ 147 w 281"/>
                      <a:gd name="T41" fmla="*/ 155 h 312"/>
                      <a:gd name="T42" fmla="*/ 147 w 281"/>
                      <a:gd name="T43" fmla="*/ 176 h 312"/>
                      <a:gd name="T44" fmla="*/ 147 w 281"/>
                      <a:gd name="T45" fmla="*/ 199 h 312"/>
                      <a:gd name="T46" fmla="*/ 134 w 281"/>
                      <a:gd name="T47" fmla="*/ 205 h 312"/>
                      <a:gd name="T48" fmla="*/ 114 w 281"/>
                      <a:gd name="T49" fmla="*/ 205 h 312"/>
                      <a:gd name="T50" fmla="*/ 95 w 281"/>
                      <a:gd name="T51" fmla="*/ 205 h 312"/>
                      <a:gd name="T52" fmla="*/ 90 w 281"/>
                      <a:gd name="T53" fmla="*/ 220 h 312"/>
                      <a:gd name="T54" fmla="*/ 90 w 281"/>
                      <a:gd name="T55" fmla="*/ 241 h 312"/>
                      <a:gd name="T56" fmla="*/ 84 w 281"/>
                      <a:gd name="T57" fmla="*/ 257 h 312"/>
                      <a:gd name="T58" fmla="*/ 70 w 281"/>
                      <a:gd name="T59" fmla="*/ 264 h 312"/>
                      <a:gd name="T60" fmla="*/ 70 w 281"/>
                      <a:gd name="T61" fmla="*/ 285 h 312"/>
                      <a:gd name="T62" fmla="*/ 69 w 281"/>
                      <a:gd name="T63" fmla="*/ 301 h 312"/>
                      <a:gd name="T64" fmla="*/ 49 w 281"/>
                      <a:gd name="T65" fmla="*/ 301 h 312"/>
                      <a:gd name="T66" fmla="*/ 30 w 281"/>
                      <a:gd name="T67" fmla="*/ 301 h 312"/>
                      <a:gd name="T68" fmla="*/ 11 w 281"/>
                      <a:gd name="T69" fmla="*/ 301 h 312"/>
                      <a:gd name="T70" fmla="*/ 2 w 281"/>
                      <a:gd name="T71" fmla="*/ 310 h 312"/>
                      <a:gd name="T72" fmla="*/ 4 w 281"/>
                      <a:gd name="T73" fmla="*/ 293 h 312"/>
                      <a:gd name="T74" fmla="*/ 9 w 281"/>
                      <a:gd name="T75" fmla="*/ 280 h 312"/>
                      <a:gd name="T76" fmla="*/ 17 w 281"/>
                      <a:gd name="T77" fmla="*/ 266 h 312"/>
                      <a:gd name="T78" fmla="*/ 19 w 281"/>
                      <a:gd name="T79" fmla="*/ 253 h 312"/>
                      <a:gd name="T80" fmla="*/ 28 w 281"/>
                      <a:gd name="T81" fmla="*/ 241 h 312"/>
                      <a:gd name="T82" fmla="*/ 38 w 281"/>
                      <a:gd name="T83" fmla="*/ 232 h 312"/>
                      <a:gd name="T84" fmla="*/ 42 w 281"/>
                      <a:gd name="T85" fmla="*/ 214 h 312"/>
                      <a:gd name="T86" fmla="*/ 48 w 281"/>
                      <a:gd name="T87" fmla="*/ 199 h 312"/>
                      <a:gd name="T88" fmla="*/ 59 w 281"/>
                      <a:gd name="T89" fmla="*/ 191 h 312"/>
                      <a:gd name="T90" fmla="*/ 67 w 281"/>
                      <a:gd name="T91" fmla="*/ 176 h 312"/>
                      <a:gd name="T92" fmla="*/ 74 w 281"/>
                      <a:gd name="T93" fmla="*/ 165 h 312"/>
                      <a:gd name="T94" fmla="*/ 90 w 281"/>
                      <a:gd name="T95" fmla="*/ 161 h 312"/>
                      <a:gd name="T96" fmla="*/ 101 w 281"/>
                      <a:gd name="T97" fmla="*/ 153 h 312"/>
                      <a:gd name="T98" fmla="*/ 113 w 281"/>
                      <a:gd name="T99" fmla="*/ 144 h 312"/>
                      <a:gd name="T100" fmla="*/ 122 w 281"/>
                      <a:gd name="T101" fmla="*/ 132 h 312"/>
                      <a:gd name="T102" fmla="*/ 130 w 281"/>
                      <a:gd name="T103" fmla="*/ 119 h 312"/>
                      <a:gd name="T104" fmla="*/ 128 w 281"/>
                      <a:gd name="T105" fmla="*/ 105 h 312"/>
                      <a:gd name="T106" fmla="*/ 130 w 281"/>
                      <a:gd name="T107" fmla="*/ 88 h 312"/>
                      <a:gd name="T108" fmla="*/ 136 w 281"/>
                      <a:gd name="T109" fmla="*/ 75 h 312"/>
                      <a:gd name="T110" fmla="*/ 143 w 281"/>
                      <a:gd name="T111" fmla="*/ 63 h 312"/>
                      <a:gd name="T112" fmla="*/ 153 w 281"/>
                      <a:gd name="T113" fmla="*/ 52 h 312"/>
                      <a:gd name="T114" fmla="*/ 168 w 281"/>
                      <a:gd name="T115" fmla="*/ 48 h 312"/>
                      <a:gd name="T116" fmla="*/ 180 w 281"/>
                      <a:gd name="T117" fmla="*/ 38 h 312"/>
                      <a:gd name="T118" fmla="*/ 187 w 281"/>
                      <a:gd name="T119" fmla="*/ 25 h 312"/>
                      <a:gd name="T120" fmla="*/ 193 w 281"/>
                      <a:gd name="T121" fmla="*/ 9 h 312"/>
                      <a:gd name="T122" fmla="*/ 203 w 281"/>
                      <a:gd name="T12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1" h="312">
                        <a:moveTo>
                          <a:pt x="204" y="0"/>
                        </a:moveTo>
                        <a:lnTo>
                          <a:pt x="204" y="2"/>
                        </a:lnTo>
                        <a:lnTo>
                          <a:pt x="204" y="2"/>
                        </a:lnTo>
                        <a:lnTo>
                          <a:pt x="204" y="2"/>
                        </a:lnTo>
                        <a:lnTo>
                          <a:pt x="204" y="4"/>
                        </a:lnTo>
                        <a:lnTo>
                          <a:pt x="204" y="4"/>
                        </a:lnTo>
                        <a:lnTo>
                          <a:pt x="206" y="4"/>
                        </a:lnTo>
                        <a:lnTo>
                          <a:pt x="206" y="6"/>
                        </a:lnTo>
                        <a:lnTo>
                          <a:pt x="206" y="6"/>
                        </a:lnTo>
                        <a:lnTo>
                          <a:pt x="206" y="6"/>
                        </a:lnTo>
                        <a:lnTo>
                          <a:pt x="206" y="8"/>
                        </a:lnTo>
                        <a:lnTo>
                          <a:pt x="206" y="8"/>
                        </a:lnTo>
                        <a:lnTo>
                          <a:pt x="208" y="8"/>
                        </a:lnTo>
                        <a:lnTo>
                          <a:pt x="208" y="8"/>
                        </a:lnTo>
                        <a:lnTo>
                          <a:pt x="208" y="9"/>
                        </a:lnTo>
                        <a:lnTo>
                          <a:pt x="208" y="9"/>
                        </a:lnTo>
                        <a:lnTo>
                          <a:pt x="208" y="9"/>
                        </a:lnTo>
                        <a:lnTo>
                          <a:pt x="210" y="9"/>
                        </a:lnTo>
                        <a:lnTo>
                          <a:pt x="210" y="9"/>
                        </a:lnTo>
                        <a:lnTo>
                          <a:pt x="210" y="9"/>
                        </a:lnTo>
                        <a:lnTo>
                          <a:pt x="210" y="11"/>
                        </a:lnTo>
                        <a:lnTo>
                          <a:pt x="210" y="11"/>
                        </a:lnTo>
                        <a:lnTo>
                          <a:pt x="212" y="11"/>
                        </a:lnTo>
                        <a:lnTo>
                          <a:pt x="212" y="11"/>
                        </a:lnTo>
                        <a:lnTo>
                          <a:pt x="212" y="11"/>
                        </a:lnTo>
                        <a:lnTo>
                          <a:pt x="212" y="13"/>
                        </a:lnTo>
                        <a:lnTo>
                          <a:pt x="214" y="13"/>
                        </a:lnTo>
                        <a:lnTo>
                          <a:pt x="214" y="13"/>
                        </a:lnTo>
                        <a:lnTo>
                          <a:pt x="214" y="13"/>
                        </a:lnTo>
                        <a:lnTo>
                          <a:pt x="214" y="13"/>
                        </a:lnTo>
                        <a:lnTo>
                          <a:pt x="216" y="13"/>
                        </a:lnTo>
                        <a:lnTo>
                          <a:pt x="216" y="15"/>
                        </a:lnTo>
                        <a:lnTo>
                          <a:pt x="216" y="15"/>
                        </a:lnTo>
                        <a:lnTo>
                          <a:pt x="216" y="15"/>
                        </a:lnTo>
                        <a:lnTo>
                          <a:pt x="218" y="15"/>
                        </a:lnTo>
                        <a:lnTo>
                          <a:pt x="218" y="15"/>
                        </a:lnTo>
                        <a:lnTo>
                          <a:pt x="218" y="15"/>
                        </a:lnTo>
                        <a:lnTo>
                          <a:pt x="220" y="15"/>
                        </a:lnTo>
                        <a:lnTo>
                          <a:pt x="220" y="15"/>
                        </a:lnTo>
                        <a:lnTo>
                          <a:pt x="220" y="15"/>
                        </a:lnTo>
                        <a:lnTo>
                          <a:pt x="222" y="15"/>
                        </a:lnTo>
                        <a:lnTo>
                          <a:pt x="222" y="17"/>
                        </a:lnTo>
                        <a:lnTo>
                          <a:pt x="222" y="17"/>
                        </a:lnTo>
                        <a:lnTo>
                          <a:pt x="222" y="17"/>
                        </a:lnTo>
                        <a:lnTo>
                          <a:pt x="222" y="15"/>
                        </a:lnTo>
                        <a:lnTo>
                          <a:pt x="224" y="15"/>
                        </a:lnTo>
                        <a:lnTo>
                          <a:pt x="224" y="15"/>
                        </a:lnTo>
                        <a:lnTo>
                          <a:pt x="225" y="15"/>
                        </a:lnTo>
                        <a:lnTo>
                          <a:pt x="225" y="15"/>
                        </a:lnTo>
                        <a:lnTo>
                          <a:pt x="225" y="15"/>
                        </a:lnTo>
                        <a:lnTo>
                          <a:pt x="225" y="15"/>
                        </a:lnTo>
                        <a:lnTo>
                          <a:pt x="227" y="15"/>
                        </a:lnTo>
                        <a:lnTo>
                          <a:pt x="227" y="15"/>
                        </a:lnTo>
                        <a:lnTo>
                          <a:pt x="227" y="15"/>
                        </a:lnTo>
                        <a:lnTo>
                          <a:pt x="227" y="13"/>
                        </a:lnTo>
                        <a:lnTo>
                          <a:pt x="229" y="13"/>
                        </a:lnTo>
                        <a:lnTo>
                          <a:pt x="229" y="13"/>
                        </a:lnTo>
                        <a:lnTo>
                          <a:pt x="231" y="13"/>
                        </a:lnTo>
                        <a:lnTo>
                          <a:pt x="231" y="15"/>
                        </a:lnTo>
                        <a:lnTo>
                          <a:pt x="231" y="15"/>
                        </a:lnTo>
                        <a:lnTo>
                          <a:pt x="231" y="15"/>
                        </a:lnTo>
                        <a:lnTo>
                          <a:pt x="231" y="13"/>
                        </a:lnTo>
                        <a:lnTo>
                          <a:pt x="233" y="13"/>
                        </a:lnTo>
                        <a:lnTo>
                          <a:pt x="233" y="13"/>
                        </a:lnTo>
                        <a:lnTo>
                          <a:pt x="233" y="13"/>
                        </a:lnTo>
                        <a:lnTo>
                          <a:pt x="235" y="13"/>
                        </a:lnTo>
                        <a:lnTo>
                          <a:pt x="235" y="13"/>
                        </a:lnTo>
                        <a:lnTo>
                          <a:pt x="235" y="13"/>
                        </a:lnTo>
                        <a:lnTo>
                          <a:pt x="235" y="13"/>
                        </a:lnTo>
                        <a:lnTo>
                          <a:pt x="235" y="15"/>
                        </a:lnTo>
                        <a:lnTo>
                          <a:pt x="237" y="15"/>
                        </a:lnTo>
                        <a:lnTo>
                          <a:pt x="237" y="15"/>
                        </a:lnTo>
                        <a:lnTo>
                          <a:pt x="237" y="15"/>
                        </a:lnTo>
                        <a:lnTo>
                          <a:pt x="239" y="15"/>
                        </a:lnTo>
                        <a:lnTo>
                          <a:pt x="239" y="15"/>
                        </a:lnTo>
                        <a:lnTo>
                          <a:pt x="239" y="15"/>
                        </a:lnTo>
                        <a:lnTo>
                          <a:pt x="241" y="15"/>
                        </a:lnTo>
                        <a:lnTo>
                          <a:pt x="241" y="15"/>
                        </a:lnTo>
                        <a:lnTo>
                          <a:pt x="241" y="15"/>
                        </a:lnTo>
                        <a:lnTo>
                          <a:pt x="241" y="15"/>
                        </a:lnTo>
                        <a:lnTo>
                          <a:pt x="243" y="15"/>
                        </a:lnTo>
                        <a:lnTo>
                          <a:pt x="243" y="13"/>
                        </a:lnTo>
                        <a:lnTo>
                          <a:pt x="243" y="13"/>
                        </a:lnTo>
                        <a:lnTo>
                          <a:pt x="243" y="13"/>
                        </a:lnTo>
                        <a:lnTo>
                          <a:pt x="243" y="13"/>
                        </a:lnTo>
                        <a:lnTo>
                          <a:pt x="245" y="13"/>
                        </a:lnTo>
                        <a:lnTo>
                          <a:pt x="245" y="11"/>
                        </a:lnTo>
                        <a:lnTo>
                          <a:pt x="245" y="11"/>
                        </a:lnTo>
                        <a:lnTo>
                          <a:pt x="245" y="11"/>
                        </a:lnTo>
                        <a:lnTo>
                          <a:pt x="245" y="9"/>
                        </a:lnTo>
                        <a:lnTo>
                          <a:pt x="247" y="9"/>
                        </a:lnTo>
                        <a:lnTo>
                          <a:pt x="247" y="9"/>
                        </a:lnTo>
                        <a:lnTo>
                          <a:pt x="247" y="9"/>
                        </a:lnTo>
                        <a:lnTo>
                          <a:pt x="247" y="11"/>
                        </a:lnTo>
                        <a:lnTo>
                          <a:pt x="247" y="11"/>
                        </a:lnTo>
                        <a:lnTo>
                          <a:pt x="247" y="13"/>
                        </a:lnTo>
                        <a:lnTo>
                          <a:pt x="247" y="13"/>
                        </a:lnTo>
                        <a:lnTo>
                          <a:pt x="247" y="13"/>
                        </a:lnTo>
                        <a:lnTo>
                          <a:pt x="247" y="13"/>
                        </a:lnTo>
                        <a:lnTo>
                          <a:pt x="248" y="13"/>
                        </a:lnTo>
                        <a:lnTo>
                          <a:pt x="248" y="15"/>
                        </a:lnTo>
                        <a:lnTo>
                          <a:pt x="248" y="15"/>
                        </a:lnTo>
                        <a:lnTo>
                          <a:pt x="248" y="15"/>
                        </a:lnTo>
                        <a:lnTo>
                          <a:pt x="248" y="15"/>
                        </a:lnTo>
                        <a:lnTo>
                          <a:pt x="250" y="15"/>
                        </a:lnTo>
                        <a:lnTo>
                          <a:pt x="250" y="17"/>
                        </a:lnTo>
                        <a:lnTo>
                          <a:pt x="250" y="17"/>
                        </a:lnTo>
                        <a:lnTo>
                          <a:pt x="250" y="17"/>
                        </a:lnTo>
                        <a:lnTo>
                          <a:pt x="252" y="17"/>
                        </a:lnTo>
                        <a:lnTo>
                          <a:pt x="252" y="17"/>
                        </a:lnTo>
                        <a:lnTo>
                          <a:pt x="252" y="17"/>
                        </a:lnTo>
                        <a:lnTo>
                          <a:pt x="254" y="17"/>
                        </a:lnTo>
                        <a:lnTo>
                          <a:pt x="254" y="17"/>
                        </a:lnTo>
                        <a:lnTo>
                          <a:pt x="254" y="17"/>
                        </a:lnTo>
                        <a:lnTo>
                          <a:pt x="254" y="17"/>
                        </a:lnTo>
                        <a:lnTo>
                          <a:pt x="256" y="17"/>
                        </a:lnTo>
                        <a:lnTo>
                          <a:pt x="256" y="17"/>
                        </a:lnTo>
                        <a:lnTo>
                          <a:pt x="258" y="17"/>
                        </a:lnTo>
                        <a:lnTo>
                          <a:pt x="258" y="17"/>
                        </a:lnTo>
                        <a:lnTo>
                          <a:pt x="258" y="17"/>
                        </a:lnTo>
                        <a:lnTo>
                          <a:pt x="258" y="17"/>
                        </a:lnTo>
                        <a:lnTo>
                          <a:pt x="260" y="17"/>
                        </a:lnTo>
                        <a:lnTo>
                          <a:pt x="260" y="17"/>
                        </a:lnTo>
                        <a:lnTo>
                          <a:pt x="260" y="19"/>
                        </a:lnTo>
                        <a:lnTo>
                          <a:pt x="260" y="19"/>
                        </a:lnTo>
                        <a:lnTo>
                          <a:pt x="260" y="19"/>
                        </a:lnTo>
                        <a:lnTo>
                          <a:pt x="262" y="19"/>
                        </a:lnTo>
                        <a:lnTo>
                          <a:pt x="262" y="21"/>
                        </a:lnTo>
                        <a:lnTo>
                          <a:pt x="262" y="21"/>
                        </a:lnTo>
                        <a:lnTo>
                          <a:pt x="262" y="21"/>
                        </a:lnTo>
                        <a:lnTo>
                          <a:pt x="262" y="21"/>
                        </a:lnTo>
                        <a:lnTo>
                          <a:pt x="264" y="21"/>
                        </a:lnTo>
                        <a:lnTo>
                          <a:pt x="264" y="21"/>
                        </a:lnTo>
                        <a:lnTo>
                          <a:pt x="264" y="23"/>
                        </a:lnTo>
                        <a:lnTo>
                          <a:pt x="264" y="23"/>
                        </a:lnTo>
                        <a:lnTo>
                          <a:pt x="264" y="23"/>
                        </a:lnTo>
                        <a:lnTo>
                          <a:pt x="266" y="23"/>
                        </a:lnTo>
                        <a:lnTo>
                          <a:pt x="266" y="25"/>
                        </a:lnTo>
                        <a:lnTo>
                          <a:pt x="266" y="25"/>
                        </a:lnTo>
                        <a:lnTo>
                          <a:pt x="268" y="25"/>
                        </a:lnTo>
                        <a:lnTo>
                          <a:pt x="268" y="25"/>
                        </a:lnTo>
                        <a:lnTo>
                          <a:pt x="268" y="25"/>
                        </a:lnTo>
                        <a:lnTo>
                          <a:pt x="268" y="25"/>
                        </a:lnTo>
                        <a:lnTo>
                          <a:pt x="268" y="25"/>
                        </a:lnTo>
                        <a:lnTo>
                          <a:pt x="268" y="27"/>
                        </a:lnTo>
                        <a:lnTo>
                          <a:pt x="266" y="27"/>
                        </a:lnTo>
                        <a:lnTo>
                          <a:pt x="266" y="27"/>
                        </a:lnTo>
                        <a:lnTo>
                          <a:pt x="266" y="29"/>
                        </a:lnTo>
                        <a:lnTo>
                          <a:pt x="268" y="29"/>
                        </a:lnTo>
                        <a:lnTo>
                          <a:pt x="268" y="29"/>
                        </a:lnTo>
                        <a:lnTo>
                          <a:pt x="268" y="29"/>
                        </a:lnTo>
                        <a:lnTo>
                          <a:pt x="268" y="31"/>
                        </a:lnTo>
                        <a:lnTo>
                          <a:pt x="268" y="31"/>
                        </a:lnTo>
                        <a:lnTo>
                          <a:pt x="268" y="31"/>
                        </a:lnTo>
                        <a:lnTo>
                          <a:pt x="268" y="31"/>
                        </a:lnTo>
                        <a:lnTo>
                          <a:pt x="268" y="32"/>
                        </a:lnTo>
                        <a:lnTo>
                          <a:pt x="268" y="32"/>
                        </a:lnTo>
                        <a:lnTo>
                          <a:pt x="268" y="32"/>
                        </a:lnTo>
                        <a:lnTo>
                          <a:pt x="268" y="32"/>
                        </a:lnTo>
                        <a:lnTo>
                          <a:pt x="268" y="32"/>
                        </a:lnTo>
                        <a:lnTo>
                          <a:pt x="268" y="34"/>
                        </a:lnTo>
                        <a:lnTo>
                          <a:pt x="268" y="34"/>
                        </a:lnTo>
                        <a:lnTo>
                          <a:pt x="268" y="34"/>
                        </a:lnTo>
                        <a:lnTo>
                          <a:pt x="268" y="36"/>
                        </a:lnTo>
                        <a:lnTo>
                          <a:pt x="269" y="36"/>
                        </a:lnTo>
                        <a:lnTo>
                          <a:pt x="269" y="36"/>
                        </a:lnTo>
                        <a:lnTo>
                          <a:pt x="269" y="38"/>
                        </a:lnTo>
                        <a:lnTo>
                          <a:pt x="269" y="38"/>
                        </a:lnTo>
                        <a:lnTo>
                          <a:pt x="269" y="40"/>
                        </a:lnTo>
                        <a:lnTo>
                          <a:pt x="269" y="40"/>
                        </a:lnTo>
                        <a:lnTo>
                          <a:pt x="269" y="40"/>
                        </a:lnTo>
                        <a:lnTo>
                          <a:pt x="268" y="40"/>
                        </a:lnTo>
                        <a:lnTo>
                          <a:pt x="268" y="42"/>
                        </a:lnTo>
                        <a:lnTo>
                          <a:pt x="268" y="42"/>
                        </a:lnTo>
                        <a:lnTo>
                          <a:pt x="268" y="44"/>
                        </a:lnTo>
                        <a:lnTo>
                          <a:pt x="269" y="44"/>
                        </a:lnTo>
                        <a:lnTo>
                          <a:pt x="269" y="44"/>
                        </a:lnTo>
                        <a:lnTo>
                          <a:pt x="268" y="44"/>
                        </a:lnTo>
                        <a:lnTo>
                          <a:pt x="268" y="46"/>
                        </a:lnTo>
                        <a:lnTo>
                          <a:pt x="268" y="46"/>
                        </a:lnTo>
                        <a:lnTo>
                          <a:pt x="269" y="46"/>
                        </a:lnTo>
                        <a:lnTo>
                          <a:pt x="269" y="48"/>
                        </a:lnTo>
                        <a:lnTo>
                          <a:pt x="269" y="48"/>
                        </a:lnTo>
                        <a:lnTo>
                          <a:pt x="269" y="48"/>
                        </a:lnTo>
                        <a:lnTo>
                          <a:pt x="269" y="48"/>
                        </a:lnTo>
                        <a:lnTo>
                          <a:pt x="269" y="48"/>
                        </a:lnTo>
                        <a:lnTo>
                          <a:pt x="269" y="50"/>
                        </a:lnTo>
                        <a:lnTo>
                          <a:pt x="269" y="50"/>
                        </a:lnTo>
                        <a:lnTo>
                          <a:pt x="269" y="50"/>
                        </a:lnTo>
                        <a:lnTo>
                          <a:pt x="269" y="52"/>
                        </a:lnTo>
                        <a:lnTo>
                          <a:pt x="269" y="52"/>
                        </a:lnTo>
                        <a:lnTo>
                          <a:pt x="269" y="52"/>
                        </a:lnTo>
                        <a:lnTo>
                          <a:pt x="269" y="54"/>
                        </a:lnTo>
                        <a:lnTo>
                          <a:pt x="269" y="54"/>
                        </a:lnTo>
                        <a:lnTo>
                          <a:pt x="269" y="55"/>
                        </a:lnTo>
                        <a:lnTo>
                          <a:pt x="269" y="55"/>
                        </a:lnTo>
                        <a:lnTo>
                          <a:pt x="269" y="55"/>
                        </a:lnTo>
                        <a:lnTo>
                          <a:pt x="269" y="57"/>
                        </a:lnTo>
                        <a:lnTo>
                          <a:pt x="269" y="57"/>
                        </a:lnTo>
                        <a:lnTo>
                          <a:pt x="269" y="57"/>
                        </a:lnTo>
                        <a:lnTo>
                          <a:pt x="269" y="57"/>
                        </a:lnTo>
                        <a:lnTo>
                          <a:pt x="271" y="57"/>
                        </a:lnTo>
                        <a:lnTo>
                          <a:pt x="271" y="57"/>
                        </a:lnTo>
                        <a:lnTo>
                          <a:pt x="271" y="59"/>
                        </a:lnTo>
                        <a:lnTo>
                          <a:pt x="273" y="59"/>
                        </a:lnTo>
                        <a:lnTo>
                          <a:pt x="273" y="59"/>
                        </a:lnTo>
                        <a:lnTo>
                          <a:pt x="273" y="61"/>
                        </a:lnTo>
                        <a:lnTo>
                          <a:pt x="271" y="61"/>
                        </a:lnTo>
                        <a:lnTo>
                          <a:pt x="271" y="61"/>
                        </a:lnTo>
                        <a:lnTo>
                          <a:pt x="271" y="61"/>
                        </a:lnTo>
                        <a:lnTo>
                          <a:pt x="271" y="63"/>
                        </a:lnTo>
                        <a:lnTo>
                          <a:pt x="271" y="63"/>
                        </a:lnTo>
                        <a:lnTo>
                          <a:pt x="271" y="63"/>
                        </a:lnTo>
                        <a:lnTo>
                          <a:pt x="273" y="63"/>
                        </a:lnTo>
                        <a:lnTo>
                          <a:pt x="273" y="65"/>
                        </a:lnTo>
                        <a:lnTo>
                          <a:pt x="273" y="65"/>
                        </a:lnTo>
                        <a:lnTo>
                          <a:pt x="273" y="65"/>
                        </a:lnTo>
                        <a:lnTo>
                          <a:pt x="273" y="65"/>
                        </a:lnTo>
                        <a:lnTo>
                          <a:pt x="273" y="65"/>
                        </a:lnTo>
                        <a:lnTo>
                          <a:pt x="275" y="65"/>
                        </a:lnTo>
                        <a:lnTo>
                          <a:pt x="275" y="67"/>
                        </a:lnTo>
                        <a:lnTo>
                          <a:pt x="275" y="67"/>
                        </a:lnTo>
                        <a:lnTo>
                          <a:pt x="275" y="67"/>
                        </a:lnTo>
                        <a:lnTo>
                          <a:pt x="275" y="67"/>
                        </a:lnTo>
                        <a:lnTo>
                          <a:pt x="277" y="67"/>
                        </a:lnTo>
                        <a:lnTo>
                          <a:pt x="277" y="69"/>
                        </a:lnTo>
                        <a:lnTo>
                          <a:pt x="277" y="69"/>
                        </a:lnTo>
                        <a:lnTo>
                          <a:pt x="279" y="69"/>
                        </a:lnTo>
                        <a:lnTo>
                          <a:pt x="279" y="69"/>
                        </a:lnTo>
                        <a:lnTo>
                          <a:pt x="279" y="69"/>
                        </a:lnTo>
                        <a:lnTo>
                          <a:pt x="279" y="69"/>
                        </a:lnTo>
                        <a:lnTo>
                          <a:pt x="279" y="71"/>
                        </a:lnTo>
                        <a:lnTo>
                          <a:pt x="281" y="71"/>
                        </a:lnTo>
                        <a:lnTo>
                          <a:pt x="281" y="71"/>
                        </a:lnTo>
                        <a:lnTo>
                          <a:pt x="279" y="71"/>
                        </a:lnTo>
                        <a:lnTo>
                          <a:pt x="279" y="73"/>
                        </a:lnTo>
                        <a:lnTo>
                          <a:pt x="279" y="73"/>
                        </a:lnTo>
                        <a:lnTo>
                          <a:pt x="279" y="73"/>
                        </a:lnTo>
                        <a:lnTo>
                          <a:pt x="279" y="73"/>
                        </a:lnTo>
                        <a:lnTo>
                          <a:pt x="277" y="73"/>
                        </a:lnTo>
                        <a:lnTo>
                          <a:pt x="277" y="73"/>
                        </a:lnTo>
                        <a:lnTo>
                          <a:pt x="277" y="73"/>
                        </a:lnTo>
                        <a:lnTo>
                          <a:pt x="277" y="75"/>
                        </a:lnTo>
                        <a:lnTo>
                          <a:pt x="275" y="75"/>
                        </a:lnTo>
                        <a:lnTo>
                          <a:pt x="275" y="75"/>
                        </a:lnTo>
                        <a:lnTo>
                          <a:pt x="275" y="76"/>
                        </a:lnTo>
                        <a:lnTo>
                          <a:pt x="275" y="76"/>
                        </a:lnTo>
                        <a:lnTo>
                          <a:pt x="277" y="76"/>
                        </a:lnTo>
                        <a:lnTo>
                          <a:pt x="277" y="78"/>
                        </a:lnTo>
                        <a:lnTo>
                          <a:pt x="277" y="78"/>
                        </a:lnTo>
                        <a:lnTo>
                          <a:pt x="277" y="80"/>
                        </a:lnTo>
                        <a:lnTo>
                          <a:pt x="275" y="80"/>
                        </a:lnTo>
                        <a:lnTo>
                          <a:pt x="275" y="80"/>
                        </a:lnTo>
                        <a:lnTo>
                          <a:pt x="275" y="78"/>
                        </a:lnTo>
                        <a:lnTo>
                          <a:pt x="275" y="78"/>
                        </a:lnTo>
                        <a:lnTo>
                          <a:pt x="273" y="78"/>
                        </a:lnTo>
                        <a:lnTo>
                          <a:pt x="273" y="78"/>
                        </a:lnTo>
                        <a:lnTo>
                          <a:pt x="273" y="78"/>
                        </a:lnTo>
                        <a:lnTo>
                          <a:pt x="271" y="78"/>
                        </a:lnTo>
                        <a:lnTo>
                          <a:pt x="271" y="78"/>
                        </a:lnTo>
                        <a:lnTo>
                          <a:pt x="269" y="78"/>
                        </a:lnTo>
                        <a:lnTo>
                          <a:pt x="269" y="78"/>
                        </a:lnTo>
                        <a:lnTo>
                          <a:pt x="269" y="78"/>
                        </a:lnTo>
                        <a:lnTo>
                          <a:pt x="268" y="78"/>
                        </a:lnTo>
                        <a:lnTo>
                          <a:pt x="268" y="78"/>
                        </a:lnTo>
                        <a:lnTo>
                          <a:pt x="268" y="78"/>
                        </a:lnTo>
                        <a:lnTo>
                          <a:pt x="266" y="78"/>
                        </a:lnTo>
                        <a:lnTo>
                          <a:pt x="266" y="78"/>
                        </a:lnTo>
                        <a:lnTo>
                          <a:pt x="264" y="78"/>
                        </a:lnTo>
                        <a:lnTo>
                          <a:pt x="264" y="78"/>
                        </a:lnTo>
                        <a:lnTo>
                          <a:pt x="264" y="78"/>
                        </a:lnTo>
                        <a:lnTo>
                          <a:pt x="264" y="78"/>
                        </a:lnTo>
                        <a:lnTo>
                          <a:pt x="262" y="78"/>
                        </a:lnTo>
                        <a:lnTo>
                          <a:pt x="262" y="78"/>
                        </a:lnTo>
                        <a:lnTo>
                          <a:pt x="262" y="78"/>
                        </a:lnTo>
                        <a:lnTo>
                          <a:pt x="260" y="78"/>
                        </a:lnTo>
                        <a:lnTo>
                          <a:pt x="260" y="78"/>
                        </a:lnTo>
                        <a:lnTo>
                          <a:pt x="258" y="78"/>
                        </a:lnTo>
                        <a:lnTo>
                          <a:pt x="258" y="78"/>
                        </a:lnTo>
                        <a:lnTo>
                          <a:pt x="258" y="78"/>
                        </a:lnTo>
                        <a:lnTo>
                          <a:pt x="256" y="78"/>
                        </a:lnTo>
                        <a:lnTo>
                          <a:pt x="256" y="78"/>
                        </a:lnTo>
                        <a:lnTo>
                          <a:pt x="254" y="78"/>
                        </a:lnTo>
                        <a:lnTo>
                          <a:pt x="254" y="78"/>
                        </a:lnTo>
                        <a:lnTo>
                          <a:pt x="254" y="78"/>
                        </a:lnTo>
                        <a:lnTo>
                          <a:pt x="254" y="78"/>
                        </a:lnTo>
                        <a:lnTo>
                          <a:pt x="252" y="78"/>
                        </a:lnTo>
                        <a:lnTo>
                          <a:pt x="252" y="78"/>
                        </a:lnTo>
                        <a:lnTo>
                          <a:pt x="252" y="78"/>
                        </a:lnTo>
                        <a:lnTo>
                          <a:pt x="250" y="78"/>
                        </a:lnTo>
                        <a:lnTo>
                          <a:pt x="250" y="78"/>
                        </a:lnTo>
                        <a:lnTo>
                          <a:pt x="248" y="78"/>
                        </a:lnTo>
                        <a:lnTo>
                          <a:pt x="248" y="78"/>
                        </a:lnTo>
                        <a:lnTo>
                          <a:pt x="248" y="78"/>
                        </a:lnTo>
                        <a:lnTo>
                          <a:pt x="248" y="80"/>
                        </a:lnTo>
                        <a:lnTo>
                          <a:pt x="247" y="80"/>
                        </a:lnTo>
                        <a:lnTo>
                          <a:pt x="247" y="80"/>
                        </a:lnTo>
                        <a:lnTo>
                          <a:pt x="247" y="80"/>
                        </a:lnTo>
                        <a:lnTo>
                          <a:pt x="247" y="80"/>
                        </a:lnTo>
                        <a:lnTo>
                          <a:pt x="247" y="80"/>
                        </a:lnTo>
                        <a:lnTo>
                          <a:pt x="247" y="82"/>
                        </a:lnTo>
                        <a:lnTo>
                          <a:pt x="248" y="82"/>
                        </a:lnTo>
                        <a:lnTo>
                          <a:pt x="248" y="82"/>
                        </a:lnTo>
                        <a:lnTo>
                          <a:pt x="248" y="84"/>
                        </a:lnTo>
                        <a:lnTo>
                          <a:pt x="248" y="84"/>
                        </a:lnTo>
                        <a:lnTo>
                          <a:pt x="248" y="84"/>
                        </a:lnTo>
                        <a:lnTo>
                          <a:pt x="248" y="86"/>
                        </a:lnTo>
                        <a:lnTo>
                          <a:pt x="248" y="86"/>
                        </a:lnTo>
                        <a:lnTo>
                          <a:pt x="248" y="86"/>
                        </a:lnTo>
                        <a:lnTo>
                          <a:pt x="247" y="86"/>
                        </a:lnTo>
                        <a:lnTo>
                          <a:pt x="247" y="86"/>
                        </a:lnTo>
                        <a:lnTo>
                          <a:pt x="247" y="86"/>
                        </a:lnTo>
                        <a:lnTo>
                          <a:pt x="245" y="86"/>
                        </a:lnTo>
                        <a:lnTo>
                          <a:pt x="245" y="86"/>
                        </a:lnTo>
                        <a:lnTo>
                          <a:pt x="245" y="88"/>
                        </a:lnTo>
                        <a:lnTo>
                          <a:pt x="243" y="88"/>
                        </a:lnTo>
                        <a:lnTo>
                          <a:pt x="243" y="88"/>
                        </a:lnTo>
                        <a:lnTo>
                          <a:pt x="243" y="88"/>
                        </a:lnTo>
                        <a:lnTo>
                          <a:pt x="241" y="88"/>
                        </a:lnTo>
                        <a:lnTo>
                          <a:pt x="241" y="88"/>
                        </a:lnTo>
                        <a:lnTo>
                          <a:pt x="241" y="88"/>
                        </a:lnTo>
                        <a:lnTo>
                          <a:pt x="241" y="88"/>
                        </a:lnTo>
                        <a:lnTo>
                          <a:pt x="239" y="88"/>
                        </a:lnTo>
                        <a:lnTo>
                          <a:pt x="239" y="88"/>
                        </a:lnTo>
                        <a:lnTo>
                          <a:pt x="237" y="88"/>
                        </a:lnTo>
                        <a:lnTo>
                          <a:pt x="237" y="88"/>
                        </a:lnTo>
                        <a:lnTo>
                          <a:pt x="237" y="88"/>
                        </a:lnTo>
                        <a:lnTo>
                          <a:pt x="237" y="88"/>
                        </a:lnTo>
                        <a:lnTo>
                          <a:pt x="235" y="88"/>
                        </a:lnTo>
                        <a:lnTo>
                          <a:pt x="235" y="88"/>
                        </a:lnTo>
                        <a:lnTo>
                          <a:pt x="235" y="88"/>
                        </a:lnTo>
                        <a:lnTo>
                          <a:pt x="235" y="90"/>
                        </a:lnTo>
                        <a:lnTo>
                          <a:pt x="235" y="90"/>
                        </a:lnTo>
                        <a:lnTo>
                          <a:pt x="235" y="92"/>
                        </a:lnTo>
                        <a:lnTo>
                          <a:pt x="235" y="92"/>
                        </a:lnTo>
                        <a:lnTo>
                          <a:pt x="235" y="94"/>
                        </a:lnTo>
                        <a:lnTo>
                          <a:pt x="235" y="94"/>
                        </a:lnTo>
                        <a:lnTo>
                          <a:pt x="233" y="94"/>
                        </a:lnTo>
                        <a:lnTo>
                          <a:pt x="233" y="94"/>
                        </a:lnTo>
                        <a:lnTo>
                          <a:pt x="233" y="96"/>
                        </a:lnTo>
                        <a:lnTo>
                          <a:pt x="231" y="96"/>
                        </a:lnTo>
                        <a:lnTo>
                          <a:pt x="231" y="96"/>
                        </a:lnTo>
                        <a:lnTo>
                          <a:pt x="231" y="98"/>
                        </a:lnTo>
                        <a:lnTo>
                          <a:pt x="231" y="98"/>
                        </a:lnTo>
                        <a:lnTo>
                          <a:pt x="231" y="98"/>
                        </a:lnTo>
                        <a:lnTo>
                          <a:pt x="231" y="99"/>
                        </a:lnTo>
                        <a:lnTo>
                          <a:pt x="233" y="99"/>
                        </a:lnTo>
                        <a:lnTo>
                          <a:pt x="233" y="99"/>
                        </a:lnTo>
                        <a:lnTo>
                          <a:pt x="235" y="99"/>
                        </a:lnTo>
                        <a:lnTo>
                          <a:pt x="235" y="99"/>
                        </a:lnTo>
                        <a:lnTo>
                          <a:pt x="235" y="99"/>
                        </a:lnTo>
                        <a:lnTo>
                          <a:pt x="235" y="101"/>
                        </a:lnTo>
                        <a:lnTo>
                          <a:pt x="235" y="101"/>
                        </a:lnTo>
                        <a:lnTo>
                          <a:pt x="237" y="101"/>
                        </a:lnTo>
                        <a:lnTo>
                          <a:pt x="237" y="101"/>
                        </a:lnTo>
                        <a:lnTo>
                          <a:pt x="237" y="103"/>
                        </a:lnTo>
                        <a:lnTo>
                          <a:pt x="237" y="103"/>
                        </a:lnTo>
                        <a:lnTo>
                          <a:pt x="235" y="103"/>
                        </a:lnTo>
                        <a:lnTo>
                          <a:pt x="235" y="103"/>
                        </a:lnTo>
                        <a:lnTo>
                          <a:pt x="235" y="103"/>
                        </a:lnTo>
                        <a:lnTo>
                          <a:pt x="233" y="103"/>
                        </a:lnTo>
                        <a:lnTo>
                          <a:pt x="233" y="103"/>
                        </a:lnTo>
                        <a:lnTo>
                          <a:pt x="233" y="105"/>
                        </a:lnTo>
                        <a:lnTo>
                          <a:pt x="231" y="105"/>
                        </a:lnTo>
                        <a:lnTo>
                          <a:pt x="231" y="105"/>
                        </a:lnTo>
                        <a:lnTo>
                          <a:pt x="231" y="105"/>
                        </a:lnTo>
                        <a:lnTo>
                          <a:pt x="229" y="105"/>
                        </a:lnTo>
                        <a:lnTo>
                          <a:pt x="229" y="105"/>
                        </a:lnTo>
                        <a:lnTo>
                          <a:pt x="227" y="105"/>
                        </a:lnTo>
                        <a:lnTo>
                          <a:pt x="227" y="105"/>
                        </a:lnTo>
                        <a:lnTo>
                          <a:pt x="227" y="105"/>
                        </a:lnTo>
                        <a:lnTo>
                          <a:pt x="227" y="105"/>
                        </a:lnTo>
                        <a:lnTo>
                          <a:pt x="227" y="105"/>
                        </a:lnTo>
                        <a:lnTo>
                          <a:pt x="225" y="105"/>
                        </a:lnTo>
                        <a:lnTo>
                          <a:pt x="225" y="105"/>
                        </a:lnTo>
                        <a:lnTo>
                          <a:pt x="225" y="107"/>
                        </a:lnTo>
                        <a:lnTo>
                          <a:pt x="225" y="107"/>
                        </a:lnTo>
                        <a:lnTo>
                          <a:pt x="224" y="107"/>
                        </a:lnTo>
                        <a:lnTo>
                          <a:pt x="224" y="107"/>
                        </a:lnTo>
                        <a:lnTo>
                          <a:pt x="224" y="107"/>
                        </a:lnTo>
                        <a:lnTo>
                          <a:pt x="222" y="107"/>
                        </a:lnTo>
                        <a:lnTo>
                          <a:pt x="222" y="107"/>
                        </a:lnTo>
                        <a:lnTo>
                          <a:pt x="222" y="107"/>
                        </a:lnTo>
                        <a:lnTo>
                          <a:pt x="220" y="107"/>
                        </a:lnTo>
                        <a:lnTo>
                          <a:pt x="220" y="107"/>
                        </a:lnTo>
                        <a:lnTo>
                          <a:pt x="220" y="107"/>
                        </a:lnTo>
                        <a:lnTo>
                          <a:pt x="218" y="107"/>
                        </a:lnTo>
                        <a:lnTo>
                          <a:pt x="218" y="107"/>
                        </a:lnTo>
                        <a:lnTo>
                          <a:pt x="216" y="107"/>
                        </a:lnTo>
                        <a:lnTo>
                          <a:pt x="216" y="109"/>
                        </a:lnTo>
                        <a:lnTo>
                          <a:pt x="216" y="109"/>
                        </a:lnTo>
                        <a:lnTo>
                          <a:pt x="216" y="109"/>
                        </a:lnTo>
                        <a:lnTo>
                          <a:pt x="214" y="109"/>
                        </a:lnTo>
                        <a:lnTo>
                          <a:pt x="214" y="109"/>
                        </a:lnTo>
                        <a:lnTo>
                          <a:pt x="214" y="109"/>
                        </a:lnTo>
                        <a:lnTo>
                          <a:pt x="214" y="111"/>
                        </a:lnTo>
                        <a:lnTo>
                          <a:pt x="214" y="111"/>
                        </a:lnTo>
                        <a:lnTo>
                          <a:pt x="214" y="111"/>
                        </a:lnTo>
                        <a:lnTo>
                          <a:pt x="214" y="113"/>
                        </a:lnTo>
                        <a:lnTo>
                          <a:pt x="212" y="113"/>
                        </a:lnTo>
                        <a:lnTo>
                          <a:pt x="212" y="113"/>
                        </a:lnTo>
                        <a:lnTo>
                          <a:pt x="212" y="113"/>
                        </a:lnTo>
                        <a:lnTo>
                          <a:pt x="212" y="115"/>
                        </a:lnTo>
                        <a:lnTo>
                          <a:pt x="212" y="115"/>
                        </a:lnTo>
                        <a:lnTo>
                          <a:pt x="212" y="115"/>
                        </a:lnTo>
                        <a:lnTo>
                          <a:pt x="212" y="117"/>
                        </a:lnTo>
                        <a:lnTo>
                          <a:pt x="212" y="117"/>
                        </a:lnTo>
                        <a:lnTo>
                          <a:pt x="210" y="117"/>
                        </a:lnTo>
                        <a:lnTo>
                          <a:pt x="210" y="119"/>
                        </a:lnTo>
                        <a:lnTo>
                          <a:pt x="210" y="119"/>
                        </a:lnTo>
                        <a:lnTo>
                          <a:pt x="210" y="121"/>
                        </a:lnTo>
                        <a:lnTo>
                          <a:pt x="210" y="121"/>
                        </a:lnTo>
                        <a:lnTo>
                          <a:pt x="210" y="121"/>
                        </a:lnTo>
                        <a:lnTo>
                          <a:pt x="210" y="121"/>
                        </a:lnTo>
                        <a:lnTo>
                          <a:pt x="210" y="121"/>
                        </a:lnTo>
                        <a:lnTo>
                          <a:pt x="208" y="121"/>
                        </a:lnTo>
                        <a:lnTo>
                          <a:pt x="208" y="122"/>
                        </a:lnTo>
                        <a:lnTo>
                          <a:pt x="208" y="122"/>
                        </a:lnTo>
                        <a:lnTo>
                          <a:pt x="208" y="122"/>
                        </a:lnTo>
                        <a:lnTo>
                          <a:pt x="208" y="122"/>
                        </a:lnTo>
                        <a:lnTo>
                          <a:pt x="206" y="122"/>
                        </a:lnTo>
                        <a:lnTo>
                          <a:pt x="206" y="122"/>
                        </a:lnTo>
                        <a:lnTo>
                          <a:pt x="204" y="122"/>
                        </a:lnTo>
                        <a:lnTo>
                          <a:pt x="204" y="124"/>
                        </a:lnTo>
                        <a:lnTo>
                          <a:pt x="204" y="124"/>
                        </a:lnTo>
                        <a:lnTo>
                          <a:pt x="204" y="124"/>
                        </a:lnTo>
                        <a:lnTo>
                          <a:pt x="203" y="124"/>
                        </a:lnTo>
                        <a:lnTo>
                          <a:pt x="203" y="124"/>
                        </a:lnTo>
                        <a:lnTo>
                          <a:pt x="203" y="124"/>
                        </a:lnTo>
                        <a:lnTo>
                          <a:pt x="201" y="124"/>
                        </a:lnTo>
                        <a:lnTo>
                          <a:pt x="201" y="126"/>
                        </a:lnTo>
                        <a:lnTo>
                          <a:pt x="201" y="126"/>
                        </a:lnTo>
                        <a:lnTo>
                          <a:pt x="201" y="126"/>
                        </a:lnTo>
                        <a:lnTo>
                          <a:pt x="199" y="126"/>
                        </a:lnTo>
                        <a:lnTo>
                          <a:pt x="199" y="126"/>
                        </a:lnTo>
                        <a:lnTo>
                          <a:pt x="199" y="126"/>
                        </a:lnTo>
                        <a:lnTo>
                          <a:pt x="199" y="126"/>
                        </a:lnTo>
                        <a:lnTo>
                          <a:pt x="197" y="126"/>
                        </a:lnTo>
                        <a:lnTo>
                          <a:pt x="197" y="126"/>
                        </a:lnTo>
                        <a:lnTo>
                          <a:pt x="197" y="126"/>
                        </a:lnTo>
                        <a:lnTo>
                          <a:pt x="195" y="126"/>
                        </a:lnTo>
                        <a:lnTo>
                          <a:pt x="195" y="126"/>
                        </a:lnTo>
                        <a:lnTo>
                          <a:pt x="195" y="126"/>
                        </a:lnTo>
                        <a:lnTo>
                          <a:pt x="195" y="128"/>
                        </a:lnTo>
                        <a:lnTo>
                          <a:pt x="195" y="128"/>
                        </a:lnTo>
                        <a:lnTo>
                          <a:pt x="193" y="128"/>
                        </a:lnTo>
                        <a:lnTo>
                          <a:pt x="193" y="128"/>
                        </a:lnTo>
                        <a:lnTo>
                          <a:pt x="193" y="126"/>
                        </a:lnTo>
                        <a:lnTo>
                          <a:pt x="193" y="126"/>
                        </a:lnTo>
                        <a:lnTo>
                          <a:pt x="191" y="126"/>
                        </a:lnTo>
                        <a:lnTo>
                          <a:pt x="191" y="128"/>
                        </a:lnTo>
                        <a:lnTo>
                          <a:pt x="191" y="128"/>
                        </a:lnTo>
                        <a:lnTo>
                          <a:pt x="191" y="128"/>
                        </a:lnTo>
                        <a:lnTo>
                          <a:pt x="189" y="128"/>
                        </a:lnTo>
                        <a:lnTo>
                          <a:pt x="189" y="128"/>
                        </a:lnTo>
                        <a:lnTo>
                          <a:pt x="189" y="128"/>
                        </a:lnTo>
                        <a:lnTo>
                          <a:pt x="187" y="128"/>
                        </a:lnTo>
                        <a:lnTo>
                          <a:pt x="187" y="128"/>
                        </a:lnTo>
                        <a:lnTo>
                          <a:pt x="187" y="128"/>
                        </a:lnTo>
                        <a:lnTo>
                          <a:pt x="185" y="128"/>
                        </a:lnTo>
                        <a:lnTo>
                          <a:pt x="185" y="128"/>
                        </a:lnTo>
                        <a:lnTo>
                          <a:pt x="185" y="128"/>
                        </a:lnTo>
                        <a:lnTo>
                          <a:pt x="185" y="130"/>
                        </a:lnTo>
                        <a:lnTo>
                          <a:pt x="185" y="130"/>
                        </a:lnTo>
                        <a:lnTo>
                          <a:pt x="183" y="130"/>
                        </a:lnTo>
                        <a:lnTo>
                          <a:pt x="183" y="130"/>
                        </a:lnTo>
                        <a:lnTo>
                          <a:pt x="183" y="130"/>
                        </a:lnTo>
                        <a:lnTo>
                          <a:pt x="181" y="130"/>
                        </a:lnTo>
                        <a:lnTo>
                          <a:pt x="181" y="130"/>
                        </a:lnTo>
                        <a:lnTo>
                          <a:pt x="181" y="130"/>
                        </a:lnTo>
                        <a:lnTo>
                          <a:pt x="180" y="130"/>
                        </a:lnTo>
                        <a:lnTo>
                          <a:pt x="180" y="130"/>
                        </a:lnTo>
                        <a:lnTo>
                          <a:pt x="180" y="130"/>
                        </a:lnTo>
                        <a:lnTo>
                          <a:pt x="178" y="130"/>
                        </a:lnTo>
                        <a:lnTo>
                          <a:pt x="178" y="130"/>
                        </a:lnTo>
                        <a:lnTo>
                          <a:pt x="178" y="130"/>
                        </a:lnTo>
                        <a:lnTo>
                          <a:pt x="176" y="130"/>
                        </a:lnTo>
                        <a:lnTo>
                          <a:pt x="176" y="130"/>
                        </a:lnTo>
                        <a:lnTo>
                          <a:pt x="176" y="130"/>
                        </a:lnTo>
                        <a:lnTo>
                          <a:pt x="174" y="130"/>
                        </a:lnTo>
                        <a:lnTo>
                          <a:pt x="174" y="130"/>
                        </a:lnTo>
                        <a:lnTo>
                          <a:pt x="172" y="130"/>
                        </a:lnTo>
                        <a:lnTo>
                          <a:pt x="172" y="130"/>
                        </a:lnTo>
                        <a:lnTo>
                          <a:pt x="172" y="130"/>
                        </a:lnTo>
                        <a:lnTo>
                          <a:pt x="172" y="132"/>
                        </a:lnTo>
                        <a:lnTo>
                          <a:pt x="172" y="132"/>
                        </a:lnTo>
                        <a:lnTo>
                          <a:pt x="172" y="132"/>
                        </a:lnTo>
                        <a:lnTo>
                          <a:pt x="170" y="132"/>
                        </a:lnTo>
                        <a:lnTo>
                          <a:pt x="170" y="134"/>
                        </a:lnTo>
                        <a:lnTo>
                          <a:pt x="170" y="134"/>
                        </a:lnTo>
                        <a:lnTo>
                          <a:pt x="170" y="134"/>
                        </a:lnTo>
                        <a:lnTo>
                          <a:pt x="168" y="134"/>
                        </a:lnTo>
                        <a:lnTo>
                          <a:pt x="168" y="134"/>
                        </a:lnTo>
                        <a:lnTo>
                          <a:pt x="168" y="136"/>
                        </a:lnTo>
                        <a:lnTo>
                          <a:pt x="168" y="136"/>
                        </a:lnTo>
                        <a:lnTo>
                          <a:pt x="166" y="136"/>
                        </a:lnTo>
                        <a:lnTo>
                          <a:pt x="166" y="136"/>
                        </a:lnTo>
                        <a:lnTo>
                          <a:pt x="166" y="136"/>
                        </a:lnTo>
                        <a:lnTo>
                          <a:pt x="164" y="136"/>
                        </a:lnTo>
                        <a:lnTo>
                          <a:pt x="164" y="136"/>
                        </a:lnTo>
                        <a:lnTo>
                          <a:pt x="164" y="136"/>
                        </a:lnTo>
                        <a:lnTo>
                          <a:pt x="164" y="136"/>
                        </a:lnTo>
                        <a:lnTo>
                          <a:pt x="162" y="136"/>
                        </a:lnTo>
                        <a:lnTo>
                          <a:pt x="162" y="136"/>
                        </a:lnTo>
                        <a:lnTo>
                          <a:pt x="162" y="138"/>
                        </a:lnTo>
                        <a:lnTo>
                          <a:pt x="162" y="138"/>
                        </a:lnTo>
                        <a:lnTo>
                          <a:pt x="162" y="138"/>
                        </a:lnTo>
                        <a:lnTo>
                          <a:pt x="160" y="138"/>
                        </a:lnTo>
                        <a:lnTo>
                          <a:pt x="160" y="138"/>
                        </a:lnTo>
                        <a:lnTo>
                          <a:pt x="160" y="140"/>
                        </a:lnTo>
                        <a:lnTo>
                          <a:pt x="160" y="140"/>
                        </a:lnTo>
                        <a:lnTo>
                          <a:pt x="160" y="140"/>
                        </a:lnTo>
                        <a:lnTo>
                          <a:pt x="158" y="140"/>
                        </a:lnTo>
                        <a:lnTo>
                          <a:pt x="158" y="140"/>
                        </a:lnTo>
                        <a:lnTo>
                          <a:pt x="158" y="142"/>
                        </a:lnTo>
                        <a:lnTo>
                          <a:pt x="157" y="142"/>
                        </a:lnTo>
                        <a:lnTo>
                          <a:pt x="157" y="142"/>
                        </a:lnTo>
                        <a:lnTo>
                          <a:pt x="157" y="142"/>
                        </a:lnTo>
                        <a:lnTo>
                          <a:pt x="157" y="142"/>
                        </a:lnTo>
                        <a:lnTo>
                          <a:pt x="155" y="142"/>
                        </a:lnTo>
                        <a:lnTo>
                          <a:pt x="155" y="144"/>
                        </a:lnTo>
                        <a:lnTo>
                          <a:pt x="155" y="144"/>
                        </a:lnTo>
                        <a:lnTo>
                          <a:pt x="155" y="144"/>
                        </a:lnTo>
                        <a:lnTo>
                          <a:pt x="155" y="144"/>
                        </a:lnTo>
                        <a:lnTo>
                          <a:pt x="155" y="145"/>
                        </a:lnTo>
                        <a:lnTo>
                          <a:pt x="153" y="145"/>
                        </a:lnTo>
                        <a:lnTo>
                          <a:pt x="153" y="145"/>
                        </a:lnTo>
                        <a:lnTo>
                          <a:pt x="153" y="145"/>
                        </a:lnTo>
                        <a:lnTo>
                          <a:pt x="151" y="145"/>
                        </a:lnTo>
                        <a:lnTo>
                          <a:pt x="151" y="145"/>
                        </a:lnTo>
                        <a:lnTo>
                          <a:pt x="151" y="145"/>
                        </a:lnTo>
                        <a:lnTo>
                          <a:pt x="151" y="147"/>
                        </a:lnTo>
                        <a:lnTo>
                          <a:pt x="151" y="147"/>
                        </a:lnTo>
                        <a:lnTo>
                          <a:pt x="149" y="147"/>
                        </a:lnTo>
                        <a:lnTo>
                          <a:pt x="149" y="147"/>
                        </a:lnTo>
                        <a:lnTo>
                          <a:pt x="149" y="147"/>
                        </a:lnTo>
                        <a:lnTo>
                          <a:pt x="149" y="147"/>
                        </a:lnTo>
                        <a:lnTo>
                          <a:pt x="147" y="147"/>
                        </a:lnTo>
                        <a:lnTo>
                          <a:pt x="147" y="149"/>
                        </a:lnTo>
                        <a:lnTo>
                          <a:pt x="147" y="149"/>
                        </a:lnTo>
                        <a:lnTo>
                          <a:pt x="147" y="151"/>
                        </a:lnTo>
                        <a:lnTo>
                          <a:pt x="147" y="151"/>
                        </a:lnTo>
                        <a:lnTo>
                          <a:pt x="147" y="153"/>
                        </a:lnTo>
                        <a:lnTo>
                          <a:pt x="147" y="153"/>
                        </a:lnTo>
                        <a:lnTo>
                          <a:pt x="147" y="153"/>
                        </a:lnTo>
                        <a:lnTo>
                          <a:pt x="147" y="155"/>
                        </a:lnTo>
                        <a:lnTo>
                          <a:pt x="147" y="155"/>
                        </a:lnTo>
                        <a:lnTo>
                          <a:pt x="147" y="157"/>
                        </a:lnTo>
                        <a:lnTo>
                          <a:pt x="147" y="157"/>
                        </a:lnTo>
                        <a:lnTo>
                          <a:pt x="147" y="159"/>
                        </a:lnTo>
                        <a:lnTo>
                          <a:pt x="147" y="159"/>
                        </a:lnTo>
                        <a:lnTo>
                          <a:pt x="147" y="161"/>
                        </a:lnTo>
                        <a:lnTo>
                          <a:pt x="147" y="161"/>
                        </a:lnTo>
                        <a:lnTo>
                          <a:pt x="147" y="161"/>
                        </a:lnTo>
                        <a:lnTo>
                          <a:pt x="147" y="163"/>
                        </a:lnTo>
                        <a:lnTo>
                          <a:pt x="147" y="163"/>
                        </a:lnTo>
                        <a:lnTo>
                          <a:pt x="147" y="165"/>
                        </a:lnTo>
                        <a:lnTo>
                          <a:pt x="147" y="165"/>
                        </a:lnTo>
                        <a:lnTo>
                          <a:pt x="147" y="167"/>
                        </a:lnTo>
                        <a:lnTo>
                          <a:pt x="147" y="167"/>
                        </a:lnTo>
                        <a:lnTo>
                          <a:pt x="147" y="168"/>
                        </a:lnTo>
                        <a:lnTo>
                          <a:pt x="147" y="168"/>
                        </a:lnTo>
                        <a:lnTo>
                          <a:pt x="147" y="168"/>
                        </a:lnTo>
                        <a:lnTo>
                          <a:pt x="147" y="170"/>
                        </a:lnTo>
                        <a:lnTo>
                          <a:pt x="147" y="170"/>
                        </a:lnTo>
                        <a:lnTo>
                          <a:pt x="147" y="172"/>
                        </a:lnTo>
                        <a:lnTo>
                          <a:pt x="147" y="172"/>
                        </a:lnTo>
                        <a:lnTo>
                          <a:pt x="147" y="174"/>
                        </a:lnTo>
                        <a:lnTo>
                          <a:pt x="147" y="174"/>
                        </a:lnTo>
                        <a:lnTo>
                          <a:pt x="147" y="176"/>
                        </a:lnTo>
                        <a:lnTo>
                          <a:pt x="147" y="176"/>
                        </a:lnTo>
                        <a:lnTo>
                          <a:pt x="147" y="176"/>
                        </a:lnTo>
                        <a:lnTo>
                          <a:pt x="147" y="178"/>
                        </a:lnTo>
                        <a:lnTo>
                          <a:pt x="147" y="178"/>
                        </a:lnTo>
                        <a:lnTo>
                          <a:pt x="147" y="180"/>
                        </a:lnTo>
                        <a:lnTo>
                          <a:pt x="147" y="180"/>
                        </a:lnTo>
                        <a:lnTo>
                          <a:pt x="147" y="182"/>
                        </a:lnTo>
                        <a:lnTo>
                          <a:pt x="147" y="182"/>
                        </a:lnTo>
                        <a:lnTo>
                          <a:pt x="147" y="184"/>
                        </a:lnTo>
                        <a:lnTo>
                          <a:pt x="147" y="184"/>
                        </a:lnTo>
                        <a:lnTo>
                          <a:pt x="147" y="184"/>
                        </a:lnTo>
                        <a:lnTo>
                          <a:pt x="147" y="186"/>
                        </a:lnTo>
                        <a:lnTo>
                          <a:pt x="147" y="186"/>
                        </a:lnTo>
                        <a:lnTo>
                          <a:pt x="147" y="188"/>
                        </a:lnTo>
                        <a:lnTo>
                          <a:pt x="147" y="188"/>
                        </a:lnTo>
                        <a:lnTo>
                          <a:pt x="147" y="190"/>
                        </a:lnTo>
                        <a:lnTo>
                          <a:pt x="147" y="190"/>
                        </a:lnTo>
                        <a:lnTo>
                          <a:pt x="147" y="191"/>
                        </a:lnTo>
                        <a:lnTo>
                          <a:pt x="147" y="191"/>
                        </a:lnTo>
                        <a:lnTo>
                          <a:pt x="147" y="193"/>
                        </a:lnTo>
                        <a:lnTo>
                          <a:pt x="147" y="193"/>
                        </a:lnTo>
                        <a:lnTo>
                          <a:pt x="147" y="193"/>
                        </a:lnTo>
                        <a:lnTo>
                          <a:pt x="147" y="195"/>
                        </a:lnTo>
                        <a:lnTo>
                          <a:pt x="147" y="195"/>
                        </a:lnTo>
                        <a:lnTo>
                          <a:pt x="147" y="197"/>
                        </a:lnTo>
                        <a:lnTo>
                          <a:pt x="147" y="197"/>
                        </a:lnTo>
                        <a:lnTo>
                          <a:pt x="147" y="199"/>
                        </a:lnTo>
                        <a:lnTo>
                          <a:pt x="147" y="199"/>
                        </a:lnTo>
                        <a:lnTo>
                          <a:pt x="147" y="201"/>
                        </a:lnTo>
                        <a:lnTo>
                          <a:pt x="147" y="201"/>
                        </a:lnTo>
                        <a:lnTo>
                          <a:pt x="147" y="201"/>
                        </a:lnTo>
                        <a:lnTo>
                          <a:pt x="147" y="203"/>
                        </a:lnTo>
                        <a:lnTo>
                          <a:pt x="147" y="203"/>
                        </a:lnTo>
                        <a:lnTo>
                          <a:pt x="147" y="205"/>
                        </a:lnTo>
                        <a:lnTo>
                          <a:pt x="147" y="205"/>
                        </a:lnTo>
                        <a:lnTo>
                          <a:pt x="145" y="205"/>
                        </a:lnTo>
                        <a:lnTo>
                          <a:pt x="145" y="205"/>
                        </a:lnTo>
                        <a:lnTo>
                          <a:pt x="145" y="205"/>
                        </a:lnTo>
                        <a:lnTo>
                          <a:pt x="143" y="205"/>
                        </a:lnTo>
                        <a:lnTo>
                          <a:pt x="143" y="205"/>
                        </a:lnTo>
                        <a:lnTo>
                          <a:pt x="141" y="205"/>
                        </a:lnTo>
                        <a:lnTo>
                          <a:pt x="141" y="205"/>
                        </a:lnTo>
                        <a:lnTo>
                          <a:pt x="141" y="205"/>
                        </a:lnTo>
                        <a:lnTo>
                          <a:pt x="139" y="205"/>
                        </a:lnTo>
                        <a:lnTo>
                          <a:pt x="139" y="205"/>
                        </a:lnTo>
                        <a:lnTo>
                          <a:pt x="139" y="205"/>
                        </a:lnTo>
                        <a:lnTo>
                          <a:pt x="137" y="205"/>
                        </a:lnTo>
                        <a:lnTo>
                          <a:pt x="137" y="205"/>
                        </a:lnTo>
                        <a:lnTo>
                          <a:pt x="136" y="205"/>
                        </a:lnTo>
                        <a:lnTo>
                          <a:pt x="136" y="205"/>
                        </a:lnTo>
                        <a:lnTo>
                          <a:pt x="136" y="205"/>
                        </a:lnTo>
                        <a:lnTo>
                          <a:pt x="134" y="205"/>
                        </a:lnTo>
                        <a:lnTo>
                          <a:pt x="134" y="205"/>
                        </a:lnTo>
                        <a:lnTo>
                          <a:pt x="134" y="205"/>
                        </a:lnTo>
                        <a:lnTo>
                          <a:pt x="132" y="205"/>
                        </a:lnTo>
                        <a:lnTo>
                          <a:pt x="132" y="205"/>
                        </a:lnTo>
                        <a:lnTo>
                          <a:pt x="130" y="205"/>
                        </a:lnTo>
                        <a:lnTo>
                          <a:pt x="130" y="205"/>
                        </a:lnTo>
                        <a:lnTo>
                          <a:pt x="130" y="205"/>
                        </a:lnTo>
                        <a:lnTo>
                          <a:pt x="128" y="205"/>
                        </a:lnTo>
                        <a:lnTo>
                          <a:pt x="128" y="205"/>
                        </a:lnTo>
                        <a:lnTo>
                          <a:pt x="128" y="205"/>
                        </a:lnTo>
                        <a:lnTo>
                          <a:pt x="126" y="205"/>
                        </a:lnTo>
                        <a:lnTo>
                          <a:pt x="126" y="205"/>
                        </a:lnTo>
                        <a:lnTo>
                          <a:pt x="124" y="205"/>
                        </a:lnTo>
                        <a:lnTo>
                          <a:pt x="124" y="205"/>
                        </a:lnTo>
                        <a:lnTo>
                          <a:pt x="124" y="205"/>
                        </a:lnTo>
                        <a:lnTo>
                          <a:pt x="122" y="205"/>
                        </a:lnTo>
                        <a:lnTo>
                          <a:pt x="122" y="205"/>
                        </a:lnTo>
                        <a:lnTo>
                          <a:pt x="122" y="205"/>
                        </a:lnTo>
                        <a:lnTo>
                          <a:pt x="120" y="205"/>
                        </a:lnTo>
                        <a:lnTo>
                          <a:pt x="120" y="205"/>
                        </a:lnTo>
                        <a:lnTo>
                          <a:pt x="118" y="205"/>
                        </a:lnTo>
                        <a:lnTo>
                          <a:pt x="118" y="205"/>
                        </a:lnTo>
                        <a:lnTo>
                          <a:pt x="118" y="205"/>
                        </a:lnTo>
                        <a:lnTo>
                          <a:pt x="116" y="205"/>
                        </a:lnTo>
                        <a:lnTo>
                          <a:pt x="116" y="205"/>
                        </a:lnTo>
                        <a:lnTo>
                          <a:pt x="114" y="205"/>
                        </a:lnTo>
                        <a:lnTo>
                          <a:pt x="114" y="205"/>
                        </a:lnTo>
                        <a:lnTo>
                          <a:pt x="114" y="205"/>
                        </a:lnTo>
                        <a:lnTo>
                          <a:pt x="113" y="205"/>
                        </a:lnTo>
                        <a:lnTo>
                          <a:pt x="113" y="205"/>
                        </a:lnTo>
                        <a:lnTo>
                          <a:pt x="113" y="205"/>
                        </a:lnTo>
                        <a:lnTo>
                          <a:pt x="111" y="205"/>
                        </a:lnTo>
                        <a:lnTo>
                          <a:pt x="111" y="205"/>
                        </a:lnTo>
                        <a:lnTo>
                          <a:pt x="109" y="205"/>
                        </a:lnTo>
                        <a:lnTo>
                          <a:pt x="109" y="205"/>
                        </a:lnTo>
                        <a:lnTo>
                          <a:pt x="109" y="205"/>
                        </a:lnTo>
                        <a:lnTo>
                          <a:pt x="107" y="205"/>
                        </a:lnTo>
                        <a:lnTo>
                          <a:pt x="107" y="205"/>
                        </a:lnTo>
                        <a:lnTo>
                          <a:pt x="107" y="205"/>
                        </a:lnTo>
                        <a:lnTo>
                          <a:pt x="105" y="205"/>
                        </a:lnTo>
                        <a:lnTo>
                          <a:pt x="105" y="205"/>
                        </a:lnTo>
                        <a:lnTo>
                          <a:pt x="103" y="205"/>
                        </a:lnTo>
                        <a:lnTo>
                          <a:pt x="103" y="205"/>
                        </a:lnTo>
                        <a:lnTo>
                          <a:pt x="103" y="205"/>
                        </a:lnTo>
                        <a:lnTo>
                          <a:pt x="101" y="205"/>
                        </a:lnTo>
                        <a:lnTo>
                          <a:pt x="101" y="205"/>
                        </a:lnTo>
                        <a:lnTo>
                          <a:pt x="101" y="205"/>
                        </a:lnTo>
                        <a:lnTo>
                          <a:pt x="99" y="205"/>
                        </a:lnTo>
                        <a:lnTo>
                          <a:pt x="99" y="205"/>
                        </a:lnTo>
                        <a:lnTo>
                          <a:pt x="97" y="205"/>
                        </a:lnTo>
                        <a:lnTo>
                          <a:pt x="97" y="205"/>
                        </a:lnTo>
                        <a:lnTo>
                          <a:pt x="97" y="205"/>
                        </a:lnTo>
                        <a:lnTo>
                          <a:pt x="95" y="205"/>
                        </a:lnTo>
                        <a:lnTo>
                          <a:pt x="95" y="205"/>
                        </a:lnTo>
                        <a:lnTo>
                          <a:pt x="95" y="205"/>
                        </a:lnTo>
                        <a:lnTo>
                          <a:pt x="93" y="205"/>
                        </a:lnTo>
                        <a:lnTo>
                          <a:pt x="93" y="205"/>
                        </a:lnTo>
                        <a:lnTo>
                          <a:pt x="92" y="205"/>
                        </a:lnTo>
                        <a:lnTo>
                          <a:pt x="92" y="205"/>
                        </a:lnTo>
                        <a:lnTo>
                          <a:pt x="92" y="205"/>
                        </a:lnTo>
                        <a:lnTo>
                          <a:pt x="90" y="205"/>
                        </a:lnTo>
                        <a:lnTo>
                          <a:pt x="90" y="205"/>
                        </a:lnTo>
                        <a:lnTo>
                          <a:pt x="90" y="205"/>
                        </a:lnTo>
                        <a:lnTo>
                          <a:pt x="90" y="207"/>
                        </a:lnTo>
                        <a:lnTo>
                          <a:pt x="90" y="207"/>
                        </a:lnTo>
                        <a:lnTo>
                          <a:pt x="90" y="209"/>
                        </a:lnTo>
                        <a:lnTo>
                          <a:pt x="90" y="209"/>
                        </a:lnTo>
                        <a:lnTo>
                          <a:pt x="90" y="209"/>
                        </a:lnTo>
                        <a:lnTo>
                          <a:pt x="90" y="211"/>
                        </a:lnTo>
                        <a:lnTo>
                          <a:pt x="90" y="211"/>
                        </a:lnTo>
                        <a:lnTo>
                          <a:pt x="90" y="213"/>
                        </a:lnTo>
                        <a:lnTo>
                          <a:pt x="90" y="213"/>
                        </a:lnTo>
                        <a:lnTo>
                          <a:pt x="90" y="214"/>
                        </a:lnTo>
                        <a:lnTo>
                          <a:pt x="90" y="214"/>
                        </a:lnTo>
                        <a:lnTo>
                          <a:pt x="90" y="216"/>
                        </a:lnTo>
                        <a:lnTo>
                          <a:pt x="90" y="216"/>
                        </a:lnTo>
                        <a:lnTo>
                          <a:pt x="90" y="216"/>
                        </a:lnTo>
                        <a:lnTo>
                          <a:pt x="90" y="218"/>
                        </a:lnTo>
                        <a:lnTo>
                          <a:pt x="90" y="218"/>
                        </a:lnTo>
                        <a:lnTo>
                          <a:pt x="90" y="220"/>
                        </a:lnTo>
                        <a:lnTo>
                          <a:pt x="90" y="220"/>
                        </a:lnTo>
                        <a:lnTo>
                          <a:pt x="90" y="222"/>
                        </a:lnTo>
                        <a:lnTo>
                          <a:pt x="90" y="222"/>
                        </a:lnTo>
                        <a:lnTo>
                          <a:pt x="90" y="224"/>
                        </a:lnTo>
                        <a:lnTo>
                          <a:pt x="90" y="224"/>
                        </a:lnTo>
                        <a:lnTo>
                          <a:pt x="90" y="224"/>
                        </a:lnTo>
                        <a:lnTo>
                          <a:pt x="90" y="226"/>
                        </a:lnTo>
                        <a:lnTo>
                          <a:pt x="90" y="226"/>
                        </a:lnTo>
                        <a:lnTo>
                          <a:pt x="90" y="228"/>
                        </a:lnTo>
                        <a:lnTo>
                          <a:pt x="90" y="228"/>
                        </a:lnTo>
                        <a:lnTo>
                          <a:pt x="90" y="230"/>
                        </a:lnTo>
                        <a:lnTo>
                          <a:pt x="90" y="230"/>
                        </a:lnTo>
                        <a:lnTo>
                          <a:pt x="90" y="232"/>
                        </a:lnTo>
                        <a:lnTo>
                          <a:pt x="90" y="232"/>
                        </a:lnTo>
                        <a:lnTo>
                          <a:pt x="90" y="232"/>
                        </a:lnTo>
                        <a:lnTo>
                          <a:pt x="90" y="234"/>
                        </a:lnTo>
                        <a:lnTo>
                          <a:pt x="90" y="234"/>
                        </a:lnTo>
                        <a:lnTo>
                          <a:pt x="90" y="235"/>
                        </a:lnTo>
                        <a:lnTo>
                          <a:pt x="90" y="235"/>
                        </a:lnTo>
                        <a:lnTo>
                          <a:pt x="90" y="237"/>
                        </a:lnTo>
                        <a:lnTo>
                          <a:pt x="90" y="237"/>
                        </a:lnTo>
                        <a:lnTo>
                          <a:pt x="90" y="239"/>
                        </a:lnTo>
                        <a:lnTo>
                          <a:pt x="90" y="239"/>
                        </a:lnTo>
                        <a:lnTo>
                          <a:pt x="90" y="241"/>
                        </a:lnTo>
                        <a:lnTo>
                          <a:pt x="90" y="241"/>
                        </a:lnTo>
                        <a:lnTo>
                          <a:pt x="90" y="241"/>
                        </a:lnTo>
                        <a:lnTo>
                          <a:pt x="90" y="243"/>
                        </a:lnTo>
                        <a:lnTo>
                          <a:pt x="90" y="243"/>
                        </a:lnTo>
                        <a:lnTo>
                          <a:pt x="90" y="245"/>
                        </a:lnTo>
                        <a:lnTo>
                          <a:pt x="90" y="245"/>
                        </a:lnTo>
                        <a:lnTo>
                          <a:pt x="90" y="247"/>
                        </a:lnTo>
                        <a:lnTo>
                          <a:pt x="90" y="247"/>
                        </a:lnTo>
                        <a:lnTo>
                          <a:pt x="90" y="249"/>
                        </a:lnTo>
                        <a:lnTo>
                          <a:pt x="90" y="249"/>
                        </a:lnTo>
                        <a:lnTo>
                          <a:pt x="90" y="249"/>
                        </a:lnTo>
                        <a:lnTo>
                          <a:pt x="90" y="251"/>
                        </a:lnTo>
                        <a:lnTo>
                          <a:pt x="90" y="251"/>
                        </a:lnTo>
                        <a:lnTo>
                          <a:pt x="90" y="253"/>
                        </a:lnTo>
                        <a:lnTo>
                          <a:pt x="90" y="253"/>
                        </a:lnTo>
                        <a:lnTo>
                          <a:pt x="90" y="255"/>
                        </a:lnTo>
                        <a:lnTo>
                          <a:pt x="90" y="255"/>
                        </a:lnTo>
                        <a:lnTo>
                          <a:pt x="90" y="257"/>
                        </a:lnTo>
                        <a:lnTo>
                          <a:pt x="90" y="257"/>
                        </a:lnTo>
                        <a:lnTo>
                          <a:pt x="90" y="257"/>
                        </a:lnTo>
                        <a:lnTo>
                          <a:pt x="88" y="257"/>
                        </a:lnTo>
                        <a:lnTo>
                          <a:pt x="88" y="257"/>
                        </a:lnTo>
                        <a:lnTo>
                          <a:pt x="86" y="257"/>
                        </a:lnTo>
                        <a:lnTo>
                          <a:pt x="86" y="257"/>
                        </a:lnTo>
                        <a:lnTo>
                          <a:pt x="86" y="257"/>
                        </a:lnTo>
                        <a:lnTo>
                          <a:pt x="86" y="257"/>
                        </a:lnTo>
                        <a:lnTo>
                          <a:pt x="84" y="257"/>
                        </a:lnTo>
                        <a:lnTo>
                          <a:pt x="84" y="257"/>
                        </a:lnTo>
                        <a:lnTo>
                          <a:pt x="82" y="257"/>
                        </a:lnTo>
                        <a:lnTo>
                          <a:pt x="82" y="257"/>
                        </a:lnTo>
                        <a:lnTo>
                          <a:pt x="82" y="257"/>
                        </a:lnTo>
                        <a:lnTo>
                          <a:pt x="80" y="257"/>
                        </a:lnTo>
                        <a:lnTo>
                          <a:pt x="80" y="257"/>
                        </a:lnTo>
                        <a:lnTo>
                          <a:pt x="80" y="257"/>
                        </a:lnTo>
                        <a:lnTo>
                          <a:pt x="78" y="257"/>
                        </a:lnTo>
                        <a:lnTo>
                          <a:pt x="78" y="257"/>
                        </a:lnTo>
                        <a:lnTo>
                          <a:pt x="76" y="257"/>
                        </a:lnTo>
                        <a:lnTo>
                          <a:pt x="76" y="258"/>
                        </a:lnTo>
                        <a:lnTo>
                          <a:pt x="76" y="258"/>
                        </a:lnTo>
                        <a:lnTo>
                          <a:pt x="76" y="258"/>
                        </a:lnTo>
                        <a:lnTo>
                          <a:pt x="74" y="258"/>
                        </a:lnTo>
                        <a:lnTo>
                          <a:pt x="74" y="258"/>
                        </a:lnTo>
                        <a:lnTo>
                          <a:pt x="74" y="258"/>
                        </a:lnTo>
                        <a:lnTo>
                          <a:pt x="74" y="260"/>
                        </a:lnTo>
                        <a:lnTo>
                          <a:pt x="74" y="260"/>
                        </a:lnTo>
                        <a:lnTo>
                          <a:pt x="74" y="260"/>
                        </a:lnTo>
                        <a:lnTo>
                          <a:pt x="72" y="260"/>
                        </a:lnTo>
                        <a:lnTo>
                          <a:pt x="72" y="262"/>
                        </a:lnTo>
                        <a:lnTo>
                          <a:pt x="72" y="262"/>
                        </a:lnTo>
                        <a:lnTo>
                          <a:pt x="72" y="262"/>
                        </a:lnTo>
                        <a:lnTo>
                          <a:pt x="72" y="264"/>
                        </a:lnTo>
                        <a:lnTo>
                          <a:pt x="70" y="264"/>
                        </a:lnTo>
                        <a:lnTo>
                          <a:pt x="70" y="264"/>
                        </a:lnTo>
                        <a:lnTo>
                          <a:pt x="70" y="264"/>
                        </a:lnTo>
                        <a:lnTo>
                          <a:pt x="70" y="264"/>
                        </a:lnTo>
                        <a:lnTo>
                          <a:pt x="70" y="266"/>
                        </a:lnTo>
                        <a:lnTo>
                          <a:pt x="70" y="266"/>
                        </a:lnTo>
                        <a:lnTo>
                          <a:pt x="70" y="268"/>
                        </a:lnTo>
                        <a:lnTo>
                          <a:pt x="70" y="268"/>
                        </a:lnTo>
                        <a:lnTo>
                          <a:pt x="70" y="268"/>
                        </a:lnTo>
                        <a:lnTo>
                          <a:pt x="70" y="270"/>
                        </a:lnTo>
                        <a:lnTo>
                          <a:pt x="70" y="270"/>
                        </a:lnTo>
                        <a:lnTo>
                          <a:pt x="70" y="272"/>
                        </a:lnTo>
                        <a:lnTo>
                          <a:pt x="70" y="272"/>
                        </a:lnTo>
                        <a:lnTo>
                          <a:pt x="70" y="272"/>
                        </a:lnTo>
                        <a:lnTo>
                          <a:pt x="70" y="274"/>
                        </a:lnTo>
                        <a:lnTo>
                          <a:pt x="70" y="274"/>
                        </a:lnTo>
                        <a:lnTo>
                          <a:pt x="70" y="276"/>
                        </a:lnTo>
                        <a:lnTo>
                          <a:pt x="70" y="276"/>
                        </a:lnTo>
                        <a:lnTo>
                          <a:pt x="70" y="278"/>
                        </a:lnTo>
                        <a:lnTo>
                          <a:pt x="70" y="278"/>
                        </a:lnTo>
                        <a:lnTo>
                          <a:pt x="70" y="280"/>
                        </a:lnTo>
                        <a:lnTo>
                          <a:pt x="70" y="280"/>
                        </a:lnTo>
                        <a:lnTo>
                          <a:pt x="70" y="280"/>
                        </a:lnTo>
                        <a:lnTo>
                          <a:pt x="70" y="280"/>
                        </a:lnTo>
                        <a:lnTo>
                          <a:pt x="70" y="281"/>
                        </a:lnTo>
                        <a:lnTo>
                          <a:pt x="70" y="281"/>
                        </a:lnTo>
                        <a:lnTo>
                          <a:pt x="70" y="283"/>
                        </a:lnTo>
                        <a:lnTo>
                          <a:pt x="70" y="283"/>
                        </a:lnTo>
                        <a:lnTo>
                          <a:pt x="70" y="285"/>
                        </a:lnTo>
                        <a:lnTo>
                          <a:pt x="70" y="285"/>
                        </a:lnTo>
                        <a:lnTo>
                          <a:pt x="70" y="287"/>
                        </a:lnTo>
                        <a:lnTo>
                          <a:pt x="70" y="287"/>
                        </a:lnTo>
                        <a:lnTo>
                          <a:pt x="70" y="289"/>
                        </a:lnTo>
                        <a:lnTo>
                          <a:pt x="70" y="289"/>
                        </a:lnTo>
                        <a:lnTo>
                          <a:pt x="70" y="289"/>
                        </a:lnTo>
                        <a:lnTo>
                          <a:pt x="70" y="289"/>
                        </a:lnTo>
                        <a:lnTo>
                          <a:pt x="70" y="291"/>
                        </a:lnTo>
                        <a:lnTo>
                          <a:pt x="70" y="291"/>
                        </a:lnTo>
                        <a:lnTo>
                          <a:pt x="70" y="293"/>
                        </a:lnTo>
                        <a:lnTo>
                          <a:pt x="70" y="293"/>
                        </a:lnTo>
                        <a:lnTo>
                          <a:pt x="70" y="295"/>
                        </a:lnTo>
                        <a:lnTo>
                          <a:pt x="70" y="295"/>
                        </a:lnTo>
                        <a:lnTo>
                          <a:pt x="70" y="297"/>
                        </a:lnTo>
                        <a:lnTo>
                          <a:pt x="70" y="297"/>
                        </a:lnTo>
                        <a:lnTo>
                          <a:pt x="72" y="297"/>
                        </a:lnTo>
                        <a:lnTo>
                          <a:pt x="72" y="297"/>
                        </a:lnTo>
                        <a:lnTo>
                          <a:pt x="72" y="299"/>
                        </a:lnTo>
                        <a:lnTo>
                          <a:pt x="72" y="299"/>
                        </a:lnTo>
                        <a:lnTo>
                          <a:pt x="72" y="301"/>
                        </a:lnTo>
                        <a:lnTo>
                          <a:pt x="70" y="301"/>
                        </a:lnTo>
                        <a:lnTo>
                          <a:pt x="70" y="301"/>
                        </a:lnTo>
                        <a:lnTo>
                          <a:pt x="70" y="301"/>
                        </a:lnTo>
                        <a:lnTo>
                          <a:pt x="69" y="301"/>
                        </a:lnTo>
                        <a:lnTo>
                          <a:pt x="69" y="301"/>
                        </a:lnTo>
                        <a:lnTo>
                          <a:pt x="69" y="301"/>
                        </a:lnTo>
                        <a:lnTo>
                          <a:pt x="67" y="301"/>
                        </a:lnTo>
                        <a:lnTo>
                          <a:pt x="67" y="301"/>
                        </a:lnTo>
                        <a:lnTo>
                          <a:pt x="65" y="301"/>
                        </a:lnTo>
                        <a:lnTo>
                          <a:pt x="65" y="301"/>
                        </a:lnTo>
                        <a:lnTo>
                          <a:pt x="65" y="301"/>
                        </a:lnTo>
                        <a:lnTo>
                          <a:pt x="63" y="301"/>
                        </a:lnTo>
                        <a:lnTo>
                          <a:pt x="63" y="301"/>
                        </a:lnTo>
                        <a:lnTo>
                          <a:pt x="63" y="301"/>
                        </a:lnTo>
                        <a:lnTo>
                          <a:pt x="61" y="301"/>
                        </a:lnTo>
                        <a:lnTo>
                          <a:pt x="61" y="301"/>
                        </a:lnTo>
                        <a:lnTo>
                          <a:pt x="59" y="301"/>
                        </a:lnTo>
                        <a:lnTo>
                          <a:pt x="59" y="301"/>
                        </a:lnTo>
                        <a:lnTo>
                          <a:pt x="59" y="301"/>
                        </a:lnTo>
                        <a:lnTo>
                          <a:pt x="57" y="301"/>
                        </a:lnTo>
                        <a:lnTo>
                          <a:pt x="57" y="301"/>
                        </a:lnTo>
                        <a:lnTo>
                          <a:pt x="55" y="301"/>
                        </a:lnTo>
                        <a:lnTo>
                          <a:pt x="55" y="301"/>
                        </a:lnTo>
                        <a:lnTo>
                          <a:pt x="55" y="301"/>
                        </a:lnTo>
                        <a:lnTo>
                          <a:pt x="53" y="301"/>
                        </a:lnTo>
                        <a:lnTo>
                          <a:pt x="53" y="301"/>
                        </a:lnTo>
                        <a:lnTo>
                          <a:pt x="53" y="301"/>
                        </a:lnTo>
                        <a:lnTo>
                          <a:pt x="51" y="301"/>
                        </a:lnTo>
                        <a:lnTo>
                          <a:pt x="51" y="301"/>
                        </a:lnTo>
                        <a:lnTo>
                          <a:pt x="49" y="301"/>
                        </a:lnTo>
                        <a:lnTo>
                          <a:pt x="49" y="301"/>
                        </a:lnTo>
                        <a:lnTo>
                          <a:pt x="49" y="301"/>
                        </a:lnTo>
                        <a:lnTo>
                          <a:pt x="48" y="301"/>
                        </a:lnTo>
                        <a:lnTo>
                          <a:pt x="48" y="301"/>
                        </a:lnTo>
                        <a:lnTo>
                          <a:pt x="48" y="301"/>
                        </a:lnTo>
                        <a:lnTo>
                          <a:pt x="46" y="301"/>
                        </a:lnTo>
                        <a:lnTo>
                          <a:pt x="46" y="301"/>
                        </a:lnTo>
                        <a:lnTo>
                          <a:pt x="44" y="301"/>
                        </a:lnTo>
                        <a:lnTo>
                          <a:pt x="44" y="301"/>
                        </a:lnTo>
                        <a:lnTo>
                          <a:pt x="44" y="301"/>
                        </a:lnTo>
                        <a:lnTo>
                          <a:pt x="42" y="301"/>
                        </a:lnTo>
                        <a:lnTo>
                          <a:pt x="42" y="301"/>
                        </a:lnTo>
                        <a:lnTo>
                          <a:pt x="42" y="301"/>
                        </a:lnTo>
                        <a:lnTo>
                          <a:pt x="40" y="301"/>
                        </a:lnTo>
                        <a:lnTo>
                          <a:pt x="40" y="301"/>
                        </a:lnTo>
                        <a:lnTo>
                          <a:pt x="38" y="301"/>
                        </a:lnTo>
                        <a:lnTo>
                          <a:pt x="38" y="301"/>
                        </a:lnTo>
                        <a:lnTo>
                          <a:pt x="38" y="301"/>
                        </a:lnTo>
                        <a:lnTo>
                          <a:pt x="36" y="301"/>
                        </a:lnTo>
                        <a:lnTo>
                          <a:pt x="36" y="301"/>
                        </a:lnTo>
                        <a:lnTo>
                          <a:pt x="36" y="301"/>
                        </a:lnTo>
                        <a:lnTo>
                          <a:pt x="34" y="301"/>
                        </a:lnTo>
                        <a:lnTo>
                          <a:pt x="34" y="301"/>
                        </a:lnTo>
                        <a:lnTo>
                          <a:pt x="32" y="301"/>
                        </a:lnTo>
                        <a:lnTo>
                          <a:pt x="32" y="301"/>
                        </a:lnTo>
                        <a:lnTo>
                          <a:pt x="32" y="301"/>
                        </a:lnTo>
                        <a:lnTo>
                          <a:pt x="30" y="301"/>
                        </a:lnTo>
                        <a:lnTo>
                          <a:pt x="30" y="301"/>
                        </a:lnTo>
                        <a:lnTo>
                          <a:pt x="28" y="301"/>
                        </a:lnTo>
                        <a:lnTo>
                          <a:pt x="28" y="301"/>
                        </a:lnTo>
                        <a:lnTo>
                          <a:pt x="28" y="301"/>
                        </a:lnTo>
                        <a:lnTo>
                          <a:pt x="26" y="301"/>
                        </a:lnTo>
                        <a:lnTo>
                          <a:pt x="26" y="301"/>
                        </a:lnTo>
                        <a:lnTo>
                          <a:pt x="26" y="301"/>
                        </a:lnTo>
                        <a:lnTo>
                          <a:pt x="25" y="301"/>
                        </a:lnTo>
                        <a:lnTo>
                          <a:pt x="25" y="301"/>
                        </a:lnTo>
                        <a:lnTo>
                          <a:pt x="23" y="301"/>
                        </a:lnTo>
                        <a:lnTo>
                          <a:pt x="23" y="301"/>
                        </a:lnTo>
                        <a:lnTo>
                          <a:pt x="23" y="301"/>
                        </a:lnTo>
                        <a:lnTo>
                          <a:pt x="21" y="301"/>
                        </a:lnTo>
                        <a:lnTo>
                          <a:pt x="21" y="301"/>
                        </a:lnTo>
                        <a:lnTo>
                          <a:pt x="21" y="301"/>
                        </a:lnTo>
                        <a:lnTo>
                          <a:pt x="19" y="301"/>
                        </a:lnTo>
                        <a:lnTo>
                          <a:pt x="19" y="301"/>
                        </a:lnTo>
                        <a:lnTo>
                          <a:pt x="17" y="301"/>
                        </a:lnTo>
                        <a:lnTo>
                          <a:pt x="17" y="301"/>
                        </a:lnTo>
                        <a:lnTo>
                          <a:pt x="17" y="301"/>
                        </a:lnTo>
                        <a:lnTo>
                          <a:pt x="15" y="301"/>
                        </a:lnTo>
                        <a:lnTo>
                          <a:pt x="15" y="301"/>
                        </a:lnTo>
                        <a:lnTo>
                          <a:pt x="15" y="301"/>
                        </a:lnTo>
                        <a:lnTo>
                          <a:pt x="13" y="301"/>
                        </a:lnTo>
                        <a:lnTo>
                          <a:pt x="13" y="301"/>
                        </a:lnTo>
                        <a:lnTo>
                          <a:pt x="11" y="301"/>
                        </a:lnTo>
                        <a:lnTo>
                          <a:pt x="11" y="301"/>
                        </a:lnTo>
                        <a:lnTo>
                          <a:pt x="11" y="301"/>
                        </a:lnTo>
                        <a:lnTo>
                          <a:pt x="9" y="301"/>
                        </a:lnTo>
                        <a:lnTo>
                          <a:pt x="9" y="301"/>
                        </a:lnTo>
                        <a:lnTo>
                          <a:pt x="9" y="301"/>
                        </a:lnTo>
                        <a:lnTo>
                          <a:pt x="7" y="301"/>
                        </a:lnTo>
                        <a:lnTo>
                          <a:pt x="7" y="301"/>
                        </a:lnTo>
                        <a:lnTo>
                          <a:pt x="5" y="301"/>
                        </a:lnTo>
                        <a:lnTo>
                          <a:pt x="5" y="301"/>
                        </a:lnTo>
                        <a:lnTo>
                          <a:pt x="5" y="301"/>
                        </a:lnTo>
                        <a:lnTo>
                          <a:pt x="4" y="301"/>
                        </a:lnTo>
                        <a:lnTo>
                          <a:pt x="4" y="301"/>
                        </a:lnTo>
                        <a:lnTo>
                          <a:pt x="4" y="301"/>
                        </a:lnTo>
                        <a:lnTo>
                          <a:pt x="4" y="303"/>
                        </a:lnTo>
                        <a:lnTo>
                          <a:pt x="4" y="303"/>
                        </a:lnTo>
                        <a:lnTo>
                          <a:pt x="4" y="303"/>
                        </a:lnTo>
                        <a:lnTo>
                          <a:pt x="4" y="304"/>
                        </a:lnTo>
                        <a:lnTo>
                          <a:pt x="4" y="304"/>
                        </a:lnTo>
                        <a:lnTo>
                          <a:pt x="4" y="304"/>
                        </a:lnTo>
                        <a:lnTo>
                          <a:pt x="2" y="304"/>
                        </a:lnTo>
                        <a:lnTo>
                          <a:pt x="2" y="306"/>
                        </a:lnTo>
                        <a:lnTo>
                          <a:pt x="2" y="306"/>
                        </a:lnTo>
                        <a:lnTo>
                          <a:pt x="2" y="308"/>
                        </a:lnTo>
                        <a:lnTo>
                          <a:pt x="2" y="308"/>
                        </a:lnTo>
                        <a:lnTo>
                          <a:pt x="2" y="308"/>
                        </a:lnTo>
                        <a:lnTo>
                          <a:pt x="2" y="310"/>
                        </a:lnTo>
                        <a:lnTo>
                          <a:pt x="2" y="310"/>
                        </a:lnTo>
                        <a:lnTo>
                          <a:pt x="2" y="312"/>
                        </a:lnTo>
                        <a:lnTo>
                          <a:pt x="0" y="312"/>
                        </a:lnTo>
                        <a:lnTo>
                          <a:pt x="0" y="310"/>
                        </a:lnTo>
                        <a:lnTo>
                          <a:pt x="0" y="310"/>
                        </a:lnTo>
                        <a:lnTo>
                          <a:pt x="0" y="308"/>
                        </a:lnTo>
                        <a:lnTo>
                          <a:pt x="0" y="308"/>
                        </a:lnTo>
                        <a:lnTo>
                          <a:pt x="0" y="306"/>
                        </a:lnTo>
                        <a:lnTo>
                          <a:pt x="2" y="306"/>
                        </a:lnTo>
                        <a:lnTo>
                          <a:pt x="2" y="306"/>
                        </a:lnTo>
                        <a:lnTo>
                          <a:pt x="2" y="304"/>
                        </a:lnTo>
                        <a:lnTo>
                          <a:pt x="2" y="304"/>
                        </a:lnTo>
                        <a:lnTo>
                          <a:pt x="2" y="304"/>
                        </a:lnTo>
                        <a:lnTo>
                          <a:pt x="2" y="303"/>
                        </a:lnTo>
                        <a:lnTo>
                          <a:pt x="2" y="303"/>
                        </a:lnTo>
                        <a:lnTo>
                          <a:pt x="2" y="303"/>
                        </a:lnTo>
                        <a:lnTo>
                          <a:pt x="2" y="301"/>
                        </a:lnTo>
                        <a:lnTo>
                          <a:pt x="2" y="301"/>
                        </a:lnTo>
                        <a:lnTo>
                          <a:pt x="2" y="299"/>
                        </a:lnTo>
                        <a:lnTo>
                          <a:pt x="2" y="299"/>
                        </a:lnTo>
                        <a:lnTo>
                          <a:pt x="2" y="297"/>
                        </a:lnTo>
                        <a:lnTo>
                          <a:pt x="2" y="297"/>
                        </a:lnTo>
                        <a:lnTo>
                          <a:pt x="4" y="297"/>
                        </a:lnTo>
                        <a:lnTo>
                          <a:pt x="4" y="297"/>
                        </a:lnTo>
                        <a:lnTo>
                          <a:pt x="4" y="295"/>
                        </a:lnTo>
                        <a:lnTo>
                          <a:pt x="4" y="295"/>
                        </a:lnTo>
                        <a:lnTo>
                          <a:pt x="4" y="293"/>
                        </a:lnTo>
                        <a:lnTo>
                          <a:pt x="4" y="293"/>
                        </a:lnTo>
                        <a:lnTo>
                          <a:pt x="4" y="291"/>
                        </a:lnTo>
                        <a:lnTo>
                          <a:pt x="4" y="291"/>
                        </a:lnTo>
                        <a:lnTo>
                          <a:pt x="4" y="289"/>
                        </a:lnTo>
                        <a:lnTo>
                          <a:pt x="4" y="289"/>
                        </a:lnTo>
                        <a:lnTo>
                          <a:pt x="4" y="289"/>
                        </a:lnTo>
                        <a:lnTo>
                          <a:pt x="4" y="289"/>
                        </a:lnTo>
                        <a:lnTo>
                          <a:pt x="4" y="289"/>
                        </a:lnTo>
                        <a:lnTo>
                          <a:pt x="4" y="287"/>
                        </a:lnTo>
                        <a:lnTo>
                          <a:pt x="4" y="287"/>
                        </a:lnTo>
                        <a:lnTo>
                          <a:pt x="5" y="287"/>
                        </a:lnTo>
                        <a:lnTo>
                          <a:pt x="5" y="285"/>
                        </a:lnTo>
                        <a:lnTo>
                          <a:pt x="5" y="285"/>
                        </a:lnTo>
                        <a:lnTo>
                          <a:pt x="5" y="283"/>
                        </a:lnTo>
                        <a:lnTo>
                          <a:pt x="5" y="283"/>
                        </a:lnTo>
                        <a:lnTo>
                          <a:pt x="5" y="283"/>
                        </a:lnTo>
                        <a:lnTo>
                          <a:pt x="5" y="281"/>
                        </a:lnTo>
                        <a:lnTo>
                          <a:pt x="5" y="281"/>
                        </a:lnTo>
                        <a:lnTo>
                          <a:pt x="5" y="281"/>
                        </a:lnTo>
                        <a:lnTo>
                          <a:pt x="7" y="281"/>
                        </a:lnTo>
                        <a:lnTo>
                          <a:pt x="7" y="280"/>
                        </a:lnTo>
                        <a:lnTo>
                          <a:pt x="7" y="280"/>
                        </a:lnTo>
                        <a:lnTo>
                          <a:pt x="7" y="280"/>
                        </a:lnTo>
                        <a:lnTo>
                          <a:pt x="9" y="280"/>
                        </a:lnTo>
                        <a:lnTo>
                          <a:pt x="9" y="280"/>
                        </a:lnTo>
                        <a:lnTo>
                          <a:pt x="9" y="280"/>
                        </a:lnTo>
                        <a:lnTo>
                          <a:pt x="9" y="280"/>
                        </a:lnTo>
                        <a:lnTo>
                          <a:pt x="9" y="280"/>
                        </a:lnTo>
                        <a:lnTo>
                          <a:pt x="11" y="280"/>
                        </a:lnTo>
                        <a:lnTo>
                          <a:pt x="11" y="280"/>
                        </a:lnTo>
                        <a:lnTo>
                          <a:pt x="11" y="280"/>
                        </a:lnTo>
                        <a:lnTo>
                          <a:pt x="11" y="278"/>
                        </a:lnTo>
                        <a:lnTo>
                          <a:pt x="11" y="278"/>
                        </a:lnTo>
                        <a:lnTo>
                          <a:pt x="11" y="278"/>
                        </a:lnTo>
                        <a:lnTo>
                          <a:pt x="11" y="276"/>
                        </a:lnTo>
                        <a:lnTo>
                          <a:pt x="11" y="276"/>
                        </a:lnTo>
                        <a:lnTo>
                          <a:pt x="13" y="276"/>
                        </a:lnTo>
                        <a:lnTo>
                          <a:pt x="13" y="274"/>
                        </a:lnTo>
                        <a:lnTo>
                          <a:pt x="13" y="274"/>
                        </a:lnTo>
                        <a:lnTo>
                          <a:pt x="13" y="274"/>
                        </a:lnTo>
                        <a:lnTo>
                          <a:pt x="13" y="272"/>
                        </a:lnTo>
                        <a:lnTo>
                          <a:pt x="13" y="272"/>
                        </a:lnTo>
                        <a:lnTo>
                          <a:pt x="13" y="272"/>
                        </a:lnTo>
                        <a:lnTo>
                          <a:pt x="13" y="270"/>
                        </a:lnTo>
                        <a:lnTo>
                          <a:pt x="15" y="270"/>
                        </a:lnTo>
                        <a:lnTo>
                          <a:pt x="15" y="270"/>
                        </a:lnTo>
                        <a:lnTo>
                          <a:pt x="15" y="268"/>
                        </a:lnTo>
                        <a:lnTo>
                          <a:pt x="15" y="268"/>
                        </a:lnTo>
                        <a:lnTo>
                          <a:pt x="15" y="268"/>
                        </a:lnTo>
                        <a:lnTo>
                          <a:pt x="15" y="268"/>
                        </a:lnTo>
                        <a:lnTo>
                          <a:pt x="15" y="266"/>
                        </a:lnTo>
                        <a:lnTo>
                          <a:pt x="17" y="266"/>
                        </a:lnTo>
                        <a:lnTo>
                          <a:pt x="17" y="266"/>
                        </a:lnTo>
                        <a:lnTo>
                          <a:pt x="17" y="266"/>
                        </a:lnTo>
                        <a:lnTo>
                          <a:pt x="17" y="264"/>
                        </a:lnTo>
                        <a:lnTo>
                          <a:pt x="17" y="264"/>
                        </a:lnTo>
                        <a:lnTo>
                          <a:pt x="17" y="264"/>
                        </a:lnTo>
                        <a:lnTo>
                          <a:pt x="17" y="264"/>
                        </a:lnTo>
                        <a:lnTo>
                          <a:pt x="17" y="262"/>
                        </a:lnTo>
                        <a:lnTo>
                          <a:pt x="17" y="262"/>
                        </a:lnTo>
                        <a:lnTo>
                          <a:pt x="17" y="262"/>
                        </a:lnTo>
                        <a:lnTo>
                          <a:pt x="17" y="262"/>
                        </a:lnTo>
                        <a:lnTo>
                          <a:pt x="17" y="260"/>
                        </a:lnTo>
                        <a:lnTo>
                          <a:pt x="17" y="260"/>
                        </a:lnTo>
                        <a:lnTo>
                          <a:pt x="19" y="260"/>
                        </a:lnTo>
                        <a:lnTo>
                          <a:pt x="19" y="258"/>
                        </a:lnTo>
                        <a:lnTo>
                          <a:pt x="19" y="258"/>
                        </a:lnTo>
                        <a:lnTo>
                          <a:pt x="19" y="258"/>
                        </a:lnTo>
                        <a:lnTo>
                          <a:pt x="19" y="257"/>
                        </a:lnTo>
                        <a:lnTo>
                          <a:pt x="21" y="257"/>
                        </a:lnTo>
                        <a:lnTo>
                          <a:pt x="21" y="257"/>
                        </a:lnTo>
                        <a:lnTo>
                          <a:pt x="21" y="257"/>
                        </a:lnTo>
                        <a:lnTo>
                          <a:pt x="21" y="255"/>
                        </a:lnTo>
                        <a:lnTo>
                          <a:pt x="21" y="255"/>
                        </a:lnTo>
                        <a:lnTo>
                          <a:pt x="21" y="255"/>
                        </a:lnTo>
                        <a:lnTo>
                          <a:pt x="21" y="255"/>
                        </a:lnTo>
                        <a:lnTo>
                          <a:pt x="21" y="253"/>
                        </a:lnTo>
                        <a:lnTo>
                          <a:pt x="19" y="253"/>
                        </a:lnTo>
                        <a:lnTo>
                          <a:pt x="19" y="253"/>
                        </a:lnTo>
                        <a:lnTo>
                          <a:pt x="21" y="253"/>
                        </a:lnTo>
                        <a:lnTo>
                          <a:pt x="21" y="251"/>
                        </a:lnTo>
                        <a:lnTo>
                          <a:pt x="21" y="251"/>
                        </a:lnTo>
                        <a:lnTo>
                          <a:pt x="21" y="251"/>
                        </a:lnTo>
                        <a:lnTo>
                          <a:pt x="21" y="249"/>
                        </a:lnTo>
                        <a:lnTo>
                          <a:pt x="21" y="249"/>
                        </a:lnTo>
                        <a:lnTo>
                          <a:pt x="21" y="249"/>
                        </a:lnTo>
                        <a:lnTo>
                          <a:pt x="21" y="249"/>
                        </a:lnTo>
                        <a:lnTo>
                          <a:pt x="23" y="249"/>
                        </a:lnTo>
                        <a:lnTo>
                          <a:pt x="23" y="247"/>
                        </a:lnTo>
                        <a:lnTo>
                          <a:pt x="23" y="247"/>
                        </a:lnTo>
                        <a:lnTo>
                          <a:pt x="23" y="247"/>
                        </a:lnTo>
                        <a:lnTo>
                          <a:pt x="23" y="247"/>
                        </a:lnTo>
                        <a:lnTo>
                          <a:pt x="25" y="247"/>
                        </a:lnTo>
                        <a:lnTo>
                          <a:pt x="25" y="245"/>
                        </a:lnTo>
                        <a:lnTo>
                          <a:pt x="25" y="245"/>
                        </a:lnTo>
                        <a:lnTo>
                          <a:pt x="26" y="245"/>
                        </a:lnTo>
                        <a:lnTo>
                          <a:pt x="26" y="245"/>
                        </a:lnTo>
                        <a:lnTo>
                          <a:pt x="26" y="245"/>
                        </a:lnTo>
                        <a:lnTo>
                          <a:pt x="26" y="243"/>
                        </a:lnTo>
                        <a:lnTo>
                          <a:pt x="26" y="243"/>
                        </a:lnTo>
                        <a:lnTo>
                          <a:pt x="26" y="243"/>
                        </a:lnTo>
                        <a:lnTo>
                          <a:pt x="28" y="243"/>
                        </a:lnTo>
                        <a:lnTo>
                          <a:pt x="28" y="241"/>
                        </a:lnTo>
                        <a:lnTo>
                          <a:pt x="28" y="241"/>
                        </a:lnTo>
                        <a:lnTo>
                          <a:pt x="28" y="241"/>
                        </a:lnTo>
                        <a:lnTo>
                          <a:pt x="28" y="241"/>
                        </a:lnTo>
                        <a:lnTo>
                          <a:pt x="28" y="241"/>
                        </a:lnTo>
                        <a:lnTo>
                          <a:pt x="30" y="241"/>
                        </a:lnTo>
                        <a:lnTo>
                          <a:pt x="30" y="239"/>
                        </a:lnTo>
                        <a:lnTo>
                          <a:pt x="30" y="239"/>
                        </a:lnTo>
                        <a:lnTo>
                          <a:pt x="30" y="239"/>
                        </a:lnTo>
                        <a:lnTo>
                          <a:pt x="32" y="239"/>
                        </a:lnTo>
                        <a:lnTo>
                          <a:pt x="32" y="237"/>
                        </a:lnTo>
                        <a:lnTo>
                          <a:pt x="32" y="237"/>
                        </a:lnTo>
                        <a:lnTo>
                          <a:pt x="32" y="237"/>
                        </a:lnTo>
                        <a:lnTo>
                          <a:pt x="32" y="237"/>
                        </a:lnTo>
                        <a:lnTo>
                          <a:pt x="32" y="235"/>
                        </a:lnTo>
                        <a:lnTo>
                          <a:pt x="34" y="235"/>
                        </a:lnTo>
                        <a:lnTo>
                          <a:pt x="34" y="235"/>
                        </a:lnTo>
                        <a:lnTo>
                          <a:pt x="34" y="235"/>
                        </a:lnTo>
                        <a:lnTo>
                          <a:pt x="34" y="234"/>
                        </a:lnTo>
                        <a:lnTo>
                          <a:pt x="36" y="234"/>
                        </a:lnTo>
                        <a:lnTo>
                          <a:pt x="36" y="234"/>
                        </a:lnTo>
                        <a:lnTo>
                          <a:pt x="36" y="234"/>
                        </a:lnTo>
                        <a:lnTo>
                          <a:pt x="36" y="234"/>
                        </a:lnTo>
                        <a:lnTo>
                          <a:pt x="36" y="232"/>
                        </a:lnTo>
                        <a:lnTo>
                          <a:pt x="38" y="232"/>
                        </a:lnTo>
                        <a:lnTo>
                          <a:pt x="38" y="232"/>
                        </a:lnTo>
                        <a:lnTo>
                          <a:pt x="38" y="232"/>
                        </a:lnTo>
                        <a:lnTo>
                          <a:pt x="38" y="232"/>
                        </a:lnTo>
                        <a:lnTo>
                          <a:pt x="38" y="232"/>
                        </a:lnTo>
                        <a:lnTo>
                          <a:pt x="38" y="230"/>
                        </a:lnTo>
                        <a:lnTo>
                          <a:pt x="38" y="230"/>
                        </a:lnTo>
                        <a:lnTo>
                          <a:pt x="38" y="228"/>
                        </a:lnTo>
                        <a:lnTo>
                          <a:pt x="40" y="228"/>
                        </a:lnTo>
                        <a:lnTo>
                          <a:pt x="40" y="228"/>
                        </a:lnTo>
                        <a:lnTo>
                          <a:pt x="40" y="226"/>
                        </a:lnTo>
                        <a:lnTo>
                          <a:pt x="40" y="226"/>
                        </a:lnTo>
                        <a:lnTo>
                          <a:pt x="40" y="226"/>
                        </a:lnTo>
                        <a:lnTo>
                          <a:pt x="40" y="224"/>
                        </a:lnTo>
                        <a:lnTo>
                          <a:pt x="40" y="224"/>
                        </a:lnTo>
                        <a:lnTo>
                          <a:pt x="40" y="224"/>
                        </a:lnTo>
                        <a:lnTo>
                          <a:pt x="40" y="224"/>
                        </a:lnTo>
                        <a:lnTo>
                          <a:pt x="40" y="222"/>
                        </a:lnTo>
                        <a:lnTo>
                          <a:pt x="40" y="222"/>
                        </a:lnTo>
                        <a:lnTo>
                          <a:pt x="40" y="220"/>
                        </a:lnTo>
                        <a:lnTo>
                          <a:pt x="40" y="220"/>
                        </a:lnTo>
                        <a:lnTo>
                          <a:pt x="40" y="220"/>
                        </a:lnTo>
                        <a:lnTo>
                          <a:pt x="40" y="218"/>
                        </a:lnTo>
                        <a:lnTo>
                          <a:pt x="40" y="218"/>
                        </a:lnTo>
                        <a:lnTo>
                          <a:pt x="40" y="216"/>
                        </a:lnTo>
                        <a:lnTo>
                          <a:pt x="40" y="216"/>
                        </a:lnTo>
                        <a:lnTo>
                          <a:pt x="42" y="216"/>
                        </a:lnTo>
                        <a:lnTo>
                          <a:pt x="42" y="216"/>
                        </a:lnTo>
                        <a:lnTo>
                          <a:pt x="42" y="214"/>
                        </a:lnTo>
                        <a:lnTo>
                          <a:pt x="42" y="214"/>
                        </a:lnTo>
                        <a:lnTo>
                          <a:pt x="42" y="214"/>
                        </a:lnTo>
                        <a:lnTo>
                          <a:pt x="42" y="214"/>
                        </a:lnTo>
                        <a:lnTo>
                          <a:pt x="42" y="213"/>
                        </a:lnTo>
                        <a:lnTo>
                          <a:pt x="42" y="213"/>
                        </a:lnTo>
                        <a:lnTo>
                          <a:pt x="42" y="211"/>
                        </a:lnTo>
                        <a:lnTo>
                          <a:pt x="44" y="211"/>
                        </a:lnTo>
                        <a:lnTo>
                          <a:pt x="44" y="211"/>
                        </a:lnTo>
                        <a:lnTo>
                          <a:pt x="44" y="209"/>
                        </a:lnTo>
                        <a:lnTo>
                          <a:pt x="44" y="209"/>
                        </a:lnTo>
                        <a:lnTo>
                          <a:pt x="44" y="209"/>
                        </a:lnTo>
                        <a:lnTo>
                          <a:pt x="44" y="209"/>
                        </a:lnTo>
                        <a:lnTo>
                          <a:pt x="44" y="209"/>
                        </a:lnTo>
                        <a:lnTo>
                          <a:pt x="44" y="207"/>
                        </a:lnTo>
                        <a:lnTo>
                          <a:pt x="44" y="207"/>
                        </a:lnTo>
                        <a:lnTo>
                          <a:pt x="46" y="207"/>
                        </a:lnTo>
                        <a:lnTo>
                          <a:pt x="46" y="205"/>
                        </a:lnTo>
                        <a:lnTo>
                          <a:pt x="46" y="205"/>
                        </a:lnTo>
                        <a:lnTo>
                          <a:pt x="46" y="205"/>
                        </a:lnTo>
                        <a:lnTo>
                          <a:pt x="46" y="203"/>
                        </a:lnTo>
                        <a:lnTo>
                          <a:pt x="46" y="203"/>
                        </a:lnTo>
                        <a:lnTo>
                          <a:pt x="46" y="201"/>
                        </a:lnTo>
                        <a:lnTo>
                          <a:pt x="46" y="201"/>
                        </a:lnTo>
                        <a:lnTo>
                          <a:pt x="46" y="201"/>
                        </a:lnTo>
                        <a:lnTo>
                          <a:pt x="48" y="201"/>
                        </a:lnTo>
                        <a:lnTo>
                          <a:pt x="48" y="199"/>
                        </a:lnTo>
                        <a:lnTo>
                          <a:pt x="48" y="199"/>
                        </a:lnTo>
                        <a:lnTo>
                          <a:pt x="48" y="199"/>
                        </a:lnTo>
                        <a:lnTo>
                          <a:pt x="48" y="199"/>
                        </a:lnTo>
                        <a:lnTo>
                          <a:pt x="49" y="199"/>
                        </a:lnTo>
                        <a:lnTo>
                          <a:pt x="49" y="197"/>
                        </a:lnTo>
                        <a:lnTo>
                          <a:pt x="49" y="197"/>
                        </a:lnTo>
                        <a:lnTo>
                          <a:pt x="49" y="197"/>
                        </a:lnTo>
                        <a:lnTo>
                          <a:pt x="49" y="197"/>
                        </a:lnTo>
                        <a:lnTo>
                          <a:pt x="49" y="195"/>
                        </a:lnTo>
                        <a:lnTo>
                          <a:pt x="51" y="195"/>
                        </a:lnTo>
                        <a:lnTo>
                          <a:pt x="51" y="195"/>
                        </a:lnTo>
                        <a:lnTo>
                          <a:pt x="51" y="195"/>
                        </a:lnTo>
                        <a:lnTo>
                          <a:pt x="53" y="195"/>
                        </a:lnTo>
                        <a:lnTo>
                          <a:pt x="53" y="195"/>
                        </a:lnTo>
                        <a:lnTo>
                          <a:pt x="53" y="195"/>
                        </a:lnTo>
                        <a:lnTo>
                          <a:pt x="53" y="193"/>
                        </a:lnTo>
                        <a:lnTo>
                          <a:pt x="55" y="193"/>
                        </a:lnTo>
                        <a:lnTo>
                          <a:pt x="55" y="193"/>
                        </a:lnTo>
                        <a:lnTo>
                          <a:pt x="55" y="193"/>
                        </a:lnTo>
                        <a:lnTo>
                          <a:pt x="55" y="193"/>
                        </a:lnTo>
                        <a:lnTo>
                          <a:pt x="57" y="193"/>
                        </a:lnTo>
                        <a:lnTo>
                          <a:pt x="57" y="193"/>
                        </a:lnTo>
                        <a:lnTo>
                          <a:pt x="57" y="193"/>
                        </a:lnTo>
                        <a:lnTo>
                          <a:pt x="59" y="193"/>
                        </a:lnTo>
                        <a:lnTo>
                          <a:pt x="59" y="191"/>
                        </a:lnTo>
                        <a:lnTo>
                          <a:pt x="59" y="191"/>
                        </a:lnTo>
                        <a:lnTo>
                          <a:pt x="59" y="191"/>
                        </a:lnTo>
                        <a:lnTo>
                          <a:pt x="59" y="191"/>
                        </a:lnTo>
                        <a:lnTo>
                          <a:pt x="61" y="191"/>
                        </a:lnTo>
                        <a:lnTo>
                          <a:pt x="61" y="190"/>
                        </a:lnTo>
                        <a:lnTo>
                          <a:pt x="61" y="190"/>
                        </a:lnTo>
                        <a:lnTo>
                          <a:pt x="61" y="190"/>
                        </a:lnTo>
                        <a:lnTo>
                          <a:pt x="63" y="190"/>
                        </a:lnTo>
                        <a:lnTo>
                          <a:pt x="63" y="188"/>
                        </a:lnTo>
                        <a:lnTo>
                          <a:pt x="63" y="188"/>
                        </a:lnTo>
                        <a:lnTo>
                          <a:pt x="63" y="188"/>
                        </a:lnTo>
                        <a:lnTo>
                          <a:pt x="63" y="186"/>
                        </a:lnTo>
                        <a:lnTo>
                          <a:pt x="63" y="186"/>
                        </a:lnTo>
                        <a:lnTo>
                          <a:pt x="63" y="186"/>
                        </a:lnTo>
                        <a:lnTo>
                          <a:pt x="63" y="184"/>
                        </a:lnTo>
                        <a:lnTo>
                          <a:pt x="63" y="184"/>
                        </a:lnTo>
                        <a:lnTo>
                          <a:pt x="65" y="184"/>
                        </a:lnTo>
                        <a:lnTo>
                          <a:pt x="65" y="184"/>
                        </a:lnTo>
                        <a:lnTo>
                          <a:pt x="65" y="182"/>
                        </a:lnTo>
                        <a:lnTo>
                          <a:pt x="65" y="182"/>
                        </a:lnTo>
                        <a:lnTo>
                          <a:pt x="65" y="182"/>
                        </a:lnTo>
                        <a:lnTo>
                          <a:pt x="65" y="180"/>
                        </a:lnTo>
                        <a:lnTo>
                          <a:pt x="65" y="180"/>
                        </a:lnTo>
                        <a:lnTo>
                          <a:pt x="65" y="178"/>
                        </a:lnTo>
                        <a:lnTo>
                          <a:pt x="65" y="178"/>
                        </a:lnTo>
                        <a:lnTo>
                          <a:pt x="65" y="178"/>
                        </a:lnTo>
                        <a:lnTo>
                          <a:pt x="67" y="178"/>
                        </a:lnTo>
                        <a:lnTo>
                          <a:pt x="67" y="176"/>
                        </a:lnTo>
                        <a:lnTo>
                          <a:pt x="67" y="176"/>
                        </a:lnTo>
                        <a:lnTo>
                          <a:pt x="67" y="176"/>
                        </a:lnTo>
                        <a:lnTo>
                          <a:pt x="67" y="176"/>
                        </a:lnTo>
                        <a:lnTo>
                          <a:pt x="67" y="174"/>
                        </a:lnTo>
                        <a:lnTo>
                          <a:pt x="69" y="174"/>
                        </a:lnTo>
                        <a:lnTo>
                          <a:pt x="69" y="174"/>
                        </a:lnTo>
                        <a:lnTo>
                          <a:pt x="69" y="172"/>
                        </a:lnTo>
                        <a:lnTo>
                          <a:pt x="69" y="172"/>
                        </a:lnTo>
                        <a:lnTo>
                          <a:pt x="69" y="172"/>
                        </a:lnTo>
                        <a:lnTo>
                          <a:pt x="69" y="170"/>
                        </a:lnTo>
                        <a:lnTo>
                          <a:pt x="69" y="170"/>
                        </a:lnTo>
                        <a:lnTo>
                          <a:pt x="69" y="168"/>
                        </a:lnTo>
                        <a:lnTo>
                          <a:pt x="69" y="168"/>
                        </a:lnTo>
                        <a:lnTo>
                          <a:pt x="70" y="168"/>
                        </a:lnTo>
                        <a:lnTo>
                          <a:pt x="70" y="168"/>
                        </a:lnTo>
                        <a:lnTo>
                          <a:pt x="70" y="168"/>
                        </a:lnTo>
                        <a:lnTo>
                          <a:pt x="70" y="168"/>
                        </a:lnTo>
                        <a:lnTo>
                          <a:pt x="70" y="168"/>
                        </a:lnTo>
                        <a:lnTo>
                          <a:pt x="70" y="167"/>
                        </a:lnTo>
                        <a:lnTo>
                          <a:pt x="72" y="167"/>
                        </a:lnTo>
                        <a:lnTo>
                          <a:pt x="72" y="167"/>
                        </a:lnTo>
                        <a:lnTo>
                          <a:pt x="72" y="165"/>
                        </a:lnTo>
                        <a:lnTo>
                          <a:pt x="72" y="165"/>
                        </a:lnTo>
                        <a:lnTo>
                          <a:pt x="72" y="165"/>
                        </a:lnTo>
                        <a:lnTo>
                          <a:pt x="74" y="165"/>
                        </a:lnTo>
                        <a:lnTo>
                          <a:pt x="74" y="165"/>
                        </a:lnTo>
                        <a:lnTo>
                          <a:pt x="74" y="163"/>
                        </a:lnTo>
                        <a:lnTo>
                          <a:pt x="74" y="163"/>
                        </a:lnTo>
                        <a:lnTo>
                          <a:pt x="76" y="163"/>
                        </a:lnTo>
                        <a:lnTo>
                          <a:pt x="76" y="163"/>
                        </a:lnTo>
                        <a:lnTo>
                          <a:pt x="76" y="163"/>
                        </a:lnTo>
                        <a:lnTo>
                          <a:pt x="78" y="163"/>
                        </a:lnTo>
                        <a:lnTo>
                          <a:pt x="78" y="163"/>
                        </a:lnTo>
                        <a:lnTo>
                          <a:pt x="80" y="163"/>
                        </a:lnTo>
                        <a:lnTo>
                          <a:pt x="80" y="163"/>
                        </a:lnTo>
                        <a:lnTo>
                          <a:pt x="80" y="163"/>
                        </a:lnTo>
                        <a:lnTo>
                          <a:pt x="80" y="163"/>
                        </a:lnTo>
                        <a:lnTo>
                          <a:pt x="82" y="163"/>
                        </a:lnTo>
                        <a:lnTo>
                          <a:pt x="82" y="163"/>
                        </a:lnTo>
                        <a:lnTo>
                          <a:pt x="82" y="163"/>
                        </a:lnTo>
                        <a:lnTo>
                          <a:pt x="84" y="163"/>
                        </a:lnTo>
                        <a:lnTo>
                          <a:pt x="84" y="161"/>
                        </a:lnTo>
                        <a:lnTo>
                          <a:pt x="84" y="161"/>
                        </a:lnTo>
                        <a:lnTo>
                          <a:pt x="86" y="161"/>
                        </a:lnTo>
                        <a:lnTo>
                          <a:pt x="86" y="161"/>
                        </a:lnTo>
                        <a:lnTo>
                          <a:pt x="86" y="161"/>
                        </a:lnTo>
                        <a:lnTo>
                          <a:pt x="88" y="161"/>
                        </a:lnTo>
                        <a:lnTo>
                          <a:pt x="88" y="161"/>
                        </a:lnTo>
                        <a:lnTo>
                          <a:pt x="88" y="161"/>
                        </a:lnTo>
                        <a:lnTo>
                          <a:pt x="90" y="161"/>
                        </a:lnTo>
                        <a:lnTo>
                          <a:pt x="90" y="161"/>
                        </a:lnTo>
                        <a:lnTo>
                          <a:pt x="90" y="161"/>
                        </a:lnTo>
                        <a:lnTo>
                          <a:pt x="90" y="161"/>
                        </a:lnTo>
                        <a:lnTo>
                          <a:pt x="92" y="161"/>
                        </a:lnTo>
                        <a:lnTo>
                          <a:pt x="92" y="159"/>
                        </a:lnTo>
                        <a:lnTo>
                          <a:pt x="92" y="159"/>
                        </a:lnTo>
                        <a:lnTo>
                          <a:pt x="92" y="159"/>
                        </a:lnTo>
                        <a:lnTo>
                          <a:pt x="93" y="159"/>
                        </a:lnTo>
                        <a:lnTo>
                          <a:pt x="93" y="159"/>
                        </a:lnTo>
                        <a:lnTo>
                          <a:pt x="93" y="159"/>
                        </a:lnTo>
                        <a:lnTo>
                          <a:pt x="95" y="159"/>
                        </a:lnTo>
                        <a:lnTo>
                          <a:pt x="95" y="159"/>
                        </a:lnTo>
                        <a:lnTo>
                          <a:pt x="95" y="157"/>
                        </a:lnTo>
                        <a:lnTo>
                          <a:pt x="95" y="157"/>
                        </a:lnTo>
                        <a:lnTo>
                          <a:pt x="97" y="157"/>
                        </a:lnTo>
                        <a:lnTo>
                          <a:pt x="97" y="157"/>
                        </a:lnTo>
                        <a:lnTo>
                          <a:pt x="97" y="157"/>
                        </a:lnTo>
                        <a:lnTo>
                          <a:pt x="97" y="157"/>
                        </a:lnTo>
                        <a:lnTo>
                          <a:pt x="97" y="155"/>
                        </a:lnTo>
                        <a:lnTo>
                          <a:pt x="99" y="155"/>
                        </a:lnTo>
                        <a:lnTo>
                          <a:pt x="99" y="155"/>
                        </a:lnTo>
                        <a:lnTo>
                          <a:pt x="99" y="155"/>
                        </a:lnTo>
                        <a:lnTo>
                          <a:pt x="99" y="153"/>
                        </a:lnTo>
                        <a:lnTo>
                          <a:pt x="101" y="153"/>
                        </a:lnTo>
                        <a:lnTo>
                          <a:pt x="101" y="153"/>
                        </a:lnTo>
                        <a:lnTo>
                          <a:pt x="101" y="153"/>
                        </a:lnTo>
                        <a:lnTo>
                          <a:pt x="101" y="153"/>
                        </a:lnTo>
                        <a:lnTo>
                          <a:pt x="101" y="153"/>
                        </a:lnTo>
                        <a:lnTo>
                          <a:pt x="101" y="151"/>
                        </a:lnTo>
                        <a:lnTo>
                          <a:pt x="103" y="151"/>
                        </a:lnTo>
                        <a:lnTo>
                          <a:pt x="103" y="151"/>
                        </a:lnTo>
                        <a:lnTo>
                          <a:pt x="103" y="151"/>
                        </a:lnTo>
                        <a:lnTo>
                          <a:pt x="103" y="149"/>
                        </a:lnTo>
                        <a:lnTo>
                          <a:pt x="103" y="149"/>
                        </a:lnTo>
                        <a:lnTo>
                          <a:pt x="103" y="149"/>
                        </a:lnTo>
                        <a:lnTo>
                          <a:pt x="105" y="149"/>
                        </a:lnTo>
                        <a:lnTo>
                          <a:pt x="105" y="147"/>
                        </a:lnTo>
                        <a:lnTo>
                          <a:pt x="105" y="147"/>
                        </a:lnTo>
                        <a:lnTo>
                          <a:pt x="105" y="147"/>
                        </a:lnTo>
                        <a:lnTo>
                          <a:pt x="107" y="147"/>
                        </a:lnTo>
                        <a:lnTo>
                          <a:pt x="107" y="147"/>
                        </a:lnTo>
                        <a:lnTo>
                          <a:pt x="107" y="145"/>
                        </a:lnTo>
                        <a:lnTo>
                          <a:pt x="107" y="145"/>
                        </a:lnTo>
                        <a:lnTo>
                          <a:pt x="109" y="145"/>
                        </a:lnTo>
                        <a:lnTo>
                          <a:pt x="109" y="145"/>
                        </a:lnTo>
                        <a:lnTo>
                          <a:pt x="109" y="145"/>
                        </a:lnTo>
                        <a:lnTo>
                          <a:pt x="109" y="145"/>
                        </a:lnTo>
                        <a:lnTo>
                          <a:pt x="109" y="145"/>
                        </a:lnTo>
                        <a:lnTo>
                          <a:pt x="111" y="145"/>
                        </a:lnTo>
                        <a:lnTo>
                          <a:pt x="111" y="145"/>
                        </a:lnTo>
                        <a:lnTo>
                          <a:pt x="111" y="144"/>
                        </a:lnTo>
                        <a:lnTo>
                          <a:pt x="113" y="144"/>
                        </a:lnTo>
                        <a:lnTo>
                          <a:pt x="113" y="144"/>
                        </a:lnTo>
                        <a:lnTo>
                          <a:pt x="113" y="144"/>
                        </a:lnTo>
                        <a:lnTo>
                          <a:pt x="113" y="144"/>
                        </a:lnTo>
                        <a:lnTo>
                          <a:pt x="114" y="144"/>
                        </a:lnTo>
                        <a:lnTo>
                          <a:pt x="114" y="142"/>
                        </a:lnTo>
                        <a:lnTo>
                          <a:pt x="114" y="142"/>
                        </a:lnTo>
                        <a:lnTo>
                          <a:pt x="114" y="142"/>
                        </a:lnTo>
                        <a:lnTo>
                          <a:pt x="114" y="142"/>
                        </a:lnTo>
                        <a:lnTo>
                          <a:pt x="116" y="142"/>
                        </a:lnTo>
                        <a:lnTo>
                          <a:pt x="116" y="140"/>
                        </a:lnTo>
                        <a:lnTo>
                          <a:pt x="116" y="140"/>
                        </a:lnTo>
                        <a:lnTo>
                          <a:pt x="116" y="140"/>
                        </a:lnTo>
                        <a:lnTo>
                          <a:pt x="116" y="138"/>
                        </a:lnTo>
                        <a:lnTo>
                          <a:pt x="118" y="138"/>
                        </a:lnTo>
                        <a:lnTo>
                          <a:pt x="118" y="138"/>
                        </a:lnTo>
                        <a:lnTo>
                          <a:pt x="118" y="138"/>
                        </a:lnTo>
                        <a:lnTo>
                          <a:pt x="118" y="136"/>
                        </a:lnTo>
                        <a:lnTo>
                          <a:pt x="118" y="136"/>
                        </a:lnTo>
                        <a:lnTo>
                          <a:pt x="120" y="136"/>
                        </a:lnTo>
                        <a:lnTo>
                          <a:pt x="120" y="136"/>
                        </a:lnTo>
                        <a:lnTo>
                          <a:pt x="120" y="136"/>
                        </a:lnTo>
                        <a:lnTo>
                          <a:pt x="120" y="136"/>
                        </a:lnTo>
                        <a:lnTo>
                          <a:pt x="120" y="134"/>
                        </a:lnTo>
                        <a:lnTo>
                          <a:pt x="122" y="134"/>
                        </a:lnTo>
                        <a:lnTo>
                          <a:pt x="122" y="134"/>
                        </a:lnTo>
                        <a:lnTo>
                          <a:pt x="122" y="134"/>
                        </a:lnTo>
                        <a:lnTo>
                          <a:pt x="122" y="132"/>
                        </a:lnTo>
                        <a:lnTo>
                          <a:pt x="122" y="132"/>
                        </a:lnTo>
                        <a:lnTo>
                          <a:pt x="122" y="132"/>
                        </a:lnTo>
                        <a:lnTo>
                          <a:pt x="122" y="130"/>
                        </a:lnTo>
                        <a:lnTo>
                          <a:pt x="122" y="130"/>
                        </a:lnTo>
                        <a:lnTo>
                          <a:pt x="124" y="130"/>
                        </a:lnTo>
                        <a:lnTo>
                          <a:pt x="124" y="128"/>
                        </a:lnTo>
                        <a:lnTo>
                          <a:pt x="124" y="128"/>
                        </a:lnTo>
                        <a:lnTo>
                          <a:pt x="124" y="128"/>
                        </a:lnTo>
                        <a:lnTo>
                          <a:pt x="124" y="128"/>
                        </a:lnTo>
                        <a:lnTo>
                          <a:pt x="124" y="128"/>
                        </a:lnTo>
                        <a:lnTo>
                          <a:pt x="126" y="128"/>
                        </a:lnTo>
                        <a:lnTo>
                          <a:pt x="126" y="126"/>
                        </a:lnTo>
                        <a:lnTo>
                          <a:pt x="126" y="126"/>
                        </a:lnTo>
                        <a:lnTo>
                          <a:pt x="126" y="126"/>
                        </a:lnTo>
                        <a:lnTo>
                          <a:pt x="128" y="126"/>
                        </a:lnTo>
                        <a:lnTo>
                          <a:pt x="128" y="124"/>
                        </a:lnTo>
                        <a:lnTo>
                          <a:pt x="128" y="124"/>
                        </a:lnTo>
                        <a:lnTo>
                          <a:pt x="128" y="124"/>
                        </a:lnTo>
                        <a:lnTo>
                          <a:pt x="128" y="122"/>
                        </a:lnTo>
                        <a:lnTo>
                          <a:pt x="128" y="122"/>
                        </a:lnTo>
                        <a:lnTo>
                          <a:pt x="128" y="122"/>
                        </a:lnTo>
                        <a:lnTo>
                          <a:pt x="128" y="121"/>
                        </a:lnTo>
                        <a:lnTo>
                          <a:pt x="130" y="121"/>
                        </a:lnTo>
                        <a:lnTo>
                          <a:pt x="130" y="121"/>
                        </a:lnTo>
                        <a:lnTo>
                          <a:pt x="130" y="121"/>
                        </a:lnTo>
                        <a:lnTo>
                          <a:pt x="130" y="121"/>
                        </a:lnTo>
                        <a:lnTo>
                          <a:pt x="130" y="119"/>
                        </a:lnTo>
                        <a:lnTo>
                          <a:pt x="130" y="119"/>
                        </a:lnTo>
                        <a:lnTo>
                          <a:pt x="130" y="117"/>
                        </a:lnTo>
                        <a:lnTo>
                          <a:pt x="130" y="117"/>
                        </a:lnTo>
                        <a:lnTo>
                          <a:pt x="130" y="117"/>
                        </a:lnTo>
                        <a:lnTo>
                          <a:pt x="130" y="115"/>
                        </a:lnTo>
                        <a:lnTo>
                          <a:pt x="130" y="115"/>
                        </a:lnTo>
                        <a:lnTo>
                          <a:pt x="130" y="113"/>
                        </a:lnTo>
                        <a:lnTo>
                          <a:pt x="130" y="113"/>
                        </a:lnTo>
                        <a:lnTo>
                          <a:pt x="130" y="113"/>
                        </a:lnTo>
                        <a:lnTo>
                          <a:pt x="130" y="113"/>
                        </a:lnTo>
                        <a:lnTo>
                          <a:pt x="130" y="113"/>
                        </a:lnTo>
                        <a:lnTo>
                          <a:pt x="128" y="113"/>
                        </a:lnTo>
                        <a:lnTo>
                          <a:pt x="128" y="111"/>
                        </a:lnTo>
                        <a:lnTo>
                          <a:pt x="128" y="111"/>
                        </a:lnTo>
                        <a:lnTo>
                          <a:pt x="128" y="111"/>
                        </a:lnTo>
                        <a:lnTo>
                          <a:pt x="128" y="111"/>
                        </a:lnTo>
                        <a:lnTo>
                          <a:pt x="126" y="111"/>
                        </a:lnTo>
                        <a:lnTo>
                          <a:pt x="126" y="111"/>
                        </a:lnTo>
                        <a:lnTo>
                          <a:pt x="126" y="109"/>
                        </a:lnTo>
                        <a:lnTo>
                          <a:pt x="126" y="109"/>
                        </a:lnTo>
                        <a:lnTo>
                          <a:pt x="126" y="107"/>
                        </a:lnTo>
                        <a:lnTo>
                          <a:pt x="126" y="107"/>
                        </a:lnTo>
                        <a:lnTo>
                          <a:pt x="126" y="107"/>
                        </a:lnTo>
                        <a:lnTo>
                          <a:pt x="126" y="105"/>
                        </a:lnTo>
                        <a:lnTo>
                          <a:pt x="128" y="105"/>
                        </a:lnTo>
                        <a:lnTo>
                          <a:pt x="128" y="105"/>
                        </a:lnTo>
                        <a:lnTo>
                          <a:pt x="128" y="105"/>
                        </a:lnTo>
                        <a:lnTo>
                          <a:pt x="128" y="103"/>
                        </a:lnTo>
                        <a:lnTo>
                          <a:pt x="128" y="103"/>
                        </a:lnTo>
                        <a:lnTo>
                          <a:pt x="128" y="101"/>
                        </a:lnTo>
                        <a:lnTo>
                          <a:pt x="128" y="101"/>
                        </a:lnTo>
                        <a:lnTo>
                          <a:pt x="128" y="99"/>
                        </a:lnTo>
                        <a:lnTo>
                          <a:pt x="126" y="99"/>
                        </a:lnTo>
                        <a:lnTo>
                          <a:pt x="126" y="99"/>
                        </a:lnTo>
                        <a:lnTo>
                          <a:pt x="126" y="98"/>
                        </a:lnTo>
                        <a:lnTo>
                          <a:pt x="128" y="98"/>
                        </a:lnTo>
                        <a:lnTo>
                          <a:pt x="128" y="98"/>
                        </a:lnTo>
                        <a:lnTo>
                          <a:pt x="128" y="98"/>
                        </a:lnTo>
                        <a:lnTo>
                          <a:pt x="128" y="96"/>
                        </a:lnTo>
                        <a:lnTo>
                          <a:pt x="128" y="96"/>
                        </a:lnTo>
                        <a:lnTo>
                          <a:pt x="128" y="94"/>
                        </a:lnTo>
                        <a:lnTo>
                          <a:pt x="126" y="94"/>
                        </a:lnTo>
                        <a:lnTo>
                          <a:pt x="126" y="94"/>
                        </a:lnTo>
                        <a:lnTo>
                          <a:pt x="126" y="92"/>
                        </a:lnTo>
                        <a:lnTo>
                          <a:pt x="128" y="92"/>
                        </a:lnTo>
                        <a:lnTo>
                          <a:pt x="128" y="92"/>
                        </a:lnTo>
                        <a:lnTo>
                          <a:pt x="128" y="92"/>
                        </a:lnTo>
                        <a:lnTo>
                          <a:pt x="128" y="90"/>
                        </a:lnTo>
                        <a:lnTo>
                          <a:pt x="128" y="90"/>
                        </a:lnTo>
                        <a:lnTo>
                          <a:pt x="128" y="90"/>
                        </a:lnTo>
                        <a:lnTo>
                          <a:pt x="130" y="90"/>
                        </a:lnTo>
                        <a:lnTo>
                          <a:pt x="130" y="88"/>
                        </a:lnTo>
                        <a:lnTo>
                          <a:pt x="130" y="88"/>
                        </a:lnTo>
                        <a:lnTo>
                          <a:pt x="130" y="88"/>
                        </a:lnTo>
                        <a:lnTo>
                          <a:pt x="130" y="88"/>
                        </a:lnTo>
                        <a:lnTo>
                          <a:pt x="130" y="86"/>
                        </a:lnTo>
                        <a:lnTo>
                          <a:pt x="130" y="86"/>
                        </a:lnTo>
                        <a:lnTo>
                          <a:pt x="130" y="86"/>
                        </a:lnTo>
                        <a:lnTo>
                          <a:pt x="130" y="84"/>
                        </a:lnTo>
                        <a:lnTo>
                          <a:pt x="132" y="84"/>
                        </a:lnTo>
                        <a:lnTo>
                          <a:pt x="132" y="84"/>
                        </a:lnTo>
                        <a:lnTo>
                          <a:pt x="132" y="84"/>
                        </a:lnTo>
                        <a:lnTo>
                          <a:pt x="132" y="82"/>
                        </a:lnTo>
                        <a:lnTo>
                          <a:pt x="134" y="82"/>
                        </a:lnTo>
                        <a:lnTo>
                          <a:pt x="134" y="82"/>
                        </a:lnTo>
                        <a:lnTo>
                          <a:pt x="134" y="82"/>
                        </a:lnTo>
                        <a:lnTo>
                          <a:pt x="134" y="80"/>
                        </a:lnTo>
                        <a:lnTo>
                          <a:pt x="134" y="80"/>
                        </a:lnTo>
                        <a:lnTo>
                          <a:pt x="136" y="80"/>
                        </a:lnTo>
                        <a:lnTo>
                          <a:pt x="136" y="80"/>
                        </a:lnTo>
                        <a:lnTo>
                          <a:pt x="136" y="80"/>
                        </a:lnTo>
                        <a:lnTo>
                          <a:pt x="136" y="80"/>
                        </a:lnTo>
                        <a:lnTo>
                          <a:pt x="136" y="78"/>
                        </a:lnTo>
                        <a:lnTo>
                          <a:pt x="136" y="78"/>
                        </a:lnTo>
                        <a:lnTo>
                          <a:pt x="136" y="78"/>
                        </a:lnTo>
                        <a:lnTo>
                          <a:pt x="136" y="76"/>
                        </a:lnTo>
                        <a:lnTo>
                          <a:pt x="136" y="76"/>
                        </a:lnTo>
                        <a:lnTo>
                          <a:pt x="136" y="75"/>
                        </a:lnTo>
                        <a:lnTo>
                          <a:pt x="136" y="75"/>
                        </a:lnTo>
                        <a:lnTo>
                          <a:pt x="136" y="73"/>
                        </a:lnTo>
                        <a:lnTo>
                          <a:pt x="136" y="73"/>
                        </a:lnTo>
                        <a:lnTo>
                          <a:pt x="136" y="73"/>
                        </a:lnTo>
                        <a:lnTo>
                          <a:pt x="137" y="73"/>
                        </a:lnTo>
                        <a:lnTo>
                          <a:pt x="137" y="71"/>
                        </a:lnTo>
                        <a:lnTo>
                          <a:pt x="136" y="71"/>
                        </a:lnTo>
                        <a:lnTo>
                          <a:pt x="136" y="71"/>
                        </a:lnTo>
                        <a:lnTo>
                          <a:pt x="136" y="69"/>
                        </a:lnTo>
                        <a:lnTo>
                          <a:pt x="137" y="69"/>
                        </a:lnTo>
                        <a:lnTo>
                          <a:pt x="137" y="69"/>
                        </a:lnTo>
                        <a:lnTo>
                          <a:pt x="137" y="69"/>
                        </a:lnTo>
                        <a:lnTo>
                          <a:pt x="137" y="67"/>
                        </a:lnTo>
                        <a:lnTo>
                          <a:pt x="139" y="67"/>
                        </a:lnTo>
                        <a:lnTo>
                          <a:pt x="139" y="67"/>
                        </a:lnTo>
                        <a:lnTo>
                          <a:pt x="139" y="67"/>
                        </a:lnTo>
                        <a:lnTo>
                          <a:pt x="139" y="67"/>
                        </a:lnTo>
                        <a:lnTo>
                          <a:pt x="139" y="65"/>
                        </a:lnTo>
                        <a:lnTo>
                          <a:pt x="141" y="65"/>
                        </a:lnTo>
                        <a:lnTo>
                          <a:pt x="141" y="65"/>
                        </a:lnTo>
                        <a:lnTo>
                          <a:pt x="141" y="65"/>
                        </a:lnTo>
                        <a:lnTo>
                          <a:pt x="141" y="65"/>
                        </a:lnTo>
                        <a:lnTo>
                          <a:pt x="141" y="65"/>
                        </a:lnTo>
                        <a:lnTo>
                          <a:pt x="141" y="63"/>
                        </a:lnTo>
                        <a:lnTo>
                          <a:pt x="143" y="63"/>
                        </a:lnTo>
                        <a:lnTo>
                          <a:pt x="143" y="63"/>
                        </a:lnTo>
                        <a:lnTo>
                          <a:pt x="143" y="63"/>
                        </a:lnTo>
                        <a:lnTo>
                          <a:pt x="143" y="61"/>
                        </a:lnTo>
                        <a:lnTo>
                          <a:pt x="145" y="61"/>
                        </a:lnTo>
                        <a:lnTo>
                          <a:pt x="145" y="61"/>
                        </a:lnTo>
                        <a:lnTo>
                          <a:pt x="145" y="61"/>
                        </a:lnTo>
                        <a:lnTo>
                          <a:pt x="145" y="61"/>
                        </a:lnTo>
                        <a:lnTo>
                          <a:pt x="145" y="59"/>
                        </a:lnTo>
                        <a:lnTo>
                          <a:pt x="147" y="59"/>
                        </a:lnTo>
                        <a:lnTo>
                          <a:pt x="147" y="59"/>
                        </a:lnTo>
                        <a:lnTo>
                          <a:pt x="147" y="59"/>
                        </a:lnTo>
                        <a:lnTo>
                          <a:pt x="147" y="57"/>
                        </a:lnTo>
                        <a:lnTo>
                          <a:pt x="147" y="57"/>
                        </a:lnTo>
                        <a:lnTo>
                          <a:pt x="147" y="57"/>
                        </a:lnTo>
                        <a:lnTo>
                          <a:pt x="149" y="57"/>
                        </a:lnTo>
                        <a:lnTo>
                          <a:pt x="149" y="55"/>
                        </a:lnTo>
                        <a:lnTo>
                          <a:pt x="149" y="55"/>
                        </a:lnTo>
                        <a:lnTo>
                          <a:pt x="149" y="55"/>
                        </a:lnTo>
                        <a:lnTo>
                          <a:pt x="149" y="55"/>
                        </a:lnTo>
                        <a:lnTo>
                          <a:pt x="151" y="55"/>
                        </a:lnTo>
                        <a:lnTo>
                          <a:pt x="151" y="55"/>
                        </a:lnTo>
                        <a:lnTo>
                          <a:pt x="151" y="55"/>
                        </a:lnTo>
                        <a:lnTo>
                          <a:pt x="151" y="54"/>
                        </a:lnTo>
                        <a:lnTo>
                          <a:pt x="153" y="54"/>
                        </a:lnTo>
                        <a:lnTo>
                          <a:pt x="153" y="54"/>
                        </a:lnTo>
                        <a:lnTo>
                          <a:pt x="153" y="54"/>
                        </a:lnTo>
                        <a:lnTo>
                          <a:pt x="153" y="52"/>
                        </a:lnTo>
                        <a:lnTo>
                          <a:pt x="155" y="52"/>
                        </a:lnTo>
                        <a:lnTo>
                          <a:pt x="155" y="52"/>
                        </a:lnTo>
                        <a:lnTo>
                          <a:pt x="155" y="52"/>
                        </a:lnTo>
                        <a:lnTo>
                          <a:pt x="155" y="52"/>
                        </a:lnTo>
                        <a:lnTo>
                          <a:pt x="157" y="52"/>
                        </a:lnTo>
                        <a:lnTo>
                          <a:pt x="157" y="52"/>
                        </a:lnTo>
                        <a:lnTo>
                          <a:pt x="157" y="52"/>
                        </a:lnTo>
                        <a:lnTo>
                          <a:pt x="157" y="50"/>
                        </a:lnTo>
                        <a:lnTo>
                          <a:pt x="158" y="50"/>
                        </a:lnTo>
                        <a:lnTo>
                          <a:pt x="158" y="50"/>
                        </a:lnTo>
                        <a:lnTo>
                          <a:pt x="160" y="50"/>
                        </a:lnTo>
                        <a:lnTo>
                          <a:pt x="160" y="50"/>
                        </a:lnTo>
                        <a:lnTo>
                          <a:pt x="160" y="50"/>
                        </a:lnTo>
                        <a:lnTo>
                          <a:pt x="160" y="50"/>
                        </a:lnTo>
                        <a:lnTo>
                          <a:pt x="160" y="48"/>
                        </a:lnTo>
                        <a:lnTo>
                          <a:pt x="162" y="48"/>
                        </a:lnTo>
                        <a:lnTo>
                          <a:pt x="162" y="48"/>
                        </a:lnTo>
                        <a:lnTo>
                          <a:pt x="162" y="48"/>
                        </a:lnTo>
                        <a:lnTo>
                          <a:pt x="162" y="48"/>
                        </a:lnTo>
                        <a:lnTo>
                          <a:pt x="164" y="48"/>
                        </a:lnTo>
                        <a:lnTo>
                          <a:pt x="164" y="48"/>
                        </a:lnTo>
                        <a:lnTo>
                          <a:pt x="166" y="48"/>
                        </a:lnTo>
                        <a:lnTo>
                          <a:pt x="166" y="48"/>
                        </a:lnTo>
                        <a:lnTo>
                          <a:pt x="166" y="48"/>
                        </a:lnTo>
                        <a:lnTo>
                          <a:pt x="166" y="48"/>
                        </a:lnTo>
                        <a:lnTo>
                          <a:pt x="168" y="48"/>
                        </a:lnTo>
                        <a:lnTo>
                          <a:pt x="168" y="46"/>
                        </a:lnTo>
                        <a:lnTo>
                          <a:pt x="168" y="46"/>
                        </a:lnTo>
                        <a:lnTo>
                          <a:pt x="168" y="46"/>
                        </a:lnTo>
                        <a:lnTo>
                          <a:pt x="168" y="46"/>
                        </a:lnTo>
                        <a:lnTo>
                          <a:pt x="170" y="46"/>
                        </a:lnTo>
                        <a:lnTo>
                          <a:pt x="170" y="46"/>
                        </a:lnTo>
                        <a:lnTo>
                          <a:pt x="170" y="44"/>
                        </a:lnTo>
                        <a:lnTo>
                          <a:pt x="172" y="44"/>
                        </a:lnTo>
                        <a:lnTo>
                          <a:pt x="172" y="44"/>
                        </a:lnTo>
                        <a:lnTo>
                          <a:pt x="172" y="44"/>
                        </a:lnTo>
                        <a:lnTo>
                          <a:pt x="172" y="44"/>
                        </a:lnTo>
                        <a:lnTo>
                          <a:pt x="174" y="44"/>
                        </a:lnTo>
                        <a:lnTo>
                          <a:pt x="174" y="42"/>
                        </a:lnTo>
                        <a:lnTo>
                          <a:pt x="174" y="42"/>
                        </a:lnTo>
                        <a:lnTo>
                          <a:pt x="176" y="42"/>
                        </a:lnTo>
                        <a:lnTo>
                          <a:pt x="176" y="42"/>
                        </a:lnTo>
                        <a:lnTo>
                          <a:pt x="176" y="42"/>
                        </a:lnTo>
                        <a:lnTo>
                          <a:pt x="176" y="42"/>
                        </a:lnTo>
                        <a:lnTo>
                          <a:pt x="176" y="40"/>
                        </a:lnTo>
                        <a:lnTo>
                          <a:pt x="178" y="40"/>
                        </a:lnTo>
                        <a:lnTo>
                          <a:pt x="178" y="40"/>
                        </a:lnTo>
                        <a:lnTo>
                          <a:pt x="178" y="40"/>
                        </a:lnTo>
                        <a:lnTo>
                          <a:pt x="178" y="40"/>
                        </a:lnTo>
                        <a:lnTo>
                          <a:pt x="178" y="40"/>
                        </a:lnTo>
                        <a:lnTo>
                          <a:pt x="178" y="38"/>
                        </a:lnTo>
                        <a:lnTo>
                          <a:pt x="180" y="38"/>
                        </a:lnTo>
                        <a:lnTo>
                          <a:pt x="180" y="38"/>
                        </a:lnTo>
                        <a:lnTo>
                          <a:pt x="180" y="38"/>
                        </a:lnTo>
                        <a:lnTo>
                          <a:pt x="180" y="36"/>
                        </a:lnTo>
                        <a:lnTo>
                          <a:pt x="181" y="36"/>
                        </a:lnTo>
                        <a:lnTo>
                          <a:pt x="181" y="36"/>
                        </a:lnTo>
                        <a:lnTo>
                          <a:pt x="181" y="36"/>
                        </a:lnTo>
                        <a:lnTo>
                          <a:pt x="181" y="34"/>
                        </a:lnTo>
                        <a:lnTo>
                          <a:pt x="181" y="34"/>
                        </a:lnTo>
                        <a:lnTo>
                          <a:pt x="181" y="34"/>
                        </a:lnTo>
                        <a:lnTo>
                          <a:pt x="181" y="32"/>
                        </a:lnTo>
                        <a:lnTo>
                          <a:pt x="181" y="32"/>
                        </a:lnTo>
                        <a:lnTo>
                          <a:pt x="183" y="32"/>
                        </a:lnTo>
                        <a:lnTo>
                          <a:pt x="183" y="32"/>
                        </a:lnTo>
                        <a:lnTo>
                          <a:pt x="183" y="32"/>
                        </a:lnTo>
                        <a:lnTo>
                          <a:pt x="183" y="31"/>
                        </a:lnTo>
                        <a:lnTo>
                          <a:pt x="183" y="31"/>
                        </a:lnTo>
                        <a:lnTo>
                          <a:pt x="183" y="31"/>
                        </a:lnTo>
                        <a:lnTo>
                          <a:pt x="183" y="29"/>
                        </a:lnTo>
                        <a:lnTo>
                          <a:pt x="185" y="29"/>
                        </a:lnTo>
                        <a:lnTo>
                          <a:pt x="185" y="29"/>
                        </a:lnTo>
                        <a:lnTo>
                          <a:pt x="185" y="27"/>
                        </a:lnTo>
                        <a:lnTo>
                          <a:pt x="185" y="27"/>
                        </a:lnTo>
                        <a:lnTo>
                          <a:pt x="185" y="27"/>
                        </a:lnTo>
                        <a:lnTo>
                          <a:pt x="187" y="27"/>
                        </a:lnTo>
                        <a:lnTo>
                          <a:pt x="187" y="25"/>
                        </a:lnTo>
                        <a:lnTo>
                          <a:pt x="187" y="25"/>
                        </a:lnTo>
                        <a:lnTo>
                          <a:pt x="187" y="25"/>
                        </a:lnTo>
                        <a:lnTo>
                          <a:pt x="187" y="25"/>
                        </a:lnTo>
                        <a:lnTo>
                          <a:pt x="187" y="23"/>
                        </a:lnTo>
                        <a:lnTo>
                          <a:pt x="187" y="23"/>
                        </a:lnTo>
                        <a:lnTo>
                          <a:pt x="187" y="23"/>
                        </a:lnTo>
                        <a:lnTo>
                          <a:pt x="187" y="21"/>
                        </a:lnTo>
                        <a:lnTo>
                          <a:pt x="189" y="21"/>
                        </a:lnTo>
                        <a:lnTo>
                          <a:pt x="189" y="21"/>
                        </a:lnTo>
                        <a:lnTo>
                          <a:pt x="189" y="19"/>
                        </a:lnTo>
                        <a:lnTo>
                          <a:pt x="189" y="19"/>
                        </a:lnTo>
                        <a:lnTo>
                          <a:pt x="189" y="19"/>
                        </a:lnTo>
                        <a:lnTo>
                          <a:pt x="189" y="17"/>
                        </a:lnTo>
                        <a:lnTo>
                          <a:pt x="189" y="17"/>
                        </a:lnTo>
                        <a:lnTo>
                          <a:pt x="189" y="17"/>
                        </a:lnTo>
                        <a:lnTo>
                          <a:pt x="189" y="17"/>
                        </a:lnTo>
                        <a:lnTo>
                          <a:pt x="189" y="15"/>
                        </a:lnTo>
                        <a:lnTo>
                          <a:pt x="191" y="15"/>
                        </a:lnTo>
                        <a:lnTo>
                          <a:pt x="191" y="15"/>
                        </a:lnTo>
                        <a:lnTo>
                          <a:pt x="191" y="13"/>
                        </a:lnTo>
                        <a:lnTo>
                          <a:pt x="191" y="13"/>
                        </a:lnTo>
                        <a:lnTo>
                          <a:pt x="191" y="13"/>
                        </a:lnTo>
                        <a:lnTo>
                          <a:pt x="191" y="11"/>
                        </a:lnTo>
                        <a:lnTo>
                          <a:pt x="191" y="11"/>
                        </a:lnTo>
                        <a:lnTo>
                          <a:pt x="193" y="11"/>
                        </a:lnTo>
                        <a:lnTo>
                          <a:pt x="193" y="9"/>
                        </a:lnTo>
                        <a:lnTo>
                          <a:pt x="193" y="9"/>
                        </a:lnTo>
                        <a:lnTo>
                          <a:pt x="193" y="9"/>
                        </a:lnTo>
                        <a:lnTo>
                          <a:pt x="193" y="9"/>
                        </a:lnTo>
                        <a:lnTo>
                          <a:pt x="193" y="8"/>
                        </a:lnTo>
                        <a:lnTo>
                          <a:pt x="193" y="8"/>
                        </a:lnTo>
                        <a:lnTo>
                          <a:pt x="193" y="8"/>
                        </a:lnTo>
                        <a:lnTo>
                          <a:pt x="193" y="6"/>
                        </a:lnTo>
                        <a:lnTo>
                          <a:pt x="193" y="6"/>
                        </a:lnTo>
                        <a:lnTo>
                          <a:pt x="195" y="6"/>
                        </a:lnTo>
                        <a:lnTo>
                          <a:pt x="195" y="4"/>
                        </a:lnTo>
                        <a:lnTo>
                          <a:pt x="195" y="4"/>
                        </a:lnTo>
                        <a:lnTo>
                          <a:pt x="195" y="2"/>
                        </a:lnTo>
                        <a:lnTo>
                          <a:pt x="195" y="2"/>
                        </a:lnTo>
                        <a:lnTo>
                          <a:pt x="195" y="2"/>
                        </a:lnTo>
                        <a:lnTo>
                          <a:pt x="197" y="2"/>
                        </a:lnTo>
                        <a:lnTo>
                          <a:pt x="197" y="2"/>
                        </a:lnTo>
                        <a:lnTo>
                          <a:pt x="199" y="2"/>
                        </a:lnTo>
                        <a:lnTo>
                          <a:pt x="199" y="2"/>
                        </a:lnTo>
                        <a:lnTo>
                          <a:pt x="199" y="2"/>
                        </a:lnTo>
                        <a:lnTo>
                          <a:pt x="199" y="2"/>
                        </a:lnTo>
                        <a:lnTo>
                          <a:pt x="201" y="2"/>
                        </a:lnTo>
                        <a:lnTo>
                          <a:pt x="201" y="2"/>
                        </a:lnTo>
                        <a:lnTo>
                          <a:pt x="201" y="2"/>
                        </a:lnTo>
                        <a:lnTo>
                          <a:pt x="201" y="0"/>
                        </a:lnTo>
                        <a:lnTo>
                          <a:pt x="203" y="0"/>
                        </a:lnTo>
                        <a:lnTo>
                          <a:pt x="203" y="0"/>
                        </a:lnTo>
                        <a:lnTo>
                          <a:pt x="203" y="0"/>
                        </a:lnTo>
                        <a:lnTo>
                          <a:pt x="204" y="0"/>
                        </a:lnTo>
                        <a:lnTo>
                          <a:pt x="204" y="0"/>
                        </a:lnTo>
                        <a:lnTo>
                          <a:pt x="20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89" name="Freeform 742">
                    <a:extLst>
                      <a:ext uri="{FF2B5EF4-FFF2-40B4-BE49-F238E27FC236}">
                        <a16:creationId xmlns:a16="http://schemas.microsoft.com/office/drawing/2014/main" id="{0E6C595F-D133-4CB6-9B0A-A49E16238286}"/>
                      </a:ext>
                    </a:extLst>
                  </p:cNvPr>
                  <p:cNvSpPr>
                    <a:spLocks/>
                  </p:cNvSpPr>
                  <p:nvPr/>
                </p:nvSpPr>
                <p:spPr bwMode="auto">
                  <a:xfrm>
                    <a:off x="10353" y="2174"/>
                    <a:ext cx="281" cy="312"/>
                  </a:xfrm>
                  <a:custGeom>
                    <a:avLst/>
                    <a:gdLst>
                      <a:gd name="T0" fmla="*/ 212 w 281"/>
                      <a:gd name="T1" fmla="*/ 13 h 312"/>
                      <a:gd name="T2" fmla="*/ 227 w 281"/>
                      <a:gd name="T3" fmla="*/ 15 h 312"/>
                      <a:gd name="T4" fmla="*/ 241 w 281"/>
                      <a:gd name="T5" fmla="*/ 15 h 312"/>
                      <a:gd name="T6" fmla="*/ 248 w 281"/>
                      <a:gd name="T7" fmla="*/ 15 h 312"/>
                      <a:gd name="T8" fmla="*/ 262 w 281"/>
                      <a:gd name="T9" fmla="*/ 21 h 312"/>
                      <a:gd name="T10" fmla="*/ 268 w 281"/>
                      <a:gd name="T11" fmla="*/ 32 h 312"/>
                      <a:gd name="T12" fmla="*/ 269 w 281"/>
                      <a:gd name="T13" fmla="*/ 48 h 312"/>
                      <a:gd name="T14" fmla="*/ 271 w 281"/>
                      <a:gd name="T15" fmla="*/ 61 h 312"/>
                      <a:gd name="T16" fmla="*/ 281 w 281"/>
                      <a:gd name="T17" fmla="*/ 71 h 312"/>
                      <a:gd name="T18" fmla="*/ 271 w 281"/>
                      <a:gd name="T19" fmla="*/ 78 h 312"/>
                      <a:gd name="T20" fmla="*/ 254 w 281"/>
                      <a:gd name="T21" fmla="*/ 78 h 312"/>
                      <a:gd name="T22" fmla="*/ 247 w 281"/>
                      <a:gd name="T23" fmla="*/ 86 h 312"/>
                      <a:gd name="T24" fmla="*/ 233 w 281"/>
                      <a:gd name="T25" fmla="*/ 94 h 312"/>
                      <a:gd name="T26" fmla="*/ 231 w 281"/>
                      <a:gd name="T27" fmla="*/ 105 h 312"/>
                      <a:gd name="T28" fmla="*/ 216 w 281"/>
                      <a:gd name="T29" fmla="*/ 109 h 312"/>
                      <a:gd name="T30" fmla="*/ 208 w 281"/>
                      <a:gd name="T31" fmla="*/ 121 h 312"/>
                      <a:gd name="T32" fmla="*/ 195 w 281"/>
                      <a:gd name="T33" fmla="*/ 126 h 312"/>
                      <a:gd name="T34" fmla="*/ 181 w 281"/>
                      <a:gd name="T35" fmla="*/ 130 h 312"/>
                      <a:gd name="T36" fmla="*/ 168 w 281"/>
                      <a:gd name="T37" fmla="*/ 136 h 312"/>
                      <a:gd name="T38" fmla="*/ 155 w 281"/>
                      <a:gd name="T39" fmla="*/ 142 h 312"/>
                      <a:gd name="T40" fmla="*/ 147 w 281"/>
                      <a:gd name="T41" fmla="*/ 155 h 312"/>
                      <a:gd name="T42" fmla="*/ 147 w 281"/>
                      <a:gd name="T43" fmla="*/ 176 h 312"/>
                      <a:gd name="T44" fmla="*/ 147 w 281"/>
                      <a:gd name="T45" fmla="*/ 199 h 312"/>
                      <a:gd name="T46" fmla="*/ 134 w 281"/>
                      <a:gd name="T47" fmla="*/ 205 h 312"/>
                      <a:gd name="T48" fmla="*/ 114 w 281"/>
                      <a:gd name="T49" fmla="*/ 205 h 312"/>
                      <a:gd name="T50" fmla="*/ 95 w 281"/>
                      <a:gd name="T51" fmla="*/ 205 h 312"/>
                      <a:gd name="T52" fmla="*/ 90 w 281"/>
                      <a:gd name="T53" fmla="*/ 220 h 312"/>
                      <a:gd name="T54" fmla="*/ 90 w 281"/>
                      <a:gd name="T55" fmla="*/ 241 h 312"/>
                      <a:gd name="T56" fmla="*/ 84 w 281"/>
                      <a:gd name="T57" fmla="*/ 257 h 312"/>
                      <a:gd name="T58" fmla="*/ 70 w 281"/>
                      <a:gd name="T59" fmla="*/ 264 h 312"/>
                      <a:gd name="T60" fmla="*/ 70 w 281"/>
                      <a:gd name="T61" fmla="*/ 285 h 312"/>
                      <a:gd name="T62" fmla="*/ 69 w 281"/>
                      <a:gd name="T63" fmla="*/ 301 h 312"/>
                      <a:gd name="T64" fmla="*/ 49 w 281"/>
                      <a:gd name="T65" fmla="*/ 301 h 312"/>
                      <a:gd name="T66" fmla="*/ 30 w 281"/>
                      <a:gd name="T67" fmla="*/ 301 h 312"/>
                      <a:gd name="T68" fmla="*/ 11 w 281"/>
                      <a:gd name="T69" fmla="*/ 301 h 312"/>
                      <a:gd name="T70" fmla="*/ 2 w 281"/>
                      <a:gd name="T71" fmla="*/ 310 h 312"/>
                      <a:gd name="T72" fmla="*/ 4 w 281"/>
                      <a:gd name="T73" fmla="*/ 293 h 312"/>
                      <a:gd name="T74" fmla="*/ 9 w 281"/>
                      <a:gd name="T75" fmla="*/ 280 h 312"/>
                      <a:gd name="T76" fmla="*/ 17 w 281"/>
                      <a:gd name="T77" fmla="*/ 266 h 312"/>
                      <a:gd name="T78" fmla="*/ 19 w 281"/>
                      <a:gd name="T79" fmla="*/ 253 h 312"/>
                      <a:gd name="T80" fmla="*/ 28 w 281"/>
                      <a:gd name="T81" fmla="*/ 241 h 312"/>
                      <a:gd name="T82" fmla="*/ 38 w 281"/>
                      <a:gd name="T83" fmla="*/ 232 h 312"/>
                      <a:gd name="T84" fmla="*/ 42 w 281"/>
                      <a:gd name="T85" fmla="*/ 214 h 312"/>
                      <a:gd name="T86" fmla="*/ 48 w 281"/>
                      <a:gd name="T87" fmla="*/ 199 h 312"/>
                      <a:gd name="T88" fmla="*/ 59 w 281"/>
                      <a:gd name="T89" fmla="*/ 191 h 312"/>
                      <a:gd name="T90" fmla="*/ 67 w 281"/>
                      <a:gd name="T91" fmla="*/ 176 h 312"/>
                      <a:gd name="T92" fmla="*/ 74 w 281"/>
                      <a:gd name="T93" fmla="*/ 165 h 312"/>
                      <a:gd name="T94" fmla="*/ 90 w 281"/>
                      <a:gd name="T95" fmla="*/ 161 h 312"/>
                      <a:gd name="T96" fmla="*/ 101 w 281"/>
                      <a:gd name="T97" fmla="*/ 153 h 312"/>
                      <a:gd name="T98" fmla="*/ 113 w 281"/>
                      <a:gd name="T99" fmla="*/ 144 h 312"/>
                      <a:gd name="T100" fmla="*/ 122 w 281"/>
                      <a:gd name="T101" fmla="*/ 132 h 312"/>
                      <a:gd name="T102" fmla="*/ 130 w 281"/>
                      <a:gd name="T103" fmla="*/ 119 h 312"/>
                      <a:gd name="T104" fmla="*/ 128 w 281"/>
                      <a:gd name="T105" fmla="*/ 105 h 312"/>
                      <a:gd name="T106" fmla="*/ 130 w 281"/>
                      <a:gd name="T107" fmla="*/ 88 h 312"/>
                      <a:gd name="T108" fmla="*/ 136 w 281"/>
                      <a:gd name="T109" fmla="*/ 75 h 312"/>
                      <a:gd name="T110" fmla="*/ 143 w 281"/>
                      <a:gd name="T111" fmla="*/ 63 h 312"/>
                      <a:gd name="T112" fmla="*/ 153 w 281"/>
                      <a:gd name="T113" fmla="*/ 52 h 312"/>
                      <a:gd name="T114" fmla="*/ 168 w 281"/>
                      <a:gd name="T115" fmla="*/ 48 h 312"/>
                      <a:gd name="T116" fmla="*/ 180 w 281"/>
                      <a:gd name="T117" fmla="*/ 38 h 312"/>
                      <a:gd name="T118" fmla="*/ 187 w 281"/>
                      <a:gd name="T119" fmla="*/ 25 h 312"/>
                      <a:gd name="T120" fmla="*/ 193 w 281"/>
                      <a:gd name="T121" fmla="*/ 9 h 312"/>
                      <a:gd name="T122" fmla="*/ 203 w 281"/>
                      <a:gd name="T12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1" h="312">
                        <a:moveTo>
                          <a:pt x="204" y="0"/>
                        </a:moveTo>
                        <a:lnTo>
                          <a:pt x="204" y="2"/>
                        </a:lnTo>
                        <a:lnTo>
                          <a:pt x="204" y="2"/>
                        </a:lnTo>
                        <a:lnTo>
                          <a:pt x="204" y="2"/>
                        </a:lnTo>
                        <a:lnTo>
                          <a:pt x="204" y="4"/>
                        </a:lnTo>
                        <a:lnTo>
                          <a:pt x="204" y="4"/>
                        </a:lnTo>
                        <a:lnTo>
                          <a:pt x="206" y="4"/>
                        </a:lnTo>
                        <a:lnTo>
                          <a:pt x="206" y="6"/>
                        </a:lnTo>
                        <a:lnTo>
                          <a:pt x="206" y="6"/>
                        </a:lnTo>
                        <a:lnTo>
                          <a:pt x="206" y="6"/>
                        </a:lnTo>
                        <a:lnTo>
                          <a:pt x="206" y="8"/>
                        </a:lnTo>
                        <a:lnTo>
                          <a:pt x="206" y="8"/>
                        </a:lnTo>
                        <a:lnTo>
                          <a:pt x="208" y="8"/>
                        </a:lnTo>
                        <a:lnTo>
                          <a:pt x="208" y="8"/>
                        </a:lnTo>
                        <a:lnTo>
                          <a:pt x="208" y="9"/>
                        </a:lnTo>
                        <a:lnTo>
                          <a:pt x="208" y="9"/>
                        </a:lnTo>
                        <a:lnTo>
                          <a:pt x="208" y="9"/>
                        </a:lnTo>
                        <a:lnTo>
                          <a:pt x="210" y="9"/>
                        </a:lnTo>
                        <a:lnTo>
                          <a:pt x="210" y="9"/>
                        </a:lnTo>
                        <a:lnTo>
                          <a:pt x="210" y="9"/>
                        </a:lnTo>
                        <a:lnTo>
                          <a:pt x="210" y="11"/>
                        </a:lnTo>
                        <a:lnTo>
                          <a:pt x="210" y="11"/>
                        </a:lnTo>
                        <a:lnTo>
                          <a:pt x="212" y="11"/>
                        </a:lnTo>
                        <a:lnTo>
                          <a:pt x="212" y="11"/>
                        </a:lnTo>
                        <a:lnTo>
                          <a:pt x="212" y="11"/>
                        </a:lnTo>
                        <a:lnTo>
                          <a:pt x="212" y="13"/>
                        </a:lnTo>
                        <a:lnTo>
                          <a:pt x="214" y="13"/>
                        </a:lnTo>
                        <a:lnTo>
                          <a:pt x="214" y="13"/>
                        </a:lnTo>
                        <a:lnTo>
                          <a:pt x="214" y="13"/>
                        </a:lnTo>
                        <a:lnTo>
                          <a:pt x="214" y="13"/>
                        </a:lnTo>
                        <a:lnTo>
                          <a:pt x="216" y="13"/>
                        </a:lnTo>
                        <a:lnTo>
                          <a:pt x="216" y="15"/>
                        </a:lnTo>
                        <a:lnTo>
                          <a:pt x="216" y="15"/>
                        </a:lnTo>
                        <a:lnTo>
                          <a:pt x="216" y="15"/>
                        </a:lnTo>
                        <a:lnTo>
                          <a:pt x="218" y="15"/>
                        </a:lnTo>
                        <a:lnTo>
                          <a:pt x="218" y="15"/>
                        </a:lnTo>
                        <a:lnTo>
                          <a:pt x="218" y="15"/>
                        </a:lnTo>
                        <a:lnTo>
                          <a:pt x="220" y="15"/>
                        </a:lnTo>
                        <a:lnTo>
                          <a:pt x="220" y="15"/>
                        </a:lnTo>
                        <a:lnTo>
                          <a:pt x="220" y="15"/>
                        </a:lnTo>
                        <a:lnTo>
                          <a:pt x="222" y="15"/>
                        </a:lnTo>
                        <a:lnTo>
                          <a:pt x="222" y="17"/>
                        </a:lnTo>
                        <a:lnTo>
                          <a:pt x="222" y="17"/>
                        </a:lnTo>
                        <a:lnTo>
                          <a:pt x="222" y="17"/>
                        </a:lnTo>
                        <a:lnTo>
                          <a:pt x="222" y="15"/>
                        </a:lnTo>
                        <a:lnTo>
                          <a:pt x="224" y="15"/>
                        </a:lnTo>
                        <a:lnTo>
                          <a:pt x="224" y="15"/>
                        </a:lnTo>
                        <a:lnTo>
                          <a:pt x="225" y="15"/>
                        </a:lnTo>
                        <a:lnTo>
                          <a:pt x="225" y="15"/>
                        </a:lnTo>
                        <a:lnTo>
                          <a:pt x="225" y="15"/>
                        </a:lnTo>
                        <a:lnTo>
                          <a:pt x="225" y="15"/>
                        </a:lnTo>
                        <a:lnTo>
                          <a:pt x="227" y="15"/>
                        </a:lnTo>
                        <a:lnTo>
                          <a:pt x="227" y="15"/>
                        </a:lnTo>
                        <a:lnTo>
                          <a:pt x="227" y="15"/>
                        </a:lnTo>
                        <a:lnTo>
                          <a:pt x="227" y="13"/>
                        </a:lnTo>
                        <a:lnTo>
                          <a:pt x="229" y="13"/>
                        </a:lnTo>
                        <a:lnTo>
                          <a:pt x="229" y="13"/>
                        </a:lnTo>
                        <a:lnTo>
                          <a:pt x="231" y="13"/>
                        </a:lnTo>
                        <a:lnTo>
                          <a:pt x="231" y="15"/>
                        </a:lnTo>
                        <a:lnTo>
                          <a:pt x="231" y="15"/>
                        </a:lnTo>
                        <a:lnTo>
                          <a:pt x="231" y="15"/>
                        </a:lnTo>
                        <a:lnTo>
                          <a:pt x="231" y="13"/>
                        </a:lnTo>
                        <a:lnTo>
                          <a:pt x="233" y="13"/>
                        </a:lnTo>
                        <a:lnTo>
                          <a:pt x="233" y="13"/>
                        </a:lnTo>
                        <a:lnTo>
                          <a:pt x="233" y="13"/>
                        </a:lnTo>
                        <a:lnTo>
                          <a:pt x="235" y="13"/>
                        </a:lnTo>
                        <a:lnTo>
                          <a:pt x="235" y="13"/>
                        </a:lnTo>
                        <a:lnTo>
                          <a:pt x="235" y="13"/>
                        </a:lnTo>
                        <a:lnTo>
                          <a:pt x="235" y="13"/>
                        </a:lnTo>
                        <a:lnTo>
                          <a:pt x="235" y="15"/>
                        </a:lnTo>
                        <a:lnTo>
                          <a:pt x="237" y="15"/>
                        </a:lnTo>
                        <a:lnTo>
                          <a:pt x="237" y="15"/>
                        </a:lnTo>
                        <a:lnTo>
                          <a:pt x="237" y="15"/>
                        </a:lnTo>
                        <a:lnTo>
                          <a:pt x="239" y="15"/>
                        </a:lnTo>
                        <a:lnTo>
                          <a:pt x="239" y="15"/>
                        </a:lnTo>
                        <a:lnTo>
                          <a:pt x="239" y="15"/>
                        </a:lnTo>
                        <a:lnTo>
                          <a:pt x="241" y="15"/>
                        </a:lnTo>
                        <a:lnTo>
                          <a:pt x="241" y="15"/>
                        </a:lnTo>
                        <a:lnTo>
                          <a:pt x="241" y="15"/>
                        </a:lnTo>
                        <a:lnTo>
                          <a:pt x="241" y="15"/>
                        </a:lnTo>
                        <a:lnTo>
                          <a:pt x="243" y="15"/>
                        </a:lnTo>
                        <a:lnTo>
                          <a:pt x="243" y="13"/>
                        </a:lnTo>
                        <a:lnTo>
                          <a:pt x="243" y="13"/>
                        </a:lnTo>
                        <a:lnTo>
                          <a:pt x="243" y="13"/>
                        </a:lnTo>
                        <a:lnTo>
                          <a:pt x="243" y="13"/>
                        </a:lnTo>
                        <a:lnTo>
                          <a:pt x="245" y="13"/>
                        </a:lnTo>
                        <a:lnTo>
                          <a:pt x="245" y="11"/>
                        </a:lnTo>
                        <a:lnTo>
                          <a:pt x="245" y="11"/>
                        </a:lnTo>
                        <a:lnTo>
                          <a:pt x="245" y="11"/>
                        </a:lnTo>
                        <a:lnTo>
                          <a:pt x="245" y="9"/>
                        </a:lnTo>
                        <a:lnTo>
                          <a:pt x="247" y="9"/>
                        </a:lnTo>
                        <a:lnTo>
                          <a:pt x="247" y="9"/>
                        </a:lnTo>
                        <a:lnTo>
                          <a:pt x="247" y="9"/>
                        </a:lnTo>
                        <a:lnTo>
                          <a:pt x="247" y="11"/>
                        </a:lnTo>
                        <a:lnTo>
                          <a:pt x="247" y="11"/>
                        </a:lnTo>
                        <a:lnTo>
                          <a:pt x="247" y="13"/>
                        </a:lnTo>
                        <a:lnTo>
                          <a:pt x="247" y="13"/>
                        </a:lnTo>
                        <a:lnTo>
                          <a:pt x="247" y="13"/>
                        </a:lnTo>
                        <a:lnTo>
                          <a:pt x="247" y="13"/>
                        </a:lnTo>
                        <a:lnTo>
                          <a:pt x="248" y="13"/>
                        </a:lnTo>
                        <a:lnTo>
                          <a:pt x="248" y="15"/>
                        </a:lnTo>
                        <a:lnTo>
                          <a:pt x="248" y="15"/>
                        </a:lnTo>
                        <a:lnTo>
                          <a:pt x="248" y="15"/>
                        </a:lnTo>
                        <a:lnTo>
                          <a:pt x="248" y="15"/>
                        </a:lnTo>
                        <a:lnTo>
                          <a:pt x="250" y="15"/>
                        </a:lnTo>
                        <a:lnTo>
                          <a:pt x="250" y="17"/>
                        </a:lnTo>
                        <a:lnTo>
                          <a:pt x="250" y="17"/>
                        </a:lnTo>
                        <a:lnTo>
                          <a:pt x="250" y="17"/>
                        </a:lnTo>
                        <a:lnTo>
                          <a:pt x="252" y="17"/>
                        </a:lnTo>
                        <a:lnTo>
                          <a:pt x="252" y="17"/>
                        </a:lnTo>
                        <a:lnTo>
                          <a:pt x="252" y="17"/>
                        </a:lnTo>
                        <a:lnTo>
                          <a:pt x="254" y="17"/>
                        </a:lnTo>
                        <a:lnTo>
                          <a:pt x="254" y="17"/>
                        </a:lnTo>
                        <a:lnTo>
                          <a:pt x="254" y="17"/>
                        </a:lnTo>
                        <a:lnTo>
                          <a:pt x="254" y="17"/>
                        </a:lnTo>
                        <a:lnTo>
                          <a:pt x="256" y="17"/>
                        </a:lnTo>
                        <a:lnTo>
                          <a:pt x="256" y="17"/>
                        </a:lnTo>
                        <a:lnTo>
                          <a:pt x="258" y="17"/>
                        </a:lnTo>
                        <a:lnTo>
                          <a:pt x="258" y="17"/>
                        </a:lnTo>
                        <a:lnTo>
                          <a:pt x="258" y="17"/>
                        </a:lnTo>
                        <a:lnTo>
                          <a:pt x="258" y="17"/>
                        </a:lnTo>
                        <a:lnTo>
                          <a:pt x="260" y="17"/>
                        </a:lnTo>
                        <a:lnTo>
                          <a:pt x="260" y="17"/>
                        </a:lnTo>
                        <a:lnTo>
                          <a:pt x="260" y="19"/>
                        </a:lnTo>
                        <a:lnTo>
                          <a:pt x="260" y="19"/>
                        </a:lnTo>
                        <a:lnTo>
                          <a:pt x="260" y="19"/>
                        </a:lnTo>
                        <a:lnTo>
                          <a:pt x="262" y="19"/>
                        </a:lnTo>
                        <a:lnTo>
                          <a:pt x="262" y="21"/>
                        </a:lnTo>
                        <a:lnTo>
                          <a:pt x="262" y="21"/>
                        </a:lnTo>
                        <a:lnTo>
                          <a:pt x="262" y="21"/>
                        </a:lnTo>
                        <a:lnTo>
                          <a:pt x="262" y="21"/>
                        </a:lnTo>
                        <a:lnTo>
                          <a:pt x="264" y="21"/>
                        </a:lnTo>
                        <a:lnTo>
                          <a:pt x="264" y="21"/>
                        </a:lnTo>
                        <a:lnTo>
                          <a:pt x="264" y="23"/>
                        </a:lnTo>
                        <a:lnTo>
                          <a:pt x="264" y="23"/>
                        </a:lnTo>
                        <a:lnTo>
                          <a:pt x="264" y="23"/>
                        </a:lnTo>
                        <a:lnTo>
                          <a:pt x="266" y="23"/>
                        </a:lnTo>
                        <a:lnTo>
                          <a:pt x="266" y="25"/>
                        </a:lnTo>
                        <a:lnTo>
                          <a:pt x="266" y="25"/>
                        </a:lnTo>
                        <a:lnTo>
                          <a:pt x="268" y="25"/>
                        </a:lnTo>
                        <a:lnTo>
                          <a:pt x="268" y="25"/>
                        </a:lnTo>
                        <a:lnTo>
                          <a:pt x="268" y="25"/>
                        </a:lnTo>
                        <a:lnTo>
                          <a:pt x="268" y="25"/>
                        </a:lnTo>
                        <a:lnTo>
                          <a:pt x="268" y="25"/>
                        </a:lnTo>
                        <a:lnTo>
                          <a:pt x="268" y="27"/>
                        </a:lnTo>
                        <a:lnTo>
                          <a:pt x="266" y="27"/>
                        </a:lnTo>
                        <a:lnTo>
                          <a:pt x="266" y="27"/>
                        </a:lnTo>
                        <a:lnTo>
                          <a:pt x="266" y="29"/>
                        </a:lnTo>
                        <a:lnTo>
                          <a:pt x="268" y="29"/>
                        </a:lnTo>
                        <a:lnTo>
                          <a:pt x="268" y="29"/>
                        </a:lnTo>
                        <a:lnTo>
                          <a:pt x="268" y="29"/>
                        </a:lnTo>
                        <a:lnTo>
                          <a:pt x="268" y="31"/>
                        </a:lnTo>
                        <a:lnTo>
                          <a:pt x="268" y="31"/>
                        </a:lnTo>
                        <a:lnTo>
                          <a:pt x="268" y="31"/>
                        </a:lnTo>
                        <a:lnTo>
                          <a:pt x="268" y="31"/>
                        </a:lnTo>
                        <a:lnTo>
                          <a:pt x="268" y="32"/>
                        </a:lnTo>
                        <a:lnTo>
                          <a:pt x="268" y="32"/>
                        </a:lnTo>
                        <a:lnTo>
                          <a:pt x="268" y="32"/>
                        </a:lnTo>
                        <a:lnTo>
                          <a:pt x="268" y="32"/>
                        </a:lnTo>
                        <a:lnTo>
                          <a:pt x="268" y="32"/>
                        </a:lnTo>
                        <a:lnTo>
                          <a:pt x="268" y="34"/>
                        </a:lnTo>
                        <a:lnTo>
                          <a:pt x="268" y="34"/>
                        </a:lnTo>
                        <a:lnTo>
                          <a:pt x="268" y="34"/>
                        </a:lnTo>
                        <a:lnTo>
                          <a:pt x="268" y="36"/>
                        </a:lnTo>
                        <a:lnTo>
                          <a:pt x="269" y="36"/>
                        </a:lnTo>
                        <a:lnTo>
                          <a:pt x="269" y="36"/>
                        </a:lnTo>
                        <a:lnTo>
                          <a:pt x="269" y="38"/>
                        </a:lnTo>
                        <a:lnTo>
                          <a:pt x="269" y="38"/>
                        </a:lnTo>
                        <a:lnTo>
                          <a:pt x="269" y="40"/>
                        </a:lnTo>
                        <a:lnTo>
                          <a:pt x="269" y="40"/>
                        </a:lnTo>
                        <a:lnTo>
                          <a:pt x="269" y="40"/>
                        </a:lnTo>
                        <a:lnTo>
                          <a:pt x="268" y="40"/>
                        </a:lnTo>
                        <a:lnTo>
                          <a:pt x="268" y="42"/>
                        </a:lnTo>
                        <a:lnTo>
                          <a:pt x="268" y="42"/>
                        </a:lnTo>
                        <a:lnTo>
                          <a:pt x="268" y="44"/>
                        </a:lnTo>
                        <a:lnTo>
                          <a:pt x="269" y="44"/>
                        </a:lnTo>
                        <a:lnTo>
                          <a:pt x="269" y="44"/>
                        </a:lnTo>
                        <a:lnTo>
                          <a:pt x="268" y="44"/>
                        </a:lnTo>
                        <a:lnTo>
                          <a:pt x="268" y="46"/>
                        </a:lnTo>
                        <a:lnTo>
                          <a:pt x="268" y="46"/>
                        </a:lnTo>
                        <a:lnTo>
                          <a:pt x="269" y="46"/>
                        </a:lnTo>
                        <a:lnTo>
                          <a:pt x="269" y="48"/>
                        </a:lnTo>
                        <a:lnTo>
                          <a:pt x="269" y="48"/>
                        </a:lnTo>
                        <a:lnTo>
                          <a:pt x="269" y="48"/>
                        </a:lnTo>
                        <a:lnTo>
                          <a:pt x="269" y="48"/>
                        </a:lnTo>
                        <a:lnTo>
                          <a:pt x="269" y="48"/>
                        </a:lnTo>
                        <a:lnTo>
                          <a:pt x="269" y="50"/>
                        </a:lnTo>
                        <a:lnTo>
                          <a:pt x="269" y="50"/>
                        </a:lnTo>
                        <a:lnTo>
                          <a:pt x="269" y="50"/>
                        </a:lnTo>
                        <a:lnTo>
                          <a:pt x="269" y="52"/>
                        </a:lnTo>
                        <a:lnTo>
                          <a:pt x="269" y="52"/>
                        </a:lnTo>
                        <a:lnTo>
                          <a:pt x="269" y="52"/>
                        </a:lnTo>
                        <a:lnTo>
                          <a:pt x="269" y="54"/>
                        </a:lnTo>
                        <a:lnTo>
                          <a:pt x="269" y="54"/>
                        </a:lnTo>
                        <a:lnTo>
                          <a:pt x="269" y="55"/>
                        </a:lnTo>
                        <a:lnTo>
                          <a:pt x="269" y="55"/>
                        </a:lnTo>
                        <a:lnTo>
                          <a:pt x="269" y="55"/>
                        </a:lnTo>
                        <a:lnTo>
                          <a:pt x="269" y="57"/>
                        </a:lnTo>
                        <a:lnTo>
                          <a:pt x="269" y="57"/>
                        </a:lnTo>
                        <a:lnTo>
                          <a:pt x="269" y="57"/>
                        </a:lnTo>
                        <a:lnTo>
                          <a:pt x="269" y="57"/>
                        </a:lnTo>
                        <a:lnTo>
                          <a:pt x="271" y="57"/>
                        </a:lnTo>
                        <a:lnTo>
                          <a:pt x="271" y="57"/>
                        </a:lnTo>
                        <a:lnTo>
                          <a:pt x="271" y="59"/>
                        </a:lnTo>
                        <a:lnTo>
                          <a:pt x="273" y="59"/>
                        </a:lnTo>
                        <a:lnTo>
                          <a:pt x="273" y="59"/>
                        </a:lnTo>
                        <a:lnTo>
                          <a:pt x="273" y="61"/>
                        </a:lnTo>
                        <a:lnTo>
                          <a:pt x="271" y="61"/>
                        </a:lnTo>
                        <a:lnTo>
                          <a:pt x="271" y="61"/>
                        </a:lnTo>
                        <a:lnTo>
                          <a:pt x="271" y="61"/>
                        </a:lnTo>
                        <a:lnTo>
                          <a:pt x="271" y="63"/>
                        </a:lnTo>
                        <a:lnTo>
                          <a:pt x="271" y="63"/>
                        </a:lnTo>
                        <a:lnTo>
                          <a:pt x="271" y="63"/>
                        </a:lnTo>
                        <a:lnTo>
                          <a:pt x="273" y="63"/>
                        </a:lnTo>
                        <a:lnTo>
                          <a:pt x="273" y="65"/>
                        </a:lnTo>
                        <a:lnTo>
                          <a:pt x="273" y="65"/>
                        </a:lnTo>
                        <a:lnTo>
                          <a:pt x="273" y="65"/>
                        </a:lnTo>
                        <a:lnTo>
                          <a:pt x="273" y="65"/>
                        </a:lnTo>
                        <a:lnTo>
                          <a:pt x="273" y="65"/>
                        </a:lnTo>
                        <a:lnTo>
                          <a:pt x="275" y="65"/>
                        </a:lnTo>
                        <a:lnTo>
                          <a:pt x="275" y="67"/>
                        </a:lnTo>
                        <a:lnTo>
                          <a:pt x="275" y="67"/>
                        </a:lnTo>
                        <a:lnTo>
                          <a:pt x="275" y="67"/>
                        </a:lnTo>
                        <a:lnTo>
                          <a:pt x="275" y="67"/>
                        </a:lnTo>
                        <a:lnTo>
                          <a:pt x="277" y="67"/>
                        </a:lnTo>
                        <a:lnTo>
                          <a:pt x="277" y="69"/>
                        </a:lnTo>
                        <a:lnTo>
                          <a:pt x="277" y="69"/>
                        </a:lnTo>
                        <a:lnTo>
                          <a:pt x="279" y="69"/>
                        </a:lnTo>
                        <a:lnTo>
                          <a:pt x="279" y="69"/>
                        </a:lnTo>
                        <a:lnTo>
                          <a:pt x="279" y="69"/>
                        </a:lnTo>
                        <a:lnTo>
                          <a:pt x="279" y="69"/>
                        </a:lnTo>
                        <a:lnTo>
                          <a:pt x="279" y="71"/>
                        </a:lnTo>
                        <a:lnTo>
                          <a:pt x="281" y="71"/>
                        </a:lnTo>
                        <a:lnTo>
                          <a:pt x="281" y="71"/>
                        </a:lnTo>
                        <a:lnTo>
                          <a:pt x="279" y="71"/>
                        </a:lnTo>
                        <a:lnTo>
                          <a:pt x="279" y="73"/>
                        </a:lnTo>
                        <a:lnTo>
                          <a:pt x="279" y="73"/>
                        </a:lnTo>
                        <a:lnTo>
                          <a:pt x="279" y="73"/>
                        </a:lnTo>
                        <a:lnTo>
                          <a:pt x="279" y="73"/>
                        </a:lnTo>
                        <a:lnTo>
                          <a:pt x="277" y="73"/>
                        </a:lnTo>
                        <a:lnTo>
                          <a:pt x="277" y="73"/>
                        </a:lnTo>
                        <a:lnTo>
                          <a:pt x="277" y="73"/>
                        </a:lnTo>
                        <a:lnTo>
                          <a:pt x="277" y="75"/>
                        </a:lnTo>
                        <a:lnTo>
                          <a:pt x="275" y="75"/>
                        </a:lnTo>
                        <a:lnTo>
                          <a:pt x="275" y="75"/>
                        </a:lnTo>
                        <a:lnTo>
                          <a:pt x="275" y="76"/>
                        </a:lnTo>
                        <a:lnTo>
                          <a:pt x="275" y="76"/>
                        </a:lnTo>
                        <a:lnTo>
                          <a:pt x="277" y="76"/>
                        </a:lnTo>
                        <a:lnTo>
                          <a:pt x="277" y="78"/>
                        </a:lnTo>
                        <a:lnTo>
                          <a:pt x="277" y="78"/>
                        </a:lnTo>
                        <a:lnTo>
                          <a:pt x="277" y="80"/>
                        </a:lnTo>
                        <a:lnTo>
                          <a:pt x="275" y="80"/>
                        </a:lnTo>
                        <a:lnTo>
                          <a:pt x="275" y="80"/>
                        </a:lnTo>
                        <a:lnTo>
                          <a:pt x="275" y="78"/>
                        </a:lnTo>
                        <a:lnTo>
                          <a:pt x="275" y="78"/>
                        </a:lnTo>
                        <a:lnTo>
                          <a:pt x="273" y="78"/>
                        </a:lnTo>
                        <a:lnTo>
                          <a:pt x="273" y="78"/>
                        </a:lnTo>
                        <a:lnTo>
                          <a:pt x="273" y="78"/>
                        </a:lnTo>
                        <a:lnTo>
                          <a:pt x="271" y="78"/>
                        </a:lnTo>
                        <a:lnTo>
                          <a:pt x="271" y="78"/>
                        </a:lnTo>
                        <a:lnTo>
                          <a:pt x="269" y="78"/>
                        </a:lnTo>
                        <a:lnTo>
                          <a:pt x="269" y="78"/>
                        </a:lnTo>
                        <a:lnTo>
                          <a:pt x="269" y="78"/>
                        </a:lnTo>
                        <a:lnTo>
                          <a:pt x="268" y="78"/>
                        </a:lnTo>
                        <a:lnTo>
                          <a:pt x="268" y="78"/>
                        </a:lnTo>
                        <a:lnTo>
                          <a:pt x="268" y="78"/>
                        </a:lnTo>
                        <a:lnTo>
                          <a:pt x="266" y="78"/>
                        </a:lnTo>
                        <a:lnTo>
                          <a:pt x="266" y="78"/>
                        </a:lnTo>
                        <a:lnTo>
                          <a:pt x="264" y="78"/>
                        </a:lnTo>
                        <a:lnTo>
                          <a:pt x="264" y="78"/>
                        </a:lnTo>
                        <a:lnTo>
                          <a:pt x="264" y="78"/>
                        </a:lnTo>
                        <a:lnTo>
                          <a:pt x="264" y="78"/>
                        </a:lnTo>
                        <a:lnTo>
                          <a:pt x="262" y="78"/>
                        </a:lnTo>
                        <a:lnTo>
                          <a:pt x="262" y="78"/>
                        </a:lnTo>
                        <a:lnTo>
                          <a:pt x="262" y="78"/>
                        </a:lnTo>
                        <a:lnTo>
                          <a:pt x="260" y="78"/>
                        </a:lnTo>
                        <a:lnTo>
                          <a:pt x="260" y="78"/>
                        </a:lnTo>
                        <a:lnTo>
                          <a:pt x="258" y="78"/>
                        </a:lnTo>
                        <a:lnTo>
                          <a:pt x="258" y="78"/>
                        </a:lnTo>
                        <a:lnTo>
                          <a:pt x="258" y="78"/>
                        </a:lnTo>
                        <a:lnTo>
                          <a:pt x="256" y="78"/>
                        </a:lnTo>
                        <a:lnTo>
                          <a:pt x="256" y="78"/>
                        </a:lnTo>
                        <a:lnTo>
                          <a:pt x="254" y="78"/>
                        </a:lnTo>
                        <a:lnTo>
                          <a:pt x="254" y="78"/>
                        </a:lnTo>
                        <a:lnTo>
                          <a:pt x="254" y="78"/>
                        </a:lnTo>
                        <a:lnTo>
                          <a:pt x="254" y="78"/>
                        </a:lnTo>
                        <a:lnTo>
                          <a:pt x="252" y="78"/>
                        </a:lnTo>
                        <a:lnTo>
                          <a:pt x="252" y="78"/>
                        </a:lnTo>
                        <a:lnTo>
                          <a:pt x="252" y="78"/>
                        </a:lnTo>
                        <a:lnTo>
                          <a:pt x="250" y="78"/>
                        </a:lnTo>
                        <a:lnTo>
                          <a:pt x="250" y="78"/>
                        </a:lnTo>
                        <a:lnTo>
                          <a:pt x="248" y="78"/>
                        </a:lnTo>
                        <a:lnTo>
                          <a:pt x="248" y="78"/>
                        </a:lnTo>
                        <a:lnTo>
                          <a:pt x="248" y="78"/>
                        </a:lnTo>
                        <a:lnTo>
                          <a:pt x="248" y="80"/>
                        </a:lnTo>
                        <a:lnTo>
                          <a:pt x="247" y="80"/>
                        </a:lnTo>
                        <a:lnTo>
                          <a:pt x="247" y="80"/>
                        </a:lnTo>
                        <a:lnTo>
                          <a:pt x="247" y="80"/>
                        </a:lnTo>
                        <a:lnTo>
                          <a:pt x="247" y="80"/>
                        </a:lnTo>
                        <a:lnTo>
                          <a:pt x="247" y="80"/>
                        </a:lnTo>
                        <a:lnTo>
                          <a:pt x="247" y="82"/>
                        </a:lnTo>
                        <a:lnTo>
                          <a:pt x="248" y="82"/>
                        </a:lnTo>
                        <a:lnTo>
                          <a:pt x="248" y="82"/>
                        </a:lnTo>
                        <a:lnTo>
                          <a:pt x="248" y="84"/>
                        </a:lnTo>
                        <a:lnTo>
                          <a:pt x="248" y="84"/>
                        </a:lnTo>
                        <a:lnTo>
                          <a:pt x="248" y="84"/>
                        </a:lnTo>
                        <a:lnTo>
                          <a:pt x="248" y="86"/>
                        </a:lnTo>
                        <a:lnTo>
                          <a:pt x="248" y="86"/>
                        </a:lnTo>
                        <a:lnTo>
                          <a:pt x="248" y="86"/>
                        </a:lnTo>
                        <a:lnTo>
                          <a:pt x="247" y="86"/>
                        </a:lnTo>
                        <a:lnTo>
                          <a:pt x="247" y="86"/>
                        </a:lnTo>
                        <a:lnTo>
                          <a:pt x="247" y="86"/>
                        </a:lnTo>
                        <a:lnTo>
                          <a:pt x="245" y="86"/>
                        </a:lnTo>
                        <a:lnTo>
                          <a:pt x="245" y="86"/>
                        </a:lnTo>
                        <a:lnTo>
                          <a:pt x="245" y="88"/>
                        </a:lnTo>
                        <a:lnTo>
                          <a:pt x="243" y="88"/>
                        </a:lnTo>
                        <a:lnTo>
                          <a:pt x="243" y="88"/>
                        </a:lnTo>
                        <a:lnTo>
                          <a:pt x="243" y="88"/>
                        </a:lnTo>
                        <a:lnTo>
                          <a:pt x="241" y="88"/>
                        </a:lnTo>
                        <a:lnTo>
                          <a:pt x="241" y="88"/>
                        </a:lnTo>
                        <a:lnTo>
                          <a:pt x="241" y="88"/>
                        </a:lnTo>
                        <a:lnTo>
                          <a:pt x="241" y="88"/>
                        </a:lnTo>
                        <a:lnTo>
                          <a:pt x="239" y="88"/>
                        </a:lnTo>
                        <a:lnTo>
                          <a:pt x="239" y="88"/>
                        </a:lnTo>
                        <a:lnTo>
                          <a:pt x="237" y="88"/>
                        </a:lnTo>
                        <a:lnTo>
                          <a:pt x="237" y="88"/>
                        </a:lnTo>
                        <a:lnTo>
                          <a:pt x="237" y="88"/>
                        </a:lnTo>
                        <a:lnTo>
                          <a:pt x="237" y="88"/>
                        </a:lnTo>
                        <a:lnTo>
                          <a:pt x="235" y="88"/>
                        </a:lnTo>
                        <a:lnTo>
                          <a:pt x="235" y="88"/>
                        </a:lnTo>
                        <a:lnTo>
                          <a:pt x="235" y="88"/>
                        </a:lnTo>
                        <a:lnTo>
                          <a:pt x="235" y="90"/>
                        </a:lnTo>
                        <a:lnTo>
                          <a:pt x="235" y="90"/>
                        </a:lnTo>
                        <a:lnTo>
                          <a:pt x="235" y="92"/>
                        </a:lnTo>
                        <a:lnTo>
                          <a:pt x="235" y="92"/>
                        </a:lnTo>
                        <a:lnTo>
                          <a:pt x="235" y="94"/>
                        </a:lnTo>
                        <a:lnTo>
                          <a:pt x="235" y="94"/>
                        </a:lnTo>
                        <a:lnTo>
                          <a:pt x="233" y="94"/>
                        </a:lnTo>
                        <a:lnTo>
                          <a:pt x="233" y="94"/>
                        </a:lnTo>
                        <a:lnTo>
                          <a:pt x="233" y="96"/>
                        </a:lnTo>
                        <a:lnTo>
                          <a:pt x="231" y="96"/>
                        </a:lnTo>
                        <a:lnTo>
                          <a:pt x="231" y="96"/>
                        </a:lnTo>
                        <a:lnTo>
                          <a:pt x="231" y="98"/>
                        </a:lnTo>
                        <a:lnTo>
                          <a:pt x="231" y="98"/>
                        </a:lnTo>
                        <a:lnTo>
                          <a:pt x="231" y="98"/>
                        </a:lnTo>
                        <a:lnTo>
                          <a:pt x="231" y="99"/>
                        </a:lnTo>
                        <a:lnTo>
                          <a:pt x="233" y="99"/>
                        </a:lnTo>
                        <a:lnTo>
                          <a:pt x="233" y="99"/>
                        </a:lnTo>
                        <a:lnTo>
                          <a:pt x="235" y="99"/>
                        </a:lnTo>
                        <a:lnTo>
                          <a:pt x="235" y="99"/>
                        </a:lnTo>
                        <a:lnTo>
                          <a:pt x="235" y="99"/>
                        </a:lnTo>
                        <a:lnTo>
                          <a:pt x="235" y="101"/>
                        </a:lnTo>
                        <a:lnTo>
                          <a:pt x="235" y="101"/>
                        </a:lnTo>
                        <a:lnTo>
                          <a:pt x="237" y="101"/>
                        </a:lnTo>
                        <a:lnTo>
                          <a:pt x="237" y="101"/>
                        </a:lnTo>
                        <a:lnTo>
                          <a:pt x="237" y="103"/>
                        </a:lnTo>
                        <a:lnTo>
                          <a:pt x="237" y="103"/>
                        </a:lnTo>
                        <a:lnTo>
                          <a:pt x="235" y="103"/>
                        </a:lnTo>
                        <a:lnTo>
                          <a:pt x="235" y="103"/>
                        </a:lnTo>
                        <a:lnTo>
                          <a:pt x="235" y="103"/>
                        </a:lnTo>
                        <a:lnTo>
                          <a:pt x="233" y="103"/>
                        </a:lnTo>
                        <a:lnTo>
                          <a:pt x="233" y="103"/>
                        </a:lnTo>
                        <a:lnTo>
                          <a:pt x="233" y="105"/>
                        </a:lnTo>
                        <a:lnTo>
                          <a:pt x="231" y="105"/>
                        </a:lnTo>
                        <a:lnTo>
                          <a:pt x="231" y="105"/>
                        </a:lnTo>
                        <a:lnTo>
                          <a:pt x="231" y="105"/>
                        </a:lnTo>
                        <a:lnTo>
                          <a:pt x="229" y="105"/>
                        </a:lnTo>
                        <a:lnTo>
                          <a:pt x="229" y="105"/>
                        </a:lnTo>
                        <a:lnTo>
                          <a:pt x="227" y="105"/>
                        </a:lnTo>
                        <a:lnTo>
                          <a:pt x="227" y="105"/>
                        </a:lnTo>
                        <a:lnTo>
                          <a:pt x="227" y="105"/>
                        </a:lnTo>
                        <a:lnTo>
                          <a:pt x="227" y="105"/>
                        </a:lnTo>
                        <a:lnTo>
                          <a:pt x="227" y="105"/>
                        </a:lnTo>
                        <a:lnTo>
                          <a:pt x="225" y="105"/>
                        </a:lnTo>
                        <a:lnTo>
                          <a:pt x="225" y="105"/>
                        </a:lnTo>
                        <a:lnTo>
                          <a:pt x="225" y="107"/>
                        </a:lnTo>
                        <a:lnTo>
                          <a:pt x="225" y="107"/>
                        </a:lnTo>
                        <a:lnTo>
                          <a:pt x="224" y="107"/>
                        </a:lnTo>
                        <a:lnTo>
                          <a:pt x="224" y="107"/>
                        </a:lnTo>
                        <a:lnTo>
                          <a:pt x="224" y="107"/>
                        </a:lnTo>
                        <a:lnTo>
                          <a:pt x="222" y="107"/>
                        </a:lnTo>
                        <a:lnTo>
                          <a:pt x="222" y="107"/>
                        </a:lnTo>
                        <a:lnTo>
                          <a:pt x="222" y="107"/>
                        </a:lnTo>
                        <a:lnTo>
                          <a:pt x="220" y="107"/>
                        </a:lnTo>
                        <a:lnTo>
                          <a:pt x="220" y="107"/>
                        </a:lnTo>
                        <a:lnTo>
                          <a:pt x="220" y="107"/>
                        </a:lnTo>
                        <a:lnTo>
                          <a:pt x="218" y="107"/>
                        </a:lnTo>
                        <a:lnTo>
                          <a:pt x="218" y="107"/>
                        </a:lnTo>
                        <a:lnTo>
                          <a:pt x="216" y="107"/>
                        </a:lnTo>
                        <a:lnTo>
                          <a:pt x="216" y="109"/>
                        </a:lnTo>
                        <a:lnTo>
                          <a:pt x="216" y="109"/>
                        </a:lnTo>
                        <a:lnTo>
                          <a:pt x="216" y="109"/>
                        </a:lnTo>
                        <a:lnTo>
                          <a:pt x="214" y="109"/>
                        </a:lnTo>
                        <a:lnTo>
                          <a:pt x="214" y="109"/>
                        </a:lnTo>
                        <a:lnTo>
                          <a:pt x="214" y="109"/>
                        </a:lnTo>
                        <a:lnTo>
                          <a:pt x="214" y="111"/>
                        </a:lnTo>
                        <a:lnTo>
                          <a:pt x="214" y="111"/>
                        </a:lnTo>
                        <a:lnTo>
                          <a:pt x="214" y="111"/>
                        </a:lnTo>
                        <a:lnTo>
                          <a:pt x="214" y="113"/>
                        </a:lnTo>
                        <a:lnTo>
                          <a:pt x="212" y="113"/>
                        </a:lnTo>
                        <a:lnTo>
                          <a:pt x="212" y="113"/>
                        </a:lnTo>
                        <a:lnTo>
                          <a:pt x="212" y="113"/>
                        </a:lnTo>
                        <a:lnTo>
                          <a:pt x="212" y="115"/>
                        </a:lnTo>
                        <a:lnTo>
                          <a:pt x="212" y="115"/>
                        </a:lnTo>
                        <a:lnTo>
                          <a:pt x="212" y="115"/>
                        </a:lnTo>
                        <a:lnTo>
                          <a:pt x="212" y="117"/>
                        </a:lnTo>
                        <a:lnTo>
                          <a:pt x="212" y="117"/>
                        </a:lnTo>
                        <a:lnTo>
                          <a:pt x="210" y="117"/>
                        </a:lnTo>
                        <a:lnTo>
                          <a:pt x="210" y="119"/>
                        </a:lnTo>
                        <a:lnTo>
                          <a:pt x="210" y="119"/>
                        </a:lnTo>
                        <a:lnTo>
                          <a:pt x="210" y="121"/>
                        </a:lnTo>
                        <a:lnTo>
                          <a:pt x="210" y="121"/>
                        </a:lnTo>
                        <a:lnTo>
                          <a:pt x="210" y="121"/>
                        </a:lnTo>
                        <a:lnTo>
                          <a:pt x="210" y="121"/>
                        </a:lnTo>
                        <a:lnTo>
                          <a:pt x="210" y="121"/>
                        </a:lnTo>
                        <a:lnTo>
                          <a:pt x="208" y="121"/>
                        </a:lnTo>
                        <a:lnTo>
                          <a:pt x="208" y="122"/>
                        </a:lnTo>
                        <a:lnTo>
                          <a:pt x="208" y="122"/>
                        </a:lnTo>
                        <a:lnTo>
                          <a:pt x="208" y="122"/>
                        </a:lnTo>
                        <a:lnTo>
                          <a:pt x="208" y="122"/>
                        </a:lnTo>
                        <a:lnTo>
                          <a:pt x="206" y="122"/>
                        </a:lnTo>
                        <a:lnTo>
                          <a:pt x="206" y="122"/>
                        </a:lnTo>
                        <a:lnTo>
                          <a:pt x="204" y="122"/>
                        </a:lnTo>
                        <a:lnTo>
                          <a:pt x="204" y="124"/>
                        </a:lnTo>
                        <a:lnTo>
                          <a:pt x="204" y="124"/>
                        </a:lnTo>
                        <a:lnTo>
                          <a:pt x="204" y="124"/>
                        </a:lnTo>
                        <a:lnTo>
                          <a:pt x="203" y="124"/>
                        </a:lnTo>
                        <a:lnTo>
                          <a:pt x="203" y="124"/>
                        </a:lnTo>
                        <a:lnTo>
                          <a:pt x="203" y="124"/>
                        </a:lnTo>
                        <a:lnTo>
                          <a:pt x="201" y="124"/>
                        </a:lnTo>
                        <a:lnTo>
                          <a:pt x="201" y="126"/>
                        </a:lnTo>
                        <a:lnTo>
                          <a:pt x="201" y="126"/>
                        </a:lnTo>
                        <a:lnTo>
                          <a:pt x="201" y="126"/>
                        </a:lnTo>
                        <a:lnTo>
                          <a:pt x="199" y="126"/>
                        </a:lnTo>
                        <a:lnTo>
                          <a:pt x="199" y="126"/>
                        </a:lnTo>
                        <a:lnTo>
                          <a:pt x="199" y="126"/>
                        </a:lnTo>
                        <a:lnTo>
                          <a:pt x="199" y="126"/>
                        </a:lnTo>
                        <a:lnTo>
                          <a:pt x="197" y="126"/>
                        </a:lnTo>
                        <a:lnTo>
                          <a:pt x="197" y="126"/>
                        </a:lnTo>
                        <a:lnTo>
                          <a:pt x="197" y="126"/>
                        </a:lnTo>
                        <a:lnTo>
                          <a:pt x="195" y="126"/>
                        </a:lnTo>
                        <a:lnTo>
                          <a:pt x="195" y="126"/>
                        </a:lnTo>
                        <a:lnTo>
                          <a:pt x="195" y="126"/>
                        </a:lnTo>
                        <a:lnTo>
                          <a:pt x="195" y="128"/>
                        </a:lnTo>
                        <a:lnTo>
                          <a:pt x="195" y="128"/>
                        </a:lnTo>
                        <a:lnTo>
                          <a:pt x="193" y="128"/>
                        </a:lnTo>
                        <a:lnTo>
                          <a:pt x="193" y="128"/>
                        </a:lnTo>
                        <a:lnTo>
                          <a:pt x="193" y="126"/>
                        </a:lnTo>
                        <a:lnTo>
                          <a:pt x="193" y="126"/>
                        </a:lnTo>
                        <a:lnTo>
                          <a:pt x="191" y="126"/>
                        </a:lnTo>
                        <a:lnTo>
                          <a:pt x="191" y="128"/>
                        </a:lnTo>
                        <a:lnTo>
                          <a:pt x="191" y="128"/>
                        </a:lnTo>
                        <a:lnTo>
                          <a:pt x="191" y="128"/>
                        </a:lnTo>
                        <a:lnTo>
                          <a:pt x="189" y="128"/>
                        </a:lnTo>
                        <a:lnTo>
                          <a:pt x="189" y="128"/>
                        </a:lnTo>
                        <a:lnTo>
                          <a:pt x="189" y="128"/>
                        </a:lnTo>
                        <a:lnTo>
                          <a:pt x="187" y="128"/>
                        </a:lnTo>
                        <a:lnTo>
                          <a:pt x="187" y="128"/>
                        </a:lnTo>
                        <a:lnTo>
                          <a:pt x="187" y="128"/>
                        </a:lnTo>
                        <a:lnTo>
                          <a:pt x="185" y="128"/>
                        </a:lnTo>
                        <a:lnTo>
                          <a:pt x="185" y="128"/>
                        </a:lnTo>
                        <a:lnTo>
                          <a:pt x="185" y="128"/>
                        </a:lnTo>
                        <a:lnTo>
                          <a:pt x="185" y="130"/>
                        </a:lnTo>
                        <a:lnTo>
                          <a:pt x="185" y="130"/>
                        </a:lnTo>
                        <a:lnTo>
                          <a:pt x="183" y="130"/>
                        </a:lnTo>
                        <a:lnTo>
                          <a:pt x="183" y="130"/>
                        </a:lnTo>
                        <a:lnTo>
                          <a:pt x="183" y="130"/>
                        </a:lnTo>
                        <a:lnTo>
                          <a:pt x="181" y="130"/>
                        </a:lnTo>
                        <a:lnTo>
                          <a:pt x="181" y="130"/>
                        </a:lnTo>
                        <a:lnTo>
                          <a:pt x="181" y="130"/>
                        </a:lnTo>
                        <a:lnTo>
                          <a:pt x="180" y="130"/>
                        </a:lnTo>
                        <a:lnTo>
                          <a:pt x="180" y="130"/>
                        </a:lnTo>
                        <a:lnTo>
                          <a:pt x="180" y="130"/>
                        </a:lnTo>
                        <a:lnTo>
                          <a:pt x="178" y="130"/>
                        </a:lnTo>
                        <a:lnTo>
                          <a:pt x="178" y="130"/>
                        </a:lnTo>
                        <a:lnTo>
                          <a:pt x="178" y="130"/>
                        </a:lnTo>
                        <a:lnTo>
                          <a:pt x="176" y="130"/>
                        </a:lnTo>
                        <a:lnTo>
                          <a:pt x="176" y="130"/>
                        </a:lnTo>
                        <a:lnTo>
                          <a:pt x="176" y="130"/>
                        </a:lnTo>
                        <a:lnTo>
                          <a:pt x="174" y="130"/>
                        </a:lnTo>
                        <a:lnTo>
                          <a:pt x="174" y="130"/>
                        </a:lnTo>
                        <a:lnTo>
                          <a:pt x="172" y="130"/>
                        </a:lnTo>
                        <a:lnTo>
                          <a:pt x="172" y="130"/>
                        </a:lnTo>
                        <a:lnTo>
                          <a:pt x="172" y="130"/>
                        </a:lnTo>
                        <a:lnTo>
                          <a:pt x="172" y="132"/>
                        </a:lnTo>
                        <a:lnTo>
                          <a:pt x="172" y="132"/>
                        </a:lnTo>
                        <a:lnTo>
                          <a:pt x="172" y="132"/>
                        </a:lnTo>
                        <a:lnTo>
                          <a:pt x="170" y="132"/>
                        </a:lnTo>
                        <a:lnTo>
                          <a:pt x="170" y="134"/>
                        </a:lnTo>
                        <a:lnTo>
                          <a:pt x="170" y="134"/>
                        </a:lnTo>
                        <a:lnTo>
                          <a:pt x="170" y="134"/>
                        </a:lnTo>
                        <a:lnTo>
                          <a:pt x="168" y="134"/>
                        </a:lnTo>
                        <a:lnTo>
                          <a:pt x="168" y="134"/>
                        </a:lnTo>
                        <a:lnTo>
                          <a:pt x="168" y="136"/>
                        </a:lnTo>
                        <a:lnTo>
                          <a:pt x="168" y="136"/>
                        </a:lnTo>
                        <a:lnTo>
                          <a:pt x="166" y="136"/>
                        </a:lnTo>
                        <a:lnTo>
                          <a:pt x="166" y="136"/>
                        </a:lnTo>
                        <a:lnTo>
                          <a:pt x="166" y="136"/>
                        </a:lnTo>
                        <a:lnTo>
                          <a:pt x="164" y="136"/>
                        </a:lnTo>
                        <a:lnTo>
                          <a:pt x="164" y="136"/>
                        </a:lnTo>
                        <a:lnTo>
                          <a:pt x="164" y="136"/>
                        </a:lnTo>
                        <a:lnTo>
                          <a:pt x="164" y="136"/>
                        </a:lnTo>
                        <a:lnTo>
                          <a:pt x="162" y="136"/>
                        </a:lnTo>
                        <a:lnTo>
                          <a:pt x="162" y="136"/>
                        </a:lnTo>
                        <a:lnTo>
                          <a:pt x="162" y="138"/>
                        </a:lnTo>
                        <a:lnTo>
                          <a:pt x="162" y="138"/>
                        </a:lnTo>
                        <a:lnTo>
                          <a:pt x="162" y="138"/>
                        </a:lnTo>
                        <a:lnTo>
                          <a:pt x="160" y="138"/>
                        </a:lnTo>
                        <a:lnTo>
                          <a:pt x="160" y="138"/>
                        </a:lnTo>
                        <a:lnTo>
                          <a:pt x="160" y="140"/>
                        </a:lnTo>
                        <a:lnTo>
                          <a:pt x="160" y="140"/>
                        </a:lnTo>
                        <a:lnTo>
                          <a:pt x="160" y="140"/>
                        </a:lnTo>
                        <a:lnTo>
                          <a:pt x="158" y="140"/>
                        </a:lnTo>
                        <a:lnTo>
                          <a:pt x="158" y="140"/>
                        </a:lnTo>
                        <a:lnTo>
                          <a:pt x="158" y="142"/>
                        </a:lnTo>
                        <a:lnTo>
                          <a:pt x="157" y="142"/>
                        </a:lnTo>
                        <a:lnTo>
                          <a:pt x="157" y="142"/>
                        </a:lnTo>
                        <a:lnTo>
                          <a:pt x="157" y="142"/>
                        </a:lnTo>
                        <a:lnTo>
                          <a:pt x="157" y="142"/>
                        </a:lnTo>
                        <a:lnTo>
                          <a:pt x="155" y="142"/>
                        </a:lnTo>
                        <a:lnTo>
                          <a:pt x="155" y="144"/>
                        </a:lnTo>
                        <a:lnTo>
                          <a:pt x="155" y="144"/>
                        </a:lnTo>
                        <a:lnTo>
                          <a:pt x="155" y="144"/>
                        </a:lnTo>
                        <a:lnTo>
                          <a:pt x="155" y="144"/>
                        </a:lnTo>
                        <a:lnTo>
                          <a:pt x="155" y="145"/>
                        </a:lnTo>
                        <a:lnTo>
                          <a:pt x="153" y="145"/>
                        </a:lnTo>
                        <a:lnTo>
                          <a:pt x="153" y="145"/>
                        </a:lnTo>
                        <a:lnTo>
                          <a:pt x="153" y="145"/>
                        </a:lnTo>
                        <a:lnTo>
                          <a:pt x="151" y="145"/>
                        </a:lnTo>
                        <a:lnTo>
                          <a:pt x="151" y="145"/>
                        </a:lnTo>
                        <a:lnTo>
                          <a:pt x="151" y="145"/>
                        </a:lnTo>
                        <a:lnTo>
                          <a:pt x="151" y="147"/>
                        </a:lnTo>
                        <a:lnTo>
                          <a:pt x="151" y="147"/>
                        </a:lnTo>
                        <a:lnTo>
                          <a:pt x="149" y="147"/>
                        </a:lnTo>
                        <a:lnTo>
                          <a:pt x="149" y="147"/>
                        </a:lnTo>
                        <a:lnTo>
                          <a:pt x="149" y="147"/>
                        </a:lnTo>
                        <a:lnTo>
                          <a:pt x="149" y="147"/>
                        </a:lnTo>
                        <a:lnTo>
                          <a:pt x="147" y="147"/>
                        </a:lnTo>
                        <a:lnTo>
                          <a:pt x="147" y="149"/>
                        </a:lnTo>
                        <a:lnTo>
                          <a:pt x="147" y="149"/>
                        </a:lnTo>
                        <a:lnTo>
                          <a:pt x="147" y="151"/>
                        </a:lnTo>
                        <a:lnTo>
                          <a:pt x="147" y="151"/>
                        </a:lnTo>
                        <a:lnTo>
                          <a:pt x="147" y="153"/>
                        </a:lnTo>
                        <a:lnTo>
                          <a:pt x="147" y="153"/>
                        </a:lnTo>
                        <a:lnTo>
                          <a:pt x="147" y="153"/>
                        </a:lnTo>
                        <a:lnTo>
                          <a:pt x="147" y="155"/>
                        </a:lnTo>
                        <a:lnTo>
                          <a:pt x="147" y="155"/>
                        </a:lnTo>
                        <a:lnTo>
                          <a:pt x="147" y="157"/>
                        </a:lnTo>
                        <a:lnTo>
                          <a:pt x="147" y="157"/>
                        </a:lnTo>
                        <a:lnTo>
                          <a:pt x="147" y="159"/>
                        </a:lnTo>
                        <a:lnTo>
                          <a:pt x="147" y="159"/>
                        </a:lnTo>
                        <a:lnTo>
                          <a:pt x="147" y="161"/>
                        </a:lnTo>
                        <a:lnTo>
                          <a:pt x="147" y="161"/>
                        </a:lnTo>
                        <a:lnTo>
                          <a:pt x="147" y="161"/>
                        </a:lnTo>
                        <a:lnTo>
                          <a:pt x="147" y="163"/>
                        </a:lnTo>
                        <a:lnTo>
                          <a:pt x="147" y="163"/>
                        </a:lnTo>
                        <a:lnTo>
                          <a:pt x="147" y="165"/>
                        </a:lnTo>
                        <a:lnTo>
                          <a:pt x="147" y="165"/>
                        </a:lnTo>
                        <a:lnTo>
                          <a:pt x="147" y="167"/>
                        </a:lnTo>
                        <a:lnTo>
                          <a:pt x="147" y="167"/>
                        </a:lnTo>
                        <a:lnTo>
                          <a:pt x="147" y="168"/>
                        </a:lnTo>
                        <a:lnTo>
                          <a:pt x="147" y="168"/>
                        </a:lnTo>
                        <a:lnTo>
                          <a:pt x="147" y="168"/>
                        </a:lnTo>
                        <a:lnTo>
                          <a:pt x="147" y="170"/>
                        </a:lnTo>
                        <a:lnTo>
                          <a:pt x="147" y="170"/>
                        </a:lnTo>
                        <a:lnTo>
                          <a:pt x="147" y="172"/>
                        </a:lnTo>
                        <a:lnTo>
                          <a:pt x="147" y="172"/>
                        </a:lnTo>
                        <a:lnTo>
                          <a:pt x="147" y="174"/>
                        </a:lnTo>
                        <a:lnTo>
                          <a:pt x="147" y="174"/>
                        </a:lnTo>
                        <a:lnTo>
                          <a:pt x="147" y="176"/>
                        </a:lnTo>
                        <a:lnTo>
                          <a:pt x="147" y="176"/>
                        </a:lnTo>
                        <a:lnTo>
                          <a:pt x="147" y="176"/>
                        </a:lnTo>
                        <a:lnTo>
                          <a:pt x="147" y="178"/>
                        </a:lnTo>
                        <a:lnTo>
                          <a:pt x="147" y="178"/>
                        </a:lnTo>
                        <a:lnTo>
                          <a:pt x="147" y="180"/>
                        </a:lnTo>
                        <a:lnTo>
                          <a:pt x="147" y="180"/>
                        </a:lnTo>
                        <a:lnTo>
                          <a:pt x="147" y="182"/>
                        </a:lnTo>
                        <a:lnTo>
                          <a:pt x="147" y="182"/>
                        </a:lnTo>
                        <a:lnTo>
                          <a:pt x="147" y="184"/>
                        </a:lnTo>
                        <a:lnTo>
                          <a:pt x="147" y="184"/>
                        </a:lnTo>
                        <a:lnTo>
                          <a:pt x="147" y="184"/>
                        </a:lnTo>
                        <a:lnTo>
                          <a:pt x="147" y="186"/>
                        </a:lnTo>
                        <a:lnTo>
                          <a:pt x="147" y="186"/>
                        </a:lnTo>
                        <a:lnTo>
                          <a:pt x="147" y="188"/>
                        </a:lnTo>
                        <a:lnTo>
                          <a:pt x="147" y="188"/>
                        </a:lnTo>
                        <a:lnTo>
                          <a:pt x="147" y="190"/>
                        </a:lnTo>
                        <a:lnTo>
                          <a:pt x="147" y="190"/>
                        </a:lnTo>
                        <a:lnTo>
                          <a:pt x="147" y="191"/>
                        </a:lnTo>
                        <a:lnTo>
                          <a:pt x="147" y="191"/>
                        </a:lnTo>
                        <a:lnTo>
                          <a:pt x="147" y="193"/>
                        </a:lnTo>
                        <a:lnTo>
                          <a:pt x="147" y="193"/>
                        </a:lnTo>
                        <a:lnTo>
                          <a:pt x="147" y="193"/>
                        </a:lnTo>
                        <a:lnTo>
                          <a:pt x="147" y="195"/>
                        </a:lnTo>
                        <a:lnTo>
                          <a:pt x="147" y="195"/>
                        </a:lnTo>
                        <a:lnTo>
                          <a:pt x="147" y="197"/>
                        </a:lnTo>
                        <a:lnTo>
                          <a:pt x="147" y="197"/>
                        </a:lnTo>
                        <a:lnTo>
                          <a:pt x="147" y="199"/>
                        </a:lnTo>
                        <a:lnTo>
                          <a:pt x="147" y="199"/>
                        </a:lnTo>
                        <a:lnTo>
                          <a:pt x="147" y="201"/>
                        </a:lnTo>
                        <a:lnTo>
                          <a:pt x="147" y="201"/>
                        </a:lnTo>
                        <a:lnTo>
                          <a:pt x="147" y="201"/>
                        </a:lnTo>
                        <a:lnTo>
                          <a:pt x="147" y="203"/>
                        </a:lnTo>
                        <a:lnTo>
                          <a:pt x="147" y="203"/>
                        </a:lnTo>
                        <a:lnTo>
                          <a:pt x="147" y="205"/>
                        </a:lnTo>
                        <a:lnTo>
                          <a:pt x="147" y="205"/>
                        </a:lnTo>
                        <a:lnTo>
                          <a:pt x="145" y="205"/>
                        </a:lnTo>
                        <a:lnTo>
                          <a:pt x="145" y="205"/>
                        </a:lnTo>
                        <a:lnTo>
                          <a:pt x="145" y="205"/>
                        </a:lnTo>
                        <a:lnTo>
                          <a:pt x="143" y="205"/>
                        </a:lnTo>
                        <a:lnTo>
                          <a:pt x="143" y="205"/>
                        </a:lnTo>
                        <a:lnTo>
                          <a:pt x="141" y="205"/>
                        </a:lnTo>
                        <a:lnTo>
                          <a:pt x="141" y="205"/>
                        </a:lnTo>
                        <a:lnTo>
                          <a:pt x="141" y="205"/>
                        </a:lnTo>
                        <a:lnTo>
                          <a:pt x="139" y="205"/>
                        </a:lnTo>
                        <a:lnTo>
                          <a:pt x="139" y="205"/>
                        </a:lnTo>
                        <a:lnTo>
                          <a:pt x="139" y="205"/>
                        </a:lnTo>
                        <a:lnTo>
                          <a:pt x="137" y="205"/>
                        </a:lnTo>
                        <a:lnTo>
                          <a:pt x="137" y="205"/>
                        </a:lnTo>
                        <a:lnTo>
                          <a:pt x="136" y="205"/>
                        </a:lnTo>
                        <a:lnTo>
                          <a:pt x="136" y="205"/>
                        </a:lnTo>
                        <a:lnTo>
                          <a:pt x="136" y="205"/>
                        </a:lnTo>
                        <a:lnTo>
                          <a:pt x="134" y="205"/>
                        </a:lnTo>
                        <a:lnTo>
                          <a:pt x="134" y="205"/>
                        </a:lnTo>
                        <a:lnTo>
                          <a:pt x="134" y="205"/>
                        </a:lnTo>
                        <a:lnTo>
                          <a:pt x="132" y="205"/>
                        </a:lnTo>
                        <a:lnTo>
                          <a:pt x="132" y="205"/>
                        </a:lnTo>
                        <a:lnTo>
                          <a:pt x="130" y="205"/>
                        </a:lnTo>
                        <a:lnTo>
                          <a:pt x="130" y="205"/>
                        </a:lnTo>
                        <a:lnTo>
                          <a:pt x="130" y="205"/>
                        </a:lnTo>
                        <a:lnTo>
                          <a:pt x="128" y="205"/>
                        </a:lnTo>
                        <a:lnTo>
                          <a:pt x="128" y="205"/>
                        </a:lnTo>
                        <a:lnTo>
                          <a:pt x="128" y="205"/>
                        </a:lnTo>
                        <a:lnTo>
                          <a:pt x="126" y="205"/>
                        </a:lnTo>
                        <a:lnTo>
                          <a:pt x="126" y="205"/>
                        </a:lnTo>
                        <a:lnTo>
                          <a:pt x="124" y="205"/>
                        </a:lnTo>
                        <a:lnTo>
                          <a:pt x="124" y="205"/>
                        </a:lnTo>
                        <a:lnTo>
                          <a:pt x="124" y="205"/>
                        </a:lnTo>
                        <a:lnTo>
                          <a:pt x="122" y="205"/>
                        </a:lnTo>
                        <a:lnTo>
                          <a:pt x="122" y="205"/>
                        </a:lnTo>
                        <a:lnTo>
                          <a:pt x="122" y="205"/>
                        </a:lnTo>
                        <a:lnTo>
                          <a:pt x="120" y="205"/>
                        </a:lnTo>
                        <a:lnTo>
                          <a:pt x="120" y="205"/>
                        </a:lnTo>
                        <a:lnTo>
                          <a:pt x="118" y="205"/>
                        </a:lnTo>
                        <a:lnTo>
                          <a:pt x="118" y="205"/>
                        </a:lnTo>
                        <a:lnTo>
                          <a:pt x="118" y="205"/>
                        </a:lnTo>
                        <a:lnTo>
                          <a:pt x="116" y="205"/>
                        </a:lnTo>
                        <a:lnTo>
                          <a:pt x="116" y="205"/>
                        </a:lnTo>
                        <a:lnTo>
                          <a:pt x="114" y="205"/>
                        </a:lnTo>
                        <a:lnTo>
                          <a:pt x="114" y="205"/>
                        </a:lnTo>
                        <a:lnTo>
                          <a:pt x="114" y="205"/>
                        </a:lnTo>
                        <a:lnTo>
                          <a:pt x="113" y="205"/>
                        </a:lnTo>
                        <a:lnTo>
                          <a:pt x="113" y="205"/>
                        </a:lnTo>
                        <a:lnTo>
                          <a:pt x="113" y="205"/>
                        </a:lnTo>
                        <a:lnTo>
                          <a:pt x="111" y="205"/>
                        </a:lnTo>
                        <a:lnTo>
                          <a:pt x="111" y="205"/>
                        </a:lnTo>
                        <a:lnTo>
                          <a:pt x="109" y="205"/>
                        </a:lnTo>
                        <a:lnTo>
                          <a:pt x="109" y="205"/>
                        </a:lnTo>
                        <a:lnTo>
                          <a:pt x="109" y="205"/>
                        </a:lnTo>
                        <a:lnTo>
                          <a:pt x="107" y="205"/>
                        </a:lnTo>
                        <a:lnTo>
                          <a:pt x="107" y="205"/>
                        </a:lnTo>
                        <a:lnTo>
                          <a:pt x="107" y="205"/>
                        </a:lnTo>
                        <a:lnTo>
                          <a:pt x="105" y="205"/>
                        </a:lnTo>
                        <a:lnTo>
                          <a:pt x="105" y="205"/>
                        </a:lnTo>
                        <a:lnTo>
                          <a:pt x="103" y="205"/>
                        </a:lnTo>
                        <a:lnTo>
                          <a:pt x="103" y="205"/>
                        </a:lnTo>
                        <a:lnTo>
                          <a:pt x="103" y="205"/>
                        </a:lnTo>
                        <a:lnTo>
                          <a:pt x="101" y="205"/>
                        </a:lnTo>
                        <a:lnTo>
                          <a:pt x="101" y="205"/>
                        </a:lnTo>
                        <a:lnTo>
                          <a:pt x="101" y="205"/>
                        </a:lnTo>
                        <a:lnTo>
                          <a:pt x="99" y="205"/>
                        </a:lnTo>
                        <a:lnTo>
                          <a:pt x="99" y="205"/>
                        </a:lnTo>
                        <a:lnTo>
                          <a:pt x="97" y="205"/>
                        </a:lnTo>
                        <a:lnTo>
                          <a:pt x="97" y="205"/>
                        </a:lnTo>
                        <a:lnTo>
                          <a:pt x="97" y="205"/>
                        </a:lnTo>
                        <a:lnTo>
                          <a:pt x="95" y="205"/>
                        </a:lnTo>
                        <a:lnTo>
                          <a:pt x="95" y="205"/>
                        </a:lnTo>
                        <a:lnTo>
                          <a:pt x="95" y="205"/>
                        </a:lnTo>
                        <a:lnTo>
                          <a:pt x="93" y="205"/>
                        </a:lnTo>
                        <a:lnTo>
                          <a:pt x="93" y="205"/>
                        </a:lnTo>
                        <a:lnTo>
                          <a:pt x="92" y="205"/>
                        </a:lnTo>
                        <a:lnTo>
                          <a:pt x="92" y="205"/>
                        </a:lnTo>
                        <a:lnTo>
                          <a:pt x="92" y="205"/>
                        </a:lnTo>
                        <a:lnTo>
                          <a:pt x="90" y="205"/>
                        </a:lnTo>
                        <a:lnTo>
                          <a:pt x="90" y="205"/>
                        </a:lnTo>
                        <a:lnTo>
                          <a:pt x="90" y="205"/>
                        </a:lnTo>
                        <a:lnTo>
                          <a:pt x="90" y="207"/>
                        </a:lnTo>
                        <a:lnTo>
                          <a:pt x="90" y="207"/>
                        </a:lnTo>
                        <a:lnTo>
                          <a:pt x="90" y="209"/>
                        </a:lnTo>
                        <a:lnTo>
                          <a:pt x="90" y="209"/>
                        </a:lnTo>
                        <a:lnTo>
                          <a:pt x="90" y="209"/>
                        </a:lnTo>
                        <a:lnTo>
                          <a:pt x="90" y="211"/>
                        </a:lnTo>
                        <a:lnTo>
                          <a:pt x="90" y="211"/>
                        </a:lnTo>
                        <a:lnTo>
                          <a:pt x="90" y="213"/>
                        </a:lnTo>
                        <a:lnTo>
                          <a:pt x="90" y="213"/>
                        </a:lnTo>
                        <a:lnTo>
                          <a:pt x="90" y="214"/>
                        </a:lnTo>
                        <a:lnTo>
                          <a:pt x="90" y="214"/>
                        </a:lnTo>
                        <a:lnTo>
                          <a:pt x="90" y="216"/>
                        </a:lnTo>
                        <a:lnTo>
                          <a:pt x="90" y="216"/>
                        </a:lnTo>
                        <a:lnTo>
                          <a:pt x="90" y="216"/>
                        </a:lnTo>
                        <a:lnTo>
                          <a:pt x="90" y="218"/>
                        </a:lnTo>
                        <a:lnTo>
                          <a:pt x="90" y="218"/>
                        </a:lnTo>
                        <a:lnTo>
                          <a:pt x="90" y="220"/>
                        </a:lnTo>
                        <a:lnTo>
                          <a:pt x="90" y="220"/>
                        </a:lnTo>
                        <a:lnTo>
                          <a:pt x="90" y="222"/>
                        </a:lnTo>
                        <a:lnTo>
                          <a:pt x="90" y="222"/>
                        </a:lnTo>
                        <a:lnTo>
                          <a:pt x="90" y="224"/>
                        </a:lnTo>
                        <a:lnTo>
                          <a:pt x="90" y="224"/>
                        </a:lnTo>
                        <a:lnTo>
                          <a:pt x="90" y="224"/>
                        </a:lnTo>
                        <a:lnTo>
                          <a:pt x="90" y="226"/>
                        </a:lnTo>
                        <a:lnTo>
                          <a:pt x="90" y="226"/>
                        </a:lnTo>
                        <a:lnTo>
                          <a:pt x="90" y="228"/>
                        </a:lnTo>
                        <a:lnTo>
                          <a:pt x="90" y="228"/>
                        </a:lnTo>
                        <a:lnTo>
                          <a:pt x="90" y="230"/>
                        </a:lnTo>
                        <a:lnTo>
                          <a:pt x="90" y="230"/>
                        </a:lnTo>
                        <a:lnTo>
                          <a:pt x="90" y="232"/>
                        </a:lnTo>
                        <a:lnTo>
                          <a:pt x="90" y="232"/>
                        </a:lnTo>
                        <a:lnTo>
                          <a:pt x="90" y="232"/>
                        </a:lnTo>
                        <a:lnTo>
                          <a:pt x="90" y="234"/>
                        </a:lnTo>
                        <a:lnTo>
                          <a:pt x="90" y="234"/>
                        </a:lnTo>
                        <a:lnTo>
                          <a:pt x="90" y="235"/>
                        </a:lnTo>
                        <a:lnTo>
                          <a:pt x="90" y="235"/>
                        </a:lnTo>
                        <a:lnTo>
                          <a:pt x="90" y="237"/>
                        </a:lnTo>
                        <a:lnTo>
                          <a:pt x="90" y="237"/>
                        </a:lnTo>
                        <a:lnTo>
                          <a:pt x="90" y="239"/>
                        </a:lnTo>
                        <a:lnTo>
                          <a:pt x="90" y="239"/>
                        </a:lnTo>
                        <a:lnTo>
                          <a:pt x="90" y="241"/>
                        </a:lnTo>
                        <a:lnTo>
                          <a:pt x="90" y="241"/>
                        </a:lnTo>
                        <a:lnTo>
                          <a:pt x="90" y="241"/>
                        </a:lnTo>
                        <a:lnTo>
                          <a:pt x="90" y="243"/>
                        </a:lnTo>
                        <a:lnTo>
                          <a:pt x="90" y="243"/>
                        </a:lnTo>
                        <a:lnTo>
                          <a:pt x="90" y="245"/>
                        </a:lnTo>
                        <a:lnTo>
                          <a:pt x="90" y="245"/>
                        </a:lnTo>
                        <a:lnTo>
                          <a:pt x="90" y="247"/>
                        </a:lnTo>
                        <a:lnTo>
                          <a:pt x="90" y="247"/>
                        </a:lnTo>
                        <a:lnTo>
                          <a:pt x="90" y="249"/>
                        </a:lnTo>
                        <a:lnTo>
                          <a:pt x="90" y="249"/>
                        </a:lnTo>
                        <a:lnTo>
                          <a:pt x="90" y="249"/>
                        </a:lnTo>
                        <a:lnTo>
                          <a:pt x="90" y="251"/>
                        </a:lnTo>
                        <a:lnTo>
                          <a:pt x="90" y="251"/>
                        </a:lnTo>
                        <a:lnTo>
                          <a:pt x="90" y="253"/>
                        </a:lnTo>
                        <a:lnTo>
                          <a:pt x="90" y="253"/>
                        </a:lnTo>
                        <a:lnTo>
                          <a:pt x="90" y="255"/>
                        </a:lnTo>
                        <a:lnTo>
                          <a:pt x="90" y="255"/>
                        </a:lnTo>
                        <a:lnTo>
                          <a:pt x="90" y="257"/>
                        </a:lnTo>
                        <a:lnTo>
                          <a:pt x="90" y="257"/>
                        </a:lnTo>
                        <a:lnTo>
                          <a:pt x="90" y="257"/>
                        </a:lnTo>
                        <a:lnTo>
                          <a:pt x="88" y="257"/>
                        </a:lnTo>
                        <a:lnTo>
                          <a:pt x="88" y="257"/>
                        </a:lnTo>
                        <a:lnTo>
                          <a:pt x="86" y="257"/>
                        </a:lnTo>
                        <a:lnTo>
                          <a:pt x="86" y="257"/>
                        </a:lnTo>
                        <a:lnTo>
                          <a:pt x="86" y="257"/>
                        </a:lnTo>
                        <a:lnTo>
                          <a:pt x="86" y="257"/>
                        </a:lnTo>
                        <a:lnTo>
                          <a:pt x="84" y="257"/>
                        </a:lnTo>
                        <a:lnTo>
                          <a:pt x="84" y="257"/>
                        </a:lnTo>
                        <a:lnTo>
                          <a:pt x="82" y="257"/>
                        </a:lnTo>
                        <a:lnTo>
                          <a:pt x="82" y="257"/>
                        </a:lnTo>
                        <a:lnTo>
                          <a:pt x="82" y="257"/>
                        </a:lnTo>
                        <a:lnTo>
                          <a:pt x="80" y="257"/>
                        </a:lnTo>
                        <a:lnTo>
                          <a:pt x="80" y="257"/>
                        </a:lnTo>
                        <a:lnTo>
                          <a:pt x="80" y="257"/>
                        </a:lnTo>
                        <a:lnTo>
                          <a:pt x="78" y="257"/>
                        </a:lnTo>
                        <a:lnTo>
                          <a:pt x="78" y="257"/>
                        </a:lnTo>
                        <a:lnTo>
                          <a:pt x="76" y="257"/>
                        </a:lnTo>
                        <a:lnTo>
                          <a:pt x="76" y="258"/>
                        </a:lnTo>
                        <a:lnTo>
                          <a:pt x="76" y="258"/>
                        </a:lnTo>
                        <a:lnTo>
                          <a:pt x="76" y="258"/>
                        </a:lnTo>
                        <a:lnTo>
                          <a:pt x="74" y="258"/>
                        </a:lnTo>
                        <a:lnTo>
                          <a:pt x="74" y="258"/>
                        </a:lnTo>
                        <a:lnTo>
                          <a:pt x="74" y="258"/>
                        </a:lnTo>
                        <a:lnTo>
                          <a:pt x="74" y="260"/>
                        </a:lnTo>
                        <a:lnTo>
                          <a:pt x="74" y="260"/>
                        </a:lnTo>
                        <a:lnTo>
                          <a:pt x="74" y="260"/>
                        </a:lnTo>
                        <a:lnTo>
                          <a:pt x="72" y="260"/>
                        </a:lnTo>
                        <a:lnTo>
                          <a:pt x="72" y="262"/>
                        </a:lnTo>
                        <a:lnTo>
                          <a:pt x="72" y="262"/>
                        </a:lnTo>
                        <a:lnTo>
                          <a:pt x="72" y="262"/>
                        </a:lnTo>
                        <a:lnTo>
                          <a:pt x="72" y="264"/>
                        </a:lnTo>
                        <a:lnTo>
                          <a:pt x="70" y="264"/>
                        </a:lnTo>
                        <a:lnTo>
                          <a:pt x="70" y="264"/>
                        </a:lnTo>
                        <a:lnTo>
                          <a:pt x="70" y="264"/>
                        </a:lnTo>
                        <a:lnTo>
                          <a:pt x="70" y="264"/>
                        </a:lnTo>
                        <a:lnTo>
                          <a:pt x="70" y="266"/>
                        </a:lnTo>
                        <a:lnTo>
                          <a:pt x="70" y="266"/>
                        </a:lnTo>
                        <a:lnTo>
                          <a:pt x="70" y="268"/>
                        </a:lnTo>
                        <a:lnTo>
                          <a:pt x="70" y="268"/>
                        </a:lnTo>
                        <a:lnTo>
                          <a:pt x="70" y="268"/>
                        </a:lnTo>
                        <a:lnTo>
                          <a:pt x="70" y="270"/>
                        </a:lnTo>
                        <a:lnTo>
                          <a:pt x="70" y="270"/>
                        </a:lnTo>
                        <a:lnTo>
                          <a:pt x="70" y="272"/>
                        </a:lnTo>
                        <a:lnTo>
                          <a:pt x="70" y="272"/>
                        </a:lnTo>
                        <a:lnTo>
                          <a:pt x="70" y="272"/>
                        </a:lnTo>
                        <a:lnTo>
                          <a:pt x="70" y="274"/>
                        </a:lnTo>
                        <a:lnTo>
                          <a:pt x="70" y="274"/>
                        </a:lnTo>
                        <a:lnTo>
                          <a:pt x="70" y="276"/>
                        </a:lnTo>
                        <a:lnTo>
                          <a:pt x="70" y="276"/>
                        </a:lnTo>
                        <a:lnTo>
                          <a:pt x="70" y="278"/>
                        </a:lnTo>
                        <a:lnTo>
                          <a:pt x="70" y="278"/>
                        </a:lnTo>
                        <a:lnTo>
                          <a:pt x="70" y="280"/>
                        </a:lnTo>
                        <a:lnTo>
                          <a:pt x="70" y="280"/>
                        </a:lnTo>
                        <a:lnTo>
                          <a:pt x="70" y="280"/>
                        </a:lnTo>
                        <a:lnTo>
                          <a:pt x="70" y="280"/>
                        </a:lnTo>
                        <a:lnTo>
                          <a:pt x="70" y="281"/>
                        </a:lnTo>
                        <a:lnTo>
                          <a:pt x="70" y="281"/>
                        </a:lnTo>
                        <a:lnTo>
                          <a:pt x="70" y="283"/>
                        </a:lnTo>
                        <a:lnTo>
                          <a:pt x="70" y="283"/>
                        </a:lnTo>
                        <a:lnTo>
                          <a:pt x="70" y="285"/>
                        </a:lnTo>
                        <a:lnTo>
                          <a:pt x="70" y="285"/>
                        </a:lnTo>
                        <a:lnTo>
                          <a:pt x="70" y="287"/>
                        </a:lnTo>
                        <a:lnTo>
                          <a:pt x="70" y="287"/>
                        </a:lnTo>
                        <a:lnTo>
                          <a:pt x="70" y="289"/>
                        </a:lnTo>
                        <a:lnTo>
                          <a:pt x="70" y="289"/>
                        </a:lnTo>
                        <a:lnTo>
                          <a:pt x="70" y="289"/>
                        </a:lnTo>
                        <a:lnTo>
                          <a:pt x="70" y="289"/>
                        </a:lnTo>
                        <a:lnTo>
                          <a:pt x="70" y="291"/>
                        </a:lnTo>
                        <a:lnTo>
                          <a:pt x="70" y="291"/>
                        </a:lnTo>
                        <a:lnTo>
                          <a:pt x="70" y="293"/>
                        </a:lnTo>
                        <a:lnTo>
                          <a:pt x="70" y="293"/>
                        </a:lnTo>
                        <a:lnTo>
                          <a:pt x="70" y="295"/>
                        </a:lnTo>
                        <a:lnTo>
                          <a:pt x="70" y="295"/>
                        </a:lnTo>
                        <a:lnTo>
                          <a:pt x="70" y="297"/>
                        </a:lnTo>
                        <a:lnTo>
                          <a:pt x="70" y="297"/>
                        </a:lnTo>
                        <a:lnTo>
                          <a:pt x="72" y="297"/>
                        </a:lnTo>
                        <a:lnTo>
                          <a:pt x="72" y="297"/>
                        </a:lnTo>
                        <a:lnTo>
                          <a:pt x="72" y="299"/>
                        </a:lnTo>
                        <a:lnTo>
                          <a:pt x="72" y="299"/>
                        </a:lnTo>
                        <a:lnTo>
                          <a:pt x="72" y="301"/>
                        </a:lnTo>
                        <a:lnTo>
                          <a:pt x="70" y="301"/>
                        </a:lnTo>
                        <a:lnTo>
                          <a:pt x="70" y="301"/>
                        </a:lnTo>
                        <a:lnTo>
                          <a:pt x="70" y="301"/>
                        </a:lnTo>
                        <a:lnTo>
                          <a:pt x="69" y="301"/>
                        </a:lnTo>
                        <a:lnTo>
                          <a:pt x="69" y="301"/>
                        </a:lnTo>
                        <a:lnTo>
                          <a:pt x="69" y="301"/>
                        </a:lnTo>
                        <a:lnTo>
                          <a:pt x="67" y="301"/>
                        </a:lnTo>
                        <a:lnTo>
                          <a:pt x="67" y="301"/>
                        </a:lnTo>
                        <a:lnTo>
                          <a:pt x="65" y="301"/>
                        </a:lnTo>
                        <a:lnTo>
                          <a:pt x="65" y="301"/>
                        </a:lnTo>
                        <a:lnTo>
                          <a:pt x="65" y="301"/>
                        </a:lnTo>
                        <a:lnTo>
                          <a:pt x="63" y="301"/>
                        </a:lnTo>
                        <a:lnTo>
                          <a:pt x="63" y="301"/>
                        </a:lnTo>
                        <a:lnTo>
                          <a:pt x="63" y="301"/>
                        </a:lnTo>
                        <a:lnTo>
                          <a:pt x="61" y="301"/>
                        </a:lnTo>
                        <a:lnTo>
                          <a:pt x="61" y="301"/>
                        </a:lnTo>
                        <a:lnTo>
                          <a:pt x="59" y="301"/>
                        </a:lnTo>
                        <a:lnTo>
                          <a:pt x="59" y="301"/>
                        </a:lnTo>
                        <a:lnTo>
                          <a:pt x="59" y="301"/>
                        </a:lnTo>
                        <a:lnTo>
                          <a:pt x="57" y="301"/>
                        </a:lnTo>
                        <a:lnTo>
                          <a:pt x="57" y="301"/>
                        </a:lnTo>
                        <a:lnTo>
                          <a:pt x="55" y="301"/>
                        </a:lnTo>
                        <a:lnTo>
                          <a:pt x="55" y="301"/>
                        </a:lnTo>
                        <a:lnTo>
                          <a:pt x="55" y="301"/>
                        </a:lnTo>
                        <a:lnTo>
                          <a:pt x="53" y="301"/>
                        </a:lnTo>
                        <a:lnTo>
                          <a:pt x="53" y="301"/>
                        </a:lnTo>
                        <a:lnTo>
                          <a:pt x="53" y="301"/>
                        </a:lnTo>
                        <a:lnTo>
                          <a:pt x="51" y="301"/>
                        </a:lnTo>
                        <a:lnTo>
                          <a:pt x="51" y="301"/>
                        </a:lnTo>
                        <a:lnTo>
                          <a:pt x="49" y="301"/>
                        </a:lnTo>
                        <a:lnTo>
                          <a:pt x="49" y="301"/>
                        </a:lnTo>
                        <a:lnTo>
                          <a:pt x="49" y="301"/>
                        </a:lnTo>
                        <a:lnTo>
                          <a:pt x="48" y="301"/>
                        </a:lnTo>
                        <a:lnTo>
                          <a:pt x="48" y="301"/>
                        </a:lnTo>
                        <a:lnTo>
                          <a:pt x="48" y="301"/>
                        </a:lnTo>
                        <a:lnTo>
                          <a:pt x="46" y="301"/>
                        </a:lnTo>
                        <a:lnTo>
                          <a:pt x="46" y="301"/>
                        </a:lnTo>
                        <a:lnTo>
                          <a:pt x="44" y="301"/>
                        </a:lnTo>
                        <a:lnTo>
                          <a:pt x="44" y="301"/>
                        </a:lnTo>
                        <a:lnTo>
                          <a:pt x="44" y="301"/>
                        </a:lnTo>
                        <a:lnTo>
                          <a:pt x="42" y="301"/>
                        </a:lnTo>
                        <a:lnTo>
                          <a:pt x="42" y="301"/>
                        </a:lnTo>
                        <a:lnTo>
                          <a:pt x="42" y="301"/>
                        </a:lnTo>
                        <a:lnTo>
                          <a:pt x="40" y="301"/>
                        </a:lnTo>
                        <a:lnTo>
                          <a:pt x="40" y="301"/>
                        </a:lnTo>
                        <a:lnTo>
                          <a:pt x="38" y="301"/>
                        </a:lnTo>
                        <a:lnTo>
                          <a:pt x="38" y="301"/>
                        </a:lnTo>
                        <a:lnTo>
                          <a:pt x="38" y="301"/>
                        </a:lnTo>
                        <a:lnTo>
                          <a:pt x="36" y="301"/>
                        </a:lnTo>
                        <a:lnTo>
                          <a:pt x="36" y="301"/>
                        </a:lnTo>
                        <a:lnTo>
                          <a:pt x="36" y="301"/>
                        </a:lnTo>
                        <a:lnTo>
                          <a:pt x="34" y="301"/>
                        </a:lnTo>
                        <a:lnTo>
                          <a:pt x="34" y="301"/>
                        </a:lnTo>
                        <a:lnTo>
                          <a:pt x="32" y="301"/>
                        </a:lnTo>
                        <a:lnTo>
                          <a:pt x="32" y="301"/>
                        </a:lnTo>
                        <a:lnTo>
                          <a:pt x="32" y="301"/>
                        </a:lnTo>
                        <a:lnTo>
                          <a:pt x="30" y="301"/>
                        </a:lnTo>
                        <a:lnTo>
                          <a:pt x="30" y="301"/>
                        </a:lnTo>
                        <a:lnTo>
                          <a:pt x="28" y="301"/>
                        </a:lnTo>
                        <a:lnTo>
                          <a:pt x="28" y="301"/>
                        </a:lnTo>
                        <a:lnTo>
                          <a:pt x="28" y="301"/>
                        </a:lnTo>
                        <a:lnTo>
                          <a:pt x="26" y="301"/>
                        </a:lnTo>
                        <a:lnTo>
                          <a:pt x="26" y="301"/>
                        </a:lnTo>
                        <a:lnTo>
                          <a:pt x="26" y="301"/>
                        </a:lnTo>
                        <a:lnTo>
                          <a:pt x="25" y="301"/>
                        </a:lnTo>
                        <a:lnTo>
                          <a:pt x="25" y="301"/>
                        </a:lnTo>
                        <a:lnTo>
                          <a:pt x="23" y="301"/>
                        </a:lnTo>
                        <a:lnTo>
                          <a:pt x="23" y="301"/>
                        </a:lnTo>
                        <a:lnTo>
                          <a:pt x="23" y="301"/>
                        </a:lnTo>
                        <a:lnTo>
                          <a:pt x="21" y="301"/>
                        </a:lnTo>
                        <a:lnTo>
                          <a:pt x="21" y="301"/>
                        </a:lnTo>
                        <a:lnTo>
                          <a:pt x="21" y="301"/>
                        </a:lnTo>
                        <a:lnTo>
                          <a:pt x="19" y="301"/>
                        </a:lnTo>
                        <a:lnTo>
                          <a:pt x="19" y="301"/>
                        </a:lnTo>
                        <a:lnTo>
                          <a:pt x="17" y="301"/>
                        </a:lnTo>
                        <a:lnTo>
                          <a:pt x="17" y="301"/>
                        </a:lnTo>
                        <a:lnTo>
                          <a:pt x="17" y="301"/>
                        </a:lnTo>
                        <a:lnTo>
                          <a:pt x="15" y="301"/>
                        </a:lnTo>
                        <a:lnTo>
                          <a:pt x="15" y="301"/>
                        </a:lnTo>
                        <a:lnTo>
                          <a:pt x="15" y="301"/>
                        </a:lnTo>
                        <a:lnTo>
                          <a:pt x="13" y="301"/>
                        </a:lnTo>
                        <a:lnTo>
                          <a:pt x="13" y="301"/>
                        </a:lnTo>
                        <a:lnTo>
                          <a:pt x="11" y="301"/>
                        </a:lnTo>
                        <a:lnTo>
                          <a:pt x="11" y="301"/>
                        </a:lnTo>
                        <a:lnTo>
                          <a:pt x="11" y="301"/>
                        </a:lnTo>
                        <a:lnTo>
                          <a:pt x="9" y="301"/>
                        </a:lnTo>
                        <a:lnTo>
                          <a:pt x="9" y="301"/>
                        </a:lnTo>
                        <a:lnTo>
                          <a:pt x="9" y="301"/>
                        </a:lnTo>
                        <a:lnTo>
                          <a:pt x="7" y="301"/>
                        </a:lnTo>
                        <a:lnTo>
                          <a:pt x="7" y="301"/>
                        </a:lnTo>
                        <a:lnTo>
                          <a:pt x="5" y="301"/>
                        </a:lnTo>
                        <a:lnTo>
                          <a:pt x="5" y="301"/>
                        </a:lnTo>
                        <a:lnTo>
                          <a:pt x="5" y="301"/>
                        </a:lnTo>
                        <a:lnTo>
                          <a:pt x="4" y="301"/>
                        </a:lnTo>
                        <a:lnTo>
                          <a:pt x="4" y="301"/>
                        </a:lnTo>
                        <a:lnTo>
                          <a:pt x="4" y="301"/>
                        </a:lnTo>
                        <a:lnTo>
                          <a:pt x="4" y="303"/>
                        </a:lnTo>
                        <a:lnTo>
                          <a:pt x="4" y="303"/>
                        </a:lnTo>
                        <a:lnTo>
                          <a:pt x="4" y="303"/>
                        </a:lnTo>
                        <a:lnTo>
                          <a:pt x="4" y="304"/>
                        </a:lnTo>
                        <a:lnTo>
                          <a:pt x="4" y="304"/>
                        </a:lnTo>
                        <a:lnTo>
                          <a:pt x="4" y="304"/>
                        </a:lnTo>
                        <a:lnTo>
                          <a:pt x="2" y="304"/>
                        </a:lnTo>
                        <a:lnTo>
                          <a:pt x="2" y="306"/>
                        </a:lnTo>
                        <a:lnTo>
                          <a:pt x="2" y="306"/>
                        </a:lnTo>
                        <a:lnTo>
                          <a:pt x="2" y="308"/>
                        </a:lnTo>
                        <a:lnTo>
                          <a:pt x="2" y="308"/>
                        </a:lnTo>
                        <a:lnTo>
                          <a:pt x="2" y="308"/>
                        </a:lnTo>
                        <a:lnTo>
                          <a:pt x="2" y="310"/>
                        </a:lnTo>
                        <a:lnTo>
                          <a:pt x="2" y="310"/>
                        </a:lnTo>
                        <a:lnTo>
                          <a:pt x="2" y="312"/>
                        </a:lnTo>
                        <a:lnTo>
                          <a:pt x="0" y="312"/>
                        </a:lnTo>
                        <a:lnTo>
                          <a:pt x="0" y="310"/>
                        </a:lnTo>
                        <a:lnTo>
                          <a:pt x="0" y="310"/>
                        </a:lnTo>
                        <a:lnTo>
                          <a:pt x="0" y="308"/>
                        </a:lnTo>
                        <a:lnTo>
                          <a:pt x="0" y="308"/>
                        </a:lnTo>
                        <a:lnTo>
                          <a:pt x="0" y="306"/>
                        </a:lnTo>
                        <a:lnTo>
                          <a:pt x="2" y="306"/>
                        </a:lnTo>
                        <a:lnTo>
                          <a:pt x="2" y="306"/>
                        </a:lnTo>
                        <a:lnTo>
                          <a:pt x="2" y="304"/>
                        </a:lnTo>
                        <a:lnTo>
                          <a:pt x="2" y="304"/>
                        </a:lnTo>
                        <a:lnTo>
                          <a:pt x="2" y="304"/>
                        </a:lnTo>
                        <a:lnTo>
                          <a:pt x="2" y="303"/>
                        </a:lnTo>
                        <a:lnTo>
                          <a:pt x="2" y="303"/>
                        </a:lnTo>
                        <a:lnTo>
                          <a:pt x="2" y="303"/>
                        </a:lnTo>
                        <a:lnTo>
                          <a:pt x="2" y="301"/>
                        </a:lnTo>
                        <a:lnTo>
                          <a:pt x="2" y="301"/>
                        </a:lnTo>
                        <a:lnTo>
                          <a:pt x="2" y="299"/>
                        </a:lnTo>
                        <a:lnTo>
                          <a:pt x="2" y="299"/>
                        </a:lnTo>
                        <a:lnTo>
                          <a:pt x="2" y="297"/>
                        </a:lnTo>
                        <a:lnTo>
                          <a:pt x="2" y="297"/>
                        </a:lnTo>
                        <a:lnTo>
                          <a:pt x="4" y="297"/>
                        </a:lnTo>
                        <a:lnTo>
                          <a:pt x="4" y="297"/>
                        </a:lnTo>
                        <a:lnTo>
                          <a:pt x="4" y="295"/>
                        </a:lnTo>
                        <a:lnTo>
                          <a:pt x="4" y="295"/>
                        </a:lnTo>
                        <a:lnTo>
                          <a:pt x="4" y="293"/>
                        </a:lnTo>
                        <a:lnTo>
                          <a:pt x="4" y="293"/>
                        </a:lnTo>
                        <a:lnTo>
                          <a:pt x="4" y="291"/>
                        </a:lnTo>
                        <a:lnTo>
                          <a:pt x="4" y="291"/>
                        </a:lnTo>
                        <a:lnTo>
                          <a:pt x="4" y="289"/>
                        </a:lnTo>
                        <a:lnTo>
                          <a:pt x="4" y="289"/>
                        </a:lnTo>
                        <a:lnTo>
                          <a:pt x="4" y="289"/>
                        </a:lnTo>
                        <a:lnTo>
                          <a:pt x="4" y="289"/>
                        </a:lnTo>
                        <a:lnTo>
                          <a:pt x="4" y="289"/>
                        </a:lnTo>
                        <a:lnTo>
                          <a:pt x="4" y="287"/>
                        </a:lnTo>
                        <a:lnTo>
                          <a:pt x="4" y="287"/>
                        </a:lnTo>
                        <a:lnTo>
                          <a:pt x="5" y="287"/>
                        </a:lnTo>
                        <a:lnTo>
                          <a:pt x="5" y="285"/>
                        </a:lnTo>
                        <a:lnTo>
                          <a:pt x="5" y="285"/>
                        </a:lnTo>
                        <a:lnTo>
                          <a:pt x="5" y="283"/>
                        </a:lnTo>
                        <a:lnTo>
                          <a:pt x="5" y="283"/>
                        </a:lnTo>
                        <a:lnTo>
                          <a:pt x="5" y="283"/>
                        </a:lnTo>
                        <a:lnTo>
                          <a:pt x="5" y="281"/>
                        </a:lnTo>
                        <a:lnTo>
                          <a:pt x="5" y="281"/>
                        </a:lnTo>
                        <a:lnTo>
                          <a:pt x="5" y="281"/>
                        </a:lnTo>
                        <a:lnTo>
                          <a:pt x="7" y="281"/>
                        </a:lnTo>
                        <a:lnTo>
                          <a:pt x="7" y="280"/>
                        </a:lnTo>
                        <a:lnTo>
                          <a:pt x="7" y="280"/>
                        </a:lnTo>
                        <a:lnTo>
                          <a:pt x="7" y="280"/>
                        </a:lnTo>
                        <a:lnTo>
                          <a:pt x="9" y="280"/>
                        </a:lnTo>
                        <a:lnTo>
                          <a:pt x="9" y="280"/>
                        </a:lnTo>
                        <a:lnTo>
                          <a:pt x="9" y="280"/>
                        </a:lnTo>
                        <a:lnTo>
                          <a:pt x="9" y="280"/>
                        </a:lnTo>
                        <a:lnTo>
                          <a:pt x="9" y="280"/>
                        </a:lnTo>
                        <a:lnTo>
                          <a:pt x="11" y="280"/>
                        </a:lnTo>
                        <a:lnTo>
                          <a:pt x="11" y="280"/>
                        </a:lnTo>
                        <a:lnTo>
                          <a:pt x="11" y="280"/>
                        </a:lnTo>
                        <a:lnTo>
                          <a:pt x="11" y="278"/>
                        </a:lnTo>
                        <a:lnTo>
                          <a:pt x="11" y="278"/>
                        </a:lnTo>
                        <a:lnTo>
                          <a:pt x="11" y="278"/>
                        </a:lnTo>
                        <a:lnTo>
                          <a:pt x="11" y="276"/>
                        </a:lnTo>
                        <a:lnTo>
                          <a:pt x="11" y="276"/>
                        </a:lnTo>
                        <a:lnTo>
                          <a:pt x="13" y="276"/>
                        </a:lnTo>
                        <a:lnTo>
                          <a:pt x="13" y="274"/>
                        </a:lnTo>
                        <a:lnTo>
                          <a:pt x="13" y="274"/>
                        </a:lnTo>
                        <a:lnTo>
                          <a:pt x="13" y="274"/>
                        </a:lnTo>
                        <a:lnTo>
                          <a:pt x="13" y="272"/>
                        </a:lnTo>
                        <a:lnTo>
                          <a:pt x="13" y="272"/>
                        </a:lnTo>
                        <a:lnTo>
                          <a:pt x="13" y="272"/>
                        </a:lnTo>
                        <a:lnTo>
                          <a:pt x="13" y="270"/>
                        </a:lnTo>
                        <a:lnTo>
                          <a:pt x="15" y="270"/>
                        </a:lnTo>
                        <a:lnTo>
                          <a:pt x="15" y="270"/>
                        </a:lnTo>
                        <a:lnTo>
                          <a:pt x="15" y="268"/>
                        </a:lnTo>
                        <a:lnTo>
                          <a:pt x="15" y="268"/>
                        </a:lnTo>
                        <a:lnTo>
                          <a:pt x="15" y="268"/>
                        </a:lnTo>
                        <a:lnTo>
                          <a:pt x="15" y="268"/>
                        </a:lnTo>
                        <a:lnTo>
                          <a:pt x="15" y="266"/>
                        </a:lnTo>
                        <a:lnTo>
                          <a:pt x="17" y="266"/>
                        </a:lnTo>
                        <a:lnTo>
                          <a:pt x="17" y="266"/>
                        </a:lnTo>
                        <a:lnTo>
                          <a:pt x="17" y="266"/>
                        </a:lnTo>
                        <a:lnTo>
                          <a:pt x="17" y="264"/>
                        </a:lnTo>
                        <a:lnTo>
                          <a:pt x="17" y="264"/>
                        </a:lnTo>
                        <a:lnTo>
                          <a:pt x="17" y="264"/>
                        </a:lnTo>
                        <a:lnTo>
                          <a:pt x="17" y="264"/>
                        </a:lnTo>
                        <a:lnTo>
                          <a:pt x="17" y="262"/>
                        </a:lnTo>
                        <a:lnTo>
                          <a:pt x="17" y="262"/>
                        </a:lnTo>
                        <a:lnTo>
                          <a:pt x="17" y="262"/>
                        </a:lnTo>
                        <a:lnTo>
                          <a:pt x="17" y="262"/>
                        </a:lnTo>
                        <a:lnTo>
                          <a:pt x="17" y="260"/>
                        </a:lnTo>
                        <a:lnTo>
                          <a:pt x="17" y="260"/>
                        </a:lnTo>
                        <a:lnTo>
                          <a:pt x="19" y="260"/>
                        </a:lnTo>
                        <a:lnTo>
                          <a:pt x="19" y="258"/>
                        </a:lnTo>
                        <a:lnTo>
                          <a:pt x="19" y="258"/>
                        </a:lnTo>
                        <a:lnTo>
                          <a:pt x="19" y="258"/>
                        </a:lnTo>
                        <a:lnTo>
                          <a:pt x="19" y="257"/>
                        </a:lnTo>
                        <a:lnTo>
                          <a:pt x="21" y="257"/>
                        </a:lnTo>
                        <a:lnTo>
                          <a:pt x="21" y="257"/>
                        </a:lnTo>
                        <a:lnTo>
                          <a:pt x="21" y="257"/>
                        </a:lnTo>
                        <a:lnTo>
                          <a:pt x="21" y="255"/>
                        </a:lnTo>
                        <a:lnTo>
                          <a:pt x="21" y="255"/>
                        </a:lnTo>
                        <a:lnTo>
                          <a:pt x="21" y="255"/>
                        </a:lnTo>
                        <a:lnTo>
                          <a:pt x="21" y="255"/>
                        </a:lnTo>
                        <a:lnTo>
                          <a:pt x="21" y="253"/>
                        </a:lnTo>
                        <a:lnTo>
                          <a:pt x="19" y="253"/>
                        </a:lnTo>
                        <a:lnTo>
                          <a:pt x="19" y="253"/>
                        </a:lnTo>
                        <a:lnTo>
                          <a:pt x="21" y="253"/>
                        </a:lnTo>
                        <a:lnTo>
                          <a:pt x="21" y="251"/>
                        </a:lnTo>
                        <a:lnTo>
                          <a:pt x="21" y="251"/>
                        </a:lnTo>
                        <a:lnTo>
                          <a:pt x="21" y="251"/>
                        </a:lnTo>
                        <a:lnTo>
                          <a:pt x="21" y="249"/>
                        </a:lnTo>
                        <a:lnTo>
                          <a:pt x="21" y="249"/>
                        </a:lnTo>
                        <a:lnTo>
                          <a:pt x="21" y="249"/>
                        </a:lnTo>
                        <a:lnTo>
                          <a:pt x="21" y="249"/>
                        </a:lnTo>
                        <a:lnTo>
                          <a:pt x="23" y="249"/>
                        </a:lnTo>
                        <a:lnTo>
                          <a:pt x="23" y="247"/>
                        </a:lnTo>
                        <a:lnTo>
                          <a:pt x="23" y="247"/>
                        </a:lnTo>
                        <a:lnTo>
                          <a:pt x="23" y="247"/>
                        </a:lnTo>
                        <a:lnTo>
                          <a:pt x="23" y="247"/>
                        </a:lnTo>
                        <a:lnTo>
                          <a:pt x="25" y="247"/>
                        </a:lnTo>
                        <a:lnTo>
                          <a:pt x="25" y="245"/>
                        </a:lnTo>
                        <a:lnTo>
                          <a:pt x="25" y="245"/>
                        </a:lnTo>
                        <a:lnTo>
                          <a:pt x="26" y="245"/>
                        </a:lnTo>
                        <a:lnTo>
                          <a:pt x="26" y="245"/>
                        </a:lnTo>
                        <a:lnTo>
                          <a:pt x="26" y="245"/>
                        </a:lnTo>
                        <a:lnTo>
                          <a:pt x="26" y="243"/>
                        </a:lnTo>
                        <a:lnTo>
                          <a:pt x="26" y="243"/>
                        </a:lnTo>
                        <a:lnTo>
                          <a:pt x="26" y="243"/>
                        </a:lnTo>
                        <a:lnTo>
                          <a:pt x="28" y="243"/>
                        </a:lnTo>
                        <a:lnTo>
                          <a:pt x="28" y="241"/>
                        </a:lnTo>
                        <a:lnTo>
                          <a:pt x="28" y="241"/>
                        </a:lnTo>
                        <a:lnTo>
                          <a:pt x="28" y="241"/>
                        </a:lnTo>
                        <a:lnTo>
                          <a:pt x="28" y="241"/>
                        </a:lnTo>
                        <a:lnTo>
                          <a:pt x="28" y="241"/>
                        </a:lnTo>
                        <a:lnTo>
                          <a:pt x="30" y="241"/>
                        </a:lnTo>
                        <a:lnTo>
                          <a:pt x="30" y="239"/>
                        </a:lnTo>
                        <a:lnTo>
                          <a:pt x="30" y="239"/>
                        </a:lnTo>
                        <a:lnTo>
                          <a:pt x="30" y="239"/>
                        </a:lnTo>
                        <a:lnTo>
                          <a:pt x="32" y="239"/>
                        </a:lnTo>
                        <a:lnTo>
                          <a:pt x="32" y="237"/>
                        </a:lnTo>
                        <a:lnTo>
                          <a:pt x="32" y="237"/>
                        </a:lnTo>
                        <a:lnTo>
                          <a:pt x="32" y="237"/>
                        </a:lnTo>
                        <a:lnTo>
                          <a:pt x="32" y="237"/>
                        </a:lnTo>
                        <a:lnTo>
                          <a:pt x="32" y="235"/>
                        </a:lnTo>
                        <a:lnTo>
                          <a:pt x="34" y="235"/>
                        </a:lnTo>
                        <a:lnTo>
                          <a:pt x="34" y="235"/>
                        </a:lnTo>
                        <a:lnTo>
                          <a:pt x="34" y="235"/>
                        </a:lnTo>
                        <a:lnTo>
                          <a:pt x="34" y="234"/>
                        </a:lnTo>
                        <a:lnTo>
                          <a:pt x="36" y="234"/>
                        </a:lnTo>
                        <a:lnTo>
                          <a:pt x="36" y="234"/>
                        </a:lnTo>
                        <a:lnTo>
                          <a:pt x="36" y="234"/>
                        </a:lnTo>
                        <a:lnTo>
                          <a:pt x="36" y="234"/>
                        </a:lnTo>
                        <a:lnTo>
                          <a:pt x="36" y="232"/>
                        </a:lnTo>
                        <a:lnTo>
                          <a:pt x="38" y="232"/>
                        </a:lnTo>
                        <a:lnTo>
                          <a:pt x="38" y="232"/>
                        </a:lnTo>
                        <a:lnTo>
                          <a:pt x="38" y="232"/>
                        </a:lnTo>
                        <a:lnTo>
                          <a:pt x="38" y="232"/>
                        </a:lnTo>
                        <a:lnTo>
                          <a:pt x="38" y="232"/>
                        </a:lnTo>
                        <a:lnTo>
                          <a:pt x="38" y="230"/>
                        </a:lnTo>
                        <a:lnTo>
                          <a:pt x="38" y="230"/>
                        </a:lnTo>
                        <a:lnTo>
                          <a:pt x="38" y="228"/>
                        </a:lnTo>
                        <a:lnTo>
                          <a:pt x="40" y="228"/>
                        </a:lnTo>
                        <a:lnTo>
                          <a:pt x="40" y="228"/>
                        </a:lnTo>
                        <a:lnTo>
                          <a:pt x="40" y="226"/>
                        </a:lnTo>
                        <a:lnTo>
                          <a:pt x="40" y="226"/>
                        </a:lnTo>
                        <a:lnTo>
                          <a:pt x="40" y="226"/>
                        </a:lnTo>
                        <a:lnTo>
                          <a:pt x="40" y="224"/>
                        </a:lnTo>
                        <a:lnTo>
                          <a:pt x="40" y="224"/>
                        </a:lnTo>
                        <a:lnTo>
                          <a:pt x="40" y="224"/>
                        </a:lnTo>
                        <a:lnTo>
                          <a:pt x="40" y="224"/>
                        </a:lnTo>
                        <a:lnTo>
                          <a:pt x="40" y="222"/>
                        </a:lnTo>
                        <a:lnTo>
                          <a:pt x="40" y="222"/>
                        </a:lnTo>
                        <a:lnTo>
                          <a:pt x="40" y="220"/>
                        </a:lnTo>
                        <a:lnTo>
                          <a:pt x="40" y="220"/>
                        </a:lnTo>
                        <a:lnTo>
                          <a:pt x="40" y="220"/>
                        </a:lnTo>
                        <a:lnTo>
                          <a:pt x="40" y="218"/>
                        </a:lnTo>
                        <a:lnTo>
                          <a:pt x="40" y="218"/>
                        </a:lnTo>
                        <a:lnTo>
                          <a:pt x="40" y="216"/>
                        </a:lnTo>
                        <a:lnTo>
                          <a:pt x="40" y="216"/>
                        </a:lnTo>
                        <a:lnTo>
                          <a:pt x="42" y="216"/>
                        </a:lnTo>
                        <a:lnTo>
                          <a:pt x="42" y="216"/>
                        </a:lnTo>
                        <a:lnTo>
                          <a:pt x="42" y="214"/>
                        </a:lnTo>
                        <a:lnTo>
                          <a:pt x="42" y="214"/>
                        </a:lnTo>
                        <a:lnTo>
                          <a:pt x="42" y="214"/>
                        </a:lnTo>
                        <a:lnTo>
                          <a:pt x="42" y="214"/>
                        </a:lnTo>
                        <a:lnTo>
                          <a:pt x="42" y="213"/>
                        </a:lnTo>
                        <a:lnTo>
                          <a:pt x="42" y="213"/>
                        </a:lnTo>
                        <a:lnTo>
                          <a:pt x="42" y="211"/>
                        </a:lnTo>
                        <a:lnTo>
                          <a:pt x="44" y="211"/>
                        </a:lnTo>
                        <a:lnTo>
                          <a:pt x="44" y="211"/>
                        </a:lnTo>
                        <a:lnTo>
                          <a:pt x="44" y="209"/>
                        </a:lnTo>
                        <a:lnTo>
                          <a:pt x="44" y="209"/>
                        </a:lnTo>
                        <a:lnTo>
                          <a:pt x="44" y="209"/>
                        </a:lnTo>
                        <a:lnTo>
                          <a:pt x="44" y="209"/>
                        </a:lnTo>
                        <a:lnTo>
                          <a:pt x="44" y="209"/>
                        </a:lnTo>
                        <a:lnTo>
                          <a:pt x="44" y="207"/>
                        </a:lnTo>
                        <a:lnTo>
                          <a:pt x="44" y="207"/>
                        </a:lnTo>
                        <a:lnTo>
                          <a:pt x="46" y="207"/>
                        </a:lnTo>
                        <a:lnTo>
                          <a:pt x="46" y="205"/>
                        </a:lnTo>
                        <a:lnTo>
                          <a:pt x="46" y="205"/>
                        </a:lnTo>
                        <a:lnTo>
                          <a:pt x="46" y="205"/>
                        </a:lnTo>
                        <a:lnTo>
                          <a:pt x="46" y="203"/>
                        </a:lnTo>
                        <a:lnTo>
                          <a:pt x="46" y="203"/>
                        </a:lnTo>
                        <a:lnTo>
                          <a:pt x="46" y="201"/>
                        </a:lnTo>
                        <a:lnTo>
                          <a:pt x="46" y="201"/>
                        </a:lnTo>
                        <a:lnTo>
                          <a:pt x="46" y="201"/>
                        </a:lnTo>
                        <a:lnTo>
                          <a:pt x="48" y="201"/>
                        </a:lnTo>
                        <a:lnTo>
                          <a:pt x="48" y="199"/>
                        </a:lnTo>
                        <a:lnTo>
                          <a:pt x="48" y="199"/>
                        </a:lnTo>
                        <a:lnTo>
                          <a:pt x="48" y="199"/>
                        </a:lnTo>
                        <a:lnTo>
                          <a:pt x="48" y="199"/>
                        </a:lnTo>
                        <a:lnTo>
                          <a:pt x="49" y="199"/>
                        </a:lnTo>
                        <a:lnTo>
                          <a:pt x="49" y="197"/>
                        </a:lnTo>
                        <a:lnTo>
                          <a:pt x="49" y="197"/>
                        </a:lnTo>
                        <a:lnTo>
                          <a:pt x="49" y="197"/>
                        </a:lnTo>
                        <a:lnTo>
                          <a:pt x="49" y="197"/>
                        </a:lnTo>
                        <a:lnTo>
                          <a:pt x="49" y="195"/>
                        </a:lnTo>
                        <a:lnTo>
                          <a:pt x="51" y="195"/>
                        </a:lnTo>
                        <a:lnTo>
                          <a:pt x="51" y="195"/>
                        </a:lnTo>
                        <a:lnTo>
                          <a:pt x="51" y="195"/>
                        </a:lnTo>
                        <a:lnTo>
                          <a:pt x="53" y="195"/>
                        </a:lnTo>
                        <a:lnTo>
                          <a:pt x="53" y="195"/>
                        </a:lnTo>
                        <a:lnTo>
                          <a:pt x="53" y="195"/>
                        </a:lnTo>
                        <a:lnTo>
                          <a:pt x="53" y="193"/>
                        </a:lnTo>
                        <a:lnTo>
                          <a:pt x="55" y="193"/>
                        </a:lnTo>
                        <a:lnTo>
                          <a:pt x="55" y="193"/>
                        </a:lnTo>
                        <a:lnTo>
                          <a:pt x="55" y="193"/>
                        </a:lnTo>
                        <a:lnTo>
                          <a:pt x="55" y="193"/>
                        </a:lnTo>
                        <a:lnTo>
                          <a:pt x="57" y="193"/>
                        </a:lnTo>
                        <a:lnTo>
                          <a:pt x="57" y="193"/>
                        </a:lnTo>
                        <a:lnTo>
                          <a:pt x="57" y="193"/>
                        </a:lnTo>
                        <a:lnTo>
                          <a:pt x="59" y="193"/>
                        </a:lnTo>
                        <a:lnTo>
                          <a:pt x="59" y="191"/>
                        </a:lnTo>
                        <a:lnTo>
                          <a:pt x="59" y="191"/>
                        </a:lnTo>
                        <a:lnTo>
                          <a:pt x="59" y="191"/>
                        </a:lnTo>
                        <a:lnTo>
                          <a:pt x="59" y="191"/>
                        </a:lnTo>
                        <a:lnTo>
                          <a:pt x="61" y="191"/>
                        </a:lnTo>
                        <a:lnTo>
                          <a:pt x="61" y="190"/>
                        </a:lnTo>
                        <a:lnTo>
                          <a:pt x="61" y="190"/>
                        </a:lnTo>
                        <a:lnTo>
                          <a:pt x="61" y="190"/>
                        </a:lnTo>
                        <a:lnTo>
                          <a:pt x="63" y="190"/>
                        </a:lnTo>
                        <a:lnTo>
                          <a:pt x="63" y="188"/>
                        </a:lnTo>
                        <a:lnTo>
                          <a:pt x="63" y="188"/>
                        </a:lnTo>
                        <a:lnTo>
                          <a:pt x="63" y="188"/>
                        </a:lnTo>
                        <a:lnTo>
                          <a:pt x="63" y="186"/>
                        </a:lnTo>
                        <a:lnTo>
                          <a:pt x="63" y="186"/>
                        </a:lnTo>
                        <a:lnTo>
                          <a:pt x="63" y="186"/>
                        </a:lnTo>
                        <a:lnTo>
                          <a:pt x="63" y="184"/>
                        </a:lnTo>
                        <a:lnTo>
                          <a:pt x="63" y="184"/>
                        </a:lnTo>
                        <a:lnTo>
                          <a:pt x="65" y="184"/>
                        </a:lnTo>
                        <a:lnTo>
                          <a:pt x="65" y="184"/>
                        </a:lnTo>
                        <a:lnTo>
                          <a:pt x="65" y="182"/>
                        </a:lnTo>
                        <a:lnTo>
                          <a:pt x="65" y="182"/>
                        </a:lnTo>
                        <a:lnTo>
                          <a:pt x="65" y="182"/>
                        </a:lnTo>
                        <a:lnTo>
                          <a:pt x="65" y="180"/>
                        </a:lnTo>
                        <a:lnTo>
                          <a:pt x="65" y="180"/>
                        </a:lnTo>
                        <a:lnTo>
                          <a:pt x="65" y="178"/>
                        </a:lnTo>
                        <a:lnTo>
                          <a:pt x="65" y="178"/>
                        </a:lnTo>
                        <a:lnTo>
                          <a:pt x="65" y="178"/>
                        </a:lnTo>
                        <a:lnTo>
                          <a:pt x="67" y="178"/>
                        </a:lnTo>
                        <a:lnTo>
                          <a:pt x="67" y="176"/>
                        </a:lnTo>
                        <a:lnTo>
                          <a:pt x="67" y="176"/>
                        </a:lnTo>
                        <a:lnTo>
                          <a:pt x="67" y="176"/>
                        </a:lnTo>
                        <a:lnTo>
                          <a:pt x="67" y="176"/>
                        </a:lnTo>
                        <a:lnTo>
                          <a:pt x="67" y="174"/>
                        </a:lnTo>
                        <a:lnTo>
                          <a:pt x="69" y="174"/>
                        </a:lnTo>
                        <a:lnTo>
                          <a:pt x="69" y="174"/>
                        </a:lnTo>
                        <a:lnTo>
                          <a:pt x="69" y="172"/>
                        </a:lnTo>
                        <a:lnTo>
                          <a:pt x="69" y="172"/>
                        </a:lnTo>
                        <a:lnTo>
                          <a:pt x="69" y="172"/>
                        </a:lnTo>
                        <a:lnTo>
                          <a:pt x="69" y="170"/>
                        </a:lnTo>
                        <a:lnTo>
                          <a:pt x="69" y="170"/>
                        </a:lnTo>
                        <a:lnTo>
                          <a:pt x="69" y="168"/>
                        </a:lnTo>
                        <a:lnTo>
                          <a:pt x="69" y="168"/>
                        </a:lnTo>
                        <a:lnTo>
                          <a:pt x="70" y="168"/>
                        </a:lnTo>
                        <a:lnTo>
                          <a:pt x="70" y="168"/>
                        </a:lnTo>
                        <a:lnTo>
                          <a:pt x="70" y="168"/>
                        </a:lnTo>
                        <a:lnTo>
                          <a:pt x="70" y="168"/>
                        </a:lnTo>
                        <a:lnTo>
                          <a:pt x="70" y="168"/>
                        </a:lnTo>
                        <a:lnTo>
                          <a:pt x="70" y="167"/>
                        </a:lnTo>
                        <a:lnTo>
                          <a:pt x="72" y="167"/>
                        </a:lnTo>
                        <a:lnTo>
                          <a:pt x="72" y="167"/>
                        </a:lnTo>
                        <a:lnTo>
                          <a:pt x="72" y="165"/>
                        </a:lnTo>
                        <a:lnTo>
                          <a:pt x="72" y="165"/>
                        </a:lnTo>
                        <a:lnTo>
                          <a:pt x="72" y="165"/>
                        </a:lnTo>
                        <a:lnTo>
                          <a:pt x="74" y="165"/>
                        </a:lnTo>
                        <a:lnTo>
                          <a:pt x="74" y="165"/>
                        </a:lnTo>
                        <a:lnTo>
                          <a:pt x="74" y="163"/>
                        </a:lnTo>
                        <a:lnTo>
                          <a:pt x="74" y="163"/>
                        </a:lnTo>
                        <a:lnTo>
                          <a:pt x="76" y="163"/>
                        </a:lnTo>
                        <a:lnTo>
                          <a:pt x="76" y="163"/>
                        </a:lnTo>
                        <a:lnTo>
                          <a:pt x="76" y="163"/>
                        </a:lnTo>
                        <a:lnTo>
                          <a:pt x="78" y="163"/>
                        </a:lnTo>
                        <a:lnTo>
                          <a:pt x="78" y="163"/>
                        </a:lnTo>
                        <a:lnTo>
                          <a:pt x="80" y="163"/>
                        </a:lnTo>
                        <a:lnTo>
                          <a:pt x="80" y="163"/>
                        </a:lnTo>
                        <a:lnTo>
                          <a:pt x="80" y="163"/>
                        </a:lnTo>
                        <a:lnTo>
                          <a:pt x="80" y="163"/>
                        </a:lnTo>
                        <a:lnTo>
                          <a:pt x="82" y="163"/>
                        </a:lnTo>
                        <a:lnTo>
                          <a:pt x="82" y="163"/>
                        </a:lnTo>
                        <a:lnTo>
                          <a:pt x="82" y="163"/>
                        </a:lnTo>
                        <a:lnTo>
                          <a:pt x="84" y="163"/>
                        </a:lnTo>
                        <a:lnTo>
                          <a:pt x="84" y="161"/>
                        </a:lnTo>
                        <a:lnTo>
                          <a:pt x="84" y="161"/>
                        </a:lnTo>
                        <a:lnTo>
                          <a:pt x="86" y="161"/>
                        </a:lnTo>
                        <a:lnTo>
                          <a:pt x="86" y="161"/>
                        </a:lnTo>
                        <a:lnTo>
                          <a:pt x="86" y="161"/>
                        </a:lnTo>
                        <a:lnTo>
                          <a:pt x="88" y="161"/>
                        </a:lnTo>
                        <a:lnTo>
                          <a:pt x="88" y="161"/>
                        </a:lnTo>
                        <a:lnTo>
                          <a:pt x="88" y="161"/>
                        </a:lnTo>
                        <a:lnTo>
                          <a:pt x="90" y="161"/>
                        </a:lnTo>
                        <a:lnTo>
                          <a:pt x="90" y="161"/>
                        </a:lnTo>
                        <a:lnTo>
                          <a:pt x="90" y="161"/>
                        </a:lnTo>
                        <a:lnTo>
                          <a:pt x="90" y="161"/>
                        </a:lnTo>
                        <a:lnTo>
                          <a:pt x="92" y="161"/>
                        </a:lnTo>
                        <a:lnTo>
                          <a:pt x="92" y="159"/>
                        </a:lnTo>
                        <a:lnTo>
                          <a:pt x="92" y="159"/>
                        </a:lnTo>
                        <a:lnTo>
                          <a:pt x="92" y="159"/>
                        </a:lnTo>
                        <a:lnTo>
                          <a:pt x="93" y="159"/>
                        </a:lnTo>
                        <a:lnTo>
                          <a:pt x="93" y="159"/>
                        </a:lnTo>
                        <a:lnTo>
                          <a:pt x="93" y="159"/>
                        </a:lnTo>
                        <a:lnTo>
                          <a:pt x="95" y="159"/>
                        </a:lnTo>
                        <a:lnTo>
                          <a:pt x="95" y="159"/>
                        </a:lnTo>
                        <a:lnTo>
                          <a:pt x="95" y="157"/>
                        </a:lnTo>
                        <a:lnTo>
                          <a:pt x="95" y="157"/>
                        </a:lnTo>
                        <a:lnTo>
                          <a:pt x="97" y="157"/>
                        </a:lnTo>
                        <a:lnTo>
                          <a:pt x="97" y="157"/>
                        </a:lnTo>
                        <a:lnTo>
                          <a:pt x="97" y="157"/>
                        </a:lnTo>
                        <a:lnTo>
                          <a:pt x="97" y="157"/>
                        </a:lnTo>
                        <a:lnTo>
                          <a:pt x="97" y="155"/>
                        </a:lnTo>
                        <a:lnTo>
                          <a:pt x="99" y="155"/>
                        </a:lnTo>
                        <a:lnTo>
                          <a:pt x="99" y="155"/>
                        </a:lnTo>
                        <a:lnTo>
                          <a:pt x="99" y="155"/>
                        </a:lnTo>
                        <a:lnTo>
                          <a:pt x="99" y="153"/>
                        </a:lnTo>
                        <a:lnTo>
                          <a:pt x="101" y="153"/>
                        </a:lnTo>
                        <a:lnTo>
                          <a:pt x="101" y="153"/>
                        </a:lnTo>
                        <a:lnTo>
                          <a:pt x="101" y="153"/>
                        </a:lnTo>
                        <a:lnTo>
                          <a:pt x="101" y="153"/>
                        </a:lnTo>
                        <a:lnTo>
                          <a:pt x="101" y="153"/>
                        </a:lnTo>
                        <a:lnTo>
                          <a:pt x="101" y="151"/>
                        </a:lnTo>
                        <a:lnTo>
                          <a:pt x="103" y="151"/>
                        </a:lnTo>
                        <a:lnTo>
                          <a:pt x="103" y="151"/>
                        </a:lnTo>
                        <a:lnTo>
                          <a:pt x="103" y="151"/>
                        </a:lnTo>
                        <a:lnTo>
                          <a:pt x="103" y="149"/>
                        </a:lnTo>
                        <a:lnTo>
                          <a:pt x="103" y="149"/>
                        </a:lnTo>
                        <a:lnTo>
                          <a:pt x="103" y="149"/>
                        </a:lnTo>
                        <a:lnTo>
                          <a:pt x="105" y="149"/>
                        </a:lnTo>
                        <a:lnTo>
                          <a:pt x="105" y="147"/>
                        </a:lnTo>
                        <a:lnTo>
                          <a:pt x="105" y="147"/>
                        </a:lnTo>
                        <a:lnTo>
                          <a:pt x="105" y="147"/>
                        </a:lnTo>
                        <a:lnTo>
                          <a:pt x="107" y="147"/>
                        </a:lnTo>
                        <a:lnTo>
                          <a:pt x="107" y="147"/>
                        </a:lnTo>
                        <a:lnTo>
                          <a:pt x="107" y="145"/>
                        </a:lnTo>
                        <a:lnTo>
                          <a:pt x="107" y="145"/>
                        </a:lnTo>
                        <a:lnTo>
                          <a:pt x="109" y="145"/>
                        </a:lnTo>
                        <a:lnTo>
                          <a:pt x="109" y="145"/>
                        </a:lnTo>
                        <a:lnTo>
                          <a:pt x="109" y="145"/>
                        </a:lnTo>
                        <a:lnTo>
                          <a:pt x="109" y="145"/>
                        </a:lnTo>
                        <a:lnTo>
                          <a:pt x="109" y="145"/>
                        </a:lnTo>
                        <a:lnTo>
                          <a:pt x="111" y="145"/>
                        </a:lnTo>
                        <a:lnTo>
                          <a:pt x="111" y="145"/>
                        </a:lnTo>
                        <a:lnTo>
                          <a:pt x="111" y="144"/>
                        </a:lnTo>
                        <a:lnTo>
                          <a:pt x="113" y="144"/>
                        </a:lnTo>
                        <a:lnTo>
                          <a:pt x="113" y="144"/>
                        </a:lnTo>
                        <a:lnTo>
                          <a:pt x="113" y="144"/>
                        </a:lnTo>
                        <a:lnTo>
                          <a:pt x="113" y="144"/>
                        </a:lnTo>
                        <a:lnTo>
                          <a:pt x="114" y="144"/>
                        </a:lnTo>
                        <a:lnTo>
                          <a:pt x="114" y="142"/>
                        </a:lnTo>
                        <a:lnTo>
                          <a:pt x="114" y="142"/>
                        </a:lnTo>
                        <a:lnTo>
                          <a:pt x="114" y="142"/>
                        </a:lnTo>
                        <a:lnTo>
                          <a:pt x="114" y="142"/>
                        </a:lnTo>
                        <a:lnTo>
                          <a:pt x="116" y="142"/>
                        </a:lnTo>
                        <a:lnTo>
                          <a:pt x="116" y="140"/>
                        </a:lnTo>
                        <a:lnTo>
                          <a:pt x="116" y="140"/>
                        </a:lnTo>
                        <a:lnTo>
                          <a:pt x="116" y="140"/>
                        </a:lnTo>
                        <a:lnTo>
                          <a:pt x="116" y="138"/>
                        </a:lnTo>
                        <a:lnTo>
                          <a:pt x="118" y="138"/>
                        </a:lnTo>
                        <a:lnTo>
                          <a:pt x="118" y="138"/>
                        </a:lnTo>
                        <a:lnTo>
                          <a:pt x="118" y="138"/>
                        </a:lnTo>
                        <a:lnTo>
                          <a:pt x="118" y="136"/>
                        </a:lnTo>
                        <a:lnTo>
                          <a:pt x="118" y="136"/>
                        </a:lnTo>
                        <a:lnTo>
                          <a:pt x="120" y="136"/>
                        </a:lnTo>
                        <a:lnTo>
                          <a:pt x="120" y="136"/>
                        </a:lnTo>
                        <a:lnTo>
                          <a:pt x="120" y="136"/>
                        </a:lnTo>
                        <a:lnTo>
                          <a:pt x="120" y="136"/>
                        </a:lnTo>
                        <a:lnTo>
                          <a:pt x="120" y="134"/>
                        </a:lnTo>
                        <a:lnTo>
                          <a:pt x="122" y="134"/>
                        </a:lnTo>
                        <a:lnTo>
                          <a:pt x="122" y="134"/>
                        </a:lnTo>
                        <a:lnTo>
                          <a:pt x="122" y="134"/>
                        </a:lnTo>
                        <a:lnTo>
                          <a:pt x="122" y="132"/>
                        </a:lnTo>
                        <a:lnTo>
                          <a:pt x="122" y="132"/>
                        </a:lnTo>
                        <a:lnTo>
                          <a:pt x="122" y="132"/>
                        </a:lnTo>
                        <a:lnTo>
                          <a:pt x="122" y="130"/>
                        </a:lnTo>
                        <a:lnTo>
                          <a:pt x="122" y="130"/>
                        </a:lnTo>
                        <a:lnTo>
                          <a:pt x="124" y="130"/>
                        </a:lnTo>
                        <a:lnTo>
                          <a:pt x="124" y="128"/>
                        </a:lnTo>
                        <a:lnTo>
                          <a:pt x="124" y="128"/>
                        </a:lnTo>
                        <a:lnTo>
                          <a:pt x="124" y="128"/>
                        </a:lnTo>
                        <a:lnTo>
                          <a:pt x="124" y="128"/>
                        </a:lnTo>
                        <a:lnTo>
                          <a:pt x="124" y="128"/>
                        </a:lnTo>
                        <a:lnTo>
                          <a:pt x="126" y="128"/>
                        </a:lnTo>
                        <a:lnTo>
                          <a:pt x="126" y="126"/>
                        </a:lnTo>
                        <a:lnTo>
                          <a:pt x="126" y="126"/>
                        </a:lnTo>
                        <a:lnTo>
                          <a:pt x="126" y="126"/>
                        </a:lnTo>
                        <a:lnTo>
                          <a:pt x="128" y="126"/>
                        </a:lnTo>
                        <a:lnTo>
                          <a:pt x="128" y="124"/>
                        </a:lnTo>
                        <a:lnTo>
                          <a:pt x="128" y="124"/>
                        </a:lnTo>
                        <a:lnTo>
                          <a:pt x="128" y="124"/>
                        </a:lnTo>
                        <a:lnTo>
                          <a:pt x="128" y="122"/>
                        </a:lnTo>
                        <a:lnTo>
                          <a:pt x="128" y="122"/>
                        </a:lnTo>
                        <a:lnTo>
                          <a:pt x="128" y="122"/>
                        </a:lnTo>
                        <a:lnTo>
                          <a:pt x="128" y="121"/>
                        </a:lnTo>
                        <a:lnTo>
                          <a:pt x="130" y="121"/>
                        </a:lnTo>
                        <a:lnTo>
                          <a:pt x="130" y="121"/>
                        </a:lnTo>
                        <a:lnTo>
                          <a:pt x="130" y="121"/>
                        </a:lnTo>
                        <a:lnTo>
                          <a:pt x="130" y="121"/>
                        </a:lnTo>
                        <a:lnTo>
                          <a:pt x="130" y="119"/>
                        </a:lnTo>
                        <a:lnTo>
                          <a:pt x="130" y="119"/>
                        </a:lnTo>
                        <a:lnTo>
                          <a:pt x="130" y="117"/>
                        </a:lnTo>
                        <a:lnTo>
                          <a:pt x="130" y="117"/>
                        </a:lnTo>
                        <a:lnTo>
                          <a:pt x="130" y="117"/>
                        </a:lnTo>
                        <a:lnTo>
                          <a:pt x="130" y="115"/>
                        </a:lnTo>
                        <a:lnTo>
                          <a:pt x="130" y="115"/>
                        </a:lnTo>
                        <a:lnTo>
                          <a:pt x="130" y="113"/>
                        </a:lnTo>
                        <a:lnTo>
                          <a:pt x="130" y="113"/>
                        </a:lnTo>
                        <a:lnTo>
                          <a:pt x="130" y="113"/>
                        </a:lnTo>
                        <a:lnTo>
                          <a:pt x="130" y="113"/>
                        </a:lnTo>
                        <a:lnTo>
                          <a:pt x="130" y="113"/>
                        </a:lnTo>
                        <a:lnTo>
                          <a:pt x="128" y="113"/>
                        </a:lnTo>
                        <a:lnTo>
                          <a:pt x="128" y="111"/>
                        </a:lnTo>
                        <a:lnTo>
                          <a:pt x="128" y="111"/>
                        </a:lnTo>
                        <a:lnTo>
                          <a:pt x="128" y="111"/>
                        </a:lnTo>
                        <a:lnTo>
                          <a:pt x="128" y="111"/>
                        </a:lnTo>
                        <a:lnTo>
                          <a:pt x="126" y="111"/>
                        </a:lnTo>
                        <a:lnTo>
                          <a:pt x="126" y="111"/>
                        </a:lnTo>
                        <a:lnTo>
                          <a:pt x="126" y="109"/>
                        </a:lnTo>
                        <a:lnTo>
                          <a:pt x="126" y="109"/>
                        </a:lnTo>
                        <a:lnTo>
                          <a:pt x="126" y="107"/>
                        </a:lnTo>
                        <a:lnTo>
                          <a:pt x="126" y="107"/>
                        </a:lnTo>
                        <a:lnTo>
                          <a:pt x="126" y="107"/>
                        </a:lnTo>
                        <a:lnTo>
                          <a:pt x="126" y="105"/>
                        </a:lnTo>
                        <a:lnTo>
                          <a:pt x="128" y="105"/>
                        </a:lnTo>
                        <a:lnTo>
                          <a:pt x="128" y="105"/>
                        </a:lnTo>
                        <a:lnTo>
                          <a:pt x="128" y="105"/>
                        </a:lnTo>
                        <a:lnTo>
                          <a:pt x="128" y="103"/>
                        </a:lnTo>
                        <a:lnTo>
                          <a:pt x="128" y="103"/>
                        </a:lnTo>
                        <a:lnTo>
                          <a:pt x="128" y="101"/>
                        </a:lnTo>
                        <a:lnTo>
                          <a:pt x="128" y="101"/>
                        </a:lnTo>
                        <a:lnTo>
                          <a:pt x="128" y="99"/>
                        </a:lnTo>
                        <a:lnTo>
                          <a:pt x="126" y="99"/>
                        </a:lnTo>
                        <a:lnTo>
                          <a:pt x="126" y="99"/>
                        </a:lnTo>
                        <a:lnTo>
                          <a:pt x="126" y="98"/>
                        </a:lnTo>
                        <a:lnTo>
                          <a:pt x="128" y="98"/>
                        </a:lnTo>
                        <a:lnTo>
                          <a:pt x="128" y="98"/>
                        </a:lnTo>
                        <a:lnTo>
                          <a:pt x="128" y="98"/>
                        </a:lnTo>
                        <a:lnTo>
                          <a:pt x="128" y="96"/>
                        </a:lnTo>
                        <a:lnTo>
                          <a:pt x="128" y="96"/>
                        </a:lnTo>
                        <a:lnTo>
                          <a:pt x="128" y="94"/>
                        </a:lnTo>
                        <a:lnTo>
                          <a:pt x="126" y="94"/>
                        </a:lnTo>
                        <a:lnTo>
                          <a:pt x="126" y="94"/>
                        </a:lnTo>
                        <a:lnTo>
                          <a:pt x="126" y="92"/>
                        </a:lnTo>
                        <a:lnTo>
                          <a:pt x="128" y="92"/>
                        </a:lnTo>
                        <a:lnTo>
                          <a:pt x="128" y="92"/>
                        </a:lnTo>
                        <a:lnTo>
                          <a:pt x="128" y="92"/>
                        </a:lnTo>
                        <a:lnTo>
                          <a:pt x="128" y="90"/>
                        </a:lnTo>
                        <a:lnTo>
                          <a:pt x="128" y="90"/>
                        </a:lnTo>
                        <a:lnTo>
                          <a:pt x="128" y="90"/>
                        </a:lnTo>
                        <a:lnTo>
                          <a:pt x="130" y="90"/>
                        </a:lnTo>
                        <a:lnTo>
                          <a:pt x="130" y="88"/>
                        </a:lnTo>
                        <a:lnTo>
                          <a:pt x="130" y="88"/>
                        </a:lnTo>
                        <a:lnTo>
                          <a:pt x="130" y="88"/>
                        </a:lnTo>
                        <a:lnTo>
                          <a:pt x="130" y="88"/>
                        </a:lnTo>
                        <a:lnTo>
                          <a:pt x="130" y="86"/>
                        </a:lnTo>
                        <a:lnTo>
                          <a:pt x="130" y="86"/>
                        </a:lnTo>
                        <a:lnTo>
                          <a:pt x="130" y="86"/>
                        </a:lnTo>
                        <a:lnTo>
                          <a:pt x="130" y="84"/>
                        </a:lnTo>
                        <a:lnTo>
                          <a:pt x="132" y="84"/>
                        </a:lnTo>
                        <a:lnTo>
                          <a:pt x="132" y="84"/>
                        </a:lnTo>
                        <a:lnTo>
                          <a:pt x="132" y="84"/>
                        </a:lnTo>
                        <a:lnTo>
                          <a:pt x="132" y="82"/>
                        </a:lnTo>
                        <a:lnTo>
                          <a:pt x="134" y="82"/>
                        </a:lnTo>
                        <a:lnTo>
                          <a:pt x="134" y="82"/>
                        </a:lnTo>
                        <a:lnTo>
                          <a:pt x="134" y="82"/>
                        </a:lnTo>
                        <a:lnTo>
                          <a:pt x="134" y="80"/>
                        </a:lnTo>
                        <a:lnTo>
                          <a:pt x="134" y="80"/>
                        </a:lnTo>
                        <a:lnTo>
                          <a:pt x="136" y="80"/>
                        </a:lnTo>
                        <a:lnTo>
                          <a:pt x="136" y="80"/>
                        </a:lnTo>
                        <a:lnTo>
                          <a:pt x="136" y="80"/>
                        </a:lnTo>
                        <a:lnTo>
                          <a:pt x="136" y="80"/>
                        </a:lnTo>
                        <a:lnTo>
                          <a:pt x="136" y="78"/>
                        </a:lnTo>
                        <a:lnTo>
                          <a:pt x="136" y="78"/>
                        </a:lnTo>
                        <a:lnTo>
                          <a:pt x="136" y="78"/>
                        </a:lnTo>
                        <a:lnTo>
                          <a:pt x="136" y="76"/>
                        </a:lnTo>
                        <a:lnTo>
                          <a:pt x="136" y="76"/>
                        </a:lnTo>
                        <a:lnTo>
                          <a:pt x="136" y="75"/>
                        </a:lnTo>
                        <a:lnTo>
                          <a:pt x="136" y="75"/>
                        </a:lnTo>
                        <a:lnTo>
                          <a:pt x="136" y="73"/>
                        </a:lnTo>
                        <a:lnTo>
                          <a:pt x="136" y="73"/>
                        </a:lnTo>
                        <a:lnTo>
                          <a:pt x="136" y="73"/>
                        </a:lnTo>
                        <a:lnTo>
                          <a:pt x="137" y="73"/>
                        </a:lnTo>
                        <a:lnTo>
                          <a:pt x="137" y="71"/>
                        </a:lnTo>
                        <a:lnTo>
                          <a:pt x="136" y="71"/>
                        </a:lnTo>
                        <a:lnTo>
                          <a:pt x="136" y="71"/>
                        </a:lnTo>
                        <a:lnTo>
                          <a:pt x="136" y="69"/>
                        </a:lnTo>
                        <a:lnTo>
                          <a:pt x="137" y="69"/>
                        </a:lnTo>
                        <a:lnTo>
                          <a:pt x="137" y="69"/>
                        </a:lnTo>
                        <a:lnTo>
                          <a:pt x="137" y="69"/>
                        </a:lnTo>
                        <a:lnTo>
                          <a:pt x="137" y="67"/>
                        </a:lnTo>
                        <a:lnTo>
                          <a:pt x="139" y="67"/>
                        </a:lnTo>
                        <a:lnTo>
                          <a:pt x="139" y="67"/>
                        </a:lnTo>
                        <a:lnTo>
                          <a:pt x="139" y="67"/>
                        </a:lnTo>
                        <a:lnTo>
                          <a:pt x="139" y="67"/>
                        </a:lnTo>
                        <a:lnTo>
                          <a:pt x="139" y="65"/>
                        </a:lnTo>
                        <a:lnTo>
                          <a:pt x="141" y="65"/>
                        </a:lnTo>
                        <a:lnTo>
                          <a:pt x="141" y="65"/>
                        </a:lnTo>
                        <a:lnTo>
                          <a:pt x="141" y="65"/>
                        </a:lnTo>
                        <a:lnTo>
                          <a:pt x="141" y="65"/>
                        </a:lnTo>
                        <a:lnTo>
                          <a:pt x="141" y="65"/>
                        </a:lnTo>
                        <a:lnTo>
                          <a:pt x="141" y="63"/>
                        </a:lnTo>
                        <a:lnTo>
                          <a:pt x="143" y="63"/>
                        </a:lnTo>
                        <a:lnTo>
                          <a:pt x="143" y="63"/>
                        </a:lnTo>
                        <a:lnTo>
                          <a:pt x="143" y="63"/>
                        </a:lnTo>
                        <a:lnTo>
                          <a:pt x="143" y="61"/>
                        </a:lnTo>
                        <a:lnTo>
                          <a:pt x="145" y="61"/>
                        </a:lnTo>
                        <a:lnTo>
                          <a:pt x="145" y="61"/>
                        </a:lnTo>
                        <a:lnTo>
                          <a:pt x="145" y="61"/>
                        </a:lnTo>
                        <a:lnTo>
                          <a:pt x="145" y="61"/>
                        </a:lnTo>
                        <a:lnTo>
                          <a:pt x="145" y="59"/>
                        </a:lnTo>
                        <a:lnTo>
                          <a:pt x="147" y="59"/>
                        </a:lnTo>
                        <a:lnTo>
                          <a:pt x="147" y="59"/>
                        </a:lnTo>
                        <a:lnTo>
                          <a:pt x="147" y="59"/>
                        </a:lnTo>
                        <a:lnTo>
                          <a:pt x="147" y="57"/>
                        </a:lnTo>
                        <a:lnTo>
                          <a:pt x="147" y="57"/>
                        </a:lnTo>
                        <a:lnTo>
                          <a:pt x="147" y="57"/>
                        </a:lnTo>
                        <a:lnTo>
                          <a:pt x="149" y="57"/>
                        </a:lnTo>
                        <a:lnTo>
                          <a:pt x="149" y="55"/>
                        </a:lnTo>
                        <a:lnTo>
                          <a:pt x="149" y="55"/>
                        </a:lnTo>
                        <a:lnTo>
                          <a:pt x="149" y="55"/>
                        </a:lnTo>
                        <a:lnTo>
                          <a:pt x="149" y="55"/>
                        </a:lnTo>
                        <a:lnTo>
                          <a:pt x="151" y="55"/>
                        </a:lnTo>
                        <a:lnTo>
                          <a:pt x="151" y="55"/>
                        </a:lnTo>
                        <a:lnTo>
                          <a:pt x="151" y="55"/>
                        </a:lnTo>
                        <a:lnTo>
                          <a:pt x="151" y="54"/>
                        </a:lnTo>
                        <a:lnTo>
                          <a:pt x="153" y="54"/>
                        </a:lnTo>
                        <a:lnTo>
                          <a:pt x="153" y="54"/>
                        </a:lnTo>
                        <a:lnTo>
                          <a:pt x="153" y="54"/>
                        </a:lnTo>
                        <a:lnTo>
                          <a:pt x="153" y="52"/>
                        </a:lnTo>
                        <a:lnTo>
                          <a:pt x="155" y="52"/>
                        </a:lnTo>
                        <a:lnTo>
                          <a:pt x="155" y="52"/>
                        </a:lnTo>
                        <a:lnTo>
                          <a:pt x="155" y="52"/>
                        </a:lnTo>
                        <a:lnTo>
                          <a:pt x="155" y="52"/>
                        </a:lnTo>
                        <a:lnTo>
                          <a:pt x="157" y="52"/>
                        </a:lnTo>
                        <a:lnTo>
                          <a:pt x="157" y="52"/>
                        </a:lnTo>
                        <a:lnTo>
                          <a:pt x="157" y="52"/>
                        </a:lnTo>
                        <a:lnTo>
                          <a:pt x="157" y="50"/>
                        </a:lnTo>
                        <a:lnTo>
                          <a:pt x="158" y="50"/>
                        </a:lnTo>
                        <a:lnTo>
                          <a:pt x="158" y="50"/>
                        </a:lnTo>
                        <a:lnTo>
                          <a:pt x="160" y="50"/>
                        </a:lnTo>
                        <a:lnTo>
                          <a:pt x="160" y="50"/>
                        </a:lnTo>
                        <a:lnTo>
                          <a:pt x="160" y="50"/>
                        </a:lnTo>
                        <a:lnTo>
                          <a:pt x="160" y="50"/>
                        </a:lnTo>
                        <a:lnTo>
                          <a:pt x="160" y="48"/>
                        </a:lnTo>
                        <a:lnTo>
                          <a:pt x="162" y="48"/>
                        </a:lnTo>
                        <a:lnTo>
                          <a:pt x="162" y="48"/>
                        </a:lnTo>
                        <a:lnTo>
                          <a:pt x="162" y="48"/>
                        </a:lnTo>
                        <a:lnTo>
                          <a:pt x="162" y="48"/>
                        </a:lnTo>
                        <a:lnTo>
                          <a:pt x="164" y="48"/>
                        </a:lnTo>
                        <a:lnTo>
                          <a:pt x="164" y="48"/>
                        </a:lnTo>
                        <a:lnTo>
                          <a:pt x="166" y="48"/>
                        </a:lnTo>
                        <a:lnTo>
                          <a:pt x="166" y="48"/>
                        </a:lnTo>
                        <a:lnTo>
                          <a:pt x="166" y="48"/>
                        </a:lnTo>
                        <a:lnTo>
                          <a:pt x="166" y="48"/>
                        </a:lnTo>
                        <a:lnTo>
                          <a:pt x="168" y="48"/>
                        </a:lnTo>
                        <a:lnTo>
                          <a:pt x="168" y="46"/>
                        </a:lnTo>
                        <a:lnTo>
                          <a:pt x="168" y="46"/>
                        </a:lnTo>
                        <a:lnTo>
                          <a:pt x="168" y="46"/>
                        </a:lnTo>
                        <a:lnTo>
                          <a:pt x="168" y="46"/>
                        </a:lnTo>
                        <a:lnTo>
                          <a:pt x="170" y="46"/>
                        </a:lnTo>
                        <a:lnTo>
                          <a:pt x="170" y="46"/>
                        </a:lnTo>
                        <a:lnTo>
                          <a:pt x="170" y="44"/>
                        </a:lnTo>
                        <a:lnTo>
                          <a:pt x="172" y="44"/>
                        </a:lnTo>
                        <a:lnTo>
                          <a:pt x="172" y="44"/>
                        </a:lnTo>
                        <a:lnTo>
                          <a:pt x="172" y="44"/>
                        </a:lnTo>
                        <a:lnTo>
                          <a:pt x="172" y="44"/>
                        </a:lnTo>
                        <a:lnTo>
                          <a:pt x="174" y="44"/>
                        </a:lnTo>
                        <a:lnTo>
                          <a:pt x="174" y="42"/>
                        </a:lnTo>
                        <a:lnTo>
                          <a:pt x="174" y="42"/>
                        </a:lnTo>
                        <a:lnTo>
                          <a:pt x="176" y="42"/>
                        </a:lnTo>
                        <a:lnTo>
                          <a:pt x="176" y="42"/>
                        </a:lnTo>
                        <a:lnTo>
                          <a:pt x="176" y="42"/>
                        </a:lnTo>
                        <a:lnTo>
                          <a:pt x="176" y="42"/>
                        </a:lnTo>
                        <a:lnTo>
                          <a:pt x="176" y="40"/>
                        </a:lnTo>
                        <a:lnTo>
                          <a:pt x="178" y="40"/>
                        </a:lnTo>
                        <a:lnTo>
                          <a:pt x="178" y="40"/>
                        </a:lnTo>
                        <a:lnTo>
                          <a:pt x="178" y="40"/>
                        </a:lnTo>
                        <a:lnTo>
                          <a:pt x="178" y="40"/>
                        </a:lnTo>
                        <a:lnTo>
                          <a:pt x="178" y="40"/>
                        </a:lnTo>
                        <a:lnTo>
                          <a:pt x="178" y="38"/>
                        </a:lnTo>
                        <a:lnTo>
                          <a:pt x="180" y="38"/>
                        </a:lnTo>
                        <a:lnTo>
                          <a:pt x="180" y="38"/>
                        </a:lnTo>
                        <a:lnTo>
                          <a:pt x="180" y="38"/>
                        </a:lnTo>
                        <a:lnTo>
                          <a:pt x="180" y="36"/>
                        </a:lnTo>
                        <a:lnTo>
                          <a:pt x="181" y="36"/>
                        </a:lnTo>
                        <a:lnTo>
                          <a:pt x="181" y="36"/>
                        </a:lnTo>
                        <a:lnTo>
                          <a:pt x="181" y="36"/>
                        </a:lnTo>
                        <a:lnTo>
                          <a:pt x="181" y="34"/>
                        </a:lnTo>
                        <a:lnTo>
                          <a:pt x="181" y="34"/>
                        </a:lnTo>
                        <a:lnTo>
                          <a:pt x="181" y="34"/>
                        </a:lnTo>
                        <a:lnTo>
                          <a:pt x="181" y="32"/>
                        </a:lnTo>
                        <a:lnTo>
                          <a:pt x="181" y="32"/>
                        </a:lnTo>
                        <a:lnTo>
                          <a:pt x="183" y="32"/>
                        </a:lnTo>
                        <a:lnTo>
                          <a:pt x="183" y="32"/>
                        </a:lnTo>
                        <a:lnTo>
                          <a:pt x="183" y="32"/>
                        </a:lnTo>
                        <a:lnTo>
                          <a:pt x="183" y="31"/>
                        </a:lnTo>
                        <a:lnTo>
                          <a:pt x="183" y="31"/>
                        </a:lnTo>
                        <a:lnTo>
                          <a:pt x="183" y="31"/>
                        </a:lnTo>
                        <a:lnTo>
                          <a:pt x="183" y="29"/>
                        </a:lnTo>
                        <a:lnTo>
                          <a:pt x="185" y="29"/>
                        </a:lnTo>
                        <a:lnTo>
                          <a:pt x="185" y="29"/>
                        </a:lnTo>
                        <a:lnTo>
                          <a:pt x="185" y="27"/>
                        </a:lnTo>
                        <a:lnTo>
                          <a:pt x="185" y="27"/>
                        </a:lnTo>
                        <a:lnTo>
                          <a:pt x="185" y="27"/>
                        </a:lnTo>
                        <a:lnTo>
                          <a:pt x="187" y="27"/>
                        </a:lnTo>
                        <a:lnTo>
                          <a:pt x="187" y="25"/>
                        </a:lnTo>
                        <a:lnTo>
                          <a:pt x="187" y="25"/>
                        </a:lnTo>
                        <a:lnTo>
                          <a:pt x="187" y="25"/>
                        </a:lnTo>
                        <a:lnTo>
                          <a:pt x="187" y="25"/>
                        </a:lnTo>
                        <a:lnTo>
                          <a:pt x="187" y="23"/>
                        </a:lnTo>
                        <a:lnTo>
                          <a:pt x="187" y="23"/>
                        </a:lnTo>
                        <a:lnTo>
                          <a:pt x="187" y="23"/>
                        </a:lnTo>
                        <a:lnTo>
                          <a:pt x="187" y="21"/>
                        </a:lnTo>
                        <a:lnTo>
                          <a:pt x="189" y="21"/>
                        </a:lnTo>
                        <a:lnTo>
                          <a:pt x="189" y="21"/>
                        </a:lnTo>
                        <a:lnTo>
                          <a:pt x="189" y="19"/>
                        </a:lnTo>
                        <a:lnTo>
                          <a:pt x="189" y="19"/>
                        </a:lnTo>
                        <a:lnTo>
                          <a:pt x="189" y="19"/>
                        </a:lnTo>
                        <a:lnTo>
                          <a:pt x="189" y="17"/>
                        </a:lnTo>
                        <a:lnTo>
                          <a:pt x="189" y="17"/>
                        </a:lnTo>
                        <a:lnTo>
                          <a:pt x="189" y="17"/>
                        </a:lnTo>
                        <a:lnTo>
                          <a:pt x="189" y="17"/>
                        </a:lnTo>
                        <a:lnTo>
                          <a:pt x="189" y="15"/>
                        </a:lnTo>
                        <a:lnTo>
                          <a:pt x="191" y="15"/>
                        </a:lnTo>
                        <a:lnTo>
                          <a:pt x="191" y="15"/>
                        </a:lnTo>
                        <a:lnTo>
                          <a:pt x="191" y="13"/>
                        </a:lnTo>
                        <a:lnTo>
                          <a:pt x="191" y="13"/>
                        </a:lnTo>
                        <a:lnTo>
                          <a:pt x="191" y="13"/>
                        </a:lnTo>
                        <a:lnTo>
                          <a:pt x="191" y="11"/>
                        </a:lnTo>
                        <a:lnTo>
                          <a:pt x="191" y="11"/>
                        </a:lnTo>
                        <a:lnTo>
                          <a:pt x="193" y="11"/>
                        </a:lnTo>
                        <a:lnTo>
                          <a:pt x="193" y="9"/>
                        </a:lnTo>
                        <a:lnTo>
                          <a:pt x="193" y="9"/>
                        </a:lnTo>
                        <a:lnTo>
                          <a:pt x="193" y="9"/>
                        </a:lnTo>
                        <a:lnTo>
                          <a:pt x="193" y="9"/>
                        </a:lnTo>
                        <a:lnTo>
                          <a:pt x="193" y="8"/>
                        </a:lnTo>
                        <a:lnTo>
                          <a:pt x="193" y="8"/>
                        </a:lnTo>
                        <a:lnTo>
                          <a:pt x="193" y="8"/>
                        </a:lnTo>
                        <a:lnTo>
                          <a:pt x="193" y="6"/>
                        </a:lnTo>
                        <a:lnTo>
                          <a:pt x="193" y="6"/>
                        </a:lnTo>
                        <a:lnTo>
                          <a:pt x="195" y="6"/>
                        </a:lnTo>
                        <a:lnTo>
                          <a:pt x="195" y="4"/>
                        </a:lnTo>
                        <a:lnTo>
                          <a:pt x="195" y="4"/>
                        </a:lnTo>
                        <a:lnTo>
                          <a:pt x="195" y="2"/>
                        </a:lnTo>
                        <a:lnTo>
                          <a:pt x="195" y="2"/>
                        </a:lnTo>
                        <a:lnTo>
                          <a:pt x="195" y="2"/>
                        </a:lnTo>
                        <a:lnTo>
                          <a:pt x="197" y="2"/>
                        </a:lnTo>
                        <a:lnTo>
                          <a:pt x="197" y="2"/>
                        </a:lnTo>
                        <a:lnTo>
                          <a:pt x="199" y="2"/>
                        </a:lnTo>
                        <a:lnTo>
                          <a:pt x="199" y="2"/>
                        </a:lnTo>
                        <a:lnTo>
                          <a:pt x="199" y="2"/>
                        </a:lnTo>
                        <a:lnTo>
                          <a:pt x="199" y="2"/>
                        </a:lnTo>
                        <a:lnTo>
                          <a:pt x="201" y="2"/>
                        </a:lnTo>
                        <a:lnTo>
                          <a:pt x="201" y="2"/>
                        </a:lnTo>
                        <a:lnTo>
                          <a:pt x="201" y="2"/>
                        </a:lnTo>
                        <a:lnTo>
                          <a:pt x="201" y="0"/>
                        </a:lnTo>
                        <a:lnTo>
                          <a:pt x="203" y="0"/>
                        </a:lnTo>
                        <a:lnTo>
                          <a:pt x="203" y="0"/>
                        </a:lnTo>
                        <a:lnTo>
                          <a:pt x="203" y="0"/>
                        </a:lnTo>
                        <a:lnTo>
                          <a:pt x="204" y="0"/>
                        </a:lnTo>
                        <a:lnTo>
                          <a:pt x="204" y="0"/>
                        </a:lnTo>
                        <a:lnTo>
                          <a:pt x="20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0" name="Freeform 743">
                    <a:extLst>
                      <a:ext uri="{FF2B5EF4-FFF2-40B4-BE49-F238E27FC236}">
                        <a16:creationId xmlns:a16="http://schemas.microsoft.com/office/drawing/2014/main" id="{7C57E70C-C504-464E-8850-A6B77DD4C217}"/>
                      </a:ext>
                    </a:extLst>
                  </p:cNvPr>
                  <p:cNvSpPr>
                    <a:spLocks/>
                  </p:cNvSpPr>
                  <p:nvPr/>
                </p:nvSpPr>
                <p:spPr bwMode="auto">
                  <a:xfrm>
                    <a:off x="11015" y="1720"/>
                    <a:ext cx="126" cy="50"/>
                  </a:xfrm>
                  <a:custGeom>
                    <a:avLst/>
                    <a:gdLst>
                      <a:gd name="T0" fmla="*/ 115 w 126"/>
                      <a:gd name="T1" fmla="*/ 13 h 50"/>
                      <a:gd name="T2" fmla="*/ 120 w 126"/>
                      <a:gd name="T3" fmla="*/ 15 h 50"/>
                      <a:gd name="T4" fmla="*/ 116 w 126"/>
                      <a:gd name="T5" fmla="*/ 21 h 50"/>
                      <a:gd name="T6" fmla="*/ 118 w 126"/>
                      <a:gd name="T7" fmla="*/ 25 h 50"/>
                      <a:gd name="T8" fmla="*/ 120 w 126"/>
                      <a:gd name="T9" fmla="*/ 27 h 50"/>
                      <a:gd name="T10" fmla="*/ 124 w 126"/>
                      <a:gd name="T11" fmla="*/ 32 h 50"/>
                      <a:gd name="T12" fmla="*/ 126 w 126"/>
                      <a:gd name="T13" fmla="*/ 36 h 50"/>
                      <a:gd name="T14" fmla="*/ 122 w 126"/>
                      <a:gd name="T15" fmla="*/ 40 h 50"/>
                      <a:gd name="T16" fmla="*/ 118 w 126"/>
                      <a:gd name="T17" fmla="*/ 44 h 50"/>
                      <a:gd name="T18" fmla="*/ 115 w 126"/>
                      <a:gd name="T19" fmla="*/ 48 h 50"/>
                      <a:gd name="T20" fmla="*/ 107 w 126"/>
                      <a:gd name="T21" fmla="*/ 46 h 50"/>
                      <a:gd name="T22" fmla="*/ 103 w 126"/>
                      <a:gd name="T23" fmla="*/ 48 h 50"/>
                      <a:gd name="T24" fmla="*/ 97 w 126"/>
                      <a:gd name="T25" fmla="*/ 50 h 50"/>
                      <a:gd name="T26" fmla="*/ 92 w 126"/>
                      <a:gd name="T27" fmla="*/ 48 h 50"/>
                      <a:gd name="T28" fmla="*/ 88 w 126"/>
                      <a:gd name="T29" fmla="*/ 44 h 50"/>
                      <a:gd name="T30" fmla="*/ 82 w 126"/>
                      <a:gd name="T31" fmla="*/ 40 h 50"/>
                      <a:gd name="T32" fmla="*/ 78 w 126"/>
                      <a:gd name="T33" fmla="*/ 40 h 50"/>
                      <a:gd name="T34" fmla="*/ 72 w 126"/>
                      <a:gd name="T35" fmla="*/ 40 h 50"/>
                      <a:gd name="T36" fmla="*/ 69 w 126"/>
                      <a:gd name="T37" fmla="*/ 34 h 50"/>
                      <a:gd name="T38" fmla="*/ 65 w 126"/>
                      <a:gd name="T39" fmla="*/ 34 h 50"/>
                      <a:gd name="T40" fmla="*/ 59 w 126"/>
                      <a:gd name="T41" fmla="*/ 38 h 50"/>
                      <a:gd name="T42" fmla="*/ 53 w 126"/>
                      <a:gd name="T43" fmla="*/ 38 h 50"/>
                      <a:gd name="T44" fmla="*/ 50 w 126"/>
                      <a:gd name="T45" fmla="*/ 34 h 50"/>
                      <a:gd name="T46" fmla="*/ 44 w 126"/>
                      <a:gd name="T47" fmla="*/ 34 h 50"/>
                      <a:gd name="T48" fmla="*/ 38 w 126"/>
                      <a:gd name="T49" fmla="*/ 36 h 50"/>
                      <a:gd name="T50" fmla="*/ 32 w 126"/>
                      <a:gd name="T51" fmla="*/ 34 h 50"/>
                      <a:gd name="T52" fmla="*/ 27 w 126"/>
                      <a:gd name="T53" fmla="*/ 34 h 50"/>
                      <a:gd name="T54" fmla="*/ 21 w 126"/>
                      <a:gd name="T55" fmla="*/ 34 h 50"/>
                      <a:gd name="T56" fmla="*/ 15 w 126"/>
                      <a:gd name="T57" fmla="*/ 34 h 50"/>
                      <a:gd name="T58" fmla="*/ 9 w 126"/>
                      <a:gd name="T59" fmla="*/ 36 h 50"/>
                      <a:gd name="T60" fmla="*/ 5 w 126"/>
                      <a:gd name="T61" fmla="*/ 40 h 50"/>
                      <a:gd name="T62" fmla="*/ 0 w 126"/>
                      <a:gd name="T63" fmla="*/ 40 h 50"/>
                      <a:gd name="T64" fmla="*/ 0 w 126"/>
                      <a:gd name="T65" fmla="*/ 32 h 50"/>
                      <a:gd name="T66" fmla="*/ 2 w 126"/>
                      <a:gd name="T67" fmla="*/ 25 h 50"/>
                      <a:gd name="T68" fmla="*/ 5 w 126"/>
                      <a:gd name="T69" fmla="*/ 23 h 50"/>
                      <a:gd name="T70" fmla="*/ 7 w 126"/>
                      <a:gd name="T71" fmla="*/ 15 h 50"/>
                      <a:gd name="T72" fmla="*/ 11 w 126"/>
                      <a:gd name="T73" fmla="*/ 11 h 50"/>
                      <a:gd name="T74" fmla="*/ 17 w 126"/>
                      <a:gd name="T75" fmla="*/ 9 h 50"/>
                      <a:gd name="T76" fmla="*/ 23 w 126"/>
                      <a:gd name="T77" fmla="*/ 7 h 50"/>
                      <a:gd name="T78" fmla="*/ 28 w 126"/>
                      <a:gd name="T79" fmla="*/ 6 h 50"/>
                      <a:gd name="T80" fmla="*/ 30 w 126"/>
                      <a:gd name="T81" fmla="*/ 9 h 50"/>
                      <a:gd name="T82" fmla="*/ 36 w 126"/>
                      <a:gd name="T83" fmla="*/ 13 h 50"/>
                      <a:gd name="T84" fmla="*/ 38 w 126"/>
                      <a:gd name="T85" fmla="*/ 17 h 50"/>
                      <a:gd name="T86" fmla="*/ 44 w 126"/>
                      <a:gd name="T87" fmla="*/ 21 h 50"/>
                      <a:gd name="T88" fmla="*/ 50 w 126"/>
                      <a:gd name="T89" fmla="*/ 23 h 50"/>
                      <a:gd name="T90" fmla="*/ 55 w 126"/>
                      <a:gd name="T91" fmla="*/ 19 h 50"/>
                      <a:gd name="T92" fmla="*/ 59 w 126"/>
                      <a:gd name="T93" fmla="*/ 15 h 50"/>
                      <a:gd name="T94" fmla="*/ 59 w 126"/>
                      <a:gd name="T95" fmla="*/ 7 h 50"/>
                      <a:gd name="T96" fmla="*/ 61 w 126"/>
                      <a:gd name="T97" fmla="*/ 4 h 50"/>
                      <a:gd name="T98" fmla="*/ 65 w 126"/>
                      <a:gd name="T99" fmla="*/ 2 h 50"/>
                      <a:gd name="T100" fmla="*/ 71 w 126"/>
                      <a:gd name="T101" fmla="*/ 0 h 50"/>
                      <a:gd name="T102" fmla="*/ 74 w 126"/>
                      <a:gd name="T103" fmla="*/ 0 h 50"/>
                      <a:gd name="T104" fmla="*/ 80 w 126"/>
                      <a:gd name="T105" fmla="*/ 2 h 50"/>
                      <a:gd name="T106" fmla="*/ 86 w 126"/>
                      <a:gd name="T107" fmla="*/ 4 h 50"/>
                      <a:gd name="T108" fmla="*/ 90 w 126"/>
                      <a:gd name="T109" fmla="*/ 7 h 50"/>
                      <a:gd name="T110" fmla="*/ 95 w 126"/>
                      <a:gd name="T111" fmla="*/ 9 h 50"/>
                      <a:gd name="T112" fmla="*/ 99 w 126"/>
                      <a:gd name="T113" fmla="*/ 9 h 50"/>
                      <a:gd name="T114" fmla="*/ 105 w 126"/>
                      <a:gd name="T11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50">
                        <a:moveTo>
                          <a:pt x="111" y="11"/>
                        </a:moveTo>
                        <a:lnTo>
                          <a:pt x="111" y="11"/>
                        </a:lnTo>
                        <a:lnTo>
                          <a:pt x="113" y="11"/>
                        </a:lnTo>
                        <a:lnTo>
                          <a:pt x="113" y="11"/>
                        </a:lnTo>
                        <a:lnTo>
                          <a:pt x="113" y="11"/>
                        </a:lnTo>
                        <a:lnTo>
                          <a:pt x="115" y="11"/>
                        </a:lnTo>
                        <a:lnTo>
                          <a:pt x="115" y="11"/>
                        </a:lnTo>
                        <a:lnTo>
                          <a:pt x="115" y="13"/>
                        </a:lnTo>
                        <a:lnTo>
                          <a:pt x="115" y="13"/>
                        </a:lnTo>
                        <a:lnTo>
                          <a:pt x="115" y="13"/>
                        </a:lnTo>
                        <a:lnTo>
                          <a:pt x="116" y="13"/>
                        </a:lnTo>
                        <a:lnTo>
                          <a:pt x="116" y="13"/>
                        </a:lnTo>
                        <a:lnTo>
                          <a:pt x="116" y="15"/>
                        </a:lnTo>
                        <a:lnTo>
                          <a:pt x="116" y="15"/>
                        </a:lnTo>
                        <a:lnTo>
                          <a:pt x="118" y="15"/>
                        </a:lnTo>
                        <a:lnTo>
                          <a:pt x="118" y="15"/>
                        </a:lnTo>
                        <a:lnTo>
                          <a:pt x="118" y="15"/>
                        </a:lnTo>
                        <a:lnTo>
                          <a:pt x="118" y="15"/>
                        </a:lnTo>
                        <a:lnTo>
                          <a:pt x="118" y="15"/>
                        </a:lnTo>
                        <a:lnTo>
                          <a:pt x="120" y="15"/>
                        </a:lnTo>
                        <a:lnTo>
                          <a:pt x="120" y="17"/>
                        </a:lnTo>
                        <a:lnTo>
                          <a:pt x="118" y="17"/>
                        </a:lnTo>
                        <a:lnTo>
                          <a:pt x="118" y="17"/>
                        </a:lnTo>
                        <a:lnTo>
                          <a:pt x="118" y="19"/>
                        </a:lnTo>
                        <a:lnTo>
                          <a:pt x="118" y="19"/>
                        </a:lnTo>
                        <a:lnTo>
                          <a:pt x="118" y="19"/>
                        </a:lnTo>
                        <a:lnTo>
                          <a:pt x="118" y="19"/>
                        </a:lnTo>
                        <a:lnTo>
                          <a:pt x="118" y="21"/>
                        </a:lnTo>
                        <a:lnTo>
                          <a:pt x="118" y="21"/>
                        </a:lnTo>
                        <a:lnTo>
                          <a:pt x="116" y="21"/>
                        </a:lnTo>
                        <a:lnTo>
                          <a:pt x="116" y="23"/>
                        </a:lnTo>
                        <a:lnTo>
                          <a:pt x="118" y="23"/>
                        </a:lnTo>
                        <a:lnTo>
                          <a:pt x="118" y="23"/>
                        </a:lnTo>
                        <a:lnTo>
                          <a:pt x="118" y="23"/>
                        </a:lnTo>
                        <a:lnTo>
                          <a:pt x="116" y="23"/>
                        </a:lnTo>
                        <a:lnTo>
                          <a:pt x="116" y="23"/>
                        </a:lnTo>
                        <a:lnTo>
                          <a:pt x="116" y="25"/>
                        </a:lnTo>
                        <a:lnTo>
                          <a:pt x="116" y="25"/>
                        </a:lnTo>
                        <a:lnTo>
                          <a:pt x="116" y="25"/>
                        </a:lnTo>
                        <a:lnTo>
                          <a:pt x="118" y="25"/>
                        </a:lnTo>
                        <a:lnTo>
                          <a:pt x="118" y="25"/>
                        </a:lnTo>
                        <a:lnTo>
                          <a:pt x="118" y="25"/>
                        </a:lnTo>
                        <a:lnTo>
                          <a:pt x="118" y="25"/>
                        </a:lnTo>
                        <a:lnTo>
                          <a:pt x="120" y="25"/>
                        </a:lnTo>
                        <a:lnTo>
                          <a:pt x="120" y="25"/>
                        </a:lnTo>
                        <a:lnTo>
                          <a:pt x="120" y="25"/>
                        </a:lnTo>
                        <a:lnTo>
                          <a:pt x="122" y="25"/>
                        </a:lnTo>
                        <a:lnTo>
                          <a:pt x="122" y="27"/>
                        </a:lnTo>
                        <a:lnTo>
                          <a:pt x="120" y="27"/>
                        </a:lnTo>
                        <a:lnTo>
                          <a:pt x="120" y="27"/>
                        </a:lnTo>
                        <a:lnTo>
                          <a:pt x="120" y="29"/>
                        </a:lnTo>
                        <a:lnTo>
                          <a:pt x="122" y="29"/>
                        </a:lnTo>
                        <a:lnTo>
                          <a:pt x="122" y="29"/>
                        </a:lnTo>
                        <a:lnTo>
                          <a:pt x="122" y="29"/>
                        </a:lnTo>
                        <a:lnTo>
                          <a:pt x="122" y="30"/>
                        </a:lnTo>
                        <a:lnTo>
                          <a:pt x="122" y="30"/>
                        </a:lnTo>
                        <a:lnTo>
                          <a:pt x="122" y="30"/>
                        </a:lnTo>
                        <a:lnTo>
                          <a:pt x="124" y="30"/>
                        </a:lnTo>
                        <a:lnTo>
                          <a:pt x="124" y="30"/>
                        </a:lnTo>
                        <a:lnTo>
                          <a:pt x="124" y="32"/>
                        </a:lnTo>
                        <a:lnTo>
                          <a:pt x="124" y="32"/>
                        </a:lnTo>
                        <a:lnTo>
                          <a:pt x="124" y="32"/>
                        </a:lnTo>
                        <a:lnTo>
                          <a:pt x="124" y="32"/>
                        </a:lnTo>
                        <a:lnTo>
                          <a:pt x="124" y="32"/>
                        </a:lnTo>
                        <a:lnTo>
                          <a:pt x="124" y="32"/>
                        </a:lnTo>
                        <a:lnTo>
                          <a:pt x="124" y="34"/>
                        </a:lnTo>
                        <a:lnTo>
                          <a:pt x="124" y="34"/>
                        </a:lnTo>
                        <a:lnTo>
                          <a:pt x="126" y="34"/>
                        </a:lnTo>
                        <a:lnTo>
                          <a:pt x="126" y="36"/>
                        </a:lnTo>
                        <a:lnTo>
                          <a:pt x="126" y="36"/>
                        </a:lnTo>
                        <a:lnTo>
                          <a:pt x="126" y="36"/>
                        </a:lnTo>
                        <a:lnTo>
                          <a:pt x="126" y="38"/>
                        </a:lnTo>
                        <a:lnTo>
                          <a:pt x="126" y="38"/>
                        </a:lnTo>
                        <a:lnTo>
                          <a:pt x="126" y="38"/>
                        </a:lnTo>
                        <a:lnTo>
                          <a:pt x="124" y="38"/>
                        </a:lnTo>
                        <a:lnTo>
                          <a:pt x="124" y="40"/>
                        </a:lnTo>
                        <a:lnTo>
                          <a:pt x="124" y="40"/>
                        </a:lnTo>
                        <a:lnTo>
                          <a:pt x="124" y="40"/>
                        </a:lnTo>
                        <a:lnTo>
                          <a:pt x="124" y="40"/>
                        </a:lnTo>
                        <a:lnTo>
                          <a:pt x="122" y="40"/>
                        </a:lnTo>
                        <a:lnTo>
                          <a:pt x="122" y="40"/>
                        </a:lnTo>
                        <a:lnTo>
                          <a:pt x="122" y="40"/>
                        </a:lnTo>
                        <a:lnTo>
                          <a:pt x="122" y="40"/>
                        </a:lnTo>
                        <a:lnTo>
                          <a:pt x="120" y="40"/>
                        </a:lnTo>
                        <a:lnTo>
                          <a:pt x="120" y="42"/>
                        </a:lnTo>
                        <a:lnTo>
                          <a:pt x="120" y="42"/>
                        </a:lnTo>
                        <a:lnTo>
                          <a:pt x="118" y="42"/>
                        </a:lnTo>
                        <a:lnTo>
                          <a:pt x="118" y="42"/>
                        </a:lnTo>
                        <a:lnTo>
                          <a:pt x="118" y="42"/>
                        </a:lnTo>
                        <a:lnTo>
                          <a:pt x="118" y="44"/>
                        </a:lnTo>
                        <a:lnTo>
                          <a:pt x="118" y="44"/>
                        </a:lnTo>
                        <a:lnTo>
                          <a:pt x="116" y="44"/>
                        </a:lnTo>
                        <a:lnTo>
                          <a:pt x="116" y="44"/>
                        </a:lnTo>
                        <a:lnTo>
                          <a:pt x="116" y="44"/>
                        </a:lnTo>
                        <a:lnTo>
                          <a:pt x="116" y="44"/>
                        </a:lnTo>
                        <a:lnTo>
                          <a:pt x="116" y="46"/>
                        </a:lnTo>
                        <a:lnTo>
                          <a:pt x="116" y="46"/>
                        </a:lnTo>
                        <a:lnTo>
                          <a:pt x="116" y="48"/>
                        </a:lnTo>
                        <a:lnTo>
                          <a:pt x="115" y="48"/>
                        </a:lnTo>
                        <a:lnTo>
                          <a:pt x="115" y="48"/>
                        </a:lnTo>
                        <a:lnTo>
                          <a:pt x="113" y="48"/>
                        </a:lnTo>
                        <a:lnTo>
                          <a:pt x="113" y="48"/>
                        </a:lnTo>
                        <a:lnTo>
                          <a:pt x="113" y="48"/>
                        </a:lnTo>
                        <a:lnTo>
                          <a:pt x="111" y="48"/>
                        </a:lnTo>
                        <a:lnTo>
                          <a:pt x="111" y="48"/>
                        </a:lnTo>
                        <a:lnTo>
                          <a:pt x="109" y="48"/>
                        </a:lnTo>
                        <a:lnTo>
                          <a:pt x="109" y="48"/>
                        </a:lnTo>
                        <a:lnTo>
                          <a:pt x="109" y="46"/>
                        </a:lnTo>
                        <a:lnTo>
                          <a:pt x="109" y="46"/>
                        </a:lnTo>
                        <a:lnTo>
                          <a:pt x="107" y="46"/>
                        </a:lnTo>
                        <a:lnTo>
                          <a:pt x="107" y="46"/>
                        </a:lnTo>
                        <a:lnTo>
                          <a:pt x="107" y="46"/>
                        </a:lnTo>
                        <a:lnTo>
                          <a:pt x="105" y="46"/>
                        </a:lnTo>
                        <a:lnTo>
                          <a:pt x="105" y="46"/>
                        </a:lnTo>
                        <a:lnTo>
                          <a:pt x="105" y="48"/>
                        </a:lnTo>
                        <a:lnTo>
                          <a:pt x="103" y="48"/>
                        </a:lnTo>
                        <a:lnTo>
                          <a:pt x="103" y="48"/>
                        </a:lnTo>
                        <a:lnTo>
                          <a:pt x="103" y="48"/>
                        </a:lnTo>
                        <a:lnTo>
                          <a:pt x="103" y="48"/>
                        </a:lnTo>
                        <a:lnTo>
                          <a:pt x="103" y="48"/>
                        </a:lnTo>
                        <a:lnTo>
                          <a:pt x="101" y="48"/>
                        </a:lnTo>
                        <a:lnTo>
                          <a:pt x="101" y="48"/>
                        </a:lnTo>
                        <a:lnTo>
                          <a:pt x="101" y="50"/>
                        </a:lnTo>
                        <a:lnTo>
                          <a:pt x="101" y="50"/>
                        </a:lnTo>
                        <a:lnTo>
                          <a:pt x="101" y="48"/>
                        </a:lnTo>
                        <a:lnTo>
                          <a:pt x="99" y="48"/>
                        </a:lnTo>
                        <a:lnTo>
                          <a:pt x="99" y="48"/>
                        </a:lnTo>
                        <a:lnTo>
                          <a:pt x="97" y="48"/>
                        </a:lnTo>
                        <a:lnTo>
                          <a:pt x="97" y="50"/>
                        </a:lnTo>
                        <a:lnTo>
                          <a:pt x="97" y="50"/>
                        </a:lnTo>
                        <a:lnTo>
                          <a:pt x="97" y="50"/>
                        </a:lnTo>
                        <a:lnTo>
                          <a:pt x="95" y="50"/>
                        </a:lnTo>
                        <a:lnTo>
                          <a:pt x="95" y="48"/>
                        </a:lnTo>
                        <a:lnTo>
                          <a:pt x="95" y="48"/>
                        </a:lnTo>
                        <a:lnTo>
                          <a:pt x="95" y="48"/>
                        </a:lnTo>
                        <a:lnTo>
                          <a:pt x="94" y="48"/>
                        </a:lnTo>
                        <a:lnTo>
                          <a:pt x="94" y="48"/>
                        </a:lnTo>
                        <a:lnTo>
                          <a:pt x="94" y="48"/>
                        </a:lnTo>
                        <a:lnTo>
                          <a:pt x="92" y="48"/>
                        </a:lnTo>
                        <a:lnTo>
                          <a:pt x="92" y="48"/>
                        </a:lnTo>
                        <a:lnTo>
                          <a:pt x="92" y="48"/>
                        </a:lnTo>
                        <a:lnTo>
                          <a:pt x="92" y="46"/>
                        </a:lnTo>
                        <a:lnTo>
                          <a:pt x="92" y="46"/>
                        </a:lnTo>
                        <a:lnTo>
                          <a:pt x="92" y="46"/>
                        </a:lnTo>
                        <a:lnTo>
                          <a:pt x="90" y="46"/>
                        </a:lnTo>
                        <a:lnTo>
                          <a:pt x="90" y="46"/>
                        </a:lnTo>
                        <a:lnTo>
                          <a:pt x="90" y="46"/>
                        </a:lnTo>
                        <a:lnTo>
                          <a:pt x="90" y="44"/>
                        </a:lnTo>
                        <a:lnTo>
                          <a:pt x="88" y="44"/>
                        </a:lnTo>
                        <a:lnTo>
                          <a:pt x="88" y="44"/>
                        </a:lnTo>
                        <a:lnTo>
                          <a:pt x="88" y="44"/>
                        </a:lnTo>
                        <a:lnTo>
                          <a:pt x="86" y="44"/>
                        </a:lnTo>
                        <a:lnTo>
                          <a:pt x="86" y="42"/>
                        </a:lnTo>
                        <a:lnTo>
                          <a:pt x="86" y="42"/>
                        </a:lnTo>
                        <a:lnTo>
                          <a:pt x="86" y="42"/>
                        </a:lnTo>
                        <a:lnTo>
                          <a:pt x="84" y="42"/>
                        </a:lnTo>
                        <a:lnTo>
                          <a:pt x="84" y="42"/>
                        </a:lnTo>
                        <a:lnTo>
                          <a:pt x="84" y="42"/>
                        </a:lnTo>
                        <a:lnTo>
                          <a:pt x="84" y="40"/>
                        </a:lnTo>
                        <a:lnTo>
                          <a:pt x="82" y="40"/>
                        </a:lnTo>
                        <a:lnTo>
                          <a:pt x="82" y="40"/>
                        </a:lnTo>
                        <a:lnTo>
                          <a:pt x="82" y="40"/>
                        </a:lnTo>
                        <a:lnTo>
                          <a:pt x="82" y="40"/>
                        </a:lnTo>
                        <a:lnTo>
                          <a:pt x="80" y="40"/>
                        </a:lnTo>
                        <a:lnTo>
                          <a:pt x="80" y="40"/>
                        </a:lnTo>
                        <a:lnTo>
                          <a:pt x="80" y="40"/>
                        </a:lnTo>
                        <a:lnTo>
                          <a:pt x="80" y="40"/>
                        </a:lnTo>
                        <a:lnTo>
                          <a:pt x="78" y="40"/>
                        </a:lnTo>
                        <a:lnTo>
                          <a:pt x="78" y="40"/>
                        </a:lnTo>
                        <a:lnTo>
                          <a:pt x="78" y="40"/>
                        </a:lnTo>
                        <a:lnTo>
                          <a:pt x="78" y="40"/>
                        </a:lnTo>
                        <a:lnTo>
                          <a:pt x="76" y="40"/>
                        </a:lnTo>
                        <a:lnTo>
                          <a:pt x="76" y="40"/>
                        </a:lnTo>
                        <a:lnTo>
                          <a:pt x="76" y="40"/>
                        </a:lnTo>
                        <a:lnTo>
                          <a:pt x="74" y="40"/>
                        </a:lnTo>
                        <a:lnTo>
                          <a:pt x="74" y="40"/>
                        </a:lnTo>
                        <a:lnTo>
                          <a:pt x="74" y="38"/>
                        </a:lnTo>
                        <a:lnTo>
                          <a:pt x="74" y="38"/>
                        </a:lnTo>
                        <a:lnTo>
                          <a:pt x="74" y="40"/>
                        </a:lnTo>
                        <a:lnTo>
                          <a:pt x="72" y="40"/>
                        </a:lnTo>
                        <a:lnTo>
                          <a:pt x="72" y="40"/>
                        </a:lnTo>
                        <a:lnTo>
                          <a:pt x="71" y="40"/>
                        </a:lnTo>
                        <a:lnTo>
                          <a:pt x="71" y="38"/>
                        </a:lnTo>
                        <a:lnTo>
                          <a:pt x="71" y="38"/>
                        </a:lnTo>
                        <a:lnTo>
                          <a:pt x="71" y="38"/>
                        </a:lnTo>
                        <a:lnTo>
                          <a:pt x="71" y="36"/>
                        </a:lnTo>
                        <a:lnTo>
                          <a:pt x="71" y="36"/>
                        </a:lnTo>
                        <a:lnTo>
                          <a:pt x="71" y="36"/>
                        </a:lnTo>
                        <a:lnTo>
                          <a:pt x="69" y="36"/>
                        </a:lnTo>
                        <a:lnTo>
                          <a:pt x="69" y="34"/>
                        </a:lnTo>
                        <a:lnTo>
                          <a:pt x="69" y="34"/>
                        </a:lnTo>
                        <a:lnTo>
                          <a:pt x="69" y="34"/>
                        </a:lnTo>
                        <a:lnTo>
                          <a:pt x="69" y="32"/>
                        </a:lnTo>
                        <a:lnTo>
                          <a:pt x="69" y="32"/>
                        </a:lnTo>
                        <a:lnTo>
                          <a:pt x="69" y="34"/>
                        </a:lnTo>
                        <a:lnTo>
                          <a:pt x="67" y="34"/>
                        </a:lnTo>
                        <a:lnTo>
                          <a:pt x="67" y="34"/>
                        </a:lnTo>
                        <a:lnTo>
                          <a:pt x="65" y="34"/>
                        </a:lnTo>
                        <a:lnTo>
                          <a:pt x="65" y="34"/>
                        </a:lnTo>
                        <a:lnTo>
                          <a:pt x="65" y="34"/>
                        </a:lnTo>
                        <a:lnTo>
                          <a:pt x="65" y="34"/>
                        </a:lnTo>
                        <a:lnTo>
                          <a:pt x="63" y="34"/>
                        </a:lnTo>
                        <a:lnTo>
                          <a:pt x="63" y="36"/>
                        </a:lnTo>
                        <a:lnTo>
                          <a:pt x="63" y="36"/>
                        </a:lnTo>
                        <a:lnTo>
                          <a:pt x="63" y="36"/>
                        </a:lnTo>
                        <a:lnTo>
                          <a:pt x="63" y="36"/>
                        </a:lnTo>
                        <a:lnTo>
                          <a:pt x="61" y="36"/>
                        </a:lnTo>
                        <a:lnTo>
                          <a:pt x="61" y="38"/>
                        </a:lnTo>
                        <a:lnTo>
                          <a:pt x="61" y="38"/>
                        </a:lnTo>
                        <a:lnTo>
                          <a:pt x="59" y="38"/>
                        </a:lnTo>
                        <a:lnTo>
                          <a:pt x="59" y="36"/>
                        </a:lnTo>
                        <a:lnTo>
                          <a:pt x="59" y="36"/>
                        </a:lnTo>
                        <a:lnTo>
                          <a:pt x="59" y="36"/>
                        </a:lnTo>
                        <a:lnTo>
                          <a:pt x="57" y="36"/>
                        </a:lnTo>
                        <a:lnTo>
                          <a:pt x="57" y="36"/>
                        </a:lnTo>
                        <a:lnTo>
                          <a:pt x="55" y="36"/>
                        </a:lnTo>
                        <a:lnTo>
                          <a:pt x="55" y="38"/>
                        </a:lnTo>
                        <a:lnTo>
                          <a:pt x="55" y="38"/>
                        </a:lnTo>
                        <a:lnTo>
                          <a:pt x="55" y="38"/>
                        </a:lnTo>
                        <a:lnTo>
                          <a:pt x="53" y="38"/>
                        </a:lnTo>
                        <a:lnTo>
                          <a:pt x="53" y="36"/>
                        </a:lnTo>
                        <a:lnTo>
                          <a:pt x="53" y="36"/>
                        </a:lnTo>
                        <a:lnTo>
                          <a:pt x="53" y="36"/>
                        </a:lnTo>
                        <a:lnTo>
                          <a:pt x="53" y="36"/>
                        </a:lnTo>
                        <a:lnTo>
                          <a:pt x="51" y="36"/>
                        </a:lnTo>
                        <a:lnTo>
                          <a:pt x="51" y="36"/>
                        </a:lnTo>
                        <a:lnTo>
                          <a:pt x="50" y="36"/>
                        </a:lnTo>
                        <a:lnTo>
                          <a:pt x="50" y="36"/>
                        </a:lnTo>
                        <a:lnTo>
                          <a:pt x="50" y="36"/>
                        </a:lnTo>
                        <a:lnTo>
                          <a:pt x="50" y="34"/>
                        </a:lnTo>
                        <a:lnTo>
                          <a:pt x="48" y="34"/>
                        </a:lnTo>
                        <a:lnTo>
                          <a:pt x="48" y="34"/>
                        </a:lnTo>
                        <a:lnTo>
                          <a:pt x="48" y="34"/>
                        </a:lnTo>
                        <a:lnTo>
                          <a:pt x="46" y="34"/>
                        </a:lnTo>
                        <a:lnTo>
                          <a:pt x="46" y="36"/>
                        </a:lnTo>
                        <a:lnTo>
                          <a:pt x="46" y="36"/>
                        </a:lnTo>
                        <a:lnTo>
                          <a:pt x="44" y="36"/>
                        </a:lnTo>
                        <a:lnTo>
                          <a:pt x="44" y="36"/>
                        </a:lnTo>
                        <a:lnTo>
                          <a:pt x="44" y="36"/>
                        </a:lnTo>
                        <a:lnTo>
                          <a:pt x="44" y="34"/>
                        </a:lnTo>
                        <a:lnTo>
                          <a:pt x="42" y="34"/>
                        </a:lnTo>
                        <a:lnTo>
                          <a:pt x="42" y="34"/>
                        </a:lnTo>
                        <a:lnTo>
                          <a:pt x="42" y="34"/>
                        </a:lnTo>
                        <a:lnTo>
                          <a:pt x="40" y="34"/>
                        </a:lnTo>
                        <a:lnTo>
                          <a:pt x="40" y="34"/>
                        </a:lnTo>
                        <a:lnTo>
                          <a:pt x="38" y="34"/>
                        </a:lnTo>
                        <a:lnTo>
                          <a:pt x="38" y="34"/>
                        </a:lnTo>
                        <a:lnTo>
                          <a:pt x="38" y="36"/>
                        </a:lnTo>
                        <a:lnTo>
                          <a:pt x="38" y="36"/>
                        </a:lnTo>
                        <a:lnTo>
                          <a:pt x="38" y="36"/>
                        </a:lnTo>
                        <a:lnTo>
                          <a:pt x="36" y="36"/>
                        </a:lnTo>
                        <a:lnTo>
                          <a:pt x="36" y="36"/>
                        </a:lnTo>
                        <a:lnTo>
                          <a:pt x="36" y="36"/>
                        </a:lnTo>
                        <a:lnTo>
                          <a:pt x="36" y="36"/>
                        </a:lnTo>
                        <a:lnTo>
                          <a:pt x="36" y="34"/>
                        </a:lnTo>
                        <a:lnTo>
                          <a:pt x="36" y="34"/>
                        </a:lnTo>
                        <a:lnTo>
                          <a:pt x="34" y="34"/>
                        </a:lnTo>
                        <a:lnTo>
                          <a:pt x="34" y="34"/>
                        </a:lnTo>
                        <a:lnTo>
                          <a:pt x="34" y="34"/>
                        </a:lnTo>
                        <a:lnTo>
                          <a:pt x="32" y="34"/>
                        </a:lnTo>
                        <a:lnTo>
                          <a:pt x="32" y="34"/>
                        </a:lnTo>
                        <a:lnTo>
                          <a:pt x="32" y="34"/>
                        </a:lnTo>
                        <a:lnTo>
                          <a:pt x="30" y="34"/>
                        </a:lnTo>
                        <a:lnTo>
                          <a:pt x="30" y="34"/>
                        </a:lnTo>
                        <a:lnTo>
                          <a:pt x="30" y="36"/>
                        </a:lnTo>
                        <a:lnTo>
                          <a:pt x="30" y="36"/>
                        </a:lnTo>
                        <a:lnTo>
                          <a:pt x="30" y="34"/>
                        </a:lnTo>
                        <a:lnTo>
                          <a:pt x="28" y="34"/>
                        </a:lnTo>
                        <a:lnTo>
                          <a:pt x="28" y="34"/>
                        </a:lnTo>
                        <a:lnTo>
                          <a:pt x="27" y="34"/>
                        </a:lnTo>
                        <a:lnTo>
                          <a:pt x="27" y="34"/>
                        </a:lnTo>
                        <a:lnTo>
                          <a:pt x="27" y="34"/>
                        </a:lnTo>
                        <a:lnTo>
                          <a:pt x="27" y="34"/>
                        </a:lnTo>
                        <a:lnTo>
                          <a:pt x="25" y="34"/>
                        </a:lnTo>
                        <a:lnTo>
                          <a:pt x="25" y="34"/>
                        </a:lnTo>
                        <a:lnTo>
                          <a:pt x="23" y="34"/>
                        </a:lnTo>
                        <a:lnTo>
                          <a:pt x="23" y="34"/>
                        </a:lnTo>
                        <a:lnTo>
                          <a:pt x="23" y="34"/>
                        </a:lnTo>
                        <a:lnTo>
                          <a:pt x="21" y="34"/>
                        </a:lnTo>
                        <a:lnTo>
                          <a:pt x="21" y="34"/>
                        </a:lnTo>
                        <a:lnTo>
                          <a:pt x="21" y="34"/>
                        </a:lnTo>
                        <a:lnTo>
                          <a:pt x="19" y="34"/>
                        </a:lnTo>
                        <a:lnTo>
                          <a:pt x="19" y="34"/>
                        </a:lnTo>
                        <a:lnTo>
                          <a:pt x="17" y="34"/>
                        </a:lnTo>
                        <a:lnTo>
                          <a:pt x="17" y="34"/>
                        </a:lnTo>
                        <a:lnTo>
                          <a:pt x="17" y="34"/>
                        </a:lnTo>
                        <a:lnTo>
                          <a:pt x="17" y="34"/>
                        </a:lnTo>
                        <a:lnTo>
                          <a:pt x="15" y="34"/>
                        </a:lnTo>
                        <a:lnTo>
                          <a:pt x="15" y="34"/>
                        </a:lnTo>
                        <a:lnTo>
                          <a:pt x="15" y="34"/>
                        </a:lnTo>
                        <a:lnTo>
                          <a:pt x="15" y="36"/>
                        </a:lnTo>
                        <a:lnTo>
                          <a:pt x="13" y="36"/>
                        </a:lnTo>
                        <a:lnTo>
                          <a:pt x="13" y="36"/>
                        </a:lnTo>
                        <a:lnTo>
                          <a:pt x="13" y="36"/>
                        </a:lnTo>
                        <a:lnTo>
                          <a:pt x="11" y="36"/>
                        </a:lnTo>
                        <a:lnTo>
                          <a:pt x="11" y="36"/>
                        </a:lnTo>
                        <a:lnTo>
                          <a:pt x="11" y="36"/>
                        </a:lnTo>
                        <a:lnTo>
                          <a:pt x="11" y="36"/>
                        </a:lnTo>
                        <a:lnTo>
                          <a:pt x="11" y="36"/>
                        </a:lnTo>
                        <a:lnTo>
                          <a:pt x="9" y="36"/>
                        </a:lnTo>
                        <a:lnTo>
                          <a:pt x="9" y="36"/>
                        </a:lnTo>
                        <a:lnTo>
                          <a:pt x="9" y="36"/>
                        </a:lnTo>
                        <a:lnTo>
                          <a:pt x="9" y="38"/>
                        </a:lnTo>
                        <a:lnTo>
                          <a:pt x="7" y="38"/>
                        </a:lnTo>
                        <a:lnTo>
                          <a:pt x="7" y="38"/>
                        </a:lnTo>
                        <a:lnTo>
                          <a:pt x="7" y="38"/>
                        </a:lnTo>
                        <a:lnTo>
                          <a:pt x="5" y="38"/>
                        </a:lnTo>
                        <a:lnTo>
                          <a:pt x="5" y="38"/>
                        </a:lnTo>
                        <a:lnTo>
                          <a:pt x="5" y="40"/>
                        </a:lnTo>
                        <a:lnTo>
                          <a:pt x="5" y="40"/>
                        </a:lnTo>
                        <a:lnTo>
                          <a:pt x="5" y="40"/>
                        </a:lnTo>
                        <a:lnTo>
                          <a:pt x="4" y="40"/>
                        </a:lnTo>
                        <a:lnTo>
                          <a:pt x="4" y="40"/>
                        </a:lnTo>
                        <a:lnTo>
                          <a:pt x="4" y="40"/>
                        </a:lnTo>
                        <a:lnTo>
                          <a:pt x="4" y="40"/>
                        </a:lnTo>
                        <a:lnTo>
                          <a:pt x="2" y="40"/>
                        </a:lnTo>
                        <a:lnTo>
                          <a:pt x="2" y="40"/>
                        </a:lnTo>
                        <a:lnTo>
                          <a:pt x="0" y="40"/>
                        </a:lnTo>
                        <a:lnTo>
                          <a:pt x="0" y="40"/>
                        </a:lnTo>
                        <a:lnTo>
                          <a:pt x="0" y="40"/>
                        </a:lnTo>
                        <a:lnTo>
                          <a:pt x="0" y="40"/>
                        </a:lnTo>
                        <a:lnTo>
                          <a:pt x="0" y="38"/>
                        </a:lnTo>
                        <a:lnTo>
                          <a:pt x="0" y="38"/>
                        </a:lnTo>
                        <a:lnTo>
                          <a:pt x="0" y="36"/>
                        </a:lnTo>
                        <a:lnTo>
                          <a:pt x="0" y="36"/>
                        </a:lnTo>
                        <a:lnTo>
                          <a:pt x="0" y="34"/>
                        </a:lnTo>
                        <a:lnTo>
                          <a:pt x="0" y="34"/>
                        </a:lnTo>
                        <a:lnTo>
                          <a:pt x="0" y="32"/>
                        </a:lnTo>
                        <a:lnTo>
                          <a:pt x="0" y="32"/>
                        </a:lnTo>
                        <a:lnTo>
                          <a:pt x="0" y="32"/>
                        </a:lnTo>
                        <a:lnTo>
                          <a:pt x="0" y="30"/>
                        </a:lnTo>
                        <a:lnTo>
                          <a:pt x="0" y="30"/>
                        </a:lnTo>
                        <a:lnTo>
                          <a:pt x="0" y="30"/>
                        </a:lnTo>
                        <a:lnTo>
                          <a:pt x="0" y="29"/>
                        </a:lnTo>
                        <a:lnTo>
                          <a:pt x="2" y="29"/>
                        </a:lnTo>
                        <a:lnTo>
                          <a:pt x="2" y="29"/>
                        </a:lnTo>
                        <a:lnTo>
                          <a:pt x="2" y="27"/>
                        </a:lnTo>
                        <a:lnTo>
                          <a:pt x="2" y="27"/>
                        </a:lnTo>
                        <a:lnTo>
                          <a:pt x="2" y="25"/>
                        </a:lnTo>
                        <a:lnTo>
                          <a:pt x="2" y="25"/>
                        </a:lnTo>
                        <a:lnTo>
                          <a:pt x="2" y="25"/>
                        </a:lnTo>
                        <a:lnTo>
                          <a:pt x="4" y="25"/>
                        </a:lnTo>
                        <a:lnTo>
                          <a:pt x="4" y="23"/>
                        </a:lnTo>
                        <a:lnTo>
                          <a:pt x="4" y="23"/>
                        </a:lnTo>
                        <a:lnTo>
                          <a:pt x="4" y="23"/>
                        </a:lnTo>
                        <a:lnTo>
                          <a:pt x="4" y="23"/>
                        </a:lnTo>
                        <a:lnTo>
                          <a:pt x="5" y="23"/>
                        </a:lnTo>
                        <a:lnTo>
                          <a:pt x="5" y="23"/>
                        </a:lnTo>
                        <a:lnTo>
                          <a:pt x="5" y="23"/>
                        </a:lnTo>
                        <a:lnTo>
                          <a:pt x="5" y="23"/>
                        </a:lnTo>
                        <a:lnTo>
                          <a:pt x="5" y="21"/>
                        </a:lnTo>
                        <a:lnTo>
                          <a:pt x="7" y="21"/>
                        </a:lnTo>
                        <a:lnTo>
                          <a:pt x="7" y="21"/>
                        </a:lnTo>
                        <a:lnTo>
                          <a:pt x="7" y="19"/>
                        </a:lnTo>
                        <a:lnTo>
                          <a:pt x="7" y="19"/>
                        </a:lnTo>
                        <a:lnTo>
                          <a:pt x="7" y="17"/>
                        </a:lnTo>
                        <a:lnTo>
                          <a:pt x="7" y="17"/>
                        </a:lnTo>
                        <a:lnTo>
                          <a:pt x="7" y="15"/>
                        </a:lnTo>
                        <a:lnTo>
                          <a:pt x="7" y="15"/>
                        </a:lnTo>
                        <a:lnTo>
                          <a:pt x="7" y="15"/>
                        </a:lnTo>
                        <a:lnTo>
                          <a:pt x="9" y="15"/>
                        </a:lnTo>
                        <a:lnTo>
                          <a:pt x="9" y="15"/>
                        </a:lnTo>
                        <a:lnTo>
                          <a:pt x="9" y="15"/>
                        </a:lnTo>
                        <a:lnTo>
                          <a:pt x="9" y="13"/>
                        </a:lnTo>
                        <a:lnTo>
                          <a:pt x="9" y="13"/>
                        </a:lnTo>
                        <a:lnTo>
                          <a:pt x="9" y="13"/>
                        </a:lnTo>
                        <a:lnTo>
                          <a:pt x="11" y="13"/>
                        </a:lnTo>
                        <a:lnTo>
                          <a:pt x="11" y="11"/>
                        </a:lnTo>
                        <a:lnTo>
                          <a:pt x="11" y="11"/>
                        </a:lnTo>
                        <a:lnTo>
                          <a:pt x="11" y="11"/>
                        </a:lnTo>
                        <a:lnTo>
                          <a:pt x="11" y="11"/>
                        </a:lnTo>
                        <a:lnTo>
                          <a:pt x="11" y="9"/>
                        </a:lnTo>
                        <a:lnTo>
                          <a:pt x="13" y="9"/>
                        </a:lnTo>
                        <a:lnTo>
                          <a:pt x="13" y="9"/>
                        </a:lnTo>
                        <a:lnTo>
                          <a:pt x="13" y="9"/>
                        </a:lnTo>
                        <a:lnTo>
                          <a:pt x="15" y="9"/>
                        </a:lnTo>
                        <a:lnTo>
                          <a:pt x="15" y="9"/>
                        </a:lnTo>
                        <a:lnTo>
                          <a:pt x="15" y="9"/>
                        </a:lnTo>
                        <a:lnTo>
                          <a:pt x="17" y="9"/>
                        </a:lnTo>
                        <a:lnTo>
                          <a:pt x="17" y="9"/>
                        </a:lnTo>
                        <a:lnTo>
                          <a:pt x="17" y="9"/>
                        </a:lnTo>
                        <a:lnTo>
                          <a:pt x="19" y="9"/>
                        </a:lnTo>
                        <a:lnTo>
                          <a:pt x="19" y="7"/>
                        </a:lnTo>
                        <a:lnTo>
                          <a:pt x="19" y="7"/>
                        </a:lnTo>
                        <a:lnTo>
                          <a:pt x="21" y="7"/>
                        </a:lnTo>
                        <a:lnTo>
                          <a:pt x="21" y="7"/>
                        </a:lnTo>
                        <a:lnTo>
                          <a:pt x="21" y="7"/>
                        </a:lnTo>
                        <a:lnTo>
                          <a:pt x="21" y="7"/>
                        </a:lnTo>
                        <a:lnTo>
                          <a:pt x="23" y="7"/>
                        </a:lnTo>
                        <a:lnTo>
                          <a:pt x="23" y="7"/>
                        </a:lnTo>
                        <a:lnTo>
                          <a:pt x="23" y="7"/>
                        </a:lnTo>
                        <a:lnTo>
                          <a:pt x="25" y="7"/>
                        </a:lnTo>
                        <a:lnTo>
                          <a:pt x="25" y="7"/>
                        </a:lnTo>
                        <a:lnTo>
                          <a:pt x="25" y="7"/>
                        </a:lnTo>
                        <a:lnTo>
                          <a:pt x="27" y="7"/>
                        </a:lnTo>
                        <a:lnTo>
                          <a:pt x="27" y="7"/>
                        </a:lnTo>
                        <a:lnTo>
                          <a:pt x="27" y="6"/>
                        </a:lnTo>
                        <a:lnTo>
                          <a:pt x="27" y="6"/>
                        </a:lnTo>
                        <a:lnTo>
                          <a:pt x="28" y="6"/>
                        </a:lnTo>
                        <a:lnTo>
                          <a:pt x="28" y="6"/>
                        </a:lnTo>
                        <a:lnTo>
                          <a:pt x="28" y="7"/>
                        </a:lnTo>
                        <a:lnTo>
                          <a:pt x="28" y="7"/>
                        </a:lnTo>
                        <a:lnTo>
                          <a:pt x="28" y="7"/>
                        </a:lnTo>
                        <a:lnTo>
                          <a:pt x="28" y="7"/>
                        </a:lnTo>
                        <a:lnTo>
                          <a:pt x="28" y="7"/>
                        </a:lnTo>
                        <a:lnTo>
                          <a:pt x="28" y="9"/>
                        </a:lnTo>
                        <a:lnTo>
                          <a:pt x="30" y="9"/>
                        </a:lnTo>
                        <a:lnTo>
                          <a:pt x="30" y="9"/>
                        </a:lnTo>
                        <a:lnTo>
                          <a:pt x="30" y="9"/>
                        </a:lnTo>
                        <a:lnTo>
                          <a:pt x="30" y="9"/>
                        </a:lnTo>
                        <a:lnTo>
                          <a:pt x="30" y="11"/>
                        </a:lnTo>
                        <a:lnTo>
                          <a:pt x="32" y="11"/>
                        </a:lnTo>
                        <a:lnTo>
                          <a:pt x="32" y="11"/>
                        </a:lnTo>
                        <a:lnTo>
                          <a:pt x="32" y="11"/>
                        </a:lnTo>
                        <a:lnTo>
                          <a:pt x="32" y="11"/>
                        </a:lnTo>
                        <a:lnTo>
                          <a:pt x="34" y="11"/>
                        </a:lnTo>
                        <a:lnTo>
                          <a:pt x="34" y="13"/>
                        </a:lnTo>
                        <a:lnTo>
                          <a:pt x="34" y="13"/>
                        </a:lnTo>
                        <a:lnTo>
                          <a:pt x="34" y="13"/>
                        </a:lnTo>
                        <a:lnTo>
                          <a:pt x="36" y="13"/>
                        </a:lnTo>
                        <a:lnTo>
                          <a:pt x="36" y="13"/>
                        </a:lnTo>
                        <a:lnTo>
                          <a:pt x="36" y="13"/>
                        </a:lnTo>
                        <a:lnTo>
                          <a:pt x="36" y="15"/>
                        </a:lnTo>
                        <a:lnTo>
                          <a:pt x="38" y="15"/>
                        </a:lnTo>
                        <a:lnTo>
                          <a:pt x="38" y="15"/>
                        </a:lnTo>
                        <a:lnTo>
                          <a:pt x="38" y="15"/>
                        </a:lnTo>
                        <a:lnTo>
                          <a:pt x="38" y="15"/>
                        </a:lnTo>
                        <a:lnTo>
                          <a:pt x="38" y="15"/>
                        </a:lnTo>
                        <a:lnTo>
                          <a:pt x="38" y="17"/>
                        </a:lnTo>
                        <a:lnTo>
                          <a:pt x="38" y="17"/>
                        </a:lnTo>
                        <a:lnTo>
                          <a:pt x="40" y="17"/>
                        </a:lnTo>
                        <a:lnTo>
                          <a:pt x="40" y="19"/>
                        </a:lnTo>
                        <a:lnTo>
                          <a:pt x="40" y="19"/>
                        </a:lnTo>
                        <a:lnTo>
                          <a:pt x="40" y="19"/>
                        </a:lnTo>
                        <a:lnTo>
                          <a:pt x="40" y="21"/>
                        </a:lnTo>
                        <a:lnTo>
                          <a:pt x="42" y="21"/>
                        </a:lnTo>
                        <a:lnTo>
                          <a:pt x="42" y="21"/>
                        </a:lnTo>
                        <a:lnTo>
                          <a:pt x="42" y="21"/>
                        </a:lnTo>
                        <a:lnTo>
                          <a:pt x="42" y="21"/>
                        </a:lnTo>
                        <a:lnTo>
                          <a:pt x="44" y="21"/>
                        </a:lnTo>
                        <a:lnTo>
                          <a:pt x="44" y="21"/>
                        </a:lnTo>
                        <a:lnTo>
                          <a:pt x="44" y="21"/>
                        </a:lnTo>
                        <a:lnTo>
                          <a:pt x="44" y="23"/>
                        </a:lnTo>
                        <a:lnTo>
                          <a:pt x="46" y="23"/>
                        </a:lnTo>
                        <a:lnTo>
                          <a:pt x="46" y="23"/>
                        </a:lnTo>
                        <a:lnTo>
                          <a:pt x="48" y="23"/>
                        </a:lnTo>
                        <a:lnTo>
                          <a:pt x="48" y="23"/>
                        </a:lnTo>
                        <a:lnTo>
                          <a:pt x="48" y="23"/>
                        </a:lnTo>
                        <a:lnTo>
                          <a:pt x="50" y="23"/>
                        </a:lnTo>
                        <a:lnTo>
                          <a:pt x="50" y="23"/>
                        </a:lnTo>
                        <a:lnTo>
                          <a:pt x="50" y="23"/>
                        </a:lnTo>
                        <a:lnTo>
                          <a:pt x="50" y="21"/>
                        </a:lnTo>
                        <a:lnTo>
                          <a:pt x="51" y="21"/>
                        </a:lnTo>
                        <a:lnTo>
                          <a:pt x="51" y="21"/>
                        </a:lnTo>
                        <a:lnTo>
                          <a:pt x="53" y="21"/>
                        </a:lnTo>
                        <a:lnTo>
                          <a:pt x="53" y="21"/>
                        </a:lnTo>
                        <a:lnTo>
                          <a:pt x="53" y="21"/>
                        </a:lnTo>
                        <a:lnTo>
                          <a:pt x="53" y="21"/>
                        </a:lnTo>
                        <a:lnTo>
                          <a:pt x="53" y="19"/>
                        </a:lnTo>
                        <a:lnTo>
                          <a:pt x="55" y="19"/>
                        </a:lnTo>
                        <a:lnTo>
                          <a:pt x="55" y="19"/>
                        </a:lnTo>
                        <a:lnTo>
                          <a:pt x="55" y="19"/>
                        </a:lnTo>
                        <a:lnTo>
                          <a:pt x="55" y="19"/>
                        </a:lnTo>
                        <a:lnTo>
                          <a:pt x="57" y="19"/>
                        </a:lnTo>
                        <a:lnTo>
                          <a:pt x="57" y="17"/>
                        </a:lnTo>
                        <a:lnTo>
                          <a:pt x="57" y="17"/>
                        </a:lnTo>
                        <a:lnTo>
                          <a:pt x="59" y="17"/>
                        </a:lnTo>
                        <a:lnTo>
                          <a:pt x="59" y="17"/>
                        </a:lnTo>
                        <a:lnTo>
                          <a:pt x="59" y="17"/>
                        </a:lnTo>
                        <a:lnTo>
                          <a:pt x="59" y="15"/>
                        </a:lnTo>
                        <a:lnTo>
                          <a:pt x="59" y="15"/>
                        </a:lnTo>
                        <a:lnTo>
                          <a:pt x="59" y="15"/>
                        </a:lnTo>
                        <a:lnTo>
                          <a:pt x="59" y="13"/>
                        </a:lnTo>
                        <a:lnTo>
                          <a:pt x="59" y="13"/>
                        </a:lnTo>
                        <a:lnTo>
                          <a:pt x="59" y="11"/>
                        </a:lnTo>
                        <a:lnTo>
                          <a:pt x="59" y="11"/>
                        </a:lnTo>
                        <a:lnTo>
                          <a:pt x="59" y="11"/>
                        </a:lnTo>
                        <a:lnTo>
                          <a:pt x="59" y="9"/>
                        </a:lnTo>
                        <a:lnTo>
                          <a:pt x="59" y="9"/>
                        </a:lnTo>
                        <a:lnTo>
                          <a:pt x="59" y="7"/>
                        </a:lnTo>
                        <a:lnTo>
                          <a:pt x="59" y="7"/>
                        </a:lnTo>
                        <a:lnTo>
                          <a:pt x="59" y="7"/>
                        </a:lnTo>
                        <a:lnTo>
                          <a:pt x="59" y="6"/>
                        </a:lnTo>
                        <a:lnTo>
                          <a:pt x="57" y="6"/>
                        </a:lnTo>
                        <a:lnTo>
                          <a:pt x="57" y="6"/>
                        </a:lnTo>
                        <a:lnTo>
                          <a:pt x="59" y="6"/>
                        </a:lnTo>
                        <a:lnTo>
                          <a:pt x="59" y="4"/>
                        </a:lnTo>
                        <a:lnTo>
                          <a:pt x="59" y="4"/>
                        </a:lnTo>
                        <a:lnTo>
                          <a:pt x="59" y="4"/>
                        </a:lnTo>
                        <a:lnTo>
                          <a:pt x="61" y="4"/>
                        </a:lnTo>
                        <a:lnTo>
                          <a:pt x="61" y="4"/>
                        </a:lnTo>
                        <a:lnTo>
                          <a:pt x="61" y="4"/>
                        </a:lnTo>
                        <a:lnTo>
                          <a:pt x="61" y="2"/>
                        </a:lnTo>
                        <a:lnTo>
                          <a:pt x="63" y="2"/>
                        </a:lnTo>
                        <a:lnTo>
                          <a:pt x="63" y="2"/>
                        </a:lnTo>
                        <a:lnTo>
                          <a:pt x="63" y="2"/>
                        </a:lnTo>
                        <a:lnTo>
                          <a:pt x="65" y="2"/>
                        </a:lnTo>
                        <a:lnTo>
                          <a:pt x="65" y="2"/>
                        </a:lnTo>
                        <a:lnTo>
                          <a:pt x="65" y="2"/>
                        </a:lnTo>
                        <a:lnTo>
                          <a:pt x="65" y="2"/>
                        </a:lnTo>
                        <a:lnTo>
                          <a:pt x="67" y="2"/>
                        </a:lnTo>
                        <a:lnTo>
                          <a:pt x="67" y="2"/>
                        </a:lnTo>
                        <a:lnTo>
                          <a:pt x="67" y="2"/>
                        </a:lnTo>
                        <a:lnTo>
                          <a:pt x="69" y="2"/>
                        </a:lnTo>
                        <a:lnTo>
                          <a:pt x="69" y="2"/>
                        </a:lnTo>
                        <a:lnTo>
                          <a:pt x="69" y="2"/>
                        </a:lnTo>
                        <a:lnTo>
                          <a:pt x="69" y="2"/>
                        </a:lnTo>
                        <a:lnTo>
                          <a:pt x="71" y="2"/>
                        </a:lnTo>
                        <a:lnTo>
                          <a:pt x="71" y="0"/>
                        </a:lnTo>
                        <a:lnTo>
                          <a:pt x="71" y="0"/>
                        </a:lnTo>
                        <a:lnTo>
                          <a:pt x="71" y="0"/>
                        </a:lnTo>
                        <a:lnTo>
                          <a:pt x="71" y="0"/>
                        </a:lnTo>
                        <a:lnTo>
                          <a:pt x="72" y="0"/>
                        </a:lnTo>
                        <a:lnTo>
                          <a:pt x="72" y="0"/>
                        </a:lnTo>
                        <a:lnTo>
                          <a:pt x="74" y="0"/>
                        </a:lnTo>
                        <a:lnTo>
                          <a:pt x="74" y="0"/>
                        </a:lnTo>
                        <a:lnTo>
                          <a:pt x="74" y="0"/>
                        </a:lnTo>
                        <a:lnTo>
                          <a:pt x="74" y="2"/>
                        </a:lnTo>
                        <a:lnTo>
                          <a:pt x="74" y="2"/>
                        </a:lnTo>
                        <a:lnTo>
                          <a:pt x="74" y="0"/>
                        </a:lnTo>
                        <a:lnTo>
                          <a:pt x="74" y="0"/>
                        </a:lnTo>
                        <a:lnTo>
                          <a:pt x="76" y="0"/>
                        </a:lnTo>
                        <a:lnTo>
                          <a:pt x="76" y="0"/>
                        </a:lnTo>
                        <a:lnTo>
                          <a:pt x="76" y="0"/>
                        </a:lnTo>
                        <a:lnTo>
                          <a:pt x="76" y="0"/>
                        </a:lnTo>
                        <a:lnTo>
                          <a:pt x="76" y="2"/>
                        </a:lnTo>
                        <a:lnTo>
                          <a:pt x="78" y="2"/>
                        </a:lnTo>
                        <a:lnTo>
                          <a:pt x="78" y="2"/>
                        </a:lnTo>
                        <a:lnTo>
                          <a:pt x="78" y="2"/>
                        </a:lnTo>
                        <a:lnTo>
                          <a:pt x="80" y="2"/>
                        </a:lnTo>
                        <a:lnTo>
                          <a:pt x="80" y="2"/>
                        </a:lnTo>
                        <a:lnTo>
                          <a:pt x="80" y="2"/>
                        </a:lnTo>
                        <a:lnTo>
                          <a:pt x="80" y="4"/>
                        </a:lnTo>
                        <a:lnTo>
                          <a:pt x="82" y="4"/>
                        </a:lnTo>
                        <a:lnTo>
                          <a:pt x="82" y="4"/>
                        </a:lnTo>
                        <a:lnTo>
                          <a:pt x="82" y="4"/>
                        </a:lnTo>
                        <a:lnTo>
                          <a:pt x="84" y="4"/>
                        </a:lnTo>
                        <a:lnTo>
                          <a:pt x="84" y="4"/>
                        </a:lnTo>
                        <a:lnTo>
                          <a:pt x="84" y="4"/>
                        </a:lnTo>
                        <a:lnTo>
                          <a:pt x="86" y="4"/>
                        </a:lnTo>
                        <a:lnTo>
                          <a:pt x="86" y="6"/>
                        </a:lnTo>
                        <a:lnTo>
                          <a:pt x="86" y="6"/>
                        </a:lnTo>
                        <a:lnTo>
                          <a:pt x="86" y="6"/>
                        </a:lnTo>
                        <a:lnTo>
                          <a:pt x="88" y="6"/>
                        </a:lnTo>
                        <a:lnTo>
                          <a:pt x="88" y="6"/>
                        </a:lnTo>
                        <a:lnTo>
                          <a:pt x="88" y="6"/>
                        </a:lnTo>
                        <a:lnTo>
                          <a:pt x="88" y="7"/>
                        </a:lnTo>
                        <a:lnTo>
                          <a:pt x="90" y="7"/>
                        </a:lnTo>
                        <a:lnTo>
                          <a:pt x="90" y="7"/>
                        </a:lnTo>
                        <a:lnTo>
                          <a:pt x="90" y="7"/>
                        </a:lnTo>
                        <a:lnTo>
                          <a:pt x="90" y="7"/>
                        </a:lnTo>
                        <a:lnTo>
                          <a:pt x="92" y="7"/>
                        </a:lnTo>
                        <a:lnTo>
                          <a:pt x="92" y="7"/>
                        </a:lnTo>
                        <a:lnTo>
                          <a:pt x="92" y="7"/>
                        </a:lnTo>
                        <a:lnTo>
                          <a:pt x="92" y="9"/>
                        </a:lnTo>
                        <a:lnTo>
                          <a:pt x="92" y="9"/>
                        </a:lnTo>
                        <a:lnTo>
                          <a:pt x="92" y="9"/>
                        </a:lnTo>
                        <a:lnTo>
                          <a:pt x="94" y="9"/>
                        </a:lnTo>
                        <a:lnTo>
                          <a:pt x="94" y="9"/>
                        </a:lnTo>
                        <a:lnTo>
                          <a:pt x="95" y="9"/>
                        </a:lnTo>
                        <a:lnTo>
                          <a:pt x="95" y="9"/>
                        </a:lnTo>
                        <a:lnTo>
                          <a:pt x="95" y="11"/>
                        </a:lnTo>
                        <a:lnTo>
                          <a:pt x="95" y="11"/>
                        </a:lnTo>
                        <a:lnTo>
                          <a:pt x="95" y="11"/>
                        </a:lnTo>
                        <a:lnTo>
                          <a:pt x="97" y="11"/>
                        </a:lnTo>
                        <a:lnTo>
                          <a:pt x="97" y="11"/>
                        </a:lnTo>
                        <a:lnTo>
                          <a:pt x="97" y="11"/>
                        </a:lnTo>
                        <a:lnTo>
                          <a:pt x="97" y="11"/>
                        </a:lnTo>
                        <a:lnTo>
                          <a:pt x="99" y="11"/>
                        </a:lnTo>
                        <a:lnTo>
                          <a:pt x="99" y="9"/>
                        </a:lnTo>
                        <a:lnTo>
                          <a:pt x="99" y="9"/>
                        </a:lnTo>
                        <a:lnTo>
                          <a:pt x="101" y="9"/>
                        </a:lnTo>
                        <a:lnTo>
                          <a:pt x="101" y="9"/>
                        </a:lnTo>
                        <a:lnTo>
                          <a:pt x="101" y="9"/>
                        </a:lnTo>
                        <a:lnTo>
                          <a:pt x="103" y="9"/>
                        </a:lnTo>
                        <a:lnTo>
                          <a:pt x="103" y="9"/>
                        </a:lnTo>
                        <a:lnTo>
                          <a:pt x="103" y="9"/>
                        </a:lnTo>
                        <a:lnTo>
                          <a:pt x="103" y="9"/>
                        </a:lnTo>
                        <a:lnTo>
                          <a:pt x="105" y="9"/>
                        </a:lnTo>
                        <a:lnTo>
                          <a:pt x="105" y="9"/>
                        </a:lnTo>
                        <a:lnTo>
                          <a:pt x="105" y="9"/>
                        </a:lnTo>
                        <a:lnTo>
                          <a:pt x="107" y="9"/>
                        </a:lnTo>
                        <a:lnTo>
                          <a:pt x="107" y="9"/>
                        </a:lnTo>
                        <a:lnTo>
                          <a:pt x="107" y="11"/>
                        </a:lnTo>
                        <a:lnTo>
                          <a:pt x="107" y="11"/>
                        </a:lnTo>
                        <a:lnTo>
                          <a:pt x="109" y="11"/>
                        </a:lnTo>
                        <a:lnTo>
                          <a:pt x="109" y="11"/>
                        </a:lnTo>
                        <a:lnTo>
                          <a:pt x="109" y="11"/>
                        </a:lnTo>
                        <a:lnTo>
                          <a:pt x="111" y="1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1" name="Freeform 744">
                    <a:extLst>
                      <a:ext uri="{FF2B5EF4-FFF2-40B4-BE49-F238E27FC236}">
                        <a16:creationId xmlns:a16="http://schemas.microsoft.com/office/drawing/2014/main" id="{53CABD1D-5BAE-4388-86D9-FE5ECBF0173C}"/>
                      </a:ext>
                    </a:extLst>
                  </p:cNvPr>
                  <p:cNvSpPr>
                    <a:spLocks/>
                  </p:cNvSpPr>
                  <p:nvPr/>
                </p:nvSpPr>
                <p:spPr bwMode="auto">
                  <a:xfrm>
                    <a:off x="11015" y="1720"/>
                    <a:ext cx="126" cy="50"/>
                  </a:xfrm>
                  <a:custGeom>
                    <a:avLst/>
                    <a:gdLst>
                      <a:gd name="T0" fmla="*/ 115 w 126"/>
                      <a:gd name="T1" fmla="*/ 13 h 50"/>
                      <a:gd name="T2" fmla="*/ 120 w 126"/>
                      <a:gd name="T3" fmla="*/ 15 h 50"/>
                      <a:gd name="T4" fmla="*/ 116 w 126"/>
                      <a:gd name="T5" fmla="*/ 21 h 50"/>
                      <a:gd name="T6" fmla="*/ 118 w 126"/>
                      <a:gd name="T7" fmla="*/ 25 h 50"/>
                      <a:gd name="T8" fmla="*/ 120 w 126"/>
                      <a:gd name="T9" fmla="*/ 27 h 50"/>
                      <a:gd name="T10" fmla="*/ 124 w 126"/>
                      <a:gd name="T11" fmla="*/ 32 h 50"/>
                      <a:gd name="T12" fmla="*/ 126 w 126"/>
                      <a:gd name="T13" fmla="*/ 36 h 50"/>
                      <a:gd name="T14" fmla="*/ 122 w 126"/>
                      <a:gd name="T15" fmla="*/ 40 h 50"/>
                      <a:gd name="T16" fmla="*/ 118 w 126"/>
                      <a:gd name="T17" fmla="*/ 44 h 50"/>
                      <a:gd name="T18" fmla="*/ 115 w 126"/>
                      <a:gd name="T19" fmla="*/ 48 h 50"/>
                      <a:gd name="T20" fmla="*/ 107 w 126"/>
                      <a:gd name="T21" fmla="*/ 46 h 50"/>
                      <a:gd name="T22" fmla="*/ 103 w 126"/>
                      <a:gd name="T23" fmla="*/ 48 h 50"/>
                      <a:gd name="T24" fmla="*/ 97 w 126"/>
                      <a:gd name="T25" fmla="*/ 50 h 50"/>
                      <a:gd name="T26" fmla="*/ 92 w 126"/>
                      <a:gd name="T27" fmla="*/ 48 h 50"/>
                      <a:gd name="T28" fmla="*/ 88 w 126"/>
                      <a:gd name="T29" fmla="*/ 44 h 50"/>
                      <a:gd name="T30" fmla="*/ 82 w 126"/>
                      <a:gd name="T31" fmla="*/ 40 h 50"/>
                      <a:gd name="T32" fmla="*/ 78 w 126"/>
                      <a:gd name="T33" fmla="*/ 40 h 50"/>
                      <a:gd name="T34" fmla="*/ 72 w 126"/>
                      <a:gd name="T35" fmla="*/ 40 h 50"/>
                      <a:gd name="T36" fmla="*/ 69 w 126"/>
                      <a:gd name="T37" fmla="*/ 34 h 50"/>
                      <a:gd name="T38" fmla="*/ 65 w 126"/>
                      <a:gd name="T39" fmla="*/ 34 h 50"/>
                      <a:gd name="T40" fmla="*/ 59 w 126"/>
                      <a:gd name="T41" fmla="*/ 38 h 50"/>
                      <a:gd name="T42" fmla="*/ 53 w 126"/>
                      <a:gd name="T43" fmla="*/ 38 h 50"/>
                      <a:gd name="T44" fmla="*/ 50 w 126"/>
                      <a:gd name="T45" fmla="*/ 34 h 50"/>
                      <a:gd name="T46" fmla="*/ 44 w 126"/>
                      <a:gd name="T47" fmla="*/ 34 h 50"/>
                      <a:gd name="T48" fmla="*/ 38 w 126"/>
                      <a:gd name="T49" fmla="*/ 36 h 50"/>
                      <a:gd name="T50" fmla="*/ 32 w 126"/>
                      <a:gd name="T51" fmla="*/ 34 h 50"/>
                      <a:gd name="T52" fmla="*/ 27 w 126"/>
                      <a:gd name="T53" fmla="*/ 34 h 50"/>
                      <a:gd name="T54" fmla="*/ 21 w 126"/>
                      <a:gd name="T55" fmla="*/ 34 h 50"/>
                      <a:gd name="T56" fmla="*/ 15 w 126"/>
                      <a:gd name="T57" fmla="*/ 34 h 50"/>
                      <a:gd name="T58" fmla="*/ 9 w 126"/>
                      <a:gd name="T59" fmla="*/ 36 h 50"/>
                      <a:gd name="T60" fmla="*/ 5 w 126"/>
                      <a:gd name="T61" fmla="*/ 40 h 50"/>
                      <a:gd name="T62" fmla="*/ 0 w 126"/>
                      <a:gd name="T63" fmla="*/ 40 h 50"/>
                      <a:gd name="T64" fmla="*/ 0 w 126"/>
                      <a:gd name="T65" fmla="*/ 32 h 50"/>
                      <a:gd name="T66" fmla="*/ 2 w 126"/>
                      <a:gd name="T67" fmla="*/ 25 h 50"/>
                      <a:gd name="T68" fmla="*/ 5 w 126"/>
                      <a:gd name="T69" fmla="*/ 23 h 50"/>
                      <a:gd name="T70" fmla="*/ 7 w 126"/>
                      <a:gd name="T71" fmla="*/ 15 h 50"/>
                      <a:gd name="T72" fmla="*/ 11 w 126"/>
                      <a:gd name="T73" fmla="*/ 11 h 50"/>
                      <a:gd name="T74" fmla="*/ 17 w 126"/>
                      <a:gd name="T75" fmla="*/ 9 h 50"/>
                      <a:gd name="T76" fmla="*/ 23 w 126"/>
                      <a:gd name="T77" fmla="*/ 7 h 50"/>
                      <a:gd name="T78" fmla="*/ 28 w 126"/>
                      <a:gd name="T79" fmla="*/ 6 h 50"/>
                      <a:gd name="T80" fmla="*/ 30 w 126"/>
                      <a:gd name="T81" fmla="*/ 9 h 50"/>
                      <a:gd name="T82" fmla="*/ 36 w 126"/>
                      <a:gd name="T83" fmla="*/ 13 h 50"/>
                      <a:gd name="T84" fmla="*/ 38 w 126"/>
                      <a:gd name="T85" fmla="*/ 17 h 50"/>
                      <a:gd name="T86" fmla="*/ 44 w 126"/>
                      <a:gd name="T87" fmla="*/ 21 h 50"/>
                      <a:gd name="T88" fmla="*/ 50 w 126"/>
                      <a:gd name="T89" fmla="*/ 23 h 50"/>
                      <a:gd name="T90" fmla="*/ 55 w 126"/>
                      <a:gd name="T91" fmla="*/ 19 h 50"/>
                      <a:gd name="T92" fmla="*/ 59 w 126"/>
                      <a:gd name="T93" fmla="*/ 15 h 50"/>
                      <a:gd name="T94" fmla="*/ 59 w 126"/>
                      <a:gd name="T95" fmla="*/ 7 h 50"/>
                      <a:gd name="T96" fmla="*/ 61 w 126"/>
                      <a:gd name="T97" fmla="*/ 4 h 50"/>
                      <a:gd name="T98" fmla="*/ 65 w 126"/>
                      <a:gd name="T99" fmla="*/ 2 h 50"/>
                      <a:gd name="T100" fmla="*/ 71 w 126"/>
                      <a:gd name="T101" fmla="*/ 0 h 50"/>
                      <a:gd name="T102" fmla="*/ 74 w 126"/>
                      <a:gd name="T103" fmla="*/ 0 h 50"/>
                      <a:gd name="T104" fmla="*/ 80 w 126"/>
                      <a:gd name="T105" fmla="*/ 2 h 50"/>
                      <a:gd name="T106" fmla="*/ 86 w 126"/>
                      <a:gd name="T107" fmla="*/ 4 h 50"/>
                      <a:gd name="T108" fmla="*/ 90 w 126"/>
                      <a:gd name="T109" fmla="*/ 7 h 50"/>
                      <a:gd name="T110" fmla="*/ 95 w 126"/>
                      <a:gd name="T111" fmla="*/ 9 h 50"/>
                      <a:gd name="T112" fmla="*/ 99 w 126"/>
                      <a:gd name="T113" fmla="*/ 9 h 50"/>
                      <a:gd name="T114" fmla="*/ 105 w 126"/>
                      <a:gd name="T11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50">
                        <a:moveTo>
                          <a:pt x="111" y="11"/>
                        </a:moveTo>
                        <a:lnTo>
                          <a:pt x="111" y="11"/>
                        </a:lnTo>
                        <a:lnTo>
                          <a:pt x="113" y="11"/>
                        </a:lnTo>
                        <a:lnTo>
                          <a:pt x="113" y="11"/>
                        </a:lnTo>
                        <a:lnTo>
                          <a:pt x="113" y="11"/>
                        </a:lnTo>
                        <a:lnTo>
                          <a:pt x="115" y="11"/>
                        </a:lnTo>
                        <a:lnTo>
                          <a:pt x="115" y="11"/>
                        </a:lnTo>
                        <a:lnTo>
                          <a:pt x="115" y="13"/>
                        </a:lnTo>
                        <a:lnTo>
                          <a:pt x="115" y="13"/>
                        </a:lnTo>
                        <a:lnTo>
                          <a:pt x="115" y="13"/>
                        </a:lnTo>
                        <a:lnTo>
                          <a:pt x="116" y="13"/>
                        </a:lnTo>
                        <a:lnTo>
                          <a:pt x="116" y="13"/>
                        </a:lnTo>
                        <a:lnTo>
                          <a:pt x="116" y="15"/>
                        </a:lnTo>
                        <a:lnTo>
                          <a:pt x="116" y="15"/>
                        </a:lnTo>
                        <a:lnTo>
                          <a:pt x="118" y="15"/>
                        </a:lnTo>
                        <a:lnTo>
                          <a:pt x="118" y="15"/>
                        </a:lnTo>
                        <a:lnTo>
                          <a:pt x="118" y="15"/>
                        </a:lnTo>
                        <a:lnTo>
                          <a:pt x="118" y="15"/>
                        </a:lnTo>
                        <a:lnTo>
                          <a:pt x="118" y="15"/>
                        </a:lnTo>
                        <a:lnTo>
                          <a:pt x="120" y="15"/>
                        </a:lnTo>
                        <a:lnTo>
                          <a:pt x="120" y="17"/>
                        </a:lnTo>
                        <a:lnTo>
                          <a:pt x="118" y="17"/>
                        </a:lnTo>
                        <a:lnTo>
                          <a:pt x="118" y="17"/>
                        </a:lnTo>
                        <a:lnTo>
                          <a:pt x="118" y="19"/>
                        </a:lnTo>
                        <a:lnTo>
                          <a:pt x="118" y="19"/>
                        </a:lnTo>
                        <a:lnTo>
                          <a:pt x="118" y="19"/>
                        </a:lnTo>
                        <a:lnTo>
                          <a:pt x="118" y="19"/>
                        </a:lnTo>
                        <a:lnTo>
                          <a:pt x="118" y="21"/>
                        </a:lnTo>
                        <a:lnTo>
                          <a:pt x="118" y="21"/>
                        </a:lnTo>
                        <a:lnTo>
                          <a:pt x="116" y="21"/>
                        </a:lnTo>
                        <a:lnTo>
                          <a:pt x="116" y="23"/>
                        </a:lnTo>
                        <a:lnTo>
                          <a:pt x="118" y="23"/>
                        </a:lnTo>
                        <a:lnTo>
                          <a:pt x="118" y="23"/>
                        </a:lnTo>
                        <a:lnTo>
                          <a:pt x="118" y="23"/>
                        </a:lnTo>
                        <a:lnTo>
                          <a:pt x="116" y="23"/>
                        </a:lnTo>
                        <a:lnTo>
                          <a:pt x="116" y="23"/>
                        </a:lnTo>
                        <a:lnTo>
                          <a:pt x="116" y="25"/>
                        </a:lnTo>
                        <a:lnTo>
                          <a:pt x="116" y="25"/>
                        </a:lnTo>
                        <a:lnTo>
                          <a:pt x="116" y="25"/>
                        </a:lnTo>
                        <a:lnTo>
                          <a:pt x="118" y="25"/>
                        </a:lnTo>
                        <a:lnTo>
                          <a:pt x="118" y="25"/>
                        </a:lnTo>
                        <a:lnTo>
                          <a:pt x="118" y="25"/>
                        </a:lnTo>
                        <a:lnTo>
                          <a:pt x="118" y="25"/>
                        </a:lnTo>
                        <a:lnTo>
                          <a:pt x="120" y="25"/>
                        </a:lnTo>
                        <a:lnTo>
                          <a:pt x="120" y="25"/>
                        </a:lnTo>
                        <a:lnTo>
                          <a:pt x="120" y="25"/>
                        </a:lnTo>
                        <a:lnTo>
                          <a:pt x="122" y="25"/>
                        </a:lnTo>
                        <a:lnTo>
                          <a:pt x="122" y="27"/>
                        </a:lnTo>
                        <a:lnTo>
                          <a:pt x="120" y="27"/>
                        </a:lnTo>
                        <a:lnTo>
                          <a:pt x="120" y="27"/>
                        </a:lnTo>
                        <a:lnTo>
                          <a:pt x="120" y="29"/>
                        </a:lnTo>
                        <a:lnTo>
                          <a:pt x="122" y="29"/>
                        </a:lnTo>
                        <a:lnTo>
                          <a:pt x="122" y="29"/>
                        </a:lnTo>
                        <a:lnTo>
                          <a:pt x="122" y="29"/>
                        </a:lnTo>
                        <a:lnTo>
                          <a:pt x="122" y="30"/>
                        </a:lnTo>
                        <a:lnTo>
                          <a:pt x="122" y="30"/>
                        </a:lnTo>
                        <a:lnTo>
                          <a:pt x="122" y="30"/>
                        </a:lnTo>
                        <a:lnTo>
                          <a:pt x="124" y="30"/>
                        </a:lnTo>
                        <a:lnTo>
                          <a:pt x="124" y="30"/>
                        </a:lnTo>
                        <a:lnTo>
                          <a:pt x="124" y="32"/>
                        </a:lnTo>
                        <a:lnTo>
                          <a:pt x="124" y="32"/>
                        </a:lnTo>
                        <a:lnTo>
                          <a:pt x="124" y="32"/>
                        </a:lnTo>
                        <a:lnTo>
                          <a:pt x="124" y="32"/>
                        </a:lnTo>
                        <a:lnTo>
                          <a:pt x="124" y="32"/>
                        </a:lnTo>
                        <a:lnTo>
                          <a:pt x="124" y="32"/>
                        </a:lnTo>
                        <a:lnTo>
                          <a:pt x="124" y="34"/>
                        </a:lnTo>
                        <a:lnTo>
                          <a:pt x="124" y="34"/>
                        </a:lnTo>
                        <a:lnTo>
                          <a:pt x="126" y="34"/>
                        </a:lnTo>
                        <a:lnTo>
                          <a:pt x="126" y="36"/>
                        </a:lnTo>
                        <a:lnTo>
                          <a:pt x="126" y="36"/>
                        </a:lnTo>
                        <a:lnTo>
                          <a:pt x="126" y="36"/>
                        </a:lnTo>
                        <a:lnTo>
                          <a:pt x="126" y="38"/>
                        </a:lnTo>
                        <a:lnTo>
                          <a:pt x="126" y="38"/>
                        </a:lnTo>
                        <a:lnTo>
                          <a:pt x="126" y="38"/>
                        </a:lnTo>
                        <a:lnTo>
                          <a:pt x="124" y="38"/>
                        </a:lnTo>
                        <a:lnTo>
                          <a:pt x="124" y="40"/>
                        </a:lnTo>
                        <a:lnTo>
                          <a:pt x="124" y="40"/>
                        </a:lnTo>
                        <a:lnTo>
                          <a:pt x="124" y="40"/>
                        </a:lnTo>
                        <a:lnTo>
                          <a:pt x="124" y="40"/>
                        </a:lnTo>
                        <a:lnTo>
                          <a:pt x="122" y="40"/>
                        </a:lnTo>
                        <a:lnTo>
                          <a:pt x="122" y="40"/>
                        </a:lnTo>
                        <a:lnTo>
                          <a:pt x="122" y="40"/>
                        </a:lnTo>
                        <a:lnTo>
                          <a:pt x="122" y="40"/>
                        </a:lnTo>
                        <a:lnTo>
                          <a:pt x="120" y="40"/>
                        </a:lnTo>
                        <a:lnTo>
                          <a:pt x="120" y="42"/>
                        </a:lnTo>
                        <a:lnTo>
                          <a:pt x="120" y="42"/>
                        </a:lnTo>
                        <a:lnTo>
                          <a:pt x="118" y="42"/>
                        </a:lnTo>
                        <a:lnTo>
                          <a:pt x="118" y="42"/>
                        </a:lnTo>
                        <a:lnTo>
                          <a:pt x="118" y="42"/>
                        </a:lnTo>
                        <a:lnTo>
                          <a:pt x="118" y="44"/>
                        </a:lnTo>
                        <a:lnTo>
                          <a:pt x="118" y="44"/>
                        </a:lnTo>
                        <a:lnTo>
                          <a:pt x="116" y="44"/>
                        </a:lnTo>
                        <a:lnTo>
                          <a:pt x="116" y="44"/>
                        </a:lnTo>
                        <a:lnTo>
                          <a:pt x="116" y="44"/>
                        </a:lnTo>
                        <a:lnTo>
                          <a:pt x="116" y="44"/>
                        </a:lnTo>
                        <a:lnTo>
                          <a:pt x="116" y="46"/>
                        </a:lnTo>
                        <a:lnTo>
                          <a:pt x="116" y="46"/>
                        </a:lnTo>
                        <a:lnTo>
                          <a:pt x="116" y="48"/>
                        </a:lnTo>
                        <a:lnTo>
                          <a:pt x="115" y="48"/>
                        </a:lnTo>
                        <a:lnTo>
                          <a:pt x="115" y="48"/>
                        </a:lnTo>
                        <a:lnTo>
                          <a:pt x="113" y="48"/>
                        </a:lnTo>
                        <a:lnTo>
                          <a:pt x="113" y="48"/>
                        </a:lnTo>
                        <a:lnTo>
                          <a:pt x="113" y="48"/>
                        </a:lnTo>
                        <a:lnTo>
                          <a:pt x="111" y="48"/>
                        </a:lnTo>
                        <a:lnTo>
                          <a:pt x="111" y="48"/>
                        </a:lnTo>
                        <a:lnTo>
                          <a:pt x="109" y="48"/>
                        </a:lnTo>
                        <a:lnTo>
                          <a:pt x="109" y="48"/>
                        </a:lnTo>
                        <a:lnTo>
                          <a:pt x="109" y="46"/>
                        </a:lnTo>
                        <a:lnTo>
                          <a:pt x="109" y="46"/>
                        </a:lnTo>
                        <a:lnTo>
                          <a:pt x="107" y="46"/>
                        </a:lnTo>
                        <a:lnTo>
                          <a:pt x="107" y="46"/>
                        </a:lnTo>
                        <a:lnTo>
                          <a:pt x="107" y="46"/>
                        </a:lnTo>
                        <a:lnTo>
                          <a:pt x="105" y="46"/>
                        </a:lnTo>
                        <a:lnTo>
                          <a:pt x="105" y="46"/>
                        </a:lnTo>
                        <a:lnTo>
                          <a:pt x="105" y="48"/>
                        </a:lnTo>
                        <a:lnTo>
                          <a:pt x="103" y="48"/>
                        </a:lnTo>
                        <a:lnTo>
                          <a:pt x="103" y="48"/>
                        </a:lnTo>
                        <a:lnTo>
                          <a:pt x="103" y="48"/>
                        </a:lnTo>
                        <a:lnTo>
                          <a:pt x="103" y="48"/>
                        </a:lnTo>
                        <a:lnTo>
                          <a:pt x="103" y="48"/>
                        </a:lnTo>
                        <a:lnTo>
                          <a:pt x="101" y="48"/>
                        </a:lnTo>
                        <a:lnTo>
                          <a:pt x="101" y="48"/>
                        </a:lnTo>
                        <a:lnTo>
                          <a:pt x="101" y="50"/>
                        </a:lnTo>
                        <a:lnTo>
                          <a:pt x="101" y="50"/>
                        </a:lnTo>
                        <a:lnTo>
                          <a:pt x="101" y="48"/>
                        </a:lnTo>
                        <a:lnTo>
                          <a:pt x="99" y="48"/>
                        </a:lnTo>
                        <a:lnTo>
                          <a:pt x="99" y="48"/>
                        </a:lnTo>
                        <a:lnTo>
                          <a:pt x="97" y="48"/>
                        </a:lnTo>
                        <a:lnTo>
                          <a:pt x="97" y="50"/>
                        </a:lnTo>
                        <a:lnTo>
                          <a:pt x="97" y="50"/>
                        </a:lnTo>
                        <a:lnTo>
                          <a:pt x="97" y="50"/>
                        </a:lnTo>
                        <a:lnTo>
                          <a:pt x="95" y="50"/>
                        </a:lnTo>
                        <a:lnTo>
                          <a:pt x="95" y="48"/>
                        </a:lnTo>
                        <a:lnTo>
                          <a:pt x="95" y="48"/>
                        </a:lnTo>
                        <a:lnTo>
                          <a:pt x="95" y="48"/>
                        </a:lnTo>
                        <a:lnTo>
                          <a:pt x="94" y="48"/>
                        </a:lnTo>
                        <a:lnTo>
                          <a:pt x="94" y="48"/>
                        </a:lnTo>
                        <a:lnTo>
                          <a:pt x="94" y="48"/>
                        </a:lnTo>
                        <a:lnTo>
                          <a:pt x="92" y="48"/>
                        </a:lnTo>
                        <a:lnTo>
                          <a:pt x="92" y="48"/>
                        </a:lnTo>
                        <a:lnTo>
                          <a:pt x="92" y="48"/>
                        </a:lnTo>
                        <a:lnTo>
                          <a:pt x="92" y="46"/>
                        </a:lnTo>
                        <a:lnTo>
                          <a:pt x="92" y="46"/>
                        </a:lnTo>
                        <a:lnTo>
                          <a:pt x="92" y="46"/>
                        </a:lnTo>
                        <a:lnTo>
                          <a:pt x="90" y="46"/>
                        </a:lnTo>
                        <a:lnTo>
                          <a:pt x="90" y="46"/>
                        </a:lnTo>
                        <a:lnTo>
                          <a:pt x="90" y="46"/>
                        </a:lnTo>
                        <a:lnTo>
                          <a:pt x="90" y="44"/>
                        </a:lnTo>
                        <a:lnTo>
                          <a:pt x="88" y="44"/>
                        </a:lnTo>
                        <a:lnTo>
                          <a:pt x="88" y="44"/>
                        </a:lnTo>
                        <a:lnTo>
                          <a:pt x="88" y="44"/>
                        </a:lnTo>
                        <a:lnTo>
                          <a:pt x="86" y="44"/>
                        </a:lnTo>
                        <a:lnTo>
                          <a:pt x="86" y="42"/>
                        </a:lnTo>
                        <a:lnTo>
                          <a:pt x="86" y="42"/>
                        </a:lnTo>
                        <a:lnTo>
                          <a:pt x="86" y="42"/>
                        </a:lnTo>
                        <a:lnTo>
                          <a:pt x="84" y="42"/>
                        </a:lnTo>
                        <a:lnTo>
                          <a:pt x="84" y="42"/>
                        </a:lnTo>
                        <a:lnTo>
                          <a:pt x="84" y="42"/>
                        </a:lnTo>
                        <a:lnTo>
                          <a:pt x="84" y="40"/>
                        </a:lnTo>
                        <a:lnTo>
                          <a:pt x="82" y="40"/>
                        </a:lnTo>
                        <a:lnTo>
                          <a:pt x="82" y="40"/>
                        </a:lnTo>
                        <a:lnTo>
                          <a:pt x="82" y="40"/>
                        </a:lnTo>
                        <a:lnTo>
                          <a:pt x="82" y="40"/>
                        </a:lnTo>
                        <a:lnTo>
                          <a:pt x="80" y="40"/>
                        </a:lnTo>
                        <a:lnTo>
                          <a:pt x="80" y="40"/>
                        </a:lnTo>
                        <a:lnTo>
                          <a:pt x="80" y="40"/>
                        </a:lnTo>
                        <a:lnTo>
                          <a:pt x="80" y="40"/>
                        </a:lnTo>
                        <a:lnTo>
                          <a:pt x="78" y="40"/>
                        </a:lnTo>
                        <a:lnTo>
                          <a:pt x="78" y="40"/>
                        </a:lnTo>
                        <a:lnTo>
                          <a:pt x="78" y="40"/>
                        </a:lnTo>
                        <a:lnTo>
                          <a:pt x="78" y="40"/>
                        </a:lnTo>
                        <a:lnTo>
                          <a:pt x="76" y="40"/>
                        </a:lnTo>
                        <a:lnTo>
                          <a:pt x="76" y="40"/>
                        </a:lnTo>
                        <a:lnTo>
                          <a:pt x="76" y="40"/>
                        </a:lnTo>
                        <a:lnTo>
                          <a:pt x="74" y="40"/>
                        </a:lnTo>
                        <a:lnTo>
                          <a:pt x="74" y="40"/>
                        </a:lnTo>
                        <a:lnTo>
                          <a:pt x="74" y="38"/>
                        </a:lnTo>
                        <a:lnTo>
                          <a:pt x="74" y="38"/>
                        </a:lnTo>
                        <a:lnTo>
                          <a:pt x="74" y="40"/>
                        </a:lnTo>
                        <a:lnTo>
                          <a:pt x="72" y="40"/>
                        </a:lnTo>
                        <a:lnTo>
                          <a:pt x="72" y="40"/>
                        </a:lnTo>
                        <a:lnTo>
                          <a:pt x="71" y="40"/>
                        </a:lnTo>
                        <a:lnTo>
                          <a:pt x="71" y="38"/>
                        </a:lnTo>
                        <a:lnTo>
                          <a:pt x="71" y="38"/>
                        </a:lnTo>
                        <a:lnTo>
                          <a:pt x="71" y="38"/>
                        </a:lnTo>
                        <a:lnTo>
                          <a:pt x="71" y="36"/>
                        </a:lnTo>
                        <a:lnTo>
                          <a:pt x="71" y="36"/>
                        </a:lnTo>
                        <a:lnTo>
                          <a:pt x="71" y="36"/>
                        </a:lnTo>
                        <a:lnTo>
                          <a:pt x="69" y="36"/>
                        </a:lnTo>
                        <a:lnTo>
                          <a:pt x="69" y="34"/>
                        </a:lnTo>
                        <a:lnTo>
                          <a:pt x="69" y="34"/>
                        </a:lnTo>
                        <a:lnTo>
                          <a:pt x="69" y="34"/>
                        </a:lnTo>
                        <a:lnTo>
                          <a:pt x="69" y="32"/>
                        </a:lnTo>
                        <a:lnTo>
                          <a:pt x="69" y="32"/>
                        </a:lnTo>
                        <a:lnTo>
                          <a:pt x="69" y="34"/>
                        </a:lnTo>
                        <a:lnTo>
                          <a:pt x="67" y="34"/>
                        </a:lnTo>
                        <a:lnTo>
                          <a:pt x="67" y="34"/>
                        </a:lnTo>
                        <a:lnTo>
                          <a:pt x="65" y="34"/>
                        </a:lnTo>
                        <a:lnTo>
                          <a:pt x="65" y="34"/>
                        </a:lnTo>
                        <a:lnTo>
                          <a:pt x="65" y="34"/>
                        </a:lnTo>
                        <a:lnTo>
                          <a:pt x="65" y="34"/>
                        </a:lnTo>
                        <a:lnTo>
                          <a:pt x="63" y="34"/>
                        </a:lnTo>
                        <a:lnTo>
                          <a:pt x="63" y="36"/>
                        </a:lnTo>
                        <a:lnTo>
                          <a:pt x="63" y="36"/>
                        </a:lnTo>
                        <a:lnTo>
                          <a:pt x="63" y="36"/>
                        </a:lnTo>
                        <a:lnTo>
                          <a:pt x="63" y="36"/>
                        </a:lnTo>
                        <a:lnTo>
                          <a:pt x="61" y="36"/>
                        </a:lnTo>
                        <a:lnTo>
                          <a:pt x="61" y="38"/>
                        </a:lnTo>
                        <a:lnTo>
                          <a:pt x="61" y="38"/>
                        </a:lnTo>
                        <a:lnTo>
                          <a:pt x="59" y="38"/>
                        </a:lnTo>
                        <a:lnTo>
                          <a:pt x="59" y="36"/>
                        </a:lnTo>
                        <a:lnTo>
                          <a:pt x="59" y="36"/>
                        </a:lnTo>
                        <a:lnTo>
                          <a:pt x="59" y="36"/>
                        </a:lnTo>
                        <a:lnTo>
                          <a:pt x="57" y="36"/>
                        </a:lnTo>
                        <a:lnTo>
                          <a:pt x="57" y="36"/>
                        </a:lnTo>
                        <a:lnTo>
                          <a:pt x="55" y="36"/>
                        </a:lnTo>
                        <a:lnTo>
                          <a:pt x="55" y="38"/>
                        </a:lnTo>
                        <a:lnTo>
                          <a:pt x="55" y="38"/>
                        </a:lnTo>
                        <a:lnTo>
                          <a:pt x="55" y="38"/>
                        </a:lnTo>
                        <a:lnTo>
                          <a:pt x="53" y="38"/>
                        </a:lnTo>
                        <a:lnTo>
                          <a:pt x="53" y="36"/>
                        </a:lnTo>
                        <a:lnTo>
                          <a:pt x="53" y="36"/>
                        </a:lnTo>
                        <a:lnTo>
                          <a:pt x="53" y="36"/>
                        </a:lnTo>
                        <a:lnTo>
                          <a:pt x="53" y="36"/>
                        </a:lnTo>
                        <a:lnTo>
                          <a:pt x="51" y="36"/>
                        </a:lnTo>
                        <a:lnTo>
                          <a:pt x="51" y="36"/>
                        </a:lnTo>
                        <a:lnTo>
                          <a:pt x="50" y="36"/>
                        </a:lnTo>
                        <a:lnTo>
                          <a:pt x="50" y="36"/>
                        </a:lnTo>
                        <a:lnTo>
                          <a:pt x="50" y="36"/>
                        </a:lnTo>
                        <a:lnTo>
                          <a:pt x="50" y="34"/>
                        </a:lnTo>
                        <a:lnTo>
                          <a:pt x="48" y="34"/>
                        </a:lnTo>
                        <a:lnTo>
                          <a:pt x="48" y="34"/>
                        </a:lnTo>
                        <a:lnTo>
                          <a:pt x="48" y="34"/>
                        </a:lnTo>
                        <a:lnTo>
                          <a:pt x="46" y="34"/>
                        </a:lnTo>
                        <a:lnTo>
                          <a:pt x="46" y="36"/>
                        </a:lnTo>
                        <a:lnTo>
                          <a:pt x="46" y="36"/>
                        </a:lnTo>
                        <a:lnTo>
                          <a:pt x="44" y="36"/>
                        </a:lnTo>
                        <a:lnTo>
                          <a:pt x="44" y="36"/>
                        </a:lnTo>
                        <a:lnTo>
                          <a:pt x="44" y="36"/>
                        </a:lnTo>
                        <a:lnTo>
                          <a:pt x="44" y="34"/>
                        </a:lnTo>
                        <a:lnTo>
                          <a:pt x="42" y="34"/>
                        </a:lnTo>
                        <a:lnTo>
                          <a:pt x="42" y="34"/>
                        </a:lnTo>
                        <a:lnTo>
                          <a:pt x="42" y="34"/>
                        </a:lnTo>
                        <a:lnTo>
                          <a:pt x="40" y="34"/>
                        </a:lnTo>
                        <a:lnTo>
                          <a:pt x="40" y="34"/>
                        </a:lnTo>
                        <a:lnTo>
                          <a:pt x="38" y="34"/>
                        </a:lnTo>
                        <a:lnTo>
                          <a:pt x="38" y="34"/>
                        </a:lnTo>
                        <a:lnTo>
                          <a:pt x="38" y="36"/>
                        </a:lnTo>
                        <a:lnTo>
                          <a:pt x="38" y="36"/>
                        </a:lnTo>
                        <a:lnTo>
                          <a:pt x="38" y="36"/>
                        </a:lnTo>
                        <a:lnTo>
                          <a:pt x="36" y="36"/>
                        </a:lnTo>
                        <a:lnTo>
                          <a:pt x="36" y="36"/>
                        </a:lnTo>
                        <a:lnTo>
                          <a:pt x="36" y="36"/>
                        </a:lnTo>
                        <a:lnTo>
                          <a:pt x="36" y="36"/>
                        </a:lnTo>
                        <a:lnTo>
                          <a:pt x="36" y="34"/>
                        </a:lnTo>
                        <a:lnTo>
                          <a:pt x="36" y="34"/>
                        </a:lnTo>
                        <a:lnTo>
                          <a:pt x="34" y="34"/>
                        </a:lnTo>
                        <a:lnTo>
                          <a:pt x="34" y="34"/>
                        </a:lnTo>
                        <a:lnTo>
                          <a:pt x="34" y="34"/>
                        </a:lnTo>
                        <a:lnTo>
                          <a:pt x="32" y="34"/>
                        </a:lnTo>
                        <a:lnTo>
                          <a:pt x="32" y="34"/>
                        </a:lnTo>
                        <a:lnTo>
                          <a:pt x="32" y="34"/>
                        </a:lnTo>
                        <a:lnTo>
                          <a:pt x="30" y="34"/>
                        </a:lnTo>
                        <a:lnTo>
                          <a:pt x="30" y="34"/>
                        </a:lnTo>
                        <a:lnTo>
                          <a:pt x="30" y="36"/>
                        </a:lnTo>
                        <a:lnTo>
                          <a:pt x="30" y="36"/>
                        </a:lnTo>
                        <a:lnTo>
                          <a:pt x="30" y="34"/>
                        </a:lnTo>
                        <a:lnTo>
                          <a:pt x="28" y="34"/>
                        </a:lnTo>
                        <a:lnTo>
                          <a:pt x="28" y="34"/>
                        </a:lnTo>
                        <a:lnTo>
                          <a:pt x="27" y="34"/>
                        </a:lnTo>
                        <a:lnTo>
                          <a:pt x="27" y="34"/>
                        </a:lnTo>
                        <a:lnTo>
                          <a:pt x="27" y="34"/>
                        </a:lnTo>
                        <a:lnTo>
                          <a:pt x="27" y="34"/>
                        </a:lnTo>
                        <a:lnTo>
                          <a:pt x="25" y="34"/>
                        </a:lnTo>
                        <a:lnTo>
                          <a:pt x="25" y="34"/>
                        </a:lnTo>
                        <a:lnTo>
                          <a:pt x="23" y="34"/>
                        </a:lnTo>
                        <a:lnTo>
                          <a:pt x="23" y="34"/>
                        </a:lnTo>
                        <a:lnTo>
                          <a:pt x="23" y="34"/>
                        </a:lnTo>
                        <a:lnTo>
                          <a:pt x="21" y="34"/>
                        </a:lnTo>
                        <a:lnTo>
                          <a:pt x="21" y="34"/>
                        </a:lnTo>
                        <a:lnTo>
                          <a:pt x="21" y="34"/>
                        </a:lnTo>
                        <a:lnTo>
                          <a:pt x="19" y="34"/>
                        </a:lnTo>
                        <a:lnTo>
                          <a:pt x="19" y="34"/>
                        </a:lnTo>
                        <a:lnTo>
                          <a:pt x="17" y="34"/>
                        </a:lnTo>
                        <a:lnTo>
                          <a:pt x="17" y="34"/>
                        </a:lnTo>
                        <a:lnTo>
                          <a:pt x="17" y="34"/>
                        </a:lnTo>
                        <a:lnTo>
                          <a:pt x="17" y="34"/>
                        </a:lnTo>
                        <a:lnTo>
                          <a:pt x="15" y="34"/>
                        </a:lnTo>
                        <a:lnTo>
                          <a:pt x="15" y="34"/>
                        </a:lnTo>
                        <a:lnTo>
                          <a:pt x="15" y="34"/>
                        </a:lnTo>
                        <a:lnTo>
                          <a:pt x="15" y="36"/>
                        </a:lnTo>
                        <a:lnTo>
                          <a:pt x="13" y="36"/>
                        </a:lnTo>
                        <a:lnTo>
                          <a:pt x="13" y="36"/>
                        </a:lnTo>
                        <a:lnTo>
                          <a:pt x="13" y="36"/>
                        </a:lnTo>
                        <a:lnTo>
                          <a:pt x="11" y="36"/>
                        </a:lnTo>
                        <a:lnTo>
                          <a:pt x="11" y="36"/>
                        </a:lnTo>
                        <a:lnTo>
                          <a:pt x="11" y="36"/>
                        </a:lnTo>
                        <a:lnTo>
                          <a:pt x="11" y="36"/>
                        </a:lnTo>
                        <a:lnTo>
                          <a:pt x="11" y="36"/>
                        </a:lnTo>
                        <a:lnTo>
                          <a:pt x="9" y="36"/>
                        </a:lnTo>
                        <a:lnTo>
                          <a:pt x="9" y="36"/>
                        </a:lnTo>
                        <a:lnTo>
                          <a:pt x="9" y="36"/>
                        </a:lnTo>
                        <a:lnTo>
                          <a:pt x="9" y="38"/>
                        </a:lnTo>
                        <a:lnTo>
                          <a:pt x="7" y="38"/>
                        </a:lnTo>
                        <a:lnTo>
                          <a:pt x="7" y="38"/>
                        </a:lnTo>
                        <a:lnTo>
                          <a:pt x="7" y="38"/>
                        </a:lnTo>
                        <a:lnTo>
                          <a:pt x="5" y="38"/>
                        </a:lnTo>
                        <a:lnTo>
                          <a:pt x="5" y="38"/>
                        </a:lnTo>
                        <a:lnTo>
                          <a:pt x="5" y="40"/>
                        </a:lnTo>
                        <a:lnTo>
                          <a:pt x="5" y="40"/>
                        </a:lnTo>
                        <a:lnTo>
                          <a:pt x="5" y="40"/>
                        </a:lnTo>
                        <a:lnTo>
                          <a:pt x="4" y="40"/>
                        </a:lnTo>
                        <a:lnTo>
                          <a:pt x="4" y="40"/>
                        </a:lnTo>
                        <a:lnTo>
                          <a:pt x="4" y="40"/>
                        </a:lnTo>
                        <a:lnTo>
                          <a:pt x="4" y="40"/>
                        </a:lnTo>
                        <a:lnTo>
                          <a:pt x="2" y="40"/>
                        </a:lnTo>
                        <a:lnTo>
                          <a:pt x="2" y="40"/>
                        </a:lnTo>
                        <a:lnTo>
                          <a:pt x="0" y="40"/>
                        </a:lnTo>
                        <a:lnTo>
                          <a:pt x="0" y="40"/>
                        </a:lnTo>
                        <a:lnTo>
                          <a:pt x="0" y="40"/>
                        </a:lnTo>
                        <a:lnTo>
                          <a:pt x="0" y="40"/>
                        </a:lnTo>
                        <a:lnTo>
                          <a:pt x="0" y="38"/>
                        </a:lnTo>
                        <a:lnTo>
                          <a:pt x="0" y="38"/>
                        </a:lnTo>
                        <a:lnTo>
                          <a:pt x="0" y="36"/>
                        </a:lnTo>
                        <a:lnTo>
                          <a:pt x="0" y="36"/>
                        </a:lnTo>
                        <a:lnTo>
                          <a:pt x="0" y="34"/>
                        </a:lnTo>
                        <a:lnTo>
                          <a:pt x="0" y="34"/>
                        </a:lnTo>
                        <a:lnTo>
                          <a:pt x="0" y="32"/>
                        </a:lnTo>
                        <a:lnTo>
                          <a:pt x="0" y="32"/>
                        </a:lnTo>
                        <a:lnTo>
                          <a:pt x="0" y="32"/>
                        </a:lnTo>
                        <a:lnTo>
                          <a:pt x="0" y="30"/>
                        </a:lnTo>
                        <a:lnTo>
                          <a:pt x="0" y="30"/>
                        </a:lnTo>
                        <a:lnTo>
                          <a:pt x="0" y="30"/>
                        </a:lnTo>
                        <a:lnTo>
                          <a:pt x="0" y="29"/>
                        </a:lnTo>
                        <a:lnTo>
                          <a:pt x="2" y="29"/>
                        </a:lnTo>
                        <a:lnTo>
                          <a:pt x="2" y="29"/>
                        </a:lnTo>
                        <a:lnTo>
                          <a:pt x="2" y="27"/>
                        </a:lnTo>
                        <a:lnTo>
                          <a:pt x="2" y="27"/>
                        </a:lnTo>
                        <a:lnTo>
                          <a:pt x="2" y="25"/>
                        </a:lnTo>
                        <a:lnTo>
                          <a:pt x="2" y="25"/>
                        </a:lnTo>
                        <a:lnTo>
                          <a:pt x="2" y="25"/>
                        </a:lnTo>
                        <a:lnTo>
                          <a:pt x="4" y="25"/>
                        </a:lnTo>
                        <a:lnTo>
                          <a:pt x="4" y="23"/>
                        </a:lnTo>
                        <a:lnTo>
                          <a:pt x="4" y="23"/>
                        </a:lnTo>
                        <a:lnTo>
                          <a:pt x="4" y="23"/>
                        </a:lnTo>
                        <a:lnTo>
                          <a:pt x="4" y="23"/>
                        </a:lnTo>
                        <a:lnTo>
                          <a:pt x="5" y="23"/>
                        </a:lnTo>
                        <a:lnTo>
                          <a:pt x="5" y="23"/>
                        </a:lnTo>
                        <a:lnTo>
                          <a:pt x="5" y="23"/>
                        </a:lnTo>
                        <a:lnTo>
                          <a:pt x="5" y="23"/>
                        </a:lnTo>
                        <a:lnTo>
                          <a:pt x="5" y="21"/>
                        </a:lnTo>
                        <a:lnTo>
                          <a:pt x="7" y="21"/>
                        </a:lnTo>
                        <a:lnTo>
                          <a:pt x="7" y="21"/>
                        </a:lnTo>
                        <a:lnTo>
                          <a:pt x="7" y="19"/>
                        </a:lnTo>
                        <a:lnTo>
                          <a:pt x="7" y="19"/>
                        </a:lnTo>
                        <a:lnTo>
                          <a:pt x="7" y="17"/>
                        </a:lnTo>
                        <a:lnTo>
                          <a:pt x="7" y="17"/>
                        </a:lnTo>
                        <a:lnTo>
                          <a:pt x="7" y="15"/>
                        </a:lnTo>
                        <a:lnTo>
                          <a:pt x="7" y="15"/>
                        </a:lnTo>
                        <a:lnTo>
                          <a:pt x="7" y="15"/>
                        </a:lnTo>
                        <a:lnTo>
                          <a:pt x="9" y="15"/>
                        </a:lnTo>
                        <a:lnTo>
                          <a:pt x="9" y="15"/>
                        </a:lnTo>
                        <a:lnTo>
                          <a:pt x="9" y="15"/>
                        </a:lnTo>
                        <a:lnTo>
                          <a:pt x="9" y="13"/>
                        </a:lnTo>
                        <a:lnTo>
                          <a:pt x="9" y="13"/>
                        </a:lnTo>
                        <a:lnTo>
                          <a:pt x="9" y="13"/>
                        </a:lnTo>
                        <a:lnTo>
                          <a:pt x="11" y="13"/>
                        </a:lnTo>
                        <a:lnTo>
                          <a:pt x="11" y="11"/>
                        </a:lnTo>
                        <a:lnTo>
                          <a:pt x="11" y="11"/>
                        </a:lnTo>
                        <a:lnTo>
                          <a:pt x="11" y="11"/>
                        </a:lnTo>
                        <a:lnTo>
                          <a:pt x="11" y="11"/>
                        </a:lnTo>
                        <a:lnTo>
                          <a:pt x="11" y="9"/>
                        </a:lnTo>
                        <a:lnTo>
                          <a:pt x="13" y="9"/>
                        </a:lnTo>
                        <a:lnTo>
                          <a:pt x="13" y="9"/>
                        </a:lnTo>
                        <a:lnTo>
                          <a:pt x="13" y="9"/>
                        </a:lnTo>
                        <a:lnTo>
                          <a:pt x="15" y="9"/>
                        </a:lnTo>
                        <a:lnTo>
                          <a:pt x="15" y="9"/>
                        </a:lnTo>
                        <a:lnTo>
                          <a:pt x="15" y="9"/>
                        </a:lnTo>
                        <a:lnTo>
                          <a:pt x="17" y="9"/>
                        </a:lnTo>
                        <a:lnTo>
                          <a:pt x="17" y="9"/>
                        </a:lnTo>
                        <a:lnTo>
                          <a:pt x="17" y="9"/>
                        </a:lnTo>
                        <a:lnTo>
                          <a:pt x="19" y="9"/>
                        </a:lnTo>
                        <a:lnTo>
                          <a:pt x="19" y="7"/>
                        </a:lnTo>
                        <a:lnTo>
                          <a:pt x="19" y="7"/>
                        </a:lnTo>
                        <a:lnTo>
                          <a:pt x="21" y="7"/>
                        </a:lnTo>
                        <a:lnTo>
                          <a:pt x="21" y="7"/>
                        </a:lnTo>
                        <a:lnTo>
                          <a:pt x="21" y="7"/>
                        </a:lnTo>
                        <a:lnTo>
                          <a:pt x="21" y="7"/>
                        </a:lnTo>
                        <a:lnTo>
                          <a:pt x="23" y="7"/>
                        </a:lnTo>
                        <a:lnTo>
                          <a:pt x="23" y="7"/>
                        </a:lnTo>
                        <a:lnTo>
                          <a:pt x="23" y="7"/>
                        </a:lnTo>
                        <a:lnTo>
                          <a:pt x="25" y="7"/>
                        </a:lnTo>
                        <a:lnTo>
                          <a:pt x="25" y="7"/>
                        </a:lnTo>
                        <a:lnTo>
                          <a:pt x="25" y="7"/>
                        </a:lnTo>
                        <a:lnTo>
                          <a:pt x="27" y="7"/>
                        </a:lnTo>
                        <a:lnTo>
                          <a:pt x="27" y="7"/>
                        </a:lnTo>
                        <a:lnTo>
                          <a:pt x="27" y="6"/>
                        </a:lnTo>
                        <a:lnTo>
                          <a:pt x="27" y="6"/>
                        </a:lnTo>
                        <a:lnTo>
                          <a:pt x="28" y="6"/>
                        </a:lnTo>
                        <a:lnTo>
                          <a:pt x="28" y="6"/>
                        </a:lnTo>
                        <a:lnTo>
                          <a:pt x="28" y="7"/>
                        </a:lnTo>
                        <a:lnTo>
                          <a:pt x="28" y="7"/>
                        </a:lnTo>
                        <a:lnTo>
                          <a:pt x="28" y="7"/>
                        </a:lnTo>
                        <a:lnTo>
                          <a:pt x="28" y="7"/>
                        </a:lnTo>
                        <a:lnTo>
                          <a:pt x="28" y="7"/>
                        </a:lnTo>
                        <a:lnTo>
                          <a:pt x="28" y="9"/>
                        </a:lnTo>
                        <a:lnTo>
                          <a:pt x="30" y="9"/>
                        </a:lnTo>
                        <a:lnTo>
                          <a:pt x="30" y="9"/>
                        </a:lnTo>
                        <a:lnTo>
                          <a:pt x="30" y="9"/>
                        </a:lnTo>
                        <a:lnTo>
                          <a:pt x="30" y="9"/>
                        </a:lnTo>
                        <a:lnTo>
                          <a:pt x="30" y="11"/>
                        </a:lnTo>
                        <a:lnTo>
                          <a:pt x="32" y="11"/>
                        </a:lnTo>
                        <a:lnTo>
                          <a:pt x="32" y="11"/>
                        </a:lnTo>
                        <a:lnTo>
                          <a:pt x="32" y="11"/>
                        </a:lnTo>
                        <a:lnTo>
                          <a:pt x="32" y="11"/>
                        </a:lnTo>
                        <a:lnTo>
                          <a:pt x="34" y="11"/>
                        </a:lnTo>
                        <a:lnTo>
                          <a:pt x="34" y="13"/>
                        </a:lnTo>
                        <a:lnTo>
                          <a:pt x="34" y="13"/>
                        </a:lnTo>
                        <a:lnTo>
                          <a:pt x="34" y="13"/>
                        </a:lnTo>
                        <a:lnTo>
                          <a:pt x="36" y="13"/>
                        </a:lnTo>
                        <a:lnTo>
                          <a:pt x="36" y="13"/>
                        </a:lnTo>
                        <a:lnTo>
                          <a:pt x="36" y="13"/>
                        </a:lnTo>
                        <a:lnTo>
                          <a:pt x="36" y="15"/>
                        </a:lnTo>
                        <a:lnTo>
                          <a:pt x="38" y="15"/>
                        </a:lnTo>
                        <a:lnTo>
                          <a:pt x="38" y="15"/>
                        </a:lnTo>
                        <a:lnTo>
                          <a:pt x="38" y="15"/>
                        </a:lnTo>
                        <a:lnTo>
                          <a:pt x="38" y="15"/>
                        </a:lnTo>
                        <a:lnTo>
                          <a:pt x="38" y="15"/>
                        </a:lnTo>
                        <a:lnTo>
                          <a:pt x="38" y="17"/>
                        </a:lnTo>
                        <a:lnTo>
                          <a:pt x="38" y="17"/>
                        </a:lnTo>
                        <a:lnTo>
                          <a:pt x="40" y="17"/>
                        </a:lnTo>
                        <a:lnTo>
                          <a:pt x="40" y="19"/>
                        </a:lnTo>
                        <a:lnTo>
                          <a:pt x="40" y="19"/>
                        </a:lnTo>
                        <a:lnTo>
                          <a:pt x="40" y="19"/>
                        </a:lnTo>
                        <a:lnTo>
                          <a:pt x="40" y="21"/>
                        </a:lnTo>
                        <a:lnTo>
                          <a:pt x="42" y="21"/>
                        </a:lnTo>
                        <a:lnTo>
                          <a:pt x="42" y="21"/>
                        </a:lnTo>
                        <a:lnTo>
                          <a:pt x="42" y="21"/>
                        </a:lnTo>
                        <a:lnTo>
                          <a:pt x="42" y="21"/>
                        </a:lnTo>
                        <a:lnTo>
                          <a:pt x="44" y="21"/>
                        </a:lnTo>
                        <a:lnTo>
                          <a:pt x="44" y="21"/>
                        </a:lnTo>
                        <a:lnTo>
                          <a:pt x="44" y="21"/>
                        </a:lnTo>
                        <a:lnTo>
                          <a:pt x="44" y="23"/>
                        </a:lnTo>
                        <a:lnTo>
                          <a:pt x="46" y="23"/>
                        </a:lnTo>
                        <a:lnTo>
                          <a:pt x="46" y="23"/>
                        </a:lnTo>
                        <a:lnTo>
                          <a:pt x="48" y="23"/>
                        </a:lnTo>
                        <a:lnTo>
                          <a:pt x="48" y="23"/>
                        </a:lnTo>
                        <a:lnTo>
                          <a:pt x="48" y="23"/>
                        </a:lnTo>
                        <a:lnTo>
                          <a:pt x="50" y="23"/>
                        </a:lnTo>
                        <a:lnTo>
                          <a:pt x="50" y="23"/>
                        </a:lnTo>
                        <a:lnTo>
                          <a:pt x="50" y="23"/>
                        </a:lnTo>
                        <a:lnTo>
                          <a:pt x="50" y="21"/>
                        </a:lnTo>
                        <a:lnTo>
                          <a:pt x="51" y="21"/>
                        </a:lnTo>
                        <a:lnTo>
                          <a:pt x="51" y="21"/>
                        </a:lnTo>
                        <a:lnTo>
                          <a:pt x="53" y="21"/>
                        </a:lnTo>
                        <a:lnTo>
                          <a:pt x="53" y="21"/>
                        </a:lnTo>
                        <a:lnTo>
                          <a:pt x="53" y="21"/>
                        </a:lnTo>
                        <a:lnTo>
                          <a:pt x="53" y="21"/>
                        </a:lnTo>
                        <a:lnTo>
                          <a:pt x="53" y="19"/>
                        </a:lnTo>
                        <a:lnTo>
                          <a:pt x="55" y="19"/>
                        </a:lnTo>
                        <a:lnTo>
                          <a:pt x="55" y="19"/>
                        </a:lnTo>
                        <a:lnTo>
                          <a:pt x="55" y="19"/>
                        </a:lnTo>
                        <a:lnTo>
                          <a:pt x="55" y="19"/>
                        </a:lnTo>
                        <a:lnTo>
                          <a:pt x="57" y="19"/>
                        </a:lnTo>
                        <a:lnTo>
                          <a:pt x="57" y="17"/>
                        </a:lnTo>
                        <a:lnTo>
                          <a:pt x="57" y="17"/>
                        </a:lnTo>
                        <a:lnTo>
                          <a:pt x="59" y="17"/>
                        </a:lnTo>
                        <a:lnTo>
                          <a:pt x="59" y="17"/>
                        </a:lnTo>
                        <a:lnTo>
                          <a:pt x="59" y="17"/>
                        </a:lnTo>
                        <a:lnTo>
                          <a:pt x="59" y="15"/>
                        </a:lnTo>
                        <a:lnTo>
                          <a:pt x="59" y="15"/>
                        </a:lnTo>
                        <a:lnTo>
                          <a:pt x="59" y="15"/>
                        </a:lnTo>
                        <a:lnTo>
                          <a:pt x="59" y="13"/>
                        </a:lnTo>
                        <a:lnTo>
                          <a:pt x="59" y="13"/>
                        </a:lnTo>
                        <a:lnTo>
                          <a:pt x="59" y="11"/>
                        </a:lnTo>
                        <a:lnTo>
                          <a:pt x="59" y="11"/>
                        </a:lnTo>
                        <a:lnTo>
                          <a:pt x="59" y="11"/>
                        </a:lnTo>
                        <a:lnTo>
                          <a:pt x="59" y="9"/>
                        </a:lnTo>
                        <a:lnTo>
                          <a:pt x="59" y="9"/>
                        </a:lnTo>
                        <a:lnTo>
                          <a:pt x="59" y="7"/>
                        </a:lnTo>
                        <a:lnTo>
                          <a:pt x="59" y="7"/>
                        </a:lnTo>
                        <a:lnTo>
                          <a:pt x="59" y="7"/>
                        </a:lnTo>
                        <a:lnTo>
                          <a:pt x="59" y="6"/>
                        </a:lnTo>
                        <a:lnTo>
                          <a:pt x="57" y="6"/>
                        </a:lnTo>
                        <a:lnTo>
                          <a:pt x="57" y="6"/>
                        </a:lnTo>
                        <a:lnTo>
                          <a:pt x="59" y="6"/>
                        </a:lnTo>
                        <a:lnTo>
                          <a:pt x="59" y="4"/>
                        </a:lnTo>
                        <a:lnTo>
                          <a:pt x="59" y="4"/>
                        </a:lnTo>
                        <a:lnTo>
                          <a:pt x="59" y="4"/>
                        </a:lnTo>
                        <a:lnTo>
                          <a:pt x="61" y="4"/>
                        </a:lnTo>
                        <a:lnTo>
                          <a:pt x="61" y="4"/>
                        </a:lnTo>
                        <a:lnTo>
                          <a:pt x="61" y="4"/>
                        </a:lnTo>
                        <a:lnTo>
                          <a:pt x="61" y="2"/>
                        </a:lnTo>
                        <a:lnTo>
                          <a:pt x="63" y="2"/>
                        </a:lnTo>
                        <a:lnTo>
                          <a:pt x="63" y="2"/>
                        </a:lnTo>
                        <a:lnTo>
                          <a:pt x="63" y="2"/>
                        </a:lnTo>
                        <a:lnTo>
                          <a:pt x="65" y="2"/>
                        </a:lnTo>
                        <a:lnTo>
                          <a:pt x="65" y="2"/>
                        </a:lnTo>
                        <a:lnTo>
                          <a:pt x="65" y="2"/>
                        </a:lnTo>
                        <a:lnTo>
                          <a:pt x="65" y="2"/>
                        </a:lnTo>
                        <a:lnTo>
                          <a:pt x="67" y="2"/>
                        </a:lnTo>
                        <a:lnTo>
                          <a:pt x="67" y="2"/>
                        </a:lnTo>
                        <a:lnTo>
                          <a:pt x="67" y="2"/>
                        </a:lnTo>
                        <a:lnTo>
                          <a:pt x="69" y="2"/>
                        </a:lnTo>
                        <a:lnTo>
                          <a:pt x="69" y="2"/>
                        </a:lnTo>
                        <a:lnTo>
                          <a:pt x="69" y="2"/>
                        </a:lnTo>
                        <a:lnTo>
                          <a:pt x="69" y="2"/>
                        </a:lnTo>
                        <a:lnTo>
                          <a:pt x="71" y="2"/>
                        </a:lnTo>
                        <a:lnTo>
                          <a:pt x="71" y="0"/>
                        </a:lnTo>
                        <a:lnTo>
                          <a:pt x="71" y="0"/>
                        </a:lnTo>
                        <a:lnTo>
                          <a:pt x="71" y="0"/>
                        </a:lnTo>
                        <a:lnTo>
                          <a:pt x="71" y="0"/>
                        </a:lnTo>
                        <a:lnTo>
                          <a:pt x="72" y="0"/>
                        </a:lnTo>
                        <a:lnTo>
                          <a:pt x="72" y="0"/>
                        </a:lnTo>
                        <a:lnTo>
                          <a:pt x="74" y="0"/>
                        </a:lnTo>
                        <a:lnTo>
                          <a:pt x="74" y="0"/>
                        </a:lnTo>
                        <a:lnTo>
                          <a:pt x="74" y="0"/>
                        </a:lnTo>
                        <a:lnTo>
                          <a:pt x="74" y="2"/>
                        </a:lnTo>
                        <a:lnTo>
                          <a:pt x="74" y="2"/>
                        </a:lnTo>
                        <a:lnTo>
                          <a:pt x="74" y="0"/>
                        </a:lnTo>
                        <a:lnTo>
                          <a:pt x="74" y="0"/>
                        </a:lnTo>
                        <a:lnTo>
                          <a:pt x="76" y="0"/>
                        </a:lnTo>
                        <a:lnTo>
                          <a:pt x="76" y="0"/>
                        </a:lnTo>
                        <a:lnTo>
                          <a:pt x="76" y="0"/>
                        </a:lnTo>
                        <a:lnTo>
                          <a:pt x="76" y="0"/>
                        </a:lnTo>
                        <a:lnTo>
                          <a:pt x="76" y="2"/>
                        </a:lnTo>
                        <a:lnTo>
                          <a:pt x="78" y="2"/>
                        </a:lnTo>
                        <a:lnTo>
                          <a:pt x="78" y="2"/>
                        </a:lnTo>
                        <a:lnTo>
                          <a:pt x="78" y="2"/>
                        </a:lnTo>
                        <a:lnTo>
                          <a:pt x="80" y="2"/>
                        </a:lnTo>
                        <a:lnTo>
                          <a:pt x="80" y="2"/>
                        </a:lnTo>
                        <a:lnTo>
                          <a:pt x="80" y="2"/>
                        </a:lnTo>
                        <a:lnTo>
                          <a:pt x="80" y="4"/>
                        </a:lnTo>
                        <a:lnTo>
                          <a:pt x="82" y="4"/>
                        </a:lnTo>
                        <a:lnTo>
                          <a:pt x="82" y="4"/>
                        </a:lnTo>
                        <a:lnTo>
                          <a:pt x="82" y="4"/>
                        </a:lnTo>
                        <a:lnTo>
                          <a:pt x="84" y="4"/>
                        </a:lnTo>
                        <a:lnTo>
                          <a:pt x="84" y="4"/>
                        </a:lnTo>
                        <a:lnTo>
                          <a:pt x="84" y="4"/>
                        </a:lnTo>
                        <a:lnTo>
                          <a:pt x="86" y="4"/>
                        </a:lnTo>
                        <a:lnTo>
                          <a:pt x="86" y="6"/>
                        </a:lnTo>
                        <a:lnTo>
                          <a:pt x="86" y="6"/>
                        </a:lnTo>
                        <a:lnTo>
                          <a:pt x="86" y="6"/>
                        </a:lnTo>
                        <a:lnTo>
                          <a:pt x="88" y="6"/>
                        </a:lnTo>
                        <a:lnTo>
                          <a:pt x="88" y="6"/>
                        </a:lnTo>
                        <a:lnTo>
                          <a:pt x="88" y="6"/>
                        </a:lnTo>
                        <a:lnTo>
                          <a:pt x="88" y="7"/>
                        </a:lnTo>
                        <a:lnTo>
                          <a:pt x="90" y="7"/>
                        </a:lnTo>
                        <a:lnTo>
                          <a:pt x="90" y="7"/>
                        </a:lnTo>
                        <a:lnTo>
                          <a:pt x="90" y="7"/>
                        </a:lnTo>
                        <a:lnTo>
                          <a:pt x="90" y="7"/>
                        </a:lnTo>
                        <a:lnTo>
                          <a:pt x="92" y="7"/>
                        </a:lnTo>
                        <a:lnTo>
                          <a:pt x="92" y="7"/>
                        </a:lnTo>
                        <a:lnTo>
                          <a:pt x="92" y="7"/>
                        </a:lnTo>
                        <a:lnTo>
                          <a:pt x="92" y="9"/>
                        </a:lnTo>
                        <a:lnTo>
                          <a:pt x="92" y="9"/>
                        </a:lnTo>
                        <a:lnTo>
                          <a:pt x="92" y="9"/>
                        </a:lnTo>
                        <a:lnTo>
                          <a:pt x="94" y="9"/>
                        </a:lnTo>
                        <a:lnTo>
                          <a:pt x="94" y="9"/>
                        </a:lnTo>
                        <a:lnTo>
                          <a:pt x="95" y="9"/>
                        </a:lnTo>
                        <a:lnTo>
                          <a:pt x="95" y="9"/>
                        </a:lnTo>
                        <a:lnTo>
                          <a:pt x="95" y="11"/>
                        </a:lnTo>
                        <a:lnTo>
                          <a:pt x="95" y="11"/>
                        </a:lnTo>
                        <a:lnTo>
                          <a:pt x="95" y="11"/>
                        </a:lnTo>
                        <a:lnTo>
                          <a:pt x="97" y="11"/>
                        </a:lnTo>
                        <a:lnTo>
                          <a:pt x="97" y="11"/>
                        </a:lnTo>
                        <a:lnTo>
                          <a:pt x="97" y="11"/>
                        </a:lnTo>
                        <a:lnTo>
                          <a:pt x="97" y="11"/>
                        </a:lnTo>
                        <a:lnTo>
                          <a:pt x="99" y="11"/>
                        </a:lnTo>
                        <a:lnTo>
                          <a:pt x="99" y="9"/>
                        </a:lnTo>
                        <a:lnTo>
                          <a:pt x="99" y="9"/>
                        </a:lnTo>
                        <a:lnTo>
                          <a:pt x="101" y="9"/>
                        </a:lnTo>
                        <a:lnTo>
                          <a:pt x="101" y="9"/>
                        </a:lnTo>
                        <a:lnTo>
                          <a:pt x="101" y="9"/>
                        </a:lnTo>
                        <a:lnTo>
                          <a:pt x="103" y="9"/>
                        </a:lnTo>
                        <a:lnTo>
                          <a:pt x="103" y="9"/>
                        </a:lnTo>
                        <a:lnTo>
                          <a:pt x="103" y="9"/>
                        </a:lnTo>
                        <a:lnTo>
                          <a:pt x="103" y="9"/>
                        </a:lnTo>
                        <a:lnTo>
                          <a:pt x="105" y="9"/>
                        </a:lnTo>
                        <a:lnTo>
                          <a:pt x="105" y="9"/>
                        </a:lnTo>
                        <a:lnTo>
                          <a:pt x="105" y="9"/>
                        </a:lnTo>
                        <a:lnTo>
                          <a:pt x="107" y="9"/>
                        </a:lnTo>
                        <a:lnTo>
                          <a:pt x="107" y="9"/>
                        </a:lnTo>
                        <a:lnTo>
                          <a:pt x="107" y="11"/>
                        </a:lnTo>
                        <a:lnTo>
                          <a:pt x="107" y="11"/>
                        </a:lnTo>
                        <a:lnTo>
                          <a:pt x="109" y="11"/>
                        </a:lnTo>
                        <a:lnTo>
                          <a:pt x="109" y="11"/>
                        </a:lnTo>
                        <a:lnTo>
                          <a:pt x="109" y="11"/>
                        </a:lnTo>
                        <a:lnTo>
                          <a:pt x="111" y="1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2" name="Freeform 745">
                    <a:extLst>
                      <a:ext uri="{FF2B5EF4-FFF2-40B4-BE49-F238E27FC236}">
                        <a16:creationId xmlns:a16="http://schemas.microsoft.com/office/drawing/2014/main" id="{E5E08188-27EF-4513-A592-FAA96A66B988}"/>
                      </a:ext>
                    </a:extLst>
                  </p:cNvPr>
                  <p:cNvSpPr>
                    <a:spLocks/>
                  </p:cNvSpPr>
                  <p:nvPr/>
                </p:nvSpPr>
                <p:spPr bwMode="auto">
                  <a:xfrm>
                    <a:off x="10751" y="1883"/>
                    <a:ext cx="13" cy="13"/>
                  </a:xfrm>
                  <a:custGeom>
                    <a:avLst/>
                    <a:gdLst>
                      <a:gd name="T0" fmla="*/ 5 w 13"/>
                      <a:gd name="T1" fmla="*/ 0 h 13"/>
                      <a:gd name="T2" fmla="*/ 5 w 13"/>
                      <a:gd name="T3" fmla="*/ 2 h 13"/>
                      <a:gd name="T4" fmla="*/ 7 w 13"/>
                      <a:gd name="T5" fmla="*/ 4 h 13"/>
                      <a:gd name="T6" fmla="*/ 7 w 13"/>
                      <a:gd name="T7" fmla="*/ 4 h 13"/>
                      <a:gd name="T8" fmla="*/ 9 w 13"/>
                      <a:gd name="T9" fmla="*/ 4 h 13"/>
                      <a:gd name="T10" fmla="*/ 9 w 13"/>
                      <a:gd name="T11" fmla="*/ 5 h 13"/>
                      <a:gd name="T12" fmla="*/ 9 w 13"/>
                      <a:gd name="T13" fmla="*/ 5 h 13"/>
                      <a:gd name="T14" fmla="*/ 11 w 13"/>
                      <a:gd name="T15" fmla="*/ 5 h 13"/>
                      <a:gd name="T16" fmla="*/ 13 w 13"/>
                      <a:gd name="T17" fmla="*/ 5 h 13"/>
                      <a:gd name="T18" fmla="*/ 13 w 13"/>
                      <a:gd name="T19" fmla="*/ 7 h 13"/>
                      <a:gd name="T20" fmla="*/ 11 w 13"/>
                      <a:gd name="T21" fmla="*/ 9 h 13"/>
                      <a:gd name="T22" fmla="*/ 11 w 13"/>
                      <a:gd name="T23" fmla="*/ 9 h 13"/>
                      <a:gd name="T24" fmla="*/ 11 w 13"/>
                      <a:gd name="T25" fmla="*/ 11 h 13"/>
                      <a:gd name="T26" fmla="*/ 11 w 13"/>
                      <a:gd name="T27" fmla="*/ 13 h 13"/>
                      <a:gd name="T28" fmla="*/ 11 w 13"/>
                      <a:gd name="T29" fmla="*/ 13 h 13"/>
                      <a:gd name="T30" fmla="*/ 9 w 13"/>
                      <a:gd name="T31" fmla="*/ 13 h 13"/>
                      <a:gd name="T32" fmla="*/ 9 w 13"/>
                      <a:gd name="T33" fmla="*/ 13 h 13"/>
                      <a:gd name="T34" fmla="*/ 7 w 13"/>
                      <a:gd name="T35" fmla="*/ 13 h 13"/>
                      <a:gd name="T36" fmla="*/ 5 w 13"/>
                      <a:gd name="T37" fmla="*/ 13 h 13"/>
                      <a:gd name="T38" fmla="*/ 5 w 13"/>
                      <a:gd name="T39" fmla="*/ 13 h 13"/>
                      <a:gd name="T40" fmla="*/ 4 w 13"/>
                      <a:gd name="T41" fmla="*/ 13 h 13"/>
                      <a:gd name="T42" fmla="*/ 2 w 13"/>
                      <a:gd name="T43" fmla="*/ 13 h 13"/>
                      <a:gd name="T44" fmla="*/ 2 w 13"/>
                      <a:gd name="T45" fmla="*/ 13 h 13"/>
                      <a:gd name="T46" fmla="*/ 2 w 13"/>
                      <a:gd name="T47" fmla="*/ 11 h 13"/>
                      <a:gd name="T48" fmla="*/ 2 w 13"/>
                      <a:gd name="T49" fmla="*/ 11 h 13"/>
                      <a:gd name="T50" fmla="*/ 2 w 13"/>
                      <a:gd name="T51" fmla="*/ 9 h 13"/>
                      <a:gd name="T52" fmla="*/ 2 w 13"/>
                      <a:gd name="T53" fmla="*/ 9 h 13"/>
                      <a:gd name="T54" fmla="*/ 2 w 13"/>
                      <a:gd name="T55" fmla="*/ 7 h 13"/>
                      <a:gd name="T56" fmla="*/ 0 w 13"/>
                      <a:gd name="T57" fmla="*/ 7 h 13"/>
                      <a:gd name="T58" fmla="*/ 0 w 13"/>
                      <a:gd name="T59" fmla="*/ 5 h 13"/>
                      <a:gd name="T60" fmla="*/ 0 w 13"/>
                      <a:gd name="T61" fmla="*/ 4 h 13"/>
                      <a:gd name="T62" fmla="*/ 0 w 13"/>
                      <a:gd name="T63" fmla="*/ 4 h 13"/>
                      <a:gd name="T64" fmla="*/ 2 w 13"/>
                      <a:gd name="T65" fmla="*/ 4 h 13"/>
                      <a:gd name="T66" fmla="*/ 2 w 13"/>
                      <a:gd name="T67" fmla="*/ 2 h 13"/>
                      <a:gd name="T68" fmla="*/ 2 w 13"/>
                      <a:gd name="T69" fmla="*/ 2 h 13"/>
                      <a:gd name="T70" fmla="*/ 4 w 13"/>
                      <a:gd name="T71" fmla="*/ 0 h 13"/>
                      <a:gd name="T72" fmla="*/ 4 w 13"/>
                      <a:gd name="T73" fmla="*/ 0 h 13"/>
                      <a:gd name="T74" fmla="*/ 5 w 13"/>
                      <a:gd name="T7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13">
                        <a:moveTo>
                          <a:pt x="5" y="0"/>
                        </a:moveTo>
                        <a:lnTo>
                          <a:pt x="5" y="0"/>
                        </a:lnTo>
                        <a:lnTo>
                          <a:pt x="5" y="2"/>
                        </a:lnTo>
                        <a:lnTo>
                          <a:pt x="5" y="2"/>
                        </a:lnTo>
                        <a:lnTo>
                          <a:pt x="5" y="4"/>
                        </a:lnTo>
                        <a:lnTo>
                          <a:pt x="7" y="4"/>
                        </a:lnTo>
                        <a:lnTo>
                          <a:pt x="7" y="4"/>
                        </a:lnTo>
                        <a:lnTo>
                          <a:pt x="7" y="4"/>
                        </a:lnTo>
                        <a:lnTo>
                          <a:pt x="7" y="4"/>
                        </a:lnTo>
                        <a:lnTo>
                          <a:pt x="9" y="4"/>
                        </a:lnTo>
                        <a:lnTo>
                          <a:pt x="9" y="5"/>
                        </a:lnTo>
                        <a:lnTo>
                          <a:pt x="9" y="5"/>
                        </a:lnTo>
                        <a:lnTo>
                          <a:pt x="9" y="5"/>
                        </a:lnTo>
                        <a:lnTo>
                          <a:pt x="9" y="5"/>
                        </a:lnTo>
                        <a:lnTo>
                          <a:pt x="11" y="5"/>
                        </a:lnTo>
                        <a:lnTo>
                          <a:pt x="11" y="5"/>
                        </a:lnTo>
                        <a:lnTo>
                          <a:pt x="11" y="5"/>
                        </a:lnTo>
                        <a:lnTo>
                          <a:pt x="13" y="5"/>
                        </a:lnTo>
                        <a:lnTo>
                          <a:pt x="13" y="7"/>
                        </a:lnTo>
                        <a:lnTo>
                          <a:pt x="13" y="7"/>
                        </a:lnTo>
                        <a:lnTo>
                          <a:pt x="13" y="9"/>
                        </a:lnTo>
                        <a:lnTo>
                          <a:pt x="11" y="9"/>
                        </a:lnTo>
                        <a:lnTo>
                          <a:pt x="11" y="9"/>
                        </a:lnTo>
                        <a:lnTo>
                          <a:pt x="11" y="9"/>
                        </a:lnTo>
                        <a:lnTo>
                          <a:pt x="11" y="11"/>
                        </a:lnTo>
                        <a:lnTo>
                          <a:pt x="11" y="11"/>
                        </a:lnTo>
                        <a:lnTo>
                          <a:pt x="11" y="11"/>
                        </a:lnTo>
                        <a:lnTo>
                          <a:pt x="11" y="13"/>
                        </a:lnTo>
                        <a:lnTo>
                          <a:pt x="11" y="13"/>
                        </a:lnTo>
                        <a:lnTo>
                          <a:pt x="11" y="13"/>
                        </a:lnTo>
                        <a:lnTo>
                          <a:pt x="9" y="13"/>
                        </a:lnTo>
                        <a:lnTo>
                          <a:pt x="9" y="13"/>
                        </a:lnTo>
                        <a:lnTo>
                          <a:pt x="9" y="13"/>
                        </a:lnTo>
                        <a:lnTo>
                          <a:pt x="9" y="13"/>
                        </a:lnTo>
                        <a:lnTo>
                          <a:pt x="7" y="13"/>
                        </a:lnTo>
                        <a:lnTo>
                          <a:pt x="7" y="13"/>
                        </a:lnTo>
                        <a:lnTo>
                          <a:pt x="5" y="13"/>
                        </a:lnTo>
                        <a:lnTo>
                          <a:pt x="5" y="13"/>
                        </a:lnTo>
                        <a:lnTo>
                          <a:pt x="5" y="13"/>
                        </a:lnTo>
                        <a:lnTo>
                          <a:pt x="5" y="13"/>
                        </a:lnTo>
                        <a:lnTo>
                          <a:pt x="4" y="13"/>
                        </a:lnTo>
                        <a:lnTo>
                          <a:pt x="4" y="13"/>
                        </a:lnTo>
                        <a:lnTo>
                          <a:pt x="4" y="13"/>
                        </a:lnTo>
                        <a:lnTo>
                          <a:pt x="2" y="13"/>
                        </a:lnTo>
                        <a:lnTo>
                          <a:pt x="2" y="13"/>
                        </a:lnTo>
                        <a:lnTo>
                          <a:pt x="2" y="13"/>
                        </a:lnTo>
                        <a:lnTo>
                          <a:pt x="2" y="13"/>
                        </a:lnTo>
                        <a:lnTo>
                          <a:pt x="2" y="11"/>
                        </a:lnTo>
                        <a:lnTo>
                          <a:pt x="2" y="11"/>
                        </a:lnTo>
                        <a:lnTo>
                          <a:pt x="2" y="11"/>
                        </a:lnTo>
                        <a:lnTo>
                          <a:pt x="2" y="11"/>
                        </a:lnTo>
                        <a:lnTo>
                          <a:pt x="2" y="9"/>
                        </a:lnTo>
                        <a:lnTo>
                          <a:pt x="2" y="9"/>
                        </a:lnTo>
                        <a:lnTo>
                          <a:pt x="2" y="9"/>
                        </a:lnTo>
                        <a:lnTo>
                          <a:pt x="2" y="9"/>
                        </a:lnTo>
                        <a:lnTo>
                          <a:pt x="2" y="7"/>
                        </a:lnTo>
                        <a:lnTo>
                          <a:pt x="0" y="7"/>
                        </a:lnTo>
                        <a:lnTo>
                          <a:pt x="0" y="7"/>
                        </a:lnTo>
                        <a:lnTo>
                          <a:pt x="0" y="7"/>
                        </a:lnTo>
                        <a:lnTo>
                          <a:pt x="0" y="5"/>
                        </a:lnTo>
                        <a:lnTo>
                          <a:pt x="0" y="5"/>
                        </a:lnTo>
                        <a:lnTo>
                          <a:pt x="0" y="4"/>
                        </a:lnTo>
                        <a:lnTo>
                          <a:pt x="0" y="4"/>
                        </a:lnTo>
                        <a:lnTo>
                          <a:pt x="0" y="4"/>
                        </a:lnTo>
                        <a:lnTo>
                          <a:pt x="2" y="4"/>
                        </a:lnTo>
                        <a:lnTo>
                          <a:pt x="2" y="4"/>
                        </a:lnTo>
                        <a:lnTo>
                          <a:pt x="2" y="2"/>
                        </a:lnTo>
                        <a:lnTo>
                          <a:pt x="2" y="2"/>
                        </a:lnTo>
                        <a:lnTo>
                          <a:pt x="2" y="2"/>
                        </a:lnTo>
                        <a:lnTo>
                          <a:pt x="2" y="2"/>
                        </a:lnTo>
                        <a:lnTo>
                          <a:pt x="2" y="0"/>
                        </a:lnTo>
                        <a:lnTo>
                          <a:pt x="4" y="0"/>
                        </a:lnTo>
                        <a:lnTo>
                          <a:pt x="4" y="0"/>
                        </a:lnTo>
                        <a:lnTo>
                          <a:pt x="4" y="0"/>
                        </a:lnTo>
                        <a:lnTo>
                          <a:pt x="5" y="0"/>
                        </a:lnTo>
                        <a:lnTo>
                          <a:pt x="5" y="0"/>
                        </a:lnTo>
                        <a:lnTo>
                          <a:pt x="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3" name="Freeform 746">
                    <a:extLst>
                      <a:ext uri="{FF2B5EF4-FFF2-40B4-BE49-F238E27FC236}">
                        <a16:creationId xmlns:a16="http://schemas.microsoft.com/office/drawing/2014/main" id="{B9D04378-E340-4746-B88D-EC1B86D0A936}"/>
                      </a:ext>
                    </a:extLst>
                  </p:cNvPr>
                  <p:cNvSpPr>
                    <a:spLocks/>
                  </p:cNvSpPr>
                  <p:nvPr/>
                </p:nvSpPr>
                <p:spPr bwMode="auto">
                  <a:xfrm>
                    <a:off x="10751" y="1883"/>
                    <a:ext cx="13" cy="13"/>
                  </a:xfrm>
                  <a:custGeom>
                    <a:avLst/>
                    <a:gdLst>
                      <a:gd name="T0" fmla="*/ 5 w 13"/>
                      <a:gd name="T1" fmla="*/ 0 h 13"/>
                      <a:gd name="T2" fmla="*/ 5 w 13"/>
                      <a:gd name="T3" fmla="*/ 2 h 13"/>
                      <a:gd name="T4" fmla="*/ 7 w 13"/>
                      <a:gd name="T5" fmla="*/ 4 h 13"/>
                      <a:gd name="T6" fmla="*/ 7 w 13"/>
                      <a:gd name="T7" fmla="*/ 4 h 13"/>
                      <a:gd name="T8" fmla="*/ 9 w 13"/>
                      <a:gd name="T9" fmla="*/ 4 h 13"/>
                      <a:gd name="T10" fmla="*/ 9 w 13"/>
                      <a:gd name="T11" fmla="*/ 5 h 13"/>
                      <a:gd name="T12" fmla="*/ 9 w 13"/>
                      <a:gd name="T13" fmla="*/ 5 h 13"/>
                      <a:gd name="T14" fmla="*/ 11 w 13"/>
                      <a:gd name="T15" fmla="*/ 5 h 13"/>
                      <a:gd name="T16" fmla="*/ 13 w 13"/>
                      <a:gd name="T17" fmla="*/ 5 h 13"/>
                      <a:gd name="T18" fmla="*/ 13 w 13"/>
                      <a:gd name="T19" fmla="*/ 7 h 13"/>
                      <a:gd name="T20" fmla="*/ 11 w 13"/>
                      <a:gd name="T21" fmla="*/ 9 h 13"/>
                      <a:gd name="T22" fmla="*/ 11 w 13"/>
                      <a:gd name="T23" fmla="*/ 9 h 13"/>
                      <a:gd name="T24" fmla="*/ 11 w 13"/>
                      <a:gd name="T25" fmla="*/ 11 h 13"/>
                      <a:gd name="T26" fmla="*/ 11 w 13"/>
                      <a:gd name="T27" fmla="*/ 13 h 13"/>
                      <a:gd name="T28" fmla="*/ 11 w 13"/>
                      <a:gd name="T29" fmla="*/ 13 h 13"/>
                      <a:gd name="T30" fmla="*/ 9 w 13"/>
                      <a:gd name="T31" fmla="*/ 13 h 13"/>
                      <a:gd name="T32" fmla="*/ 9 w 13"/>
                      <a:gd name="T33" fmla="*/ 13 h 13"/>
                      <a:gd name="T34" fmla="*/ 7 w 13"/>
                      <a:gd name="T35" fmla="*/ 13 h 13"/>
                      <a:gd name="T36" fmla="*/ 5 w 13"/>
                      <a:gd name="T37" fmla="*/ 13 h 13"/>
                      <a:gd name="T38" fmla="*/ 5 w 13"/>
                      <a:gd name="T39" fmla="*/ 13 h 13"/>
                      <a:gd name="T40" fmla="*/ 4 w 13"/>
                      <a:gd name="T41" fmla="*/ 13 h 13"/>
                      <a:gd name="T42" fmla="*/ 2 w 13"/>
                      <a:gd name="T43" fmla="*/ 13 h 13"/>
                      <a:gd name="T44" fmla="*/ 2 w 13"/>
                      <a:gd name="T45" fmla="*/ 13 h 13"/>
                      <a:gd name="T46" fmla="*/ 2 w 13"/>
                      <a:gd name="T47" fmla="*/ 11 h 13"/>
                      <a:gd name="T48" fmla="*/ 2 w 13"/>
                      <a:gd name="T49" fmla="*/ 11 h 13"/>
                      <a:gd name="T50" fmla="*/ 2 w 13"/>
                      <a:gd name="T51" fmla="*/ 9 h 13"/>
                      <a:gd name="T52" fmla="*/ 2 w 13"/>
                      <a:gd name="T53" fmla="*/ 9 h 13"/>
                      <a:gd name="T54" fmla="*/ 2 w 13"/>
                      <a:gd name="T55" fmla="*/ 7 h 13"/>
                      <a:gd name="T56" fmla="*/ 0 w 13"/>
                      <a:gd name="T57" fmla="*/ 7 h 13"/>
                      <a:gd name="T58" fmla="*/ 0 w 13"/>
                      <a:gd name="T59" fmla="*/ 5 h 13"/>
                      <a:gd name="T60" fmla="*/ 0 w 13"/>
                      <a:gd name="T61" fmla="*/ 4 h 13"/>
                      <a:gd name="T62" fmla="*/ 0 w 13"/>
                      <a:gd name="T63" fmla="*/ 4 h 13"/>
                      <a:gd name="T64" fmla="*/ 2 w 13"/>
                      <a:gd name="T65" fmla="*/ 4 h 13"/>
                      <a:gd name="T66" fmla="*/ 2 w 13"/>
                      <a:gd name="T67" fmla="*/ 2 h 13"/>
                      <a:gd name="T68" fmla="*/ 2 w 13"/>
                      <a:gd name="T69" fmla="*/ 2 h 13"/>
                      <a:gd name="T70" fmla="*/ 4 w 13"/>
                      <a:gd name="T71" fmla="*/ 0 h 13"/>
                      <a:gd name="T72" fmla="*/ 4 w 13"/>
                      <a:gd name="T73" fmla="*/ 0 h 13"/>
                      <a:gd name="T74" fmla="*/ 5 w 13"/>
                      <a:gd name="T7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 h="13">
                        <a:moveTo>
                          <a:pt x="5" y="0"/>
                        </a:moveTo>
                        <a:lnTo>
                          <a:pt x="5" y="0"/>
                        </a:lnTo>
                        <a:lnTo>
                          <a:pt x="5" y="2"/>
                        </a:lnTo>
                        <a:lnTo>
                          <a:pt x="5" y="2"/>
                        </a:lnTo>
                        <a:lnTo>
                          <a:pt x="5" y="4"/>
                        </a:lnTo>
                        <a:lnTo>
                          <a:pt x="7" y="4"/>
                        </a:lnTo>
                        <a:lnTo>
                          <a:pt x="7" y="4"/>
                        </a:lnTo>
                        <a:lnTo>
                          <a:pt x="7" y="4"/>
                        </a:lnTo>
                        <a:lnTo>
                          <a:pt x="7" y="4"/>
                        </a:lnTo>
                        <a:lnTo>
                          <a:pt x="9" y="4"/>
                        </a:lnTo>
                        <a:lnTo>
                          <a:pt x="9" y="5"/>
                        </a:lnTo>
                        <a:lnTo>
                          <a:pt x="9" y="5"/>
                        </a:lnTo>
                        <a:lnTo>
                          <a:pt x="9" y="5"/>
                        </a:lnTo>
                        <a:lnTo>
                          <a:pt x="9" y="5"/>
                        </a:lnTo>
                        <a:lnTo>
                          <a:pt x="11" y="5"/>
                        </a:lnTo>
                        <a:lnTo>
                          <a:pt x="11" y="5"/>
                        </a:lnTo>
                        <a:lnTo>
                          <a:pt x="11" y="5"/>
                        </a:lnTo>
                        <a:lnTo>
                          <a:pt x="13" y="5"/>
                        </a:lnTo>
                        <a:lnTo>
                          <a:pt x="13" y="7"/>
                        </a:lnTo>
                        <a:lnTo>
                          <a:pt x="13" y="7"/>
                        </a:lnTo>
                        <a:lnTo>
                          <a:pt x="13" y="9"/>
                        </a:lnTo>
                        <a:lnTo>
                          <a:pt x="11" y="9"/>
                        </a:lnTo>
                        <a:lnTo>
                          <a:pt x="11" y="9"/>
                        </a:lnTo>
                        <a:lnTo>
                          <a:pt x="11" y="9"/>
                        </a:lnTo>
                        <a:lnTo>
                          <a:pt x="11" y="11"/>
                        </a:lnTo>
                        <a:lnTo>
                          <a:pt x="11" y="11"/>
                        </a:lnTo>
                        <a:lnTo>
                          <a:pt x="11" y="11"/>
                        </a:lnTo>
                        <a:lnTo>
                          <a:pt x="11" y="13"/>
                        </a:lnTo>
                        <a:lnTo>
                          <a:pt x="11" y="13"/>
                        </a:lnTo>
                        <a:lnTo>
                          <a:pt x="11" y="13"/>
                        </a:lnTo>
                        <a:lnTo>
                          <a:pt x="9" y="13"/>
                        </a:lnTo>
                        <a:lnTo>
                          <a:pt x="9" y="13"/>
                        </a:lnTo>
                        <a:lnTo>
                          <a:pt x="9" y="13"/>
                        </a:lnTo>
                        <a:lnTo>
                          <a:pt x="9" y="13"/>
                        </a:lnTo>
                        <a:lnTo>
                          <a:pt x="7" y="13"/>
                        </a:lnTo>
                        <a:lnTo>
                          <a:pt x="7" y="13"/>
                        </a:lnTo>
                        <a:lnTo>
                          <a:pt x="5" y="13"/>
                        </a:lnTo>
                        <a:lnTo>
                          <a:pt x="5" y="13"/>
                        </a:lnTo>
                        <a:lnTo>
                          <a:pt x="5" y="13"/>
                        </a:lnTo>
                        <a:lnTo>
                          <a:pt x="5" y="13"/>
                        </a:lnTo>
                        <a:lnTo>
                          <a:pt x="4" y="13"/>
                        </a:lnTo>
                        <a:lnTo>
                          <a:pt x="4" y="13"/>
                        </a:lnTo>
                        <a:lnTo>
                          <a:pt x="4" y="13"/>
                        </a:lnTo>
                        <a:lnTo>
                          <a:pt x="2" y="13"/>
                        </a:lnTo>
                        <a:lnTo>
                          <a:pt x="2" y="13"/>
                        </a:lnTo>
                        <a:lnTo>
                          <a:pt x="2" y="13"/>
                        </a:lnTo>
                        <a:lnTo>
                          <a:pt x="2" y="13"/>
                        </a:lnTo>
                        <a:lnTo>
                          <a:pt x="2" y="11"/>
                        </a:lnTo>
                        <a:lnTo>
                          <a:pt x="2" y="11"/>
                        </a:lnTo>
                        <a:lnTo>
                          <a:pt x="2" y="11"/>
                        </a:lnTo>
                        <a:lnTo>
                          <a:pt x="2" y="11"/>
                        </a:lnTo>
                        <a:lnTo>
                          <a:pt x="2" y="9"/>
                        </a:lnTo>
                        <a:lnTo>
                          <a:pt x="2" y="9"/>
                        </a:lnTo>
                        <a:lnTo>
                          <a:pt x="2" y="9"/>
                        </a:lnTo>
                        <a:lnTo>
                          <a:pt x="2" y="9"/>
                        </a:lnTo>
                        <a:lnTo>
                          <a:pt x="2" y="7"/>
                        </a:lnTo>
                        <a:lnTo>
                          <a:pt x="0" y="7"/>
                        </a:lnTo>
                        <a:lnTo>
                          <a:pt x="0" y="7"/>
                        </a:lnTo>
                        <a:lnTo>
                          <a:pt x="0" y="7"/>
                        </a:lnTo>
                        <a:lnTo>
                          <a:pt x="0" y="5"/>
                        </a:lnTo>
                        <a:lnTo>
                          <a:pt x="0" y="5"/>
                        </a:lnTo>
                        <a:lnTo>
                          <a:pt x="0" y="4"/>
                        </a:lnTo>
                        <a:lnTo>
                          <a:pt x="0" y="4"/>
                        </a:lnTo>
                        <a:lnTo>
                          <a:pt x="0" y="4"/>
                        </a:lnTo>
                        <a:lnTo>
                          <a:pt x="2" y="4"/>
                        </a:lnTo>
                        <a:lnTo>
                          <a:pt x="2" y="4"/>
                        </a:lnTo>
                        <a:lnTo>
                          <a:pt x="2" y="2"/>
                        </a:lnTo>
                        <a:lnTo>
                          <a:pt x="2" y="2"/>
                        </a:lnTo>
                        <a:lnTo>
                          <a:pt x="2" y="2"/>
                        </a:lnTo>
                        <a:lnTo>
                          <a:pt x="2" y="2"/>
                        </a:lnTo>
                        <a:lnTo>
                          <a:pt x="2" y="0"/>
                        </a:lnTo>
                        <a:lnTo>
                          <a:pt x="4" y="0"/>
                        </a:lnTo>
                        <a:lnTo>
                          <a:pt x="4" y="0"/>
                        </a:lnTo>
                        <a:lnTo>
                          <a:pt x="4" y="0"/>
                        </a:lnTo>
                        <a:lnTo>
                          <a:pt x="5" y="0"/>
                        </a:lnTo>
                        <a:lnTo>
                          <a:pt x="5" y="0"/>
                        </a:lnTo>
                        <a:lnTo>
                          <a:pt x="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4" name="Freeform 747">
                    <a:extLst>
                      <a:ext uri="{FF2B5EF4-FFF2-40B4-BE49-F238E27FC236}">
                        <a16:creationId xmlns:a16="http://schemas.microsoft.com/office/drawing/2014/main" id="{7F48B9D2-DF62-418A-B2C5-D0A8420EA4C2}"/>
                      </a:ext>
                    </a:extLst>
                  </p:cNvPr>
                  <p:cNvSpPr>
                    <a:spLocks/>
                  </p:cNvSpPr>
                  <p:nvPr/>
                </p:nvSpPr>
                <p:spPr bwMode="auto">
                  <a:xfrm>
                    <a:off x="11015" y="1752"/>
                    <a:ext cx="101" cy="54"/>
                  </a:xfrm>
                  <a:custGeom>
                    <a:avLst/>
                    <a:gdLst>
                      <a:gd name="T0" fmla="*/ 5 w 101"/>
                      <a:gd name="T1" fmla="*/ 8 h 54"/>
                      <a:gd name="T2" fmla="*/ 9 w 101"/>
                      <a:gd name="T3" fmla="*/ 4 h 54"/>
                      <a:gd name="T4" fmla="*/ 13 w 101"/>
                      <a:gd name="T5" fmla="*/ 4 h 54"/>
                      <a:gd name="T6" fmla="*/ 17 w 101"/>
                      <a:gd name="T7" fmla="*/ 2 h 54"/>
                      <a:gd name="T8" fmla="*/ 23 w 101"/>
                      <a:gd name="T9" fmla="*/ 2 h 54"/>
                      <a:gd name="T10" fmla="*/ 27 w 101"/>
                      <a:gd name="T11" fmla="*/ 2 h 54"/>
                      <a:gd name="T12" fmla="*/ 32 w 101"/>
                      <a:gd name="T13" fmla="*/ 2 h 54"/>
                      <a:gd name="T14" fmla="*/ 36 w 101"/>
                      <a:gd name="T15" fmla="*/ 4 h 54"/>
                      <a:gd name="T16" fmla="*/ 38 w 101"/>
                      <a:gd name="T17" fmla="*/ 2 h 54"/>
                      <a:gd name="T18" fmla="*/ 44 w 101"/>
                      <a:gd name="T19" fmla="*/ 4 h 54"/>
                      <a:gd name="T20" fmla="*/ 50 w 101"/>
                      <a:gd name="T21" fmla="*/ 2 h 54"/>
                      <a:gd name="T22" fmla="*/ 53 w 101"/>
                      <a:gd name="T23" fmla="*/ 4 h 54"/>
                      <a:gd name="T24" fmla="*/ 57 w 101"/>
                      <a:gd name="T25" fmla="*/ 4 h 54"/>
                      <a:gd name="T26" fmla="*/ 63 w 101"/>
                      <a:gd name="T27" fmla="*/ 4 h 54"/>
                      <a:gd name="T28" fmla="*/ 65 w 101"/>
                      <a:gd name="T29" fmla="*/ 2 h 54"/>
                      <a:gd name="T30" fmla="*/ 69 w 101"/>
                      <a:gd name="T31" fmla="*/ 2 h 54"/>
                      <a:gd name="T32" fmla="*/ 71 w 101"/>
                      <a:gd name="T33" fmla="*/ 8 h 54"/>
                      <a:gd name="T34" fmla="*/ 76 w 101"/>
                      <a:gd name="T35" fmla="*/ 8 h 54"/>
                      <a:gd name="T36" fmla="*/ 80 w 101"/>
                      <a:gd name="T37" fmla="*/ 8 h 54"/>
                      <a:gd name="T38" fmla="*/ 84 w 101"/>
                      <a:gd name="T39" fmla="*/ 10 h 54"/>
                      <a:gd name="T40" fmla="*/ 88 w 101"/>
                      <a:gd name="T41" fmla="*/ 12 h 54"/>
                      <a:gd name="T42" fmla="*/ 92 w 101"/>
                      <a:gd name="T43" fmla="*/ 14 h 54"/>
                      <a:gd name="T44" fmla="*/ 95 w 101"/>
                      <a:gd name="T45" fmla="*/ 16 h 54"/>
                      <a:gd name="T46" fmla="*/ 97 w 101"/>
                      <a:gd name="T47" fmla="*/ 20 h 54"/>
                      <a:gd name="T48" fmla="*/ 95 w 101"/>
                      <a:gd name="T49" fmla="*/ 23 h 54"/>
                      <a:gd name="T50" fmla="*/ 101 w 101"/>
                      <a:gd name="T51" fmla="*/ 23 h 54"/>
                      <a:gd name="T52" fmla="*/ 99 w 101"/>
                      <a:gd name="T53" fmla="*/ 27 h 54"/>
                      <a:gd name="T54" fmla="*/ 95 w 101"/>
                      <a:gd name="T55" fmla="*/ 29 h 54"/>
                      <a:gd name="T56" fmla="*/ 92 w 101"/>
                      <a:gd name="T57" fmla="*/ 29 h 54"/>
                      <a:gd name="T58" fmla="*/ 88 w 101"/>
                      <a:gd name="T59" fmla="*/ 31 h 54"/>
                      <a:gd name="T60" fmla="*/ 84 w 101"/>
                      <a:gd name="T61" fmla="*/ 33 h 54"/>
                      <a:gd name="T62" fmla="*/ 82 w 101"/>
                      <a:gd name="T63" fmla="*/ 39 h 54"/>
                      <a:gd name="T64" fmla="*/ 80 w 101"/>
                      <a:gd name="T65" fmla="*/ 43 h 54"/>
                      <a:gd name="T66" fmla="*/ 82 w 101"/>
                      <a:gd name="T67" fmla="*/ 46 h 54"/>
                      <a:gd name="T68" fmla="*/ 82 w 101"/>
                      <a:gd name="T69" fmla="*/ 48 h 54"/>
                      <a:gd name="T70" fmla="*/ 80 w 101"/>
                      <a:gd name="T71" fmla="*/ 46 h 54"/>
                      <a:gd name="T72" fmla="*/ 76 w 101"/>
                      <a:gd name="T73" fmla="*/ 46 h 54"/>
                      <a:gd name="T74" fmla="*/ 71 w 101"/>
                      <a:gd name="T75" fmla="*/ 48 h 54"/>
                      <a:gd name="T76" fmla="*/ 67 w 101"/>
                      <a:gd name="T77" fmla="*/ 48 h 54"/>
                      <a:gd name="T78" fmla="*/ 65 w 101"/>
                      <a:gd name="T79" fmla="*/ 52 h 54"/>
                      <a:gd name="T80" fmla="*/ 63 w 101"/>
                      <a:gd name="T81" fmla="*/ 52 h 54"/>
                      <a:gd name="T82" fmla="*/ 57 w 101"/>
                      <a:gd name="T83" fmla="*/ 54 h 54"/>
                      <a:gd name="T84" fmla="*/ 53 w 101"/>
                      <a:gd name="T85" fmla="*/ 54 h 54"/>
                      <a:gd name="T86" fmla="*/ 48 w 101"/>
                      <a:gd name="T87" fmla="*/ 54 h 54"/>
                      <a:gd name="T88" fmla="*/ 44 w 101"/>
                      <a:gd name="T89" fmla="*/ 52 h 54"/>
                      <a:gd name="T90" fmla="*/ 42 w 101"/>
                      <a:gd name="T91" fmla="*/ 48 h 54"/>
                      <a:gd name="T92" fmla="*/ 38 w 101"/>
                      <a:gd name="T93" fmla="*/ 46 h 54"/>
                      <a:gd name="T94" fmla="*/ 34 w 101"/>
                      <a:gd name="T95" fmla="*/ 44 h 54"/>
                      <a:gd name="T96" fmla="*/ 30 w 101"/>
                      <a:gd name="T97" fmla="*/ 43 h 54"/>
                      <a:gd name="T98" fmla="*/ 30 w 101"/>
                      <a:gd name="T99" fmla="*/ 39 h 54"/>
                      <a:gd name="T100" fmla="*/ 32 w 101"/>
                      <a:gd name="T101" fmla="*/ 33 h 54"/>
                      <a:gd name="T102" fmla="*/ 30 w 101"/>
                      <a:gd name="T103" fmla="*/ 31 h 54"/>
                      <a:gd name="T104" fmla="*/ 27 w 101"/>
                      <a:gd name="T105" fmla="*/ 31 h 54"/>
                      <a:gd name="T106" fmla="*/ 21 w 101"/>
                      <a:gd name="T107" fmla="*/ 31 h 54"/>
                      <a:gd name="T108" fmla="*/ 17 w 101"/>
                      <a:gd name="T109" fmla="*/ 29 h 54"/>
                      <a:gd name="T110" fmla="*/ 11 w 101"/>
                      <a:gd name="T111" fmla="*/ 27 h 54"/>
                      <a:gd name="T112" fmla="*/ 7 w 101"/>
                      <a:gd name="T113" fmla="*/ 25 h 54"/>
                      <a:gd name="T114" fmla="*/ 4 w 101"/>
                      <a:gd name="T115" fmla="*/ 27 h 54"/>
                      <a:gd name="T116" fmla="*/ 0 w 101"/>
                      <a:gd name="T117" fmla="*/ 25 h 54"/>
                      <a:gd name="T118" fmla="*/ 2 w 101"/>
                      <a:gd name="T119" fmla="*/ 21 h 54"/>
                      <a:gd name="T120" fmla="*/ 2 w 101"/>
                      <a:gd name="T121"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 h="54">
                        <a:moveTo>
                          <a:pt x="2" y="8"/>
                        </a:moveTo>
                        <a:lnTo>
                          <a:pt x="2" y="8"/>
                        </a:lnTo>
                        <a:lnTo>
                          <a:pt x="4" y="8"/>
                        </a:lnTo>
                        <a:lnTo>
                          <a:pt x="4" y="8"/>
                        </a:lnTo>
                        <a:lnTo>
                          <a:pt x="4" y="8"/>
                        </a:lnTo>
                        <a:lnTo>
                          <a:pt x="4" y="8"/>
                        </a:lnTo>
                        <a:lnTo>
                          <a:pt x="5" y="8"/>
                        </a:lnTo>
                        <a:lnTo>
                          <a:pt x="5" y="8"/>
                        </a:lnTo>
                        <a:lnTo>
                          <a:pt x="5" y="8"/>
                        </a:lnTo>
                        <a:lnTo>
                          <a:pt x="5" y="6"/>
                        </a:lnTo>
                        <a:lnTo>
                          <a:pt x="5" y="6"/>
                        </a:lnTo>
                        <a:lnTo>
                          <a:pt x="7" y="6"/>
                        </a:lnTo>
                        <a:lnTo>
                          <a:pt x="7" y="6"/>
                        </a:lnTo>
                        <a:lnTo>
                          <a:pt x="7" y="6"/>
                        </a:lnTo>
                        <a:lnTo>
                          <a:pt x="9" y="6"/>
                        </a:lnTo>
                        <a:lnTo>
                          <a:pt x="9" y="4"/>
                        </a:lnTo>
                        <a:lnTo>
                          <a:pt x="9" y="4"/>
                        </a:lnTo>
                        <a:lnTo>
                          <a:pt x="9" y="4"/>
                        </a:lnTo>
                        <a:lnTo>
                          <a:pt x="11" y="4"/>
                        </a:lnTo>
                        <a:lnTo>
                          <a:pt x="11" y="4"/>
                        </a:lnTo>
                        <a:lnTo>
                          <a:pt x="11" y="4"/>
                        </a:lnTo>
                        <a:lnTo>
                          <a:pt x="11" y="4"/>
                        </a:lnTo>
                        <a:lnTo>
                          <a:pt x="11" y="4"/>
                        </a:lnTo>
                        <a:lnTo>
                          <a:pt x="13" y="4"/>
                        </a:lnTo>
                        <a:lnTo>
                          <a:pt x="13" y="4"/>
                        </a:lnTo>
                        <a:lnTo>
                          <a:pt x="13" y="4"/>
                        </a:lnTo>
                        <a:lnTo>
                          <a:pt x="15" y="4"/>
                        </a:lnTo>
                        <a:lnTo>
                          <a:pt x="15" y="2"/>
                        </a:lnTo>
                        <a:lnTo>
                          <a:pt x="15" y="2"/>
                        </a:lnTo>
                        <a:lnTo>
                          <a:pt x="15" y="2"/>
                        </a:lnTo>
                        <a:lnTo>
                          <a:pt x="17" y="2"/>
                        </a:lnTo>
                        <a:lnTo>
                          <a:pt x="17" y="2"/>
                        </a:lnTo>
                        <a:lnTo>
                          <a:pt x="17" y="2"/>
                        </a:lnTo>
                        <a:lnTo>
                          <a:pt x="17" y="2"/>
                        </a:lnTo>
                        <a:lnTo>
                          <a:pt x="19" y="2"/>
                        </a:lnTo>
                        <a:lnTo>
                          <a:pt x="19" y="2"/>
                        </a:lnTo>
                        <a:lnTo>
                          <a:pt x="21" y="2"/>
                        </a:lnTo>
                        <a:lnTo>
                          <a:pt x="21" y="2"/>
                        </a:lnTo>
                        <a:lnTo>
                          <a:pt x="21" y="2"/>
                        </a:lnTo>
                        <a:lnTo>
                          <a:pt x="23" y="2"/>
                        </a:lnTo>
                        <a:lnTo>
                          <a:pt x="23" y="2"/>
                        </a:lnTo>
                        <a:lnTo>
                          <a:pt x="23" y="2"/>
                        </a:lnTo>
                        <a:lnTo>
                          <a:pt x="25" y="2"/>
                        </a:lnTo>
                        <a:lnTo>
                          <a:pt x="25" y="2"/>
                        </a:lnTo>
                        <a:lnTo>
                          <a:pt x="27" y="2"/>
                        </a:lnTo>
                        <a:lnTo>
                          <a:pt x="27" y="2"/>
                        </a:lnTo>
                        <a:lnTo>
                          <a:pt x="27" y="2"/>
                        </a:lnTo>
                        <a:lnTo>
                          <a:pt x="27" y="2"/>
                        </a:lnTo>
                        <a:lnTo>
                          <a:pt x="28" y="2"/>
                        </a:lnTo>
                        <a:lnTo>
                          <a:pt x="28" y="2"/>
                        </a:lnTo>
                        <a:lnTo>
                          <a:pt x="30" y="2"/>
                        </a:lnTo>
                        <a:lnTo>
                          <a:pt x="30" y="4"/>
                        </a:lnTo>
                        <a:lnTo>
                          <a:pt x="30" y="4"/>
                        </a:lnTo>
                        <a:lnTo>
                          <a:pt x="30" y="2"/>
                        </a:lnTo>
                        <a:lnTo>
                          <a:pt x="30" y="2"/>
                        </a:lnTo>
                        <a:lnTo>
                          <a:pt x="32" y="2"/>
                        </a:lnTo>
                        <a:lnTo>
                          <a:pt x="32" y="2"/>
                        </a:lnTo>
                        <a:lnTo>
                          <a:pt x="32" y="2"/>
                        </a:lnTo>
                        <a:lnTo>
                          <a:pt x="34" y="2"/>
                        </a:lnTo>
                        <a:lnTo>
                          <a:pt x="34" y="2"/>
                        </a:lnTo>
                        <a:lnTo>
                          <a:pt x="34" y="2"/>
                        </a:lnTo>
                        <a:lnTo>
                          <a:pt x="36" y="2"/>
                        </a:lnTo>
                        <a:lnTo>
                          <a:pt x="36" y="2"/>
                        </a:lnTo>
                        <a:lnTo>
                          <a:pt x="36" y="4"/>
                        </a:lnTo>
                        <a:lnTo>
                          <a:pt x="36" y="4"/>
                        </a:lnTo>
                        <a:lnTo>
                          <a:pt x="36" y="4"/>
                        </a:lnTo>
                        <a:lnTo>
                          <a:pt x="36" y="4"/>
                        </a:lnTo>
                        <a:lnTo>
                          <a:pt x="38" y="4"/>
                        </a:lnTo>
                        <a:lnTo>
                          <a:pt x="38" y="4"/>
                        </a:lnTo>
                        <a:lnTo>
                          <a:pt x="38" y="4"/>
                        </a:lnTo>
                        <a:lnTo>
                          <a:pt x="38" y="2"/>
                        </a:lnTo>
                        <a:lnTo>
                          <a:pt x="38" y="2"/>
                        </a:lnTo>
                        <a:lnTo>
                          <a:pt x="40" y="2"/>
                        </a:lnTo>
                        <a:lnTo>
                          <a:pt x="40" y="2"/>
                        </a:lnTo>
                        <a:lnTo>
                          <a:pt x="42" y="2"/>
                        </a:lnTo>
                        <a:lnTo>
                          <a:pt x="42" y="2"/>
                        </a:lnTo>
                        <a:lnTo>
                          <a:pt x="42" y="2"/>
                        </a:lnTo>
                        <a:lnTo>
                          <a:pt x="44" y="2"/>
                        </a:lnTo>
                        <a:lnTo>
                          <a:pt x="44" y="4"/>
                        </a:lnTo>
                        <a:lnTo>
                          <a:pt x="44" y="4"/>
                        </a:lnTo>
                        <a:lnTo>
                          <a:pt x="44" y="4"/>
                        </a:lnTo>
                        <a:lnTo>
                          <a:pt x="46" y="4"/>
                        </a:lnTo>
                        <a:lnTo>
                          <a:pt x="46" y="4"/>
                        </a:lnTo>
                        <a:lnTo>
                          <a:pt x="46" y="2"/>
                        </a:lnTo>
                        <a:lnTo>
                          <a:pt x="48" y="2"/>
                        </a:lnTo>
                        <a:lnTo>
                          <a:pt x="48" y="2"/>
                        </a:lnTo>
                        <a:lnTo>
                          <a:pt x="48" y="2"/>
                        </a:lnTo>
                        <a:lnTo>
                          <a:pt x="50" y="2"/>
                        </a:lnTo>
                        <a:lnTo>
                          <a:pt x="50" y="4"/>
                        </a:lnTo>
                        <a:lnTo>
                          <a:pt x="50" y="4"/>
                        </a:lnTo>
                        <a:lnTo>
                          <a:pt x="50" y="4"/>
                        </a:lnTo>
                        <a:lnTo>
                          <a:pt x="51" y="4"/>
                        </a:lnTo>
                        <a:lnTo>
                          <a:pt x="51" y="4"/>
                        </a:lnTo>
                        <a:lnTo>
                          <a:pt x="53" y="4"/>
                        </a:lnTo>
                        <a:lnTo>
                          <a:pt x="53" y="4"/>
                        </a:lnTo>
                        <a:lnTo>
                          <a:pt x="53" y="4"/>
                        </a:lnTo>
                        <a:lnTo>
                          <a:pt x="53" y="4"/>
                        </a:lnTo>
                        <a:lnTo>
                          <a:pt x="53" y="6"/>
                        </a:lnTo>
                        <a:lnTo>
                          <a:pt x="55" y="6"/>
                        </a:lnTo>
                        <a:lnTo>
                          <a:pt x="55" y="6"/>
                        </a:lnTo>
                        <a:lnTo>
                          <a:pt x="55" y="6"/>
                        </a:lnTo>
                        <a:lnTo>
                          <a:pt x="55" y="4"/>
                        </a:lnTo>
                        <a:lnTo>
                          <a:pt x="57" y="4"/>
                        </a:lnTo>
                        <a:lnTo>
                          <a:pt x="57" y="4"/>
                        </a:lnTo>
                        <a:lnTo>
                          <a:pt x="59" y="4"/>
                        </a:lnTo>
                        <a:lnTo>
                          <a:pt x="59" y="4"/>
                        </a:lnTo>
                        <a:lnTo>
                          <a:pt x="59" y="4"/>
                        </a:lnTo>
                        <a:lnTo>
                          <a:pt x="59" y="6"/>
                        </a:lnTo>
                        <a:lnTo>
                          <a:pt x="61" y="6"/>
                        </a:lnTo>
                        <a:lnTo>
                          <a:pt x="61" y="6"/>
                        </a:lnTo>
                        <a:lnTo>
                          <a:pt x="61" y="4"/>
                        </a:lnTo>
                        <a:lnTo>
                          <a:pt x="63" y="4"/>
                        </a:lnTo>
                        <a:lnTo>
                          <a:pt x="63" y="4"/>
                        </a:lnTo>
                        <a:lnTo>
                          <a:pt x="63" y="4"/>
                        </a:lnTo>
                        <a:lnTo>
                          <a:pt x="63" y="4"/>
                        </a:lnTo>
                        <a:lnTo>
                          <a:pt x="63" y="2"/>
                        </a:lnTo>
                        <a:lnTo>
                          <a:pt x="65" y="2"/>
                        </a:lnTo>
                        <a:lnTo>
                          <a:pt x="65" y="2"/>
                        </a:lnTo>
                        <a:lnTo>
                          <a:pt x="65" y="2"/>
                        </a:lnTo>
                        <a:lnTo>
                          <a:pt x="65" y="2"/>
                        </a:lnTo>
                        <a:lnTo>
                          <a:pt x="67" y="2"/>
                        </a:lnTo>
                        <a:lnTo>
                          <a:pt x="67" y="2"/>
                        </a:lnTo>
                        <a:lnTo>
                          <a:pt x="69" y="2"/>
                        </a:lnTo>
                        <a:lnTo>
                          <a:pt x="69" y="0"/>
                        </a:lnTo>
                        <a:lnTo>
                          <a:pt x="69" y="0"/>
                        </a:lnTo>
                        <a:lnTo>
                          <a:pt x="69" y="2"/>
                        </a:lnTo>
                        <a:lnTo>
                          <a:pt x="69" y="2"/>
                        </a:lnTo>
                        <a:lnTo>
                          <a:pt x="69" y="2"/>
                        </a:lnTo>
                        <a:lnTo>
                          <a:pt x="69" y="4"/>
                        </a:lnTo>
                        <a:lnTo>
                          <a:pt x="71" y="4"/>
                        </a:lnTo>
                        <a:lnTo>
                          <a:pt x="71" y="4"/>
                        </a:lnTo>
                        <a:lnTo>
                          <a:pt x="71" y="4"/>
                        </a:lnTo>
                        <a:lnTo>
                          <a:pt x="71" y="6"/>
                        </a:lnTo>
                        <a:lnTo>
                          <a:pt x="71" y="6"/>
                        </a:lnTo>
                        <a:lnTo>
                          <a:pt x="71" y="6"/>
                        </a:lnTo>
                        <a:lnTo>
                          <a:pt x="71" y="8"/>
                        </a:lnTo>
                        <a:lnTo>
                          <a:pt x="72" y="8"/>
                        </a:lnTo>
                        <a:lnTo>
                          <a:pt x="72" y="8"/>
                        </a:lnTo>
                        <a:lnTo>
                          <a:pt x="74" y="8"/>
                        </a:lnTo>
                        <a:lnTo>
                          <a:pt x="74" y="6"/>
                        </a:lnTo>
                        <a:lnTo>
                          <a:pt x="74" y="6"/>
                        </a:lnTo>
                        <a:lnTo>
                          <a:pt x="74" y="8"/>
                        </a:lnTo>
                        <a:lnTo>
                          <a:pt x="74" y="8"/>
                        </a:lnTo>
                        <a:lnTo>
                          <a:pt x="76" y="8"/>
                        </a:lnTo>
                        <a:lnTo>
                          <a:pt x="76" y="8"/>
                        </a:lnTo>
                        <a:lnTo>
                          <a:pt x="76" y="8"/>
                        </a:lnTo>
                        <a:lnTo>
                          <a:pt x="78" y="8"/>
                        </a:lnTo>
                        <a:lnTo>
                          <a:pt x="78" y="8"/>
                        </a:lnTo>
                        <a:lnTo>
                          <a:pt x="78" y="8"/>
                        </a:lnTo>
                        <a:lnTo>
                          <a:pt x="78" y="8"/>
                        </a:lnTo>
                        <a:lnTo>
                          <a:pt x="80" y="8"/>
                        </a:lnTo>
                        <a:lnTo>
                          <a:pt x="80" y="8"/>
                        </a:lnTo>
                        <a:lnTo>
                          <a:pt x="80" y="8"/>
                        </a:lnTo>
                        <a:lnTo>
                          <a:pt x="80" y="8"/>
                        </a:lnTo>
                        <a:lnTo>
                          <a:pt x="82" y="8"/>
                        </a:lnTo>
                        <a:lnTo>
                          <a:pt x="82" y="8"/>
                        </a:lnTo>
                        <a:lnTo>
                          <a:pt x="82" y="8"/>
                        </a:lnTo>
                        <a:lnTo>
                          <a:pt x="82" y="8"/>
                        </a:lnTo>
                        <a:lnTo>
                          <a:pt x="84" y="8"/>
                        </a:lnTo>
                        <a:lnTo>
                          <a:pt x="84" y="10"/>
                        </a:lnTo>
                        <a:lnTo>
                          <a:pt x="84" y="10"/>
                        </a:lnTo>
                        <a:lnTo>
                          <a:pt x="84" y="10"/>
                        </a:lnTo>
                        <a:lnTo>
                          <a:pt x="86" y="10"/>
                        </a:lnTo>
                        <a:lnTo>
                          <a:pt x="86" y="10"/>
                        </a:lnTo>
                        <a:lnTo>
                          <a:pt x="86" y="10"/>
                        </a:lnTo>
                        <a:lnTo>
                          <a:pt x="86" y="12"/>
                        </a:lnTo>
                        <a:lnTo>
                          <a:pt x="88" y="12"/>
                        </a:lnTo>
                        <a:lnTo>
                          <a:pt x="88" y="12"/>
                        </a:lnTo>
                        <a:lnTo>
                          <a:pt x="88" y="12"/>
                        </a:lnTo>
                        <a:lnTo>
                          <a:pt x="90" y="12"/>
                        </a:lnTo>
                        <a:lnTo>
                          <a:pt x="90" y="14"/>
                        </a:lnTo>
                        <a:lnTo>
                          <a:pt x="90" y="14"/>
                        </a:lnTo>
                        <a:lnTo>
                          <a:pt x="90" y="14"/>
                        </a:lnTo>
                        <a:lnTo>
                          <a:pt x="92" y="14"/>
                        </a:lnTo>
                        <a:lnTo>
                          <a:pt x="92" y="14"/>
                        </a:lnTo>
                        <a:lnTo>
                          <a:pt x="92" y="14"/>
                        </a:lnTo>
                        <a:lnTo>
                          <a:pt x="92" y="16"/>
                        </a:lnTo>
                        <a:lnTo>
                          <a:pt x="92" y="16"/>
                        </a:lnTo>
                        <a:lnTo>
                          <a:pt x="92" y="16"/>
                        </a:lnTo>
                        <a:lnTo>
                          <a:pt x="94" y="16"/>
                        </a:lnTo>
                        <a:lnTo>
                          <a:pt x="94" y="16"/>
                        </a:lnTo>
                        <a:lnTo>
                          <a:pt x="94" y="16"/>
                        </a:lnTo>
                        <a:lnTo>
                          <a:pt x="95" y="16"/>
                        </a:lnTo>
                        <a:lnTo>
                          <a:pt x="95" y="16"/>
                        </a:lnTo>
                        <a:lnTo>
                          <a:pt x="95" y="16"/>
                        </a:lnTo>
                        <a:lnTo>
                          <a:pt x="95" y="18"/>
                        </a:lnTo>
                        <a:lnTo>
                          <a:pt x="97" y="18"/>
                        </a:lnTo>
                        <a:lnTo>
                          <a:pt x="97" y="18"/>
                        </a:lnTo>
                        <a:lnTo>
                          <a:pt x="97" y="18"/>
                        </a:lnTo>
                        <a:lnTo>
                          <a:pt x="97" y="18"/>
                        </a:lnTo>
                        <a:lnTo>
                          <a:pt x="97" y="20"/>
                        </a:lnTo>
                        <a:lnTo>
                          <a:pt x="97" y="20"/>
                        </a:lnTo>
                        <a:lnTo>
                          <a:pt x="97" y="20"/>
                        </a:lnTo>
                        <a:lnTo>
                          <a:pt x="97" y="20"/>
                        </a:lnTo>
                        <a:lnTo>
                          <a:pt x="97" y="21"/>
                        </a:lnTo>
                        <a:lnTo>
                          <a:pt x="97" y="21"/>
                        </a:lnTo>
                        <a:lnTo>
                          <a:pt x="97" y="23"/>
                        </a:lnTo>
                        <a:lnTo>
                          <a:pt x="97" y="23"/>
                        </a:lnTo>
                        <a:lnTo>
                          <a:pt x="95" y="23"/>
                        </a:lnTo>
                        <a:lnTo>
                          <a:pt x="95" y="23"/>
                        </a:lnTo>
                        <a:lnTo>
                          <a:pt x="95" y="23"/>
                        </a:lnTo>
                        <a:lnTo>
                          <a:pt x="95" y="23"/>
                        </a:lnTo>
                        <a:lnTo>
                          <a:pt x="97" y="23"/>
                        </a:lnTo>
                        <a:lnTo>
                          <a:pt x="97" y="23"/>
                        </a:lnTo>
                        <a:lnTo>
                          <a:pt x="97" y="23"/>
                        </a:lnTo>
                        <a:lnTo>
                          <a:pt x="99" y="23"/>
                        </a:lnTo>
                        <a:lnTo>
                          <a:pt x="99" y="23"/>
                        </a:lnTo>
                        <a:lnTo>
                          <a:pt x="101" y="23"/>
                        </a:lnTo>
                        <a:lnTo>
                          <a:pt x="101" y="23"/>
                        </a:lnTo>
                        <a:lnTo>
                          <a:pt x="101" y="23"/>
                        </a:lnTo>
                        <a:lnTo>
                          <a:pt x="101" y="25"/>
                        </a:lnTo>
                        <a:lnTo>
                          <a:pt x="101" y="25"/>
                        </a:lnTo>
                        <a:lnTo>
                          <a:pt x="101" y="25"/>
                        </a:lnTo>
                        <a:lnTo>
                          <a:pt x="101" y="25"/>
                        </a:lnTo>
                        <a:lnTo>
                          <a:pt x="99" y="25"/>
                        </a:lnTo>
                        <a:lnTo>
                          <a:pt x="99" y="27"/>
                        </a:lnTo>
                        <a:lnTo>
                          <a:pt x="99" y="27"/>
                        </a:lnTo>
                        <a:lnTo>
                          <a:pt x="99" y="27"/>
                        </a:lnTo>
                        <a:lnTo>
                          <a:pt x="97" y="27"/>
                        </a:lnTo>
                        <a:lnTo>
                          <a:pt x="97" y="27"/>
                        </a:lnTo>
                        <a:lnTo>
                          <a:pt x="97" y="27"/>
                        </a:lnTo>
                        <a:lnTo>
                          <a:pt x="95" y="27"/>
                        </a:lnTo>
                        <a:lnTo>
                          <a:pt x="95" y="29"/>
                        </a:lnTo>
                        <a:lnTo>
                          <a:pt x="95" y="29"/>
                        </a:lnTo>
                        <a:lnTo>
                          <a:pt x="95" y="29"/>
                        </a:lnTo>
                        <a:lnTo>
                          <a:pt x="94" y="29"/>
                        </a:lnTo>
                        <a:lnTo>
                          <a:pt x="94" y="27"/>
                        </a:lnTo>
                        <a:lnTo>
                          <a:pt x="94" y="27"/>
                        </a:lnTo>
                        <a:lnTo>
                          <a:pt x="94" y="29"/>
                        </a:lnTo>
                        <a:lnTo>
                          <a:pt x="92" y="29"/>
                        </a:lnTo>
                        <a:lnTo>
                          <a:pt x="92" y="29"/>
                        </a:lnTo>
                        <a:lnTo>
                          <a:pt x="92" y="29"/>
                        </a:lnTo>
                        <a:lnTo>
                          <a:pt x="92" y="31"/>
                        </a:lnTo>
                        <a:lnTo>
                          <a:pt x="92" y="31"/>
                        </a:lnTo>
                        <a:lnTo>
                          <a:pt x="92" y="31"/>
                        </a:lnTo>
                        <a:lnTo>
                          <a:pt x="90" y="31"/>
                        </a:lnTo>
                        <a:lnTo>
                          <a:pt x="90" y="31"/>
                        </a:lnTo>
                        <a:lnTo>
                          <a:pt x="90" y="31"/>
                        </a:lnTo>
                        <a:lnTo>
                          <a:pt x="90" y="31"/>
                        </a:lnTo>
                        <a:lnTo>
                          <a:pt x="88" y="31"/>
                        </a:lnTo>
                        <a:lnTo>
                          <a:pt x="88" y="31"/>
                        </a:lnTo>
                        <a:lnTo>
                          <a:pt x="86" y="31"/>
                        </a:lnTo>
                        <a:lnTo>
                          <a:pt x="86" y="31"/>
                        </a:lnTo>
                        <a:lnTo>
                          <a:pt x="86" y="33"/>
                        </a:lnTo>
                        <a:lnTo>
                          <a:pt x="86" y="33"/>
                        </a:lnTo>
                        <a:lnTo>
                          <a:pt x="84" y="33"/>
                        </a:lnTo>
                        <a:lnTo>
                          <a:pt x="84" y="33"/>
                        </a:lnTo>
                        <a:lnTo>
                          <a:pt x="84" y="33"/>
                        </a:lnTo>
                        <a:lnTo>
                          <a:pt x="84" y="35"/>
                        </a:lnTo>
                        <a:lnTo>
                          <a:pt x="82" y="35"/>
                        </a:lnTo>
                        <a:lnTo>
                          <a:pt x="82" y="35"/>
                        </a:lnTo>
                        <a:lnTo>
                          <a:pt x="82" y="37"/>
                        </a:lnTo>
                        <a:lnTo>
                          <a:pt x="82" y="37"/>
                        </a:lnTo>
                        <a:lnTo>
                          <a:pt x="82" y="39"/>
                        </a:lnTo>
                        <a:lnTo>
                          <a:pt x="82" y="39"/>
                        </a:lnTo>
                        <a:lnTo>
                          <a:pt x="82" y="39"/>
                        </a:lnTo>
                        <a:lnTo>
                          <a:pt x="82" y="41"/>
                        </a:lnTo>
                        <a:lnTo>
                          <a:pt x="82" y="41"/>
                        </a:lnTo>
                        <a:lnTo>
                          <a:pt x="82" y="41"/>
                        </a:lnTo>
                        <a:lnTo>
                          <a:pt x="82" y="41"/>
                        </a:lnTo>
                        <a:lnTo>
                          <a:pt x="80" y="41"/>
                        </a:lnTo>
                        <a:lnTo>
                          <a:pt x="80" y="43"/>
                        </a:lnTo>
                        <a:lnTo>
                          <a:pt x="80" y="43"/>
                        </a:lnTo>
                        <a:lnTo>
                          <a:pt x="80" y="43"/>
                        </a:lnTo>
                        <a:lnTo>
                          <a:pt x="80" y="44"/>
                        </a:lnTo>
                        <a:lnTo>
                          <a:pt x="80" y="44"/>
                        </a:lnTo>
                        <a:lnTo>
                          <a:pt x="80" y="44"/>
                        </a:lnTo>
                        <a:lnTo>
                          <a:pt x="80" y="44"/>
                        </a:lnTo>
                        <a:lnTo>
                          <a:pt x="80" y="44"/>
                        </a:lnTo>
                        <a:lnTo>
                          <a:pt x="82" y="44"/>
                        </a:lnTo>
                        <a:lnTo>
                          <a:pt x="82" y="44"/>
                        </a:lnTo>
                        <a:lnTo>
                          <a:pt x="82" y="46"/>
                        </a:lnTo>
                        <a:lnTo>
                          <a:pt x="82" y="46"/>
                        </a:lnTo>
                        <a:lnTo>
                          <a:pt x="82" y="46"/>
                        </a:lnTo>
                        <a:lnTo>
                          <a:pt x="82" y="48"/>
                        </a:lnTo>
                        <a:lnTo>
                          <a:pt x="84" y="48"/>
                        </a:lnTo>
                        <a:lnTo>
                          <a:pt x="84" y="48"/>
                        </a:lnTo>
                        <a:lnTo>
                          <a:pt x="82" y="48"/>
                        </a:lnTo>
                        <a:lnTo>
                          <a:pt x="82" y="48"/>
                        </a:lnTo>
                        <a:lnTo>
                          <a:pt x="82" y="48"/>
                        </a:lnTo>
                        <a:lnTo>
                          <a:pt x="82" y="48"/>
                        </a:lnTo>
                        <a:lnTo>
                          <a:pt x="80" y="48"/>
                        </a:lnTo>
                        <a:lnTo>
                          <a:pt x="80" y="48"/>
                        </a:lnTo>
                        <a:lnTo>
                          <a:pt x="80" y="48"/>
                        </a:lnTo>
                        <a:lnTo>
                          <a:pt x="80" y="48"/>
                        </a:lnTo>
                        <a:lnTo>
                          <a:pt x="80" y="48"/>
                        </a:lnTo>
                        <a:lnTo>
                          <a:pt x="80" y="48"/>
                        </a:lnTo>
                        <a:lnTo>
                          <a:pt x="80" y="46"/>
                        </a:lnTo>
                        <a:lnTo>
                          <a:pt x="80" y="46"/>
                        </a:lnTo>
                        <a:lnTo>
                          <a:pt x="80" y="46"/>
                        </a:lnTo>
                        <a:lnTo>
                          <a:pt x="78" y="46"/>
                        </a:lnTo>
                        <a:lnTo>
                          <a:pt x="78" y="46"/>
                        </a:lnTo>
                        <a:lnTo>
                          <a:pt x="76" y="46"/>
                        </a:lnTo>
                        <a:lnTo>
                          <a:pt x="76" y="46"/>
                        </a:lnTo>
                        <a:lnTo>
                          <a:pt x="76" y="46"/>
                        </a:lnTo>
                        <a:lnTo>
                          <a:pt x="76" y="46"/>
                        </a:lnTo>
                        <a:lnTo>
                          <a:pt x="74" y="46"/>
                        </a:lnTo>
                        <a:lnTo>
                          <a:pt x="74" y="46"/>
                        </a:lnTo>
                        <a:lnTo>
                          <a:pt x="74" y="46"/>
                        </a:lnTo>
                        <a:lnTo>
                          <a:pt x="74" y="48"/>
                        </a:lnTo>
                        <a:lnTo>
                          <a:pt x="72" y="48"/>
                        </a:lnTo>
                        <a:lnTo>
                          <a:pt x="72" y="48"/>
                        </a:lnTo>
                        <a:lnTo>
                          <a:pt x="72" y="48"/>
                        </a:lnTo>
                        <a:lnTo>
                          <a:pt x="71" y="48"/>
                        </a:lnTo>
                        <a:lnTo>
                          <a:pt x="71" y="48"/>
                        </a:lnTo>
                        <a:lnTo>
                          <a:pt x="71" y="48"/>
                        </a:lnTo>
                        <a:lnTo>
                          <a:pt x="71" y="48"/>
                        </a:lnTo>
                        <a:lnTo>
                          <a:pt x="71" y="48"/>
                        </a:lnTo>
                        <a:lnTo>
                          <a:pt x="69" y="48"/>
                        </a:lnTo>
                        <a:lnTo>
                          <a:pt x="69" y="48"/>
                        </a:lnTo>
                        <a:lnTo>
                          <a:pt x="69" y="48"/>
                        </a:lnTo>
                        <a:lnTo>
                          <a:pt x="67" y="48"/>
                        </a:lnTo>
                        <a:lnTo>
                          <a:pt x="67" y="48"/>
                        </a:lnTo>
                        <a:lnTo>
                          <a:pt x="67" y="48"/>
                        </a:lnTo>
                        <a:lnTo>
                          <a:pt x="67" y="50"/>
                        </a:lnTo>
                        <a:lnTo>
                          <a:pt x="67" y="50"/>
                        </a:lnTo>
                        <a:lnTo>
                          <a:pt x="67" y="50"/>
                        </a:lnTo>
                        <a:lnTo>
                          <a:pt x="67" y="52"/>
                        </a:lnTo>
                        <a:lnTo>
                          <a:pt x="67" y="52"/>
                        </a:lnTo>
                        <a:lnTo>
                          <a:pt x="65" y="52"/>
                        </a:lnTo>
                        <a:lnTo>
                          <a:pt x="65" y="52"/>
                        </a:lnTo>
                        <a:lnTo>
                          <a:pt x="65" y="52"/>
                        </a:lnTo>
                        <a:lnTo>
                          <a:pt x="65" y="52"/>
                        </a:lnTo>
                        <a:lnTo>
                          <a:pt x="65" y="52"/>
                        </a:lnTo>
                        <a:lnTo>
                          <a:pt x="63" y="52"/>
                        </a:lnTo>
                        <a:lnTo>
                          <a:pt x="63" y="52"/>
                        </a:lnTo>
                        <a:lnTo>
                          <a:pt x="63" y="52"/>
                        </a:lnTo>
                        <a:lnTo>
                          <a:pt x="63" y="52"/>
                        </a:lnTo>
                        <a:lnTo>
                          <a:pt x="61" y="52"/>
                        </a:lnTo>
                        <a:lnTo>
                          <a:pt x="61" y="54"/>
                        </a:lnTo>
                        <a:lnTo>
                          <a:pt x="61" y="54"/>
                        </a:lnTo>
                        <a:lnTo>
                          <a:pt x="59" y="54"/>
                        </a:lnTo>
                        <a:lnTo>
                          <a:pt x="59" y="54"/>
                        </a:lnTo>
                        <a:lnTo>
                          <a:pt x="59" y="54"/>
                        </a:lnTo>
                        <a:lnTo>
                          <a:pt x="57" y="54"/>
                        </a:lnTo>
                        <a:lnTo>
                          <a:pt x="57" y="54"/>
                        </a:lnTo>
                        <a:lnTo>
                          <a:pt x="57" y="52"/>
                        </a:lnTo>
                        <a:lnTo>
                          <a:pt x="55" y="52"/>
                        </a:lnTo>
                        <a:lnTo>
                          <a:pt x="55" y="52"/>
                        </a:lnTo>
                        <a:lnTo>
                          <a:pt x="55" y="52"/>
                        </a:lnTo>
                        <a:lnTo>
                          <a:pt x="53" y="52"/>
                        </a:lnTo>
                        <a:lnTo>
                          <a:pt x="53" y="54"/>
                        </a:lnTo>
                        <a:lnTo>
                          <a:pt x="53" y="54"/>
                        </a:lnTo>
                        <a:lnTo>
                          <a:pt x="53" y="54"/>
                        </a:lnTo>
                        <a:lnTo>
                          <a:pt x="51" y="54"/>
                        </a:lnTo>
                        <a:lnTo>
                          <a:pt x="51" y="52"/>
                        </a:lnTo>
                        <a:lnTo>
                          <a:pt x="51" y="52"/>
                        </a:lnTo>
                        <a:lnTo>
                          <a:pt x="50" y="52"/>
                        </a:lnTo>
                        <a:lnTo>
                          <a:pt x="50" y="52"/>
                        </a:lnTo>
                        <a:lnTo>
                          <a:pt x="50" y="54"/>
                        </a:lnTo>
                        <a:lnTo>
                          <a:pt x="50" y="54"/>
                        </a:lnTo>
                        <a:lnTo>
                          <a:pt x="48" y="54"/>
                        </a:lnTo>
                        <a:lnTo>
                          <a:pt x="48" y="54"/>
                        </a:lnTo>
                        <a:lnTo>
                          <a:pt x="48" y="54"/>
                        </a:lnTo>
                        <a:lnTo>
                          <a:pt x="46" y="54"/>
                        </a:lnTo>
                        <a:lnTo>
                          <a:pt x="46" y="54"/>
                        </a:lnTo>
                        <a:lnTo>
                          <a:pt x="46" y="52"/>
                        </a:lnTo>
                        <a:lnTo>
                          <a:pt x="44" y="52"/>
                        </a:lnTo>
                        <a:lnTo>
                          <a:pt x="44" y="52"/>
                        </a:lnTo>
                        <a:lnTo>
                          <a:pt x="44" y="52"/>
                        </a:lnTo>
                        <a:lnTo>
                          <a:pt x="44" y="50"/>
                        </a:lnTo>
                        <a:lnTo>
                          <a:pt x="44" y="50"/>
                        </a:lnTo>
                        <a:lnTo>
                          <a:pt x="44" y="50"/>
                        </a:lnTo>
                        <a:lnTo>
                          <a:pt x="44" y="50"/>
                        </a:lnTo>
                        <a:lnTo>
                          <a:pt x="44" y="48"/>
                        </a:lnTo>
                        <a:lnTo>
                          <a:pt x="44" y="48"/>
                        </a:lnTo>
                        <a:lnTo>
                          <a:pt x="44" y="48"/>
                        </a:lnTo>
                        <a:lnTo>
                          <a:pt x="42" y="48"/>
                        </a:lnTo>
                        <a:lnTo>
                          <a:pt x="42" y="48"/>
                        </a:lnTo>
                        <a:lnTo>
                          <a:pt x="42" y="48"/>
                        </a:lnTo>
                        <a:lnTo>
                          <a:pt x="42" y="46"/>
                        </a:lnTo>
                        <a:lnTo>
                          <a:pt x="42" y="46"/>
                        </a:lnTo>
                        <a:lnTo>
                          <a:pt x="40" y="46"/>
                        </a:lnTo>
                        <a:lnTo>
                          <a:pt x="40" y="46"/>
                        </a:lnTo>
                        <a:lnTo>
                          <a:pt x="38" y="46"/>
                        </a:lnTo>
                        <a:lnTo>
                          <a:pt x="38" y="46"/>
                        </a:lnTo>
                        <a:lnTo>
                          <a:pt x="38" y="46"/>
                        </a:lnTo>
                        <a:lnTo>
                          <a:pt x="38" y="46"/>
                        </a:lnTo>
                        <a:lnTo>
                          <a:pt x="36" y="46"/>
                        </a:lnTo>
                        <a:lnTo>
                          <a:pt x="36" y="46"/>
                        </a:lnTo>
                        <a:lnTo>
                          <a:pt x="36" y="44"/>
                        </a:lnTo>
                        <a:lnTo>
                          <a:pt x="36" y="44"/>
                        </a:lnTo>
                        <a:lnTo>
                          <a:pt x="36" y="44"/>
                        </a:lnTo>
                        <a:lnTo>
                          <a:pt x="34" y="44"/>
                        </a:lnTo>
                        <a:lnTo>
                          <a:pt x="34" y="44"/>
                        </a:lnTo>
                        <a:lnTo>
                          <a:pt x="34" y="43"/>
                        </a:lnTo>
                        <a:lnTo>
                          <a:pt x="32" y="43"/>
                        </a:lnTo>
                        <a:lnTo>
                          <a:pt x="32" y="43"/>
                        </a:lnTo>
                        <a:lnTo>
                          <a:pt x="32" y="44"/>
                        </a:lnTo>
                        <a:lnTo>
                          <a:pt x="32" y="44"/>
                        </a:lnTo>
                        <a:lnTo>
                          <a:pt x="30" y="44"/>
                        </a:lnTo>
                        <a:lnTo>
                          <a:pt x="30" y="43"/>
                        </a:lnTo>
                        <a:lnTo>
                          <a:pt x="30" y="43"/>
                        </a:lnTo>
                        <a:lnTo>
                          <a:pt x="30" y="43"/>
                        </a:lnTo>
                        <a:lnTo>
                          <a:pt x="30" y="41"/>
                        </a:lnTo>
                        <a:lnTo>
                          <a:pt x="30" y="41"/>
                        </a:lnTo>
                        <a:lnTo>
                          <a:pt x="30" y="39"/>
                        </a:lnTo>
                        <a:lnTo>
                          <a:pt x="30" y="39"/>
                        </a:lnTo>
                        <a:lnTo>
                          <a:pt x="30" y="39"/>
                        </a:lnTo>
                        <a:lnTo>
                          <a:pt x="30" y="39"/>
                        </a:lnTo>
                        <a:lnTo>
                          <a:pt x="30" y="37"/>
                        </a:lnTo>
                        <a:lnTo>
                          <a:pt x="30" y="37"/>
                        </a:lnTo>
                        <a:lnTo>
                          <a:pt x="32" y="37"/>
                        </a:lnTo>
                        <a:lnTo>
                          <a:pt x="32" y="37"/>
                        </a:lnTo>
                        <a:lnTo>
                          <a:pt x="32" y="35"/>
                        </a:lnTo>
                        <a:lnTo>
                          <a:pt x="32" y="35"/>
                        </a:lnTo>
                        <a:lnTo>
                          <a:pt x="32" y="35"/>
                        </a:lnTo>
                        <a:lnTo>
                          <a:pt x="32" y="33"/>
                        </a:lnTo>
                        <a:lnTo>
                          <a:pt x="32" y="33"/>
                        </a:lnTo>
                        <a:lnTo>
                          <a:pt x="32" y="33"/>
                        </a:lnTo>
                        <a:lnTo>
                          <a:pt x="32" y="33"/>
                        </a:lnTo>
                        <a:lnTo>
                          <a:pt x="30" y="33"/>
                        </a:lnTo>
                        <a:lnTo>
                          <a:pt x="30" y="31"/>
                        </a:lnTo>
                        <a:lnTo>
                          <a:pt x="30" y="31"/>
                        </a:lnTo>
                        <a:lnTo>
                          <a:pt x="30" y="31"/>
                        </a:lnTo>
                        <a:lnTo>
                          <a:pt x="30" y="31"/>
                        </a:lnTo>
                        <a:lnTo>
                          <a:pt x="28" y="31"/>
                        </a:lnTo>
                        <a:lnTo>
                          <a:pt x="28" y="31"/>
                        </a:lnTo>
                        <a:lnTo>
                          <a:pt x="28" y="31"/>
                        </a:lnTo>
                        <a:lnTo>
                          <a:pt x="28" y="29"/>
                        </a:lnTo>
                        <a:lnTo>
                          <a:pt x="27" y="29"/>
                        </a:lnTo>
                        <a:lnTo>
                          <a:pt x="27" y="31"/>
                        </a:lnTo>
                        <a:lnTo>
                          <a:pt x="27" y="31"/>
                        </a:lnTo>
                        <a:lnTo>
                          <a:pt x="27" y="31"/>
                        </a:lnTo>
                        <a:lnTo>
                          <a:pt x="25" y="31"/>
                        </a:lnTo>
                        <a:lnTo>
                          <a:pt x="25" y="31"/>
                        </a:lnTo>
                        <a:lnTo>
                          <a:pt x="23" y="31"/>
                        </a:lnTo>
                        <a:lnTo>
                          <a:pt x="23" y="29"/>
                        </a:lnTo>
                        <a:lnTo>
                          <a:pt x="23" y="29"/>
                        </a:lnTo>
                        <a:lnTo>
                          <a:pt x="23" y="29"/>
                        </a:lnTo>
                        <a:lnTo>
                          <a:pt x="23" y="31"/>
                        </a:lnTo>
                        <a:lnTo>
                          <a:pt x="21" y="31"/>
                        </a:lnTo>
                        <a:lnTo>
                          <a:pt x="21" y="31"/>
                        </a:lnTo>
                        <a:lnTo>
                          <a:pt x="21" y="31"/>
                        </a:lnTo>
                        <a:lnTo>
                          <a:pt x="19" y="31"/>
                        </a:lnTo>
                        <a:lnTo>
                          <a:pt x="19" y="31"/>
                        </a:lnTo>
                        <a:lnTo>
                          <a:pt x="19" y="29"/>
                        </a:lnTo>
                        <a:lnTo>
                          <a:pt x="17" y="29"/>
                        </a:lnTo>
                        <a:lnTo>
                          <a:pt x="17" y="29"/>
                        </a:lnTo>
                        <a:lnTo>
                          <a:pt x="17" y="29"/>
                        </a:lnTo>
                        <a:lnTo>
                          <a:pt x="15" y="29"/>
                        </a:lnTo>
                        <a:lnTo>
                          <a:pt x="15" y="29"/>
                        </a:lnTo>
                        <a:lnTo>
                          <a:pt x="15" y="29"/>
                        </a:lnTo>
                        <a:lnTo>
                          <a:pt x="15" y="29"/>
                        </a:lnTo>
                        <a:lnTo>
                          <a:pt x="13" y="29"/>
                        </a:lnTo>
                        <a:lnTo>
                          <a:pt x="13" y="29"/>
                        </a:lnTo>
                        <a:lnTo>
                          <a:pt x="13" y="27"/>
                        </a:lnTo>
                        <a:lnTo>
                          <a:pt x="11" y="27"/>
                        </a:lnTo>
                        <a:lnTo>
                          <a:pt x="11" y="27"/>
                        </a:lnTo>
                        <a:lnTo>
                          <a:pt x="11" y="27"/>
                        </a:lnTo>
                        <a:lnTo>
                          <a:pt x="11" y="27"/>
                        </a:lnTo>
                        <a:lnTo>
                          <a:pt x="9" y="27"/>
                        </a:lnTo>
                        <a:lnTo>
                          <a:pt x="9" y="27"/>
                        </a:lnTo>
                        <a:lnTo>
                          <a:pt x="9" y="27"/>
                        </a:lnTo>
                        <a:lnTo>
                          <a:pt x="9" y="25"/>
                        </a:lnTo>
                        <a:lnTo>
                          <a:pt x="7" y="25"/>
                        </a:lnTo>
                        <a:lnTo>
                          <a:pt x="7" y="25"/>
                        </a:lnTo>
                        <a:lnTo>
                          <a:pt x="7" y="25"/>
                        </a:lnTo>
                        <a:lnTo>
                          <a:pt x="5" y="25"/>
                        </a:lnTo>
                        <a:lnTo>
                          <a:pt x="5" y="25"/>
                        </a:lnTo>
                        <a:lnTo>
                          <a:pt x="5" y="25"/>
                        </a:lnTo>
                        <a:lnTo>
                          <a:pt x="5" y="25"/>
                        </a:lnTo>
                        <a:lnTo>
                          <a:pt x="5" y="27"/>
                        </a:lnTo>
                        <a:lnTo>
                          <a:pt x="4" y="27"/>
                        </a:lnTo>
                        <a:lnTo>
                          <a:pt x="4" y="27"/>
                        </a:lnTo>
                        <a:lnTo>
                          <a:pt x="4" y="25"/>
                        </a:lnTo>
                        <a:lnTo>
                          <a:pt x="4" y="25"/>
                        </a:lnTo>
                        <a:lnTo>
                          <a:pt x="2" y="25"/>
                        </a:lnTo>
                        <a:lnTo>
                          <a:pt x="2" y="25"/>
                        </a:lnTo>
                        <a:lnTo>
                          <a:pt x="0" y="25"/>
                        </a:lnTo>
                        <a:lnTo>
                          <a:pt x="0" y="25"/>
                        </a:lnTo>
                        <a:lnTo>
                          <a:pt x="0" y="25"/>
                        </a:lnTo>
                        <a:lnTo>
                          <a:pt x="0" y="23"/>
                        </a:lnTo>
                        <a:lnTo>
                          <a:pt x="0" y="23"/>
                        </a:lnTo>
                        <a:lnTo>
                          <a:pt x="0" y="23"/>
                        </a:lnTo>
                        <a:lnTo>
                          <a:pt x="0" y="23"/>
                        </a:lnTo>
                        <a:lnTo>
                          <a:pt x="2" y="23"/>
                        </a:lnTo>
                        <a:lnTo>
                          <a:pt x="2" y="21"/>
                        </a:lnTo>
                        <a:lnTo>
                          <a:pt x="2" y="21"/>
                        </a:lnTo>
                        <a:lnTo>
                          <a:pt x="2" y="21"/>
                        </a:lnTo>
                        <a:lnTo>
                          <a:pt x="2" y="20"/>
                        </a:lnTo>
                        <a:lnTo>
                          <a:pt x="2" y="20"/>
                        </a:lnTo>
                        <a:lnTo>
                          <a:pt x="2" y="18"/>
                        </a:lnTo>
                        <a:lnTo>
                          <a:pt x="2" y="18"/>
                        </a:lnTo>
                        <a:lnTo>
                          <a:pt x="2" y="16"/>
                        </a:lnTo>
                        <a:lnTo>
                          <a:pt x="2" y="16"/>
                        </a:lnTo>
                        <a:lnTo>
                          <a:pt x="2" y="16"/>
                        </a:lnTo>
                        <a:lnTo>
                          <a:pt x="2" y="16"/>
                        </a:lnTo>
                        <a:lnTo>
                          <a:pt x="2" y="14"/>
                        </a:lnTo>
                        <a:lnTo>
                          <a:pt x="2" y="14"/>
                        </a:lnTo>
                        <a:lnTo>
                          <a:pt x="2" y="12"/>
                        </a:lnTo>
                        <a:lnTo>
                          <a:pt x="2" y="12"/>
                        </a:lnTo>
                        <a:lnTo>
                          <a:pt x="2" y="10"/>
                        </a:lnTo>
                        <a:lnTo>
                          <a:pt x="2" y="10"/>
                        </a:lnTo>
                        <a:lnTo>
                          <a:pt x="2" y="8"/>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5" name="Freeform 748">
                    <a:extLst>
                      <a:ext uri="{FF2B5EF4-FFF2-40B4-BE49-F238E27FC236}">
                        <a16:creationId xmlns:a16="http://schemas.microsoft.com/office/drawing/2014/main" id="{BB7942CC-8191-41D2-BCAD-C039D6C66616}"/>
                      </a:ext>
                    </a:extLst>
                  </p:cNvPr>
                  <p:cNvSpPr>
                    <a:spLocks/>
                  </p:cNvSpPr>
                  <p:nvPr/>
                </p:nvSpPr>
                <p:spPr bwMode="auto">
                  <a:xfrm>
                    <a:off x="11015" y="1752"/>
                    <a:ext cx="101" cy="54"/>
                  </a:xfrm>
                  <a:custGeom>
                    <a:avLst/>
                    <a:gdLst>
                      <a:gd name="T0" fmla="*/ 5 w 101"/>
                      <a:gd name="T1" fmla="*/ 8 h 54"/>
                      <a:gd name="T2" fmla="*/ 9 w 101"/>
                      <a:gd name="T3" fmla="*/ 4 h 54"/>
                      <a:gd name="T4" fmla="*/ 13 w 101"/>
                      <a:gd name="T5" fmla="*/ 4 h 54"/>
                      <a:gd name="T6" fmla="*/ 17 w 101"/>
                      <a:gd name="T7" fmla="*/ 2 h 54"/>
                      <a:gd name="T8" fmla="*/ 23 w 101"/>
                      <a:gd name="T9" fmla="*/ 2 h 54"/>
                      <a:gd name="T10" fmla="*/ 27 w 101"/>
                      <a:gd name="T11" fmla="*/ 2 h 54"/>
                      <a:gd name="T12" fmla="*/ 32 w 101"/>
                      <a:gd name="T13" fmla="*/ 2 h 54"/>
                      <a:gd name="T14" fmla="*/ 36 w 101"/>
                      <a:gd name="T15" fmla="*/ 4 h 54"/>
                      <a:gd name="T16" fmla="*/ 38 w 101"/>
                      <a:gd name="T17" fmla="*/ 2 h 54"/>
                      <a:gd name="T18" fmla="*/ 44 w 101"/>
                      <a:gd name="T19" fmla="*/ 4 h 54"/>
                      <a:gd name="T20" fmla="*/ 50 w 101"/>
                      <a:gd name="T21" fmla="*/ 2 h 54"/>
                      <a:gd name="T22" fmla="*/ 53 w 101"/>
                      <a:gd name="T23" fmla="*/ 4 h 54"/>
                      <a:gd name="T24" fmla="*/ 57 w 101"/>
                      <a:gd name="T25" fmla="*/ 4 h 54"/>
                      <a:gd name="T26" fmla="*/ 63 w 101"/>
                      <a:gd name="T27" fmla="*/ 4 h 54"/>
                      <a:gd name="T28" fmla="*/ 65 w 101"/>
                      <a:gd name="T29" fmla="*/ 2 h 54"/>
                      <a:gd name="T30" fmla="*/ 69 w 101"/>
                      <a:gd name="T31" fmla="*/ 2 h 54"/>
                      <a:gd name="T32" fmla="*/ 71 w 101"/>
                      <a:gd name="T33" fmla="*/ 8 h 54"/>
                      <a:gd name="T34" fmla="*/ 76 w 101"/>
                      <a:gd name="T35" fmla="*/ 8 h 54"/>
                      <a:gd name="T36" fmla="*/ 80 w 101"/>
                      <a:gd name="T37" fmla="*/ 8 h 54"/>
                      <a:gd name="T38" fmla="*/ 84 w 101"/>
                      <a:gd name="T39" fmla="*/ 10 h 54"/>
                      <a:gd name="T40" fmla="*/ 88 w 101"/>
                      <a:gd name="T41" fmla="*/ 12 h 54"/>
                      <a:gd name="T42" fmla="*/ 92 w 101"/>
                      <a:gd name="T43" fmla="*/ 14 h 54"/>
                      <a:gd name="T44" fmla="*/ 95 w 101"/>
                      <a:gd name="T45" fmla="*/ 16 h 54"/>
                      <a:gd name="T46" fmla="*/ 97 w 101"/>
                      <a:gd name="T47" fmla="*/ 20 h 54"/>
                      <a:gd name="T48" fmla="*/ 95 w 101"/>
                      <a:gd name="T49" fmla="*/ 23 h 54"/>
                      <a:gd name="T50" fmla="*/ 101 w 101"/>
                      <a:gd name="T51" fmla="*/ 23 h 54"/>
                      <a:gd name="T52" fmla="*/ 99 w 101"/>
                      <a:gd name="T53" fmla="*/ 27 h 54"/>
                      <a:gd name="T54" fmla="*/ 95 w 101"/>
                      <a:gd name="T55" fmla="*/ 29 h 54"/>
                      <a:gd name="T56" fmla="*/ 92 w 101"/>
                      <a:gd name="T57" fmla="*/ 29 h 54"/>
                      <a:gd name="T58" fmla="*/ 88 w 101"/>
                      <a:gd name="T59" fmla="*/ 31 h 54"/>
                      <a:gd name="T60" fmla="*/ 84 w 101"/>
                      <a:gd name="T61" fmla="*/ 33 h 54"/>
                      <a:gd name="T62" fmla="*/ 82 w 101"/>
                      <a:gd name="T63" fmla="*/ 39 h 54"/>
                      <a:gd name="T64" fmla="*/ 80 w 101"/>
                      <a:gd name="T65" fmla="*/ 43 h 54"/>
                      <a:gd name="T66" fmla="*/ 82 w 101"/>
                      <a:gd name="T67" fmla="*/ 46 h 54"/>
                      <a:gd name="T68" fmla="*/ 82 w 101"/>
                      <a:gd name="T69" fmla="*/ 48 h 54"/>
                      <a:gd name="T70" fmla="*/ 80 w 101"/>
                      <a:gd name="T71" fmla="*/ 46 h 54"/>
                      <a:gd name="T72" fmla="*/ 76 w 101"/>
                      <a:gd name="T73" fmla="*/ 46 h 54"/>
                      <a:gd name="T74" fmla="*/ 71 w 101"/>
                      <a:gd name="T75" fmla="*/ 48 h 54"/>
                      <a:gd name="T76" fmla="*/ 67 w 101"/>
                      <a:gd name="T77" fmla="*/ 48 h 54"/>
                      <a:gd name="T78" fmla="*/ 65 w 101"/>
                      <a:gd name="T79" fmla="*/ 52 h 54"/>
                      <a:gd name="T80" fmla="*/ 63 w 101"/>
                      <a:gd name="T81" fmla="*/ 52 h 54"/>
                      <a:gd name="T82" fmla="*/ 57 w 101"/>
                      <a:gd name="T83" fmla="*/ 54 h 54"/>
                      <a:gd name="T84" fmla="*/ 53 w 101"/>
                      <a:gd name="T85" fmla="*/ 54 h 54"/>
                      <a:gd name="T86" fmla="*/ 48 w 101"/>
                      <a:gd name="T87" fmla="*/ 54 h 54"/>
                      <a:gd name="T88" fmla="*/ 44 w 101"/>
                      <a:gd name="T89" fmla="*/ 52 h 54"/>
                      <a:gd name="T90" fmla="*/ 42 w 101"/>
                      <a:gd name="T91" fmla="*/ 48 h 54"/>
                      <a:gd name="T92" fmla="*/ 38 w 101"/>
                      <a:gd name="T93" fmla="*/ 46 h 54"/>
                      <a:gd name="T94" fmla="*/ 34 w 101"/>
                      <a:gd name="T95" fmla="*/ 44 h 54"/>
                      <a:gd name="T96" fmla="*/ 30 w 101"/>
                      <a:gd name="T97" fmla="*/ 43 h 54"/>
                      <a:gd name="T98" fmla="*/ 30 w 101"/>
                      <a:gd name="T99" fmla="*/ 39 h 54"/>
                      <a:gd name="T100" fmla="*/ 32 w 101"/>
                      <a:gd name="T101" fmla="*/ 33 h 54"/>
                      <a:gd name="T102" fmla="*/ 30 w 101"/>
                      <a:gd name="T103" fmla="*/ 31 h 54"/>
                      <a:gd name="T104" fmla="*/ 27 w 101"/>
                      <a:gd name="T105" fmla="*/ 31 h 54"/>
                      <a:gd name="T106" fmla="*/ 21 w 101"/>
                      <a:gd name="T107" fmla="*/ 31 h 54"/>
                      <a:gd name="T108" fmla="*/ 17 w 101"/>
                      <a:gd name="T109" fmla="*/ 29 h 54"/>
                      <a:gd name="T110" fmla="*/ 11 w 101"/>
                      <a:gd name="T111" fmla="*/ 27 h 54"/>
                      <a:gd name="T112" fmla="*/ 7 w 101"/>
                      <a:gd name="T113" fmla="*/ 25 h 54"/>
                      <a:gd name="T114" fmla="*/ 4 w 101"/>
                      <a:gd name="T115" fmla="*/ 27 h 54"/>
                      <a:gd name="T116" fmla="*/ 0 w 101"/>
                      <a:gd name="T117" fmla="*/ 25 h 54"/>
                      <a:gd name="T118" fmla="*/ 2 w 101"/>
                      <a:gd name="T119" fmla="*/ 21 h 54"/>
                      <a:gd name="T120" fmla="*/ 2 w 101"/>
                      <a:gd name="T121" fmla="*/ 1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 h="54">
                        <a:moveTo>
                          <a:pt x="2" y="8"/>
                        </a:moveTo>
                        <a:lnTo>
                          <a:pt x="2" y="8"/>
                        </a:lnTo>
                        <a:lnTo>
                          <a:pt x="4" y="8"/>
                        </a:lnTo>
                        <a:lnTo>
                          <a:pt x="4" y="8"/>
                        </a:lnTo>
                        <a:lnTo>
                          <a:pt x="4" y="8"/>
                        </a:lnTo>
                        <a:lnTo>
                          <a:pt x="4" y="8"/>
                        </a:lnTo>
                        <a:lnTo>
                          <a:pt x="5" y="8"/>
                        </a:lnTo>
                        <a:lnTo>
                          <a:pt x="5" y="8"/>
                        </a:lnTo>
                        <a:lnTo>
                          <a:pt x="5" y="8"/>
                        </a:lnTo>
                        <a:lnTo>
                          <a:pt x="5" y="6"/>
                        </a:lnTo>
                        <a:lnTo>
                          <a:pt x="5" y="6"/>
                        </a:lnTo>
                        <a:lnTo>
                          <a:pt x="7" y="6"/>
                        </a:lnTo>
                        <a:lnTo>
                          <a:pt x="7" y="6"/>
                        </a:lnTo>
                        <a:lnTo>
                          <a:pt x="7" y="6"/>
                        </a:lnTo>
                        <a:lnTo>
                          <a:pt x="9" y="6"/>
                        </a:lnTo>
                        <a:lnTo>
                          <a:pt x="9" y="4"/>
                        </a:lnTo>
                        <a:lnTo>
                          <a:pt x="9" y="4"/>
                        </a:lnTo>
                        <a:lnTo>
                          <a:pt x="9" y="4"/>
                        </a:lnTo>
                        <a:lnTo>
                          <a:pt x="11" y="4"/>
                        </a:lnTo>
                        <a:lnTo>
                          <a:pt x="11" y="4"/>
                        </a:lnTo>
                        <a:lnTo>
                          <a:pt x="11" y="4"/>
                        </a:lnTo>
                        <a:lnTo>
                          <a:pt x="11" y="4"/>
                        </a:lnTo>
                        <a:lnTo>
                          <a:pt x="11" y="4"/>
                        </a:lnTo>
                        <a:lnTo>
                          <a:pt x="13" y="4"/>
                        </a:lnTo>
                        <a:lnTo>
                          <a:pt x="13" y="4"/>
                        </a:lnTo>
                        <a:lnTo>
                          <a:pt x="13" y="4"/>
                        </a:lnTo>
                        <a:lnTo>
                          <a:pt x="15" y="4"/>
                        </a:lnTo>
                        <a:lnTo>
                          <a:pt x="15" y="2"/>
                        </a:lnTo>
                        <a:lnTo>
                          <a:pt x="15" y="2"/>
                        </a:lnTo>
                        <a:lnTo>
                          <a:pt x="15" y="2"/>
                        </a:lnTo>
                        <a:lnTo>
                          <a:pt x="17" y="2"/>
                        </a:lnTo>
                        <a:lnTo>
                          <a:pt x="17" y="2"/>
                        </a:lnTo>
                        <a:lnTo>
                          <a:pt x="17" y="2"/>
                        </a:lnTo>
                        <a:lnTo>
                          <a:pt x="17" y="2"/>
                        </a:lnTo>
                        <a:lnTo>
                          <a:pt x="19" y="2"/>
                        </a:lnTo>
                        <a:lnTo>
                          <a:pt x="19" y="2"/>
                        </a:lnTo>
                        <a:lnTo>
                          <a:pt x="21" y="2"/>
                        </a:lnTo>
                        <a:lnTo>
                          <a:pt x="21" y="2"/>
                        </a:lnTo>
                        <a:lnTo>
                          <a:pt x="21" y="2"/>
                        </a:lnTo>
                        <a:lnTo>
                          <a:pt x="23" y="2"/>
                        </a:lnTo>
                        <a:lnTo>
                          <a:pt x="23" y="2"/>
                        </a:lnTo>
                        <a:lnTo>
                          <a:pt x="23" y="2"/>
                        </a:lnTo>
                        <a:lnTo>
                          <a:pt x="25" y="2"/>
                        </a:lnTo>
                        <a:lnTo>
                          <a:pt x="25" y="2"/>
                        </a:lnTo>
                        <a:lnTo>
                          <a:pt x="27" y="2"/>
                        </a:lnTo>
                        <a:lnTo>
                          <a:pt x="27" y="2"/>
                        </a:lnTo>
                        <a:lnTo>
                          <a:pt x="27" y="2"/>
                        </a:lnTo>
                        <a:lnTo>
                          <a:pt x="27" y="2"/>
                        </a:lnTo>
                        <a:lnTo>
                          <a:pt x="28" y="2"/>
                        </a:lnTo>
                        <a:lnTo>
                          <a:pt x="28" y="2"/>
                        </a:lnTo>
                        <a:lnTo>
                          <a:pt x="30" y="2"/>
                        </a:lnTo>
                        <a:lnTo>
                          <a:pt x="30" y="4"/>
                        </a:lnTo>
                        <a:lnTo>
                          <a:pt x="30" y="4"/>
                        </a:lnTo>
                        <a:lnTo>
                          <a:pt x="30" y="2"/>
                        </a:lnTo>
                        <a:lnTo>
                          <a:pt x="30" y="2"/>
                        </a:lnTo>
                        <a:lnTo>
                          <a:pt x="32" y="2"/>
                        </a:lnTo>
                        <a:lnTo>
                          <a:pt x="32" y="2"/>
                        </a:lnTo>
                        <a:lnTo>
                          <a:pt x="32" y="2"/>
                        </a:lnTo>
                        <a:lnTo>
                          <a:pt x="34" y="2"/>
                        </a:lnTo>
                        <a:lnTo>
                          <a:pt x="34" y="2"/>
                        </a:lnTo>
                        <a:lnTo>
                          <a:pt x="34" y="2"/>
                        </a:lnTo>
                        <a:lnTo>
                          <a:pt x="36" y="2"/>
                        </a:lnTo>
                        <a:lnTo>
                          <a:pt x="36" y="2"/>
                        </a:lnTo>
                        <a:lnTo>
                          <a:pt x="36" y="4"/>
                        </a:lnTo>
                        <a:lnTo>
                          <a:pt x="36" y="4"/>
                        </a:lnTo>
                        <a:lnTo>
                          <a:pt x="36" y="4"/>
                        </a:lnTo>
                        <a:lnTo>
                          <a:pt x="36" y="4"/>
                        </a:lnTo>
                        <a:lnTo>
                          <a:pt x="38" y="4"/>
                        </a:lnTo>
                        <a:lnTo>
                          <a:pt x="38" y="4"/>
                        </a:lnTo>
                        <a:lnTo>
                          <a:pt x="38" y="4"/>
                        </a:lnTo>
                        <a:lnTo>
                          <a:pt x="38" y="2"/>
                        </a:lnTo>
                        <a:lnTo>
                          <a:pt x="38" y="2"/>
                        </a:lnTo>
                        <a:lnTo>
                          <a:pt x="40" y="2"/>
                        </a:lnTo>
                        <a:lnTo>
                          <a:pt x="40" y="2"/>
                        </a:lnTo>
                        <a:lnTo>
                          <a:pt x="42" y="2"/>
                        </a:lnTo>
                        <a:lnTo>
                          <a:pt x="42" y="2"/>
                        </a:lnTo>
                        <a:lnTo>
                          <a:pt x="42" y="2"/>
                        </a:lnTo>
                        <a:lnTo>
                          <a:pt x="44" y="2"/>
                        </a:lnTo>
                        <a:lnTo>
                          <a:pt x="44" y="4"/>
                        </a:lnTo>
                        <a:lnTo>
                          <a:pt x="44" y="4"/>
                        </a:lnTo>
                        <a:lnTo>
                          <a:pt x="44" y="4"/>
                        </a:lnTo>
                        <a:lnTo>
                          <a:pt x="46" y="4"/>
                        </a:lnTo>
                        <a:lnTo>
                          <a:pt x="46" y="4"/>
                        </a:lnTo>
                        <a:lnTo>
                          <a:pt x="46" y="2"/>
                        </a:lnTo>
                        <a:lnTo>
                          <a:pt x="48" y="2"/>
                        </a:lnTo>
                        <a:lnTo>
                          <a:pt x="48" y="2"/>
                        </a:lnTo>
                        <a:lnTo>
                          <a:pt x="48" y="2"/>
                        </a:lnTo>
                        <a:lnTo>
                          <a:pt x="50" y="2"/>
                        </a:lnTo>
                        <a:lnTo>
                          <a:pt x="50" y="4"/>
                        </a:lnTo>
                        <a:lnTo>
                          <a:pt x="50" y="4"/>
                        </a:lnTo>
                        <a:lnTo>
                          <a:pt x="50" y="4"/>
                        </a:lnTo>
                        <a:lnTo>
                          <a:pt x="51" y="4"/>
                        </a:lnTo>
                        <a:lnTo>
                          <a:pt x="51" y="4"/>
                        </a:lnTo>
                        <a:lnTo>
                          <a:pt x="53" y="4"/>
                        </a:lnTo>
                        <a:lnTo>
                          <a:pt x="53" y="4"/>
                        </a:lnTo>
                        <a:lnTo>
                          <a:pt x="53" y="4"/>
                        </a:lnTo>
                        <a:lnTo>
                          <a:pt x="53" y="4"/>
                        </a:lnTo>
                        <a:lnTo>
                          <a:pt x="53" y="6"/>
                        </a:lnTo>
                        <a:lnTo>
                          <a:pt x="55" y="6"/>
                        </a:lnTo>
                        <a:lnTo>
                          <a:pt x="55" y="6"/>
                        </a:lnTo>
                        <a:lnTo>
                          <a:pt x="55" y="6"/>
                        </a:lnTo>
                        <a:lnTo>
                          <a:pt x="55" y="4"/>
                        </a:lnTo>
                        <a:lnTo>
                          <a:pt x="57" y="4"/>
                        </a:lnTo>
                        <a:lnTo>
                          <a:pt x="57" y="4"/>
                        </a:lnTo>
                        <a:lnTo>
                          <a:pt x="59" y="4"/>
                        </a:lnTo>
                        <a:lnTo>
                          <a:pt x="59" y="4"/>
                        </a:lnTo>
                        <a:lnTo>
                          <a:pt x="59" y="4"/>
                        </a:lnTo>
                        <a:lnTo>
                          <a:pt x="59" y="6"/>
                        </a:lnTo>
                        <a:lnTo>
                          <a:pt x="61" y="6"/>
                        </a:lnTo>
                        <a:lnTo>
                          <a:pt x="61" y="6"/>
                        </a:lnTo>
                        <a:lnTo>
                          <a:pt x="61" y="4"/>
                        </a:lnTo>
                        <a:lnTo>
                          <a:pt x="63" y="4"/>
                        </a:lnTo>
                        <a:lnTo>
                          <a:pt x="63" y="4"/>
                        </a:lnTo>
                        <a:lnTo>
                          <a:pt x="63" y="4"/>
                        </a:lnTo>
                        <a:lnTo>
                          <a:pt x="63" y="4"/>
                        </a:lnTo>
                        <a:lnTo>
                          <a:pt x="63" y="2"/>
                        </a:lnTo>
                        <a:lnTo>
                          <a:pt x="65" y="2"/>
                        </a:lnTo>
                        <a:lnTo>
                          <a:pt x="65" y="2"/>
                        </a:lnTo>
                        <a:lnTo>
                          <a:pt x="65" y="2"/>
                        </a:lnTo>
                        <a:lnTo>
                          <a:pt x="65" y="2"/>
                        </a:lnTo>
                        <a:lnTo>
                          <a:pt x="67" y="2"/>
                        </a:lnTo>
                        <a:lnTo>
                          <a:pt x="67" y="2"/>
                        </a:lnTo>
                        <a:lnTo>
                          <a:pt x="69" y="2"/>
                        </a:lnTo>
                        <a:lnTo>
                          <a:pt x="69" y="0"/>
                        </a:lnTo>
                        <a:lnTo>
                          <a:pt x="69" y="0"/>
                        </a:lnTo>
                        <a:lnTo>
                          <a:pt x="69" y="2"/>
                        </a:lnTo>
                        <a:lnTo>
                          <a:pt x="69" y="2"/>
                        </a:lnTo>
                        <a:lnTo>
                          <a:pt x="69" y="2"/>
                        </a:lnTo>
                        <a:lnTo>
                          <a:pt x="69" y="4"/>
                        </a:lnTo>
                        <a:lnTo>
                          <a:pt x="71" y="4"/>
                        </a:lnTo>
                        <a:lnTo>
                          <a:pt x="71" y="4"/>
                        </a:lnTo>
                        <a:lnTo>
                          <a:pt x="71" y="4"/>
                        </a:lnTo>
                        <a:lnTo>
                          <a:pt x="71" y="6"/>
                        </a:lnTo>
                        <a:lnTo>
                          <a:pt x="71" y="6"/>
                        </a:lnTo>
                        <a:lnTo>
                          <a:pt x="71" y="6"/>
                        </a:lnTo>
                        <a:lnTo>
                          <a:pt x="71" y="8"/>
                        </a:lnTo>
                        <a:lnTo>
                          <a:pt x="72" y="8"/>
                        </a:lnTo>
                        <a:lnTo>
                          <a:pt x="72" y="8"/>
                        </a:lnTo>
                        <a:lnTo>
                          <a:pt x="74" y="8"/>
                        </a:lnTo>
                        <a:lnTo>
                          <a:pt x="74" y="6"/>
                        </a:lnTo>
                        <a:lnTo>
                          <a:pt x="74" y="6"/>
                        </a:lnTo>
                        <a:lnTo>
                          <a:pt x="74" y="8"/>
                        </a:lnTo>
                        <a:lnTo>
                          <a:pt x="74" y="8"/>
                        </a:lnTo>
                        <a:lnTo>
                          <a:pt x="76" y="8"/>
                        </a:lnTo>
                        <a:lnTo>
                          <a:pt x="76" y="8"/>
                        </a:lnTo>
                        <a:lnTo>
                          <a:pt x="76" y="8"/>
                        </a:lnTo>
                        <a:lnTo>
                          <a:pt x="78" y="8"/>
                        </a:lnTo>
                        <a:lnTo>
                          <a:pt x="78" y="8"/>
                        </a:lnTo>
                        <a:lnTo>
                          <a:pt x="78" y="8"/>
                        </a:lnTo>
                        <a:lnTo>
                          <a:pt x="78" y="8"/>
                        </a:lnTo>
                        <a:lnTo>
                          <a:pt x="80" y="8"/>
                        </a:lnTo>
                        <a:lnTo>
                          <a:pt x="80" y="8"/>
                        </a:lnTo>
                        <a:lnTo>
                          <a:pt x="80" y="8"/>
                        </a:lnTo>
                        <a:lnTo>
                          <a:pt x="80" y="8"/>
                        </a:lnTo>
                        <a:lnTo>
                          <a:pt x="82" y="8"/>
                        </a:lnTo>
                        <a:lnTo>
                          <a:pt x="82" y="8"/>
                        </a:lnTo>
                        <a:lnTo>
                          <a:pt x="82" y="8"/>
                        </a:lnTo>
                        <a:lnTo>
                          <a:pt x="82" y="8"/>
                        </a:lnTo>
                        <a:lnTo>
                          <a:pt x="84" y="8"/>
                        </a:lnTo>
                        <a:lnTo>
                          <a:pt x="84" y="10"/>
                        </a:lnTo>
                        <a:lnTo>
                          <a:pt x="84" y="10"/>
                        </a:lnTo>
                        <a:lnTo>
                          <a:pt x="84" y="10"/>
                        </a:lnTo>
                        <a:lnTo>
                          <a:pt x="86" y="10"/>
                        </a:lnTo>
                        <a:lnTo>
                          <a:pt x="86" y="10"/>
                        </a:lnTo>
                        <a:lnTo>
                          <a:pt x="86" y="10"/>
                        </a:lnTo>
                        <a:lnTo>
                          <a:pt x="86" y="12"/>
                        </a:lnTo>
                        <a:lnTo>
                          <a:pt x="88" y="12"/>
                        </a:lnTo>
                        <a:lnTo>
                          <a:pt x="88" y="12"/>
                        </a:lnTo>
                        <a:lnTo>
                          <a:pt x="88" y="12"/>
                        </a:lnTo>
                        <a:lnTo>
                          <a:pt x="90" y="12"/>
                        </a:lnTo>
                        <a:lnTo>
                          <a:pt x="90" y="14"/>
                        </a:lnTo>
                        <a:lnTo>
                          <a:pt x="90" y="14"/>
                        </a:lnTo>
                        <a:lnTo>
                          <a:pt x="90" y="14"/>
                        </a:lnTo>
                        <a:lnTo>
                          <a:pt x="92" y="14"/>
                        </a:lnTo>
                        <a:lnTo>
                          <a:pt x="92" y="14"/>
                        </a:lnTo>
                        <a:lnTo>
                          <a:pt x="92" y="14"/>
                        </a:lnTo>
                        <a:lnTo>
                          <a:pt x="92" y="16"/>
                        </a:lnTo>
                        <a:lnTo>
                          <a:pt x="92" y="16"/>
                        </a:lnTo>
                        <a:lnTo>
                          <a:pt x="92" y="16"/>
                        </a:lnTo>
                        <a:lnTo>
                          <a:pt x="94" y="16"/>
                        </a:lnTo>
                        <a:lnTo>
                          <a:pt x="94" y="16"/>
                        </a:lnTo>
                        <a:lnTo>
                          <a:pt x="94" y="16"/>
                        </a:lnTo>
                        <a:lnTo>
                          <a:pt x="95" y="16"/>
                        </a:lnTo>
                        <a:lnTo>
                          <a:pt x="95" y="16"/>
                        </a:lnTo>
                        <a:lnTo>
                          <a:pt x="95" y="16"/>
                        </a:lnTo>
                        <a:lnTo>
                          <a:pt x="95" y="18"/>
                        </a:lnTo>
                        <a:lnTo>
                          <a:pt x="97" y="18"/>
                        </a:lnTo>
                        <a:lnTo>
                          <a:pt x="97" y="18"/>
                        </a:lnTo>
                        <a:lnTo>
                          <a:pt x="97" y="18"/>
                        </a:lnTo>
                        <a:lnTo>
                          <a:pt x="97" y="18"/>
                        </a:lnTo>
                        <a:lnTo>
                          <a:pt x="97" y="20"/>
                        </a:lnTo>
                        <a:lnTo>
                          <a:pt x="97" y="20"/>
                        </a:lnTo>
                        <a:lnTo>
                          <a:pt x="97" y="20"/>
                        </a:lnTo>
                        <a:lnTo>
                          <a:pt x="97" y="20"/>
                        </a:lnTo>
                        <a:lnTo>
                          <a:pt x="97" y="21"/>
                        </a:lnTo>
                        <a:lnTo>
                          <a:pt x="97" y="21"/>
                        </a:lnTo>
                        <a:lnTo>
                          <a:pt x="97" y="23"/>
                        </a:lnTo>
                        <a:lnTo>
                          <a:pt x="97" y="23"/>
                        </a:lnTo>
                        <a:lnTo>
                          <a:pt x="95" y="23"/>
                        </a:lnTo>
                        <a:lnTo>
                          <a:pt x="95" y="23"/>
                        </a:lnTo>
                        <a:lnTo>
                          <a:pt x="95" y="23"/>
                        </a:lnTo>
                        <a:lnTo>
                          <a:pt x="95" y="23"/>
                        </a:lnTo>
                        <a:lnTo>
                          <a:pt x="97" y="23"/>
                        </a:lnTo>
                        <a:lnTo>
                          <a:pt x="97" y="23"/>
                        </a:lnTo>
                        <a:lnTo>
                          <a:pt x="97" y="23"/>
                        </a:lnTo>
                        <a:lnTo>
                          <a:pt x="99" y="23"/>
                        </a:lnTo>
                        <a:lnTo>
                          <a:pt x="99" y="23"/>
                        </a:lnTo>
                        <a:lnTo>
                          <a:pt x="101" y="23"/>
                        </a:lnTo>
                        <a:lnTo>
                          <a:pt x="101" y="23"/>
                        </a:lnTo>
                        <a:lnTo>
                          <a:pt x="101" y="23"/>
                        </a:lnTo>
                        <a:lnTo>
                          <a:pt x="101" y="25"/>
                        </a:lnTo>
                        <a:lnTo>
                          <a:pt x="101" y="25"/>
                        </a:lnTo>
                        <a:lnTo>
                          <a:pt x="101" y="25"/>
                        </a:lnTo>
                        <a:lnTo>
                          <a:pt x="101" y="25"/>
                        </a:lnTo>
                        <a:lnTo>
                          <a:pt x="99" y="25"/>
                        </a:lnTo>
                        <a:lnTo>
                          <a:pt x="99" y="27"/>
                        </a:lnTo>
                        <a:lnTo>
                          <a:pt x="99" y="27"/>
                        </a:lnTo>
                        <a:lnTo>
                          <a:pt x="99" y="27"/>
                        </a:lnTo>
                        <a:lnTo>
                          <a:pt x="97" y="27"/>
                        </a:lnTo>
                        <a:lnTo>
                          <a:pt x="97" y="27"/>
                        </a:lnTo>
                        <a:lnTo>
                          <a:pt x="97" y="27"/>
                        </a:lnTo>
                        <a:lnTo>
                          <a:pt x="95" y="27"/>
                        </a:lnTo>
                        <a:lnTo>
                          <a:pt x="95" y="29"/>
                        </a:lnTo>
                        <a:lnTo>
                          <a:pt x="95" y="29"/>
                        </a:lnTo>
                        <a:lnTo>
                          <a:pt x="95" y="29"/>
                        </a:lnTo>
                        <a:lnTo>
                          <a:pt x="94" y="29"/>
                        </a:lnTo>
                        <a:lnTo>
                          <a:pt x="94" y="27"/>
                        </a:lnTo>
                        <a:lnTo>
                          <a:pt x="94" y="27"/>
                        </a:lnTo>
                        <a:lnTo>
                          <a:pt x="94" y="29"/>
                        </a:lnTo>
                        <a:lnTo>
                          <a:pt x="92" y="29"/>
                        </a:lnTo>
                        <a:lnTo>
                          <a:pt x="92" y="29"/>
                        </a:lnTo>
                        <a:lnTo>
                          <a:pt x="92" y="29"/>
                        </a:lnTo>
                        <a:lnTo>
                          <a:pt x="92" y="31"/>
                        </a:lnTo>
                        <a:lnTo>
                          <a:pt x="92" y="31"/>
                        </a:lnTo>
                        <a:lnTo>
                          <a:pt x="92" y="31"/>
                        </a:lnTo>
                        <a:lnTo>
                          <a:pt x="90" y="31"/>
                        </a:lnTo>
                        <a:lnTo>
                          <a:pt x="90" y="31"/>
                        </a:lnTo>
                        <a:lnTo>
                          <a:pt x="90" y="31"/>
                        </a:lnTo>
                        <a:lnTo>
                          <a:pt x="90" y="31"/>
                        </a:lnTo>
                        <a:lnTo>
                          <a:pt x="88" y="31"/>
                        </a:lnTo>
                        <a:lnTo>
                          <a:pt x="88" y="31"/>
                        </a:lnTo>
                        <a:lnTo>
                          <a:pt x="86" y="31"/>
                        </a:lnTo>
                        <a:lnTo>
                          <a:pt x="86" y="31"/>
                        </a:lnTo>
                        <a:lnTo>
                          <a:pt x="86" y="33"/>
                        </a:lnTo>
                        <a:lnTo>
                          <a:pt x="86" y="33"/>
                        </a:lnTo>
                        <a:lnTo>
                          <a:pt x="84" y="33"/>
                        </a:lnTo>
                        <a:lnTo>
                          <a:pt x="84" y="33"/>
                        </a:lnTo>
                        <a:lnTo>
                          <a:pt x="84" y="33"/>
                        </a:lnTo>
                        <a:lnTo>
                          <a:pt x="84" y="35"/>
                        </a:lnTo>
                        <a:lnTo>
                          <a:pt x="82" y="35"/>
                        </a:lnTo>
                        <a:lnTo>
                          <a:pt x="82" y="35"/>
                        </a:lnTo>
                        <a:lnTo>
                          <a:pt x="82" y="37"/>
                        </a:lnTo>
                        <a:lnTo>
                          <a:pt x="82" y="37"/>
                        </a:lnTo>
                        <a:lnTo>
                          <a:pt x="82" y="39"/>
                        </a:lnTo>
                        <a:lnTo>
                          <a:pt x="82" y="39"/>
                        </a:lnTo>
                        <a:lnTo>
                          <a:pt x="82" y="39"/>
                        </a:lnTo>
                        <a:lnTo>
                          <a:pt x="82" y="41"/>
                        </a:lnTo>
                        <a:lnTo>
                          <a:pt x="82" y="41"/>
                        </a:lnTo>
                        <a:lnTo>
                          <a:pt x="82" y="41"/>
                        </a:lnTo>
                        <a:lnTo>
                          <a:pt x="82" y="41"/>
                        </a:lnTo>
                        <a:lnTo>
                          <a:pt x="80" y="41"/>
                        </a:lnTo>
                        <a:lnTo>
                          <a:pt x="80" y="43"/>
                        </a:lnTo>
                        <a:lnTo>
                          <a:pt x="80" y="43"/>
                        </a:lnTo>
                        <a:lnTo>
                          <a:pt x="80" y="43"/>
                        </a:lnTo>
                        <a:lnTo>
                          <a:pt x="80" y="44"/>
                        </a:lnTo>
                        <a:lnTo>
                          <a:pt x="80" y="44"/>
                        </a:lnTo>
                        <a:lnTo>
                          <a:pt x="80" y="44"/>
                        </a:lnTo>
                        <a:lnTo>
                          <a:pt x="80" y="44"/>
                        </a:lnTo>
                        <a:lnTo>
                          <a:pt x="80" y="44"/>
                        </a:lnTo>
                        <a:lnTo>
                          <a:pt x="82" y="44"/>
                        </a:lnTo>
                        <a:lnTo>
                          <a:pt x="82" y="44"/>
                        </a:lnTo>
                        <a:lnTo>
                          <a:pt x="82" y="46"/>
                        </a:lnTo>
                        <a:lnTo>
                          <a:pt x="82" y="46"/>
                        </a:lnTo>
                        <a:lnTo>
                          <a:pt x="82" y="46"/>
                        </a:lnTo>
                        <a:lnTo>
                          <a:pt x="82" y="48"/>
                        </a:lnTo>
                        <a:lnTo>
                          <a:pt x="84" y="48"/>
                        </a:lnTo>
                        <a:lnTo>
                          <a:pt x="84" y="48"/>
                        </a:lnTo>
                        <a:lnTo>
                          <a:pt x="82" y="48"/>
                        </a:lnTo>
                        <a:lnTo>
                          <a:pt x="82" y="48"/>
                        </a:lnTo>
                        <a:lnTo>
                          <a:pt x="82" y="48"/>
                        </a:lnTo>
                        <a:lnTo>
                          <a:pt x="82" y="48"/>
                        </a:lnTo>
                        <a:lnTo>
                          <a:pt x="80" y="48"/>
                        </a:lnTo>
                        <a:lnTo>
                          <a:pt x="80" y="48"/>
                        </a:lnTo>
                        <a:lnTo>
                          <a:pt x="80" y="48"/>
                        </a:lnTo>
                        <a:lnTo>
                          <a:pt x="80" y="48"/>
                        </a:lnTo>
                        <a:lnTo>
                          <a:pt x="80" y="48"/>
                        </a:lnTo>
                        <a:lnTo>
                          <a:pt x="80" y="48"/>
                        </a:lnTo>
                        <a:lnTo>
                          <a:pt x="80" y="46"/>
                        </a:lnTo>
                        <a:lnTo>
                          <a:pt x="80" y="46"/>
                        </a:lnTo>
                        <a:lnTo>
                          <a:pt x="80" y="46"/>
                        </a:lnTo>
                        <a:lnTo>
                          <a:pt x="78" y="46"/>
                        </a:lnTo>
                        <a:lnTo>
                          <a:pt x="78" y="46"/>
                        </a:lnTo>
                        <a:lnTo>
                          <a:pt x="76" y="46"/>
                        </a:lnTo>
                        <a:lnTo>
                          <a:pt x="76" y="46"/>
                        </a:lnTo>
                        <a:lnTo>
                          <a:pt x="76" y="46"/>
                        </a:lnTo>
                        <a:lnTo>
                          <a:pt x="76" y="46"/>
                        </a:lnTo>
                        <a:lnTo>
                          <a:pt x="74" y="46"/>
                        </a:lnTo>
                        <a:lnTo>
                          <a:pt x="74" y="46"/>
                        </a:lnTo>
                        <a:lnTo>
                          <a:pt x="74" y="46"/>
                        </a:lnTo>
                        <a:lnTo>
                          <a:pt x="74" y="48"/>
                        </a:lnTo>
                        <a:lnTo>
                          <a:pt x="72" y="48"/>
                        </a:lnTo>
                        <a:lnTo>
                          <a:pt x="72" y="48"/>
                        </a:lnTo>
                        <a:lnTo>
                          <a:pt x="72" y="48"/>
                        </a:lnTo>
                        <a:lnTo>
                          <a:pt x="71" y="48"/>
                        </a:lnTo>
                        <a:lnTo>
                          <a:pt x="71" y="48"/>
                        </a:lnTo>
                        <a:lnTo>
                          <a:pt x="71" y="48"/>
                        </a:lnTo>
                        <a:lnTo>
                          <a:pt x="71" y="48"/>
                        </a:lnTo>
                        <a:lnTo>
                          <a:pt x="71" y="48"/>
                        </a:lnTo>
                        <a:lnTo>
                          <a:pt x="69" y="48"/>
                        </a:lnTo>
                        <a:lnTo>
                          <a:pt x="69" y="48"/>
                        </a:lnTo>
                        <a:lnTo>
                          <a:pt x="69" y="48"/>
                        </a:lnTo>
                        <a:lnTo>
                          <a:pt x="67" y="48"/>
                        </a:lnTo>
                        <a:lnTo>
                          <a:pt x="67" y="48"/>
                        </a:lnTo>
                        <a:lnTo>
                          <a:pt x="67" y="48"/>
                        </a:lnTo>
                        <a:lnTo>
                          <a:pt x="67" y="50"/>
                        </a:lnTo>
                        <a:lnTo>
                          <a:pt x="67" y="50"/>
                        </a:lnTo>
                        <a:lnTo>
                          <a:pt x="67" y="50"/>
                        </a:lnTo>
                        <a:lnTo>
                          <a:pt x="67" y="52"/>
                        </a:lnTo>
                        <a:lnTo>
                          <a:pt x="67" y="52"/>
                        </a:lnTo>
                        <a:lnTo>
                          <a:pt x="65" y="52"/>
                        </a:lnTo>
                        <a:lnTo>
                          <a:pt x="65" y="52"/>
                        </a:lnTo>
                        <a:lnTo>
                          <a:pt x="65" y="52"/>
                        </a:lnTo>
                        <a:lnTo>
                          <a:pt x="65" y="52"/>
                        </a:lnTo>
                        <a:lnTo>
                          <a:pt x="65" y="52"/>
                        </a:lnTo>
                        <a:lnTo>
                          <a:pt x="63" y="52"/>
                        </a:lnTo>
                        <a:lnTo>
                          <a:pt x="63" y="52"/>
                        </a:lnTo>
                        <a:lnTo>
                          <a:pt x="63" y="52"/>
                        </a:lnTo>
                        <a:lnTo>
                          <a:pt x="63" y="52"/>
                        </a:lnTo>
                        <a:lnTo>
                          <a:pt x="61" y="52"/>
                        </a:lnTo>
                        <a:lnTo>
                          <a:pt x="61" y="54"/>
                        </a:lnTo>
                        <a:lnTo>
                          <a:pt x="61" y="54"/>
                        </a:lnTo>
                        <a:lnTo>
                          <a:pt x="59" y="54"/>
                        </a:lnTo>
                        <a:lnTo>
                          <a:pt x="59" y="54"/>
                        </a:lnTo>
                        <a:lnTo>
                          <a:pt x="59" y="54"/>
                        </a:lnTo>
                        <a:lnTo>
                          <a:pt x="57" y="54"/>
                        </a:lnTo>
                        <a:lnTo>
                          <a:pt x="57" y="54"/>
                        </a:lnTo>
                        <a:lnTo>
                          <a:pt x="57" y="52"/>
                        </a:lnTo>
                        <a:lnTo>
                          <a:pt x="55" y="52"/>
                        </a:lnTo>
                        <a:lnTo>
                          <a:pt x="55" y="52"/>
                        </a:lnTo>
                        <a:lnTo>
                          <a:pt x="55" y="52"/>
                        </a:lnTo>
                        <a:lnTo>
                          <a:pt x="53" y="52"/>
                        </a:lnTo>
                        <a:lnTo>
                          <a:pt x="53" y="54"/>
                        </a:lnTo>
                        <a:lnTo>
                          <a:pt x="53" y="54"/>
                        </a:lnTo>
                        <a:lnTo>
                          <a:pt x="53" y="54"/>
                        </a:lnTo>
                        <a:lnTo>
                          <a:pt x="51" y="54"/>
                        </a:lnTo>
                        <a:lnTo>
                          <a:pt x="51" y="52"/>
                        </a:lnTo>
                        <a:lnTo>
                          <a:pt x="51" y="52"/>
                        </a:lnTo>
                        <a:lnTo>
                          <a:pt x="50" y="52"/>
                        </a:lnTo>
                        <a:lnTo>
                          <a:pt x="50" y="52"/>
                        </a:lnTo>
                        <a:lnTo>
                          <a:pt x="50" y="54"/>
                        </a:lnTo>
                        <a:lnTo>
                          <a:pt x="50" y="54"/>
                        </a:lnTo>
                        <a:lnTo>
                          <a:pt x="48" y="54"/>
                        </a:lnTo>
                        <a:lnTo>
                          <a:pt x="48" y="54"/>
                        </a:lnTo>
                        <a:lnTo>
                          <a:pt x="48" y="54"/>
                        </a:lnTo>
                        <a:lnTo>
                          <a:pt x="46" y="54"/>
                        </a:lnTo>
                        <a:lnTo>
                          <a:pt x="46" y="54"/>
                        </a:lnTo>
                        <a:lnTo>
                          <a:pt x="46" y="52"/>
                        </a:lnTo>
                        <a:lnTo>
                          <a:pt x="44" y="52"/>
                        </a:lnTo>
                        <a:lnTo>
                          <a:pt x="44" y="52"/>
                        </a:lnTo>
                        <a:lnTo>
                          <a:pt x="44" y="52"/>
                        </a:lnTo>
                        <a:lnTo>
                          <a:pt x="44" y="50"/>
                        </a:lnTo>
                        <a:lnTo>
                          <a:pt x="44" y="50"/>
                        </a:lnTo>
                        <a:lnTo>
                          <a:pt x="44" y="50"/>
                        </a:lnTo>
                        <a:lnTo>
                          <a:pt x="44" y="50"/>
                        </a:lnTo>
                        <a:lnTo>
                          <a:pt x="44" y="48"/>
                        </a:lnTo>
                        <a:lnTo>
                          <a:pt x="44" y="48"/>
                        </a:lnTo>
                        <a:lnTo>
                          <a:pt x="44" y="48"/>
                        </a:lnTo>
                        <a:lnTo>
                          <a:pt x="42" y="48"/>
                        </a:lnTo>
                        <a:lnTo>
                          <a:pt x="42" y="48"/>
                        </a:lnTo>
                        <a:lnTo>
                          <a:pt x="42" y="48"/>
                        </a:lnTo>
                        <a:lnTo>
                          <a:pt x="42" y="46"/>
                        </a:lnTo>
                        <a:lnTo>
                          <a:pt x="42" y="46"/>
                        </a:lnTo>
                        <a:lnTo>
                          <a:pt x="40" y="46"/>
                        </a:lnTo>
                        <a:lnTo>
                          <a:pt x="40" y="46"/>
                        </a:lnTo>
                        <a:lnTo>
                          <a:pt x="38" y="46"/>
                        </a:lnTo>
                        <a:lnTo>
                          <a:pt x="38" y="46"/>
                        </a:lnTo>
                        <a:lnTo>
                          <a:pt x="38" y="46"/>
                        </a:lnTo>
                        <a:lnTo>
                          <a:pt x="38" y="46"/>
                        </a:lnTo>
                        <a:lnTo>
                          <a:pt x="36" y="46"/>
                        </a:lnTo>
                        <a:lnTo>
                          <a:pt x="36" y="46"/>
                        </a:lnTo>
                        <a:lnTo>
                          <a:pt x="36" y="44"/>
                        </a:lnTo>
                        <a:lnTo>
                          <a:pt x="36" y="44"/>
                        </a:lnTo>
                        <a:lnTo>
                          <a:pt x="36" y="44"/>
                        </a:lnTo>
                        <a:lnTo>
                          <a:pt x="34" y="44"/>
                        </a:lnTo>
                        <a:lnTo>
                          <a:pt x="34" y="44"/>
                        </a:lnTo>
                        <a:lnTo>
                          <a:pt x="34" y="43"/>
                        </a:lnTo>
                        <a:lnTo>
                          <a:pt x="32" y="43"/>
                        </a:lnTo>
                        <a:lnTo>
                          <a:pt x="32" y="43"/>
                        </a:lnTo>
                        <a:lnTo>
                          <a:pt x="32" y="44"/>
                        </a:lnTo>
                        <a:lnTo>
                          <a:pt x="32" y="44"/>
                        </a:lnTo>
                        <a:lnTo>
                          <a:pt x="30" y="44"/>
                        </a:lnTo>
                        <a:lnTo>
                          <a:pt x="30" y="43"/>
                        </a:lnTo>
                        <a:lnTo>
                          <a:pt x="30" y="43"/>
                        </a:lnTo>
                        <a:lnTo>
                          <a:pt x="30" y="43"/>
                        </a:lnTo>
                        <a:lnTo>
                          <a:pt x="30" y="41"/>
                        </a:lnTo>
                        <a:lnTo>
                          <a:pt x="30" y="41"/>
                        </a:lnTo>
                        <a:lnTo>
                          <a:pt x="30" y="39"/>
                        </a:lnTo>
                        <a:lnTo>
                          <a:pt x="30" y="39"/>
                        </a:lnTo>
                        <a:lnTo>
                          <a:pt x="30" y="39"/>
                        </a:lnTo>
                        <a:lnTo>
                          <a:pt x="30" y="39"/>
                        </a:lnTo>
                        <a:lnTo>
                          <a:pt x="30" y="37"/>
                        </a:lnTo>
                        <a:lnTo>
                          <a:pt x="30" y="37"/>
                        </a:lnTo>
                        <a:lnTo>
                          <a:pt x="32" y="37"/>
                        </a:lnTo>
                        <a:lnTo>
                          <a:pt x="32" y="37"/>
                        </a:lnTo>
                        <a:lnTo>
                          <a:pt x="32" y="35"/>
                        </a:lnTo>
                        <a:lnTo>
                          <a:pt x="32" y="35"/>
                        </a:lnTo>
                        <a:lnTo>
                          <a:pt x="32" y="35"/>
                        </a:lnTo>
                        <a:lnTo>
                          <a:pt x="32" y="33"/>
                        </a:lnTo>
                        <a:lnTo>
                          <a:pt x="32" y="33"/>
                        </a:lnTo>
                        <a:lnTo>
                          <a:pt x="32" y="33"/>
                        </a:lnTo>
                        <a:lnTo>
                          <a:pt x="32" y="33"/>
                        </a:lnTo>
                        <a:lnTo>
                          <a:pt x="30" y="33"/>
                        </a:lnTo>
                        <a:lnTo>
                          <a:pt x="30" y="31"/>
                        </a:lnTo>
                        <a:lnTo>
                          <a:pt x="30" y="31"/>
                        </a:lnTo>
                        <a:lnTo>
                          <a:pt x="30" y="31"/>
                        </a:lnTo>
                        <a:lnTo>
                          <a:pt x="30" y="31"/>
                        </a:lnTo>
                        <a:lnTo>
                          <a:pt x="28" y="31"/>
                        </a:lnTo>
                        <a:lnTo>
                          <a:pt x="28" y="31"/>
                        </a:lnTo>
                        <a:lnTo>
                          <a:pt x="28" y="31"/>
                        </a:lnTo>
                        <a:lnTo>
                          <a:pt x="28" y="29"/>
                        </a:lnTo>
                        <a:lnTo>
                          <a:pt x="27" y="29"/>
                        </a:lnTo>
                        <a:lnTo>
                          <a:pt x="27" y="31"/>
                        </a:lnTo>
                        <a:lnTo>
                          <a:pt x="27" y="31"/>
                        </a:lnTo>
                        <a:lnTo>
                          <a:pt x="27" y="31"/>
                        </a:lnTo>
                        <a:lnTo>
                          <a:pt x="25" y="31"/>
                        </a:lnTo>
                        <a:lnTo>
                          <a:pt x="25" y="31"/>
                        </a:lnTo>
                        <a:lnTo>
                          <a:pt x="23" y="31"/>
                        </a:lnTo>
                        <a:lnTo>
                          <a:pt x="23" y="29"/>
                        </a:lnTo>
                        <a:lnTo>
                          <a:pt x="23" y="29"/>
                        </a:lnTo>
                        <a:lnTo>
                          <a:pt x="23" y="29"/>
                        </a:lnTo>
                        <a:lnTo>
                          <a:pt x="23" y="31"/>
                        </a:lnTo>
                        <a:lnTo>
                          <a:pt x="21" y="31"/>
                        </a:lnTo>
                        <a:lnTo>
                          <a:pt x="21" y="31"/>
                        </a:lnTo>
                        <a:lnTo>
                          <a:pt x="21" y="31"/>
                        </a:lnTo>
                        <a:lnTo>
                          <a:pt x="19" y="31"/>
                        </a:lnTo>
                        <a:lnTo>
                          <a:pt x="19" y="31"/>
                        </a:lnTo>
                        <a:lnTo>
                          <a:pt x="19" y="29"/>
                        </a:lnTo>
                        <a:lnTo>
                          <a:pt x="17" y="29"/>
                        </a:lnTo>
                        <a:lnTo>
                          <a:pt x="17" y="29"/>
                        </a:lnTo>
                        <a:lnTo>
                          <a:pt x="17" y="29"/>
                        </a:lnTo>
                        <a:lnTo>
                          <a:pt x="15" y="29"/>
                        </a:lnTo>
                        <a:lnTo>
                          <a:pt x="15" y="29"/>
                        </a:lnTo>
                        <a:lnTo>
                          <a:pt x="15" y="29"/>
                        </a:lnTo>
                        <a:lnTo>
                          <a:pt x="15" y="29"/>
                        </a:lnTo>
                        <a:lnTo>
                          <a:pt x="13" y="29"/>
                        </a:lnTo>
                        <a:lnTo>
                          <a:pt x="13" y="29"/>
                        </a:lnTo>
                        <a:lnTo>
                          <a:pt x="13" y="27"/>
                        </a:lnTo>
                        <a:lnTo>
                          <a:pt x="11" y="27"/>
                        </a:lnTo>
                        <a:lnTo>
                          <a:pt x="11" y="27"/>
                        </a:lnTo>
                        <a:lnTo>
                          <a:pt x="11" y="27"/>
                        </a:lnTo>
                        <a:lnTo>
                          <a:pt x="11" y="27"/>
                        </a:lnTo>
                        <a:lnTo>
                          <a:pt x="9" y="27"/>
                        </a:lnTo>
                        <a:lnTo>
                          <a:pt x="9" y="27"/>
                        </a:lnTo>
                        <a:lnTo>
                          <a:pt x="9" y="27"/>
                        </a:lnTo>
                        <a:lnTo>
                          <a:pt x="9" y="25"/>
                        </a:lnTo>
                        <a:lnTo>
                          <a:pt x="7" y="25"/>
                        </a:lnTo>
                        <a:lnTo>
                          <a:pt x="7" y="25"/>
                        </a:lnTo>
                        <a:lnTo>
                          <a:pt x="7" y="25"/>
                        </a:lnTo>
                        <a:lnTo>
                          <a:pt x="5" y="25"/>
                        </a:lnTo>
                        <a:lnTo>
                          <a:pt x="5" y="25"/>
                        </a:lnTo>
                        <a:lnTo>
                          <a:pt x="5" y="25"/>
                        </a:lnTo>
                        <a:lnTo>
                          <a:pt x="5" y="25"/>
                        </a:lnTo>
                        <a:lnTo>
                          <a:pt x="5" y="27"/>
                        </a:lnTo>
                        <a:lnTo>
                          <a:pt x="4" y="27"/>
                        </a:lnTo>
                        <a:lnTo>
                          <a:pt x="4" y="27"/>
                        </a:lnTo>
                        <a:lnTo>
                          <a:pt x="4" y="25"/>
                        </a:lnTo>
                        <a:lnTo>
                          <a:pt x="4" y="25"/>
                        </a:lnTo>
                        <a:lnTo>
                          <a:pt x="2" y="25"/>
                        </a:lnTo>
                        <a:lnTo>
                          <a:pt x="2" y="25"/>
                        </a:lnTo>
                        <a:lnTo>
                          <a:pt x="0" y="25"/>
                        </a:lnTo>
                        <a:lnTo>
                          <a:pt x="0" y="25"/>
                        </a:lnTo>
                        <a:lnTo>
                          <a:pt x="0" y="25"/>
                        </a:lnTo>
                        <a:lnTo>
                          <a:pt x="0" y="23"/>
                        </a:lnTo>
                        <a:lnTo>
                          <a:pt x="0" y="23"/>
                        </a:lnTo>
                        <a:lnTo>
                          <a:pt x="0" y="23"/>
                        </a:lnTo>
                        <a:lnTo>
                          <a:pt x="0" y="23"/>
                        </a:lnTo>
                        <a:lnTo>
                          <a:pt x="2" y="23"/>
                        </a:lnTo>
                        <a:lnTo>
                          <a:pt x="2" y="21"/>
                        </a:lnTo>
                        <a:lnTo>
                          <a:pt x="2" y="21"/>
                        </a:lnTo>
                        <a:lnTo>
                          <a:pt x="2" y="21"/>
                        </a:lnTo>
                        <a:lnTo>
                          <a:pt x="2" y="20"/>
                        </a:lnTo>
                        <a:lnTo>
                          <a:pt x="2" y="20"/>
                        </a:lnTo>
                        <a:lnTo>
                          <a:pt x="2" y="18"/>
                        </a:lnTo>
                        <a:lnTo>
                          <a:pt x="2" y="18"/>
                        </a:lnTo>
                        <a:lnTo>
                          <a:pt x="2" y="16"/>
                        </a:lnTo>
                        <a:lnTo>
                          <a:pt x="2" y="16"/>
                        </a:lnTo>
                        <a:lnTo>
                          <a:pt x="2" y="16"/>
                        </a:lnTo>
                        <a:lnTo>
                          <a:pt x="2" y="16"/>
                        </a:lnTo>
                        <a:lnTo>
                          <a:pt x="2" y="14"/>
                        </a:lnTo>
                        <a:lnTo>
                          <a:pt x="2" y="14"/>
                        </a:lnTo>
                        <a:lnTo>
                          <a:pt x="2" y="12"/>
                        </a:lnTo>
                        <a:lnTo>
                          <a:pt x="2" y="12"/>
                        </a:lnTo>
                        <a:lnTo>
                          <a:pt x="2" y="10"/>
                        </a:lnTo>
                        <a:lnTo>
                          <a:pt x="2" y="10"/>
                        </a:lnTo>
                        <a:lnTo>
                          <a:pt x="2" y="8"/>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6" name="Freeform 749">
                    <a:extLst>
                      <a:ext uri="{FF2B5EF4-FFF2-40B4-BE49-F238E27FC236}">
                        <a16:creationId xmlns:a16="http://schemas.microsoft.com/office/drawing/2014/main" id="{F2E83E97-59D3-4A6F-A837-0AD86A2DAB0C}"/>
                      </a:ext>
                    </a:extLst>
                  </p:cNvPr>
                  <p:cNvSpPr>
                    <a:spLocks/>
                  </p:cNvSpPr>
                  <p:nvPr/>
                </p:nvSpPr>
                <p:spPr bwMode="auto">
                  <a:xfrm>
                    <a:off x="11120" y="3500"/>
                    <a:ext cx="42" cy="42"/>
                  </a:xfrm>
                  <a:custGeom>
                    <a:avLst/>
                    <a:gdLst>
                      <a:gd name="T0" fmla="*/ 17 w 42"/>
                      <a:gd name="T1" fmla="*/ 42 h 42"/>
                      <a:gd name="T2" fmla="*/ 15 w 42"/>
                      <a:gd name="T3" fmla="*/ 40 h 42"/>
                      <a:gd name="T4" fmla="*/ 13 w 42"/>
                      <a:gd name="T5" fmla="*/ 40 h 42"/>
                      <a:gd name="T6" fmla="*/ 11 w 42"/>
                      <a:gd name="T7" fmla="*/ 38 h 42"/>
                      <a:gd name="T8" fmla="*/ 10 w 42"/>
                      <a:gd name="T9" fmla="*/ 36 h 42"/>
                      <a:gd name="T10" fmla="*/ 8 w 42"/>
                      <a:gd name="T11" fmla="*/ 34 h 42"/>
                      <a:gd name="T12" fmla="*/ 6 w 42"/>
                      <a:gd name="T13" fmla="*/ 34 h 42"/>
                      <a:gd name="T14" fmla="*/ 6 w 42"/>
                      <a:gd name="T15" fmla="*/ 30 h 42"/>
                      <a:gd name="T16" fmla="*/ 4 w 42"/>
                      <a:gd name="T17" fmla="*/ 28 h 42"/>
                      <a:gd name="T18" fmla="*/ 4 w 42"/>
                      <a:gd name="T19" fmla="*/ 26 h 42"/>
                      <a:gd name="T20" fmla="*/ 2 w 42"/>
                      <a:gd name="T21" fmla="*/ 24 h 42"/>
                      <a:gd name="T22" fmla="*/ 2 w 42"/>
                      <a:gd name="T23" fmla="*/ 23 h 42"/>
                      <a:gd name="T24" fmla="*/ 0 w 42"/>
                      <a:gd name="T25" fmla="*/ 21 h 42"/>
                      <a:gd name="T26" fmla="*/ 2 w 42"/>
                      <a:gd name="T27" fmla="*/ 19 h 42"/>
                      <a:gd name="T28" fmla="*/ 4 w 42"/>
                      <a:gd name="T29" fmla="*/ 19 h 42"/>
                      <a:gd name="T30" fmla="*/ 6 w 42"/>
                      <a:gd name="T31" fmla="*/ 17 h 42"/>
                      <a:gd name="T32" fmla="*/ 8 w 42"/>
                      <a:gd name="T33" fmla="*/ 17 h 42"/>
                      <a:gd name="T34" fmla="*/ 8 w 42"/>
                      <a:gd name="T35" fmla="*/ 13 h 42"/>
                      <a:gd name="T36" fmla="*/ 10 w 42"/>
                      <a:gd name="T37" fmla="*/ 11 h 42"/>
                      <a:gd name="T38" fmla="*/ 11 w 42"/>
                      <a:gd name="T39" fmla="*/ 9 h 42"/>
                      <a:gd name="T40" fmla="*/ 11 w 42"/>
                      <a:gd name="T41" fmla="*/ 7 h 42"/>
                      <a:gd name="T42" fmla="*/ 13 w 42"/>
                      <a:gd name="T43" fmla="*/ 5 h 42"/>
                      <a:gd name="T44" fmla="*/ 15 w 42"/>
                      <a:gd name="T45" fmla="*/ 5 h 42"/>
                      <a:gd name="T46" fmla="*/ 17 w 42"/>
                      <a:gd name="T47" fmla="*/ 5 h 42"/>
                      <a:gd name="T48" fmla="*/ 19 w 42"/>
                      <a:gd name="T49" fmla="*/ 1 h 42"/>
                      <a:gd name="T50" fmla="*/ 21 w 42"/>
                      <a:gd name="T51" fmla="*/ 1 h 42"/>
                      <a:gd name="T52" fmla="*/ 23 w 42"/>
                      <a:gd name="T53" fmla="*/ 1 h 42"/>
                      <a:gd name="T54" fmla="*/ 25 w 42"/>
                      <a:gd name="T55" fmla="*/ 0 h 42"/>
                      <a:gd name="T56" fmla="*/ 27 w 42"/>
                      <a:gd name="T57" fmla="*/ 0 h 42"/>
                      <a:gd name="T58" fmla="*/ 29 w 42"/>
                      <a:gd name="T59" fmla="*/ 0 h 42"/>
                      <a:gd name="T60" fmla="*/ 31 w 42"/>
                      <a:gd name="T61" fmla="*/ 1 h 42"/>
                      <a:gd name="T62" fmla="*/ 33 w 42"/>
                      <a:gd name="T63" fmla="*/ 1 h 42"/>
                      <a:gd name="T64" fmla="*/ 34 w 42"/>
                      <a:gd name="T65" fmla="*/ 5 h 42"/>
                      <a:gd name="T66" fmla="*/ 34 w 42"/>
                      <a:gd name="T67" fmla="*/ 5 h 42"/>
                      <a:gd name="T68" fmla="*/ 36 w 42"/>
                      <a:gd name="T69" fmla="*/ 7 h 42"/>
                      <a:gd name="T70" fmla="*/ 38 w 42"/>
                      <a:gd name="T71" fmla="*/ 9 h 42"/>
                      <a:gd name="T72" fmla="*/ 40 w 42"/>
                      <a:gd name="T73" fmla="*/ 9 h 42"/>
                      <a:gd name="T74" fmla="*/ 40 w 42"/>
                      <a:gd name="T75" fmla="*/ 11 h 42"/>
                      <a:gd name="T76" fmla="*/ 42 w 42"/>
                      <a:gd name="T77" fmla="*/ 13 h 42"/>
                      <a:gd name="T78" fmla="*/ 42 w 42"/>
                      <a:gd name="T79" fmla="*/ 17 h 42"/>
                      <a:gd name="T80" fmla="*/ 40 w 42"/>
                      <a:gd name="T81" fmla="*/ 17 h 42"/>
                      <a:gd name="T82" fmla="*/ 40 w 42"/>
                      <a:gd name="T83" fmla="*/ 19 h 42"/>
                      <a:gd name="T84" fmla="*/ 38 w 42"/>
                      <a:gd name="T85" fmla="*/ 21 h 42"/>
                      <a:gd name="T86" fmla="*/ 36 w 42"/>
                      <a:gd name="T87" fmla="*/ 23 h 42"/>
                      <a:gd name="T88" fmla="*/ 36 w 42"/>
                      <a:gd name="T89" fmla="*/ 24 h 42"/>
                      <a:gd name="T90" fmla="*/ 36 w 42"/>
                      <a:gd name="T91" fmla="*/ 26 h 42"/>
                      <a:gd name="T92" fmla="*/ 34 w 42"/>
                      <a:gd name="T93" fmla="*/ 28 h 42"/>
                      <a:gd name="T94" fmla="*/ 33 w 42"/>
                      <a:gd name="T95" fmla="*/ 30 h 42"/>
                      <a:gd name="T96" fmla="*/ 31 w 42"/>
                      <a:gd name="T97" fmla="*/ 30 h 42"/>
                      <a:gd name="T98" fmla="*/ 29 w 42"/>
                      <a:gd name="T99" fmla="*/ 30 h 42"/>
                      <a:gd name="T100" fmla="*/ 25 w 42"/>
                      <a:gd name="T101" fmla="*/ 32 h 42"/>
                      <a:gd name="T102" fmla="*/ 23 w 42"/>
                      <a:gd name="T103" fmla="*/ 32 h 42"/>
                      <a:gd name="T104" fmla="*/ 21 w 42"/>
                      <a:gd name="T105" fmla="*/ 32 h 42"/>
                      <a:gd name="T106" fmla="*/ 21 w 42"/>
                      <a:gd name="T107" fmla="*/ 36 h 42"/>
                      <a:gd name="T108" fmla="*/ 19 w 42"/>
                      <a:gd name="T109" fmla="*/ 38 h 42"/>
                      <a:gd name="T110" fmla="*/ 19 w 42"/>
                      <a:gd name="T11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42">
                        <a:moveTo>
                          <a:pt x="19" y="42"/>
                        </a:moveTo>
                        <a:lnTo>
                          <a:pt x="19" y="42"/>
                        </a:lnTo>
                        <a:lnTo>
                          <a:pt x="17" y="42"/>
                        </a:lnTo>
                        <a:lnTo>
                          <a:pt x="17" y="42"/>
                        </a:lnTo>
                        <a:lnTo>
                          <a:pt x="17" y="42"/>
                        </a:lnTo>
                        <a:lnTo>
                          <a:pt x="17" y="40"/>
                        </a:lnTo>
                        <a:lnTo>
                          <a:pt x="15" y="40"/>
                        </a:lnTo>
                        <a:lnTo>
                          <a:pt x="15" y="40"/>
                        </a:lnTo>
                        <a:lnTo>
                          <a:pt x="13" y="40"/>
                        </a:lnTo>
                        <a:lnTo>
                          <a:pt x="13" y="40"/>
                        </a:lnTo>
                        <a:lnTo>
                          <a:pt x="13" y="40"/>
                        </a:lnTo>
                        <a:lnTo>
                          <a:pt x="13" y="40"/>
                        </a:lnTo>
                        <a:lnTo>
                          <a:pt x="11" y="40"/>
                        </a:lnTo>
                        <a:lnTo>
                          <a:pt x="11" y="40"/>
                        </a:lnTo>
                        <a:lnTo>
                          <a:pt x="11" y="40"/>
                        </a:lnTo>
                        <a:lnTo>
                          <a:pt x="11" y="38"/>
                        </a:lnTo>
                        <a:lnTo>
                          <a:pt x="11" y="38"/>
                        </a:lnTo>
                        <a:lnTo>
                          <a:pt x="11" y="38"/>
                        </a:lnTo>
                        <a:lnTo>
                          <a:pt x="10" y="38"/>
                        </a:lnTo>
                        <a:lnTo>
                          <a:pt x="10" y="36"/>
                        </a:lnTo>
                        <a:lnTo>
                          <a:pt x="10" y="36"/>
                        </a:lnTo>
                        <a:lnTo>
                          <a:pt x="10" y="36"/>
                        </a:lnTo>
                        <a:lnTo>
                          <a:pt x="8" y="36"/>
                        </a:lnTo>
                        <a:lnTo>
                          <a:pt x="8" y="34"/>
                        </a:lnTo>
                        <a:lnTo>
                          <a:pt x="8" y="34"/>
                        </a:lnTo>
                        <a:lnTo>
                          <a:pt x="8" y="34"/>
                        </a:lnTo>
                        <a:lnTo>
                          <a:pt x="6" y="34"/>
                        </a:lnTo>
                        <a:lnTo>
                          <a:pt x="6" y="34"/>
                        </a:lnTo>
                        <a:lnTo>
                          <a:pt x="6" y="32"/>
                        </a:lnTo>
                        <a:lnTo>
                          <a:pt x="6" y="32"/>
                        </a:lnTo>
                        <a:lnTo>
                          <a:pt x="6" y="32"/>
                        </a:lnTo>
                        <a:lnTo>
                          <a:pt x="6" y="30"/>
                        </a:lnTo>
                        <a:lnTo>
                          <a:pt x="6" y="30"/>
                        </a:lnTo>
                        <a:lnTo>
                          <a:pt x="4" y="30"/>
                        </a:lnTo>
                        <a:lnTo>
                          <a:pt x="4" y="30"/>
                        </a:lnTo>
                        <a:lnTo>
                          <a:pt x="4" y="28"/>
                        </a:lnTo>
                        <a:lnTo>
                          <a:pt x="4" y="28"/>
                        </a:lnTo>
                        <a:lnTo>
                          <a:pt x="4" y="28"/>
                        </a:lnTo>
                        <a:lnTo>
                          <a:pt x="4" y="28"/>
                        </a:lnTo>
                        <a:lnTo>
                          <a:pt x="4" y="26"/>
                        </a:lnTo>
                        <a:lnTo>
                          <a:pt x="4" y="26"/>
                        </a:lnTo>
                        <a:lnTo>
                          <a:pt x="2" y="26"/>
                        </a:lnTo>
                        <a:lnTo>
                          <a:pt x="2" y="24"/>
                        </a:lnTo>
                        <a:lnTo>
                          <a:pt x="2" y="24"/>
                        </a:lnTo>
                        <a:lnTo>
                          <a:pt x="2" y="24"/>
                        </a:lnTo>
                        <a:lnTo>
                          <a:pt x="2" y="24"/>
                        </a:lnTo>
                        <a:lnTo>
                          <a:pt x="2" y="23"/>
                        </a:lnTo>
                        <a:lnTo>
                          <a:pt x="2" y="23"/>
                        </a:lnTo>
                        <a:lnTo>
                          <a:pt x="2" y="23"/>
                        </a:lnTo>
                        <a:lnTo>
                          <a:pt x="0" y="23"/>
                        </a:lnTo>
                        <a:lnTo>
                          <a:pt x="0" y="21"/>
                        </a:lnTo>
                        <a:lnTo>
                          <a:pt x="0" y="21"/>
                        </a:lnTo>
                        <a:lnTo>
                          <a:pt x="0" y="21"/>
                        </a:lnTo>
                        <a:lnTo>
                          <a:pt x="0" y="21"/>
                        </a:lnTo>
                        <a:lnTo>
                          <a:pt x="2" y="21"/>
                        </a:lnTo>
                        <a:lnTo>
                          <a:pt x="2" y="19"/>
                        </a:lnTo>
                        <a:lnTo>
                          <a:pt x="2" y="19"/>
                        </a:lnTo>
                        <a:lnTo>
                          <a:pt x="2" y="19"/>
                        </a:lnTo>
                        <a:lnTo>
                          <a:pt x="4" y="19"/>
                        </a:lnTo>
                        <a:lnTo>
                          <a:pt x="4" y="19"/>
                        </a:lnTo>
                        <a:lnTo>
                          <a:pt x="4" y="19"/>
                        </a:lnTo>
                        <a:lnTo>
                          <a:pt x="4" y="19"/>
                        </a:lnTo>
                        <a:lnTo>
                          <a:pt x="4" y="17"/>
                        </a:lnTo>
                        <a:lnTo>
                          <a:pt x="6" y="17"/>
                        </a:lnTo>
                        <a:lnTo>
                          <a:pt x="6" y="17"/>
                        </a:lnTo>
                        <a:lnTo>
                          <a:pt x="6" y="17"/>
                        </a:lnTo>
                        <a:lnTo>
                          <a:pt x="6" y="17"/>
                        </a:lnTo>
                        <a:lnTo>
                          <a:pt x="8" y="17"/>
                        </a:lnTo>
                        <a:lnTo>
                          <a:pt x="8" y="15"/>
                        </a:lnTo>
                        <a:lnTo>
                          <a:pt x="8" y="15"/>
                        </a:lnTo>
                        <a:lnTo>
                          <a:pt x="8" y="15"/>
                        </a:lnTo>
                        <a:lnTo>
                          <a:pt x="8" y="13"/>
                        </a:lnTo>
                        <a:lnTo>
                          <a:pt x="8" y="13"/>
                        </a:lnTo>
                        <a:lnTo>
                          <a:pt x="10" y="13"/>
                        </a:lnTo>
                        <a:lnTo>
                          <a:pt x="10" y="13"/>
                        </a:lnTo>
                        <a:lnTo>
                          <a:pt x="10" y="11"/>
                        </a:lnTo>
                        <a:lnTo>
                          <a:pt x="10" y="11"/>
                        </a:lnTo>
                        <a:lnTo>
                          <a:pt x="10" y="11"/>
                        </a:lnTo>
                        <a:lnTo>
                          <a:pt x="11" y="11"/>
                        </a:lnTo>
                        <a:lnTo>
                          <a:pt x="11" y="9"/>
                        </a:lnTo>
                        <a:lnTo>
                          <a:pt x="11" y="9"/>
                        </a:lnTo>
                        <a:lnTo>
                          <a:pt x="11" y="9"/>
                        </a:lnTo>
                        <a:lnTo>
                          <a:pt x="11" y="9"/>
                        </a:lnTo>
                        <a:lnTo>
                          <a:pt x="11" y="7"/>
                        </a:lnTo>
                        <a:lnTo>
                          <a:pt x="11" y="7"/>
                        </a:lnTo>
                        <a:lnTo>
                          <a:pt x="11" y="7"/>
                        </a:lnTo>
                        <a:lnTo>
                          <a:pt x="13" y="7"/>
                        </a:lnTo>
                        <a:lnTo>
                          <a:pt x="13" y="5"/>
                        </a:lnTo>
                        <a:lnTo>
                          <a:pt x="13" y="5"/>
                        </a:lnTo>
                        <a:lnTo>
                          <a:pt x="13" y="5"/>
                        </a:lnTo>
                        <a:lnTo>
                          <a:pt x="15" y="5"/>
                        </a:lnTo>
                        <a:lnTo>
                          <a:pt x="15" y="5"/>
                        </a:lnTo>
                        <a:lnTo>
                          <a:pt x="15" y="5"/>
                        </a:lnTo>
                        <a:lnTo>
                          <a:pt x="17" y="5"/>
                        </a:lnTo>
                        <a:lnTo>
                          <a:pt x="17" y="5"/>
                        </a:lnTo>
                        <a:lnTo>
                          <a:pt x="17" y="5"/>
                        </a:lnTo>
                        <a:lnTo>
                          <a:pt x="17" y="3"/>
                        </a:lnTo>
                        <a:lnTo>
                          <a:pt x="19" y="3"/>
                        </a:lnTo>
                        <a:lnTo>
                          <a:pt x="19" y="3"/>
                        </a:lnTo>
                        <a:lnTo>
                          <a:pt x="19" y="1"/>
                        </a:lnTo>
                        <a:lnTo>
                          <a:pt x="19" y="1"/>
                        </a:lnTo>
                        <a:lnTo>
                          <a:pt x="19" y="1"/>
                        </a:lnTo>
                        <a:lnTo>
                          <a:pt x="19" y="1"/>
                        </a:lnTo>
                        <a:lnTo>
                          <a:pt x="21" y="1"/>
                        </a:lnTo>
                        <a:lnTo>
                          <a:pt x="21" y="1"/>
                        </a:lnTo>
                        <a:lnTo>
                          <a:pt x="23" y="1"/>
                        </a:lnTo>
                        <a:lnTo>
                          <a:pt x="23" y="1"/>
                        </a:lnTo>
                        <a:lnTo>
                          <a:pt x="23" y="1"/>
                        </a:lnTo>
                        <a:lnTo>
                          <a:pt x="23" y="1"/>
                        </a:lnTo>
                        <a:lnTo>
                          <a:pt x="23" y="0"/>
                        </a:lnTo>
                        <a:lnTo>
                          <a:pt x="25" y="0"/>
                        </a:lnTo>
                        <a:lnTo>
                          <a:pt x="25" y="0"/>
                        </a:lnTo>
                        <a:lnTo>
                          <a:pt x="25" y="0"/>
                        </a:lnTo>
                        <a:lnTo>
                          <a:pt x="27" y="0"/>
                        </a:lnTo>
                        <a:lnTo>
                          <a:pt x="27" y="0"/>
                        </a:lnTo>
                        <a:lnTo>
                          <a:pt x="27" y="0"/>
                        </a:lnTo>
                        <a:lnTo>
                          <a:pt x="29" y="0"/>
                        </a:lnTo>
                        <a:lnTo>
                          <a:pt x="29" y="0"/>
                        </a:lnTo>
                        <a:lnTo>
                          <a:pt x="29" y="0"/>
                        </a:lnTo>
                        <a:lnTo>
                          <a:pt x="29" y="0"/>
                        </a:lnTo>
                        <a:lnTo>
                          <a:pt x="29" y="1"/>
                        </a:lnTo>
                        <a:lnTo>
                          <a:pt x="31" y="1"/>
                        </a:lnTo>
                        <a:lnTo>
                          <a:pt x="31" y="1"/>
                        </a:lnTo>
                        <a:lnTo>
                          <a:pt x="31" y="1"/>
                        </a:lnTo>
                        <a:lnTo>
                          <a:pt x="31" y="1"/>
                        </a:lnTo>
                        <a:lnTo>
                          <a:pt x="31" y="1"/>
                        </a:lnTo>
                        <a:lnTo>
                          <a:pt x="33" y="1"/>
                        </a:lnTo>
                        <a:lnTo>
                          <a:pt x="33" y="1"/>
                        </a:lnTo>
                        <a:lnTo>
                          <a:pt x="33" y="3"/>
                        </a:lnTo>
                        <a:lnTo>
                          <a:pt x="34" y="3"/>
                        </a:lnTo>
                        <a:lnTo>
                          <a:pt x="34" y="3"/>
                        </a:lnTo>
                        <a:lnTo>
                          <a:pt x="34" y="5"/>
                        </a:lnTo>
                        <a:lnTo>
                          <a:pt x="34" y="5"/>
                        </a:lnTo>
                        <a:lnTo>
                          <a:pt x="34" y="5"/>
                        </a:lnTo>
                        <a:lnTo>
                          <a:pt x="34" y="5"/>
                        </a:lnTo>
                        <a:lnTo>
                          <a:pt x="34" y="5"/>
                        </a:lnTo>
                        <a:lnTo>
                          <a:pt x="34" y="5"/>
                        </a:lnTo>
                        <a:lnTo>
                          <a:pt x="36" y="5"/>
                        </a:lnTo>
                        <a:lnTo>
                          <a:pt x="36" y="7"/>
                        </a:lnTo>
                        <a:lnTo>
                          <a:pt x="36" y="7"/>
                        </a:lnTo>
                        <a:lnTo>
                          <a:pt x="36" y="7"/>
                        </a:lnTo>
                        <a:lnTo>
                          <a:pt x="36" y="7"/>
                        </a:lnTo>
                        <a:lnTo>
                          <a:pt x="38" y="7"/>
                        </a:lnTo>
                        <a:lnTo>
                          <a:pt x="38" y="9"/>
                        </a:lnTo>
                        <a:lnTo>
                          <a:pt x="38" y="9"/>
                        </a:lnTo>
                        <a:lnTo>
                          <a:pt x="38" y="9"/>
                        </a:lnTo>
                        <a:lnTo>
                          <a:pt x="40" y="9"/>
                        </a:lnTo>
                        <a:lnTo>
                          <a:pt x="40" y="9"/>
                        </a:lnTo>
                        <a:lnTo>
                          <a:pt x="40" y="9"/>
                        </a:lnTo>
                        <a:lnTo>
                          <a:pt x="40" y="11"/>
                        </a:lnTo>
                        <a:lnTo>
                          <a:pt x="40" y="11"/>
                        </a:lnTo>
                        <a:lnTo>
                          <a:pt x="40" y="11"/>
                        </a:lnTo>
                        <a:lnTo>
                          <a:pt x="42" y="11"/>
                        </a:lnTo>
                        <a:lnTo>
                          <a:pt x="42" y="13"/>
                        </a:lnTo>
                        <a:lnTo>
                          <a:pt x="42" y="13"/>
                        </a:lnTo>
                        <a:lnTo>
                          <a:pt x="42" y="13"/>
                        </a:lnTo>
                        <a:lnTo>
                          <a:pt x="42" y="15"/>
                        </a:lnTo>
                        <a:lnTo>
                          <a:pt x="42" y="15"/>
                        </a:lnTo>
                        <a:lnTo>
                          <a:pt x="42" y="15"/>
                        </a:lnTo>
                        <a:lnTo>
                          <a:pt x="42" y="17"/>
                        </a:lnTo>
                        <a:lnTo>
                          <a:pt x="42" y="17"/>
                        </a:lnTo>
                        <a:lnTo>
                          <a:pt x="40" y="17"/>
                        </a:lnTo>
                        <a:lnTo>
                          <a:pt x="40" y="17"/>
                        </a:lnTo>
                        <a:lnTo>
                          <a:pt x="40" y="17"/>
                        </a:lnTo>
                        <a:lnTo>
                          <a:pt x="40" y="17"/>
                        </a:lnTo>
                        <a:lnTo>
                          <a:pt x="40" y="19"/>
                        </a:lnTo>
                        <a:lnTo>
                          <a:pt x="40" y="19"/>
                        </a:lnTo>
                        <a:lnTo>
                          <a:pt x="40" y="19"/>
                        </a:lnTo>
                        <a:lnTo>
                          <a:pt x="40" y="19"/>
                        </a:lnTo>
                        <a:lnTo>
                          <a:pt x="40" y="21"/>
                        </a:lnTo>
                        <a:lnTo>
                          <a:pt x="38" y="21"/>
                        </a:lnTo>
                        <a:lnTo>
                          <a:pt x="38" y="21"/>
                        </a:lnTo>
                        <a:lnTo>
                          <a:pt x="38" y="21"/>
                        </a:lnTo>
                        <a:lnTo>
                          <a:pt x="36" y="21"/>
                        </a:lnTo>
                        <a:lnTo>
                          <a:pt x="36" y="23"/>
                        </a:lnTo>
                        <a:lnTo>
                          <a:pt x="36" y="23"/>
                        </a:lnTo>
                        <a:lnTo>
                          <a:pt x="36" y="23"/>
                        </a:lnTo>
                        <a:lnTo>
                          <a:pt x="36" y="24"/>
                        </a:lnTo>
                        <a:lnTo>
                          <a:pt x="36" y="24"/>
                        </a:lnTo>
                        <a:lnTo>
                          <a:pt x="36" y="24"/>
                        </a:lnTo>
                        <a:lnTo>
                          <a:pt x="36" y="24"/>
                        </a:lnTo>
                        <a:lnTo>
                          <a:pt x="36" y="26"/>
                        </a:lnTo>
                        <a:lnTo>
                          <a:pt x="36" y="26"/>
                        </a:lnTo>
                        <a:lnTo>
                          <a:pt x="36" y="26"/>
                        </a:lnTo>
                        <a:lnTo>
                          <a:pt x="36" y="26"/>
                        </a:lnTo>
                        <a:lnTo>
                          <a:pt x="34" y="26"/>
                        </a:lnTo>
                        <a:lnTo>
                          <a:pt x="34" y="28"/>
                        </a:lnTo>
                        <a:lnTo>
                          <a:pt x="34" y="28"/>
                        </a:lnTo>
                        <a:lnTo>
                          <a:pt x="34" y="28"/>
                        </a:lnTo>
                        <a:lnTo>
                          <a:pt x="34" y="28"/>
                        </a:lnTo>
                        <a:lnTo>
                          <a:pt x="33" y="28"/>
                        </a:lnTo>
                        <a:lnTo>
                          <a:pt x="33" y="30"/>
                        </a:lnTo>
                        <a:lnTo>
                          <a:pt x="33" y="30"/>
                        </a:lnTo>
                        <a:lnTo>
                          <a:pt x="31" y="30"/>
                        </a:lnTo>
                        <a:lnTo>
                          <a:pt x="31" y="30"/>
                        </a:lnTo>
                        <a:lnTo>
                          <a:pt x="31" y="30"/>
                        </a:lnTo>
                        <a:lnTo>
                          <a:pt x="31" y="30"/>
                        </a:lnTo>
                        <a:lnTo>
                          <a:pt x="29" y="30"/>
                        </a:lnTo>
                        <a:lnTo>
                          <a:pt x="29" y="30"/>
                        </a:lnTo>
                        <a:lnTo>
                          <a:pt x="29" y="30"/>
                        </a:lnTo>
                        <a:lnTo>
                          <a:pt x="27" y="30"/>
                        </a:lnTo>
                        <a:lnTo>
                          <a:pt x="27" y="30"/>
                        </a:lnTo>
                        <a:lnTo>
                          <a:pt x="25" y="30"/>
                        </a:lnTo>
                        <a:lnTo>
                          <a:pt x="25" y="32"/>
                        </a:lnTo>
                        <a:lnTo>
                          <a:pt x="25" y="32"/>
                        </a:lnTo>
                        <a:lnTo>
                          <a:pt x="25" y="32"/>
                        </a:lnTo>
                        <a:lnTo>
                          <a:pt x="23" y="32"/>
                        </a:lnTo>
                        <a:lnTo>
                          <a:pt x="23" y="32"/>
                        </a:lnTo>
                        <a:lnTo>
                          <a:pt x="23" y="32"/>
                        </a:lnTo>
                        <a:lnTo>
                          <a:pt x="23" y="32"/>
                        </a:lnTo>
                        <a:lnTo>
                          <a:pt x="23" y="32"/>
                        </a:lnTo>
                        <a:lnTo>
                          <a:pt x="21" y="32"/>
                        </a:lnTo>
                        <a:lnTo>
                          <a:pt x="21" y="34"/>
                        </a:lnTo>
                        <a:lnTo>
                          <a:pt x="21" y="34"/>
                        </a:lnTo>
                        <a:lnTo>
                          <a:pt x="21" y="36"/>
                        </a:lnTo>
                        <a:lnTo>
                          <a:pt x="21" y="36"/>
                        </a:lnTo>
                        <a:lnTo>
                          <a:pt x="21" y="36"/>
                        </a:lnTo>
                        <a:lnTo>
                          <a:pt x="21" y="38"/>
                        </a:lnTo>
                        <a:lnTo>
                          <a:pt x="19" y="38"/>
                        </a:lnTo>
                        <a:lnTo>
                          <a:pt x="19" y="38"/>
                        </a:lnTo>
                        <a:lnTo>
                          <a:pt x="19" y="40"/>
                        </a:lnTo>
                        <a:lnTo>
                          <a:pt x="19" y="40"/>
                        </a:lnTo>
                        <a:lnTo>
                          <a:pt x="19" y="40"/>
                        </a:lnTo>
                        <a:lnTo>
                          <a:pt x="19" y="40"/>
                        </a:lnTo>
                        <a:lnTo>
                          <a:pt x="19" y="4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7" name="Freeform 750">
                    <a:extLst>
                      <a:ext uri="{FF2B5EF4-FFF2-40B4-BE49-F238E27FC236}">
                        <a16:creationId xmlns:a16="http://schemas.microsoft.com/office/drawing/2014/main" id="{899D7D72-A9DF-47FC-BBFB-24D4AE14E6DA}"/>
                      </a:ext>
                    </a:extLst>
                  </p:cNvPr>
                  <p:cNvSpPr>
                    <a:spLocks/>
                  </p:cNvSpPr>
                  <p:nvPr/>
                </p:nvSpPr>
                <p:spPr bwMode="auto">
                  <a:xfrm>
                    <a:off x="11120" y="3500"/>
                    <a:ext cx="42" cy="42"/>
                  </a:xfrm>
                  <a:custGeom>
                    <a:avLst/>
                    <a:gdLst>
                      <a:gd name="T0" fmla="*/ 17 w 42"/>
                      <a:gd name="T1" fmla="*/ 42 h 42"/>
                      <a:gd name="T2" fmla="*/ 15 w 42"/>
                      <a:gd name="T3" fmla="*/ 40 h 42"/>
                      <a:gd name="T4" fmla="*/ 13 w 42"/>
                      <a:gd name="T5" fmla="*/ 40 h 42"/>
                      <a:gd name="T6" fmla="*/ 11 w 42"/>
                      <a:gd name="T7" fmla="*/ 38 h 42"/>
                      <a:gd name="T8" fmla="*/ 10 w 42"/>
                      <a:gd name="T9" fmla="*/ 36 h 42"/>
                      <a:gd name="T10" fmla="*/ 8 w 42"/>
                      <a:gd name="T11" fmla="*/ 34 h 42"/>
                      <a:gd name="T12" fmla="*/ 6 w 42"/>
                      <a:gd name="T13" fmla="*/ 34 h 42"/>
                      <a:gd name="T14" fmla="*/ 6 w 42"/>
                      <a:gd name="T15" fmla="*/ 30 h 42"/>
                      <a:gd name="T16" fmla="*/ 4 w 42"/>
                      <a:gd name="T17" fmla="*/ 28 h 42"/>
                      <a:gd name="T18" fmla="*/ 4 w 42"/>
                      <a:gd name="T19" fmla="*/ 26 h 42"/>
                      <a:gd name="T20" fmla="*/ 2 w 42"/>
                      <a:gd name="T21" fmla="*/ 24 h 42"/>
                      <a:gd name="T22" fmla="*/ 2 w 42"/>
                      <a:gd name="T23" fmla="*/ 23 h 42"/>
                      <a:gd name="T24" fmla="*/ 0 w 42"/>
                      <a:gd name="T25" fmla="*/ 21 h 42"/>
                      <a:gd name="T26" fmla="*/ 2 w 42"/>
                      <a:gd name="T27" fmla="*/ 19 h 42"/>
                      <a:gd name="T28" fmla="*/ 4 w 42"/>
                      <a:gd name="T29" fmla="*/ 19 h 42"/>
                      <a:gd name="T30" fmla="*/ 6 w 42"/>
                      <a:gd name="T31" fmla="*/ 17 h 42"/>
                      <a:gd name="T32" fmla="*/ 8 w 42"/>
                      <a:gd name="T33" fmla="*/ 17 h 42"/>
                      <a:gd name="T34" fmla="*/ 8 w 42"/>
                      <a:gd name="T35" fmla="*/ 13 h 42"/>
                      <a:gd name="T36" fmla="*/ 10 w 42"/>
                      <a:gd name="T37" fmla="*/ 11 h 42"/>
                      <a:gd name="T38" fmla="*/ 11 w 42"/>
                      <a:gd name="T39" fmla="*/ 9 h 42"/>
                      <a:gd name="T40" fmla="*/ 11 w 42"/>
                      <a:gd name="T41" fmla="*/ 7 h 42"/>
                      <a:gd name="T42" fmla="*/ 13 w 42"/>
                      <a:gd name="T43" fmla="*/ 5 h 42"/>
                      <a:gd name="T44" fmla="*/ 15 w 42"/>
                      <a:gd name="T45" fmla="*/ 5 h 42"/>
                      <a:gd name="T46" fmla="*/ 17 w 42"/>
                      <a:gd name="T47" fmla="*/ 5 h 42"/>
                      <a:gd name="T48" fmla="*/ 19 w 42"/>
                      <a:gd name="T49" fmla="*/ 1 h 42"/>
                      <a:gd name="T50" fmla="*/ 21 w 42"/>
                      <a:gd name="T51" fmla="*/ 1 h 42"/>
                      <a:gd name="T52" fmla="*/ 23 w 42"/>
                      <a:gd name="T53" fmla="*/ 1 h 42"/>
                      <a:gd name="T54" fmla="*/ 25 w 42"/>
                      <a:gd name="T55" fmla="*/ 0 h 42"/>
                      <a:gd name="T56" fmla="*/ 27 w 42"/>
                      <a:gd name="T57" fmla="*/ 0 h 42"/>
                      <a:gd name="T58" fmla="*/ 29 w 42"/>
                      <a:gd name="T59" fmla="*/ 0 h 42"/>
                      <a:gd name="T60" fmla="*/ 31 w 42"/>
                      <a:gd name="T61" fmla="*/ 1 h 42"/>
                      <a:gd name="T62" fmla="*/ 33 w 42"/>
                      <a:gd name="T63" fmla="*/ 1 h 42"/>
                      <a:gd name="T64" fmla="*/ 34 w 42"/>
                      <a:gd name="T65" fmla="*/ 5 h 42"/>
                      <a:gd name="T66" fmla="*/ 34 w 42"/>
                      <a:gd name="T67" fmla="*/ 5 h 42"/>
                      <a:gd name="T68" fmla="*/ 36 w 42"/>
                      <a:gd name="T69" fmla="*/ 7 h 42"/>
                      <a:gd name="T70" fmla="*/ 38 w 42"/>
                      <a:gd name="T71" fmla="*/ 9 h 42"/>
                      <a:gd name="T72" fmla="*/ 40 w 42"/>
                      <a:gd name="T73" fmla="*/ 9 h 42"/>
                      <a:gd name="T74" fmla="*/ 40 w 42"/>
                      <a:gd name="T75" fmla="*/ 11 h 42"/>
                      <a:gd name="T76" fmla="*/ 42 w 42"/>
                      <a:gd name="T77" fmla="*/ 13 h 42"/>
                      <a:gd name="T78" fmla="*/ 42 w 42"/>
                      <a:gd name="T79" fmla="*/ 17 h 42"/>
                      <a:gd name="T80" fmla="*/ 40 w 42"/>
                      <a:gd name="T81" fmla="*/ 17 h 42"/>
                      <a:gd name="T82" fmla="*/ 40 w 42"/>
                      <a:gd name="T83" fmla="*/ 19 h 42"/>
                      <a:gd name="T84" fmla="*/ 38 w 42"/>
                      <a:gd name="T85" fmla="*/ 21 h 42"/>
                      <a:gd name="T86" fmla="*/ 36 w 42"/>
                      <a:gd name="T87" fmla="*/ 23 h 42"/>
                      <a:gd name="T88" fmla="*/ 36 w 42"/>
                      <a:gd name="T89" fmla="*/ 24 h 42"/>
                      <a:gd name="T90" fmla="*/ 36 w 42"/>
                      <a:gd name="T91" fmla="*/ 26 h 42"/>
                      <a:gd name="T92" fmla="*/ 34 w 42"/>
                      <a:gd name="T93" fmla="*/ 28 h 42"/>
                      <a:gd name="T94" fmla="*/ 33 w 42"/>
                      <a:gd name="T95" fmla="*/ 30 h 42"/>
                      <a:gd name="T96" fmla="*/ 31 w 42"/>
                      <a:gd name="T97" fmla="*/ 30 h 42"/>
                      <a:gd name="T98" fmla="*/ 29 w 42"/>
                      <a:gd name="T99" fmla="*/ 30 h 42"/>
                      <a:gd name="T100" fmla="*/ 25 w 42"/>
                      <a:gd name="T101" fmla="*/ 32 h 42"/>
                      <a:gd name="T102" fmla="*/ 23 w 42"/>
                      <a:gd name="T103" fmla="*/ 32 h 42"/>
                      <a:gd name="T104" fmla="*/ 21 w 42"/>
                      <a:gd name="T105" fmla="*/ 32 h 42"/>
                      <a:gd name="T106" fmla="*/ 21 w 42"/>
                      <a:gd name="T107" fmla="*/ 36 h 42"/>
                      <a:gd name="T108" fmla="*/ 19 w 42"/>
                      <a:gd name="T109" fmla="*/ 38 h 42"/>
                      <a:gd name="T110" fmla="*/ 19 w 42"/>
                      <a:gd name="T11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 h="42">
                        <a:moveTo>
                          <a:pt x="19" y="42"/>
                        </a:moveTo>
                        <a:lnTo>
                          <a:pt x="19" y="42"/>
                        </a:lnTo>
                        <a:lnTo>
                          <a:pt x="17" y="42"/>
                        </a:lnTo>
                        <a:lnTo>
                          <a:pt x="17" y="42"/>
                        </a:lnTo>
                        <a:lnTo>
                          <a:pt x="17" y="42"/>
                        </a:lnTo>
                        <a:lnTo>
                          <a:pt x="17" y="40"/>
                        </a:lnTo>
                        <a:lnTo>
                          <a:pt x="15" y="40"/>
                        </a:lnTo>
                        <a:lnTo>
                          <a:pt x="15" y="40"/>
                        </a:lnTo>
                        <a:lnTo>
                          <a:pt x="13" y="40"/>
                        </a:lnTo>
                        <a:lnTo>
                          <a:pt x="13" y="40"/>
                        </a:lnTo>
                        <a:lnTo>
                          <a:pt x="13" y="40"/>
                        </a:lnTo>
                        <a:lnTo>
                          <a:pt x="13" y="40"/>
                        </a:lnTo>
                        <a:lnTo>
                          <a:pt x="11" y="40"/>
                        </a:lnTo>
                        <a:lnTo>
                          <a:pt x="11" y="40"/>
                        </a:lnTo>
                        <a:lnTo>
                          <a:pt x="11" y="40"/>
                        </a:lnTo>
                        <a:lnTo>
                          <a:pt x="11" y="38"/>
                        </a:lnTo>
                        <a:lnTo>
                          <a:pt x="11" y="38"/>
                        </a:lnTo>
                        <a:lnTo>
                          <a:pt x="11" y="38"/>
                        </a:lnTo>
                        <a:lnTo>
                          <a:pt x="10" y="38"/>
                        </a:lnTo>
                        <a:lnTo>
                          <a:pt x="10" y="36"/>
                        </a:lnTo>
                        <a:lnTo>
                          <a:pt x="10" y="36"/>
                        </a:lnTo>
                        <a:lnTo>
                          <a:pt x="10" y="36"/>
                        </a:lnTo>
                        <a:lnTo>
                          <a:pt x="8" y="36"/>
                        </a:lnTo>
                        <a:lnTo>
                          <a:pt x="8" y="34"/>
                        </a:lnTo>
                        <a:lnTo>
                          <a:pt x="8" y="34"/>
                        </a:lnTo>
                        <a:lnTo>
                          <a:pt x="8" y="34"/>
                        </a:lnTo>
                        <a:lnTo>
                          <a:pt x="6" y="34"/>
                        </a:lnTo>
                        <a:lnTo>
                          <a:pt x="6" y="34"/>
                        </a:lnTo>
                        <a:lnTo>
                          <a:pt x="6" y="32"/>
                        </a:lnTo>
                        <a:lnTo>
                          <a:pt x="6" y="32"/>
                        </a:lnTo>
                        <a:lnTo>
                          <a:pt x="6" y="32"/>
                        </a:lnTo>
                        <a:lnTo>
                          <a:pt x="6" y="30"/>
                        </a:lnTo>
                        <a:lnTo>
                          <a:pt x="6" y="30"/>
                        </a:lnTo>
                        <a:lnTo>
                          <a:pt x="4" y="30"/>
                        </a:lnTo>
                        <a:lnTo>
                          <a:pt x="4" y="30"/>
                        </a:lnTo>
                        <a:lnTo>
                          <a:pt x="4" y="28"/>
                        </a:lnTo>
                        <a:lnTo>
                          <a:pt x="4" y="28"/>
                        </a:lnTo>
                        <a:lnTo>
                          <a:pt x="4" y="28"/>
                        </a:lnTo>
                        <a:lnTo>
                          <a:pt x="4" y="28"/>
                        </a:lnTo>
                        <a:lnTo>
                          <a:pt x="4" y="26"/>
                        </a:lnTo>
                        <a:lnTo>
                          <a:pt x="4" y="26"/>
                        </a:lnTo>
                        <a:lnTo>
                          <a:pt x="2" y="26"/>
                        </a:lnTo>
                        <a:lnTo>
                          <a:pt x="2" y="24"/>
                        </a:lnTo>
                        <a:lnTo>
                          <a:pt x="2" y="24"/>
                        </a:lnTo>
                        <a:lnTo>
                          <a:pt x="2" y="24"/>
                        </a:lnTo>
                        <a:lnTo>
                          <a:pt x="2" y="24"/>
                        </a:lnTo>
                        <a:lnTo>
                          <a:pt x="2" y="23"/>
                        </a:lnTo>
                        <a:lnTo>
                          <a:pt x="2" y="23"/>
                        </a:lnTo>
                        <a:lnTo>
                          <a:pt x="2" y="23"/>
                        </a:lnTo>
                        <a:lnTo>
                          <a:pt x="0" y="23"/>
                        </a:lnTo>
                        <a:lnTo>
                          <a:pt x="0" y="21"/>
                        </a:lnTo>
                        <a:lnTo>
                          <a:pt x="0" y="21"/>
                        </a:lnTo>
                        <a:lnTo>
                          <a:pt x="0" y="21"/>
                        </a:lnTo>
                        <a:lnTo>
                          <a:pt x="0" y="21"/>
                        </a:lnTo>
                        <a:lnTo>
                          <a:pt x="2" y="21"/>
                        </a:lnTo>
                        <a:lnTo>
                          <a:pt x="2" y="19"/>
                        </a:lnTo>
                        <a:lnTo>
                          <a:pt x="2" y="19"/>
                        </a:lnTo>
                        <a:lnTo>
                          <a:pt x="2" y="19"/>
                        </a:lnTo>
                        <a:lnTo>
                          <a:pt x="4" y="19"/>
                        </a:lnTo>
                        <a:lnTo>
                          <a:pt x="4" y="19"/>
                        </a:lnTo>
                        <a:lnTo>
                          <a:pt x="4" y="19"/>
                        </a:lnTo>
                        <a:lnTo>
                          <a:pt x="4" y="19"/>
                        </a:lnTo>
                        <a:lnTo>
                          <a:pt x="4" y="17"/>
                        </a:lnTo>
                        <a:lnTo>
                          <a:pt x="6" y="17"/>
                        </a:lnTo>
                        <a:lnTo>
                          <a:pt x="6" y="17"/>
                        </a:lnTo>
                        <a:lnTo>
                          <a:pt x="6" y="17"/>
                        </a:lnTo>
                        <a:lnTo>
                          <a:pt x="6" y="17"/>
                        </a:lnTo>
                        <a:lnTo>
                          <a:pt x="8" y="17"/>
                        </a:lnTo>
                        <a:lnTo>
                          <a:pt x="8" y="15"/>
                        </a:lnTo>
                        <a:lnTo>
                          <a:pt x="8" y="15"/>
                        </a:lnTo>
                        <a:lnTo>
                          <a:pt x="8" y="15"/>
                        </a:lnTo>
                        <a:lnTo>
                          <a:pt x="8" y="13"/>
                        </a:lnTo>
                        <a:lnTo>
                          <a:pt x="8" y="13"/>
                        </a:lnTo>
                        <a:lnTo>
                          <a:pt x="10" y="13"/>
                        </a:lnTo>
                        <a:lnTo>
                          <a:pt x="10" y="13"/>
                        </a:lnTo>
                        <a:lnTo>
                          <a:pt x="10" y="11"/>
                        </a:lnTo>
                        <a:lnTo>
                          <a:pt x="10" y="11"/>
                        </a:lnTo>
                        <a:lnTo>
                          <a:pt x="10" y="11"/>
                        </a:lnTo>
                        <a:lnTo>
                          <a:pt x="11" y="11"/>
                        </a:lnTo>
                        <a:lnTo>
                          <a:pt x="11" y="9"/>
                        </a:lnTo>
                        <a:lnTo>
                          <a:pt x="11" y="9"/>
                        </a:lnTo>
                        <a:lnTo>
                          <a:pt x="11" y="9"/>
                        </a:lnTo>
                        <a:lnTo>
                          <a:pt x="11" y="9"/>
                        </a:lnTo>
                        <a:lnTo>
                          <a:pt x="11" y="7"/>
                        </a:lnTo>
                        <a:lnTo>
                          <a:pt x="11" y="7"/>
                        </a:lnTo>
                        <a:lnTo>
                          <a:pt x="11" y="7"/>
                        </a:lnTo>
                        <a:lnTo>
                          <a:pt x="13" y="7"/>
                        </a:lnTo>
                        <a:lnTo>
                          <a:pt x="13" y="5"/>
                        </a:lnTo>
                        <a:lnTo>
                          <a:pt x="13" y="5"/>
                        </a:lnTo>
                        <a:lnTo>
                          <a:pt x="13" y="5"/>
                        </a:lnTo>
                        <a:lnTo>
                          <a:pt x="15" y="5"/>
                        </a:lnTo>
                        <a:lnTo>
                          <a:pt x="15" y="5"/>
                        </a:lnTo>
                        <a:lnTo>
                          <a:pt x="15" y="5"/>
                        </a:lnTo>
                        <a:lnTo>
                          <a:pt x="17" y="5"/>
                        </a:lnTo>
                        <a:lnTo>
                          <a:pt x="17" y="5"/>
                        </a:lnTo>
                        <a:lnTo>
                          <a:pt x="17" y="5"/>
                        </a:lnTo>
                        <a:lnTo>
                          <a:pt x="17" y="3"/>
                        </a:lnTo>
                        <a:lnTo>
                          <a:pt x="19" y="3"/>
                        </a:lnTo>
                        <a:lnTo>
                          <a:pt x="19" y="3"/>
                        </a:lnTo>
                        <a:lnTo>
                          <a:pt x="19" y="1"/>
                        </a:lnTo>
                        <a:lnTo>
                          <a:pt x="19" y="1"/>
                        </a:lnTo>
                        <a:lnTo>
                          <a:pt x="19" y="1"/>
                        </a:lnTo>
                        <a:lnTo>
                          <a:pt x="19" y="1"/>
                        </a:lnTo>
                        <a:lnTo>
                          <a:pt x="21" y="1"/>
                        </a:lnTo>
                        <a:lnTo>
                          <a:pt x="21" y="1"/>
                        </a:lnTo>
                        <a:lnTo>
                          <a:pt x="23" y="1"/>
                        </a:lnTo>
                        <a:lnTo>
                          <a:pt x="23" y="1"/>
                        </a:lnTo>
                        <a:lnTo>
                          <a:pt x="23" y="1"/>
                        </a:lnTo>
                        <a:lnTo>
                          <a:pt x="23" y="1"/>
                        </a:lnTo>
                        <a:lnTo>
                          <a:pt x="23" y="0"/>
                        </a:lnTo>
                        <a:lnTo>
                          <a:pt x="25" y="0"/>
                        </a:lnTo>
                        <a:lnTo>
                          <a:pt x="25" y="0"/>
                        </a:lnTo>
                        <a:lnTo>
                          <a:pt x="25" y="0"/>
                        </a:lnTo>
                        <a:lnTo>
                          <a:pt x="27" y="0"/>
                        </a:lnTo>
                        <a:lnTo>
                          <a:pt x="27" y="0"/>
                        </a:lnTo>
                        <a:lnTo>
                          <a:pt x="27" y="0"/>
                        </a:lnTo>
                        <a:lnTo>
                          <a:pt x="29" y="0"/>
                        </a:lnTo>
                        <a:lnTo>
                          <a:pt x="29" y="0"/>
                        </a:lnTo>
                        <a:lnTo>
                          <a:pt x="29" y="0"/>
                        </a:lnTo>
                        <a:lnTo>
                          <a:pt x="29" y="0"/>
                        </a:lnTo>
                        <a:lnTo>
                          <a:pt x="29" y="1"/>
                        </a:lnTo>
                        <a:lnTo>
                          <a:pt x="31" y="1"/>
                        </a:lnTo>
                        <a:lnTo>
                          <a:pt x="31" y="1"/>
                        </a:lnTo>
                        <a:lnTo>
                          <a:pt x="31" y="1"/>
                        </a:lnTo>
                        <a:lnTo>
                          <a:pt x="31" y="1"/>
                        </a:lnTo>
                        <a:lnTo>
                          <a:pt x="31" y="1"/>
                        </a:lnTo>
                        <a:lnTo>
                          <a:pt x="33" y="1"/>
                        </a:lnTo>
                        <a:lnTo>
                          <a:pt x="33" y="1"/>
                        </a:lnTo>
                        <a:lnTo>
                          <a:pt x="33" y="3"/>
                        </a:lnTo>
                        <a:lnTo>
                          <a:pt x="34" y="3"/>
                        </a:lnTo>
                        <a:lnTo>
                          <a:pt x="34" y="3"/>
                        </a:lnTo>
                        <a:lnTo>
                          <a:pt x="34" y="5"/>
                        </a:lnTo>
                        <a:lnTo>
                          <a:pt x="34" y="5"/>
                        </a:lnTo>
                        <a:lnTo>
                          <a:pt x="34" y="5"/>
                        </a:lnTo>
                        <a:lnTo>
                          <a:pt x="34" y="5"/>
                        </a:lnTo>
                        <a:lnTo>
                          <a:pt x="34" y="5"/>
                        </a:lnTo>
                        <a:lnTo>
                          <a:pt x="34" y="5"/>
                        </a:lnTo>
                        <a:lnTo>
                          <a:pt x="36" y="5"/>
                        </a:lnTo>
                        <a:lnTo>
                          <a:pt x="36" y="7"/>
                        </a:lnTo>
                        <a:lnTo>
                          <a:pt x="36" y="7"/>
                        </a:lnTo>
                        <a:lnTo>
                          <a:pt x="36" y="7"/>
                        </a:lnTo>
                        <a:lnTo>
                          <a:pt x="36" y="7"/>
                        </a:lnTo>
                        <a:lnTo>
                          <a:pt x="38" y="7"/>
                        </a:lnTo>
                        <a:lnTo>
                          <a:pt x="38" y="9"/>
                        </a:lnTo>
                        <a:lnTo>
                          <a:pt x="38" y="9"/>
                        </a:lnTo>
                        <a:lnTo>
                          <a:pt x="38" y="9"/>
                        </a:lnTo>
                        <a:lnTo>
                          <a:pt x="40" y="9"/>
                        </a:lnTo>
                        <a:lnTo>
                          <a:pt x="40" y="9"/>
                        </a:lnTo>
                        <a:lnTo>
                          <a:pt x="40" y="9"/>
                        </a:lnTo>
                        <a:lnTo>
                          <a:pt x="40" y="11"/>
                        </a:lnTo>
                        <a:lnTo>
                          <a:pt x="40" y="11"/>
                        </a:lnTo>
                        <a:lnTo>
                          <a:pt x="40" y="11"/>
                        </a:lnTo>
                        <a:lnTo>
                          <a:pt x="42" y="11"/>
                        </a:lnTo>
                        <a:lnTo>
                          <a:pt x="42" y="13"/>
                        </a:lnTo>
                        <a:lnTo>
                          <a:pt x="42" y="13"/>
                        </a:lnTo>
                        <a:lnTo>
                          <a:pt x="42" y="13"/>
                        </a:lnTo>
                        <a:lnTo>
                          <a:pt x="42" y="15"/>
                        </a:lnTo>
                        <a:lnTo>
                          <a:pt x="42" y="15"/>
                        </a:lnTo>
                        <a:lnTo>
                          <a:pt x="42" y="15"/>
                        </a:lnTo>
                        <a:lnTo>
                          <a:pt x="42" y="17"/>
                        </a:lnTo>
                        <a:lnTo>
                          <a:pt x="42" y="17"/>
                        </a:lnTo>
                        <a:lnTo>
                          <a:pt x="40" y="17"/>
                        </a:lnTo>
                        <a:lnTo>
                          <a:pt x="40" y="17"/>
                        </a:lnTo>
                        <a:lnTo>
                          <a:pt x="40" y="17"/>
                        </a:lnTo>
                        <a:lnTo>
                          <a:pt x="40" y="17"/>
                        </a:lnTo>
                        <a:lnTo>
                          <a:pt x="40" y="19"/>
                        </a:lnTo>
                        <a:lnTo>
                          <a:pt x="40" y="19"/>
                        </a:lnTo>
                        <a:lnTo>
                          <a:pt x="40" y="19"/>
                        </a:lnTo>
                        <a:lnTo>
                          <a:pt x="40" y="19"/>
                        </a:lnTo>
                        <a:lnTo>
                          <a:pt x="40" y="21"/>
                        </a:lnTo>
                        <a:lnTo>
                          <a:pt x="38" y="21"/>
                        </a:lnTo>
                        <a:lnTo>
                          <a:pt x="38" y="21"/>
                        </a:lnTo>
                        <a:lnTo>
                          <a:pt x="38" y="21"/>
                        </a:lnTo>
                        <a:lnTo>
                          <a:pt x="36" y="21"/>
                        </a:lnTo>
                        <a:lnTo>
                          <a:pt x="36" y="23"/>
                        </a:lnTo>
                        <a:lnTo>
                          <a:pt x="36" y="23"/>
                        </a:lnTo>
                        <a:lnTo>
                          <a:pt x="36" y="23"/>
                        </a:lnTo>
                        <a:lnTo>
                          <a:pt x="36" y="24"/>
                        </a:lnTo>
                        <a:lnTo>
                          <a:pt x="36" y="24"/>
                        </a:lnTo>
                        <a:lnTo>
                          <a:pt x="36" y="24"/>
                        </a:lnTo>
                        <a:lnTo>
                          <a:pt x="36" y="24"/>
                        </a:lnTo>
                        <a:lnTo>
                          <a:pt x="36" y="26"/>
                        </a:lnTo>
                        <a:lnTo>
                          <a:pt x="36" y="26"/>
                        </a:lnTo>
                        <a:lnTo>
                          <a:pt x="36" y="26"/>
                        </a:lnTo>
                        <a:lnTo>
                          <a:pt x="36" y="26"/>
                        </a:lnTo>
                        <a:lnTo>
                          <a:pt x="34" y="26"/>
                        </a:lnTo>
                        <a:lnTo>
                          <a:pt x="34" y="28"/>
                        </a:lnTo>
                        <a:lnTo>
                          <a:pt x="34" y="28"/>
                        </a:lnTo>
                        <a:lnTo>
                          <a:pt x="34" y="28"/>
                        </a:lnTo>
                        <a:lnTo>
                          <a:pt x="34" y="28"/>
                        </a:lnTo>
                        <a:lnTo>
                          <a:pt x="33" y="28"/>
                        </a:lnTo>
                        <a:lnTo>
                          <a:pt x="33" y="30"/>
                        </a:lnTo>
                        <a:lnTo>
                          <a:pt x="33" y="30"/>
                        </a:lnTo>
                        <a:lnTo>
                          <a:pt x="31" y="30"/>
                        </a:lnTo>
                        <a:lnTo>
                          <a:pt x="31" y="30"/>
                        </a:lnTo>
                        <a:lnTo>
                          <a:pt x="31" y="30"/>
                        </a:lnTo>
                        <a:lnTo>
                          <a:pt x="31" y="30"/>
                        </a:lnTo>
                        <a:lnTo>
                          <a:pt x="29" y="30"/>
                        </a:lnTo>
                        <a:lnTo>
                          <a:pt x="29" y="30"/>
                        </a:lnTo>
                        <a:lnTo>
                          <a:pt x="29" y="30"/>
                        </a:lnTo>
                        <a:lnTo>
                          <a:pt x="27" y="30"/>
                        </a:lnTo>
                        <a:lnTo>
                          <a:pt x="27" y="30"/>
                        </a:lnTo>
                        <a:lnTo>
                          <a:pt x="25" y="30"/>
                        </a:lnTo>
                        <a:lnTo>
                          <a:pt x="25" y="32"/>
                        </a:lnTo>
                        <a:lnTo>
                          <a:pt x="25" y="32"/>
                        </a:lnTo>
                        <a:lnTo>
                          <a:pt x="25" y="32"/>
                        </a:lnTo>
                        <a:lnTo>
                          <a:pt x="23" y="32"/>
                        </a:lnTo>
                        <a:lnTo>
                          <a:pt x="23" y="32"/>
                        </a:lnTo>
                        <a:lnTo>
                          <a:pt x="23" y="32"/>
                        </a:lnTo>
                        <a:lnTo>
                          <a:pt x="23" y="32"/>
                        </a:lnTo>
                        <a:lnTo>
                          <a:pt x="23" y="32"/>
                        </a:lnTo>
                        <a:lnTo>
                          <a:pt x="21" y="32"/>
                        </a:lnTo>
                        <a:lnTo>
                          <a:pt x="21" y="34"/>
                        </a:lnTo>
                        <a:lnTo>
                          <a:pt x="21" y="34"/>
                        </a:lnTo>
                        <a:lnTo>
                          <a:pt x="21" y="36"/>
                        </a:lnTo>
                        <a:lnTo>
                          <a:pt x="21" y="36"/>
                        </a:lnTo>
                        <a:lnTo>
                          <a:pt x="21" y="36"/>
                        </a:lnTo>
                        <a:lnTo>
                          <a:pt x="21" y="38"/>
                        </a:lnTo>
                        <a:lnTo>
                          <a:pt x="19" y="38"/>
                        </a:lnTo>
                        <a:lnTo>
                          <a:pt x="19" y="38"/>
                        </a:lnTo>
                        <a:lnTo>
                          <a:pt x="19" y="40"/>
                        </a:lnTo>
                        <a:lnTo>
                          <a:pt x="19" y="40"/>
                        </a:lnTo>
                        <a:lnTo>
                          <a:pt x="19" y="40"/>
                        </a:lnTo>
                        <a:lnTo>
                          <a:pt x="19" y="40"/>
                        </a:lnTo>
                        <a:lnTo>
                          <a:pt x="19" y="4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8" name="Freeform 751">
                    <a:extLst>
                      <a:ext uri="{FF2B5EF4-FFF2-40B4-BE49-F238E27FC236}">
                        <a16:creationId xmlns:a16="http://schemas.microsoft.com/office/drawing/2014/main" id="{F31CBF5C-F9EC-43EA-A742-15805B98F98D}"/>
                      </a:ext>
                    </a:extLst>
                  </p:cNvPr>
                  <p:cNvSpPr>
                    <a:spLocks/>
                  </p:cNvSpPr>
                  <p:nvPr/>
                </p:nvSpPr>
                <p:spPr bwMode="auto">
                  <a:xfrm>
                    <a:off x="12031" y="2710"/>
                    <a:ext cx="42" cy="81"/>
                  </a:xfrm>
                  <a:custGeom>
                    <a:avLst/>
                    <a:gdLst>
                      <a:gd name="T0" fmla="*/ 11 w 42"/>
                      <a:gd name="T1" fmla="*/ 8 h 81"/>
                      <a:gd name="T2" fmla="*/ 9 w 42"/>
                      <a:gd name="T3" fmla="*/ 6 h 81"/>
                      <a:gd name="T4" fmla="*/ 6 w 42"/>
                      <a:gd name="T5" fmla="*/ 6 h 81"/>
                      <a:gd name="T6" fmla="*/ 6 w 42"/>
                      <a:gd name="T7" fmla="*/ 2 h 81"/>
                      <a:gd name="T8" fmla="*/ 7 w 42"/>
                      <a:gd name="T9" fmla="*/ 0 h 81"/>
                      <a:gd name="T10" fmla="*/ 11 w 42"/>
                      <a:gd name="T11" fmla="*/ 0 h 81"/>
                      <a:gd name="T12" fmla="*/ 13 w 42"/>
                      <a:gd name="T13" fmla="*/ 0 h 81"/>
                      <a:gd name="T14" fmla="*/ 15 w 42"/>
                      <a:gd name="T15" fmla="*/ 4 h 81"/>
                      <a:gd name="T16" fmla="*/ 19 w 42"/>
                      <a:gd name="T17" fmla="*/ 6 h 81"/>
                      <a:gd name="T18" fmla="*/ 21 w 42"/>
                      <a:gd name="T19" fmla="*/ 8 h 81"/>
                      <a:gd name="T20" fmla="*/ 23 w 42"/>
                      <a:gd name="T21" fmla="*/ 10 h 81"/>
                      <a:gd name="T22" fmla="*/ 25 w 42"/>
                      <a:gd name="T23" fmla="*/ 14 h 81"/>
                      <a:gd name="T24" fmla="*/ 27 w 42"/>
                      <a:gd name="T25" fmla="*/ 18 h 81"/>
                      <a:gd name="T26" fmla="*/ 29 w 42"/>
                      <a:gd name="T27" fmla="*/ 19 h 81"/>
                      <a:gd name="T28" fmla="*/ 30 w 42"/>
                      <a:gd name="T29" fmla="*/ 23 h 81"/>
                      <a:gd name="T30" fmla="*/ 30 w 42"/>
                      <a:gd name="T31" fmla="*/ 27 h 81"/>
                      <a:gd name="T32" fmla="*/ 32 w 42"/>
                      <a:gd name="T33" fmla="*/ 29 h 81"/>
                      <a:gd name="T34" fmla="*/ 34 w 42"/>
                      <a:gd name="T35" fmla="*/ 33 h 81"/>
                      <a:gd name="T36" fmla="*/ 34 w 42"/>
                      <a:gd name="T37" fmla="*/ 37 h 81"/>
                      <a:gd name="T38" fmla="*/ 36 w 42"/>
                      <a:gd name="T39" fmla="*/ 40 h 81"/>
                      <a:gd name="T40" fmla="*/ 38 w 42"/>
                      <a:gd name="T41" fmla="*/ 42 h 81"/>
                      <a:gd name="T42" fmla="*/ 40 w 42"/>
                      <a:gd name="T43" fmla="*/ 46 h 81"/>
                      <a:gd name="T44" fmla="*/ 42 w 42"/>
                      <a:gd name="T45" fmla="*/ 50 h 81"/>
                      <a:gd name="T46" fmla="*/ 42 w 42"/>
                      <a:gd name="T47" fmla="*/ 56 h 81"/>
                      <a:gd name="T48" fmla="*/ 42 w 42"/>
                      <a:gd name="T49" fmla="*/ 58 h 81"/>
                      <a:gd name="T50" fmla="*/ 40 w 42"/>
                      <a:gd name="T51" fmla="*/ 63 h 81"/>
                      <a:gd name="T52" fmla="*/ 40 w 42"/>
                      <a:gd name="T53" fmla="*/ 67 h 81"/>
                      <a:gd name="T54" fmla="*/ 38 w 42"/>
                      <a:gd name="T55" fmla="*/ 69 h 81"/>
                      <a:gd name="T56" fmla="*/ 36 w 42"/>
                      <a:gd name="T57" fmla="*/ 71 h 81"/>
                      <a:gd name="T58" fmla="*/ 34 w 42"/>
                      <a:gd name="T59" fmla="*/ 75 h 81"/>
                      <a:gd name="T60" fmla="*/ 30 w 42"/>
                      <a:gd name="T61" fmla="*/ 77 h 81"/>
                      <a:gd name="T62" fmla="*/ 27 w 42"/>
                      <a:gd name="T63" fmla="*/ 77 h 81"/>
                      <a:gd name="T64" fmla="*/ 23 w 42"/>
                      <a:gd name="T65" fmla="*/ 79 h 81"/>
                      <a:gd name="T66" fmla="*/ 21 w 42"/>
                      <a:gd name="T67" fmla="*/ 81 h 81"/>
                      <a:gd name="T68" fmla="*/ 17 w 42"/>
                      <a:gd name="T69" fmla="*/ 81 h 81"/>
                      <a:gd name="T70" fmla="*/ 13 w 42"/>
                      <a:gd name="T71" fmla="*/ 79 h 81"/>
                      <a:gd name="T72" fmla="*/ 11 w 42"/>
                      <a:gd name="T73" fmla="*/ 77 h 81"/>
                      <a:gd name="T74" fmla="*/ 9 w 42"/>
                      <a:gd name="T75" fmla="*/ 75 h 81"/>
                      <a:gd name="T76" fmla="*/ 7 w 42"/>
                      <a:gd name="T77" fmla="*/ 71 h 81"/>
                      <a:gd name="T78" fmla="*/ 7 w 42"/>
                      <a:gd name="T79" fmla="*/ 65 h 81"/>
                      <a:gd name="T80" fmla="*/ 6 w 42"/>
                      <a:gd name="T81" fmla="*/ 63 h 81"/>
                      <a:gd name="T82" fmla="*/ 6 w 42"/>
                      <a:gd name="T83" fmla="*/ 58 h 81"/>
                      <a:gd name="T84" fmla="*/ 6 w 42"/>
                      <a:gd name="T85" fmla="*/ 54 h 81"/>
                      <a:gd name="T86" fmla="*/ 6 w 42"/>
                      <a:gd name="T87" fmla="*/ 50 h 81"/>
                      <a:gd name="T88" fmla="*/ 6 w 42"/>
                      <a:gd name="T89" fmla="*/ 46 h 81"/>
                      <a:gd name="T90" fmla="*/ 6 w 42"/>
                      <a:gd name="T91" fmla="*/ 42 h 81"/>
                      <a:gd name="T92" fmla="*/ 4 w 42"/>
                      <a:gd name="T93" fmla="*/ 39 h 81"/>
                      <a:gd name="T94" fmla="*/ 4 w 42"/>
                      <a:gd name="T95" fmla="*/ 33 h 81"/>
                      <a:gd name="T96" fmla="*/ 6 w 42"/>
                      <a:gd name="T97" fmla="*/ 31 h 81"/>
                      <a:gd name="T98" fmla="*/ 6 w 42"/>
                      <a:gd name="T99" fmla="*/ 27 h 81"/>
                      <a:gd name="T100" fmla="*/ 7 w 42"/>
                      <a:gd name="T101" fmla="*/ 25 h 81"/>
                      <a:gd name="T102" fmla="*/ 7 w 42"/>
                      <a:gd name="T103" fmla="*/ 21 h 81"/>
                      <a:gd name="T104" fmla="*/ 6 w 42"/>
                      <a:gd name="T105" fmla="*/ 18 h 81"/>
                      <a:gd name="T106" fmla="*/ 4 w 42"/>
                      <a:gd name="T107" fmla="*/ 16 h 81"/>
                      <a:gd name="T108" fmla="*/ 0 w 42"/>
                      <a:gd name="T109" fmla="*/ 16 h 81"/>
                      <a:gd name="T110" fmla="*/ 4 w 42"/>
                      <a:gd name="T111" fmla="*/ 16 h 81"/>
                      <a:gd name="T112" fmla="*/ 7 w 42"/>
                      <a:gd name="T113" fmla="*/ 16 h 81"/>
                      <a:gd name="T114" fmla="*/ 9 w 42"/>
                      <a:gd name="T115" fmla="*/ 16 h 81"/>
                      <a:gd name="T116" fmla="*/ 11 w 42"/>
                      <a:gd name="T117"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81">
                        <a:moveTo>
                          <a:pt x="9" y="12"/>
                        </a:moveTo>
                        <a:lnTo>
                          <a:pt x="9" y="10"/>
                        </a:lnTo>
                        <a:lnTo>
                          <a:pt x="9" y="10"/>
                        </a:lnTo>
                        <a:lnTo>
                          <a:pt x="9" y="8"/>
                        </a:lnTo>
                        <a:lnTo>
                          <a:pt x="11" y="8"/>
                        </a:lnTo>
                        <a:lnTo>
                          <a:pt x="11" y="8"/>
                        </a:lnTo>
                        <a:lnTo>
                          <a:pt x="11" y="8"/>
                        </a:lnTo>
                        <a:lnTo>
                          <a:pt x="11" y="8"/>
                        </a:lnTo>
                        <a:lnTo>
                          <a:pt x="11" y="6"/>
                        </a:lnTo>
                        <a:lnTo>
                          <a:pt x="11" y="6"/>
                        </a:lnTo>
                        <a:lnTo>
                          <a:pt x="9" y="6"/>
                        </a:lnTo>
                        <a:lnTo>
                          <a:pt x="9" y="6"/>
                        </a:lnTo>
                        <a:lnTo>
                          <a:pt x="9" y="6"/>
                        </a:lnTo>
                        <a:lnTo>
                          <a:pt x="7" y="6"/>
                        </a:lnTo>
                        <a:lnTo>
                          <a:pt x="7" y="6"/>
                        </a:lnTo>
                        <a:lnTo>
                          <a:pt x="7" y="6"/>
                        </a:lnTo>
                        <a:lnTo>
                          <a:pt x="7" y="6"/>
                        </a:lnTo>
                        <a:lnTo>
                          <a:pt x="6" y="6"/>
                        </a:lnTo>
                        <a:lnTo>
                          <a:pt x="6" y="6"/>
                        </a:lnTo>
                        <a:lnTo>
                          <a:pt x="6" y="6"/>
                        </a:lnTo>
                        <a:lnTo>
                          <a:pt x="6" y="6"/>
                        </a:lnTo>
                        <a:lnTo>
                          <a:pt x="6" y="4"/>
                        </a:lnTo>
                        <a:lnTo>
                          <a:pt x="6" y="4"/>
                        </a:lnTo>
                        <a:lnTo>
                          <a:pt x="6" y="2"/>
                        </a:lnTo>
                        <a:lnTo>
                          <a:pt x="6" y="2"/>
                        </a:lnTo>
                        <a:lnTo>
                          <a:pt x="6" y="2"/>
                        </a:lnTo>
                        <a:lnTo>
                          <a:pt x="6" y="2"/>
                        </a:lnTo>
                        <a:lnTo>
                          <a:pt x="6" y="0"/>
                        </a:lnTo>
                        <a:lnTo>
                          <a:pt x="7" y="0"/>
                        </a:lnTo>
                        <a:lnTo>
                          <a:pt x="7" y="0"/>
                        </a:lnTo>
                        <a:lnTo>
                          <a:pt x="7" y="0"/>
                        </a:lnTo>
                        <a:lnTo>
                          <a:pt x="7" y="0"/>
                        </a:lnTo>
                        <a:lnTo>
                          <a:pt x="9" y="0"/>
                        </a:lnTo>
                        <a:lnTo>
                          <a:pt x="9" y="0"/>
                        </a:lnTo>
                        <a:lnTo>
                          <a:pt x="11" y="0"/>
                        </a:lnTo>
                        <a:lnTo>
                          <a:pt x="11" y="0"/>
                        </a:lnTo>
                        <a:lnTo>
                          <a:pt x="11" y="0"/>
                        </a:lnTo>
                        <a:lnTo>
                          <a:pt x="11" y="0"/>
                        </a:lnTo>
                        <a:lnTo>
                          <a:pt x="13" y="0"/>
                        </a:lnTo>
                        <a:lnTo>
                          <a:pt x="13" y="0"/>
                        </a:lnTo>
                        <a:lnTo>
                          <a:pt x="13" y="0"/>
                        </a:lnTo>
                        <a:lnTo>
                          <a:pt x="13" y="0"/>
                        </a:lnTo>
                        <a:lnTo>
                          <a:pt x="13" y="0"/>
                        </a:lnTo>
                        <a:lnTo>
                          <a:pt x="15" y="0"/>
                        </a:lnTo>
                        <a:lnTo>
                          <a:pt x="15" y="2"/>
                        </a:lnTo>
                        <a:lnTo>
                          <a:pt x="15" y="2"/>
                        </a:lnTo>
                        <a:lnTo>
                          <a:pt x="15" y="2"/>
                        </a:lnTo>
                        <a:lnTo>
                          <a:pt x="15" y="4"/>
                        </a:lnTo>
                        <a:lnTo>
                          <a:pt x="17" y="4"/>
                        </a:lnTo>
                        <a:lnTo>
                          <a:pt x="17" y="4"/>
                        </a:lnTo>
                        <a:lnTo>
                          <a:pt x="17" y="4"/>
                        </a:lnTo>
                        <a:lnTo>
                          <a:pt x="17" y="4"/>
                        </a:lnTo>
                        <a:lnTo>
                          <a:pt x="17" y="6"/>
                        </a:lnTo>
                        <a:lnTo>
                          <a:pt x="19" y="6"/>
                        </a:lnTo>
                        <a:lnTo>
                          <a:pt x="19" y="6"/>
                        </a:lnTo>
                        <a:lnTo>
                          <a:pt x="19" y="6"/>
                        </a:lnTo>
                        <a:lnTo>
                          <a:pt x="19" y="8"/>
                        </a:lnTo>
                        <a:lnTo>
                          <a:pt x="21" y="8"/>
                        </a:lnTo>
                        <a:lnTo>
                          <a:pt x="21" y="8"/>
                        </a:lnTo>
                        <a:lnTo>
                          <a:pt x="21" y="8"/>
                        </a:lnTo>
                        <a:lnTo>
                          <a:pt x="21" y="8"/>
                        </a:lnTo>
                        <a:lnTo>
                          <a:pt x="21" y="8"/>
                        </a:lnTo>
                        <a:lnTo>
                          <a:pt x="23" y="8"/>
                        </a:lnTo>
                        <a:lnTo>
                          <a:pt x="23" y="10"/>
                        </a:lnTo>
                        <a:lnTo>
                          <a:pt x="23" y="10"/>
                        </a:lnTo>
                        <a:lnTo>
                          <a:pt x="23" y="10"/>
                        </a:lnTo>
                        <a:lnTo>
                          <a:pt x="23" y="10"/>
                        </a:lnTo>
                        <a:lnTo>
                          <a:pt x="23" y="12"/>
                        </a:lnTo>
                        <a:lnTo>
                          <a:pt x="23" y="12"/>
                        </a:lnTo>
                        <a:lnTo>
                          <a:pt x="25" y="12"/>
                        </a:lnTo>
                        <a:lnTo>
                          <a:pt x="25" y="14"/>
                        </a:lnTo>
                        <a:lnTo>
                          <a:pt x="25" y="14"/>
                        </a:lnTo>
                        <a:lnTo>
                          <a:pt x="25" y="14"/>
                        </a:lnTo>
                        <a:lnTo>
                          <a:pt x="25" y="16"/>
                        </a:lnTo>
                        <a:lnTo>
                          <a:pt x="25" y="16"/>
                        </a:lnTo>
                        <a:lnTo>
                          <a:pt x="27" y="16"/>
                        </a:lnTo>
                        <a:lnTo>
                          <a:pt x="27" y="16"/>
                        </a:lnTo>
                        <a:lnTo>
                          <a:pt x="27" y="18"/>
                        </a:lnTo>
                        <a:lnTo>
                          <a:pt x="27" y="18"/>
                        </a:lnTo>
                        <a:lnTo>
                          <a:pt x="27" y="18"/>
                        </a:lnTo>
                        <a:lnTo>
                          <a:pt x="27" y="18"/>
                        </a:lnTo>
                        <a:lnTo>
                          <a:pt x="27" y="19"/>
                        </a:lnTo>
                        <a:lnTo>
                          <a:pt x="29" y="19"/>
                        </a:lnTo>
                        <a:lnTo>
                          <a:pt x="29" y="19"/>
                        </a:lnTo>
                        <a:lnTo>
                          <a:pt x="29" y="19"/>
                        </a:lnTo>
                        <a:lnTo>
                          <a:pt x="29" y="21"/>
                        </a:lnTo>
                        <a:lnTo>
                          <a:pt x="29" y="21"/>
                        </a:lnTo>
                        <a:lnTo>
                          <a:pt x="29" y="21"/>
                        </a:lnTo>
                        <a:lnTo>
                          <a:pt x="29" y="23"/>
                        </a:lnTo>
                        <a:lnTo>
                          <a:pt x="30" y="23"/>
                        </a:lnTo>
                        <a:lnTo>
                          <a:pt x="30" y="23"/>
                        </a:lnTo>
                        <a:lnTo>
                          <a:pt x="30" y="23"/>
                        </a:lnTo>
                        <a:lnTo>
                          <a:pt x="30" y="23"/>
                        </a:lnTo>
                        <a:lnTo>
                          <a:pt x="30" y="25"/>
                        </a:lnTo>
                        <a:lnTo>
                          <a:pt x="30" y="25"/>
                        </a:lnTo>
                        <a:lnTo>
                          <a:pt x="30" y="27"/>
                        </a:lnTo>
                        <a:lnTo>
                          <a:pt x="32" y="27"/>
                        </a:lnTo>
                        <a:lnTo>
                          <a:pt x="32" y="27"/>
                        </a:lnTo>
                        <a:lnTo>
                          <a:pt x="32" y="27"/>
                        </a:lnTo>
                        <a:lnTo>
                          <a:pt x="32" y="27"/>
                        </a:lnTo>
                        <a:lnTo>
                          <a:pt x="32" y="29"/>
                        </a:lnTo>
                        <a:lnTo>
                          <a:pt x="32" y="29"/>
                        </a:lnTo>
                        <a:lnTo>
                          <a:pt x="34" y="29"/>
                        </a:lnTo>
                        <a:lnTo>
                          <a:pt x="34" y="31"/>
                        </a:lnTo>
                        <a:lnTo>
                          <a:pt x="34" y="31"/>
                        </a:lnTo>
                        <a:lnTo>
                          <a:pt x="34" y="31"/>
                        </a:lnTo>
                        <a:lnTo>
                          <a:pt x="34" y="33"/>
                        </a:lnTo>
                        <a:lnTo>
                          <a:pt x="34" y="33"/>
                        </a:lnTo>
                        <a:lnTo>
                          <a:pt x="34" y="33"/>
                        </a:lnTo>
                        <a:lnTo>
                          <a:pt x="34" y="35"/>
                        </a:lnTo>
                        <a:lnTo>
                          <a:pt x="34" y="35"/>
                        </a:lnTo>
                        <a:lnTo>
                          <a:pt x="34" y="35"/>
                        </a:lnTo>
                        <a:lnTo>
                          <a:pt x="34" y="37"/>
                        </a:lnTo>
                        <a:lnTo>
                          <a:pt x="34" y="37"/>
                        </a:lnTo>
                        <a:lnTo>
                          <a:pt x="36" y="37"/>
                        </a:lnTo>
                        <a:lnTo>
                          <a:pt x="36" y="39"/>
                        </a:lnTo>
                        <a:lnTo>
                          <a:pt x="36" y="39"/>
                        </a:lnTo>
                        <a:lnTo>
                          <a:pt x="36" y="39"/>
                        </a:lnTo>
                        <a:lnTo>
                          <a:pt x="36" y="40"/>
                        </a:lnTo>
                        <a:lnTo>
                          <a:pt x="36" y="40"/>
                        </a:lnTo>
                        <a:lnTo>
                          <a:pt x="38" y="40"/>
                        </a:lnTo>
                        <a:lnTo>
                          <a:pt x="38" y="40"/>
                        </a:lnTo>
                        <a:lnTo>
                          <a:pt x="38" y="40"/>
                        </a:lnTo>
                        <a:lnTo>
                          <a:pt x="38" y="42"/>
                        </a:lnTo>
                        <a:lnTo>
                          <a:pt x="38" y="42"/>
                        </a:lnTo>
                        <a:lnTo>
                          <a:pt x="38" y="42"/>
                        </a:lnTo>
                        <a:lnTo>
                          <a:pt x="40" y="42"/>
                        </a:lnTo>
                        <a:lnTo>
                          <a:pt x="40" y="44"/>
                        </a:lnTo>
                        <a:lnTo>
                          <a:pt x="40" y="44"/>
                        </a:lnTo>
                        <a:lnTo>
                          <a:pt x="40" y="44"/>
                        </a:lnTo>
                        <a:lnTo>
                          <a:pt x="40" y="46"/>
                        </a:lnTo>
                        <a:lnTo>
                          <a:pt x="40" y="46"/>
                        </a:lnTo>
                        <a:lnTo>
                          <a:pt x="40" y="46"/>
                        </a:lnTo>
                        <a:lnTo>
                          <a:pt x="40" y="48"/>
                        </a:lnTo>
                        <a:lnTo>
                          <a:pt x="40" y="48"/>
                        </a:lnTo>
                        <a:lnTo>
                          <a:pt x="40" y="48"/>
                        </a:lnTo>
                        <a:lnTo>
                          <a:pt x="42" y="48"/>
                        </a:lnTo>
                        <a:lnTo>
                          <a:pt x="42" y="50"/>
                        </a:lnTo>
                        <a:lnTo>
                          <a:pt x="42" y="50"/>
                        </a:lnTo>
                        <a:lnTo>
                          <a:pt x="42" y="52"/>
                        </a:lnTo>
                        <a:lnTo>
                          <a:pt x="42" y="52"/>
                        </a:lnTo>
                        <a:lnTo>
                          <a:pt x="42" y="54"/>
                        </a:lnTo>
                        <a:lnTo>
                          <a:pt x="42" y="54"/>
                        </a:lnTo>
                        <a:lnTo>
                          <a:pt x="42" y="56"/>
                        </a:lnTo>
                        <a:lnTo>
                          <a:pt x="42" y="56"/>
                        </a:lnTo>
                        <a:lnTo>
                          <a:pt x="42" y="56"/>
                        </a:lnTo>
                        <a:lnTo>
                          <a:pt x="42" y="58"/>
                        </a:lnTo>
                        <a:lnTo>
                          <a:pt x="42" y="58"/>
                        </a:lnTo>
                        <a:lnTo>
                          <a:pt x="42" y="58"/>
                        </a:lnTo>
                        <a:lnTo>
                          <a:pt x="42" y="58"/>
                        </a:lnTo>
                        <a:lnTo>
                          <a:pt x="42" y="60"/>
                        </a:lnTo>
                        <a:lnTo>
                          <a:pt x="42" y="60"/>
                        </a:lnTo>
                        <a:lnTo>
                          <a:pt x="42" y="62"/>
                        </a:lnTo>
                        <a:lnTo>
                          <a:pt x="42" y="62"/>
                        </a:lnTo>
                        <a:lnTo>
                          <a:pt x="42" y="63"/>
                        </a:lnTo>
                        <a:lnTo>
                          <a:pt x="40" y="63"/>
                        </a:lnTo>
                        <a:lnTo>
                          <a:pt x="40" y="63"/>
                        </a:lnTo>
                        <a:lnTo>
                          <a:pt x="40" y="63"/>
                        </a:lnTo>
                        <a:lnTo>
                          <a:pt x="40" y="65"/>
                        </a:lnTo>
                        <a:lnTo>
                          <a:pt x="40" y="65"/>
                        </a:lnTo>
                        <a:lnTo>
                          <a:pt x="40" y="65"/>
                        </a:lnTo>
                        <a:lnTo>
                          <a:pt x="40" y="67"/>
                        </a:lnTo>
                        <a:lnTo>
                          <a:pt x="40" y="67"/>
                        </a:lnTo>
                        <a:lnTo>
                          <a:pt x="40" y="67"/>
                        </a:lnTo>
                        <a:lnTo>
                          <a:pt x="40" y="69"/>
                        </a:lnTo>
                        <a:lnTo>
                          <a:pt x="38" y="69"/>
                        </a:lnTo>
                        <a:lnTo>
                          <a:pt x="38" y="69"/>
                        </a:lnTo>
                        <a:lnTo>
                          <a:pt x="38" y="69"/>
                        </a:lnTo>
                        <a:lnTo>
                          <a:pt x="38" y="71"/>
                        </a:lnTo>
                        <a:lnTo>
                          <a:pt x="38" y="71"/>
                        </a:lnTo>
                        <a:lnTo>
                          <a:pt x="38" y="71"/>
                        </a:lnTo>
                        <a:lnTo>
                          <a:pt x="36" y="71"/>
                        </a:lnTo>
                        <a:lnTo>
                          <a:pt x="36" y="71"/>
                        </a:lnTo>
                        <a:lnTo>
                          <a:pt x="36" y="71"/>
                        </a:lnTo>
                        <a:lnTo>
                          <a:pt x="34" y="71"/>
                        </a:lnTo>
                        <a:lnTo>
                          <a:pt x="34" y="73"/>
                        </a:lnTo>
                        <a:lnTo>
                          <a:pt x="34" y="73"/>
                        </a:lnTo>
                        <a:lnTo>
                          <a:pt x="34" y="73"/>
                        </a:lnTo>
                        <a:lnTo>
                          <a:pt x="34" y="73"/>
                        </a:lnTo>
                        <a:lnTo>
                          <a:pt x="34" y="75"/>
                        </a:lnTo>
                        <a:lnTo>
                          <a:pt x="32" y="75"/>
                        </a:lnTo>
                        <a:lnTo>
                          <a:pt x="32" y="75"/>
                        </a:lnTo>
                        <a:lnTo>
                          <a:pt x="32" y="75"/>
                        </a:lnTo>
                        <a:lnTo>
                          <a:pt x="32" y="75"/>
                        </a:lnTo>
                        <a:lnTo>
                          <a:pt x="30" y="75"/>
                        </a:lnTo>
                        <a:lnTo>
                          <a:pt x="30" y="77"/>
                        </a:lnTo>
                        <a:lnTo>
                          <a:pt x="30" y="77"/>
                        </a:lnTo>
                        <a:lnTo>
                          <a:pt x="29" y="77"/>
                        </a:lnTo>
                        <a:lnTo>
                          <a:pt x="29" y="77"/>
                        </a:lnTo>
                        <a:lnTo>
                          <a:pt x="29" y="77"/>
                        </a:lnTo>
                        <a:lnTo>
                          <a:pt x="29" y="77"/>
                        </a:lnTo>
                        <a:lnTo>
                          <a:pt x="27" y="77"/>
                        </a:lnTo>
                        <a:lnTo>
                          <a:pt x="27" y="77"/>
                        </a:lnTo>
                        <a:lnTo>
                          <a:pt x="27" y="77"/>
                        </a:lnTo>
                        <a:lnTo>
                          <a:pt x="27" y="79"/>
                        </a:lnTo>
                        <a:lnTo>
                          <a:pt x="25" y="79"/>
                        </a:lnTo>
                        <a:lnTo>
                          <a:pt x="25" y="79"/>
                        </a:lnTo>
                        <a:lnTo>
                          <a:pt x="23" y="79"/>
                        </a:lnTo>
                        <a:lnTo>
                          <a:pt x="23" y="79"/>
                        </a:lnTo>
                        <a:lnTo>
                          <a:pt x="23" y="79"/>
                        </a:lnTo>
                        <a:lnTo>
                          <a:pt x="23" y="79"/>
                        </a:lnTo>
                        <a:lnTo>
                          <a:pt x="23" y="79"/>
                        </a:lnTo>
                        <a:lnTo>
                          <a:pt x="21" y="79"/>
                        </a:lnTo>
                        <a:lnTo>
                          <a:pt x="21" y="81"/>
                        </a:lnTo>
                        <a:lnTo>
                          <a:pt x="21" y="81"/>
                        </a:lnTo>
                        <a:lnTo>
                          <a:pt x="21" y="81"/>
                        </a:lnTo>
                        <a:lnTo>
                          <a:pt x="19" y="81"/>
                        </a:lnTo>
                        <a:lnTo>
                          <a:pt x="19" y="81"/>
                        </a:lnTo>
                        <a:lnTo>
                          <a:pt x="17" y="81"/>
                        </a:lnTo>
                        <a:lnTo>
                          <a:pt x="17" y="81"/>
                        </a:lnTo>
                        <a:lnTo>
                          <a:pt x="17" y="81"/>
                        </a:lnTo>
                        <a:lnTo>
                          <a:pt x="15" y="81"/>
                        </a:lnTo>
                        <a:lnTo>
                          <a:pt x="15" y="79"/>
                        </a:lnTo>
                        <a:lnTo>
                          <a:pt x="15" y="79"/>
                        </a:lnTo>
                        <a:lnTo>
                          <a:pt x="13" y="79"/>
                        </a:lnTo>
                        <a:lnTo>
                          <a:pt x="13" y="79"/>
                        </a:lnTo>
                        <a:lnTo>
                          <a:pt x="13" y="79"/>
                        </a:lnTo>
                        <a:lnTo>
                          <a:pt x="13" y="79"/>
                        </a:lnTo>
                        <a:lnTo>
                          <a:pt x="11" y="79"/>
                        </a:lnTo>
                        <a:lnTo>
                          <a:pt x="11" y="79"/>
                        </a:lnTo>
                        <a:lnTo>
                          <a:pt x="11" y="79"/>
                        </a:lnTo>
                        <a:lnTo>
                          <a:pt x="11" y="77"/>
                        </a:lnTo>
                        <a:lnTo>
                          <a:pt x="11" y="77"/>
                        </a:lnTo>
                        <a:lnTo>
                          <a:pt x="11" y="77"/>
                        </a:lnTo>
                        <a:lnTo>
                          <a:pt x="11" y="75"/>
                        </a:lnTo>
                        <a:lnTo>
                          <a:pt x="9" y="75"/>
                        </a:lnTo>
                        <a:lnTo>
                          <a:pt x="9" y="75"/>
                        </a:lnTo>
                        <a:lnTo>
                          <a:pt x="9" y="75"/>
                        </a:lnTo>
                        <a:lnTo>
                          <a:pt x="9" y="73"/>
                        </a:lnTo>
                        <a:lnTo>
                          <a:pt x="9" y="73"/>
                        </a:lnTo>
                        <a:lnTo>
                          <a:pt x="9" y="71"/>
                        </a:lnTo>
                        <a:lnTo>
                          <a:pt x="9" y="71"/>
                        </a:lnTo>
                        <a:lnTo>
                          <a:pt x="7" y="71"/>
                        </a:lnTo>
                        <a:lnTo>
                          <a:pt x="7" y="71"/>
                        </a:lnTo>
                        <a:lnTo>
                          <a:pt x="7" y="69"/>
                        </a:lnTo>
                        <a:lnTo>
                          <a:pt x="7" y="69"/>
                        </a:lnTo>
                        <a:lnTo>
                          <a:pt x="7" y="67"/>
                        </a:lnTo>
                        <a:lnTo>
                          <a:pt x="7" y="67"/>
                        </a:lnTo>
                        <a:lnTo>
                          <a:pt x="7" y="67"/>
                        </a:lnTo>
                        <a:lnTo>
                          <a:pt x="7" y="65"/>
                        </a:lnTo>
                        <a:lnTo>
                          <a:pt x="7" y="65"/>
                        </a:lnTo>
                        <a:lnTo>
                          <a:pt x="7" y="65"/>
                        </a:lnTo>
                        <a:lnTo>
                          <a:pt x="7" y="63"/>
                        </a:lnTo>
                        <a:lnTo>
                          <a:pt x="7" y="63"/>
                        </a:lnTo>
                        <a:lnTo>
                          <a:pt x="6" y="63"/>
                        </a:lnTo>
                        <a:lnTo>
                          <a:pt x="6" y="63"/>
                        </a:lnTo>
                        <a:lnTo>
                          <a:pt x="6" y="62"/>
                        </a:lnTo>
                        <a:lnTo>
                          <a:pt x="6" y="62"/>
                        </a:lnTo>
                        <a:lnTo>
                          <a:pt x="6" y="60"/>
                        </a:lnTo>
                        <a:lnTo>
                          <a:pt x="6" y="60"/>
                        </a:lnTo>
                        <a:lnTo>
                          <a:pt x="6" y="58"/>
                        </a:lnTo>
                        <a:lnTo>
                          <a:pt x="6" y="58"/>
                        </a:lnTo>
                        <a:lnTo>
                          <a:pt x="6" y="56"/>
                        </a:lnTo>
                        <a:lnTo>
                          <a:pt x="6" y="56"/>
                        </a:lnTo>
                        <a:lnTo>
                          <a:pt x="6" y="56"/>
                        </a:lnTo>
                        <a:lnTo>
                          <a:pt x="6" y="56"/>
                        </a:lnTo>
                        <a:lnTo>
                          <a:pt x="6" y="54"/>
                        </a:lnTo>
                        <a:lnTo>
                          <a:pt x="6" y="54"/>
                        </a:lnTo>
                        <a:lnTo>
                          <a:pt x="6" y="54"/>
                        </a:lnTo>
                        <a:lnTo>
                          <a:pt x="6" y="52"/>
                        </a:lnTo>
                        <a:lnTo>
                          <a:pt x="6" y="52"/>
                        </a:lnTo>
                        <a:lnTo>
                          <a:pt x="6" y="52"/>
                        </a:lnTo>
                        <a:lnTo>
                          <a:pt x="6" y="50"/>
                        </a:lnTo>
                        <a:lnTo>
                          <a:pt x="6" y="50"/>
                        </a:lnTo>
                        <a:lnTo>
                          <a:pt x="6" y="48"/>
                        </a:lnTo>
                        <a:lnTo>
                          <a:pt x="6" y="48"/>
                        </a:lnTo>
                        <a:lnTo>
                          <a:pt x="6" y="48"/>
                        </a:lnTo>
                        <a:lnTo>
                          <a:pt x="6" y="48"/>
                        </a:lnTo>
                        <a:lnTo>
                          <a:pt x="6" y="46"/>
                        </a:lnTo>
                        <a:lnTo>
                          <a:pt x="6" y="46"/>
                        </a:lnTo>
                        <a:lnTo>
                          <a:pt x="6" y="46"/>
                        </a:lnTo>
                        <a:lnTo>
                          <a:pt x="6" y="44"/>
                        </a:lnTo>
                        <a:lnTo>
                          <a:pt x="6" y="44"/>
                        </a:lnTo>
                        <a:lnTo>
                          <a:pt x="6" y="44"/>
                        </a:lnTo>
                        <a:lnTo>
                          <a:pt x="6" y="42"/>
                        </a:lnTo>
                        <a:lnTo>
                          <a:pt x="6" y="42"/>
                        </a:lnTo>
                        <a:lnTo>
                          <a:pt x="6" y="40"/>
                        </a:lnTo>
                        <a:lnTo>
                          <a:pt x="6" y="40"/>
                        </a:lnTo>
                        <a:lnTo>
                          <a:pt x="4" y="40"/>
                        </a:lnTo>
                        <a:lnTo>
                          <a:pt x="4" y="40"/>
                        </a:lnTo>
                        <a:lnTo>
                          <a:pt x="4" y="39"/>
                        </a:lnTo>
                        <a:lnTo>
                          <a:pt x="4" y="39"/>
                        </a:lnTo>
                        <a:lnTo>
                          <a:pt x="4" y="37"/>
                        </a:lnTo>
                        <a:lnTo>
                          <a:pt x="4" y="37"/>
                        </a:lnTo>
                        <a:lnTo>
                          <a:pt x="4" y="37"/>
                        </a:lnTo>
                        <a:lnTo>
                          <a:pt x="4" y="35"/>
                        </a:lnTo>
                        <a:lnTo>
                          <a:pt x="4" y="35"/>
                        </a:lnTo>
                        <a:lnTo>
                          <a:pt x="4" y="33"/>
                        </a:lnTo>
                        <a:lnTo>
                          <a:pt x="4" y="33"/>
                        </a:lnTo>
                        <a:lnTo>
                          <a:pt x="4" y="33"/>
                        </a:lnTo>
                        <a:lnTo>
                          <a:pt x="4" y="31"/>
                        </a:lnTo>
                        <a:lnTo>
                          <a:pt x="4" y="31"/>
                        </a:lnTo>
                        <a:lnTo>
                          <a:pt x="6" y="31"/>
                        </a:lnTo>
                        <a:lnTo>
                          <a:pt x="6" y="31"/>
                        </a:lnTo>
                        <a:lnTo>
                          <a:pt x="6" y="29"/>
                        </a:lnTo>
                        <a:lnTo>
                          <a:pt x="6" y="29"/>
                        </a:lnTo>
                        <a:lnTo>
                          <a:pt x="6" y="27"/>
                        </a:lnTo>
                        <a:lnTo>
                          <a:pt x="6" y="27"/>
                        </a:lnTo>
                        <a:lnTo>
                          <a:pt x="6" y="27"/>
                        </a:lnTo>
                        <a:lnTo>
                          <a:pt x="6" y="27"/>
                        </a:lnTo>
                        <a:lnTo>
                          <a:pt x="6" y="29"/>
                        </a:lnTo>
                        <a:lnTo>
                          <a:pt x="6" y="29"/>
                        </a:lnTo>
                        <a:lnTo>
                          <a:pt x="6" y="27"/>
                        </a:lnTo>
                        <a:lnTo>
                          <a:pt x="6" y="27"/>
                        </a:lnTo>
                        <a:lnTo>
                          <a:pt x="7" y="27"/>
                        </a:lnTo>
                        <a:lnTo>
                          <a:pt x="7" y="25"/>
                        </a:lnTo>
                        <a:lnTo>
                          <a:pt x="7" y="25"/>
                        </a:lnTo>
                        <a:lnTo>
                          <a:pt x="7" y="25"/>
                        </a:lnTo>
                        <a:lnTo>
                          <a:pt x="7" y="23"/>
                        </a:lnTo>
                        <a:lnTo>
                          <a:pt x="7" y="23"/>
                        </a:lnTo>
                        <a:lnTo>
                          <a:pt x="7" y="23"/>
                        </a:lnTo>
                        <a:lnTo>
                          <a:pt x="7" y="21"/>
                        </a:lnTo>
                        <a:lnTo>
                          <a:pt x="7" y="21"/>
                        </a:lnTo>
                        <a:lnTo>
                          <a:pt x="7" y="21"/>
                        </a:lnTo>
                        <a:lnTo>
                          <a:pt x="7" y="19"/>
                        </a:lnTo>
                        <a:lnTo>
                          <a:pt x="7" y="19"/>
                        </a:lnTo>
                        <a:lnTo>
                          <a:pt x="7" y="18"/>
                        </a:lnTo>
                        <a:lnTo>
                          <a:pt x="6" y="18"/>
                        </a:lnTo>
                        <a:lnTo>
                          <a:pt x="6" y="18"/>
                        </a:lnTo>
                        <a:lnTo>
                          <a:pt x="6" y="18"/>
                        </a:lnTo>
                        <a:lnTo>
                          <a:pt x="6" y="16"/>
                        </a:lnTo>
                        <a:lnTo>
                          <a:pt x="6" y="16"/>
                        </a:lnTo>
                        <a:lnTo>
                          <a:pt x="4" y="16"/>
                        </a:lnTo>
                        <a:lnTo>
                          <a:pt x="4" y="16"/>
                        </a:lnTo>
                        <a:lnTo>
                          <a:pt x="2" y="16"/>
                        </a:lnTo>
                        <a:lnTo>
                          <a:pt x="2" y="16"/>
                        </a:lnTo>
                        <a:lnTo>
                          <a:pt x="2" y="16"/>
                        </a:lnTo>
                        <a:lnTo>
                          <a:pt x="2" y="16"/>
                        </a:lnTo>
                        <a:lnTo>
                          <a:pt x="0" y="16"/>
                        </a:lnTo>
                        <a:lnTo>
                          <a:pt x="0" y="16"/>
                        </a:lnTo>
                        <a:lnTo>
                          <a:pt x="2" y="16"/>
                        </a:lnTo>
                        <a:lnTo>
                          <a:pt x="2" y="16"/>
                        </a:lnTo>
                        <a:lnTo>
                          <a:pt x="2" y="16"/>
                        </a:lnTo>
                        <a:lnTo>
                          <a:pt x="2" y="16"/>
                        </a:lnTo>
                        <a:lnTo>
                          <a:pt x="4" y="16"/>
                        </a:lnTo>
                        <a:lnTo>
                          <a:pt x="4" y="16"/>
                        </a:lnTo>
                        <a:lnTo>
                          <a:pt x="4" y="16"/>
                        </a:lnTo>
                        <a:lnTo>
                          <a:pt x="6" y="16"/>
                        </a:lnTo>
                        <a:lnTo>
                          <a:pt x="6" y="16"/>
                        </a:lnTo>
                        <a:lnTo>
                          <a:pt x="6" y="16"/>
                        </a:lnTo>
                        <a:lnTo>
                          <a:pt x="7" y="16"/>
                        </a:lnTo>
                        <a:lnTo>
                          <a:pt x="7" y="16"/>
                        </a:lnTo>
                        <a:lnTo>
                          <a:pt x="7" y="16"/>
                        </a:lnTo>
                        <a:lnTo>
                          <a:pt x="7" y="16"/>
                        </a:lnTo>
                        <a:lnTo>
                          <a:pt x="7" y="16"/>
                        </a:lnTo>
                        <a:lnTo>
                          <a:pt x="9" y="16"/>
                        </a:lnTo>
                        <a:lnTo>
                          <a:pt x="9" y="16"/>
                        </a:lnTo>
                        <a:lnTo>
                          <a:pt x="9" y="16"/>
                        </a:lnTo>
                        <a:lnTo>
                          <a:pt x="9" y="16"/>
                        </a:lnTo>
                        <a:lnTo>
                          <a:pt x="9" y="14"/>
                        </a:lnTo>
                        <a:lnTo>
                          <a:pt x="11" y="14"/>
                        </a:lnTo>
                        <a:lnTo>
                          <a:pt x="11" y="14"/>
                        </a:lnTo>
                        <a:lnTo>
                          <a:pt x="11" y="12"/>
                        </a:lnTo>
                        <a:lnTo>
                          <a:pt x="11" y="12"/>
                        </a:lnTo>
                        <a:lnTo>
                          <a:pt x="9" y="1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399" name="Freeform 752">
                    <a:extLst>
                      <a:ext uri="{FF2B5EF4-FFF2-40B4-BE49-F238E27FC236}">
                        <a16:creationId xmlns:a16="http://schemas.microsoft.com/office/drawing/2014/main" id="{713FC260-0306-4D9C-A4BF-D8851F125DEB}"/>
                      </a:ext>
                    </a:extLst>
                  </p:cNvPr>
                  <p:cNvSpPr>
                    <a:spLocks/>
                  </p:cNvSpPr>
                  <p:nvPr/>
                </p:nvSpPr>
                <p:spPr bwMode="auto">
                  <a:xfrm>
                    <a:off x="12031" y="2710"/>
                    <a:ext cx="42" cy="81"/>
                  </a:xfrm>
                  <a:custGeom>
                    <a:avLst/>
                    <a:gdLst>
                      <a:gd name="T0" fmla="*/ 11 w 42"/>
                      <a:gd name="T1" fmla="*/ 8 h 81"/>
                      <a:gd name="T2" fmla="*/ 9 w 42"/>
                      <a:gd name="T3" fmla="*/ 6 h 81"/>
                      <a:gd name="T4" fmla="*/ 6 w 42"/>
                      <a:gd name="T5" fmla="*/ 6 h 81"/>
                      <a:gd name="T6" fmla="*/ 6 w 42"/>
                      <a:gd name="T7" fmla="*/ 2 h 81"/>
                      <a:gd name="T8" fmla="*/ 7 w 42"/>
                      <a:gd name="T9" fmla="*/ 0 h 81"/>
                      <a:gd name="T10" fmla="*/ 11 w 42"/>
                      <a:gd name="T11" fmla="*/ 0 h 81"/>
                      <a:gd name="T12" fmla="*/ 13 w 42"/>
                      <a:gd name="T13" fmla="*/ 0 h 81"/>
                      <a:gd name="T14" fmla="*/ 15 w 42"/>
                      <a:gd name="T15" fmla="*/ 4 h 81"/>
                      <a:gd name="T16" fmla="*/ 19 w 42"/>
                      <a:gd name="T17" fmla="*/ 6 h 81"/>
                      <a:gd name="T18" fmla="*/ 21 w 42"/>
                      <a:gd name="T19" fmla="*/ 8 h 81"/>
                      <a:gd name="T20" fmla="*/ 23 w 42"/>
                      <a:gd name="T21" fmla="*/ 10 h 81"/>
                      <a:gd name="T22" fmla="*/ 25 w 42"/>
                      <a:gd name="T23" fmla="*/ 14 h 81"/>
                      <a:gd name="T24" fmla="*/ 27 w 42"/>
                      <a:gd name="T25" fmla="*/ 18 h 81"/>
                      <a:gd name="T26" fmla="*/ 29 w 42"/>
                      <a:gd name="T27" fmla="*/ 19 h 81"/>
                      <a:gd name="T28" fmla="*/ 30 w 42"/>
                      <a:gd name="T29" fmla="*/ 23 h 81"/>
                      <a:gd name="T30" fmla="*/ 30 w 42"/>
                      <a:gd name="T31" fmla="*/ 27 h 81"/>
                      <a:gd name="T32" fmla="*/ 32 w 42"/>
                      <a:gd name="T33" fmla="*/ 29 h 81"/>
                      <a:gd name="T34" fmla="*/ 34 w 42"/>
                      <a:gd name="T35" fmla="*/ 33 h 81"/>
                      <a:gd name="T36" fmla="*/ 34 w 42"/>
                      <a:gd name="T37" fmla="*/ 37 h 81"/>
                      <a:gd name="T38" fmla="*/ 36 w 42"/>
                      <a:gd name="T39" fmla="*/ 40 h 81"/>
                      <a:gd name="T40" fmla="*/ 38 w 42"/>
                      <a:gd name="T41" fmla="*/ 42 h 81"/>
                      <a:gd name="T42" fmla="*/ 40 w 42"/>
                      <a:gd name="T43" fmla="*/ 46 h 81"/>
                      <a:gd name="T44" fmla="*/ 42 w 42"/>
                      <a:gd name="T45" fmla="*/ 50 h 81"/>
                      <a:gd name="T46" fmla="*/ 42 w 42"/>
                      <a:gd name="T47" fmla="*/ 56 h 81"/>
                      <a:gd name="T48" fmla="*/ 42 w 42"/>
                      <a:gd name="T49" fmla="*/ 58 h 81"/>
                      <a:gd name="T50" fmla="*/ 40 w 42"/>
                      <a:gd name="T51" fmla="*/ 63 h 81"/>
                      <a:gd name="T52" fmla="*/ 40 w 42"/>
                      <a:gd name="T53" fmla="*/ 67 h 81"/>
                      <a:gd name="T54" fmla="*/ 38 w 42"/>
                      <a:gd name="T55" fmla="*/ 69 h 81"/>
                      <a:gd name="T56" fmla="*/ 36 w 42"/>
                      <a:gd name="T57" fmla="*/ 71 h 81"/>
                      <a:gd name="T58" fmla="*/ 34 w 42"/>
                      <a:gd name="T59" fmla="*/ 75 h 81"/>
                      <a:gd name="T60" fmla="*/ 30 w 42"/>
                      <a:gd name="T61" fmla="*/ 77 h 81"/>
                      <a:gd name="T62" fmla="*/ 27 w 42"/>
                      <a:gd name="T63" fmla="*/ 77 h 81"/>
                      <a:gd name="T64" fmla="*/ 23 w 42"/>
                      <a:gd name="T65" fmla="*/ 79 h 81"/>
                      <a:gd name="T66" fmla="*/ 21 w 42"/>
                      <a:gd name="T67" fmla="*/ 81 h 81"/>
                      <a:gd name="T68" fmla="*/ 17 w 42"/>
                      <a:gd name="T69" fmla="*/ 81 h 81"/>
                      <a:gd name="T70" fmla="*/ 13 w 42"/>
                      <a:gd name="T71" fmla="*/ 79 h 81"/>
                      <a:gd name="T72" fmla="*/ 11 w 42"/>
                      <a:gd name="T73" fmla="*/ 77 h 81"/>
                      <a:gd name="T74" fmla="*/ 9 w 42"/>
                      <a:gd name="T75" fmla="*/ 75 h 81"/>
                      <a:gd name="T76" fmla="*/ 7 w 42"/>
                      <a:gd name="T77" fmla="*/ 71 h 81"/>
                      <a:gd name="T78" fmla="*/ 7 w 42"/>
                      <a:gd name="T79" fmla="*/ 65 h 81"/>
                      <a:gd name="T80" fmla="*/ 6 w 42"/>
                      <a:gd name="T81" fmla="*/ 63 h 81"/>
                      <a:gd name="T82" fmla="*/ 6 w 42"/>
                      <a:gd name="T83" fmla="*/ 58 h 81"/>
                      <a:gd name="T84" fmla="*/ 6 w 42"/>
                      <a:gd name="T85" fmla="*/ 54 h 81"/>
                      <a:gd name="T86" fmla="*/ 6 w 42"/>
                      <a:gd name="T87" fmla="*/ 50 h 81"/>
                      <a:gd name="T88" fmla="*/ 6 w 42"/>
                      <a:gd name="T89" fmla="*/ 46 h 81"/>
                      <a:gd name="T90" fmla="*/ 6 w 42"/>
                      <a:gd name="T91" fmla="*/ 42 h 81"/>
                      <a:gd name="T92" fmla="*/ 4 w 42"/>
                      <a:gd name="T93" fmla="*/ 39 h 81"/>
                      <a:gd name="T94" fmla="*/ 4 w 42"/>
                      <a:gd name="T95" fmla="*/ 33 h 81"/>
                      <a:gd name="T96" fmla="*/ 6 w 42"/>
                      <a:gd name="T97" fmla="*/ 31 h 81"/>
                      <a:gd name="T98" fmla="*/ 6 w 42"/>
                      <a:gd name="T99" fmla="*/ 27 h 81"/>
                      <a:gd name="T100" fmla="*/ 7 w 42"/>
                      <a:gd name="T101" fmla="*/ 25 h 81"/>
                      <a:gd name="T102" fmla="*/ 7 w 42"/>
                      <a:gd name="T103" fmla="*/ 21 h 81"/>
                      <a:gd name="T104" fmla="*/ 6 w 42"/>
                      <a:gd name="T105" fmla="*/ 18 h 81"/>
                      <a:gd name="T106" fmla="*/ 4 w 42"/>
                      <a:gd name="T107" fmla="*/ 16 h 81"/>
                      <a:gd name="T108" fmla="*/ 0 w 42"/>
                      <a:gd name="T109" fmla="*/ 16 h 81"/>
                      <a:gd name="T110" fmla="*/ 4 w 42"/>
                      <a:gd name="T111" fmla="*/ 16 h 81"/>
                      <a:gd name="T112" fmla="*/ 7 w 42"/>
                      <a:gd name="T113" fmla="*/ 16 h 81"/>
                      <a:gd name="T114" fmla="*/ 9 w 42"/>
                      <a:gd name="T115" fmla="*/ 16 h 81"/>
                      <a:gd name="T116" fmla="*/ 11 w 42"/>
                      <a:gd name="T117" fmla="*/ 1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81">
                        <a:moveTo>
                          <a:pt x="9" y="12"/>
                        </a:moveTo>
                        <a:lnTo>
                          <a:pt x="9" y="10"/>
                        </a:lnTo>
                        <a:lnTo>
                          <a:pt x="9" y="10"/>
                        </a:lnTo>
                        <a:lnTo>
                          <a:pt x="9" y="8"/>
                        </a:lnTo>
                        <a:lnTo>
                          <a:pt x="11" y="8"/>
                        </a:lnTo>
                        <a:lnTo>
                          <a:pt x="11" y="8"/>
                        </a:lnTo>
                        <a:lnTo>
                          <a:pt x="11" y="8"/>
                        </a:lnTo>
                        <a:lnTo>
                          <a:pt x="11" y="8"/>
                        </a:lnTo>
                        <a:lnTo>
                          <a:pt x="11" y="6"/>
                        </a:lnTo>
                        <a:lnTo>
                          <a:pt x="11" y="6"/>
                        </a:lnTo>
                        <a:lnTo>
                          <a:pt x="9" y="6"/>
                        </a:lnTo>
                        <a:lnTo>
                          <a:pt x="9" y="6"/>
                        </a:lnTo>
                        <a:lnTo>
                          <a:pt x="9" y="6"/>
                        </a:lnTo>
                        <a:lnTo>
                          <a:pt x="7" y="6"/>
                        </a:lnTo>
                        <a:lnTo>
                          <a:pt x="7" y="6"/>
                        </a:lnTo>
                        <a:lnTo>
                          <a:pt x="7" y="6"/>
                        </a:lnTo>
                        <a:lnTo>
                          <a:pt x="7" y="6"/>
                        </a:lnTo>
                        <a:lnTo>
                          <a:pt x="6" y="6"/>
                        </a:lnTo>
                        <a:lnTo>
                          <a:pt x="6" y="6"/>
                        </a:lnTo>
                        <a:lnTo>
                          <a:pt x="6" y="6"/>
                        </a:lnTo>
                        <a:lnTo>
                          <a:pt x="6" y="6"/>
                        </a:lnTo>
                        <a:lnTo>
                          <a:pt x="6" y="4"/>
                        </a:lnTo>
                        <a:lnTo>
                          <a:pt x="6" y="4"/>
                        </a:lnTo>
                        <a:lnTo>
                          <a:pt x="6" y="2"/>
                        </a:lnTo>
                        <a:lnTo>
                          <a:pt x="6" y="2"/>
                        </a:lnTo>
                        <a:lnTo>
                          <a:pt x="6" y="2"/>
                        </a:lnTo>
                        <a:lnTo>
                          <a:pt x="6" y="2"/>
                        </a:lnTo>
                        <a:lnTo>
                          <a:pt x="6" y="0"/>
                        </a:lnTo>
                        <a:lnTo>
                          <a:pt x="7" y="0"/>
                        </a:lnTo>
                        <a:lnTo>
                          <a:pt x="7" y="0"/>
                        </a:lnTo>
                        <a:lnTo>
                          <a:pt x="7" y="0"/>
                        </a:lnTo>
                        <a:lnTo>
                          <a:pt x="7" y="0"/>
                        </a:lnTo>
                        <a:lnTo>
                          <a:pt x="9" y="0"/>
                        </a:lnTo>
                        <a:lnTo>
                          <a:pt x="9" y="0"/>
                        </a:lnTo>
                        <a:lnTo>
                          <a:pt x="11" y="0"/>
                        </a:lnTo>
                        <a:lnTo>
                          <a:pt x="11" y="0"/>
                        </a:lnTo>
                        <a:lnTo>
                          <a:pt x="11" y="0"/>
                        </a:lnTo>
                        <a:lnTo>
                          <a:pt x="11" y="0"/>
                        </a:lnTo>
                        <a:lnTo>
                          <a:pt x="13" y="0"/>
                        </a:lnTo>
                        <a:lnTo>
                          <a:pt x="13" y="0"/>
                        </a:lnTo>
                        <a:lnTo>
                          <a:pt x="13" y="0"/>
                        </a:lnTo>
                        <a:lnTo>
                          <a:pt x="13" y="0"/>
                        </a:lnTo>
                        <a:lnTo>
                          <a:pt x="13" y="0"/>
                        </a:lnTo>
                        <a:lnTo>
                          <a:pt x="15" y="0"/>
                        </a:lnTo>
                        <a:lnTo>
                          <a:pt x="15" y="2"/>
                        </a:lnTo>
                        <a:lnTo>
                          <a:pt x="15" y="2"/>
                        </a:lnTo>
                        <a:lnTo>
                          <a:pt x="15" y="2"/>
                        </a:lnTo>
                        <a:lnTo>
                          <a:pt x="15" y="4"/>
                        </a:lnTo>
                        <a:lnTo>
                          <a:pt x="17" y="4"/>
                        </a:lnTo>
                        <a:lnTo>
                          <a:pt x="17" y="4"/>
                        </a:lnTo>
                        <a:lnTo>
                          <a:pt x="17" y="4"/>
                        </a:lnTo>
                        <a:lnTo>
                          <a:pt x="17" y="4"/>
                        </a:lnTo>
                        <a:lnTo>
                          <a:pt x="17" y="6"/>
                        </a:lnTo>
                        <a:lnTo>
                          <a:pt x="19" y="6"/>
                        </a:lnTo>
                        <a:lnTo>
                          <a:pt x="19" y="6"/>
                        </a:lnTo>
                        <a:lnTo>
                          <a:pt x="19" y="6"/>
                        </a:lnTo>
                        <a:lnTo>
                          <a:pt x="19" y="8"/>
                        </a:lnTo>
                        <a:lnTo>
                          <a:pt x="21" y="8"/>
                        </a:lnTo>
                        <a:lnTo>
                          <a:pt x="21" y="8"/>
                        </a:lnTo>
                        <a:lnTo>
                          <a:pt x="21" y="8"/>
                        </a:lnTo>
                        <a:lnTo>
                          <a:pt x="21" y="8"/>
                        </a:lnTo>
                        <a:lnTo>
                          <a:pt x="21" y="8"/>
                        </a:lnTo>
                        <a:lnTo>
                          <a:pt x="23" y="8"/>
                        </a:lnTo>
                        <a:lnTo>
                          <a:pt x="23" y="10"/>
                        </a:lnTo>
                        <a:lnTo>
                          <a:pt x="23" y="10"/>
                        </a:lnTo>
                        <a:lnTo>
                          <a:pt x="23" y="10"/>
                        </a:lnTo>
                        <a:lnTo>
                          <a:pt x="23" y="10"/>
                        </a:lnTo>
                        <a:lnTo>
                          <a:pt x="23" y="12"/>
                        </a:lnTo>
                        <a:lnTo>
                          <a:pt x="23" y="12"/>
                        </a:lnTo>
                        <a:lnTo>
                          <a:pt x="25" y="12"/>
                        </a:lnTo>
                        <a:lnTo>
                          <a:pt x="25" y="14"/>
                        </a:lnTo>
                        <a:lnTo>
                          <a:pt x="25" y="14"/>
                        </a:lnTo>
                        <a:lnTo>
                          <a:pt x="25" y="14"/>
                        </a:lnTo>
                        <a:lnTo>
                          <a:pt x="25" y="16"/>
                        </a:lnTo>
                        <a:lnTo>
                          <a:pt x="25" y="16"/>
                        </a:lnTo>
                        <a:lnTo>
                          <a:pt x="27" y="16"/>
                        </a:lnTo>
                        <a:lnTo>
                          <a:pt x="27" y="16"/>
                        </a:lnTo>
                        <a:lnTo>
                          <a:pt x="27" y="18"/>
                        </a:lnTo>
                        <a:lnTo>
                          <a:pt x="27" y="18"/>
                        </a:lnTo>
                        <a:lnTo>
                          <a:pt x="27" y="18"/>
                        </a:lnTo>
                        <a:lnTo>
                          <a:pt x="27" y="18"/>
                        </a:lnTo>
                        <a:lnTo>
                          <a:pt x="27" y="19"/>
                        </a:lnTo>
                        <a:lnTo>
                          <a:pt x="29" y="19"/>
                        </a:lnTo>
                        <a:lnTo>
                          <a:pt x="29" y="19"/>
                        </a:lnTo>
                        <a:lnTo>
                          <a:pt x="29" y="19"/>
                        </a:lnTo>
                        <a:lnTo>
                          <a:pt x="29" y="21"/>
                        </a:lnTo>
                        <a:lnTo>
                          <a:pt x="29" y="21"/>
                        </a:lnTo>
                        <a:lnTo>
                          <a:pt x="29" y="21"/>
                        </a:lnTo>
                        <a:lnTo>
                          <a:pt x="29" y="23"/>
                        </a:lnTo>
                        <a:lnTo>
                          <a:pt x="30" y="23"/>
                        </a:lnTo>
                        <a:lnTo>
                          <a:pt x="30" y="23"/>
                        </a:lnTo>
                        <a:lnTo>
                          <a:pt x="30" y="23"/>
                        </a:lnTo>
                        <a:lnTo>
                          <a:pt x="30" y="23"/>
                        </a:lnTo>
                        <a:lnTo>
                          <a:pt x="30" y="25"/>
                        </a:lnTo>
                        <a:lnTo>
                          <a:pt x="30" y="25"/>
                        </a:lnTo>
                        <a:lnTo>
                          <a:pt x="30" y="27"/>
                        </a:lnTo>
                        <a:lnTo>
                          <a:pt x="32" y="27"/>
                        </a:lnTo>
                        <a:lnTo>
                          <a:pt x="32" y="27"/>
                        </a:lnTo>
                        <a:lnTo>
                          <a:pt x="32" y="27"/>
                        </a:lnTo>
                        <a:lnTo>
                          <a:pt x="32" y="27"/>
                        </a:lnTo>
                        <a:lnTo>
                          <a:pt x="32" y="29"/>
                        </a:lnTo>
                        <a:lnTo>
                          <a:pt x="32" y="29"/>
                        </a:lnTo>
                        <a:lnTo>
                          <a:pt x="34" y="29"/>
                        </a:lnTo>
                        <a:lnTo>
                          <a:pt x="34" y="31"/>
                        </a:lnTo>
                        <a:lnTo>
                          <a:pt x="34" y="31"/>
                        </a:lnTo>
                        <a:lnTo>
                          <a:pt x="34" y="31"/>
                        </a:lnTo>
                        <a:lnTo>
                          <a:pt x="34" y="33"/>
                        </a:lnTo>
                        <a:lnTo>
                          <a:pt x="34" y="33"/>
                        </a:lnTo>
                        <a:lnTo>
                          <a:pt x="34" y="33"/>
                        </a:lnTo>
                        <a:lnTo>
                          <a:pt x="34" y="35"/>
                        </a:lnTo>
                        <a:lnTo>
                          <a:pt x="34" y="35"/>
                        </a:lnTo>
                        <a:lnTo>
                          <a:pt x="34" y="35"/>
                        </a:lnTo>
                        <a:lnTo>
                          <a:pt x="34" y="37"/>
                        </a:lnTo>
                        <a:lnTo>
                          <a:pt x="34" y="37"/>
                        </a:lnTo>
                        <a:lnTo>
                          <a:pt x="36" y="37"/>
                        </a:lnTo>
                        <a:lnTo>
                          <a:pt x="36" y="39"/>
                        </a:lnTo>
                        <a:lnTo>
                          <a:pt x="36" y="39"/>
                        </a:lnTo>
                        <a:lnTo>
                          <a:pt x="36" y="39"/>
                        </a:lnTo>
                        <a:lnTo>
                          <a:pt x="36" y="40"/>
                        </a:lnTo>
                        <a:lnTo>
                          <a:pt x="36" y="40"/>
                        </a:lnTo>
                        <a:lnTo>
                          <a:pt x="38" y="40"/>
                        </a:lnTo>
                        <a:lnTo>
                          <a:pt x="38" y="40"/>
                        </a:lnTo>
                        <a:lnTo>
                          <a:pt x="38" y="40"/>
                        </a:lnTo>
                        <a:lnTo>
                          <a:pt x="38" y="42"/>
                        </a:lnTo>
                        <a:lnTo>
                          <a:pt x="38" y="42"/>
                        </a:lnTo>
                        <a:lnTo>
                          <a:pt x="38" y="42"/>
                        </a:lnTo>
                        <a:lnTo>
                          <a:pt x="40" y="42"/>
                        </a:lnTo>
                        <a:lnTo>
                          <a:pt x="40" y="44"/>
                        </a:lnTo>
                        <a:lnTo>
                          <a:pt x="40" y="44"/>
                        </a:lnTo>
                        <a:lnTo>
                          <a:pt x="40" y="44"/>
                        </a:lnTo>
                        <a:lnTo>
                          <a:pt x="40" y="46"/>
                        </a:lnTo>
                        <a:lnTo>
                          <a:pt x="40" y="46"/>
                        </a:lnTo>
                        <a:lnTo>
                          <a:pt x="40" y="46"/>
                        </a:lnTo>
                        <a:lnTo>
                          <a:pt x="40" y="48"/>
                        </a:lnTo>
                        <a:lnTo>
                          <a:pt x="40" y="48"/>
                        </a:lnTo>
                        <a:lnTo>
                          <a:pt x="40" y="48"/>
                        </a:lnTo>
                        <a:lnTo>
                          <a:pt x="42" y="48"/>
                        </a:lnTo>
                        <a:lnTo>
                          <a:pt x="42" y="50"/>
                        </a:lnTo>
                        <a:lnTo>
                          <a:pt x="42" y="50"/>
                        </a:lnTo>
                        <a:lnTo>
                          <a:pt x="42" y="52"/>
                        </a:lnTo>
                        <a:lnTo>
                          <a:pt x="42" y="52"/>
                        </a:lnTo>
                        <a:lnTo>
                          <a:pt x="42" y="54"/>
                        </a:lnTo>
                        <a:lnTo>
                          <a:pt x="42" y="54"/>
                        </a:lnTo>
                        <a:lnTo>
                          <a:pt x="42" y="56"/>
                        </a:lnTo>
                        <a:lnTo>
                          <a:pt x="42" y="56"/>
                        </a:lnTo>
                        <a:lnTo>
                          <a:pt x="42" y="56"/>
                        </a:lnTo>
                        <a:lnTo>
                          <a:pt x="42" y="58"/>
                        </a:lnTo>
                        <a:lnTo>
                          <a:pt x="42" y="58"/>
                        </a:lnTo>
                        <a:lnTo>
                          <a:pt x="42" y="58"/>
                        </a:lnTo>
                        <a:lnTo>
                          <a:pt x="42" y="58"/>
                        </a:lnTo>
                        <a:lnTo>
                          <a:pt x="42" y="60"/>
                        </a:lnTo>
                        <a:lnTo>
                          <a:pt x="42" y="60"/>
                        </a:lnTo>
                        <a:lnTo>
                          <a:pt x="42" y="62"/>
                        </a:lnTo>
                        <a:lnTo>
                          <a:pt x="42" y="62"/>
                        </a:lnTo>
                        <a:lnTo>
                          <a:pt x="42" y="63"/>
                        </a:lnTo>
                        <a:lnTo>
                          <a:pt x="40" y="63"/>
                        </a:lnTo>
                        <a:lnTo>
                          <a:pt x="40" y="63"/>
                        </a:lnTo>
                        <a:lnTo>
                          <a:pt x="40" y="63"/>
                        </a:lnTo>
                        <a:lnTo>
                          <a:pt x="40" y="65"/>
                        </a:lnTo>
                        <a:lnTo>
                          <a:pt x="40" y="65"/>
                        </a:lnTo>
                        <a:lnTo>
                          <a:pt x="40" y="65"/>
                        </a:lnTo>
                        <a:lnTo>
                          <a:pt x="40" y="67"/>
                        </a:lnTo>
                        <a:lnTo>
                          <a:pt x="40" y="67"/>
                        </a:lnTo>
                        <a:lnTo>
                          <a:pt x="40" y="67"/>
                        </a:lnTo>
                        <a:lnTo>
                          <a:pt x="40" y="69"/>
                        </a:lnTo>
                        <a:lnTo>
                          <a:pt x="38" y="69"/>
                        </a:lnTo>
                        <a:lnTo>
                          <a:pt x="38" y="69"/>
                        </a:lnTo>
                        <a:lnTo>
                          <a:pt x="38" y="69"/>
                        </a:lnTo>
                        <a:lnTo>
                          <a:pt x="38" y="71"/>
                        </a:lnTo>
                        <a:lnTo>
                          <a:pt x="38" y="71"/>
                        </a:lnTo>
                        <a:lnTo>
                          <a:pt x="38" y="71"/>
                        </a:lnTo>
                        <a:lnTo>
                          <a:pt x="36" y="71"/>
                        </a:lnTo>
                        <a:lnTo>
                          <a:pt x="36" y="71"/>
                        </a:lnTo>
                        <a:lnTo>
                          <a:pt x="36" y="71"/>
                        </a:lnTo>
                        <a:lnTo>
                          <a:pt x="34" y="71"/>
                        </a:lnTo>
                        <a:lnTo>
                          <a:pt x="34" y="73"/>
                        </a:lnTo>
                        <a:lnTo>
                          <a:pt x="34" y="73"/>
                        </a:lnTo>
                        <a:lnTo>
                          <a:pt x="34" y="73"/>
                        </a:lnTo>
                        <a:lnTo>
                          <a:pt x="34" y="73"/>
                        </a:lnTo>
                        <a:lnTo>
                          <a:pt x="34" y="75"/>
                        </a:lnTo>
                        <a:lnTo>
                          <a:pt x="32" y="75"/>
                        </a:lnTo>
                        <a:lnTo>
                          <a:pt x="32" y="75"/>
                        </a:lnTo>
                        <a:lnTo>
                          <a:pt x="32" y="75"/>
                        </a:lnTo>
                        <a:lnTo>
                          <a:pt x="32" y="75"/>
                        </a:lnTo>
                        <a:lnTo>
                          <a:pt x="30" y="75"/>
                        </a:lnTo>
                        <a:lnTo>
                          <a:pt x="30" y="77"/>
                        </a:lnTo>
                        <a:lnTo>
                          <a:pt x="30" y="77"/>
                        </a:lnTo>
                        <a:lnTo>
                          <a:pt x="29" y="77"/>
                        </a:lnTo>
                        <a:lnTo>
                          <a:pt x="29" y="77"/>
                        </a:lnTo>
                        <a:lnTo>
                          <a:pt x="29" y="77"/>
                        </a:lnTo>
                        <a:lnTo>
                          <a:pt x="29" y="77"/>
                        </a:lnTo>
                        <a:lnTo>
                          <a:pt x="27" y="77"/>
                        </a:lnTo>
                        <a:lnTo>
                          <a:pt x="27" y="77"/>
                        </a:lnTo>
                        <a:lnTo>
                          <a:pt x="27" y="77"/>
                        </a:lnTo>
                        <a:lnTo>
                          <a:pt x="27" y="79"/>
                        </a:lnTo>
                        <a:lnTo>
                          <a:pt x="25" y="79"/>
                        </a:lnTo>
                        <a:lnTo>
                          <a:pt x="25" y="79"/>
                        </a:lnTo>
                        <a:lnTo>
                          <a:pt x="23" y="79"/>
                        </a:lnTo>
                        <a:lnTo>
                          <a:pt x="23" y="79"/>
                        </a:lnTo>
                        <a:lnTo>
                          <a:pt x="23" y="79"/>
                        </a:lnTo>
                        <a:lnTo>
                          <a:pt x="23" y="79"/>
                        </a:lnTo>
                        <a:lnTo>
                          <a:pt x="23" y="79"/>
                        </a:lnTo>
                        <a:lnTo>
                          <a:pt x="21" y="79"/>
                        </a:lnTo>
                        <a:lnTo>
                          <a:pt x="21" y="81"/>
                        </a:lnTo>
                        <a:lnTo>
                          <a:pt x="21" y="81"/>
                        </a:lnTo>
                        <a:lnTo>
                          <a:pt x="21" y="81"/>
                        </a:lnTo>
                        <a:lnTo>
                          <a:pt x="19" y="81"/>
                        </a:lnTo>
                        <a:lnTo>
                          <a:pt x="19" y="81"/>
                        </a:lnTo>
                        <a:lnTo>
                          <a:pt x="17" y="81"/>
                        </a:lnTo>
                        <a:lnTo>
                          <a:pt x="17" y="81"/>
                        </a:lnTo>
                        <a:lnTo>
                          <a:pt x="17" y="81"/>
                        </a:lnTo>
                        <a:lnTo>
                          <a:pt x="15" y="81"/>
                        </a:lnTo>
                        <a:lnTo>
                          <a:pt x="15" y="79"/>
                        </a:lnTo>
                        <a:lnTo>
                          <a:pt x="15" y="79"/>
                        </a:lnTo>
                        <a:lnTo>
                          <a:pt x="13" y="79"/>
                        </a:lnTo>
                        <a:lnTo>
                          <a:pt x="13" y="79"/>
                        </a:lnTo>
                        <a:lnTo>
                          <a:pt x="13" y="79"/>
                        </a:lnTo>
                        <a:lnTo>
                          <a:pt x="13" y="79"/>
                        </a:lnTo>
                        <a:lnTo>
                          <a:pt x="11" y="79"/>
                        </a:lnTo>
                        <a:lnTo>
                          <a:pt x="11" y="79"/>
                        </a:lnTo>
                        <a:lnTo>
                          <a:pt x="11" y="79"/>
                        </a:lnTo>
                        <a:lnTo>
                          <a:pt x="11" y="77"/>
                        </a:lnTo>
                        <a:lnTo>
                          <a:pt x="11" y="77"/>
                        </a:lnTo>
                        <a:lnTo>
                          <a:pt x="11" y="77"/>
                        </a:lnTo>
                        <a:lnTo>
                          <a:pt x="11" y="75"/>
                        </a:lnTo>
                        <a:lnTo>
                          <a:pt x="9" y="75"/>
                        </a:lnTo>
                        <a:lnTo>
                          <a:pt x="9" y="75"/>
                        </a:lnTo>
                        <a:lnTo>
                          <a:pt x="9" y="75"/>
                        </a:lnTo>
                        <a:lnTo>
                          <a:pt x="9" y="73"/>
                        </a:lnTo>
                        <a:lnTo>
                          <a:pt x="9" y="73"/>
                        </a:lnTo>
                        <a:lnTo>
                          <a:pt x="9" y="71"/>
                        </a:lnTo>
                        <a:lnTo>
                          <a:pt x="9" y="71"/>
                        </a:lnTo>
                        <a:lnTo>
                          <a:pt x="7" y="71"/>
                        </a:lnTo>
                        <a:lnTo>
                          <a:pt x="7" y="71"/>
                        </a:lnTo>
                        <a:lnTo>
                          <a:pt x="7" y="69"/>
                        </a:lnTo>
                        <a:lnTo>
                          <a:pt x="7" y="69"/>
                        </a:lnTo>
                        <a:lnTo>
                          <a:pt x="7" y="67"/>
                        </a:lnTo>
                        <a:lnTo>
                          <a:pt x="7" y="67"/>
                        </a:lnTo>
                        <a:lnTo>
                          <a:pt x="7" y="67"/>
                        </a:lnTo>
                        <a:lnTo>
                          <a:pt x="7" y="65"/>
                        </a:lnTo>
                        <a:lnTo>
                          <a:pt x="7" y="65"/>
                        </a:lnTo>
                        <a:lnTo>
                          <a:pt x="7" y="65"/>
                        </a:lnTo>
                        <a:lnTo>
                          <a:pt x="7" y="63"/>
                        </a:lnTo>
                        <a:lnTo>
                          <a:pt x="7" y="63"/>
                        </a:lnTo>
                        <a:lnTo>
                          <a:pt x="6" y="63"/>
                        </a:lnTo>
                        <a:lnTo>
                          <a:pt x="6" y="63"/>
                        </a:lnTo>
                        <a:lnTo>
                          <a:pt x="6" y="62"/>
                        </a:lnTo>
                        <a:lnTo>
                          <a:pt x="6" y="62"/>
                        </a:lnTo>
                        <a:lnTo>
                          <a:pt x="6" y="60"/>
                        </a:lnTo>
                        <a:lnTo>
                          <a:pt x="6" y="60"/>
                        </a:lnTo>
                        <a:lnTo>
                          <a:pt x="6" y="58"/>
                        </a:lnTo>
                        <a:lnTo>
                          <a:pt x="6" y="58"/>
                        </a:lnTo>
                        <a:lnTo>
                          <a:pt x="6" y="56"/>
                        </a:lnTo>
                        <a:lnTo>
                          <a:pt x="6" y="56"/>
                        </a:lnTo>
                        <a:lnTo>
                          <a:pt x="6" y="56"/>
                        </a:lnTo>
                        <a:lnTo>
                          <a:pt x="6" y="56"/>
                        </a:lnTo>
                        <a:lnTo>
                          <a:pt x="6" y="54"/>
                        </a:lnTo>
                        <a:lnTo>
                          <a:pt x="6" y="54"/>
                        </a:lnTo>
                        <a:lnTo>
                          <a:pt x="6" y="54"/>
                        </a:lnTo>
                        <a:lnTo>
                          <a:pt x="6" y="52"/>
                        </a:lnTo>
                        <a:lnTo>
                          <a:pt x="6" y="52"/>
                        </a:lnTo>
                        <a:lnTo>
                          <a:pt x="6" y="52"/>
                        </a:lnTo>
                        <a:lnTo>
                          <a:pt x="6" y="50"/>
                        </a:lnTo>
                        <a:lnTo>
                          <a:pt x="6" y="50"/>
                        </a:lnTo>
                        <a:lnTo>
                          <a:pt x="6" y="48"/>
                        </a:lnTo>
                        <a:lnTo>
                          <a:pt x="6" y="48"/>
                        </a:lnTo>
                        <a:lnTo>
                          <a:pt x="6" y="48"/>
                        </a:lnTo>
                        <a:lnTo>
                          <a:pt x="6" y="48"/>
                        </a:lnTo>
                        <a:lnTo>
                          <a:pt x="6" y="46"/>
                        </a:lnTo>
                        <a:lnTo>
                          <a:pt x="6" y="46"/>
                        </a:lnTo>
                        <a:lnTo>
                          <a:pt x="6" y="46"/>
                        </a:lnTo>
                        <a:lnTo>
                          <a:pt x="6" y="44"/>
                        </a:lnTo>
                        <a:lnTo>
                          <a:pt x="6" y="44"/>
                        </a:lnTo>
                        <a:lnTo>
                          <a:pt x="6" y="44"/>
                        </a:lnTo>
                        <a:lnTo>
                          <a:pt x="6" y="42"/>
                        </a:lnTo>
                        <a:lnTo>
                          <a:pt x="6" y="42"/>
                        </a:lnTo>
                        <a:lnTo>
                          <a:pt x="6" y="40"/>
                        </a:lnTo>
                        <a:lnTo>
                          <a:pt x="6" y="40"/>
                        </a:lnTo>
                        <a:lnTo>
                          <a:pt x="4" y="40"/>
                        </a:lnTo>
                        <a:lnTo>
                          <a:pt x="4" y="40"/>
                        </a:lnTo>
                        <a:lnTo>
                          <a:pt x="4" y="39"/>
                        </a:lnTo>
                        <a:lnTo>
                          <a:pt x="4" y="39"/>
                        </a:lnTo>
                        <a:lnTo>
                          <a:pt x="4" y="37"/>
                        </a:lnTo>
                        <a:lnTo>
                          <a:pt x="4" y="37"/>
                        </a:lnTo>
                        <a:lnTo>
                          <a:pt x="4" y="37"/>
                        </a:lnTo>
                        <a:lnTo>
                          <a:pt x="4" y="35"/>
                        </a:lnTo>
                        <a:lnTo>
                          <a:pt x="4" y="35"/>
                        </a:lnTo>
                        <a:lnTo>
                          <a:pt x="4" y="33"/>
                        </a:lnTo>
                        <a:lnTo>
                          <a:pt x="4" y="33"/>
                        </a:lnTo>
                        <a:lnTo>
                          <a:pt x="4" y="33"/>
                        </a:lnTo>
                        <a:lnTo>
                          <a:pt x="4" y="31"/>
                        </a:lnTo>
                        <a:lnTo>
                          <a:pt x="4" y="31"/>
                        </a:lnTo>
                        <a:lnTo>
                          <a:pt x="6" y="31"/>
                        </a:lnTo>
                        <a:lnTo>
                          <a:pt x="6" y="31"/>
                        </a:lnTo>
                        <a:lnTo>
                          <a:pt x="6" y="29"/>
                        </a:lnTo>
                        <a:lnTo>
                          <a:pt x="6" y="29"/>
                        </a:lnTo>
                        <a:lnTo>
                          <a:pt x="6" y="27"/>
                        </a:lnTo>
                        <a:lnTo>
                          <a:pt x="6" y="27"/>
                        </a:lnTo>
                        <a:lnTo>
                          <a:pt x="6" y="27"/>
                        </a:lnTo>
                        <a:lnTo>
                          <a:pt x="6" y="27"/>
                        </a:lnTo>
                        <a:lnTo>
                          <a:pt x="6" y="29"/>
                        </a:lnTo>
                        <a:lnTo>
                          <a:pt x="6" y="29"/>
                        </a:lnTo>
                        <a:lnTo>
                          <a:pt x="6" y="27"/>
                        </a:lnTo>
                        <a:lnTo>
                          <a:pt x="6" y="27"/>
                        </a:lnTo>
                        <a:lnTo>
                          <a:pt x="7" y="27"/>
                        </a:lnTo>
                        <a:lnTo>
                          <a:pt x="7" y="25"/>
                        </a:lnTo>
                        <a:lnTo>
                          <a:pt x="7" y="25"/>
                        </a:lnTo>
                        <a:lnTo>
                          <a:pt x="7" y="25"/>
                        </a:lnTo>
                        <a:lnTo>
                          <a:pt x="7" y="23"/>
                        </a:lnTo>
                        <a:lnTo>
                          <a:pt x="7" y="23"/>
                        </a:lnTo>
                        <a:lnTo>
                          <a:pt x="7" y="23"/>
                        </a:lnTo>
                        <a:lnTo>
                          <a:pt x="7" y="21"/>
                        </a:lnTo>
                        <a:lnTo>
                          <a:pt x="7" y="21"/>
                        </a:lnTo>
                        <a:lnTo>
                          <a:pt x="7" y="21"/>
                        </a:lnTo>
                        <a:lnTo>
                          <a:pt x="7" y="19"/>
                        </a:lnTo>
                        <a:lnTo>
                          <a:pt x="7" y="19"/>
                        </a:lnTo>
                        <a:lnTo>
                          <a:pt x="7" y="18"/>
                        </a:lnTo>
                        <a:lnTo>
                          <a:pt x="6" y="18"/>
                        </a:lnTo>
                        <a:lnTo>
                          <a:pt x="6" y="18"/>
                        </a:lnTo>
                        <a:lnTo>
                          <a:pt x="6" y="18"/>
                        </a:lnTo>
                        <a:lnTo>
                          <a:pt x="6" y="16"/>
                        </a:lnTo>
                        <a:lnTo>
                          <a:pt x="6" y="16"/>
                        </a:lnTo>
                        <a:lnTo>
                          <a:pt x="4" y="16"/>
                        </a:lnTo>
                        <a:lnTo>
                          <a:pt x="4" y="16"/>
                        </a:lnTo>
                        <a:lnTo>
                          <a:pt x="2" y="16"/>
                        </a:lnTo>
                        <a:lnTo>
                          <a:pt x="2" y="16"/>
                        </a:lnTo>
                        <a:lnTo>
                          <a:pt x="2" y="16"/>
                        </a:lnTo>
                        <a:lnTo>
                          <a:pt x="2" y="16"/>
                        </a:lnTo>
                        <a:lnTo>
                          <a:pt x="0" y="16"/>
                        </a:lnTo>
                        <a:lnTo>
                          <a:pt x="0" y="16"/>
                        </a:lnTo>
                        <a:lnTo>
                          <a:pt x="2" y="16"/>
                        </a:lnTo>
                        <a:lnTo>
                          <a:pt x="2" y="16"/>
                        </a:lnTo>
                        <a:lnTo>
                          <a:pt x="2" y="16"/>
                        </a:lnTo>
                        <a:lnTo>
                          <a:pt x="2" y="16"/>
                        </a:lnTo>
                        <a:lnTo>
                          <a:pt x="4" y="16"/>
                        </a:lnTo>
                        <a:lnTo>
                          <a:pt x="4" y="16"/>
                        </a:lnTo>
                        <a:lnTo>
                          <a:pt x="4" y="16"/>
                        </a:lnTo>
                        <a:lnTo>
                          <a:pt x="6" y="16"/>
                        </a:lnTo>
                        <a:lnTo>
                          <a:pt x="6" y="16"/>
                        </a:lnTo>
                        <a:lnTo>
                          <a:pt x="6" y="16"/>
                        </a:lnTo>
                        <a:lnTo>
                          <a:pt x="7" y="16"/>
                        </a:lnTo>
                        <a:lnTo>
                          <a:pt x="7" y="16"/>
                        </a:lnTo>
                        <a:lnTo>
                          <a:pt x="7" y="16"/>
                        </a:lnTo>
                        <a:lnTo>
                          <a:pt x="7" y="16"/>
                        </a:lnTo>
                        <a:lnTo>
                          <a:pt x="7" y="16"/>
                        </a:lnTo>
                        <a:lnTo>
                          <a:pt x="9" y="16"/>
                        </a:lnTo>
                        <a:lnTo>
                          <a:pt x="9" y="16"/>
                        </a:lnTo>
                        <a:lnTo>
                          <a:pt x="9" y="16"/>
                        </a:lnTo>
                        <a:lnTo>
                          <a:pt x="9" y="16"/>
                        </a:lnTo>
                        <a:lnTo>
                          <a:pt x="9" y="14"/>
                        </a:lnTo>
                        <a:lnTo>
                          <a:pt x="11" y="14"/>
                        </a:lnTo>
                        <a:lnTo>
                          <a:pt x="11" y="14"/>
                        </a:lnTo>
                        <a:lnTo>
                          <a:pt x="11" y="12"/>
                        </a:lnTo>
                        <a:lnTo>
                          <a:pt x="11" y="12"/>
                        </a:lnTo>
                        <a:lnTo>
                          <a:pt x="9" y="1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0" name="Freeform 753">
                    <a:extLst>
                      <a:ext uri="{FF2B5EF4-FFF2-40B4-BE49-F238E27FC236}">
                        <a16:creationId xmlns:a16="http://schemas.microsoft.com/office/drawing/2014/main" id="{4EDD79EA-2588-4939-9970-93B9D851F324}"/>
                      </a:ext>
                    </a:extLst>
                  </p:cNvPr>
                  <p:cNvSpPr>
                    <a:spLocks/>
                  </p:cNvSpPr>
                  <p:nvPr/>
                </p:nvSpPr>
                <p:spPr bwMode="auto">
                  <a:xfrm>
                    <a:off x="10816" y="1942"/>
                    <a:ext cx="2" cy="4"/>
                  </a:xfrm>
                  <a:custGeom>
                    <a:avLst/>
                    <a:gdLst>
                      <a:gd name="T0" fmla="*/ 0 w 2"/>
                      <a:gd name="T1" fmla="*/ 0 h 4"/>
                      <a:gd name="T2" fmla="*/ 2 w 2"/>
                      <a:gd name="T3" fmla="*/ 0 h 4"/>
                      <a:gd name="T4" fmla="*/ 2 w 2"/>
                      <a:gd name="T5" fmla="*/ 2 h 4"/>
                      <a:gd name="T6" fmla="*/ 2 w 2"/>
                      <a:gd name="T7" fmla="*/ 2 h 4"/>
                      <a:gd name="T8" fmla="*/ 2 w 2"/>
                      <a:gd name="T9" fmla="*/ 2 h 4"/>
                      <a:gd name="T10" fmla="*/ 2 w 2"/>
                      <a:gd name="T11" fmla="*/ 2 h 4"/>
                      <a:gd name="T12" fmla="*/ 2 w 2"/>
                      <a:gd name="T13" fmla="*/ 4 h 4"/>
                      <a:gd name="T14" fmla="*/ 2 w 2"/>
                      <a:gd name="T15" fmla="*/ 4 h 4"/>
                      <a:gd name="T16" fmla="*/ 2 w 2"/>
                      <a:gd name="T17" fmla="*/ 4 h 4"/>
                      <a:gd name="T18" fmla="*/ 0 w 2"/>
                      <a:gd name="T19" fmla="*/ 4 h 4"/>
                      <a:gd name="T20" fmla="*/ 0 w 2"/>
                      <a:gd name="T21" fmla="*/ 4 h 4"/>
                      <a:gd name="T22" fmla="*/ 0 w 2"/>
                      <a:gd name="T23" fmla="*/ 4 h 4"/>
                      <a:gd name="T24" fmla="*/ 0 w 2"/>
                      <a:gd name="T25" fmla="*/ 2 h 4"/>
                      <a:gd name="T26" fmla="*/ 0 w 2"/>
                      <a:gd name="T27" fmla="*/ 2 h 4"/>
                      <a:gd name="T28" fmla="*/ 0 w 2"/>
                      <a:gd name="T29" fmla="*/ 2 h 4"/>
                      <a:gd name="T30" fmla="*/ 0 w 2"/>
                      <a:gd name="T31" fmla="*/ 0 h 4"/>
                      <a:gd name="T32" fmla="*/ 0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0" y="0"/>
                        </a:moveTo>
                        <a:lnTo>
                          <a:pt x="2" y="0"/>
                        </a:lnTo>
                        <a:lnTo>
                          <a:pt x="2" y="2"/>
                        </a:lnTo>
                        <a:lnTo>
                          <a:pt x="2" y="2"/>
                        </a:lnTo>
                        <a:lnTo>
                          <a:pt x="2" y="2"/>
                        </a:lnTo>
                        <a:lnTo>
                          <a:pt x="2" y="2"/>
                        </a:lnTo>
                        <a:lnTo>
                          <a:pt x="2" y="4"/>
                        </a:lnTo>
                        <a:lnTo>
                          <a:pt x="2" y="4"/>
                        </a:lnTo>
                        <a:lnTo>
                          <a:pt x="2" y="4"/>
                        </a:lnTo>
                        <a:lnTo>
                          <a:pt x="0" y="4"/>
                        </a:lnTo>
                        <a:lnTo>
                          <a:pt x="0" y="4"/>
                        </a:lnTo>
                        <a:lnTo>
                          <a:pt x="0" y="4"/>
                        </a:lnTo>
                        <a:lnTo>
                          <a:pt x="0" y="2"/>
                        </a:lnTo>
                        <a:lnTo>
                          <a:pt x="0" y="2"/>
                        </a:lnTo>
                        <a:lnTo>
                          <a:pt x="0" y="2"/>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1" name="Freeform 754">
                    <a:extLst>
                      <a:ext uri="{FF2B5EF4-FFF2-40B4-BE49-F238E27FC236}">
                        <a16:creationId xmlns:a16="http://schemas.microsoft.com/office/drawing/2014/main" id="{4F0A47DC-9CB4-4CF7-A463-8F5A16E966E2}"/>
                      </a:ext>
                    </a:extLst>
                  </p:cNvPr>
                  <p:cNvSpPr>
                    <a:spLocks/>
                  </p:cNvSpPr>
                  <p:nvPr/>
                </p:nvSpPr>
                <p:spPr bwMode="auto">
                  <a:xfrm>
                    <a:off x="10816" y="1942"/>
                    <a:ext cx="2" cy="4"/>
                  </a:xfrm>
                  <a:custGeom>
                    <a:avLst/>
                    <a:gdLst>
                      <a:gd name="T0" fmla="*/ 0 w 2"/>
                      <a:gd name="T1" fmla="*/ 0 h 4"/>
                      <a:gd name="T2" fmla="*/ 2 w 2"/>
                      <a:gd name="T3" fmla="*/ 0 h 4"/>
                      <a:gd name="T4" fmla="*/ 2 w 2"/>
                      <a:gd name="T5" fmla="*/ 2 h 4"/>
                      <a:gd name="T6" fmla="*/ 2 w 2"/>
                      <a:gd name="T7" fmla="*/ 2 h 4"/>
                      <a:gd name="T8" fmla="*/ 2 w 2"/>
                      <a:gd name="T9" fmla="*/ 2 h 4"/>
                      <a:gd name="T10" fmla="*/ 2 w 2"/>
                      <a:gd name="T11" fmla="*/ 2 h 4"/>
                      <a:gd name="T12" fmla="*/ 2 w 2"/>
                      <a:gd name="T13" fmla="*/ 4 h 4"/>
                      <a:gd name="T14" fmla="*/ 2 w 2"/>
                      <a:gd name="T15" fmla="*/ 4 h 4"/>
                      <a:gd name="T16" fmla="*/ 2 w 2"/>
                      <a:gd name="T17" fmla="*/ 4 h 4"/>
                      <a:gd name="T18" fmla="*/ 0 w 2"/>
                      <a:gd name="T19" fmla="*/ 4 h 4"/>
                      <a:gd name="T20" fmla="*/ 0 w 2"/>
                      <a:gd name="T21" fmla="*/ 4 h 4"/>
                      <a:gd name="T22" fmla="*/ 0 w 2"/>
                      <a:gd name="T23" fmla="*/ 4 h 4"/>
                      <a:gd name="T24" fmla="*/ 0 w 2"/>
                      <a:gd name="T25" fmla="*/ 2 h 4"/>
                      <a:gd name="T26" fmla="*/ 0 w 2"/>
                      <a:gd name="T27" fmla="*/ 2 h 4"/>
                      <a:gd name="T28" fmla="*/ 0 w 2"/>
                      <a:gd name="T29" fmla="*/ 2 h 4"/>
                      <a:gd name="T30" fmla="*/ 0 w 2"/>
                      <a:gd name="T31" fmla="*/ 0 h 4"/>
                      <a:gd name="T32" fmla="*/ 0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0" y="0"/>
                        </a:moveTo>
                        <a:lnTo>
                          <a:pt x="2" y="0"/>
                        </a:lnTo>
                        <a:lnTo>
                          <a:pt x="2" y="2"/>
                        </a:lnTo>
                        <a:lnTo>
                          <a:pt x="2" y="2"/>
                        </a:lnTo>
                        <a:lnTo>
                          <a:pt x="2" y="2"/>
                        </a:lnTo>
                        <a:lnTo>
                          <a:pt x="2" y="2"/>
                        </a:lnTo>
                        <a:lnTo>
                          <a:pt x="2" y="4"/>
                        </a:lnTo>
                        <a:lnTo>
                          <a:pt x="2" y="4"/>
                        </a:lnTo>
                        <a:lnTo>
                          <a:pt x="2" y="4"/>
                        </a:lnTo>
                        <a:lnTo>
                          <a:pt x="0" y="4"/>
                        </a:lnTo>
                        <a:lnTo>
                          <a:pt x="0" y="4"/>
                        </a:lnTo>
                        <a:lnTo>
                          <a:pt x="0" y="4"/>
                        </a:lnTo>
                        <a:lnTo>
                          <a:pt x="0" y="2"/>
                        </a:lnTo>
                        <a:lnTo>
                          <a:pt x="0" y="2"/>
                        </a:lnTo>
                        <a:lnTo>
                          <a:pt x="0" y="2"/>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2" name="Freeform 755">
                    <a:extLst>
                      <a:ext uri="{FF2B5EF4-FFF2-40B4-BE49-F238E27FC236}">
                        <a16:creationId xmlns:a16="http://schemas.microsoft.com/office/drawing/2014/main" id="{DBA4CB50-F30D-4FDD-803D-20A870F2C35A}"/>
                      </a:ext>
                    </a:extLst>
                  </p:cNvPr>
                  <p:cNvSpPr>
                    <a:spLocks/>
                  </p:cNvSpPr>
                  <p:nvPr/>
                </p:nvSpPr>
                <p:spPr bwMode="auto">
                  <a:xfrm>
                    <a:off x="10814" y="2231"/>
                    <a:ext cx="273" cy="280"/>
                  </a:xfrm>
                  <a:custGeom>
                    <a:avLst/>
                    <a:gdLst>
                      <a:gd name="T0" fmla="*/ 53 w 273"/>
                      <a:gd name="T1" fmla="*/ 8 h 280"/>
                      <a:gd name="T2" fmla="*/ 71 w 273"/>
                      <a:gd name="T3" fmla="*/ 6 h 280"/>
                      <a:gd name="T4" fmla="*/ 86 w 273"/>
                      <a:gd name="T5" fmla="*/ 10 h 280"/>
                      <a:gd name="T6" fmla="*/ 101 w 273"/>
                      <a:gd name="T7" fmla="*/ 16 h 280"/>
                      <a:gd name="T8" fmla="*/ 107 w 273"/>
                      <a:gd name="T9" fmla="*/ 31 h 280"/>
                      <a:gd name="T10" fmla="*/ 120 w 273"/>
                      <a:gd name="T11" fmla="*/ 41 h 280"/>
                      <a:gd name="T12" fmla="*/ 138 w 273"/>
                      <a:gd name="T13" fmla="*/ 42 h 280"/>
                      <a:gd name="T14" fmla="*/ 151 w 273"/>
                      <a:gd name="T15" fmla="*/ 48 h 280"/>
                      <a:gd name="T16" fmla="*/ 164 w 273"/>
                      <a:gd name="T17" fmla="*/ 56 h 280"/>
                      <a:gd name="T18" fmla="*/ 178 w 273"/>
                      <a:gd name="T19" fmla="*/ 56 h 280"/>
                      <a:gd name="T20" fmla="*/ 187 w 273"/>
                      <a:gd name="T21" fmla="*/ 42 h 280"/>
                      <a:gd name="T22" fmla="*/ 184 w 273"/>
                      <a:gd name="T23" fmla="*/ 25 h 280"/>
                      <a:gd name="T24" fmla="*/ 191 w 273"/>
                      <a:gd name="T25" fmla="*/ 14 h 280"/>
                      <a:gd name="T26" fmla="*/ 206 w 273"/>
                      <a:gd name="T27" fmla="*/ 8 h 280"/>
                      <a:gd name="T28" fmla="*/ 222 w 273"/>
                      <a:gd name="T29" fmla="*/ 4 h 280"/>
                      <a:gd name="T30" fmla="*/ 237 w 273"/>
                      <a:gd name="T31" fmla="*/ 10 h 280"/>
                      <a:gd name="T32" fmla="*/ 245 w 273"/>
                      <a:gd name="T33" fmla="*/ 19 h 280"/>
                      <a:gd name="T34" fmla="*/ 262 w 273"/>
                      <a:gd name="T35" fmla="*/ 23 h 280"/>
                      <a:gd name="T36" fmla="*/ 273 w 273"/>
                      <a:gd name="T37" fmla="*/ 31 h 280"/>
                      <a:gd name="T38" fmla="*/ 270 w 273"/>
                      <a:gd name="T39" fmla="*/ 46 h 280"/>
                      <a:gd name="T40" fmla="*/ 266 w 273"/>
                      <a:gd name="T41" fmla="*/ 64 h 280"/>
                      <a:gd name="T42" fmla="*/ 272 w 273"/>
                      <a:gd name="T43" fmla="*/ 79 h 280"/>
                      <a:gd name="T44" fmla="*/ 272 w 273"/>
                      <a:gd name="T45" fmla="*/ 104 h 280"/>
                      <a:gd name="T46" fmla="*/ 272 w 273"/>
                      <a:gd name="T47" fmla="*/ 127 h 280"/>
                      <a:gd name="T48" fmla="*/ 272 w 273"/>
                      <a:gd name="T49" fmla="*/ 150 h 280"/>
                      <a:gd name="T50" fmla="*/ 272 w 273"/>
                      <a:gd name="T51" fmla="*/ 173 h 280"/>
                      <a:gd name="T52" fmla="*/ 272 w 273"/>
                      <a:gd name="T53" fmla="*/ 196 h 280"/>
                      <a:gd name="T54" fmla="*/ 272 w 273"/>
                      <a:gd name="T55" fmla="*/ 219 h 280"/>
                      <a:gd name="T56" fmla="*/ 272 w 273"/>
                      <a:gd name="T57" fmla="*/ 242 h 280"/>
                      <a:gd name="T58" fmla="*/ 272 w 273"/>
                      <a:gd name="T59" fmla="*/ 265 h 280"/>
                      <a:gd name="T60" fmla="*/ 256 w 273"/>
                      <a:gd name="T61" fmla="*/ 270 h 280"/>
                      <a:gd name="T62" fmla="*/ 249 w 273"/>
                      <a:gd name="T63" fmla="*/ 278 h 280"/>
                      <a:gd name="T64" fmla="*/ 235 w 273"/>
                      <a:gd name="T65" fmla="*/ 270 h 280"/>
                      <a:gd name="T66" fmla="*/ 222 w 273"/>
                      <a:gd name="T67" fmla="*/ 263 h 280"/>
                      <a:gd name="T68" fmla="*/ 210 w 273"/>
                      <a:gd name="T69" fmla="*/ 255 h 280"/>
                      <a:gd name="T70" fmla="*/ 197 w 273"/>
                      <a:gd name="T71" fmla="*/ 247 h 280"/>
                      <a:gd name="T72" fmla="*/ 184 w 273"/>
                      <a:gd name="T73" fmla="*/ 240 h 280"/>
                      <a:gd name="T74" fmla="*/ 170 w 273"/>
                      <a:gd name="T75" fmla="*/ 232 h 280"/>
                      <a:gd name="T76" fmla="*/ 157 w 273"/>
                      <a:gd name="T77" fmla="*/ 223 h 280"/>
                      <a:gd name="T78" fmla="*/ 145 w 273"/>
                      <a:gd name="T79" fmla="*/ 215 h 280"/>
                      <a:gd name="T80" fmla="*/ 130 w 273"/>
                      <a:gd name="T81" fmla="*/ 209 h 280"/>
                      <a:gd name="T82" fmla="*/ 118 w 273"/>
                      <a:gd name="T83" fmla="*/ 201 h 280"/>
                      <a:gd name="T84" fmla="*/ 105 w 273"/>
                      <a:gd name="T85" fmla="*/ 205 h 280"/>
                      <a:gd name="T86" fmla="*/ 92 w 273"/>
                      <a:gd name="T87" fmla="*/ 213 h 280"/>
                      <a:gd name="T88" fmla="*/ 78 w 273"/>
                      <a:gd name="T89" fmla="*/ 211 h 280"/>
                      <a:gd name="T90" fmla="*/ 65 w 273"/>
                      <a:gd name="T91" fmla="*/ 203 h 280"/>
                      <a:gd name="T92" fmla="*/ 50 w 273"/>
                      <a:gd name="T93" fmla="*/ 200 h 280"/>
                      <a:gd name="T94" fmla="*/ 40 w 273"/>
                      <a:gd name="T95" fmla="*/ 186 h 280"/>
                      <a:gd name="T96" fmla="*/ 29 w 273"/>
                      <a:gd name="T97" fmla="*/ 178 h 280"/>
                      <a:gd name="T98" fmla="*/ 15 w 273"/>
                      <a:gd name="T99" fmla="*/ 175 h 280"/>
                      <a:gd name="T100" fmla="*/ 9 w 273"/>
                      <a:gd name="T101" fmla="*/ 159 h 280"/>
                      <a:gd name="T102" fmla="*/ 2 w 273"/>
                      <a:gd name="T103" fmla="*/ 146 h 280"/>
                      <a:gd name="T104" fmla="*/ 9 w 273"/>
                      <a:gd name="T105" fmla="*/ 134 h 280"/>
                      <a:gd name="T106" fmla="*/ 7 w 273"/>
                      <a:gd name="T107" fmla="*/ 115 h 280"/>
                      <a:gd name="T108" fmla="*/ 7 w 273"/>
                      <a:gd name="T109" fmla="*/ 98 h 280"/>
                      <a:gd name="T110" fmla="*/ 7 w 273"/>
                      <a:gd name="T111" fmla="*/ 77 h 280"/>
                      <a:gd name="T112" fmla="*/ 0 w 273"/>
                      <a:gd name="T113" fmla="*/ 62 h 280"/>
                      <a:gd name="T114" fmla="*/ 13 w 273"/>
                      <a:gd name="T115" fmla="*/ 54 h 280"/>
                      <a:gd name="T116" fmla="*/ 13 w 273"/>
                      <a:gd name="T117" fmla="*/ 37 h 280"/>
                      <a:gd name="T118" fmla="*/ 23 w 273"/>
                      <a:gd name="T119" fmla="*/ 25 h 280"/>
                      <a:gd name="T120" fmla="*/ 34 w 273"/>
                      <a:gd name="T121" fmla="*/ 18 h 280"/>
                      <a:gd name="T122" fmla="*/ 38 w 273"/>
                      <a:gd name="T12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3" h="280">
                        <a:moveTo>
                          <a:pt x="40" y="0"/>
                        </a:moveTo>
                        <a:lnTo>
                          <a:pt x="40" y="0"/>
                        </a:lnTo>
                        <a:lnTo>
                          <a:pt x="42" y="0"/>
                        </a:lnTo>
                        <a:lnTo>
                          <a:pt x="42" y="0"/>
                        </a:lnTo>
                        <a:lnTo>
                          <a:pt x="42" y="2"/>
                        </a:lnTo>
                        <a:lnTo>
                          <a:pt x="44" y="2"/>
                        </a:lnTo>
                        <a:lnTo>
                          <a:pt x="44" y="2"/>
                        </a:lnTo>
                        <a:lnTo>
                          <a:pt x="44" y="2"/>
                        </a:lnTo>
                        <a:lnTo>
                          <a:pt x="44" y="2"/>
                        </a:lnTo>
                        <a:lnTo>
                          <a:pt x="46" y="2"/>
                        </a:lnTo>
                        <a:lnTo>
                          <a:pt x="46" y="2"/>
                        </a:lnTo>
                        <a:lnTo>
                          <a:pt x="46" y="4"/>
                        </a:lnTo>
                        <a:lnTo>
                          <a:pt x="46" y="4"/>
                        </a:lnTo>
                        <a:lnTo>
                          <a:pt x="46" y="4"/>
                        </a:lnTo>
                        <a:lnTo>
                          <a:pt x="48" y="4"/>
                        </a:lnTo>
                        <a:lnTo>
                          <a:pt x="48" y="4"/>
                        </a:lnTo>
                        <a:lnTo>
                          <a:pt x="48" y="6"/>
                        </a:lnTo>
                        <a:lnTo>
                          <a:pt x="50" y="6"/>
                        </a:lnTo>
                        <a:lnTo>
                          <a:pt x="50" y="6"/>
                        </a:lnTo>
                        <a:lnTo>
                          <a:pt x="50" y="6"/>
                        </a:lnTo>
                        <a:lnTo>
                          <a:pt x="50" y="6"/>
                        </a:lnTo>
                        <a:lnTo>
                          <a:pt x="51" y="6"/>
                        </a:lnTo>
                        <a:lnTo>
                          <a:pt x="51" y="8"/>
                        </a:lnTo>
                        <a:lnTo>
                          <a:pt x="51" y="8"/>
                        </a:lnTo>
                        <a:lnTo>
                          <a:pt x="51" y="8"/>
                        </a:lnTo>
                        <a:lnTo>
                          <a:pt x="53" y="8"/>
                        </a:lnTo>
                        <a:lnTo>
                          <a:pt x="53" y="8"/>
                        </a:lnTo>
                        <a:lnTo>
                          <a:pt x="55" y="8"/>
                        </a:lnTo>
                        <a:lnTo>
                          <a:pt x="55" y="8"/>
                        </a:lnTo>
                        <a:lnTo>
                          <a:pt x="55" y="8"/>
                        </a:lnTo>
                        <a:lnTo>
                          <a:pt x="57" y="8"/>
                        </a:lnTo>
                        <a:lnTo>
                          <a:pt x="57" y="8"/>
                        </a:lnTo>
                        <a:lnTo>
                          <a:pt x="59" y="8"/>
                        </a:lnTo>
                        <a:lnTo>
                          <a:pt x="59" y="8"/>
                        </a:lnTo>
                        <a:lnTo>
                          <a:pt x="59" y="8"/>
                        </a:lnTo>
                        <a:lnTo>
                          <a:pt x="61" y="8"/>
                        </a:lnTo>
                        <a:lnTo>
                          <a:pt x="61" y="8"/>
                        </a:lnTo>
                        <a:lnTo>
                          <a:pt x="61" y="8"/>
                        </a:lnTo>
                        <a:lnTo>
                          <a:pt x="61" y="6"/>
                        </a:lnTo>
                        <a:lnTo>
                          <a:pt x="63" y="6"/>
                        </a:lnTo>
                        <a:lnTo>
                          <a:pt x="63" y="6"/>
                        </a:lnTo>
                        <a:lnTo>
                          <a:pt x="65" y="6"/>
                        </a:lnTo>
                        <a:lnTo>
                          <a:pt x="65" y="6"/>
                        </a:lnTo>
                        <a:lnTo>
                          <a:pt x="65" y="6"/>
                        </a:lnTo>
                        <a:lnTo>
                          <a:pt x="65" y="6"/>
                        </a:lnTo>
                        <a:lnTo>
                          <a:pt x="67" y="6"/>
                        </a:lnTo>
                        <a:lnTo>
                          <a:pt x="67" y="6"/>
                        </a:lnTo>
                        <a:lnTo>
                          <a:pt x="67" y="6"/>
                        </a:lnTo>
                        <a:lnTo>
                          <a:pt x="69" y="6"/>
                        </a:lnTo>
                        <a:lnTo>
                          <a:pt x="69" y="6"/>
                        </a:lnTo>
                        <a:lnTo>
                          <a:pt x="71" y="6"/>
                        </a:lnTo>
                        <a:lnTo>
                          <a:pt x="71" y="6"/>
                        </a:lnTo>
                        <a:lnTo>
                          <a:pt x="71" y="6"/>
                        </a:lnTo>
                        <a:lnTo>
                          <a:pt x="71" y="6"/>
                        </a:lnTo>
                        <a:lnTo>
                          <a:pt x="73" y="6"/>
                        </a:lnTo>
                        <a:lnTo>
                          <a:pt x="73" y="8"/>
                        </a:lnTo>
                        <a:lnTo>
                          <a:pt x="73" y="8"/>
                        </a:lnTo>
                        <a:lnTo>
                          <a:pt x="73" y="8"/>
                        </a:lnTo>
                        <a:lnTo>
                          <a:pt x="73" y="8"/>
                        </a:lnTo>
                        <a:lnTo>
                          <a:pt x="74" y="8"/>
                        </a:lnTo>
                        <a:lnTo>
                          <a:pt x="74" y="8"/>
                        </a:lnTo>
                        <a:lnTo>
                          <a:pt x="74" y="8"/>
                        </a:lnTo>
                        <a:lnTo>
                          <a:pt x="76" y="8"/>
                        </a:lnTo>
                        <a:lnTo>
                          <a:pt x="76" y="8"/>
                        </a:lnTo>
                        <a:lnTo>
                          <a:pt x="76" y="8"/>
                        </a:lnTo>
                        <a:lnTo>
                          <a:pt x="76" y="8"/>
                        </a:lnTo>
                        <a:lnTo>
                          <a:pt x="78" y="8"/>
                        </a:lnTo>
                        <a:lnTo>
                          <a:pt x="78" y="8"/>
                        </a:lnTo>
                        <a:lnTo>
                          <a:pt x="78" y="8"/>
                        </a:lnTo>
                        <a:lnTo>
                          <a:pt x="80" y="8"/>
                        </a:lnTo>
                        <a:lnTo>
                          <a:pt x="80" y="8"/>
                        </a:lnTo>
                        <a:lnTo>
                          <a:pt x="80" y="8"/>
                        </a:lnTo>
                        <a:lnTo>
                          <a:pt x="82" y="8"/>
                        </a:lnTo>
                        <a:lnTo>
                          <a:pt x="82" y="8"/>
                        </a:lnTo>
                        <a:lnTo>
                          <a:pt x="82" y="8"/>
                        </a:lnTo>
                        <a:lnTo>
                          <a:pt x="84" y="8"/>
                        </a:lnTo>
                        <a:lnTo>
                          <a:pt x="84" y="10"/>
                        </a:lnTo>
                        <a:lnTo>
                          <a:pt x="84" y="10"/>
                        </a:lnTo>
                        <a:lnTo>
                          <a:pt x="84" y="10"/>
                        </a:lnTo>
                        <a:lnTo>
                          <a:pt x="84" y="10"/>
                        </a:lnTo>
                        <a:lnTo>
                          <a:pt x="86" y="10"/>
                        </a:lnTo>
                        <a:lnTo>
                          <a:pt x="86" y="10"/>
                        </a:lnTo>
                        <a:lnTo>
                          <a:pt x="86" y="12"/>
                        </a:lnTo>
                        <a:lnTo>
                          <a:pt x="88" y="12"/>
                        </a:lnTo>
                        <a:lnTo>
                          <a:pt x="88" y="12"/>
                        </a:lnTo>
                        <a:lnTo>
                          <a:pt x="88" y="12"/>
                        </a:lnTo>
                        <a:lnTo>
                          <a:pt x="88" y="14"/>
                        </a:lnTo>
                        <a:lnTo>
                          <a:pt x="88" y="14"/>
                        </a:lnTo>
                        <a:lnTo>
                          <a:pt x="90" y="14"/>
                        </a:lnTo>
                        <a:lnTo>
                          <a:pt x="90" y="14"/>
                        </a:lnTo>
                        <a:lnTo>
                          <a:pt x="92" y="14"/>
                        </a:lnTo>
                        <a:lnTo>
                          <a:pt x="92" y="14"/>
                        </a:lnTo>
                        <a:lnTo>
                          <a:pt x="92" y="14"/>
                        </a:lnTo>
                        <a:lnTo>
                          <a:pt x="92" y="14"/>
                        </a:lnTo>
                        <a:lnTo>
                          <a:pt x="92" y="16"/>
                        </a:lnTo>
                        <a:lnTo>
                          <a:pt x="94" y="16"/>
                        </a:lnTo>
                        <a:lnTo>
                          <a:pt x="94" y="16"/>
                        </a:lnTo>
                        <a:lnTo>
                          <a:pt x="94" y="16"/>
                        </a:lnTo>
                        <a:lnTo>
                          <a:pt x="96" y="16"/>
                        </a:lnTo>
                        <a:lnTo>
                          <a:pt x="96" y="16"/>
                        </a:lnTo>
                        <a:lnTo>
                          <a:pt x="97" y="16"/>
                        </a:lnTo>
                        <a:lnTo>
                          <a:pt x="97" y="16"/>
                        </a:lnTo>
                        <a:lnTo>
                          <a:pt x="97" y="16"/>
                        </a:lnTo>
                        <a:lnTo>
                          <a:pt x="97" y="16"/>
                        </a:lnTo>
                        <a:lnTo>
                          <a:pt x="99" y="16"/>
                        </a:lnTo>
                        <a:lnTo>
                          <a:pt x="99" y="16"/>
                        </a:lnTo>
                        <a:lnTo>
                          <a:pt x="99" y="16"/>
                        </a:lnTo>
                        <a:lnTo>
                          <a:pt x="101" y="16"/>
                        </a:lnTo>
                        <a:lnTo>
                          <a:pt x="101" y="16"/>
                        </a:lnTo>
                        <a:lnTo>
                          <a:pt x="101" y="16"/>
                        </a:lnTo>
                        <a:lnTo>
                          <a:pt x="103" y="16"/>
                        </a:lnTo>
                        <a:lnTo>
                          <a:pt x="103" y="18"/>
                        </a:lnTo>
                        <a:lnTo>
                          <a:pt x="103" y="18"/>
                        </a:lnTo>
                        <a:lnTo>
                          <a:pt x="103" y="18"/>
                        </a:lnTo>
                        <a:lnTo>
                          <a:pt x="103" y="19"/>
                        </a:lnTo>
                        <a:lnTo>
                          <a:pt x="103" y="19"/>
                        </a:lnTo>
                        <a:lnTo>
                          <a:pt x="103" y="19"/>
                        </a:lnTo>
                        <a:lnTo>
                          <a:pt x="103" y="21"/>
                        </a:lnTo>
                        <a:lnTo>
                          <a:pt x="103" y="21"/>
                        </a:lnTo>
                        <a:lnTo>
                          <a:pt x="103" y="23"/>
                        </a:lnTo>
                        <a:lnTo>
                          <a:pt x="103" y="23"/>
                        </a:lnTo>
                        <a:lnTo>
                          <a:pt x="103" y="23"/>
                        </a:lnTo>
                        <a:lnTo>
                          <a:pt x="103" y="25"/>
                        </a:lnTo>
                        <a:lnTo>
                          <a:pt x="105" y="25"/>
                        </a:lnTo>
                        <a:lnTo>
                          <a:pt x="105" y="25"/>
                        </a:lnTo>
                        <a:lnTo>
                          <a:pt x="105" y="27"/>
                        </a:lnTo>
                        <a:lnTo>
                          <a:pt x="105" y="27"/>
                        </a:lnTo>
                        <a:lnTo>
                          <a:pt x="105" y="27"/>
                        </a:lnTo>
                        <a:lnTo>
                          <a:pt x="105" y="29"/>
                        </a:lnTo>
                        <a:lnTo>
                          <a:pt x="105" y="29"/>
                        </a:lnTo>
                        <a:lnTo>
                          <a:pt x="105" y="29"/>
                        </a:lnTo>
                        <a:lnTo>
                          <a:pt x="105" y="31"/>
                        </a:lnTo>
                        <a:lnTo>
                          <a:pt x="105" y="31"/>
                        </a:lnTo>
                        <a:lnTo>
                          <a:pt x="107" y="31"/>
                        </a:lnTo>
                        <a:lnTo>
                          <a:pt x="107" y="31"/>
                        </a:lnTo>
                        <a:lnTo>
                          <a:pt x="107" y="31"/>
                        </a:lnTo>
                        <a:lnTo>
                          <a:pt x="107" y="33"/>
                        </a:lnTo>
                        <a:lnTo>
                          <a:pt x="109" y="33"/>
                        </a:lnTo>
                        <a:lnTo>
                          <a:pt x="109" y="33"/>
                        </a:lnTo>
                        <a:lnTo>
                          <a:pt x="109" y="35"/>
                        </a:lnTo>
                        <a:lnTo>
                          <a:pt x="109" y="35"/>
                        </a:lnTo>
                        <a:lnTo>
                          <a:pt x="109" y="35"/>
                        </a:lnTo>
                        <a:lnTo>
                          <a:pt x="109" y="35"/>
                        </a:lnTo>
                        <a:lnTo>
                          <a:pt x="111" y="35"/>
                        </a:lnTo>
                        <a:lnTo>
                          <a:pt x="111" y="37"/>
                        </a:lnTo>
                        <a:lnTo>
                          <a:pt x="111" y="37"/>
                        </a:lnTo>
                        <a:lnTo>
                          <a:pt x="111" y="37"/>
                        </a:lnTo>
                        <a:lnTo>
                          <a:pt x="111" y="37"/>
                        </a:lnTo>
                        <a:lnTo>
                          <a:pt x="113" y="37"/>
                        </a:lnTo>
                        <a:lnTo>
                          <a:pt x="113" y="37"/>
                        </a:lnTo>
                        <a:lnTo>
                          <a:pt x="113" y="39"/>
                        </a:lnTo>
                        <a:lnTo>
                          <a:pt x="115" y="39"/>
                        </a:lnTo>
                        <a:lnTo>
                          <a:pt x="115" y="39"/>
                        </a:lnTo>
                        <a:lnTo>
                          <a:pt x="115" y="39"/>
                        </a:lnTo>
                        <a:lnTo>
                          <a:pt x="115" y="39"/>
                        </a:lnTo>
                        <a:lnTo>
                          <a:pt x="117" y="39"/>
                        </a:lnTo>
                        <a:lnTo>
                          <a:pt x="117" y="39"/>
                        </a:lnTo>
                        <a:lnTo>
                          <a:pt x="118" y="39"/>
                        </a:lnTo>
                        <a:lnTo>
                          <a:pt x="118" y="39"/>
                        </a:lnTo>
                        <a:lnTo>
                          <a:pt x="118" y="41"/>
                        </a:lnTo>
                        <a:lnTo>
                          <a:pt x="118" y="41"/>
                        </a:lnTo>
                        <a:lnTo>
                          <a:pt x="120" y="41"/>
                        </a:lnTo>
                        <a:lnTo>
                          <a:pt x="120" y="41"/>
                        </a:lnTo>
                        <a:lnTo>
                          <a:pt x="120" y="41"/>
                        </a:lnTo>
                        <a:lnTo>
                          <a:pt x="122" y="41"/>
                        </a:lnTo>
                        <a:lnTo>
                          <a:pt x="122" y="41"/>
                        </a:lnTo>
                        <a:lnTo>
                          <a:pt x="124" y="41"/>
                        </a:lnTo>
                        <a:lnTo>
                          <a:pt x="124" y="41"/>
                        </a:lnTo>
                        <a:lnTo>
                          <a:pt x="124" y="41"/>
                        </a:lnTo>
                        <a:lnTo>
                          <a:pt x="126" y="41"/>
                        </a:lnTo>
                        <a:lnTo>
                          <a:pt x="126" y="41"/>
                        </a:lnTo>
                        <a:lnTo>
                          <a:pt x="126" y="41"/>
                        </a:lnTo>
                        <a:lnTo>
                          <a:pt x="128" y="41"/>
                        </a:lnTo>
                        <a:lnTo>
                          <a:pt x="128" y="41"/>
                        </a:lnTo>
                        <a:lnTo>
                          <a:pt x="130" y="41"/>
                        </a:lnTo>
                        <a:lnTo>
                          <a:pt x="130" y="41"/>
                        </a:lnTo>
                        <a:lnTo>
                          <a:pt x="130" y="41"/>
                        </a:lnTo>
                        <a:lnTo>
                          <a:pt x="130" y="41"/>
                        </a:lnTo>
                        <a:lnTo>
                          <a:pt x="132" y="41"/>
                        </a:lnTo>
                        <a:lnTo>
                          <a:pt x="132" y="41"/>
                        </a:lnTo>
                        <a:lnTo>
                          <a:pt x="132" y="41"/>
                        </a:lnTo>
                        <a:lnTo>
                          <a:pt x="132" y="41"/>
                        </a:lnTo>
                        <a:lnTo>
                          <a:pt x="134" y="41"/>
                        </a:lnTo>
                        <a:lnTo>
                          <a:pt x="134" y="41"/>
                        </a:lnTo>
                        <a:lnTo>
                          <a:pt x="136" y="41"/>
                        </a:lnTo>
                        <a:lnTo>
                          <a:pt x="136" y="41"/>
                        </a:lnTo>
                        <a:lnTo>
                          <a:pt x="136" y="42"/>
                        </a:lnTo>
                        <a:lnTo>
                          <a:pt x="136" y="42"/>
                        </a:lnTo>
                        <a:lnTo>
                          <a:pt x="138" y="42"/>
                        </a:lnTo>
                        <a:lnTo>
                          <a:pt x="138" y="42"/>
                        </a:lnTo>
                        <a:lnTo>
                          <a:pt x="138" y="42"/>
                        </a:lnTo>
                        <a:lnTo>
                          <a:pt x="138" y="42"/>
                        </a:lnTo>
                        <a:lnTo>
                          <a:pt x="140" y="42"/>
                        </a:lnTo>
                        <a:lnTo>
                          <a:pt x="140" y="42"/>
                        </a:lnTo>
                        <a:lnTo>
                          <a:pt x="140" y="44"/>
                        </a:lnTo>
                        <a:lnTo>
                          <a:pt x="141" y="44"/>
                        </a:lnTo>
                        <a:lnTo>
                          <a:pt x="141" y="44"/>
                        </a:lnTo>
                        <a:lnTo>
                          <a:pt x="141" y="44"/>
                        </a:lnTo>
                        <a:lnTo>
                          <a:pt x="141" y="44"/>
                        </a:lnTo>
                        <a:lnTo>
                          <a:pt x="143" y="44"/>
                        </a:lnTo>
                        <a:lnTo>
                          <a:pt x="143" y="44"/>
                        </a:lnTo>
                        <a:lnTo>
                          <a:pt x="145" y="44"/>
                        </a:lnTo>
                        <a:lnTo>
                          <a:pt x="145" y="46"/>
                        </a:lnTo>
                        <a:lnTo>
                          <a:pt x="145" y="46"/>
                        </a:lnTo>
                        <a:lnTo>
                          <a:pt x="145" y="46"/>
                        </a:lnTo>
                        <a:lnTo>
                          <a:pt x="147" y="46"/>
                        </a:lnTo>
                        <a:lnTo>
                          <a:pt x="147" y="46"/>
                        </a:lnTo>
                        <a:lnTo>
                          <a:pt x="147" y="46"/>
                        </a:lnTo>
                        <a:lnTo>
                          <a:pt x="147" y="46"/>
                        </a:lnTo>
                        <a:lnTo>
                          <a:pt x="147" y="48"/>
                        </a:lnTo>
                        <a:lnTo>
                          <a:pt x="149" y="48"/>
                        </a:lnTo>
                        <a:lnTo>
                          <a:pt x="149" y="48"/>
                        </a:lnTo>
                        <a:lnTo>
                          <a:pt x="151" y="48"/>
                        </a:lnTo>
                        <a:lnTo>
                          <a:pt x="151" y="48"/>
                        </a:lnTo>
                        <a:lnTo>
                          <a:pt x="151" y="48"/>
                        </a:lnTo>
                        <a:lnTo>
                          <a:pt x="151" y="48"/>
                        </a:lnTo>
                        <a:lnTo>
                          <a:pt x="153" y="48"/>
                        </a:lnTo>
                        <a:lnTo>
                          <a:pt x="153" y="48"/>
                        </a:lnTo>
                        <a:lnTo>
                          <a:pt x="153" y="48"/>
                        </a:lnTo>
                        <a:lnTo>
                          <a:pt x="153" y="48"/>
                        </a:lnTo>
                        <a:lnTo>
                          <a:pt x="153" y="50"/>
                        </a:lnTo>
                        <a:lnTo>
                          <a:pt x="155" y="50"/>
                        </a:lnTo>
                        <a:lnTo>
                          <a:pt x="155" y="50"/>
                        </a:lnTo>
                        <a:lnTo>
                          <a:pt x="155" y="50"/>
                        </a:lnTo>
                        <a:lnTo>
                          <a:pt x="155" y="52"/>
                        </a:lnTo>
                        <a:lnTo>
                          <a:pt x="157" y="52"/>
                        </a:lnTo>
                        <a:lnTo>
                          <a:pt x="157" y="52"/>
                        </a:lnTo>
                        <a:lnTo>
                          <a:pt x="157" y="52"/>
                        </a:lnTo>
                        <a:lnTo>
                          <a:pt x="157" y="52"/>
                        </a:lnTo>
                        <a:lnTo>
                          <a:pt x="157" y="54"/>
                        </a:lnTo>
                        <a:lnTo>
                          <a:pt x="159" y="54"/>
                        </a:lnTo>
                        <a:lnTo>
                          <a:pt x="159" y="54"/>
                        </a:lnTo>
                        <a:lnTo>
                          <a:pt x="159" y="54"/>
                        </a:lnTo>
                        <a:lnTo>
                          <a:pt x="159" y="54"/>
                        </a:lnTo>
                        <a:lnTo>
                          <a:pt x="159" y="56"/>
                        </a:lnTo>
                        <a:lnTo>
                          <a:pt x="161" y="56"/>
                        </a:lnTo>
                        <a:lnTo>
                          <a:pt x="161" y="56"/>
                        </a:lnTo>
                        <a:lnTo>
                          <a:pt x="161" y="56"/>
                        </a:lnTo>
                        <a:lnTo>
                          <a:pt x="161" y="56"/>
                        </a:lnTo>
                        <a:lnTo>
                          <a:pt x="162" y="56"/>
                        </a:lnTo>
                        <a:lnTo>
                          <a:pt x="162" y="56"/>
                        </a:lnTo>
                        <a:lnTo>
                          <a:pt x="162" y="56"/>
                        </a:lnTo>
                        <a:lnTo>
                          <a:pt x="164" y="56"/>
                        </a:lnTo>
                        <a:lnTo>
                          <a:pt x="164" y="58"/>
                        </a:lnTo>
                        <a:lnTo>
                          <a:pt x="164" y="58"/>
                        </a:lnTo>
                        <a:lnTo>
                          <a:pt x="164" y="58"/>
                        </a:lnTo>
                        <a:lnTo>
                          <a:pt x="164" y="58"/>
                        </a:lnTo>
                        <a:lnTo>
                          <a:pt x="166" y="58"/>
                        </a:lnTo>
                        <a:lnTo>
                          <a:pt x="166" y="60"/>
                        </a:lnTo>
                        <a:lnTo>
                          <a:pt x="166" y="60"/>
                        </a:lnTo>
                        <a:lnTo>
                          <a:pt x="168" y="60"/>
                        </a:lnTo>
                        <a:lnTo>
                          <a:pt x="168" y="60"/>
                        </a:lnTo>
                        <a:lnTo>
                          <a:pt x="168" y="60"/>
                        </a:lnTo>
                        <a:lnTo>
                          <a:pt x="170" y="60"/>
                        </a:lnTo>
                        <a:lnTo>
                          <a:pt x="170" y="60"/>
                        </a:lnTo>
                        <a:lnTo>
                          <a:pt x="170" y="60"/>
                        </a:lnTo>
                        <a:lnTo>
                          <a:pt x="172" y="60"/>
                        </a:lnTo>
                        <a:lnTo>
                          <a:pt x="172" y="58"/>
                        </a:lnTo>
                        <a:lnTo>
                          <a:pt x="172" y="58"/>
                        </a:lnTo>
                        <a:lnTo>
                          <a:pt x="174" y="58"/>
                        </a:lnTo>
                        <a:lnTo>
                          <a:pt x="174" y="58"/>
                        </a:lnTo>
                        <a:lnTo>
                          <a:pt x="174" y="58"/>
                        </a:lnTo>
                        <a:lnTo>
                          <a:pt x="174" y="58"/>
                        </a:lnTo>
                        <a:lnTo>
                          <a:pt x="174" y="56"/>
                        </a:lnTo>
                        <a:lnTo>
                          <a:pt x="176" y="56"/>
                        </a:lnTo>
                        <a:lnTo>
                          <a:pt x="176" y="56"/>
                        </a:lnTo>
                        <a:lnTo>
                          <a:pt x="176" y="56"/>
                        </a:lnTo>
                        <a:lnTo>
                          <a:pt x="178" y="56"/>
                        </a:lnTo>
                        <a:lnTo>
                          <a:pt x="178" y="56"/>
                        </a:lnTo>
                        <a:lnTo>
                          <a:pt x="178" y="56"/>
                        </a:lnTo>
                        <a:lnTo>
                          <a:pt x="178" y="56"/>
                        </a:lnTo>
                        <a:lnTo>
                          <a:pt x="180" y="56"/>
                        </a:lnTo>
                        <a:lnTo>
                          <a:pt x="180" y="54"/>
                        </a:lnTo>
                        <a:lnTo>
                          <a:pt x="180" y="54"/>
                        </a:lnTo>
                        <a:lnTo>
                          <a:pt x="180" y="54"/>
                        </a:lnTo>
                        <a:lnTo>
                          <a:pt x="180" y="54"/>
                        </a:lnTo>
                        <a:lnTo>
                          <a:pt x="180" y="52"/>
                        </a:lnTo>
                        <a:lnTo>
                          <a:pt x="182" y="52"/>
                        </a:lnTo>
                        <a:lnTo>
                          <a:pt x="182" y="52"/>
                        </a:lnTo>
                        <a:lnTo>
                          <a:pt x="182" y="52"/>
                        </a:lnTo>
                        <a:lnTo>
                          <a:pt x="182" y="50"/>
                        </a:lnTo>
                        <a:lnTo>
                          <a:pt x="184" y="50"/>
                        </a:lnTo>
                        <a:lnTo>
                          <a:pt x="184" y="50"/>
                        </a:lnTo>
                        <a:lnTo>
                          <a:pt x="184" y="50"/>
                        </a:lnTo>
                        <a:lnTo>
                          <a:pt x="184" y="48"/>
                        </a:lnTo>
                        <a:lnTo>
                          <a:pt x="184" y="48"/>
                        </a:lnTo>
                        <a:lnTo>
                          <a:pt x="184" y="48"/>
                        </a:lnTo>
                        <a:lnTo>
                          <a:pt x="185" y="48"/>
                        </a:lnTo>
                        <a:lnTo>
                          <a:pt x="185" y="48"/>
                        </a:lnTo>
                        <a:lnTo>
                          <a:pt x="185" y="46"/>
                        </a:lnTo>
                        <a:lnTo>
                          <a:pt x="185" y="46"/>
                        </a:lnTo>
                        <a:lnTo>
                          <a:pt x="185" y="46"/>
                        </a:lnTo>
                        <a:lnTo>
                          <a:pt x="185" y="44"/>
                        </a:lnTo>
                        <a:lnTo>
                          <a:pt x="185" y="44"/>
                        </a:lnTo>
                        <a:lnTo>
                          <a:pt x="185" y="44"/>
                        </a:lnTo>
                        <a:lnTo>
                          <a:pt x="185" y="42"/>
                        </a:lnTo>
                        <a:lnTo>
                          <a:pt x="187" y="42"/>
                        </a:lnTo>
                        <a:lnTo>
                          <a:pt x="187" y="42"/>
                        </a:lnTo>
                        <a:lnTo>
                          <a:pt x="187" y="41"/>
                        </a:lnTo>
                        <a:lnTo>
                          <a:pt x="185" y="41"/>
                        </a:lnTo>
                        <a:lnTo>
                          <a:pt x="185" y="41"/>
                        </a:lnTo>
                        <a:lnTo>
                          <a:pt x="185" y="41"/>
                        </a:lnTo>
                        <a:lnTo>
                          <a:pt x="185" y="41"/>
                        </a:lnTo>
                        <a:lnTo>
                          <a:pt x="185" y="39"/>
                        </a:lnTo>
                        <a:lnTo>
                          <a:pt x="185" y="39"/>
                        </a:lnTo>
                        <a:lnTo>
                          <a:pt x="185" y="39"/>
                        </a:lnTo>
                        <a:lnTo>
                          <a:pt x="185" y="37"/>
                        </a:lnTo>
                        <a:lnTo>
                          <a:pt x="184" y="37"/>
                        </a:lnTo>
                        <a:lnTo>
                          <a:pt x="184" y="37"/>
                        </a:lnTo>
                        <a:lnTo>
                          <a:pt x="184" y="35"/>
                        </a:lnTo>
                        <a:lnTo>
                          <a:pt x="184" y="35"/>
                        </a:lnTo>
                        <a:lnTo>
                          <a:pt x="184" y="35"/>
                        </a:lnTo>
                        <a:lnTo>
                          <a:pt x="184" y="33"/>
                        </a:lnTo>
                        <a:lnTo>
                          <a:pt x="184" y="33"/>
                        </a:lnTo>
                        <a:lnTo>
                          <a:pt x="184" y="31"/>
                        </a:lnTo>
                        <a:lnTo>
                          <a:pt x="184" y="31"/>
                        </a:lnTo>
                        <a:lnTo>
                          <a:pt x="184" y="31"/>
                        </a:lnTo>
                        <a:lnTo>
                          <a:pt x="184" y="31"/>
                        </a:lnTo>
                        <a:lnTo>
                          <a:pt x="184" y="29"/>
                        </a:lnTo>
                        <a:lnTo>
                          <a:pt x="184" y="29"/>
                        </a:lnTo>
                        <a:lnTo>
                          <a:pt x="184" y="27"/>
                        </a:lnTo>
                        <a:lnTo>
                          <a:pt x="184" y="27"/>
                        </a:lnTo>
                        <a:lnTo>
                          <a:pt x="184" y="25"/>
                        </a:lnTo>
                        <a:lnTo>
                          <a:pt x="184" y="25"/>
                        </a:lnTo>
                        <a:lnTo>
                          <a:pt x="184" y="23"/>
                        </a:lnTo>
                        <a:lnTo>
                          <a:pt x="184" y="23"/>
                        </a:lnTo>
                        <a:lnTo>
                          <a:pt x="184" y="23"/>
                        </a:lnTo>
                        <a:lnTo>
                          <a:pt x="184" y="23"/>
                        </a:lnTo>
                        <a:lnTo>
                          <a:pt x="184" y="23"/>
                        </a:lnTo>
                        <a:lnTo>
                          <a:pt x="185" y="23"/>
                        </a:lnTo>
                        <a:lnTo>
                          <a:pt x="185" y="21"/>
                        </a:lnTo>
                        <a:lnTo>
                          <a:pt x="185" y="21"/>
                        </a:lnTo>
                        <a:lnTo>
                          <a:pt x="185" y="21"/>
                        </a:lnTo>
                        <a:lnTo>
                          <a:pt x="185" y="19"/>
                        </a:lnTo>
                        <a:lnTo>
                          <a:pt x="185" y="19"/>
                        </a:lnTo>
                        <a:lnTo>
                          <a:pt x="185" y="19"/>
                        </a:lnTo>
                        <a:lnTo>
                          <a:pt x="187" y="19"/>
                        </a:lnTo>
                        <a:lnTo>
                          <a:pt x="187" y="18"/>
                        </a:lnTo>
                        <a:lnTo>
                          <a:pt x="187" y="18"/>
                        </a:lnTo>
                        <a:lnTo>
                          <a:pt x="187" y="18"/>
                        </a:lnTo>
                        <a:lnTo>
                          <a:pt x="189" y="18"/>
                        </a:lnTo>
                        <a:lnTo>
                          <a:pt x="189" y="16"/>
                        </a:lnTo>
                        <a:lnTo>
                          <a:pt x="189" y="16"/>
                        </a:lnTo>
                        <a:lnTo>
                          <a:pt x="189" y="16"/>
                        </a:lnTo>
                        <a:lnTo>
                          <a:pt x="189" y="16"/>
                        </a:lnTo>
                        <a:lnTo>
                          <a:pt x="189" y="16"/>
                        </a:lnTo>
                        <a:lnTo>
                          <a:pt x="191" y="16"/>
                        </a:lnTo>
                        <a:lnTo>
                          <a:pt x="191" y="16"/>
                        </a:lnTo>
                        <a:lnTo>
                          <a:pt x="191" y="14"/>
                        </a:lnTo>
                        <a:lnTo>
                          <a:pt x="191" y="14"/>
                        </a:lnTo>
                        <a:lnTo>
                          <a:pt x="191" y="14"/>
                        </a:lnTo>
                        <a:lnTo>
                          <a:pt x="193" y="14"/>
                        </a:lnTo>
                        <a:lnTo>
                          <a:pt x="193" y="14"/>
                        </a:lnTo>
                        <a:lnTo>
                          <a:pt x="193" y="12"/>
                        </a:lnTo>
                        <a:lnTo>
                          <a:pt x="195" y="12"/>
                        </a:lnTo>
                        <a:lnTo>
                          <a:pt x="195" y="12"/>
                        </a:lnTo>
                        <a:lnTo>
                          <a:pt x="195" y="12"/>
                        </a:lnTo>
                        <a:lnTo>
                          <a:pt x="195" y="12"/>
                        </a:lnTo>
                        <a:lnTo>
                          <a:pt x="197" y="12"/>
                        </a:lnTo>
                        <a:lnTo>
                          <a:pt x="197" y="12"/>
                        </a:lnTo>
                        <a:lnTo>
                          <a:pt x="197" y="10"/>
                        </a:lnTo>
                        <a:lnTo>
                          <a:pt x="197" y="10"/>
                        </a:lnTo>
                        <a:lnTo>
                          <a:pt x="199" y="10"/>
                        </a:lnTo>
                        <a:lnTo>
                          <a:pt x="199" y="10"/>
                        </a:lnTo>
                        <a:lnTo>
                          <a:pt x="199" y="10"/>
                        </a:lnTo>
                        <a:lnTo>
                          <a:pt x="201" y="10"/>
                        </a:lnTo>
                        <a:lnTo>
                          <a:pt x="201" y="8"/>
                        </a:lnTo>
                        <a:lnTo>
                          <a:pt x="201" y="8"/>
                        </a:lnTo>
                        <a:lnTo>
                          <a:pt x="201" y="8"/>
                        </a:lnTo>
                        <a:lnTo>
                          <a:pt x="203" y="8"/>
                        </a:lnTo>
                        <a:lnTo>
                          <a:pt x="203" y="8"/>
                        </a:lnTo>
                        <a:lnTo>
                          <a:pt x="203" y="8"/>
                        </a:lnTo>
                        <a:lnTo>
                          <a:pt x="205" y="8"/>
                        </a:lnTo>
                        <a:lnTo>
                          <a:pt x="205" y="8"/>
                        </a:lnTo>
                        <a:lnTo>
                          <a:pt x="205" y="8"/>
                        </a:lnTo>
                        <a:lnTo>
                          <a:pt x="206" y="8"/>
                        </a:lnTo>
                        <a:lnTo>
                          <a:pt x="206" y="8"/>
                        </a:lnTo>
                        <a:lnTo>
                          <a:pt x="206" y="8"/>
                        </a:lnTo>
                        <a:lnTo>
                          <a:pt x="208" y="8"/>
                        </a:lnTo>
                        <a:lnTo>
                          <a:pt x="208" y="8"/>
                        </a:lnTo>
                        <a:lnTo>
                          <a:pt x="208" y="8"/>
                        </a:lnTo>
                        <a:lnTo>
                          <a:pt x="210" y="8"/>
                        </a:lnTo>
                        <a:lnTo>
                          <a:pt x="210" y="8"/>
                        </a:lnTo>
                        <a:lnTo>
                          <a:pt x="210" y="6"/>
                        </a:lnTo>
                        <a:lnTo>
                          <a:pt x="210" y="6"/>
                        </a:lnTo>
                        <a:lnTo>
                          <a:pt x="210" y="6"/>
                        </a:lnTo>
                        <a:lnTo>
                          <a:pt x="212" y="6"/>
                        </a:lnTo>
                        <a:lnTo>
                          <a:pt x="212" y="4"/>
                        </a:lnTo>
                        <a:lnTo>
                          <a:pt x="212" y="4"/>
                        </a:lnTo>
                        <a:lnTo>
                          <a:pt x="212" y="4"/>
                        </a:lnTo>
                        <a:lnTo>
                          <a:pt x="214" y="4"/>
                        </a:lnTo>
                        <a:lnTo>
                          <a:pt x="214" y="4"/>
                        </a:lnTo>
                        <a:lnTo>
                          <a:pt x="216" y="4"/>
                        </a:lnTo>
                        <a:lnTo>
                          <a:pt x="216" y="4"/>
                        </a:lnTo>
                        <a:lnTo>
                          <a:pt x="216" y="6"/>
                        </a:lnTo>
                        <a:lnTo>
                          <a:pt x="216" y="6"/>
                        </a:lnTo>
                        <a:lnTo>
                          <a:pt x="218" y="6"/>
                        </a:lnTo>
                        <a:lnTo>
                          <a:pt x="218" y="6"/>
                        </a:lnTo>
                        <a:lnTo>
                          <a:pt x="218" y="6"/>
                        </a:lnTo>
                        <a:lnTo>
                          <a:pt x="220" y="6"/>
                        </a:lnTo>
                        <a:lnTo>
                          <a:pt x="220" y="6"/>
                        </a:lnTo>
                        <a:lnTo>
                          <a:pt x="220" y="4"/>
                        </a:lnTo>
                        <a:lnTo>
                          <a:pt x="222" y="4"/>
                        </a:lnTo>
                        <a:lnTo>
                          <a:pt x="222" y="4"/>
                        </a:lnTo>
                        <a:lnTo>
                          <a:pt x="222" y="4"/>
                        </a:lnTo>
                        <a:lnTo>
                          <a:pt x="222" y="6"/>
                        </a:lnTo>
                        <a:lnTo>
                          <a:pt x="224" y="6"/>
                        </a:lnTo>
                        <a:lnTo>
                          <a:pt x="224" y="6"/>
                        </a:lnTo>
                        <a:lnTo>
                          <a:pt x="224" y="6"/>
                        </a:lnTo>
                        <a:lnTo>
                          <a:pt x="224" y="6"/>
                        </a:lnTo>
                        <a:lnTo>
                          <a:pt x="226" y="6"/>
                        </a:lnTo>
                        <a:lnTo>
                          <a:pt x="226" y="6"/>
                        </a:lnTo>
                        <a:lnTo>
                          <a:pt x="228" y="6"/>
                        </a:lnTo>
                        <a:lnTo>
                          <a:pt x="228" y="8"/>
                        </a:lnTo>
                        <a:lnTo>
                          <a:pt x="228" y="8"/>
                        </a:lnTo>
                        <a:lnTo>
                          <a:pt x="228" y="8"/>
                        </a:lnTo>
                        <a:lnTo>
                          <a:pt x="229" y="8"/>
                        </a:lnTo>
                        <a:lnTo>
                          <a:pt x="229" y="8"/>
                        </a:lnTo>
                        <a:lnTo>
                          <a:pt x="229" y="8"/>
                        </a:lnTo>
                        <a:lnTo>
                          <a:pt x="231" y="8"/>
                        </a:lnTo>
                        <a:lnTo>
                          <a:pt x="231" y="8"/>
                        </a:lnTo>
                        <a:lnTo>
                          <a:pt x="231" y="8"/>
                        </a:lnTo>
                        <a:lnTo>
                          <a:pt x="231" y="8"/>
                        </a:lnTo>
                        <a:lnTo>
                          <a:pt x="233" y="8"/>
                        </a:lnTo>
                        <a:lnTo>
                          <a:pt x="233" y="8"/>
                        </a:lnTo>
                        <a:lnTo>
                          <a:pt x="233" y="8"/>
                        </a:lnTo>
                        <a:lnTo>
                          <a:pt x="233" y="10"/>
                        </a:lnTo>
                        <a:lnTo>
                          <a:pt x="235" y="10"/>
                        </a:lnTo>
                        <a:lnTo>
                          <a:pt x="235" y="10"/>
                        </a:lnTo>
                        <a:lnTo>
                          <a:pt x="235" y="10"/>
                        </a:lnTo>
                        <a:lnTo>
                          <a:pt x="237" y="10"/>
                        </a:lnTo>
                        <a:lnTo>
                          <a:pt x="237" y="10"/>
                        </a:lnTo>
                        <a:lnTo>
                          <a:pt x="237" y="10"/>
                        </a:lnTo>
                        <a:lnTo>
                          <a:pt x="239" y="10"/>
                        </a:lnTo>
                        <a:lnTo>
                          <a:pt x="239" y="12"/>
                        </a:lnTo>
                        <a:lnTo>
                          <a:pt x="239" y="12"/>
                        </a:lnTo>
                        <a:lnTo>
                          <a:pt x="239" y="12"/>
                        </a:lnTo>
                        <a:lnTo>
                          <a:pt x="239" y="12"/>
                        </a:lnTo>
                        <a:lnTo>
                          <a:pt x="239" y="14"/>
                        </a:lnTo>
                        <a:lnTo>
                          <a:pt x="239" y="14"/>
                        </a:lnTo>
                        <a:lnTo>
                          <a:pt x="239" y="14"/>
                        </a:lnTo>
                        <a:lnTo>
                          <a:pt x="239" y="16"/>
                        </a:lnTo>
                        <a:lnTo>
                          <a:pt x="239" y="16"/>
                        </a:lnTo>
                        <a:lnTo>
                          <a:pt x="239" y="16"/>
                        </a:lnTo>
                        <a:lnTo>
                          <a:pt x="239" y="16"/>
                        </a:lnTo>
                        <a:lnTo>
                          <a:pt x="239" y="18"/>
                        </a:lnTo>
                        <a:lnTo>
                          <a:pt x="239" y="18"/>
                        </a:lnTo>
                        <a:lnTo>
                          <a:pt x="239" y="18"/>
                        </a:lnTo>
                        <a:lnTo>
                          <a:pt x="239" y="18"/>
                        </a:lnTo>
                        <a:lnTo>
                          <a:pt x="241" y="18"/>
                        </a:lnTo>
                        <a:lnTo>
                          <a:pt x="241" y="19"/>
                        </a:lnTo>
                        <a:lnTo>
                          <a:pt x="241" y="19"/>
                        </a:lnTo>
                        <a:lnTo>
                          <a:pt x="243" y="19"/>
                        </a:lnTo>
                        <a:lnTo>
                          <a:pt x="243" y="19"/>
                        </a:lnTo>
                        <a:lnTo>
                          <a:pt x="243" y="19"/>
                        </a:lnTo>
                        <a:lnTo>
                          <a:pt x="243" y="19"/>
                        </a:lnTo>
                        <a:lnTo>
                          <a:pt x="245" y="19"/>
                        </a:lnTo>
                        <a:lnTo>
                          <a:pt x="245" y="19"/>
                        </a:lnTo>
                        <a:lnTo>
                          <a:pt x="245" y="19"/>
                        </a:lnTo>
                        <a:lnTo>
                          <a:pt x="247" y="19"/>
                        </a:lnTo>
                        <a:lnTo>
                          <a:pt x="247" y="19"/>
                        </a:lnTo>
                        <a:lnTo>
                          <a:pt x="249" y="19"/>
                        </a:lnTo>
                        <a:lnTo>
                          <a:pt x="249" y="19"/>
                        </a:lnTo>
                        <a:lnTo>
                          <a:pt x="249" y="19"/>
                        </a:lnTo>
                        <a:lnTo>
                          <a:pt x="251" y="19"/>
                        </a:lnTo>
                        <a:lnTo>
                          <a:pt x="251" y="21"/>
                        </a:lnTo>
                        <a:lnTo>
                          <a:pt x="251" y="21"/>
                        </a:lnTo>
                        <a:lnTo>
                          <a:pt x="251" y="21"/>
                        </a:lnTo>
                        <a:lnTo>
                          <a:pt x="252" y="21"/>
                        </a:lnTo>
                        <a:lnTo>
                          <a:pt x="252" y="21"/>
                        </a:lnTo>
                        <a:lnTo>
                          <a:pt x="252" y="21"/>
                        </a:lnTo>
                        <a:lnTo>
                          <a:pt x="254" y="21"/>
                        </a:lnTo>
                        <a:lnTo>
                          <a:pt x="254" y="21"/>
                        </a:lnTo>
                        <a:lnTo>
                          <a:pt x="254" y="23"/>
                        </a:lnTo>
                        <a:lnTo>
                          <a:pt x="254" y="23"/>
                        </a:lnTo>
                        <a:lnTo>
                          <a:pt x="254" y="23"/>
                        </a:lnTo>
                        <a:lnTo>
                          <a:pt x="256" y="23"/>
                        </a:lnTo>
                        <a:lnTo>
                          <a:pt x="256" y="23"/>
                        </a:lnTo>
                        <a:lnTo>
                          <a:pt x="256" y="23"/>
                        </a:lnTo>
                        <a:lnTo>
                          <a:pt x="258" y="23"/>
                        </a:lnTo>
                        <a:lnTo>
                          <a:pt x="258" y="23"/>
                        </a:lnTo>
                        <a:lnTo>
                          <a:pt x="258" y="23"/>
                        </a:lnTo>
                        <a:lnTo>
                          <a:pt x="260" y="23"/>
                        </a:lnTo>
                        <a:lnTo>
                          <a:pt x="260" y="23"/>
                        </a:lnTo>
                        <a:lnTo>
                          <a:pt x="260" y="23"/>
                        </a:lnTo>
                        <a:lnTo>
                          <a:pt x="262" y="23"/>
                        </a:lnTo>
                        <a:lnTo>
                          <a:pt x="262" y="23"/>
                        </a:lnTo>
                        <a:lnTo>
                          <a:pt x="264" y="23"/>
                        </a:lnTo>
                        <a:lnTo>
                          <a:pt x="264" y="23"/>
                        </a:lnTo>
                        <a:lnTo>
                          <a:pt x="264" y="23"/>
                        </a:lnTo>
                        <a:lnTo>
                          <a:pt x="264" y="23"/>
                        </a:lnTo>
                        <a:lnTo>
                          <a:pt x="266" y="23"/>
                        </a:lnTo>
                        <a:lnTo>
                          <a:pt x="266" y="23"/>
                        </a:lnTo>
                        <a:lnTo>
                          <a:pt x="266" y="23"/>
                        </a:lnTo>
                        <a:lnTo>
                          <a:pt x="268" y="23"/>
                        </a:lnTo>
                        <a:lnTo>
                          <a:pt x="268" y="23"/>
                        </a:lnTo>
                        <a:lnTo>
                          <a:pt x="268" y="23"/>
                        </a:lnTo>
                        <a:lnTo>
                          <a:pt x="270" y="23"/>
                        </a:lnTo>
                        <a:lnTo>
                          <a:pt x="270" y="23"/>
                        </a:lnTo>
                        <a:lnTo>
                          <a:pt x="270" y="23"/>
                        </a:lnTo>
                        <a:lnTo>
                          <a:pt x="272" y="23"/>
                        </a:lnTo>
                        <a:lnTo>
                          <a:pt x="272" y="23"/>
                        </a:lnTo>
                        <a:lnTo>
                          <a:pt x="272" y="25"/>
                        </a:lnTo>
                        <a:lnTo>
                          <a:pt x="272" y="25"/>
                        </a:lnTo>
                        <a:lnTo>
                          <a:pt x="272" y="27"/>
                        </a:lnTo>
                        <a:lnTo>
                          <a:pt x="272" y="27"/>
                        </a:lnTo>
                        <a:lnTo>
                          <a:pt x="272" y="27"/>
                        </a:lnTo>
                        <a:lnTo>
                          <a:pt x="272" y="29"/>
                        </a:lnTo>
                        <a:lnTo>
                          <a:pt x="273" y="29"/>
                        </a:lnTo>
                        <a:lnTo>
                          <a:pt x="273" y="29"/>
                        </a:lnTo>
                        <a:lnTo>
                          <a:pt x="273" y="29"/>
                        </a:lnTo>
                        <a:lnTo>
                          <a:pt x="273" y="31"/>
                        </a:lnTo>
                        <a:lnTo>
                          <a:pt x="273" y="31"/>
                        </a:lnTo>
                        <a:lnTo>
                          <a:pt x="273" y="31"/>
                        </a:lnTo>
                        <a:lnTo>
                          <a:pt x="273" y="31"/>
                        </a:lnTo>
                        <a:lnTo>
                          <a:pt x="272" y="31"/>
                        </a:lnTo>
                        <a:lnTo>
                          <a:pt x="272" y="33"/>
                        </a:lnTo>
                        <a:lnTo>
                          <a:pt x="272" y="33"/>
                        </a:lnTo>
                        <a:lnTo>
                          <a:pt x="272" y="33"/>
                        </a:lnTo>
                        <a:lnTo>
                          <a:pt x="272" y="35"/>
                        </a:lnTo>
                        <a:lnTo>
                          <a:pt x="272" y="35"/>
                        </a:lnTo>
                        <a:lnTo>
                          <a:pt x="270" y="35"/>
                        </a:lnTo>
                        <a:lnTo>
                          <a:pt x="270" y="35"/>
                        </a:lnTo>
                        <a:lnTo>
                          <a:pt x="270" y="35"/>
                        </a:lnTo>
                        <a:lnTo>
                          <a:pt x="270" y="37"/>
                        </a:lnTo>
                        <a:lnTo>
                          <a:pt x="270" y="37"/>
                        </a:lnTo>
                        <a:lnTo>
                          <a:pt x="270" y="37"/>
                        </a:lnTo>
                        <a:lnTo>
                          <a:pt x="270" y="39"/>
                        </a:lnTo>
                        <a:lnTo>
                          <a:pt x="270" y="39"/>
                        </a:lnTo>
                        <a:lnTo>
                          <a:pt x="270" y="41"/>
                        </a:lnTo>
                        <a:lnTo>
                          <a:pt x="270" y="41"/>
                        </a:lnTo>
                        <a:lnTo>
                          <a:pt x="270" y="41"/>
                        </a:lnTo>
                        <a:lnTo>
                          <a:pt x="270" y="42"/>
                        </a:lnTo>
                        <a:lnTo>
                          <a:pt x="270" y="42"/>
                        </a:lnTo>
                        <a:lnTo>
                          <a:pt x="270" y="42"/>
                        </a:lnTo>
                        <a:lnTo>
                          <a:pt x="270" y="44"/>
                        </a:lnTo>
                        <a:lnTo>
                          <a:pt x="270" y="44"/>
                        </a:lnTo>
                        <a:lnTo>
                          <a:pt x="270" y="44"/>
                        </a:lnTo>
                        <a:lnTo>
                          <a:pt x="270" y="46"/>
                        </a:lnTo>
                        <a:lnTo>
                          <a:pt x="270" y="46"/>
                        </a:lnTo>
                        <a:lnTo>
                          <a:pt x="272" y="46"/>
                        </a:lnTo>
                        <a:lnTo>
                          <a:pt x="272" y="48"/>
                        </a:lnTo>
                        <a:lnTo>
                          <a:pt x="272" y="48"/>
                        </a:lnTo>
                        <a:lnTo>
                          <a:pt x="272" y="48"/>
                        </a:lnTo>
                        <a:lnTo>
                          <a:pt x="272" y="50"/>
                        </a:lnTo>
                        <a:lnTo>
                          <a:pt x="272" y="50"/>
                        </a:lnTo>
                        <a:lnTo>
                          <a:pt x="272" y="52"/>
                        </a:lnTo>
                        <a:lnTo>
                          <a:pt x="270" y="52"/>
                        </a:lnTo>
                        <a:lnTo>
                          <a:pt x="270" y="52"/>
                        </a:lnTo>
                        <a:lnTo>
                          <a:pt x="270" y="54"/>
                        </a:lnTo>
                        <a:lnTo>
                          <a:pt x="270" y="54"/>
                        </a:lnTo>
                        <a:lnTo>
                          <a:pt x="270" y="56"/>
                        </a:lnTo>
                        <a:lnTo>
                          <a:pt x="270" y="56"/>
                        </a:lnTo>
                        <a:lnTo>
                          <a:pt x="270" y="56"/>
                        </a:lnTo>
                        <a:lnTo>
                          <a:pt x="270" y="56"/>
                        </a:lnTo>
                        <a:lnTo>
                          <a:pt x="270" y="56"/>
                        </a:lnTo>
                        <a:lnTo>
                          <a:pt x="270" y="58"/>
                        </a:lnTo>
                        <a:lnTo>
                          <a:pt x="268" y="58"/>
                        </a:lnTo>
                        <a:lnTo>
                          <a:pt x="268" y="58"/>
                        </a:lnTo>
                        <a:lnTo>
                          <a:pt x="268" y="58"/>
                        </a:lnTo>
                        <a:lnTo>
                          <a:pt x="268" y="60"/>
                        </a:lnTo>
                        <a:lnTo>
                          <a:pt x="266" y="60"/>
                        </a:lnTo>
                        <a:lnTo>
                          <a:pt x="266" y="60"/>
                        </a:lnTo>
                        <a:lnTo>
                          <a:pt x="266" y="62"/>
                        </a:lnTo>
                        <a:lnTo>
                          <a:pt x="266" y="62"/>
                        </a:lnTo>
                        <a:lnTo>
                          <a:pt x="266" y="62"/>
                        </a:lnTo>
                        <a:lnTo>
                          <a:pt x="266" y="64"/>
                        </a:lnTo>
                        <a:lnTo>
                          <a:pt x="266" y="64"/>
                        </a:lnTo>
                        <a:lnTo>
                          <a:pt x="266" y="64"/>
                        </a:lnTo>
                        <a:lnTo>
                          <a:pt x="266" y="64"/>
                        </a:lnTo>
                        <a:lnTo>
                          <a:pt x="268" y="64"/>
                        </a:lnTo>
                        <a:lnTo>
                          <a:pt x="268" y="65"/>
                        </a:lnTo>
                        <a:lnTo>
                          <a:pt x="268" y="65"/>
                        </a:lnTo>
                        <a:lnTo>
                          <a:pt x="268" y="67"/>
                        </a:lnTo>
                        <a:lnTo>
                          <a:pt x="268" y="67"/>
                        </a:lnTo>
                        <a:lnTo>
                          <a:pt x="268" y="67"/>
                        </a:lnTo>
                        <a:lnTo>
                          <a:pt x="268" y="69"/>
                        </a:lnTo>
                        <a:lnTo>
                          <a:pt x="268" y="69"/>
                        </a:lnTo>
                        <a:lnTo>
                          <a:pt x="268" y="71"/>
                        </a:lnTo>
                        <a:lnTo>
                          <a:pt x="268" y="71"/>
                        </a:lnTo>
                        <a:lnTo>
                          <a:pt x="270" y="71"/>
                        </a:lnTo>
                        <a:lnTo>
                          <a:pt x="270" y="71"/>
                        </a:lnTo>
                        <a:lnTo>
                          <a:pt x="270" y="73"/>
                        </a:lnTo>
                        <a:lnTo>
                          <a:pt x="270" y="73"/>
                        </a:lnTo>
                        <a:lnTo>
                          <a:pt x="270" y="75"/>
                        </a:lnTo>
                        <a:lnTo>
                          <a:pt x="270" y="75"/>
                        </a:lnTo>
                        <a:lnTo>
                          <a:pt x="270" y="77"/>
                        </a:lnTo>
                        <a:lnTo>
                          <a:pt x="270" y="77"/>
                        </a:lnTo>
                        <a:lnTo>
                          <a:pt x="270" y="77"/>
                        </a:lnTo>
                        <a:lnTo>
                          <a:pt x="270" y="79"/>
                        </a:lnTo>
                        <a:lnTo>
                          <a:pt x="270" y="79"/>
                        </a:lnTo>
                        <a:lnTo>
                          <a:pt x="270" y="79"/>
                        </a:lnTo>
                        <a:lnTo>
                          <a:pt x="270" y="79"/>
                        </a:lnTo>
                        <a:lnTo>
                          <a:pt x="272" y="79"/>
                        </a:lnTo>
                        <a:lnTo>
                          <a:pt x="272" y="81"/>
                        </a:lnTo>
                        <a:lnTo>
                          <a:pt x="272" y="81"/>
                        </a:lnTo>
                        <a:lnTo>
                          <a:pt x="272" y="83"/>
                        </a:lnTo>
                        <a:lnTo>
                          <a:pt x="272" y="83"/>
                        </a:lnTo>
                        <a:lnTo>
                          <a:pt x="272" y="85"/>
                        </a:lnTo>
                        <a:lnTo>
                          <a:pt x="272" y="85"/>
                        </a:lnTo>
                        <a:lnTo>
                          <a:pt x="272" y="87"/>
                        </a:lnTo>
                        <a:lnTo>
                          <a:pt x="272" y="87"/>
                        </a:lnTo>
                        <a:lnTo>
                          <a:pt x="272" y="88"/>
                        </a:lnTo>
                        <a:lnTo>
                          <a:pt x="272" y="88"/>
                        </a:lnTo>
                        <a:lnTo>
                          <a:pt x="272" y="88"/>
                        </a:lnTo>
                        <a:lnTo>
                          <a:pt x="272" y="90"/>
                        </a:lnTo>
                        <a:lnTo>
                          <a:pt x="272" y="90"/>
                        </a:lnTo>
                        <a:lnTo>
                          <a:pt x="272" y="92"/>
                        </a:lnTo>
                        <a:lnTo>
                          <a:pt x="272" y="92"/>
                        </a:lnTo>
                        <a:lnTo>
                          <a:pt x="272" y="94"/>
                        </a:lnTo>
                        <a:lnTo>
                          <a:pt x="272" y="94"/>
                        </a:lnTo>
                        <a:lnTo>
                          <a:pt x="272" y="96"/>
                        </a:lnTo>
                        <a:lnTo>
                          <a:pt x="272" y="96"/>
                        </a:lnTo>
                        <a:lnTo>
                          <a:pt x="272" y="96"/>
                        </a:lnTo>
                        <a:lnTo>
                          <a:pt x="272" y="98"/>
                        </a:lnTo>
                        <a:lnTo>
                          <a:pt x="272" y="98"/>
                        </a:lnTo>
                        <a:lnTo>
                          <a:pt x="272" y="100"/>
                        </a:lnTo>
                        <a:lnTo>
                          <a:pt x="272" y="100"/>
                        </a:lnTo>
                        <a:lnTo>
                          <a:pt x="272" y="102"/>
                        </a:lnTo>
                        <a:lnTo>
                          <a:pt x="272" y="102"/>
                        </a:lnTo>
                        <a:lnTo>
                          <a:pt x="272" y="104"/>
                        </a:lnTo>
                        <a:lnTo>
                          <a:pt x="272" y="104"/>
                        </a:lnTo>
                        <a:lnTo>
                          <a:pt x="272" y="104"/>
                        </a:lnTo>
                        <a:lnTo>
                          <a:pt x="272" y="106"/>
                        </a:lnTo>
                        <a:lnTo>
                          <a:pt x="272" y="106"/>
                        </a:lnTo>
                        <a:lnTo>
                          <a:pt x="272" y="108"/>
                        </a:lnTo>
                        <a:lnTo>
                          <a:pt x="272" y="108"/>
                        </a:lnTo>
                        <a:lnTo>
                          <a:pt x="272" y="110"/>
                        </a:lnTo>
                        <a:lnTo>
                          <a:pt x="272" y="110"/>
                        </a:lnTo>
                        <a:lnTo>
                          <a:pt x="272" y="111"/>
                        </a:lnTo>
                        <a:lnTo>
                          <a:pt x="272" y="111"/>
                        </a:lnTo>
                        <a:lnTo>
                          <a:pt x="272" y="111"/>
                        </a:lnTo>
                        <a:lnTo>
                          <a:pt x="272" y="113"/>
                        </a:lnTo>
                        <a:lnTo>
                          <a:pt x="272" y="113"/>
                        </a:lnTo>
                        <a:lnTo>
                          <a:pt x="272" y="115"/>
                        </a:lnTo>
                        <a:lnTo>
                          <a:pt x="272" y="115"/>
                        </a:lnTo>
                        <a:lnTo>
                          <a:pt x="272" y="117"/>
                        </a:lnTo>
                        <a:lnTo>
                          <a:pt x="272" y="117"/>
                        </a:lnTo>
                        <a:lnTo>
                          <a:pt x="272" y="119"/>
                        </a:lnTo>
                        <a:lnTo>
                          <a:pt x="272" y="119"/>
                        </a:lnTo>
                        <a:lnTo>
                          <a:pt x="272" y="119"/>
                        </a:lnTo>
                        <a:lnTo>
                          <a:pt x="272" y="121"/>
                        </a:lnTo>
                        <a:lnTo>
                          <a:pt x="272" y="121"/>
                        </a:lnTo>
                        <a:lnTo>
                          <a:pt x="272" y="123"/>
                        </a:lnTo>
                        <a:lnTo>
                          <a:pt x="272" y="123"/>
                        </a:lnTo>
                        <a:lnTo>
                          <a:pt x="272" y="125"/>
                        </a:lnTo>
                        <a:lnTo>
                          <a:pt x="272" y="125"/>
                        </a:lnTo>
                        <a:lnTo>
                          <a:pt x="272" y="127"/>
                        </a:lnTo>
                        <a:lnTo>
                          <a:pt x="272" y="127"/>
                        </a:lnTo>
                        <a:lnTo>
                          <a:pt x="272" y="127"/>
                        </a:lnTo>
                        <a:lnTo>
                          <a:pt x="272" y="129"/>
                        </a:lnTo>
                        <a:lnTo>
                          <a:pt x="272" y="129"/>
                        </a:lnTo>
                        <a:lnTo>
                          <a:pt x="272" y="131"/>
                        </a:lnTo>
                        <a:lnTo>
                          <a:pt x="272" y="131"/>
                        </a:lnTo>
                        <a:lnTo>
                          <a:pt x="272" y="133"/>
                        </a:lnTo>
                        <a:lnTo>
                          <a:pt x="272" y="133"/>
                        </a:lnTo>
                        <a:lnTo>
                          <a:pt x="272" y="134"/>
                        </a:lnTo>
                        <a:lnTo>
                          <a:pt x="272" y="134"/>
                        </a:lnTo>
                        <a:lnTo>
                          <a:pt x="272" y="136"/>
                        </a:lnTo>
                        <a:lnTo>
                          <a:pt x="272" y="136"/>
                        </a:lnTo>
                        <a:lnTo>
                          <a:pt x="272" y="136"/>
                        </a:lnTo>
                        <a:lnTo>
                          <a:pt x="272" y="138"/>
                        </a:lnTo>
                        <a:lnTo>
                          <a:pt x="272" y="138"/>
                        </a:lnTo>
                        <a:lnTo>
                          <a:pt x="272" y="140"/>
                        </a:lnTo>
                        <a:lnTo>
                          <a:pt x="272" y="140"/>
                        </a:lnTo>
                        <a:lnTo>
                          <a:pt x="272" y="142"/>
                        </a:lnTo>
                        <a:lnTo>
                          <a:pt x="272" y="142"/>
                        </a:lnTo>
                        <a:lnTo>
                          <a:pt x="272" y="144"/>
                        </a:lnTo>
                        <a:lnTo>
                          <a:pt x="272" y="144"/>
                        </a:lnTo>
                        <a:lnTo>
                          <a:pt x="272" y="144"/>
                        </a:lnTo>
                        <a:lnTo>
                          <a:pt x="272" y="146"/>
                        </a:lnTo>
                        <a:lnTo>
                          <a:pt x="272" y="146"/>
                        </a:lnTo>
                        <a:lnTo>
                          <a:pt x="272" y="148"/>
                        </a:lnTo>
                        <a:lnTo>
                          <a:pt x="272" y="148"/>
                        </a:lnTo>
                        <a:lnTo>
                          <a:pt x="272" y="150"/>
                        </a:lnTo>
                        <a:lnTo>
                          <a:pt x="272" y="150"/>
                        </a:lnTo>
                        <a:lnTo>
                          <a:pt x="272" y="152"/>
                        </a:lnTo>
                        <a:lnTo>
                          <a:pt x="272" y="152"/>
                        </a:lnTo>
                        <a:lnTo>
                          <a:pt x="272" y="152"/>
                        </a:lnTo>
                        <a:lnTo>
                          <a:pt x="272" y="154"/>
                        </a:lnTo>
                        <a:lnTo>
                          <a:pt x="272" y="154"/>
                        </a:lnTo>
                        <a:lnTo>
                          <a:pt x="272" y="156"/>
                        </a:lnTo>
                        <a:lnTo>
                          <a:pt x="272" y="156"/>
                        </a:lnTo>
                        <a:lnTo>
                          <a:pt x="272" y="157"/>
                        </a:lnTo>
                        <a:lnTo>
                          <a:pt x="272" y="157"/>
                        </a:lnTo>
                        <a:lnTo>
                          <a:pt x="272" y="159"/>
                        </a:lnTo>
                        <a:lnTo>
                          <a:pt x="272" y="159"/>
                        </a:lnTo>
                        <a:lnTo>
                          <a:pt x="272" y="159"/>
                        </a:lnTo>
                        <a:lnTo>
                          <a:pt x="272" y="161"/>
                        </a:lnTo>
                        <a:lnTo>
                          <a:pt x="272" y="161"/>
                        </a:lnTo>
                        <a:lnTo>
                          <a:pt x="272" y="163"/>
                        </a:lnTo>
                        <a:lnTo>
                          <a:pt x="272" y="163"/>
                        </a:lnTo>
                        <a:lnTo>
                          <a:pt x="272" y="165"/>
                        </a:lnTo>
                        <a:lnTo>
                          <a:pt x="272" y="165"/>
                        </a:lnTo>
                        <a:lnTo>
                          <a:pt x="272" y="167"/>
                        </a:lnTo>
                        <a:lnTo>
                          <a:pt x="272" y="167"/>
                        </a:lnTo>
                        <a:lnTo>
                          <a:pt x="272" y="167"/>
                        </a:lnTo>
                        <a:lnTo>
                          <a:pt x="272" y="169"/>
                        </a:lnTo>
                        <a:lnTo>
                          <a:pt x="272" y="169"/>
                        </a:lnTo>
                        <a:lnTo>
                          <a:pt x="272" y="171"/>
                        </a:lnTo>
                        <a:lnTo>
                          <a:pt x="272" y="171"/>
                        </a:lnTo>
                        <a:lnTo>
                          <a:pt x="272" y="173"/>
                        </a:lnTo>
                        <a:lnTo>
                          <a:pt x="272" y="173"/>
                        </a:lnTo>
                        <a:lnTo>
                          <a:pt x="272" y="175"/>
                        </a:lnTo>
                        <a:lnTo>
                          <a:pt x="272" y="175"/>
                        </a:lnTo>
                        <a:lnTo>
                          <a:pt x="272" y="175"/>
                        </a:lnTo>
                        <a:lnTo>
                          <a:pt x="272" y="177"/>
                        </a:lnTo>
                        <a:lnTo>
                          <a:pt x="272" y="177"/>
                        </a:lnTo>
                        <a:lnTo>
                          <a:pt x="272" y="178"/>
                        </a:lnTo>
                        <a:lnTo>
                          <a:pt x="272" y="178"/>
                        </a:lnTo>
                        <a:lnTo>
                          <a:pt x="272" y="180"/>
                        </a:lnTo>
                        <a:lnTo>
                          <a:pt x="272" y="180"/>
                        </a:lnTo>
                        <a:lnTo>
                          <a:pt x="272" y="182"/>
                        </a:lnTo>
                        <a:lnTo>
                          <a:pt x="272" y="182"/>
                        </a:lnTo>
                        <a:lnTo>
                          <a:pt x="272" y="184"/>
                        </a:lnTo>
                        <a:lnTo>
                          <a:pt x="272" y="184"/>
                        </a:lnTo>
                        <a:lnTo>
                          <a:pt x="272" y="184"/>
                        </a:lnTo>
                        <a:lnTo>
                          <a:pt x="272" y="186"/>
                        </a:lnTo>
                        <a:lnTo>
                          <a:pt x="272" y="186"/>
                        </a:lnTo>
                        <a:lnTo>
                          <a:pt x="272" y="188"/>
                        </a:lnTo>
                        <a:lnTo>
                          <a:pt x="272" y="188"/>
                        </a:lnTo>
                        <a:lnTo>
                          <a:pt x="272" y="190"/>
                        </a:lnTo>
                        <a:lnTo>
                          <a:pt x="272" y="190"/>
                        </a:lnTo>
                        <a:lnTo>
                          <a:pt x="272" y="192"/>
                        </a:lnTo>
                        <a:lnTo>
                          <a:pt x="272" y="192"/>
                        </a:lnTo>
                        <a:lnTo>
                          <a:pt x="272" y="192"/>
                        </a:lnTo>
                        <a:lnTo>
                          <a:pt x="272" y="194"/>
                        </a:lnTo>
                        <a:lnTo>
                          <a:pt x="272" y="194"/>
                        </a:lnTo>
                        <a:lnTo>
                          <a:pt x="272" y="196"/>
                        </a:lnTo>
                        <a:lnTo>
                          <a:pt x="272" y="196"/>
                        </a:lnTo>
                        <a:lnTo>
                          <a:pt x="272" y="198"/>
                        </a:lnTo>
                        <a:lnTo>
                          <a:pt x="272" y="198"/>
                        </a:lnTo>
                        <a:lnTo>
                          <a:pt x="272" y="200"/>
                        </a:lnTo>
                        <a:lnTo>
                          <a:pt x="272" y="200"/>
                        </a:lnTo>
                        <a:lnTo>
                          <a:pt x="272" y="200"/>
                        </a:lnTo>
                        <a:lnTo>
                          <a:pt x="272" y="201"/>
                        </a:lnTo>
                        <a:lnTo>
                          <a:pt x="272" y="201"/>
                        </a:lnTo>
                        <a:lnTo>
                          <a:pt x="272" y="203"/>
                        </a:lnTo>
                        <a:lnTo>
                          <a:pt x="272" y="203"/>
                        </a:lnTo>
                        <a:lnTo>
                          <a:pt x="272" y="205"/>
                        </a:lnTo>
                        <a:lnTo>
                          <a:pt x="272" y="205"/>
                        </a:lnTo>
                        <a:lnTo>
                          <a:pt x="272" y="207"/>
                        </a:lnTo>
                        <a:lnTo>
                          <a:pt x="272" y="207"/>
                        </a:lnTo>
                        <a:lnTo>
                          <a:pt x="272" y="207"/>
                        </a:lnTo>
                        <a:lnTo>
                          <a:pt x="272" y="209"/>
                        </a:lnTo>
                        <a:lnTo>
                          <a:pt x="272" y="209"/>
                        </a:lnTo>
                        <a:lnTo>
                          <a:pt x="272" y="211"/>
                        </a:lnTo>
                        <a:lnTo>
                          <a:pt x="272" y="211"/>
                        </a:lnTo>
                        <a:lnTo>
                          <a:pt x="272" y="213"/>
                        </a:lnTo>
                        <a:lnTo>
                          <a:pt x="272" y="213"/>
                        </a:lnTo>
                        <a:lnTo>
                          <a:pt x="272" y="215"/>
                        </a:lnTo>
                        <a:lnTo>
                          <a:pt x="272" y="215"/>
                        </a:lnTo>
                        <a:lnTo>
                          <a:pt x="272" y="215"/>
                        </a:lnTo>
                        <a:lnTo>
                          <a:pt x="272" y="217"/>
                        </a:lnTo>
                        <a:lnTo>
                          <a:pt x="272" y="217"/>
                        </a:lnTo>
                        <a:lnTo>
                          <a:pt x="272" y="219"/>
                        </a:lnTo>
                        <a:lnTo>
                          <a:pt x="272" y="219"/>
                        </a:lnTo>
                        <a:lnTo>
                          <a:pt x="272" y="221"/>
                        </a:lnTo>
                        <a:lnTo>
                          <a:pt x="272" y="221"/>
                        </a:lnTo>
                        <a:lnTo>
                          <a:pt x="272" y="223"/>
                        </a:lnTo>
                        <a:lnTo>
                          <a:pt x="272" y="223"/>
                        </a:lnTo>
                        <a:lnTo>
                          <a:pt x="272" y="223"/>
                        </a:lnTo>
                        <a:lnTo>
                          <a:pt x="272" y="224"/>
                        </a:lnTo>
                        <a:lnTo>
                          <a:pt x="272" y="224"/>
                        </a:lnTo>
                        <a:lnTo>
                          <a:pt x="272" y="226"/>
                        </a:lnTo>
                        <a:lnTo>
                          <a:pt x="272" y="226"/>
                        </a:lnTo>
                        <a:lnTo>
                          <a:pt x="272" y="228"/>
                        </a:lnTo>
                        <a:lnTo>
                          <a:pt x="272" y="228"/>
                        </a:lnTo>
                        <a:lnTo>
                          <a:pt x="272" y="230"/>
                        </a:lnTo>
                        <a:lnTo>
                          <a:pt x="272" y="230"/>
                        </a:lnTo>
                        <a:lnTo>
                          <a:pt x="272" y="232"/>
                        </a:lnTo>
                        <a:lnTo>
                          <a:pt x="272" y="232"/>
                        </a:lnTo>
                        <a:lnTo>
                          <a:pt x="272" y="232"/>
                        </a:lnTo>
                        <a:lnTo>
                          <a:pt x="272" y="234"/>
                        </a:lnTo>
                        <a:lnTo>
                          <a:pt x="272" y="234"/>
                        </a:lnTo>
                        <a:lnTo>
                          <a:pt x="272" y="236"/>
                        </a:lnTo>
                        <a:lnTo>
                          <a:pt x="272" y="236"/>
                        </a:lnTo>
                        <a:lnTo>
                          <a:pt x="272" y="238"/>
                        </a:lnTo>
                        <a:lnTo>
                          <a:pt x="272" y="238"/>
                        </a:lnTo>
                        <a:lnTo>
                          <a:pt x="272" y="240"/>
                        </a:lnTo>
                        <a:lnTo>
                          <a:pt x="272" y="240"/>
                        </a:lnTo>
                        <a:lnTo>
                          <a:pt x="272" y="240"/>
                        </a:lnTo>
                        <a:lnTo>
                          <a:pt x="272" y="242"/>
                        </a:lnTo>
                        <a:lnTo>
                          <a:pt x="272" y="242"/>
                        </a:lnTo>
                        <a:lnTo>
                          <a:pt x="272" y="244"/>
                        </a:lnTo>
                        <a:lnTo>
                          <a:pt x="272" y="244"/>
                        </a:lnTo>
                        <a:lnTo>
                          <a:pt x="272" y="246"/>
                        </a:lnTo>
                        <a:lnTo>
                          <a:pt x="272" y="246"/>
                        </a:lnTo>
                        <a:lnTo>
                          <a:pt x="272" y="247"/>
                        </a:lnTo>
                        <a:lnTo>
                          <a:pt x="272" y="247"/>
                        </a:lnTo>
                        <a:lnTo>
                          <a:pt x="272" y="247"/>
                        </a:lnTo>
                        <a:lnTo>
                          <a:pt x="272" y="249"/>
                        </a:lnTo>
                        <a:lnTo>
                          <a:pt x="272" y="249"/>
                        </a:lnTo>
                        <a:lnTo>
                          <a:pt x="272" y="251"/>
                        </a:lnTo>
                        <a:lnTo>
                          <a:pt x="272" y="251"/>
                        </a:lnTo>
                        <a:lnTo>
                          <a:pt x="272" y="253"/>
                        </a:lnTo>
                        <a:lnTo>
                          <a:pt x="272" y="253"/>
                        </a:lnTo>
                        <a:lnTo>
                          <a:pt x="272" y="255"/>
                        </a:lnTo>
                        <a:lnTo>
                          <a:pt x="272" y="255"/>
                        </a:lnTo>
                        <a:lnTo>
                          <a:pt x="272" y="255"/>
                        </a:lnTo>
                        <a:lnTo>
                          <a:pt x="272" y="257"/>
                        </a:lnTo>
                        <a:lnTo>
                          <a:pt x="272" y="257"/>
                        </a:lnTo>
                        <a:lnTo>
                          <a:pt x="272" y="259"/>
                        </a:lnTo>
                        <a:lnTo>
                          <a:pt x="272" y="259"/>
                        </a:lnTo>
                        <a:lnTo>
                          <a:pt x="272" y="261"/>
                        </a:lnTo>
                        <a:lnTo>
                          <a:pt x="272" y="261"/>
                        </a:lnTo>
                        <a:lnTo>
                          <a:pt x="272" y="263"/>
                        </a:lnTo>
                        <a:lnTo>
                          <a:pt x="272" y="263"/>
                        </a:lnTo>
                        <a:lnTo>
                          <a:pt x="272" y="263"/>
                        </a:lnTo>
                        <a:lnTo>
                          <a:pt x="272" y="265"/>
                        </a:lnTo>
                        <a:lnTo>
                          <a:pt x="272" y="265"/>
                        </a:lnTo>
                        <a:lnTo>
                          <a:pt x="272" y="267"/>
                        </a:lnTo>
                        <a:lnTo>
                          <a:pt x="272" y="267"/>
                        </a:lnTo>
                        <a:lnTo>
                          <a:pt x="272" y="269"/>
                        </a:lnTo>
                        <a:lnTo>
                          <a:pt x="272" y="269"/>
                        </a:lnTo>
                        <a:lnTo>
                          <a:pt x="272" y="270"/>
                        </a:lnTo>
                        <a:lnTo>
                          <a:pt x="272" y="270"/>
                        </a:lnTo>
                        <a:lnTo>
                          <a:pt x="270" y="270"/>
                        </a:lnTo>
                        <a:lnTo>
                          <a:pt x="270" y="270"/>
                        </a:lnTo>
                        <a:lnTo>
                          <a:pt x="270" y="270"/>
                        </a:lnTo>
                        <a:lnTo>
                          <a:pt x="268" y="270"/>
                        </a:lnTo>
                        <a:lnTo>
                          <a:pt x="268" y="270"/>
                        </a:lnTo>
                        <a:lnTo>
                          <a:pt x="266" y="270"/>
                        </a:lnTo>
                        <a:lnTo>
                          <a:pt x="266" y="270"/>
                        </a:lnTo>
                        <a:lnTo>
                          <a:pt x="266" y="270"/>
                        </a:lnTo>
                        <a:lnTo>
                          <a:pt x="264" y="270"/>
                        </a:lnTo>
                        <a:lnTo>
                          <a:pt x="264" y="270"/>
                        </a:lnTo>
                        <a:lnTo>
                          <a:pt x="264" y="270"/>
                        </a:lnTo>
                        <a:lnTo>
                          <a:pt x="262" y="270"/>
                        </a:lnTo>
                        <a:lnTo>
                          <a:pt x="262" y="270"/>
                        </a:lnTo>
                        <a:lnTo>
                          <a:pt x="260" y="270"/>
                        </a:lnTo>
                        <a:lnTo>
                          <a:pt x="260" y="270"/>
                        </a:lnTo>
                        <a:lnTo>
                          <a:pt x="260" y="270"/>
                        </a:lnTo>
                        <a:lnTo>
                          <a:pt x="258" y="270"/>
                        </a:lnTo>
                        <a:lnTo>
                          <a:pt x="258" y="270"/>
                        </a:lnTo>
                        <a:lnTo>
                          <a:pt x="256" y="270"/>
                        </a:lnTo>
                        <a:lnTo>
                          <a:pt x="256" y="270"/>
                        </a:lnTo>
                        <a:lnTo>
                          <a:pt x="256" y="270"/>
                        </a:lnTo>
                        <a:lnTo>
                          <a:pt x="254" y="270"/>
                        </a:lnTo>
                        <a:lnTo>
                          <a:pt x="254" y="270"/>
                        </a:lnTo>
                        <a:lnTo>
                          <a:pt x="254" y="270"/>
                        </a:lnTo>
                        <a:lnTo>
                          <a:pt x="254" y="270"/>
                        </a:lnTo>
                        <a:lnTo>
                          <a:pt x="254" y="272"/>
                        </a:lnTo>
                        <a:lnTo>
                          <a:pt x="254" y="272"/>
                        </a:lnTo>
                        <a:lnTo>
                          <a:pt x="254" y="274"/>
                        </a:lnTo>
                        <a:lnTo>
                          <a:pt x="254" y="274"/>
                        </a:lnTo>
                        <a:lnTo>
                          <a:pt x="254" y="276"/>
                        </a:lnTo>
                        <a:lnTo>
                          <a:pt x="254" y="276"/>
                        </a:lnTo>
                        <a:lnTo>
                          <a:pt x="254" y="278"/>
                        </a:lnTo>
                        <a:lnTo>
                          <a:pt x="254" y="278"/>
                        </a:lnTo>
                        <a:lnTo>
                          <a:pt x="254" y="280"/>
                        </a:lnTo>
                        <a:lnTo>
                          <a:pt x="254" y="280"/>
                        </a:lnTo>
                        <a:lnTo>
                          <a:pt x="254" y="280"/>
                        </a:lnTo>
                        <a:lnTo>
                          <a:pt x="252" y="280"/>
                        </a:lnTo>
                        <a:lnTo>
                          <a:pt x="252" y="280"/>
                        </a:lnTo>
                        <a:lnTo>
                          <a:pt x="252" y="280"/>
                        </a:lnTo>
                        <a:lnTo>
                          <a:pt x="251" y="280"/>
                        </a:lnTo>
                        <a:lnTo>
                          <a:pt x="251" y="280"/>
                        </a:lnTo>
                        <a:lnTo>
                          <a:pt x="251" y="280"/>
                        </a:lnTo>
                        <a:lnTo>
                          <a:pt x="251" y="280"/>
                        </a:lnTo>
                        <a:lnTo>
                          <a:pt x="251" y="278"/>
                        </a:lnTo>
                        <a:lnTo>
                          <a:pt x="249" y="278"/>
                        </a:lnTo>
                        <a:lnTo>
                          <a:pt x="249" y="278"/>
                        </a:lnTo>
                        <a:lnTo>
                          <a:pt x="249" y="278"/>
                        </a:lnTo>
                        <a:lnTo>
                          <a:pt x="249" y="278"/>
                        </a:lnTo>
                        <a:lnTo>
                          <a:pt x="249" y="276"/>
                        </a:lnTo>
                        <a:lnTo>
                          <a:pt x="247" y="276"/>
                        </a:lnTo>
                        <a:lnTo>
                          <a:pt x="247" y="276"/>
                        </a:lnTo>
                        <a:lnTo>
                          <a:pt x="247" y="276"/>
                        </a:lnTo>
                        <a:lnTo>
                          <a:pt x="245" y="276"/>
                        </a:lnTo>
                        <a:lnTo>
                          <a:pt x="245" y="276"/>
                        </a:lnTo>
                        <a:lnTo>
                          <a:pt x="245" y="274"/>
                        </a:lnTo>
                        <a:lnTo>
                          <a:pt x="245" y="274"/>
                        </a:lnTo>
                        <a:lnTo>
                          <a:pt x="243" y="274"/>
                        </a:lnTo>
                        <a:lnTo>
                          <a:pt x="243" y="274"/>
                        </a:lnTo>
                        <a:lnTo>
                          <a:pt x="243" y="274"/>
                        </a:lnTo>
                        <a:lnTo>
                          <a:pt x="243" y="274"/>
                        </a:lnTo>
                        <a:lnTo>
                          <a:pt x="243" y="272"/>
                        </a:lnTo>
                        <a:lnTo>
                          <a:pt x="241" y="272"/>
                        </a:lnTo>
                        <a:lnTo>
                          <a:pt x="241" y="272"/>
                        </a:lnTo>
                        <a:lnTo>
                          <a:pt x="241" y="272"/>
                        </a:lnTo>
                        <a:lnTo>
                          <a:pt x="239" y="272"/>
                        </a:lnTo>
                        <a:lnTo>
                          <a:pt x="239" y="272"/>
                        </a:lnTo>
                        <a:lnTo>
                          <a:pt x="239" y="270"/>
                        </a:lnTo>
                        <a:lnTo>
                          <a:pt x="239" y="270"/>
                        </a:lnTo>
                        <a:lnTo>
                          <a:pt x="237" y="270"/>
                        </a:lnTo>
                        <a:lnTo>
                          <a:pt x="237" y="270"/>
                        </a:lnTo>
                        <a:lnTo>
                          <a:pt x="237" y="270"/>
                        </a:lnTo>
                        <a:lnTo>
                          <a:pt x="237" y="270"/>
                        </a:lnTo>
                        <a:lnTo>
                          <a:pt x="237" y="270"/>
                        </a:lnTo>
                        <a:lnTo>
                          <a:pt x="235" y="270"/>
                        </a:lnTo>
                        <a:lnTo>
                          <a:pt x="235" y="270"/>
                        </a:lnTo>
                        <a:lnTo>
                          <a:pt x="235" y="269"/>
                        </a:lnTo>
                        <a:lnTo>
                          <a:pt x="233" y="269"/>
                        </a:lnTo>
                        <a:lnTo>
                          <a:pt x="233" y="269"/>
                        </a:lnTo>
                        <a:lnTo>
                          <a:pt x="233" y="269"/>
                        </a:lnTo>
                        <a:lnTo>
                          <a:pt x="233" y="269"/>
                        </a:lnTo>
                        <a:lnTo>
                          <a:pt x="231" y="269"/>
                        </a:lnTo>
                        <a:lnTo>
                          <a:pt x="231" y="267"/>
                        </a:lnTo>
                        <a:lnTo>
                          <a:pt x="231" y="267"/>
                        </a:lnTo>
                        <a:lnTo>
                          <a:pt x="231" y="267"/>
                        </a:lnTo>
                        <a:lnTo>
                          <a:pt x="231" y="267"/>
                        </a:lnTo>
                        <a:lnTo>
                          <a:pt x="229" y="267"/>
                        </a:lnTo>
                        <a:lnTo>
                          <a:pt x="229" y="267"/>
                        </a:lnTo>
                        <a:lnTo>
                          <a:pt x="229" y="265"/>
                        </a:lnTo>
                        <a:lnTo>
                          <a:pt x="228" y="265"/>
                        </a:lnTo>
                        <a:lnTo>
                          <a:pt x="228" y="265"/>
                        </a:lnTo>
                        <a:lnTo>
                          <a:pt x="228" y="265"/>
                        </a:lnTo>
                        <a:lnTo>
                          <a:pt x="228" y="265"/>
                        </a:lnTo>
                        <a:lnTo>
                          <a:pt x="228" y="263"/>
                        </a:lnTo>
                        <a:lnTo>
                          <a:pt x="226" y="263"/>
                        </a:lnTo>
                        <a:lnTo>
                          <a:pt x="226" y="263"/>
                        </a:lnTo>
                        <a:lnTo>
                          <a:pt x="226" y="263"/>
                        </a:lnTo>
                        <a:lnTo>
                          <a:pt x="224" y="263"/>
                        </a:lnTo>
                        <a:lnTo>
                          <a:pt x="224" y="263"/>
                        </a:lnTo>
                        <a:lnTo>
                          <a:pt x="224" y="263"/>
                        </a:lnTo>
                        <a:lnTo>
                          <a:pt x="224" y="263"/>
                        </a:lnTo>
                        <a:lnTo>
                          <a:pt x="222" y="263"/>
                        </a:lnTo>
                        <a:lnTo>
                          <a:pt x="222" y="261"/>
                        </a:lnTo>
                        <a:lnTo>
                          <a:pt x="222" y="261"/>
                        </a:lnTo>
                        <a:lnTo>
                          <a:pt x="222" y="261"/>
                        </a:lnTo>
                        <a:lnTo>
                          <a:pt x="222" y="261"/>
                        </a:lnTo>
                        <a:lnTo>
                          <a:pt x="220" y="261"/>
                        </a:lnTo>
                        <a:lnTo>
                          <a:pt x="220" y="261"/>
                        </a:lnTo>
                        <a:lnTo>
                          <a:pt x="220" y="259"/>
                        </a:lnTo>
                        <a:lnTo>
                          <a:pt x="218" y="259"/>
                        </a:lnTo>
                        <a:lnTo>
                          <a:pt x="218" y="259"/>
                        </a:lnTo>
                        <a:lnTo>
                          <a:pt x="218" y="259"/>
                        </a:lnTo>
                        <a:lnTo>
                          <a:pt x="218" y="259"/>
                        </a:lnTo>
                        <a:lnTo>
                          <a:pt x="216" y="259"/>
                        </a:lnTo>
                        <a:lnTo>
                          <a:pt x="216" y="257"/>
                        </a:lnTo>
                        <a:lnTo>
                          <a:pt x="216" y="257"/>
                        </a:lnTo>
                        <a:lnTo>
                          <a:pt x="216" y="257"/>
                        </a:lnTo>
                        <a:lnTo>
                          <a:pt x="216" y="257"/>
                        </a:lnTo>
                        <a:lnTo>
                          <a:pt x="214" y="257"/>
                        </a:lnTo>
                        <a:lnTo>
                          <a:pt x="214" y="257"/>
                        </a:lnTo>
                        <a:lnTo>
                          <a:pt x="214" y="255"/>
                        </a:lnTo>
                        <a:lnTo>
                          <a:pt x="212" y="255"/>
                        </a:lnTo>
                        <a:lnTo>
                          <a:pt x="212" y="255"/>
                        </a:lnTo>
                        <a:lnTo>
                          <a:pt x="212" y="255"/>
                        </a:lnTo>
                        <a:lnTo>
                          <a:pt x="212" y="255"/>
                        </a:lnTo>
                        <a:lnTo>
                          <a:pt x="210" y="255"/>
                        </a:lnTo>
                        <a:lnTo>
                          <a:pt x="210" y="255"/>
                        </a:lnTo>
                        <a:lnTo>
                          <a:pt x="210" y="255"/>
                        </a:lnTo>
                        <a:lnTo>
                          <a:pt x="210" y="255"/>
                        </a:lnTo>
                        <a:lnTo>
                          <a:pt x="210" y="253"/>
                        </a:lnTo>
                        <a:lnTo>
                          <a:pt x="208" y="253"/>
                        </a:lnTo>
                        <a:lnTo>
                          <a:pt x="208" y="253"/>
                        </a:lnTo>
                        <a:lnTo>
                          <a:pt x="208" y="253"/>
                        </a:lnTo>
                        <a:lnTo>
                          <a:pt x="206" y="253"/>
                        </a:lnTo>
                        <a:lnTo>
                          <a:pt x="206" y="253"/>
                        </a:lnTo>
                        <a:lnTo>
                          <a:pt x="206" y="251"/>
                        </a:lnTo>
                        <a:lnTo>
                          <a:pt x="206" y="251"/>
                        </a:lnTo>
                        <a:lnTo>
                          <a:pt x="205" y="251"/>
                        </a:lnTo>
                        <a:lnTo>
                          <a:pt x="205" y="251"/>
                        </a:lnTo>
                        <a:lnTo>
                          <a:pt x="205" y="251"/>
                        </a:lnTo>
                        <a:lnTo>
                          <a:pt x="205" y="251"/>
                        </a:lnTo>
                        <a:lnTo>
                          <a:pt x="205" y="249"/>
                        </a:lnTo>
                        <a:lnTo>
                          <a:pt x="203" y="249"/>
                        </a:lnTo>
                        <a:lnTo>
                          <a:pt x="203" y="249"/>
                        </a:lnTo>
                        <a:lnTo>
                          <a:pt x="203" y="249"/>
                        </a:lnTo>
                        <a:lnTo>
                          <a:pt x="201" y="249"/>
                        </a:lnTo>
                        <a:lnTo>
                          <a:pt x="201" y="249"/>
                        </a:lnTo>
                        <a:lnTo>
                          <a:pt x="201" y="247"/>
                        </a:lnTo>
                        <a:lnTo>
                          <a:pt x="201" y="247"/>
                        </a:lnTo>
                        <a:lnTo>
                          <a:pt x="199" y="247"/>
                        </a:lnTo>
                        <a:lnTo>
                          <a:pt x="199" y="247"/>
                        </a:lnTo>
                        <a:lnTo>
                          <a:pt x="199" y="247"/>
                        </a:lnTo>
                        <a:lnTo>
                          <a:pt x="197" y="247"/>
                        </a:lnTo>
                        <a:lnTo>
                          <a:pt x="197" y="247"/>
                        </a:lnTo>
                        <a:lnTo>
                          <a:pt x="197" y="247"/>
                        </a:lnTo>
                        <a:lnTo>
                          <a:pt x="197" y="247"/>
                        </a:lnTo>
                        <a:lnTo>
                          <a:pt x="197" y="246"/>
                        </a:lnTo>
                        <a:lnTo>
                          <a:pt x="195" y="246"/>
                        </a:lnTo>
                        <a:lnTo>
                          <a:pt x="195" y="246"/>
                        </a:lnTo>
                        <a:lnTo>
                          <a:pt x="195" y="246"/>
                        </a:lnTo>
                        <a:lnTo>
                          <a:pt x="195" y="246"/>
                        </a:lnTo>
                        <a:lnTo>
                          <a:pt x="193" y="246"/>
                        </a:lnTo>
                        <a:lnTo>
                          <a:pt x="193" y="244"/>
                        </a:lnTo>
                        <a:lnTo>
                          <a:pt x="193" y="244"/>
                        </a:lnTo>
                        <a:lnTo>
                          <a:pt x="191" y="244"/>
                        </a:lnTo>
                        <a:lnTo>
                          <a:pt x="191" y="244"/>
                        </a:lnTo>
                        <a:lnTo>
                          <a:pt x="191" y="244"/>
                        </a:lnTo>
                        <a:lnTo>
                          <a:pt x="191" y="244"/>
                        </a:lnTo>
                        <a:lnTo>
                          <a:pt x="191" y="242"/>
                        </a:lnTo>
                        <a:lnTo>
                          <a:pt x="189" y="242"/>
                        </a:lnTo>
                        <a:lnTo>
                          <a:pt x="189" y="242"/>
                        </a:lnTo>
                        <a:lnTo>
                          <a:pt x="189" y="242"/>
                        </a:lnTo>
                        <a:lnTo>
                          <a:pt x="189" y="242"/>
                        </a:lnTo>
                        <a:lnTo>
                          <a:pt x="187" y="242"/>
                        </a:lnTo>
                        <a:lnTo>
                          <a:pt x="187" y="240"/>
                        </a:lnTo>
                        <a:lnTo>
                          <a:pt x="187" y="240"/>
                        </a:lnTo>
                        <a:lnTo>
                          <a:pt x="185" y="240"/>
                        </a:lnTo>
                        <a:lnTo>
                          <a:pt x="185" y="240"/>
                        </a:lnTo>
                        <a:lnTo>
                          <a:pt x="185" y="240"/>
                        </a:lnTo>
                        <a:lnTo>
                          <a:pt x="185" y="240"/>
                        </a:lnTo>
                        <a:lnTo>
                          <a:pt x="185" y="240"/>
                        </a:lnTo>
                        <a:lnTo>
                          <a:pt x="184" y="240"/>
                        </a:lnTo>
                        <a:lnTo>
                          <a:pt x="184" y="240"/>
                        </a:lnTo>
                        <a:lnTo>
                          <a:pt x="184" y="238"/>
                        </a:lnTo>
                        <a:lnTo>
                          <a:pt x="184" y="238"/>
                        </a:lnTo>
                        <a:lnTo>
                          <a:pt x="182" y="238"/>
                        </a:lnTo>
                        <a:lnTo>
                          <a:pt x="182" y="238"/>
                        </a:lnTo>
                        <a:lnTo>
                          <a:pt x="182" y="238"/>
                        </a:lnTo>
                        <a:lnTo>
                          <a:pt x="180" y="238"/>
                        </a:lnTo>
                        <a:lnTo>
                          <a:pt x="180" y="236"/>
                        </a:lnTo>
                        <a:lnTo>
                          <a:pt x="180" y="236"/>
                        </a:lnTo>
                        <a:lnTo>
                          <a:pt x="180" y="236"/>
                        </a:lnTo>
                        <a:lnTo>
                          <a:pt x="180" y="236"/>
                        </a:lnTo>
                        <a:lnTo>
                          <a:pt x="178" y="236"/>
                        </a:lnTo>
                        <a:lnTo>
                          <a:pt x="178" y="236"/>
                        </a:lnTo>
                        <a:lnTo>
                          <a:pt x="178" y="234"/>
                        </a:lnTo>
                        <a:lnTo>
                          <a:pt x="178" y="234"/>
                        </a:lnTo>
                        <a:lnTo>
                          <a:pt x="176" y="234"/>
                        </a:lnTo>
                        <a:lnTo>
                          <a:pt x="176" y="234"/>
                        </a:lnTo>
                        <a:lnTo>
                          <a:pt x="176" y="234"/>
                        </a:lnTo>
                        <a:lnTo>
                          <a:pt x="174" y="234"/>
                        </a:lnTo>
                        <a:lnTo>
                          <a:pt x="174" y="232"/>
                        </a:lnTo>
                        <a:lnTo>
                          <a:pt x="174" y="232"/>
                        </a:lnTo>
                        <a:lnTo>
                          <a:pt x="174" y="232"/>
                        </a:lnTo>
                        <a:lnTo>
                          <a:pt x="174" y="232"/>
                        </a:lnTo>
                        <a:lnTo>
                          <a:pt x="172" y="232"/>
                        </a:lnTo>
                        <a:lnTo>
                          <a:pt x="172" y="232"/>
                        </a:lnTo>
                        <a:lnTo>
                          <a:pt x="172" y="232"/>
                        </a:lnTo>
                        <a:lnTo>
                          <a:pt x="170" y="232"/>
                        </a:lnTo>
                        <a:lnTo>
                          <a:pt x="170" y="232"/>
                        </a:lnTo>
                        <a:lnTo>
                          <a:pt x="170" y="230"/>
                        </a:lnTo>
                        <a:lnTo>
                          <a:pt x="170" y="230"/>
                        </a:lnTo>
                        <a:lnTo>
                          <a:pt x="168" y="230"/>
                        </a:lnTo>
                        <a:lnTo>
                          <a:pt x="168" y="230"/>
                        </a:lnTo>
                        <a:lnTo>
                          <a:pt x="168" y="230"/>
                        </a:lnTo>
                        <a:lnTo>
                          <a:pt x="168" y="230"/>
                        </a:lnTo>
                        <a:lnTo>
                          <a:pt x="168" y="228"/>
                        </a:lnTo>
                        <a:lnTo>
                          <a:pt x="166" y="228"/>
                        </a:lnTo>
                        <a:lnTo>
                          <a:pt x="166" y="228"/>
                        </a:lnTo>
                        <a:lnTo>
                          <a:pt x="166" y="228"/>
                        </a:lnTo>
                        <a:lnTo>
                          <a:pt x="164" y="228"/>
                        </a:lnTo>
                        <a:lnTo>
                          <a:pt x="164" y="228"/>
                        </a:lnTo>
                        <a:lnTo>
                          <a:pt x="164" y="226"/>
                        </a:lnTo>
                        <a:lnTo>
                          <a:pt x="164" y="226"/>
                        </a:lnTo>
                        <a:lnTo>
                          <a:pt x="162" y="226"/>
                        </a:lnTo>
                        <a:lnTo>
                          <a:pt x="162" y="226"/>
                        </a:lnTo>
                        <a:lnTo>
                          <a:pt x="162" y="226"/>
                        </a:lnTo>
                        <a:lnTo>
                          <a:pt x="162" y="226"/>
                        </a:lnTo>
                        <a:lnTo>
                          <a:pt x="161" y="226"/>
                        </a:lnTo>
                        <a:lnTo>
                          <a:pt x="161" y="224"/>
                        </a:lnTo>
                        <a:lnTo>
                          <a:pt x="161" y="224"/>
                        </a:lnTo>
                        <a:lnTo>
                          <a:pt x="159" y="224"/>
                        </a:lnTo>
                        <a:lnTo>
                          <a:pt x="159" y="224"/>
                        </a:lnTo>
                        <a:lnTo>
                          <a:pt x="159" y="224"/>
                        </a:lnTo>
                        <a:lnTo>
                          <a:pt x="159" y="224"/>
                        </a:lnTo>
                        <a:lnTo>
                          <a:pt x="159" y="223"/>
                        </a:lnTo>
                        <a:lnTo>
                          <a:pt x="157" y="223"/>
                        </a:lnTo>
                        <a:lnTo>
                          <a:pt x="157" y="223"/>
                        </a:lnTo>
                        <a:lnTo>
                          <a:pt x="157" y="223"/>
                        </a:lnTo>
                        <a:lnTo>
                          <a:pt x="157" y="223"/>
                        </a:lnTo>
                        <a:lnTo>
                          <a:pt x="155" y="223"/>
                        </a:lnTo>
                        <a:lnTo>
                          <a:pt x="155" y="223"/>
                        </a:lnTo>
                        <a:lnTo>
                          <a:pt x="155" y="223"/>
                        </a:lnTo>
                        <a:lnTo>
                          <a:pt x="153" y="223"/>
                        </a:lnTo>
                        <a:lnTo>
                          <a:pt x="153" y="221"/>
                        </a:lnTo>
                        <a:lnTo>
                          <a:pt x="153" y="221"/>
                        </a:lnTo>
                        <a:lnTo>
                          <a:pt x="153" y="221"/>
                        </a:lnTo>
                        <a:lnTo>
                          <a:pt x="153" y="221"/>
                        </a:lnTo>
                        <a:lnTo>
                          <a:pt x="151" y="221"/>
                        </a:lnTo>
                        <a:lnTo>
                          <a:pt x="151" y="221"/>
                        </a:lnTo>
                        <a:lnTo>
                          <a:pt x="151" y="219"/>
                        </a:lnTo>
                        <a:lnTo>
                          <a:pt x="151" y="219"/>
                        </a:lnTo>
                        <a:lnTo>
                          <a:pt x="149" y="219"/>
                        </a:lnTo>
                        <a:lnTo>
                          <a:pt x="149" y="219"/>
                        </a:lnTo>
                        <a:lnTo>
                          <a:pt x="149" y="219"/>
                        </a:lnTo>
                        <a:lnTo>
                          <a:pt x="147" y="219"/>
                        </a:lnTo>
                        <a:lnTo>
                          <a:pt x="147" y="219"/>
                        </a:lnTo>
                        <a:lnTo>
                          <a:pt x="147" y="217"/>
                        </a:lnTo>
                        <a:lnTo>
                          <a:pt x="147" y="217"/>
                        </a:lnTo>
                        <a:lnTo>
                          <a:pt x="145" y="217"/>
                        </a:lnTo>
                        <a:lnTo>
                          <a:pt x="145" y="217"/>
                        </a:lnTo>
                        <a:lnTo>
                          <a:pt x="145" y="217"/>
                        </a:lnTo>
                        <a:lnTo>
                          <a:pt x="145" y="217"/>
                        </a:lnTo>
                        <a:lnTo>
                          <a:pt x="145" y="215"/>
                        </a:lnTo>
                        <a:lnTo>
                          <a:pt x="143" y="215"/>
                        </a:lnTo>
                        <a:lnTo>
                          <a:pt x="143" y="215"/>
                        </a:lnTo>
                        <a:lnTo>
                          <a:pt x="143" y="215"/>
                        </a:lnTo>
                        <a:lnTo>
                          <a:pt x="141" y="215"/>
                        </a:lnTo>
                        <a:lnTo>
                          <a:pt x="141" y="215"/>
                        </a:lnTo>
                        <a:lnTo>
                          <a:pt x="141" y="215"/>
                        </a:lnTo>
                        <a:lnTo>
                          <a:pt x="141" y="215"/>
                        </a:lnTo>
                        <a:lnTo>
                          <a:pt x="140" y="215"/>
                        </a:lnTo>
                        <a:lnTo>
                          <a:pt x="140" y="213"/>
                        </a:lnTo>
                        <a:lnTo>
                          <a:pt x="140" y="213"/>
                        </a:lnTo>
                        <a:lnTo>
                          <a:pt x="138" y="213"/>
                        </a:lnTo>
                        <a:lnTo>
                          <a:pt x="138" y="213"/>
                        </a:lnTo>
                        <a:lnTo>
                          <a:pt x="138" y="213"/>
                        </a:lnTo>
                        <a:lnTo>
                          <a:pt x="138" y="213"/>
                        </a:lnTo>
                        <a:lnTo>
                          <a:pt x="138" y="211"/>
                        </a:lnTo>
                        <a:lnTo>
                          <a:pt x="136" y="211"/>
                        </a:lnTo>
                        <a:lnTo>
                          <a:pt x="136" y="211"/>
                        </a:lnTo>
                        <a:lnTo>
                          <a:pt x="136" y="211"/>
                        </a:lnTo>
                        <a:lnTo>
                          <a:pt x="136" y="211"/>
                        </a:lnTo>
                        <a:lnTo>
                          <a:pt x="134" y="211"/>
                        </a:lnTo>
                        <a:lnTo>
                          <a:pt x="134" y="211"/>
                        </a:lnTo>
                        <a:lnTo>
                          <a:pt x="134" y="209"/>
                        </a:lnTo>
                        <a:lnTo>
                          <a:pt x="132" y="209"/>
                        </a:lnTo>
                        <a:lnTo>
                          <a:pt x="132" y="209"/>
                        </a:lnTo>
                        <a:lnTo>
                          <a:pt x="132" y="209"/>
                        </a:lnTo>
                        <a:lnTo>
                          <a:pt x="132" y="209"/>
                        </a:lnTo>
                        <a:lnTo>
                          <a:pt x="130" y="209"/>
                        </a:lnTo>
                        <a:lnTo>
                          <a:pt x="130" y="207"/>
                        </a:lnTo>
                        <a:lnTo>
                          <a:pt x="130" y="207"/>
                        </a:lnTo>
                        <a:lnTo>
                          <a:pt x="130" y="207"/>
                        </a:lnTo>
                        <a:lnTo>
                          <a:pt x="130" y="207"/>
                        </a:lnTo>
                        <a:lnTo>
                          <a:pt x="128" y="207"/>
                        </a:lnTo>
                        <a:lnTo>
                          <a:pt x="128" y="207"/>
                        </a:lnTo>
                        <a:lnTo>
                          <a:pt x="128" y="207"/>
                        </a:lnTo>
                        <a:lnTo>
                          <a:pt x="126" y="207"/>
                        </a:lnTo>
                        <a:lnTo>
                          <a:pt x="126" y="207"/>
                        </a:lnTo>
                        <a:lnTo>
                          <a:pt x="126" y="205"/>
                        </a:lnTo>
                        <a:lnTo>
                          <a:pt x="126" y="205"/>
                        </a:lnTo>
                        <a:lnTo>
                          <a:pt x="124" y="205"/>
                        </a:lnTo>
                        <a:lnTo>
                          <a:pt x="124" y="205"/>
                        </a:lnTo>
                        <a:lnTo>
                          <a:pt x="124" y="205"/>
                        </a:lnTo>
                        <a:lnTo>
                          <a:pt x="124" y="205"/>
                        </a:lnTo>
                        <a:lnTo>
                          <a:pt x="124" y="203"/>
                        </a:lnTo>
                        <a:lnTo>
                          <a:pt x="122" y="203"/>
                        </a:lnTo>
                        <a:lnTo>
                          <a:pt x="122" y="203"/>
                        </a:lnTo>
                        <a:lnTo>
                          <a:pt x="120" y="203"/>
                        </a:lnTo>
                        <a:lnTo>
                          <a:pt x="120" y="203"/>
                        </a:lnTo>
                        <a:lnTo>
                          <a:pt x="120" y="203"/>
                        </a:lnTo>
                        <a:lnTo>
                          <a:pt x="120" y="203"/>
                        </a:lnTo>
                        <a:lnTo>
                          <a:pt x="120" y="201"/>
                        </a:lnTo>
                        <a:lnTo>
                          <a:pt x="118" y="201"/>
                        </a:lnTo>
                        <a:lnTo>
                          <a:pt x="118" y="201"/>
                        </a:lnTo>
                        <a:lnTo>
                          <a:pt x="118" y="201"/>
                        </a:lnTo>
                        <a:lnTo>
                          <a:pt x="118" y="201"/>
                        </a:lnTo>
                        <a:lnTo>
                          <a:pt x="117" y="201"/>
                        </a:lnTo>
                        <a:lnTo>
                          <a:pt x="117" y="200"/>
                        </a:lnTo>
                        <a:lnTo>
                          <a:pt x="117" y="200"/>
                        </a:lnTo>
                        <a:lnTo>
                          <a:pt x="115" y="200"/>
                        </a:lnTo>
                        <a:lnTo>
                          <a:pt x="115" y="200"/>
                        </a:lnTo>
                        <a:lnTo>
                          <a:pt x="115" y="200"/>
                        </a:lnTo>
                        <a:lnTo>
                          <a:pt x="115" y="200"/>
                        </a:lnTo>
                        <a:lnTo>
                          <a:pt x="115" y="200"/>
                        </a:lnTo>
                        <a:lnTo>
                          <a:pt x="113" y="200"/>
                        </a:lnTo>
                        <a:lnTo>
                          <a:pt x="113" y="200"/>
                        </a:lnTo>
                        <a:lnTo>
                          <a:pt x="113" y="201"/>
                        </a:lnTo>
                        <a:lnTo>
                          <a:pt x="111" y="201"/>
                        </a:lnTo>
                        <a:lnTo>
                          <a:pt x="111" y="201"/>
                        </a:lnTo>
                        <a:lnTo>
                          <a:pt x="111" y="201"/>
                        </a:lnTo>
                        <a:lnTo>
                          <a:pt x="111" y="201"/>
                        </a:lnTo>
                        <a:lnTo>
                          <a:pt x="109" y="201"/>
                        </a:lnTo>
                        <a:lnTo>
                          <a:pt x="109" y="201"/>
                        </a:lnTo>
                        <a:lnTo>
                          <a:pt x="109" y="203"/>
                        </a:lnTo>
                        <a:lnTo>
                          <a:pt x="109" y="203"/>
                        </a:lnTo>
                        <a:lnTo>
                          <a:pt x="107" y="203"/>
                        </a:lnTo>
                        <a:lnTo>
                          <a:pt x="107" y="203"/>
                        </a:lnTo>
                        <a:lnTo>
                          <a:pt x="107" y="203"/>
                        </a:lnTo>
                        <a:lnTo>
                          <a:pt x="105" y="203"/>
                        </a:lnTo>
                        <a:lnTo>
                          <a:pt x="105" y="205"/>
                        </a:lnTo>
                        <a:lnTo>
                          <a:pt x="105" y="205"/>
                        </a:lnTo>
                        <a:lnTo>
                          <a:pt x="105" y="205"/>
                        </a:lnTo>
                        <a:lnTo>
                          <a:pt x="105" y="205"/>
                        </a:lnTo>
                        <a:lnTo>
                          <a:pt x="103" y="205"/>
                        </a:lnTo>
                        <a:lnTo>
                          <a:pt x="103" y="205"/>
                        </a:lnTo>
                        <a:lnTo>
                          <a:pt x="103" y="205"/>
                        </a:lnTo>
                        <a:lnTo>
                          <a:pt x="103" y="207"/>
                        </a:lnTo>
                        <a:lnTo>
                          <a:pt x="101" y="207"/>
                        </a:lnTo>
                        <a:lnTo>
                          <a:pt x="101" y="207"/>
                        </a:lnTo>
                        <a:lnTo>
                          <a:pt x="101" y="207"/>
                        </a:lnTo>
                        <a:lnTo>
                          <a:pt x="99" y="207"/>
                        </a:lnTo>
                        <a:lnTo>
                          <a:pt x="99" y="207"/>
                        </a:lnTo>
                        <a:lnTo>
                          <a:pt x="99" y="207"/>
                        </a:lnTo>
                        <a:lnTo>
                          <a:pt x="99" y="207"/>
                        </a:lnTo>
                        <a:lnTo>
                          <a:pt x="97" y="207"/>
                        </a:lnTo>
                        <a:lnTo>
                          <a:pt x="97" y="209"/>
                        </a:lnTo>
                        <a:lnTo>
                          <a:pt x="97" y="209"/>
                        </a:lnTo>
                        <a:lnTo>
                          <a:pt x="97" y="209"/>
                        </a:lnTo>
                        <a:lnTo>
                          <a:pt x="97" y="209"/>
                        </a:lnTo>
                        <a:lnTo>
                          <a:pt x="96" y="209"/>
                        </a:lnTo>
                        <a:lnTo>
                          <a:pt x="96" y="209"/>
                        </a:lnTo>
                        <a:lnTo>
                          <a:pt x="94" y="209"/>
                        </a:lnTo>
                        <a:lnTo>
                          <a:pt x="94" y="211"/>
                        </a:lnTo>
                        <a:lnTo>
                          <a:pt x="94" y="211"/>
                        </a:lnTo>
                        <a:lnTo>
                          <a:pt x="94" y="211"/>
                        </a:lnTo>
                        <a:lnTo>
                          <a:pt x="94" y="211"/>
                        </a:lnTo>
                        <a:lnTo>
                          <a:pt x="92" y="211"/>
                        </a:lnTo>
                        <a:lnTo>
                          <a:pt x="92" y="211"/>
                        </a:lnTo>
                        <a:lnTo>
                          <a:pt x="92" y="213"/>
                        </a:lnTo>
                        <a:lnTo>
                          <a:pt x="92" y="213"/>
                        </a:lnTo>
                        <a:lnTo>
                          <a:pt x="90" y="213"/>
                        </a:lnTo>
                        <a:lnTo>
                          <a:pt x="90" y="213"/>
                        </a:lnTo>
                        <a:lnTo>
                          <a:pt x="90" y="213"/>
                        </a:lnTo>
                        <a:lnTo>
                          <a:pt x="88" y="213"/>
                        </a:lnTo>
                        <a:lnTo>
                          <a:pt x="88" y="213"/>
                        </a:lnTo>
                        <a:lnTo>
                          <a:pt x="88" y="215"/>
                        </a:lnTo>
                        <a:lnTo>
                          <a:pt x="88" y="215"/>
                        </a:lnTo>
                        <a:lnTo>
                          <a:pt x="86" y="215"/>
                        </a:lnTo>
                        <a:lnTo>
                          <a:pt x="86" y="215"/>
                        </a:lnTo>
                        <a:lnTo>
                          <a:pt x="86" y="215"/>
                        </a:lnTo>
                        <a:lnTo>
                          <a:pt x="84" y="215"/>
                        </a:lnTo>
                        <a:lnTo>
                          <a:pt x="84" y="215"/>
                        </a:lnTo>
                        <a:lnTo>
                          <a:pt x="84" y="215"/>
                        </a:lnTo>
                        <a:lnTo>
                          <a:pt x="84" y="215"/>
                        </a:lnTo>
                        <a:lnTo>
                          <a:pt x="82" y="215"/>
                        </a:lnTo>
                        <a:lnTo>
                          <a:pt x="82" y="215"/>
                        </a:lnTo>
                        <a:lnTo>
                          <a:pt x="82" y="215"/>
                        </a:lnTo>
                        <a:lnTo>
                          <a:pt x="82" y="215"/>
                        </a:lnTo>
                        <a:lnTo>
                          <a:pt x="82" y="215"/>
                        </a:lnTo>
                        <a:lnTo>
                          <a:pt x="80" y="215"/>
                        </a:lnTo>
                        <a:lnTo>
                          <a:pt x="80" y="213"/>
                        </a:lnTo>
                        <a:lnTo>
                          <a:pt x="80" y="213"/>
                        </a:lnTo>
                        <a:lnTo>
                          <a:pt x="80" y="213"/>
                        </a:lnTo>
                        <a:lnTo>
                          <a:pt x="78" y="213"/>
                        </a:lnTo>
                        <a:lnTo>
                          <a:pt x="78" y="211"/>
                        </a:lnTo>
                        <a:lnTo>
                          <a:pt x="78" y="211"/>
                        </a:lnTo>
                        <a:lnTo>
                          <a:pt x="78" y="211"/>
                        </a:lnTo>
                        <a:lnTo>
                          <a:pt x="78" y="211"/>
                        </a:lnTo>
                        <a:lnTo>
                          <a:pt x="76" y="211"/>
                        </a:lnTo>
                        <a:lnTo>
                          <a:pt x="76" y="209"/>
                        </a:lnTo>
                        <a:lnTo>
                          <a:pt x="76" y="209"/>
                        </a:lnTo>
                        <a:lnTo>
                          <a:pt x="76" y="209"/>
                        </a:lnTo>
                        <a:lnTo>
                          <a:pt x="76" y="209"/>
                        </a:lnTo>
                        <a:lnTo>
                          <a:pt x="76" y="207"/>
                        </a:lnTo>
                        <a:lnTo>
                          <a:pt x="74" y="207"/>
                        </a:lnTo>
                        <a:lnTo>
                          <a:pt x="74" y="207"/>
                        </a:lnTo>
                        <a:lnTo>
                          <a:pt x="74" y="207"/>
                        </a:lnTo>
                        <a:lnTo>
                          <a:pt x="73" y="207"/>
                        </a:lnTo>
                        <a:lnTo>
                          <a:pt x="73" y="207"/>
                        </a:lnTo>
                        <a:lnTo>
                          <a:pt x="73" y="207"/>
                        </a:lnTo>
                        <a:lnTo>
                          <a:pt x="73" y="205"/>
                        </a:lnTo>
                        <a:lnTo>
                          <a:pt x="73" y="205"/>
                        </a:lnTo>
                        <a:lnTo>
                          <a:pt x="71" y="205"/>
                        </a:lnTo>
                        <a:lnTo>
                          <a:pt x="71" y="205"/>
                        </a:lnTo>
                        <a:lnTo>
                          <a:pt x="71" y="205"/>
                        </a:lnTo>
                        <a:lnTo>
                          <a:pt x="71" y="205"/>
                        </a:lnTo>
                        <a:lnTo>
                          <a:pt x="69" y="205"/>
                        </a:lnTo>
                        <a:lnTo>
                          <a:pt x="69" y="205"/>
                        </a:lnTo>
                        <a:lnTo>
                          <a:pt x="69" y="203"/>
                        </a:lnTo>
                        <a:lnTo>
                          <a:pt x="67" y="203"/>
                        </a:lnTo>
                        <a:lnTo>
                          <a:pt x="67" y="203"/>
                        </a:lnTo>
                        <a:lnTo>
                          <a:pt x="67" y="203"/>
                        </a:lnTo>
                        <a:lnTo>
                          <a:pt x="65" y="203"/>
                        </a:lnTo>
                        <a:lnTo>
                          <a:pt x="65" y="203"/>
                        </a:lnTo>
                        <a:lnTo>
                          <a:pt x="65" y="203"/>
                        </a:lnTo>
                        <a:lnTo>
                          <a:pt x="65" y="203"/>
                        </a:lnTo>
                        <a:lnTo>
                          <a:pt x="63" y="203"/>
                        </a:lnTo>
                        <a:lnTo>
                          <a:pt x="63" y="203"/>
                        </a:lnTo>
                        <a:lnTo>
                          <a:pt x="61" y="203"/>
                        </a:lnTo>
                        <a:lnTo>
                          <a:pt x="61" y="201"/>
                        </a:lnTo>
                        <a:lnTo>
                          <a:pt x="61" y="201"/>
                        </a:lnTo>
                        <a:lnTo>
                          <a:pt x="61" y="201"/>
                        </a:lnTo>
                        <a:lnTo>
                          <a:pt x="59" y="201"/>
                        </a:lnTo>
                        <a:lnTo>
                          <a:pt x="59" y="201"/>
                        </a:lnTo>
                        <a:lnTo>
                          <a:pt x="59" y="201"/>
                        </a:lnTo>
                        <a:lnTo>
                          <a:pt x="59" y="201"/>
                        </a:lnTo>
                        <a:lnTo>
                          <a:pt x="57" y="201"/>
                        </a:lnTo>
                        <a:lnTo>
                          <a:pt x="57" y="201"/>
                        </a:lnTo>
                        <a:lnTo>
                          <a:pt x="55" y="201"/>
                        </a:lnTo>
                        <a:lnTo>
                          <a:pt x="55" y="201"/>
                        </a:lnTo>
                        <a:lnTo>
                          <a:pt x="55" y="201"/>
                        </a:lnTo>
                        <a:lnTo>
                          <a:pt x="55" y="200"/>
                        </a:lnTo>
                        <a:lnTo>
                          <a:pt x="53" y="200"/>
                        </a:lnTo>
                        <a:lnTo>
                          <a:pt x="53" y="200"/>
                        </a:lnTo>
                        <a:lnTo>
                          <a:pt x="51" y="200"/>
                        </a:lnTo>
                        <a:lnTo>
                          <a:pt x="51" y="200"/>
                        </a:lnTo>
                        <a:lnTo>
                          <a:pt x="51" y="200"/>
                        </a:lnTo>
                        <a:lnTo>
                          <a:pt x="51" y="200"/>
                        </a:lnTo>
                        <a:lnTo>
                          <a:pt x="50" y="200"/>
                        </a:lnTo>
                        <a:lnTo>
                          <a:pt x="50" y="200"/>
                        </a:lnTo>
                        <a:lnTo>
                          <a:pt x="50" y="200"/>
                        </a:lnTo>
                        <a:lnTo>
                          <a:pt x="48" y="200"/>
                        </a:lnTo>
                        <a:lnTo>
                          <a:pt x="48" y="200"/>
                        </a:lnTo>
                        <a:lnTo>
                          <a:pt x="48" y="200"/>
                        </a:lnTo>
                        <a:lnTo>
                          <a:pt x="46" y="200"/>
                        </a:lnTo>
                        <a:lnTo>
                          <a:pt x="46" y="200"/>
                        </a:lnTo>
                        <a:lnTo>
                          <a:pt x="46" y="200"/>
                        </a:lnTo>
                        <a:lnTo>
                          <a:pt x="46" y="198"/>
                        </a:lnTo>
                        <a:lnTo>
                          <a:pt x="44" y="198"/>
                        </a:lnTo>
                        <a:lnTo>
                          <a:pt x="44" y="198"/>
                        </a:lnTo>
                        <a:lnTo>
                          <a:pt x="44" y="198"/>
                        </a:lnTo>
                        <a:lnTo>
                          <a:pt x="44" y="196"/>
                        </a:lnTo>
                        <a:lnTo>
                          <a:pt x="44" y="196"/>
                        </a:lnTo>
                        <a:lnTo>
                          <a:pt x="44" y="196"/>
                        </a:lnTo>
                        <a:lnTo>
                          <a:pt x="44" y="194"/>
                        </a:lnTo>
                        <a:lnTo>
                          <a:pt x="44" y="194"/>
                        </a:lnTo>
                        <a:lnTo>
                          <a:pt x="42" y="194"/>
                        </a:lnTo>
                        <a:lnTo>
                          <a:pt x="42" y="192"/>
                        </a:lnTo>
                        <a:lnTo>
                          <a:pt x="42" y="192"/>
                        </a:lnTo>
                        <a:lnTo>
                          <a:pt x="42" y="192"/>
                        </a:lnTo>
                        <a:lnTo>
                          <a:pt x="42" y="192"/>
                        </a:lnTo>
                        <a:lnTo>
                          <a:pt x="40" y="192"/>
                        </a:lnTo>
                        <a:lnTo>
                          <a:pt x="40" y="190"/>
                        </a:lnTo>
                        <a:lnTo>
                          <a:pt x="40" y="190"/>
                        </a:lnTo>
                        <a:lnTo>
                          <a:pt x="40" y="190"/>
                        </a:lnTo>
                        <a:lnTo>
                          <a:pt x="40" y="188"/>
                        </a:lnTo>
                        <a:lnTo>
                          <a:pt x="40" y="188"/>
                        </a:lnTo>
                        <a:lnTo>
                          <a:pt x="40" y="186"/>
                        </a:lnTo>
                        <a:lnTo>
                          <a:pt x="40" y="186"/>
                        </a:lnTo>
                        <a:lnTo>
                          <a:pt x="40" y="186"/>
                        </a:lnTo>
                        <a:lnTo>
                          <a:pt x="40" y="184"/>
                        </a:lnTo>
                        <a:lnTo>
                          <a:pt x="38" y="184"/>
                        </a:lnTo>
                        <a:lnTo>
                          <a:pt x="38" y="184"/>
                        </a:lnTo>
                        <a:lnTo>
                          <a:pt x="38" y="184"/>
                        </a:lnTo>
                        <a:lnTo>
                          <a:pt x="38" y="184"/>
                        </a:lnTo>
                        <a:lnTo>
                          <a:pt x="38" y="184"/>
                        </a:lnTo>
                        <a:lnTo>
                          <a:pt x="38" y="184"/>
                        </a:lnTo>
                        <a:lnTo>
                          <a:pt x="36" y="184"/>
                        </a:lnTo>
                        <a:lnTo>
                          <a:pt x="36" y="184"/>
                        </a:lnTo>
                        <a:lnTo>
                          <a:pt x="34" y="184"/>
                        </a:lnTo>
                        <a:lnTo>
                          <a:pt x="34" y="184"/>
                        </a:lnTo>
                        <a:lnTo>
                          <a:pt x="34" y="184"/>
                        </a:lnTo>
                        <a:lnTo>
                          <a:pt x="34" y="184"/>
                        </a:lnTo>
                        <a:lnTo>
                          <a:pt x="34" y="182"/>
                        </a:lnTo>
                        <a:lnTo>
                          <a:pt x="32" y="182"/>
                        </a:lnTo>
                        <a:lnTo>
                          <a:pt x="32" y="182"/>
                        </a:lnTo>
                        <a:lnTo>
                          <a:pt x="32" y="182"/>
                        </a:lnTo>
                        <a:lnTo>
                          <a:pt x="32" y="182"/>
                        </a:lnTo>
                        <a:lnTo>
                          <a:pt x="32" y="180"/>
                        </a:lnTo>
                        <a:lnTo>
                          <a:pt x="30" y="180"/>
                        </a:lnTo>
                        <a:lnTo>
                          <a:pt x="30" y="180"/>
                        </a:lnTo>
                        <a:lnTo>
                          <a:pt x="30" y="180"/>
                        </a:lnTo>
                        <a:lnTo>
                          <a:pt x="29" y="180"/>
                        </a:lnTo>
                        <a:lnTo>
                          <a:pt x="29" y="180"/>
                        </a:lnTo>
                        <a:lnTo>
                          <a:pt x="29" y="178"/>
                        </a:lnTo>
                        <a:lnTo>
                          <a:pt x="29" y="178"/>
                        </a:lnTo>
                        <a:lnTo>
                          <a:pt x="29" y="178"/>
                        </a:lnTo>
                        <a:lnTo>
                          <a:pt x="27" y="178"/>
                        </a:lnTo>
                        <a:lnTo>
                          <a:pt x="27" y="178"/>
                        </a:lnTo>
                        <a:lnTo>
                          <a:pt x="25" y="178"/>
                        </a:lnTo>
                        <a:lnTo>
                          <a:pt x="25" y="178"/>
                        </a:lnTo>
                        <a:lnTo>
                          <a:pt x="25" y="177"/>
                        </a:lnTo>
                        <a:lnTo>
                          <a:pt x="25" y="177"/>
                        </a:lnTo>
                        <a:lnTo>
                          <a:pt x="23" y="177"/>
                        </a:lnTo>
                        <a:lnTo>
                          <a:pt x="23" y="177"/>
                        </a:lnTo>
                        <a:lnTo>
                          <a:pt x="23" y="177"/>
                        </a:lnTo>
                        <a:lnTo>
                          <a:pt x="23" y="177"/>
                        </a:lnTo>
                        <a:lnTo>
                          <a:pt x="23" y="177"/>
                        </a:lnTo>
                        <a:lnTo>
                          <a:pt x="21" y="177"/>
                        </a:lnTo>
                        <a:lnTo>
                          <a:pt x="21" y="177"/>
                        </a:lnTo>
                        <a:lnTo>
                          <a:pt x="21" y="178"/>
                        </a:lnTo>
                        <a:lnTo>
                          <a:pt x="19" y="178"/>
                        </a:lnTo>
                        <a:lnTo>
                          <a:pt x="19" y="178"/>
                        </a:lnTo>
                        <a:lnTo>
                          <a:pt x="19" y="178"/>
                        </a:lnTo>
                        <a:lnTo>
                          <a:pt x="17" y="178"/>
                        </a:lnTo>
                        <a:lnTo>
                          <a:pt x="17" y="178"/>
                        </a:lnTo>
                        <a:lnTo>
                          <a:pt x="17" y="177"/>
                        </a:lnTo>
                        <a:lnTo>
                          <a:pt x="17" y="177"/>
                        </a:lnTo>
                        <a:lnTo>
                          <a:pt x="17" y="177"/>
                        </a:lnTo>
                        <a:lnTo>
                          <a:pt x="15" y="177"/>
                        </a:lnTo>
                        <a:lnTo>
                          <a:pt x="15" y="177"/>
                        </a:lnTo>
                        <a:lnTo>
                          <a:pt x="15" y="175"/>
                        </a:lnTo>
                        <a:lnTo>
                          <a:pt x="13" y="175"/>
                        </a:lnTo>
                        <a:lnTo>
                          <a:pt x="13" y="175"/>
                        </a:lnTo>
                        <a:lnTo>
                          <a:pt x="13" y="175"/>
                        </a:lnTo>
                        <a:lnTo>
                          <a:pt x="13" y="173"/>
                        </a:lnTo>
                        <a:lnTo>
                          <a:pt x="13" y="173"/>
                        </a:lnTo>
                        <a:lnTo>
                          <a:pt x="13" y="173"/>
                        </a:lnTo>
                        <a:lnTo>
                          <a:pt x="13" y="171"/>
                        </a:lnTo>
                        <a:lnTo>
                          <a:pt x="13" y="171"/>
                        </a:lnTo>
                        <a:lnTo>
                          <a:pt x="11" y="171"/>
                        </a:lnTo>
                        <a:lnTo>
                          <a:pt x="11" y="171"/>
                        </a:lnTo>
                        <a:lnTo>
                          <a:pt x="11" y="171"/>
                        </a:lnTo>
                        <a:lnTo>
                          <a:pt x="11" y="169"/>
                        </a:lnTo>
                        <a:lnTo>
                          <a:pt x="11" y="169"/>
                        </a:lnTo>
                        <a:lnTo>
                          <a:pt x="11" y="167"/>
                        </a:lnTo>
                        <a:lnTo>
                          <a:pt x="11" y="167"/>
                        </a:lnTo>
                        <a:lnTo>
                          <a:pt x="11" y="167"/>
                        </a:lnTo>
                        <a:lnTo>
                          <a:pt x="11" y="165"/>
                        </a:lnTo>
                        <a:lnTo>
                          <a:pt x="11" y="165"/>
                        </a:lnTo>
                        <a:lnTo>
                          <a:pt x="11" y="163"/>
                        </a:lnTo>
                        <a:lnTo>
                          <a:pt x="11" y="163"/>
                        </a:lnTo>
                        <a:lnTo>
                          <a:pt x="11" y="161"/>
                        </a:lnTo>
                        <a:lnTo>
                          <a:pt x="11" y="161"/>
                        </a:lnTo>
                        <a:lnTo>
                          <a:pt x="11" y="159"/>
                        </a:lnTo>
                        <a:lnTo>
                          <a:pt x="11" y="159"/>
                        </a:lnTo>
                        <a:lnTo>
                          <a:pt x="11" y="159"/>
                        </a:lnTo>
                        <a:lnTo>
                          <a:pt x="9" y="159"/>
                        </a:lnTo>
                        <a:lnTo>
                          <a:pt x="9" y="159"/>
                        </a:lnTo>
                        <a:lnTo>
                          <a:pt x="9" y="159"/>
                        </a:lnTo>
                        <a:lnTo>
                          <a:pt x="9" y="157"/>
                        </a:lnTo>
                        <a:lnTo>
                          <a:pt x="9" y="157"/>
                        </a:lnTo>
                        <a:lnTo>
                          <a:pt x="7" y="157"/>
                        </a:lnTo>
                        <a:lnTo>
                          <a:pt x="7" y="156"/>
                        </a:lnTo>
                        <a:lnTo>
                          <a:pt x="7" y="156"/>
                        </a:lnTo>
                        <a:lnTo>
                          <a:pt x="7" y="156"/>
                        </a:lnTo>
                        <a:lnTo>
                          <a:pt x="7" y="156"/>
                        </a:lnTo>
                        <a:lnTo>
                          <a:pt x="7" y="154"/>
                        </a:lnTo>
                        <a:lnTo>
                          <a:pt x="7" y="154"/>
                        </a:lnTo>
                        <a:lnTo>
                          <a:pt x="6" y="154"/>
                        </a:lnTo>
                        <a:lnTo>
                          <a:pt x="6" y="152"/>
                        </a:lnTo>
                        <a:lnTo>
                          <a:pt x="6" y="152"/>
                        </a:lnTo>
                        <a:lnTo>
                          <a:pt x="6" y="152"/>
                        </a:lnTo>
                        <a:lnTo>
                          <a:pt x="6" y="152"/>
                        </a:lnTo>
                        <a:lnTo>
                          <a:pt x="6" y="152"/>
                        </a:lnTo>
                        <a:lnTo>
                          <a:pt x="6" y="150"/>
                        </a:lnTo>
                        <a:lnTo>
                          <a:pt x="4" y="150"/>
                        </a:lnTo>
                        <a:lnTo>
                          <a:pt x="4" y="150"/>
                        </a:lnTo>
                        <a:lnTo>
                          <a:pt x="4" y="150"/>
                        </a:lnTo>
                        <a:lnTo>
                          <a:pt x="4" y="148"/>
                        </a:lnTo>
                        <a:lnTo>
                          <a:pt x="2" y="148"/>
                        </a:lnTo>
                        <a:lnTo>
                          <a:pt x="2" y="148"/>
                        </a:lnTo>
                        <a:lnTo>
                          <a:pt x="2" y="148"/>
                        </a:lnTo>
                        <a:lnTo>
                          <a:pt x="2" y="146"/>
                        </a:lnTo>
                        <a:lnTo>
                          <a:pt x="2" y="146"/>
                        </a:lnTo>
                        <a:lnTo>
                          <a:pt x="2" y="146"/>
                        </a:lnTo>
                        <a:lnTo>
                          <a:pt x="2" y="144"/>
                        </a:lnTo>
                        <a:lnTo>
                          <a:pt x="0" y="144"/>
                        </a:lnTo>
                        <a:lnTo>
                          <a:pt x="0" y="144"/>
                        </a:lnTo>
                        <a:lnTo>
                          <a:pt x="0" y="144"/>
                        </a:lnTo>
                        <a:lnTo>
                          <a:pt x="0" y="142"/>
                        </a:lnTo>
                        <a:lnTo>
                          <a:pt x="2" y="142"/>
                        </a:lnTo>
                        <a:lnTo>
                          <a:pt x="2" y="142"/>
                        </a:lnTo>
                        <a:lnTo>
                          <a:pt x="2" y="142"/>
                        </a:lnTo>
                        <a:lnTo>
                          <a:pt x="2" y="140"/>
                        </a:lnTo>
                        <a:lnTo>
                          <a:pt x="2" y="140"/>
                        </a:lnTo>
                        <a:lnTo>
                          <a:pt x="2" y="140"/>
                        </a:lnTo>
                        <a:lnTo>
                          <a:pt x="4" y="140"/>
                        </a:lnTo>
                        <a:lnTo>
                          <a:pt x="4" y="138"/>
                        </a:lnTo>
                        <a:lnTo>
                          <a:pt x="4" y="138"/>
                        </a:lnTo>
                        <a:lnTo>
                          <a:pt x="6" y="138"/>
                        </a:lnTo>
                        <a:lnTo>
                          <a:pt x="6" y="138"/>
                        </a:lnTo>
                        <a:lnTo>
                          <a:pt x="6" y="138"/>
                        </a:lnTo>
                        <a:lnTo>
                          <a:pt x="6" y="138"/>
                        </a:lnTo>
                        <a:lnTo>
                          <a:pt x="7" y="138"/>
                        </a:lnTo>
                        <a:lnTo>
                          <a:pt x="7" y="136"/>
                        </a:lnTo>
                        <a:lnTo>
                          <a:pt x="7" y="136"/>
                        </a:lnTo>
                        <a:lnTo>
                          <a:pt x="7" y="136"/>
                        </a:lnTo>
                        <a:lnTo>
                          <a:pt x="7" y="136"/>
                        </a:lnTo>
                        <a:lnTo>
                          <a:pt x="9" y="136"/>
                        </a:lnTo>
                        <a:lnTo>
                          <a:pt x="9" y="136"/>
                        </a:lnTo>
                        <a:lnTo>
                          <a:pt x="9" y="134"/>
                        </a:lnTo>
                        <a:lnTo>
                          <a:pt x="9" y="134"/>
                        </a:lnTo>
                        <a:lnTo>
                          <a:pt x="9" y="133"/>
                        </a:lnTo>
                        <a:lnTo>
                          <a:pt x="9" y="133"/>
                        </a:lnTo>
                        <a:lnTo>
                          <a:pt x="9" y="131"/>
                        </a:lnTo>
                        <a:lnTo>
                          <a:pt x="9" y="131"/>
                        </a:lnTo>
                        <a:lnTo>
                          <a:pt x="9" y="129"/>
                        </a:lnTo>
                        <a:lnTo>
                          <a:pt x="7" y="129"/>
                        </a:lnTo>
                        <a:lnTo>
                          <a:pt x="7" y="129"/>
                        </a:lnTo>
                        <a:lnTo>
                          <a:pt x="7" y="127"/>
                        </a:lnTo>
                        <a:lnTo>
                          <a:pt x="7" y="127"/>
                        </a:lnTo>
                        <a:lnTo>
                          <a:pt x="7" y="127"/>
                        </a:lnTo>
                        <a:lnTo>
                          <a:pt x="7" y="127"/>
                        </a:lnTo>
                        <a:lnTo>
                          <a:pt x="7" y="125"/>
                        </a:lnTo>
                        <a:lnTo>
                          <a:pt x="7" y="125"/>
                        </a:lnTo>
                        <a:lnTo>
                          <a:pt x="7" y="123"/>
                        </a:lnTo>
                        <a:lnTo>
                          <a:pt x="7" y="123"/>
                        </a:lnTo>
                        <a:lnTo>
                          <a:pt x="7" y="123"/>
                        </a:lnTo>
                        <a:lnTo>
                          <a:pt x="7" y="121"/>
                        </a:lnTo>
                        <a:lnTo>
                          <a:pt x="7" y="121"/>
                        </a:lnTo>
                        <a:lnTo>
                          <a:pt x="7" y="119"/>
                        </a:lnTo>
                        <a:lnTo>
                          <a:pt x="7" y="119"/>
                        </a:lnTo>
                        <a:lnTo>
                          <a:pt x="7" y="119"/>
                        </a:lnTo>
                        <a:lnTo>
                          <a:pt x="7" y="117"/>
                        </a:lnTo>
                        <a:lnTo>
                          <a:pt x="7" y="117"/>
                        </a:lnTo>
                        <a:lnTo>
                          <a:pt x="7" y="117"/>
                        </a:lnTo>
                        <a:lnTo>
                          <a:pt x="7" y="117"/>
                        </a:lnTo>
                        <a:lnTo>
                          <a:pt x="7" y="115"/>
                        </a:lnTo>
                        <a:lnTo>
                          <a:pt x="7" y="115"/>
                        </a:lnTo>
                        <a:lnTo>
                          <a:pt x="7" y="115"/>
                        </a:lnTo>
                        <a:lnTo>
                          <a:pt x="7" y="115"/>
                        </a:lnTo>
                        <a:lnTo>
                          <a:pt x="7" y="113"/>
                        </a:lnTo>
                        <a:lnTo>
                          <a:pt x="9" y="113"/>
                        </a:lnTo>
                        <a:lnTo>
                          <a:pt x="9" y="113"/>
                        </a:lnTo>
                        <a:lnTo>
                          <a:pt x="9" y="111"/>
                        </a:lnTo>
                        <a:lnTo>
                          <a:pt x="9" y="111"/>
                        </a:lnTo>
                        <a:lnTo>
                          <a:pt x="9" y="111"/>
                        </a:lnTo>
                        <a:lnTo>
                          <a:pt x="9" y="110"/>
                        </a:lnTo>
                        <a:lnTo>
                          <a:pt x="9" y="110"/>
                        </a:lnTo>
                        <a:lnTo>
                          <a:pt x="9" y="110"/>
                        </a:lnTo>
                        <a:lnTo>
                          <a:pt x="9" y="108"/>
                        </a:lnTo>
                        <a:lnTo>
                          <a:pt x="9" y="108"/>
                        </a:lnTo>
                        <a:lnTo>
                          <a:pt x="9" y="108"/>
                        </a:lnTo>
                        <a:lnTo>
                          <a:pt x="9" y="106"/>
                        </a:lnTo>
                        <a:lnTo>
                          <a:pt x="9" y="106"/>
                        </a:lnTo>
                        <a:lnTo>
                          <a:pt x="9" y="104"/>
                        </a:lnTo>
                        <a:lnTo>
                          <a:pt x="7" y="104"/>
                        </a:lnTo>
                        <a:lnTo>
                          <a:pt x="7" y="104"/>
                        </a:lnTo>
                        <a:lnTo>
                          <a:pt x="7" y="104"/>
                        </a:lnTo>
                        <a:lnTo>
                          <a:pt x="7" y="102"/>
                        </a:lnTo>
                        <a:lnTo>
                          <a:pt x="7" y="102"/>
                        </a:lnTo>
                        <a:lnTo>
                          <a:pt x="7" y="102"/>
                        </a:lnTo>
                        <a:lnTo>
                          <a:pt x="7" y="100"/>
                        </a:lnTo>
                        <a:lnTo>
                          <a:pt x="7" y="100"/>
                        </a:lnTo>
                        <a:lnTo>
                          <a:pt x="7" y="98"/>
                        </a:lnTo>
                        <a:lnTo>
                          <a:pt x="7" y="98"/>
                        </a:lnTo>
                        <a:lnTo>
                          <a:pt x="7" y="96"/>
                        </a:lnTo>
                        <a:lnTo>
                          <a:pt x="7" y="96"/>
                        </a:lnTo>
                        <a:lnTo>
                          <a:pt x="7" y="96"/>
                        </a:lnTo>
                        <a:lnTo>
                          <a:pt x="7" y="96"/>
                        </a:lnTo>
                        <a:lnTo>
                          <a:pt x="7" y="94"/>
                        </a:lnTo>
                        <a:lnTo>
                          <a:pt x="7" y="94"/>
                        </a:lnTo>
                        <a:lnTo>
                          <a:pt x="7" y="92"/>
                        </a:lnTo>
                        <a:lnTo>
                          <a:pt x="7" y="92"/>
                        </a:lnTo>
                        <a:lnTo>
                          <a:pt x="7" y="90"/>
                        </a:lnTo>
                        <a:lnTo>
                          <a:pt x="7" y="90"/>
                        </a:lnTo>
                        <a:lnTo>
                          <a:pt x="7" y="88"/>
                        </a:lnTo>
                        <a:lnTo>
                          <a:pt x="7" y="88"/>
                        </a:lnTo>
                        <a:lnTo>
                          <a:pt x="7" y="88"/>
                        </a:lnTo>
                        <a:lnTo>
                          <a:pt x="7" y="87"/>
                        </a:lnTo>
                        <a:lnTo>
                          <a:pt x="7" y="87"/>
                        </a:lnTo>
                        <a:lnTo>
                          <a:pt x="7" y="85"/>
                        </a:lnTo>
                        <a:lnTo>
                          <a:pt x="7" y="85"/>
                        </a:lnTo>
                        <a:lnTo>
                          <a:pt x="7" y="83"/>
                        </a:lnTo>
                        <a:lnTo>
                          <a:pt x="7" y="83"/>
                        </a:lnTo>
                        <a:lnTo>
                          <a:pt x="7" y="83"/>
                        </a:lnTo>
                        <a:lnTo>
                          <a:pt x="7" y="81"/>
                        </a:lnTo>
                        <a:lnTo>
                          <a:pt x="7" y="81"/>
                        </a:lnTo>
                        <a:lnTo>
                          <a:pt x="7" y="79"/>
                        </a:lnTo>
                        <a:lnTo>
                          <a:pt x="7" y="79"/>
                        </a:lnTo>
                        <a:lnTo>
                          <a:pt x="7" y="79"/>
                        </a:lnTo>
                        <a:lnTo>
                          <a:pt x="7" y="79"/>
                        </a:lnTo>
                        <a:lnTo>
                          <a:pt x="7" y="77"/>
                        </a:lnTo>
                        <a:lnTo>
                          <a:pt x="7" y="77"/>
                        </a:lnTo>
                        <a:lnTo>
                          <a:pt x="6" y="77"/>
                        </a:lnTo>
                        <a:lnTo>
                          <a:pt x="6" y="75"/>
                        </a:lnTo>
                        <a:lnTo>
                          <a:pt x="6" y="75"/>
                        </a:lnTo>
                        <a:lnTo>
                          <a:pt x="6" y="75"/>
                        </a:lnTo>
                        <a:lnTo>
                          <a:pt x="6" y="73"/>
                        </a:lnTo>
                        <a:lnTo>
                          <a:pt x="6" y="73"/>
                        </a:lnTo>
                        <a:lnTo>
                          <a:pt x="6" y="73"/>
                        </a:lnTo>
                        <a:lnTo>
                          <a:pt x="6" y="71"/>
                        </a:lnTo>
                        <a:lnTo>
                          <a:pt x="6" y="71"/>
                        </a:lnTo>
                        <a:lnTo>
                          <a:pt x="4" y="71"/>
                        </a:lnTo>
                        <a:lnTo>
                          <a:pt x="4" y="71"/>
                        </a:lnTo>
                        <a:lnTo>
                          <a:pt x="4" y="69"/>
                        </a:lnTo>
                        <a:lnTo>
                          <a:pt x="4" y="69"/>
                        </a:lnTo>
                        <a:lnTo>
                          <a:pt x="4" y="69"/>
                        </a:lnTo>
                        <a:lnTo>
                          <a:pt x="4" y="67"/>
                        </a:lnTo>
                        <a:lnTo>
                          <a:pt x="2" y="67"/>
                        </a:lnTo>
                        <a:lnTo>
                          <a:pt x="2" y="67"/>
                        </a:lnTo>
                        <a:lnTo>
                          <a:pt x="2" y="65"/>
                        </a:lnTo>
                        <a:lnTo>
                          <a:pt x="2" y="65"/>
                        </a:lnTo>
                        <a:lnTo>
                          <a:pt x="2" y="65"/>
                        </a:lnTo>
                        <a:lnTo>
                          <a:pt x="2" y="65"/>
                        </a:lnTo>
                        <a:lnTo>
                          <a:pt x="2" y="64"/>
                        </a:lnTo>
                        <a:lnTo>
                          <a:pt x="0" y="64"/>
                        </a:lnTo>
                        <a:lnTo>
                          <a:pt x="0" y="64"/>
                        </a:lnTo>
                        <a:lnTo>
                          <a:pt x="0" y="64"/>
                        </a:lnTo>
                        <a:lnTo>
                          <a:pt x="0" y="62"/>
                        </a:lnTo>
                        <a:lnTo>
                          <a:pt x="0" y="62"/>
                        </a:lnTo>
                        <a:lnTo>
                          <a:pt x="2" y="62"/>
                        </a:lnTo>
                        <a:lnTo>
                          <a:pt x="2" y="62"/>
                        </a:lnTo>
                        <a:lnTo>
                          <a:pt x="2" y="62"/>
                        </a:lnTo>
                        <a:lnTo>
                          <a:pt x="2" y="60"/>
                        </a:lnTo>
                        <a:lnTo>
                          <a:pt x="4" y="60"/>
                        </a:lnTo>
                        <a:lnTo>
                          <a:pt x="4" y="60"/>
                        </a:lnTo>
                        <a:lnTo>
                          <a:pt x="6" y="60"/>
                        </a:lnTo>
                        <a:lnTo>
                          <a:pt x="6" y="60"/>
                        </a:lnTo>
                        <a:lnTo>
                          <a:pt x="6" y="60"/>
                        </a:lnTo>
                        <a:lnTo>
                          <a:pt x="6" y="60"/>
                        </a:lnTo>
                        <a:lnTo>
                          <a:pt x="6" y="58"/>
                        </a:lnTo>
                        <a:lnTo>
                          <a:pt x="7" y="58"/>
                        </a:lnTo>
                        <a:lnTo>
                          <a:pt x="7" y="58"/>
                        </a:lnTo>
                        <a:lnTo>
                          <a:pt x="7" y="58"/>
                        </a:lnTo>
                        <a:lnTo>
                          <a:pt x="9" y="58"/>
                        </a:lnTo>
                        <a:lnTo>
                          <a:pt x="9" y="58"/>
                        </a:lnTo>
                        <a:lnTo>
                          <a:pt x="9" y="58"/>
                        </a:lnTo>
                        <a:lnTo>
                          <a:pt x="9" y="56"/>
                        </a:lnTo>
                        <a:lnTo>
                          <a:pt x="9" y="56"/>
                        </a:lnTo>
                        <a:lnTo>
                          <a:pt x="11" y="56"/>
                        </a:lnTo>
                        <a:lnTo>
                          <a:pt x="11" y="56"/>
                        </a:lnTo>
                        <a:lnTo>
                          <a:pt x="11" y="56"/>
                        </a:lnTo>
                        <a:lnTo>
                          <a:pt x="11" y="54"/>
                        </a:lnTo>
                        <a:lnTo>
                          <a:pt x="11" y="54"/>
                        </a:lnTo>
                        <a:lnTo>
                          <a:pt x="11" y="54"/>
                        </a:lnTo>
                        <a:lnTo>
                          <a:pt x="13" y="54"/>
                        </a:lnTo>
                        <a:lnTo>
                          <a:pt x="13" y="52"/>
                        </a:lnTo>
                        <a:lnTo>
                          <a:pt x="13" y="52"/>
                        </a:lnTo>
                        <a:lnTo>
                          <a:pt x="13" y="52"/>
                        </a:lnTo>
                        <a:lnTo>
                          <a:pt x="13" y="50"/>
                        </a:lnTo>
                        <a:lnTo>
                          <a:pt x="13" y="50"/>
                        </a:lnTo>
                        <a:lnTo>
                          <a:pt x="13" y="50"/>
                        </a:lnTo>
                        <a:lnTo>
                          <a:pt x="15" y="50"/>
                        </a:lnTo>
                        <a:lnTo>
                          <a:pt x="15" y="48"/>
                        </a:lnTo>
                        <a:lnTo>
                          <a:pt x="15" y="48"/>
                        </a:lnTo>
                        <a:lnTo>
                          <a:pt x="15" y="48"/>
                        </a:lnTo>
                        <a:lnTo>
                          <a:pt x="15" y="48"/>
                        </a:lnTo>
                        <a:lnTo>
                          <a:pt x="15" y="46"/>
                        </a:lnTo>
                        <a:lnTo>
                          <a:pt x="15" y="46"/>
                        </a:lnTo>
                        <a:lnTo>
                          <a:pt x="15" y="44"/>
                        </a:lnTo>
                        <a:lnTo>
                          <a:pt x="15" y="44"/>
                        </a:lnTo>
                        <a:lnTo>
                          <a:pt x="15" y="42"/>
                        </a:lnTo>
                        <a:lnTo>
                          <a:pt x="15" y="42"/>
                        </a:lnTo>
                        <a:lnTo>
                          <a:pt x="15" y="42"/>
                        </a:lnTo>
                        <a:lnTo>
                          <a:pt x="15" y="41"/>
                        </a:lnTo>
                        <a:lnTo>
                          <a:pt x="15" y="41"/>
                        </a:lnTo>
                        <a:lnTo>
                          <a:pt x="13" y="41"/>
                        </a:lnTo>
                        <a:lnTo>
                          <a:pt x="13" y="41"/>
                        </a:lnTo>
                        <a:lnTo>
                          <a:pt x="13" y="39"/>
                        </a:lnTo>
                        <a:lnTo>
                          <a:pt x="13" y="39"/>
                        </a:lnTo>
                        <a:lnTo>
                          <a:pt x="13" y="39"/>
                        </a:lnTo>
                        <a:lnTo>
                          <a:pt x="13" y="37"/>
                        </a:lnTo>
                        <a:lnTo>
                          <a:pt x="13" y="37"/>
                        </a:lnTo>
                        <a:lnTo>
                          <a:pt x="13" y="37"/>
                        </a:lnTo>
                        <a:lnTo>
                          <a:pt x="13" y="35"/>
                        </a:lnTo>
                        <a:lnTo>
                          <a:pt x="13" y="35"/>
                        </a:lnTo>
                        <a:lnTo>
                          <a:pt x="13" y="35"/>
                        </a:lnTo>
                        <a:lnTo>
                          <a:pt x="13" y="33"/>
                        </a:lnTo>
                        <a:lnTo>
                          <a:pt x="13" y="33"/>
                        </a:lnTo>
                        <a:lnTo>
                          <a:pt x="13" y="33"/>
                        </a:lnTo>
                        <a:lnTo>
                          <a:pt x="15" y="33"/>
                        </a:lnTo>
                        <a:lnTo>
                          <a:pt x="15" y="31"/>
                        </a:lnTo>
                        <a:lnTo>
                          <a:pt x="15" y="31"/>
                        </a:lnTo>
                        <a:lnTo>
                          <a:pt x="15" y="31"/>
                        </a:lnTo>
                        <a:lnTo>
                          <a:pt x="15" y="31"/>
                        </a:lnTo>
                        <a:lnTo>
                          <a:pt x="17" y="31"/>
                        </a:lnTo>
                        <a:lnTo>
                          <a:pt x="17" y="31"/>
                        </a:lnTo>
                        <a:lnTo>
                          <a:pt x="17" y="29"/>
                        </a:lnTo>
                        <a:lnTo>
                          <a:pt x="17" y="29"/>
                        </a:lnTo>
                        <a:lnTo>
                          <a:pt x="19" y="29"/>
                        </a:lnTo>
                        <a:lnTo>
                          <a:pt x="19" y="29"/>
                        </a:lnTo>
                        <a:lnTo>
                          <a:pt x="19" y="29"/>
                        </a:lnTo>
                        <a:lnTo>
                          <a:pt x="19" y="29"/>
                        </a:lnTo>
                        <a:lnTo>
                          <a:pt x="21" y="29"/>
                        </a:lnTo>
                        <a:lnTo>
                          <a:pt x="21" y="27"/>
                        </a:lnTo>
                        <a:lnTo>
                          <a:pt x="21" y="27"/>
                        </a:lnTo>
                        <a:lnTo>
                          <a:pt x="21" y="27"/>
                        </a:lnTo>
                        <a:lnTo>
                          <a:pt x="21" y="25"/>
                        </a:lnTo>
                        <a:lnTo>
                          <a:pt x="21" y="25"/>
                        </a:lnTo>
                        <a:lnTo>
                          <a:pt x="23" y="25"/>
                        </a:lnTo>
                        <a:lnTo>
                          <a:pt x="23" y="23"/>
                        </a:lnTo>
                        <a:lnTo>
                          <a:pt x="23" y="23"/>
                        </a:lnTo>
                        <a:lnTo>
                          <a:pt x="23" y="23"/>
                        </a:lnTo>
                        <a:lnTo>
                          <a:pt x="25" y="23"/>
                        </a:lnTo>
                        <a:lnTo>
                          <a:pt x="25" y="23"/>
                        </a:lnTo>
                        <a:lnTo>
                          <a:pt x="25" y="23"/>
                        </a:lnTo>
                        <a:lnTo>
                          <a:pt x="25" y="23"/>
                        </a:lnTo>
                        <a:lnTo>
                          <a:pt x="25" y="23"/>
                        </a:lnTo>
                        <a:lnTo>
                          <a:pt x="25" y="21"/>
                        </a:lnTo>
                        <a:lnTo>
                          <a:pt x="27" y="21"/>
                        </a:lnTo>
                        <a:lnTo>
                          <a:pt x="27" y="21"/>
                        </a:lnTo>
                        <a:lnTo>
                          <a:pt x="27" y="21"/>
                        </a:lnTo>
                        <a:lnTo>
                          <a:pt x="29" y="21"/>
                        </a:lnTo>
                        <a:lnTo>
                          <a:pt x="29" y="19"/>
                        </a:lnTo>
                        <a:lnTo>
                          <a:pt x="29" y="19"/>
                        </a:lnTo>
                        <a:lnTo>
                          <a:pt x="29" y="19"/>
                        </a:lnTo>
                        <a:lnTo>
                          <a:pt x="29" y="19"/>
                        </a:lnTo>
                        <a:lnTo>
                          <a:pt x="30" y="19"/>
                        </a:lnTo>
                        <a:lnTo>
                          <a:pt x="30" y="19"/>
                        </a:lnTo>
                        <a:lnTo>
                          <a:pt x="32" y="19"/>
                        </a:lnTo>
                        <a:lnTo>
                          <a:pt x="32" y="18"/>
                        </a:lnTo>
                        <a:lnTo>
                          <a:pt x="32" y="18"/>
                        </a:lnTo>
                        <a:lnTo>
                          <a:pt x="32" y="18"/>
                        </a:lnTo>
                        <a:lnTo>
                          <a:pt x="34" y="18"/>
                        </a:lnTo>
                        <a:lnTo>
                          <a:pt x="34" y="18"/>
                        </a:lnTo>
                        <a:lnTo>
                          <a:pt x="34" y="18"/>
                        </a:lnTo>
                        <a:lnTo>
                          <a:pt x="34" y="18"/>
                        </a:lnTo>
                        <a:lnTo>
                          <a:pt x="34" y="16"/>
                        </a:lnTo>
                        <a:lnTo>
                          <a:pt x="36" y="16"/>
                        </a:lnTo>
                        <a:lnTo>
                          <a:pt x="36" y="16"/>
                        </a:lnTo>
                        <a:lnTo>
                          <a:pt x="36" y="16"/>
                        </a:lnTo>
                        <a:lnTo>
                          <a:pt x="38" y="16"/>
                        </a:lnTo>
                        <a:lnTo>
                          <a:pt x="38" y="16"/>
                        </a:lnTo>
                        <a:lnTo>
                          <a:pt x="38" y="16"/>
                        </a:lnTo>
                        <a:lnTo>
                          <a:pt x="38" y="14"/>
                        </a:lnTo>
                        <a:lnTo>
                          <a:pt x="38" y="14"/>
                        </a:lnTo>
                        <a:lnTo>
                          <a:pt x="38" y="12"/>
                        </a:lnTo>
                        <a:lnTo>
                          <a:pt x="38" y="12"/>
                        </a:lnTo>
                        <a:lnTo>
                          <a:pt x="38" y="12"/>
                        </a:lnTo>
                        <a:lnTo>
                          <a:pt x="36" y="12"/>
                        </a:lnTo>
                        <a:lnTo>
                          <a:pt x="36" y="10"/>
                        </a:lnTo>
                        <a:lnTo>
                          <a:pt x="36" y="10"/>
                        </a:lnTo>
                        <a:lnTo>
                          <a:pt x="36" y="8"/>
                        </a:lnTo>
                        <a:lnTo>
                          <a:pt x="36" y="8"/>
                        </a:lnTo>
                        <a:lnTo>
                          <a:pt x="36" y="8"/>
                        </a:lnTo>
                        <a:lnTo>
                          <a:pt x="36" y="6"/>
                        </a:lnTo>
                        <a:lnTo>
                          <a:pt x="36" y="6"/>
                        </a:lnTo>
                        <a:lnTo>
                          <a:pt x="36" y="4"/>
                        </a:lnTo>
                        <a:lnTo>
                          <a:pt x="38" y="4"/>
                        </a:lnTo>
                        <a:lnTo>
                          <a:pt x="38" y="4"/>
                        </a:lnTo>
                        <a:lnTo>
                          <a:pt x="38" y="2"/>
                        </a:lnTo>
                        <a:lnTo>
                          <a:pt x="38" y="2"/>
                        </a:lnTo>
                        <a:lnTo>
                          <a:pt x="38" y="0"/>
                        </a:lnTo>
                        <a:lnTo>
                          <a:pt x="38" y="0"/>
                        </a:lnTo>
                        <a:lnTo>
                          <a:pt x="38" y="0"/>
                        </a:lnTo>
                        <a:lnTo>
                          <a:pt x="38" y="0"/>
                        </a:lnTo>
                        <a:lnTo>
                          <a:pt x="38" y="0"/>
                        </a:lnTo>
                        <a:lnTo>
                          <a:pt x="40" y="0"/>
                        </a:lnTo>
                        <a:lnTo>
                          <a:pt x="40" y="0"/>
                        </a:lnTo>
                        <a:lnTo>
                          <a:pt x="40" y="0"/>
                        </a:lnTo>
                        <a:lnTo>
                          <a:pt x="4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3" name="Freeform 756">
                    <a:extLst>
                      <a:ext uri="{FF2B5EF4-FFF2-40B4-BE49-F238E27FC236}">
                        <a16:creationId xmlns:a16="http://schemas.microsoft.com/office/drawing/2014/main" id="{DB1204B5-62B7-43B1-8D62-0CE5B0F90408}"/>
                      </a:ext>
                    </a:extLst>
                  </p:cNvPr>
                  <p:cNvSpPr>
                    <a:spLocks/>
                  </p:cNvSpPr>
                  <p:nvPr/>
                </p:nvSpPr>
                <p:spPr bwMode="auto">
                  <a:xfrm>
                    <a:off x="10814" y="2231"/>
                    <a:ext cx="273" cy="280"/>
                  </a:xfrm>
                  <a:custGeom>
                    <a:avLst/>
                    <a:gdLst>
                      <a:gd name="T0" fmla="*/ 53 w 273"/>
                      <a:gd name="T1" fmla="*/ 8 h 280"/>
                      <a:gd name="T2" fmla="*/ 71 w 273"/>
                      <a:gd name="T3" fmla="*/ 6 h 280"/>
                      <a:gd name="T4" fmla="*/ 86 w 273"/>
                      <a:gd name="T5" fmla="*/ 10 h 280"/>
                      <a:gd name="T6" fmla="*/ 101 w 273"/>
                      <a:gd name="T7" fmla="*/ 16 h 280"/>
                      <a:gd name="T8" fmla="*/ 107 w 273"/>
                      <a:gd name="T9" fmla="*/ 31 h 280"/>
                      <a:gd name="T10" fmla="*/ 120 w 273"/>
                      <a:gd name="T11" fmla="*/ 41 h 280"/>
                      <a:gd name="T12" fmla="*/ 138 w 273"/>
                      <a:gd name="T13" fmla="*/ 42 h 280"/>
                      <a:gd name="T14" fmla="*/ 151 w 273"/>
                      <a:gd name="T15" fmla="*/ 48 h 280"/>
                      <a:gd name="T16" fmla="*/ 164 w 273"/>
                      <a:gd name="T17" fmla="*/ 56 h 280"/>
                      <a:gd name="T18" fmla="*/ 178 w 273"/>
                      <a:gd name="T19" fmla="*/ 56 h 280"/>
                      <a:gd name="T20" fmla="*/ 187 w 273"/>
                      <a:gd name="T21" fmla="*/ 42 h 280"/>
                      <a:gd name="T22" fmla="*/ 184 w 273"/>
                      <a:gd name="T23" fmla="*/ 25 h 280"/>
                      <a:gd name="T24" fmla="*/ 191 w 273"/>
                      <a:gd name="T25" fmla="*/ 14 h 280"/>
                      <a:gd name="T26" fmla="*/ 206 w 273"/>
                      <a:gd name="T27" fmla="*/ 8 h 280"/>
                      <a:gd name="T28" fmla="*/ 222 w 273"/>
                      <a:gd name="T29" fmla="*/ 4 h 280"/>
                      <a:gd name="T30" fmla="*/ 237 w 273"/>
                      <a:gd name="T31" fmla="*/ 10 h 280"/>
                      <a:gd name="T32" fmla="*/ 245 w 273"/>
                      <a:gd name="T33" fmla="*/ 19 h 280"/>
                      <a:gd name="T34" fmla="*/ 262 w 273"/>
                      <a:gd name="T35" fmla="*/ 23 h 280"/>
                      <a:gd name="T36" fmla="*/ 273 w 273"/>
                      <a:gd name="T37" fmla="*/ 31 h 280"/>
                      <a:gd name="T38" fmla="*/ 270 w 273"/>
                      <a:gd name="T39" fmla="*/ 46 h 280"/>
                      <a:gd name="T40" fmla="*/ 266 w 273"/>
                      <a:gd name="T41" fmla="*/ 64 h 280"/>
                      <a:gd name="T42" fmla="*/ 272 w 273"/>
                      <a:gd name="T43" fmla="*/ 79 h 280"/>
                      <a:gd name="T44" fmla="*/ 272 w 273"/>
                      <a:gd name="T45" fmla="*/ 104 h 280"/>
                      <a:gd name="T46" fmla="*/ 272 w 273"/>
                      <a:gd name="T47" fmla="*/ 127 h 280"/>
                      <a:gd name="T48" fmla="*/ 272 w 273"/>
                      <a:gd name="T49" fmla="*/ 150 h 280"/>
                      <a:gd name="T50" fmla="*/ 272 w 273"/>
                      <a:gd name="T51" fmla="*/ 173 h 280"/>
                      <a:gd name="T52" fmla="*/ 272 w 273"/>
                      <a:gd name="T53" fmla="*/ 196 h 280"/>
                      <a:gd name="T54" fmla="*/ 272 w 273"/>
                      <a:gd name="T55" fmla="*/ 219 h 280"/>
                      <a:gd name="T56" fmla="*/ 272 w 273"/>
                      <a:gd name="T57" fmla="*/ 242 h 280"/>
                      <a:gd name="T58" fmla="*/ 272 w 273"/>
                      <a:gd name="T59" fmla="*/ 265 h 280"/>
                      <a:gd name="T60" fmla="*/ 256 w 273"/>
                      <a:gd name="T61" fmla="*/ 270 h 280"/>
                      <a:gd name="T62" fmla="*/ 249 w 273"/>
                      <a:gd name="T63" fmla="*/ 278 h 280"/>
                      <a:gd name="T64" fmla="*/ 235 w 273"/>
                      <a:gd name="T65" fmla="*/ 270 h 280"/>
                      <a:gd name="T66" fmla="*/ 222 w 273"/>
                      <a:gd name="T67" fmla="*/ 263 h 280"/>
                      <a:gd name="T68" fmla="*/ 210 w 273"/>
                      <a:gd name="T69" fmla="*/ 255 h 280"/>
                      <a:gd name="T70" fmla="*/ 197 w 273"/>
                      <a:gd name="T71" fmla="*/ 247 h 280"/>
                      <a:gd name="T72" fmla="*/ 184 w 273"/>
                      <a:gd name="T73" fmla="*/ 240 h 280"/>
                      <a:gd name="T74" fmla="*/ 170 w 273"/>
                      <a:gd name="T75" fmla="*/ 232 h 280"/>
                      <a:gd name="T76" fmla="*/ 157 w 273"/>
                      <a:gd name="T77" fmla="*/ 223 h 280"/>
                      <a:gd name="T78" fmla="*/ 145 w 273"/>
                      <a:gd name="T79" fmla="*/ 215 h 280"/>
                      <a:gd name="T80" fmla="*/ 130 w 273"/>
                      <a:gd name="T81" fmla="*/ 209 h 280"/>
                      <a:gd name="T82" fmla="*/ 118 w 273"/>
                      <a:gd name="T83" fmla="*/ 201 h 280"/>
                      <a:gd name="T84" fmla="*/ 105 w 273"/>
                      <a:gd name="T85" fmla="*/ 205 h 280"/>
                      <a:gd name="T86" fmla="*/ 92 w 273"/>
                      <a:gd name="T87" fmla="*/ 213 h 280"/>
                      <a:gd name="T88" fmla="*/ 78 w 273"/>
                      <a:gd name="T89" fmla="*/ 211 h 280"/>
                      <a:gd name="T90" fmla="*/ 65 w 273"/>
                      <a:gd name="T91" fmla="*/ 203 h 280"/>
                      <a:gd name="T92" fmla="*/ 50 w 273"/>
                      <a:gd name="T93" fmla="*/ 200 h 280"/>
                      <a:gd name="T94" fmla="*/ 40 w 273"/>
                      <a:gd name="T95" fmla="*/ 186 h 280"/>
                      <a:gd name="T96" fmla="*/ 29 w 273"/>
                      <a:gd name="T97" fmla="*/ 178 h 280"/>
                      <a:gd name="T98" fmla="*/ 15 w 273"/>
                      <a:gd name="T99" fmla="*/ 175 h 280"/>
                      <a:gd name="T100" fmla="*/ 9 w 273"/>
                      <a:gd name="T101" fmla="*/ 159 h 280"/>
                      <a:gd name="T102" fmla="*/ 2 w 273"/>
                      <a:gd name="T103" fmla="*/ 146 h 280"/>
                      <a:gd name="T104" fmla="*/ 9 w 273"/>
                      <a:gd name="T105" fmla="*/ 134 h 280"/>
                      <a:gd name="T106" fmla="*/ 7 w 273"/>
                      <a:gd name="T107" fmla="*/ 115 h 280"/>
                      <a:gd name="T108" fmla="*/ 7 w 273"/>
                      <a:gd name="T109" fmla="*/ 98 h 280"/>
                      <a:gd name="T110" fmla="*/ 7 w 273"/>
                      <a:gd name="T111" fmla="*/ 77 h 280"/>
                      <a:gd name="T112" fmla="*/ 0 w 273"/>
                      <a:gd name="T113" fmla="*/ 62 h 280"/>
                      <a:gd name="T114" fmla="*/ 13 w 273"/>
                      <a:gd name="T115" fmla="*/ 54 h 280"/>
                      <a:gd name="T116" fmla="*/ 13 w 273"/>
                      <a:gd name="T117" fmla="*/ 37 h 280"/>
                      <a:gd name="T118" fmla="*/ 23 w 273"/>
                      <a:gd name="T119" fmla="*/ 25 h 280"/>
                      <a:gd name="T120" fmla="*/ 34 w 273"/>
                      <a:gd name="T121" fmla="*/ 18 h 280"/>
                      <a:gd name="T122" fmla="*/ 38 w 273"/>
                      <a:gd name="T123" fmla="*/ 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3" h="280">
                        <a:moveTo>
                          <a:pt x="40" y="0"/>
                        </a:moveTo>
                        <a:lnTo>
                          <a:pt x="40" y="0"/>
                        </a:lnTo>
                        <a:lnTo>
                          <a:pt x="42" y="0"/>
                        </a:lnTo>
                        <a:lnTo>
                          <a:pt x="42" y="0"/>
                        </a:lnTo>
                        <a:lnTo>
                          <a:pt x="42" y="2"/>
                        </a:lnTo>
                        <a:lnTo>
                          <a:pt x="44" y="2"/>
                        </a:lnTo>
                        <a:lnTo>
                          <a:pt x="44" y="2"/>
                        </a:lnTo>
                        <a:lnTo>
                          <a:pt x="44" y="2"/>
                        </a:lnTo>
                        <a:lnTo>
                          <a:pt x="44" y="2"/>
                        </a:lnTo>
                        <a:lnTo>
                          <a:pt x="46" y="2"/>
                        </a:lnTo>
                        <a:lnTo>
                          <a:pt x="46" y="2"/>
                        </a:lnTo>
                        <a:lnTo>
                          <a:pt x="46" y="4"/>
                        </a:lnTo>
                        <a:lnTo>
                          <a:pt x="46" y="4"/>
                        </a:lnTo>
                        <a:lnTo>
                          <a:pt x="46" y="4"/>
                        </a:lnTo>
                        <a:lnTo>
                          <a:pt x="48" y="4"/>
                        </a:lnTo>
                        <a:lnTo>
                          <a:pt x="48" y="4"/>
                        </a:lnTo>
                        <a:lnTo>
                          <a:pt x="48" y="6"/>
                        </a:lnTo>
                        <a:lnTo>
                          <a:pt x="50" y="6"/>
                        </a:lnTo>
                        <a:lnTo>
                          <a:pt x="50" y="6"/>
                        </a:lnTo>
                        <a:lnTo>
                          <a:pt x="50" y="6"/>
                        </a:lnTo>
                        <a:lnTo>
                          <a:pt x="50" y="6"/>
                        </a:lnTo>
                        <a:lnTo>
                          <a:pt x="51" y="6"/>
                        </a:lnTo>
                        <a:lnTo>
                          <a:pt x="51" y="8"/>
                        </a:lnTo>
                        <a:lnTo>
                          <a:pt x="51" y="8"/>
                        </a:lnTo>
                        <a:lnTo>
                          <a:pt x="51" y="8"/>
                        </a:lnTo>
                        <a:lnTo>
                          <a:pt x="53" y="8"/>
                        </a:lnTo>
                        <a:lnTo>
                          <a:pt x="53" y="8"/>
                        </a:lnTo>
                        <a:lnTo>
                          <a:pt x="55" y="8"/>
                        </a:lnTo>
                        <a:lnTo>
                          <a:pt x="55" y="8"/>
                        </a:lnTo>
                        <a:lnTo>
                          <a:pt x="55" y="8"/>
                        </a:lnTo>
                        <a:lnTo>
                          <a:pt x="57" y="8"/>
                        </a:lnTo>
                        <a:lnTo>
                          <a:pt x="57" y="8"/>
                        </a:lnTo>
                        <a:lnTo>
                          <a:pt x="59" y="8"/>
                        </a:lnTo>
                        <a:lnTo>
                          <a:pt x="59" y="8"/>
                        </a:lnTo>
                        <a:lnTo>
                          <a:pt x="59" y="8"/>
                        </a:lnTo>
                        <a:lnTo>
                          <a:pt x="61" y="8"/>
                        </a:lnTo>
                        <a:lnTo>
                          <a:pt x="61" y="8"/>
                        </a:lnTo>
                        <a:lnTo>
                          <a:pt x="61" y="8"/>
                        </a:lnTo>
                        <a:lnTo>
                          <a:pt x="61" y="6"/>
                        </a:lnTo>
                        <a:lnTo>
                          <a:pt x="63" y="6"/>
                        </a:lnTo>
                        <a:lnTo>
                          <a:pt x="63" y="6"/>
                        </a:lnTo>
                        <a:lnTo>
                          <a:pt x="65" y="6"/>
                        </a:lnTo>
                        <a:lnTo>
                          <a:pt x="65" y="6"/>
                        </a:lnTo>
                        <a:lnTo>
                          <a:pt x="65" y="6"/>
                        </a:lnTo>
                        <a:lnTo>
                          <a:pt x="65" y="6"/>
                        </a:lnTo>
                        <a:lnTo>
                          <a:pt x="67" y="6"/>
                        </a:lnTo>
                        <a:lnTo>
                          <a:pt x="67" y="6"/>
                        </a:lnTo>
                        <a:lnTo>
                          <a:pt x="67" y="6"/>
                        </a:lnTo>
                        <a:lnTo>
                          <a:pt x="69" y="6"/>
                        </a:lnTo>
                        <a:lnTo>
                          <a:pt x="69" y="6"/>
                        </a:lnTo>
                        <a:lnTo>
                          <a:pt x="71" y="6"/>
                        </a:lnTo>
                        <a:lnTo>
                          <a:pt x="71" y="6"/>
                        </a:lnTo>
                        <a:lnTo>
                          <a:pt x="71" y="6"/>
                        </a:lnTo>
                        <a:lnTo>
                          <a:pt x="71" y="6"/>
                        </a:lnTo>
                        <a:lnTo>
                          <a:pt x="73" y="6"/>
                        </a:lnTo>
                        <a:lnTo>
                          <a:pt x="73" y="8"/>
                        </a:lnTo>
                        <a:lnTo>
                          <a:pt x="73" y="8"/>
                        </a:lnTo>
                        <a:lnTo>
                          <a:pt x="73" y="8"/>
                        </a:lnTo>
                        <a:lnTo>
                          <a:pt x="73" y="8"/>
                        </a:lnTo>
                        <a:lnTo>
                          <a:pt x="74" y="8"/>
                        </a:lnTo>
                        <a:lnTo>
                          <a:pt x="74" y="8"/>
                        </a:lnTo>
                        <a:lnTo>
                          <a:pt x="74" y="8"/>
                        </a:lnTo>
                        <a:lnTo>
                          <a:pt x="76" y="8"/>
                        </a:lnTo>
                        <a:lnTo>
                          <a:pt x="76" y="8"/>
                        </a:lnTo>
                        <a:lnTo>
                          <a:pt x="76" y="8"/>
                        </a:lnTo>
                        <a:lnTo>
                          <a:pt x="76" y="8"/>
                        </a:lnTo>
                        <a:lnTo>
                          <a:pt x="78" y="8"/>
                        </a:lnTo>
                        <a:lnTo>
                          <a:pt x="78" y="8"/>
                        </a:lnTo>
                        <a:lnTo>
                          <a:pt x="78" y="8"/>
                        </a:lnTo>
                        <a:lnTo>
                          <a:pt x="80" y="8"/>
                        </a:lnTo>
                        <a:lnTo>
                          <a:pt x="80" y="8"/>
                        </a:lnTo>
                        <a:lnTo>
                          <a:pt x="80" y="8"/>
                        </a:lnTo>
                        <a:lnTo>
                          <a:pt x="82" y="8"/>
                        </a:lnTo>
                        <a:lnTo>
                          <a:pt x="82" y="8"/>
                        </a:lnTo>
                        <a:lnTo>
                          <a:pt x="82" y="8"/>
                        </a:lnTo>
                        <a:lnTo>
                          <a:pt x="84" y="8"/>
                        </a:lnTo>
                        <a:lnTo>
                          <a:pt x="84" y="10"/>
                        </a:lnTo>
                        <a:lnTo>
                          <a:pt x="84" y="10"/>
                        </a:lnTo>
                        <a:lnTo>
                          <a:pt x="84" y="10"/>
                        </a:lnTo>
                        <a:lnTo>
                          <a:pt x="84" y="10"/>
                        </a:lnTo>
                        <a:lnTo>
                          <a:pt x="86" y="10"/>
                        </a:lnTo>
                        <a:lnTo>
                          <a:pt x="86" y="10"/>
                        </a:lnTo>
                        <a:lnTo>
                          <a:pt x="86" y="12"/>
                        </a:lnTo>
                        <a:lnTo>
                          <a:pt x="88" y="12"/>
                        </a:lnTo>
                        <a:lnTo>
                          <a:pt x="88" y="12"/>
                        </a:lnTo>
                        <a:lnTo>
                          <a:pt x="88" y="12"/>
                        </a:lnTo>
                        <a:lnTo>
                          <a:pt x="88" y="14"/>
                        </a:lnTo>
                        <a:lnTo>
                          <a:pt x="88" y="14"/>
                        </a:lnTo>
                        <a:lnTo>
                          <a:pt x="90" y="14"/>
                        </a:lnTo>
                        <a:lnTo>
                          <a:pt x="90" y="14"/>
                        </a:lnTo>
                        <a:lnTo>
                          <a:pt x="92" y="14"/>
                        </a:lnTo>
                        <a:lnTo>
                          <a:pt x="92" y="14"/>
                        </a:lnTo>
                        <a:lnTo>
                          <a:pt x="92" y="14"/>
                        </a:lnTo>
                        <a:lnTo>
                          <a:pt x="92" y="14"/>
                        </a:lnTo>
                        <a:lnTo>
                          <a:pt x="92" y="16"/>
                        </a:lnTo>
                        <a:lnTo>
                          <a:pt x="94" y="16"/>
                        </a:lnTo>
                        <a:lnTo>
                          <a:pt x="94" y="16"/>
                        </a:lnTo>
                        <a:lnTo>
                          <a:pt x="94" y="16"/>
                        </a:lnTo>
                        <a:lnTo>
                          <a:pt x="96" y="16"/>
                        </a:lnTo>
                        <a:lnTo>
                          <a:pt x="96" y="16"/>
                        </a:lnTo>
                        <a:lnTo>
                          <a:pt x="97" y="16"/>
                        </a:lnTo>
                        <a:lnTo>
                          <a:pt x="97" y="16"/>
                        </a:lnTo>
                        <a:lnTo>
                          <a:pt x="97" y="16"/>
                        </a:lnTo>
                        <a:lnTo>
                          <a:pt x="97" y="16"/>
                        </a:lnTo>
                        <a:lnTo>
                          <a:pt x="99" y="16"/>
                        </a:lnTo>
                        <a:lnTo>
                          <a:pt x="99" y="16"/>
                        </a:lnTo>
                        <a:lnTo>
                          <a:pt x="99" y="16"/>
                        </a:lnTo>
                        <a:lnTo>
                          <a:pt x="101" y="16"/>
                        </a:lnTo>
                        <a:lnTo>
                          <a:pt x="101" y="16"/>
                        </a:lnTo>
                        <a:lnTo>
                          <a:pt x="101" y="16"/>
                        </a:lnTo>
                        <a:lnTo>
                          <a:pt x="103" y="16"/>
                        </a:lnTo>
                        <a:lnTo>
                          <a:pt x="103" y="18"/>
                        </a:lnTo>
                        <a:lnTo>
                          <a:pt x="103" y="18"/>
                        </a:lnTo>
                        <a:lnTo>
                          <a:pt x="103" y="18"/>
                        </a:lnTo>
                        <a:lnTo>
                          <a:pt x="103" y="19"/>
                        </a:lnTo>
                        <a:lnTo>
                          <a:pt x="103" y="19"/>
                        </a:lnTo>
                        <a:lnTo>
                          <a:pt x="103" y="19"/>
                        </a:lnTo>
                        <a:lnTo>
                          <a:pt x="103" y="21"/>
                        </a:lnTo>
                        <a:lnTo>
                          <a:pt x="103" y="21"/>
                        </a:lnTo>
                        <a:lnTo>
                          <a:pt x="103" y="23"/>
                        </a:lnTo>
                        <a:lnTo>
                          <a:pt x="103" y="23"/>
                        </a:lnTo>
                        <a:lnTo>
                          <a:pt x="103" y="23"/>
                        </a:lnTo>
                        <a:lnTo>
                          <a:pt x="103" y="25"/>
                        </a:lnTo>
                        <a:lnTo>
                          <a:pt x="105" y="25"/>
                        </a:lnTo>
                        <a:lnTo>
                          <a:pt x="105" y="25"/>
                        </a:lnTo>
                        <a:lnTo>
                          <a:pt x="105" y="27"/>
                        </a:lnTo>
                        <a:lnTo>
                          <a:pt x="105" y="27"/>
                        </a:lnTo>
                        <a:lnTo>
                          <a:pt x="105" y="27"/>
                        </a:lnTo>
                        <a:lnTo>
                          <a:pt x="105" y="29"/>
                        </a:lnTo>
                        <a:lnTo>
                          <a:pt x="105" y="29"/>
                        </a:lnTo>
                        <a:lnTo>
                          <a:pt x="105" y="29"/>
                        </a:lnTo>
                        <a:lnTo>
                          <a:pt x="105" y="31"/>
                        </a:lnTo>
                        <a:lnTo>
                          <a:pt x="105" y="31"/>
                        </a:lnTo>
                        <a:lnTo>
                          <a:pt x="107" y="31"/>
                        </a:lnTo>
                        <a:lnTo>
                          <a:pt x="107" y="31"/>
                        </a:lnTo>
                        <a:lnTo>
                          <a:pt x="107" y="31"/>
                        </a:lnTo>
                        <a:lnTo>
                          <a:pt x="107" y="33"/>
                        </a:lnTo>
                        <a:lnTo>
                          <a:pt x="109" y="33"/>
                        </a:lnTo>
                        <a:lnTo>
                          <a:pt x="109" y="33"/>
                        </a:lnTo>
                        <a:lnTo>
                          <a:pt x="109" y="35"/>
                        </a:lnTo>
                        <a:lnTo>
                          <a:pt x="109" y="35"/>
                        </a:lnTo>
                        <a:lnTo>
                          <a:pt x="109" y="35"/>
                        </a:lnTo>
                        <a:lnTo>
                          <a:pt x="109" y="35"/>
                        </a:lnTo>
                        <a:lnTo>
                          <a:pt x="111" y="35"/>
                        </a:lnTo>
                        <a:lnTo>
                          <a:pt x="111" y="37"/>
                        </a:lnTo>
                        <a:lnTo>
                          <a:pt x="111" y="37"/>
                        </a:lnTo>
                        <a:lnTo>
                          <a:pt x="111" y="37"/>
                        </a:lnTo>
                        <a:lnTo>
                          <a:pt x="111" y="37"/>
                        </a:lnTo>
                        <a:lnTo>
                          <a:pt x="113" y="37"/>
                        </a:lnTo>
                        <a:lnTo>
                          <a:pt x="113" y="37"/>
                        </a:lnTo>
                        <a:lnTo>
                          <a:pt x="113" y="39"/>
                        </a:lnTo>
                        <a:lnTo>
                          <a:pt x="115" y="39"/>
                        </a:lnTo>
                        <a:lnTo>
                          <a:pt x="115" y="39"/>
                        </a:lnTo>
                        <a:lnTo>
                          <a:pt x="115" y="39"/>
                        </a:lnTo>
                        <a:lnTo>
                          <a:pt x="115" y="39"/>
                        </a:lnTo>
                        <a:lnTo>
                          <a:pt x="117" y="39"/>
                        </a:lnTo>
                        <a:lnTo>
                          <a:pt x="117" y="39"/>
                        </a:lnTo>
                        <a:lnTo>
                          <a:pt x="118" y="39"/>
                        </a:lnTo>
                        <a:lnTo>
                          <a:pt x="118" y="39"/>
                        </a:lnTo>
                        <a:lnTo>
                          <a:pt x="118" y="41"/>
                        </a:lnTo>
                        <a:lnTo>
                          <a:pt x="118" y="41"/>
                        </a:lnTo>
                        <a:lnTo>
                          <a:pt x="120" y="41"/>
                        </a:lnTo>
                        <a:lnTo>
                          <a:pt x="120" y="41"/>
                        </a:lnTo>
                        <a:lnTo>
                          <a:pt x="120" y="41"/>
                        </a:lnTo>
                        <a:lnTo>
                          <a:pt x="122" y="41"/>
                        </a:lnTo>
                        <a:lnTo>
                          <a:pt x="122" y="41"/>
                        </a:lnTo>
                        <a:lnTo>
                          <a:pt x="124" y="41"/>
                        </a:lnTo>
                        <a:lnTo>
                          <a:pt x="124" y="41"/>
                        </a:lnTo>
                        <a:lnTo>
                          <a:pt x="124" y="41"/>
                        </a:lnTo>
                        <a:lnTo>
                          <a:pt x="126" y="41"/>
                        </a:lnTo>
                        <a:lnTo>
                          <a:pt x="126" y="41"/>
                        </a:lnTo>
                        <a:lnTo>
                          <a:pt x="126" y="41"/>
                        </a:lnTo>
                        <a:lnTo>
                          <a:pt x="128" y="41"/>
                        </a:lnTo>
                        <a:lnTo>
                          <a:pt x="128" y="41"/>
                        </a:lnTo>
                        <a:lnTo>
                          <a:pt x="130" y="41"/>
                        </a:lnTo>
                        <a:lnTo>
                          <a:pt x="130" y="41"/>
                        </a:lnTo>
                        <a:lnTo>
                          <a:pt x="130" y="41"/>
                        </a:lnTo>
                        <a:lnTo>
                          <a:pt x="130" y="41"/>
                        </a:lnTo>
                        <a:lnTo>
                          <a:pt x="132" y="41"/>
                        </a:lnTo>
                        <a:lnTo>
                          <a:pt x="132" y="41"/>
                        </a:lnTo>
                        <a:lnTo>
                          <a:pt x="132" y="41"/>
                        </a:lnTo>
                        <a:lnTo>
                          <a:pt x="132" y="41"/>
                        </a:lnTo>
                        <a:lnTo>
                          <a:pt x="134" y="41"/>
                        </a:lnTo>
                        <a:lnTo>
                          <a:pt x="134" y="41"/>
                        </a:lnTo>
                        <a:lnTo>
                          <a:pt x="136" y="41"/>
                        </a:lnTo>
                        <a:lnTo>
                          <a:pt x="136" y="41"/>
                        </a:lnTo>
                        <a:lnTo>
                          <a:pt x="136" y="42"/>
                        </a:lnTo>
                        <a:lnTo>
                          <a:pt x="136" y="42"/>
                        </a:lnTo>
                        <a:lnTo>
                          <a:pt x="138" y="42"/>
                        </a:lnTo>
                        <a:lnTo>
                          <a:pt x="138" y="42"/>
                        </a:lnTo>
                        <a:lnTo>
                          <a:pt x="138" y="42"/>
                        </a:lnTo>
                        <a:lnTo>
                          <a:pt x="138" y="42"/>
                        </a:lnTo>
                        <a:lnTo>
                          <a:pt x="140" y="42"/>
                        </a:lnTo>
                        <a:lnTo>
                          <a:pt x="140" y="42"/>
                        </a:lnTo>
                        <a:lnTo>
                          <a:pt x="140" y="44"/>
                        </a:lnTo>
                        <a:lnTo>
                          <a:pt x="141" y="44"/>
                        </a:lnTo>
                        <a:lnTo>
                          <a:pt x="141" y="44"/>
                        </a:lnTo>
                        <a:lnTo>
                          <a:pt x="141" y="44"/>
                        </a:lnTo>
                        <a:lnTo>
                          <a:pt x="141" y="44"/>
                        </a:lnTo>
                        <a:lnTo>
                          <a:pt x="143" y="44"/>
                        </a:lnTo>
                        <a:lnTo>
                          <a:pt x="143" y="44"/>
                        </a:lnTo>
                        <a:lnTo>
                          <a:pt x="145" y="44"/>
                        </a:lnTo>
                        <a:lnTo>
                          <a:pt x="145" y="46"/>
                        </a:lnTo>
                        <a:lnTo>
                          <a:pt x="145" y="46"/>
                        </a:lnTo>
                        <a:lnTo>
                          <a:pt x="145" y="46"/>
                        </a:lnTo>
                        <a:lnTo>
                          <a:pt x="147" y="46"/>
                        </a:lnTo>
                        <a:lnTo>
                          <a:pt x="147" y="46"/>
                        </a:lnTo>
                        <a:lnTo>
                          <a:pt x="147" y="46"/>
                        </a:lnTo>
                        <a:lnTo>
                          <a:pt x="147" y="46"/>
                        </a:lnTo>
                        <a:lnTo>
                          <a:pt x="147" y="48"/>
                        </a:lnTo>
                        <a:lnTo>
                          <a:pt x="149" y="48"/>
                        </a:lnTo>
                        <a:lnTo>
                          <a:pt x="149" y="48"/>
                        </a:lnTo>
                        <a:lnTo>
                          <a:pt x="151" y="48"/>
                        </a:lnTo>
                        <a:lnTo>
                          <a:pt x="151" y="48"/>
                        </a:lnTo>
                        <a:lnTo>
                          <a:pt x="151" y="48"/>
                        </a:lnTo>
                        <a:lnTo>
                          <a:pt x="151" y="48"/>
                        </a:lnTo>
                        <a:lnTo>
                          <a:pt x="153" y="48"/>
                        </a:lnTo>
                        <a:lnTo>
                          <a:pt x="153" y="48"/>
                        </a:lnTo>
                        <a:lnTo>
                          <a:pt x="153" y="48"/>
                        </a:lnTo>
                        <a:lnTo>
                          <a:pt x="153" y="48"/>
                        </a:lnTo>
                        <a:lnTo>
                          <a:pt x="153" y="50"/>
                        </a:lnTo>
                        <a:lnTo>
                          <a:pt x="155" y="50"/>
                        </a:lnTo>
                        <a:lnTo>
                          <a:pt x="155" y="50"/>
                        </a:lnTo>
                        <a:lnTo>
                          <a:pt x="155" y="50"/>
                        </a:lnTo>
                        <a:lnTo>
                          <a:pt x="155" y="52"/>
                        </a:lnTo>
                        <a:lnTo>
                          <a:pt x="157" y="52"/>
                        </a:lnTo>
                        <a:lnTo>
                          <a:pt x="157" y="52"/>
                        </a:lnTo>
                        <a:lnTo>
                          <a:pt x="157" y="52"/>
                        </a:lnTo>
                        <a:lnTo>
                          <a:pt x="157" y="52"/>
                        </a:lnTo>
                        <a:lnTo>
                          <a:pt x="157" y="54"/>
                        </a:lnTo>
                        <a:lnTo>
                          <a:pt x="159" y="54"/>
                        </a:lnTo>
                        <a:lnTo>
                          <a:pt x="159" y="54"/>
                        </a:lnTo>
                        <a:lnTo>
                          <a:pt x="159" y="54"/>
                        </a:lnTo>
                        <a:lnTo>
                          <a:pt x="159" y="54"/>
                        </a:lnTo>
                        <a:lnTo>
                          <a:pt x="159" y="56"/>
                        </a:lnTo>
                        <a:lnTo>
                          <a:pt x="161" y="56"/>
                        </a:lnTo>
                        <a:lnTo>
                          <a:pt x="161" y="56"/>
                        </a:lnTo>
                        <a:lnTo>
                          <a:pt x="161" y="56"/>
                        </a:lnTo>
                        <a:lnTo>
                          <a:pt x="161" y="56"/>
                        </a:lnTo>
                        <a:lnTo>
                          <a:pt x="162" y="56"/>
                        </a:lnTo>
                        <a:lnTo>
                          <a:pt x="162" y="56"/>
                        </a:lnTo>
                        <a:lnTo>
                          <a:pt x="162" y="56"/>
                        </a:lnTo>
                        <a:lnTo>
                          <a:pt x="164" y="56"/>
                        </a:lnTo>
                        <a:lnTo>
                          <a:pt x="164" y="58"/>
                        </a:lnTo>
                        <a:lnTo>
                          <a:pt x="164" y="58"/>
                        </a:lnTo>
                        <a:lnTo>
                          <a:pt x="164" y="58"/>
                        </a:lnTo>
                        <a:lnTo>
                          <a:pt x="164" y="58"/>
                        </a:lnTo>
                        <a:lnTo>
                          <a:pt x="166" y="58"/>
                        </a:lnTo>
                        <a:lnTo>
                          <a:pt x="166" y="60"/>
                        </a:lnTo>
                        <a:lnTo>
                          <a:pt x="166" y="60"/>
                        </a:lnTo>
                        <a:lnTo>
                          <a:pt x="168" y="60"/>
                        </a:lnTo>
                        <a:lnTo>
                          <a:pt x="168" y="60"/>
                        </a:lnTo>
                        <a:lnTo>
                          <a:pt x="168" y="60"/>
                        </a:lnTo>
                        <a:lnTo>
                          <a:pt x="170" y="60"/>
                        </a:lnTo>
                        <a:lnTo>
                          <a:pt x="170" y="60"/>
                        </a:lnTo>
                        <a:lnTo>
                          <a:pt x="170" y="60"/>
                        </a:lnTo>
                        <a:lnTo>
                          <a:pt x="172" y="60"/>
                        </a:lnTo>
                        <a:lnTo>
                          <a:pt x="172" y="58"/>
                        </a:lnTo>
                        <a:lnTo>
                          <a:pt x="172" y="58"/>
                        </a:lnTo>
                        <a:lnTo>
                          <a:pt x="174" y="58"/>
                        </a:lnTo>
                        <a:lnTo>
                          <a:pt x="174" y="58"/>
                        </a:lnTo>
                        <a:lnTo>
                          <a:pt x="174" y="58"/>
                        </a:lnTo>
                        <a:lnTo>
                          <a:pt x="174" y="58"/>
                        </a:lnTo>
                        <a:lnTo>
                          <a:pt x="174" y="56"/>
                        </a:lnTo>
                        <a:lnTo>
                          <a:pt x="176" y="56"/>
                        </a:lnTo>
                        <a:lnTo>
                          <a:pt x="176" y="56"/>
                        </a:lnTo>
                        <a:lnTo>
                          <a:pt x="176" y="56"/>
                        </a:lnTo>
                        <a:lnTo>
                          <a:pt x="178" y="56"/>
                        </a:lnTo>
                        <a:lnTo>
                          <a:pt x="178" y="56"/>
                        </a:lnTo>
                        <a:lnTo>
                          <a:pt x="178" y="56"/>
                        </a:lnTo>
                        <a:lnTo>
                          <a:pt x="178" y="56"/>
                        </a:lnTo>
                        <a:lnTo>
                          <a:pt x="180" y="56"/>
                        </a:lnTo>
                        <a:lnTo>
                          <a:pt x="180" y="54"/>
                        </a:lnTo>
                        <a:lnTo>
                          <a:pt x="180" y="54"/>
                        </a:lnTo>
                        <a:lnTo>
                          <a:pt x="180" y="54"/>
                        </a:lnTo>
                        <a:lnTo>
                          <a:pt x="180" y="54"/>
                        </a:lnTo>
                        <a:lnTo>
                          <a:pt x="180" y="52"/>
                        </a:lnTo>
                        <a:lnTo>
                          <a:pt x="182" y="52"/>
                        </a:lnTo>
                        <a:lnTo>
                          <a:pt x="182" y="52"/>
                        </a:lnTo>
                        <a:lnTo>
                          <a:pt x="182" y="52"/>
                        </a:lnTo>
                        <a:lnTo>
                          <a:pt x="182" y="50"/>
                        </a:lnTo>
                        <a:lnTo>
                          <a:pt x="184" y="50"/>
                        </a:lnTo>
                        <a:lnTo>
                          <a:pt x="184" y="50"/>
                        </a:lnTo>
                        <a:lnTo>
                          <a:pt x="184" y="50"/>
                        </a:lnTo>
                        <a:lnTo>
                          <a:pt x="184" y="48"/>
                        </a:lnTo>
                        <a:lnTo>
                          <a:pt x="184" y="48"/>
                        </a:lnTo>
                        <a:lnTo>
                          <a:pt x="184" y="48"/>
                        </a:lnTo>
                        <a:lnTo>
                          <a:pt x="185" y="48"/>
                        </a:lnTo>
                        <a:lnTo>
                          <a:pt x="185" y="48"/>
                        </a:lnTo>
                        <a:lnTo>
                          <a:pt x="185" y="46"/>
                        </a:lnTo>
                        <a:lnTo>
                          <a:pt x="185" y="46"/>
                        </a:lnTo>
                        <a:lnTo>
                          <a:pt x="185" y="46"/>
                        </a:lnTo>
                        <a:lnTo>
                          <a:pt x="185" y="44"/>
                        </a:lnTo>
                        <a:lnTo>
                          <a:pt x="185" y="44"/>
                        </a:lnTo>
                        <a:lnTo>
                          <a:pt x="185" y="44"/>
                        </a:lnTo>
                        <a:lnTo>
                          <a:pt x="185" y="42"/>
                        </a:lnTo>
                        <a:lnTo>
                          <a:pt x="187" y="42"/>
                        </a:lnTo>
                        <a:lnTo>
                          <a:pt x="187" y="42"/>
                        </a:lnTo>
                        <a:lnTo>
                          <a:pt x="187" y="41"/>
                        </a:lnTo>
                        <a:lnTo>
                          <a:pt x="185" y="41"/>
                        </a:lnTo>
                        <a:lnTo>
                          <a:pt x="185" y="41"/>
                        </a:lnTo>
                        <a:lnTo>
                          <a:pt x="185" y="41"/>
                        </a:lnTo>
                        <a:lnTo>
                          <a:pt x="185" y="41"/>
                        </a:lnTo>
                        <a:lnTo>
                          <a:pt x="185" y="39"/>
                        </a:lnTo>
                        <a:lnTo>
                          <a:pt x="185" y="39"/>
                        </a:lnTo>
                        <a:lnTo>
                          <a:pt x="185" y="39"/>
                        </a:lnTo>
                        <a:lnTo>
                          <a:pt x="185" y="37"/>
                        </a:lnTo>
                        <a:lnTo>
                          <a:pt x="184" y="37"/>
                        </a:lnTo>
                        <a:lnTo>
                          <a:pt x="184" y="37"/>
                        </a:lnTo>
                        <a:lnTo>
                          <a:pt x="184" y="35"/>
                        </a:lnTo>
                        <a:lnTo>
                          <a:pt x="184" y="35"/>
                        </a:lnTo>
                        <a:lnTo>
                          <a:pt x="184" y="35"/>
                        </a:lnTo>
                        <a:lnTo>
                          <a:pt x="184" y="33"/>
                        </a:lnTo>
                        <a:lnTo>
                          <a:pt x="184" y="33"/>
                        </a:lnTo>
                        <a:lnTo>
                          <a:pt x="184" y="31"/>
                        </a:lnTo>
                        <a:lnTo>
                          <a:pt x="184" y="31"/>
                        </a:lnTo>
                        <a:lnTo>
                          <a:pt x="184" y="31"/>
                        </a:lnTo>
                        <a:lnTo>
                          <a:pt x="184" y="31"/>
                        </a:lnTo>
                        <a:lnTo>
                          <a:pt x="184" y="29"/>
                        </a:lnTo>
                        <a:lnTo>
                          <a:pt x="184" y="29"/>
                        </a:lnTo>
                        <a:lnTo>
                          <a:pt x="184" y="27"/>
                        </a:lnTo>
                        <a:lnTo>
                          <a:pt x="184" y="27"/>
                        </a:lnTo>
                        <a:lnTo>
                          <a:pt x="184" y="25"/>
                        </a:lnTo>
                        <a:lnTo>
                          <a:pt x="184" y="25"/>
                        </a:lnTo>
                        <a:lnTo>
                          <a:pt x="184" y="23"/>
                        </a:lnTo>
                        <a:lnTo>
                          <a:pt x="184" y="23"/>
                        </a:lnTo>
                        <a:lnTo>
                          <a:pt x="184" y="23"/>
                        </a:lnTo>
                        <a:lnTo>
                          <a:pt x="184" y="23"/>
                        </a:lnTo>
                        <a:lnTo>
                          <a:pt x="184" y="23"/>
                        </a:lnTo>
                        <a:lnTo>
                          <a:pt x="185" y="23"/>
                        </a:lnTo>
                        <a:lnTo>
                          <a:pt x="185" y="21"/>
                        </a:lnTo>
                        <a:lnTo>
                          <a:pt x="185" y="21"/>
                        </a:lnTo>
                        <a:lnTo>
                          <a:pt x="185" y="21"/>
                        </a:lnTo>
                        <a:lnTo>
                          <a:pt x="185" y="19"/>
                        </a:lnTo>
                        <a:lnTo>
                          <a:pt x="185" y="19"/>
                        </a:lnTo>
                        <a:lnTo>
                          <a:pt x="185" y="19"/>
                        </a:lnTo>
                        <a:lnTo>
                          <a:pt x="187" y="19"/>
                        </a:lnTo>
                        <a:lnTo>
                          <a:pt x="187" y="18"/>
                        </a:lnTo>
                        <a:lnTo>
                          <a:pt x="187" y="18"/>
                        </a:lnTo>
                        <a:lnTo>
                          <a:pt x="187" y="18"/>
                        </a:lnTo>
                        <a:lnTo>
                          <a:pt x="189" y="18"/>
                        </a:lnTo>
                        <a:lnTo>
                          <a:pt x="189" y="16"/>
                        </a:lnTo>
                        <a:lnTo>
                          <a:pt x="189" y="16"/>
                        </a:lnTo>
                        <a:lnTo>
                          <a:pt x="189" y="16"/>
                        </a:lnTo>
                        <a:lnTo>
                          <a:pt x="189" y="16"/>
                        </a:lnTo>
                        <a:lnTo>
                          <a:pt x="189" y="16"/>
                        </a:lnTo>
                        <a:lnTo>
                          <a:pt x="191" y="16"/>
                        </a:lnTo>
                        <a:lnTo>
                          <a:pt x="191" y="16"/>
                        </a:lnTo>
                        <a:lnTo>
                          <a:pt x="191" y="14"/>
                        </a:lnTo>
                        <a:lnTo>
                          <a:pt x="191" y="14"/>
                        </a:lnTo>
                        <a:lnTo>
                          <a:pt x="191" y="14"/>
                        </a:lnTo>
                        <a:lnTo>
                          <a:pt x="193" y="14"/>
                        </a:lnTo>
                        <a:lnTo>
                          <a:pt x="193" y="14"/>
                        </a:lnTo>
                        <a:lnTo>
                          <a:pt x="193" y="12"/>
                        </a:lnTo>
                        <a:lnTo>
                          <a:pt x="195" y="12"/>
                        </a:lnTo>
                        <a:lnTo>
                          <a:pt x="195" y="12"/>
                        </a:lnTo>
                        <a:lnTo>
                          <a:pt x="195" y="12"/>
                        </a:lnTo>
                        <a:lnTo>
                          <a:pt x="195" y="12"/>
                        </a:lnTo>
                        <a:lnTo>
                          <a:pt x="197" y="12"/>
                        </a:lnTo>
                        <a:lnTo>
                          <a:pt x="197" y="12"/>
                        </a:lnTo>
                        <a:lnTo>
                          <a:pt x="197" y="10"/>
                        </a:lnTo>
                        <a:lnTo>
                          <a:pt x="197" y="10"/>
                        </a:lnTo>
                        <a:lnTo>
                          <a:pt x="199" y="10"/>
                        </a:lnTo>
                        <a:lnTo>
                          <a:pt x="199" y="10"/>
                        </a:lnTo>
                        <a:lnTo>
                          <a:pt x="199" y="10"/>
                        </a:lnTo>
                        <a:lnTo>
                          <a:pt x="201" y="10"/>
                        </a:lnTo>
                        <a:lnTo>
                          <a:pt x="201" y="8"/>
                        </a:lnTo>
                        <a:lnTo>
                          <a:pt x="201" y="8"/>
                        </a:lnTo>
                        <a:lnTo>
                          <a:pt x="201" y="8"/>
                        </a:lnTo>
                        <a:lnTo>
                          <a:pt x="203" y="8"/>
                        </a:lnTo>
                        <a:lnTo>
                          <a:pt x="203" y="8"/>
                        </a:lnTo>
                        <a:lnTo>
                          <a:pt x="203" y="8"/>
                        </a:lnTo>
                        <a:lnTo>
                          <a:pt x="205" y="8"/>
                        </a:lnTo>
                        <a:lnTo>
                          <a:pt x="205" y="8"/>
                        </a:lnTo>
                        <a:lnTo>
                          <a:pt x="205" y="8"/>
                        </a:lnTo>
                        <a:lnTo>
                          <a:pt x="206" y="8"/>
                        </a:lnTo>
                        <a:lnTo>
                          <a:pt x="206" y="8"/>
                        </a:lnTo>
                        <a:lnTo>
                          <a:pt x="206" y="8"/>
                        </a:lnTo>
                        <a:lnTo>
                          <a:pt x="208" y="8"/>
                        </a:lnTo>
                        <a:lnTo>
                          <a:pt x="208" y="8"/>
                        </a:lnTo>
                        <a:lnTo>
                          <a:pt x="208" y="8"/>
                        </a:lnTo>
                        <a:lnTo>
                          <a:pt x="210" y="8"/>
                        </a:lnTo>
                        <a:lnTo>
                          <a:pt x="210" y="8"/>
                        </a:lnTo>
                        <a:lnTo>
                          <a:pt x="210" y="6"/>
                        </a:lnTo>
                        <a:lnTo>
                          <a:pt x="210" y="6"/>
                        </a:lnTo>
                        <a:lnTo>
                          <a:pt x="210" y="6"/>
                        </a:lnTo>
                        <a:lnTo>
                          <a:pt x="212" y="6"/>
                        </a:lnTo>
                        <a:lnTo>
                          <a:pt x="212" y="4"/>
                        </a:lnTo>
                        <a:lnTo>
                          <a:pt x="212" y="4"/>
                        </a:lnTo>
                        <a:lnTo>
                          <a:pt x="212" y="4"/>
                        </a:lnTo>
                        <a:lnTo>
                          <a:pt x="214" y="4"/>
                        </a:lnTo>
                        <a:lnTo>
                          <a:pt x="214" y="4"/>
                        </a:lnTo>
                        <a:lnTo>
                          <a:pt x="216" y="4"/>
                        </a:lnTo>
                        <a:lnTo>
                          <a:pt x="216" y="4"/>
                        </a:lnTo>
                        <a:lnTo>
                          <a:pt x="216" y="6"/>
                        </a:lnTo>
                        <a:lnTo>
                          <a:pt x="216" y="6"/>
                        </a:lnTo>
                        <a:lnTo>
                          <a:pt x="218" y="6"/>
                        </a:lnTo>
                        <a:lnTo>
                          <a:pt x="218" y="6"/>
                        </a:lnTo>
                        <a:lnTo>
                          <a:pt x="218" y="6"/>
                        </a:lnTo>
                        <a:lnTo>
                          <a:pt x="220" y="6"/>
                        </a:lnTo>
                        <a:lnTo>
                          <a:pt x="220" y="6"/>
                        </a:lnTo>
                        <a:lnTo>
                          <a:pt x="220" y="4"/>
                        </a:lnTo>
                        <a:lnTo>
                          <a:pt x="222" y="4"/>
                        </a:lnTo>
                        <a:lnTo>
                          <a:pt x="222" y="4"/>
                        </a:lnTo>
                        <a:lnTo>
                          <a:pt x="222" y="4"/>
                        </a:lnTo>
                        <a:lnTo>
                          <a:pt x="222" y="6"/>
                        </a:lnTo>
                        <a:lnTo>
                          <a:pt x="224" y="6"/>
                        </a:lnTo>
                        <a:lnTo>
                          <a:pt x="224" y="6"/>
                        </a:lnTo>
                        <a:lnTo>
                          <a:pt x="224" y="6"/>
                        </a:lnTo>
                        <a:lnTo>
                          <a:pt x="224" y="6"/>
                        </a:lnTo>
                        <a:lnTo>
                          <a:pt x="226" y="6"/>
                        </a:lnTo>
                        <a:lnTo>
                          <a:pt x="226" y="6"/>
                        </a:lnTo>
                        <a:lnTo>
                          <a:pt x="228" y="6"/>
                        </a:lnTo>
                        <a:lnTo>
                          <a:pt x="228" y="8"/>
                        </a:lnTo>
                        <a:lnTo>
                          <a:pt x="228" y="8"/>
                        </a:lnTo>
                        <a:lnTo>
                          <a:pt x="228" y="8"/>
                        </a:lnTo>
                        <a:lnTo>
                          <a:pt x="229" y="8"/>
                        </a:lnTo>
                        <a:lnTo>
                          <a:pt x="229" y="8"/>
                        </a:lnTo>
                        <a:lnTo>
                          <a:pt x="229" y="8"/>
                        </a:lnTo>
                        <a:lnTo>
                          <a:pt x="231" y="8"/>
                        </a:lnTo>
                        <a:lnTo>
                          <a:pt x="231" y="8"/>
                        </a:lnTo>
                        <a:lnTo>
                          <a:pt x="231" y="8"/>
                        </a:lnTo>
                        <a:lnTo>
                          <a:pt x="231" y="8"/>
                        </a:lnTo>
                        <a:lnTo>
                          <a:pt x="233" y="8"/>
                        </a:lnTo>
                        <a:lnTo>
                          <a:pt x="233" y="8"/>
                        </a:lnTo>
                        <a:lnTo>
                          <a:pt x="233" y="8"/>
                        </a:lnTo>
                        <a:lnTo>
                          <a:pt x="233" y="10"/>
                        </a:lnTo>
                        <a:lnTo>
                          <a:pt x="235" y="10"/>
                        </a:lnTo>
                        <a:lnTo>
                          <a:pt x="235" y="10"/>
                        </a:lnTo>
                        <a:lnTo>
                          <a:pt x="235" y="10"/>
                        </a:lnTo>
                        <a:lnTo>
                          <a:pt x="237" y="10"/>
                        </a:lnTo>
                        <a:lnTo>
                          <a:pt x="237" y="10"/>
                        </a:lnTo>
                        <a:lnTo>
                          <a:pt x="237" y="10"/>
                        </a:lnTo>
                        <a:lnTo>
                          <a:pt x="239" y="10"/>
                        </a:lnTo>
                        <a:lnTo>
                          <a:pt x="239" y="12"/>
                        </a:lnTo>
                        <a:lnTo>
                          <a:pt x="239" y="12"/>
                        </a:lnTo>
                        <a:lnTo>
                          <a:pt x="239" y="12"/>
                        </a:lnTo>
                        <a:lnTo>
                          <a:pt x="239" y="12"/>
                        </a:lnTo>
                        <a:lnTo>
                          <a:pt x="239" y="14"/>
                        </a:lnTo>
                        <a:lnTo>
                          <a:pt x="239" y="14"/>
                        </a:lnTo>
                        <a:lnTo>
                          <a:pt x="239" y="14"/>
                        </a:lnTo>
                        <a:lnTo>
                          <a:pt x="239" y="16"/>
                        </a:lnTo>
                        <a:lnTo>
                          <a:pt x="239" y="16"/>
                        </a:lnTo>
                        <a:lnTo>
                          <a:pt x="239" y="16"/>
                        </a:lnTo>
                        <a:lnTo>
                          <a:pt x="239" y="16"/>
                        </a:lnTo>
                        <a:lnTo>
                          <a:pt x="239" y="18"/>
                        </a:lnTo>
                        <a:lnTo>
                          <a:pt x="239" y="18"/>
                        </a:lnTo>
                        <a:lnTo>
                          <a:pt x="239" y="18"/>
                        </a:lnTo>
                        <a:lnTo>
                          <a:pt x="239" y="18"/>
                        </a:lnTo>
                        <a:lnTo>
                          <a:pt x="241" y="18"/>
                        </a:lnTo>
                        <a:lnTo>
                          <a:pt x="241" y="19"/>
                        </a:lnTo>
                        <a:lnTo>
                          <a:pt x="241" y="19"/>
                        </a:lnTo>
                        <a:lnTo>
                          <a:pt x="243" y="19"/>
                        </a:lnTo>
                        <a:lnTo>
                          <a:pt x="243" y="19"/>
                        </a:lnTo>
                        <a:lnTo>
                          <a:pt x="243" y="19"/>
                        </a:lnTo>
                        <a:lnTo>
                          <a:pt x="243" y="19"/>
                        </a:lnTo>
                        <a:lnTo>
                          <a:pt x="245" y="19"/>
                        </a:lnTo>
                        <a:lnTo>
                          <a:pt x="245" y="19"/>
                        </a:lnTo>
                        <a:lnTo>
                          <a:pt x="245" y="19"/>
                        </a:lnTo>
                        <a:lnTo>
                          <a:pt x="247" y="19"/>
                        </a:lnTo>
                        <a:lnTo>
                          <a:pt x="247" y="19"/>
                        </a:lnTo>
                        <a:lnTo>
                          <a:pt x="249" y="19"/>
                        </a:lnTo>
                        <a:lnTo>
                          <a:pt x="249" y="19"/>
                        </a:lnTo>
                        <a:lnTo>
                          <a:pt x="249" y="19"/>
                        </a:lnTo>
                        <a:lnTo>
                          <a:pt x="251" y="19"/>
                        </a:lnTo>
                        <a:lnTo>
                          <a:pt x="251" y="21"/>
                        </a:lnTo>
                        <a:lnTo>
                          <a:pt x="251" y="21"/>
                        </a:lnTo>
                        <a:lnTo>
                          <a:pt x="251" y="21"/>
                        </a:lnTo>
                        <a:lnTo>
                          <a:pt x="252" y="21"/>
                        </a:lnTo>
                        <a:lnTo>
                          <a:pt x="252" y="21"/>
                        </a:lnTo>
                        <a:lnTo>
                          <a:pt x="252" y="21"/>
                        </a:lnTo>
                        <a:lnTo>
                          <a:pt x="254" y="21"/>
                        </a:lnTo>
                        <a:lnTo>
                          <a:pt x="254" y="21"/>
                        </a:lnTo>
                        <a:lnTo>
                          <a:pt x="254" y="23"/>
                        </a:lnTo>
                        <a:lnTo>
                          <a:pt x="254" y="23"/>
                        </a:lnTo>
                        <a:lnTo>
                          <a:pt x="254" y="23"/>
                        </a:lnTo>
                        <a:lnTo>
                          <a:pt x="256" y="23"/>
                        </a:lnTo>
                        <a:lnTo>
                          <a:pt x="256" y="23"/>
                        </a:lnTo>
                        <a:lnTo>
                          <a:pt x="256" y="23"/>
                        </a:lnTo>
                        <a:lnTo>
                          <a:pt x="258" y="23"/>
                        </a:lnTo>
                        <a:lnTo>
                          <a:pt x="258" y="23"/>
                        </a:lnTo>
                        <a:lnTo>
                          <a:pt x="258" y="23"/>
                        </a:lnTo>
                        <a:lnTo>
                          <a:pt x="260" y="23"/>
                        </a:lnTo>
                        <a:lnTo>
                          <a:pt x="260" y="23"/>
                        </a:lnTo>
                        <a:lnTo>
                          <a:pt x="260" y="23"/>
                        </a:lnTo>
                        <a:lnTo>
                          <a:pt x="262" y="23"/>
                        </a:lnTo>
                        <a:lnTo>
                          <a:pt x="262" y="23"/>
                        </a:lnTo>
                        <a:lnTo>
                          <a:pt x="264" y="23"/>
                        </a:lnTo>
                        <a:lnTo>
                          <a:pt x="264" y="23"/>
                        </a:lnTo>
                        <a:lnTo>
                          <a:pt x="264" y="23"/>
                        </a:lnTo>
                        <a:lnTo>
                          <a:pt x="264" y="23"/>
                        </a:lnTo>
                        <a:lnTo>
                          <a:pt x="266" y="23"/>
                        </a:lnTo>
                        <a:lnTo>
                          <a:pt x="266" y="23"/>
                        </a:lnTo>
                        <a:lnTo>
                          <a:pt x="266" y="23"/>
                        </a:lnTo>
                        <a:lnTo>
                          <a:pt x="268" y="23"/>
                        </a:lnTo>
                        <a:lnTo>
                          <a:pt x="268" y="23"/>
                        </a:lnTo>
                        <a:lnTo>
                          <a:pt x="268" y="23"/>
                        </a:lnTo>
                        <a:lnTo>
                          <a:pt x="270" y="23"/>
                        </a:lnTo>
                        <a:lnTo>
                          <a:pt x="270" y="23"/>
                        </a:lnTo>
                        <a:lnTo>
                          <a:pt x="270" y="23"/>
                        </a:lnTo>
                        <a:lnTo>
                          <a:pt x="272" y="23"/>
                        </a:lnTo>
                        <a:lnTo>
                          <a:pt x="272" y="23"/>
                        </a:lnTo>
                        <a:lnTo>
                          <a:pt x="272" y="25"/>
                        </a:lnTo>
                        <a:lnTo>
                          <a:pt x="272" y="25"/>
                        </a:lnTo>
                        <a:lnTo>
                          <a:pt x="272" y="27"/>
                        </a:lnTo>
                        <a:lnTo>
                          <a:pt x="272" y="27"/>
                        </a:lnTo>
                        <a:lnTo>
                          <a:pt x="272" y="27"/>
                        </a:lnTo>
                        <a:lnTo>
                          <a:pt x="272" y="29"/>
                        </a:lnTo>
                        <a:lnTo>
                          <a:pt x="273" y="29"/>
                        </a:lnTo>
                        <a:lnTo>
                          <a:pt x="273" y="29"/>
                        </a:lnTo>
                        <a:lnTo>
                          <a:pt x="273" y="29"/>
                        </a:lnTo>
                        <a:lnTo>
                          <a:pt x="273" y="31"/>
                        </a:lnTo>
                        <a:lnTo>
                          <a:pt x="273" y="31"/>
                        </a:lnTo>
                        <a:lnTo>
                          <a:pt x="273" y="31"/>
                        </a:lnTo>
                        <a:lnTo>
                          <a:pt x="273" y="31"/>
                        </a:lnTo>
                        <a:lnTo>
                          <a:pt x="272" y="31"/>
                        </a:lnTo>
                        <a:lnTo>
                          <a:pt x="272" y="33"/>
                        </a:lnTo>
                        <a:lnTo>
                          <a:pt x="272" y="33"/>
                        </a:lnTo>
                        <a:lnTo>
                          <a:pt x="272" y="33"/>
                        </a:lnTo>
                        <a:lnTo>
                          <a:pt x="272" y="35"/>
                        </a:lnTo>
                        <a:lnTo>
                          <a:pt x="272" y="35"/>
                        </a:lnTo>
                        <a:lnTo>
                          <a:pt x="270" y="35"/>
                        </a:lnTo>
                        <a:lnTo>
                          <a:pt x="270" y="35"/>
                        </a:lnTo>
                        <a:lnTo>
                          <a:pt x="270" y="35"/>
                        </a:lnTo>
                        <a:lnTo>
                          <a:pt x="270" y="37"/>
                        </a:lnTo>
                        <a:lnTo>
                          <a:pt x="270" y="37"/>
                        </a:lnTo>
                        <a:lnTo>
                          <a:pt x="270" y="37"/>
                        </a:lnTo>
                        <a:lnTo>
                          <a:pt x="270" y="39"/>
                        </a:lnTo>
                        <a:lnTo>
                          <a:pt x="270" y="39"/>
                        </a:lnTo>
                        <a:lnTo>
                          <a:pt x="270" y="41"/>
                        </a:lnTo>
                        <a:lnTo>
                          <a:pt x="270" y="41"/>
                        </a:lnTo>
                        <a:lnTo>
                          <a:pt x="270" y="41"/>
                        </a:lnTo>
                        <a:lnTo>
                          <a:pt x="270" y="42"/>
                        </a:lnTo>
                        <a:lnTo>
                          <a:pt x="270" y="42"/>
                        </a:lnTo>
                        <a:lnTo>
                          <a:pt x="270" y="42"/>
                        </a:lnTo>
                        <a:lnTo>
                          <a:pt x="270" y="44"/>
                        </a:lnTo>
                        <a:lnTo>
                          <a:pt x="270" y="44"/>
                        </a:lnTo>
                        <a:lnTo>
                          <a:pt x="270" y="44"/>
                        </a:lnTo>
                        <a:lnTo>
                          <a:pt x="270" y="46"/>
                        </a:lnTo>
                        <a:lnTo>
                          <a:pt x="270" y="46"/>
                        </a:lnTo>
                        <a:lnTo>
                          <a:pt x="272" y="46"/>
                        </a:lnTo>
                        <a:lnTo>
                          <a:pt x="272" y="48"/>
                        </a:lnTo>
                        <a:lnTo>
                          <a:pt x="272" y="48"/>
                        </a:lnTo>
                        <a:lnTo>
                          <a:pt x="272" y="48"/>
                        </a:lnTo>
                        <a:lnTo>
                          <a:pt x="272" y="50"/>
                        </a:lnTo>
                        <a:lnTo>
                          <a:pt x="272" y="50"/>
                        </a:lnTo>
                        <a:lnTo>
                          <a:pt x="272" y="52"/>
                        </a:lnTo>
                        <a:lnTo>
                          <a:pt x="270" y="52"/>
                        </a:lnTo>
                        <a:lnTo>
                          <a:pt x="270" y="52"/>
                        </a:lnTo>
                        <a:lnTo>
                          <a:pt x="270" y="54"/>
                        </a:lnTo>
                        <a:lnTo>
                          <a:pt x="270" y="54"/>
                        </a:lnTo>
                        <a:lnTo>
                          <a:pt x="270" y="56"/>
                        </a:lnTo>
                        <a:lnTo>
                          <a:pt x="270" y="56"/>
                        </a:lnTo>
                        <a:lnTo>
                          <a:pt x="270" y="56"/>
                        </a:lnTo>
                        <a:lnTo>
                          <a:pt x="270" y="56"/>
                        </a:lnTo>
                        <a:lnTo>
                          <a:pt x="270" y="56"/>
                        </a:lnTo>
                        <a:lnTo>
                          <a:pt x="270" y="58"/>
                        </a:lnTo>
                        <a:lnTo>
                          <a:pt x="268" y="58"/>
                        </a:lnTo>
                        <a:lnTo>
                          <a:pt x="268" y="58"/>
                        </a:lnTo>
                        <a:lnTo>
                          <a:pt x="268" y="58"/>
                        </a:lnTo>
                        <a:lnTo>
                          <a:pt x="268" y="60"/>
                        </a:lnTo>
                        <a:lnTo>
                          <a:pt x="266" y="60"/>
                        </a:lnTo>
                        <a:lnTo>
                          <a:pt x="266" y="60"/>
                        </a:lnTo>
                        <a:lnTo>
                          <a:pt x="266" y="62"/>
                        </a:lnTo>
                        <a:lnTo>
                          <a:pt x="266" y="62"/>
                        </a:lnTo>
                        <a:lnTo>
                          <a:pt x="266" y="62"/>
                        </a:lnTo>
                        <a:lnTo>
                          <a:pt x="266" y="64"/>
                        </a:lnTo>
                        <a:lnTo>
                          <a:pt x="266" y="64"/>
                        </a:lnTo>
                        <a:lnTo>
                          <a:pt x="266" y="64"/>
                        </a:lnTo>
                        <a:lnTo>
                          <a:pt x="266" y="64"/>
                        </a:lnTo>
                        <a:lnTo>
                          <a:pt x="268" y="64"/>
                        </a:lnTo>
                        <a:lnTo>
                          <a:pt x="268" y="65"/>
                        </a:lnTo>
                        <a:lnTo>
                          <a:pt x="268" y="65"/>
                        </a:lnTo>
                        <a:lnTo>
                          <a:pt x="268" y="67"/>
                        </a:lnTo>
                        <a:lnTo>
                          <a:pt x="268" y="67"/>
                        </a:lnTo>
                        <a:lnTo>
                          <a:pt x="268" y="67"/>
                        </a:lnTo>
                        <a:lnTo>
                          <a:pt x="268" y="69"/>
                        </a:lnTo>
                        <a:lnTo>
                          <a:pt x="268" y="69"/>
                        </a:lnTo>
                        <a:lnTo>
                          <a:pt x="268" y="71"/>
                        </a:lnTo>
                        <a:lnTo>
                          <a:pt x="268" y="71"/>
                        </a:lnTo>
                        <a:lnTo>
                          <a:pt x="270" y="71"/>
                        </a:lnTo>
                        <a:lnTo>
                          <a:pt x="270" y="71"/>
                        </a:lnTo>
                        <a:lnTo>
                          <a:pt x="270" y="73"/>
                        </a:lnTo>
                        <a:lnTo>
                          <a:pt x="270" y="73"/>
                        </a:lnTo>
                        <a:lnTo>
                          <a:pt x="270" y="75"/>
                        </a:lnTo>
                        <a:lnTo>
                          <a:pt x="270" y="75"/>
                        </a:lnTo>
                        <a:lnTo>
                          <a:pt x="270" y="77"/>
                        </a:lnTo>
                        <a:lnTo>
                          <a:pt x="270" y="77"/>
                        </a:lnTo>
                        <a:lnTo>
                          <a:pt x="270" y="77"/>
                        </a:lnTo>
                        <a:lnTo>
                          <a:pt x="270" y="79"/>
                        </a:lnTo>
                        <a:lnTo>
                          <a:pt x="270" y="79"/>
                        </a:lnTo>
                        <a:lnTo>
                          <a:pt x="270" y="79"/>
                        </a:lnTo>
                        <a:lnTo>
                          <a:pt x="270" y="79"/>
                        </a:lnTo>
                        <a:lnTo>
                          <a:pt x="272" y="79"/>
                        </a:lnTo>
                        <a:lnTo>
                          <a:pt x="272" y="81"/>
                        </a:lnTo>
                        <a:lnTo>
                          <a:pt x="272" y="81"/>
                        </a:lnTo>
                        <a:lnTo>
                          <a:pt x="272" y="83"/>
                        </a:lnTo>
                        <a:lnTo>
                          <a:pt x="272" y="83"/>
                        </a:lnTo>
                        <a:lnTo>
                          <a:pt x="272" y="85"/>
                        </a:lnTo>
                        <a:lnTo>
                          <a:pt x="272" y="85"/>
                        </a:lnTo>
                        <a:lnTo>
                          <a:pt x="272" y="87"/>
                        </a:lnTo>
                        <a:lnTo>
                          <a:pt x="272" y="87"/>
                        </a:lnTo>
                        <a:lnTo>
                          <a:pt x="272" y="88"/>
                        </a:lnTo>
                        <a:lnTo>
                          <a:pt x="272" y="88"/>
                        </a:lnTo>
                        <a:lnTo>
                          <a:pt x="272" y="88"/>
                        </a:lnTo>
                        <a:lnTo>
                          <a:pt x="272" y="90"/>
                        </a:lnTo>
                        <a:lnTo>
                          <a:pt x="272" y="90"/>
                        </a:lnTo>
                        <a:lnTo>
                          <a:pt x="272" y="92"/>
                        </a:lnTo>
                        <a:lnTo>
                          <a:pt x="272" y="92"/>
                        </a:lnTo>
                        <a:lnTo>
                          <a:pt x="272" y="94"/>
                        </a:lnTo>
                        <a:lnTo>
                          <a:pt x="272" y="94"/>
                        </a:lnTo>
                        <a:lnTo>
                          <a:pt x="272" y="96"/>
                        </a:lnTo>
                        <a:lnTo>
                          <a:pt x="272" y="96"/>
                        </a:lnTo>
                        <a:lnTo>
                          <a:pt x="272" y="96"/>
                        </a:lnTo>
                        <a:lnTo>
                          <a:pt x="272" y="98"/>
                        </a:lnTo>
                        <a:lnTo>
                          <a:pt x="272" y="98"/>
                        </a:lnTo>
                        <a:lnTo>
                          <a:pt x="272" y="100"/>
                        </a:lnTo>
                        <a:lnTo>
                          <a:pt x="272" y="100"/>
                        </a:lnTo>
                        <a:lnTo>
                          <a:pt x="272" y="102"/>
                        </a:lnTo>
                        <a:lnTo>
                          <a:pt x="272" y="102"/>
                        </a:lnTo>
                        <a:lnTo>
                          <a:pt x="272" y="104"/>
                        </a:lnTo>
                        <a:lnTo>
                          <a:pt x="272" y="104"/>
                        </a:lnTo>
                        <a:lnTo>
                          <a:pt x="272" y="104"/>
                        </a:lnTo>
                        <a:lnTo>
                          <a:pt x="272" y="106"/>
                        </a:lnTo>
                        <a:lnTo>
                          <a:pt x="272" y="106"/>
                        </a:lnTo>
                        <a:lnTo>
                          <a:pt x="272" y="108"/>
                        </a:lnTo>
                        <a:lnTo>
                          <a:pt x="272" y="108"/>
                        </a:lnTo>
                        <a:lnTo>
                          <a:pt x="272" y="110"/>
                        </a:lnTo>
                        <a:lnTo>
                          <a:pt x="272" y="110"/>
                        </a:lnTo>
                        <a:lnTo>
                          <a:pt x="272" y="111"/>
                        </a:lnTo>
                        <a:lnTo>
                          <a:pt x="272" y="111"/>
                        </a:lnTo>
                        <a:lnTo>
                          <a:pt x="272" y="111"/>
                        </a:lnTo>
                        <a:lnTo>
                          <a:pt x="272" y="113"/>
                        </a:lnTo>
                        <a:lnTo>
                          <a:pt x="272" y="113"/>
                        </a:lnTo>
                        <a:lnTo>
                          <a:pt x="272" y="115"/>
                        </a:lnTo>
                        <a:lnTo>
                          <a:pt x="272" y="115"/>
                        </a:lnTo>
                        <a:lnTo>
                          <a:pt x="272" y="117"/>
                        </a:lnTo>
                        <a:lnTo>
                          <a:pt x="272" y="117"/>
                        </a:lnTo>
                        <a:lnTo>
                          <a:pt x="272" y="119"/>
                        </a:lnTo>
                        <a:lnTo>
                          <a:pt x="272" y="119"/>
                        </a:lnTo>
                        <a:lnTo>
                          <a:pt x="272" y="119"/>
                        </a:lnTo>
                        <a:lnTo>
                          <a:pt x="272" y="121"/>
                        </a:lnTo>
                        <a:lnTo>
                          <a:pt x="272" y="121"/>
                        </a:lnTo>
                        <a:lnTo>
                          <a:pt x="272" y="123"/>
                        </a:lnTo>
                        <a:lnTo>
                          <a:pt x="272" y="123"/>
                        </a:lnTo>
                        <a:lnTo>
                          <a:pt x="272" y="125"/>
                        </a:lnTo>
                        <a:lnTo>
                          <a:pt x="272" y="125"/>
                        </a:lnTo>
                        <a:lnTo>
                          <a:pt x="272" y="127"/>
                        </a:lnTo>
                        <a:lnTo>
                          <a:pt x="272" y="127"/>
                        </a:lnTo>
                        <a:lnTo>
                          <a:pt x="272" y="127"/>
                        </a:lnTo>
                        <a:lnTo>
                          <a:pt x="272" y="129"/>
                        </a:lnTo>
                        <a:lnTo>
                          <a:pt x="272" y="129"/>
                        </a:lnTo>
                        <a:lnTo>
                          <a:pt x="272" y="131"/>
                        </a:lnTo>
                        <a:lnTo>
                          <a:pt x="272" y="131"/>
                        </a:lnTo>
                        <a:lnTo>
                          <a:pt x="272" y="133"/>
                        </a:lnTo>
                        <a:lnTo>
                          <a:pt x="272" y="133"/>
                        </a:lnTo>
                        <a:lnTo>
                          <a:pt x="272" y="134"/>
                        </a:lnTo>
                        <a:lnTo>
                          <a:pt x="272" y="134"/>
                        </a:lnTo>
                        <a:lnTo>
                          <a:pt x="272" y="136"/>
                        </a:lnTo>
                        <a:lnTo>
                          <a:pt x="272" y="136"/>
                        </a:lnTo>
                        <a:lnTo>
                          <a:pt x="272" y="136"/>
                        </a:lnTo>
                        <a:lnTo>
                          <a:pt x="272" y="138"/>
                        </a:lnTo>
                        <a:lnTo>
                          <a:pt x="272" y="138"/>
                        </a:lnTo>
                        <a:lnTo>
                          <a:pt x="272" y="140"/>
                        </a:lnTo>
                        <a:lnTo>
                          <a:pt x="272" y="140"/>
                        </a:lnTo>
                        <a:lnTo>
                          <a:pt x="272" y="142"/>
                        </a:lnTo>
                        <a:lnTo>
                          <a:pt x="272" y="142"/>
                        </a:lnTo>
                        <a:lnTo>
                          <a:pt x="272" y="144"/>
                        </a:lnTo>
                        <a:lnTo>
                          <a:pt x="272" y="144"/>
                        </a:lnTo>
                        <a:lnTo>
                          <a:pt x="272" y="144"/>
                        </a:lnTo>
                        <a:lnTo>
                          <a:pt x="272" y="146"/>
                        </a:lnTo>
                        <a:lnTo>
                          <a:pt x="272" y="146"/>
                        </a:lnTo>
                        <a:lnTo>
                          <a:pt x="272" y="148"/>
                        </a:lnTo>
                        <a:lnTo>
                          <a:pt x="272" y="148"/>
                        </a:lnTo>
                        <a:lnTo>
                          <a:pt x="272" y="150"/>
                        </a:lnTo>
                        <a:lnTo>
                          <a:pt x="272" y="150"/>
                        </a:lnTo>
                        <a:lnTo>
                          <a:pt x="272" y="152"/>
                        </a:lnTo>
                        <a:lnTo>
                          <a:pt x="272" y="152"/>
                        </a:lnTo>
                        <a:lnTo>
                          <a:pt x="272" y="152"/>
                        </a:lnTo>
                        <a:lnTo>
                          <a:pt x="272" y="154"/>
                        </a:lnTo>
                        <a:lnTo>
                          <a:pt x="272" y="154"/>
                        </a:lnTo>
                        <a:lnTo>
                          <a:pt x="272" y="156"/>
                        </a:lnTo>
                        <a:lnTo>
                          <a:pt x="272" y="156"/>
                        </a:lnTo>
                        <a:lnTo>
                          <a:pt x="272" y="157"/>
                        </a:lnTo>
                        <a:lnTo>
                          <a:pt x="272" y="157"/>
                        </a:lnTo>
                        <a:lnTo>
                          <a:pt x="272" y="159"/>
                        </a:lnTo>
                        <a:lnTo>
                          <a:pt x="272" y="159"/>
                        </a:lnTo>
                        <a:lnTo>
                          <a:pt x="272" y="159"/>
                        </a:lnTo>
                        <a:lnTo>
                          <a:pt x="272" y="161"/>
                        </a:lnTo>
                        <a:lnTo>
                          <a:pt x="272" y="161"/>
                        </a:lnTo>
                        <a:lnTo>
                          <a:pt x="272" y="163"/>
                        </a:lnTo>
                        <a:lnTo>
                          <a:pt x="272" y="163"/>
                        </a:lnTo>
                        <a:lnTo>
                          <a:pt x="272" y="165"/>
                        </a:lnTo>
                        <a:lnTo>
                          <a:pt x="272" y="165"/>
                        </a:lnTo>
                        <a:lnTo>
                          <a:pt x="272" y="167"/>
                        </a:lnTo>
                        <a:lnTo>
                          <a:pt x="272" y="167"/>
                        </a:lnTo>
                        <a:lnTo>
                          <a:pt x="272" y="167"/>
                        </a:lnTo>
                        <a:lnTo>
                          <a:pt x="272" y="169"/>
                        </a:lnTo>
                        <a:lnTo>
                          <a:pt x="272" y="169"/>
                        </a:lnTo>
                        <a:lnTo>
                          <a:pt x="272" y="171"/>
                        </a:lnTo>
                        <a:lnTo>
                          <a:pt x="272" y="171"/>
                        </a:lnTo>
                        <a:lnTo>
                          <a:pt x="272" y="173"/>
                        </a:lnTo>
                        <a:lnTo>
                          <a:pt x="272" y="173"/>
                        </a:lnTo>
                        <a:lnTo>
                          <a:pt x="272" y="175"/>
                        </a:lnTo>
                        <a:lnTo>
                          <a:pt x="272" y="175"/>
                        </a:lnTo>
                        <a:lnTo>
                          <a:pt x="272" y="175"/>
                        </a:lnTo>
                        <a:lnTo>
                          <a:pt x="272" y="177"/>
                        </a:lnTo>
                        <a:lnTo>
                          <a:pt x="272" y="177"/>
                        </a:lnTo>
                        <a:lnTo>
                          <a:pt x="272" y="178"/>
                        </a:lnTo>
                        <a:lnTo>
                          <a:pt x="272" y="178"/>
                        </a:lnTo>
                        <a:lnTo>
                          <a:pt x="272" y="180"/>
                        </a:lnTo>
                        <a:lnTo>
                          <a:pt x="272" y="180"/>
                        </a:lnTo>
                        <a:lnTo>
                          <a:pt x="272" y="182"/>
                        </a:lnTo>
                        <a:lnTo>
                          <a:pt x="272" y="182"/>
                        </a:lnTo>
                        <a:lnTo>
                          <a:pt x="272" y="184"/>
                        </a:lnTo>
                        <a:lnTo>
                          <a:pt x="272" y="184"/>
                        </a:lnTo>
                        <a:lnTo>
                          <a:pt x="272" y="184"/>
                        </a:lnTo>
                        <a:lnTo>
                          <a:pt x="272" y="186"/>
                        </a:lnTo>
                        <a:lnTo>
                          <a:pt x="272" y="186"/>
                        </a:lnTo>
                        <a:lnTo>
                          <a:pt x="272" y="188"/>
                        </a:lnTo>
                        <a:lnTo>
                          <a:pt x="272" y="188"/>
                        </a:lnTo>
                        <a:lnTo>
                          <a:pt x="272" y="190"/>
                        </a:lnTo>
                        <a:lnTo>
                          <a:pt x="272" y="190"/>
                        </a:lnTo>
                        <a:lnTo>
                          <a:pt x="272" y="192"/>
                        </a:lnTo>
                        <a:lnTo>
                          <a:pt x="272" y="192"/>
                        </a:lnTo>
                        <a:lnTo>
                          <a:pt x="272" y="192"/>
                        </a:lnTo>
                        <a:lnTo>
                          <a:pt x="272" y="194"/>
                        </a:lnTo>
                        <a:lnTo>
                          <a:pt x="272" y="194"/>
                        </a:lnTo>
                        <a:lnTo>
                          <a:pt x="272" y="196"/>
                        </a:lnTo>
                        <a:lnTo>
                          <a:pt x="272" y="196"/>
                        </a:lnTo>
                        <a:lnTo>
                          <a:pt x="272" y="198"/>
                        </a:lnTo>
                        <a:lnTo>
                          <a:pt x="272" y="198"/>
                        </a:lnTo>
                        <a:lnTo>
                          <a:pt x="272" y="200"/>
                        </a:lnTo>
                        <a:lnTo>
                          <a:pt x="272" y="200"/>
                        </a:lnTo>
                        <a:lnTo>
                          <a:pt x="272" y="200"/>
                        </a:lnTo>
                        <a:lnTo>
                          <a:pt x="272" y="201"/>
                        </a:lnTo>
                        <a:lnTo>
                          <a:pt x="272" y="201"/>
                        </a:lnTo>
                        <a:lnTo>
                          <a:pt x="272" y="203"/>
                        </a:lnTo>
                        <a:lnTo>
                          <a:pt x="272" y="203"/>
                        </a:lnTo>
                        <a:lnTo>
                          <a:pt x="272" y="205"/>
                        </a:lnTo>
                        <a:lnTo>
                          <a:pt x="272" y="205"/>
                        </a:lnTo>
                        <a:lnTo>
                          <a:pt x="272" y="207"/>
                        </a:lnTo>
                        <a:lnTo>
                          <a:pt x="272" y="207"/>
                        </a:lnTo>
                        <a:lnTo>
                          <a:pt x="272" y="207"/>
                        </a:lnTo>
                        <a:lnTo>
                          <a:pt x="272" y="209"/>
                        </a:lnTo>
                        <a:lnTo>
                          <a:pt x="272" y="209"/>
                        </a:lnTo>
                        <a:lnTo>
                          <a:pt x="272" y="211"/>
                        </a:lnTo>
                        <a:lnTo>
                          <a:pt x="272" y="211"/>
                        </a:lnTo>
                        <a:lnTo>
                          <a:pt x="272" y="213"/>
                        </a:lnTo>
                        <a:lnTo>
                          <a:pt x="272" y="213"/>
                        </a:lnTo>
                        <a:lnTo>
                          <a:pt x="272" y="215"/>
                        </a:lnTo>
                        <a:lnTo>
                          <a:pt x="272" y="215"/>
                        </a:lnTo>
                        <a:lnTo>
                          <a:pt x="272" y="215"/>
                        </a:lnTo>
                        <a:lnTo>
                          <a:pt x="272" y="217"/>
                        </a:lnTo>
                        <a:lnTo>
                          <a:pt x="272" y="217"/>
                        </a:lnTo>
                        <a:lnTo>
                          <a:pt x="272" y="219"/>
                        </a:lnTo>
                        <a:lnTo>
                          <a:pt x="272" y="219"/>
                        </a:lnTo>
                        <a:lnTo>
                          <a:pt x="272" y="221"/>
                        </a:lnTo>
                        <a:lnTo>
                          <a:pt x="272" y="221"/>
                        </a:lnTo>
                        <a:lnTo>
                          <a:pt x="272" y="223"/>
                        </a:lnTo>
                        <a:lnTo>
                          <a:pt x="272" y="223"/>
                        </a:lnTo>
                        <a:lnTo>
                          <a:pt x="272" y="223"/>
                        </a:lnTo>
                        <a:lnTo>
                          <a:pt x="272" y="224"/>
                        </a:lnTo>
                        <a:lnTo>
                          <a:pt x="272" y="224"/>
                        </a:lnTo>
                        <a:lnTo>
                          <a:pt x="272" y="226"/>
                        </a:lnTo>
                        <a:lnTo>
                          <a:pt x="272" y="226"/>
                        </a:lnTo>
                        <a:lnTo>
                          <a:pt x="272" y="228"/>
                        </a:lnTo>
                        <a:lnTo>
                          <a:pt x="272" y="228"/>
                        </a:lnTo>
                        <a:lnTo>
                          <a:pt x="272" y="230"/>
                        </a:lnTo>
                        <a:lnTo>
                          <a:pt x="272" y="230"/>
                        </a:lnTo>
                        <a:lnTo>
                          <a:pt x="272" y="232"/>
                        </a:lnTo>
                        <a:lnTo>
                          <a:pt x="272" y="232"/>
                        </a:lnTo>
                        <a:lnTo>
                          <a:pt x="272" y="232"/>
                        </a:lnTo>
                        <a:lnTo>
                          <a:pt x="272" y="234"/>
                        </a:lnTo>
                        <a:lnTo>
                          <a:pt x="272" y="234"/>
                        </a:lnTo>
                        <a:lnTo>
                          <a:pt x="272" y="236"/>
                        </a:lnTo>
                        <a:lnTo>
                          <a:pt x="272" y="236"/>
                        </a:lnTo>
                        <a:lnTo>
                          <a:pt x="272" y="238"/>
                        </a:lnTo>
                        <a:lnTo>
                          <a:pt x="272" y="238"/>
                        </a:lnTo>
                        <a:lnTo>
                          <a:pt x="272" y="240"/>
                        </a:lnTo>
                        <a:lnTo>
                          <a:pt x="272" y="240"/>
                        </a:lnTo>
                        <a:lnTo>
                          <a:pt x="272" y="240"/>
                        </a:lnTo>
                        <a:lnTo>
                          <a:pt x="272" y="242"/>
                        </a:lnTo>
                        <a:lnTo>
                          <a:pt x="272" y="242"/>
                        </a:lnTo>
                        <a:lnTo>
                          <a:pt x="272" y="244"/>
                        </a:lnTo>
                        <a:lnTo>
                          <a:pt x="272" y="244"/>
                        </a:lnTo>
                        <a:lnTo>
                          <a:pt x="272" y="246"/>
                        </a:lnTo>
                        <a:lnTo>
                          <a:pt x="272" y="246"/>
                        </a:lnTo>
                        <a:lnTo>
                          <a:pt x="272" y="247"/>
                        </a:lnTo>
                        <a:lnTo>
                          <a:pt x="272" y="247"/>
                        </a:lnTo>
                        <a:lnTo>
                          <a:pt x="272" y="247"/>
                        </a:lnTo>
                        <a:lnTo>
                          <a:pt x="272" y="249"/>
                        </a:lnTo>
                        <a:lnTo>
                          <a:pt x="272" y="249"/>
                        </a:lnTo>
                        <a:lnTo>
                          <a:pt x="272" y="251"/>
                        </a:lnTo>
                        <a:lnTo>
                          <a:pt x="272" y="251"/>
                        </a:lnTo>
                        <a:lnTo>
                          <a:pt x="272" y="253"/>
                        </a:lnTo>
                        <a:lnTo>
                          <a:pt x="272" y="253"/>
                        </a:lnTo>
                        <a:lnTo>
                          <a:pt x="272" y="255"/>
                        </a:lnTo>
                        <a:lnTo>
                          <a:pt x="272" y="255"/>
                        </a:lnTo>
                        <a:lnTo>
                          <a:pt x="272" y="255"/>
                        </a:lnTo>
                        <a:lnTo>
                          <a:pt x="272" y="257"/>
                        </a:lnTo>
                        <a:lnTo>
                          <a:pt x="272" y="257"/>
                        </a:lnTo>
                        <a:lnTo>
                          <a:pt x="272" y="259"/>
                        </a:lnTo>
                        <a:lnTo>
                          <a:pt x="272" y="259"/>
                        </a:lnTo>
                        <a:lnTo>
                          <a:pt x="272" y="261"/>
                        </a:lnTo>
                        <a:lnTo>
                          <a:pt x="272" y="261"/>
                        </a:lnTo>
                        <a:lnTo>
                          <a:pt x="272" y="263"/>
                        </a:lnTo>
                        <a:lnTo>
                          <a:pt x="272" y="263"/>
                        </a:lnTo>
                        <a:lnTo>
                          <a:pt x="272" y="263"/>
                        </a:lnTo>
                        <a:lnTo>
                          <a:pt x="272" y="265"/>
                        </a:lnTo>
                        <a:lnTo>
                          <a:pt x="272" y="265"/>
                        </a:lnTo>
                        <a:lnTo>
                          <a:pt x="272" y="267"/>
                        </a:lnTo>
                        <a:lnTo>
                          <a:pt x="272" y="267"/>
                        </a:lnTo>
                        <a:lnTo>
                          <a:pt x="272" y="269"/>
                        </a:lnTo>
                        <a:lnTo>
                          <a:pt x="272" y="269"/>
                        </a:lnTo>
                        <a:lnTo>
                          <a:pt x="272" y="270"/>
                        </a:lnTo>
                        <a:lnTo>
                          <a:pt x="272" y="270"/>
                        </a:lnTo>
                        <a:lnTo>
                          <a:pt x="270" y="270"/>
                        </a:lnTo>
                        <a:lnTo>
                          <a:pt x="270" y="270"/>
                        </a:lnTo>
                        <a:lnTo>
                          <a:pt x="270" y="270"/>
                        </a:lnTo>
                        <a:lnTo>
                          <a:pt x="268" y="270"/>
                        </a:lnTo>
                        <a:lnTo>
                          <a:pt x="268" y="270"/>
                        </a:lnTo>
                        <a:lnTo>
                          <a:pt x="266" y="270"/>
                        </a:lnTo>
                        <a:lnTo>
                          <a:pt x="266" y="270"/>
                        </a:lnTo>
                        <a:lnTo>
                          <a:pt x="266" y="270"/>
                        </a:lnTo>
                        <a:lnTo>
                          <a:pt x="264" y="270"/>
                        </a:lnTo>
                        <a:lnTo>
                          <a:pt x="264" y="270"/>
                        </a:lnTo>
                        <a:lnTo>
                          <a:pt x="264" y="270"/>
                        </a:lnTo>
                        <a:lnTo>
                          <a:pt x="262" y="270"/>
                        </a:lnTo>
                        <a:lnTo>
                          <a:pt x="262" y="270"/>
                        </a:lnTo>
                        <a:lnTo>
                          <a:pt x="260" y="270"/>
                        </a:lnTo>
                        <a:lnTo>
                          <a:pt x="260" y="270"/>
                        </a:lnTo>
                        <a:lnTo>
                          <a:pt x="260" y="270"/>
                        </a:lnTo>
                        <a:lnTo>
                          <a:pt x="258" y="270"/>
                        </a:lnTo>
                        <a:lnTo>
                          <a:pt x="258" y="270"/>
                        </a:lnTo>
                        <a:lnTo>
                          <a:pt x="256" y="270"/>
                        </a:lnTo>
                        <a:lnTo>
                          <a:pt x="256" y="270"/>
                        </a:lnTo>
                        <a:lnTo>
                          <a:pt x="256" y="270"/>
                        </a:lnTo>
                        <a:lnTo>
                          <a:pt x="254" y="270"/>
                        </a:lnTo>
                        <a:lnTo>
                          <a:pt x="254" y="270"/>
                        </a:lnTo>
                        <a:lnTo>
                          <a:pt x="254" y="270"/>
                        </a:lnTo>
                        <a:lnTo>
                          <a:pt x="254" y="270"/>
                        </a:lnTo>
                        <a:lnTo>
                          <a:pt x="254" y="272"/>
                        </a:lnTo>
                        <a:lnTo>
                          <a:pt x="254" y="272"/>
                        </a:lnTo>
                        <a:lnTo>
                          <a:pt x="254" y="274"/>
                        </a:lnTo>
                        <a:lnTo>
                          <a:pt x="254" y="274"/>
                        </a:lnTo>
                        <a:lnTo>
                          <a:pt x="254" y="276"/>
                        </a:lnTo>
                        <a:lnTo>
                          <a:pt x="254" y="276"/>
                        </a:lnTo>
                        <a:lnTo>
                          <a:pt x="254" y="278"/>
                        </a:lnTo>
                        <a:lnTo>
                          <a:pt x="254" y="278"/>
                        </a:lnTo>
                        <a:lnTo>
                          <a:pt x="254" y="280"/>
                        </a:lnTo>
                        <a:lnTo>
                          <a:pt x="254" y="280"/>
                        </a:lnTo>
                        <a:lnTo>
                          <a:pt x="254" y="280"/>
                        </a:lnTo>
                        <a:lnTo>
                          <a:pt x="252" y="280"/>
                        </a:lnTo>
                        <a:lnTo>
                          <a:pt x="252" y="280"/>
                        </a:lnTo>
                        <a:lnTo>
                          <a:pt x="252" y="280"/>
                        </a:lnTo>
                        <a:lnTo>
                          <a:pt x="251" y="280"/>
                        </a:lnTo>
                        <a:lnTo>
                          <a:pt x="251" y="280"/>
                        </a:lnTo>
                        <a:lnTo>
                          <a:pt x="251" y="280"/>
                        </a:lnTo>
                        <a:lnTo>
                          <a:pt x="251" y="280"/>
                        </a:lnTo>
                        <a:lnTo>
                          <a:pt x="251" y="278"/>
                        </a:lnTo>
                        <a:lnTo>
                          <a:pt x="249" y="278"/>
                        </a:lnTo>
                        <a:lnTo>
                          <a:pt x="249" y="278"/>
                        </a:lnTo>
                        <a:lnTo>
                          <a:pt x="249" y="278"/>
                        </a:lnTo>
                        <a:lnTo>
                          <a:pt x="249" y="278"/>
                        </a:lnTo>
                        <a:lnTo>
                          <a:pt x="249" y="276"/>
                        </a:lnTo>
                        <a:lnTo>
                          <a:pt x="247" y="276"/>
                        </a:lnTo>
                        <a:lnTo>
                          <a:pt x="247" y="276"/>
                        </a:lnTo>
                        <a:lnTo>
                          <a:pt x="247" y="276"/>
                        </a:lnTo>
                        <a:lnTo>
                          <a:pt x="245" y="276"/>
                        </a:lnTo>
                        <a:lnTo>
                          <a:pt x="245" y="276"/>
                        </a:lnTo>
                        <a:lnTo>
                          <a:pt x="245" y="274"/>
                        </a:lnTo>
                        <a:lnTo>
                          <a:pt x="245" y="274"/>
                        </a:lnTo>
                        <a:lnTo>
                          <a:pt x="243" y="274"/>
                        </a:lnTo>
                        <a:lnTo>
                          <a:pt x="243" y="274"/>
                        </a:lnTo>
                        <a:lnTo>
                          <a:pt x="243" y="274"/>
                        </a:lnTo>
                        <a:lnTo>
                          <a:pt x="243" y="274"/>
                        </a:lnTo>
                        <a:lnTo>
                          <a:pt x="243" y="272"/>
                        </a:lnTo>
                        <a:lnTo>
                          <a:pt x="241" y="272"/>
                        </a:lnTo>
                        <a:lnTo>
                          <a:pt x="241" y="272"/>
                        </a:lnTo>
                        <a:lnTo>
                          <a:pt x="241" y="272"/>
                        </a:lnTo>
                        <a:lnTo>
                          <a:pt x="239" y="272"/>
                        </a:lnTo>
                        <a:lnTo>
                          <a:pt x="239" y="272"/>
                        </a:lnTo>
                        <a:lnTo>
                          <a:pt x="239" y="270"/>
                        </a:lnTo>
                        <a:lnTo>
                          <a:pt x="239" y="270"/>
                        </a:lnTo>
                        <a:lnTo>
                          <a:pt x="237" y="270"/>
                        </a:lnTo>
                        <a:lnTo>
                          <a:pt x="237" y="270"/>
                        </a:lnTo>
                        <a:lnTo>
                          <a:pt x="237" y="270"/>
                        </a:lnTo>
                        <a:lnTo>
                          <a:pt x="237" y="270"/>
                        </a:lnTo>
                        <a:lnTo>
                          <a:pt x="237" y="270"/>
                        </a:lnTo>
                        <a:lnTo>
                          <a:pt x="235" y="270"/>
                        </a:lnTo>
                        <a:lnTo>
                          <a:pt x="235" y="270"/>
                        </a:lnTo>
                        <a:lnTo>
                          <a:pt x="235" y="269"/>
                        </a:lnTo>
                        <a:lnTo>
                          <a:pt x="233" y="269"/>
                        </a:lnTo>
                        <a:lnTo>
                          <a:pt x="233" y="269"/>
                        </a:lnTo>
                        <a:lnTo>
                          <a:pt x="233" y="269"/>
                        </a:lnTo>
                        <a:lnTo>
                          <a:pt x="233" y="269"/>
                        </a:lnTo>
                        <a:lnTo>
                          <a:pt x="231" y="269"/>
                        </a:lnTo>
                        <a:lnTo>
                          <a:pt x="231" y="267"/>
                        </a:lnTo>
                        <a:lnTo>
                          <a:pt x="231" y="267"/>
                        </a:lnTo>
                        <a:lnTo>
                          <a:pt x="231" y="267"/>
                        </a:lnTo>
                        <a:lnTo>
                          <a:pt x="231" y="267"/>
                        </a:lnTo>
                        <a:lnTo>
                          <a:pt x="229" y="267"/>
                        </a:lnTo>
                        <a:lnTo>
                          <a:pt x="229" y="267"/>
                        </a:lnTo>
                        <a:lnTo>
                          <a:pt x="229" y="265"/>
                        </a:lnTo>
                        <a:lnTo>
                          <a:pt x="228" y="265"/>
                        </a:lnTo>
                        <a:lnTo>
                          <a:pt x="228" y="265"/>
                        </a:lnTo>
                        <a:lnTo>
                          <a:pt x="228" y="265"/>
                        </a:lnTo>
                        <a:lnTo>
                          <a:pt x="228" y="265"/>
                        </a:lnTo>
                        <a:lnTo>
                          <a:pt x="228" y="263"/>
                        </a:lnTo>
                        <a:lnTo>
                          <a:pt x="226" y="263"/>
                        </a:lnTo>
                        <a:lnTo>
                          <a:pt x="226" y="263"/>
                        </a:lnTo>
                        <a:lnTo>
                          <a:pt x="226" y="263"/>
                        </a:lnTo>
                        <a:lnTo>
                          <a:pt x="224" y="263"/>
                        </a:lnTo>
                        <a:lnTo>
                          <a:pt x="224" y="263"/>
                        </a:lnTo>
                        <a:lnTo>
                          <a:pt x="224" y="263"/>
                        </a:lnTo>
                        <a:lnTo>
                          <a:pt x="224" y="263"/>
                        </a:lnTo>
                        <a:lnTo>
                          <a:pt x="222" y="263"/>
                        </a:lnTo>
                        <a:lnTo>
                          <a:pt x="222" y="261"/>
                        </a:lnTo>
                        <a:lnTo>
                          <a:pt x="222" y="261"/>
                        </a:lnTo>
                        <a:lnTo>
                          <a:pt x="222" y="261"/>
                        </a:lnTo>
                        <a:lnTo>
                          <a:pt x="222" y="261"/>
                        </a:lnTo>
                        <a:lnTo>
                          <a:pt x="220" y="261"/>
                        </a:lnTo>
                        <a:lnTo>
                          <a:pt x="220" y="261"/>
                        </a:lnTo>
                        <a:lnTo>
                          <a:pt x="220" y="259"/>
                        </a:lnTo>
                        <a:lnTo>
                          <a:pt x="218" y="259"/>
                        </a:lnTo>
                        <a:lnTo>
                          <a:pt x="218" y="259"/>
                        </a:lnTo>
                        <a:lnTo>
                          <a:pt x="218" y="259"/>
                        </a:lnTo>
                        <a:lnTo>
                          <a:pt x="218" y="259"/>
                        </a:lnTo>
                        <a:lnTo>
                          <a:pt x="216" y="259"/>
                        </a:lnTo>
                        <a:lnTo>
                          <a:pt x="216" y="257"/>
                        </a:lnTo>
                        <a:lnTo>
                          <a:pt x="216" y="257"/>
                        </a:lnTo>
                        <a:lnTo>
                          <a:pt x="216" y="257"/>
                        </a:lnTo>
                        <a:lnTo>
                          <a:pt x="216" y="257"/>
                        </a:lnTo>
                        <a:lnTo>
                          <a:pt x="214" y="257"/>
                        </a:lnTo>
                        <a:lnTo>
                          <a:pt x="214" y="257"/>
                        </a:lnTo>
                        <a:lnTo>
                          <a:pt x="214" y="255"/>
                        </a:lnTo>
                        <a:lnTo>
                          <a:pt x="212" y="255"/>
                        </a:lnTo>
                        <a:lnTo>
                          <a:pt x="212" y="255"/>
                        </a:lnTo>
                        <a:lnTo>
                          <a:pt x="212" y="255"/>
                        </a:lnTo>
                        <a:lnTo>
                          <a:pt x="212" y="255"/>
                        </a:lnTo>
                        <a:lnTo>
                          <a:pt x="210" y="255"/>
                        </a:lnTo>
                        <a:lnTo>
                          <a:pt x="210" y="255"/>
                        </a:lnTo>
                        <a:lnTo>
                          <a:pt x="210" y="255"/>
                        </a:lnTo>
                        <a:lnTo>
                          <a:pt x="210" y="255"/>
                        </a:lnTo>
                        <a:lnTo>
                          <a:pt x="210" y="253"/>
                        </a:lnTo>
                        <a:lnTo>
                          <a:pt x="208" y="253"/>
                        </a:lnTo>
                        <a:lnTo>
                          <a:pt x="208" y="253"/>
                        </a:lnTo>
                        <a:lnTo>
                          <a:pt x="208" y="253"/>
                        </a:lnTo>
                        <a:lnTo>
                          <a:pt x="206" y="253"/>
                        </a:lnTo>
                        <a:lnTo>
                          <a:pt x="206" y="253"/>
                        </a:lnTo>
                        <a:lnTo>
                          <a:pt x="206" y="251"/>
                        </a:lnTo>
                        <a:lnTo>
                          <a:pt x="206" y="251"/>
                        </a:lnTo>
                        <a:lnTo>
                          <a:pt x="205" y="251"/>
                        </a:lnTo>
                        <a:lnTo>
                          <a:pt x="205" y="251"/>
                        </a:lnTo>
                        <a:lnTo>
                          <a:pt x="205" y="251"/>
                        </a:lnTo>
                        <a:lnTo>
                          <a:pt x="205" y="251"/>
                        </a:lnTo>
                        <a:lnTo>
                          <a:pt x="205" y="249"/>
                        </a:lnTo>
                        <a:lnTo>
                          <a:pt x="203" y="249"/>
                        </a:lnTo>
                        <a:lnTo>
                          <a:pt x="203" y="249"/>
                        </a:lnTo>
                        <a:lnTo>
                          <a:pt x="203" y="249"/>
                        </a:lnTo>
                        <a:lnTo>
                          <a:pt x="201" y="249"/>
                        </a:lnTo>
                        <a:lnTo>
                          <a:pt x="201" y="249"/>
                        </a:lnTo>
                        <a:lnTo>
                          <a:pt x="201" y="247"/>
                        </a:lnTo>
                        <a:lnTo>
                          <a:pt x="201" y="247"/>
                        </a:lnTo>
                        <a:lnTo>
                          <a:pt x="199" y="247"/>
                        </a:lnTo>
                        <a:lnTo>
                          <a:pt x="199" y="247"/>
                        </a:lnTo>
                        <a:lnTo>
                          <a:pt x="199" y="247"/>
                        </a:lnTo>
                        <a:lnTo>
                          <a:pt x="197" y="247"/>
                        </a:lnTo>
                        <a:lnTo>
                          <a:pt x="197" y="247"/>
                        </a:lnTo>
                        <a:lnTo>
                          <a:pt x="197" y="247"/>
                        </a:lnTo>
                        <a:lnTo>
                          <a:pt x="197" y="247"/>
                        </a:lnTo>
                        <a:lnTo>
                          <a:pt x="197" y="246"/>
                        </a:lnTo>
                        <a:lnTo>
                          <a:pt x="195" y="246"/>
                        </a:lnTo>
                        <a:lnTo>
                          <a:pt x="195" y="246"/>
                        </a:lnTo>
                        <a:lnTo>
                          <a:pt x="195" y="246"/>
                        </a:lnTo>
                        <a:lnTo>
                          <a:pt x="195" y="246"/>
                        </a:lnTo>
                        <a:lnTo>
                          <a:pt x="193" y="246"/>
                        </a:lnTo>
                        <a:lnTo>
                          <a:pt x="193" y="244"/>
                        </a:lnTo>
                        <a:lnTo>
                          <a:pt x="193" y="244"/>
                        </a:lnTo>
                        <a:lnTo>
                          <a:pt x="191" y="244"/>
                        </a:lnTo>
                        <a:lnTo>
                          <a:pt x="191" y="244"/>
                        </a:lnTo>
                        <a:lnTo>
                          <a:pt x="191" y="244"/>
                        </a:lnTo>
                        <a:lnTo>
                          <a:pt x="191" y="244"/>
                        </a:lnTo>
                        <a:lnTo>
                          <a:pt x="191" y="242"/>
                        </a:lnTo>
                        <a:lnTo>
                          <a:pt x="189" y="242"/>
                        </a:lnTo>
                        <a:lnTo>
                          <a:pt x="189" y="242"/>
                        </a:lnTo>
                        <a:lnTo>
                          <a:pt x="189" y="242"/>
                        </a:lnTo>
                        <a:lnTo>
                          <a:pt x="189" y="242"/>
                        </a:lnTo>
                        <a:lnTo>
                          <a:pt x="187" y="242"/>
                        </a:lnTo>
                        <a:lnTo>
                          <a:pt x="187" y="240"/>
                        </a:lnTo>
                        <a:lnTo>
                          <a:pt x="187" y="240"/>
                        </a:lnTo>
                        <a:lnTo>
                          <a:pt x="185" y="240"/>
                        </a:lnTo>
                        <a:lnTo>
                          <a:pt x="185" y="240"/>
                        </a:lnTo>
                        <a:lnTo>
                          <a:pt x="185" y="240"/>
                        </a:lnTo>
                        <a:lnTo>
                          <a:pt x="185" y="240"/>
                        </a:lnTo>
                        <a:lnTo>
                          <a:pt x="185" y="240"/>
                        </a:lnTo>
                        <a:lnTo>
                          <a:pt x="184" y="240"/>
                        </a:lnTo>
                        <a:lnTo>
                          <a:pt x="184" y="240"/>
                        </a:lnTo>
                        <a:lnTo>
                          <a:pt x="184" y="238"/>
                        </a:lnTo>
                        <a:lnTo>
                          <a:pt x="184" y="238"/>
                        </a:lnTo>
                        <a:lnTo>
                          <a:pt x="182" y="238"/>
                        </a:lnTo>
                        <a:lnTo>
                          <a:pt x="182" y="238"/>
                        </a:lnTo>
                        <a:lnTo>
                          <a:pt x="182" y="238"/>
                        </a:lnTo>
                        <a:lnTo>
                          <a:pt x="180" y="238"/>
                        </a:lnTo>
                        <a:lnTo>
                          <a:pt x="180" y="236"/>
                        </a:lnTo>
                        <a:lnTo>
                          <a:pt x="180" y="236"/>
                        </a:lnTo>
                        <a:lnTo>
                          <a:pt x="180" y="236"/>
                        </a:lnTo>
                        <a:lnTo>
                          <a:pt x="180" y="236"/>
                        </a:lnTo>
                        <a:lnTo>
                          <a:pt x="178" y="236"/>
                        </a:lnTo>
                        <a:lnTo>
                          <a:pt x="178" y="236"/>
                        </a:lnTo>
                        <a:lnTo>
                          <a:pt x="178" y="234"/>
                        </a:lnTo>
                        <a:lnTo>
                          <a:pt x="178" y="234"/>
                        </a:lnTo>
                        <a:lnTo>
                          <a:pt x="176" y="234"/>
                        </a:lnTo>
                        <a:lnTo>
                          <a:pt x="176" y="234"/>
                        </a:lnTo>
                        <a:lnTo>
                          <a:pt x="176" y="234"/>
                        </a:lnTo>
                        <a:lnTo>
                          <a:pt x="174" y="234"/>
                        </a:lnTo>
                        <a:lnTo>
                          <a:pt x="174" y="232"/>
                        </a:lnTo>
                        <a:lnTo>
                          <a:pt x="174" y="232"/>
                        </a:lnTo>
                        <a:lnTo>
                          <a:pt x="174" y="232"/>
                        </a:lnTo>
                        <a:lnTo>
                          <a:pt x="174" y="232"/>
                        </a:lnTo>
                        <a:lnTo>
                          <a:pt x="172" y="232"/>
                        </a:lnTo>
                        <a:lnTo>
                          <a:pt x="172" y="232"/>
                        </a:lnTo>
                        <a:lnTo>
                          <a:pt x="172" y="232"/>
                        </a:lnTo>
                        <a:lnTo>
                          <a:pt x="170" y="232"/>
                        </a:lnTo>
                        <a:lnTo>
                          <a:pt x="170" y="232"/>
                        </a:lnTo>
                        <a:lnTo>
                          <a:pt x="170" y="230"/>
                        </a:lnTo>
                        <a:lnTo>
                          <a:pt x="170" y="230"/>
                        </a:lnTo>
                        <a:lnTo>
                          <a:pt x="168" y="230"/>
                        </a:lnTo>
                        <a:lnTo>
                          <a:pt x="168" y="230"/>
                        </a:lnTo>
                        <a:lnTo>
                          <a:pt x="168" y="230"/>
                        </a:lnTo>
                        <a:lnTo>
                          <a:pt x="168" y="230"/>
                        </a:lnTo>
                        <a:lnTo>
                          <a:pt x="168" y="228"/>
                        </a:lnTo>
                        <a:lnTo>
                          <a:pt x="166" y="228"/>
                        </a:lnTo>
                        <a:lnTo>
                          <a:pt x="166" y="228"/>
                        </a:lnTo>
                        <a:lnTo>
                          <a:pt x="166" y="228"/>
                        </a:lnTo>
                        <a:lnTo>
                          <a:pt x="164" y="228"/>
                        </a:lnTo>
                        <a:lnTo>
                          <a:pt x="164" y="228"/>
                        </a:lnTo>
                        <a:lnTo>
                          <a:pt x="164" y="226"/>
                        </a:lnTo>
                        <a:lnTo>
                          <a:pt x="164" y="226"/>
                        </a:lnTo>
                        <a:lnTo>
                          <a:pt x="162" y="226"/>
                        </a:lnTo>
                        <a:lnTo>
                          <a:pt x="162" y="226"/>
                        </a:lnTo>
                        <a:lnTo>
                          <a:pt x="162" y="226"/>
                        </a:lnTo>
                        <a:lnTo>
                          <a:pt x="162" y="226"/>
                        </a:lnTo>
                        <a:lnTo>
                          <a:pt x="161" y="226"/>
                        </a:lnTo>
                        <a:lnTo>
                          <a:pt x="161" y="224"/>
                        </a:lnTo>
                        <a:lnTo>
                          <a:pt x="161" y="224"/>
                        </a:lnTo>
                        <a:lnTo>
                          <a:pt x="159" y="224"/>
                        </a:lnTo>
                        <a:lnTo>
                          <a:pt x="159" y="224"/>
                        </a:lnTo>
                        <a:lnTo>
                          <a:pt x="159" y="224"/>
                        </a:lnTo>
                        <a:lnTo>
                          <a:pt x="159" y="224"/>
                        </a:lnTo>
                        <a:lnTo>
                          <a:pt x="159" y="223"/>
                        </a:lnTo>
                        <a:lnTo>
                          <a:pt x="157" y="223"/>
                        </a:lnTo>
                        <a:lnTo>
                          <a:pt x="157" y="223"/>
                        </a:lnTo>
                        <a:lnTo>
                          <a:pt x="157" y="223"/>
                        </a:lnTo>
                        <a:lnTo>
                          <a:pt x="157" y="223"/>
                        </a:lnTo>
                        <a:lnTo>
                          <a:pt x="155" y="223"/>
                        </a:lnTo>
                        <a:lnTo>
                          <a:pt x="155" y="223"/>
                        </a:lnTo>
                        <a:lnTo>
                          <a:pt x="155" y="223"/>
                        </a:lnTo>
                        <a:lnTo>
                          <a:pt x="153" y="223"/>
                        </a:lnTo>
                        <a:lnTo>
                          <a:pt x="153" y="221"/>
                        </a:lnTo>
                        <a:lnTo>
                          <a:pt x="153" y="221"/>
                        </a:lnTo>
                        <a:lnTo>
                          <a:pt x="153" y="221"/>
                        </a:lnTo>
                        <a:lnTo>
                          <a:pt x="153" y="221"/>
                        </a:lnTo>
                        <a:lnTo>
                          <a:pt x="151" y="221"/>
                        </a:lnTo>
                        <a:lnTo>
                          <a:pt x="151" y="221"/>
                        </a:lnTo>
                        <a:lnTo>
                          <a:pt x="151" y="219"/>
                        </a:lnTo>
                        <a:lnTo>
                          <a:pt x="151" y="219"/>
                        </a:lnTo>
                        <a:lnTo>
                          <a:pt x="149" y="219"/>
                        </a:lnTo>
                        <a:lnTo>
                          <a:pt x="149" y="219"/>
                        </a:lnTo>
                        <a:lnTo>
                          <a:pt x="149" y="219"/>
                        </a:lnTo>
                        <a:lnTo>
                          <a:pt x="147" y="219"/>
                        </a:lnTo>
                        <a:lnTo>
                          <a:pt x="147" y="219"/>
                        </a:lnTo>
                        <a:lnTo>
                          <a:pt x="147" y="217"/>
                        </a:lnTo>
                        <a:lnTo>
                          <a:pt x="147" y="217"/>
                        </a:lnTo>
                        <a:lnTo>
                          <a:pt x="145" y="217"/>
                        </a:lnTo>
                        <a:lnTo>
                          <a:pt x="145" y="217"/>
                        </a:lnTo>
                        <a:lnTo>
                          <a:pt x="145" y="217"/>
                        </a:lnTo>
                        <a:lnTo>
                          <a:pt x="145" y="217"/>
                        </a:lnTo>
                        <a:lnTo>
                          <a:pt x="145" y="215"/>
                        </a:lnTo>
                        <a:lnTo>
                          <a:pt x="143" y="215"/>
                        </a:lnTo>
                        <a:lnTo>
                          <a:pt x="143" y="215"/>
                        </a:lnTo>
                        <a:lnTo>
                          <a:pt x="143" y="215"/>
                        </a:lnTo>
                        <a:lnTo>
                          <a:pt x="141" y="215"/>
                        </a:lnTo>
                        <a:lnTo>
                          <a:pt x="141" y="215"/>
                        </a:lnTo>
                        <a:lnTo>
                          <a:pt x="141" y="215"/>
                        </a:lnTo>
                        <a:lnTo>
                          <a:pt x="141" y="215"/>
                        </a:lnTo>
                        <a:lnTo>
                          <a:pt x="140" y="215"/>
                        </a:lnTo>
                        <a:lnTo>
                          <a:pt x="140" y="213"/>
                        </a:lnTo>
                        <a:lnTo>
                          <a:pt x="140" y="213"/>
                        </a:lnTo>
                        <a:lnTo>
                          <a:pt x="138" y="213"/>
                        </a:lnTo>
                        <a:lnTo>
                          <a:pt x="138" y="213"/>
                        </a:lnTo>
                        <a:lnTo>
                          <a:pt x="138" y="213"/>
                        </a:lnTo>
                        <a:lnTo>
                          <a:pt x="138" y="213"/>
                        </a:lnTo>
                        <a:lnTo>
                          <a:pt x="138" y="211"/>
                        </a:lnTo>
                        <a:lnTo>
                          <a:pt x="136" y="211"/>
                        </a:lnTo>
                        <a:lnTo>
                          <a:pt x="136" y="211"/>
                        </a:lnTo>
                        <a:lnTo>
                          <a:pt x="136" y="211"/>
                        </a:lnTo>
                        <a:lnTo>
                          <a:pt x="136" y="211"/>
                        </a:lnTo>
                        <a:lnTo>
                          <a:pt x="134" y="211"/>
                        </a:lnTo>
                        <a:lnTo>
                          <a:pt x="134" y="211"/>
                        </a:lnTo>
                        <a:lnTo>
                          <a:pt x="134" y="209"/>
                        </a:lnTo>
                        <a:lnTo>
                          <a:pt x="132" y="209"/>
                        </a:lnTo>
                        <a:lnTo>
                          <a:pt x="132" y="209"/>
                        </a:lnTo>
                        <a:lnTo>
                          <a:pt x="132" y="209"/>
                        </a:lnTo>
                        <a:lnTo>
                          <a:pt x="132" y="209"/>
                        </a:lnTo>
                        <a:lnTo>
                          <a:pt x="130" y="209"/>
                        </a:lnTo>
                        <a:lnTo>
                          <a:pt x="130" y="207"/>
                        </a:lnTo>
                        <a:lnTo>
                          <a:pt x="130" y="207"/>
                        </a:lnTo>
                        <a:lnTo>
                          <a:pt x="130" y="207"/>
                        </a:lnTo>
                        <a:lnTo>
                          <a:pt x="130" y="207"/>
                        </a:lnTo>
                        <a:lnTo>
                          <a:pt x="128" y="207"/>
                        </a:lnTo>
                        <a:lnTo>
                          <a:pt x="128" y="207"/>
                        </a:lnTo>
                        <a:lnTo>
                          <a:pt x="128" y="207"/>
                        </a:lnTo>
                        <a:lnTo>
                          <a:pt x="126" y="207"/>
                        </a:lnTo>
                        <a:lnTo>
                          <a:pt x="126" y="207"/>
                        </a:lnTo>
                        <a:lnTo>
                          <a:pt x="126" y="205"/>
                        </a:lnTo>
                        <a:lnTo>
                          <a:pt x="126" y="205"/>
                        </a:lnTo>
                        <a:lnTo>
                          <a:pt x="124" y="205"/>
                        </a:lnTo>
                        <a:lnTo>
                          <a:pt x="124" y="205"/>
                        </a:lnTo>
                        <a:lnTo>
                          <a:pt x="124" y="205"/>
                        </a:lnTo>
                        <a:lnTo>
                          <a:pt x="124" y="205"/>
                        </a:lnTo>
                        <a:lnTo>
                          <a:pt x="124" y="203"/>
                        </a:lnTo>
                        <a:lnTo>
                          <a:pt x="122" y="203"/>
                        </a:lnTo>
                        <a:lnTo>
                          <a:pt x="122" y="203"/>
                        </a:lnTo>
                        <a:lnTo>
                          <a:pt x="120" y="203"/>
                        </a:lnTo>
                        <a:lnTo>
                          <a:pt x="120" y="203"/>
                        </a:lnTo>
                        <a:lnTo>
                          <a:pt x="120" y="203"/>
                        </a:lnTo>
                        <a:lnTo>
                          <a:pt x="120" y="203"/>
                        </a:lnTo>
                        <a:lnTo>
                          <a:pt x="120" y="201"/>
                        </a:lnTo>
                        <a:lnTo>
                          <a:pt x="118" y="201"/>
                        </a:lnTo>
                        <a:lnTo>
                          <a:pt x="118" y="201"/>
                        </a:lnTo>
                        <a:lnTo>
                          <a:pt x="118" y="201"/>
                        </a:lnTo>
                        <a:lnTo>
                          <a:pt x="118" y="201"/>
                        </a:lnTo>
                        <a:lnTo>
                          <a:pt x="117" y="201"/>
                        </a:lnTo>
                        <a:lnTo>
                          <a:pt x="117" y="200"/>
                        </a:lnTo>
                        <a:lnTo>
                          <a:pt x="117" y="200"/>
                        </a:lnTo>
                        <a:lnTo>
                          <a:pt x="115" y="200"/>
                        </a:lnTo>
                        <a:lnTo>
                          <a:pt x="115" y="200"/>
                        </a:lnTo>
                        <a:lnTo>
                          <a:pt x="115" y="200"/>
                        </a:lnTo>
                        <a:lnTo>
                          <a:pt x="115" y="200"/>
                        </a:lnTo>
                        <a:lnTo>
                          <a:pt x="115" y="200"/>
                        </a:lnTo>
                        <a:lnTo>
                          <a:pt x="113" y="200"/>
                        </a:lnTo>
                        <a:lnTo>
                          <a:pt x="113" y="200"/>
                        </a:lnTo>
                        <a:lnTo>
                          <a:pt x="113" y="201"/>
                        </a:lnTo>
                        <a:lnTo>
                          <a:pt x="111" y="201"/>
                        </a:lnTo>
                        <a:lnTo>
                          <a:pt x="111" y="201"/>
                        </a:lnTo>
                        <a:lnTo>
                          <a:pt x="111" y="201"/>
                        </a:lnTo>
                        <a:lnTo>
                          <a:pt x="111" y="201"/>
                        </a:lnTo>
                        <a:lnTo>
                          <a:pt x="109" y="201"/>
                        </a:lnTo>
                        <a:lnTo>
                          <a:pt x="109" y="201"/>
                        </a:lnTo>
                        <a:lnTo>
                          <a:pt x="109" y="203"/>
                        </a:lnTo>
                        <a:lnTo>
                          <a:pt x="109" y="203"/>
                        </a:lnTo>
                        <a:lnTo>
                          <a:pt x="107" y="203"/>
                        </a:lnTo>
                        <a:lnTo>
                          <a:pt x="107" y="203"/>
                        </a:lnTo>
                        <a:lnTo>
                          <a:pt x="107" y="203"/>
                        </a:lnTo>
                        <a:lnTo>
                          <a:pt x="105" y="203"/>
                        </a:lnTo>
                        <a:lnTo>
                          <a:pt x="105" y="205"/>
                        </a:lnTo>
                        <a:lnTo>
                          <a:pt x="105" y="205"/>
                        </a:lnTo>
                        <a:lnTo>
                          <a:pt x="105" y="205"/>
                        </a:lnTo>
                        <a:lnTo>
                          <a:pt x="105" y="205"/>
                        </a:lnTo>
                        <a:lnTo>
                          <a:pt x="103" y="205"/>
                        </a:lnTo>
                        <a:lnTo>
                          <a:pt x="103" y="205"/>
                        </a:lnTo>
                        <a:lnTo>
                          <a:pt x="103" y="205"/>
                        </a:lnTo>
                        <a:lnTo>
                          <a:pt x="103" y="207"/>
                        </a:lnTo>
                        <a:lnTo>
                          <a:pt x="101" y="207"/>
                        </a:lnTo>
                        <a:lnTo>
                          <a:pt x="101" y="207"/>
                        </a:lnTo>
                        <a:lnTo>
                          <a:pt x="101" y="207"/>
                        </a:lnTo>
                        <a:lnTo>
                          <a:pt x="99" y="207"/>
                        </a:lnTo>
                        <a:lnTo>
                          <a:pt x="99" y="207"/>
                        </a:lnTo>
                        <a:lnTo>
                          <a:pt x="99" y="207"/>
                        </a:lnTo>
                        <a:lnTo>
                          <a:pt x="99" y="207"/>
                        </a:lnTo>
                        <a:lnTo>
                          <a:pt x="97" y="207"/>
                        </a:lnTo>
                        <a:lnTo>
                          <a:pt x="97" y="209"/>
                        </a:lnTo>
                        <a:lnTo>
                          <a:pt x="97" y="209"/>
                        </a:lnTo>
                        <a:lnTo>
                          <a:pt x="97" y="209"/>
                        </a:lnTo>
                        <a:lnTo>
                          <a:pt x="97" y="209"/>
                        </a:lnTo>
                        <a:lnTo>
                          <a:pt x="96" y="209"/>
                        </a:lnTo>
                        <a:lnTo>
                          <a:pt x="96" y="209"/>
                        </a:lnTo>
                        <a:lnTo>
                          <a:pt x="94" y="209"/>
                        </a:lnTo>
                        <a:lnTo>
                          <a:pt x="94" y="211"/>
                        </a:lnTo>
                        <a:lnTo>
                          <a:pt x="94" y="211"/>
                        </a:lnTo>
                        <a:lnTo>
                          <a:pt x="94" y="211"/>
                        </a:lnTo>
                        <a:lnTo>
                          <a:pt x="94" y="211"/>
                        </a:lnTo>
                        <a:lnTo>
                          <a:pt x="92" y="211"/>
                        </a:lnTo>
                        <a:lnTo>
                          <a:pt x="92" y="211"/>
                        </a:lnTo>
                        <a:lnTo>
                          <a:pt x="92" y="213"/>
                        </a:lnTo>
                        <a:lnTo>
                          <a:pt x="92" y="213"/>
                        </a:lnTo>
                        <a:lnTo>
                          <a:pt x="90" y="213"/>
                        </a:lnTo>
                        <a:lnTo>
                          <a:pt x="90" y="213"/>
                        </a:lnTo>
                        <a:lnTo>
                          <a:pt x="90" y="213"/>
                        </a:lnTo>
                        <a:lnTo>
                          <a:pt x="88" y="213"/>
                        </a:lnTo>
                        <a:lnTo>
                          <a:pt x="88" y="213"/>
                        </a:lnTo>
                        <a:lnTo>
                          <a:pt x="88" y="215"/>
                        </a:lnTo>
                        <a:lnTo>
                          <a:pt x="88" y="215"/>
                        </a:lnTo>
                        <a:lnTo>
                          <a:pt x="86" y="215"/>
                        </a:lnTo>
                        <a:lnTo>
                          <a:pt x="86" y="215"/>
                        </a:lnTo>
                        <a:lnTo>
                          <a:pt x="86" y="215"/>
                        </a:lnTo>
                        <a:lnTo>
                          <a:pt x="84" y="215"/>
                        </a:lnTo>
                        <a:lnTo>
                          <a:pt x="84" y="215"/>
                        </a:lnTo>
                        <a:lnTo>
                          <a:pt x="84" y="215"/>
                        </a:lnTo>
                        <a:lnTo>
                          <a:pt x="84" y="215"/>
                        </a:lnTo>
                        <a:lnTo>
                          <a:pt x="82" y="215"/>
                        </a:lnTo>
                        <a:lnTo>
                          <a:pt x="82" y="215"/>
                        </a:lnTo>
                        <a:lnTo>
                          <a:pt x="82" y="215"/>
                        </a:lnTo>
                        <a:lnTo>
                          <a:pt x="82" y="215"/>
                        </a:lnTo>
                        <a:lnTo>
                          <a:pt x="82" y="215"/>
                        </a:lnTo>
                        <a:lnTo>
                          <a:pt x="80" y="215"/>
                        </a:lnTo>
                        <a:lnTo>
                          <a:pt x="80" y="213"/>
                        </a:lnTo>
                        <a:lnTo>
                          <a:pt x="80" y="213"/>
                        </a:lnTo>
                        <a:lnTo>
                          <a:pt x="80" y="213"/>
                        </a:lnTo>
                        <a:lnTo>
                          <a:pt x="78" y="213"/>
                        </a:lnTo>
                        <a:lnTo>
                          <a:pt x="78" y="211"/>
                        </a:lnTo>
                        <a:lnTo>
                          <a:pt x="78" y="211"/>
                        </a:lnTo>
                        <a:lnTo>
                          <a:pt x="78" y="211"/>
                        </a:lnTo>
                        <a:lnTo>
                          <a:pt x="78" y="211"/>
                        </a:lnTo>
                        <a:lnTo>
                          <a:pt x="76" y="211"/>
                        </a:lnTo>
                        <a:lnTo>
                          <a:pt x="76" y="209"/>
                        </a:lnTo>
                        <a:lnTo>
                          <a:pt x="76" y="209"/>
                        </a:lnTo>
                        <a:lnTo>
                          <a:pt x="76" y="209"/>
                        </a:lnTo>
                        <a:lnTo>
                          <a:pt x="76" y="209"/>
                        </a:lnTo>
                        <a:lnTo>
                          <a:pt x="76" y="207"/>
                        </a:lnTo>
                        <a:lnTo>
                          <a:pt x="74" y="207"/>
                        </a:lnTo>
                        <a:lnTo>
                          <a:pt x="74" y="207"/>
                        </a:lnTo>
                        <a:lnTo>
                          <a:pt x="74" y="207"/>
                        </a:lnTo>
                        <a:lnTo>
                          <a:pt x="73" y="207"/>
                        </a:lnTo>
                        <a:lnTo>
                          <a:pt x="73" y="207"/>
                        </a:lnTo>
                        <a:lnTo>
                          <a:pt x="73" y="207"/>
                        </a:lnTo>
                        <a:lnTo>
                          <a:pt x="73" y="205"/>
                        </a:lnTo>
                        <a:lnTo>
                          <a:pt x="73" y="205"/>
                        </a:lnTo>
                        <a:lnTo>
                          <a:pt x="71" y="205"/>
                        </a:lnTo>
                        <a:lnTo>
                          <a:pt x="71" y="205"/>
                        </a:lnTo>
                        <a:lnTo>
                          <a:pt x="71" y="205"/>
                        </a:lnTo>
                        <a:lnTo>
                          <a:pt x="71" y="205"/>
                        </a:lnTo>
                        <a:lnTo>
                          <a:pt x="69" y="205"/>
                        </a:lnTo>
                        <a:lnTo>
                          <a:pt x="69" y="205"/>
                        </a:lnTo>
                        <a:lnTo>
                          <a:pt x="69" y="203"/>
                        </a:lnTo>
                        <a:lnTo>
                          <a:pt x="67" y="203"/>
                        </a:lnTo>
                        <a:lnTo>
                          <a:pt x="67" y="203"/>
                        </a:lnTo>
                        <a:lnTo>
                          <a:pt x="67" y="203"/>
                        </a:lnTo>
                        <a:lnTo>
                          <a:pt x="65" y="203"/>
                        </a:lnTo>
                        <a:lnTo>
                          <a:pt x="65" y="203"/>
                        </a:lnTo>
                        <a:lnTo>
                          <a:pt x="65" y="203"/>
                        </a:lnTo>
                        <a:lnTo>
                          <a:pt x="65" y="203"/>
                        </a:lnTo>
                        <a:lnTo>
                          <a:pt x="63" y="203"/>
                        </a:lnTo>
                        <a:lnTo>
                          <a:pt x="63" y="203"/>
                        </a:lnTo>
                        <a:lnTo>
                          <a:pt x="61" y="203"/>
                        </a:lnTo>
                        <a:lnTo>
                          <a:pt x="61" y="201"/>
                        </a:lnTo>
                        <a:lnTo>
                          <a:pt x="61" y="201"/>
                        </a:lnTo>
                        <a:lnTo>
                          <a:pt x="61" y="201"/>
                        </a:lnTo>
                        <a:lnTo>
                          <a:pt x="59" y="201"/>
                        </a:lnTo>
                        <a:lnTo>
                          <a:pt x="59" y="201"/>
                        </a:lnTo>
                        <a:lnTo>
                          <a:pt x="59" y="201"/>
                        </a:lnTo>
                        <a:lnTo>
                          <a:pt x="59" y="201"/>
                        </a:lnTo>
                        <a:lnTo>
                          <a:pt x="57" y="201"/>
                        </a:lnTo>
                        <a:lnTo>
                          <a:pt x="57" y="201"/>
                        </a:lnTo>
                        <a:lnTo>
                          <a:pt x="55" y="201"/>
                        </a:lnTo>
                        <a:lnTo>
                          <a:pt x="55" y="201"/>
                        </a:lnTo>
                        <a:lnTo>
                          <a:pt x="55" y="201"/>
                        </a:lnTo>
                        <a:lnTo>
                          <a:pt x="55" y="200"/>
                        </a:lnTo>
                        <a:lnTo>
                          <a:pt x="53" y="200"/>
                        </a:lnTo>
                        <a:lnTo>
                          <a:pt x="53" y="200"/>
                        </a:lnTo>
                        <a:lnTo>
                          <a:pt x="51" y="200"/>
                        </a:lnTo>
                        <a:lnTo>
                          <a:pt x="51" y="200"/>
                        </a:lnTo>
                        <a:lnTo>
                          <a:pt x="51" y="200"/>
                        </a:lnTo>
                        <a:lnTo>
                          <a:pt x="51" y="200"/>
                        </a:lnTo>
                        <a:lnTo>
                          <a:pt x="50" y="200"/>
                        </a:lnTo>
                        <a:lnTo>
                          <a:pt x="50" y="200"/>
                        </a:lnTo>
                        <a:lnTo>
                          <a:pt x="50" y="200"/>
                        </a:lnTo>
                        <a:lnTo>
                          <a:pt x="48" y="200"/>
                        </a:lnTo>
                        <a:lnTo>
                          <a:pt x="48" y="200"/>
                        </a:lnTo>
                        <a:lnTo>
                          <a:pt x="48" y="200"/>
                        </a:lnTo>
                        <a:lnTo>
                          <a:pt x="46" y="200"/>
                        </a:lnTo>
                        <a:lnTo>
                          <a:pt x="46" y="200"/>
                        </a:lnTo>
                        <a:lnTo>
                          <a:pt x="46" y="200"/>
                        </a:lnTo>
                        <a:lnTo>
                          <a:pt x="46" y="198"/>
                        </a:lnTo>
                        <a:lnTo>
                          <a:pt x="44" y="198"/>
                        </a:lnTo>
                        <a:lnTo>
                          <a:pt x="44" y="198"/>
                        </a:lnTo>
                        <a:lnTo>
                          <a:pt x="44" y="198"/>
                        </a:lnTo>
                        <a:lnTo>
                          <a:pt x="44" y="196"/>
                        </a:lnTo>
                        <a:lnTo>
                          <a:pt x="44" y="196"/>
                        </a:lnTo>
                        <a:lnTo>
                          <a:pt x="44" y="196"/>
                        </a:lnTo>
                        <a:lnTo>
                          <a:pt x="44" y="194"/>
                        </a:lnTo>
                        <a:lnTo>
                          <a:pt x="44" y="194"/>
                        </a:lnTo>
                        <a:lnTo>
                          <a:pt x="42" y="194"/>
                        </a:lnTo>
                        <a:lnTo>
                          <a:pt x="42" y="192"/>
                        </a:lnTo>
                        <a:lnTo>
                          <a:pt x="42" y="192"/>
                        </a:lnTo>
                        <a:lnTo>
                          <a:pt x="42" y="192"/>
                        </a:lnTo>
                        <a:lnTo>
                          <a:pt x="42" y="192"/>
                        </a:lnTo>
                        <a:lnTo>
                          <a:pt x="40" y="192"/>
                        </a:lnTo>
                        <a:lnTo>
                          <a:pt x="40" y="190"/>
                        </a:lnTo>
                        <a:lnTo>
                          <a:pt x="40" y="190"/>
                        </a:lnTo>
                        <a:lnTo>
                          <a:pt x="40" y="190"/>
                        </a:lnTo>
                        <a:lnTo>
                          <a:pt x="40" y="188"/>
                        </a:lnTo>
                        <a:lnTo>
                          <a:pt x="40" y="188"/>
                        </a:lnTo>
                        <a:lnTo>
                          <a:pt x="40" y="186"/>
                        </a:lnTo>
                        <a:lnTo>
                          <a:pt x="40" y="186"/>
                        </a:lnTo>
                        <a:lnTo>
                          <a:pt x="40" y="186"/>
                        </a:lnTo>
                        <a:lnTo>
                          <a:pt x="40" y="184"/>
                        </a:lnTo>
                        <a:lnTo>
                          <a:pt x="38" y="184"/>
                        </a:lnTo>
                        <a:lnTo>
                          <a:pt x="38" y="184"/>
                        </a:lnTo>
                        <a:lnTo>
                          <a:pt x="38" y="184"/>
                        </a:lnTo>
                        <a:lnTo>
                          <a:pt x="38" y="184"/>
                        </a:lnTo>
                        <a:lnTo>
                          <a:pt x="38" y="184"/>
                        </a:lnTo>
                        <a:lnTo>
                          <a:pt x="38" y="184"/>
                        </a:lnTo>
                        <a:lnTo>
                          <a:pt x="36" y="184"/>
                        </a:lnTo>
                        <a:lnTo>
                          <a:pt x="36" y="184"/>
                        </a:lnTo>
                        <a:lnTo>
                          <a:pt x="34" y="184"/>
                        </a:lnTo>
                        <a:lnTo>
                          <a:pt x="34" y="184"/>
                        </a:lnTo>
                        <a:lnTo>
                          <a:pt x="34" y="184"/>
                        </a:lnTo>
                        <a:lnTo>
                          <a:pt x="34" y="184"/>
                        </a:lnTo>
                        <a:lnTo>
                          <a:pt x="34" y="182"/>
                        </a:lnTo>
                        <a:lnTo>
                          <a:pt x="32" y="182"/>
                        </a:lnTo>
                        <a:lnTo>
                          <a:pt x="32" y="182"/>
                        </a:lnTo>
                        <a:lnTo>
                          <a:pt x="32" y="182"/>
                        </a:lnTo>
                        <a:lnTo>
                          <a:pt x="32" y="182"/>
                        </a:lnTo>
                        <a:lnTo>
                          <a:pt x="32" y="180"/>
                        </a:lnTo>
                        <a:lnTo>
                          <a:pt x="30" y="180"/>
                        </a:lnTo>
                        <a:lnTo>
                          <a:pt x="30" y="180"/>
                        </a:lnTo>
                        <a:lnTo>
                          <a:pt x="30" y="180"/>
                        </a:lnTo>
                        <a:lnTo>
                          <a:pt x="29" y="180"/>
                        </a:lnTo>
                        <a:lnTo>
                          <a:pt x="29" y="180"/>
                        </a:lnTo>
                        <a:lnTo>
                          <a:pt x="29" y="178"/>
                        </a:lnTo>
                        <a:lnTo>
                          <a:pt x="29" y="178"/>
                        </a:lnTo>
                        <a:lnTo>
                          <a:pt x="29" y="178"/>
                        </a:lnTo>
                        <a:lnTo>
                          <a:pt x="27" y="178"/>
                        </a:lnTo>
                        <a:lnTo>
                          <a:pt x="27" y="178"/>
                        </a:lnTo>
                        <a:lnTo>
                          <a:pt x="25" y="178"/>
                        </a:lnTo>
                        <a:lnTo>
                          <a:pt x="25" y="178"/>
                        </a:lnTo>
                        <a:lnTo>
                          <a:pt x="25" y="177"/>
                        </a:lnTo>
                        <a:lnTo>
                          <a:pt x="25" y="177"/>
                        </a:lnTo>
                        <a:lnTo>
                          <a:pt x="23" y="177"/>
                        </a:lnTo>
                        <a:lnTo>
                          <a:pt x="23" y="177"/>
                        </a:lnTo>
                        <a:lnTo>
                          <a:pt x="23" y="177"/>
                        </a:lnTo>
                        <a:lnTo>
                          <a:pt x="23" y="177"/>
                        </a:lnTo>
                        <a:lnTo>
                          <a:pt x="23" y="177"/>
                        </a:lnTo>
                        <a:lnTo>
                          <a:pt x="21" y="177"/>
                        </a:lnTo>
                        <a:lnTo>
                          <a:pt x="21" y="177"/>
                        </a:lnTo>
                        <a:lnTo>
                          <a:pt x="21" y="178"/>
                        </a:lnTo>
                        <a:lnTo>
                          <a:pt x="19" y="178"/>
                        </a:lnTo>
                        <a:lnTo>
                          <a:pt x="19" y="178"/>
                        </a:lnTo>
                        <a:lnTo>
                          <a:pt x="19" y="178"/>
                        </a:lnTo>
                        <a:lnTo>
                          <a:pt x="17" y="178"/>
                        </a:lnTo>
                        <a:lnTo>
                          <a:pt x="17" y="178"/>
                        </a:lnTo>
                        <a:lnTo>
                          <a:pt x="17" y="177"/>
                        </a:lnTo>
                        <a:lnTo>
                          <a:pt x="17" y="177"/>
                        </a:lnTo>
                        <a:lnTo>
                          <a:pt x="17" y="177"/>
                        </a:lnTo>
                        <a:lnTo>
                          <a:pt x="15" y="177"/>
                        </a:lnTo>
                        <a:lnTo>
                          <a:pt x="15" y="177"/>
                        </a:lnTo>
                        <a:lnTo>
                          <a:pt x="15" y="175"/>
                        </a:lnTo>
                        <a:lnTo>
                          <a:pt x="13" y="175"/>
                        </a:lnTo>
                        <a:lnTo>
                          <a:pt x="13" y="175"/>
                        </a:lnTo>
                        <a:lnTo>
                          <a:pt x="13" y="175"/>
                        </a:lnTo>
                        <a:lnTo>
                          <a:pt x="13" y="173"/>
                        </a:lnTo>
                        <a:lnTo>
                          <a:pt x="13" y="173"/>
                        </a:lnTo>
                        <a:lnTo>
                          <a:pt x="13" y="173"/>
                        </a:lnTo>
                        <a:lnTo>
                          <a:pt x="13" y="171"/>
                        </a:lnTo>
                        <a:lnTo>
                          <a:pt x="13" y="171"/>
                        </a:lnTo>
                        <a:lnTo>
                          <a:pt x="11" y="171"/>
                        </a:lnTo>
                        <a:lnTo>
                          <a:pt x="11" y="171"/>
                        </a:lnTo>
                        <a:lnTo>
                          <a:pt x="11" y="171"/>
                        </a:lnTo>
                        <a:lnTo>
                          <a:pt x="11" y="169"/>
                        </a:lnTo>
                        <a:lnTo>
                          <a:pt x="11" y="169"/>
                        </a:lnTo>
                        <a:lnTo>
                          <a:pt x="11" y="167"/>
                        </a:lnTo>
                        <a:lnTo>
                          <a:pt x="11" y="167"/>
                        </a:lnTo>
                        <a:lnTo>
                          <a:pt x="11" y="167"/>
                        </a:lnTo>
                        <a:lnTo>
                          <a:pt x="11" y="165"/>
                        </a:lnTo>
                        <a:lnTo>
                          <a:pt x="11" y="165"/>
                        </a:lnTo>
                        <a:lnTo>
                          <a:pt x="11" y="163"/>
                        </a:lnTo>
                        <a:lnTo>
                          <a:pt x="11" y="163"/>
                        </a:lnTo>
                        <a:lnTo>
                          <a:pt x="11" y="161"/>
                        </a:lnTo>
                        <a:lnTo>
                          <a:pt x="11" y="161"/>
                        </a:lnTo>
                        <a:lnTo>
                          <a:pt x="11" y="159"/>
                        </a:lnTo>
                        <a:lnTo>
                          <a:pt x="11" y="159"/>
                        </a:lnTo>
                        <a:lnTo>
                          <a:pt x="11" y="159"/>
                        </a:lnTo>
                        <a:lnTo>
                          <a:pt x="9" y="159"/>
                        </a:lnTo>
                        <a:lnTo>
                          <a:pt x="9" y="159"/>
                        </a:lnTo>
                        <a:lnTo>
                          <a:pt x="9" y="159"/>
                        </a:lnTo>
                        <a:lnTo>
                          <a:pt x="9" y="157"/>
                        </a:lnTo>
                        <a:lnTo>
                          <a:pt x="9" y="157"/>
                        </a:lnTo>
                        <a:lnTo>
                          <a:pt x="7" y="157"/>
                        </a:lnTo>
                        <a:lnTo>
                          <a:pt x="7" y="156"/>
                        </a:lnTo>
                        <a:lnTo>
                          <a:pt x="7" y="156"/>
                        </a:lnTo>
                        <a:lnTo>
                          <a:pt x="7" y="156"/>
                        </a:lnTo>
                        <a:lnTo>
                          <a:pt x="7" y="156"/>
                        </a:lnTo>
                        <a:lnTo>
                          <a:pt x="7" y="154"/>
                        </a:lnTo>
                        <a:lnTo>
                          <a:pt x="7" y="154"/>
                        </a:lnTo>
                        <a:lnTo>
                          <a:pt x="6" y="154"/>
                        </a:lnTo>
                        <a:lnTo>
                          <a:pt x="6" y="152"/>
                        </a:lnTo>
                        <a:lnTo>
                          <a:pt x="6" y="152"/>
                        </a:lnTo>
                        <a:lnTo>
                          <a:pt x="6" y="152"/>
                        </a:lnTo>
                        <a:lnTo>
                          <a:pt x="6" y="152"/>
                        </a:lnTo>
                        <a:lnTo>
                          <a:pt x="6" y="152"/>
                        </a:lnTo>
                        <a:lnTo>
                          <a:pt x="6" y="150"/>
                        </a:lnTo>
                        <a:lnTo>
                          <a:pt x="4" y="150"/>
                        </a:lnTo>
                        <a:lnTo>
                          <a:pt x="4" y="150"/>
                        </a:lnTo>
                        <a:lnTo>
                          <a:pt x="4" y="150"/>
                        </a:lnTo>
                        <a:lnTo>
                          <a:pt x="4" y="148"/>
                        </a:lnTo>
                        <a:lnTo>
                          <a:pt x="2" y="148"/>
                        </a:lnTo>
                        <a:lnTo>
                          <a:pt x="2" y="148"/>
                        </a:lnTo>
                        <a:lnTo>
                          <a:pt x="2" y="148"/>
                        </a:lnTo>
                        <a:lnTo>
                          <a:pt x="2" y="146"/>
                        </a:lnTo>
                        <a:lnTo>
                          <a:pt x="2" y="146"/>
                        </a:lnTo>
                        <a:lnTo>
                          <a:pt x="2" y="146"/>
                        </a:lnTo>
                        <a:lnTo>
                          <a:pt x="2" y="144"/>
                        </a:lnTo>
                        <a:lnTo>
                          <a:pt x="0" y="144"/>
                        </a:lnTo>
                        <a:lnTo>
                          <a:pt x="0" y="144"/>
                        </a:lnTo>
                        <a:lnTo>
                          <a:pt x="0" y="144"/>
                        </a:lnTo>
                        <a:lnTo>
                          <a:pt x="0" y="142"/>
                        </a:lnTo>
                        <a:lnTo>
                          <a:pt x="2" y="142"/>
                        </a:lnTo>
                        <a:lnTo>
                          <a:pt x="2" y="142"/>
                        </a:lnTo>
                        <a:lnTo>
                          <a:pt x="2" y="142"/>
                        </a:lnTo>
                        <a:lnTo>
                          <a:pt x="2" y="140"/>
                        </a:lnTo>
                        <a:lnTo>
                          <a:pt x="2" y="140"/>
                        </a:lnTo>
                        <a:lnTo>
                          <a:pt x="2" y="140"/>
                        </a:lnTo>
                        <a:lnTo>
                          <a:pt x="4" y="140"/>
                        </a:lnTo>
                        <a:lnTo>
                          <a:pt x="4" y="138"/>
                        </a:lnTo>
                        <a:lnTo>
                          <a:pt x="4" y="138"/>
                        </a:lnTo>
                        <a:lnTo>
                          <a:pt x="6" y="138"/>
                        </a:lnTo>
                        <a:lnTo>
                          <a:pt x="6" y="138"/>
                        </a:lnTo>
                        <a:lnTo>
                          <a:pt x="6" y="138"/>
                        </a:lnTo>
                        <a:lnTo>
                          <a:pt x="6" y="138"/>
                        </a:lnTo>
                        <a:lnTo>
                          <a:pt x="7" y="138"/>
                        </a:lnTo>
                        <a:lnTo>
                          <a:pt x="7" y="136"/>
                        </a:lnTo>
                        <a:lnTo>
                          <a:pt x="7" y="136"/>
                        </a:lnTo>
                        <a:lnTo>
                          <a:pt x="7" y="136"/>
                        </a:lnTo>
                        <a:lnTo>
                          <a:pt x="7" y="136"/>
                        </a:lnTo>
                        <a:lnTo>
                          <a:pt x="9" y="136"/>
                        </a:lnTo>
                        <a:lnTo>
                          <a:pt x="9" y="136"/>
                        </a:lnTo>
                        <a:lnTo>
                          <a:pt x="9" y="134"/>
                        </a:lnTo>
                        <a:lnTo>
                          <a:pt x="9" y="134"/>
                        </a:lnTo>
                        <a:lnTo>
                          <a:pt x="9" y="133"/>
                        </a:lnTo>
                        <a:lnTo>
                          <a:pt x="9" y="133"/>
                        </a:lnTo>
                        <a:lnTo>
                          <a:pt x="9" y="131"/>
                        </a:lnTo>
                        <a:lnTo>
                          <a:pt x="9" y="131"/>
                        </a:lnTo>
                        <a:lnTo>
                          <a:pt x="9" y="129"/>
                        </a:lnTo>
                        <a:lnTo>
                          <a:pt x="7" y="129"/>
                        </a:lnTo>
                        <a:lnTo>
                          <a:pt x="7" y="129"/>
                        </a:lnTo>
                        <a:lnTo>
                          <a:pt x="7" y="127"/>
                        </a:lnTo>
                        <a:lnTo>
                          <a:pt x="7" y="127"/>
                        </a:lnTo>
                        <a:lnTo>
                          <a:pt x="7" y="127"/>
                        </a:lnTo>
                        <a:lnTo>
                          <a:pt x="7" y="127"/>
                        </a:lnTo>
                        <a:lnTo>
                          <a:pt x="7" y="125"/>
                        </a:lnTo>
                        <a:lnTo>
                          <a:pt x="7" y="125"/>
                        </a:lnTo>
                        <a:lnTo>
                          <a:pt x="7" y="123"/>
                        </a:lnTo>
                        <a:lnTo>
                          <a:pt x="7" y="123"/>
                        </a:lnTo>
                        <a:lnTo>
                          <a:pt x="7" y="123"/>
                        </a:lnTo>
                        <a:lnTo>
                          <a:pt x="7" y="121"/>
                        </a:lnTo>
                        <a:lnTo>
                          <a:pt x="7" y="121"/>
                        </a:lnTo>
                        <a:lnTo>
                          <a:pt x="7" y="119"/>
                        </a:lnTo>
                        <a:lnTo>
                          <a:pt x="7" y="119"/>
                        </a:lnTo>
                        <a:lnTo>
                          <a:pt x="7" y="119"/>
                        </a:lnTo>
                        <a:lnTo>
                          <a:pt x="7" y="117"/>
                        </a:lnTo>
                        <a:lnTo>
                          <a:pt x="7" y="117"/>
                        </a:lnTo>
                        <a:lnTo>
                          <a:pt x="7" y="117"/>
                        </a:lnTo>
                        <a:lnTo>
                          <a:pt x="7" y="117"/>
                        </a:lnTo>
                        <a:lnTo>
                          <a:pt x="7" y="115"/>
                        </a:lnTo>
                        <a:lnTo>
                          <a:pt x="7" y="115"/>
                        </a:lnTo>
                        <a:lnTo>
                          <a:pt x="7" y="115"/>
                        </a:lnTo>
                        <a:lnTo>
                          <a:pt x="7" y="115"/>
                        </a:lnTo>
                        <a:lnTo>
                          <a:pt x="7" y="113"/>
                        </a:lnTo>
                        <a:lnTo>
                          <a:pt x="9" y="113"/>
                        </a:lnTo>
                        <a:lnTo>
                          <a:pt x="9" y="113"/>
                        </a:lnTo>
                        <a:lnTo>
                          <a:pt x="9" y="111"/>
                        </a:lnTo>
                        <a:lnTo>
                          <a:pt x="9" y="111"/>
                        </a:lnTo>
                        <a:lnTo>
                          <a:pt x="9" y="111"/>
                        </a:lnTo>
                        <a:lnTo>
                          <a:pt x="9" y="110"/>
                        </a:lnTo>
                        <a:lnTo>
                          <a:pt x="9" y="110"/>
                        </a:lnTo>
                        <a:lnTo>
                          <a:pt x="9" y="110"/>
                        </a:lnTo>
                        <a:lnTo>
                          <a:pt x="9" y="108"/>
                        </a:lnTo>
                        <a:lnTo>
                          <a:pt x="9" y="108"/>
                        </a:lnTo>
                        <a:lnTo>
                          <a:pt x="9" y="108"/>
                        </a:lnTo>
                        <a:lnTo>
                          <a:pt x="9" y="106"/>
                        </a:lnTo>
                        <a:lnTo>
                          <a:pt x="9" y="106"/>
                        </a:lnTo>
                        <a:lnTo>
                          <a:pt x="9" y="104"/>
                        </a:lnTo>
                        <a:lnTo>
                          <a:pt x="7" y="104"/>
                        </a:lnTo>
                        <a:lnTo>
                          <a:pt x="7" y="104"/>
                        </a:lnTo>
                        <a:lnTo>
                          <a:pt x="7" y="104"/>
                        </a:lnTo>
                        <a:lnTo>
                          <a:pt x="7" y="102"/>
                        </a:lnTo>
                        <a:lnTo>
                          <a:pt x="7" y="102"/>
                        </a:lnTo>
                        <a:lnTo>
                          <a:pt x="7" y="102"/>
                        </a:lnTo>
                        <a:lnTo>
                          <a:pt x="7" y="100"/>
                        </a:lnTo>
                        <a:lnTo>
                          <a:pt x="7" y="100"/>
                        </a:lnTo>
                        <a:lnTo>
                          <a:pt x="7" y="98"/>
                        </a:lnTo>
                        <a:lnTo>
                          <a:pt x="7" y="98"/>
                        </a:lnTo>
                        <a:lnTo>
                          <a:pt x="7" y="96"/>
                        </a:lnTo>
                        <a:lnTo>
                          <a:pt x="7" y="96"/>
                        </a:lnTo>
                        <a:lnTo>
                          <a:pt x="7" y="96"/>
                        </a:lnTo>
                        <a:lnTo>
                          <a:pt x="7" y="96"/>
                        </a:lnTo>
                        <a:lnTo>
                          <a:pt x="7" y="94"/>
                        </a:lnTo>
                        <a:lnTo>
                          <a:pt x="7" y="94"/>
                        </a:lnTo>
                        <a:lnTo>
                          <a:pt x="7" y="92"/>
                        </a:lnTo>
                        <a:lnTo>
                          <a:pt x="7" y="92"/>
                        </a:lnTo>
                        <a:lnTo>
                          <a:pt x="7" y="90"/>
                        </a:lnTo>
                        <a:lnTo>
                          <a:pt x="7" y="90"/>
                        </a:lnTo>
                        <a:lnTo>
                          <a:pt x="7" y="88"/>
                        </a:lnTo>
                        <a:lnTo>
                          <a:pt x="7" y="88"/>
                        </a:lnTo>
                        <a:lnTo>
                          <a:pt x="7" y="88"/>
                        </a:lnTo>
                        <a:lnTo>
                          <a:pt x="7" y="87"/>
                        </a:lnTo>
                        <a:lnTo>
                          <a:pt x="7" y="87"/>
                        </a:lnTo>
                        <a:lnTo>
                          <a:pt x="7" y="85"/>
                        </a:lnTo>
                        <a:lnTo>
                          <a:pt x="7" y="85"/>
                        </a:lnTo>
                        <a:lnTo>
                          <a:pt x="7" y="83"/>
                        </a:lnTo>
                        <a:lnTo>
                          <a:pt x="7" y="83"/>
                        </a:lnTo>
                        <a:lnTo>
                          <a:pt x="7" y="83"/>
                        </a:lnTo>
                        <a:lnTo>
                          <a:pt x="7" y="81"/>
                        </a:lnTo>
                        <a:lnTo>
                          <a:pt x="7" y="81"/>
                        </a:lnTo>
                        <a:lnTo>
                          <a:pt x="7" y="79"/>
                        </a:lnTo>
                        <a:lnTo>
                          <a:pt x="7" y="79"/>
                        </a:lnTo>
                        <a:lnTo>
                          <a:pt x="7" y="79"/>
                        </a:lnTo>
                        <a:lnTo>
                          <a:pt x="7" y="79"/>
                        </a:lnTo>
                        <a:lnTo>
                          <a:pt x="7" y="77"/>
                        </a:lnTo>
                        <a:lnTo>
                          <a:pt x="7" y="77"/>
                        </a:lnTo>
                        <a:lnTo>
                          <a:pt x="6" y="77"/>
                        </a:lnTo>
                        <a:lnTo>
                          <a:pt x="6" y="75"/>
                        </a:lnTo>
                        <a:lnTo>
                          <a:pt x="6" y="75"/>
                        </a:lnTo>
                        <a:lnTo>
                          <a:pt x="6" y="75"/>
                        </a:lnTo>
                        <a:lnTo>
                          <a:pt x="6" y="73"/>
                        </a:lnTo>
                        <a:lnTo>
                          <a:pt x="6" y="73"/>
                        </a:lnTo>
                        <a:lnTo>
                          <a:pt x="6" y="73"/>
                        </a:lnTo>
                        <a:lnTo>
                          <a:pt x="6" y="71"/>
                        </a:lnTo>
                        <a:lnTo>
                          <a:pt x="6" y="71"/>
                        </a:lnTo>
                        <a:lnTo>
                          <a:pt x="4" y="71"/>
                        </a:lnTo>
                        <a:lnTo>
                          <a:pt x="4" y="71"/>
                        </a:lnTo>
                        <a:lnTo>
                          <a:pt x="4" y="69"/>
                        </a:lnTo>
                        <a:lnTo>
                          <a:pt x="4" y="69"/>
                        </a:lnTo>
                        <a:lnTo>
                          <a:pt x="4" y="69"/>
                        </a:lnTo>
                        <a:lnTo>
                          <a:pt x="4" y="67"/>
                        </a:lnTo>
                        <a:lnTo>
                          <a:pt x="2" y="67"/>
                        </a:lnTo>
                        <a:lnTo>
                          <a:pt x="2" y="67"/>
                        </a:lnTo>
                        <a:lnTo>
                          <a:pt x="2" y="65"/>
                        </a:lnTo>
                        <a:lnTo>
                          <a:pt x="2" y="65"/>
                        </a:lnTo>
                        <a:lnTo>
                          <a:pt x="2" y="65"/>
                        </a:lnTo>
                        <a:lnTo>
                          <a:pt x="2" y="65"/>
                        </a:lnTo>
                        <a:lnTo>
                          <a:pt x="2" y="64"/>
                        </a:lnTo>
                        <a:lnTo>
                          <a:pt x="0" y="64"/>
                        </a:lnTo>
                        <a:lnTo>
                          <a:pt x="0" y="64"/>
                        </a:lnTo>
                        <a:lnTo>
                          <a:pt x="0" y="64"/>
                        </a:lnTo>
                        <a:lnTo>
                          <a:pt x="0" y="62"/>
                        </a:lnTo>
                        <a:lnTo>
                          <a:pt x="0" y="62"/>
                        </a:lnTo>
                        <a:lnTo>
                          <a:pt x="2" y="62"/>
                        </a:lnTo>
                        <a:lnTo>
                          <a:pt x="2" y="62"/>
                        </a:lnTo>
                        <a:lnTo>
                          <a:pt x="2" y="62"/>
                        </a:lnTo>
                        <a:lnTo>
                          <a:pt x="2" y="60"/>
                        </a:lnTo>
                        <a:lnTo>
                          <a:pt x="4" y="60"/>
                        </a:lnTo>
                        <a:lnTo>
                          <a:pt x="4" y="60"/>
                        </a:lnTo>
                        <a:lnTo>
                          <a:pt x="6" y="60"/>
                        </a:lnTo>
                        <a:lnTo>
                          <a:pt x="6" y="60"/>
                        </a:lnTo>
                        <a:lnTo>
                          <a:pt x="6" y="60"/>
                        </a:lnTo>
                        <a:lnTo>
                          <a:pt x="6" y="60"/>
                        </a:lnTo>
                        <a:lnTo>
                          <a:pt x="6" y="58"/>
                        </a:lnTo>
                        <a:lnTo>
                          <a:pt x="7" y="58"/>
                        </a:lnTo>
                        <a:lnTo>
                          <a:pt x="7" y="58"/>
                        </a:lnTo>
                        <a:lnTo>
                          <a:pt x="7" y="58"/>
                        </a:lnTo>
                        <a:lnTo>
                          <a:pt x="9" y="58"/>
                        </a:lnTo>
                        <a:lnTo>
                          <a:pt x="9" y="58"/>
                        </a:lnTo>
                        <a:lnTo>
                          <a:pt x="9" y="58"/>
                        </a:lnTo>
                        <a:lnTo>
                          <a:pt x="9" y="56"/>
                        </a:lnTo>
                        <a:lnTo>
                          <a:pt x="9" y="56"/>
                        </a:lnTo>
                        <a:lnTo>
                          <a:pt x="11" y="56"/>
                        </a:lnTo>
                        <a:lnTo>
                          <a:pt x="11" y="56"/>
                        </a:lnTo>
                        <a:lnTo>
                          <a:pt x="11" y="56"/>
                        </a:lnTo>
                        <a:lnTo>
                          <a:pt x="11" y="54"/>
                        </a:lnTo>
                        <a:lnTo>
                          <a:pt x="11" y="54"/>
                        </a:lnTo>
                        <a:lnTo>
                          <a:pt x="11" y="54"/>
                        </a:lnTo>
                        <a:lnTo>
                          <a:pt x="13" y="54"/>
                        </a:lnTo>
                        <a:lnTo>
                          <a:pt x="13" y="52"/>
                        </a:lnTo>
                        <a:lnTo>
                          <a:pt x="13" y="52"/>
                        </a:lnTo>
                        <a:lnTo>
                          <a:pt x="13" y="52"/>
                        </a:lnTo>
                        <a:lnTo>
                          <a:pt x="13" y="50"/>
                        </a:lnTo>
                        <a:lnTo>
                          <a:pt x="13" y="50"/>
                        </a:lnTo>
                        <a:lnTo>
                          <a:pt x="13" y="50"/>
                        </a:lnTo>
                        <a:lnTo>
                          <a:pt x="15" y="50"/>
                        </a:lnTo>
                        <a:lnTo>
                          <a:pt x="15" y="48"/>
                        </a:lnTo>
                        <a:lnTo>
                          <a:pt x="15" y="48"/>
                        </a:lnTo>
                        <a:lnTo>
                          <a:pt x="15" y="48"/>
                        </a:lnTo>
                        <a:lnTo>
                          <a:pt x="15" y="48"/>
                        </a:lnTo>
                        <a:lnTo>
                          <a:pt x="15" y="46"/>
                        </a:lnTo>
                        <a:lnTo>
                          <a:pt x="15" y="46"/>
                        </a:lnTo>
                        <a:lnTo>
                          <a:pt x="15" y="44"/>
                        </a:lnTo>
                        <a:lnTo>
                          <a:pt x="15" y="44"/>
                        </a:lnTo>
                        <a:lnTo>
                          <a:pt x="15" y="42"/>
                        </a:lnTo>
                        <a:lnTo>
                          <a:pt x="15" y="42"/>
                        </a:lnTo>
                        <a:lnTo>
                          <a:pt x="15" y="42"/>
                        </a:lnTo>
                        <a:lnTo>
                          <a:pt x="15" y="41"/>
                        </a:lnTo>
                        <a:lnTo>
                          <a:pt x="15" y="41"/>
                        </a:lnTo>
                        <a:lnTo>
                          <a:pt x="13" y="41"/>
                        </a:lnTo>
                        <a:lnTo>
                          <a:pt x="13" y="41"/>
                        </a:lnTo>
                        <a:lnTo>
                          <a:pt x="13" y="39"/>
                        </a:lnTo>
                        <a:lnTo>
                          <a:pt x="13" y="39"/>
                        </a:lnTo>
                        <a:lnTo>
                          <a:pt x="13" y="39"/>
                        </a:lnTo>
                        <a:lnTo>
                          <a:pt x="13" y="37"/>
                        </a:lnTo>
                        <a:lnTo>
                          <a:pt x="13" y="37"/>
                        </a:lnTo>
                        <a:lnTo>
                          <a:pt x="13" y="37"/>
                        </a:lnTo>
                        <a:lnTo>
                          <a:pt x="13" y="35"/>
                        </a:lnTo>
                        <a:lnTo>
                          <a:pt x="13" y="35"/>
                        </a:lnTo>
                        <a:lnTo>
                          <a:pt x="13" y="35"/>
                        </a:lnTo>
                        <a:lnTo>
                          <a:pt x="13" y="33"/>
                        </a:lnTo>
                        <a:lnTo>
                          <a:pt x="13" y="33"/>
                        </a:lnTo>
                        <a:lnTo>
                          <a:pt x="13" y="33"/>
                        </a:lnTo>
                        <a:lnTo>
                          <a:pt x="15" y="33"/>
                        </a:lnTo>
                        <a:lnTo>
                          <a:pt x="15" y="31"/>
                        </a:lnTo>
                        <a:lnTo>
                          <a:pt x="15" y="31"/>
                        </a:lnTo>
                        <a:lnTo>
                          <a:pt x="15" y="31"/>
                        </a:lnTo>
                        <a:lnTo>
                          <a:pt x="15" y="31"/>
                        </a:lnTo>
                        <a:lnTo>
                          <a:pt x="17" y="31"/>
                        </a:lnTo>
                        <a:lnTo>
                          <a:pt x="17" y="31"/>
                        </a:lnTo>
                        <a:lnTo>
                          <a:pt x="17" y="29"/>
                        </a:lnTo>
                        <a:lnTo>
                          <a:pt x="17" y="29"/>
                        </a:lnTo>
                        <a:lnTo>
                          <a:pt x="19" y="29"/>
                        </a:lnTo>
                        <a:lnTo>
                          <a:pt x="19" y="29"/>
                        </a:lnTo>
                        <a:lnTo>
                          <a:pt x="19" y="29"/>
                        </a:lnTo>
                        <a:lnTo>
                          <a:pt x="19" y="29"/>
                        </a:lnTo>
                        <a:lnTo>
                          <a:pt x="21" y="29"/>
                        </a:lnTo>
                        <a:lnTo>
                          <a:pt x="21" y="27"/>
                        </a:lnTo>
                        <a:lnTo>
                          <a:pt x="21" y="27"/>
                        </a:lnTo>
                        <a:lnTo>
                          <a:pt x="21" y="27"/>
                        </a:lnTo>
                        <a:lnTo>
                          <a:pt x="21" y="25"/>
                        </a:lnTo>
                        <a:lnTo>
                          <a:pt x="21" y="25"/>
                        </a:lnTo>
                        <a:lnTo>
                          <a:pt x="23" y="25"/>
                        </a:lnTo>
                        <a:lnTo>
                          <a:pt x="23" y="23"/>
                        </a:lnTo>
                        <a:lnTo>
                          <a:pt x="23" y="23"/>
                        </a:lnTo>
                        <a:lnTo>
                          <a:pt x="23" y="23"/>
                        </a:lnTo>
                        <a:lnTo>
                          <a:pt x="25" y="23"/>
                        </a:lnTo>
                        <a:lnTo>
                          <a:pt x="25" y="23"/>
                        </a:lnTo>
                        <a:lnTo>
                          <a:pt x="25" y="23"/>
                        </a:lnTo>
                        <a:lnTo>
                          <a:pt x="25" y="23"/>
                        </a:lnTo>
                        <a:lnTo>
                          <a:pt x="25" y="23"/>
                        </a:lnTo>
                        <a:lnTo>
                          <a:pt x="25" y="21"/>
                        </a:lnTo>
                        <a:lnTo>
                          <a:pt x="27" y="21"/>
                        </a:lnTo>
                        <a:lnTo>
                          <a:pt x="27" y="21"/>
                        </a:lnTo>
                        <a:lnTo>
                          <a:pt x="27" y="21"/>
                        </a:lnTo>
                        <a:lnTo>
                          <a:pt x="29" y="21"/>
                        </a:lnTo>
                        <a:lnTo>
                          <a:pt x="29" y="19"/>
                        </a:lnTo>
                        <a:lnTo>
                          <a:pt x="29" y="19"/>
                        </a:lnTo>
                        <a:lnTo>
                          <a:pt x="29" y="19"/>
                        </a:lnTo>
                        <a:lnTo>
                          <a:pt x="29" y="19"/>
                        </a:lnTo>
                        <a:lnTo>
                          <a:pt x="30" y="19"/>
                        </a:lnTo>
                        <a:lnTo>
                          <a:pt x="30" y="19"/>
                        </a:lnTo>
                        <a:lnTo>
                          <a:pt x="32" y="19"/>
                        </a:lnTo>
                        <a:lnTo>
                          <a:pt x="32" y="18"/>
                        </a:lnTo>
                        <a:lnTo>
                          <a:pt x="32" y="18"/>
                        </a:lnTo>
                        <a:lnTo>
                          <a:pt x="32" y="18"/>
                        </a:lnTo>
                        <a:lnTo>
                          <a:pt x="34" y="18"/>
                        </a:lnTo>
                        <a:lnTo>
                          <a:pt x="34" y="18"/>
                        </a:lnTo>
                        <a:lnTo>
                          <a:pt x="34" y="18"/>
                        </a:lnTo>
                        <a:lnTo>
                          <a:pt x="34" y="18"/>
                        </a:lnTo>
                        <a:lnTo>
                          <a:pt x="34" y="16"/>
                        </a:lnTo>
                        <a:lnTo>
                          <a:pt x="36" y="16"/>
                        </a:lnTo>
                        <a:lnTo>
                          <a:pt x="36" y="16"/>
                        </a:lnTo>
                        <a:lnTo>
                          <a:pt x="36" y="16"/>
                        </a:lnTo>
                        <a:lnTo>
                          <a:pt x="38" y="16"/>
                        </a:lnTo>
                        <a:lnTo>
                          <a:pt x="38" y="16"/>
                        </a:lnTo>
                        <a:lnTo>
                          <a:pt x="38" y="16"/>
                        </a:lnTo>
                        <a:lnTo>
                          <a:pt x="38" y="14"/>
                        </a:lnTo>
                        <a:lnTo>
                          <a:pt x="38" y="14"/>
                        </a:lnTo>
                        <a:lnTo>
                          <a:pt x="38" y="12"/>
                        </a:lnTo>
                        <a:lnTo>
                          <a:pt x="38" y="12"/>
                        </a:lnTo>
                        <a:lnTo>
                          <a:pt x="38" y="12"/>
                        </a:lnTo>
                        <a:lnTo>
                          <a:pt x="36" y="12"/>
                        </a:lnTo>
                        <a:lnTo>
                          <a:pt x="36" y="10"/>
                        </a:lnTo>
                        <a:lnTo>
                          <a:pt x="36" y="10"/>
                        </a:lnTo>
                        <a:lnTo>
                          <a:pt x="36" y="8"/>
                        </a:lnTo>
                        <a:lnTo>
                          <a:pt x="36" y="8"/>
                        </a:lnTo>
                        <a:lnTo>
                          <a:pt x="36" y="8"/>
                        </a:lnTo>
                        <a:lnTo>
                          <a:pt x="36" y="6"/>
                        </a:lnTo>
                        <a:lnTo>
                          <a:pt x="36" y="6"/>
                        </a:lnTo>
                        <a:lnTo>
                          <a:pt x="36" y="4"/>
                        </a:lnTo>
                        <a:lnTo>
                          <a:pt x="38" y="4"/>
                        </a:lnTo>
                        <a:lnTo>
                          <a:pt x="38" y="4"/>
                        </a:lnTo>
                        <a:lnTo>
                          <a:pt x="38" y="2"/>
                        </a:lnTo>
                        <a:lnTo>
                          <a:pt x="38" y="2"/>
                        </a:lnTo>
                        <a:lnTo>
                          <a:pt x="38" y="0"/>
                        </a:lnTo>
                        <a:lnTo>
                          <a:pt x="38" y="0"/>
                        </a:lnTo>
                        <a:lnTo>
                          <a:pt x="38" y="0"/>
                        </a:lnTo>
                        <a:lnTo>
                          <a:pt x="38" y="0"/>
                        </a:lnTo>
                        <a:lnTo>
                          <a:pt x="38" y="0"/>
                        </a:lnTo>
                        <a:lnTo>
                          <a:pt x="40" y="0"/>
                        </a:lnTo>
                        <a:lnTo>
                          <a:pt x="40" y="0"/>
                        </a:lnTo>
                        <a:lnTo>
                          <a:pt x="40" y="0"/>
                        </a:lnTo>
                        <a:lnTo>
                          <a:pt x="4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4" name="Freeform 757">
                    <a:extLst>
                      <a:ext uri="{FF2B5EF4-FFF2-40B4-BE49-F238E27FC236}">
                        <a16:creationId xmlns:a16="http://schemas.microsoft.com/office/drawing/2014/main" id="{1553C5C2-5360-4767-93F2-4FFB5D07BCD8}"/>
                      </a:ext>
                    </a:extLst>
                  </p:cNvPr>
                  <p:cNvSpPr>
                    <a:spLocks/>
                  </p:cNvSpPr>
                  <p:nvPr/>
                </p:nvSpPr>
                <p:spPr bwMode="auto">
                  <a:xfrm>
                    <a:off x="10450" y="2737"/>
                    <a:ext cx="73" cy="86"/>
                  </a:xfrm>
                  <a:custGeom>
                    <a:avLst/>
                    <a:gdLst>
                      <a:gd name="T0" fmla="*/ 56 w 73"/>
                      <a:gd name="T1" fmla="*/ 23 h 86"/>
                      <a:gd name="T2" fmla="*/ 58 w 73"/>
                      <a:gd name="T3" fmla="*/ 29 h 86"/>
                      <a:gd name="T4" fmla="*/ 56 w 73"/>
                      <a:gd name="T5" fmla="*/ 35 h 86"/>
                      <a:gd name="T6" fmla="*/ 54 w 73"/>
                      <a:gd name="T7" fmla="*/ 38 h 86"/>
                      <a:gd name="T8" fmla="*/ 52 w 73"/>
                      <a:gd name="T9" fmla="*/ 42 h 86"/>
                      <a:gd name="T10" fmla="*/ 58 w 73"/>
                      <a:gd name="T11" fmla="*/ 44 h 86"/>
                      <a:gd name="T12" fmla="*/ 61 w 73"/>
                      <a:gd name="T13" fmla="*/ 46 h 86"/>
                      <a:gd name="T14" fmla="*/ 65 w 73"/>
                      <a:gd name="T15" fmla="*/ 48 h 86"/>
                      <a:gd name="T16" fmla="*/ 65 w 73"/>
                      <a:gd name="T17" fmla="*/ 54 h 86"/>
                      <a:gd name="T18" fmla="*/ 71 w 73"/>
                      <a:gd name="T19" fmla="*/ 56 h 86"/>
                      <a:gd name="T20" fmla="*/ 73 w 73"/>
                      <a:gd name="T21" fmla="*/ 59 h 86"/>
                      <a:gd name="T22" fmla="*/ 73 w 73"/>
                      <a:gd name="T23" fmla="*/ 65 h 86"/>
                      <a:gd name="T24" fmla="*/ 71 w 73"/>
                      <a:gd name="T25" fmla="*/ 69 h 86"/>
                      <a:gd name="T26" fmla="*/ 69 w 73"/>
                      <a:gd name="T27" fmla="*/ 75 h 86"/>
                      <a:gd name="T28" fmla="*/ 69 w 73"/>
                      <a:gd name="T29" fmla="*/ 81 h 86"/>
                      <a:gd name="T30" fmla="*/ 69 w 73"/>
                      <a:gd name="T31" fmla="*/ 86 h 86"/>
                      <a:gd name="T32" fmla="*/ 65 w 73"/>
                      <a:gd name="T33" fmla="*/ 84 h 86"/>
                      <a:gd name="T34" fmla="*/ 60 w 73"/>
                      <a:gd name="T35" fmla="*/ 82 h 86"/>
                      <a:gd name="T36" fmla="*/ 56 w 73"/>
                      <a:gd name="T37" fmla="*/ 81 h 86"/>
                      <a:gd name="T38" fmla="*/ 52 w 73"/>
                      <a:gd name="T39" fmla="*/ 79 h 86"/>
                      <a:gd name="T40" fmla="*/ 48 w 73"/>
                      <a:gd name="T41" fmla="*/ 77 h 86"/>
                      <a:gd name="T42" fmla="*/ 44 w 73"/>
                      <a:gd name="T43" fmla="*/ 73 h 86"/>
                      <a:gd name="T44" fmla="*/ 40 w 73"/>
                      <a:gd name="T45" fmla="*/ 71 h 86"/>
                      <a:gd name="T46" fmla="*/ 39 w 73"/>
                      <a:gd name="T47" fmla="*/ 69 h 86"/>
                      <a:gd name="T48" fmla="*/ 35 w 73"/>
                      <a:gd name="T49" fmla="*/ 65 h 86"/>
                      <a:gd name="T50" fmla="*/ 33 w 73"/>
                      <a:gd name="T51" fmla="*/ 61 h 86"/>
                      <a:gd name="T52" fmla="*/ 29 w 73"/>
                      <a:gd name="T53" fmla="*/ 58 h 86"/>
                      <a:gd name="T54" fmla="*/ 25 w 73"/>
                      <a:gd name="T55" fmla="*/ 56 h 86"/>
                      <a:gd name="T56" fmla="*/ 23 w 73"/>
                      <a:gd name="T57" fmla="*/ 52 h 86"/>
                      <a:gd name="T58" fmla="*/ 19 w 73"/>
                      <a:gd name="T59" fmla="*/ 50 h 86"/>
                      <a:gd name="T60" fmla="*/ 16 w 73"/>
                      <a:gd name="T61" fmla="*/ 48 h 86"/>
                      <a:gd name="T62" fmla="*/ 12 w 73"/>
                      <a:gd name="T63" fmla="*/ 44 h 86"/>
                      <a:gd name="T64" fmla="*/ 10 w 73"/>
                      <a:gd name="T65" fmla="*/ 40 h 86"/>
                      <a:gd name="T66" fmla="*/ 4 w 73"/>
                      <a:gd name="T67" fmla="*/ 38 h 86"/>
                      <a:gd name="T68" fmla="*/ 2 w 73"/>
                      <a:gd name="T69" fmla="*/ 35 h 86"/>
                      <a:gd name="T70" fmla="*/ 2 w 73"/>
                      <a:gd name="T71" fmla="*/ 31 h 86"/>
                      <a:gd name="T72" fmla="*/ 4 w 73"/>
                      <a:gd name="T73" fmla="*/ 27 h 86"/>
                      <a:gd name="T74" fmla="*/ 8 w 73"/>
                      <a:gd name="T75" fmla="*/ 23 h 86"/>
                      <a:gd name="T76" fmla="*/ 12 w 73"/>
                      <a:gd name="T77" fmla="*/ 21 h 86"/>
                      <a:gd name="T78" fmla="*/ 14 w 73"/>
                      <a:gd name="T79" fmla="*/ 17 h 86"/>
                      <a:gd name="T80" fmla="*/ 17 w 73"/>
                      <a:gd name="T81" fmla="*/ 13 h 86"/>
                      <a:gd name="T82" fmla="*/ 17 w 73"/>
                      <a:gd name="T83" fmla="*/ 8 h 86"/>
                      <a:gd name="T84" fmla="*/ 21 w 73"/>
                      <a:gd name="T85" fmla="*/ 6 h 86"/>
                      <a:gd name="T86" fmla="*/ 21 w 73"/>
                      <a:gd name="T87" fmla="*/ 2 h 86"/>
                      <a:gd name="T88" fmla="*/ 25 w 73"/>
                      <a:gd name="T89" fmla="*/ 0 h 86"/>
                      <a:gd name="T90" fmla="*/ 29 w 73"/>
                      <a:gd name="T91" fmla="*/ 0 h 86"/>
                      <a:gd name="T92" fmla="*/ 33 w 73"/>
                      <a:gd name="T93" fmla="*/ 2 h 86"/>
                      <a:gd name="T94" fmla="*/ 35 w 73"/>
                      <a:gd name="T95" fmla="*/ 4 h 86"/>
                      <a:gd name="T96" fmla="*/ 37 w 73"/>
                      <a:gd name="T97" fmla="*/ 8 h 86"/>
                      <a:gd name="T98" fmla="*/ 37 w 73"/>
                      <a:gd name="T99" fmla="*/ 13 h 86"/>
                      <a:gd name="T100" fmla="*/ 39 w 73"/>
                      <a:gd name="T101" fmla="*/ 19 h 86"/>
                      <a:gd name="T102" fmla="*/ 37 w 73"/>
                      <a:gd name="T103" fmla="*/ 23 h 86"/>
                      <a:gd name="T104" fmla="*/ 40 w 73"/>
                      <a:gd name="T105" fmla="*/ 25 h 86"/>
                      <a:gd name="T106" fmla="*/ 44 w 73"/>
                      <a:gd name="T107" fmla="*/ 27 h 86"/>
                      <a:gd name="T108" fmla="*/ 48 w 73"/>
                      <a:gd name="T109" fmla="*/ 25 h 86"/>
                      <a:gd name="T110" fmla="*/ 50 w 73"/>
                      <a:gd name="T111" fmla="*/ 21 h 86"/>
                      <a:gd name="T112" fmla="*/ 52 w 73"/>
                      <a:gd name="T113" fmla="*/ 1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86">
                        <a:moveTo>
                          <a:pt x="54" y="19"/>
                        </a:moveTo>
                        <a:lnTo>
                          <a:pt x="54" y="21"/>
                        </a:lnTo>
                        <a:lnTo>
                          <a:pt x="54" y="21"/>
                        </a:lnTo>
                        <a:lnTo>
                          <a:pt x="54" y="21"/>
                        </a:lnTo>
                        <a:lnTo>
                          <a:pt x="54" y="21"/>
                        </a:lnTo>
                        <a:lnTo>
                          <a:pt x="54" y="23"/>
                        </a:lnTo>
                        <a:lnTo>
                          <a:pt x="54" y="23"/>
                        </a:lnTo>
                        <a:lnTo>
                          <a:pt x="56" y="23"/>
                        </a:lnTo>
                        <a:lnTo>
                          <a:pt x="56" y="25"/>
                        </a:lnTo>
                        <a:lnTo>
                          <a:pt x="56" y="25"/>
                        </a:lnTo>
                        <a:lnTo>
                          <a:pt x="56" y="27"/>
                        </a:lnTo>
                        <a:lnTo>
                          <a:pt x="56" y="27"/>
                        </a:lnTo>
                        <a:lnTo>
                          <a:pt x="56" y="27"/>
                        </a:lnTo>
                        <a:lnTo>
                          <a:pt x="58" y="27"/>
                        </a:lnTo>
                        <a:lnTo>
                          <a:pt x="58" y="29"/>
                        </a:lnTo>
                        <a:lnTo>
                          <a:pt x="58" y="29"/>
                        </a:lnTo>
                        <a:lnTo>
                          <a:pt x="58" y="29"/>
                        </a:lnTo>
                        <a:lnTo>
                          <a:pt x="58" y="31"/>
                        </a:lnTo>
                        <a:lnTo>
                          <a:pt x="58" y="31"/>
                        </a:lnTo>
                        <a:lnTo>
                          <a:pt x="58" y="33"/>
                        </a:lnTo>
                        <a:lnTo>
                          <a:pt x="56" y="33"/>
                        </a:lnTo>
                        <a:lnTo>
                          <a:pt x="56" y="33"/>
                        </a:lnTo>
                        <a:lnTo>
                          <a:pt x="56" y="35"/>
                        </a:lnTo>
                        <a:lnTo>
                          <a:pt x="56" y="35"/>
                        </a:lnTo>
                        <a:lnTo>
                          <a:pt x="56" y="36"/>
                        </a:lnTo>
                        <a:lnTo>
                          <a:pt x="56" y="36"/>
                        </a:lnTo>
                        <a:lnTo>
                          <a:pt x="56" y="36"/>
                        </a:lnTo>
                        <a:lnTo>
                          <a:pt x="56" y="36"/>
                        </a:lnTo>
                        <a:lnTo>
                          <a:pt x="54" y="36"/>
                        </a:lnTo>
                        <a:lnTo>
                          <a:pt x="54" y="38"/>
                        </a:lnTo>
                        <a:lnTo>
                          <a:pt x="54" y="38"/>
                        </a:lnTo>
                        <a:lnTo>
                          <a:pt x="54" y="38"/>
                        </a:lnTo>
                        <a:lnTo>
                          <a:pt x="54" y="38"/>
                        </a:lnTo>
                        <a:lnTo>
                          <a:pt x="54" y="40"/>
                        </a:lnTo>
                        <a:lnTo>
                          <a:pt x="52" y="40"/>
                        </a:lnTo>
                        <a:lnTo>
                          <a:pt x="52" y="40"/>
                        </a:lnTo>
                        <a:lnTo>
                          <a:pt x="52" y="40"/>
                        </a:lnTo>
                        <a:lnTo>
                          <a:pt x="52" y="42"/>
                        </a:lnTo>
                        <a:lnTo>
                          <a:pt x="52" y="42"/>
                        </a:lnTo>
                        <a:lnTo>
                          <a:pt x="52" y="42"/>
                        </a:lnTo>
                        <a:lnTo>
                          <a:pt x="54" y="42"/>
                        </a:lnTo>
                        <a:lnTo>
                          <a:pt x="54" y="42"/>
                        </a:lnTo>
                        <a:lnTo>
                          <a:pt x="54" y="42"/>
                        </a:lnTo>
                        <a:lnTo>
                          <a:pt x="54" y="44"/>
                        </a:lnTo>
                        <a:lnTo>
                          <a:pt x="56" y="44"/>
                        </a:lnTo>
                        <a:lnTo>
                          <a:pt x="56" y="44"/>
                        </a:lnTo>
                        <a:lnTo>
                          <a:pt x="56" y="44"/>
                        </a:lnTo>
                        <a:lnTo>
                          <a:pt x="58" y="44"/>
                        </a:lnTo>
                        <a:lnTo>
                          <a:pt x="58" y="44"/>
                        </a:lnTo>
                        <a:lnTo>
                          <a:pt x="58" y="44"/>
                        </a:lnTo>
                        <a:lnTo>
                          <a:pt x="58" y="46"/>
                        </a:lnTo>
                        <a:lnTo>
                          <a:pt x="58" y="46"/>
                        </a:lnTo>
                        <a:lnTo>
                          <a:pt x="60" y="46"/>
                        </a:lnTo>
                        <a:lnTo>
                          <a:pt x="60" y="46"/>
                        </a:lnTo>
                        <a:lnTo>
                          <a:pt x="60" y="46"/>
                        </a:lnTo>
                        <a:lnTo>
                          <a:pt x="61" y="46"/>
                        </a:lnTo>
                        <a:lnTo>
                          <a:pt x="61" y="46"/>
                        </a:lnTo>
                        <a:lnTo>
                          <a:pt x="63" y="46"/>
                        </a:lnTo>
                        <a:lnTo>
                          <a:pt x="63" y="46"/>
                        </a:lnTo>
                        <a:lnTo>
                          <a:pt x="63" y="46"/>
                        </a:lnTo>
                        <a:lnTo>
                          <a:pt x="63" y="46"/>
                        </a:lnTo>
                        <a:lnTo>
                          <a:pt x="63" y="48"/>
                        </a:lnTo>
                        <a:lnTo>
                          <a:pt x="65" y="48"/>
                        </a:lnTo>
                        <a:lnTo>
                          <a:pt x="65" y="48"/>
                        </a:lnTo>
                        <a:lnTo>
                          <a:pt x="65" y="50"/>
                        </a:lnTo>
                        <a:lnTo>
                          <a:pt x="65" y="50"/>
                        </a:lnTo>
                        <a:lnTo>
                          <a:pt x="65" y="50"/>
                        </a:lnTo>
                        <a:lnTo>
                          <a:pt x="65" y="52"/>
                        </a:lnTo>
                        <a:lnTo>
                          <a:pt x="65" y="52"/>
                        </a:lnTo>
                        <a:lnTo>
                          <a:pt x="65" y="52"/>
                        </a:lnTo>
                        <a:lnTo>
                          <a:pt x="65" y="52"/>
                        </a:lnTo>
                        <a:lnTo>
                          <a:pt x="65" y="54"/>
                        </a:lnTo>
                        <a:lnTo>
                          <a:pt x="67" y="54"/>
                        </a:lnTo>
                        <a:lnTo>
                          <a:pt x="67" y="54"/>
                        </a:lnTo>
                        <a:lnTo>
                          <a:pt x="69" y="54"/>
                        </a:lnTo>
                        <a:lnTo>
                          <a:pt x="69" y="54"/>
                        </a:lnTo>
                        <a:lnTo>
                          <a:pt x="69" y="54"/>
                        </a:lnTo>
                        <a:lnTo>
                          <a:pt x="69" y="54"/>
                        </a:lnTo>
                        <a:lnTo>
                          <a:pt x="69" y="56"/>
                        </a:lnTo>
                        <a:lnTo>
                          <a:pt x="71" y="56"/>
                        </a:lnTo>
                        <a:lnTo>
                          <a:pt x="71" y="56"/>
                        </a:lnTo>
                        <a:lnTo>
                          <a:pt x="71" y="56"/>
                        </a:lnTo>
                        <a:lnTo>
                          <a:pt x="71" y="56"/>
                        </a:lnTo>
                        <a:lnTo>
                          <a:pt x="71" y="58"/>
                        </a:lnTo>
                        <a:lnTo>
                          <a:pt x="71" y="58"/>
                        </a:lnTo>
                        <a:lnTo>
                          <a:pt x="71" y="59"/>
                        </a:lnTo>
                        <a:lnTo>
                          <a:pt x="71" y="59"/>
                        </a:lnTo>
                        <a:lnTo>
                          <a:pt x="73" y="59"/>
                        </a:lnTo>
                        <a:lnTo>
                          <a:pt x="73" y="61"/>
                        </a:lnTo>
                        <a:lnTo>
                          <a:pt x="73" y="61"/>
                        </a:lnTo>
                        <a:lnTo>
                          <a:pt x="73" y="61"/>
                        </a:lnTo>
                        <a:lnTo>
                          <a:pt x="71" y="61"/>
                        </a:lnTo>
                        <a:lnTo>
                          <a:pt x="71" y="63"/>
                        </a:lnTo>
                        <a:lnTo>
                          <a:pt x="71" y="63"/>
                        </a:lnTo>
                        <a:lnTo>
                          <a:pt x="71" y="65"/>
                        </a:lnTo>
                        <a:lnTo>
                          <a:pt x="73" y="65"/>
                        </a:lnTo>
                        <a:lnTo>
                          <a:pt x="73" y="65"/>
                        </a:lnTo>
                        <a:lnTo>
                          <a:pt x="73" y="67"/>
                        </a:lnTo>
                        <a:lnTo>
                          <a:pt x="71" y="67"/>
                        </a:lnTo>
                        <a:lnTo>
                          <a:pt x="71" y="67"/>
                        </a:lnTo>
                        <a:lnTo>
                          <a:pt x="71" y="67"/>
                        </a:lnTo>
                        <a:lnTo>
                          <a:pt x="71" y="69"/>
                        </a:lnTo>
                        <a:lnTo>
                          <a:pt x="71" y="69"/>
                        </a:lnTo>
                        <a:lnTo>
                          <a:pt x="71" y="69"/>
                        </a:lnTo>
                        <a:lnTo>
                          <a:pt x="71" y="69"/>
                        </a:lnTo>
                        <a:lnTo>
                          <a:pt x="71" y="71"/>
                        </a:lnTo>
                        <a:lnTo>
                          <a:pt x="69" y="71"/>
                        </a:lnTo>
                        <a:lnTo>
                          <a:pt x="69" y="71"/>
                        </a:lnTo>
                        <a:lnTo>
                          <a:pt x="69" y="73"/>
                        </a:lnTo>
                        <a:lnTo>
                          <a:pt x="69" y="73"/>
                        </a:lnTo>
                        <a:lnTo>
                          <a:pt x="69" y="75"/>
                        </a:lnTo>
                        <a:lnTo>
                          <a:pt x="69" y="75"/>
                        </a:lnTo>
                        <a:lnTo>
                          <a:pt x="69" y="75"/>
                        </a:lnTo>
                        <a:lnTo>
                          <a:pt x="69" y="77"/>
                        </a:lnTo>
                        <a:lnTo>
                          <a:pt x="69" y="77"/>
                        </a:lnTo>
                        <a:lnTo>
                          <a:pt x="69" y="77"/>
                        </a:lnTo>
                        <a:lnTo>
                          <a:pt x="69" y="77"/>
                        </a:lnTo>
                        <a:lnTo>
                          <a:pt x="69" y="79"/>
                        </a:lnTo>
                        <a:lnTo>
                          <a:pt x="69" y="79"/>
                        </a:lnTo>
                        <a:lnTo>
                          <a:pt x="69" y="81"/>
                        </a:lnTo>
                        <a:lnTo>
                          <a:pt x="69" y="81"/>
                        </a:lnTo>
                        <a:lnTo>
                          <a:pt x="69" y="82"/>
                        </a:lnTo>
                        <a:lnTo>
                          <a:pt x="69" y="82"/>
                        </a:lnTo>
                        <a:lnTo>
                          <a:pt x="69" y="84"/>
                        </a:lnTo>
                        <a:lnTo>
                          <a:pt x="69" y="84"/>
                        </a:lnTo>
                        <a:lnTo>
                          <a:pt x="69" y="84"/>
                        </a:lnTo>
                        <a:lnTo>
                          <a:pt x="69" y="86"/>
                        </a:lnTo>
                        <a:lnTo>
                          <a:pt x="69" y="86"/>
                        </a:lnTo>
                        <a:lnTo>
                          <a:pt x="69" y="86"/>
                        </a:lnTo>
                        <a:lnTo>
                          <a:pt x="67" y="86"/>
                        </a:lnTo>
                        <a:lnTo>
                          <a:pt x="67" y="86"/>
                        </a:lnTo>
                        <a:lnTo>
                          <a:pt x="65" y="86"/>
                        </a:lnTo>
                        <a:lnTo>
                          <a:pt x="65" y="84"/>
                        </a:lnTo>
                        <a:lnTo>
                          <a:pt x="65" y="84"/>
                        </a:lnTo>
                        <a:lnTo>
                          <a:pt x="65" y="84"/>
                        </a:lnTo>
                        <a:lnTo>
                          <a:pt x="65" y="84"/>
                        </a:lnTo>
                        <a:lnTo>
                          <a:pt x="63" y="84"/>
                        </a:lnTo>
                        <a:lnTo>
                          <a:pt x="63" y="84"/>
                        </a:lnTo>
                        <a:lnTo>
                          <a:pt x="63" y="84"/>
                        </a:lnTo>
                        <a:lnTo>
                          <a:pt x="63" y="84"/>
                        </a:lnTo>
                        <a:lnTo>
                          <a:pt x="63" y="82"/>
                        </a:lnTo>
                        <a:lnTo>
                          <a:pt x="61" y="82"/>
                        </a:lnTo>
                        <a:lnTo>
                          <a:pt x="61" y="82"/>
                        </a:lnTo>
                        <a:lnTo>
                          <a:pt x="60" y="82"/>
                        </a:lnTo>
                        <a:lnTo>
                          <a:pt x="60" y="82"/>
                        </a:lnTo>
                        <a:lnTo>
                          <a:pt x="60" y="82"/>
                        </a:lnTo>
                        <a:lnTo>
                          <a:pt x="60" y="82"/>
                        </a:lnTo>
                        <a:lnTo>
                          <a:pt x="58" y="82"/>
                        </a:lnTo>
                        <a:lnTo>
                          <a:pt x="58" y="82"/>
                        </a:lnTo>
                        <a:lnTo>
                          <a:pt x="58" y="82"/>
                        </a:lnTo>
                        <a:lnTo>
                          <a:pt x="58" y="81"/>
                        </a:lnTo>
                        <a:lnTo>
                          <a:pt x="56" y="81"/>
                        </a:lnTo>
                        <a:lnTo>
                          <a:pt x="56" y="81"/>
                        </a:lnTo>
                        <a:lnTo>
                          <a:pt x="56" y="81"/>
                        </a:lnTo>
                        <a:lnTo>
                          <a:pt x="54" y="81"/>
                        </a:lnTo>
                        <a:lnTo>
                          <a:pt x="54" y="81"/>
                        </a:lnTo>
                        <a:lnTo>
                          <a:pt x="54" y="79"/>
                        </a:lnTo>
                        <a:lnTo>
                          <a:pt x="54" y="79"/>
                        </a:lnTo>
                        <a:lnTo>
                          <a:pt x="54" y="79"/>
                        </a:lnTo>
                        <a:lnTo>
                          <a:pt x="52" y="79"/>
                        </a:lnTo>
                        <a:lnTo>
                          <a:pt x="52" y="79"/>
                        </a:lnTo>
                        <a:lnTo>
                          <a:pt x="52" y="77"/>
                        </a:lnTo>
                        <a:lnTo>
                          <a:pt x="52" y="77"/>
                        </a:lnTo>
                        <a:lnTo>
                          <a:pt x="50" y="77"/>
                        </a:lnTo>
                        <a:lnTo>
                          <a:pt x="50" y="77"/>
                        </a:lnTo>
                        <a:lnTo>
                          <a:pt x="50" y="77"/>
                        </a:lnTo>
                        <a:lnTo>
                          <a:pt x="48" y="77"/>
                        </a:lnTo>
                        <a:lnTo>
                          <a:pt x="48" y="77"/>
                        </a:lnTo>
                        <a:lnTo>
                          <a:pt x="48" y="77"/>
                        </a:lnTo>
                        <a:lnTo>
                          <a:pt x="48" y="77"/>
                        </a:lnTo>
                        <a:lnTo>
                          <a:pt x="48" y="75"/>
                        </a:lnTo>
                        <a:lnTo>
                          <a:pt x="46" y="75"/>
                        </a:lnTo>
                        <a:lnTo>
                          <a:pt x="46" y="75"/>
                        </a:lnTo>
                        <a:lnTo>
                          <a:pt x="46" y="75"/>
                        </a:lnTo>
                        <a:lnTo>
                          <a:pt x="44" y="75"/>
                        </a:lnTo>
                        <a:lnTo>
                          <a:pt x="44" y="73"/>
                        </a:lnTo>
                        <a:lnTo>
                          <a:pt x="44" y="73"/>
                        </a:lnTo>
                        <a:lnTo>
                          <a:pt x="44" y="73"/>
                        </a:lnTo>
                        <a:lnTo>
                          <a:pt x="44" y="73"/>
                        </a:lnTo>
                        <a:lnTo>
                          <a:pt x="42" y="73"/>
                        </a:lnTo>
                        <a:lnTo>
                          <a:pt x="42" y="73"/>
                        </a:lnTo>
                        <a:lnTo>
                          <a:pt x="42" y="71"/>
                        </a:lnTo>
                        <a:lnTo>
                          <a:pt x="42" y="71"/>
                        </a:lnTo>
                        <a:lnTo>
                          <a:pt x="40" y="71"/>
                        </a:lnTo>
                        <a:lnTo>
                          <a:pt x="40" y="71"/>
                        </a:lnTo>
                        <a:lnTo>
                          <a:pt x="40" y="71"/>
                        </a:lnTo>
                        <a:lnTo>
                          <a:pt x="40" y="69"/>
                        </a:lnTo>
                        <a:lnTo>
                          <a:pt x="39" y="69"/>
                        </a:lnTo>
                        <a:lnTo>
                          <a:pt x="39" y="69"/>
                        </a:lnTo>
                        <a:lnTo>
                          <a:pt x="39" y="69"/>
                        </a:lnTo>
                        <a:lnTo>
                          <a:pt x="39" y="69"/>
                        </a:lnTo>
                        <a:lnTo>
                          <a:pt x="39" y="69"/>
                        </a:lnTo>
                        <a:lnTo>
                          <a:pt x="37" y="69"/>
                        </a:lnTo>
                        <a:lnTo>
                          <a:pt x="37" y="67"/>
                        </a:lnTo>
                        <a:lnTo>
                          <a:pt x="37" y="67"/>
                        </a:lnTo>
                        <a:lnTo>
                          <a:pt x="37" y="67"/>
                        </a:lnTo>
                        <a:lnTo>
                          <a:pt x="37" y="67"/>
                        </a:lnTo>
                        <a:lnTo>
                          <a:pt x="37" y="65"/>
                        </a:lnTo>
                        <a:lnTo>
                          <a:pt x="37" y="65"/>
                        </a:lnTo>
                        <a:lnTo>
                          <a:pt x="35" y="65"/>
                        </a:lnTo>
                        <a:lnTo>
                          <a:pt x="35" y="65"/>
                        </a:lnTo>
                        <a:lnTo>
                          <a:pt x="35" y="63"/>
                        </a:lnTo>
                        <a:lnTo>
                          <a:pt x="33" y="63"/>
                        </a:lnTo>
                        <a:lnTo>
                          <a:pt x="33" y="63"/>
                        </a:lnTo>
                        <a:lnTo>
                          <a:pt x="33" y="63"/>
                        </a:lnTo>
                        <a:lnTo>
                          <a:pt x="33" y="61"/>
                        </a:lnTo>
                        <a:lnTo>
                          <a:pt x="33" y="61"/>
                        </a:lnTo>
                        <a:lnTo>
                          <a:pt x="33" y="61"/>
                        </a:lnTo>
                        <a:lnTo>
                          <a:pt x="31" y="61"/>
                        </a:lnTo>
                        <a:lnTo>
                          <a:pt x="31" y="61"/>
                        </a:lnTo>
                        <a:lnTo>
                          <a:pt x="31" y="61"/>
                        </a:lnTo>
                        <a:lnTo>
                          <a:pt x="31" y="61"/>
                        </a:lnTo>
                        <a:lnTo>
                          <a:pt x="31" y="59"/>
                        </a:lnTo>
                        <a:lnTo>
                          <a:pt x="29" y="59"/>
                        </a:lnTo>
                        <a:lnTo>
                          <a:pt x="29" y="59"/>
                        </a:lnTo>
                        <a:lnTo>
                          <a:pt x="29" y="58"/>
                        </a:lnTo>
                        <a:lnTo>
                          <a:pt x="29" y="58"/>
                        </a:lnTo>
                        <a:lnTo>
                          <a:pt x="27" y="58"/>
                        </a:lnTo>
                        <a:lnTo>
                          <a:pt x="27" y="58"/>
                        </a:lnTo>
                        <a:lnTo>
                          <a:pt x="27" y="58"/>
                        </a:lnTo>
                        <a:lnTo>
                          <a:pt x="27" y="56"/>
                        </a:lnTo>
                        <a:lnTo>
                          <a:pt x="27" y="56"/>
                        </a:lnTo>
                        <a:lnTo>
                          <a:pt x="27" y="56"/>
                        </a:lnTo>
                        <a:lnTo>
                          <a:pt x="25" y="56"/>
                        </a:lnTo>
                        <a:lnTo>
                          <a:pt x="25" y="54"/>
                        </a:lnTo>
                        <a:lnTo>
                          <a:pt x="25" y="54"/>
                        </a:lnTo>
                        <a:lnTo>
                          <a:pt x="25" y="54"/>
                        </a:lnTo>
                        <a:lnTo>
                          <a:pt x="25" y="54"/>
                        </a:lnTo>
                        <a:lnTo>
                          <a:pt x="25" y="52"/>
                        </a:lnTo>
                        <a:lnTo>
                          <a:pt x="23" y="52"/>
                        </a:lnTo>
                        <a:lnTo>
                          <a:pt x="23" y="52"/>
                        </a:lnTo>
                        <a:lnTo>
                          <a:pt x="23" y="52"/>
                        </a:lnTo>
                        <a:lnTo>
                          <a:pt x="23" y="52"/>
                        </a:lnTo>
                        <a:lnTo>
                          <a:pt x="21" y="52"/>
                        </a:lnTo>
                        <a:lnTo>
                          <a:pt x="21" y="52"/>
                        </a:lnTo>
                        <a:lnTo>
                          <a:pt x="21" y="50"/>
                        </a:lnTo>
                        <a:lnTo>
                          <a:pt x="21" y="50"/>
                        </a:lnTo>
                        <a:lnTo>
                          <a:pt x="21" y="50"/>
                        </a:lnTo>
                        <a:lnTo>
                          <a:pt x="19" y="50"/>
                        </a:lnTo>
                        <a:lnTo>
                          <a:pt x="19" y="50"/>
                        </a:lnTo>
                        <a:lnTo>
                          <a:pt x="19" y="48"/>
                        </a:lnTo>
                        <a:lnTo>
                          <a:pt x="17" y="48"/>
                        </a:lnTo>
                        <a:lnTo>
                          <a:pt x="17" y="48"/>
                        </a:lnTo>
                        <a:lnTo>
                          <a:pt x="17" y="48"/>
                        </a:lnTo>
                        <a:lnTo>
                          <a:pt x="16" y="48"/>
                        </a:lnTo>
                        <a:lnTo>
                          <a:pt x="16" y="48"/>
                        </a:lnTo>
                        <a:lnTo>
                          <a:pt x="16" y="48"/>
                        </a:lnTo>
                        <a:lnTo>
                          <a:pt x="16" y="48"/>
                        </a:lnTo>
                        <a:lnTo>
                          <a:pt x="16" y="46"/>
                        </a:lnTo>
                        <a:lnTo>
                          <a:pt x="14" y="46"/>
                        </a:lnTo>
                        <a:lnTo>
                          <a:pt x="14" y="46"/>
                        </a:lnTo>
                        <a:lnTo>
                          <a:pt x="14" y="46"/>
                        </a:lnTo>
                        <a:lnTo>
                          <a:pt x="12" y="46"/>
                        </a:lnTo>
                        <a:lnTo>
                          <a:pt x="12" y="44"/>
                        </a:lnTo>
                        <a:lnTo>
                          <a:pt x="12" y="44"/>
                        </a:lnTo>
                        <a:lnTo>
                          <a:pt x="12" y="44"/>
                        </a:lnTo>
                        <a:lnTo>
                          <a:pt x="12" y="44"/>
                        </a:lnTo>
                        <a:lnTo>
                          <a:pt x="12" y="42"/>
                        </a:lnTo>
                        <a:lnTo>
                          <a:pt x="12" y="42"/>
                        </a:lnTo>
                        <a:lnTo>
                          <a:pt x="12" y="42"/>
                        </a:lnTo>
                        <a:lnTo>
                          <a:pt x="10" y="42"/>
                        </a:lnTo>
                        <a:lnTo>
                          <a:pt x="10" y="42"/>
                        </a:lnTo>
                        <a:lnTo>
                          <a:pt x="10" y="40"/>
                        </a:lnTo>
                        <a:lnTo>
                          <a:pt x="10" y="40"/>
                        </a:lnTo>
                        <a:lnTo>
                          <a:pt x="8" y="40"/>
                        </a:lnTo>
                        <a:lnTo>
                          <a:pt x="8" y="40"/>
                        </a:lnTo>
                        <a:lnTo>
                          <a:pt x="8" y="40"/>
                        </a:lnTo>
                        <a:lnTo>
                          <a:pt x="6" y="40"/>
                        </a:lnTo>
                        <a:lnTo>
                          <a:pt x="6" y="38"/>
                        </a:lnTo>
                        <a:lnTo>
                          <a:pt x="6" y="38"/>
                        </a:lnTo>
                        <a:lnTo>
                          <a:pt x="6" y="38"/>
                        </a:lnTo>
                        <a:lnTo>
                          <a:pt x="4" y="38"/>
                        </a:lnTo>
                        <a:lnTo>
                          <a:pt x="4" y="38"/>
                        </a:lnTo>
                        <a:lnTo>
                          <a:pt x="4" y="38"/>
                        </a:lnTo>
                        <a:lnTo>
                          <a:pt x="4" y="38"/>
                        </a:lnTo>
                        <a:lnTo>
                          <a:pt x="4" y="36"/>
                        </a:lnTo>
                        <a:lnTo>
                          <a:pt x="2" y="36"/>
                        </a:lnTo>
                        <a:lnTo>
                          <a:pt x="2" y="36"/>
                        </a:lnTo>
                        <a:lnTo>
                          <a:pt x="2" y="36"/>
                        </a:lnTo>
                        <a:lnTo>
                          <a:pt x="2" y="35"/>
                        </a:lnTo>
                        <a:lnTo>
                          <a:pt x="2" y="35"/>
                        </a:lnTo>
                        <a:lnTo>
                          <a:pt x="2" y="35"/>
                        </a:lnTo>
                        <a:lnTo>
                          <a:pt x="0" y="35"/>
                        </a:lnTo>
                        <a:lnTo>
                          <a:pt x="0" y="33"/>
                        </a:lnTo>
                        <a:lnTo>
                          <a:pt x="2" y="33"/>
                        </a:lnTo>
                        <a:lnTo>
                          <a:pt x="2" y="33"/>
                        </a:lnTo>
                        <a:lnTo>
                          <a:pt x="2" y="33"/>
                        </a:lnTo>
                        <a:lnTo>
                          <a:pt x="2" y="31"/>
                        </a:lnTo>
                        <a:lnTo>
                          <a:pt x="4" y="31"/>
                        </a:lnTo>
                        <a:lnTo>
                          <a:pt x="4" y="31"/>
                        </a:lnTo>
                        <a:lnTo>
                          <a:pt x="4" y="29"/>
                        </a:lnTo>
                        <a:lnTo>
                          <a:pt x="4" y="29"/>
                        </a:lnTo>
                        <a:lnTo>
                          <a:pt x="4" y="29"/>
                        </a:lnTo>
                        <a:lnTo>
                          <a:pt x="4" y="29"/>
                        </a:lnTo>
                        <a:lnTo>
                          <a:pt x="4" y="29"/>
                        </a:lnTo>
                        <a:lnTo>
                          <a:pt x="4" y="27"/>
                        </a:lnTo>
                        <a:lnTo>
                          <a:pt x="6" y="27"/>
                        </a:lnTo>
                        <a:lnTo>
                          <a:pt x="6" y="27"/>
                        </a:lnTo>
                        <a:lnTo>
                          <a:pt x="6" y="27"/>
                        </a:lnTo>
                        <a:lnTo>
                          <a:pt x="6" y="27"/>
                        </a:lnTo>
                        <a:lnTo>
                          <a:pt x="6" y="25"/>
                        </a:lnTo>
                        <a:lnTo>
                          <a:pt x="6" y="25"/>
                        </a:lnTo>
                        <a:lnTo>
                          <a:pt x="8" y="25"/>
                        </a:lnTo>
                        <a:lnTo>
                          <a:pt x="8" y="23"/>
                        </a:lnTo>
                        <a:lnTo>
                          <a:pt x="8" y="23"/>
                        </a:lnTo>
                        <a:lnTo>
                          <a:pt x="8" y="23"/>
                        </a:lnTo>
                        <a:lnTo>
                          <a:pt x="10" y="23"/>
                        </a:lnTo>
                        <a:lnTo>
                          <a:pt x="10" y="23"/>
                        </a:lnTo>
                        <a:lnTo>
                          <a:pt x="10" y="21"/>
                        </a:lnTo>
                        <a:lnTo>
                          <a:pt x="10" y="21"/>
                        </a:lnTo>
                        <a:lnTo>
                          <a:pt x="10" y="21"/>
                        </a:lnTo>
                        <a:lnTo>
                          <a:pt x="12" y="21"/>
                        </a:lnTo>
                        <a:lnTo>
                          <a:pt x="12" y="21"/>
                        </a:lnTo>
                        <a:lnTo>
                          <a:pt x="12" y="21"/>
                        </a:lnTo>
                        <a:lnTo>
                          <a:pt x="12" y="21"/>
                        </a:lnTo>
                        <a:lnTo>
                          <a:pt x="12" y="19"/>
                        </a:lnTo>
                        <a:lnTo>
                          <a:pt x="14" y="19"/>
                        </a:lnTo>
                        <a:lnTo>
                          <a:pt x="14" y="19"/>
                        </a:lnTo>
                        <a:lnTo>
                          <a:pt x="14" y="19"/>
                        </a:lnTo>
                        <a:lnTo>
                          <a:pt x="14" y="17"/>
                        </a:lnTo>
                        <a:lnTo>
                          <a:pt x="16" y="17"/>
                        </a:lnTo>
                        <a:lnTo>
                          <a:pt x="16" y="17"/>
                        </a:lnTo>
                        <a:lnTo>
                          <a:pt x="16" y="15"/>
                        </a:lnTo>
                        <a:lnTo>
                          <a:pt x="16" y="15"/>
                        </a:lnTo>
                        <a:lnTo>
                          <a:pt x="16" y="15"/>
                        </a:lnTo>
                        <a:lnTo>
                          <a:pt x="16" y="15"/>
                        </a:lnTo>
                        <a:lnTo>
                          <a:pt x="17" y="15"/>
                        </a:lnTo>
                        <a:lnTo>
                          <a:pt x="17" y="13"/>
                        </a:lnTo>
                        <a:lnTo>
                          <a:pt x="17" y="13"/>
                        </a:lnTo>
                        <a:lnTo>
                          <a:pt x="17" y="13"/>
                        </a:lnTo>
                        <a:lnTo>
                          <a:pt x="17" y="12"/>
                        </a:lnTo>
                        <a:lnTo>
                          <a:pt x="17" y="12"/>
                        </a:lnTo>
                        <a:lnTo>
                          <a:pt x="17" y="10"/>
                        </a:lnTo>
                        <a:lnTo>
                          <a:pt x="17" y="10"/>
                        </a:lnTo>
                        <a:lnTo>
                          <a:pt x="17" y="10"/>
                        </a:lnTo>
                        <a:lnTo>
                          <a:pt x="17" y="8"/>
                        </a:lnTo>
                        <a:lnTo>
                          <a:pt x="17" y="8"/>
                        </a:lnTo>
                        <a:lnTo>
                          <a:pt x="19" y="8"/>
                        </a:lnTo>
                        <a:lnTo>
                          <a:pt x="19" y="8"/>
                        </a:lnTo>
                        <a:lnTo>
                          <a:pt x="21" y="8"/>
                        </a:lnTo>
                        <a:lnTo>
                          <a:pt x="21" y="8"/>
                        </a:lnTo>
                        <a:lnTo>
                          <a:pt x="21" y="8"/>
                        </a:lnTo>
                        <a:lnTo>
                          <a:pt x="21" y="6"/>
                        </a:lnTo>
                        <a:lnTo>
                          <a:pt x="21" y="6"/>
                        </a:lnTo>
                        <a:lnTo>
                          <a:pt x="21" y="6"/>
                        </a:lnTo>
                        <a:lnTo>
                          <a:pt x="21" y="6"/>
                        </a:lnTo>
                        <a:lnTo>
                          <a:pt x="21" y="4"/>
                        </a:lnTo>
                        <a:lnTo>
                          <a:pt x="21" y="4"/>
                        </a:lnTo>
                        <a:lnTo>
                          <a:pt x="21" y="4"/>
                        </a:lnTo>
                        <a:lnTo>
                          <a:pt x="21" y="4"/>
                        </a:lnTo>
                        <a:lnTo>
                          <a:pt x="21" y="2"/>
                        </a:lnTo>
                        <a:lnTo>
                          <a:pt x="21" y="2"/>
                        </a:lnTo>
                        <a:lnTo>
                          <a:pt x="21" y="0"/>
                        </a:lnTo>
                        <a:lnTo>
                          <a:pt x="23" y="0"/>
                        </a:lnTo>
                        <a:lnTo>
                          <a:pt x="23" y="0"/>
                        </a:lnTo>
                        <a:lnTo>
                          <a:pt x="25" y="0"/>
                        </a:lnTo>
                        <a:lnTo>
                          <a:pt x="25" y="0"/>
                        </a:lnTo>
                        <a:lnTo>
                          <a:pt x="25" y="0"/>
                        </a:lnTo>
                        <a:lnTo>
                          <a:pt x="25" y="0"/>
                        </a:lnTo>
                        <a:lnTo>
                          <a:pt x="25" y="0"/>
                        </a:lnTo>
                        <a:lnTo>
                          <a:pt x="27" y="0"/>
                        </a:lnTo>
                        <a:lnTo>
                          <a:pt x="27" y="2"/>
                        </a:lnTo>
                        <a:lnTo>
                          <a:pt x="27" y="2"/>
                        </a:lnTo>
                        <a:lnTo>
                          <a:pt x="27" y="2"/>
                        </a:lnTo>
                        <a:lnTo>
                          <a:pt x="27" y="2"/>
                        </a:lnTo>
                        <a:lnTo>
                          <a:pt x="27" y="2"/>
                        </a:lnTo>
                        <a:lnTo>
                          <a:pt x="27" y="0"/>
                        </a:lnTo>
                        <a:lnTo>
                          <a:pt x="29" y="0"/>
                        </a:lnTo>
                        <a:lnTo>
                          <a:pt x="29" y="0"/>
                        </a:lnTo>
                        <a:lnTo>
                          <a:pt x="31" y="0"/>
                        </a:lnTo>
                        <a:lnTo>
                          <a:pt x="31" y="0"/>
                        </a:lnTo>
                        <a:lnTo>
                          <a:pt x="31" y="0"/>
                        </a:lnTo>
                        <a:lnTo>
                          <a:pt x="31" y="0"/>
                        </a:lnTo>
                        <a:lnTo>
                          <a:pt x="31" y="0"/>
                        </a:lnTo>
                        <a:lnTo>
                          <a:pt x="31" y="2"/>
                        </a:lnTo>
                        <a:lnTo>
                          <a:pt x="33" y="2"/>
                        </a:lnTo>
                        <a:lnTo>
                          <a:pt x="33" y="0"/>
                        </a:lnTo>
                        <a:lnTo>
                          <a:pt x="33" y="0"/>
                        </a:lnTo>
                        <a:lnTo>
                          <a:pt x="33" y="2"/>
                        </a:lnTo>
                        <a:lnTo>
                          <a:pt x="33" y="2"/>
                        </a:lnTo>
                        <a:lnTo>
                          <a:pt x="33" y="2"/>
                        </a:lnTo>
                        <a:lnTo>
                          <a:pt x="35" y="2"/>
                        </a:lnTo>
                        <a:lnTo>
                          <a:pt x="35" y="2"/>
                        </a:lnTo>
                        <a:lnTo>
                          <a:pt x="35" y="4"/>
                        </a:lnTo>
                        <a:lnTo>
                          <a:pt x="37" y="4"/>
                        </a:lnTo>
                        <a:lnTo>
                          <a:pt x="37" y="4"/>
                        </a:lnTo>
                        <a:lnTo>
                          <a:pt x="37" y="4"/>
                        </a:lnTo>
                        <a:lnTo>
                          <a:pt x="37" y="6"/>
                        </a:lnTo>
                        <a:lnTo>
                          <a:pt x="37" y="6"/>
                        </a:lnTo>
                        <a:lnTo>
                          <a:pt x="37" y="8"/>
                        </a:lnTo>
                        <a:lnTo>
                          <a:pt x="37" y="8"/>
                        </a:lnTo>
                        <a:lnTo>
                          <a:pt x="37" y="8"/>
                        </a:lnTo>
                        <a:lnTo>
                          <a:pt x="37" y="10"/>
                        </a:lnTo>
                        <a:lnTo>
                          <a:pt x="37" y="10"/>
                        </a:lnTo>
                        <a:lnTo>
                          <a:pt x="37" y="10"/>
                        </a:lnTo>
                        <a:lnTo>
                          <a:pt x="37" y="12"/>
                        </a:lnTo>
                        <a:lnTo>
                          <a:pt x="37" y="12"/>
                        </a:lnTo>
                        <a:lnTo>
                          <a:pt x="37" y="13"/>
                        </a:lnTo>
                        <a:lnTo>
                          <a:pt x="37" y="13"/>
                        </a:lnTo>
                        <a:lnTo>
                          <a:pt x="37" y="13"/>
                        </a:lnTo>
                        <a:lnTo>
                          <a:pt x="39" y="13"/>
                        </a:lnTo>
                        <a:lnTo>
                          <a:pt x="39" y="15"/>
                        </a:lnTo>
                        <a:lnTo>
                          <a:pt x="39" y="15"/>
                        </a:lnTo>
                        <a:lnTo>
                          <a:pt x="39" y="15"/>
                        </a:lnTo>
                        <a:lnTo>
                          <a:pt x="39" y="17"/>
                        </a:lnTo>
                        <a:lnTo>
                          <a:pt x="39" y="17"/>
                        </a:lnTo>
                        <a:lnTo>
                          <a:pt x="39" y="17"/>
                        </a:lnTo>
                        <a:lnTo>
                          <a:pt x="39" y="19"/>
                        </a:lnTo>
                        <a:lnTo>
                          <a:pt x="39" y="19"/>
                        </a:lnTo>
                        <a:lnTo>
                          <a:pt x="39" y="21"/>
                        </a:lnTo>
                        <a:lnTo>
                          <a:pt x="37" y="21"/>
                        </a:lnTo>
                        <a:lnTo>
                          <a:pt x="37" y="21"/>
                        </a:lnTo>
                        <a:lnTo>
                          <a:pt x="37" y="21"/>
                        </a:lnTo>
                        <a:lnTo>
                          <a:pt x="37" y="21"/>
                        </a:lnTo>
                        <a:lnTo>
                          <a:pt x="37" y="23"/>
                        </a:lnTo>
                        <a:lnTo>
                          <a:pt x="37" y="23"/>
                        </a:lnTo>
                        <a:lnTo>
                          <a:pt x="39" y="23"/>
                        </a:lnTo>
                        <a:lnTo>
                          <a:pt x="39" y="23"/>
                        </a:lnTo>
                        <a:lnTo>
                          <a:pt x="39" y="23"/>
                        </a:lnTo>
                        <a:lnTo>
                          <a:pt x="39" y="23"/>
                        </a:lnTo>
                        <a:lnTo>
                          <a:pt x="40" y="23"/>
                        </a:lnTo>
                        <a:lnTo>
                          <a:pt x="40" y="23"/>
                        </a:lnTo>
                        <a:lnTo>
                          <a:pt x="40" y="25"/>
                        </a:lnTo>
                        <a:lnTo>
                          <a:pt x="40" y="25"/>
                        </a:lnTo>
                        <a:lnTo>
                          <a:pt x="42" y="25"/>
                        </a:lnTo>
                        <a:lnTo>
                          <a:pt x="42" y="25"/>
                        </a:lnTo>
                        <a:lnTo>
                          <a:pt x="42" y="27"/>
                        </a:lnTo>
                        <a:lnTo>
                          <a:pt x="42" y="27"/>
                        </a:lnTo>
                        <a:lnTo>
                          <a:pt x="42" y="27"/>
                        </a:lnTo>
                        <a:lnTo>
                          <a:pt x="44" y="27"/>
                        </a:lnTo>
                        <a:lnTo>
                          <a:pt x="44" y="27"/>
                        </a:lnTo>
                        <a:lnTo>
                          <a:pt x="44" y="27"/>
                        </a:lnTo>
                        <a:lnTo>
                          <a:pt x="44" y="27"/>
                        </a:lnTo>
                        <a:lnTo>
                          <a:pt x="44" y="25"/>
                        </a:lnTo>
                        <a:lnTo>
                          <a:pt x="46" y="25"/>
                        </a:lnTo>
                        <a:lnTo>
                          <a:pt x="46" y="27"/>
                        </a:lnTo>
                        <a:lnTo>
                          <a:pt x="46" y="27"/>
                        </a:lnTo>
                        <a:lnTo>
                          <a:pt x="48" y="27"/>
                        </a:lnTo>
                        <a:lnTo>
                          <a:pt x="48" y="25"/>
                        </a:lnTo>
                        <a:lnTo>
                          <a:pt x="48" y="25"/>
                        </a:lnTo>
                        <a:lnTo>
                          <a:pt x="48" y="23"/>
                        </a:lnTo>
                        <a:lnTo>
                          <a:pt x="48" y="23"/>
                        </a:lnTo>
                        <a:lnTo>
                          <a:pt x="48" y="23"/>
                        </a:lnTo>
                        <a:lnTo>
                          <a:pt x="48" y="21"/>
                        </a:lnTo>
                        <a:lnTo>
                          <a:pt x="48" y="21"/>
                        </a:lnTo>
                        <a:lnTo>
                          <a:pt x="48" y="21"/>
                        </a:lnTo>
                        <a:lnTo>
                          <a:pt x="50" y="21"/>
                        </a:lnTo>
                        <a:lnTo>
                          <a:pt x="50" y="21"/>
                        </a:lnTo>
                        <a:lnTo>
                          <a:pt x="50" y="19"/>
                        </a:lnTo>
                        <a:lnTo>
                          <a:pt x="50" y="19"/>
                        </a:lnTo>
                        <a:lnTo>
                          <a:pt x="50" y="17"/>
                        </a:lnTo>
                        <a:lnTo>
                          <a:pt x="50" y="17"/>
                        </a:lnTo>
                        <a:lnTo>
                          <a:pt x="50" y="17"/>
                        </a:lnTo>
                        <a:lnTo>
                          <a:pt x="52" y="17"/>
                        </a:lnTo>
                        <a:lnTo>
                          <a:pt x="52" y="17"/>
                        </a:lnTo>
                        <a:lnTo>
                          <a:pt x="52" y="17"/>
                        </a:lnTo>
                        <a:lnTo>
                          <a:pt x="52" y="17"/>
                        </a:lnTo>
                        <a:lnTo>
                          <a:pt x="52" y="19"/>
                        </a:lnTo>
                        <a:lnTo>
                          <a:pt x="52" y="19"/>
                        </a:lnTo>
                        <a:lnTo>
                          <a:pt x="54" y="19"/>
                        </a:lnTo>
                        <a:lnTo>
                          <a:pt x="54" y="19"/>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5" name="Freeform 758">
                    <a:extLst>
                      <a:ext uri="{FF2B5EF4-FFF2-40B4-BE49-F238E27FC236}">
                        <a16:creationId xmlns:a16="http://schemas.microsoft.com/office/drawing/2014/main" id="{A0A0B5F6-96B1-4A4C-8B47-054CCCBC8A57}"/>
                      </a:ext>
                    </a:extLst>
                  </p:cNvPr>
                  <p:cNvSpPr>
                    <a:spLocks/>
                  </p:cNvSpPr>
                  <p:nvPr/>
                </p:nvSpPr>
                <p:spPr bwMode="auto">
                  <a:xfrm>
                    <a:off x="10450" y="2737"/>
                    <a:ext cx="73" cy="86"/>
                  </a:xfrm>
                  <a:custGeom>
                    <a:avLst/>
                    <a:gdLst>
                      <a:gd name="T0" fmla="*/ 56 w 73"/>
                      <a:gd name="T1" fmla="*/ 23 h 86"/>
                      <a:gd name="T2" fmla="*/ 58 w 73"/>
                      <a:gd name="T3" fmla="*/ 29 h 86"/>
                      <a:gd name="T4" fmla="*/ 56 w 73"/>
                      <a:gd name="T5" fmla="*/ 35 h 86"/>
                      <a:gd name="T6" fmla="*/ 54 w 73"/>
                      <a:gd name="T7" fmla="*/ 38 h 86"/>
                      <a:gd name="T8" fmla="*/ 52 w 73"/>
                      <a:gd name="T9" fmla="*/ 42 h 86"/>
                      <a:gd name="T10" fmla="*/ 58 w 73"/>
                      <a:gd name="T11" fmla="*/ 44 h 86"/>
                      <a:gd name="T12" fmla="*/ 61 w 73"/>
                      <a:gd name="T13" fmla="*/ 46 h 86"/>
                      <a:gd name="T14" fmla="*/ 65 w 73"/>
                      <a:gd name="T15" fmla="*/ 48 h 86"/>
                      <a:gd name="T16" fmla="*/ 65 w 73"/>
                      <a:gd name="T17" fmla="*/ 54 h 86"/>
                      <a:gd name="T18" fmla="*/ 71 w 73"/>
                      <a:gd name="T19" fmla="*/ 56 h 86"/>
                      <a:gd name="T20" fmla="*/ 73 w 73"/>
                      <a:gd name="T21" fmla="*/ 59 h 86"/>
                      <a:gd name="T22" fmla="*/ 73 w 73"/>
                      <a:gd name="T23" fmla="*/ 65 h 86"/>
                      <a:gd name="T24" fmla="*/ 71 w 73"/>
                      <a:gd name="T25" fmla="*/ 69 h 86"/>
                      <a:gd name="T26" fmla="*/ 69 w 73"/>
                      <a:gd name="T27" fmla="*/ 75 h 86"/>
                      <a:gd name="T28" fmla="*/ 69 w 73"/>
                      <a:gd name="T29" fmla="*/ 81 h 86"/>
                      <a:gd name="T30" fmla="*/ 69 w 73"/>
                      <a:gd name="T31" fmla="*/ 86 h 86"/>
                      <a:gd name="T32" fmla="*/ 65 w 73"/>
                      <a:gd name="T33" fmla="*/ 84 h 86"/>
                      <a:gd name="T34" fmla="*/ 60 w 73"/>
                      <a:gd name="T35" fmla="*/ 82 h 86"/>
                      <a:gd name="T36" fmla="*/ 56 w 73"/>
                      <a:gd name="T37" fmla="*/ 81 h 86"/>
                      <a:gd name="T38" fmla="*/ 52 w 73"/>
                      <a:gd name="T39" fmla="*/ 79 h 86"/>
                      <a:gd name="T40" fmla="*/ 48 w 73"/>
                      <a:gd name="T41" fmla="*/ 77 h 86"/>
                      <a:gd name="T42" fmla="*/ 44 w 73"/>
                      <a:gd name="T43" fmla="*/ 73 h 86"/>
                      <a:gd name="T44" fmla="*/ 40 w 73"/>
                      <a:gd name="T45" fmla="*/ 71 h 86"/>
                      <a:gd name="T46" fmla="*/ 39 w 73"/>
                      <a:gd name="T47" fmla="*/ 69 h 86"/>
                      <a:gd name="T48" fmla="*/ 35 w 73"/>
                      <a:gd name="T49" fmla="*/ 65 h 86"/>
                      <a:gd name="T50" fmla="*/ 33 w 73"/>
                      <a:gd name="T51" fmla="*/ 61 h 86"/>
                      <a:gd name="T52" fmla="*/ 29 w 73"/>
                      <a:gd name="T53" fmla="*/ 58 h 86"/>
                      <a:gd name="T54" fmla="*/ 25 w 73"/>
                      <a:gd name="T55" fmla="*/ 56 h 86"/>
                      <a:gd name="T56" fmla="*/ 23 w 73"/>
                      <a:gd name="T57" fmla="*/ 52 h 86"/>
                      <a:gd name="T58" fmla="*/ 19 w 73"/>
                      <a:gd name="T59" fmla="*/ 50 h 86"/>
                      <a:gd name="T60" fmla="*/ 16 w 73"/>
                      <a:gd name="T61" fmla="*/ 48 h 86"/>
                      <a:gd name="T62" fmla="*/ 12 w 73"/>
                      <a:gd name="T63" fmla="*/ 44 h 86"/>
                      <a:gd name="T64" fmla="*/ 10 w 73"/>
                      <a:gd name="T65" fmla="*/ 40 h 86"/>
                      <a:gd name="T66" fmla="*/ 4 w 73"/>
                      <a:gd name="T67" fmla="*/ 38 h 86"/>
                      <a:gd name="T68" fmla="*/ 2 w 73"/>
                      <a:gd name="T69" fmla="*/ 35 h 86"/>
                      <a:gd name="T70" fmla="*/ 2 w 73"/>
                      <a:gd name="T71" fmla="*/ 31 h 86"/>
                      <a:gd name="T72" fmla="*/ 4 w 73"/>
                      <a:gd name="T73" fmla="*/ 27 h 86"/>
                      <a:gd name="T74" fmla="*/ 8 w 73"/>
                      <a:gd name="T75" fmla="*/ 23 h 86"/>
                      <a:gd name="T76" fmla="*/ 12 w 73"/>
                      <a:gd name="T77" fmla="*/ 21 h 86"/>
                      <a:gd name="T78" fmla="*/ 14 w 73"/>
                      <a:gd name="T79" fmla="*/ 17 h 86"/>
                      <a:gd name="T80" fmla="*/ 17 w 73"/>
                      <a:gd name="T81" fmla="*/ 13 h 86"/>
                      <a:gd name="T82" fmla="*/ 17 w 73"/>
                      <a:gd name="T83" fmla="*/ 8 h 86"/>
                      <a:gd name="T84" fmla="*/ 21 w 73"/>
                      <a:gd name="T85" fmla="*/ 6 h 86"/>
                      <a:gd name="T86" fmla="*/ 21 w 73"/>
                      <a:gd name="T87" fmla="*/ 2 h 86"/>
                      <a:gd name="T88" fmla="*/ 25 w 73"/>
                      <a:gd name="T89" fmla="*/ 0 h 86"/>
                      <a:gd name="T90" fmla="*/ 29 w 73"/>
                      <a:gd name="T91" fmla="*/ 0 h 86"/>
                      <a:gd name="T92" fmla="*/ 33 w 73"/>
                      <a:gd name="T93" fmla="*/ 2 h 86"/>
                      <a:gd name="T94" fmla="*/ 35 w 73"/>
                      <a:gd name="T95" fmla="*/ 4 h 86"/>
                      <a:gd name="T96" fmla="*/ 37 w 73"/>
                      <a:gd name="T97" fmla="*/ 8 h 86"/>
                      <a:gd name="T98" fmla="*/ 37 w 73"/>
                      <a:gd name="T99" fmla="*/ 13 h 86"/>
                      <a:gd name="T100" fmla="*/ 39 w 73"/>
                      <a:gd name="T101" fmla="*/ 19 h 86"/>
                      <a:gd name="T102" fmla="*/ 37 w 73"/>
                      <a:gd name="T103" fmla="*/ 23 h 86"/>
                      <a:gd name="T104" fmla="*/ 40 w 73"/>
                      <a:gd name="T105" fmla="*/ 25 h 86"/>
                      <a:gd name="T106" fmla="*/ 44 w 73"/>
                      <a:gd name="T107" fmla="*/ 27 h 86"/>
                      <a:gd name="T108" fmla="*/ 48 w 73"/>
                      <a:gd name="T109" fmla="*/ 25 h 86"/>
                      <a:gd name="T110" fmla="*/ 50 w 73"/>
                      <a:gd name="T111" fmla="*/ 21 h 86"/>
                      <a:gd name="T112" fmla="*/ 52 w 73"/>
                      <a:gd name="T113" fmla="*/ 1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3" h="86">
                        <a:moveTo>
                          <a:pt x="54" y="19"/>
                        </a:moveTo>
                        <a:lnTo>
                          <a:pt x="54" y="21"/>
                        </a:lnTo>
                        <a:lnTo>
                          <a:pt x="54" y="21"/>
                        </a:lnTo>
                        <a:lnTo>
                          <a:pt x="54" y="21"/>
                        </a:lnTo>
                        <a:lnTo>
                          <a:pt x="54" y="21"/>
                        </a:lnTo>
                        <a:lnTo>
                          <a:pt x="54" y="23"/>
                        </a:lnTo>
                        <a:lnTo>
                          <a:pt x="54" y="23"/>
                        </a:lnTo>
                        <a:lnTo>
                          <a:pt x="56" y="23"/>
                        </a:lnTo>
                        <a:lnTo>
                          <a:pt x="56" y="25"/>
                        </a:lnTo>
                        <a:lnTo>
                          <a:pt x="56" y="25"/>
                        </a:lnTo>
                        <a:lnTo>
                          <a:pt x="56" y="27"/>
                        </a:lnTo>
                        <a:lnTo>
                          <a:pt x="56" y="27"/>
                        </a:lnTo>
                        <a:lnTo>
                          <a:pt x="56" y="27"/>
                        </a:lnTo>
                        <a:lnTo>
                          <a:pt x="58" y="27"/>
                        </a:lnTo>
                        <a:lnTo>
                          <a:pt x="58" y="29"/>
                        </a:lnTo>
                        <a:lnTo>
                          <a:pt x="58" y="29"/>
                        </a:lnTo>
                        <a:lnTo>
                          <a:pt x="58" y="29"/>
                        </a:lnTo>
                        <a:lnTo>
                          <a:pt x="58" y="31"/>
                        </a:lnTo>
                        <a:lnTo>
                          <a:pt x="58" y="31"/>
                        </a:lnTo>
                        <a:lnTo>
                          <a:pt x="58" y="33"/>
                        </a:lnTo>
                        <a:lnTo>
                          <a:pt x="56" y="33"/>
                        </a:lnTo>
                        <a:lnTo>
                          <a:pt x="56" y="33"/>
                        </a:lnTo>
                        <a:lnTo>
                          <a:pt x="56" y="35"/>
                        </a:lnTo>
                        <a:lnTo>
                          <a:pt x="56" y="35"/>
                        </a:lnTo>
                        <a:lnTo>
                          <a:pt x="56" y="36"/>
                        </a:lnTo>
                        <a:lnTo>
                          <a:pt x="56" y="36"/>
                        </a:lnTo>
                        <a:lnTo>
                          <a:pt x="56" y="36"/>
                        </a:lnTo>
                        <a:lnTo>
                          <a:pt x="56" y="36"/>
                        </a:lnTo>
                        <a:lnTo>
                          <a:pt x="54" y="36"/>
                        </a:lnTo>
                        <a:lnTo>
                          <a:pt x="54" y="38"/>
                        </a:lnTo>
                        <a:lnTo>
                          <a:pt x="54" y="38"/>
                        </a:lnTo>
                        <a:lnTo>
                          <a:pt x="54" y="38"/>
                        </a:lnTo>
                        <a:lnTo>
                          <a:pt x="54" y="38"/>
                        </a:lnTo>
                        <a:lnTo>
                          <a:pt x="54" y="40"/>
                        </a:lnTo>
                        <a:lnTo>
                          <a:pt x="52" y="40"/>
                        </a:lnTo>
                        <a:lnTo>
                          <a:pt x="52" y="40"/>
                        </a:lnTo>
                        <a:lnTo>
                          <a:pt x="52" y="40"/>
                        </a:lnTo>
                        <a:lnTo>
                          <a:pt x="52" y="42"/>
                        </a:lnTo>
                        <a:lnTo>
                          <a:pt x="52" y="42"/>
                        </a:lnTo>
                        <a:lnTo>
                          <a:pt x="52" y="42"/>
                        </a:lnTo>
                        <a:lnTo>
                          <a:pt x="54" y="42"/>
                        </a:lnTo>
                        <a:lnTo>
                          <a:pt x="54" y="42"/>
                        </a:lnTo>
                        <a:lnTo>
                          <a:pt x="54" y="42"/>
                        </a:lnTo>
                        <a:lnTo>
                          <a:pt x="54" y="44"/>
                        </a:lnTo>
                        <a:lnTo>
                          <a:pt x="56" y="44"/>
                        </a:lnTo>
                        <a:lnTo>
                          <a:pt x="56" y="44"/>
                        </a:lnTo>
                        <a:lnTo>
                          <a:pt x="56" y="44"/>
                        </a:lnTo>
                        <a:lnTo>
                          <a:pt x="58" y="44"/>
                        </a:lnTo>
                        <a:lnTo>
                          <a:pt x="58" y="44"/>
                        </a:lnTo>
                        <a:lnTo>
                          <a:pt x="58" y="44"/>
                        </a:lnTo>
                        <a:lnTo>
                          <a:pt x="58" y="46"/>
                        </a:lnTo>
                        <a:lnTo>
                          <a:pt x="58" y="46"/>
                        </a:lnTo>
                        <a:lnTo>
                          <a:pt x="60" y="46"/>
                        </a:lnTo>
                        <a:lnTo>
                          <a:pt x="60" y="46"/>
                        </a:lnTo>
                        <a:lnTo>
                          <a:pt x="60" y="46"/>
                        </a:lnTo>
                        <a:lnTo>
                          <a:pt x="61" y="46"/>
                        </a:lnTo>
                        <a:lnTo>
                          <a:pt x="61" y="46"/>
                        </a:lnTo>
                        <a:lnTo>
                          <a:pt x="63" y="46"/>
                        </a:lnTo>
                        <a:lnTo>
                          <a:pt x="63" y="46"/>
                        </a:lnTo>
                        <a:lnTo>
                          <a:pt x="63" y="46"/>
                        </a:lnTo>
                        <a:lnTo>
                          <a:pt x="63" y="46"/>
                        </a:lnTo>
                        <a:lnTo>
                          <a:pt x="63" y="48"/>
                        </a:lnTo>
                        <a:lnTo>
                          <a:pt x="65" y="48"/>
                        </a:lnTo>
                        <a:lnTo>
                          <a:pt x="65" y="48"/>
                        </a:lnTo>
                        <a:lnTo>
                          <a:pt x="65" y="50"/>
                        </a:lnTo>
                        <a:lnTo>
                          <a:pt x="65" y="50"/>
                        </a:lnTo>
                        <a:lnTo>
                          <a:pt x="65" y="50"/>
                        </a:lnTo>
                        <a:lnTo>
                          <a:pt x="65" y="52"/>
                        </a:lnTo>
                        <a:lnTo>
                          <a:pt x="65" y="52"/>
                        </a:lnTo>
                        <a:lnTo>
                          <a:pt x="65" y="52"/>
                        </a:lnTo>
                        <a:lnTo>
                          <a:pt x="65" y="52"/>
                        </a:lnTo>
                        <a:lnTo>
                          <a:pt x="65" y="54"/>
                        </a:lnTo>
                        <a:lnTo>
                          <a:pt x="67" y="54"/>
                        </a:lnTo>
                        <a:lnTo>
                          <a:pt x="67" y="54"/>
                        </a:lnTo>
                        <a:lnTo>
                          <a:pt x="69" y="54"/>
                        </a:lnTo>
                        <a:lnTo>
                          <a:pt x="69" y="54"/>
                        </a:lnTo>
                        <a:lnTo>
                          <a:pt x="69" y="54"/>
                        </a:lnTo>
                        <a:lnTo>
                          <a:pt x="69" y="54"/>
                        </a:lnTo>
                        <a:lnTo>
                          <a:pt x="69" y="56"/>
                        </a:lnTo>
                        <a:lnTo>
                          <a:pt x="71" y="56"/>
                        </a:lnTo>
                        <a:lnTo>
                          <a:pt x="71" y="56"/>
                        </a:lnTo>
                        <a:lnTo>
                          <a:pt x="71" y="56"/>
                        </a:lnTo>
                        <a:lnTo>
                          <a:pt x="71" y="56"/>
                        </a:lnTo>
                        <a:lnTo>
                          <a:pt x="71" y="58"/>
                        </a:lnTo>
                        <a:lnTo>
                          <a:pt x="71" y="58"/>
                        </a:lnTo>
                        <a:lnTo>
                          <a:pt x="71" y="59"/>
                        </a:lnTo>
                        <a:lnTo>
                          <a:pt x="71" y="59"/>
                        </a:lnTo>
                        <a:lnTo>
                          <a:pt x="73" y="59"/>
                        </a:lnTo>
                        <a:lnTo>
                          <a:pt x="73" y="61"/>
                        </a:lnTo>
                        <a:lnTo>
                          <a:pt x="73" y="61"/>
                        </a:lnTo>
                        <a:lnTo>
                          <a:pt x="73" y="61"/>
                        </a:lnTo>
                        <a:lnTo>
                          <a:pt x="71" y="61"/>
                        </a:lnTo>
                        <a:lnTo>
                          <a:pt x="71" y="63"/>
                        </a:lnTo>
                        <a:lnTo>
                          <a:pt x="71" y="63"/>
                        </a:lnTo>
                        <a:lnTo>
                          <a:pt x="71" y="65"/>
                        </a:lnTo>
                        <a:lnTo>
                          <a:pt x="73" y="65"/>
                        </a:lnTo>
                        <a:lnTo>
                          <a:pt x="73" y="65"/>
                        </a:lnTo>
                        <a:lnTo>
                          <a:pt x="73" y="67"/>
                        </a:lnTo>
                        <a:lnTo>
                          <a:pt x="71" y="67"/>
                        </a:lnTo>
                        <a:lnTo>
                          <a:pt x="71" y="67"/>
                        </a:lnTo>
                        <a:lnTo>
                          <a:pt x="71" y="67"/>
                        </a:lnTo>
                        <a:lnTo>
                          <a:pt x="71" y="69"/>
                        </a:lnTo>
                        <a:lnTo>
                          <a:pt x="71" y="69"/>
                        </a:lnTo>
                        <a:lnTo>
                          <a:pt x="71" y="69"/>
                        </a:lnTo>
                        <a:lnTo>
                          <a:pt x="71" y="69"/>
                        </a:lnTo>
                        <a:lnTo>
                          <a:pt x="71" y="71"/>
                        </a:lnTo>
                        <a:lnTo>
                          <a:pt x="69" y="71"/>
                        </a:lnTo>
                        <a:lnTo>
                          <a:pt x="69" y="71"/>
                        </a:lnTo>
                        <a:lnTo>
                          <a:pt x="69" y="73"/>
                        </a:lnTo>
                        <a:lnTo>
                          <a:pt x="69" y="73"/>
                        </a:lnTo>
                        <a:lnTo>
                          <a:pt x="69" y="75"/>
                        </a:lnTo>
                        <a:lnTo>
                          <a:pt x="69" y="75"/>
                        </a:lnTo>
                        <a:lnTo>
                          <a:pt x="69" y="75"/>
                        </a:lnTo>
                        <a:lnTo>
                          <a:pt x="69" y="77"/>
                        </a:lnTo>
                        <a:lnTo>
                          <a:pt x="69" y="77"/>
                        </a:lnTo>
                        <a:lnTo>
                          <a:pt x="69" y="77"/>
                        </a:lnTo>
                        <a:lnTo>
                          <a:pt x="69" y="77"/>
                        </a:lnTo>
                        <a:lnTo>
                          <a:pt x="69" y="79"/>
                        </a:lnTo>
                        <a:lnTo>
                          <a:pt x="69" y="79"/>
                        </a:lnTo>
                        <a:lnTo>
                          <a:pt x="69" y="81"/>
                        </a:lnTo>
                        <a:lnTo>
                          <a:pt x="69" y="81"/>
                        </a:lnTo>
                        <a:lnTo>
                          <a:pt x="69" y="82"/>
                        </a:lnTo>
                        <a:lnTo>
                          <a:pt x="69" y="82"/>
                        </a:lnTo>
                        <a:lnTo>
                          <a:pt x="69" y="84"/>
                        </a:lnTo>
                        <a:lnTo>
                          <a:pt x="69" y="84"/>
                        </a:lnTo>
                        <a:lnTo>
                          <a:pt x="69" y="84"/>
                        </a:lnTo>
                        <a:lnTo>
                          <a:pt x="69" y="86"/>
                        </a:lnTo>
                        <a:lnTo>
                          <a:pt x="69" y="86"/>
                        </a:lnTo>
                        <a:lnTo>
                          <a:pt x="69" y="86"/>
                        </a:lnTo>
                        <a:lnTo>
                          <a:pt x="67" y="86"/>
                        </a:lnTo>
                        <a:lnTo>
                          <a:pt x="67" y="86"/>
                        </a:lnTo>
                        <a:lnTo>
                          <a:pt x="65" y="86"/>
                        </a:lnTo>
                        <a:lnTo>
                          <a:pt x="65" y="84"/>
                        </a:lnTo>
                        <a:lnTo>
                          <a:pt x="65" y="84"/>
                        </a:lnTo>
                        <a:lnTo>
                          <a:pt x="65" y="84"/>
                        </a:lnTo>
                        <a:lnTo>
                          <a:pt x="65" y="84"/>
                        </a:lnTo>
                        <a:lnTo>
                          <a:pt x="63" y="84"/>
                        </a:lnTo>
                        <a:lnTo>
                          <a:pt x="63" y="84"/>
                        </a:lnTo>
                        <a:lnTo>
                          <a:pt x="63" y="84"/>
                        </a:lnTo>
                        <a:lnTo>
                          <a:pt x="63" y="84"/>
                        </a:lnTo>
                        <a:lnTo>
                          <a:pt x="63" y="82"/>
                        </a:lnTo>
                        <a:lnTo>
                          <a:pt x="61" y="82"/>
                        </a:lnTo>
                        <a:lnTo>
                          <a:pt x="61" y="82"/>
                        </a:lnTo>
                        <a:lnTo>
                          <a:pt x="60" y="82"/>
                        </a:lnTo>
                        <a:lnTo>
                          <a:pt x="60" y="82"/>
                        </a:lnTo>
                        <a:lnTo>
                          <a:pt x="60" y="82"/>
                        </a:lnTo>
                        <a:lnTo>
                          <a:pt x="60" y="82"/>
                        </a:lnTo>
                        <a:lnTo>
                          <a:pt x="58" y="82"/>
                        </a:lnTo>
                        <a:lnTo>
                          <a:pt x="58" y="82"/>
                        </a:lnTo>
                        <a:lnTo>
                          <a:pt x="58" y="82"/>
                        </a:lnTo>
                        <a:lnTo>
                          <a:pt x="58" y="81"/>
                        </a:lnTo>
                        <a:lnTo>
                          <a:pt x="56" y="81"/>
                        </a:lnTo>
                        <a:lnTo>
                          <a:pt x="56" y="81"/>
                        </a:lnTo>
                        <a:lnTo>
                          <a:pt x="56" y="81"/>
                        </a:lnTo>
                        <a:lnTo>
                          <a:pt x="54" y="81"/>
                        </a:lnTo>
                        <a:lnTo>
                          <a:pt x="54" y="81"/>
                        </a:lnTo>
                        <a:lnTo>
                          <a:pt x="54" y="79"/>
                        </a:lnTo>
                        <a:lnTo>
                          <a:pt x="54" y="79"/>
                        </a:lnTo>
                        <a:lnTo>
                          <a:pt x="54" y="79"/>
                        </a:lnTo>
                        <a:lnTo>
                          <a:pt x="52" y="79"/>
                        </a:lnTo>
                        <a:lnTo>
                          <a:pt x="52" y="79"/>
                        </a:lnTo>
                        <a:lnTo>
                          <a:pt x="52" y="77"/>
                        </a:lnTo>
                        <a:lnTo>
                          <a:pt x="52" y="77"/>
                        </a:lnTo>
                        <a:lnTo>
                          <a:pt x="50" y="77"/>
                        </a:lnTo>
                        <a:lnTo>
                          <a:pt x="50" y="77"/>
                        </a:lnTo>
                        <a:lnTo>
                          <a:pt x="50" y="77"/>
                        </a:lnTo>
                        <a:lnTo>
                          <a:pt x="48" y="77"/>
                        </a:lnTo>
                        <a:lnTo>
                          <a:pt x="48" y="77"/>
                        </a:lnTo>
                        <a:lnTo>
                          <a:pt x="48" y="77"/>
                        </a:lnTo>
                        <a:lnTo>
                          <a:pt x="48" y="77"/>
                        </a:lnTo>
                        <a:lnTo>
                          <a:pt x="48" y="75"/>
                        </a:lnTo>
                        <a:lnTo>
                          <a:pt x="46" y="75"/>
                        </a:lnTo>
                        <a:lnTo>
                          <a:pt x="46" y="75"/>
                        </a:lnTo>
                        <a:lnTo>
                          <a:pt x="46" y="75"/>
                        </a:lnTo>
                        <a:lnTo>
                          <a:pt x="44" y="75"/>
                        </a:lnTo>
                        <a:lnTo>
                          <a:pt x="44" y="73"/>
                        </a:lnTo>
                        <a:lnTo>
                          <a:pt x="44" y="73"/>
                        </a:lnTo>
                        <a:lnTo>
                          <a:pt x="44" y="73"/>
                        </a:lnTo>
                        <a:lnTo>
                          <a:pt x="44" y="73"/>
                        </a:lnTo>
                        <a:lnTo>
                          <a:pt x="42" y="73"/>
                        </a:lnTo>
                        <a:lnTo>
                          <a:pt x="42" y="73"/>
                        </a:lnTo>
                        <a:lnTo>
                          <a:pt x="42" y="71"/>
                        </a:lnTo>
                        <a:lnTo>
                          <a:pt x="42" y="71"/>
                        </a:lnTo>
                        <a:lnTo>
                          <a:pt x="40" y="71"/>
                        </a:lnTo>
                        <a:lnTo>
                          <a:pt x="40" y="71"/>
                        </a:lnTo>
                        <a:lnTo>
                          <a:pt x="40" y="71"/>
                        </a:lnTo>
                        <a:lnTo>
                          <a:pt x="40" y="69"/>
                        </a:lnTo>
                        <a:lnTo>
                          <a:pt x="39" y="69"/>
                        </a:lnTo>
                        <a:lnTo>
                          <a:pt x="39" y="69"/>
                        </a:lnTo>
                        <a:lnTo>
                          <a:pt x="39" y="69"/>
                        </a:lnTo>
                        <a:lnTo>
                          <a:pt x="39" y="69"/>
                        </a:lnTo>
                        <a:lnTo>
                          <a:pt x="39" y="69"/>
                        </a:lnTo>
                        <a:lnTo>
                          <a:pt x="37" y="69"/>
                        </a:lnTo>
                        <a:lnTo>
                          <a:pt x="37" y="67"/>
                        </a:lnTo>
                        <a:lnTo>
                          <a:pt x="37" y="67"/>
                        </a:lnTo>
                        <a:lnTo>
                          <a:pt x="37" y="67"/>
                        </a:lnTo>
                        <a:lnTo>
                          <a:pt x="37" y="67"/>
                        </a:lnTo>
                        <a:lnTo>
                          <a:pt x="37" y="65"/>
                        </a:lnTo>
                        <a:lnTo>
                          <a:pt x="37" y="65"/>
                        </a:lnTo>
                        <a:lnTo>
                          <a:pt x="35" y="65"/>
                        </a:lnTo>
                        <a:lnTo>
                          <a:pt x="35" y="65"/>
                        </a:lnTo>
                        <a:lnTo>
                          <a:pt x="35" y="63"/>
                        </a:lnTo>
                        <a:lnTo>
                          <a:pt x="33" y="63"/>
                        </a:lnTo>
                        <a:lnTo>
                          <a:pt x="33" y="63"/>
                        </a:lnTo>
                        <a:lnTo>
                          <a:pt x="33" y="63"/>
                        </a:lnTo>
                        <a:lnTo>
                          <a:pt x="33" y="61"/>
                        </a:lnTo>
                        <a:lnTo>
                          <a:pt x="33" y="61"/>
                        </a:lnTo>
                        <a:lnTo>
                          <a:pt x="33" y="61"/>
                        </a:lnTo>
                        <a:lnTo>
                          <a:pt x="31" y="61"/>
                        </a:lnTo>
                        <a:lnTo>
                          <a:pt x="31" y="61"/>
                        </a:lnTo>
                        <a:lnTo>
                          <a:pt x="31" y="61"/>
                        </a:lnTo>
                        <a:lnTo>
                          <a:pt x="31" y="61"/>
                        </a:lnTo>
                        <a:lnTo>
                          <a:pt x="31" y="59"/>
                        </a:lnTo>
                        <a:lnTo>
                          <a:pt x="29" y="59"/>
                        </a:lnTo>
                        <a:lnTo>
                          <a:pt x="29" y="59"/>
                        </a:lnTo>
                        <a:lnTo>
                          <a:pt x="29" y="58"/>
                        </a:lnTo>
                        <a:lnTo>
                          <a:pt x="29" y="58"/>
                        </a:lnTo>
                        <a:lnTo>
                          <a:pt x="27" y="58"/>
                        </a:lnTo>
                        <a:lnTo>
                          <a:pt x="27" y="58"/>
                        </a:lnTo>
                        <a:lnTo>
                          <a:pt x="27" y="58"/>
                        </a:lnTo>
                        <a:lnTo>
                          <a:pt x="27" y="56"/>
                        </a:lnTo>
                        <a:lnTo>
                          <a:pt x="27" y="56"/>
                        </a:lnTo>
                        <a:lnTo>
                          <a:pt x="27" y="56"/>
                        </a:lnTo>
                        <a:lnTo>
                          <a:pt x="25" y="56"/>
                        </a:lnTo>
                        <a:lnTo>
                          <a:pt x="25" y="54"/>
                        </a:lnTo>
                        <a:lnTo>
                          <a:pt x="25" y="54"/>
                        </a:lnTo>
                        <a:lnTo>
                          <a:pt x="25" y="54"/>
                        </a:lnTo>
                        <a:lnTo>
                          <a:pt x="25" y="54"/>
                        </a:lnTo>
                        <a:lnTo>
                          <a:pt x="25" y="52"/>
                        </a:lnTo>
                        <a:lnTo>
                          <a:pt x="23" y="52"/>
                        </a:lnTo>
                        <a:lnTo>
                          <a:pt x="23" y="52"/>
                        </a:lnTo>
                        <a:lnTo>
                          <a:pt x="23" y="52"/>
                        </a:lnTo>
                        <a:lnTo>
                          <a:pt x="23" y="52"/>
                        </a:lnTo>
                        <a:lnTo>
                          <a:pt x="21" y="52"/>
                        </a:lnTo>
                        <a:lnTo>
                          <a:pt x="21" y="52"/>
                        </a:lnTo>
                        <a:lnTo>
                          <a:pt x="21" y="50"/>
                        </a:lnTo>
                        <a:lnTo>
                          <a:pt x="21" y="50"/>
                        </a:lnTo>
                        <a:lnTo>
                          <a:pt x="21" y="50"/>
                        </a:lnTo>
                        <a:lnTo>
                          <a:pt x="19" y="50"/>
                        </a:lnTo>
                        <a:lnTo>
                          <a:pt x="19" y="50"/>
                        </a:lnTo>
                        <a:lnTo>
                          <a:pt x="19" y="48"/>
                        </a:lnTo>
                        <a:lnTo>
                          <a:pt x="17" y="48"/>
                        </a:lnTo>
                        <a:lnTo>
                          <a:pt x="17" y="48"/>
                        </a:lnTo>
                        <a:lnTo>
                          <a:pt x="17" y="48"/>
                        </a:lnTo>
                        <a:lnTo>
                          <a:pt x="16" y="48"/>
                        </a:lnTo>
                        <a:lnTo>
                          <a:pt x="16" y="48"/>
                        </a:lnTo>
                        <a:lnTo>
                          <a:pt x="16" y="48"/>
                        </a:lnTo>
                        <a:lnTo>
                          <a:pt x="16" y="48"/>
                        </a:lnTo>
                        <a:lnTo>
                          <a:pt x="16" y="46"/>
                        </a:lnTo>
                        <a:lnTo>
                          <a:pt x="14" y="46"/>
                        </a:lnTo>
                        <a:lnTo>
                          <a:pt x="14" y="46"/>
                        </a:lnTo>
                        <a:lnTo>
                          <a:pt x="14" y="46"/>
                        </a:lnTo>
                        <a:lnTo>
                          <a:pt x="12" y="46"/>
                        </a:lnTo>
                        <a:lnTo>
                          <a:pt x="12" y="44"/>
                        </a:lnTo>
                        <a:lnTo>
                          <a:pt x="12" y="44"/>
                        </a:lnTo>
                        <a:lnTo>
                          <a:pt x="12" y="44"/>
                        </a:lnTo>
                        <a:lnTo>
                          <a:pt x="12" y="44"/>
                        </a:lnTo>
                        <a:lnTo>
                          <a:pt x="12" y="42"/>
                        </a:lnTo>
                        <a:lnTo>
                          <a:pt x="12" y="42"/>
                        </a:lnTo>
                        <a:lnTo>
                          <a:pt x="12" y="42"/>
                        </a:lnTo>
                        <a:lnTo>
                          <a:pt x="10" y="42"/>
                        </a:lnTo>
                        <a:lnTo>
                          <a:pt x="10" y="42"/>
                        </a:lnTo>
                        <a:lnTo>
                          <a:pt x="10" y="40"/>
                        </a:lnTo>
                        <a:lnTo>
                          <a:pt x="10" y="40"/>
                        </a:lnTo>
                        <a:lnTo>
                          <a:pt x="8" y="40"/>
                        </a:lnTo>
                        <a:lnTo>
                          <a:pt x="8" y="40"/>
                        </a:lnTo>
                        <a:lnTo>
                          <a:pt x="8" y="40"/>
                        </a:lnTo>
                        <a:lnTo>
                          <a:pt x="6" y="40"/>
                        </a:lnTo>
                        <a:lnTo>
                          <a:pt x="6" y="38"/>
                        </a:lnTo>
                        <a:lnTo>
                          <a:pt x="6" y="38"/>
                        </a:lnTo>
                        <a:lnTo>
                          <a:pt x="6" y="38"/>
                        </a:lnTo>
                        <a:lnTo>
                          <a:pt x="4" y="38"/>
                        </a:lnTo>
                        <a:lnTo>
                          <a:pt x="4" y="38"/>
                        </a:lnTo>
                        <a:lnTo>
                          <a:pt x="4" y="38"/>
                        </a:lnTo>
                        <a:lnTo>
                          <a:pt x="4" y="38"/>
                        </a:lnTo>
                        <a:lnTo>
                          <a:pt x="4" y="36"/>
                        </a:lnTo>
                        <a:lnTo>
                          <a:pt x="2" y="36"/>
                        </a:lnTo>
                        <a:lnTo>
                          <a:pt x="2" y="36"/>
                        </a:lnTo>
                        <a:lnTo>
                          <a:pt x="2" y="36"/>
                        </a:lnTo>
                        <a:lnTo>
                          <a:pt x="2" y="35"/>
                        </a:lnTo>
                        <a:lnTo>
                          <a:pt x="2" y="35"/>
                        </a:lnTo>
                        <a:lnTo>
                          <a:pt x="2" y="35"/>
                        </a:lnTo>
                        <a:lnTo>
                          <a:pt x="0" y="35"/>
                        </a:lnTo>
                        <a:lnTo>
                          <a:pt x="0" y="33"/>
                        </a:lnTo>
                        <a:lnTo>
                          <a:pt x="2" y="33"/>
                        </a:lnTo>
                        <a:lnTo>
                          <a:pt x="2" y="33"/>
                        </a:lnTo>
                        <a:lnTo>
                          <a:pt x="2" y="33"/>
                        </a:lnTo>
                        <a:lnTo>
                          <a:pt x="2" y="31"/>
                        </a:lnTo>
                        <a:lnTo>
                          <a:pt x="4" y="31"/>
                        </a:lnTo>
                        <a:lnTo>
                          <a:pt x="4" y="31"/>
                        </a:lnTo>
                        <a:lnTo>
                          <a:pt x="4" y="29"/>
                        </a:lnTo>
                        <a:lnTo>
                          <a:pt x="4" y="29"/>
                        </a:lnTo>
                        <a:lnTo>
                          <a:pt x="4" y="29"/>
                        </a:lnTo>
                        <a:lnTo>
                          <a:pt x="4" y="29"/>
                        </a:lnTo>
                        <a:lnTo>
                          <a:pt x="4" y="29"/>
                        </a:lnTo>
                        <a:lnTo>
                          <a:pt x="4" y="27"/>
                        </a:lnTo>
                        <a:lnTo>
                          <a:pt x="6" y="27"/>
                        </a:lnTo>
                        <a:lnTo>
                          <a:pt x="6" y="27"/>
                        </a:lnTo>
                        <a:lnTo>
                          <a:pt x="6" y="27"/>
                        </a:lnTo>
                        <a:lnTo>
                          <a:pt x="6" y="27"/>
                        </a:lnTo>
                        <a:lnTo>
                          <a:pt x="6" y="25"/>
                        </a:lnTo>
                        <a:lnTo>
                          <a:pt x="6" y="25"/>
                        </a:lnTo>
                        <a:lnTo>
                          <a:pt x="8" y="25"/>
                        </a:lnTo>
                        <a:lnTo>
                          <a:pt x="8" y="23"/>
                        </a:lnTo>
                        <a:lnTo>
                          <a:pt x="8" y="23"/>
                        </a:lnTo>
                        <a:lnTo>
                          <a:pt x="8" y="23"/>
                        </a:lnTo>
                        <a:lnTo>
                          <a:pt x="10" y="23"/>
                        </a:lnTo>
                        <a:lnTo>
                          <a:pt x="10" y="23"/>
                        </a:lnTo>
                        <a:lnTo>
                          <a:pt x="10" y="21"/>
                        </a:lnTo>
                        <a:lnTo>
                          <a:pt x="10" y="21"/>
                        </a:lnTo>
                        <a:lnTo>
                          <a:pt x="10" y="21"/>
                        </a:lnTo>
                        <a:lnTo>
                          <a:pt x="12" y="21"/>
                        </a:lnTo>
                        <a:lnTo>
                          <a:pt x="12" y="21"/>
                        </a:lnTo>
                        <a:lnTo>
                          <a:pt x="12" y="21"/>
                        </a:lnTo>
                        <a:lnTo>
                          <a:pt x="12" y="21"/>
                        </a:lnTo>
                        <a:lnTo>
                          <a:pt x="12" y="19"/>
                        </a:lnTo>
                        <a:lnTo>
                          <a:pt x="14" y="19"/>
                        </a:lnTo>
                        <a:lnTo>
                          <a:pt x="14" y="19"/>
                        </a:lnTo>
                        <a:lnTo>
                          <a:pt x="14" y="19"/>
                        </a:lnTo>
                        <a:lnTo>
                          <a:pt x="14" y="17"/>
                        </a:lnTo>
                        <a:lnTo>
                          <a:pt x="16" y="17"/>
                        </a:lnTo>
                        <a:lnTo>
                          <a:pt x="16" y="17"/>
                        </a:lnTo>
                        <a:lnTo>
                          <a:pt x="16" y="15"/>
                        </a:lnTo>
                        <a:lnTo>
                          <a:pt x="16" y="15"/>
                        </a:lnTo>
                        <a:lnTo>
                          <a:pt x="16" y="15"/>
                        </a:lnTo>
                        <a:lnTo>
                          <a:pt x="16" y="15"/>
                        </a:lnTo>
                        <a:lnTo>
                          <a:pt x="17" y="15"/>
                        </a:lnTo>
                        <a:lnTo>
                          <a:pt x="17" y="13"/>
                        </a:lnTo>
                        <a:lnTo>
                          <a:pt x="17" y="13"/>
                        </a:lnTo>
                        <a:lnTo>
                          <a:pt x="17" y="13"/>
                        </a:lnTo>
                        <a:lnTo>
                          <a:pt x="17" y="12"/>
                        </a:lnTo>
                        <a:lnTo>
                          <a:pt x="17" y="12"/>
                        </a:lnTo>
                        <a:lnTo>
                          <a:pt x="17" y="10"/>
                        </a:lnTo>
                        <a:lnTo>
                          <a:pt x="17" y="10"/>
                        </a:lnTo>
                        <a:lnTo>
                          <a:pt x="17" y="10"/>
                        </a:lnTo>
                        <a:lnTo>
                          <a:pt x="17" y="8"/>
                        </a:lnTo>
                        <a:lnTo>
                          <a:pt x="17" y="8"/>
                        </a:lnTo>
                        <a:lnTo>
                          <a:pt x="19" y="8"/>
                        </a:lnTo>
                        <a:lnTo>
                          <a:pt x="19" y="8"/>
                        </a:lnTo>
                        <a:lnTo>
                          <a:pt x="21" y="8"/>
                        </a:lnTo>
                        <a:lnTo>
                          <a:pt x="21" y="8"/>
                        </a:lnTo>
                        <a:lnTo>
                          <a:pt x="21" y="8"/>
                        </a:lnTo>
                        <a:lnTo>
                          <a:pt x="21" y="6"/>
                        </a:lnTo>
                        <a:lnTo>
                          <a:pt x="21" y="6"/>
                        </a:lnTo>
                        <a:lnTo>
                          <a:pt x="21" y="6"/>
                        </a:lnTo>
                        <a:lnTo>
                          <a:pt x="21" y="6"/>
                        </a:lnTo>
                        <a:lnTo>
                          <a:pt x="21" y="4"/>
                        </a:lnTo>
                        <a:lnTo>
                          <a:pt x="21" y="4"/>
                        </a:lnTo>
                        <a:lnTo>
                          <a:pt x="21" y="4"/>
                        </a:lnTo>
                        <a:lnTo>
                          <a:pt x="21" y="4"/>
                        </a:lnTo>
                        <a:lnTo>
                          <a:pt x="21" y="2"/>
                        </a:lnTo>
                        <a:lnTo>
                          <a:pt x="21" y="2"/>
                        </a:lnTo>
                        <a:lnTo>
                          <a:pt x="21" y="0"/>
                        </a:lnTo>
                        <a:lnTo>
                          <a:pt x="23" y="0"/>
                        </a:lnTo>
                        <a:lnTo>
                          <a:pt x="23" y="0"/>
                        </a:lnTo>
                        <a:lnTo>
                          <a:pt x="25" y="0"/>
                        </a:lnTo>
                        <a:lnTo>
                          <a:pt x="25" y="0"/>
                        </a:lnTo>
                        <a:lnTo>
                          <a:pt x="25" y="0"/>
                        </a:lnTo>
                        <a:lnTo>
                          <a:pt x="25" y="0"/>
                        </a:lnTo>
                        <a:lnTo>
                          <a:pt x="25" y="0"/>
                        </a:lnTo>
                        <a:lnTo>
                          <a:pt x="27" y="0"/>
                        </a:lnTo>
                        <a:lnTo>
                          <a:pt x="27" y="2"/>
                        </a:lnTo>
                        <a:lnTo>
                          <a:pt x="27" y="2"/>
                        </a:lnTo>
                        <a:lnTo>
                          <a:pt x="27" y="2"/>
                        </a:lnTo>
                        <a:lnTo>
                          <a:pt x="27" y="2"/>
                        </a:lnTo>
                        <a:lnTo>
                          <a:pt x="27" y="2"/>
                        </a:lnTo>
                        <a:lnTo>
                          <a:pt x="27" y="0"/>
                        </a:lnTo>
                        <a:lnTo>
                          <a:pt x="29" y="0"/>
                        </a:lnTo>
                        <a:lnTo>
                          <a:pt x="29" y="0"/>
                        </a:lnTo>
                        <a:lnTo>
                          <a:pt x="31" y="0"/>
                        </a:lnTo>
                        <a:lnTo>
                          <a:pt x="31" y="0"/>
                        </a:lnTo>
                        <a:lnTo>
                          <a:pt x="31" y="0"/>
                        </a:lnTo>
                        <a:lnTo>
                          <a:pt x="31" y="0"/>
                        </a:lnTo>
                        <a:lnTo>
                          <a:pt x="31" y="0"/>
                        </a:lnTo>
                        <a:lnTo>
                          <a:pt x="31" y="2"/>
                        </a:lnTo>
                        <a:lnTo>
                          <a:pt x="33" y="2"/>
                        </a:lnTo>
                        <a:lnTo>
                          <a:pt x="33" y="0"/>
                        </a:lnTo>
                        <a:lnTo>
                          <a:pt x="33" y="0"/>
                        </a:lnTo>
                        <a:lnTo>
                          <a:pt x="33" y="2"/>
                        </a:lnTo>
                        <a:lnTo>
                          <a:pt x="33" y="2"/>
                        </a:lnTo>
                        <a:lnTo>
                          <a:pt x="33" y="2"/>
                        </a:lnTo>
                        <a:lnTo>
                          <a:pt x="35" y="2"/>
                        </a:lnTo>
                        <a:lnTo>
                          <a:pt x="35" y="2"/>
                        </a:lnTo>
                        <a:lnTo>
                          <a:pt x="35" y="4"/>
                        </a:lnTo>
                        <a:lnTo>
                          <a:pt x="37" y="4"/>
                        </a:lnTo>
                        <a:lnTo>
                          <a:pt x="37" y="4"/>
                        </a:lnTo>
                        <a:lnTo>
                          <a:pt x="37" y="4"/>
                        </a:lnTo>
                        <a:lnTo>
                          <a:pt x="37" y="6"/>
                        </a:lnTo>
                        <a:lnTo>
                          <a:pt x="37" y="6"/>
                        </a:lnTo>
                        <a:lnTo>
                          <a:pt x="37" y="8"/>
                        </a:lnTo>
                        <a:lnTo>
                          <a:pt x="37" y="8"/>
                        </a:lnTo>
                        <a:lnTo>
                          <a:pt x="37" y="8"/>
                        </a:lnTo>
                        <a:lnTo>
                          <a:pt x="37" y="10"/>
                        </a:lnTo>
                        <a:lnTo>
                          <a:pt x="37" y="10"/>
                        </a:lnTo>
                        <a:lnTo>
                          <a:pt x="37" y="10"/>
                        </a:lnTo>
                        <a:lnTo>
                          <a:pt x="37" y="12"/>
                        </a:lnTo>
                        <a:lnTo>
                          <a:pt x="37" y="12"/>
                        </a:lnTo>
                        <a:lnTo>
                          <a:pt x="37" y="13"/>
                        </a:lnTo>
                        <a:lnTo>
                          <a:pt x="37" y="13"/>
                        </a:lnTo>
                        <a:lnTo>
                          <a:pt x="37" y="13"/>
                        </a:lnTo>
                        <a:lnTo>
                          <a:pt x="39" y="13"/>
                        </a:lnTo>
                        <a:lnTo>
                          <a:pt x="39" y="15"/>
                        </a:lnTo>
                        <a:lnTo>
                          <a:pt x="39" y="15"/>
                        </a:lnTo>
                        <a:lnTo>
                          <a:pt x="39" y="15"/>
                        </a:lnTo>
                        <a:lnTo>
                          <a:pt x="39" y="17"/>
                        </a:lnTo>
                        <a:lnTo>
                          <a:pt x="39" y="17"/>
                        </a:lnTo>
                        <a:lnTo>
                          <a:pt x="39" y="17"/>
                        </a:lnTo>
                        <a:lnTo>
                          <a:pt x="39" y="19"/>
                        </a:lnTo>
                        <a:lnTo>
                          <a:pt x="39" y="19"/>
                        </a:lnTo>
                        <a:lnTo>
                          <a:pt x="39" y="21"/>
                        </a:lnTo>
                        <a:lnTo>
                          <a:pt x="37" y="21"/>
                        </a:lnTo>
                        <a:lnTo>
                          <a:pt x="37" y="21"/>
                        </a:lnTo>
                        <a:lnTo>
                          <a:pt x="37" y="21"/>
                        </a:lnTo>
                        <a:lnTo>
                          <a:pt x="37" y="21"/>
                        </a:lnTo>
                        <a:lnTo>
                          <a:pt x="37" y="23"/>
                        </a:lnTo>
                        <a:lnTo>
                          <a:pt x="37" y="23"/>
                        </a:lnTo>
                        <a:lnTo>
                          <a:pt x="39" y="23"/>
                        </a:lnTo>
                        <a:lnTo>
                          <a:pt x="39" y="23"/>
                        </a:lnTo>
                        <a:lnTo>
                          <a:pt x="39" y="23"/>
                        </a:lnTo>
                        <a:lnTo>
                          <a:pt x="39" y="23"/>
                        </a:lnTo>
                        <a:lnTo>
                          <a:pt x="40" y="23"/>
                        </a:lnTo>
                        <a:lnTo>
                          <a:pt x="40" y="23"/>
                        </a:lnTo>
                        <a:lnTo>
                          <a:pt x="40" y="25"/>
                        </a:lnTo>
                        <a:lnTo>
                          <a:pt x="40" y="25"/>
                        </a:lnTo>
                        <a:lnTo>
                          <a:pt x="42" y="25"/>
                        </a:lnTo>
                        <a:lnTo>
                          <a:pt x="42" y="25"/>
                        </a:lnTo>
                        <a:lnTo>
                          <a:pt x="42" y="27"/>
                        </a:lnTo>
                        <a:lnTo>
                          <a:pt x="42" y="27"/>
                        </a:lnTo>
                        <a:lnTo>
                          <a:pt x="42" y="27"/>
                        </a:lnTo>
                        <a:lnTo>
                          <a:pt x="44" y="27"/>
                        </a:lnTo>
                        <a:lnTo>
                          <a:pt x="44" y="27"/>
                        </a:lnTo>
                        <a:lnTo>
                          <a:pt x="44" y="27"/>
                        </a:lnTo>
                        <a:lnTo>
                          <a:pt x="44" y="27"/>
                        </a:lnTo>
                        <a:lnTo>
                          <a:pt x="44" y="25"/>
                        </a:lnTo>
                        <a:lnTo>
                          <a:pt x="46" y="25"/>
                        </a:lnTo>
                        <a:lnTo>
                          <a:pt x="46" y="27"/>
                        </a:lnTo>
                        <a:lnTo>
                          <a:pt x="46" y="27"/>
                        </a:lnTo>
                        <a:lnTo>
                          <a:pt x="48" y="27"/>
                        </a:lnTo>
                        <a:lnTo>
                          <a:pt x="48" y="25"/>
                        </a:lnTo>
                        <a:lnTo>
                          <a:pt x="48" y="25"/>
                        </a:lnTo>
                        <a:lnTo>
                          <a:pt x="48" y="23"/>
                        </a:lnTo>
                        <a:lnTo>
                          <a:pt x="48" y="23"/>
                        </a:lnTo>
                        <a:lnTo>
                          <a:pt x="48" y="23"/>
                        </a:lnTo>
                        <a:lnTo>
                          <a:pt x="48" y="21"/>
                        </a:lnTo>
                        <a:lnTo>
                          <a:pt x="48" y="21"/>
                        </a:lnTo>
                        <a:lnTo>
                          <a:pt x="48" y="21"/>
                        </a:lnTo>
                        <a:lnTo>
                          <a:pt x="50" y="21"/>
                        </a:lnTo>
                        <a:lnTo>
                          <a:pt x="50" y="21"/>
                        </a:lnTo>
                        <a:lnTo>
                          <a:pt x="50" y="19"/>
                        </a:lnTo>
                        <a:lnTo>
                          <a:pt x="50" y="19"/>
                        </a:lnTo>
                        <a:lnTo>
                          <a:pt x="50" y="17"/>
                        </a:lnTo>
                        <a:lnTo>
                          <a:pt x="50" y="17"/>
                        </a:lnTo>
                        <a:lnTo>
                          <a:pt x="50" y="17"/>
                        </a:lnTo>
                        <a:lnTo>
                          <a:pt x="52" y="17"/>
                        </a:lnTo>
                        <a:lnTo>
                          <a:pt x="52" y="17"/>
                        </a:lnTo>
                        <a:lnTo>
                          <a:pt x="52" y="17"/>
                        </a:lnTo>
                        <a:lnTo>
                          <a:pt x="52" y="17"/>
                        </a:lnTo>
                        <a:lnTo>
                          <a:pt x="52" y="19"/>
                        </a:lnTo>
                        <a:lnTo>
                          <a:pt x="52" y="19"/>
                        </a:lnTo>
                        <a:lnTo>
                          <a:pt x="54" y="19"/>
                        </a:lnTo>
                        <a:lnTo>
                          <a:pt x="54" y="19"/>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6" name="Freeform 759">
                    <a:extLst>
                      <a:ext uri="{FF2B5EF4-FFF2-40B4-BE49-F238E27FC236}">
                        <a16:creationId xmlns:a16="http://schemas.microsoft.com/office/drawing/2014/main" id="{7402E310-72C2-4D6B-94EB-21CF4188133A}"/>
                      </a:ext>
                    </a:extLst>
                  </p:cNvPr>
                  <p:cNvSpPr>
                    <a:spLocks/>
                  </p:cNvSpPr>
                  <p:nvPr/>
                </p:nvSpPr>
                <p:spPr bwMode="auto">
                  <a:xfrm>
                    <a:off x="11260" y="2201"/>
                    <a:ext cx="26" cy="32"/>
                  </a:xfrm>
                  <a:custGeom>
                    <a:avLst/>
                    <a:gdLst>
                      <a:gd name="T0" fmla="*/ 17 w 26"/>
                      <a:gd name="T1" fmla="*/ 0 h 32"/>
                      <a:gd name="T2" fmla="*/ 19 w 26"/>
                      <a:gd name="T3" fmla="*/ 0 h 32"/>
                      <a:gd name="T4" fmla="*/ 21 w 26"/>
                      <a:gd name="T5" fmla="*/ 0 h 32"/>
                      <a:gd name="T6" fmla="*/ 23 w 26"/>
                      <a:gd name="T7" fmla="*/ 0 h 32"/>
                      <a:gd name="T8" fmla="*/ 23 w 26"/>
                      <a:gd name="T9" fmla="*/ 0 h 32"/>
                      <a:gd name="T10" fmla="*/ 23 w 26"/>
                      <a:gd name="T11" fmla="*/ 2 h 32"/>
                      <a:gd name="T12" fmla="*/ 23 w 26"/>
                      <a:gd name="T13" fmla="*/ 4 h 32"/>
                      <a:gd name="T14" fmla="*/ 25 w 26"/>
                      <a:gd name="T15" fmla="*/ 4 h 32"/>
                      <a:gd name="T16" fmla="*/ 25 w 26"/>
                      <a:gd name="T17" fmla="*/ 5 h 32"/>
                      <a:gd name="T18" fmla="*/ 26 w 26"/>
                      <a:gd name="T19" fmla="*/ 5 h 32"/>
                      <a:gd name="T20" fmla="*/ 26 w 26"/>
                      <a:gd name="T21" fmla="*/ 7 h 32"/>
                      <a:gd name="T22" fmla="*/ 26 w 26"/>
                      <a:gd name="T23" fmla="*/ 9 h 32"/>
                      <a:gd name="T24" fmla="*/ 25 w 26"/>
                      <a:gd name="T25" fmla="*/ 11 h 32"/>
                      <a:gd name="T26" fmla="*/ 25 w 26"/>
                      <a:gd name="T27" fmla="*/ 13 h 32"/>
                      <a:gd name="T28" fmla="*/ 23 w 26"/>
                      <a:gd name="T29" fmla="*/ 13 h 32"/>
                      <a:gd name="T30" fmla="*/ 23 w 26"/>
                      <a:gd name="T31" fmla="*/ 15 h 32"/>
                      <a:gd name="T32" fmla="*/ 23 w 26"/>
                      <a:gd name="T33" fmla="*/ 15 h 32"/>
                      <a:gd name="T34" fmla="*/ 23 w 26"/>
                      <a:gd name="T35" fmla="*/ 17 h 32"/>
                      <a:gd name="T36" fmla="*/ 19 w 26"/>
                      <a:gd name="T37" fmla="*/ 17 h 32"/>
                      <a:gd name="T38" fmla="*/ 17 w 26"/>
                      <a:gd name="T39" fmla="*/ 17 h 32"/>
                      <a:gd name="T40" fmla="*/ 17 w 26"/>
                      <a:gd name="T41" fmla="*/ 19 h 32"/>
                      <a:gd name="T42" fmla="*/ 15 w 26"/>
                      <a:gd name="T43" fmla="*/ 19 h 32"/>
                      <a:gd name="T44" fmla="*/ 17 w 26"/>
                      <a:gd name="T45" fmla="*/ 21 h 32"/>
                      <a:gd name="T46" fmla="*/ 17 w 26"/>
                      <a:gd name="T47" fmla="*/ 23 h 32"/>
                      <a:gd name="T48" fmla="*/ 15 w 26"/>
                      <a:gd name="T49" fmla="*/ 23 h 32"/>
                      <a:gd name="T50" fmla="*/ 15 w 26"/>
                      <a:gd name="T51" fmla="*/ 25 h 32"/>
                      <a:gd name="T52" fmla="*/ 13 w 26"/>
                      <a:gd name="T53" fmla="*/ 27 h 32"/>
                      <a:gd name="T54" fmla="*/ 11 w 26"/>
                      <a:gd name="T55" fmla="*/ 27 h 32"/>
                      <a:gd name="T56" fmla="*/ 9 w 26"/>
                      <a:gd name="T57" fmla="*/ 28 h 32"/>
                      <a:gd name="T58" fmla="*/ 9 w 26"/>
                      <a:gd name="T59" fmla="*/ 28 h 32"/>
                      <a:gd name="T60" fmla="*/ 7 w 26"/>
                      <a:gd name="T61" fmla="*/ 30 h 32"/>
                      <a:gd name="T62" fmla="*/ 7 w 26"/>
                      <a:gd name="T63" fmla="*/ 32 h 32"/>
                      <a:gd name="T64" fmla="*/ 5 w 26"/>
                      <a:gd name="T65" fmla="*/ 32 h 32"/>
                      <a:gd name="T66" fmla="*/ 4 w 26"/>
                      <a:gd name="T67" fmla="*/ 32 h 32"/>
                      <a:gd name="T68" fmla="*/ 2 w 26"/>
                      <a:gd name="T69" fmla="*/ 32 h 32"/>
                      <a:gd name="T70" fmla="*/ 0 w 26"/>
                      <a:gd name="T71" fmla="*/ 32 h 32"/>
                      <a:gd name="T72" fmla="*/ 2 w 26"/>
                      <a:gd name="T73" fmla="*/ 30 h 32"/>
                      <a:gd name="T74" fmla="*/ 2 w 26"/>
                      <a:gd name="T75" fmla="*/ 30 h 32"/>
                      <a:gd name="T76" fmla="*/ 2 w 26"/>
                      <a:gd name="T77" fmla="*/ 28 h 32"/>
                      <a:gd name="T78" fmla="*/ 2 w 26"/>
                      <a:gd name="T79" fmla="*/ 27 h 32"/>
                      <a:gd name="T80" fmla="*/ 4 w 26"/>
                      <a:gd name="T81" fmla="*/ 25 h 32"/>
                      <a:gd name="T82" fmla="*/ 4 w 26"/>
                      <a:gd name="T83" fmla="*/ 23 h 32"/>
                      <a:gd name="T84" fmla="*/ 5 w 26"/>
                      <a:gd name="T85" fmla="*/ 21 h 32"/>
                      <a:gd name="T86" fmla="*/ 5 w 26"/>
                      <a:gd name="T87" fmla="*/ 21 h 32"/>
                      <a:gd name="T88" fmla="*/ 5 w 26"/>
                      <a:gd name="T89" fmla="*/ 17 h 32"/>
                      <a:gd name="T90" fmla="*/ 7 w 26"/>
                      <a:gd name="T91" fmla="*/ 15 h 32"/>
                      <a:gd name="T92" fmla="*/ 7 w 26"/>
                      <a:gd name="T93" fmla="*/ 15 h 32"/>
                      <a:gd name="T94" fmla="*/ 9 w 26"/>
                      <a:gd name="T95" fmla="*/ 13 h 32"/>
                      <a:gd name="T96" fmla="*/ 9 w 26"/>
                      <a:gd name="T97" fmla="*/ 11 h 32"/>
                      <a:gd name="T98" fmla="*/ 9 w 26"/>
                      <a:gd name="T99" fmla="*/ 9 h 32"/>
                      <a:gd name="T100" fmla="*/ 9 w 26"/>
                      <a:gd name="T101" fmla="*/ 7 h 32"/>
                      <a:gd name="T102" fmla="*/ 11 w 26"/>
                      <a:gd name="T103" fmla="*/ 5 h 32"/>
                      <a:gd name="T104" fmla="*/ 13 w 26"/>
                      <a:gd name="T105" fmla="*/ 5 h 32"/>
                      <a:gd name="T106" fmla="*/ 13 w 26"/>
                      <a:gd name="T107" fmla="*/ 4 h 32"/>
                      <a:gd name="T108" fmla="*/ 15 w 26"/>
                      <a:gd name="T109" fmla="*/ 2 h 32"/>
                      <a:gd name="T110" fmla="*/ 15 w 26"/>
                      <a:gd name="T11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32">
                        <a:moveTo>
                          <a:pt x="15" y="0"/>
                        </a:moveTo>
                        <a:lnTo>
                          <a:pt x="17" y="0"/>
                        </a:lnTo>
                        <a:lnTo>
                          <a:pt x="17" y="0"/>
                        </a:lnTo>
                        <a:lnTo>
                          <a:pt x="17" y="0"/>
                        </a:lnTo>
                        <a:lnTo>
                          <a:pt x="17" y="0"/>
                        </a:lnTo>
                        <a:lnTo>
                          <a:pt x="19" y="0"/>
                        </a:lnTo>
                        <a:lnTo>
                          <a:pt x="19" y="0"/>
                        </a:lnTo>
                        <a:lnTo>
                          <a:pt x="19" y="0"/>
                        </a:lnTo>
                        <a:lnTo>
                          <a:pt x="21" y="0"/>
                        </a:lnTo>
                        <a:lnTo>
                          <a:pt x="21" y="0"/>
                        </a:lnTo>
                        <a:lnTo>
                          <a:pt x="21" y="0"/>
                        </a:lnTo>
                        <a:lnTo>
                          <a:pt x="23" y="0"/>
                        </a:lnTo>
                        <a:lnTo>
                          <a:pt x="23" y="0"/>
                        </a:lnTo>
                        <a:lnTo>
                          <a:pt x="23" y="0"/>
                        </a:lnTo>
                        <a:lnTo>
                          <a:pt x="23" y="0"/>
                        </a:lnTo>
                        <a:lnTo>
                          <a:pt x="25" y="0"/>
                        </a:lnTo>
                        <a:lnTo>
                          <a:pt x="25" y="2"/>
                        </a:lnTo>
                        <a:lnTo>
                          <a:pt x="23" y="2"/>
                        </a:lnTo>
                        <a:lnTo>
                          <a:pt x="23" y="2"/>
                        </a:lnTo>
                        <a:lnTo>
                          <a:pt x="23" y="2"/>
                        </a:lnTo>
                        <a:lnTo>
                          <a:pt x="23" y="4"/>
                        </a:lnTo>
                        <a:lnTo>
                          <a:pt x="23" y="4"/>
                        </a:lnTo>
                        <a:lnTo>
                          <a:pt x="25" y="4"/>
                        </a:lnTo>
                        <a:lnTo>
                          <a:pt x="25" y="4"/>
                        </a:lnTo>
                        <a:lnTo>
                          <a:pt x="25" y="4"/>
                        </a:lnTo>
                        <a:lnTo>
                          <a:pt x="25" y="4"/>
                        </a:lnTo>
                        <a:lnTo>
                          <a:pt x="25" y="5"/>
                        </a:lnTo>
                        <a:lnTo>
                          <a:pt x="25" y="5"/>
                        </a:lnTo>
                        <a:lnTo>
                          <a:pt x="25" y="5"/>
                        </a:lnTo>
                        <a:lnTo>
                          <a:pt x="26" y="5"/>
                        </a:lnTo>
                        <a:lnTo>
                          <a:pt x="26" y="7"/>
                        </a:lnTo>
                        <a:lnTo>
                          <a:pt x="26" y="7"/>
                        </a:lnTo>
                        <a:lnTo>
                          <a:pt x="26" y="7"/>
                        </a:lnTo>
                        <a:lnTo>
                          <a:pt x="26" y="9"/>
                        </a:lnTo>
                        <a:lnTo>
                          <a:pt x="26" y="9"/>
                        </a:lnTo>
                        <a:lnTo>
                          <a:pt x="26" y="9"/>
                        </a:lnTo>
                        <a:lnTo>
                          <a:pt x="26" y="11"/>
                        </a:lnTo>
                        <a:lnTo>
                          <a:pt x="25" y="11"/>
                        </a:lnTo>
                        <a:lnTo>
                          <a:pt x="25" y="11"/>
                        </a:lnTo>
                        <a:lnTo>
                          <a:pt x="25" y="11"/>
                        </a:lnTo>
                        <a:lnTo>
                          <a:pt x="25" y="13"/>
                        </a:lnTo>
                        <a:lnTo>
                          <a:pt x="25" y="13"/>
                        </a:lnTo>
                        <a:lnTo>
                          <a:pt x="23" y="13"/>
                        </a:lnTo>
                        <a:lnTo>
                          <a:pt x="23" y="13"/>
                        </a:lnTo>
                        <a:lnTo>
                          <a:pt x="23" y="13"/>
                        </a:lnTo>
                        <a:lnTo>
                          <a:pt x="23" y="13"/>
                        </a:lnTo>
                        <a:lnTo>
                          <a:pt x="23" y="13"/>
                        </a:lnTo>
                        <a:lnTo>
                          <a:pt x="23" y="15"/>
                        </a:lnTo>
                        <a:lnTo>
                          <a:pt x="21" y="15"/>
                        </a:lnTo>
                        <a:lnTo>
                          <a:pt x="21" y="15"/>
                        </a:lnTo>
                        <a:lnTo>
                          <a:pt x="23" y="15"/>
                        </a:lnTo>
                        <a:lnTo>
                          <a:pt x="23" y="15"/>
                        </a:lnTo>
                        <a:lnTo>
                          <a:pt x="23" y="17"/>
                        </a:lnTo>
                        <a:lnTo>
                          <a:pt x="23" y="17"/>
                        </a:lnTo>
                        <a:lnTo>
                          <a:pt x="21" y="17"/>
                        </a:lnTo>
                        <a:lnTo>
                          <a:pt x="21" y="17"/>
                        </a:lnTo>
                        <a:lnTo>
                          <a:pt x="19" y="17"/>
                        </a:lnTo>
                        <a:lnTo>
                          <a:pt x="19" y="17"/>
                        </a:lnTo>
                        <a:lnTo>
                          <a:pt x="19" y="17"/>
                        </a:lnTo>
                        <a:lnTo>
                          <a:pt x="17" y="17"/>
                        </a:lnTo>
                        <a:lnTo>
                          <a:pt x="17" y="17"/>
                        </a:lnTo>
                        <a:lnTo>
                          <a:pt x="17" y="17"/>
                        </a:lnTo>
                        <a:lnTo>
                          <a:pt x="17" y="19"/>
                        </a:lnTo>
                        <a:lnTo>
                          <a:pt x="17" y="19"/>
                        </a:lnTo>
                        <a:lnTo>
                          <a:pt x="17" y="19"/>
                        </a:lnTo>
                        <a:lnTo>
                          <a:pt x="15" y="19"/>
                        </a:lnTo>
                        <a:lnTo>
                          <a:pt x="15" y="21"/>
                        </a:lnTo>
                        <a:lnTo>
                          <a:pt x="15" y="21"/>
                        </a:lnTo>
                        <a:lnTo>
                          <a:pt x="17" y="21"/>
                        </a:lnTo>
                        <a:lnTo>
                          <a:pt x="17" y="21"/>
                        </a:lnTo>
                        <a:lnTo>
                          <a:pt x="17" y="21"/>
                        </a:lnTo>
                        <a:lnTo>
                          <a:pt x="17" y="23"/>
                        </a:lnTo>
                        <a:lnTo>
                          <a:pt x="17" y="23"/>
                        </a:lnTo>
                        <a:lnTo>
                          <a:pt x="15" y="23"/>
                        </a:lnTo>
                        <a:lnTo>
                          <a:pt x="15" y="23"/>
                        </a:lnTo>
                        <a:lnTo>
                          <a:pt x="15" y="25"/>
                        </a:lnTo>
                        <a:lnTo>
                          <a:pt x="15" y="25"/>
                        </a:lnTo>
                        <a:lnTo>
                          <a:pt x="15" y="25"/>
                        </a:lnTo>
                        <a:lnTo>
                          <a:pt x="13" y="25"/>
                        </a:lnTo>
                        <a:lnTo>
                          <a:pt x="13" y="25"/>
                        </a:lnTo>
                        <a:lnTo>
                          <a:pt x="13" y="27"/>
                        </a:lnTo>
                        <a:lnTo>
                          <a:pt x="13" y="27"/>
                        </a:lnTo>
                        <a:lnTo>
                          <a:pt x="13" y="27"/>
                        </a:lnTo>
                        <a:lnTo>
                          <a:pt x="11" y="27"/>
                        </a:lnTo>
                        <a:lnTo>
                          <a:pt x="11" y="27"/>
                        </a:lnTo>
                        <a:lnTo>
                          <a:pt x="11" y="28"/>
                        </a:lnTo>
                        <a:lnTo>
                          <a:pt x="9" y="28"/>
                        </a:lnTo>
                        <a:lnTo>
                          <a:pt x="9" y="28"/>
                        </a:lnTo>
                        <a:lnTo>
                          <a:pt x="9" y="28"/>
                        </a:lnTo>
                        <a:lnTo>
                          <a:pt x="9" y="28"/>
                        </a:lnTo>
                        <a:lnTo>
                          <a:pt x="7" y="28"/>
                        </a:lnTo>
                        <a:lnTo>
                          <a:pt x="7" y="30"/>
                        </a:lnTo>
                        <a:lnTo>
                          <a:pt x="7" y="30"/>
                        </a:lnTo>
                        <a:lnTo>
                          <a:pt x="7" y="30"/>
                        </a:lnTo>
                        <a:lnTo>
                          <a:pt x="7" y="30"/>
                        </a:lnTo>
                        <a:lnTo>
                          <a:pt x="7" y="32"/>
                        </a:lnTo>
                        <a:lnTo>
                          <a:pt x="7" y="32"/>
                        </a:lnTo>
                        <a:lnTo>
                          <a:pt x="5" y="32"/>
                        </a:lnTo>
                        <a:lnTo>
                          <a:pt x="5" y="32"/>
                        </a:lnTo>
                        <a:lnTo>
                          <a:pt x="5" y="32"/>
                        </a:lnTo>
                        <a:lnTo>
                          <a:pt x="5" y="32"/>
                        </a:lnTo>
                        <a:lnTo>
                          <a:pt x="4" y="32"/>
                        </a:lnTo>
                        <a:lnTo>
                          <a:pt x="4" y="32"/>
                        </a:lnTo>
                        <a:lnTo>
                          <a:pt x="4" y="32"/>
                        </a:lnTo>
                        <a:lnTo>
                          <a:pt x="2" y="32"/>
                        </a:lnTo>
                        <a:lnTo>
                          <a:pt x="2" y="32"/>
                        </a:lnTo>
                        <a:lnTo>
                          <a:pt x="2" y="32"/>
                        </a:lnTo>
                        <a:lnTo>
                          <a:pt x="0" y="32"/>
                        </a:lnTo>
                        <a:lnTo>
                          <a:pt x="0" y="30"/>
                        </a:lnTo>
                        <a:lnTo>
                          <a:pt x="2" y="30"/>
                        </a:lnTo>
                        <a:lnTo>
                          <a:pt x="2" y="30"/>
                        </a:lnTo>
                        <a:lnTo>
                          <a:pt x="2" y="30"/>
                        </a:lnTo>
                        <a:lnTo>
                          <a:pt x="2" y="30"/>
                        </a:lnTo>
                        <a:lnTo>
                          <a:pt x="2" y="30"/>
                        </a:lnTo>
                        <a:lnTo>
                          <a:pt x="2" y="28"/>
                        </a:lnTo>
                        <a:lnTo>
                          <a:pt x="2" y="28"/>
                        </a:lnTo>
                        <a:lnTo>
                          <a:pt x="2" y="28"/>
                        </a:lnTo>
                        <a:lnTo>
                          <a:pt x="2" y="28"/>
                        </a:lnTo>
                        <a:lnTo>
                          <a:pt x="2" y="27"/>
                        </a:lnTo>
                        <a:lnTo>
                          <a:pt x="2" y="27"/>
                        </a:lnTo>
                        <a:lnTo>
                          <a:pt x="4" y="27"/>
                        </a:lnTo>
                        <a:lnTo>
                          <a:pt x="4" y="25"/>
                        </a:lnTo>
                        <a:lnTo>
                          <a:pt x="4" y="25"/>
                        </a:lnTo>
                        <a:lnTo>
                          <a:pt x="4" y="25"/>
                        </a:lnTo>
                        <a:lnTo>
                          <a:pt x="4" y="23"/>
                        </a:lnTo>
                        <a:lnTo>
                          <a:pt x="4" y="23"/>
                        </a:lnTo>
                        <a:lnTo>
                          <a:pt x="4" y="23"/>
                        </a:lnTo>
                        <a:lnTo>
                          <a:pt x="4" y="21"/>
                        </a:lnTo>
                        <a:lnTo>
                          <a:pt x="5" y="21"/>
                        </a:lnTo>
                        <a:lnTo>
                          <a:pt x="5" y="21"/>
                        </a:lnTo>
                        <a:lnTo>
                          <a:pt x="5" y="21"/>
                        </a:lnTo>
                        <a:lnTo>
                          <a:pt x="5" y="21"/>
                        </a:lnTo>
                        <a:lnTo>
                          <a:pt x="5" y="19"/>
                        </a:lnTo>
                        <a:lnTo>
                          <a:pt x="5" y="19"/>
                        </a:lnTo>
                        <a:lnTo>
                          <a:pt x="5" y="17"/>
                        </a:lnTo>
                        <a:lnTo>
                          <a:pt x="7" y="17"/>
                        </a:lnTo>
                        <a:lnTo>
                          <a:pt x="7" y="17"/>
                        </a:lnTo>
                        <a:lnTo>
                          <a:pt x="7" y="15"/>
                        </a:lnTo>
                        <a:lnTo>
                          <a:pt x="7" y="15"/>
                        </a:lnTo>
                        <a:lnTo>
                          <a:pt x="7" y="15"/>
                        </a:lnTo>
                        <a:lnTo>
                          <a:pt x="7" y="15"/>
                        </a:lnTo>
                        <a:lnTo>
                          <a:pt x="9" y="15"/>
                        </a:lnTo>
                        <a:lnTo>
                          <a:pt x="9" y="13"/>
                        </a:lnTo>
                        <a:lnTo>
                          <a:pt x="9" y="13"/>
                        </a:lnTo>
                        <a:lnTo>
                          <a:pt x="9" y="13"/>
                        </a:lnTo>
                        <a:lnTo>
                          <a:pt x="9" y="13"/>
                        </a:lnTo>
                        <a:lnTo>
                          <a:pt x="9" y="11"/>
                        </a:lnTo>
                        <a:lnTo>
                          <a:pt x="9" y="11"/>
                        </a:lnTo>
                        <a:lnTo>
                          <a:pt x="9" y="9"/>
                        </a:lnTo>
                        <a:lnTo>
                          <a:pt x="9" y="9"/>
                        </a:lnTo>
                        <a:lnTo>
                          <a:pt x="9" y="7"/>
                        </a:lnTo>
                        <a:lnTo>
                          <a:pt x="9" y="7"/>
                        </a:lnTo>
                        <a:lnTo>
                          <a:pt x="9" y="7"/>
                        </a:lnTo>
                        <a:lnTo>
                          <a:pt x="9" y="5"/>
                        </a:lnTo>
                        <a:lnTo>
                          <a:pt x="11" y="5"/>
                        </a:lnTo>
                        <a:lnTo>
                          <a:pt x="11" y="5"/>
                        </a:lnTo>
                        <a:lnTo>
                          <a:pt x="11" y="5"/>
                        </a:lnTo>
                        <a:lnTo>
                          <a:pt x="11" y="5"/>
                        </a:lnTo>
                        <a:lnTo>
                          <a:pt x="13" y="5"/>
                        </a:lnTo>
                        <a:lnTo>
                          <a:pt x="13" y="4"/>
                        </a:lnTo>
                        <a:lnTo>
                          <a:pt x="13" y="4"/>
                        </a:lnTo>
                        <a:lnTo>
                          <a:pt x="13" y="4"/>
                        </a:lnTo>
                        <a:lnTo>
                          <a:pt x="13" y="4"/>
                        </a:lnTo>
                        <a:lnTo>
                          <a:pt x="15" y="4"/>
                        </a:lnTo>
                        <a:lnTo>
                          <a:pt x="15" y="2"/>
                        </a:lnTo>
                        <a:lnTo>
                          <a:pt x="15" y="2"/>
                        </a:lnTo>
                        <a:lnTo>
                          <a:pt x="15" y="2"/>
                        </a:lnTo>
                        <a:lnTo>
                          <a:pt x="15" y="0"/>
                        </a:lnTo>
                        <a:lnTo>
                          <a:pt x="1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7" name="Freeform 760">
                    <a:extLst>
                      <a:ext uri="{FF2B5EF4-FFF2-40B4-BE49-F238E27FC236}">
                        <a16:creationId xmlns:a16="http://schemas.microsoft.com/office/drawing/2014/main" id="{A3246319-308E-43CE-A24D-CC388B4917FE}"/>
                      </a:ext>
                    </a:extLst>
                  </p:cNvPr>
                  <p:cNvSpPr>
                    <a:spLocks/>
                  </p:cNvSpPr>
                  <p:nvPr/>
                </p:nvSpPr>
                <p:spPr bwMode="auto">
                  <a:xfrm>
                    <a:off x="11260" y="2201"/>
                    <a:ext cx="26" cy="32"/>
                  </a:xfrm>
                  <a:custGeom>
                    <a:avLst/>
                    <a:gdLst>
                      <a:gd name="T0" fmla="*/ 17 w 26"/>
                      <a:gd name="T1" fmla="*/ 0 h 32"/>
                      <a:gd name="T2" fmla="*/ 19 w 26"/>
                      <a:gd name="T3" fmla="*/ 0 h 32"/>
                      <a:gd name="T4" fmla="*/ 21 w 26"/>
                      <a:gd name="T5" fmla="*/ 0 h 32"/>
                      <a:gd name="T6" fmla="*/ 23 w 26"/>
                      <a:gd name="T7" fmla="*/ 0 h 32"/>
                      <a:gd name="T8" fmla="*/ 23 w 26"/>
                      <a:gd name="T9" fmla="*/ 0 h 32"/>
                      <a:gd name="T10" fmla="*/ 23 w 26"/>
                      <a:gd name="T11" fmla="*/ 2 h 32"/>
                      <a:gd name="T12" fmla="*/ 23 w 26"/>
                      <a:gd name="T13" fmla="*/ 4 h 32"/>
                      <a:gd name="T14" fmla="*/ 25 w 26"/>
                      <a:gd name="T15" fmla="*/ 4 h 32"/>
                      <a:gd name="T16" fmla="*/ 25 w 26"/>
                      <a:gd name="T17" fmla="*/ 5 h 32"/>
                      <a:gd name="T18" fmla="*/ 26 w 26"/>
                      <a:gd name="T19" fmla="*/ 5 h 32"/>
                      <a:gd name="T20" fmla="*/ 26 w 26"/>
                      <a:gd name="T21" fmla="*/ 7 h 32"/>
                      <a:gd name="T22" fmla="*/ 26 w 26"/>
                      <a:gd name="T23" fmla="*/ 9 h 32"/>
                      <a:gd name="T24" fmla="*/ 25 w 26"/>
                      <a:gd name="T25" fmla="*/ 11 h 32"/>
                      <a:gd name="T26" fmla="*/ 25 w 26"/>
                      <a:gd name="T27" fmla="*/ 13 h 32"/>
                      <a:gd name="T28" fmla="*/ 23 w 26"/>
                      <a:gd name="T29" fmla="*/ 13 h 32"/>
                      <a:gd name="T30" fmla="*/ 23 w 26"/>
                      <a:gd name="T31" fmla="*/ 15 h 32"/>
                      <a:gd name="T32" fmla="*/ 23 w 26"/>
                      <a:gd name="T33" fmla="*/ 15 h 32"/>
                      <a:gd name="T34" fmla="*/ 23 w 26"/>
                      <a:gd name="T35" fmla="*/ 17 h 32"/>
                      <a:gd name="T36" fmla="*/ 19 w 26"/>
                      <a:gd name="T37" fmla="*/ 17 h 32"/>
                      <a:gd name="T38" fmla="*/ 17 w 26"/>
                      <a:gd name="T39" fmla="*/ 17 h 32"/>
                      <a:gd name="T40" fmla="*/ 17 w 26"/>
                      <a:gd name="T41" fmla="*/ 19 h 32"/>
                      <a:gd name="T42" fmla="*/ 15 w 26"/>
                      <a:gd name="T43" fmla="*/ 19 h 32"/>
                      <a:gd name="T44" fmla="*/ 17 w 26"/>
                      <a:gd name="T45" fmla="*/ 21 h 32"/>
                      <a:gd name="T46" fmla="*/ 17 w 26"/>
                      <a:gd name="T47" fmla="*/ 23 h 32"/>
                      <a:gd name="T48" fmla="*/ 15 w 26"/>
                      <a:gd name="T49" fmla="*/ 23 h 32"/>
                      <a:gd name="T50" fmla="*/ 15 w 26"/>
                      <a:gd name="T51" fmla="*/ 25 h 32"/>
                      <a:gd name="T52" fmla="*/ 13 w 26"/>
                      <a:gd name="T53" fmla="*/ 27 h 32"/>
                      <a:gd name="T54" fmla="*/ 11 w 26"/>
                      <a:gd name="T55" fmla="*/ 27 h 32"/>
                      <a:gd name="T56" fmla="*/ 9 w 26"/>
                      <a:gd name="T57" fmla="*/ 28 h 32"/>
                      <a:gd name="T58" fmla="*/ 9 w 26"/>
                      <a:gd name="T59" fmla="*/ 28 h 32"/>
                      <a:gd name="T60" fmla="*/ 7 w 26"/>
                      <a:gd name="T61" fmla="*/ 30 h 32"/>
                      <a:gd name="T62" fmla="*/ 7 w 26"/>
                      <a:gd name="T63" fmla="*/ 32 h 32"/>
                      <a:gd name="T64" fmla="*/ 5 w 26"/>
                      <a:gd name="T65" fmla="*/ 32 h 32"/>
                      <a:gd name="T66" fmla="*/ 4 w 26"/>
                      <a:gd name="T67" fmla="*/ 32 h 32"/>
                      <a:gd name="T68" fmla="*/ 2 w 26"/>
                      <a:gd name="T69" fmla="*/ 32 h 32"/>
                      <a:gd name="T70" fmla="*/ 0 w 26"/>
                      <a:gd name="T71" fmla="*/ 32 h 32"/>
                      <a:gd name="T72" fmla="*/ 2 w 26"/>
                      <a:gd name="T73" fmla="*/ 30 h 32"/>
                      <a:gd name="T74" fmla="*/ 2 w 26"/>
                      <a:gd name="T75" fmla="*/ 30 h 32"/>
                      <a:gd name="T76" fmla="*/ 2 w 26"/>
                      <a:gd name="T77" fmla="*/ 28 h 32"/>
                      <a:gd name="T78" fmla="*/ 2 w 26"/>
                      <a:gd name="T79" fmla="*/ 27 h 32"/>
                      <a:gd name="T80" fmla="*/ 4 w 26"/>
                      <a:gd name="T81" fmla="*/ 25 h 32"/>
                      <a:gd name="T82" fmla="*/ 4 w 26"/>
                      <a:gd name="T83" fmla="*/ 23 h 32"/>
                      <a:gd name="T84" fmla="*/ 5 w 26"/>
                      <a:gd name="T85" fmla="*/ 21 h 32"/>
                      <a:gd name="T86" fmla="*/ 5 w 26"/>
                      <a:gd name="T87" fmla="*/ 21 h 32"/>
                      <a:gd name="T88" fmla="*/ 5 w 26"/>
                      <a:gd name="T89" fmla="*/ 17 h 32"/>
                      <a:gd name="T90" fmla="*/ 7 w 26"/>
                      <a:gd name="T91" fmla="*/ 15 h 32"/>
                      <a:gd name="T92" fmla="*/ 7 w 26"/>
                      <a:gd name="T93" fmla="*/ 15 h 32"/>
                      <a:gd name="T94" fmla="*/ 9 w 26"/>
                      <a:gd name="T95" fmla="*/ 13 h 32"/>
                      <a:gd name="T96" fmla="*/ 9 w 26"/>
                      <a:gd name="T97" fmla="*/ 11 h 32"/>
                      <a:gd name="T98" fmla="*/ 9 w 26"/>
                      <a:gd name="T99" fmla="*/ 9 h 32"/>
                      <a:gd name="T100" fmla="*/ 9 w 26"/>
                      <a:gd name="T101" fmla="*/ 7 h 32"/>
                      <a:gd name="T102" fmla="*/ 11 w 26"/>
                      <a:gd name="T103" fmla="*/ 5 h 32"/>
                      <a:gd name="T104" fmla="*/ 13 w 26"/>
                      <a:gd name="T105" fmla="*/ 5 h 32"/>
                      <a:gd name="T106" fmla="*/ 13 w 26"/>
                      <a:gd name="T107" fmla="*/ 4 h 32"/>
                      <a:gd name="T108" fmla="*/ 15 w 26"/>
                      <a:gd name="T109" fmla="*/ 2 h 32"/>
                      <a:gd name="T110" fmla="*/ 15 w 26"/>
                      <a:gd name="T111"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 h="32">
                        <a:moveTo>
                          <a:pt x="15" y="0"/>
                        </a:moveTo>
                        <a:lnTo>
                          <a:pt x="17" y="0"/>
                        </a:lnTo>
                        <a:lnTo>
                          <a:pt x="17" y="0"/>
                        </a:lnTo>
                        <a:lnTo>
                          <a:pt x="17" y="0"/>
                        </a:lnTo>
                        <a:lnTo>
                          <a:pt x="17" y="0"/>
                        </a:lnTo>
                        <a:lnTo>
                          <a:pt x="19" y="0"/>
                        </a:lnTo>
                        <a:lnTo>
                          <a:pt x="19" y="0"/>
                        </a:lnTo>
                        <a:lnTo>
                          <a:pt x="19" y="0"/>
                        </a:lnTo>
                        <a:lnTo>
                          <a:pt x="21" y="0"/>
                        </a:lnTo>
                        <a:lnTo>
                          <a:pt x="21" y="0"/>
                        </a:lnTo>
                        <a:lnTo>
                          <a:pt x="21" y="0"/>
                        </a:lnTo>
                        <a:lnTo>
                          <a:pt x="23" y="0"/>
                        </a:lnTo>
                        <a:lnTo>
                          <a:pt x="23" y="0"/>
                        </a:lnTo>
                        <a:lnTo>
                          <a:pt x="23" y="0"/>
                        </a:lnTo>
                        <a:lnTo>
                          <a:pt x="23" y="0"/>
                        </a:lnTo>
                        <a:lnTo>
                          <a:pt x="25" y="0"/>
                        </a:lnTo>
                        <a:lnTo>
                          <a:pt x="25" y="2"/>
                        </a:lnTo>
                        <a:lnTo>
                          <a:pt x="23" y="2"/>
                        </a:lnTo>
                        <a:lnTo>
                          <a:pt x="23" y="2"/>
                        </a:lnTo>
                        <a:lnTo>
                          <a:pt x="23" y="2"/>
                        </a:lnTo>
                        <a:lnTo>
                          <a:pt x="23" y="4"/>
                        </a:lnTo>
                        <a:lnTo>
                          <a:pt x="23" y="4"/>
                        </a:lnTo>
                        <a:lnTo>
                          <a:pt x="25" y="4"/>
                        </a:lnTo>
                        <a:lnTo>
                          <a:pt x="25" y="4"/>
                        </a:lnTo>
                        <a:lnTo>
                          <a:pt x="25" y="4"/>
                        </a:lnTo>
                        <a:lnTo>
                          <a:pt x="25" y="4"/>
                        </a:lnTo>
                        <a:lnTo>
                          <a:pt x="25" y="5"/>
                        </a:lnTo>
                        <a:lnTo>
                          <a:pt x="25" y="5"/>
                        </a:lnTo>
                        <a:lnTo>
                          <a:pt x="25" y="5"/>
                        </a:lnTo>
                        <a:lnTo>
                          <a:pt x="26" y="5"/>
                        </a:lnTo>
                        <a:lnTo>
                          <a:pt x="26" y="7"/>
                        </a:lnTo>
                        <a:lnTo>
                          <a:pt x="26" y="7"/>
                        </a:lnTo>
                        <a:lnTo>
                          <a:pt x="26" y="7"/>
                        </a:lnTo>
                        <a:lnTo>
                          <a:pt x="26" y="9"/>
                        </a:lnTo>
                        <a:lnTo>
                          <a:pt x="26" y="9"/>
                        </a:lnTo>
                        <a:lnTo>
                          <a:pt x="26" y="9"/>
                        </a:lnTo>
                        <a:lnTo>
                          <a:pt x="26" y="11"/>
                        </a:lnTo>
                        <a:lnTo>
                          <a:pt x="25" y="11"/>
                        </a:lnTo>
                        <a:lnTo>
                          <a:pt x="25" y="11"/>
                        </a:lnTo>
                        <a:lnTo>
                          <a:pt x="25" y="11"/>
                        </a:lnTo>
                        <a:lnTo>
                          <a:pt x="25" y="13"/>
                        </a:lnTo>
                        <a:lnTo>
                          <a:pt x="25" y="13"/>
                        </a:lnTo>
                        <a:lnTo>
                          <a:pt x="23" y="13"/>
                        </a:lnTo>
                        <a:lnTo>
                          <a:pt x="23" y="13"/>
                        </a:lnTo>
                        <a:lnTo>
                          <a:pt x="23" y="13"/>
                        </a:lnTo>
                        <a:lnTo>
                          <a:pt x="23" y="13"/>
                        </a:lnTo>
                        <a:lnTo>
                          <a:pt x="23" y="13"/>
                        </a:lnTo>
                        <a:lnTo>
                          <a:pt x="23" y="15"/>
                        </a:lnTo>
                        <a:lnTo>
                          <a:pt x="21" y="15"/>
                        </a:lnTo>
                        <a:lnTo>
                          <a:pt x="21" y="15"/>
                        </a:lnTo>
                        <a:lnTo>
                          <a:pt x="23" y="15"/>
                        </a:lnTo>
                        <a:lnTo>
                          <a:pt x="23" y="15"/>
                        </a:lnTo>
                        <a:lnTo>
                          <a:pt x="23" y="17"/>
                        </a:lnTo>
                        <a:lnTo>
                          <a:pt x="23" y="17"/>
                        </a:lnTo>
                        <a:lnTo>
                          <a:pt x="21" y="17"/>
                        </a:lnTo>
                        <a:lnTo>
                          <a:pt x="21" y="17"/>
                        </a:lnTo>
                        <a:lnTo>
                          <a:pt x="19" y="17"/>
                        </a:lnTo>
                        <a:lnTo>
                          <a:pt x="19" y="17"/>
                        </a:lnTo>
                        <a:lnTo>
                          <a:pt x="19" y="17"/>
                        </a:lnTo>
                        <a:lnTo>
                          <a:pt x="17" y="17"/>
                        </a:lnTo>
                        <a:lnTo>
                          <a:pt x="17" y="17"/>
                        </a:lnTo>
                        <a:lnTo>
                          <a:pt x="17" y="17"/>
                        </a:lnTo>
                        <a:lnTo>
                          <a:pt x="17" y="19"/>
                        </a:lnTo>
                        <a:lnTo>
                          <a:pt x="17" y="19"/>
                        </a:lnTo>
                        <a:lnTo>
                          <a:pt x="17" y="19"/>
                        </a:lnTo>
                        <a:lnTo>
                          <a:pt x="15" y="19"/>
                        </a:lnTo>
                        <a:lnTo>
                          <a:pt x="15" y="21"/>
                        </a:lnTo>
                        <a:lnTo>
                          <a:pt x="15" y="21"/>
                        </a:lnTo>
                        <a:lnTo>
                          <a:pt x="17" y="21"/>
                        </a:lnTo>
                        <a:lnTo>
                          <a:pt x="17" y="21"/>
                        </a:lnTo>
                        <a:lnTo>
                          <a:pt x="17" y="21"/>
                        </a:lnTo>
                        <a:lnTo>
                          <a:pt x="17" y="23"/>
                        </a:lnTo>
                        <a:lnTo>
                          <a:pt x="17" y="23"/>
                        </a:lnTo>
                        <a:lnTo>
                          <a:pt x="15" y="23"/>
                        </a:lnTo>
                        <a:lnTo>
                          <a:pt x="15" y="23"/>
                        </a:lnTo>
                        <a:lnTo>
                          <a:pt x="15" y="25"/>
                        </a:lnTo>
                        <a:lnTo>
                          <a:pt x="15" y="25"/>
                        </a:lnTo>
                        <a:lnTo>
                          <a:pt x="15" y="25"/>
                        </a:lnTo>
                        <a:lnTo>
                          <a:pt x="13" y="25"/>
                        </a:lnTo>
                        <a:lnTo>
                          <a:pt x="13" y="25"/>
                        </a:lnTo>
                        <a:lnTo>
                          <a:pt x="13" y="27"/>
                        </a:lnTo>
                        <a:lnTo>
                          <a:pt x="13" y="27"/>
                        </a:lnTo>
                        <a:lnTo>
                          <a:pt x="13" y="27"/>
                        </a:lnTo>
                        <a:lnTo>
                          <a:pt x="11" y="27"/>
                        </a:lnTo>
                        <a:lnTo>
                          <a:pt x="11" y="27"/>
                        </a:lnTo>
                        <a:lnTo>
                          <a:pt x="11" y="28"/>
                        </a:lnTo>
                        <a:lnTo>
                          <a:pt x="9" y="28"/>
                        </a:lnTo>
                        <a:lnTo>
                          <a:pt x="9" y="28"/>
                        </a:lnTo>
                        <a:lnTo>
                          <a:pt x="9" y="28"/>
                        </a:lnTo>
                        <a:lnTo>
                          <a:pt x="9" y="28"/>
                        </a:lnTo>
                        <a:lnTo>
                          <a:pt x="7" y="28"/>
                        </a:lnTo>
                        <a:lnTo>
                          <a:pt x="7" y="30"/>
                        </a:lnTo>
                        <a:lnTo>
                          <a:pt x="7" y="30"/>
                        </a:lnTo>
                        <a:lnTo>
                          <a:pt x="7" y="30"/>
                        </a:lnTo>
                        <a:lnTo>
                          <a:pt x="7" y="30"/>
                        </a:lnTo>
                        <a:lnTo>
                          <a:pt x="7" y="32"/>
                        </a:lnTo>
                        <a:lnTo>
                          <a:pt x="7" y="32"/>
                        </a:lnTo>
                        <a:lnTo>
                          <a:pt x="5" y="32"/>
                        </a:lnTo>
                        <a:lnTo>
                          <a:pt x="5" y="32"/>
                        </a:lnTo>
                        <a:lnTo>
                          <a:pt x="5" y="32"/>
                        </a:lnTo>
                        <a:lnTo>
                          <a:pt x="5" y="32"/>
                        </a:lnTo>
                        <a:lnTo>
                          <a:pt x="4" y="32"/>
                        </a:lnTo>
                        <a:lnTo>
                          <a:pt x="4" y="32"/>
                        </a:lnTo>
                        <a:lnTo>
                          <a:pt x="4" y="32"/>
                        </a:lnTo>
                        <a:lnTo>
                          <a:pt x="2" y="32"/>
                        </a:lnTo>
                        <a:lnTo>
                          <a:pt x="2" y="32"/>
                        </a:lnTo>
                        <a:lnTo>
                          <a:pt x="2" y="32"/>
                        </a:lnTo>
                        <a:lnTo>
                          <a:pt x="0" y="32"/>
                        </a:lnTo>
                        <a:lnTo>
                          <a:pt x="0" y="30"/>
                        </a:lnTo>
                        <a:lnTo>
                          <a:pt x="2" y="30"/>
                        </a:lnTo>
                        <a:lnTo>
                          <a:pt x="2" y="30"/>
                        </a:lnTo>
                        <a:lnTo>
                          <a:pt x="2" y="30"/>
                        </a:lnTo>
                        <a:lnTo>
                          <a:pt x="2" y="30"/>
                        </a:lnTo>
                        <a:lnTo>
                          <a:pt x="2" y="30"/>
                        </a:lnTo>
                        <a:lnTo>
                          <a:pt x="2" y="28"/>
                        </a:lnTo>
                        <a:lnTo>
                          <a:pt x="2" y="28"/>
                        </a:lnTo>
                        <a:lnTo>
                          <a:pt x="2" y="28"/>
                        </a:lnTo>
                        <a:lnTo>
                          <a:pt x="2" y="28"/>
                        </a:lnTo>
                        <a:lnTo>
                          <a:pt x="2" y="27"/>
                        </a:lnTo>
                        <a:lnTo>
                          <a:pt x="2" y="27"/>
                        </a:lnTo>
                        <a:lnTo>
                          <a:pt x="4" y="27"/>
                        </a:lnTo>
                        <a:lnTo>
                          <a:pt x="4" y="25"/>
                        </a:lnTo>
                        <a:lnTo>
                          <a:pt x="4" y="25"/>
                        </a:lnTo>
                        <a:lnTo>
                          <a:pt x="4" y="25"/>
                        </a:lnTo>
                        <a:lnTo>
                          <a:pt x="4" y="23"/>
                        </a:lnTo>
                        <a:lnTo>
                          <a:pt x="4" y="23"/>
                        </a:lnTo>
                        <a:lnTo>
                          <a:pt x="4" y="23"/>
                        </a:lnTo>
                        <a:lnTo>
                          <a:pt x="4" y="21"/>
                        </a:lnTo>
                        <a:lnTo>
                          <a:pt x="5" y="21"/>
                        </a:lnTo>
                        <a:lnTo>
                          <a:pt x="5" y="21"/>
                        </a:lnTo>
                        <a:lnTo>
                          <a:pt x="5" y="21"/>
                        </a:lnTo>
                        <a:lnTo>
                          <a:pt x="5" y="21"/>
                        </a:lnTo>
                        <a:lnTo>
                          <a:pt x="5" y="19"/>
                        </a:lnTo>
                        <a:lnTo>
                          <a:pt x="5" y="19"/>
                        </a:lnTo>
                        <a:lnTo>
                          <a:pt x="5" y="17"/>
                        </a:lnTo>
                        <a:lnTo>
                          <a:pt x="7" y="17"/>
                        </a:lnTo>
                        <a:lnTo>
                          <a:pt x="7" y="17"/>
                        </a:lnTo>
                        <a:lnTo>
                          <a:pt x="7" y="15"/>
                        </a:lnTo>
                        <a:lnTo>
                          <a:pt x="7" y="15"/>
                        </a:lnTo>
                        <a:lnTo>
                          <a:pt x="7" y="15"/>
                        </a:lnTo>
                        <a:lnTo>
                          <a:pt x="7" y="15"/>
                        </a:lnTo>
                        <a:lnTo>
                          <a:pt x="9" y="15"/>
                        </a:lnTo>
                        <a:lnTo>
                          <a:pt x="9" y="13"/>
                        </a:lnTo>
                        <a:lnTo>
                          <a:pt x="9" y="13"/>
                        </a:lnTo>
                        <a:lnTo>
                          <a:pt x="9" y="13"/>
                        </a:lnTo>
                        <a:lnTo>
                          <a:pt x="9" y="13"/>
                        </a:lnTo>
                        <a:lnTo>
                          <a:pt x="9" y="11"/>
                        </a:lnTo>
                        <a:lnTo>
                          <a:pt x="9" y="11"/>
                        </a:lnTo>
                        <a:lnTo>
                          <a:pt x="9" y="9"/>
                        </a:lnTo>
                        <a:lnTo>
                          <a:pt x="9" y="9"/>
                        </a:lnTo>
                        <a:lnTo>
                          <a:pt x="9" y="7"/>
                        </a:lnTo>
                        <a:lnTo>
                          <a:pt x="9" y="7"/>
                        </a:lnTo>
                        <a:lnTo>
                          <a:pt x="9" y="7"/>
                        </a:lnTo>
                        <a:lnTo>
                          <a:pt x="9" y="5"/>
                        </a:lnTo>
                        <a:lnTo>
                          <a:pt x="11" y="5"/>
                        </a:lnTo>
                        <a:lnTo>
                          <a:pt x="11" y="5"/>
                        </a:lnTo>
                        <a:lnTo>
                          <a:pt x="11" y="5"/>
                        </a:lnTo>
                        <a:lnTo>
                          <a:pt x="11" y="5"/>
                        </a:lnTo>
                        <a:lnTo>
                          <a:pt x="13" y="5"/>
                        </a:lnTo>
                        <a:lnTo>
                          <a:pt x="13" y="4"/>
                        </a:lnTo>
                        <a:lnTo>
                          <a:pt x="13" y="4"/>
                        </a:lnTo>
                        <a:lnTo>
                          <a:pt x="13" y="4"/>
                        </a:lnTo>
                        <a:lnTo>
                          <a:pt x="13" y="4"/>
                        </a:lnTo>
                        <a:lnTo>
                          <a:pt x="15" y="4"/>
                        </a:lnTo>
                        <a:lnTo>
                          <a:pt x="15" y="2"/>
                        </a:lnTo>
                        <a:lnTo>
                          <a:pt x="15" y="2"/>
                        </a:lnTo>
                        <a:lnTo>
                          <a:pt x="15" y="2"/>
                        </a:lnTo>
                        <a:lnTo>
                          <a:pt x="15" y="0"/>
                        </a:lnTo>
                        <a:lnTo>
                          <a:pt x="1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8" name="Freeform 761">
                    <a:extLst>
                      <a:ext uri="{FF2B5EF4-FFF2-40B4-BE49-F238E27FC236}">
                        <a16:creationId xmlns:a16="http://schemas.microsoft.com/office/drawing/2014/main" id="{37C4AE47-0C4C-4F9B-8FCD-CAB39A18FAD6}"/>
                      </a:ext>
                    </a:extLst>
                  </p:cNvPr>
                  <p:cNvSpPr>
                    <a:spLocks/>
                  </p:cNvSpPr>
                  <p:nvPr/>
                </p:nvSpPr>
                <p:spPr bwMode="auto">
                  <a:xfrm>
                    <a:off x="12389" y="2450"/>
                    <a:ext cx="132" cy="176"/>
                  </a:xfrm>
                  <a:custGeom>
                    <a:avLst/>
                    <a:gdLst>
                      <a:gd name="T0" fmla="*/ 42 w 132"/>
                      <a:gd name="T1" fmla="*/ 11 h 176"/>
                      <a:gd name="T2" fmla="*/ 47 w 132"/>
                      <a:gd name="T3" fmla="*/ 15 h 176"/>
                      <a:gd name="T4" fmla="*/ 49 w 132"/>
                      <a:gd name="T5" fmla="*/ 23 h 176"/>
                      <a:gd name="T6" fmla="*/ 51 w 132"/>
                      <a:gd name="T7" fmla="*/ 32 h 176"/>
                      <a:gd name="T8" fmla="*/ 61 w 132"/>
                      <a:gd name="T9" fmla="*/ 36 h 176"/>
                      <a:gd name="T10" fmla="*/ 69 w 132"/>
                      <a:gd name="T11" fmla="*/ 32 h 176"/>
                      <a:gd name="T12" fmla="*/ 78 w 132"/>
                      <a:gd name="T13" fmla="*/ 38 h 176"/>
                      <a:gd name="T14" fmla="*/ 78 w 132"/>
                      <a:gd name="T15" fmla="*/ 44 h 176"/>
                      <a:gd name="T16" fmla="*/ 84 w 132"/>
                      <a:gd name="T17" fmla="*/ 51 h 176"/>
                      <a:gd name="T18" fmla="*/ 80 w 132"/>
                      <a:gd name="T19" fmla="*/ 59 h 176"/>
                      <a:gd name="T20" fmla="*/ 69 w 132"/>
                      <a:gd name="T21" fmla="*/ 57 h 176"/>
                      <a:gd name="T22" fmla="*/ 67 w 132"/>
                      <a:gd name="T23" fmla="*/ 67 h 176"/>
                      <a:gd name="T24" fmla="*/ 76 w 132"/>
                      <a:gd name="T25" fmla="*/ 73 h 176"/>
                      <a:gd name="T26" fmla="*/ 86 w 132"/>
                      <a:gd name="T27" fmla="*/ 76 h 176"/>
                      <a:gd name="T28" fmla="*/ 90 w 132"/>
                      <a:gd name="T29" fmla="*/ 86 h 176"/>
                      <a:gd name="T30" fmla="*/ 95 w 132"/>
                      <a:gd name="T31" fmla="*/ 92 h 176"/>
                      <a:gd name="T32" fmla="*/ 101 w 132"/>
                      <a:gd name="T33" fmla="*/ 101 h 176"/>
                      <a:gd name="T34" fmla="*/ 109 w 132"/>
                      <a:gd name="T35" fmla="*/ 109 h 176"/>
                      <a:gd name="T36" fmla="*/ 113 w 132"/>
                      <a:gd name="T37" fmla="*/ 120 h 176"/>
                      <a:gd name="T38" fmla="*/ 118 w 132"/>
                      <a:gd name="T39" fmla="*/ 126 h 176"/>
                      <a:gd name="T40" fmla="*/ 126 w 132"/>
                      <a:gd name="T41" fmla="*/ 132 h 176"/>
                      <a:gd name="T42" fmla="*/ 124 w 132"/>
                      <a:gd name="T43" fmla="*/ 140 h 176"/>
                      <a:gd name="T44" fmla="*/ 132 w 132"/>
                      <a:gd name="T45" fmla="*/ 147 h 176"/>
                      <a:gd name="T46" fmla="*/ 130 w 132"/>
                      <a:gd name="T47" fmla="*/ 157 h 176"/>
                      <a:gd name="T48" fmla="*/ 126 w 132"/>
                      <a:gd name="T49" fmla="*/ 164 h 176"/>
                      <a:gd name="T50" fmla="*/ 116 w 132"/>
                      <a:gd name="T51" fmla="*/ 168 h 176"/>
                      <a:gd name="T52" fmla="*/ 111 w 132"/>
                      <a:gd name="T53" fmla="*/ 164 h 176"/>
                      <a:gd name="T54" fmla="*/ 103 w 132"/>
                      <a:gd name="T55" fmla="*/ 170 h 176"/>
                      <a:gd name="T56" fmla="*/ 101 w 132"/>
                      <a:gd name="T57" fmla="*/ 176 h 176"/>
                      <a:gd name="T58" fmla="*/ 91 w 132"/>
                      <a:gd name="T59" fmla="*/ 172 h 176"/>
                      <a:gd name="T60" fmla="*/ 93 w 132"/>
                      <a:gd name="T61" fmla="*/ 164 h 176"/>
                      <a:gd name="T62" fmla="*/ 95 w 132"/>
                      <a:gd name="T63" fmla="*/ 155 h 176"/>
                      <a:gd name="T64" fmla="*/ 93 w 132"/>
                      <a:gd name="T65" fmla="*/ 147 h 176"/>
                      <a:gd name="T66" fmla="*/ 93 w 132"/>
                      <a:gd name="T67" fmla="*/ 138 h 176"/>
                      <a:gd name="T68" fmla="*/ 86 w 132"/>
                      <a:gd name="T69" fmla="*/ 130 h 176"/>
                      <a:gd name="T70" fmla="*/ 80 w 132"/>
                      <a:gd name="T71" fmla="*/ 119 h 176"/>
                      <a:gd name="T72" fmla="*/ 82 w 132"/>
                      <a:gd name="T73" fmla="*/ 107 h 176"/>
                      <a:gd name="T74" fmla="*/ 74 w 132"/>
                      <a:gd name="T75" fmla="*/ 99 h 176"/>
                      <a:gd name="T76" fmla="*/ 69 w 132"/>
                      <a:gd name="T77" fmla="*/ 90 h 176"/>
                      <a:gd name="T78" fmla="*/ 61 w 132"/>
                      <a:gd name="T79" fmla="*/ 84 h 176"/>
                      <a:gd name="T80" fmla="*/ 53 w 132"/>
                      <a:gd name="T81" fmla="*/ 88 h 176"/>
                      <a:gd name="T82" fmla="*/ 46 w 132"/>
                      <a:gd name="T83" fmla="*/ 96 h 176"/>
                      <a:gd name="T84" fmla="*/ 38 w 132"/>
                      <a:gd name="T85" fmla="*/ 92 h 176"/>
                      <a:gd name="T86" fmla="*/ 30 w 132"/>
                      <a:gd name="T87" fmla="*/ 92 h 176"/>
                      <a:gd name="T88" fmla="*/ 23 w 132"/>
                      <a:gd name="T89" fmla="*/ 99 h 176"/>
                      <a:gd name="T90" fmla="*/ 15 w 132"/>
                      <a:gd name="T91" fmla="*/ 99 h 176"/>
                      <a:gd name="T92" fmla="*/ 19 w 132"/>
                      <a:gd name="T93" fmla="*/ 88 h 176"/>
                      <a:gd name="T94" fmla="*/ 21 w 132"/>
                      <a:gd name="T95" fmla="*/ 78 h 176"/>
                      <a:gd name="T96" fmla="*/ 21 w 132"/>
                      <a:gd name="T97" fmla="*/ 65 h 176"/>
                      <a:gd name="T98" fmla="*/ 15 w 132"/>
                      <a:gd name="T99" fmla="*/ 59 h 176"/>
                      <a:gd name="T100" fmla="*/ 7 w 132"/>
                      <a:gd name="T101" fmla="*/ 59 h 176"/>
                      <a:gd name="T102" fmla="*/ 7 w 132"/>
                      <a:gd name="T103" fmla="*/ 48 h 176"/>
                      <a:gd name="T104" fmla="*/ 0 w 132"/>
                      <a:gd name="T105" fmla="*/ 46 h 176"/>
                      <a:gd name="T106" fmla="*/ 3 w 132"/>
                      <a:gd name="T107" fmla="*/ 36 h 176"/>
                      <a:gd name="T108" fmla="*/ 7 w 132"/>
                      <a:gd name="T109" fmla="*/ 30 h 176"/>
                      <a:gd name="T110" fmla="*/ 15 w 132"/>
                      <a:gd name="T111" fmla="*/ 23 h 176"/>
                      <a:gd name="T112" fmla="*/ 21 w 132"/>
                      <a:gd name="T113" fmla="*/ 27 h 176"/>
                      <a:gd name="T114" fmla="*/ 30 w 132"/>
                      <a:gd name="T115" fmla="*/ 28 h 176"/>
                      <a:gd name="T116" fmla="*/ 30 w 132"/>
                      <a:gd name="T117" fmla="*/ 19 h 176"/>
                      <a:gd name="T118" fmla="*/ 26 w 132"/>
                      <a:gd name="T119" fmla="*/ 7 h 176"/>
                      <a:gd name="T120" fmla="*/ 30 w 132"/>
                      <a:gd name="T121" fmla="*/ 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76">
                        <a:moveTo>
                          <a:pt x="36" y="2"/>
                        </a:moveTo>
                        <a:lnTo>
                          <a:pt x="36" y="4"/>
                        </a:lnTo>
                        <a:lnTo>
                          <a:pt x="36" y="4"/>
                        </a:lnTo>
                        <a:lnTo>
                          <a:pt x="36" y="4"/>
                        </a:lnTo>
                        <a:lnTo>
                          <a:pt x="36" y="4"/>
                        </a:lnTo>
                        <a:lnTo>
                          <a:pt x="38" y="4"/>
                        </a:lnTo>
                        <a:lnTo>
                          <a:pt x="38" y="5"/>
                        </a:lnTo>
                        <a:lnTo>
                          <a:pt x="38" y="5"/>
                        </a:lnTo>
                        <a:lnTo>
                          <a:pt x="38" y="5"/>
                        </a:lnTo>
                        <a:lnTo>
                          <a:pt x="40" y="5"/>
                        </a:lnTo>
                        <a:lnTo>
                          <a:pt x="40" y="7"/>
                        </a:lnTo>
                        <a:lnTo>
                          <a:pt x="40" y="7"/>
                        </a:lnTo>
                        <a:lnTo>
                          <a:pt x="40" y="7"/>
                        </a:lnTo>
                        <a:lnTo>
                          <a:pt x="40" y="7"/>
                        </a:lnTo>
                        <a:lnTo>
                          <a:pt x="40" y="9"/>
                        </a:lnTo>
                        <a:lnTo>
                          <a:pt x="42" y="9"/>
                        </a:lnTo>
                        <a:lnTo>
                          <a:pt x="42" y="9"/>
                        </a:lnTo>
                        <a:lnTo>
                          <a:pt x="42" y="9"/>
                        </a:lnTo>
                        <a:lnTo>
                          <a:pt x="42" y="11"/>
                        </a:lnTo>
                        <a:lnTo>
                          <a:pt x="42" y="11"/>
                        </a:lnTo>
                        <a:lnTo>
                          <a:pt x="42" y="11"/>
                        </a:lnTo>
                        <a:lnTo>
                          <a:pt x="44" y="11"/>
                        </a:lnTo>
                        <a:lnTo>
                          <a:pt x="44" y="13"/>
                        </a:lnTo>
                        <a:lnTo>
                          <a:pt x="44" y="13"/>
                        </a:lnTo>
                        <a:lnTo>
                          <a:pt x="44" y="13"/>
                        </a:lnTo>
                        <a:lnTo>
                          <a:pt x="44" y="13"/>
                        </a:lnTo>
                        <a:lnTo>
                          <a:pt x="46" y="13"/>
                        </a:lnTo>
                        <a:lnTo>
                          <a:pt x="46" y="15"/>
                        </a:lnTo>
                        <a:lnTo>
                          <a:pt x="46" y="15"/>
                        </a:lnTo>
                        <a:lnTo>
                          <a:pt x="46" y="17"/>
                        </a:lnTo>
                        <a:lnTo>
                          <a:pt x="46" y="17"/>
                        </a:lnTo>
                        <a:lnTo>
                          <a:pt x="46" y="17"/>
                        </a:lnTo>
                        <a:lnTo>
                          <a:pt x="46" y="17"/>
                        </a:lnTo>
                        <a:lnTo>
                          <a:pt x="47" y="17"/>
                        </a:lnTo>
                        <a:lnTo>
                          <a:pt x="47" y="17"/>
                        </a:lnTo>
                        <a:lnTo>
                          <a:pt x="47" y="17"/>
                        </a:lnTo>
                        <a:lnTo>
                          <a:pt x="47" y="15"/>
                        </a:lnTo>
                        <a:lnTo>
                          <a:pt x="47" y="15"/>
                        </a:lnTo>
                        <a:lnTo>
                          <a:pt x="47" y="13"/>
                        </a:lnTo>
                        <a:lnTo>
                          <a:pt x="47" y="13"/>
                        </a:lnTo>
                        <a:lnTo>
                          <a:pt x="47" y="15"/>
                        </a:lnTo>
                        <a:lnTo>
                          <a:pt x="47" y="15"/>
                        </a:lnTo>
                        <a:lnTo>
                          <a:pt x="47" y="17"/>
                        </a:lnTo>
                        <a:lnTo>
                          <a:pt x="49" y="17"/>
                        </a:lnTo>
                        <a:lnTo>
                          <a:pt x="49" y="17"/>
                        </a:lnTo>
                        <a:lnTo>
                          <a:pt x="49" y="17"/>
                        </a:lnTo>
                        <a:lnTo>
                          <a:pt x="51" y="17"/>
                        </a:lnTo>
                        <a:lnTo>
                          <a:pt x="51" y="19"/>
                        </a:lnTo>
                        <a:lnTo>
                          <a:pt x="51" y="19"/>
                        </a:lnTo>
                        <a:lnTo>
                          <a:pt x="49" y="19"/>
                        </a:lnTo>
                        <a:lnTo>
                          <a:pt x="49" y="21"/>
                        </a:lnTo>
                        <a:lnTo>
                          <a:pt x="49" y="21"/>
                        </a:lnTo>
                        <a:lnTo>
                          <a:pt x="49" y="21"/>
                        </a:lnTo>
                        <a:lnTo>
                          <a:pt x="49" y="21"/>
                        </a:lnTo>
                        <a:lnTo>
                          <a:pt x="47" y="21"/>
                        </a:lnTo>
                        <a:lnTo>
                          <a:pt x="47" y="23"/>
                        </a:lnTo>
                        <a:lnTo>
                          <a:pt x="49" y="23"/>
                        </a:lnTo>
                        <a:lnTo>
                          <a:pt x="49" y="23"/>
                        </a:lnTo>
                        <a:lnTo>
                          <a:pt x="49" y="25"/>
                        </a:lnTo>
                        <a:lnTo>
                          <a:pt x="47" y="25"/>
                        </a:lnTo>
                        <a:lnTo>
                          <a:pt x="47" y="25"/>
                        </a:lnTo>
                        <a:lnTo>
                          <a:pt x="47" y="25"/>
                        </a:lnTo>
                        <a:lnTo>
                          <a:pt x="47" y="27"/>
                        </a:lnTo>
                        <a:lnTo>
                          <a:pt x="47" y="27"/>
                        </a:lnTo>
                        <a:lnTo>
                          <a:pt x="49" y="27"/>
                        </a:lnTo>
                        <a:lnTo>
                          <a:pt x="49" y="27"/>
                        </a:lnTo>
                        <a:lnTo>
                          <a:pt x="49" y="28"/>
                        </a:lnTo>
                        <a:lnTo>
                          <a:pt x="49" y="28"/>
                        </a:lnTo>
                        <a:lnTo>
                          <a:pt x="49" y="28"/>
                        </a:lnTo>
                        <a:lnTo>
                          <a:pt x="49" y="28"/>
                        </a:lnTo>
                        <a:lnTo>
                          <a:pt x="51" y="28"/>
                        </a:lnTo>
                        <a:lnTo>
                          <a:pt x="51" y="30"/>
                        </a:lnTo>
                        <a:lnTo>
                          <a:pt x="51" y="30"/>
                        </a:lnTo>
                        <a:lnTo>
                          <a:pt x="51" y="30"/>
                        </a:lnTo>
                        <a:lnTo>
                          <a:pt x="51" y="30"/>
                        </a:lnTo>
                        <a:lnTo>
                          <a:pt x="51" y="32"/>
                        </a:lnTo>
                        <a:lnTo>
                          <a:pt x="51" y="32"/>
                        </a:lnTo>
                        <a:lnTo>
                          <a:pt x="53" y="32"/>
                        </a:lnTo>
                        <a:lnTo>
                          <a:pt x="53" y="34"/>
                        </a:lnTo>
                        <a:lnTo>
                          <a:pt x="53" y="34"/>
                        </a:lnTo>
                        <a:lnTo>
                          <a:pt x="53" y="34"/>
                        </a:lnTo>
                        <a:lnTo>
                          <a:pt x="53" y="34"/>
                        </a:lnTo>
                        <a:lnTo>
                          <a:pt x="55" y="34"/>
                        </a:lnTo>
                        <a:lnTo>
                          <a:pt x="55" y="34"/>
                        </a:lnTo>
                        <a:lnTo>
                          <a:pt x="57" y="34"/>
                        </a:lnTo>
                        <a:lnTo>
                          <a:pt x="57" y="36"/>
                        </a:lnTo>
                        <a:lnTo>
                          <a:pt x="57" y="36"/>
                        </a:lnTo>
                        <a:lnTo>
                          <a:pt x="57" y="36"/>
                        </a:lnTo>
                        <a:lnTo>
                          <a:pt x="59" y="36"/>
                        </a:lnTo>
                        <a:lnTo>
                          <a:pt x="59" y="36"/>
                        </a:lnTo>
                        <a:lnTo>
                          <a:pt x="59" y="36"/>
                        </a:lnTo>
                        <a:lnTo>
                          <a:pt x="59" y="36"/>
                        </a:lnTo>
                        <a:lnTo>
                          <a:pt x="61" y="36"/>
                        </a:lnTo>
                        <a:lnTo>
                          <a:pt x="61" y="36"/>
                        </a:lnTo>
                        <a:lnTo>
                          <a:pt x="61" y="36"/>
                        </a:lnTo>
                        <a:lnTo>
                          <a:pt x="63" y="36"/>
                        </a:lnTo>
                        <a:lnTo>
                          <a:pt x="63" y="38"/>
                        </a:lnTo>
                        <a:lnTo>
                          <a:pt x="63" y="38"/>
                        </a:lnTo>
                        <a:lnTo>
                          <a:pt x="63" y="38"/>
                        </a:lnTo>
                        <a:lnTo>
                          <a:pt x="63" y="36"/>
                        </a:lnTo>
                        <a:lnTo>
                          <a:pt x="63" y="36"/>
                        </a:lnTo>
                        <a:lnTo>
                          <a:pt x="65" y="36"/>
                        </a:lnTo>
                        <a:lnTo>
                          <a:pt x="65" y="36"/>
                        </a:lnTo>
                        <a:lnTo>
                          <a:pt x="65" y="34"/>
                        </a:lnTo>
                        <a:lnTo>
                          <a:pt x="65" y="34"/>
                        </a:lnTo>
                        <a:lnTo>
                          <a:pt x="65" y="34"/>
                        </a:lnTo>
                        <a:lnTo>
                          <a:pt x="67" y="34"/>
                        </a:lnTo>
                        <a:lnTo>
                          <a:pt x="67" y="34"/>
                        </a:lnTo>
                        <a:lnTo>
                          <a:pt x="67" y="34"/>
                        </a:lnTo>
                        <a:lnTo>
                          <a:pt x="67" y="32"/>
                        </a:lnTo>
                        <a:lnTo>
                          <a:pt x="69" y="32"/>
                        </a:lnTo>
                        <a:lnTo>
                          <a:pt x="69" y="32"/>
                        </a:lnTo>
                        <a:lnTo>
                          <a:pt x="69" y="32"/>
                        </a:lnTo>
                        <a:lnTo>
                          <a:pt x="69" y="32"/>
                        </a:lnTo>
                        <a:lnTo>
                          <a:pt x="70" y="32"/>
                        </a:lnTo>
                        <a:lnTo>
                          <a:pt x="70" y="32"/>
                        </a:lnTo>
                        <a:lnTo>
                          <a:pt x="72" y="32"/>
                        </a:lnTo>
                        <a:lnTo>
                          <a:pt x="72" y="32"/>
                        </a:lnTo>
                        <a:lnTo>
                          <a:pt x="72" y="32"/>
                        </a:lnTo>
                        <a:lnTo>
                          <a:pt x="72" y="32"/>
                        </a:lnTo>
                        <a:lnTo>
                          <a:pt x="74" y="32"/>
                        </a:lnTo>
                        <a:lnTo>
                          <a:pt x="74" y="34"/>
                        </a:lnTo>
                        <a:lnTo>
                          <a:pt x="74" y="34"/>
                        </a:lnTo>
                        <a:lnTo>
                          <a:pt x="74" y="34"/>
                        </a:lnTo>
                        <a:lnTo>
                          <a:pt x="74" y="36"/>
                        </a:lnTo>
                        <a:lnTo>
                          <a:pt x="74" y="36"/>
                        </a:lnTo>
                        <a:lnTo>
                          <a:pt x="76" y="36"/>
                        </a:lnTo>
                        <a:lnTo>
                          <a:pt x="76" y="36"/>
                        </a:lnTo>
                        <a:lnTo>
                          <a:pt x="76" y="36"/>
                        </a:lnTo>
                        <a:lnTo>
                          <a:pt x="76" y="36"/>
                        </a:lnTo>
                        <a:lnTo>
                          <a:pt x="78" y="36"/>
                        </a:lnTo>
                        <a:lnTo>
                          <a:pt x="78" y="36"/>
                        </a:lnTo>
                        <a:lnTo>
                          <a:pt x="78" y="38"/>
                        </a:lnTo>
                        <a:lnTo>
                          <a:pt x="78" y="38"/>
                        </a:lnTo>
                        <a:lnTo>
                          <a:pt x="78" y="38"/>
                        </a:lnTo>
                        <a:lnTo>
                          <a:pt x="78" y="38"/>
                        </a:lnTo>
                        <a:lnTo>
                          <a:pt x="78" y="40"/>
                        </a:lnTo>
                        <a:lnTo>
                          <a:pt x="78" y="40"/>
                        </a:lnTo>
                        <a:lnTo>
                          <a:pt x="78" y="40"/>
                        </a:lnTo>
                        <a:lnTo>
                          <a:pt x="76" y="40"/>
                        </a:lnTo>
                        <a:lnTo>
                          <a:pt x="76" y="40"/>
                        </a:lnTo>
                        <a:lnTo>
                          <a:pt x="76" y="42"/>
                        </a:lnTo>
                        <a:lnTo>
                          <a:pt x="74" y="42"/>
                        </a:lnTo>
                        <a:lnTo>
                          <a:pt x="74" y="42"/>
                        </a:lnTo>
                        <a:lnTo>
                          <a:pt x="74" y="42"/>
                        </a:lnTo>
                        <a:lnTo>
                          <a:pt x="74" y="42"/>
                        </a:lnTo>
                        <a:lnTo>
                          <a:pt x="74" y="44"/>
                        </a:lnTo>
                        <a:lnTo>
                          <a:pt x="76" y="44"/>
                        </a:lnTo>
                        <a:lnTo>
                          <a:pt x="76" y="44"/>
                        </a:lnTo>
                        <a:lnTo>
                          <a:pt x="78" y="44"/>
                        </a:lnTo>
                        <a:lnTo>
                          <a:pt x="78" y="44"/>
                        </a:lnTo>
                        <a:lnTo>
                          <a:pt x="78" y="44"/>
                        </a:lnTo>
                        <a:lnTo>
                          <a:pt x="78" y="44"/>
                        </a:lnTo>
                        <a:lnTo>
                          <a:pt x="80" y="44"/>
                        </a:lnTo>
                        <a:lnTo>
                          <a:pt x="80" y="44"/>
                        </a:lnTo>
                        <a:lnTo>
                          <a:pt x="80" y="44"/>
                        </a:lnTo>
                        <a:lnTo>
                          <a:pt x="80" y="46"/>
                        </a:lnTo>
                        <a:lnTo>
                          <a:pt x="80" y="46"/>
                        </a:lnTo>
                        <a:lnTo>
                          <a:pt x="80" y="46"/>
                        </a:lnTo>
                        <a:lnTo>
                          <a:pt x="80" y="48"/>
                        </a:lnTo>
                        <a:lnTo>
                          <a:pt x="80" y="48"/>
                        </a:lnTo>
                        <a:lnTo>
                          <a:pt x="80" y="48"/>
                        </a:lnTo>
                        <a:lnTo>
                          <a:pt x="82" y="48"/>
                        </a:lnTo>
                        <a:lnTo>
                          <a:pt x="82" y="48"/>
                        </a:lnTo>
                        <a:lnTo>
                          <a:pt x="84" y="48"/>
                        </a:lnTo>
                        <a:lnTo>
                          <a:pt x="84" y="48"/>
                        </a:lnTo>
                        <a:lnTo>
                          <a:pt x="84" y="48"/>
                        </a:lnTo>
                        <a:lnTo>
                          <a:pt x="84" y="50"/>
                        </a:lnTo>
                        <a:lnTo>
                          <a:pt x="84" y="50"/>
                        </a:lnTo>
                        <a:lnTo>
                          <a:pt x="84" y="50"/>
                        </a:lnTo>
                        <a:lnTo>
                          <a:pt x="84" y="51"/>
                        </a:lnTo>
                        <a:lnTo>
                          <a:pt x="84" y="51"/>
                        </a:lnTo>
                        <a:lnTo>
                          <a:pt x="84" y="51"/>
                        </a:lnTo>
                        <a:lnTo>
                          <a:pt x="84" y="51"/>
                        </a:lnTo>
                        <a:lnTo>
                          <a:pt x="84" y="51"/>
                        </a:lnTo>
                        <a:lnTo>
                          <a:pt x="82" y="51"/>
                        </a:lnTo>
                        <a:lnTo>
                          <a:pt x="82" y="53"/>
                        </a:lnTo>
                        <a:lnTo>
                          <a:pt x="82" y="53"/>
                        </a:lnTo>
                        <a:lnTo>
                          <a:pt x="82" y="53"/>
                        </a:lnTo>
                        <a:lnTo>
                          <a:pt x="82" y="53"/>
                        </a:lnTo>
                        <a:lnTo>
                          <a:pt x="82" y="55"/>
                        </a:lnTo>
                        <a:lnTo>
                          <a:pt x="82" y="55"/>
                        </a:lnTo>
                        <a:lnTo>
                          <a:pt x="82" y="55"/>
                        </a:lnTo>
                        <a:lnTo>
                          <a:pt x="82" y="57"/>
                        </a:lnTo>
                        <a:lnTo>
                          <a:pt x="80" y="57"/>
                        </a:lnTo>
                        <a:lnTo>
                          <a:pt x="80" y="57"/>
                        </a:lnTo>
                        <a:lnTo>
                          <a:pt x="80" y="57"/>
                        </a:lnTo>
                        <a:lnTo>
                          <a:pt x="80" y="57"/>
                        </a:lnTo>
                        <a:lnTo>
                          <a:pt x="80" y="59"/>
                        </a:lnTo>
                        <a:lnTo>
                          <a:pt x="80" y="59"/>
                        </a:lnTo>
                        <a:lnTo>
                          <a:pt x="78" y="59"/>
                        </a:lnTo>
                        <a:lnTo>
                          <a:pt x="78" y="59"/>
                        </a:lnTo>
                        <a:lnTo>
                          <a:pt x="78" y="59"/>
                        </a:lnTo>
                        <a:lnTo>
                          <a:pt x="76" y="59"/>
                        </a:lnTo>
                        <a:lnTo>
                          <a:pt x="76" y="59"/>
                        </a:lnTo>
                        <a:lnTo>
                          <a:pt x="76" y="59"/>
                        </a:lnTo>
                        <a:lnTo>
                          <a:pt x="74" y="59"/>
                        </a:lnTo>
                        <a:lnTo>
                          <a:pt x="74" y="57"/>
                        </a:lnTo>
                        <a:lnTo>
                          <a:pt x="74" y="57"/>
                        </a:lnTo>
                        <a:lnTo>
                          <a:pt x="74" y="57"/>
                        </a:lnTo>
                        <a:lnTo>
                          <a:pt x="72" y="57"/>
                        </a:lnTo>
                        <a:lnTo>
                          <a:pt x="72" y="57"/>
                        </a:lnTo>
                        <a:lnTo>
                          <a:pt x="72" y="57"/>
                        </a:lnTo>
                        <a:lnTo>
                          <a:pt x="70" y="57"/>
                        </a:lnTo>
                        <a:lnTo>
                          <a:pt x="70" y="59"/>
                        </a:lnTo>
                        <a:lnTo>
                          <a:pt x="70" y="59"/>
                        </a:lnTo>
                        <a:lnTo>
                          <a:pt x="69" y="59"/>
                        </a:lnTo>
                        <a:lnTo>
                          <a:pt x="69" y="57"/>
                        </a:lnTo>
                        <a:lnTo>
                          <a:pt x="69" y="57"/>
                        </a:lnTo>
                        <a:lnTo>
                          <a:pt x="69" y="59"/>
                        </a:lnTo>
                        <a:lnTo>
                          <a:pt x="69" y="59"/>
                        </a:lnTo>
                        <a:lnTo>
                          <a:pt x="69" y="61"/>
                        </a:lnTo>
                        <a:lnTo>
                          <a:pt x="69" y="61"/>
                        </a:lnTo>
                        <a:lnTo>
                          <a:pt x="70" y="61"/>
                        </a:lnTo>
                        <a:lnTo>
                          <a:pt x="70" y="61"/>
                        </a:lnTo>
                        <a:lnTo>
                          <a:pt x="70" y="61"/>
                        </a:lnTo>
                        <a:lnTo>
                          <a:pt x="69" y="61"/>
                        </a:lnTo>
                        <a:lnTo>
                          <a:pt x="69" y="63"/>
                        </a:lnTo>
                        <a:lnTo>
                          <a:pt x="69" y="63"/>
                        </a:lnTo>
                        <a:lnTo>
                          <a:pt x="69" y="63"/>
                        </a:lnTo>
                        <a:lnTo>
                          <a:pt x="69" y="63"/>
                        </a:lnTo>
                        <a:lnTo>
                          <a:pt x="67" y="63"/>
                        </a:lnTo>
                        <a:lnTo>
                          <a:pt x="67" y="65"/>
                        </a:lnTo>
                        <a:lnTo>
                          <a:pt x="67" y="65"/>
                        </a:lnTo>
                        <a:lnTo>
                          <a:pt x="67" y="65"/>
                        </a:lnTo>
                        <a:lnTo>
                          <a:pt x="67" y="67"/>
                        </a:lnTo>
                        <a:lnTo>
                          <a:pt x="67" y="67"/>
                        </a:lnTo>
                        <a:lnTo>
                          <a:pt x="67" y="67"/>
                        </a:lnTo>
                        <a:lnTo>
                          <a:pt x="69" y="67"/>
                        </a:lnTo>
                        <a:lnTo>
                          <a:pt x="69" y="67"/>
                        </a:lnTo>
                        <a:lnTo>
                          <a:pt x="69" y="67"/>
                        </a:lnTo>
                        <a:lnTo>
                          <a:pt x="69" y="69"/>
                        </a:lnTo>
                        <a:lnTo>
                          <a:pt x="70" y="69"/>
                        </a:lnTo>
                        <a:lnTo>
                          <a:pt x="70" y="69"/>
                        </a:lnTo>
                        <a:lnTo>
                          <a:pt x="72" y="69"/>
                        </a:lnTo>
                        <a:lnTo>
                          <a:pt x="72" y="69"/>
                        </a:lnTo>
                        <a:lnTo>
                          <a:pt x="72" y="69"/>
                        </a:lnTo>
                        <a:lnTo>
                          <a:pt x="72" y="69"/>
                        </a:lnTo>
                        <a:lnTo>
                          <a:pt x="72" y="69"/>
                        </a:lnTo>
                        <a:lnTo>
                          <a:pt x="72" y="71"/>
                        </a:lnTo>
                        <a:lnTo>
                          <a:pt x="74" y="71"/>
                        </a:lnTo>
                        <a:lnTo>
                          <a:pt x="74" y="71"/>
                        </a:lnTo>
                        <a:lnTo>
                          <a:pt x="74" y="71"/>
                        </a:lnTo>
                        <a:lnTo>
                          <a:pt x="74" y="71"/>
                        </a:lnTo>
                        <a:lnTo>
                          <a:pt x="74" y="73"/>
                        </a:lnTo>
                        <a:lnTo>
                          <a:pt x="76" y="73"/>
                        </a:lnTo>
                        <a:lnTo>
                          <a:pt x="76" y="73"/>
                        </a:lnTo>
                        <a:lnTo>
                          <a:pt x="78" y="73"/>
                        </a:lnTo>
                        <a:lnTo>
                          <a:pt x="78" y="73"/>
                        </a:lnTo>
                        <a:lnTo>
                          <a:pt x="78" y="73"/>
                        </a:lnTo>
                        <a:lnTo>
                          <a:pt x="78" y="74"/>
                        </a:lnTo>
                        <a:lnTo>
                          <a:pt x="78" y="74"/>
                        </a:lnTo>
                        <a:lnTo>
                          <a:pt x="78" y="74"/>
                        </a:lnTo>
                        <a:lnTo>
                          <a:pt x="80" y="74"/>
                        </a:lnTo>
                        <a:lnTo>
                          <a:pt x="80" y="76"/>
                        </a:lnTo>
                        <a:lnTo>
                          <a:pt x="80" y="76"/>
                        </a:lnTo>
                        <a:lnTo>
                          <a:pt x="80" y="76"/>
                        </a:lnTo>
                        <a:lnTo>
                          <a:pt x="80" y="76"/>
                        </a:lnTo>
                        <a:lnTo>
                          <a:pt x="82" y="76"/>
                        </a:lnTo>
                        <a:lnTo>
                          <a:pt x="82" y="76"/>
                        </a:lnTo>
                        <a:lnTo>
                          <a:pt x="84" y="76"/>
                        </a:lnTo>
                        <a:lnTo>
                          <a:pt x="84" y="76"/>
                        </a:lnTo>
                        <a:lnTo>
                          <a:pt x="84" y="76"/>
                        </a:lnTo>
                        <a:lnTo>
                          <a:pt x="84" y="76"/>
                        </a:lnTo>
                        <a:lnTo>
                          <a:pt x="86" y="76"/>
                        </a:lnTo>
                        <a:lnTo>
                          <a:pt x="86" y="76"/>
                        </a:lnTo>
                        <a:lnTo>
                          <a:pt x="86" y="78"/>
                        </a:lnTo>
                        <a:lnTo>
                          <a:pt x="86" y="78"/>
                        </a:lnTo>
                        <a:lnTo>
                          <a:pt x="88" y="78"/>
                        </a:lnTo>
                        <a:lnTo>
                          <a:pt x="88" y="78"/>
                        </a:lnTo>
                        <a:lnTo>
                          <a:pt x="88" y="78"/>
                        </a:lnTo>
                        <a:lnTo>
                          <a:pt x="90" y="78"/>
                        </a:lnTo>
                        <a:lnTo>
                          <a:pt x="90" y="80"/>
                        </a:lnTo>
                        <a:lnTo>
                          <a:pt x="88" y="80"/>
                        </a:lnTo>
                        <a:lnTo>
                          <a:pt x="88" y="80"/>
                        </a:lnTo>
                        <a:lnTo>
                          <a:pt x="88" y="80"/>
                        </a:lnTo>
                        <a:lnTo>
                          <a:pt x="88" y="82"/>
                        </a:lnTo>
                        <a:lnTo>
                          <a:pt x="88" y="82"/>
                        </a:lnTo>
                        <a:lnTo>
                          <a:pt x="88" y="84"/>
                        </a:lnTo>
                        <a:lnTo>
                          <a:pt x="88" y="84"/>
                        </a:lnTo>
                        <a:lnTo>
                          <a:pt x="88" y="84"/>
                        </a:lnTo>
                        <a:lnTo>
                          <a:pt x="88" y="84"/>
                        </a:lnTo>
                        <a:lnTo>
                          <a:pt x="90" y="84"/>
                        </a:lnTo>
                        <a:lnTo>
                          <a:pt x="90" y="86"/>
                        </a:lnTo>
                        <a:lnTo>
                          <a:pt x="90" y="86"/>
                        </a:lnTo>
                        <a:lnTo>
                          <a:pt x="90" y="86"/>
                        </a:lnTo>
                        <a:lnTo>
                          <a:pt x="90" y="88"/>
                        </a:lnTo>
                        <a:lnTo>
                          <a:pt x="90" y="88"/>
                        </a:lnTo>
                        <a:lnTo>
                          <a:pt x="91" y="88"/>
                        </a:lnTo>
                        <a:lnTo>
                          <a:pt x="91" y="88"/>
                        </a:lnTo>
                        <a:lnTo>
                          <a:pt x="91" y="90"/>
                        </a:lnTo>
                        <a:lnTo>
                          <a:pt x="91" y="90"/>
                        </a:lnTo>
                        <a:lnTo>
                          <a:pt x="93" y="90"/>
                        </a:lnTo>
                        <a:lnTo>
                          <a:pt x="93" y="88"/>
                        </a:lnTo>
                        <a:lnTo>
                          <a:pt x="93" y="88"/>
                        </a:lnTo>
                        <a:lnTo>
                          <a:pt x="93" y="88"/>
                        </a:lnTo>
                        <a:lnTo>
                          <a:pt x="93" y="90"/>
                        </a:lnTo>
                        <a:lnTo>
                          <a:pt x="93" y="90"/>
                        </a:lnTo>
                        <a:lnTo>
                          <a:pt x="95" y="90"/>
                        </a:lnTo>
                        <a:lnTo>
                          <a:pt x="95" y="92"/>
                        </a:lnTo>
                        <a:lnTo>
                          <a:pt x="95" y="92"/>
                        </a:lnTo>
                        <a:lnTo>
                          <a:pt x="95" y="92"/>
                        </a:lnTo>
                        <a:lnTo>
                          <a:pt x="95" y="92"/>
                        </a:lnTo>
                        <a:lnTo>
                          <a:pt x="95" y="92"/>
                        </a:lnTo>
                        <a:lnTo>
                          <a:pt x="95" y="94"/>
                        </a:lnTo>
                        <a:lnTo>
                          <a:pt x="95" y="94"/>
                        </a:lnTo>
                        <a:lnTo>
                          <a:pt x="95" y="96"/>
                        </a:lnTo>
                        <a:lnTo>
                          <a:pt x="97" y="96"/>
                        </a:lnTo>
                        <a:lnTo>
                          <a:pt x="97" y="96"/>
                        </a:lnTo>
                        <a:lnTo>
                          <a:pt x="97" y="97"/>
                        </a:lnTo>
                        <a:lnTo>
                          <a:pt x="97" y="97"/>
                        </a:lnTo>
                        <a:lnTo>
                          <a:pt x="97" y="97"/>
                        </a:lnTo>
                        <a:lnTo>
                          <a:pt x="99" y="97"/>
                        </a:lnTo>
                        <a:lnTo>
                          <a:pt x="99" y="99"/>
                        </a:lnTo>
                        <a:lnTo>
                          <a:pt x="99" y="99"/>
                        </a:lnTo>
                        <a:lnTo>
                          <a:pt x="99" y="99"/>
                        </a:lnTo>
                        <a:lnTo>
                          <a:pt x="99" y="99"/>
                        </a:lnTo>
                        <a:lnTo>
                          <a:pt x="99" y="99"/>
                        </a:lnTo>
                        <a:lnTo>
                          <a:pt x="101" y="99"/>
                        </a:lnTo>
                        <a:lnTo>
                          <a:pt x="101" y="101"/>
                        </a:lnTo>
                        <a:lnTo>
                          <a:pt x="101" y="101"/>
                        </a:lnTo>
                        <a:lnTo>
                          <a:pt x="101" y="101"/>
                        </a:lnTo>
                        <a:lnTo>
                          <a:pt x="101" y="101"/>
                        </a:lnTo>
                        <a:lnTo>
                          <a:pt x="101" y="103"/>
                        </a:lnTo>
                        <a:lnTo>
                          <a:pt x="103" y="103"/>
                        </a:lnTo>
                        <a:lnTo>
                          <a:pt x="103" y="103"/>
                        </a:lnTo>
                        <a:lnTo>
                          <a:pt x="103" y="103"/>
                        </a:lnTo>
                        <a:lnTo>
                          <a:pt x="103" y="105"/>
                        </a:lnTo>
                        <a:lnTo>
                          <a:pt x="103" y="105"/>
                        </a:lnTo>
                        <a:lnTo>
                          <a:pt x="105" y="105"/>
                        </a:lnTo>
                        <a:lnTo>
                          <a:pt x="105" y="105"/>
                        </a:lnTo>
                        <a:lnTo>
                          <a:pt x="105" y="107"/>
                        </a:lnTo>
                        <a:lnTo>
                          <a:pt x="105" y="107"/>
                        </a:lnTo>
                        <a:lnTo>
                          <a:pt x="105" y="107"/>
                        </a:lnTo>
                        <a:lnTo>
                          <a:pt x="107" y="107"/>
                        </a:lnTo>
                        <a:lnTo>
                          <a:pt x="107" y="109"/>
                        </a:lnTo>
                        <a:lnTo>
                          <a:pt x="107" y="109"/>
                        </a:lnTo>
                        <a:lnTo>
                          <a:pt x="107" y="109"/>
                        </a:lnTo>
                        <a:lnTo>
                          <a:pt x="109" y="109"/>
                        </a:lnTo>
                        <a:lnTo>
                          <a:pt x="109" y="109"/>
                        </a:lnTo>
                        <a:lnTo>
                          <a:pt x="109" y="109"/>
                        </a:lnTo>
                        <a:lnTo>
                          <a:pt x="109" y="109"/>
                        </a:lnTo>
                        <a:lnTo>
                          <a:pt x="109" y="111"/>
                        </a:lnTo>
                        <a:lnTo>
                          <a:pt x="109" y="111"/>
                        </a:lnTo>
                        <a:lnTo>
                          <a:pt x="111" y="111"/>
                        </a:lnTo>
                        <a:lnTo>
                          <a:pt x="111" y="113"/>
                        </a:lnTo>
                        <a:lnTo>
                          <a:pt x="111" y="113"/>
                        </a:lnTo>
                        <a:lnTo>
                          <a:pt x="111" y="113"/>
                        </a:lnTo>
                        <a:lnTo>
                          <a:pt x="111" y="113"/>
                        </a:lnTo>
                        <a:lnTo>
                          <a:pt x="111" y="115"/>
                        </a:lnTo>
                        <a:lnTo>
                          <a:pt x="113" y="115"/>
                        </a:lnTo>
                        <a:lnTo>
                          <a:pt x="113" y="115"/>
                        </a:lnTo>
                        <a:lnTo>
                          <a:pt x="113" y="117"/>
                        </a:lnTo>
                        <a:lnTo>
                          <a:pt x="113" y="117"/>
                        </a:lnTo>
                        <a:lnTo>
                          <a:pt x="113" y="117"/>
                        </a:lnTo>
                        <a:lnTo>
                          <a:pt x="113" y="119"/>
                        </a:lnTo>
                        <a:lnTo>
                          <a:pt x="113" y="119"/>
                        </a:lnTo>
                        <a:lnTo>
                          <a:pt x="113" y="120"/>
                        </a:lnTo>
                        <a:lnTo>
                          <a:pt x="113" y="120"/>
                        </a:lnTo>
                        <a:lnTo>
                          <a:pt x="113" y="120"/>
                        </a:lnTo>
                        <a:lnTo>
                          <a:pt x="113" y="120"/>
                        </a:lnTo>
                        <a:lnTo>
                          <a:pt x="113" y="122"/>
                        </a:lnTo>
                        <a:lnTo>
                          <a:pt x="114" y="122"/>
                        </a:lnTo>
                        <a:lnTo>
                          <a:pt x="114" y="122"/>
                        </a:lnTo>
                        <a:lnTo>
                          <a:pt x="114" y="124"/>
                        </a:lnTo>
                        <a:lnTo>
                          <a:pt x="114" y="124"/>
                        </a:lnTo>
                        <a:lnTo>
                          <a:pt x="114" y="124"/>
                        </a:lnTo>
                        <a:lnTo>
                          <a:pt x="114" y="124"/>
                        </a:lnTo>
                        <a:lnTo>
                          <a:pt x="116" y="124"/>
                        </a:lnTo>
                        <a:lnTo>
                          <a:pt x="116" y="124"/>
                        </a:lnTo>
                        <a:lnTo>
                          <a:pt x="116" y="124"/>
                        </a:lnTo>
                        <a:lnTo>
                          <a:pt x="116" y="124"/>
                        </a:lnTo>
                        <a:lnTo>
                          <a:pt x="116" y="124"/>
                        </a:lnTo>
                        <a:lnTo>
                          <a:pt x="116" y="122"/>
                        </a:lnTo>
                        <a:lnTo>
                          <a:pt x="118" y="122"/>
                        </a:lnTo>
                        <a:lnTo>
                          <a:pt x="118" y="124"/>
                        </a:lnTo>
                        <a:lnTo>
                          <a:pt x="118" y="124"/>
                        </a:lnTo>
                        <a:lnTo>
                          <a:pt x="118" y="124"/>
                        </a:lnTo>
                        <a:lnTo>
                          <a:pt x="118" y="124"/>
                        </a:lnTo>
                        <a:lnTo>
                          <a:pt x="118" y="126"/>
                        </a:lnTo>
                        <a:lnTo>
                          <a:pt x="120" y="126"/>
                        </a:lnTo>
                        <a:lnTo>
                          <a:pt x="120" y="126"/>
                        </a:lnTo>
                        <a:lnTo>
                          <a:pt x="120" y="126"/>
                        </a:lnTo>
                        <a:lnTo>
                          <a:pt x="120" y="128"/>
                        </a:lnTo>
                        <a:lnTo>
                          <a:pt x="120" y="128"/>
                        </a:lnTo>
                        <a:lnTo>
                          <a:pt x="122" y="128"/>
                        </a:lnTo>
                        <a:lnTo>
                          <a:pt x="122" y="128"/>
                        </a:lnTo>
                        <a:lnTo>
                          <a:pt x="122" y="128"/>
                        </a:lnTo>
                        <a:lnTo>
                          <a:pt x="122" y="128"/>
                        </a:lnTo>
                        <a:lnTo>
                          <a:pt x="122" y="130"/>
                        </a:lnTo>
                        <a:lnTo>
                          <a:pt x="122" y="130"/>
                        </a:lnTo>
                        <a:lnTo>
                          <a:pt x="124" y="130"/>
                        </a:lnTo>
                        <a:lnTo>
                          <a:pt x="124" y="132"/>
                        </a:lnTo>
                        <a:lnTo>
                          <a:pt x="124" y="132"/>
                        </a:lnTo>
                        <a:lnTo>
                          <a:pt x="126" y="132"/>
                        </a:lnTo>
                        <a:lnTo>
                          <a:pt x="126" y="132"/>
                        </a:lnTo>
                        <a:lnTo>
                          <a:pt x="126" y="132"/>
                        </a:lnTo>
                        <a:lnTo>
                          <a:pt x="126" y="132"/>
                        </a:lnTo>
                        <a:lnTo>
                          <a:pt x="126" y="132"/>
                        </a:lnTo>
                        <a:lnTo>
                          <a:pt x="126" y="132"/>
                        </a:lnTo>
                        <a:lnTo>
                          <a:pt x="128" y="132"/>
                        </a:lnTo>
                        <a:lnTo>
                          <a:pt x="128" y="132"/>
                        </a:lnTo>
                        <a:lnTo>
                          <a:pt x="128" y="132"/>
                        </a:lnTo>
                        <a:lnTo>
                          <a:pt x="128" y="134"/>
                        </a:lnTo>
                        <a:lnTo>
                          <a:pt x="128" y="134"/>
                        </a:lnTo>
                        <a:lnTo>
                          <a:pt x="128" y="134"/>
                        </a:lnTo>
                        <a:lnTo>
                          <a:pt x="128" y="136"/>
                        </a:lnTo>
                        <a:lnTo>
                          <a:pt x="128" y="136"/>
                        </a:lnTo>
                        <a:lnTo>
                          <a:pt x="126" y="136"/>
                        </a:lnTo>
                        <a:lnTo>
                          <a:pt x="126" y="136"/>
                        </a:lnTo>
                        <a:lnTo>
                          <a:pt x="126" y="136"/>
                        </a:lnTo>
                        <a:lnTo>
                          <a:pt x="126" y="138"/>
                        </a:lnTo>
                        <a:lnTo>
                          <a:pt x="124" y="138"/>
                        </a:lnTo>
                        <a:lnTo>
                          <a:pt x="124" y="138"/>
                        </a:lnTo>
                        <a:lnTo>
                          <a:pt x="124" y="138"/>
                        </a:lnTo>
                        <a:lnTo>
                          <a:pt x="124" y="140"/>
                        </a:lnTo>
                        <a:lnTo>
                          <a:pt x="124" y="140"/>
                        </a:lnTo>
                        <a:lnTo>
                          <a:pt x="124" y="140"/>
                        </a:lnTo>
                        <a:lnTo>
                          <a:pt x="126" y="140"/>
                        </a:lnTo>
                        <a:lnTo>
                          <a:pt x="126" y="140"/>
                        </a:lnTo>
                        <a:lnTo>
                          <a:pt x="126" y="141"/>
                        </a:lnTo>
                        <a:lnTo>
                          <a:pt x="126" y="141"/>
                        </a:lnTo>
                        <a:lnTo>
                          <a:pt x="126" y="141"/>
                        </a:lnTo>
                        <a:lnTo>
                          <a:pt x="126" y="141"/>
                        </a:lnTo>
                        <a:lnTo>
                          <a:pt x="126" y="143"/>
                        </a:lnTo>
                        <a:lnTo>
                          <a:pt x="126" y="143"/>
                        </a:lnTo>
                        <a:lnTo>
                          <a:pt x="128" y="143"/>
                        </a:lnTo>
                        <a:lnTo>
                          <a:pt x="128" y="143"/>
                        </a:lnTo>
                        <a:lnTo>
                          <a:pt x="128" y="143"/>
                        </a:lnTo>
                        <a:lnTo>
                          <a:pt x="128" y="145"/>
                        </a:lnTo>
                        <a:lnTo>
                          <a:pt x="130" y="145"/>
                        </a:lnTo>
                        <a:lnTo>
                          <a:pt x="130" y="145"/>
                        </a:lnTo>
                        <a:lnTo>
                          <a:pt x="130" y="145"/>
                        </a:lnTo>
                        <a:lnTo>
                          <a:pt x="130" y="147"/>
                        </a:lnTo>
                        <a:lnTo>
                          <a:pt x="132" y="147"/>
                        </a:lnTo>
                        <a:lnTo>
                          <a:pt x="132" y="147"/>
                        </a:lnTo>
                        <a:lnTo>
                          <a:pt x="132" y="147"/>
                        </a:lnTo>
                        <a:lnTo>
                          <a:pt x="132" y="147"/>
                        </a:lnTo>
                        <a:lnTo>
                          <a:pt x="132" y="149"/>
                        </a:lnTo>
                        <a:lnTo>
                          <a:pt x="132" y="149"/>
                        </a:lnTo>
                        <a:lnTo>
                          <a:pt x="132" y="149"/>
                        </a:lnTo>
                        <a:lnTo>
                          <a:pt x="132" y="149"/>
                        </a:lnTo>
                        <a:lnTo>
                          <a:pt x="132" y="151"/>
                        </a:lnTo>
                        <a:lnTo>
                          <a:pt x="132" y="151"/>
                        </a:lnTo>
                        <a:lnTo>
                          <a:pt x="132" y="151"/>
                        </a:lnTo>
                        <a:lnTo>
                          <a:pt x="132" y="153"/>
                        </a:lnTo>
                        <a:lnTo>
                          <a:pt x="132" y="153"/>
                        </a:lnTo>
                        <a:lnTo>
                          <a:pt x="130" y="153"/>
                        </a:lnTo>
                        <a:lnTo>
                          <a:pt x="130" y="153"/>
                        </a:lnTo>
                        <a:lnTo>
                          <a:pt x="128" y="153"/>
                        </a:lnTo>
                        <a:lnTo>
                          <a:pt x="128" y="155"/>
                        </a:lnTo>
                        <a:lnTo>
                          <a:pt x="128" y="155"/>
                        </a:lnTo>
                        <a:lnTo>
                          <a:pt x="128" y="155"/>
                        </a:lnTo>
                        <a:lnTo>
                          <a:pt x="128" y="155"/>
                        </a:lnTo>
                        <a:lnTo>
                          <a:pt x="128" y="157"/>
                        </a:lnTo>
                        <a:lnTo>
                          <a:pt x="130" y="157"/>
                        </a:lnTo>
                        <a:lnTo>
                          <a:pt x="130" y="157"/>
                        </a:lnTo>
                        <a:lnTo>
                          <a:pt x="130" y="157"/>
                        </a:lnTo>
                        <a:lnTo>
                          <a:pt x="130" y="157"/>
                        </a:lnTo>
                        <a:lnTo>
                          <a:pt x="130" y="157"/>
                        </a:lnTo>
                        <a:lnTo>
                          <a:pt x="130" y="159"/>
                        </a:lnTo>
                        <a:lnTo>
                          <a:pt x="130" y="159"/>
                        </a:lnTo>
                        <a:lnTo>
                          <a:pt x="130" y="161"/>
                        </a:lnTo>
                        <a:lnTo>
                          <a:pt x="130" y="161"/>
                        </a:lnTo>
                        <a:lnTo>
                          <a:pt x="128" y="161"/>
                        </a:lnTo>
                        <a:lnTo>
                          <a:pt x="128" y="163"/>
                        </a:lnTo>
                        <a:lnTo>
                          <a:pt x="128" y="163"/>
                        </a:lnTo>
                        <a:lnTo>
                          <a:pt x="128" y="163"/>
                        </a:lnTo>
                        <a:lnTo>
                          <a:pt x="128" y="164"/>
                        </a:lnTo>
                        <a:lnTo>
                          <a:pt x="128" y="164"/>
                        </a:lnTo>
                        <a:lnTo>
                          <a:pt x="126" y="164"/>
                        </a:lnTo>
                        <a:lnTo>
                          <a:pt x="126" y="163"/>
                        </a:lnTo>
                        <a:lnTo>
                          <a:pt x="126" y="163"/>
                        </a:lnTo>
                        <a:lnTo>
                          <a:pt x="126" y="163"/>
                        </a:lnTo>
                        <a:lnTo>
                          <a:pt x="126" y="164"/>
                        </a:lnTo>
                        <a:lnTo>
                          <a:pt x="124" y="164"/>
                        </a:lnTo>
                        <a:lnTo>
                          <a:pt x="124" y="164"/>
                        </a:lnTo>
                        <a:lnTo>
                          <a:pt x="124" y="164"/>
                        </a:lnTo>
                        <a:lnTo>
                          <a:pt x="124" y="164"/>
                        </a:lnTo>
                        <a:lnTo>
                          <a:pt x="124" y="166"/>
                        </a:lnTo>
                        <a:lnTo>
                          <a:pt x="122" y="166"/>
                        </a:lnTo>
                        <a:lnTo>
                          <a:pt x="122" y="166"/>
                        </a:lnTo>
                        <a:lnTo>
                          <a:pt x="122" y="166"/>
                        </a:lnTo>
                        <a:lnTo>
                          <a:pt x="122" y="166"/>
                        </a:lnTo>
                        <a:lnTo>
                          <a:pt x="122" y="166"/>
                        </a:lnTo>
                        <a:lnTo>
                          <a:pt x="120" y="166"/>
                        </a:lnTo>
                        <a:lnTo>
                          <a:pt x="120" y="166"/>
                        </a:lnTo>
                        <a:lnTo>
                          <a:pt x="120" y="166"/>
                        </a:lnTo>
                        <a:lnTo>
                          <a:pt x="120" y="168"/>
                        </a:lnTo>
                        <a:lnTo>
                          <a:pt x="120" y="168"/>
                        </a:lnTo>
                        <a:lnTo>
                          <a:pt x="118" y="168"/>
                        </a:lnTo>
                        <a:lnTo>
                          <a:pt x="118" y="168"/>
                        </a:lnTo>
                        <a:lnTo>
                          <a:pt x="118" y="168"/>
                        </a:lnTo>
                        <a:lnTo>
                          <a:pt x="116" y="168"/>
                        </a:lnTo>
                        <a:lnTo>
                          <a:pt x="116" y="168"/>
                        </a:lnTo>
                        <a:lnTo>
                          <a:pt x="116" y="168"/>
                        </a:lnTo>
                        <a:lnTo>
                          <a:pt x="116" y="166"/>
                        </a:lnTo>
                        <a:lnTo>
                          <a:pt x="116" y="166"/>
                        </a:lnTo>
                        <a:lnTo>
                          <a:pt x="116" y="166"/>
                        </a:lnTo>
                        <a:lnTo>
                          <a:pt x="114" y="166"/>
                        </a:lnTo>
                        <a:lnTo>
                          <a:pt x="114" y="166"/>
                        </a:lnTo>
                        <a:lnTo>
                          <a:pt x="114" y="164"/>
                        </a:lnTo>
                        <a:lnTo>
                          <a:pt x="113" y="164"/>
                        </a:lnTo>
                        <a:lnTo>
                          <a:pt x="113" y="164"/>
                        </a:lnTo>
                        <a:lnTo>
                          <a:pt x="113" y="164"/>
                        </a:lnTo>
                        <a:lnTo>
                          <a:pt x="113" y="164"/>
                        </a:lnTo>
                        <a:lnTo>
                          <a:pt x="113" y="164"/>
                        </a:lnTo>
                        <a:lnTo>
                          <a:pt x="113" y="163"/>
                        </a:lnTo>
                        <a:lnTo>
                          <a:pt x="111" y="163"/>
                        </a:lnTo>
                        <a:lnTo>
                          <a:pt x="111" y="164"/>
                        </a:lnTo>
                        <a:lnTo>
                          <a:pt x="111" y="164"/>
                        </a:lnTo>
                        <a:lnTo>
                          <a:pt x="111" y="164"/>
                        </a:lnTo>
                        <a:lnTo>
                          <a:pt x="111" y="164"/>
                        </a:lnTo>
                        <a:lnTo>
                          <a:pt x="111" y="164"/>
                        </a:lnTo>
                        <a:lnTo>
                          <a:pt x="109" y="164"/>
                        </a:lnTo>
                        <a:lnTo>
                          <a:pt x="109" y="164"/>
                        </a:lnTo>
                        <a:lnTo>
                          <a:pt x="107" y="164"/>
                        </a:lnTo>
                        <a:lnTo>
                          <a:pt x="107" y="164"/>
                        </a:lnTo>
                        <a:lnTo>
                          <a:pt x="107" y="166"/>
                        </a:lnTo>
                        <a:lnTo>
                          <a:pt x="107" y="166"/>
                        </a:lnTo>
                        <a:lnTo>
                          <a:pt x="107" y="166"/>
                        </a:lnTo>
                        <a:lnTo>
                          <a:pt x="107" y="168"/>
                        </a:lnTo>
                        <a:lnTo>
                          <a:pt x="105" y="168"/>
                        </a:lnTo>
                        <a:lnTo>
                          <a:pt x="105" y="166"/>
                        </a:lnTo>
                        <a:lnTo>
                          <a:pt x="105" y="166"/>
                        </a:lnTo>
                        <a:lnTo>
                          <a:pt x="105" y="166"/>
                        </a:lnTo>
                        <a:lnTo>
                          <a:pt x="105" y="168"/>
                        </a:lnTo>
                        <a:lnTo>
                          <a:pt x="103" y="168"/>
                        </a:lnTo>
                        <a:lnTo>
                          <a:pt x="103" y="168"/>
                        </a:lnTo>
                        <a:lnTo>
                          <a:pt x="103" y="168"/>
                        </a:lnTo>
                        <a:lnTo>
                          <a:pt x="103" y="168"/>
                        </a:lnTo>
                        <a:lnTo>
                          <a:pt x="103" y="170"/>
                        </a:lnTo>
                        <a:lnTo>
                          <a:pt x="103" y="170"/>
                        </a:lnTo>
                        <a:lnTo>
                          <a:pt x="105" y="170"/>
                        </a:lnTo>
                        <a:lnTo>
                          <a:pt x="105" y="172"/>
                        </a:lnTo>
                        <a:lnTo>
                          <a:pt x="105" y="172"/>
                        </a:lnTo>
                        <a:lnTo>
                          <a:pt x="105" y="172"/>
                        </a:lnTo>
                        <a:lnTo>
                          <a:pt x="105" y="172"/>
                        </a:lnTo>
                        <a:lnTo>
                          <a:pt x="105" y="172"/>
                        </a:lnTo>
                        <a:lnTo>
                          <a:pt x="105" y="174"/>
                        </a:lnTo>
                        <a:lnTo>
                          <a:pt x="105" y="174"/>
                        </a:lnTo>
                        <a:lnTo>
                          <a:pt x="105" y="174"/>
                        </a:lnTo>
                        <a:lnTo>
                          <a:pt x="105" y="176"/>
                        </a:lnTo>
                        <a:lnTo>
                          <a:pt x="105" y="176"/>
                        </a:lnTo>
                        <a:lnTo>
                          <a:pt x="105" y="176"/>
                        </a:lnTo>
                        <a:lnTo>
                          <a:pt x="103" y="176"/>
                        </a:lnTo>
                        <a:lnTo>
                          <a:pt x="103" y="176"/>
                        </a:lnTo>
                        <a:lnTo>
                          <a:pt x="101" y="176"/>
                        </a:lnTo>
                        <a:lnTo>
                          <a:pt x="101" y="176"/>
                        </a:lnTo>
                        <a:lnTo>
                          <a:pt x="101" y="176"/>
                        </a:lnTo>
                        <a:lnTo>
                          <a:pt x="101" y="176"/>
                        </a:lnTo>
                        <a:lnTo>
                          <a:pt x="101" y="174"/>
                        </a:lnTo>
                        <a:lnTo>
                          <a:pt x="99" y="174"/>
                        </a:lnTo>
                        <a:lnTo>
                          <a:pt x="99" y="174"/>
                        </a:lnTo>
                        <a:lnTo>
                          <a:pt x="99" y="174"/>
                        </a:lnTo>
                        <a:lnTo>
                          <a:pt x="99" y="172"/>
                        </a:lnTo>
                        <a:lnTo>
                          <a:pt x="99" y="172"/>
                        </a:lnTo>
                        <a:lnTo>
                          <a:pt x="97" y="172"/>
                        </a:lnTo>
                        <a:lnTo>
                          <a:pt x="97" y="172"/>
                        </a:lnTo>
                        <a:lnTo>
                          <a:pt x="97" y="172"/>
                        </a:lnTo>
                        <a:lnTo>
                          <a:pt x="95" y="172"/>
                        </a:lnTo>
                        <a:lnTo>
                          <a:pt x="95" y="172"/>
                        </a:lnTo>
                        <a:lnTo>
                          <a:pt x="95" y="172"/>
                        </a:lnTo>
                        <a:lnTo>
                          <a:pt x="95" y="172"/>
                        </a:lnTo>
                        <a:lnTo>
                          <a:pt x="95" y="172"/>
                        </a:lnTo>
                        <a:lnTo>
                          <a:pt x="93" y="172"/>
                        </a:lnTo>
                        <a:lnTo>
                          <a:pt x="93" y="172"/>
                        </a:lnTo>
                        <a:lnTo>
                          <a:pt x="93" y="172"/>
                        </a:lnTo>
                        <a:lnTo>
                          <a:pt x="93" y="172"/>
                        </a:lnTo>
                        <a:lnTo>
                          <a:pt x="91" y="172"/>
                        </a:lnTo>
                        <a:lnTo>
                          <a:pt x="91" y="172"/>
                        </a:lnTo>
                        <a:lnTo>
                          <a:pt x="91" y="172"/>
                        </a:lnTo>
                        <a:lnTo>
                          <a:pt x="91" y="172"/>
                        </a:lnTo>
                        <a:lnTo>
                          <a:pt x="90" y="172"/>
                        </a:lnTo>
                        <a:lnTo>
                          <a:pt x="90" y="170"/>
                        </a:lnTo>
                        <a:lnTo>
                          <a:pt x="90" y="170"/>
                        </a:lnTo>
                        <a:lnTo>
                          <a:pt x="90" y="170"/>
                        </a:lnTo>
                        <a:lnTo>
                          <a:pt x="90" y="170"/>
                        </a:lnTo>
                        <a:lnTo>
                          <a:pt x="90" y="168"/>
                        </a:lnTo>
                        <a:lnTo>
                          <a:pt x="90" y="168"/>
                        </a:lnTo>
                        <a:lnTo>
                          <a:pt x="90" y="168"/>
                        </a:lnTo>
                        <a:lnTo>
                          <a:pt x="90" y="168"/>
                        </a:lnTo>
                        <a:lnTo>
                          <a:pt x="90" y="166"/>
                        </a:lnTo>
                        <a:lnTo>
                          <a:pt x="91" y="166"/>
                        </a:lnTo>
                        <a:lnTo>
                          <a:pt x="91" y="166"/>
                        </a:lnTo>
                        <a:lnTo>
                          <a:pt x="91" y="166"/>
                        </a:lnTo>
                        <a:lnTo>
                          <a:pt x="93" y="166"/>
                        </a:lnTo>
                        <a:lnTo>
                          <a:pt x="93" y="166"/>
                        </a:lnTo>
                        <a:lnTo>
                          <a:pt x="93" y="164"/>
                        </a:lnTo>
                        <a:lnTo>
                          <a:pt x="93" y="164"/>
                        </a:lnTo>
                        <a:lnTo>
                          <a:pt x="93" y="164"/>
                        </a:lnTo>
                        <a:lnTo>
                          <a:pt x="93" y="164"/>
                        </a:lnTo>
                        <a:lnTo>
                          <a:pt x="95" y="164"/>
                        </a:lnTo>
                        <a:lnTo>
                          <a:pt x="95" y="163"/>
                        </a:lnTo>
                        <a:lnTo>
                          <a:pt x="95" y="163"/>
                        </a:lnTo>
                        <a:lnTo>
                          <a:pt x="95" y="161"/>
                        </a:lnTo>
                        <a:lnTo>
                          <a:pt x="95" y="161"/>
                        </a:lnTo>
                        <a:lnTo>
                          <a:pt x="95" y="159"/>
                        </a:lnTo>
                        <a:lnTo>
                          <a:pt x="93" y="159"/>
                        </a:lnTo>
                        <a:lnTo>
                          <a:pt x="93" y="159"/>
                        </a:lnTo>
                        <a:lnTo>
                          <a:pt x="95" y="159"/>
                        </a:lnTo>
                        <a:lnTo>
                          <a:pt x="95" y="157"/>
                        </a:lnTo>
                        <a:lnTo>
                          <a:pt x="95" y="157"/>
                        </a:lnTo>
                        <a:lnTo>
                          <a:pt x="95" y="157"/>
                        </a:lnTo>
                        <a:lnTo>
                          <a:pt x="95" y="157"/>
                        </a:lnTo>
                        <a:lnTo>
                          <a:pt x="95" y="155"/>
                        </a:lnTo>
                        <a:lnTo>
                          <a:pt x="95" y="155"/>
                        </a:lnTo>
                        <a:lnTo>
                          <a:pt x="95" y="155"/>
                        </a:lnTo>
                        <a:lnTo>
                          <a:pt x="95" y="155"/>
                        </a:lnTo>
                        <a:lnTo>
                          <a:pt x="95" y="153"/>
                        </a:lnTo>
                        <a:lnTo>
                          <a:pt x="95" y="153"/>
                        </a:lnTo>
                        <a:lnTo>
                          <a:pt x="95" y="153"/>
                        </a:lnTo>
                        <a:lnTo>
                          <a:pt x="93" y="153"/>
                        </a:lnTo>
                        <a:lnTo>
                          <a:pt x="93" y="153"/>
                        </a:lnTo>
                        <a:lnTo>
                          <a:pt x="93" y="151"/>
                        </a:lnTo>
                        <a:lnTo>
                          <a:pt x="93" y="151"/>
                        </a:lnTo>
                        <a:lnTo>
                          <a:pt x="93" y="151"/>
                        </a:lnTo>
                        <a:lnTo>
                          <a:pt x="93" y="149"/>
                        </a:lnTo>
                        <a:lnTo>
                          <a:pt x="95" y="149"/>
                        </a:lnTo>
                        <a:lnTo>
                          <a:pt x="95" y="149"/>
                        </a:lnTo>
                        <a:lnTo>
                          <a:pt x="95" y="149"/>
                        </a:lnTo>
                        <a:lnTo>
                          <a:pt x="95" y="147"/>
                        </a:lnTo>
                        <a:lnTo>
                          <a:pt x="95" y="147"/>
                        </a:lnTo>
                        <a:lnTo>
                          <a:pt x="95" y="147"/>
                        </a:lnTo>
                        <a:lnTo>
                          <a:pt x="93" y="147"/>
                        </a:lnTo>
                        <a:lnTo>
                          <a:pt x="93" y="147"/>
                        </a:lnTo>
                        <a:lnTo>
                          <a:pt x="93" y="147"/>
                        </a:lnTo>
                        <a:lnTo>
                          <a:pt x="93" y="147"/>
                        </a:lnTo>
                        <a:lnTo>
                          <a:pt x="95" y="147"/>
                        </a:lnTo>
                        <a:lnTo>
                          <a:pt x="95" y="147"/>
                        </a:lnTo>
                        <a:lnTo>
                          <a:pt x="95" y="145"/>
                        </a:lnTo>
                        <a:lnTo>
                          <a:pt x="95" y="145"/>
                        </a:lnTo>
                        <a:lnTo>
                          <a:pt x="95" y="143"/>
                        </a:lnTo>
                        <a:lnTo>
                          <a:pt x="95" y="143"/>
                        </a:lnTo>
                        <a:lnTo>
                          <a:pt x="95" y="143"/>
                        </a:lnTo>
                        <a:lnTo>
                          <a:pt x="95" y="141"/>
                        </a:lnTo>
                        <a:lnTo>
                          <a:pt x="95" y="141"/>
                        </a:lnTo>
                        <a:lnTo>
                          <a:pt x="95" y="140"/>
                        </a:lnTo>
                        <a:lnTo>
                          <a:pt x="95" y="140"/>
                        </a:lnTo>
                        <a:lnTo>
                          <a:pt x="95" y="140"/>
                        </a:lnTo>
                        <a:lnTo>
                          <a:pt x="95" y="140"/>
                        </a:lnTo>
                        <a:lnTo>
                          <a:pt x="95" y="140"/>
                        </a:lnTo>
                        <a:lnTo>
                          <a:pt x="93" y="140"/>
                        </a:lnTo>
                        <a:lnTo>
                          <a:pt x="93" y="140"/>
                        </a:lnTo>
                        <a:lnTo>
                          <a:pt x="93" y="140"/>
                        </a:lnTo>
                        <a:lnTo>
                          <a:pt x="93" y="138"/>
                        </a:lnTo>
                        <a:lnTo>
                          <a:pt x="91" y="138"/>
                        </a:lnTo>
                        <a:lnTo>
                          <a:pt x="91" y="138"/>
                        </a:lnTo>
                        <a:lnTo>
                          <a:pt x="91" y="136"/>
                        </a:lnTo>
                        <a:lnTo>
                          <a:pt x="91" y="136"/>
                        </a:lnTo>
                        <a:lnTo>
                          <a:pt x="91" y="134"/>
                        </a:lnTo>
                        <a:lnTo>
                          <a:pt x="91" y="134"/>
                        </a:lnTo>
                        <a:lnTo>
                          <a:pt x="91" y="132"/>
                        </a:lnTo>
                        <a:lnTo>
                          <a:pt x="91" y="132"/>
                        </a:lnTo>
                        <a:lnTo>
                          <a:pt x="90" y="132"/>
                        </a:lnTo>
                        <a:lnTo>
                          <a:pt x="90" y="132"/>
                        </a:lnTo>
                        <a:lnTo>
                          <a:pt x="90" y="132"/>
                        </a:lnTo>
                        <a:lnTo>
                          <a:pt x="88" y="132"/>
                        </a:lnTo>
                        <a:lnTo>
                          <a:pt x="88" y="132"/>
                        </a:lnTo>
                        <a:lnTo>
                          <a:pt x="88" y="132"/>
                        </a:lnTo>
                        <a:lnTo>
                          <a:pt x="86" y="132"/>
                        </a:lnTo>
                        <a:lnTo>
                          <a:pt x="86" y="132"/>
                        </a:lnTo>
                        <a:lnTo>
                          <a:pt x="86" y="132"/>
                        </a:lnTo>
                        <a:lnTo>
                          <a:pt x="86" y="130"/>
                        </a:lnTo>
                        <a:lnTo>
                          <a:pt x="86" y="130"/>
                        </a:lnTo>
                        <a:lnTo>
                          <a:pt x="86" y="130"/>
                        </a:lnTo>
                        <a:lnTo>
                          <a:pt x="86" y="128"/>
                        </a:lnTo>
                        <a:lnTo>
                          <a:pt x="86" y="128"/>
                        </a:lnTo>
                        <a:lnTo>
                          <a:pt x="84" y="128"/>
                        </a:lnTo>
                        <a:lnTo>
                          <a:pt x="84" y="126"/>
                        </a:lnTo>
                        <a:lnTo>
                          <a:pt x="84" y="126"/>
                        </a:lnTo>
                        <a:lnTo>
                          <a:pt x="84" y="126"/>
                        </a:lnTo>
                        <a:lnTo>
                          <a:pt x="84" y="126"/>
                        </a:lnTo>
                        <a:lnTo>
                          <a:pt x="84" y="124"/>
                        </a:lnTo>
                        <a:lnTo>
                          <a:pt x="84" y="124"/>
                        </a:lnTo>
                        <a:lnTo>
                          <a:pt x="82" y="124"/>
                        </a:lnTo>
                        <a:lnTo>
                          <a:pt x="82" y="124"/>
                        </a:lnTo>
                        <a:lnTo>
                          <a:pt x="82" y="124"/>
                        </a:lnTo>
                        <a:lnTo>
                          <a:pt x="80" y="124"/>
                        </a:lnTo>
                        <a:lnTo>
                          <a:pt x="80" y="122"/>
                        </a:lnTo>
                        <a:lnTo>
                          <a:pt x="80" y="122"/>
                        </a:lnTo>
                        <a:lnTo>
                          <a:pt x="80" y="120"/>
                        </a:lnTo>
                        <a:lnTo>
                          <a:pt x="80" y="120"/>
                        </a:lnTo>
                        <a:lnTo>
                          <a:pt x="80" y="119"/>
                        </a:lnTo>
                        <a:lnTo>
                          <a:pt x="82" y="119"/>
                        </a:lnTo>
                        <a:lnTo>
                          <a:pt x="82" y="119"/>
                        </a:lnTo>
                        <a:lnTo>
                          <a:pt x="80" y="119"/>
                        </a:lnTo>
                        <a:lnTo>
                          <a:pt x="80" y="117"/>
                        </a:lnTo>
                        <a:lnTo>
                          <a:pt x="80" y="117"/>
                        </a:lnTo>
                        <a:lnTo>
                          <a:pt x="80" y="117"/>
                        </a:lnTo>
                        <a:lnTo>
                          <a:pt x="80" y="115"/>
                        </a:lnTo>
                        <a:lnTo>
                          <a:pt x="80" y="115"/>
                        </a:lnTo>
                        <a:lnTo>
                          <a:pt x="80" y="113"/>
                        </a:lnTo>
                        <a:lnTo>
                          <a:pt x="80" y="113"/>
                        </a:lnTo>
                        <a:lnTo>
                          <a:pt x="80" y="111"/>
                        </a:lnTo>
                        <a:lnTo>
                          <a:pt x="82" y="111"/>
                        </a:lnTo>
                        <a:lnTo>
                          <a:pt x="82" y="111"/>
                        </a:lnTo>
                        <a:lnTo>
                          <a:pt x="82" y="109"/>
                        </a:lnTo>
                        <a:lnTo>
                          <a:pt x="82" y="109"/>
                        </a:lnTo>
                        <a:lnTo>
                          <a:pt x="82" y="109"/>
                        </a:lnTo>
                        <a:lnTo>
                          <a:pt x="82" y="109"/>
                        </a:lnTo>
                        <a:lnTo>
                          <a:pt x="82" y="107"/>
                        </a:lnTo>
                        <a:lnTo>
                          <a:pt x="82" y="107"/>
                        </a:lnTo>
                        <a:lnTo>
                          <a:pt x="82" y="107"/>
                        </a:lnTo>
                        <a:lnTo>
                          <a:pt x="82" y="105"/>
                        </a:lnTo>
                        <a:lnTo>
                          <a:pt x="82" y="105"/>
                        </a:lnTo>
                        <a:lnTo>
                          <a:pt x="82" y="103"/>
                        </a:lnTo>
                        <a:lnTo>
                          <a:pt x="80" y="103"/>
                        </a:lnTo>
                        <a:lnTo>
                          <a:pt x="80" y="103"/>
                        </a:lnTo>
                        <a:lnTo>
                          <a:pt x="80" y="103"/>
                        </a:lnTo>
                        <a:lnTo>
                          <a:pt x="80" y="101"/>
                        </a:lnTo>
                        <a:lnTo>
                          <a:pt x="80" y="101"/>
                        </a:lnTo>
                        <a:lnTo>
                          <a:pt x="80" y="101"/>
                        </a:lnTo>
                        <a:lnTo>
                          <a:pt x="78" y="101"/>
                        </a:lnTo>
                        <a:lnTo>
                          <a:pt x="78" y="101"/>
                        </a:lnTo>
                        <a:lnTo>
                          <a:pt x="78" y="99"/>
                        </a:lnTo>
                        <a:lnTo>
                          <a:pt x="78" y="99"/>
                        </a:lnTo>
                        <a:lnTo>
                          <a:pt x="76" y="99"/>
                        </a:lnTo>
                        <a:lnTo>
                          <a:pt x="76" y="99"/>
                        </a:lnTo>
                        <a:lnTo>
                          <a:pt x="76" y="99"/>
                        </a:lnTo>
                        <a:lnTo>
                          <a:pt x="76" y="99"/>
                        </a:lnTo>
                        <a:lnTo>
                          <a:pt x="74" y="99"/>
                        </a:lnTo>
                        <a:lnTo>
                          <a:pt x="74" y="97"/>
                        </a:lnTo>
                        <a:lnTo>
                          <a:pt x="74" y="97"/>
                        </a:lnTo>
                        <a:lnTo>
                          <a:pt x="74" y="97"/>
                        </a:lnTo>
                        <a:lnTo>
                          <a:pt x="74" y="96"/>
                        </a:lnTo>
                        <a:lnTo>
                          <a:pt x="74" y="96"/>
                        </a:lnTo>
                        <a:lnTo>
                          <a:pt x="72" y="96"/>
                        </a:lnTo>
                        <a:lnTo>
                          <a:pt x="72" y="96"/>
                        </a:lnTo>
                        <a:lnTo>
                          <a:pt x="72" y="96"/>
                        </a:lnTo>
                        <a:lnTo>
                          <a:pt x="72" y="94"/>
                        </a:lnTo>
                        <a:lnTo>
                          <a:pt x="72" y="94"/>
                        </a:lnTo>
                        <a:lnTo>
                          <a:pt x="72" y="94"/>
                        </a:lnTo>
                        <a:lnTo>
                          <a:pt x="72" y="92"/>
                        </a:lnTo>
                        <a:lnTo>
                          <a:pt x="72" y="92"/>
                        </a:lnTo>
                        <a:lnTo>
                          <a:pt x="70" y="92"/>
                        </a:lnTo>
                        <a:lnTo>
                          <a:pt x="70" y="92"/>
                        </a:lnTo>
                        <a:lnTo>
                          <a:pt x="70" y="92"/>
                        </a:lnTo>
                        <a:lnTo>
                          <a:pt x="70" y="90"/>
                        </a:lnTo>
                        <a:lnTo>
                          <a:pt x="69" y="90"/>
                        </a:lnTo>
                        <a:lnTo>
                          <a:pt x="69" y="90"/>
                        </a:lnTo>
                        <a:lnTo>
                          <a:pt x="69" y="88"/>
                        </a:lnTo>
                        <a:lnTo>
                          <a:pt x="69" y="88"/>
                        </a:lnTo>
                        <a:lnTo>
                          <a:pt x="69" y="88"/>
                        </a:lnTo>
                        <a:lnTo>
                          <a:pt x="69" y="86"/>
                        </a:lnTo>
                        <a:lnTo>
                          <a:pt x="69" y="86"/>
                        </a:lnTo>
                        <a:lnTo>
                          <a:pt x="69" y="86"/>
                        </a:lnTo>
                        <a:lnTo>
                          <a:pt x="67" y="86"/>
                        </a:lnTo>
                        <a:lnTo>
                          <a:pt x="67" y="86"/>
                        </a:lnTo>
                        <a:lnTo>
                          <a:pt x="67" y="86"/>
                        </a:lnTo>
                        <a:lnTo>
                          <a:pt x="67" y="86"/>
                        </a:lnTo>
                        <a:lnTo>
                          <a:pt x="65" y="86"/>
                        </a:lnTo>
                        <a:lnTo>
                          <a:pt x="65" y="86"/>
                        </a:lnTo>
                        <a:lnTo>
                          <a:pt x="65" y="86"/>
                        </a:lnTo>
                        <a:lnTo>
                          <a:pt x="63" y="86"/>
                        </a:lnTo>
                        <a:lnTo>
                          <a:pt x="63" y="86"/>
                        </a:lnTo>
                        <a:lnTo>
                          <a:pt x="63" y="84"/>
                        </a:lnTo>
                        <a:lnTo>
                          <a:pt x="63" y="84"/>
                        </a:lnTo>
                        <a:lnTo>
                          <a:pt x="61" y="84"/>
                        </a:lnTo>
                        <a:lnTo>
                          <a:pt x="61" y="84"/>
                        </a:lnTo>
                        <a:lnTo>
                          <a:pt x="61" y="84"/>
                        </a:lnTo>
                        <a:lnTo>
                          <a:pt x="59" y="84"/>
                        </a:lnTo>
                        <a:lnTo>
                          <a:pt x="59" y="84"/>
                        </a:lnTo>
                        <a:lnTo>
                          <a:pt x="59" y="84"/>
                        </a:lnTo>
                        <a:lnTo>
                          <a:pt x="59" y="84"/>
                        </a:lnTo>
                        <a:lnTo>
                          <a:pt x="57" y="84"/>
                        </a:lnTo>
                        <a:lnTo>
                          <a:pt x="57" y="84"/>
                        </a:lnTo>
                        <a:lnTo>
                          <a:pt x="57" y="84"/>
                        </a:lnTo>
                        <a:lnTo>
                          <a:pt x="57" y="84"/>
                        </a:lnTo>
                        <a:lnTo>
                          <a:pt x="55" y="84"/>
                        </a:lnTo>
                        <a:lnTo>
                          <a:pt x="55" y="84"/>
                        </a:lnTo>
                        <a:lnTo>
                          <a:pt x="55" y="84"/>
                        </a:lnTo>
                        <a:lnTo>
                          <a:pt x="55" y="86"/>
                        </a:lnTo>
                        <a:lnTo>
                          <a:pt x="55" y="86"/>
                        </a:lnTo>
                        <a:lnTo>
                          <a:pt x="55" y="86"/>
                        </a:lnTo>
                        <a:lnTo>
                          <a:pt x="55" y="86"/>
                        </a:lnTo>
                        <a:lnTo>
                          <a:pt x="53" y="86"/>
                        </a:lnTo>
                        <a:lnTo>
                          <a:pt x="53" y="88"/>
                        </a:lnTo>
                        <a:lnTo>
                          <a:pt x="53" y="88"/>
                        </a:lnTo>
                        <a:lnTo>
                          <a:pt x="53" y="88"/>
                        </a:lnTo>
                        <a:lnTo>
                          <a:pt x="53" y="90"/>
                        </a:lnTo>
                        <a:lnTo>
                          <a:pt x="53" y="90"/>
                        </a:lnTo>
                        <a:lnTo>
                          <a:pt x="53" y="90"/>
                        </a:lnTo>
                        <a:lnTo>
                          <a:pt x="51" y="90"/>
                        </a:lnTo>
                        <a:lnTo>
                          <a:pt x="51" y="92"/>
                        </a:lnTo>
                        <a:lnTo>
                          <a:pt x="51" y="92"/>
                        </a:lnTo>
                        <a:lnTo>
                          <a:pt x="51" y="92"/>
                        </a:lnTo>
                        <a:lnTo>
                          <a:pt x="51" y="92"/>
                        </a:lnTo>
                        <a:lnTo>
                          <a:pt x="51" y="92"/>
                        </a:lnTo>
                        <a:lnTo>
                          <a:pt x="49" y="92"/>
                        </a:lnTo>
                        <a:lnTo>
                          <a:pt x="49" y="92"/>
                        </a:lnTo>
                        <a:lnTo>
                          <a:pt x="47" y="92"/>
                        </a:lnTo>
                        <a:lnTo>
                          <a:pt x="47" y="94"/>
                        </a:lnTo>
                        <a:lnTo>
                          <a:pt x="47" y="94"/>
                        </a:lnTo>
                        <a:lnTo>
                          <a:pt x="47" y="94"/>
                        </a:lnTo>
                        <a:lnTo>
                          <a:pt x="47" y="94"/>
                        </a:lnTo>
                        <a:lnTo>
                          <a:pt x="46" y="94"/>
                        </a:lnTo>
                        <a:lnTo>
                          <a:pt x="46" y="96"/>
                        </a:lnTo>
                        <a:lnTo>
                          <a:pt x="46" y="96"/>
                        </a:lnTo>
                        <a:lnTo>
                          <a:pt x="46" y="96"/>
                        </a:lnTo>
                        <a:lnTo>
                          <a:pt x="46" y="96"/>
                        </a:lnTo>
                        <a:lnTo>
                          <a:pt x="44" y="96"/>
                        </a:lnTo>
                        <a:lnTo>
                          <a:pt x="44" y="96"/>
                        </a:lnTo>
                        <a:lnTo>
                          <a:pt x="44" y="96"/>
                        </a:lnTo>
                        <a:lnTo>
                          <a:pt x="44" y="96"/>
                        </a:lnTo>
                        <a:lnTo>
                          <a:pt x="44" y="94"/>
                        </a:lnTo>
                        <a:lnTo>
                          <a:pt x="44" y="94"/>
                        </a:lnTo>
                        <a:lnTo>
                          <a:pt x="44" y="94"/>
                        </a:lnTo>
                        <a:lnTo>
                          <a:pt x="42" y="94"/>
                        </a:lnTo>
                        <a:lnTo>
                          <a:pt x="42" y="94"/>
                        </a:lnTo>
                        <a:lnTo>
                          <a:pt x="42" y="94"/>
                        </a:lnTo>
                        <a:lnTo>
                          <a:pt x="42" y="92"/>
                        </a:lnTo>
                        <a:lnTo>
                          <a:pt x="40" y="92"/>
                        </a:lnTo>
                        <a:lnTo>
                          <a:pt x="40" y="92"/>
                        </a:lnTo>
                        <a:lnTo>
                          <a:pt x="40" y="92"/>
                        </a:lnTo>
                        <a:lnTo>
                          <a:pt x="40" y="92"/>
                        </a:lnTo>
                        <a:lnTo>
                          <a:pt x="38" y="92"/>
                        </a:lnTo>
                        <a:lnTo>
                          <a:pt x="38" y="92"/>
                        </a:lnTo>
                        <a:lnTo>
                          <a:pt x="38" y="92"/>
                        </a:lnTo>
                        <a:lnTo>
                          <a:pt x="38" y="90"/>
                        </a:lnTo>
                        <a:lnTo>
                          <a:pt x="36" y="90"/>
                        </a:lnTo>
                        <a:lnTo>
                          <a:pt x="36" y="90"/>
                        </a:lnTo>
                        <a:lnTo>
                          <a:pt x="36" y="90"/>
                        </a:lnTo>
                        <a:lnTo>
                          <a:pt x="36" y="88"/>
                        </a:lnTo>
                        <a:lnTo>
                          <a:pt x="36" y="88"/>
                        </a:lnTo>
                        <a:lnTo>
                          <a:pt x="34" y="88"/>
                        </a:lnTo>
                        <a:lnTo>
                          <a:pt x="34" y="88"/>
                        </a:lnTo>
                        <a:lnTo>
                          <a:pt x="34" y="90"/>
                        </a:lnTo>
                        <a:lnTo>
                          <a:pt x="34" y="90"/>
                        </a:lnTo>
                        <a:lnTo>
                          <a:pt x="34" y="90"/>
                        </a:lnTo>
                        <a:lnTo>
                          <a:pt x="32" y="90"/>
                        </a:lnTo>
                        <a:lnTo>
                          <a:pt x="32" y="92"/>
                        </a:lnTo>
                        <a:lnTo>
                          <a:pt x="32" y="92"/>
                        </a:lnTo>
                        <a:lnTo>
                          <a:pt x="32" y="92"/>
                        </a:lnTo>
                        <a:lnTo>
                          <a:pt x="30" y="92"/>
                        </a:lnTo>
                        <a:lnTo>
                          <a:pt x="30" y="92"/>
                        </a:lnTo>
                        <a:lnTo>
                          <a:pt x="30" y="92"/>
                        </a:lnTo>
                        <a:lnTo>
                          <a:pt x="28" y="92"/>
                        </a:lnTo>
                        <a:lnTo>
                          <a:pt x="28" y="92"/>
                        </a:lnTo>
                        <a:lnTo>
                          <a:pt x="28" y="94"/>
                        </a:lnTo>
                        <a:lnTo>
                          <a:pt x="28" y="94"/>
                        </a:lnTo>
                        <a:lnTo>
                          <a:pt x="28" y="94"/>
                        </a:lnTo>
                        <a:lnTo>
                          <a:pt x="26" y="94"/>
                        </a:lnTo>
                        <a:lnTo>
                          <a:pt x="26" y="96"/>
                        </a:lnTo>
                        <a:lnTo>
                          <a:pt x="26" y="96"/>
                        </a:lnTo>
                        <a:lnTo>
                          <a:pt x="26" y="96"/>
                        </a:lnTo>
                        <a:lnTo>
                          <a:pt x="26" y="96"/>
                        </a:lnTo>
                        <a:lnTo>
                          <a:pt x="26" y="97"/>
                        </a:lnTo>
                        <a:lnTo>
                          <a:pt x="25" y="97"/>
                        </a:lnTo>
                        <a:lnTo>
                          <a:pt x="25" y="97"/>
                        </a:lnTo>
                        <a:lnTo>
                          <a:pt x="25" y="97"/>
                        </a:lnTo>
                        <a:lnTo>
                          <a:pt x="25" y="97"/>
                        </a:lnTo>
                        <a:lnTo>
                          <a:pt x="25" y="99"/>
                        </a:lnTo>
                        <a:lnTo>
                          <a:pt x="23" y="99"/>
                        </a:lnTo>
                        <a:lnTo>
                          <a:pt x="23" y="99"/>
                        </a:lnTo>
                        <a:lnTo>
                          <a:pt x="23" y="99"/>
                        </a:lnTo>
                        <a:lnTo>
                          <a:pt x="21" y="99"/>
                        </a:lnTo>
                        <a:lnTo>
                          <a:pt x="21" y="99"/>
                        </a:lnTo>
                        <a:lnTo>
                          <a:pt x="21" y="99"/>
                        </a:lnTo>
                        <a:lnTo>
                          <a:pt x="21" y="101"/>
                        </a:lnTo>
                        <a:lnTo>
                          <a:pt x="21" y="101"/>
                        </a:lnTo>
                        <a:lnTo>
                          <a:pt x="21" y="101"/>
                        </a:lnTo>
                        <a:lnTo>
                          <a:pt x="19" y="101"/>
                        </a:lnTo>
                        <a:lnTo>
                          <a:pt x="19" y="103"/>
                        </a:lnTo>
                        <a:lnTo>
                          <a:pt x="19" y="103"/>
                        </a:lnTo>
                        <a:lnTo>
                          <a:pt x="19" y="103"/>
                        </a:lnTo>
                        <a:lnTo>
                          <a:pt x="19" y="103"/>
                        </a:lnTo>
                        <a:lnTo>
                          <a:pt x="19" y="103"/>
                        </a:lnTo>
                        <a:lnTo>
                          <a:pt x="17" y="103"/>
                        </a:lnTo>
                        <a:lnTo>
                          <a:pt x="17" y="101"/>
                        </a:lnTo>
                        <a:lnTo>
                          <a:pt x="17" y="101"/>
                        </a:lnTo>
                        <a:lnTo>
                          <a:pt x="15" y="101"/>
                        </a:lnTo>
                        <a:lnTo>
                          <a:pt x="15" y="101"/>
                        </a:lnTo>
                        <a:lnTo>
                          <a:pt x="15" y="99"/>
                        </a:lnTo>
                        <a:lnTo>
                          <a:pt x="15" y="99"/>
                        </a:lnTo>
                        <a:lnTo>
                          <a:pt x="15" y="99"/>
                        </a:lnTo>
                        <a:lnTo>
                          <a:pt x="15" y="97"/>
                        </a:lnTo>
                        <a:lnTo>
                          <a:pt x="15" y="97"/>
                        </a:lnTo>
                        <a:lnTo>
                          <a:pt x="15" y="96"/>
                        </a:lnTo>
                        <a:lnTo>
                          <a:pt x="17" y="96"/>
                        </a:lnTo>
                        <a:lnTo>
                          <a:pt x="17" y="96"/>
                        </a:lnTo>
                        <a:lnTo>
                          <a:pt x="17" y="94"/>
                        </a:lnTo>
                        <a:lnTo>
                          <a:pt x="17" y="94"/>
                        </a:lnTo>
                        <a:lnTo>
                          <a:pt x="17" y="94"/>
                        </a:lnTo>
                        <a:lnTo>
                          <a:pt x="19" y="94"/>
                        </a:lnTo>
                        <a:lnTo>
                          <a:pt x="19" y="92"/>
                        </a:lnTo>
                        <a:lnTo>
                          <a:pt x="19" y="92"/>
                        </a:lnTo>
                        <a:lnTo>
                          <a:pt x="19" y="92"/>
                        </a:lnTo>
                        <a:lnTo>
                          <a:pt x="19" y="92"/>
                        </a:lnTo>
                        <a:lnTo>
                          <a:pt x="19" y="90"/>
                        </a:lnTo>
                        <a:lnTo>
                          <a:pt x="19" y="90"/>
                        </a:lnTo>
                        <a:lnTo>
                          <a:pt x="19" y="88"/>
                        </a:lnTo>
                        <a:lnTo>
                          <a:pt x="19" y="88"/>
                        </a:lnTo>
                        <a:lnTo>
                          <a:pt x="19" y="86"/>
                        </a:lnTo>
                        <a:lnTo>
                          <a:pt x="19" y="86"/>
                        </a:lnTo>
                        <a:lnTo>
                          <a:pt x="19" y="84"/>
                        </a:lnTo>
                        <a:lnTo>
                          <a:pt x="19" y="84"/>
                        </a:lnTo>
                        <a:lnTo>
                          <a:pt x="17" y="84"/>
                        </a:lnTo>
                        <a:lnTo>
                          <a:pt x="17" y="84"/>
                        </a:lnTo>
                        <a:lnTo>
                          <a:pt x="17" y="84"/>
                        </a:lnTo>
                        <a:lnTo>
                          <a:pt x="17" y="84"/>
                        </a:lnTo>
                        <a:lnTo>
                          <a:pt x="17" y="84"/>
                        </a:lnTo>
                        <a:lnTo>
                          <a:pt x="17" y="82"/>
                        </a:lnTo>
                        <a:lnTo>
                          <a:pt x="19" y="82"/>
                        </a:lnTo>
                        <a:lnTo>
                          <a:pt x="19" y="82"/>
                        </a:lnTo>
                        <a:lnTo>
                          <a:pt x="19" y="82"/>
                        </a:lnTo>
                        <a:lnTo>
                          <a:pt x="19" y="80"/>
                        </a:lnTo>
                        <a:lnTo>
                          <a:pt x="19" y="80"/>
                        </a:lnTo>
                        <a:lnTo>
                          <a:pt x="19" y="80"/>
                        </a:lnTo>
                        <a:lnTo>
                          <a:pt x="21" y="80"/>
                        </a:lnTo>
                        <a:lnTo>
                          <a:pt x="21" y="78"/>
                        </a:lnTo>
                        <a:lnTo>
                          <a:pt x="21" y="78"/>
                        </a:lnTo>
                        <a:lnTo>
                          <a:pt x="21" y="76"/>
                        </a:lnTo>
                        <a:lnTo>
                          <a:pt x="21" y="76"/>
                        </a:lnTo>
                        <a:lnTo>
                          <a:pt x="21" y="76"/>
                        </a:lnTo>
                        <a:lnTo>
                          <a:pt x="21" y="74"/>
                        </a:lnTo>
                        <a:lnTo>
                          <a:pt x="21" y="74"/>
                        </a:lnTo>
                        <a:lnTo>
                          <a:pt x="21" y="74"/>
                        </a:lnTo>
                        <a:lnTo>
                          <a:pt x="21" y="73"/>
                        </a:lnTo>
                        <a:lnTo>
                          <a:pt x="21" y="73"/>
                        </a:lnTo>
                        <a:lnTo>
                          <a:pt x="21" y="73"/>
                        </a:lnTo>
                        <a:lnTo>
                          <a:pt x="21" y="71"/>
                        </a:lnTo>
                        <a:lnTo>
                          <a:pt x="21" y="71"/>
                        </a:lnTo>
                        <a:lnTo>
                          <a:pt x="21" y="71"/>
                        </a:lnTo>
                        <a:lnTo>
                          <a:pt x="21" y="69"/>
                        </a:lnTo>
                        <a:lnTo>
                          <a:pt x="21" y="69"/>
                        </a:lnTo>
                        <a:lnTo>
                          <a:pt x="21" y="69"/>
                        </a:lnTo>
                        <a:lnTo>
                          <a:pt x="21" y="69"/>
                        </a:lnTo>
                        <a:lnTo>
                          <a:pt x="21" y="67"/>
                        </a:lnTo>
                        <a:lnTo>
                          <a:pt x="21" y="67"/>
                        </a:lnTo>
                        <a:lnTo>
                          <a:pt x="21" y="65"/>
                        </a:lnTo>
                        <a:lnTo>
                          <a:pt x="19" y="65"/>
                        </a:lnTo>
                        <a:lnTo>
                          <a:pt x="19" y="65"/>
                        </a:lnTo>
                        <a:lnTo>
                          <a:pt x="19" y="63"/>
                        </a:lnTo>
                        <a:lnTo>
                          <a:pt x="19" y="63"/>
                        </a:lnTo>
                        <a:lnTo>
                          <a:pt x="21" y="63"/>
                        </a:lnTo>
                        <a:lnTo>
                          <a:pt x="21" y="61"/>
                        </a:lnTo>
                        <a:lnTo>
                          <a:pt x="21" y="61"/>
                        </a:lnTo>
                        <a:lnTo>
                          <a:pt x="21" y="61"/>
                        </a:lnTo>
                        <a:lnTo>
                          <a:pt x="21" y="61"/>
                        </a:lnTo>
                        <a:lnTo>
                          <a:pt x="21" y="61"/>
                        </a:lnTo>
                        <a:lnTo>
                          <a:pt x="19" y="61"/>
                        </a:lnTo>
                        <a:lnTo>
                          <a:pt x="19" y="61"/>
                        </a:lnTo>
                        <a:lnTo>
                          <a:pt x="19" y="61"/>
                        </a:lnTo>
                        <a:lnTo>
                          <a:pt x="17" y="61"/>
                        </a:lnTo>
                        <a:lnTo>
                          <a:pt x="17" y="59"/>
                        </a:lnTo>
                        <a:lnTo>
                          <a:pt x="17" y="59"/>
                        </a:lnTo>
                        <a:lnTo>
                          <a:pt x="15" y="59"/>
                        </a:lnTo>
                        <a:lnTo>
                          <a:pt x="15" y="59"/>
                        </a:lnTo>
                        <a:lnTo>
                          <a:pt x="15" y="59"/>
                        </a:lnTo>
                        <a:lnTo>
                          <a:pt x="13" y="59"/>
                        </a:lnTo>
                        <a:lnTo>
                          <a:pt x="13" y="61"/>
                        </a:lnTo>
                        <a:lnTo>
                          <a:pt x="13" y="61"/>
                        </a:lnTo>
                        <a:lnTo>
                          <a:pt x="13" y="61"/>
                        </a:lnTo>
                        <a:lnTo>
                          <a:pt x="13" y="61"/>
                        </a:lnTo>
                        <a:lnTo>
                          <a:pt x="13" y="61"/>
                        </a:lnTo>
                        <a:lnTo>
                          <a:pt x="11" y="61"/>
                        </a:lnTo>
                        <a:lnTo>
                          <a:pt x="11" y="61"/>
                        </a:lnTo>
                        <a:lnTo>
                          <a:pt x="11" y="61"/>
                        </a:lnTo>
                        <a:lnTo>
                          <a:pt x="9" y="61"/>
                        </a:lnTo>
                        <a:lnTo>
                          <a:pt x="9" y="61"/>
                        </a:lnTo>
                        <a:lnTo>
                          <a:pt x="9" y="61"/>
                        </a:lnTo>
                        <a:lnTo>
                          <a:pt x="9" y="61"/>
                        </a:lnTo>
                        <a:lnTo>
                          <a:pt x="7" y="61"/>
                        </a:lnTo>
                        <a:lnTo>
                          <a:pt x="7" y="61"/>
                        </a:lnTo>
                        <a:lnTo>
                          <a:pt x="7" y="61"/>
                        </a:lnTo>
                        <a:lnTo>
                          <a:pt x="7" y="61"/>
                        </a:lnTo>
                        <a:lnTo>
                          <a:pt x="7" y="59"/>
                        </a:lnTo>
                        <a:lnTo>
                          <a:pt x="7" y="59"/>
                        </a:lnTo>
                        <a:lnTo>
                          <a:pt x="7" y="59"/>
                        </a:lnTo>
                        <a:lnTo>
                          <a:pt x="7" y="57"/>
                        </a:lnTo>
                        <a:lnTo>
                          <a:pt x="5" y="57"/>
                        </a:lnTo>
                        <a:lnTo>
                          <a:pt x="5" y="57"/>
                        </a:lnTo>
                        <a:lnTo>
                          <a:pt x="5" y="55"/>
                        </a:lnTo>
                        <a:lnTo>
                          <a:pt x="7" y="55"/>
                        </a:lnTo>
                        <a:lnTo>
                          <a:pt x="7" y="55"/>
                        </a:lnTo>
                        <a:lnTo>
                          <a:pt x="7" y="53"/>
                        </a:lnTo>
                        <a:lnTo>
                          <a:pt x="7" y="53"/>
                        </a:lnTo>
                        <a:lnTo>
                          <a:pt x="7" y="53"/>
                        </a:lnTo>
                        <a:lnTo>
                          <a:pt x="7" y="53"/>
                        </a:lnTo>
                        <a:lnTo>
                          <a:pt x="7" y="51"/>
                        </a:lnTo>
                        <a:lnTo>
                          <a:pt x="7" y="51"/>
                        </a:lnTo>
                        <a:lnTo>
                          <a:pt x="7" y="51"/>
                        </a:lnTo>
                        <a:lnTo>
                          <a:pt x="7" y="50"/>
                        </a:lnTo>
                        <a:lnTo>
                          <a:pt x="9" y="50"/>
                        </a:lnTo>
                        <a:lnTo>
                          <a:pt x="9" y="50"/>
                        </a:lnTo>
                        <a:lnTo>
                          <a:pt x="9" y="48"/>
                        </a:lnTo>
                        <a:lnTo>
                          <a:pt x="7" y="48"/>
                        </a:lnTo>
                        <a:lnTo>
                          <a:pt x="7" y="48"/>
                        </a:lnTo>
                        <a:lnTo>
                          <a:pt x="7" y="48"/>
                        </a:lnTo>
                        <a:lnTo>
                          <a:pt x="7" y="48"/>
                        </a:lnTo>
                        <a:lnTo>
                          <a:pt x="7" y="46"/>
                        </a:lnTo>
                        <a:lnTo>
                          <a:pt x="5" y="46"/>
                        </a:lnTo>
                        <a:lnTo>
                          <a:pt x="5" y="46"/>
                        </a:lnTo>
                        <a:lnTo>
                          <a:pt x="5" y="46"/>
                        </a:lnTo>
                        <a:lnTo>
                          <a:pt x="5" y="44"/>
                        </a:lnTo>
                        <a:lnTo>
                          <a:pt x="5" y="44"/>
                        </a:lnTo>
                        <a:lnTo>
                          <a:pt x="3" y="44"/>
                        </a:lnTo>
                        <a:lnTo>
                          <a:pt x="3" y="44"/>
                        </a:lnTo>
                        <a:lnTo>
                          <a:pt x="3" y="44"/>
                        </a:lnTo>
                        <a:lnTo>
                          <a:pt x="3" y="44"/>
                        </a:lnTo>
                        <a:lnTo>
                          <a:pt x="2" y="44"/>
                        </a:lnTo>
                        <a:lnTo>
                          <a:pt x="2" y="46"/>
                        </a:lnTo>
                        <a:lnTo>
                          <a:pt x="2" y="46"/>
                        </a:lnTo>
                        <a:lnTo>
                          <a:pt x="2" y="46"/>
                        </a:lnTo>
                        <a:lnTo>
                          <a:pt x="0" y="46"/>
                        </a:lnTo>
                        <a:lnTo>
                          <a:pt x="0" y="46"/>
                        </a:lnTo>
                        <a:lnTo>
                          <a:pt x="0" y="46"/>
                        </a:lnTo>
                        <a:lnTo>
                          <a:pt x="0" y="44"/>
                        </a:lnTo>
                        <a:lnTo>
                          <a:pt x="0" y="44"/>
                        </a:lnTo>
                        <a:lnTo>
                          <a:pt x="0" y="44"/>
                        </a:lnTo>
                        <a:lnTo>
                          <a:pt x="0" y="44"/>
                        </a:lnTo>
                        <a:lnTo>
                          <a:pt x="0" y="42"/>
                        </a:lnTo>
                        <a:lnTo>
                          <a:pt x="0" y="42"/>
                        </a:lnTo>
                        <a:lnTo>
                          <a:pt x="2" y="42"/>
                        </a:lnTo>
                        <a:lnTo>
                          <a:pt x="2" y="40"/>
                        </a:lnTo>
                        <a:lnTo>
                          <a:pt x="2" y="40"/>
                        </a:lnTo>
                        <a:lnTo>
                          <a:pt x="2" y="38"/>
                        </a:lnTo>
                        <a:lnTo>
                          <a:pt x="2" y="38"/>
                        </a:lnTo>
                        <a:lnTo>
                          <a:pt x="2" y="38"/>
                        </a:lnTo>
                        <a:lnTo>
                          <a:pt x="2" y="36"/>
                        </a:lnTo>
                        <a:lnTo>
                          <a:pt x="3" y="36"/>
                        </a:lnTo>
                        <a:lnTo>
                          <a:pt x="3" y="36"/>
                        </a:lnTo>
                        <a:lnTo>
                          <a:pt x="3" y="36"/>
                        </a:lnTo>
                        <a:lnTo>
                          <a:pt x="3" y="36"/>
                        </a:lnTo>
                        <a:lnTo>
                          <a:pt x="3" y="36"/>
                        </a:lnTo>
                        <a:lnTo>
                          <a:pt x="5" y="36"/>
                        </a:lnTo>
                        <a:lnTo>
                          <a:pt x="5" y="34"/>
                        </a:lnTo>
                        <a:lnTo>
                          <a:pt x="5" y="34"/>
                        </a:lnTo>
                        <a:lnTo>
                          <a:pt x="7" y="34"/>
                        </a:lnTo>
                        <a:lnTo>
                          <a:pt x="7" y="34"/>
                        </a:lnTo>
                        <a:lnTo>
                          <a:pt x="7" y="36"/>
                        </a:lnTo>
                        <a:lnTo>
                          <a:pt x="7" y="36"/>
                        </a:lnTo>
                        <a:lnTo>
                          <a:pt x="7" y="34"/>
                        </a:lnTo>
                        <a:lnTo>
                          <a:pt x="9" y="34"/>
                        </a:lnTo>
                        <a:lnTo>
                          <a:pt x="9" y="34"/>
                        </a:lnTo>
                        <a:lnTo>
                          <a:pt x="9" y="34"/>
                        </a:lnTo>
                        <a:lnTo>
                          <a:pt x="9" y="34"/>
                        </a:lnTo>
                        <a:lnTo>
                          <a:pt x="7" y="34"/>
                        </a:lnTo>
                        <a:lnTo>
                          <a:pt x="7" y="34"/>
                        </a:lnTo>
                        <a:lnTo>
                          <a:pt x="7" y="32"/>
                        </a:lnTo>
                        <a:lnTo>
                          <a:pt x="7" y="32"/>
                        </a:lnTo>
                        <a:lnTo>
                          <a:pt x="7" y="32"/>
                        </a:lnTo>
                        <a:lnTo>
                          <a:pt x="7" y="30"/>
                        </a:lnTo>
                        <a:lnTo>
                          <a:pt x="7" y="30"/>
                        </a:lnTo>
                        <a:lnTo>
                          <a:pt x="9" y="30"/>
                        </a:lnTo>
                        <a:lnTo>
                          <a:pt x="9" y="30"/>
                        </a:lnTo>
                        <a:lnTo>
                          <a:pt x="9" y="28"/>
                        </a:lnTo>
                        <a:lnTo>
                          <a:pt x="9" y="28"/>
                        </a:lnTo>
                        <a:lnTo>
                          <a:pt x="9" y="28"/>
                        </a:lnTo>
                        <a:lnTo>
                          <a:pt x="9" y="28"/>
                        </a:lnTo>
                        <a:lnTo>
                          <a:pt x="11" y="28"/>
                        </a:lnTo>
                        <a:lnTo>
                          <a:pt x="11" y="27"/>
                        </a:lnTo>
                        <a:lnTo>
                          <a:pt x="11" y="27"/>
                        </a:lnTo>
                        <a:lnTo>
                          <a:pt x="11" y="25"/>
                        </a:lnTo>
                        <a:lnTo>
                          <a:pt x="11" y="25"/>
                        </a:lnTo>
                        <a:lnTo>
                          <a:pt x="13" y="25"/>
                        </a:lnTo>
                        <a:lnTo>
                          <a:pt x="13" y="25"/>
                        </a:lnTo>
                        <a:lnTo>
                          <a:pt x="13" y="25"/>
                        </a:lnTo>
                        <a:lnTo>
                          <a:pt x="13" y="25"/>
                        </a:lnTo>
                        <a:lnTo>
                          <a:pt x="15" y="25"/>
                        </a:lnTo>
                        <a:lnTo>
                          <a:pt x="15" y="23"/>
                        </a:lnTo>
                        <a:lnTo>
                          <a:pt x="15" y="23"/>
                        </a:lnTo>
                        <a:lnTo>
                          <a:pt x="15" y="23"/>
                        </a:lnTo>
                        <a:lnTo>
                          <a:pt x="15" y="23"/>
                        </a:lnTo>
                        <a:lnTo>
                          <a:pt x="17" y="23"/>
                        </a:lnTo>
                        <a:lnTo>
                          <a:pt x="17" y="21"/>
                        </a:lnTo>
                        <a:lnTo>
                          <a:pt x="17" y="21"/>
                        </a:lnTo>
                        <a:lnTo>
                          <a:pt x="19" y="21"/>
                        </a:lnTo>
                        <a:lnTo>
                          <a:pt x="19" y="21"/>
                        </a:lnTo>
                        <a:lnTo>
                          <a:pt x="19" y="21"/>
                        </a:lnTo>
                        <a:lnTo>
                          <a:pt x="19" y="21"/>
                        </a:lnTo>
                        <a:lnTo>
                          <a:pt x="19" y="21"/>
                        </a:lnTo>
                        <a:lnTo>
                          <a:pt x="19" y="21"/>
                        </a:lnTo>
                        <a:lnTo>
                          <a:pt x="19" y="21"/>
                        </a:lnTo>
                        <a:lnTo>
                          <a:pt x="19" y="23"/>
                        </a:lnTo>
                        <a:lnTo>
                          <a:pt x="21" y="23"/>
                        </a:lnTo>
                        <a:lnTo>
                          <a:pt x="21" y="23"/>
                        </a:lnTo>
                        <a:lnTo>
                          <a:pt x="21" y="25"/>
                        </a:lnTo>
                        <a:lnTo>
                          <a:pt x="21" y="25"/>
                        </a:lnTo>
                        <a:lnTo>
                          <a:pt x="21" y="27"/>
                        </a:lnTo>
                        <a:lnTo>
                          <a:pt x="21" y="27"/>
                        </a:lnTo>
                        <a:lnTo>
                          <a:pt x="21" y="27"/>
                        </a:lnTo>
                        <a:lnTo>
                          <a:pt x="21" y="28"/>
                        </a:lnTo>
                        <a:lnTo>
                          <a:pt x="21" y="28"/>
                        </a:lnTo>
                        <a:lnTo>
                          <a:pt x="21" y="27"/>
                        </a:lnTo>
                        <a:lnTo>
                          <a:pt x="23" y="27"/>
                        </a:lnTo>
                        <a:lnTo>
                          <a:pt x="23" y="27"/>
                        </a:lnTo>
                        <a:lnTo>
                          <a:pt x="25" y="27"/>
                        </a:lnTo>
                        <a:lnTo>
                          <a:pt x="25" y="27"/>
                        </a:lnTo>
                        <a:lnTo>
                          <a:pt x="25" y="27"/>
                        </a:lnTo>
                        <a:lnTo>
                          <a:pt x="25" y="27"/>
                        </a:lnTo>
                        <a:lnTo>
                          <a:pt x="26" y="27"/>
                        </a:lnTo>
                        <a:lnTo>
                          <a:pt x="26" y="27"/>
                        </a:lnTo>
                        <a:lnTo>
                          <a:pt x="26" y="27"/>
                        </a:lnTo>
                        <a:lnTo>
                          <a:pt x="26" y="27"/>
                        </a:lnTo>
                        <a:lnTo>
                          <a:pt x="26" y="28"/>
                        </a:lnTo>
                        <a:lnTo>
                          <a:pt x="28" y="28"/>
                        </a:lnTo>
                        <a:lnTo>
                          <a:pt x="28" y="28"/>
                        </a:lnTo>
                        <a:lnTo>
                          <a:pt x="28" y="28"/>
                        </a:lnTo>
                        <a:lnTo>
                          <a:pt x="30" y="28"/>
                        </a:lnTo>
                        <a:lnTo>
                          <a:pt x="30" y="28"/>
                        </a:lnTo>
                        <a:lnTo>
                          <a:pt x="30" y="27"/>
                        </a:lnTo>
                        <a:lnTo>
                          <a:pt x="30" y="27"/>
                        </a:lnTo>
                        <a:lnTo>
                          <a:pt x="30" y="27"/>
                        </a:lnTo>
                        <a:lnTo>
                          <a:pt x="30" y="25"/>
                        </a:lnTo>
                        <a:lnTo>
                          <a:pt x="30" y="25"/>
                        </a:lnTo>
                        <a:lnTo>
                          <a:pt x="28" y="25"/>
                        </a:lnTo>
                        <a:lnTo>
                          <a:pt x="28" y="25"/>
                        </a:lnTo>
                        <a:lnTo>
                          <a:pt x="28" y="23"/>
                        </a:lnTo>
                        <a:lnTo>
                          <a:pt x="28" y="23"/>
                        </a:lnTo>
                        <a:lnTo>
                          <a:pt x="28" y="21"/>
                        </a:lnTo>
                        <a:lnTo>
                          <a:pt x="28" y="21"/>
                        </a:lnTo>
                        <a:lnTo>
                          <a:pt x="30" y="21"/>
                        </a:lnTo>
                        <a:lnTo>
                          <a:pt x="30" y="21"/>
                        </a:lnTo>
                        <a:lnTo>
                          <a:pt x="28" y="21"/>
                        </a:lnTo>
                        <a:lnTo>
                          <a:pt x="28" y="19"/>
                        </a:lnTo>
                        <a:lnTo>
                          <a:pt x="30" y="19"/>
                        </a:lnTo>
                        <a:lnTo>
                          <a:pt x="30" y="19"/>
                        </a:lnTo>
                        <a:lnTo>
                          <a:pt x="30" y="19"/>
                        </a:lnTo>
                        <a:lnTo>
                          <a:pt x="30" y="19"/>
                        </a:lnTo>
                        <a:lnTo>
                          <a:pt x="30" y="17"/>
                        </a:lnTo>
                        <a:lnTo>
                          <a:pt x="28" y="17"/>
                        </a:lnTo>
                        <a:lnTo>
                          <a:pt x="28" y="17"/>
                        </a:lnTo>
                        <a:lnTo>
                          <a:pt x="28" y="15"/>
                        </a:lnTo>
                        <a:lnTo>
                          <a:pt x="28" y="15"/>
                        </a:lnTo>
                        <a:lnTo>
                          <a:pt x="30" y="15"/>
                        </a:lnTo>
                        <a:lnTo>
                          <a:pt x="30" y="13"/>
                        </a:lnTo>
                        <a:lnTo>
                          <a:pt x="28" y="13"/>
                        </a:lnTo>
                        <a:lnTo>
                          <a:pt x="28" y="13"/>
                        </a:lnTo>
                        <a:lnTo>
                          <a:pt x="28" y="13"/>
                        </a:lnTo>
                        <a:lnTo>
                          <a:pt x="28" y="13"/>
                        </a:lnTo>
                        <a:lnTo>
                          <a:pt x="28" y="11"/>
                        </a:lnTo>
                        <a:lnTo>
                          <a:pt x="26" y="11"/>
                        </a:lnTo>
                        <a:lnTo>
                          <a:pt x="26" y="11"/>
                        </a:lnTo>
                        <a:lnTo>
                          <a:pt x="26" y="11"/>
                        </a:lnTo>
                        <a:lnTo>
                          <a:pt x="26" y="9"/>
                        </a:lnTo>
                        <a:lnTo>
                          <a:pt x="26" y="9"/>
                        </a:lnTo>
                        <a:lnTo>
                          <a:pt x="26" y="9"/>
                        </a:lnTo>
                        <a:lnTo>
                          <a:pt x="26" y="7"/>
                        </a:lnTo>
                        <a:lnTo>
                          <a:pt x="26" y="7"/>
                        </a:lnTo>
                        <a:lnTo>
                          <a:pt x="26" y="5"/>
                        </a:lnTo>
                        <a:lnTo>
                          <a:pt x="25" y="5"/>
                        </a:lnTo>
                        <a:lnTo>
                          <a:pt x="25" y="5"/>
                        </a:lnTo>
                        <a:lnTo>
                          <a:pt x="26" y="5"/>
                        </a:lnTo>
                        <a:lnTo>
                          <a:pt x="26" y="4"/>
                        </a:lnTo>
                        <a:lnTo>
                          <a:pt x="26" y="4"/>
                        </a:lnTo>
                        <a:lnTo>
                          <a:pt x="26" y="4"/>
                        </a:lnTo>
                        <a:lnTo>
                          <a:pt x="26" y="4"/>
                        </a:lnTo>
                        <a:lnTo>
                          <a:pt x="26" y="4"/>
                        </a:lnTo>
                        <a:lnTo>
                          <a:pt x="26" y="2"/>
                        </a:lnTo>
                        <a:lnTo>
                          <a:pt x="26" y="2"/>
                        </a:lnTo>
                        <a:lnTo>
                          <a:pt x="28" y="2"/>
                        </a:lnTo>
                        <a:lnTo>
                          <a:pt x="28" y="0"/>
                        </a:lnTo>
                        <a:lnTo>
                          <a:pt x="28" y="0"/>
                        </a:lnTo>
                        <a:lnTo>
                          <a:pt x="30" y="0"/>
                        </a:lnTo>
                        <a:lnTo>
                          <a:pt x="30" y="2"/>
                        </a:lnTo>
                        <a:lnTo>
                          <a:pt x="30" y="2"/>
                        </a:lnTo>
                        <a:lnTo>
                          <a:pt x="30" y="2"/>
                        </a:lnTo>
                        <a:lnTo>
                          <a:pt x="30" y="2"/>
                        </a:lnTo>
                        <a:lnTo>
                          <a:pt x="30" y="4"/>
                        </a:lnTo>
                        <a:lnTo>
                          <a:pt x="32" y="4"/>
                        </a:lnTo>
                        <a:lnTo>
                          <a:pt x="32" y="2"/>
                        </a:lnTo>
                        <a:lnTo>
                          <a:pt x="32" y="2"/>
                        </a:lnTo>
                        <a:lnTo>
                          <a:pt x="34" y="2"/>
                        </a:lnTo>
                        <a:lnTo>
                          <a:pt x="34" y="2"/>
                        </a:lnTo>
                        <a:lnTo>
                          <a:pt x="34" y="2"/>
                        </a:lnTo>
                        <a:lnTo>
                          <a:pt x="34" y="2"/>
                        </a:lnTo>
                        <a:lnTo>
                          <a:pt x="36" y="2"/>
                        </a:lnTo>
                        <a:lnTo>
                          <a:pt x="36" y="2"/>
                        </a:lnTo>
                        <a:lnTo>
                          <a:pt x="36"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09" name="Freeform 762">
                    <a:extLst>
                      <a:ext uri="{FF2B5EF4-FFF2-40B4-BE49-F238E27FC236}">
                        <a16:creationId xmlns:a16="http://schemas.microsoft.com/office/drawing/2014/main" id="{EBD68520-BAF7-4ED7-AA7B-BD9FD4AD55C9}"/>
                      </a:ext>
                    </a:extLst>
                  </p:cNvPr>
                  <p:cNvSpPr>
                    <a:spLocks/>
                  </p:cNvSpPr>
                  <p:nvPr/>
                </p:nvSpPr>
                <p:spPr bwMode="auto">
                  <a:xfrm>
                    <a:off x="12389" y="2450"/>
                    <a:ext cx="132" cy="176"/>
                  </a:xfrm>
                  <a:custGeom>
                    <a:avLst/>
                    <a:gdLst>
                      <a:gd name="T0" fmla="*/ 42 w 132"/>
                      <a:gd name="T1" fmla="*/ 11 h 176"/>
                      <a:gd name="T2" fmla="*/ 47 w 132"/>
                      <a:gd name="T3" fmla="*/ 15 h 176"/>
                      <a:gd name="T4" fmla="*/ 49 w 132"/>
                      <a:gd name="T5" fmla="*/ 23 h 176"/>
                      <a:gd name="T6" fmla="*/ 51 w 132"/>
                      <a:gd name="T7" fmla="*/ 32 h 176"/>
                      <a:gd name="T8" fmla="*/ 61 w 132"/>
                      <a:gd name="T9" fmla="*/ 36 h 176"/>
                      <a:gd name="T10" fmla="*/ 69 w 132"/>
                      <a:gd name="T11" fmla="*/ 32 h 176"/>
                      <a:gd name="T12" fmla="*/ 78 w 132"/>
                      <a:gd name="T13" fmla="*/ 38 h 176"/>
                      <a:gd name="T14" fmla="*/ 78 w 132"/>
                      <a:gd name="T15" fmla="*/ 44 h 176"/>
                      <a:gd name="T16" fmla="*/ 84 w 132"/>
                      <a:gd name="T17" fmla="*/ 51 h 176"/>
                      <a:gd name="T18" fmla="*/ 80 w 132"/>
                      <a:gd name="T19" fmla="*/ 59 h 176"/>
                      <a:gd name="T20" fmla="*/ 69 w 132"/>
                      <a:gd name="T21" fmla="*/ 57 h 176"/>
                      <a:gd name="T22" fmla="*/ 67 w 132"/>
                      <a:gd name="T23" fmla="*/ 67 h 176"/>
                      <a:gd name="T24" fmla="*/ 76 w 132"/>
                      <a:gd name="T25" fmla="*/ 73 h 176"/>
                      <a:gd name="T26" fmla="*/ 86 w 132"/>
                      <a:gd name="T27" fmla="*/ 76 h 176"/>
                      <a:gd name="T28" fmla="*/ 90 w 132"/>
                      <a:gd name="T29" fmla="*/ 86 h 176"/>
                      <a:gd name="T30" fmla="*/ 95 w 132"/>
                      <a:gd name="T31" fmla="*/ 92 h 176"/>
                      <a:gd name="T32" fmla="*/ 101 w 132"/>
                      <a:gd name="T33" fmla="*/ 101 h 176"/>
                      <a:gd name="T34" fmla="*/ 109 w 132"/>
                      <a:gd name="T35" fmla="*/ 109 h 176"/>
                      <a:gd name="T36" fmla="*/ 113 w 132"/>
                      <a:gd name="T37" fmla="*/ 120 h 176"/>
                      <a:gd name="T38" fmla="*/ 118 w 132"/>
                      <a:gd name="T39" fmla="*/ 126 h 176"/>
                      <a:gd name="T40" fmla="*/ 126 w 132"/>
                      <a:gd name="T41" fmla="*/ 132 h 176"/>
                      <a:gd name="T42" fmla="*/ 124 w 132"/>
                      <a:gd name="T43" fmla="*/ 140 h 176"/>
                      <a:gd name="T44" fmla="*/ 132 w 132"/>
                      <a:gd name="T45" fmla="*/ 147 h 176"/>
                      <a:gd name="T46" fmla="*/ 130 w 132"/>
                      <a:gd name="T47" fmla="*/ 157 h 176"/>
                      <a:gd name="T48" fmla="*/ 126 w 132"/>
                      <a:gd name="T49" fmla="*/ 164 h 176"/>
                      <a:gd name="T50" fmla="*/ 116 w 132"/>
                      <a:gd name="T51" fmla="*/ 168 h 176"/>
                      <a:gd name="T52" fmla="*/ 111 w 132"/>
                      <a:gd name="T53" fmla="*/ 164 h 176"/>
                      <a:gd name="T54" fmla="*/ 103 w 132"/>
                      <a:gd name="T55" fmla="*/ 170 h 176"/>
                      <a:gd name="T56" fmla="*/ 101 w 132"/>
                      <a:gd name="T57" fmla="*/ 176 h 176"/>
                      <a:gd name="T58" fmla="*/ 91 w 132"/>
                      <a:gd name="T59" fmla="*/ 172 h 176"/>
                      <a:gd name="T60" fmla="*/ 93 w 132"/>
                      <a:gd name="T61" fmla="*/ 164 h 176"/>
                      <a:gd name="T62" fmla="*/ 95 w 132"/>
                      <a:gd name="T63" fmla="*/ 155 h 176"/>
                      <a:gd name="T64" fmla="*/ 93 w 132"/>
                      <a:gd name="T65" fmla="*/ 147 h 176"/>
                      <a:gd name="T66" fmla="*/ 93 w 132"/>
                      <a:gd name="T67" fmla="*/ 138 h 176"/>
                      <a:gd name="T68" fmla="*/ 86 w 132"/>
                      <a:gd name="T69" fmla="*/ 130 h 176"/>
                      <a:gd name="T70" fmla="*/ 80 w 132"/>
                      <a:gd name="T71" fmla="*/ 119 h 176"/>
                      <a:gd name="T72" fmla="*/ 82 w 132"/>
                      <a:gd name="T73" fmla="*/ 107 h 176"/>
                      <a:gd name="T74" fmla="*/ 74 w 132"/>
                      <a:gd name="T75" fmla="*/ 99 h 176"/>
                      <a:gd name="T76" fmla="*/ 69 w 132"/>
                      <a:gd name="T77" fmla="*/ 90 h 176"/>
                      <a:gd name="T78" fmla="*/ 61 w 132"/>
                      <a:gd name="T79" fmla="*/ 84 h 176"/>
                      <a:gd name="T80" fmla="*/ 53 w 132"/>
                      <a:gd name="T81" fmla="*/ 88 h 176"/>
                      <a:gd name="T82" fmla="*/ 46 w 132"/>
                      <a:gd name="T83" fmla="*/ 96 h 176"/>
                      <a:gd name="T84" fmla="*/ 38 w 132"/>
                      <a:gd name="T85" fmla="*/ 92 h 176"/>
                      <a:gd name="T86" fmla="*/ 30 w 132"/>
                      <a:gd name="T87" fmla="*/ 92 h 176"/>
                      <a:gd name="T88" fmla="*/ 23 w 132"/>
                      <a:gd name="T89" fmla="*/ 99 h 176"/>
                      <a:gd name="T90" fmla="*/ 15 w 132"/>
                      <a:gd name="T91" fmla="*/ 99 h 176"/>
                      <a:gd name="T92" fmla="*/ 19 w 132"/>
                      <a:gd name="T93" fmla="*/ 88 h 176"/>
                      <a:gd name="T94" fmla="*/ 21 w 132"/>
                      <a:gd name="T95" fmla="*/ 78 h 176"/>
                      <a:gd name="T96" fmla="*/ 21 w 132"/>
                      <a:gd name="T97" fmla="*/ 65 h 176"/>
                      <a:gd name="T98" fmla="*/ 15 w 132"/>
                      <a:gd name="T99" fmla="*/ 59 h 176"/>
                      <a:gd name="T100" fmla="*/ 7 w 132"/>
                      <a:gd name="T101" fmla="*/ 59 h 176"/>
                      <a:gd name="T102" fmla="*/ 7 w 132"/>
                      <a:gd name="T103" fmla="*/ 48 h 176"/>
                      <a:gd name="T104" fmla="*/ 0 w 132"/>
                      <a:gd name="T105" fmla="*/ 46 h 176"/>
                      <a:gd name="T106" fmla="*/ 3 w 132"/>
                      <a:gd name="T107" fmla="*/ 36 h 176"/>
                      <a:gd name="T108" fmla="*/ 7 w 132"/>
                      <a:gd name="T109" fmla="*/ 30 h 176"/>
                      <a:gd name="T110" fmla="*/ 15 w 132"/>
                      <a:gd name="T111" fmla="*/ 23 h 176"/>
                      <a:gd name="T112" fmla="*/ 21 w 132"/>
                      <a:gd name="T113" fmla="*/ 27 h 176"/>
                      <a:gd name="T114" fmla="*/ 30 w 132"/>
                      <a:gd name="T115" fmla="*/ 28 h 176"/>
                      <a:gd name="T116" fmla="*/ 30 w 132"/>
                      <a:gd name="T117" fmla="*/ 19 h 176"/>
                      <a:gd name="T118" fmla="*/ 26 w 132"/>
                      <a:gd name="T119" fmla="*/ 7 h 176"/>
                      <a:gd name="T120" fmla="*/ 30 w 132"/>
                      <a:gd name="T121" fmla="*/ 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2" h="176">
                        <a:moveTo>
                          <a:pt x="36" y="2"/>
                        </a:moveTo>
                        <a:lnTo>
                          <a:pt x="36" y="4"/>
                        </a:lnTo>
                        <a:lnTo>
                          <a:pt x="36" y="4"/>
                        </a:lnTo>
                        <a:lnTo>
                          <a:pt x="36" y="4"/>
                        </a:lnTo>
                        <a:lnTo>
                          <a:pt x="36" y="4"/>
                        </a:lnTo>
                        <a:lnTo>
                          <a:pt x="38" y="4"/>
                        </a:lnTo>
                        <a:lnTo>
                          <a:pt x="38" y="5"/>
                        </a:lnTo>
                        <a:lnTo>
                          <a:pt x="38" y="5"/>
                        </a:lnTo>
                        <a:lnTo>
                          <a:pt x="38" y="5"/>
                        </a:lnTo>
                        <a:lnTo>
                          <a:pt x="40" y="5"/>
                        </a:lnTo>
                        <a:lnTo>
                          <a:pt x="40" y="7"/>
                        </a:lnTo>
                        <a:lnTo>
                          <a:pt x="40" y="7"/>
                        </a:lnTo>
                        <a:lnTo>
                          <a:pt x="40" y="7"/>
                        </a:lnTo>
                        <a:lnTo>
                          <a:pt x="40" y="7"/>
                        </a:lnTo>
                        <a:lnTo>
                          <a:pt x="40" y="9"/>
                        </a:lnTo>
                        <a:lnTo>
                          <a:pt x="42" y="9"/>
                        </a:lnTo>
                        <a:lnTo>
                          <a:pt x="42" y="9"/>
                        </a:lnTo>
                        <a:lnTo>
                          <a:pt x="42" y="9"/>
                        </a:lnTo>
                        <a:lnTo>
                          <a:pt x="42" y="11"/>
                        </a:lnTo>
                        <a:lnTo>
                          <a:pt x="42" y="11"/>
                        </a:lnTo>
                        <a:lnTo>
                          <a:pt x="42" y="11"/>
                        </a:lnTo>
                        <a:lnTo>
                          <a:pt x="44" y="11"/>
                        </a:lnTo>
                        <a:lnTo>
                          <a:pt x="44" y="13"/>
                        </a:lnTo>
                        <a:lnTo>
                          <a:pt x="44" y="13"/>
                        </a:lnTo>
                        <a:lnTo>
                          <a:pt x="44" y="13"/>
                        </a:lnTo>
                        <a:lnTo>
                          <a:pt x="44" y="13"/>
                        </a:lnTo>
                        <a:lnTo>
                          <a:pt x="46" y="13"/>
                        </a:lnTo>
                        <a:lnTo>
                          <a:pt x="46" y="15"/>
                        </a:lnTo>
                        <a:lnTo>
                          <a:pt x="46" y="15"/>
                        </a:lnTo>
                        <a:lnTo>
                          <a:pt x="46" y="17"/>
                        </a:lnTo>
                        <a:lnTo>
                          <a:pt x="46" y="17"/>
                        </a:lnTo>
                        <a:lnTo>
                          <a:pt x="46" y="17"/>
                        </a:lnTo>
                        <a:lnTo>
                          <a:pt x="46" y="17"/>
                        </a:lnTo>
                        <a:lnTo>
                          <a:pt x="47" y="17"/>
                        </a:lnTo>
                        <a:lnTo>
                          <a:pt x="47" y="17"/>
                        </a:lnTo>
                        <a:lnTo>
                          <a:pt x="47" y="17"/>
                        </a:lnTo>
                        <a:lnTo>
                          <a:pt x="47" y="15"/>
                        </a:lnTo>
                        <a:lnTo>
                          <a:pt x="47" y="15"/>
                        </a:lnTo>
                        <a:lnTo>
                          <a:pt x="47" y="13"/>
                        </a:lnTo>
                        <a:lnTo>
                          <a:pt x="47" y="13"/>
                        </a:lnTo>
                        <a:lnTo>
                          <a:pt x="47" y="15"/>
                        </a:lnTo>
                        <a:lnTo>
                          <a:pt x="47" y="15"/>
                        </a:lnTo>
                        <a:lnTo>
                          <a:pt x="47" y="17"/>
                        </a:lnTo>
                        <a:lnTo>
                          <a:pt x="49" y="17"/>
                        </a:lnTo>
                        <a:lnTo>
                          <a:pt x="49" y="17"/>
                        </a:lnTo>
                        <a:lnTo>
                          <a:pt x="49" y="17"/>
                        </a:lnTo>
                        <a:lnTo>
                          <a:pt x="51" y="17"/>
                        </a:lnTo>
                        <a:lnTo>
                          <a:pt x="51" y="19"/>
                        </a:lnTo>
                        <a:lnTo>
                          <a:pt x="51" y="19"/>
                        </a:lnTo>
                        <a:lnTo>
                          <a:pt x="49" y="19"/>
                        </a:lnTo>
                        <a:lnTo>
                          <a:pt x="49" y="21"/>
                        </a:lnTo>
                        <a:lnTo>
                          <a:pt x="49" y="21"/>
                        </a:lnTo>
                        <a:lnTo>
                          <a:pt x="49" y="21"/>
                        </a:lnTo>
                        <a:lnTo>
                          <a:pt x="49" y="21"/>
                        </a:lnTo>
                        <a:lnTo>
                          <a:pt x="47" y="21"/>
                        </a:lnTo>
                        <a:lnTo>
                          <a:pt x="47" y="23"/>
                        </a:lnTo>
                        <a:lnTo>
                          <a:pt x="49" y="23"/>
                        </a:lnTo>
                        <a:lnTo>
                          <a:pt x="49" y="23"/>
                        </a:lnTo>
                        <a:lnTo>
                          <a:pt x="49" y="25"/>
                        </a:lnTo>
                        <a:lnTo>
                          <a:pt x="47" y="25"/>
                        </a:lnTo>
                        <a:lnTo>
                          <a:pt x="47" y="25"/>
                        </a:lnTo>
                        <a:lnTo>
                          <a:pt x="47" y="25"/>
                        </a:lnTo>
                        <a:lnTo>
                          <a:pt x="47" y="27"/>
                        </a:lnTo>
                        <a:lnTo>
                          <a:pt x="47" y="27"/>
                        </a:lnTo>
                        <a:lnTo>
                          <a:pt x="49" y="27"/>
                        </a:lnTo>
                        <a:lnTo>
                          <a:pt x="49" y="27"/>
                        </a:lnTo>
                        <a:lnTo>
                          <a:pt x="49" y="28"/>
                        </a:lnTo>
                        <a:lnTo>
                          <a:pt x="49" y="28"/>
                        </a:lnTo>
                        <a:lnTo>
                          <a:pt x="49" y="28"/>
                        </a:lnTo>
                        <a:lnTo>
                          <a:pt x="49" y="28"/>
                        </a:lnTo>
                        <a:lnTo>
                          <a:pt x="51" y="28"/>
                        </a:lnTo>
                        <a:lnTo>
                          <a:pt x="51" y="30"/>
                        </a:lnTo>
                        <a:lnTo>
                          <a:pt x="51" y="30"/>
                        </a:lnTo>
                        <a:lnTo>
                          <a:pt x="51" y="30"/>
                        </a:lnTo>
                        <a:lnTo>
                          <a:pt x="51" y="30"/>
                        </a:lnTo>
                        <a:lnTo>
                          <a:pt x="51" y="32"/>
                        </a:lnTo>
                        <a:lnTo>
                          <a:pt x="51" y="32"/>
                        </a:lnTo>
                        <a:lnTo>
                          <a:pt x="53" y="32"/>
                        </a:lnTo>
                        <a:lnTo>
                          <a:pt x="53" y="34"/>
                        </a:lnTo>
                        <a:lnTo>
                          <a:pt x="53" y="34"/>
                        </a:lnTo>
                        <a:lnTo>
                          <a:pt x="53" y="34"/>
                        </a:lnTo>
                        <a:lnTo>
                          <a:pt x="53" y="34"/>
                        </a:lnTo>
                        <a:lnTo>
                          <a:pt x="55" y="34"/>
                        </a:lnTo>
                        <a:lnTo>
                          <a:pt x="55" y="34"/>
                        </a:lnTo>
                        <a:lnTo>
                          <a:pt x="57" y="34"/>
                        </a:lnTo>
                        <a:lnTo>
                          <a:pt x="57" y="36"/>
                        </a:lnTo>
                        <a:lnTo>
                          <a:pt x="57" y="36"/>
                        </a:lnTo>
                        <a:lnTo>
                          <a:pt x="57" y="36"/>
                        </a:lnTo>
                        <a:lnTo>
                          <a:pt x="59" y="36"/>
                        </a:lnTo>
                        <a:lnTo>
                          <a:pt x="59" y="36"/>
                        </a:lnTo>
                        <a:lnTo>
                          <a:pt x="59" y="36"/>
                        </a:lnTo>
                        <a:lnTo>
                          <a:pt x="59" y="36"/>
                        </a:lnTo>
                        <a:lnTo>
                          <a:pt x="61" y="36"/>
                        </a:lnTo>
                        <a:lnTo>
                          <a:pt x="61" y="36"/>
                        </a:lnTo>
                        <a:lnTo>
                          <a:pt x="61" y="36"/>
                        </a:lnTo>
                        <a:lnTo>
                          <a:pt x="63" y="36"/>
                        </a:lnTo>
                        <a:lnTo>
                          <a:pt x="63" y="38"/>
                        </a:lnTo>
                        <a:lnTo>
                          <a:pt x="63" y="38"/>
                        </a:lnTo>
                        <a:lnTo>
                          <a:pt x="63" y="38"/>
                        </a:lnTo>
                        <a:lnTo>
                          <a:pt x="63" y="36"/>
                        </a:lnTo>
                        <a:lnTo>
                          <a:pt x="63" y="36"/>
                        </a:lnTo>
                        <a:lnTo>
                          <a:pt x="65" y="36"/>
                        </a:lnTo>
                        <a:lnTo>
                          <a:pt x="65" y="36"/>
                        </a:lnTo>
                        <a:lnTo>
                          <a:pt x="65" y="34"/>
                        </a:lnTo>
                        <a:lnTo>
                          <a:pt x="65" y="34"/>
                        </a:lnTo>
                        <a:lnTo>
                          <a:pt x="65" y="34"/>
                        </a:lnTo>
                        <a:lnTo>
                          <a:pt x="67" y="34"/>
                        </a:lnTo>
                        <a:lnTo>
                          <a:pt x="67" y="34"/>
                        </a:lnTo>
                        <a:lnTo>
                          <a:pt x="67" y="34"/>
                        </a:lnTo>
                        <a:lnTo>
                          <a:pt x="67" y="32"/>
                        </a:lnTo>
                        <a:lnTo>
                          <a:pt x="69" y="32"/>
                        </a:lnTo>
                        <a:lnTo>
                          <a:pt x="69" y="32"/>
                        </a:lnTo>
                        <a:lnTo>
                          <a:pt x="69" y="32"/>
                        </a:lnTo>
                        <a:lnTo>
                          <a:pt x="69" y="32"/>
                        </a:lnTo>
                        <a:lnTo>
                          <a:pt x="70" y="32"/>
                        </a:lnTo>
                        <a:lnTo>
                          <a:pt x="70" y="32"/>
                        </a:lnTo>
                        <a:lnTo>
                          <a:pt x="72" y="32"/>
                        </a:lnTo>
                        <a:lnTo>
                          <a:pt x="72" y="32"/>
                        </a:lnTo>
                        <a:lnTo>
                          <a:pt x="72" y="32"/>
                        </a:lnTo>
                        <a:lnTo>
                          <a:pt x="72" y="32"/>
                        </a:lnTo>
                        <a:lnTo>
                          <a:pt x="74" y="32"/>
                        </a:lnTo>
                        <a:lnTo>
                          <a:pt x="74" y="34"/>
                        </a:lnTo>
                        <a:lnTo>
                          <a:pt x="74" y="34"/>
                        </a:lnTo>
                        <a:lnTo>
                          <a:pt x="74" y="34"/>
                        </a:lnTo>
                        <a:lnTo>
                          <a:pt x="74" y="36"/>
                        </a:lnTo>
                        <a:lnTo>
                          <a:pt x="74" y="36"/>
                        </a:lnTo>
                        <a:lnTo>
                          <a:pt x="76" y="36"/>
                        </a:lnTo>
                        <a:lnTo>
                          <a:pt x="76" y="36"/>
                        </a:lnTo>
                        <a:lnTo>
                          <a:pt x="76" y="36"/>
                        </a:lnTo>
                        <a:lnTo>
                          <a:pt x="76" y="36"/>
                        </a:lnTo>
                        <a:lnTo>
                          <a:pt x="78" y="36"/>
                        </a:lnTo>
                        <a:lnTo>
                          <a:pt x="78" y="36"/>
                        </a:lnTo>
                        <a:lnTo>
                          <a:pt x="78" y="38"/>
                        </a:lnTo>
                        <a:lnTo>
                          <a:pt x="78" y="38"/>
                        </a:lnTo>
                        <a:lnTo>
                          <a:pt x="78" y="38"/>
                        </a:lnTo>
                        <a:lnTo>
                          <a:pt x="78" y="38"/>
                        </a:lnTo>
                        <a:lnTo>
                          <a:pt x="78" y="40"/>
                        </a:lnTo>
                        <a:lnTo>
                          <a:pt x="78" y="40"/>
                        </a:lnTo>
                        <a:lnTo>
                          <a:pt x="78" y="40"/>
                        </a:lnTo>
                        <a:lnTo>
                          <a:pt x="76" y="40"/>
                        </a:lnTo>
                        <a:lnTo>
                          <a:pt x="76" y="40"/>
                        </a:lnTo>
                        <a:lnTo>
                          <a:pt x="76" y="42"/>
                        </a:lnTo>
                        <a:lnTo>
                          <a:pt x="74" y="42"/>
                        </a:lnTo>
                        <a:lnTo>
                          <a:pt x="74" y="42"/>
                        </a:lnTo>
                        <a:lnTo>
                          <a:pt x="74" y="42"/>
                        </a:lnTo>
                        <a:lnTo>
                          <a:pt x="74" y="42"/>
                        </a:lnTo>
                        <a:lnTo>
                          <a:pt x="74" y="44"/>
                        </a:lnTo>
                        <a:lnTo>
                          <a:pt x="76" y="44"/>
                        </a:lnTo>
                        <a:lnTo>
                          <a:pt x="76" y="44"/>
                        </a:lnTo>
                        <a:lnTo>
                          <a:pt x="78" y="44"/>
                        </a:lnTo>
                        <a:lnTo>
                          <a:pt x="78" y="44"/>
                        </a:lnTo>
                        <a:lnTo>
                          <a:pt x="78" y="44"/>
                        </a:lnTo>
                        <a:lnTo>
                          <a:pt x="78" y="44"/>
                        </a:lnTo>
                        <a:lnTo>
                          <a:pt x="80" y="44"/>
                        </a:lnTo>
                        <a:lnTo>
                          <a:pt x="80" y="44"/>
                        </a:lnTo>
                        <a:lnTo>
                          <a:pt x="80" y="44"/>
                        </a:lnTo>
                        <a:lnTo>
                          <a:pt x="80" y="46"/>
                        </a:lnTo>
                        <a:lnTo>
                          <a:pt x="80" y="46"/>
                        </a:lnTo>
                        <a:lnTo>
                          <a:pt x="80" y="46"/>
                        </a:lnTo>
                        <a:lnTo>
                          <a:pt x="80" y="48"/>
                        </a:lnTo>
                        <a:lnTo>
                          <a:pt x="80" y="48"/>
                        </a:lnTo>
                        <a:lnTo>
                          <a:pt x="80" y="48"/>
                        </a:lnTo>
                        <a:lnTo>
                          <a:pt x="82" y="48"/>
                        </a:lnTo>
                        <a:lnTo>
                          <a:pt x="82" y="48"/>
                        </a:lnTo>
                        <a:lnTo>
                          <a:pt x="84" y="48"/>
                        </a:lnTo>
                        <a:lnTo>
                          <a:pt x="84" y="48"/>
                        </a:lnTo>
                        <a:lnTo>
                          <a:pt x="84" y="48"/>
                        </a:lnTo>
                        <a:lnTo>
                          <a:pt x="84" y="50"/>
                        </a:lnTo>
                        <a:lnTo>
                          <a:pt x="84" y="50"/>
                        </a:lnTo>
                        <a:lnTo>
                          <a:pt x="84" y="50"/>
                        </a:lnTo>
                        <a:lnTo>
                          <a:pt x="84" y="51"/>
                        </a:lnTo>
                        <a:lnTo>
                          <a:pt x="84" y="51"/>
                        </a:lnTo>
                        <a:lnTo>
                          <a:pt x="84" y="51"/>
                        </a:lnTo>
                        <a:lnTo>
                          <a:pt x="84" y="51"/>
                        </a:lnTo>
                        <a:lnTo>
                          <a:pt x="84" y="51"/>
                        </a:lnTo>
                        <a:lnTo>
                          <a:pt x="82" y="51"/>
                        </a:lnTo>
                        <a:lnTo>
                          <a:pt x="82" y="53"/>
                        </a:lnTo>
                        <a:lnTo>
                          <a:pt x="82" y="53"/>
                        </a:lnTo>
                        <a:lnTo>
                          <a:pt x="82" y="53"/>
                        </a:lnTo>
                        <a:lnTo>
                          <a:pt x="82" y="53"/>
                        </a:lnTo>
                        <a:lnTo>
                          <a:pt x="82" y="55"/>
                        </a:lnTo>
                        <a:lnTo>
                          <a:pt x="82" y="55"/>
                        </a:lnTo>
                        <a:lnTo>
                          <a:pt x="82" y="55"/>
                        </a:lnTo>
                        <a:lnTo>
                          <a:pt x="82" y="57"/>
                        </a:lnTo>
                        <a:lnTo>
                          <a:pt x="80" y="57"/>
                        </a:lnTo>
                        <a:lnTo>
                          <a:pt x="80" y="57"/>
                        </a:lnTo>
                        <a:lnTo>
                          <a:pt x="80" y="57"/>
                        </a:lnTo>
                        <a:lnTo>
                          <a:pt x="80" y="57"/>
                        </a:lnTo>
                        <a:lnTo>
                          <a:pt x="80" y="59"/>
                        </a:lnTo>
                        <a:lnTo>
                          <a:pt x="80" y="59"/>
                        </a:lnTo>
                        <a:lnTo>
                          <a:pt x="78" y="59"/>
                        </a:lnTo>
                        <a:lnTo>
                          <a:pt x="78" y="59"/>
                        </a:lnTo>
                        <a:lnTo>
                          <a:pt x="78" y="59"/>
                        </a:lnTo>
                        <a:lnTo>
                          <a:pt x="76" y="59"/>
                        </a:lnTo>
                        <a:lnTo>
                          <a:pt x="76" y="59"/>
                        </a:lnTo>
                        <a:lnTo>
                          <a:pt x="76" y="59"/>
                        </a:lnTo>
                        <a:lnTo>
                          <a:pt x="74" y="59"/>
                        </a:lnTo>
                        <a:lnTo>
                          <a:pt x="74" y="57"/>
                        </a:lnTo>
                        <a:lnTo>
                          <a:pt x="74" y="57"/>
                        </a:lnTo>
                        <a:lnTo>
                          <a:pt x="74" y="57"/>
                        </a:lnTo>
                        <a:lnTo>
                          <a:pt x="72" y="57"/>
                        </a:lnTo>
                        <a:lnTo>
                          <a:pt x="72" y="57"/>
                        </a:lnTo>
                        <a:lnTo>
                          <a:pt x="72" y="57"/>
                        </a:lnTo>
                        <a:lnTo>
                          <a:pt x="70" y="57"/>
                        </a:lnTo>
                        <a:lnTo>
                          <a:pt x="70" y="59"/>
                        </a:lnTo>
                        <a:lnTo>
                          <a:pt x="70" y="59"/>
                        </a:lnTo>
                        <a:lnTo>
                          <a:pt x="69" y="59"/>
                        </a:lnTo>
                        <a:lnTo>
                          <a:pt x="69" y="57"/>
                        </a:lnTo>
                        <a:lnTo>
                          <a:pt x="69" y="57"/>
                        </a:lnTo>
                        <a:lnTo>
                          <a:pt x="69" y="59"/>
                        </a:lnTo>
                        <a:lnTo>
                          <a:pt x="69" y="59"/>
                        </a:lnTo>
                        <a:lnTo>
                          <a:pt x="69" y="61"/>
                        </a:lnTo>
                        <a:lnTo>
                          <a:pt x="69" y="61"/>
                        </a:lnTo>
                        <a:lnTo>
                          <a:pt x="70" y="61"/>
                        </a:lnTo>
                        <a:lnTo>
                          <a:pt x="70" y="61"/>
                        </a:lnTo>
                        <a:lnTo>
                          <a:pt x="70" y="61"/>
                        </a:lnTo>
                        <a:lnTo>
                          <a:pt x="69" y="61"/>
                        </a:lnTo>
                        <a:lnTo>
                          <a:pt x="69" y="63"/>
                        </a:lnTo>
                        <a:lnTo>
                          <a:pt x="69" y="63"/>
                        </a:lnTo>
                        <a:lnTo>
                          <a:pt x="69" y="63"/>
                        </a:lnTo>
                        <a:lnTo>
                          <a:pt x="69" y="63"/>
                        </a:lnTo>
                        <a:lnTo>
                          <a:pt x="67" y="63"/>
                        </a:lnTo>
                        <a:lnTo>
                          <a:pt x="67" y="65"/>
                        </a:lnTo>
                        <a:lnTo>
                          <a:pt x="67" y="65"/>
                        </a:lnTo>
                        <a:lnTo>
                          <a:pt x="67" y="65"/>
                        </a:lnTo>
                        <a:lnTo>
                          <a:pt x="67" y="67"/>
                        </a:lnTo>
                        <a:lnTo>
                          <a:pt x="67" y="67"/>
                        </a:lnTo>
                        <a:lnTo>
                          <a:pt x="67" y="67"/>
                        </a:lnTo>
                        <a:lnTo>
                          <a:pt x="69" y="67"/>
                        </a:lnTo>
                        <a:lnTo>
                          <a:pt x="69" y="67"/>
                        </a:lnTo>
                        <a:lnTo>
                          <a:pt x="69" y="67"/>
                        </a:lnTo>
                        <a:lnTo>
                          <a:pt x="69" y="69"/>
                        </a:lnTo>
                        <a:lnTo>
                          <a:pt x="70" y="69"/>
                        </a:lnTo>
                        <a:lnTo>
                          <a:pt x="70" y="69"/>
                        </a:lnTo>
                        <a:lnTo>
                          <a:pt x="72" y="69"/>
                        </a:lnTo>
                        <a:lnTo>
                          <a:pt x="72" y="69"/>
                        </a:lnTo>
                        <a:lnTo>
                          <a:pt x="72" y="69"/>
                        </a:lnTo>
                        <a:lnTo>
                          <a:pt x="72" y="69"/>
                        </a:lnTo>
                        <a:lnTo>
                          <a:pt x="72" y="69"/>
                        </a:lnTo>
                        <a:lnTo>
                          <a:pt x="72" y="71"/>
                        </a:lnTo>
                        <a:lnTo>
                          <a:pt x="74" y="71"/>
                        </a:lnTo>
                        <a:lnTo>
                          <a:pt x="74" y="71"/>
                        </a:lnTo>
                        <a:lnTo>
                          <a:pt x="74" y="71"/>
                        </a:lnTo>
                        <a:lnTo>
                          <a:pt x="74" y="71"/>
                        </a:lnTo>
                        <a:lnTo>
                          <a:pt x="74" y="73"/>
                        </a:lnTo>
                        <a:lnTo>
                          <a:pt x="76" y="73"/>
                        </a:lnTo>
                        <a:lnTo>
                          <a:pt x="76" y="73"/>
                        </a:lnTo>
                        <a:lnTo>
                          <a:pt x="78" y="73"/>
                        </a:lnTo>
                        <a:lnTo>
                          <a:pt x="78" y="73"/>
                        </a:lnTo>
                        <a:lnTo>
                          <a:pt x="78" y="73"/>
                        </a:lnTo>
                        <a:lnTo>
                          <a:pt x="78" y="74"/>
                        </a:lnTo>
                        <a:lnTo>
                          <a:pt x="78" y="74"/>
                        </a:lnTo>
                        <a:lnTo>
                          <a:pt x="78" y="74"/>
                        </a:lnTo>
                        <a:lnTo>
                          <a:pt x="80" y="74"/>
                        </a:lnTo>
                        <a:lnTo>
                          <a:pt x="80" y="76"/>
                        </a:lnTo>
                        <a:lnTo>
                          <a:pt x="80" y="76"/>
                        </a:lnTo>
                        <a:lnTo>
                          <a:pt x="80" y="76"/>
                        </a:lnTo>
                        <a:lnTo>
                          <a:pt x="80" y="76"/>
                        </a:lnTo>
                        <a:lnTo>
                          <a:pt x="82" y="76"/>
                        </a:lnTo>
                        <a:lnTo>
                          <a:pt x="82" y="76"/>
                        </a:lnTo>
                        <a:lnTo>
                          <a:pt x="84" y="76"/>
                        </a:lnTo>
                        <a:lnTo>
                          <a:pt x="84" y="76"/>
                        </a:lnTo>
                        <a:lnTo>
                          <a:pt x="84" y="76"/>
                        </a:lnTo>
                        <a:lnTo>
                          <a:pt x="84" y="76"/>
                        </a:lnTo>
                        <a:lnTo>
                          <a:pt x="86" y="76"/>
                        </a:lnTo>
                        <a:lnTo>
                          <a:pt x="86" y="76"/>
                        </a:lnTo>
                        <a:lnTo>
                          <a:pt x="86" y="78"/>
                        </a:lnTo>
                        <a:lnTo>
                          <a:pt x="86" y="78"/>
                        </a:lnTo>
                        <a:lnTo>
                          <a:pt x="88" y="78"/>
                        </a:lnTo>
                        <a:lnTo>
                          <a:pt x="88" y="78"/>
                        </a:lnTo>
                        <a:lnTo>
                          <a:pt x="88" y="78"/>
                        </a:lnTo>
                        <a:lnTo>
                          <a:pt x="90" y="78"/>
                        </a:lnTo>
                        <a:lnTo>
                          <a:pt x="90" y="80"/>
                        </a:lnTo>
                        <a:lnTo>
                          <a:pt x="88" y="80"/>
                        </a:lnTo>
                        <a:lnTo>
                          <a:pt x="88" y="80"/>
                        </a:lnTo>
                        <a:lnTo>
                          <a:pt x="88" y="80"/>
                        </a:lnTo>
                        <a:lnTo>
                          <a:pt x="88" y="82"/>
                        </a:lnTo>
                        <a:lnTo>
                          <a:pt x="88" y="82"/>
                        </a:lnTo>
                        <a:lnTo>
                          <a:pt x="88" y="84"/>
                        </a:lnTo>
                        <a:lnTo>
                          <a:pt x="88" y="84"/>
                        </a:lnTo>
                        <a:lnTo>
                          <a:pt x="88" y="84"/>
                        </a:lnTo>
                        <a:lnTo>
                          <a:pt x="88" y="84"/>
                        </a:lnTo>
                        <a:lnTo>
                          <a:pt x="90" y="84"/>
                        </a:lnTo>
                        <a:lnTo>
                          <a:pt x="90" y="86"/>
                        </a:lnTo>
                        <a:lnTo>
                          <a:pt x="90" y="86"/>
                        </a:lnTo>
                        <a:lnTo>
                          <a:pt x="90" y="86"/>
                        </a:lnTo>
                        <a:lnTo>
                          <a:pt x="90" y="88"/>
                        </a:lnTo>
                        <a:lnTo>
                          <a:pt x="90" y="88"/>
                        </a:lnTo>
                        <a:lnTo>
                          <a:pt x="91" y="88"/>
                        </a:lnTo>
                        <a:lnTo>
                          <a:pt x="91" y="88"/>
                        </a:lnTo>
                        <a:lnTo>
                          <a:pt x="91" y="90"/>
                        </a:lnTo>
                        <a:lnTo>
                          <a:pt x="91" y="90"/>
                        </a:lnTo>
                        <a:lnTo>
                          <a:pt x="93" y="90"/>
                        </a:lnTo>
                        <a:lnTo>
                          <a:pt x="93" y="88"/>
                        </a:lnTo>
                        <a:lnTo>
                          <a:pt x="93" y="88"/>
                        </a:lnTo>
                        <a:lnTo>
                          <a:pt x="93" y="88"/>
                        </a:lnTo>
                        <a:lnTo>
                          <a:pt x="93" y="90"/>
                        </a:lnTo>
                        <a:lnTo>
                          <a:pt x="93" y="90"/>
                        </a:lnTo>
                        <a:lnTo>
                          <a:pt x="95" y="90"/>
                        </a:lnTo>
                        <a:lnTo>
                          <a:pt x="95" y="92"/>
                        </a:lnTo>
                        <a:lnTo>
                          <a:pt x="95" y="92"/>
                        </a:lnTo>
                        <a:lnTo>
                          <a:pt x="95" y="92"/>
                        </a:lnTo>
                        <a:lnTo>
                          <a:pt x="95" y="92"/>
                        </a:lnTo>
                        <a:lnTo>
                          <a:pt x="95" y="92"/>
                        </a:lnTo>
                        <a:lnTo>
                          <a:pt x="95" y="94"/>
                        </a:lnTo>
                        <a:lnTo>
                          <a:pt x="95" y="94"/>
                        </a:lnTo>
                        <a:lnTo>
                          <a:pt x="95" y="96"/>
                        </a:lnTo>
                        <a:lnTo>
                          <a:pt x="97" y="96"/>
                        </a:lnTo>
                        <a:lnTo>
                          <a:pt x="97" y="96"/>
                        </a:lnTo>
                        <a:lnTo>
                          <a:pt x="97" y="97"/>
                        </a:lnTo>
                        <a:lnTo>
                          <a:pt x="97" y="97"/>
                        </a:lnTo>
                        <a:lnTo>
                          <a:pt x="97" y="97"/>
                        </a:lnTo>
                        <a:lnTo>
                          <a:pt x="99" y="97"/>
                        </a:lnTo>
                        <a:lnTo>
                          <a:pt x="99" y="99"/>
                        </a:lnTo>
                        <a:lnTo>
                          <a:pt x="99" y="99"/>
                        </a:lnTo>
                        <a:lnTo>
                          <a:pt x="99" y="99"/>
                        </a:lnTo>
                        <a:lnTo>
                          <a:pt x="99" y="99"/>
                        </a:lnTo>
                        <a:lnTo>
                          <a:pt x="99" y="99"/>
                        </a:lnTo>
                        <a:lnTo>
                          <a:pt x="101" y="99"/>
                        </a:lnTo>
                        <a:lnTo>
                          <a:pt x="101" y="101"/>
                        </a:lnTo>
                        <a:lnTo>
                          <a:pt x="101" y="101"/>
                        </a:lnTo>
                        <a:lnTo>
                          <a:pt x="101" y="101"/>
                        </a:lnTo>
                        <a:lnTo>
                          <a:pt x="101" y="101"/>
                        </a:lnTo>
                        <a:lnTo>
                          <a:pt x="101" y="103"/>
                        </a:lnTo>
                        <a:lnTo>
                          <a:pt x="103" y="103"/>
                        </a:lnTo>
                        <a:lnTo>
                          <a:pt x="103" y="103"/>
                        </a:lnTo>
                        <a:lnTo>
                          <a:pt x="103" y="103"/>
                        </a:lnTo>
                        <a:lnTo>
                          <a:pt x="103" y="105"/>
                        </a:lnTo>
                        <a:lnTo>
                          <a:pt x="103" y="105"/>
                        </a:lnTo>
                        <a:lnTo>
                          <a:pt x="105" y="105"/>
                        </a:lnTo>
                        <a:lnTo>
                          <a:pt x="105" y="105"/>
                        </a:lnTo>
                        <a:lnTo>
                          <a:pt x="105" y="107"/>
                        </a:lnTo>
                        <a:lnTo>
                          <a:pt x="105" y="107"/>
                        </a:lnTo>
                        <a:lnTo>
                          <a:pt x="105" y="107"/>
                        </a:lnTo>
                        <a:lnTo>
                          <a:pt x="107" y="107"/>
                        </a:lnTo>
                        <a:lnTo>
                          <a:pt x="107" y="109"/>
                        </a:lnTo>
                        <a:lnTo>
                          <a:pt x="107" y="109"/>
                        </a:lnTo>
                        <a:lnTo>
                          <a:pt x="107" y="109"/>
                        </a:lnTo>
                        <a:lnTo>
                          <a:pt x="109" y="109"/>
                        </a:lnTo>
                        <a:lnTo>
                          <a:pt x="109" y="109"/>
                        </a:lnTo>
                        <a:lnTo>
                          <a:pt x="109" y="109"/>
                        </a:lnTo>
                        <a:lnTo>
                          <a:pt x="109" y="109"/>
                        </a:lnTo>
                        <a:lnTo>
                          <a:pt x="109" y="111"/>
                        </a:lnTo>
                        <a:lnTo>
                          <a:pt x="109" y="111"/>
                        </a:lnTo>
                        <a:lnTo>
                          <a:pt x="111" y="111"/>
                        </a:lnTo>
                        <a:lnTo>
                          <a:pt x="111" y="113"/>
                        </a:lnTo>
                        <a:lnTo>
                          <a:pt x="111" y="113"/>
                        </a:lnTo>
                        <a:lnTo>
                          <a:pt x="111" y="113"/>
                        </a:lnTo>
                        <a:lnTo>
                          <a:pt x="111" y="113"/>
                        </a:lnTo>
                        <a:lnTo>
                          <a:pt x="111" y="115"/>
                        </a:lnTo>
                        <a:lnTo>
                          <a:pt x="113" y="115"/>
                        </a:lnTo>
                        <a:lnTo>
                          <a:pt x="113" y="115"/>
                        </a:lnTo>
                        <a:lnTo>
                          <a:pt x="113" y="117"/>
                        </a:lnTo>
                        <a:lnTo>
                          <a:pt x="113" y="117"/>
                        </a:lnTo>
                        <a:lnTo>
                          <a:pt x="113" y="117"/>
                        </a:lnTo>
                        <a:lnTo>
                          <a:pt x="113" y="119"/>
                        </a:lnTo>
                        <a:lnTo>
                          <a:pt x="113" y="119"/>
                        </a:lnTo>
                        <a:lnTo>
                          <a:pt x="113" y="120"/>
                        </a:lnTo>
                        <a:lnTo>
                          <a:pt x="113" y="120"/>
                        </a:lnTo>
                        <a:lnTo>
                          <a:pt x="113" y="120"/>
                        </a:lnTo>
                        <a:lnTo>
                          <a:pt x="113" y="120"/>
                        </a:lnTo>
                        <a:lnTo>
                          <a:pt x="113" y="122"/>
                        </a:lnTo>
                        <a:lnTo>
                          <a:pt x="114" y="122"/>
                        </a:lnTo>
                        <a:lnTo>
                          <a:pt x="114" y="122"/>
                        </a:lnTo>
                        <a:lnTo>
                          <a:pt x="114" y="124"/>
                        </a:lnTo>
                        <a:lnTo>
                          <a:pt x="114" y="124"/>
                        </a:lnTo>
                        <a:lnTo>
                          <a:pt x="114" y="124"/>
                        </a:lnTo>
                        <a:lnTo>
                          <a:pt x="114" y="124"/>
                        </a:lnTo>
                        <a:lnTo>
                          <a:pt x="116" y="124"/>
                        </a:lnTo>
                        <a:lnTo>
                          <a:pt x="116" y="124"/>
                        </a:lnTo>
                        <a:lnTo>
                          <a:pt x="116" y="124"/>
                        </a:lnTo>
                        <a:lnTo>
                          <a:pt x="116" y="124"/>
                        </a:lnTo>
                        <a:lnTo>
                          <a:pt x="116" y="124"/>
                        </a:lnTo>
                        <a:lnTo>
                          <a:pt x="116" y="122"/>
                        </a:lnTo>
                        <a:lnTo>
                          <a:pt x="118" y="122"/>
                        </a:lnTo>
                        <a:lnTo>
                          <a:pt x="118" y="124"/>
                        </a:lnTo>
                        <a:lnTo>
                          <a:pt x="118" y="124"/>
                        </a:lnTo>
                        <a:lnTo>
                          <a:pt x="118" y="124"/>
                        </a:lnTo>
                        <a:lnTo>
                          <a:pt x="118" y="124"/>
                        </a:lnTo>
                        <a:lnTo>
                          <a:pt x="118" y="126"/>
                        </a:lnTo>
                        <a:lnTo>
                          <a:pt x="120" y="126"/>
                        </a:lnTo>
                        <a:lnTo>
                          <a:pt x="120" y="126"/>
                        </a:lnTo>
                        <a:lnTo>
                          <a:pt x="120" y="126"/>
                        </a:lnTo>
                        <a:lnTo>
                          <a:pt x="120" y="128"/>
                        </a:lnTo>
                        <a:lnTo>
                          <a:pt x="120" y="128"/>
                        </a:lnTo>
                        <a:lnTo>
                          <a:pt x="122" y="128"/>
                        </a:lnTo>
                        <a:lnTo>
                          <a:pt x="122" y="128"/>
                        </a:lnTo>
                        <a:lnTo>
                          <a:pt x="122" y="128"/>
                        </a:lnTo>
                        <a:lnTo>
                          <a:pt x="122" y="128"/>
                        </a:lnTo>
                        <a:lnTo>
                          <a:pt x="122" y="130"/>
                        </a:lnTo>
                        <a:lnTo>
                          <a:pt x="122" y="130"/>
                        </a:lnTo>
                        <a:lnTo>
                          <a:pt x="124" y="130"/>
                        </a:lnTo>
                        <a:lnTo>
                          <a:pt x="124" y="132"/>
                        </a:lnTo>
                        <a:lnTo>
                          <a:pt x="124" y="132"/>
                        </a:lnTo>
                        <a:lnTo>
                          <a:pt x="126" y="132"/>
                        </a:lnTo>
                        <a:lnTo>
                          <a:pt x="126" y="132"/>
                        </a:lnTo>
                        <a:lnTo>
                          <a:pt x="126" y="132"/>
                        </a:lnTo>
                        <a:lnTo>
                          <a:pt x="126" y="132"/>
                        </a:lnTo>
                        <a:lnTo>
                          <a:pt x="126" y="132"/>
                        </a:lnTo>
                        <a:lnTo>
                          <a:pt x="126" y="132"/>
                        </a:lnTo>
                        <a:lnTo>
                          <a:pt x="128" y="132"/>
                        </a:lnTo>
                        <a:lnTo>
                          <a:pt x="128" y="132"/>
                        </a:lnTo>
                        <a:lnTo>
                          <a:pt x="128" y="132"/>
                        </a:lnTo>
                        <a:lnTo>
                          <a:pt x="128" y="134"/>
                        </a:lnTo>
                        <a:lnTo>
                          <a:pt x="128" y="134"/>
                        </a:lnTo>
                        <a:lnTo>
                          <a:pt x="128" y="134"/>
                        </a:lnTo>
                        <a:lnTo>
                          <a:pt x="128" y="136"/>
                        </a:lnTo>
                        <a:lnTo>
                          <a:pt x="128" y="136"/>
                        </a:lnTo>
                        <a:lnTo>
                          <a:pt x="126" y="136"/>
                        </a:lnTo>
                        <a:lnTo>
                          <a:pt x="126" y="136"/>
                        </a:lnTo>
                        <a:lnTo>
                          <a:pt x="126" y="136"/>
                        </a:lnTo>
                        <a:lnTo>
                          <a:pt x="126" y="138"/>
                        </a:lnTo>
                        <a:lnTo>
                          <a:pt x="124" y="138"/>
                        </a:lnTo>
                        <a:lnTo>
                          <a:pt x="124" y="138"/>
                        </a:lnTo>
                        <a:lnTo>
                          <a:pt x="124" y="138"/>
                        </a:lnTo>
                        <a:lnTo>
                          <a:pt x="124" y="140"/>
                        </a:lnTo>
                        <a:lnTo>
                          <a:pt x="124" y="140"/>
                        </a:lnTo>
                        <a:lnTo>
                          <a:pt x="124" y="140"/>
                        </a:lnTo>
                        <a:lnTo>
                          <a:pt x="126" y="140"/>
                        </a:lnTo>
                        <a:lnTo>
                          <a:pt x="126" y="140"/>
                        </a:lnTo>
                        <a:lnTo>
                          <a:pt x="126" y="141"/>
                        </a:lnTo>
                        <a:lnTo>
                          <a:pt x="126" y="141"/>
                        </a:lnTo>
                        <a:lnTo>
                          <a:pt x="126" y="141"/>
                        </a:lnTo>
                        <a:lnTo>
                          <a:pt x="126" y="141"/>
                        </a:lnTo>
                        <a:lnTo>
                          <a:pt x="126" y="143"/>
                        </a:lnTo>
                        <a:lnTo>
                          <a:pt x="126" y="143"/>
                        </a:lnTo>
                        <a:lnTo>
                          <a:pt x="128" y="143"/>
                        </a:lnTo>
                        <a:lnTo>
                          <a:pt x="128" y="143"/>
                        </a:lnTo>
                        <a:lnTo>
                          <a:pt x="128" y="143"/>
                        </a:lnTo>
                        <a:lnTo>
                          <a:pt x="128" y="145"/>
                        </a:lnTo>
                        <a:lnTo>
                          <a:pt x="130" y="145"/>
                        </a:lnTo>
                        <a:lnTo>
                          <a:pt x="130" y="145"/>
                        </a:lnTo>
                        <a:lnTo>
                          <a:pt x="130" y="145"/>
                        </a:lnTo>
                        <a:lnTo>
                          <a:pt x="130" y="147"/>
                        </a:lnTo>
                        <a:lnTo>
                          <a:pt x="132" y="147"/>
                        </a:lnTo>
                        <a:lnTo>
                          <a:pt x="132" y="147"/>
                        </a:lnTo>
                        <a:lnTo>
                          <a:pt x="132" y="147"/>
                        </a:lnTo>
                        <a:lnTo>
                          <a:pt x="132" y="147"/>
                        </a:lnTo>
                        <a:lnTo>
                          <a:pt x="132" y="149"/>
                        </a:lnTo>
                        <a:lnTo>
                          <a:pt x="132" y="149"/>
                        </a:lnTo>
                        <a:lnTo>
                          <a:pt x="132" y="149"/>
                        </a:lnTo>
                        <a:lnTo>
                          <a:pt x="132" y="149"/>
                        </a:lnTo>
                        <a:lnTo>
                          <a:pt x="132" y="151"/>
                        </a:lnTo>
                        <a:lnTo>
                          <a:pt x="132" y="151"/>
                        </a:lnTo>
                        <a:lnTo>
                          <a:pt x="132" y="151"/>
                        </a:lnTo>
                        <a:lnTo>
                          <a:pt x="132" y="153"/>
                        </a:lnTo>
                        <a:lnTo>
                          <a:pt x="132" y="153"/>
                        </a:lnTo>
                        <a:lnTo>
                          <a:pt x="130" y="153"/>
                        </a:lnTo>
                        <a:lnTo>
                          <a:pt x="130" y="153"/>
                        </a:lnTo>
                        <a:lnTo>
                          <a:pt x="128" y="153"/>
                        </a:lnTo>
                        <a:lnTo>
                          <a:pt x="128" y="155"/>
                        </a:lnTo>
                        <a:lnTo>
                          <a:pt x="128" y="155"/>
                        </a:lnTo>
                        <a:lnTo>
                          <a:pt x="128" y="155"/>
                        </a:lnTo>
                        <a:lnTo>
                          <a:pt x="128" y="155"/>
                        </a:lnTo>
                        <a:lnTo>
                          <a:pt x="128" y="157"/>
                        </a:lnTo>
                        <a:lnTo>
                          <a:pt x="130" y="157"/>
                        </a:lnTo>
                        <a:lnTo>
                          <a:pt x="130" y="157"/>
                        </a:lnTo>
                        <a:lnTo>
                          <a:pt x="130" y="157"/>
                        </a:lnTo>
                        <a:lnTo>
                          <a:pt x="130" y="157"/>
                        </a:lnTo>
                        <a:lnTo>
                          <a:pt x="130" y="157"/>
                        </a:lnTo>
                        <a:lnTo>
                          <a:pt x="130" y="159"/>
                        </a:lnTo>
                        <a:lnTo>
                          <a:pt x="130" y="159"/>
                        </a:lnTo>
                        <a:lnTo>
                          <a:pt x="130" y="161"/>
                        </a:lnTo>
                        <a:lnTo>
                          <a:pt x="130" y="161"/>
                        </a:lnTo>
                        <a:lnTo>
                          <a:pt x="128" y="161"/>
                        </a:lnTo>
                        <a:lnTo>
                          <a:pt x="128" y="163"/>
                        </a:lnTo>
                        <a:lnTo>
                          <a:pt x="128" y="163"/>
                        </a:lnTo>
                        <a:lnTo>
                          <a:pt x="128" y="163"/>
                        </a:lnTo>
                        <a:lnTo>
                          <a:pt x="128" y="164"/>
                        </a:lnTo>
                        <a:lnTo>
                          <a:pt x="128" y="164"/>
                        </a:lnTo>
                        <a:lnTo>
                          <a:pt x="126" y="164"/>
                        </a:lnTo>
                        <a:lnTo>
                          <a:pt x="126" y="163"/>
                        </a:lnTo>
                        <a:lnTo>
                          <a:pt x="126" y="163"/>
                        </a:lnTo>
                        <a:lnTo>
                          <a:pt x="126" y="163"/>
                        </a:lnTo>
                        <a:lnTo>
                          <a:pt x="126" y="164"/>
                        </a:lnTo>
                        <a:lnTo>
                          <a:pt x="124" y="164"/>
                        </a:lnTo>
                        <a:lnTo>
                          <a:pt x="124" y="164"/>
                        </a:lnTo>
                        <a:lnTo>
                          <a:pt x="124" y="164"/>
                        </a:lnTo>
                        <a:lnTo>
                          <a:pt x="124" y="164"/>
                        </a:lnTo>
                        <a:lnTo>
                          <a:pt x="124" y="166"/>
                        </a:lnTo>
                        <a:lnTo>
                          <a:pt x="122" y="166"/>
                        </a:lnTo>
                        <a:lnTo>
                          <a:pt x="122" y="166"/>
                        </a:lnTo>
                        <a:lnTo>
                          <a:pt x="122" y="166"/>
                        </a:lnTo>
                        <a:lnTo>
                          <a:pt x="122" y="166"/>
                        </a:lnTo>
                        <a:lnTo>
                          <a:pt x="122" y="166"/>
                        </a:lnTo>
                        <a:lnTo>
                          <a:pt x="120" y="166"/>
                        </a:lnTo>
                        <a:lnTo>
                          <a:pt x="120" y="166"/>
                        </a:lnTo>
                        <a:lnTo>
                          <a:pt x="120" y="166"/>
                        </a:lnTo>
                        <a:lnTo>
                          <a:pt x="120" y="168"/>
                        </a:lnTo>
                        <a:lnTo>
                          <a:pt x="120" y="168"/>
                        </a:lnTo>
                        <a:lnTo>
                          <a:pt x="118" y="168"/>
                        </a:lnTo>
                        <a:lnTo>
                          <a:pt x="118" y="168"/>
                        </a:lnTo>
                        <a:lnTo>
                          <a:pt x="118" y="168"/>
                        </a:lnTo>
                        <a:lnTo>
                          <a:pt x="116" y="168"/>
                        </a:lnTo>
                        <a:lnTo>
                          <a:pt x="116" y="168"/>
                        </a:lnTo>
                        <a:lnTo>
                          <a:pt x="116" y="168"/>
                        </a:lnTo>
                        <a:lnTo>
                          <a:pt x="116" y="166"/>
                        </a:lnTo>
                        <a:lnTo>
                          <a:pt x="116" y="166"/>
                        </a:lnTo>
                        <a:lnTo>
                          <a:pt x="116" y="166"/>
                        </a:lnTo>
                        <a:lnTo>
                          <a:pt x="114" y="166"/>
                        </a:lnTo>
                        <a:lnTo>
                          <a:pt x="114" y="166"/>
                        </a:lnTo>
                        <a:lnTo>
                          <a:pt x="114" y="164"/>
                        </a:lnTo>
                        <a:lnTo>
                          <a:pt x="113" y="164"/>
                        </a:lnTo>
                        <a:lnTo>
                          <a:pt x="113" y="164"/>
                        </a:lnTo>
                        <a:lnTo>
                          <a:pt x="113" y="164"/>
                        </a:lnTo>
                        <a:lnTo>
                          <a:pt x="113" y="164"/>
                        </a:lnTo>
                        <a:lnTo>
                          <a:pt x="113" y="164"/>
                        </a:lnTo>
                        <a:lnTo>
                          <a:pt x="113" y="163"/>
                        </a:lnTo>
                        <a:lnTo>
                          <a:pt x="111" y="163"/>
                        </a:lnTo>
                        <a:lnTo>
                          <a:pt x="111" y="164"/>
                        </a:lnTo>
                        <a:lnTo>
                          <a:pt x="111" y="164"/>
                        </a:lnTo>
                        <a:lnTo>
                          <a:pt x="111" y="164"/>
                        </a:lnTo>
                        <a:lnTo>
                          <a:pt x="111" y="164"/>
                        </a:lnTo>
                        <a:lnTo>
                          <a:pt x="111" y="164"/>
                        </a:lnTo>
                        <a:lnTo>
                          <a:pt x="109" y="164"/>
                        </a:lnTo>
                        <a:lnTo>
                          <a:pt x="109" y="164"/>
                        </a:lnTo>
                        <a:lnTo>
                          <a:pt x="107" y="164"/>
                        </a:lnTo>
                        <a:lnTo>
                          <a:pt x="107" y="164"/>
                        </a:lnTo>
                        <a:lnTo>
                          <a:pt x="107" y="166"/>
                        </a:lnTo>
                        <a:lnTo>
                          <a:pt x="107" y="166"/>
                        </a:lnTo>
                        <a:lnTo>
                          <a:pt x="107" y="166"/>
                        </a:lnTo>
                        <a:lnTo>
                          <a:pt x="107" y="168"/>
                        </a:lnTo>
                        <a:lnTo>
                          <a:pt x="105" y="168"/>
                        </a:lnTo>
                        <a:lnTo>
                          <a:pt x="105" y="166"/>
                        </a:lnTo>
                        <a:lnTo>
                          <a:pt x="105" y="166"/>
                        </a:lnTo>
                        <a:lnTo>
                          <a:pt x="105" y="166"/>
                        </a:lnTo>
                        <a:lnTo>
                          <a:pt x="105" y="168"/>
                        </a:lnTo>
                        <a:lnTo>
                          <a:pt x="103" y="168"/>
                        </a:lnTo>
                        <a:lnTo>
                          <a:pt x="103" y="168"/>
                        </a:lnTo>
                        <a:lnTo>
                          <a:pt x="103" y="168"/>
                        </a:lnTo>
                        <a:lnTo>
                          <a:pt x="103" y="168"/>
                        </a:lnTo>
                        <a:lnTo>
                          <a:pt x="103" y="170"/>
                        </a:lnTo>
                        <a:lnTo>
                          <a:pt x="103" y="170"/>
                        </a:lnTo>
                        <a:lnTo>
                          <a:pt x="105" y="170"/>
                        </a:lnTo>
                        <a:lnTo>
                          <a:pt x="105" y="172"/>
                        </a:lnTo>
                        <a:lnTo>
                          <a:pt x="105" y="172"/>
                        </a:lnTo>
                        <a:lnTo>
                          <a:pt x="105" y="172"/>
                        </a:lnTo>
                        <a:lnTo>
                          <a:pt x="105" y="172"/>
                        </a:lnTo>
                        <a:lnTo>
                          <a:pt x="105" y="172"/>
                        </a:lnTo>
                        <a:lnTo>
                          <a:pt x="105" y="174"/>
                        </a:lnTo>
                        <a:lnTo>
                          <a:pt x="105" y="174"/>
                        </a:lnTo>
                        <a:lnTo>
                          <a:pt x="105" y="174"/>
                        </a:lnTo>
                        <a:lnTo>
                          <a:pt x="105" y="176"/>
                        </a:lnTo>
                        <a:lnTo>
                          <a:pt x="105" y="176"/>
                        </a:lnTo>
                        <a:lnTo>
                          <a:pt x="105" y="176"/>
                        </a:lnTo>
                        <a:lnTo>
                          <a:pt x="103" y="176"/>
                        </a:lnTo>
                        <a:lnTo>
                          <a:pt x="103" y="176"/>
                        </a:lnTo>
                        <a:lnTo>
                          <a:pt x="101" y="176"/>
                        </a:lnTo>
                        <a:lnTo>
                          <a:pt x="101" y="176"/>
                        </a:lnTo>
                        <a:lnTo>
                          <a:pt x="101" y="176"/>
                        </a:lnTo>
                        <a:lnTo>
                          <a:pt x="101" y="176"/>
                        </a:lnTo>
                        <a:lnTo>
                          <a:pt x="101" y="174"/>
                        </a:lnTo>
                        <a:lnTo>
                          <a:pt x="99" y="174"/>
                        </a:lnTo>
                        <a:lnTo>
                          <a:pt x="99" y="174"/>
                        </a:lnTo>
                        <a:lnTo>
                          <a:pt x="99" y="174"/>
                        </a:lnTo>
                        <a:lnTo>
                          <a:pt x="99" y="172"/>
                        </a:lnTo>
                        <a:lnTo>
                          <a:pt x="99" y="172"/>
                        </a:lnTo>
                        <a:lnTo>
                          <a:pt x="97" y="172"/>
                        </a:lnTo>
                        <a:lnTo>
                          <a:pt x="97" y="172"/>
                        </a:lnTo>
                        <a:lnTo>
                          <a:pt x="97" y="172"/>
                        </a:lnTo>
                        <a:lnTo>
                          <a:pt x="95" y="172"/>
                        </a:lnTo>
                        <a:lnTo>
                          <a:pt x="95" y="172"/>
                        </a:lnTo>
                        <a:lnTo>
                          <a:pt x="95" y="172"/>
                        </a:lnTo>
                        <a:lnTo>
                          <a:pt x="95" y="172"/>
                        </a:lnTo>
                        <a:lnTo>
                          <a:pt x="95" y="172"/>
                        </a:lnTo>
                        <a:lnTo>
                          <a:pt x="93" y="172"/>
                        </a:lnTo>
                        <a:lnTo>
                          <a:pt x="93" y="172"/>
                        </a:lnTo>
                        <a:lnTo>
                          <a:pt x="93" y="172"/>
                        </a:lnTo>
                        <a:lnTo>
                          <a:pt x="93" y="172"/>
                        </a:lnTo>
                        <a:lnTo>
                          <a:pt x="91" y="172"/>
                        </a:lnTo>
                        <a:lnTo>
                          <a:pt x="91" y="172"/>
                        </a:lnTo>
                        <a:lnTo>
                          <a:pt x="91" y="172"/>
                        </a:lnTo>
                        <a:lnTo>
                          <a:pt x="91" y="172"/>
                        </a:lnTo>
                        <a:lnTo>
                          <a:pt x="90" y="172"/>
                        </a:lnTo>
                        <a:lnTo>
                          <a:pt x="90" y="170"/>
                        </a:lnTo>
                        <a:lnTo>
                          <a:pt x="90" y="170"/>
                        </a:lnTo>
                        <a:lnTo>
                          <a:pt x="90" y="170"/>
                        </a:lnTo>
                        <a:lnTo>
                          <a:pt x="90" y="170"/>
                        </a:lnTo>
                        <a:lnTo>
                          <a:pt x="90" y="168"/>
                        </a:lnTo>
                        <a:lnTo>
                          <a:pt x="90" y="168"/>
                        </a:lnTo>
                        <a:lnTo>
                          <a:pt x="90" y="168"/>
                        </a:lnTo>
                        <a:lnTo>
                          <a:pt x="90" y="168"/>
                        </a:lnTo>
                        <a:lnTo>
                          <a:pt x="90" y="166"/>
                        </a:lnTo>
                        <a:lnTo>
                          <a:pt x="91" y="166"/>
                        </a:lnTo>
                        <a:lnTo>
                          <a:pt x="91" y="166"/>
                        </a:lnTo>
                        <a:lnTo>
                          <a:pt x="91" y="166"/>
                        </a:lnTo>
                        <a:lnTo>
                          <a:pt x="93" y="166"/>
                        </a:lnTo>
                        <a:lnTo>
                          <a:pt x="93" y="166"/>
                        </a:lnTo>
                        <a:lnTo>
                          <a:pt x="93" y="164"/>
                        </a:lnTo>
                        <a:lnTo>
                          <a:pt x="93" y="164"/>
                        </a:lnTo>
                        <a:lnTo>
                          <a:pt x="93" y="164"/>
                        </a:lnTo>
                        <a:lnTo>
                          <a:pt x="93" y="164"/>
                        </a:lnTo>
                        <a:lnTo>
                          <a:pt x="95" y="164"/>
                        </a:lnTo>
                        <a:lnTo>
                          <a:pt x="95" y="163"/>
                        </a:lnTo>
                        <a:lnTo>
                          <a:pt x="95" y="163"/>
                        </a:lnTo>
                        <a:lnTo>
                          <a:pt x="95" y="161"/>
                        </a:lnTo>
                        <a:lnTo>
                          <a:pt x="95" y="161"/>
                        </a:lnTo>
                        <a:lnTo>
                          <a:pt x="95" y="159"/>
                        </a:lnTo>
                        <a:lnTo>
                          <a:pt x="93" y="159"/>
                        </a:lnTo>
                        <a:lnTo>
                          <a:pt x="93" y="159"/>
                        </a:lnTo>
                        <a:lnTo>
                          <a:pt x="95" y="159"/>
                        </a:lnTo>
                        <a:lnTo>
                          <a:pt x="95" y="157"/>
                        </a:lnTo>
                        <a:lnTo>
                          <a:pt x="95" y="157"/>
                        </a:lnTo>
                        <a:lnTo>
                          <a:pt x="95" y="157"/>
                        </a:lnTo>
                        <a:lnTo>
                          <a:pt x="95" y="157"/>
                        </a:lnTo>
                        <a:lnTo>
                          <a:pt x="95" y="155"/>
                        </a:lnTo>
                        <a:lnTo>
                          <a:pt x="95" y="155"/>
                        </a:lnTo>
                        <a:lnTo>
                          <a:pt x="95" y="155"/>
                        </a:lnTo>
                        <a:lnTo>
                          <a:pt x="95" y="155"/>
                        </a:lnTo>
                        <a:lnTo>
                          <a:pt x="95" y="153"/>
                        </a:lnTo>
                        <a:lnTo>
                          <a:pt x="95" y="153"/>
                        </a:lnTo>
                        <a:lnTo>
                          <a:pt x="95" y="153"/>
                        </a:lnTo>
                        <a:lnTo>
                          <a:pt x="93" y="153"/>
                        </a:lnTo>
                        <a:lnTo>
                          <a:pt x="93" y="153"/>
                        </a:lnTo>
                        <a:lnTo>
                          <a:pt x="93" y="151"/>
                        </a:lnTo>
                        <a:lnTo>
                          <a:pt x="93" y="151"/>
                        </a:lnTo>
                        <a:lnTo>
                          <a:pt x="93" y="151"/>
                        </a:lnTo>
                        <a:lnTo>
                          <a:pt x="93" y="149"/>
                        </a:lnTo>
                        <a:lnTo>
                          <a:pt x="95" y="149"/>
                        </a:lnTo>
                        <a:lnTo>
                          <a:pt x="95" y="149"/>
                        </a:lnTo>
                        <a:lnTo>
                          <a:pt x="95" y="149"/>
                        </a:lnTo>
                        <a:lnTo>
                          <a:pt x="95" y="147"/>
                        </a:lnTo>
                        <a:lnTo>
                          <a:pt x="95" y="147"/>
                        </a:lnTo>
                        <a:lnTo>
                          <a:pt x="95" y="147"/>
                        </a:lnTo>
                        <a:lnTo>
                          <a:pt x="93" y="147"/>
                        </a:lnTo>
                        <a:lnTo>
                          <a:pt x="93" y="147"/>
                        </a:lnTo>
                        <a:lnTo>
                          <a:pt x="93" y="147"/>
                        </a:lnTo>
                        <a:lnTo>
                          <a:pt x="93" y="147"/>
                        </a:lnTo>
                        <a:lnTo>
                          <a:pt x="95" y="147"/>
                        </a:lnTo>
                        <a:lnTo>
                          <a:pt x="95" y="147"/>
                        </a:lnTo>
                        <a:lnTo>
                          <a:pt x="95" y="145"/>
                        </a:lnTo>
                        <a:lnTo>
                          <a:pt x="95" y="145"/>
                        </a:lnTo>
                        <a:lnTo>
                          <a:pt x="95" y="143"/>
                        </a:lnTo>
                        <a:lnTo>
                          <a:pt x="95" y="143"/>
                        </a:lnTo>
                        <a:lnTo>
                          <a:pt x="95" y="143"/>
                        </a:lnTo>
                        <a:lnTo>
                          <a:pt x="95" y="141"/>
                        </a:lnTo>
                        <a:lnTo>
                          <a:pt x="95" y="141"/>
                        </a:lnTo>
                        <a:lnTo>
                          <a:pt x="95" y="140"/>
                        </a:lnTo>
                        <a:lnTo>
                          <a:pt x="95" y="140"/>
                        </a:lnTo>
                        <a:lnTo>
                          <a:pt x="95" y="140"/>
                        </a:lnTo>
                        <a:lnTo>
                          <a:pt x="95" y="140"/>
                        </a:lnTo>
                        <a:lnTo>
                          <a:pt x="95" y="140"/>
                        </a:lnTo>
                        <a:lnTo>
                          <a:pt x="93" y="140"/>
                        </a:lnTo>
                        <a:lnTo>
                          <a:pt x="93" y="140"/>
                        </a:lnTo>
                        <a:lnTo>
                          <a:pt x="93" y="140"/>
                        </a:lnTo>
                        <a:lnTo>
                          <a:pt x="93" y="138"/>
                        </a:lnTo>
                        <a:lnTo>
                          <a:pt x="91" y="138"/>
                        </a:lnTo>
                        <a:lnTo>
                          <a:pt x="91" y="138"/>
                        </a:lnTo>
                        <a:lnTo>
                          <a:pt x="91" y="136"/>
                        </a:lnTo>
                        <a:lnTo>
                          <a:pt x="91" y="136"/>
                        </a:lnTo>
                        <a:lnTo>
                          <a:pt x="91" y="134"/>
                        </a:lnTo>
                        <a:lnTo>
                          <a:pt x="91" y="134"/>
                        </a:lnTo>
                        <a:lnTo>
                          <a:pt x="91" y="132"/>
                        </a:lnTo>
                        <a:lnTo>
                          <a:pt x="91" y="132"/>
                        </a:lnTo>
                        <a:lnTo>
                          <a:pt x="90" y="132"/>
                        </a:lnTo>
                        <a:lnTo>
                          <a:pt x="90" y="132"/>
                        </a:lnTo>
                        <a:lnTo>
                          <a:pt x="90" y="132"/>
                        </a:lnTo>
                        <a:lnTo>
                          <a:pt x="88" y="132"/>
                        </a:lnTo>
                        <a:lnTo>
                          <a:pt x="88" y="132"/>
                        </a:lnTo>
                        <a:lnTo>
                          <a:pt x="88" y="132"/>
                        </a:lnTo>
                        <a:lnTo>
                          <a:pt x="86" y="132"/>
                        </a:lnTo>
                        <a:lnTo>
                          <a:pt x="86" y="132"/>
                        </a:lnTo>
                        <a:lnTo>
                          <a:pt x="86" y="132"/>
                        </a:lnTo>
                        <a:lnTo>
                          <a:pt x="86" y="130"/>
                        </a:lnTo>
                        <a:lnTo>
                          <a:pt x="86" y="130"/>
                        </a:lnTo>
                        <a:lnTo>
                          <a:pt x="86" y="130"/>
                        </a:lnTo>
                        <a:lnTo>
                          <a:pt x="86" y="128"/>
                        </a:lnTo>
                        <a:lnTo>
                          <a:pt x="86" y="128"/>
                        </a:lnTo>
                        <a:lnTo>
                          <a:pt x="84" y="128"/>
                        </a:lnTo>
                        <a:lnTo>
                          <a:pt x="84" y="126"/>
                        </a:lnTo>
                        <a:lnTo>
                          <a:pt x="84" y="126"/>
                        </a:lnTo>
                        <a:lnTo>
                          <a:pt x="84" y="126"/>
                        </a:lnTo>
                        <a:lnTo>
                          <a:pt x="84" y="126"/>
                        </a:lnTo>
                        <a:lnTo>
                          <a:pt x="84" y="124"/>
                        </a:lnTo>
                        <a:lnTo>
                          <a:pt x="84" y="124"/>
                        </a:lnTo>
                        <a:lnTo>
                          <a:pt x="82" y="124"/>
                        </a:lnTo>
                        <a:lnTo>
                          <a:pt x="82" y="124"/>
                        </a:lnTo>
                        <a:lnTo>
                          <a:pt x="82" y="124"/>
                        </a:lnTo>
                        <a:lnTo>
                          <a:pt x="80" y="124"/>
                        </a:lnTo>
                        <a:lnTo>
                          <a:pt x="80" y="122"/>
                        </a:lnTo>
                        <a:lnTo>
                          <a:pt x="80" y="122"/>
                        </a:lnTo>
                        <a:lnTo>
                          <a:pt x="80" y="120"/>
                        </a:lnTo>
                        <a:lnTo>
                          <a:pt x="80" y="120"/>
                        </a:lnTo>
                        <a:lnTo>
                          <a:pt x="80" y="119"/>
                        </a:lnTo>
                        <a:lnTo>
                          <a:pt x="82" y="119"/>
                        </a:lnTo>
                        <a:lnTo>
                          <a:pt x="82" y="119"/>
                        </a:lnTo>
                        <a:lnTo>
                          <a:pt x="80" y="119"/>
                        </a:lnTo>
                        <a:lnTo>
                          <a:pt x="80" y="117"/>
                        </a:lnTo>
                        <a:lnTo>
                          <a:pt x="80" y="117"/>
                        </a:lnTo>
                        <a:lnTo>
                          <a:pt x="80" y="117"/>
                        </a:lnTo>
                        <a:lnTo>
                          <a:pt x="80" y="115"/>
                        </a:lnTo>
                        <a:lnTo>
                          <a:pt x="80" y="115"/>
                        </a:lnTo>
                        <a:lnTo>
                          <a:pt x="80" y="113"/>
                        </a:lnTo>
                        <a:lnTo>
                          <a:pt x="80" y="113"/>
                        </a:lnTo>
                        <a:lnTo>
                          <a:pt x="80" y="111"/>
                        </a:lnTo>
                        <a:lnTo>
                          <a:pt x="82" y="111"/>
                        </a:lnTo>
                        <a:lnTo>
                          <a:pt x="82" y="111"/>
                        </a:lnTo>
                        <a:lnTo>
                          <a:pt x="82" y="109"/>
                        </a:lnTo>
                        <a:lnTo>
                          <a:pt x="82" y="109"/>
                        </a:lnTo>
                        <a:lnTo>
                          <a:pt x="82" y="109"/>
                        </a:lnTo>
                        <a:lnTo>
                          <a:pt x="82" y="109"/>
                        </a:lnTo>
                        <a:lnTo>
                          <a:pt x="82" y="107"/>
                        </a:lnTo>
                        <a:lnTo>
                          <a:pt x="82" y="107"/>
                        </a:lnTo>
                        <a:lnTo>
                          <a:pt x="82" y="107"/>
                        </a:lnTo>
                        <a:lnTo>
                          <a:pt x="82" y="105"/>
                        </a:lnTo>
                        <a:lnTo>
                          <a:pt x="82" y="105"/>
                        </a:lnTo>
                        <a:lnTo>
                          <a:pt x="82" y="103"/>
                        </a:lnTo>
                        <a:lnTo>
                          <a:pt x="80" y="103"/>
                        </a:lnTo>
                        <a:lnTo>
                          <a:pt x="80" y="103"/>
                        </a:lnTo>
                        <a:lnTo>
                          <a:pt x="80" y="103"/>
                        </a:lnTo>
                        <a:lnTo>
                          <a:pt x="80" y="101"/>
                        </a:lnTo>
                        <a:lnTo>
                          <a:pt x="80" y="101"/>
                        </a:lnTo>
                        <a:lnTo>
                          <a:pt x="80" y="101"/>
                        </a:lnTo>
                        <a:lnTo>
                          <a:pt x="78" y="101"/>
                        </a:lnTo>
                        <a:lnTo>
                          <a:pt x="78" y="101"/>
                        </a:lnTo>
                        <a:lnTo>
                          <a:pt x="78" y="99"/>
                        </a:lnTo>
                        <a:lnTo>
                          <a:pt x="78" y="99"/>
                        </a:lnTo>
                        <a:lnTo>
                          <a:pt x="76" y="99"/>
                        </a:lnTo>
                        <a:lnTo>
                          <a:pt x="76" y="99"/>
                        </a:lnTo>
                        <a:lnTo>
                          <a:pt x="76" y="99"/>
                        </a:lnTo>
                        <a:lnTo>
                          <a:pt x="76" y="99"/>
                        </a:lnTo>
                        <a:lnTo>
                          <a:pt x="74" y="99"/>
                        </a:lnTo>
                        <a:lnTo>
                          <a:pt x="74" y="97"/>
                        </a:lnTo>
                        <a:lnTo>
                          <a:pt x="74" y="97"/>
                        </a:lnTo>
                        <a:lnTo>
                          <a:pt x="74" y="97"/>
                        </a:lnTo>
                        <a:lnTo>
                          <a:pt x="74" y="96"/>
                        </a:lnTo>
                        <a:lnTo>
                          <a:pt x="74" y="96"/>
                        </a:lnTo>
                        <a:lnTo>
                          <a:pt x="72" y="96"/>
                        </a:lnTo>
                        <a:lnTo>
                          <a:pt x="72" y="96"/>
                        </a:lnTo>
                        <a:lnTo>
                          <a:pt x="72" y="96"/>
                        </a:lnTo>
                        <a:lnTo>
                          <a:pt x="72" y="94"/>
                        </a:lnTo>
                        <a:lnTo>
                          <a:pt x="72" y="94"/>
                        </a:lnTo>
                        <a:lnTo>
                          <a:pt x="72" y="94"/>
                        </a:lnTo>
                        <a:lnTo>
                          <a:pt x="72" y="92"/>
                        </a:lnTo>
                        <a:lnTo>
                          <a:pt x="72" y="92"/>
                        </a:lnTo>
                        <a:lnTo>
                          <a:pt x="70" y="92"/>
                        </a:lnTo>
                        <a:lnTo>
                          <a:pt x="70" y="92"/>
                        </a:lnTo>
                        <a:lnTo>
                          <a:pt x="70" y="92"/>
                        </a:lnTo>
                        <a:lnTo>
                          <a:pt x="70" y="90"/>
                        </a:lnTo>
                        <a:lnTo>
                          <a:pt x="69" y="90"/>
                        </a:lnTo>
                        <a:lnTo>
                          <a:pt x="69" y="90"/>
                        </a:lnTo>
                        <a:lnTo>
                          <a:pt x="69" y="88"/>
                        </a:lnTo>
                        <a:lnTo>
                          <a:pt x="69" y="88"/>
                        </a:lnTo>
                        <a:lnTo>
                          <a:pt x="69" y="88"/>
                        </a:lnTo>
                        <a:lnTo>
                          <a:pt x="69" y="86"/>
                        </a:lnTo>
                        <a:lnTo>
                          <a:pt x="69" y="86"/>
                        </a:lnTo>
                        <a:lnTo>
                          <a:pt x="69" y="86"/>
                        </a:lnTo>
                        <a:lnTo>
                          <a:pt x="67" y="86"/>
                        </a:lnTo>
                        <a:lnTo>
                          <a:pt x="67" y="86"/>
                        </a:lnTo>
                        <a:lnTo>
                          <a:pt x="67" y="86"/>
                        </a:lnTo>
                        <a:lnTo>
                          <a:pt x="67" y="86"/>
                        </a:lnTo>
                        <a:lnTo>
                          <a:pt x="65" y="86"/>
                        </a:lnTo>
                        <a:lnTo>
                          <a:pt x="65" y="86"/>
                        </a:lnTo>
                        <a:lnTo>
                          <a:pt x="65" y="86"/>
                        </a:lnTo>
                        <a:lnTo>
                          <a:pt x="63" y="86"/>
                        </a:lnTo>
                        <a:lnTo>
                          <a:pt x="63" y="86"/>
                        </a:lnTo>
                        <a:lnTo>
                          <a:pt x="63" y="84"/>
                        </a:lnTo>
                        <a:lnTo>
                          <a:pt x="63" y="84"/>
                        </a:lnTo>
                        <a:lnTo>
                          <a:pt x="61" y="84"/>
                        </a:lnTo>
                        <a:lnTo>
                          <a:pt x="61" y="84"/>
                        </a:lnTo>
                        <a:lnTo>
                          <a:pt x="61" y="84"/>
                        </a:lnTo>
                        <a:lnTo>
                          <a:pt x="59" y="84"/>
                        </a:lnTo>
                        <a:lnTo>
                          <a:pt x="59" y="84"/>
                        </a:lnTo>
                        <a:lnTo>
                          <a:pt x="59" y="84"/>
                        </a:lnTo>
                        <a:lnTo>
                          <a:pt x="59" y="84"/>
                        </a:lnTo>
                        <a:lnTo>
                          <a:pt x="57" y="84"/>
                        </a:lnTo>
                        <a:lnTo>
                          <a:pt x="57" y="84"/>
                        </a:lnTo>
                        <a:lnTo>
                          <a:pt x="57" y="84"/>
                        </a:lnTo>
                        <a:lnTo>
                          <a:pt x="57" y="84"/>
                        </a:lnTo>
                        <a:lnTo>
                          <a:pt x="55" y="84"/>
                        </a:lnTo>
                        <a:lnTo>
                          <a:pt x="55" y="84"/>
                        </a:lnTo>
                        <a:lnTo>
                          <a:pt x="55" y="84"/>
                        </a:lnTo>
                        <a:lnTo>
                          <a:pt x="55" y="86"/>
                        </a:lnTo>
                        <a:lnTo>
                          <a:pt x="55" y="86"/>
                        </a:lnTo>
                        <a:lnTo>
                          <a:pt x="55" y="86"/>
                        </a:lnTo>
                        <a:lnTo>
                          <a:pt x="55" y="86"/>
                        </a:lnTo>
                        <a:lnTo>
                          <a:pt x="53" y="86"/>
                        </a:lnTo>
                        <a:lnTo>
                          <a:pt x="53" y="88"/>
                        </a:lnTo>
                        <a:lnTo>
                          <a:pt x="53" y="88"/>
                        </a:lnTo>
                        <a:lnTo>
                          <a:pt x="53" y="88"/>
                        </a:lnTo>
                        <a:lnTo>
                          <a:pt x="53" y="90"/>
                        </a:lnTo>
                        <a:lnTo>
                          <a:pt x="53" y="90"/>
                        </a:lnTo>
                        <a:lnTo>
                          <a:pt x="53" y="90"/>
                        </a:lnTo>
                        <a:lnTo>
                          <a:pt x="51" y="90"/>
                        </a:lnTo>
                        <a:lnTo>
                          <a:pt x="51" y="92"/>
                        </a:lnTo>
                        <a:lnTo>
                          <a:pt x="51" y="92"/>
                        </a:lnTo>
                        <a:lnTo>
                          <a:pt x="51" y="92"/>
                        </a:lnTo>
                        <a:lnTo>
                          <a:pt x="51" y="92"/>
                        </a:lnTo>
                        <a:lnTo>
                          <a:pt x="51" y="92"/>
                        </a:lnTo>
                        <a:lnTo>
                          <a:pt x="49" y="92"/>
                        </a:lnTo>
                        <a:lnTo>
                          <a:pt x="49" y="92"/>
                        </a:lnTo>
                        <a:lnTo>
                          <a:pt x="47" y="92"/>
                        </a:lnTo>
                        <a:lnTo>
                          <a:pt x="47" y="94"/>
                        </a:lnTo>
                        <a:lnTo>
                          <a:pt x="47" y="94"/>
                        </a:lnTo>
                        <a:lnTo>
                          <a:pt x="47" y="94"/>
                        </a:lnTo>
                        <a:lnTo>
                          <a:pt x="47" y="94"/>
                        </a:lnTo>
                        <a:lnTo>
                          <a:pt x="46" y="94"/>
                        </a:lnTo>
                        <a:lnTo>
                          <a:pt x="46" y="96"/>
                        </a:lnTo>
                        <a:lnTo>
                          <a:pt x="46" y="96"/>
                        </a:lnTo>
                        <a:lnTo>
                          <a:pt x="46" y="96"/>
                        </a:lnTo>
                        <a:lnTo>
                          <a:pt x="46" y="96"/>
                        </a:lnTo>
                        <a:lnTo>
                          <a:pt x="44" y="96"/>
                        </a:lnTo>
                        <a:lnTo>
                          <a:pt x="44" y="96"/>
                        </a:lnTo>
                        <a:lnTo>
                          <a:pt x="44" y="96"/>
                        </a:lnTo>
                        <a:lnTo>
                          <a:pt x="44" y="96"/>
                        </a:lnTo>
                        <a:lnTo>
                          <a:pt x="44" y="94"/>
                        </a:lnTo>
                        <a:lnTo>
                          <a:pt x="44" y="94"/>
                        </a:lnTo>
                        <a:lnTo>
                          <a:pt x="44" y="94"/>
                        </a:lnTo>
                        <a:lnTo>
                          <a:pt x="42" y="94"/>
                        </a:lnTo>
                        <a:lnTo>
                          <a:pt x="42" y="94"/>
                        </a:lnTo>
                        <a:lnTo>
                          <a:pt x="42" y="94"/>
                        </a:lnTo>
                        <a:lnTo>
                          <a:pt x="42" y="92"/>
                        </a:lnTo>
                        <a:lnTo>
                          <a:pt x="40" y="92"/>
                        </a:lnTo>
                        <a:lnTo>
                          <a:pt x="40" y="92"/>
                        </a:lnTo>
                        <a:lnTo>
                          <a:pt x="40" y="92"/>
                        </a:lnTo>
                        <a:lnTo>
                          <a:pt x="40" y="92"/>
                        </a:lnTo>
                        <a:lnTo>
                          <a:pt x="38" y="92"/>
                        </a:lnTo>
                        <a:lnTo>
                          <a:pt x="38" y="92"/>
                        </a:lnTo>
                        <a:lnTo>
                          <a:pt x="38" y="92"/>
                        </a:lnTo>
                        <a:lnTo>
                          <a:pt x="38" y="90"/>
                        </a:lnTo>
                        <a:lnTo>
                          <a:pt x="36" y="90"/>
                        </a:lnTo>
                        <a:lnTo>
                          <a:pt x="36" y="90"/>
                        </a:lnTo>
                        <a:lnTo>
                          <a:pt x="36" y="90"/>
                        </a:lnTo>
                        <a:lnTo>
                          <a:pt x="36" y="88"/>
                        </a:lnTo>
                        <a:lnTo>
                          <a:pt x="36" y="88"/>
                        </a:lnTo>
                        <a:lnTo>
                          <a:pt x="34" y="88"/>
                        </a:lnTo>
                        <a:lnTo>
                          <a:pt x="34" y="88"/>
                        </a:lnTo>
                        <a:lnTo>
                          <a:pt x="34" y="90"/>
                        </a:lnTo>
                        <a:lnTo>
                          <a:pt x="34" y="90"/>
                        </a:lnTo>
                        <a:lnTo>
                          <a:pt x="34" y="90"/>
                        </a:lnTo>
                        <a:lnTo>
                          <a:pt x="32" y="90"/>
                        </a:lnTo>
                        <a:lnTo>
                          <a:pt x="32" y="92"/>
                        </a:lnTo>
                        <a:lnTo>
                          <a:pt x="32" y="92"/>
                        </a:lnTo>
                        <a:lnTo>
                          <a:pt x="32" y="92"/>
                        </a:lnTo>
                        <a:lnTo>
                          <a:pt x="30" y="92"/>
                        </a:lnTo>
                        <a:lnTo>
                          <a:pt x="30" y="92"/>
                        </a:lnTo>
                        <a:lnTo>
                          <a:pt x="30" y="92"/>
                        </a:lnTo>
                        <a:lnTo>
                          <a:pt x="28" y="92"/>
                        </a:lnTo>
                        <a:lnTo>
                          <a:pt x="28" y="92"/>
                        </a:lnTo>
                        <a:lnTo>
                          <a:pt x="28" y="94"/>
                        </a:lnTo>
                        <a:lnTo>
                          <a:pt x="28" y="94"/>
                        </a:lnTo>
                        <a:lnTo>
                          <a:pt x="28" y="94"/>
                        </a:lnTo>
                        <a:lnTo>
                          <a:pt x="26" y="94"/>
                        </a:lnTo>
                        <a:lnTo>
                          <a:pt x="26" y="96"/>
                        </a:lnTo>
                        <a:lnTo>
                          <a:pt x="26" y="96"/>
                        </a:lnTo>
                        <a:lnTo>
                          <a:pt x="26" y="96"/>
                        </a:lnTo>
                        <a:lnTo>
                          <a:pt x="26" y="96"/>
                        </a:lnTo>
                        <a:lnTo>
                          <a:pt x="26" y="97"/>
                        </a:lnTo>
                        <a:lnTo>
                          <a:pt x="25" y="97"/>
                        </a:lnTo>
                        <a:lnTo>
                          <a:pt x="25" y="97"/>
                        </a:lnTo>
                        <a:lnTo>
                          <a:pt x="25" y="97"/>
                        </a:lnTo>
                        <a:lnTo>
                          <a:pt x="25" y="97"/>
                        </a:lnTo>
                        <a:lnTo>
                          <a:pt x="25" y="99"/>
                        </a:lnTo>
                        <a:lnTo>
                          <a:pt x="23" y="99"/>
                        </a:lnTo>
                        <a:lnTo>
                          <a:pt x="23" y="99"/>
                        </a:lnTo>
                        <a:lnTo>
                          <a:pt x="23" y="99"/>
                        </a:lnTo>
                        <a:lnTo>
                          <a:pt x="21" y="99"/>
                        </a:lnTo>
                        <a:lnTo>
                          <a:pt x="21" y="99"/>
                        </a:lnTo>
                        <a:lnTo>
                          <a:pt x="21" y="99"/>
                        </a:lnTo>
                        <a:lnTo>
                          <a:pt x="21" y="101"/>
                        </a:lnTo>
                        <a:lnTo>
                          <a:pt x="21" y="101"/>
                        </a:lnTo>
                        <a:lnTo>
                          <a:pt x="21" y="101"/>
                        </a:lnTo>
                        <a:lnTo>
                          <a:pt x="19" y="101"/>
                        </a:lnTo>
                        <a:lnTo>
                          <a:pt x="19" y="103"/>
                        </a:lnTo>
                        <a:lnTo>
                          <a:pt x="19" y="103"/>
                        </a:lnTo>
                        <a:lnTo>
                          <a:pt x="19" y="103"/>
                        </a:lnTo>
                        <a:lnTo>
                          <a:pt x="19" y="103"/>
                        </a:lnTo>
                        <a:lnTo>
                          <a:pt x="19" y="103"/>
                        </a:lnTo>
                        <a:lnTo>
                          <a:pt x="17" y="103"/>
                        </a:lnTo>
                        <a:lnTo>
                          <a:pt x="17" y="101"/>
                        </a:lnTo>
                        <a:lnTo>
                          <a:pt x="17" y="101"/>
                        </a:lnTo>
                        <a:lnTo>
                          <a:pt x="15" y="101"/>
                        </a:lnTo>
                        <a:lnTo>
                          <a:pt x="15" y="101"/>
                        </a:lnTo>
                        <a:lnTo>
                          <a:pt x="15" y="99"/>
                        </a:lnTo>
                        <a:lnTo>
                          <a:pt x="15" y="99"/>
                        </a:lnTo>
                        <a:lnTo>
                          <a:pt x="15" y="99"/>
                        </a:lnTo>
                        <a:lnTo>
                          <a:pt x="15" y="97"/>
                        </a:lnTo>
                        <a:lnTo>
                          <a:pt x="15" y="97"/>
                        </a:lnTo>
                        <a:lnTo>
                          <a:pt x="15" y="96"/>
                        </a:lnTo>
                        <a:lnTo>
                          <a:pt x="17" y="96"/>
                        </a:lnTo>
                        <a:lnTo>
                          <a:pt x="17" y="96"/>
                        </a:lnTo>
                        <a:lnTo>
                          <a:pt x="17" y="94"/>
                        </a:lnTo>
                        <a:lnTo>
                          <a:pt x="17" y="94"/>
                        </a:lnTo>
                        <a:lnTo>
                          <a:pt x="17" y="94"/>
                        </a:lnTo>
                        <a:lnTo>
                          <a:pt x="19" y="94"/>
                        </a:lnTo>
                        <a:lnTo>
                          <a:pt x="19" y="92"/>
                        </a:lnTo>
                        <a:lnTo>
                          <a:pt x="19" y="92"/>
                        </a:lnTo>
                        <a:lnTo>
                          <a:pt x="19" y="92"/>
                        </a:lnTo>
                        <a:lnTo>
                          <a:pt x="19" y="92"/>
                        </a:lnTo>
                        <a:lnTo>
                          <a:pt x="19" y="90"/>
                        </a:lnTo>
                        <a:lnTo>
                          <a:pt x="19" y="90"/>
                        </a:lnTo>
                        <a:lnTo>
                          <a:pt x="19" y="88"/>
                        </a:lnTo>
                        <a:lnTo>
                          <a:pt x="19" y="88"/>
                        </a:lnTo>
                        <a:lnTo>
                          <a:pt x="19" y="86"/>
                        </a:lnTo>
                        <a:lnTo>
                          <a:pt x="19" y="86"/>
                        </a:lnTo>
                        <a:lnTo>
                          <a:pt x="19" y="84"/>
                        </a:lnTo>
                        <a:lnTo>
                          <a:pt x="19" y="84"/>
                        </a:lnTo>
                        <a:lnTo>
                          <a:pt x="17" y="84"/>
                        </a:lnTo>
                        <a:lnTo>
                          <a:pt x="17" y="84"/>
                        </a:lnTo>
                        <a:lnTo>
                          <a:pt x="17" y="84"/>
                        </a:lnTo>
                        <a:lnTo>
                          <a:pt x="17" y="84"/>
                        </a:lnTo>
                        <a:lnTo>
                          <a:pt x="17" y="84"/>
                        </a:lnTo>
                        <a:lnTo>
                          <a:pt x="17" y="82"/>
                        </a:lnTo>
                        <a:lnTo>
                          <a:pt x="19" y="82"/>
                        </a:lnTo>
                        <a:lnTo>
                          <a:pt x="19" y="82"/>
                        </a:lnTo>
                        <a:lnTo>
                          <a:pt x="19" y="82"/>
                        </a:lnTo>
                        <a:lnTo>
                          <a:pt x="19" y="80"/>
                        </a:lnTo>
                        <a:lnTo>
                          <a:pt x="19" y="80"/>
                        </a:lnTo>
                        <a:lnTo>
                          <a:pt x="19" y="80"/>
                        </a:lnTo>
                        <a:lnTo>
                          <a:pt x="21" y="80"/>
                        </a:lnTo>
                        <a:lnTo>
                          <a:pt x="21" y="78"/>
                        </a:lnTo>
                        <a:lnTo>
                          <a:pt x="21" y="78"/>
                        </a:lnTo>
                        <a:lnTo>
                          <a:pt x="21" y="76"/>
                        </a:lnTo>
                        <a:lnTo>
                          <a:pt x="21" y="76"/>
                        </a:lnTo>
                        <a:lnTo>
                          <a:pt x="21" y="76"/>
                        </a:lnTo>
                        <a:lnTo>
                          <a:pt x="21" y="74"/>
                        </a:lnTo>
                        <a:lnTo>
                          <a:pt x="21" y="74"/>
                        </a:lnTo>
                        <a:lnTo>
                          <a:pt x="21" y="74"/>
                        </a:lnTo>
                        <a:lnTo>
                          <a:pt x="21" y="73"/>
                        </a:lnTo>
                        <a:lnTo>
                          <a:pt x="21" y="73"/>
                        </a:lnTo>
                        <a:lnTo>
                          <a:pt x="21" y="73"/>
                        </a:lnTo>
                        <a:lnTo>
                          <a:pt x="21" y="71"/>
                        </a:lnTo>
                        <a:lnTo>
                          <a:pt x="21" y="71"/>
                        </a:lnTo>
                        <a:lnTo>
                          <a:pt x="21" y="71"/>
                        </a:lnTo>
                        <a:lnTo>
                          <a:pt x="21" y="69"/>
                        </a:lnTo>
                        <a:lnTo>
                          <a:pt x="21" y="69"/>
                        </a:lnTo>
                        <a:lnTo>
                          <a:pt x="21" y="69"/>
                        </a:lnTo>
                        <a:lnTo>
                          <a:pt x="21" y="69"/>
                        </a:lnTo>
                        <a:lnTo>
                          <a:pt x="21" y="67"/>
                        </a:lnTo>
                        <a:lnTo>
                          <a:pt x="21" y="67"/>
                        </a:lnTo>
                        <a:lnTo>
                          <a:pt x="21" y="65"/>
                        </a:lnTo>
                        <a:lnTo>
                          <a:pt x="19" y="65"/>
                        </a:lnTo>
                        <a:lnTo>
                          <a:pt x="19" y="65"/>
                        </a:lnTo>
                        <a:lnTo>
                          <a:pt x="19" y="63"/>
                        </a:lnTo>
                        <a:lnTo>
                          <a:pt x="19" y="63"/>
                        </a:lnTo>
                        <a:lnTo>
                          <a:pt x="21" y="63"/>
                        </a:lnTo>
                        <a:lnTo>
                          <a:pt x="21" y="61"/>
                        </a:lnTo>
                        <a:lnTo>
                          <a:pt x="21" y="61"/>
                        </a:lnTo>
                        <a:lnTo>
                          <a:pt x="21" y="61"/>
                        </a:lnTo>
                        <a:lnTo>
                          <a:pt x="21" y="61"/>
                        </a:lnTo>
                        <a:lnTo>
                          <a:pt x="21" y="61"/>
                        </a:lnTo>
                        <a:lnTo>
                          <a:pt x="19" y="61"/>
                        </a:lnTo>
                        <a:lnTo>
                          <a:pt x="19" y="61"/>
                        </a:lnTo>
                        <a:lnTo>
                          <a:pt x="19" y="61"/>
                        </a:lnTo>
                        <a:lnTo>
                          <a:pt x="17" y="61"/>
                        </a:lnTo>
                        <a:lnTo>
                          <a:pt x="17" y="59"/>
                        </a:lnTo>
                        <a:lnTo>
                          <a:pt x="17" y="59"/>
                        </a:lnTo>
                        <a:lnTo>
                          <a:pt x="15" y="59"/>
                        </a:lnTo>
                        <a:lnTo>
                          <a:pt x="15" y="59"/>
                        </a:lnTo>
                        <a:lnTo>
                          <a:pt x="15" y="59"/>
                        </a:lnTo>
                        <a:lnTo>
                          <a:pt x="13" y="59"/>
                        </a:lnTo>
                        <a:lnTo>
                          <a:pt x="13" y="61"/>
                        </a:lnTo>
                        <a:lnTo>
                          <a:pt x="13" y="61"/>
                        </a:lnTo>
                        <a:lnTo>
                          <a:pt x="13" y="61"/>
                        </a:lnTo>
                        <a:lnTo>
                          <a:pt x="13" y="61"/>
                        </a:lnTo>
                        <a:lnTo>
                          <a:pt x="13" y="61"/>
                        </a:lnTo>
                        <a:lnTo>
                          <a:pt x="11" y="61"/>
                        </a:lnTo>
                        <a:lnTo>
                          <a:pt x="11" y="61"/>
                        </a:lnTo>
                        <a:lnTo>
                          <a:pt x="11" y="61"/>
                        </a:lnTo>
                        <a:lnTo>
                          <a:pt x="9" y="61"/>
                        </a:lnTo>
                        <a:lnTo>
                          <a:pt x="9" y="61"/>
                        </a:lnTo>
                        <a:lnTo>
                          <a:pt x="9" y="61"/>
                        </a:lnTo>
                        <a:lnTo>
                          <a:pt x="9" y="61"/>
                        </a:lnTo>
                        <a:lnTo>
                          <a:pt x="7" y="61"/>
                        </a:lnTo>
                        <a:lnTo>
                          <a:pt x="7" y="61"/>
                        </a:lnTo>
                        <a:lnTo>
                          <a:pt x="7" y="61"/>
                        </a:lnTo>
                        <a:lnTo>
                          <a:pt x="7" y="61"/>
                        </a:lnTo>
                        <a:lnTo>
                          <a:pt x="7" y="59"/>
                        </a:lnTo>
                        <a:lnTo>
                          <a:pt x="7" y="59"/>
                        </a:lnTo>
                        <a:lnTo>
                          <a:pt x="7" y="59"/>
                        </a:lnTo>
                        <a:lnTo>
                          <a:pt x="7" y="57"/>
                        </a:lnTo>
                        <a:lnTo>
                          <a:pt x="5" y="57"/>
                        </a:lnTo>
                        <a:lnTo>
                          <a:pt x="5" y="57"/>
                        </a:lnTo>
                        <a:lnTo>
                          <a:pt x="5" y="55"/>
                        </a:lnTo>
                        <a:lnTo>
                          <a:pt x="7" y="55"/>
                        </a:lnTo>
                        <a:lnTo>
                          <a:pt x="7" y="55"/>
                        </a:lnTo>
                        <a:lnTo>
                          <a:pt x="7" y="53"/>
                        </a:lnTo>
                        <a:lnTo>
                          <a:pt x="7" y="53"/>
                        </a:lnTo>
                        <a:lnTo>
                          <a:pt x="7" y="53"/>
                        </a:lnTo>
                        <a:lnTo>
                          <a:pt x="7" y="53"/>
                        </a:lnTo>
                        <a:lnTo>
                          <a:pt x="7" y="51"/>
                        </a:lnTo>
                        <a:lnTo>
                          <a:pt x="7" y="51"/>
                        </a:lnTo>
                        <a:lnTo>
                          <a:pt x="7" y="51"/>
                        </a:lnTo>
                        <a:lnTo>
                          <a:pt x="7" y="50"/>
                        </a:lnTo>
                        <a:lnTo>
                          <a:pt x="9" y="50"/>
                        </a:lnTo>
                        <a:lnTo>
                          <a:pt x="9" y="50"/>
                        </a:lnTo>
                        <a:lnTo>
                          <a:pt x="9" y="48"/>
                        </a:lnTo>
                        <a:lnTo>
                          <a:pt x="7" y="48"/>
                        </a:lnTo>
                        <a:lnTo>
                          <a:pt x="7" y="48"/>
                        </a:lnTo>
                        <a:lnTo>
                          <a:pt x="7" y="48"/>
                        </a:lnTo>
                        <a:lnTo>
                          <a:pt x="7" y="48"/>
                        </a:lnTo>
                        <a:lnTo>
                          <a:pt x="7" y="46"/>
                        </a:lnTo>
                        <a:lnTo>
                          <a:pt x="5" y="46"/>
                        </a:lnTo>
                        <a:lnTo>
                          <a:pt x="5" y="46"/>
                        </a:lnTo>
                        <a:lnTo>
                          <a:pt x="5" y="46"/>
                        </a:lnTo>
                        <a:lnTo>
                          <a:pt x="5" y="44"/>
                        </a:lnTo>
                        <a:lnTo>
                          <a:pt x="5" y="44"/>
                        </a:lnTo>
                        <a:lnTo>
                          <a:pt x="3" y="44"/>
                        </a:lnTo>
                        <a:lnTo>
                          <a:pt x="3" y="44"/>
                        </a:lnTo>
                        <a:lnTo>
                          <a:pt x="3" y="44"/>
                        </a:lnTo>
                        <a:lnTo>
                          <a:pt x="3" y="44"/>
                        </a:lnTo>
                        <a:lnTo>
                          <a:pt x="2" y="44"/>
                        </a:lnTo>
                        <a:lnTo>
                          <a:pt x="2" y="46"/>
                        </a:lnTo>
                        <a:lnTo>
                          <a:pt x="2" y="46"/>
                        </a:lnTo>
                        <a:lnTo>
                          <a:pt x="2" y="46"/>
                        </a:lnTo>
                        <a:lnTo>
                          <a:pt x="0" y="46"/>
                        </a:lnTo>
                        <a:lnTo>
                          <a:pt x="0" y="46"/>
                        </a:lnTo>
                        <a:lnTo>
                          <a:pt x="0" y="46"/>
                        </a:lnTo>
                        <a:lnTo>
                          <a:pt x="0" y="44"/>
                        </a:lnTo>
                        <a:lnTo>
                          <a:pt x="0" y="44"/>
                        </a:lnTo>
                        <a:lnTo>
                          <a:pt x="0" y="44"/>
                        </a:lnTo>
                        <a:lnTo>
                          <a:pt x="0" y="44"/>
                        </a:lnTo>
                        <a:lnTo>
                          <a:pt x="0" y="42"/>
                        </a:lnTo>
                        <a:lnTo>
                          <a:pt x="0" y="42"/>
                        </a:lnTo>
                        <a:lnTo>
                          <a:pt x="2" y="42"/>
                        </a:lnTo>
                        <a:lnTo>
                          <a:pt x="2" y="40"/>
                        </a:lnTo>
                        <a:lnTo>
                          <a:pt x="2" y="40"/>
                        </a:lnTo>
                        <a:lnTo>
                          <a:pt x="2" y="38"/>
                        </a:lnTo>
                        <a:lnTo>
                          <a:pt x="2" y="38"/>
                        </a:lnTo>
                        <a:lnTo>
                          <a:pt x="2" y="38"/>
                        </a:lnTo>
                        <a:lnTo>
                          <a:pt x="2" y="36"/>
                        </a:lnTo>
                        <a:lnTo>
                          <a:pt x="3" y="36"/>
                        </a:lnTo>
                        <a:lnTo>
                          <a:pt x="3" y="36"/>
                        </a:lnTo>
                        <a:lnTo>
                          <a:pt x="3" y="36"/>
                        </a:lnTo>
                        <a:lnTo>
                          <a:pt x="3" y="36"/>
                        </a:lnTo>
                        <a:lnTo>
                          <a:pt x="3" y="36"/>
                        </a:lnTo>
                        <a:lnTo>
                          <a:pt x="5" y="36"/>
                        </a:lnTo>
                        <a:lnTo>
                          <a:pt x="5" y="34"/>
                        </a:lnTo>
                        <a:lnTo>
                          <a:pt x="5" y="34"/>
                        </a:lnTo>
                        <a:lnTo>
                          <a:pt x="7" y="34"/>
                        </a:lnTo>
                        <a:lnTo>
                          <a:pt x="7" y="34"/>
                        </a:lnTo>
                        <a:lnTo>
                          <a:pt x="7" y="36"/>
                        </a:lnTo>
                        <a:lnTo>
                          <a:pt x="7" y="36"/>
                        </a:lnTo>
                        <a:lnTo>
                          <a:pt x="7" y="34"/>
                        </a:lnTo>
                        <a:lnTo>
                          <a:pt x="9" y="34"/>
                        </a:lnTo>
                        <a:lnTo>
                          <a:pt x="9" y="34"/>
                        </a:lnTo>
                        <a:lnTo>
                          <a:pt x="9" y="34"/>
                        </a:lnTo>
                        <a:lnTo>
                          <a:pt x="9" y="34"/>
                        </a:lnTo>
                        <a:lnTo>
                          <a:pt x="7" y="34"/>
                        </a:lnTo>
                        <a:lnTo>
                          <a:pt x="7" y="34"/>
                        </a:lnTo>
                        <a:lnTo>
                          <a:pt x="7" y="32"/>
                        </a:lnTo>
                        <a:lnTo>
                          <a:pt x="7" y="32"/>
                        </a:lnTo>
                        <a:lnTo>
                          <a:pt x="7" y="32"/>
                        </a:lnTo>
                        <a:lnTo>
                          <a:pt x="7" y="30"/>
                        </a:lnTo>
                        <a:lnTo>
                          <a:pt x="7" y="30"/>
                        </a:lnTo>
                        <a:lnTo>
                          <a:pt x="9" y="30"/>
                        </a:lnTo>
                        <a:lnTo>
                          <a:pt x="9" y="30"/>
                        </a:lnTo>
                        <a:lnTo>
                          <a:pt x="9" y="28"/>
                        </a:lnTo>
                        <a:lnTo>
                          <a:pt x="9" y="28"/>
                        </a:lnTo>
                        <a:lnTo>
                          <a:pt x="9" y="28"/>
                        </a:lnTo>
                        <a:lnTo>
                          <a:pt x="9" y="28"/>
                        </a:lnTo>
                        <a:lnTo>
                          <a:pt x="11" y="28"/>
                        </a:lnTo>
                        <a:lnTo>
                          <a:pt x="11" y="27"/>
                        </a:lnTo>
                        <a:lnTo>
                          <a:pt x="11" y="27"/>
                        </a:lnTo>
                        <a:lnTo>
                          <a:pt x="11" y="25"/>
                        </a:lnTo>
                        <a:lnTo>
                          <a:pt x="11" y="25"/>
                        </a:lnTo>
                        <a:lnTo>
                          <a:pt x="13" y="25"/>
                        </a:lnTo>
                        <a:lnTo>
                          <a:pt x="13" y="25"/>
                        </a:lnTo>
                        <a:lnTo>
                          <a:pt x="13" y="25"/>
                        </a:lnTo>
                        <a:lnTo>
                          <a:pt x="13" y="25"/>
                        </a:lnTo>
                        <a:lnTo>
                          <a:pt x="15" y="25"/>
                        </a:lnTo>
                        <a:lnTo>
                          <a:pt x="15" y="23"/>
                        </a:lnTo>
                        <a:lnTo>
                          <a:pt x="15" y="23"/>
                        </a:lnTo>
                        <a:lnTo>
                          <a:pt x="15" y="23"/>
                        </a:lnTo>
                        <a:lnTo>
                          <a:pt x="15" y="23"/>
                        </a:lnTo>
                        <a:lnTo>
                          <a:pt x="17" y="23"/>
                        </a:lnTo>
                        <a:lnTo>
                          <a:pt x="17" y="21"/>
                        </a:lnTo>
                        <a:lnTo>
                          <a:pt x="17" y="21"/>
                        </a:lnTo>
                        <a:lnTo>
                          <a:pt x="19" y="21"/>
                        </a:lnTo>
                        <a:lnTo>
                          <a:pt x="19" y="21"/>
                        </a:lnTo>
                        <a:lnTo>
                          <a:pt x="19" y="21"/>
                        </a:lnTo>
                        <a:lnTo>
                          <a:pt x="19" y="21"/>
                        </a:lnTo>
                        <a:lnTo>
                          <a:pt x="19" y="21"/>
                        </a:lnTo>
                        <a:lnTo>
                          <a:pt x="19" y="21"/>
                        </a:lnTo>
                        <a:lnTo>
                          <a:pt x="19" y="21"/>
                        </a:lnTo>
                        <a:lnTo>
                          <a:pt x="19" y="23"/>
                        </a:lnTo>
                        <a:lnTo>
                          <a:pt x="21" y="23"/>
                        </a:lnTo>
                        <a:lnTo>
                          <a:pt x="21" y="23"/>
                        </a:lnTo>
                        <a:lnTo>
                          <a:pt x="21" y="25"/>
                        </a:lnTo>
                        <a:lnTo>
                          <a:pt x="21" y="25"/>
                        </a:lnTo>
                        <a:lnTo>
                          <a:pt x="21" y="27"/>
                        </a:lnTo>
                        <a:lnTo>
                          <a:pt x="21" y="27"/>
                        </a:lnTo>
                        <a:lnTo>
                          <a:pt x="21" y="27"/>
                        </a:lnTo>
                        <a:lnTo>
                          <a:pt x="21" y="28"/>
                        </a:lnTo>
                        <a:lnTo>
                          <a:pt x="21" y="28"/>
                        </a:lnTo>
                        <a:lnTo>
                          <a:pt x="21" y="27"/>
                        </a:lnTo>
                        <a:lnTo>
                          <a:pt x="23" y="27"/>
                        </a:lnTo>
                        <a:lnTo>
                          <a:pt x="23" y="27"/>
                        </a:lnTo>
                        <a:lnTo>
                          <a:pt x="25" y="27"/>
                        </a:lnTo>
                        <a:lnTo>
                          <a:pt x="25" y="27"/>
                        </a:lnTo>
                        <a:lnTo>
                          <a:pt x="25" y="27"/>
                        </a:lnTo>
                        <a:lnTo>
                          <a:pt x="25" y="27"/>
                        </a:lnTo>
                        <a:lnTo>
                          <a:pt x="26" y="27"/>
                        </a:lnTo>
                        <a:lnTo>
                          <a:pt x="26" y="27"/>
                        </a:lnTo>
                        <a:lnTo>
                          <a:pt x="26" y="27"/>
                        </a:lnTo>
                        <a:lnTo>
                          <a:pt x="26" y="27"/>
                        </a:lnTo>
                        <a:lnTo>
                          <a:pt x="26" y="28"/>
                        </a:lnTo>
                        <a:lnTo>
                          <a:pt x="28" y="28"/>
                        </a:lnTo>
                        <a:lnTo>
                          <a:pt x="28" y="28"/>
                        </a:lnTo>
                        <a:lnTo>
                          <a:pt x="28" y="28"/>
                        </a:lnTo>
                        <a:lnTo>
                          <a:pt x="30" y="28"/>
                        </a:lnTo>
                        <a:lnTo>
                          <a:pt x="30" y="28"/>
                        </a:lnTo>
                        <a:lnTo>
                          <a:pt x="30" y="27"/>
                        </a:lnTo>
                        <a:lnTo>
                          <a:pt x="30" y="27"/>
                        </a:lnTo>
                        <a:lnTo>
                          <a:pt x="30" y="27"/>
                        </a:lnTo>
                        <a:lnTo>
                          <a:pt x="30" y="25"/>
                        </a:lnTo>
                        <a:lnTo>
                          <a:pt x="30" y="25"/>
                        </a:lnTo>
                        <a:lnTo>
                          <a:pt x="28" y="25"/>
                        </a:lnTo>
                        <a:lnTo>
                          <a:pt x="28" y="25"/>
                        </a:lnTo>
                        <a:lnTo>
                          <a:pt x="28" y="23"/>
                        </a:lnTo>
                        <a:lnTo>
                          <a:pt x="28" y="23"/>
                        </a:lnTo>
                        <a:lnTo>
                          <a:pt x="28" y="21"/>
                        </a:lnTo>
                        <a:lnTo>
                          <a:pt x="28" y="21"/>
                        </a:lnTo>
                        <a:lnTo>
                          <a:pt x="30" y="21"/>
                        </a:lnTo>
                        <a:lnTo>
                          <a:pt x="30" y="21"/>
                        </a:lnTo>
                        <a:lnTo>
                          <a:pt x="28" y="21"/>
                        </a:lnTo>
                        <a:lnTo>
                          <a:pt x="28" y="19"/>
                        </a:lnTo>
                        <a:lnTo>
                          <a:pt x="30" y="19"/>
                        </a:lnTo>
                        <a:lnTo>
                          <a:pt x="30" y="19"/>
                        </a:lnTo>
                        <a:lnTo>
                          <a:pt x="30" y="19"/>
                        </a:lnTo>
                        <a:lnTo>
                          <a:pt x="30" y="19"/>
                        </a:lnTo>
                        <a:lnTo>
                          <a:pt x="30" y="17"/>
                        </a:lnTo>
                        <a:lnTo>
                          <a:pt x="28" y="17"/>
                        </a:lnTo>
                        <a:lnTo>
                          <a:pt x="28" y="17"/>
                        </a:lnTo>
                        <a:lnTo>
                          <a:pt x="28" y="15"/>
                        </a:lnTo>
                        <a:lnTo>
                          <a:pt x="28" y="15"/>
                        </a:lnTo>
                        <a:lnTo>
                          <a:pt x="30" y="15"/>
                        </a:lnTo>
                        <a:lnTo>
                          <a:pt x="30" y="13"/>
                        </a:lnTo>
                        <a:lnTo>
                          <a:pt x="28" y="13"/>
                        </a:lnTo>
                        <a:lnTo>
                          <a:pt x="28" y="13"/>
                        </a:lnTo>
                        <a:lnTo>
                          <a:pt x="28" y="13"/>
                        </a:lnTo>
                        <a:lnTo>
                          <a:pt x="28" y="13"/>
                        </a:lnTo>
                        <a:lnTo>
                          <a:pt x="28" y="11"/>
                        </a:lnTo>
                        <a:lnTo>
                          <a:pt x="26" y="11"/>
                        </a:lnTo>
                        <a:lnTo>
                          <a:pt x="26" y="11"/>
                        </a:lnTo>
                        <a:lnTo>
                          <a:pt x="26" y="11"/>
                        </a:lnTo>
                        <a:lnTo>
                          <a:pt x="26" y="9"/>
                        </a:lnTo>
                        <a:lnTo>
                          <a:pt x="26" y="9"/>
                        </a:lnTo>
                        <a:lnTo>
                          <a:pt x="26" y="9"/>
                        </a:lnTo>
                        <a:lnTo>
                          <a:pt x="26" y="7"/>
                        </a:lnTo>
                        <a:lnTo>
                          <a:pt x="26" y="7"/>
                        </a:lnTo>
                        <a:lnTo>
                          <a:pt x="26" y="5"/>
                        </a:lnTo>
                        <a:lnTo>
                          <a:pt x="25" y="5"/>
                        </a:lnTo>
                        <a:lnTo>
                          <a:pt x="25" y="5"/>
                        </a:lnTo>
                        <a:lnTo>
                          <a:pt x="26" y="5"/>
                        </a:lnTo>
                        <a:lnTo>
                          <a:pt x="26" y="4"/>
                        </a:lnTo>
                        <a:lnTo>
                          <a:pt x="26" y="4"/>
                        </a:lnTo>
                        <a:lnTo>
                          <a:pt x="26" y="4"/>
                        </a:lnTo>
                        <a:lnTo>
                          <a:pt x="26" y="4"/>
                        </a:lnTo>
                        <a:lnTo>
                          <a:pt x="26" y="4"/>
                        </a:lnTo>
                        <a:lnTo>
                          <a:pt x="26" y="2"/>
                        </a:lnTo>
                        <a:lnTo>
                          <a:pt x="26" y="2"/>
                        </a:lnTo>
                        <a:lnTo>
                          <a:pt x="28" y="2"/>
                        </a:lnTo>
                        <a:lnTo>
                          <a:pt x="28" y="0"/>
                        </a:lnTo>
                        <a:lnTo>
                          <a:pt x="28" y="0"/>
                        </a:lnTo>
                        <a:lnTo>
                          <a:pt x="30" y="0"/>
                        </a:lnTo>
                        <a:lnTo>
                          <a:pt x="30" y="2"/>
                        </a:lnTo>
                        <a:lnTo>
                          <a:pt x="30" y="2"/>
                        </a:lnTo>
                        <a:lnTo>
                          <a:pt x="30" y="2"/>
                        </a:lnTo>
                        <a:lnTo>
                          <a:pt x="30" y="2"/>
                        </a:lnTo>
                        <a:lnTo>
                          <a:pt x="30" y="4"/>
                        </a:lnTo>
                        <a:lnTo>
                          <a:pt x="32" y="4"/>
                        </a:lnTo>
                        <a:lnTo>
                          <a:pt x="32" y="2"/>
                        </a:lnTo>
                        <a:lnTo>
                          <a:pt x="32" y="2"/>
                        </a:lnTo>
                        <a:lnTo>
                          <a:pt x="34" y="2"/>
                        </a:lnTo>
                        <a:lnTo>
                          <a:pt x="34" y="2"/>
                        </a:lnTo>
                        <a:lnTo>
                          <a:pt x="34" y="2"/>
                        </a:lnTo>
                        <a:lnTo>
                          <a:pt x="34" y="2"/>
                        </a:lnTo>
                        <a:lnTo>
                          <a:pt x="36" y="2"/>
                        </a:lnTo>
                        <a:lnTo>
                          <a:pt x="36" y="2"/>
                        </a:lnTo>
                        <a:lnTo>
                          <a:pt x="36"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0" name="Freeform 763">
                    <a:extLst>
                      <a:ext uri="{FF2B5EF4-FFF2-40B4-BE49-F238E27FC236}">
                        <a16:creationId xmlns:a16="http://schemas.microsoft.com/office/drawing/2014/main" id="{ED036A9F-AA8B-4BA1-BB00-3687C196EC43}"/>
                      </a:ext>
                    </a:extLst>
                  </p:cNvPr>
                  <p:cNvSpPr>
                    <a:spLocks/>
                  </p:cNvSpPr>
                  <p:nvPr/>
                </p:nvSpPr>
                <p:spPr bwMode="auto">
                  <a:xfrm>
                    <a:off x="11489" y="2306"/>
                    <a:ext cx="2" cy="4"/>
                  </a:xfrm>
                  <a:custGeom>
                    <a:avLst/>
                    <a:gdLst>
                      <a:gd name="T0" fmla="*/ 0 w 2"/>
                      <a:gd name="T1" fmla="*/ 0 h 4"/>
                      <a:gd name="T2" fmla="*/ 0 w 2"/>
                      <a:gd name="T3" fmla="*/ 2 h 4"/>
                      <a:gd name="T4" fmla="*/ 2 w 2"/>
                      <a:gd name="T5" fmla="*/ 2 h 4"/>
                      <a:gd name="T6" fmla="*/ 2 w 2"/>
                      <a:gd name="T7" fmla="*/ 2 h 4"/>
                      <a:gd name="T8" fmla="*/ 2 w 2"/>
                      <a:gd name="T9" fmla="*/ 2 h 4"/>
                      <a:gd name="T10" fmla="*/ 2 w 2"/>
                      <a:gd name="T11" fmla="*/ 4 h 4"/>
                      <a:gd name="T12" fmla="*/ 2 w 2"/>
                      <a:gd name="T13" fmla="*/ 4 h 4"/>
                      <a:gd name="T14" fmla="*/ 0 w 2"/>
                      <a:gd name="T15" fmla="*/ 4 h 4"/>
                      <a:gd name="T16" fmla="*/ 0 w 2"/>
                      <a:gd name="T17" fmla="*/ 2 h 4"/>
                      <a:gd name="T18" fmla="*/ 0 w 2"/>
                      <a:gd name="T19" fmla="*/ 2 h 4"/>
                      <a:gd name="T20" fmla="*/ 0 w 2"/>
                      <a:gd name="T21" fmla="*/ 2 h 4"/>
                      <a:gd name="T22" fmla="*/ 0 w 2"/>
                      <a:gd name="T23" fmla="*/ 2 h 4"/>
                      <a:gd name="T24" fmla="*/ 0 w 2"/>
                      <a:gd name="T25" fmla="*/ 0 h 4"/>
                      <a:gd name="T26" fmla="*/ 0 w 2"/>
                      <a:gd name="T27" fmla="*/ 0 h 4"/>
                      <a:gd name="T28" fmla="*/ 0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0"/>
                        </a:moveTo>
                        <a:lnTo>
                          <a:pt x="0" y="2"/>
                        </a:lnTo>
                        <a:lnTo>
                          <a:pt x="2" y="2"/>
                        </a:lnTo>
                        <a:lnTo>
                          <a:pt x="2" y="2"/>
                        </a:lnTo>
                        <a:lnTo>
                          <a:pt x="2" y="2"/>
                        </a:lnTo>
                        <a:lnTo>
                          <a:pt x="2" y="4"/>
                        </a:lnTo>
                        <a:lnTo>
                          <a:pt x="2" y="4"/>
                        </a:lnTo>
                        <a:lnTo>
                          <a:pt x="0" y="4"/>
                        </a:lnTo>
                        <a:lnTo>
                          <a:pt x="0" y="2"/>
                        </a:lnTo>
                        <a:lnTo>
                          <a:pt x="0" y="2"/>
                        </a:lnTo>
                        <a:lnTo>
                          <a:pt x="0" y="2"/>
                        </a:lnTo>
                        <a:lnTo>
                          <a:pt x="0" y="2"/>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1" name="Freeform 764">
                    <a:extLst>
                      <a:ext uri="{FF2B5EF4-FFF2-40B4-BE49-F238E27FC236}">
                        <a16:creationId xmlns:a16="http://schemas.microsoft.com/office/drawing/2014/main" id="{97CE4E76-E948-40A8-A7C2-0460CA4C6B47}"/>
                      </a:ext>
                    </a:extLst>
                  </p:cNvPr>
                  <p:cNvSpPr>
                    <a:spLocks/>
                  </p:cNvSpPr>
                  <p:nvPr/>
                </p:nvSpPr>
                <p:spPr bwMode="auto">
                  <a:xfrm>
                    <a:off x="11489" y="2306"/>
                    <a:ext cx="2" cy="4"/>
                  </a:xfrm>
                  <a:custGeom>
                    <a:avLst/>
                    <a:gdLst>
                      <a:gd name="T0" fmla="*/ 0 w 2"/>
                      <a:gd name="T1" fmla="*/ 0 h 4"/>
                      <a:gd name="T2" fmla="*/ 0 w 2"/>
                      <a:gd name="T3" fmla="*/ 2 h 4"/>
                      <a:gd name="T4" fmla="*/ 2 w 2"/>
                      <a:gd name="T5" fmla="*/ 2 h 4"/>
                      <a:gd name="T6" fmla="*/ 2 w 2"/>
                      <a:gd name="T7" fmla="*/ 2 h 4"/>
                      <a:gd name="T8" fmla="*/ 2 w 2"/>
                      <a:gd name="T9" fmla="*/ 2 h 4"/>
                      <a:gd name="T10" fmla="*/ 2 w 2"/>
                      <a:gd name="T11" fmla="*/ 4 h 4"/>
                      <a:gd name="T12" fmla="*/ 2 w 2"/>
                      <a:gd name="T13" fmla="*/ 4 h 4"/>
                      <a:gd name="T14" fmla="*/ 0 w 2"/>
                      <a:gd name="T15" fmla="*/ 4 h 4"/>
                      <a:gd name="T16" fmla="*/ 0 w 2"/>
                      <a:gd name="T17" fmla="*/ 2 h 4"/>
                      <a:gd name="T18" fmla="*/ 0 w 2"/>
                      <a:gd name="T19" fmla="*/ 2 h 4"/>
                      <a:gd name="T20" fmla="*/ 0 w 2"/>
                      <a:gd name="T21" fmla="*/ 2 h 4"/>
                      <a:gd name="T22" fmla="*/ 0 w 2"/>
                      <a:gd name="T23" fmla="*/ 2 h 4"/>
                      <a:gd name="T24" fmla="*/ 0 w 2"/>
                      <a:gd name="T25" fmla="*/ 0 h 4"/>
                      <a:gd name="T26" fmla="*/ 0 w 2"/>
                      <a:gd name="T27" fmla="*/ 0 h 4"/>
                      <a:gd name="T28" fmla="*/ 0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0"/>
                        </a:moveTo>
                        <a:lnTo>
                          <a:pt x="0" y="2"/>
                        </a:lnTo>
                        <a:lnTo>
                          <a:pt x="2" y="2"/>
                        </a:lnTo>
                        <a:lnTo>
                          <a:pt x="2" y="2"/>
                        </a:lnTo>
                        <a:lnTo>
                          <a:pt x="2" y="2"/>
                        </a:lnTo>
                        <a:lnTo>
                          <a:pt x="2" y="4"/>
                        </a:lnTo>
                        <a:lnTo>
                          <a:pt x="2" y="4"/>
                        </a:lnTo>
                        <a:lnTo>
                          <a:pt x="0" y="4"/>
                        </a:lnTo>
                        <a:lnTo>
                          <a:pt x="0" y="2"/>
                        </a:lnTo>
                        <a:lnTo>
                          <a:pt x="0" y="2"/>
                        </a:lnTo>
                        <a:lnTo>
                          <a:pt x="0" y="2"/>
                        </a:lnTo>
                        <a:lnTo>
                          <a:pt x="0" y="2"/>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2" name="Freeform 765">
                    <a:extLst>
                      <a:ext uri="{FF2B5EF4-FFF2-40B4-BE49-F238E27FC236}">
                        <a16:creationId xmlns:a16="http://schemas.microsoft.com/office/drawing/2014/main" id="{0BE19EA6-AA71-402C-AD10-FE887C15C92E}"/>
                      </a:ext>
                    </a:extLst>
                  </p:cNvPr>
                  <p:cNvSpPr>
                    <a:spLocks/>
                  </p:cNvSpPr>
                  <p:nvPr/>
                </p:nvSpPr>
                <p:spPr bwMode="auto">
                  <a:xfrm>
                    <a:off x="11461" y="2295"/>
                    <a:ext cx="32" cy="32"/>
                  </a:xfrm>
                  <a:custGeom>
                    <a:avLst/>
                    <a:gdLst>
                      <a:gd name="T0" fmla="*/ 21 w 32"/>
                      <a:gd name="T1" fmla="*/ 0 h 32"/>
                      <a:gd name="T2" fmla="*/ 23 w 32"/>
                      <a:gd name="T3" fmla="*/ 1 h 32"/>
                      <a:gd name="T4" fmla="*/ 26 w 32"/>
                      <a:gd name="T5" fmla="*/ 0 h 32"/>
                      <a:gd name="T6" fmla="*/ 28 w 32"/>
                      <a:gd name="T7" fmla="*/ 1 h 32"/>
                      <a:gd name="T8" fmla="*/ 28 w 32"/>
                      <a:gd name="T9" fmla="*/ 3 h 32"/>
                      <a:gd name="T10" fmla="*/ 30 w 32"/>
                      <a:gd name="T11" fmla="*/ 5 h 32"/>
                      <a:gd name="T12" fmla="*/ 30 w 32"/>
                      <a:gd name="T13" fmla="*/ 7 h 32"/>
                      <a:gd name="T14" fmla="*/ 28 w 32"/>
                      <a:gd name="T15" fmla="*/ 9 h 32"/>
                      <a:gd name="T16" fmla="*/ 26 w 32"/>
                      <a:gd name="T17" fmla="*/ 11 h 32"/>
                      <a:gd name="T18" fmla="*/ 26 w 32"/>
                      <a:gd name="T19" fmla="*/ 11 h 32"/>
                      <a:gd name="T20" fmla="*/ 23 w 32"/>
                      <a:gd name="T21" fmla="*/ 11 h 32"/>
                      <a:gd name="T22" fmla="*/ 21 w 32"/>
                      <a:gd name="T23" fmla="*/ 13 h 32"/>
                      <a:gd name="T24" fmla="*/ 21 w 32"/>
                      <a:gd name="T25" fmla="*/ 15 h 32"/>
                      <a:gd name="T26" fmla="*/ 23 w 32"/>
                      <a:gd name="T27" fmla="*/ 13 h 32"/>
                      <a:gd name="T28" fmla="*/ 26 w 32"/>
                      <a:gd name="T29" fmla="*/ 15 h 32"/>
                      <a:gd name="T30" fmla="*/ 26 w 32"/>
                      <a:gd name="T31" fmla="*/ 17 h 32"/>
                      <a:gd name="T32" fmla="*/ 26 w 32"/>
                      <a:gd name="T33" fmla="*/ 21 h 32"/>
                      <a:gd name="T34" fmla="*/ 26 w 32"/>
                      <a:gd name="T35" fmla="*/ 23 h 32"/>
                      <a:gd name="T36" fmla="*/ 28 w 32"/>
                      <a:gd name="T37" fmla="*/ 24 h 32"/>
                      <a:gd name="T38" fmla="*/ 28 w 32"/>
                      <a:gd name="T39" fmla="*/ 26 h 32"/>
                      <a:gd name="T40" fmla="*/ 30 w 32"/>
                      <a:gd name="T41" fmla="*/ 26 h 32"/>
                      <a:gd name="T42" fmla="*/ 30 w 32"/>
                      <a:gd name="T43" fmla="*/ 30 h 32"/>
                      <a:gd name="T44" fmla="*/ 30 w 32"/>
                      <a:gd name="T45" fmla="*/ 32 h 32"/>
                      <a:gd name="T46" fmla="*/ 26 w 32"/>
                      <a:gd name="T47" fmla="*/ 32 h 32"/>
                      <a:gd name="T48" fmla="*/ 24 w 32"/>
                      <a:gd name="T49" fmla="*/ 32 h 32"/>
                      <a:gd name="T50" fmla="*/ 21 w 32"/>
                      <a:gd name="T51" fmla="*/ 32 h 32"/>
                      <a:gd name="T52" fmla="*/ 19 w 32"/>
                      <a:gd name="T53" fmla="*/ 32 h 32"/>
                      <a:gd name="T54" fmla="*/ 17 w 32"/>
                      <a:gd name="T55" fmla="*/ 30 h 32"/>
                      <a:gd name="T56" fmla="*/ 17 w 32"/>
                      <a:gd name="T57" fmla="*/ 26 h 32"/>
                      <a:gd name="T58" fmla="*/ 15 w 32"/>
                      <a:gd name="T59" fmla="*/ 24 h 32"/>
                      <a:gd name="T60" fmla="*/ 15 w 32"/>
                      <a:gd name="T61" fmla="*/ 23 h 32"/>
                      <a:gd name="T62" fmla="*/ 11 w 32"/>
                      <a:gd name="T63" fmla="*/ 23 h 32"/>
                      <a:gd name="T64" fmla="*/ 9 w 32"/>
                      <a:gd name="T65" fmla="*/ 21 h 32"/>
                      <a:gd name="T66" fmla="*/ 7 w 32"/>
                      <a:gd name="T67" fmla="*/ 21 h 32"/>
                      <a:gd name="T68" fmla="*/ 5 w 32"/>
                      <a:gd name="T69" fmla="*/ 21 h 32"/>
                      <a:gd name="T70" fmla="*/ 3 w 32"/>
                      <a:gd name="T71" fmla="*/ 21 h 32"/>
                      <a:gd name="T72" fmla="*/ 0 w 32"/>
                      <a:gd name="T73" fmla="*/ 21 h 32"/>
                      <a:gd name="T74" fmla="*/ 0 w 32"/>
                      <a:gd name="T75" fmla="*/ 19 h 32"/>
                      <a:gd name="T76" fmla="*/ 0 w 32"/>
                      <a:gd name="T77" fmla="*/ 17 h 32"/>
                      <a:gd name="T78" fmla="*/ 2 w 32"/>
                      <a:gd name="T79" fmla="*/ 15 h 32"/>
                      <a:gd name="T80" fmla="*/ 3 w 32"/>
                      <a:gd name="T81" fmla="*/ 13 h 32"/>
                      <a:gd name="T82" fmla="*/ 5 w 32"/>
                      <a:gd name="T83" fmla="*/ 11 h 32"/>
                      <a:gd name="T84" fmla="*/ 5 w 32"/>
                      <a:gd name="T85" fmla="*/ 9 h 32"/>
                      <a:gd name="T86" fmla="*/ 5 w 32"/>
                      <a:gd name="T87" fmla="*/ 7 h 32"/>
                      <a:gd name="T88" fmla="*/ 7 w 32"/>
                      <a:gd name="T89" fmla="*/ 5 h 32"/>
                      <a:gd name="T90" fmla="*/ 7 w 32"/>
                      <a:gd name="T91" fmla="*/ 1 h 32"/>
                      <a:gd name="T92" fmla="*/ 9 w 32"/>
                      <a:gd name="T93" fmla="*/ 0 h 32"/>
                      <a:gd name="T94" fmla="*/ 11 w 32"/>
                      <a:gd name="T95" fmla="*/ 0 h 32"/>
                      <a:gd name="T96" fmla="*/ 15 w 32"/>
                      <a:gd name="T97" fmla="*/ 0 h 32"/>
                      <a:gd name="T98" fmla="*/ 17 w 32"/>
                      <a:gd name="T9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32">
                        <a:moveTo>
                          <a:pt x="21" y="0"/>
                        </a:moveTo>
                        <a:lnTo>
                          <a:pt x="21" y="0"/>
                        </a:lnTo>
                        <a:lnTo>
                          <a:pt x="21" y="0"/>
                        </a:lnTo>
                        <a:lnTo>
                          <a:pt x="21" y="0"/>
                        </a:lnTo>
                        <a:lnTo>
                          <a:pt x="23" y="0"/>
                        </a:lnTo>
                        <a:lnTo>
                          <a:pt x="23" y="1"/>
                        </a:lnTo>
                        <a:lnTo>
                          <a:pt x="23" y="1"/>
                        </a:lnTo>
                        <a:lnTo>
                          <a:pt x="23" y="1"/>
                        </a:lnTo>
                        <a:lnTo>
                          <a:pt x="24" y="1"/>
                        </a:lnTo>
                        <a:lnTo>
                          <a:pt x="24" y="1"/>
                        </a:lnTo>
                        <a:lnTo>
                          <a:pt x="24" y="0"/>
                        </a:lnTo>
                        <a:lnTo>
                          <a:pt x="26" y="0"/>
                        </a:lnTo>
                        <a:lnTo>
                          <a:pt x="26" y="0"/>
                        </a:lnTo>
                        <a:lnTo>
                          <a:pt x="26" y="1"/>
                        </a:lnTo>
                        <a:lnTo>
                          <a:pt x="26" y="1"/>
                        </a:lnTo>
                        <a:lnTo>
                          <a:pt x="28" y="1"/>
                        </a:lnTo>
                        <a:lnTo>
                          <a:pt x="28" y="1"/>
                        </a:lnTo>
                        <a:lnTo>
                          <a:pt x="28" y="1"/>
                        </a:lnTo>
                        <a:lnTo>
                          <a:pt x="28" y="3"/>
                        </a:lnTo>
                        <a:lnTo>
                          <a:pt x="28" y="3"/>
                        </a:lnTo>
                        <a:lnTo>
                          <a:pt x="28" y="3"/>
                        </a:lnTo>
                        <a:lnTo>
                          <a:pt x="28" y="5"/>
                        </a:lnTo>
                        <a:lnTo>
                          <a:pt x="30" y="5"/>
                        </a:lnTo>
                        <a:lnTo>
                          <a:pt x="30" y="5"/>
                        </a:lnTo>
                        <a:lnTo>
                          <a:pt x="30" y="5"/>
                        </a:lnTo>
                        <a:lnTo>
                          <a:pt x="30" y="7"/>
                        </a:lnTo>
                        <a:lnTo>
                          <a:pt x="30" y="7"/>
                        </a:lnTo>
                        <a:lnTo>
                          <a:pt x="30" y="7"/>
                        </a:lnTo>
                        <a:lnTo>
                          <a:pt x="30" y="7"/>
                        </a:lnTo>
                        <a:lnTo>
                          <a:pt x="30" y="9"/>
                        </a:lnTo>
                        <a:lnTo>
                          <a:pt x="28" y="9"/>
                        </a:lnTo>
                        <a:lnTo>
                          <a:pt x="28" y="9"/>
                        </a:lnTo>
                        <a:lnTo>
                          <a:pt x="28" y="9"/>
                        </a:lnTo>
                        <a:lnTo>
                          <a:pt x="28" y="9"/>
                        </a:lnTo>
                        <a:lnTo>
                          <a:pt x="28" y="11"/>
                        </a:lnTo>
                        <a:lnTo>
                          <a:pt x="26" y="11"/>
                        </a:lnTo>
                        <a:lnTo>
                          <a:pt x="26" y="11"/>
                        </a:lnTo>
                        <a:lnTo>
                          <a:pt x="26" y="11"/>
                        </a:lnTo>
                        <a:lnTo>
                          <a:pt x="26" y="11"/>
                        </a:lnTo>
                        <a:lnTo>
                          <a:pt x="26" y="11"/>
                        </a:lnTo>
                        <a:lnTo>
                          <a:pt x="24" y="11"/>
                        </a:lnTo>
                        <a:lnTo>
                          <a:pt x="24" y="11"/>
                        </a:lnTo>
                        <a:lnTo>
                          <a:pt x="23" y="11"/>
                        </a:lnTo>
                        <a:lnTo>
                          <a:pt x="23" y="11"/>
                        </a:lnTo>
                        <a:lnTo>
                          <a:pt x="23" y="11"/>
                        </a:lnTo>
                        <a:lnTo>
                          <a:pt x="23" y="11"/>
                        </a:lnTo>
                        <a:lnTo>
                          <a:pt x="21" y="11"/>
                        </a:lnTo>
                        <a:lnTo>
                          <a:pt x="21" y="13"/>
                        </a:lnTo>
                        <a:lnTo>
                          <a:pt x="21" y="13"/>
                        </a:lnTo>
                        <a:lnTo>
                          <a:pt x="21" y="13"/>
                        </a:lnTo>
                        <a:lnTo>
                          <a:pt x="21" y="13"/>
                        </a:lnTo>
                        <a:lnTo>
                          <a:pt x="21" y="15"/>
                        </a:lnTo>
                        <a:lnTo>
                          <a:pt x="23" y="15"/>
                        </a:lnTo>
                        <a:lnTo>
                          <a:pt x="23" y="15"/>
                        </a:lnTo>
                        <a:lnTo>
                          <a:pt x="23" y="13"/>
                        </a:lnTo>
                        <a:lnTo>
                          <a:pt x="23" y="13"/>
                        </a:lnTo>
                        <a:lnTo>
                          <a:pt x="24" y="13"/>
                        </a:lnTo>
                        <a:lnTo>
                          <a:pt x="24" y="15"/>
                        </a:lnTo>
                        <a:lnTo>
                          <a:pt x="24" y="15"/>
                        </a:lnTo>
                        <a:lnTo>
                          <a:pt x="26" y="15"/>
                        </a:lnTo>
                        <a:lnTo>
                          <a:pt x="26" y="15"/>
                        </a:lnTo>
                        <a:lnTo>
                          <a:pt x="26" y="15"/>
                        </a:lnTo>
                        <a:lnTo>
                          <a:pt x="26" y="17"/>
                        </a:lnTo>
                        <a:lnTo>
                          <a:pt x="26" y="17"/>
                        </a:lnTo>
                        <a:lnTo>
                          <a:pt x="26" y="17"/>
                        </a:lnTo>
                        <a:lnTo>
                          <a:pt x="26" y="19"/>
                        </a:lnTo>
                        <a:lnTo>
                          <a:pt x="26" y="19"/>
                        </a:lnTo>
                        <a:lnTo>
                          <a:pt x="26" y="21"/>
                        </a:lnTo>
                        <a:lnTo>
                          <a:pt x="26" y="21"/>
                        </a:lnTo>
                        <a:lnTo>
                          <a:pt x="26" y="21"/>
                        </a:lnTo>
                        <a:lnTo>
                          <a:pt x="26" y="23"/>
                        </a:lnTo>
                        <a:lnTo>
                          <a:pt x="26" y="23"/>
                        </a:lnTo>
                        <a:lnTo>
                          <a:pt x="28" y="23"/>
                        </a:lnTo>
                        <a:lnTo>
                          <a:pt x="28" y="24"/>
                        </a:lnTo>
                        <a:lnTo>
                          <a:pt x="28" y="24"/>
                        </a:lnTo>
                        <a:lnTo>
                          <a:pt x="28" y="24"/>
                        </a:lnTo>
                        <a:lnTo>
                          <a:pt x="28" y="24"/>
                        </a:lnTo>
                        <a:lnTo>
                          <a:pt x="28" y="24"/>
                        </a:lnTo>
                        <a:lnTo>
                          <a:pt x="28" y="24"/>
                        </a:lnTo>
                        <a:lnTo>
                          <a:pt x="28" y="26"/>
                        </a:lnTo>
                        <a:lnTo>
                          <a:pt x="28" y="26"/>
                        </a:lnTo>
                        <a:lnTo>
                          <a:pt x="30" y="26"/>
                        </a:lnTo>
                        <a:lnTo>
                          <a:pt x="30" y="26"/>
                        </a:lnTo>
                        <a:lnTo>
                          <a:pt x="30" y="26"/>
                        </a:lnTo>
                        <a:lnTo>
                          <a:pt x="30" y="28"/>
                        </a:lnTo>
                        <a:lnTo>
                          <a:pt x="30" y="28"/>
                        </a:lnTo>
                        <a:lnTo>
                          <a:pt x="30" y="30"/>
                        </a:lnTo>
                        <a:lnTo>
                          <a:pt x="30" y="30"/>
                        </a:lnTo>
                        <a:lnTo>
                          <a:pt x="32" y="30"/>
                        </a:lnTo>
                        <a:lnTo>
                          <a:pt x="32" y="32"/>
                        </a:lnTo>
                        <a:lnTo>
                          <a:pt x="30" y="32"/>
                        </a:lnTo>
                        <a:lnTo>
                          <a:pt x="30" y="32"/>
                        </a:lnTo>
                        <a:lnTo>
                          <a:pt x="28" y="32"/>
                        </a:lnTo>
                        <a:lnTo>
                          <a:pt x="28" y="32"/>
                        </a:lnTo>
                        <a:lnTo>
                          <a:pt x="28" y="32"/>
                        </a:lnTo>
                        <a:lnTo>
                          <a:pt x="26" y="32"/>
                        </a:lnTo>
                        <a:lnTo>
                          <a:pt x="26" y="32"/>
                        </a:lnTo>
                        <a:lnTo>
                          <a:pt x="26" y="32"/>
                        </a:lnTo>
                        <a:lnTo>
                          <a:pt x="24" y="32"/>
                        </a:lnTo>
                        <a:lnTo>
                          <a:pt x="24" y="32"/>
                        </a:lnTo>
                        <a:lnTo>
                          <a:pt x="23" y="32"/>
                        </a:lnTo>
                        <a:lnTo>
                          <a:pt x="23" y="32"/>
                        </a:lnTo>
                        <a:lnTo>
                          <a:pt x="23" y="32"/>
                        </a:lnTo>
                        <a:lnTo>
                          <a:pt x="21" y="32"/>
                        </a:lnTo>
                        <a:lnTo>
                          <a:pt x="21" y="32"/>
                        </a:lnTo>
                        <a:lnTo>
                          <a:pt x="21" y="32"/>
                        </a:lnTo>
                        <a:lnTo>
                          <a:pt x="19" y="32"/>
                        </a:lnTo>
                        <a:lnTo>
                          <a:pt x="19" y="32"/>
                        </a:lnTo>
                        <a:lnTo>
                          <a:pt x="19" y="30"/>
                        </a:lnTo>
                        <a:lnTo>
                          <a:pt x="17" y="30"/>
                        </a:lnTo>
                        <a:lnTo>
                          <a:pt x="17" y="30"/>
                        </a:lnTo>
                        <a:lnTo>
                          <a:pt x="17" y="30"/>
                        </a:lnTo>
                        <a:lnTo>
                          <a:pt x="17" y="28"/>
                        </a:lnTo>
                        <a:lnTo>
                          <a:pt x="17" y="28"/>
                        </a:lnTo>
                        <a:lnTo>
                          <a:pt x="17" y="28"/>
                        </a:lnTo>
                        <a:lnTo>
                          <a:pt x="17" y="26"/>
                        </a:lnTo>
                        <a:lnTo>
                          <a:pt x="17" y="26"/>
                        </a:lnTo>
                        <a:lnTo>
                          <a:pt x="17" y="24"/>
                        </a:lnTo>
                        <a:lnTo>
                          <a:pt x="17" y="24"/>
                        </a:lnTo>
                        <a:lnTo>
                          <a:pt x="15" y="24"/>
                        </a:lnTo>
                        <a:lnTo>
                          <a:pt x="15" y="24"/>
                        </a:lnTo>
                        <a:lnTo>
                          <a:pt x="15" y="24"/>
                        </a:lnTo>
                        <a:lnTo>
                          <a:pt x="15" y="23"/>
                        </a:lnTo>
                        <a:lnTo>
                          <a:pt x="15" y="23"/>
                        </a:lnTo>
                        <a:lnTo>
                          <a:pt x="15" y="23"/>
                        </a:lnTo>
                        <a:lnTo>
                          <a:pt x="13" y="23"/>
                        </a:lnTo>
                        <a:lnTo>
                          <a:pt x="13" y="23"/>
                        </a:lnTo>
                        <a:lnTo>
                          <a:pt x="11" y="23"/>
                        </a:lnTo>
                        <a:lnTo>
                          <a:pt x="11" y="23"/>
                        </a:lnTo>
                        <a:lnTo>
                          <a:pt x="11" y="21"/>
                        </a:lnTo>
                        <a:lnTo>
                          <a:pt x="11" y="21"/>
                        </a:lnTo>
                        <a:lnTo>
                          <a:pt x="9" y="21"/>
                        </a:lnTo>
                        <a:lnTo>
                          <a:pt x="9" y="21"/>
                        </a:lnTo>
                        <a:lnTo>
                          <a:pt x="7" y="21"/>
                        </a:lnTo>
                        <a:lnTo>
                          <a:pt x="7" y="21"/>
                        </a:lnTo>
                        <a:lnTo>
                          <a:pt x="7" y="21"/>
                        </a:lnTo>
                        <a:lnTo>
                          <a:pt x="5" y="21"/>
                        </a:lnTo>
                        <a:lnTo>
                          <a:pt x="5" y="21"/>
                        </a:lnTo>
                        <a:lnTo>
                          <a:pt x="5" y="21"/>
                        </a:lnTo>
                        <a:lnTo>
                          <a:pt x="5" y="21"/>
                        </a:lnTo>
                        <a:lnTo>
                          <a:pt x="3" y="21"/>
                        </a:lnTo>
                        <a:lnTo>
                          <a:pt x="3" y="21"/>
                        </a:lnTo>
                        <a:lnTo>
                          <a:pt x="3" y="21"/>
                        </a:lnTo>
                        <a:lnTo>
                          <a:pt x="3" y="21"/>
                        </a:lnTo>
                        <a:lnTo>
                          <a:pt x="2" y="21"/>
                        </a:lnTo>
                        <a:lnTo>
                          <a:pt x="2" y="21"/>
                        </a:lnTo>
                        <a:lnTo>
                          <a:pt x="2" y="21"/>
                        </a:lnTo>
                        <a:lnTo>
                          <a:pt x="0" y="21"/>
                        </a:lnTo>
                        <a:lnTo>
                          <a:pt x="0" y="21"/>
                        </a:lnTo>
                        <a:lnTo>
                          <a:pt x="0" y="21"/>
                        </a:lnTo>
                        <a:lnTo>
                          <a:pt x="0" y="19"/>
                        </a:lnTo>
                        <a:lnTo>
                          <a:pt x="0" y="19"/>
                        </a:lnTo>
                        <a:lnTo>
                          <a:pt x="0" y="19"/>
                        </a:lnTo>
                        <a:lnTo>
                          <a:pt x="0" y="19"/>
                        </a:lnTo>
                        <a:lnTo>
                          <a:pt x="0" y="17"/>
                        </a:lnTo>
                        <a:lnTo>
                          <a:pt x="0" y="17"/>
                        </a:lnTo>
                        <a:lnTo>
                          <a:pt x="2" y="17"/>
                        </a:lnTo>
                        <a:lnTo>
                          <a:pt x="2" y="15"/>
                        </a:lnTo>
                        <a:lnTo>
                          <a:pt x="2" y="15"/>
                        </a:lnTo>
                        <a:lnTo>
                          <a:pt x="2" y="15"/>
                        </a:lnTo>
                        <a:lnTo>
                          <a:pt x="2" y="15"/>
                        </a:lnTo>
                        <a:lnTo>
                          <a:pt x="2" y="15"/>
                        </a:lnTo>
                        <a:lnTo>
                          <a:pt x="3" y="15"/>
                        </a:lnTo>
                        <a:lnTo>
                          <a:pt x="3" y="13"/>
                        </a:lnTo>
                        <a:lnTo>
                          <a:pt x="3" y="13"/>
                        </a:lnTo>
                        <a:lnTo>
                          <a:pt x="3" y="13"/>
                        </a:lnTo>
                        <a:lnTo>
                          <a:pt x="3" y="11"/>
                        </a:lnTo>
                        <a:lnTo>
                          <a:pt x="5" y="11"/>
                        </a:lnTo>
                        <a:lnTo>
                          <a:pt x="5" y="11"/>
                        </a:lnTo>
                        <a:lnTo>
                          <a:pt x="5" y="9"/>
                        </a:lnTo>
                        <a:lnTo>
                          <a:pt x="5" y="9"/>
                        </a:lnTo>
                        <a:lnTo>
                          <a:pt x="5" y="9"/>
                        </a:lnTo>
                        <a:lnTo>
                          <a:pt x="5" y="9"/>
                        </a:lnTo>
                        <a:lnTo>
                          <a:pt x="5" y="7"/>
                        </a:lnTo>
                        <a:lnTo>
                          <a:pt x="5" y="7"/>
                        </a:lnTo>
                        <a:lnTo>
                          <a:pt x="5" y="7"/>
                        </a:lnTo>
                        <a:lnTo>
                          <a:pt x="7" y="7"/>
                        </a:lnTo>
                        <a:lnTo>
                          <a:pt x="7" y="5"/>
                        </a:lnTo>
                        <a:lnTo>
                          <a:pt x="7" y="5"/>
                        </a:lnTo>
                        <a:lnTo>
                          <a:pt x="7" y="5"/>
                        </a:lnTo>
                        <a:lnTo>
                          <a:pt x="7" y="3"/>
                        </a:lnTo>
                        <a:lnTo>
                          <a:pt x="7" y="3"/>
                        </a:lnTo>
                        <a:lnTo>
                          <a:pt x="7" y="3"/>
                        </a:lnTo>
                        <a:lnTo>
                          <a:pt x="7" y="1"/>
                        </a:lnTo>
                        <a:lnTo>
                          <a:pt x="7" y="1"/>
                        </a:lnTo>
                        <a:lnTo>
                          <a:pt x="9" y="1"/>
                        </a:lnTo>
                        <a:lnTo>
                          <a:pt x="9" y="0"/>
                        </a:lnTo>
                        <a:lnTo>
                          <a:pt x="9" y="0"/>
                        </a:lnTo>
                        <a:lnTo>
                          <a:pt x="11" y="0"/>
                        </a:lnTo>
                        <a:lnTo>
                          <a:pt x="11" y="0"/>
                        </a:lnTo>
                        <a:lnTo>
                          <a:pt x="11" y="0"/>
                        </a:lnTo>
                        <a:lnTo>
                          <a:pt x="11" y="0"/>
                        </a:lnTo>
                        <a:lnTo>
                          <a:pt x="13" y="0"/>
                        </a:lnTo>
                        <a:lnTo>
                          <a:pt x="13" y="0"/>
                        </a:lnTo>
                        <a:lnTo>
                          <a:pt x="15" y="0"/>
                        </a:lnTo>
                        <a:lnTo>
                          <a:pt x="15" y="0"/>
                        </a:lnTo>
                        <a:lnTo>
                          <a:pt x="15" y="0"/>
                        </a:lnTo>
                        <a:lnTo>
                          <a:pt x="17" y="0"/>
                        </a:lnTo>
                        <a:lnTo>
                          <a:pt x="17" y="0"/>
                        </a:lnTo>
                        <a:lnTo>
                          <a:pt x="17" y="0"/>
                        </a:lnTo>
                        <a:lnTo>
                          <a:pt x="19" y="0"/>
                        </a:lnTo>
                        <a:lnTo>
                          <a:pt x="19" y="0"/>
                        </a:lnTo>
                        <a:lnTo>
                          <a:pt x="2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3" name="Freeform 766">
                    <a:extLst>
                      <a:ext uri="{FF2B5EF4-FFF2-40B4-BE49-F238E27FC236}">
                        <a16:creationId xmlns:a16="http://schemas.microsoft.com/office/drawing/2014/main" id="{CF16C7E3-DB55-4767-863E-8D086A6EAF5A}"/>
                      </a:ext>
                    </a:extLst>
                  </p:cNvPr>
                  <p:cNvSpPr>
                    <a:spLocks/>
                  </p:cNvSpPr>
                  <p:nvPr/>
                </p:nvSpPr>
                <p:spPr bwMode="auto">
                  <a:xfrm>
                    <a:off x="11461" y="2295"/>
                    <a:ext cx="32" cy="32"/>
                  </a:xfrm>
                  <a:custGeom>
                    <a:avLst/>
                    <a:gdLst>
                      <a:gd name="T0" fmla="*/ 21 w 32"/>
                      <a:gd name="T1" fmla="*/ 0 h 32"/>
                      <a:gd name="T2" fmla="*/ 23 w 32"/>
                      <a:gd name="T3" fmla="*/ 1 h 32"/>
                      <a:gd name="T4" fmla="*/ 26 w 32"/>
                      <a:gd name="T5" fmla="*/ 0 h 32"/>
                      <a:gd name="T6" fmla="*/ 28 w 32"/>
                      <a:gd name="T7" fmla="*/ 1 h 32"/>
                      <a:gd name="T8" fmla="*/ 28 w 32"/>
                      <a:gd name="T9" fmla="*/ 3 h 32"/>
                      <a:gd name="T10" fmla="*/ 30 w 32"/>
                      <a:gd name="T11" fmla="*/ 5 h 32"/>
                      <a:gd name="T12" fmla="*/ 30 w 32"/>
                      <a:gd name="T13" fmla="*/ 7 h 32"/>
                      <a:gd name="T14" fmla="*/ 28 w 32"/>
                      <a:gd name="T15" fmla="*/ 9 h 32"/>
                      <a:gd name="T16" fmla="*/ 26 w 32"/>
                      <a:gd name="T17" fmla="*/ 11 h 32"/>
                      <a:gd name="T18" fmla="*/ 26 w 32"/>
                      <a:gd name="T19" fmla="*/ 11 h 32"/>
                      <a:gd name="T20" fmla="*/ 23 w 32"/>
                      <a:gd name="T21" fmla="*/ 11 h 32"/>
                      <a:gd name="T22" fmla="*/ 21 w 32"/>
                      <a:gd name="T23" fmla="*/ 13 h 32"/>
                      <a:gd name="T24" fmla="*/ 21 w 32"/>
                      <a:gd name="T25" fmla="*/ 15 h 32"/>
                      <a:gd name="T26" fmla="*/ 23 w 32"/>
                      <a:gd name="T27" fmla="*/ 13 h 32"/>
                      <a:gd name="T28" fmla="*/ 26 w 32"/>
                      <a:gd name="T29" fmla="*/ 15 h 32"/>
                      <a:gd name="T30" fmla="*/ 26 w 32"/>
                      <a:gd name="T31" fmla="*/ 17 h 32"/>
                      <a:gd name="T32" fmla="*/ 26 w 32"/>
                      <a:gd name="T33" fmla="*/ 21 h 32"/>
                      <a:gd name="T34" fmla="*/ 26 w 32"/>
                      <a:gd name="T35" fmla="*/ 23 h 32"/>
                      <a:gd name="T36" fmla="*/ 28 w 32"/>
                      <a:gd name="T37" fmla="*/ 24 h 32"/>
                      <a:gd name="T38" fmla="*/ 28 w 32"/>
                      <a:gd name="T39" fmla="*/ 26 h 32"/>
                      <a:gd name="T40" fmla="*/ 30 w 32"/>
                      <a:gd name="T41" fmla="*/ 26 h 32"/>
                      <a:gd name="T42" fmla="*/ 30 w 32"/>
                      <a:gd name="T43" fmla="*/ 30 h 32"/>
                      <a:gd name="T44" fmla="*/ 30 w 32"/>
                      <a:gd name="T45" fmla="*/ 32 h 32"/>
                      <a:gd name="T46" fmla="*/ 26 w 32"/>
                      <a:gd name="T47" fmla="*/ 32 h 32"/>
                      <a:gd name="T48" fmla="*/ 24 w 32"/>
                      <a:gd name="T49" fmla="*/ 32 h 32"/>
                      <a:gd name="T50" fmla="*/ 21 w 32"/>
                      <a:gd name="T51" fmla="*/ 32 h 32"/>
                      <a:gd name="T52" fmla="*/ 19 w 32"/>
                      <a:gd name="T53" fmla="*/ 32 h 32"/>
                      <a:gd name="T54" fmla="*/ 17 w 32"/>
                      <a:gd name="T55" fmla="*/ 30 h 32"/>
                      <a:gd name="T56" fmla="*/ 17 w 32"/>
                      <a:gd name="T57" fmla="*/ 26 h 32"/>
                      <a:gd name="T58" fmla="*/ 15 w 32"/>
                      <a:gd name="T59" fmla="*/ 24 h 32"/>
                      <a:gd name="T60" fmla="*/ 15 w 32"/>
                      <a:gd name="T61" fmla="*/ 23 h 32"/>
                      <a:gd name="T62" fmla="*/ 11 w 32"/>
                      <a:gd name="T63" fmla="*/ 23 h 32"/>
                      <a:gd name="T64" fmla="*/ 9 w 32"/>
                      <a:gd name="T65" fmla="*/ 21 h 32"/>
                      <a:gd name="T66" fmla="*/ 7 w 32"/>
                      <a:gd name="T67" fmla="*/ 21 h 32"/>
                      <a:gd name="T68" fmla="*/ 5 w 32"/>
                      <a:gd name="T69" fmla="*/ 21 h 32"/>
                      <a:gd name="T70" fmla="*/ 3 w 32"/>
                      <a:gd name="T71" fmla="*/ 21 h 32"/>
                      <a:gd name="T72" fmla="*/ 0 w 32"/>
                      <a:gd name="T73" fmla="*/ 21 h 32"/>
                      <a:gd name="T74" fmla="*/ 0 w 32"/>
                      <a:gd name="T75" fmla="*/ 19 h 32"/>
                      <a:gd name="T76" fmla="*/ 0 w 32"/>
                      <a:gd name="T77" fmla="*/ 17 h 32"/>
                      <a:gd name="T78" fmla="*/ 2 w 32"/>
                      <a:gd name="T79" fmla="*/ 15 h 32"/>
                      <a:gd name="T80" fmla="*/ 3 w 32"/>
                      <a:gd name="T81" fmla="*/ 13 h 32"/>
                      <a:gd name="T82" fmla="*/ 5 w 32"/>
                      <a:gd name="T83" fmla="*/ 11 h 32"/>
                      <a:gd name="T84" fmla="*/ 5 w 32"/>
                      <a:gd name="T85" fmla="*/ 9 h 32"/>
                      <a:gd name="T86" fmla="*/ 5 w 32"/>
                      <a:gd name="T87" fmla="*/ 7 h 32"/>
                      <a:gd name="T88" fmla="*/ 7 w 32"/>
                      <a:gd name="T89" fmla="*/ 5 h 32"/>
                      <a:gd name="T90" fmla="*/ 7 w 32"/>
                      <a:gd name="T91" fmla="*/ 1 h 32"/>
                      <a:gd name="T92" fmla="*/ 9 w 32"/>
                      <a:gd name="T93" fmla="*/ 0 h 32"/>
                      <a:gd name="T94" fmla="*/ 11 w 32"/>
                      <a:gd name="T95" fmla="*/ 0 h 32"/>
                      <a:gd name="T96" fmla="*/ 15 w 32"/>
                      <a:gd name="T97" fmla="*/ 0 h 32"/>
                      <a:gd name="T98" fmla="*/ 17 w 32"/>
                      <a:gd name="T9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32">
                        <a:moveTo>
                          <a:pt x="21" y="0"/>
                        </a:moveTo>
                        <a:lnTo>
                          <a:pt x="21" y="0"/>
                        </a:lnTo>
                        <a:lnTo>
                          <a:pt x="21" y="0"/>
                        </a:lnTo>
                        <a:lnTo>
                          <a:pt x="21" y="0"/>
                        </a:lnTo>
                        <a:lnTo>
                          <a:pt x="23" y="0"/>
                        </a:lnTo>
                        <a:lnTo>
                          <a:pt x="23" y="1"/>
                        </a:lnTo>
                        <a:lnTo>
                          <a:pt x="23" y="1"/>
                        </a:lnTo>
                        <a:lnTo>
                          <a:pt x="23" y="1"/>
                        </a:lnTo>
                        <a:lnTo>
                          <a:pt x="24" y="1"/>
                        </a:lnTo>
                        <a:lnTo>
                          <a:pt x="24" y="1"/>
                        </a:lnTo>
                        <a:lnTo>
                          <a:pt x="24" y="0"/>
                        </a:lnTo>
                        <a:lnTo>
                          <a:pt x="26" y="0"/>
                        </a:lnTo>
                        <a:lnTo>
                          <a:pt x="26" y="0"/>
                        </a:lnTo>
                        <a:lnTo>
                          <a:pt x="26" y="1"/>
                        </a:lnTo>
                        <a:lnTo>
                          <a:pt x="26" y="1"/>
                        </a:lnTo>
                        <a:lnTo>
                          <a:pt x="28" y="1"/>
                        </a:lnTo>
                        <a:lnTo>
                          <a:pt x="28" y="1"/>
                        </a:lnTo>
                        <a:lnTo>
                          <a:pt x="28" y="1"/>
                        </a:lnTo>
                        <a:lnTo>
                          <a:pt x="28" y="3"/>
                        </a:lnTo>
                        <a:lnTo>
                          <a:pt x="28" y="3"/>
                        </a:lnTo>
                        <a:lnTo>
                          <a:pt x="28" y="3"/>
                        </a:lnTo>
                        <a:lnTo>
                          <a:pt x="28" y="5"/>
                        </a:lnTo>
                        <a:lnTo>
                          <a:pt x="30" y="5"/>
                        </a:lnTo>
                        <a:lnTo>
                          <a:pt x="30" y="5"/>
                        </a:lnTo>
                        <a:lnTo>
                          <a:pt x="30" y="5"/>
                        </a:lnTo>
                        <a:lnTo>
                          <a:pt x="30" y="7"/>
                        </a:lnTo>
                        <a:lnTo>
                          <a:pt x="30" y="7"/>
                        </a:lnTo>
                        <a:lnTo>
                          <a:pt x="30" y="7"/>
                        </a:lnTo>
                        <a:lnTo>
                          <a:pt x="30" y="7"/>
                        </a:lnTo>
                        <a:lnTo>
                          <a:pt x="30" y="9"/>
                        </a:lnTo>
                        <a:lnTo>
                          <a:pt x="28" y="9"/>
                        </a:lnTo>
                        <a:lnTo>
                          <a:pt x="28" y="9"/>
                        </a:lnTo>
                        <a:lnTo>
                          <a:pt x="28" y="9"/>
                        </a:lnTo>
                        <a:lnTo>
                          <a:pt x="28" y="9"/>
                        </a:lnTo>
                        <a:lnTo>
                          <a:pt x="28" y="11"/>
                        </a:lnTo>
                        <a:lnTo>
                          <a:pt x="26" y="11"/>
                        </a:lnTo>
                        <a:lnTo>
                          <a:pt x="26" y="11"/>
                        </a:lnTo>
                        <a:lnTo>
                          <a:pt x="26" y="11"/>
                        </a:lnTo>
                        <a:lnTo>
                          <a:pt x="26" y="11"/>
                        </a:lnTo>
                        <a:lnTo>
                          <a:pt x="26" y="11"/>
                        </a:lnTo>
                        <a:lnTo>
                          <a:pt x="24" y="11"/>
                        </a:lnTo>
                        <a:lnTo>
                          <a:pt x="24" y="11"/>
                        </a:lnTo>
                        <a:lnTo>
                          <a:pt x="23" y="11"/>
                        </a:lnTo>
                        <a:lnTo>
                          <a:pt x="23" y="11"/>
                        </a:lnTo>
                        <a:lnTo>
                          <a:pt x="23" y="11"/>
                        </a:lnTo>
                        <a:lnTo>
                          <a:pt x="23" y="11"/>
                        </a:lnTo>
                        <a:lnTo>
                          <a:pt x="21" y="11"/>
                        </a:lnTo>
                        <a:lnTo>
                          <a:pt x="21" y="13"/>
                        </a:lnTo>
                        <a:lnTo>
                          <a:pt x="21" y="13"/>
                        </a:lnTo>
                        <a:lnTo>
                          <a:pt x="21" y="13"/>
                        </a:lnTo>
                        <a:lnTo>
                          <a:pt x="21" y="13"/>
                        </a:lnTo>
                        <a:lnTo>
                          <a:pt x="21" y="15"/>
                        </a:lnTo>
                        <a:lnTo>
                          <a:pt x="23" y="15"/>
                        </a:lnTo>
                        <a:lnTo>
                          <a:pt x="23" y="15"/>
                        </a:lnTo>
                        <a:lnTo>
                          <a:pt x="23" y="13"/>
                        </a:lnTo>
                        <a:lnTo>
                          <a:pt x="23" y="13"/>
                        </a:lnTo>
                        <a:lnTo>
                          <a:pt x="24" y="13"/>
                        </a:lnTo>
                        <a:lnTo>
                          <a:pt x="24" y="15"/>
                        </a:lnTo>
                        <a:lnTo>
                          <a:pt x="24" y="15"/>
                        </a:lnTo>
                        <a:lnTo>
                          <a:pt x="26" y="15"/>
                        </a:lnTo>
                        <a:lnTo>
                          <a:pt x="26" y="15"/>
                        </a:lnTo>
                        <a:lnTo>
                          <a:pt x="26" y="15"/>
                        </a:lnTo>
                        <a:lnTo>
                          <a:pt x="26" y="17"/>
                        </a:lnTo>
                        <a:lnTo>
                          <a:pt x="26" y="17"/>
                        </a:lnTo>
                        <a:lnTo>
                          <a:pt x="26" y="17"/>
                        </a:lnTo>
                        <a:lnTo>
                          <a:pt x="26" y="19"/>
                        </a:lnTo>
                        <a:lnTo>
                          <a:pt x="26" y="19"/>
                        </a:lnTo>
                        <a:lnTo>
                          <a:pt x="26" y="21"/>
                        </a:lnTo>
                        <a:lnTo>
                          <a:pt x="26" y="21"/>
                        </a:lnTo>
                        <a:lnTo>
                          <a:pt x="26" y="21"/>
                        </a:lnTo>
                        <a:lnTo>
                          <a:pt x="26" y="23"/>
                        </a:lnTo>
                        <a:lnTo>
                          <a:pt x="26" y="23"/>
                        </a:lnTo>
                        <a:lnTo>
                          <a:pt x="28" y="23"/>
                        </a:lnTo>
                        <a:lnTo>
                          <a:pt x="28" y="24"/>
                        </a:lnTo>
                        <a:lnTo>
                          <a:pt x="28" y="24"/>
                        </a:lnTo>
                        <a:lnTo>
                          <a:pt x="28" y="24"/>
                        </a:lnTo>
                        <a:lnTo>
                          <a:pt x="28" y="24"/>
                        </a:lnTo>
                        <a:lnTo>
                          <a:pt x="28" y="24"/>
                        </a:lnTo>
                        <a:lnTo>
                          <a:pt x="28" y="24"/>
                        </a:lnTo>
                        <a:lnTo>
                          <a:pt x="28" y="26"/>
                        </a:lnTo>
                        <a:lnTo>
                          <a:pt x="28" y="26"/>
                        </a:lnTo>
                        <a:lnTo>
                          <a:pt x="30" y="26"/>
                        </a:lnTo>
                        <a:lnTo>
                          <a:pt x="30" y="26"/>
                        </a:lnTo>
                        <a:lnTo>
                          <a:pt x="30" y="26"/>
                        </a:lnTo>
                        <a:lnTo>
                          <a:pt x="30" y="28"/>
                        </a:lnTo>
                        <a:lnTo>
                          <a:pt x="30" y="28"/>
                        </a:lnTo>
                        <a:lnTo>
                          <a:pt x="30" y="30"/>
                        </a:lnTo>
                        <a:lnTo>
                          <a:pt x="30" y="30"/>
                        </a:lnTo>
                        <a:lnTo>
                          <a:pt x="32" y="30"/>
                        </a:lnTo>
                        <a:lnTo>
                          <a:pt x="32" y="32"/>
                        </a:lnTo>
                        <a:lnTo>
                          <a:pt x="30" y="32"/>
                        </a:lnTo>
                        <a:lnTo>
                          <a:pt x="30" y="32"/>
                        </a:lnTo>
                        <a:lnTo>
                          <a:pt x="28" y="32"/>
                        </a:lnTo>
                        <a:lnTo>
                          <a:pt x="28" y="32"/>
                        </a:lnTo>
                        <a:lnTo>
                          <a:pt x="28" y="32"/>
                        </a:lnTo>
                        <a:lnTo>
                          <a:pt x="26" y="32"/>
                        </a:lnTo>
                        <a:lnTo>
                          <a:pt x="26" y="32"/>
                        </a:lnTo>
                        <a:lnTo>
                          <a:pt x="26" y="32"/>
                        </a:lnTo>
                        <a:lnTo>
                          <a:pt x="24" y="32"/>
                        </a:lnTo>
                        <a:lnTo>
                          <a:pt x="24" y="32"/>
                        </a:lnTo>
                        <a:lnTo>
                          <a:pt x="23" y="32"/>
                        </a:lnTo>
                        <a:lnTo>
                          <a:pt x="23" y="32"/>
                        </a:lnTo>
                        <a:lnTo>
                          <a:pt x="23" y="32"/>
                        </a:lnTo>
                        <a:lnTo>
                          <a:pt x="21" y="32"/>
                        </a:lnTo>
                        <a:lnTo>
                          <a:pt x="21" y="32"/>
                        </a:lnTo>
                        <a:lnTo>
                          <a:pt x="21" y="32"/>
                        </a:lnTo>
                        <a:lnTo>
                          <a:pt x="19" y="32"/>
                        </a:lnTo>
                        <a:lnTo>
                          <a:pt x="19" y="32"/>
                        </a:lnTo>
                        <a:lnTo>
                          <a:pt x="19" y="30"/>
                        </a:lnTo>
                        <a:lnTo>
                          <a:pt x="17" y="30"/>
                        </a:lnTo>
                        <a:lnTo>
                          <a:pt x="17" y="30"/>
                        </a:lnTo>
                        <a:lnTo>
                          <a:pt x="17" y="30"/>
                        </a:lnTo>
                        <a:lnTo>
                          <a:pt x="17" y="28"/>
                        </a:lnTo>
                        <a:lnTo>
                          <a:pt x="17" y="28"/>
                        </a:lnTo>
                        <a:lnTo>
                          <a:pt x="17" y="28"/>
                        </a:lnTo>
                        <a:lnTo>
                          <a:pt x="17" y="26"/>
                        </a:lnTo>
                        <a:lnTo>
                          <a:pt x="17" y="26"/>
                        </a:lnTo>
                        <a:lnTo>
                          <a:pt x="17" y="24"/>
                        </a:lnTo>
                        <a:lnTo>
                          <a:pt x="17" y="24"/>
                        </a:lnTo>
                        <a:lnTo>
                          <a:pt x="15" y="24"/>
                        </a:lnTo>
                        <a:lnTo>
                          <a:pt x="15" y="24"/>
                        </a:lnTo>
                        <a:lnTo>
                          <a:pt x="15" y="24"/>
                        </a:lnTo>
                        <a:lnTo>
                          <a:pt x="15" y="23"/>
                        </a:lnTo>
                        <a:lnTo>
                          <a:pt x="15" y="23"/>
                        </a:lnTo>
                        <a:lnTo>
                          <a:pt x="15" y="23"/>
                        </a:lnTo>
                        <a:lnTo>
                          <a:pt x="13" y="23"/>
                        </a:lnTo>
                        <a:lnTo>
                          <a:pt x="13" y="23"/>
                        </a:lnTo>
                        <a:lnTo>
                          <a:pt x="11" y="23"/>
                        </a:lnTo>
                        <a:lnTo>
                          <a:pt x="11" y="23"/>
                        </a:lnTo>
                        <a:lnTo>
                          <a:pt x="11" y="21"/>
                        </a:lnTo>
                        <a:lnTo>
                          <a:pt x="11" y="21"/>
                        </a:lnTo>
                        <a:lnTo>
                          <a:pt x="9" y="21"/>
                        </a:lnTo>
                        <a:lnTo>
                          <a:pt x="9" y="21"/>
                        </a:lnTo>
                        <a:lnTo>
                          <a:pt x="7" y="21"/>
                        </a:lnTo>
                        <a:lnTo>
                          <a:pt x="7" y="21"/>
                        </a:lnTo>
                        <a:lnTo>
                          <a:pt x="7" y="21"/>
                        </a:lnTo>
                        <a:lnTo>
                          <a:pt x="5" y="21"/>
                        </a:lnTo>
                        <a:lnTo>
                          <a:pt x="5" y="21"/>
                        </a:lnTo>
                        <a:lnTo>
                          <a:pt x="5" y="21"/>
                        </a:lnTo>
                        <a:lnTo>
                          <a:pt x="5" y="21"/>
                        </a:lnTo>
                        <a:lnTo>
                          <a:pt x="3" y="21"/>
                        </a:lnTo>
                        <a:lnTo>
                          <a:pt x="3" y="21"/>
                        </a:lnTo>
                        <a:lnTo>
                          <a:pt x="3" y="21"/>
                        </a:lnTo>
                        <a:lnTo>
                          <a:pt x="3" y="21"/>
                        </a:lnTo>
                        <a:lnTo>
                          <a:pt x="2" y="21"/>
                        </a:lnTo>
                        <a:lnTo>
                          <a:pt x="2" y="21"/>
                        </a:lnTo>
                        <a:lnTo>
                          <a:pt x="2" y="21"/>
                        </a:lnTo>
                        <a:lnTo>
                          <a:pt x="0" y="21"/>
                        </a:lnTo>
                        <a:lnTo>
                          <a:pt x="0" y="21"/>
                        </a:lnTo>
                        <a:lnTo>
                          <a:pt x="0" y="21"/>
                        </a:lnTo>
                        <a:lnTo>
                          <a:pt x="0" y="19"/>
                        </a:lnTo>
                        <a:lnTo>
                          <a:pt x="0" y="19"/>
                        </a:lnTo>
                        <a:lnTo>
                          <a:pt x="0" y="19"/>
                        </a:lnTo>
                        <a:lnTo>
                          <a:pt x="0" y="19"/>
                        </a:lnTo>
                        <a:lnTo>
                          <a:pt x="0" y="17"/>
                        </a:lnTo>
                        <a:lnTo>
                          <a:pt x="0" y="17"/>
                        </a:lnTo>
                        <a:lnTo>
                          <a:pt x="2" y="17"/>
                        </a:lnTo>
                        <a:lnTo>
                          <a:pt x="2" y="15"/>
                        </a:lnTo>
                        <a:lnTo>
                          <a:pt x="2" y="15"/>
                        </a:lnTo>
                        <a:lnTo>
                          <a:pt x="2" y="15"/>
                        </a:lnTo>
                        <a:lnTo>
                          <a:pt x="2" y="15"/>
                        </a:lnTo>
                        <a:lnTo>
                          <a:pt x="2" y="15"/>
                        </a:lnTo>
                        <a:lnTo>
                          <a:pt x="3" y="15"/>
                        </a:lnTo>
                        <a:lnTo>
                          <a:pt x="3" y="13"/>
                        </a:lnTo>
                        <a:lnTo>
                          <a:pt x="3" y="13"/>
                        </a:lnTo>
                        <a:lnTo>
                          <a:pt x="3" y="13"/>
                        </a:lnTo>
                        <a:lnTo>
                          <a:pt x="3" y="11"/>
                        </a:lnTo>
                        <a:lnTo>
                          <a:pt x="5" y="11"/>
                        </a:lnTo>
                        <a:lnTo>
                          <a:pt x="5" y="11"/>
                        </a:lnTo>
                        <a:lnTo>
                          <a:pt x="5" y="9"/>
                        </a:lnTo>
                        <a:lnTo>
                          <a:pt x="5" y="9"/>
                        </a:lnTo>
                        <a:lnTo>
                          <a:pt x="5" y="9"/>
                        </a:lnTo>
                        <a:lnTo>
                          <a:pt x="5" y="9"/>
                        </a:lnTo>
                        <a:lnTo>
                          <a:pt x="5" y="7"/>
                        </a:lnTo>
                        <a:lnTo>
                          <a:pt x="5" y="7"/>
                        </a:lnTo>
                        <a:lnTo>
                          <a:pt x="5" y="7"/>
                        </a:lnTo>
                        <a:lnTo>
                          <a:pt x="7" y="7"/>
                        </a:lnTo>
                        <a:lnTo>
                          <a:pt x="7" y="5"/>
                        </a:lnTo>
                        <a:lnTo>
                          <a:pt x="7" y="5"/>
                        </a:lnTo>
                        <a:lnTo>
                          <a:pt x="7" y="5"/>
                        </a:lnTo>
                        <a:lnTo>
                          <a:pt x="7" y="3"/>
                        </a:lnTo>
                        <a:lnTo>
                          <a:pt x="7" y="3"/>
                        </a:lnTo>
                        <a:lnTo>
                          <a:pt x="7" y="3"/>
                        </a:lnTo>
                        <a:lnTo>
                          <a:pt x="7" y="1"/>
                        </a:lnTo>
                        <a:lnTo>
                          <a:pt x="7" y="1"/>
                        </a:lnTo>
                        <a:lnTo>
                          <a:pt x="9" y="1"/>
                        </a:lnTo>
                        <a:lnTo>
                          <a:pt x="9" y="0"/>
                        </a:lnTo>
                        <a:lnTo>
                          <a:pt x="9" y="0"/>
                        </a:lnTo>
                        <a:lnTo>
                          <a:pt x="11" y="0"/>
                        </a:lnTo>
                        <a:lnTo>
                          <a:pt x="11" y="0"/>
                        </a:lnTo>
                        <a:lnTo>
                          <a:pt x="11" y="0"/>
                        </a:lnTo>
                        <a:lnTo>
                          <a:pt x="11" y="0"/>
                        </a:lnTo>
                        <a:lnTo>
                          <a:pt x="13" y="0"/>
                        </a:lnTo>
                        <a:lnTo>
                          <a:pt x="13" y="0"/>
                        </a:lnTo>
                        <a:lnTo>
                          <a:pt x="15" y="0"/>
                        </a:lnTo>
                        <a:lnTo>
                          <a:pt x="15" y="0"/>
                        </a:lnTo>
                        <a:lnTo>
                          <a:pt x="15" y="0"/>
                        </a:lnTo>
                        <a:lnTo>
                          <a:pt x="17" y="0"/>
                        </a:lnTo>
                        <a:lnTo>
                          <a:pt x="17" y="0"/>
                        </a:lnTo>
                        <a:lnTo>
                          <a:pt x="17" y="0"/>
                        </a:lnTo>
                        <a:lnTo>
                          <a:pt x="19" y="0"/>
                        </a:lnTo>
                        <a:lnTo>
                          <a:pt x="19" y="0"/>
                        </a:lnTo>
                        <a:lnTo>
                          <a:pt x="2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4" name="Freeform 767">
                    <a:extLst>
                      <a:ext uri="{FF2B5EF4-FFF2-40B4-BE49-F238E27FC236}">
                        <a16:creationId xmlns:a16="http://schemas.microsoft.com/office/drawing/2014/main" id="{12D3BAF1-F30B-4965-86B9-6197CE8B96F4}"/>
                      </a:ext>
                    </a:extLst>
                  </p:cNvPr>
                  <p:cNvSpPr>
                    <a:spLocks/>
                  </p:cNvSpPr>
                  <p:nvPr/>
                </p:nvSpPr>
                <p:spPr bwMode="auto">
                  <a:xfrm>
                    <a:off x="12834" y="2118"/>
                    <a:ext cx="67" cy="94"/>
                  </a:xfrm>
                  <a:custGeom>
                    <a:avLst/>
                    <a:gdLst>
                      <a:gd name="T0" fmla="*/ 43 w 67"/>
                      <a:gd name="T1" fmla="*/ 81 h 94"/>
                      <a:gd name="T2" fmla="*/ 37 w 67"/>
                      <a:gd name="T3" fmla="*/ 81 h 94"/>
                      <a:gd name="T4" fmla="*/ 35 w 67"/>
                      <a:gd name="T5" fmla="*/ 88 h 94"/>
                      <a:gd name="T6" fmla="*/ 31 w 67"/>
                      <a:gd name="T7" fmla="*/ 85 h 94"/>
                      <a:gd name="T8" fmla="*/ 29 w 67"/>
                      <a:gd name="T9" fmla="*/ 87 h 94"/>
                      <a:gd name="T10" fmla="*/ 25 w 67"/>
                      <a:gd name="T11" fmla="*/ 88 h 94"/>
                      <a:gd name="T12" fmla="*/ 20 w 67"/>
                      <a:gd name="T13" fmla="*/ 90 h 94"/>
                      <a:gd name="T14" fmla="*/ 16 w 67"/>
                      <a:gd name="T15" fmla="*/ 94 h 94"/>
                      <a:gd name="T16" fmla="*/ 14 w 67"/>
                      <a:gd name="T17" fmla="*/ 90 h 94"/>
                      <a:gd name="T18" fmla="*/ 10 w 67"/>
                      <a:gd name="T19" fmla="*/ 88 h 94"/>
                      <a:gd name="T20" fmla="*/ 4 w 67"/>
                      <a:gd name="T21" fmla="*/ 92 h 94"/>
                      <a:gd name="T22" fmla="*/ 4 w 67"/>
                      <a:gd name="T23" fmla="*/ 90 h 94"/>
                      <a:gd name="T24" fmla="*/ 4 w 67"/>
                      <a:gd name="T25" fmla="*/ 87 h 94"/>
                      <a:gd name="T26" fmla="*/ 2 w 67"/>
                      <a:gd name="T27" fmla="*/ 83 h 94"/>
                      <a:gd name="T28" fmla="*/ 4 w 67"/>
                      <a:gd name="T29" fmla="*/ 77 h 94"/>
                      <a:gd name="T30" fmla="*/ 6 w 67"/>
                      <a:gd name="T31" fmla="*/ 73 h 94"/>
                      <a:gd name="T32" fmla="*/ 8 w 67"/>
                      <a:gd name="T33" fmla="*/ 73 h 94"/>
                      <a:gd name="T34" fmla="*/ 12 w 67"/>
                      <a:gd name="T35" fmla="*/ 67 h 94"/>
                      <a:gd name="T36" fmla="*/ 12 w 67"/>
                      <a:gd name="T37" fmla="*/ 62 h 94"/>
                      <a:gd name="T38" fmla="*/ 16 w 67"/>
                      <a:gd name="T39" fmla="*/ 58 h 94"/>
                      <a:gd name="T40" fmla="*/ 16 w 67"/>
                      <a:gd name="T41" fmla="*/ 52 h 94"/>
                      <a:gd name="T42" fmla="*/ 12 w 67"/>
                      <a:gd name="T43" fmla="*/ 48 h 94"/>
                      <a:gd name="T44" fmla="*/ 10 w 67"/>
                      <a:gd name="T45" fmla="*/ 46 h 94"/>
                      <a:gd name="T46" fmla="*/ 8 w 67"/>
                      <a:gd name="T47" fmla="*/ 41 h 94"/>
                      <a:gd name="T48" fmla="*/ 6 w 67"/>
                      <a:gd name="T49" fmla="*/ 39 h 94"/>
                      <a:gd name="T50" fmla="*/ 12 w 67"/>
                      <a:gd name="T51" fmla="*/ 33 h 94"/>
                      <a:gd name="T52" fmla="*/ 14 w 67"/>
                      <a:gd name="T53" fmla="*/ 31 h 94"/>
                      <a:gd name="T54" fmla="*/ 10 w 67"/>
                      <a:gd name="T55" fmla="*/ 31 h 94"/>
                      <a:gd name="T56" fmla="*/ 4 w 67"/>
                      <a:gd name="T57" fmla="*/ 35 h 94"/>
                      <a:gd name="T58" fmla="*/ 6 w 67"/>
                      <a:gd name="T59" fmla="*/ 31 h 94"/>
                      <a:gd name="T60" fmla="*/ 10 w 67"/>
                      <a:gd name="T61" fmla="*/ 31 h 94"/>
                      <a:gd name="T62" fmla="*/ 12 w 67"/>
                      <a:gd name="T63" fmla="*/ 29 h 94"/>
                      <a:gd name="T64" fmla="*/ 16 w 67"/>
                      <a:gd name="T65" fmla="*/ 25 h 94"/>
                      <a:gd name="T66" fmla="*/ 12 w 67"/>
                      <a:gd name="T67" fmla="*/ 27 h 94"/>
                      <a:gd name="T68" fmla="*/ 8 w 67"/>
                      <a:gd name="T69" fmla="*/ 21 h 94"/>
                      <a:gd name="T70" fmla="*/ 10 w 67"/>
                      <a:gd name="T71" fmla="*/ 18 h 94"/>
                      <a:gd name="T72" fmla="*/ 16 w 67"/>
                      <a:gd name="T73" fmla="*/ 18 h 94"/>
                      <a:gd name="T74" fmla="*/ 20 w 67"/>
                      <a:gd name="T75" fmla="*/ 14 h 94"/>
                      <a:gd name="T76" fmla="*/ 23 w 67"/>
                      <a:gd name="T77" fmla="*/ 8 h 94"/>
                      <a:gd name="T78" fmla="*/ 31 w 67"/>
                      <a:gd name="T79" fmla="*/ 8 h 94"/>
                      <a:gd name="T80" fmla="*/ 37 w 67"/>
                      <a:gd name="T81" fmla="*/ 8 h 94"/>
                      <a:gd name="T82" fmla="*/ 43 w 67"/>
                      <a:gd name="T83" fmla="*/ 8 h 94"/>
                      <a:gd name="T84" fmla="*/ 45 w 67"/>
                      <a:gd name="T85" fmla="*/ 0 h 94"/>
                      <a:gd name="T86" fmla="*/ 48 w 67"/>
                      <a:gd name="T87" fmla="*/ 6 h 94"/>
                      <a:gd name="T88" fmla="*/ 52 w 67"/>
                      <a:gd name="T89" fmla="*/ 12 h 94"/>
                      <a:gd name="T90" fmla="*/ 56 w 67"/>
                      <a:gd name="T91" fmla="*/ 18 h 94"/>
                      <a:gd name="T92" fmla="*/ 60 w 67"/>
                      <a:gd name="T93" fmla="*/ 23 h 94"/>
                      <a:gd name="T94" fmla="*/ 64 w 67"/>
                      <a:gd name="T95" fmla="*/ 27 h 94"/>
                      <a:gd name="T96" fmla="*/ 64 w 67"/>
                      <a:gd name="T97" fmla="*/ 33 h 94"/>
                      <a:gd name="T98" fmla="*/ 66 w 67"/>
                      <a:gd name="T99" fmla="*/ 41 h 94"/>
                      <a:gd name="T100" fmla="*/ 64 w 67"/>
                      <a:gd name="T101" fmla="*/ 48 h 94"/>
                      <a:gd name="T102" fmla="*/ 67 w 67"/>
                      <a:gd name="T103" fmla="*/ 54 h 94"/>
                      <a:gd name="T104" fmla="*/ 66 w 67"/>
                      <a:gd name="T105" fmla="*/ 60 h 94"/>
                      <a:gd name="T106" fmla="*/ 64 w 67"/>
                      <a:gd name="T107" fmla="*/ 65 h 94"/>
                      <a:gd name="T108" fmla="*/ 60 w 67"/>
                      <a:gd name="T109" fmla="*/ 73 h 94"/>
                      <a:gd name="T110" fmla="*/ 56 w 67"/>
                      <a:gd name="T111" fmla="*/ 75 h 94"/>
                      <a:gd name="T112" fmla="*/ 52 w 67"/>
                      <a:gd name="T113" fmla="*/ 77 h 94"/>
                      <a:gd name="T114" fmla="*/ 52 w 67"/>
                      <a:gd name="T115" fmla="*/ 83 h 94"/>
                      <a:gd name="T116" fmla="*/ 48 w 67"/>
                      <a:gd name="T117" fmla="*/ 8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94">
                        <a:moveTo>
                          <a:pt x="43" y="85"/>
                        </a:moveTo>
                        <a:lnTo>
                          <a:pt x="43" y="83"/>
                        </a:lnTo>
                        <a:lnTo>
                          <a:pt x="43" y="83"/>
                        </a:lnTo>
                        <a:lnTo>
                          <a:pt x="43" y="83"/>
                        </a:lnTo>
                        <a:lnTo>
                          <a:pt x="43" y="81"/>
                        </a:lnTo>
                        <a:lnTo>
                          <a:pt x="43" y="81"/>
                        </a:lnTo>
                        <a:lnTo>
                          <a:pt x="45" y="81"/>
                        </a:lnTo>
                        <a:lnTo>
                          <a:pt x="45" y="81"/>
                        </a:lnTo>
                        <a:lnTo>
                          <a:pt x="45" y="81"/>
                        </a:lnTo>
                        <a:lnTo>
                          <a:pt x="43" y="81"/>
                        </a:lnTo>
                        <a:lnTo>
                          <a:pt x="43" y="81"/>
                        </a:lnTo>
                        <a:lnTo>
                          <a:pt x="43" y="81"/>
                        </a:lnTo>
                        <a:lnTo>
                          <a:pt x="41" y="81"/>
                        </a:lnTo>
                        <a:lnTo>
                          <a:pt x="41" y="81"/>
                        </a:lnTo>
                        <a:lnTo>
                          <a:pt x="41" y="81"/>
                        </a:lnTo>
                        <a:lnTo>
                          <a:pt x="41" y="83"/>
                        </a:lnTo>
                        <a:lnTo>
                          <a:pt x="41" y="83"/>
                        </a:lnTo>
                        <a:lnTo>
                          <a:pt x="39" y="83"/>
                        </a:lnTo>
                        <a:lnTo>
                          <a:pt x="39" y="83"/>
                        </a:lnTo>
                        <a:lnTo>
                          <a:pt x="39" y="81"/>
                        </a:lnTo>
                        <a:lnTo>
                          <a:pt x="39" y="81"/>
                        </a:lnTo>
                        <a:lnTo>
                          <a:pt x="37" y="81"/>
                        </a:lnTo>
                        <a:lnTo>
                          <a:pt x="37" y="81"/>
                        </a:lnTo>
                        <a:lnTo>
                          <a:pt x="37" y="83"/>
                        </a:lnTo>
                        <a:lnTo>
                          <a:pt x="37" y="83"/>
                        </a:lnTo>
                        <a:lnTo>
                          <a:pt x="37" y="85"/>
                        </a:lnTo>
                        <a:lnTo>
                          <a:pt x="37" y="85"/>
                        </a:lnTo>
                        <a:lnTo>
                          <a:pt x="37" y="87"/>
                        </a:lnTo>
                        <a:lnTo>
                          <a:pt x="37" y="87"/>
                        </a:lnTo>
                        <a:lnTo>
                          <a:pt x="37" y="88"/>
                        </a:lnTo>
                        <a:lnTo>
                          <a:pt x="37" y="88"/>
                        </a:lnTo>
                        <a:lnTo>
                          <a:pt x="37" y="88"/>
                        </a:lnTo>
                        <a:lnTo>
                          <a:pt x="35" y="88"/>
                        </a:lnTo>
                        <a:lnTo>
                          <a:pt x="35" y="88"/>
                        </a:lnTo>
                        <a:lnTo>
                          <a:pt x="35" y="87"/>
                        </a:lnTo>
                        <a:lnTo>
                          <a:pt x="35" y="87"/>
                        </a:lnTo>
                        <a:lnTo>
                          <a:pt x="35" y="87"/>
                        </a:lnTo>
                        <a:lnTo>
                          <a:pt x="33" y="87"/>
                        </a:lnTo>
                        <a:lnTo>
                          <a:pt x="33" y="85"/>
                        </a:lnTo>
                        <a:lnTo>
                          <a:pt x="33" y="85"/>
                        </a:lnTo>
                        <a:lnTo>
                          <a:pt x="33" y="85"/>
                        </a:lnTo>
                        <a:lnTo>
                          <a:pt x="33" y="85"/>
                        </a:lnTo>
                        <a:lnTo>
                          <a:pt x="31" y="85"/>
                        </a:lnTo>
                        <a:lnTo>
                          <a:pt x="31" y="85"/>
                        </a:lnTo>
                        <a:lnTo>
                          <a:pt x="31" y="85"/>
                        </a:lnTo>
                        <a:lnTo>
                          <a:pt x="31" y="87"/>
                        </a:lnTo>
                        <a:lnTo>
                          <a:pt x="31" y="87"/>
                        </a:lnTo>
                        <a:lnTo>
                          <a:pt x="31" y="87"/>
                        </a:lnTo>
                        <a:lnTo>
                          <a:pt x="31" y="88"/>
                        </a:lnTo>
                        <a:lnTo>
                          <a:pt x="31" y="88"/>
                        </a:lnTo>
                        <a:lnTo>
                          <a:pt x="31" y="88"/>
                        </a:lnTo>
                        <a:lnTo>
                          <a:pt x="31" y="88"/>
                        </a:lnTo>
                        <a:lnTo>
                          <a:pt x="31" y="88"/>
                        </a:lnTo>
                        <a:lnTo>
                          <a:pt x="29" y="88"/>
                        </a:lnTo>
                        <a:lnTo>
                          <a:pt x="29" y="87"/>
                        </a:lnTo>
                        <a:lnTo>
                          <a:pt x="29" y="87"/>
                        </a:lnTo>
                        <a:lnTo>
                          <a:pt x="29" y="88"/>
                        </a:lnTo>
                        <a:lnTo>
                          <a:pt x="27" y="88"/>
                        </a:lnTo>
                        <a:lnTo>
                          <a:pt x="27" y="88"/>
                        </a:lnTo>
                        <a:lnTo>
                          <a:pt x="27" y="88"/>
                        </a:lnTo>
                        <a:lnTo>
                          <a:pt x="27" y="88"/>
                        </a:lnTo>
                        <a:lnTo>
                          <a:pt x="27" y="88"/>
                        </a:lnTo>
                        <a:lnTo>
                          <a:pt x="27" y="88"/>
                        </a:lnTo>
                        <a:lnTo>
                          <a:pt x="25" y="88"/>
                        </a:lnTo>
                        <a:lnTo>
                          <a:pt x="25" y="88"/>
                        </a:lnTo>
                        <a:lnTo>
                          <a:pt x="25" y="88"/>
                        </a:lnTo>
                        <a:lnTo>
                          <a:pt x="25" y="88"/>
                        </a:lnTo>
                        <a:lnTo>
                          <a:pt x="25" y="88"/>
                        </a:lnTo>
                        <a:lnTo>
                          <a:pt x="25" y="88"/>
                        </a:lnTo>
                        <a:lnTo>
                          <a:pt x="25" y="90"/>
                        </a:lnTo>
                        <a:lnTo>
                          <a:pt x="23" y="90"/>
                        </a:lnTo>
                        <a:lnTo>
                          <a:pt x="23" y="90"/>
                        </a:lnTo>
                        <a:lnTo>
                          <a:pt x="22" y="90"/>
                        </a:lnTo>
                        <a:lnTo>
                          <a:pt x="22" y="90"/>
                        </a:lnTo>
                        <a:lnTo>
                          <a:pt x="22" y="90"/>
                        </a:lnTo>
                        <a:lnTo>
                          <a:pt x="20" y="90"/>
                        </a:lnTo>
                        <a:lnTo>
                          <a:pt x="20" y="90"/>
                        </a:lnTo>
                        <a:lnTo>
                          <a:pt x="18" y="90"/>
                        </a:lnTo>
                        <a:lnTo>
                          <a:pt x="18" y="90"/>
                        </a:lnTo>
                        <a:lnTo>
                          <a:pt x="18" y="92"/>
                        </a:lnTo>
                        <a:lnTo>
                          <a:pt x="18" y="92"/>
                        </a:lnTo>
                        <a:lnTo>
                          <a:pt x="18" y="92"/>
                        </a:lnTo>
                        <a:lnTo>
                          <a:pt x="18" y="92"/>
                        </a:lnTo>
                        <a:lnTo>
                          <a:pt x="18" y="94"/>
                        </a:lnTo>
                        <a:lnTo>
                          <a:pt x="18" y="94"/>
                        </a:lnTo>
                        <a:lnTo>
                          <a:pt x="16" y="94"/>
                        </a:lnTo>
                        <a:lnTo>
                          <a:pt x="16" y="94"/>
                        </a:lnTo>
                        <a:lnTo>
                          <a:pt x="16" y="94"/>
                        </a:lnTo>
                        <a:lnTo>
                          <a:pt x="14" y="94"/>
                        </a:lnTo>
                        <a:lnTo>
                          <a:pt x="14" y="94"/>
                        </a:lnTo>
                        <a:lnTo>
                          <a:pt x="14" y="94"/>
                        </a:lnTo>
                        <a:lnTo>
                          <a:pt x="14" y="92"/>
                        </a:lnTo>
                        <a:lnTo>
                          <a:pt x="12" y="92"/>
                        </a:lnTo>
                        <a:lnTo>
                          <a:pt x="12" y="92"/>
                        </a:lnTo>
                        <a:lnTo>
                          <a:pt x="14" y="92"/>
                        </a:lnTo>
                        <a:lnTo>
                          <a:pt x="14" y="92"/>
                        </a:lnTo>
                        <a:lnTo>
                          <a:pt x="14" y="90"/>
                        </a:lnTo>
                        <a:lnTo>
                          <a:pt x="14" y="90"/>
                        </a:lnTo>
                        <a:lnTo>
                          <a:pt x="14" y="90"/>
                        </a:lnTo>
                        <a:lnTo>
                          <a:pt x="12" y="90"/>
                        </a:lnTo>
                        <a:lnTo>
                          <a:pt x="12" y="88"/>
                        </a:lnTo>
                        <a:lnTo>
                          <a:pt x="12" y="88"/>
                        </a:lnTo>
                        <a:lnTo>
                          <a:pt x="12" y="88"/>
                        </a:lnTo>
                        <a:lnTo>
                          <a:pt x="12" y="88"/>
                        </a:lnTo>
                        <a:lnTo>
                          <a:pt x="12" y="87"/>
                        </a:lnTo>
                        <a:lnTo>
                          <a:pt x="12" y="87"/>
                        </a:lnTo>
                        <a:lnTo>
                          <a:pt x="12" y="88"/>
                        </a:lnTo>
                        <a:lnTo>
                          <a:pt x="12" y="88"/>
                        </a:lnTo>
                        <a:lnTo>
                          <a:pt x="10" y="88"/>
                        </a:lnTo>
                        <a:lnTo>
                          <a:pt x="10" y="88"/>
                        </a:lnTo>
                        <a:lnTo>
                          <a:pt x="10" y="88"/>
                        </a:lnTo>
                        <a:lnTo>
                          <a:pt x="10" y="88"/>
                        </a:lnTo>
                        <a:lnTo>
                          <a:pt x="8" y="88"/>
                        </a:lnTo>
                        <a:lnTo>
                          <a:pt x="8" y="88"/>
                        </a:lnTo>
                        <a:lnTo>
                          <a:pt x="6" y="88"/>
                        </a:lnTo>
                        <a:lnTo>
                          <a:pt x="6" y="90"/>
                        </a:lnTo>
                        <a:lnTo>
                          <a:pt x="6" y="90"/>
                        </a:lnTo>
                        <a:lnTo>
                          <a:pt x="6" y="90"/>
                        </a:lnTo>
                        <a:lnTo>
                          <a:pt x="6" y="92"/>
                        </a:lnTo>
                        <a:lnTo>
                          <a:pt x="6" y="92"/>
                        </a:lnTo>
                        <a:lnTo>
                          <a:pt x="4" y="92"/>
                        </a:lnTo>
                        <a:lnTo>
                          <a:pt x="4" y="92"/>
                        </a:lnTo>
                        <a:lnTo>
                          <a:pt x="4" y="92"/>
                        </a:lnTo>
                        <a:lnTo>
                          <a:pt x="2" y="92"/>
                        </a:lnTo>
                        <a:lnTo>
                          <a:pt x="2" y="92"/>
                        </a:lnTo>
                        <a:lnTo>
                          <a:pt x="2" y="92"/>
                        </a:lnTo>
                        <a:lnTo>
                          <a:pt x="2" y="92"/>
                        </a:lnTo>
                        <a:lnTo>
                          <a:pt x="2" y="90"/>
                        </a:lnTo>
                        <a:lnTo>
                          <a:pt x="2" y="90"/>
                        </a:lnTo>
                        <a:lnTo>
                          <a:pt x="2" y="90"/>
                        </a:lnTo>
                        <a:lnTo>
                          <a:pt x="4" y="90"/>
                        </a:lnTo>
                        <a:lnTo>
                          <a:pt x="4" y="90"/>
                        </a:lnTo>
                        <a:lnTo>
                          <a:pt x="4" y="88"/>
                        </a:lnTo>
                        <a:lnTo>
                          <a:pt x="4" y="88"/>
                        </a:lnTo>
                        <a:lnTo>
                          <a:pt x="4" y="88"/>
                        </a:lnTo>
                        <a:lnTo>
                          <a:pt x="4" y="88"/>
                        </a:lnTo>
                        <a:lnTo>
                          <a:pt x="4" y="88"/>
                        </a:lnTo>
                        <a:lnTo>
                          <a:pt x="4" y="88"/>
                        </a:lnTo>
                        <a:lnTo>
                          <a:pt x="4" y="88"/>
                        </a:lnTo>
                        <a:lnTo>
                          <a:pt x="6" y="88"/>
                        </a:lnTo>
                        <a:lnTo>
                          <a:pt x="6" y="88"/>
                        </a:lnTo>
                        <a:lnTo>
                          <a:pt x="6" y="87"/>
                        </a:lnTo>
                        <a:lnTo>
                          <a:pt x="4" y="87"/>
                        </a:lnTo>
                        <a:lnTo>
                          <a:pt x="4" y="87"/>
                        </a:lnTo>
                        <a:lnTo>
                          <a:pt x="4" y="85"/>
                        </a:lnTo>
                        <a:lnTo>
                          <a:pt x="4" y="85"/>
                        </a:lnTo>
                        <a:lnTo>
                          <a:pt x="4" y="85"/>
                        </a:lnTo>
                        <a:lnTo>
                          <a:pt x="4" y="85"/>
                        </a:lnTo>
                        <a:lnTo>
                          <a:pt x="2" y="85"/>
                        </a:lnTo>
                        <a:lnTo>
                          <a:pt x="2" y="85"/>
                        </a:lnTo>
                        <a:lnTo>
                          <a:pt x="0" y="85"/>
                        </a:lnTo>
                        <a:lnTo>
                          <a:pt x="0" y="83"/>
                        </a:lnTo>
                        <a:lnTo>
                          <a:pt x="2" y="83"/>
                        </a:lnTo>
                        <a:lnTo>
                          <a:pt x="2" y="83"/>
                        </a:lnTo>
                        <a:lnTo>
                          <a:pt x="2" y="83"/>
                        </a:lnTo>
                        <a:lnTo>
                          <a:pt x="2" y="81"/>
                        </a:lnTo>
                        <a:lnTo>
                          <a:pt x="2" y="81"/>
                        </a:lnTo>
                        <a:lnTo>
                          <a:pt x="2" y="81"/>
                        </a:lnTo>
                        <a:lnTo>
                          <a:pt x="4" y="81"/>
                        </a:lnTo>
                        <a:lnTo>
                          <a:pt x="4" y="81"/>
                        </a:lnTo>
                        <a:lnTo>
                          <a:pt x="4" y="79"/>
                        </a:lnTo>
                        <a:lnTo>
                          <a:pt x="4" y="79"/>
                        </a:lnTo>
                        <a:lnTo>
                          <a:pt x="4" y="77"/>
                        </a:lnTo>
                        <a:lnTo>
                          <a:pt x="4" y="77"/>
                        </a:lnTo>
                        <a:lnTo>
                          <a:pt x="4" y="77"/>
                        </a:lnTo>
                        <a:lnTo>
                          <a:pt x="6" y="77"/>
                        </a:lnTo>
                        <a:lnTo>
                          <a:pt x="6" y="77"/>
                        </a:lnTo>
                        <a:lnTo>
                          <a:pt x="6" y="75"/>
                        </a:lnTo>
                        <a:lnTo>
                          <a:pt x="6" y="75"/>
                        </a:lnTo>
                        <a:lnTo>
                          <a:pt x="6" y="75"/>
                        </a:lnTo>
                        <a:lnTo>
                          <a:pt x="4" y="75"/>
                        </a:lnTo>
                        <a:lnTo>
                          <a:pt x="4" y="73"/>
                        </a:lnTo>
                        <a:lnTo>
                          <a:pt x="4" y="73"/>
                        </a:lnTo>
                        <a:lnTo>
                          <a:pt x="6" y="73"/>
                        </a:lnTo>
                        <a:lnTo>
                          <a:pt x="6" y="73"/>
                        </a:lnTo>
                        <a:lnTo>
                          <a:pt x="6" y="73"/>
                        </a:lnTo>
                        <a:lnTo>
                          <a:pt x="6" y="73"/>
                        </a:lnTo>
                        <a:lnTo>
                          <a:pt x="6" y="71"/>
                        </a:lnTo>
                        <a:lnTo>
                          <a:pt x="6" y="71"/>
                        </a:lnTo>
                        <a:lnTo>
                          <a:pt x="6" y="69"/>
                        </a:lnTo>
                        <a:lnTo>
                          <a:pt x="6" y="69"/>
                        </a:lnTo>
                        <a:lnTo>
                          <a:pt x="8" y="69"/>
                        </a:lnTo>
                        <a:lnTo>
                          <a:pt x="8" y="69"/>
                        </a:lnTo>
                        <a:lnTo>
                          <a:pt x="8" y="71"/>
                        </a:lnTo>
                        <a:lnTo>
                          <a:pt x="8" y="71"/>
                        </a:lnTo>
                        <a:lnTo>
                          <a:pt x="8" y="73"/>
                        </a:lnTo>
                        <a:lnTo>
                          <a:pt x="8" y="73"/>
                        </a:lnTo>
                        <a:lnTo>
                          <a:pt x="8" y="73"/>
                        </a:lnTo>
                        <a:lnTo>
                          <a:pt x="10" y="73"/>
                        </a:lnTo>
                        <a:lnTo>
                          <a:pt x="10" y="73"/>
                        </a:lnTo>
                        <a:lnTo>
                          <a:pt x="10" y="73"/>
                        </a:lnTo>
                        <a:lnTo>
                          <a:pt x="10" y="71"/>
                        </a:lnTo>
                        <a:lnTo>
                          <a:pt x="10" y="71"/>
                        </a:lnTo>
                        <a:lnTo>
                          <a:pt x="10" y="71"/>
                        </a:lnTo>
                        <a:lnTo>
                          <a:pt x="10" y="69"/>
                        </a:lnTo>
                        <a:lnTo>
                          <a:pt x="10" y="69"/>
                        </a:lnTo>
                        <a:lnTo>
                          <a:pt x="12" y="69"/>
                        </a:lnTo>
                        <a:lnTo>
                          <a:pt x="12" y="67"/>
                        </a:lnTo>
                        <a:lnTo>
                          <a:pt x="12" y="67"/>
                        </a:lnTo>
                        <a:lnTo>
                          <a:pt x="12" y="67"/>
                        </a:lnTo>
                        <a:lnTo>
                          <a:pt x="12" y="65"/>
                        </a:lnTo>
                        <a:lnTo>
                          <a:pt x="12" y="65"/>
                        </a:lnTo>
                        <a:lnTo>
                          <a:pt x="12" y="65"/>
                        </a:lnTo>
                        <a:lnTo>
                          <a:pt x="12" y="65"/>
                        </a:lnTo>
                        <a:lnTo>
                          <a:pt x="12" y="64"/>
                        </a:lnTo>
                        <a:lnTo>
                          <a:pt x="12" y="64"/>
                        </a:lnTo>
                        <a:lnTo>
                          <a:pt x="12" y="64"/>
                        </a:lnTo>
                        <a:lnTo>
                          <a:pt x="12" y="62"/>
                        </a:lnTo>
                        <a:lnTo>
                          <a:pt x="12" y="62"/>
                        </a:lnTo>
                        <a:lnTo>
                          <a:pt x="14" y="62"/>
                        </a:lnTo>
                        <a:lnTo>
                          <a:pt x="14" y="62"/>
                        </a:lnTo>
                        <a:lnTo>
                          <a:pt x="14" y="62"/>
                        </a:lnTo>
                        <a:lnTo>
                          <a:pt x="16" y="62"/>
                        </a:lnTo>
                        <a:lnTo>
                          <a:pt x="16" y="60"/>
                        </a:lnTo>
                        <a:lnTo>
                          <a:pt x="16" y="60"/>
                        </a:lnTo>
                        <a:lnTo>
                          <a:pt x="16" y="58"/>
                        </a:lnTo>
                        <a:lnTo>
                          <a:pt x="16" y="58"/>
                        </a:lnTo>
                        <a:lnTo>
                          <a:pt x="16" y="58"/>
                        </a:lnTo>
                        <a:lnTo>
                          <a:pt x="16" y="58"/>
                        </a:lnTo>
                        <a:lnTo>
                          <a:pt x="16" y="58"/>
                        </a:lnTo>
                        <a:lnTo>
                          <a:pt x="16" y="58"/>
                        </a:lnTo>
                        <a:lnTo>
                          <a:pt x="16" y="56"/>
                        </a:lnTo>
                        <a:lnTo>
                          <a:pt x="14" y="56"/>
                        </a:lnTo>
                        <a:lnTo>
                          <a:pt x="14" y="56"/>
                        </a:lnTo>
                        <a:lnTo>
                          <a:pt x="14" y="56"/>
                        </a:lnTo>
                        <a:lnTo>
                          <a:pt x="14" y="56"/>
                        </a:lnTo>
                        <a:lnTo>
                          <a:pt x="14" y="56"/>
                        </a:lnTo>
                        <a:lnTo>
                          <a:pt x="14" y="54"/>
                        </a:lnTo>
                        <a:lnTo>
                          <a:pt x="14" y="54"/>
                        </a:lnTo>
                        <a:lnTo>
                          <a:pt x="16" y="54"/>
                        </a:lnTo>
                        <a:lnTo>
                          <a:pt x="16" y="52"/>
                        </a:lnTo>
                        <a:lnTo>
                          <a:pt x="14" y="52"/>
                        </a:lnTo>
                        <a:lnTo>
                          <a:pt x="14" y="52"/>
                        </a:lnTo>
                        <a:lnTo>
                          <a:pt x="12" y="52"/>
                        </a:lnTo>
                        <a:lnTo>
                          <a:pt x="12" y="52"/>
                        </a:lnTo>
                        <a:lnTo>
                          <a:pt x="14" y="52"/>
                        </a:lnTo>
                        <a:lnTo>
                          <a:pt x="14" y="50"/>
                        </a:lnTo>
                        <a:lnTo>
                          <a:pt x="14" y="50"/>
                        </a:lnTo>
                        <a:lnTo>
                          <a:pt x="14" y="48"/>
                        </a:lnTo>
                        <a:lnTo>
                          <a:pt x="14" y="48"/>
                        </a:lnTo>
                        <a:lnTo>
                          <a:pt x="14" y="48"/>
                        </a:lnTo>
                        <a:lnTo>
                          <a:pt x="12" y="48"/>
                        </a:lnTo>
                        <a:lnTo>
                          <a:pt x="12" y="48"/>
                        </a:lnTo>
                        <a:lnTo>
                          <a:pt x="12" y="48"/>
                        </a:lnTo>
                        <a:lnTo>
                          <a:pt x="12" y="48"/>
                        </a:lnTo>
                        <a:lnTo>
                          <a:pt x="12" y="48"/>
                        </a:lnTo>
                        <a:lnTo>
                          <a:pt x="10" y="48"/>
                        </a:lnTo>
                        <a:lnTo>
                          <a:pt x="10" y="48"/>
                        </a:lnTo>
                        <a:lnTo>
                          <a:pt x="10" y="48"/>
                        </a:lnTo>
                        <a:lnTo>
                          <a:pt x="10" y="48"/>
                        </a:lnTo>
                        <a:lnTo>
                          <a:pt x="10" y="46"/>
                        </a:lnTo>
                        <a:lnTo>
                          <a:pt x="10" y="46"/>
                        </a:lnTo>
                        <a:lnTo>
                          <a:pt x="10" y="46"/>
                        </a:lnTo>
                        <a:lnTo>
                          <a:pt x="10" y="46"/>
                        </a:lnTo>
                        <a:lnTo>
                          <a:pt x="10" y="44"/>
                        </a:lnTo>
                        <a:lnTo>
                          <a:pt x="10" y="44"/>
                        </a:lnTo>
                        <a:lnTo>
                          <a:pt x="10" y="42"/>
                        </a:lnTo>
                        <a:lnTo>
                          <a:pt x="10" y="42"/>
                        </a:lnTo>
                        <a:lnTo>
                          <a:pt x="8" y="42"/>
                        </a:lnTo>
                        <a:lnTo>
                          <a:pt x="8" y="42"/>
                        </a:lnTo>
                        <a:lnTo>
                          <a:pt x="10" y="42"/>
                        </a:lnTo>
                        <a:lnTo>
                          <a:pt x="10" y="41"/>
                        </a:lnTo>
                        <a:lnTo>
                          <a:pt x="8" y="41"/>
                        </a:lnTo>
                        <a:lnTo>
                          <a:pt x="8" y="41"/>
                        </a:lnTo>
                        <a:lnTo>
                          <a:pt x="6" y="41"/>
                        </a:lnTo>
                        <a:lnTo>
                          <a:pt x="6" y="41"/>
                        </a:lnTo>
                        <a:lnTo>
                          <a:pt x="6" y="42"/>
                        </a:lnTo>
                        <a:lnTo>
                          <a:pt x="6" y="42"/>
                        </a:lnTo>
                        <a:lnTo>
                          <a:pt x="6" y="41"/>
                        </a:lnTo>
                        <a:lnTo>
                          <a:pt x="6" y="41"/>
                        </a:lnTo>
                        <a:lnTo>
                          <a:pt x="6" y="41"/>
                        </a:lnTo>
                        <a:lnTo>
                          <a:pt x="6" y="41"/>
                        </a:lnTo>
                        <a:lnTo>
                          <a:pt x="6" y="39"/>
                        </a:lnTo>
                        <a:lnTo>
                          <a:pt x="6" y="39"/>
                        </a:lnTo>
                        <a:lnTo>
                          <a:pt x="6" y="39"/>
                        </a:lnTo>
                        <a:lnTo>
                          <a:pt x="6" y="37"/>
                        </a:lnTo>
                        <a:lnTo>
                          <a:pt x="8" y="37"/>
                        </a:lnTo>
                        <a:lnTo>
                          <a:pt x="8" y="37"/>
                        </a:lnTo>
                        <a:lnTo>
                          <a:pt x="8" y="37"/>
                        </a:lnTo>
                        <a:lnTo>
                          <a:pt x="10" y="37"/>
                        </a:lnTo>
                        <a:lnTo>
                          <a:pt x="10" y="35"/>
                        </a:lnTo>
                        <a:lnTo>
                          <a:pt x="10" y="35"/>
                        </a:lnTo>
                        <a:lnTo>
                          <a:pt x="10" y="35"/>
                        </a:lnTo>
                        <a:lnTo>
                          <a:pt x="10" y="35"/>
                        </a:lnTo>
                        <a:lnTo>
                          <a:pt x="10" y="33"/>
                        </a:lnTo>
                        <a:lnTo>
                          <a:pt x="12" y="33"/>
                        </a:lnTo>
                        <a:lnTo>
                          <a:pt x="12" y="33"/>
                        </a:lnTo>
                        <a:lnTo>
                          <a:pt x="12" y="33"/>
                        </a:lnTo>
                        <a:lnTo>
                          <a:pt x="12" y="33"/>
                        </a:lnTo>
                        <a:lnTo>
                          <a:pt x="12" y="33"/>
                        </a:lnTo>
                        <a:lnTo>
                          <a:pt x="12" y="33"/>
                        </a:lnTo>
                        <a:lnTo>
                          <a:pt x="14" y="33"/>
                        </a:lnTo>
                        <a:lnTo>
                          <a:pt x="14" y="33"/>
                        </a:lnTo>
                        <a:lnTo>
                          <a:pt x="14" y="33"/>
                        </a:lnTo>
                        <a:lnTo>
                          <a:pt x="16" y="33"/>
                        </a:lnTo>
                        <a:lnTo>
                          <a:pt x="16" y="31"/>
                        </a:lnTo>
                        <a:lnTo>
                          <a:pt x="14" y="31"/>
                        </a:lnTo>
                        <a:lnTo>
                          <a:pt x="14" y="31"/>
                        </a:lnTo>
                        <a:lnTo>
                          <a:pt x="14" y="31"/>
                        </a:lnTo>
                        <a:lnTo>
                          <a:pt x="12" y="31"/>
                        </a:lnTo>
                        <a:lnTo>
                          <a:pt x="12" y="31"/>
                        </a:lnTo>
                        <a:lnTo>
                          <a:pt x="12" y="31"/>
                        </a:lnTo>
                        <a:lnTo>
                          <a:pt x="10" y="31"/>
                        </a:lnTo>
                        <a:lnTo>
                          <a:pt x="10" y="31"/>
                        </a:lnTo>
                        <a:lnTo>
                          <a:pt x="10" y="33"/>
                        </a:lnTo>
                        <a:lnTo>
                          <a:pt x="10" y="33"/>
                        </a:lnTo>
                        <a:lnTo>
                          <a:pt x="10" y="33"/>
                        </a:lnTo>
                        <a:lnTo>
                          <a:pt x="10" y="31"/>
                        </a:lnTo>
                        <a:lnTo>
                          <a:pt x="8" y="31"/>
                        </a:lnTo>
                        <a:lnTo>
                          <a:pt x="8" y="31"/>
                        </a:lnTo>
                        <a:lnTo>
                          <a:pt x="6" y="31"/>
                        </a:lnTo>
                        <a:lnTo>
                          <a:pt x="6" y="33"/>
                        </a:lnTo>
                        <a:lnTo>
                          <a:pt x="6" y="33"/>
                        </a:lnTo>
                        <a:lnTo>
                          <a:pt x="6" y="33"/>
                        </a:lnTo>
                        <a:lnTo>
                          <a:pt x="6" y="33"/>
                        </a:lnTo>
                        <a:lnTo>
                          <a:pt x="6" y="33"/>
                        </a:lnTo>
                        <a:lnTo>
                          <a:pt x="6" y="35"/>
                        </a:lnTo>
                        <a:lnTo>
                          <a:pt x="4" y="35"/>
                        </a:lnTo>
                        <a:lnTo>
                          <a:pt x="4" y="35"/>
                        </a:lnTo>
                        <a:lnTo>
                          <a:pt x="4" y="33"/>
                        </a:lnTo>
                        <a:lnTo>
                          <a:pt x="4" y="33"/>
                        </a:lnTo>
                        <a:lnTo>
                          <a:pt x="4" y="33"/>
                        </a:lnTo>
                        <a:lnTo>
                          <a:pt x="4" y="33"/>
                        </a:lnTo>
                        <a:lnTo>
                          <a:pt x="4" y="33"/>
                        </a:lnTo>
                        <a:lnTo>
                          <a:pt x="4" y="33"/>
                        </a:lnTo>
                        <a:lnTo>
                          <a:pt x="4" y="33"/>
                        </a:lnTo>
                        <a:lnTo>
                          <a:pt x="6" y="33"/>
                        </a:lnTo>
                        <a:lnTo>
                          <a:pt x="6" y="33"/>
                        </a:lnTo>
                        <a:lnTo>
                          <a:pt x="6" y="33"/>
                        </a:lnTo>
                        <a:lnTo>
                          <a:pt x="6" y="31"/>
                        </a:lnTo>
                        <a:lnTo>
                          <a:pt x="6" y="31"/>
                        </a:lnTo>
                        <a:lnTo>
                          <a:pt x="6" y="29"/>
                        </a:lnTo>
                        <a:lnTo>
                          <a:pt x="6" y="29"/>
                        </a:lnTo>
                        <a:lnTo>
                          <a:pt x="6" y="29"/>
                        </a:lnTo>
                        <a:lnTo>
                          <a:pt x="6" y="29"/>
                        </a:lnTo>
                        <a:lnTo>
                          <a:pt x="6" y="29"/>
                        </a:lnTo>
                        <a:lnTo>
                          <a:pt x="6" y="29"/>
                        </a:lnTo>
                        <a:lnTo>
                          <a:pt x="8" y="29"/>
                        </a:lnTo>
                        <a:lnTo>
                          <a:pt x="8" y="29"/>
                        </a:lnTo>
                        <a:lnTo>
                          <a:pt x="8" y="31"/>
                        </a:lnTo>
                        <a:lnTo>
                          <a:pt x="10" y="31"/>
                        </a:lnTo>
                        <a:lnTo>
                          <a:pt x="10" y="31"/>
                        </a:lnTo>
                        <a:lnTo>
                          <a:pt x="10" y="29"/>
                        </a:lnTo>
                        <a:lnTo>
                          <a:pt x="10" y="29"/>
                        </a:lnTo>
                        <a:lnTo>
                          <a:pt x="10" y="29"/>
                        </a:lnTo>
                        <a:lnTo>
                          <a:pt x="10" y="29"/>
                        </a:lnTo>
                        <a:lnTo>
                          <a:pt x="10" y="29"/>
                        </a:lnTo>
                        <a:lnTo>
                          <a:pt x="12" y="29"/>
                        </a:lnTo>
                        <a:lnTo>
                          <a:pt x="12" y="29"/>
                        </a:lnTo>
                        <a:lnTo>
                          <a:pt x="12" y="29"/>
                        </a:lnTo>
                        <a:lnTo>
                          <a:pt x="12" y="29"/>
                        </a:lnTo>
                        <a:lnTo>
                          <a:pt x="12" y="29"/>
                        </a:lnTo>
                        <a:lnTo>
                          <a:pt x="14" y="29"/>
                        </a:lnTo>
                        <a:lnTo>
                          <a:pt x="14" y="29"/>
                        </a:lnTo>
                        <a:lnTo>
                          <a:pt x="16" y="29"/>
                        </a:lnTo>
                        <a:lnTo>
                          <a:pt x="16" y="29"/>
                        </a:lnTo>
                        <a:lnTo>
                          <a:pt x="16" y="29"/>
                        </a:lnTo>
                        <a:lnTo>
                          <a:pt x="16" y="29"/>
                        </a:lnTo>
                        <a:lnTo>
                          <a:pt x="16" y="29"/>
                        </a:lnTo>
                        <a:lnTo>
                          <a:pt x="16" y="27"/>
                        </a:lnTo>
                        <a:lnTo>
                          <a:pt x="16" y="27"/>
                        </a:lnTo>
                        <a:lnTo>
                          <a:pt x="16" y="27"/>
                        </a:lnTo>
                        <a:lnTo>
                          <a:pt x="16" y="25"/>
                        </a:lnTo>
                        <a:lnTo>
                          <a:pt x="16" y="25"/>
                        </a:lnTo>
                        <a:lnTo>
                          <a:pt x="16" y="25"/>
                        </a:lnTo>
                        <a:lnTo>
                          <a:pt x="14" y="25"/>
                        </a:lnTo>
                        <a:lnTo>
                          <a:pt x="14" y="25"/>
                        </a:lnTo>
                        <a:lnTo>
                          <a:pt x="14" y="25"/>
                        </a:lnTo>
                        <a:lnTo>
                          <a:pt x="12" y="25"/>
                        </a:lnTo>
                        <a:lnTo>
                          <a:pt x="12" y="27"/>
                        </a:lnTo>
                        <a:lnTo>
                          <a:pt x="12" y="27"/>
                        </a:lnTo>
                        <a:lnTo>
                          <a:pt x="12" y="27"/>
                        </a:lnTo>
                        <a:lnTo>
                          <a:pt x="12" y="27"/>
                        </a:lnTo>
                        <a:lnTo>
                          <a:pt x="12" y="27"/>
                        </a:lnTo>
                        <a:lnTo>
                          <a:pt x="12" y="25"/>
                        </a:lnTo>
                        <a:lnTo>
                          <a:pt x="10" y="25"/>
                        </a:lnTo>
                        <a:lnTo>
                          <a:pt x="10" y="25"/>
                        </a:lnTo>
                        <a:lnTo>
                          <a:pt x="10" y="25"/>
                        </a:lnTo>
                        <a:lnTo>
                          <a:pt x="10" y="25"/>
                        </a:lnTo>
                        <a:lnTo>
                          <a:pt x="10" y="23"/>
                        </a:lnTo>
                        <a:lnTo>
                          <a:pt x="10" y="23"/>
                        </a:lnTo>
                        <a:lnTo>
                          <a:pt x="10" y="23"/>
                        </a:lnTo>
                        <a:lnTo>
                          <a:pt x="8" y="23"/>
                        </a:lnTo>
                        <a:lnTo>
                          <a:pt x="8" y="21"/>
                        </a:lnTo>
                        <a:lnTo>
                          <a:pt x="8" y="21"/>
                        </a:lnTo>
                        <a:lnTo>
                          <a:pt x="6" y="21"/>
                        </a:lnTo>
                        <a:lnTo>
                          <a:pt x="6" y="21"/>
                        </a:lnTo>
                        <a:lnTo>
                          <a:pt x="6" y="19"/>
                        </a:lnTo>
                        <a:lnTo>
                          <a:pt x="8" y="19"/>
                        </a:lnTo>
                        <a:lnTo>
                          <a:pt x="8" y="19"/>
                        </a:lnTo>
                        <a:lnTo>
                          <a:pt x="8" y="18"/>
                        </a:lnTo>
                        <a:lnTo>
                          <a:pt x="8" y="18"/>
                        </a:lnTo>
                        <a:lnTo>
                          <a:pt x="8" y="18"/>
                        </a:lnTo>
                        <a:lnTo>
                          <a:pt x="10" y="18"/>
                        </a:lnTo>
                        <a:lnTo>
                          <a:pt x="10" y="18"/>
                        </a:lnTo>
                        <a:lnTo>
                          <a:pt x="10" y="18"/>
                        </a:lnTo>
                        <a:lnTo>
                          <a:pt x="12" y="18"/>
                        </a:lnTo>
                        <a:lnTo>
                          <a:pt x="12" y="18"/>
                        </a:lnTo>
                        <a:lnTo>
                          <a:pt x="12" y="18"/>
                        </a:lnTo>
                        <a:lnTo>
                          <a:pt x="12" y="18"/>
                        </a:lnTo>
                        <a:lnTo>
                          <a:pt x="14" y="18"/>
                        </a:lnTo>
                        <a:lnTo>
                          <a:pt x="14" y="18"/>
                        </a:lnTo>
                        <a:lnTo>
                          <a:pt x="14" y="19"/>
                        </a:lnTo>
                        <a:lnTo>
                          <a:pt x="16" y="19"/>
                        </a:lnTo>
                        <a:lnTo>
                          <a:pt x="16" y="19"/>
                        </a:lnTo>
                        <a:lnTo>
                          <a:pt x="16" y="18"/>
                        </a:lnTo>
                        <a:lnTo>
                          <a:pt x="16" y="18"/>
                        </a:lnTo>
                        <a:lnTo>
                          <a:pt x="16" y="18"/>
                        </a:lnTo>
                        <a:lnTo>
                          <a:pt x="16" y="18"/>
                        </a:lnTo>
                        <a:lnTo>
                          <a:pt x="18" y="18"/>
                        </a:lnTo>
                        <a:lnTo>
                          <a:pt x="18" y="16"/>
                        </a:lnTo>
                        <a:lnTo>
                          <a:pt x="18" y="16"/>
                        </a:lnTo>
                        <a:lnTo>
                          <a:pt x="18" y="16"/>
                        </a:lnTo>
                        <a:lnTo>
                          <a:pt x="18" y="16"/>
                        </a:lnTo>
                        <a:lnTo>
                          <a:pt x="18" y="14"/>
                        </a:lnTo>
                        <a:lnTo>
                          <a:pt x="20" y="14"/>
                        </a:lnTo>
                        <a:lnTo>
                          <a:pt x="20" y="14"/>
                        </a:lnTo>
                        <a:lnTo>
                          <a:pt x="20" y="14"/>
                        </a:lnTo>
                        <a:lnTo>
                          <a:pt x="20" y="12"/>
                        </a:lnTo>
                        <a:lnTo>
                          <a:pt x="22" y="12"/>
                        </a:lnTo>
                        <a:lnTo>
                          <a:pt x="22" y="12"/>
                        </a:lnTo>
                        <a:lnTo>
                          <a:pt x="22" y="12"/>
                        </a:lnTo>
                        <a:lnTo>
                          <a:pt x="22" y="10"/>
                        </a:lnTo>
                        <a:lnTo>
                          <a:pt x="22" y="10"/>
                        </a:lnTo>
                        <a:lnTo>
                          <a:pt x="22" y="10"/>
                        </a:lnTo>
                        <a:lnTo>
                          <a:pt x="22" y="8"/>
                        </a:lnTo>
                        <a:lnTo>
                          <a:pt x="23" y="8"/>
                        </a:lnTo>
                        <a:lnTo>
                          <a:pt x="23" y="8"/>
                        </a:lnTo>
                        <a:lnTo>
                          <a:pt x="23" y="8"/>
                        </a:lnTo>
                        <a:lnTo>
                          <a:pt x="25" y="8"/>
                        </a:lnTo>
                        <a:lnTo>
                          <a:pt x="25" y="8"/>
                        </a:lnTo>
                        <a:lnTo>
                          <a:pt x="25" y="8"/>
                        </a:lnTo>
                        <a:lnTo>
                          <a:pt x="25" y="8"/>
                        </a:lnTo>
                        <a:lnTo>
                          <a:pt x="27" y="8"/>
                        </a:lnTo>
                        <a:lnTo>
                          <a:pt x="27" y="8"/>
                        </a:lnTo>
                        <a:lnTo>
                          <a:pt x="27" y="8"/>
                        </a:lnTo>
                        <a:lnTo>
                          <a:pt x="29" y="8"/>
                        </a:lnTo>
                        <a:lnTo>
                          <a:pt x="29" y="8"/>
                        </a:lnTo>
                        <a:lnTo>
                          <a:pt x="31" y="8"/>
                        </a:lnTo>
                        <a:lnTo>
                          <a:pt x="31" y="8"/>
                        </a:lnTo>
                        <a:lnTo>
                          <a:pt x="31" y="8"/>
                        </a:lnTo>
                        <a:lnTo>
                          <a:pt x="31" y="8"/>
                        </a:lnTo>
                        <a:lnTo>
                          <a:pt x="31" y="8"/>
                        </a:lnTo>
                        <a:lnTo>
                          <a:pt x="33" y="8"/>
                        </a:lnTo>
                        <a:lnTo>
                          <a:pt x="33" y="8"/>
                        </a:lnTo>
                        <a:lnTo>
                          <a:pt x="33" y="8"/>
                        </a:lnTo>
                        <a:lnTo>
                          <a:pt x="35" y="8"/>
                        </a:lnTo>
                        <a:lnTo>
                          <a:pt x="35" y="8"/>
                        </a:lnTo>
                        <a:lnTo>
                          <a:pt x="37" y="8"/>
                        </a:lnTo>
                        <a:lnTo>
                          <a:pt x="37" y="8"/>
                        </a:lnTo>
                        <a:lnTo>
                          <a:pt x="37" y="8"/>
                        </a:lnTo>
                        <a:lnTo>
                          <a:pt x="37" y="8"/>
                        </a:lnTo>
                        <a:lnTo>
                          <a:pt x="37" y="8"/>
                        </a:lnTo>
                        <a:lnTo>
                          <a:pt x="39" y="8"/>
                        </a:lnTo>
                        <a:lnTo>
                          <a:pt x="39" y="8"/>
                        </a:lnTo>
                        <a:lnTo>
                          <a:pt x="39" y="8"/>
                        </a:lnTo>
                        <a:lnTo>
                          <a:pt x="39" y="8"/>
                        </a:lnTo>
                        <a:lnTo>
                          <a:pt x="41" y="8"/>
                        </a:lnTo>
                        <a:lnTo>
                          <a:pt x="41" y="8"/>
                        </a:lnTo>
                        <a:lnTo>
                          <a:pt x="41" y="8"/>
                        </a:lnTo>
                        <a:lnTo>
                          <a:pt x="43" y="8"/>
                        </a:lnTo>
                        <a:lnTo>
                          <a:pt x="43" y="8"/>
                        </a:lnTo>
                        <a:lnTo>
                          <a:pt x="43" y="6"/>
                        </a:lnTo>
                        <a:lnTo>
                          <a:pt x="43" y="6"/>
                        </a:lnTo>
                        <a:lnTo>
                          <a:pt x="45" y="6"/>
                        </a:lnTo>
                        <a:lnTo>
                          <a:pt x="45" y="6"/>
                        </a:lnTo>
                        <a:lnTo>
                          <a:pt x="45" y="6"/>
                        </a:lnTo>
                        <a:lnTo>
                          <a:pt x="45" y="4"/>
                        </a:lnTo>
                        <a:lnTo>
                          <a:pt x="45" y="4"/>
                        </a:lnTo>
                        <a:lnTo>
                          <a:pt x="45" y="4"/>
                        </a:lnTo>
                        <a:lnTo>
                          <a:pt x="45" y="2"/>
                        </a:lnTo>
                        <a:lnTo>
                          <a:pt x="45" y="2"/>
                        </a:lnTo>
                        <a:lnTo>
                          <a:pt x="45" y="0"/>
                        </a:lnTo>
                        <a:lnTo>
                          <a:pt x="46" y="0"/>
                        </a:lnTo>
                        <a:lnTo>
                          <a:pt x="46" y="0"/>
                        </a:lnTo>
                        <a:lnTo>
                          <a:pt x="46" y="2"/>
                        </a:lnTo>
                        <a:lnTo>
                          <a:pt x="46" y="2"/>
                        </a:lnTo>
                        <a:lnTo>
                          <a:pt x="48" y="2"/>
                        </a:lnTo>
                        <a:lnTo>
                          <a:pt x="48" y="4"/>
                        </a:lnTo>
                        <a:lnTo>
                          <a:pt x="48" y="4"/>
                        </a:lnTo>
                        <a:lnTo>
                          <a:pt x="48" y="4"/>
                        </a:lnTo>
                        <a:lnTo>
                          <a:pt x="48" y="6"/>
                        </a:lnTo>
                        <a:lnTo>
                          <a:pt x="48" y="6"/>
                        </a:lnTo>
                        <a:lnTo>
                          <a:pt x="48" y="6"/>
                        </a:lnTo>
                        <a:lnTo>
                          <a:pt x="48" y="8"/>
                        </a:lnTo>
                        <a:lnTo>
                          <a:pt x="50" y="8"/>
                        </a:lnTo>
                        <a:lnTo>
                          <a:pt x="50" y="8"/>
                        </a:lnTo>
                        <a:lnTo>
                          <a:pt x="50" y="8"/>
                        </a:lnTo>
                        <a:lnTo>
                          <a:pt x="50" y="8"/>
                        </a:lnTo>
                        <a:lnTo>
                          <a:pt x="50" y="10"/>
                        </a:lnTo>
                        <a:lnTo>
                          <a:pt x="50" y="10"/>
                        </a:lnTo>
                        <a:lnTo>
                          <a:pt x="50" y="12"/>
                        </a:lnTo>
                        <a:lnTo>
                          <a:pt x="52" y="12"/>
                        </a:lnTo>
                        <a:lnTo>
                          <a:pt x="52" y="12"/>
                        </a:lnTo>
                        <a:lnTo>
                          <a:pt x="52" y="12"/>
                        </a:lnTo>
                        <a:lnTo>
                          <a:pt x="52" y="14"/>
                        </a:lnTo>
                        <a:lnTo>
                          <a:pt x="52" y="14"/>
                        </a:lnTo>
                        <a:lnTo>
                          <a:pt x="52" y="14"/>
                        </a:lnTo>
                        <a:lnTo>
                          <a:pt x="54" y="14"/>
                        </a:lnTo>
                        <a:lnTo>
                          <a:pt x="54" y="16"/>
                        </a:lnTo>
                        <a:lnTo>
                          <a:pt x="54" y="16"/>
                        </a:lnTo>
                        <a:lnTo>
                          <a:pt x="54" y="16"/>
                        </a:lnTo>
                        <a:lnTo>
                          <a:pt x="54" y="18"/>
                        </a:lnTo>
                        <a:lnTo>
                          <a:pt x="54" y="18"/>
                        </a:lnTo>
                        <a:lnTo>
                          <a:pt x="54" y="18"/>
                        </a:lnTo>
                        <a:lnTo>
                          <a:pt x="56" y="18"/>
                        </a:lnTo>
                        <a:lnTo>
                          <a:pt x="56" y="18"/>
                        </a:lnTo>
                        <a:lnTo>
                          <a:pt x="56" y="18"/>
                        </a:lnTo>
                        <a:lnTo>
                          <a:pt x="58" y="18"/>
                        </a:lnTo>
                        <a:lnTo>
                          <a:pt x="58" y="19"/>
                        </a:lnTo>
                        <a:lnTo>
                          <a:pt x="58" y="19"/>
                        </a:lnTo>
                        <a:lnTo>
                          <a:pt x="58" y="19"/>
                        </a:lnTo>
                        <a:lnTo>
                          <a:pt x="58" y="19"/>
                        </a:lnTo>
                        <a:lnTo>
                          <a:pt x="58" y="21"/>
                        </a:lnTo>
                        <a:lnTo>
                          <a:pt x="58" y="21"/>
                        </a:lnTo>
                        <a:lnTo>
                          <a:pt x="60" y="21"/>
                        </a:lnTo>
                        <a:lnTo>
                          <a:pt x="60" y="23"/>
                        </a:lnTo>
                        <a:lnTo>
                          <a:pt x="60" y="23"/>
                        </a:lnTo>
                        <a:lnTo>
                          <a:pt x="60" y="23"/>
                        </a:lnTo>
                        <a:lnTo>
                          <a:pt x="60" y="25"/>
                        </a:lnTo>
                        <a:lnTo>
                          <a:pt x="60" y="25"/>
                        </a:lnTo>
                        <a:lnTo>
                          <a:pt x="60" y="25"/>
                        </a:lnTo>
                        <a:lnTo>
                          <a:pt x="60" y="25"/>
                        </a:lnTo>
                        <a:lnTo>
                          <a:pt x="62" y="25"/>
                        </a:lnTo>
                        <a:lnTo>
                          <a:pt x="62" y="25"/>
                        </a:lnTo>
                        <a:lnTo>
                          <a:pt x="62" y="27"/>
                        </a:lnTo>
                        <a:lnTo>
                          <a:pt x="62" y="27"/>
                        </a:lnTo>
                        <a:lnTo>
                          <a:pt x="64" y="27"/>
                        </a:lnTo>
                        <a:lnTo>
                          <a:pt x="64" y="29"/>
                        </a:lnTo>
                        <a:lnTo>
                          <a:pt x="64" y="29"/>
                        </a:lnTo>
                        <a:lnTo>
                          <a:pt x="64" y="29"/>
                        </a:lnTo>
                        <a:lnTo>
                          <a:pt x="64" y="31"/>
                        </a:lnTo>
                        <a:lnTo>
                          <a:pt x="64" y="31"/>
                        </a:lnTo>
                        <a:lnTo>
                          <a:pt x="64" y="33"/>
                        </a:lnTo>
                        <a:lnTo>
                          <a:pt x="64" y="33"/>
                        </a:lnTo>
                        <a:lnTo>
                          <a:pt x="64" y="33"/>
                        </a:lnTo>
                        <a:lnTo>
                          <a:pt x="66" y="33"/>
                        </a:lnTo>
                        <a:lnTo>
                          <a:pt x="66" y="33"/>
                        </a:lnTo>
                        <a:lnTo>
                          <a:pt x="64" y="33"/>
                        </a:lnTo>
                        <a:lnTo>
                          <a:pt x="64" y="35"/>
                        </a:lnTo>
                        <a:lnTo>
                          <a:pt x="66" y="35"/>
                        </a:lnTo>
                        <a:lnTo>
                          <a:pt x="66" y="35"/>
                        </a:lnTo>
                        <a:lnTo>
                          <a:pt x="66" y="37"/>
                        </a:lnTo>
                        <a:lnTo>
                          <a:pt x="66" y="37"/>
                        </a:lnTo>
                        <a:lnTo>
                          <a:pt x="66" y="39"/>
                        </a:lnTo>
                        <a:lnTo>
                          <a:pt x="66" y="39"/>
                        </a:lnTo>
                        <a:lnTo>
                          <a:pt x="66" y="39"/>
                        </a:lnTo>
                        <a:lnTo>
                          <a:pt x="66" y="41"/>
                        </a:lnTo>
                        <a:lnTo>
                          <a:pt x="66" y="41"/>
                        </a:lnTo>
                        <a:lnTo>
                          <a:pt x="66" y="41"/>
                        </a:lnTo>
                        <a:lnTo>
                          <a:pt x="66" y="41"/>
                        </a:lnTo>
                        <a:lnTo>
                          <a:pt x="66" y="42"/>
                        </a:lnTo>
                        <a:lnTo>
                          <a:pt x="66" y="42"/>
                        </a:lnTo>
                        <a:lnTo>
                          <a:pt x="66" y="44"/>
                        </a:lnTo>
                        <a:lnTo>
                          <a:pt x="66" y="44"/>
                        </a:lnTo>
                        <a:lnTo>
                          <a:pt x="66" y="46"/>
                        </a:lnTo>
                        <a:lnTo>
                          <a:pt x="66" y="46"/>
                        </a:lnTo>
                        <a:lnTo>
                          <a:pt x="66" y="48"/>
                        </a:lnTo>
                        <a:lnTo>
                          <a:pt x="64" y="48"/>
                        </a:lnTo>
                        <a:lnTo>
                          <a:pt x="64" y="48"/>
                        </a:lnTo>
                        <a:lnTo>
                          <a:pt x="64" y="48"/>
                        </a:lnTo>
                        <a:lnTo>
                          <a:pt x="64" y="50"/>
                        </a:lnTo>
                        <a:lnTo>
                          <a:pt x="64" y="50"/>
                        </a:lnTo>
                        <a:lnTo>
                          <a:pt x="64" y="52"/>
                        </a:lnTo>
                        <a:lnTo>
                          <a:pt x="64" y="52"/>
                        </a:lnTo>
                        <a:lnTo>
                          <a:pt x="66" y="52"/>
                        </a:lnTo>
                        <a:lnTo>
                          <a:pt x="66" y="54"/>
                        </a:lnTo>
                        <a:lnTo>
                          <a:pt x="66" y="54"/>
                        </a:lnTo>
                        <a:lnTo>
                          <a:pt x="66" y="54"/>
                        </a:lnTo>
                        <a:lnTo>
                          <a:pt x="66" y="54"/>
                        </a:lnTo>
                        <a:lnTo>
                          <a:pt x="66" y="54"/>
                        </a:lnTo>
                        <a:lnTo>
                          <a:pt x="67" y="54"/>
                        </a:lnTo>
                        <a:lnTo>
                          <a:pt x="67" y="54"/>
                        </a:lnTo>
                        <a:lnTo>
                          <a:pt x="67" y="54"/>
                        </a:lnTo>
                        <a:lnTo>
                          <a:pt x="67" y="56"/>
                        </a:lnTo>
                        <a:lnTo>
                          <a:pt x="67" y="56"/>
                        </a:lnTo>
                        <a:lnTo>
                          <a:pt x="67" y="56"/>
                        </a:lnTo>
                        <a:lnTo>
                          <a:pt x="67" y="56"/>
                        </a:lnTo>
                        <a:lnTo>
                          <a:pt x="66" y="56"/>
                        </a:lnTo>
                        <a:lnTo>
                          <a:pt x="66" y="58"/>
                        </a:lnTo>
                        <a:lnTo>
                          <a:pt x="66" y="58"/>
                        </a:lnTo>
                        <a:lnTo>
                          <a:pt x="66" y="60"/>
                        </a:lnTo>
                        <a:lnTo>
                          <a:pt x="66" y="60"/>
                        </a:lnTo>
                        <a:lnTo>
                          <a:pt x="66" y="60"/>
                        </a:lnTo>
                        <a:lnTo>
                          <a:pt x="66" y="62"/>
                        </a:lnTo>
                        <a:lnTo>
                          <a:pt x="66" y="62"/>
                        </a:lnTo>
                        <a:lnTo>
                          <a:pt x="66" y="64"/>
                        </a:lnTo>
                        <a:lnTo>
                          <a:pt x="66" y="64"/>
                        </a:lnTo>
                        <a:lnTo>
                          <a:pt x="66" y="65"/>
                        </a:lnTo>
                        <a:lnTo>
                          <a:pt x="66" y="65"/>
                        </a:lnTo>
                        <a:lnTo>
                          <a:pt x="66" y="65"/>
                        </a:lnTo>
                        <a:lnTo>
                          <a:pt x="66" y="65"/>
                        </a:lnTo>
                        <a:lnTo>
                          <a:pt x="64" y="65"/>
                        </a:lnTo>
                        <a:lnTo>
                          <a:pt x="64" y="65"/>
                        </a:lnTo>
                        <a:lnTo>
                          <a:pt x="64" y="67"/>
                        </a:lnTo>
                        <a:lnTo>
                          <a:pt x="64" y="67"/>
                        </a:lnTo>
                        <a:lnTo>
                          <a:pt x="64" y="69"/>
                        </a:lnTo>
                        <a:lnTo>
                          <a:pt x="64" y="69"/>
                        </a:lnTo>
                        <a:lnTo>
                          <a:pt x="64" y="69"/>
                        </a:lnTo>
                        <a:lnTo>
                          <a:pt x="62" y="69"/>
                        </a:lnTo>
                        <a:lnTo>
                          <a:pt x="62" y="71"/>
                        </a:lnTo>
                        <a:lnTo>
                          <a:pt x="62" y="71"/>
                        </a:lnTo>
                        <a:lnTo>
                          <a:pt x="62" y="71"/>
                        </a:lnTo>
                        <a:lnTo>
                          <a:pt x="62" y="73"/>
                        </a:lnTo>
                        <a:lnTo>
                          <a:pt x="60" y="73"/>
                        </a:lnTo>
                        <a:lnTo>
                          <a:pt x="60" y="73"/>
                        </a:lnTo>
                        <a:lnTo>
                          <a:pt x="60" y="73"/>
                        </a:lnTo>
                        <a:lnTo>
                          <a:pt x="60" y="73"/>
                        </a:lnTo>
                        <a:lnTo>
                          <a:pt x="60" y="73"/>
                        </a:lnTo>
                        <a:lnTo>
                          <a:pt x="60" y="75"/>
                        </a:lnTo>
                        <a:lnTo>
                          <a:pt x="58" y="75"/>
                        </a:lnTo>
                        <a:lnTo>
                          <a:pt x="58" y="75"/>
                        </a:lnTo>
                        <a:lnTo>
                          <a:pt x="58" y="75"/>
                        </a:lnTo>
                        <a:lnTo>
                          <a:pt x="58" y="75"/>
                        </a:lnTo>
                        <a:lnTo>
                          <a:pt x="56" y="75"/>
                        </a:lnTo>
                        <a:lnTo>
                          <a:pt x="56" y="75"/>
                        </a:lnTo>
                        <a:lnTo>
                          <a:pt x="56" y="75"/>
                        </a:lnTo>
                        <a:lnTo>
                          <a:pt x="54" y="75"/>
                        </a:lnTo>
                        <a:lnTo>
                          <a:pt x="54" y="75"/>
                        </a:lnTo>
                        <a:lnTo>
                          <a:pt x="54" y="77"/>
                        </a:lnTo>
                        <a:lnTo>
                          <a:pt x="54" y="77"/>
                        </a:lnTo>
                        <a:lnTo>
                          <a:pt x="54" y="77"/>
                        </a:lnTo>
                        <a:lnTo>
                          <a:pt x="54" y="75"/>
                        </a:lnTo>
                        <a:lnTo>
                          <a:pt x="54" y="75"/>
                        </a:lnTo>
                        <a:lnTo>
                          <a:pt x="52" y="75"/>
                        </a:lnTo>
                        <a:lnTo>
                          <a:pt x="52" y="75"/>
                        </a:lnTo>
                        <a:lnTo>
                          <a:pt x="52" y="77"/>
                        </a:lnTo>
                        <a:lnTo>
                          <a:pt x="52" y="77"/>
                        </a:lnTo>
                        <a:lnTo>
                          <a:pt x="54" y="77"/>
                        </a:lnTo>
                        <a:lnTo>
                          <a:pt x="54" y="79"/>
                        </a:lnTo>
                        <a:lnTo>
                          <a:pt x="52" y="79"/>
                        </a:lnTo>
                        <a:lnTo>
                          <a:pt x="52" y="79"/>
                        </a:lnTo>
                        <a:lnTo>
                          <a:pt x="52" y="81"/>
                        </a:lnTo>
                        <a:lnTo>
                          <a:pt x="52" y="81"/>
                        </a:lnTo>
                        <a:lnTo>
                          <a:pt x="52" y="81"/>
                        </a:lnTo>
                        <a:lnTo>
                          <a:pt x="52" y="81"/>
                        </a:lnTo>
                        <a:lnTo>
                          <a:pt x="52" y="81"/>
                        </a:lnTo>
                        <a:lnTo>
                          <a:pt x="52" y="83"/>
                        </a:lnTo>
                        <a:lnTo>
                          <a:pt x="50" y="83"/>
                        </a:lnTo>
                        <a:lnTo>
                          <a:pt x="50" y="83"/>
                        </a:lnTo>
                        <a:lnTo>
                          <a:pt x="50" y="83"/>
                        </a:lnTo>
                        <a:lnTo>
                          <a:pt x="50" y="85"/>
                        </a:lnTo>
                        <a:lnTo>
                          <a:pt x="48" y="85"/>
                        </a:lnTo>
                        <a:lnTo>
                          <a:pt x="48" y="83"/>
                        </a:lnTo>
                        <a:lnTo>
                          <a:pt x="48" y="83"/>
                        </a:lnTo>
                        <a:lnTo>
                          <a:pt x="48" y="81"/>
                        </a:lnTo>
                        <a:lnTo>
                          <a:pt x="48" y="81"/>
                        </a:lnTo>
                        <a:lnTo>
                          <a:pt x="48" y="83"/>
                        </a:lnTo>
                        <a:lnTo>
                          <a:pt x="48" y="83"/>
                        </a:lnTo>
                        <a:lnTo>
                          <a:pt x="46" y="83"/>
                        </a:lnTo>
                        <a:lnTo>
                          <a:pt x="46" y="83"/>
                        </a:lnTo>
                        <a:lnTo>
                          <a:pt x="46" y="83"/>
                        </a:lnTo>
                        <a:lnTo>
                          <a:pt x="45" y="83"/>
                        </a:lnTo>
                        <a:lnTo>
                          <a:pt x="45" y="85"/>
                        </a:lnTo>
                        <a:lnTo>
                          <a:pt x="45" y="85"/>
                        </a:lnTo>
                        <a:lnTo>
                          <a:pt x="45" y="85"/>
                        </a:lnTo>
                        <a:lnTo>
                          <a:pt x="43" y="8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5" name="Freeform 768">
                    <a:extLst>
                      <a:ext uri="{FF2B5EF4-FFF2-40B4-BE49-F238E27FC236}">
                        <a16:creationId xmlns:a16="http://schemas.microsoft.com/office/drawing/2014/main" id="{3F9755CE-8A37-4B6D-82DD-090FF3C09016}"/>
                      </a:ext>
                    </a:extLst>
                  </p:cNvPr>
                  <p:cNvSpPr>
                    <a:spLocks/>
                  </p:cNvSpPr>
                  <p:nvPr/>
                </p:nvSpPr>
                <p:spPr bwMode="auto">
                  <a:xfrm>
                    <a:off x="12834" y="2118"/>
                    <a:ext cx="67" cy="94"/>
                  </a:xfrm>
                  <a:custGeom>
                    <a:avLst/>
                    <a:gdLst>
                      <a:gd name="T0" fmla="*/ 43 w 67"/>
                      <a:gd name="T1" fmla="*/ 81 h 94"/>
                      <a:gd name="T2" fmla="*/ 37 w 67"/>
                      <a:gd name="T3" fmla="*/ 81 h 94"/>
                      <a:gd name="T4" fmla="*/ 35 w 67"/>
                      <a:gd name="T5" fmla="*/ 88 h 94"/>
                      <a:gd name="T6" fmla="*/ 31 w 67"/>
                      <a:gd name="T7" fmla="*/ 85 h 94"/>
                      <a:gd name="T8" fmla="*/ 29 w 67"/>
                      <a:gd name="T9" fmla="*/ 87 h 94"/>
                      <a:gd name="T10" fmla="*/ 25 w 67"/>
                      <a:gd name="T11" fmla="*/ 88 h 94"/>
                      <a:gd name="T12" fmla="*/ 20 w 67"/>
                      <a:gd name="T13" fmla="*/ 90 h 94"/>
                      <a:gd name="T14" fmla="*/ 16 w 67"/>
                      <a:gd name="T15" fmla="*/ 94 h 94"/>
                      <a:gd name="T16" fmla="*/ 14 w 67"/>
                      <a:gd name="T17" fmla="*/ 90 h 94"/>
                      <a:gd name="T18" fmla="*/ 10 w 67"/>
                      <a:gd name="T19" fmla="*/ 88 h 94"/>
                      <a:gd name="T20" fmla="*/ 4 w 67"/>
                      <a:gd name="T21" fmla="*/ 92 h 94"/>
                      <a:gd name="T22" fmla="*/ 4 w 67"/>
                      <a:gd name="T23" fmla="*/ 90 h 94"/>
                      <a:gd name="T24" fmla="*/ 4 w 67"/>
                      <a:gd name="T25" fmla="*/ 87 h 94"/>
                      <a:gd name="T26" fmla="*/ 2 w 67"/>
                      <a:gd name="T27" fmla="*/ 83 h 94"/>
                      <a:gd name="T28" fmla="*/ 4 w 67"/>
                      <a:gd name="T29" fmla="*/ 77 h 94"/>
                      <a:gd name="T30" fmla="*/ 6 w 67"/>
                      <a:gd name="T31" fmla="*/ 73 h 94"/>
                      <a:gd name="T32" fmla="*/ 8 w 67"/>
                      <a:gd name="T33" fmla="*/ 73 h 94"/>
                      <a:gd name="T34" fmla="*/ 12 w 67"/>
                      <a:gd name="T35" fmla="*/ 67 h 94"/>
                      <a:gd name="T36" fmla="*/ 12 w 67"/>
                      <a:gd name="T37" fmla="*/ 62 h 94"/>
                      <a:gd name="T38" fmla="*/ 16 w 67"/>
                      <a:gd name="T39" fmla="*/ 58 h 94"/>
                      <a:gd name="T40" fmla="*/ 16 w 67"/>
                      <a:gd name="T41" fmla="*/ 52 h 94"/>
                      <a:gd name="T42" fmla="*/ 12 w 67"/>
                      <a:gd name="T43" fmla="*/ 48 h 94"/>
                      <a:gd name="T44" fmla="*/ 10 w 67"/>
                      <a:gd name="T45" fmla="*/ 46 h 94"/>
                      <a:gd name="T46" fmla="*/ 8 w 67"/>
                      <a:gd name="T47" fmla="*/ 41 h 94"/>
                      <a:gd name="T48" fmla="*/ 6 w 67"/>
                      <a:gd name="T49" fmla="*/ 39 h 94"/>
                      <a:gd name="T50" fmla="*/ 12 w 67"/>
                      <a:gd name="T51" fmla="*/ 33 h 94"/>
                      <a:gd name="T52" fmla="*/ 14 w 67"/>
                      <a:gd name="T53" fmla="*/ 31 h 94"/>
                      <a:gd name="T54" fmla="*/ 10 w 67"/>
                      <a:gd name="T55" fmla="*/ 31 h 94"/>
                      <a:gd name="T56" fmla="*/ 4 w 67"/>
                      <a:gd name="T57" fmla="*/ 35 h 94"/>
                      <a:gd name="T58" fmla="*/ 6 w 67"/>
                      <a:gd name="T59" fmla="*/ 31 h 94"/>
                      <a:gd name="T60" fmla="*/ 10 w 67"/>
                      <a:gd name="T61" fmla="*/ 31 h 94"/>
                      <a:gd name="T62" fmla="*/ 12 w 67"/>
                      <a:gd name="T63" fmla="*/ 29 h 94"/>
                      <a:gd name="T64" fmla="*/ 16 w 67"/>
                      <a:gd name="T65" fmla="*/ 25 h 94"/>
                      <a:gd name="T66" fmla="*/ 12 w 67"/>
                      <a:gd name="T67" fmla="*/ 27 h 94"/>
                      <a:gd name="T68" fmla="*/ 8 w 67"/>
                      <a:gd name="T69" fmla="*/ 21 h 94"/>
                      <a:gd name="T70" fmla="*/ 10 w 67"/>
                      <a:gd name="T71" fmla="*/ 18 h 94"/>
                      <a:gd name="T72" fmla="*/ 16 w 67"/>
                      <a:gd name="T73" fmla="*/ 18 h 94"/>
                      <a:gd name="T74" fmla="*/ 20 w 67"/>
                      <a:gd name="T75" fmla="*/ 14 h 94"/>
                      <a:gd name="T76" fmla="*/ 23 w 67"/>
                      <a:gd name="T77" fmla="*/ 8 h 94"/>
                      <a:gd name="T78" fmla="*/ 31 w 67"/>
                      <a:gd name="T79" fmla="*/ 8 h 94"/>
                      <a:gd name="T80" fmla="*/ 37 w 67"/>
                      <a:gd name="T81" fmla="*/ 8 h 94"/>
                      <a:gd name="T82" fmla="*/ 43 w 67"/>
                      <a:gd name="T83" fmla="*/ 8 h 94"/>
                      <a:gd name="T84" fmla="*/ 45 w 67"/>
                      <a:gd name="T85" fmla="*/ 0 h 94"/>
                      <a:gd name="T86" fmla="*/ 48 w 67"/>
                      <a:gd name="T87" fmla="*/ 6 h 94"/>
                      <a:gd name="T88" fmla="*/ 52 w 67"/>
                      <a:gd name="T89" fmla="*/ 12 h 94"/>
                      <a:gd name="T90" fmla="*/ 56 w 67"/>
                      <a:gd name="T91" fmla="*/ 18 h 94"/>
                      <a:gd name="T92" fmla="*/ 60 w 67"/>
                      <a:gd name="T93" fmla="*/ 23 h 94"/>
                      <a:gd name="T94" fmla="*/ 64 w 67"/>
                      <a:gd name="T95" fmla="*/ 27 h 94"/>
                      <a:gd name="T96" fmla="*/ 64 w 67"/>
                      <a:gd name="T97" fmla="*/ 33 h 94"/>
                      <a:gd name="T98" fmla="*/ 66 w 67"/>
                      <a:gd name="T99" fmla="*/ 41 h 94"/>
                      <a:gd name="T100" fmla="*/ 64 w 67"/>
                      <a:gd name="T101" fmla="*/ 48 h 94"/>
                      <a:gd name="T102" fmla="*/ 67 w 67"/>
                      <a:gd name="T103" fmla="*/ 54 h 94"/>
                      <a:gd name="T104" fmla="*/ 66 w 67"/>
                      <a:gd name="T105" fmla="*/ 60 h 94"/>
                      <a:gd name="T106" fmla="*/ 64 w 67"/>
                      <a:gd name="T107" fmla="*/ 65 h 94"/>
                      <a:gd name="T108" fmla="*/ 60 w 67"/>
                      <a:gd name="T109" fmla="*/ 73 h 94"/>
                      <a:gd name="T110" fmla="*/ 56 w 67"/>
                      <a:gd name="T111" fmla="*/ 75 h 94"/>
                      <a:gd name="T112" fmla="*/ 52 w 67"/>
                      <a:gd name="T113" fmla="*/ 77 h 94"/>
                      <a:gd name="T114" fmla="*/ 52 w 67"/>
                      <a:gd name="T115" fmla="*/ 83 h 94"/>
                      <a:gd name="T116" fmla="*/ 48 w 67"/>
                      <a:gd name="T117" fmla="*/ 8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94">
                        <a:moveTo>
                          <a:pt x="43" y="85"/>
                        </a:moveTo>
                        <a:lnTo>
                          <a:pt x="43" y="83"/>
                        </a:lnTo>
                        <a:lnTo>
                          <a:pt x="43" y="83"/>
                        </a:lnTo>
                        <a:lnTo>
                          <a:pt x="43" y="83"/>
                        </a:lnTo>
                        <a:lnTo>
                          <a:pt x="43" y="81"/>
                        </a:lnTo>
                        <a:lnTo>
                          <a:pt x="43" y="81"/>
                        </a:lnTo>
                        <a:lnTo>
                          <a:pt x="45" y="81"/>
                        </a:lnTo>
                        <a:lnTo>
                          <a:pt x="45" y="81"/>
                        </a:lnTo>
                        <a:lnTo>
                          <a:pt x="45" y="81"/>
                        </a:lnTo>
                        <a:lnTo>
                          <a:pt x="43" y="81"/>
                        </a:lnTo>
                        <a:lnTo>
                          <a:pt x="43" y="81"/>
                        </a:lnTo>
                        <a:lnTo>
                          <a:pt x="43" y="81"/>
                        </a:lnTo>
                        <a:lnTo>
                          <a:pt x="41" y="81"/>
                        </a:lnTo>
                        <a:lnTo>
                          <a:pt x="41" y="81"/>
                        </a:lnTo>
                        <a:lnTo>
                          <a:pt x="41" y="81"/>
                        </a:lnTo>
                        <a:lnTo>
                          <a:pt x="41" y="83"/>
                        </a:lnTo>
                        <a:lnTo>
                          <a:pt x="41" y="83"/>
                        </a:lnTo>
                        <a:lnTo>
                          <a:pt x="39" y="83"/>
                        </a:lnTo>
                        <a:lnTo>
                          <a:pt x="39" y="83"/>
                        </a:lnTo>
                        <a:lnTo>
                          <a:pt x="39" y="81"/>
                        </a:lnTo>
                        <a:lnTo>
                          <a:pt x="39" y="81"/>
                        </a:lnTo>
                        <a:lnTo>
                          <a:pt x="37" y="81"/>
                        </a:lnTo>
                        <a:lnTo>
                          <a:pt x="37" y="81"/>
                        </a:lnTo>
                        <a:lnTo>
                          <a:pt x="37" y="83"/>
                        </a:lnTo>
                        <a:lnTo>
                          <a:pt x="37" y="83"/>
                        </a:lnTo>
                        <a:lnTo>
                          <a:pt x="37" y="85"/>
                        </a:lnTo>
                        <a:lnTo>
                          <a:pt x="37" y="85"/>
                        </a:lnTo>
                        <a:lnTo>
                          <a:pt x="37" y="87"/>
                        </a:lnTo>
                        <a:lnTo>
                          <a:pt x="37" y="87"/>
                        </a:lnTo>
                        <a:lnTo>
                          <a:pt x="37" y="88"/>
                        </a:lnTo>
                        <a:lnTo>
                          <a:pt x="37" y="88"/>
                        </a:lnTo>
                        <a:lnTo>
                          <a:pt x="37" y="88"/>
                        </a:lnTo>
                        <a:lnTo>
                          <a:pt x="35" y="88"/>
                        </a:lnTo>
                        <a:lnTo>
                          <a:pt x="35" y="88"/>
                        </a:lnTo>
                        <a:lnTo>
                          <a:pt x="35" y="87"/>
                        </a:lnTo>
                        <a:lnTo>
                          <a:pt x="35" y="87"/>
                        </a:lnTo>
                        <a:lnTo>
                          <a:pt x="35" y="87"/>
                        </a:lnTo>
                        <a:lnTo>
                          <a:pt x="33" y="87"/>
                        </a:lnTo>
                        <a:lnTo>
                          <a:pt x="33" y="85"/>
                        </a:lnTo>
                        <a:lnTo>
                          <a:pt x="33" y="85"/>
                        </a:lnTo>
                        <a:lnTo>
                          <a:pt x="33" y="85"/>
                        </a:lnTo>
                        <a:lnTo>
                          <a:pt x="33" y="85"/>
                        </a:lnTo>
                        <a:lnTo>
                          <a:pt x="31" y="85"/>
                        </a:lnTo>
                        <a:lnTo>
                          <a:pt x="31" y="85"/>
                        </a:lnTo>
                        <a:lnTo>
                          <a:pt x="31" y="85"/>
                        </a:lnTo>
                        <a:lnTo>
                          <a:pt x="31" y="87"/>
                        </a:lnTo>
                        <a:lnTo>
                          <a:pt x="31" y="87"/>
                        </a:lnTo>
                        <a:lnTo>
                          <a:pt x="31" y="87"/>
                        </a:lnTo>
                        <a:lnTo>
                          <a:pt x="31" y="88"/>
                        </a:lnTo>
                        <a:lnTo>
                          <a:pt x="31" y="88"/>
                        </a:lnTo>
                        <a:lnTo>
                          <a:pt x="31" y="88"/>
                        </a:lnTo>
                        <a:lnTo>
                          <a:pt x="31" y="88"/>
                        </a:lnTo>
                        <a:lnTo>
                          <a:pt x="31" y="88"/>
                        </a:lnTo>
                        <a:lnTo>
                          <a:pt x="29" y="88"/>
                        </a:lnTo>
                        <a:lnTo>
                          <a:pt x="29" y="87"/>
                        </a:lnTo>
                        <a:lnTo>
                          <a:pt x="29" y="87"/>
                        </a:lnTo>
                        <a:lnTo>
                          <a:pt x="29" y="88"/>
                        </a:lnTo>
                        <a:lnTo>
                          <a:pt x="27" y="88"/>
                        </a:lnTo>
                        <a:lnTo>
                          <a:pt x="27" y="88"/>
                        </a:lnTo>
                        <a:lnTo>
                          <a:pt x="27" y="88"/>
                        </a:lnTo>
                        <a:lnTo>
                          <a:pt x="27" y="88"/>
                        </a:lnTo>
                        <a:lnTo>
                          <a:pt x="27" y="88"/>
                        </a:lnTo>
                        <a:lnTo>
                          <a:pt x="27" y="88"/>
                        </a:lnTo>
                        <a:lnTo>
                          <a:pt x="25" y="88"/>
                        </a:lnTo>
                        <a:lnTo>
                          <a:pt x="25" y="88"/>
                        </a:lnTo>
                        <a:lnTo>
                          <a:pt x="25" y="88"/>
                        </a:lnTo>
                        <a:lnTo>
                          <a:pt x="25" y="88"/>
                        </a:lnTo>
                        <a:lnTo>
                          <a:pt x="25" y="88"/>
                        </a:lnTo>
                        <a:lnTo>
                          <a:pt x="25" y="88"/>
                        </a:lnTo>
                        <a:lnTo>
                          <a:pt x="25" y="90"/>
                        </a:lnTo>
                        <a:lnTo>
                          <a:pt x="23" y="90"/>
                        </a:lnTo>
                        <a:lnTo>
                          <a:pt x="23" y="90"/>
                        </a:lnTo>
                        <a:lnTo>
                          <a:pt x="22" y="90"/>
                        </a:lnTo>
                        <a:lnTo>
                          <a:pt x="22" y="90"/>
                        </a:lnTo>
                        <a:lnTo>
                          <a:pt x="22" y="90"/>
                        </a:lnTo>
                        <a:lnTo>
                          <a:pt x="20" y="90"/>
                        </a:lnTo>
                        <a:lnTo>
                          <a:pt x="20" y="90"/>
                        </a:lnTo>
                        <a:lnTo>
                          <a:pt x="18" y="90"/>
                        </a:lnTo>
                        <a:lnTo>
                          <a:pt x="18" y="90"/>
                        </a:lnTo>
                        <a:lnTo>
                          <a:pt x="18" y="92"/>
                        </a:lnTo>
                        <a:lnTo>
                          <a:pt x="18" y="92"/>
                        </a:lnTo>
                        <a:lnTo>
                          <a:pt x="18" y="92"/>
                        </a:lnTo>
                        <a:lnTo>
                          <a:pt x="18" y="92"/>
                        </a:lnTo>
                        <a:lnTo>
                          <a:pt x="18" y="94"/>
                        </a:lnTo>
                        <a:lnTo>
                          <a:pt x="18" y="94"/>
                        </a:lnTo>
                        <a:lnTo>
                          <a:pt x="16" y="94"/>
                        </a:lnTo>
                        <a:lnTo>
                          <a:pt x="16" y="94"/>
                        </a:lnTo>
                        <a:lnTo>
                          <a:pt x="16" y="94"/>
                        </a:lnTo>
                        <a:lnTo>
                          <a:pt x="14" y="94"/>
                        </a:lnTo>
                        <a:lnTo>
                          <a:pt x="14" y="94"/>
                        </a:lnTo>
                        <a:lnTo>
                          <a:pt x="14" y="94"/>
                        </a:lnTo>
                        <a:lnTo>
                          <a:pt x="14" y="92"/>
                        </a:lnTo>
                        <a:lnTo>
                          <a:pt x="12" y="92"/>
                        </a:lnTo>
                        <a:lnTo>
                          <a:pt x="12" y="92"/>
                        </a:lnTo>
                        <a:lnTo>
                          <a:pt x="14" y="92"/>
                        </a:lnTo>
                        <a:lnTo>
                          <a:pt x="14" y="92"/>
                        </a:lnTo>
                        <a:lnTo>
                          <a:pt x="14" y="90"/>
                        </a:lnTo>
                        <a:lnTo>
                          <a:pt x="14" y="90"/>
                        </a:lnTo>
                        <a:lnTo>
                          <a:pt x="14" y="90"/>
                        </a:lnTo>
                        <a:lnTo>
                          <a:pt x="12" y="90"/>
                        </a:lnTo>
                        <a:lnTo>
                          <a:pt x="12" y="88"/>
                        </a:lnTo>
                        <a:lnTo>
                          <a:pt x="12" y="88"/>
                        </a:lnTo>
                        <a:lnTo>
                          <a:pt x="12" y="88"/>
                        </a:lnTo>
                        <a:lnTo>
                          <a:pt x="12" y="88"/>
                        </a:lnTo>
                        <a:lnTo>
                          <a:pt x="12" y="87"/>
                        </a:lnTo>
                        <a:lnTo>
                          <a:pt x="12" y="87"/>
                        </a:lnTo>
                        <a:lnTo>
                          <a:pt x="12" y="88"/>
                        </a:lnTo>
                        <a:lnTo>
                          <a:pt x="12" y="88"/>
                        </a:lnTo>
                        <a:lnTo>
                          <a:pt x="10" y="88"/>
                        </a:lnTo>
                        <a:lnTo>
                          <a:pt x="10" y="88"/>
                        </a:lnTo>
                        <a:lnTo>
                          <a:pt x="10" y="88"/>
                        </a:lnTo>
                        <a:lnTo>
                          <a:pt x="10" y="88"/>
                        </a:lnTo>
                        <a:lnTo>
                          <a:pt x="8" y="88"/>
                        </a:lnTo>
                        <a:lnTo>
                          <a:pt x="8" y="88"/>
                        </a:lnTo>
                        <a:lnTo>
                          <a:pt x="6" y="88"/>
                        </a:lnTo>
                        <a:lnTo>
                          <a:pt x="6" y="90"/>
                        </a:lnTo>
                        <a:lnTo>
                          <a:pt x="6" y="90"/>
                        </a:lnTo>
                        <a:lnTo>
                          <a:pt x="6" y="90"/>
                        </a:lnTo>
                        <a:lnTo>
                          <a:pt x="6" y="92"/>
                        </a:lnTo>
                        <a:lnTo>
                          <a:pt x="6" y="92"/>
                        </a:lnTo>
                        <a:lnTo>
                          <a:pt x="4" y="92"/>
                        </a:lnTo>
                        <a:lnTo>
                          <a:pt x="4" y="92"/>
                        </a:lnTo>
                        <a:lnTo>
                          <a:pt x="4" y="92"/>
                        </a:lnTo>
                        <a:lnTo>
                          <a:pt x="2" y="92"/>
                        </a:lnTo>
                        <a:lnTo>
                          <a:pt x="2" y="92"/>
                        </a:lnTo>
                        <a:lnTo>
                          <a:pt x="2" y="92"/>
                        </a:lnTo>
                        <a:lnTo>
                          <a:pt x="2" y="92"/>
                        </a:lnTo>
                        <a:lnTo>
                          <a:pt x="2" y="90"/>
                        </a:lnTo>
                        <a:lnTo>
                          <a:pt x="2" y="90"/>
                        </a:lnTo>
                        <a:lnTo>
                          <a:pt x="2" y="90"/>
                        </a:lnTo>
                        <a:lnTo>
                          <a:pt x="4" y="90"/>
                        </a:lnTo>
                        <a:lnTo>
                          <a:pt x="4" y="90"/>
                        </a:lnTo>
                        <a:lnTo>
                          <a:pt x="4" y="88"/>
                        </a:lnTo>
                        <a:lnTo>
                          <a:pt x="4" y="88"/>
                        </a:lnTo>
                        <a:lnTo>
                          <a:pt x="4" y="88"/>
                        </a:lnTo>
                        <a:lnTo>
                          <a:pt x="4" y="88"/>
                        </a:lnTo>
                        <a:lnTo>
                          <a:pt x="4" y="88"/>
                        </a:lnTo>
                        <a:lnTo>
                          <a:pt x="4" y="88"/>
                        </a:lnTo>
                        <a:lnTo>
                          <a:pt x="4" y="88"/>
                        </a:lnTo>
                        <a:lnTo>
                          <a:pt x="6" y="88"/>
                        </a:lnTo>
                        <a:lnTo>
                          <a:pt x="6" y="88"/>
                        </a:lnTo>
                        <a:lnTo>
                          <a:pt x="6" y="87"/>
                        </a:lnTo>
                        <a:lnTo>
                          <a:pt x="4" y="87"/>
                        </a:lnTo>
                        <a:lnTo>
                          <a:pt x="4" y="87"/>
                        </a:lnTo>
                        <a:lnTo>
                          <a:pt x="4" y="85"/>
                        </a:lnTo>
                        <a:lnTo>
                          <a:pt x="4" y="85"/>
                        </a:lnTo>
                        <a:lnTo>
                          <a:pt x="4" y="85"/>
                        </a:lnTo>
                        <a:lnTo>
                          <a:pt x="4" y="85"/>
                        </a:lnTo>
                        <a:lnTo>
                          <a:pt x="2" y="85"/>
                        </a:lnTo>
                        <a:lnTo>
                          <a:pt x="2" y="85"/>
                        </a:lnTo>
                        <a:lnTo>
                          <a:pt x="0" y="85"/>
                        </a:lnTo>
                        <a:lnTo>
                          <a:pt x="0" y="83"/>
                        </a:lnTo>
                        <a:lnTo>
                          <a:pt x="2" y="83"/>
                        </a:lnTo>
                        <a:lnTo>
                          <a:pt x="2" y="83"/>
                        </a:lnTo>
                        <a:lnTo>
                          <a:pt x="2" y="83"/>
                        </a:lnTo>
                        <a:lnTo>
                          <a:pt x="2" y="81"/>
                        </a:lnTo>
                        <a:lnTo>
                          <a:pt x="2" y="81"/>
                        </a:lnTo>
                        <a:lnTo>
                          <a:pt x="2" y="81"/>
                        </a:lnTo>
                        <a:lnTo>
                          <a:pt x="4" y="81"/>
                        </a:lnTo>
                        <a:lnTo>
                          <a:pt x="4" y="81"/>
                        </a:lnTo>
                        <a:lnTo>
                          <a:pt x="4" y="79"/>
                        </a:lnTo>
                        <a:lnTo>
                          <a:pt x="4" y="79"/>
                        </a:lnTo>
                        <a:lnTo>
                          <a:pt x="4" y="77"/>
                        </a:lnTo>
                        <a:lnTo>
                          <a:pt x="4" y="77"/>
                        </a:lnTo>
                        <a:lnTo>
                          <a:pt x="4" y="77"/>
                        </a:lnTo>
                        <a:lnTo>
                          <a:pt x="6" y="77"/>
                        </a:lnTo>
                        <a:lnTo>
                          <a:pt x="6" y="77"/>
                        </a:lnTo>
                        <a:lnTo>
                          <a:pt x="6" y="75"/>
                        </a:lnTo>
                        <a:lnTo>
                          <a:pt x="6" y="75"/>
                        </a:lnTo>
                        <a:lnTo>
                          <a:pt x="6" y="75"/>
                        </a:lnTo>
                        <a:lnTo>
                          <a:pt x="4" y="75"/>
                        </a:lnTo>
                        <a:lnTo>
                          <a:pt x="4" y="73"/>
                        </a:lnTo>
                        <a:lnTo>
                          <a:pt x="4" y="73"/>
                        </a:lnTo>
                        <a:lnTo>
                          <a:pt x="6" y="73"/>
                        </a:lnTo>
                        <a:lnTo>
                          <a:pt x="6" y="73"/>
                        </a:lnTo>
                        <a:lnTo>
                          <a:pt x="6" y="73"/>
                        </a:lnTo>
                        <a:lnTo>
                          <a:pt x="6" y="73"/>
                        </a:lnTo>
                        <a:lnTo>
                          <a:pt x="6" y="71"/>
                        </a:lnTo>
                        <a:lnTo>
                          <a:pt x="6" y="71"/>
                        </a:lnTo>
                        <a:lnTo>
                          <a:pt x="6" y="69"/>
                        </a:lnTo>
                        <a:lnTo>
                          <a:pt x="6" y="69"/>
                        </a:lnTo>
                        <a:lnTo>
                          <a:pt x="8" y="69"/>
                        </a:lnTo>
                        <a:lnTo>
                          <a:pt x="8" y="69"/>
                        </a:lnTo>
                        <a:lnTo>
                          <a:pt x="8" y="71"/>
                        </a:lnTo>
                        <a:lnTo>
                          <a:pt x="8" y="71"/>
                        </a:lnTo>
                        <a:lnTo>
                          <a:pt x="8" y="73"/>
                        </a:lnTo>
                        <a:lnTo>
                          <a:pt x="8" y="73"/>
                        </a:lnTo>
                        <a:lnTo>
                          <a:pt x="8" y="73"/>
                        </a:lnTo>
                        <a:lnTo>
                          <a:pt x="10" y="73"/>
                        </a:lnTo>
                        <a:lnTo>
                          <a:pt x="10" y="73"/>
                        </a:lnTo>
                        <a:lnTo>
                          <a:pt x="10" y="73"/>
                        </a:lnTo>
                        <a:lnTo>
                          <a:pt x="10" y="71"/>
                        </a:lnTo>
                        <a:lnTo>
                          <a:pt x="10" y="71"/>
                        </a:lnTo>
                        <a:lnTo>
                          <a:pt x="10" y="71"/>
                        </a:lnTo>
                        <a:lnTo>
                          <a:pt x="10" y="69"/>
                        </a:lnTo>
                        <a:lnTo>
                          <a:pt x="10" y="69"/>
                        </a:lnTo>
                        <a:lnTo>
                          <a:pt x="12" y="69"/>
                        </a:lnTo>
                        <a:lnTo>
                          <a:pt x="12" y="67"/>
                        </a:lnTo>
                        <a:lnTo>
                          <a:pt x="12" y="67"/>
                        </a:lnTo>
                        <a:lnTo>
                          <a:pt x="12" y="67"/>
                        </a:lnTo>
                        <a:lnTo>
                          <a:pt x="12" y="65"/>
                        </a:lnTo>
                        <a:lnTo>
                          <a:pt x="12" y="65"/>
                        </a:lnTo>
                        <a:lnTo>
                          <a:pt x="12" y="65"/>
                        </a:lnTo>
                        <a:lnTo>
                          <a:pt x="12" y="65"/>
                        </a:lnTo>
                        <a:lnTo>
                          <a:pt x="12" y="64"/>
                        </a:lnTo>
                        <a:lnTo>
                          <a:pt x="12" y="64"/>
                        </a:lnTo>
                        <a:lnTo>
                          <a:pt x="12" y="64"/>
                        </a:lnTo>
                        <a:lnTo>
                          <a:pt x="12" y="62"/>
                        </a:lnTo>
                        <a:lnTo>
                          <a:pt x="12" y="62"/>
                        </a:lnTo>
                        <a:lnTo>
                          <a:pt x="14" y="62"/>
                        </a:lnTo>
                        <a:lnTo>
                          <a:pt x="14" y="62"/>
                        </a:lnTo>
                        <a:lnTo>
                          <a:pt x="14" y="62"/>
                        </a:lnTo>
                        <a:lnTo>
                          <a:pt x="16" y="62"/>
                        </a:lnTo>
                        <a:lnTo>
                          <a:pt x="16" y="60"/>
                        </a:lnTo>
                        <a:lnTo>
                          <a:pt x="16" y="60"/>
                        </a:lnTo>
                        <a:lnTo>
                          <a:pt x="16" y="58"/>
                        </a:lnTo>
                        <a:lnTo>
                          <a:pt x="16" y="58"/>
                        </a:lnTo>
                        <a:lnTo>
                          <a:pt x="16" y="58"/>
                        </a:lnTo>
                        <a:lnTo>
                          <a:pt x="16" y="58"/>
                        </a:lnTo>
                        <a:lnTo>
                          <a:pt x="16" y="58"/>
                        </a:lnTo>
                        <a:lnTo>
                          <a:pt x="16" y="58"/>
                        </a:lnTo>
                        <a:lnTo>
                          <a:pt x="16" y="56"/>
                        </a:lnTo>
                        <a:lnTo>
                          <a:pt x="14" y="56"/>
                        </a:lnTo>
                        <a:lnTo>
                          <a:pt x="14" y="56"/>
                        </a:lnTo>
                        <a:lnTo>
                          <a:pt x="14" y="56"/>
                        </a:lnTo>
                        <a:lnTo>
                          <a:pt x="14" y="56"/>
                        </a:lnTo>
                        <a:lnTo>
                          <a:pt x="14" y="56"/>
                        </a:lnTo>
                        <a:lnTo>
                          <a:pt x="14" y="54"/>
                        </a:lnTo>
                        <a:lnTo>
                          <a:pt x="14" y="54"/>
                        </a:lnTo>
                        <a:lnTo>
                          <a:pt x="16" y="54"/>
                        </a:lnTo>
                        <a:lnTo>
                          <a:pt x="16" y="52"/>
                        </a:lnTo>
                        <a:lnTo>
                          <a:pt x="14" y="52"/>
                        </a:lnTo>
                        <a:lnTo>
                          <a:pt x="14" y="52"/>
                        </a:lnTo>
                        <a:lnTo>
                          <a:pt x="12" y="52"/>
                        </a:lnTo>
                        <a:lnTo>
                          <a:pt x="12" y="52"/>
                        </a:lnTo>
                        <a:lnTo>
                          <a:pt x="14" y="52"/>
                        </a:lnTo>
                        <a:lnTo>
                          <a:pt x="14" y="50"/>
                        </a:lnTo>
                        <a:lnTo>
                          <a:pt x="14" y="50"/>
                        </a:lnTo>
                        <a:lnTo>
                          <a:pt x="14" y="48"/>
                        </a:lnTo>
                        <a:lnTo>
                          <a:pt x="14" y="48"/>
                        </a:lnTo>
                        <a:lnTo>
                          <a:pt x="14" y="48"/>
                        </a:lnTo>
                        <a:lnTo>
                          <a:pt x="12" y="48"/>
                        </a:lnTo>
                        <a:lnTo>
                          <a:pt x="12" y="48"/>
                        </a:lnTo>
                        <a:lnTo>
                          <a:pt x="12" y="48"/>
                        </a:lnTo>
                        <a:lnTo>
                          <a:pt x="12" y="48"/>
                        </a:lnTo>
                        <a:lnTo>
                          <a:pt x="12" y="48"/>
                        </a:lnTo>
                        <a:lnTo>
                          <a:pt x="10" y="48"/>
                        </a:lnTo>
                        <a:lnTo>
                          <a:pt x="10" y="48"/>
                        </a:lnTo>
                        <a:lnTo>
                          <a:pt x="10" y="48"/>
                        </a:lnTo>
                        <a:lnTo>
                          <a:pt x="10" y="48"/>
                        </a:lnTo>
                        <a:lnTo>
                          <a:pt x="10" y="46"/>
                        </a:lnTo>
                        <a:lnTo>
                          <a:pt x="10" y="46"/>
                        </a:lnTo>
                        <a:lnTo>
                          <a:pt x="10" y="46"/>
                        </a:lnTo>
                        <a:lnTo>
                          <a:pt x="10" y="46"/>
                        </a:lnTo>
                        <a:lnTo>
                          <a:pt x="10" y="44"/>
                        </a:lnTo>
                        <a:lnTo>
                          <a:pt x="10" y="44"/>
                        </a:lnTo>
                        <a:lnTo>
                          <a:pt x="10" y="42"/>
                        </a:lnTo>
                        <a:lnTo>
                          <a:pt x="10" y="42"/>
                        </a:lnTo>
                        <a:lnTo>
                          <a:pt x="8" y="42"/>
                        </a:lnTo>
                        <a:lnTo>
                          <a:pt x="8" y="42"/>
                        </a:lnTo>
                        <a:lnTo>
                          <a:pt x="10" y="42"/>
                        </a:lnTo>
                        <a:lnTo>
                          <a:pt x="10" y="41"/>
                        </a:lnTo>
                        <a:lnTo>
                          <a:pt x="8" y="41"/>
                        </a:lnTo>
                        <a:lnTo>
                          <a:pt x="8" y="41"/>
                        </a:lnTo>
                        <a:lnTo>
                          <a:pt x="6" y="41"/>
                        </a:lnTo>
                        <a:lnTo>
                          <a:pt x="6" y="41"/>
                        </a:lnTo>
                        <a:lnTo>
                          <a:pt x="6" y="42"/>
                        </a:lnTo>
                        <a:lnTo>
                          <a:pt x="6" y="42"/>
                        </a:lnTo>
                        <a:lnTo>
                          <a:pt x="6" y="41"/>
                        </a:lnTo>
                        <a:lnTo>
                          <a:pt x="6" y="41"/>
                        </a:lnTo>
                        <a:lnTo>
                          <a:pt x="6" y="41"/>
                        </a:lnTo>
                        <a:lnTo>
                          <a:pt x="6" y="41"/>
                        </a:lnTo>
                        <a:lnTo>
                          <a:pt x="6" y="39"/>
                        </a:lnTo>
                        <a:lnTo>
                          <a:pt x="6" y="39"/>
                        </a:lnTo>
                        <a:lnTo>
                          <a:pt x="6" y="39"/>
                        </a:lnTo>
                        <a:lnTo>
                          <a:pt x="6" y="37"/>
                        </a:lnTo>
                        <a:lnTo>
                          <a:pt x="8" y="37"/>
                        </a:lnTo>
                        <a:lnTo>
                          <a:pt x="8" y="37"/>
                        </a:lnTo>
                        <a:lnTo>
                          <a:pt x="8" y="37"/>
                        </a:lnTo>
                        <a:lnTo>
                          <a:pt x="10" y="37"/>
                        </a:lnTo>
                        <a:lnTo>
                          <a:pt x="10" y="35"/>
                        </a:lnTo>
                        <a:lnTo>
                          <a:pt x="10" y="35"/>
                        </a:lnTo>
                        <a:lnTo>
                          <a:pt x="10" y="35"/>
                        </a:lnTo>
                        <a:lnTo>
                          <a:pt x="10" y="35"/>
                        </a:lnTo>
                        <a:lnTo>
                          <a:pt x="10" y="33"/>
                        </a:lnTo>
                        <a:lnTo>
                          <a:pt x="12" y="33"/>
                        </a:lnTo>
                        <a:lnTo>
                          <a:pt x="12" y="33"/>
                        </a:lnTo>
                        <a:lnTo>
                          <a:pt x="12" y="33"/>
                        </a:lnTo>
                        <a:lnTo>
                          <a:pt x="12" y="33"/>
                        </a:lnTo>
                        <a:lnTo>
                          <a:pt x="12" y="33"/>
                        </a:lnTo>
                        <a:lnTo>
                          <a:pt x="12" y="33"/>
                        </a:lnTo>
                        <a:lnTo>
                          <a:pt x="14" y="33"/>
                        </a:lnTo>
                        <a:lnTo>
                          <a:pt x="14" y="33"/>
                        </a:lnTo>
                        <a:lnTo>
                          <a:pt x="14" y="33"/>
                        </a:lnTo>
                        <a:lnTo>
                          <a:pt x="16" y="33"/>
                        </a:lnTo>
                        <a:lnTo>
                          <a:pt x="16" y="31"/>
                        </a:lnTo>
                        <a:lnTo>
                          <a:pt x="14" y="31"/>
                        </a:lnTo>
                        <a:lnTo>
                          <a:pt x="14" y="31"/>
                        </a:lnTo>
                        <a:lnTo>
                          <a:pt x="14" y="31"/>
                        </a:lnTo>
                        <a:lnTo>
                          <a:pt x="12" y="31"/>
                        </a:lnTo>
                        <a:lnTo>
                          <a:pt x="12" y="31"/>
                        </a:lnTo>
                        <a:lnTo>
                          <a:pt x="12" y="31"/>
                        </a:lnTo>
                        <a:lnTo>
                          <a:pt x="10" y="31"/>
                        </a:lnTo>
                        <a:lnTo>
                          <a:pt x="10" y="31"/>
                        </a:lnTo>
                        <a:lnTo>
                          <a:pt x="10" y="33"/>
                        </a:lnTo>
                        <a:lnTo>
                          <a:pt x="10" y="33"/>
                        </a:lnTo>
                        <a:lnTo>
                          <a:pt x="10" y="33"/>
                        </a:lnTo>
                        <a:lnTo>
                          <a:pt x="10" y="31"/>
                        </a:lnTo>
                        <a:lnTo>
                          <a:pt x="8" y="31"/>
                        </a:lnTo>
                        <a:lnTo>
                          <a:pt x="8" y="31"/>
                        </a:lnTo>
                        <a:lnTo>
                          <a:pt x="6" y="31"/>
                        </a:lnTo>
                        <a:lnTo>
                          <a:pt x="6" y="33"/>
                        </a:lnTo>
                        <a:lnTo>
                          <a:pt x="6" y="33"/>
                        </a:lnTo>
                        <a:lnTo>
                          <a:pt x="6" y="33"/>
                        </a:lnTo>
                        <a:lnTo>
                          <a:pt x="6" y="33"/>
                        </a:lnTo>
                        <a:lnTo>
                          <a:pt x="6" y="33"/>
                        </a:lnTo>
                        <a:lnTo>
                          <a:pt x="6" y="35"/>
                        </a:lnTo>
                        <a:lnTo>
                          <a:pt x="4" y="35"/>
                        </a:lnTo>
                        <a:lnTo>
                          <a:pt x="4" y="35"/>
                        </a:lnTo>
                        <a:lnTo>
                          <a:pt x="4" y="33"/>
                        </a:lnTo>
                        <a:lnTo>
                          <a:pt x="4" y="33"/>
                        </a:lnTo>
                        <a:lnTo>
                          <a:pt x="4" y="33"/>
                        </a:lnTo>
                        <a:lnTo>
                          <a:pt x="4" y="33"/>
                        </a:lnTo>
                        <a:lnTo>
                          <a:pt x="4" y="33"/>
                        </a:lnTo>
                        <a:lnTo>
                          <a:pt x="4" y="33"/>
                        </a:lnTo>
                        <a:lnTo>
                          <a:pt x="4" y="33"/>
                        </a:lnTo>
                        <a:lnTo>
                          <a:pt x="6" y="33"/>
                        </a:lnTo>
                        <a:lnTo>
                          <a:pt x="6" y="33"/>
                        </a:lnTo>
                        <a:lnTo>
                          <a:pt x="6" y="33"/>
                        </a:lnTo>
                        <a:lnTo>
                          <a:pt x="6" y="31"/>
                        </a:lnTo>
                        <a:lnTo>
                          <a:pt x="6" y="31"/>
                        </a:lnTo>
                        <a:lnTo>
                          <a:pt x="6" y="29"/>
                        </a:lnTo>
                        <a:lnTo>
                          <a:pt x="6" y="29"/>
                        </a:lnTo>
                        <a:lnTo>
                          <a:pt x="6" y="29"/>
                        </a:lnTo>
                        <a:lnTo>
                          <a:pt x="6" y="29"/>
                        </a:lnTo>
                        <a:lnTo>
                          <a:pt x="6" y="29"/>
                        </a:lnTo>
                        <a:lnTo>
                          <a:pt x="6" y="29"/>
                        </a:lnTo>
                        <a:lnTo>
                          <a:pt x="8" y="29"/>
                        </a:lnTo>
                        <a:lnTo>
                          <a:pt x="8" y="29"/>
                        </a:lnTo>
                        <a:lnTo>
                          <a:pt x="8" y="31"/>
                        </a:lnTo>
                        <a:lnTo>
                          <a:pt x="10" y="31"/>
                        </a:lnTo>
                        <a:lnTo>
                          <a:pt x="10" y="31"/>
                        </a:lnTo>
                        <a:lnTo>
                          <a:pt x="10" y="29"/>
                        </a:lnTo>
                        <a:lnTo>
                          <a:pt x="10" y="29"/>
                        </a:lnTo>
                        <a:lnTo>
                          <a:pt x="10" y="29"/>
                        </a:lnTo>
                        <a:lnTo>
                          <a:pt x="10" y="29"/>
                        </a:lnTo>
                        <a:lnTo>
                          <a:pt x="10" y="29"/>
                        </a:lnTo>
                        <a:lnTo>
                          <a:pt x="12" y="29"/>
                        </a:lnTo>
                        <a:lnTo>
                          <a:pt x="12" y="29"/>
                        </a:lnTo>
                        <a:lnTo>
                          <a:pt x="12" y="29"/>
                        </a:lnTo>
                        <a:lnTo>
                          <a:pt x="12" y="29"/>
                        </a:lnTo>
                        <a:lnTo>
                          <a:pt x="12" y="29"/>
                        </a:lnTo>
                        <a:lnTo>
                          <a:pt x="14" y="29"/>
                        </a:lnTo>
                        <a:lnTo>
                          <a:pt x="14" y="29"/>
                        </a:lnTo>
                        <a:lnTo>
                          <a:pt x="16" y="29"/>
                        </a:lnTo>
                        <a:lnTo>
                          <a:pt x="16" y="29"/>
                        </a:lnTo>
                        <a:lnTo>
                          <a:pt x="16" y="29"/>
                        </a:lnTo>
                        <a:lnTo>
                          <a:pt x="16" y="29"/>
                        </a:lnTo>
                        <a:lnTo>
                          <a:pt x="16" y="29"/>
                        </a:lnTo>
                        <a:lnTo>
                          <a:pt x="16" y="27"/>
                        </a:lnTo>
                        <a:lnTo>
                          <a:pt x="16" y="27"/>
                        </a:lnTo>
                        <a:lnTo>
                          <a:pt x="16" y="27"/>
                        </a:lnTo>
                        <a:lnTo>
                          <a:pt x="16" y="25"/>
                        </a:lnTo>
                        <a:lnTo>
                          <a:pt x="16" y="25"/>
                        </a:lnTo>
                        <a:lnTo>
                          <a:pt x="16" y="25"/>
                        </a:lnTo>
                        <a:lnTo>
                          <a:pt x="14" y="25"/>
                        </a:lnTo>
                        <a:lnTo>
                          <a:pt x="14" y="25"/>
                        </a:lnTo>
                        <a:lnTo>
                          <a:pt x="14" y="25"/>
                        </a:lnTo>
                        <a:lnTo>
                          <a:pt x="12" y="25"/>
                        </a:lnTo>
                        <a:lnTo>
                          <a:pt x="12" y="27"/>
                        </a:lnTo>
                        <a:lnTo>
                          <a:pt x="12" y="27"/>
                        </a:lnTo>
                        <a:lnTo>
                          <a:pt x="12" y="27"/>
                        </a:lnTo>
                        <a:lnTo>
                          <a:pt x="12" y="27"/>
                        </a:lnTo>
                        <a:lnTo>
                          <a:pt x="12" y="27"/>
                        </a:lnTo>
                        <a:lnTo>
                          <a:pt x="12" y="25"/>
                        </a:lnTo>
                        <a:lnTo>
                          <a:pt x="10" y="25"/>
                        </a:lnTo>
                        <a:lnTo>
                          <a:pt x="10" y="25"/>
                        </a:lnTo>
                        <a:lnTo>
                          <a:pt x="10" y="25"/>
                        </a:lnTo>
                        <a:lnTo>
                          <a:pt x="10" y="25"/>
                        </a:lnTo>
                        <a:lnTo>
                          <a:pt x="10" y="23"/>
                        </a:lnTo>
                        <a:lnTo>
                          <a:pt x="10" y="23"/>
                        </a:lnTo>
                        <a:lnTo>
                          <a:pt x="10" y="23"/>
                        </a:lnTo>
                        <a:lnTo>
                          <a:pt x="8" y="23"/>
                        </a:lnTo>
                        <a:lnTo>
                          <a:pt x="8" y="21"/>
                        </a:lnTo>
                        <a:lnTo>
                          <a:pt x="8" y="21"/>
                        </a:lnTo>
                        <a:lnTo>
                          <a:pt x="6" y="21"/>
                        </a:lnTo>
                        <a:lnTo>
                          <a:pt x="6" y="21"/>
                        </a:lnTo>
                        <a:lnTo>
                          <a:pt x="6" y="19"/>
                        </a:lnTo>
                        <a:lnTo>
                          <a:pt x="8" y="19"/>
                        </a:lnTo>
                        <a:lnTo>
                          <a:pt x="8" y="19"/>
                        </a:lnTo>
                        <a:lnTo>
                          <a:pt x="8" y="18"/>
                        </a:lnTo>
                        <a:lnTo>
                          <a:pt x="8" y="18"/>
                        </a:lnTo>
                        <a:lnTo>
                          <a:pt x="8" y="18"/>
                        </a:lnTo>
                        <a:lnTo>
                          <a:pt x="10" y="18"/>
                        </a:lnTo>
                        <a:lnTo>
                          <a:pt x="10" y="18"/>
                        </a:lnTo>
                        <a:lnTo>
                          <a:pt x="10" y="18"/>
                        </a:lnTo>
                        <a:lnTo>
                          <a:pt x="12" y="18"/>
                        </a:lnTo>
                        <a:lnTo>
                          <a:pt x="12" y="18"/>
                        </a:lnTo>
                        <a:lnTo>
                          <a:pt x="12" y="18"/>
                        </a:lnTo>
                        <a:lnTo>
                          <a:pt x="12" y="18"/>
                        </a:lnTo>
                        <a:lnTo>
                          <a:pt x="14" y="18"/>
                        </a:lnTo>
                        <a:lnTo>
                          <a:pt x="14" y="18"/>
                        </a:lnTo>
                        <a:lnTo>
                          <a:pt x="14" y="19"/>
                        </a:lnTo>
                        <a:lnTo>
                          <a:pt x="16" y="19"/>
                        </a:lnTo>
                        <a:lnTo>
                          <a:pt x="16" y="19"/>
                        </a:lnTo>
                        <a:lnTo>
                          <a:pt x="16" y="18"/>
                        </a:lnTo>
                        <a:lnTo>
                          <a:pt x="16" y="18"/>
                        </a:lnTo>
                        <a:lnTo>
                          <a:pt x="16" y="18"/>
                        </a:lnTo>
                        <a:lnTo>
                          <a:pt x="16" y="18"/>
                        </a:lnTo>
                        <a:lnTo>
                          <a:pt x="18" y="18"/>
                        </a:lnTo>
                        <a:lnTo>
                          <a:pt x="18" y="16"/>
                        </a:lnTo>
                        <a:lnTo>
                          <a:pt x="18" y="16"/>
                        </a:lnTo>
                        <a:lnTo>
                          <a:pt x="18" y="16"/>
                        </a:lnTo>
                        <a:lnTo>
                          <a:pt x="18" y="16"/>
                        </a:lnTo>
                        <a:lnTo>
                          <a:pt x="18" y="14"/>
                        </a:lnTo>
                        <a:lnTo>
                          <a:pt x="20" y="14"/>
                        </a:lnTo>
                        <a:lnTo>
                          <a:pt x="20" y="14"/>
                        </a:lnTo>
                        <a:lnTo>
                          <a:pt x="20" y="14"/>
                        </a:lnTo>
                        <a:lnTo>
                          <a:pt x="20" y="12"/>
                        </a:lnTo>
                        <a:lnTo>
                          <a:pt x="22" y="12"/>
                        </a:lnTo>
                        <a:lnTo>
                          <a:pt x="22" y="12"/>
                        </a:lnTo>
                        <a:lnTo>
                          <a:pt x="22" y="12"/>
                        </a:lnTo>
                        <a:lnTo>
                          <a:pt x="22" y="10"/>
                        </a:lnTo>
                        <a:lnTo>
                          <a:pt x="22" y="10"/>
                        </a:lnTo>
                        <a:lnTo>
                          <a:pt x="22" y="10"/>
                        </a:lnTo>
                        <a:lnTo>
                          <a:pt x="22" y="8"/>
                        </a:lnTo>
                        <a:lnTo>
                          <a:pt x="23" y="8"/>
                        </a:lnTo>
                        <a:lnTo>
                          <a:pt x="23" y="8"/>
                        </a:lnTo>
                        <a:lnTo>
                          <a:pt x="23" y="8"/>
                        </a:lnTo>
                        <a:lnTo>
                          <a:pt x="25" y="8"/>
                        </a:lnTo>
                        <a:lnTo>
                          <a:pt x="25" y="8"/>
                        </a:lnTo>
                        <a:lnTo>
                          <a:pt x="25" y="8"/>
                        </a:lnTo>
                        <a:lnTo>
                          <a:pt x="25" y="8"/>
                        </a:lnTo>
                        <a:lnTo>
                          <a:pt x="27" y="8"/>
                        </a:lnTo>
                        <a:lnTo>
                          <a:pt x="27" y="8"/>
                        </a:lnTo>
                        <a:lnTo>
                          <a:pt x="27" y="8"/>
                        </a:lnTo>
                        <a:lnTo>
                          <a:pt x="29" y="8"/>
                        </a:lnTo>
                        <a:lnTo>
                          <a:pt x="29" y="8"/>
                        </a:lnTo>
                        <a:lnTo>
                          <a:pt x="31" y="8"/>
                        </a:lnTo>
                        <a:lnTo>
                          <a:pt x="31" y="8"/>
                        </a:lnTo>
                        <a:lnTo>
                          <a:pt x="31" y="8"/>
                        </a:lnTo>
                        <a:lnTo>
                          <a:pt x="31" y="8"/>
                        </a:lnTo>
                        <a:lnTo>
                          <a:pt x="31" y="8"/>
                        </a:lnTo>
                        <a:lnTo>
                          <a:pt x="33" y="8"/>
                        </a:lnTo>
                        <a:lnTo>
                          <a:pt x="33" y="8"/>
                        </a:lnTo>
                        <a:lnTo>
                          <a:pt x="33" y="8"/>
                        </a:lnTo>
                        <a:lnTo>
                          <a:pt x="35" y="8"/>
                        </a:lnTo>
                        <a:lnTo>
                          <a:pt x="35" y="8"/>
                        </a:lnTo>
                        <a:lnTo>
                          <a:pt x="37" y="8"/>
                        </a:lnTo>
                        <a:lnTo>
                          <a:pt x="37" y="8"/>
                        </a:lnTo>
                        <a:lnTo>
                          <a:pt x="37" y="8"/>
                        </a:lnTo>
                        <a:lnTo>
                          <a:pt x="37" y="8"/>
                        </a:lnTo>
                        <a:lnTo>
                          <a:pt x="37" y="8"/>
                        </a:lnTo>
                        <a:lnTo>
                          <a:pt x="39" y="8"/>
                        </a:lnTo>
                        <a:lnTo>
                          <a:pt x="39" y="8"/>
                        </a:lnTo>
                        <a:lnTo>
                          <a:pt x="39" y="8"/>
                        </a:lnTo>
                        <a:lnTo>
                          <a:pt x="39" y="8"/>
                        </a:lnTo>
                        <a:lnTo>
                          <a:pt x="41" y="8"/>
                        </a:lnTo>
                        <a:lnTo>
                          <a:pt x="41" y="8"/>
                        </a:lnTo>
                        <a:lnTo>
                          <a:pt x="41" y="8"/>
                        </a:lnTo>
                        <a:lnTo>
                          <a:pt x="43" y="8"/>
                        </a:lnTo>
                        <a:lnTo>
                          <a:pt x="43" y="8"/>
                        </a:lnTo>
                        <a:lnTo>
                          <a:pt x="43" y="6"/>
                        </a:lnTo>
                        <a:lnTo>
                          <a:pt x="43" y="6"/>
                        </a:lnTo>
                        <a:lnTo>
                          <a:pt x="45" y="6"/>
                        </a:lnTo>
                        <a:lnTo>
                          <a:pt x="45" y="6"/>
                        </a:lnTo>
                        <a:lnTo>
                          <a:pt x="45" y="6"/>
                        </a:lnTo>
                        <a:lnTo>
                          <a:pt x="45" y="4"/>
                        </a:lnTo>
                        <a:lnTo>
                          <a:pt x="45" y="4"/>
                        </a:lnTo>
                        <a:lnTo>
                          <a:pt x="45" y="4"/>
                        </a:lnTo>
                        <a:lnTo>
                          <a:pt x="45" y="2"/>
                        </a:lnTo>
                        <a:lnTo>
                          <a:pt x="45" y="2"/>
                        </a:lnTo>
                        <a:lnTo>
                          <a:pt x="45" y="0"/>
                        </a:lnTo>
                        <a:lnTo>
                          <a:pt x="46" y="0"/>
                        </a:lnTo>
                        <a:lnTo>
                          <a:pt x="46" y="0"/>
                        </a:lnTo>
                        <a:lnTo>
                          <a:pt x="46" y="2"/>
                        </a:lnTo>
                        <a:lnTo>
                          <a:pt x="46" y="2"/>
                        </a:lnTo>
                        <a:lnTo>
                          <a:pt x="48" y="2"/>
                        </a:lnTo>
                        <a:lnTo>
                          <a:pt x="48" y="4"/>
                        </a:lnTo>
                        <a:lnTo>
                          <a:pt x="48" y="4"/>
                        </a:lnTo>
                        <a:lnTo>
                          <a:pt x="48" y="4"/>
                        </a:lnTo>
                        <a:lnTo>
                          <a:pt x="48" y="6"/>
                        </a:lnTo>
                        <a:lnTo>
                          <a:pt x="48" y="6"/>
                        </a:lnTo>
                        <a:lnTo>
                          <a:pt x="48" y="6"/>
                        </a:lnTo>
                        <a:lnTo>
                          <a:pt x="48" y="8"/>
                        </a:lnTo>
                        <a:lnTo>
                          <a:pt x="50" y="8"/>
                        </a:lnTo>
                        <a:lnTo>
                          <a:pt x="50" y="8"/>
                        </a:lnTo>
                        <a:lnTo>
                          <a:pt x="50" y="8"/>
                        </a:lnTo>
                        <a:lnTo>
                          <a:pt x="50" y="8"/>
                        </a:lnTo>
                        <a:lnTo>
                          <a:pt x="50" y="10"/>
                        </a:lnTo>
                        <a:lnTo>
                          <a:pt x="50" y="10"/>
                        </a:lnTo>
                        <a:lnTo>
                          <a:pt x="50" y="12"/>
                        </a:lnTo>
                        <a:lnTo>
                          <a:pt x="52" y="12"/>
                        </a:lnTo>
                        <a:lnTo>
                          <a:pt x="52" y="12"/>
                        </a:lnTo>
                        <a:lnTo>
                          <a:pt x="52" y="12"/>
                        </a:lnTo>
                        <a:lnTo>
                          <a:pt x="52" y="14"/>
                        </a:lnTo>
                        <a:lnTo>
                          <a:pt x="52" y="14"/>
                        </a:lnTo>
                        <a:lnTo>
                          <a:pt x="52" y="14"/>
                        </a:lnTo>
                        <a:lnTo>
                          <a:pt x="54" y="14"/>
                        </a:lnTo>
                        <a:lnTo>
                          <a:pt x="54" y="16"/>
                        </a:lnTo>
                        <a:lnTo>
                          <a:pt x="54" y="16"/>
                        </a:lnTo>
                        <a:lnTo>
                          <a:pt x="54" y="16"/>
                        </a:lnTo>
                        <a:lnTo>
                          <a:pt x="54" y="18"/>
                        </a:lnTo>
                        <a:lnTo>
                          <a:pt x="54" y="18"/>
                        </a:lnTo>
                        <a:lnTo>
                          <a:pt x="54" y="18"/>
                        </a:lnTo>
                        <a:lnTo>
                          <a:pt x="56" y="18"/>
                        </a:lnTo>
                        <a:lnTo>
                          <a:pt x="56" y="18"/>
                        </a:lnTo>
                        <a:lnTo>
                          <a:pt x="56" y="18"/>
                        </a:lnTo>
                        <a:lnTo>
                          <a:pt x="58" y="18"/>
                        </a:lnTo>
                        <a:lnTo>
                          <a:pt x="58" y="19"/>
                        </a:lnTo>
                        <a:lnTo>
                          <a:pt x="58" y="19"/>
                        </a:lnTo>
                        <a:lnTo>
                          <a:pt x="58" y="19"/>
                        </a:lnTo>
                        <a:lnTo>
                          <a:pt x="58" y="19"/>
                        </a:lnTo>
                        <a:lnTo>
                          <a:pt x="58" y="21"/>
                        </a:lnTo>
                        <a:lnTo>
                          <a:pt x="58" y="21"/>
                        </a:lnTo>
                        <a:lnTo>
                          <a:pt x="60" y="21"/>
                        </a:lnTo>
                        <a:lnTo>
                          <a:pt x="60" y="23"/>
                        </a:lnTo>
                        <a:lnTo>
                          <a:pt x="60" y="23"/>
                        </a:lnTo>
                        <a:lnTo>
                          <a:pt x="60" y="23"/>
                        </a:lnTo>
                        <a:lnTo>
                          <a:pt x="60" y="25"/>
                        </a:lnTo>
                        <a:lnTo>
                          <a:pt x="60" y="25"/>
                        </a:lnTo>
                        <a:lnTo>
                          <a:pt x="60" y="25"/>
                        </a:lnTo>
                        <a:lnTo>
                          <a:pt x="60" y="25"/>
                        </a:lnTo>
                        <a:lnTo>
                          <a:pt x="62" y="25"/>
                        </a:lnTo>
                        <a:lnTo>
                          <a:pt x="62" y="25"/>
                        </a:lnTo>
                        <a:lnTo>
                          <a:pt x="62" y="27"/>
                        </a:lnTo>
                        <a:lnTo>
                          <a:pt x="62" y="27"/>
                        </a:lnTo>
                        <a:lnTo>
                          <a:pt x="64" y="27"/>
                        </a:lnTo>
                        <a:lnTo>
                          <a:pt x="64" y="29"/>
                        </a:lnTo>
                        <a:lnTo>
                          <a:pt x="64" y="29"/>
                        </a:lnTo>
                        <a:lnTo>
                          <a:pt x="64" y="29"/>
                        </a:lnTo>
                        <a:lnTo>
                          <a:pt x="64" y="31"/>
                        </a:lnTo>
                        <a:lnTo>
                          <a:pt x="64" y="31"/>
                        </a:lnTo>
                        <a:lnTo>
                          <a:pt x="64" y="33"/>
                        </a:lnTo>
                        <a:lnTo>
                          <a:pt x="64" y="33"/>
                        </a:lnTo>
                        <a:lnTo>
                          <a:pt x="64" y="33"/>
                        </a:lnTo>
                        <a:lnTo>
                          <a:pt x="66" y="33"/>
                        </a:lnTo>
                        <a:lnTo>
                          <a:pt x="66" y="33"/>
                        </a:lnTo>
                        <a:lnTo>
                          <a:pt x="64" y="33"/>
                        </a:lnTo>
                        <a:lnTo>
                          <a:pt x="64" y="35"/>
                        </a:lnTo>
                        <a:lnTo>
                          <a:pt x="66" y="35"/>
                        </a:lnTo>
                        <a:lnTo>
                          <a:pt x="66" y="35"/>
                        </a:lnTo>
                        <a:lnTo>
                          <a:pt x="66" y="37"/>
                        </a:lnTo>
                        <a:lnTo>
                          <a:pt x="66" y="37"/>
                        </a:lnTo>
                        <a:lnTo>
                          <a:pt x="66" y="39"/>
                        </a:lnTo>
                        <a:lnTo>
                          <a:pt x="66" y="39"/>
                        </a:lnTo>
                        <a:lnTo>
                          <a:pt x="66" y="39"/>
                        </a:lnTo>
                        <a:lnTo>
                          <a:pt x="66" y="41"/>
                        </a:lnTo>
                        <a:lnTo>
                          <a:pt x="66" y="41"/>
                        </a:lnTo>
                        <a:lnTo>
                          <a:pt x="66" y="41"/>
                        </a:lnTo>
                        <a:lnTo>
                          <a:pt x="66" y="41"/>
                        </a:lnTo>
                        <a:lnTo>
                          <a:pt x="66" y="42"/>
                        </a:lnTo>
                        <a:lnTo>
                          <a:pt x="66" y="42"/>
                        </a:lnTo>
                        <a:lnTo>
                          <a:pt x="66" y="44"/>
                        </a:lnTo>
                        <a:lnTo>
                          <a:pt x="66" y="44"/>
                        </a:lnTo>
                        <a:lnTo>
                          <a:pt x="66" y="46"/>
                        </a:lnTo>
                        <a:lnTo>
                          <a:pt x="66" y="46"/>
                        </a:lnTo>
                        <a:lnTo>
                          <a:pt x="66" y="48"/>
                        </a:lnTo>
                        <a:lnTo>
                          <a:pt x="64" y="48"/>
                        </a:lnTo>
                        <a:lnTo>
                          <a:pt x="64" y="48"/>
                        </a:lnTo>
                        <a:lnTo>
                          <a:pt x="64" y="48"/>
                        </a:lnTo>
                        <a:lnTo>
                          <a:pt x="64" y="50"/>
                        </a:lnTo>
                        <a:lnTo>
                          <a:pt x="64" y="50"/>
                        </a:lnTo>
                        <a:lnTo>
                          <a:pt x="64" y="52"/>
                        </a:lnTo>
                        <a:lnTo>
                          <a:pt x="64" y="52"/>
                        </a:lnTo>
                        <a:lnTo>
                          <a:pt x="66" y="52"/>
                        </a:lnTo>
                        <a:lnTo>
                          <a:pt x="66" y="54"/>
                        </a:lnTo>
                        <a:lnTo>
                          <a:pt x="66" y="54"/>
                        </a:lnTo>
                        <a:lnTo>
                          <a:pt x="66" y="54"/>
                        </a:lnTo>
                        <a:lnTo>
                          <a:pt x="66" y="54"/>
                        </a:lnTo>
                        <a:lnTo>
                          <a:pt x="66" y="54"/>
                        </a:lnTo>
                        <a:lnTo>
                          <a:pt x="67" y="54"/>
                        </a:lnTo>
                        <a:lnTo>
                          <a:pt x="67" y="54"/>
                        </a:lnTo>
                        <a:lnTo>
                          <a:pt x="67" y="54"/>
                        </a:lnTo>
                        <a:lnTo>
                          <a:pt x="67" y="56"/>
                        </a:lnTo>
                        <a:lnTo>
                          <a:pt x="67" y="56"/>
                        </a:lnTo>
                        <a:lnTo>
                          <a:pt x="67" y="56"/>
                        </a:lnTo>
                        <a:lnTo>
                          <a:pt x="67" y="56"/>
                        </a:lnTo>
                        <a:lnTo>
                          <a:pt x="66" y="56"/>
                        </a:lnTo>
                        <a:lnTo>
                          <a:pt x="66" y="58"/>
                        </a:lnTo>
                        <a:lnTo>
                          <a:pt x="66" y="58"/>
                        </a:lnTo>
                        <a:lnTo>
                          <a:pt x="66" y="60"/>
                        </a:lnTo>
                        <a:lnTo>
                          <a:pt x="66" y="60"/>
                        </a:lnTo>
                        <a:lnTo>
                          <a:pt x="66" y="60"/>
                        </a:lnTo>
                        <a:lnTo>
                          <a:pt x="66" y="62"/>
                        </a:lnTo>
                        <a:lnTo>
                          <a:pt x="66" y="62"/>
                        </a:lnTo>
                        <a:lnTo>
                          <a:pt x="66" y="64"/>
                        </a:lnTo>
                        <a:lnTo>
                          <a:pt x="66" y="64"/>
                        </a:lnTo>
                        <a:lnTo>
                          <a:pt x="66" y="65"/>
                        </a:lnTo>
                        <a:lnTo>
                          <a:pt x="66" y="65"/>
                        </a:lnTo>
                        <a:lnTo>
                          <a:pt x="66" y="65"/>
                        </a:lnTo>
                        <a:lnTo>
                          <a:pt x="66" y="65"/>
                        </a:lnTo>
                        <a:lnTo>
                          <a:pt x="64" y="65"/>
                        </a:lnTo>
                        <a:lnTo>
                          <a:pt x="64" y="65"/>
                        </a:lnTo>
                        <a:lnTo>
                          <a:pt x="64" y="67"/>
                        </a:lnTo>
                        <a:lnTo>
                          <a:pt x="64" y="67"/>
                        </a:lnTo>
                        <a:lnTo>
                          <a:pt x="64" y="69"/>
                        </a:lnTo>
                        <a:lnTo>
                          <a:pt x="64" y="69"/>
                        </a:lnTo>
                        <a:lnTo>
                          <a:pt x="64" y="69"/>
                        </a:lnTo>
                        <a:lnTo>
                          <a:pt x="62" y="69"/>
                        </a:lnTo>
                        <a:lnTo>
                          <a:pt x="62" y="71"/>
                        </a:lnTo>
                        <a:lnTo>
                          <a:pt x="62" y="71"/>
                        </a:lnTo>
                        <a:lnTo>
                          <a:pt x="62" y="71"/>
                        </a:lnTo>
                        <a:lnTo>
                          <a:pt x="62" y="73"/>
                        </a:lnTo>
                        <a:lnTo>
                          <a:pt x="60" y="73"/>
                        </a:lnTo>
                        <a:lnTo>
                          <a:pt x="60" y="73"/>
                        </a:lnTo>
                        <a:lnTo>
                          <a:pt x="60" y="73"/>
                        </a:lnTo>
                        <a:lnTo>
                          <a:pt x="60" y="73"/>
                        </a:lnTo>
                        <a:lnTo>
                          <a:pt x="60" y="73"/>
                        </a:lnTo>
                        <a:lnTo>
                          <a:pt x="60" y="75"/>
                        </a:lnTo>
                        <a:lnTo>
                          <a:pt x="58" y="75"/>
                        </a:lnTo>
                        <a:lnTo>
                          <a:pt x="58" y="75"/>
                        </a:lnTo>
                        <a:lnTo>
                          <a:pt x="58" y="75"/>
                        </a:lnTo>
                        <a:lnTo>
                          <a:pt x="58" y="75"/>
                        </a:lnTo>
                        <a:lnTo>
                          <a:pt x="56" y="75"/>
                        </a:lnTo>
                        <a:lnTo>
                          <a:pt x="56" y="75"/>
                        </a:lnTo>
                        <a:lnTo>
                          <a:pt x="56" y="75"/>
                        </a:lnTo>
                        <a:lnTo>
                          <a:pt x="54" y="75"/>
                        </a:lnTo>
                        <a:lnTo>
                          <a:pt x="54" y="75"/>
                        </a:lnTo>
                        <a:lnTo>
                          <a:pt x="54" y="77"/>
                        </a:lnTo>
                        <a:lnTo>
                          <a:pt x="54" y="77"/>
                        </a:lnTo>
                        <a:lnTo>
                          <a:pt x="54" y="77"/>
                        </a:lnTo>
                        <a:lnTo>
                          <a:pt x="54" y="75"/>
                        </a:lnTo>
                        <a:lnTo>
                          <a:pt x="54" y="75"/>
                        </a:lnTo>
                        <a:lnTo>
                          <a:pt x="52" y="75"/>
                        </a:lnTo>
                        <a:lnTo>
                          <a:pt x="52" y="75"/>
                        </a:lnTo>
                        <a:lnTo>
                          <a:pt x="52" y="77"/>
                        </a:lnTo>
                        <a:lnTo>
                          <a:pt x="52" y="77"/>
                        </a:lnTo>
                        <a:lnTo>
                          <a:pt x="54" y="77"/>
                        </a:lnTo>
                        <a:lnTo>
                          <a:pt x="54" y="79"/>
                        </a:lnTo>
                        <a:lnTo>
                          <a:pt x="52" y="79"/>
                        </a:lnTo>
                        <a:lnTo>
                          <a:pt x="52" y="79"/>
                        </a:lnTo>
                        <a:lnTo>
                          <a:pt x="52" y="81"/>
                        </a:lnTo>
                        <a:lnTo>
                          <a:pt x="52" y="81"/>
                        </a:lnTo>
                        <a:lnTo>
                          <a:pt x="52" y="81"/>
                        </a:lnTo>
                        <a:lnTo>
                          <a:pt x="52" y="81"/>
                        </a:lnTo>
                        <a:lnTo>
                          <a:pt x="52" y="81"/>
                        </a:lnTo>
                        <a:lnTo>
                          <a:pt x="52" y="83"/>
                        </a:lnTo>
                        <a:lnTo>
                          <a:pt x="50" y="83"/>
                        </a:lnTo>
                        <a:lnTo>
                          <a:pt x="50" y="83"/>
                        </a:lnTo>
                        <a:lnTo>
                          <a:pt x="50" y="83"/>
                        </a:lnTo>
                        <a:lnTo>
                          <a:pt x="50" y="85"/>
                        </a:lnTo>
                        <a:lnTo>
                          <a:pt x="48" y="85"/>
                        </a:lnTo>
                        <a:lnTo>
                          <a:pt x="48" y="83"/>
                        </a:lnTo>
                        <a:lnTo>
                          <a:pt x="48" y="83"/>
                        </a:lnTo>
                        <a:lnTo>
                          <a:pt x="48" y="81"/>
                        </a:lnTo>
                        <a:lnTo>
                          <a:pt x="48" y="81"/>
                        </a:lnTo>
                        <a:lnTo>
                          <a:pt x="48" y="83"/>
                        </a:lnTo>
                        <a:lnTo>
                          <a:pt x="48" y="83"/>
                        </a:lnTo>
                        <a:lnTo>
                          <a:pt x="46" y="83"/>
                        </a:lnTo>
                        <a:lnTo>
                          <a:pt x="46" y="83"/>
                        </a:lnTo>
                        <a:lnTo>
                          <a:pt x="46" y="83"/>
                        </a:lnTo>
                        <a:lnTo>
                          <a:pt x="45" y="83"/>
                        </a:lnTo>
                        <a:lnTo>
                          <a:pt x="45" y="85"/>
                        </a:lnTo>
                        <a:lnTo>
                          <a:pt x="45" y="85"/>
                        </a:lnTo>
                        <a:lnTo>
                          <a:pt x="45" y="85"/>
                        </a:lnTo>
                        <a:lnTo>
                          <a:pt x="43" y="85"/>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6" name="Freeform 769">
                    <a:extLst>
                      <a:ext uri="{FF2B5EF4-FFF2-40B4-BE49-F238E27FC236}">
                        <a16:creationId xmlns:a16="http://schemas.microsoft.com/office/drawing/2014/main" id="{C9853F36-BBA7-4D59-A0AF-286949628435}"/>
                      </a:ext>
                    </a:extLst>
                  </p:cNvPr>
                  <p:cNvSpPr>
                    <a:spLocks/>
                  </p:cNvSpPr>
                  <p:nvPr/>
                </p:nvSpPr>
                <p:spPr bwMode="auto">
                  <a:xfrm>
                    <a:off x="12429" y="2611"/>
                    <a:ext cx="92" cy="88"/>
                  </a:xfrm>
                  <a:custGeom>
                    <a:avLst/>
                    <a:gdLst>
                      <a:gd name="T0" fmla="*/ 65 w 92"/>
                      <a:gd name="T1" fmla="*/ 59 h 88"/>
                      <a:gd name="T2" fmla="*/ 61 w 92"/>
                      <a:gd name="T3" fmla="*/ 61 h 88"/>
                      <a:gd name="T4" fmla="*/ 61 w 92"/>
                      <a:gd name="T5" fmla="*/ 67 h 88"/>
                      <a:gd name="T6" fmla="*/ 63 w 92"/>
                      <a:gd name="T7" fmla="*/ 72 h 88"/>
                      <a:gd name="T8" fmla="*/ 65 w 92"/>
                      <a:gd name="T9" fmla="*/ 76 h 88"/>
                      <a:gd name="T10" fmla="*/ 61 w 92"/>
                      <a:gd name="T11" fmla="*/ 78 h 88"/>
                      <a:gd name="T12" fmla="*/ 59 w 92"/>
                      <a:gd name="T13" fmla="*/ 74 h 88"/>
                      <a:gd name="T14" fmla="*/ 53 w 92"/>
                      <a:gd name="T15" fmla="*/ 76 h 88"/>
                      <a:gd name="T16" fmla="*/ 48 w 92"/>
                      <a:gd name="T17" fmla="*/ 76 h 88"/>
                      <a:gd name="T18" fmla="*/ 46 w 92"/>
                      <a:gd name="T19" fmla="*/ 82 h 88"/>
                      <a:gd name="T20" fmla="*/ 42 w 92"/>
                      <a:gd name="T21" fmla="*/ 84 h 88"/>
                      <a:gd name="T22" fmla="*/ 38 w 92"/>
                      <a:gd name="T23" fmla="*/ 86 h 88"/>
                      <a:gd name="T24" fmla="*/ 32 w 92"/>
                      <a:gd name="T25" fmla="*/ 86 h 88"/>
                      <a:gd name="T26" fmla="*/ 29 w 92"/>
                      <a:gd name="T27" fmla="*/ 84 h 88"/>
                      <a:gd name="T28" fmla="*/ 25 w 92"/>
                      <a:gd name="T29" fmla="*/ 88 h 88"/>
                      <a:gd name="T30" fmla="*/ 19 w 92"/>
                      <a:gd name="T31" fmla="*/ 86 h 88"/>
                      <a:gd name="T32" fmla="*/ 17 w 92"/>
                      <a:gd name="T33" fmla="*/ 86 h 88"/>
                      <a:gd name="T34" fmla="*/ 13 w 92"/>
                      <a:gd name="T35" fmla="*/ 80 h 88"/>
                      <a:gd name="T36" fmla="*/ 11 w 92"/>
                      <a:gd name="T37" fmla="*/ 74 h 88"/>
                      <a:gd name="T38" fmla="*/ 9 w 92"/>
                      <a:gd name="T39" fmla="*/ 69 h 88"/>
                      <a:gd name="T40" fmla="*/ 9 w 92"/>
                      <a:gd name="T41" fmla="*/ 61 h 88"/>
                      <a:gd name="T42" fmla="*/ 7 w 92"/>
                      <a:gd name="T43" fmla="*/ 55 h 88"/>
                      <a:gd name="T44" fmla="*/ 6 w 92"/>
                      <a:gd name="T45" fmla="*/ 49 h 88"/>
                      <a:gd name="T46" fmla="*/ 6 w 92"/>
                      <a:gd name="T47" fmla="*/ 44 h 88"/>
                      <a:gd name="T48" fmla="*/ 2 w 92"/>
                      <a:gd name="T49" fmla="*/ 40 h 88"/>
                      <a:gd name="T50" fmla="*/ 2 w 92"/>
                      <a:gd name="T51" fmla="*/ 34 h 88"/>
                      <a:gd name="T52" fmla="*/ 0 w 92"/>
                      <a:gd name="T53" fmla="*/ 26 h 88"/>
                      <a:gd name="T54" fmla="*/ 2 w 92"/>
                      <a:gd name="T55" fmla="*/ 23 h 88"/>
                      <a:gd name="T56" fmla="*/ 6 w 92"/>
                      <a:gd name="T57" fmla="*/ 19 h 88"/>
                      <a:gd name="T58" fmla="*/ 7 w 92"/>
                      <a:gd name="T59" fmla="*/ 13 h 88"/>
                      <a:gd name="T60" fmla="*/ 11 w 92"/>
                      <a:gd name="T61" fmla="*/ 9 h 88"/>
                      <a:gd name="T62" fmla="*/ 17 w 92"/>
                      <a:gd name="T63" fmla="*/ 7 h 88"/>
                      <a:gd name="T64" fmla="*/ 23 w 92"/>
                      <a:gd name="T65" fmla="*/ 5 h 88"/>
                      <a:gd name="T66" fmla="*/ 29 w 92"/>
                      <a:gd name="T67" fmla="*/ 7 h 88"/>
                      <a:gd name="T68" fmla="*/ 34 w 92"/>
                      <a:gd name="T69" fmla="*/ 5 h 88"/>
                      <a:gd name="T70" fmla="*/ 38 w 92"/>
                      <a:gd name="T71" fmla="*/ 5 h 88"/>
                      <a:gd name="T72" fmla="*/ 44 w 92"/>
                      <a:gd name="T73" fmla="*/ 5 h 88"/>
                      <a:gd name="T74" fmla="*/ 48 w 92"/>
                      <a:gd name="T75" fmla="*/ 9 h 88"/>
                      <a:gd name="T76" fmla="*/ 51 w 92"/>
                      <a:gd name="T77" fmla="*/ 11 h 88"/>
                      <a:gd name="T78" fmla="*/ 55 w 92"/>
                      <a:gd name="T79" fmla="*/ 11 h 88"/>
                      <a:gd name="T80" fmla="*/ 59 w 92"/>
                      <a:gd name="T81" fmla="*/ 13 h 88"/>
                      <a:gd name="T82" fmla="*/ 65 w 92"/>
                      <a:gd name="T83" fmla="*/ 15 h 88"/>
                      <a:gd name="T84" fmla="*/ 63 w 92"/>
                      <a:gd name="T85" fmla="*/ 9 h 88"/>
                      <a:gd name="T86" fmla="*/ 65 w 92"/>
                      <a:gd name="T87" fmla="*/ 7 h 88"/>
                      <a:gd name="T88" fmla="*/ 71 w 92"/>
                      <a:gd name="T89" fmla="*/ 3 h 88"/>
                      <a:gd name="T90" fmla="*/ 73 w 92"/>
                      <a:gd name="T91" fmla="*/ 3 h 88"/>
                      <a:gd name="T92" fmla="*/ 78 w 92"/>
                      <a:gd name="T93" fmla="*/ 7 h 88"/>
                      <a:gd name="T94" fmla="*/ 82 w 92"/>
                      <a:gd name="T95" fmla="*/ 5 h 88"/>
                      <a:gd name="T96" fmla="*/ 86 w 92"/>
                      <a:gd name="T97" fmla="*/ 2 h 88"/>
                      <a:gd name="T98" fmla="*/ 90 w 92"/>
                      <a:gd name="T99" fmla="*/ 2 h 88"/>
                      <a:gd name="T100" fmla="*/ 88 w 92"/>
                      <a:gd name="T101" fmla="*/ 7 h 88"/>
                      <a:gd name="T102" fmla="*/ 86 w 92"/>
                      <a:gd name="T103" fmla="*/ 13 h 88"/>
                      <a:gd name="T104" fmla="*/ 88 w 92"/>
                      <a:gd name="T105" fmla="*/ 19 h 88"/>
                      <a:gd name="T106" fmla="*/ 92 w 92"/>
                      <a:gd name="T107" fmla="*/ 25 h 88"/>
                      <a:gd name="T108" fmla="*/ 90 w 92"/>
                      <a:gd name="T109" fmla="*/ 32 h 88"/>
                      <a:gd name="T110" fmla="*/ 90 w 92"/>
                      <a:gd name="T111" fmla="*/ 38 h 88"/>
                      <a:gd name="T112" fmla="*/ 90 w 92"/>
                      <a:gd name="T113" fmla="*/ 46 h 88"/>
                      <a:gd name="T114" fmla="*/ 86 w 92"/>
                      <a:gd name="T115" fmla="*/ 49 h 88"/>
                      <a:gd name="T116" fmla="*/ 82 w 92"/>
                      <a:gd name="T117" fmla="*/ 51 h 88"/>
                      <a:gd name="T118" fmla="*/ 76 w 92"/>
                      <a:gd name="T119" fmla="*/ 53 h 88"/>
                      <a:gd name="T120" fmla="*/ 73 w 92"/>
                      <a:gd name="T121" fmla="*/ 55 h 88"/>
                      <a:gd name="T122" fmla="*/ 71 w 92"/>
                      <a:gd name="T123" fmla="*/ 5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88">
                        <a:moveTo>
                          <a:pt x="71" y="61"/>
                        </a:moveTo>
                        <a:lnTo>
                          <a:pt x="69" y="61"/>
                        </a:lnTo>
                        <a:lnTo>
                          <a:pt x="69" y="61"/>
                        </a:lnTo>
                        <a:lnTo>
                          <a:pt x="69" y="61"/>
                        </a:lnTo>
                        <a:lnTo>
                          <a:pt x="67" y="61"/>
                        </a:lnTo>
                        <a:lnTo>
                          <a:pt x="67" y="61"/>
                        </a:lnTo>
                        <a:lnTo>
                          <a:pt x="67" y="61"/>
                        </a:lnTo>
                        <a:lnTo>
                          <a:pt x="67" y="59"/>
                        </a:lnTo>
                        <a:lnTo>
                          <a:pt x="67" y="59"/>
                        </a:lnTo>
                        <a:lnTo>
                          <a:pt x="65" y="59"/>
                        </a:lnTo>
                        <a:lnTo>
                          <a:pt x="65" y="59"/>
                        </a:lnTo>
                        <a:lnTo>
                          <a:pt x="65" y="59"/>
                        </a:lnTo>
                        <a:lnTo>
                          <a:pt x="65" y="59"/>
                        </a:lnTo>
                        <a:lnTo>
                          <a:pt x="63" y="59"/>
                        </a:lnTo>
                        <a:lnTo>
                          <a:pt x="63" y="59"/>
                        </a:lnTo>
                        <a:lnTo>
                          <a:pt x="63" y="59"/>
                        </a:lnTo>
                        <a:lnTo>
                          <a:pt x="63" y="61"/>
                        </a:lnTo>
                        <a:lnTo>
                          <a:pt x="63" y="61"/>
                        </a:lnTo>
                        <a:lnTo>
                          <a:pt x="61" y="61"/>
                        </a:lnTo>
                        <a:lnTo>
                          <a:pt x="61" y="61"/>
                        </a:lnTo>
                        <a:lnTo>
                          <a:pt x="61" y="61"/>
                        </a:lnTo>
                        <a:lnTo>
                          <a:pt x="59" y="61"/>
                        </a:lnTo>
                        <a:lnTo>
                          <a:pt x="59" y="63"/>
                        </a:lnTo>
                        <a:lnTo>
                          <a:pt x="59" y="63"/>
                        </a:lnTo>
                        <a:lnTo>
                          <a:pt x="59" y="65"/>
                        </a:lnTo>
                        <a:lnTo>
                          <a:pt x="61" y="65"/>
                        </a:lnTo>
                        <a:lnTo>
                          <a:pt x="61" y="65"/>
                        </a:lnTo>
                        <a:lnTo>
                          <a:pt x="61" y="67"/>
                        </a:lnTo>
                        <a:lnTo>
                          <a:pt x="61" y="67"/>
                        </a:lnTo>
                        <a:lnTo>
                          <a:pt x="61" y="67"/>
                        </a:lnTo>
                        <a:lnTo>
                          <a:pt x="61" y="69"/>
                        </a:lnTo>
                        <a:lnTo>
                          <a:pt x="61" y="69"/>
                        </a:lnTo>
                        <a:lnTo>
                          <a:pt x="61" y="69"/>
                        </a:lnTo>
                        <a:lnTo>
                          <a:pt x="61" y="71"/>
                        </a:lnTo>
                        <a:lnTo>
                          <a:pt x="61" y="71"/>
                        </a:lnTo>
                        <a:lnTo>
                          <a:pt x="61" y="71"/>
                        </a:lnTo>
                        <a:lnTo>
                          <a:pt x="63" y="71"/>
                        </a:lnTo>
                        <a:lnTo>
                          <a:pt x="63" y="72"/>
                        </a:lnTo>
                        <a:lnTo>
                          <a:pt x="63" y="72"/>
                        </a:lnTo>
                        <a:lnTo>
                          <a:pt x="63" y="72"/>
                        </a:lnTo>
                        <a:lnTo>
                          <a:pt x="65" y="72"/>
                        </a:lnTo>
                        <a:lnTo>
                          <a:pt x="65" y="74"/>
                        </a:lnTo>
                        <a:lnTo>
                          <a:pt x="65" y="74"/>
                        </a:lnTo>
                        <a:lnTo>
                          <a:pt x="65" y="74"/>
                        </a:lnTo>
                        <a:lnTo>
                          <a:pt x="65" y="74"/>
                        </a:lnTo>
                        <a:lnTo>
                          <a:pt x="67" y="74"/>
                        </a:lnTo>
                        <a:lnTo>
                          <a:pt x="67" y="74"/>
                        </a:lnTo>
                        <a:lnTo>
                          <a:pt x="67" y="76"/>
                        </a:lnTo>
                        <a:lnTo>
                          <a:pt x="65" y="76"/>
                        </a:lnTo>
                        <a:lnTo>
                          <a:pt x="65" y="76"/>
                        </a:lnTo>
                        <a:lnTo>
                          <a:pt x="65" y="78"/>
                        </a:lnTo>
                        <a:lnTo>
                          <a:pt x="65" y="78"/>
                        </a:lnTo>
                        <a:lnTo>
                          <a:pt x="65" y="80"/>
                        </a:lnTo>
                        <a:lnTo>
                          <a:pt x="65" y="80"/>
                        </a:lnTo>
                        <a:lnTo>
                          <a:pt x="65" y="80"/>
                        </a:lnTo>
                        <a:lnTo>
                          <a:pt x="65" y="78"/>
                        </a:lnTo>
                        <a:lnTo>
                          <a:pt x="63" y="78"/>
                        </a:lnTo>
                        <a:lnTo>
                          <a:pt x="63" y="78"/>
                        </a:lnTo>
                        <a:lnTo>
                          <a:pt x="63" y="78"/>
                        </a:lnTo>
                        <a:lnTo>
                          <a:pt x="61" y="78"/>
                        </a:lnTo>
                        <a:lnTo>
                          <a:pt x="61" y="78"/>
                        </a:lnTo>
                        <a:lnTo>
                          <a:pt x="61" y="78"/>
                        </a:lnTo>
                        <a:lnTo>
                          <a:pt x="61" y="78"/>
                        </a:lnTo>
                        <a:lnTo>
                          <a:pt x="61" y="78"/>
                        </a:lnTo>
                        <a:lnTo>
                          <a:pt x="61" y="76"/>
                        </a:lnTo>
                        <a:lnTo>
                          <a:pt x="59" y="76"/>
                        </a:lnTo>
                        <a:lnTo>
                          <a:pt x="59" y="76"/>
                        </a:lnTo>
                        <a:lnTo>
                          <a:pt x="59" y="76"/>
                        </a:lnTo>
                        <a:lnTo>
                          <a:pt x="59" y="74"/>
                        </a:lnTo>
                        <a:lnTo>
                          <a:pt x="59" y="74"/>
                        </a:lnTo>
                        <a:lnTo>
                          <a:pt x="57" y="74"/>
                        </a:lnTo>
                        <a:lnTo>
                          <a:pt x="57" y="74"/>
                        </a:lnTo>
                        <a:lnTo>
                          <a:pt x="57" y="76"/>
                        </a:lnTo>
                        <a:lnTo>
                          <a:pt x="55" y="76"/>
                        </a:lnTo>
                        <a:lnTo>
                          <a:pt x="55" y="76"/>
                        </a:lnTo>
                        <a:lnTo>
                          <a:pt x="55" y="76"/>
                        </a:lnTo>
                        <a:lnTo>
                          <a:pt x="53" y="76"/>
                        </a:lnTo>
                        <a:lnTo>
                          <a:pt x="53" y="76"/>
                        </a:lnTo>
                        <a:lnTo>
                          <a:pt x="53" y="76"/>
                        </a:lnTo>
                        <a:lnTo>
                          <a:pt x="53" y="76"/>
                        </a:lnTo>
                        <a:lnTo>
                          <a:pt x="51" y="76"/>
                        </a:lnTo>
                        <a:lnTo>
                          <a:pt x="51" y="78"/>
                        </a:lnTo>
                        <a:lnTo>
                          <a:pt x="51" y="78"/>
                        </a:lnTo>
                        <a:lnTo>
                          <a:pt x="50" y="78"/>
                        </a:lnTo>
                        <a:lnTo>
                          <a:pt x="50" y="78"/>
                        </a:lnTo>
                        <a:lnTo>
                          <a:pt x="50" y="76"/>
                        </a:lnTo>
                        <a:lnTo>
                          <a:pt x="50" y="76"/>
                        </a:lnTo>
                        <a:lnTo>
                          <a:pt x="48" y="76"/>
                        </a:lnTo>
                        <a:lnTo>
                          <a:pt x="48" y="76"/>
                        </a:lnTo>
                        <a:lnTo>
                          <a:pt x="48" y="76"/>
                        </a:lnTo>
                        <a:lnTo>
                          <a:pt x="46" y="76"/>
                        </a:lnTo>
                        <a:lnTo>
                          <a:pt x="46" y="76"/>
                        </a:lnTo>
                        <a:lnTo>
                          <a:pt x="46" y="76"/>
                        </a:lnTo>
                        <a:lnTo>
                          <a:pt x="46" y="78"/>
                        </a:lnTo>
                        <a:lnTo>
                          <a:pt x="46" y="78"/>
                        </a:lnTo>
                        <a:lnTo>
                          <a:pt x="46" y="78"/>
                        </a:lnTo>
                        <a:lnTo>
                          <a:pt x="46" y="80"/>
                        </a:lnTo>
                        <a:lnTo>
                          <a:pt x="46" y="80"/>
                        </a:lnTo>
                        <a:lnTo>
                          <a:pt x="46" y="82"/>
                        </a:lnTo>
                        <a:lnTo>
                          <a:pt x="46" y="82"/>
                        </a:lnTo>
                        <a:lnTo>
                          <a:pt x="46" y="82"/>
                        </a:lnTo>
                        <a:lnTo>
                          <a:pt x="46" y="82"/>
                        </a:lnTo>
                        <a:lnTo>
                          <a:pt x="44" y="82"/>
                        </a:lnTo>
                        <a:lnTo>
                          <a:pt x="44" y="82"/>
                        </a:lnTo>
                        <a:lnTo>
                          <a:pt x="44" y="82"/>
                        </a:lnTo>
                        <a:lnTo>
                          <a:pt x="44" y="84"/>
                        </a:lnTo>
                        <a:lnTo>
                          <a:pt x="44" y="84"/>
                        </a:lnTo>
                        <a:lnTo>
                          <a:pt x="44" y="84"/>
                        </a:lnTo>
                        <a:lnTo>
                          <a:pt x="42" y="84"/>
                        </a:lnTo>
                        <a:lnTo>
                          <a:pt x="42" y="84"/>
                        </a:lnTo>
                        <a:lnTo>
                          <a:pt x="42" y="86"/>
                        </a:lnTo>
                        <a:lnTo>
                          <a:pt x="40" y="86"/>
                        </a:lnTo>
                        <a:lnTo>
                          <a:pt x="40" y="84"/>
                        </a:lnTo>
                        <a:lnTo>
                          <a:pt x="40" y="84"/>
                        </a:lnTo>
                        <a:lnTo>
                          <a:pt x="40" y="84"/>
                        </a:lnTo>
                        <a:lnTo>
                          <a:pt x="38" y="84"/>
                        </a:lnTo>
                        <a:lnTo>
                          <a:pt x="38" y="84"/>
                        </a:lnTo>
                        <a:lnTo>
                          <a:pt x="38" y="86"/>
                        </a:lnTo>
                        <a:lnTo>
                          <a:pt x="38" y="86"/>
                        </a:lnTo>
                        <a:lnTo>
                          <a:pt x="38" y="86"/>
                        </a:lnTo>
                        <a:lnTo>
                          <a:pt x="38" y="88"/>
                        </a:lnTo>
                        <a:lnTo>
                          <a:pt x="36" y="88"/>
                        </a:lnTo>
                        <a:lnTo>
                          <a:pt x="36" y="88"/>
                        </a:lnTo>
                        <a:lnTo>
                          <a:pt x="34" y="88"/>
                        </a:lnTo>
                        <a:lnTo>
                          <a:pt x="34" y="88"/>
                        </a:lnTo>
                        <a:lnTo>
                          <a:pt x="34" y="86"/>
                        </a:lnTo>
                        <a:lnTo>
                          <a:pt x="34" y="86"/>
                        </a:lnTo>
                        <a:lnTo>
                          <a:pt x="34" y="88"/>
                        </a:lnTo>
                        <a:lnTo>
                          <a:pt x="32" y="88"/>
                        </a:lnTo>
                        <a:lnTo>
                          <a:pt x="32" y="86"/>
                        </a:lnTo>
                        <a:lnTo>
                          <a:pt x="32" y="86"/>
                        </a:lnTo>
                        <a:lnTo>
                          <a:pt x="32" y="86"/>
                        </a:lnTo>
                        <a:lnTo>
                          <a:pt x="32" y="84"/>
                        </a:lnTo>
                        <a:lnTo>
                          <a:pt x="32" y="84"/>
                        </a:lnTo>
                        <a:lnTo>
                          <a:pt x="32" y="86"/>
                        </a:lnTo>
                        <a:lnTo>
                          <a:pt x="30" y="86"/>
                        </a:lnTo>
                        <a:lnTo>
                          <a:pt x="30" y="84"/>
                        </a:lnTo>
                        <a:lnTo>
                          <a:pt x="30" y="84"/>
                        </a:lnTo>
                        <a:lnTo>
                          <a:pt x="29" y="84"/>
                        </a:lnTo>
                        <a:lnTo>
                          <a:pt x="29" y="84"/>
                        </a:lnTo>
                        <a:lnTo>
                          <a:pt x="29" y="84"/>
                        </a:lnTo>
                        <a:lnTo>
                          <a:pt x="27" y="84"/>
                        </a:lnTo>
                        <a:lnTo>
                          <a:pt x="27" y="84"/>
                        </a:lnTo>
                        <a:lnTo>
                          <a:pt x="27" y="84"/>
                        </a:lnTo>
                        <a:lnTo>
                          <a:pt x="27" y="84"/>
                        </a:lnTo>
                        <a:lnTo>
                          <a:pt x="27" y="84"/>
                        </a:lnTo>
                        <a:lnTo>
                          <a:pt x="25" y="84"/>
                        </a:lnTo>
                        <a:lnTo>
                          <a:pt x="25" y="86"/>
                        </a:lnTo>
                        <a:lnTo>
                          <a:pt x="25" y="86"/>
                        </a:lnTo>
                        <a:lnTo>
                          <a:pt x="25" y="88"/>
                        </a:lnTo>
                        <a:lnTo>
                          <a:pt x="25" y="88"/>
                        </a:lnTo>
                        <a:lnTo>
                          <a:pt x="25" y="88"/>
                        </a:lnTo>
                        <a:lnTo>
                          <a:pt x="23" y="88"/>
                        </a:lnTo>
                        <a:lnTo>
                          <a:pt x="23" y="88"/>
                        </a:lnTo>
                        <a:lnTo>
                          <a:pt x="23" y="86"/>
                        </a:lnTo>
                        <a:lnTo>
                          <a:pt x="23" y="86"/>
                        </a:lnTo>
                        <a:lnTo>
                          <a:pt x="23" y="86"/>
                        </a:lnTo>
                        <a:lnTo>
                          <a:pt x="21" y="86"/>
                        </a:lnTo>
                        <a:lnTo>
                          <a:pt x="21" y="86"/>
                        </a:lnTo>
                        <a:lnTo>
                          <a:pt x="19" y="86"/>
                        </a:lnTo>
                        <a:lnTo>
                          <a:pt x="19" y="86"/>
                        </a:lnTo>
                        <a:lnTo>
                          <a:pt x="19" y="84"/>
                        </a:lnTo>
                        <a:lnTo>
                          <a:pt x="19" y="84"/>
                        </a:lnTo>
                        <a:lnTo>
                          <a:pt x="19" y="84"/>
                        </a:lnTo>
                        <a:lnTo>
                          <a:pt x="19" y="84"/>
                        </a:lnTo>
                        <a:lnTo>
                          <a:pt x="17" y="84"/>
                        </a:lnTo>
                        <a:lnTo>
                          <a:pt x="17" y="84"/>
                        </a:lnTo>
                        <a:lnTo>
                          <a:pt x="17" y="84"/>
                        </a:lnTo>
                        <a:lnTo>
                          <a:pt x="17" y="84"/>
                        </a:lnTo>
                        <a:lnTo>
                          <a:pt x="17" y="86"/>
                        </a:lnTo>
                        <a:lnTo>
                          <a:pt x="15" y="86"/>
                        </a:lnTo>
                        <a:lnTo>
                          <a:pt x="15" y="84"/>
                        </a:lnTo>
                        <a:lnTo>
                          <a:pt x="15" y="84"/>
                        </a:lnTo>
                        <a:lnTo>
                          <a:pt x="15" y="84"/>
                        </a:lnTo>
                        <a:lnTo>
                          <a:pt x="15" y="82"/>
                        </a:lnTo>
                        <a:lnTo>
                          <a:pt x="15" y="82"/>
                        </a:lnTo>
                        <a:lnTo>
                          <a:pt x="13" y="82"/>
                        </a:lnTo>
                        <a:lnTo>
                          <a:pt x="13" y="82"/>
                        </a:lnTo>
                        <a:lnTo>
                          <a:pt x="13" y="82"/>
                        </a:lnTo>
                        <a:lnTo>
                          <a:pt x="13" y="80"/>
                        </a:lnTo>
                        <a:lnTo>
                          <a:pt x="13" y="80"/>
                        </a:lnTo>
                        <a:lnTo>
                          <a:pt x="13" y="78"/>
                        </a:lnTo>
                        <a:lnTo>
                          <a:pt x="13" y="78"/>
                        </a:lnTo>
                        <a:lnTo>
                          <a:pt x="11" y="78"/>
                        </a:lnTo>
                        <a:lnTo>
                          <a:pt x="11" y="78"/>
                        </a:lnTo>
                        <a:lnTo>
                          <a:pt x="11" y="78"/>
                        </a:lnTo>
                        <a:lnTo>
                          <a:pt x="11" y="76"/>
                        </a:lnTo>
                        <a:lnTo>
                          <a:pt x="11" y="76"/>
                        </a:lnTo>
                        <a:lnTo>
                          <a:pt x="11" y="74"/>
                        </a:lnTo>
                        <a:lnTo>
                          <a:pt x="11" y="74"/>
                        </a:lnTo>
                        <a:lnTo>
                          <a:pt x="11" y="74"/>
                        </a:lnTo>
                        <a:lnTo>
                          <a:pt x="11" y="74"/>
                        </a:lnTo>
                        <a:lnTo>
                          <a:pt x="11" y="72"/>
                        </a:lnTo>
                        <a:lnTo>
                          <a:pt x="11" y="72"/>
                        </a:lnTo>
                        <a:lnTo>
                          <a:pt x="11" y="71"/>
                        </a:lnTo>
                        <a:lnTo>
                          <a:pt x="11" y="71"/>
                        </a:lnTo>
                        <a:lnTo>
                          <a:pt x="11" y="71"/>
                        </a:lnTo>
                        <a:lnTo>
                          <a:pt x="9" y="71"/>
                        </a:lnTo>
                        <a:lnTo>
                          <a:pt x="9" y="71"/>
                        </a:lnTo>
                        <a:lnTo>
                          <a:pt x="9" y="69"/>
                        </a:lnTo>
                        <a:lnTo>
                          <a:pt x="9" y="69"/>
                        </a:lnTo>
                        <a:lnTo>
                          <a:pt x="9" y="67"/>
                        </a:lnTo>
                        <a:lnTo>
                          <a:pt x="9" y="67"/>
                        </a:lnTo>
                        <a:lnTo>
                          <a:pt x="9" y="67"/>
                        </a:lnTo>
                        <a:lnTo>
                          <a:pt x="9" y="65"/>
                        </a:lnTo>
                        <a:lnTo>
                          <a:pt x="9" y="65"/>
                        </a:lnTo>
                        <a:lnTo>
                          <a:pt x="9" y="65"/>
                        </a:lnTo>
                        <a:lnTo>
                          <a:pt x="9" y="63"/>
                        </a:lnTo>
                        <a:lnTo>
                          <a:pt x="9" y="63"/>
                        </a:lnTo>
                        <a:lnTo>
                          <a:pt x="9" y="61"/>
                        </a:lnTo>
                        <a:lnTo>
                          <a:pt x="9" y="61"/>
                        </a:lnTo>
                        <a:lnTo>
                          <a:pt x="9" y="59"/>
                        </a:lnTo>
                        <a:lnTo>
                          <a:pt x="9" y="59"/>
                        </a:lnTo>
                        <a:lnTo>
                          <a:pt x="7" y="59"/>
                        </a:lnTo>
                        <a:lnTo>
                          <a:pt x="7" y="59"/>
                        </a:lnTo>
                        <a:lnTo>
                          <a:pt x="7" y="59"/>
                        </a:lnTo>
                        <a:lnTo>
                          <a:pt x="7" y="57"/>
                        </a:lnTo>
                        <a:lnTo>
                          <a:pt x="7" y="57"/>
                        </a:lnTo>
                        <a:lnTo>
                          <a:pt x="7" y="57"/>
                        </a:lnTo>
                        <a:lnTo>
                          <a:pt x="7" y="55"/>
                        </a:lnTo>
                        <a:lnTo>
                          <a:pt x="7" y="55"/>
                        </a:lnTo>
                        <a:lnTo>
                          <a:pt x="7" y="53"/>
                        </a:lnTo>
                        <a:lnTo>
                          <a:pt x="7" y="53"/>
                        </a:lnTo>
                        <a:lnTo>
                          <a:pt x="6" y="53"/>
                        </a:lnTo>
                        <a:lnTo>
                          <a:pt x="6" y="51"/>
                        </a:lnTo>
                        <a:lnTo>
                          <a:pt x="6" y="51"/>
                        </a:lnTo>
                        <a:lnTo>
                          <a:pt x="6" y="51"/>
                        </a:lnTo>
                        <a:lnTo>
                          <a:pt x="6" y="51"/>
                        </a:lnTo>
                        <a:lnTo>
                          <a:pt x="6" y="49"/>
                        </a:lnTo>
                        <a:lnTo>
                          <a:pt x="6" y="49"/>
                        </a:lnTo>
                        <a:lnTo>
                          <a:pt x="6" y="49"/>
                        </a:lnTo>
                        <a:lnTo>
                          <a:pt x="6" y="48"/>
                        </a:lnTo>
                        <a:lnTo>
                          <a:pt x="6" y="48"/>
                        </a:lnTo>
                        <a:lnTo>
                          <a:pt x="7" y="48"/>
                        </a:lnTo>
                        <a:lnTo>
                          <a:pt x="7" y="46"/>
                        </a:lnTo>
                        <a:lnTo>
                          <a:pt x="7" y="46"/>
                        </a:lnTo>
                        <a:lnTo>
                          <a:pt x="6" y="46"/>
                        </a:lnTo>
                        <a:lnTo>
                          <a:pt x="6" y="44"/>
                        </a:lnTo>
                        <a:lnTo>
                          <a:pt x="6" y="44"/>
                        </a:lnTo>
                        <a:lnTo>
                          <a:pt x="6" y="44"/>
                        </a:lnTo>
                        <a:lnTo>
                          <a:pt x="6" y="44"/>
                        </a:lnTo>
                        <a:lnTo>
                          <a:pt x="6" y="44"/>
                        </a:lnTo>
                        <a:lnTo>
                          <a:pt x="4" y="44"/>
                        </a:lnTo>
                        <a:lnTo>
                          <a:pt x="4" y="42"/>
                        </a:lnTo>
                        <a:lnTo>
                          <a:pt x="4" y="42"/>
                        </a:lnTo>
                        <a:lnTo>
                          <a:pt x="4" y="42"/>
                        </a:lnTo>
                        <a:lnTo>
                          <a:pt x="2" y="42"/>
                        </a:lnTo>
                        <a:lnTo>
                          <a:pt x="2" y="42"/>
                        </a:lnTo>
                        <a:lnTo>
                          <a:pt x="2" y="40"/>
                        </a:lnTo>
                        <a:lnTo>
                          <a:pt x="2" y="40"/>
                        </a:lnTo>
                        <a:lnTo>
                          <a:pt x="2" y="40"/>
                        </a:lnTo>
                        <a:lnTo>
                          <a:pt x="2" y="38"/>
                        </a:lnTo>
                        <a:lnTo>
                          <a:pt x="2" y="38"/>
                        </a:lnTo>
                        <a:lnTo>
                          <a:pt x="2" y="38"/>
                        </a:lnTo>
                        <a:lnTo>
                          <a:pt x="2" y="36"/>
                        </a:lnTo>
                        <a:lnTo>
                          <a:pt x="2" y="36"/>
                        </a:lnTo>
                        <a:lnTo>
                          <a:pt x="2" y="34"/>
                        </a:lnTo>
                        <a:lnTo>
                          <a:pt x="2" y="34"/>
                        </a:lnTo>
                        <a:lnTo>
                          <a:pt x="2" y="34"/>
                        </a:lnTo>
                        <a:lnTo>
                          <a:pt x="2" y="34"/>
                        </a:lnTo>
                        <a:lnTo>
                          <a:pt x="2" y="32"/>
                        </a:lnTo>
                        <a:lnTo>
                          <a:pt x="0" y="32"/>
                        </a:lnTo>
                        <a:lnTo>
                          <a:pt x="0" y="32"/>
                        </a:lnTo>
                        <a:lnTo>
                          <a:pt x="0" y="30"/>
                        </a:lnTo>
                        <a:lnTo>
                          <a:pt x="0" y="30"/>
                        </a:lnTo>
                        <a:lnTo>
                          <a:pt x="0" y="30"/>
                        </a:lnTo>
                        <a:lnTo>
                          <a:pt x="0" y="28"/>
                        </a:lnTo>
                        <a:lnTo>
                          <a:pt x="0" y="28"/>
                        </a:lnTo>
                        <a:lnTo>
                          <a:pt x="0" y="26"/>
                        </a:lnTo>
                        <a:lnTo>
                          <a:pt x="0" y="26"/>
                        </a:lnTo>
                        <a:lnTo>
                          <a:pt x="0" y="26"/>
                        </a:lnTo>
                        <a:lnTo>
                          <a:pt x="0" y="25"/>
                        </a:lnTo>
                        <a:lnTo>
                          <a:pt x="0" y="25"/>
                        </a:lnTo>
                        <a:lnTo>
                          <a:pt x="0" y="25"/>
                        </a:lnTo>
                        <a:lnTo>
                          <a:pt x="0" y="23"/>
                        </a:lnTo>
                        <a:lnTo>
                          <a:pt x="0" y="23"/>
                        </a:lnTo>
                        <a:lnTo>
                          <a:pt x="0" y="23"/>
                        </a:lnTo>
                        <a:lnTo>
                          <a:pt x="0" y="23"/>
                        </a:lnTo>
                        <a:lnTo>
                          <a:pt x="0" y="23"/>
                        </a:lnTo>
                        <a:lnTo>
                          <a:pt x="2" y="23"/>
                        </a:lnTo>
                        <a:lnTo>
                          <a:pt x="2" y="23"/>
                        </a:lnTo>
                        <a:lnTo>
                          <a:pt x="2" y="23"/>
                        </a:lnTo>
                        <a:lnTo>
                          <a:pt x="2" y="23"/>
                        </a:lnTo>
                        <a:lnTo>
                          <a:pt x="4" y="23"/>
                        </a:lnTo>
                        <a:lnTo>
                          <a:pt x="4" y="21"/>
                        </a:lnTo>
                        <a:lnTo>
                          <a:pt x="4" y="21"/>
                        </a:lnTo>
                        <a:lnTo>
                          <a:pt x="4" y="19"/>
                        </a:lnTo>
                        <a:lnTo>
                          <a:pt x="4" y="19"/>
                        </a:lnTo>
                        <a:lnTo>
                          <a:pt x="6" y="19"/>
                        </a:lnTo>
                        <a:lnTo>
                          <a:pt x="6" y="19"/>
                        </a:lnTo>
                        <a:lnTo>
                          <a:pt x="6" y="19"/>
                        </a:lnTo>
                        <a:lnTo>
                          <a:pt x="6" y="19"/>
                        </a:lnTo>
                        <a:lnTo>
                          <a:pt x="6" y="19"/>
                        </a:lnTo>
                        <a:lnTo>
                          <a:pt x="6" y="17"/>
                        </a:lnTo>
                        <a:lnTo>
                          <a:pt x="6" y="17"/>
                        </a:lnTo>
                        <a:lnTo>
                          <a:pt x="7" y="17"/>
                        </a:lnTo>
                        <a:lnTo>
                          <a:pt x="7" y="15"/>
                        </a:lnTo>
                        <a:lnTo>
                          <a:pt x="7" y="15"/>
                        </a:lnTo>
                        <a:lnTo>
                          <a:pt x="7" y="15"/>
                        </a:lnTo>
                        <a:lnTo>
                          <a:pt x="7" y="13"/>
                        </a:lnTo>
                        <a:lnTo>
                          <a:pt x="7" y="13"/>
                        </a:lnTo>
                        <a:lnTo>
                          <a:pt x="9" y="13"/>
                        </a:lnTo>
                        <a:lnTo>
                          <a:pt x="9" y="13"/>
                        </a:lnTo>
                        <a:lnTo>
                          <a:pt x="9" y="11"/>
                        </a:lnTo>
                        <a:lnTo>
                          <a:pt x="9" y="11"/>
                        </a:lnTo>
                        <a:lnTo>
                          <a:pt x="9" y="11"/>
                        </a:lnTo>
                        <a:lnTo>
                          <a:pt x="9" y="11"/>
                        </a:lnTo>
                        <a:lnTo>
                          <a:pt x="9" y="9"/>
                        </a:lnTo>
                        <a:lnTo>
                          <a:pt x="11" y="9"/>
                        </a:lnTo>
                        <a:lnTo>
                          <a:pt x="11" y="9"/>
                        </a:lnTo>
                        <a:lnTo>
                          <a:pt x="11" y="9"/>
                        </a:lnTo>
                        <a:lnTo>
                          <a:pt x="11" y="7"/>
                        </a:lnTo>
                        <a:lnTo>
                          <a:pt x="11" y="7"/>
                        </a:lnTo>
                        <a:lnTo>
                          <a:pt x="13" y="7"/>
                        </a:lnTo>
                        <a:lnTo>
                          <a:pt x="13" y="7"/>
                        </a:lnTo>
                        <a:lnTo>
                          <a:pt x="13" y="7"/>
                        </a:lnTo>
                        <a:lnTo>
                          <a:pt x="13" y="7"/>
                        </a:lnTo>
                        <a:lnTo>
                          <a:pt x="15" y="7"/>
                        </a:lnTo>
                        <a:lnTo>
                          <a:pt x="15" y="7"/>
                        </a:lnTo>
                        <a:lnTo>
                          <a:pt x="17" y="7"/>
                        </a:lnTo>
                        <a:lnTo>
                          <a:pt x="17" y="7"/>
                        </a:lnTo>
                        <a:lnTo>
                          <a:pt x="17" y="5"/>
                        </a:lnTo>
                        <a:lnTo>
                          <a:pt x="17" y="5"/>
                        </a:lnTo>
                        <a:lnTo>
                          <a:pt x="19" y="5"/>
                        </a:lnTo>
                        <a:lnTo>
                          <a:pt x="19" y="5"/>
                        </a:lnTo>
                        <a:lnTo>
                          <a:pt x="19" y="5"/>
                        </a:lnTo>
                        <a:lnTo>
                          <a:pt x="19" y="5"/>
                        </a:lnTo>
                        <a:lnTo>
                          <a:pt x="21" y="5"/>
                        </a:lnTo>
                        <a:lnTo>
                          <a:pt x="21" y="5"/>
                        </a:lnTo>
                        <a:lnTo>
                          <a:pt x="23" y="5"/>
                        </a:lnTo>
                        <a:lnTo>
                          <a:pt x="23" y="5"/>
                        </a:lnTo>
                        <a:lnTo>
                          <a:pt x="23" y="5"/>
                        </a:lnTo>
                        <a:lnTo>
                          <a:pt x="23" y="5"/>
                        </a:lnTo>
                        <a:lnTo>
                          <a:pt x="25" y="5"/>
                        </a:lnTo>
                        <a:lnTo>
                          <a:pt x="25" y="5"/>
                        </a:lnTo>
                        <a:lnTo>
                          <a:pt x="27" y="5"/>
                        </a:lnTo>
                        <a:lnTo>
                          <a:pt x="27" y="7"/>
                        </a:lnTo>
                        <a:lnTo>
                          <a:pt x="27" y="7"/>
                        </a:lnTo>
                        <a:lnTo>
                          <a:pt x="27" y="7"/>
                        </a:lnTo>
                        <a:lnTo>
                          <a:pt x="29" y="7"/>
                        </a:lnTo>
                        <a:lnTo>
                          <a:pt x="29" y="7"/>
                        </a:lnTo>
                        <a:lnTo>
                          <a:pt x="29" y="7"/>
                        </a:lnTo>
                        <a:lnTo>
                          <a:pt x="29" y="5"/>
                        </a:lnTo>
                        <a:lnTo>
                          <a:pt x="30" y="5"/>
                        </a:lnTo>
                        <a:lnTo>
                          <a:pt x="30" y="5"/>
                        </a:lnTo>
                        <a:lnTo>
                          <a:pt x="32" y="5"/>
                        </a:lnTo>
                        <a:lnTo>
                          <a:pt x="32" y="5"/>
                        </a:lnTo>
                        <a:lnTo>
                          <a:pt x="32" y="5"/>
                        </a:lnTo>
                        <a:lnTo>
                          <a:pt x="34" y="5"/>
                        </a:lnTo>
                        <a:lnTo>
                          <a:pt x="34" y="5"/>
                        </a:lnTo>
                        <a:lnTo>
                          <a:pt x="34" y="5"/>
                        </a:lnTo>
                        <a:lnTo>
                          <a:pt x="36" y="5"/>
                        </a:lnTo>
                        <a:lnTo>
                          <a:pt x="36" y="7"/>
                        </a:lnTo>
                        <a:lnTo>
                          <a:pt x="36" y="7"/>
                        </a:lnTo>
                        <a:lnTo>
                          <a:pt x="36" y="5"/>
                        </a:lnTo>
                        <a:lnTo>
                          <a:pt x="38" y="5"/>
                        </a:lnTo>
                        <a:lnTo>
                          <a:pt x="38" y="7"/>
                        </a:lnTo>
                        <a:lnTo>
                          <a:pt x="38" y="7"/>
                        </a:lnTo>
                        <a:lnTo>
                          <a:pt x="38" y="5"/>
                        </a:lnTo>
                        <a:lnTo>
                          <a:pt x="38" y="5"/>
                        </a:lnTo>
                        <a:lnTo>
                          <a:pt x="38" y="5"/>
                        </a:lnTo>
                        <a:lnTo>
                          <a:pt x="40" y="5"/>
                        </a:lnTo>
                        <a:lnTo>
                          <a:pt x="40" y="5"/>
                        </a:lnTo>
                        <a:lnTo>
                          <a:pt x="40" y="5"/>
                        </a:lnTo>
                        <a:lnTo>
                          <a:pt x="42" y="5"/>
                        </a:lnTo>
                        <a:lnTo>
                          <a:pt x="42" y="5"/>
                        </a:lnTo>
                        <a:lnTo>
                          <a:pt x="44" y="5"/>
                        </a:lnTo>
                        <a:lnTo>
                          <a:pt x="44" y="5"/>
                        </a:lnTo>
                        <a:lnTo>
                          <a:pt x="44" y="5"/>
                        </a:lnTo>
                        <a:lnTo>
                          <a:pt x="44" y="5"/>
                        </a:lnTo>
                        <a:lnTo>
                          <a:pt x="46" y="5"/>
                        </a:lnTo>
                        <a:lnTo>
                          <a:pt x="46" y="7"/>
                        </a:lnTo>
                        <a:lnTo>
                          <a:pt x="46" y="7"/>
                        </a:lnTo>
                        <a:lnTo>
                          <a:pt x="46" y="9"/>
                        </a:lnTo>
                        <a:lnTo>
                          <a:pt x="46" y="9"/>
                        </a:lnTo>
                        <a:lnTo>
                          <a:pt x="46" y="9"/>
                        </a:lnTo>
                        <a:lnTo>
                          <a:pt x="46" y="9"/>
                        </a:lnTo>
                        <a:lnTo>
                          <a:pt x="48" y="9"/>
                        </a:lnTo>
                        <a:lnTo>
                          <a:pt x="48" y="9"/>
                        </a:lnTo>
                        <a:lnTo>
                          <a:pt x="48" y="9"/>
                        </a:lnTo>
                        <a:lnTo>
                          <a:pt x="48" y="7"/>
                        </a:lnTo>
                        <a:lnTo>
                          <a:pt x="48" y="7"/>
                        </a:lnTo>
                        <a:lnTo>
                          <a:pt x="50" y="7"/>
                        </a:lnTo>
                        <a:lnTo>
                          <a:pt x="50" y="7"/>
                        </a:lnTo>
                        <a:lnTo>
                          <a:pt x="50" y="9"/>
                        </a:lnTo>
                        <a:lnTo>
                          <a:pt x="50" y="9"/>
                        </a:lnTo>
                        <a:lnTo>
                          <a:pt x="50" y="9"/>
                        </a:lnTo>
                        <a:lnTo>
                          <a:pt x="50" y="9"/>
                        </a:lnTo>
                        <a:lnTo>
                          <a:pt x="50" y="11"/>
                        </a:lnTo>
                        <a:lnTo>
                          <a:pt x="51" y="11"/>
                        </a:lnTo>
                        <a:lnTo>
                          <a:pt x="51" y="11"/>
                        </a:lnTo>
                        <a:lnTo>
                          <a:pt x="51" y="11"/>
                        </a:lnTo>
                        <a:lnTo>
                          <a:pt x="51" y="11"/>
                        </a:lnTo>
                        <a:lnTo>
                          <a:pt x="53" y="11"/>
                        </a:lnTo>
                        <a:lnTo>
                          <a:pt x="53" y="11"/>
                        </a:lnTo>
                        <a:lnTo>
                          <a:pt x="53" y="11"/>
                        </a:lnTo>
                        <a:lnTo>
                          <a:pt x="53" y="11"/>
                        </a:lnTo>
                        <a:lnTo>
                          <a:pt x="55" y="11"/>
                        </a:lnTo>
                        <a:lnTo>
                          <a:pt x="55" y="11"/>
                        </a:lnTo>
                        <a:lnTo>
                          <a:pt x="55" y="11"/>
                        </a:lnTo>
                        <a:lnTo>
                          <a:pt x="55" y="11"/>
                        </a:lnTo>
                        <a:lnTo>
                          <a:pt x="55" y="11"/>
                        </a:lnTo>
                        <a:lnTo>
                          <a:pt x="57" y="11"/>
                        </a:lnTo>
                        <a:lnTo>
                          <a:pt x="57" y="11"/>
                        </a:lnTo>
                        <a:lnTo>
                          <a:pt x="57" y="11"/>
                        </a:lnTo>
                        <a:lnTo>
                          <a:pt x="59" y="11"/>
                        </a:lnTo>
                        <a:lnTo>
                          <a:pt x="59" y="11"/>
                        </a:lnTo>
                        <a:lnTo>
                          <a:pt x="59" y="13"/>
                        </a:lnTo>
                        <a:lnTo>
                          <a:pt x="59" y="13"/>
                        </a:lnTo>
                        <a:lnTo>
                          <a:pt x="59" y="13"/>
                        </a:lnTo>
                        <a:lnTo>
                          <a:pt x="61" y="13"/>
                        </a:lnTo>
                        <a:lnTo>
                          <a:pt x="61" y="15"/>
                        </a:lnTo>
                        <a:lnTo>
                          <a:pt x="61" y="15"/>
                        </a:lnTo>
                        <a:lnTo>
                          <a:pt x="61" y="15"/>
                        </a:lnTo>
                        <a:lnTo>
                          <a:pt x="61" y="15"/>
                        </a:lnTo>
                        <a:lnTo>
                          <a:pt x="63" y="15"/>
                        </a:lnTo>
                        <a:lnTo>
                          <a:pt x="63" y="15"/>
                        </a:lnTo>
                        <a:lnTo>
                          <a:pt x="65" y="15"/>
                        </a:lnTo>
                        <a:lnTo>
                          <a:pt x="65" y="15"/>
                        </a:lnTo>
                        <a:lnTo>
                          <a:pt x="65" y="15"/>
                        </a:lnTo>
                        <a:lnTo>
                          <a:pt x="65" y="13"/>
                        </a:lnTo>
                        <a:lnTo>
                          <a:pt x="65" y="13"/>
                        </a:lnTo>
                        <a:lnTo>
                          <a:pt x="65" y="13"/>
                        </a:lnTo>
                        <a:lnTo>
                          <a:pt x="65" y="11"/>
                        </a:lnTo>
                        <a:lnTo>
                          <a:pt x="65" y="11"/>
                        </a:lnTo>
                        <a:lnTo>
                          <a:pt x="65" y="11"/>
                        </a:lnTo>
                        <a:lnTo>
                          <a:pt x="65" y="11"/>
                        </a:lnTo>
                        <a:lnTo>
                          <a:pt x="65" y="11"/>
                        </a:lnTo>
                        <a:lnTo>
                          <a:pt x="65" y="9"/>
                        </a:lnTo>
                        <a:lnTo>
                          <a:pt x="63" y="9"/>
                        </a:lnTo>
                        <a:lnTo>
                          <a:pt x="63" y="9"/>
                        </a:lnTo>
                        <a:lnTo>
                          <a:pt x="63" y="7"/>
                        </a:lnTo>
                        <a:lnTo>
                          <a:pt x="63" y="7"/>
                        </a:lnTo>
                        <a:lnTo>
                          <a:pt x="63" y="7"/>
                        </a:lnTo>
                        <a:lnTo>
                          <a:pt x="63" y="7"/>
                        </a:lnTo>
                        <a:lnTo>
                          <a:pt x="65" y="7"/>
                        </a:lnTo>
                        <a:lnTo>
                          <a:pt x="65" y="5"/>
                        </a:lnTo>
                        <a:lnTo>
                          <a:pt x="65" y="5"/>
                        </a:lnTo>
                        <a:lnTo>
                          <a:pt x="65" y="5"/>
                        </a:lnTo>
                        <a:lnTo>
                          <a:pt x="65" y="7"/>
                        </a:lnTo>
                        <a:lnTo>
                          <a:pt x="67" y="7"/>
                        </a:lnTo>
                        <a:lnTo>
                          <a:pt x="67" y="5"/>
                        </a:lnTo>
                        <a:lnTo>
                          <a:pt x="67" y="5"/>
                        </a:lnTo>
                        <a:lnTo>
                          <a:pt x="67" y="5"/>
                        </a:lnTo>
                        <a:lnTo>
                          <a:pt x="67" y="3"/>
                        </a:lnTo>
                        <a:lnTo>
                          <a:pt x="67" y="3"/>
                        </a:lnTo>
                        <a:lnTo>
                          <a:pt x="69" y="3"/>
                        </a:lnTo>
                        <a:lnTo>
                          <a:pt x="69" y="3"/>
                        </a:lnTo>
                        <a:lnTo>
                          <a:pt x="71" y="3"/>
                        </a:lnTo>
                        <a:lnTo>
                          <a:pt x="71" y="3"/>
                        </a:lnTo>
                        <a:lnTo>
                          <a:pt x="71" y="3"/>
                        </a:lnTo>
                        <a:lnTo>
                          <a:pt x="71" y="3"/>
                        </a:lnTo>
                        <a:lnTo>
                          <a:pt x="71" y="3"/>
                        </a:lnTo>
                        <a:lnTo>
                          <a:pt x="71" y="2"/>
                        </a:lnTo>
                        <a:lnTo>
                          <a:pt x="73" y="2"/>
                        </a:lnTo>
                        <a:lnTo>
                          <a:pt x="73" y="3"/>
                        </a:lnTo>
                        <a:lnTo>
                          <a:pt x="73" y="3"/>
                        </a:lnTo>
                        <a:lnTo>
                          <a:pt x="73" y="3"/>
                        </a:lnTo>
                        <a:lnTo>
                          <a:pt x="73" y="3"/>
                        </a:lnTo>
                        <a:lnTo>
                          <a:pt x="73" y="3"/>
                        </a:lnTo>
                        <a:lnTo>
                          <a:pt x="74" y="3"/>
                        </a:lnTo>
                        <a:lnTo>
                          <a:pt x="74" y="5"/>
                        </a:lnTo>
                        <a:lnTo>
                          <a:pt x="74" y="5"/>
                        </a:lnTo>
                        <a:lnTo>
                          <a:pt x="76" y="5"/>
                        </a:lnTo>
                        <a:lnTo>
                          <a:pt x="76" y="5"/>
                        </a:lnTo>
                        <a:lnTo>
                          <a:pt x="76" y="5"/>
                        </a:lnTo>
                        <a:lnTo>
                          <a:pt x="76" y="7"/>
                        </a:lnTo>
                        <a:lnTo>
                          <a:pt x="76" y="7"/>
                        </a:lnTo>
                        <a:lnTo>
                          <a:pt x="76" y="7"/>
                        </a:lnTo>
                        <a:lnTo>
                          <a:pt x="78" y="7"/>
                        </a:lnTo>
                        <a:lnTo>
                          <a:pt x="78" y="7"/>
                        </a:lnTo>
                        <a:lnTo>
                          <a:pt x="78" y="7"/>
                        </a:lnTo>
                        <a:lnTo>
                          <a:pt x="80" y="7"/>
                        </a:lnTo>
                        <a:lnTo>
                          <a:pt x="80" y="7"/>
                        </a:lnTo>
                        <a:lnTo>
                          <a:pt x="80" y="5"/>
                        </a:lnTo>
                        <a:lnTo>
                          <a:pt x="80" y="5"/>
                        </a:lnTo>
                        <a:lnTo>
                          <a:pt x="80" y="5"/>
                        </a:lnTo>
                        <a:lnTo>
                          <a:pt x="82" y="5"/>
                        </a:lnTo>
                        <a:lnTo>
                          <a:pt x="82" y="5"/>
                        </a:lnTo>
                        <a:lnTo>
                          <a:pt x="82" y="5"/>
                        </a:lnTo>
                        <a:lnTo>
                          <a:pt x="82" y="5"/>
                        </a:lnTo>
                        <a:lnTo>
                          <a:pt x="82" y="5"/>
                        </a:lnTo>
                        <a:lnTo>
                          <a:pt x="84" y="5"/>
                        </a:lnTo>
                        <a:lnTo>
                          <a:pt x="84" y="3"/>
                        </a:lnTo>
                        <a:lnTo>
                          <a:pt x="84" y="3"/>
                        </a:lnTo>
                        <a:lnTo>
                          <a:pt x="84" y="3"/>
                        </a:lnTo>
                        <a:lnTo>
                          <a:pt x="84" y="3"/>
                        </a:lnTo>
                        <a:lnTo>
                          <a:pt x="86" y="3"/>
                        </a:lnTo>
                        <a:lnTo>
                          <a:pt x="86" y="2"/>
                        </a:lnTo>
                        <a:lnTo>
                          <a:pt x="86" y="2"/>
                        </a:lnTo>
                        <a:lnTo>
                          <a:pt x="86" y="2"/>
                        </a:lnTo>
                        <a:lnTo>
                          <a:pt x="86" y="3"/>
                        </a:lnTo>
                        <a:lnTo>
                          <a:pt x="88" y="3"/>
                        </a:lnTo>
                        <a:lnTo>
                          <a:pt x="88" y="3"/>
                        </a:lnTo>
                        <a:lnTo>
                          <a:pt x="88" y="2"/>
                        </a:lnTo>
                        <a:lnTo>
                          <a:pt x="88" y="2"/>
                        </a:lnTo>
                        <a:lnTo>
                          <a:pt x="88" y="2"/>
                        </a:lnTo>
                        <a:lnTo>
                          <a:pt x="88" y="0"/>
                        </a:lnTo>
                        <a:lnTo>
                          <a:pt x="90" y="0"/>
                        </a:lnTo>
                        <a:lnTo>
                          <a:pt x="90" y="2"/>
                        </a:lnTo>
                        <a:lnTo>
                          <a:pt x="90" y="2"/>
                        </a:lnTo>
                        <a:lnTo>
                          <a:pt x="90" y="3"/>
                        </a:lnTo>
                        <a:lnTo>
                          <a:pt x="90" y="3"/>
                        </a:lnTo>
                        <a:lnTo>
                          <a:pt x="88" y="3"/>
                        </a:lnTo>
                        <a:lnTo>
                          <a:pt x="88" y="3"/>
                        </a:lnTo>
                        <a:lnTo>
                          <a:pt x="88" y="5"/>
                        </a:lnTo>
                        <a:lnTo>
                          <a:pt x="88" y="5"/>
                        </a:lnTo>
                        <a:lnTo>
                          <a:pt x="88" y="5"/>
                        </a:lnTo>
                        <a:lnTo>
                          <a:pt x="88" y="5"/>
                        </a:lnTo>
                        <a:lnTo>
                          <a:pt x="88" y="7"/>
                        </a:lnTo>
                        <a:lnTo>
                          <a:pt x="88" y="7"/>
                        </a:lnTo>
                        <a:lnTo>
                          <a:pt x="88" y="9"/>
                        </a:lnTo>
                        <a:lnTo>
                          <a:pt x="88" y="9"/>
                        </a:lnTo>
                        <a:lnTo>
                          <a:pt x="86" y="9"/>
                        </a:lnTo>
                        <a:lnTo>
                          <a:pt x="86" y="11"/>
                        </a:lnTo>
                        <a:lnTo>
                          <a:pt x="86" y="11"/>
                        </a:lnTo>
                        <a:lnTo>
                          <a:pt x="86" y="11"/>
                        </a:lnTo>
                        <a:lnTo>
                          <a:pt x="86" y="11"/>
                        </a:lnTo>
                        <a:lnTo>
                          <a:pt x="86" y="11"/>
                        </a:lnTo>
                        <a:lnTo>
                          <a:pt x="86" y="13"/>
                        </a:lnTo>
                        <a:lnTo>
                          <a:pt x="86" y="13"/>
                        </a:lnTo>
                        <a:lnTo>
                          <a:pt x="88" y="13"/>
                        </a:lnTo>
                        <a:lnTo>
                          <a:pt x="88" y="13"/>
                        </a:lnTo>
                        <a:lnTo>
                          <a:pt x="88" y="15"/>
                        </a:lnTo>
                        <a:lnTo>
                          <a:pt x="88" y="15"/>
                        </a:lnTo>
                        <a:lnTo>
                          <a:pt x="88" y="17"/>
                        </a:lnTo>
                        <a:lnTo>
                          <a:pt x="88" y="17"/>
                        </a:lnTo>
                        <a:lnTo>
                          <a:pt x="88" y="19"/>
                        </a:lnTo>
                        <a:lnTo>
                          <a:pt x="88" y="19"/>
                        </a:lnTo>
                        <a:lnTo>
                          <a:pt x="88" y="19"/>
                        </a:lnTo>
                        <a:lnTo>
                          <a:pt x="90" y="19"/>
                        </a:lnTo>
                        <a:lnTo>
                          <a:pt x="90" y="19"/>
                        </a:lnTo>
                        <a:lnTo>
                          <a:pt x="90" y="21"/>
                        </a:lnTo>
                        <a:lnTo>
                          <a:pt x="90" y="21"/>
                        </a:lnTo>
                        <a:lnTo>
                          <a:pt x="90" y="21"/>
                        </a:lnTo>
                        <a:lnTo>
                          <a:pt x="90" y="23"/>
                        </a:lnTo>
                        <a:lnTo>
                          <a:pt x="90" y="23"/>
                        </a:lnTo>
                        <a:lnTo>
                          <a:pt x="92" y="23"/>
                        </a:lnTo>
                        <a:lnTo>
                          <a:pt x="92" y="25"/>
                        </a:lnTo>
                        <a:lnTo>
                          <a:pt x="92" y="25"/>
                        </a:lnTo>
                        <a:lnTo>
                          <a:pt x="92" y="26"/>
                        </a:lnTo>
                        <a:lnTo>
                          <a:pt x="92" y="26"/>
                        </a:lnTo>
                        <a:lnTo>
                          <a:pt x="92" y="26"/>
                        </a:lnTo>
                        <a:lnTo>
                          <a:pt x="92" y="28"/>
                        </a:lnTo>
                        <a:lnTo>
                          <a:pt x="90" y="28"/>
                        </a:lnTo>
                        <a:lnTo>
                          <a:pt x="90" y="28"/>
                        </a:lnTo>
                        <a:lnTo>
                          <a:pt x="90" y="30"/>
                        </a:lnTo>
                        <a:lnTo>
                          <a:pt x="90" y="30"/>
                        </a:lnTo>
                        <a:lnTo>
                          <a:pt x="90" y="30"/>
                        </a:lnTo>
                        <a:lnTo>
                          <a:pt x="90" y="32"/>
                        </a:lnTo>
                        <a:lnTo>
                          <a:pt x="90" y="32"/>
                        </a:lnTo>
                        <a:lnTo>
                          <a:pt x="88" y="32"/>
                        </a:lnTo>
                        <a:lnTo>
                          <a:pt x="88" y="34"/>
                        </a:lnTo>
                        <a:lnTo>
                          <a:pt x="88" y="34"/>
                        </a:lnTo>
                        <a:lnTo>
                          <a:pt x="88" y="34"/>
                        </a:lnTo>
                        <a:lnTo>
                          <a:pt x="88" y="36"/>
                        </a:lnTo>
                        <a:lnTo>
                          <a:pt x="88" y="36"/>
                        </a:lnTo>
                        <a:lnTo>
                          <a:pt x="88" y="38"/>
                        </a:lnTo>
                        <a:lnTo>
                          <a:pt x="90" y="38"/>
                        </a:lnTo>
                        <a:lnTo>
                          <a:pt x="90" y="38"/>
                        </a:lnTo>
                        <a:lnTo>
                          <a:pt x="90" y="38"/>
                        </a:lnTo>
                        <a:lnTo>
                          <a:pt x="90" y="40"/>
                        </a:lnTo>
                        <a:lnTo>
                          <a:pt x="90" y="40"/>
                        </a:lnTo>
                        <a:lnTo>
                          <a:pt x="90" y="42"/>
                        </a:lnTo>
                        <a:lnTo>
                          <a:pt x="90" y="42"/>
                        </a:lnTo>
                        <a:lnTo>
                          <a:pt x="90" y="44"/>
                        </a:lnTo>
                        <a:lnTo>
                          <a:pt x="90" y="44"/>
                        </a:lnTo>
                        <a:lnTo>
                          <a:pt x="90" y="44"/>
                        </a:lnTo>
                        <a:lnTo>
                          <a:pt x="90" y="46"/>
                        </a:lnTo>
                        <a:lnTo>
                          <a:pt x="90" y="46"/>
                        </a:lnTo>
                        <a:lnTo>
                          <a:pt x="90" y="46"/>
                        </a:lnTo>
                        <a:lnTo>
                          <a:pt x="90" y="48"/>
                        </a:lnTo>
                        <a:lnTo>
                          <a:pt x="90" y="48"/>
                        </a:lnTo>
                        <a:lnTo>
                          <a:pt x="88" y="48"/>
                        </a:lnTo>
                        <a:lnTo>
                          <a:pt x="88" y="49"/>
                        </a:lnTo>
                        <a:lnTo>
                          <a:pt x="88" y="49"/>
                        </a:lnTo>
                        <a:lnTo>
                          <a:pt x="88" y="49"/>
                        </a:lnTo>
                        <a:lnTo>
                          <a:pt x="88" y="49"/>
                        </a:lnTo>
                        <a:lnTo>
                          <a:pt x="88" y="49"/>
                        </a:lnTo>
                        <a:lnTo>
                          <a:pt x="86" y="49"/>
                        </a:lnTo>
                        <a:lnTo>
                          <a:pt x="86" y="48"/>
                        </a:lnTo>
                        <a:lnTo>
                          <a:pt x="86" y="48"/>
                        </a:lnTo>
                        <a:lnTo>
                          <a:pt x="86" y="48"/>
                        </a:lnTo>
                        <a:lnTo>
                          <a:pt x="86" y="49"/>
                        </a:lnTo>
                        <a:lnTo>
                          <a:pt x="84" y="49"/>
                        </a:lnTo>
                        <a:lnTo>
                          <a:pt x="84" y="49"/>
                        </a:lnTo>
                        <a:lnTo>
                          <a:pt x="82" y="49"/>
                        </a:lnTo>
                        <a:lnTo>
                          <a:pt x="82" y="49"/>
                        </a:lnTo>
                        <a:lnTo>
                          <a:pt x="82" y="49"/>
                        </a:lnTo>
                        <a:lnTo>
                          <a:pt x="82" y="51"/>
                        </a:lnTo>
                        <a:lnTo>
                          <a:pt x="82" y="51"/>
                        </a:lnTo>
                        <a:lnTo>
                          <a:pt x="82" y="51"/>
                        </a:lnTo>
                        <a:lnTo>
                          <a:pt x="80" y="51"/>
                        </a:lnTo>
                        <a:lnTo>
                          <a:pt x="80" y="51"/>
                        </a:lnTo>
                        <a:lnTo>
                          <a:pt x="80" y="51"/>
                        </a:lnTo>
                        <a:lnTo>
                          <a:pt x="80" y="53"/>
                        </a:lnTo>
                        <a:lnTo>
                          <a:pt x="80" y="53"/>
                        </a:lnTo>
                        <a:lnTo>
                          <a:pt x="78" y="53"/>
                        </a:lnTo>
                        <a:lnTo>
                          <a:pt x="78" y="53"/>
                        </a:lnTo>
                        <a:lnTo>
                          <a:pt x="76" y="53"/>
                        </a:lnTo>
                        <a:lnTo>
                          <a:pt x="76" y="53"/>
                        </a:lnTo>
                        <a:lnTo>
                          <a:pt x="76" y="53"/>
                        </a:lnTo>
                        <a:lnTo>
                          <a:pt x="76" y="53"/>
                        </a:lnTo>
                        <a:lnTo>
                          <a:pt x="76" y="55"/>
                        </a:lnTo>
                        <a:lnTo>
                          <a:pt x="74" y="55"/>
                        </a:lnTo>
                        <a:lnTo>
                          <a:pt x="74" y="55"/>
                        </a:lnTo>
                        <a:lnTo>
                          <a:pt x="74" y="55"/>
                        </a:lnTo>
                        <a:lnTo>
                          <a:pt x="73" y="55"/>
                        </a:lnTo>
                        <a:lnTo>
                          <a:pt x="73" y="55"/>
                        </a:lnTo>
                        <a:lnTo>
                          <a:pt x="73" y="55"/>
                        </a:lnTo>
                        <a:lnTo>
                          <a:pt x="71" y="55"/>
                        </a:lnTo>
                        <a:lnTo>
                          <a:pt x="71" y="55"/>
                        </a:lnTo>
                        <a:lnTo>
                          <a:pt x="71" y="55"/>
                        </a:lnTo>
                        <a:lnTo>
                          <a:pt x="71" y="57"/>
                        </a:lnTo>
                        <a:lnTo>
                          <a:pt x="71" y="57"/>
                        </a:lnTo>
                        <a:lnTo>
                          <a:pt x="71" y="57"/>
                        </a:lnTo>
                        <a:lnTo>
                          <a:pt x="71" y="59"/>
                        </a:lnTo>
                        <a:lnTo>
                          <a:pt x="71" y="59"/>
                        </a:lnTo>
                        <a:lnTo>
                          <a:pt x="71" y="59"/>
                        </a:lnTo>
                        <a:lnTo>
                          <a:pt x="71" y="59"/>
                        </a:lnTo>
                        <a:lnTo>
                          <a:pt x="71" y="6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7" name="Freeform 770">
                    <a:extLst>
                      <a:ext uri="{FF2B5EF4-FFF2-40B4-BE49-F238E27FC236}">
                        <a16:creationId xmlns:a16="http://schemas.microsoft.com/office/drawing/2014/main" id="{5E5A07F1-382C-47D2-8F8D-EDE5EE069EFC}"/>
                      </a:ext>
                    </a:extLst>
                  </p:cNvPr>
                  <p:cNvSpPr>
                    <a:spLocks/>
                  </p:cNvSpPr>
                  <p:nvPr/>
                </p:nvSpPr>
                <p:spPr bwMode="auto">
                  <a:xfrm>
                    <a:off x="12429" y="2611"/>
                    <a:ext cx="92" cy="88"/>
                  </a:xfrm>
                  <a:custGeom>
                    <a:avLst/>
                    <a:gdLst>
                      <a:gd name="T0" fmla="*/ 65 w 92"/>
                      <a:gd name="T1" fmla="*/ 59 h 88"/>
                      <a:gd name="T2" fmla="*/ 61 w 92"/>
                      <a:gd name="T3" fmla="*/ 61 h 88"/>
                      <a:gd name="T4" fmla="*/ 61 w 92"/>
                      <a:gd name="T5" fmla="*/ 67 h 88"/>
                      <a:gd name="T6" fmla="*/ 63 w 92"/>
                      <a:gd name="T7" fmla="*/ 72 h 88"/>
                      <a:gd name="T8" fmla="*/ 65 w 92"/>
                      <a:gd name="T9" fmla="*/ 76 h 88"/>
                      <a:gd name="T10" fmla="*/ 61 w 92"/>
                      <a:gd name="T11" fmla="*/ 78 h 88"/>
                      <a:gd name="T12" fmla="*/ 59 w 92"/>
                      <a:gd name="T13" fmla="*/ 74 h 88"/>
                      <a:gd name="T14" fmla="*/ 53 w 92"/>
                      <a:gd name="T15" fmla="*/ 76 h 88"/>
                      <a:gd name="T16" fmla="*/ 48 w 92"/>
                      <a:gd name="T17" fmla="*/ 76 h 88"/>
                      <a:gd name="T18" fmla="*/ 46 w 92"/>
                      <a:gd name="T19" fmla="*/ 82 h 88"/>
                      <a:gd name="T20" fmla="*/ 42 w 92"/>
                      <a:gd name="T21" fmla="*/ 84 h 88"/>
                      <a:gd name="T22" fmla="*/ 38 w 92"/>
                      <a:gd name="T23" fmla="*/ 86 h 88"/>
                      <a:gd name="T24" fmla="*/ 32 w 92"/>
                      <a:gd name="T25" fmla="*/ 86 h 88"/>
                      <a:gd name="T26" fmla="*/ 29 w 92"/>
                      <a:gd name="T27" fmla="*/ 84 h 88"/>
                      <a:gd name="T28" fmla="*/ 25 w 92"/>
                      <a:gd name="T29" fmla="*/ 88 h 88"/>
                      <a:gd name="T30" fmla="*/ 19 w 92"/>
                      <a:gd name="T31" fmla="*/ 86 h 88"/>
                      <a:gd name="T32" fmla="*/ 17 w 92"/>
                      <a:gd name="T33" fmla="*/ 86 h 88"/>
                      <a:gd name="T34" fmla="*/ 13 w 92"/>
                      <a:gd name="T35" fmla="*/ 80 h 88"/>
                      <a:gd name="T36" fmla="*/ 11 w 92"/>
                      <a:gd name="T37" fmla="*/ 74 h 88"/>
                      <a:gd name="T38" fmla="*/ 9 w 92"/>
                      <a:gd name="T39" fmla="*/ 69 h 88"/>
                      <a:gd name="T40" fmla="*/ 9 w 92"/>
                      <a:gd name="T41" fmla="*/ 61 h 88"/>
                      <a:gd name="T42" fmla="*/ 7 w 92"/>
                      <a:gd name="T43" fmla="*/ 55 h 88"/>
                      <a:gd name="T44" fmla="*/ 6 w 92"/>
                      <a:gd name="T45" fmla="*/ 49 h 88"/>
                      <a:gd name="T46" fmla="*/ 6 w 92"/>
                      <a:gd name="T47" fmla="*/ 44 h 88"/>
                      <a:gd name="T48" fmla="*/ 2 w 92"/>
                      <a:gd name="T49" fmla="*/ 40 h 88"/>
                      <a:gd name="T50" fmla="*/ 2 w 92"/>
                      <a:gd name="T51" fmla="*/ 34 h 88"/>
                      <a:gd name="T52" fmla="*/ 0 w 92"/>
                      <a:gd name="T53" fmla="*/ 26 h 88"/>
                      <a:gd name="T54" fmla="*/ 2 w 92"/>
                      <a:gd name="T55" fmla="*/ 23 h 88"/>
                      <a:gd name="T56" fmla="*/ 6 w 92"/>
                      <a:gd name="T57" fmla="*/ 19 h 88"/>
                      <a:gd name="T58" fmla="*/ 7 w 92"/>
                      <a:gd name="T59" fmla="*/ 13 h 88"/>
                      <a:gd name="T60" fmla="*/ 11 w 92"/>
                      <a:gd name="T61" fmla="*/ 9 h 88"/>
                      <a:gd name="T62" fmla="*/ 17 w 92"/>
                      <a:gd name="T63" fmla="*/ 7 h 88"/>
                      <a:gd name="T64" fmla="*/ 23 w 92"/>
                      <a:gd name="T65" fmla="*/ 5 h 88"/>
                      <a:gd name="T66" fmla="*/ 29 w 92"/>
                      <a:gd name="T67" fmla="*/ 7 h 88"/>
                      <a:gd name="T68" fmla="*/ 34 w 92"/>
                      <a:gd name="T69" fmla="*/ 5 h 88"/>
                      <a:gd name="T70" fmla="*/ 38 w 92"/>
                      <a:gd name="T71" fmla="*/ 5 h 88"/>
                      <a:gd name="T72" fmla="*/ 44 w 92"/>
                      <a:gd name="T73" fmla="*/ 5 h 88"/>
                      <a:gd name="T74" fmla="*/ 48 w 92"/>
                      <a:gd name="T75" fmla="*/ 9 h 88"/>
                      <a:gd name="T76" fmla="*/ 51 w 92"/>
                      <a:gd name="T77" fmla="*/ 11 h 88"/>
                      <a:gd name="T78" fmla="*/ 55 w 92"/>
                      <a:gd name="T79" fmla="*/ 11 h 88"/>
                      <a:gd name="T80" fmla="*/ 59 w 92"/>
                      <a:gd name="T81" fmla="*/ 13 h 88"/>
                      <a:gd name="T82" fmla="*/ 65 w 92"/>
                      <a:gd name="T83" fmla="*/ 15 h 88"/>
                      <a:gd name="T84" fmla="*/ 63 w 92"/>
                      <a:gd name="T85" fmla="*/ 9 h 88"/>
                      <a:gd name="T86" fmla="*/ 65 w 92"/>
                      <a:gd name="T87" fmla="*/ 7 h 88"/>
                      <a:gd name="T88" fmla="*/ 71 w 92"/>
                      <a:gd name="T89" fmla="*/ 3 h 88"/>
                      <a:gd name="T90" fmla="*/ 73 w 92"/>
                      <a:gd name="T91" fmla="*/ 3 h 88"/>
                      <a:gd name="T92" fmla="*/ 78 w 92"/>
                      <a:gd name="T93" fmla="*/ 7 h 88"/>
                      <a:gd name="T94" fmla="*/ 82 w 92"/>
                      <a:gd name="T95" fmla="*/ 5 h 88"/>
                      <a:gd name="T96" fmla="*/ 86 w 92"/>
                      <a:gd name="T97" fmla="*/ 2 h 88"/>
                      <a:gd name="T98" fmla="*/ 90 w 92"/>
                      <a:gd name="T99" fmla="*/ 2 h 88"/>
                      <a:gd name="T100" fmla="*/ 88 w 92"/>
                      <a:gd name="T101" fmla="*/ 7 h 88"/>
                      <a:gd name="T102" fmla="*/ 86 w 92"/>
                      <a:gd name="T103" fmla="*/ 13 h 88"/>
                      <a:gd name="T104" fmla="*/ 88 w 92"/>
                      <a:gd name="T105" fmla="*/ 19 h 88"/>
                      <a:gd name="T106" fmla="*/ 92 w 92"/>
                      <a:gd name="T107" fmla="*/ 25 h 88"/>
                      <a:gd name="T108" fmla="*/ 90 w 92"/>
                      <a:gd name="T109" fmla="*/ 32 h 88"/>
                      <a:gd name="T110" fmla="*/ 90 w 92"/>
                      <a:gd name="T111" fmla="*/ 38 h 88"/>
                      <a:gd name="T112" fmla="*/ 90 w 92"/>
                      <a:gd name="T113" fmla="*/ 46 h 88"/>
                      <a:gd name="T114" fmla="*/ 86 w 92"/>
                      <a:gd name="T115" fmla="*/ 49 h 88"/>
                      <a:gd name="T116" fmla="*/ 82 w 92"/>
                      <a:gd name="T117" fmla="*/ 51 h 88"/>
                      <a:gd name="T118" fmla="*/ 76 w 92"/>
                      <a:gd name="T119" fmla="*/ 53 h 88"/>
                      <a:gd name="T120" fmla="*/ 73 w 92"/>
                      <a:gd name="T121" fmla="*/ 55 h 88"/>
                      <a:gd name="T122" fmla="*/ 71 w 92"/>
                      <a:gd name="T123" fmla="*/ 59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2" h="88">
                        <a:moveTo>
                          <a:pt x="71" y="61"/>
                        </a:moveTo>
                        <a:lnTo>
                          <a:pt x="69" y="61"/>
                        </a:lnTo>
                        <a:lnTo>
                          <a:pt x="69" y="61"/>
                        </a:lnTo>
                        <a:lnTo>
                          <a:pt x="69" y="61"/>
                        </a:lnTo>
                        <a:lnTo>
                          <a:pt x="67" y="61"/>
                        </a:lnTo>
                        <a:lnTo>
                          <a:pt x="67" y="61"/>
                        </a:lnTo>
                        <a:lnTo>
                          <a:pt x="67" y="61"/>
                        </a:lnTo>
                        <a:lnTo>
                          <a:pt x="67" y="59"/>
                        </a:lnTo>
                        <a:lnTo>
                          <a:pt x="67" y="59"/>
                        </a:lnTo>
                        <a:lnTo>
                          <a:pt x="65" y="59"/>
                        </a:lnTo>
                        <a:lnTo>
                          <a:pt x="65" y="59"/>
                        </a:lnTo>
                        <a:lnTo>
                          <a:pt x="65" y="59"/>
                        </a:lnTo>
                        <a:lnTo>
                          <a:pt x="65" y="59"/>
                        </a:lnTo>
                        <a:lnTo>
                          <a:pt x="63" y="59"/>
                        </a:lnTo>
                        <a:lnTo>
                          <a:pt x="63" y="59"/>
                        </a:lnTo>
                        <a:lnTo>
                          <a:pt x="63" y="59"/>
                        </a:lnTo>
                        <a:lnTo>
                          <a:pt x="63" y="61"/>
                        </a:lnTo>
                        <a:lnTo>
                          <a:pt x="63" y="61"/>
                        </a:lnTo>
                        <a:lnTo>
                          <a:pt x="61" y="61"/>
                        </a:lnTo>
                        <a:lnTo>
                          <a:pt x="61" y="61"/>
                        </a:lnTo>
                        <a:lnTo>
                          <a:pt x="61" y="61"/>
                        </a:lnTo>
                        <a:lnTo>
                          <a:pt x="59" y="61"/>
                        </a:lnTo>
                        <a:lnTo>
                          <a:pt x="59" y="63"/>
                        </a:lnTo>
                        <a:lnTo>
                          <a:pt x="59" y="63"/>
                        </a:lnTo>
                        <a:lnTo>
                          <a:pt x="59" y="65"/>
                        </a:lnTo>
                        <a:lnTo>
                          <a:pt x="61" y="65"/>
                        </a:lnTo>
                        <a:lnTo>
                          <a:pt x="61" y="65"/>
                        </a:lnTo>
                        <a:lnTo>
                          <a:pt x="61" y="67"/>
                        </a:lnTo>
                        <a:lnTo>
                          <a:pt x="61" y="67"/>
                        </a:lnTo>
                        <a:lnTo>
                          <a:pt x="61" y="67"/>
                        </a:lnTo>
                        <a:lnTo>
                          <a:pt x="61" y="69"/>
                        </a:lnTo>
                        <a:lnTo>
                          <a:pt x="61" y="69"/>
                        </a:lnTo>
                        <a:lnTo>
                          <a:pt x="61" y="69"/>
                        </a:lnTo>
                        <a:lnTo>
                          <a:pt x="61" y="71"/>
                        </a:lnTo>
                        <a:lnTo>
                          <a:pt x="61" y="71"/>
                        </a:lnTo>
                        <a:lnTo>
                          <a:pt x="61" y="71"/>
                        </a:lnTo>
                        <a:lnTo>
                          <a:pt x="63" y="71"/>
                        </a:lnTo>
                        <a:lnTo>
                          <a:pt x="63" y="72"/>
                        </a:lnTo>
                        <a:lnTo>
                          <a:pt x="63" y="72"/>
                        </a:lnTo>
                        <a:lnTo>
                          <a:pt x="63" y="72"/>
                        </a:lnTo>
                        <a:lnTo>
                          <a:pt x="65" y="72"/>
                        </a:lnTo>
                        <a:lnTo>
                          <a:pt x="65" y="74"/>
                        </a:lnTo>
                        <a:lnTo>
                          <a:pt x="65" y="74"/>
                        </a:lnTo>
                        <a:lnTo>
                          <a:pt x="65" y="74"/>
                        </a:lnTo>
                        <a:lnTo>
                          <a:pt x="65" y="74"/>
                        </a:lnTo>
                        <a:lnTo>
                          <a:pt x="67" y="74"/>
                        </a:lnTo>
                        <a:lnTo>
                          <a:pt x="67" y="74"/>
                        </a:lnTo>
                        <a:lnTo>
                          <a:pt x="67" y="76"/>
                        </a:lnTo>
                        <a:lnTo>
                          <a:pt x="65" y="76"/>
                        </a:lnTo>
                        <a:lnTo>
                          <a:pt x="65" y="76"/>
                        </a:lnTo>
                        <a:lnTo>
                          <a:pt x="65" y="78"/>
                        </a:lnTo>
                        <a:lnTo>
                          <a:pt x="65" y="78"/>
                        </a:lnTo>
                        <a:lnTo>
                          <a:pt x="65" y="80"/>
                        </a:lnTo>
                        <a:lnTo>
                          <a:pt x="65" y="80"/>
                        </a:lnTo>
                        <a:lnTo>
                          <a:pt x="65" y="80"/>
                        </a:lnTo>
                        <a:lnTo>
                          <a:pt x="65" y="78"/>
                        </a:lnTo>
                        <a:lnTo>
                          <a:pt x="63" y="78"/>
                        </a:lnTo>
                        <a:lnTo>
                          <a:pt x="63" y="78"/>
                        </a:lnTo>
                        <a:lnTo>
                          <a:pt x="63" y="78"/>
                        </a:lnTo>
                        <a:lnTo>
                          <a:pt x="61" y="78"/>
                        </a:lnTo>
                        <a:lnTo>
                          <a:pt x="61" y="78"/>
                        </a:lnTo>
                        <a:lnTo>
                          <a:pt x="61" y="78"/>
                        </a:lnTo>
                        <a:lnTo>
                          <a:pt x="61" y="78"/>
                        </a:lnTo>
                        <a:lnTo>
                          <a:pt x="61" y="78"/>
                        </a:lnTo>
                        <a:lnTo>
                          <a:pt x="61" y="76"/>
                        </a:lnTo>
                        <a:lnTo>
                          <a:pt x="59" y="76"/>
                        </a:lnTo>
                        <a:lnTo>
                          <a:pt x="59" y="76"/>
                        </a:lnTo>
                        <a:lnTo>
                          <a:pt x="59" y="76"/>
                        </a:lnTo>
                        <a:lnTo>
                          <a:pt x="59" y="74"/>
                        </a:lnTo>
                        <a:lnTo>
                          <a:pt x="59" y="74"/>
                        </a:lnTo>
                        <a:lnTo>
                          <a:pt x="57" y="74"/>
                        </a:lnTo>
                        <a:lnTo>
                          <a:pt x="57" y="74"/>
                        </a:lnTo>
                        <a:lnTo>
                          <a:pt x="57" y="76"/>
                        </a:lnTo>
                        <a:lnTo>
                          <a:pt x="55" y="76"/>
                        </a:lnTo>
                        <a:lnTo>
                          <a:pt x="55" y="76"/>
                        </a:lnTo>
                        <a:lnTo>
                          <a:pt x="55" y="76"/>
                        </a:lnTo>
                        <a:lnTo>
                          <a:pt x="53" y="76"/>
                        </a:lnTo>
                        <a:lnTo>
                          <a:pt x="53" y="76"/>
                        </a:lnTo>
                        <a:lnTo>
                          <a:pt x="53" y="76"/>
                        </a:lnTo>
                        <a:lnTo>
                          <a:pt x="53" y="76"/>
                        </a:lnTo>
                        <a:lnTo>
                          <a:pt x="51" y="76"/>
                        </a:lnTo>
                        <a:lnTo>
                          <a:pt x="51" y="78"/>
                        </a:lnTo>
                        <a:lnTo>
                          <a:pt x="51" y="78"/>
                        </a:lnTo>
                        <a:lnTo>
                          <a:pt x="50" y="78"/>
                        </a:lnTo>
                        <a:lnTo>
                          <a:pt x="50" y="78"/>
                        </a:lnTo>
                        <a:lnTo>
                          <a:pt x="50" y="76"/>
                        </a:lnTo>
                        <a:lnTo>
                          <a:pt x="50" y="76"/>
                        </a:lnTo>
                        <a:lnTo>
                          <a:pt x="48" y="76"/>
                        </a:lnTo>
                        <a:lnTo>
                          <a:pt x="48" y="76"/>
                        </a:lnTo>
                        <a:lnTo>
                          <a:pt x="48" y="76"/>
                        </a:lnTo>
                        <a:lnTo>
                          <a:pt x="46" y="76"/>
                        </a:lnTo>
                        <a:lnTo>
                          <a:pt x="46" y="76"/>
                        </a:lnTo>
                        <a:lnTo>
                          <a:pt x="46" y="76"/>
                        </a:lnTo>
                        <a:lnTo>
                          <a:pt x="46" y="78"/>
                        </a:lnTo>
                        <a:lnTo>
                          <a:pt x="46" y="78"/>
                        </a:lnTo>
                        <a:lnTo>
                          <a:pt x="46" y="78"/>
                        </a:lnTo>
                        <a:lnTo>
                          <a:pt x="46" y="80"/>
                        </a:lnTo>
                        <a:lnTo>
                          <a:pt x="46" y="80"/>
                        </a:lnTo>
                        <a:lnTo>
                          <a:pt x="46" y="82"/>
                        </a:lnTo>
                        <a:lnTo>
                          <a:pt x="46" y="82"/>
                        </a:lnTo>
                        <a:lnTo>
                          <a:pt x="46" y="82"/>
                        </a:lnTo>
                        <a:lnTo>
                          <a:pt x="46" y="82"/>
                        </a:lnTo>
                        <a:lnTo>
                          <a:pt x="44" y="82"/>
                        </a:lnTo>
                        <a:lnTo>
                          <a:pt x="44" y="82"/>
                        </a:lnTo>
                        <a:lnTo>
                          <a:pt x="44" y="82"/>
                        </a:lnTo>
                        <a:lnTo>
                          <a:pt x="44" y="84"/>
                        </a:lnTo>
                        <a:lnTo>
                          <a:pt x="44" y="84"/>
                        </a:lnTo>
                        <a:lnTo>
                          <a:pt x="44" y="84"/>
                        </a:lnTo>
                        <a:lnTo>
                          <a:pt x="42" y="84"/>
                        </a:lnTo>
                        <a:lnTo>
                          <a:pt x="42" y="84"/>
                        </a:lnTo>
                        <a:lnTo>
                          <a:pt x="42" y="86"/>
                        </a:lnTo>
                        <a:lnTo>
                          <a:pt x="40" y="86"/>
                        </a:lnTo>
                        <a:lnTo>
                          <a:pt x="40" y="84"/>
                        </a:lnTo>
                        <a:lnTo>
                          <a:pt x="40" y="84"/>
                        </a:lnTo>
                        <a:lnTo>
                          <a:pt x="40" y="84"/>
                        </a:lnTo>
                        <a:lnTo>
                          <a:pt x="38" y="84"/>
                        </a:lnTo>
                        <a:lnTo>
                          <a:pt x="38" y="84"/>
                        </a:lnTo>
                        <a:lnTo>
                          <a:pt x="38" y="86"/>
                        </a:lnTo>
                        <a:lnTo>
                          <a:pt x="38" y="86"/>
                        </a:lnTo>
                        <a:lnTo>
                          <a:pt x="38" y="86"/>
                        </a:lnTo>
                        <a:lnTo>
                          <a:pt x="38" y="88"/>
                        </a:lnTo>
                        <a:lnTo>
                          <a:pt x="36" y="88"/>
                        </a:lnTo>
                        <a:lnTo>
                          <a:pt x="36" y="88"/>
                        </a:lnTo>
                        <a:lnTo>
                          <a:pt x="34" y="88"/>
                        </a:lnTo>
                        <a:lnTo>
                          <a:pt x="34" y="88"/>
                        </a:lnTo>
                        <a:lnTo>
                          <a:pt x="34" y="86"/>
                        </a:lnTo>
                        <a:lnTo>
                          <a:pt x="34" y="86"/>
                        </a:lnTo>
                        <a:lnTo>
                          <a:pt x="34" y="88"/>
                        </a:lnTo>
                        <a:lnTo>
                          <a:pt x="32" y="88"/>
                        </a:lnTo>
                        <a:lnTo>
                          <a:pt x="32" y="86"/>
                        </a:lnTo>
                        <a:lnTo>
                          <a:pt x="32" y="86"/>
                        </a:lnTo>
                        <a:lnTo>
                          <a:pt x="32" y="86"/>
                        </a:lnTo>
                        <a:lnTo>
                          <a:pt x="32" y="84"/>
                        </a:lnTo>
                        <a:lnTo>
                          <a:pt x="32" y="84"/>
                        </a:lnTo>
                        <a:lnTo>
                          <a:pt x="32" y="86"/>
                        </a:lnTo>
                        <a:lnTo>
                          <a:pt x="30" y="86"/>
                        </a:lnTo>
                        <a:lnTo>
                          <a:pt x="30" y="84"/>
                        </a:lnTo>
                        <a:lnTo>
                          <a:pt x="30" y="84"/>
                        </a:lnTo>
                        <a:lnTo>
                          <a:pt x="29" y="84"/>
                        </a:lnTo>
                        <a:lnTo>
                          <a:pt x="29" y="84"/>
                        </a:lnTo>
                        <a:lnTo>
                          <a:pt x="29" y="84"/>
                        </a:lnTo>
                        <a:lnTo>
                          <a:pt x="27" y="84"/>
                        </a:lnTo>
                        <a:lnTo>
                          <a:pt x="27" y="84"/>
                        </a:lnTo>
                        <a:lnTo>
                          <a:pt x="27" y="84"/>
                        </a:lnTo>
                        <a:lnTo>
                          <a:pt x="27" y="84"/>
                        </a:lnTo>
                        <a:lnTo>
                          <a:pt x="27" y="84"/>
                        </a:lnTo>
                        <a:lnTo>
                          <a:pt x="25" y="84"/>
                        </a:lnTo>
                        <a:lnTo>
                          <a:pt x="25" y="86"/>
                        </a:lnTo>
                        <a:lnTo>
                          <a:pt x="25" y="86"/>
                        </a:lnTo>
                        <a:lnTo>
                          <a:pt x="25" y="88"/>
                        </a:lnTo>
                        <a:lnTo>
                          <a:pt x="25" y="88"/>
                        </a:lnTo>
                        <a:lnTo>
                          <a:pt x="25" y="88"/>
                        </a:lnTo>
                        <a:lnTo>
                          <a:pt x="23" y="88"/>
                        </a:lnTo>
                        <a:lnTo>
                          <a:pt x="23" y="88"/>
                        </a:lnTo>
                        <a:lnTo>
                          <a:pt x="23" y="86"/>
                        </a:lnTo>
                        <a:lnTo>
                          <a:pt x="23" y="86"/>
                        </a:lnTo>
                        <a:lnTo>
                          <a:pt x="23" y="86"/>
                        </a:lnTo>
                        <a:lnTo>
                          <a:pt x="21" y="86"/>
                        </a:lnTo>
                        <a:lnTo>
                          <a:pt x="21" y="86"/>
                        </a:lnTo>
                        <a:lnTo>
                          <a:pt x="19" y="86"/>
                        </a:lnTo>
                        <a:lnTo>
                          <a:pt x="19" y="86"/>
                        </a:lnTo>
                        <a:lnTo>
                          <a:pt x="19" y="84"/>
                        </a:lnTo>
                        <a:lnTo>
                          <a:pt x="19" y="84"/>
                        </a:lnTo>
                        <a:lnTo>
                          <a:pt x="19" y="84"/>
                        </a:lnTo>
                        <a:lnTo>
                          <a:pt x="19" y="84"/>
                        </a:lnTo>
                        <a:lnTo>
                          <a:pt x="17" y="84"/>
                        </a:lnTo>
                        <a:lnTo>
                          <a:pt x="17" y="84"/>
                        </a:lnTo>
                        <a:lnTo>
                          <a:pt x="17" y="84"/>
                        </a:lnTo>
                        <a:lnTo>
                          <a:pt x="17" y="84"/>
                        </a:lnTo>
                        <a:lnTo>
                          <a:pt x="17" y="86"/>
                        </a:lnTo>
                        <a:lnTo>
                          <a:pt x="15" y="86"/>
                        </a:lnTo>
                        <a:lnTo>
                          <a:pt x="15" y="84"/>
                        </a:lnTo>
                        <a:lnTo>
                          <a:pt x="15" y="84"/>
                        </a:lnTo>
                        <a:lnTo>
                          <a:pt x="15" y="84"/>
                        </a:lnTo>
                        <a:lnTo>
                          <a:pt x="15" y="82"/>
                        </a:lnTo>
                        <a:lnTo>
                          <a:pt x="15" y="82"/>
                        </a:lnTo>
                        <a:lnTo>
                          <a:pt x="13" y="82"/>
                        </a:lnTo>
                        <a:lnTo>
                          <a:pt x="13" y="82"/>
                        </a:lnTo>
                        <a:lnTo>
                          <a:pt x="13" y="82"/>
                        </a:lnTo>
                        <a:lnTo>
                          <a:pt x="13" y="80"/>
                        </a:lnTo>
                        <a:lnTo>
                          <a:pt x="13" y="80"/>
                        </a:lnTo>
                        <a:lnTo>
                          <a:pt x="13" y="78"/>
                        </a:lnTo>
                        <a:lnTo>
                          <a:pt x="13" y="78"/>
                        </a:lnTo>
                        <a:lnTo>
                          <a:pt x="11" y="78"/>
                        </a:lnTo>
                        <a:lnTo>
                          <a:pt x="11" y="78"/>
                        </a:lnTo>
                        <a:lnTo>
                          <a:pt x="11" y="78"/>
                        </a:lnTo>
                        <a:lnTo>
                          <a:pt x="11" y="76"/>
                        </a:lnTo>
                        <a:lnTo>
                          <a:pt x="11" y="76"/>
                        </a:lnTo>
                        <a:lnTo>
                          <a:pt x="11" y="74"/>
                        </a:lnTo>
                        <a:lnTo>
                          <a:pt x="11" y="74"/>
                        </a:lnTo>
                        <a:lnTo>
                          <a:pt x="11" y="74"/>
                        </a:lnTo>
                        <a:lnTo>
                          <a:pt x="11" y="74"/>
                        </a:lnTo>
                        <a:lnTo>
                          <a:pt x="11" y="72"/>
                        </a:lnTo>
                        <a:lnTo>
                          <a:pt x="11" y="72"/>
                        </a:lnTo>
                        <a:lnTo>
                          <a:pt x="11" y="71"/>
                        </a:lnTo>
                        <a:lnTo>
                          <a:pt x="11" y="71"/>
                        </a:lnTo>
                        <a:lnTo>
                          <a:pt x="11" y="71"/>
                        </a:lnTo>
                        <a:lnTo>
                          <a:pt x="9" y="71"/>
                        </a:lnTo>
                        <a:lnTo>
                          <a:pt x="9" y="71"/>
                        </a:lnTo>
                        <a:lnTo>
                          <a:pt x="9" y="69"/>
                        </a:lnTo>
                        <a:lnTo>
                          <a:pt x="9" y="69"/>
                        </a:lnTo>
                        <a:lnTo>
                          <a:pt x="9" y="67"/>
                        </a:lnTo>
                        <a:lnTo>
                          <a:pt x="9" y="67"/>
                        </a:lnTo>
                        <a:lnTo>
                          <a:pt x="9" y="67"/>
                        </a:lnTo>
                        <a:lnTo>
                          <a:pt x="9" y="65"/>
                        </a:lnTo>
                        <a:lnTo>
                          <a:pt x="9" y="65"/>
                        </a:lnTo>
                        <a:lnTo>
                          <a:pt x="9" y="65"/>
                        </a:lnTo>
                        <a:lnTo>
                          <a:pt x="9" y="63"/>
                        </a:lnTo>
                        <a:lnTo>
                          <a:pt x="9" y="63"/>
                        </a:lnTo>
                        <a:lnTo>
                          <a:pt x="9" y="61"/>
                        </a:lnTo>
                        <a:lnTo>
                          <a:pt x="9" y="61"/>
                        </a:lnTo>
                        <a:lnTo>
                          <a:pt x="9" y="59"/>
                        </a:lnTo>
                        <a:lnTo>
                          <a:pt x="9" y="59"/>
                        </a:lnTo>
                        <a:lnTo>
                          <a:pt x="7" y="59"/>
                        </a:lnTo>
                        <a:lnTo>
                          <a:pt x="7" y="59"/>
                        </a:lnTo>
                        <a:lnTo>
                          <a:pt x="7" y="59"/>
                        </a:lnTo>
                        <a:lnTo>
                          <a:pt x="7" y="57"/>
                        </a:lnTo>
                        <a:lnTo>
                          <a:pt x="7" y="57"/>
                        </a:lnTo>
                        <a:lnTo>
                          <a:pt x="7" y="57"/>
                        </a:lnTo>
                        <a:lnTo>
                          <a:pt x="7" y="55"/>
                        </a:lnTo>
                        <a:lnTo>
                          <a:pt x="7" y="55"/>
                        </a:lnTo>
                        <a:lnTo>
                          <a:pt x="7" y="53"/>
                        </a:lnTo>
                        <a:lnTo>
                          <a:pt x="7" y="53"/>
                        </a:lnTo>
                        <a:lnTo>
                          <a:pt x="6" y="53"/>
                        </a:lnTo>
                        <a:lnTo>
                          <a:pt x="6" y="51"/>
                        </a:lnTo>
                        <a:lnTo>
                          <a:pt x="6" y="51"/>
                        </a:lnTo>
                        <a:lnTo>
                          <a:pt x="6" y="51"/>
                        </a:lnTo>
                        <a:lnTo>
                          <a:pt x="6" y="51"/>
                        </a:lnTo>
                        <a:lnTo>
                          <a:pt x="6" y="49"/>
                        </a:lnTo>
                        <a:lnTo>
                          <a:pt x="6" y="49"/>
                        </a:lnTo>
                        <a:lnTo>
                          <a:pt x="6" y="49"/>
                        </a:lnTo>
                        <a:lnTo>
                          <a:pt x="6" y="48"/>
                        </a:lnTo>
                        <a:lnTo>
                          <a:pt x="6" y="48"/>
                        </a:lnTo>
                        <a:lnTo>
                          <a:pt x="7" y="48"/>
                        </a:lnTo>
                        <a:lnTo>
                          <a:pt x="7" y="46"/>
                        </a:lnTo>
                        <a:lnTo>
                          <a:pt x="7" y="46"/>
                        </a:lnTo>
                        <a:lnTo>
                          <a:pt x="6" y="46"/>
                        </a:lnTo>
                        <a:lnTo>
                          <a:pt x="6" y="44"/>
                        </a:lnTo>
                        <a:lnTo>
                          <a:pt x="6" y="44"/>
                        </a:lnTo>
                        <a:lnTo>
                          <a:pt x="6" y="44"/>
                        </a:lnTo>
                        <a:lnTo>
                          <a:pt x="6" y="44"/>
                        </a:lnTo>
                        <a:lnTo>
                          <a:pt x="6" y="44"/>
                        </a:lnTo>
                        <a:lnTo>
                          <a:pt x="4" y="44"/>
                        </a:lnTo>
                        <a:lnTo>
                          <a:pt x="4" y="42"/>
                        </a:lnTo>
                        <a:lnTo>
                          <a:pt x="4" y="42"/>
                        </a:lnTo>
                        <a:lnTo>
                          <a:pt x="4" y="42"/>
                        </a:lnTo>
                        <a:lnTo>
                          <a:pt x="2" y="42"/>
                        </a:lnTo>
                        <a:lnTo>
                          <a:pt x="2" y="42"/>
                        </a:lnTo>
                        <a:lnTo>
                          <a:pt x="2" y="40"/>
                        </a:lnTo>
                        <a:lnTo>
                          <a:pt x="2" y="40"/>
                        </a:lnTo>
                        <a:lnTo>
                          <a:pt x="2" y="40"/>
                        </a:lnTo>
                        <a:lnTo>
                          <a:pt x="2" y="38"/>
                        </a:lnTo>
                        <a:lnTo>
                          <a:pt x="2" y="38"/>
                        </a:lnTo>
                        <a:lnTo>
                          <a:pt x="2" y="38"/>
                        </a:lnTo>
                        <a:lnTo>
                          <a:pt x="2" y="36"/>
                        </a:lnTo>
                        <a:lnTo>
                          <a:pt x="2" y="36"/>
                        </a:lnTo>
                        <a:lnTo>
                          <a:pt x="2" y="34"/>
                        </a:lnTo>
                        <a:lnTo>
                          <a:pt x="2" y="34"/>
                        </a:lnTo>
                        <a:lnTo>
                          <a:pt x="2" y="34"/>
                        </a:lnTo>
                        <a:lnTo>
                          <a:pt x="2" y="34"/>
                        </a:lnTo>
                        <a:lnTo>
                          <a:pt x="2" y="32"/>
                        </a:lnTo>
                        <a:lnTo>
                          <a:pt x="0" y="32"/>
                        </a:lnTo>
                        <a:lnTo>
                          <a:pt x="0" y="32"/>
                        </a:lnTo>
                        <a:lnTo>
                          <a:pt x="0" y="30"/>
                        </a:lnTo>
                        <a:lnTo>
                          <a:pt x="0" y="30"/>
                        </a:lnTo>
                        <a:lnTo>
                          <a:pt x="0" y="30"/>
                        </a:lnTo>
                        <a:lnTo>
                          <a:pt x="0" y="28"/>
                        </a:lnTo>
                        <a:lnTo>
                          <a:pt x="0" y="28"/>
                        </a:lnTo>
                        <a:lnTo>
                          <a:pt x="0" y="26"/>
                        </a:lnTo>
                        <a:lnTo>
                          <a:pt x="0" y="26"/>
                        </a:lnTo>
                        <a:lnTo>
                          <a:pt x="0" y="26"/>
                        </a:lnTo>
                        <a:lnTo>
                          <a:pt x="0" y="25"/>
                        </a:lnTo>
                        <a:lnTo>
                          <a:pt x="0" y="25"/>
                        </a:lnTo>
                        <a:lnTo>
                          <a:pt x="0" y="25"/>
                        </a:lnTo>
                        <a:lnTo>
                          <a:pt x="0" y="23"/>
                        </a:lnTo>
                        <a:lnTo>
                          <a:pt x="0" y="23"/>
                        </a:lnTo>
                        <a:lnTo>
                          <a:pt x="0" y="23"/>
                        </a:lnTo>
                        <a:lnTo>
                          <a:pt x="0" y="23"/>
                        </a:lnTo>
                        <a:lnTo>
                          <a:pt x="0" y="23"/>
                        </a:lnTo>
                        <a:lnTo>
                          <a:pt x="2" y="23"/>
                        </a:lnTo>
                        <a:lnTo>
                          <a:pt x="2" y="23"/>
                        </a:lnTo>
                        <a:lnTo>
                          <a:pt x="2" y="23"/>
                        </a:lnTo>
                        <a:lnTo>
                          <a:pt x="2" y="23"/>
                        </a:lnTo>
                        <a:lnTo>
                          <a:pt x="4" y="23"/>
                        </a:lnTo>
                        <a:lnTo>
                          <a:pt x="4" y="21"/>
                        </a:lnTo>
                        <a:lnTo>
                          <a:pt x="4" y="21"/>
                        </a:lnTo>
                        <a:lnTo>
                          <a:pt x="4" y="19"/>
                        </a:lnTo>
                        <a:lnTo>
                          <a:pt x="4" y="19"/>
                        </a:lnTo>
                        <a:lnTo>
                          <a:pt x="6" y="19"/>
                        </a:lnTo>
                        <a:lnTo>
                          <a:pt x="6" y="19"/>
                        </a:lnTo>
                        <a:lnTo>
                          <a:pt x="6" y="19"/>
                        </a:lnTo>
                        <a:lnTo>
                          <a:pt x="6" y="19"/>
                        </a:lnTo>
                        <a:lnTo>
                          <a:pt x="6" y="19"/>
                        </a:lnTo>
                        <a:lnTo>
                          <a:pt x="6" y="17"/>
                        </a:lnTo>
                        <a:lnTo>
                          <a:pt x="6" y="17"/>
                        </a:lnTo>
                        <a:lnTo>
                          <a:pt x="7" y="17"/>
                        </a:lnTo>
                        <a:lnTo>
                          <a:pt x="7" y="15"/>
                        </a:lnTo>
                        <a:lnTo>
                          <a:pt x="7" y="15"/>
                        </a:lnTo>
                        <a:lnTo>
                          <a:pt x="7" y="15"/>
                        </a:lnTo>
                        <a:lnTo>
                          <a:pt x="7" y="13"/>
                        </a:lnTo>
                        <a:lnTo>
                          <a:pt x="7" y="13"/>
                        </a:lnTo>
                        <a:lnTo>
                          <a:pt x="9" y="13"/>
                        </a:lnTo>
                        <a:lnTo>
                          <a:pt x="9" y="13"/>
                        </a:lnTo>
                        <a:lnTo>
                          <a:pt x="9" y="11"/>
                        </a:lnTo>
                        <a:lnTo>
                          <a:pt x="9" y="11"/>
                        </a:lnTo>
                        <a:lnTo>
                          <a:pt x="9" y="11"/>
                        </a:lnTo>
                        <a:lnTo>
                          <a:pt x="9" y="11"/>
                        </a:lnTo>
                        <a:lnTo>
                          <a:pt x="9" y="9"/>
                        </a:lnTo>
                        <a:lnTo>
                          <a:pt x="11" y="9"/>
                        </a:lnTo>
                        <a:lnTo>
                          <a:pt x="11" y="9"/>
                        </a:lnTo>
                        <a:lnTo>
                          <a:pt x="11" y="9"/>
                        </a:lnTo>
                        <a:lnTo>
                          <a:pt x="11" y="7"/>
                        </a:lnTo>
                        <a:lnTo>
                          <a:pt x="11" y="7"/>
                        </a:lnTo>
                        <a:lnTo>
                          <a:pt x="13" y="7"/>
                        </a:lnTo>
                        <a:lnTo>
                          <a:pt x="13" y="7"/>
                        </a:lnTo>
                        <a:lnTo>
                          <a:pt x="13" y="7"/>
                        </a:lnTo>
                        <a:lnTo>
                          <a:pt x="13" y="7"/>
                        </a:lnTo>
                        <a:lnTo>
                          <a:pt x="15" y="7"/>
                        </a:lnTo>
                        <a:lnTo>
                          <a:pt x="15" y="7"/>
                        </a:lnTo>
                        <a:lnTo>
                          <a:pt x="17" y="7"/>
                        </a:lnTo>
                        <a:lnTo>
                          <a:pt x="17" y="7"/>
                        </a:lnTo>
                        <a:lnTo>
                          <a:pt x="17" y="5"/>
                        </a:lnTo>
                        <a:lnTo>
                          <a:pt x="17" y="5"/>
                        </a:lnTo>
                        <a:lnTo>
                          <a:pt x="19" y="5"/>
                        </a:lnTo>
                        <a:lnTo>
                          <a:pt x="19" y="5"/>
                        </a:lnTo>
                        <a:lnTo>
                          <a:pt x="19" y="5"/>
                        </a:lnTo>
                        <a:lnTo>
                          <a:pt x="19" y="5"/>
                        </a:lnTo>
                        <a:lnTo>
                          <a:pt x="21" y="5"/>
                        </a:lnTo>
                        <a:lnTo>
                          <a:pt x="21" y="5"/>
                        </a:lnTo>
                        <a:lnTo>
                          <a:pt x="23" y="5"/>
                        </a:lnTo>
                        <a:lnTo>
                          <a:pt x="23" y="5"/>
                        </a:lnTo>
                        <a:lnTo>
                          <a:pt x="23" y="5"/>
                        </a:lnTo>
                        <a:lnTo>
                          <a:pt x="23" y="5"/>
                        </a:lnTo>
                        <a:lnTo>
                          <a:pt x="25" y="5"/>
                        </a:lnTo>
                        <a:lnTo>
                          <a:pt x="25" y="5"/>
                        </a:lnTo>
                        <a:lnTo>
                          <a:pt x="27" y="5"/>
                        </a:lnTo>
                        <a:lnTo>
                          <a:pt x="27" y="7"/>
                        </a:lnTo>
                        <a:lnTo>
                          <a:pt x="27" y="7"/>
                        </a:lnTo>
                        <a:lnTo>
                          <a:pt x="27" y="7"/>
                        </a:lnTo>
                        <a:lnTo>
                          <a:pt x="29" y="7"/>
                        </a:lnTo>
                        <a:lnTo>
                          <a:pt x="29" y="7"/>
                        </a:lnTo>
                        <a:lnTo>
                          <a:pt x="29" y="7"/>
                        </a:lnTo>
                        <a:lnTo>
                          <a:pt x="29" y="5"/>
                        </a:lnTo>
                        <a:lnTo>
                          <a:pt x="30" y="5"/>
                        </a:lnTo>
                        <a:lnTo>
                          <a:pt x="30" y="5"/>
                        </a:lnTo>
                        <a:lnTo>
                          <a:pt x="32" y="5"/>
                        </a:lnTo>
                        <a:lnTo>
                          <a:pt x="32" y="5"/>
                        </a:lnTo>
                        <a:lnTo>
                          <a:pt x="32" y="5"/>
                        </a:lnTo>
                        <a:lnTo>
                          <a:pt x="34" y="5"/>
                        </a:lnTo>
                        <a:lnTo>
                          <a:pt x="34" y="5"/>
                        </a:lnTo>
                        <a:lnTo>
                          <a:pt x="34" y="5"/>
                        </a:lnTo>
                        <a:lnTo>
                          <a:pt x="36" y="5"/>
                        </a:lnTo>
                        <a:lnTo>
                          <a:pt x="36" y="7"/>
                        </a:lnTo>
                        <a:lnTo>
                          <a:pt x="36" y="7"/>
                        </a:lnTo>
                        <a:lnTo>
                          <a:pt x="36" y="5"/>
                        </a:lnTo>
                        <a:lnTo>
                          <a:pt x="38" y="5"/>
                        </a:lnTo>
                        <a:lnTo>
                          <a:pt x="38" y="7"/>
                        </a:lnTo>
                        <a:lnTo>
                          <a:pt x="38" y="7"/>
                        </a:lnTo>
                        <a:lnTo>
                          <a:pt x="38" y="5"/>
                        </a:lnTo>
                        <a:lnTo>
                          <a:pt x="38" y="5"/>
                        </a:lnTo>
                        <a:lnTo>
                          <a:pt x="38" y="5"/>
                        </a:lnTo>
                        <a:lnTo>
                          <a:pt x="40" y="5"/>
                        </a:lnTo>
                        <a:lnTo>
                          <a:pt x="40" y="5"/>
                        </a:lnTo>
                        <a:lnTo>
                          <a:pt x="40" y="5"/>
                        </a:lnTo>
                        <a:lnTo>
                          <a:pt x="42" y="5"/>
                        </a:lnTo>
                        <a:lnTo>
                          <a:pt x="42" y="5"/>
                        </a:lnTo>
                        <a:lnTo>
                          <a:pt x="44" y="5"/>
                        </a:lnTo>
                        <a:lnTo>
                          <a:pt x="44" y="5"/>
                        </a:lnTo>
                        <a:lnTo>
                          <a:pt x="44" y="5"/>
                        </a:lnTo>
                        <a:lnTo>
                          <a:pt x="44" y="5"/>
                        </a:lnTo>
                        <a:lnTo>
                          <a:pt x="46" y="5"/>
                        </a:lnTo>
                        <a:lnTo>
                          <a:pt x="46" y="7"/>
                        </a:lnTo>
                        <a:lnTo>
                          <a:pt x="46" y="7"/>
                        </a:lnTo>
                        <a:lnTo>
                          <a:pt x="46" y="9"/>
                        </a:lnTo>
                        <a:lnTo>
                          <a:pt x="46" y="9"/>
                        </a:lnTo>
                        <a:lnTo>
                          <a:pt x="46" y="9"/>
                        </a:lnTo>
                        <a:lnTo>
                          <a:pt x="46" y="9"/>
                        </a:lnTo>
                        <a:lnTo>
                          <a:pt x="48" y="9"/>
                        </a:lnTo>
                        <a:lnTo>
                          <a:pt x="48" y="9"/>
                        </a:lnTo>
                        <a:lnTo>
                          <a:pt x="48" y="9"/>
                        </a:lnTo>
                        <a:lnTo>
                          <a:pt x="48" y="7"/>
                        </a:lnTo>
                        <a:lnTo>
                          <a:pt x="48" y="7"/>
                        </a:lnTo>
                        <a:lnTo>
                          <a:pt x="50" y="7"/>
                        </a:lnTo>
                        <a:lnTo>
                          <a:pt x="50" y="7"/>
                        </a:lnTo>
                        <a:lnTo>
                          <a:pt x="50" y="9"/>
                        </a:lnTo>
                        <a:lnTo>
                          <a:pt x="50" y="9"/>
                        </a:lnTo>
                        <a:lnTo>
                          <a:pt x="50" y="9"/>
                        </a:lnTo>
                        <a:lnTo>
                          <a:pt x="50" y="9"/>
                        </a:lnTo>
                        <a:lnTo>
                          <a:pt x="50" y="11"/>
                        </a:lnTo>
                        <a:lnTo>
                          <a:pt x="51" y="11"/>
                        </a:lnTo>
                        <a:lnTo>
                          <a:pt x="51" y="11"/>
                        </a:lnTo>
                        <a:lnTo>
                          <a:pt x="51" y="11"/>
                        </a:lnTo>
                        <a:lnTo>
                          <a:pt x="51" y="11"/>
                        </a:lnTo>
                        <a:lnTo>
                          <a:pt x="53" y="11"/>
                        </a:lnTo>
                        <a:lnTo>
                          <a:pt x="53" y="11"/>
                        </a:lnTo>
                        <a:lnTo>
                          <a:pt x="53" y="11"/>
                        </a:lnTo>
                        <a:lnTo>
                          <a:pt x="53" y="11"/>
                        </a:lnTo>
                        <a:lnTo>
                          <a:pt x="55" y="11"/>
                        </a:lnTo>
                        <a:lnTo>
                          <a:pt x="55" y="11"/>
                        </a:lnTo>
                        <a:lnTo>
                          <a:pt x="55" y="11"/>
                        </a:lnTo>
                        <a:lnTo>
                          <a:pt x="55" y="11"/>
                        </a:lnTo>
                        <a:lnTo>
                          <a:pt x="55" y="11"/>
                        </a:lnTo>
                        <a:lnTo>
                          <a:pt x="57" y="11"/>
                        </a:lnTo>
                        <a:lnTo>
                          <a:pt x="57" y="11"/>
                        </a:lnTo>
                        <a:lnTo>
                          <a:pt x="57" y="11"/>
                        </a:lnTo>
                        <a:lnTo>
                          <a:pt x="59" y="11"/>
                        </a:lnTo>
                        <a:lnTo>
                          <a:pt x="59" y="11"/>
                        </a:lnTo>
                        <a:lnTo>
                          <a:pt x="59" y="13"/>
                        </a:lnTo>
                        <a:lnTo>
                          <a:pt x="59" y="13"/>
                        </a:lnTo>
                        <a:lnTo>
                          <a:pt x="59" y="13"/>
                        </a:lnTo>
                        <a:lnTo>
                          <a:pt x="61" y="13"/>
                        </a:lnTo>
                        <a:lnTo>
                          <a:pt x="61" y="15"/>
                        </a:lnTo>
                        <a:lnTo>
                          <a:pt x="61" y="15"/>
                        </a:lnTo>
                        <a:lnTo>
                          <a:pt x="61" y="15"/>
                        </a:lnTo>
                        <a:lnTo>
                          <a:pt x="61" y="15"/>
                        </a:lnTo>
                        <a:lnTo>
                          <a:pt x="63" y="15"/>
                        </a:lnTo>
                        <a:lnTo>
                          <a:pt x="63" y="15"/>
                        </a:lnTo>
                        <a:lnTo>
                          <a:pt x="65" y="15"/>
                        </a:lnTo>
                        <a:lnTo>
                          <a:pt x="65" y="15"/>
                        </a:lnTo>
                        <a:lnTo>
                          <a:pt x="65" y="15"/>
                        </a:lnTo>
                        <a:lnTo>
                          <a:pt x="65" y="13"/>
                        </a:lnTo>
                        <a:lnTo>
                          <a:pt x="65" y="13"/>
                        </a:lnTo>
                        <a:lnTo>
                          <a:pt x="65" y="13"/>
                        </a:lnTo>
                        <a:lnTo>
                          <a:pt x="65" y="11"/>
                        </a:lnTo>
                        <a:lnTo>
                          <a:pt x="65" y="11"/>
                        </a:lnTo>
                        <a:lnTo>
                          <a:pt x="65" y="11"/>
                        </a:lnTo>
                        <a:lnTo>
                          <a:pt x="65" y="11"/>
                        </a:lnTo>
                        <a:lnTo>
                          <a:pt x="65" y="11"/>
                        </a:lnTo>
                        <a:lnTo>
                          <a:pt x="65" y="9"/>
                        </a:lnTo>
                        <a:lnTo>
                          <a:pt x="63" y="9"/>
                        </a:lnTo>
                        <a:lnTo>
                          <a:pt x="63" y="9"/>
                        </a:lnTo>
                        <a:lnTo>
                          <a:pt x="63" y="7"/>
                        </a:lnTo>
                        <a:lnTo>
                          <a:pt x="63" y="7"/>
                        </a:lnTo>
                        <a:lnTo>
                          <a:pt x="63" y="7"/>
                        </a:lnTo>
                        <a:lnTo>
                          <a:pt x="63" y="7"/>
                        </a:lnTo>
                        <a:lnTo>
                          <a:pt x="65" y="7"/>
                        </a:lnTo>
                        <a:lnTo>
                          <a:pt x="65" y="5"/>
                        </a:lnTo>
                        <a:lnTo>
                          <a:pt x="65" y="5"/>
                        </a:lnTo>
                        <a:lnTo>
                          <a:pt x="65" y="5"/>
                        </a:lnTo>
                        <a:lnTo>
                          <a:pt x="65" y="7"/>
                        </a:lnTo>
                        <a:lnTo>
                          <a:pt x="67" y="7"/>
                        </a:lnTo>
                        <a:lnTo>
                          <a:pt x="67" y="5"/>
                        </a:lnTo>
                        <a:lnTo>
                          <a:pt x="67" y="5"/>
                        </a:lnTo>
                        <a:lnTo>
                          <a:pt x="67" y="5"/>
                        </a:lnTo>
                        <a:lnTo>
                          <a:pt x="67" y="3"/>
                        </a:lnTo>
                        <a:lnTo>
                          <a:pt x="67" y="3"/>
                        </a:lnTo>
                        <a:lnTo>
                          <a:pt x="69" y="3"/>
                        </a:lnTo>
                        <a:lnTo>
                          <a:pt x="69" y="3"/>
                        </a:lnTo>
                        <a:lnTo>
                          <a:pt x="71" y="3"/>
                        </a:lnTo>
                        <a:lnTo>
                          <a:pt x="71" y="3"/>
                        </a:lnTo>
                        <a:lnTo>
                          <a:pt x="71" y="3"/>
                        </a:lnTo>
                        <a:lnTo>
                          <a:pt x="71" y="3"/>
                        </a:lnTo>
                        <a:lnTo>
                          <a:pt x="71" y="3"/>
                        </a:lnTo>
                        <a:lnTo>
                          <a:pt x="71" y="2"/>
                        </a:lnTo>
                        <a:lnTo>
                          <a:pt x="73" y="2"/>
                        </a:lnTo>
                        <a:lnTo>
                          <a:pt x="73" y="3"/>
                        </a:lnTo>
                        <a:lnTo>
                          <a:pt x="73" y="3"/>
                        </a:lnTo>
                        <a:lnTo>
                          <a:pt x="73" y="3"/>
                        </a:lnTo>
                        <a:lnTo>
                          <a:pt x="73" y="3"/>
                        </a:lnTo>
                        <a:lnTo>
                          <a:pt x="73" y="3"/>
                        </a:lnTo>
                        <a:lnTo>
                          <a:pt x="74" y="3"/>
                        </a:lnTo>
                        <a:lnTo>
                          <a:pt x="74" y="5"/>
                        </a:lnTo>
                        <a:lnTo>
                          <a:pt x="74" y="5"/>
                        </a:lnTo>
                        <a:lnTo>
                          <a:pt x="76" y="5"/>
                        </a:lnTo>
                        <a:lnTo>
                          <a:pt x="76" y="5"/>
                        </a:lnTo>
                        <a:lnTo>
                          <a:pt x="76" y="5"/>
                        </a:lnTo>
                        <a:lnTo>
                          <a:pt x="76" y="7"/>
                        </a:lnTo>
                        <a:lnTo>
                          <a:pt x="76" y="7"/>
                        </a:lnTo>
                        <a:lnTo>
                          <a:pt x="76" y="7"/>
                        </a:lnTo>
                        <a:lnTo>
                          <a:pt x="78" y="7"/>
                        </a:lnTo>
                        <a:lnTo>
                          <a:pt x="78" y="7"/>
                        </a:lnTo>
                        <a:lnTo>
                          <a:pt x="78" y="7"/>
                        </a:lnTo>
                        <a:lnTo>
                          <a:pt x="80" y="7"/>
                        </a:lnTo>
                        <a:lnTo>
                          <a:pt x="80" y="7"/>
                        </a:lnTo>
                        <a:lnTo>
                          <a:pt x="80" y="5"/>
                        </a:lnTo>
                        <a:lnTo>
                          <a:pt x="80" y="5"/>
                        </a:lnTo>
                        <a:lnTo>
                          <a:pt x="80" y="5"/>
                        </a:lnTo>
                        <a:lnTo>
                          <a:pt x="82" y="5"/>
                        </a:lnTo>
                        <a:lnTo>
                          <a:pt x="82" y="5"/>
                        </a:lnTo>
                        <a:lnTo>
                          <a:pt x="82" y="5"/>
                        </a:lnTo>
                        <a:lnTo>
                          <a:pt x="82" y="5"/>
                        </a:lnTo>
                        <a:lnTo>
                          <a:pt x="82" y="5"/>
                        </a:lnTo>
                        <a:lnTo>
                          <a:pt x="84" y="5"/>
                        </a:lnTo>
                        <a:lnTo>
                          <a:pt x="84" y="3"/>
                        </a:lnTo>
                        <a:lnTo>
                          <a:pt x="84" y="3"/>
                        </a:lnTo>
                        <a:lnTo>
                          <a:pt x="84" y="3"/>
                        </a:lnTo>
                        <a:lnTo>
                          <a:pt x="84" y="3"/>
                        </a:lnTo>
                        <a:lnTo>
                          <a:pt x="86" y="3"/>
                        </a:lnTo>
                        <a:lnTo>
                          <a:pt x="86" y="2"/>
                        </a:lnTo>
                        <a:lnTo>
                          <a:pt x="86" y="2"/>
                        </a:lnTo>
                        <a:lnTo>
                          <a:pt x="86" y="2"/>
                        </a:lnTo>
                        <a:lnTo>
                          <a:pt x="86" y="3"/>
                        </a:lnTo>
                        <a:lnTo>
                          <a:pt x="88" y="3"/>
                        </a:lnTo>
                        <a:lnTo>
                          <a:pt x="88" y="3"/>
                        </a:lnTo>
                        <a:lnTo>
                          <a:pt x="88" y="2"/>
                        </a:lnTo>
                        <a:lnTo>
                          <a:pt x="88" y="2"/>
                        </a:lnTo>
                        <a:lnTo>
                          <a:pt x="88" y="2"/>
                        </a:lnTo>
                        <a:lnTo>
                          <a:pt x="88" y="0"/>
                        </a:lnTo>
                        <a:lnTo>
                          <a:pt x="90" y="0"/>
                        </a:lnTo>
                        <a:lnTo>
                          <a:pt x="90" y="2"/>
                        </a:lnTo>
                        <a:lnTo>
                          <a:pt x="90" y="2"/>
                        </a:lnTo>
                        <a:lnTo>
                          <a:pt x="90" y="3"/>
                        </a:lnTo>
                        <a:lnTo>
                          <a:pt x="90" y="3"/>
                        </a:lnTo>
                        <a:lnTo>
                          <a:pt x="88" y="3"/>
                        </a:lnTo>
                        <a:lnTo>
                          <a:pt x="88" y="3"/>
                        </a:lnTo>
                        <a:lnTo>
                          <a:pt x="88" y="5"/>
                        </a:lnTo>
                        <a:lnTo>
                          <a:pt x="88" y="5"/>
                        </a:lnTo>
                        <a:lnTo>
                          <a:pt x="88" y="5"/>
                        </a:lnTo>
                        <a:lnTo>
                          <a:pt x="88" y="5"/>
                        </a:lnTo>
                        <a:lnTo>
                          <a:pt x="88" y="7"/>
                        </a:lnTo>
                        <a:lnTo>
                          <a:pt x="88" y="7"/>
                        </a:lnTo>
                        <a:lnTo>
                          <a:pt x="88" y="9"/>
                        </a:lnTo>
                        <a:lnTo>
                          <a:pt x="88" y="9"/>
                        </a:lnTo>
                        <a:lnTo>
                          <a:pt x="86" y="9"/>
                        </a:lnTo>
                        <a:lnTo>
                          <a:pt x="86" y="11"/>
                        </a:lnTo>
                        <a:lnTo>
                          <a:pt x="86" y="11"/>
                        </a:lnTo>
                        <a:lnTo>
                          <a:pt x="86" y="11"/>
                        </a:lnTo>
                        <a:lnTo>
                          <a:pt x="86" y="11"/>
                        </a:lnTo>
                        <a:lnTo>
                          <a:pt x="86" y="11"/>
                        </a:lnTo>
                        <a:lnTo>
                          <a:pt x="86" y="13"/>
                        </a:lnTo>
                        <a:lnTo>
                          <a:pt x="86" y="13"/>
                        </a:lnTo>
                        <a:lnTo>
                          <a:pt x="88" y="13"/>
                        </a:lnTo>
                        <a:lnTo>
                          <a:pt x="88" y="13"/>
                        </a:lnTo>
                        <a:lnTo>
                          <a:pt x="88" y="15"/>
                        </a:lnTo>
                        <a:lnTo>
                          <a:pt x="88" y="15"/>
                        </a:lnTo>
                        <a:lnTo>
                          <a:pt x="88" y="17"/>
                        </a:lnTo>
                        <a:lnTo>
                          <a:pt x="88" y="17"/>
                        </a:lnTo>
                        <a:lnTo>
                          <a:pt x="88" y="19"/>
                        </a:lnTo>
                        <a:lnTo>
                          <a:pt x="88" y="19"/>
                        </a:lnTo>
                        <a:lnTo>
                          <a:pt x="88" y="19"/>
                        </a:lnTo>
                        <a:lnTo>
                          <a:pt x="90" y="19"/>
                        </a:lnTo>
                        <a:lnTo>
                          <a:pt x="90" y="19"/>
                        </a:lnTo>
                        <a:lnTo>
                          <a:pt x="90" y="21"/>
                        </a:lnTo>
                        <a:lnTo>
                          <a:pt x="90" y="21"/>
                        </a:lnTo>
                        <a:lnTo>
                          <a:pt x="90" y="21"/>
                        </a:lnTo>
                        <a:lnTo>
                          <a:pt x="90" y="23"/>
                        </a:lnTo>
                        <a:lnTo>
                          <a:pt x="90" y="23"/>
                        </a:lnTo>
                        <a:lnTo>
                          <a:pt x="92" y="23"/>
                        </a:lnTo>
                        <a:lnTo>
                          <a:pt x="92" y="25"/>
                        </a:lnTo>
                        <a:lnTo>
                          <a:pt x="92" y="25"/>
                        </a:lnTo>
                        <a:lnTo>
                          <a:pt x="92" y="26"/>
                        </a:lnTo>
                        <a:lnTo>
                          <a:pt x="92" y="26"/>
                        </a:lnTo>
                        <a:lnTo>
                          <a:pt x="92" y="26"/>
                        </a:lnTo>
                        <a:lnTo>
                          <a:pt x="92" y="28"/>
                        </a:lnTo>
                        <a:lnTo>
                          <a:pt x="90" y="28"/>
                        </a:lnTo>
                        <a:lnTo>
                          <a:pt x="90" y="28"/>
                        </a:lnTo>
                        <a:lnTo>
                          <a:pt x="90" y="30"/>
                        </a:lnTo>
                        <a:lnTo>
                          <a:pt x="90" y="30"/>
                        </a:lnTo>
                        <a:lnTo>
                          <a:pt x="90" y="30"/>
                        </a:lnTo>
                        <a:lnTo>
                          <a:pt x="90" y="32"/>
                        </a:lnTo>
                        <a:lnTo>
                          <a:pt x="90" y="32"/>
                        </a:lnTo>
                        <a:lnTo>
                          <a:pt x="88" y="32"/>
                        </a:lnTo>
                        <a:lnTo>
                          <a:pt x="88" y="34"/>
                        </a:lnTo>
                        <a:lnTo>
                          <a:pt x="88" y="34"/>
                        </a:lnTo>
                        <a:lnTo>
                          <a:pt x="88" y="34"/>
                        </a:lnTo>
                        <a:lnTo>
                          <a:pt x="88" y="36"/>
                        </a:lnTo>
                        <a:lnTo>
                          <a:pt x="88" y="36"/>
                        </a:lnTo>
                        <a:lnTo>
                          <a:pt x="88" y="38"/>
                        </a:lnTo>
                        <a:lnTo>
                          <a:pt x="90" y="38"/>
                        </a:lnTo>
                        <a:lnTo>
                          <a:pt x="90" y="38"/>
                        </a:lnTo>
                        <a:lnTo>
                          <a:pt x="90" y="38"/>
                        </a:lnTo>
                        <a:lnTo>
                          <a:pt x="90" y="40"/>
                        </a:lnTo>
                        <a:lnTo>
                          <a:pt x="90" y="40"/>
                        </a:lnTo>
                        <a:lnTo>
                          <a:pt x="90" y="42"/>
                        </a:lnTo>
                        <a:lnTo>
                          <a:pt x="90" y="42"/>
                        </a:lnTo>
                        <a:lnTo>
                          <a:pt x="90" y="44"/>
                        </a:lnTo>
                        <a:lnTo>
                          <a:pt x="90" y="44"/>
                        </a:lnTo>
                        <a:lnTo>
                          <a:pt x="90" y="44"/>
                        </a:lnTo>
                        <a:lnTo>
                          <a:pt x="90" y="46"/>
                        </a:lnTo>
                        <a:lnTo>
                          <a:pt x="90" y="46"/>
                        </a:lnTo>
                        <a:lnTo>
                          <a:pt x="90" y="46"/>
                        </a:lnTo>
                        <a:lnTo>
                          <a:pt x="90" y="48"/>
                        </a:lnTo>
                        <a:lnTo>
                          <a:pt x="90" y="48"/>
                        </a:lnTo>
                        <a:lnTo>
                          <a:pt x="88" y="48"/>
                        </a:lnTo>
                        <a:lnTo>
                          <a:pt x="88" y="49"/>
                        </a:lnTo>
                        <a:lnTo>
                          <a:pt x="88" y="49"/>
                        </a:lnTo>
                        <a:lnTo>
                          <a:pt x="88" y="49"/>
                        </a:lnTo>
                        <a:lnTo>
                          <a:pt x="88" y="49"/>
                        </a:lnTo>
                        <a:lnTo>
                          <a:pt x="88" y="49"/>
                        </a:lnTo>
                        <a:lnTo>
                          <a:pt x="86" y="49"/>
                        </a:lnTo>
                        <a:lnTo>
                          <a:pt x="86" y="48"/>
                        </a:lnTo>
                        <a:lnTo>
                          <a:pt x="86" y="48"/>
                        </a:lnTo>
                        <a:lnTo>
                          <a:pt x="86" y="48"/>
                        </a:lnTo>
                        <a:lnTo>
                          <a:pt x="86" y="49"/>
                        </a:lnTo>
                        <a:lnTo>
                          <a:pt x="84" y="49"/>
                        </a:lnTo>
                        <a:lnTo>
                          <a:pt x="84" y="49"/>
                        </a:lnTo>
                        <a:lnTo>
                          <a:pt x="82" y="49"/>
                        </a:lnTo>
                        <a:lnTo>
                          <a:pt x="82" y="49"/>
                        </a:lnTo>
                        <a:lnTo>
                          <a:pt x="82" y="49"/>
                        </a:lnTo>
                        <a:lnTo>
                          <a:pt x="82" y="51"/>
                        </a:lnTo>
                        <a:lnTo>
                          <a:pt x="82" y="51"/>
                        </a:lnTo>
                        <a:lnTo>
                          <a:pt x="82" y="51"/>
                        </a:lnTo>
                        <a:lnTo>
                          <a:pt x="80" y="51"/>
                        </a:lnTo>
                        <a:lnTo>
                          <a:pt x="80" y="51"/>
                        </a:lnTo>
                        <a:lnTo>
                          <a:pt x="80" y="51"/>
                        </a:lnTo>
                        <a:lnTo>
                          <a:pt x="80" y="53"/>
                        </a:lnTo>
                        <a:lnTo>
                          <a:pt x="80" y="53"/>
                        </a:lnTo>
                        <a:lnTo>
                          <a:pt x="78" y="53"/>
                        </a:lnTo>
                        <a:lnTo>
                          <a:pt x="78" y="53"/>
                        </a:lnTo>
                        <a:lnTo>
                          <a:pt x="76" y="53"/>
                        </a:lnTo>
                        <a:lnTo>
                          <a:pt x="76" y="53"/>
                        </a:lnTo>
                        <a:lnTo>
                          <a:pt x="76" y="53"/>
                        </a:lnTo>
                        <a:lnTo>
                          <a:pt x="76" y="53"/>
                        </a:lnTo>
                        <a:lnTo>
                          <a:pt x="76" y="55"/>
                        </a:lnTo>
                        <a:lnTo>
                          <a:pt x="74" y="55"/>
                        </a:lnTo>
                        <a:lnTo>
                          <a:pt x="74" y="55"/>
                        </a:lnTo>
                        <a:lnTo>
                          <a:pt x="74" y="55"/>
                        </a:lnTo>
                        <a:lnTo>
                          <a:pt x="73" y="55"/>
                        </a:lnTo>
                        <a:lnTo>
                          <a:pt x="73" y="55"/>
                        </a:lnTo>
                        <a:lnTo>
                          <a:pt x="73" y="55"/>
                        </a:lnTo>
                        <a:lnTo>
                          <a:pt x="71" y="55"/>
                        </a:lnTo>
                        <a:lnTo>
                          <a:pt x="71" y="55"/>
                        </a:lnTo>
                        <a:lnTo>
                          <a:pt x="71" y="55"/>
                        </a:lnTo>
                        <a:lnTo>
                          <a:pt x="71" y="57"/>
                        </a:lnTo>
                        <a:lnTo>
                          <a:pt x="71" y="57"/>
                        </a:lnTo>
                        <a:lnTo>
                          <a:pt x="71" y="57"/>
                        </a:lnTo>
                        <a:lnTo>
                          <a:pt x="71" y="59"/>
                        </a:lnTo>
                        <a:lnTo>
                          <a:pt x="71" y="59"/>
                        </a:lnTo>
                        <a:lnTo>
                          <a:pt x="71" y="59"/>
                        </a:lnTo>
                        <a:lnTo>
                          <a:pt x="71" y="59"/>
                        </a:lnTo>
                        <a:lnTo>
                          <a:pt x="71" y="6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8" name="Rectangle 771">
                    <a:extLst>
                      <a:ext uri="{FF2B5EF4-FFF2-40B4-BE49-F238E27FC236}">
                        <a16:creationId xmlns:a16="http://schemas.microsoft.com/office/drawing/2014/main" id="{585D4328-F7A7-44F8-A9D9-56BF0383C685}"/>
                      </a:ext>
                    </a:extLst>
                  </p:cNvPr>
                  <p:cNvSpPr>
                    <a:spLocks noChangeArrowheads="1"/>
                  </p:cNvSpPr>
                  <p:nvPr/>
                </p:nvSpPr>
                <p:spPr bwMode="auto">
                  <a:xfrm>
                    <a:off x="11908" y="2078"/>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19" name="Rectangle 772">
                    <a:extLst>
                      <a:ext uri="{FF2B5EF4-FFF2-40B4-BE49-F238E27FC236}">
                        <a16:creationId xmlns:a16="http://schemas.microsoft.com/office/drawing/2014/main" id="{7D20D2AD-2A0F-4B46-A876-61DB5259D9CF}"/>
                      </a:ext>
                    </a:extLst>
                  </p:cNvPr>
                  <p:cNvSpPr>
                    <a:spLocks noChangeArrowheads="1"/>
                  </p:cNvSpPr>
                  <p:nvPr/>
                </p:nvSpPr>
                <p:spPr bwMode="auto">
                  <a:xfrm>
                    <a:off x="11908" y="2078"/>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0" name="Freeform 773">
                    <a:extLst>
                      <a:ext uri="{FF2B5EF4-FFF2-40B4-BE49-F238E27FC236}">
                        <a16:creationId xmlns:a16="http://schemas.microsoft.com/office/drawing/2014/main" id="{4F14FD35-825A-4BB1-ADFE-CEE796C41352}"/>
                      </a:ext>
                    </a:extLst>
                  </p:cNvPr>
                  <p:cNvSpPr>
                    <a:spLocks/>
                  </p:cNvSpPr>
                  <p:nvPr/>
                </p:nvSpPr>
                <p:spPr bwMode="auto">
                  <a:xfrm>
                    <a:off x="11855" y="2024"/>
                    <a:ext cx="189" cy="85"/>
                  </a:xfrm>
                  <a:custGeom>
                    <a:avLst/>
                    <a:gdLst>
                      <a:gd name="T0" fmla="*/ 63 w 189"/>
                      <a:gd name="T1" fmla="*/ 52 h 85"/>
                      <a:gd name="T2" fmla="*/ 61 w 189"/>
                      <a:gd name="T3" fmla="*/ 50 h 85"/>
                      <a:gd name="T4" fmla="*/ 51 w 189"/>
                      <a:gd name="T5" fmla="*/ 46 h 85"/>
                      <a:gd name="T6" fmla="*/ 44 w 189"/>
                      <a:gd name="T7" fmla="*/ 43 h 85"/>
                      <a:gd name="T8" fmla="*/ 40 w 189"/>
                      <a:gd name="T9" fmla="*/ 37 h 85"/>
                      <a:gd name="T10" fmla="*/ 34 w 189"/>
                      <a:gd name="T11" fmla="*/ 44 h 85"/>
                      <a:gd name="T12" fmla="*/ 25 w 189"/>
                      <a:gd name="T13" fmla="*/ 43 h 85"/>
                      <a:gd name="T14" fmla="*/ 19 w 189"/>
                      <a:gd name="T15" fmla="*/ 37 h 85"/>
                      <a:gd name="T16" fmla="*/ 19 w 189"/>
                      <a:gd name="T17" fmla="*/ 31 h 85"/>
                      <a:gd name="T18" fmla="*/ 27 w 189"/>
                      <a:gd name="T19" fmla="*/ 25 h 85"/>
                      <a:gd name="T20" fmla="*/ 30 w 189"/>
                      <a:gd name="T21" fmla="*/ 22 h 85"/>
                      <a:gd name="T22" fmla="*/ 30 w 189"/>
                      <a:gd name="T23" fmla="*/ 16 h 85"/>
                      <a:gd name="T24" fmla="*/ 34 w 189"/>
                      <a:gd name="T25" fmla="*/ 10 h 85"/>
                      <a:gd name="T26" fmla="*/ 44 w 189"/>
                      <a:gd name="T27" fmla="*/ 8 h 85"/>
                      <a:gd name="T28" fmla="*/ 55 w 189"/>
                      <a:gd name="T29" fmla="*/ 12 h 85"/>
                      <a:gd name="T30" fmla="*/ 65 w 189"/>
                      <a:gd name="T31" fmla="*/ 16 h 85"/>
                      <a:gd name="T32" fmla="*/ 71 w 189"/>
                      <a:gd name="T33" fmla="*/ 16 h 85"/>
                      <a:gd name="T34" fmla="*/ 74 w 189"/>
                      <a:gd name="T35" fmla="*/ 4 h 85"/>
                      <a:gd name="T36" fmla="*/ 84 w 189"/>
                      <a:gd name="T37" fmla="*/ 0 h 85"/>
                      <a:gd name="T38" fmla="*/ 94 w 189"/>
                      <a:gd name="T39" fmla="*/ 4 h 85"/>
                      <a:gd name="T40" fmla="*/ 101 w 189"/>
                      <a:gd name="T41" fmla="*/ 8 h 85"/>
                      <a:gd name="T42" fmla="*/ 113 w 189"/>
                      <a:gd name="T43" fmla="*/ 8 h 85"/>
                      <a:gd name="T44" fmla="*/ 122 w 189"/>
                      <a:gd name="T45" fmla="*/ 8 h 85"/>
                      <a:gd name="T46" fmla="*/ 132 w 189"/>
                      <a:gd name="T47" fmla="*/ 6 h 85"/>
                      <a:gd name="T48" fmla="*/ 141 w 189"/>
                      <a:gd name="T49" fmla="*/ 6 h 85"/>
                      <a:gd name="T50" fmla="*/ 151 w 189"/>
                      <a:gd name="T51" fmla="*/ 8 h 85"/>
                      <a:gd name="T52" fmla="*/ 162 w 189"/>
                      <a:gd name="T53" fmla="*/ 8 h 85"/>
                      <a:gd name="T54" fmla="*/ 172 w 189"/>
                      <a:gd name="T55" fmla="*/ 12 h 85"/>
                      <a:gd name="T56" fmla="*/ 182 w 189"/>
                      <a:gd name="T57" fmla="*/ 16 h 85"/>
                      <a:gd name="T58" fmla="*/ 189 w 189"/>
                      <a:gd name="T59" fmla="*/ 22 h 85"/>
                      <a:gd name="T60" fmla="*/ 182 w 189"/>
                      <a:gd name="T61" fmla="*/ 27 h 85"/>
                      <a:gd name="T62" fmla="*/ 174 w 189"/>
                      <a:gd name="T63" fmla="*/ 31 h 85"/>
                      <a:gd name="T64" fmla="*/ 164 w 189"/>
                      <a:gd name="T65" fmla="*/ 35 h 85"/>
                      <a:gd name="T66" fmla="*/ 157 w 189"/>
                      <a:gd name="T67" fmla="*/ 41 h 85"/>
                      <a:gd name="T68" fmla="*/ 149 w 189"/>
                      <a:gd name="T69" fmla="*/ 44 h 85"/>
                      <a:gd name="T70" fmla="*/ 139 w 189"/>
                      <a:gd name="T71" fmla="*/ 46 h 85"/>
                      <a:gd name="T72" fmla="*/ 130 w 189"/>
                      <a:gd name="T73" fmla="*/ 46 h 85"/>
                      <a:gd name="T74" fmla="*/ 124 w 189"/>
                      <a:gd name="T75" fmla="*/ 56 h 85"/>
                      <a:gd name="T76" fmla="*/ 118 w 189"/>
                      <a:gd name="T77" fmla="*/ 58 h 85"/>
                      <a:gd name="T78" fmla="*/ 111 w 189"/>
                      <a:gd name="T79" fmla="*/ 60 h 85"/>
                      <a:gd name="T80" fmla="*/ 105 w 189"/>
                      <a:gd name="T81" fmla="*/ 56 h 85"/>
                      <a:gd name="T82" fmla="*/ 95 w 189"/>
                      <a:gd name="T83" fmla="*/ 56 h 85"/>
                      <a:gd name="T84" fmla="*/ 90 w 189"/>
                      <a:gd name="T85" fmla="*/ 62 h 85"/>
                      <a:gd name="T86" fmla="*/ 82 w 189"/>
                      <a:gd name="T87" fmla="*/ 66 h 85"/>
                      <a:gd name="T88" fmla="*/ 80 w 189"/>
                      <a:gd name="T89" fmla="*/ 75 h 85"/>
                      <a:gd name="T90" fmla="*/ 71 w 189"/>
                      <a:gd name="T91" fmla="*/ 79 h 85"/>
                      <a:gd name="T92" fmla="*/ 61 w 189"/>
                      <a:gd name="T93" fmla="*/ 81 h 85"/>
                      <a:gd name="T94" fmla="*/ 51 w 189"/>
                      <a:gd name="T95" fmla="*/ 81 h 85"/>
                      <a:gd name="T96" fmla="*/ 46 w 189"/>
                      <a:gd name="T97" fmla="*/ 81 h 85"/>
                      <a:gd name="T98" fmla="*/ 38 w 189"/>
                      <a:gd name="T99" fmla="*/ 79 h 85"/>
                      <a:gd name="T100" fmla="*/ 30 w 189"/>
                      <a:gd name="T101" fmla="*/ 79 h 85"/>
                      <a:gd name="T102" fmla="*/ 23 w 189"/>
                      <a:gd name="T103" fmla="*/ 75 h 85"/>
                      <a:gd name="T104" fmla="*/ 13 w 189"/>
                      <a:gd name="T105" fmla="*/ 77 h 85"/>
                      <a:gd name="T106" fmla="*/ 4 w 189"/>
                      <a:gd name="T107" fmla="*/ 77 h 85"/>
                      <a:gd name="T108" fmla="*/ 0 w 189"/>
                      <a:gd name="T109" fmla="*/ 67 h 85"/>
                      <a:gd name="T110" fmla="*/ 7 w 189"/>
                      <a:gd name="T111" fmla="*/ 64 h 85"/>
                      <a:gd name="T112" fmla="*/ 15 w 189"/>
                      <a:gd name="T113" fmla="*/ 64 h 85"/>
                      <a:gd name="T114" fmla="*/ 21 w 189"/>
                      <a:gd name="T115" fmla="*/ 67 h 85"/>
                      <a:gd name="T116" fmla="*/ 28 w 189"/>
                      <a:gd name="T117" fmla="*/ 62 h 85"/>
                      <a:gd name="T118" fmla="*/ 38 w 189"/>
                      <a:gd name="T119" fmla="*/ 64 h 85"/>
                      <a:gd name="T120" fmla="*/ 46 w 189"/>
                      <a:gd name="T121" fmla="*/ 62 h 85"/>
                      <a:gd name="T122" fmla="*/ 53 w 189"/>
                      <a:gd name="T12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9" h="85">
                        <a:moveTo>
                          <a:pt x="53" y="54"/>
                        </a:moveTo>
                        <a:lnTo>
                          <a:pt x="53" y="54"/>
                        </a:lnTo>
                        <a:lnTo>
                          <a:pt x="55" y="54"/>
                        </a:lnTo>
                        <a:lnTo>
                          <a:pt x="55" y="56"/>
                        </a:lnTo>
                        <a:lnTo>
                          <a:pt x="55" y="56"/>
                        </a:lnTo>
                        <a:lnTo>
                          <a:pt x="57" y="56"/>
                        </a:lnTo>
                        <a:lnTo>
                          <a:pt x="57" y="56"/>
                        </a:lnTo>
                        <a:lnTo>
                          <a:pt x="57" y="56"/>
                        </a:lnTo>
                        <a:lnTo>
                          <a:pt x="57" y="54"/>
                        </a:lnTo>
                        <a:lnTo>
                          <a:pt x="59" y="54"/>
                        </a:lnTo>
                        <a:lnTo>
                          <a:pt x="59" y="54"/>
                        </a:lnTo>
                        <a:lnTo>
                          <a:pt x="59" y="54"/>
                        </a:lnTo>
                        <a:lnTo>
                          <a:pt x="59" y="54"/>
                        </a:lnTo>
                        <a:lnTo>
                          <a:pt x="59" y="54"/>
                        </a:lnTo>
                        <a:lnTo>
                          <a:pt x="61" y="54"/>
                        </a:lnTo>
                        <a:lnTo>
                          <a:pt x="61" y="52"/>
                        </a:lnTo>
                        <a:lnTo>
                          <a:pt x="61" y="52"/>
                        </a:lnTo>
                        <a:lnTo>
                          <a:pt x="63" y="52"/>
                        </a:lnTo>
                        <a:lnTo>
                          <a:pt x="63" y="52"/>
                        </a:lnTo>
                        <a:lnTo>
                          <a:pt x="63" y="52"/>
                        </a:lnTo>
                        <a:lnTo>
                          <a:pt x="63" y="52"/>
                        </a:lnTo>
                        <a:lnTo>
                          <a:pt x="65" y="52"/>
                        </a:lnTo>
                        <a:lnTo>
                          <a:pt x="65" y="50"/>
                        </a:lnTo>
                        <a:lnTo>
                          <a:pt x="65" y="50"/>
                        </a:lnTo>
                        <a:lnTo>
                          <a:pt x="65" y="50"/>
                        </a:lnTo>
                        <a:lnTo>
                          <a:pt x="65" y="50"/>
                        </a:lnTo>
                        <a:lnTo>
                          <a:pt x="65" y="48"/>
                        </a:lnTo>
                        <a:lnTo>
                          <a:pt x="65" y="48"/>
                        </a:lnTo>
                        <a:lnTo>
                          <a:pt x="65" y="50"/>
                        </a:lnTo>
                        <a:lnTo>
                          <a:pt x="65" y="50"/>
                        </a:lnTo>
                        <a:lnTo>
                          <a:pt x="65" y="48"/>
                        </a:lnTo>
                        <a:lnTo>
                          <a:pt x="63" y="48"/>
                        </a:lnTo>
                        <a:lnTo>
                          <a:pt x="63" y="50"/>
                        </a:lnTo>
                        <a:lnTo>
                          <a:pt x="63" y="50"/>
                        </a:lnTo>
                        <a:lnTo>
                          <a:pt x="63" y="50"/>
                        </a:lnTo>
                        <a:lnTo>
                          <a:pt x="61" y="50"/>
                        </a:lnTo>
                        <a:lnTo>
                          <a:pt x="61" y="48"/>
                        </a:lnTo>
                        <a:lnTo>
                          <a:pt x="61" y="48"/>
                        </a:lnTo>
                        <a:lnTo>
                          <a:pt x="59" y="48"/>
                        </a:lnTo>
                        <a:lnTo>
                          <a:pt x="59" y="48"/>
                        </a:lnTo>
                        <a:lnTo>
                          <a:pt x="59" y="48"/>
                        </a:lnTo>
                        <a:lnTo>
                          <a:pt x="57" y="48"/>
                        </a:lnTo>
                        <a:lnTo>
                          <a:pt x="57" y="48"/>
                        </a:lnTo>
                        <a:lnTo>
                          <a:pt x="57" y="48"/>
                        </a:lnTo>
                        <a:lnTo>
                          <a:pt x="57" y="48"/>
                        </a:lnTo>
                        <a:lnTo>
                          <a:pt x="55" y="48"/>
                        </a:lnTo>
                        <a:lnTo>
                          <a:pt x="55" y="46"/>
                        </a:lnTo>
                        <a:lnTo>
                          <a:pt x="55" y="46"/>
                        </a:lnTo>
                        <a:lnTo>
                          <a:pt x="55" y="46"/>
                        </a:lnTo>
                        <a:lnTo>
                          <a:pt x="55" y="46"/>
                        </a:lnTo>
                        <a:lnTo>
                          <a:pt x="53" y="46"/>
                        </a:lnTo>
                        <a:lnTo>
                          <a:pt x="53" y="46"/>
                        </a:lnTo>
                        <a:lnTo>
                          <a:pt x="53" y="46"/>
                        </a:lnTo>
                        <a:lnTo>
                          <a:pt x="51" y="46"/>
                        </a:lnTo>
                        <a:lnTo>
                          <a:pt x="51" y="46"/>
                        </a:lnTo>
                        <a:lnTo>
                          <a:pt x="50" y="46"/>
                        </a:lnTo>
                        <a:lnTo>
                          <a:pt x="50" y="46"/>
                        </a:lnTo>
                        <a:lnTo>
                          <a:pt x="50" y="46"/>
                        </a:lnTo>
                        <a:lnTo>
                          <a:pt x="50" y="46"/>
                        </a:lnTo>
                        <a:lnTo>
                          <a:pt x="50" y="44"/>
                        </a:lnTo>
                        <a:lnTo>
                          <a:pt x="50" y="44"/>
                        </a:lnTo>
                        <a:lnTo>
                          <a:pt x="50" y="43"/>
                        </a:lnTo>
                        <a:lnTo>
                          <a:pt x="50" y="43"/>
                        </a:lnTo>
                        <a:lnTo>
                          <a:pt x="48" y="43"/>
                        </a:lnTo>
                        <a:lnTo>
                          <a:pt x="48" y="43"/>
                        </a:lnTo>
                        <a:lnTo>
                          <a:pt x="48" y="44"/>
                        </a:lnTo>
                        <a:lnTo>
                          <a:pt x="48" y="44"/>
                        </a:lnTo>
                        <a:lnTo>
                          <a:pt x="48" y="43"/>
                        </a:lnTo>
                        <a:lnTo>
                          <a:pt x="46" y="43"/>
                        </a:lnTo>
                        <a:lnTo>
                          <a:pt x="46" y="43"/>
                        </a:lnTo>
                        <a:lnTo>
                          <a:pt x="44" y="43"/>
                        </a:lnTo>
                        <a:lnTo>
                          <a:pt x="44" y="43"/>
                        </a:lnTo>
                        <a:lnTo>
                          <a:pt x="44" y="43"/>
                        </a:lnTo>
                        <a:lnTo>
                          <a:pt x="44" y="41"/>
                        </a:lnTo>
                        <a:lnTo>
                          <a:pt x="44" y="41"/>
                        </a:lnTo>
                        <a:lnTo>
                          <a:pt x="44" y="41"/>
                        </a:lnTo>
                        <a:lnTo>
                          <a:pt x="44" y="39"/>
                        </a:lnTo>
                        <a:lnTo>
                          <a:pt x="44" y="39"/>
                        </a:lnTo>
                        <a:lnTo>
                          <a:pt x="44" y="39"/>
                        </a:lnTo>
                        <a:lnTo>
                          <a:pt x="44" y="39"/>
                        </a:lnTo>
                        <a:lnTo>
                          <a:pt x="44" y="39"/>
                        </a:lnTo>
                        <a:lnTo>
                          <a:pt x="42" y="39"/>
                        </a:lnTo>
                        <a:lnTo>
                          <a:pt x="42" y="37"/>
                        </a:lnTo>
                        <a:lnTo>
                          <a:pt x="42" y="37"/>
                        </a:lnTo>
                        <a:lnTo>
                          <a:pt x="42" y="37"/>
                        </a:lnTo>
                        <a:lnTo>
                          <a:pt x="42" y="37"/>
                        </a:lnTo>
                        <a:lnTo>
                          <a:pt x="42" y="35"/>
                        </a:lnTo>
                        <a:lnTo>
                          <a:pt x="40" y="35"/>
                        </a:lnTo>
                        <a:lnTo>
                          <a:pt x="40" y="37"/>
                        </a:lnTo>
                        <a:lnTo>
                          <a:pt x="40" y="37"/>
                        </a:lnTo>
                        <a:lnTo>
                          <a:pt x="40" y="39"/>
                        </a:lnTo>
                        <a:lnTo>
                          <a:pt x="40" y="39"/>
                        </a:lnTo>
                        <a:lnTo>
                          <a:pt x="40" y="39"/>
                        </a:lnTo>
                        <a:lnTo>
                          <a:pt x="40" y="39"/>
                        </a:lnTo>
                        <a:lnTo>
                          <a:pt x="38" y="39"/>
                        </a:lnTo>
                        <a:lnTo>
                          <a:pt x="38" y="41"/>
                        </a:lnTo>
                        <a:lnTo>
                          <a:pt x="38" y="41"/>
                        </a:lnTo>
                        <a:lnTo>
                          <a:pt x="38" y="41"/>
                        </a:lnTo>
                        <a:lnTo>
                          <a:pt x="36" y="41"/>
                        </a:lnTo>
                        <a:lnTo>
                          <a:pt x="36" y="41"/>
                        </a:lnTo>
                        <a:lnTo>
                          <a:pt x="36" y="43"/>
                        </a:lnTo>
                        <a:lnTo>
                          <a:pt x="36" y="43"/>
                        </a:lnTo>
                        <a:lnTo>
                          <a:pt x="36" y="44"/>
                        </a:lnTo>
                        <a:lnTo>
                          <a:pt x="36" y="44"/>
                        </a:lnTo>
                        <a:lnTo>
                          <a:pt x="36" y="44"/>
                        </a:lnTo>
                        <a:lnTo>
                          <a:pt x="36" y="43"/>
                        </a:lnTo>
                        <a:lnTo>
                          <a:pt x="34" y="43"/>
                        </a:lnTo>
                        <a:lnTo>
                          <a:pt x="34" y="44"/>
                        </a:lnTo>
                        <a:lnTo>
                          <a:pt x="34" y="44"/>
                        </a:lnTo>
                        <a:lnTo>
                          <a:pt x="34" y="43"/>
                        </a:lnTo>
                        <a:lnTo>
                          <a:pt x="32" y="43"/>
                        </a:lnTo>
                        <a:lnTo>
                          <a:pt x="32" y="43"/>
                        </a:lnTo>
                        <a:lnTo>
                          <a:pt x="32" y="43"/>
                        </a:lnTo>
                        <a:lnTo>
                          <a:pt x="30" y="43"/>
                        </a:lnTo>
                        <a:lnTo>
                          <a:pt x="30" y="43"/>
                        </a:lnTo>
                        <a:lnTo>
                          <a:pt x="30" y="43"/>
                        </a:lnTo>
                        <a:lnTo>
                          <a:pt x="30" y="43"/>
                        </a:lnTo>
                        <a:lnTo>
                          <a:pt x="28" y="43"/>
                        </a:lnTo>
                        <a:lnTo>
                          <a:pt x="28" y="43"/>
                        </a:lnTo>
                        <a:lnTo>
                          <a:pt x="28" y="43"/>
                        </a:lnTo>
                        <a:lnTo>
                          <a:pt x="27" y="43"/>
                        </a:lnTo>
                        <a:lnTo>
                          <a:pt x="27" y="43"/>
                        </a:lnTo>
                        <a:lnTo>
                          <a:pt x="27" y="43"/>
                        </a:lnTo>
                        <a:lnTo>
                          <a:pt x="27" y="43"/>
                        </a:lnTo>
                        <a:lnTo>
                          <a:pt x="27" y="43"/>
                        </a:lnTo>
                        <a:lnTo>
                          <a:pt x="25" y="43"/>
                        </a:lnTo>
                        <a:lnTo>
                          <a:pt x="25" y="43"/>
                        </a:lnTo>
                        <a:lnTo>
                          <a:pt x="25" y="41"/>
                        </a:lnTo>
                        <a:lnTo>
                          <a:pt x="25" y="41"/>
                        </a:lnTo>
                        <a:lnTo>
                          <a:pt x="25" y="39"/>
                        </a:lnTo>
                        <a:lnTo>
                          <a:pt x="25" y="39"/>
                        </a:lnTo>
                        <a:lnTo>
                          <a:pt x="25" y="39"/>
                        </a:lnTo>
                        <a:lnTo>
                          <a:pt x="25" y="39"/>
                        </a:lnTo>
                        <a:lnTo>
                          <a:pt x="25" y="37"/>
                        </a:lnTo>
                        <a:lnTo>
                          <a:pt x="25" y="37"/>
                        </a:lnTo>
                        <a:lnTo>
                          <a:pt x="23" y="37"/>
                        </a:lnTo>
                        <a:lnTo>
                          <a:pt x="23" y="37"/>
                        </a:lnTo>
                        <a:lnTo>
                          <a:pt x="21" y="37"/>
                        </a:lnTo>
                        <a:lnTo>
                          <a:pt x="21" y="39"/>
                        </a:lnTo>
                        <a:lnTo>
                          <a:pt x="21" y="39"/>
                        </a:lnTo>
                        <a:lnTo>
                          <a:pt x="21" y="39"/>
                        </a:lnTo>
                        <a:lnTo>
                          <a:pt x="19" y="39"/>
                        </a:lnTo>
                        <a:lnTo>
                          <a:pt x="19" y="37"/>
                        </a:lnTo>
                        <a:lnTo>
                          <a:pt x="19" y="37"/>
                        </a:lnTo>
                        <a:lnTo>
                          <a:pt x="17" y="37"/>
                        </a:lnTo>
                        <a:lnTo>
                          <a:pt x="17" y="37"/>
                        </a:lnTo>
                        <a:lnTo>
                          <a:pt x="17" y="37"/>
                        </a:lnTo>
                        <a:lnTo>
                          <a:pt x="17" y="37"/>
                        </a:lnTo>
                        <a:lnTo>
                          <a:pt x="15" y="37"/>
                        </a:lnTo>
                        <a:lnTo>
                          <a:pt x="15" y="37"/>
                        </a:lnTo>
                        <a:lnTo>
                          <a:pt x="15" y="35"/>
                        </a:lnTo>
                        <a:lnTo>
                          <a:pt x="15" y="35"/>
                        </a:lnTo>
                        <a:lnTo>
                          <a:pt x="15" y="35"/>
                        </a:lnTo>
                        <a:lnTo>
                          <a:pt x="15" y="35"/>
                        </a:lnTo>
                        <a:lnTo>
                          <a:pt x="15" y="33"/>
                        </a:lnTo>
                        <a:lnTo>
                          <a:pt x="15" y="33"/>
                        </a:lnTo>
                        <a:lnTo>
                          <a:pt x="17" y="33"/>
                        </a:lnTo>
                        <a:lnTo>
                          <a:pt x="17" y="33"/>
                        </a:lnTo>
                        <a:lnTo>
                          <a:pt x="17" y="33"/>
                        </a:lnTo>
                        <a:lnTo>
                          <a:pt x="17" y="33"/>
                        </a:lnTo>
                        <a:lnTo>
                          <a:pt x="19" y="33"/>
                        </a:lnTo>
                        <a:lnTo>
                          <a:pt x="19" y="31"/>
                        </a:lnTo>
                        <a:lnTo>
                          <a:pt x="19" y="31"/>
                        </a:lnTo>
                        <a:lnTo>
                          <a:pt x="21" y="31"/>
                        </a:lnTo>
                        <a:lnTo>
                          <a:pt x="21" y="31"/>
                        </a:lnTo>
                        <a:lnTo>
                          <a:pt x="21" y="31"/>
                        </a:lnTo>
                        <a:lnTo>
                          <a:pt x="21" y="31"/>
                        </a:lnTo>
                        <a:lnTo>
                          <a:pt x="21" y="31"/>
                        </a:lnTo>
                        <a:lnTo>
                          <a:pt x="21" y="29"/>
                        </a:lnTo>
                        <a:lnTo>
                          <a:pt x="23" y="29"/>
                        </a:lnTo>
                        <a:lnTo>
                          <a:pt x="23" y="29"/>
                        </a:lnTo>
                        <a:lnTo>
                          <a:pt x="23" y="29"/>
                        </a:lnTo>
                        <a:lnTo>
                          <a:pt x="23" y="27"/>
                        </a:lnTo>
                        <a:lnTo>
                          <a:pt x="25" y="27"/>
                        </a:lnTo>
                        <a:lnTo>
                          <a:pt x="25" y="27"/>
                        </a:lnTo>
                        <a:lnTo>
                          <a:pt x="25" y="27"/>
                        </a:lnTo>
                        <a:lnTo>
                          <a:pt x="27" y="27"/>
                        </a:lnTo>
                        <a:lnTo>
                          <a:pt x="27" y="27"/>
                        </a:lnTo>
                        <a:lnTo>
                          <a:pt x="27" y="25"/>
                        </a:lnTo>
                        <a:lnTo>
                          <a:pt x="27" y="25"/>
                        </a:lnTo>
                        <a:lnTo>
                          <a:pt x="27" y="25"/>
                        </a:lnTo>
                        <a:lnTo>
                          <a:pt x="27" y="25"/>
                        </a:lnTo>
                        <a:lnTo>
                          <a:pt x="28" y="25"/>
                        </a:lnTo>
                        <a:lnTo>
                          <a:pt x="28" y="25"/>
                        </a:lnTo>
                        <a:lnTo>
                          <a:pt x="30" y="25"/>
                        </a:lnTo>
                        <a:lnTo>
                          <a:pt x="30" y="23"/>
                        </a:lnTo>
                        <a:lnTo>
                          <a:pt x="30" y="23"/>
                        </a:lnTo>
                        <a:lnTo>
                          <a:pt x="30" y="23"/>
                        </a:lnTo>
                        <a:lnTo>
                          <a:pt x="30" y="23"/>
                        </a:lnTo>
                        <a:lnTo>
                          <a:pt x="32" y="23"/>
                        </a:lnTo>
                        <a:lnTo>
                          <a:pt x="32" y="23"/>
                        </a:lnTo>
                        <a:lnTo>
                          <a:pt x="32" y="23"/>
                        </a:lnTo>
                        <a:lnTo>
                          <a:pt x="32" y="23"/>
                        </a:lnTo>
                        <a:lnTo>
                          <a:pt x="32" y="22"/>
                        </a:lnTo>
                        <a:lnTo>
                          <a:pt x="32" y="22"/>
                        </a:lnTo>
                        <a:lnTo>
                          <a:pt x="32" y="22"/>
                        </a:lnTo>
                        <a:lnTo>
                          <a:pt x="32" y="22"/>
                        </a:lnTo>
                        <a:lnTo>
                          <a:pt x="30" y="22"/>
                        </a:lnTo>
                        <a:lnTo>
                          <a:pt x="30" y="20"/>
                        </a:lnTo>
                        <a:lnTo>
                          <a:pt x="30" y="20"/>
                        </a:lnTo>
                        <a:lnTo>
                          <a:pt x="30" y="20"/>
                        </a:lnTo>
                        <a:lnTo>
                          <a:pt x="28" y="20"/>
                        </a:lnTo>
                        <a:lnTo>
                          <a:pt x="28" y="22"/>
                        </a:lnTo>
                        <a:lnTo>
                          <a:pt x="28" y="22"/>
                        </a:lnTo>
                        <a:lnTo>
                          <a:pt x="27" y="22"/>
                        </a:lnTo>
                        <a:lnTo>
                          <a:pt x="27" y="22"/>
                        </a:lnTo>
                        <a:lnTo>
                          <a:pt x="27" y="20"/>
                        </a:lnTo>
                        <a:lnTo>
                          <a:pt x="27" y="20"/>
                        </a:lnTo>
                        <a:lnTo>
                          <a:pt x="27" y="18"/>
                        </a:lnTo>
                        <a:lnTo>
                          <a:pt x="27" y="18"/>
                        </a:lnTo>
                        <a:lnTo>
                          <a:pt x="27" y="18"/>
                        </a:lnTo>
                        <a:lnTo>
                          <a:pt x="28" y="18"/>
                        </a:lnTo>
                        <a:lnTo>
                          <a:pt x="28" y="16"/>
                        </a:lnTo>
                        <a:lnTo>
                          <a:pt x="28" y="16"/>
                        </a:lnTo>
                        <a:lnTo>
                          <a:pt x="28" y="16"/>
                        </a:lnTo>
                        <a:lnTo>
                          <a:pt x="30" y="16"/>
                        </a:lnTo>
                        <a:lnTo>
                          <a:pt x="30" y="16"/>
                        </a:lnTo>
                        <a:lnTo>
                          <a:pt x="30" y="16"/>
                        </a:lnTo>
                        <a:lnTo>
                          <a:pt x="30" y="16"/>
                        </a:lnTo>
                        <a:lnTo>
                          <a:pt x="30" y="16"/>
                        </a:lnTo>
                        <a:lnTo>
                          <a:pt x="30" y="16"/>
                        </a:lnTo>
                        <a:lnTo>
                          <a:pt x="28" y="16"/>
                        </a:lnTo>
                        <a:lnTo>
                          <a:pt x="28" y="14"/>
                        </a:lnTo>
                        <a:lnTo>
                          <a:pt x="30" y="14"/>
                        </a:lnTo>
                        <a:lnTo>
                          <a:pt x="30" y="14"/>
                        </a:lnTo>
                        <a:lnTo>
                          <a:pt x="30" y="14"/>
                        </a:lnTo>
                        <a:lnTo>
                          <a:pt x="30" y="14"/>
                        </a:lnTo>
                        <a:lnTo>
                          <a:pt x="32" y="14"/>
                        </a:lnTo>
                        <a:lnTo>
                          <a:pt x="32" y="12"/>
                        </a:lnTo>
                        <a:lnTo>
                          <a:pt x="32" y="12"/>
                        </a:lnTo>
                        <a:lnTo>
                          <a:pt x="32" y="12"/>
                        </a:lnTo>
                        <a:lnTo>
                          <a:pt x="32" y="12"/>
                        </a:lnTo>
                        <a:lnTo>
                          <a:pt x="32" y="10"/>
                        </a:lnTo>
                        <a:lnTo>
                          <a:pt x="34" y="10"/>
                        </a:lnTo>
                        <a:lnTo>
                          <a:pt x="34" y="10"/>
                        </a:lnTo>
                        <a:lnTo>
                          <a:pt x="34" y="10"/>
                        </a:lnTo>
                        <a:lnTo>
                          <a:pt x="36" y="10"/>
                        </a:lnTo>
                        <a:lnTo>
                          <a:pt x="36" y="10"/>
                        </a:lnTo>
                        <a:lnTo>
                          <a:pt x="36" y="10"/>
                        </a:lnTo>
                        <a:lnTo>
                          <a:pt x="38" y="10"/>
                        </a:lnTo>
                        <a:lnTo>
                          <a:pt x="38" y="10"/>
                        </a:lnTo>
                        <a:lnTo>
                          <a:pt x="38" y="10"/>
                        </a:lnTo>
                        <a:lnTo>
                          <a:pt x="38" y="10"/>
                        </a:lnTo>
                        <a:lnTo>
                          <a:pt x="40" y="10"/>
                        </a:lnTo>
                        <a:lnTo>
                          <a:pt x="40" y="10"/>
                        </a:lnTo>
                        <a:lnTo>
                          <a:pt x="40" y="10"/>
                        </a:lnTo>
                        <a:lnTo>
                          <a:pt x="42" y="10"/>
                        </a:lnTo>
                        <a:lnTo>
                          <a:pt x="42" y="10"/>
                        </a:lnTo>
                        <a:lnTo>
                          <a:pt x="42" y="10"/>
                        </a:lnTo>
                        <a:lnTo>
                          <a:pt x="42" y="8"/>
                        </a:lnTo>
                        <a:lnTo>
                          <a:pt x="44" y="8"/>
                        </a:lnTo>
                        <a:lnTo>
                          <a:pt x="44" y="8"/>
                        </a:lnTo>
                        <a:lnTo>
                          <a:pt x="44" y="8"/>
                        </a:lnTo>
                        <a:lnTo>
                          <a:pt x="44" y="10"/>
                        </a:lnTo>
                        <a:lnTo>
                          <a:pt x="46" y="10"/>
                        </a:lnTo>
                        <a:lnTo>
                          <a:pt x="46" y="10"/>
                        </a:lnTo>
                        <a:lnTo>
                          <a:pt x="48" y="10"/>
                        </a:lnTo>
                        <a:lnTo>
                          <a:pt x="48" y="10"/>
                        </a:lnTo>
                        <a:lnTo>
                          <a:pt x="48" y="10"/>
                        </a:lnTo>
                        <a:lnTo>
                          <a:pt x="48" y="10"/>
                        </a:lnTo>
                        <a:lnTo>
                          <a:pt x="50" y="10"/>
                        </a:lnTo>
                        <a:lnTo>
                          <a:pt x="50" y="10"/>
                        </a:lnTo>
                        <a:lnTo>
                          <a:pt x="50" y="10"/>
                        </a:lnTo>
                        <a:lnTo>
                          <a:pt x="51" y="10"/>
                        </a:lnTo>
                        <a:lnTo>
                          <a:pt x="51" y="10"/>
                        </a:lnTo>
                        <a:lnTo>
                          <a:pt x="53" y="10"/>
                        </a:lnTo>
                        <a:lnTo>
                          <a:pt x="53" y="12"/>
                        </a:lnTo>
                        <a:lnTo>
                          <a:pt x="53" y="12"/>
                        </a:lnTo>
                        <a:lnTo>
                          <a:pt x="53" y="12"/>
                        </a:lnTo>
                        <a:lnTo>
                          <a:pt x="55" y="12"/>
                        </a:lnTo>
                        <a:lnTo>
                          <a:pt x="55" y="12"/>
                        </a:lnTo>
                        <a:lnTo>
                          <a:pt x="55" y="12"/>
                        </a:lnTo>
                        <a:lnTo>
                          <a:pt x="57" y="12"/>
                        </a:lnTo>
                        <a:lnTo>
                          <a:pt x="57" y="12"/>
                        </a:lnTo>
                        <a:lnTo>
                          <a:pt x="57" y="12"/>
                        </a:lnTo>
                        <a:lnTo>
                          <a:pt x="59" y="12"/>
                        </a:lnTo>
                        <a:lnTo>
                          <a:pt x="59" y="14"/>
                        </a:lnTo>
                        <a:lnTo>
                          <a:pt x="59" y="14"/>
                        </a:lnTo>
                        <a:lnTo>
                          <a:pt x="59" y="14"/>
                        </a:lnTo>
                        <a:lnTo>
                          <a:pt x="59" y="14"/>
                        </a:lnTo>
                        <a:lnTo>
                          <a:pt x="61" y="14"/>
                        </a:lnTo>
                        <a:lnTo>
                          <a:pt x="61" y="16"/>
                        </a:lnTo>
                        <a:lnTo>
                          <a:pt x="61" y="16"/>
                        </a:lnTo>
                        <a:lnTo>
                          <a:pt x="63" y="16"/>
                        </a:lnTo>
                        <a:lnTo>
                          <a:pt x="63" y="16"/>
                        </a:lnTo>
                        <a:lnTo>
                          <a:pt x="63" y="16"/>
                        </a:lnTo>
                        <a:lnTo>
                          <a:pt x="65" y="16"/>
                        </a:lnTo>
                        <a:lnTo>
                          <a:pt x="65" y="16"/>
                        </a:lnTo>
                        <a:lnTo>
                          <a:pt x="65" y="16"/>
                        </a:lnTo>
                        <a:lnTo>
                          <a:pt x="67" y="16"/>
                        </a:lnTo>
                        <a:lnTo>
                          <a:pt x="67" y="16"/>
                        </a:lnTo>
                        <a:lnTo>
                          <a:pt x="67" y="16"/>
                        </a:lnTo>
                        <a:lnTo>
                          <a:pt x="69" y="16"/>
                        </a:lnTo>
                        <a:lnTo>
                          <a:pt x="69" y="16"/>
                        </a:lnTo>
                        <a:lnTo>
                          <a:pt x="69" y="16"/>
                        </a:lnTo>
                        <a:lnTo>
                          <a:pt x="69" y="16"/>
                        </a:lnTo>
                        <a:lnTo>
                          <a:pt x="69" y="18"/>
                        </a:lnTo>
                        <a:lnTo>
                          <a:pt x="71" y="18"/>
                        </a:lnTo>
                        <a:lnTo>
                          <a:pt x="71" y="18"/>
                        </a:lnTo>
                        <a:lnTo>
                          <a:pt x="71" y="18"/>
                        </a:lnTo>
                        <a:lnTo>
                          <a:pt x="72" y="18"/>
                        </a:lnTo>
                        <a:lnTo>
                          <a:pt x="72" y="16"/>
                        </a:lnTo>
                        <a:lnTo>
                          <a:pt x="71" y="16"/>
                        </a:lnTo>
                        <a:lnTo>
                          <a:pt x="71" y="16"/>
                        </a:lnTo>
                        <a:lnTo>
                          <a:pt x="71" y="16"/>
                        </a:lnTo>
                        <a:lnTo>
                          <a:pt x="71" y="16"/>
                        </a:lnTo>
                        <a:lnTo>
                          <a:pt x="71" y="14"/>
                        </a:lnTo>
                        <a:lnTo>
                          <a:pt x="71" y="14"/>
                        </a:lnTo>
                        <a:lnTo>
                          <a:pt x="71" y="12"/>
                        </a:lnTo>
                        <a:lnTo>
                          <a:pt x="71" y="12"/>
                        </a:lnTo>
                        <a:lnTo>
                          <a:pt x="71" y="12"/>
                        </a:lnTo>
                        <a:lnTo>
                          <a:pt x="71" y="10"/>
                        </a:lnTo>
                        <a:lnTo>
                          <a:pt x="72" y="10"/>
                        </a:lnTo>
                        <a:lnTo>
                          <a:pt x="72" y="10"/>
                        </a:lnTo>
                        <a:lnTo>
                          <a:pt x="72" y="8"/>
                        </a:lnTo>
                        <a:lnTo>
                          <a:pt x="72" y="8"/>
                        </a:lnTo>
                        <a:lnTo>
                          <a:pt x="72" y="6"/>
                        </a:lnTo>
                        <a:lnTo>
                          <a:pt x="72" y="6"/>
                        </a:lnTo>
                        <a:lnTo>
                          <a:pt x="72" y="6"/>
                        </a:lnTo>
                        <a:lnTo>
                          <a:pt x="72" y="6"/>
                        </a:lnTo>
                        <a:lnTo>
                          <a:pt x="74" y="6"/>
                        </a:lnTo>
                        <a:lnTo>
                          <a:pt x="74" y="4"/>
                        </a:lnTo>
                        <a:lnTo>
                          <a:pt x="74" y="4"/>
                        </a:lnTo>
                        <a:lnTo>
                          <a:pt x="74" y="4"/>
                        </a:lnTo>
                        <a:lnTo>
                          <a:pt x="74" y="4"/>
                        </a:lnTo>
                        <a:lnTo>
                          <a:pt x="76" y="4"/>
                        </a:lnTo>
                        <a:lnTo>
                          <a:pt x="76" y="4"/>
                        </a:lnTo>
                        <a:lnTo>
                          <a:pt x="76" y="2"/>
                        </a:lnTo>
                        <a:lnTo>
                          <a:pt x="76" y="2"/>
                        </a:lnTo>
                        <a:lnTo>
                          <a:pt x="78" y="2"/>
                        </a:lnTo>
                        <a:lnTo>
                          <a:pt x="78" y="4"/>
                        </a:lnTo>
                        <a:lnTo>
                          <a:pt x="78" y="4"/>
                        </a:lnTo>
                        <a:lnTo>
                          <a:pt x="78" y="2"/>
                        </a:lnTo>
                        <a:lnTo>
                          <a:pt x="80" y="2"/>
                        </a:lnTo>
                        <a:lnTo>
                          <a:pt x="80" y="2"/>
                        </a:lnTo>
                        <a:lnTo>
                          <a:pt x="80" y="2"/>
                        </a:lnTo>
                        <a:lnTo>
                          <a:pt x="80" y="2"/>
                        </a:lnTo>
                        <a:lnTo>
                          <a:pt x="82" y="2"/>
                        </a:lnTo>
                        <a:lnTo>
                          <a:pt x="82" y="2"/>
                        </a:lnTo>
                        <a:lnTo>
                          <a:pt x="84" y="2"/>
                        </a:lnTo>
                        <a:lnTo>
                          <a:pt x="84" y="2"/>
                        </a:lnTo>
                        <a:lnTo>
                          <a:pt x="84" y="0"/>
                        </a:lnTo>
                        <a:lnTo>
                          <a:pt x="84" y="0"/>
                        </a:lnTo>
                        <a:lnTo>
                          <a:pt x="84" y="0"/>
                        </a:lnTo>
                        <a:lnTo>
                          <a:pt x="86" y="0"/>
                        </a:lnTo>
                        <a:lnTo>
                          <a:pt x="86" y="0"/>
                        </a:lnTo>
                        <a:lnTo>
                          <a:pt x="86" y="0"/>
                        </a:lnTo>
                        <a:lnTo>
                          <a:pt x="86" y="0"/>
                        </a:lnTo>
                        <a:lnTo>
                          <a:pt x="88" y="0"/>
                        </a:lnTo>
                        <a:lnTo>
                          <a:pt x="88" y="0"/>
                        </a:lnTo>
                        <a:lnTo>
                          <a:pt x="90" y="0"/>
                        </a:lnTo>
                        <a:lnTo>
                          <a:pt x="90" y="2"/>
                        </a:lnTo>
                        <a:lnTo>
                          <a:pt x="90" y="2"/>
                        </a:lnTo>
                        <a:lnTo>
                          <a:pt x="90" y="2"/>
                        </a:lnTo>
                        <a:lnTo>
                          <a:pt x="92" y="2"/>
                        </a:lnTo>
                        <a:lnTo>
                          <a:pt x="92" y="2"/>
                        </a:lnTo>
                        <a:lnTo>
                          <a:pt x="92" y="2"/>
                        </a:lnTo>
                        <a:lnTo>
                          <a:pt x="92" y="4"/>
                        </a:lnTo>
                        <a:lnTo>
                          <a:pt x="92" y="4"/>
                        </a:lnTo>
                        <a:lnTo>
                          <a:pt x="94" y="4"/>
                        </a:lnTo>
                        <a:lnTo>
                          <a:pt x="94" y="4"/>
                        </a:lnTo>
                        <a:lnTo>
                          <a:pt x="94" y="6"/>
                        </a:lnTo>
                        <a:lnTo>
                          <a:pt x="94" y="6"/>
                        </a:lnTo>
                        <a:lnTo>
                          <a:pt x="95" y="6"/>
                        </a:lnTo>
                        <a:lnTo>
                          <a:pt x="95" y="6"/>
                        </a:lnTo>
                        <a:lnTo>
                          <a:pt x="95" y="6"/>
                        </a:lnTo>
                        <a:lnTo>
                          <a:pt x="97" y="6"/>
                        </a:lnTo>
                        <a:lnTo>
                          <a:pt x="97" y="6"/>
                        </a:lnTo>
                        <a:lnTo>
                          <a:pt x="97" y="6"/>
                        </a:lnTo>
                        <a:lnTo>
                          <a:pt x="97" y="6"/>
                        </a:lnTo>
                        <a:lnTo>
                          <a:pt x="97" y="6"/>
                        </a:lnTo>
                        <a:lnTo>
                          <a:pt x="99" y="6"/>
                        </a:lnTo>
                        <a:lnTo>
                          <a:pt x="99" y="6"/>
                        </a:lnTo>
                        <a:lnTo>
                          <a:pt x="99" y="8"/>
                        </a:lnTo>
                        <a:lnTo>
                          <a:pt x="101" y="8"/>
                        </a:lnTo>
                        <a:lnTo>
                          <a:pt x="101" y="8"/>
                        </a:lnTo>
                        <a:lnTo>
                          <a:pt x="101" y="8"/>
                        </a:lnTo>
                        <a:lnTo>
                          <a:pt x="101" y="8"/>
                        </a:lnTo>
                        <a:lnTo>
                          <a:pt x="103" y="8"/>
                        </a:lnTo>
                        <a:lnTo>
                          <a:pt x="103" y="8"/>
                        </a:lnTo>
                        <a:lnTo>
                          <a:pt x="103" y="8"/>
                        </a:lnTo>
                        <a:lnTo>
                          <a:pt x="103" y="8"/>
                        </a:lnTo>
                        <a:lnTo>
                          <a:pt x="103" y="8"/>
                        </a:lnTo>
                        <a:lnTo>
                          <a:pt x="105" y="8"/>
                        </a:lnTo>
                        <a:lnTo>
                          <a:pt x="105" y="8"/>
                        </a:lnTo>
                        <a:lnTo>
                          <a:pt x="107" y="8"/>
                        </a:lnTo>
                        <a:lnTo>
                          <a:pt x="107" y="8"/>
                        </a:lnTo>
                        <a:lnTo>
                          <a:pt x="107" y="8"/>
                        </a:lnTo>
                        <a:lnTo>
                          <a:pt x="109" y="8"/>
                        </a:lnTo>
                        <a:lnTo>
                          <a:pt x="109" y="8"/>
                        </a:lnTo>
                        <a:lnTo>
                          <a:pt x="111" y="8"/>
                        </a:lnTo>
                        <a:lnTo>
                          <a:pt x="111" y="10"/>
                        </a:lnTo>
                        <a:lnTo>
                          <a:pt x="111" y="10"/>
                        </a:lnTo>
                        <a:lnTo>
                          <a:pt x="111" y="10"/>
                        </a:lnTo>
                        <a:lnTo>
                          <a:pt x="111" y="8"/>
                        </a:lnTo>
                        <a:lnTo>
                          <a:pt x="113" y="8"/>
                        </a:lnTo>
                        <a:lnTo>
                          <a:pt x="113" y="8"/>
                        </a:lnTo>
                        <a:lnTo>
                          <a:pt x="113" y="6"/>
                        </a:lnTo>
                        <a:lnTo>
                          <a:pt x="113" y="6"/>
                        </a:lnTo>
                        <a:lnTo>
                          <a:pt x="113" y="6"/>
                        </a:lnTo>
                        <a:lnTo>
                          <a:pt x="113" y="6"/>
                        </a:lnTo>
                        <a:lnTo>
                          <a:pt x="115" y="6"/>
                        </a:lnTo>
                        <a:lnTo>
                          <a:pt x="115" y="6"/>
                        </a:lnTo>
                        <a:lnTo>
                          <a:pt x="115" y="6"/>
                        </a:lnTo>
                        <a:lnTo>
                          <a:pt x="117" y="6"/>
                        </a:lnTo>
                        <a:lnTo>
                          <a:pt x="117" y="6"/>
                        </a:lnTo>
                        <a:lnTo>
                          <a:pt x="117" y="6"/>
                        </a:lnTo>
                        <a:lnTo>
                          <a:pt x="118" y="6"/>
                        </a:lnTo>
                        <a:lnTo>
                          <a:pt x="118" y="6"/>
                        </a:lnTo>
                        <a:lnTo>
                          <a:pt x="118" y="6"/>
                        </a:lnTo>
                        <a:lnTo>
                          <a:pt x="120" y="6"/>
                        </a:lnTo>
                        <a:lnTo>
                          <a:pt x="120" y="6"/>
                        </a:lnTo>
                        <a:lnTo>
                          <a:pt x="120" y="8"/>
                        </a:lnTo>
                        <a:lnTo>
                          <a:pt x="122" y="8"/>
                        </a:lnTo>
                        <a:lnTo>
                          <a:pt x="122" y="8"/>
                        </a:lnTo>
                        <a:lnTo>
                          <a:pt x="122" y="8"/>
                        </a:lnTo>
                        <a:lnTo>
                          <a:pt x="124" y="8"/>
                        </a:lnTo>
                        <a:lnTo>
                          <a:pt x="124" y="8"/>
                        </a:lnTo>
                        <a:lnTo>
                          <a:pt x="124" y="6"/>
                        </a:lnTo>
                        <a:lnTo>
                          <a:pt x="124" y="6"/>
                        </a:lnTo>
                        <a:lnTo>
                          <a:pt x="126" y="6"/>
                        </a:lnTo>
                        <a:lnTo>
                          <a:pt x="126" y="6"/>
                        </a:lnTo>
                        <a:lnTo>
                          <a:pt x="128" y="6"/>
                        </a:lnTo>
                        <a:lnTo>
                          <a:pt x="128" y="6"/>
                        </a:lnTo>
                        <a:lnTo>
                          <a:pt x="128" y="6"/>
                        </a:lnTo>
                        <a:lnTo>
                          <a:pt x="128" y="6"/>
                        </a:lnTo>
                        <a:lnTo>
                          <a:pt x="130" y="6"/>
                        </a:lnTo>
                        <a:lnTo>
                          <a:pt x="130" y="6"/>
                        </a:lnTo>
                        <a:lnTo>
                          <a:pt x="130" y="6"/>
                        </a:lnTo>
                        <a:lnTo>
                          <a:pt x="130" y="6"/>
                        </a:lnTo>
                        <a:lnTo>
                          <a:pt x="132" y="6"/>
                        </a:lnTo>
                        <a:lnTo>
                          <a:pt x="132" y="6"/>
                        </a:lnTo>
                        <a:lnTo>
                          <a:pt x="132" y="6"/>
                        </a:lnTo>
                        <a:lnTo>
                          <a:pt x="134" y="6"/>
                        </a:lnTo>
                        <a:lnTo>
                          <a:pt x="134" y="6"/>
                        </a:lnTo>
                        <a:lnTo>
                          <a:pt x="134" y="6"/>
                        </a:lnTo>
                        <a:lnTo>
                          <a:pt x="134" y="6"/>
                        </a:lnTo>
                        <a:lnTo>
                          <a:pt x="136" y="6"/>
                        </a:lnTo>
                        <a:lnTo>
                          <a:pt x="136" y="6"/>
                        </a:lnTo>
                        <a:lnTo>
                          <a:pt x="136" y="6"/>
                        </a:lnTo>
                        <a:lnTo>
                          <a:pt x="138" y="6"/>
                        </a:lnTo>
                        <a:lnTo>
                          <a:pt x="138" y="6"/>
                        </a:lnTo>
                        <a:lnTo>
                          <a:pt x="138" y="6"/>
                        </a:lnTo>
                        <a:lnTo>
                          <a:pt x="138" y="6"/>
                        </a:lnTo>
                        <a:lnTo>
                          <a:pt x="139" y="6"/>
                        </a:lnTo>
                        <a:lnTo>
                          <a:pt x="139" y="6"/>
                        </a:lnTo>
                        <a:lnTo>
                          <a:pt x="139" y="6"/>
                        </a:lnTo>
                        <a:lnTo>
                          <a:pt x="141" y="6"/>
                        </a:lnTo>
                        <a:lnTo>
                          <a:pt x="141" y="6"/>
                        </a:lnTo>
                        <a:lnTo>
                          <a:pt x="141" y="6"/>
                        </a:lnTo>
                        <a:lnTo>
                          <a:pt x="143" y="6"/>
                        </a:lnTo>
                        <a:lnTo>
                          <a:pt x="143" y="6"/>
                        </a:lnTo>
                        <a:lnTo>
                          <a:pt x="143" y="6"/>
                        </a:lnTo>
                        <a:lnTo>
                          <a:pt x="143" y="6"/>
                        </a:lnTo>
                        <a:lnTo>
                          <a:pt x="145" y="6"/>
                        </a:lnTo>
                        <a:lnTo>
                          <a:pt x="145" y="6"/>
                        </a:lnTo>
                        <a:lnTo>
                          <a:pt x="145" y="6"/>
                        </a:lnTo>
                        <a:lnTo>
                          <a:pt x="147" y="6"/>
                        </a:lnTo>
                        <a:lnTo>
                          <a:pt x="147" y="8"/>
                        </a:lnTo>
                        <a:lnTo>
                          <a:pt x="147" y="8"/>
                        </a:lnTo>
                        <a:lnTo>
                          <a:pt x="149" y="8"/>
                        </a:lnTo>
                        <a:lnTo>
                          <a:pt x="149" y="8"/>
                        </a:lnTo>
                        <a:lnTo>
                          <a:pt x="149" y="8"/>
                        </a:lnTo>
                        <a:lnTo>
                          <a:pt x="151" y="8"/>
                        </a:lnTo>
                        <a:lnTo>
                          <a:pt x="151" y="8"/>
                        </a:lnTo>
                        <a:lnTo>
                          <a:pt x="151" y="8"/>
                        </a:lnTo>
                        <a:lnTo>
                          <a:pt x="151" y="8"/>
                        </a:lnTo>
                        <a:lnTo>
                          <a:pt x="151" y="8"/>
                        </a:lnTo>
                        <a:lnTo>
                          <a:pt x="153" y="8"/>
                        </a:lnTo>
                        <a:lnTo>
                          <a:pt x="153" y="8"/>
                        </a:lnTo>
                        <a:lnTo>
                          <a:pt x="155" y="8"/>
                        </a:lnTo>
                        <a:lnTo>
                          <a:pt x="155" y="8"/>
                        </a:lnTo>
                        <a:lnTo>
                          <a:pt x="155" y="8"/>
                        </a:lnTo>
                        <a:lnTo>
                          <a:pt x="157" y="8"/>
                        </a:lnTo>
                        <a:lnTo>
                          <a:pt x="157" y="8"/>
                        </a:lnTo>
                        <a:lnTo>
                          <a:pt x="157" y="8"/>
                        </a:lnTo>
                        <a:lnTo>
                          <a:pt x="159" y="8"/>
                        </a:lnTo>
                        <a:lnTo>
                          <a:pt x="159" y="6"/>
                        </a:lnTo>
                        <a:lnTo>
                          <a:pt x="159" y="6"/>
                        </a:lnTo>
                        <a:lnTo>
                          <a:pt x="159" y="8"/>
                        </a:lnTo>
                        <a:lnTo>
                          <a:pt x="161" y="8"/>
                        </a:lnTo>
                        <a:lnTo>
                          <a:pt x="161" y="8"/>
                        </a:lnTo>
                        <a:lnTo>
                          <a:pt x="161" y="8"/>
                        </a:lnTo>
                        <a:lnTo>
                          <a:pt x="161" y="8"/>
                        </a:lnTo>
                        <a:lnTo>
                          <a:pt x="162" y="8"/>
                        </a:lnTo>
                        <a:lnTo>
                          <a:pt x="162" y="8"/>
                        </a:lnTo>
                        <a:lnTo>
                          <a:pt x="162" y="8"/>
                        </a:lnTo>
                        <a:lnTo>
                          <a:pt x="164" y="8"/>
                        </a:lnTo>
                        <a:lnTo>
                          <a:pt x="164" y="10"/>
                        </a:lnTo>
                        <a:lnTo>
                          <a:pt x="164" y="10"/>
                        </a:lnTo>
                        <a:lnTo>
                          <a:pt x="166" y="10"/>
                        </a:lnTo>
                        <a:lnTo>
                          <a:pt x="166" y="10"/>
                        </a:lnTo>
                        <a:lnTo>
                          <a:pt x="166" y="10"/>
                        </a:lnTo>
                        <a:lnTo>
                          <a:pt x="168" y="10"/>
                        </a:lnTo>
                        <a:lnTo>
                          <a:pt x="168" y="10"/>
                        </a:lnTo>
                        <a:lnTo>
                          <a:pt x="168" y="10"/>
                        </a:lnTo>
                        <a:lnTo>
                          <a:pt x="170" y="10"/>
                        </a:lnTo>
                        <a:lnTo>
                          <a:pt x="170" y="10"/>
                        </a:lnTo>
                        <a:lnTo>
                          <a:pt x="170" y="10"/>
                        </a:lnTo>
                        <a:lnTo>
                          <a:pt x="170" y="10"/>
                        </a:lnTo>
                        <a:lnTo>
                          <a:pt x="170" y="10"/>
                        </a:lnTo>
                        <a:lnTo>
                          <a:pt x="170" y="12"/>
                        </a:lnTo>
                        <a:lnTo>
                          <a:pt x="172" y="12"/>
                        </a:lnTo>
                        <a:lnTo>
                          <a:pt x="172" y="12"/>
                        </a:lnTo>
                        <a:lnTo>
                          <a:pt x="172" y="12"/>
                        </a:lnTo>
                        <a:lnTo>
                          <a:pt x="172" y="14"/>
                        </a:lnTo>
                        <a:lnTo>
                          <a:pt x="172" y="14"/>
                        </a:lnTo>
                        <a:lnTo>
                          <a:pt x="174" y="14"/>
                        </a:lnTo>
                        <a:lnTo>
                          <a:pt x="174" y="14"/>
                        </a:lnTo>
                        <a:lnTo>
                          <a:pt x="174" y="14"/>
                        </a:lnTo>
                        <a:lnTo>
                          <a:pt x="174" y="16"/>
                        </a:lnTo>
                        <a:lnTo>
                          <a:pt x="176" y="16"/>
                        </a:lnTo>
                        <a:lnTo>
                          <a:pt x="176" y="16"/>
                        </a:lnTo>
                        <a:lnTo>
                          <a:pt x="176" y="16"/>
                        </a:lnTo>
                        <a:lnTo>
                          <a:pt x="176" y="16"/>
                        </a:lnTo>
                        <a:lnTo>
                          <a:pt x="176" y="16"/>
                        </a:lnTo>
                        <a:lnTo>
                          <a:pt x="178" y="16"/>
                        </a:lnTo>
                        <a:lnTo>
                          <a:pt x="178" y="16"/>
                        </a:lnTo>
                        <a:lnTo>
                          <a:pt x="178" y="16"/>
                        </a:lnTo>
                        <a:lnTo>
                          <a:pt x="180" y="16"/>
                        </a:lnTo>
                        <a:lnTo>
                          <a:pt x="180" y="16"/>
                        </a:lnTo>
                        <a:lnTo>
                          <a:pt x="182" y="16"/>
                        </a:lnTo>
                        <a:lnTo>
                          <a:pt x="182" y="16"/>
                        </a:lnTo>
                        <a:lnTo>
                          <a:pt x="182" y="16"/>
                        </a:lnTo>
                        <a:lnTo>
                          <a:pt x="182" y="18"/>
                        </a:lnTo>
                        <a:lnTo>
                          <a:pt x="183" y="18"/>
                        </a:lnTo>
                        <a:lnTo>
                          <a:pt x="183" y="18"/>
                        </a:lnTo>
                        <a:lnTo>
                          <a:pt x="183" y="18"/>
                        </a:lnTo>
                        <a:lnTo>
                          <a:pt x="183" y="18"/>
                        </a:lnTo>
                        <a:lnTo>
                          <a:pt x="185" y="18"/>
                        </a:lnTo>
                        <a:lnTo>
                          <a:pt x="185" y="20"/>
                        </a:lnTo>
                        <a:lnTo>
                          <a:pt x="185" y="20"/>
                        </a:lnTo>
                        <a:lnTo>
                          <a:pt x="187" y="20"/>
                        </a:lnTo>
                        <a:lnTo>
                          <a:pt x="187" y="20"/>
                        </a:lnTo>
                        <a:lnTo>
                          <a:pt x="187" y="20"/>
                        </a:lnTo>
                        <a:lnTo>
                          <a:pt x="187" y="22"/>
                        </a:lnTo>
                        <a:lnTo>
                          <a:pt x="187" y="22"/>
                        </a:lnTo>
                        <a:lnTo>
                          <a:pt x="187" y="22"/>
                        </a:lnTo>
                        <a:lnTo>
                          <a:pt x="189" y="22"/>
                        </a:lnTo>
                        <a:lnTo>
                          <a:pt x="189" y="22"/>
                        </a:lnTo>
                        <a:lnTo>
                          <a:pt x="189" y="23"/>
                        </a:lnTo>
                        <a:lnTo>
                          <a:pt x="189" y="23"/>
                        </a:lnTo>
                        <a:lnTo>
                          <a:pt x="189" y="23"/>
                        </a:lnTo>
                        <a:lnTo>
                          <a:pt x="189" y="25"/>
                        </a:lnTo>
                        <a:lnTo>
                          <a:pt x="189" y="25"/>
                        </a:lnTo>
                        <a:lnTo>
                          <a:pt x="187" y="25"/>
                        </a:lnTo>
                        <a:lnTo>
                          <a:pt x="187" y="25"/>
                        </a:lnTo>
                        <a:lnTo>
                          <a:pt x="187" y="25"/>
                        </a:lnTo>
                        <a:lnTo>
                          <a:pt x="185" y="25"/>
                        </a:lnTo>
                        <a:lnTo>
                          <a:pt x="185" y="25"/>
                        </a:lnTo>
                        <a:lnTo>
                          <a:pt x="183" y="25"/>
                        </a:lnTo>
                        <a:lnTo>
                          <a:pt x="183" y="25"/>
                        </a:lnTo>
                        <a:lnTo>
                          <a:pt x="183" y="25"/>
                        </a:lnTo>
                        <a:lnTo>
                          <a:pt x="183" y="27"/>
                        </a:lnTo>
                        <a:lnTo>
                          <a:pt x="183" y="27"/>
                        </a:lnTo>
                        <a:lnTo>
                          <a:pt x="183" y="27"/>
                        </a:lnTo>
                        <a:lnTo>
                          <a:pt x="182" y="27"/>
                        </a:lnTo>
                        <a:lnTo>
                          <a:pt x="182" y="27"/>
                        </a:lnTo>
                        <a:lnTo>
                          <a:pt x="182" y="27"/>
                        </a:lnTo>
                        <a:lnTo>
                          <a:pt x="182" y="27"/>
                        </a:lnTo>
                        <a:lnTo>
                          <a:pt x="182" y="29"/>
                        </a:lnTo>
                        <a:lnTo>
                          <a:pt x="182" y="29"/>
                        </a:lnTo>
                        <a:lnTo>
                          <a:pt x="182" y="29"/>
                        </a:lnTo>
                        <a:lnTo>
                          <a:pt x="180" y="29"/>
                        </a:lnTo>
                        <a:lnTo>
                          <a:pt x="180" y="31"/>
                        </a:lnTo>
                        <a:lnTo>
                          <a:pt x="180" y="31"/>
                        </a:lnTo>
                        <a:lnTo>
                          <a:pt x="178" y="31"/>
                        </a:lnTo>
                        <a:lnTo>
                          <a:pt x="178" y="31"/>
                        </a:lnTo>
                        <a:lnTo>
                          <a:pt x="178" y="31"/>
                        </a:lnTo>
                        <a:lnTo>
                          <a:pt x="176" y="31"/>
                        </a:lnTo>
                        <a:lnTo>
                          <a:pt x="176" y="29"/>
                        </a:lnTo>
                        <a:lnTo>
                          <a:pt x="176" y="29"/>
                        </a:lnTo>
                        <a:lnTo>
                          <a:pt x="176" y="29"/>
                        </a:lnTo>
                        <a:lnTo>
                          <a:pt x="174" y="29"/>
                        </a:lnTo>
                        <a:lnTo>
                          <a:pt x="174" y="31"/>
                        </a:lnTo>
                        <a:lnTo>
                          <a:pt x="174" y="31"/>
                        </a:lnTo>
                        <a:lnTo>
                          <a:pt x="172" y="31"/>
                        </a:lnTo>
                        <a:lnTo>
                          <a:pt x="172" y="31"/>
                        </a:lnTo>
                        <a:lnTo>
                          <a:pt x="172" y="31"/>
                        </a:lnTo>
                        <a:lnTo>
                          <a:pt x="172" y="31"/>
                        </a:lnTo>
                        <a:lnTo>
                          <a:pt x="170" y="31"/>
                        </a:lnTo>
                        <a:lnTo>
                          <a:pt x="170" y="31"/>
                        </a:lnTo>
                        <a:lnTo>
                          <a:pt x="170" y="31"/>
                        </a:lnTo>
                        <a:lnTo>
                          <a:pt x="170" y="31"/>
                        </a:lnTo>
                        <a:lnTo>
                          <a:pt x="170" y="33"/>
                        </a:lnTo>
                        <a:lnTo>
                          <a:pt x="168" y="33"/>
                        </a:lnTo>
                        <a:lnTo>
                          <a:pt x="168" y="33"/>
                        </a:lnTo>
                        <a:lnTo>
                          <a:pt x="166" y="33"/>
                        </a:lnTo>
                        <a:lnTo>
                          <a:pt x="166" y="33"/>
                        </a:lnTo>
                        <a:lnTo>
                          <a:pt x="166" y="33"/>
                        </a:lnTo>
                        <a:lnTo>
                          <a:pt x="166" y="33"/>
                        </a:lnTo>
                        <a:lnTo>
                          <a:pt x="166" y="35"/>
                        </a:lnTo>
                        <a:lnTo>
                          <a:pt x="164" y="35"/>
                        </a:lnTo>
                        <a:lnTo>
                          <a:pt x="164" y="35"/>
                        </a:lnTo>
                        <a:lnTo>
                          <a:pt x="164" y="35"/>
                        </a:lnTo>
                        <a:lnTo>
                          <a:pt x="162" y="35"/>
                        </a:lnTo>
                        <a:lnTo>
                          <a:pt x="162" y="35"/>
                        </a:lnTo>
                        <a:lnTo>
                          <a:pt x="162" y="35"/>
                        </a:lnTo>
                        <a:lnTo>
                          <a:pt x="162" y="37"/>
                        </a:lnTo>
                        <a:lnTo>
                          <a:pt x="161" y="37"/>
                        </a:lnTo>
                        <a:lnTo>
                          <a:pt x="161" y="37"/>
                        </a:lnTo>
                        <a:lnTo>
                          <a:pt x="161" y="37"/>
                        </a:lnTo>
                        <a:lnTo>
                          <a:pt x="161" y="37"/>
                        </a:lnTo>
                        <a:lnTo>
                          <a:pt x="159" y="37"/>
                        </a:lnTo>
                        <a:lnTo>
                          <a:pt x="159" y="39"/>
                        </a:lnTo>
                        <a:lnTo>
                          <a:pt x="159" y="39"/>
                        </a:lnTo>
                        <a:lnTo>
                          <a:pt x="157" y="39"/>
                        </a:lnTo>
                        <a:lnTo>
                          <a:pt x="157" y="39"/>
                        </a:lnTo>
                        <a:lnTo>
                          <a:pt x="157" y="39"/>
                        </a:lnTo>
                        <a:lnTo>
                          <a:pt x="157" y="39"/>
                        </a:lnTo>
                        <a:lnTo>
                          <a:pt x="157" y="39"/>
                        </a:lnTo>
                        <a:lnTo>
                          <a:pt x="157" y="41"/>
                        </a:lnTo>
                        <a:lnTo>
                          <a:pt x="157" y="41"/>
                        </a:lnTo>
                        <a:lnTo>
                          <a:pt x="157" y="41"/>
                        </a:lnTo>
                        <a:lnTo>
                          <a:pt x="157" y="41"/>
                        </a:lnTo>
                        <a:lnTo>
                          <a:pt x="155" y="41"/>
                        </a:lnTo>
                        <a:lnTo>
                          <a:pt x="155" y="43"/>
                        </a:lnTo>
                        <a:lnTo>
                          <a:pt x="155" y="43"/>
                        </a:lnTo>
                        <a:lnTo>
                          <a:pt x="155" y="43"/>
                        </a:lnTo>
                        <a:lnTo>
                          <a:pt x="155" y="43"/>
                        </a:lnTo>
                        <a:lnTo>
                          <a:pt x="155" y="44"/>
                        </a:lnTo>
                        <a:lnTo>
                          <a:pt x="155" y="44"/>
                        </a:lnTo>
                        <a:lnTo>
                          <a:pt x="153" y="44"/>
                        </a:lnTo>
                        <a:lnTo>
                          <a:pt x="153" y="44"/>
                        </a:lnTo>
                        <a:lnTo>
                          <a:pt x="153" y="46"/>
                        </a:lnTo>
                        <a:lnTo>
                          <a:pt x="151" y="46"/>
                        </a:lnTo>
                        <a:lnTo>
                          <a:pt x="151" y="46"/>
                        </a:lnTo>
                        <a:lnTo>
                          <a:pt x="151" y="46"/>
                        </a:lnTo>
                        <a:lnTo>
                          <a:pt x="151" y="44"/>
                        </a:lnTo>
                        <a:lnTo>
                          <a:pt x="149" y="44"/>
                        </a:lnTo>
                        <a:lnTo>
                          <a:pt x="149" y="44"/>
                        </a:lnTo>
                        <a:lnTo>
                          <a:pt x="149" y="44"/>
                        </a:lnTo>
                        <a:lnTo>
                          <a:pt x="147" y="44"/>
                        </a:lnTo>
                        <a:lnTo>
                          <a:pt x="147" y="46"/>
                        </a:lnTo>
                        <a:lnTo>
                          <a:pt x="147" y="46"/>
                        </a:lnTo>
                        <a:lnTo>
                          <a:pt x="145" y="46"/>
                        </a:lnTo>
                        <a:lnTo>
                          <a:pt x="145" y="46"/>
                        </a:lnTo>
                        <a:lnTo>
                          <a:pt x="145" y="46"/>
                        </a:lnTo>
                        <a:lnTo>
                          <a:pt x="143" y="46"/>
                        </a:lnTo>
                        <a:lnTo>
                          <a:pt x="143" y="46"/>
                        </a:lnTo>
                        <a:lnTo>
                          <a:pt x="143" y="46"/>
                        </a:lnTo>
                        <a:lnTo>
                          <a:pt x="143" y="46"/>
                        </a:lnTo>
                        <a:lnTo>
                          <a:pt x="141" y="46"/>
                        </a:lnTo>
                        <a:lnTo>
                          <a:pt x="141" y="46"/>
                        </a:lnTo>
                        <a:lnTo>
                          <a:pt x="141" y="46"/>
                        </a:lnTo>
                        <a:lnTo>
                          <a:pt x="139" y="46"/>
                        </a:lnTo>
                        <a:lnTo>
                          <a:pt x="139" y="46"/>
                        </a:lnTo>
                        <a:lnTo>
                          <a:pt x="139" y="46"/>
                        </a:lnTo>
                        <a:lnTo>
                          <a:pt x="139" y="46"/>
                        </a:lnTo>
                        <a:lnTo>
                          <a:pt x="138" y="46"/>
                        </a:lnTo>
                        <a:lnTo>
                          <a:pt x="138" y="46"/>
                        </a:lnTo>
                        <a:lnTo>
                          <a:pt x="138" y="46"/>
                        </a:lnTo>
                        <a:lnTo>
                          <a:pt x="136" y="46"/>
                        </a:lnTo>
                        <a:lnTo>
                          <a:pt x="136" y="46"/>
                        </a:lnTo>
                        <a:lnTo>
                          <a:pt x="136" y="46"/>
                        </a:lnTo>
                        <a:lnTo>
                          <a:pt x="134" y="46"/>
                        </a:lnTo>
                        <a:lnTo>
                          <a:pt x="134" y="46"/>
                        </a:lnTo>
                        <a:lnTo>
                          <a:pt x="134" y="46"/>
                        </a:lnTo>
                        <a:lnTo>
                          <a:pt x="132" y="46"/>
                        </a:lnTo>
                        <a:lnTo>
                          <a:pt x="132" y="46"/>
                        </a:lnTo>
                        <a:lnTo>
                          <a:pt x="132" y="46"/>
                        </a:lnTo>
                        <a:lnTo>
                          <a:pt x="130" y="46"/>
                        </a:lnTo>
                        <a:lnTo>
                          <a:pt x="130" y="46"/>
                        </a:lnTo>
                        <a:lnTo>
                          <a:pt x="130" y="46"/>
                        </a:lnTo>
                        <a:lnTo>
                          <a:pt x="130" y="46"/>
                        </a:lnTo>
                        <a:lnTo>
                          <a:pt x="130" y="46"/>
                        </a:lnTo>
                        <a:lnTo>
                          <a:pt x="130" y="46"/>
                        </a:lnTo>
                        <a:lnTo>
                          <a:pt x="130" y="48"/>
                        </a:lnTo>
                        <a:lnTo>
                          <a:pt x="130" y="48"/>
                        </a:lnTo>
                        <a:lnTo>
                          <a:pt x="130" y="50"/>
                        </a:lnTo>
                        <a:lnTo>
                          <a:pt x="128" y="50"/>
                        </a:lnTo>
                        <a:lnTo>
                          <a:pt x="128" y="50"/>
                        </a:lnTo>
                        <a:lnTo>
                          <a:pt x="128" y="50"/>
                        </a:lnTo>
                        <a:lnTo>
                          <a:pt x="128" y="50"/>
                        </a:lnTo>
                        <a:lnTo>
                          <a:pt x="128" y="52"/>
                        </a:lnTo>
                        <a:lnTo>
                          <a:pt x="126" y="52"/>
                        </a:lnTo>
                        <a:lnTo>
                          <a:pt x="126" y="52"/>
                        </a:lnTo>
                        <a:lnTo>
                          <a:pt x="126" y="54"/>
                        </a:lnTo>
                        <a:lnTo>
                          <a:pt x="126" y="54"/>
                        </a:lnTo>
                        <a:lnTo>
                          <a:pt x="126" y="54"/>
                        </a:lnTo>
                        <a:lnTo>
                          <a:pt x="126" y="54"/>
                        </a:lnTo>
                        <a:lnTo>
                          <a:pt x="126" y="56"/>
                        </a:lnTo>
                        <a:lnTo>
                          <a:pt x="124" y="56"/>
                        </a:lnTo>
                        <a:lnTo>
                          <a:pt x="124" y="56"/>
                        </a:lnTo>
                        <a:lnTo>
                          <a:pt x="124" y="58"/>
                        </a:lnTo>
                        <a:lnTo>
                          <a:pt x="124" y="58"/>
                        </a:lnTo>
                        <a:lnTo>
                          <a:pt x="124" y="58"/>
                        </a:lnTo>
                        <a:lnTo>
                          <a:pt x="124" y="58"/>
                        </a:lnTo>
                        <a:lnTo>
                          <a:pt x="122" y="58"/>
                        </a:lnTo>
                        <a:lnTo>
                          <a:pt x="122" y="60"/>
                        </a:lnTo>
                        <a:lnTo>
                          <a:pt x="122" y="60"/>
                        </a:lnTo>
                        <a:lnTo>
                          <a:pt x="122" y="60"/>
                        </a:lnTo>
                        <a:lnTo>
                          <a:pt x="122" y="58"/>
                        </a:lnTo>
                        <a:lnTo>
                          <a:pt x="122" y="58"/>
                        </a:lnTo>
                        <a:lnTo>
                          <a:pt x="120" y="58"/>
                        </a:lnTo>
                        <a:lnTo>
                          <a:pt x="120" y="58"/>
                        </a:lnTo>
                        <a:lnTo>
                          <a:pt x="120" y="58"/>
                        </a:lnTo>
                        <a:lnTo>
                          <a:pt x="118" y="58"/>
                        </a:lnTo>
                        <a:lnTo>
                          <a:pt x="118" y="60"/>
                        </a:lnTo>
                        <a:lnTo>
                          <a:pt x="118" y="60"/>
                        </a:lnTo>
                        <a:lnTo>
                          <a:pt x="118" y="60"/>
                        </a:lnTo>
                        <a:lnTo>
                          <a:pt x="118" y="58"/>
                        </a:lnTo>
                        <a:lnTo>
                          <a:pt x="117" y="58"/>
                        </a:lnTo>
                        <a:lnTo>
                          <a:pt x="117" y="58"/>
                        </a:lnTo>
                        <a:lnTo>
                          <a:pt x="117" y="60"/>
                        </a:lnTo>
                        <a:lnTo>
                          <a:pt x="117" y="60"/>
                        </a:lnTo>
                        <a:lnTo>
                          <a:pt x="115" y="60"/>
                        </a:lnTo>
                        <a:lnTo>
                          <a:pt x="115" y="60"/>
                        </a:lnTo>
                        <a:lnTo>
                          <a:pt x="115" y="60"/>
                        </a:lnTo>
                        <a:lnTo>
                          <a:pt x="115" y="62"/>
                        </a:lnTo>
                        <a:lnTo>
                          <a:pt x="113" y="62"/>
                        </a:lnTo>
                        <a:lnTo>
                          <a:pt x="113" y="62"/>
                        </a:lnTo>
                        <a:lnTo>
                          <a:pt x="113" y="60"/>
                        </a:lnTo>
                        <a:lnTo>
                          <a:pt x="113" y="60"/>
                        </a:lnTo>
                        <a:lnTo>
                          <a:pt x="113" y="62"/>
                        </a:lnTo>
                        <a:lnTo>
                          <a:pt x="111" y="62"/>
                        </a:lnTo>
                        <a:lnTo>
                          <a:pt x="111" y="62"/>
                        </a:lnTo>
                        <a:lnTo>
                          <a:pt x="111" y="60"/>
                        </a:lnTo>
                        <a:lnTo>
                          <a:pt x="111" y="60"/>
                        </a:lnTo>
                        <a:lnTo>
                          <a:pt x="111" y="60"/>
                        </a:lnTo>
                        <a:lnTo>
                          <a:pt x="111" y="58"/>
                        </a:lnTo>
                        <a:lnTo>
                          <a:pt x="111" y="58"/>
                        </a:lnTo>
                        <a:lnTo>
                          <a:pt x="111" y="58"/>
                        </a:lnTo>
                        <a:lnTo>
                          <a:pt x="111" y="56"/>
                        </a:lnTo>
                        <a:lnTo>
                          <a:pt x="111" y="56"/>
                        </a:lnTo>
                        <a:lnTo>
                          <a:pt x="109" y="56"/>
                        </a:lnTo>
                        <a:lnTo>
                          <a:pt x="109" y="56"/>
                        </a:lnTo>
                        <a:lnTo>
                          <a:pt x="109" y="54"/>
                        </a:lnTo>
                        <a:lnTo>
                          <a:pt x="109" y="54"/>
                        </a:lnTo>
                        <a:lnTo>
                          <a:pt x="109" y="54"/>
                        </a:lnTo>
                        <a:lnTo>
                          <a:pt x="109" y="54"/>
                        </a:lnTo>
                        <a:lnTo>
                          <a:pt x="107" y="54"/>
                        </a:lnTo>
                        <a:lnTo>
                          <a:pt x="107" y="54"/>
                        </a:lnTo>
                        <a:lnTo>
                          <a:pt x="107" y="54"/>
                        </a:lnTo>
                        <a:lnTo>
                          <a:pt x="107" y="54"/>
                        </a:lnTo>
                        <a:lnTo>
                          <a:pt x="107" y="54"/>
                        </a:lnTo>
                        <a:lnTo>
                          <a:pt x="105" y="54"/>
                        </a:lnTo>
                        <a:lnTo>
                          <a:pt x="105" y="56"/>
                        </a:lnTo>
                        <a:lnTo>
                          <a:pt x="105" y="56"/>
                        </a:lnTo>
                        <a:lnTo>
                          <a:pt x="103" y="56"/>
                        </a:lnTo>
                        <a:lnTo>
                          <a:pt x="103" y="56"/>
                        </a:lnTo>
                        <a:lnTo>
                          <a:pt x="103" y="56"/>
                        </a:lnTo>
                        <a:lnTo>
                          <a:pt x="103" y="58"/>
                        </a:lnTo>
                        <a:lnTo>
                          <a:pt x="103" y="58"/>
                        </a:lnTo>
                        <a:lnTo>
                          <a:pt x="101" y="58"/>
                        </a:lnTo>
                        <a:lnTo>
                          <a:pt x="101" y="58"/>
                        </a:lnTo>
                        <a:lnTo>
                          <a:pt x="101" y="58"/>
                        </a:lnTo>
                        <a:lnTo>
                          <a:pt x="99" y="58"/>
                        </a:lnTo>
                        <a:lnTo>
                          <a:pt x="99" y="58"/>
                        </a:lnTo>
                        <a:lnTo>
                          <a:pt x="97" y="58"/>
                        </a:lnTo>
                        <a:lnTo>
                          <a:pt x="97" y="58"/>
                        </a:lnTo>
                        <a:lnTo>
                          <a:pt x="97" y="56"/>
                        </a:lnTo>
                        <a:lnTo>
                          <a:pt x="97" y="56"/>
                        </a:lnTo>
                        <a:lnTo>
                          <a:pt x="95" y="56"/>
                        </a:lnTo>
                        <a:lnTo>
                          <a:pt x="95" y="56"/>
                        </a:lnTo>
                        <a:lnTo>
                          <a:pt x="95" y="56"/>
                        </a:lnTo>
                        <a:lnTo>
                          <a:pt x="95" y="56"/>
                        </a:lnTo>
                        <a:lnTo>
                          <a:pt x="95" y="58"/>
                        </a:lnTo>
                        <a:lnTo>
                          <a:pt x="95" y="58"/>
                        </a:lnTo>
                        <a:lnTo>
                          <a:pt x="95" y="58"/>
                        </a:lnTo>
                        <a:lnTo>
                          <a:pt x="95" y="58"/>
                        </a:lnTo>
                        <a:lnTo>
                          <a:pt x="95" y="60"/>
                        </a:lnTo>
                        <a:lnTo>
                          <a:pt x="95" y="60"/>
                        </a:lnTo>
                        <a:lnTo>
                          <a:pt x="95" y="60"/>
                        </a:lnTo>
                        <a:lnTo>
                          <a:pt x="95" y="60"/>
                        </a:lnTo>
                        <a:lnTo>
                          <a:pt x="95" y="60"/>
                        </a:lnTo>
                        <a:lnTo>
                          <a:pt x="94" y="60"/>
                        </a:lnTo>
                        <a:lnTo>
                          <a:pt x="94" y="60"/>
                        </a:lnTo>
                        <a:lnTo>
                          <a:pt x="94" y="62"/>
                        </a:lnTo>
                        <a:lnTo>
                          <a:pt x="92" y="62"/>
                        </a:lnTo>
                        <a:lnTo>
                          <a:pt x="92" y="62"/>
                        </a:lnTo>
                        <a:lnTo>
                          <a:pt x="92" y="62"/>
                        </a:lnTo>
                        <a:lnTo>
                          <a:pt x="92" y="62"/>
                        </a:lnTo>
                        <a:lnTo>
                          <a:pt x="90" y="62"/>
                        </a:lnTo>
                        <a:lnTo>
                          <a:pt x="90" y="64"/>
                        </a:lnTo>
                        <a:lnTo>
                          <a:pt x="90" y="64"/>
                        </a:lnTo>
                        <a:lnTo>
                          <a:pt x="90" y="64"/>
                        </a:lnTo>
                        <a:lnTo>
                          <a:pt x="90" y="64"/>
                        </a:lnTo>
                        <a:lnTo>
                          <a:pt x="90" y="64"/>
                        </a:lnTo>
                        <a:lnTo>
                          <a:pt x="88" y="64"/>
                        </a:lnTo>
                        <a:lnTo>
                          <a:pt x="88" y="64"/>
                        </a:lnTo>
                        <a:lnTo>
                          <a:pt x="88" y="66"/>
                        </a:lnTo>
                        <a:lnTo>
                          <a:pt x="86" y="66"/>
                        </a:lnTo>
                        <a:lnTo>
                          <a:pt x="86" y="66"/>
                        </a:lnTo>
                        <a:lnTo>
                          <a:pt x="86" y="64"/>
                        </a:lnTo>
                        <a:lnTo>
                          <a:pt x="86" y="64"/>
                        </a:lnTo>
                        <a:lnTo>
                          <a:pt x="84" y="64"/>
                        </a:lnTo>
                        <a:lnTo>
                          <a:pt x="84" y="64"/>
                        </a:lnTo>
                        <a:lnTo>
                          <a:pt x="84" y="66"/>
                        </a:lnTo>
                        <a:lnTo>
                          <a:pt x="84" y="66"/>
                        </a:lnTo>
                        <a:lnTo>
                          <a:pt x="82" y="66"/>
                        </a:lnTo>
                        <a:lnTo>
                          <a:pt x="82" y="66"/>
                        </a:lnTo>
                        <a:lnTo>
                          <a:pt x="80" y="66"/>
                        </a:lnTo>
                        <a:lnTo>
                          <a:pt x="80" y="66"/>
                        </a:lnTo>
                        <a:lnTo>
                          <a:pt x="80" y="66"/>
                        </a:lnTo>
                        <a:lnTo>
                          <a:pt x="80" y="67"/>
                        </a:lnTo>
                        <a:lnTo>
                          <a:pt x="80" y="67"/>
                        </a:lnTo>
                        <a:lnTo>
                          <a:pt x="80" y="67"/>
                        </a:lnTo>
                        <a:lnTo>
                          <a:pt x="80" y="69"/>
                        </a:lnTo>
                        <a:lnTo>
                          <a:pt x="80" y="69"/>
                        </a:lnTo>
                        <a:lnTo>
                          <a:pt x="78" y="69"/>
                        </a:lnTo>
                        <a:lnTo>
                          <a:pt x="78" y="71"/>
                        </a:lnTo>
                        <a:lnTo>
                          <a:pt x="78" y="71"/>
                        </a:lnTo>
                        <a:lnTo>
                          <a:pt x="78" y="71"/>
                        </a:lnTo>
                        <a:lnTo>
                          <a:pt x="78" y="71"/>
                        </a:lnTo>
                        <a:lnTo>
                          <a:pt x="78" y="71"/>
                        </a:lnTo>
                        <a:lnTo>
                          <a:pt x="80" y="71"/>
                        </a:lnTo>
                        <a:lnTo>
                          <a:pt x="80" y="73"/>
                        </a:lnTo>
                        <a:lnTo>
                          <a:pt x="80" y="73"/>
                        </a:lnTo>
                        <a:lnTo>
                          <a:pt x="80" y="75"/>
                        </a:lnTo>
                        <a:lnTo>
                          <a:pt x="80" y="75"/>
                        </a:lnTo>
                        <a:lnTo>
                          <a:pt x="80" y="75"/>
                        </a:lnTo>
                        <a:lnTo>
                          <a:pt x="80" y="75"/>
                        </a:lnTo>
                        <a:lnTo>
                          <a:pt x="80" y="77"/>
                        </a:lnTo>
                        <a:lnTo>
                          <a:pt x="78" y="77"/>
                        </a:lnTo>
                        <a:lnTo>
                          <a:pt x="78" y="77"/>
                        </a:lnTo>
                        <a:lnTo>
                          <a:pt x="78" y="79"/>
                        </a:lnTo>
                        <a:lnTo>
                          <a:pt x="78" y="79"/>
                        </a:lnTo>
                        <a:lnTo>
                          <a:pt x="76" y="79"/>
                        </a:lnTo>
                        <a:lnTo>
                          <a:pt x="76" y="79"/>
                        </a:lnTo>
                        <a:lnTo>
                          <a:pt x="76" y="79"/>
                        </a:lnTo>
                        <a:lnTo>
                          <a:pt x="74" y="79"/>
                        </a:lnTo>
                        <a:lnTo>
                          <a:pt x="74" y="79"/>
                        </a:lnTo>
                        <a:lnTo>
                          <a:pt x="74" y="79"/>
                        </a:lnTo>
                        <a:lnTo>
                          <a:pt x="72" y="79"/>
                        </a:lnTo>
                        <a:lnTo>
                          <a:pt x="72" y="79"/>
                        </a:lnTo>
                        <a:lnTo>
                          <a:pt x="71" y="79"/>
                        </a:lnTo>
                        <a:lnTo>
                          <a:pt x="71" y="79"/>
                        </a:lnTo>
                        <a:lnTo>
                          <a:pt x="71" y="79"/>
                        </a:lnTo>
                        <a:lnTo>
                          <a:pt x="71" y="79"/>
                        </a:lnTo>
                        <a:lnTo>
                          <a:pt x="69" y="79"/>
                        </a:lnTo>
                        <a:lnTo>
                          <a:pt x="69" y="79"/>
                        </a:lnTo>
                        <a:lnTo>
                          <a:pt x="69" y="79"/>
                        </a:lnTo>
                        <a:lnTo>
                          <a:pt x="69" y="79"/>
                        </a:lnTo>
                        <a:lnTo>
                          <a:pt x="67" y="79"/>
                        </a:lnTo>
                        <a:lnTo>
                          <a:pt x="67" y="79"/>
                        </a:lnTo>
                        <a:lnTo>
                          <a:pt x="65" y="79"/>
                        </a:lnTo>
                        <a:lnTo>
                          <a:pt x="65" y="79"/>
                        </a:lnTo>
                        <a:lnTo>
                          <a:pt x="65" y="81"/>
                        </a:lnTo>
                        <a:lnTo>
                          <a:pt x="65" y="81"/>
                        </a:lnTo>
                        <a:lnTo>
                          <a:pt x="63" y="81"/>
                        </a:lnTo>
                        <a:lnTo>
                          <a:pt x="63" y="81"/>
                        </a:lnTo>
                        <a:lnTo>
                          <a:pt x="63" y="81"/>
                        </a:lnTo>
                        <a:lnTo>
                          <a:pt x="63" y="81"/>
                        </a:lnTo>
                        <a:lnTo>
                          <a:pt x="61" y="81"/>
                        </a:lnTo>
                        <a:lnTo>
                          <a:pt x="61" y="81"/>
                        </a:lnTo>
                        <a:lnTo>
                          <a:pt x="61" y="81"/>
                        </a:lnTo>
                        <a:lnTo>
                          <a:pt x="59" y="81"/>
                        </a:lnTo>
                        <a:lnTo>
                          <a:pt x="59" y="81"/>
                        </a:lnTo>
                        <a:lnTo>
                          <a:pt x="59" y="79"/>
                        </a:lnTo>
                        <a:lnTo>
                          <a:pt x="59" y="79"/>
                        </a:lnTo>
                        <a:lnTo>
                          <a:pt x="57" y="79"/>
                        </a:lnTo>
                        <a:lnTo>
                          <a:pt x="57" y="79"/>
                        </a:lnTo>
                        <a:lnTo>
                          <a:pt x="57" y="79"/>
                        </a:lnTo>
                        <a:lnTo>
                          <a:pt x="57" y="81"/>
                        </a:lnTo>
                        <a:lnTo>
                          <a:pt x="55" y="81"/>
                        </a:lnTo>
                        <a:lnTo>
                          <a:pt x="55" y="79"/>
                        </a:lnTo>
                        <a:lnTo>
                          <a:pt x="55" y="79"/>
                        </a:lnTo>
                        <a:lnTo>
                          <a:pt x="53" y="79"/>
                        </a:lnTo>
                        <a:lnTo>
                          <a:pt x="53" y="81"/>
                        </a:lnTo>
                        <a:lnTo>
                          <a:pt x="53" y="81"/>
                        </a:lnTo>
                        <a:lnTo>
                          <a:pt x="53" y="81"/>
                        </a:lnTo>
                        <a:lnTo>
                          <a:pt x="51" y="81"/>
                        </a:lnTo>
                        <a:lnTo>
                          <a:pt x="51" y="81"/>
                        </a:lnTo>
                        <a:lnTo>
                          <a:pt x="51" y="81"/>
                        </a:lnTo>
                        <a:lnTo>
                          <a:pt x="51" y="83"/>
                        </a:lnTo>
                        <a:lnTo>
                          <a:pt x="51" y="83"/>
                        </a:lnTo>
                        <a:lnTo>
                          <a:pt x="50" y="83"/>
                        </a:lnTo>
                        <a:lnTo>
                          <a:pt x="50" y="85"/>
                        </a:lnTo>
                        <a:lnTo>
                          <a:pt x="50" y="85"/>
                        </a:lnTo>
                        <a:lnTo>
                          <a:pt x="50" y="83"/>
                        </a:lnTo>
                        <a:lnTo>
                          <a:pt x="50" y="83"/>
                        </a:lnTo>
                        <a:lnTo>
                          <a:pt x="50" y="83"/>
                        </a:lnTo>
                        <a:lnTo>
                          <a:pt x="48" y="83"/>
                        </a:lnTo>
                        <a:lnTo>
                          <a:pt x="48" y="81"/>
                        </a:lnTo>
                        <a:lnTo>
                          <a:pt x="48" y="81"/>
                        </a:lnTo>
                        <a:lnTo>
                          <a:pt x="48" y="81"/>
                        </a:lnTo>
                        <a:lnTo>
                          <a:pt x="48" y="81"/>
                        </a:lnTo>
                        <a:lnTo>
                          <a:pt x="48" y="79"/>
                        </a:lnTo>
                        <a:lnTo>
                          <a:pt x="46" y="79"/>
                        </a:lnTo>
                        <a:lnTo>
                          <a:pt x="46" y="81"/>
                        </a:lnTo>
                        <a:lnTo>
                          <a:pt x="46" y="81"/>
                        </a:lnTo>
                        <a:lnTo>
                          <a:pt x="46" y="81"/>
                        </a:lnTo>
                        <a:lnTo>
                          <a:pt x="44" y="81"/>
                        </a:lnTo>
                        <a:lnTo>
                          <a:pt x="44" y="81"/>
                        </a:lnTo>
                        <a:lnTo>
                          <a:pt x="44" y="81"/>
                        </a:lnTo>
                        <a:lnTo>
                          <a:pt x="44" y="83"/>
                        </a:lnTo>
                        <a:lnTo>
                          <a:pt x="42" y="83"/>
                        </a:lnTo>
                        <a:lnTo>
                          <a:pt x="42" y="81"/>
                        </a:lnTo>
                        <a:lnTo>
                          <a:pt x="42" y="81"/>
                        </a:lnTo>
                        <a:lnTo>
                          <a:pt x="42" y="81"/>
                        </a:lnTo>
                        <a:lnTo>
                          <a:pt x="42" y="79"/>
                        </a:lnTo>
                        <a:lnTo>
                          <a:pt x="42" y="79"/>
                        </a:lnTo>
                        <a:lnTo>
                          <a:pt x="42" y="79"/>
                        </a:lnTo>
                        <a:lnTo>
                          <a:pt x="42" y="79"/>
                        </a:lnTo>
                        <a:lnTo>
                          <a:pt x="42" y="79"/>
                        </a:lnTo>
                        <a:lnTo>
                          <a:pt x="42" y="79"/>
                        </a:lnTo>
                        <a:lnTo>
                          <a:pt x="40" y="79"/>
                        </a:lnTo>
                        <a:lnTo>
                          <a:pt x="40" y="79"/>
                        </a:lnTo>
                        <a:lnTo>
                          <a:pt x="38" y="79"/>
                        </a:lnTo>
                        <a:lnTo>
                          <a:pt x="38" y="79"/>
                        </a:lnTo>
                        <a:lnTo>
                          <a:pt x="38" y="77"/>
                        </a:lnTo>
                        <a:lnTo>
                          <a:pt x="38" y="77"/>
                        </a:lnTo>
                        <a:lnTo>
                          <a:pt x="38" y="75"/>
                        </a:lnTo>
                        <a:lnTo>
                          <a:pt x="38" y="75"/>
                        </a:lnTo>
                        <a:lnTo>
                          <a:pt x="36" y="75"/>
                        </a:lnTo>
                        <a:lnTo>
                          <a:pt x="36" y="75"/>
                        </a:lnTo>
                        <a:lnTo>
                          <a:pt x="36" y="75"/>
                        </a:lnTo>
                        <a:lnTo>
                          <a:pt x="34" y="75"/>
                        </a:lnTo>
                        <a:lnTo>
                          <a:pt x="34" y="77"/>
                        </a:lnTo>
                        <a:lnTo>
                          <a:pt x="34" y="77"/>
                        </a:lnTo>
                        <a:lnTo>
                          <a:pt x="32" y="77"/>
                        </a:lnTo>
                        <a:lnTo>
                          <a:pt x="32" y="77"/>
                        </a:lnTo>
                        <a:lnTo>
                          <a:pt x="32" y="77"/>
                        </a:lnTo>
                        <a:lnTo>
                          <a:pt x="32" y="77"/>
                        </a:lnTo>
                        <a:lnTo>
                          <a:pt x="30" y="77"/>
                        </a:lnTo>
                        <a:lnTo>
                          <a:pt x="30" y="77"/>
                        </a:lnTo>
                        <a:lnTo>
                          <a:pt x="30" y="79"/>
                        </a:lnTo>
                        <a:lnTo>
                          <a:pt x="30" y="79"/>
                        </a:lnTo>
                        <a:lnTo>
                          <a:pt x="30" y="79"/>
                        </a:lnTo>
                        <a:lnTo>
                          <a:pt x="28" y="79"/>
                        </a:lnTo>
                        <a:lnTo>
                          <a:pt x="28" y="79"/>
                        </a:lnTo>
                        <a:lnTo>
                          <a:pt x="28" y="79"/>
                        </a:lnTo>
                        <a:lnTo>
                          <a:pt x="27" y="79"/>
                        </a:lnTo>
                        <a:lnTo>
                          <a:pt x="27" y="79"/>
                        </a:lnTo>
                        <a:lnTo>
                          <a:pt x="27" y="79"/>
                        </a:lnTo>
                        <a:lnTo>
                          <a:pt x="25" y="79"/>
                        </a:lnTo>
                        <a:lnTo>
                          <a:pt x="25" y="79"/>
                        </a:lnTo>
                        <a:lnTo>
                          <a:pt x="25" y="79"/>
                        </a:lnTo>
                        <a:lnTo>
                          <a:pt x="25" y="79"/>
                        </a:lnTo>
                        <a:lnTo>
                          <a:pt x="25" y="77"/>
                        </a:lnTo>
                        <a:lnTo>
                          <a:pt x="25" y="77"/>
                        </a:lnTo>
                        <a:lnTo>
                          <a:pt x="23" y="77"/>
                        </a:lnTo>
                        <a:lnTo>
                          <a:pt x="23" y="77"/>
                        </a:lnTo>
                        <a:lnTo>
                          <a:pt x="23" y="75"/>
                        </a:lnTo>
                        <a:lnTo>
                          <a:pt x="23" y="75"/>
                        </a:lnTo>
                        <a:lnTo>
                          <a:pt x="21" y="75"/>
                        </a:lnTo>
                        <a:lnTo>
                          <a:pt x="21" y="75"/>
                        </a:lnTo>
                        <a:lnTo>
                          <a:pt x="21" y="75"/>
                        </a:lnTo>
                        <a:lnTo>
                          <a:pt x="21" y="75"/>
                        </a:lnTo>
                        <a:lnTo>
                          <a:pt x="21" y="75"/>
                        </a:lnTo>
                        <a:lnTo>
                          <a:pt x="19" y="75"/>
                        </a:lnTo>
                        <a:lnTo>
                          <a:pt x="19" y="75"/>
                        </a:lnTo>
                        <a:lnTo>
                          <a:pt x="17" y="75"/>
                        </a:lnTo>
                        <a:lnTo>
                          <a:pt x="17" y="75"/>
                        </a:lnTo>
                        <a:lnTo>
                          <a:pt x="17" y="77"/>
                        </a:lnTo>
                        <a:lnTo>
                          <a:pt x="17" y="77"/>
                        </a:lnTo>
                        <a:lnTo>
                          <a:pt x="15" y="77"/>
                        </a:lnTo>
                        <a:lnTo>
                          <a:pt x="15" y="75"/>
                        </a:lnTo>
                        <a:lnTo>
                          <a:pt x="15" y="75"/>
                        </a:lnTo>
                        <a:lnTo>
                          <a:pt x="15" y="75"/>
                        </a:lnTo>
                        <a:lnTo>
                          <a:pt x="13" y="75"/>
                        </a:lnTo>
                        <a:lnTo>
                          <a:pt x="13" y="75"/>
                        </a:lnTo>
                        <a:lnTo>
                          <a:pt x="13" y="77"/>
                        </a:lnTo>
                        <a:lnTo>
                          <a:pt x="11" y="77"/>
                        </a:lnTo>
                        <a:lnTo>
                          <a:pt x="11" y="77"/>
                        </a:lnTo>
                        <a:lnTo>
                          <a:pt x="11" y="77"/>
                        </a:lnTo>
                        <a:lnTo>
                          <a:pt x="11" y="75"/>
                        </a:lnTo>
                        <a:lnTo>
                          <a:pt x="9" y="75"/>
                        </a:lnTo>
                        <a:lnTo>
                          <a:pt x="9" y="77"/>
                        </a:lnTo>
                        <a:lnTo>
                          <a:pt x="9" y="77"/>
                        </a:lnTo>
                        <a:lnTo>
                          <a:pt x="9" y="77"/>
                        </a:lnTo>
                        <a:lnTo>
                          <a:pt x="9" y="75"/>
                        </a:lnTo>
                        <a:lnTo>
                          <a:pt x="7" y="75"/>
                        </a:lnTo>
                        <a:lnTo>
                          <a:pt x="7" y="75"/>
                        </a:lnTo>
                        <a:lnTo>
                          <a:pt x="6" y="75"/>
                        </a:lnTo>
                        <a:lnTo>
                          <a:pt x="6" y="75"/>
                        </a:lnTo>
                        <a:lnTo>
                          <a:pt x="6" y="75"/>
                        </a:lnTo>
                        <a:lnTo>
                          <a:pt x="4" y="75"/>
                        </a:lnTo>
                        <a:lnTo>
                          <a:pt x="4" y="77"/>
                        </a:lnTo>
                        <a:lnTo>
                          <a:pt x="4" y="77"/>
                        </a:lnTo>
                        <a:lnTo>
                          <a:pt x="4" y="77"/>
                        </a:lnTo>
                        <a:lnTo>
                          <a:pt x="2" y="77"/>
                        </a:lnTo>
                        <a:lnTo>
                          <a:pt x="2" y="77"/>
                        </a:lnTo>
                        <a:lnTo>
                          <a:pt x="0" y="77"/>
                        </a:lnTo>
                        <a:lnTo>
                          <a:pt x="0" y="77"/>
                        </a:lnTo>
                        <a:lnTo>
                          <a:pt x="0" y="75"/>
                        </a:lnTo>
                        <a:lnTo>
                          <a:pt x="0" y="75"/>
                        </a:lnTo>
                        <a:lnTo>
                          <a:pt x="0" y="73"/>
                        </a:lnTo>
                        <a:lnTo>
                          <a:pt x="0" y="73"/>
                        </a:lnTo>
                        <a:lnTo>
                          <a:pt x="0" y="73"/>
                        </a:lnTo>
                        <a:lnTo>
                          <a:pt x="0" y="71"/>
                        </a:lnTo>
                        <a:lnTo>
                          <a:pt x="0" y="71"/>
                        </a:lnTo>
                        <a:lnTo>
                          <a:pt x="0" y="71"/>
                        </a:lnTo>
                        <a:lnTo>
                          <a:pt x="0" y="69"/>
                        </a:lnTo>
                        <a:lnTo>
                          <a:pt x="0" y="69"/>
                        </a:lnTo>
                        <a:lnTo>
                          <a:pt x="0" y="69"/>
                        </a:lnTo>
                        <a:lnTo>
                          <a:pt x="0" y="67"/>
                        </a:lnTo>
                        <a:lnTo>
                          <a:pt x="0" y="67"/>
                        </a:lnTo>
                        <a:lnTo>
                          <a:pt x="0" y="67"/>
                        </a:lnTo>
                        <a:lnTo>
                          <a:pt x="0" y="67"/>
                        </a:lnTo>
                        <a:lnTo>
                          <a:pt x="2" y="67"/>
                        </a:lnTo>
                        <a:lnTo>
                          <a:pt x="2" y="69"/>
                        </a:lnTo>
                        <a:lnTo>
                          <a:pt x="2" y="69"/>
                        </a:lnTo>
                        <a:lnTo>
                          <a:pt x="4" y="69"/>
                        </a:lnTo>
                        <a:lnTo>
                          <a:pt x="4" y="69"/>
                        </a:lnTo>
                        <a:lnTo>
                          <a:pt x="4" y="67"/>
                        </a:lnTo>
                        <a:lnTo>
                          <a:pt x="4" y="67"/>
                        </a:lnTo>
                        <a:lnTo>
                          <a:pt x="4" y="67"/>
                        </a:lnTo>
                        <a:lnTo>
                          <a:pt x="4" y="66"/>
                        </a:lnTo>
                        <a:lnTo>
                          <a:pt x="4" y="66"/>
                        </a:lnTo>
                        <a:lnTo>
                          <a:pt x="4" y="66"/>
                        </a:lnTo>
                        <a:lnTo>
                          <a:pt x="4" y="66"/>
                        </a:lnTo>
                        <a:lnTo>
                          <a:pt x="4" y="64"/>
                        </a:lnTo>
                        <a:lnTo>
                          <a:pt x="6" y="64"/>
                        </a:lnTo>
                        <a:lnTo>
                          <a:pt x="6" y="64"/>
                        </a:lnTo>
                        <a:lnTo>
                          <a:pt x="6" y="64"/>
                        </a:lnTo>
                        <a:lnTo>
                          <a:pt x="7" y="64"/>
                        </a:lnTo>
                        <a:lnTo>
                          <a:pt x="7" y="64"/>
                        </a:lnTo>
                        <a:lnTo>
                          <a:pt x="7" y="64"/>
                        </a:lnTo>
                        <a:lnTo>
                          <a:pt x="9" y="64"/>
                        </a:lnTo>
                        <a:lnTo>
                          <a:pt x="9" y="64"/>
                        </a:lnTo>
                        <a:lnTo>
                          <a:pt x="9" y="64"/>
                        </a:lnTo>
                        <a:lnTo>
                          <a:pt x="9" y="64"/>
                        </a:lnTo>
                        <a:lnTo>
                          <a:pt x="11" y="64"/>
                        </a:lnTo>
                        <a:lnTo>
                          <a:pt x="11" y="64"/>
                        </a:lnTo>
                        <a:lnTo>
                          <a:pt x="11" y="62"/>
                        </a:lnTo>
                        <a:lnTo>
                          <a:pt x="11" y="62"/>
                        </a:lnTo>
                        <a:lnTo>
                          <a:pt x="11" y="64"/>
                        </a:lnTo>
                        <a:lnTo>
                          <a:pt x="13" y="64"/>
                        </a:lnTo>
                        <a:lnTo>
                          <a:pt x="13" y="64"/>
                        </a:lnTo>
                        <a:lnTo>
                          <a:pt x="13" y="64"/>
                        </a:lnTo>
                        <a:lnTo>
                          <a:pt x="15" y="64"/>
                        </a:lnTo>
                        <a:lnTo>
                          <a:pt x="15" y="64"/>
                        </a:lnTo>
                        <a:lnTo>
                          <a:pt x="15" y="64"/>
                        </a:lnTo>
                        <a:lnTo>
                          <a:pt x="15" y="64"/>
                        </a:lnTo>
                        <a:lnTo>
                          <a:pt x="17" y="64"/>
                        </a:lnTo>
                        <a:lnTo>
                          <a:pt x="17" y="64"/>
                        </a:lnTo>
                        <a:lnTo>
                          <a:pt x="17" y="66"/>
                        </a:lnTo>
                        <a:lnTo>
                          <a:pt x="17" y="66"/>
                        </a:lnTo>
                        <a:lnTo>
                          <a:pt x="19" y="66"/>
                        </a:lnTo>
                        <a:lnTo>
                          <a:pt x="19" y="66"/>
                        </a:lnTo>
                        <a:lnTo>
                          <a:pt x="19" y="66"/>
                        </a:lnTo>
                        <a:lnTo>
                          <a:pt x="21" y="66"/>
                        </a:lnTo>
                        <a:lnTo>
                          <a:pt x="21" y="66"/>
                        </a:lnTo>
                        <a:lnTo>
                          <a:pt x="21" y="67"/>
                        </a:lnTo>
                        <a:lnTo>
                          <a:pt x="21" y="67"/>
                        </a:lnTo>
                        <a:lnTo>
                          <a:pt x="21" y="67"/>
                        </a:lnTo>
                        <a:lnTo>
                          <a:pt x="19" y="67"/>
                        </a:lnTo>
                        <a:lnTo>
                          <a:pt x="19" y="69"/>
                        </a:lnTo>
                        <a:lnTo>
                          <a:pt x="21" y="69"/>
                        </a:lnTo>
                        <a:lnTo>
                          <a:pt x="21" y="69"/>
                        </a:lnTo>
                        <a:lnTo>
                          <a:pt x="21" y="67"/>
                        </a:lnTo>
                        <a:lnTo>
                          <a:pt x="21" y="67"/>
                        </a:lnTo>
                        <a:lnTo>
                          <a:pt x="23" y="67"/>
                        </a:lnTo>
                        <a:lnTo>
                          <a:pt x="23" y="67"/>
                        </a:lnTo>
                        <a:lnTo>
                          <a:pt x="23" y="67"/>
                        </a:lnTo>
                        <a:lnTo>
                          <a:pt x="23" y="66"/>
                        </a:lnTo>
                        <a:lnTo>
                          <a:pt x="23" y="66"/>
                        </a:lnTo>
                        <a:lnTo>
                          <a:pt x="25" y="66"/>
                        </a:lnTo>
                        <a:lnTo>
                          <a:pt x="25" y="66"/>
                        </a:lnTo>
                        <a:lnTo>
                          <a:pt x="25" y="66"/>
                        </a:lnTo>
                        <a:lnTo>
                          <a:pt x="25" y="64"/>
                        </a:lnTo>
                        <a:lnTo>
                          <a:pt x="27" y="64"/>
                        </a:lnTo>
                        <a:lnTo>
                          <a:pt x="27" y="64"/>
                        </a:lnTo>
                        <a:lnTo>
                          <a:pt x="27" y="64"/>
                        </a:lnTo>
                        <a:lnTo>
                          <a:pt x="27" y="64"/>
                        </a:lnTo>
                        <a:lnTo>
                          <a:pt x="28" y="64"/>
                        </a:lnTo>
                        <a:lnTo>
                          <a:pt x="28" y="64"/>
                        </a:lnTo>
                        <a:lnTo>
                          <a:pt x="28" y="62"/>
                        </a:lnTo>
                        <a:lnTo>
                          <a:pt x="28" y="62"/>
                        </a:lnTo>
                        <a:lnTo>
                          <a:pt x="28" y="62"/>
                        </a:lnTo>
                        <a:lnTo>
                          <a:pt x="30" y="62"/>
                        </a:lnTo>
                        <a:lnTo>
                          <a:pt x="30" y="62"/>
                        </a:lnTo>
                        <a:lnTo>
                          <a:pt x="30" y="62"/>
                        </a:lnTo>
                        <a:lnTo>
                          <a:pt x="30" y="60"/>
                        </a:lnTo>
                        <a:lnTo>
                          <a:pt x="32" y="60"/>
                        </a:lnTo>
                        <a:lnTo>
                          <a:pt x="32" y="60"/>
                        </a:lnTo>
                        <a:lnTo>
                          <a:pt x="32" y="60"/>
                        </a:lnTo>
                        <a:lnTo>
                          <a:pt x="34" y="60"/>
                        </a:lnTo>
                        <a:lnTo>
                          <a:pt x="34" y="62"/>
                        </a:lnTo>
                        <a:lnTo>
                          <a:pt x="34" y="62"/>
                        </a:lnTo>
                        <a:lnTo>
                          <a:pt x="36" y="62"/>
                        </a:lnTo>
                        <a:lnTo>
                          <a:pt x="36" y="62"/>
                        </a:lnTo>
                        <a:lnTo>
                          <a:pt x="36" y="62"/>
                        </a:lnTo>
                        <a:lnTo>
                          <a:pt x="36" y="62"/>
                        </a:lnTo>
                        <a:lnTo>
                          <a:pt x="38" y="62"/>
                        </a:lnTo>
                        <a:lnTo>
                          <a:pt x="38" y="64"/>
                        </a:lnTo>
                        <a:lnTo>
                          <a:pt x="38" y="64"/>
                        </a:lnTo>
                        <a:lnTo>
                          <a:pt x="38" y="64"/>
                        </a:lnTo>
                        <a:lnTo>
                          <a:pt x="40" y="64"/>
                        </a:lnTo>
                        <a:lnTo>
                          <a:pt x="40" y="62"/>
                        </a:lnTo>
                        <a:lnTo>
                          <a:pt x="40" y="62"/>
                        </a:lnTo>
                        <a:lnTo>
                          <a:pt x="40" y="64"/>
                        </a:lnTo>
                        <a:lnTo>
                          <a:pt x="40" y="64"/>
                        </a:lnTo>
                        <a:lnTo>
                          <a:pt x="42" y="64"/>
                        </a:lnTo>
                        <a:lnTo>
                          <a:pt x="42" y="64"/>
                        </a:lnTo>
                        <a:lnTo>
                          <a:pt x="42" y="64"/>
                        </a:lnTo>
                        <a:lnTo>
                          <a:pt x="44" y="64"/>
                        </a:lnTo>
                        <a:lnTo>
                          <a:pt x="44" y="64"/>
                        </a:lnTo>
                        <a:lnTo>
                          <a:pt x="44" y="62"/>
                        </a:lnTo>
                        <a:lnTo>
                          <a:pt x="44" y="62"/>
                        </a:lnTo>
                        <a:lnTo>
                          <a:pt x="44" y="62"/>
                        </a:lnTo>
                        <a:lnTo>
                          <a:pt x="44" y="64"/>
                        </a:lnTo>
                        <a:lnTo>
                          <a:pt x="46" y="64"/>
                        </a:lnTo>
                        <a:lnTo>
                          <a:pt x="46" y="62"/>
                        </a:lnTo>
                        <a:lnTo>
                          <a:pt x="46" y="62"/>
                        </a:lnTo>
                        <a:lnTo>
                          <a:pt x="46" y="62"/>
                        </a:lnTo>
                        <a:lnTo>
                          <a:pt x="46" y="62"/>
                        </a:lnTo>
                        <a:lnTo>
                          <a:pt x="46" y="60"/>
                        </a:lnTo>
                        <a:lnTo>
                          <a:pt x="46" y="60"/>
                        </a:lnTo>
                        <a:lnTo>
                          <a:pt x="46" y="60"/>
                        </a:lnTo>
                        <a:lnTo>
                          <a:pt x="48" y="60"/>
                        </a:lnTo>
                        <a:lnTo>
                          <a:pt x="48" y="60"/>
                        </a:lnTo>
                        <a:lnTo>
                          <a:pt x="48" y="58"/>
                        </a:lnTo>
                        <a:lnTo>
                          <a:pt x="48" y="58"/>
                        </a:lnTo>
                        <a:lnTo>
                          <a:pt x="48" y="58"/>
                        </a:lnTo>
                        <a:lnTo>
                          <a:pt x="50" y="58"/>
                        </a:lnTo>
                        <a:lnTo>
                          <a:pt x="50" y="56"/>
                        </a:lnTo>
                        <a:lnTo>
                          <a:pt x="50" y="56"/>
                        </a:lnTo>
                        <a:lnTo>
                          <a:pt x="50" y="56"/>
                        </a:lnTo>
                        <a:lnTo>
                          <a:pt x="50" y="58"/>
                        </a:lnTo>
                        <a:lnTo>
                          <a:pt x="51" y="58"/>
                        </a:lnTo>
                        <a:lnTo>
                          <a:pt x="51" y="58"/>
                        </a:lnTo>
                        <a:lnTo>
                          <a:pt x="51" y="58"/>
                        </a:lnTo>
                        <a:lnTo>
                          <a:pt x="53" y="58"/>
                        </a:lnTo>
                        <a:lnTo>
                          <a:pt x="53" y="58"/>
                        </a:lnTo>
                        <a:lnTo>
                          <a:pt x="53" y="58"/>
                        </a:lnTo>
                        <a:lnTo>
                          <a:pt x="53" y="56"/>
                        </a:lnTo>
                        <a:lnTo>
                          <a:pt x="53" y="56"/>
                        </a:lnTo>
                        <a:lnTo>
                          <a:pt x="53" y="5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1" name="Freeform 774">
                    <a:extLst>
                      <a:ext uri="{FF2B5EF4-FFF2-40B4-BE49-F238E27FC236}">
                        <a16:creationId xmlns:a16="http://schemas.microsoft.com/office/drawing/2014/main" id="{B11385AC-6170-4E26-901A-9DFB27C8A61C}"/>
                      </a:ext>
                    </a:extLst>
                  </p:cNvPr>
                  <p:cNvSpPr>
                    <a:spLocks/>
                  </p:cNvSpPr>
                  <p:nvPr/>
                </p:nvSpPr>
                <p:spPr bwMode="auto">
                  <a:xfrm>
                    <a:off x="11855" y="2024"/>
                    <a:ext cx="189" cy="85"/>
                  </a:xfrm>
                  <a:custGeom>
                    <a:avLst/>
                    <a:gdLst>
                      <a:gd name="T0" fmla="*/ 63 w 189"/>
                      <a:gd name="T1" fmla="*/ 52 h 85"/>
                      <a:gd name="T2" fmla="*/ 61 w 189"/>
                      <a:gd name="T3" fmla="*/ 50 h 85"/>
                      <a:gd name="T4" fmla="*/ 51 w 189"/>
                      <a:gd name="T5" fmla="*/ 46 h 85"/>
                      <a:gd name="T6" fmla="*/ 44 w 189"/>
                      <a:gd name="T7" fmla="*/ 43 h 85"/>
                      <a:gd name="T8" fmla="*/ 40 w 189"/>
                      <a:gd name="T9" fmla="*/ 37 h 85"/>
                      <a:gd name="T10" fmla="*/ 34 w 189"/>
                      <a:gd name="T11" fmla="*/ 44 h 85"/>
                      <a:gd name="T12" fmla="*/ 25 w 189"/>
                      <a:gd name="T13" fmla="*/ 43 h 85"/>
                      <a:gd name="T14" fmla="*/ 19 w 189"/>
                      <a:gd name="T15" fmla="*/ 37 h 85"/>
                      <a:gd name="T16" fmla="*/ 19 w 189"/>
                      <a:gd name="T17" fmla="*/ 31 h 85"/>
                      <a:gd name="T18" fmla="*/ 27 w 189"/>
                      <a:gd name="T19" fmla="*/ 25 h 85"/>
                      <a:gd name="T20" fmla="*/ 30 w 189"/>
                      <a:gd name="T21" fmla="*/ 22 h 85"/>
                      <a:gd name="T22" fmla="*/ 30 w 189"/>
                      <a:gd name="T23" fmla="*/ 16 h 85"/>
                      <a:gd name="T24" fmla="*/ 34 w 189"/>
                      <a:gd name="T25" fmla="*/ 10 h 85"/>
                      <a:gd name="T26" fmla="*/ 44 w 189"/>
                      <a:gd name="T27" fmla="*/ 8 h 85"/>
                      <a:gd name="T28" fmla="*/ 55 w 189"/>
                      <a:gd name="T29" fmla="*/ 12 h 85"/>
                      <a:gd name="T30" fmla="*/ 65 w 189"/>
                      <a:gd name="T31" fmla="*/ 16 h 85"/>
                      <a:gd name="T32" fmla="*/ 71 w 189"/>
                      <a:gd name="T33" fmla="*/ 16 h 85"/>
                      <a:gd name="T34" fmla="*/ 74 w 189"/>
                      <a:gd name="T35" fmla="*/ 4 h 85"/>
                      <a:gd name="T36" fmla="*/ 84 w 189"/>
                      <a:gd name="T37" fmla="*/ 0 h 85"/>
                      <a:gd name="T38" fmla="*/ 94 w 189"/>
                      <a:gd name="T39" fmla="*/ 4 h 85"/>
                      <a:gd name="T40" fmla="*/ 101 w 189"/>
                      <a:gd name="T41" fmla="*/ 8 h 85"/>
                      <a:gd name="T42" fmla="*/ 113 w 189"/>
                      <a:gd name="T43" fmla="*/ 8 h 85"/>
                      <a:gd name="T44" fmla="*/ 122 w 189"/>
                      <a:gd name="T45" fmla="*/ 8 h 85"/>
                      <a:gd name="T46" fmla="*/ 132 w 189"/>
                      <a:gd name="T47" fmla="*/ 6 h 85"/>
                      <a:gd name="T48" fmla="*/ 141 w 189"/>
                      <a:gd name="T49" fmla="*/ 6 h 85"/>
                      <a:gd name="T50" fmla="*/ 151 w 189"/>
                      <a:gd name="T51" fmla="*/ 8 h 85"/>
                      <a:gd name="T52" fmla="*/ 162 w 189"/>
                      <a:gd name="T53" fmla="*/ 8 h 85"/>
                      <a:gd name="T54" fmla="*/ 172 w 189"/>
                      <a:gd name="T55" fmla="*/ 12 h 85"/>
                      <a:gd name="T56" fmla="*/ 182 w 189"/>
                      <a:gd name="T57" fmla="*/ 16 h 85"/>
                      <a:gd name="T58" fmla="*/ 189 w 189"/>
                      <a:gd name="T59" fmla="*/ 22 h 85"/>
                      <a:gd name="T60" fmla="*/ 182 w 189"/>
                      <a:gd name="T61" fmla="*/ 27 h 85"/>
                      <a:gd name="T62" fmla="*/ 174 w 189"/>
                      <a:gd name="T63" fmla="*/ 31 h 85"/>
                      <a:gd name="T64" fmla="*/ 164 w 189"/>
                      <a:gd name="T65" fmla="*/ 35 h 85"/>
                      <a:gd name="T66" fmla="*/ 157 w 189"/>
                      <a:gd name="T67" fmla="*/ 41 h 85"/>
                      <a:gd name="T68" fmla="*/ 149 w 189"/>
                      <a:gd name="T69" fmla="*/ 44 h 85"/>
                      <a:gd name="T70" fmla="*/ 139 w 189"/>
                      <a:gd name="T71" fmla="*/ 46 h 85"/>
                      <a:gd name="T72" fmla="*/ 130 w 189"/>
                      <a:gd name="T73" fmla="*/ 46 h 85"/>
                      <a:gd name="T74" fmla="*/ 124 w 189"/>
                      <a:gd name="T75" fmla="*/ 56 h 85"/>
                      <a:gd name="T76" fmla="*/ 118 w 189"/>
                      <a:gd name="T77" fmla="*/ 58 h 85"/>
                      <a:gd name="T78" fmla="*/ 111 w 189"/>
                      <a:gd name="T79" fmla="*/ 60 h 85"/>
                      <a:gd name="T80" fmla="*/ 105 w 189"/>
                      <a:gd name="T81" fmla="*/ 56 h 85"/>
                      <a:gd name="T82" fmla="*/ 95 w 189"/>
                      <a:gd name="T83" fmla="*/ 56 h 85"/>
                      <a:gd name="T84" fmla="*/ 90 w 189"/>
                      <a:gd name="T85" fmla="*/ 62 h 85"/>
                      <a:gd name="T86" fmla="*/ 82 w 189"/>
                      <a:gd name="T87" fmla="*/ 66 h 85"/>
                      <a:gd name="T88" fmla="*/ 80 w 189"/>
                      <a:gd name="T89" fmla="*/ 75 h 85"/>
                      <a:gd name="T90" fmla="*/ 71 w 189"/>
                      <a:gd name="T91" fmla="*/ 79 h 85"/>
                      <a:gd name="T92" fmla="*/ 61 w 189"/>
                      <a:gd name="T93" fmla="*/ 81 h 85"/>
                      <a:gd name="T94" fmla="*/ 51 w 189"/>
                      <a:gd name="T95" fmla="*/ 81 h 85"/>
                      <a:gd name="T96" fmla="*/ 46 w 189"/>
                      <a:gd name="T97" fmla="*/ 81 h 85"/>
                      <a:gd name="T98" fmla="*/ 38 w 189"/>
                      <a:gd name="T99" fmla="*/ 79 h 85"/>
                      <a:gd name="T100" fmla="*/ 30 w 189"/>
                      <a:gd name="T101" fmla="*/ 79 h 85"/>
                      <a:gd name="T102" fmla="*/ 23 w 189"/>
                      <a:gd name="T103" fmla="*/ 75 h 85"/>
                      <a:gd name="T104" fmla="*/ 13 w 189"/>
                      <a:gd name="T105" fmla="*/ 77 h 85"/>
                      <a:gd name="T106" fmla="*/ 4 w 189"/>
                      <a:gd name="T107" fmla="*/ 77 h 85"/>
                      <a:gd name="T108" fmla="*/ 0 w 189"/>
                      <a:gd name="T109" fmla="*/ 67 h 85"/>
                      <a:gd name="T110" fmla="*/ 7 w 189"/>
                      <a:gd name="T111" fmla="*/ 64 h 85"/>
                      <a:gd name="T112" fmla="*/ 15 w 189"/>
                      <a:gd name="T113" fmla="*/ 64 h 85"/>
                      <a:gd name="T114" fmla="*/ 21 w 189"/>
                      <a:gd name="T115" fmla="*/ 67 h 85"/>
                      <a:gd name="T116" fmla="*/ 28 w 189"/>
                      <a:gd name="T117" fmla="*/ 62 h 85"/>
                      <a:gd name="T118" fmla="*/ 38 w 189"/>
                      <a:gd name="T119" fmla="*/ 64 h 85"/>
                      <a:gd name="T120" fmla="*/ 46 w 189"/>
                      <a:gd name="T121" fmla="*/ 62 h 85"/>
                      <a:gd name="T122" fmla="*/ 53 w 189"/>
                      <a:gd name="T123" fmla="*/ 5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9" h="85">
                        <a:moveTo>
                          <a:pt x="53" y="54"/>
                        </a:moveTo>
                        <a:lnTo>
                          <a:pt x="53" y="54"/>
                        </a:lnTo>
                        <a:lnTo>
                          <a:pt x="55" y="54"/>
                        </a:lnTo>
                        <a:lnTo>
                          <a:pt x="55" y="56"/>
                        </a:lnTo>
                        <a:lnTo>
                          <a:pt x="55" y="56"/>
                        </a:lnTo>
                        <a:lnTo>
                          <a:pt x="57" y="56"/>
                        </a:lnTo>
                        <a:lnTo>
                          <a:pt x="57" y="56"/>
                        </a:lnTo>
                        <a:lnTo>
                          <a:pt x="57" y="56"/>
                        </a:lnTo>
                        <a:lnTo>
                          <a:pt x="57" y="54"/>
                        </a:lnTo>
                        <a:lnTo>
                          <a:pt x="59" y="54"/>
                        </a:lnTo>
                        <a:lnTo>
                          <a:pt x="59" y="54"/>
                        </a:lnTo>
                        <a:lnTo>
                          <a:pt x="59" y="54"/>
                        </a:lnTo>
                        <a:lnTo>
                          <a:pt x="59" y="54"/>
                        </a:lnTo>
                        <a:lnTo>
                          <a:pt x="59" y="54"/>
                        </a:lnTo>
                        <a:lnTo>
                          <a:pt x="61" y="54"/>
                        </a:lnTo>
                        <a:lnTo>
                          <a:pt x="61" y="52"/>
                        </a:lnTo>
                        <a:lnTo>
                          <a:pt x="61" y="52"/>
                        </a:lnTo>
                        <a:lnTo>
                          <a:pt x="63" y="52"/>
                        </a:lnTo>
                        <a:lnTo>
                          <a:pt x="63" y="52"/>
                        </a:lnTo>
                        <a:lnTo>
                          <a:pt x="63" y="52"/>
                        </a:lnTo>
                        <a:lnTo>
                          <a:pt x="63" y="52"/>
                        </a:lnTo>
                        <a:lnTo>
                          <a:pt x="65" y="52"/>
                        </a:lnTo>
                        <a:lnTo>
                          <a:pt x="65" y="50"/>
                        </a:lnTo>
                        <a:lnTo>
                          <a:pt x="65" y="50"/>
                        </a:lnTo>
                        <a:lnTo>
                          <a:pt x="65" y="50"/>
                        </a:lnTo>
                        <a:lnTo>
                          <a:pt x="65" y="50"/>
                        </a:lnTo>
                        <a:lnTo>
                          <a:pt x="65" y="48"/>
                        </a:lnTo>
                        <a:lnTo>
                          <a:pt x="65" y="48"/>
                        </a:lnTo>
                        <a:lnTo>
                          <a:pt x="65" y="50"/>
                        </a:lnTo>
                        <a:lnTo>
                          <a:pt x="65" y="50"/>
                        </a:lnTo>
                        <a:lnTo>
                          <a:pt x="65" y="48"/>
                        </a:lnTo>
                        <a:lnTo>
                          <a:pt x="63" y="48"/>
                        </a:lnTo>
                        <a:lnTo>
                          <a:pt x="63" y="50"/>
                        </a:lnTo>
                        <a:lnTo>
                          <a:pt x="63" y="50"/>
                        </a:lnTo>
                        <a:lnTo>
                          <a:pt x="63" y="50"/>
                        </a:lnTo>
                        <a:lnTo>
                          <a:pt x="61" y="50"/>
                        </a:lnTo>
                        <a:lnTo>
                          <a:pt x="61" y="48"/>
                        </a:lnTo>
                        <a:lnTo>
                          <a:pt x="61" y="48"/>
                        </a:lnTo>
                        <a:lnTo>
                          <a:pt x="59" y="48"/>
                        </a:lnTo>
                        <a:lnTo>
                          <a:pt x="59" y="48"/>
                        </a:lnTo>
                        <a:lnTo>
                          <a:pt x="59" y="48"/>
                        </a:lnTo>
                        <a:lnTo>
                          <a:pt x="57" y="48"/>
                        </a:lnTo>
                        <a:lnTo>
                          <a:pt x="57" y="48"/>
                        </a:lnTo>
                        <a:lnTo>
                          <a:pt x="57" y="48"/>
                        </a:lnTo>
                        <a:lnTo>
                          <a:pt x="57" y="48"/>
                        </a:lnTo>
                        <a:lnTo>
                          <a:pt x="55" y="48"/>
                        </a:lnTo>
                        <a:lnTo>
                          <a:pt x="55" y="46"/>
                        </a:lnTo>
                        <a:lnTo>
                          <a:pt x="55" y="46"/>
                        </a:lnTo>
                        <a:lnTo>
                          <a:pt x="55" y="46"/>
                        </a:lnTo>
                        <a:lnTo>
                          <a:pt x="55" y="46"/>
                        </a:lnTo>
                        <a:lnTo>
                          <a:pt x="53" y="46"/>
                        </a:lnTo>
                        <a:lnTo>
                          <a:pt x="53" y="46"/>
                        </a:lnTo>
                        <a:lnTo>
                          <a:pt x="53" y="46"/>
                        </a:lnTo>
                        <a:lnTo>
                          <a:pt x="51" y="46"/>
                        </a:lnTo>
                        <a:lnTo>
                          <a:pt x="51" y="46"/>
                        </a:lnTo>
                        <a:lnTo>
                          <a:pt x="50" y="46"/>
                        </a:lnTo>
                        <a:lnTo>
                          <a:pt x="50" y="46"/>
                        </a:lnTo>
                        <a:lnTo>
                          <a:pt x="50" y="46"/>
                        </a:lnTo>
                        <a:lnTo>
                          <a:pt x="50" y="46"/>
                        </a:lnTo>
                        <a:lnTo>
                          <a:pt x="50" y="44"/>
                        </a:lnTo>
                        <a:lnTo>
                          <a:pt x="50" y="44"/>
                        </a:lnTo>
                        <a:lnTo>
                          <a:pt x="50" y="43"/>
                        </a:lnTo>
                        <a:lnTo>
                          <a:pt x="50" y="43"/>
                        </a:lnTo>
                        <a:lnTo>
                          <a:pt x="48" y="43"/>
                        </a:lnTo>
                        <a:lnTo>
                          <a:pt x="48" y="43"/>
                        </a:lnTo>
                        <a:lnTo>
                          <a:pt x="48" y="44"/>
                        </a:lnTo>
                        <a:lnTo>
                          <a:pt x="48" y="44"/>
                        </a:lnTo>
                        <a:lnTo>
                          <a:pt x="48" y="43"/>
                        </a:lnTo>
                        <a:lnTo>
                          <a:pt x="46" y="43"/>
                        </a:lnTo>
                        <a:lnTo>
                          <a:pt x="46" y="43"/>
                        </a:lnTo>
                        <a:lnTo>
                          <a:pt x="44" y="43"/>
                        </a:lnTo>
                        <a:lnTo>
                          <a:pt x="44" y="43"/>
                        </a:lnTo>
                        <a:lnTo>
                          <a:pt x="44" y="43"/>
                        </a:lnTo>
                        <a:lnTo>
                          <a:pt x="44" y="41"/>
                        </a:lnTo>
                        <a:lnTo>
                          <a:pt x="44" y="41"/>
                        </a:lnTo>
                        <a:lnTo>
                          <a:pt x="44" y="41"/>
                        </a:lnTo>
                        <a:lnTo>
                          <a:pt x="44" y="39"/>
                        </a:lnTo>
                        <a:lnTo>
                          <a:pt x="44" y="39"/>
                        </a:lnTo>
                        <a:lnTo>
                          <a:pt x="44" y="39"/>
                        </a:lnTo>
                        <a:lnTo>
                          <a:pt x="44" y="39"/>
                        </a:lnTo>
                        <a:lnTo>
                          <a:pt x="44" y="39"/>
                        </a:lnTo>
                        <a:lnTo>
                          <a:pt x="42" y="39"/>
                        </a:lnTo>
                        <a:lnTo>
                          <a:pt x="42" y="37"/>
                        </a:lnTo>
                        <a:lnTo>
                          <a:pt x="42" y="37"/>
                        </a:lnTo>
                        <a:lnTo>
                          <a:pt x="42" y="37"/>
                        </a:lnTo>
                        <a:lnTo>
                          <a:pt x="42" y="37"/>
                        </a:lnTo>
                        <a:lnTo>
                          <a:pt x="42" y="35"/>
                        </a:lnTo>
                        <a:lnTo>
                          <a:pt x="40" y="35"/>
                        </a:lnTo>
                        <a:lnTo>
                          <a:pt x="40" y="37"/>
                        </a:lnTo>
                        <a:lnTo>
                          <a:pt x="40" y="37"/>
                        </a:lnTo>
                        <a:lnTo>
                          <a:pt x="40" y="39"/>
                        </a:lnTo>
                        <a:lnTo>
                          <a:pt x="40" y="39"/>
                        </a:lnTo>
                        <a:lnTo>
                          <a:pt x="40" y="39"/>
                        </a:lnTo>
                        <a:lnTo>
                          <a:pt x="40" y="39"/>
                        </a:lnTo>
                        <a:lnTo>
                          <a:pt x="38" y="39"/>
                        </a:lnTo>
                        <a:lnTo>
                          <a:pt x="38" y="41"/>
                        </a:lnTo>
                        <a:lnTo>
                          <a:pt x="38" y="41"/>
                        </a:lnTo>
                        <a:lnTo>
                          <a:pt x="38" y="41"/>
                        </a:lnTo>
                        <a:lnTo>
                          <a:pt x="36" y="41"/>
                        </a:lnTo>
                        <a:lnTo>
                          <a:pt x="36" y="41"/>
                        </a:lnTo>
                        <a:lnTo>
                          <a:pt x="36" y="43"/>
                        </a:lnTo>
                        <a:lnTo>
                          <a:pt x="36" y="43"/>
                        </a:lnTo>
                        <a:lnTo>
                          <a:pt x="36" y="44"/>
                        </a:lnTo>
                        <a:lnTo>
                          <a:pt x="36" y="44"/>
                        </a:lnTo>
                        <a:lnTo>
                          <a:pt x="36" y="44"/>
                        </a:lnTo>
                        <a:lnTo>
                          <a:pt x="36" y="43"/>
                        </a:lnTo>
                        <a:lnTo>
                          <a:pt x="34" y="43"/>
                        </a:lnTo>
                        <a:lnTo>
                          <a:pt x="34" y="44"/>
                        </a:lnTo>
                        <a:lnTo>
                          <a:pt x="34" y="44"/>
                        </a:lnTo>
                        <a:lnTo>
                          <a:pt x="34" y="43"/>
                        </a:lnTo>
                        <a:lnTo>
                          <a:pt x="32" y="43"/>
                        </a:lnTo>
                        <a:lnTo>
                          <a:pt x="32" y="43"/>
                        </a:lnTo>
                        <a:lnTo>
                          <a:pt x="32" y="43"/>
                        </a:lnTo>
                        <a:lnTo>
                          <a:pt x="30" y="43"/>
                        </a:lnTo>
                        <a:lnTo>
                          <a:pt x="30" y="43"/>
                        </a:lnTo>
                        <a:lnTo>
                          <a:pt x="30" y="43"/>
                        </a:lnTo>
                        <a:lnTo>
                          <a:pt x="30" y="43"/>
                        </a:lnTo>
                        <a:lnTo>
                          <a:pt x="28" y="43"/>
                        </a:lnTo>
                        <a:lnTo>
                          <a:pt x="28" y="43"/>
                        </a:lnTo>
                        <a:lnTo>
                          <a:pt x="28" y="43"/>
                        </a:lnTo>
                        <a:lnTo>
                          <a:pt x="27" y="43"/>
                        </a:lnTo>
                        <a:lnTo>
                          <a:pt x="27" y="43"/>
                        </a:lnTo>
                        <a:lnTo>
                          <a:pt x="27" y="43"/>
                        </a:lnTo>
                        <a:lnTo>
                          <a:pt x="27" y="43"/>
                        </a:lnTo>
                        <a:lnTo>
                          <a:pt x="27" y="43"/>
                        </a:lnTo>
                        <a:lnTo>
                          <a:pt x="25" y="43"/>
                        </a:lnTo>
                        <a:lnTo>
                          <a:pt x="25" y="43"/>
                        </a:lnTo>
                        <a:lnTo>
                          <a:pt x="25" y="41"/>
                        </a:lnTo>
                        <a:lnTo>
                          <a:pt x="25" y="41"/>
                        </a:lnTo>
                        <a:lnTo>
                          <a:pt x="25" y="39"/>
                        </a:lnTo>
                        <a:lnTo>
                          <a:pt x="25" y="39"/>
                        </a:lnTo>
                        <a:lnTo>
                          <a:pt x="25" y="39"/>
                        </a:lnTo>
                        <a:lnTo>
                          <a:pt x="25" y="39"/>
                        </a:lnTo>
                        <a:lnTo>
                          <a:pt x="25" y="37"/>
                        </a:lnTo>
                        <a:lnTo>
                          <a:pt x="25" y="37"/>
                        </a:lnTo>
                        <a:lnTo>
                          <a:pt x="23" y="37"/>
                        </a:lnTo>
                        <a:lnTo>
                          <a:pt x="23" y="37"/>
                        </a:lnTo>
                        <a:lnTo>
                          <a:pt x="21" y="37"/>
                        </a:lnTo>
                        <a:lnTo>
                          <a:pt x="21" y="39"/>
                        </a:lnTo>
                        <a:lnTo>
                          <a:pt x="21" y="39"/>
                        </a:lnTo>
                        <a:lnTo>
                          <a:pt x="21" y="39"/>
                        </a:lnTo>
                        <a:lnTo>
                          <a:pt x="19" y="39"/>
                        </a:lnTo>
                        <a:lnTo>
                          <a:pt x="19" y="37"/>
                        </a:lnTo>
                        <a:lnTo>
                          <a:pt x="19" y="37"/>
                        </a:lnTo>
                        <a:lnTo>
                          <a:pt x="17" y="37"/>
                        </a:lnTo>
                        <a:lnTo>
                          <a:pt x="17" y="37"/>
                        </a:lnTo>
                        <a:lnTo>
                          <a:pt x="17" y="37"/>
                        </a:lnTo>
                        <a:lnTo>
                          <a:pt x="17" y="37"/>
                        </a:lnTo>
                        <a:lnTo>
                          <a:pt x="15" y="37"/>
                        </a:lnTo>
                        <a:lnTo>
                          <a:pt x="15" y="37"/>
                        </a:lnTo>
                        <a:lnTo>
                          <a:pt x="15" y="35"/>
                        </a:lnTo>
                        <a:lnTo>
                          <a:pt x="15" y="35"/>
                        </a:lnTo>
                        <a:lnTo>
                          <a:pt x="15" y="35"/>
                        </a:lnTo>
                        <a:lnTo>
                          <a:pt x="15" y="35"/>
                        </a:lnTo>
                        <a:lnTo>
                          <a:pt x="15" y="33"/>
                        </a:lnTo>
                        <a:lnTo>
                          <a:pt x="15" y="33"/>
                        </a:lnTo>
                        <a:lnTo>
                          <a:pt x="17" y="33"/>
                        </a:lnTo>
                        <a:lnTo>
                          <a:pt x="17" y="33"/>
                        </a:lnTo>
                        <a:lnTo>
                          <a:pt x="17" y="33"/>
                        </a:lnTo>
                        <a:lnTo>
                          <a:pt x="17" y="33"/>
                        </a:lnTo>
                        <a:lnTo>
                          <a:pt x="19" y="33"/>
                        </a:lnTo>
                        <a:lnTo>
                          <a:pt x="19" y="31"/>
                        </a:lnTo>
                        <a:lnTo>
                          <a:pt x="19" y="31"/>
                        </a:lnTo>
                        <a:lnTo>
                          <a:pt x="21" y="31"/>
                        </a:lnTo>
                        <a:lnTo>
                          <a:pt x="21" y="31"/>
                        </a:lnTo>
                        <a:lnTo>
                          <a:pt x="21" y="31"/>
                        </a:lnTo>
                        <a:lnTo>
                          <a:pt x="21" y="31"/>
                        </a:lnTo>
                        <a:lnTo>
                          <a:pt x="21" y="31"/>
                        </a:lnTo>
                        <a:lnTo>
                          <a:pt x="21" y="29"/>
                        </a:lnTo>
                        <a:lnTo>
                          <a:pt x="23" y="29"/>
                        </a:lnTo>
                        <a:lnTo>
                          <a:pt x="23" y="29"/>
                        </a:lnTo>
                        <a:lnTo>
                          <a:pt x="23" y="29"/>
                        </a:lnTo>
                        <a:lnTo>
                          <a:pt x="23" y="27"/>
                        </a:lnTo>
                        <a:lnTo>
                          <a:pt x="25" y="27"/>
                        </a:lnTo>
                        <a:lnTo>
                          <a:pt x="25" y="27"/>
                        </a:lnTo>
                        <a:lnTo>
                          <a:pt x="25" y="27"/>
                        </a:lnTo>
                        <a:lnTo>
                          <a:pt x="27" y="27"/>
                        </a:lnTo>
                        <a:lnTo>
                          <a:pt x="27" y="27"/>
                        </a:lnTo>
                        <a:lnTo>
                          <a:pt x="27" y="25"/>
                        </a:lnTo>
                        <a:lnTo>
                          <a:pt x="27" y="25"/>
                        </a:lnTo>
                        <a:lnTo>
                          <a:pt x="27" y="25"/>
                        </a:lnTo>
                        <a:lnTo>
                          <a:pt x="27" y="25"/>
                        </a:lnTo>
                        <a:lnTo>
                          <a:pt x="28" y="25"/>
                        </a:lnTo>
                        <a:lnTo>
                          <a:pt x="28" y="25"/>
                        </a:lnTo>
                        <a:lnTo>
                          <a:pt x="30" y="25"/>
                        </a:lnTo>
                        <a:lnTo>
                          <a:pt x="30" y="23"/>
                        </a:lnTo>
                        <a:lnTo>
                          <a:pt x="30" y="23"/>
                        </a:lnTo>
                        <a:lnTo>
                          <a:pt x="30" y="23"/>
                        </a:lnTo>
                        <a:lnTo>
                          <a:pt x="30" y="23"/>
                        </a:lnTo>
                        <a:lnTo>
                          <a:pt x="32" y="23"/>
                        </a:lnTo>
                        <a:lnTo>
                          <a:pt x="32" y="23"/>
                        </a:lnTo>
                        <a:lnTo>
                          <a:pt x="32" y="23"/>
                        </a:lnTo>
                        <a:lnTo>
                          <a:pt x="32" y="23"/>
                        </a:lnTo>
                        <a:lnTo>
                          <a:pt x="32" y="22"/>
                        </a:lnTo>
                        <a:lnTo>
                          <a:pt x="32" y="22"/>
                        </a:lnTo>
                        <a:lnTo>
                          <a:pt x="32" y="22"/>
                        </a:lnTo>
                        <a:lnTo>
                          <a:pt x="32" y="22"/>
                        </a:lnTo>
                        <a:lnTo>
                          <a:pt x="30" y="22"/>
                        </a:lnTo>
                        <a:lnTo>
                          <a:pt x="30" y="20"/>
                        </a:lnTo>
                        <a:lnTo>
                          <a:pt x="30" y="20"/>
                        </a:lnTo>
                        <a:lnTo>
                          <a:pt x="30" y="20"/>
                        </a:lnTo>
                        <a:lnTo>
                          <a:pt x="28" y="20"/>
                        </a:lnTo>
                        <a:lnTo>
                          <a:pt x="28" y="22"/>
                        </a:lnTo>
                        <a:lnTo>
                          <a:pt x="28" y="22"/>
                        </a:lnTo>
                        <a:lnTo>
                          <a:pt x="27" y="22"/>
                        </a:lnTo>
                        <a:lnTo>
                          <a:pt x="27" y="22"/>
                        </a:lnTo>
                        <a:lnTo>
                          <a:pt x="27" y="20"/>
                        </a:lnTo>
                        <a:lnTo>
                          <a:pt x="27" y="20"/>
                        </a:lnTo>
                        <a:lnTo>
                          <a:pt x="27" y="18"/>
                        </a:lnTo>
                        <a:lnTo>
                          <a:pt x="27" y="18"/>
                        </a:lnTo>
                        <a:lnTo>
                          <a:pt x="27" y="18"/>
                        </a:lnTo>
                        <a:lnTo>
                          <a:pt x="28" y="18"/>
                        </a:lnTo>
                        <a:lnTo>
                          <a:pt x="28" y="16"/>
                        </a:lnTo>
                        <a:lnTo>
                          <a:pt x="28" y="16"/>
                        </a:lnTo>
                        <a:lnTo>
                          <a:pt x="28" y="16"/>
                        </a:lnTo>
                        <a:lnTo>
                          <a:pt x="30" y="16"/>
                        </a:lnTo>
                        <a:lnTo>
                          <a:pt x="30" y="16"/>
                        </a:lnTo>
                        <a:lnTo>
                          <a:pt x="30" y="16"/>
                        </a:lnTo>
                        <a:lnTo>
                          <a:pt x="30" y="16"/>
                        </a:lnTo>
                        <a:lnTo>
                          <a:pt x="30" y="16"/>
                        </a:lnTo>
                        <a:lnTo>
                          <a:pt x="30" y="16"/>
                        </a:lnTo>
                        <a:lnTo>
                          <a:pt x="28" y="16"/>
                        </a:lnTo>
                        <a:lnTo>
                          <a:pt x="28" y="14"/>
                        </a:lnTo>
                        <a:lnTo>
                          <a:pt x="30" y="14"/>
                        </a:lnTo>
                        <a:lnTo>
                          <a:pt x="30" y="14"/>
                        </a:lnTo>
                        <a:lnTo>
                          <a:pt x="30" y="14"/>
                        </a:lnTo>
                        <a:lnTo>
                          <a:pt x="30" y="14"/>
                        </a:lnTo>
                        <a:lnTo>
                          <a:pt x="32" y="14"/>
                        </a:lnTo>
                        <a:lnTo>
                          <a:pt x="32" y="12"/>
                        </a:lnTo>
                        <a:lnTo>
                          <a:pt x="32" y="12"/>
                        </a:lnTo>
                        <a:lnTo>
                          <a:pt x="32" y="12"/>
                        </a:lnTo>
                        <a:lnTo>
                          <a:pt x="32" y="12"/>
                        </a:lnTo>
                        <a:lnTo>
                          <a:pt x="32" y="10"/>
                        </a:lnTo>
                        <a:lnTo>
                          <a:pt x="34" y="10"/>
                        </a:lnTo>
                        <a:lnTo>
                          <a:pt x="34" y="10"/>
                        </a:lnTo>
                        <a:lnTo>
                          <a:pt x="34" y="10"/>
                        </a:lnTo>
                        <a:lnTo>
                          <a:pt x="36" y="10"/>
                        </a:lnTo>
                        <a:lnTo>
                          <a:pt x="36" y="10"/>
                        </a:lnTo>
                        <a:lnTo>
                          <a:pt x="36" y="10"/>
                        </a:lnTo>
                        <a:lnTo>
                          <a:pt x="38" y="10"/>
                        </a:lnTo>
                        <a:lnTo>
                          <a:pt x="38" y="10"/>
                        </a:lnTo>
                        <a:lnTo>
                          <a:pt x="38" y="10"/>
                        </a:lnTo>
                        <a:lnTo>
                          <a:pt x="38" y="10"/>
                        </a:lnTo>
                        <a:lnTo>
                          <a:pt x="40" y="10"/>
                        </a:lnTo>
                        <a:lnTo>
                          <a:pt x="40" y="10"/>
                        </a:lnTo>
                        <a:lnTo>
                          <a:pt x="40" y="10"/>
                        </a:lnTo>
                        <a:lnTo>
                          <a:pt x="42" y="10"/>
                        </a:lnTo>
                        <a:lnTo>
                          <a:pt x="42" y="10"/>
                        </a:lnTo>
                        <a:lnTo>
                          <a:pt x="42" y="10"/>
                        </a:lnTo>
                        <a:lnTo>
                          <a:pt x="42" y="8"/>
                        </a:lnTo>
                        <a:lnTo>
                          <a:pt x="44" y="8"/>
                        </a:lnTo>
                        <a:lnTo>
                          <a:pt x="44" y="8"/>
                        </a:lnTo>
                        <a:lnTo>
                          <a:pt x="44" y="8"/>
                        </a:lnTo>
                        <a:lnTo>
                          <a:pt x="44" y="10"/>
                        </a:lnTo>
                        <a:lnTo>
                          <a:pt x="46" y="10"/>
                        </a:lnTo>
                        <a:lnTo>
                          <a:pt x="46" y="10"/>
                        </a:lnTo>
                        <a:lnTo>
                          <a:pt x="48" y="10"/>
                        </a:lnTo>
                        <a:lnTo>
                          <a:pt x="48" y="10"/>
                        </a:lnTo>
                        <a:lnTo>
                          <a:pt x="48" y="10"/>
                        </a:lnTo>
                        <a:lnTo>
                          <a:pt x="48" y="10"/>
                        </a:lnTo>
                        <a:lnTo>
                          <a:pt x="50" y="10"/>
                        </a:lnTo>
                        <a:lnTo>
                          <a:pt x="50" y="10"/>
                        </a:lnTo>
                        <a:lnTo>
                          <a:pt x="50" y="10"/>
                        </a:lnTo>
                        <a:lnTo>
                          <a:pt x="51" y="10"/>
                        </a:lnTo>
                        <a:lnTo>
                          <a:pt x="51" y="10"/>
                        </a:lnTo>
                        <a:lnTo>
                          <a:pt x="53" y="10"/>
                        </a:lnTo>
                        <a:lnTo>
                          <a:pt x="53" y="12"/>
                        </a:lnTo>
                        <a:lnTo>
                          <a:pt x="53" y="12"/>
                        </a:lnTo>
                        <a:lnTo>
                          <a:pt x="53" y="12"/>
                        </a:lnTo>
                        <a:lnTo>
                          <a:pt x="55" y="12"/>
                        </a:lnTo>
                        <a:lnTo>
                          <a:pt x="55" y="12"/>
                        </a:lnTo>
                        <a:lnTo>
                          <a:pt x="55" y="12"/>
                        </a:lnTo>
                        <a:lnTo>
                          <a:pt x="57" y="12"/>
                        </a:lnTo>
                        <a:lnTo>
                          <a:pt x="57" y="12"/>
                        </a:lnTo>
                        <a:lnTo>
                          <a:pt x="57" y="12"/>
                        </a:lnTo>
                        <a:lnTo>
                          <a:pt x="59" y="12"/>
                        </a:lnTo>
                        <a:lnTo>
                          <a:pt x="59" y="14"/>
                        </a:lnTo>
                        <a:lnTo>
                          <a:pt x="59" y="14"/>
                        </a:lnTo>
                        <a:lnTo>
                          <a:pt x="59" y="14"/>
                        </a:lnTo>
                        <a:lnTo>
                          <a:pt x="59" y="14"/>
                        </a:lnTo>
                        <a:lnTo>
                          <a:pt x="61" y="14"/>
                        </a:lnTo>
                        <a:lnTo>
                          <a:pt x="61" y="16"/>
                        </a:lnTo>
                        <a:lnTo>
                          <a:pt x="61" y="16"/>
                        </a:lnTo>
                        <a:lnTo>
                          <a:pt x="63" y="16"/>
                        </a:lnTo>
                        <a:lnTo>
                          <a:pt x="63" y="16"/>
                        </a:lnTo>
                        <a:lnTo>
                          <a:pt x="63" y="16"/>
                        </a:lnTo>
                        <a:lnTo>
                          <a:pt x="65" y="16"/>
                        </a:lnTo>
                        <a:lnTo>
                          <a:pt x="65" y="16"/>
                        </a:lnTo>
                        <a:lnTo>
                          <a:pt x="65" y="16"/>
                        </a:lnTo>
                        <a:lnTo>
                          <a:pt x="67" y="16"/>
                        </a:lnTo>
                        <a:lnTo>
                          <a:pt x="67" y="16"/>
                        </a:lnTo>
                        <a:lnTo>
                          <a:pt x="67" y="16"/>
                        </a:lnTo>
                        <a:lnTo>
                          <a:pt x="69" y="16"/>
                        </a:lnTo>
                        <a:lnTo>
                          <a:pt x="69" y="16"/>
                        </a:lnTo>
                        <a:lnTo>
                          <a:pt x="69" y="16"/>
                        </a:lnTo>
                        <a:lnTo>
                          <a:pt x="69" y="16"/>
                        </a:lnTo>
                        <a:lnTo>
                          <a:pt x="69" y="18"/>
                        </a:lnTo>
                        <a:lnTo>
                          <a:pt x="71" y="18"/>
                        </a:lnTo>
                        <a:lnTo>
                          <a:pt x="71" y="18"/>
                        </a:lnTo>
                        <a:lnTo>
                          <a:pt x="71" y="18"/>
                        </a:lnTo>
                        <a:lnTo>
                          <a:pt x="72" y="18"/>
                        </a:lnTo>
                        <a:lnTo>
                          <a:pt x="72" y="16"/>
                        </a:lnTo>
                        <a:lnTo>
                          <a:pt x="71" y="16"/>
                        </a:lnTo>
                        <a:lnTo>
                          <a:pt x="71" y="16"/>
                        </a:lnTo>
                        <a:lnTo>
                          <a:pt x="71" y="16"/>
                        </a:lnTo>
                        <a:lnTo>
                          <a:pt x="71" y="16"/>
                        </a:lnTo>
                        <a:lnTo>
                          <a:pt x="71" y="14"/>
                        </a:lnTo>
                        <a:lnTo>
                          <a:pt x="71" y="14"/>
                        </a:lnTo>
                        <a:lnTo>
                          <a:pt x="71" y="12"/>
                        </a:lnTo>
                        <a:lnTo>
                          <a:pt x="71" y="12"/>
                        </a:lnTo>
                        <a:lnTo>
                          <a:pt x="71" y="12"/>
                        </a:lnTo>
                        <a:lnTo>
                          <a:pt x="71" y="10"/>
                        </a:lnTo>
                        <a:lnTo>
                          <a:pt x="72" y="10"/>
                        </a:lnTo>
                        <a:lnTo>
                          <a:pt x="72" y="10"/>
                        </a:lnTo>
                        <a:lnTo>
                          <a:pt x="72" y="8"/>
                        </a:lnTo>
                        <a:lnTo>
                          <a:pt x="72" y="8"/>
                        </a:lnTo>
                        <a:lnTo>
                          <a:pt x="72" y="6"/>
                        </a:lnTo>
                        <a:lnTo>
                          <a:pt x="72" y="6"/>
                        </a:lnTo>
                        <a:lnTo>
                          <a:pt x="72" y="6"/>
                        </a:lnTo>
                        <a:lnTo>
                          <a:pt x="72" y="6"/>
                        </a:lnTo>
                        <a:lnTo>
                          <a:pt x="74" y="6"/>
                        </a:lnTo>
                        <a:lnTo>
                          <a:pt x="74" y="4"/>
                        </a:lnTo>
                        <a:lnTo>
                          <a:pt x="74" y="4"/>
                        </a:lnTo>
                        <a:lnTo>
                          <a:pt x="74" y="4"/>
                        </a:lnTo>
                        <a:lnTo>
                          <a:pt x="74" y="4"/>
                        </a:lnTo>
                        <a:lnTo>
                          <a:pt x="76" y="4"/>
                        </a:lnTo>
                        <a:lnTo>
                          <a:pt x="76" y="4"/>
                        </a:lnTo>
                        <a:lnTo>
                          <a:pt x="76" y="2"/>
                        </a:lnTo>
                        <a:lnTo>
                          <a:pt x="76" y="2"/>
                        </a:lnTo>
                        <a:lnTo>
                          <a:pt x="78" y="2"/>
                        </a:lnTo>
                        <a:lnTo>
                          <a:pt x="78" y="4"/>
                        </a:lnTo>
                        <a:lnTo>
                          <a:pt x="78" y="4"/>
                        </a:lnTo>
                        <a:lnTo>
                          <a:pt x="78" y="2"/>
                        </a:lnTo>
                        <a:lnTo>
                          <a:pt x="80" y="2"/>
                        </a:lnTo>
                        <a:lnTo>
                          <a:pt x="80" y="2"/>
                        </a:lnTo>
                        <a:lnTo>
                          <a:pt x="80" y="2"/>
                        </a:lnTo>
                        <a:lnTo>
                          <a:pt x="80" y="2"/>
                        </a:lnTo>
                        <a:lnTo>
                          <a:pt x="82" y="2"/>
                        </a:lnTo>
                        <a:lnTo>
                          <a:pt x="82" y="2"/>
                        </a:lnTo>
                        <a:lnTo>
                          <a:pt x="84" y="2"/>
                        </a:lnTo>
                        <a:lnTo>
                          <a:pt x="84" y="2"/>
                        </a:lnTo>
                        <a:lnTo>
                          <a:pt x="84" y="0"/>
                        </a:lnTo>
                        <a:lnTo>
                          <a:pt x="84" y="0"/>
                        </a:lnTo>
                        <a:lnTo>
                          <a:pt x="84" y="0"/>
                        </a:lnTo>
                        <a:lnTo>
                          <a:pt x="86" y="0"/>
                        </a:lnTo>
                        <a:lnTo>
                          <a:pt x="86" y="0"/>
                        </a:lnTo>
                        <a:lnTo>
                          <a:pt x="86" y="0"/>
                        </a:lnTo>
                        <a:lnTo>
                          <a:pt x="86" y="0"/>
                        </a:lnTo>
                        <a:lnTo>
                          <a:pt x="88" y="0"/>
                        </a:lnTo>
                        <a:lnTo>
                          <a:pt x="88" y="0"/>
                        </a:lnTo>
                        <a:lnTo>
                          <a:pt x="90" y="0"/>
                        </a:lnTo>
                        <a:lnTo>
                          <a:pt x="90" y="2"/>
                        </a:lnTo>
                        <a:lnTo>
                          <a:pt x="90" y="2"/>
                        </a:lnTo>
                        <a:lnTo>
                          <a:pt x="90" y="2"/>
                        </a:lnTo>
                        <a:lnTo>
                          <a:pt x="92" y="2"/>
                        </a:lnTo>
                        <a:lnTo>
                          <a:pt x="92" y="2"/>
                        </a:lnTo>
                        <a:lnTo>
                          <a:pt x="92" y="2"/>
                        </a:lnTo>
                        <a:lnTo>
                          <a:pt x="92" y="4"/>
                        </a:lnTo>
                        <a:lnTo>
                          <a:pt x="92" y="4"/>
                        </a:lnTo>
                        <a:lnTo>
                          <a:pt x="94" y="4"/>
                        </a:lnTo>
                        <a:lnTo>
                          <a:pt x="94" y="4"/>
                        </a:lnTo>
                        <a:lnTo>
                          <a:pt x="94" y="6"/>
                        </a:lnTo>
                        <a:lnTo>
                          <a:pt x="94" y="6"/>
                        </a:lnTo>
                        <a:lnTo>
                          <a:pt x="95" y="6"/>
                        </a:lnTo>
                        <a:lnTo>
                          <a:pt x="95" y="6"/>
                        </a:lnTo>
                        <a:lnTo>
                          <a:pt x="95" y="6"/>
                        </a:lnTo>
                        <a:lnTo>
                          <a:pt x="97" y="6"/>
                        </a:lnTo>
                        <a:lnTo>
                          <a:pt x="97" y="6"/>
                        </a:lnTo>
                        <a:lnTo>
                          <a:pt x="97" y="6"/>
                        </a:lnTo>
                        <a:lnTo>
                          <a:pt x="97" y="6"/>
                        </a:lnTo>
                        <a:lnTo>
                          <a:pt x="97" y="6"/>
                        </a:lnTo>
                        <a:lnTo>
                          <a:pt x="99" y="6"/>
                        </a:lnTo>
                        <a:lnTo>
                          <a:pt x="99" y="6"/>
                        </a:lnTo>
                        <a:lnTo>
                          <a:pt x="99" y="8"/>
                        </a:lnTo>
                        <a:lnTo>
                          <a:pt x="101" y="8"/>
                        </a:lnTo>
                        <a:lnTo>
                          <a:pt x="101" y="8"/>
                        </a:lnTo>
                        <a:lnTo>
                          <a:pt x="101" y="8"/>
                        </a:lnTo>
                        <a:lnTo>
                          <a:pt x="101" y="8"/>
                        </a:lnTo>
                        <a:lnTo>
                          <a:pt x="103" y="8"/>
                        </a:lnTo>
                        <a:lnTo>
                          <a:pt x="103" y="8"/>
                        </a:lnTo>
                        <a:lnTo>
                          <a:pt x="103" y="8"/>
                        </a:lnTo>
                        <a:lnTo>
                          <a:pt x="103" y="8"/>
                        </a:lnTo>
                        <a:lnTo>
                          <a:pt x="103" y="8"/>
                        </a:lnTo>
                        <a:lnTo>
                          <a:pt x="105" y="8"/>
                        </a:lnTo>
                        <a:lnTo>
                          <a:pt x="105" y="8"/>
                        </a:lnTo>
                        <a:lnTo>
                          <a:pt x="107" y="8"/>
                        </a:lnTo>
                        <a:lnTo>
                          <a:pt x="107" y="8"/>
                        </a:lnTo>
                        <a:lnTo>
                          <a:pt x="107" y="8"/>
                        </a:lnTo>
                        <a:lnTo>
                          <a:pt x="109" y="8"/>
                        </a:lnTo>
                        <a:lnTo>
                          <a:pt x="109" y="8"/>
                        </a:lnTo>
                        <a:lnTo>
                          <a:pt x="111" y="8"/>
                        </a:lnTo>
                        <a:lnTo>
                          <a:pt x="111" y="10"/>
                        </a:lnTo>
                        <a:lnTo>
                          <a:pt x="111" y="10"/>
                        </a:lnTo>
                        <a:lnTo>
                          <a:pt x="111" y="10"/>
                        </a:lnTo>
                        <a:lnTo>
                          <a:pt x="111" y="8"/>
                        </a:lnTo>
                        <a:lnTo>
                          <a:pt x="113" y="8"/>
                        </a:lnTo>
                        <a:lnTo>
                          <a:pt x="113" y="8"/>
                        </a:lnTo>
                        <a:lnTo>
                          <a:pt x="113" y="6"/>
                        </a:lnTo>
                        <a:lnTo>
                          <a:pt x="113" y="6"/>
                        </a:lnTo>
                        <a:lnTo>
                          <a:pt x="113" y="6"/>
                        </a:lnTo>
                        <a:lnTo>
                          <a:pt x="113" y="6"/>
                        </a:lnTo>
                        <a:lnTo>
                          <a:pt x="115" y="6"/>
                        </a:lnTo>
                        <a:lnTo>
                          <a:pt x="115" y="6"/>
                        </a:lnTo>
                        <a:lnTo>
                          <a:pt x="115" y="6"/>
                        </a:lnTo>
                        <a:lnTo>
                          <a:pt x="117" y="6"/>
                        </a:lnTo>
                        <a:lnTo>
                          <a:pt x="117" y="6"/>
                        </a:lnTo>
                        <a:lnTo>
                          <a:pt x="117" y="6"/>
                        </a:lnTo>
                        <a:lnTo>
                          <a:pt x="118" y="6"/>
                        </a:lnTo>
                        <a:lnTo>
                          <a:pt x="118" y="6"/>
                        </a:lnTo>
                        <a:lnTo>
                          <a:pt x="118" y="6"/>
                        </a:lnTo>
                        <a:lnTo>
                          <a:pt x="120" y="6"/>
                        </a:lnTo>
                        <a:lnTo>
                          <a:pt x="120" y="6"/>
                        </a:lnTo>
                        <a:lnTo>
                          <a:pt x="120" y="8"/>
                        </a:lnTo>
                        <a:lnTo>
                          <a:pt x="122" y="8"/>
                        </a:lnTo>
                        <a:lnTo>
                          <a:pt x="122" y="8"/>
                        </a:lnTo>
                        <a:lnTo>
                          <a:pt x="122" y="8"/>
                        </a:lnTo>
                        <a:lnTo>
                          <a:pt x="124" y="8"/>
                        </a:lnTo>
                        <a:lnTo>
                          <a:pt x="124" y="8"/>
                        </a:lnTo>
                        <a:lnTo>
                          <a:pt x="124" y="6"/>
                        </a:lnTo>
                        <a:lnTo>
                          <a:pt x="124" y="6"/>
                        </a:lnTo>
                        <a:lnTo>
                          <a:pt x="126" y="6"/>
                        </a:lnTo>
                        <a:lnTo>
                          <a:pt x="126" y="6"/>
                        </a:lnTo>
                        <a:lnTo>
                          <a:pt x="128" y="6"/>
                        </a:lnTo>
                        <a:lnTo>
                          <a:pt x="128" y="6"/>
                        </a:lnTo>
                        <a:lnTo>
                          <a:pt x="128" y="6"/>
                        </a:lnTo>
                        <a:lnTo>
                          <a:pt x="128" y="6"/>
                        </a:lnTo>
                        <a:lnTo>
                          <a:pt x="130" y="6"/>
                        </a:lnTo>
                        <a:lnTo>
                          <a:pt x="130" y="6"/>
                        </a:lnTo>
                        <a:lnTo>
                          <a:pt x="130" y="6"/>
                        </a:lnTo>
                        <a:lnTo>
                          <a:pt x="130" y="6"/>
                        </a:lnTo>
                        <a:lnTo>
                          <a:pt x="132" y="6"/>
                        </a:lnTo>
                        <a:lnTo>
                          <a:pt x="132" y="6"/>
                        </a:lnTo>
                        <a:lnTo>
                          <a:pt x="132" y="6"/>
                        </a:lnTo>
                        <a:lnTo>
                          <a:pt x="134" y="6"/>
                        </a:lnTo>
                        <a:lnTo>
                          <a:pt x="134" y="6"/>
                        </a:lnTo>
                        <a:lnTo>
                          <a:pt x="134" y="6"/>
                        </a:lnTo>
                        <a:lnTo>
                          <a:pt x="134" y="6"/>
                        </a:lnTo>
                        <a:lnTo>
                          <a:pt x="136" y="6"/>
                        </a:lnTo>
                        <a:lnTo>
                          <a:pt x="136" y="6"/>
                        </a:lnTo>
                        <a:lnTo>
                          <a:pt x="136" y="6"/>
                        </a:lnTo>
                        <a:lnTo>
                          <a:pt x="138" y="6"/>
                        </a:lnTo>
                        <a:lnTo>
                          <a:pt x="138" y="6"/>
                        </a:lnTo>
                        <a:lnTo>
                          <a:pt x="138" y="6"/>
                        </a:lnTo>
                        <a:lnTo>
                          <a:pt x="138" y="6"/>
                        </a:lnTo>
                        <a:lnTo>
                          <a:pt x="139" y="6"/>
                        </a:lnTo>
                        <a:lnTo>
                          <a:pt x="139" y="6"/>
                        </a:lnTo>
                        <a:lnTo>
                          <a:pt x="139" y="6"/>
                        </a:lnTo>
                        <a:lnTo>
                          <a:pt x="141" y="6"/>
                        </a:lnTo>
                        <a:lnTo>
                          <a:pt x="141" y="6"/>
                        </a:lnTo>
                        <a:lnTo>
                          <a:pt x="141" y="6"/>
                        </a:lnTo>
                        <a:lnTo>
                          <a:pt x="143" y="6"/>
                        </a:lnTo>
                        <a:lnTo>
                          <a:pt x="143" y="6"/>
                        </a:lnTo>
                        <a:lnTo>
                          <a:pt x="143" y="6"/>
                        </a:lnTo>
                        <a:lnTo>
                          <a:pt x="143" y="6"/>
                        </a:lnTo>
                        <a:lnTo>
                          <a:pt x="145" y="6"/>
                        </a:lnTo>
                        <a:lnTo>
                          <a:pt x="145" y="6"/>
                        </a:lnTo>
                        <a:lnTo>
                          <a:pt x="145" y="6"/>
                        </a:lnTo>
                        <a:lnTo>
                          <a:pt x="147" y="6"/>
                        </a:lnTo>
                        <a:lnTo>
                          <a:pt x="147" y="8"/>
                        </a:lnTo>
                        <a:lnTo>
                          <a:pt x="147" y="8"/>
                        </a:lnTo>
                        <a:lnTo>
                          <a:pt x="149" y="8"/>
                        </a:lnTo>
                        <a:lnTo>
                          <a:pt x="149" y="8"/>
                        </a:lnTo>
                        <a:lnTo>
                          <a:pt x="149" y="8"/>
                        </a:lnTo>
                        <a:lnTo>
                          <a:pt x="151" y="8"/>
                        </a:lnTo>
                        <a:lnTo>
                          <a:pt x="151" y="8"/>
                        </a:lnTo>
                        <a:lnTo>
                          <a:pt x="151" y="8"/>
                        </a:lnTo>
                        <a:lnTo>
                          <a:pt x="151" y="8"/>
                        </a:lnTo>
                        <a:lnTo>
                          <a:pt x="151" y="8"/>
                        </a:lnTo>
                        <a:lnTo>
                          <a:pt x="153" y="8"/>
                        </a:lnTo>
                        <a:lnTo>
                          <a:pt x="153" y="8"/>
                        </a:lnTo>
                        <a:lnTo>
                          <a:pt x="155" y="8"/>
                        </a:lnTo>
                        <a:lnTo>
                          <a:pt x="155" y="8"/>
                        </a:lnTo>
                        <a:lnTo>
                          <a:pt x="155" y="8"/>
                        </a:lnTo>
                        <a:lnTo>
                          <a:pt x="157" y="8"/>
                        </a:lnTo>
                        <a:lnTo>
                          <a:pt x="157" y="8"/>
                        </a:lnTo>
                        <a:lnTo>
                          <a:pt x="157" y="8"/>
                        </a:lnTo>
                        <a:lnTo>
                          <a:pt x="159" y="8"/>
                        </a:lnTo>
                        <a:lnTo>
                          <a:pt x="159" y="6"/>
                        </a:lnTo>
                        <a:lnTo>
                          <a:pt x="159" y="6"/>
                        </a:lnTo>
                        <a:lnTo>
                          <a:pt x="159" y="8"/>
                        </a:lnTo>
                        <a:lnTo>
                          <a:pt x="161" y="8"/>
                        </a:lnTo>
                        <a:lnTo>
                          <a:pt x="161" y="8"/>
                        </a:lnTo>
                        <a:lnTo>
                          <a:pt x="161" y="8"/>
                        </a:lnTo>
                        <a:lnTo>
                          <a:pt x="161" y="8"/>
                        </a:lnTo>
                        <a:lnTo>
                          <a:pt x="162" y="8"/>
                        </a:lnTo>
                        <a:lnTo>
                          <a:pt x="162" y="8"/>
                        </a:lnTo>
                        <a:lnTo>
                          <a:pt x="162" y="8"/>
                        </a:lnTo>
                        <a:lnTo>
                          <a:pt x="164" y="8"/>
                        </a:lnTo>
                        <a:lnTo>
                          <a:pt x="164" y="10"/>
                        </a:lnTo>
                        <a:lnTo>
                          <a:pt x="164" y="10"/>
                        </a:lnTo>
                        <a:lnTo>
                          <a:pt x="166" y="10"/>
                        </a:lnTo>
                        <a:lnTo>
                          <a:pt x="166" y="10"/>
                        </a:lnTo>
                        <a:lnTo>
                          <a:pt x="166" y="10"/>
                        </a:lnTo>
                        <a:lnTo>
                          <a:pt x="168" y="10"/>
                        </a:lnTo>
                        <a:lnTo>
                          <a:pt x="168" y="10"/>
                        </a:lnTo>
                        <a:lnTo>
                          <a:pt x="168" y="10"/>
                        </a:lnTo>
                        <a:lnTo>
                          <a:pt x="170" y="10"/>
                        </a:lnTo>
                        <a:lnTo>
                          <a:pt x="170" y="10"/>
                        </a:lnTo>
                        <a:lnTo>
                          <a:pt x="170" y="10"/>
                        </a:lnTo>
                        <a:lnTo>
                          <a:pt x="170" y="10"/>
                        </a:lnTo>
                        <a:lnTo>
                          <a:pt x="170" y="10"/>
                        </a:lnTo>
                        <a:lnTo>
                          <a:pt x="170" y="12"/>
                        </a:lnTo>
                        <a:lnTo>
                          <a:pt x="172" y="12"/>
                        </a:lnTo>
                        <a:lnTo>
                          <a:pt x="172" y="12"/>
                        </a:lnTo>
                        <a:lnTo>
                          <a:pt x="172" y="12"/>
                        </a:lnTo>
                        <a:lnTo>
                          <a:pt x="172" y="14"/>
                        </a:lnTo>
                        <a:lnTo>
                          <a:pt x="172" y="14"/>
                        </a:lnTo>
                        <a:lnTo>
                          <a:pt x="174" y="14"/>
                        </a:lnTo>
                        <a:lnTo>
                          <a:pt x="174" y="14"/>
                        </a:lnTo>
                        <a:lnTo>
                          <a:pt x="174" y="14"/>
                        </a:lnTo>
                        <a:lnTo>
                          <a:pt x="174" y="16"/>
                        </a:lnTo>
                        <a:lnTo>
                          <a:pt x="176" y="16"/>
                        </a:lnTo>
                        <a:lnTo>
                          <a:pt x="176" y="16"/>
                        </a:lnTo>
                        <a:lnTo>
                          <a:pt x="176" y="16"/>
                        </a:lnTo>
                        <a:lnTo>
                          <a:pt x="176" y="16"/>
                        </a:lnTo>
                        <a:lnTo>
                          <a:pt x="176" y="16"/>
                        </a:lnTo>
                        <a:lnTo>
                          <a:pt x="178" y="16"/>
                        </a:lnTo>
                        <a:lnTo>
                          <a:pt x="178" y="16"/>
                        </a:lnTo>
                        <a:lnTo>
                          <a:pt x="178" y="16"/>
                        </a:lnTo>
                        <a:lnTo>
                          <a:pt x="180" y="16"/>
                        </a:lnTo>
                        <a:lnTo>
                          <a:pt x="180" y="16"/>
                        </a:lnTo>
                        <a:lnTo>
                          <a:pt x="182" y="16"/>
                        </a:lnTo>
                        <a:lnTo>
                          <a:pt x="182" y="16"/>
                        </a:lnTo>
                        <a:lnTo>
                          <a:pt x="182" y="16"/>
                        </a:lnTo>
                        <a:lnTo>
                          <a:pt x="182" y="18"/>
                        </a:lnTo>
                        <a:lnTo>
                          <a:pt x="183" y="18"/>
                        </a:lnTo>
                        <a:lnTo>
                          <a:pt x="183" y="18"/>
                        </a:lnTo>
                        <a:lnTo>
                          <a:pt x="183" y="18"/>
                        </a:lnTo>
                        <a:lnTo>
                          <a:pt x="183" y="18"/>
                        </a:lnTo>
                        <a:lnTo>
                          <a:pt x="185" y="18"/>
                        </a:lnTo>
                        <a:lnTo>
                          <a:pt x="185" y="20"/>
                        </a:lnTo>
                        <a:lnTo>
                          <a:pt x="185" y="20"/>
                        </a:lnTo>
                        <a:lnTo>
                          <a:pt x="187" y="20"/>
                        </a:lnTo>
                        <a:lnTo>
                          <a:pt x="187" y="20"/>
                        </a:lnTo>
                        <a:lnTo>
                          <a:pt x="187" y="20"/>
                        </a:lnTo>
                        <a:lnTo>
                          <a:pt x="187" y="22"/>
                        </a:lnTo>
                        <a:lnTo>
                          <a:pt x="187" y="22"/>
                        </a:lnTo>
                        <a:lnTo>
                          <a:pt x="187" y="22"/>
                        </a:lnTo>
                        <a:lnTo>
                          <a:pt x="189" y="22"/>
                        </a:lnTo>
                        <a:lnTo>
                          <a:pt x="189" y="22"/>
                        </a:lnTo>
                        <a:lnTo>
                          <a:pt x="189" y="23"/>
                        </a:lnTo>
                        <a:lnTo>
                          <a:pt x="189" y="23"/>
                        </a:lnTo>
                        <a:lnTo>
                          <a:pt x="189" y="23"/>
                        </a:lnTo>
                        <a:lnTo>
                          <a:pt x="189" y="25"/>
                        </a:lnTo>
                        <a:lnTo>
                          <a:pt x="189" y="25"/>
                        </a:lnTo>
                        <a:lnTo>
                          <a:pt x="187" y="25"/>
                        </a:lnTo>
                        <a:lnTo>
                          <a:pt x="187" y="25"/>
                        </a:lnTo>
                        <a:lnTo>
                          <a:pt x="187" y="25"/>
                        </a:lnTo>
                        <a:lnTo>
                          <a:pt x="185" y="25"/>
                        </a:lnTo>
                        <a:lnTo>
                          <a:pt x="185" y="25"/>
                        </a:lnTo>
                        <a:lnTo>
                          <a:pt x="183" y="25"/>
                        </a:lnTo>
                        <a:lnTo>
                          <a:pt x="183" y="25"/>
                        </a:lnTo>
                        <a:lnTo>
                          <a:pt x="183" y="25"/>
                        </a:lnTo>
                        <a:lnTo>
                          <a:pt x="183" y="27"/>
                        </a:lnTo>
                        <a:lnTo>
                          <a:pt x="183" y="27"/>
                        </a:lnTo>
                        <a:lnTo>
                          <a:pt x="183" y="27"/>
                        </a:lnTo>
                        <a:lnTo>
                          <a:pt x="182" y="27"/>
                        </a:lnTo>
                        <a:lnTo>
                          <a:pt x="182" y="27"/>
                        </a:lnTo>
                        <a:lnTo>
                          <a:pt x="182" y="27"/>
                        </a:lnTo>
                        <a:lnTo>
                          <a:pt x="182" y="27"/>
                        </a:lnTo>
                        <a:lnTo>
                          <a:pt x="182" y="29"/>
                        </a:lnTo>
                        <a:lnTo>
                          <a:pt x="182" y="29"/>
                        </a:lnTo>
                        <a:lnTo>
                          <a:pt x="182" y="29"/>
                        </a:lnTo>
                        <a:lnTo>
                          <a:pt x="180" y="29"/>
                        </a:lnTo>
                        <a:lnTo>
                          <a:pt x="180" y="31"/>
                        </a:lnTo>
                        <a:lnTo>
                          <a:pt x="180" y="31"/>
                        </a:lnTo>
                        <a:lnTo>
                          <a:pt x="178" y="31"/>
                        </a:lnTo>
                        <a:lnTo>
                          <a:pt x="178" y="31"/>
                        </a:lnTo>
                        <a:lnTo>
                          <a:pt x="178" y="31"/>
                        </a:lnTo>
                        <a:lnTo>
                          <a:pt x="176" y="31"/>
                        </a:lnTo>
                        <a:lnTo>
                          <a:pt x="176" y="29"/>
                        </a:lnTo>
                        <a:lnTo>
                          <a:pt x="176" y="29"/>
                        </a:lnTo>
                        <a:lnTo>
                          <a:pt x="176" y="29"/>
                        </a:lnTo>
                        <a:lnTo>
                          <a:pt x="174" y="29"/>
                        </a:lnTo>
                        <a:lnTo>
                          <a:pt x="174" y="31"/>
                        </a:lnTo>
                        <a:lnTo>
                          <a:pt x="174" y="31"/>
                        </a:lnTo>
                        <a:lnTo>
                          <a:pt x="172" y="31"/>
                        </a:lnTo>
                        <a:lnTo>
                          <a:pt x="172" y="31"/>
                        </a:lnTo>
                        <a:lnTo>
                          <a:pt x="172" y="31"/>
                        </a:lnTo>
                        <a:lnTo>
                          <a:pt x="172" y="31"/>
                        </a:lnTo>
                        <a:lnTo>
                          <a:pt x="170" y="31"/>
                        </a:lnTo>
                        <a:lnTo>
                          <a:pt x="170" y="31"/>
                        </a:lnTo>
                        <a:lnTo>
                          <a:pt x="170" y="31"/>
                        </a:lnTo>
                        <a:lnTo>
                          <a:pt x="170" y="31"/>
                        </a:lnTo>
                        <a:lnTo>
                          <a:pt x="170" y="33"/>
                        </a:lnTo>
                        <a:lnTo>
                          <a:pt x="168" y="33"/>
                        </a:lnTo>
                        <a:lnTo>
                          <a:pt x="168" y="33"/>
                        </a:lnTo>
                        <a:lnTo>
                          <a:pt x="166" y="33"/>
                        </a:lnTo>
                        <a:lnTo>
                          <a:pt x="166" y="33"/>
                        </a:lnTo>
                        <a:lnTo>
                          <a:pt x="166" y="33"/>
                        </a:lnTo>
                        <a:lnTo>
                          <a:pt x="166" y="33"/>
                        </a:lnTo>
                        <a:lnTo>
                          <a:pt x="166" y="35"/>
                        </a:lnTo>
                        <a:lnTo>
                          <a:pt x="164" y="35"/>
                        </a:lnTo>
                        <a:lnTo>
                          <a:pt x="164" y="35"/>
                        </a:lnTo>
                        <a:lnTo>
                          <a:pt x="164" y="35"/>
                        </a:lnTo>
                        <a:lnTo>
                          <a:pt x="162" y="35"/>
                        </a:lnTo>
                        <a:lnTo>
                          <a:pt x="162" y="35"/>
                        </a:lnTo>
                        <a:lnTo>
                          <a:pt x="162" y="35"/>
                        </a:lnTo>
                        <a:lnTo>
                          <a:pt x="162" y="37"/>
                        </a:lnTo>
                        <a:lnTo>
                          <a:pt x="161" y="37"/>
                        </a:lnTo>
                        <a:lnTo>
                          <a:pt x="161" y="37"/>
                        </a:lnTo>
                        <a:lnTo>
                          <a:pt x="161" y="37"/>
                        </a:lnTo>
                        <a:lnTo>
                          <a:pt x="161" y="37"/>
                        </a:lnTo>
                        <a:lnTo>
                          <a:pt x="159" y="37"/>
                        </a:lnTo>
                        <a:lnTo>
                          <a:pt x="159" y="39"/>
                        </a:lnTo>
                        <a:lnTo>
                          <a:pt x="159" y="39"/>
                        </a:lnTo>
                        <a:lnTo>
                          <a:pt x="157" y="39"/>
                        </a:lnTo>
                        <a:lnTo>
                          <a:pt x="157" y="39"/>
                        </a:lnTo>
                        <a:lnTo>
                          <a:pt x="157" y="39"/>
                        </a:lnTo>
                        <a:lnTo>
                          <a:pt x="157" y="39"/>
                        </a:lnTo>
                        <a:lnTo>
                          <a:pt x="157" y="39"/>
                        </a:lnTo>
                        <a:lnTo>
                          <a:pt x="157" y="41"/>
                        </a:lnTo>
                        <a:lnTo>
                          <a:pt x="157" y="41"/>
                        </a:lnTo>
                        <a:lnTo>
                          <a:pt x="157" y="41"/>
                        </a:lnTo>
                        <a:lnTo>
                          <a:pt x="157" y="41"/>
                        </a:lnTo>
                        <a:lnTo>
                          <a:pt x="155" y="41"/>
                        </a:lnTo>
                        <a:lnTo>
                          <a:pt x="155" y="43"/>
                        </a:lnTo>
                        <a:lnTo>
                          <a:pt x="155" y="43"/>
                        </a:lnTo>
                        <a:lnTo>
                          <a:pt x="155" y="43"/>
                        </a:lnTo>
                        <a:lnTo>
                          <a:pt x="155" y="43"/>
                        </a:lnTo>
                        <a:lnTo>
                          <a:pt x="155" y="44"/>
                        </a:lnTo>
                        <a:lnTo>
                          <a:pt x="155" y="44"/>
                        </a:lnTo>
                        <a:lnTo>
                          <a:pt x="153" y="44"/>
                        </a:lnTo>
                        <a:lnTo>
                          <a:pt x="153" y="44"/>
                        </a:lnTo>
                        <a:lnTo>
                          <a:pt x="153" y="46"/>
                        </a:lnTo>
                        <a:lnTo>
                          <a:pt x="151" y="46"/>
                        </a:lnTo>
                        <a:lnTo>
                          <a:pt x="151" y="46"/>
                        </a:lnTo>
                        <a:lnTo>
                          <a:pt x="151" y="46"/>
                        </a:lnTo>
                        <a:lnTo>
                          <a:pt x="151" y="44"/>
                        </a:lnTo>
                        <a:lnTo>
                          <a:pt x="149" y="44"/>
                        </a:lnTo>
                        <a:lnTo>
                          <a:pt x="149" y="44"/>
                        </a:lnTo>
                        <a:lnTo>
                          <a:pt x="149" y="44"/>
                        </a:lnTo>
                        <a:lnTo>
                          <a:pt x="147" y="44"/>
                        </a:lnTo>
                        <a:lnTo>
                          <a:pt x="147" y="46"/>
                        </a:lnTo>
                        <a:lnTo>
                          <a:pt x="147" y="46"/>
                        </a:lnTo>
                        <a:lnTo>
                          <a:pt x="145" y="46"/>
                        </a:lnTo>
                        <a:lnTo>
                          <a:pt x="145" y="46"/>
                        </a:lnTo>
                        <a:lnTo>
                          <a:pt x="145" y="46"/>
                        </a:lnTo>
                        <a:lnTo>
                          <a:pt x="143" y="46"/>
                        </a:lnTo>
                        <a:lnTo>
                          <a:pt x="143" y="46"/>
                        </a:lnTo>
                        <a:lnTo>
                          <a:pt x="143" y="46"/>
                        </a:lnTo>
                        <a:lnTo>
                          <a:pt x="143" y="46"/>
                        </a:lnTo>
                        <a:lnTo>
                          <a:pt x="141" y="46"/>
                        </a:lnTo>
                        <a:lnTo>
                          <a:pt x="141" y="46"/>
                        </a:lnTo>
                        <a:lnTo>
                          <a:pt x="141" y="46"/>
                        </a:lnTo>
                        <a:lnTo>
                          <a:pt x="139" y="46"/>
                        </a:lnTo>
                        <a:lnTo>
                          <a:pt x="139" y="46"/>
                        </a:lnTo>
                        <a:lnTo>
                          <a:pt x="139" y="46"/>
                        </a:lnTo>
                        <a:lnTo>
                          <a:pt x="139" y="46"/>
                        </a:lnTo>
                        <a:lnTo>
                          <a:pt x="138" y="46"/>
                        </a:lnTo>
                        <a:lnTo>
                          <a:pt x="138" y="46"/>
                        </a:lnTo>
                        <a:lnTo>
                          <a:pt x="138" y="46"/>
                        </a:lnTo>
                        <a:lnTo>
                          <a:pt x="136" y="46"/>
                        </a:lnTo>
                        <a:lnTo>
                          <a:pt x="136" y="46"/>
                        </a:lnTo>
                        <a:lnTo>
                          <a:pt x="136" y="46"/>
                        </a:lnTo>
                        <a:lnTo>
                          <a:pt x="134" y="46"/>
                        </a:lnTo>
                        <a:lnTo>
                          <a:pt x="134" y="46"/>
                        </a:lnTo>
                        <a:lnTo>
                          <a:pt x="134" y="46"/>
                        </a:lnTo>
                        <a:lnTo>
                          <a:pt x="132" y="46"/>
                        </a:lnTo>
                        <a:lnTo>
                          <a:pt x="132" y="46"/>
                        </a:lnTo>
                        <a:lnTo>
                          <a:pt x="132" y="46"/>
                        </a:lnTo>
                        <a:lnTo>
                          <a:pt x="130" y="46"/>
                        </a:lnTo>
                        <a:lnTo>
                          <a:pt x="130" y="46"/>
                        </a:lnTo>
                        <a:lnTo>
                          <a:pt x="130" y="46"/>
                        </a:lnTo>
                        <a:lnTo>
                          <a:pt x="130" y="46"/>
                        </a:lnTo>
                        <a:lnTo>
                          <a:pt x="130" y="46"/>
                        </a:lnTo>
                        <a:lnTo>
                          <a:pt x="130" y="46"/>
                        </a:lnTo>
                        <a:lnTo>
                          <a:pt x="130" y="48"/>
                        </a:lnTo>
                        <a:lnTo>
                          <a:pt x="130" y="48"/>
                        </a:lnTo>
                        <a:lnTo>
                          <a:pt x="130" y="50"/>
                        </a:lnTo>
                        <a:lnTo>
                          <a:pt x="128" y="50"/>
                        </a:lnTo>
                        <a:lnTo>
                          <a:pt x="128" y="50"/>
                        </a:lnTo>
                        <a:lnTo>
                          <a:pt x="128" y="50"/>
                        </a:lnTo>
                        <a:lnTo>
                          <a:pt x="128" y="50"/>
                        </a:lnTo>
                        <a:lnTo>
                          <a:pt x="128" y="52"/>
                        </a:lnTo>
                        <a:lnTo>
                          <a:pt x="126" y="52"/>
                        </a:lnTo>
                        <a:lnTo>
                          <a:pt x="126" y="52"/>
                        </a:lnTo>
                        <a:lnTo>
                          <a:pt x="126" y="54"/>
                        </a:lnTo>
                        <a:lnTo>
                          <a:pt x="126" y="54"/>
                        </a:lnTo>
                        <a:lnTo>
                          <a:pt x="126" y="54"/>
                        </a:lnTo>
                        <a:lnTo>
                          <a:pt x="126" y="54"/>
                        </a:lnTo>
                        <a:lnTo>
                          <a:pt x="126" y="56"/>
                        </a:lnTo>
                        <a:lnTo>
                          <a:pt x="124" y="56"/>
                        </a:lnTo>
                        <a:lnTo>
                          <a:pt x="124" y="56"/>
                        </a:lnTo>
                        <a:lnTo>
                          <a:pt x="124" y="58"/>
                        </a:lnTo>
                        <a:lnTo>
                          <a:pt x="124" y="58"/>
                        </a:lnTo>
                        <a:lnTo>
                          <a:pt x="124" y="58"/>
                        </a:lnTo>
                        <a:lnTo>
                          <a:pt x="124" y="58"/>
                        </a:lnTo>
                        <a:lnTo>
                          <a:pt x="122" y="58"/>
                        </a:lnTo>
                        <a:lnTo>
                          <a:pt x="122" y="60"/>
                        </a:lnTo>
                        <a:lnTo>
                          <a:pt x="122" y="60"/>
                        </a:lnTo>
                        <a:lnTo>
                          <a:pt x="122" y="60"/>
                        </a:lnTo>
                        <a:lnTo>
                          <a:pt x="122" y="58"/>
                        </a:lnTo>
                        <a:lnTo>
                          <a:pt x="122" y="58"/>
                        </a:lnTo>
                        <a:lnTo>
                          <a:pt x="120" y="58"/>
                        </a:lnTo>
                        <a:lnTo>
                          <a:pt x="120" y="58"/>
                        </a:lnTo>
                        <a:lnTo>
                          <a:pt x="120" y="58"/>
                        </a:lnTo>
                        <a:lnTo>
                          <a:pt x="118" y="58"/>
                        </a:lnTo>
                        <a:lnTo>
                          <a:pt x="118" y="60"/>
                        </a:lnTo>
                        <a:lnTo>
                          <a:pt x="118" y="60"/>
                        </a:lnTo>
                        <a:lnTo>
                          <a:pt x="118" y="60"/>
                        </a:lnTo>
                        <a:lnTo>
                          <a:pt x="118" y="58"/>
                        </a:lnTo>
                        <a:lnTo>
                          <a:pt x="117" y="58"/>
                        </a:lnTo>
                        <a:lnTo>
                          <a:pt x="117" y="58"/>
                        </a:lnTo>
                        <a:lnTo>
                          <a:pt x="117" y="60"/>
                        </a:lnTo>
                        <a:lnTo>
                          <a:pt x="117" y="60"/>
                        </a:lnTo>
                        <a:lnTo>
                          <a:pt x="115" y="60"/>
                        </a:lnTo>
                        <a:lnTo>
                          <a:pt x="115" y="60"/>
                        </a:lnTo>
                        <a:lnTo>
                          <a:pt x="115" y="60"/>
                        </a:lnTo>
                        <a:lnTo>
                          <a:pt x="115" y="62"/>
                        </a:lnTo>
                        <a:lnTo>
                          <a:pt x="113" y="62"/>
                        </a:lnTo>
                        <a:lnTo>
                          <a:pt x="113" y="62"/>
                        </a:lnTo>
                        <a:lnTo>
                          <a:pt x="113" y="60"/>
                        </a:lnTo>
                        <a:lnTo>
                          <a:pt x="113" y="60"/>
                        </a:lnTo>
                        <a:lnTo>
                          <a:pt x="113" y="62"/>
                        </a:lnTo>
                        <a:lnTo>
                          <a:pt x="111" y="62"/>
                        </a:lnTo>
                        <a:lnTo>
                          <a:pt x="111" y="62"/>
                        </a:lnTo>
                        <a:lnTo>
                          <a:pt x="111" y="60"/>
                        </a:lnTo>
                        <a:lnTo>
                          <a:pt x="111" y="60"/>
                        </a:lnTo>
                        <a:lnTo>
                          <a:pt x="111" y="60"/>
                        </a:lnTo>
                        <a:lnTo>
                          <a:pt x="111" y="58"/>
                        </a:lnTo>
                        <a:lnTo>
                          <a:pt x="111" y="58"/>
                        </a:lnTo>
                        <a:lnTo>
                          <a:pt x="111" y="58"/>
                        </a:lnTo>
                        <a:lnTo>
                          <a:pt x="111" y="56"/>
                        </a:lnTo>
                        <a:lnTo>
                          <a:pt x="111" y="56"/>
                        </a:lnTo>
                        <a:lnTo>
                          <a:pt x="109" y="56"/>
                        </a:lnTo>
                        <a:lnTo>
                          <a:pt x="109" y="56"/>
                        </a:lnTo>
                        <a:lnTo>
                          <a:pt x="109" y="54"/>
                        </a:lnTo>
                        <a:lnTo>
                          <a:pt x="109" y="54"/>
                        </a:lnTo>
                        <a:lnTo>
                          <a:pt x="109" y="54"/>
                        </a:lnTo>
                        <a:lnTo>
                          <a:pt x="109" y="54"/>
                        </a:lnTo>
                        <a:lnTo>
                          <a:pt x="107" y="54"/>
                        </a:lnTo>
                        <a:lnTo>
                          <a:pt x="107" y="54"/>
                        </a:lnTo>
                        <a:lnTo>
                          <a:pt x="107" y="54"/>
                        </a:lnTo>
                        <a:lnTo>
                          <a:pt x="107" y="54"/>
                        </a:lnTo>
                        <a:lnTo>
                          <a:pt x="107" y="54"/>
                        </a:lnTo>
                        <a:lnTo>
                          <a:pt x="105" y="54"/>
                        </a:lnTo>
                        <a:lnTo>
                          <a:pt x="105" y="56"/>
                        </a:lnTo>
                        <a:lnTo>
                          <a:pt x="105" y="56"/>
                        </a:lnTo>
                        <a:lnTo>
                          <a:pt x="103" y="56"/>
                        </a:lnTo>
                        <a:lnTo>
                          <a:pt x="103" y="56"/>
                        </a:lnTo>
                        <a:lnTo>
                          <a:pt x="103" y="56"/>
                        </a:lnTo>
                        <a:lnTo>
                          <a:pt x="103" y="58"/>
                        </a:lnTo>
                        <a:lnTo>
                          <a:pt x="103" y="58"/>
                        </a:lnTo>
                        <a:lnTo>
                          <a:pt x="101" y="58"/>
                        </a:lnTo>
                        <a:lnTo>
                          <a:pt x="101" y="58"/>
                        </a:lnTo>
                        <a:lnTo>
                          <a:pt x="101" y="58"/>
                        </a:lnTo>
                        <a:lnTo>
                          <a:pt x="99" y="58"/>
                        </a:lnTo>
                        <a:lnTo>
                          <a:pt x="99" y="58"/>
                        </a:lnTo>
                        <a:lnTo>
                          <a:pt x="97" y="58"/>
                        </a:lnTo>
                        <a:lnTo>
                          <a:pt x="97" y="58"/>
                        </a:lnTo>
                        <a:lnTo>
                          <a:pt x="97" y="56"/>
                        </a:lnTo>
                        <a:lnTo>
                          <a:pt x="97" y="56"/>
                        </a:lnTo>
                        <a:lnTo>
                          <a:pt x="95" y="56"/>
                        </a:lnTo>
                        <a:lnTo>
                          <a:pt x="95" y="56"/>
                        </a:lnTo>
                        <a:lnTo>
                          <a:pt x="95" y="56"/>
                        </a:lnTo>
                        <a:lnTo>
                          <a:pt x="95" y="56"/>
                        </a:lnTo>
                        <a:lnTo>
                          <a:pt x="95" y="58"/>
                        </a:lnTo>
                        <a:lnTo>
                          <a:pt x="95" y="58"/>
                        </a:lnTo>
                        <a:lnTo>
                          <a:pt x="95" y="58"/>
                        </a:lnTo>
                        <a:lnTo>
                          <a:pt x="95" y="58"/>
                        </a:lnTo>
                        <a:lnTo>
                          <a:pt x="95" y="60"/>
                        </a:lnTo>
                        <a:lnTo>
                          <a:pt x="95" y="60"/>
                        </a:lnTo>
                        <a:lnTo>
                          <a:pt x="95" y="60"/>
                        </a:lnTo>
                        <a:lnTo>
                          <a:pt x="95" y="60"/>
                        </a:lnTo>
                        <a:lnTo>
                          <a:pt x="95" y="60"/>
                        </a:lnTo>
                        <a:lnTo>
                          <a:pt x="94" y="60"/>
                        </a:lnTo>
                        <a:lnTo>
                          <a:pt x="94" y="60"/>
                        </a:lnTo>
                        <a:lnTo>
                          <a:pt x="94" y="62"/>
                        </a:lnTo>
                        <a:lnTo>
                          <a:pt x="92" y="62"/>
                        </a:lnTo>
                        <a:lnTo>
                          <a:pt x="92" y="62"/>
                        </a:lnTo>
                        <a:lnTo>
                          <a:pt x="92" y="62"/>
                        </a:lnTo>
                        <a:lnTo>
                          <a:pt x="92" y="62"/>
                        </a:lnTo>
                        <a:lnTo>
                          <a:pt x="90" y="62"/>
                        </a:lnTo>
                        <a:lnTo>
                          <a:pt x="90" y="64"/>
                        </a:lnTo>
                        <a:lnTo>
                          <a:pt x="90" y="64"/>
                        </a:lnTo>
                        <a:lnTo>
                          <a:pt x="90" y="64"/>
                        </a:lnTo>
                        <a:lnTo>
                          <a:pt x="90" y="64"/>
                        </a:lnTo>
                        <a:lnTo>
                          <a:pt x="90" y="64"/>
                        </a:lnTo>
                        <a:lnTo>
                          <a:pt x="88" y="64"/>
                        </a:lnTo>
                        <a:lnTo>
                          <a:pt x="88" y="64"/>
                        </a:lnTo>
                        <a:lnTo>
                          <a:pt x="88" y="66"/>
                        </a:lnTo>
                        <a:lnTo>
                          <a:pt x="86" y="66"/>
                        </a:lnTo>
                        <a:lnTo>
                          <a:pt x="86" y="66"/>
                        </a:lnTo>
                        <a:lnTo>
                          <a:pt x="86" y="64"/>
                        </a:lnTo>
                        <a:lnTo>
                          <a:pt x="86" y="64"/>
                        </a:lnTo>
                        <a:lnTo>
                          <a:pt x="84" y="64"/>
                        </a:lnTo>
                        <a:lnTo>
                          <a:pt x="84" y="64"/>
                        </a:lnTo>
                        <a:lnTo>
                          <a:pt x="84" y="66"/>
                        </a:lnTo>
                        <a:lnTo>
                          <a:pt x="84" y="66"/>
                        </a:lnTo>
                        <a:lnTo>
                          <a:pt x="82" y="66"/>
                        </a:lnTo>
                        <a:lnTo>
                          <a:pt x="82" y="66"/>
                        </a:lnTo>
                        <a:lnTo>
                          <a:pt x="80" y="66"/>
                        </a:lnTo>
                        <a:lnTo>
                          <a:pt x="80" y="66"/>
                        </a:lnTo>
                        <a:lnTo>
                          <a:pt x="80" y="66"/>
                        </a:lnTo>
                        <a:lnTo>
                          <a:pt x="80" y="67"/>
                        </a:lnTo>
                        <a:lnTo>
                          <a:pt x="80" y="67"/>
                        </a:lnTo>
                        <a:lnTo>
                          <a:pt x="80" y="67"/>
                        </a:lnTo>
                        <a:lnTo>
                          <a:pt x="80" y="69"/>
                        </a:lnTo>
                        <a:lnTo>
                          <a:pt x="80" y="69"/>
                        </a:lnTo>
                        <a:lnTo>
                          <a:pt x="78" y="69"/>
                        </a:lnTo>
                        <a:lnTo>
                          <a:pt x="78" y="71"/>
                        </a:lnTo>
                        <a:lnTo>
                          <a:pt x="78" y="71"/>
                        </a:lnTo>
                        <a:lnTo>
                          <a:pt x="78" y="71"/>
                        </a:lnTo>
                        <a:lnTo>
                          <a:pt x="78" y="71"/>
                        </a:lnTo>
                        <a:lnTo>
                          <a:pt x="78" y="71"/>
                        </a:lnTo>
                        <a:lnTo>
                          <a:pt x="80" y="71"/>
                        </a:lnTo>
                        <a:lnTo>
                          <a:pt x="80" y="73"/>
                        </a:lnTo>
                        <a:lnTo>
                          <a:pt x="80" y="73"/>
                        </a:lnTo>
                        <a:lnTo>
                          <a:pt x="80" y="75"/>
                        </a:lnTo>
                        <a:lnTo>
                          <a:pt x="80" y="75"/>
                        </a:lnTo>
                        <a:lnTo>
                          <a:pt x="80" y="75"/>
                        </a:lnTo>
                        <a:lnTo>
                          <a:pt x="80" y="75"/>
                        </a:lnTo>
                        <a:lnTo>
                          <a:pt x="80" y="77"/>
                        </a:lnTo>
                        <a:lnTo>
                          <a:pt x="78" y="77"/>
                        </a:lnTo>
                        <a:lnTo>
                          <a:pt x="78" y="77"/>
                        </a:lnTo>
                        <a:lnTo>
                          <a:pt x="78" y="79"/>
                        </a:lnTo>
                        <a:lnTo>
                          <a:pt x="78" y="79"/>
                        </a:lnTo>
                        <a:lnTo>
                          <a:pt x="76" y="79"/>
                        </a:lnTo>
                        <a:lnTo>
                          <a:pt x="76" y="79"/>
                        </a:lnTo>
                        <a:lnTo>
                          <a:pt x="76" y="79"/>
                        </a:lnTo>
                        <a:lnTo>
                          <a:pt x="74" y="79"/>
                        </a:lnTo>
                        <a:lnTo>
                          <a:pt x="74" y="79"/>
                        </a:lnTo>
                        <a:lnTo>
                          <a:pt x="74" y="79"/>
                        </a:lnTo>
                        <a:lnTo>
                          <a:pt x="72" y="79"/>
                        </a:lnTo>
                        <a:lnTo>
                          <a:pt x="72" y="79"/>
                        </a:lnTo>
                        <a:lnTo>
                          <a:pt x="71" y="79"/>
                        </a:lnTo>
                        <a:lnTo>
                          <a:pt x="71" y="79"/>
                        </a:lnTo>
                        <a:lnTo>
                          <a:pt x="71" y="79"/>
                        </a:lnTo>
                        <a:lnTo>
                          <a:pt x="71" y="79"/>
                        </a:lnTo>
                        <a:lnTo>
                          <a:pt x="69" y="79"/>
                        </a:lnTo>
                        <a:lnTo>
                          <a:pt x="69" y="79"/>
                        </a:lnTo>
                        <a:lnTo>
                          <a:pt x="69" y="79"/>
                        </a:lnTo>
                        <a:lnTo>
                          <a:pt x="69" y="79"/>
                        </a:lnTo>
                        <a:lnTo>
                          <a:pt x="67" y="79"/>
                        </a:lnTo>
                        <a:lnTo>
                          <a:pt x="67" y="79"/>
                        </a:lnTo>
                        <a:lnTo>
                          <a:pt x="65" y="79"/>
                        </a:lnTo>
                        <a:lnTo>
                          <a:pt x="65" y="79"/>
                        </a:lnTo>
                        <a:lnTo>
                          <a:pt x="65" y="81"/>
                        </a:lnTo>
                        <a:lnTo>
                          <a:pt x="65" y="81"/>
                        </a:lnTo>
                        <a:lnTo>
                          <a:pt x="63" y="81"/>
                        </a:lnTo>
                        <a:lnTo>
                          <a:pt x="63" y="81"/>
                        </a:lnTo>
                        <a:lnTo>
                          <a:pt x="63" y="81"/>
                        </a:lnTo>
                        <a:lnTo>
                          <a:pt x="63" y="81"/>
                        </a:lnTo>
                        <a:lnTo>
                          <a:pt x="61" y="81"/>
                        </a:lnTo>
                        <a:lnTo>
                          <a:pt x="61" y="81"/>
                        </a:lnTo>
                        <a:lnTo>
                          <a:pt x="61" y="81"/>
                        </a:lnTo>
                        <a:lnTo>
                          <a:pt x="59" y="81"/>
                        </a:lnTo>
                        <a:lnTo>
                          <a:pt x="59" y="81"/>
                        </a:lnTo>
                        <a:lnTo>
                          <a:pt x="59" y="79"/>
                        </a:lnTo>
                        <a:lnTo>
                          <a:pt x="59" y="79"/>
                        </a:lnTo>
                        <a:lnTo>
                          <a:pt x="57" y="79"/>
                        </a:lnTo>
                        <a:lnTo>
                          <a:pt x="57" y="79"/>
                        </a:lnTo>
                        <a:lnTo>
                          <a:pt x="57" y="79"/>
                        </a:lnTo>
                        <a:lnTo>
                          <a:pt x="57" y="81"/>
                        </a:lnTo>
                        <a:lnTo>
                          <a:pt x="55" y="81"/>
                        </a:lnTo>
                        <a:lnTo>
                          <a:pt x="55" y="79"/>
                        </a:lnTo>
                        <a:lnTo>
                          <a:pt x="55" y="79"/>
                        </a:lnTo>
                        <a:lnTo>
                          <a:pt x="53" y="79"/>
                        </a:lnTo>
                        <a:lnTo>
                          <a:pt x="53" y="81"/>
                        </a:lnTo>
                        <a:lnTo>
                          <a:pt x="53" y="81"/>
                        </a:lnTo>
                        <a:lnTo>
                          <a:pt x="53" y="81"/>
                        </a:lnTo>
                        <a:lnTo>
                          <a:pt x="51" y="81"/>
                        </a:lnTo>
                        <a:lnTo>
                          <a:pt x="51" y="81"/>
                        </a:lnTo>
                        <a:lnTo>
                          <a:pt x="51" y="81"/>
                        </a:lnTo>
                        <a:lnTo>
                          <a:pt x="51" y="83"/>
                        </a:lnTo>
                        <a:lnTo>
                          <a:pt x="51" y="83"/>
                        </a:lnTo>
                        <a:lnTo>
                          <a:pt x="50" y="83"/>
                        </a:lnTo>
                        <a:lnTo>
                          <a:pt x="50" y="85"/>
                        </a:lnTo>
                        <a:lnTo>
                          <a:pt x="50" y="85"/>
                        </a:lnTo>
                        <a:lnTo>
                          <a:pt x="50" y="83"/>
                        </a:lnTo>
                        <a:lnTo>
                          <a:pt x="50" y="83"/>
                        </a:lnTo>
                        <a:lnTo>
                          <a:pt x="50" y="83"/>
                        </a:lnTo>
                        <a:lnTo>
                          <a:pt x="48" y="83"/>
                        </a:lnTo>
                        <a:lnTo>
                          <a:pt x="48" y="81"/>
                        </a:lnTo>
                        <a:lnTo>
                          <a:pt x="48" y="81"/>
                        </a:lnTo>
                        <a:lnTo>
                          <a:pt x="48" y="81"/>
                        </a:lnTo>
                        <a:lnTo>
                          <a:pt x="48" y="81"/>
                        </a:lnTo>
                        <a:lnTo>
                          <a:pt x="48" y="79"/>
                        </a:lnTo>
                        <a:lnTo>
                          <a:pt x="46" y="79"/>
                        </a:lnTo>
                        <a:lnTo>
                          <a:pt x="46" y="81"/>
                        </a:lnTo>
                        <a:lnTo>
                          <a:pt x="46" y="81"/>
                        </a:lnTo>
                        <a:lnTo>
                          <a:pt x="46" y="81"/>
                        </a:lnTo>
                        <a:lnTo>
                          <a:pt x="44" y="81"/>
                        </a:lnTo>
                        <a:lnTo>
                          <a:pt x="44" y="81"/>
                        </a:lnTo>
                        <a:lnTo>
                          <a:pt x="44" y="81"/>
                        </a:lnTo>
                        <a:lnTo>
                          <a:pt x="44" y="83"/>
                        </a:lnTo>
                        <a:lnTo>
                          <a:pt x="42" y="83"/>
                        </a:lnTo>
                        <a:lnTo>
                          <a:pt x="42" y="81"/>
                        </a:lnTo>
                        <a:lnTo>
                          <a:pt x="42" y="81"/>
                        </a:lnTo>
                        <a:lnTo>
                          <a:pt x="42" y="81"/>
                        </a:lnTo>
                        <a:lnTo>
                          <a:pt x="42" y="79"/>
                        </a:lnTo>
                        <a:lnTo>
                          <a:pt x="42" y="79"/>
                        </a:lnTo>
                        <a:lnTo>
                          <a:pt x="42" y="79"/>
                        </a:lnTo>
                        <a:lnTo>
                          <a:pt x="42" y="79"/>
                        </a:lnTo>
                        <a:lnTo>
                          <a:pt x="42" y="79"/>
                        </a:lnTo>
                        <a:lnTo>
                          <a:pt x="42" y="79"/>
                        </a:lnTo>
                        <a:lnTo>
                          <a:pt x="40" y="79"/>
                        </a:lnTo>
                        <a:lnTo>
                          <a:pt x="40" y="79"/>
                        </a:lnTo>
                        <a:lnTo>
                          <a:pt x="38" y="79"/>
                        </a:lnTo>
                        <a:lnTo>
                          <a:pt x="38" y="79"/>
                        </a:lnTo>
                        <a:lnTo>
                          <a:pt x="38" y="77"/>
                        </a:lnTo>
                        <a:lnTo>
                          <a:pt x="38" y="77"/>
                        </a:lnTo>
                        <a:lnTo>
                          <a:pt x="38" y="75"/>
                        </a:lnTo>
                        <a:lnTo>
                          <a:pt x="38" y="75"/>
                        </a:lnTo>
                        <a:lnTo>
                          <a:pt x="36" y="75"/>
                        </a:lnTo>
                        <a:lnTo>
                          <a:pt x="36" y="75"/>
                        </a:lnTo>
                        <a:lnTo>
                          <a:pt x="36" y="75"/>
                        </a:lnTo>
                        <a:lnTo>
                          <a:pt x="34" y="75"/>
                        </a:lnTo>
                        <a:lnTo>
                          <a:pt x="34" y="77"/>
                        </a:lnTo>
                        <a:lnTo>
                          <a:pt x="34" y="77"/>
                        </a:lnTo>
                        <a:lnTo>
                          <a:pt x="32" y="77"/>
                        </a:lnTo>
                        <a:lnTo>
                          <a:pt x="32" y="77"/>
                        </a:lnTo>
                        <a:lnTo>
                          <a:pt x="32" y="77"/>
                        </a:lnTo>
                        <a:lnTo>
                          <a:pt x="32" y="77"/>
                        </a:lnTo>
                        <a:lnTo>
                          <a:pt x="30" y="77"/>
                        </a:lnTo>
                        <a:lnTo>
                          <a:pt x="30" y="77"/>
                        </a:lnTo>
                        <a:lnTo>
                          <a:pt x="30" y="79"/>
                        </a:lnTo>
                        <a:lnTo>
                          <a:pt x="30" y="79"/>
                        </a:lnTo>
                        <a:lnTo>
                          <a:pt x="30" y="79"/>
                        </a:lnTo>
                        <a:lnTo>
                          <a:pt x="28" y="79"/>
                        </a:lnTo>
                        <a:lnTo>
                          <a:pt x="28" y="79"/>
                        </a:lnTo>
                        <a:lnTo>
                          <a:pt x="28" y="79"/>
                        </a:lnTo>
                        <a:lnTo>
                          <a:pt x="27" y="79"/>
                        </a:lnTo>
                        <a:lnTo>
                          <a:pt x="27" y="79"/>
                        </a:lnTo>
                        <a:lnTo>
                          <a:pt x="27" y="79"/>
                        </a:lnTo>
                        <a:lnTo>
                          <a:pt x="25" y="79"/>
                        </a:lnTo>
                        <a:lnTo>
                          <a:pt x="25" y="79"/>
                        </a:lnTo>
                        <a:lnTo>
                          <a:pt x="25" y="79"/>
                        </a:lnTo>
                        <a:lnTo>
                          <a:pt x="25" y="79"/>
                        </a:lnTo>
                        <a:lnTo>
                          <a:pt x="25" y="77"/>
                        </a:lnTo>
                        <a:lnTo>
                          <a:pt x="25" y="77"/>
                        </a:lnTo>
                        <a:lnTo>
                          <a:pt x="23" y="77"/>
                        </a:lnTo>
                        <a:lnTo>
                          <a:pt x="23" y="77"/>
                        </a:lnTo>
                        <a:lnTo>
                          <a:pt x="23" y="75"/>
                        </a:lnTo>
                        <a:lnTo>
                          <a:pt x="23" y="75"/>
                        </a:lnTo>
                        <a:lnTo>
                          <a:pt x="21" y="75"/>
                        </a:lnTo>
                        <a:lnTo>
                          <a:pt x="21" y="75"/>
                        </a:lnTo>
                        <a:lnTo>
                          <a:pt x="21" y="75"/>
                        </a:lnTo>
                        <a:lnTo>
                          <a:pt x="21" y="75"/>
                        </a:lnTo>
                        <a:lnTo>
                          <a:pt x="21" y="75"/>
                        </a:lnTo>
                        <a:lnTo>
                          <a:pt x="19" y="75"/>
                        </a:lnTo>
                        <a:lnTo>
                          <a:pt x="19" y="75"/>
                        </a:lnTo>
                        <a:lnTo>
                          <a:pt x="17" y="75"/>
                        </a:lnTo>
                        <a:lnTo>
                          <a:pt x="17" y="75"/>
                        </a:lnTo>
                        <a:lnTo>
                          <a:pt x="17" y="77"/>
                        </a:lnTo>
                        <a:lnTo>
                          <a:pt x="17" y="77"/>
                        </a:lnTo>
                        <a:lnTo>
                          <a:pt x="15" y="77"/>
                        </a:lnTo>
                        <a:lnTo>
                          <a:pt x="15" y="75"/>
                        </a:lnTo>
                        <a:lnTo>
                          <a:pt x="15" y="75"/>
                        </a:lnTo>
                        <a:lnTo>
                          <a:pt x="15" y="75"/>
                        </a:lnTo>
                        <a:lnTo>
                          <a:pt x="13" y="75"/>
                        </a:lnTo>
                        <a:lnTo>
                          <a:pt x="13" y="75"/>
                        </a:lnTo>
                        <a:lnTo>
                          <a:pt x="13" y="77"/>
                        </a:lnTo>
                        <a:lnTo>
                          <a:pt x="11" y="77"/>
                        </a:lnTo>
                        <a:lnTo>
                          <a:pt x="11" y="77"/>
                        </a:lnTo>
                        <a:lnTo>
                          <a:pt x="11" y="77"/>
                        </a:lnTo>
                        <a:lnTo>
                          <a:pt x="11" y="75"/>
                        </a:lnTo>
                        <a:lnTo>
                          <a:pt x="9" y="75"/>
                        </a:lnTo>
                        <a:lnTo>
                          <a:pt x="9" y="77"/>
                        </a:lnTo>
                        <a:lnTo>
                          <a:pt x="9" y="77"/>
                        </a:lnTo>
                        <a:lnTo>
                          <a:pt x="9" y="77"/>
                        </a:lnTo>
                        <a:lnTo>
                          <a:pt x="9" y="75"/>
                        </a:lnTo>
                        <a:lnTo>
                          <a:pt x="7" y="75"/>
                        </a:lnTo>
                        <a:lnTo>
                          <a:pt x="7" y="75"/>
                        </a:lnTo>
                        <a:lnTo>
                          <a:pt x="6" y="75"/>
                        </a:lnTo>
                        <a:lnTo>
                          <a:pt x="6" y="75"/>
                        </a:lnTo>
                        <a:lnTo>
                          <a:pt x="6" y="75"/>
                        </a:lnTo>
                        <a:lnTo>
                          <a:pt x="4" y="75"/>
                        </a:lnTo>
                        <a:lnTo>
                          <a:pt x="4" y="77"/>
                        </a:lnTo>
                        <a:lnTo>
                          <a:pt x="4" y="77"/>
                        </a:lnTo>
                        <a:lnTo>
                          <a:pt x="4" y="77"/>
                        </a:lnTo>
                        <a:lnTo>
                          <a:pt x="2" y="77"/>
                        </a:lnTo>
                        <a:lnTo>
                          <a:pt x="2" y="77"/>
                        </a:lnTo>
                        <a:lnTo>
                          <a:pt x="0" y="77"/>
                        </a:lnTo>
                        <a:lnTo>
                          <a:pt x="0" y="77"/>
                        </a:lnTo>
                        <a:lnTo>
                          <a:pt x="0" y="75"/>
                        </a:lnTo>
                        <a:lnTo>
                          <a:pt x="0" y="75"/>
                        </a:lnTo>
                        <a:lnTo>
                          <a:pt x="0" y="73"/>
                        </a:lnTo>
                        <a:lnTo>
                          <a:pt x="0" y="73"/>
                        </a:lnTo>
                        <a:lnTo>
                          <a:pt x="0" y="73"/>
                        </a:lnTo>
                        <a:lnTo>
                          <a:pt x="0" y="71"/>
                        </a:lnTo>
                        <a:lnTo>
                          <a:pt x="0" y="71"/>
                        </a:lnTo>
                        <a:lnTo>
                          <a:pt x="0" y="71"/>
                        </a:lnTo>
                        <a:lnTo>
                          <a:pt x="0" y="69"/>
                        </a:lnTo>
                        <a:lnTo>
                          <a:pt x="0" y="69"/>
                        </a:lnTo>
                        <a:lnTo>
                          <a:pt x="0" y="69"/>
                        </a:lnTo>
                        <a:lnTo>
                          <a:pt x="0" y="67"/>
                        </a:lnTo>
                        <a:lnTo>
                          <a:pt x="0" y="67"/>
                        </a:lnTo>
                        <a:lnTo>
                          <a:pt x="0" y="67"/>
                        </a:lnTo>
                        <a:lnTo>
                          <a:pt x="0" y="67"/>
                        </a:lnTo>
                        <a:lnTo>
                          <a:pt x="2" y="67"/>
                        </a:lnTo>
                        <a:lnTo>
                          <a:pt x="2" y="69"/>
                        </a:lnTo>
                        <a:lnTo>
                          <a:pt x="2" y="69"/>
                        </a:lnTo>
                        <a:lnTo>
                          <a:pt x="4" y="69"/>
                        </a:lnTo>
                        <a:lnTo>
                          <a:pt x="4" y="69"/>
                        </a:lnTo>
                        <a:lnTo>
                          <a:pt x="4" y="67"/>
                        </a:lnTo>
                        <a:lnTo>
                          <a:pt x="4" y="67"/>
                        </a:lnTo>
                        <a:lnTo>
                          <a:pt x="4" y="67"/>
                        </a:lnTo>
                        <a:lnTo>
                          <a:pt x="4" y="66"/>
                        </a:lnTo>
                        <a:lnTo>
                          <a:pt x="4" y="66"/>
                        </a:lnTo>
                        <a:lnTo>
                          <a:pt x="4" y="66"/>
                        </a:lnTo>
                        <a:lnTo>
                          <a:pt x="4" y="66"/>
                        </a:lnTo>
                        <a:lnTo>
                          <a:pt x="4" y="64"/>
                        </a:lnTo>
                        <a:lnTo>
                          <a:pt x="6" y="64"/>
                        </a:lnTo>
                        <a:lnTo>
                          <a:pt x="6" y="64"/>
                        </a:lnTo>
                        <a:lnTo>
                          <a:pt x="6" y="64"/>
                        </a:lnTo>
                        <a:lnTo>
                          <a:pt x="7" y="64"/>
                        </a:lnTo>
                        <a:lnTo>
                          <a:pt x="7" y="64"/>
                        </a:lnTo>
                        <a:lnTo>
                          <a:pt x="7" y="64"/>
                        </a:lnTo>
                        <a:lnTo>
                          <a:pt x="9" y="64"/>
                        </a:lnTo>
                        <a:lnTo>
                          <a:pt x="9" y="64"/>
                        </a:lnTo>
                        <a:lnTo>
                          <a:pt x="9" y="64"/>
                        </a:lnTo>
                        <a:lnTo>
                          <a:pt x="9" y="64"/>
                        </a:lnTo>
                        <a:lnTo>
                          <a:pt x="11" y="64"/>
                        </a:lnTo>
                        <a:lnTo>
                          <a:pt x="11" y="64"/>
                        </a:lnTo>
                        <a:lnTo>
                          <a:pt x="11" y="62"/>
                        </a:lnTo>
                        <a:lnTo>
                          <a:pt x="11" y="62"/>
                        </a:lnTo>
                        <a:lnTo>
                          <a:pt x="11" y="64"/>
                        </a:lnTo>
                        <a:lnTo>
                          <a:pt x="13" y="64"/>
                        </a:lnTo>
                        <a:lnTo>
                          <a:pt x="13" y="64"/>
                        </a:lnTo>
                        <a:lnTo>
                          <a:pt x="13" y="64"/>
                        </a:lnTo>
                        <a:lnTo>
                          <a:pt x="15" y="64"/>
                        </a:lnTo>
                        <a:lnTo>
                          <a:pt x="15" y="64"/>
                        </a:lnTo>
                        <a:lnTo>
                          <a:pt x="15" y="64"/>
                        </a:lnTo>
                        <a:lnTo>
                          <a:pt x="15" y="64"/>
                        </a:lnTo>
                        <a:lnTo>
                          <a:pt x="17" y="64"/>
                        </a:lnTo>
                        <a:lnTo>
                          <a:pt x="17" y="64"/>
                        </a:lnTo>
                        <a:lnTo>
                          <a:pt x="17" y="66"/>
                        </a:lnTo>
                        <a:lnTo>
                          <a:pt x="17" y="66"/>
                        </a:lnTo>
                        <a:lnTo>
                          <a:pt x="19" y="66"/>
                        </a:lnTo>
                        <a:lnTo>
                          <a:pt x="19" y="66"/>
                        </a:lnTo>
                        <a:lnTo>
                          <a:pt x="19" y="66"/>
                        </a:lnTo>
                        <a:lnTo>
                          <a:pt x="21" y="66"/>
                        </a:lnTo>
                        <a:lnTo>
                          <a:pt x="21" y="66"/>
                        </a:lnTo>
                        <a:lnTo>
                          <a:pt x="21" y="67"/>
                        </a:lnTo>
                        <a:lnTo>
                          <a:pt x="21" y="67"/>
                        </a:lnTo>
                        <a:lnTo>
                          <a:pt x="21" y="67"/>
                        </a:lnTo>
                        <a:lnTo>
                          <a:pt x="19" y="67"/>
                        </a:lnTo>
                        <a:lnTo>
                          <a:pt x="19" y="69"/>
                        </a:lnTo>
                        <a:lnTo>
                          <a:pt x="21" y="69"/>
                        </a:lnTo>
                        <a:lnTo>
                          <a:pt x="21" y="69"/>
                        </a:lnTo>
                        <a:lnTo>
                          <a:pt x="21" y="67"/>
                        </a:lnTo>
                        <a:lnTo>
                          <a:pt x="21" y="67"/>
                        </a:lnTo>
                        <a:lnTo>
                          <a:pt x="23" y="67"/>
                        </a:lnTo>
                        <a:lnTo>
                          <a:pt x="23" y="67"/>
                        </a:lnTo>
                        <a:lnTo>
                          <a:pt x="23" y="67"/>
                        </a:lnTo>
                        <a:lnTo>
                          <a:pt x="23" y="66"/>
                        </a:lnTo>
                        <a:lnTo>
                          <a:pt x="23" y="66"/>
                        </a:lnTo>
                        <a:lnTo>
                          <a:pt x="25" y="66"/>
                        </a:lnTo>
                        <a:lnTo>
                          <a:pt x="25" y="66"/>
                        </a:lnTo>
                        <a:lnTo>
                          <a:pt x="25" y="66"/>
                        </a:lnTo>
                        <a:lnTo>
                          <a:pt x="25" y="64"/>
                        </a:lnTo>
                        <a:lnTo>
                          <a:pt x="27" y="64"/>
                        </a:lnTo>
                        <a:lnTo>
                          <a:pt x="27" y="64"/>
                        </a:lnTo>
                        <a:lnTo>
                          <a:pt x="27" y="64"/>
                        </a:lnTo>
                        <a:lnTo>
                          <a:pt x="27" y="64"/>
                        </a:lnTo>
                        <a:lnTo>
                          <a:pt x="28" y="64"/>
                        </a:lnTo>
                        <a:lnTo>
                          <a:pt x="28" y="64"/>
                        </a:lnTo>
                        <a:lnTo>
                          <a:pt x="28" y="62"/>
                        </a:lnTo>
                        <a:lnTo>
                          <a:pt x="28" y="62"/>
                        </a:lnTo>
                        <a:lnTo>
                          <a:pt x="28" y="62"/>
                        </a:lnTo>
                        <a:lnTo>
                          <a:pt x="30" y="62"/>
                        </a:lnTo>
                        <a:lnTo>
                          <a:pt x="30" y="62"/>
                        </a:lnTo>
                        <a:lnTo>
                          <a:pt x="30" y="62"/>
                        </a:lnTo>
                        <a:lnTo>
                          <a:pt x="30" y="60"/>
                        </a:lnTo>
                        <a:lnTo>
                          <a:pt x="32" y="60"/>
                        </a:lnTo>
                        <a:lnTo>
                          <a:pt x="32" y="60"/>
                        </a:lnTo>
                        <a:lnTo>
                          <a:pt x="32" y="60"/>
                        </a:lnTo>
                        <a:lnTo>
                          <a:pt x="34" y="60"/>
                        </a:lnTo>
                        <a:lnTo>
                          <a:pt x="34" y="62"/>
                        </a:lnTo>
                        <a:lnTo>
                          <a:pt x="34" y="62"/>
                        </a:lnTo>
                        <a:lnTo>
                          <a:pt x="36" y="62"/>
                        </a:lnTo>
                        <a:lnTo>
                          <a:pt x="36" y="62"/>
                        </a:lnTo>
                        <a:lnTo>
                          <a:pt x="36" y="62"/>
                        </a:lnTo>
                        <a:lnTo>
                          <a:pt x="36" y="62"/>
                        </a:lnTo>
                        <a:lnTo>
                          <a:pt x="38" y="62"/>
                        </a:lnTo>
                        <a:lnTo>
                          <a:pt x="38" y="64"/>
                        </a:lnTo>
                        <a:lnTo>
                          <a:pt x="38" y="64"/>
                        </a:lnTo>
                        <a:lnTo>
                          <a:pt x="38" y="64"/>
                        </a:lnTo>
                        <a:lnTo>
                          <a:pt x="40" y="64"/>
                        </a:lnTo>
                        <a:lnTo>
                          <a:pt x="40" y="62"/>
                        </a:lnTo>
                        <a:lnTo>
                          <a:pt x="40" y="62"/>
                        </a:lnTo>
                        <a:lnTo>
                          <a:pt x="40" y="64"/>
                        </a:lnTo>
                        <a:lnTo>
                          <a:pt x="40" y="64"/>
                        </a:lnTo>
                        <a:lnTo>
                          <a:pt x="42" y="64"/>
                        </a:lnTo>
                        <a:lnTo>
                          <a:pt x="42" y="64"/>
                        </a:lnTo>
                        <a:lnTo>
                          <a:pt x="42" y="64"/>
                        </a:lnTo>
                        <a:lnTo>
                          <a:pt x="44" y="64"/>
                        </a:lnTo>
                        <a:lnTo>
                          <a:pt x="44" y="64"/>
                        </a:lnTo>
                        <a:lnTo>
                          <a:pt x="44" y="62"/>
                        </a:lnTo>
                        <a:lnTo>
                          <a:pt x="44" y="62"/>
                        </a:lnTo>
                        <a:lnTo>
                          <a:pt x="44" y="62"/>
                        </a:lnTo>
                        <a:lnTo>
                          <a:pt x="44" y="64"/>
                        </a:lnTo>
                        <a:lnTo>
                          <a:pt x="46" y="64"/>
                        </a:lnTo>
                        <a:lnTo>
                          <a:pt x="46" y="62"/>
                        </a:lnTo>
                        <a:lnTo>
                          <a:pt x="46" y="62"/>
                        </a:lnTo>
                        <a:lnTo>
                          <a:pt x="46" y="62"/>
                        </a:lnTo>
                        <a:lnTo>
                          <a:pt x="46" y="62"/>
                        </a:lnTo>
                        <a:lnTo>
                          <a:pt x="46" y="60"/>
                        </a:lnTo>
                        <a:lnTo>
                          <a:pt x="46" y="60"/>
                        </a:lnTo>
                        <a:lnTo>
                          <a:pt x="46" y="60"/>
                        </a:lnTo>
                        <a:lnTo>
                          <a:pt x="48" y="60"/>
                        </a:lnTo>
                        <a:lnTo>
                          <a:pt x="48" y="60"/>
                        </a:lnTo>
                        <a:lnTo>
                          <a:pt x="48" y="58"/>
                        </a:lnTo>
                        <a:lnTo>
                          <a:pt x="48" y="58"/>
                        </a:lnTo>
                        <a:lnTo>
                          <a:pt x="48" y="58"/>
                        </a:lnTo>
                        <a:lnTo>
                          <a:pt x="50" y="58"/>
                        </a:lnTo>
                        <a:lnTo>
                          <a:pt x="50" y="56"/>
                        </a:lnTo>
                        <a:lnTo>
                          <a:pt x="50" y="56"/>
                        </a:lnTo>
                        <a:lnTo>
                          <a:pt x="50" y="56"/>
                        </a:lnTo>
                        <a:lnTo>
                          <a:pt x="50" y="58"/>
                        </a:lnTo>
                        <a:lnTo>
                          <a:pt x="51" y="58"/>
                        </a:lnTo>
                        <a:lnTo>
                          <a:pt x="51" y="58"/>
                        </a:lnTo>
                        <a:lnTo>
                          <a:pt x="51" y="58"/>
                        </a:lnTo>
                        <a:lnTo>
                          <a:pt x="53" y="58"/>
                        </a:lnTo>
                        <a:lnTo>
                          <a:pt x="53" y="58"/>
                        </a:lnTo>
                        <a:lnTo>
                          <a:pt x="53" y="58"/>
                        </a:lnTo>
                        <a:lnTo>
                          <a:pt x="53" y="56"/>
                        </a:lnTo>
                        <a:lnTo>
                          <a:pt x="53" y="56"/>
                        </a:lnTo>
                        <a:lnTo>
                          <a:pt x="53" y="5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2" name="Freeform 775">
                    <a:extLst>
                      <a:ext uri="{FF2B5EF4-FFF2-40B4-BE49-F238E27FC236}">
                        <a16:creationId xmlns:a16="http://schemas.microsoft.com/office/drawing/2014/main" id="{89913274-6AD3-4781-BF72-C715EE8703FC}"/>
                      </a:ext>
                    </a:extLst>
                  </p:cNvPr>
                  <p:cNvSpPr>
                    <a:spLocks/>
                  </p:cNvSpPr>
                  <p:nvPr/>
                </p:nvSpPr>
                <p:spPr bwMode="auto">
                  <a:xfrm>
                    <a:off x="11241" y="2800"/>
                    <a:ext cx="137" cy="209"/>
                  </a:xfrm>
                  <a:custGeom>
                    <a:avLst/>
                    <a:gdLst>
                      <a:gd name="T0" fmla="*/ 30 w 137"/>
                      <a:gd name="T1" fmla="*/ 2 h 209"/>
                      <a:gd name="T2" fmla="*/ 32 w 137"/>
                      <a:gd name="T3" fmla="*/ 12 h 209"/>
                      <a:gd name="T4" fmla="*/ 36 w 137"/>
                      <a:gd name="T5" fmla="*/ 18 h 209"/>
                      <a:gd name="T6" fmla="*/ 47 w 137"/>
                      <a:gd name="T7" fmla="*/ 21 h 209"/>
                      <a:gd name="T8" fmla="*/ 55 w 137"/>
                      <a:gd name="T9" fmla="*/ 25 h 209"/>
                      <a:gd name="T10" fmla="*/ 63 w 137"/>
                      <a:gd name="T11" fmla="*/ 29 h 209"/>
                      <a:gd name="T12" fmla="*/ 70 w 137"/>
                      <a:gd name="T13" fmla="*/ 37 h 209"/>
                      <a:gd name="T14" fmla="*/ 82 w 137"/>
                      <a:gd name="T15" fmla="*/ 39 h 209"/>
                      <a:gd name="T16" fmla="*/ 89 w 137"/>
                      <a:gd name="T17" fmla="*/ 41 h 209"/>
                      <a:gd name="T18" fmla="*/ 97 w 137"/>
                      <a:gd name="T19" fmla="*/ 41 h 209"/>
                      <a:gd name="T20" fmla="*/ 103 w 137"/>
                      <a:gd name="T21" fmla="*/ 31 h 209"/>
                      <a:gd name="T22" fmla="*/ 112 w 137"/>
                      <a:gd name="T23" fmla="*/ 27 h 209"/>
                      <a:gd name="T24" fmla="*/ 120 w 137"/>
                      <a:gd name="T25" fmla="*/ 25 h 209"/>
                      <a:gd name="T26" fmla="*/ 128 w 137"/>
                      <a:gd name="T27" fmla="*/ 31 h 209"/>
                      <a:gd name="T28" fmla="*/ 135 w 137"/>
                      <a:gd name="T29" fmla="*/ 31 h 209"/>
                      <a:gd name="T30" fmla="*/ 132 w 137"/>
                      <a:gd name="T31" fmla="*/ 41 h 209"/>
                      <a:gd name="T32" fmla="*/ 126 w 137"/>
                      <a:gd name="T33" fmla="*/ 48 h 209"/>
                      <a:gd name="T34" fmla="*/ 122 w 137"/>
                      <a:gd name="T35" fmla="*/ 58 h 209"/>
                      <a:gd name="T36" fmla="*/ 122 w 137"/>
                      <a:gd name="T37" fmla="*/ 73 h 209"/>
                      <a:gd name="T38" fmla="*/ 122 w 137"/>
                      <a:gd name="T39" fmla="*/ 87 h 209"/>
                      <a:gd name="T40" fmla="*/ 122 w 137"/>
                      <a:gd name="T41" fmla="*/ 102 h 209"/>
                      <a:gd name="T42" fmla="*/ 122 w 137"/>
                      <a:gd name="T43" fmla="*/ 117 h 209"/>
                      <a:gd name="T44" fmla="*/ 122 w 137"/>
                      <a:gd name="T45" fmla="*/ 131 h 209"/>
                      <a:gd name="T46" fmla="*/ 128 w 137"/>
                      <a:gd name="T47" fmla="*/ 138 h 209"/>
                      <a:gd name="T48" fmla="*/ 132 w 137"/>
                      <a:gd name="T49" fmla="*/ 148 h 209"/>
                      <a:gd name="T50" fmla="*/ 124 w 137"/>
                      <a:gd name="T51" fmla="*/ 154 h 209"/>
                      <a:gd name="T52" fmla="*/ 118 w 137"/>
                      <a:gd name="T53" fmla="*/ 159 h 209"/>
                      <a:gd name="T54" fmla="*/ 112 w 137"/>
                      <a:gd name="T55" fmla="*/ 165 h 209"/>
                      <a:gd name="T56" fmla="*/ 109 w 137"/>
                      <a:gd name="T57" fmla="*/ 173 h 209"/>
                      <a:gd name="T58" fmla="*/ 105 w 137"/>
                      <a:gd name="T59" fmla="*/ 182 h 209"/>
                      <a:gd name="T60" fmla="*/ 101 w 137"/>
                      <a:gd name="T61" fmla="*/ 194 h 209"/>
                      <a:gd name="T62" fmla="*/ 97 w 137"/>
                      <a:gd name="T63" fmla="*/ 203 h 209"/>
                      <a:gd name="T64" fmla="*/ 91 w 137"/>
                      <a:gd name="T65" fmla="*/ 207 h 209"/>
                      <a:gd name="T66" fmla="*/ 84 w 137"/>
                      <a:gd name="T67" fmla="*/ 201 h 209"/>
                      <a:gd name="T68" fmla="*/ 76 w 137"/>
                      <a:gd name="T69" fmla="*/ 198 h 209"/>
                      <a:gd name="T70" fmla="*/ 70 w 137"/>
                      <a:gd name="T71" fmla="*/ 190 h 209"/>
                      <a:gd name="T72" fmla="*/ 63 w 137"/>
                      <a:gd name="T73" fmla="*/ 182 h 209"/>
                      <a:gd name="T74" fmla="*/ 63 w 137"/>
                      <a:gd name="T75" fmla="*/ 173 h 209"/>
                      <a:gd name="T76" fmla="*/ 55 w 137"/>
                      <a:gd name="T77" fmla="*/ 169 h 209"/>
                      <a:gd name="T78" fmla="*/ 47 w 137"/>
                      <a:gd name="T79" fmla="*/ 163 h 209"/>
                      <a:gd name="T80" fmla="*/ 40 w 137"/>
                      <a:gd name="T81" fmla="*/ 157 h 209"/>
                      <a:gd name="T82" fmla="*/ 32 w 137"/>
                      <a:gd name="T83" fmla="*/ 154 h 209"/>
                      <a:gd name="T84" fmla="*/ 23 w 137"/>
                      <a:gd name="T85" fmla="*/ 148 h 209"/>
                      <a:gd name="T86" fmla="*/ 17 w 137"/>
                      <a:gd name="T87" fmla="*/ 142 h 209"/>
                      <a:gd name="T88" fmla="*/ 9 w 137"/>
                      <a:gd name="T89" fmla="*/ 136 h 209"/>
                      <a:gd name="T90" fmla="*/ 1 w 137"/>
                      <a:gd name="T91" fmla="*/ 132 h 209"/>
                      <a:gd name="T92" fmla="*/ 1 w 137"/>
                      <a:gd name="T93" fmla="*/ 123 h 209"/>
                      <a:gd name="T94" fmla="*/ 3 w 137"/>
                      <a:gd name="T95" fmla="*/ 119 h 209"/>
                      <a:gd name="T96" fmla="*/ 0 w 137"/>
                      <a:gd name="T97" fmla="*/ 111 h 209"/>
                      <a:gd name="T98" fmla="*/ 1 w 137"/>
                      <a:gd name="T99" fmla="*/ 104 h 209"/>
                      <a:gd name="T100" fmla="*/ 7 w 137"/>
                      <a:gd name="T101" fmla="*/ 96 h 209"/>
                      <a:gd name="T102" fmla="*/ 11 w 137"/>
                      <a:gd name="T103" fmla="*/ 87 h 209"/>
                      <a:gd name="T104" fmla="*/ 17 w 137"/>
                      <a:gd name="T105" fmla="*/ 79 h 209"/>
                      <a:gd name="T106" fmla="*/ 17 w 137"/>
                      <a:gd name="T107" fmla="*/ 69 h 209"/>
                      <a:gd name="T108" fmla="*/ 15 w 137"/>
                      <a:gd name="T109" fmla="*/ 60 h 209"/>
                      <a:gd name="T110" fmla="*/ 11 w 137"/>
                      <a:gd name="T111" fmla="*/ 50 h 209"/>
                      <a:gd name="T112" fmla="*/ 9 w 137"/>
                      <a:gd name="T113" fmla="*/ 39 h 209"/>
                      <a:gd name="T114" fmla="*/ 3 w 137"/>
                      <a:gd name="T115" fmla="*/ 33 h 209"/>
                      <a:gd name="T116" fmla="*/ 1 w 137"/>
                      <a:gd name="T117" fmla="*/ 23 h 209"/>
                      <a:gd name="T118" fmla="*/ 9 w 137"/>
                      <a:gd name="T119" fmla="*/ 18 h 209"/>
                      <a:gd name="T120" fmla="*/ 15 w 137"/>
                      <a:gd name="T121" fmla="*/ 10 h 209"/>
                      <a:gd name="T122" fmla="*/ 21 w 137"/>
                      <a:gd name="T123"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09">
                        <a:moveTo>
                          <a:pt x="23" y="2"/>
                        </a:moveTo>
                        <a:lnTo>
                          <a:pt x="23" y="2"/>
                        </a:lnTo>
                        <a:lnTo>
                          <a:pt x="23" y="2"/>
                        </a:lnTo>
                        <a:lnTo>
                          <a:pt x="24" y="2"/>
                        </a:lnTo>
                        <a:lnTo>
                          <a:pt x="24" y="2"/>
                        </a:lnTo>
                        <a:lnTo>
                          <a:pt x="24" y="2"/>
                        </a:lnTo>
                        <a:lnTo>
                          <a:pt x="26" y="2"/>
                        </a:lnTo>
                        <a:lnTo>
                          <a:pt x="26" y="0"/>
                        </a:lnTo>
                        <a:lnTo>
                          <a:pt x="26" y="0"/>
                        </a:lnTo>
                        <a:lnTo>
                          <a:pt x="26" y="0"/>
                        </a:lnTo>
                        <a:lnTo>
                          <a:pt x="28" y="0"/>
                        </a:lnTo>
                        <a:lnTo>
                          <a:pt x="28" y="0"/>
                        </a:lnTo>
                        <a:lnTo>
                          <a:pt x="28" y="2"/>
                        </a:lnTo>
                        <a:lnTo>
                          <a:pt x="28" y="2"/>
                        </a:lnTo>
                        <a:lnTo>
                          <a:pt x="30" y="2"/>
                        </a:lnTo>
                        <a:lnTo>
                          <a:pt x="30" y="2"/>
                        </a:lnTo>
                        <a:lnTo>
                          <a:pt x="30" y="2"/>
                        </a:lnTo>
                        <a:lnTo>
                          <a:pt x="32" y="2"/>
                        </a:lnTo>
                        <a:lnTo>
                          <a:pt x="32" y="2"/>
                        </a:lnTo>
                        <a:lnTo>
                          <a:pt x="32" y="2"/>
                        </a:lnTo>
                        <a:lnTo>
                          <a:pt x="32" y="4"/>
                        </a:lnTo>
                        <a:lnTo>
                          <a:pt x="32" y="4"/>
                        </a:lnTo>
                        <a:lnTo>
                          <a:pt x="32" y="4"/>
                        </a:lnTo>
                        <a:lnTo>
                          <a:pt x="32" y="6"/>
                        </a:lnTo>
                        <a:lnTo>
                          <a:pt x="32" y="6"/>
                        </a:lnTo>
                        <a:lnTo>
                          <a:pt x="32" y="6"/>
                        </a:lnTo>
                        <a:lnTo>
                          <a:pt x="32" y="6"/>
                        </a:lnTo>
                        <a:lnTo>
                          <a:pt x="32" y="6"/>
                        </a:lnTo>
                        <a:lnTo>
                          <a:pt x="32" y="8"/>
                        </a:lnTo>
                        <a:lnTo>
                          <a:pt x="32" y="8"/>
                        </a:lnTo>
                        <a:lnTo>
                          <a:pt x="32" y="10"/>
                        </a:lnTo>
                        <a:lnTo>
                          <a:pt x="32" y="10"/>
                        </a:lnTo>
                        <a:lnTo>
                          <a:pt x="32" y="12"/>
                        </a:lnTo>
                        <a:lnTo>
                          <a:pt x="32" y="12"/>
                        </a:lnTo>
                        <a:lnTo>
                          <a:pt x="32" y="14"/>
                        </a:lnTo>
                        <a:lnTo>
                          <a:pt x="32" y="14"/>
                        </a:lnTo>
                        <a:lnTo>
                          <a:pt x="32" y="14"/>
                        </a:lnTo>
                        <a:lnTo>
                          <a:pt x="32" y="14"/>
                        </a:lnTo>
                        <a:lnTo>
                          <a:pt x="32" y="16"/>
                        </a:lnTo>
                        <a:lnTo>
                          <a:pt x="34" y="16"/>
                        </a:lnTo>
                        <a:lnTo>
                          <a:pt x="34" y="16"/>
                        </a:lnTo>
                        <a:lnTo>
                          <a:pt x="34" y="18"/>
                        </a:lnTo>
                        <a:lnTo>
                          <a:pt x="34" y="18"/>
                        </a:lnTo>
                        <a:lnTo>
                          <a:pt x="34" y="18"/>
                        </a:lnTo>
                        <a:lnTo>
                          <a:pt x="34" y="19"/>
                        </a:lnTo>
                        <a:lnTo>
                          <a:pt x="36" y="19"/>
                        </a:lnTo>
                        <a:lnTo>
                          <a:pt x="36" y="19"/>
                        </a:lnTo>
                        <a:lnTo>
                          <a:pt x="36" y="19"/>
                        </a:lnTo>
                        <a:lnTo>
                          <a:pt x="36" y="19"/>
                        </a:lnTo>
                        <a:lnTo>
                          <a:pt x="36" y="19"/>
                        </a:lnTo>
                        <a:lnTo>
                          <a:pt x="36" y="18"/>
                        </a:lnTo>
                        <a:lnTo>
                          <a:pt x="38" y="18"/>
                        </a:lnTo>
                        <a:lnTo>
                          <a:pt x="38" y="18"/>
                        </a:lnTo>
                        <a:lnTo>
                          <a:pt x="38" y="19"/>
                        </a:lnTo>
                        <a:lnTo>
                          <a:pt x="38" y="19"/>
                        </a:lnTo>
                        <a:lnTo>
                          <a:pt x="38" y="19"/>
                        </a:lnTo>
                        <a:lnTo>
                          <a:pt x="38" y="21"/>
                        </a:lnTo>
                        <a:lnTo>
                          <a:pt x="40" y="21"/>
                        </a:lnTo>
                        <a:lnTo>
                          <a:pt x="40" y="21"/>
                        </a:lnTo>
                        <a:lnTo>
                          <a:pt x="42" y="21"/>
                        </a:lnTo>
                        <a:lnTo>
                          <a:pt x="42" y="21"/>
                        </a:lnTo>
                        <a:lnTo>
                          <a:pt x="42" y="21"/>
                        </a:lnTo>
                        <a:lnTo>
                          <a:pt x="44" y="21"/>
                        </a:lnTo>
                        <a:lnTo>
                          <a:pt x="44" y="21"/>
                        </a:lnTo>
                        <a:lnTo>
                          <a:pt x="44" y="21"/>
                        </a:lnTo>
                        <a:lnTo>
                          <a:pt x="45" y="21"/>
                        </a:lnTo>
                        <a:lnTo>
                          <a:pt x="45" y="21"/>
                        </a:lnTo>
                        <a:lnTo>
                          <a:pt x="47" y="21"/>
                        </a:lnTo>
                        <a:lnTo>
                          <a:pt x="47" y="21"/>
                        </a:lnTo>
                        <a:lnTo>
                          <a:pt x="47" y="21"/>
                        </a:lnTo>
                        <a:lnTo>
                          <a:pt x="49" y="21"/>
                        </a:lnTo>
                        <a:lnTo>
                          <a:pt x="49" y="21"/>
                        </a:lnTo>
                        <a:lnTo>
                          <a:pt x="49" y="21"/>
                        </a:lnTo>
                        <a:lnTo>
                          <a:pt x="49" y="21"/>
                        </a:lnTo>
                        <a:lnTo>
                          <a:pt x="51" y="21"/>
                        </a:lnTo>
                        <a:lnTo>
                          <a:pt x="51" y="21"/>
                        </a:lnTo>
                        <a:lnTo>
                          <a:pt x="51" y="21"/>
                        </a:lnTo>
                        <a:lnTo>
                          <a:pt x="53" y="21"/>
                        </a:lnTo>
                        <a:lnTo>
                          <a:pt x="53" y="21"/>
                        </a:lnTo>
                        <a:lnTo>
                          <a:pt x="53" y="23"/>
                        </a:lnTo>
                        <a:lnTo>
                          <a:pt x="53" y="23"/>
                        </a:lnTo>
                        <a:lnTo>
                          <a:pt x="55" y="23"/>
                        </a:lnTo>
                        <a:lnTo>
                          <a:pt x="55" y="23"/>
                        </a:lnTo>
                        <a:lnTo>
                          <a:pt x="55" y="23"/>
                        </a:lnTo>
                        <a:lnTo>
                          <a:pt x="55" y="25"/>
                        </a:lnTo>
                        <a:lnTo>
                          <a:pt x="55" y="25"/>
                        </a:lnTo>
                        <a:lnTo>
                          <a:pt x="57" y="25"/>
                        </a:lnTo>
                        <a:lnTo>
                          <a:pt x="57" y="25"/>
                        </a:lnTo>
                        <a:lnTo>
                          <a:pt x="57" y="25"/>
                        </a:lnTo>
                        <a:lnTo>
                          <a:pt x="57" y="27"/>
                        </a:lnTo>
                        <a:lnTo>
                          <a:pt x="59" y="27"/>
                        </a:lnTo>
                        <a:lnTo>
                          <a:pt x="59" y="27"/>
                        </a:lnTo>
                        <a:lnTo>
                          <a:pt x="59" y="27"/>
                        </a:lnTo>
                        <a:lnTo>
                          <a:pt x="59" y="27"/>
                        </a:lnTo>
                        <a:lnTo>
                          <a:pt x="59" y="29"/>
                        </a:lnTo>
                        <a:lnTo>
                          <a:pt x="61" y="29"/>
                        </a:lnTo>
                        <a:lnTo>
                          <a:pt x="61" y="29"/>
                        </a:lnTo>
                        <a:lnTo>
                          <a:pt x="61" y="29"/>
                        </a:lnTo>
                        <a:lnTo>
                          <a:pt x="63" y="29"/>
                        </a:lnTo>
                        <a:lnTo>
                          <a:pt x="63" y="29"/>
                        </a:lnTo>
                        <a:lnTo>
                          <a:pt x="63" y="29"/>
                        </a:lnTo>
                        <a:lnTo>
                          <a:pt x="63" y="29"/>
                        </a:lnTo>
                        <a:lnTo>
                          <a:pt x="63" y="31"/>
                        </a:lnTo>
                        <a:lnTo>
                          <a:pt x="65" y="31"/>
                        </a:lnTo>
                        <a:lnTo>
                          <a:pt x="65" y="31"/>
                        </a:lnTo>
                        <a:lnTo>
                          <a:pt x="65" y="31"/>
                        </a:lnTo>
                        <a:lnTo>
                          <a:pt x="65" y="31"/>
                        </a:lnTo>
                        <a:lnTo>
                          <a:pt x="65" y="33"/>
                        </a:lnTo>
                        <a:lnTo>
                          <a:pt x="67" y="33"/>
                        </a:lnTo>
                        <a:lnTo>
                          <a:pt x="67" y="33"/>
                        </a:lnTo>
                        <a:lnTo>
                          <a:pt x="67" y="33"/>
                        </a:lnTo>
                        <a:lnTo>
                          <a:pt x="68" y="33"/>
                        </a:lnTo>
                        <a:lnTo>
                          <a:pt x="68" y="35"/>
                        </a:lnTo>
                        <a:lnTo>
                          <a:pt x="68" y="35"/>
                        </a:lnTo>
                        <a:lnTo>
                          <a:pt x="68" y="35"/>
                        </a:lnTo>
                        <a:lnTo>
                          <a:pt x="68" y="35"/>
                        </a:lnTo>
                        <a:lnTo>
                          <a:pt x="70" y="35"/>
                        </a:lnTo>
                        <a:lnTo>
                          <a:pt x="70" y="37"/>
                        </a:lnTo>
                        <a:lnTo>
                          <a:pt x="70" y="37"/>
                        </a:lnTo>
                        <a:lnTo>
                          <a:pt x="70" y="37"/>
                        </a:lnTo>
                        <a:lnTo>
                          <a:pt x="70" y="37"/>
                        </a:lnTo>
                        <a:lnTo>
                          <a:pt x="70" y="39"/>
                        </a:lnTo>
                        <a:lnTo>
                          <a:pt x="72" y="39"/>
                        </a:lnTo>
                        <a:lnTo>
                          <a:pt x="72" y="39"/>
                        </a:lnTo>
                        <a:lnTo>
                          <a:pt x="74" y="39"/>
                        </a:lnTo>
                        <a:lnTo>
                          <a:pt x="74" y="39"/>
                        </a:lnTo>
                        <a:lnTo>
                          <a:pt x="74" y="39"/>
                        </a:lnTo>
                        <a:lnTo>
                          <a:pt x="76" y="39"/>
                        </a:lnTo>
                        <a:lnTo>
                          <a:pt x="76" y="39"/>
                        </a:lnTo>
                        <a:lnTo>
                          <a:pt x="76" y="39"/>
                        </a:lnTo>
                        <a:lnTo>
                          <a:pt x="78" y="39"/>
                        </a:lnTo>
                        <a:lnTo>
                          <a:pt x="78" y="39"/>
                        </a:lnTo>
                        <a:lnTo>
                          <a:pt x="80" y="39"/>
                        </a:lnTo>
                        <a:lnTo>
                          <a:pt x="80" y="39"/>
                        </a:lnTo>
                        <a:lnTo>
                          <a:pt x="80" y="39"/>
                        </a:lnTo>
                        <a:lnTo>
                          <a:pt x="82" y="39"/>
                        </a:lnTo>
                        <a:lnTo>
                          <a:pt x="82" y="39"/>
                        </a:lnTo>
                        <a:lnTo>
                          <a:pt x="82" y="39"/>
                        </a:lnTo>
                        <a:lnTo>
                          <a:pt x="82" y="39"/>
                        </a:lnTo>
                        <a:lnTo>
                          <a:pt x="82" y="39"/>
                        </a:lnTo>
                        <a:lnTo>
                          <a:pt x="84" y="39"/>
                        </a:lnTo>
                        <a:lnTo>
                          <a:pt x="84" y="39"/>
                        </a:lnTo>
                        <a:lnTo>
                          <a:pt x="86" y="39"/>
                        </a:lnTo>
                        <a:lnTo>
                          <a:pt x="86" y="41"/>
                        </a:lnTo>
                        <a:lnTo>
                          <a:pt x="86" y="41"/>
                        </a:lnTo>
                        <a:lnTo>
                          <a:pt x="86" y="41"/>
                        </a:lnTo>
                        <a:lnTo>
                          <a:pt x="86" y="39"/>
                        </a:lnTo>
                        <a:lnTo>
                          <a:pt x="88" y="39"/>
                        </a:lnTo>
                        <a:lnTo>
                          <a:pt x="88" y="39"/>
                        </a:lnTo>
                        <a:lnTo>
                          <a:pt x="88" y="39"/>
                        </a:lnTo>
                        <a:lnTo>
                          <a:pt x="89" y="39"/>
                        </a:lnTo>
                        <a:lnTo>
                          <a:pt x="89" y="41"/>
                        </a:lnTo>
                        <a:lnTo>
                          <a:pt x="89" y="41"/>
                        </a:lnTo>
                        <a:lnTo>
                          <a:pt x="91" y="41"/>
                        </a:lnTo>
                        <a:lnTo>
                          <a:pt x="91" y="41"/>
                        </a:lnTo>
                        <a:lnTo>
                          <a:pt x="91" y="41"/>
                        </a:lnTo>
                        <a:lnTo>
                          <a:pt x="91" y="41"/>
                        </a:lnTo>
                        <a:lnTo>
                          <a:pt x="91" y="41"/>
                        </a:lnTo>
                        <a:lnTo>
                          <a:pt x="93" y="41"/>
                        </a:lnTo>
                        <a:lnTo>
                          <a:pt x="93" y="41"/>
                        </a:lnTo>
                        <a:lnTo>
                          <a:pt x="93" y="41"/>
                        </a:lnTo>
                        <a:lnTo>
                          <a:pt x="95" y="41"/>
                        </a:lnTo>
                        <a:lnTo>
                          <a:pt x="95" y="41"/>
                        </a:lnTo>
                        <a:lnTo>
                          <a:pt x="95" y="41"/>
                        </a:lnTo>
                        <a:lnTo>
                          <a:pt x="95" y="42"/>
                        </a:lnTo>
                        <a:lnTo>
                          <a:pt x="97" y="42"/>
                        </a:lnTo>
                        <a:lnTo>
                          <a:pt x="97" y="42"/>
                        </a:lnTo>
                        <a:lnTo>
                          <a:pt x="97" y="41"/>
                        </a:lnTo>
                        <a:lnTo>
                          <a:pt x="97" y="41"/>
                        </a:lnTo>
                        <a:lnTo>
                          <a:pt x="97" y="41"/>
                        </a:lnTo>
                        <a:lnTo>
                          <a:pt x="97" y="39"/>
                        </a:lnTo>
                        <a:lnTo>
                          <a:pt x="99" y="39"/>
                        </a:lnTo>
                        <a:lnTo>
                          <a:pt x="99" y="39"/>
                        </a:lnTo>
                        <a:lnTo>
                          <a:pt x="99" y="39"/>
                        </a:lnTo>
                        <a:lnTo>
                          <a:pt x="99" y="39"/>
                        </a:lnTo>
                        <a:lnTo>
                          <a:pt x="101" y="39"/>
                        </a:lnTo>
                        <a:lnTo>
                          <a:pt x="101" y="37"/>
                        </a:lnTo>
                        <a:lnTo>
                          <a:pt x="101" y="37"/>
                        </a:lnTo>
                        <a:lnTo>
                          <a:pt x="101" y="37"/>
                        </a:lnTo>
                        <a:lnTo>
                          <a:pt x="101" y="35"/>
                        </a:lnTo>
                        <a:lnTo>
                          <a:pt x="101" y="35"/>
                        </a:lnTo>
                        <a:lnTo>
                          <a:pt x="101" y="35"/>
                        </a:lnTo>
                        <a:lnTo>
                          <a:pt x="101" y="33"/>
                        </a:lnTo>
                        <a:lnTo>
                          <a:pt x="103" y="33"/>
                        </a:lnTo>
                        <a:lnTo>
                          <a:pt x="103" y="33"/>
                        </a:lnTo>
                        <a:lnTo>
                          <a:pt x="103" y="33"/>
                        </a:lnTo>
                        <a:lnTo>
                          <a:pt x="103" y="31"/>
                        </a:lnTo>
                        <a:lnTo>
                          <a:pt x="103" y="31"/>
                        </a:lnTo>
                        <a:lnTo>
                          <a:pt x="105" y="31"/>
                        </a:lnTo>
                        <a:lnTo>
                          <a:pt x="105" y="31"/>
                        </a:lnTo>
                        <a:lnTo>
                          <a:pt x="105" y="31"/>
                        </a:lnTo>
                        <a:lnTo>
                          <a:pt x="107" y="31"/>
                        </a:lnTo>
                        <a:lnTo>
                          <a:pt x="107" y="29"/>
                        </a:lnTo>
                        <a:lnTo>
                          <a:pt x="107" y="29"/>
                        </a:lnTo>
                        <a:lnTo>
                          <a:pt x="107" y="29"/>
                        </a:lnTo>
                        <a:lnTo>
                          <a:pt x="107" y="29"/>
                        </a:lnTo>
                        <a:lnTo>
                          <a:pt x="109" y="29"/>
                        </a:lnTo>
                        <a:lnTo>
                          <a:pt x="109" y="29"/>
                        </a:lnTo>
                        <a:lnTo>
                          <a:pt x="109" y="29"/>
                        </a:lnTo>
                        <a:lnTo>
                          <a:pt x="109" y="29"/>
                        </a:lnTo>
                        <a:lnTo>
                          <a:pt x="111" y="29"/>
                        </a:lnTo>
                        <a:lnTo>
                          <a:pt x="111" y="29"/>
                        </a:lnTo>
                        <a:lnTo>
                          <a:pt x="111" y="27"/>
                        </a:lnTo>
                        <a:lnTo>
                          <a:pt x="112" y="27"/>
                        </a:lnTo>
                        <a:lnTo>
                          <a:pt x="112" y="27"/>
                        </a:lnTo>
                        <a:lnTo>
                          <a:pt x="112" y="27"/>
                        </a:lnTo>
                        <a:lnTo>
                          <a:pt x="112" y="27"/>
                        </a:lnTo>
                        <a:lnTo>
                          <a:pt x="114" y="27"/>
                        </a:lnTo>
                        <a:lnTo>
                          <a:pt x="114" y="25"/>
                        </a:lnTo>
                        <a:lnTo>
                          <a:pt x="114" y="25"/>
                        </a:lnTo>
                        <a:lnTo>
                          <a:pt x="114" y="25"/>
                        </a:lnTo>
                        <a:lnTo>
                          <a:pt x="116" y="25"/>
                        </a:lnTo>
                        <a:lnTo>
                          <a:pt x="116" y="25"/>
                        </a:lnTo>
                        <a:lnTo>
                          <a:pt x="116" y="25"/>
                        </a:lnTo>
                        <a:lnTo>
                          <a:pt x="118" y="25"/>
                        </a:lnTo>
                        <a:lnTo>
                          <a:pt x="118" y="23"/>
                        </a:lnTo>
                        <a:lnTo>
                          <a:pt x="118" y="23"/>
                        </a:lnTo>
                        <a:lnTo>
                          <a:pt x="118" y="25"/>
                        </a:lnTo>
                        <a:lnTo>
                          <a:pt x="118" y="25"/>
                        </a:lnTo>
                        <a:lnTo>
                          <a:pt x="120" y="25"/>
                        </a:lnTo>
                        <a:lnTo>
                          <a:pt x="120" y="25"/>
                        </a:lnTo>
                        <a:lnTo>
                          <a:pt x="120" y="27"/>
                        </a:lnTo>
                        <a:lnTo>
                          <a:pt x="120" y="27"/>
                        </a:lnTo>
                        <a:lnTo>
                          <a:pt x="120" y="27"/>
                        </a:lnTo>
                        <a:lnTo>
                          <a:pt x="122" y="27"/>
                        </a:lnTo>
                        <a:lnTo>
                          <a:pt x="122" y="27"/>
                        </a:lnTo>
                        <a:lnTo>
                          <a:pt x="122" y="29"/>
                        </a:lnTo>
                        <a:lnTo>
                          <a:pt x="122" y="29"/>
                        </a:lnTo>
                        <a:lnTo>
                          <a:pt x="122" y="29"/>
                        </a:lnTo>
                        <a:lnTo>
                          <a:pt x="124" y="29"/>
                        </a:lnTo>
                        <a:lnTo>
                          <a:pt x="124" y="29"/>
                        </a:lnTo>
                        <a:lnTo>
                          <a:pt x="124" y="29"/>
                        </a:lnTo>
                        <a:lnTo>
                          <a:pt x="124" y="31"/>
                        </a:lnTo>
                        <a:lnTo>
                          <a:pt x="124" y="31"/>
                        </a:lnTo>
                        <a:lnTo>
                          <a:pt x="126" y="31"/>
                        </a:lnTo>
                        <a:lnTo>
                          <a:pt x="126" y="31"/>
                        </a:lnTo>
                        <a:lnTo>
                          <a:pt x="128" y="31"/>
                        </a:lnTo>
                        <a:lnTo>
                          <a:pt x="128" y="31"/>
                        </a:lnTo>
                        <a:lnTo>
                          <a:pt x="128" y="31"/>
                        </a:lnTo>
                        <a:lnTo>
                          <a:pt x="130" y="31"/>
                        </a:lnTo>
                        <a:lnTo>
                          <a:pt x="130" y="31"/>
                        </a:lnTo>
                        <a:lnTo>
                          <a:pt x="130" y="31"/>
                        </a:lnTo>
                        <a:lnTo>
                          <a:pt x="132" y="31"/>
                        </a:lnTo>
                        <a:lnTo>
                          <a:pt x="132" y="31"/>
                        </a:lnTo>
                        <a:lnTo>
                          <a:pt x="133" y="31"/>
                        </a:lnTo>
                        <a:lnTo>
                          <a:pt x="133" y="31"/>
                        </a:lnTo>
                        <a:lnTo>
                          <a:pt x="133" y="31"/>
                        </a:lnTo>
                        <a:lnTo>
                          <a:pt x="133" y="29"/>
                        </a:lnTo>
                        <a:lnTo>
                          <a:pt x="135" y="29"/>
                        </a:lnTo>
                        <a:lnTo>
                          <a:pt x="135" y="31"/>
                        </a:lnTo>
                        <a:lnTo>
                          <a:pt x="135" y="31"/>
                        </a:lnTo>
                        <a:lnTo>
                          <a:pt x="135" y="31"/>
                        </a:lnTo>
                        <a:lnTo>
                          <a:pt x="137" y="31"/>
                        </a:lnTo>
                        <a:lnTo>
                          <a:pt x="137" y="31"/>
                        </a:lnTo>
                        <a:lnTo>
                          <a:pt x="135" y="31"/>
                        </a:lnTo>
                        <a:lnTo>
                          <a:pt x="135" y="33"/>
                        </a:lnTo>
                        <a:lnTo>
                          <a:pt x="135" y="33"/>
                        </a:lnTo>
                        <a:lnTo>
                          <a:pt x="135" y="33"/>
                        </a:lnTo>
                        <a:lnTo>
                          <a:pt x="135" y="35"/>
                        </a:lnTo>
                        <a:lnTo>
                          <a:pt x="135" y="35"/>
                        </a:lnTo>
                        <a:lnTo>
                          <a:pt x="135" y="35"/>
                        </a:lnTo>
                        <a:lnTo>
                          <a:pt x="133" y="35"/>
                        </a:lnTo>
                        <a:lnTo>
                          <a:pt x="133" y="37"/>
                        </a:lnTo>
                        <a:lnTo>
                          <a:pt x="133" y="37"/>
                        </a:lnTo>
                        <a:lnTo>
                          <a:pt x="133" y="37"/>
                        </a:lnTo>
                        <a:lnTo>
                          <a:pt x="133" y="39"/>
                        </a:lnTo>
                        <a:lnTo>
                          <a:pt x="133" y="39"/>
                        </a:lnTo>
                        <a:lnTo>
                          <a:pt x="133" y="39"/>
                        </a:lnTo>
                        <a:lnTo>
                          <a:pt x="133" y="39"/>
                        </a:lnTo>
                        <a:lnTo>
                          <a:pt x="132" y="39"/>
                        </a:lnTo>
                        <a:lnTo>
                          <a:pt x="132" y="41"/>
                        </a:lnTo>
                        <a:lnTo>
                          <a:pt x="132" y="41"/>
                        </a:lnTo>
                        <a:lnTo>
                          <a:pt x="132" y="41"/>
                        </a:lnTo>
                        <a:lnTo>
                          <a:pt x="132" y="42"/>
                        </a:lnTo>
                        <a:lnTo>
                          <a:pt x="130" y="42"/>
                        </a:lnTo>
                        <a:lnTo>
                          <a:pt x="130" y="42"/>
                        </a:lnTo>
                        <a:lnTo>
                          <a:pt x="130" y="42"/>
                        </a:lnTo>
                        <a:lnTo>
                          <a:pt x="130" y="44"/>
                        </a:lnTo>
                        <a:lnTo>
                          <a:pt x="130" y="44"/>
                        </a:lnTo>
                        <a:lnTo>
                          <a:pt x="130" y="44"/>
                        </a:lnTo>
                        <a:lnTo>
                          <a:pt x="130" y="46"/>
                        </a:lnTo>
                        <a:lnTo>
                          <a:pt x="128" y="46"/>
                        </a:lnTo>
                        <a:lnTo>
                          <a:pt x="128" y="46"/>
                        </a:lnTo>
                        <a:lnTo>
                          <a:pt x="128" y="46"/>
                        </a:lnTo>
                        <a:lnTo>
                          <a:pt x="128" y="46"/>
                        </a:lnTo>
                        <a:lnTo>
                          <a:pt x="128" y="48"/>
                        </a:lnTo>
                        <a:lnTo>
                          <a:pt x="128" y="48"/>
                        </a:lnTo>
                        <a:lnTo>
                          <a:pt x="128" y="48"/>
                        </a:lnTo>
                        <a:lnTo>
                          <a:pt x="126" y="48"/>
                        </a:lnTo>
                        <a:lnTo>
                          <a:pt x="126" y="48"/>
                        </a:lnTo>
                        <a:lnTo>
                          <a:pt x="126" y="50"/>
                        </a:lnTo>
                        <a:lnTo>
                          <a:pt x="124" y="50"/>
                        </a:lnTo>
                        <a:lnTo>
                          <a:pt x="124" y="50"/>
                        </a:lnTo>
                        <a:lnTo>
                          <a:pt x="124" y="50"/>
                        </a:lnTo>
                        <a:lnTo>
                          <a:pt x="124" y="52"/>
                        </a:lnTo>
                        <a:lnTo>
                          <a:pt x="124" y="52"/>
                        </a:lnTo>
                        <a:lnTo>
                          <a:pt x="124" y="52"/>
                        </a:lnTo>
                        <a:lnTo>
                          <a:pt x="122" y="52"/>
                        </a:lnTo>
                        <a:lnTo>
                          <a:pt x="122" y="54"/>
                        </a:lnTo>
                        <a:lnTo>
                          <a:pt x="122" y="54"/>
                        </a:lnTo>
                        <a:lnTo>
                          <a:pt x="122" y="54"/>
                        </a:lnTo>
                        <a:lnTo>
                          <a:pt x="122" y="54"/>
                        </a:lnTo>
                        <a:lnTo>
                          <a:pt x="122" y="56"/>
                        </a:lnTo>
                        <a:lnTo>
                          <a:pt x="122" y="56"/>
                        </a:lnTo>
                        <a:lnTo>
                          <a:pt x="122" y="58"/>
                        </a:lnTo>
                        <a:lnTo>
                          <a:pt x="122" y="58"/>
                        </a:lnTo>
                        <a:lnTo>
                          <a:pt x="122" y="60"/>
                        </a:lnTo>
                        <a:lnTo>
                          <a:pt x="122" y="60"/>
                        </a:lnTo>
                        <a:lnTo>
                          <a:pt x="122" y="62"/>
                        </a:lnTo>
                        <a:lnTo>
                          <a:pt x="122" y="62"/>
                        </a:lnTo>
                        <a:lnTo>
                          <a:pt x="122" y="62"/>
                        </a:lnTo>
                        <a:lnTo>
                          <a:pt x="122" y="64"/>
                        </a:lnTo>
                        <a:lnTo>
                          <a:pt x="122" y="64"/>
                        </a:lnTo>
                        <a:lnTo>
                          <a:pt x="122" y="65"/>
                        </a:lnTo>
                        <a:lnTo>
                          <a:pt x="122" y="65"/>
                        </a:lnTo>
                        <a:lnTo>
                          <a:pt x="122" y="67"/>
                        </a:lnTo>
                        <a:lnTo>
                          <a:pt x="122" y="67"/>
                        </a:lnTo>
                        <a:lnTo>
                          <a:pt x="122" y="69"/>
                        </a:lnTo>
                        <a:lnTo>
                          <a:pt x="122" y="69"/>
                        </a:lnTo>
                        <a:lnTo>
                          <a:pt x="122" y="69"/>
                        </a:lnTo>
                        <a:lnTo>
                          <a:pt x="122" y="71"/>
                        </a:lnTo>
                        <a:lnTo>
                          <a:pt x="122" y="71"/>
                        </a:lnTo>
                        <a:lnTo>
                          <a:pt x="122" y="73"/>
                        </a:lnTo>
                        <a:lnTo>
                          <a:pt x="122" y="73"/>
                        </a:lnTo>
                        <a:lnTo>
                          <a:pt x="122" y="75"/>
                        </a:lnTo>
                        <a:lnTo>
                          <a:pt x="122" y="75"/>
                        </a:lnTo>
                        <a:lnTo>
                          <a:pt x="122" y="77"/>
                        </a:lnTo>
                        <a:lnTo>
                          <a:pt x="122" y="77"/>
                        </a:lnTo>
                        <a:lnTo>
                          <a:pt x="122" y="77"/>
                        </a:lnTo>
                        <a:lnTo>
                          <a:pt x="122" y="79"/>
                        </a:lnTo>
                        <a:lnTo>
                          <a:pt x="122" y="79"/>
                        </a:lnTo>
                        <a:lnTo>
                          <a:pt x="122" y="81"/>
                        </a:lnTo>
                        <a:lnTo>
                          <a:pt x="122" y="81"/>
                        </a:lnTo>
                        <a:lnTo>
                          <a:pt x="122" y="83"/>
                        </a:lnTo>
                        <a:lnTo>
                          <a:pt x="122" y="83"/>
                        </a:lnTo>
                        <a:lnTo>
                          <a:pt x="122" y="85"/>
                        </a:lnTo>
                        <a:lnTo>
                          <a:pt x="122" y="85"/>
                        </a:lnTo>
                        <a:lnTo>
                          <a:pt x="122" y="87"/>
                        </a:lnTo>
                        <a:lnTo>
                          <a:pt x="122" y="87"/>
                        </a:lnTo>
                        <a:lnTo>
                          <a:pt x="122" y="87"/>
                        </a:lnTo>
                        <a:lnTo>
                          <a:pt x="122" y="88"/>
                        </a:lnTo>
                        <a:lnTo>
                          <a:pt x="122" y="88"/>
                        </a:lnTo>
                        <a:lnTo>
                          <a:pt x="122" y="90"/>
                        </a:lnTo>
                        <a:lnTo>
                          <a:pt x="122" y="90"/>
                        </a:lnTo>
                        <a:lnTo>
                          <a:pt x="122" y="92"/>
                        </a:lnTo>
                        <a:lnTo>
                          <a:pt x="122" y="92"/>
                        </a:lnTo>
                        <a:lnTo>
                          <a:pt x="122" y="94"/>
                        </a:lnTo>
                        <a:lnTo>
                          <a:pt x="122" y="94"/>
                        </a:lnTo>
                        <a:lnTo>
                          <a:pt x="122" y="94"/>
                        </a:lnTo>
                        <a:lnTo>
                          <a:pt x="122" y="96"/>
                        </a:lnTo>
                        <a:lnTo>
                          <a:pt x="122" y="96"/>
                        </a:lnTo>
                        <a:lnTo>
                          <a:pt x="122" y="98"/>
                        </a:lnTo>
                        <a:lnTo>
                          <a:pt x="122" y="98"/>
                        </a:lnTo>
                        <a:lnTo>
                          <a:pt x="122" y="100"/>
                        </a:lnTo>
                        <a:lnTo>
                          <a:pt x="122" y="100"/>
                        </a:lnTo>
                        <a:lnTo>
                          <a:pt x="122" y="102"/>
                        </a:lnTo>
                        <a:lnTo>
                          <a:pt x="122" y="102"/>
                        </a:lnTo>
                        <a:lnTo>
                          <a:pt x="122" y="102"/>
                        </a:lnTo>
                        <a:lnTo>
                          <a:pt x="122" y="104"/>
                        </a:lnTo>
                        <a:lnTo>
                          <a:pt x="122" y="104"/>
                        </a:lnTo>
                        <a:lnTo>
                          <a:pt x="122" y="106"/>
                        </a:lnTo>
                        <a:lnTo>
                          <a:pt x="122" y="106"/>
                        </a:lnTo>
                        <a:lnTo>
                          <a:pt x="122" y="108"/>
                        </a:lnTo>
                        <a:lnTo>
                          <a:pt x="122" y="108"/>
                        </a:lnTo>
                        <a:lnTo>
                          <a:pt x="122" y="110"/>
                        </a:lnTo>
                        <a:lnTo>
                          <a:pt x="122" y="110"/>
                        </a:lnTo>
                        <a:lnTo>
                          <a:pt x="122" y="110"/>
                        </a:lnTo>
                        <a:lnTo>
                          <a:pt x="122" y="111"/>
                        </a:lnTo>
                        <a:lnTo>
                          <a:pt x="122" y="111"/>
                        </a:lnTo>
                        <a:lnTo>
                          <a:pt x="122" y="113"/>
                        </a:lnTo>
                        <a:lnTo>
                          <a:pt x="122" y="113"/>
                        </a:lnTo>
                        <a:lnTo>
                          <a:pt x="122" y="115"/>
                        </a:lnTo>
                        <a:lnTo>
                          <a:pt x="122" y="115"/>
                        </a:lnTo>
                        <a:lnTo>
                          <a:pt x="122" y="117"/>
                        </a:lnTo>
                        <a:lnTo>
                          <a:pt x="122" y="117"/>
                        </a:lnTo>
                        <a:lnTo>
                          <a:pt x="122" y="117"/>
                        </a:lnTo>
                        <a:lnTo>
                          <a:pt x="122" y="119"/>
                        </a:lnTo>
                        <a:lnTo>
                          <a:pt x="122" y="119"/>
                        </a:lnTo>
                        <a:lnTo>
                          <a:pt x="122" y="121"/>
                        </a:lnTo>
                        <a:lnTo>
                          <a:pt x="122" y="121"/>
                        </a:lnTo>
                        <a:lnTo>
                          <a:pt x="122" y="123"/>
                        </a:lnTo>
                        <a:lnTo>
                          <a:pt x="122" y="123"/>
                        </a:lnTo>
                        <a:lnTo>
                          <a:pt x="122" y="125"/>
                        </a:lnTo>
                        <a:lnTo>
                          <a:pt x="122" y="125"/>
                        </a:lnTo>
                        <a:lnTo>
                          <a:pt x="122" y="125"/>
                        </a:lnTo>
                        <a:lnTo>
                          <a:pt x="122" y="127"/>
                        </a:lnTo>
                        <a:lnTo>
                          <a:pt x="122" y="127"/>
                        </a:lnTo>
                        <a:lnTo>
                          <a:pt x="122" y="129"/>
                        </a:lnTo>
                        <a:lnTo>
                          <a:pt x="122" y="129"/>
                        </a:lnTo>
                        <a:lnTo>
                          <a:pt x="122" y="131"/>
                        </a:lnTo>
                        <a:lnTo>
                          <a:pt x="122" y="131"/>
                        </a:lnTo>
                        <a:lnTo>
                          <a:pt x="122" y="131"/>
                        </a:lnTo>
                        <a:lnTo>
                          <a:pt x="124" y="131"/>
                        </a:lnTo>
                        <a:lnTo>
                          <a:pt x="124" y="132"/>
                        </a:lnTo>
                        <a:lnTo>
                          <a:pt x="124" y="132"/>
                        </a:lnTo>
                        <a:lnTo>
                          <a:pt x="124" y="132"/>
                        </a:lnTo>
                        <a:lnTo>
                          <a:pt x="124" y="134"/>
                        </a:lnTo>
                        <a:lnTo>
                          <a:pt x="124" y="134"/>
                        </a:lnTo>
                        <a:lnTo>
                          <a:pt x="124" y="134"/>
                        </a:lnTo>
                        <a:lnTo>
                          <a:pt x="126" y="134"/>
                        </a:lnTo>
                        <a:lnTo>
                          <a:pt x="126" y="134"/>
                        </a:lnTo>
                        <a:lnTo>
                          <a:pt x="126" y="134"/>
                        </a:lnTo>
                        <a:lnTo>
                          <a:pt x="126" y="136"/>
                        </a:lnTo>
                        <a:lnTo>
                          <a:pt x="126" y="136"/>
                        </a:lnTo>
                        <a:lnTo>
                          <a:pt x="128" y="136"/>
                        </a:lnTo>
                        <a:lnTo>
                          <a:pt x="128" y="138"/>
                        </a:lnTo>
                        <a:lnTo>
                          <a:pt x="128" y="138"/>
                        </a:lnTo>
                        <a:lnTo>
                          <a:pt x="128" y="138"/>
                        </a:lnTo>
                        <a:lnTo>
                          <a:pt x="128" y="138"/>
                        </a:lnTo>
                        <a:lnTo>
                          <a:pt x="128" y="140"/>
                        </a:lnTo>
                        <a:lnTo>
                          <a:pt x="128" y="140"/>
                        </a:lnTo>
                        <a:lnTo>
                          <a:pt x="130" y="140"/>
                        </a:lnTo>
                        <a:lnTo>
                          <a:pt x="130" y="142"/>
                        </a:lnTo>
                        <a:lnTo>
                          <a:pt x="130" y="142"/>
                        </a:lnTo>
                        <a:lnTo>
                          <a:pt x="130" y="142"/>
                        </a:lnTo>
                        <a:lnTo>
                          <a:pt x="130" y="142"/>
                        </a:lnTo>
                        <a:lnTo>
                          <a:pt x="130" y="142"/>
                        </a:lnTo>
                        <a:lnTo>
                          <a:pt x="130" y="144"/>
                        </a:lnTo>
                        <a:lnTo>
                          <a:pt x="132" y="144"/>
                        </a:lnTo>
                        <a:lnTo>
                          <a:pt x="132" y="144"/>
                        </a:lnTo>
                        <a:lnTo>
                          <a:pt x="132" y="144"/>
                        </a:lnTo>
                        <a:lnTo>
                          <a:pt x="132" y="146"/>
                        </a:lnTo>
                        <a:lnTo>
                          <a:pt x="132" y="146"/>
                        </a:lnTo>
                        <a:lnTo>
                          <a:pt x="132" y="148"/>
                        </a:lnTo>
                        <a:lnTo>
                          <a:pt x="132" y="148"/>
                        </a:lnTo>
                        <a:lnTo>
                          <a:pt x="132" y="148"/>
                        </a:lnTo>
                        <a:lnTo>
                          <a:pt x="132" y="150"/>
                        </a:lnTo>
                        <a:lnTo>
                          <a:pt x="130" y="150"/>
                        </a:lnTo>
                        <a:lnTo>
                          <a:pt x="130" y="150"/>
                        </a:lnTo>
                        <a:lnTo>
                          <a:pt x="130" y="150"/>
                        </a:lnTo>
                        <a:lnTo>
                          <a:pt x="130" y="150"/>
                        </a:lnTo>
                        <a:lnTo>
                          <a:pt x="130" y="150"/>
                        </a:lnTo>
                        <a:lnTo>
                          <a:pt x="130" y="152"/>
                        </a:lnTo>
                        <a:lnTo>
                          <a:pt x="128" y="152"/>
                        </a:lnTo>
                        <a:lnTo>
                          <a:pt x="128" y="152"/>
                        </a:lnTo>
                        <a:lnTo>
                          <a:pt x="128" y="152"/>
                        </a:lnTo>
                        <a:lnTo>
                          <a:pt x="128" y="154"/>
                        </a:lnTo>
                        <a:lnTo>
                          <a:pt x="128" y="154"/>
                        </a:lnTo>
                        <a:lnTo>
                          <a:pt x="128" y="154"/>
                        </a:lnTo>
                        <a:lnTo>
                          <a:pt x="126" y="154"/>
                        </a:lnTo>
                        <a:lnTo>
                          <a:pt x="126" y="154"/>
                        </a:lnTo>
                        <a:lnTo>
                          <a:pt x="124" y="154"/>
                        </a:lnTo>
                        <a:lnTo>
                          <a:pt x="124" y="155"/>
                        </a:lnTo>
                        <a:lnTo>
                          <a:pt x="124" y="155"/>
                        </a:lnTo>
                        <a:lnTo>
                          <a:pt x="124" y="155"/>
                        </a:lnTo>
                        <a:lnTo>
                          <a:pt x="124" y="157"/>
                        </a:lnTo>
                        <a:lnTo>
                          <a:pt x="124" y="157"/>
                        </a:lnTo>
                        <a:lnTo>
                          <a:pt x="122" y="157"/>
                        </a:lnTo>
                        <a:lnTo>
                          <a:pt x="122" y="157"/>
                        </a:lnTo>
                        <a:lnTo>
                          <a:pt x="122" y="157"/>
                        </a:lnTo>
                        <a:lnTo>
                          <a:pt x="122" y="157"/>
                        </a:lnTo>
                        <a:lnTo>
                          <a:pt x="122" y="157"/>
                        </a:lnTo>
                        <a:lnTo>
                          <a:pt x="122" y="157"/>
                        </a:lnTo>
                        <a:lnTo>
                          <a:pt x="122" y="159"/>
                        </a:lnTo>
                        <a:lnTo>
                          <a:pt x="122" y="159"/>
                        </a:lnTo>
                        <a:lnTo>
                          <a:pt x="122" y="159"/>
                        </a:lnTo>
                        <a:lnTo>
                          <a:pt x="120" y="159"/>
                        </a:lnTo>
                        <a:lnTo>
                          <a:pt x="120" y="159"/>
                        </a:lnTo>
                        <a:lnTo>
                          <a:pt x="118" y="159"/>
                        </a:lnTo>
                        <a:lnTo>
                          <a:pt x="118" y="161"/>
                        </a:lnTo>
                        <a:lnTo>
                          <a:pt x="118" y="161"/>
                        </a:lnTo>
                        <a:lnTo>
                          <a:pt x="118" y="161"/>
                        </a:lnTo>
                        <a:lnTo>
                          <a:pt x="118" y="163"/>
                        </a:lnTo>
                        <a:lnTo>
                          <a:pt x="118" y="163"/>
                        </a:lnTo>
                        <a:lnTo>
                          <a:pt x="118" y="163"/>
                        </a:lnTo>
                        <a:lnTo>
                          <a:pt x="118" y="165"/>
                        </a:lnTo>
                        <a:lnTo>
                          <a:pt x="116" y="165"/>
                        </a:lnTo>
                        <a:lnTo>
                          <a:pt x="116" y="165"/>
                        </a:lnTo>
                        <a:lnTo>
                          <a:pt x="116" y="165"/>
                        </a:lnTo>
                        <a:lnTo>
                          <a:pt x="114" y="165"/>
                        </a:lnTo>
                        <a:lnTo>
                          <a:pt x="114" y="165"/>
                        </a:lnTo>
                        <a:lnTo>
                          <a:pt x="114" y="165"/>
                        </a:lnTo>
                        <a:lnTo>
                          <a:pt x="112" y="165"/>
                        </a:lnTo>
                        <a:lnTo>
                          <a:pt x="112" y="165"/>
                        </a:lnTo>
                        <a:lnTo>
                          <a:pt x="112" y="165"/>
                        </a:lnTo>
                        <a:lnTo>
                          <a:pt x="112" y="165"/>
                        </a:lnTo>
                        <a:lnTo>
                          <a:pt x="111" y="165"/>
                        </a:lnTo>
                        <a:lnTo>
                          <a:pt x="111" y="167"/>
                        </a:lnTo>
                        <a:lnTo>
                          <a:pt x="111" y="167"/>
                        </a:lnTo>
                        <a:lnTo>
                          <a:pt x="109" y="167"/>
                        </a:lnTo>
                        <a:lnTo>
                          <a:pt x="109" y="167"/>
                        </a:lnTo>
                        <a:lnTo>
                          <a:pt x="109" y="167"/>
                        </a:lnTo>
                        <a:lnTo>
                          <a:pt x="109" y="169"/>
                        </a:lnTo>
                        <a:lnTo>
                          <a:pt x="109" y="169"/>
                        </a:lnTo>
                        <a:lnTo>
                          <a:pt x="109" y="169"/>
                        </a:lnTo>
                        <a:lnTo>
                          <a:pt x="109" y="171"/>
                        </a:lnTo>
                        <a:lnTo>
                          <a:pt x="109" y="171"/>
                        </a:lnTo>
                        <a:lnTo>
                          <a:pt x="109" y="173"/>
                        </a:lnTo>
                        <a:lnTo>
                          <a:pt x="107" y="173"/>
                        </a:lnTo>
                        <a:lnTo>
                          <a:pt x="107" y="173"/>
                        </a:lnTo>
                        <a:lnTo>
                          <a:pt x="109" y="173"/>
                        </a:lnTo>
                        <a:lnTo>
                          <a:pt x="109" y="173"/>
                        </a:lnTo>
                        <a:lnTo>
                          <a:pt x="109" y="173"/>
                        </a:lnTo>
                        <a:lnTo>
                          <a:pt x="109" y="175"/>
                        </a:lnTo>
                        <a:lnTo>
                          <a:pt x="109" y="175"/>
                        </a:lnTo>
                        <a:lnTo>
                          <a:pt x="109" y="175"/>
                        </a:lnTo>
                        <a:lnTo>
                          <a:pt x="107" y="175"/>
                        </a:lnTo>
                        <a:lnTo>
                          <a:pt x="107" y="177"/>
                        </a:lnTo>
                        <a:lnTo>
                          <a:pt x="107" y="177"/>
                        </a:lnTo>
                        <a:lnTo>
                          <a:pt x="107" y="178"/>
                        </a:lnTo>
                        <a:lnTo>
                          <a:pt x="107" y="178"/>
                        </a:lnTo>
                        <a:lnTo>
                          <a:pt x="107" y="180"/>
                        </a:lnTo>
                        <a:lnTo>
                          <a:pt x="107" y="180"/>
                        </a:lnTo>
                        <a:lnTo>
                          <a:pt x="107" y="180"/>
                        </a:lnTo>
                        <a:lnTo>
                          <a:pt x="107" y="180"/>
                        </a:lnTo>
                        <a:lnTo>
                          <a:pt x="107" y="182"/>
                        </a:lnTo>
                        <a:lnTo>
                          <a:pt x="105" y="182"/>
                        </a:lnTo>
                        <a:lnTo>
                          <a:pt x="105" y="182"/>
                        </a:lnTo>
                        <a:lnTo>
                          <a:pt x="105" y="182"/>
                        </a:lnTo>
                        <a:lnTo>
                          <a:pt x="105" y="182"/>
                        </a:lnTo>
                        <a:lnTo>
                          <a:pt x="103" y="182"/>
                        </a:lnTo>
                        <a:lnTo>
                          <a:pt x="103" y="184"/>
                        </a:lnTo>
                        <a:lnTo>
                          <a:pt x="103" y="184"/>
                        </a:lnTo>
                        <a:lnTo>
                          <a:pt x="103" y="184"/>
                        </a:lnTo>
                        <a:lnTo>
                          <a:pt x="103" y="186"/>
                        </a:lnTo>
                        <a:lnTo>
                          <a:pt x="103" y="186"/>
                        </a:lnTo>
                        <a:lnTo>
                          <a:pt x="103" y="186"/>
                        </a:lnTo>
                        <a:lnTo>
                          <a:pt x="103" y="188"/>
                        </a:lnTo>
                        <a:lnTo>
                          <a:pt x="103" y="188"/>
                        </a:lnTo>
                        <a:lnTo>
                          <a:pt x="103" y="190"/>
                        </a:lnTo>
                        <a:lnTo>
                          <a:pt x="103" y="190"/>
                        </a:lnTo>
                        <a:lnTo>
                          <a:pt x="103" y="190"/>
                        </a:lnTo>
                        <a:lnTo>
                          <a:pt x="101" y="190"/>
                        </a:lnTo>
                        <a:lnTo>
                          <a:pt x="101" y="192"/>
                        </a:lnTo>
                        <a:lnTo>
                          <a:pt x="101" y="192"/>
                        </a:lnTo>
                        <a:lnTo>
                          <a:pt x="101" y="192"/>
                        </a:lnTo>
                        <a:lnTo>
                          <a:pt x="101" y="194"/>
                        </a:lnTo>
                        <a:lnTo>
                          <a:pt x="101" y="194"/>
                        </a:lnTo>
                        <a:lnTo>
                          <a:pt x="101" y="194"/>
                        </a:lnTo>
                        <a:lnTo>
                          <a:pt x="101" y="196"/>
                        </a:lnTo>
                        <a:lnTo>
                          <a:pt x="101" y="196"/>
                        </a:lnTo>
                        <a:lnTo>
                          <a:pt x="99" y="196"/>
                        </a:lnTo>
                        <a:lnTo>
                          <a:pt x="99" y="198"/>
                        </a:lnTo>
                        <a:lnTo>
                          <a:pt x="99" y="198"/>
                        </a:lnTo>
                        <a:lnTo>
                          <a:pt x="99" y="198"/>
                        </a:lnTo>
                        <a:lnTo>
                          <a:pt x="99" y="198"/>
                        </a:lnTo>
                        <a:lnTo>
                          <a:pt x="97" y="198"/>
                        </a:lnTo>
                        <a:lnTo>
                          <a:pt x="97" y="200"/>
                        </a:lnTo>
                        <a:lnTo>
                          <a:pt x="97" y="200"/>
                        </a:lnTo>
                        <a:lnTo>
                          <a:pt x="97" y="201"/>
                        </a:lnTo>
                        <a:lnTo>
                          <a:pt x="97" y="201"/>
                        </a:lnTo>
                        <a:lnTo>
                          <a:pt x="97" y="201"/>
                        </a:lnTo>
                        <a:lnTo>
                          <a:pt x="97" y="203"/>
                        </a:lnTo>
                        <a:lnTo>
                          <a:pt x="97" y="203"/>
                        </a:lnTo>
                        <a:lnTo>
                          <a:pt x="97" y="203"/>
                        </a:lnTo>
                        <a:lnTo>
                          <a:pt x="97" y="205"/>
                        </a:lnTo>
                        <a:lnTo>
                          <a:pt x="95" y="205"/>
                        </a:lnTo>
                        <a:lnTo>
                          <a:pt x="95" y="205"/>
                        </a:lnTo>
                        <a:lnTo>
                          <a:pt x="95" y="205"/>
                        </a:lnTo>
                        <a:lnTo>
                          <a:pt x="95" y="205"/>
                        </a:lnTo>
                        <a:lnTo>
                          <a:pt x="95" y="207"/>
                        </a:lnTo>
                        <a:lnTo>
                          <a:pt x="95" y="207"/>
                        </a:lnTo>
                        <a:lnTo>
                          <a:pt x="95" y="207"/>
                        </a:lnTo>
                        <a:lnTo>
                          <a:pt x="95" y="209"/>
                        </a:lnTo>
                        <a:lnTo>
                          <a:pt x="93" y="209"/>
                        </a:lnTo>
                        <a:lnTo>
                          <a:pt x="93" y="209"/>
                        </a:lnTo>
                        <a:lnTo>
                          <a:pt x="93" y="207"/>
                        </a:lnTo>
                        <a:lnTo>
                          <a:pt x="91" y="207"/>
                        </a:lnTo>
                        <a:lnTo>
                          <a:pt x="91" y="209"/>
                        </a:lnTo>
                        <a:lnTo>
                          <a:pt x="91" y="209"/>
                        </a:lnTo>
                        <a:lnTo>
                          <a:pt x="91" y="207"/>
                        </a:lnTo>
                        <a:lnTo>
                          <a:pt x="91" y="207"/>
                        </a:lnTo>
                        <a:lnTo>
                          <a:pt x="89" y="207"/>
                        </a:lnTo>
                        <a:lnTo>
                          <a:pt x="89" y="207"/>
                        </a:lnTo>
                        <a:lnTo>
                          <a:pt x="89" y="207"/>
                        </a:lnTo>
                        <a:lnTo>
                          <a:pt x="89" y="205"/>
                        </a:lnTo>
                        <a:lnTo>
                          <a:pt x="88" y="205"/>
                        </a:lnTo>
                        <a:lnTo>
                          <a:pt x="88" y="205"/>
                        </a:lnTo>
                        <a:lnTo>
                          <a:pt x="88" y="205"/>
                        </a:lnTo>
                        <a:lnTo>
                          <a:pt x="88" y="205"/>
                        </a:lnTo>
                        <a:lnTo>
                          <a:pt x="88" y="205"/>
                        </a:lnTo>
                        <a:lnTo>
                          <a:pt x="86" y="205"/>
                        </a:lnTo>
                        <a:lnTo>
                          <a:pt x="86" y="203"/>
                        </a:lnTo>
                        <a:lnTo>
                          <a:pt x="86" y="203"/>
                        </a:lnTo>
                        <a:lnTo>
                          <a:pt x="86" y="203"/>
                        </a:lnTo>
                        <a:lnTo>
                          <a:pt x="86" y="203"/>
                        </a:lnTo>
                        <a:lnTo>
                          <a:pt x="84" y="203"/>
                        </a:lnTo>
                        <a:lnTo>
                          <a:pt x="84" y="201"/>
                        </a:lnTo>
                        <a:lnTo>
                          <a:pt x="84" y="201"/>
                        </a:lnTo>
                        <a:lnTo>
                          <a:pt x="82" y="201"/>
                        </a:lnTo>
                        <a:lnTo>
                          <a:pt x="82" y="201"/>
                        </a:lnTo>
                        <a:lnTo>
                          <a:pt x="82" y="201"/>
                        </a:lnTo>
                        <a:lnTo>
                          <a:pt x="82" y="200"/>
                        </a:lnTo>
                        <a:lnTo>
                          <a:pt x="82" y="200"/>
                        </a:lnTo>
                        <a:lnTo>
                          <a:pt x="80" y="200"/>
                        </a:lnTo>
                        <a:lnTo>
                          <a:pt x="80" y="200"/>
                        </a:lnTo>
                        <a:lnTo>
                          <a:pt x="80" y="200"/>
                        </a:lnTo>
                        <a:lnTo>
                          <a:pt x="80" y="198"/>
                        </a:lnTo>
                        <a:lnTo>
                          <a:pt x="80" y="198"/>
                        </a:lnTo>
                        <a:lnTo>
                          <a:pt x="78" y="198"/>
                        </a:lnTo>
                        <a:lnTo>
                          <a:pt x="78" y="198"/>
                        </a:lnTo>
                        <a:lnTo>
                          <a:pt x="78" y="198"/>
                        </a:lnTo>
                        <a:lnTo>
                          <a:pt x="78" y="198"/>
                        </a:lnTo>
                        <a:lnTo>
                          <a:pt x="76" y="198"/>
                        </a:lnTo>
                        <a:lnTo>
                          <a:pt x="76" y="198"/>
                        </a:lnTo>
                        <a:lnTo>
                          <a:pt x="76" y="196"/>
                        </a:lnTo>
                        <a:lnTo>
                          <a:pt x="76" y="196"/>
                        </a:lnTo>
                        <a:lnTo>
                          <a:pt x="76" y="196"/>
                        </a:lnTo>
                        <a:lnTo>
                          <a:pt x="74" y="196"/>
                        </a:lnTo>
                        <a:lnTo>
                          <a:pt x="74" y="194"/>
                        </a:lnTo>
                        <a:lnTo>
                          <a:pt x="74" y="194"/>
                        </a:lnTo>
                        <a:lnTo>
                          <a:pt x="74" y="194"/>
                        </a:lnTo>
                        <a:lnTo>
                          <a:pt x="74" y="194"/>
                        </a:lnTo>
                        <a:lnTo>
                          <a:pt x="72" y="194"/>
                        </a:lnTo>
                        <a:lnTo>
                          <a:pt x="72" y="192"/>
                        </a:lnTo>
                        <a:lnTo>
                          <a:pt x="72" y="192"/>
                        </a:lnTo>
                        <a:lnTo>
                          <a:pt x="70" y="192"/>
                        </a:lnTo>
                        <a:lnTo>
                          <a:pt x="70" y="192"/>
                        </a:lnTo>
                        <a:lnTo>
                          <a:pt x="70" y="192"/>
                        </a:lnTo>
                        <a:lnTo>
                          <a:pt x="70" y="190"/>
                        </a:lnTo>
                        <a:lnTo>
                          <a:pt x="70" y="190"/>
                        </a:lnTo>
                        <a:lnTo>
                          <a:pt x="70" y="190"/>
                        </a:lnTo>
                        <a:lnTo>
                          <a:pt x="68" y="190"/>
                        </a:lnTo>
                        <a:lnTo>
                          <a:pt x="68" y="190"/>
                        </a:lnTo>
                        <a:lnTo>
                          <a:pt x="68" y="190"/>
                        </a:lnTo>
                        <a:lnTo>
                          <a:pt x="68" y="190"/>
                        </a:lnTo>
                        <a:lnTo>
                          <a:pt x="68" y="188"/>
                        </a:lnTo>
                        <a:lnTo>
                          <a:pt x="67" y="188"/>
                        </a:lnTo>
                        <a:lnTo>
                          <a:pt x="67" y="188"/>
                        </a:lnTo>
                        <a:lnTo>
                          <a:pt x="67" y="188"/>
                        </a:lnTo>
                        <a:lnTo>
                          <a:pt x="67" y="186"/>
                        </a:lnTo>
                        <a:lnTo>
                          <a:pt x="67" y="186"/>
                        </a:lnTo>
                        <a:lnTo>
                          <a:pt x="65" y="186"/>
                        </a:lnTo>
                        <a:lnTo>
                          <a:pt x="65" y="184"/>
                        </a:lnTo>
                        <a:lnTo>
                          <a:pt x="65" y="184"/>
                        </a:lnTo>
                        <a:lnTo>
                          <a:pt x="65" y="184"/>
                        </a:lnTo>
                        <a:lnTo>
                          <a:pt x="65" y="184"/>
                        </a:lnTo>
                        <a:lnTo>
                          <a:pt x="63" y="184"/>
                        </a:lnTo>
                        <a:lnTo>
                          <a:pt x="63" y="182"/>
                        </a:lnTo>
                        <a:lnTo>
                          <a:pt x="63" y="182"/>
                        </a:lnTo>
                        <a:lnTo>
                          <a:pt x="63" y="182"/>
                        </a:lnTo>
                        <a:lnTo>
                          <a:pt x="63" y="182"/>
                        </a:lnTo>
                        <a:lnTo>
                          <a:pt x="63" y="182"/>
                        </a:lnTo>
                        <a:lnTo>
                          <a:pt x="65" y="182"/>
                        </a:lnTo>
                        <a:lnTo>
                          <a:pt x="65" y="180"/>
                        </a:lnTo>
                        <a:lnTo>
                          <a:pt x="65" y="180"/>
                        </a:lnTo>
                        <a:lnTo>
                          <a:pt x="65" y="180"/>
                        </a:lnTo>
                        <a:lnTo>
                          <a:pt x="65" y="178"/>
                        </a:lnTo>
                        <a:lnTo>
                          <a:pt x="65" y="178"/>
                        </a:lnTo>
                        <a:lnTo>
                          <a:pt x="65" y="177"/>
                        </a:lnTo>
                        <a:lnTo>
                          <a:pt x="65" y="177"/>
                        </a:lnTo>
                        <a:lnTo>
                          <a:pt x="65" y="177"/>
                        </a:lnTo>
                        <a:lnTo>
                          <a:pt x="65" y="175"/>
                        </a:lnTo>
                        <a:lnTo>
                          <a:pt x="65" y="175"/>
                        </a:lnTo>
                        <a:lnTo>
                          <a:pt x="63" y="175"/>
                        </a:lnTo>
                        <a:lnTo>
                          <a:pt x="63" y="173"/>
                        </a:lnTo>
                        <a:lnTo>
                          <a:pt x="63" y="173"/>
                        </a:lnTo>
                        <a:lnTo>
                          <a:pt x="63" y="173"/>
                        </a:lnTo>
                        <a:lnTo>
                          <a:pt x="63" y="173"/>
                        </a:lnTo>
                        <a:lnTo>
                          <a:pt x="61" y="173"/>
                        </a:lnTo>
                        <a:lnTo>
                          <a:pt x="61" y="173"/>
                        </a:lnTo>
                        <a:lnTo>
                          <a:pt x="61" y="173"/>
                        </a:lnTo>
                        <a:lnTo>
                          <a:pt x="59" y="173"/>
                        </a:lnTo>
                        <a:lnTo>
                          <a:pt x="59" y="171"/>
                        </a:lnTo>
                        <a:lnTo>
                          <a:pt x="59" y="171"/>
                        </a:lnTo>
                        <a:lnTo>
                          <a:pt x="59" y="171"/>
                        </a:lnTo>
                        <a:lnTo>
                          <a:pt x="59" y="171"/>
                        </a:lnTo>
                        <a:lnTo>
                          <a:pt x="57" y="171"/>
                        </a:lnTo>
                        <a:lnTo>
                          <a:pt x="57" y="169"/>
                        </a:lnTo>
                        <a:lnTo>
                          <a:pt x="57" y="169"/>
                        </a:lnTo>
                        <a:lnTo>
                          <a:pt x="55" y="169"/>
                        </a:lnTo>
                        <a:lnTo>
                          <a:pt x="55" y="169"/>
                        </a:lnTo>
                        <a:lnTo>
                          <a:pt x="55" y="169"/>
                        </a:lnTo>
                        <a:lnTo>
                          <a:pt x="55" y="169"/>
                        </a:lnTo>
                        <a:lnTo>
                          <a:pt x="55" y="167"/>
                        </a:lnTo>
                        <a:lnTo>
                          <a:pt x="53" y="167"/>
                        </a:lnTo>
                        <a:lnTo>
                          <a:pt x="53" y="167"/>
                        </a:lnTo>
                        <a:lnTo>
                          <a:pt x="53" y="167"/>
                        </a:lnTo>
                        <a:lnTo>
                          <a:pt x="53" y="167"/>
                        </a:lnTo>
                        <a:lnTo>
                          <a:pt x="51" y="167"/>
                        </a:lnTo>
                        <a:lnTo>
                          <a:pt x="51" y="165"/>
                        </a:lnTo>
                        <a:lnTo>
                          <a:pt x="51" y="165"/>
                        </a:lnTo>
                        <a:lnTo>
                          <a:pt x="51" y="165"/>
                        </a:lnTo>
                        <a:lnTo>
                          <a:pt x="49" y="165"/>
                        </a:lnTo>
                        <a:lnTo>
                          <a:pt x="49" y="165"/>
                        </a:lnTo>
                        <a:lnTo>
                          <a:pt x="49" y="165"/>
                        </a:lnTo>
                        <a:lnTo>
                          <a:pt x="49" y="165"/>
                        </a:lnTo>
                        <a:lnTo>
                          <a:pt x="47" y="165"/>
                        </a:lnTo>
                        <a:lnTo>
                          <a:pt x="47" y="163"/>
                        </a:lnTo>
                        <a:lnTo>
                          <a:pt x="47" y="163"/>
                        </a:lnTo>
                        <a:lnTo>
                          <a:pt x="47" y="163"/>
                        </a:lnTo>
                        <a:lnTo>
                          <a:pt x="47" y="163"/>
                        </a:lnTo>
                        <a:lnTo>
                          <a:pt x="45" y="163"/>
                        </a:lnTo>
                        <a:lnTo>
                          <a:pt x="45" y="161"/>
                        </a:lnTo>
                        <a:lnTo>
                          <a:pt x="45" y="161"/>
                        </a:lnTo>
                        <a:lnTo>
                          <a:pt x="44" y="161"/>
                        </a:lnTo>
                        <a:lnTo>
                          <a:pt x="44" y="161"/>
                        </a:lnTo>
                        <a:lnTo>
                          <a:pt x="44" y="161"/>
                        </a:lnTo>
                        <a:lnTo>
                          <a:pt x="44" y="161"/>
                        </a:lnTo>
                        <a:lnTo>
                          <a:pt x="44" y="159"/>
                        </a:lnTo>
                        <a:lnTo>
                          <a:pt x="42" y="159"/>
                        </a:lnTo>
                        <a:lnTo>
                          <a:pt x="42" y="159"/>
                        </a:lnTo>
                        <a:lnTo>
                          <a:pt x="42" y="159"/>
                        </a:lnTo>
                        <a:lnTo>
                          <a:pt x="42" y="159"/>
                        </a:lnTo>
                        <a:lnTo>
                          <a:pt x="40" y="159"/>
                        </a:lnTo>
                        <a:lnTo>
                          <a:pt x="40" y="157"/>
                        </a:lnTo>
                        <a:lnTo>
                          <a:pt x="40" y="157"/>
                        </a:lnTo>
                        <a:lnTo>
                          <a:pt x="40" y="157"/>
                        </a:lnTo>
                        <a:lnTo>
                          <a:pt x="38" y="157"/>
                        </a:lnTo>
                        <a:lnTo>
                          <a:pt x="38" y="157"/>
                        </a:lnTo>
                        <a:lnTo>
                          <a:pt x="38" y="157"/>
                        </a:lnTo>
                        <a:lnTo>
                          <a:pt x="38" y="157"/>
                        </a:lnTo>
                        <a:lnTo>
                          <a:pt x="36" y="157"/>
                        </a:lnTo>
                        <a:lnTo>
                          <a:pt x="36" y="155"/>
                        </a:lnTo>
                        <a:lnTo>
                          <a:pt x="36" y="155"/>
                        </a:lnTo>
                        <a:lnTo>
                          <a:pt x="36" y="155"/>
                        </a:lnTo>
                        <a:lnTo>
                          <a:pt x="36" y="155"/>
                        </a:lnTo>
                        <a:lnTo>
                          <a:pt x="34" y="155"/>
                        </a:lnTo>
                        <a:lnTo>
                          <a:pt x="34" y="154"/>
                        </a:lnTo>
                        <a:lnTo>
                          <a:pt x="34" y="154"/>
                        </a:lnTo>
                        <a:lnTo>
                          <a:pt x="32" y="154"/>
                        </a:lnTo>
                        <a:lnTo>
                          <a:pt x="32" y="154"/>
                        </a:lnTo>
                        <a:lnTo>
                          <a:pt x="32" y="154"/>
                        </a:lnTo>
                        <a:lnTo>
                          <a:pt x="32" y="154"/>
                        </a:lnTo>
                        <a:lnTo>
                          <a:pt x="32" y="152"/>
                        </a:lnTo>
                        <a:lnTo>
                          <a:pt x="30" y="152"/>
                        </a:lnTo>
                        <a:lnTo>
                          <a:pt x="30" y="152"/>
                        </a:lnTo>
                        <a:lnTo>
                          <a:pt x="30" y="152"/>
                        </a:lnTo>
                        <a:lnTo>
                          <a:pt x="28" y="152"/>
                        </a:lnTo>
                        <a:lnTo>
                          <a:pt x="28" y="152"/>
                        </a:lnTo>
                        <a:lnTo>
                          <a:pt x="28" y="150"/>
                        </a:lnTo>
                        <a:lnTo>
                          <a:pt x="28" y="150"/>
                        </a:lnTo>
                        <a:lnTo>
                          <a:pt x="28" y="150"/>
                        </a:lnTo>
                        <a:lnTo>
                          <a:pt x="26" y="150"/>
                        </a:lnTo>
                        <a:lnTo>
                          <a:pt x="26" y="150"/>
                        </a:lnTo>
                        <a:lnTo>
                          <a:pt x="26" y="150"/>
                        </a:lnTo>
                        <a:lnTo>
                          <a:pt x="26" y="150"/>
                        </a:lnTo>
                        <a:lnTo>
                          <a:pt x="24" y="150"/>
                        </a:lnTo>
                        <a:lnTo>
                          <a:pt x="24" y="148"/>
                        </a:lnTo>
                        <a:lnTo>
                          <a:pt x="24" y="148"/>
                        </a:lnTo>
                        <a:lnTo>
                          <a:pt x="23" y="148"/>
                        </a:lnTo>
                        <a:lnTo>
                          <a:pt x="23" y="148"/>
                        </a:lnTo>
                        <a:lnTo>
                          <a:pt x="23" y="148"/>
                        </a:lnTo>
                        <a:lnTo>
                          <a:pt x="23" y="146"/>
                        </a:lnTo>
                        <a:lnTo>
                          <a:pt x="23" y="146"/>
                        </a:lnTo>
                        <a:lnTo>
                          <a:pt x="21" y="146"/>
                        </a:lnTo>
                        <a:lnTo>
                          <a:pt x="21" y="146"/>
                        </a:lnTo>
                        <a:lnTo>
                          <a:pt x="21" y="146"/>
                        </a:lnTo>
                        <a:lnTo>
                          <a:pt x="21" y="146"/>
                        </a:lnTo>
                        <a:lnTo>
                          <a:pt x="21" y="144"/>
                        </a:lnTo>
                        <a:lnTo>
                          <a:pt x="19" y="144"/>
                        </a:lnTo>
                        <a:lnTo>
                          <a:pt x="19" y="144"/>
                        </a:lnTo>
                        <a:lnTo>
                          <a:pt x="19" y="144"/>
                        </a:lnTo>
                        <a:lnTo>
                          <a:pt x="17" y="144"/>
                        </a:lnTo>
                        <a:lnTo>
                          <a:pt x="17" y="144"/>
                        </a:lnTo>
                        <a:lnTo>
                          <a:pt x="17" y="142"/>
                        </a:lnTo>
                        <a:lnTo>
                          <a:pt x="17" y="142"/>
                        </a:lnTo>
                        <a:lnTo>
                          <a:pt x="17" y="142"/>
                        </a:lnTo>
                        <a:lnTo>
                          <a:pt x="15" y="142"/>
                        </a:lnTo>
                        <a:lnTo>
                          <a:pt x="15" y="142"/>
                        </a:lnTo>
                        <a:lnTo>
                          <a:pt x="15" y="142"/>
                        </a:lnTo>
                        <a:lnTo>
                          <a:pt x="15" y="142"/>
                        </a:lnTo>
                        <a:lnTo>
                          <a:pt x="13" y="142"/>
                        </a:lnTo>
                        <a:lnTo>
                          <a:pt x="13" y="140"/>
                        </a:lnTo>
                        <a:lnTo>
                          <a:pt x="13" y="140"/>
                        </a:lnTo>
                        <a:lnTo>
                          <a:pt x="11" y="140"/>
                        </a:lnTo>
                        <a:lnTo>
                          <a:pt x="11" y="140"/>
                        </a:lnTo>
                        <a:lnTo>
                          <a:pt x="11" y="140"/>
                        </a:lnTo>
                        <a:lnTo>
                          <a:pt x="11" y="138"/>
                        </a:lnTo>
                        <a:lnTo>
                          <a:pt x="11" y="138"/>
                        </a:lnTo>
                        <a:lnTo>
                          <a:pt x="9" y="138"/>
                        </a:lnTo>
                        <a:lnTo>
                          <a:pt x="9" y="138"/>
                        </a:lnTo>
                        <a:lnTo>
                          <a:pt x="9" y="138"/>
                        </a:lnTo>
                        <a:lnTo>
                          <a:pt x="9" y="138"/>
                        </a:lnTo>
                        <a:lnTo>
                          <a:pt x="9" y="136"/>
                        </a:lnTo>
                        <a:lnTo>
                          <a:pt x="7" y="136"/>
                        </a:lnTo>
                        <a:lnTo>
                          <a:pt x="7" y="136"/>
                        </a:lnTo>
                        <a:lnTo>
                          <a:pt x="7" y="136"/>
                        </a:lnTo>
                        <a:lnTo>
                          <a:pt x="5" y="136"/>
                        </a:lnTo>
                        <a:lnTo>
                          <a:pt x="5" y="134"/>
                        </a:lnTo>
                        <a:lnTo>
                          <a:pt x="5" y="134"/>
                        </a:lnTo>
                        <a:lnTo>
                          <a:pt x="5" y="134"/>
                        </a:lnTo>
                        <a:lnTo>
                          <a:pt x="5" y="134"/>
                        </a:lnTo>
                        <a:lnTo>
                          <a:pt x="3" y="134"/>
                        </a:lnTo>
                        <a:lnTo>
                          <a:pt x="3" y="134"/>
                        </a:lnTo>
                        <a:lnTo>
                          <a:pt x="3" y="134"/>
                        </a:lnTo>
                        <a:lnTo>
                          <a:pt x="1" y="134"/>
                        </a:lnTo>
                        <a:lnTo>
                          <a:pt x="1" y="132"/>
                        </a:lnTo>
                        <a:lnTo>
                          <a:pt x="1" y="132"/>
                        </a:lnTo>
                        <a:lnTo>
                          <a:pt x="1" y="134"/>
                        </a:lnTo>
                        <a:lnTo>
                          <a:pt x="1" y="134"/>
                        </a:lnTo>
                        <a:lnTo>
                          <a:pt x="1" y="132"/>
                        </a:lnTo>
                        <a:lnTo>
                          <a:pt x="1" y="132"/>
                        </a:lnTo>
                        <a:lnTo>
                          <a:pt x="1" y="132"/>
                        </a:lnTo>
                        <a:lnTo>
                          <a:pt x="1" y="132"/>
                        </a:lnTo>
                        <a:lnTo>
                          <a:pt x="1" y="131"/>
                        </a:lnTo>
                        <a:lnTo>
                          <a:pt x="1" y="131"/>
                        </a:lnTo>
                        <a:lnTo>
                          <a:pt x="1" y="129"/>
                        </a:lnTo>
                        <a:lnTo>
                          <a:pt x="1" y="129"/>
                        </a:lnTo>
                        <a:lnTo>
                          <a:pt x="1" y="129"/>
                        </a:lnTo>
                        <a:lnTo>
                          <a:pt x="1" y="129"/>
                        </a:lnTo>
                        <a:lnTo>
                          <a:pt x="0" y="129"/>
                        </a:lnTo>
                        <a:lnTo>
                          <a:pt x="0" y="127"/>
                        </a:lnTo>
                        <a:lnTo>
                          <a:pt x="0" y="127"/>
                        </a:lnTo>
                        <a:lnTo>
                          <a:pt x="1" y="127"/>
                        </a:lnTo>
                        <a:lnTo>
                          <a:pt x="1" y="125"/>
                        </a:lnTo>
                        <a:lnTo>
                          <a:pt x="1" y="125"/>
                        </a:lnTo>
                        <a:lnTo>
                          <a:pt x="1" y="125"/>
                        </a:lnTo>
                        <a:lnTo>
                          <a:pt x="1" y="123"/>
                        </a:lnTo>
                        <a:lnTo>
                          <a:pt x="1" y="123"/>
                        </a:lnTo>
                        <a:lnTo>
                          <a:pt x="1" y="123"/>
                        </a:lnTo>
                        <a:lnTo>
                          <a:pt x="1" y="123"/>
                        </a:lnTo>
                        <a:lnTo>
                          <a:pt x="0" y="123"/>
                        </a:lnTo>
                        <a:lnTo>
                          <a:pt x="0" y="123"/>
                        </a:lnTo>
                        <a:lnTo>
                          <a:pt x="0" y="123"/>
                        </a:lnTo>
                        <a:lnTo>
                          <a:pt x="0" y="121"/>
                        </a:lnTo>
                        <a:lnTo>
                          <a:pt x="0" y="121"/>
                        </a:lnTo>
                        <a:lnTo>
                          <a:pt x="0" y="121"/>
                        </a:lnTo>
                        <a:lnTo>
                          <a:pt x="0" y="121"/>
                        </a:lnTo>
                        <a:lnTo>
                          <a:pt x="1" y="121"/>
                        </a:lnTo>
                        <a:lnTo>
                          <a:pt x="1" y="121"/>
                        </a:lnTo>
                        <a:lnTo>
                          <a:pt x="1" y="119"/>
                        </a:lnTo>
                        <a:lnTo>
                          <a:pt x="1" y="119"/>
                        </a:lnTo>
                        <a:lnTo>
                          <a:pt x="1" y="119"/>
                        </a:lnTo>
                        <a:lnTo>
                          <a:pt x="3" y="119"/>
                        </a:lnTo>
                        <a:lnTo>
                          <a:pt x="3" y="119"/>
                        </a:lnTo>
                        <a:lnTo>
                          <a:pt x="3" y="117"/>
                        </a:lnTo>
                        <a:lnTo>
                          <a:pt x="3" y="117"/>
                        </a:lnTo>
                        <a:lnTo>
                          <a:pt x="3" y="117"/>
                        </a:lnTo>
                        <a:lnTo>
                          <a:pt x="1" y="117"/>
                        </a:lnTo>
                        <a:lnTo>
                          <a:pt x="1" y="117"/>
                        </a:lnTo>
                        <a:lnTo>
                          <a:pt x="1" y="117"/>
                        </a:lnTo>
                        <a:lnTo>
                          <a:pt x="1" y="115"/>
                        </a:lnTo>
                        <a:lnTo>
                          <a:pt x="1" y="115"/>
                        </a:lnTo>
                        <a:lnTo>
                          <a:pt x="1" y="115"/>
                        </a:lnTo>
                        <a:lnTo>
                          <a:pt x="1" y="115"/>
                        </a:lnTo>
                        <a:lnTo>
                          <a:pt x="0" y="115"/>
                        </a:lnTo>
                        <a:lnTo>
                          <a:pt x="0" y="115"/>
                        </a:lnTo>
                        <a:lnTo>
                          <a:pt x="0" y="115"/>
                        </a:lnTo>
                        <a:lnTo>
                          <a:pt x="0" y="113"/>
                        </a:lnTo>
                        <a:lnTo>
                          <a:pt x="0" y="113"/>
                        </a:lnTo>
                        <a:lnTo>
                          <a:pt x="0" y="113"/>
                        </a:lnTo>
                        <a:lnTo>
                          <a:pt x="0" y="111"/>
                        </a:lnTo>
                        <a:lnTo>
                          <a:pt x="0" y="111"/>
                        </a:lnTo>
                        <a:lnTo>
                          <a:pt x="0" y="111"/>
                        </a:lnTo>
                        <a:lnTo>
                          <a:pt x="0" y="111"/>
                        </a:lnTo>
                        <a:lnTo>
                          <a:pt x="0" y="110"/>
                        </a:lnTo>
                        <a:lnTo>
                          <a:pt x="0" y="110"/>
                        </a:lnTo>
                        <a:lnTo>
                          <a:pt x="0" y="110"/>
                        </a:lnTo>
                        <a:lnTo>
                          <a:pt x="0" y="110"/>
                        </a:lnTo>
                        <a:lnTo>
                          <a:pt x="0" y="108"/>
                        </a:lnTo>
                        <a:lnTo>
                          <a:pt x="0" y="108"/>
                        </a:lnTo>
                        <a:lnTo>
                          <a:pt x="0" y="108"/>
                        </a:lnTo>
                        <a:lnTo>
                          <a:pt x="1" y="108"/>
                        </a:lnTo>
                        <a:lnTo>
                          <a:pt x="1" y="106"/>
                        </a:lnTo>
                        <a:lnTo>
                          <a:pt x="1" y="106"/>
                        </a:lnTo>
                        <a:lnTo>
                          <a:pt x="1" y="106"/>
                        </a:lnTo>
                        <a:lnTo>
                          <a:pt x="1" y="104"/>
                        </a:lnTo>
                        <a:lnTo>
                          <a:pt x="1" y="104"/>
                        </a:lnTo>
                        <a:lnTo>
                          <a:pt x="1" y="104"/>
                        </a:lnTo>
                        <a:lnTo>
                          <a:pt x="1" y="104"/>
                        </a:lnTo>
                        <a:lnTo>
                          <a:pt x="1" y="102"/>
                        </a:lnTo>
                        <a:lnTo>
                          <a:pt x="1" y="102"/>
                        </a:lnTo>
                        <a:lnTo>
                          <a:pt x="1" y="102"/>
                        </a:lnTo>
                        <a:lnTo>
                          <a:pt x="1" y="102"/>
                        </a:lnTo>
                        <a:lnTo>
                          <a:pt x="1" y="100"/>
                        </a:lnTo>
                        <a:lnTo>
                          <a:pt x="3" y="100"/>
                        </a:lnTo>
                        <a:lnTo>
                          <a:pt x="3" y="100"/>
                        </a:lnTo>
                        <a:lnTo>
                          <a:pt x="3" y="100"/>
                        </a:lnTo>
                        <a:lnTo>
                          <a:pt x="5" y="100"/>
                        </a:lnTo>
                        <a:lnTo>
                          <a:pt x="5" y="98"/>
                        </a:lnTo>
                        <a:lnTo>
                          <a:pt x="5" y="98"/>
                        </a:lnTo>
                        <a:lnTo>
                          <a:pt x="5" y="98"/>
                        </a:lnTo>
                        <a:lnTo>
                          <a:pt x="5" y="98"/>
                        </a:lnTo>
                        <a:lnTo>
                          <a:pt x="5" y="96"/>
                        </a:lnTo>
                        <a:lnTo>
                          <a:pt x="5" y="96"/>
                        </a:lnTo>
                        <a:lnTo>
                          <a:pt x="7" y="96"/>
                        </a:lnTo>
                        <a:lnTo>
                          <a:pt x="7" y="96"/>
                        </a:lnTo>
                        <a:lnTo>
                          <a:pt x="7" y="94"/>
                        </a:lnTo>
                        <a:lnTo>
                          <a:pt x="7" y="94"/>
                        </a:lnTo>
                        <a:lnTo>
                          <a:pt x="9" y="94"/>
                        </a:lnTo>
                        <a:lnTo>
                          <a:pt x="9" y="94"/>
                        </a:lnTo>
                        <a:lnTo>
                          <a:pt x="9" y="92"/>
                        </a:lnTo>
                        <a:lnTo>
                          <a:pt x="9" y="92"/>
                        </a:lnTo>
                        <a:lnTo>
                          <a:pt x="9" y="92"/>
                        </a:lnTo>
                        <a:lnTo>
                          <a:pt x="9" y="90"/>
                        </a:lnTo>
                        <a:lnTo>
                          <a:pt x="9" y="90"/>
                        </a:lnTo>
                        <a:lnTo>
                          <a:pt x="9" y="90"/>
                        </a:lnTo>
                        <a:lnTo>
                          <a:pt x="9" y="88"/>
                        </a:lnTo>
                        <a:lnTo>
                          <a:pt x="11" y="88"/>
                        </a:lnTo>
                        <a:lnTo>
                          <a:pt x="11" y="88"/>
                        </a:lnTo>
                        <a:lnTo>
                          <a:pt x="11" y="88"/>
                        </a:lnTo>
                        <a:lnTo>
                          <a:pt x="11" y="88"/>
                        </a:lnTo>
                        <a:lnTo>
                          <a:pt x="11" y="87"/>
                        </a:lnTo>
                        <a:lnTo>
                          <a:pt x="13" y="87"/>
                        </a:lnTo>
                        <a:lnTo>
                          <a:pt x="13" y="87"/>
                        </a:lnTo>
                        <a:lnTo>
                          <a:pt x="15" y="87"/>
                        </a:lnTo>
                        <a:lnTo>
                          <a:pt x="15" y="87"/>
                        </a:lnTo>
                        <a:lnTo>
                          <a:pt x="15" y="87"/>
                        </a:lnTo>
                        <a:lnTo>
                          <a:pt x="15" y="87"/>
                        </a:lnTo>
                        <a:lnTo>
                          <a:pt x="15" y="85"/>
                        </a:lnTo>
                        <a:lnTo>
                          <a:pt x="15" y="85"/>
                        </a:lnTo>
                        <a:lnTo>
                          <a:pt x="15" y="85"/>
                        </a:lnTo>
                        <a:lnTo>
                          <a:pt x="15" y="83"/>
                        </a:lnTo>
                        <a:lnTo>
                          <a:pt x="15" y="83"/>
                        </a:lnTo>
                        <a:lnTo>
                          <a:pt x="15" y="83"/>
                        </a:lnTo>
                        <a:lnTo>
                          <a:pt x="15" y="81"/>
                        </a:lnTo>
                        <a:lnTo>
                          <a:pt x="15" y="81"/>
                        </a:lnTo>
                        <a:lnTo>
                          <a:pt x="15" y="81"/>
                        </a:lnTo>
                        <a:lnTo>
                          <a:pt x="17" y="81"/>
                        </a:lnTo>
                        <a:lnTo>
                          <a:pt x="17" y="79"/>
                        </a:lnTo>
                        <a:lnTo>
                          <a:pt x="17" y="79"/>
                        </a:lnTo>
                        <a:lnTo>
                          <a:pt x="17" y="79"/>
                        </a:lnTo>
                        <a:lnTo>
                          <a:pt x="17" y="79"/>
                        </a:lnTo>
                        <a:lnTo>
                          <a:pt x="17" y="77"/>
                        </a:lnTo>
                        <a:lnTo>
                          <a:pt x="17" y="77"/>
                        </a:lnTo>
                        <a:lnTo>
                          <a:pt x="17" y="77"/>
                        </a:lnTo>
                        <a:lnTo>
                          <a:pt x="17" y="75"/>
                        </a:lnTo>
                        <a:lnTo>
                          <a:pt x="17" y="75"/>
                        </a:lnTo>
                        <a:lnTo>
                          <a:pt x="19" y="75"/>
                        </a:lnTo>
                        <a:lnTo>
                          <a:pt x="19" y="73"/>
                        </a:lnTo>
                        <a:lnTo>
                          <a:pt x="19" y="73"/>
                        </a:lnTo>
                        <a:lnTo>
                          <a:pt x="19" y="71"/>
                        </a:lnTo>
                        <a:lnTo>
                          <a:pt x="17" y="71"/>
                        </a:lnTo>
                        <a:lnTo>
                          <a:pt x="17" y="71"/>
                        </a:lnTo>
                        <a:lnTo>
                          <a:pt x="17" y="69"/>
                        </a:lnTo>
                        <a:lnTo>
                          <a:pt x="17" y="69"/>
                        </a:lnTo>
                        <a:lnTo>
                          <a:pt x="17" y="69"/>
                        </a:lnTo>
                        <a:lnTo>
                          <a:pt x="17" y="69"/>
                        </a:lnTo>
                        <a:lnTo>
                          <a:pt x="17" y="67"/>
                        </a:lnTo>
                        <a:lnTo>
                          <a:pt x="17" y="67"/>
                        </a:lnTo>
                        <a:lnTo>
                          <a:pt x="17" y="65"/>
                        </a:lnTo>
                        <a:lnTo>
                          <a:pt x="17" y="65"/>
                        </a:lnTo>
                        <a:lnTo>
                          <a:pt x="17" y="65"/>
                        </a:lnTo>
                        <a:lnTo>
                          <a:pt x="17" y="64"/>
                        </a:lnTo>
                        <a:lnTo>
                          <a:pt x="17" y="64"/>
                        </a:lnTo>
                        <a:lnTo>
                          <a:pt x="17" y="62"/>
                        </a:lnTo>
                        <a:lnTo>
                          <a:pt x="17" y="62"/>
                        </a:lnTo>
                        <a:lnTo>
                          <a:pt x="17" y="62"/>
                        </a:lnTo>
                        <a:lnTo>
                          <a:pt x="17" y="62"/>
                        </a:lnTo>
                        <a:lnTo>
                          <a:pt x="17" y="62"/>
                        </a:lnTo>
                        <a:lnTo>
                          <a:pt x="17" y="60"/>
                        </a:lnTo>
                        <a:lnTo>
                          <a:pt x="15" y="60"/>
                        </a:lnTo>
                        <a:lnTo>
                          <a:pt x="15" y="60"/>
                        </a:lnTo>
                        <a:lnTo>
                          <a:pt x="15" y="60"/>
                        </a:lnTo>
                        <a:lnTo>
                          <a:pt x="15" y="58"/>
                        </a:lnTo>
                        <a:lnTo>
                          <a:pt x="15" y="58"/>
                        </a:lnTo>
                        <a:lnTo>
                          <a:pt x="15" y="58"/>
                        </a:lnTo>
                        <a:lnTo>
                          <a:pt x="15" y="56"/>
                        </a:lnTo>
                        <a:lnTo>
                          <a:pt x="15" y="56"/>
                        </a:lnTo>
                        <a:lnTo>
                          <a:pt x="15" y="54"/>
                        </a:lnTo>
                        <a:lnTo>
                          <a:pt x="13" y="54"/>
                        </a:lnTo>
                        <a:lnTo>
                          <a:pt x="13" y="54"/>
                        </a:lnTo>
                        <a:lnTo>
                          <a:pt x="13" y="54"/>
                        </a:lnTo>
                        <a:lnTo>
                          <a:pt x="13" y="54"/>
                        </a:lnTo>
                        <a:lnTo>
                          <a:pt x="11" y="54"/>
                        </a:lnTo>
                        <a:lnTo>
                          <a:pt x="11" y="54"/>
                        </a:lnTo>
                        <a:lnTo>
                          <a:pt x="11" y="52"/>
                        </a:lnTo>
                        <a:lnTo>
                          <a:pt x="11" y="52"/>
                        </a:lnTo>
                        <a:lnTo>
                          <a:pt x="11" y="52"/>
                        </a:lnTo>
                        <a:lnTo>
                          <a:pt x="11" y="50"/>
                        </a:lnTo>
                        <a:lnTo>
                          <a:pt x="11" y="50"/>
                        </a:lnTo>
                        <a:lnTo>
                          <a:pt x="11" y="48"/>
                        </a:lnTo>
                        <a:lnTo>
                          <a:pt x="9" y="48"/>
                        </a:lnTo>
                        <a:lnTo>
                          <a:pt x="9" y="48"/>
                        </a:lnTo>
                        <a:lnTo>
                          <a:pt x="9" y="48"/>
                        </a:lnTo>
                        <a:lnTo>
                          <a:pt x="9" y="46"/>
                        </a:lnTo>
                        <a:lnTo>
                          <a:pt x="9" y="46"/>
                        </a:lnTo>
                        <a:lnTo>
                          <a:pt x="9" y="46"/>
                        </a:lnTo>
                        <a:lnTo>
                          <a:pt x="9" y="46"/>
                        </a:lnTo>
                        <a:lnTo>
                          <a:pt x="9" y="44"/>
                        </a:lnTo>
                        <a:lnTo>
                          <a:pt x="7" y="44"/>
                        </a:lnTo>
                        <a:lnTo>
                          <a:pt x="7" y="44"/>
                        </a:lnTo>
                        <a:lnTo>
                          <a:pt x="7" y="42"/>
                        </a:lnTo>
                        <a:lnTo>
                          <a:pt x="7" y="42"/>
                        </a:lnTo>
                        <a:lnTo>
                          <a:pt x="7" y="41"/>
                        </a:lnTo>
                        <a:lnTo>
                          <a:pt x="7" y="41"/>
                        </a:lnTo>
                        <a:lnTo>
                          <a:pt x="9" y="41"/>
                        </a:lnTo>
                        <a:lnTo>
                          <a:pt x="9" y="39"/>
                        </a:lnTo>
                        <a:lnTo>
                          <a:pt x="9" y="39"/>
                        </a:lnTo>
                        <a:lnTo>
                          <a:pt x="9" y="39"/>
                        </a:lnTo>
                        <a:lnTo>
                          <a:pt x="9" y="37"/>
                        </a:lnTo>
                        <a:lnTo>
                          <a:pt x="7" y="37"/>
                        </a:lnTo>
                        <a:lnTo>
                          <a:pt x="7" y="37"/>
                        </a:lnTo>
                        <a:lnTo>
                          <a:pt x="7" y="37"/>
                        </a:lnTo>
                        <a:lnTo>
                          <a:pt x="7" y="35"/>
                        </a:lnTo>
                        <a:lnTo>
                          <a:pt x="5" y="35"/>
                        </a:lnTo>
                        <a:lnTo>
                          <a:pt x="5" y="37"/>
                        </a:lnTo>
                        <a:lnTo>
                          <a:pt x="5" y="37"/>
                        </a:lnTo>
                        <a:lnTo>
                          <a:pt x="5" y="35"/>
                        </a:lnTo>
                        <a:lnTo>
                          <a:pt x="5" y="35"/>
                        </a:lnTo>
                        <a:lnTo>
                          <a:pt x="5" y="35"/>
                        </a:lnTo>
                        <a:lnTo>
                          <a:pt x="3" y="35"/>
                        </a:lnTo>
                        <a:lnTo>
                          <a:pt x="3" y="35"/>
                        </a:lnTo>
                        <a:lnTo>
                          <a:pt x="3" y="33"/>
                        </a:lnTo>
                        <a:lnTo>
                          <a:pt x="3" y="33"/>
                        </a:lnTo>
                        <a:lnTo>
                          <a:pt x="3" y="33"/>
                        </a:lnTo>
                        <a:lnTo>
                          <a:pt x="3" y="33"/>
                        </a:lnTo>
                        <a:lnTo>
                          <a:pt x="1" y="33"/>
                        </a:lnTo>
                        <a:lnTo>
                          <a:pt x="1" y="31"/>
                        </a:lnTo>
                        <a:lnTo>
                          <a:pt x="1" y="31"/>
                        </a:lnTo>
                        <a:lnTo>
                          <a:pt x="1" y="31"/>
                        </a:lnTo>
                        <a:lnTo>
                          <a:pt x="1" y="29"/>
                        </a:lnTo>
                        <a:lnTo>
                          <a:pt x="1" y="29"/>
                        </a:lnTo>
                        <a:lnTo>
                          <a:pt x="1" y="29"/>
                        </a:lnTo>
                        <a:lnTo>
                          <a:pt x="1" y="29"/>
                        </a:lnTo>
                        <a:lnTo>
                          <a:pt x="1" y="27"/>
                        </a:lnTo>
                        <a:lnTo>
                          <a:pt x="1" y="27"/>
                        </a:lnTo>
                        <a:lnTo>
                          <a:pt x="1" y="25"/>
                        </a:lnTo>
                        <a:lnTo>
                          <a:pt x="1" y="25"/>
                        </a:lnTo>
                        <a:lnTo>
                          <a:pt x="1" y="25"/>
                        </a:lnTo>
                        <a:lnTo>
                          <a:pt x="1" y="25"/>
                        </a:lnTo>
                        <a:lnTo>
                          <a:pt x="1" y="23"/>
                        </a:lnTo>
                        <a:lnTo>
                          <a:pt x="3" y="23"/>
                        </a:lnTo>
                        <a:lnTo>
                          <a:pt x="3" y="23"/>
                        </a:lnTo>
                        <a:lnTo>
                          <a:pt x="3" y="23"/>
                        </a:lnTo>
                        <a:lnTo>
                          <a:pt x="3" y="21"/>
                        </a:lnTo>
                        <a:lnTo>
                          <a:pt x="5" y="21"/>
                        </a:lnTo>
                        <a:lnTo>
                          <a:pt x="5" y="21"/>
                        </a:lnTo>
                        <a:lnTo>
                          <a:pt x="5" y="21"/>
                        </a:lnTo>
                        <a:lnTo>
                          <a:pt x="5" y="21"/>
                        </a:lnTo>
                        <a:lnTo>
                          <a:pt x="5" y="21"/>
                        </a:lnTo>
                        <a:lnTo>
                          <a:pt x="5" y="19"/>
                        </a:lnTo>
                        <a:lnTo>
                          <a:pt x="7" y="19"/>
                        </a:lnTo>
                        <a:lnTo>
                          <a:pt x="7" y="19"/>
                        </a:lnTo>
                        <a:lnTo>
                          <a:pt x="7" y="19"/>
                        </a:lnTo>
                        <a:lnTo>
                          <a:pt x="7" y="18"/>
                        </a:lnTo>
                        <a:lnTo>
                          <a:pt x="9" y="18"/>
                        </a:lnTo>
                        <a:lnTo>
                          <a:pt x="9" y="18"/>
                        </a:lnTo>
                        <a:lnTo>
                          <a:pt x="9" y="18"/>
                        </a:lnTo>
                        <a:lnTo>
                          <a:pt x="9" y="16"/>
                        </a:lnTo>
                        <a:lnTo>
                          <a:pt x="9" y="16"/>
                        </a:lnTo>
                        <a:lnTo>
                          <a:pt x="9" y="16"/>
                        </a:lnTo>
                        <a:lnTo>
                          <a:pt x="11" y="16"/>
                        </a:lnTo>
                        <a:lnTo>
                          <a:pt x="11" y="14"/>
                        </a:lnTo>
                        <a:lnTo>
                          <a:pt x="11" y="14"/>
                        </a:lnTo>
                        <a:lnTo>
                          <a:pt x="11" y="14"/>
                        </a:lnTo>
                        <a:lnTo>
                          <a:pt x="11" y="14"/>
                        </a:lnTo>
                        <a:lnTo>
                          <a:pt x="13" y="14"/>
                        </a:lnTo>
                        <a:lnTo>
                          <a:pt x="13" y="14"/>
                        </a:lnTo>
                        <a:lnTo>
                          <a:pt x="13" y="14"/>
                        </a:lnTo>
                        <a:lnTo>
                          <a:pt x="13" y="12"/>
                        </a:lnTo>
                        <a:lnTo>
                          <a:pt x="15" y="12"/>
                        </a:lnTo>
                        <a:lnTo>
                          <a:pt x="15" y="12"/>
                        </a:lnTo>
                        <a:lnTo>
                          <a:pt x="15" y="12"/>
                        </a:lnTo>
                        <a:lnTo>
                          <a:pt x="15" y="10"/>
                        </a:lnTo>
                        <a:lnTo>
                          <a:pt x="15" y="10"/>
                        </a:lnTo>
                        <a:lnTo>
                          <a:pt x="15" y="10"/>
                        </a:lnTo>
                        <a:lnTo>
                          <a:pt x="17" y="10"/>
                        </a:lnTo>
                        <a:lnTo>
                          <a:pt x="17" y="8"/>
                        </a:lnTo>
                        <a:lnTo>
                          <a:pt x="17" y="8"/>
                        </a:lnTo>
                        <a:lnTo>
                          <a:pt x="17" y="8"/>
                        </a:lnTo>
                        <a:lnTo>
                          <a:pt x="17" y="8"/>
                        </a:lnTo>
                        <a:lnTo>
                          <a:pt x="17" y="6"/>
                        </a:lnTo>
                        <a:lnTo>
                          <a:pt x="19" y="6"/>
                        </a:lnTo>
                        <a:lnTo>
                          <a:pt x="19" y="6"/>
                        </a:lnTo>
                        <a:lnTo>
                          <a:pt x="19" y="6"/>
                        </a:lnTo>
                        <a:lnTo>
                          <a:pt x="21" y="6"/>
                        </a:lnTo>
                        <a:lnTo>
                          <a:pt x="21" y="6"/>
                        </a:lnTo>
                        <a:lnTo>
                          <a:pt x="21" y="6"/>
                        </a:lnTo>
                        <a:lnTo>
                          <a:pt x="21" y="4"/>
                        </a:lnTo>
                        <a:lnTo>
                          <a:pt x="21" y="4"/>
                        </a:lnTo>
                        <a:lnTo>
                          <a:pt x="21" y="4"/>
                        </a:lnTo>
                        <a:lnTo>
                          <a:pt x="21" y="2"/>
                        </a:lnTo>
                        <a:lnTo>
                          <a:pt x="23" y="2"/>
                        </a:lnTo>
                        <a:lnTo>
                          <a:pt x="23" y="2"/>
                        </a:lnTo>
                        <a:lnTo>
                          <a:pt x="23"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3" name="Freeform 776">
                    <a:extLst>
                      <a:ext uri="{FF2B5EF4-FFF2-40B4-BE49-F238E27FC236}">
                        <a16:creationId xmlns:a16="http://schemas.microsoft.com/office/drawing/2014/main" id="{B6757F11-7B03-4A56-B468-42F55CDE0071}"/>
                      </a:ext>
                    </a:extLst>
                  </p:cNvPr>
                  <p:cNvSpPr>
                    <a:spLocks/>
                  </p:cNvSpPr>
                  <p:nvPr/>
                </p:nvSpPr>
                <p:spPr bwMode="auto">
                  <a:xfrm>
                    <a:off x="11241" y="2800"/>
                    <a:ext cx="137" cy="209"/>
                  </a:xfrm>
                  <a:custGeom>
                    <a:avLst/>
                    <a:gdLst>
                      <a:gd name="T0" fmla="*/ 30 w 137"/>
                      <a:gd name="T1" fmla="*/ 2 h 209"/>
                      <a:gd name="T2" fmla="*/ 32 w 137"/>
                      <a:gd name="T3" fmla="*/ 12 h 209"/>
                      <a:gd name="T4" fmla="*/ 36 w 137"/>
                      <a:gd name="T5" fmla="*/ 18 h 209"/>
                      <a:gd name="T6" fmla="*/ 47 w 137"/>
                      <a:gd name="T7" fmla="*/ 21 h 209"/>
                      <a:gd name="T8" fmla="*/ 55 w 137"/>
                      <a:gd name="T9" fmla="*/ 25 h 209"/>
                      <a:gd name="T10" fmla="*/ 63 w 137"/>
                      <a:gd name="T11" fmla="*/ 29 h 209"/>
                      <a:gd name="T12" fmla="*/ 70 w 137"/>
                      <a:gd name="T13" fmla="*/ 37 h 209"/>
                      <a:gd name="T14" fmla="*/ 82 w 137"/>
                      <a:gd name="T15" fmla="*/ 39 h 209"/>
                      <a:gd name="T16" fmla="*/ 89 w 137"/>
                      <a:gd name="T17" fmla="*/ 41 h 209"/>
                      <a:gd name="T18" fmla="*/ 97 w 137"/>
                      <a:gd name="T19" fmla="*/ 41 h 209"/>
                      <a:gd name="T20" fmla="*/ 103 w 137"/>
                      <a:gd name="T21" fmla="*/ 31 h 209"/>
                      <a:gd name="T22" fmla="*/ 112 w 137"/>
                      <a:gd name="T23" fmla="*/ 27 h 209"/>
                      <a:gd name="T24" fmla="*/ 120 w 137"/>
                      <a:gd name="T25" fmla="*/ 25 h 209"/>
                      <a:gd name="T26" fmla="*/ 128 w 137"/>
                      <a:gd name="T27" fmla="*/ 31 h 209"/>
                      <a:gd name="T28" fmla="*/ 135 w 137"/>
                      <a:gd name="T29" fmla="*/ 31 h 209"/>
                      <a:gd name="T30" fmla="*/ 132 w 137"/>
                      <a:gd name="T31" fmla="*/ 41 h 209"/>
                      <a:gd name="T32" fmla="*/ 126 w 137"/>
                      <a:gd name="T33" fmla="*/ 48 h 209"/>
                      <a:gd name="T34" fmla="*/ 122 w 137"/>
                      <a:gd name="T35" fmla="*/ 58 h 209"/>
                      <a:gd name="T36" fmla="*/ 122 w 137"/>
                      <a:gd name="T37" fmla="*/ 73 h 209"/>
                      <a:gd name="T38" fmla="*/ 122 w 137"/>
                      <a:gd name="T39" fmla="*/ 87 h 209"/>
                      <a:gd name="T40" fmla="*/ 122 w 137"/>
                      <a:gd name="T41" fmla="*/ 102 h 209"/>
                      <a:gd name="T42" fmla="*/ 122 w 137"/>
                      <a:gd name="T43" fmla="*/ 117 h 209"/>
                      <a:gd name="T44" fmla="*/ 122 w 137"/>
                      <a:gd name="T45" fmla="*/ 131 h 209"/>
                      <a:gd name="T46" fmla="*/ 128 w 137"/>
                      <a:gd name="T47" fmla="*/ 138 h 209"/>
                      <a:gd name="T48" fmla="*/ 132 w 137"/>
                      <a:gd name="T49" fmla="*/ 148 h 209"/>
                      <a:gd name="T50" fmla="*/ 124 w 137"/>
                      <a:gd name="T51" fmla="*/ 154 h 209"/>
                      <a:gd name="T52" fmla="*/ 118 w 137"/>
                      <a:gd name="T53" fmla="*/ 159 h 209"/>
                      <a:gd name="T54" fmla="*/ 112 w 137"/>
                      <a:gd name="T55" fmla="*/ 165 h 209"/>
                      <a:gd name="T56" fmla="*/ 109 w 137"/>
                      <a:gd name="T57" fmla="*/ 173 h 209"/>
                      <a:gd name="T58" fmla="*/ 105 w 137"/>
                      <a:gd name="T59" fmla="*/ 182 h 209"/>
                      <a:gd name="T60" fmla="*/ 101 w 137"/>
                      <a:gd name="T61" fmla="*/ 194 h 209"/>
                      <a:gd name="T62" fmla="*/ 97 w 137"/>
                      <a:gd name="T63" fmla="*/ 203 h 209"/>
                      <a:gd name="T64" fmla="*/ 91 w 137"/>
                      <a:gd name="T65" fmla="*/ 207 h 209"/>
                      <a:gd name="T66" fmla="*/ 84 w 137"/>
                      <a:gd name="T67" fmla="*/ 201 h 209"/>
                      <a:gd name="T68" fmla="*/ 76 w 137"/>
                      <a:gd name="T69" fmla="*/ 198 h 209"/>
                      <a:gd name="T70" fmla="*/ 70 w 137"/>
                      <a:gd name="T71" fmla="*/ 190 h 209"/>
                      <a:gd name="T72" fmla="*/ 63 w 137"/>
                      <a:gd name="T73" fmla="*/ 182 h 209"/>
                      <a:gd name="T74" fmla="*/ 63 w 137"/>
                      <a:gd name="T75" fmla="*/ 173 h 209"/>
                      <a:gd name="T76" fmla="*/ 55 w 137"/>
                      <a:gd name="T77" fmla="*/ 169 h 209"/>
                      <a:gd name="T78" fmla="*/ 47 w 137"/>
                      <a:gd name="T79" fmla="*/ 163 h 209"/>
                      <a:gd name="T80" fmla="*/ 40 w 137"/>
                      <a:gd name="T81" fmla="*/ 157 h 209"/>
                      <a:gd name="T82" fmla="*/ 32 w 137"/>
                      <a:gd name="T83" fmla="*/ 154 h 209"/>
                      <a:gd name="T84" fmla="*/ 23 w 137"/>
                      <a:gd name="T85" fmla="*/ 148 h 209"/>
                      <a:gd name="T86" fmla="*/ 17 w 137"/>
                      <a:gd name="T87" fmla="*/ 142 h 209"/>
                      <a:gd name="T88" fmla="*/ 9 w 137"/>
                      <a:gd name="T89" fmla="*/ 136 h 209"/>
                      <a:gd name="T90" fmla="*/ 1 w 137"/>
                      <a:gd name="T91" fmla="*/ 132 h 209"/>
                      <a:gd name="T92" fmla="*/ 1 w 137"/>
                      <a:gd name="T93" fmla="*/ 123 h 209"/>
                      <a:gd name="T94" fmla="*/ 3 w 137"/>
                      <a:gd name="T95" fmla="*/ 119 h 209"/>
                      <a:gd name="T96" fmla="*/ 0 w 137"/>
                      <a:gd name="T97" fmla="*/ 111 h 209"/>
                      <a:gd name="T98" fmla="*/ 1 w 137"/>
                      <a:gd name="T99" fmla="*/ 104 h 209"/>
                      <a:gd name="T100" fmla="*/ 7 w 137"/>
                      <a:gd name="T101" fmla="*/ 96 h 209"/>
                      <a:gd name="T102" fmla="*/ 11 w 137"/>
                      <a:gd name="T103" fmla="*/ 87 h 209"/>
                      <a:gd name="T104" fmla="*/ 17 w 137"/>
                      <a:gd name="T105" fmla="*/ 79 h 209"/>
                      <a:gd name="T106" fmla="*/ 17 w 137"/>
                      <a:gd name="T107" fmla="*/ 69 h 209"/>
                      <a:gd name="T108" fmla="*/ 15 w 137"/>
                      <a:gd name="T109" fmla="*/ 60 h 209"/>
                      <a:gd name="T110" fmla="*/ 11 w 137"/>
                      <a:gd name="T111" fmla="*/ 50 h 209"/>
                      <a:gd name="T112" fmla="*/ 9 w 137"/>
                      <a:gd name="T113" fmla="*/ 39 h 209"/>
                      <a:gd name="T114" fmla="*/ 3 w 137"/>
                      <a:gd name="T115" fmla="*/ 33 h 209"/>
                      <a:gd name="T116" fmla="*/ 1 w 137"/>
                      <a:gd name="T117" fmla="*/ 23 h 209"/>
                      <a:gd name="T118" fmla="*/ 9 w 137"/>
                      <a:gd name="T119" fmla="*/ 18 h 209"/>
                      <a:gd name="T120" fmla="*/ 15 w 137"/>
                      <a:gd name="T121" fmla="*/ 10 h 209"/>
                      <a:gd name="T122" fmla="*/ 21 w 137"/>
                      <a:gd name="T123" fmla="*/ 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209">
                        <a:moveTo>
                          <a:pt x="23" y="2"/>
                        </a:moveTo>
                        <a:lnTo>
                          <a:pt x="23" y="2"/>
                        </a:lnTo>
                        <a:lnTo>
                          <a:pt x="23" y="2"/>
                        </a:lnTo>
                        <a:lnTo>
                          <a:pt x="24" y="2"/>
                        </a:lnTo>
                        <a:lnTo>
                          <a:pt x="24" y="2"/>
                        </a:lnTo>
                        <a:lnTo>
                          <a:pt x="24" y="2"/>
                        </a:lnTo>
                        <a:lnTo>
                          <a:pt x="26" y="2"/>
                        </a:lnTo>
                        <a:lnTo>
                          <a:pt x="26" y="0"/>
                        </a:lnTo>
                        <a:lnTo>
                          <a:pt x="26" y="0"/>
                        </a:lnTo>
                        <a:lnTo>
                          <a:pt x="26" y="0"/>
                        </a:lnTo>
                        <a:lnTo>
                          <a:pt x="28" y="0"/>
                        </a:lnTo>
                        <a:lnTo>
                          <a:pt x="28" y="0"/>
                        </a:lnTo>
                        <a:lnTo>
                          <a:pt x="28" y="2"/>
                        </a:lnTo>
                        <a:lnTo>
                          <a:pt x="28" y="2"/>
                        </a:lnTo>
                        <a:lnTo>
                          <a:pt x="30" y="2"/>
                        </a:lnTo>
                        <a:lnTo>
                          <a:pt x="30" y="2"/>
                        </a:lnTo>
                        <a:lnTo>
                          <a:pt x="30" y="2"/>
                        </a:lnTo>
                        <a:lnTo>
                          <a:pt x="32" y="2"/>
                        </a:lnTo>
                        <a:lnTo>
                          <a:pt x="32" y="2"/>
                        </a:lnTo>
                        <a:lnTo>
                          <a:pt x="32" y="2"/>
                        </a:lnTo>
                        <a:lnTo>
                          <a:pt x="32" y="4"/>
                        </a:lnTo>
                        <a:lnTo>
                          <a:pt x="32" y="4"/>
                        </a:lnTo>
                        <a:lnTo>
                          <a:pt x="32" y="4"/>
                        </a:lnTo>
                        <a:lnTo>
                          <a:pt x="32" y="6"/>
                        </a:lnTo>
                        <a:lnTo>
                          <a:pt x="32" y="6"/>
                        </a:lnTo>
                        <a:lnTo>
                          <a:pt x="32" y="6"/>
                        </a:lnTo>
                        <a:lnTo>
                          <a:pt x="32" y="6"/>
                        </a:lnTo>
                        <a:lnTo>
                          <a:pt x="32" y="6"/>
                        </a:lnTo>
                        <a:lnTo>
                          <a:pt x="32" y="8"/>
                        </a:lnTo>
                        <a:lnTo>
                          <a:pt x="32" y="8"/>
                        </a:lnTo>
                        <a:lnTo>
                          <a:pt x="32" y="10"/>
                        </a:lnTo>
                        <a:lnTo>
                          <a:pt x="32" y="10"/>
                        </a:lnTo>
                        <a:lnTo>
                          <a:pt x="32" y="12"/>
                        </a:lnTo>
                        <a:lnTo>
                          <a:pt x="32" y="12"/>
                        </a:lnTo>
                        <a:lnTo>
                          <a:pt x="32" y="14"/>
                        </a:lnTo>
                        <a:lnTo>
                          <a:pt x="32" y="14"/>
                        </a:lnTo>
                        <a:lnTo>
                          <a:pt x="32" y="14"/>
                        </a:lnTo>
                        <a:lnTo>
                          <a:pt x="32" y="14"/>
                        </a:lnTo>
                        <a:lnTo>
                          <a:pt x="32" y="16"/>
                        </a:lnTo>
                        <a:lnTo>
                          <a:pt x="34" y="16"/>
                        </a:lnTo>
                        <a:lnTo>
                          <a:pt x="34" y="16"/>
                        </a:lnTo>
                        <a:lnTo>
                          <a:pt x="34" y="18"/>
                        </a:lnTo>
                        <a:lnTo>
                          <a:pt x="34" y="18"/>
                        </a:lnTo>
                        <a:lnTo>
                          <a:pt x="34" y="18"/>
                        </a:lnTo>
                        <a:lnTo>
                          <a:pt x="34" y="19"/>
                        </a:lnTo>
                        <a:lnTo>
                          <a:pt x="36" y="19"/>
                        </a:lnTo>
                        <a:lnTo>
                          <a:pt x="36" y="19"/>
                        </a:lnTo>
                        <a:lnTo>
                          <a:pt x="36" y="19"/>
                        </a:lnTo>
                        <a:lnTo>
                          <a:pt x="36" y="19"/>
                        </a:lnTo>
                        <a:lnTo>
                          <a:pt x="36" y="19"/>
                        </a:lnTo>
                        <a:lnTo>
                          <a:pt x="36" y="18"/>
                        </a:lnTo>
                        <a:lnTo>
                          <a:pt x="38" y="18"/>
                        </a:lnTo>
                        <a:lnTo>
                          <a:pt x="38" y="18"/>
                        </a:lnTo>
                        <a:lnTo>
                          <a:pt x="38" y="19"/>
                        </a:lnTo>
                        <a:lnTo>
                          <a:pt x="38" y="19"/>
                        </a:lnTo>
                        <a:lnTo>
                          <a:pt x="38" y="19"/>
                        </a:lnTo>
                        <a:lnTo>
                          <a:pt x="38" y="21"/>
                        </a:lnTo>
                        <a:lnTo>
                          <a:pt x="40" y="21"/>
                        </a:lnTo>
                        <a:lnTo>
                          <a:pt x="40" y="21"/>
                        </a:lnTo>
                        <a:lnTo>
                          <a:pt x="42" y="21"/>
                        </a:lnTo>
                        <a:lnTo>
                          <a:pt x="42" y="21"/>
                        </a:lnTo>
                        <a:lnTo>
                          <a:pt x="42" y="21"/>
                        </a:lnTo>
                        <a:lnTo>
                          <a:pt x="44" y="21"/>
                        </a:lnTo>
                        <a:lnTo>
                          <a:pt x="44" y="21"/>
                        </a:lnTo>
                        <a:lnTo>
                          <a:pt x="44" y="21"/>
                        </a:lnTo>
                        <a:lnTo>
                          <a:pt x="45" y="21"/>
                        </a:lnTo>
                        <a:lnTo>
                          <a:pt x="45" y="21"/>
                        </a:lnTo>
                        <a:lnTo>
                          <a:pt x="47" y="21"/>
                        </a:lnTo>
                        <a:lnTo>
                          <a:pt x="47" y="21"/>
                        </a:lnTo>
                        <a:lnTo>
                          <a:pt x="47" y="21"/>
                        </a:lnTo>
                        <a:lnTo>
                          <a:pt x="49" y="21"/>
                        </a:lnTo>
                        <a:lnTo>
                          <a:pt x="49" y="21"/>
                        </a:lnTo>
                        <a:lnTo>
                          <a:pt x="49" y="21"/>
                        </a:lnTo>
                        <a:lnTo>
                          <a:pt x="49" y="21"/>
                        </a:lnTo>
                        <a:lnTo>
                          <a:pt x="51" y="21"/>
                        </a:lnTo>
                        <a:lnTo>
                          <a:pt x="51" y="21"/>
                        </a:lnTo>
                        <a:lnTo>
                          <a:pt x="51" y="21"/>
                        </a:lnTo>
                        <a:lnTo>
                          <a:pt x="53" y="21"/>
                        </a:lnTo>
                        <a:lnTo>
                          <a:pt x="53" y="21"/>
                        </a:lnTo>
                        <a:lnTo>
                          <a:pt x="53" y="23"/>
                        </a:lnTo>
                        <a:lnTo>
                          <a:pt x="53" y="23"/>
                        </a:lnTo>
                        <a:lnTo>
                          <a:pt x="55" y="23"/>
                        </a:lnTo>
                        <a:lnTo>
                          <a:pt x="55" y="23"/>
                        </a:lnTo>
                        <a:lnTo>
                          <a:pt x="55" y="23"/>
                        </a:lnTo>
                        <a:lnTo>
                          <a:pt x="55" y="25"/>
                        </a:lnTo>
                        <a:lnTo>
                          <a:pt x="55" y="25"/>
                        </a:lnTo>
                        <a:lnTo>
                          <a:pt x="57" y="25"/>
                        </a:lnTo>
                        <a:lnTo>
                          <a:pt x="57" y="25"/>
                        </a:lnTo>
                        <a:lnTo>
                          <a:pt x="57" y="25"/>
                        </a:lnTo>
                        <a:lnTo>
                          <a:pt x="57" y="27"/>
                        </a:lnTo>
                        <a:lnTo>
                          <a:pt x="59" y="27"/>
                        </a:lnTo>
                        <a:lnTo>
                          <a:pt x="59" y="27"/>
                        </a:lnTo>
                        <a:lnTo>
                          <a:pt x="59" y="27"/>
                        </a:lnTo>
                        <a:lnTo>
                          <a:pt x="59" y="27"/>
                        </a:lnTo>
                        <a:lnTo>
                          <a:pt x="59" y="29"/>
                        </a:lnTo>
                        <a:lnTo>
                          <a:pt x="61" y="29"/>
                        </a:lnTo>
                        <a:lnTo>
                          <a:pt x="61" y="29"/>
                        </a:lnTo>
                        <a:lnTo>
                          <a:pt x="61" y="29"/>
                        </a:lnTo>
                        <a:lnTo>
                          <a:pt x="63" y="29"/>
                        </a:lnTo>
                        <a:lnTo>
                          <a:pt x="63" y="29"/>
                        </a:lnTo>
                        <a:lnTo>
                          <a:pt x="63" y="29"/>
                        </a:lnTo>
                        <a:lnTo>
                          <a:pt x="63" y="29"/>
                        </a:lnTo>
                        <a:lnTo>
                          <a:pt x="63" y="31"/>
                        </a:lnTo>
                        <a:lnTo>
                          <a:pt x="65" y="31"/>
                        </a:lnTo>
                        <a:lnTo>
                          <a:pt x="65" y="31"/>
                        </a:lnTo>
                        <a:lnTo>
                          <a:pt x="65" y="31"/>
                        </a:lnTo>
                        <a:lnTo>
                          <a:pt x="65" y="31"/>
                        </a:lnTo>
                        <a:lnTo>
                          <a:pt x="65" y="33"/>
                        </a:lnTo>
                        <a:lnTo>
                          <a:pt x="67" y="33"/>
                        </a:lnTo>
                        <a:lnTo>
                          <a:pt x="67" y="33"/>
                        </a:lnTo>
                        <a:lnTo>
                          <a:pt x="67" y="33"/>
                        </a:lnTo>
                        <a:lnTo>
                          <a:pt x="68" y="33"/>
                        </a:lnTo>
                        <a:lnTo>
                          <a:pt x="68" y="35"/>
                        </a:lnTo>
                        <a:lnTo>
                          <a:pt x="68" y="35"/>
                        </a:lnTo>
                        <a:lnTo>
                          <a:pt x="68" y="35"/>
                        </a:lnTo>
                        <a:lnTo>
                          <a:pt x="68" y="35"/>
                        </a:lnTo>
                        <a:lnTo>
                          <a:pt x="70" y="35"/>
                        </a:lnTo>
                        <a:lnTo>
                          <a:pt x="70" y="37"/>
                        </a:lnTo>
                        <a:lnTo>
                          <a:pt x="70" y="37"/>
                        </a:lnTo>
                        <a:lnTo>
                          <a:pt x="70" y="37"/>
                        </a:lnTo>
                        <a:lnTo>
                          <a:pt x="70" y="37"/>
                        </a:lnTo>
                        <a:lnTo>
                          <a:pt x="70" y="39"/>
                        </a:lnTo>
                        <a:lnTo>
                          <a:pt x="72" y="39"/>
                        </a:lnTo>
                        <a:lnTo>
                          <a:pt x="72" y="39"/>
                        </a:lnTo>
                        <a:lnTo>
                          <a:pt x="74" y="39"/>
                        </a:lnTo>
                        <a:lnTo>
                          <a:pt x="74" y="39"/>
                        </a:lnTo>
                        <a:lnTo>
                          <a:pt x="74" y="39"/>
                        </a:lnTo>
                        <a:lnTo>
                          <a:pt x="76" y="39"/>
                        </a:lnTo>
                        <a:lnTo>
                          <a:pt x="76" y="39"/>
                        </a:lnTo>
                        <a:lnTo>
                          <a:pt x="76" y="39"/>
                        </a:lnTo>
                        <a:lnTo>
                          <a:pt x="78" y="39"/>
                        </a:lnTo>
                        <a:lnTo>
                          <a:pt x="78" y="39"/>
                        </a:lnTo>
                        <a:lnTo>
                          <a:pt x="80" y="39"/>
                        </a:lnTo>
                        <a:lnTo>
                          <a:pt x="80" y="39"/>
                        </a:lnTo>
                        <a:lnTo>
                          <a:pt x="80" y="39"/>
                        </a:lnTo>
                        <a:lnTo>
                          <a:pt x="82" y="39"/>
                        </a:lnTo>
                        <a:lnTo>
                          <a:pt x="82" y="39"/>
                        </a:lnTo>
                        <a:lnTo>
                          <a:pt x="82" y="39"/>
                        </a:lnTo>
                        <a:lnTo>
                          <a:pt x="82" y="39"/>
                        </a:lnTo>
                        <a:lnTo>
                          <a:pt x="82" y="39"/>
                        </a:lnTo>
                        <a:lnTo>
                          <a:pt x="84" y="39"/>
                        </a:lnTo>
                        <a:lnTo>
                          <a:pt x="84" y="39"/>
                        </a:lnTo>
                        <a:lnTo>
                          <a:pt x="86" y="39"/>
                        </a:lnTo>
                        <a:lnTo>
                          <a:pt x="86" y="41"/>
                        </a:lnTo>
                        <a:lnTo>
                          <a:pt x="86" y="41"/>
                        </a:lnTo>
                        <a:lnTo>
                          <a:pt x="86" y="41"/>
                        </a:lnTo>
                        <a:lnTo>
                          <a:pt x="86" y="39"/>
                        </a:lnTo>
                        <a:lnTo>
                          <a:pt x="88" y="39"/>
                        </a:lnTo>
                        <a:lnTo>
                          <a:pt x="88" y="39"/>
                        </a:lnTo>
                        <a:lnTo>
                          <a:pt x="88" y="39"/>
                        </a:lnTo>
                        <a:lnTo>
                          <a:pt x="89" y="39"/>
                        </a:lnTo>
                        <a:lnTo>
                          <a:pt x="89" y="41"/>
                        </a:lnTo>
                        <a:lnTo>
                          <a:pt x="89" y="41"/>
                        </a:lnTo>
                        <a:lnTo>
                          <a:pt x="91" y="41"/>
                        </a:lnTo>
                        <a:lnTo>
                          <a:pt x="91" y="41"/>
                        </a:lnTo>
                        <a:lnTo>
                          <a:pt x="91" y="41"/>
                        </a:lnTo>
                        <a:lnTo>
                          <a:pt x="91" y="41"/>
                        </a:lnTo>
                        <a:lnTo>
                          <a:pt x="91" y="41"/>
                        </a:lnTo>
                        <a:lnTo>
                          <a:pt x="93" y="41"/>
                        </a:lnTo>
                        <a:lnTo>
                          <a:pt x="93" y="41"/>
                        </a:lnTo>
                        <a:lnTo>
                          <a:pt x="93" y="41"/>
                        </a:lnTo>
                        <a:lnTo>
                          <a:pt x="95" y="41"/>
                        </a:lnTo>
                        <a:lnTo>
                          <a:pt x="95" y="41"/>
                        </a:lnTo>
                        <a:lnTo>
                          <a:pt x="95" y="41"/>
                        </a:lnTo>
                        <a:lnTo>
                          <a:pt x="95" y="42"/>
                        </a:lnTo>
                        <a:lnTo>
                          <a:pt x="97" y="42"/>
                        </a:lnTo>
                        <a:lnTo>
                          <a:pt x="97" y="42"/>
                        </a:lnTo>
                        <a:lnTo>
                          <a:pt x="97" y="41"/>
                        </a:lnTo>
                        <a:lnTo>
                          <a:pt x="97" y="41"/>
                        </a:lnTo>
                        <a:lnTo>
                          <a:pt x="97" y="41"/>
                        </a:lnTo>
                        <a:lnTo>
                          <a:pt x="97" y="39"/>
                        </a:lnTo>
                        <a:lnTo>
                          <a:pt x="99" y="39"/>
                        </a:lnTo>
                        <a:lnTo>
                          <a:pt x="99" y="39"/>
                        </a:lnTo>
                        <a:lnTo>
                          <a:pt x="99" y="39"/>
                        </a:lnTo>
                        <a:lnTo>
                          <a:pt x="99" y="39"/>
                        </a:lnTo>
                        <a:lnTo>
                          <a:pt x="101" y="39"/>
                        </a:lnTo>
                        <a:lnTo>
                          <a:pt x="101" y="37"/>
                        </a:lnTo>
                        <a:lnTo>
                          <a:pt x="101" y="37"/>
                        </a:lnTo>
                        <a:lnTo>
                          <a:pt x="101" y="37"/>
                        </a:lnTo>
                        <a:lnTo>
                          <a:pt x="101" y="35"/>
                        </a:lnTo>
                        <a:lnTo>
                          <a:pt x="101" y="35"/>
                        </a:lnTo>
                        <a:lnTo>
                          <a:pt x="101" y="35"/>
                        </a:lnTo>
                        <a:lnTo>
                          <a:pt x="101" y="33"/>
                        </a:lnTo>
                        <a:lnTo>
                          <a:pt x="103" y="33"/>
                        </a:lnTo>
                        <a:lnTo>
                          <a:pt x="103" y="33"/>
                        </a:lnTo>
                        <a:lnTo>
                          <a:pt x="103" y="33"/>
                        </a:lnTo>
                        <a:lnTo>
                          <a:pt x="103" y="31"/>
                        </a:lnTo>
                        <a:lnTo>
                          <a:pt x="103" y="31"/>
                        </a:lnTo>
                        <a:lnTo>
                          <a:pt x="105" y="31"/>
                        </a:lnTo>
                        <a:lnTo>
                          <a:pt x="105" y="31"/>
                        </a:lnTo>
                        <a:lnTo>
                          <a:pt x="105" y="31"/>
                        </a:lnTo>
                        <a:lnTo>
                          <a:pt x="107" y="31"/>
                        </a:lnTo>
                        <a:lnTo>
                          <a:pt x="107" y="29"/>
                        </a:lnTo>
                        <a:lnTo>
                          <a:pt x="107" y="29"/>
                        </a:lnTo>
                        <a:lnTo>
                          <a:pt x="107" y="29"/>
                        </a:lnTo>
                        <a:lnTo>
                          <a:pt x="107" y="29"/>
                        </a:lnTo>
                        <a:lnTo>
                          <a:pt x="109" y="29"/>
                        </a:lnTo>
                        <a:lnTo>
                          <a:pt x="109" y="29"/>
                        </a:lnTo>
                        <a:lnTo>
                          <a:pt x="109" y="29"/>
                        </a:lnTo>
                        <a:lnTo>
                          <a:pt x="109" y="29"/>
                        </a:lnTo>
                        <a:lnTo>
                          <a:pt x="111" y="29"/>
                        </a:lnTo>
                        <a:lnTo>
                          <a:pt x="111" y="29"/>
                        </a:lnTo>
                        <a:lnTo>
                          <a:pt x="111" y="27"/>
                        </a:lnTo>
                        <a:lnTo>
                          <a:pt x="112" y="27"/>
                        </a:lnTo>
                        <a:lnTo>
                          <a:pt x="112" y="27"/>
                        </a:lnTo>
                        <a:lnTo>
                          <a:pt x="112" y="27"/>
                        </a:lnTo>
                        <a:lnTo>
                          <a:pt x="112" y="27"/>
                        </a:lnTo>
                        <a:lnTo>
                          <a:pt x="114" y="27"/>
                        </a:lnTo>
                        <a:lnTo>
                          <a:pt x="114" y="25"/>
                        </a:lnTo>
                        <a:lnTo>
                          <a:pt x="114" y="25"/>
                        </a:lnTo>
                        <a:lnTo>
                          <a:pt x="114" y="25"/>
                        </a:lnTo>
                        <a:lnTo>
                          <a:pt x="116" y="25"/>
                        </a:lnTo>
                        <a:lnTo>
                          <a:pt x="116" y="25"/>
                        </a:lnTo>
                        <a:lnTo>
                          <a:pt x="116" y="25"/>
                        </a:lnTo>
                        <a:lnTo>
                          <a:pt x="118" y="25"/>
                        </a:lnTo>
                        <a:lnTo>
                          <a:pt x="118" y="23"/>
                        </a:lnTo>
                        <a:lnTo>
                          <a:pt x="118" y="23"/>
                        </a:lnTo>
                        <a:lnTo>
                          <a:pt x="118" y="25"/>
                        </a:lnTo>
                        <a:lnTo>
                          <a:pt x="118" y="25"/>
                        </a:lnTo>
                        <a:lnTo>
                          <a:pt x="120" y="25"/>
                        </a:lnTo>
                        <a:lnTo>
                          <a:pt x="120" y="25"/>
                        </a:lnTo>
                        <a:lnTo>
                          <a:pt x="120" y="27"/>
                        </a:lnTo>
                        <a:lnTo>
                          <a:pt x="120" y="27"/>
                        </a:lnTo>
                        <a:lnTo>
                          <a:pt x="120" y="27"/>
                        </a:lnTo>
                        <a:lnTo>
                          <a:pt x="122" y="27"/>
                        </a:lnTo>
                        <a:lnTo>
                          <a:pt x="122" y="27"/>
                        </a:lnTo>
                        <a:lnTo>
                          <a:pt x="122" y="29"/>
                        </a:lnTo>
                        <a:lnTo>
                          <a:pt x="122" y="29"/>
                        </a:lnTo>
                        <a:lnTo>
                          <a:pt x="122" y="29"/>
                        </a:lnTo>
                        <a:lnTo>
                          <a:pt x="124" y="29"/>
                        </a:lnTo>
                        <a:lnTo>
                          <a:pt x="124" y="29"/>
                        </a:lnTo>
                        <a:lnTo>
                          <a:pt x="124" y="29"/>
                        </a:lnTo>
                        <a:lnTo>
                          <a:pt x="124" y="31"/>
                        </a:lnTo>
                        <a:lnTo>
                          <a:pt x="124" y="31"/>
                        </a:lnTo>
                        <a:lnTo>
                          <a:pt x="126" y="31"/>
                        </a:lnTo>
                        <a:lnTo>
                          <a:pt x="126" y="31"/>
                        </a:lnTo>
                        <a:lnTo>
                          <a:pt x="128" y="31"/>
                        </a:lnTo>
                        <a:lnTo>
                          <a:pt x="128" y="31"/>
                        </a:lnTo>
                        <a:lnTo>
                          <a:pt x="128" y="31"/>
                        </a:lnTo>
                        <a:lnTo>
                          <a:pt x="130" y="31"/>
                        </a:lnTo>
                        <a:lnTo>
                          <a:pt x="130" y="31"/>
                        </a:lnTo>
                        <a:lnTo>
                          <a:pt x="130" y="31"/>
                        </a:lnTo>
                        <a:lnTo>
                          <a:pt x="132" y="31"/>
                        </a:lnTo>
                        <a:lnTo>
                          <a:pt x="132" y="31"/>
                        </a:lnTo>
                        <a:lnTo>
                          <a:pt x="133" y="31"/>
                        </a:lnTo>
                        <a:lnTo>
                          <a:pt x="133" y="31"/>
                        </a:lnTo>
                        <a:lnTo>
                          <a:pt x="133" y="31"/>
                        </a:lnTo>
                        <a:lnTo>
                          <a:pt x="133" y="29"/>
                        </a:lnTo>
                        <a:lnTo>
                          <a:pt x="135" y="29"/>
                        </a:lnTo>
                        <a:lnTo>
                          <a:pt x="135" y="31"/>
                        </a:lnTo>
                        <a:lnTo>
                          <a:pt x="135" y="31"/>
                        </a:lnTo>
                        <a:lnTo>
                          <a:pt x="135" y="31"/>
                        </a:lnTo>
                        <a:lnTo>
                          <a:pt x="137" y="31"/>
                        </a:lnTo>
                        <a:lnTo>
                          <a:pt x="137" y="31"/>
                        </a:lnTo>
                        <a:lnTo>
                          <a:pt x="135" y="31"/>
                        </a:lnTo>
                        <a:lnTo>
                          <a:pt x="135" y="33"/>
                        </a:lnTo>
                        <a:lnTo>
                          <a:pt x="135" y="33"/>
                        </a:lnTo>
                        <a:lnTo>
                          <a:pt x="135" y="33"/>
                        </a:lnTo>
                        <a:lnTo>
                          <a:pt x="135" y="35"/>
                        </a:lnTo>
                        <a:lnTo>
                          <a:pt x="135" y="35"/>
                        </a:lnTo>
                        <a:lnTo>
                          <a:pt x="135" y="35"/>
                        </a:lnTo>
                        <a:lnTo>
                          <a:pt x="133" y="35"/>
                        </a:lnTo>
                        <a:lnTo>
                          <a:pt x="133" y="37"/>
                        </a:lnTo>
                        <a:lnTo>
                          <a:pt x="133" y="37"/>
                        </a:lnTo>
                        <a:lnTo>
                          <a:pt x="133" y="37"/>
                        </a:lnTo>
                        <a:lnTo>
                          <a:pt x="133" y="39"/>
                        </a:lnTo>
                        <a:lnTo>
                          <a:pt x="133" y="39"/>
                        </a:lnTo>
                        <a:lnTo>
                          <a:pt x="133" y="39"/>
                        </a:lnTo>
                        <a:lnTo>
                          <a:pt x="133" y="39"/>
                        </a:lnTo>
                        <a:lnTo>
                          <a:pt x="132" y="39"/>
                        </a:lnTo>
                        <a:lnTo>
                          <a:pt x="132" y="41"/>
                        </a:lnTo>
                        <a:lnTo>
                          <a:pt x="132" y="41"/>
                        </a:lnTo>
                        <a:lnTo>
                          <a:pt x="132" y="41"/>
                        </a:lnTo>
                        <a:lnTo>
                          <a:pt x="132" y="42"/>
                        </a:lnTo>
                        <a:lnTo>
                          <a:pt x="130" y="42"/>
                        </a:lnTo>
                        <a:lnTo>
                          <a:pt x="130" y="42"/>
                        </a:lnTo>
                        <a:lnTo>
                          <a:pt x="130" y="42"/>
                        </a:lnTo>
                        <a:lnTo>
                          <a:pt x="130" y="44"/>
                        </a:lnTo>
                        <a:lnTo>
                          <a:pt x="130" y="44"/>
                        </a:lnTo>
                        <a:lnTo>
                          <a:pt x="130" y="44"/>
                        </a:lnTo>
                        <a:lnTo>
                          <a:pt x="130" y="46"/>
                        </a:lnTo>
                        <a:lnTo>
                          <a:pt x="128" y="46"/>
                        </a:lnTo>
                        <a:lnTo>
                          <a:pt x="128" y="46"/>
                        </a:lnTo>
                        <a:lnTo>
                          <a:pt x="128" y="46"/>
                        </a:lnTo>
                        <a:lnTo>
                          <a:pt x="128" y="46"/>
                        </a:lnTo>
                        <a:lnTo>
                          <a:pt x="128" y="48"/>
                        </a:lnTo>
                        <a:lnTo>
                          <a:pt x="128" y="48"/>
                        </a:lnTo>
                        <a:lnTo>
                          <a:pt x="128" y="48"/>
                        </a:lnTo>
                        <a:lnTo>
                          <a:pt x="126" y="48"/>
                        </a:lnTo>
                        <a:lnTo>
                          <a:pt x="126" y="48"/>
                        </a:lnTo>
                        <a:lnTo>
                          <a:pt x="126" y="50"/>
                        </a:lnTo>
                        <a:lnTo>
                          <a:pt x="124" y="50"/>
                        </a:lnTo>
                        <a:lnTo>
                          <a:pt x="124" y="50"/>
                        </a:lnTo>
                        <a:lnTo>
                          <a:pt x="124" y="50"/>
                        </a:lnTo>
                        <a:lnTo>
                          <a:pt x="124" y="52"/>
                        </a:lnTo>
                        <a:lnTo>
                          <a:pt x="124" y="52"/>
                        </a:lnTo>
                        <a:lnTo>
                          <a:pt x="124" y="52"/>
                        </a:lnTo>
                        <a:lnTo>
                          <a:pt x="122" y="52"/>
                        </a:lnTo>
                        <a:lnTo>
                          <a:pt x="122" y="54"/>
                        </a:lnTo>
                        <a:lnTo>
                          <a:pt x="122" y="54"/>
                        </a:lnTo>
                        <a:lnTo>
                          <a:pt x="122" y="54"/>
                        </a:lnTo>
                        <a:lnTo>
                          <a:pt x="122" y="54"/>
                        </a:lnTo>
                        <a:lnTo>
                          <a:pt x="122" y="56"/>
                        </a:lnTo>
                        <a:lnTo>
                          <a:pt x="122" y="56"/>
                        </a:lnTo>
                        <a:lnTo>
                          <a:pt x="122" y="58"/>
                        </a:lnTo>
                        <a:lnTo>
                          <a:pt x="122" y="58"/>
                        </a:lnTo>
                        <a:lnTo>
                          <a:pt x="122" y="60"/>
                        </a:lnTo>
                        <a:lnTo>
                          <a:pt x="122" y="60"/>
                        </a:lnTo>
                        <a:lnTo>
                          <a:pt x="122" y="62"/>
                        </a:lnTo>
                        <a:lnTo>
                          <a:pt x="122" y="62"/>
                        </a:lnTo>
                        <a:lnTo>
                          <a:pt x="122" y="62"/>
                        </a:lnTo>
                        <a:lnTo>
                          <a:pt x="122" y="64"/>
                        </a:lnTo>
                        <a:lnTo>
                          <a:pt x="122" y="64"/>
                        </a:lnTo>
                        <a:lnTo>
                          <a:pt x="122" y="65"/>
                        </a:lnTo>
                        <a:lnTo>
                          <a:pt x="122" y="65"/>
                        </a:lnTo>
                        <a:lnTo>
                          <a:pt x="122" y="67"/>
                        </a:lnTo>
                        <a:lnTo>
                          <a:pt x="122" y="67"/>
                        </a:lnTo>
                        <a:lnTo>
                          <a:pt x="122" y="69"/>
                        </a:lnTo>
                        <a:lnTo>
                          <a:pt x="122" y="69"/>
                        </a:lnTo>
                        <a:lnTo>
                          <a:pt x="122" y="69"/>
                        </a:lnTo>
                        <a:lnTo>
                          <a:pt x="122" y="71"/>
                        </a:lnTo>
                        <a:lnTo>
                          <a:pt x="122" y="71"/>
                        </a:lnTo>
                        <a:lnTo>
                          <a:pt x="122" y="73"/>
                        </a:lnTo>
                        <a:lnTo>
                          <a:pt x="122" y="73"/>
                        </a:lnTo>
                        <a:lnTo>
                          <a:pt x="122" y="75"/>
                        </a:lnTo>
                        <a:lnTo>
                          <a:pt x="122" y="75"/>
                        </a:lnTo>
                        <a:lnTo>
                          <a:pt x="122" y="77"/>
                        </a:lnTo>
                        <a:lnTo>
                          <a:pt x="122" y="77"/>
                        </a:lnTo>
                        <a:lnTo>
                          <a:pt x="122" y="77"/>
                        </a:lnTo>
                        <a:lnTo>
                          <a:pt x="122" y="79"/>
                        </a:lnTo>
                        <a:lnTo>
                          <a:pt x="122" y="79"/>
                        </a:lnTo>
                        <a:lnTo>
                          <a:pt x="122" y="81"/>
                        </a:lnTo>
                        <a:lnTo>
                          <a:pt x="122" y="81"/>
                        </a:lnTo>
                        <a:lnTo>
                          <a:pt x="122" y="83"/>
                        </a:lnTo>
                        <a:lnTo>
                          <a:pt x="122" y="83"/>
                        </a:lnTo>
                        <a:lnTo>
                          <a:pt x="122" y="85"/>
                        </a:lnTo>
                        <a:lnTo>
                          <a:pt x="122" y="85"/>
                        </a:lnTo>
                        <a:lnTo>
                          <a:pt x="122" y="87"/>
                        </a:lnTo>
                        <a:lnTo>
                          <a:pt x="122" y="87"/>
                        </a:lnTo>
                        <a:lnTo>
                          <a:pt x="122" y="87"/>
                        </a:lnTo>
                        <a:lnTo>
                          <a:pt x="122" y="88"/>
                        </a:lnTo>
                        <a:lnTo>
                          <a:pt x="122" y="88"/>
                        </a:lnTo>
                        <a:lnTo>
                          <a:pt x="122" y="90"/>
                        </a:lnTo>
                        <a:lnTo>
                          <a:pt x="122" y="90"/>
                        </a:lnTo>
                        <a:lnTo>
                          <a:pt x="122" y="92"/>
                        </a:lnTo>
                        <a:lnTo>
                          <a:pt x="122" y="92"/>
                        </a:lnTo>
                        <a:lnTo>
                          <a:pt x="122" y="94"/>
                        </a:lnTo>
                        <a:lnTo>
                          <a:pt x="122" y="94"/>
                        </a:lnTo>
                        <a:lnTo>
                          <a:pt x="122" y="94"/>
                        </a:lnTo>
                        <a:lnTo>
                          <a:pt x="122" y="96"/>
                        </a:lnTo>
                        <a:lnTo>
                          <a:pt x="122" y="96"/>
                        </a:lnTo>
                        <a:lnTo>
                          <a:pt x="122" y="98"/>
                        </a:lnTo>
                        <a:lnTo>
                          <a:pt x="122" y="98"/>
                        </a:lnTo>
                        <a:lnTo>
                          <a:pt x="122" y="100"/>
                        </a:lnTo>
                        <a:lnTo>
                          <a:pt x="122" y="100"/>
                        </a:lnTo>
                        <a:lnTo>
                          <a:pt x="122" y="102"/>
                        </a:lnTo>
                        <a:lnTo>
                          <a:pt x="122" y="102"/>
                        </a:lnTo>
                        <a:lnTo>
                          <a:pt x="122" y="102"/>
                        </a:lnTo>
                        <a:lnTo>
                          <a:pt x="122" y="104"/>
                        </a:lnTo>
                        <a:lnTo>
                          <a:pt x="122" y="104"/>
                        </a:lnTo>
                        <a:lnTo>
                          <a:pt x="122" y="106"/>
                        </a:lnTo>
                        <a:lnTo>
                          <a:pt x="122" y="106"/>
                        </a:lnTo>
                        <a:lnTo>
                          <a:pt x="122" y="108"/>
                        </a:lnTo>
                        <a:lnTo>
                          <a:pt x="122" y="108"/>
                        </a:lnTo>
                        <a:lnTo>
                          <a:pt x="122" y="110"/>
                        </a:lnTo>
                        <a:lnTo>
                          <a:pt x="122" y="110"/>
                        </a:lnTo>
                        <a:lnTo>
                          <a:pt x="122" y="110"/>
                        </a:lnTo>
                        <a:lnTo>
                          <a:pt x="122" y="111"/>
                        </a:lnTo>
                        <a:lnTo>
                          <a:pt x="122" y="111"/>
                        </a:lnTo>
                        <a:lnTo>
                          <a:pt x="122" y="113"/>
                        </a:lnTo>
                        <a:lnTo>
                          <a:pt x="122" y="113"/>
                        </a:lnTo>
                        <a:lnTo>
                          <a:pt x="122" y="115"/>
                        </a:lnTo>
                        <a:lnTo>
                          <a:pt x="122" y="115"/>
                        </a:lnTo>
                        <a:lnTo>
                          <a:pt x="122" y="117"/>
                        </a:lnTo>
                        <a:lnTo>
                          <a:pt x="122" y="117"/>
                        </a:lnTo>
                        <a:lnTo>
                          <a:pt x="122" y="117"/>
                        </a:lnTo>
                        <a:lnTo>
                          <a:pt x="122" y="119"/>
                        </a:lnTo>
                        <a:lnTo>
                          <a:pt x="122" y="119"/>
                        </a:lnTo>
                        <a:lnTo>
                          <a:pt x="122" y="121"/>
                        </a:lnTo>
                        <a:lnTo>
                          <a:pt x="122" y="121"/>
                        </a:lnTo>
                        <a:lnTo>
                          <a:pt x="122" y="123"/>
                        </a:lnTo>
                        <a:lnTo>
                          <a:pt x="122" y="123"/>
                        </a:lnTo>
                        <a:lnTo>
                          <a:pt x="122" y="125"/>
                        </a:lnTo>
                        <a:lnTo>
                          <a:pt x="122" y="125"/>
                        </a:lnTo>
                        <a:lnTo>
                          <a:pt x="122" y="125"/>
                        </a:lnTo>
                        <a:lnTo>
                          <a:pt x="122" y="127"/>
                        </a:lnTo>
                        <a:lnTo>
                          <a:pt x="122" y="127"/>
                        </a:lnTo>
                        <a:lnTo>
                          <a:pt x="122" y="129"/>
                        </a:lnTo>
                        <a:lnTo>
                          <a:pt x="122" y="129"/>
                        </a:lnTo>
                        <a:lnTo>
                          <a:pt x="122" y="131"/>
                        </a:lnTo>
                        <a:lnTo>
                          <a:pt x="122" y="131"/>
                        </a:lnTo>
                        <a:lnTo>
                          <a:pt x="122" y="131"/>
                        </a:lnTo>
                        <a:lnTo>
                          <a:pt x="124" y="131"/>
                        </a:lnTo>
                        <a:lnTo>
                          <a:pt x="124" y="132"/>
                        </a:lnTo>
                        <a:lnTo>
                          <a:pt x="124" y="132"/>
                        </a:lnTo>
                        <a:lnTo>
                          <a:pt x="124" y="132"/>
                        </a:lnTo>
                        <a:lnTo>
                          <a:pt x="124" y="134"/>
                        </a:lnTo>
                        <a:lnTo>
                          <a:pt x="124" y="134"/>
                        </a:lnTo>
                        <a:lnTo>
                          <a:pt x="124" y="134"/>
                        </a:lnTo>
                        <a:lnTo>
                          <a:pt x="126" y="134"/>
                        </a:lnTo>
                        <a:lnTo>
                          <a:pt x="126" y="134"/>
                        </a:lnTo>
                        <a:lnTo>
                          <a:pt x="126" y="134"/>
                        </a:lnTo>
                        <a:lnTo>
                          <a:pt x="126" y="136"/>
                        </a:lnTo>
                        <a:lnTo>
                          <a:pt x="126" y="136"/>
                        </a:lnTo>
                        <a:lnTo>
                          <a:pt x="128" y="136"/>
                        </a:lnTo>
                        <a:lnTo>
                          <a:pt x="128" y="138"/>
                        </a:lnTo>
                        <a:lnTo>
                          <a:pt x="128" y="138"/>
                        </a:lnTo>
                        <a:lnTo>
                          <a:pt x="128" y="138"/>
                        </a:lnTo>
                        <a:lnTo>
                          <a:pt x="128" y="138"/>
                        </a:lnTo>
                        <a:lnTo>
                          <a:pt x="128" y="140"/>
                        </a:lnTo>
                        <a:lnTo>
                          <a:pt x="128" y="140"/>
                        </a:lnTo>
                        <a:lnTo>
                          <a:pt x="130" y="140"/>
                        </a:lnTo>
                        <a:lnTo>
                          <a:pt x="130" y="142"/>
                        </a:lnTo>
                        <a:lnTo>
                          <a:pt x="130" y="142"/>
                        </a:lnTo>
                        <a:lnTo>
                          <a:pt x="130" y="142"/>
                        </a:lnTo>
                        <a:lnTo>
                          <a:pt x="130" y="142"/>
                        </a:lnTo>
                        <a:lnTo>
                          <a:pt x="130" y="142"/>
                        </a:lnTo>
                        <a:lnTo>
                          <a:pt x="130" y="144"/>
                        </a:lnTo>
                        <a:lnTo>
                          <a:pt x="132" y="144"/>
                        </a:lnTo>
                        <a:lnTo>
                          <a:pt x="132" y="144"/>
                        </a:lnTo>
                        <a:lnTo>
                          <a:pt x="132" y="144"/>
                        </a:lnTo>
                        <a:lnTo>
                          <a:pt x="132" y="146"/>
                        </a:lnTo>
                        <a:lnTo>
                          <a:pt x="132" y="146"/>
                        </a:lnTo>
                        <a:lnTo>
                          <a:pt x="132" y="148"/>
                        </a:lnTo>
                        <a:lnTo>
                          <a:pt x="132" y="148"/>
                        </a:lnTo>
                        <a:lnTo>
                          <a:pt x="132" y="148"/>
                        </a:lnTo>
                        <a:lnTo>
                          <a:pt x="132" y="150"/>
                        </a:lnTo>
                        <a:lnTo>
                          <a:pt x="130" y="150"/>
                        </a:lnTo>
                        <a:lnTo>
                          <a:pt x="130" y="150"/>
                        </a:lnTo>
                        <a:lnTo>
                          <a:pt x="130" y="150"/>
                        </a:lnTo>
                        <a:lnTo>
                          <a:pt x="130" y="150"/>
                        </a:lnTo>
                        <a:lnTo>
                          <a:pt x="130" y="150"/>
                        </a:lnTo>
                        <a:lnTo>
                          <a:pt x="130" y="152"/>
                        </a:lnTo>
                        <a:lnTo>
                          <a:pt x="128" y="152"/>
                        </a:lnTo>
                        <a:lnTo>
                          <a:pt x="128" y="152"/>
                        </a:lnTo>
                        <a:lnTo>
                          <a:pt x="128" y="152"/>
                        </a:lnTo>
                        <a:lnTo>
                          <a:pt x="128" y="154"/>
                        </a:lnTo>
                        <a:lnTo>
                          <a:pt x="128" y="154"/>
                        </a:lnTo>
                        <a:lnTo>
                          <a:pt x="128" y="154"/>
                        </a:lnTo>
                        <a:lnTo>
                          <a:pt x="126" y="154"/>
                        </a:lnTo>
                        <a:lnTo>
                          <a:pt x="126" y="154"/>
                        </a:lnTo>
                        <a:lnTo>
                          <a:pt x="124" y="154"/>
                        </a:lnTo>
                        <a:lnTo>
                          <a:pt x="124" y="155"/>
                        </a:lnTo>
                        <a:lnTo>
                          <a:pt x="124" y="155"/>
                        </a:lnTo>
                        <a:lnTo>
                          <a:pt x="124" y="155"/>
                        </a:lnTo>
                        <a:lnTo>
                          <a:pt x="124" y="157"/>
                        </a:lnTo>
                        <a:lnTo>
                          <a:pt x="124" y="157"/>
                        </a:lnTo>
                        <a:lnTo>
                          <a:pt x="122" y="157"/>
                        </a:lnTo>
                        <a:lnTo>
                          <a:pt x="122" y="157"/>
                        </a:lnTo>
                        <a:lnTo>
                          <a:pt x="122" y="157"/>
                        </a:lnTo>
                        <a:lnTo>
                          <a:pt x="122" y="157"/>
                        </a:lnTo>
                        <a:lnTo>
                          <a:pt x="122" y="157"/>
                        </a:lnTo>
                        <a:lnTo>
                          <a:pt x="122" y="157"/>
                        </a:lnTo>
                        <a:lnTo>
                          <a:pt x="122" y="159"/>
                        </a:lnTo>
                        <a:lnTo>
                          <a:pt x="122" y="159"/>
                        </a:lnTo>
                        <a:lnTo>
                          <a:pt x="122" y="159"/>
                        </a:lnTo>
                        <a:lnTo>
                          <a:pt x="120" y="159"/>
                        </a:lnTo>
                        <a:lnTo>
                          <a:pt x="120" y="159"/>
                        </a:lnTo>
                        <a:lnTo>
                          <a:pt x="118" y="159"/>
                        </a:lnTo>
                        <a:lnTo>
                          <a:pt x="118" y="161"/>
                        </a:lnTo>
                        <a:lnTo>
                          <a:pt x="118" y="161"/>
                        </a:lnTo>
                        <a:lnTo>
                          <a:pt x="118" y="161"/>
                        </a:lnTo>
                        <a:lnTo>
                          <a:pt x="118" y="163"/>
                        </a:lnTo>
                        <a:lnTo>
                          <a:pt x="118" y="163"/>
                        </a:lnTo>
                        <a:lnTo>
                          <a:pt x="118" y="163"/>
                        </a:lnTo>
                        <a:lnTo>
                          <a:pt x="118" y="165"/>
                        </a:lnTo>
                        <a:lnTo>
                          <a:pt x="116" y="165"/>
                        </a:lnTo>
                        <a:lnTo>
                          <a:pt x="116" y="165"/>
                        </a:lnTo>
                        <a:lnTo>
                          <a:pt x="116" y="165"/>
                        </a:lnTo>
                        <a:lnTo>
                          <a:pt x="114" y="165"/>
                        </a:lnTo>
                        <a:lnTo>
                          <a:pt x="114" y="165"/>
                        </a:lnTo>
                        <a:lnTo>
                          <a:pt x="114" y="165"/>
                        </a:lnTo>
                        <a:lnTo>
                          <a:pt x="112" y="165"/>
                        </a:lnTo>
                        <a:lnTo>
                          <a:pt x="112" y="165"/>
                        </a:lnTo>
                        <a:lnTo>
                          <a:pt x="112" y="165"/>
                        </a:lnTo>
                        <a:lnTo>
                          <a:pt x="112" y="165"/>
                        </a:lnTo>
                        <a:lnTo>
                          <a:pt x="111" y="165"/>
                        </a:lnTo>
                        <a:lnTo>
                          <a:pt x="111" y="167"/>
                        </a:lnTo>
                        <a:lnTo>
                          <a:pt x="111" y="167"/>
                        </a:lnTo>
                        <a:lnTo>
                          <a:pt x="109" y="167"/>
                        </a:lnTo>
                        <a:lnTo>
                          <a:pt x="109" y="167"/>
                        </a:lnTo>
                        <a:lnTo>
                          <a:pt x="109" y="167"/>
                        </a:lnTo>
                        <a:lnTo>
                          <a:pt x="109" y="169"/>
                        </a:lnTo>
                        <a:lnTo>
                          <a:pt x="109" y="169"/>
                        </a:lnTo>
                        <a:lnTo>
                          <a:pt x="109" y="169"/>
                        </a:lnTo>
                        <a:lnTo>
                          <a:pt x="109" y="171"/>
                        </a:lnTo>
                        <a:lnTo>
                          <a:pt x="109" y="171"/>
                        </a:lnTo>
                        <a:lnTo>
                          <a:pt x="109" y="173"/>
                        </a:lnTo>
                        <a:lnTo>
                          <a:pt x="107" y="173"/>
                        </a:lnTo>
                        <a:lnTo>
                          <a:pt x="107" y="173"/>
                        </a:lnTo>
                        <a:lnTo>
                          <a:pt x="109" y="173"/>
                        </a:lnTo>
                        <a:lnTo>
                          <a:pt x="109" y="173"/>
                        </a:lnTo>
                        <a:lnTo>
                          <a:pt x="109" y="173"/>
                        </a:lnTo>
                        <a:lnTo>
                          <a:pt x="109" y="175"/>
                        </a:lnTo>
                        <a:lnTo>
                          <a:pt x="109" y="175"/>
                        </a:lnTo>
                        <a:lnTo>
                          <a:pt x="109" y="175"/>
                        </a:lnTo>
                        <a:lnTo>
                          <a:pt x="107" y="175"/>
                        </a:lnTo>
                        <a:lnTo>
                          <a:pt x="107" y="177"/>
                        </a:lnTo>
                        <a:lnTo>
                          <a:pt x="107" y="177"/>
                        </a:lnTo>
                        <a:lnTo>
                          <a:pt x="107" y="178"/>
                        </a:lnTo>
                        <a:lnTo>
                          <a:pt x="107" y="178"/>
                        </a:lnTo>
                        <a:lnTo>
                          <a:pt x="107" y="180"/>
                        </a:lnTo>
                        <a:lnTo>
                          <a:pt x="107" y="180"/>
                        </a:lnTo>
                        <a:lnTo>
                          <a:pt x="107" y="180"/>
                        </a:lnTo>
                        <a:lnTo>
                          <a:pt x="107" y="180"/>
                        </a:lnTo>
                        <a:lnTo>
                          <a:pt x="107" y="182"/>
                        </a:lnTo>
                        <a:lnTo>
                          <a:pt x="105" y="182"/>
                        </a:lnTo>
                        <a:lnTo>
                          <a:pt x="105" y="182"/>
                        </a:lnTo>
                        <a:lnTo>
                          <a:pt x="105" y="182"/>
                        </a:lnTo>
                        <a:lnTo>
                          <a:pt x="105" y="182"/>
                        </a:lnTo>
                        <a:lnTo>
                          <a:pt x="103" y="182"/>
                        </a:lnTo>
                        <a:lnTo>
                          <a:pt x="103" y="184"/>
                        </a:lnTo>
                        <a:lnTo>
                          <a:pt x="103" y="184"/>
                        </a:lnTo>
                        <a:lnTo>
                          <a:pt x="103" y="184"/>
                        </a:lnTo>
                        <a:lnTo>
                          <a:pt x="103" y="186"/>
                        </a:lnTo>
                        <a:lnTo>
                          <a:pt x="103" y="186"/>
                        </a:lnTo>
                        <a:lnTo>
                          <a:pt x="103" y="186"/>
                        </a:lnTo>
                        <a:lnTo>
                          <a:pt x="103" y="188"/>
                        </a:lnTo>
                        <a:lnTo>
                          <a:pt x="103" y="188"/>
                        </a:lnTo>
                        <a:lnTo>
                          <a:pt x="103" y="190"/>
                        </a:lnTo>
                        <a:lnTo>
                          <a:pt x="103" y="190"/>
                        </a:lnTo>
                        <a:lnTo>
                          <a:pt x="103" y="190"/>
                        </a:lnTo>
                        <a:lnTo>
                          <a:pt x="101" y="190"/>
                        </a:lnTo>
                        <a:lnTo>
                          <a:pt x="101" y="192"/>
                        </a:lnTo>
                        <a:lnTo>
                          <a:pt x="101" y="192"/>
                        </a:lnTo>
                        <a:lnTo>
                          <a:pt x="101" y="192"/>
                        </a:lnTo>
                        <a:lnTo>
                          <a:pt x="101" y="194"/>
                        </a:lnTo>
                        <a:lnTo>
                          <a:pt x="101" y="194"/>
                        </a:lnTo>
                        <a:lnTo>
                          <a:pt x="101" y="194"/>
                        </a:lnTo>
                        <a:lnTo>
                          <a:pt x="101" y="196"/>
                        </a:lnTo>
                        <a:lnTo>
                          <a:pt x="101" y="196"/>
                        </a:lnTo>
                        <a:lnTo>
                          <a:pt x="99" y="196"/>
                        </a:lnTo>
                        <a:lnTo>
                          <a:pt x="99" y="198"/>
                        </a:lnTo>
                        <a:lnTo>
                          <a:pt x="99" y="198"/>
                        </a:lnTo>
                        <a:lnTo>
                          <a:pt x="99" y="198"/>
                        </a:lnTo>
                        <a:lnTo>
                          <a:pt x="99" y="198"/>
                        </a:lnTo>
                        <a:lnTo>
                          <a:pt x="97" y="198"/>
                        </a:lnTo>
                        <a:lnTo>
                          <a:pt x="97" y="200"/>
                        </a:lnTo>
                        <a:lnTo>
                          <a:pt x="97" y="200"/>
                        </a:lnTo>
                        <a:lnTo>
                          <a:pt x="97" y="201"/>
                        </a:lnTo>
                        <a:lnTo>
                          <a:pt x="97" y="201"/>
                        </a:lnTo>
                        <a:lnTo>
                          <a:pt x="97" y="201"/>
                        </a:lnTo>
                        <a:lnTo>
                          <a:pt x="97" y="203"/>
                        </a:lnTo>
                        <a:lnTo>
                          <a:pt x="97" y="203"/>
                        </a:lnTo>
                        <a:lnTo>
                          <a:pt x="97" y="203"/>
                        </a:lnTo>
                        <a:lnTo>
                          <a:pt x="97" y="205"/>
                        </a:lnTo>
                        <a:lnTo>
                          <a:pt x="95" y="205"/>
                        </a:lnTo>
                        <a:lnTo>
                          <a:pt x="95" y="205"/>
                        </a:lnTo>
                        <a:lnTo>
                          <a:pt x="95" y="205"/>
                        </a:lnTo>
                        <a:lnTo>
                          <a:pt x="95" y="205"/>
                        </a:lnTo>
                        <a:lnTo>
                          <a:pt x="95" y="207"/>
                        </a:lnTo>
                        <a:lnTo>
                          <a:pt x="95" y="207"/>
                        </a:lnTo>
                        <a:lnTo>
                          <a:pt x="95" y="207"/>
                        </a:lnTo>
                        <a:lnTo>
                          <a:pt x="95" y="209"/>
                        </a:lnTo>
                        <a:lnTo>
                          <a:pt x="93" y="209"/>
                        </a:lnTo>
                        <a:lnTo>
                          <a:pt x="93" y="209"/>
                        </a:lnTo>
                        <a:lnTo>
                          <a:pt x="93" y="207"/>
                        </a:lnTo>
                        <a:lnTo>
                          <a:pt x="91" y="207"/>
                        </a:lnTo>
                        <a:lnTo>
                          <a:pt x="91" y="209"/>
                        </a:lnTo>
                        <a:lnTo>
                          <a:pt x="91" y="209"/>
                        </a:lnTo>
                        <a:lnTo>
                          <a:pt x="91" y="207"/>
                        </a:lnTo>
                        <a:lnTo>
                          <a:pt x="91" y="207"/>
                        </a:lnTo>
                        <a:lnTo>
                          <a:pt x="89" y="207"/>
                        </a:lnTo>
                        <a:lnTo>
                          <a:pt x="89" y="207"/>
                        </a:lnTo>
                        <a:lnTo>
                          <a:pt x="89" y="207"/>
                        </a:lnTo>
                        <a:lnTo>
                          <a:pt x="89" y="205"/>
                        </a:lnTo>
                        <a:lnTo>
                          <a:pt x="88" y="205"/>
                        </a:lnTo>
                        <a:lnTo>
                          <a:pt x="88" y="205"/>
                        </a:lnTo>
                        <a:lnTo>
                          <a:pt x="88" y="205"/>
                        </a:lnTo>
                        <a:lnTo>
                          <a:pt x="88" y="205"/>
                        </a:lnTo>
                        <a:lnTo>
                          <a:pt x="88" y="205"/>
                        </a:lnTo>
                        <a:lnTo>
                          <a:pt x="86" y="205"/>
                        </a:lnTo>
                        <a:lnTo>
                          <a:pt x="86" y="203"/>
                        </a:lnTo>
                        <a:lnTo>
                          <a:pt x="86" y="203"/>
                        </a:lnTo>
                        <a:lnTo>
                          <a:pt x="86" y="203"/>
                        </a:lnTo>
                        <a:lnTo>
                          <a:pt x="86" y="203"/>
                        </a:lnTo>
                        <a:lnTo>
                          <a:pt x="84" y="203"/>
                        </a:lnTo>
                        <a:lnTo>
                          <a:pt x="84" y="201"/>
                        </a:lnTo>
                        <a:lnTo>
                          <a:pt x="84" y="201"/>
                        </a:lnTo>
                        <a:lnTo>
                          <a:pt x="82" y="201"/>
                        </a:lnTo>
                        <a:lnTo>
                          <a:pt x="82" y="201"/>
                        </a:lnTo>
                        <a:lnTo>
                          <a:pt x="82" y="201"/>
                        </a:lnTo>
                        <a:lnTo>
                          <a:pt x="82" y="200"/>
                        </a:lnTo>
                        <a:lnTo>
                          <a:pt x="82" y="200"/>
                        </a:lnTo>
                        <a:lnTo>
                          <a:pt x="80" y="200"/>
                        </a:lnTo>
                        <a:lnTo>
                          <a:pt x="80" y="200"/>
                        </a:lnTo>
                        <a:lnTo>
                          <a:pt x="80" y="200"/>
                        </a:lnTo>
                        <a:lnTo>
                          <a:pt x="80" y="198"/>
                        </a:lnTo>
                        <a:lnTo>
                          <a:pt x="80" y="198"/>
                        </a:lnTo>
                        <a:lnTo>
                          <a:pt x="78" y="198"/>
                        </a:lnTo>
                        <a:lnTo>
                          <a:pt x="78" y="198"/>
                        </a:lnTo>
                        <a:lnTo>
                          <a:pt x="78" y="198"/>
                        </a:lnTo>
                        <a:lnTo>
                          <a:pt x="78" y="198"/>
                        </a:lnTo>
                        <a:lnTo>
                          <a:pt x="76" y="198"/>
                        </a:lnTo>
                        <a:lnTo>
                          <a:pt x="76" y="198"/>
                        </a:lnTo>
                        <a:lnTo>
                          <a:pt x="76" y="196"/>
                        </a:lnTo>
                        <a:lnTo>
                          <a:pt x="76" y="196"/>
                        </a:lnTo>
                        <a:lnTo>
                          <a:pt x="76" y="196"/>
                        </a:lnTo>
                        <a:lnTo>
                          <a:pt x="74" y="196"/>
                        </a:lnTo>
                        <a:lnTo>
                          <a:pt x="74" y="194"/>
                        </a:lnTo>
                        <a:lnTo>
                          <a:pt x="74" y="194"/>
                        </a:lnTo>
                        <a:lnTo>
                          <a:pt x="74" y="194"/>
                        </a:lnTo>
                        <a:lnTo>
                          <a:pt x="74" y="194"/>
                        </a:lnTo>
                        <a:lnTo>
                          <a:pt x="72" y="194"/>
                        </a:lnTo>
                        <a:lnTo>
                          <a:pt x="72" y="192"/>
                        </a:lnTo>
                        <a:lnTo>
                          <a:pt x="72" y="192"/>
                        </a:lnTo>
                        <a:lnTo>
                          <a:pt x="70" y="192"/>
                        </a:lnTo>
                        <a:lnTo>
                          <a:pt x="70" y="192"/>
                        </a:lnTo>
                        <a:lnTo>
                          <a:pt x="70" y="192"/>
                        </a:lnTo>
                        <a:lnTo>
                          <a:pt x="70" y="190"/>
                        </a:lnTo>
                        <a:lnTo>
                          <a:pt x="70" y="190"/>
                        </a:lnTo>
                        <a:lnTo>
                          <a:pt x="70" y="190"/>
                        </a:lnTo>
                        <a:lnTo>
                          <a:pt x="68" y="190"/>
                        </a:lnTo>
                        <a:lnTo>
                          <a:pt x="68" y="190"/>
                        </a:lnTo>
                        <a:lnTo>
                          <a:pt x="68" y="190"/>
                        </a:lnTo>
                        <a:lnTo>
                          <a:pt x="68" y="190"/>
                        </a:lnTo>
                        <a:lnTo>
                          <a:pt x="68" y="188"/>
                        </a:lnTo>
                        <a:lnTo>
                          <a:pt x="67" y="188"/>
                        </a:lnTo>
                        <a:lnTo>
                          <a:pt x="67" y="188"/>
                        </a:lnTo>
                        <a:lnTo>
                          <a:pt x="67" y="188"/>
                        </a:lnTo>
                        <a:lnTo>
                          <a:pt x="67" y="186"/>
                        </a:lnTo>
                        <a:lnTo>
                          <a:pt x="67" y="186"/>
                        </a:lnTo>
                        <a:lnTo>
                          <a:pt x="65" y="186"/>
                        </a:lnTo>
                        <a:lnTo>
                          <a:pt x="65" y="184"/>
                        </a:lnTo>
                        <a:lnTo>
                          <a:pt x="65" y="184"/>
                        </a:lnTo>
                        <a:lnTo>
                          <a:pt x="65" y="184"/>
                        </a:lnTo>
                        <a:lnTo>
                          <a:pt x="65" y="184"/>
                        </a:lnTo>
                        <a:lnTo>
                          <a:pt x="63" y="184"/>
                        </a:lnTo>
                        <a:lnTo>
                          <a:pt x="63" y="182"/>
                        </a:lnTo>
                        <a:lnTo>
                          <a:pt x="63" y="182"/>
                        </a:lnTo>
                        <a:lnTo>
                          <a:pt x="63" y="182"/>
                        </a:lnTo>
                        <a:lnTo>
                          <a:pt x="63" y="182"/>
                        </a:lnTo>
                        <a:lnTo>
                          <a:pt x="63" y="182"/>
                        </a:lnTo>
                        <a:lnTo>
                          <a:pt x="65" y="182"/>
                        </a:lnTo>
                        <a:lnTo>
                          <a:pt x="65" y="180"/>
                        </a:lnTo>
                        <a:lnTo>
                          <a:pt x="65" y="180"/>
                        </a:lnTo>
                        <a:lnTo>
                          <a:pt x="65" y="180"/>
                        </a:lnTo>
                        <a:lnTo>
                          <a:pt x="65" y="178"/>
                        </a:lnTo>
                        <a:lnTo>
                          <a:pt x="65" y="178"/>
                        </a:lnTo>
                        <a:lnTo>
                          <a:pt x="65" y="177"/>
                        </a:lnTo>
                        <a:lnTo>
                          <a:pt x="65" y="177"/>
                        </a:lnTo>
                        <a:lnTo>
                          <a:pt x="65" y="177"/>
                        </a:lnTo>
                        <a:lnTo>
                          <a:pt x="65" y="175"/>
                        </a:lnTo>
                        <a:lnTo>
                          <a:pt x="65" y="175"/>
                        </a:lnTo>
                        <a:lnTo>
                          <a:pt x="63" y="175"/>
                        </a:lnTo>
                        <a:lnTo>
                          <a:pt x="63" y="173"/>
                        </a:lnTo>
                        <a:lnTo>
                          <a:pt x="63" y="173"/>
                        </a:lnTo>
                        <a:lnTo>
                          <a:pt x="63" y="173"/>
                        </a:lnTo>
                        <a:lnTo>
                          <a:pt x="63" y="173"/>
                        </a:lnTo>
                        <a:lnTo>
                          <a:pt x="61" y="173"/>
                        </a:lnTo>
                        <a:lnTo>
                          <a:pt x="61" y="173"/>
                        </a:lnTo>
                        <a:lnTo>
                          <a:pt x="61" y="173"/>
                        </a:lnTo>
                        <a:lnTo>
                          <a:pt x="59" y="173"/>
                        </a:lnTo>
                        <a:lnTo>
                          <a:pt x="59" y="171"/>
                        </a:lnTo>
                        <a:lnTo>
                          <a:pt x="59" y="171"/>
                        </a:lnTo>
                        <a:lnTo>
                          <a:pt x="59" y="171"/>
                        </a:lnTo>
                        <a:lnTo>
                          <a:pt x="59" y="171"/>
                        </a:lnTo>
                        <a:lnTo>
                          <a:pt x="57" y="171"/>
                        </a:lnTo>
                        <a:lnTo>
                          <a:pt x="57" y="169"/>
                        </a:lnTo>
                        <a:lnTo>
                          <a:pt x="57" y="169"/>
                        </a:lnTo>
                        <a:lnTo>
                          <a:pt x="55" y="169"/>
                        </a:lnTo>
                        <a:lnTo>
                          <a:pt x="55" y="169"/>
                        </a:lnTo>
                        <a:lnTo>
                          <a:pt x="55" y="169"/>
                        </a:lnTo>
                        <a:lnTo>
                          <a:pt x="55" y="169"/>
                        </a:lnTo>
                        <a:lnTo>
                          <a:pt x="55" y="167"/>
                        </a:lnTo>
                        <a:lnTo>
                          <a:pt x="53" y="167"/>
                        </a:lnTo>
                        <a:lnTo>
                          <a:pt x="53" y="167"/>
                        </a:lnTo>
                        <a:lnTo>
                          <a:pt x="53" y="167"/>
                        </a:lnTo>
                        <a:lnTo>
                          <a:pt x="53" y="167"/>
                        </a:lnTo>
                        <a:lnTo>
                          <a:pt x="51" y="167"/>
                        </a:lnTo>
                        <a:lnTo>
                          <a:pt x="51" y="165"/>
                        </a:lnTo>
                        <a:lnTo>
                          <a:pt x="51" y="165"/>
                        </a:lnTo>
                        <a:lnTo>
                          <a:pt x="51" y="165"/>
                        </a:lnTo>
                        <a:lnTo>
                          <a:pt x="49" y="165"/>
                        </a:lnTo>
                        <a:lnTo>
                          <a:pt x="49" y="165"/>
                        </a:lnTo>
                        <a:lnTo>
                          <a:pt x="49" y="165"/>
                        </a:lnTo>
                        <a:lnTo>
                          <a:pt x="49" y="165"/>
                        </a:lnTo>
                        <a:lnTo>
                          <a:pt x="47" y="165"/>
                        </a:lnTo>
                        <a:lnTo>
                          <a:pt x="47" y="163"/>
                        </a:lnTo>
                        <a:lnTo>
                          <a:pt x="47" y="163"/>
                        </a:lnTo>
                        <a:lnTo>
                          <a:pt x="47" y="163"/>
                        </a:lnTo>
                        <a:lnTo>
                          <a:pt x="47" y="163"/>
                        </a:lnTo>
                        <a:lnTo>
                          <a:pt x="45" y="163"/>
                        </a:lnTo>
                        <a:lnTo>
                          <a:pt x="45" y="161"/>
                        </a:lnTo>
                        <a:lnTo>
                          <a:pt x="45" y="161"/>
                        </a:lnTo>
                        <a:lnTo>
                          <a:pt x="44" y="161"/>
                        </a:lnTo>
                        <a:lnTo>
                          <a:pt x="44" y="161"/>
                        </a:lnTo>
                        <a:lnTo>
                          <a:pt x="44" y="161"/>
                        </a:lnTo>
                        <a:lnTo>
                          <a:pt x="44" y="161"/>
                        </a:lnTo>
                        <a:lnTo>
                          <a:pt x="44" y="159"/>
                        </a:lnTo>
                        <a:lnTo>
                          <a:pt x="42" y="159"/>
                        </a:lnTo>
                        <a:lnTo>
                          <a:pt x="42" y="159"/>
                        </a:lnTo>
                        <a:lnTo>
                          <a:pt x="42" y="159"/>
                        </a:lnTo>
                        <a:lnTo>
                          <a:pt x="42" y="159"/>
                        </a:lnTo>
                        <a:lnTo>
                          <a:pt x="40" y="159"/>
                        </a:lnTo>
                        <a:lnTo>
                          <a:pt x="40" y="157"/>
                        </a:lnTo>
                        <a:lnTo>
                          <a:pt x="40" y="157"/>
                        </a:lnTo>
                        <a:lnTo>
                          <a:pt x="40" y="157"/>
                        </a:lnTo>
                        <a:lnTo>
                          <a:pt x="38" y="157"/>
                        </a:lnTo>
                        <a:lnTo>
                          <a:pt x="38" y="157"/>
                        </a:lnTo>
                        <a:lnTo>
                          <a:pt x="38" y="157"/>
                        </a:lnTo>
                        <a:lnTo>
                          <a:pt x="38" y="157"/>
                        </a:lnTo>
                        <a:lnTo>
                          <a:pt x="36" y="157"/>
                        </a:lnTo>
                        <a:lnTo>
                          <a:pt x="36" y="155"/>
                        </a:lnTo>
                        <a:lnTo>
                          <a:pt x="36" y="155"/>
                        </a:lnTo>
                        <a:lnTo>
                          <a:pt x="36" y="155"/>
                        </a:lnTo>
                        <a:lnTo>
                          <a:pt x="36" y="155"/>
                        </a:lnTo>
                        <a:lnTo>
                          <a:pt x="34" y="155"/>
                        </a:lnTo>
                        <a:lnTo>
                          <a:pt x="34" y="154"/>
                        </a:lnTo>
                        <a:lnTo>
                          <a:pt x="34" y="154"/>
                        </a:lnTo>
                        <a:lnTo>
                          <a:pt x="32" y="154"/>
                        </a:lnTo>
                        <a:lnTo>
                          <a:pt x="32" y="154"/>
                        </a:lnTo>
                        <a:lnTo>
                          <a:pt x="32" y="154"/>
                        </a:lnTo>
                        <a:lnTo>
                          <a:pt x="32" y="154"/>
                        </a:lnTo>
                        <a:lnTo>
                          <a:pt x="32" y="152"/>
                        </a:lnTo>
                        <a:lnTo>
                          <a:pt x="30" y="152"/>
                        </a:lnTo>
                        <a:lnTo>
                          <a:pt x="30" y="152"/>
                        </a:lnTo>
                        <a:lnTo>
                          <a:pt x="30" y="152"/>
                        </a:lnTo>
                        <a:lnTo>
                          <a:pt x="28" y="152"/>
                        </a:lnTo>
                        <a:lnTo>
                          <a:pt x="28" y="152"/>
                        </a:lnTo>
                        <a:lnTo>
                          <a:pt x="28" y="150"/>
                        </a:lnTo>
                        <a:lnTo>
                          <a:pt x="28" y="150"/>
                        </a:lnTo>
                        <a:lnTo>
                          <a:pt x="28" y="150"/>
                        </a:lnTo>
                        <a:lnTo>
                          <a:pt x="26" y="150"/>
                        </a:lnTo>
                        <a:lnTo>
                          <a:pt x="26" y="150"/>
                        </a:lnTo>
                        <a:lnTo>
                          <a:pt x="26" y="150"/>
                        </a:lnTo>
                        <a:lnTo>
                          <a:pt x="26" y="150"/>
                        </a:lnTo>
                        <a:lnTo>
                          <a:pt x="24" y="150"/>
                        </a:lnTo>
                        <a:lnTo>
                          <a:pt x="24" y="148"/>
                        </a:lnTo>
                        <a:lnTo>
                          <a:pt x="24" y="148"/>
                        </a:lnTo>
                        <a:lnTo>
                          <a:pt x="23" y="148"/>
                        </a:lnTo>
                        <a:lnTo>
                          <a:pt x="23" y="148"/>
                        </a:lnTo>
                        <a:lnTo>
                          <a:pt x="23" y="148"/>
                        </a:lnTo>
                        <a:lnTo>
                          <a:pt x="23" y="146"/>
                        </a:lnTo>
                        <a:lnTo>
                          <a:pt x="23" y="146"/>
                        </a:lnTo>
                        <a:lnTo>
                          <a:pt x="21" y="146"/>
                        </a:lnTo>
                        <a:lnTo>
                          <a:pt x="21" y="146"/>
                        </a:lnTo>
                        <a:lnTo>
                          <a:pt x="21" y="146"/>
                        </a:lnTo>
                        <a:lnTo>
                          <a:pt x="21" y="146"/>
                        </a:lnTo>
                        <a:lnTo>
                          <a:pt x="21" y="144"/>
                        </a:lnTo>
                        <a:lnTo>
                          <a:pt x="19" y="144"/>
                        </a:lnTo>
                        <a:lnTo>
                          <a:pt x="19" y="144"/>
                        </a:lnTo>
                        <a:lnTo>
                          <a:pt x="19" y="144"/>
                        </a:lnTo>
                        <a:lnTo>
                          <a:pt x="17" y="144"/>
                        </a:lnTo>
                        <a:lnTo>
                          <a:pt x="17" y="144"/>
                        </a:lnTo>
                        <a:lnTo>
                          <a:pt x="17" y="142"/>
                        </a:lnTo>
                        <a:lnTo>
                          <a:pt x="17" y="142"/>
                        </a:lnTo>
                        <a:lnTo>
                          <a:pt x="17" y="142"/>
                        </a:lnTo>
                        <a:lnTo>
                          <a:pt x="15" y="142"/>
                        </a:lnTo>
                        <a:lnTo>
                          <a:pt x="15" y="142"/>
                        </a:lnTo>
                        <a:lnTo>
                          <a:pt x="15" y="142"/>
                        </a:lnTo>
                        <a:lnTo>
                          <a:pt x="15" y="142"/>
                        </a:lnTo>
                        <a:lnTo>
                          <a:pt x="13" y="142"/>
                        </a:lnTo>
                        <a:lnTo>
                          <a:pt x="13" y="140"/>
                        </a:lnTo>
                        <a:lnTo>
                          <a:pt x="13" y="140"/>
                        </a:lnTo>
                        <a:lnTo>
                          <a:pt x="11" y="140"/>
                        </a:lnTo>
                        <a:lnTo>
                          <a:pt x="11" y="140"/>
                        </a:lnTo>
                        <a:lnTo>
                          <a:pt x="11" y="140"/>
                        </a:lnTo>
                        <a:lnTo>
                          <a:pt x="11" y="138"/>
                        </a:lnTo>
                        <a:lnTo>
                          <a:pt x="11" y="138"/>
                        </a:lnTo>
                        <a:lnTo>
                          <a:pt x="9" y="138"/>
                        </a:lnTo>
                        <a:lnTo>
                          <a:pt x="9" y="138"/>
                        </a:lnTo>
                        <a:lnTo>
                          <a:pt x="9" y="138"/>
                        </a:lnTo>
                        <a:lnTo>
                          <a:pt x="9" y="138"/>
                        </a:lnTo>
                        <a:lnTo>
                          <a:pt x="9" y="136"/>
                        </a:lnTo>
                        <a:lnTo>
                          <a:pt x="7" y="136"/>
                        </a:lnTo>
                        <a:lnTo>
                          <a:pt x="7" y="136"/>
                        </a:lnTo>
                        <a:lnTo>
                          <a:pt x="7" y="136"/>
                        </a:lnTo>
                        <a:lnTo>
                          <a:pt x="5" y="136"/>
                        </a:lnTo>
                        <a:lnTo>
                          <a:pt x="5" y="134"/>
                        </a:lnTo>
                        <a:lnTo>
                          <a:pt x="5" y="134"/>
                        </a:lnTo>
                        <a:lnTo>
                          <a:pt x="5" y="134"/>
                        </a:lnTo>
                        <a:lnTo>
                          <a:pt x="5" y="134"/>
                        </a:lnTo>
                        <a:lnTo>
                          <a:pt x="3" y="134"/>
                        </a:lnTo>
                        <a:lnTo>
                          <a:pt x="3" y="134"/>
                        </a:lnTo>
                        <a:lnTo>
                          <a:pt x="3" y="134"/>
                        </a:lnTo>
                        <a:lnTo>
                          <a:pt x="1" y="134"/>
                        </a:lnTo>
                        <a:lnTo>
                          <a:pt x="1" y="132"/>
                        </a:lnTo>
                        <a:lnTo>
                          <a:pt x="1" y="132"/>
                        </a:lnTo>
                        <a:lnTo>
                          <a:pt x="1" y="134"/>
                        </a:lnTo>
                        <a:lnTo>
                          <a:pt x="1" y="134"/>
                        </a:lnTo>
                        <a:lnTo>
                          <a:pt x="1" y="132"/>
                        </a:lnTo>
                        <a:lnTo>
                          <a:pt x="1" y="132"/>
                        </a:lnTo>
                        <a:lnTo>
                          <a:pt x="1" y="132"/>
                        </a:lnTo>
                        <a:lnTo>
                          <a:pt x="1" y="132"/>
                        </a:lnTo>
                        <a:lnTo>
                          <a:pt x="1" y="131"/>
                        </a:lnTo>
                        <a:lnTo>
                          <a:pt x="1" y="131"/>
                        </a:lnTo>
                        <a:lnTo>
                          <a:pt x="1" y="129"/>
                        </a:lnTo>
                        <a:lnTo>
                          <a:pt x="1" y="129"/>
                        </a:lnTo>
                        <a:lnTo>
                          <a:pt x="1" y="129"/>
                        </a:lnTo>
                        <a:lnTo>
                          <a:pt x="1" y="129"/>
                        </a:lnTo>
                        <a:lnTo>
                          <a:pt x="0" y="129"/>
                        </a:lnTo>
                        <a:lnTo>
                          <a:pt x="0" y="127"/>
                        </a:lnTo>
                        <a:lnTo>
                          <a:pt x="0" y="127"/>
                        </a:lnTo>
                        <a:lnTo>
                          <a:pt x="1" y="127"/>
                        </a:lnTo>
                        <a:lnTo>
                          <a:pt x="1" y="125"/>
                        </a:lnTo>
                        <a:lnTo>
                          <a:pt x="1" y="125"/>
                        </a:lnTo>
                        <a:lnTo>
                          <a:pt x="1" y="125"/>
                        </a:lnTo>
                        <a:lnTo>
                          <a:pt x="1" y="123"/>
                        </a:lnTo>
                        <a:lnTo>
                          <a:pt x="1" y="123"/>
                        </a:lnTo>
                        <a:lnTo>
                          <a:pt x="1" y="123"/>
                        </a:lnTo>
                        <a:lnTo>
                          <a:pt x="1" y="123"/>
                        </a:lnTo>
                        <a:lnTo>
                          <a:pt x="0" y="123"/>
                        </a:lnTo>
                        <a:lnTo>
                          <a:pt x="0" y="123"/>
                        </a:lnTo>
                        <a:lnTo>
                          <a:pt x="0" y="123"/>
                        </a:lnTo>
                        <a:lnTo>
                          <a:pt x="0" y="121"/>
                        </a:lnTo>
                        <a:lnTo>
                          <a:pt x="0" y="121"/>
                        </a:lnTo>
                        <a:lnTo>
                          <a:pt x="0" y="121"/>
                        </a:lnTo>
                        <a:lnTo>
                          <a:pt x="0" y="121"/>
                        </a:lnTo>
                        <a:lnTo>
                          <a:pt x="1" y="121"/>
                        </a:lnTo>
                        <a:lnTo>
                          <a:pt x="1" y="121"/>
                        </a:lnTo>
                        <a:lnTo>
                          <a:pt x="1" y="119"/>
                        </a:lnTo>
                        <a:lnTo>
                          <a:pt x="1" y="119"/>
                        </a:lnTo>
                        <a:lnTo>
                          <a:pt x="1" y="119"/>
                        </a:lnTo>
                        <a:lnTo>
                          <a:pt x="3" y="119"/>
                        </a:lnTo>
                        <a:lnTo>
                          <a:pt x="3" y="119"/>
                        </a:lnTo>
                        <a:lnTo>
                          <a:pt x="3" y="117"/>
                        </a:lnTo>
                        <a:lnTo>
                          <a:pt x="3" y="117"/>
                        </a:lnTo>
                        <a:lnTo>
                          <a:pt x="3" y="117"/>
                        </a:lnTo>
                        <a:lnTo>
                          <a:pt x="1" y="117"/>
                        </a:lnTo>
                        <a:lnTo>
                          <a:pt x="1" y="117"/>
                        </a:lnTo>
                        <a:lnTo>
                          <a:pt x="1" y="117"/>
                        </a:lnTo>
                        <a:lnTo>
                          <a:pt x="1" y="115"/>
                        </a:lnTo>
                        <a:lnTo>
                          <a:pt x="1" y="115"/>
                        </a:lnTo>
                        <a:lnTo>
                          <a:pt x="1" y="115"/>
                        </a:lnTo>
                        <a:lnTo>
                          <a:pt x="1" y="115"/>
                        </a:lnTo>
                        <a:lnTo>
                          <a:pt x="0" y="115"/>
                        </a:lnTo>
                        <a:lnTo>
                          <a:pt x="0" y="115"/>
                        </a:lnTo>
                        <a:lnTo>
                          <a:pt x="0" y="115"/>
                        </a:lnTo>
                        <a:lnTo>
                          <a:pt x="0" y="113"/>
                        </a:lnTo>
                        <a:lnTo>
                          <a:pt x="0" y="113"/>
                        </a:lnTo>
                        <a:lnTo>
                          <a:pt x="0" y="113"/>
                        </a:lnTo>
                        <a:lnTo>
                          <a:pt x="0" y="111"/>
                        </a:lnTo>
                        <a:lnTo>
                          <a:pt x="0" y="111"/>
                        </a:lnTo>
                        <a:lnTo>
                          <a:pt x="0" y="111"/>
                        </a:lnTo>
                        <a:lnTo>
                          <a:pt x="0" y="111"/>
                        </a:lnTo>
                        <a:lnTo>
                          <a:pt x="0" y="110"/>
                        </a:lnTo>
                        <a:lnTo>
                          <a:pt x="0" y="110"/>
                        </a:lnTo>
                        <a:lnTo>
                          <a:pt x="0" y="110"/>
                        </a:lnTo>
                        <a:lnTo>
                          <a:pt x="0" y="110"/>
                        </a:lnTo>
                        <a:lnTo>
                          <a:pt x="0" y="108"/>
                        </a:lnTo>
                        <a:lnTo>
                          <a:pt x="0" y="108"/>
                        </a:lnTo>
                        <a:lnTo>
                          <a:pt x="0" y="108"/>
                        </a:lnTo>
                        <a:lnTo>
                          <a:pt x="1" y="108"/>
                        </a:lnTo>
                        <a:lnTo>
                          <a:pt x="1" y="106"/>
                        </a:lnTo>
                        <a:lnTo>
                          <a:pt x="1" y="106"/>
                        </a:lnTo>
                        <a:lnTo>
                          <a:pt x="1" y="106"/>
                        </a:lnTo>
                        <a:lnTo>
                          <a:pt x="1" y="104"/>
                        </a:lnTo>
                        <a:lnTo>
                          <a:pt x="1" y="104"/>
                        </a:lnTo>
                        <a:lnTo>
                          <a:pt x="1" y="104"/>
                        </a:lnTo>
                        <a:lnTo>
                          <a:pt x="1" y="104"/>
                        </a:lnTo>
                        <a:lnTo>
                          <a:pt x="1" y="102"/>
                        </a:lnTo>
                        <a:lnTo>
                          <a:pt x="1" y="102"/>
                        </a:lnTo>
                        <a:lnTo>
                          <a:pt x="1" y="102"/>
                        </a:lnTo>
                        <a:lnTo>
                          <a:pt x="1" y="102"/>
                        </a:lnTo>
                        <a:lnTo>
                          <a:pt x="1" y="100"/>
                        </a:lnTo>
                        <a:lnTo>
                          <a:pt x="3" y="100"/>
                        </a:lnTo>
                        <a:lnTo>
                          <a:pt x="3" y="100"/>
                        </a:lnTo>
                        <a:lnTo>
                          <a:pt x="3" y="100"/>
                        </a:lnTo>
                        <a:lnTo>
                          <a:pt x="5" y="100"/>
                        </a:lnTo>
                        <a:lnTo>
                          <a:pt x="5" y="98"/>
                        </a:lnTo>
                        <a:lnTo>
                          <a:pt x="5" y="98"/>
                        </a:lnTo>
                        <a:lnTo>
                          <a:pt x="5" y="98"/>
                        </a:lnTo>
                        <a:lnTo>
                          <a:pt x="5" y="98"/>
                        </a:lnTo>
                        <a:lnTo>
                          <a:pt x="5" y="96"/>
                        </a:lnTo>
                        <a:lnTo>
                          <a:pt x="5" y="96"/>
                        </a:lnTo>
                        <a:lnTo>
                          <a:pt x="7" y="96"/>
                        </a:lnTo>
                        <a:lnTo>
                          <a:pt x="7" y="96"/>
                        </a:lnTo>
                        <a:lnTo>
                          <a:pt x="7" y="94"/>
                        </a:lnTo>
                        <a:lnTo>
                          <a:pt x="7" y="94"/>
                        </a:lnTo>
                        <a:lnTo>
                          <a:pt x="9" y="94"/>
                        </a:lnTo>
                        <a:lnTo>
                          <a:pt x="9" y="94"/>
                        </a:lnTo>
                        <a:lnTo>
                          <a:pt x="9" y="92"/>
                        </a:lnTo>
                        <a:lnTo>
                          <a:pt x="9" y="92"/>
                        </a:lnTo>
                        <a:lnTo>
                          <a:pt x="9" y="92"/>
                        </a:lnTo>
                        <a:lnTo>
                          <a:pt x="9" y="90"/>
                        </a:lnTo>
                        <a:lnTo>
                          <a:pt x="9" y="90"/>
                        </a:lnTo>
                        <a:lnTo>
                          <a:pt x="9" y="90"/>
                        </a:lnTo>
                        <a:lnTo>
                          <a:pt x="9" y="88"/>
                        </a:lnTo>
                        <a:lnTo>
                          <a:pt x="11" y="88"/>
                        </a:lnTo>
                        <a:lnTo>
                          <a:pt x="11" y="88"/>
                        </a:lnTo>
                        <a:lnTo>
                          <a:pt x="11" y="88"/>
                        </a:lnTo>
                        <a:lnTo>
                          <a:pt x="11" y="88"/>
                        </a:lnTo>
                        <a:lnTo>
                          <a:pt x="11" y="87"/>
                        </a:lnTo>
                        <a:lnTo>
                          <a:pt x="13" y="87"/>
                        </a:lnTo>
                        <a:lnTo>
                          <a:pt x="13" y="87"/>
                        </a:lnTo>
                        <a:lnTo>
                          <a:pt x="15" y="87"/>
                        </a:lnTo>
                        <a:lnTo>
                          <a:pt x="15" y="87"/>
                        </a:lnTo>
                        <a:lnTo>
                          <a:pt x="15" y="87"/>
                        </a:lnTo>
                        <a:lnTo>
                          <a:pt x="15" y="87"/>
                        </a:lnTo>
                        <a:lnTo>
                          <a:pt x="15" y="85"/>
                        </a:lnTo>
                        <a:lnTo>
                          <a:pt x="15" y="85"/>
                        </a:lnTo>
                        <a:lnTo>
                          <a:pt x="15" y="85"/>
                        </a:lnTo>
                        <a:lnTo>
                          <a:pt x="15" y="83"/>
                        </a:lnTo>
                        <a:lnTo>
                          <a:pt x="15" y="83"/>
                        </a:lnTo>
                        <a:lnTo>
                          <a:pt x="15" y="83"/>
                        </a:lnTo>
                        <a:lnTo>
                          <a:pt x="15" y="81"/>
                        </a:lnTo>
                        <a:lnTo>
                          <a:pt x="15" y="81"/>
                        </a:lnTo>
                        <a:lnTo>
                          <a:pt x="15" y="81"/>
                        </a:lnTo>
                        <a:lnTo>
                          <a:pt x="17" y="81"/>
                        </a:lnTo>
                        <a:lnTo>
                          <a:pt x="17" y="79"/>
                        </a:lnTo>
                        <a:lnTo>
                          <a:pt x="17" y="79"/>
                        </a:lnTo>
                        <a:lnTo>
                          <a:pt x="17" y="79"/>
                        </a:lnTo>
                        <a:lnTo>
                          <a:pt x="17" y="79"/>
                        </a:lnTo>
                        <a:lnTo>
                          <a:pt x="17" y="77"/>
                        </a:lnTo>
                        <a:lnTo>
                          <a:pt x="17" y="77"/>
                        </a:lnTo>
                        <a:lnTo>
                          <a:pt x="17" y="77"/>
                        </a:lnTo>
                        <a:lnTo>
                          <a:pt x="17" y="75"/>
                        </a:lnTo>
                        <a:lnTo>
                          <a:pt x="17" y="75"/>
                        </a:lnTo>
                        <a:lnTo>
                          <a:pt x="19" y="75"/>
                        </a:lnTo>
                        <a:lnTo>
                          <a:pt x="19" y="73"/>
                        </a:lnTo>
                        <a:lnTo>
                          <a:pt x="19" y="73"/>
                        </a:lnTo>
                        <a:lnTo>
                          <a:pt x="19" y="71"/>
                        </a:lnTo>
                        <a:lnTo>
                          <a:pt x="17" y="71"/>
                        </a:lnTo>
                        <a:lnTo>
                          <a:pt x="17" y="71"/>
                        </a:lnTo>
                        <a:lnTo>
                          <a:pt x="17" y="69"/>
                        </a:lnTo>
                        <a:lnTo>
                          <a:pt x="17" y="69"/>
                        </a:lnTo>
                        <a:lnTo>
                          <a:pt x="17" y="69"/>
                        </a:lnTo>
                        <a:lnTo>
                          <a:pt x="17" y="69"/>
                        </a:lnTo>
                        <a:lnTo>
                          <a:pt x="17" y="67"/>
                        </a:lnTo>
                        <a:lnTo>
                          <a:pt x="17" y="67"/>
                        </a:lnTo>
                        <a:lnTo>
                          <a:pt x="17" y="65"/>
                        </a:lnTo>
                        <a:lnTo>
                          <a:pt x="17" y="65"/>
                        </a:lnTo>
                        <a:lnTo>
                          <a:pt x="17" y="65"/>
                        </a:lnTo>
                        <a:lnTo>
                          <a:pt x="17" y="64"/>
                        </a:lnTo>
                        <a:lnTo>
                          <a:pt x="17" y="64"/>
                        </a:lnTo>
                        <a:lnTo>
                          <a:pt x="17" y="62"/>
                        </a:lnTo>
                        <a:lnTo>
                          <a:pt x="17" y="62"/>
                        </a:lnTo>
                        <a:lnTo>
                          <a:pt x="17" y="62"/>
                        </a:lnTo>
                        <a:lnTo>
                          <a:pt x="17" y="62"/>
                        </a:lnTo>
                        <a:lnTo>
                          <a:pt x="17" y="62"/>
                        </a:lnTo>
                        <a:lnTo>
                          <a:pt x="17" y="60"/>
                        </a:lnTo>
                        <a:lnTo>
                          <a:pt x="15" y="60"/>
                        </a:lnTo>
                        <a:lnTo>
                          <a:pt x="15" y="60"/>
                        </a:lnTo>
                        <a:lnTo>
                          <a:pt x="15" y="60"/>
                        </a:lnTo>
                        <a:lnTo>
                          <a:pt x="15" y="58"/>
                        </a:lnTo>
                        <a:lnTo>
                          <a:pt x="15" y="58"/>
                        </a:lnTo>
                        <a:lnTo>
                          <a:pt x="15" y="58"/>
                        </a:lnTo>
                        <a:lnTo>
                          <a:pt x="15" y="56"/>
                        </a:lnTo>
                        <a:lnTo>
                          <a:pt x="15" y="56"/>
                        </a:lnTo>
                        <a:lnTo>
                          <a:pt x="15" y="54"/>
                        </a:lnTo>
                        <a:lnTo>
                          <a:pt x="13" y="54"/>
                        </a:lnTo>
                        <a:lnTo>
                          <a:pt x="13" y="54"/>
                        </a:lnTo>
                        <a:lnTo>
                          <a:pt x="13" y="54"/>
                        </a:lnTo>
                        <a:lnTo>
                          <a:pt x="13" y="54"/>
                        </a:lnTo>
                        <a:lnTo>
                          <a:pt x="11" y="54"/>
                        </a:lnTo>
                        <a:lnTo>
                          <a:pt x="11" y="54"/>
                        </a:lnTo>
                        <a:lnTo>
                          <a:pt x="11" y="52"/>
                        </a:lnTo>
                        <a:lnTo>
                          <a:pt x="11" y="52"/>
                        </a:lnTo>
                        <a:lnTo>
                          <a:pt x="11" y="52"/>
                        </a:lnTo>
                        <a:lnTo>
                          <a:pt x="11" y="50"/>
                        </a:lnTo>
                        <a:lnTo>
                          <a:pt x="11" y="50"/>
                        </a:lnTo>
                        <a:lnTo>
                          <a:pt x="11" y="48"/>
                        </a:lnTo>
                        <a:lnTo>
                          <a:pt x="9" y="48"/>
                        </a:lnTo>
                        <a:lnTo>
                          <a:pt x="9" y="48"/>
                        </a:lnTo>
                        <a:lnTo>
                          <a:pt x="9" y="48"/>
                        </a:lnTo>
                        <a:lnTo>
                          <a:pt x="9" y="46"/>
                        </a:lnTo>
                        <a:lnTo>
                          <a:pt x="9" y="46"/>
                        </a:lnTo>
                        <a:lnTo>
                          <a:pt x="9" y="46"/>
                        </a:lnTo>
                        <a:lnTo>
                          <a:pt x="9" y="46"/>
                        </a:lnTo>
                        <a:lnTo>
                          <a:pt x="9" y="44"/>
                        </a:lnTo>
                        <a:lnTo>
                          <a:pt x="7" y="44"/>
                        </a:lnTo>
                        <a:lnTo>
                          <a:pt x="7" y="44"/>
                        </a:lnTo>
                        <a:lnTo>
                          <a:pt x="7" y="42"/>
                        </a:lnTo>
                        <a:lnTo>
                          <a:pt x="7" y="42"/>
                        </a:lnTo>
                        <a:lnTo>
                          <a:pt x="7" y="41"/>
                        </a:lnTo>
                        <a:lnTo>
                          <a:pt x="7" y="41"/>
                        </a:lnTo>
                        <a:lnTo>
                          <a:pt x="9" y="41"/>
                        </a:lnTo>
                        <a:lnTo>
                          <a:pt x="9" y="39"/>
                        </a:lnTo>
                        <a:lnTo>
                          <a:pt x="9" y="39"/>
                        </a:lnTo>
                        <a:lnTo>
                          <a:pt x="9" y="39"/>
                        </a:lnTo>
                        <a:lnTo>
                          <a:pt x="9" y="37"/>
                        </a:lnTo>
                        <a:lnTo>
                          <a:pt x="7" y="37"/>
                        </a:lnTo>
                        <a:lnTo>
                          <a:pt x="7" y="37"/>
                        </a:lnTo>
                        <a:lnTo>
                          <a:pt x="7" y="37"/>
                        </a:lnTo>
                        <a:lnTo>
                          <a:pt x="7" y="35"/>
                        </a:lnTo>
                        <a:lnTo>
                          <a:pt x="5" y="35"/>
                        </a:lnTo>
                        <a:lnTo>
                          <a:pt x="5" y="37"/>
                        </a:lnTo>
                        <a:lnTo>
                          <a:pt x="5" y="37"/>
                        </a:lnTo>
                        <a:lnTo>
                          <a:pt x="5" y="35"/>
                        </a:lnTo>
                        <a:lnTo>
                          <a:pt x="5" y="35"/>
                        </a:lnTo>
                        <a:lnTo>
                          <a:pt x="5" y="35"/>
                        </a:lnTo>
                        <a:lnTo>
                          <a:pt x="3" y="35"/>
                        </a:lnTo>
                        <a:lnTo>
                          <a:pt x="3" y="35"/>
                        </a:lnTo>
                        <a:lnTo>
                          <a:pt x="3" y="33"/>
                        </a:lnTo>
                        <a:lnTo>
                          <a:pt x="3" y="33"/>
                        </a:lnTo>
                        <a:lnTo>
                          <a:pt x="3" y="33"/>
                        </a:lnTo>
                        <a:lnTo>
                          <a:pt x="3" y="33"/>
                        </a:lnTo>
                        <a:lnTo>
                          <a:pt x="1" y="33"/>
                        </a:lnTo>
                        <a:lnTo>
                          <a:pt x="1" y="31"/>
                        </a:lnTo>
                        <a:lnTo>
                          <a:pt x="1" y="31"/>
                        </a:lnTo>
                        <a:lnTo>
                          <a:pt x="1" y="31"/>
                        </a:lnTo>
                        <a:lnTo>
                          <a:pt x="1" y="29"/>
                        </a:lnTo>
                        <a:lnTo>
                          <a:pt x="1" y="29"/>
                        </a:lnTo>
                        <a:lnTo>
                          <a:pt x="1" y="29"/>
                        </a:lnTo>
                        <a:lnTo>
                          <a:pt x="1" y="29"/>
                        </a:lnTo>
                        <a:lnTo>
                          <a:pt x="1" y="27"/>
                        </a:lnTo>
                        <a:lnTo>
                          <a:pt x="1" y="27"/>
                        </a:lnTo>
                        <a:lnTo>
                          <a:pt x="1" y="25"/>
                        </a:lnTo>
                        <a:lnTo>
                          <a:pt x="1" y="25"/>
                        </a:lnTo>
                        <a:lnTo>
                          <a:pt x="1" y="25"/>
                        </a:lnTo>
                        <a:lnTo>
                          <a:pt x="1" y="25"/>
                        </a:lnTo>
                        <a:lnTo>
                          <a:pt x="1" y="23"/>
                        </a:lnTo>
                        <a:lnTo>
                          <a:pt x="3" y="23"/>
                        </a:lnTo>
                        <a:lnTo>
                          <a:pt x="3" y="23"/>
                        </a:lnTo>
                        <a:lnTo>
                          <a:pt x="3" y="23"/>
                        </a:lnTo>
                        <a:lnTo>
                          <a:pt x="3" y="21"/>
                        </a:lnTo>
                        <a:lnTo>
                          <a:pt x="5" y="21"/>
                        </a:lnTo>
                        <a:lnTo>
                          <a:pt x="5" y="21"/>
                        </a:lnTo>
                        <a:lnTo>
                          <a:pt x="5" y="21"/>
                        </a:lnTo>
                        <a:lnTo>
                          <a:pt x="5" y="21"/>
                        </a:lnTo>
                        <a:lnTo>
                          <a:pt x="5" y="21"/>
                        </a:lnTo>
                        <a:lnTo>
                          <a:pt x="5" y="19"/>
                        </a:lnTo>
                        <a:lnTo>
                          <a:pt x="7" y="19"/>
                        </a:lnTo>
                        <a:lnTo>
                          <a:pt x="7" y="19"/>
                        </a:lnTo>
                        <a:lnTo>
                          <a:pt x="7" y="19"/>
                        </a:lnTo>
                        <a:lnTo>
                          <a:pt x="7" y="18"/>
                        </a:lnTo>
                        <a:lnTo>
                          <a:pt x="9" y="18"/>
                        </a:lnTo>
                        <a:lnTo>
                          <a:pt x="9" y="18"/>
                        </a:lnTo>
                        <a:lnTo>
                          <a:pt x="9" y="18"/>
                        </a:lnTo>
                        <a:lnTo>
                          <a:pt x="9" y="16"/>
                        </a:lnTo>
                        <a:lnTo>
                          <a:pt x="9" y="16"/>
                        </a:lnTo>
                        <a:lnTo>
                          <a:pt x="9" y="16"/>
                        </a:lnTo>
                        <a:lnTo>
                          <a:pt x="11" y="16"/>
                        </a:lnTo>
                        <a:lnTo>
                          <a:pt x="11" y="14"/>
                        </a:lnTo>
                        <a:lnTo>
                          <a:pt x="11" y="14"/>
                        </a:lnTo>
                        <a:lnTo>
                          <a:pt x="11" y="14"/>
                        </a:lnTo>
                        <a:lnTo>
                          <a:pt x="11" y="14"/>
                        </a:lnTo>
                        <a:lnTo>
                          <a:pt x="13" y="14"/>
                        </a:lnTo>
                        <a:lnTo>
                          <a:pt x="13" y="14"/>
                        </a:lnTo>
                        <a:lnTo>
                          <a:pt x="13" y="14"/>
                        </a:lnTo>
                        <a:lnTo>
                          <a:pt x="13" y="12"/>
                        </a:lnTo>
                        <a:lnTo>
                          <a:pt x="15" y="12"/>
                        </a:lnTo>
                        <a:lnTo>
                          <a:pt x="15" y="12"/>
                        </a:lnTo>
                        <a:lnTo>
                          <a:pt x="15" y="12"/>
                        </a:lnTo>
                        <a:lnTo>
                          <a:pt x="15" y="10"/>
                        </a:lnTo>
                        <a:lnTo>
                          <a:pt x="15" y="10"/>
                        </a:lnTo>
                        <a:lnTo>
                          <a:pt x="15" y="10"/>
                        </a:lnTo>
                        <a:lnTo>
                          <a:pt x="17" y="10"/>
                        </a:lnTo>
                        <a:lnTo>
                          <a:pt x="17" y="8"/>
                        </a:lnTo>
                        <a:lnTo>
                          <a:pt x="17" y="8"/>
                        </a:lnTo>
                        <a:lnTo>
                          <a:pt x="17" y="8"/>
                        </a:lnTo>
                        <a:lnTo>
                          <a:pt x="17" y="8"/>
                        </a:lnTo>
                        <a:lnTo>
                          <a:pt x="17" y="6"/>
                        </a:lnTo>
                        <a:lnTo>
                          <a:pt x="19" y="6"/>
                        </a:lnTo>
                        <a:lnTo>
                          <a:pt x="19" y="6"/>
                        </a:lnTo>
                        <a:lnTo>
                          <a:pt x="19" y="6"/>
                        </a:lnTo>
                        <a:lnTo>
                          <a:pt x="21" y="6"/>
                        </a:lnTo>
                        <a:lnTo>
                          <a:pt x="21" y="6"/>
                        </a:lnTo>
                        <a:lnTo>
                          <a:pt x="21" y="6"/>
                        </a:lnTo>
                        <a:lnTo>
                          <a:pt x="21" y="4"/>
                        </a:lnTo>
                        <a:lnTo>
                          <a:pt x="21" y="4"/>
                        </a:lnTo>
                        <a:lnTo>
                          <a:pt x="21" y="4"/>
                        </a:lnTo>
                        <a:lnTo>
                          <a:pt x="21" y="2"/>
                        </a:lnTo>
                        <a:lnTo>
                          <a:pt x="23" y="2"/>
                        </a:lnTo>
                        <a:lnTo>
                          <a:pt x="23" y="2"/>
                        </a:lnTo>
                        <a:lnTo>
                          <a:pt x="23"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4" name="Freeform 777">
                    <a:extLst>
                      <a:ext uri="{FF2B5EF4-FFF2-40B4-BE49-F238E27FC236}">
                        <a16:creationId xmlns:a16="http://schemas.microsoft.com/office/drawing/2014/main" id="{A3450025-0E7D-4EE1-B104-ADE87856283E}"/>
                      </a:ext>
                    </a:extLst>
                  </p:cNvPr>
                  <p:cNvSpPr>
                    <a:spLocks/>
                  </p:cNvSpPr>
                  <p:nvPr/>
                </p:nvSpPr>
                <p:spPr bwMode="auto">
                  <a:xfrm>
                    <a:off x="11985" y="1795"/>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5" name="Freeform 778">
                    <a:extLst>
                      <a:ext uri="{FF2B5EF4-FFF2-40B4-BE49-F238E27FC236}">
                        <a16:creationId xmlns:a16="http://schemas.microsoft.com/office/drawing/2014/main" id="{6B09C602-8CE6-4C69-8E34-E47F9C3A6372}"/>
                      </a:ext>
                    </a:extLst>
                  </p:cNvPr>
                  <p:cNvSpPr>
                    <a:spLocks/>
                  </p:cNvSpPr>
                  <p:nvPr/>
                </p:nvSpPr>
                <p:spPr bwMode="auto">
                  <a:xfrm>
                    <a:off x="11985" y="1795"/>
                    <a:ext cx="2"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6" name="Freeform 779">
                    <a:extLst>
                      <a:ext uri="{FF2B5EF4-FFF2-40B4-BE49-F238E27FC236}">
                        <a16:creationId xmlns:a16="http://schemas.microsoft.com/office/drawing/2014/main" id="{5D8B1522-BE66-4F14-8D23-EA0F304E7633}"/>
                      </a:ext>
                    </a:extLst>
                  </p:cNvPr>
                  <p:cNvSpPr>
                    <a:spLocks/>
                  </p:cNvSpPr>
                  <p:nvPr/>
                </p:nvSpPr>
                <p:spPr bwMode="auto">
                  <a:xfrm>
                    <a:off x="11459" y="1775"/>
                    <a:ext cx="708" cy="303"/>
                  </a:xfrm>
                  <a:custGeom>
                    <a:avLst/>
                    <a:gdLst>
                      <a:gd name="T0" fmla="*/ 465 w 708"/>
                      <a:gd name="T1" fmla="*/ 29 h 303"/>
                      <a:gd name="T2" fmla="*/ 480 w 708"/>
                      <a:gd name="T3" fmla="*/ 39 h 303"/>
                      <a:gd name="T4" fmla="*/ 513 w 708"/>
                      <a:gd name="T5" fmla="*/ 25 h 303"/>
                      <a:gd name="T6" fmla="*/ 532 w 708"/>
                      <a:gd name="T7" fmla="*/ 35 h 303"/>
                      <a:gd name="T8" fmla="*/ 560 w 708"/>
                      <a:gd name="T9" fmla="*/ 64 h 303"/>
                      <a:gd name="T10" fmla="*/ 585 w 708"/>
                      <a:gd name="T11" fmla="*/ 92 h 303"/>
                      <a:gd name="T12" fmla="*/ 614 w 708"/>
                      <a:gd name="T13" fmla="*/ 94 h 303"/>
                      <a:gd name="T14" fmla="*/ 654 w 708"/>
                      <a:gd name="T15" fmla="*/ 98 h 303"/>
                      <a:gd name="T16" fmla="*/ 685 w 708"/>
                      <a:gd name="T17" fmla="*/ 121 h 303"/>
                      <a:gd name="T18" fmla="*/ 706 w 708"/>
                      <a:gd name="T19" fmla="*/ 129 h 303"/>
                      <a:gd name="T20" fmla="*/ 677 w 708"/>
                      <a:gd name="T21" fmla="*/ 152 h 303"/>
                      <a:gd name="T22" fmla="*/ 654 w 708"/>
                      <a:gd name="T23" fmla="*/ 173 h 303"/>
                      <a:gd name="T24" fmla="*/ 625 w 708"/>
                      <a:gd name="T25" fmla="*/ 190 h 303"/>
                      <a:gd name="T26" fmla="*/ 610 w 708"/>
                      <a:gd name="T27" fmla="*/ 207 h 303"/>
                      <a:gd name="T28" fmla="*/ 589 w 708"/>
                      <a:gd name="T29" fmla="*/ 217 h 303"/>
                      <a:gd name="T30" fmla="*/ 589 w 708"/>
                      <a:gd name="T31" fmla="*/ 253 h 303"/>
                      <a:gd name="T32" fmla="*/ 570 w 708"/>
                      <a:gd name="T33" fmla="*/ 263 h 303"/>
                      <a:gd name="T34" fmla="*/ 530 w 708"/>
                      <a:gd name="T35" fmla="*/ 255 h 303"/>
                      <a:gd name="T36" fmla="*/ 491 w 708"/>
                      <a:gd name="T37" fmla="*/ 255 h 303"/>
                      <a:gd name="T38" fmla="*/ 463 w 708"/>
                      <a:gd name="T39" fmla="*/ 265 h 303"/>
                      <a:gd name="T40" fmla="*/ 426 w 708"/>
                      <a:gd name="T41" fmla="*/ 265 h 303"/>
                      <a:gd name="T42" fmla="*/ 398 w 708"/>
                      <a:gd name="T43" fmla="*/ 286 h 303"/>
                      <a:gd name="T44" fmla="*/ 373 w 708"/>
                      <a:gd name="T45" fmla="*/ 297 h 303"/>
                      <a:gd name="T46" fmla="*/ 344 w 708"/>
                      <a:gd name="T47" fmla="*/ 276 h 303"/>
                      <a:gd name="T48" fmla="*/ 327 w 708"/>
                      <a:gd name="T49" fmla="*/ 244 h 303"/>
                      <a:gd name="T50" fmla="*/ 283 w 708"/>
                      <a:gd name="T51" fmla="*/ 242 h 303"/>
                      <a:gd name="T52" fmla="*/ 250 w 708"/>
                      <a:gd name="T53" fmla="*/ 225 h 303"/>
                      <a:gd name="T54" fmla="*/ 248 w 708"/>
                      <a:gd name="T55" fmla="*/ 200 h 303"/>
                      <a:gd name="T56" fmla="*/ 252 w 708"/>
                      <a:gd name="T57" fmla="*/ 184 h 303"/>
                      <a:gd name="T58" fmla="*/ 241 w 708"/>
                      <a:gd name="T59" fmla="*/ 184 h 303"/>
                      <a:gd name="T60" fmla="*/ 225 w 708"/>
                      <a:gd name="T61" fmla="*/ 192 h 303"/>
                      <a:gd name="T62" fmla="*/ 197 w 708"/>
                      <a:gd name="T63" fmla="*/ 205 h 303"/>
                      <a:gd name="T64" fmla="*/ 164 w 708"/>
                      <a:gd name="T65" fmla="*/ 228 h 303"/>
                      <a:gd name="T66" fmla="*/ 162 w 708"/>
                      <a:gd name="T67" fmla="*/ 288 h 303"/>
                      <a:gd name="T68" fmla="*/ 130 w 708"/>
                      <a:gd name="T69" fmla="*/ 269 h 303"/>
                      <a:gd name="T70" fmla="*/ 105 w 708"/>
                      <a:gd name="T71" fmla="*/ 267 h 303"/>
                      <a:gd name="T72" fmla="*/ 82 w 708"/>
                      <a:gd name="T73" fmla="*/ 246 h 303"/>
                      <a:gd name="T74" fmla="*/ 74 w 708"/>
                      <a:gd name="T75" fmla="*/ 221 h 303"/>
                      <a:gd name="T76" fmla="*/ 82 w 708"/>
                      <a:gd name="T77" fmla="*/ 207 h 303"/>
                      <a:gd name="T78" fmla="*/ 109 w 708"/>
                      <a:gd name="T79" fmla="*/ 192 h 303"/>
                      <a:gd name="T80" fmla="*/ 90 w 708"/>
                      <a:gd name="T81" fmla="*/ 177 h 303"/>
                      <a:gd name="T82" fmla="*/ 57 w 708"/>
                      <a:gd name="T83" fmla="*/ 184 h 303"/>
                      <a:gd name="T84" fmla="*/ 42 w 708"/>
                      <a:gd name="T85" fmla="*/ 177 h 303"/>
                      <a:gd name="T86" fmla="*/ 13 w 708"/>
                      <a:gd name="T87" fmla="*/ 157 h 303"/>
                      <a:gd name="T88" fmla="*/ 9 w 708"/>
                      <a:gd name="T89" fmla="*/ 129 h 303"/>
                      <a:gd name="T90" fmla="*/ 25 w 708"/>
                      <a:gd name="T91" fmla="*/ 106 h 303"/>
                      <a:gd name="T92" fmla="*/ 42 w 708"/>
                      <a:gd name="T93" fmla="*/ 96 h 303"/>
                      <a:gd name="T94" fmla="*/ 74 w 708"/>
                      <a:gd name="T95" fmla="*/ 77 h 303"/>
                      <a:gd name="T96" fmla="*/ 103 w 708"/>
                      <a:gd name="T97" fmla="*/ 79 h 303"/>
                      <a:gd name="T98" fmla="*/ 137 w 708"/>
                      <a:gd name="T99" fmla="*/ 94 h 303"/>
                      <a:gd name="T100" fmla="*/ 164 w 708"/>
                      <a:gd name="T101" fmla="*/ 96 h 303"/>
                      <a:gd name="T102" fmla="*/ 195 w 708"/>
                      <a:gd name="T103" fmla="*/ 89 h 303"/>
                      <a:gd name="T104" fmla="*/ 229 w 708"/>
                      <a:gd name="T105" fmla="*/ 98 h 303"/>
                      <a:gd name="T106" fmla="*/ 262 w 708"/>
                      <a:gd name="T107" fmla="*/ 85 h 303"/>
                      <a:gd name="T108" fmla="*/ 243 w 708"/>
                      <a:gd name="T109" fmla="*/ 67 h 303"/>
                      <a:gd name="T110" fmla="*/ 264 w 708"/>
                      <a:gd name="T111" fmla="*/ 50 h 303"/>
                      <a:gd name="T112" fmla="*/ 256 w 708"/>
                      <a:gd name="T113" fmla="*/ 39 h 303"/>
                      <a:gd name="T114" fmla="*/ 269 w 708"/>
                      <a:gd name="T115" fmla="*/ 27 h 303"/>
                      <a:gd name="T116" fmla="*/ 308 w 708"/>
                      <a:gd name="T117" fmla="*/ 21 h 303"/>
                      <a:gd name="T118" fmla="*/ 344 w 708"/>
                      <a:gd name="T119" fmla="*/ 14 h 303"/>
                      <a:gd name="T120" fmla="*/ 382 w 708"/>
                      <a:gd name="T121" fmla="*/ 4 h 303"/>
                      <a:gd name="T122" fmla="*/ 417 w 708"/>
                      <a:gd name="T123" fmla="*/ 2 h 303"/>
                      <a:gd name="T124" fmla="*/ 436 w 708"/>
                      <a:gd name="T125" fmla="*/ 2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303">
                        <a:moveTo>
                          <a:pt x="444" y="25"/>
                        </a:moveTo>
                        <a:lnTo>
                          <a:pt x="444" y="23"/>
                        </a:lnTo>
                        <a:lnTo>
                          <a:pt x="444" y="23"/>
                        </a:lnTo>
                        <a:lnTo>
                          <a:pt x="444" y="23"/>
                        </a:lnTo>
                        <a:lnTo>
                          <a:pt x="444" y="23"/>
                        </a:lnTo>
                        <a:lnTo>
                          <a:pt x="444" y="21"/>
                        </a:lnTo>
                        <a:lnTo>
                          <a:pt x="444" y="21"/>
                        </a:lnTo>
                        <a:lnTo>
                          <a:pt x="444" y="21"/>
                        </a:lnTo>
                        <a:lnTo>
                          <a:pt x="444" y="21"/>
                        </a:lnTo>
                        <a:lnTo>
                          <a:pt x="444" y="21"/>
                        </a:lnTo>
                        <a:lnTo>
                          <a:pt x="446" y="21"/>
                        </a:lnTo>
                        <a:lnTo>
                          <a:pt x="446" y="21"/>
                        </a:lnTo>
                        <a:lnTo>
                          <a:pt x="446" y="21"/>
                        </a:lnTo>
                        <a:lnTo>
                          <a:pt x="446" y="21"/>
                        </a:lnTo>
                        <a:lnTo>
                          <a:pt x="446" y="23"/>
                        </a:lnTo>
                        <a:lnTo>
                          <a:pt x="447" y="23"/>
                        </a:lnTo>
                        <a:lnTo>
                          <a:pt x="447" y="23"/>
                        </a:lnTo>
                        <a:lnTo>
                          <a:pt x="447" y="25"/>
                        </a:lnTo>
                        <a:lnTo>
                          <a:pt x="447" y="25"/>
                        </a:lnTo>
                        <a:lnTo>
                          <a:pt x="447" y="25"/>
                        </a:lnTo>
                        <a:lnTo>
                          <a:pt x="449" y="25"/>
                        </a:lnTo>
                        <a:lnTo>
                          <a:pt x="449" y="25"/>
                        </a:lnTo>
                        <a:lnTo>
                          <a:pt x="449" y="25"/>
                        </a:lnTo>
                        <a:lnTo>
                          <a:pt x="449" y="25"/>
                        </a:lnTo>
                        <a:lnTo>
                          <a:pt x="449" y="25"/>
                        </a:lnTo>
                        <a:lnTo>
                          <a:pt x="449" y="25"/>
                        </a:lnTo>
                        <a:lnTo>
                          <a:pt x="449" y="27"/>
                        </a:lnTo>
                        <a:lnTo>
                          <a:pt x="449" y="27"/>
                        </a:lnTo>
                        <a:lnTo>
                          <a:pt x="449" y="27"/>
                        </a:lnTo>
                        <a:lnTo>
                          <a:pt x="449" y="29"/>
                        </a:lnTo>
                        <a:lnTo>
                          <a:pt x="449" y="29"/>
                        </a:lnTo>
                        <a:lnTo>
                          <a:pt x="449" y="29"/>
                        </a:lnTo>
                        <a:lnTo>
                          <a:pt x="449" y="29"/>
                        </a:lnTo>
                        <a:lnTo>
                          <a:pt x="449" y="31"/>
                        </a:lnTo>
                        <a:lnTo>
                          <a:pt x="449" y="31"/>
                        </a:lnTo>
                        <a:lnTo>
                          <a:pt x="451" y="31"/>
                        </a:lnTo>
                        <a:lnTo>
                          <a:pt x="451" y="29"/>
                        </a:lnTo>
                        <a:lnTo>
                          <a:pt x="451" y="29"/>
                        </a:lnTo>
                        <a:lnTo>
                          <a:pt x="451" y="29"/>
                        </a:lnTo>
                        <a:lnTo>
                          <a:pt x="453" y="29"/>
                        </a:lnTo>
                        <a:lnTo>
                          <a:pt x="453" y="29"/>
                        </a:lnTo>
                        <a:lnTo>
                          <a:pt x="453" y="29"/>
                        </a:lnTo>
                        <a:lnTo>
                          <a:pt x="453" y="29"/>
                        </a:lnTo>
                        <a:lnTo>
                          <a:pt x="455" y="29"/>
                        </a:lnTo>
                        <a:lnTo>
                          <a:pt x="455" y="29"/>
                        </a:lnTo>
                        <a:lnTo>
                          <a:pt x="453" y="29"/>
                        </a:lnTo>
                        <a:lnTo>
                          <a:pt x="453" y="27"/>
                        </a:lnTo>
                        <a:lnTo>
                          <a:pt x="453" y="27"/>
                        </a:lnTo>
                        <a:lnTo>
                          <a:pt x="453" y="27"/>
                        </a:lnTo>
                        <a:lnTo>
                          <a:pt x="451" y="27"/>
                        </a:lnTo>
                        <a:lnTo>
                          <a:pt x="451" y="27"/>
                        </a:lnTo>
                        <a:lnTo>
                          <a:pt x="451" y="25"/>
                        </a:lnTo>
                        <a:lnTo>
                          <a:pt x="453" y="25"/>
                        </a:lnTo>
                        <a:lnTo>
                          <a:pt x="453" y="25"/>
                        </a:lnTo>
                        <a:lnTo>
                          <a:pt x="453" y="25"/>
                        </a:lnTo>
                        <a:lnTo>
                          <a:pt x="455" y="25"/>
                        </a:lnTo>
                        <a:lnTo>
                          <a:pt x="455" y="25"/>
                        </a:lnTo>
                        <a:lnTo>
                          <a:pt x="455" y="25"/>
                        </a:lnTo>
                        <a:lnTo>
                          <a:pt x="457" y="25"/>
                        </a:lnTo>
                        <a:lnTo>
                          <a:pt x="457" y="25"/>
                        </a:lnTo>
                        <a:lnTo>
                          <a:pt x="457" y="27"/>
                        </a:lnTo>
                        <a:lnTo>
                          <a:pt x="459" y="27"/>
                        </a:lnTo>
                        <a:lnTo>
                          <a:pt x="459" y="27"/>
                        </a:lnTo>
                        <a:lnTo>
                          <a:pt x="459" y="27"/>
                        </a:lnTo>
                        <a:lnTo>
                          <a:pt x="459" y="27"/>
                        </a:lnTo>
                        <a:lnTo>
                          <a:pt x="461" y="27"/>
                        </a:lnTo>
                        <a:lnTo>
                          <a:pt x="461" y="29"/>
                        </a:lnTo>
                        <a:lnTo>
                          <a:pt x="461" y="29"/>
                        </a:lnTo>
                        <a:lnTo>
                          <a:pt x="461" y="29"/>
                        </a:lnTo>
                        <a:lnTo>
                          <a:pt x="463" y="29"/>
                        </a:lnTo>
                        <a:lnTo>
                          <a:pt x="463" y="29"/>
                        </a:lnTo>
                        <a:lnTo>
                          <a:pt x="463" y="29"/>
                        </a:lnTo>
                        <a:lnTo>
                          <a:pt x="465" y="29"/>
                        </a:lnTo>
                        <a:lnTo>
                          <a:pt x="465" y="29"/>
                        </a:lnTo>
                        <a:lnTo>
                          <a:pt x="465" y="29"/>
                        </a:lnTo>
                        <a:lnTo>
                          <a:pt x="467" y="29"/>
                        </a:lnTo>
                        <a:lnTo>
                          <a:pt x="467" y="29"/>
                        </a:lnTo>
                        <a:lnTo>
                          <a:pt x="467" y="29"/>
                        </a:lnTo>
                        <a:lnTo>
                          <a:pt x="467" y="29"/>
                        </a:lnTo>
                        <a:lnTo>
                          <a:pt x="467" y="29"/>
                        </a:lnTo>
                        <a:lnTo>
                          <a:pt x="468" y="29"/>
                        </a:lnTo>
                        <a:lnTo>
                          <a:pt x="468" y="29"/>
                        </a:lnTo>
                        <a:lnTo>
                          <a:pt x="468" y="29"/>
                        </a:lnTo>
                        <a:lnTo>
                          <a:pt x="470" y="29"/>
                        </a:lnTo>
                        <a:lnTo>
                          <a:pt x="470" y="27"/>
                        </a:lnTo>
                        <a:lnTo>
                          <a:pt x="470" y="27"/>
                        </a:lnTo>
                        <a:lnTo>
                          <a:pt x="470" y="27"/>
                        </a:lnTo>
                        <a:lnTo>
                          <a:pt x="470" y="27"/>
                        </a:lnTo>
                        <a:lnTo>
                          <a:pt x="472" y="27"/>
                        </a:lnTo>
                        <a:lnTo>
                          <a:pt x="472" y="27"/>
                        </a:lnTo>
                        <a:lnTo>
                          <a:pt x="472" y="27"/>
                        </a:lnTo>
                        <a:lnTo>
                          <a:pt x="472" y="29"/>
                        </a:lnTo>
                        <a:lnTo>
                          <a:pt x="472" y="29"/>
                        </a:lnTo>
                        <a:lnTo>
                          <a:pt x="472" y="29"/>
                        </a:lnTo>
                        <a:lnTo>
                          <a:pt x="472" y="31"/>
                        </a:lnTo>
                        <a:lnTo>
                          <a:pt x="472" y="31"/>
                        </a:lnTo>
                        <a:lnTo>
                          <a:pt x="470" y="31"/>
                        </a:lnTo>
                        <a:lnTo>
                          <a:pt x="470" y="31"/>
                        </a:lnTo>
                        <a:lnTo>
                          <a:pt x="470" y="31"/>
                        </a:lnTo>
                        <a:lnTo>
                          <a:pt x="468" y="31"/>
                        </a:lnTo>
                        <a:lnTo>
                          <a:pt x="468" y="31"/>
                        </a:lnTo>
                        <a:lnTo>
                          <a:pt x="467" y="31"/>
                        </a:lnTo>
                        <a:lnTo>
                          <a:pt x="467" y="33"/>
                        </a:lnTo>
                        <a:lnTo>
                          <a:pt x="467" y="33"/>
                        </a:lnTo>
                        <a:lnTo>
                          <a:pt x="467" y="33"/>
                        </a:lnTo>
                        <a:lnTo>
                          <a:pt x="467" y="33"/>
                        </a:lnTo>
                        <a:lnTo>
                          <a:pt x="467" y="33"/>
                        </a:lnTo>
                        <a:lnTo>
                          <a:pt x="465" y="33"/>
                        </a:lnTo>
                        <a:lnTo>
                          <a:pt x="465" y="35"/>
                        </a:lnTo>
                        <a:lnTo>
                          <a:pt x="465" y="35"/>
                        </a:lnTo>
                        <a:lnTo>
                          <a:pt x="465" y="35"/>
                        </a:lnTo>
                        <a:lnTo>
                          <a:pt x="465" y="35"/>
                        </a:lnTo>
                        <a:lnTo>
                          <a:pt x="465" y="37"/>
                        </a:lnTo>
                        <a:lnTo>
                          <a:pt x="465" y="37"/>
                        </a:lnTo>
                        <a:lnTo>
                          <a:pt x="465" y="37"/>
                        </a:lnTo>
                        <a:lnTo>
                          <a:pt x="465" y="39"/>
                        </a:lnTo>
                        <a:lnTo>
                          <a:pt x="465" y="39"/>
                        </a:lnTo>
                        <a:lnTo>
                          <a:pt x="467" y="39"/>
                        </a:lnTo>
                        <a:lnTo>
                          <a:pt x="467" y="39"/>
                        </a:lnTo>
                        <a:lnTo>
                          <a:pt x="467" y="41"/>
                        </a:lnTo>
                        <a:lnTo>
                          <a:pt x="467" y="41"/>
                        </a:lnTo>
                        <a:lnTo>
                          <a:pt x="467" y="41"/>
                        </a:lnTo>
                        <a:lnTo>
                          <a:pt x="468" y="41"/>
                        </a:lnTo>
                        <a:lnTo>
                          <a:pt x="468" y="39"/>
                        </a:lnTo>
                        <a:lnTo>
                          <a:pt x="468" y="39"/>
                        </a:lnTo>
                        <a:lnTo>
                          <a:pt x="470" y="39"/>
                        </a:lnTo>
                        <a:lnTo>
                          <a:pt x="470" y="39"/>
                        </a:lnTo>
                        <a:lnTo>
                          <a:pt x="470" y="39"/>
                        </a:lnTo>
                        <a:lnTo>
                          <a:pt x="470" y="37"/>
                        </a:lnTo>
                        <a:lnTo>
                          <a:pt x="470" y="37"/>
                        </a:lnTo>
                        <a:lnTo>
                          <a:pt x="470" y="37"/>
                        </a:lnTo>
                        <a:lnTo>
                          <a:pt x="472" y="37"/>
                        </a:lnTo>
                        <a:lnTo>
                          <a:pt x="472" y="37"/>
                        </a:lnTo>
                        <a:lnTo>
                          <a:pt x="472" y="37"/>
                        </a:lnTo>
                        <a:lnTo>
                          <a:pt x="472" y="37"/>
                        </a:lnTo>
                        <a:lnTo>
                          <a:pt x="474" y="37"/>
                        </a:lnTo>
                        <a:lnTo>
                          <a:pt x="474" y="37"/>
                        </a:lnTo>
                        <a:lnTo>
                          <a:pt x="474" y="37"/>
                        </a:lnTo>
                        <a:lnTo>
                          <a:pt x="476" y="37"/>
                        </a:lnTo>
                        <a:lnTo>
                          <a:pt x="476" y="37"/>
                        </a:lnTo>
                        <a:lnTo>
                          <a:pt x="476" y="37"/>
                        </a:lnTo>
                        <a:lnTo>
                          <a:pt x="478" y="37"/>
                        </a:lnTo>
                        <a:lnTo>
                          <a:pt x="478" y="37"/>
                        </a:lnTo>
                        <a:lnTo>
                          <a:pt x="478" y="37"/>
                        </a:lnTo>
                        <a:lnTo>
                          <a:pt x="478" y="39"/>
                        </a:lnTo>
                        <a:lnTo>
                          <a:pt x="480" y="39"/>
                        </a:lnTo>
                        <a:lnTo>
                          <a:pt x="480" y="39"/>
                        </a:lnTo>
                        <a:lnTo>
                          <a:pt x="480" y="37"/>
                        </a:lnTo>
                        <a:lnTo>
                          <a:pt x="480" y="37"/>
                        </a:lnTo>
                        <a:lnTo>
                          <a:pt x="482" y="37"/>
                        </a:lnTo>
                        <a:lnTo>
                          <a:pt x="482" y="39"/>
                        </a:lnTo>
                        <a:lnTo>
                          <a:pt x="482" y="39"/>
                        </a:lnTo>
                        <a:lnTo>
                          <a:pt x="482" y="39"/>
                        </a:lnTo>
                        <a:lnTo>
                          <a:pt x="482" y="39"/>
                        </a:lnTo>
                        <a:lnTo>
                          <a:pt x="482" y="41"/>
                        </a:lnTo>
                        <a:lnTo>
                          <a:pt x="484" y="41"/>
                        </a:lnTo>
                        <a:lnTo>
                          <a:pt x="484" y="41"/>
                        </a:lnTo>
                        <a:lnTo>
                          <a:pt x="484" y="39"/>
                        </a:lnTo>
                        <a:lnTo>
                          <a:pt x="486" y="39"/>
                        </a:lnTo>
                        <a:lnTo>
                          <a:pt x="486" y="39"/>
                        </a:lnTo>
                        <a:lnTo>
                          <a:pt x="486" y="37"/>
                        </a:lnTo>
                        <a:lnTo>
                          <a:pt x="486" y="37"/>
                        </a:lnTo>
                        <a:lnTo>
                          <a:pt x="486" y="35"/>
                        </a:lnTo>
                        <a:lnTo>
                          <a:pt x="486" y="35"/>
                        </a:lnTo>
                        <a:lnTo>
                          <a:pt x="486" y="35"/>
                        </a:lnTo>
                        <a:lnTo>
                          <a:pt x="488" y="35"/>
                        </a:lnTo>
                        <a:lnTo>
                          <a:pt x="488" y="35"/>
                        </a:lnTo>
                        <a:lnTo>
                          <a:pt x="488" y="35"/>
                        </a:lnTo>
                        <a:lnTo>
                          <a:pt x="488" y="35"/>
                        </a:lnTo>
                        <a:lnTo>
                          <a:pt x="488" y="33"/>
                        </a:lnTo>
                        <a:lnTo>
                          <a:pt x="490" y="33"/>
                        </a:lnTo>
                        <a:lnTo>
                          <a:pt x="490" y="33"/>
                        </a:lnTo>
                        <a:lnTo>
                          <a:pt x="491" y="33"/>
                        </a:lnTo>
                        <a:lnTo>
                          <a:pt x="491" y="33"/>
                        </a:lnTo>
                        <a:lnTo>
                          <a:pt x="491" y="33"/>
                        </a:lnTo>
                        <a:lnTo>
                          <a:pt x="491" y="33"/>
                        </a:lnTo>
                        <a:lnTo>
                          <a:pt x="491" y="33"/>
                        </a:lnTo>
                        <a:lnTo>
                          <a:pt x="493" y="33"/>
                        </a:lnTo>
                        <a:lnTo>
                          <a:pt x="493" y="33"/>
                        </a:lnTo>
                        <a:lnTo>
                          <a:pt x="493" y="33"/>
                        </a:lnTo>
                        <a:lnTo>
                          <a:pt x="493" y="33"/>
                        </a:lnTo>
                        <a:lnTo>
                          <a:pt x="495" y="33"/>
                        </a:lnTo>
                        <a:lnTo>
                          <a:pt x="495" y="33"/>
                        </a:lnTo>
                        <a:lnTo>
                          <a:pt x="495" y="33"/>
                        </a:lnTo>
                        <a:lnTo>
                          <a:pt x="497" y="33"/>
                        </a:lnTo>
                        <a:lnTo>
                          <a:pt x="497" y="33"/>
                        </a:lnTo>
                        <a:lnTo>
                          <a:pt x="497" y="31"/>
                        </a:lnTo>
                        <a:lnTo>
                          <a:pt x="497" y="31"/>
                        </a:lnTo>
                        <a:lnTo>
                          <a:pt x="499" y="31"/>
                        </a:lnTo>
                        <a:lnTo>
                          <a:pt x="499" y="31"/>
                        </a:lnTo>
                        <a:lnTo>
                          <a:pt x="499" y="31"/>
                        </a:lnTo>
                        <a:lnTo>
                          <a:pt x="499" y="31"/>
                        </a:lnTo>
                        <a:lnTo>
                          <a:pt x="501" y="31"/>
                        </a:lnTo>
                        <a:lnTo>
                          <a:pt x="501" y="29"/>
                        </a:lnTo>
                        <a:lnTo>
                          <a:pt x="501" y="29"/>
                        </a:lnTo>
                        <a:lnTo>
                          <a:pt x="503" y="29"/>
                        </a:lnTo>
                        <a:lnTo>
                          <a:pt x="503" y="29"/>
                        </a:lnTo>
                        <a:lnTo>
                          <a:pt x="503" y="27"/>
                        </a:lnTo>
                        <a:lnTo>
                          <a:pt x="501" y="27"/>
                        </a:lnTo>
                        <a:lnTo>
                          <a:pt x="501" y="27"/>
                        </a:lnTo>
                        <a:lnTo>
                          <a:pt x="503" y="27"/>
                        </a:lnTo>
                        <a:lnTo>
                          <a:pt x="503" y="25"/>
                        </a:lnTo>
                        <a:lnTo>
                          <a:pt x="503" y="25"/>
                        </a:lnTo>
                        <a:lnTo>
                          <a:pt x="503" y="25"/>
                        </a:lnTo>
                        <a:lnTo>
                          <a:pt x="505" y="25"/>
                        </a:lnTo>
                        <a:lnTo>
                          <a:pt x="505" y="25"/>
                        </a:lnTo>
                        <a:lnTo>
                          <a:pt x="507" y="25"/>
                        </a:lnTo>
                        <a:lnTo>
                          <a:pt x="507" y="25"/>
                        </a:lnTo>
                        <a:lnTo>
                          <a:pt x="507" y="25"/>
                        </a:lnTo>
                        <a:lnTo>
                          <a:pt x="507" y="25"/>
                        </a:lnTo>
                        <a:lnTo>
                          <a:pt x="509" y="25"/>
                        </a:lnTo>
                        <a:lnTo>
                          <a:pt x="509" y="25"/>
                        </a:lnTo>
                        <a:lnTo>
                          <a:pt x="509" y="25"/>
                        </a:lnTo>
                        <a:lnTo>
                          <a:pt x="511" y="25"/>
                        </a:lnTo>
                        <a:lnTo>
                          <a:pt x="511" y="25"/>
                        </a:lnTo>
                        <a:lnTo>
                          <a:pt x="511" y="25"/>
                        </a:lnTo>
                        <a:lnTo>
                          <a:pt x="513" y="25"/>
                        </a:lnTo>
                        <a:lnTo>
                          <a:pt x="513" y="25"/>
                        </a:lnTo>
                        <a:lnTo>
                          <a:pt x="513" y="25"/>
                        </a:lnTo>
                        <a:lnTo>
                          <a:pt x="513" y="23"/>
                        </a:lnTo>
                        <a:lnTo>
                          <a:pt x="514" y="23"/>
                        </a:lnTo>
                        <a:lnTo>
                          <a:pt x="514" y="23"/>
                        </a:lnTo>
                        <a:lnTo>
                          <a:pt x="514" y="23"/>
                        </a:lnTo>
                        <a:lnTo>
                          <a:pt x="514" y="23"/>
                        </a:lnTo>
                        <a:lnTo>
                          <a:pt x="514" y="21"/>
                        </a:lnTo>
                        <a:lnTo>
                          <a:pt x="516" y="21"/>
                        </a:lnTo>
                        <a:lnTo>
                          <a:pt x="516" y="21"/>
                        </a:lnTo>
                        <a:lnTo>
                          <a:pt x="518" y="21"/>
                        </a:lnTo>
                        <a:lnTo>
                          <a:pt x="518" y="21"/>
                        </a:lnTo>
                        <a:lnTo>
                          <a:pt x="518" y="21"/>
                        </a:lnTo>
                        <a:lnTo>
                          <a:pt x="520" y="21"/>
                        </a:lnTo>
                        <a:lnTo>
                          <a:pt x="520" y="21"/>
                        </a:lnTo>
                        <a:lnTo>
                          <a:pt x="520" y="21"/>
                        </a:lnTo>
                        <a:lnTo>
                          <a:pt x="522" y="21"/>
                        </a:lnTo>
                        <a:lnTo>
                          <a:pt x="522" y="21"/>
                        </a:lnTo>
                        <a:lnTo>
                          <a:pt x="524" y="21"/>
                        </a:lnTo>
                        <a:lnTo>
                          <a:pt x="524" y="21"/>
                        </a:lnTo>
                        <a:lnTo>
                          <a:pt x="524" y="21"/>
                        </a:lnTo>
                        <a:lnTo>
                          <a:pt x="524" y="20"/>
                        </a:lnTo>
                        <a:lnTo>
                          <a:pt x="524" y="20"/>
                        </a:lnTo>
                        <a:lnTo>
                          <a:pt x="526" y="20"/>
                        </a:lnTo>
                        <a:lnTo>
                          <a:pt x="526" y="20"/>
                        </a:lnTo>
                        <a:lnTo>
                          <a:pt x="526" y="21"/>
                        </a:lnTo>
                        <a:lnTo>
                          <a:pt x="526" y="21"/>
                        </a:lnTo>
                        <a:lnTo>
                          <a:pt x="526" y="21"/>
                        </a:lnTo>
                        <a:lnTo>
                          <a:pt x="526" y="23"/>
                        </a:lnTo>
                        <a:lnTo>
                          <a:pt x="526" y="23"/>
                        </a:lnTo>
                        <a:lnTo>
                          <a:pt x="526" y="23"/>
                        </a:lnTo>
                        <a:lnTo>
                          <a:pt x="526" y="25"/>
                        </a:lnTo>
                        <a:lnTo>
                          <a:pt x="526" y="25"/>
                        </a:lnTo>
                        <a:lnTo>
                          <a:pt x="524" y="25"/>
                        </a:lnTo>
                        <a:lnTo>
                          <a:pt x="524" y="25"/>
                        </a:lnTo>
                        <a:lnTo>
                          <a:pt x="524" y="25"/>
                        </a:lnTo>
                        <a:lnTo>
                          <a:pt x="524" y="25"/>
                        </a:lnTo>
                        <a:lnTo>
                          <a:pt x="524" y="25"/>
                        </a:lnTo>
                        <a:lnTo>
                          <a:pt x="522" y="25"/>
                        </a:lnTo>
                        <a:lnTo>
                          <a:pt x="522" y="25"/>
                        </a:lnTo>
                        <a:lnTo>
                          <a:pt x="522" y="25"/>
                        </a:lnTo>
                        <a:lnTo>
                          <a:pt x="520" y="25"/>
                        </a:lnTo>
                        <a:lnTo>
                          <a:pt x="520" y="25"/>
                        </a:lnTo>
                        <a:lnTo>
                          <a:pt x="520" y="25"/>
                        </a:lnTo>
                        <a:lnTo>
                          <a:pt x="518" y="25"/>
                        </a:lnTo>
                        <a:lnTo>
                          <a:pt x="518" y="25"/>
                        </a:lnTo>
                        <a:lnTo>
                          <a:pt x="520" y="25"/>
                        </a:lnTo>
                        <a:lnTo>
                          <a:pt x="520" y="27"/>
                        </a:lnTo>
                        <a:lnTo>
                          <a:pt x="520" y="27"/>
                        </a:lnTo>
                        <a:lnTo>
                          <a:pt x="520" y="27"/>
                        </a:lnTo>
                        <a:lnTo>
                          <a:pt x="520" y="27"/>
                        </a:lnTo>
                        <a:lnTo>
                          <a:pt x="520" y="29"/>
                        </a:lnTo>
                        <a:lnTo>
                          <a:pt x="522" y="29"/>
                        </a:lnTo>
                        <a:lnTo>
                          <a:pt x="522" y="29"/>
                        </a:lnTo>
                        <a:lnTo>
                          <a:pt x="522" y="29"/>
                        </a:lnTo>
                        <a:lnTo>
                          <a:pt x="522" y="31"/>
                        </a:lnTo>
                        <a:lnTo>
                          <a:pt x="524" y="31"/>
                        </a:lnTo>
                        <a:lnTo>
                          <a:pt x="524" y="31"/>
                        </a:lnTo>
                        <a:lnTo>
                          <a:pt x="524" y="31"/>
                        </a:lnTo>
                        <a:lnTo>
                          <a:pt x="524" y="31"/>
                        </a:lnTo>
                        <a:lnTo>
                          <a:pt x="526" y="31"/>
                        </a:lnTo>
                        <a:lnTo>
                          <a:pt x="526" y="33"/>
                        </a:lnTo>
                        <a:lnTo>
                          <a:pt x="526" y="33"/>
                        </a:lnTo>
                        <a:lnTo>
                          <a:pt x="526" y="33"/>
                        </a:lnTo>
                        <a:lnTo>
                          <a:pt x="526" y="33"/>
                        </a:lnTo>
                        <a:lnTo>
                          <a:pt x="528" y="33"/>
                        </a:lnTo>
                        <a:lnTo>
                          <a:pt x="528" y="33"/>
                        </a:lnTo>
                        <a:lnTo>
                          <a:pt x="528" y="33"/>
                        </a:lnTo>
                        <a:lnTo>
                          <a:pt x="530" y="33"/>
                        </a:lnTo>
                        <a:lnTo>
                          <a:pt x="530" y="33"/>
                        </a:lnTo>
                        <a:lnTo>
                          <a:pt x="530" y="35"/>
                        </a:lnTo>
                        <a:lnTo>
                          <a:pt x="530" y="35"/>
                        </a:lnTo>
                        <a:lnTo>
                          <a:pt x="532" y="35"/>
                        </a:lnTo>
                        <a:lnTo>
                          <a:pt x="532" y="35"/>
                        </a:lnTo>
                        <a:lnTo>
                          <a:pt x="532" y="35"/>
                        </a:lnTo>
                        <a:lnTo>
                          <a:pt x="534" y="35"/>
                        </a:lnTo>
                        <a:lnTo>
                          <a:pt x="534" y="35"/>
                        </a:lnTo>
                        <a:lnTo>
                          <a:pt x="534" y="37"/>
                        </a:lnTo>
                        <a:lnTo>
                          <a:pt x="534" y="37"/>
                        </a:lnTo>
                        <a:lnTo>
                          <a:pt x="535" y="37"/>
                        </a:lnTo>
                        <a:lnTo>
                          <a:pt x="535" y="37"/>
                        </a:lnTo>
                        <a:lnTo>
                          <a:pt x="535" y="37"/>
                        </a:lnTo>
                        <a:lnTo>
                          <a:pt x="535" y="37"/>
                        </a:lnTo>
                        <a:lnTo>
                          <a:pt x="535" y="39"/>
                        </a:lnTo>
                        <a:lnTo>
                          <a:pt x="537" y="39"/>
                        </a:lnTo>
                        <a:lnTo>
                          <a:pt x="537" y="39"/>
                        </a:lnTo>
                        <a:lnTo>
                          <a:pt x="537" y="39"/>
                        </a:lnTo>
                        <a:lnTo>
                          <a:pt x="539" y="39"/>
                        </a:lnTo>
                        <a:lnTo>
                          <a:pt x="539" y="39"/>
                        </a:lnTo>
                        <a:lnTo>
                          <a:pt x="539" y="41"/>
                        </a:lnTo>
                        <a:lnTo>
                          <a:pt x="539" y="41"/>
                        </a:lnTo>
                        <a:lnTo>
                          <a:pt x="541" y="41"/>
                        </a:lnTo>
                        <a:lnTo>
                          <a:pt x="541" y="41"/>
                        </a:lnTo>
                        <a:lnTo>
                          <a:pt x="541" y="41"/>
                        </a:lnTo>
                        <a:lnTo>
                          <a:pt x="541" y="41"/>
                        </a:lnTo>
                        <a:lnTo>
                          <a:pt x="541" y="41"/>
                        </a:lnTo>
                        <a:lnTo>
                          <a:pt x="543" y="41"/>
                        </a:lnTo>
                        <a:lnTo>
                          <a:pt x="543" y="43"/>
                        </a:lnTo>
                        <a:lnTo>
                          <a:pt x="543" y="43"/>
                        </a:lnTo>
                        <a:lnTo>
                          <a:pt x="545" y="43"/>
                        </a:lnTo>
                        <a:lnTo>
                          <a:pt x="545" y="43"/>
                        </a:lnTo>
                        <a:lnTo>
                          <a:pt x="545" y="43"/>
                        </a:lnTo>
                        <a:lnTo>
                          <a:pt x="545" y="44"/>
                        </a:lnTo>
                        <a:lnTo>
                          <a:pt x="545" y="44"/>
                        </a:lnTo>
                        <a:lnTo>
                          <a:pt x="545" y="44"/>
                        </a:lnTo>
                        <a:lnTo>
                          <a:pt x="547" y="44"/>
                        </a:lnTo>
                        <a:lnTo>
                          <a:pt x="547" y="46"/>
                        </a:lnTo>
                        <a:lnTo>
                          <a:pt x="547" y="46"/>
                        </a:lnTo>
                        <a:lnTo>
                          <a:pt x="547" y="46"/>
                        </a:lnTo>
                        <a:lnTo>
                          <a:pt x="547" y="46"/>
                        </a:lnTo>
                        <a:lnTo>
                          <a:pt x="547" y="48"/>
                        </a:lnTo>
                        <a:lnTo>
                          <a:pt x="549" y="48"/>
                        </a:lnTo>
                        <a:lnTo>
                          <a:pt x="549" y="48"/>
                        </a:lnTo>
                        <a:lnTo>
                          <a:pt x="549" y="48"/>
                        </a:lnTo>
                        <a:lnTo>
                          <a:pt x="549" y="48"/>
                        </a:lnTo>
                        <a:lnTo>
                          <a:pt x="551" y="48"/>
                        </a:lnTo>
                        <a:lnTo>
                          <a:pt x="551" y="50"/>
                        </a:lnTo>
                        <a:lnTo>
                          <a:pt x="551" y="50"/>
                        </a:lnTo>
                        <a:lnTo>
                          <a:pt x="551" y="50"/>
                        </a:lnTo>
                        <a:lnTo>
                          <a:pt x="551" y="50"/>
                        </a:lnTo>
                        <a:lnTo>
                          <a:pt x="551" y="52"/>
                        </a:lnTo>
                        <a:lnTo>
                          <a:pt x="553" y="52"/>
                        </a:lnTo>
                        <a:lnTo>
                          <a:pt x="553" y="52"/>
                        </a:lnTo>
                        <a:lnTo>
                          <a:pt x="553" y="52"/>
                        </a:lnTo>
                        <a:lnTo>
                          <a:pt x="553" y="54"/>
                        </a:lnTo>
                        <a:lnTo>
                          <a:pt x="553" y="54"/>
                        </a:lnTo>
                        <a:lnTo>
                          <a:pt x="553" y="54"/>
                        </a:lnTo>
                        <a:lnTo>
                          <a:pt x="555" y="54"/>
                        </a:lnTo>
                        <a:lnTo>
                          <a:pt x="555" y="56"/>
                        </a:lnTo>
                        <a:lnTo>
                          <a:pt x="555" y="56"/>
                        </a:lnTo>
                        <a:lnTo>
                          <a:pt x="555" y="56"/>
                        </a:lnTo>
                        <a:lnTo>
                          <a:pt x="557" y="56"/>
                        </a:lnTo>
                        <a:lnTo>
                          <a:pt x="557" y="56"/>
                        </a:lnTo>
                        <a:lnTo>
                          <a:pt x="557" y="56"/>
                        </a:lnTo>
                        <a:lnTo>
                          <a:pt x="557" y="58"/>
                        </a:lnTo>
                        <a:lnTo>
                          <a:pt x="557" y="58"/>
                        </a:lnTo>
                        <a:lnTo>
                          <a:pt x="557" y="58"/>
                        </a:lnTo>
                        <a:lnTo>
                          <a:pt x="558" y="58"/>
                        </a:lnTo>
                        <a:lnTo>
                          <a:pt x="558" y="60"/>
                        </a:lnTo>
                        <a:lnTo>
                          <a:pt x="558" y="60"/>
                        </a:lnTo>
                        <a:lnTo>
                          <a:pt x="558" y="60"/>
                        </a:lnTo>
                        <a:lnTo>
                          <a:pt x="558" y="62"/>
                        </a:lnTo>
                        <a:lnTo>
                          <a:pt x="558" y="62"/>
                        </a:lnTo>
                        <a:lnTo>
                          <a:pt x="558" y="62"/>
                        </a:lnTo>
                        <a:lnTo>
                          <a:pt x="560" y="62"/>
                        </a:lnTo>
                        <a:lnTo>
                          <a:pt x="560" y="64"/>
                        </a:lnTo>
                        <a:lnTo>
                          <a:pt x="560" y="64"/>
                        </a:lnTo>
                        <a:lnTo>
                          <a:pt x="560" y="64"/>
                        </a:lnTo>
                        <a:lnTo>
                          <a:pt x="562" y="64"/>
                        </a:lnTo>
                        <a:lnTo>
                          <a:pt x="562" y="64"/>
                        </a:lnTo>
                        <a:lnTo>
                          <a:pt x="562" y="64"/>
                        </a:lnTo>
                        <a:lnTo>
                          <a:pt x="562" y="66"/>
                        </a:lnTo>
                        <a:lnTo>
                          <a:pt x="562" y="66"/>
                        </a:lnTo>
                        <a:lnTo>
                          <a:pt x="562" y="66"/>
                        </a:lnTo>
                        <a:lnTo>
                          <a:pt x="562" y="67"/>
                        </a:lnTo>
                        <a:lnTo>
                          <a:pt x="564" y="67"/>
                        </a:lnTo>
                        <a:lnTo>
                          <a:pt x="564" y="67"/>
                        </a:lnTo>
                        <a:lnTo>
                          <a:pt x="564" y="67"/>
                        </a:lnTo>
                        <a:lnTo>
                          <a:pt x="564" y="69"/>
                        </a:lnTo>
                        <a:lnTo>
                          <a:pt x="566" y="69"/>
                        </a:lnTo>
                        <a:lnTo>
                          <a:pt x="566" y="69"/>
                        </a:lnTo>
                        <a:lnTo>
                          <a:pt x="566" y="69"/>
                        </a:lnTo>
                        <a:lnTo>
                          <a:pt x="566" y="71"/>
                        </a:lnTo>
                        <a:lnTo>
                          <a:pt x="566" y="71"/>
                        </a:lnTo>
                        <a:lnTo>
                          <a:pt x="566" y="71"/>
                        </a:lnTo>
                        <a:lnTo>
                          <a:pt x="568" y="71"/>
                        </a:lnTo>
                        <a:lnTo>
                          <a:pt x="568" y="73"/>
                        </a:lnTo>
                        <a:lnTo>
                          <a:pt x="568" y="73"/>
                        </a:lnTo>
                        <a:lnTo>
                          <a:pt x="568" y="73"/>
                        </a:lnTo>
                        <a:lnTo>
                          <a:pt x="568" y="73"/>
                        </a:lnTo>
                        <a:lnTo>
                          <a:pt x="568" y="73"/>
                        </a:lnTo>
                        <a:lnTo>
                          <a:pt x="568" y="75"/>
                        </a:lnTo>
                        <a:lnTo>
                          <a:pt x="570" y="75"/>
                        </a:lnTo>
                        <a:lnTo>
                          <a:pt x="570" y="75"/>
                        </a:lnTo>
                        <a:lnTo>
                          <a:pt x="570" y="75"/>
                        </a:lnTo>
                        <a:lnTo>
                          <a:pt x="570" y="77"/>
                        </a:lnTo>
                        <a:lnTo>
                          <a:pt x="572" y="77"/>
                        </a:lnTo>
                        <a:lnTo>
                          <a:pt x="572" y="77"/>
                        </a:lnTo>
                        <a:lnTo>
                          <a:pt x="572" y="79"/>
                        </a:lnTo>
                        <a:lnTo>
                          <a:pt x="572" y="79"/>
                        </a:lnTo>
                        <a:lnTo>
                          <a:pt x="572" y="79"/>
                        </a:lnTo>
                        <a:lnTo>
                          <a:pt x="572" y="79"/>
                        </a:lnTo>
                        <a:lnTo>
                          <a:pt x="572" y="81"/>
                        </a:lnTo>
                        <a:lnTo>
                          <a:pt x="574" y="81"/>
                        </a:lnTo>
                        <a:lnTo>
                          <a:pt x="574" y="81"/>
                        </a:lnTo>
                        <a:lnTo>
                          <a:pt x="574" y="81"/>
                        </a:lnTo>
                        <a:lnTo>
                          <a:pt x="574" y="81"/>
                        </a:lnTo>
                        <a:lnTo>
                          <a:pt x="574" y="83"/>
                        </a:lnTo>
                        <a:lnTo>
                          <a:pt x="574" y="83"/>
                        </a:lnTo>
                        <a:lnTo>
                          <a:pt x="574" y="83"/>
                        </a:lnTo>
                        <a:lnTo>
                          <a:pt x="576" y="83"/>
                        </a:lnTo>
                        <a:lnTo>
                          <a:pt x="576" y="85"/>
                        </a:lnTo>
                        <a:lnTo>
                          <a:pt x="576" y="85"/>
                        </a:lnTo>
                        <a:lnTo>
                          <a:pt x="576" y="85"/>
                        </a:lnTo>
                        <a:lnTo>
                          <a:pt x="576" y="87"/>
                        </a:lnTo>
                        <a:lnTo>
                          <a:pt x="578" y="87"/>
                        </a:lnTo>
                        <a:lnTo>
                          <a:pt x="578" y="87"/>
                        </a:lnTo>
                        <a:lnTo>
                          <a:pt x="578" y="87"/>
                        </a:lnTo>
                        <a:lnTo>
                          <a:pt x="578" y="89"/>
                        </a:lnTo>
                        <a:lnTo>
                          <a:pt x="578" y="89"/>
                        </a:lnTo>
                        <a:lnTo>
                          <a:pt x="578" y="89"/>
                        </a:lnTo>
                        <a:lnTo>
                          <a:pt x="578" y="89"/>
                        </a:lnTo>
                        <a:lnTo>
                          <a:pt x="579" y="89"/>
                        </a:lnTo>
                        <a:lnTo>
                          <a:pt x="579" y="90"/>
                        </a:lnTo>
                        <a:lnTo>
                          <a:pt x="579" y="90"/>
                        </a:lnTo>
                        <a:lnTo>
                          <a:pt x="579" y="90"/>
                        </a:lnTo>
                        <a:lnTo>
                          <a:pt x="579" y="92"/>
                        </a:lnTo>
                        <a:lnTo>
                          <a:pt x="579" y="92"/>
                        </a:lnTo>
                        <a:lnTo>
                          <a:pt x="579" y="92"/>
                        </a:lnTo>
                        <a:lnTo>
                          <a:pt x="581" y="92"/>
                        </a:lnTo>
                        <a:lnTo>
                          <a:pt x="581" y="94"/>
                        </a:lnTo>
                        <a:lnTo>
                          <a:pt x="581" y="94"/>
                        </a:lnTo>
                        <a:lnTo>
                          <a:pt x="581" y="94"/>
                        </a:lnTo>
                        <a:lnTo>
                          <a:pt x="583" y="94"/>
                        </a:lnTo>
                        <a:lnTo>
                          <a:pt x="583" y="94"/>
                        </a:lnTo>
                        <a:lnTo>
                          <a:pt x="583" y="94"/>
                        </a:lnTo>
                        <a:lnTo>
                          <a:pt x="583" y="94"/>
                        </a:lnTo>
                        <a:lnTo>
                          <a:pt x="585" y="94"/>
                        </a:lnTo>
                        <a:lnTo>
                          <a:pt x="585" y="92"/>
                        </a:lnTo>
                        <a:lnTo>
                          <a:pt x="585" y="92"/>
                        </a:lnTo>
                        <a:lnTo>
                          <a:pt x="585" y="92"/>
                        </a:lnTo>
                        <a:lnTo>
                          <a:pt x="585" y="92"/>
                        </a:lnTo>
                        <a:lnTo>
                          <a:pt x="587" y="92"/>
                        </a:lnTo>
                        <a:lnTo>
                          <a:pt x="587" y="92"/>
                        </a:lnTo>
                        <a:lnTo>
                          <a:pt x="587" y="90"/>
                        </a:lnTo>
                        <a:lnTo>
                          <a:pt x="589" y="90"/>
                        </a:lnTo>
                        <a:lnTo>
                          <a:pt x="589" y="90"/>
                        </a:lnTo>
                        <a:lnTo>
                          <a:pt x="589" y="90"/>
                        </a:lnTo>
                        <a:lnTo>
                          <a:pt x="589" y="89"/>
                        </a:lnTo>
                        <a:lnTo>
                          <a:pt x="589" y="89"/>
                        </a:lnTo>
                        <a:lnTo>
                          <a:pt x="589" y="89"/>
                        </a:lnTo>
                        <a:lnTo>
                          <a:pt x="589" y="89"/>
                        </a:lnTo>
                        <a:lnTo>
                          <a:pt x="589" y="87"/>
                        </a:lnTo>
                        <a:lnTo>
                          <a:pt x="589" y="87"/>
                        </a:lnTo>
                        <a:lnTo>
                          <a:pt x="589" y="87"/>
                        </a:lnTo>
                        <a:lnTo>
                          <a:pt x="589" y="87"/>
                        </a:lnTo>
                        <a:lnTo>
                          <a:pt x="591" y="87"/>
                        </a:lnTo>
                        <a:lnTo>
                          <a:pt x="591" y="87"/>
                        </a:lnTo>
                        <a:lnTo>
                          <a:pt x="593" y="87"/>
                        </a:lnTo>
                        <a:lnTo>
                          <a:pt x="593" y="85"/>
                        </a:lnTo>
                        <a:lnTo>
                          <a:pt x="593" y="85"/>
                        </a:lnTo>
                        <a:lnTo>
                          <a:pt x="593" y="85"/>
                        </a:lnTo>
                        <a:lnTo>
                          <a:pt x="593" y="85"/>
                        </a:lnTo>
                        <a:lnTo>
                          <a:pt x="595" y="85"/>
                        </a:lnTo>
                        <a:lnTo>
                          <a:pt x="595" y="85"/>
                        </a:lnTo>
                        <a:lnTo>
                          <a:pt x="595" y="85"/>
                        </a:lnTo>
                        <a:lnTo>
                          <a:pt x="595" y="85"/>
                        </a:lnTo>
                        <a:lnTo>
                          <a:pt x="597" y="85"/>
                        </a:lnTo>
                        <a:lnTo>
                          <a:pt x="597" y="85"/>
                        </a:lnTo>
                        <a:lnTo>
                          <a:pt x="597" y="87"/>
                        </a:lnTo>
                        <a:lnTo>
                          <a:pt x="599" y="87"/>
                        </a:lnTo>
                        <a:lnTo>
                          <a:pt x="599" y="87"/>
                        </a:lnTo>
                        <a:lnTo>
                          <a:pt x="599" y="87"/>
                        </a:lnTo>
                        <a:lnTo>
                          <a:pt x="599" y="87"/>
                        </a:lnTo>
                        <a:lnTo>
                          <a:pt x="601" y="87"/>
                        </a:lnTo>
                        <a:lnTo>
                          <a:pt x="601" y="87"/>
                        </a:lnTo>
                        <a:lnTo>
                          <a:pt x="601" y="87"/>
                        </a:lnTo>
                        <a:lnTo>
                          <a:pt x="601" y="87"/>
                        </a:lnTo>
                        <a:lnTo>
                          <a:pt x="601" y="87"/>
                        </a:lnTo>
                        <a:lnTo>
                          <a:pt x="601" y="89"/>
                        </a:lnTo>
                        <a:lnTo>
                          <a:pt x="601" y="89"/>
                        </a:lnTo>
                        <a:lnTo>
                          <a:pt x="601" y="89"/>
                        </a:lnTo>
                        <a:lnTo>
                          <a:pt x="601" y="89"/>
                        </a:lnTo>
                        <a:lnTo>
                          <a:pt x="601" y="89"/>
                        </a:lnTo>
                        <a:lnTo>
                          <a:pt x="601" y="90"/>
                        </a:lnTo>
                        <a:lnTo>
                          <a:pt x="601" y="90"/>
                        </a:lnTo>
                        <a:lnTo>
                          <a:pt x="601" y="90"/>
                        </a:lnTo>
                        <a:lnTo>
                          <a:pt x="601" y="90"/>
                        </a:lnTo>
                        <a:lnTo>
                          <a:pt x="602" y="90"/>
                        </a:lnTo>
                        <a:lnTo>
                          <a:pt x="602" y="90"/>
                        </a:lnTo>
                        <a:lnTo>
                          <a:pt x="604" y="90"/>
                        </a:lnTo>
                        <a:lnTo>
                          <a:pt x="604" y="90"/>
                        </a:lnTo>
                        <a:lnTo>
                          <a:pt x="604" y="90"/>
                        </a:lnTo>
                        <a:lnTo>
                          <a:pt x="604" y="90"/>
                        </a:lnTo>
                        <a:lnTo>
                          <a:pt x="604" y="90"/>
                        </a:lnTo>
                        <a:lnTo>
                          <a:pt x="606" y="90"/>
                        </a:lnTo>
                        <a:lnTo>
                          <a:pt x="606" y="92"/>
                        </a:lnTo>
                        <a:lnTo>
                          <a:pt x="606" y="92"/>
                        </a:lnTo>
                        <a:lnTo>
                          <a:pt x="606" y="92"/>
                        </a:lnTo>
                        <a:lnTo>
                          <a:pt x="606" y="94"/>
                        </a:lnTo>
                        <a:lnTo>
                          <a:pt x="606" y="94"/>
                        </a:lnTo>
                        <a:lnTo>
                          <a:pt x="606" y="96"/>
                        </a:lnTo>
                        <a:lnTo>
                          <a:pt x="606" y="96"/>
                        </a:lnTo>
                        <a:lnTo>
                          <a:pt x="608" y="96"/>
                        </a:lnTo>
                        <a:lnTo>
                          <a:pt x="608" y="96"/>
                        </a:lnTo>
                        <a:lnTo>
                          <a:pt x="610" y="96"/>
                        </a:lnTo>
                        <a:lnTo>
                          <a:pt x="610" y="96"/>
                        </a:lnTo>
                        <a:lnTo>
                          <a:pt x="610" y="96"/>
                        </a:lnTo>
                        <a:lnTo>
                          <a:pt x="612" y="96"/>
                        </a:lnTo>
                        <a:lnTo>
                          <a:pt x="612" y="94"/>
                        </a:lnTo>
                        <a:lnTo>
                          <a:pt x="612" y="94"/>
                        </a:lnTo>
                        <a:lnTo>
                          <a:pt x="612" y="94"/>
                        </a:lnTo>
                        <a:lnTo>
                          <a:pt x="614" y="94"/>
                        </a:lnTo>
                        <a:lnTo>
                          <a:pt x="614" y="94"/>
                        </a:lnTo>
                        <a:lnTo>
                          <a:pt x="616" y="94"/>
                        </a:lnTo>
                        <a:lnTo>
                          <a:pt x="616" y="94"/>
                        </a:lnTo>
                        <a:lnTo>
                          <a:pt x="616" y="94"/>
                        </a:lnTo>
                        <a:lnTo>
                          <a:pt x="618" y="94"/>
                        </a:lnTo>
                        <a:lnTo>
                          <a:pt x="618" y="96"/>
                        </a:lnTo>
                        <a:lnTo>
                          <a:pt x="618" y="96"/>
                        </a:lnTo>
                        <a:lnTo>
                          <a:pt x="620" y="96"/>
                        </a:lnTo>
                        <a:lnTo>
                          <a:pt x="620" y="96"/>
                        </a:lnTo>
                        <a:lnTo>
                          <a:pt x="620" y="96"/>
                        </a:lnTo>
                        <a:lnTo>
                          <a:pt x="620" y="94"/>
                        </a:lnTo>
                        <a:lnTo>
                          <a:pt x="622" y="94"/>
                        </a:lnTo>
                        <a:lnTo>
                          <a:pt x="622" y="94"/>
                        </a:lnTo>
                        <a:lnTo>
                          <a:pt x="622" y="94"/>
                        </a:lnTo>
                        <a:lnTo>
                          <a:pt x="623" y="94"/>
                        </a:lnTo>
                        <a:lnTo>
                          <a:pt x="623" y="96"/>
                        </a:lnTo>
                        <a:lnTo>
                          <a:pt x="623" y="96"/>
                        </a:lnTo>
                        <a:lnTo>
                          <a:pt x="625" y="96"/>
                        </a:lnTo>
                        <a:lnTo>
                          <a:pt x="625" y="96"/>
                        </a:lnTo>
                        <a:lnTo>
                          <a:pt x="625" y="96"/>
                        </a:lnTo>
                        <a:lnTo>
                          <a:pt x="625" y="94"/>
                        </a:lnTo>
                        <a:lnTo>
                          <a:pt x="627" y="94"/>
                        </a:lnTo>
                        <a:lnTo>
                          <a:pt x="627" y="94"/>
                        </a:lnTo>
                        <a:lnTo>
                          <a:pt x="627" y="94"/>
                        </a:lnTo>
                        <a:lnTo>
                          <a:pt x="627" y="94"/>
                        </a:lnTo>
                        <a:lnTo>
                          <a:pt x="627" y="92"/>
                        </a:lnTo>
                        <a:lnTo>
                          <a:pt x="627" y="92"/>
                        </a:lnTo>
                        <a:lnTo>
                          <a:pt x="629" y="92"/>
                        </a:lnTo>
                        <a:lnTo>
                          <a:pt x="629" y="92"/>
                        </a:lnTo>
                        <a:lnTo>
                          <a:pt x="631" y="92"/>
                        </a:lnTo>
                        <a:lnTo>
                          <a:pt x="631" y="92"/>
                        </a:lnTo>
                        <a:lnTo>
                          <a:pt x="631" y="92"/>
                        </a:lnTo>
                        <a:lnTo>
                          <a:pt x="633" y="92"/>
                        </a:lnTo>
                        <a:lnTo>
                          <a:pt x="633" y="92"/>
                        </a:lnTo>
                        <a:lnTo>
                          <a:pt x="633" y="92"/>
                        </a:lnTo>
                        <a:lnTo>
                          <a:pt x="633" y="90"/>
                        </a:lnTo>
                        <a:lnTo>
                          <a:pt x="635" y="90"/>
                        </a:lnTo>
                        <a:lnTo>
                          <a:pt x="635" y="90"/>
                        </a:lnTo>
                        <a:lnTo>
                          <a:pt x="635" y="90"/>
                        </a:lnTo>
                        <a:lnTo>
                          <a:pt x="637" y="90"/>
                        </a:lnTo>
                        <a:lnTo>
                          <a:pt x="637" y="90"/>
                        </a:lnTo>
                        <a:lnTo>
                          <a:pt x="637" y="90"/>
                        </a:lnTo>
                        <a:lnTo>
                          <a:pt x="639" y="90"/>
                        </a:lnTo>
                        <a:lnTo>
                          <a:pt x="639" y="90"/>
                        </a:lnTo>
                        <a:lnTo>
                          <a:pt x="639" y="90"/>
                        </a:lnTo>
                        <a:lnTo>
                          <a:pt x="641" y="90"/>
                        </a:lnTo>
                        <a:lnTo>
                          <a:pt x="641" y="90"/>
                        </a:lnTo>
                        <a:lnTo>
                          <a:pt x="641" y="90"/>
                        </a:lnTo>
                        <a:lnTo>
                          <a:pt x="643" y="90"/>
                        </a:lnTo>
                        <a:lnTo>
                          <a:pt x="643" y="90"/>
                        </a:lnTo>
                        <a:lnTo>
                          <a:pt x="643" y="90"/>
                        </a:lnTo>
                        <a:lnTo>
                          <a:pt x="645" y="90"/>
                        </a:lnTo>
                        <a:lnTo>
                          <a:pt x="645" y="92"/>
                        </a:lnTo>
                        <a:lnTo>
                          <a:pt x="645" y="92"/>
                        </a:lnTo>
                        <a:lnTo>
                          <a:pt x="645" y="92"/>
                        </a:lnTo>
                        <a:lnTo>
                          <a:pt x="645" y="92"/>
                        </a:lnTo>
                        <a:lnTo>
                          <a:pt x="646" y="92"/>
                        </a:lnTo>
                        <a:lnTo>
                          <a:pt x="646" y="92"/>
                        </a:lnTo>
                        <a:lnTo>
                          <a:pt x="648" y="92"/>
                        </a:lnTo>
                        <a:lnTo>
                          <a:pt x="648" y="92"/>
                        </a:lnTo>
                        <a:lnTo>
                          <a:pt x="648" y="94"/>
                        </a:lnTo>
                        <a:lnTo>
                          <a:pt x="648" y="94"/>
                        </a:lnTo>
                        <a:lnTo>
                          <a:pt x="648" y="94"/>
                        </a:lnTo>
                        <a:lnTo>
                          <a:pt x="650" y="94"/>
                        </a:lnTo>
                        <a:lnTo>
                          <a:pt x="650" y="96"/>
                        </a:lnTo>
                        <a:lnTo>
                          <a:pt x="650" y="96"/>
                        </a:lnTo>
                        <a:lnTo>
                          <a:pt x="650" y="96"/>
                        </a:lnTo>
                        <a:lnTo>
                          <a:pt x="652" y="96"/>
                        </a:lnTo>
                        <a:lnTo>
                          <a:pt x="652" y="96"/>
                        </a:lnTo>
                        <a:lnTo>
                          <a:pt x="652" y="96"/>
                        </a:lnTo>
                        <a:lnTo>
                          <a:pt x="652" y="98"/>
                        </a:lnTo>
                        <a:lnTo>
                          <a:pt x="652" y="98"/>
                        </a:lnTo>
                        <a:lnTo>
                          <a:pt x="652" y="98"/>
                        </a:lnTo>
                        <a:lnTo>
                          <a:pt x="654" y="98"/>
                        </a:lnTo>
                        <a:lnTo>
                          <a:pt x="654" y="100"/>
                        </a:lnTo>
                        <a:lnTo>
                          <a:pt x="654" y="100"/>
                        </a:lnTo>
                        <a:lnTo>
                          <a:pt x="654" y="100"/>
                        </a:lnTo>
                        <a:lnTo>
                          <a:pt x="654" y="102"/>
                        </a:lnTo>
                        <a:lnTo>
                          <a:pt x="654" y="102"/>
                        </a:lnTo>
                        <a:lnTo>
                          <a:pt x="654" y="102"/>
                        </a:lnTo>
                        <a:lnTo>
                          <a:pt x="654" y="104"/>
                        </a:lnTo>
                        <a:lnTo>
                          <a:pt x="654" y="104"/>
                        </a:lnTo>
                        <a:lnTo>
                          <a:pt x="654" y="104"/>
                        </a:lnTo>
                        <a:lnTo>
                          <a:pt x="654" y="106"/>
                        </a:lnTo>
                        <a:lnTo>
                          <a:pt x="656" y="106"/>
                        </a:lnTo>
                        <a:lnTo>
                          <a:pt x="656" y="106"/>
                        </a:lnTo>
                        <a:lnTo>
                          <a:pt x="656" y="106"/>
                        </a:lnTo>
                        <a:lnTo>
                          <a:pt x="658" y="106"/>
                        </a:lnTo>
                        <a:lnTo>
                          <a:pt x="658" y="106"/>
                        </a:lnTo>
                        <a:lnTo>
                          <a:pt x="658" y="106"/>
                        </a:lnTo>
                        <a:lnTo>
                          <a:pt x="658" y="106"/>
                        </a:lnTo>
                        <a:lnTo>
                          <a:pt x="660" y="106"/>
                        </a:lnTo>
                        <a:lnTo>
                          <a:pt x="660" y="106"/>
                        </a:lnTo>
                        <a:lnTo>
                          <a:pt x="660" y="106"/>
                        </a:lnTo>
                        <a:lnTo>
                          <a:pt x="660" y="106"/>
                        </a:lnTo>
                        <a:lnTo>
                          <a:pt x="662" y="106"/>
                        </a:lnTo>
                        <a:lnTo>
                          <a:pt x="662" y="108"/>
                        </a:lnTo>
                        <a:lnTo>
                          <a:pt x="662" y="108"/>
                        </a:lnTo>
                        <a:lnTo>
                          <a:pt x="664" y="108"/>
                        </a:lnTo>
                        <a:lnTo>
                          <a:pt x="664" y="108"/>
                        </a:lnTo>
                        <a:lnTo>
                          <a:pt x="664" y="108"/>
                        </a:lnTo>
                        <a:lnTo>
                          <a:pt x="664" y="108"/>
                        </a:lnTo>
                        <a:lnTo>
                          <a:pt x="666" y="108"/>
                        </a:lnTo>
                        <a:lnTo>
                          <a:pt x="666" y="110"/>
                        </a:lnTo>
                        <a:lnTo>
                          <a:pt x="666" y="110"/>
                        </a:lnTo>
                        <a:lnTo>
                          <a:pt x="666" y="110"/>
                        </a:lnTo>
                        <a:lnTo>
                          <a:pt x="667" y="110"/>
                        </a:lnTo>
                        <a:lnTo>
                          <a:pt x="667" y="110"/>
                        </a:lnTo>
                        <a:lnTo>
                          <a:pt x="667" y="110"/>
                        </a:lnTo>
                        <a:lnTo>
                          <a:pt x="669" y="110"/>
                        </a:lnTo>
                        <a:lnTo>
                          <a:pt x="669" y="112"/>
                        </a:lnTo>
                        <a:lnTo>
                          <a:pt x="667" y="112"/>
                        </a:lnTo>
                        <a:lnTo>
                          <a:pt x="667" y="112"/>
                        </a:lnTo>
                        <a:lnTo>
                          <a:pt x="667" y="112"/>
                        </a:lnTo>
                        <a:lnTo>
                          <a:pt x="667" y="113"/>
                        </a:lnTo>
                        <a:lnTo>
                          <a:pt x="669" y="113"/>
                        </a:lnTo>
                        <a:lnTo>
                          <a:pt x="669" y="113"/>
                        </a:lnTo>
                        <a:lnTo>
                          <a:pt x="669" y="113"/>
                        </a:lnTo>
                        <a:lnTo>
                          <a:pt x="669" y="113"/>
                        </a:lnTo>
                        <a:lnTo>
                          <a:pt x="669" y="115"/>
                        </a:lnTo>
                        <a:lnTo>
                          <a:pt x="671" y="115"/>
                        </a:lnTo>
                        <a:lnTo>
                          <a:pt x="671" y="115"/>
                        </a:lnTo>
                        <a:lnTo>
                          <a:pt x="671" y="115"/>
                        </a:lnTo>
                        <a:lnTo>
                          <a:pt x="671" y="117"/>
                        </a:lnTo>
                        <a:lnTo>
                          <a:pt x="671" y="117"/>
                        </a:lnTo>
                        <a:lnTo>
                          <a:pt x="671" y="119"/>
                        </a:lnTo>
                        <a:lnTo>
                          <a:pt x="671" y="119"/>
                        </a:lnTo>
                        <a:lnTo>
                          <a:pt x="671" y="119"/>
                        </a:lnTo>
                        <a:lnTo>
                          <a:pt x="673" y="119"/>
                        </a:lnTo>
                        <a:lnTo>
                          <a:pt x="673" y="119"/>
                        </a:lnTo>
                        <a:lnTo>
                          <a:pt x="675" y="119"/>
                        </a:lnTo>
                        <a:lnTo>
                          <a:pt x="675" y="119"/>
                        </a:lnTo>
                        <a:lnTo>
                          <a:pt x="675" y="119"/>
                        </a:lnTo>
                        <a:lnTo>
                          <a:pt x="677" y="119"/>
                        </a:lnTo>
                        <a:lnTo>
                          <a:pt x="677" y="119"/>
                        </a:lnTo>
                        <a:lnTo>
                          <a:pt x="679" y="119"/>
                        </a:lnTo>
                        <a:lnTo>
                          <a:pt x="679" y="119"/>
                        </a:lnTo>
                        <a:lnTo>
                          <a:pt x="679" y="119"/>
                        </a:lnTo>
                        <a:lnTo>
                          <a:pt x="679" y="121"/>
                        </a:lnTo>
                        <a:lnTo>
                          <a:pt x="681" y="121"/>
                        </a:lnTo>
                        <a:lnTo>
                          <a:pt x="681" y="119"/>
                        </a:lnTo>
                        <a:lnTo>
                          <a:pt x="681" y="119"/>
                        </a:lnTo>
                        <a:lnTo>
                          <a:pt x="681" y="119"/>
                        </a:lnTo>
                        <a:lnTo>
                          <a:pt x="681" y="121"/>
                        </a:lnTo>
                        <a:lnTo>
                          <a:pt x="683" y="121"/>
                        </a:lnTo>
                        <a:lnTo>
                          <a:pt x="683" y="121"/>
                        </a:lnTo>
                        <a:lnTo>
                          <a:pt x="685" y="121"/>
                        </a:lnTo>
                        <a:lnTo>
                          <a:pt x="685" y="121"/>
                        </a:lnTo>
                        <a:lnTo>
                          <a:pt x="685" y="121"/>
                        </a:lnTo>
                        <a:lnTo>
                          <a:pt x="685" y="121"/>
                        </a:lnTo>
                        <a:lnTo>
                          <a:pt x="687" y="121"/>
                        </a:lnTo>
                        <a:lnTo>
                          <a:pt x="687" y="121"/>
                        </a:lnTo>
                        <a:lnTo>
                          <a:pt x="687" y="121"/>
                        </a:lnTo>
                        <a:lnTo>
                          <a:pt x="687" y="121"/>
                        </a:lnTo>
                        <a:lnTo>
                          <a:pt x="689" y="121"/>
                        </a:lnTo>
                        <a:lnTo>
                          <a:pt x="689" y="121"/>
                        </a:lnTo>
                        <a:lnTo>
                          <a:pt x="689" y="121"/>
                        </a:lnTo>
                        <a:lnTo>
                          <a:pt x="689" y="121"/>
                        </a:lnTo>
                        <a:lnTo>
                          <a:pt x="690" y="121"/>
                        </a:lnTo>
                        <a:lnTo>
                          <a:pt x="690" y="119"/>
                        </a:lnTo>
                        <a:lnTo>
                          <a:pt x="690" y="119"/>
                        </a:lnTo>
                        <a:lnTo>
                          <a:pt x="690" y="119"/>
                        </a:lnTo>
                        <a:lnTo>
                          <a:pt x="690" y="119"/>
                        </a:lnTo>
                        <a:lnTo>
                          <a:pt x="692" y="119"/>
                        </a:lnTo>
                        <a:lnTo>
                          <a:pt x="692" y="119"/>
                        </a:lnTo>
                        <a:lnTo>
                          <a:pt x="692" y="117"/>
                        </a:lnTo>
                        <a:lnTo>
                          <a:pt x="692" y="117"/>
                        </a:lnTo>
                        <a:lnTo>
                          <a:pt x="694" y="117"/>
                        </a:lnTo>
                        <a:lnTo>
                          <a:pt x="694" y="117"/>
                        </a:lnTo>
                        <a:lnTo>
                          <a:pt x="694" y="117"/>
                        </a:lnTo>
                        <a:lnTo>
                          <a:pt x="694" y="115"/>
                        </a:lnTo>
                        <a:lnTo>
                          <a:pt x="696" y="115"/>
                        </a:lnTo>
                        <a:lnTo>
                          <a:pt x="696" y="115"/>
                        </a:lnTo>
                        <a:lnTo>
                          <a:pt x="696" y="115"/>
                        </a:lnTo>
                        <a:lnTo>
                          <a:pt x="696" y="115"/>
                        </a:lnTo>
                        <a:lnTo>
                          <a:pt x="698" y="115"/>
                        </a:lnTo>
                        <a:lnTo>
                          <a:pt x="698" y="115"/>
                        </a:lnTo>
                        <a:lnTo>
                          <a:pt x="698" y="115"/>
                        </a:lnTo>
                        <a:lnTo>
                          <a:pt x="698" y="115"/>
                        </a:lnTo>
                        <a:lnTo>
                          <a:pt x="698" y="117"/>
                        </a:lnTo>
                        <a:lnTo>
                          <a:pt x="698" y="117"/>
                        </a:lnTo>
                        <a:lnTo>
                          <a:pt x="698" y="117"/>
                        </a:lnTo>
                        <a:lnTo>
                          <a:pt x="698" y="117"/>
                        </a:lnTo>
                        <a:lnTo>
                          <a:pt x="696" y="117"/>
                        </a:lnTo>
                        <a:lnTo>
                          <a:pt x="696" y="117"/>
                        </a:lnTo>
                        <a:lnTo>
                          <a:pt x="696" y="119"/>
                        </a:lnTo>
                        <a:lnTo>
                          <a:pt x="696" y="119"/>
                        </a:lnTo>
                        <a:lnTo>
                          <a:pt x="696" y="119"/>
                        </a:lnTo>
                        <a:lnTo>
                          <a:pt x="698" y="119"/>
                        </a:lnTo>
                        <a:lnTo>
                          <a:pt x="698" y="119"/>
                        </a:lnTo>
                        <a:lnTo>
                          <a:pt x="698" y="121"/>
                        </a:lnTo>
                        <a:lnTo>
                          <a:pt x="698" y="121"/>
                        </a:lnTo>
                        <a:lnTo>
                          <a:pt x="698" y="121"/>
                        </a:lnTo>
                        <a:lnTo>
                          <a:pt x="700" y="121"/>
                        </a:lnTo>
                        <a:lnTo>
                          <a:pt x="700" y="121"/>
                        </a:lnTo>
                        <a:lnTo>
                          <a:pt x="700" y="123"/>
                        </a:lnTo>
                        <a:lnTo>
                          <a:pt x="700" y="123"/>
                        </a:lnTo>
                        <a:lnTo>
                          <a:pt x="702" y="123"/>
                        </a:lnTo>
                        <a:lnTo>
                          <a:pt x="702" y="123"/>
                        </a:lnTo>
                        <a:lnTo>
                          <a:pt x="702" y="125"/>
                        </a:lnTo>
                        <a:lnTo>
                          <a:pt x="702" y="125"/>
                        </a:lnTo>
                        <a:lnTo>
                          <a:pt x="702" y="125"/>
                        </a:lnTo>
                        <a:lnTo>
                          <a:pt x="702" y="125"/>
                        </a:lnTo>
                        <a:lnTo>
                          <a:pt x="704" y="125"/>
                        </a:lnTo>
                        <a:lnTo>
                          <a:pt x="704" y="127"/>
                        </a:lnTo>
                        <a:lnTo>
                          <a:pt x="704" y="127"/>
                        </a:lnTo>
                        <a:lnTo>
                          <a:pt x="706" y="127"/>
                        </a:lnTo>
                        <a:lnTo>
                          <a:pt x="706" y="127"/>
                        </a:lnTo>
                        <a:lnTo>
                          <a:pt x="706" y="127"/>
                        </a:lnTo>
                        <a:lnTo>
                          <a:pt x="708" y="127"/>
                        </a:lnTo>
                        <a:lnTo>
                          <a:pt x="708" y="127"/>
                        </a:lnTo>
                        <a:lnTo>
                          <a:pt x="708" y="127"/>
                        </a:lnTo>
                        <a:lnTo>
                          <a:pt x="708" y="129"/>
                        </a:lnTo>
                        <a:lnTo>
                          <a:pt x="708" y="129"/>
                        </a:lnTo>
                        <a:lnTo>
                          <a:pt x="708" y="129"/>
                        </a:lnTo>
                        <a:lnTo>
                          <a:pt x="706" y="129"/>
                        </a:lnTo>
                        <a:lnTo>
                          <a:pt x="706" y="129"/>
                        </a:lnTo>
                        <a:lnTo>
                          <a:pt x="706" y="129"/>
                        </a:lnTo>
                        <a:lnTo>
                          <a:pt x="706" y="129"/>
                        </a:lnTo>
                        <a:lnTo>
                          <a:pt x="706" y="129"/>
                        </a:lnTo>
                        <a:lnTo>
                          <a:pt x="704" y="129"/>
                        </a:lnTo>
                        <a:lnTo>
                          <a:pt x="704" y="129"/>
                        </a:lnTo>
                        <a:lnTo>
                          <a:pt x="702" y="129"/>
                        </a:lnTo>
                        <a:lnTo>
                          <a:pt x="702" y="129"/>
                        </a:lnTo>
                        <a:lnTo>
                          <a:pt x="702" y="129"/>
                        </a:lnTo>
                        <a:lnTo>
                          <a:pt x="702" y="129"/>
                        </a:lnTo>
                        <a:lnTo>
                          <a:pt x="702" y="129"/>
                        </a:lnTo>
                        <a:lnTo>
                          <a:pt x="700" y="129"/>
                        </a:lnTo>
                        <a:lnTo>
                          <a:pt x="700" y="129"/>
                        </a:lnTo>
                        <a:lnTo>
                          <a:pt x="700" y="129"/>
                        </a:lnTo>
                        <a:lnTo>
                          <a:pt x="700" y="131"/>
                        </a:lnTo>
                        <a:lnTo>
                          <a:pt x="698" y="131"/>
                        </a:lnTo>
                        <a:lnTo>
                          <a:pt x="698" y="131"/>
                        </a:lnTo>
                        <a:lnTo>
                          <a:pt x="698" y="131"/>
                        </a:lnTo>
                        <a:lnTo>
                          <a:pt x="698" y="131"/>
                        </a:lnTo>
                        <a:lnTo>
                          <a:pt x="698" y="133"/>
                        </a:lnTo>
                        <a:lnTo>
                          <a:pt x="698" y="133"/>
                        </a:lnTo>
                        <a:lnTo>
                          <a:pt x="698" y="133"/>
                        </a:lnTo>
                        <a:lnTo>
                          <a:pt x="698" y="134"/>
                        </a:lnTo>
                        <a:lnTo>
                          <a:pt x="698" y="134"/>
                        </a:lnTo>
                        <a:lnTo>
                          <a:pt x="698" y="134"/>
                        </a:lnTo>
                        <a:lnTo>
                          <a:pt x="698" y="136"/>
                        </a:lnTo>
                        <a:lnTo>
                          <a:pt x="698" y="136"/>
                        </a:lnTo>
                        <a:lnTo>
                          <a:pt x="698" y="136"/>
                        </a:lnTo>
                        <a:lnTo>
                          <a:pt x="698" y="136"/>
                        </a:lnTo>
                        <a:lnTo>
                          <a:pt x="698" y="138"/>
                        </a:lnTo>
                        <a:lnTo>
                          <a:pt x="698" y="138"/>
                        </a:lnTo>
                        <a:lnTo>
                          <a:pt x="696" y="138"/>
                        </a:lnTo>
                        <a:lnTo>
                          <a:pt x="696" y="138"/>
                        </a:lnTo>
                        <a:lnTo>
                          <a:pt x="696" y="138"/>
                        </a:lnTo>
                        <a:lnTo>
                          <a:pt x="696" y="140"/>
                        </a:lnTo>
                        <a:lnTo>
                          <a:pt x="696" y="140"/>
                        </a:lnTo>
                        <a:lnTo>
                          <a:pt x="696" y="140"/>
                        </a:lnTo>
                        <a:lnTo>
                          <a:pt x="694" y="140"/>
                        </a:lnTo>
                        <a:lnTo>
                          <a:pt x="694" y="140"/>
                        </a:lnTo>
                        <a:lnTo>
                          <a:pt x="694" y="142"/>
                        </a:lnTo>
                        <a:lnTo>
                          <a:pt x="692" y="142"/>
                        </a:lnTo>
                        <a:lnTo>
                          <a:pt x="692" y="142"/>
                        </a:lnTo>
                        <a:lnTo>
                          <a:pt x="692" y="142"/>
                        </a:lnTo>
                        <a:lnTo>
                          <a:pt x="690" y="142"/>
                        </a:lnTo>
                        <a:lnTo>
                          <a:pt x="690" y="142"/>
                        </a:lnTo>
                        <a:lnTo>
                          <a:pt x="690" y="142"/>
                        </a:lnTo>
                        <a:lnTo>
                          <a:pt x="690" y="142"/>
                        </a:lnTo>
                        <a:lnTo>
                          <a:pt x="689" y="142"/>
                        </a:lnTo>
                        <a:lnTo>
                          <a:pt x="689" y="144"/>
                        </a:lnTo>
                        <a:lnTo>
                          <a:pt x="689" y="144"/>
                        </a:lnTo>
                        <a:lnTo>
                          <a:pt x="689" y="142"/>
                        </a:lnTo>
                        <a:lnTo>
                          <a:pt x="687" y="142"/>
                        </a:lnTo>
                        <a:lnTo>
                          <a:pt x="687" y="142"/>
                        </a:lnTo>
                        <a:lnTo>
                          <a:pt x="687" y="142"/>
                        </a:lnTo>
                        <a:lnTo>
                          <a:pt x="685" y="142"/>
                        </a:lnTo>
                        <a:lnTo>
                          <a:pt x="685" y="142"/>
                        </a:lnTo>
                        <a:lnTo>
                          <a:pt x="685" y="144"/>
                        </a:lnTo>
                        <a:lnTo>
                          <a:pt x="685" y="144"/>
                        </a:lnTo>
                        <a:lnTo>
                          <a:pt x="683" y="144"/>
                        </a:lnTo>
                        <a:lnTo>
                          <a:pt x="683" y="144"/>
                        </a:lnTo>
                        <a:lnTo>
                          <a:pt x="681" y="144"/>
                        </a:lnTo>
                        <a:lnTo>
                          <a:pt x="681" y="144"/>
                        </a:lnTo>
                        <a:lnTo>
                          <a:pt x="681" y="144"/>
                        </a:lnTo>
                        <a:lnTo>
                          <a:pt x="681" y="144"/>
                        </a:lnTo>
                        <a:lnTo>
                          <a:pt x="681" y="144"/>
                        </a:lnTo>
                        <a:lnTo>
                          <a:pt x="681" y="146"/>
                        </a:lnTo>
                        <a:lnTo>
                          <a:pt x="679" y="146"/>
                        </a:lnTo>
                        <a:lnTo>
                          <a:pt x="679" y="146"/>
                        </a:lnTo>
                        <a:lnTo>
                          <a:pt x="679" y="148"/>
                        </a:lnTo>
                        <a:lnTo>
                          <a:pt x="679" y="148"/>
                        </a:lnTo>
                        <a:lnTo>
                          <a:pt x="679" y="148"/>
                        </a:lnTo>
                        <a:lnTo>
                          <a:pt x="679" y="150"/>
                        </a:lnTo>
                        <a:lnTo>
                          <a:pt x="679" y="150"/>
                        </a:lnTo>
                        <a:lnTo>
                          <a:pt x="679" y="150"/>
                        </a:lnTo>
                        <a:lnTo>
                          <a:pt x="679" y="152"/>
                        </a:lnTo>
                        <a:lnTo>
                          <a:pt x="679" y="152"/>
                        </a:lnTo>
                        <a:lnTo>
                          <a:pt x="677" y="152"/>
                        </a:lnTo>
                        <a:lnTo>
                          <a:pt x="677" y="152"/>
                        </a:lnTo>
                        <a:lnTo>
                          <a:pt x="677" y="154"/>
                        </a:lnTo>
                        <a:lnTo>
                          <a:pt x="677" y="154"/>
                        </a:lnTo>
                        <a:lnTo>
                          <a:pt x="677" y="156"/>
                        </a:lnTo>
                        <a:lnTo>
                          <a:pt x="679" y="156"/>
                        </a:lnTo>
                        <a:lnTo>
                          <a:pt x="679" y="156"/>
                        </a:lnTo>
                        <a:lnTo>
                          <a:pt x="679" y="157"/>
                        </a:lnTo>
                        <a:lnTo>
                          <a:pt x="679" y="157"/>
                        </a:lnTo>
                        <a:lnTo>
                          <a:pt x="679" y="159"/>
                        </a:lnTo>
                        <a:lnTo>
                          <a:pt x="679" y="159"/>
                        </a:lnTo>
                        <a:lnTo>
                          <a:pt x="679" y="159"/>
                        </a:lnTo>
                        <a:lnTo>
                          <a:pt x="679" y="159"/>
                        </a:lnTo>
                        <a:lnTo>
                          <a:pt x="679" y="161"/>
                        </a:lnTo>
                        <a:lnTo>
                          <a:pt x="679" y="161"/>
                        </a:lnTo>
                        <a:lnTo>
                          <a:pt x="679" y="163"/>
                        </a:lnTo>
                        <a:lnTo>
                          <a:pt x="679" y="163"/>
                        </a:lnTo>
                        <a:lnTo>
                          <a:pt x="679" y="163"/>
                        </a:lnTo>
                        <a:lnTo>
                          <a:pt x="681" y="163"/>
                        </a:lnTo>
                        <a:lnTo>
                          <a:pt x="681" y="165"/>
                        </a:lnTo>
                        <a:lnTo>
                          <a:pt x="681" y="165"/>
                        </a:lnTo>
                        <a:lnTo>
                          <a:pt x="681" y="167"/>
                        </a:lnTo>
                        <a:lnTo>
                          <a:pt x="681" y="167"/>
                        </a:lnTo>
                        <a:lnTo>
                          <a:pt x="681" y="169"/>
                        </a:lnTo>
                        <a:lnTo>
                          <a:pt x="679" y="169"/>
                        </a:lnTo>
                        <a:lnTo>
                          <a:pt x="679" y="169"/>
                        </a:lnTo>
                        <a:lnTo>
                          <a:pt x="679" y="169"/>
                        </a:lnTo>
                        <a:lnTo>
                          <a:pt x="679" y="169"/>
                        </a:lnTo>
                        <a:lnTo>
                          <a:pt x="679" y="169"/>
                        </a:lnTo>
                        <a:lnTo>
                          <a:pt x="677" y="169"/>
                        </a:lnTo>
                        <a:lnTo>
                          <a:pt x="677" y="171"/>
                        </a:lnTo>
                        <a:lnTo>
                          <a:pt x="677" y="171"/>
                        </a:lnTo>
                        <a:lnTo>
                          <a:pt x="675" y="171"/>
                        </a:lnTo>
                        <a:lnTo>
                          <a:pt x="675" y="171"/>
                        </a:lnTo>
                        <a:lnTo>
                          <a:pt x="675" y="171"/>
                        </a:lnTo>
                        <a:lnTo>
                          <a:pt x="675" y="171"/>
                        </a:lnTo>
                        <a:lnTo>
                          <a:pt x="673" y="171"/>
                        </a:lnTo>
                        <a:lnTo>
                          <a:pt x="673" y="171"/>
                        </a:lnTo>
                        <a:lnTo>
                          <a:pt x="671" y="171"/>
                        </a:lnTo>
                        <a:lnTo>
                          <a:pt x="671" y="171"/>
                        </a:lnTo>
                        <a:lnTo>
                          <a:pt x="671" y="173"/>
                        </a:lnTo>
                        <a:lnTo>
                          <a:pt x="671" y="173"/>
                        </a:lnTo>
                        <a:lnTo>
                          <a:pt x="669" y="173"/>
                        </a:lnTo>
                        <a:lnTo>
                          <a:pt x="669" y="173"/>
                        </a:lnTo>
                        <a:lnTo>
                          <a:pt x="669" y="173"/>
                        </a:lnTo>
                        <a:lnTo>
                          <a:pt x="669" y="175"/>
                        </a:lnTo>
                        <a:lnTo>
                          <a:pt x="669" y="175"/>
                        </a:lnTo>
                        <a:lnTo>
                          <a:pt x="667" y="175"/>
                        </a:lnTo>
                        <a:lnTo>
                          <a:pt x="667" y="175"/>
                        </a:lnTo>
                        <a:lnTo>
                          <a:pt x="667" y="175"/>
                        </a:lnTo>
                        <a:lnTo>
                          <a:pt x="666" y="175"/>
                        </a:lnTo>
                        <a:lnTo>
                          <a:pt x="666" y="175"/>
                        </a:lnTo>
                        <a:lnTo>
                          <a:pt x="666" y="177"/>
                        </a:lnTo>
                        <a:lnTo>
                          <a:pt x="666" y="177"/>
                        </a:lnTo>
                        <a:lnTo>
                          <a:pt x="664" y="177"/>
                        </a:lnTo>
                        <a:lnTo>
                          <a:pt x="664" y="177"/>
                        </a:lnTo>
                        <a:lnTo>
                          <a:pt x="664" y="177"/>
                        </a:lnTo>
                        <a:lnTo>
                          <a:pt x="664" y="175"/>
                        </a:lnTo>
                        <a:lnTo>
                          <a:pt x="664" y="175"/>
                        </a:lnTo>
                        <a:lnTo>
                          <a:pt x="664" y="175"/>
                        </a:lnTo>
                        <a:lnTo>
                          <a:pt x="664" y="173"/>
                        </a:lnTo>
                        <a:lnTo>
                          <a:pt x="664" y="173"/>
                        </a:lnTo>
                        <a:lnTo>
                          <a:pt x="664" y="173"/>
                        </a:lnTo>
                        <a:lnTo>
                          <a:pt x="662" y="173"/>
                        </a:lnTo>
                        <a:lnTo>
                          <a:pt x="662" y="173"/>
                        </a:lnTo>
                        <a:lnTo>
                          <a:pt x="660" y="173"/>
                        </a:lnTo>
                        <a:lnTo>
                          <a:pt x="660" y="173"/>
                        </a:lnTo>
                        <a:lnTo>
                          <a:pt x="660" y="173"/>
                        </a:lnTo>
                        <a:lnTo>
                          <a:pt x="658" y="173"/>
                        </a:lnTo>
                        <a:lnTo>
                          <a:pt x="658" y="173"/>
                        </a:lnTo>
                        <a:lnTo>
                          <a:pt x="658" y="173"/>
                        </a:lnTo>
                        <a:lnTo>
                          <a:pt x="656" y="173"/>
                        </a:lnTo>
                        <a:lnTo>
                          <a:pt x="656" y="173"/>
                        </a:lnTo>
                        <a:lnTo>
                          <a:pt x="654" y="173"/>
                        </a:lnTo>
                        <a:lnTo>
                          <a:pt x="654" y="173"/>
                        </a:lnTo>
                        <a:lnTo>
                          <a:pt x="654" y="173"/>
                        </a:lnTo>
                        <a:lnTo>
                          <a:pt x="652" y="173"/>
                        </a:lnTo>
                        <a:lnTo>
                          <a:pt x="652" y="173"/>
                        </a:lnTo>
                        <a:lnTo>
                          <a:pt x="652" y="173"/>
                        </a:lnTo>
                        <a:lnTo>
                          <a:pt x="652" y="173"/>
                        </a:lnTo>
                        <a:lnTo>
                          <a:pt x="650" y="173"/>
                        </a:lnTo>
                        <a:lnTo>
                          <a:pt x="650" y="173"/>
                        </a:lnTo>
                        <a:lnTo>
                          <a:pt x="650" y="173"/>
                        </a:lnTo>
                        <a:lnTo>
                          <a:pt x="648" y="173"/>
                        </a:lnTo>
                        <a:lnTo>
                          <a:pt x="648" y="173"/>
                        </a:lnTo>
                        <a:lnTo>
                          <a:pt x="648" y="173"/>
                        </a:lnTo>
                        <a:lnTo>
                          <a:pt x="648" y="171"/>
                        </a:lnTo>
                        <a:lnTo>
                          <a:pt x="646" y="171"/>
                        </a:lnTo>
                        <a:lnTo>
                          <a:pt x="646" y="171"/>
                        </a:lnTo>
                        <a:lnTo>
                          <a:pt x="645" y="171"/>
                        </a:lnTo>
                        <a:lnTo>
                          <a:pt x="645" y="171"/>
                        </a:lnTo>
                        <a:lnTo>
                          <a:pt x="645" y="171"/>
                        </a:lnTo>
                        <a:lnTo>
                          <a:pt x="643" y="171"/>
                        </a:lnTo>
                        <a:lnTo>
                          <a:pt x="643" y="171"/>
                        </a:lnTo>
                        <a:lnTo>
                          <a:pt x="643" y="171"/>
                        </a:lnTo>
                        <a:lnTo>
                          <a:pt x="643" y="171"/>
                        </a:lnTo>
                        <a:lnTo>
                          <a:pt x="643" y="169"/>
                        </a:lnTo>
                        <a:lnTo>
                          <a:pt x="641" y="169"/>
                        </a:lnTo>
                        <a:lnTo>
                          <a:pt x="641" y="169"/>
                        </a:lnTo>
                        <a:lnTo>
                          <a:pt x="639" y="169"/>
                        </a:lnTo>
                        <a:lnTo>
                          <a:pt x="639" y="169"/>
                        </a:lnTo>
                        <a:lnTo>
                          <a:pt x="639" y="169"/>
                        </a:lnTo>
                        <a:lnTo>
                          <a:pt x="639" y="169"/>
                        </a:lnTo>
                        <a:lnTo>
                          <a:pt x="637" y="169"/>
                        </a:lnTo>
                        <a:lnTo>
                          <a:pt x="637" y="169"/>
                        </a:lnTo>
                        <a:lnTo>
                          <a:pt x="637" y="169"/>
                        </a:lnTo>
                        <a:lnTo>
                          <a:pt x="637" y="169"/>
                        </a:lnTo>
                        <a:lnTo>
                          <a:pt x="635" y="169"/>
                        </a:lnTo>
                        <a:lnTo>
                          <a:pt x="635" y="169"/>
                        </a:lnTo>
                        <a:lnTo>
                          <a:pt x="633" y="169"/>
                        </a:lnTo>
                        <a:lnTo>
                          <a:pt x="633" y="169"/>
                        </a:lnTo>
                        <a:lnTo>
                          <a:pt x="633" y="169"/>
                        </a:lnTo>
                        <a:lnTo>
                          <a:pt x="633" y="169"/>
                        </a:lnTo>
                        <a:lnTo>
                          <a:pt x="633" y="171"/>
                        </a:lnTo>
                        <a:lnTo>
                          <a:pt x="633" y="171"/>
                        </a:lnTo>
                        <a:lnTo>
                          <a:pt x="633" y="171"/>
                        </a:lnTo>
                        <a:lnTo>
                          <a:pt x="633" y="173"/>
                        </a:lnTo>
                        <a:lnTo>
                          <a:pt x="631" y="173"/>
                        </a:lnTo>
                        <a:lnTo>
                          <a:pt x="631" y="173"/>
                        </a:lnTo>
                        <a:lnTo>
                          <a:pt x="631" y="175"/>
                        </a:lnTo>
                        <a:lnTo>
                          <a:pt x="631" y="175"/>
                        </a:lnTo>
                        <a:lnTo>
                          <a:pt x="631" y="175"/>
                        </a:lnTo>
                        <a:lnTo>
                          <a:pt x="631" y="177"/>
                        </a:lnTo>
                        <a:lnTo>
                          <a:pt x="631" y="177"/>
                        </a:lnTo>
                        <a:lnTo>
                          <a:pt x="631" y="177"/>
                        </a:lnTo>
                        <a:lnTo>
                          <a:pt x="631" y="177"/>
                        </a:lnTo>
                        <a:lnTo>
                          <a:pt x="629" y="177"/>
                        </a:lnTo>
                        <a:lnTo>
                          <a:pt x="629" y="179"/>
                        </a:lnTo>
                        <a:lnTo>
                          <a:pt x="629" y="179"/>
                        </a:lnTo>
                        <a:lnTo>
                          <a:pt x="629" y="180"/>
                        </a:lnTo>
                        <a:lnTo>
                          <a:pt x="629" y="180"/>
                        </a:lnTo>
                        <a:lnTo>
                          <a:pt x="629" y="180"/>
                        </a:lnTo>
                        <a:lnTo>
                          <a:pt x="629" y="182"/>
                        </a:lnTo>
                        <a:lnTo>
                          <a:pt x="629" y="182"/>
                        </a:lnTo>
                        <a:lnTo>
                          <a:pt x="627" y="182"/>
                        </a:lnTo>
                        <a:lnTo>
                          <a:pt x="627" y="184"/>
                        </a:lnTo>
                        <a:lnTo>
                          <a:pt x="627" y="184"/>
                        </a:lnTo>
                        <a:lnTo>
                          <a:pt x="627" y="184"/>
                        </a:lnTo>
                        <a:lnTo>
                          <a:pt x="627" y="184"/>
                        </a:lnTo>
                        <a:lnTo>
                          <a:pt x="627" y="184"/>
                        </a:lnTo>
                        <a:lnTo>
                          <a:pt x="627" y="186"/>
                        </a:lnTo>
                        <a:lnTo>
                          <a:pt x="625" y="186"/>
                        </a:lnTo>
                        <a:lnTo>
                          <a:pt x="625" y="186"/>
                        </a:lnTo>
                        <a:lnTo>
                          <a:pt x="625" y="188"/>
                        </a:lnTo>
                        <a:lnTo>
                          <a:pt x="625" y="188"/>
                        </a:lnTo>
                        <a:lnTo>
                          <a:pt x="625" y="188"/>
                        </a:lnTo>
                        <a:lnTo>
                          <a:pt x="625" y="190"/>
                        </a:lnTo>
                        <a:lnTo>
                          <a:pt x="625" y="190"/>
                        </a:lnTo>
                        <a:lnTo>
                          <a:pt x="625" y="190"/>
                        </a:lnTo>
                        <a:lnTo>
                          <a:pt x="625" y="192"/>
                        </a:lnTo>
                        <a:lnTo>
                          <a:pt x="625" y="192"/>
                        </a:lnTo>
                        <a:lnTo>
                          <a:pt x="625" y="192"/>
                        </a:lnTo>
                        <a:lnTo>
                          <a:pt x="625" y="194"/>
                        </a:lnTo>
                        <a:lnTo>
                          <a:pt x="623" y="194"/>
                        </a:lnTo>
                        <a:lnTo>
                          <a:pt x="623" y="194"/>
                        </a:lnTo>
                        <a:lnTo>
                          <a:pt x="623" y="196"/>
                        </a:lnTo>
                        <a:lnTo>
                          <a:pt x="623" y="196"/>
                        </a:lnTo>
                        <a:lnTo>
                          <a:pt x="623" y="196"/>
                        </a:lnTo>
                        <a:lnTo>
                          <a:pt x="622" y="196"/>
                        </a:lnTo>
                        <a:lnTo>
                          <a:pt x="622" y="198"/>
                        </a:lnTo>
                        <a:lnTo>
                          <a:pt x="622" y="198"/>
                        </a:lnTo>
                        <a:lnTo>
                          <a:pt x="622" y="198"/>
                        </a:lnTo>
                        <a:lnTo>
                          <a:pt x="622" y="200"/>
                        </a:lnTo>
                        <a:lnTo>
                          <a:pt x="622" y="200"/>
                        </a:lnTo>
                        <a:lnTo>
                          <a:pt x="622" y="200"/>
                        </a:lnTo>
                        <a:lnTo>
                          <a:pt x="622" y="200"/>
                        </a:lnTo>
                        <a:lnTo>
                          <a:pt x="622" y="202"/>
                        </a:lnTo>
                        <a:lnTo>
                          <a:pt x="622" y="202"/>
                        </a:lnTo>
                        <a:lnTo>
                          <a:pt x="622" y="202"/>
                        </a:lnTo>
                        <a:lnTo>
                          <a:pt x="622" y="203"/>
                        </a:lnTo>
                        <a:lnTo>
                          <a:pt x="622" y="203"/>
                        </a:lnTo>
                        <a:lnTo>
                          <a:pt x="623" y="203"/>
                        </a:lnTo>
                        <a:lnTo>
                          <a:pt x="623" y="203"/>
                        </a:lnTo>
                        <a:lnTo>
                          <a:pt x="623" y="203"/>
                        </a:lnTo>
                        <a:lnTo>
                          <a:pt x="625" y="203"/>
                        </a:lnTo>
                        <a:lnTo>
                          <a:pt x="625" y="203"/>
                        </a:lnTo>
                        <a:lnTo>
                          <a:pt x="625" y="203"/>
                        </a:lnTo>
                        <a:lnTo>
                          <a:pt x="625" y="205"/>
                        </a:lnTo>
                        <a:lnTo>
                          <a:pt x="627" y="205"/>
                        </a:lnTo>
                        <a:lnTo>
                          <a:pt x="627" y="205"/>
                        </a:lnTo>
                        <a:lnTo>
                          <a:pt x="627" y="207"/>
                        </a:lnTo>
                        <a:lnTo>
                          <a:pt x="627" y="207"/>
                        </a:lnTo>
                        <a:lnTo>
                          <a:pt x="625" y="207"/>
                        </a:lnTo>
                        <a:lnTo>
                          <a:pt x="625" y="207"/>
                        </a:lnTo>
                        <a:lnTo>
                          <a:pt x="625" y="209"/>
                        </a:lnTo>
                        <a:lnTo>
                          <a:pt x="625" y="209"/>
                        </a:lnTo>
                        <a:lnTo>
                          <a:pt x="625" y="209"/>
                        </a:lnTo>
                        <a:lnTo>
                          <a:pt x="625" y="209"/>
                        </a:lnTo>
                        <a:lnTo>
                          <a:pt x="625" y="211"/>
                        </a:lnTo>
                        <a:lnTo>
                          <a:pt x="623" y="211"/>
                        </a:lnTo>
                        <a:lnTo>
                          <a:pt x="623" y="211"/>
                        </a:lnTo>
                        <a:lnTo>
                          <a:pt x="623" y="209"/>
                        </a:lnTo>
                        <a:lnTo>
                          <a:pt x="622" y="209"/>
                        </a:lnTo>
                        <a:lnTo>
                          <a:pt x="622" y="209"/>
                        </a:lnTo>
                        <a:lnTo>
                          <a:pt x="622" y="209"/>
                        </a:lnTo>
                        <a:lnTo>
                          <a:pt x="622" y="209"/>
                        </a:lnTo>
                        <a:lnTo>
                          <a:pt x="622" y="207"/>
                        </a:lnTo>
                        <a:lnTo>
                          <a:pt x="620" y="207"/>
                        </a:lnTo>
                        <a:lnTo>
                          <a:pt x="620" y="207"/>
                        </a:lnTo>
                        <a:lnTo>
                          <a:pt x="620" y="209"/>
                        </a:lnTo>
                        <a:lnTo>
                          <a:pt x="620" y="209"/>
                        </a:lnTo>
                        <a:lnTo>
                          <a:pt x="618" y="209"/>
                        </a:lnTo>
                        <a:lnTo>
                          <a:pt x="618" y="209"/>
                        </a:lnTo>
                        <a:lnTo>
                          <a:pt x="618" y="209"/>
                        </a:lnTo>
                        <a:lnTo>
                          <a:pt x="616" y="209"/>
                        </a:lnTo>
                        <a:lnTo>
                          <a:pt x="616" y="209"/>
                        </a:lnTo>
                        <a:lnTo>
                          <a:pt x="616" y="209"/>
                        </a:lnTo>
                        <a:lnTo>
                          <a:pt x="614" y="209"/>
                        </a:lnTo>
                        <a:lnTo>
                          <a:pt x="614" y="209"/>
                        </a:lnTo>
                        <a:lnTo>
                          <a:pt x="614" y="209"/>
                        </a:lnTo>
                        <a:lnTo>
                          <a:pt x="612" y="209"/>
                        </a:lnTo>
                        <a:lnTo>
                          <a:pt x="612" y="207"/>
                        </a:lnTo>
                        <a:lnTo>
                          <a:pt x="612" y="207"/>
                        </a:lnTo>
                        <a:lnTo>
                          <a:pt x="612" y="207"/>
                        </a:lnTo>
                        <a:lnTo>
                          <a:pt x="612" y="207"/>
                        </a:lnTo>
                        <a:lnTo>
                          <a:pt x="612" y="207"/>
                        </a:lnTo>
                        <a:lnTo>
                          <a:pt x="610" y="207"/>
                        </a:lnTo>
                        <a:lnTo>
                          <a:pt x="610" y="205"/>
                        </a:lnTo>
                        <a:lnTo>
                          <a:pt x="610" y="205"/>
                        </a:lnTo>
                        <a:lnTo>
                          <a:pt x="610" y="207"/>
                        </a:lnTo>
                        <a:lnTo>
                          <a:pt x="610" y="207"/>
                        </a:lnTo>
                        <a:lnTo>
                          <a:pt x="608" y="207"/>
                        </a:lnTo>
                        <a:lnTo>
                          <a:pt x="608" y="207"/>
                        </a:lnTo>
                        <a:lnTo>
                          <a:pt x="608" y="207"/>
                        </a:lnTo>
                        <a:lnTo>
                          <a:pt x="606" y="207"/>
                        </a:lnTo>
                        <a:lnTo>
                          <a:pt x="606" y="207"/>
                        </a:lnTo>
                        <a:lnTo>
                          <a:pt x="606" y="207"/>
                        </a:lnTo>
                        <a:lnTo>
                          <a:pt x="604" y="207"/>
                        </a:lnTo>
                        <a:lnTo>
                          <a:pt x="604" y="207"/>
                        </a:lnTo>
                        <a:lnTo>
                          <a:pt x="604" y="207"/>
                        </a:lnTo>
                        <a:lnTo>
                          <a:pt x="604" y="207"/>
                        </a:lnTo>
                        <a:lnTo>
                          <a:pt x="602" y="207"/>
                        </a:lnTo>
                        <a:lnTo>
                          <a:pt x="602" y="207"/>
                        </a:lnTo>
                        <a:lnTo>
                          <a:pt x="601" y="207"/>
                        </a:lnTo>
                        <a:lnTo>
                          <a:pt x="601" y="209"/>
                        </a:lnTo>
                        <a:lnTo>
                          <a:pt x="601" y="209"/>
                        </a:lnTo>
                        <a:lnTo>
                          <a:pt x="601" y="209"/>
                        </a:lnTo>
                        <a:lnTo>
                          <a:pt x="601" y="209"/>
                        </a:lnTo>
                        <a:lnTo>
                          <a:pt x="599" y="209"/>
                        </a:lnTo>
                        <a:lnTo>
                          <a:pt x="599" y="209"/>
                        </a:lnTo>
                        <a:lnTo>
                          <a:pt x="599" y="209"/>
                        </a:lnTo>
                        <a:lnTo>
                          <a:pt x="597" y="209"/>
                        </a:lnTo>
                        <a:lnTo>
                          <a:pt x="597" y="211"/>
                        </a:lnTo>
                        <a:lnTo>
                          <a:pt x="597" y="211"/>
                        </a:lnTo>
                        <a:lnTo>
                          <a:pt x="595" y="211"/>
                        </a:lnTo>
                        <a:lnTo>
                          <a:pt x="595" y="211"/>
                        </a:lnTo>
                        <a:lnTo>
                          <a:pt x="595" y="209"/>
                        </a:lnTo>
                        <a:lnTo>
                          <a:pt x="595" y="209"/>
                        </a:lnTo>
                        <a:lnTo>
                          <a:pt x="593" y="209"/>
                        </a:lnTo>
                        <a:lnTo>
                          <a:pt x="593" y="211"/>
                        </a:lnTo>
                        <a:lnTo>
                          <a:pt x="593" y="211"/>
                        </a:lnTo>
                        <a:lnTo>
                          <a:pt x="593" y="211"/>
                        </a:lnTo>
                        <a:lnTo>
                          <a:pt x="591" y="211"/>
                        </a:lnTo>
                        <a:lnTo>
                          <a:pt x="591" y="211"/>
                        </a:lnTo>
                        <a:lnTo>
                          <a:pt x="589" y="211"/>
                        </a:lnTo>
                        <a:lnTo>
                          <a:pt x="589" y="211"/>
                        </a:lnTo>
                        <a:lnTo>
                          <a:pt x="589" y="211"/>
                        </a:lnTo>
                        <a:lnTo>
                          <a:pt x="589" y="211"/>
                        </a:lnTo>
                        <a:lnTo>
                          <a:pt x="589" y="213"/>
                        </a:lnTo>
                        <a:lnTo>
                          <a:pt x="587" y="213"/>
                        </a:lnTo>
                        <a:lnTo>
                          <a:pt x="587" y="213"/>
                        </a:lnTo>
                        <a:lnTo>
                          <a:pt x="587" y="211"/>
                        </a:lnTo>
                        <a:lnTo>
                          <a:pt x="585" y="211"/>
                        </a:lnTo>
                        <a:lnTo>
                          <a:pt x="585" y="213"/>
                        </a:lnTo>
                        <a:lnTo>
                          <a:pt x="585" y="213"/>
                        </a:lnTo>
                        <a:lnTo>
                          <a:pt x="585" y="213"/>
                        </a:lnTo>
                        <a:lnTo>
                          <a:pt x="583" y="213"/>
                        </a:lnTo>
                        <a:lnTo>
                          <a:pt x="583" y="213"/>
                        </a:lnTo>
                        <a:lnTo>
                          <a:pt x="583" y="213"/>
                        </a:lnTo>
                        <a:lnTo>
                          <a:pt x="583" y="213"/>
                        </a:lnTo>
                        <a:lnTo>
                          <a:pt x="581" y="213"/>
                        </a:lnTo>
                        <a:lnTo>
                          <a:pt x="581" y="213"/>
                        </a:lnTo>
                        <a:lnTo>
                          <a:pt x="581" y="215"/>
                        </a:lnTo>
                        <a:lnTo>
                          <a:pt x="579" y="215"/>
                        </a:lnTo>
                        <a:lnTo>
                          <a:pt x="579" y="215"/>
                        </a:lnTo>
                        <a:lnTo>
                          <a:pt x="579" y="215"/>
                        </a:lnTo>
                        <a:lnTo>
                          <a:pt x="579" y="217"/>
                        </a:lnTo>
                        <a:lnTo>
                          <a:pt x="579" y="217"/>
                        </a:lnTo>
                        <a:lnTo>
                          <a:pt x="579" y="217"/>
                        </a:lnTo>
                        <a:lnTo>
                          <a:pt x="581" y="217"/>
                        </a:lnTo>
                        <a:lnTo>
                          <a:pt x="581" y="217"/>
                        </a:lnTo>
                        <a:lnTo>
                          <a:pt x="581" y="217"/>
                        </a:lnTo>
                        <a:lnTo>
                          <a:pt x="583" y="217"/>
                        </a:lnTo>
                        <a:lnTo>
                          <a:pt x="583" y="217"/>
                        </a:lnTo>
                        <a:lnTo>
                          <a:pt x="583" y="217"/>
                        </a:lnTo>
                        <a:lnTo>
                          <a:pt x="583" y="217"/>
                        </a:lnTo>
                        <a:lnTo>
                          <a:pt x="585" y="217"/>
                        </a:lnTo>
                        <a:lnTo>
                          <a:pt x="585" y="217"/>
                        </a:lnTo>
                        <a:lnTo>
                          <a:pt x="585" y="217"/>
                        </a:lnTo>
                        <a:lnTo>
                          <a:pt x="587" y="217"/>
                        </a:lnTo>
                        <a:lnTo>
                          <a:pt x="587" y="217"/>
                        </a:lnTo>
                        <a:lnTo>
                          <a:pt x="587" y="217"/>
                        </a:lnTo>
                        <a:lnTo>
                          <a:pt x="589" y="217"/>
                        </a:lnTo>
                        <a:lnTo>
                          <a:pt x="589" y="219"/>
                        </a:lnTo>
                        <a:lnTo>
                          <a:pt x="589" y="219"/>
                        </a:lnTo>
                        <a:lnTo>
                          <a:pt x="589" y="219"/>
                        </a:lnTo>
                        <a:lnTo>
                          <a:pt x="589" y="219"/>
                        </a:lnTo>
                        <a:lnTo>
                          <a:pt x="589" y="219"/>
                        </a:lnTo>
                        <a:lnTo>
                          <a:pt x="589" y="219"/>
                        </a:lnTo>
                        <a:lnTo>
                          <a:pt x="589" y="221"/>
                        </a:lnTo>
                        <a:lnTo>
                          <a:pt x="587" y="221"/>
                        </a:lnTo>
                        <a:lnTo>
                          <a:pt x="587" y="221"/>
                        </a:lnTo>
                        <a:lnTo>
                          <a:pt x="589" y="221"/>
                        </a:lnTo>
                        <a:lnTo>
                          <a:pt x="589" y="223"/>
                        </a:lnTo>
                        <a:lnTo>
                          <a:pt x="587" y="223"/>
                        </a:lnTo>
                        <a:lnTo>
                          <a:pt x="587" y="223"/>
                        </a:lnTo>
                        <a:lnTo>
                          <a:pt x="587" y="225"/>
                        </a:lnTo>
                        <a:lnTo>
                          <a:pt x="587" y="225"/>
                        </a:lnTo>
                        <a:lnTo>
                          <a:pt x="587" y="225"/>
                        </a:lnTo>
                        <a:lnTo>
                          <a:pt x="587" y="225"/>
                        </a:lnTo>
                        <a:lnTo>
                          <a:pt x="587" y="225"/>
                        </a:lnTo>
                        <a:lnTo>
                          <a:pt x="587" y="226"/>
                        </a:lnTo>
                        <a:lnTo>
                          <a:pt x="587" y="226"/>
                        </a:lnTo>
                        <a:lnTo>
                          <a:pt x="587" y="228"/>
                        </a:lnTo>
                        <a:lnTo>
                          <a:pt x="589" y="228"/>
                        </a:lnTo>
                        <a:lnTo>
                          <a:pt x="589" y="228"/>
                        </a:lnTo>
                        <a:lnTo>
                          <a:pt x="589" y="230"/>
                        </a:lnTo>
                        <a:lnTo>
                          <a:pt x="589" y="230"/>
                        </a:lnTo>
                        <a:lnTo>
                          <a:pt x="589" y="232"/>
                        </a:lnTo>
                        <a:lnTo>
                          <a:pt x="589" y="232"/>
                        </a:lnTo>
                        <a:lnTo>
                          <a:pt x="589" y="232"/>
                        </a:lnTo>
                        <a:lnTo>
                          <a:pt x="589" y="232"/>
                        </a:lnTo>
                        <a:lnTo>
                          <a:pt x="589" y="234"/>
                        </a:lnTo>
                        <a:lnTo>
                          <a:pt x="589" y="234"/>
                        </a:lnTo>
                        <a:lnTo>
                          <a:pt x="589" y="234"/>
                        </a:lnTo>
                        <a:lnTo>
                          <a:pt x="589" y="236"/>
                        </a:lnTo>
                        <a:lnTo>
                          <a:pt x="589" y="236"/>
                        </a:lnTo>
                        <a:lnTo>
                          <a:pt x="589" y="238"/>
                        </a:lnTo>
                        <a:lnTo>
                          <a:pt x="591" y="238"/>
                        </a:lnTo>
                        <a:lnTo>
                          <a:pt x="591" y="238"/>
                        </a:lnTo>
                        <a:lnTo>
                          <a:pt x="591" y="238"/>
                        </a:lnTo>
                        <a:lnTo>
                          <a:pt x="591" y="240"/>
                        </a:lnTo>
                        <a:lnTo>
                          <a:pt x="591" y="240"/>
                        </a:lnTo>
                        <a:lnTo>
                          <a:pt x="593" y="240"/>
                        </a:lnTo>
                        <a:lnTo>
                          <a:pt x="593" y="240"/>
                        </a:lnTo>
                        <a:lnTo>
                          <a:pt x="593" y="242"/>
                        </a:lnTo>
                        <a:lnTo>
                          <a:pt x="593" y="242"/>
                        </a:lnTo>
                        <a:lnTo>
                          <a:pt x="593" y="242"/>
                        </a:lnTo>
                        <a:lnTo>
                          <a:pt x="593" y="242"/>
                        </a:lnTo>
                        <a:lnTo>
                          <a:pt x="593" y="244"/>
                        </a:lnTo>
                        <a:lnTo>
                          <a:pt x="593" y="244"/>
                        </a:lnTo>
                        <a:lnTo>
                          <a:pt x="595" y="244"/>
                        </a:lnTo>
                        <a:lnTo>
                          <a:pt x="595" y="246"/>
                        </a:lnTo>
                        <a:lnTo>
                          <a:pt x="595" y="246"/>
                        </a:lnTo>
                        <a:lnTo>
                          <a:pt x="593" y="246"/>
                        </a:lnTo>
                        <a:lnTo>
                          <a:pt x="593" y="248"/>
                        </a:lnTo>
                        <a:lnTo>
                          <a:pt x="593" y="248"/>
                        </a:lnTo>
                        <a:lnTo>
                          <a:pt x="593" y="248"/>
                        </a:lnTo>
                        <a:lnTo>
                          <a:pt x="593" y="248"/>
                        </a:lnTo>
                        <a:lnTo>
                          <a:pt x="593" y="248"/>
                        </a:lnTo>
                        <a:lnTo>
                          <a:pt x="595" y="248"/>
                        </a:lnTo>
                        <a:lnTo>
                          <a:pt x="595" y="249"/>
                        </a:lnTo>
                        <a:lnTo>
                          <a:pt x="595" y="249"/>
                        </a:lnTo>
                        <a:lnTo>
                          <a:pt x="595" y="249"/>
                        </a:lnTo>
                        <a:lnTo>
                          <a:pt x="595" y="251"/>
                        </a:lnTo>
                        <a:lnTo>
                          <a:pt x="595" y="251"/>
                        </a:lnTo>
                        <a:lnTo>
                          <a:pt x="595" y="251"/>
                        </a:lnTo>
                        <a:lnTo>
                          <a:pt x="593" y="251"/>
                        </a:lnTo>
                        <a:lnTo>
                          <a:pt x="593" y="251"/>
                        </a:lnTo>
                        <a:lnTo>
                          <a:pt x="593" y="251"/>
                        </a:lnTo>
                        <a:lnTo>
                          <a:pt x="591" y="251"/>
                        </a:lnTo>
                        <a:lnTo>
                          <a:pt x="591" y="251"/>
                        </a:lnTo>
                        <a:lnTo>
                          <a:pt x="591" y="253"/>
                        </a:lnTo>
                        <a:lnTo>
                          <a:pt x="589" y="253"/>
                        </a:lnTo>
                        <a:lnTo>
                          <a:pt x="589" y="253"/>
                        </a:lnTo>
                        <a:lnTo>
                          <a:pt x="589" y="253"/>
                        </a:lnTo>
                        <a:lnTo>
                          <a:pt x="589" y="253"/>
                        </a:lnTo>
                        <a:lnTo>
                          <a:pt x="587" y="253"/>
                        </a:lnTo>
                        <a:lnTo>
                          <a:pt x="587" y="255"/>
                        </a:lnTo>
                        <a:lnTo>
                          <a:pt x="589" y="255"/>
                        </a:lnTo>
                        <a:lnTo>
                          <a:pt x="589" y="255"/>
                        </a:lnTo>
                        <a:lnTo>
                          <a:pt x="589" y="255"/>
                        </a:lnTo>
                        <a:lnTo>
                          <a:pt x="589" y="255"/>
                        </a:lnTo>
                        <a:lnTo>
                          <a:pt x="589" y="255"/>
                        </a:lnTo>
                        <a:lnTo>
                          <a:pt x="591" y="255"/>
                        </a:lnTo>
                        <a:lnTo>
                          <a:pt x="591" y="255"/>
                        </a:lnTo>
                        <a:lnTo>
                          <a:pt x="591" y="257"/>
                        </a:lnTo>
                        <a:lnTo>
                          <a:pt x="591" y="257"/>
                        </a:lnTo>
                        <a:lnTo>
                          <a:pt x="589" y="257"/>
                        </a:lnTo>
                        <a:lnTo>
                          <a:pt x="589" y="257"/>
                        </a:lnTo>
                        <a:lnTo>
                          <a:pt x="589" y="257"/>
                        </a:lnTo>
                        <a:lnTo>
                          <a:pt x="589" y="257"/>
                        </a:lnTo>
                        <a:lnTo>
                          <a:pt x="587" y="257"/>
                        </a:lnTo>
                        <a:lnTo>
                          <a:pt x="587" y="257"/>
                        </a:lnTo>
                        <a:lnTo>
                          <a:pt x="585" y="257"/>
                        </a:lnTo>
                        <a:lnTo>
                          <a:pt x="585" y="257"/>
                        </a:lnTo>
                        <a:lnTo>
                          <a:pt x="585" y="259"/>
                        </a:lnTo>
                        <a:lnTo>
                          <a:pt x="585" y="259"/>
                        </a:lnTo>
                        <a:lnTo>
                          <a:pt x="585" y="259"/>
                        </a:lnTo>
                        <a:lnTo>
                          <a:pt x="585" y="261"/>
                        </a:lnTo>
                        <a:lnTo>
                          <a:pt x="585" y="261"/>
                        </a:lnTo>
                        <a:lnTo>
                          <a:pt x="583" y="261"/>
                        </a:lnTo>
                        <a:lnTo>
                          <a:pt x="583" y="263"/>
                        </a:lnTo>
                        <a:lnTo>
                          <a:pt x="583" y="263"/>
                        </a:lnTo>
                        <a:lnTo>
                          <a:pt x="585" y="263"/>
                        </a:lnTo>
                        <a:lnTo>
                          <a:pt x="585" y="265"/>
                        </a:lnTo>
                        <a:lnTo>
                          <a:pt x="585" y="265"/>
                        </a:lnTo>
                        <a:lnTo>
                          <a:pt x="585" y="265"/>
                        </a:lnTo>
                        <a:lnTo>
                          <a:pt x="585" y="265"/>
                        </a:lnTo>
                        <a:lnTo>
                          <a:pt x="585" y="265"/>
                        </a:lnTo>
                        <a:lnTo>
                          <a:pt x="585" y="267"/>
                        </a:lnTo>
                        <a:lnTo>
                          <a:pt x="585" y="267"/>
                        </a:lnTo>
                        <a:lnTo>
                          <a:pt x="585" y="267"/>
                        </a:lnTo>
                        <a:lnTo>
                          <a:pt x="585" y="269"/>
                        </a:lnTo>
                        <a:lnTo>
                          <a:pt x="585" y="269"/>
                        </a:lnTo>
                        <a:lnTo>
                          <a:pt x="585" y="269"/>
                        </a:lnTo>
                        <a:lnTo>
                          <a:pt x="585" y="271"/>
                        </a:lnTo>
                        <a:lnTo>
                          <a:pt x="585" y="271"/>
                        </a:lnTo>
                        <a:lnTo>
                          <a:pt x="585" y="271"/>
                        </a:lnTo>
                        <a:lnTo>
                          <a:pt x="585" y="271"/>
                        </a:lnTo>
                        <a:lnTo>
                          <a:pt x="583" y="271"/>
                        </a:lnTo>
                        <a:lnTo>
                          <a:pt x="583" y="271"/>
                        </a:lnTo>
                        <a:lnTo>
                          <a:pt x="583" y="271"/>
                        </a:lnTo>
                        <a:lnTo>
                          <a:pt x="583" y="269"/>
                        </a:lnTo>
                        <a:lnTo>
                          <a:pt x="583" y="269"/>
                        </a:lnTo>
                        <a:lnTo>
                          <a:pt x="583" y="269"/>
                        </a:lnTo>
                        <a:lnTo>
                          <a:pt x="581" y="269"/>
                        </a:lnTo>
                        <a:lnTo>
                          <a:pt x="581" y="269"/>
                        </a:lnTo>
                        <a:lnTo>
                          <a:pt x="581" y="267"/>
                        </a:lnTo>
                        <a:lnTo>
                          <a:pt x="579" y="267"/>
                        </a:lnTo>
                        <a:lnTo>
                          <a:pt x="579" y="267"/>
                        </a:lnTo>
                        <a:lnTo>
                          <a:pt x="579" y="267"/>
                        </a:lnTo>
                        <a:lnTo>
                          <a:pt x="579" y="267"/>
                        </a:lnTo>
                        <a:lnTo>
                          <a:pt x="578" y="267"/>
                        </a:lnTo>
                        <a:lnTo>
                          <a:pt x="578" y="265"/>
                        </a:lnTo>
                        <a:lnTo>
                          <a:pt x="578" y="265"/>
                        </a:lnTo>
                        <a:lnTo>
                          <a:pt x="578" y="265"/>
                        </a:lnTo>
                        <a:lnTo>
                          <a:pt x="576" y="265"/>
                        </a:lnTo>
                        <a:lnTo>
                          <a:pt x="576" y="265"/>
                        </a:lnTo>
                        <a:lnTo>
                          <a:pt x="574" y="265"/>
                        </a:lnTo>
                        <a:lnTo>
                          <a:pt x="574" y="265"/>
                        </a:lnTo>
                        <a:lnTo>
                          <a:pt x="574" y="265"/>
                        </a:lnTo>
                        <a:lnTo>
                          <a:pt x="572" y="265"/>
                        </a:lnTo>
                        <a:lnTo>
                          <a:pt x="572" y="265"/>
                        </a:lnTo>
                        <a:lnTo>
                          <a:pt x="572" y="265"/>
                        </a:lnTo>
                        <a:lnTo>
                          <a:pt x="572" y="265"/>
                        </a:lnTo>
                        <a:lnTo>
                          <a:pt x="572" y="265"/>
                        </a:lnTo>
                        <a:lnTo>
                          <a:pt x="570" y="265"/>
                        </a:lnTo>
                        <a:lnTo>
                          <a:pt x="570" y="263"/>
                        </a:lnTo>
                        <a:lnTo>
                          <a:pt x="570" y="263"/>
                        </a:lnTo>
                        <a:lnTo>
                          <a:pt x="570" y="263"/>
                        </a:lnTo>
                        <a:lnTo>
                          <a:pt x="568" y="263"/>
                        </a:lnTo>
                        <a:lnTo>
                          <a:pt x="568" y="263"/>
                        </a:lnTo>
                        <a:lnTo>
                          <a:pt x="568" y="261"/>
                        </a:lnTo>
                        <a:lnTo>
                          <a:pt x="568" y="261"/>
                        </a:lnTo>
                        <a:lnTo>
                          <a:pt x="568" y="261"/>
                        </a:lnTo>
                        <a:lnTo>
                          <a:pt x="566" y="261"/>
                        </a:lnTo>
                        <a:lnTo>
                          <a:pt x="566" y="259"/>
                        </a:lnTo>
                        <a:lnTo>
                          <a:pt x="566" y="259"/>
                        </a:lnTo>
                        <a:lnTo>
                          <a:pt x="566" y="259"/>
                        </a:lnTo>
                        <a:lnTo>
                          <a:pt x="566" y="259"/>
                        </a:lnTo>
                        <a:lnTo>
                          <a:pt x="566" y="259"/>
                        </a:lnTo>
                        <a:lnTo>
                          <a:pt x="564" y="259"/>
                        </a:lnTo>
                        <a:lnTo>
                          <a:pt x="564" y="259"/>
                        </a:lnTo>
                        <a:lnTo>
                          <a:pt x="564" y="259"/>
                        </a:lnTo>
                        <a:lnTo>
                          <a:pt x="562" y="259"/>
                        </a:lnTo>
                        <a:lnTo>
                          <a:pt x="562" y="259"/>
                        </a:lnTo>
                        <a:lnTo>
                          <a:pt x="562" y="259"/>
                        </a:lnTo>
                        <a:lnTo>
                          <a:pt x="560" y="259"/>
                        </a:lnTo>
                        <a:lnTo>
                          <a:pt x="560" y="259"/>
                        </a:lnTo>
                        <a:lnTo>
                          <a:pt x="560" y="257"/>
                        </a:lnTo>
                        <a:lnTo>
                          <a:pt x="558" y="257"/>
                        </a:lnTo>
                        <a:lnTo>
                          <a:pt x="558" y="257"/>
                        </a:lnTo>
                        <a:lnTo>
                          <a:pt x="558" y="257"/>
                        </a:lnTo>
                        <a:lnTo>
                          <a:pt x="557" y="257"/>
                        </a:lnTo>
                        <a:lnTo>
                          <a:pt x="557" y="257"/>
                        </a:lnTo>
                        <a:lnTo>
                          <a:pt x="557" y="257"/>
                        </a:lnTo>
                        <a:lnTo>
                          <a:pt x="557" y="257"/>
                        </a:lnTo>
                        <a:lnTo>
                          <a:pt x="555" y="257"/>
                        </a:lnTo>
                        <a:lnTo>
                          <a:pt x="555" y="255"/>
                        </a:lnTo>
                        <a:lnTo>
                          <a:pt x="555" y="255"/>
                        </a:lnTo>
                        <a:lnTo>
                          <a:pt x="555" y="257"/>
                        </a:lnTo>
                        <a:lnTo>
                          <a:pt x="553" y="257"/>
                        </a:lnTo>
                        <a:lnTo>
                          <a:pt x="553" y="257"/>
                        </a:lnTo>
                        <a:lnTo>
                          <a:pt x="553" y="257"/>
                        </a:lnTo>
                        <a:lnTo>
                          <a:pt x="551" y="257"/>
                        </a:lnTo>
                        <a:lnTo>
                          <a:pt x="551" y="257"/>
                        </a:lnTo>
                        <a:lnTo>
                          <a:pt x="551" y="257"/>
                        </a:lnTo>
                        <a:lnTo>
                          <a:pt x="549" y="257"/>
                        </a:lnTo>
                        <a:lnTo>
                          <a:pt x="549" y="257"/>
                        </a:lnTo>
                        <a:lnTo>
                          <a:pt x="547" y="257"/>
                        </a:lnTo>
                        <a:lnTo>
                          <a:pt x="547" y="257"/>
                        </a:lnTo>
                        <a:lnTo>
                          <a:pt x="547" y="257"/>
                        </a:lnTo>
                        <a:lnTo>
                          <a:pt x="547" y="257"/>
                        </a:lnTo>
                        <a:lnTo>
                          <a:pt x="547" y="257"/>
                        </a:lnTo>
                        <a:lnTo>
                          <a:pt x="545" y="257"/>
                        </a:lnTo>
                        <a:lnTo>
                          <a:pt x="545" y="257"/>
                        </a:lnTo>
                        <a:lnTo>
                          <a:pt x="545" y="257"/>
                        </a:lnTo>
                        <a:lnTo>
                          <a:pt x="543" y="257"/>
                        </a:lnTo>
                        <a:lnTo>
                          <a:pt x="543" y="257"/>
                        </a:lnTo>
                        <a:lnTo>
                          <a:pt x="543" y="255"/>
                        </a:lnTo>
                        <a:lnTo>
                          <a:pt x="541" y="255"/>
                        </a:lnTo>
                        <a:lnTo>
                          <a:pt x="541" y="255"/>
                        </a:lnTo>
                        <a:lnTo>
                          <a:pt x="541" y="255"/>
                        </a:lnTo>
                        <a:lnTo>
                          <a:pt x="539" y="255"/>
                        </a:lnTo>
                        <a:lnTo>
                          <a:pt x="539" y="255"/>
                        </a:lnTo>
                        <a:lnTo>
                          <a:pt x="539" y="255"/>
                        </a:lnTo>
                        <a:lnTo>
                          <a:pt x="539" y="255"/>
                        </a:lnTo>
                        <a:lnTo>
                          <a:pt x="537" y="255"/>
                        </a:lnTo>
                        <a:lnTo>
                          <a:pt x="537" y="255"/>
                        </a:lnTo>
                        <a:lnTo>
                          <a:pt x="537" y="255"/>
                        </a:lnTo>
                        <a:lnTo>
                          <a:pt x="535" y="255"/>
                        </a:lnTo>
                        <a:lnTo>
                          <a:pt x="535" y="255"/>
                        </a:lnTo>
                        <a:lnTo>
                          <a:pt x="535" y="255"/>
                        </a:lnTo>
                        <a:lnTo>
                          <a:pt x="534" y="255"/>
                        </a:lnTo>
                        <a:lnTo>
                          <a:pt x="534" y="255"/>
                        </a:lnTo>
                        <a:lnTo>
                          <a:pt x="534" y="255"/>
                        </a:lnTo>
                        <a:lnTo>
                          <a:pt x="534" y="255"/>
                        </a:lnTo>
                        <a:lnTo>
                          <a:pt x="532" y="255"/>
                        </a:lnTo>
                        <a:lnTo>
                          <a:pt x="532" y="255"/>
                        </a:lnTo>
                        <a:lnTo>
                          <a:pt x="532" y="255"/>
                        </a:lnTo>
                        <a:lnTo>
                          <a:pt x="530" y="255"/>
                        </a:lnTo>
                        <a:lnTo>
                          <a:pt x="530" y="255"/>
                        </a:lnTo>
                        <a:lnTo>
                          <a:pt x="530" y="255"/>
                        </a:lnTo>
                        <a:lnTo>
                          <a:pt x="530" y="255"/>
                        </a:lnTo>
                        <a:lnTo>
                          <a:pt x="528" y="255"/>
                        </a:lnTo>
                        <a:lnTo>
                          <a:pt x="528" y="255"/>
                        </a:lnTo>
                        <a:lnTo>
                          <a:pt x="528" y="255"/>
                        </a:lnTo>
                        <a:lnTo>
                          <a:pt x="526" y="255"/>
                        </a:lnTo>
                        <a:lnTo>
                          <a:pt x="526" y="255"/>
                        </a:lnTo>
                        <a:lnTo>
                          <a:pt x="526" y="255"/>
                        </a:lnTo>
                        <a:lnTo>
                          <a:pt x="526" y="255"/>
                        </a:lnTo>
                        <a:lnTo>
                          <a:pt x="524" y="255"/>
                        </a:lnTo>
                        <a:lnTo>
                          <a:pt x="524" y="255"/>
                        </a:lnTo>
                        <a:lnTo>
                          <a:pt x="524" y="255"/>
                        </a:lnTo>
                        <a:lnTo>
                          <a:pt x="524" y="255"/>
                        </a:lnTo>
                        <a:lnTo>
                          <a:pt x="522" y="255"/>
                        </a:lnTo>
                        <a:lnTo>
                          <a:pt x="522" y="255"/>
                        </a:lnTo>
                        <a:lnTo>
                          <a:pt x="520" y="255"/>
                        </a:lnTo>
                        <a:lnTo>
                          <a:pt x="520" y="255"/>
                        </a:lnTo>
                        <a:lnTo>
                          <a:pt x="520" y="257"/>
                        </a:lnTo>
                        <a:lnTo>
                          <a:pt x="520" y="257"/>
                        </a:lnTo>
                        <a:lnTo>
                          <a:pt x="518" y="257"/>
                        </a:lnTo>
                        <a:lnTo>
                          <a:pt x="518" y="257"/>
                        </a:lnTo>
                        <a:lnTo>
                          <a:pt x="518" y="257"/>
                        </a:lnTo>
                        <a:lnTo>
                          <a:pt x="516" y="257"/>
                        </a:lnTo>
                        <a:lnTo>
                          <a:pt x="516" y="255"/>
                        </a:lnTo>
                        <a:lnTo>
                          <a:pt x="516" y="255"/>
                        </a:lnTo>
                        <a:lnTo>
                          <a:pt x="514" y="255"/>
                        </a:lnTo>
                        <a:lnTo>
                          <a:pt x="514" y="255"/>
                        </a:lnTo>
                        <a:lnTo>
                          <a:pt x="514" y="255"/>
                        </a:lnTo>
                        <a:lnTo>
                          <a:pt x="513" y="255"/>
                        </a:lnTo>
                        <a:lnTo>
                          <a:pt x="513" y="255"/>
                        </a:lnTo>
                        <a:lnTo>
                          <a:pt x="513" y="255"/>
                        </a:lnTo>
                        <a:lnTo>
                          <a:pt x="511" y="255"/>
                        </a:lnTo>
                        <a:lnTo>
                          <a:pt x="511" y="255"/>
                        </a:lnTo>
                        <a:lnTo>
                          <a:pt x="511" y="255"/>
                        </a:lnTo>
                        <a:lnTo>
                          <a:pt x="509" y="255"/>
                        </a:lnTo>
                        <a:lnTo>
                          <a:pt x="509" y="255"/>
                        </a:lnTo>
                        <a:lnTo>
                          <a:pt x="509" y="255"/>
                        </a:lnTo>
                        <a:lnTo>
                          <a:pt x="509" y="255"/>
                        </a:lnTo>
                        <a:lnTo>
                          <a:pt x="509" y="257"/>
                        </a:lnTo>
                        <a:lnTo>
                          <a:pt x="509" y="257"/>
                        </a:lnTo>
                        <a:lnTo>
                          <a:pt x="507" y="257"/>
                        </a:lnTo>
                        <a:lnTo>
                          <a:pt x="507" y="259"/>
                        </a:lnTo>
                        <a:lnTo>
                          <a:pt x="507" y="259"/>
                        </a:lnTo>
                        <a:lnTo>
                          <a:pt x="507" y="259"/>
                        </a:lnTo>
                        <a:lnTo>
                          <a:pt x="507" y="257"/>
                        </a:lnTo>
                        <a:lnTo>
                          <a:pt x="505" y="257"/>
                        </a:lnTo>
                        <a:lnTo>
                          <a:pt x="505" y="257"/>
                        </a:lnTo>
                        <a:lnTo>
                          <a:pt x="503" y="257"/>
                        </a:lnTo>
                        <a:lnTo>
                          <a:pt x="503" y="257"/>
                        </a:lnTo>
                        <a:lnTo>
                          <a:pt x="503" y="257"/>
                        </a:lnTo>
                        <a:lnTo>
                          <a:pt x="501" y="257"/>
                        </a:lnTo>
                        <a:lnTo>
                          <a:pt x="501" y="257"/>
                        </a:lnTo>
                        <a:lnTo>
                          <a:pt x="499" y="257"/>
                        </a:lnTo>
                        <a:lnTo>
                          <a:pt x="499" y="257"/>
                        </a:lnTo>
                        <a:lnTo>
                          <a:pt x="499" y="257"/>
                        </a:lnTo>
                        <a:lnTo>
                          <a:pt x="499" y="257"/>
                        </a:lnTo>
                        <a:lnTo>
                          <a:pt x="499" y="257"/>
                        </a:lnTo>
                        <a:lnTo>
                          <a:pt x="497" y="257"/>
                        </a:lnTo>
                        <a:lnTo>
                          <a:pt x="497" y="257"/>
                        </a:lnTo>
                        <a:lnTo>
                          <a:pt x="497" y="257"/>
                        </a:lnTo>
                        <a:lnTo>
                          <a:pt x="497" y="257"/>
                        </a:lnTo>
                        <a:lnTo>
                          <a:pt x="495" y="257"/>
                        </a:lnTo>
                        <a:lnTo>
                          <a:pt x="495" y="255"/>
                        </a:lnTo>
                        <a:lnTo>
                          <a:pt x="495" y="255"/>
                        </a:lnTo>
                        <a:lnTo>
                          <a:pt x="493" y="255"/>
                        </a:lnTo>
                        <a:lnTo>
                          <a:pt x="493" y="255"/>
                        </a:lnTo>
                        <a:lnTo>
                          <a:pt x="493" y="255"/>
                        </a:lnTo>
                        <a:lnTo>
                          <a:pt x="493" y="255"/>
                        </a:lnTo>
                        <a:lnTo>
                          <a:pt x="493" y="255"/>
                        </a:lnTo>
                        <a:lnTo>
                          <a:pt x="491" y="255"/>
                        </a:lnTo>
                        <a:lnTo>
                          <a:pt x="491" y="255"/>
                        </a:lnTo>
                        <a:lnTo>
                          <a:pt x="491" y="255"/>
                        </a:lnTo>
                        <a:lnTo>
                          <a:pt x="490" y="255"/>
                        </a:lnTo>
                        <a:lnTo>
                          <a:pt x="490" y="255"/>
                        </a:lnTo>
                        <a:lnTo>
                          <a:pt x="490" y="253"/>
                        </a:lnTo>
                        <a:lnTo>
                          <a:pt x="490" y="253"/>
                        </a:lnTo>
                        <a:lnTo>
                          <a:pt x="488" y="253"/>
                        </a:lnTo>
                        <a:lnTo>
                          <a:pt x="488" y="253"/>
                        </a:lnTo>
                        <a:lnTo>
                          <a:pt x="488" y="251"/>
                        </a:lnTo>
                        <a:lnTo>
                          <a:pt x="488" y="251"/>
                        </a:lnTo>
                        <a:lnTo>
                          <a:pt x="488" y="251"/>
                        </a:lnTo>
                        <a:lnTo>
                          <a:pt x="486" y="251"/>
                        </a:lnTo>
                        <a:lnTo>
                          <a:pt x="486" y="251"/>
                        </a:lnTo>
                        <a:lnTo>
                          <a:pt x="486" y="251"/>
                        </a:lnTo>
                        <a:lnTo>
                          <a:pt x="486" y="249"/>
                        </a:lnTo>
                        <a:lnTo>
                          <a:pt x="484" y="249"/>
                        </a:lnTo>
                        <a:lnTo>
                          <a:pt x="484" y="249"/>
                        </a:lnTo>
                        <a:lnTo>
                          <a:pt x="482" y="249"/>
                        </a:lnTo>
                        <a:lnTo>
                          <a:pt x="482" y="249"/>
                        </a:lnTo>
                        <a:lnTo>
                          <a:pt x="482" y="249"/>
                        </a:lnTo>
                        <a:lnTo>
                          <a:pt x="482" y="249"/>
                        </a:lnTo>
                        <a:lnTo>
                          <a:pt x="480" y="249"/>
                        </a:lnTo>
                        <a:lnTo>
                          <a:pt x="480" y="249"/>
                        </a:lnTo>
                        <a:lnTo>
                          <a:pt x="480" y="249"/>
                        </a:lnTo>
                        <a:lnTo>
                          <a:pt x="480" y="251"/>
                        </a:lnTo>
                        <a:lnTo>
                          <a:pt x="480" y="251"/>
                        </a:lnTo>
                        <a:lnTo>
                          <a:pt x="478" y="251"/>
                        </a:lnTo>
                        <a:lnTo>
                          <a:pt x="478" y="251"/>
                        </a:lnTo>
                        <a:lnTo>
                          <a:pt x="476" y="251"/>
                        </a:lnTo>
                        <a:lnTo>
                          <a:pt x="476" y="251"/>
                        </a:lnTo>
                        <a:lnTo>
                          <a:pt x="476" y="251"/>
                        </a:lnTo>
                        <a:lnTo>
                          <a:pt x="476" y="251"/>
                        </a:lnTo>
                        <a:lnTo>
                          <a:pt x="474" y="251"/>
                        </a:lnTo>
                        <a:lnTo>
                          <a:pt x="474" y="253"/>
                        </a:lnTo>
                        <a:lnTo>
                          <a:pt x="474" y="253"/>
                        </a:lnTo>
                        <a:lnTo>
                          <a:pt x="474" y="251"/>
                        </a:lnTo>
                        <a:lnTo>
                          <a:pt x="472" y="251"/>
                        </a:lnTo>
                        <a:lnTo>
                          <a:pt x="472" y="251"/>
                        </a:lnTo>
                        <a:lnTo>
                          <a:pt x="472" y="253"/>
                        </a:lnTo>
                        <a:lnTo>
                          <a:pt x="472" y="253"/>
                        </a:lnTo>
                        <a:lnTo>
                          <a:pt x="470" y="253"/>
                        </a:lnTo>
                        <a:lnTo>
                          <a:pt x="470" y="253"/>
                        </a:lnTo>
                        <a:lnTo>
                          <a:pt x="470" y="253"/>
                        </a:lnTo>
                        <a:lnTo>
                          <a:pt x="470" y="253"/>
                        </a:lnTo>
                        <a:lnTo>
                          <a:pt x="470" y="255"/>
                        </a:lnTo>
                        <a:lnTo>
                          <a:pt x="468" y="255"/>
                        </a:lnTo>
                        <a:lnTo>
                          <a:pt x="468" y="255"/>
                        </a:lnTo>
                        <a:lnTo>
                          <a:pt x="468" y="255"/>
                        </a:lnTo>
                        <a:lnTo>
                          <a:pt x="468" y="255"/>
                        </a:lnTo>
                        <a:lnTo>
                          <a:pt x="468" y="257"/>
                        </a:lnTo>
                        <a:lnTo>
                          <a:pt x="468" y="257"/>
                        </a:lnTo>
                        <a:lnTo>
                          <a:pt x="468" y="259"/>
                        </a:lnTo>
                        <a:lnTo>
                          <a:pt x="468" y="259"/>
                        </a:lnTo>
                        <a:lnTo>
                          <a:pt x="467" y="259"/>
                        </a:lnTo>
                        <a:lnTo>
                          <a:pt x="467" y="261"/>
                        </a:lnTo>
                        <a:lnTo>
                          <a:pt x="467" y="261"/>
                        </a:lnTo>
                        <a:lnTo>
                          <a:pt x="467" y="261"/>
                        </a:lnTo>
                        <a:lnTo>
                          <a:pt x="467" y="263"/>
                        </a:lnTo>
                        <a:lnTo>
                          <a:pt x="467" y="263"/>
                        </a:lnTo>
                        <a:lnTo>
                          <a:pt x="467" y="265"/>
                        </a:lnTo>
                        <a:lnTo>
                          <a:pt x="467" y="265"/>
                        </a:lnTo>
                        <a:lnTo>
                          <a:pt x="467" y="265"/>
                        </a:lnTo>
                        <a:lnTo>
                          <a:pt x="467" y="265"/>
                        </a:lnTo>
                        <a:lnTo>
                          <a:pt x="468" y="265"/>
                        </a:lnTo>
                        <a:lnTo>
                          <a:pt x="468" y="267"/>
                        </a:lnTo>
                        <a:lnTo>
                          <a:pt x="467" y="267"/>
                        </a:lnTo>
                        <a:lnTo>
                          <a:pt x="467" y="267"/>
                        </a:lnTo>
                        <a:lnTo>
                          <a:pt x="467" y="267"/>
                        </a:lnTo>
                        <a:lnTo>
                          <a:pt x="465" y="267"/>
                        </a:lnTo>
                        <a:lnTo>
                          <a:pt x="465" y="265"/>
                        </a:lnTo>
                        <a:lnTo>
                          <a:pt x="465" y="265"/>
                        </a:lnTo>
                        <a:lnTo>
                          <a:pt x="465" y="265"/>
                        </a:lnTo>
                        <a:lnTo>
                          <a:pt x="465" y="265"/>
                        </a:lnTo>
                        <a:lnTo>
                          <a:pt x="463" y="265"/>
                        </a:lnTo>
                        <a:lnTo>
                          <a:pt x="463" y="265"/>
                        </a:lnTo>
                        <a:lnTo>
                          <a:pt x="463" y="265"/>
                        </a:lnTo>
                        <a:lnTo>
                          <a:pt x="461" y="265"/>
                        </a:lnTo>
                        <a:lnTo>
                          <a:pt x="461" y="265"/>
                        </a:lnTo>
                        <a:lnTo>
                          <a:pt x="461" y="265"/>
                        </a:lnTo>
                        <a:lnTo>
                          <a:pt x="459" y="265"/>
                        </a:lnTo>
                        <a:lnTo>
                          <a:pt x="459" y="265"/>
                        </a:lnTo>
                        <a:lnTo>
                          <a:pt x="459" y="265"/>
                        </a:lnTo>
                        <a:lnTo>
                          <a:pt x="457" y="265"/>
                        </a:lnTo>
                        <a:lnTo>
                          <a:pt x="457" y="265"/>
                        </a:lnTo>
                        <a:lnTo>
                          <a:pt x="457" y="263"/>
                        </a:lnTo>
                        <a:lnTo>
                          <a:pt x="455" y="263"/>
                        </a:lnTo>
                        <a:lnTo>
                          <a:pt x="455" y="263"/>
                        </a:lnTo>
                        <a:lnTo>
                          <a:pt x="455" y="263"/>
                        </a:lnTo>
                        <a:lnTo>
                          <a:pt x="455" y="263"/>
                        </a:lnTo>
                        <a:lnTo>
                          <a:pt x="455" y="261"/>
                        </a:lnTo>
                        <a:lnTo>
                          <a:pt x="453" y="261"/>
                        </a:lnTo>
                        <a:lnTo>
                          <a:pt x="453" y="261"/>
                        </a:lnTo>
                        <a:lnTo>
                          <a:pt x="453" y="261"/>
                        </a:lnTo>
                        <a:lnTo>
                          <a:pt x="451" y="261"/>
                        </a:lnTo>
                        <a:lnTo>
                          <a:pt x="451" y="261"/>
                        </a:lnTo>
                        <a:lnTo>
                          <a:pt x="451" y="261"/>
                        </a:lnTo>
                        <a:lnTo>
                          <a:pt x="449" y="261"/>
                        </a:lnTo>
                        <a:lnTo>
                          <a:pt x="449" y="261"/>
                        </a:lnTo>
                        <a:lnTo>
                          <a:pt x="449" y="261"/>
                        </a:lnTo>
                        <a:lnTo>
                          <a:pt x="449" y="259"/>
                        </a:lnTo>
                        <a:lnTo>
                          <a:pt x="447" y="259"/>
                        </a:lnTo>
                        <a:lnTo>
                          <a:pt x="447" y="259"/>
                        </a:lnTo>
                        <a:lnTo>
                          <a:pt x="446" y="259"/>
                        </a:lnTo>
                        <a:lnTo>
                          <a:pt x="446" y="259"/>
                        </a:lnTo>
                        <a:lnTo>
                          <a:pt x="446" y="259"/>
                        </a:lnTo>
                        <a:lnTo>
                          <a:pt x="444" y="259"/>
                        </a:lnTo>
                        <a:lnTo>
                          <a:pt x="444" y="259"/>
                        </a:lnTo>
                        <a:lnTo>
                          <a:pt x="444" y="259"/>
                        </a:lnTo>
                        <a:lnTo>
                          <a:pt x="444" y="259"/>
                        </a:lnTo>
                        <a:lnTo>
                          <a:pt x="442" y="259"/>
                        </a:lnTo>
                        <a:lnTo>
                          <a:pt x="442" y="259"/>
                        </a:lnTo>
                        <a:lnTo>
                          <a:pt x="440" y="259"/>
                        </a:lnTo>
                        <a:lnTo>
                          <a:pt x="440" y="257"/>
                        </a:lnTo>
                        <a:lnTo>
                          <a:pt x="440" y="257"/>
                        </a:lnTo>
                        <a:lnTo>
                          <a:pt x="440" y="257"/>
                        </a:lnTo>
                        <a:lnTo>
                          <a:pt x="438" y="257"/>
                        </a:lnTo>
                        <a:lnTo>
                          <a:pt x="438" y="259"/>
                        </a:lnTo>
                        <a:lnTo>
                          <a:pt x="438" y="259"/>
                        </a:lnTo>
                        <a:lnTo>
                          <a:pt x="438" y="259"/>
                        </a:lnTo>
                        <a:lnTo>
                          <a:pt x="436" y="259"/>
                        </a:lnTo>
                        <a:lnTo>
                          <a:pt x="436" y="259"/>
                        </a:lnTo>
                        <a:lnTo>
                          <a:pt x="436" y="259"/>
                        </a:lnTo>
                        <a:lnTo>
                          <a:pt x="434" y="259"/>
                        </a:lnTo>
                        <a:lnTo>
                          <a:pt x="434" y="259"/>
                        </a:lnTo>
                        <a:lnTo>
                          <a:pt x="434" y="259"/>
                        </a:lnTo>
                        <a:lnTo>
                          <a:pt x="434" y="259"/>
                        </a:lnTo>
                        <a:lnTo>
                          <a:pt x="432" y="259"/>
                        </a:lnTo>
                        <a:lnTo>
                          <a:pt x="432" y="259"/>
                        </a:lnTo>
                        <a:lnTo>
                          <a:pt x="432" y="259"/>
                        </a:lnTo>
                        <a:lnTo>
                          <a:pt x="430" y="259"/>
                        </a:lnTo>
                        <a:lnTo>
                          <a:pt x="430" y="259"/>
                        </a:lnTo>
                        <a:lnTo>
                          <a:pt x="430" y="259"/>
                        </a:lnTo>
                        <a:lnTo>
                          <a:pt x="428" y="259"/>
                        </a:lnTo>
                        <a:lnTo>
                          <a:pt x="428" y="261"/>
                        </a:lnTo>
                        <a:lnTo>
                          <a:pt x="428" y="261"/>
                        </a:lnTo>
                        <a:lnTo>
                          <a:pt x="428" y="261"/>
                        </a:lnTo>
                        <a:lnTo>
                          <a:pt x="428" y="261"/>
                        </a:lnTo>
                        <a:lnTo>
                          <a:pt x="428" y="263"/>
                        </a:lnTo>
                        <a:lnTo>
                          <a:pt x="426" y="263"/>
                        </a:lnTo>
                        <a:lnTo>
                          <a:pt x="426" y="263"/>
                        </a:lnTo>
                        <a:lnTo>
                          <a:pt x="426" y="263"/>
                        </a:lnTo>
                        <a:lnTo>
                          <a:pt x="426" y="263"/>
                        </a:lnTo>
                        <a:lnTo>
                          <a:pt x="424" y="263"/>
                        </a:lnTo>
                        <a:lnTo>
                          <a:pt x="424" y="265"/>
                        </a:lnTo>
                        <a:lnTo>
                          <a:pt x="426" y="265"/>
                        </a:lnTo>
                        <a:lnTo>
                          <a:pt x="426" y="265"/>
                        </a:lnTo>
                        <a:lnTo>
                          <a:pt x="426" y="265"/>
                        </a:lnTo>
                        <a:lnTo>
                          <a:pt x="426" y="265"/>
                        </a:lnTo>
                        <a:lnTo>
                          <a:pt x="426" y="265"/>
                        </a:lnTo>
                        <a:lnTo>
                          <a:pt x="426" y="265"/>
                        </a:lnTo>
                        <a:lnTo>
                          <a:pt x="424" y="265"/>
                        </a:lnTo>
                        <a:lnTo>
                          <a:pt x="424" y="265"/>
                        </a:lnTo>
                        <a:lnTo>
                          <a:pt x="424" y="265"/>
                        </a:lnTo>
                        <a:lnTo>
                          <a:pt x="424" y="267"/>
                        </a:lnTo>
                        <a:lnTo>
                          <a:pt x="423" y="267"/>
                        </a:lnTo>
                        <a:lnTo>
                          <a:pt x="423" y="267"/>
                        </a:lnTo>
                        <a:lnTo>
                          <a:pt x="423" y="267"/>
                        </a:lnTo>
                        <a:lnTo>
                          <a:pt x="423" y="269"/>
                        </a:lnTo>
                        <a:lnTo>
                          <a:pt x="423" y="269"/>
                        </a:lnTo>
                        <a:lnTo>
                          <a:pt x="423" y="271"/>
                        </a:lnTo>
                        <a:lnTo>
                          <a:pt x="423" y="271"/>
                        </a:lnTo>
                        <a:lnTo>
                          <a:pt x="423" y="271"/>
                        </a:lnTo>
                        <a:lnTo>
                          <a:pt x="423" y="271"/>
                        </a:lnTo>
                        <a:lnTo>
                          <a:pt x="423" y="271"/>
                        </a:lnTo>
                        <a:lnTo>
                          <a:pt x="421" y="271"/>
                        </a:lnTo>
                        <a:lnTo>
                          <a:pt x="421" y="271"/>
                        </a:lnTo>
                        <a:lnTo>
                          <a:pt x="421" y="272"/>
                        </a:lnTo>
                        <a:lnTo>
                          <a:pt x="421" y="272"/>
                        </a:lnTo>
                        <a:lnTo>
                          <a:pt x="421" y="272"/>
                        </a:lnTo>
                        <a:lnTo>
                          <a:pt x="419" y="272"/>
                        </a:lnTo>
                        <a:lnTo>
                          <a:pt x="419" y="272"/>
                        </a:lnTo>
                        <a:lnTo>
                          <a:pt x="419" y="274"/>
                        </a:lnTo>
                        <a:lnTo>
                          <a:pt x="419" y="274"/>
                        </a:lnTo>
                        <a:lnTo>
                          <a:pt x="419" y="274"/>
                        </a:lnTo>
                        <a:lnTo>
                          <a:pt x="417" y="274"/>
                        </a:lnTo>
                        <a:lnTo>
                          <a:pt x="417" y="274"/>
                        </a:lnTo>
                        <a:lnTo>
                          <a:pt x="417" y="274"/>
                        </a:lnTo>
                        <a:lnTo>
                          <a:pt x="417" y="272"/>
                        </a:lnTo>
                        <a:lnTo>
                          <a:pt x="417" y="272"/>
                        </a:lnTo>
                        <a:lnTo>
                          <a:pt x="415" y="272"/>
                        </a:lnTo>
                        <a:lnTo>
                          <a:pt x="415" y="272"/>
                        </a:lnTo>
                        <a:lnTo>
                          <a:pt x="415" y="272"/>
                        </a:lnTo>
                        <a:lnTo>
                          <a:pt x="415" y="272"/>
                        </a:lnTo>
                        <a:lnTo>
                          <a:pt x="413" y="272"/>
                        </a:lnTo>
                        <a:lnTo>
                          <a:pt x="413" y="274"/>
                        </a:lnTo>
                        <a:lnTo>
                          <a:pt x="413" y="274"/>
                        </a:lnTo>
                        <a:lnTo>
                          <a:pt x="413" y="274"/>
                        </a:lnTo>
                        <a:lnTo>
                          <a:pt x="413" y="276"/>
                        </a:lnTo>
                        <a:lnTo>
                          <a:pt x="413" y="276"/>
                        </a:lnTo>
                        <a:lnTo>
                          <a:pt x="411" y="276"/>
                        </a:lnTo>
                        <a:lnTo>
                          <a:pt x="411" y="276"/>
                        </a:lnTo>
                        <a:lnTo>
                          <a:pt x="411" y="276"/>
                        </a:lnTo>
                        <a:lnTo>
                          <a:pt x="411" y="278"/>
                        </a:lnTo>
                        <a:lnTo>
                          <a:pt x="411" y="278"/>
                        </a:lnTo>
                        <a:lnTo>
                          <a:pt x="411" y="278"/>
                        </a:lnTo>
                        <a:lnTo>
                          <a:pt x="409" y="278"/>
                        </a:lnTo>
                        <a:lnTo>
                          <a:pt x="409" y="278"/>
                        </a:lnTo>
                        <a:lnTo>
                          <a:pt x="409" y="280"/>
                        </a:lnTo>
                        <a:lnTo>
                          <a:pt x="407" y="280"/>
                        </a:lnTo>
                        <a:lnTo>
                          <a:pt x="407" y="280"/>
                        </a:lnTo>
                        <a:lnTo>
                          <a:pt x="407" y="280"/>
                        </a:lnTo>
                        <a:lnTo>
                          <a:pt x="407" y="280"/>
                        </a:lnTo>
                        <a:lnTo>
                          <a:pt x="407" y="280"/>
                        </a:lnTo>
                        <a:lnTo>
                          <a:pt x="405" y="280"/>
                        </a:lnTo>
                        <a:lnTo>
                          <a:pt x="405" y="280"/>
                        </a:lnTo>
                        <a:lnTo>
                          <a:pt x="405" y="280"/>
                        </a:lnTo>
                        <a:lnTo>
                          <a:pt x="403" y="280"/>
                        </a:lnTo>
                        <a:lnTo>
                          <a:pt x="403" y="280"/>
                        </a:lnTo>
                        <a:lnTo>
                          <a:pt x="402" y="280"/>
                        </a:lnTo>
                        <a:lnTo>
                          <a:pt x="402" y="282"/>
                        </a:lnTo>
                        <a:lnTo>
                          <a:pt x="402" y="282"/>
                        </a:lnTo>
                        <a:lnTo>
                          <a:pt x="402" y="282"/>
                        </a:lnTo>
                        <a:lnTo>
                          <a:pt x="402" y="282"/>
                        </a:lnTo>
                        <a:lnTo>
                          <a:pt x="400" y="282"/>
                        </a:lnTo>
                        <a:lnTo>
                          <a:pt x="400" y="282"/>
                        </a:lnTo>
                        <a:lnTo>
                          <a:pt x="400" y="284"/>
                        </a:lnTo>
                        <a:lnTo>
                          <a:pt x="400" y="284"/>
                        </a:lnTo>
                        <a:lnTo>
                          <a:pt x="400" y="284"/>
                        </a:lnTo>
                        <a:lnTo>
                          <a:pt x="398" y="284"/>
                        </a:lnTo>
                        <a:lnTo>
                          <a:pt x="398" y="284"/>
                        </a:lnTo>
                        <a:lnTo>
                          <a:pt x="398" y="286"/>
                        </a:lnTo>
                        <a:lnTo>
                          <a:pt x="398" y="286"/>
                        </a:lnTo>
                        <a:lnTo>
                          <a:pt x="396" y="286"/>
                        </a:lnTo>
                        <a:lnTo>
                          <a:pt x="396" y="286"/>
                        </a:lnTo>
                        <a:lnTo>
                          <a:pt x="396" y="286"/>
                        </a:lnTo>
                        <a:lnTo>
                          <a:pt x="394" y="286"/>
                        </a:lnTo>
                        <a:lnTo>
                          <a:pt x="394" y="286"/>
                        </a:lnTo>
                        <a:lnTo>
                          <a:pt x="394" y="286"/>
                        </a:lnTo>
                        <a:lnTo>
                          <a:pt x="394" y="288"/>
                        </a:lnTo>
                        <a:lnTo>
                          <a:pt x="392" y="288"/>
                        </a:lnTo>
                        <a:lnTo>
                          <a:pt x="392" y="288"/>
                        </a:lnTo>
                        <a:lnTo>
                          <a:pt x="392" y="288"/>
                        </a:lnTo>
                        <a:lnTo>
                          <a:pt x="392" y="288"/>
                        </a:lnTo>
                        <a:lnTo>
                          <a:pt x="390" y="288"/>
                        </a:lnTo>
                        <a:lnTo>
                          <a:pt x="390" y="288"/>
                        </a:lnTo>
                        <a:lnTo>
                          <a:pt x="390" y="290"/>
                        </a:lnTo>
                        <a:lnTo>
                          <a:pt x="390" y="290"/>
                        </a:lnTo>
                        <a:lnTo>
                          <a:pt x="390" y="290"/>
                        </a:lnTo>
                        <a:lnTo>
                          <a:pt x="390" y="292"/>
                        </a:lnTo>
                        <a:lnTo>
                          <a:pt x="388" y="292"/>
                        </a:lnTo>
                        <a:lnTo>
                          <a:pt x="388" y="292"/>
                        </a:lnTo>
                        <a:lnTo>
                          <a:pt x="388" y="292"/>
                        </a:lnTo>
                        <a:lnTo>
                          <a:pt x="388" y="293"/>
                        </a:lnTo>
                        <a:lnTo>
                          <a:pt x="386" y="293"/>
                        </a:lnTo>
                        <a:lnTo>
                          <a:pt x="386" y="293"/>
                        </a:lnTo>
                        <a:lnTo>
                          <a:pt x="386" y="293"/>
                        </a:lnTo>
                        <a:lnTo>
                          <a:pt x="386" y="295"/>
                        </a:lnTo>
                        <a:lnTo>
                          <a:pt x="386" y="295"/>
                        </a:lnTo>
                        <a:lnTo>
                          <a:pt x="386" y="295"/>
                        </a:lnTo>
                        <a:lnTo>
                          <a:pt x="386" y="295"/>
                        </a:lnTo>
                        <a:lnTo>
                          <a:pt x="384" y="295"/>
                        </a:lnTo>
                        <a:lnTo>
                          <a:pt x="384" y="295"/>
                        </a:lnTo>
                        <a:lnTo>
                          <a:pt x="384" y="295"/>
                        </a:lnTo>
                        <a:lnTo>
                          <a:pt x="384" y="295"/>
                        </a:lnTo>
                        <a:lnTo>
                          <a:pt x="382" y="295"/>
                        </a:lnTo>
                        <a:lnTo>
                          <a:pt x="382" y="295"/>
                        </a:lnTo>
                        <a:lnTo>
                          <a:pt x="380" y="295"/>
                        </a:lnTo>
                        <a:lnTo>
                          <a:pt x="380" y="295"/>
                        </a:lnTo>
                        <a:lnTo>
                          <a:pt x="382" y="295"/>
                        </a:lnTo>
                        <a:lnTo>
                          <a:pt x="382" y="297"/>
                        </a:lnTo>
                        <a:lnTo>
                          <a:pt x="382" y="297"/>
                        </a:lnTo>
                        <a:lnTo>
                          <a:pt x="382" y="297"/>
                        </a:lnTo>
                        <a:lnTo>
                          <a:pt x="382" y="299"/>
                        </a:lnTo>
                        <a:lnTo>
                          <a:pt x="382" y="299"/>
                        </a:lnTo>
                        <a:lnTo>
                          <a:pt x="382" y="301"/>
                        </a:lnTo>
                        <a:lnTo>
                          <a:pt x="382" y="301"/>
                        </a:lnTo>
                        <a:lnTo>
                          <a:pt x="384" y="301"/>
                        </a:lnTo>
                        <a:lnTo>
                          <a:pt x="384" y="303"/>
                        </a:lnTo>
                        <a:lnTo>
                          <a:pt x="384" y="303"/>
                        </a:lnTo>
                        <a:lnTo>
                          <a:pt x="384" y="303"/>
                        </a:lnTo>
                        <a:lnTo>
                          <a:pt x="382" y="303"/>
                        </a:lnTo>
                        <a:lnTo>
                          <a:pt x="382" y="303"/>
                        </a:lnTo>
                        <a:lnTo>
                          <a:pt x="380" y="303"/>
                        </a:lnTo>
                        <a:lnTo>
                          <a:pt x="380" y="303"/>
                        </a:lnTo>
                        <a:lnTo>
                          <a:pt x="380" y="303"/>
                        </a:lnTo>
                        <a:lnTo>
                          <a:pt x="380" y="303"/>
                        </a:lnTo>
                        <a:lnTo>
                          <a:pt x="379" y="303"/>
                        </a:lnTo>
                        <a:lnTo>
                          <a:pt x="379" y="303"/>
                        </a:lnTo>
                        <a:lnTo>
                          <a:pt x="379" y="303"/>
                        </a:lnTo>
                        <a:lnTo>
                          <a:pt x="379" y="303"/>
                        </a:lnTo>
                        <a:lnTo>
                          <a:pt x="377" y="303"/>
                        </a:lnTo>
                        <a:lnTo>
                          <a:pt x="377" y="301"/>
                        </a:lnTo>
                        <a:lnTo>
                          <a:pt x="377" y="301"/>
                        </a:lnTo>
                        <a:lnTo>
                          <a:pt x="375" y="301"/>
                        </a:lnTo>
                        <a:lnTo>
                          <a:pt x="375" y="301"/>
                        </a:lnTo>
                        <a:lnTo>
                          <a:pt x="375" y="301"/>
                        </a:lnTo>
                        <a:lnTo>
                          <a:pt x="375" y="301"/>
                        </a:lnTo>
                        <a:lnTo>
                          <a:pt x="375" y="299"/>
                        </a:lnTo>
                        <a:lnTo>
                          <a:pt x="373" y="299"/>
                        </a:lnTo>
                        <a:lnTo>
                          <a:pt x="373" y="299"/>
                        </a:lnTo>
                        <a:lnTo>
                          <a:pt x="373" y="299"/>
                        </a:lnTo>
                        <a:lnTo>
                          <a:pt x="373" y="299"/>
                        </a:lnTo>
                        <a:lnTo>
                          <a:pt x="373" y="297"/>
                        </a:lnTo>
                        <a:lnTo>
                          <a:pt x="373" y="297"/>
                        </a:lnTo>
                        <a:lnTo>
                          <a:pt x="373" y="297"/>
                        </a:lnTo>
                        <a:lnTo>
                          <a:pt x="373" y="297"/>
                        </a:lnTo>
                        <a:lnTo>
                          <a:pt x="375" y="297"/>
                        </a:lnTo>
                        <a:lnTo>
                          <a:pt x="375" y="295"/>
                        </a:lnTo>
                        <a:lnTo>
                          <a:pt x="375" y="295"/>
                        </a:lnTo>
                        <a:lnTo>
                          <a:pt x="375" y="295"/>
                        </a:lnTo>
                        <a:lnTo>
                          <a:pt x="375" y="295"/>
                        </a:lnTo>
                        <a:lnTo>
                          <a:pt x="375" y="293"/>
                        </a:lnTo>
                        <a:lnTo>
                          <a:pt x="375" y="293"/>
                        </a:lnTo>
                        <a:lnTo>
                          <a:pt x="375" y="293"/>
                        </a:lnTo>
                        <a:lnTo>
                          <a:pt x="373" y="293"/>
                        </a:lnTo>
                        <a:lnTo>
                          <a:pt x="373" y="293"/>
                        </a:lnTo>
                        <a:lnTo>
                          <a:pt x="373" y="292"/>
                        </a:lnTo>
                        <a:lnTo>
                          <a:pt x="373" y="292"/>
                        </a:lnTo>
                        <a:lnTo>
                          <a:pt x="373" y="292"/>
                        </a:lnTo>
                        <a:lnTo>
                          <a:pt x="371" y="292"/>
                        </a:lnTo>
                        <a:lnTo>
                          <a:pt x="371" y="292"/>
                        </a:lnTo>
                        <a:lnTo>
                          <a:pt x="371" y="292"/>
                        </a:lnTo>
                        <a:lnTo>
                          <a:pt x="369" y="292"/>
                        </a:lnTo>
                        <a:lnTo>
                          <a:pt x="369" y="292"/>
                        </a:lnTo>
                        <a:lnTo>
                          <a:pt x="369" y="292"/>
                        </a:lnTo>
                        <a:lnTo>
                          <a:pt x="369" y="292"/>
                        </a:lnTo>
                        <a:lnTo>
                          <a:pt x="367" y="292"/>
                        </a:lnTo>
                        <a:lnTo>
                          <a:pt x="367" y="292"/>
                        </a:lnTo>
                        <a:lnTo>
                          <a:pt x="367" y="292"/>
                        </a:lnTo>
                        <a:lnTo>
                          <a:pt x="365" y="292"/>
                        </a:lnTo>
                        <a:lnTo>
                          <a:pt x="365" y="292"/>
                        </a:lnTo>
                        <a:lnTo>
                          <a:pt x="363" y="292"/>
                        </a:lnTo>
                        <a:lnTo>
                          <a:pt x="363" y="292"/>
                        </a:lnTo>
                        <a:lnTo>
                          <a:pt x="363" y="292"/>
                        </a:lnTo>
                        <a:lnTo>
                          <a:pt x="361" y="292"/>
                        </a:lnTo>
                        <a:lnTo>
                          <a:pt x="361" y="292"/>
                        </a:lnTo>
                        <a:lnTo>
                          <a:pt x="361" y="292"/>
                        </a:lnTo>
                        <a:lnTo>
                          <a:pt x="359" y="292"/>
                        </a:lnTo>
                        <a:lnTo>
                          <a:pt x="359" y="292"/>
                        </a:lnTo>
                        <a:lnTo>
                          <a:pt x="358" y="292"/>
                        </a:lnTo>
                        <a:lnTo>
                          <a:pt x="358" y="292"/>
                        </a:lnTo>
                        <a:lnTo>
                          <a:pt x="358" y="292"/>
                        </a:lnTo>
                        <a:lnTo>
                          <a:pt x="356" y="292"/>
                        </a:lnTo>
                        <a:lnTo>
                          <a:pt x="356" y="292"/>
                        </a:lnTo>
                        <a:lnTo>
                          <a:pt x="356" y="290"/>
                        </a:lnTo>
                        <a:lnTo>
                          <a:pt x="354" y="290"/>
                        </a:lnTo>
                        <a:lnTo>
                          <a:pt x="354" y="290"/>
                        </a:lnTo>
                        <a:lnTo>
                          <a:pt x="354" y="290"/>
                        </a:lnTo>
                        <a:lnTo>
                          <a:pt x="352" y="290"/>
                        </a:lnTo>
                        <a:lnTo>
                          <a:pt x="352" y="290"/>
                        </a:lnTo>
                        <a:lnTo>
                          <a:pt x="352" y="290"/>
                        </a:lnTo>
                        <a:lnTo>
                          <a:pt x="350" y="290"/>
                        </a:lnTo>
                        <a:lnTo>
                          <a:pt x="350" y="290"/>
                        </a:lnTo>
                        <a:lnTo>
                          <a:pt x="348" y="290"/>
                        </a:lnTo>
                        <a:lnTo>
                          <a:pt x="348" y="290"/>
                        </a:lnTo>
                        <a:lnTo>
                          <a:pt x="348" y="290"/>
                        </a:lnTo>
                        <a:lnTo>
                          <a:pt x="348" y="288"/>
                        </a:lnTo>
                        <a:lnTo>
                          <a:pt x="348" y="288"/>
                        </a:lnTo>
                        <a:lnTo>
                          <a:pt x="348" y="288"/>
                        </a:lnTo>
                        <a:lnTo>
                          <a:pt x="348" y="286"/>
                        </a:lnTo>
                        <a:lnTo>
                          <a:pt x="348" y="286"/>
                        </a:lnTo>
                        <a:lnTo>
                          <a:pt x="348" y="284"/>
                        </a:lnTo>
                        <a:lnTo>
                          <a:pt x="348" y="284"/>
                        </a:lnTo>
                        <a:lnTo>
                          <a:pt x="348" y="282"/>
                        </a:lnTo>
                        <a:lnTo>
                          <a:pt x="348" y="282"/>
                        </a:lnTo>
                        <a:lnTo>
                          <a:pt x="348" y="282"/>
                        </a:lnTo>
                        <a:lnTo>
                          <a:pt x="348" y="280"/>
                        </a:lnTo>
                        <a:lnTo>
                          <a:pt x="348" y="280"/>
                        </a:lnTo>
                        <a:lnTo>
                          <a:pt x="348" y="280"/>
                        </a:lnTo>
                        <a:lnTo>
                          <a:pt x="348" y="278"/>
                        </a:lnTo>
                        <a:lnTo>
                          <a:pt x="348" y="278"/>
                        </a:lnTo>
                        <a:lnTo>
                          <a:pt x="346" y="278"/>
                        </a:lnTo>
                        <a:lnTo>
                          <a:pt x="346" y="276"/>
                        </a:lnTo>
                        <a:lnTo>
                          <a:pt x="346" y="276"/>
                        </a:lnTo>
                        <a:lnTo>
                          <a:pt x="346" y="276"/>
                        </a:lnTo>
                        <a:lnTo>
                          <a:pt x="344" y="276"/>
                        </a:lnTo>
                        <a:lnTo>
                          <a:pt x="344" y="276"/>
                        </a:lnTo>
                        <a:lnTo>
                          <a:pt x="342" y="276"/>
                        </a:lnTo>
                        <a:lnTo>
                          <a:pt x="342" y="276"/>
                        </a:lnTo>
                        <a:lnTo>
                          <a:pt x="342" y="276"/>
                        </a:lnTo>
                        <a:lnTo>
                          <a:pt x="340" y="276"/>
                        </a:lnTo>
                        <a:lnTo>
                          <a:pt x="340" y="276"/>
                        </a:lnTo>
                        <a:lnTo>
                          <a:pt x="340" y="276"/>
                        </a:lnTo>
                        <a:lnTo>
                          <a:pt x="340" y="276"/>
                        </a:lnTo>
                        <a:lnTo>
                          <a:pt x="338" y="276"/>
                        </a:lnTo>
                        <a:lnTo>
                          <a:pt x="338" y="276"/>
                        </a:lnTo>
                        <a:lnTo>
                          <a:pt x="338" y="274"/>
                        </a:lnTo>
                        <a:lnTo>
                          <a:pt x="338" y="274"/>
                        </a:lnTo>
                        <a:lnTo>
                          <a:pt x="338" y="272"/>
                        </a:lnTo>
                        <a:lnTo>
                          <a:pt x="338" y="272"/>
                        </a:lnTo>
                        <a:lnTo>
                          <a:pt x="338" y="272"/>
                        </a:lnTo>
                        <a:lnTo>
                          <a:pt x="338" y="271"/>
                        </a:lnTo>
                        <a:lnTo>
                          <a:pt x="338" y="271"/>
                        </a:lnTo>
                        <a:lnTo>
                          <a:pt x="338" y="269"/>
                        </a:lnTo>
                        <a:lnTo>
                          <a:pt x="338" y="269"/>
                        </a:lnTo>
                        <a:lnTo>
                          <a:pt x="338" y="267"/>
                        </a:lnTo>
                        <a:lnTo>
                          <a:pt x="338" y="267"/>
                        </a:lnTo>
                        <a:lnTo>
                          <a:pt x="340" y="267"/>
                        </a:lnTo>
                        <a:lnTo>
                          <a:pt x="340" y="267"/>
                        </a:lnTo>
                        <a:lnTo>
                          <a:pt x="340" y="267"/>
                        </a:lnTo>
                        <a:lnTo>
                          <a:pt x="340" y="265"/>
                        </a:lnTo>
                        <a:lnTo>
                          <a:pt x="340" y="265"/>
                        </a:lnTo>
                        <a:lnTo>
                          <a:pt x="340" y="265"/>
                        </a:lnTo>
                        <a:lnTo>
                          <a:pt x="340" y="263"/>
                        </a:lnTo>
                        <a:lnTo>
                          <a:pt x="340" y="263"/>
                        </a:lnTo>
                        <a:lnTo>
                          <a:pt x="340" y="263"/>
                        </a:lnTo>
                        <a:lnTo>
                          <a:pt x="340" y="261"/>
                        </a:lnTo>
                        <a:lnTo>
                          <a:pt x="340" y="261"/>
                        </a:lnTo>
                        <a:lnTo>
                          <a:pt x="340" y="259"/>
                        </a:lnTo>
                        <a:lnTo>
                          <a:pt x="340" y="259"/>
                        </a:lnTo>
                        <a:lnTo>
                          <a:pt x="340" y="257"/>
                        </a:lnTo>
                        <a:lnTo>
                          <a:pt x="340" y="257"/>
                        </a:lnTo>
                        <a:lnTo>
                          <a:pt x="340" y="255"/>
                        </a:lnTo>
                        <a:lnTo>
                          <a:pt x="340" y="255"/>
                        </a:lnTo>
                        <a:lnTo>
                          <a:pt x="338" y="255"/>
                        </a:lnTo>
                        <a:lnTo>
                          <a:pt x="338" y="255"/>
                        </a:lnTo>
                        <a:lnTo>
                          <a:pt x="338" y="255"/>
                        </a:lnTo>
                        <a:lnTo>
                          <a:pt x="336" y="255"/>
                        </a:lnTo>
                        <a:lnTo>
                          <a:pt x="336" y="255"/>
                        </a:lnTo>
                        <a:lnTo>
                          <a:pt x="336" y="257"/>
                        </a:lnTo>
                        <a:lnTo>
                          <a:pt x="336" y="257"/>
                        </a:lnTo>
                        <a:lnTo>
                          <a:pt x="335" y="257"/>
                        </a:lnTo>
                        <a:lnTo>
                          <a:pt x="335" y="255"/>
                        </a:lnTo>
                        <a:lnTo>
                          <a:pt x="335" y="255"/>
                        </a:lnTo>
                        <a:lnTo>
                          <a:pt x="335" y="255"/>
                        </a:lnTo>
                        <a:lnTo>
                          <a:pt x="335" y="255"/>
                        </a:lnTo>
                        <a:lnTo>
                          <a:pt x="335" y="255"/>
                        </a:lnTo>
                        <a:lnTo>
                          <a:pt x="335" y="253"/>
                        </a:lnTo>
                        <a:lnTo>
                          <a:pt x="335" y="253"/>
                        </a:lnTo>
                        <a:lnTo>
                          <a:pt x="333" y="253"/>
                        </a:lnTo>
                        <a:lnTo>
                          <a:pt x="333" y="251"/>
                        </a:lnTo>
                        <a:lnTo>
                          <a:pt x="333" y="251"/>
                        </a:lnTo>
                        <a:lnTo>
                          <a:pt x="333" y="249"/>
                        </a:lnTo>
                        <a:lnTo>
                          <a:pt x="333" y="249"/>
                        </a:lnTo>
                        <a:lnTo>
                          <a:pt x="333" y="249"/>
                        </a:lnTo>
                        <a:lnTo>
                          <a:pt x="333" y="248"/>
                        </a:lnTo>
                        <a:lnTo>
                          <a:pt x="331" y="248"/>
                        </a:lnTo>
                        <a:lnTo>
                          <a:pt x="331" y="248"/>
                        </a:lnTo>
                        <a:lnTo>
                          <a:pt x="331" y="248"/>
                        </a:lnTo>
                        <a:lnTo>
                          <a:pt x="331" y="248"/>
                        </a:lnTo>
                        <a:lnTo>
                          <a:pt x="331" y="248"/>
                        </a:lnTo>
                        <a:lnTo>
                          <a:pt x="329" y="248"/>
                        </a:lnTo>
                        <a:lnTo>
                          <a:pt x="329" y="246"/>
                        </a:lnTo>
                        <a:lnTo>
                          <a:pt x="329" y="246"/>
                        </a:lnTo>
                        <a:lnTo>
                          <a:pt x="329" y="246"/>
                        </a:lnTo>
                        <a:lnTo>
                          <a:pt x="327" y="246"/>
                        </a:lnTo>
                        <a:lnTo>
                          <a:pt x="327" y="246"/>
                        </a:lnTo>
                        <a:lnTo>
                          <a:pt x="327" y="244"/>
                        </a:lnTo>
                        <a:lnTo>
                          <a:pt x="327" y="244"/>
                        </a:lnTo>
                        <a:lnTo>
                          <a:pt x="327" y="244"/>
                        </a:lnTo>
                        <a:lnTo>
                          <a:pt x="325" y="244"/>
                        </a:lnTo>
                        <a:lnTo>
                          <a:pt x="325" y="242"/>
                        </a:lnTo>
                        <a:lnTo>
                          <a:pt x="325" y="242"/>
                        </a:lnTo>
                        <a:lnTo>
                          <a:pt x="325" y="242"/>
                        </a:lnTo>
                        <a:lnTo>
                          <a:pt x="325" y="240"/>
                        </a:lnTo>
                        <a:lnTo>
                          <a:pt x="325" y="240"/>
                        </a:lnTo>
                        <a:lnTo>
                          <a:pt x="325" y="240"/>
                        </a:lnTo>
                        <a:lnTo>
                          <a:pt x="323" y="240"/>
                        </a:lnTo>
                        <a:lnTo>
                          <a:pt x="323" y="240"/>
                        </a:lnTo>
                        <a:lnTo>
                          <a:pt x="323" y="240"/>
                        </a:lnTo>
                        <a:lnTo>
                          <a:pt x="323" y="238"/>
                        </a:lnTo>
                        <a:lnTo>
                          <a:pt x="321" y="238"/>
                        </a:lnTo>
                        <a:lnTo>
                          <a:pt x="321" y="238"/>
                        </a:lnTo>
                        <a:lnTo>
                          <a:pt x="321" y="240"/>
                        </a:lnTo>
                        <a:lnTo>
                          <a:pt x="321" y="240"/>
                        </a:lnTo>
                        <a:lnTo>
                          <a:pt x="319" y="240"/>
                        </a:lnTo>
                        <a:lnTo>
                          <a:pt x="319" y="240"/>
                        </a:lnTo>
                        <a:lnTo>
                          <a:pt x="319" y="240"/>
                        </a:lnTo>
                        <a:lnTo>
                          <a:pt x="319" y="240"/>
                        </a:lnTo>
                        <a:lnTo>
                          <a:pt x="317" y="240"/>
                        </a:lnTo>
                        <a:lnTo>
                          <a:pt x="317" y="240"/>
                        </a:lnTo>
                        <a:lnTo>
                          <a:pt x="317" y="240"/>
                        </a:lnTo>
                        <a:lnTo>
                          <a:pt x="315" y="240"/>
                        </a:lnTo>
                        <a:lnTo>
                          <a:pt x="315" y="240"/>
                        </a:lnTo>
                        <a:lnTo>
                          <a:pt x="315" y="240"/>
                        </a:lnTo>
                        <a:lnTo>
                          <a:pt x="315" y="242"/>
                        </a:lnTo>
                        <a:lnTo>
                          <a:pt x="313" y="242"/>
                        </a:lnTo>
                        <a:lnTo>
                          <a:pt x="313" y="242"/>
                        </a:lnTo>
                        <a:lnTo>
                          <a:pt x="313" y="242"/>
                        </a:lnTo>
                        <a:lnTo>
                          <a:pt x="313" y="242"/>
                        </a:lnTo>
                        <a:lnTo>
                          <a:pt x="312" y="242"/>
                        </a:lnTo>
                        <a:lnTo>
                          <a:pt x="312" y="242"/>
                        </a:lnTo>
                        <a:lnTo>
                          <a:pt x="310" y="242"/>
                        </a:lnTo>
                        <a:lnTo>
                          <a:pt x="310" y="242"/>
                        </a:lnTo>
                        <a:lnTo>
                          <a:pt x="310" y="242"/>
                        </a:lnTo>
                        <a:lnTo>
                          <a:pt x="310" y="242"/>
                        </a:lnTo>
                        <a:lnTo>
                          <a:pt x="308" y="242"/>
                        </a:lnTo>
                        <a:lnTo>
                          <a:pt x="308" y="242"/>
                        </a:lnTo>
                        <a:lnTo>
                          <a:pt x="308" y="242"/>
                        </a:lnTo>
                        <a:lnTo>
                          <a:pt x="306" y="242"/>
                        </a:lnTo>
                        <a:lnTo>
                          <a:pt x="306" y="242"/>
                        </a:lnTo>
                        <a:lnTo>
                          <a:pt x="304" y="242"/>
                        </a:lnTo>
                        <a:lnTo>
                          <a:pt x="304" y="242"/>
                        </a:lnTo>
                        <a:lnTo>
                          <a:pt x="304" y="242"/>
                        </a:lnTo>
                        <a:lnTo>
                          <a:pt x="302" y="242"/>
                        </a:lnTo>
                        <a:lnTo>
                          <a:pt x="302" y="242"/>
                        </a:lnTo>
                        <a:lnTo>
                          <a:pt x="300" y="242"/>
                        </a:lnTo>
                        <a:lnTo>
                          <a:pt x="300" y="242"/>
                        </a:lnTo>
                        <a:lnTo>
                          <a:pt x="300" y="242"/>
                        </a:lnTo>
                        <a:lnTo>
                          <a:pt x="298" y="242"/>
                        </a:lnTo>
                        <a:lnTo>
                          <a:pt x="298" y="242"/>
                        </a:lnTo>
                        <a:lnTo>
                          <a:pt x="298" y="242"/>
                        </a:lnTo>
                        <a:lnTo>
                          <a:pt x="298" y="240"/>
                        </a:lnTo>
                        <a:lnTo>
                          <a:pt x="296" y="240"/>
                        </a:lnTo>
                        <a:lnTo>
                          <a:pt x="296" y="240"/>
                        </a:lnTo>
                        <a:lnTo>
                          <a:pt x="294" y="240"/>
                        </a:lnTo>
                        <a:lnTo>
                          <a:pt x="294" y="240"/>
                        </a:lnTo>
                        <a:lnTo>
                          <a:pt x="294" y="240"/>
                        </a:lnTo>
                        <a:lnTo>
                          <a:pt x="292" y="240"/>
                        </a:lnTo>
                        <a:lnTo>
                          <a:pt x="292" y="240"/>
                        </a:lnTo>
                        <a:lnTo>
                          <a:pt x="292" y="240"/>
                        </a:lnTo>
                        <a:lnTo>
                          <a:pt x="291" y="240"/>
                        </a:lnTo>
                        <a:lnTo>
                          <a:pt x="291" y="240"/>
                        </a:lnTo>
                        <a:lnTo>
                          <a:pt x="289" y="240"/>
                        </a:lnTo>
                        <a:lnTo>
                          <a:pt x="289" y="240"/>
                        </a:lnTo>
                        <a:lnTo>
                          <a:pt x="289" y="242"/>
                        </a:lnTo>
                        <a:lnTo>
                          <a:pt x="289" y="242"/>
                        </a:lnTo>
                        <a:lnTo>
                          <a:pt x="287" y="242"/>
                        </a:lnTo>
                        <a:lnTo>
                          <a:pt x="287" y="242"/>
                        </a:lnTo>
                        <a:lnTo>
                          <a:pt x="287" y="242"/>
                        </a:lnTo>
                        <a:lnTo>
                          <a:pt x="285" y="242"/>
                        </a:lnTo>
                        <a:lnTo>
                          <a:pt x="285" y="242"/>
                        </a:lnTo>
                        <a:lnTo>
                          <a:pt x="283" y="242"/>
                        </a:lnTo>
                        <a:lnTo>
                          <a:pt x="283" y="242"/>
                        </a:lnTo>
                        <a:lnTo>
                          <a:pt x="283" y="242"/>
                        </a:lnTo>
                        <a:lnTo>
                          <a:pt x="283" y="242"/>
                        </a:lnTo>
                        <a:lnTo>
                          <a:pt x="281" y="242"/>
                        </a:lnTo>
                        <a:lnTo>
                          <a:pt x="281" y="242"/>
                        </a:lnTo>
                        <a:lnTo>
                          <a:pt x="281" y="242"/>
                        </a:lnTo>
                        <a:lnTo>
                          <a:pt x="279" y="242"/>
                        </a:lnTo>
                        <a:lnTo>
                          <a:pt x="279" y="242"/>
                        </a:lnTo>
                        <a:lnTo>
                          <a:pt x="277" y="242"/>
                        </a:lnTo>
                        <a:lnTo>
                          <a:pt x="277" y="244"/>
                        </a:lnTo>
                        <a:lnTo>
                          <a:pt x="277" y="244"/>
                        </a:lnTo>
                        <a:lnTo>
                          <a:pt x="277" y="244"/>
                        </a:lnTo>
                        <a:lnTo>
                          <a:pt x="275" y="244"/>
                        </a:lnTo>
                        <a:lnTo>
                          <a:pt x="275" y="244"/>
                        </a:lnTo>
                        <a:lnTo>
                          <a:pt x="273" y="244"/>
                        </a:lnTo>
                        <a:lnTo>
                          <a:pt x="273" y="244"/>
                        </a:lnTo>
                        <a:lnTo>
                          <a:pt x="273" y="244"/>
                        </a:lnTo>
                        <a:lnTo>
                          <a:pt x="273" y="244"/>
                        </a:lnTo>
                        <a:lnTo>
                          <a:pt x="271" y="244"/>
                        </a:lnTo>
                        <a:lnTo>
                          <a:pt x="271" y="244"/>
                        </a:lnTo>
                        <a:lnTo>
                          <a:pt x="271" y="244"/>
                        </a:lnTo>
                        <a:lnTo>
                          <a:pt x="269" y="244"/>
                        </a:lnTo>
                        <a:lnTo>
                          <a:pt x="269" y="244"/>
                        </a:lnTo>
                        <a:lnTo>
                          <a:pt x="268" y="244"/>
                        </a:lnTo>
                        <a:lnTo>
                          <a:pt x="268" y="244"/>
                        </a:lnTo>
                        <a:lnTo>
                          <a:pt x="268" y="244"/>
                        </a:lnTo>
                        <a:lnTo>
                          <a:pt x="268" y="244"/>
                        </a:lnTo>
                        <a:lnTo>
                          <a:pt x="268" y="242"/>
                        </a:lnTo>
                        <a:lnTo>
                          <a:pt x="266" y="242"/>
                        </a:lnTo>
                        <a:lnTo>
                          <a:pt x="266" y="242"/>
                        </a:lnTo>
                        <a:lnTo>
                          <a:pt x="266" y="242"/>
                        </a:lnTo>
                        <a:lnTo>
                          <a:pt x="266" y="240"/>
                        </a:lnTo>
                        <a:lnTo>
                          <a:pt x="266" y="240"/>
                        </a:lnTo>
                        <a:lnTo>
                          <a:pt x="266" y="240"/>
                        </a:lnTo>
                        <a:lnTo>
                          <a:pt x="264" y="240"/>
                        </a:lnTo>
                        <a:lnTo>
                          <a:pt x="264" y="240"/>
                        </a:lnTo>
                        <a:lnTo>
                          <a:pt x="264" y="240"/>
                        </a:lnTo>
                        <a:lnTo>
                          <a:pt x="264" y="238"/>
                        </a:lnTo>
                        <a:lnTo>
                          <a:pt x="262" y="238"/>
                        </a:lnTo>
                        <a:lnTo>
                          <a:pt x="262" y="238"/>
                        </a:lnTo>
                        <a:lnTo>
                          <a:pt x="262" y="238"/>
                        </a:lnTo>
                        <a:lnTo>
                          <a:pt x="262" y="238"/>
                        </a:lnTo>
                        <a:lnTo>
                          <a:pt x="262" y="236"/>
                        </a:lnTo>
                        <a:lnTo>
                          <a:pt x="260" y="236"/>
                        </a:lnTo>
                        <a:lnTo>
                          <a:pt x="260" y="236"/>
                        </a:lnTo>
                        <a:lnTo>
                          <a:pt x="260" y="236"/>
                        </a:lnTo>
                        <a:lnTo>
                          <a:pt x="260" y="234"/>
                        </a:lnTo>
                        <a:lnTo>
                          <a:pt x="260" y="234"/>
                        </a:lnTo>
                        <a:lnTo>
                          <a:pt x="260" y="234"/>
                        </a:lnTo>
                        <a:lnTo>
                          <a:pt x="258" y="234"/>
                        </a:lnTo>
                        <a:lnTo>
                          <a:pt x="258" y="232"/>
                        </a:lnTo>
                        <a:lnTo>
                          <a:pt x="258" y="232"/>
                        </a:lnTo>
                        <a:lnTo>
                          <a:pt x="258" y="232"/>
                        </a:lnTo>
                        <a:lnTo>
                          <a:pt x="256" y="232"/>
                        </a:lnTo>
                        <a:lnTo>
                          <a:pt x="256" y="232"/>
                        </a:lnTo>
                        <a:lnTo>
                          <a:pt x="256" y="232"/>
                        </a:lnTo>
                        <a:lnTo>
                          <a:pt x="256" y="232"/>
                        </a:lnTo>
                        <a:lnTo>
                          <a:pt x="256" y="230"/>
                        </a:lnTo>
                        <a:lnTo>
                          <a:pt x="254" y="230"/>
                        </a:lnTo>
                        <a:lnTo>
                          <a:pt x="254" y="230"/>
                        </a:lnTo>
                        <a:lnTo>
                          <a:pt x="254" y="230"/>
                        </a:lnTo>
                        <a:lnTo>
                          <a:pt x="254" y="228"/>
                        </a:lnTo>
                        <a:lnTo>
                          <a:pt x="254" y="228"/>
                        </a:lnTo>
                        <a:lnTo>
                          <a:pt x="254" y="228"/>
                        </a:lnTo>
                        <a:lnTo>
                          <a:pt x="254" y="226"/>
                        </a:lnTo>
                        <a:lnTo>
                          <a:pt x="254" y="226"/>
                        </a:lnTo>
                        <a:lnTo>
                          <a:pt x="252" y="226"/>
                        </a:lnTo>
                        <a:lnTo>
                          <a:pt x="252" y="226"/>
                        </a:lnTo>
                        <a:lnTo>
                          <a:pt x="252" y="225"/>
                        </a:lnTo>
                        <a:lnTo>
                          <a:pt x="250" y="225"/>
                        </a:lnTo>
                        <a:lnTo>
                          <a:pt x="250" y="225"/>
                        </a:lnTo>
                        <a:lnTo>
                          <a:pt x="250" y="225"/>
                        </a:lnTo>
                        <a:lnTo>
                          <a:pt x="250" y="225"/>
                        </a:lnTo>
                        <a:lnTo>
                          <a:pt x="250" y="225"/>
                        </a:lnTo>
                        <a:lnTo>
                          <a:pt x="250" y="223"/>
                        </a:lnTo>
                        <a:lnTo>
                          <a:pt x="250" y="223"/>
                        </a:lnTo>
                        <a:lnTo>
                          <a:pt x="250" y="221"/>
                        </a:lnTo>
                        <a:lnTo>
                          <a:pt x="250" y="221"/>
                        </a:lnTo>
                        <a:lnTo>
                          <a:pt x="250" y="221"/>
                        </a:lnTo>
                        <a:lnTo>
                          <a:pt x="250" y="221"/>
                        </a:lnTo>
                        <a:lnTo>
                          <a:pt x="252" y="221"/>
                        </a:lnTo>
                        <a:lnTo>
                          <a:pt x="252" y="219"/>
                        </a:lnTo>
                        <a:lnTo>
                          <a:pt x="252" y="219"/>
                        </a:lnTo>
                        <a:lnTo>
                          <a:pt x="254" y="219"/>
                        </a:lnTo>
                        <a:lnTo>
                          <a:pt x="254" y="219"/>
                        </a:lnTo>
                        <a:lnTo>
                          <a:pt x="254" y="219"/>
                        </a:lnTo>
                        <a:lnTo>
                          <a:pt x="256" y="219"/>
                        </a:lnTo>
                        <a:lnTo>
                          <a:pt x="256" y="219"/>
                        </a:lnTo>
                        <a:lnTo>
                          <a:pt x="256" y="219"/>
                        </a:lnTo>
                        <a:lnTo>
                          <a:pt x="256" y="219"/>
                        </a:lnTo>
                        <a:lnTo>
                          <a:pt x="258" y="219"/>
                        </a:lnTo>
                        <a:lnTo>
                          <a:pt x="258" y="219"/>
                        </a:lnTo>
                        <a:lnTo>
                          <a:pt x="258" y="219"/>
                        </a:lnTo>
                        <a:lnTo>
                          <a:pt x="258" y="219"/>
                        </a:lnTo>
                        <a:lnTo>
                          <a:pt x="260" y="219"/>
                        </a:lnTo>
                        <a:lnTo>
                          <a:pt x="260" y="217"/>
                        </a:lnTo>
                        <a:lnTo>
                          <a:pt x="260" y="217"/>
                        </a:lnTo>
                        <a:lnTo>
                          <a:pt x="260" y="217"/>
                        </a:lnTo>
                        <a:lnTo>
                          <a:pt x="260" y="217"/>
                        </a:lnTo>
                        <a:lnTo>
                          <a:pt x="262" y="217"/>
                        </a:lnTo>
                        <a:lnTo>
                          <a:pt x="262" y="217"/>
                        </a:lnTo>
                        <a:lnTo>
                          <a:pt x="262" y="217"/>
                        </a:lnTo>
                        <a:lnTo>
                          <a:pt x="262" y="215"/>
                        </a:lnTo>
                        <a:lnTo>
                          <a:pt x="262" y="215"/>
                        </a:lnTo>
                        <a:lnTo>
                          <a:pt x="262" y="215"/>
                        </a:lnTo>
                        <a:lnTo>
                          <a:pt x="262" y="215"/>
                        </a:lnTo>
                        <a:lnTo>
                          <a:pt x="262" y="215"/>
                        </a:lnTo>
                        <a:lnTo>
                          <a:pt x="260" y="215"/>
                        </a:lnTo>
                        <a:lnTo>
                          <a:pt x="260" y="215"/>
                        </a:lnTo>
                        <a:lnTo>
                          <a:pt x="260" y="213"/>
                        </a:lnTo>
                        <a:lnTo>
                          <a:pt x="260" y="213"/>
                        </a:lnTo>
                        <a:lnTo>
                          <a:pt x="258" y="213"/>
                        </a:lnTo>
                        <a:lnTo>
                          <a:pt x="258" y="213"/>
                        </a:lnTo>
                        <a:lnTo>
                          <a:pt x="258" y="213"/>
                        </a:lnTo>
                        <a:lnTo>
                          <a:pt x="256" y="213"/>
                        </a:lnTo>
                        <a:lnTo>
                          <a:pt x="256" y="211"/>
                        </a:lnTo>
                        <a:lnTo>
                          <a:pt x="256" y="211"/>
                        </a:lnTo>
                        <a:lnTo>
                          <a:pt x="256" y="211"/>
                        </a:lnTo>
                        <a:lnTo>
                          <a:pt x="256" y="211"/>
                        </a:lnTo>
                        <a:lnTo>
                          <a:pt x="256" y="209"/>
                        </a:lnTo>
                        <a:lnTo>
                          <a:pt x="256" y="209"/>
                        </a:lnTo>
                        <a:lnTo>
                          <a:pt x="256" y="207"/>
                        </a:lnTo>
                        <a:lnTo>
                          <a:pt x="256" y="207"/>
                        </a:lnTo>
                        <a:lnTo>
                          <a:pt x="256" y="207"/>
                        </a:lnTo>
                        <a:lnTo>
                          <a:pt x="256" y="207"/>
                        </a:lnTo>
                        <a:lnTo>
                          <a:pt x="256" y="207"/>
                        </a:lnTo>
                        <a:lnTo>
                          <a:pt x="256" y="207"/>
                        </a:lnTo>
                        <a:lnTo>
                          <a:pt x="254" y="207"/>
                        </a:lnTo>
                        <a:lnTo>
                          <a:pt x="254" y="207"/>
                        </a:lnTo>
                        <a:lnTo>
                          <a:pt x="254" y="207"/>
                        </a:lnTo>
                        <a:lnTo>
                          <a:pt x="252" y="207"/>
                        </a:lnTo>
                        <a:lnTo>
                          <a:pt x="252" y="207"/>
                        </a:lnTo>
                        <a:lnTo>
                          <a:pt x="252" y="205"/>
                        </a:lnTo>
                        <a:lnTo>
                          <a:pt x="252" y="205"/>
                        </a:lnTo>
                        <a:lnTo>
                          <a:pt x="252" y="205"/>
                        </a:lnTo>
                        <a:lnTo>
                          <a:pt x="250" y="205"/>
                        </a:lnTo>
                        <a:lnTo>
                          <a:pt x="250" y="203"/>
                        </a:lnTo>
                        <a:lnTo>
                          <a:pt x="250" y="203"/>
                        </a:lnTo>
                        <a:lnTo>
                          <a:pt x="250" y="203"/>
                        </a:lnTo>
                        <a:lnTo>
                          <a:pt x="250" y="203"/>
                        </a:lnTo>
                        <a:lnTo>
                          <a:pt x="250" y="202"/>
                        </a:lnTo>
                        <a:lnTo>
                          <a:pt x="250" y="202"/>
                        </a:lnTo>
                        <a:lnTo>
                          <a:pt x="248" y="202"/>
                        </a:lnTo>
                        <a:lnTo>
                          <a:pt x="248" y="200"/>
                        </a:lnTo>
                        <a:lnTo>
                          <a:pt x="248" y="200"/>
                        </a:lnTo>
                        <a:lnTo>
                          <a:pt x="248" y="200"/>
                        </a:lnTo>
                        <a:lnTo>
                          <a:pt x="248" y="198"/>
                        </a:lnTo>
                        <a:lnTo>
                          <a:pt x="248" y="198"/>
                        </a:lnTo>
                        <a:lnTo>
                          <a:pt x="248" y="198"/>
                        </a:lnTo>
                        <a:lnTo>
                          <a:pt x="248" y="196"/>
                        </a:lnTo>
                        <a:lnTo>
                          <a:pt x="248" y="196"/>
                        </a:lnTo>
                        <a:lnTo>
                          <a:pt x="248" y="196"/>
                        </a:lnTo>
                        <a:lnTo>
                          <a:pt x="250" y="196"/>
                        </a:lnTo>
                        <a:lnTo>
                          <a:pt x="250" y="194"/>
                        </a:lnTo>
                        <a:lnTo>
                          <a:pt x="250" y="194"/>
                        </a:lnTo>
                        <a:lnTo>
                          <a:pt x="250" y="194"/>
                        </a:lnTo>
                        <a:lnTo>
                          <a:pt x="250" y="192"/>
                        </a:lnTo>
                        <a:lnTo>
                          <a:pt x="250" y="192"/>
                        </a:lnTo>
                        <a:lnTo>
                          <a:pt x="250" y="192"/>
                        </a:lnTo>
                        <a:lnTo>
                          <a:pt x="248" y="192"/>
                        </a:lnTo>
                        <a:lnTo>
                          <a:pt x="248" y="192"/>
                        </a:lnTo>
                        <a:lnTo>
                          <a:pt x="248" y="190"/>
                        </a:lnTo>
                        <a:lnTo>
                          <a:pt x="250" y="190"/>
                        </a:lnTo>
                        <a:lnTo>
                          <a:pt x="250" y="190"/>
                        </a:lnTo>
                        <a:lnTo>
                          <a:pt x="250" y="190"/>
                        </a:lnTo>
                        <a:lnTo>
                          <a:pt x="250" y="190"/>
                        </a:lnTo>
                        <a:lnTo>
                          <a:pt x="250" y="188"/>
                        </a:lnTo>
                        <a:lnTo>
                          <a:pt x="252" y="188"/>
                        </a:lnTo>
                        <a:lnTo>
                          <a:pt x="252" y="188"/>
                        </a:lnTo>
                        <a:lnTo>
                          <a:pt x="254" y="188"/>
                        </a:lnTo>
                        <a:lnTo>
                          <a:pt x="254" y="188"/>
                        </a:lnTo>
                        <a:lnTo>
                          <a:pt x="254" y="188"/>
                        </a:lnTo>
                        <a:lnTo>
                          <a:pt x="254" y="188"/>
                        </a:lnTo>
                        <a:lnTo>
                          <a:pt x="254" y="186"/>
                        </a:lnTo>
                        <a:lnTo>
                          <a:pt x="256" y="186"/>
                        </a:lnTo>
                        <a:lnTo>
                          <a:pt x="256" y="186"/>
                        </a:lnTo>
                        <a:lnTo>
                          <a:pt x="256" y="186"/>
                        </a:lnTo>
                        <a:lnTo>
                          <a:pt x="256" y="184"/>
                        </a:lnTo>
                        <a:lnTo>
                          <a:pt x="256" y="184"/>
                        </a:lnTo>
                        <a:lnTo>
                          <a:pt x="256" y="184"/>
                        </a:lnTo>
                        <a:lnTo>
                          <a:pt x="256" y="184"/>
                        </a:lnTo>
                        <a:lnTo>
                          <a:pt x="258" y="184"/>
                        </a:lnTo>
                        <a:lnTo>
                          <a:pt x="258" y="182"/>
                        </a:lnTo>
                        <a:lnTo>
                          <a:pt x="258" y="182"/>
                        </a:lnTo>
                        <a:lnTo>
                          <a:pt x="258" y="182"/>
                        </a:lnTo>
                        <a:lnTo>
                          <a:pt x="260" y="182"/>
                        </a:lnTo>
                        <a:lnTo>
                          <a:pt x="260" y="182"/>
                        </a:lnTo>
                        <a:lnTo>
                          <a:pt x="260" y="182"/>
                        </a:lnTo>
                        <a:lnTo>
                          <a:pt x="260" y="182"/>
                        </a:lnTo>
                        <a:lnTo>
                          <a:pt x="260" y="180"/>
                        </a:lnTo>
                        <a:lnTo>
                          <a:pt x="260" y="180"/>
                        </a:lnTo>
                        <a:lnTo>
                          <a:pt x="260" y="180"/>
                        </a:lnTo>
                        <a:lnTo>
                          <a:pt x="260" y="179"/>
                        </a:lnTo>
                        <a:lnTo>
                          <a:pt x="262" y="179"/>
                        </a:lnTo>
                        <a:lnTo>
                          <a:pt x="262" y="179"/>
                        </a:lnTo>
                        <a:lnTo>
                          <a:pt x="262" y="179"/>
                        </a:lnTo>
                        <a:lnTo>
                          <a:pt x="262" y="177"/>
                        </a:lnTo>
                        <a:lnTo>
                          <a:pt x="262" y="177"/>
                        </a:lnTo>
                        <a:lnTo>
                          <a:pt x="260" y="177"/>
                        </a:lnTo>
                        <a:lnTo>
                          <a:pt x="260" y="177"/>
                        </a:lnTo>
                        <a:lnTo>
                          <a:pt x="260" y="177"/>
                        </a:lnTo>
                        <a:lnTo>
                          <a:pt x="258" y="177"/>
                        </a:lnTo>
                        <a:lnTo>
                          <a:pt x="258" y="177"/>
                        </a:lnTo>
                        <a:lnTo>
                          <a:pt x="256" y="177"/>
                        </a:lnTo>
                        <a:lnTo>
                          <a:pt x="256" y="179"/>
                        </a:lnTo>
                        <a:lnTo>
                          <a:pt x="256" y="179"/>
                        </a:lnTo>
                        <a:lnTo>
                          <a:pt x="256" y="180"/>
                        </a:lnTo>
                        <a:lnTo>
                          <a:pt x="256" y="180"/>
                        </a:lnTo>
                        <a:lnTo>
                          <a:pt x="256" y="180"/>
                        </a:lnTo>
                        <a:lnTo>
                          <a:pt x="256" y="180"/>
                        </a:lnTo>
                        <a:lnTo>
                          <a:pt x="254" y="180"/>
                        </a:lnTo>
                        <a:lnTo>
                          <a:pt x="254" y="182"/>
                        </a:lnTo>
                        <a:lnTo>
                          <a:pt x="256" y="182"/>
                        </a:lnTo>
                        <a:lnTo>
                          <a:pt x="256" y="182"/>
                        </a:lnTo>
                        <a:lnTo>
                          <a:pt x="256" y="184"/>
                        </a:lnTo>
                        <a:lnTo>
                          <a:pt x="254" y="184"/>
                        </a:lnTo>
                        <a:lnTo>
                          <a:pt x="254" y="184"/>
                        </a:lnTo>
                        <a:lnTo>
                          <a:pt x="254" y="184"/>
                        </a:lnTo>
                        <a:lnTo>
                          <a:pt x="252" y="184"/>
                        </a:lnTo>
                        <a:lnTo>
                          <a:pt x="252" y="184"/>
                        </a:lnTo>
                        <a:lnTo>
                          <a:pt x="250" y="184"/>
                        </a:lnTo>
                        <a:lnTo>
                          <a:pt x="250" y="184"/>
                        </a:lnTo>
                        <a:lnTo>
                          <a:pt x="250" y="184"/>
                        </a:lnTo>
                        <a:lnTo>
                          <a:pt x="248" y="184"/>
                        </a:lnTo>
                        <a:lnTo>
                          <a:pt x="248" y="184"/>
                        </a:lnTo>
                        <a:lnTo>
                          <a:pt x="248" y="182"/>
                        </a:lnTo>
                        <a:lnTo>
                          <a:pt x="248" y="182"/>
                        </a:lnTo>
                        <a:lnTo>
                          <a:pt x="248" y="182"/>
                        </a:lnTo>
                        <a:lnTo>
                          <a:pt x="248" y="180"/>
                        </a:lnTo>
                        <a:lnTo>
                          <a:pt x="248" y="180"/>
                        </a:lnTo>
                        <a:lnTo>
                          <a:pt x="248" y="179"/>
                        </a:lnTo>
                        <a:lnTo>
                          <a:pt x="248" y="179"/>
                        </a:lnTo>
                        <a:lnTo>
                          <a:pt x="248" y="179"/>
                        </a:lnTo>
                        <a:lnTo>
                          <a:pt x="248" y="179"/>
                        </a:lnTo>
                        <a:lnTo>
                          <a:pt x="248" y="177"/>
                        </a:lnTo>
                        <a:lnTo>
                          <a:pt x="248" y="177"/>
                        </a:lnTo>
                        <a:lnTo>
                          <a:pt x="248" y="177"/>
                        </a:lnTo>
                        <a:lnTo>
                          <a:pt x="247" y="177"/>
                        </a:lnTo>
                        <a:lnTo>
                          <a:pt x="247" y="177"/>
                        </a:lnTo>
                        <a:lnTo>
                          <a:pt x="245" y="177"/>
                        </a:lnTo>
                        <a:lnTo>
                          <a:pt x="245" y="179"/>
                        </a:lnTo>
                        <a:lnTo>
                          <a:pt x="247" y="179"/>
                        </a:lnTo>
                        <a:lnTo>
                          <a:pt x="247" y="179"/>
                        </a:lnTo>
                        <a:lnTo>
                          <a:pt x="247" y="179"/>
                        </a:lnTo>
                        <a:lnTo>
                          <a:pt x="247" y="180"/>
                        </a:lnTo>
                        <a:lnTo>
                          <a:pt x="247" y="180"/>
                        </a:lnTo>
                        <a:lnTo>
                          <a:pt x="247" y="180"/>
                        </a:lnTo>
                        <a:lnTo>
                          <a:pt x="245" y="180"/>
                        </a:lnTo>
                        <a:lnTo>
                          <a:pt x="245" y="182"/>
                        </a:lnTo>
                        <a:lnTo>
                          <a:pt x="245" y="182"/>
                        </a:lnTo>
                        <a:lnTo>
                          <a:pt x="245" y="182"/>
                        </a:lnTo>
                        <a:lnTo>
                          <a:pt x="243" y="182"/>
                        </a:lnTo>
                        <a:lnTo>
                          <a:pt x="243" y="182"/>
                        </a:lnTo>
                        <a:lnTo>
                          <a:pt x="243" y="180"/>
                        </a:lnTo>
                        <a:lnTo>
                          <a:pt x="241" y="180"/>
                        </a:lnTo>
                        <a:lnTo>
                          <a:pt x="241" y="182"/>
                        </a:lnTo>
                        <a:lnTo>
                          <a:pt x="241" y="182"/>
                        </a:lnTo>
                        <a:lnTo>
                          <a:pt x="241" y="182"/>
                        </a:lnTo>
                        <a:lnTo>
                          <a:pt x="241" y="184"/>
                        </a:lnTo>
                        <a:lnTo>
                          <a:pt x="241" y="184"/>
                        </a:lnTo>
                        <a:lnTo>
                          <a:pt x="241" y="182"/>
                        </a:lnTo>
                        <a:lnTo>
                          <a:pt x="241" y="182"/>
                        </a:lnTo>
                        <a:lnTo>
                          <a:pt x="241" y="180"/>
                        </a:lnTo>
                        <a:lnTo>
                          <a:pt x="239" y="180"/>
                        </a:lnTo>
                        <a:lnTo>
                          <a:pt x="239" y="180"/>
                        </a:lnTo>
                        <a:lnTo>
                          <a:pt x="239" y="179"/>
                        </a:lnTo>
                        <a:lnTo>
                          <a:pt x="239" y="179"/>
                        </a:lnTo>
                        <a:lnTo>
                          <a:pt x="239" y="179"/>
                        </a:lnTo>
                        <a:lnTo>
                          <a:pt x="237" y="179"/>
                        </a:lnTo>
                        <a:lnTo>
                          <a:pt x="237" y="179"/>
                        </a:lnTo>
                        <a:lnTo>
                          <a:pt x="237" y="180"/>
                        </a:lnTo>
                        <a:lnTo>
                          <a:pt x="235" y="180"/>
                        </a:lnTo>
                        <a:lnTo>
                          <a:pt x="235" y="180"/>
                        </a:lnTo>
                        <a:lnTo>
                          <a:pt x="235" y="180"/>
                        </a:lnTo>
                        <a:lnTo>
                          <a:pt x="235" y="180"/>
                        </a:lnTo>
                        <a:lnTo>
                          <a:pt x="233" y="180"/>
                        </a:lnTo>
                        <a:lnTo>
                          <a:pt x="233" y="182"/>
                        </a:lnTo>
                        <a:lnTo>
                          <a:pt x="233" y="182"/>
                        </a:lnTo>
                        <a:lnTo>
                          <a:pt x="233" y="184"/>
                        </a:lnTo>
                        <a:lnTo>
                          <a:pt x="233" y="184"/>
                        </a:lnTo>
                        <a:lnTo>
                          <a:pt x="235" y="184"/>
                        </a:lnTo>
                        <a:lnTo>
                          <a:pt x="235" y="184"/>
                        </a:lnTo>
                        <a:lnTo>
                          <a:pt x="235" y="184"/>
                        </a:lnTo>
                        <a:lnTo>
                          <a:pt x="235" y="184"/>
                        </a:lnTo>
                        <a:lnTo>
                          <a:pt x="237" y="184"/>
                        </a:lnTo>
                        <a:lnTo>
                          <a:pt x="237" y="184"/>
                        </a:lnTo>
                        <a:lnTo>
                          <a:pt x="239" y="184"/>
                        </a:lnTo>
                        <a:lnTo>
                          <a:pt x="239" y="184"/>
                        </a:lnTo>
                        <a:lnTo>
                          <a:pt x="239" y="184"/>
                        </a:lnTo>
                        <a:lnTo>
                          <a:pt x="239" y="184"/>
                        </a:lnTo>
                        <a:lnTo>
                          <a:pt x="241" y="184"/>
                        </a:lnTo>
                        <a:lnTo>
                          <a:pt x="241" y="184"/>
                        </a:lnTo>
                        <a:lnTo>
                          <a:pt x="241" y="184"/>
                        </a:lnTo>
                        <a:lnTo>
                          <a:pt x="241" y="184"/>
                        </a:lnTo>
                        <a:lnTo>
                          <a:pt x="241" y="186"/>
                        </a:lnTo>
                        <a:lnTo>
                          <a:pt x="243" y="186"/>
                        </a:lnTo>
                        <a:lnTo>
                          <a:pt x="243" y="186"/>
                        </a:lnTo>
                        <a:lnTo>
                          <a:pt x="245" y="186"/>
                        </a:lnTo>
                        <a:lnTo>
                          <a:pt x="245" y="186"/>
                        </a:lnTo>
                        <a:lnTo>
                          <a:pt x="245" y="186"/>
                        </a:lnTo>
                        <a:lnTo>
                          <a:pt x="247" y="186"/>
                        </a:lnTo>
                        <a:lnTo>
                          <a:pt x="247" y="186"/>
                        </a:lnTo>
                        <a:lnTo>
                          <a:pt x="248" y="186"/>
                        </a:lnTo>
                        <a:lnTo>
                          <a:pt x="248" y="186"/>
                        </a:lnTo>
                        <a:lnTo>
                          <a:pt x="248" y="188"/>
                        </a:lnTo>
                        <a:lnTo>
                          <a:pt x="248" y="188"/>
                        </a:lnTo>
                        <a:lnTo>
                          <a:pt x="248" y="190"/>
                        </a:lnTo>
                        <a:lnTo>
                          <a:pt x="248" y="190"/>
                        </a:lnTo>
                        <a:lnTo>
                          <a:pt x="247" y="190"/>
                        </a:lnTo>
                        <a:lnTo>
                          <a:pt x="247" y="190"/>
                        </a:lnTo>
                        <a:lnTo>
                          <a:pt x="245" y="190"/>
                        </a:lnTo>
                        <a:lnTo>
                          <a:pt x="245" y="190"/>
                        </a:lnTo>
                        <a:lnTo>
                          <a:pt x="245" y="192"/>
                        </a:lnTo>
                        <a:lnTo>
                          <a:pt x="245" y="192"/>
                        </a:lnTo>
                        <a:lnTo>
                          <a:pt x="245" y="190"/>
                        </a:lnTo>
                        <a:lnTo>
                          <a:pt x="243" y="190"/>
                        </a:lnTo>
                        <a:lnTo>
                          <a:pt x="243" y="190"/>
                        </a:lnTo>
                        <a:lnTo>
                          <a:pt x="243" y="190"/>
                        </a:lnTo>
                        <a:lnTo>
                          <a:pt x="241" y="190"/>
                        </a:lnTo>
                        <a:lnTo>
                          <a:pt x="241" y="190"/>
                        </a:lnTo>
                        <a:lnTo>
                          <a:pt x="241" y="190"/>
                        </a:lnTo>
                        <a:lnTo>
                          <a:pt x="241" y="190"/>
                        </a:lnTo>
                        <a:lnTo>
                          <a:pt x="239" y="190"/>
                        </a:lnTo>
                        <a:lnTo>
                          <a:pt x="239" y="190"/>
                        </a:lnTo>
                        <a:lnTo>
                          <a:pt x="239" y="190"/>
                        </a:lnTo>
                        <a:lnTo>
                          <a:pt x="239" y="190"/>
                        </a:lnTo>
                        <a:lnTo>
                          <a:pt x="237" y="190"/>
                        </a:lnTo>
                        <a:lnTo>
                          <a:pt x="237" y="190"/>
                        </a:lnTo>
                        <a:lnTo>
                          <a:pt x="235" y="190"/>
                        </a:lnTo>
                        <a:lnTo>
                          <a:pt x="235" y="190"/>
                        </a:lnTo>
                        <a:lnTo>
                          <a:pt x="235" y="190"/>
                        </a:lnTo>
                        <a:lnTo>
                          <a:pt x="233" y="190"/>
                        </a:lnTo>
                        <a:lnTo>
                          <a:pt x="233" y="190"/>
                        </a:lnTo>
                        <a:lnTo>
                          <a:pt x="233" y="190"/>
                        </a:lnTo>
                        <a:lnTo>
                          <a:pt x="233" y="192"/>
                        </a:lnTo>
                        <a:lnTo>
                          <a:pt x="233" y="192"/>
                        </a:lnTo>
                        <a:lnTo>
                          <a:pt x="231" y="192"/>
                        </a:lnTo>
                        <a:lnTo>
                          <a:pt x="231" y="192"/>
                        </a:lnTo>
                        <a:lnTo>
                          <a:pt x="231" y="190"/>
                        </a:lnTo>
                        <a:lnTo>
                          <a:pt x="231" y="190"/>
                        </a:lnTo>
                        <a:lnTo>
                          <a:pt x="229" y="190"/>
                        </a:lnTo>
                        <a:lnTo>
                          <a:pt x="229" y="188"/>
                        </a:lnTo>
                        <a:lnTo>
                          <a:pt x="229" y="188"/>
                        </a:lnTo>
                        <a:lnTo>
                          <a:pt x="229" y="186"/>
                        </a:lnTo>
                        <a:lnTo>
                          <a:pt x="229" y="186"/>
                        </a:lnTo>
                        <a:lnTo>
                          <a:pt x="229" y="186"/>
                        </a:lnTo>
                        <a:lnTo>
                          <a:pt x="229" y="186"/>
                        </a:lnTo>
                        <a:lnTo>
                          <a:pt x="227" y="186"/>
                        </a:lnTo>
                        <a:lnTo>
                          <a:pt x="227" y="186"/>
                        </a:lnTo>
                        <a:lnTo>
                          <a:pt x="227" y="186"/>
                        </a:lnTo>
                        <a:lnTo>
                          <a:pt x="225" y="186"/>
                        </a:lnTo>
                        <a:lnTo>
                          <a:pt x="225" y="186"/>
                        </a:lnTo>
                        <a:lnTo>
                          <a:pt x="225" y="186"/>
                        </a:lnTo>
                        <a:lnTo>
                          <a:pt x="225" y="186"/>
                        </a:lnTo>
                        <a:lnTo>
                          <a:pt x="225" y="188"/>
                        </a:lnTo>
                        <a:lnTo>
                          <a:pt x="227" y="188"/>
                        </a:lnTo>
                        <a:lnTo>
                          <a:pt x="227" y="188"/>
                        </a:lnTo>
                        <a:lnTo>
                          <a:pt x="227" y="188"/>
                        </a:lnTo>
                        <a:lnTo>
                          <a:pt x="227" y="190"/>
                        </a:lnTo>
                        <a:lnTo>
                          <a:pt x="227" y="190"/>
                        </a:lnTo>
                        <a:lnTo>
                          <a:pt x="227" y="192"/>
                        </a:lnTo>
                        <a:lnTo>
                          <a:pt x="227" y="192"/>
                        </a:lnTo>
                        <a:lnTo>
                          <a:pt x="227" y="192"/>
                        </a:lnTo>
                        <a:lnTo>
                          <a:pt x="225" y="192"/>
                        </a:lnTo>
                        <a:lnTo>
                          <a:pt x="225" y="192"/>
                        </a:lnTo>
                        <a:lnTo>
                          <a:pt x="225" y="194"/>
                        </a:lnTo>
                        <a:lnTo>
                          <a:pt x="227" y="194"/>
                        </a:lnTo>
                        <a:lnTo>
                          <a:pt x="227" y="194"/>
                        </a:lnTo>
                        <a:lnTo>
                          <a:pt x="225" y="194"/>
                        </a:lnTo>
                        <a:lnTo>
                          <a:pt x="225" y="196"/>
                        </a:lnTo>
                        <a:lnTo>
                          <a:pt x="225" y="196"/>
                        </a:lnTo>
                        <a:lnTo>
                          <a:pt x="225" y="198"/>
                        </a:lnTo>
                        <a:lnTo>
                          <a:pt x="225" y="198"/>
                        </a:lnTo>
                        <a:lnTo>
                          <a:pt x="224" y="198"/>
                        </a:lnTo>
                        <a:lnTo>
                          <a:pt x="224" y="198"/>
                        </a:lnTo>
                        <a:lnTo>
                          <a:pt x="224" y="198"/>
                        </a:lnTo>
                        <a:lnTo>
                          <a:pt x="222" y="198"/>
                        </a:lnTo>
                        <a:lnTo>
                          <a:pt x="222" y="198"/>
                        </a:lnTo>
                        <a:lnTo>
                          <a:pt x="222" y="198"/>
                        </a:lnTo>
                        <a:lnTo>
                          <a:pt x="222" y="198"/>
                        </a:lnTo>
                        <a:lnTo>
                          <a:pt x="222" y="198"/>
                        </a:lnTo>
                        <a:lnTo>
                          <a:pt x="222" y="196"/>
                        </a:lnTo>
                        <a:lnTo>
                          <a:pt x="222" y="196"/>
                        </a:lnTo>
                        <a:lnTo>
                          <a:pt x="222" y="194"/>
                        </a:lnTo>
                        <a:lnTo>
                          <a:pt x="222" y="194"/>
                        </a:lnTo>
                        <a:lnTo>
                          <a:pt x="222" y="194"/>
                        </a:lnTo>
                        <a:lnTo>
                          <a:pt x="222" y="194"/>
                        </a:lnTo>
                        <a:lnTo>
                          <a:pt x="224" y="194"/>
                        </a:lnTo>
                        <a:lnTo>
                          <a:pt x="224" y="192"/>
                        </a:lnTo>
                        <a:lnTo>
                          <a:pt x="222" y="192"/>
                        </a:lnTo>
                        <a:lnTo>
                          <a:pt x="222" y="192"/>
                        </a:lnTo>
                        <a:lnTo>
                          <a:pt x="222" y="192"/>
                        </a:lnTo>
                        <a:lnTo>
                          <a:pt x="222" y="194"/>
                        </a:lnTo>
                        <a:lnTo>
                          <a:pt x="220" y="194"/>
                        </a:lnTo>
                        <a:lnTo>
                          <a:pt x="220" y="194"/>
                        </a:lnTo>
                        <a:lnTo>
                          <a:pt x="218" y="194"/>
                        </a:lnTo>
                        <a:lnTo>
                          <a:pt x="218" y="194"/>
                        </a:lnTo>
                        <a:lnTo>
                          <a:pt x="218" y="194"/>
                        </a:lnTo>
                        <a:lnTo>
                          <a:pt x="216" y="194"/>
                        </a:lnTo>
                        <a:lnTo>
                          <a:pt x="216" y="194"/>
                        </a:lnTo>
                        <a:lnTo>
                          <a:pt x="214" y="194"/>
                        </a:lnTo>
                        <a:lnTo>
                          <a:pt x="214" y="194"/>
                        </a:lnTo>
                        <a:lnTo>
                          <a:pt x="214" y="194"/>
                        </a:lnTo>
                        <a:lnTo>
                          <a:pt x="214" y="194"/>
                        </a:lnTo>
                        <a:lnTo>
                          <a:pt x="212" y="194"/>
                        </a:lnTo>
                        <a:lnTo>
                          <a:pt x="212" y="196"/>
                        </a:lnTo>
                        <a:lnTo>
                          <a:pt x="212" y="196"/>
                        </a:lnTo>
                        <a:lnTo>
                          <a:pt x="212" y="196"/>
                        </a:lnTo>
                        <a:lnTo>
                          <a:pt x="212" y="196"/>
                        </a:lnTo>
                        <a:lnTo>
                          <a:pt x="212" y="198"/>
                        </a:lnTo>
                        <a:lnTo>
                          <a:pt x="210" y="198"/>
                        </a:lnTo>
                        <a:lnTo>
                          <a:pt x="210" y="198"/>
                        </a:lnTo>
                        <a:lnTo>
                          <a:pt x="210" y="200"/>
                        </a:lnTo>
                        <a:lnTo>
                          <a:pt x="210" y="200"/>
                        </a:lnTo>
                        <a:lnTo>
                          <a:pt x="210" y="200"/>
                        </a:lnTo>
                        <a:lnTo>
                          <a:pt x="210" y="200"/>
                        </a:lnTo>
                        <a:lnTo>
                          <a:pt x="210" y="202"/>
                        </a:lnTo>
                        <a:lnTo>
                          <a:pt x="208" y="202"/>
                        </a:lnTo>
                        <a:lnTo>
                          <a:pt x="208" y="202"/>
                        </a:lnTo>
                        <a:lnTo>
                          <a:pt x="208" y="202"/>
                        </a:lnTo>
                        <a:lnTo>
                          <a:pt x="206" y="202"/>
                        </a:lnTo>
                        <a:lnTo>
                          <a:pt x="206" y="202"/>
                        </a:lnTo>
                        <a:lnTo>
                          <a:pt x="206" y="202"/>
                        </a:lnTo>
                        <a:lnTo>
                          <a:pt x="206" y="202"/>
                        </a:lnTo>
                        <a:lnTo>
                          <a:pt x="204" y="202"/>
                        </a:lnTo>
                        <a:lnTo>
                          <a:pt x="204" y="202"/>
                        </a:lnTo>
                        <a:lnTo>
                          <a:pt x="204" y="203"/>
                        </a:lnTo>
                        <a:lnTo>
                          <a:pt x="203" y="203"/>
                        </a:lnTo>
                        <a:lnTo>
                          <a:pt x="203" y="203"/>
                        </a:lnTo>
                        <a:lnTo>
                          <a:pt x="203" y="203"/>
                        </a:lnTo>
                        <a:lnTo>
                          <a:pt x="201" y="203"/>
                        </a:lnTo>
                        <a:lnTo>
                          <a:pt x="201" y="203"/>
                        </a:lnTo>
                        <a:lnTo>
                          <a:pt x="201" y="203"/>
                        </a:lnTo>
                        <a:lnTo>
                          <a:pt x="201" y="203"/>
                        </a:lnTo>
                        <a:lnTo>
                          <a:pt x="199" y="203"/>
                        </a:lnTo>
                        <a:lnTo>
                          <a:pt x="199" y="203"/>
                        </a:lnTo>
                        <a:lnTo>
                          <a:pt x="199" y="205"/>
                        </a:lnTo>
                        <a:lnTo>
                          <a:pt x="197" y="205"/>
                        </a:lnTo>
                        <a:lnTo>
                          <a:pt x="197" y="205"/>
                        </a:lnTo>
                        <a:lnTo>
                          <a:pt x="197" y="205"/>
                        </a:lnTo>
                        <a:lnTo>
                          <a:pt x="195" y="205"/>
                        </a:lnTo>
                        <a:lnTo>
                          <a:pt x="195" y="205"/>
                        </a:lnTo>
                        <a:lnTo>
                          <a:pt x="195" y="205"/>
                        </a:lnTo>
                        <a:lnTo>
                          <a:pt x="195" y="205"/>
                        </a:lnTo>
                        <a:lnTo>
                          <a:pt x="193" y="205"/>
                        </a:lnTo>
                        <a:lnTo>
                          <a:pt x="193" y="205"/>
                        </a:lnTo>
                        <a:lnTo>
                          <a:pt x="191" y="205"/>
                        </a:lnTo>
                        <a:lnTo>
                          <a:pt x="191" y="205"/>
                        </a:lnTo>
                        <a:lnTo>
                          <a:pt x="191" y="207"/>
                        </a:lnTo>
                        <a:lnTo>
                          <a:pt x="191" y="207"/>
                        </a:lnTo>
                        <a:lnTo>
                          <a:pt x="189" y="207"/>
                        </a:lnTo>
                        <a:lnTo>
                          <a:pt x="189" y="207"/>
                        </a:lnTo>
                        <a:lnTo>
                          <a:pt x="187" y="207"/>
                        </a:lnTo>
                        <a:lnTo>
                          <a:pt x="187" y="207"/>
                        </a:lnTo>
                        <a:lnTo>
                          <a:pt x="187" y="207"/>
                        </a:lnTo>
                        <a:lnTo>
                          <a:pt x="187" y="207"/>
                        </a:lnTo>
                        <a:lnTo>
                          <a:pt x="185" y="207"/>
                        </a:lnTo>
                        <a:lnTo>
                          <a:pt x="185" y="207"/>
                        </a:lnTo>
                        <a:lnTo>
                          <a:pt x="185" y="207"/>
                        </a:lnTo>
                        <a:lnTo>
                          <a:pt x="185" y="207"/>
                        </a:lnTo>
                        <a:lnTo>
                          <a:pt x="183" y="207"/>
                        </a:lnTo>
                        <a:lnTo>
                          <a:pt x="183" y="207"/>
                        </a:lnTo>
                        <a:lnTo>
                          <a:pt x="181" y="207"/>
                        </a:lnTo>
                        <a:lnTo>
                          <a:pt x="181" y="207"/>
                        </a:lnTo>
                        <a:lnTo>
                          <a:pt x="181" y="209"/>
                        </a:lnTo>
                        <a:lnTo>
                          <a:pt x="181" y="209"/>
                        </a:lnTo>
                        <a:lnTo>
                          <a:pt x="180" y="209"/>
                        </a:lnTo>
                        <a:lnTo>
                          <a:pt x="180" y="209"/>
                        </a:lnTo>
                        <a:lnTo>
                          <a:pt x="180" y="209"/>
                        </a:lnTo>
                        <a:lnTo>
                          <a:pt x="178" y="209"/>
                        </a:lnTo>
                        <a:lnTo>
                          <a:pt x="178" y="209"/>
                        </a:lnTo>
                        <a:lnTo>
                          <a:pt x="178" y="209"/>
                        </a:lnTo>
                        <a:lnTo>
                          <a:pt x="176" y="209"/>
                        </a:lnTo>
                        <a:lnTo>
                          <a:pt x="176" y="209"/>
                        </a:lnTo>
                        <a:lnTo>
                          <a:pt x="176" y="209"/>
                        </a:lnTo>
                        <a:lnTo>
                          <a:pt x="176" y="211"/>
                        </a:lnTo>
                        <a:lnTo>
                          <a:pt x="174" y="211"/>
                        </a:lnTo>
                        <a:lnTo>
                          <a:pt x="174" y="211"/>
                        </a:lnTo>
                        <a:lnTo>
                          <a:pt x="174" y="211"/>
                        </a:lnTo>
                        <a:lnTo>
                          <a:pt x="172" y="211"/>
                        </a:lnTo>
                        <a:lnTo>
                          <a:pt x="172" y="211"/>
                        </a:lnTo>
                        <a:lnTo>
                          <a:pt x="172" y="211"/>
                        </a:lnTo>
                        <a:lnTo>
                          <a:pt x="170" y="211"/>
                        </a:lnTo>
                        <a:lnTo>
                          <a:pt x="170" y="211"/>
                        </a:lnTo>
                        <a:lnTo>
                          <a:pt x="170" y="211"/>
                        </a:lnTo>
                        <a:lnTo>
                          <a:pt x="168" y="211"/>
                        </a:lnTo>
                        <a:lnTo>
                          <a:pt x="168" y="211"/>
                        </a:lnTo>
                        <a:lnTo>
                          <a:pt x="168" y="213"/>
                        </a:lnTo>
                        <a:lnTo>
                          <a:pt x="168" y="213"/>
                        </a:lnTo>
                        <a:lnTo>
                          <a:pt x="166" y="213"/>
                        </a:lnTo>
                        <a:lnTo>
                          <a:pt x="166" y="213"/>
                        </a:lnTo>
                        <a:lnTo>
                          <a:pt x="166" y="213"/>
                        </a:lnTo>
                        <a:lnTo>
                          <a:pt x="164" y="213"/>
                        </a:lnTo>
                        <a:lnTo>
                          <a:pt x="164" y="213"/>
                        </a:lnTo>
                        <a:lnTo>
                          <a:pt x="164" y="215"/>
                        </a:lnTo>
                        <a:lnTo>
                          <a:pt x="164" y="215"/>
                        </a:lnTo>
                        <a:lnTo>
                          <a:pt x="164" y="217"/>
                        </a:lnTo>
                        <a:lnTo>
                          <a:pt x="164" y="217"/>
                        </a:lnTo>
                        <a:lnTo>
                          <a:pt x="164" y="217"/>
                        </a:lnTo>
                        <a:lnTo>
                          <a:pt x="164" y="219"/>
                        </a:lnTo>
                        <a:lnTo>
                          <a:pt x="164" y="219"/>
                        </a:lnTo>
                        <a:lnTo>
                          <a:pt x="164" y="221"/>
                        </a:lnTo>
                        <a:lnTo>
                          <a:pt x="164" y="221"/>
                        </a:lnTo>
                        <a:lnTo>
                          <a:pt x="164" y="223"/>
                        </a:lnTo>
                        <a:lnTo>
                          <a:pt x="164" y="223"/>
                        </a:lnTo>
                        <a:lnTo>
                          <a:pt x="164" y="225"/>
                        </a:lnTo>
                        <a:lnTo>
                          <a:pt x="164" y="225"/>
                        </a:lnTo>
                        <a:lnTo>
                          <a:pt x="164" y="225"/>
                        </a:lnTo>
                        <a:lnTo>
                          <a:pt x="164" y="226"/>
                        </a:lnTo>
                        <a:lnTo>
                          <a:pt x="164" y="226"/>
                        </a:lnTo>
                        <a:lnTo>
                          <a:pt x="164" y="228"/>
                        </a:lnTo>
                        <a:lnTo>
                          <a:pt x="164" y="228"/>
                        </a:lnTo>
                        <a:lnTo>
                          <a:pt x="164" y="230"/>
                        </a:lnTo>
                        <a:lnTo>
                          <a:pt x="164" y="230"/>
                        </a:lnTo>
                        <a:lnTo>
                          <a:pt x="164" y="232"/>
                        </a:lnTo>
                        <a:lnTo>
                          <a:pt x="164" y="232"/>
                        </a:lnTo>
                        <a:lnTo>
                          <a:pt x="164" y="232"/>
                        </a:lnTo>
                        <a:lnTo>
                          <a:pt x="164" y="234"/>
                        </a:lnTo>
                        <a:lnTo>
                          <a:pt x="164" y="234"/>
                        </a:lnTo>
                        <a:lnTo>
                          <a:pt x="164" y="236"/>
                        </a:lnTo>
                        <a:lnTo>
                          <a:pt x="164" y="236"/>
                        </a:lnTo>
                        <a:lnTo>
                          <a:pt x="164" y="238"/>
                        </a:lnTo>
                        <a:lnTo>
                          <a:pt x="164" y="238"/>
                        </a:lnTo>
                        <a:lnTo>
                          <a:pt x="164" y="240"/>
                        </a:lnTo>
                        <a:lnTo>
                          <a:pt x="164" y="240"/>
                        </a:lnTo>
                        <a:lnTo>
                          <a:pt x="164" y="240"/>
                        </a:lnTo>
                        <a:lnTo>
                          <a:pt x="164" y="242"/>
                        </a:lnTo>
                        <a:lnTo>
                          <a:pt x="164" y="242"/>
                        </a:lnTo>
                        <a:lnTo>
                          <a:pt x="164" y="244"/>
                        </a:lnTo>
                        <a:lnTo>
                          <a:pt x="164" y="244"/>
                        </a:lnTo>
                        <a:lnTo>
                          <a:pt x="164" y="246"/>
                        </a:lnTo>
                        <a:lnTo>
                          <a:pt x="164" y="246"/>
                        </a:lnTo>
                        <a:lnTo>
                          <a:pt x="164" y="248"/>
                        </a:lnTo>
                        <a:lnTo>
                          <a:pt x="164" y="248"/>
                        </a:lnTo>
                        <a:lnTo>
                          <a:pt x="164" y="248"/>
                        </a:lnTo>
                        <a:lnTo>
                          <a:pt x="164" y="249"/>
                        </a:lnTo>
                        <a:lnTo>
                          <a:pt x="164" y="249"/>
                        </a:lnTo>
                        <a:lnTo>
                          <a:pt x="164" y="251"/>
                        </a:lnTo>
                        <a:lnTo>
                          <a:pt x="164" y="251"/>
                        </a:lnTo>
                        <a:lnTo>
                          <a:pt x="164" y="253"/>
                        </a:lnTo>
                        <a:lnTo>
                          <a:pt x="164" y="253"/>
                        </a:lnTo>
                        <a:lnTo>
                          <a:pt x="164" y="255"/>
                        </a:lnTo>
                        <a:lnTo>
                          <a:pt x="164" y="255"/>
                        </a:lnTo>
                        <a:lnTo>
                          <a:pt x="164" y="255"/>
                        </a:lnTo>
                        <a:lnTo>
                          <a:pt x="164" y="257"/>
                        </a:lnTo>
                        <a:lnTo>
                          <a:pt x="164" y="257"/>
                        </a:lnTo>
                        <a:lnTo>
                          <a:pt x="164" y="259"/>
                        </a:lnTo>
                        <a:lnTo>
                          <a:pt x="164" y="259"/>
                        </a:lnTo>
                        <a:lnTo>
                          <a:pt x="164" y="261"/>
                        </a:lnTo>
                        <a:lnTo>
                          <a:pt x="164" y="261"/>
                        </a:lnTo>
                        <a:lnTo>
                          <a:pt x="164" y="263"/>
                        </a:lnTo>
                        <a:lnTo>
                          <a:pt x="164" y="263"/>
                        </a:lnTo>
                        <a:lnTo>
                          <a:pt x="164" y="265"/>
                        </a:lnTo>
                        <a:lnTo>
                          <a:pt x="164" y="265"/>
                        </a:lnTo>
                        <a:lnTo>
                          <a:pt x="164" y="265"/>
                        </a:lnTo>
                        <a:lnTo>
                          <a:pt x="164" y="267"/>
                        </a:lnTo>
                        <a:lnTo>
                          <a:pt x="164" y="267"/>
                        </a:lnTo>
                        <a:lnTo>
                          <a:pt x="164" y="269"/>
                        </a:lnTo>
                        <a:lnTo>
                          <a:pt x="164" y="269"/>
                        </a:lnTo>
                        <a:lnTo>
                          <a:pt x="164" y="271"/>
                        </a:lnTo>
                        <a:lnTo>
                          <a:pt x="164" y="271"/>
                        </a:lnTo>
                        <a:lnTo>
                          <a:pt x="164" y="272"/>
                        </a:lnTo>
                        <a:lnTo>
                          <a:pt x="164" y="272"/>
                        </a:lnTo>
                        <a:lnTo>
                          <a:pt x="164" y="272"/>
                        </a:lnTo>
                        <a:lnTo>
                          <a:pt x="164" y="274"/>
                        </a:lnTo>
                        <a:lnTo>
                          <a:pt x="164" y="274"/>
                        </a:lnTo>
                        <a:lnTo>
                          <a:pt x="164" y="276"/>
                        </a:lnTo>
                        <a:lnTo>
                          <a:pt x="164" y="276"/>
                        </a:lnTo>
                        <a:lnTo>
                          <a:pt x="164" y="278"/>
                        </a:lnTo>
                        <a:lnTo>
                          <a:pt x="164" y="278"/>
                        </a:lnTo>
                        <a:lnTo>
                          <a:pt x="164" y="280"/>
                        </a:lnTo>
                        <a:lnTo>
                          <a:pt x="164" y="280"/>
                        </a:lnTo>
                        <a:lnTo>
                          <a:pt x="164" y="280"/>
                        </a:lnTo>
                        <a:lnTo>
                          <a:pt x="164" y="282"/>
                        </a:lnTo>
                        <a:lnTo>
                          <a:pt x="164" y="282"/>
                        </a:lnTo>
                        <a:lnTo>
                          <a:pt x="164" y="284"/>
                        </a:lnTo>
                        <a:lnTo>
                          <a:pt x="164" y="284"/>
                        </a:lnTo>
                        <a:lnTo>
                          <a:pt x="164" y="286"/>
                        </a:lnTo>
                        <a:lnTo>
                          <a:pt x="164" y="286"/>
                        </a:lnTo>
                        <a:lnTo>
                          <a:pt x="164" y="288"/>
                        </a:lnTo>
                        <a:lnTo>
                          <a:pt x="164" y="288"/>
                        </a:lnTo>
                        <a:lnTo>
                          <a:pt x="164" y="288"/>
                        </a:lnTo>
                        <a:lnTo>
                          <a:pt x="164" y="288"/>
                        </a:lnTo>
                        <a:lnTo>
                          <a:pt x="162" y="288"/>
                        </a:lnTo>
                        <a:lnTo>
                          <a:pt x="162" y="288"/>
                        </a:lnTo>
                        <a:lnTo>
                          <a:pt x="162" y="290"/>
                        </a:lnTo>
                        <a:lnTo>
                          <a:pt x="162" y="290"/>
                        </a:lnTo>
                        <a:lnTo>
                          <a:pt x="160" y="290"/>
                        </a:lnTo>
                        <a:lnTo>
                          <a:pt x="160" y="290"/>
                        </a:lnTo>
                        <a:lnTo>
                          <a:pt x="159" y="290"/>
                        </a:lnTo>
                        <a:lnTo>
                          <a:pt x="159" y="290"/>
                        </a:lnTo>
                        <a:lnTo>
                          <a:pt x="159" y="290"/>
                        </a:lnTo>
                        <a:lnTo>
                          <a:pt x="159" y="290"/>
                        </a:lnTo>
                        <a:lnTo>
                          <a:pt x="157" y="290"/>
                        </a:lnTo>
                        <a:lnTo>
                          <a:pt x="157" y="290"/>
                        </a:lnTo>
                        <a:lnTo>
                          <a:pt x="155" y="290"/>
                        </a:lnTo>
                        <a:lnTo>
                          <a:pt x="155" y="290"/>
                        </a:lnTo>
                        <a:lnTo>
                          <a:pt x="155" y="290"/>
                        </a:lnTo>
                        <a:lnTo>
                          <a:pt x="155" y="290"/>
                        </a:lnTo>
                        <a:lnTo>
                          <a:pt x="155" y="288"/>
                        </a:lnTo>
                        <a:lnTo>
                          <a:pt x="153" y="288"/>
                        </a:lnTo>
                        <a:lnTo>
                          <a:pt x="153" y="288"/>
                        </a:lnTo>
                        <a:lnTo>
                          <a:pt x="153" y="288"/>
                        </a:lnTo>
                        <a:lnTo>
                          <a:pt x="153" y="288"/>
                        </a:lnTo>
                        <a:lnTo>
                          <a:pt x="153" y="288"/>
                        </a:lnTo>
                        <a:lnTo>
                          <a:pt x="151" y="288"/>
                        </a:lnTo>
                        <a:lnTo>
                          <a:pt x="151" y="286"/>
                        </a:lnTo>
                        <a:lnTo>
                          <a:pt x="151" y="286"/>
                        </a:lnTo>
                        <a:lnTo>
                          <a:pt x="151" y="286"/>
                        </a:lnTo>
                        <a:lnTo>
                          <a:pt x="151" y="284"/>
                        </a:lnTo>
                        <a:lnTo>
                          <a:pt x="149" y="284"/>
                        </a:lnTo>
                        <a:lnTo>
                          <a:pt x="149" y="284"/>
                        </a:lnTo>
                        <a:lnTo>
                          <a:pt x="149" y="284"/>
                        </a:lnTo>
                        <a:lnTo>
                          <a:pt x="149" y="282"/>
                        </a:lnTo>
                        <a:lnTo>
                          <a:pt x="149" y="282"/>
                        </a:lnTo>
                        <a:lnTo>
                          <a:pt x="149" y="282"/>
                        </a:lnTo>
                        <a:lnTo>
                          <a:pt x="149" y="280"/>
                        </a:lnTo>
                        <a:lnTo>
                          <a:pt x="147" y="280"/>
                        </a:lnTo>
                        <a:lnTo>
                          <a:pt x="147" y="280"/>
                        </a:lnTo>
                        <a:lnTo>
                          <a:pt x="147" y="280"/>
                        </a:lnTo>
                        <a:lnTo>
                          <a:pt x="147" y="280"/>
                        </a:lnTo>
                        <a:lnTo>
                          <a:pt x="147" y="280"/>
                        </a:lnTo>
                        <a:lnTo>
                          <a:pt x="147" y="278"/>
                        </a:lnTo>
                        <a:lnTo>
                          <a:pt x="147" y="278"/>
                        </a:lnTo>
                        <a:lnTo>
                          <a:pt x="147" y="276"/>
                        </a:lnTo>
                        <a:lnTo>
                          <a:pt x="145" y="276"/>
                        </a:lnTo>
                        <a:lnTo>
                          <a:pt x="145" y="276"/>
                        </a:lnTo>
                        <a:lnTo>
                          <a:pt x="145" y="276"/>
                        </a:lnTo>
                        <a:lnTo>
                          <a:pt x="145" y="274"/>
                        </a:lnTo>
                        <a:lnTo>
                          <a:pt x="143" y="274"/>
                        </a:lnTo>
                        <a:lnTo>
                          <a:pt x="143" y="274"/>
                        </a:lnTo>
                        <a:lnTo>
                          <a:pt x="143" y="274"/>
                        </a:lnTo>
                        <a:lnTo>
                          <a:pt x="143" y="274"/>
                        </a:lnTo>
                        <a:lnTo>
                          <a:pt x="143" y="272"/>
                        </a:lnTo>
                        <a:lnTo>
                          <a:pt x="141" y="272"/>
                        </a:lnTo>
                        <a:lnTo>
                          <a:pt x="141" y="272"/>
                        </a:lnTo>
                        <a:lnTo>
                          <a:pt x="141" y="272"/>
                        </a:lnTo>
                        <a:lnTo>
                          <a:pt x="141" y="272"/>
                        </a:lnTo>
                        <a:lnTo>
                          <a:pt x="139" y="272"/>
                        </a:lnTo>
                        <a:lnTo>
                          <a:pt x="139" y="272"/>
                        </a:lnTo>
                        <a:lnTo>
                          <a:pt x="139" y="272"/>
                        </a:lnTo>
                        <a:lnTo>
                          <a:pt x="137" y="272"/>
                        </a:lnTo>
                        <a:lnTo>
                          <a:pt x="137" y="271"/>
                        </a:lnTo>
                        <a:lnTo>
                          <a:pt x="137" y="271"/>
                        </a:lnTo>
                        <a:lnTo>
                          <a:pt x="137" y="271"/>
                        </a:lnTo>
                        <a:lnTo>
                          <a:pt x="137" y="271"/>
                        </a:lnTo>
                        <a:lnTo>
                          <a:pt x="136" y="271"/>
                        </a:lnTo>
                        <a:lnTo>
                          <a:pt x="136" y="269"/>
                        </a:lnTo>
                        <a:lnTo>
                          <a:pt x="136" y="269"/>
                        </a:lnTo>
                        <a:lnTo>
                          <a:pt x="136" y="269"/>
                        </a:lnTo>
                        <a:lnTo>
                          <a:pt x="136" y="269"/>
                        </a:lnTo>
                        <a:lnTo>
                          <a:pt x="134" y="269"/>
                        </a:lnTo>
                        <a:lnTo>
                          <a:pt x="134" y="269"/>
                        </a:lnTo>
                        <a:lnTo>
                          <a:pt x="132" y="269"/>
                        </a:lnTo>
                        <a:lnTo>
                          <a:pt x="132" y="269"/>
                        </a:lnTo>
                        <a:lnTo>
                          <a:pt x="132" y="269"/>
                        </a:lnTo>
                        <a:lnTo>
                          <a:pt x="130" y="269"/>
                        </a:lnTo>
                        <a:lnTo>
                          <a:pt x="130" y="269"/>
                        </a:lnTo>
                        <a:lnTo>
                          <a:pt x="128" y="269"/>
                        </a:lnTo>
                        <a:lnTo>
                          <a:pt x="128" y="269"/>
                        </a:lnTo>
                        <a:lnTo>
                          <a:pt x="128" y="269"/>
                        </a:lnTo>
                        <a:lnTo>
                          <a:pt x="126" y="269"/>
                        </a:lnTo>
                        <a:lnTo>
                          <a:pt x="126" y="269"/>
                        </a:lnTo>
                        <a:lnTo>
                          <a:pt x="126" y="269"/>
                        </a:lnTo>
                        <a:lnTo>
                          <a:pt x="126" y="269"/>
                        </a:lnTo>
                        <a:lnTo>
                          <a:pt x="124" y="269"/>
                        </a:lnTo>
                        <a:lnTo>
                          <a:pt x="124" y="269"/>
                        </a:lnTo>
                        <a:lnTo>
                          <a:pt x="122" y="269"/>
                        </a:lnTo>
                        <a:lnTo>
                          <a:pt x="122" y="269"/>
                        </a:lnTo>
                        <a:lnTo>
                          <a:pt x="122" y="269"/>
                        </a:lnTo>
                        <a:lnTo>
                          <a:pt x="120" y="269"/>
                        </a:lnTo>
                        <a:lnTo>
                          <a:pt x="120" y="269"/>
                        </a:lnTo>
                        <a:lnTo>
                          <a:pt x="120" y="271"/>
                        </a:lnTo>
                        <a:lnTo>
                          <a:pt x="120" y="271"/>
                        </a:lnTo>
                        <a:lnTo>
                          <a:pt x="118" y="271"/>
                        </a:lnTo>
                        <a:lnTo>
                          <a:pt x="118" y="271"/>
                        </a:lnTo>
                        <a:lnTo>
                          <a:pt x="118" y="271"/>
                        </a:lnTo>
                        <a:lnTo>
                          <a:pt x="116" y="271"/>
                        </a:lnTo>
                        <a:lnTo>
                          <a:pt x="116" y="271"/>
                        </a:lnTo>
                        <a:lnTo>
                          <a:pt x="116" y="271"/>
                        </a:lnTo>
                        <a:lnTo>
                          <a:pt x="116" y="272"/>
                        </a:lnTo>
                        <a:lnTo>
                          <a:pt x="114" y="272"/>
                        </a:lnTo>
                        <a:lnTo>
                          <a:pt x="114" y="272"/>
                        </a:lnTo>
                        <a:lnTo>
                          <a:pt x="114" y="272"/>
                        </a:lnTo>
                        <a:lnTo>
                          <a:pt x="113" y="272"/>
                        </a:lnTo>
                        <a:lnTo>
                          <a:pt x="113" y="272"/>
                        </a:lnTo>
                        <a:lnTo>
                          <a:pt x="113" y="272"/>
                        </a:lnTo>
                        <a:lnTo>
                          <a:pt x="111" y="272"/>
                        </a:lnTo>
                        <a:lnTo>
                          <a:pt x="111" y="272"/>
                        </a:lnTo>
                        <a:lnTo>
                          <a:pt x="111" y="272"/>
                        </a:lnTo>
                        <a:lnTo>
                          <a:pt x="111" y="274"/>
                        </a:lnTo>
                        <a:lnTo>
                          <a:pt x="111" y="274"/>
                        </a:lnTo>
                        <a:lnTo>
                          <a:pt x="109" y="274"/>
                        </a:lnTo>
                        <a:lnTo>
                          <a:pt x="109" y="274"/>
                        </a:lnTo>
                        <a:lnTo>
                          <a:pt x="109" y="274"/>
                        </a:lnTo>
                        <a:lnTo>
                          <a:pt x="109" y="276"/>
                        </a:lnTo>
                        <a:lnTo>
                          <a:pt x="109" y="276"/>
                        </a:lnTo>
                        <a:lnTo>
                          <a:pt x="107" y="276"/>
                        </a:lnTo>
                        <a:lnTo>
                          <a:pt x="107" y="276"/>
                        </a:lnTo>
                        <a:lnTo>
                          <a:pt x="107" y="276"/>
                        </a:lnTo>
                        <a:lnTo>
                          <a:pt x="107" y="278"/>
                        </a:lnTo>
                        <a:lnTo>
                          <a:pt x="105" y="278"/>
                        </a:lnTo>
                        <a:lnTo>
                          <a:pt x="105" y="278"/>
                        </a:lnTo>
                        <a:lnTo>
                          <a:pt x="105" y="278"/>
                        </a:lnTo>
                        <a:lnTo>
                          <a:pt x="105" y="278"/>
                        </a:lnTo>
                        <a:lnTo>
                          <a:pt x="103" y="278"/>
                        </a:lnTo>
                        <a:lnTo>
                          <a:pt x="103" y="280"/>
                        </a:lnTo>
                        <a:lnTo>
                          <a:pt x="103" y="280"/>
                        </a:lnTo>
                        <a:lnTo>
                          <a:pt x="103" y="280"/>
                        </a:lnTo>
                        <a:lnTo>
                          <a:pt x="103" y="280"/>
                        </a:lnTo>
                        <a:lnTo>
                          <a:pt x="103" y="280"/>
                        </a:lnTo>
                        <a:lnTo>
                          <a:pt x="103" y="278"/>
                        </a:lnTo>
                        <a:lnTo>
                          <a:pt x="103" y="278"/>
                        </a:lnTo>
                        <a:lnTo>
                          <a:pt x="103" y="278"/>
                        </a:lnTo>
                        <a:lnTo>
                          <a:pt x="103" y="276"/>
                        </a:lnTo>
                        <a:lnTo>
                          <a:pt x="103" y="276"/>
                        </a:lnTo>
                        <a:lnTo>
                          <a:pt x="103" y="276"/>
                        </a:lnTo>
                        <a:lnTo>
                          <a:pt x="103" y="274"/>
                        </a:lnTo>
                        <a:lnTo>
                          <a:pt x="103" y="274"/>
                        </a:lnTo>
                        <a:lnTo>
                          <a:pt x="103" y="272"/>
                        </a:lnTo>
                        <a:lnTo>
                          <a:pt x="103" y="272"/>
                        </a:lnTo>
                        <a:lnTo>
                          <a:pt x="103" y="272"/>
                        </a:lnTo>
                        <a:lnTo>
                          <a:pt x="103" y="271"/>
                        </a:lnTo>
                        <a:lnTo>
                          <a:pt x="103" y="271"/>
                        </a:lnTo>
                        <a:lnTo>
                          <a:pt x="103" y="271"/>
                        </a:lnTo>
                        <a:lnTo>
                          <a:pt x="103" y="271"/>
                        </a:lnTo>
                        <a:lnTo>
                          <a:pt x="103" y="269"/>
                        </a:lnTo>
                        <a:lnTo>
                          <a:pt x="105" y="269"/>
                        </a:lnTo>
                        <a:lnTo>
                          <a:pt x="105" y="269"/>
                        </a:lnTo>
                        <a:lnTo>
                          <a:pt x="105" y="267"/>
                        </a:lnTo>
                        <a:lnTo>
                          <a:pt x="105" y="267"/>
                        </a:lnTo>
                        <a:lnTo>
                          <a:pt x="105" y="267"/>
                        </a:lnTo>
                        <a:lnTo>
                          <a:pt x="105" y="267"/>
                        </a:lnTo>
                        <a:lnTo>
                          <a:pt x="105" y="265"/>
                        </a:lnTo>
                        <a:lnTo>
                          <a:pt x="105" y="265"/>
                        </a:lnTo>
                        <a:lnTo>
                          <a:pt x="105" y="265"/>
                        </a:lnTo>
                        <a:lnTo>
                          <a:pt x="107" y="265"/>
                        </a:lnTo>
                        <a:lnTo>
                          <a:pt x="107" y="263"/>
                        </a:lnTo>
                        <a:lnTo>
                          <a:pt x="105" y="263"/>
                        </a:lnTo>
                        <a:lnTo>
                          <a:pt x="105" y="263"/>
                        </a:lnTo>
                        <a:lnTo>
                          <a:pt x="105" y="263"/>
                        </a:lnTo>
                        <a:lnTo>
                          <a:pt x="105" y="261"/>
                        </a:lnTo>
                        <a:lnTo>
                          <a:pt x="105" y="261"/>
                        </a:lnTo>
                        <a:lnTo>
                          <a:pt x="105" y="261"/>
                        </a:lnTo>
                        <a:lnTo>
                          <a:pt x="105" y="259"/>
                        </a:lnTo>
                        <a:lnTo>
                          <a:pt x="105" y="259"/>
                        </a:lnTo>
                        <a:lnTo>
                          <a:pt x="105" y="259"/>
                        </a:lnTo>
                        <a:lnTo>
                          <a:pt x="105" y="259"/>
                        </a:lnTo>
                        <a:lnTo>
                          <a:pt x="103" y="259"/>
                        </a:lnTo>
                        <a:lnTo>
                          <a:pt x="103" y="259"/>
                        </a:lnTo>
                        <a:lnTo>
                          <a:pt x="103" y="257"/>
                        </a:lnTo>
                        <a:lnTo>
                          <a:pt x="103" y="257"/>
                        </a:lnTo>
                        <a:lnTo>
                          <a:pt x="101" y="257"/>
                        </a:lnTo>
                        <a:lnTo>
                          <a:pt x="101" y="259"/>
                        </a:lnTo>
                        <a:lnTo>
                          <a:pt x="101" y="259"/>
                        </a:lnTo>
                        <a:lnTo>
                          <a:pt x="101" y="259"/>
                        </a:lnTo>
                        <a:lnTo>
                          <a:pt x="99" y="259"/>
                        </a:lnTo>
                        <a:lnTo>
                          <a:pt x="99" y="259"/>
                        </a:lnTo>
                        <a:lnTo>
                          <a:pt x="99" y="259"/>
                        </a:lnTo>
                        <a:lnTo>
                          <a:pt x="99" y="257"/>
                        </a:lnTo>
                        <a:lnTo>
                          <a:pt x="99" y="257"/>
                        </a:lnTo>
                        <a:lnTo>
                          <a:pt x="97" y="257"/>
                        </a:lnTo>
                        <a:lnTo>
                          <a:pt x="97" y="257"/>
                        </a:lnTo>
                        <a:lnTo>
                          <a:pt x="95" y="257"/>
                        </a:lnTo>
                        <a:lnTo>
                          <a:pt x="95" y="257"/>
                        </a:lnTo>
                        <a:lnTo>
                          <a:pt x="95" y="257"/>
                        </a:lnTo>
                        <a:lnTo>
                          <a:pt x="93" y="257"/>
                        </a:lnTo>
                        <a:lnTo>
                          <a:pt x="93" y="259"/>
                        </a:lnTo>
                        <a:lnTo>
                          <a:pt x="93" y="259"/>
                        </a:lnTo>
                        <a:lnTo>
                          <a:pt x="93" y="259"/>
                        </a:lnTo>
                        <a:lnTo>
                          <a:pt x="93" y="257"/>
                        </a:lnTo>
                        <a:lnTo>
                          <a:pt x="92" y="257"/>
                        </a:lnTo>
                        <a:lnTo>
                          <a:pt x="92" y="257"/>
                        </a:lnTo>
                        <a:lnTo>
                          <a:pt x="92" y="257"/>
                        </a:lnTo>
                        <a:lnTo>
                          <a:pt x="92" y="255"/>
                        </a:lnTo>
                        <a:lnTo>
                          <a:pt x="92" y="255"/>
                        </a:lnTo>
                        <a:lnTo>
                          <a:pt x="90" y="255"/>
                        </a:lnTo>
                        <a:lnTo>
                          <a:pt x="90" y="255"/>
                        </a:lnTo>
                        <a:lnTo>
                          <a:pt x="90" y="255"/>
                        </a:lnTo>
                        <a:lnTo>
                          <a:pt x="90" y="253"/>
                        </a:lnTo>
                        <a:lnTo>
                          <a:pt x="90" y="253"/>
                        </a:lnTo>
                        <a:lnTo>
                          <a:pt x="90" y="253"/>
                        </a:lnTo>
                        <a:lnTo>
                          <a:pt x="88" y="253"/>
                        </a:lnTo>
                        <a:lnTo>
                          <a:pt x="88" y="251"/>
                        </a:lnTo>
                        <a:lnTo>
                          <a:pt x="88" y="251"/>
                        </a:lnTo>
                        <a:lnTo>
                          <a:pt x="88" y="251"/>
                        </a:lnTo>
                        <a:lnTo>
                          <a:pt x="88" y="251"/>
                        </a:lnTo>
                        <a:lnTo>
                          <a:pt x="86" y="251"/>
                        </a:lnTo>
                        <a:lnTo>
                          <a:pt x="86" y="251"/>
                        </a:lnTo>
                        <a:lnTo>
                          <a:pt x="86" y="251"/>
                        </a:lnTo>
                        <a:lnTo>
                          <a:pt x="84" y="251"/>
                        </a:lnTo>
                        <a:lnTo>
                          <a:pt x="84" y="251"/>
                        </a:lnTo>
                        <a:lnTo>
                          <a:pt x="84" y="251"/>
                        </a:lnTo>
                        <a:lnTo>
                          <a:pt x="82" y="251"/>
                        </a:lnTo>
                        <a:lnTo>
                          <a:pt x="82" y="251"/>
                        </a:lnTo>
                        <a:lnTo>
                          <a:pt x="82" y="251"/>
                        </a:lnTo>
                        <a:lnTo>
                          <a:pt x="82" y="249"/>
                        </a:lnTo>
                        <a:lnTo>
                          <a:pt x="82" y="249"/>
                        </a:lnTo>
                        <a:lnTo>
                          <a:pt x="82" y="248"/>
                        </a:lnTo>
                        <a:lnTo>
                          <a:pt x="82" y="248"/>
                        </a:lnTo>
                        <a:lnTo>
                          <a:pt x="82" y="248"/>
                        </a:lnTo>
                        <a:lnTo>
                          <a:pt x="82" y="248"/>
                        </a:lnTo>
                        <a:lnTo>
                          <a:pt x="82" y="246"/>
                        </a:lnTo>
                        <a:lnTo>
                          <a:pt x="82" y="246"/>
                        </a:lnTo>
                        <a:lnTo>
                          <a:pt x="82" y="246"/>
                        </a:lnTo>
                        <a:lnTo>
                          <a:pt x="82" y="244"/>
                        </a:lnTo>
                        <a:lnTo>
                          <a:pt x="82" y="244"/>
                        </a:lnTo>
                        <a:lnTo>
                          <a:pt x="82" y="244"/>
                        </a:lnTo>
                        <a:lnTo>
                          <a:pt x="82" y="242"/>
                        </a:lnTo>
                        <a:lnTo>
                          <a:pt x="80" y="242"/>
                        </a:lnTo>
                        <a:lnTo>
                          <a:pt x="80" y="242"/>
                        </a:lnTo>
                        <a:lnTo>
                          <a:pt x="80" y="242"/>
                        </a:lnTo>
                        <a:lnTo>
                          <a:pt x="78" y="242"/>
                        </a:lnTo>
                        <a:lnTo>
                          <a:pt x="78" y="240"/>
                        </a:lnTo>
                        <a:lnTo>
                          <a:pt x="78" y="240"/>
                        </a:lnTo>
                        <a:lnTo>
                          <a:pt x="78" y="240"/>
                        </a:lnTo>
                        <a:lnTo>
                          <a:pt x="78" y="240"/>
                        </a:lnTo>
                        <a:lnTo>
                          <a:pt x="78" y="240"/>
                        </a:lnTo>
                        <a:lnTo>
                          <a:pt x="78" y="238"/>
                        </a:lnTo>
                        <a:lnTo>
                          <a:pt x="78" y="238"/>
                        </a:lnTo>
                        <a:lnTo>
                          <a:pt x="78" y="236"/>
                        </a:lnTo>
                        <a:lnTo>
                          <a:pt x="76" y="236"/>
                        </a:lnTo>
                        <a:lnTo>
                          <a:pt x="76" y="236"/>
                        </a:lnTo>
                        <a:lnTo>
                          <a:pt x="76" y="234"/>
                        </a:lnTo>
                        <a:lnTo>
                          <a:pt x="76" y="234"/>
                        </a:lnTo>
                        <a:lnTo>
                          <a:pt x="76" y="234"/>
                        </a:lnTo>
                        <a:lnTo>
                          <a:pt x="76" y="234"/>
                        </a:lnTo>
                        <a:lnTo>
                          <a:pt x="74" y="234"/>
                        </a:lnTo>
                        <a:lnTo>
                          <a:pt x="74" y="232"/>
                        </a:lnTo>
                        <a:lnTo>
                          <a:pt x="74" y="232"/>
                        </a:lnTo>
                        <a:lnTo>
                          <a:pt x="74" y="232"/>
                        </a:lnTo>
                        <a:lnTo>
                          <a:pt x="74" y="230"/>
                        </a:lnTo>
                        <a:lnTo>
                          <a:pt x="74" y="230"/>
                        </a:lnTo>
                        <a:lnTo>
                          <a:pt x="74" y="230"/>
                        </a:lnTo>
                        <a:lnTo>
                          <a:pt x="72" y="230"/>
                        </a:lnTo>
                        <a:lnTo>
                          <a:pt x="72" y="230"/>
                        </a:lnTo>
                        <a:lnTo>
                          <a:pt x="72" y="228"/>
                        </a:lnTo>
                        <a:lnTo>
                          <a:pt x="72" y="228"/>
                        </a:lnTo>
                        <a:lnTo>
                          <a:pt x="70" y="228"/>
                        </a:lnTo>
                        <a:lnTo>
                          <a:pt x="70" y="228"/>
                        </a:lnTo>
                        <a:lnTo>
                          <a:pt x="69" y="228"/>
                        </a:lnTo>
                        <a:lnTo>
                          <a:pt x="69" y="228"/>
                        </a:lnTo>
                        <a:lnTo>
                          <a:pt x="69" y="228"/>
                        </a:lnTo>
                        <a:lnTo>
                          <a:pt x="67" y="228"/>
                        </a:lnTo>
                        <a:lnTo>
                          <a:pt x="67" y="228"/>
                        </a:lnTo>
                        <a:lnTo>
                          <a:pt x="67" y="228"/>
                        </a:lnTo>
                        <a:lnTo>
                          <a:pt x="67" y="228"/>
                        </a:lnTo>
                        <a:lnTo>
                          <a:pt x="65" y="228"/>
                        </a:lnTo>
                        <a:lnTo>
                          <a:pt x="65" y="226"/>
                        </a:lnTo>
                        <a:lnTo>
                          <a:pt x="65" y="226"/>
                        </a:lnTo>
                        <a:lnTo>
                          <a:pt x="63" y="226"/>
                        </a:lnTo>
                        <a:lnTo>
                          <a:pt x="63" y="226"/>
                        </a:lnTo>
                        <a:lnTo>
                          <a:pt x="63" y="225"/>
                        </a:lnTo>
                        <a:lnTo>
                          <a:pt x="63" y="225"/>
                        </a:lnTo>
                        <a:lnTo>
                          <a:pt x="63" y="225"/>
                        </a:lnTo>
                        <a:lnTo>
                          <a:pt x="63" y="223"/>
                        </a:lnTo>
                        <a:lnTo>
                          <a:pt x="63" y="223"/>
                        </a:lnTo>
                        <a:lnTo>
                          <a:pt x="63" y="221"/>
                        </a:lnTo>
                        <a:lnTo>
                          <a:pt x="65" y="221"/>
                        </a:lnTo>
                        <a:lnTo>
                          <a:pt x="65" y="221"/>
                        </a:lnTo>
                        <a:lnTo>
                          <a:pt x="65" y="221"/>
                        </a:lnTo>
                        <a:lnTo>
                          <a:pt x="67" y="221"/>
                        </a:lnTo>
                        <a:lnTo>
                          <a:pt x="67" y="221"/>
                        </a:lnTo>
                        <a:lnTo>
                          <a:pt x="67" y="221"/>
                        </a:lnTo>
                        <a:lnTo>
                          <a:pt x="69" y="221"/>
                        </a:lnTo>
                        <a:lnTo>
                          <a:pt x="69" y="221"/>
                        </a:lnTo>
                        <a:lnTo>
                          <a:pt x="69" y="221"/>
                        </a:lnTo>
                        <a:lnTo>
                          <a:pt x="70" y="221"/>
                        </a:lnTo>
                        <a:lnTo>
                          <a:pt x="70" y="221"/>
                        </a:lnTo>
                        <a:lnTo>
                          <a:pt x="70" y="221"/>
                        </a:lnTo>
                        <a:lnTo>
                          <a:pt x="72" y="221"/>
                        </a:lnTo>
                        <a:lnTo>
                          <a:pt x="72" y="221"/>
                        </a:lnTo>
                        <a:lnTo>
                          <a:pt x="72" y="221"/>
                        </a:lnTo>
                        <a:lnTo>
                          <a:pt x="72" y="221"/>
                        </a:lnTo>
                        <a:lnTo>
                          <a:pt x="74" y="221"/>
                        </a:lnTo>
                        <a:lnTo>
                          <a:pt x="74" y="221"/>
                        </a:lnTo>
                        <a:lnTo>
                          <a:pt x="76" y="221"/>
                        </a:lnTo>
                        <a:lnTo>
                          <a:pt x="76" y="221"/>
                        </a:lnTo>
                        <a:lnTo>
                          <a:pt x="76" y="221"/>
                        </a:lnTo>
                        <a:lnTo>
                          <a:pt x="76" y="221"/>
                        </a:lnTo>
                        <a:lnTo>
                          <a:pt x="76" y="223"/>
                        </a:lnTo>
                        <a:lnTo>
                          <a:pt x="78" y="223"/>
                        </a:lnTo>
                        <a:lnTo>
                          <a:pt x="78" y="223"/>
                        </a:lnTo>
                        <a:lnTo>
                          <a:pt x="78" y="223"/>
                        </a:lnTo>
                        <a:lnTo>
                          <a:pt x="78" y="223"/>
                        </a:lnTo>
                        <a:lnTo>
                          <a:pt x="78" y="225"/>
                        </a:lnTo>
                        <a:lnTo>
                          <a:pt x="80" y="225"/>
                        </a:lnTo>
                        <a:lnTo>
                          <a:pt x="80" y="225"/>
                        </a:lnTo>
                        <a:lnTo>
                          <a:pt x="82" y="225"/>
                        </a:lnTo>
                        <a:lnTo>
                          <a:pt x="82" y="223"/>
                        </a:lnTo>
                        <a:lnTo>
                          <a:pt x="82" y="223"/>
                        </a:lnTo>
                        <a:lnTo>
                          <a:pt x="82" y="223"/>
                        </a:lnTo>
                        <a:lnTo>
                          <a:pt x="82" y="221"/>
                        </a:lnTo>
                        <a:lnTo>
                          <a:pt x="82" y="221"/>
                        </a:lnTo>
                        <a:lnTo>
                          <a:pt x="82" y="221"/>
                        </a:lnTo>
                        <a:lnTo>
                          <a:pt x="82" y="221"/>
                        </a:lnTo>
                        <a:lnTo>
                          <a:pt x="82" y="221"/>
                        </a:lnTo>
                        <a:lnTo>
                          <a:pt x="82" y="221"/>
                        </a:lnTo>
                        <a:lnTo>
                          <a:pt x="84" y="221"/>
                        </a:lnTo>
                        <a:lnTo>
                          <a:pt x="84" y="221"/>
                        </a:lnTo>
                        <a:lnTo>
                          <a:pt x="84" y="219"/>
                        </a:lnTo>
                        <a:lnTo>
                          <a:pt x="82" y="219"/>
                        </a:lnTo>
                        <a:lnTo>
                          <a:pt x="82" y="219"/>
                        </a:lnTo>
                        <a:lnTo>
                          <a:pt x="82" y="217"/>
                        </a:lnTo>
                        <a:lnTo>
                          <a:pt x="82" y="217"/>
                        </a:lnTo>
                        <a:lnTo>
                          <a:pt x="82" y="217"/>
                        </a:lnTo>
                        <a:lnTo>
                          <a:pt x="82" y="217"/>
                        </a:lnTo>
                        <a:lnTo>
                          <a:pt x="82" y="217"/>
                        </a:lnTo>
                        <a:lnTo>
                          <a:pt x="80" y="217"/>
                        </a:lnTo>
                        <a:lnTo>
                          <a:pt x="80" y="217"/>
                        </a:lnTo>
                        <a:lnTo>
                          <a:pt x="80" y="215"/>
                        </a:lnTo>
                        <a:lnTo>
                          <a:pt x="78" y="215"/>
                        </a:lnTo>
                        <a:lnTo>
                          <a:pt x="78" y="215"/>
                        </a:lnTo>
                        <a:lnTo>
                          <a:pt x="78" y="217"/>
                        </a:lnTo>
                        <a:lnTo>
                          <a:pt x="78" y="217"/>
                        </a:lnTo>
                        <a:lnTo>
                          <a:pt x="78" y="217"/>
                        </a:lnTo>
                        <a:lnTo>
                          <a:pt x="78" y="217"/>
                        </a:lnTo>
                        <a:lnTo>
                          <a:pt x="78" y="217"/>
                        </a:lnTo>
                        <a:lnTo>
                          <a:pt x="78" y="217"/>
                        </a:lnTo>
                        <a:lnTo>
                          <a:pt x="76" y="217"/>
                        </a:lnTo>
                        <a:lnTo>
                          <a:pt x="76" y="217"/>
                        </a:lnTo>
                        <a:lnTo>
                          <a:pt x="76" y="217"/>
                        </a:lnTo>
                        <a:lnTo>
                          <a:pt x="74" y="217"/>
                        </a:lnTo>
                        <a:lnTo>
                          <a:pt x="74" y="217"/>
                        </a:lnTo>
                        <a:lnTo>
                          <a:pt x="74" y="217"/>
                        </a:lnTo>
                        <a:lnTo>
                          <a:pt x="74" y="215"/>
                        </a:lnTo>
                        <a:lnTo>
                          <a:pt x="76" y="215"/>
                        </a:lnTo>
                        <a:lnTo>
                          <a:pt x="76" y="215"/>
                        </a:lnTo>
                        <a:lnTo>
                          <a:pt x="76" y="215"/>
                        </a:lnTo>
                        <a:lnTo>
                          <a:pt x="76" y="215"/>
                        </a:lnTo>
                        <a:lnTo>
                          <a:pt x="76" y="217"/>
                        </a:lnTo>
                        <a:lnTo>
                          <a:pt x="76" y="217"/>
                        </a:lnTo>
                        <a:lnTo>
                          <a:pt x="76" y="215"/>
                        </a:lnTo>
                        <a:lnTo>
                          <a:pt x="78" y="215"/>
                        </a:lnTo>
                        <a:lnTo>
                          <a:pt x="78" y="215"/>
                        </a:lnTo>
                        <a:lnTo>
                          <a:pt x="78" y="213"/>
                        </a:lnTo>
                        <a:lnTo>
                          <a:pt x="78" y="213"/>
                        </a:lnTo>
                        <a:lnTo>
                          <a:pt x="78" y="213"/>
                        </a:lnTo>
                        <a:lnTo>
                          <a:pt x="78" y="213"/>
                        </a:lnTo>
                        <a:lnTo>
                          <a:pt x="80" y="213"/>
                        </a:lnTo>
                        <a:lnTo>
                          <a:pt x="80" y="211"/>
                        </a:lnTo>
                        <a:lnTo>
                          <a:pt x="80" y="211"/>
                        </a:lnTo>
                        <a:lnTo>
                          <a:pt x="82" y="211"/>
                        </a:lnTo>
                        <a:lnTo>
                          <a:pt x="82" y="211"/>
                        </a:lnTo>
                        <a:lnTo>
                          <a:pt x="82" y="209"/>
                        </a:lnTo>
                        <a:lnTo>
                          <a:pt x="82" y="209"/>
                        </a:lnTo>
                        <a:lnTo>
                          <a:pt x="82" y="209"/>
                        </a:lnTo>
                        <a:lnTo>
                          <a:pt x="82" y="207"/>
                        </a:lnTo>
                        <a:lnTo>
                          <a:pt x="82" y="207"/>
                        </a:lnTo>
                        <a:lnTo>
                          <a:pt x="82" y="207"/>
                        </a:lnTo>
                        <a:lnTo>
                          <a:pt x="84" y="207"/>
                        </a:lnTo>
                        <a:lnTo>
                          <a:pt x="84" y="207"/>
                        </a:lnTo>
                        <a:lnTo>
                          <a:pt x="84" y="207"/>
                        </a:lnTo>
                        <a:lnTo>
                          <a:pt x="84" y="205"/>
                        </a:lnTo>
                        <a:lnTo>
                          <a:pt x="84" y="205"/>
                        </a:lnTo>
                        <a:lnTo>
                          <a:pt x="86" y="205"/>
                        </a:lnTo>
                        <a:lnTo>
                          <a:pt x="86" y="205"/>
                        </a:lnTo>
                        <a:lnTo>
                          <a:pt x="88" y="205"/>
                        </a:lnTo>
                        <a:lnTo>
                          <a:pt x="88" y="205"/>
                        </a:lnTo>
                        <a:lnTo>
                          <a:pt x="88" y="205"/>
                        </a:lnTo>
                        <a:lnTo>
                          <a:pt x="88" y="205"/>
                        </a:lnTo>
                        <a:lnTo>
                          <a:pt x="90" y="205"/>
                        </a:lnTo>
                        <a:lnTo>
                          <a:pt x="90" y="205"/>
                        </a:lnTo>
                        <a:lnTo>
                          <a:pt x="90" y="203"/>
                        </a:lnTo>
                        <a:lnTo>
                          <a:pt x="90" y="203"/>
                        </a:lnTo>
                        <a:lnTo>
                          <a:pt x="92" y="203"/>
                        </a:lnTo>
                        <a:lnTo>
                          <a:pt x="92" y="203"/>
                        </a:lnTo>
                        <a:lnTo>
                          <a:pt x="92" y="205"/>
                        </a:lnTo>
                        <a:lnTo>
                          <a:pt x="93" y="205"/>
                        </a:lnTo>
                        <a:lnTo>
                          <a:pt x="93" y="205"/>
                        </a:lnTo>
                        <a:lnTo>
                          <a:pt x="93" y="205"/>
                        </a:lnTo>
                        <a:lnTo>
                          <a:pt x="93" y="205"/>
                        </a:lnTo>
                        <a:lnTo>
                          <a:pt x="95" y="205"/>
                        </a:lnTo>
                        <a:lnTo>
                          <a:pt x="95" y="205"/>
                        </a:lnTo>
                        <a:lnTo>
                          <a:pt x="95" y="205"/>
                        </a:lnTo>
                        <a:lnTo>
                          <a:pt x="95" y="205"/>
                        </a:lnTo>
                        <a:lnTo>
                          <a:pt x="97" y="205"/>
                        </a:lnTo>
                        <a:lnTo>
                          <a:pt x="97" y="205"/>
                        </a:lnTo>
                        <a:lnTo>
                          <a:pt x="97" y="205"/>
                        </a:lnTo>
                        <a:lnTo>
                          <a:pt x="99" y="205"/>
                        </a:lnTo>
                        <a:lnTo>
                          <a:pt x="99" y="205"/>
                        </a:lnTo>
                        <a:lnTo>
                          <a:pt x="99" y="207"/>
                        </a:lnTo>
                        <a:lnTo>
                          <a:pt x="99" y="207"/>
                        </a:lnTo>
                        <a:lnTo>
                          <a:pt x="101" y="207"/>
                        </a:lnTo>
                        <a:lnTo>
                          <a:pt x="101" y="207"/>
                        </a:lnTo>
                        <a:lnTo>
                          <a:pt x="103" y="207"/>
                        </a:lnTo>
                        <a:lnTo>
                          <a:pt x="103" y="207"/>
                        </a:lnTo>
                        <a:lnTo>
                          <a:pt x="103" y="207"/>
                        </a:lnTo>
                        <a:lnTo>
                          <a:pt x="105" y="207"/>
                        </a:lnTo>
                        <a:lnTo>
                          <a:pt x="105" y="207"/>
                        </a:lnTo>
                        <a:lnTo>
                          <a:pt x="105" y="205"/>
                        </a:lnTo>
                        <a:lnTo>
                          <a:pt x="105" y="205"/>
                        </a:lnTo>
                        <a:lnTo>
                          <a:pt x="105" y="205"/>
                        </a:lnTo>
                        <a:lnTo>
                          <a:pt x="103" y="205"/>
                        </a:lnTo>
                        <a:lnTo>
                          <a:pt x="103" y="205"/>
                        </a:lnTo>
                        <a:lnTo>
                          <a:pt x="103" y="203"/>
                        </a:lnTo>
                        <a:lnTo>
                          <a:pt x="103" y="203"/>
                        </a:lnTo>
                        <a:lnTo>
                          <a:pt x="105" y="203"/>
                        </a:lnTo>
                        <a:lnTo>
                          <a:pt x="105" y="203"/>
                        </a:lnTo>
                        <a:lnTo>
                          <a:pt x="105" y="202"/>
                        </a:lnTo>
                        <a:lnTo>
                          <a:pt x="105" y="202"/>
                        </a:lnTo>
                        <a:lnTo>
                          <a:pt x="105" y="202"/>
                        </a:lnTo>
                        <a:lnTo>
                          <a:pt x="107" y="202"/>
                        </a:lnTo>
                        <a:lnTo>
                          <a:pt x="107" y="202"/>
                        </a:lnTo>
                        <a:lnTo>
                          <a:pt x="107" y="202"/>
                        </a:lnTo>
                        <a:lnTo>
                          <a:pt x="107" y="200"/>
                        </a:lnTo>
                        <a:lnTo>
                          <a:pt x="107" y="200"/>
                        </a:lnTo>
                        <a:lnTo>
                          <a:pt x="107" y="200"/>
                        </a:lnTo>
                        <a:lnTo>
                          <a:pt x="109" y="200"/>
                        </a:lnTo>
                        <a:lnTo>
                          <a:pt x="109" y="198"/>
                        </a:lnTo>
                        <a:lnTo>
                          <a:pt x="109" y="198"/>
                        </a:lnTo>
                        <a:lnTo>
                          <a:pt x="109" y="198"/>
                        </a:lnTo>
                        <a:lnTo>
                          <a:pt x="109" y="196"/>
                        </a:lnTo>
                        <a:lnTo>
                          <a:pt x="109" y="196"/>
                        </a:lnTo>
                        <a:lnTo>
                          <a:pt x="109" y="196"/>
                        </a:lnTo>
                        <a:lnTo>
                          <a:pt x="109" y="194"/>
                        </a:lnTo>
                        <a:lnTo>
                          <a:pt x="111" y="194"/>
                        </a:lnTo>
                        <a:lnTo>
                          <a:pt x="111" y="194"/>
                        </a:lnTo>
                        <a:lnTo>
                          <a:pt x="109" y="194"/>
                        </a:lnTo>
                        <a:lnTo>
                          <a:pt x="109" y="192"/>
                        </a:lnTo>
                        <a:lnTo>
                          <a:pt x="109" y="192"/>
                        </a:lnTo>
                        <a:lnTo>
                          <a:pt x="109" y="192"/>
                        </a:lnTo>
                        <a:lnTo>
                          <a:pt x="109" y="192"/>
                        </a:lnTo>
                        <a:lnTo>
                          <a:pt x="109" y="192"/>
                        </a:lnTo>
                        <a:lnTo>
                          <a:pt x="109" y="192"/>
                        </a:lnTo>
                        <a:lnTo>
                          <a:pt x="109" y="190"/>
                        </a:lnTo>
                        <a:lnTo>
                          <a:pt x="109" y="190"/>
                        </a:lnTo>
                        <a:lnTo>
                          <a:pt x="109" y="190"/>
                        </a:lnTo>
                        <a:lnTo>
                          <a:pt x="111" y="190"/>
                        </a:lnTo>
                        <a:lnTo>
                          <a:pt x="111" y="188"/>
                        </a:lnTo>
                        <a:lnTo>
                          <a:pt x="111" y="188"/>
                        </a:lnTo>
                        <a:lnTo>
                          <a:pt x="111" y="188"/>
                        </a:lnTo>
                        <a:lnTo>
                          <a:pt x="111" y="186"/>
                        </a:lnTo>
                        <a:lnTo>
                          <a:pt x="111" y="186"/>
                        </a:lnTo>
                        <a:lnTo>
                          <a:pt x="111" y="184"/>
                        </a:lnTo>
                        <a:lnTo>
                          <a:pt x="111" y="184"/>
                        </a:lnTo>
                        <a:lnTo>
                          <a:pt x="111" y="184"/>
                        </a:lnTo>
                        <a:lnTo>
                          <a:pt x="111" y="184"/>
                        </a:lnTo>
                        <a:lnTo>
                          <a:pt x="111" y="182"/>
                        </a:lnTo>
                        <a:lnTo>
                          <a:pt x="111" y="182"/>
                        </a:lnTo>
                        <a:lnTo>
                          <a:pt x="111" y="182"/>
                        </a:lnTo>
                        <a:lnTo>
                          <a:pt x="111" y="182"/>
                        </a:lnTo>
                        <a:lnTo>
                          <a:pt x="111" y="180"/>
                        </a:lnTo>
                        <a:lnTo>
                          <a:pt x="111" y="180"/>
                        </a:lnTo>
                        <a:lnTo>
                          <a:pt x="111" y="180"/>
                        </a:lnTo>
                        <a:lnTo>
                          <a:pt x="111" y="179"/>
                        </a:lnTo>
                        <a:lnTo>
                          <a:pt x="111" y="179"/>
                        </a:lnTo>
                        <a:lnTo>
                          <a:pt x="111" y="179"/>
                        </a:lnTo>
                        <a:lnTo>
                          <a:pt x="109" y="179"/>
                        </a:lnTo>
                        <a:lnTo>
                          <a:pt x="109" y="179"/>
                        </a:lnTo>
                        <a:lnTo>
                          <a:pt x="109" y="179"/>
                        </a:lnTo>
                        <a:lnTo>
                          <a:pt x="109" y="179"/>
                        </a:lnTo>
                        <a:lnTo>
                          <a:pt x="107" y="179"/>
                        </a:lnTo>
                        <a:lnTo>
                          <a:pt x="107" y="179"/>
                        </a:lnTo>
                        <a:lnTo>
                          <a:pt x="107" y="179"/>
                        </a:lnTo>
                        <a:lnTo>
                          <a:pt x="107" y="177"/>
                        </a:lnTo>
                        <a:lnTo>
                          <a:pt x="105" y="177"/>
                        </a:lnTo>
                        <a:lnTo>
                          <a:pt x="105" y="177"/>
                        </a:lnTo>
                        <a:lnTo>
                          <a:pt x="105" y="177"/>
                        </a:lnTo>
                        <a:lnTo>
                          <a:pt x="105" y="177"/>
                        </a:lnTo>
                        <a:lnTo>
                          <a:pt x="105" y="177"/>
                        </a:lnTo>
                        <a:lnTo>
                          <a:pt x="103" y="177"/>
                        </a:lnTo>
                        <a:lnTo>
                          <a:pt x="103" y="177"/>
                        </a:lnTo>
                        <a:lnTo>
                          <a:pt x="103" y="177"/>
                        </a:lnTo>
                        <a:lnTo>
                          <a:pt x="103" y="177"/>
                        </a:lnTo>
                        <a:lnTo>
                          <a:pt x="103" y="177"/>
                        </a:lnTo>
                        <a:lnTo>
                          <a:pt x="103" y="177"/>
                        </a:lnTo>
                        <a:lnTo>
                          <a:pt x="101" y="177"/>
                        </a:lnTo>
                        <a:lnTo>
                          <a:pt x="101" y="177"/>
                        </a:lnTo>
                        <a:lnTo>
                          <a:pt x="101" y="177"/>
                        </a:lnTo>
                        <a:lnTo>
                          <a:pt x="101" y="179"/>
                        </a:lnTo>
                        <a:lnTo>
                          <a:pt x="99" y="179"/>
                        </a:lnTo>
                        <a:lnTo>
                          <a:pt x="99" y="179"/>
                        </a:lnTo>
                        <a:lnTo>
                          <a:pt x="99" y="179"/>
                        </a:lnTo>
                        <a:lnTo>
                          <a:pt x="99" y="177"/>
                        </a:lnTo>
                        <a:lnTo>
                          <a:pt x="97" y="177"/>
                        </a:lnTo>
                        <a:lnTo>
                          <a:pt x="97" y="177"/>
                        </a:lnTo>
                        <a:lnTo>
                          <a:pt x="95" y="177"/>
                        </a:lnTo>
                        <a:lnTo>
                          <a:pt x="95" y="177"/>
                        </a:lnTo>
                        <a:lnTo>
                          <a:pt x="95" y="177"/>
                        </a:lnTo>
                        <a:lnTo>
                          <a:pt x="95" y="177"/>
                        </a:lnTo>
                        <a:lnTo>
                          <a:pt x="93" y="177"/>
                        </a:lnTo>
                        <a:lnTo>
                          <a:pt x="93" y="177"/>
                        </a:lnTo>
                        <a:lnTo>
                          <a:pt x="93" y="177"/>
                        </a:lnTo>
                        <a:lnTo>
                          <a:pt x="93" y="177"/>
                        </a:lnTo>
                        <a:lnTo>
                          <a:pt x="92" y="177"/>
                        </a:lnTo>
                        <a:lnTo>
                          <a:pt x="92" y="177"/>
                        </a:lnTo>
                        <a:lnTo>
                          <a:pt x="92" y="177"/>
                        </a:lnTo>
                        <a:lnTo>
                          <a:pt x="92" y="177"/>
                        </a:lnTo>
                        <a:lnTo>
                          <a:pt x="92" y="179"/>
                        </a:lnTo>
                        <a:lnTo>
                          <a:pt x="90" y="179"/>
                        </a:lnTo>
                        <a:lnTo>
                          <a:pt x="90" y="179"/>
                        </a:lnTo>
                        <a:lnTo>
                          <a:pt x="90" y="177"/>
                        </a:lnTo>
                        <a:lnTo>
                          <a:pt x="90" y="177"/>
                        </a:lnTo>
                        <a:lnTo>
                          <a:pt x="90" y="177"/>
                        </a:lnTo>
                        <a:lnTo>
                          <a:pt x="90" y="177"/>
                        </a:lnTo>
                        <a:lnTo>
                          <a:pt x="88" y="177"/>
                        </a:lnTo>
                        <a:lnTo>
                          <a:pt x="88" y="177"/>
                        </a:lnTo>
                        <a:lnTo>
                          <a:pt x="88" y="177"/>
                        </a:lnTo>
                        <a:lnTo>
                          <a:pt x="88" y="175"/>
                        </a:lnTo>
                        <a:lnTo>
                          <a:pt x="88" y="175"/>
                        </a:lnTo>
                        <a:lnTo>
                          <a:pt x="88" y="173"/>
                        </a:lnTo>
                        <a:lnTo>
                          <a:pt x="86" y="173"/>
                        </a:lnTo>
                        <a:lnTo>
                          <a:pt x="86" y="173"/>
                        </a:lnTo>
                        <a:lnTo>
                          <a:pt x="84" y="173"/>
                        </a:lnTo>
                        <a:lnTo>
                          <a:pt x="84" y="173"/>
                        </a:lnTo>
                        <a:lnTo>
                          <a:pt x="84" y="173"/>
                        </a:lnTo>
                        <a:lnTo>
                          <a:pt x="84" y="173"/>
                        </a:lnTo>
                        <a:lnTo>
                          <a:pt x="82" y="173"/>
                        </a:lnTo>
                        <a:lnTo>
                          <a:pt x="82" y="173"/>
                        </a:lnTo>
                        <a:lnTo>
                          <a:pt x="82" y="173"/>
                        </a:lnTo>
                        <a:lnTo>
                          <a:pt x="82" y="173"/>
                        </a:lnTo>
                        <a:lnTo>
                          <a:pt x="80" y="173"/>
                        </a:lnTo>
                        <a:lnTo>
                          <a:pt x="80" y="173"/>
                        </a:lnTo>
                        <a:lnTo>
                          <a:pt x="80" y="175"/>
                        </a:lnTo>
                        <a:lnTo>
                          <a:pt x="78" y="175"/>
                        </a:lnTo>
                        <a:lnTo>
                          <a:pt x="78" y="175"/>
                        </a:lnTo>
                        <a:lnTo>
                          <a:pt x="78" y="175"/>
                        </a:lnTo>
                        <a:lnTo>
                          <a:pt x="78" y="175"/>
                        </a:lnTo>
                        <a:lnTo>
                          <a:pt x="78" y="177"/>
                        </a:lnTo>
                        <a:lnTo>
                          <a:pt x="76" y="177"/>
                        </a:lnTo>
                        <a:lnTo>
                          <a:pt x="76" y="177"/>
                        </a:lnTo>
                        <a:lnTo>
                          <a:pt x="76" y="175"/>
                        </a:lnTo>
                        <a:lnTo>
                          <a:pt x="76" y="175"/>
                        </a:lnTo>
                        <a:lnTo>
                          <a:pt x="76" y="175"/>
                        </a:lnTo>
                        <a:lnTo>
                          <a:pt x="74" y="175"/>
                        </a:lnTo>
                        <a:lnTo>
                          <a:pt x="74" y="175"/>
                        </a:lnTo>
                        <a:lnTo>
                          <a:pt x="74" y="175"/>
                        </a:lnTo>
                        <a:lnTo>
                          <a:pt x="74" y="177"/>
                        </a:lnTo>
                        <a:lnTo>
                          <a:pt x="72" y="177"/>
                        </a:lnTo>
                        <a:lnTo>
                          <a:pt x="72" y="177"/>
                        </a:lnTo>
                        <a:lnTo>
                          <a:pt x="72" y="177"/>
                        </a:lnTo>
                        <a:lnTo>
                          <a:pt x="70" y="177"/>
                        </a:lnTo>
                        <a:lnTo>
                          <a:pt x="70" y="177"/>
                        </a:lnTo>
                        <a:lnTo>
                          <a:pt x="70" y="177"/>
                        </a:lnTo>
                        <a:lnTo>
                          <a:pt x="70" y="177"/>
                        </a:lnTo>
                        <a:lnTo>
                          <a:pt x="69" y="177"/>
                        </a:lnTo>
                        <a:lnTo>
                          <a:pt x="69" y="177"/>
                        </a:lnTo>
                        <a:lnTo>
                          <a:pt x="69" y="177"/>
                        </a:lnTo>
                        <a:lnTo>
                          <a:pt x="69" y="177"/>
                        </a:lnTo>
                        <a:lnTo>
                          <a:pt x="67" y="177"/>
                        </a:lnTo>
                        <a:lnTo>
                          <a:pt x="67" y="177"/>
                        </a:lnTo>
                        <a:lnTo>
                          <a:pt x="67" y="177"/>
                        </a:lnTo>
                        <a:lnTo>
                          <a:pt x="67" y="177"/>
                        </a:lnTo>
                        <a:lnTo>
                          <a:pt x="65" y="177"/>
                        </a:lnTo>
                        <a:lnTo>
                          <a:pt x="65" y="179"/>
                        </a:lnTo>
                        <a:lnTo>
                          <a:pt x="65" y="179"/>
                        </a:lnTo>
                        <a:lnTo>
                          <a:pt x="65" y="179"/>
                        </a:lnTo>
                        <a:lnTo>
                          <a:pt x="63" y="179"/>
                        </a:lnTo>
                        <a:lnTo>
                          <a:pt x="63" y="179"/>
                        </a:lnTo>
                        <a:lnTo>
                          <a:pt x="63" y="179"/>
                        </a:lnTo>
                        <a:lnTo>
                          <a:pt x="63" y="179"/>
                        </a:lnTo>
                        <a:lnTo>
                          <a:pt x="63" y="179"/>
                        </a:lnTo>
                        <a:lnTo>
                          <a:pt x="63" y="180"/>
                        </a:lnTo>
                        <a:lnTo>
                          <a:pt x="61" y="180"/>
                        </a:lnTo>
                        <a:lnTo>
                          <a:pt x="61" y="180"/>
                        </a:lnTo>
                        <a:lnTo>
                          <a:pt x="61" y="180"/>
                        </a:lnTo>
                        <a:lnTo>
                          <a:pt x="61" y="182"/>
                        </a:lnTo>
                        <a:lnTo>
                          <a:pt x="61" y="182"/>
                        </a:lnTo>
                        <a:lnTo>
                          <a:pt x="61" y="180"/>
                        </a:lnTo>
                        <a:lnTo>
                          <a:pt x="59" y="180"/>
                        </a:lnTo>
                        <a:lnTo>
                          <a:pt x="59" y="182"/>
                        </a:lnTo>
                        <a:lnTo>
                          <a:pt x="59" y="182"/>
                        </a:lnTo>
                        <a:lnTo>
                          <a:pt x="59" y="182"/>
                        </a:lnTo>
                        <a:lnTo>
                          <a:pt x="59" y="184"/>
                        </a:lnTo>
                        <a:lnTo>
                          <a:pt x="59" y="184"/>
                        </a:lnTo>
                        <a:lnTo>
                          <a:pt x="57" y="184"/>
                        </a:lnTo>
                        <a:lnTo>
                          <a:pt x="57" y="184"/>
                        </a:lnTo>
                        <a:lnTo>
                          <a:pt x="57" y="184"/>
                        </a:lnTo>
                        <a:lnTo>
                          <a:pt x="57" y="186"/>
                        </a:lnTo>
                        <a:lnTo>
                          <a:pt x="57" y="186"/>
                        </a:lnTo>
                        <a:lnTo>
                          <a:pt x="57" y="186"/>
                        </a:lnTo>
                        <a:lnTo>
                          <a:pt x="57" y="188"/>
                        </a:lnTo>
                        <a:lnTo>
                          <a:pt x="57" y="188"/>
                        </a:lnTo>
                        <a:lnTo>
                          <a:pt x="57" y="188"/>
                        </a:lnTo>
                        <a:lnTo>
                          <a:pt x="57" y="190"/>
                        </a:lnTo>
                        <a:lnTo>
                          <a:pt x="57" y="190"/>
                        </a:lnTo>
                        <a:lnTo>
                          <a:pt x="57" y="188"/>
                        </a:lnTo>
                        <a:lnTo>
                          <a:pt x="55" y="188"/>
                        </a:lnTo>
                        <a:lnTo>
                          <a:pt x="55" y="188"/>
                        </a:lnTo>
                        <a:lnTo>
                          <a:pt x="55" y="188"/>
                        </a:lnTo>
                        <a:lnTo>
                          <a:pt x="55" y="188"/>
                        </a:lnTo>
                        <a:lnTo>
                          <a:pt x="53" y="188"/>
                        </a:lnTo>
                        <a:lnTo>
                          <a:pt x="53" y="188"/>
                        </a:lnTo>
                        <a:lnTo>
                          <a:pt x="53" y="188"/>
                        </a:lnTo>
                        <a:lnTo>
                          <a:pt x="51" y="188"/>
                        </a:lnTo>
                        <a:lnTo>
                          <a:pt x="51" y="188"/>
                        </a:lnTo>
                        <a:lnTo>
                          <a:pt x="51" y="188"/>
                        </a:lnTo>
                        <a:lnTo>
                          <a:pt x="51" y="188"/>
                        </a:lnTo>
                        <a:lnTo>
                          <a:pt x="49" y="188"/>
                        </a:lnTo>
                        <a:lnTo>
                          <a:pt x="49" y="188"/>
                        </a:lnTo>
                        <a:lnTo>
                          <a:pt x="49" y="188"/>
                        </a:lnTo>
                        <a:lnTo>
                          <a:pt x="48" y="188"/>
                        </a:lnTo>
                        <a:lnTo>
                          <a:pt x="48" y="186"/>
                        </a:lnTo>
                        <a:lnTo>
                          <a:pt x="48" y="186"/>
                        </a:lnTo>
                        <a:lnTo>
                          <a:pt x="46" y="186"/>
                        </a:lnTo>
                        <a:lnTo>
                          <a:pt x="46" y="186"/>
                        </a:lnTo>
                        <a:lnTo>
                          <a:pt x="46" y="184"/>
                        </a:lnTo>
                        <a:lnTo>
                          <a:pt x="46" y="184"/>
                        </a:lnTo>
                        <a:lnTo>
                          <a:pt x="46" y="184"/>
                        </a:lnTo>
                        <a:lnTo>
                          <a:pt x="44" y="184"/>
                        </a:lnTo>
                        <a:lnTo>
                          <a:pt x="44" y="184"/>
                        </a:lnTo>
                        <a:lnTo>
                          <a:pt x="44" y="184"/>
                        </a:lnTo>
                        <a:lnTo>
                          <a:pt x="42" y="184"/>
                        </a:lnTo>
                        <a:lnTo>
                          <a:pt x="42" y="184"/>
                        </a:lnTo>
                        <a:lnTo>
                          <a:pt x="42" y="184"/>
                        </a:lnTo>
                        <a:lnTo>
                          <a:pt x="42" y="184"/>
                        </a:lnTo>
                        <a:lnTo>
                          <a:pt x="40" y="184"/>
                        </a:lnTo>
                        <a:lnTo>
                          <a:pt x="40" y="184"/>
                        </a:lnTo>
                        <a:lnTo>
                          <a:pt x="40" y="182"/>
                        </a:lnTo>
                        <a:lnTo>
                          <a:pt x="40" y="182"/>
                        </a:lnTo>
                        <a:lnTo>
                          <a:pt x="40" y="182"/>
                        </a:lnTo>
                        <a:lnTo>
                          <a:pt x="38" y="182"/>
                        </a:lnTo>
                        <a:lnTo>
                          <a:pt x="38" y="182"/>
                        </a:lnTo>
                        <a:lnTo>
                          <a:pt x="36" y="182"/>
                        </a:lnTo>
                        <a:lnTo>
                          <a:pt x="36" y="180"/>
                        </a:lnTo>
                        <a:lnTo>
                          <a:pt x="36" y="180"/>
                        </a:lnTo>
                        <a:lnTo>
                          <a:pt x="36" y="180"/>
                        </a:lnTo>
                        <a:lnTo>
                          <a:pt x="36" y="180"/>
                        </a:lnTo>
                        <a:lnTo>
                          <a:pt x="34" y="180"/>
                        </a:lnTo>
                        <a:lnTo>
                          <a:pt x="34" y="179"/>
                        </a:lnTo>
                        <a:lnTo>
                          <a:pt x="34" y="179"/>
                        </a:lnTo>
                        <a:lnTo>
                          <a:pt x="34" y="179"/>
                        </a:lnTo>
                        <a:lnTo>
                          <a:pt x="34" y="177"/>
                        </a:lnTo>
                        <a:lnTo>
                          <a:pt x="34" y="177"/>
                        </a:lnTo>
                        <a:lnTo>
                          <a:pt x="36" y="177"/>
                        </a:lnTo>
                        <a:lnTo>
                          <a:pt x="36" y="177"/>
                        </a:lnTo>
                        <a:lnTo>
                          <a:pt x="36" y="177"/>
                        </a:lnTo>
                        <a:lnTo>
                          <a:pt x="36" y="177"/>
                        </a:lnTo>
                        <a:lnTo>
                          <a:pt x="36" y="177"/>
                        </a:lnTo>
                        <a:lnTo>
                          <a:pt x="38" y="177"/>
                        </a:lnTo>
                        <a:lnTo>
                          <a:pt x="38" y="179"/>
                        </a:lnTo>
                        <a:lnTo>
                          <a:pt x="38" y="179"/>
                        </a:lnTo>
                        <a:lnTo>
                          <a:pt x="38" y="179"/>
                        </a:lnTo>
                        <a:lnTo>
                          <a:pt x="40" y="179"/>
                        </a:lnTo>
                        <a:lnTo>
                          <a:pt x="40" y="179"/>
                        </a:lnTo>
                        <a:lnTo>
                          <a:pt x="40" y="179"/>
                        </a:lnTo>
                        <a:lnTo>
                          <a:pt x="40" y="179"/>
                        </a:lnTo>
                        <a:lnTo>
                          <a:pt x="42" y="179"/>
                        </a:lnTo>
                        <a:lnTo>
                          <a:pt x="42" y="179"/>
                        </a:lnTo>
                        <a:lnTo>
                          <a:pt x="42" y="177"/>
                        </a:lnTo>
                        <a:lnTo>
                          <a:pt x="42" y="177"/>
                        </a:lnTo>
                        <a:lnTo>
                          <a:pt x="42" y="177"/>
                        </a:lnTo>
                        <a:lnTo>
                          <a:pt x="42" y="177"/>
                        </a:lnTo>
                        <a:lnTo>
                          <a:pt x="42" y="177"/>
                        </a:lnTo>
                        <a:lnTo>
                          <a:pt x="42" y="175"/>
                        </a:lnTo>
                        <a:lnTo>
                          <a:pt x="42" y="175"/>
                        </a:lnTo>
                        <a:lnTo>
                          <a:pt x="42" y="175"/>
                        </a:lnTo>
                        <a:lnTo>
                          <a:pt x="40" y="175"/>
                        </a:lnTo>
                        <a:lnTo>
                          <a:pt x="40" y="173"/>
                        </a:lnTo>
                        <a:lnTo>
                          <a:pt x="40" y="173"/>
                        </a:lnTo>
                        <a:lnTo>
                          <a:pt x="40" y="173"/>
                        </a:lnTo>
                        <a:lnTo>
                          <a:pt x="40" y="173"/>
                        </a:lnTo>
                        <a:lnTo>
                          <a:pt x="40" y="171"/>
                        </a:lnTo>
                        <a:lnTo>
                          <a:pt x="38" y="171"/>
                        </a:lnTo>
                        <a:lnTo>
                          <a:pt x="38" y="171"/>
                        </a:lnTo>
                        <a:lnTo>
                          <a:pt x="38" y="171"/>
                        </a:lnTo>
                        <a:lnTo>
                          <a:pt x="38" y="169"/>
                        </a:lnTo>
                        <a:lnTo>
                          <a:pt x="38" y="169"/>
                        </a:lnTo>
                        <a:lnTo>
                          <a:pt x="36" y="169"/>
                        </a:lnTo>
                        <a:lnTo>
                          <a:pt x="36" y="169"/>
                        </a:lnTo>
                        <a:lnTo>
                          <a:pt x="36" y="167"/>
                        </a:lnTo>
                        <a:lnTo>
                          <a:pt x="36" y="167"/>
                        </a:lnTo>
                        <a:lnTo>
                          <a:pt x="36" y="167"/>
                        </a:lnTo>
                        <a:lnTo>
                          <a:pt x="36" y="165"/>
                        </a:lnTo>
                        <a:lnTo>
                          <a:pt x="36" y="165"/>
                        </a:lnTo>
                        <a:lnTo>
                          <a:pt x="36" y="163"/>
                        </a:lnTo>
                        <a:lnTo>
                          <a:pt x="36" y="163"/>
                        </a:lnTo>
                        <a:lnTo>
                          <a:pt x="34" y="163"/>
                        </a:lnTo>
                        <a:lnTo>
                          <a:pt x="34" y="163"/>
                        </a:lnTo>
                        <a:lnTo>
                          <a:pt x="34" y="163"/>
                        </a:lnTo>
                        <a:lnTo>
                          <a:pt x="32" y="163"/>
                        </a:lnTo>
                        <a:lnTo>
                          <a:pt x="32" y="163"/>
                        </a:lnTo>
                        <a:lnTo>
                          <a:pt x="32" y="163"/>
                        </a:lnTo>
                        <a:lnTo>
                          <a:pt x="30" y="163"/>
                        </a:lnTo>
                        <a:lnTo>
                          <a:pt x="30" y="161"/>
                        </a:lnTo>
                        <a:lnTo>
                          <a:pt x="30" y="161"/>
                        </a:lnTo>
                        <a:lnTo>
                          <a:pt x="30" y="161"/>
                        </a:lnTo>
                        <a:lnTo>
                          <a:pt x="30" y="161"/>
                        </a:lnTo>
                        <a:lnTo>
                          <a:pt x="30" y="159"/>
                        </a:lnTo>
                        <a:lnTo>
                          <a:pt x="30" y="159"/>
                        </a:lnTo>
                        <a:lnTo>
                          <a:pt x="28" y="159"/>
                        </a:lnTo>
                        <a:lnTo>
                          <a:pt x="28" y="159"/>
                        </a:lnTo>
                        <a:lnTo>
                          <a:pt x="28" y="159"/>
                        </a:lnTo>
                        <a:lnTo>
                          <a:pt x="28" y="157"/>
                        </a:lnTo>
                        <a:lnTo>
                          <a:pt x="28" y="157"/>
                        </a:lnTo>
                        <a:lnTo>
                          <a:pt x="28" y="157"/>
                        </a:lnTo>
                        <a:lnTo>
                          <a:pt x="26" y="157"/>
                        </a:lnTo>
                        <a:lnTo>
                          <a:pt x="26" y="157"/>
                        </a:lnTo>
                        <a:lnTo>
                          <a:pt x="25" y="157"/>
                        </a:lnTo>
                        <a:lnTo>
                          <a:pt x="25" y="157"/>
                        </a:lnTo>
                        <a:lnTo>
                          <a:pt x="25" y="157"/>
                        </a:lnTo>
                        <a:lnTo>
                          <a:pt x="23" y="157"/>
                        </a:lnTo>
                        <a:lnTo>
                          <a:pt x="23" y="157"/>
                        </a:lnTo>
                        <a:lnTo>
                          <a:pt x="23" y="157"/>
                        </a:lnTo>
                        <a:lnTo>
                          <a:pt x="21" y="157"/>
                        </a:lnTo>
                        <a:lnTo>
                          <a:pt x="21" y="157"/>
                        </a:lnTo>
                        <a:lnTo>
                          <a:pt x="19" y="157"/>
                        </a:lnTo>
                        <a:lnTo>
                          <a:pt x="19" y="157"/>
                        </a:lnTo>
                        <a:lnTo>
                          <a:pt x="19" y="157"/>
                        </a:lnTo>
                        <a:lnTo>
                          <a:pt x="19" y="156"/>
                        </a:lnTo>
                        <a:lnTo>
                          <a:pt x="17" y="156"/>
                        </a:lnTo>
                        <a:lnTo>
                          <a:pt x="17" y="156"/>
                        </a:lnTo>
                        <a:lnTo>
                          <a:pt x="17" y="156"/>
                        </a:lnTo>
                        <a:lnTo>
                          <a:pt x="15" y="156"/>
                        </a:lnTo>
                        <a:lnTo>
                          <a:pt x="15" y="157"/>
                        </a:lnTo>
                        <a:lnTo>
                          <a:pt x="15" y="157"/>
                        </a:lnTo>
                        <a:lnTo>
                          <a:pt x="15" y="157"/>
                        </a:lnTo>
                        <a:lnTo>
                          <a:pt x="15" y="159"/>
                        </a:lnTo>
                        <a:lnTo>
                          <a:pt x="13" y="159"/>
                        </a:lnTo>
                        <a:lnTo>
                          <a:pt x="13" y="157"/>
                        </a:lnTo>
                        <a:lnTo>
                          <a:pt x="13" y="157"/>
                        </a:lnTo>
                        <a:lnTo>
                          <a:pt x="13" y="157"/>
                        </a:lnTo>
                        <a:lnTo>
                          <a:pt x="13" y="157"/>
                        </a:lnTo>
                        <a:lnTo>
                          <a:pt x="11" y="157"/>
                        </a:lnTo>
                        <a:lnTo>
                          <a:pt x="11" y="157"/>
                        </a:lnTo>
                        <a:lnTo>
                          <a:pt x="11" y="156"/>
                        </a:lnTo>
                        <a:lnTo>
                          <a:pt x="9" y="156"/>
                        </a:lnTo>
                        <a:lnTo>
                          <a:pt x="9" y="156"/>
                        </a:lnTo>
                        <a:lnTo>
                          <a:pt x="11" y="156"/>
                        </a:lnTo>
                        <a:lnTo>
                          <a:pt x="11" y="154"/>
                        </a:lnTo>
                        <a:lnTo>
                          <a:pt x="9" y="154"/>
                        </a:lnTo>
                        <a:lnTo>
                          <a:pt x="9" y="154"/>
                        </a:lnTo>
                        <a:lnTo>
                          <a:pt x="9" y="154"/>
                        </a:lnTo>
                        <a:lnTo>
                          <a:pt x="9" y="152"/>
                        </a:lnTo>
                        <a:lnTo>
                          <a:pt x="9" y="152"/>
                        </a:lnTo>
                        <a:lnTo>
                          <a:pt x="9" y="152"/>
                        </a:lnTo>
                        <a:lnTo>
                          <a:pt x="9" y="152"/>
                        </a:lnTo>
                        <a:lnTo>
                          <a:pt x="9" y="152"/>
                        </a:lnTo>
                        <a:lnTo>
                          <a:pt x="9" y="152"/>
                        </a:lnTo>
                        <a:lnTo>
                          <a:pt x="11" y="152"/>
                        </a:lnTo>
                        <a:lnTo>
                          <a:pt x="11" y="150"/>
                        </a:lnTo>
                        <a:lnTo>
                          <a:pt x="9" y="150"/>
                        </a:lnTo>
                        <a:lnTo>
                          <a:pt x="9" y="150"/>
                        </a:lnTo>
                        <a:lnTo>
                          <a:pt x="9" y="148"/>
                        </a:lnTo>
                        <a:lnTo>
                          <a:pt x="9" y="148"/>
                        </a:lnTo>
                        <a:lnTo>
                          <a:pt x="9" y="148"/>
                        </a:lnTo>
                        <a:lnTo>
                          <a:pt x="9" y="148"/>
                        </a:lnTo>
                        <a:lnTo>
                          <a:pt x="9" y="146"/>
                        </a:lnTo>
                        <a:lnTo>
                          <a:pt x="7" y="146"/>
                        </a:lnTo>
                        <a:lnTo>
                          <a:pt x="7" y="146"/>
                        </a:lnTo>
                        <a:lnTo>
                          <a:pt x="7" y="146"/>
                        </a:lnTo>
                        <a:lnTo>
                          <a:pt x="7" y="144"/>
                        </a:lnTo>
                        <a:lnTo>
                          <a:pt x="7" y="144"/>
                        </a:lnTo>
                        <a:lnTo>
                          <a:pt x="5" y="144"/>
                        </a:lnTo>
                        <a:lnTo>
                          <a:pt x="5" y="144"/>
                        </a:lnTo>
                        <a:lnTo>
                          <a:pt x="4" y="144"/>
                        </a:lnTo>
                        <a:lnTo>
                          <a:pt x="4" y="144"/>
                        </a:lnTo>
                        <a:lnTo>
                          <a:pt x="4" y="144"/>
                        </a:lnTo>
                        <a:lnTo>
                          <a:pt x="4" y="144"/>
                        </a:lnTo>
                        <a:lnTo>
                          <a:pt x="2" y="144"/>
                        </a:lnTo>
                        <a:lnTo>
                          <a:pt x="2" y="144"/>
                        </a:lnTo>
                        <a:lnTo>
                          <a:pt x="2" y="144"/>
                        </a:lnTo>
                        <a:lnTo>
                          <a:pt x="2" y="144"/>
                        </a:lnTo>
                        <a:lnTo>
                          <a:pt x="0" y="144"/>
                        </a:lnTo>
                        <a:lnTo>
                          <a:pt x="0" y="144"/>
                        </a:lnTo>
                        <a:lnTo>
                          <a:pt x="0" y="142"/>
                        </a:lnTo>
                        <a:lnTo>
                          <a:pt x="0" y="142"/>
                        </a:lnTo>
                        <a:lnTo>
                          <a:pt x="0" y="142"/>
                        </a:lnTo>
                        <a:lnTo>
                          <a:pt x="0" y="140"/>
                        </a:lnTo>
                        <a:lnTo>
                          <a:pt x="0" y="140"/>
                        </a:lnTo>
                        <a:lnTo>
                          <a:pt x="2" y="140"/>
                        </a:lnTo>
                        <a:lnTo>
                          <a:pt x="2" y="138"/>
                        </a:lnTo>
                        <a:lnTo>
                          <a:pt x="2" y="138"/>
                        </a:lnTo>
                        <a:lnTo>
                          <a:pt x="2" y="138"/>
                        </a:lnTo>
                        <a:lnTo>
                          <a:pt x="2" y="136"/>
                        </a:lnTo>
                        <a:lnTo>
                          <a:pt x="2" y="136"/>
                        </a:lnTo>
                        <a:lnTo>
                          <a:pt x="2" y="136"/>
                        </a:lnTo>
                        <a:lnTo>
                          <a:pt x="2" y="136"/>
                        </a:lnTo>
                        <a:lnTo>
                          <a:pt x="4" y="136"/>
                        </a:lnTo>
                        <a:lnTo>
                          <a:pt x="4" y="134"/>
                        </a:lnTo>
                        <a:lnTo>
                          <a:pt x="4" y="134"/>
                        </a:lnTo>
                        <a:lnTo>
                          <a:pt x="4" y="134"/>
                        </a:lnTo>
                        <a:lnTo>
                          <a:pt x="4" y="133"/>
                        </a:lnTo>
                        <a:lnTo>
                          <a:pt x="4" y="133"/>
                        </a:lnTo>
                        <a:lnTo>
                          <a:pt x="4" y="133"/>
                        </a:lnTo>
                        <a:lnTo>
                          <a:pt x="5" y="133"/>
                        </a:lnTo>
                        <a:lnTo>
                          <a:pt x="5" y="133"/>
                        </a:lnTo>
                        <a:lnTo>
                          <a:pt x="5" y="131"/>
                        </a:lnTo>
                        <a:lnTo>
                          <a:pt x="7" y="131"/>
                        </a:lnTo>
                        <a:lnTo>
                          <a:pt x="7" y="131"/>
                        </a:lnTo>
                        <a:lnTo>
                          <a:pt x="7" y="131"/>
                        </a:lnTo>
                        <a:lnTo>
                          <a:pt x="7" y="131"/>
                        </a:lnTo>
                        <a:lnTo>
                          <a:pt x="7" y="129"/>
                        </a:lnTo>
                        <a:lnTo>
                          <a:pt x="9" y="129"/>
                        </a:lnTo>
                        <a:lnTo>
                          <a:pt x="9" y="129"/>
                        </a:lnTo>
                        <a:lnTo>
                          <a:pt x="9" y="129"/>
                        </a:lnTo>
                        <a:lnTo>
                          <a:pt x="9" y="127"/>
                        </a:lnTo>
                        <a:lnTo>
                          <a:pt x="7" y="127"/>
                        </a:lnTo>
                        <a:lnTo>
                          <a:pt x="7" y="127"/>
                        </a:lnTo>
                        <a:lnTo>
                          <a:pt x="7" y="127"/>
                        </a:lnTo>
                        <a:lnTo>
                          <a:pt x="7" y="127"/>
                        </a:lnTo>
                        <a:lnTo>
                          <a:pt x="7" y="125"/>
                        </a:lnTo>
                        <a:lnTo>
                          <a:pt x="5" y="125"/>
                        </a:lnTo>
                        <a:lnTo>
                          <a:pt x="5" y="125"/>
                        </a:lnTo>
                        <a:lnTo>
                          <a:pt x="5" y="125"/>
                        </a:lnTo>
                        <a:lnTo>
                          <a:pt x="4" y="125"/>
                        </a:lnTo>
                        <a:lnTo>
                          <a:pt x="4" y="123"/>
                        </a:lnTo>
                        <a:lnTo>
                          <a:pt x="4" y="123"/>
                        </a:lnTo>
                        <a:lnTo>
                          <a:pt x="4" y="121"/>
                        </a:lnTo>
                        <a:lnTo>
                          <a:pt x="4" y="121"/>
                        </a:lnTo>
                        <a:lnTo>
                          <a:pt x="4" y="121"/>
                        </a:lnTo>
                        <a:lnTo>
                          <a:pt x="5" y="121"/>
                        </a:lnTo>
                        <a:lnTo>
                          <a:pt x="5" y="119"/>
                        </a:lnTo>
                        <a:lnTo>
                          <a:pt x="5" y="119"/>
                        </a:lnTo>
                        <a:lnTo>
                          <a:pt x="5" y="119"/>
                        </a:lnTo>
                        <a:lnTo>
                          <a:pt x="5" y="117"/>
                        </a:lnTo>
                        <a:lnTo>
                          <a:pt x="5" y="117"/>
                        </a:lnTo>
                        <a:lnTo>
                          <a:pt x="5" y="115"/>
                        </a:lnTo>
                        <a:lnTo>
                          <a:pt x="5" y="115"/>
                        </a:lnTo>
                        <a:lnTo>
                          <a:pt x="5" y="113"/>
                        </a:lnTo>
                        <a:lnTo>
                          <a:pt x="7" y="113"/>
                        </a:lnTo>
                        <a:lnTo>
                          <a:pt x="7" y="113"/>
                        </a:lnTo>
                        <a:lnTo>
                          <a:pt x="7" y="113"/>
                        </a:lnTo>
                        <a:lnTo>
                          <a:pt x="7" y="113"/>
                        </a:lnTo>
                        <a:lnTo>
                          <a:pt x="9" y="113"/>
                        </a:lnTo>
                        <a:lnTo>
                          <a:pt x="9" y="113"/>
                        </a:lnTo>
                        <a:lnTo>
                          <a:pt x="9" y="112"/>
                        </a:lnTo>
                        <a:lnTo>
                          <a:pt x="9" y="112"/>
                        </a:lnTo>
                        <a:lnTo>
                          <a:pt x="11" y="112"/>
                        </a:lnTo>
                        <a:lnTo>
                          <a:pt x="11" y="112"/>
                        </a:lnTo>
                        <a:lnTo>
                          <a:pt x="11" y="112"/>
                        </a:lnTo>
                        <a:lnTo>
                          <a:pt x="13" y="112"/>
                        </a:lnTo>
                        <a:lnTo>
                          <a:pt x="13" y="112"/>
                        </a:lnTo>
                        <a:lnTo>
                          <a:pt x="13" y="112"/>
                        </a:lnTo>
                        <a:lnTo>
                          <a:pt x="13" y="110"/>
                        </a:lnTo>
                        <a:lnTo>
                          <a:pt x="13" y="110"/>
                        </a:lnTo>
                        <a:lnTo>
                          <a:pt x="13" y="110"/>
                        </a:lnTo>
                        <a:lnTo>
                          <a:pt x="13" y="108"/>
                        </a:lnTo>
                        <a:lnTo>
                          <a:pt x="13" y="108"/>
                        </a:lnTo>
                        <a:lnTo>
                          <a:pt x="13" y="108"/>
                        </a:lnTo>
                        <a:lnTo>
                          <a:pt x="13" y="106"/>
                        </a:lnTo>
                        <a:lnTo>
                          <a:pt x="13" y="106"/>
                        </a:lnTo>
                        <a:lnTo>
                          <a:pt x="13" y="104"/>
                        </a:lnTo>
                        <a:lnTo>
                          <a:pt x="13" y="104"/>
                        </a:lnTo>
                        <a:lnTo>
                          <a:pt x="13" y="104"/>
                        </a:lnTo>
                        <a:lnTo>
                          <a:pt x="15" y="104"/>
                        </a:lnTo>
                        <a:lnTo>
                          <a:pt x="15" y="104"/>
                        </a:lnTo>
                        <a:lnTo>
                          <a:pt x="15" y="104"/>
                        </a:lnTo>
                        <a:lnTo>
                          <a:pt x="15" y="102"/>
                        </a:lnTo>
                        <a:lnTo>
                          <a:pt x="17" y="102"/>
                        </a:lnTo>
                        <a:lnTo>
                          <a:pt x="17" y="102"/>
                        </a:lnTo>
                        <a:lnTo>
                          <a:pt x="17" y="102"/>
                        </a:lnTo>
                        <a:lnTo>
                          <a:pt x="17" y="102"/>
                        </a:lnTo>
                        <a:lnTo>
                          <a:pt x="19" y="102"/>
                        </a:lnTo>
                        <a:lnTo>
                          <a:pt x="19" y="102"/>
                        </a:lnTo>
                        <a:lnTo>
                          <a:pt x="19" y="102"/>
                        </a:lnTo>
                        <a:lnTo>
                          <a:pt x="19" y="102"/>
                        </a:lnTo>
                        <a:lnTo>
                          <a:pt x="21" y="102"/>
                        </a:lnTo>
                        <a:lnTo>
                          <a:pt x="21" y="104"/>
                        </a:lnTo>
                        <a:lnTo>
                          <a:pt x="21" y="104"/>
                        </a:lnTo>
                        <a:lnTo>
                          <a:pt x="21" y="104"/>
                        </a:lnTo>
                        <a:lnTo>
                          <a:pt x="23" y="104"/>
                        </a:lnTo>
                        <a:lnTo>
                          <a:pt x="23" y="104"/>
                        </a:lnTo>
                        <a:lnTo>
                          <a:pt x="23" y="104"/>
                        </a:lnTo>
                        <a:lnTo>
                          <a:pt x="23" y="104"/>
                        </a:lnTo>
                        <a:lnTo>
                          <a:pt x="23" y="106"/>
                        </a:lnTo>
                        <a:lnTo>
                          <a:pt x="25" y="106"/>
                        </a:lnTo>
                        <a:lnTo>
                          <a:pt x="25" y="106"/>
                        </a:lnTo>
                        <a:lnTo>
                          <a:pt x="25" y="106"/>
                        </a:lnTo>
                        <a:lnTo>
                          <a:pt x="25" y="108"/>
                        </a:lnTo>
                        <a:lnTo>
                          <a:pt x="25" y="108"/>
                        </a:lnTo>
                        <a:lnTo>
                          <a:pt x="25" y="108"/>
                        </a:lnTo>
                        <a:lnTo>
                          <a:pt x="26" y="108"/>
                        </a:lnTo>
                        <a:lnTo>
                          <a:pt x="26" y="108"/>
                        </a:lnTo>
                        <a:lnTo>
                          <a:pt x="26" y="110"/>
                        </a:lnTo>
                        <a:lnTo>
                          <a:pt x="28" y="110"/>
                        </a:lnTo>
                        <a:lnTo>
                          <a:pt x="28" y="110"/>
                        </a:lnTo>
                        <a:lnTo>
                          <a:pt x="28" y="112"/>
                        </a:lnTo>
                        <a:lnTo>
                          <a:pt x="28" y="112"/>
                        </a:lnTo>
                        <a:lnTo>
                          <a:pt x="28" y="112"/>
                        </a:lnTo>
                        <a:lnTo>
                          <a:pt x="28" y="112"/>
                        </a:lnTo>
                        <a:lnTo>
                          <a:pt x="28" y="112"/>
                        </a:lnTo>
                        <a:lnTo>
                          <a:pt x="28" y="113"/>
                        </a:lnTo>
                        <a:lnTo>
                          <a:pt x="30" y="113"/>
                        </a:lnTo>
                        <a:lnTo>
                          <a:pt x="30" y="113"/>
                        </a:lnTo>
                        <a:lnTo>
                          <a:pt x="30" y="113"/>
                        </a:lnTo>
                        <a:lnTo>
                          <a:pt x="30" y="113"/>
                        </a:lnTo>
                        <a:lnTo>
                          <a:pt x="32" y="113"/>
                        </a:lnTo>
                        <a:lnTo>
                          <a:pt x="32" y="113"/>
                        </a:lnTo>
                        <a:lnTo>
                          <a:pt x="34" y="113"/>
                        </a:lnTo>
                        <a:lnTo>
                          <a:pt x="34" y="113"/>
                        </a:lnTo>
                        <a:lnTo>
                          <a:pt x="34" y="113"/>
                        </a:lnTo>
                        <a:lnTo>
                          <a:pt x="34" y="113"/>
                        </a:lnTo>
                        <a:lnTo>
                          <a:pt x="36" y="113"/>
                        </a:lnTo>
                        <a:lnTo>
                          <a:pt x="36" y="113"/>
                        </a:lnTo>
                        <a:lnTo>
                          <a:pt x="36" y="112"/>
                        </a:lnTo>
                        <a:lnTo>
                          <a:pt x="36" y="112"/>
                        </a:lnTo>
                        <a:lnTo>
                          <a:pt x="38" y="112"/>
                        </a:lnTo>
                        <a:lnTo>
                          <a:pt x="38" y="112"/>
                        </a:lnTo>
                        <a:lnTo>
                          <a:pt x="38" y="112"/>
                        </a:lnTo>
                        <a:lnTo>
                          <a:pt x="40" y="112"/>
                        </a:lnTo>
                        <a:lnTo>
                          <a:pt x="40" y="112"/>
                        </a:lnTo>
                        <a:lnTo>
                          <a:pt x="40" y="112"/>
                        </a:lnTo>
                        <a:lnTo>
                          <a:pt x="40" y="112"/>
                        </a:lnTo>
                        <a:lnTo>
                          <a:pt x="40" y="110"/>
                        </a:lnTo>
                        <a:lnTo>
                          <a:pt x="40" y="110"/>
                        </a:lnTo>
                        <a:lnTo>
                          <a:pt x="40" y="110"/>
                        </a:lnTo>
                        <a:lnTo>
                          <a:pt x="40" y="110"/>
                        </a:lnTo>
                        <a:lnTo>
                          <a:pt x="38" y="110"/>
                        </a:lnTo>
                        <a:lnTo>
                          <a:pt x="38" y="108"/>
                        </a:lnTo>
                        <a:lnTo>
                          <a:pt x="38" y="108"/>
                        </a:lnTo>
                        <a:lnTo>
                          <a:pt x="40" y="108"/>
                        </a:lnTo>
                        <a:lnTo>
                          <a:pt x="40" y="106"/>
                        </a:lnTo>
                        <a:lnTo>
                          <a:pt x="38" y="106"/>
                        </a:lnTo>
                        <a:lnTo>
                          <a:pt x="38" y="106"/>
                        </a:lnTo>
                        <a:lnTo>
                          <a:pt x="38" y="106"/>
                        </a:lnTo>
                        <a:lnTo>
                          <a:pt x="38" y="104"/>
                        </a:lnTo>
                        <a:lnTo>
                          <a:pt x="38" y="104"/>
                        </a:lnTo>
                        <a:lnTo>
                          <a:pt x="36" y="104"/>
                        </a:lnTo>
                        <a:lnTo>
                          <a:pt x="36" y="104"/>
                        </a:lnTo>
                        <a:lnTo>
                          <a:pt x="36" y="102"/>
                        </a:lnTo>
                        <a:lnTo>
                          <a:pt x="36" y="102"/>
                        </a:lnTo>
                        <a:lnTo>
                          <a:pt x="36" y="100"/>
                        </a:lnTo>
                        <a:lnTo>
                          <a:pt x="36" y="100"/>
                        </a:lnTo>
                        <a:lnTo>
                          <a:pt x="36" y="100"/>
                        </a:lnTo>
                        <a:lnTo>
                          <a:pt x="36" y="98"/>
                        </a:lnTo>
                        <a:lnTo>
                          <a:pt x="36" y="98"/>
                        </a:lnTo>
                        <a:lnTo>
                          <a:pt x="36" y="98"/>
                        </a:lnTo>
                        <a:lnTo>
                          <a:pt x="36" y="96"/>
                        </a:lnTo>
                        <a:lnTo>
                          <a:pt x="36" y="96"/>
                        </a:lnTo>
                        <a:lnTo>
                          <a:pt x="36" y="96"/>
                        </a:lnTo>
                        <a:lnTo>
                          <a:pt x="36" y="98"/>
                        </a:lnTo>
                        <a:lnTo>
                          <a:pt x="38" y="98"/>
                        </a:lnTo>
                        <a:lnTo>
                          <a:pt x="38" y="98"/>
                        </a:lnTo>
                        <a:lnTo>
                          <a:pt x="40" y="98"/>
                        </a:lnTo>
                        <a:lnTo>
                          <a:pt x="40" y="98"/>
                        </a:lnTo>
                        <a:lnTo>
                          <a:pt x="40" y="98"/>
                        </a:lnTo>
                        <a:lnTo>
                          <a:pt x="40" y="98"/>
                        </a:lnTo>
                        <a:lnTo>
                          <a:pt x="40" y="98"/>
                        </a:lnTo>
                        <a:lnTo>
                          <a:pt x="42" y="98"/>
                        </a:lnTo>
                        <a:lnTo>
                          <a:pt x="42" y="96"/>
                        </a:lnTo>
                        <a:lnTo>
                          <a:pt x="42" y="96"/>
                        </a:lnTo>
                        <a:lnTo>
                          <a:pt x="42" y="96"/>
                        </a:lnTo>
                        <a:lnTo>
                          <a:pt x="42" y="96"/>
                        </a:lnTo>
                        <a:lnTo>
                          <a:pt x="44" y="96"/>
                        </a:lnTo>
                        <a:lnTo>
                          <a:pt x="44" y="96"/>
                        </a:lnTo>
                        <a:lnTo>
                          <a:pt x="44" y="96"/>
                        </a:lnTo>
                        <a:lnTo>
                          <a:pt x="44" y="94"/>
                        </a:lnTo>
                        <a:lnTo>
                          <a:pt x="46" y="94"/>
                        </a:lnTo>
                        <a:lnTo>
                          <a:pt x="46" y="94"/>
                        </a:lnTo>
                        <a:lnTo>
                          <a:pt x="46" y="94"/>
                        </a:lnTo>
                        <a:lnTo>
                          <a:pt x="46" y="94"/>
                        </a:lnTo>
                        <a:lnTo>
                          <a:pt x="48" y="94"/>
                        </a:lnTo>
                        <a:lnTo>
                          <a:pt x="48" y="94"/>
                        </a:lnTo>
                        <a:lnTo>
                          <a:pt x="49" y="94"/>
                        </a:lnTo>
                        <a:lnTo>
                          <a:pt x="49" y="94"/>
                        </a:lnTo>
                        <a:lnTo>
                          <a:pt x="49" y="92"/>
                        </a:lnTo>
                        <a:lnTo>
                          <a:pt x="49" y="92"/>
                        </a:lnTo>
                        <a:lnTo>
                          <a:pt x="49" y="92"/>
                        </a:lnTo>
                        <a:lnTo>
                          <a:pt x="49" y="92"/>
                        </a:lnTo>
                        <a:lnTo>
                          <a:pt x="49" y="90"/>
                        </a:lnTo>
                        <a:lnTo>
                          <a:pt x="49" y="90"/>
                        </a:lnTo>
                        <a:lnTo>
                          <a:pt x="49" y="90"/>
                        </a:lnTo>
                        <a:lnTo>
                          <a:pt x="49" y="89"/>
                        </a:lnTo>
                        <a:lnTo>
                          <a:pt x="49" y="89"/>
                        </a:lnTo>
                        <a:lnTo>
                          <a:pt x="49" y="89"/>
                        </a:lnTo>
                        <a:lnTo>
                          <a:pt x="49" y="89"/>
                        </a:lnTo>
                        <a:lnTo>
                          <a:pt x="49" y="89"/>
                        </a:lnTo>
                        <a:lnTo>
                          <a:pt x="51" y="89"/>
                        </a:lnTo>
                        <a:lnTo>
                          <a:pt x="51" y="89"/>
                        </a:lnTo>
                        <a:lnTo>
                          <a:pt x="51" y="89"/>
                        </a:lnTo>
                        <a:lnTo>
                          <a:pt x="53" y="89"/>
                        </a:lnTo>
                        <a:lnTo>
                          <a:pt x="53" y="89"/>
                        </a:lnTo>
                        <a:lnTo>
                          <a:pt x="55" y="89"/>
                        </a:lnTo>
                        <a:lnTo>
                          <a:pt x="55" y="89"/>
                        </a:lnTo>
                        <a:lnTo>
                          <a:pt x="55" y="89"/>
                        </a:lnTo>
                        <a:lnTo>
                          <a:pt x="57" y="89"/>
                        </a:lnTo>
                        <a:lnTo>
                          <a:pt x="57" y="87"/>
                        </a:lnTo>
                        <a:lnTo>
                          <a:pt x="57" y="87"/>
                        </a:lnTo>
                        <a:lnTo>
                          <a:pt x="57" y="87"/>
                        </a:lnTo>
                        <a:lnTo>
                          <a:pt x="57" y="87"/>
                        </a:lnTo>
                        <a:lnTo>
                          <a:pt x="59" y="87"/>
                        </a:lnTo>
                        <a:lnTo>
                          <a:pt x="59" y="85"/>
                        </a:lnTo>
                        <a:lnTo>
                          <a:pt x="59" y="85"/>
                        </a:lnTo>
                        <a:lnTo>
                          <a:pt x="61" y="85"/>
                        </a:lnTo>
                        <a:lnTo>
                          <a:pt x="61" y="85"/>
                        </a:lnTo>
                        <a:lnTo>
                          <a:pt x="61" y="85"/>
                        </a:lnTo>
                        <a:lnTo>
                          <a:pt x="61" y="85"/>
                        </a:lnTo>
                        <a:lnTo>
                          <a:pt x="63" y="85"/>
                        </a:lnTo>
                        <a:lnTo>
                          <a:pt x="63" y="85"/>
                        </a:lnTo>
                        <a:lnTo>
                          <a:pt x="63" y="85"/>
                        </a:lnTo>
                        <a:lnTo>
                          <a:pt x="65" y="85"/>
                        </a:lnTo>
                        <a:lnTo>
                          <a:pt x="65" y="85"/>
                        </a:lnTo>
                        <a:lnTo>
                          <a:pt x="65" y="83"/>
                        </a:lnTo>
                        <a:lnTo>
                          <a:pt x="67" y="83"/>
                        </a:lnTo>
                        <a:lnTo>
                          <a:pt x="67" y="83"/>
                        </a:lnTo>
                        <a:lnTo>
                          <a:pt x="67" y="81"/>
                        </a:lnTo>
                        <a:lnTo>
                          <a:pt x="67" y="81"/>
                        </a:lnTo>
                        <a:lnTo>
                          <a:pt x="67" y="81"/>
                        </a:lnTo>
                        <a:lnTo>
                          <a:pt x="67" y="81"/>
                        </a:lnTo>
                        <a:lnTo>
                          <a:pt x="69" y="81"/>
                        </a:lnTo>
                        <a:lnTo>
                          <a:pt x="69" y="81"/>
                        </a:lnTo>
                        <a:lnTo>
                          <a:pt x="69" y="81"/>
                        </a:lnTo>
                        <a:lnTo>
                          <a:pt x="69" y="79"/>
                        </a:lnTo>
                        <a:lnTo>
                          <a:pt x="69" y="79"/>
                        </a:lnTo>
                        <a:lnTo>
                          <a:pt x="69" y="79"/>
                        </a:lnTo>
                        <a:lnTo>
                          <a:pt x="69" y="77"/>
                        </a:lnTo>
                        <a:lnTo>
                          <a:pt x="70" y="77"/>
                        </a:lnTo>
                        <a:lnTo>
                          <a:pt x="70" y="77"/>
                        </a:lnTo>
                        <a:lnTo>
                          <a:pt x="72" y="77"/>
                        </a:lnTo>
                        <a:lnTo>
                          <a:pt x="72" y="77"/>
                        </a:lnTo>
                        <a:lnTo>
                          <a:pt x="72" y="79"/>
                        </a:lnTo>
                        <a:lnTo>
                          <a:pt x="72" y="79"/>
                        </a:lnTo>
                        <a:lnTo>
                          <a:pt x="74" y="79"/>
                        </a:lnTo>
                        <a:lnTo>
                          <a:pt x="74" y="77"/>
                        </a:lnTo>
                        <a:lnTo>
                          <a:pt x="74" y="77"/>
                        </a:lnTo>
                        <a:lnTo>
                          <a:pt x="72" y="77"/>
                        </a:lnTo>
                        <a:lnTo>
                          <a:pt x="72" y="75"/>
                        </a:lnTo>
                        <a:lnTo>
                          <a:pt x="72" y="75"/>
                        </a:lnTo>
                        <a:lnTo>
                          <a:pt x="74" y="75"/>
                        </a:lnTo>
                        <a:lnTo>
                          <a:pt x="74" y="75"/>
                        </a:lnTo>
                        <a:lnTo>
                          <a:pt x="76" y="75"/>
                        </a:lnTo>
                        <a:lnTo>
                          <a:pt x="76" y="75"/>
                        </a:lnTo>
                        <a:lnTo>
                          <a:pt x="76" y="77"/>
                        </a:lnTo>
                        <a:lnTo>
                          <a:pt x="76" y="77"/>
                        </a:lnTo>
                        <a:lnTo>
                          <a:pt x="76" y="77"/>
                        </a:lnTo>
                        <a:lnTo>
                          <a:pt x="78" y="77"/>
                        </a:lnTo>
                        <a:lnTo>
                          <a:pt x="78" y="77"/>
                        </a:lnTo>
                        <a:lnTo>
                          <a:pt x="78" y="77"/>
                        </a:lnTo>
                        <a:lnTo>
                          <a:pt x="80" y="77"/>
                        </a:lnTo>
                        <a:lnTo>
                          <a:pt x="80" y="77"/>
                        </a:lnTo>
                        <a:lnTo>
                          <a:pt x="82" y="77"/>
                        </a:lnTo>
                        <a:lnTo>
                          <a:pt x="82" y="77"/>
                        </a:lnTo>
                        <a:lnTo>
                          <a:pt x="82" y="77"/>
                        </a:lnTo>
                        <a:lnTo>
                          <a:pt x="84" y="77"/>
                        </a:lnTo>
                        <a:lnTo>
                          <a:pt x="84" y="77"/>
                        </a:lnTo>
                        <a:lnTo>
                          <a:pt x="84" y="77"/>
                        </a:lnTo>
                        <a:lnTo>
                          <a:pt x="84" y="79"/>
                        </a:lnTo>
                        <a:lnTo>
                          <a:pt x="84" y="79"/>
                        </a:lnTo>
                        <a:lnTo>
                          <a:pt x="82" y="79"/>
                        </a:lnTo>
                        <a:lnTo>
                          <a:pt x="82" y="79"/>
                        </a:lnTo>
                        <a:lnTo>
                          <a:pt x="82" y="79"/>
                        </a:lnTo>
                        <a:lnTo>
                          <a:pt x="82" y="79"/>
                        </a:lnTo>
                        <a:lnTo>
                          <a:pt x="82" y="81"/>
                        </a:lnTo>
                        <a:lnTo>
                          <a:pt x="84" y="81"/>
                        </a:lnTo>
                        <a:lnTo>
                          <a:pt x="84" y="81"/>
                        </a:lnTo>
                        <a:lnTo>
                          <a:pt x="84" y="81"/>
                        </a:lnTo>
                        <a:lnTo>
                          <a:pt x="86" y="81"/>
                        </a:lnTo>
                        <a:lnTo>
                          <a:pt x="86" y="81"/>
                        </a:lnTo>
                        <a:lnTo>
                          <a:pt x="88" y="81"/>
                        </a:lnTo>
                        <a:lnTo>
                          <a:pt x="88" y="79"/>
                        </a:lnTo>
                        <a:lnTo>
                          <a:pt x="88" y="79"/>
                        </a:lnTo>
                        <a:lnTo>
                          <a:pt x="88" y="79"/>
                        </a:lnTo>
                        <a:lnTo>
                          <a:pt x="88" y="81"/>
                        </a:lnTo>
                        <a:lnTo>
                          <a:pt x="88" y="81"/>
                        </a:lnTo>
                        <a:lnTo>
                          <a:pt x="90" y="81"/>
                        </a:lnTo>
                        <a:lnTo>
                          <a:pt x="90" y="81"/>
                        </a:lnTo>
                        <a:lnTo>
                          <a:pt x="90" y="81"/>
                        </a:lnTo>
                        <a:lnTo>
                          <a:pt x="90" y="81"/>
                        </a:lnTo>
                        <a:lnTo>
                          <a:pt x="92" y="81"/>
                        </a:lnTo>
                        <a:lnTo>
                          <a:pt x="92" y="79"/>
                        </a:lnTo>
                        <a:lnTo>
                          <a:pt x="90" y="79"/>
                        </a:lnTo>
                        <a:lnTo>
                          <a:pt x="90" y="79"/>
                        </a:lnTo>
                        <a:lnTo>
                          <a:pt x="90" y="77"/>
                        </a:lnTo>
                        <a:lnTo>
                          <a:pt x="92" y="77"/>
                        </a:lnTo>
                        <a:lnTo>
                          <a:pt x="92" y="77"/>
                        </a:lnTo>
                        <a:lnTo>
                          <a:pt x="92" y="77"/>
                        </a:lnTo>
                        <a:lnTo>
                          <a:pt x="93" y="77"/>
                        </a:lnTo>
                        <a:lnTo>
                          <a:pt x="93" y="77"/>
                        </a:lnTo>
                        <a:lnTo>
                          <a:pt x="93" y="77"/>
                        </a:lnTo>
                        <a:lnTo>
                          <a:pt x="95" y="77"/>
                        </a:lnTo>
                        <a:lnTo>
                          <a:pt x="95" y="77"/>
                        </a:lnTo>
                        <a:lnTo>
                          <a:pt x="95" y="77"/>
                        </a:lnTo>
                        <a:lnTo>
                          <a:pt x="97" y="77"/>
                        </a:lnTo>
                        <a:lnTo>
                          <a:pt x="97" y="77"/>
                        </a:lnTo>
                        <a:lnTo>
                          <a:pt x="97" y="75"/>
                        </a:lnTo>
                        <a:lnTo>
                          <a:pt x="99" y="75"/>
                        </a:lnTo>
                        <a:lnTo>
                          <a:pt x="99" y="75"/>
                        </a:lnTo>
                        <a:lnTo>
                          <a:pt x="99" y="75"/>
                        </a:lnTo>
                        <a:lnTo>
                          <a:pt x="99" y="75"/>
                        </a:lnTo>
                        <a:lnTo>
                          <a:pt x="101" y="75"/>
                        </a:lnTo>
                        <a:lnTo>
                          <a:pt x="101" y="75"/>
                        </a:lnTo>
                        <a:lnTo>
                          <a:pt x="101" y="75"/>
                        </a:lnTo>
                        <a:lnTo>
                          <a:pt x="101" y="77"/>
                        </a:lnTo>
                        <a:lnTo>
                          <a:pt x="101" y="77"/>
                        </a:lnTo>
                        <a:lnTo>
                          <a:pt x="103" y="77"/>
                        </a:lnTo>
                        <a:lnTo>
                          <a:pt x="103" y="77"/>
                        </a:lnTo>
                        <a:lnTo>
                          <a:pt x="103" y="79"/>
                        </a:lnTo>
                        <a:lnTo>
                          <a:pt x="103" y="79"/>
                        </a:lnTo>
                        <a:lnTo>
                          <a:pt x="103" y="79"/>
                        </a:lnTo>
                        <a:lnTo>
                          <a:pt x="103" y="81"/>
                        </a:lnTo>
                        <a:lnTo>
                          <a:pt x="105" y="81"/>
                        </a:lnTo>
                        <a:lnTo>
                          <a:pt x="105" y="81"/>
                        </a:lnTo>
                        <a:lnTo>
                          <a:pt x="105" y="81"/>
                        </a:lnTo>
                        <a:lnTo>
                          <a:pt x="105" y="81"/>
                        </a:lnTo>
                        <a:lnTo>
                          <a:pt x="107" y="81"/>
                        </a:lnTo>
                        <a:lnTo>
                          <a:pt x="107" y="81"/>
                        </a:lnTo>
                        <a:lnTo>
                          <a:pt x="107" y="81"/>
                        </a:lnTo>
                        <a:lnTo>
                          <a:pt x="109" y="81"/>
                        </a:lnTo>
                        <a:lnTo>
                          <a:pt x="109" y="81"/>
                        </a:lnTo>
                        <a:lnTo>
                          <a:pt x="109" y="81"/>
                        </a:lnTo>
                        <a:lnTo>
                          <a:pt x="111" y="81"/>
                        </a:lnTo>
                        <a:lnTo>
                          <a:pt x="111" y="81"/>
                        </a:lnTo>
                        <a:lnTo>
                          <a:pt x="111" y="81"/>
                        </a:lnTo>
                        <a:lnTo>
                          <a:pt x="111" y="81"/>
                        </a:lnTo>
                        <a:lnTo>
                          <a:pt x="113" y="81"/>
                        </a:lnTo>
                        <a:lnTo>
                          <a:pt x="113" y="81"/>
                        </a:lnTo>
                        <a:lnTo>
                          <a:pt x="113" y="81"/>
                        </a:lnTo>
                        <a:lnTo>
                          <a:pt x="114" y="81"/>
                        </a:lnTo>
                        <a:lnTo>
                          <a:pt x="114" y="81"/>
                        </a:lnTo>
                        <a:lnTo>
                          <a:pt x="114" y="81"/>
                        </a:lnTo>
                        <a:lnTo>
                          <a:pt x="114" y="79"/>
                        </a:lnTo>
                        <a:lnTo>
                          <a:pt x="116" y="79"/>
                        </a:lnTo>
                        <a:lnTo>
                          <a:pt x="116" y="81"/>
                        </a:lnTo>
                        <a:lnTo>
                          <a:pt x="116" y="81"/>
                        </a:lnTo>
                        <a:lnTo>
                          <a:pt x="116" y="81"/>
                        </a:lnTo>
                        <a:lnTo>
                          <a:pt x="118" y="81"/>
                        </a:lnTo>
                        <a:lnTo>
                          <a:pt x="118" y="81"/>
                        </a:lnTo>
                        <a:lnTo>
                          <a:pt x="120" y="81"/>
                        </a:lnTo>
                        <a:lnTo>
                          <a:pt x="120" y="81"/>
                        </a:lnTo>
                        <a:lnTo>
                          <a:pt x="120" y="81"/>
                        </a:lnTo>
                        <a:lnTo>
                          <a:pt x="120" y="81"/>
                        </a:lnTo>
                        <a:lnTo>
                          <a:pt x="120" y="81"/>
                        </a:lnTo>
                        <a:lnTo>
                          <a:pt x="122" y="81"/>
                        </a:lnTo>
                        <a:lnTo>
                          <a:pt x="122" y="81"/>
                        </a:lnTo>
                        <a:lnTo>
                          <a:pt x="122" y="81"/>
                        </a:lnTo>
                        <a:lnTo>
                          <a:pt x="122" y="83"/>
                        </a:lnTo>
                        <a:lnTo>
                          <a:pt x="122" y="83"/>
                        </a:lnTo>
                        <a:lnTo>
                          <a:pt x="122" y="85"/>
                        </a:lnTo>
                        <a:lnTo>
                          <a:pt x="124" y="85"/>
                        </a:lnTo>
                        <a:lnTo>
                          <a:pt x="124" y="85"/>
                        </a:lnTo>
                        <a:lnTo>
                          <a:pt x="124" y="85"/>
                        </a:lnTo>
                        <a:lnTo>
                          <a:pt x="124" y="87"/>
                        </a:lnTo>
                        <a:lnTo>
                          <a:pt x="126" y="87"/>
                        </a:lnTo>
                        <a:lnTo>
                          <a:pt x="126" y="87"/>
                        </a:lnTo>
                        <a:lnTo>
                          <a:pt x="126" y="87"/>
                        </a:lnTo>
                        <a:lnTo>
                          <a:pt x="128" y="87"/>
                        </a:lnTo>
                        <a:lnTo>
                          <a:pt x="128" y="87"/>
                        </a:lnTo>
                        <a:lnTo>
                          <a:pt x="128" y="87"/>
                        </a:lnTo>
                        <a:lnTo>
                          <a:pt x="128" y="87"/>
                        </a:lnTo>
                        <a:lnTo>
                          <a:pt x="130" y="87"/>
                        </a:lnTo>
                        <a:lnTo>
                          <a:pt x="130" y="87"/>
                        </a:lnTo>
                        <a:lnTo>
                          <a:pt x="130" y="89"/>
                        </a:lnTo>
                        <a:lnTo>
                          <a:pt x="132" y="89"/>
                        </a:lnTo>
                        <a:lnTo>
                          <a:pt x="132" y="89"/>
                        </a:lnTo>
                        <a:lnTo>
                          <a:pt x="132" y="89"/>
                        </a:lnTo>
                        <a:lnTo>
                          <a:pt x="132" y="89"/>
                        </a:lnTo>
                        <a:lnTo>
                          <a:pt x="132" y="89"/>
                        </a:lnTo>
                        <a:lnTo>
                          <a:pt x="132" y="90"/>
                        </a:lnTo>
                        <a:lnTo>
                          <a:pt x="134" y="90"/>
                        </a:lnTo>
                        <a:lnTo>
                          <a:pt x="134" y="90"/>
                        </a:lnTo>
                        <a:lnTo>
                          <a:pt x="134" y="90"/>
                        </a:lnTo>
                        <a:lnTo>
                          <a:pt x="134" y="92"/>
                        </a:lnTo>
                        <a:lnTo>
                          <a:pt x="136" y="92"/>
                        </a:lnTo>
                        <a:lnTo>
                          <a:pt x="136" y="92"/>
                        </a:lnTo>
                        <a:lnTo>
                          <a:pt x="136" y="92"/>
                        </a:lnTo>
                        <a:lnTo>
                          <a:pt x="136" y="92"/>
                        </a:lnTo>
                        <a:lnTo>
                          <a:pt x="137" y="92"/>
                        </a:lnTo>
                        <a:lnTo>
                          <a:pt x="137" y="92"/>
                        </a:lnTo>
                        <a:lnTo>
                          <a:pt x="137" y="92"/>
                        </a:lnTo>
                        <a:lnTo>
                          <a:pt x="137" y="94"/>
                        </a:lnTo>
                        <a:lnTo>
                          <a:pt x="137" y="94"/>
                        </a:lnTo>
                        <a:lnTo>
                          <a:pt x="137" y="94"/>
                        </a:lnTo>
                        <a:lnTo>
                          <a:pt x="137" y="96"/>
                        </a:lnTo>
                        <a:lnTo>
                          <a:pt x="137" y="96"/>
                        </a:lnTo>
                        <a:lnTo>
                          <a:pt x="137" y="96"/>
                        </a:lnTo>
                        <a:lnTo>
                          <a:pt x="137" y="96"/>
                        </a:lnTo>
                        <a:lnTo>
                          <a:pt x="137" y="98"/>
                        </a:lnTo>
                        <a:lnTo>
                          <a:pt x="137" y="98"/>
                        </a:lnTo>
                        <a:lnTo>
                          <a:pt x="137" y="98"/>
                        </a:lnTo>
                        <a:lnTo>
                          <a:pt x="137" y="98"/>
                        </a:lnTo>
                        <a:lnTo>
                          <a:pt x="137" y="100"/>
                        </a:lnTo>
                        <a:lnTo>
                          <a:pt x="139" y="100"/>
                        </a:lnTo>
                        <a:lnTo>
                          <a:pt x="139" y="100"/>
                        </a:lnTo>
                        <a:lnTo>
                          <a:pt x="141" y="100"/>
                        </a:lnTo>
                        <a:lnTo>
                          <a:pt x="141" y="98"/>
                        </a:lnTo>
                        <a:lnTo>
                          <a:pt x="141" y="98"/>
                        </a:lnTo>
                        <a:lnTo>
                          <a:pt x="141" y="98"/>
                        </a:lnTo>
                        <a:lnTo>
                          <a:pt x="141" y="98"/>
                        </a:lnTo>
                        <a:lnTo>
                          <a:pt x="141" y="96"/>
                        </a:lnTo>
                        <a:lnTo>
                          <a:pt x="141" y="96"/>
                        </a:lnTo>
                        <a:lnTo>
                          <a:pt x="141" y="96"/>
                        </a:lnTo>
                        <a:lnTo>
                          <a:pt x="141" y="96"/>
                        </a:lnTo>
                        <a:lnTo>
                          <a:pt x="141" y="94"/>
                        </a:lnTo>
                        <a:lnTo>
                          <a:pt x="141" y="94"/>
                        </a:lnTo>
                        <a:lnTo>
                          <a:pt x="141" y="92"/>
                        </a:lnTo>
                        <a:lnTo>
                          <a:pt x="141" y="92"/>
                        </a:lnTo>
                        <a:lnTo>
                          <a:pt x="143" y="92"/>
                        </a:lnTo>
                        <a:lnTo>
                          <a:pt x="143" y="92"/>
                        </a:lnTo>
                        <a:lnTo>
                          <a:pt x="143" y="92"/>
                        </a:lnTo>
                        <a:lnTo>
                          <a:pt x="145" y="92"/>
                        </a:lnTo>
                        <a:lnTo>
                          <a:pt x="145" y="94"/>
                        </a:lnTo>
                        <a:lnTo>
                          <a:pt x="145" y="94"/>
                        </a:lnTo>
                        <a:lnTo>
                          <a:pt x="145" y="92"/>
                        </a:lnTo>
                        <a:lnTo>
                          <a:pt x="147" y="92"/>
                        </a:lnTo>
                        <a:lnTo>
                          <a:pt x="147" y="92"/>
                        </a:lnTo>
                        <a:lnTo>
                          <a:pt x="147" y="92"/>
                        </a:lnTo>
                        <a:lnTo>
                          <a:pt x="147" y="92"/>
                        </a:lnTo>
                        <a:lnTo>
                          <a:pt x="149" y="92"/>
                        </a:lnTo>
                        <a:lnTo>
                          <a:pt x="149" y="92"/>
                        </a:lnTo>
                        <a:lnTo>
                          <a:pt x="149" y="94"/>
                        </a:lnTo>
                        <a:lnTo>
                          <a:pt x="149" y="94"/>
                        </a:lnTo>
                        <a:lnTo>
                          <a:pt x="149" y="94"/>
                        </a:lnTo>
                        <a:lnTo>
                          <a:pt x="149" y="94"/>
                        </a:lnTo>
                        <a:lnTo>
                          <a:pt x="149" y="96"/>
                        </a:lnTo>
                        <a:lnTo>
                          <a:pt x="151" y="96"/>
                        </a:lnTo>
                        <a:lnTo>
                          <a:pt x="151" y="96"/>
                        </a:lnTo>
                        <a:lnTo>
                          <a:pt x="151" y="96"/>
                        </a:lnTo>
                        <a:lnTo>
                          <a:pt x="153" y="96"/>
                        </a:lnTo>
                        <a:lnTo>
                          <a:pt x="153" y="96"/>
                        </a:lnTo>
                        <a:lnTo>
                          <a:pt x="153" y="96"/>
                        </a:lnTo>
                        <a:lnTo>
                          <a:pt x="153" y="96"/>
                        </a:lnTo>
                        <a:lnTo>
                          <a:pt x="155" y="96"/>
                        </a:lnTo>
                        <a:lnTo>
                          <a:pt x="155" y="96"/>
                        </a:lnTo>
                        <a:lnTo>
                          <a:pt x="155" y="96"/>
                        </a:lnTo>
                        <a:lnTo>
                          <a:pt x="155" y="98"/>
                        </a:lnTo>
                        <a:lnTo>
                          <a:pt x="157" y="98"/>
                        </a:lnTo>
                        <a:lnTo>
                          <a:pt x="157" y="98"/>
                        </a:lnTo>
                        <a:lnTo>
                          <a:pt x="157" y="98"/>
                        </a:lnTo>
                        <a:lnTo>
                          <a:pt x="159" y="98"/>
                        </a:lnTo>
                        <a:lnTo>
                          <a:pt x="159" y="98"/>
                        </a:lnTo>
                        <a:lnTo>
                          <a:pt x="159" y="98"/>
                        </a:lnTo>
                        <a:lnTo>
                          <a:pt x="160" y="98"/>
                        </a:lnTo>
                        <a:lnTo>
                          <a:pt x="160" y="98"/>
                        </a:lnTo>
                        <a:lnTo>
                          <a:pt x="160" y="98"/>
                        </a:lnTo>
                        <a:lnTo>
                          <a:pt x="162" y="98"/>
                        </a:lnTo>
                        <a:lnTo>
                          <a:pt x="162" y="96"/>
                        </a:lnTo>
                        <a:lnTo>
                          <a:pt x="162" y="96"/>
                        </a:lnTo>
                        <a:lnTo>
                          <a:pt x="162" y="96"/>
                        </a:lnTo>
                        <a:lnTo>
                          <a:pt x="164" y="96"/>
                        </a:lnTo>
                        <a:lnTo>
                          <a:pt x="164" y="96"/>
                        </a:lnTo>
                        <a:lnTo>
                          <a:pt x="164" y="96"/>
                        </a:lnTo>
                        <a:lnTo>
                          <a:pt x="164" y="96"/>
                        </a:lnTo>
                        <a:lnTo>
                          <a:pt x="164" y="96"/>
                        </a:lnTo>
                        <a:lnTo>
                          <a:pt x="166" y="96"/>
                        </a:lnTo>
                        <a:lnTo>
                          <a:pt x="166" y="96"/>
                        </a:lnTo>
                        <a:lnTo>
                          <a:pt x="166" y="94"/>
                        </a:lnTo>
                        <a:lnTo>
                          <a:pt x="166" y="94"/>
                        </a:lnTo>
                        <a:lnTo>
                          <a:pt x="166" y="92"/>
                        </a:lnTo>
                        <a:lnTo>
                          <a:pt x="168" y="92"/>
                        </a:lnTo>
                        <a:lnTo>
                          <a:pt x="168" y="92"/>
                        </a:lnTo>
                        <a:lnTo>
                          <a:pt x="168" y="92"/>
                        </a:lnTo>
                        <a:lnTo>
                          <a:pt x="168" y="92"/>
                        </a:lnTo>
                        <a:lnTo>
                          <a:pt x="170" y="92"/>
                        </a:lnTo>
                        <a:lnTo>
                          <a:pt x="170" y="92"/>
                        </a:lnTo>
                        <a:lnTo>
                          <a:pt x="170" y="92"/>
                        </a:lnTo>
                        <a:lnTo>
                          <a:pt x="170" y="90"/>
                        </a:lnTo>
                        <a:lnTo>
                          <a:pt x="172" y="90"/>
                        </a:lnTo>
                        <a:lnTo>
                          <a:pt x="172" y="90"/>
                        </a:lnTo>
                        <a:lnTo>
                          <a:pt x="172" y="90"/>
                        </a:lnTo>
                        <a:lnTo>
                          <a:pt x="172" y="89"/>
                        </a:lnTo>
                        <a:lnTo>
                          <a:pt x="172" y="89"/>
                        </a:lnTo>
                        <a:lnTo>
                          <a:pt x="174" y="89"/>
                        </a:lnTo>
                        <a:lnTo>
                          <a:pt x="174" y="89"/>
                        </a:lnTo>
                        <a:lnTo>
                          <a:pt x="174" y="89"/>
                        </a:lnTo>
                        <a:lnTo>
                          <a:pt x="174" y="89"/>
                        </a:lnTo>
                        <a:lnTo>
                          <a:pt x="174" y="90"/>
                        </a:lnTo>
                        <a:lnTo>
                          <a:pt x="176" y="90"/>
                        </a:lnTo>
                        <a:lnTo>
                          <a:pt x="176" y="90"/>
                        </a:lnTo>
                        <a:lnTo>
                          <a:pt x="176" y="90"/>
                        </a:lnTo>
                        <a:lnTo>
                          <a:pt x="176" y="90"/>
                        </a:lnTo>
                        <a:lnTo>
                          <a:pt x="178" y="90"/>
                        </a:lnTo>
                        <a:lnTo>
                          <a:pt x="178" y="90"/>
                        </a:lnTo>
                        <a:lnTo>
                          <a:pt x="178" y="89"/>
                        </a:lnTo>
                        <a:lnTo>
                          <a:pt x="176" y="89"/>
                        </a:lnTo>
                        <a:lnTo>
                          <a:pt x="176" y="89"/>
                        </a:lnTo>
                        <a:lnTo>
                          <a:pt x="178" y="89"/>
                        </a:lnTo>
                        <a:lnTo>
                          <a:pt x="178" y="89"/>
                        </a:lnTo>
                        <a:lnTo>
                          <a:pt x="180" y="89"/>
                        </a:lnTo>
                        <a:lnTo>
                          <a:pt x="180" y="89"/>
                        </a:lnTo>
                        <a:lnTo>
                          <a:pt x="180" y="89"/>
                        </a:lnTo>
                        <a:lnTo>
                          <a:pt x="180" y="89"/>
                        </a:lnTo>
                        <a:lnTo>
                          <a:pt x="180" y="89"/>
                        </a:lnTo>
                        <a:lnTo>
                          <a:pt x="181" y="89"/>
                        </a:lnTo>
                        <a:lnTo>
                          <a:pt x="181" y="89"/>
                        </a:lnTo>
                        <a:lnTo>
                          <a:pt x="181" y="89"/>
                        </a:lnTo>
                        <a:lnTo>
                          <a:pt x="181" y="89"/>
                        </a:lnTo>
                        <a:lnTo>
                          <a:pt x="183" y="89"/>
                        </a:lnTo>
                        <a:lnTo>
                          <a:pt x="183" y="89"/>
                        </a:lnTo>
                        <a:lnTo>
                          <a:pt x="183" y="89"/>
                        </a:lnTo>
                        <a:lnTo>
                          <a:pt x="185" y="89"/>
                        </a:lnTo>
                        <a:lnTo>
                          <a:pt x="185" y="89"/>
                        </a:lnTo>
                        <a:lnTo>
                          <a:pt x="185" y="89"/>
                        </a:lnTo>
                        <a:lnTo>
                          <a:pt x="185" y="89"/>
                        </a:lnTo>
                        <a:lnTo>
                          <a:pt x="187" y="89"/>
                        </a:lnTo>
                        <a:lnTo>
                          <a:pt x="187" y="90"/>
                        </a:lnTo>
                        <a:lnTo>
                          <a:pt x="187" y="90"/>
                        </a:lnTo>
                        <a:lnTo>
                          <a:pt x="187" y="90"/>
                        </a:lnTo>
                        <a:lnTo>
                          <a:pt x="187" y="92"/>
                        </a:lnTo>
                        <a:lnTo>
                          <a:pt x="187" y="92"/>
                        </a:lnTo>
                        <a:lnTo>
                          <a:pt x="189" y="92"/>
                        </a:lnTo>
                        <a:lnTo>
                          <a:pt x="189" y="92"/>
                        </a:lnTo>
                        <a:lnTo>
                          <a:pt x="189" y="92"/>
                        </a:lnTo>
                        <a:lnTo>
                          <a:pt x="191" y="92"/>
                        </a:lnTo>
                        <a:lnTo>
                          <a:pt x="191" y="92"/>
                        </a:lnTo>
                        <a:lnTo>
                          <a:pt x="191" y="92"/>
                        </a:lnTo>
                        <a:lnTo>
                          <a:pt x="191" y="92"/>
                        </a:lnTo>
                        <a:lnTo>
                          <a:pt x="191" y="90"/>
                        </a:lnTo>
                        <a:lnTo>
                          <a:pt x="193" y="90"/>
                        </a:lnTo>
                        <a:lnTo>
                          <a:pt x="193" y="90"/>
                        </a:lnTo>
                        <a:lnTo>
                          <a:pt x="193" y="92"/>
                        </a:lnTo>
                        <a:lnTo>
                          <a:pt x="195" y="92"/>
                        </a:lnTo>
                        <a:lnTo>
                          <a:pt x="195" y="92"/>
                        </a:lnTo>
                        <a:lnTo>
                          <a:pt x="195" y="90"/>
                        </a:lnTo>
                        <a:lnTo>
                          <a:pt x="195" y="90"/>
                        </a:lnTo>
                        <a:lnTo>
                          <a:pt x="195" y="89"/>
                        </a:lnTo>
                        <a:lnTo>
                          <a:pt x="195" y="89"/>
                        </a:lnTo>
                        <a:lnTo>
                          <a:pt x="195" y="89"/>
                        </a:lnTo>
                        <a:lnTo>
                          <a:pt x="195" y="89"/>
                        </a:lnTo>
                        <a:lnTo>
                          <a:pt x="197" y="89"/>
                        </a:lnTo>
                        <a:lnTo>
                          <a:pt x="197" y="89"/>
                        </a:lnTo>
                        <a:lnTo>
                          <a:pt x="197" y="89"/>
                        </a:lnTo>
                        <a:lnTo>
                          <a:pt x="197" y="89"/>
                        </a:lnTo>
                        <a:lnTo>
                          <a:pt x="199" y="89"/>
                        </a:lnTo>
                        <a:lnTo>
                          <a:pt x="199" y="89"/>
                        </a:lnTo>
                        <a:lnTo>
                          <a:pt x="201" y="89"/>
                        </a:lnTo>
                        <a:lnTo>
                          <a:pt x="201" y="89"/>
                        </a:lnTo>
                        <a:lnTo>
                          <a:pt x="201" y="89"/>
                        </a:lnTo>
                        <a:lnTo>
                          <a:pt x="201" y="89"/>
                        </a:lnTo>
                        <a:lnTo>
                          <a:pt x="201" y="89"/>
                        </a:lnTo>
                        <a:lnTo>
                          <a:pt x="203" y="89"/>
                        </a:lnTo>
                        <a:lnTo>
                          <a:pt x="203" y="89"/>
                        </a:lnTo>
                        <a:lnTo>
                          <a:pt x="203" y="89"/>
                        </a:lnTo>
                        <a:lnTo>
                          <a:pt x="203" y="89"/>
                        </a:lnTo>
                        <a:lnTo>
                          <a:pt x="203" y="87"/>
                        </a:lnTo>
                        <a:lnTo>
                          <a:pt x="204" y="87"/>
                        </a:lnTo>
                        <a:lnTo>
                          <a:pt x="204" y="87"/>
                        </a:lnTo>
                        <a:lnTo>
                          <a:pt x="204" y="89"/>
                        </a:lnTo>
                        <a:lnTo>
                          <a:pt x="204" y="89"/>
                        </a:lnTo>
                        <a:lnTo>
                          <a:pt x="206" y="89"/>
                        </a:lnTo>
                        <a:lnTo>
                          <a:pt x="206" y="89"/>
                        </a:lnTo>
                        <a:lnTo>
                          <a:pt x="206" y="89"/>
                        </a:lnTo>
                        <a:lnTo>
                          <a:pt x="208" y="89"/>
                        </a:lnTo>
                        <a:lnTo>
                          <a:pt x="208" y="89"/>
                        </a:lnTo>
                        <a:lnTo>
                          <a:pt x="208" y="89"/>
                        </a:lnTo>
                        <a:lnTo>
                          <a:pt x="208" y="89"/>
                        </a:lnTo>
                        <a:lnTo>
                          <a:pt x="208" y="90"/>
                        </a:lnTo>
                        <a:lnTo>
                          <a:pt x="208" y="90"/>
                        </a:lnTo>
                        <a:lnTo>
                          <a:pt x="208" y="92"/>
                        </a:lnTo>
                        <a:lnTo>
                          <a:pt x="208" y="92"/>
                        </a:lnTo>
                        <a:lnTo>
                          <a:pt x="208" y="94"/>
                        </a:lnTo>
                        <a:lnTo>
                          <a:pt x="210" y="94"/>
                        </a:lnTo>
                        <a:lnTo>
                          <a:pt x="210" y="94"/>
                        </a:lnTo>
                        <a:lnTo>
                          <a:pt x="212" y="94"/>
                        </a:lnTo>
                        <a:lnTo>
                          <a:pt x="212" y="94"/>
                        </a:lnTo>
                        <a:lnTo>
                          <a:pt x="212" y="94"/>
                        </a:lnTo>
                        <a:lnTo>
                          <a:pt x="212" y="94"/>
                        </a:lnTo>
                        <a:lnTo>
                          <a:pt x="212" y="96"/>
                        </a:lnTo>
                        <a:lnTo>
                          <a:pt x="214" y="96"/>
                        </a:lnTo>
                        <a:lnTo>
                          <a:pt x="214" y="96"/>
                        </a:lnTo>
                        <a:lnTo>
                          <a:pt x="214" y="96"/>
                        </a:lnTo>
                        <a:lnTo>
                          <a:pt x="214" y="96"/>
                        </a:lnTo>
                        <a:lnTo>
                          <a:pt x="216" y="96"/>
                        </a:lnTo>
                        <a:lnTo>
                          <a:pt x="216" y="96"/>
                        </a:lnTo>
                        <a:lnTo>
                          <a:pt x="218" y="96"/>
                        </a:lnTo>
                        <a:lnTo>
                          <a:pt x="218" y="96"/>
                        </a:lnTo>
                        <a:lnTo>
                          <a:pt x="218" y="96"/>
                        </a:lnTo>
                        <a:lnTo>
                          <a:pt x="218" y="96"/>
                        </a:lnTo>
                        <a:lnTo>
                          <a:pt x="220" y="96"/>
                        </a:lnTo>
                        <a:lnTo>
                          <a:pt x="220" y="96"/>
                        </a:lnTo>
                        <a:lnTo>
                          <a:pt x="222" y="96"/>
                        </a:lnTo>
                        <a:lnTo>
                          <a:pt x="222" y="96"/>
                        </a:lnTo>
                        <a:lnTo>
                          <a:pt x="222" y="96"/>
                        </a:lnTo>
                        <a:lnTo>
                          <a:pt x="224" y="96"/>
                        </a:lnTo>
                        <a:lnTo>
                          <a:pt x="224" y="96"/>
                        </a:lnTo>
                        <a:lnTo>
                          <a:pt x="224" y="96"/>
                        </a:lnTo>
                        <a:lnTo>
                          <a:pt x="225" y="96"/>
                        </a:lnTo>
                        <a:lnTo>
                          <a:pt x="225" y="98"/>
                        </a:lnTo>
                        <a:lnTo>
                          <a:pt x="225" y="98"/>
                        </a:lnTo>
                        <a:lnTo>
                          <a:pt x="225" y="98"/>
                        </a:lnTo>
                        <a:lnTo>
                          <a:pt x="225" y="98"/>
                        </a:lnTo>
                        <a:lnTo>
                          <a:pt x="225" y="100"/>
                        </a:lnTo>
                        <a:lnTo>
                          <a:pt x="225" y="100"/>
                        </a:lnTo>
                        <a:lnTo>
                          <a:pt x="227" y="100"/>
                        </a:lnTo>
                        <a:lnTo>
                          <a:pt x="227" y="100"/>
                        </a:lnTo>
                        <a:lnTo>
                          <a:pt x="227" y="100"/>
                        </a:lnTo>
                        <a:lnTo>
                          <a:pt x="229" y="100"/>
                        </a:lnTo>
                        <a:lnTo>
                          <a:pt x="229" y="100"/>
                        </a:lnTo>
                        <a:lnTo>
                          <a:pt x="229" y="98"/>
                        </a:lnTo>
                        <a:lnTo>
                          <a:pt x="229" y="98"/>
                        </a:lnTo>
                        <a:lnTo>
                          <a:pt x="231" y="98"/>
                        </a:lnTo>
                        <a:lnTo>
                          <a:pt x="231" y="98"/>
                        </a:lnTo>
                        <a:lnTo>
                          <a:pt x="231" y="98"/>
                        </a:lnTo>
                        <a:lnTo>
                          <a:pt x="231" y="96"/>
                        </a:lnTo>
                        <a:lnTo>
                          <a:pt x="233" y="96"/>
                        </a:lnTo>
                        <a:lnTo>
                          <a:pt x="233" y="96"/>
                        </a:lnTo>
                        <a:lnTo>
                          <a:pt x="233" y="96"/>
                        </a:lnTo>
                        <a:lnTo>
                          <a:pt x="233" y="96"/>
                        </a:lnTo>
                        <a:lnTo>
                          <a:pt x="233" y="94"/>
                        </a:lnTo>
                        <a:lnTo>
                          <a:pt x="233" y="94"/>
                        </a:lnTo>
                        <a:lnTo>
                          <a:pt x="233" y="94"/>
                        </a:lnTo>
                        <a:lnTo>
                          <a:pt x="235" y="94"/>
                        </a:lnTo>
                        <a:lnTo>
                          <a:pt x="235" y="92"/>
                        </a:lnTo>
                        <a:lnTo>
                          <a:pt x="235" y="92"/>
                        </a:lnTo>
                        <a:lnTo>
                          <a:pt x="235" y="92"/>
                        </a:lnTo>
                        <a:lnTo>
                          <a:pt x="237" y="92"/>
                        </a:lnTo>
                        <a:lnTo>
                          <a:pt x="237" y="94"/>
                        </a:lnTo>
                        <a:lnTo>
                          <a:pt x="237" y="94"/>
                        </a:lnTo>
                        <a:lnTo>
                          <a:pt x="237" y="94"/>
                        </a:lnTo>
                        <a:lnTo>
                          <a:pt x="237" y="96"/>
                        </a:lnTo>
                        <a:lnTo>
                          <a:pt x="239" y="96"/>
                        </a:lnTo>
                        <a:lnTo>
                          <a:pt x="239" y="96"/>
                        </a:lnTo>
                        <a:lnTo>
                          <a:pt x="239" y="96"/>
                        </a:lnTo>
                        <a:lnTo>
                          <a:pt x="239" y="96"/>
                        </a:lnTo>
                        <a:lnTo>
                          <a:pt x="239" y="96"/>
                        </a:lnTo>
                        <a:lnTo>
                          <a:pt x="241" y="96"/>
                        </a:lnTo>
                        <a:lnTo>
                          <a:pt x="241" y="96"/>
                        </a:lnTo>
                        <a:lnTo>
                          <a:pt x="241" y="96"/>
                        </a:lnTo>
                        <a:lnTo>
                          <a:pt x="243" y="96"/>
                        </a:lnTo>
                        <a:lnTo>
                          <a:pt x="243" y="96"/>
                        </a:lnTo>
                        <a:lnTo>
                          <a:pt x="245" y="96"/>
                        </a:lnTo>
                        <a:lnTo>
                          <a:pt x="245" y="96"/>
                        </a:lnTo>
                        <a:lnTo>
                          <a:pt x="245" y="96"/>
                        </a:lnTo>
                        <a:lnTo>
                          <a:pt x="247" y="96"/>
                        </a:lnTo>
                        <a:lnTo>
                          <a:pt x="247" y="96"/>
                        </a:lnTo>
                        <a:lnTo>
                          <a:pt x="248" y="96"/>
                        </a:lnTo>
                        <a:lnTo>
                          <a:pt x="248" y="96"/>
                        </a:lnTo>
                        <a:lnTo>
                          <a:pt x="248" y="96"/>
                        </a:lnTo>
                        <a:lnTo>
                          <a:pt x="250" y="96"/>
                        </a:lnTo>
                        <a:lnTo>
                          <a:pt x="250" y="96"/>
                        </a:lnTo>
                        <a:lnTo>
                          <a:pt x="250" y="96"/>
                        </a:lnTo>
                        <a:lnTo>
                          <a:pt x="250" y="96"/>
                        </a:lnTo>
                        <a:lnTo>
                          <a:pt x="252" y="96"/>
                        </a:lnTo>
                        <a:lnTo>
                          <a:pt x="252" y="96"/>
                        </a:lnTo>
                        <a:lnTo>
                          <a:pt x="254" y="96"/>
                        </a:lnTo>
                        <a:lnTo>
                          <a:pt x="254" y="96"/>
                        </a:lnTo>
                        <a:lnTo>
                          <a:pt x="254" y="96"/>
                        </a:lnTo>
                        <a:lnTo>
                          <a:pt x="254" y="96"/>
                        </a:lnTo>
                        <a:lnTo>
                          <a:pt x="256" y="96"/>
                        </a:lnTo>
                        <a:lnTo>
                          <a:pt x="256" y="96"/>
                        </a:lnTo>
                        <a:lnTo>
                          <a:pt x="256" y="96"/>
                        </a:lnTo>
                        <a:lnTo>
                          <a:pt x="256" y="94"/>
                        </a:lnTo>
                        <a:lnTo>
                          <a:pt x="258" y="94"/>
                        </a:lnTo>
                        <a:lnTo>
                          <a:pt x="258" y="94"/>
                        </a:lnTo>
                        <a:lnTo>
                          <a:pt x="260" y="94"/>
                        </a:lnTo>
                        <a:lnTo>
                          <a:pt x="260" y="94"/>
                        </a:lnTo>
                        <a:lnTo>
                          <a:pt x="260" y="92"/>
                        </a:lnTo>
                        <a:lnTo>
                          <a:pt x="260" y="92"/>
                        </a:lnTo>
                        <a:lnTo>
                          <a:pt x="260" y="92"/>
                        </a:lnTo>
                        <a:lnTo>
                          <a:pt x="260" y="90"/>
                        </a:lnTo>
                        <a:lnTo>
                          <a:pt x="260" y="90"/>
                        </a:lnTo>
                        <a:lnTo>
                          <a:pt x="260" y="89"/>
                        </a:lnTo>
                        <a:lnTo>
                          <a:pt x="260" y="89"/>
                        </a:lnTo>
                        <a:lnTo>
                          <a:pt x="260" y="89"/>
                        </a:lnTo>
                        <a:lnTo>
                          <a:pt x="260" y="89"/>
                        </a:lnTo>
                        <a:lnTo>
                          <a:pt x="260" y="87"/>
                        </a:lnTo>
                        <a:lnTo>
                          <a:pt x="262" y="87"/>
                        </a:lnTo>
                        <a:lnTo>
                          <a:pt x="262" y="87"/>
                        </a:lnTo>
                        <a:lnTo>
                          <a:pt x="262" y="85"/>
                        </a:lnTo>
                        <a:lnTo>
                          <a:pt x="262" y="85"/>
                        </a:lnTo>
                        <a:lnTo>
                          <a:pt x="262" y="85"/>
                        </a:lnTo>
                        <a:lnTo>
                          <a:pt x="262" y="85"/>
                        </a:lnTo>
                        <a:lnTo>
                          <a:pt x="262" y="85"/>
                        </a:lnTo>
                        <a:lnTo>
                          <a:pt x="262" y="85"/>
                        </a:lnTo>
                        <a:lnTo>
                          <a:pt x="262" y="83"/>
                        </a:lnTo>
                        <a:lnTo>
                          <a:pt x="260" y="83"/>
                        </a:lnTo>
                        <a:lnTo>
                          <a:pt x="260" y="83"/>
                        </a:lnTo>
                        <a:lnTo>
                          <a:pt x="260" y="83"/>
                        </a:lnTo>
                        <a:lnTo>
                          <a:pt x="260" y="81"/>
                        </a:lnTo>
                        <a:lnTo>
                          <a:pt x="260" y="81"/>
                        </a:lnTo>
                        <a:lnTo>
                          <a:pt x="258" y="81"/>
                        </a:lnTo>
                        <a:lnTo>
                          <a:pt x="258" y="81"/>
                        </a:lnTo>
                        <a:lnTo>
                          <a:pt x="256" y="81"/>
                        </a:lnTo>
                        <a:lnTo>
                          <a:pt x="256" y="81"/>
                        </a:lnTo>
                        <a:lnTo>
                          <a:pt x="256" y="81"/>
                        </a:lnTo>
                        <a:lnTo>
                          <a:pt x="254" y="81"/>
                        </a:lnTo>
                        <a:lnTo>
                          <a:pt x="254" y="81"/>
                        </a:lnTo>
                        <a:lnTo>
                          <a:pt x="254" y="81"/>
                        </a:lnTo>
                        <a:lnTo>
                          <a:pt x="254" y="81"/>
                        </a:lnTo>
                        <a:lnTo>
                          <a:pt x="252" y="81"/>
                        </a:lnTo>
                        <a:lnTo>
                          <a:pt x="252" y="81"/>
                        </a:lnTo>
                        <a:lnTo>
                          <a:pt x="250" y="81"/>
                        </a:lnTo>
                        <a:lnTo>
                          <a:pt x="250" y="81"/>
                        </a:lnTo>
                        <a:lnTo>
                          <a:pt x="250" y="81"/>
                        </a:lnTo>
                        <a:lnTo>
                          <a:pt x="250" y="79"/>
                        </a:lnTo>
                        <a:lnTo>
                          <a:pt x="250" y="79"/>
                        </a:lnTo>
                        <a:lnTo>
                          <a:pt x="250" y="79"/>
                        </a:lnTo>
                        <a:lnTo>
                          <a:pt x="250" y="77"/>
                        </a:lnTo>
                        <a:lnTo>
                          <a:pt x="248" y="77"/>
                        </a:lnTo>
                        <a:lnTo>
                          <a:pt x="248" y="77"/>
                        </a:lnTo>
                        <a:lnTo>
                          <a:pt x="248" y="77"/>
                        </a:lnTo>
                        <a:lnTo>
                          <a:pt x="247" y="77"/>
                        </a:lnTo>
                        <a:lnTo>
                          <a:pt x="247" y="77"/>
                        </a:lnTo>
                        <a:lnTo>
                          <a:pt x="245" y="77"/>
                        </a:lnTo>
                        <a:lnTo>
                          <a:pt x="245" y="77"/>
                        </a:lnTo>
                        <a:lnTo>
                          <a:pt x="245" y="77"/>
                        </a:lnTo>
                        <a:lnTo>
                          <a:pt x="243" y="77"/>
                        </a:lnTo>
                        <a:lnTo>
                          <a:pt x="243" y="77"/>
                        </a:lnTo>
                        <a:lnTo>
                          <a:pt x="241" y="77"/>
                        </a:lnTo>
                        <a:lnTo>
                          <a:pt x="241" y="77"/>
                        </a:lnTo>
                        <a:lnTo>
                          <a:pt x="241" y="77"/>
                        </a:lnTo>
                        <a:lnTo>
                          <a:pt x="241" y="75"/>
                        </a:lnTo>
                        <a:lnTo>
                          <a:pt x="241" y="75"/>
                        </a:lnTo>
                        <a:lnTo>
                          <a:pt x="241" y="75"/>
                        </a:lnTo>
                        <a:lnTo>
                          <a:pt x="243" y="75"/>
                        </a:lnTo>
                        <a:lnTo>
                          <a:pt x="243" y="73"/>
                        </a:lnTo>
                        <a:lnTo>
                          <a:pt x="241" y="73"/>
                        </a:lnTo>
                        <a:lnTo>
                          <a:pt x="241" y="73"/>
                        </a:lnTo>
                        <a:lnTo>
                          <a:pt x="241" y="73"/>
                        </a:lnTo>
                        <a:lnTo>
                          <a:pt x="241" y="73"/>
                        </a:lnTo>
                        <a:lnTo>
                          <a:pt x="239" y="73"/>
                        </a:lnTo>
                        <a:lnTo>
                          <a:pt x="239" y="73"/>
                        </a:lnTo>
                        <a:lnTo>
                          <a:pt x="239" y="73"/>
                        </a:lnTo>
                        <a:lnTo>
                          <a:pt x="239" y="73"/>
                        </a:lnTo>
                        <a:lnTo>
                          <a:pt x="237" y="73"/>
                        </a:lnTo>
                        <a:lnTo>
                          <a:pt x="237" y="73"/>
                        </a:lnTo>
                        <a:lnTo>
                          <a:pt x="235" y="73"/>
                        </a:lnTo>
                        <a:lnTo>
                          <a:pt x="235" y="73"/>
                        </a:lnTo>
                        <a:lnTo>
                          <a:pt x="235" y="71"/>
                        </a:lnTo>
                        <a:lnTo>
                          <a:pt x="235" y="71"/>
                        </a:lnTo>
                        <a:lnTo>
                          <a:pt x="235" y="71"/>
                        </a:lnTo>
                        <a:lnTo>
                          <a:pt x="235" y="71"/>
                        </a:lnTo>
                        <a:lnTo>
                          <a:pt x="235" y="69"/>
                        </a:lnTo>
                        <a:lnTo>
                          <a:pt x="235" y="69"/>
                        </a:lnTo>
                        <a:lnTo>
                          <a:pt x="237" y="69"/>
                        </a:lnTo>
                        <a:lnTo>
                          <a:pt x="237" y="69"/>
                        </a:lnTo>
                        <a:lnTo>
                          <a:pt x="239" y="69"/>
                        </a:lnTo>
                        <a:lnTo>
                          <a:pt x="239" y="69"/>
                        </a:lnTo>
                        <a:lnTo>
                          <a:pt x="239" y="69"/>
                        </a:lnTo>
                        <a:lnTo>
                          <a:pt x="239" y="69"/>
                        </a:lnTo>
                        <a:lnTo>
                          <a:pt x="239" y="67"/>
                        </a:lnTo>
                        <a:lnTo>
                          <a:pt x="241" y="67"/>
                        </a:lnTo>
                        <a:lnTo>
                          <a:pt x="241" y="67"/>
                        </a:lnTo>
                        <a:lnTo>
                          <a:pt x="241" y="67"/>
                        </a:lnTo>
                        <a:lnTo>
                          <a:pt x="241" y="67"/>
                        </a:lnTo>
                        <a:lnTo>
                          <a:pt x="243" y="67"/>
                        </a:lnTo>
                        <a:lnTo>
                          <a:pt x="243" y="66"/>
                        </a:lnTo>
                        <a:lnTo>
                          <a:pt x="243" y="66"/>
                        </a:lnTo>
                        <a:lnTo>
                          <a:pt x="245" y="66"/>
                        </a:lnTo>
                        <a:lnTo>
                          <a:pt x="245" y="66"/>
                        </a:lnTo>
                        <a:lnTo>
                          <a:pt x="245" y="66"/>
                        </a:lnTo>
                        <a:lnTo>
                          <a:pt x="247" y="66"/>
                        </a:lnTo>
                        <a:lnTo>
                          <a:pt x="247" y="66"/>
                        </a:lnTo>
                        <a:lnTo>
                          <a:pt x="247" y="66"/>
                        </a:lnTo>
                        <a:lnTo>
                          <a:pt x="248" y="66"/>
                        </a:lnTo>
                        <a:lnTo>
                          <a:pt x="248" y="64"/>
                        </a:lnTo>
                        <a:lnTo>
                          <a:pt x="248" y="64"/>
                        </a:lnTo>
                        <a:lnTo>
                          <a:pt x="248" y="64"/>
                        </a:lnTo>
                        <a:lnTo>
                          <a:pt x="250" y="64"/>
                        </a:lnTo>
                        <a:lnTo>
                          <a:pt x="250" y="64"/>
                        </a:lnTo>
                        <a:lnTo>
                          <a:pt x="250" y="64"/>
                        </a:lnTo>
                        <a:lnTo>
                          <a:pt x="250" y="64"/>
                        </a:lnTo>
                        <a:lnTo>
                          <a:pt x="252" y="64"/>
                        </a:lnTo>
                        <a:lnTo>
                          <a:pt x="252" y="64"/>
                        </a:lnTo>
                        <a:lnTo>
                          <a:pt x="252" y="62"/>
                        </a:lnTo>
                        <a:lnTo>
                          <a:pt x="252" y="62"/>
                        </a:lnTo>
                        <a:lnTo>
                          <a:pt x="250" y="62"/>
                        </a:lnTo>
                        <a:lnTo>
                          <a:pt x="250" y="60"/>
                        </a:lnTo>
                        <a:lnTo>
                          <a:pt x="250" y="60"/>
                        </a:lnTo>
                        <a:lnTo>
                          <a:pt x="250" y="60"/>
                        </a:lnTo>
                        <a:lnTo>
                          <a:pt x="250" y="60"/>
                        </a:lnTo>
                        <a:lnTo>
                          <a:pt x="248" y="60"/>
                        </a:lnTo>
                        <a:lnTo>
                          <a:pt x="248" y="58"/>
                        </a:lnTo>
                        <a:lnTo>
                          <a:pt x="248" y="58"/>
                        </a:lnTo>
                        <a:lnTo>
                          <a:pt x="248" y="58"/>
                        </a:lnTo>
                        <a:lnTo>
                          <a:pt x="248" y="56"/>
                        </a:lnTo>
                        <a:lnTo>
                          <a:pt x="248" y="56"/>
                        </a:lnTo>
                        <a:lnTo>
                          <a:pt x="247" y="56"/>
                        </a:lnTo>
                        <a:lnTo>
                          <a:pt x="247" y="56"/>
                        </a:lnTo>
                        <a:lnTo>
                          <a:pt x="247" y="56"/>
                        </a:lnTo>
                        <a:lnTo>
                          <a:pt x="247" y="56"/>
                        </a:lnTo>
                        <a:lnTo>
                          <a:pt x="247" y="54"/>
                        </a:lnTo>
                        <a:lnTo>
                          <a:pt x="247" y="54"/>
                        </a:lnTo>
                        <a:lnTo>
                          <a:pt x="248" y="54"/>
                        </a:lnTo>
                        <a:lnTo>
                          <a:pt x="248" y="54"/>
                        </a:lnTo>
                        <a:lnTo>
                          <a:pt x="248" y="54"/>
                        </a:lnTo>
                        <a:lnTo>
                          <a:pt x="248" y="54"/>
                        </a:lnTo>
                        <a:lnTo>
                          <a:pt x="248" y="52"/>
                        </a:lnTo>
                        <a:lnTo>
                          <a:pt x="250" y="52"/>
                        </a:lnTo>
                        <a:lnTo>
                          <a:pt x="250" y="52"/>
                        </a:lnTo>
                        <a:lnTo>
                          <a:pt x="250" y="52"/>
                        </a:lnTo>
                        <a:lnTo>
                          <a:pt x="250" y="52"/>
                        </a:lnTo>
                        <a:lnTo>
                          <a:pt x="252" y="52"/>
                        </a:lnTo>
                        <a:lnTo>
                          <a:pt x="252" y="50"/>
                        </a:lnTo>
                        <a:lnTo>
                          <a:pt x="252" y="50"/>
                        </a:lnTo>
                        <a:lnTo>
                          <a:pt x="252" y="48"/>
                        </a:lnTo>
                        <a:lnTo>
                          <a:pt x="252" y="48"/>
                        </a:lnTo>
                        <a:lnTo>
                          <a:pt x="252" y="50"/>
                        </a:lnTo>
                        <a:lnTo>
                          <a:pt x="254" y="50"/>
                        </a:lnTo>
                        <a:lnTo>
                          <a:pt x="254" y="48"/>
                        </a:lnTo>
                        <a:lnTo>
                          <a:pt x="254" y="48"/>
                        </a:lnTo>
                        <a:lnTo>
                          <a:pt x="254" y="48"/>
                        </a:lnTo>
                        <a:lnTo>
                          <a:pt x="254" y="48"/>
                        </a:lnTo>
                        <a:lnTo>
                          <a:pt x="256" y="48"/>
                        </a:lnTo>
                        <a:lnTo>
                          <a:pt x="256" y="48"/>
                        </a:lnTo>
                        <a:lnTo>
                          <a:pt x="256" y="48"/>
                        </a:lnTo>
                        <a:lnTo>
                          <a:pt x="256" y="48"/>
                        </a:lnTo>
                        <a:lnTo>
                          <a:pt x="258" y="48"/>
                        </a:lnTo>
                        <a:lnTo>
                          <a:pt x="258" y="48"/>
                        </a:lnTo>
                        <a:lnTo>
                          <a:pt x="260" y="48"/>
                        </a:lnTo>
                        <a:lnTo>
                          <a:pt x="260" y="48"/>
                        </a:lnTo>
                        <a:lnTo>
                          <a:pt x="260" y="48"/>
                        </a:lnTo>
                        <a:lnTo>
                          <a:pt x="260" y="48"/>
                        </a:lnTo>
                        <a:lnTo>
                          <a:pt x="260" y="48"/>
                        </a:lnTo>
                        <a:lnTo>
                          <a:pt x="262" y="48"/>
                        </a:lnTo>
                        <a:lnTo>
                          <a:pt x="262" y="48"/>
                        </a:lnTo>
                        <a:lnTo>
                          <a:pt x="262" y="50"/>
                        </a:lnTo>
                        <a:lnTo>
                          <a:pt x="262" y="50"/>
                        </a:lnTo>
                        <a:lnTo>
                          <a:pt x="264" y="50"/>
                        </a:lnTo>
                        <a:lnTo>
                          <a:pt x="264" y="48"/>
                        </a:lnTo>
                        <a:lnTo>
                          <a:pt x="264" y="48"/>
                        </a:lnTo>
                        <a:lnTo>
                          <a:pt x="266" y="48"/>
                        </a:lnTo>
                        <a:lnTo>
                          <a:pt x="266" y="48"/>
                        </a:lnTo>
                        <a:lnTo>
                          <a:pt x="266" y="48"/>
                        </a:lnTo>
                        <a:lnTo>
                          <a:pt x="268" y="48"/>
                        </a:lnTo>
                        <a:lnTo>
                          <a:pt x="268" y="50"/>
                        </a:lnTo>
                        <a:lnTo>
                          <a:pt x="268" y="50"/>
                        </a:lnTo>
                        <a:lnTo>
                          <a:pt x="268" y="50"/>
                        </a:lnTo>
                        <a:lnTo>
                          <a:pt x="269" y="50"/>
                        </a:lnTo>
                        <a:lnTo>
                          <a:pt x="269" y="50"/>
                        </a:lnTo>
                        <a:lnTo>
                          <a:pt x="269" y="48"/>
                        </a:lnTo>
                        <a:lnTo>
                          <a:pt x="271" y="48"/>
                        </a:lnTo>
                        <a:lnTo>
                          <a:pt x="271" y="48"/>
                        </a:lnTo>
                        <a:lnTo>
                          <a:pt x="271" y="48"/>
                        </a:lnTo>
                        <a:lnTo>
                          <a:pt x="271" y="46"/>
                        </a:lnTo>
                        <a:lnTo>
                          <a:pt x="269" y="46"/>
                        </a:lnTo>
                        <a:lnTo>
                          <a:pt x="269" y="46"/>
                        </a:lnTo>
                        <a:lnTo>
                          <a:pt x="268" y="46"/>
                        </a:lnTo>
                        <a:lnTo>
                          <a:pt x="268" y="46"/>
                        </a:lnTo>
                        <a:lnTo>
                          <a:pt x="268" y="46"/>
                        </a:lnTo>
                        <a:lnTo>
                          <a:pt x="266" y="46"/>
                        </a:lnTo>
                        <a:lnTo>
                          <a:pt x="266" y="46"/>
                        </a:lnTo>
                        <a:lnTo>
                          <a:pt x="266" y="46"/>
                        </a:lnTo>
                        <a:lnTo>
                          <a:pt x="266" y="46"/>
                        </a:lnTo>
                        <a:lnTo>
                          <a:pt x="264" y="46"/>
                        </a:lnTo>
                        <a:lnTo>
                          <a:pt x="264" y="44"/>
                        </a:lnTo>
                        <a:lnTo>
                          <a:pt x="264" y="44"/>
                        </a:lnTo>
                        <a:lnTo>
                          <a:pt x="264" y="44"/>
                        </a:lnTo>
                        <a:lnTo>
                          <a:pt x="262" y="44"/>
                        </a:lnTo>
                        <a:lnTo>
                          <a:pt x="262" y="44"/>
                        </a:lnTo>
                        <a:lnTo>
                          <a:pt x="262" y="44"/>
                        </a:lnTo>
                        <a:lnTo>
                          <a:pt x="262" y="44"/>
                        </a:lnTo>
                        <a:lnTo>
                          <a:pt x="260" y="44"/>
                        </a:lnTo>
                        <a:lnTo>
                          <a:pt x="260" y="44"/>
                        </a:lnTo>
                        <a:lnTo>
                          <a:pt x="260" y="44"/>
                        </a:lnTo>
                        <a:lnTo>
                          <a:pt x="260" y="44"/>
                        </a:lnTo>
                        <a:lnTo>
                          <a:pt x="258" y="44"/>
                        </a:lnTo>
                        <a:lnTo>
                          <a:pt x="258" y="44"/>
                        </a:lnTo>
                        <a:lnTo>
                          <a:pt x="258" y="43"/>
                        </a:lnTo>
                        <a:lnTo>
                          <a:pt x="256" y="43"/>
                        </a:lnTo>
                        <a:lnTo>
                          <a:pt x="256" y="43"/>
                        </a:lnTo>
                        <a:lnTo>
                          <a:pt x="256" y="44"/>
                        </a:lnTo>
                        <a:lnTo>
                          <a:pt x="256" y="44"/>
                        </a:lnTo>
                        <a:lnTo>
                          <a:pt x="256" y="43"/>
                        </a:lnTo>
                        <a:lnTo>
                          <a:pt x="254" y="43"/>
                        </a:lnTo>
                        <a:lnTo>
                          <a:pt x="254" y="43"/>
                        </a:lnTo>
                        <a:lnTo>
                          <a:pt x="254" y="43"/>
                        </a:lnTo>
                        <a:lnTo>
                          <a:pt x="254" y="41"/>
                        </a:lnTo>
                        <a:lnTo>
                          <a:pt x="254" y="41"/>
                        </a:lnTo>
                        <a:lnTo>
                          <a:pt x="254" y="41"/>
                        </a:lnTo>
                        <a:lnTo>
                          <a:pt x="254" y="41"/>
                        </a:lnTo>
                        <a:lnTo>
                          <a:pt x="256" y="41"/>
                        </a:lnTo>
                        <a:lnTo>
                          <a:pt x="256" y="39"/>
                        </a:lnTo>
                        <a:lnTo>
                          <a:pt x="256" y="39"/>
                        </a:lnTo>
                        <a:lnTo>
                          <a:pt x="256" y="39"/>
                        </a:lnTo>
                        <a:lnTo>
                          <a:pt x="258" y="39"/>
                        </a:lnTo>
                        <a:lnTo>
                          <a:pt x="258" y="41"/>
                        </a:lnTo>
                        <a:lnTo>
                          <a:pt x="258" y="41"/>
                        </a:lnTo>
                        <a:lnTo>
                          <a:pt x="260" y="41"/>
                        </a:lnTo>
                        <a:lnTo>
                          <a:pt x="260" y="41"/>
                        </a:lnTo>
                        <a:lnTo>
                          <a:pt x="260" y="41"/>
                        </a:lnTo>
                        <a:lnTo>
                          <a:pt x="260" y="39"/>
                        </a:lnTo>
                        <a:lnTo>
                          <a:pt x="262" y="39"/>
                        </a:lnTo>
                        <a:lnTo>
                          <a:pt x="262" y="39"/>
                        </a:lnTo>
                        <a:lnTo>
                          <a:pt x="262" y="37"/>
                        </a:lnTo>
                        <a:lnTo>
                          <a:pt x="260" y="37"/>
                        </a:lnTo>
                        <a:lnTo>
                          <a:pt x="260" y="37"/>
                        </a:lnTo>
                        <a:lnTo>
                          <a:pt x="260" y="37"/>
                        </a:lnTo>
                        <a:lnTo>
                          <a:pt x="258" y="37"/>
                        </a:lnTo>
                        <a:lnTo>
                          <a:pt x="258" y="37"/>
                        </a:lnTo>
                        <a:lnTo>
                          <a:pt x="258" y="39"/>
                        </a:lnTo>
                        <a:lnTo>
                          <a:pt x="256" y="39"/>
                        </a:lnTo>
                        <a:lnTo>
                          <a:pt x="256" y="37"/>
                        </a:lnTo>
                        <a:lnTo>
                          <a:pt x="256" y="37"/>
                        </a:lnTo>
                        <a:lnTo>
                          <a:pt x="256" y="37"/>
                        </a:lnTo>
                        <a:lnTo>
                          <a:pt x="254" y="37"/>
                        </a:lnTo>
                        <a:lnTo>
                          <a:pt x="254" y="37"/>
                        </a:lnTo>
                        <a:lnTo>
                          <a:pt x="254" y="37"/>
                        </a:lnTo>
                        <a:lnTo>
                          <a:pt x="252" y="37"/>
                        </a:lnTo>
                        <a:lnTo>
                          <a:pt x="252" y="37"/>
                        </a:lnTo>
                        <a:lnTo>
                          <a:pt x="252" y="37"/>
                        </a:lnTo>
                        <a:lnTo>
                          <a:pt x="250" y="37"/>
                        </a:lnTo>
                        <a:lnTo>
                          <a:pt x="250" y="37"/>
                        </a:lnTo>
                        <a:lnTo>
                          <a:pt x="250" y="37"/>
                        </a:lnTo>
                        <a:lnTo>
                          <a:pt x="250" y="35"/>
                        </a:lnTo>
                        <a:lnTo>
                          <a:pt x="250" y="35"/>
                        </a:lnTo>
                        <a:lnTo>
                          <a:pt x="250" y="35"/>
                        </a:lnTo>
                        <a:lnTo>
                          <a:pt x="252" y="35"/>
                        </a:lnTo>
                        <a:lnTo>
                          <a:pt x="252" y="35"/>
                        </a:lnTo>
                        <a:lnTo>
                          <a:pt x="252" y="35"/>
                        </a:lnTo>
                        <a:lnTo>
                          <a:pt x="254" y="35"/>
                        </a:lnTo>
                        <a:lnTo>
                          <a:pt x="254" y="33"/>
                        </a:lnTo>
                        <a:lnTo>
                          <a:pt x="254" y="33"/>
                        </a:lnTo>
                        <a:lnTo>
                          <a:pt x="254" y="33"/>
                        </a:lnTo>
                        <a:lnTo>
                          <a:pt x="254" y="33"/>
                        </a:lnTo>
                        <a:lnTo>
                          <a:pt x="254" y="33"/>
                        </a:lnTo>
                        <a:lnTo>
                          <a:pt x="254" y="33"/>
                        </a:lnTo>
                        <a:lnTo>
                          <a:pt x="254" y="31"/>
                        </a:lnTo>
                        <a:lnTo>
                          <a:pt x="254" y="31"/>
                        </a:lnTo>
                        <a:lnTo>
                          <a:pt x="252" y="31"/>
                        </a:lnTo>
                        <a:lnTo>
                          <a:pt x="252" y="31"/>
                        </a:lnTo>
                        <a:lnTo>
                          <a:pt x="252" y="31"/>
                        </a:lnTo>
                        <a:lnTo>
                          <a:pt x="250" y="31"/>
                        </a:lnTo>
                        <a:lnTo>
                          <a:pt x="250" y="29"/>
                        </a:lnTo>
                        <a:lnTo>
                          <a:pt x="252" y="29"/>
                        </a:lnTo>
                        <a:lnTo>
                          <a:pt x="252" y="29"/>
                        </a:lnTo>
                        <a:lnTo>
                          <a:pt x="254" y="29"/>
                        </a:lnTo>
                        <a:lnTo>
                          <a:pt x="254" y="29"/>
                        </a:lnTo>
                        <a:lnTo>
                          <a:pt x="254" y="31"/>
                        </a:lnTo>
                        <a:lnTo>
                          <a:pt x="254" y="31"/>
                        </a:lnTo>
                        <a:lnTo>
                          <a:pt x="256" y="31"/>
                        </a:lnTo>
                        <a:lnTo>
                          <a:pt x="256" y="29"/>
                        </a:lnTo>
                        <a:lnTo>
                          <a:pt x="256" y="29"/>
                        </a:lnTo>
                        <a:lnTo>
                          <a:pt x="256" y="27"/>
                        </a:lnTo>
                        <a:lnTo>
                          <a:pt x="256" y="27"/>
                        </a:lnTo>
                        <a:lnTo>
                          <a:pt x="256" y="27"/>
                        </a:lnTo>
                        <a:lnTo>
                          <a:pt x="256" y="27"/>
                        </a:lnTo>
                        <a:lnTo>
                          <a:pt x="258" y="27"/>
                        </a:lnTo>
                        <a:lnTo>
                          <a:pt x="258" y="27"/>
                        </a:lnTo>
                        <a:lnTo>
                          <a:pt x="260" y="27"/>
                        </a:lnTo>
                        <a:lnTo>
                          <a:pt x="260" y="27"/>
                        </a:lnTo>
                        <a:lnTo>
                          <a:pt x="260" y="27"/>
                        </a:lnTo>
                        <a:lnTo>
                          <a:pt x="260" y="29"/>
                        </a:lnTo>
                        <a:lnTo>
                          <a:pt x="260" y="29"/>
                        </a:lnTo>
                        <a:lnTo>
                          <a:pt x="262" y="29"/>
                        </a:lnTo>
                        <a:lnTo>
                          <a:pt x="262" y="29"/>
                        </a:lnTo>
                        <a:lnTo>
                          <a:pt x="262" y="29"/>
                        </a:lnTo>
                        <a:lnTo>
                          <a:pt x="262" y="29"/>
                        </a:lnTo>
                        <a:lnTo>
                          <a:pt x="262" y="29"/>
                        </a:lnTo>
                        <a:lnTo>
                          <a:pt x="264" y="29"/>
                        </a:lnTo>
                        <a:lnTo>
                          <a:pt x="264" y="27"/>
                        </a:lnTo>
                        <a:lnTo>
                          <a:pt x="264" y="27"/>
                        </a:lnTo>
                        <a:lnTo>
                          <a:pt x="264" y="29"/>
                        </a:lnTo>
                        <a:lnTo>
                          <a:pt x="266" y="29"/>
                        </a:lnTo>
                        <a:lnTo>
                          <a:pt x="266" y="29"/>
                        </a:lnTo>
                        <a:lnTo>
                          <a:pt x="266" y="29"/>
                        </a:lnTo>
                        <a:lnTo>
                          <a:pt x="266" y="29"/>
                        </a:lnTo>
                        <a:lnTo>
                          <a:pt x="268" y="29"/>
                        </a:lnTo>
                        <a:lnTo>
                          <a:pt x="268" y="29"/>
                        </a:lnTo>
                        <a:lnTo>
                          <a:pt x="268" y="29"/>
                        </a:lnTo>
                        <a:lnTo>
                          <a:pt x="269" y="29"/>
                        </a:lnTo>
                        <a:lnTo>
                          <a:pt x="269" y="29"/>
                        </a:lnTo>
                        <a:lnTo>
                          <a:pt x="268" y="29"/>
                        </a:lnTo>
                        <a:lnTo>
                          <a:pt x="268" y="27"/>
                        </a:lnTo>
                        <a:lnTo>
                          <a:pt x="269" y="27"/>
                        </a:lnTo>
                        <a:lnTo>
                          <a:pt x="269" y="27"/>
                        </a:lnTo>
                        <a:lnTo>
                          <a:pt x="271" y="27"/>
                        </a:lnTo>
                        <a:lnTo>
                          <a:pt x="271" y="27"/>
                        </a:lnTo>
                        <a:lnTo>
                          <a:pt x="271" y="27"/>
                        </a:lnTo>
                        <a:lnTo>
                          <a:pt x="273" y="27"/>
                        </a:lnTo>
                        <a:lnTo>
                          <a:pt x="273" y="27"/>
                        </a:lnTo>
                        <a:lnTo>
                          <a:pt x="273" y="27"/>
                        </a:lnTo>
                        <a:lnTo>
                          <a:pt x="275" y="27"/>
                        </a:lnTo>
                        <a:lnTo>
                          <a:pt x="275" y="27"/>
                        </a:lnTo>
                        <a:lnTo>
                          <a:pt x="277" y="27"/>
                        </a:lnTo>
                        <a:lnTo>
                          <a:pt x="277" y="29"/>
                        </a:lnTo>
                        <a:lnTo>
                          <a:pt x="275" y="29"/>
                        </a:lnTo>
                        <a:lnTo>
                          <a:pt x="275" y="29"/>
                        </a:lnTo>
                        <a:lnTo>
                          <a:pt x="277" y="29"/>
                        </a:lnTo>
                        <a:lnTo>
                          <a:pt x="277" y="31"/>
                        </a:lnTo>
                        <a:lnTo>
                          <a:pt x="277" y="31"/>
                        </a:lnTo>
                        <a:lnTo>
                          <a:pt x="277" y="31"/>
                        </a:lnTo>
                        <a:lnTo>
                          <a:pt x="277" y="29"/>
                        </a:lnTo>
                        <a:lnTo>
                          <a:pt x="279" y="29"/>
                        </a:lnTo>
                        <a:lnTo>
                          <a:pt x="279" y="29"/>
                        </a:lnTo>
                        <a:lnTo>
                          <a:pt x="279" y="29"/>
                        </a:lnTo>
                        <a:lnTo>
                          <a:pt x="281" y="29"/>
                        </a:lnTo>
                        <a:lnTo>
                          <a:pt x="281" y="27"/>
                        </a:lnTo>
                        <a:lnTo>
                          <a:pt x="281" y="27"/>
                        </a:lnTo>
                        <a:lnTo>
                          <a:pt x="281" y="27"/>
                        </a:lnTo>
                        <a:lnTo>
                          <a:pt x="281" y="27"/>
                        </a:lnTo>
                        <a:lnTo>
                          <a:pt x="283" y="27"/>
                        </a:lnTo>
                        <a:lnTo>
                          <a:pt x="283" y="27"/>
                        </a:lnTo>
                        <a:lnTo>
                          <a:pt x="283" y="25"/>
                        </a:lnTo>
                        <a:lnTo>
                          <a:pt x="283" y="25"/>
                        </a:lnTo>
                        <a:lnTo>
                          <a:pt x="285" y="25"/>
                        </a:lnTo>
                        <a:lnTo>
                          <a:pt x="285" y="25"/>
                        </a:lnTo>
                        <a:lnTo>
                          <a:pt x="287" y="25"/>
                        </a:lnTo>
                        <a:lnTo>
                          <a:pt x="287" y="25"/>
                        </a:lnTo>
                        <a:lnTo>
                          <a:pt x="287" y="27"/>
                        </a:lnTo>
                        <a:lnTo>
                          <a:pt x="287" y="27"/>
                        </a:lnTo>
                        <a:lnTo>
                          <a:pt x="287" y="25"/>
                        </a:lnTo>
                        <a:lnTo>
                          <a:pt x="289" y="25"/>
                        </a:lnTo>
                        <a:lnTo>
                          <a:pt x="289" y="25"/>
                        </a:lnTo>
                        <a:lnTo>
                          <a:pt x="289" y="25"/>
                        </a:lnTo>
                        <a:lnTo>
                          <a:pt x="289" y="25"/>
                        </a:lnTo>
                        <a:lnTo>
                          <a:pt x="289" y="25"/>
                        </a:lnTo>
                        <a:lnTo>
                          <a:pt x="291" y="25"/>
                        </a:lnTo>
                        <a:lnTo>
                          <a:pt x="291" y="25"/>
                        </a:lnTo>
                        <a:lnTo>
                          <a:pt x="292" y="25"/>
                        </a:lnTo>
                        <a:lnTo>
                          <a:pt x="292" y="25"/>
                        </a:lnTo>
                        <a:lnTo>
                          <a:pt x="292" y="25"/>
                        </a:lnTo>
                        <a:lnTo>
                          <a:pt x="294" y="25"/>
                        </a:lnTo>
                        <a:lnTo>
                          <a:pt x="294" y="25"/>
                        </a:lnTo>
                        <a:lnTo>
                          <a:pt x="294" y="25"/>
                        </a:lnTo>
                        <a:lnTo>
                          <a:pt x="296" y="25"/>
                        </a:lnTo>
                        <a:lnTo>
                          <a:pt x="296" y="25"/>
                        </a:lnTo>
                        <a:lnTo>
                          <a:pt x="296" y="23"/>
                        </a:lnTo>
                        <a:lnTo>
                          <a:pt x="298" y="23"/>
                        </a:lnTo>
                        <a:lnTo>
                          <a:pt x="298" y="23"/>
                        </a:lnTo>
                        <a:lnTo>
                          <a:pt x="298" y="23"/>
                        </a:lnTo>
                        <a:lnTo>
                          <a:pt x="300" y="23"/>
                        </a:lnTo>
                        <a:lnTo>
                          <a:pt x="300" y="23"/>
                        </a:lnTo>
                        <a:lnTo>
                          <a:pt x="300" y="23"/>
                        </a:lnTo>
                        <a:lnTo>
                          <a:pt x="300" y="23"/>
                        </a:lnTo>
                        <a:lnTo>
                          <a:pt x="302" y="23"/>
                        </a:lnTo>
                        <a:lnTo>
                          <a:pt x="302" y="23"/>
                        </a:lnTo>
                        <a:lnTo>
                          <a:pt x="304" y="23"/>
                        </a:lnTo>
                        <a:lnTo>
                          <a:pt x="304" y="23"/>
                        </a:lnTo>
                        <a:lnTo>
                          <a:pt x="304" y="23"/>
                        </a:lnTo>
                        <a:lnTo>
                          <a:pt x="304" y="21"/>
                        </a:lnTo>
                        <a:lnTo>
                          <a:pt x="306" y="21"/>
                        </a:lnTo>
                        <a:lnTo>
                          <a:pt x="306" y="23"/>
                        </a:lnTo>
                        <a:lnTo>
                          <a:pt x="306" y="23"/>
                        </a:lnTo>
                        <a:lnTo>
                          <a:pt x="308" y="23"/>
                        </a:lnTo>
                        <a:lnTo>
                          <a:pt x="308" y="21"/>
                        </a:lnTo>
                        <a:lnTo>
                          <a:pt x="308" y="21"/>
                        </a:lnTo>
                        <a:lnTo>
                          <a:pt x="308" y="21"/>
                        </a:lnTo>
                        <a:lnTo>
                          <a:pt x="310" y="21"/>
                        </a:lnTo>
                        <a:lnTo>
                          <a:pt x="310" y="21"/>
                        </a:lnTo>
                        <a:lnTo>
                          <a:pt x="310" y="21"/>
                        </a:lnTo>
                        <a:lnTo>
                          <a:pt x="312" y="21"/>
                        </a:lnTo>
                        <a:lnTo>
                          <a:pt x="312" y="21"/>
                        </a:lnTo>
                        <a:lnTo>
                          <a:pt x="312" y="21"/>
                        </a:lnTo>
                        <a:lnTo>
                          <a:pt x="313" y="21"/>
                        </a:lnTo>
                        <a:lnTo>
                          <a:pt x="313" y="21"/>
                        </a:lnTo>
                        <a:lnTo>
                          <a:pt x="313" y="21"/>
                        </a:lnTo>
                        <a:lnTo>
                          <a:pt x="315" y="21"/>
                        </a:lnTo>
                        <a:lnTo>
                          <a:pt x="315" y="20"/>
                        </a:lnTo>
                        <a:lnTo>
                          <a:pt x="315" y="20"/>
                        </a:lnTo>
                        <a:lnTo>
                          <a:pt x="315" y="20"/>
                        </a:lnTo>
                        <a:lnTo>
                          <a:pt x="315" y="21"/>
                        </a:lnTo>
                        <a:lnTo>
                          <a:pt x="317" y="21"/>
                        </a:lnTo>
                        <a:lnTo>
                          <a:pt x="317" y="21"/>
                        </a:lnTo>
                        <a:lnTo>
                          <a:pt x="319" y="21"/>
                        </a:lnTo>
                        <a:lnTo>
                          <a:pt x="319" y="20"/>
                        </a:lnTo>
                        <a:lnTo>
                          <a:pt x="319" y="20"/>
                        </a:lnTo>
                        <a:lnTo>
                          <a:pt x="319" y="20"/>
                        </a:lnTo>
                        <a:lnTo>
                          <a:pt x="321" y="20"/>
                        </a:lnTo>
                        <a:lnTo>
                          <a:pt x="321" y="20"/>
                        </a:lnTo>
                        <a:lnTo>
                          <a:pt x="321" y="21"/>
                        </a:lnTo>
                        <a:lnTo>
                          <a:pt x="321" y="21"/>
                        </a:lnTo>
                        <a:lnTo>
                          <a:pt x="321" y="21"/>
                        </a:lnTo>
                        <a:lnTo>
                          <a:pt x="323" y="21"/>
                        </a:lnTo>
                        <a:lnTo>
                          <a:pt x="323" y="21"/>
                        </a:lnTo>
                        <a:lnTo>
                          <a:pt x="325" y="21"/>
                        </a:lnTo>
                        <a:lnTo>
                          <a:pt x="325" y="21"/>
                        </a:lnTo>
                        <a:lnTo>
                          <a:pt x="325" y="21"/>
                        </a:lnTo>
                        <a:lnTo>
                          <a:pt x="325" y="21"/>
                        </a:lnTo>
                        <a:lnTo>
                          <a:pt x="325" y="20"/>
                        </a:lnTo>
                        <a:lnTo>
                          <a:pt x="325" y="20"/>
                        </a:lnTo>
                        <a:lnTo>
                          <a:pt x="325" y="18"/>
                        </a:lnTo>
                        <a:lnTo>
                          <a:pt x="325" y="18"/>
                        </a:lnTo>
                        <a:lnTo>
                          <a:pt x="325" y="18"/>
                        </a:lnTo>
                        <a:lnTo>
                          <a:pt x="325" y="18"/>
                        </a:lnTo>
                        <a:lnTo>
                          <a:pt x="325" y="16"/>
                        </a:lnTo>
                        <a:lnTo>
                          <a:pt x="327" y="16"/>
                        </a:lnTo>
                        <a:lnTo>
                          <a:pt x="327" y="16"/>
                        </a:lnTo>
                        <a:lnTo>
                          <a:pt x="327" y="16"/>
                        </a:lnTo>
                        <a:lnTo>
                          <a:pt x="329" y="16"/>
                        </a:lnTo>
                        <a:lnTo>
                          <a:pt x="329" y="16"/>
                        </a:lnTo>
                        <a:lnTo>
                          <a:pt x="329" y="16"/>
                        </a:lnTo>
                        <a:lnTo>
                          <a:pt x="329" y="16"/>
                        </a:lnTo>
                        <a:lnTo>
                          <a:pt x="331" y="16"/>
                        </a:lnTo>
                        <a:lnTo>
                          <a:pt x="331" y="16"/>
                        </a:lnTo>
                        <a:lnTo>
                          <a:pt x="331" y="16"/>
                        </a:lnTo>
                        <a:lnTo>
                          <a:pt x="331" y="16"/>
                        </a:lnTo>
                        <a:lnTo>
                          <a:pt x="333" y="16"/>
                        </a:lnTo>
                        <a:lnTo>
                          <a:pt x="333" y="16"/>
                        </a:lnTo>
                        <a:lnTo>
                          <a:pt x="335" y="16"/>
                        </a:lnTo>
                        <a:lnTo>
                          <a:pt x="335" y="16"/>
                        </a:lnTo>
                        <a:lnTo>
                          <a:pt x="335" y="16"/>
                        </a:lnTo>
                        <a:lnTo>
                          <a:pt x="335" y="16"/>
                        </a:lnTo>
                        <a:lnTo>
                          <a:pt x="335" y="14"/>
                        </a:lnTo>
                        <a:lnTo>
                          <a:pt x="336" y="14"/>
                        </a:lnTo>
                        <a:lnTo>
                          <a:pt x="336" y="14"/>
                        </a:lnTo>
                        <a:lnTo>
                          <a:pt x="336" y="14"/>
                        </a:lnTo>
                        <a:lnTo>
                          <a:pt x="336" y="16"/>
                        </a:lnTo>
                        <a:lnTo>
                          <a:pt x="336" y="16"/>
                        </a:lnTo>
                        <a:lnTo>
                          <a:pt x="338" y="16"/>
                        </a:lnTo>
                        <a:lnTo>
                          <a:pt x="338" y="16"/>
                        </a:lnTo>
                        <a:lnTo>
                          <a:pt x="340" y="16"/>
                        </a:lnTo>
                        <a:lnTo>
                          <a:pt x="340" y="16"/>
                        </a:lnTo>
                        <a:lnTo>
                          <a:pt x="340" y="16"/>
                        </a:lnTo>
                        <a:lnTo>
                          <a:pt x="340" y="16"/>
                        </a:lnTo>
                        <a:lnTo>
                          <a:pt x="342" y="16"/>
                        </a:lnTo>
                        <a:lnTo>
                          <a:pt x="342" y="16"/>
                        </a:lnTo>
                        <a:lnTo>
                          <a:pt x="342" y="16"/>
                        </a:lnTo>
                        <a:lnTo>
                          <a:pt x="344" y="16"/>
                        </a:lnTo>
                        <a:lnTo>
                          <a:pt x="344" y="14"/>
                        </a:lnTo>
                        <a:lnTo>
                          <a:pt x="344" y="14"/>
                        </a:lnTo>
                        <a:lnTo>
                          <a:pt x="346" y="14"/>
                        </a:lnTo>
                        <a:lnTo>
                          <a:pt x="346" y="14"/>
                        </a:lnTo>
                        <a:lnTo>
                          <a:pt x="346" y="14"/>
                        </a:lnTo>
                        <a:lnTo>
                          <a:pt x="348" y="14"/>
                        </a:lnTo>
                        <a:lnTo>
                          <a:pt x="348" y="14"/>
                        </a:lnTo>
                        <a:lnTo>
                          <a:pt x="348" y="14"/>
                        </a:lnTo>
                        <a:lnTo>
                          <a:pt x="348" y="14"/>
                        </a:lnTo>
                        <a:lnTo>
                          <a:pt x="350" y="14"/>
                        </a:lnTo>
                        <a:lnTo>
                          <a:pt x="350" y="14"/>
                        </a:lnTo>
                        <a:lnTo>
                          <a:pt x="350" y="14"/>
                        </a:lnTo>
                        <a:lnTo>
                          <a:pt x="352" y="14"/>
                        </a:lnTo>
                        <a:lnTo>
                          <a:pt x="352" y="14"/>
                        </a:lnTo>
                        <a:lnTo>
                          <a:pt x="352" y="14"/>
                        </a:lnTo>
                        <a:lnTo>
                          <a:pt x="352" y="14"/>
                        </a:lnTo>
                        <a:lnTo>
                          <a:pt x="352" y="12"/>
                        </a:lnTo>
                        <a:lnTo>
                          <a:pt x="354" y="12"/>
                        </a:lnTo>
                        <a:lnTo>
                          <a:pt x="354" y="12"/>
                        </a:lnTo>
                        <a:lnTo>
                          <a:pt x="354" y="12"/>
                        </a:lnTo>
                        <a:lnTo>
                          <a:pt x="356" y="12"/>
                        </a:lnTo>
                        <a:lnTo>
                          <a:pt x="356" y="12"/>
                        </a:lnTo>
                        <a:lnTo>
                          <a:pt x="358" y="12"/>
                        </a:lnTo>
                        <a:lnTo>
                          <a:pt x="358" y="12"/>
                        </a:lnTo>
                        <a:lnTo>
                          <a:pt x="358" y="12"/>
                        </a:lnTo>
                        <a:lnTo>
                          <a:pt x="359" y="12"/>
                        </a:lnTo>
                        <a:lnTo>
                          <a:pt x="359" y="12"/>
                        </a:lnTo>
                        <a:lnTo>
                          <a:pt x="359" y="12"/>
                        </a:lnTo>
                        <a:lnTo>
                          <a:pt x="361" y="12"/>
                        </a:lnTo>
                        <a:lnTo>
                          <a:pt x="361" y="10"/>
                        </a:lnTo>
                        <a:lnTo>
                          <a:pt x="361" y="10"/>
                        </a:lnTo>
                        <a:lnTo>
                          <a:pt x="361" y="10"/>
                        </a:lnTo>
                        <a:lnTo>
                          <a:pt x="361" y="12"/>
                        </a:lnTo>
                        <a:lnTo>
                          <a:pt x="363" y="12"/>
                        </a:lnTo>
                        <a:lnTo>
                          <a:pt x="363" y="12"/>
                        </a:lnTo>
                        <a:lnTo>
                          <a:pt x="363" y="12"/>
                        </a:lnTo>
                        <a:lnTo>
                          <a:pt x="365" y="12"/>
                        </a:lnTo>
                        <a:lnTo>
                          <a:pt x="365" y="12"/>
                        </a:lnTo>
                        <a:lnTo>
                          <a:pt x="367" y="12"/>
                        </a:lnTo>
                        <a:lnTo>
                          <a:pt x="367" y="10"/>
                        </a:lnTo>
                        <a:lnTo>
                          <a:pt x="367" y="10"/>
                        </a:lnTo>
                        <a:lnTo>
                          <a:pt x="367" y="10"/>
                        </a:lnTo>
                        <a:lnTo>
                          <a:pt x="369" y="10"/>
                        </a:lnTo>
                        <a:lnTo>
                          <a:pt x="369" y="10"/>
                        </a:lnTo>
                        <a:lnTo>
                          <a:pt x="369" y="10"/>
                        </a:lnTo>
                        <a:lnTo>
                          <a:pt x="369" y="8"/>
                        </a:lnTo>
                        <a:lnTo>
                          <a:pt x="369" y="8"/>
                        </a:lnTo>
                        <a:lnTo>
                          <a:pt x="371" y="8"/>
                        </a:lnTo>
                        <a:lnTo>
                          <a:pt x="371" y="8"/>
                        </a:lnTo>
                        <a:lnTo>
                          <a:pt x="373" y="8"/>
                        </a:lnTo>
                        <a:lnTo>
                          <a:pt x="373" y="8"/>
                        </a:lnTo>
                        <a:lnTo>
                          <a:pt x="373" y="8"/>
                        </a:lnTo>
                        <a:lnTo>
                          <a:pt x="375" y="8"/>
                        </a:lnTo>
                        <a:lnTo>
                          <a:pt x="375" y="8"/>
                        </a:lnTo>
                        <a:lnTo>
                          <a:pt x="375" y="8"/>
                        </a:lnTo>
                        <a:lnTo>
                          <a:pt x="377" y="8"/>
                        </a:lnTo>
                        <a:lnTo>
                          <a:pt x="377" y="8"/>
                        </a:lnTo>
                        <a:lnTo>
                          <a:pt x="377" y="8"/>
                        </a:lnTo>
                        <a:lnTo>
                          <a:pt x="377" y="8"/>
                        </a:lnTo>
                        <a:lnTo>
                          <a:pt x="377" y="6"/>
                        </a:lnTo>
                        <a:lnTo>
                          <a:pt x="377" y="6"/>
                        </a:lnTo>
                        <a:lnTo>
                          <a:pt x="377" y="6"/>
                        </a:lnTo>
                        <a:lnTo>
                          <a:pt x="377" y="4"/>
                        </a:lnTo>
                        <a:lnTo>
                          <a:pt x="377" y="4"/>
                        </a:lnTo>
                        <a:lnTo>
                          <a:pt x="377" y="4"/>
                        </a:lnTo>
                        <a:lnTo>
                          <a:pt x="379" y="4"/>
                        </a:lnTo>
                        <a:lnTo>
                          <a:pt x="379" y="4"/>
                        </a:lnTo>
                        <a:lnTo>
                          <a:pt x="379" y="4"/>
                        </a:lnTo>
                        <a:lnTo>
                          <a:pt x="379" y="4"/>
                        </a:lnTo>
                        <a:lnTo>
                          <a:pt x="379" y="4"/>
                        </a:lnTo>
                        <a:lnTo>
                          <a:pt x="380" y="4"/>
                        </a:lnTo>
                        <a:lnTo>
                          <a:pt x="380" y="4"/>
                        </a:lnTo>
                        <a:lnTo>
                          <a:pt x="380" y="4"/>
                        </a:lnTo>
                        <a:lnTo>
                          <a:pt x="382" y="4"/>
                        </a:lnTo>
                        <a:lnTo>
                          <a:pt x="382" y="4"/>
                        </a:lnTo>
                        <a:lnTo>
                          <a:pt x="384" y="4"/>
                        </a:lnTo>
                        <a:lnTo>
                          <a:pt x="384" y="2"/>
                        </a:lnTo>
                        <a:lnTo>
                          <a:pt x="384" y="2"/>
                        </a:lnTo>
                        <a:lnTo>
                          <a:pt x="384" y="2"/>
                        </a:lnTo>
                        <a:lnTo>
                          <a:pt x="384" y="2"/>
                        </a:lnTo>
                        <a:lnTo>
                          <a:pt x="384" y="0"/>
                        </a:lnTo>
                        <a:lnTo>
                          <a:pt x="386" y="0"/>
                        </a:lnTo>
                        <a:lnTo>
                          <a:pt x="386" y="0"/>
                        </a:lnTo>
                        <a:lnTo>
                          <a:pt x="386" y="0"/>
                        </a:lnTo>
                        <a:lnTo>
                          <a:pt x="386" y="0"/>
                        </a:lnTo>
                        <a:lnTo>
                          <a:pt x="386" y="0"/>
                        </a:lnTo>
                        <a:lnTo>
                          <a:pt x="388" y="0"/>
                        </a:lnTo>
                        <a:lnTo>
                          <a:pt x="388" y="0"/>
                        </a:lnTo>
                        <a:lnTo>
                          <a:pt x="388" y="2"/>
                        </a:lnTo>
                        <a:lnTo>
                          <a:pt x="390" y="2"/>
                        </a:lnTo>
                        <a:lnTo>
                          <a:pt x="390" y="2"/>
                        </a:lnTo>
                        <a:lnTo>
                          <a:pt x="390" y="0"/>
                        </a:lnTo>
                        <a:lnTo>
                          <a:pt x="390" y="0"/>
                        </a:lnTo>
                        <a:lnTo>
                          <a:pt x="390" y="0"/>
                        </a:lnTo>
                        <a:lnTo>
                          <a:pt x="388" y="0"/>
                        </a:lnTo>
                        <a:lnTo>
                          <a:pt x="388" y="0"/>
                        </a:lnTo>
                        <a:lnTo>
                          <a:pt x="390" y="0"/>
                        </a:lnTo>
                        <a:lnTo>
                          <a:pt x="390" y="0"/>
                        </a:lnTo>
                        <a:lnTo>
                          <a:pt x="390" y="0"/>
                        </a:lnTo>
                        <a:lnTo>
                          <a:pt x="392" y="0"/>
                        </a:lnTo>
                        <a:lnTo>
                          <a:pt x="392" y="0"/>
                        </a:lnTo>
                        <a:lnTo>
                          <a:pt x="392" y="0"/>
                        </a:lnTo>
                        <a:lnTo>
                          <a:pt x="394" y="0"/>
                        </a:lnTo>
                        <a:lnTo>
                          <a:pt x="394" y="0"/>
                        </a:lnTo>
                        <a:lnTo>
                          <a:pt x="394" y="0"/>
                        </a:lnTo>
                        <a:lnTo>
                          <a:pt x="394" y="0"/>
                        </a:lnTo>
                        <a:lnTo>
                          <a:pt x="396" y="0"/>
                        </a:lnTo>
                        <a:lnTo>
                          <a:pt x="396" y="0"/>
                        </a:lnTo>
                        <a:lnTo>
                          <a:pt x="396" y="0"/>
                        </a:lnTo>
                        <a:lnTo>
                          <a:pt x="396" y="0"/>
                        </a:lnTo>
                        <a:lnTo>
                          <a:pt x="398" y="0"/>
                        </a:lnTo>
                        <a:lnTo>
                          <a:pt x="398" y="0"/>
                        </a:lnTo>
                        <a:lnTo>
                          <a:pt x="398" y="0"/>
                        </a:lnTo>
                        <a:lnTo>
                          <a:pt x="400" y="0"/>
                        </a:lnTo>
                        <a:lnTo>
                          <a:pt x="400" y="0"/>
                        </a:lnTo>
                        <a:lnTo>
                          <a:pt x="400" y="0"/>
                        </a:lnTo>
                        <a:lnTo>
                          <a:pt x="402" y="0"/>
                        </a:lnTo>
                        <a:lnTo>
                          <a:pt x="402" y="0"/>
                        </a:lnTo>
                        <a:lnTo>
                          <a:pt x="402" y="0"/>
                        </a:lnTo>
                        <a:lnTo>
                          <a:pt x="403" y="0"/>
                        </a:lnTo>
                        <a:lnTo>
                          <a:pt x="403" y="0"/>
                        </a:lnTo>
                        <a:lnTo>
                          <a:pt x="403" y="2"/>
                        </a:lnTo>
                        <a:lnTo>
                          <a:pt x="405" y="2"/>
                        </a:lnTo>
                        <a:lnTo>
                          <a:pt x="405" y="2"/>
                        </a:lnTo>
                        <a:lnTo>
                          <a:pt x="405" y="2"/>
                        </a:lnTo>
                        <a:lnTo>
                          <a:pt x="405" y="2"/>
                        </a:lnTo>
                        <a:lnTo>
                          <a:pt x="405" y="4"/>
                        </a:lnTo>
                        <a:lnTo>
                          <a:pt x="407" y="4"/>
                        </a:lnTo>
                        <a:lnTo>
                          <a:pt x="407" y="4"/>
                        </a:lnTo>
                        <a:lnTo>
                          <a:pt x="407" y="4"/>
                        </a:lnTo>
                        <a:lnTo>
                          <a:pt x="407" y="4"/>
                        </a:lnTo>
                        <a:lnTo>
                          <a:pt x="409" y="4"/>
                        </a:lnTo>
                        <a:lnTo>
                          <a:pt x="409" y="4"/>
                        </a:lnTo>
                        <a:lnTo>
                          <a:pt x="409" y="6"/>
                        </a:lnTo>
                        <a:lnTo>
                          <a:pt x="411" y="6"/>
                        </a:lnTo>
                        <a:lnTo>
                          <a:pt x="411" y="6"/>
                        </a:lnTo>
                        <a:lnTo>
                          <a:pt x="411" y="6"/>
                        </a:lnTo>
                        <a:lnTo>
                          <a:pt x="411" y="4"/>
                        </a:lnTo>
                        <a:lnTo>
                          <a:pt x="413" y="4"/>
                        </a:lnTo>
                        <a:lnTo>
                          <a:pt x="413" y="4"/>
                        </a:lnTo>
                        <a:lnTo>
                          <a:pt x="413" y="4"/>
                        </a:lnTo>
                        <a:lnTo>
                          <a:pt x="413" y="4"/>
                        </a:lnTo>
                        <a:lnTo>
                          <a:pt x="415" y="4"/>
                        </a:lnTo>
                        <a:lnTo>
                          <a:pt x="415" y="2"/>
                        </a:lnTo>
                        <a:lnTo>
                          <a:pt x="415" y="2"/>
                        </a:lnTo>
                        <a:lnTo>
                          <a:pt x="415" y="2"/>
                        </a:lnTo>
                        <a:lnTo>
                          <a:pt x="417" y="2"/>
                        </a:lnTo>
                        <a:lnTo>
                          <a:pt x="417" y="2"/>
                        </a:lnTo>
                        <a:lnTo>
                          <a:pt x="417" y="2"/>
                        </a:lnTo>
                        <a:lnTo>
                          <a:pt x="417" y="2"/>
                        </a:lnTo>
                        <a:lnTo>
                          <a:pt x="419" y="2"/>
                        </a:lnTo>
                        <a:lnTo>
                          <a:pt x="419" y="2"/>
                        </a:lnTo>
                        <a:lnTo>
                          <a:pt x="419" y="2"/>
                        </a:lnTo>
                        <a:lnTo>
                          <a:pt x="421" y="2"/>
                        </a:lnTo>
                        <a:lnTo>
                          <a:pt x="421" y="2"/>
                        </a:lnTo>
                        <a:lnTo>
                          <a:pt x="421" y="2"/>
                        </a:lnTo>
                        <a:lnTo>
                          <a:pt x="423" y="2"/>
                        </a:lnTo>
                        <a:lnTo>
                          <a:pt x="423" y="2"/>
                        </a:lnTo>
                        <a:lnTo>
                          <a:pt x="423" y="2"/>
                        </a:lnTo>
                        <a:lnTo>
                          <a:pt x="423" y="4"/>
                        </a:lnTo>
                        <a:lnTo>
                          <a:pt x="423" y="4"/>
                        </a:lnTo>
                        <a:lnTo>
                          <a:pt x="423" y="4"/>
                        </a:lnTo>
                        <a:lnTo>
                          <a:pt x="424" y="4"/>
                        </a:lnTo>
                        <a:lnTo>
                          <a:pt x="424" y="6"/>
                        </a:lnTo>
                        <a:lnTo>
                          <a:pt x="424" y="6"/>
                        </a:lnTo>
                        <a:lnTo>
                          <a:pt x="424" y="6"/>
                        </a:lnTo>
                        <a:lnTo>
                          <a:pt x="424" y="8"/>
                        </a:lnTo>
                        <a:lnTo>
                          <a:pt x="424" y="8"/>
                        </a:lnTo>
                        <a:lnTo>
                          <a:pt x="424" y="8"/>
                        </a:lnTo>
                        <a:lnTo>
                          <a:pt x="424" y="10"/>
                        </a:lnTo>
                        <a:lnTo>
                          <a:pt x="424" y="10"/>
                        </a:lnTo>
                        <a:lnTo>
                          <a:pt x="426" y="10"/>
                        </a:lnTo>
                        <a:lnTo>
                          <a:pt x="426" y="12"/>
                        </a:lnTo>
                        <a:lnTo>
                          <a:pt x="426" y="12"/>
                        </a:lnTo>
                        <a:lnTo>
                          <a:pt x="426" y="12"/>
                        </a:lnTo>
                        <a:lnTo>
                          <a:pt x="426" y="14"/>
                        </a:lnTo>
                        <a:lnTo>
                          <a:pt x="426" y="14"/>
                        </a:lnTo>
                        <a:lnTo>
                          <a:pt x="426" y="14"/>
                        </a:lnTo>
                        <a:lnTo>
                          <a:pt x="428" y="14"/>
                        </a:lnTo>
                        <a:lnTo>
                          <a:pt x="428" y="14"/>
                        </a:lnTo>
                        <a:lnTo>
                          <a:pt x="428" y="14"/>
                        </a:lnTo>
                        <a:lnTo>
                          <a:pt x="428" y="16"/>
                        </a:lnTo>
                        <a:lnTo>
                          <a:pt x="430" y="16"/>
                        </a:lnTo>
                        <a:lnTo>
                          <a:pt x="430" y="16"/>
                        </a:lnTo>
                        <a:lnTo>
                          <a:pt x="428" y="16"/>
                        </a:lnTo>
                        <a:lnTo>
                          <a:pt x="428" y="16"/>
                        </a:lnTo>
                        <a:lnTo>
                          <a:pt x="428" y="16"/>
                        </a:lnTo>
                        <a:lnTo>
                          <a:pt x="428" y="18"/>
                        </a:lnTo>
                        <a:lnTo>
                          <a:pt x="428" y="18"/>
                        </a:lnTo>
                        <a:lnTo>
                          <a:pt x="428" y="20"/>
                        </a:lnTo>
                        <a:lnTo>
                          <a:pt x="428" y="20"/>
                        </a:lnTo>
                        <a:lnTo>
                          <a:pt x="428" y="21"/>
                        </a:lnTo>
                        <a:lnTo>
                          <a:pt x="428" y="21"/>
                        </a:lnTo>
                        <a:lnTo>
                          <a:pt x="428" y="21"/>
                        </a:lnTo>
                        <a:lnTo>
                          <a:pt x="426" y="21"/>
                        </a:lnTo>
                        <a:lnTo>
                          <a:pt x="426" y="21"/>
                        </a:lnTo>
                        <a:lnTo>
                          <a:pt x="426" y="21"/>
                        </a:lnTo>
                        <a:lnTo>
                          <a:pt x="424" y="21"/>
                        </a:lnTo>
                        <a:lnTo>
                          <a:pt x="424" y="23"/>
                        </a:lnTo>
                        <a:lnTo>
                          <a:pt x="426" y="23"/>
                        </a:lnTo>
                        <a:lnTo>
                          <a:pt x="426" y="23"/>
                        </a:lnTo>
                        <a:lnTo>
                          <a:pt x="426" y="23"/>
                        </a:lnTo>
                        <a:lnTo>
                          <a:pt x="426" y="25"/>
                        </a:lnTo>
                        <a:lnTo>
                          <a:pt x="426" y="25"/>
                        </a:lnTo>
                        <a:lnTo>
                          <a:pt x="426" y="25"/>
                        </a:lnTo>
                        <a:lnTo>
                          <a:pt x="426" y="25"/>
                        </a:lnTo>
                        <a:lnTo>
                          <a:pt x="428" y="25"/>
                        </a:lnTo>
                        <a:lnTo>
                          <a:pt x="428" y="25"/>
                        </a:lnTo>
                        <a:lnTo>
                          <a:pt x="428" y="25"/>
                        </a:lnTo>
                        <a:lnTo>
                          <a:pt x="430" y="25"/>
                        </a:lnTo>
                        <a:lnTo>
                          <a:pt x="430" y="25"/>
                        </a:lnTo>
                        <a:lnTo>
                          <a:pt x="430" y="25"/>
                        </a:lnTo>
                        <a:lnTo>
                          <a:pt x="432" y="25"/>
                        </a:lnTo>
                        <a:lnTo>
                          <a:pt x="432" y="25"/>
                        </a:lnTo>
                        <a:lnTo>
                          <a:pt x="432" y="25"/>
                        </a:lnTo>
                        <a:lnTo>
                          <a:pt x="434" y="25"/>
                        </a:lnTo>
                        <a:lnTo>
                          <a:pt x="434" y="25"/>
                        </a:lnTo>
                        <a:lnTo>
                          <a:pt x="434" y="25"/>
                        </a:lnTo>
                        <a:lnTo>
                          <a:pt x="434" y="25"/>
                        </a:lnTo>
                        <a:lnTo>
                          <a:pt x="436" y="25"/>
                        </a:lnTo>
                        <a:lnTo>
                          <a:pt x="436" y="25"/>
                        </a:lnTo>
                        <a:lnTo>
                          <a:pt x="438" y="25"/>
                        </a:lnTo>
                        <a:lnTo>
                          <a:pt x="438" y="25"/>
                        </a:lnTo>
                        <a:lnTo>
                          <a:pt x="438" y="25"/>
                        </a:lnTo>
                        <a:lnTo>
                          <a:pt x="438" y="25"/>
                        </a:lnTo>
                        <a:lnTo>
                          <a:pt x="438" y="23"/>
                        </a:lnTo>
                        <a:lnTo>
                          <a:pt x="438" y="23"/>
                        </a:lnTo>
                        <a:lnTo>
                          <a:pt x="440" y="23"/>
                        </a:lnTo>
                        <a:lnTo>
                          <a:pt x="440" y="23"/>
                        </a:lnTo>
                        <a:lnTo>
                          <a:pt x="440" y="23"/>
                        </a:lnTo>
                        <a:lnTo>
                          <a:pt x="442" y="23"/>
                        </a:lnTo>
                        <a:lnTo>
                          <a:pt x="442" y="23"/>
                        </a:lnTo>
                        <a:lnTo>
                          <a:pt x="442" y="25"/>
                        </a:lnTo>
                        <a:lnTo>
                          <a:pt x="444" y="25"/>
                        </a:lnTo>
                        <a:lnTo>
                          <a:pt x="444" y="2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7" name="Freeform 780">
                    <a:extLst>
                      <a:ext uri="{FF2B5EF4-FFF2-40B4-BE49-F238E27FC236}">
                        <a16:creationId xmlns:a16="http://schemas.microsoft.com/office/drawing/2014/main" id="{5E6F6A77-4886-48FC-97BE-DA6F36AF2AF6}"/>
                      </a:ext>
                    </a:extLst>
                  </p:cNvPr>
                  <p:cNvSpPr>
                    <a:spLocks/>
                  </p:cNvSpPr>
                  <p:nvPr/>
                </p:nvSpPr>
                <p:spPr bwMode="auto">
                  <a:xfrm>
                    <a:off x="11459" y="1775"/>
                    <a:ext cx="708" cy="303"/>
                  </a:xfrm>
                  <a:custGeom>
                    <a:avLst/>
                    <a:gdLst>
                      <a:gd name="T0" fmla="*/ 465 w 708"/>
                      <a:gd name="T1" fmla="*/ 29 h 303"/>
                      <a:gd name="T2" fmla="*/ 480 w 708"/>
                      <a:gd name="T3" fmla="*/ 39 h 303"/>
                      <a:gd name="T4" fmla="*/ 513 w 708"/>
                      <a:gd name="T5" fmla="*/ 25 h 303"/>
                      <a:gd name="T6" fmla="*/ 532 w 708"/>
                      <a:gd name="T7" fmla="*/ 35 h 303"/>
                      <a:gd name="T8" fmla="*/ 560 w 708"/>
                      <a:gd name="T9" fmla="*/ 64 h 303"/>
                      <a:gd name="T10" fmla="*/ 585 w 708"/>
                      <a:gd name="T11" fmla="*/ 92 h 303"/>
                      <a:gd name="T12" fmla="*/ 614 w 708"/>
                      <a:gd name="T13" fmla="*/ 94 h 303"/>
                      <a:gd name="T14" fmla="*/ 654 w 708"/>
                      <a:gd name="T15" fmla="*/ 98 h 303"/>
                      <a:gd name="T16" fmla="*/ 685 w 708"/>
                      <a:gd name="T17" fmla="*/ 121 h 303"/>
                      <a:gd name="T18" fmla="*/ 706 w 708"/>
                      <a:gd name="T19" fmla="*/ 129 h 303"/>
                      <a:gd name="T20" fmla="*/ 677 w 708"/>
                      <a:gd name="T21" fmla="*/ 152 h 303"/>
                      <a:gd name="T22" fmla="*/ 654 w 708"/>
                      <a:gd name="T23" fmla="*/ 173 h 303"/>
                      <a:gd name="T24" fmla="*/ 625 w 708"/>
                      <a:gd name="T25" fmla="*/ 190 h 303"/>
                      <a:gd name="T26" fmla="*/ 610 w 708"/>
                      <a:gd name="T27" fmla="*/ 207 h 303"/>
                      <a:gd name="T28" fmla="*/ 589 w 708"/>
                      <a:gd name="T29" fmla="*/ 217 h 303"/>
                      <a:gd name="T30" fmla="*/ 589 w 708"/>
                      <a:gd name="T31" fmla="*/ 253 h 303"/>
                      <a:gd name="T32" fmla="*/ 570 w 708"/>
                      <a:gd name="T33" fmla="*/ 263 h 303"/>
                      <a:gd name="T34" fmla="*/ 530 w 708"/>
                      <a:gd name="T35" fmla="*/ 255 h 303"/>
                      <a:gd name="T36" fmla="*/ 491 w 708"/>
                      <a:gd name="T37" fmla="*/ 255 h 303"/>
                      <a:gd name="T38" fmla="*/ 463 w 708"/>
                      <a:gd name="T39" fmla="*/ 265 h 303"/>
                      <a:gd name="T40" fmla="*/ 426 w 708"/>
                      <a:gd name="T41" fmla="*/ 265 h 303"/>
                      <a:gd name="T42" fmla="*/ 398 w 708"/>
                      <a:gd name="T43" fmla="*/ 286 h 303"/>
                      <a:gd name="T44" fmla="*/ 373 w 708"/>
                      <a:gd name="T45" fmla="*/ 297 h 303"/>
                      <a:gd name="T46" fmla="*/ 344 w 708"/>
                      <a:gd name="T47" fmla="*/ 276 h 303"/>
                      <a:gd name="T48" fmla="*/ 327 w 708"/>
                      <a:gd name="T49" fmla="*/ 244 h 303"/>
                      <a:gd name="T50" fmla="*/ 283 w 708"/>
                      <a:gd name="T51" fmla="*/ 242 h 303"/>
                      <a:gd name="T52" fmla="*/ 250 w 708"/>
                      <a:gd name="T53" fmla="*/ 225 h 303"/>
                      <a:gd name="T54" fmla="*/ 248 w 708"/>
                      <a:gd name="T55" fmla="*/ 200 h 303"/>
                      <a:gd name="T56" fmla="*/ 252 w 708"/>
                      <a:gd name="T57" fmla="*/ 184 h 303"/>
                      <a:gd name="T58" fmla="*/ 241 w 708"/>
                      <a:gd name="T59" fmla="*/ 184 h 303"/>
                      <a:gd name="T60" fmla="*/ 225 w 708"/>
                      <a:gd name="T61" fmla="*/ 192 h 303"/>
                      <a:gd name="T62" fmla="*/ 197 w 708"/>
                      <a:gd name="T63" fmla="*/ 205 h 303"/>
                      <a:gd name="T64" fmla="*/ 164 w 708"/>
                      <a:gd name="T65" fmla="*/ 228 h 303"/>
                      <a:gd name="T66" fmla="*/ 162 w 708"/>
                      <a:gd name="T67" fmla="*/ 288 h 303"/>
                      <a:gd name="T68" fmla="*/ 130 w 708"/>
                      <a:gd name="T69" fmla="*/ 269 h 303"/>
                      <a:gd name="T70" fmla="*/ 105 w 708"/>
                      <a:gd name="T71" fmla="*/ 267 h 303"/>
                      <a:gd name="T72" fmla="*/ 82 w 708"/>
                      <a:gd name="T73" fmla="*/ 246 h 303"/>
                      <a:gd name="T74" fmla="*/ 74 w 708"/>
                      <a:gd name="T75" fmla="*/ 221 h 303"/>
                      <a:gd name="T76" fmla="*/ 82 w 708"/>
                      <a:gd name="T77" fmla="*/ 207 h 303"/>
                      <a:gd name="T78" fmla="*/ 109 w 708"/>
                      <a:gd name="T79" fmla="*/ 192 h 303"/>
                      <a:gd name="T80" fmla="*/ 90 w 708"/>
                      <a:gd name="T81" fmla="*/ 177 h 303"/>
                      <a:gd name="T82" fmla="*/ 57 w 708"/>
                      <a:gd name="T83" fmla="*/ 184 h 303"/>
                      <a:gd name="T84" fmla="*/ 42 w 708"/>
                      <a:gd name="T85" fmla="*/ 177 h 303"/>
                      <a:gd name="T86" fmla="*/ 13 w 708"/>
                      <a:gd name="T87" fmla="*/ 157 h 303"/>
                      <a:gd name="T88" fmla="*/ 9 w 708"/>
                      <a:gd name="T89" fmla="*/ 129 h 303"/>
                      <a:gd name="T90" fmla="*/ 25 w 708"/>
                      <a:gd name="T91" fmla="*/ 106 h 303"/>
                      <a:gd name="T92" fmla="*/ 42 w 708"/>
                      <a:gd name="T93" fmla="*/ 96 h 303"/>
                      <a:gd name="T94" fmla="*/ 74 w 708"/>
                      <a:gd name="T95" fmla="*/ 77 h 303"/>
                      <a:gd name="T96" fmla="*/ 103 w 708"/>
                      <a:gd name="T97" fmla="*/ 79 h 303"/>
                      <a:gd name="T98" fmla="*/ 137 w 708"/>
                      <a:gd name="T99" fmla="*/ 94 h 303"/>
                      <a:gd name="T100" fmla="*/ 164 w 708"/>
                      <a:gd name="T101" fmla="*/ 96 h 303"/>
                      <a:gd name="T102" fmla="*/ 195 w 708"/>
                      <a:gd name="T103" fmla="*/ 89 h 303"/>
                      <a:gd name="T104" fmla="*/ 229 w 708"/>
                      <a:gd name="T105" fmla="*/ 98 h 303"/>
                      <a:gd name="T106" fmla="*/ 262 w 708"/>
                      <a:gd name="T107" fmla="*/ 85 h 303"/>
                      <a:gd name="T108" fmla="*/ 243 w 708"/>
                      <a:gd name="T109" fmla="*/ 67 h 303"/>
                      <a:gd name="T110" fmla="*/ 264 w 708"/>
                      <a:gd name="T111" fmla="*/ 50 h 303"/>
                      <a:gd name="T112" fmla="*/ 256 w 708"/>
                      <a:gd name="T113" fmla="*/ 39 h 303"/>
                      <a:gd name="T114" fmla="*/ 269 w 708"/>
                      <a:gd name="T115" fmla="*/ 27 h 303"/>
                      <a:gd name="T116" fmla="*/ 308 w 708"/>
                      <a:gd name="T117" fmla="*/ 21 h 303"/>
                      <a:gd name="T118" fmla="*/ 344 w 708"/>
                      <a:gd name="T119" fmla="*/ 14 h 303"/>
                      <a:gd name="T120" fmla="*/ 382 w 708"/>
                      <a:gd name="T121" fmla="*/ 4 h 303"/>
                      <a:gd name="T122" fmla="*/ 417 w 708"/>
                      <a:gd name="T123" fmla="*/ 2 h 303"/>
                      <a:gd name="T124" fmla="*/ 436 w 708"/>
                      <a:gd name="T125" fmla="*/ 25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8" h="303">
                        <a:moveTo>
                          <a:pt x="444" y="25"/>
                        </a:moveTo>
                        <a:lnTo>
                          <a:pt x="444" y="23"/>
                        </a:lnTo>
                        <a:lnTo>
                          <a:pt x="444" y="23"/>
                        </a:lnTo>
                        <a:lnTo>
                          <a:pt x="444" y="23"/>
                        </a:lnTo>
                        <a:lnTo>
                          <a:pt x="444" y="23"/>
                        </a:lnTo>
                        <a:lnTo>
                          <a:pt x="444" y="21"/>
                        </a:lnTo>
                        <a:lnTo>
                          <a:pt x="444" y="21"/>
                        </a:lnTo>
                        <a:lnTo>
                          <a:pt x="444" y="21"/>
                        </a:lnTo>
                        <a:lnTo>
                          <a:pt x="444" y="21"/>
                        </a:lnTo>
                        <a:lnTo>
                          <a:pt x="444" y="21"/>
                        </a:lnTo>
                        <a:lnTo>
                          <a:pt x="446" y="21"/>
                        </a:lnTo>
                        <a:lnTo>
                          <a:pt x="446" y="21"/>
                        </a:lnTo>
                        <a:lnTo>
                          <a:pt x="446" y="21"/>
                        </a:lnTo>
                        <a:lnTo>
                          <a:pt x="446" y="21"/>
                        </a:lnTo>
                        <a:lnTo>
                          <a:pt x="446" y="23"/>
                        </a:lnTo>
                        <a:lnTo>
                          <a:pt x="447" y="23"/>
                        </a:lnTo>
                        <a:lnTo>
                          <a:pt x="447" y="23"/>
                        </a:lnTo>
                        <a:lnTo>
                          <a:pt x="447" y="25"/>
                        </a:lnTo>
                        <a:lnTo>
                          <a:pt x="447" y="25"/>
                        </a:lnTo>
                        <a:lnTo>
                          <a:pt x="447" y="25"/>
                        </a:lnTo>
                        <a:lnTo>
                          <a:pt x="449" y="25"/>
                        </a:lnTo>
                        <a:lnTo>
                          <a:pt x="449" y="25"/>
                        </a:lnTo>
                        <a:lnTo>
                          <a:pt x="449" y="25"/>
                        </a:lnTo>
                        <a:lnTo>
                          <a:pt x="449" y="25"/>
                        </a:lnTo>
                        <a:lnTo>
                          <a:pt x="449" y="25"/>
                        </a:lnTo>
                        <a:lnTo>
                          <a:pt x="449" y="25"/>
                        </a:lnTo>
                        <a:lnTo>
                          <a:pt x="449" y="27"/>
                        </a:lnTo>
                        <a:lnTo>
                          <a:pt x="449" y="27"/>
                        </a:lnTo>
                        <a:lnTo>
                          <a:pt x="449" y="27"/>
                        </a:lnTo>
                        <a:lnTo>
                          <a:pt x="449" y="29"/>
                        </a:lnTo>
                        <a:lnTo>
                          <a:pt x="449" y="29"/>
                        </a:lnTo>
                        <a:lnTo>
                          <a:pt x="449" y="29"/>
                        </a:lnTo>
                        <a:lnTo>
                          <a:pt x="449" y="29"/>
                        </a:lnTo>
                        <a:lnTo>
                          <a:pt x="449" y="31"/>
                        </a:lnTo>
                        <a:lnTo>
                          <a:pt x="449" y="31"/>
                        </a:lnTo>
                        <a:lnTo>
                          <a:pt x="451" y="31"/>
                        </a:lnTo>
                        <a:lnTo>
                          <a:pt x="451" y="29"/>
                        </a:lnTo>
                        <a:lnTo>
                          <a:pt x="451" y="29"/>
                        </a:lnTo>
                        <a:lnTo>
                          <a:pt x="451" y="29"/>
                        </a:lnTo>
                        <a:lnTo>
                          <a:pt x="453" y="29"/>
                        </a:lnTo>
                        <a:lnTo>
                          <a:pt x="453" y="29"/>
                        </a:lnTo>
                        <a:lnTo>
                          <a:pt x="453" y="29"/>
                        </a:lnTo>
                        <a:lnTo>
                          <a:pt x="453" y="29"/>
                        </a:lnTo>
                        <a:lnTo>
                          <a:pt x="455" y="29"/>
                        </a:lnTo>
                        <a:lnTo>
                          <a:pt x="455" y="29"/>
                        </a:lnTo>
                        <a:lnTo>
                          <a:pt x="453" y="29"/>
                        </a:lnTo>
                        <a:lnTo>
                          <a:pt x="453" y="27"/>
                        </a:lnTo>
                        <a:lnTo>
                          <a:pt x="453" y="27"/>
                        </a:lnTo>
                        <a:lnTo>
                          <a:pt x="453" y="27"/>
                        </a:lnTo>
                        <a:lnTo>
                          <a:pt x="451" y="27"/>
                        </a:lnTo>
                        <a:lnTo>
                          <a:pt x="451" y="27"/>
                        </a:lnTo>
                        <a:lnTo>
                          <a:pt x="451" y="25"/>
                        </a:lnTo>
                        <a:lnTo>
                          <a:pt x="453" y="25"/>
                        </a:lnTo>
                        <a:lnTo>
                          <a:pt x="453" y="25"/>
                        </a:lnTo>
                        <a:lnTo>
                          <a:pt x="453" y="25"/>
                        </a:lnTo>
                        <a:lnTo>
                          <a:pt x="455" y="25"/>
                        </a:lnTo>
                        <a:lnTo>
                          <a:pt x="455" y="25"/>
                        </a:lnTo>
                        <a:lnTo>
                          <a:pt x="455" y="25"/>
                        </a:lnTo>
                        <a:lnTo>
                          <a:pt x="457" y="25"/>
                        </a:lnTo>
                        <a:lnTo>
                          <a:pt x="457" y="25"/>
                        </a:lnTo>
                        <a:lnTo>
                          <a:pt x="457" y="27"/>
                        </a:lnTo>
                        <a:lnTo>
                          <a:pt x="459" y="27"/>
                        </a:lnTo>
                        <a:lnTo>
                          <a:pt x="459" y="27"/>
                        </a:lnTo>
                        <a:lnTo>
                          <a:pt x="459" y="27"/>
                        </a:lnTo>
                        <a:lnTo>
                          <a:pt x="459" y="27"/>
                        </a:lnTo>
                        <a:lnTo>
                          <a:pt x="461" y="27"/>
                        </a:lnTo>
                        <a:lnTo>
                          <a:pt x="461" y="29"/>
                        </a:lnTo>
                        <a:lnTo>
                          <a:pt x="461" y="29"/>
                        </a:lnTo>
                        <a:lnTo>
                          <a:pt x="461" y="29"/>
                        </a:lnTo>
                        <a:lnTo>
                          <a:pt x="463" y="29"/>
                        </a:lnTo>
                        <a:lnTo>
                          <a:pt x="463" y="29"/>
                        </a:lnTo>
                        <a:lnTo>
                          <a:pt x="463" y="29"/>
                        </a:lnTo>
                        <a:lnTo>
                          <a:pt x="465" y="29"/>
                        </a:lnTo>
                        <a:lnTo>
                          <a:pt x="465" y="29"/>
                        </a:lnTo>
                        <a:lnTo>
                          <a:pt x="465" y="29"/>
                        </a:lnTo>
                        <a:lnTo>
                          <a:pt x="467" y="29"/>
                        </a:lnTo>
                        <a:lnTo>
                          <a:pt x="467" y="29"/>
                        </a:lnTo>
                        <a:lnTo>
                          <a:pt x="467" y="29"/>
                        </a:lnTo>
                        <a:lnTo>
                          <a:pt x="467" y="29"/>
                        </a:lnTo>
                        <a:lnTo>
                          <a:pt x="467" y="29"/>
                        </a:lnTo>
                        <a:lnTo>
                          <a:pt x="468" y="29"/>
                        </a:lnTo>
                        <a:lnTo>
                          <a:pt x="468" y="29"/>
                        </a:lnTo>
                        <a:lnTo>
                          <a:pt x="468" y="29"/>
                        </a:lnTo>
                        <a:lnTo>
                          <a:pt x="470" y="29"/>
                        </a:lnTo>
                        <a:lnTo>
                          <a:pt x="470" y="27"/>
                        </a:lnTo>
                        <a:lnTo>
                          <a:pt x="470" y="27"/>
                        </a:lnTo>
                        <a:lnTo>
                          <a:pt x="470" y="27"/>
                        </a:lnTo>
                        <a:lnTo>
                          <a:pt x="470" y="27"/>
                        </a:lnTo>
                        <a:lnTo>
                          <a:pt x="472" y="27"/>
                        </a:lnTo>
                        <a:lnTo>
                          <a:pt x="472" y="27"/>
                        </a:lnTo>
                        <a:lnTo>
                          <a:pt x="472" y="27"/>
                        </a:lnTo>
                        <a:lnTo>
                          <a:pt x="472" y="29"/>
                        </a:lnTo>
                        <a:lnTo>
                          <a:pt x="472" y="29"/>
                        </a:lnTo>
                        <a:lnTo>
                          <a:pt x="472" y="29"/>
                        </a:lnTo>
                        <a:lnTo>
                          <a:pt x="472" y="31"/>
                        </a:lnTo>
                        <a:lnTo>
                          <a:pt x="472" y="31"/>
                        </a:lnTo>
                        <a:lnTo>
                          <a:pt x="470" y="31"/>
                        </a:lnTo>
                        <a:lnTo>
                          <a:pt x="470" y="31"/>
                        </a:lnTo>
                        <a:lnTo>
                          <a:pt x="470" y="31"/>
                        </a:lnTo>
                        <a:lnTo>
                          <a:pt x="468" y="31"/>
                        </a:lnTo>
                        <a:lnTo>
                          <a:pt x="468" y="31"/>
                        </a:lnTo>
                        <a:lnTo>
                          <a:pt x="467" y="31"/>
                        </a:lnTo>
                        <a:lnTo>
                          <a:pt x="467" y="33"/>
                        </a:lnTo>
                        <a:lnTo>
                          <a:pt x="467" y="33"/>
                        </a:lnTo>
                        <a:lnTo>
                          <a:pt x="467" y="33"/>
                        </a:lnTo>
                        <a:lnTo>
                          <a:pt x="467" y="33"/>
                        </a:lnTo>
                        <a:lnTo>
                          <a:pt x="467" y="33"/>
                        </a:lnTo>
                        <a:lnTo>
                          <a:pt x="465" y="33"/>
                        </a:lnTo>
                        <a:lnTo>
                          <a:pt x="465" y="35"/>
                        </a:lnTo>
                        <a:lnTo>
                          <a:pt x="465" y="35"/>
                        </a:lnTo>
                        <a:lnTo>
                          <a:pt x="465" y="35"/>
                        </a:lnTo>
                        <a:lnTo>
                          <a:pt x="465" y="35"/>
                        </a:lnTo>
                        <a:lnTo>
                          <a:pt x="465" y="37"/>
                        </a:lnTo>
                        <a:lnTo>
                          <a:pt x="465" y="37"/>
                        </a:lnTo>
                        <a:lnTo>
                          <a:pt x="465" y="37"/>
                        </a:lnTo>
                        <a:lnTo>
                          <a:pt x="465" y="39"/>
                        </a:lnTo>
                        <a:lnTo>
                          <a:pt x="465" y="39"/>
                        </a:lnTo>
                        <a:lnTo>
                          <a:pt x="467" y="39"/>
                        </a:lnTo>
                        <a:lnTo>
                          <a:pt x="467" y="39"/>
                        </a:lnTo>
                        <a:lnTo>
                          <a:pt x="467" y="41"/>
                        </a:lnTo>
                        <a:lnTo>
                          <a:pt x="467" y="41"/>
                        </a:lnTo>
                        <a:lnTo>
                          <a:pt x="467" y="41"/>
                        </a:lnTo>
                        <a:lnTo>
                          <a:pt x="468" y="41"/>
                        </a:lnTo>
                        <a:lnTo>
                          <a:pt x="468" y="39"/>
                        </a:lnTo>
                        <a:lnTo>
                          <a:pt x="468" y="39"/>
                        </a:lnTo>
                        <a:lnTo>
                          <a:pt x="470" y="39"/>
                        </a:lnTo>
                        <a:lnTo>
                          <a:pt x="470" y="39"/>
                        </a:lnTo>
                        <a:lnTo>
                          <a:pt x="470" y="39"/>
                        </a:lnTo>
                        <a:lnTo>
                          <a:pt x="470" y="37"/>
                        </a:lnTo>
                        <a:lnTo>
                          <a:pt x="470" y="37"/>
                        </a:lnTo>
                        <a:lnTo>
                          <a:pt x="470" y="37"/>
                        </a:lnTo>
                        <a:lnTo>
                          <a:pt x="472" y="37"/>
                        </a:lnTo>
                        <a:lnTo>
                          <a:pt x="472" y="37"/>
                        </a:lnTo>
                        <a:lnTo>
                          <a:pt x="472" y="37"/>
                        </a:lnTo>
                        <a:lnTo>
                          <a:pt x="472" y="37"/>
                        </a:lnTo>
                        <a:lnTo>
                          <a:pt x="474" y="37"/>
                        </a:lnTo>
                        <a:lnTo>
                          <a:pt x="474" y="37"/>
                        </a:lnTo>
                        <a:lnTo>
                          <a:pt x="474" y="37"/>
                        </a:lnTo>
                        <a:lnTo>
                          <a:pt x="476" y="37"/>
                        </a:lnTo>
                        <a:lnTo>
                          <a:pt x="476" y="37"/>
                        </a:lnTo>
                        <a:lnTo>
                          <a:pt x="476" y="37"/>
                        </a:lnTo>
                        <a:lnTo>
                          <a:pt x="478" y="37"/>
                        </a:lnTo>
                        <a:lnTo>
                          <a:pt x="478" y="37"/>
                        </a:lnTo>
                        <a:lnTo>
                          <a:pt x="478" y="37"/>
                        </a:lnTo>
                        <a:lnTo>
                          <a:pt x="478" y="39"/>
                        </a:lnTo>
                        <a:lnTo>
                          <a:pt x="480" y="39"/>
                        </a:lnTo>
                        <a:lnTo>
                          <a:pt x="480" y="39"/>
                        </a:lnTo>
                        <a:lnTo>
                          <a:pt x="480" y="37"/>
                        </a:lnTo>
                        <a:lnTo>
                          <a:pt x="480" y="37"/>
                        </a:lnTo>
                        <a:lnTo>
                          <a:pt x="482" y="37"/>
                        </a:lnTo>
                        <a:lnTo>
                          <a:pt x="482" y="39"/>
                        </a:lnTo>
                        <a:lnTo>
                          <a:pt x="482" y="39"/>
                        </a:lnTo>
                        <a:lnTo>
                          <a:pt x="482" y="39"/>
                        </a:lnTo>
                        <a:lnTo>
                          <a:pt x="482" y="39"/>
                        </a:lnTo>
                        <a:lnTo>
                          <a:pt x="482" y="41"/>
                        </a:lnTo>
                        <a:lnTo>
                          <a:pt x="484" y="41"/>
                        </a:lnTo>
                        <a:lnTo>
                          <a:pt x="484" y="41"/>
                        </a:lnTo>
                        <a:lnTo>
                          <a:pt x="484" y="39"/>
                        </a:lnTo>
                        <a:lnTo>
                          <a:pt x="486" y="39"/>
                        </a:lnTo>
                        <a:lnTo>
                          <a:pt x="486" y="39"/>
                        </a:lnTo>
                        <a:lnTo>
                          <a:pt x="486" y="37"/>
                        </a:lnTo>
                        <a:lnTo>
                          <a:pt x="486" y="37"/>
                        </a:lnTo>
                        <a:lnTo>
                          <a:pt x="486" y="35"/>
                        </a:lnTo>
                        <a:lnTo>
                          <a:pt x="486" y="35"/>
                        </a:lnTo>
                        <a:lnTo>
                          <a:pt x="486" y="35"/>
                        </a:lnTo>
                        <a:lnTo>
                          <a:pt x="488" y="35"/>
                        </a:lnTo>
                        <a:lnTo>
                          <a:pt x="488" y="35"/>
                        </a:lnTo>
                        <a:lnTo>
                          <a:pt x="488" y="35"/>
                        </a:lnTo>
                        <a:lnTo>
                          <a:pt x="488" y="35"/>
                        </a:lnTo>
                        <a:lnTo>
                          <a:pt x="488" y="33"/>
                        </a:lnTo>
                        <a:lnTo>
                          <a:pt x="490" y="33"/>
                        </a:lnTo>
                        <a:lnTo>
                          <a:pt x="490" y="33"/>
                        </a:lnTo>
                        <a:lnTo>
                          <a:pt x="491" y="33"/>
                        </a:lnTo>
                        <a:lnTo>
                          <a:pt x="491" y="33"/>
                        </a:lnTo>
                        <a:lnTo>
                          <a:pt x="491" y="33"/>
                        </a:lnTo>
                        <a:lnTo>
                          <a:pt x="491" y="33"/>
                        </a:lnTo>
                        <a:lnTo>
                          <a:pt x="491" y="33"/>
                        </a:lnTo>
                        <a:lnTo>
                          <a:pt x="493" y="33"/>
                        </a:lnTo>
                        <a:lnTo>
                          <a:pt x="493" y="33"/>
                        </a:lnTo>
                        <a:lnTo>
                          <a:pt x="493" y="33"/>
                        </a:lnTo>
                        <a:lnTo>
                          <a:pt x="493" y="33"/>
                        </a:lnTo>
                        <a:lnTo>
                          <a:pt x="495" y="33"/>
                        </a:lnTo>
                        <a:lnTo>
                          <a:pt x="495" y="33"/>
                        </a:lnTo>
                        <a:lnTo>
                          <a:pt x="495" y="33"/>
                        </a:lnTo>
                        <a:lnTo>
                          <a:pt x="497" y="33"/>
                        </a:lnTo>
                        <a:lnTo>
                          <a:pt x="497" y="33"/>
                        </a:lnTo>
                        <a:lnTo>
                          <a:pt x="497" y="31"/>
                        </a:lnTo>
                        <a:lnTo>
                          <a:pt x="497" y="31"/>
                        </a:lnTo>
                        <a:lnTo>
                          <a:pt x="499" y="31"/>
                        </a:lnTo>
                        <a:lnTo>
                          <a:pt x="499" y="31"/>
                        </a:lnTo>
                        <a:lnTo>
                          <a:pt x="499" y="31"/>
                        </a:lnTo>
                        <a:lnTo>
                          <a:pt x="499" y="31"/>
                        </a:lnTo>
                        <a:lnTo>
                          <a:pt x="501" y="31"/>
                        </a:lnTo>
                        <a:lnTo>
                          <a:pt x="501" y="29"/>
                        </a:lnTo>
                        <a:lnTo>
                          <a:pt x="501" y="29"/>
                        </a:lnTo>
                        <a:lnTo>
                          <a:pt x="503" y="29"/>
                        </a:lnTo>
                        <a:lnTo>
                          <a:pt x="503" y="29"/>
                        </a:lnTo>
                        <a:lnTo>
                          <a:pt x="503" y="27"/>
                        </a:lnTo>
                        <a:lnTo>
                          <a:pt x="501" y="27"/>
                        </a:lnTo>
                        <a:lnTo>
                          <a:pt x="501" y="27"/>
                        </a:lnTo>
                        <a:lnTo>
                          <a:pt x="503" y="27"/>
                        </a:lnTo>
                        <a:lnTo>
                          <a:pt x="503" y="25"/>
                        </a:lnTo>
                        <a:lnTo>
                          <a:pt x="503" y="25"/>
                        </a:lnTo>
                        <a:lnTo>
                          <a:pt x="503" y="25"/>
                        </a:lnTo>
                        <a:lnTo>
                          <a:pt x="505" y="25"/>
                        </a:lnTo>
                        <a:lnTo>
                          <a:pt x="505" y="25"/>
                        </a:lnTo>
                        <a:lnTo>
                          <a:pt x="507" y="25"/>
                        </a:lnTo>
                        <a:lnTo>
                          <a:pt x="507" y="25"/>
                        </a:lnTo>
                        <a:lnTo>
                          <a:pt x="507" y="25"/>
                        </a:lnTo>
                        <a:lnTo>
                          <a:pt x="507" y="25"/>
                        </a:lnTo>
                        <a:lnTo>
                          <a:pt x="509" y="25"/>
                        </a:lnTo>
                        <a:lnTo>
                          <a:pt x="509" y="25"/>
                        </a:lnTo>
                        <a:lnTo>
                          <a:pt x="509" y="25"/>
                        </a:lnTo>
                        <a:lnTo>
                          <a:pt x="511" y="25"/>
                        </a:lnTo>
                        <a:lnTo>
                          <a:pt x="511" y="25"/>
                        </a:lnTo>
                        <a:lnTo>
                          <a:pt x="511" y="25"/>
                        </a:lnTo>
                        <a:lnTo>
                          <a:pt x="513" y="25"/>
                        </a:lnTo>
                        <a:lnTo>
                          <a:pt x="513" y="25"/>
                        </a:lnTo>
                        <a:lnTo>
                          <a:pt x="513" y="25"/>
                        </a:lnTo>
                        <a:lnTo>
                          <a:pt x="513" y="23"/>
                        </a:lnTo>
                        <a:lnTo>
                          <a:pt x="514" y="23"/>
                        </a:lnTo>
                        <a:lnTo>
                          <a:pt x="514" y="23"/>
                        </a:lnTo>
                        <a:lnTo>
                          <a:pt x="514" y="23"/>
                        </a:lnTo>
                        <a:lnTo>
                          <a:pt x="514" y="23"/>
                        </a:lnTo>
                        <a:lnTo>
                          <a:pt x="514" y="21"/>
                        </a:lnTo>
                        <a:lnTo>
                          <a:pt x="516" y="21"/>
                        </a:lnTo>
                        <a:lnTo>
                          <a:pt x="516" y="21"/>
                        </a:lnTo>
                        <a:lnTo>
                          <a:pt x="518" y="21"/>
                        </a:lnTo>
                        <a:lnTo>
                          <a:pt x="518" y="21"/>
                        </a:lnTo>
                        <a:lnTo>
                          <a:pt x="518" y="21"/>
                        </a:lnTo>
                        <a:lnTo>
                          <a:pt x="520" y="21"/>
                        </a:lnTo>
                        <a:lnTo>
                          <a:pt x="520" y="21"/>
                        </a:lnTo>
                        <a:lnTo>
                          <a:pt x="520" y="21"/>
                        </a:lnTo>
                        <a:lnTo>
                          <a:pt x="522" y="21"/>
                        </a:lnTo>
                        <a:lnTo>
                          <a:pt x="522" y="21"/>
                        </a:lnTo>
                        <a:lnTo>
                          <a:pt x="524" y="21"/>
                        </a:lnTo>
                        <a:lnTo>
                          <a:pt x="524" y="21"/>
                        </a:lnTo>
                        <a:lnTo>
                          <a:pt x="524" y="21"/>
                        </a:lnTo>
                        <a:lnTo>
                          <a:pt x="524" y="20"/>
                        </a:lnTo>
                        <a:lnTo>
                          <a:pt x="524" y="20"/>
                        </a:lnTo>
                        <a:lnTo>
                          <a:pt x="526" y="20"/>
                        </a:lnTo>
                        <a:lnTo>
                          <a:pt x="526" y="20"/>
                        </a:lnTo>
                        <a:lnTo>
                          <a:pt x="526" y="21"/>
                        </a:lnTo>
                        <a:lnTo>
                          <a:pt x="526" y="21"/>
                        </a:lnTo>
                        <a:lnTo>
                          <a:pt x="526" y="21"/>
                        </a:lnTo>
                        <a:lnTo>
                          <a:pt x="526" y="23"/>
                        </a:lnTo>
                        <a:lnTo>
                          <a:pt x="526" y="23"/>
                        </a:lnTo>
                        <a:lnTo>
                          <a:pt x="526" y="23"/>
                        </a:lnTo>
                        <a:lnTo>
                          <a:pt x="526" y="25"/>
                        </a:lnTo>
                        <a:lnTo>
                          <a:pt x="526" y="25"/>
                        </a:lnTo>
                        <a:lnTo>
                          <a:pt x="524" y="25"/>
                        </a:lnTo>
                        <a:lnTo>
                          <a:pt x="524" y="25"/>
                        </a:lnTo>
                        <a:lnTo>
                          <a:pt x="524" y="25"/>
                        </a:lnTo>
                        <a:lnTo>
                          <a:pt x="524" y="25"/>
                        </a:lnTo>
                        <a:lnTo>
                          <a:pt x="524" y="25"/>
                        </a:lnTo>
                        <a:lnTo>
                          <a:pt x="522" y="25"/>
                        </a:lnTo>
                        <a:lnTo>
                          <a:pt x="522" y="25"/>
                        </a:lnTo>
                        <a:lnTo>
                          <a:pt x="522" y="25"/>
                        </a:lnTo>
                        <a:lnTo>
                          <a:pt x="520" y="25"/>
                        </a:lnTo>
                        <a:lnTo>
                          <a:pt x="520" y="25"/>
                        </a:lnTo>
                        <a:lnTo>
                          <a:pt x="520" y="25"/>
                        </a:lnTo>
                        <a:lnTo>
                          <a:pt x="518" y="25"/>
                        </a:lnTo>
                        <a:lnTo>
                          <a:pt x="518" y="25"/>
                        </a:lnTo>
                        <a:lnTo>
                          <a:pt x="520" y="25"/>
                        </a:lnTo>
                        <a:lnTo>
                          <a:pt x="520" y="27"/>
                        </a:lnTo>
                        <a:lnTo>
                          <a:pt x="520" y="27"/>
                        </a:lnTo>
                        <a:lnTo>
                          <a:pt x="520" y="27"/>
                        </a:lnTo>
                        <a:lnTo>
                          <a:pt x="520" y="27"/>
                        </a:lnTo>
                        <a:lnTo>
                          <a:pt x="520" y="29"/>
                        </a:lnTo>
                        <a:lnTo>
                          <a:pt x="522" y="29"/>
                        </a:lnTo>
                        <a:lnTo>
                          <a:pt x="522" y="29"/>
                        </a:lnTo>
                        <a:lnTo>
                          <a:pt x="522" y="29"/>
                        </a:lnTo>
                        <a:lnTo>
                          <a:pt x="522" y="31"/>
                        </a:lnTo>
                        <a:lnTo>
                          <a:pt x="524" y="31"/>
                        </a:lnTo>
                        <a:lnTo>
                          <a:pt x="524" y="31"/>
                        </a:lnTo>
                        <a:lnTo>
                          <a:pt x="524" y="31"/>
                        </a:lnTo>
                        <a:lnTo>
                          <a:pt x="524" y="31"/>
                        </a:lnTo>
                        <a:lnTo>
                          <a:pt x="526" y="31"/>
                        </a:lnTo>
                        <a:lnTo>
                          <a:pt x="526" y="33"/>
                        </a:lnTo>
                        <a:lnTo>
                          <a:pt x="526" y="33"/>
                        </a:lnTo>
                        <a:lnTo>
                          <a:pt x="526" y="33"/>
                        </a:lnTo>
                        <a:lnTo>
                          <a:pt x="526" y="33"/>
                        </a:lnTo>
                        <a:lnTo>
                          <a:pt x="528" y="33"/>
                        </a:lnTo>
                        <a:lnTo>
                          <a:pt x="528" y="33"/>
                        </a:lnTo>
                        <a:lnTo>
                          <a:pt x="528" y="33"/>
                        </a:lnTo>
                        <a:lnTo>
                          <a:pt x="530" y="33"/>
                        </a:lnTo>
                        <a:lnTo>
                          <a:pt x="530" y="33"/>
                        </a:lnTo>
                        <a:lnTo>
                          <a:pt x="530" y="35"/>
                        </a:lnTo>
                        <a:lnTo>
                          <a:pt x="530" y="35"/>
                        </a:lnTo>
                        <a:lnTo>
                          <a:pt x="532" y="35"/>
                        </a:lnTo>
                        <a:lnTo>
                          <a:pt x="532" y="35"/>
                        </a:lnTo>
                        <a:lnTo>
                          <a:pt x="532" y="35"/>
                        </a:lnTo>
                        <a:lnTo>
                          <a:pt x="534" y="35"/>
                        </a:lnTo>
                        <a:lnTo>
                          <a:pt x="534" y="35"/>
                        </a:lnTo>
                        <a:lnTo>
                          <a:pt x="534" y="37"/>
                        </a:lnTo>
                        <a:lnTo>
                          <a:pt x="534" y="37"/>
                        </a:lnTo>
                        <a:lnTo>
                          <a:pt x="535" y="37"/>
                        </a:lnTo>
                        <a:lnTo>
                          <a:pt x="535" y="37"/>
                        </a:lnTo>
                        <a:lnTo>
                          <a:pt x="535" y="37"/>
                        </a:lnTo>
                        <a:lnTo>
                          <a:pt x="535" y="37"/>
                        </a:lnTo>
                        <a:lnTo>
                          <a:pt x="535" y="39"/>
                        </a:lnTo>
                        <a:lnTo>
                          <a:pt x="537" y="39"/>
                        </a:lnTo>
                        <a:lnTo>
                          <a:pt x="537" y="39"/>
                        </a:lnTo>
                        <a:lnTo>
                          <a:pt x="537" y="39"/>
                        </a:lnTo>
                        <a:lnTo>
                          <a:pt x="539" y="39"/>
                        </a:lnTo>
                        <a:lnTo>
                          <a:pt x="539" y="39"/>
                        </a:lnTo>
                        <a:lnTo>
                          <a:pt x="539" y="41"/>
                        </a:lnTo>
                        <a:lnTo>
                          <a:pt x="539" y="41"/>
                        </a:lnTo>
                        <a:lnTo>
                          <a:pt x="541" y="41"/>
                        </a:lnTo>
                        <a:lnTo>
                          <a:pt x="541" y="41"/>
                        </a:lnTo>
                        <a:lnTo>
                          <a:pt x="541" y="41"/>
                        </a:lnTo>
                        <a:lnTo>
                          <a:pt x="541" y="41"/>
                        </a:lnTo>
                        <a:lnTo>
                          <a:pt x="541" y="41"/>
                        </a:lnTo>
                        <a:lnTo>
                          <a:pt x="543" y="41"/>
                        </a:lnTo>
                        <a:lnTo>
                          <a:pt x="543" y="43"/>
                        </a:lnTo>
                        <a:lnTo>
                          <a:pt x="543" y="43"/>
                        </a:lnTo>
                        <a:lnTo>
                          <a:pt x="545" y="43"/>
                        </a:lnTo>
                        <a:lnTo>
                          <a:pt x="545" y="43"/>
                        </a:lnTo>
                        <a:lnTo>
                          <a:pt x="545" y="43"/>
                        </a:lnTo>
                        <a:lnTo>
                          <a:pt x="545" y="44"/>
                        </a:lnTo>
                        <a:lnTo>
                          <a:pt x="545" y="44"/>
                        </a:lnTo>
                        <a:lnTo>
                          <a:pt x="545" y="44"/>
                        </a:lnTo>
                        <a:lnTo>
                          <a:pt x="547" y="44"/>
                        </a:lnTo>
                        <a:lnTo>
                          <a:pt x="547" y="46"/>
                        </a:lnTo>
                        <a:lnTo>
                          <a:pt x="547" y="46"/>
                        </a:lnTo>
                        <a:lnTo>
                          <a:pt x="547" y="46"/>
                        </a:lnTo>
                        <a:lnTo>
                          <a:pt x="547" y="46"/>
                        </a:lnTo>
                        <a:lnTo>
                          <a:pt x="547" y="48"/>
                        </a:lnTo>
                        <a:lnTo>
                          <a:pt x="549" y="48"/>
                        </a:lnTo>
                        <a:lnTo>
                          <a:pt x="549" y="48"/>
                        </a:lnTo>
                        <a:lnTo>
                          <a:pt x="549" y="48"/>
                        </a:lnTo>
                        <a:lnTo>
                          <a:pt x="549" y="48"/>
                        </a:lnTo>
                        <a:lnTo>
                          <a:pt x="551" y="48"/>
                        </a:lnTo>
                        <a:lnTo>
                          <a:pt x="551" y="50"/>
                        </a:lnTo>
                        <a:lnTo>
                          <a:pt x="551" y="50"/>
                        </a:lnTo>
                        <a:lnTo>
                          <a:pt x="551" y="50"/>
                        </a:lnTo>
                        <a:lnTo>
                          <a:pt x="551" y="50"/>
                        </a:lnTo>
                        <a:lnTo>
                          <a:pt x="551" y="52"/>
                        </a:lnTo>
                        <a:lnTo>
                          <a:pt x="553" y="52"/>
                        </a:lnTo>
                        <a:lnTo>
                          <a:pt x="553" y="52"/>
                        </a:lnTo>
                        <a:lnTo>
                          <a:pt x="553" y="52"/>
                        </a:lnTo>
                        <a:lnTo>
                          <a:pt x="553" y="54"/>
                        </a:lnTo>
                        <a:lnTo>
                          <a:pt x="553" y="54"/>
                        </a:lnTo>
                        <a:lnTo>
                          <a:pt x="553" y="54"/>
                        </a:lnTo>
                        <a:lnTo>
                          <a:pt x="555" y="54"/>
                        </a:lnTo>
                        <a:lnTo>
                          <a:pt x="555" y="56"/>
                        </a:lnTo>
                        <a:lnTo>
                          <a:pt x="555" y="56"/>
                        </a:lnTo>
                        <a:lnTo>
                          <a:pt x="555" y="56"/>
                        </a:lnTo>
                        <a:lnTo>
                          <a:pt x="557" y="56"/>
                        </a:lnTo>
                        <a:lnTo>
                          <a:pt x="557" y="56"/>
                        </a:lnTo>
                        <a:lnTo>
                          <a:pt x="557" y="56"/>
                        </a:lnTo>
                        <a:lnTo>
                          <a:pt x="557" y="58"/>
                        </a:lnTo>
                        <a:lnTo>
                          <a:pt x="557" y="58"/>
                        </a:lnTo>
                        <a:lnTo>
                          <a:pt x="557" y="58"/>
                        </a:lnTo>
                        <a:lnTo>
                          <a:pt x="558" y="58"/>
                        </a:lnTo>
                        <a:lnTo>
                          <a:pt x="558" y="60"/>
                        </a:lnTo>
                        <a:lnTo>
                          <a:pt x="558" y="60"/>
                        </a:lnTo>
                        <a:lnTo>
                          <a:pt x="558" y="60"/>
                        </a:lnTo>
                        <a:lnTo>
                          <a:pt x="558" y="62"/>
                        </a:lnTo>
                        <a:lnTo>
                          <a:pt x="558" y="62"/>
                        </a:lnTo>
                        <a:lnTo>
                          <a:pt x="558" y="62"/>
                        </a:lnTo>
                        <a:lnTo>
                          <a:pt x="560" y="62"/>
                        </a:lnTo>
                        <a:lnTo>
                          <a:pt x="560" y="64"/>
                        </a:lnTo>
                        <a:lnTo>
                          <a:pt x="560" y="64"/>
                        </a:lnTo>
                        <a:lnTo>
                          <a:pt x="560" y="64"/>
                        </a:lnTo>
                        <a:lnTo>
                          <a:pt x="562" y="64"/>
                        </a:lnTo>
                        <a:lnTo>
                          <a:pt x="562" y="64"/>
                        </a:lnTo>
                        <a:lnTo>
                          <a:pt x="562" y="64"/>
                        </a:lnTo>
                        <a:lnTo>
                          <a:pt x="562" y="66"/>
                        </a:lnTo>
                        <a:lnTo>
                          <a:pt x="562" y="66"/>
                        </a:lnTo>
                        <a:lnTo>
                          <a:pt x="562" y="66"/>
                        </a:lnTo>
                        <a:lnTo>
                          <a:pt x="562" y="67"/>
                        </a:lnTo>
                        <a:lnTo>
                          <a:pt x="564" y="67"/>
                        </a:lnTo>
                        <a:lnTo>
                          <a:pt x="564" y="67"/>
                        </a:lnTo>
                        <a:lnTo>
                          <a:pt x="564" y="67"/>
                        </a:lnTo>
                        <a:lnTo>
                          <a:pt x="564" y="69"/>
                        </a:lnTo>
                        <a:lnTo>
                          <a:pt x="566" y="69"/>
                        </a:lnTo>
                        <a:lnTo>
                          <a:pt x="566" y="69"/>
                        </a:lnTo>
                        <a:lnTo>
                          <a:pt x="566" y="69"/>
                        </a:lnTo>
                        <a:lnTo>
                          <a:pt x="566" y="71"/>
                        </a:lnTo>
                        <a:lnTo>
                          <a:pt x="566" y="71"/>
                        </a:lnTo>
                        <a:lnTo>
                          <a:pt x="566" y="71"/>
                        </a:lnTo>
                        <a:lnTo>
                          <a:pt x="568" y="71"/>
                        </a:lnTo>
                        <a:lnTo>
                          <a:pt x="568" y="73"/>
                        </a:lnTo>
                        <a:lnTo>
                          <a:pt x="568" y="73"/>
                        </a:lnTo>
                        <a:lnTo>
                          <a:pt x="568" y="73"/>
                        </a:lnTo>
                        <a:lnTo>
                          <a:pt x="568" y="73"/>
                        </a:lnTo>
                        <a:lnTo>
                          <a:pt x="568" y="73"/>
                        </a:lnTo>
                        <a:lnTo>
                          <a:pt x="568" y="75"/>
                        </a:lnTo>
                        <a:lnTo>
                          <a:pt x="570" y="75"/>
                        </a:lnTo>
                        <a:lnTo>
                          <a:pt x="570" y="75"/>
                        </a:lnTo>
                        <a:lnTo>
                          <a:pt x="570" y="75"/>
                        </a:lnTo>
                        <a:lnTo>
                          <a:pt x="570" y="77"/>
                        </a:lnTo>
                        <a:lnTo>
                          <a:pt x="572" y="77"/>
                        </a:lnTo>
                        <a:lnTo>
                          <a:pt x="572" y="77"/>
                        </a:lnTo>
                        <a:lnTo>
                          <a:pt x="572" y="79"/>
                        </a:lnTo>
                        <a:lnTo>
                          <a:pt x="572" y="79"/>
                        </a:lnTo>
                        <a:lnTo>
                          <a:pt x="572" y="79"/>
                        </a:lnTo>
                        <a:lnTo>
                          <a:pt x="572" y="79"/>
                        </a:lnTo>
                        <a:lnTo>
                          <a:pt x="572" y="81"/>
                        </a:lnTo>
                        <a:lnTo>
                          <a:pt x="574" y="81"/>
                        </a:lnTo>
                        <a:lnTo>
                          <a:pt x="574" y="81"/>
                        </a:lnTo>
                        <a:lnTo>
                          <a:pt x="574" y="81"/>
                        </a:lnTo>
                        <a:lnTo>
                          <a:pt x="574" y="81"/>
                        </a:lnTo>
                        <a:lnTo>
                          <a:pt x="574" y="83"/>
                        </a:lnTo>
                        <a:lnTo>
                          <a:pt x="574" y="83"/>
                        </a:lnTo>
                        <a:lnTo>
                          <a:pt x="574" y="83"/>
                        </a:lnTo>
                        <a:lnTo>
                          <a:pt x="576" y="83"/>
                        </a:lnTo>
                        <a:lnTo>
                          <a:pt x="576" y="85"/>
                        </a:lnTo>
                        <a:lnTo>
                          <a:pt x="576" y="85"/>
                        </a:lnTo>
                        <a:lnTo>
                          <a:pt x="576" y="85"/>
                        </a:lnTo>
                        <a:lnTo>
                          <a:pt x="576" y="87"/>
                        </a:lnTo>
                        <a:lnTo>
                          <a:pt x="578" y="87"/>
                        </a:lnTo>
                        <a:lnTo>
                          <a:pt x="578" y="87"/>
                        </a:lnTo>
                        <a:lnTo>
                          <a:pt x="578" y="87"/>
                        </a:lnTo>
                        <a:lnTo>
                          <a:pt x="578" y="89"/>
                        </a:lnTo>
                        <a:lnTo>
                          <a:pt x="578" y="89"/>
                        </a:lnTo>
                        <a:lnTo>
                          <a:pt x="578" y="89"/>
                        </a:lnTo>
                        <a:lnTo>
                          <a:pt x="578" y="89"/>
                        </a:lnTo>
                        <a:lnTo>
                          <a:pt x="579" y="89"/>
                        </a:lnTo>
                        <a:lnTo>
                          <a:pt x="579" y="90"/>
                        </a:lnTo>
                        <a:lnTo>
                          <a:pt x="579" y="90"/>
                        </a:lnTo>
                        <a:lnTo>
                          <a:pt x="579" y="90"/>
                        </a:lnTo>
                        <a:lnTo>
                          <a:pt x="579" y="92"/>
                        </a:lnTo>
                        <a:lnTo>
                          <a:pt x="579" y="92"/>
                        </a:lnTo>
                        <a:lnTo>
                          <a:pt x="579" y="92"/>
                        </a:lnTo>
                        <a:lnTo>
                          <a:pt x="581" y="92"/>
                        </a:lnTo>
                        <a:lnTo>
                          <a:pt x="581" y="94"/>
                        </a:lnTo>
                        <a:lnTo>
                          <a:pt x="581" y="94"/>
                        </a:lnTo>
                        <a:lnTo>
                          <a:pt x="581" y="94"/>
                        </a:lnTo>
                        <a:lnTo>
                          <a:pt x="583" y="94"/>
                        </a:lnTo>
                        <a:lnTo>
                          <a:pt x="583" y="94"/>
                        </a:lnTo>
                        <a:lnTo>
                          <a:pt x="583" y="94"/>
                        </a:lnTo>
                        <a:lnTo>
                          <a:pt x="583" y="94"/>
                        </a:lnTo>
                        <a:lnTo>
                          <a:pt x="585" y="94"/>
                        </a:lnTo>
                        <a:lnTo>
                          <a:pt x="585" y="92"/>
                        </a:lnTo>
                        <a:lnTo>
                          <a:pt x="585" y="92"/>
                        </a:lnTo>
                        <a:lnTo>
                          <a:pt x="585" y="92"/>
                        </a:lnTo>
                        <a:lnTo>
                          <a:pt x="585" y="92"/>
                        </a:lnTo>
                        <a:lnTo>
                          <a:pt x="587" y="92"/>
                        </a:lnTo>
                        <a:lnTo>
                          <a:pt x="587" y="92"/>
                        </a:lnTo>
                        <a:lnTo>
                          <a:pt x="587" y="90"/>
                        </a:lnTo>
                        <a:lnTo>
                          <a:pt x="589" y="90"/>
                        </a:lnTo>
                        <a:lnTo>
                          <a:pt x="589" y="90"/>
                        </a:lnTo>
                        <a:lnTo>
                          <a:pt x="589" y="90"/>
                        </a:lnTo>
                        <a:lnTo>
                          <a:pt x="589" y="89"/>
                        </a:lnTo>
                        <a:lnTo>
                          <a:pt x="589" y="89"/>
                        </a:lnTo>
                        <a:lnTo>
                          <a:pt x="589" y="89"/>
                        </a:lnTo>
                        <a:lnTo>
                          <a:pt x="589" y="89"/>
                        </a:lnTo>
                        <a:lnTo>
                          <a:pt x="589" y="87"/>
                        </a:lnTo>
                        <a:lnTo>
                          <a:pt x="589" y="87"/>
                        </a:lnTo>
                        <a:lnTo>
                          <a:pt x="589" y="87"/>
                        </a:lnTo>
                        <a:lnTo>
                          <a:pt x="589" y="87"/>
                        </a:lnTo>
                        <a:lnTo>
                          <a:pt x="591" y="87"/>
                        </a:lnTo>
                        <a:lnTo>
                          <a:pt x="591" y="87"/>
                        </a:lnTo>
                        <a:lnTo>
                          <a:pt x="593" y="87"/>
                        </a:lnTo>
                        <a:lnTo>
                          <a:pt x="593" y="85"/>
                        </a:lnTo>
                        <a:lnTo>
                          <a:pt x="593" y="85"/>
                        </a:lnTo>
                        <a:lnTo>
                          <a:pt x="593" y="85"/>
                        </a:lnTo>
                        <a:lnTo>
                          <a:pt x="593" y="85"/>
                        </a:lnTo>
                        <a:lnTo>
                          <a:pt x="595" y="85"/>
                        </a:lnTo>
                        <a:lnTo>
                          <a:pt x="595" y="85"/>
                        </a:lnTo>
                        <a:lnTo>
                          <a:pt x="595" y="85"/>
                        </a:lnTo>
                        <a:lnTo>
                          <a:pt x="595" y="85"/>
                        </a:lnTo>
                        <a:lnTo>
                          <a:pt x="597" y="85"/>
                        </a:lnTo>
                        <a:lnTo>
                          <a:pt x="597" y="85"/>
                        </a:lnTo>
                        <a:lnTo>
                          <a:pt x="597" y="87"/>
                        </a:lnTo>
                        <a:lnTo>
                          <a:pt x="599" y="87"/>
                        </a:lnTo>
                        <a:lnTo>
                          <a:pt x="599" y="87"/>
                        </a:lnTo>
                        <a:lnTo>
                          <a:pt x="599" y="87"/>
                        </a:lnTo>
                        <a:lnTo>
                          <a:pt x="599" y="87"/>
                        </a:lnTo>
                        <a:lnTo>
                          <a:pt x="601" y="87"/>
                        </a:lnTo>
                        <a:lnTo>
                          <a:pt x="601" y="87"/>
                        </a:lnTo>
                        <a:lnTo>
                          <a:pt x="601" y="87"/>
                        </a:lnTo>
                        <a:lnTo>
                          <a:pt x="601" y="87"/>
                        </a:lnTo>
                        <a:lnTo>
                          <a:pt x="601" y="87"/>
                        </a:lnTo>
                        <a:lnTo>
                          <a:pt x="601" y="89"/>
                        </a:lnTo>
                        <a:lnTo>
                          <a:pt x="601" y="89"/>
                        </a:lnTo>
                        <a:lnTo>
                          <a:pt x="601" y="89"/>
                        </a:lnTo>
                        <a:lnTo>
                          <a:pt x="601" y="89"/>
                        </a:lnTo>
                        <a:lnTo>
                          <a:pt x="601" y="89"/>
                        </a:lnTo>
                        <a:lnTo>
                          <a:pt x="601" y="90"/>
                        </a:lnTo>
                        <a:lnTo>
                          <a:pt x="601" y="90"/>
                        </a:lnTo>
                        <a:lnTo>
                          <a:pt x="601" y="90"/>
                        </a:lnTo>
                        <a:lnTo>
                          <a:pt x="601" y="90"/>
                        </a:lnTo>
                        <a:lnTo>
                          <a:pt x="602" y="90"/>
                        </a:lnTo>
                        <a:lnTo>
                          <a:pt x="602" y="90"/>
                        </a:lnTo>
                        <a:lnTo>
                          <a:pt x="604" y="90"/>
                        </a:lnTo>
                        <a:lnTo>
                          <a:pt x="604" y="90"/>
                        </a:lnTo>
                        <a:lnTo>
                          <a:pt x="604" y="90"/>
                        </a:lnTo>
                        <a:lnTo>
                          <a:pt x="604" y="90"/>
                        </a:lnTo>
                        <a:lnTo>
                          <a:pt x="604" y="90"/>
                        </a:lnTo>
                        <a:lnTo>
                          <a:pt x="606" y="90"/>
                        </a:lnTo>
                        <a:lnTo>
                          <a:pt x="606" y="92"/>
                        </a:lnTo>
                        <a:lnTo>
                          <a:pt x="606" y="92"/>
                        </a:lnTo>
                        <a:lnTo>
                          <a:pt x="606" y="92"/>
                        </a:lnTo>
                        <a:lnTo>
                          <a:pt x="606" y="94"/>
                        </a:lnTo>
                        <a:lnTo>
                          <a:pt x="606" y="94"/>
                        </a:lnTo>
                        <a:lnTo>
                          <a:pt x="606" y="96"/>
                        </a:lnTo>
                        <a:lnTo>
                          <a:pt x="606" y="96"/>
                        </a:lnTo>
                        <a:lnTo>
                          <a:pt x="608" y="96"/>
                        </a:lnTo>
                        <a:lnTo>
                          <a:pt x="608" y="96"/>
                        </a:lnTo>
                        <a:lnTo>
                          <a:pt x="610" y="96"/>
                        </a:lnTo>
                        <a:lnTo>
                          <a:pt x="610" y="96"/>
                        </a:lnTo>
                        <a:lnTo>
                          <a:pt x="610" y="96"/>
                        </a:lnTo>
                        <a:lnTo>
                          <a:pt x="612" y="96"/>
                        </a:lnTo>
                        <a:lnTo>
                          <a:pt x="612" y="94"/>
                        </a:lnTo>
                        <a:lnTo>
                          <a:pt x="612" y="94"/>
                        </a:lnTo>
                        <a:lnTo>
                          <a:pt x="612" y="94"/>
                        </a:lnTo>
                        <a:lnTo>
                          <a:pt x="614" y="94"/>
                        </a:lnTo>
                        <a:lnTo>
                          <a:pt x="614" y="94"/>
                        </a:lnTo>
                        <a:lnTo>
                          <a:pt x="616" y="94"/>
                        </a:lnTo>
                        <a:lnTo>
                          <a:pt x="616" y="94"/>
                        </a:lnTo>
                        <a:lnTo>
                          <a:pt x="616" y="94"/>
                        </a:lnTo>
                        <a:lnTo>
                          <a:pt x="618" y="94"/>
                        </a:lnTo>
                        <a:lnTo>
                          <a:pt x="618" y="96"/>
                        </a:lnTo>
                        <a:lnTo>
                          <a:pt x="618" y="96"/>
                        </a:lnTo>
                        <a:lnTo>
                          <a:pt x="620" y="96"/>
                        </a:lnTo>
                        <a:lnTo>
                          <a:pt x="620" y="96"/>
                        </a:lnTo>
                        <a:lnTo>
                          <a:pt x="620" y="96"/>
                        </a:lnTo>
                        <a:lnTo>
                          <a:pt x="620" y="94"/>
                        </a:lnTo>
                        <a:lnTo>
                          <a:pt x="622" y="94"/>
                        </a:lnTo>
                        <a:lnTo>
                          <a:pt x="622" y="94"/>
                        </a:lnTo>
                        <a:lnTo>
                          <a:pt x="622" y="94"/>
                        </a:lnTo>
                        <a:lnTo>
                          <a:pt x="623" y="94"/>
                        </a:lnTo>
                        <a:lnTo>
                          <a:pt x="623" y="96"/>
                        </a:lnTo>
                        <a:lnTo>
                          <a:pt x="623" y="96"/>
                        </a:lnTo>
                        <a:lnTo>
                          <a:pt x="625" y="96"/>
                        </a:lnTo>
                        <a:lnTo>
                          <a:pt x="625" y="96"/>
                        </a:lnTo>
                        <a:lnTo>
                          <a:pt x="625" y="96"/>
                        </a:lnTo>
                        <a:lnTo>
                          <a:pt x="625" y="94"/>
                        </a:lnTo>
                        <a:lnTo>
                          <a:pt x="627" y="94"/>
                        </a:lnTo>
                        <a:lnTo>
                          <a:pt x="627" y="94"/>
                        </a:lnTo>
                        <a:lnTo>
                          <a:pt x="627" y="94"/>
                        </a:lnTo>
                        <a:lnTo>
                          <a:pt x="627" y="94"/>
                        </a:lnTo>
                        <a:lnTo>
                          <a:pt x="627" y="92"/>
                        </a:lnTo>
                        <a:lnTo>
                          <a:pt x="627" y="92"/>
                        </a:lnTo>
                        <a:lnTo>
                          <a:pt x="629" y="92"/>
                        </a:lnTo>
                        <a:lnTo>
                          <a:pt x="629" y="92"/>
                        </a:lnTo>
                        <a:lnTo>
                          <a:pt x="631" y="92"/>
                        </a:lnTo>
                        <a:lnTo>
                          <a:pt x="631" y="92"/>
                        </a:lnTo>
                        <a:lnTo>
                          <a:pt x="631" y="92"/>
                        </a:lnTo>
                        <a:lnTo>
                          <a:pt x="633" y="92"/>
                        </a:lnTo>
                        <a:lnTo>
                          <a:pt x="633" y="92"/>
                        </a:lnTo>
                        <a:lnTo>
                          <a:pt x="633" y="92"/>
                        </a:lnTo>
                        <a:lnTo>
                          <a:pt x="633" y="90"/>
                        </a:lnTo>
                        <a:lnTo>
                          <a:pt x="635" y="90"/>
                        </a:lnTo>
                        <a:lnTo>
                          <a:pt x="635" y="90"/>
                        </a:lnTo>
                        <a:lnTo>
                          <a:pt x="635" y="90"/>
                        </a:lnTo>
                        <a:lnTo>
                          <a:pt x="637" y="90"/>
                        </a:lnTo>
                        <a:lnTo>
                          <a:pt x="637" y="90"/>
                        </a:lnTo>
                        <a:lnTo>
                          <a:pt x="637" y="90"/>
                        </a:lnTo>
                        <a:lnTo>
                          <a:pt x="639" y="90"/>
                        </a:lnTo>
                        <a:lnTo>
                          <a:pt x="639" y="90"/>
                        </a:lnTo>
                        <a:lnTo>
                          <a:pt x="639" y="90"/>
                        </a:lnTo>
                        <a:lnTo>
                          <a:pt x="641" y="90"/>
                        </a:lnTo>
                        <a:lnTo>
                          <a:pt x="641" y="90"/>
                        </a:lnTo>
                        <a:lnTo>
                          <a:pt x="641" y="90"/>
                        </a:lnTo>
                        <a:lnTo>
                          <a:pt x="643" y="90"/>
                        </a:lnTo>
                        <a:lnTo>
                          <a:pt x="643" y="90"/>
                        </a:lnTo>
                        <a:lnTo>
                          <a:pt x="643" y="90"/>
                        </a:lnTo>
                        <a:lnTo>
                          <a:pt x="645" y="90"/>
                        </a:lnTo>
                        <a:lnTo>
                          <a:pt x="645" y="92"/>
                        </a:lnTo>
                        <a:lnTo>
                          <a:pt x="645" y="92"/>
                        </a:lnTo>
                        <a:lnTo>
                          <a:pt x="645" y="92"/>
                        </a:lnTo>
                        <a:lnTo>
                          <a:pt x="645" y="92"/>
                        </a:lnTo>
                        <a:lnTo>
                          <a:pt x="646" y="92"/>
                        </a:lnTo>
                        <a:lnTo>
                          <a:pt x="646" y="92"/>
                        </a:lnTo>
                        <a:lnTo>
                          <a:pt x="648" y="92"/>
                        </a:lnTo>
                        <a:lnTo>
                          <a:pt x="648" y="92"/>
                        </a:lnTo>
                        <a:lnTo>
                          <a:pt x="648" y="94"/>
                        </a:lnTo>
                        <a:lnTo>
                          <a:pt x="648" y="94"/>
                        </a:lnTo>
                        <a:lnTo>
                          <a:pt x="648" y="94"/>
                        </a:lnTo>
                        <a:lnTo>
                          <a:pt x="650" y="94"/>
                        </a:lnTo>
                        <a:lnTo>
                          <a:pt x="650" y="96"/>
                        </a:lnTo>
                        <a:lnTo>
                          <a:pt x="650" y="96"/>
                        </a:lnTo>
                        <a:lnTo>
                          <a:pt x="650" y="96"/>
                        </a:lnTo>
                        <a:lnTo>
                          <a:pt x="652" y="96"/>
                        </a:lnTo>
                        <a:lnTo>
                          <a:pt x="652" y="96"/>
                        </a:lnTo>
                        <a:lnTo>
                          <a:pt x="652" y="96"/>
                        </a:lnTo>
                        <a:lnTo>
                          <a:pt x="652" y="98"/>
                        </a:lnTo>
                        <a:lnTo>
                          <a:pt x="652" y="98"/>
                        </a:lnTo>
                        <a:lnTo>
                          <a:pt x="652" y="98"/>
                        </a:lnTo>
                        <a:lnTo>
                          <a:pt x="654" y="98"/>
                        </a:lnTo>
                        <a:lnTo>
                          <a:pt x="654" y="100"/>
                        </a:lnTo>
                        <a:lnTo>
                          <a:pt x="654" y="100"/>
                        </a:lnTo>
                        <a:lnTo>
                          <a:pt x="654" y="100"/>
                        </a:lnTo>
                        <a:lnTo>
                          <a:pt x="654" y="102"/>
                        </a:lnTo>
                        <a:lnTo>
                          <a:pt x="654" y="102"/>
                        </a:lnTo>
                        <a:lnTo>
                          <a:pt x="654" y="102"/>
                        </a:lnTo>
                        <a:lnTo>
                          <a:pt x="654" y="104"/>
                        </a:lnTo>
                        <a:lnTo>
                          <a:pt x="654" y="104"/>
                        </a:lnTo>
                        <a:lnTo>
                          <a:pt x="654" y="104"/>
                        </a:lnTo>
                        <a:lnTo>
                          <a:pt x="654" y="106"/>
                        </a:lnTo>
                        <a:lnTo>
                          <a:pt x="656" y="106"/>
                        </a:lnTo>
                        <a:lnTo>
                          <a:pt x="656" y="106"/>
                        </a:lnTo>
                        <a:lnTo>
                          <a:pt x="656" y="106"/>
                        </a:lnTo>
                        <a:lnTo>
                          <a:pt x="658" y="106"/>
                        </a:lnTo>
                        <a:lnTo>
                          <a:pt x="658" y="106"/>
                        </a:lnTo>
                        <a:lnTo>
                          <a:pt x="658" y="106"/>
                        </a:lnTo>
                        <a:lnTo>
                          <a:pt x="658" y="106"/>
                        </a:lnTo>
                        <a:lnTo>
                          <a:pt x="660" y="106"/>
                        </a:lnTo>
                        <a:lnTo>
                          <a:pt x="660" y="106"/>
                        </a:lnTo>
                        <a:lnTo>
                          <a:pt x="660" y="106"/>
                        </a:lnTo>
                        <a:lnTo>
                          <a:pt x="660" y="106"/>
                        </a:lnTo>
                        <a:lnTo>
                          <a:pt x="662" y="106"/>
                        </a:lnTo>
                        <a:lnTo>
                          <a:pt x="662" y="108"/>
                        </a:lnTo>
                        <a:lnTo>
                          <a:pt x="662" y="108"/>
                        </a:lnTo>
                        <a:lnTo>
                          <a:pt x="664" y="108"/>
                        </a:lnTo>
                        <a:lnTo>
                          <a:pt x="664" y="108"/>
                        </a:lnTo>
                        <a:lnTo>
                          <a:pt x="664" y="108"/>
                        </a:lnTo>
                        <a:lnTo>
                          <a:pt x="664" y="108"/>
                        </a:lnTo>
                        <a:lnTo>
                          <a:pt x="666" y="108"/>
                        </a:lnTo>
                        <a:lnTo>
                          <a:pt x="666" y="110"/>
                        </a:lnTo>
                        <a:lnTo>
                          <a:pt x="666" y="110"/>
                        </a:lnTo>
                        <a:lnTo>
                          <a:pt x="666" y="110"/>
                        </a:lnTo>
                        <a:lnTo>
                          <a:pt x="667" y="110"/>
                        </a:lnTo>
                        <a:lnTo>
                          <a:pt x="667" y="110"/>
                        </a:lnTo>
                        <a:lnTo>
                          <a:pt x="667" y="110"/>
                        </a:lnTo>
                        <a:lnTo>
                          <a:pt x="669" y="110"/>
                        </a:lnTo>
                        <a:lnTo>
                          <a:pt x="669" y="112"/>
                        </a:lnTo>
                        <a:lnTo>
                          <a:pt x="667" y="112"/>
                        </a:lnTo>
                        <a:lnTo>
                          <a:pt x="667" y="112"/>
                        </a:lnTo>
                        <a:lnTo>
                          <a:pt x="667" y="112"/>
                        </a:lnTo>
                        <a:lnTo>
                          <a:pt x="667" y="113"/>
                        </a:lnTo>
                        <a:lnTo>
                          <a:pt x="669" y="113"/>
                        </a:lnTo>
                        <a:lnTo>
                          <a:pt x="669" y="113"/>
                        </a:lnTo>
                        <a:lnTo>
                          <a:pt x="669" y="113"/>
                        </a:lnTo>
                        <a:lnTo>
                          <a:pt x="669" y="113"/>
                        </a:lnTo>
                        <a:lnTo>
                          <a:pt x="669" y="115"/>
                        </a:lnTo>
                        <a:lnTo>
                          <a:pt x="671" y="115"/>
                        </a:lnTo>
                        <a:lnTo>
                          <a:pt x="671" y="115"/>
                        </a:lnTo>
                        <a:lnTo>
                          <a:pt x="671" y="115"/>
                        </a:lnTo>
                        <a:lnTo>
                          <a:pt x="671" y="117"/>
                        </a:lnTo>
                        <a:lnTo>
                          <a:pt x="671" y="117"/>
                        </a:lnTo>
                        <a:lnTo>
                          <a:pt x="671" y="119"/>
                        </a:lnTo>
                        <a:lnTo>
                          <a:pt x="671" y="119"/>
                        </a:lnTo>
                        <a:lnTo>
                          <a:pt x="671" y="119"/>
                        </a:lnTo>
                        <a:lnTo>
                          <a:pt x="673" y="119"/>
                        </a:lnTo>
                        <a:lnTo>
                          <a:pt x="673" y="119"/>
                        </a:lnTo>
                        <a:lnTo>
                          <a:pt x="675" y="119"/>
                        </a:lnTo>
                        <a:lnTo>
                          <a:pt x="675" y="119"/>
                        </a:lnTo>
                        <a:lnTo>
                          <a:pt x="675" y="119"/>
                        </a:lnTo>
                        <a:lnTo>
                          <a:pt x="677" y="119"/>
                        </a:lnTo>
                        <a:lnTo>
                          <a:pt x="677" y="119"/>
                        </a:lnTo>
                        <a:lnTo>
                          <a:pt x="679" y="119"/>
                        </a:lnTo>
                        <a:lnTo>
                          <a:pt x="679" y="119"/>
                        </a:lnTo>
                        <a:lnTo>
                          <a:pt x="679" y="119"/>
                        </a:lnTo>
                        <a:lnTo>
                          <a:pt x="679" y="121"/>
                        </a:lnTo>
                        <a:lnTo>
                          <a:pt x="681" y="121"/>
                        </a:lnTo>
                        <a:lnTo>
                          <a:pt x="681" y="119"/>
                        </a:lnTo>
                        <a:lnTo>
                          <a:pt x="681" y="119"/>
                        </a:lnTo>
                        <a:lnTo>
                          <a:pt x="681" y="119"/>
                        </a:lnTo>
                        <a:lnTo>
                          <a:pt x="681" y="121"/>
                        </a:lnTo>
                        <a:lnTo>
                          <a:pt x="683" y="121"/>
                        </a:lnTo>
                        <a:lnTo>
                          <a:pt x="683" y="121"/>
                        </a:lnTo>
                        <a:lnTo>
                          <a:pt x="685" y="121"/>
                        </a:lnTo>
                        <a:lnTo>
                          <a:pt x="685" y="121"/>
                        </a:lnTo>
                        <a:lnTo>
                          <a:pt x="685" y="121"/>
                        </a:lnTo>
                        <a:lnTo>
                          <a:pt x="685" y="121"/>
                        </a:lnTo>
                        <a:lnTo>
                          <a:pt x="687" y="121"/>
                        </a:lnTo>
                        <a:lnTo>
                          <a:pt x="687" y="121"/>
                        </a:lnTo>
                        <a:lnTo>
                          <a:pt x="687" y="121"/>
                        </a:lnTo>
                        <a:lnTo>
                          <a:pt x="687" y="121"/>
                        </a:lnTo>
                        <a:lnTo>
                          <a:pt x="689" y="121"/>
                        </a:lnTo>
                        <a:lnTo>
                          <a:pt x="689" y="121"/>
                        </a:lnTo>
                        <a:lnTo>
                          <a:pt x="689" y="121"/>
                        </a:lnTo>
                        <a:lnTo>
                          <a:pt x="689" y="121"/>
                        </a:lnTo>
                        <a:lnTo>
                          <a:pt x="690" y="121"/>
                        </a:lnTo>
                        <a:lnTo>
                          <a:pt x="690" y="119"/>
                        </a:lnTo>
                        <a:lnTo>
                          <a:pt x="690" y="119"/>
                        </a:lnTo>
                        <a:lnTo>
                          <a:pt x="690" y="119"/>
                        </a:lnTo>
                        <a:lnTo>
                          <a:pt x="690" y="119"/>
                        </a:lnTo>
                        <a:lnTo>
                          <a:pt x="692" y="119"/>
                        </a:lnTo>
                        <a:lnTo>
                          <a:pt x="692" y="119"/>
                        </a:lnTo>
                        <a:lnTo>
                          <a:pt x="692" y="117"/>
                        </a:lnTo>
                        <a:lnTo>
                          <a:pt x="692" y="117"/>
                        </a:lnTo>
                        <a:lnTo>
                          <a:pt x="694" y="117"/>
                        </a:lnTo>
                        <a:lnTo>
                          <a:pt x="694" y="117"/>
                        </a:lnTo>
                        <a:lnTo>
                          <a:pt x="694" y="117"/>
                        </a:lnTo>
                        <a:lnTo>
                          <a:pt x="694" y="115"/>
                        </a:lnTo>
                        <a:lnTo>
                          <a:pt x="696" y="115"/>
                        </a:lnTo>
                        <a:lnTo>
                          <a:pt x="696" y="115"/>
                        </a:lnTo>
                        <a:lnTo>
                          <a:pt x="696" y="115"/>
                        </a:lnTo>
                        <a:lnTo>
                          <a:pt x="696" y="115"/>
                        </a:lnTo>
                        <a:lnTo>
                          <a:pt x="698" y="115"/>
                        </a:lnTo>
                        <a:lnTo>
                          <a:pt x="698" y="115"/>
                        </a:lnTo>
                        <a:lnTo>
                          <a:pt x="698" y="115"/>
                        </a:lnTo>
                        <a:lnTo>
                          <a:pt x="698" y="115"/>
                        </a:lnTo>
                        <a:lnTo>
                          <a:pt x="698" y="117"/>
                        </a:lnTo>
                        <a:lnTo>
                          <a:pt x="698" y="117"/>
                        </a:lnTo>
                        <a:lnTo>
                          <a:pt x="698" y="117"/>
                        </a:lnTo>
                        <a:lnTo>
                          <a:pt x="698" y="117"/>
                        </a:lnTo>
                        <a:lnTo>
                          <a:pt x="696" y="117"/>
                        </a:lnTo>
                        <a:lnTo>
                          <a:pt x="696" y="117"/>
                        </a:lnTo>
                        <a:lnTo>
                          <a:pt x="696" y="119"/>
                        </a:lnTo>
                        <a:lnTo>
                          <a:pt x="696" y="119"/>
                        </a:lnTo>
                        <a:lnTo>
                          <a:pt x="696" y="119"/>
                        </a:lnTo>
                        <a:lnTo>
                          <a:pt x="698" y="119"/>
                        </a:lnTo>
                        <a:lnTo>
                          <a:pt x="698" y="119"/>
                        </a:lnTo>
                        <a:lnTo>
                          <a:pt x="698" y="121"/>
                        </a:lnTo>
                        <a:lnTo>
                          <a:pt x="698" y="121"/>
                        </a:lnTo>
                        <a:lnTo>
                          <a:pt x="698" y="121"/>
                        </a:lnTo>
                        <a:lnTo>
                          <a:pt x="700" y="121"/>
                        </a:lnTo>
                        <a:lnTo>
                          <a:pt x="700" y="121"/>
                        </a:lnTo>
                        <a:lnTo>
                          <a:pt x="700" y="123"/>
                        </a:lnTo>
                        <a:lnTo>
                          <a:pt x="700" y="123"/>
                        </a:lnTo>
                        <a:lnTo>
                          <a:pt x="702" y="123"/>
                        </a:lnTo>
                        <a:lnTo>
                          <a:pt x="702" y="123"/>
                        </a:lnTo>
                        <a:lnTo>
                          <a:pt x="702" y="125"/>
                        </a:lnTo>
                        <a:lnTo>
                          <a:pt x="702" y="125"/>
                        </a:lnTo>
                        <a:lnTo>
                          <a:pt x="702" y="125"/>
                        </a:lnTo>
                        <a:lnTo>
                          <a:pt x="702" y="125"/>
                        </a:lnTo>
                        <a:lnTo>
                          <a:pt x="704" y="125"/>
                        </a:lnTo>
                        <a:lnTo>
                          <a:pt x="704" y="127"/>
                        </a:lnTo>
                        <a:lnTo>
                          <a:pt x="704" y="127"/>
                        </a:lnTo>
                        <a:lnTo>
                          <a:pt x="706" y="127"/>
                        </a:lnTo>
                        <a:lnTo>
                          <a:pt x="706" y="127"/>
                        </a:lnTo>
                        <a:lnTo>
                          <a:pt x="706" y="127"/>
                        </a:lnTo>
                        <a:lnTo>
                          <a:pt x="708" y="127"/>
                        </a:lnTo>
                        <a:lnTo>
                          <a:pt x="708" y="127"/>
                        </a:lnTo>
                        <a:lnTo>
                          <a:pt x="708" y="127"/>
                        </a:lnTo>
                        <a:lnTo>
                          <a:pt x="708" y="129"/>
                        </a:lnTo>
                        <a:lnTo>
                          <a:pt x="708" y="129"/>
                        </a:lnTo>
                        <a:lnTo>
                          <a:pt x="708" y="129"/>
                        </a:lnTo>
                        <a:lnTo>
                          <a:pt x="706" y="129"/>
                        </a:lnTo>
                        <a:lnTo>
                          <a:pt x="706" y="129"/>
                        </a:lnTo>
                        <a:lnTo>
                          <a:pt x="706" y="129"/>
                        </a:lnTo>
                        <a:lnTo>
                          <a:pt x="706" y="129"/>
                        </a:lnTo>
                        <a:lnTo>
                          <a:pt x="706" y="129"/>
                        </a:lnTo>
                        <a:lnTo>
                          <a:pt x="704" y="129"/>
                        </a:lnTo>
                        <a:lnTo>
                          <a:pt x="704" y="129"/>
                        </a:lnTo>
                        <a:lnTo>
                          <a:pt x="702" y="129"/>
                        </a:lnTo>
                        <a:lnTo>
                          <a:pt x="702" y="129"/>
                        </a:lnTo>
                        <a:lnTo>
                          <a:pt x="702" y="129"/>
                        </a:lnTo>
                        <a:lnTo>
                          <a:pt x="702" y="129"/>
                        </a:lnTo>
                        <a:lnTo>
                          <a:pt x="702" y="129"/>
                        </a:lnTo>
                        <a:lnTo>
                          <a:pt x="700" y="129"/>
                        </a:lnTo>
                        <a:lnTo>
                          <a:pt x="700" y="129"/>
                        </a:lnTo>
                        <a:lnTo>
                          <a:pt x="700" y="129"/>
                        </a:lnTo>
                        <a:lnTo>
                          <a:pt x="700" y="131"/>
                        </a:lnTo>
                        <a:lnTo>
                          <a:pt x="698" y="131"/>
                        </a:lnTo>
                        <a:lnTo>
                          <a:pt x="698" y="131"/>
                        </a:lnTo>
                        <a:lnTo>
                          <a:pt x="698" y="131"/>
                        </a:lnTo>
                        <a:lnTo>
                          <a:pt x="698" y="131"/>
                        </a:lnTo>
                        <a:lnTo>
                          <a:pt x="698" y="133"/>
                        </a:lnTo>
                        <a:lnTo>
                          <a:pt x="698" y="133"/>
                        </a:lnTo>
                        <a:lnTo>
                          <a:pt x="698" y="133"/>
                        </a:lnTo>
                        <a:lnTo>
                          <a:pt x="698" y="134"/>
                        </a:lnTo>
                        <a:lnTo>
                          <a:pt x="698" y="134"/>
                        </a:lnTo>
                        <a:lnTo>
                          <a:pt x="698" y="134"/>
                        </a:lnTo>
                        <a:lnTo>
                          <a:pt x="698" y="136"/>
                        </a:lnTo>
                        <a:lnTo>
                          <a:pt x="698" y="136"/>
                        </a:lnTo>
                        <a:lnTo>
                          <a:pt x="698" y="136"/>
                        </a:lnTo>
                        <a:lnTo>
                          <a:pt x="698" y="136"/>
                        </a:lnTo>
                        <a:lnTo>
                          <a:pt x="698" y="138"/>
                        </a:lnTo>
                        <a:lnTo>
                          <a:pt x="698" y="138"/>
                        </a:lnTo>
                        <a:lnTo>
                          <a:pt x="696" y="138"/>
                        </a:lnTo>
                        <a:lnTo>
                          <a:pt x="696" y="138"/>
                        </a:lnTo>
                        <a:lnTo>
                          <a:pt x="696" y="138"/>
                        </a:lnTo>
                        <a:lnTo>
                          <a:pt x="696" y="140"/>
                        </a:lnTo>
                        <a:lnTo>
                          <a:pt x="696" y="140"/>
                        </a:lnTo>
                        <a:lnTo>
                          <a:pt x="696" y="140"/>
                        </a:lnTo>
                        <a:lnTo>
                          <a:pt x="694" y="140"/>
                        </a:lnTo>
                        <a:lnTo>
                          <a:pt x="694" y="140"/>
                        </a:lnTo>
                        <a:lnTo>
                          <a:pt x="694" y="142"/>
                        </a:lnTo>
                        <a:lnTo>
                          <a:pt x="692" y="142"/>
                        </a:lnTo>
                        <a:lnTo>
                          <a:pt x="692" y="142"/>
                        </a:lnTo>
                        <a:lnTo>
                          <a:pt x="692" y="142"/>
                        </a:lnTo>
                        <a:lnTo>
                          <a:pt x="690" y="142"/>
                        </a:lnTo>
                        <a:lnTo>
                          <a:pt x="690" y="142"/>
                        </a:lnTo>
                        <a:lnTo>
                          <a:pt x="690" y="142"/>
                        </a:lnTo>
                        <a:lnTo>
                          <a:pt x="690" y="142"/>
                        </a:lnTo>
                        <a:lnTo>
                          <a:pt x="689" y="142"/>
                        </a:lnTo>
                        <a:lnTo>
                          <a:pt x="689" y="144"/>
                        </a:lnTo>
                        <a:lnTo>
                          <a:pt x="689" y="144"/>
                        </a:lnTo>
                        <a:lnTo>
                          <a:pt x="689" y="142"/>
                        </a:lnTo>
                        <a:lnTo>
                          <a:pt x="687" y="142"/>
                        </a:lnTo>
                        <a:lnTo>
                          <a:pt x="687" y="142"/>
                        </a:lnTo>
                        <a:lnTo>
                          <a:pt x="687" y="142"/>
                        </a:lnTo>
                        <a:lnTo>
                          <a:pt x="685" y="142"/>
                        </a:lnTo>
                        <a:lnTo>
                          <a:pt x="685" y="142"/>
                        </a:lnTo>
                        <a:lnTo>
                          <a:pt x="685" y="144"/>
                        </a:lnTo>
                        <a:lnTo>
                          <a:pt x="685" y="144"/>
                        </a:lnTo>
                        <a:lnTo>
                          <a:pt x="683" y="144"/>
                        </a:lnTo>
                        <a:lnTo>
                          <a:pt x="683" y="144"/>
                        </a:lnTo>
                        <a:lnTo>
                          <a:pt x="681" y="144"/>
                        </a:lnTo>
                        <a:lnTo>
                          <a:pt x="681" y="144"/>
                        </a:lnTo>
                        <a:lnTo>
                          <a:pt x="681" y="144"/>
                        </a:lnTo>
                        <a:lnTo>
                          <a:pt x="681" y="144"/>
                        </a:lnTo>
                        <a:lnTo>
                          <a:pt x="681" y="144"/>
                        </a:lnTo>
                        <a:lnTo>
                          <a:pt x="681" y="146"/>
                        </a:lnTo>
                        <a:lnTo>
                          <a:pt x="679" y="146"/>
                        </a:lnTo>
                        <a:lnTo>
                          <a:pt x="679" y="146"/>
                        </a:lnTo>
                        <a:lnTo>
                          <a:pt x="679" y="148"/>
                        </a:lnTo>
                        <a:lnTo>
                          <a:pt x="679" y="148"/>
                        </a:lnTo>
                        <a:lnTo>
                          <a:pt x="679" y="148"/>
                        </a:lnTo>
                        <a:lnTo>
                          <a:pt x="679" y="150"/>
                        </a:lnTo>
                        <a:lnTo>
                          <a:pt x="679" y="150"/>
                        </a:lnTo>
                        <a:lnTo>
                          <a:pt x="679" y="150"/>
                        </a:lnTo>
                        <a:lnTo>
                          <a:pt x="679" y="152"/>
                        </a:lnTo>
                        <a:lnTo>
                          <a:pt x="679" y="152"/>
                        </a:lnTo>
                        <a:lnTo>
                          <a:pt x="677" y="152"/>
                        </a:lnTo>
                        <a:lnTo>
                          <a:pt x="677" y="152"/>
                        </a:lnTo>
                        <a:lnTo>
                          <a:pt x="677" y="154"/>
                        </a:lnTo>
                        <a:lnTo>
                          <a:pt x="677" y="154"/>
                        </a:lnTo>
                        <a:lnTo>
                          <a:pt x="677" y="156"/>
                        </a:lnTo>
                        <a:lnTo>
                          <a:pt x="679" y="156"/>
                        </a:lnTo>
                        <a:lnTo>
                          <a:pt x="679" y="156"/>
                        </a:lnTo>
                        <a:lnTo>
                          <a:pt x="679" y="157"/>
                        </a:lnTo>
                        <a:lnTo>
                          <a:pt x="679" y="157"/>
                        </a:lnTo>
                        <a:lnTo>
                          <a:pt x="679" y="159"/>
                        </a:lnTo>
                        <a:lnTo>
                          <a:pt x="679" y="159"/>
                        </a:lnTo>
                        <a:lnTo>
                          <a:pt x="679" y="159"/>
                        </a:lnTo>
                        <a:lnTo>
                          <a:pt x="679" y="159"/>
                        </a:lnTo>
                        <a:lnTo>
                          <a:pt x="679" y="161"/>
                        </a:lnTo>
                        <a:lnTo>
                          <a:pt x="679" y="161"/>
                        </a:lnTo>
                        <a:lnTo>
                          <a:pt x="679" y="163"/>
                        </a:lnTo>
                        <a:lnTo>
                          <a:pt x="679" y="163"/>
                        </a:lnTo>
                        <a:lnTo>
                          <a:pt x="679" y="163"/>
                        </a:lnTo>
                        <a:lnTo>
                          <a:pt x="681" y="163"/>
                        </a:lnTo>
                        <a:lnTo>
                          <a:pt x="681" y="165"/>
                        </a:lnTo>
                        <a:lnTo>
                          <a:pt x="681" y="165"/>
                        </a:lnTo>
                        <a:lnTo>
                          <a:pt x="681" y="167"/>
                        </a:lnTo>
                        <a:lnTo>
                          <a:pt x="681" y="167"/>
                        </a:lnTo>
                        <a:lnTo>
                          <a:pt x="681" y="169"/>
                        </a:lnTo>
                        <a:lnTo>
                          <a:pt x="679" y="169"/>
                        </a:lnTo>
                        <a:lnTo>
                          <a:pt x="679" y="169"/>
                        </a:lnTo>
                        <a:lnTo>
                          <a:pt x="679" y="169"/>
                        </a:lnTo>
                        <a:lnTo>
                          <a:pt x="679" y="169"/>
                        </a:lnTo>
                        <a:lnTo>
                          <a:pt x="679" y="169"/>
                        </a:lnTo>
                        <a:lnTo>
                          <a:pt x="677" y="169"/>
                        </a:lnTo>
                        <a:lnTo>
                          <a:pt x="677" y="171"/>
                        </a:lnTo>
                        <a:lnTo>
                          <a:pt x="677" y="171"/>
                        </a:lnTo>
                        <a:lnTo>
                          <a:pt x="675" y="171"/>
                        </a:lnTo>
                        <a:lnTo>
                          <a:pt x="675" y="171"/>
                        </a:lnTo>
                        <a:lnTo>
                          <a:pt x="675" y="171"/>
                        </a:lnTo>
                        <a:lnTo>
                          <a:pt x="675" y="171"/>
                        </a:lnTo>
                        <a:lnTo>
                          <a:pt x="673" y="171"/>
                        </a:lnTo>
                        <a:lnTo>
                          <a:pt x="673" y="171"/>
                        </a:lnTo>
                        <a:lnTo>
                          <a:pt x="671" y="171"/>
                        </a:lnTo>
                        <a:lnTo>
                          <a:pt x="671" y="171"/>
                        </a:lnTo>
                        <a:lnTo>
                          <a:pt x="671" y="173"/>
                        </a:lnTo>
                        <a:lnTo>
                          <a:pt x="671" y="173"/>
                        </a:lnTo>
                        <a:lnTo>
                          <a:pt x="669" y="173"/>
                        </a:lnTo>
                        <a:lnTo>
                          <a:pt x="669" y="173"/>
                        </a:lnTo>
                        <a:lnTo>
                          <a:pt x="669" y="173"/>
                        </a:lnTo>
                        <a:lnTo>
                          <a:pt x="669" y="175"/>
                        </a:lnTo>
                        <a:lnTo>
                          <a:pt x="669" y="175"/>
                        </a:lnTo>
                        <a:lnTo>
                          <a:pt x="667" y="175"/>
                        </a:lnTo>
                        <a:lnTo>
                          <a:pt x="667" y="175"/>
                        </a:lnTo>
                        <a:lnTo>
                          <a:pt x="667" y="175"/>
                        </a:lnTo>
                        <a:lnTo>
                          <a:pt x="666" y="175"/>
                        </a:lnTo>
                        <a:lnTo>
                          <a:pt x="666" y="175"/>
                        </a:lnTo>
                        <a:lnTo>
                          <a:pt x="666" y="177"/>
                        </a:lnTo>
                        <a:lnTo>
                          <a:pt x="666" y="177"/>
                        </a:lnTo>
                        <a:lnTo>
                          <a:pt x="664" y="177"/>
                        </a:lnTo>
                        <a:lnTo>
                          <a:pt x="664" y="177"/>
                        </a:lnTo>
                        <a:lnTo>
                          <a:pt x="664" y="177"/>
                        </a:lnTo>
                        <a:lnTo>
                          <a:pt x="664" y="175"/>
                        </a:lnTo>
                        <a:lnTo>
                          <a:pt x="664" y="175"/>
                        </a:lnTo>
                        <a:lnTo>
                          <a:pt x="664" y="175"/>
                        </a:lnTo>
                        <a:lnTo>
                          <a:pt x="664" y="173"/>
                        </a:lnTo>
                        <a:lnTo>
                          <a:pt x="664" y="173"/>
                        </a:lnTo>
                        <a:lnTo>
                          <a:pt x="664" y="173"/>
                        </a:lnTo>
                        <a:lnTo>
                          <a:pt x="662" y="173"/>
                        </a:lnTo>
                        <a:lnTo>
                          <a:pt x="662" y="173"/>
                        </a:lnTo>
                        <a:lnTo>
                          <a:pt x="660" y="173"/>
                        </a:lnTo>
                        <a:lnTo>
                          <a:pt x="660" y="173"/>
                        </a:lnTo>
                        <a:lnTo>
                          <a:pt x="660" y="173"/>
                        </a:lnTo>
                        <a:lnTo>
                          <a:pt x="658" y="173"/>
                        </a:lnTo>
                        <a:lnTo>
                          <a:pt x="658" y="173"/>
                        </a:lnTo>
                        <a:lnTo>
                          <a:pt x="658" y="173"/>
                        </a:lnTo>
                        <a:lnTo>
                          <a:pt x="656" y="173"/>
                        </a:lnTo>
                        <a:lnTo>
                          <a:pt x="656" y="173"/>
                        </a:lnTo>
                        <a:lnTo>
                          <a:pt x="654" y="173"/>
                        </a:lnTo>
                        <a:lnTo>
                          <a:pt x="654" y="173"/>
                        </a:lnTo>
                        <a:lnTo>
                          <a:pt x="654" y="173"/>
                        </a:lnTo>
                        <a:lnTo>
                          <a:pt x="652" y="173"/>
                        </a:lnTo>
                        <a:lnTo>
                          <a:pt x="652" y="173"/>
                        </a:lnTo>
                        <a:lnTo>
                          <a:pt x="652" y="173"/>
                        </a:lnTo>
                        <a:lnTo>
                          <a:pt x="652" y="173"/>
                        </a:lnTo>
                        <a:lnTo>
                          <a:pt x="650" y="173"/>
                        </a:lnTo>
                        <a:lnTo>
                          <a:pt x="650" y="173"/>
                        </a:lnTo>
                        <a:lnTo>
                          <a:pt x="650" y="173"/>
                        </a:lnTo>
                        <a:lnTo>
                          <a:pt x="648" y="173"/>
                        </a:lnTo>
                        <a:lnTo>
                          <a:pt x="648" y="173"/>
                        </a:lnTo>
                        <a:lnTo>
                          <a:pt x="648" y="173"/>
                        </a:lnTo>
                        <a:lnTo>
                          <a:pt x="648" y="171"/>
                        </a:lnTo>
                        <a:lnTo>
                          <a:pt x="646" y="171"/>
                        </a:lnTo>
                        <a:lnTo>
                          <a:pt x="646" y="171"/>
                        </a:lnTo>
                        <a:lnTo>
                          <a:pt x="645" y="171"/>
                        </a:lnTo>
                        <a:lnTo>
                          <a:pt x="645" y="171"/>
                        </a:lnTo>
                        <a:lnTo>
                          <a:pt x="645" y="171"/>
                        </a:lnTo>
                        <a:lnTo>
                          <a:pt x="643" y="171"/>
                        </a:lnTo>
                        <a:lnTo>
                          <a:pt x="643" y="171"/>
                        </a:lnTo>
                        <a:lnTo>
                          <a:pt x="643" y="171"/>
                        </a:lnTo>
                        <a:lnTo>
                          <a:pt x="643" y="171"/>
                        </a:lnTo>
                        <a:lnTo>
                          <a:pt x="643" y="169"/>
                        </a:lnTo>
                        <a:lnTo>
                          <a:pt x="641" y="169"/>
                        </a:lnTo>
                        <a:lnTo>
                          <a:pt x="641" y="169"/>
                        </a:lnTo>
                        <a:lnTo>
                          <a:pt x="639" y="169"/>
                        </a:lnTo>
                        <a:lnTo>
                          <a:pt x="639" y="169"/>
                        </a:lnTo>
                        <a:lnTo>
                          <a:pt x="639" y="169"/>
                        </a:lnTo>
                        <a:lnTo>
                          <a:pt x="639" y="169"/>
                        </a:lnTo>
                        <a:lnTo>
                          <a:pt x="637" y="169"/>
                        </a:lnTo>
                        <a:lnTo>
                          <a:pt x="637" y="169"/>
                        </a:lnTo>
                        <a:lnTo>
                          <a:pt x="637" y="169"/>
                        </a:lnTo>
                        <a:lnTo>
                          <a:pt x="637" y="169"/>
                        </a:lnTo>
                        <a:lnTo>
                          <a:pt x="635" y="169"/>
                        </a:lnTo>
                        <a:lnTo>
                          <a:pt x="635" y="169"/>
                        </a:lnTo>
                        <a:lnTo>
                          <a:pt x="633" y="169"/>
                        </a:lnTo>
                        <a:lnTo>
                          <a:pt x="633" y="169"/>
                        </a:lnTo>
                        <a:lnTo>
                          <a:pt x="633" y="169"/>
                        </a:lnTo>
                        <a:lnTo>
                          <a:pt x="633" y="169"/>
                        </a:lnTo>
                        <a:lnTo>
                          <a:pt x="633" y="171"/>
                        </a:lnTo>
                        <a:lnTo>
                          <a:pt x="633" y="171"/>
                        </a:lnTo>
                        <a:lnTo>
                          <a:pt x="633" y="171"/>
                        </a:lnTo>
                        <a:lnTo>
                          <a:pt x="633" y="173"/>
                        </a:lnTo>
                        <a:lnTo>
                          <a:pt x="631" y="173"/>
                        </a:lnTo>
                        <a:lnTo>
                          <a:pt x="631" y="173"/>
                        </a:lnTo>
                        <a:lnTo>
                          <a:pt x="631" y="175"/>
                        </a:lnTo>
                        <a:lnTo>
                          <a:pt x="631" y="175"/>
                        </a:lnTo>
                        <a:lnTo>
                          <a:pt x="631" y="175"/>
                        </a:lnTo>
                        <a:lnTo>
                          <a:pt x="631" y="177"/>
                        </a:lnTo>
                        <a:lnTo>
                          <a:pt x="631" y="177"/>
                        </a:lnTo>
                        <a:lnTo>
                          <a:pt x="631" y="177"/>
                        </a:lnTo>
                        <a:lnTo>
                          <a:pt x="631" y="177"/>
                        </a:lnTo>
                        <a:lnTo>
                          <a:pt x="629" y="177"/>
                        </a:lnTo>
                        <a:lnTo>
                          <a:pt x="629" y="179"/>
                        </a:lnTo>
                        <a:lnTo>
                          <a:pt x="629" y="179"/>
                        </a:lnTo>
                        <a:lnTo>
                          <a:pt x="629" y="180"/>
                        </a:lnTo>
                        <a:lnTo>
                          <a:pt x="629" y="180"/>
                        </a:lnTo>
                        <a:lnTo>
                          <a:pt x="629" y="180"/>
                        </a:lnTo>
                        <a:lnTo>
                          <a:pt x="629" y="182"/>
                        </a:lnTo>
                        <a:lnTo>
                          <a:pt x="629" y="182"/>
                        </a:lnTo>
                        <a:lnTo>
                          <a:pt x="627" y="182"/>
                        </a:lnTo>
                        <a:lnTo>
                          <a:pt x="627" y="184"/>
                        </a:lnTo>
                        <a:lnTo>
                          <a:pt x="627" y="184"/>
                        </a:lnTo>
                        <a:lnTo>
                          <a:pt x="627" y="184"/>
                        </a:lnTo>
                        <a:lnTo>
                          <a:pt x="627" y="184"/>
                        </a:lnTo>
                        <a:lnTo>
                          <a:pt x="627" y="184"/>
                        </a:lnTo>
                        <a:lnTo>
                          <a:pt x="627" y="186"/>
                        </a:lnTo>
                        <a:lnTo>
                          <a:pt x="625" y="186"/>
                        </a:lnTo>
                        <a:lnTo>
                          <a:pt x="625" y="186"/>
                        </a:lnTo>
                        <a:lnTo>
                          <a:pt x="625" y="188"/>
                        </a:lnTo>
                        <a:lnTo>
                          <a:pt x="625" y="188"/>
                        </a:lnTo>
                        <a:lnTo>
                          <a:pt x="625" y="188"/>
                        </a:lnTo>
                        <a:lnTo>
                          <a:pt x="625" y="190"/>
                        </a:lnTo>
                        <a:lnTo>
                          <a:pt x="625" y="190"/>
                        </a:lnTo>
                        <a:lnTo>
                          <a:pt x="625" y="190"/>
                        </a:lnTo>
                        <a:lnTo>
                          <a:pt x="625" y="192"/>
                        </a:lnTo>
                        <a:lnTo>
                          <a:pt x="625" y="192"/>
                        </a:lnTo>
                        <a:lnTo>
                          <a:pt x="625" y="192"/>
                        </a:lnTo>
                        <a:lnTo>
                          <a:pt x="625" y="194"/>
                        </a:lnTo>
                        <a:lnTo>
                          <a:pt x="623" y="194"/>
                        </a:lnTo>
                        <a:lnTo>
                          <a:pt x="623" y="194"/>
                        </a:lnTo>
                        <a:lnTo>
                          <a:pt x="623" y="196"/>
                        </a:lnTo>
                        <a:lnTo>
                          <a:pt x="623" y="196"/>
                        </a:lnTo>
                        <a:lnTo>
                          <a:pt x="623" y="196"/>
                        </a:lnTo>
                        <a:lnTo>
                          <a:pt x="622" y="196"/>
                        </a:lnTo>
                        <a:lnTo>
                          <a:pt x="622" y="198"/>
                        </a:lnTo>
                        <a:lnTo>
                          <a:pt x="622" y="198"/>
                        </a:lnTo>
                        <a:lnTo>
                          <a:pt x="622" y="198"/>
                        </a:lnTo>
                        <a:lnTo>
                          <a:pt x="622" y="200"/>
                        </a:lnTo>
                        <a:lnTo>
                          <a:pt x="622" y="200"/>
                        </a:lnTo>
                        <a:lnTo>
                          <a:pt x="622" y="200"/>
                        </a:lnTo>
                        <a:lnTo>
                          <a:pt x="622" y="200"/>
                        </a:lnTo>
                        <a:lnTo>
                          <a:pt x="622" y="202"/>
                        </a:lnTo>
                        <a:lnTo>
                          <a:pt x="622" y="202"/>
                        </a:lnTo>
                        <a:lnTo>
                          <a:pt x="622" y="202"/>
                        </a:lnTo>
                        <a:lnTo>
                          <a:pt x="622" y="203"/>
                        </a:lnTo>
                        <a:lnTo>
                          <a:pt x="622" y="203"/>
                        </a:lnTo>
                        <a:lnTo>
                          <a:pt x="623" y="203"/>
                        </a:lnTo>
                        <a:lnTo>
                          <a:pt x="623" y="203"/>
                        </a:lnTo>
                        <a:lnTo>
                          <a:pt x="623" y="203"/>
                        </a:lnTo>
                        <a:lnTo>
                          <a:pt x="625" y="203"/>
                        </a:lnTo>
                        <a:lnTo>
                          <a:pt x="625" y="203"/>
                        </a:lnTo>
                        <a:lnTo>
                          <a:pt x="625" y="203"/>
                        </a:lnTo>
                        <a:lnTo>
                          <a:pt x="625" y="205"/>
                        </a:lnTo>
                        <a:lnTo>
                          <a:pt x="627" y="205"/>
                        </a:lnTo>
                        <a:lnTo>
                          <a:pt x="627" y="205"/>
                        </a:lnTo>
                        <a:lnTo>
                          <a:pt x="627" y="207"/>
                        </a:lnTo>
                        <a:lnTo>
                          <a:pt x="627" y="207"/>
                        </a:lnTo>
                        <a:lnTo>
                          <a:pt x="625" y="207"/>
                        </a:lnTo>
                        <a:lnTo>
                          <a:pt x="625" y="207"/>
                        </a:lnTo>
                        <a:lnTo>
                          <a:pt x="625" y="209"/>
                        </a:lnTo>
                        <a:lnTo>
                          <a:pt x="625" y="209"/>
                        </a:lnTo>
                        <a:lnTo>
                          <a:pt x="625" y="209"/>
                        </a:lnTo>
                        <a:lnTo>
                          <a:pt x="625" y="209"/>
                        </a:lnTo>
                        <a:lnTo>
                          <a:pt x="625" y="211"/>
                        </a:lnTo>
                        <a:lnTo>
                          <a:pt x="623" y="211"/>
                        </a:lnTo>
                        <a:lnTo>
                          <a:pt x="623" y="211"/>
                        </a:lnTo>
                        <a:lnTo>
                          <a:pt x="623" y="209"/>
                        </a:lnTo>
                        <a:lnTo>
                          <a:pt x="622" y="209"/>
                        </a:lnTo>
                        <a:lnTo>
                          <a:pt x="622" y="209"/>
                        </a:lnTo>
                        <a:lnTo>
                          <a:pt x="622" y="209"/>
                        </a:lnTo>
                        <a:lnTo>
                          <a:pt x="622" y="209"/>
                        </a:lnTo>
                        <a:lnTo>
                          <a:pt x="622" y="207"/>
                        </a:lnTo>
                        <a:lnTo>
                          <a:pt x="620" y="207"/>
                        </a:lnTo>
                        <a:lnTo>
                          <a:pt x="620" y="207"/>
                        </a:lnTo>
                        <a:lnTo>
                          <a:pt x="620" y="209"/>
                        </a:lnTo>
                        <a:lnTo>
                          <a:pt x="620" y="209"/>
                        </a:lnTo>
                        <a:lnTo>
                          <a:pt x="618" y="209"/>
                        </a:lnTo>
                        <a:lnTo>
                          <a:pt x="618" y="209"/>
                        </a:lnTo>
                        <a:lnTo>
                          <a:pt x="618" y="209"/>
                        </a:lnTo>
                        <a:lnTo>
                          <a:pt x="616" y="209"/>
                        </a:lnTo>
                        <a:lnTo>
                          <a:pt x="616" y="209"/>
                        </a:lnTo>
                        <a:lnTo>
                          <a:pt x="616" y="209"/>
                        </a:lnTo>
                        <a:lnTo>
                          <a:pt x="614" y="209"/>
                        </a:lnTo>
                        <a:lnTo>
                          <a:pt x="614" y="209"/>
                        </a:lnTo>
                        <a:lnTo>
                          <a:pt x="614" y="209"/>
                        </a:lnTo>
                        <a:lnTo>
                          <a:pt x="612" y="209"/>
                        </a:lnTo>
                        <a:lnTo>
                          <a:pt x="612" y="207"/>
                        </a:lnTo>
                        <a:lnTo>
                          <a:pt x="612" y="207"/>
                        </a:lnTo>
                        <a:lnTo>
                          <a:pt x="612" y="207"/>
                        </a:lnTo>
                        <a:lnTo>
                          <a:pt x="612" y="207"/>
                        </a:lnTo>
                        <a:lnTo>
                          <a:pt x="612" y="207"/>
                        </a:lnTo>
                        <a:lnTo>
                          <a:pt x="610" y="207"/>
                        </a:lnTo>
                        <a:lnTo>
                          <a:pt x="610" y="205"/>
                        </a:lnTo>
                        <a:lnTo>
                          <a:pt x="610" y="205"/>
                        </a:lnTo>
                        <a:lnTo>
                          <a:pt x="610" y="207"/>
                        </a:lnTo>
                        <a:lnTo>
                          <a:pt x="610" y="207"/>
                        </a:lnTo>
                        <a:lnTo>
                          <a:pt x="608" y="207"/>
                        </a:lnTo>
                        <a:lnTo>
                          <a:pt x="608" y="207"/>
                        </a:lnTo>
                        <a:lnTo>
                          <a:pt x="608" y="207"/>
                        </a:lnTo>
                        <a:lnTo>
                          <a:pt x="606" y="207"/>
                        </a:lnTo>
                        <a:lnTo>
                          <a:pt x="606" y="207"/>
                        </a:lnTo>
                        <a:lnTo>
                          <a:pt x="606" y="207"/>
                        </a:lnTo>
                        <a:lnTo>
                          <a:pt x="604" y="207"/>
                        </a:lnTo>
                        <a:lnTo>
                          <a:pt x="604" y="207"/>
                        </a:lnTo>
                        <a:lnTo>
                          <a:pt x="604" y="207"/>
                        </a:lnTo>
                        <a:lnTo>
                          <a:pt x="604" y="207"/>
                        </a:lnTo>
                        <a:lnTo>
                          <a:pt x="602" y="207"/>
                        </a:lnTo>
                        <a:lnTo>
                          <a:pt x="602" y="207"/>
                        </a:lnTo>
                        <a:lnTo>
                          <a:pt x="601" y="207"/>
                        </a:lnTo>
                        <a:lnTo>
                          <a:pt x="601" y="209"/>
                        </a:lnTo>
                        <a:lnTo>
                          <a:pt x="601" y="209"/>
                        </a:lnTo>
                        <a:lnTo>
                          <a:pt x="601" y="209"/>
                        </a:lnTo>
                        <a:lnTo>
                          <a:pt x="601" y="209"/>
                        </a:lnTo>
                        <a:lnTo>
                          <a:pt x="599" y="209"/>
                        </a:lnTo>
                        <a:lnTo>
                          <a:pt x="599" y="209"/>
                        </a:lnTo>
                        <a:lnTo>
                          <a:pt x="599" y="209"/>
                        </a:lnTo>
                        <a:lnTo>
                          <a:pt x="597" y="209"/>
                        </a:lnTo>
                        <a:lnTo>
                          <a:pt x="597" y="211"/>
                        </a:lnTo>
                        <a:lnTo>
                          <a:pt x="597" y="211"/>
                        </a:lnTo>
                        <a:lnTo>
                          <a:pt x="595" y="211"/>
                        </a:lnTo>
                        <a:lnTo>
                          <a:pt x="595" y="211"/>
                        </a:lnTo>
                        <a:lnTo>
                          <a:pt x="595" y="209"/>
                        </a:lnTo>
                        <a:lnTo>
                          <a:pt x="595" y="209"/>
                        </a:lnTo>
                        <a:lnTo>
                          <a:pt x="593" y="209"/>
                        </a:lnTo>
                        <a:lnTo>
                          <a:pt x="593" y="211"/>
                        </a:lnTo>
                        <a:lnTo>
                          <a:pt x="593" y="211"/>
                        </a:lnTo>
                        <a:lnTo>
                          <a:pt x="593" y="211"/>
                        </a:lnTo>
                        <a:lnTo>
                          <a:pt x="591" y="211"/>
                        </a:lnTo>
                        <a:lnTo>
                          <a:pt x="591" y="211"/>
                        </a:lnTo>
                        <a:lnTo>
                          <a:pt x="589" y="211"/>
                        </a:lnTo>
                        <a:lnTo>
                          <a:pt x="589" y="211"/>
                        </a:lnTo>
                        <a:lnTo>
                          <a:pt x="589" y="211"/>
                        </a:lnTo>
                        <a:lnTo>
                          <a:pt x="589" y="211"/>
                        </a:lnTo>
                        <a:lnTo>
                          <a:pt x="589" y="213"/>
                        </a:lnTo>
                        <a:lnTo>
                          <a:pt x="587" y="213"/>
                        </a:lnTo>
                        <a:lnTo>
                          <a:pt x="587" y="213"/>
                        </a:lnTo>
                        <a:lnTo>
                          <a:pt x="587" y="211"/>
                        </a:lnTo>
                        <a:lnTo>
                          <a:pt x="585" y="211"/>
                        </a:lnTo>
                        <a:lnTo>
                          <a:pt x="585" y="213"/>
                        </a:lnTo>
                        <a:lnTo>
                          <a:pt x="585" y="213"/>
                        </a:lnTo>
                        <a:lnTo>
                          <a:pt x="585" y="213"/>
                        </a:lnTo>
                        <a:lnTo>
                          <a:pt x="583" y="213"/>
                        </a:lnTo>
                        <a:lnTo>
                          <a:pt x="583" y="213"/>
                        </a:lnTo>
                        <a:lnTo>
                          <a:pt x="583" y="213"/>
                        </a:lnTo>
                        <a:lnTo>
                          <a:pt x="583" y="213"/>
                        </a:lnTo>
                        <a:lnTo>
                          <a:pt x="581" y="213"/>
                        </a:lnTo>
                        <a:lnTo>
                          <a:pt x="581" y="213"/>
                        </a:lnTo>
                        <a:lnTo>
                          <a:pt x="581" y="215"/>
                        </a:lnTo>
                        <a:lnTo>
                          <a:pt x="579" y="215"/>
                        </a:lnTo>
                        <a:lnTo>
                          <a:pt x="579" y="215"/>
                        </a:lnTo>
                        <a:lnTo>
                          <a:pt x="579" y="215"/>
                        </a:lnTo>
                        <a:lnTo>
                          <a:pt x="579" y="217"/>
                        </a:lnTo>
                        <a:lnTo>
                          <a:pt x="579" y="217"/>
                        </a:lnTo>
                        <a:lnTo>
                          <a:pt x="579" y="217"/>
                        </a:lnTo>
                        <a:lnTo>
                          <a:pt x="581" y="217"/>
                        </a:lnTo>
                        <a:lnTo>
                          <a:pt x="581" y="217"/>
                        </a:lnTo>
                        <a:lnTo>
                          <a:pt x="581" y="217"/>
                        </a:lnTo>
                        <a:lnTo>
                          <a:pt x="583" y="217"/>
                        </a:lnTo>
                        <a:lnTo>
                          <a:pt x="583" y="217"/>
                        </a:lnTo>
                        <a:lnTo>
                          <a:pt x="583" y="217"/>
                        </a:lnTo>
                        <a:lnTo>
                          <a:pt x="583" y="217"/>
                        </a:lnTo>
                        <a:lnTo>
                          <a:pt x="585" y="217"/>
                        </a:lnTo>
                        <a:lnTo>
                          <a:pt x="585" y="217"/>
                        </a:lnTo>
                        <a:lnTo>
                          <a:pt x="585" y="217"/>
                        </a:lnTo>
                        <a:lnTo>
                          <a:pt x="587" y="217"/>
                        </a:lnTo>
                        <a:lnTo>
                          <a:pt x="587" y="217"/>
                        </a:lnTo>
                        <a:lnTo>
                          <a:pt x="587" y="217"/>
                        </a:lnTo>
                        <a:lnTo>
                          <a:pt x="589" y="217"/>
                        </a:lnTo>
                        <a:lnTo>
                          <a:pt x="589" y="219"/>
                        </a:lnTo>
                        <a:lnTo>
                          <a:pt x="589" y="219"/>
                        </a:lnTo>
                        <a:lnTo>
                          <a:pt x="589" y="219"/>
                        </a:lnTo>
                        <a:lnTo>
                          <a:pt x="589" y="219"/>
                        </a:lnTo>
                        <a:lnTo>
                          <a:pt x="589" y="219"/>
                        </a:lnTo>
                        <a:lnTo>
                          <a:pt x="589" y="219"/>
                        </a:lnTo>
                        <a:lnTo>
                          <a:pt x="589" y="221"/>
                        </a:lnTo>
                        <a:lnTo>
                          <a:pt x="587" y="221"/>
                        </a:lnTo>
                        <a:lnTo>
                          <a:pt x="587" y="221"/>
                        </a:lnTo>
                        <a:lnTo>
                          <a:pt x="589" y="221"/>
                        </a:lnTo>
                        <a:lnTo>
                          <a:pt x="589" y="223"/>
                        </a:lnTo>
                        <a:lnTo>
                          <a:pt x="587" y="223"/>
                        </a:lnTo>
                        <a:lnTo>
                          <a:pt x="587" y="223"/>
                        </a:lnTo>
                        <a:lnTo>
                          <a:pt x="587" y="225"/>
                        </a:lnTo>
                        <a:lnTo>
                          <a:pt x="587" y="225"/>
                        </a:lnTo>
                        <a:lnTo>
                          <a:pt x="587" y="225"/>
                        </a:lnTo>
                        <a:lnTo>
                          <a:pt x="587" y="225"/>
                        </a:lnTo>
                        <a:lnTo>
                          <a:pt x="587" y="225"/>
                        </a:lnTo>
                        <a:lnTo>
                          <a:pt x="587" y="226"/>
                        </a:lnTo>
                        <a:lnTo>
                          <a:pt x="587" y="226"/>
                        </a:lnTo>
                        <a:lnTo>
                          <a:pt x="587" y="228"/>
                        </a:lnTo>
                        <a:lnTo>
                          <a:pt x="589" y="228"/>
                        </a:lnTo>
                        <a:lnTo>
                          <a:pt x="589" y="228"/>
                        </a:lnTo>
                        <a:lnTo>
                          <a:pt x="589" y="230"/>
                        </a:lnTo>
                        <a:lnTo>
                          <a:pt x="589" y="230"/>
                        </a:lnTo>
                        <a:lnTo>
                          <a:pt x="589" y="232"/>
                        </a:lnTo>
                        <a:lnTo>
                          <a:pt x="589" y="232"/>
                        </a:lnTo>
                        <a:lnTo>
                          <a:pt x="589" y="232"/>
                        </a:lnTo>
                        <a:lnTo>
                          <a:pt x="589" y="232"/>
                        </a:lnTo>
                        <a:lnTo>
                          <a:pt x="589" y="234"/>
                        </a:lnTo>
                        <a:lnTo>
                          <a:pt x="589" y="234"/>
                        </a:lnTo>
                        <a:lnTo>
                          <a:pt x="589" y="234"/>
                        </a:lnTo>
                        <a:lnTo>
                          <a:pt x="589" y="236"/>
                        </a:lnTo>
                        <a:lnTo>
                          <a:pt x="589" y="236"/>
                        </a:lnTo>
                        <a:lnTo>
                          <a:pt x="589" y="238"/>
                        </a:lnTo>
                        <a:lnTo>
                          <a:pt x="591" y="238"/>
                        </a:lnTo>
                        <a:lnTo>
                          <a:pt x="591" y="238"/>
                        </a:lnTo>
                        <a:lnTo>
                          <a:pt x="591" y="238"/>
                        </a:lnTo>
                        <a:lnTo>
                          <a:pt x="591" y="240"/>
                        </a:lnTo>
                        <a:lnTo>
                          <a:pt x="591" y="240"/>
                        </a:lnTo>
                        <a:lnTo>
                          <a:pt x="593" y="240"/>
                        </a:lnTo>
                        <a:lnTo>
                          <a:pt x="593" y="240"/>
                        </a:lnTo>
                        <a:lnTo>
                          <a:pt x="593" y="242"/>
                        </a:lnTo>
                        <a:lnTo>
                          <a:pt x="593" y="242"/>
                        </a:lnTo>
                        <a:lnTo>
                          <a:pt x="593" y="242"/>
                        </a:lnTo>
                        <a:lnTo>
                          <a:pt x="593" y="242"/>
                        </a:lnTo>
                        <a:lnTo>
                          <a:pt x="593" y="244"/>
                        </a:lnTo>
                        <a:lnTo>
                          <a:pt x="593" y="244"/>
                        </a:lnTo>
                        <a:lnTo>
                          <a:pt x="595" y="244"/>
                        </a:lnTo>
                        <a:lnTo>
                          <a:pt x="595" y="246"/>
                        </a:lnTo>
                        <a:lnTo>
                          <a:pt x="595" y="246"/>
                        </a:lnTo>
                        <a:lnTo>
                          <a:pt x="593" y="246"/>
                        </a:lnTo>
                        <a:lnTo>
                          <a:pt x="593" y="248"/>
                        </a:lnTo>
                        <a:lnTo>
                          <a:pt x="593" y="248"/>
                        </a:lnTo>
                        <a:lnTo>
                          <a:pt x="593" y="248"/>
                        </a:lnTo>
                        <a:lnTo>
                          <a:pt x="593" y="248"/>
                        </a:lnTo>
                        <a:lnTo>
                          <a:pt x="593" y="248"/>
                        </a:lnTo>
                        <a:lnTo>
                          <a:pt x="595" y="248"/>
                        </a:lnTo>
                        <a:lnTo>
                          <a:pt x="595" y="249"/>
                        </a:lnTo>
                        <a:lnTo>
                          <a:pt x="595" y="249"/>
                        </a:lnTo>
                        <a:lnTo>
                          <a:pt x="595" y="249"/>
                        </a:lnTo>
                        <a:lnTo>
                          <a:pt x="595" y="251"/>
                        </a:lnTo>
                        <a:lnTo>
                          <a:pt x="595" y="251"/>
                        </a:lnTo>
                        <a:lnTo>
                          <a:pt x="595" y="251"/>
                        </a:lnTo>
                        <a:lnTo>
                          <a:pt x="593" y="251"/>
                        </a:lnTo>
                        <a:lnTo>
                          <a:pt x="593" y="251"/>
                        </a:lnTo>
                        <a:lnTo>
                          <a:pt x="593" y="251"/>
                        </a:lnTo>
                        <a:lnTo>
                          <a:pt x="591" y="251"/>
                        </a:lnTo>
                        <a:lnTo>
                          <a:pt x="591" y="251"/>
                        </a:lnTo>
                        <a:lnTo>
                          <a:pt x="591" y="253"/>
                        </a:lnTo>
                        <a:lnTo>
                          <a:pt x="589" y="253"/>
                        </a:lnTo>
                        <a:lnTo>
                          <a:pt x="589" y="253"/>
                        </a:lnTo>
                        <a:lnTo>
                          <a:pt x="589" y="253"/>
                        </a:lnTo>
                        <a:lnTo>
                          <a:pt x="589" y="253"/>
                        </a:lnTo>
                        <a:lnTo>
                          <a:pt x="587" y="253"/>
                        </a:lnTo>
                        <a:lnTo>
                          <a:pt x="587" y="255"/>
                        </a:lnTo>
                        <a:lnTo>
                          <a:pt x="589" y="255"/>
                        </a:lnTo>
                        <a:lnTo>
                          <a:pt x="589" y="255"/>
                        </a:lnTo>
                        <a:lnTo>
                          <a:pt x="589" y="255"/>
                        </a:lnTo>
                        <a:lnTo>
                          <a:pt x="589" y="255"/>
                        </a:lnTo>
                        <a:lnTo>
                          <a:pt x="589" y="255"/>
                        </a:lnTo>
                        <a:lnTo>
                          <a:pt x="591" y="255"/>
                        </a:lnTo>
                        <a:lnTo>
                          <a:pt x="591" y="255"/>
                        </a:lnTo>
                        <a:lnTo>
                          <a:pt x="591" y="257"/>
                        </a:lnTo>
                        <a:lnTo>
                          <a:pt x="591" y="257"/>
                        </a:lnTo>
                        <a:lnTo>
                          <a:pt x="589" y="257"/>
                        </a:lnTo>
                        <a:lnTo>
                          <a:pt x="589" y="257"/>
                        </a:lnTo>
                        <a:lnTo>
                          <a:pt x="589" y="257"/>
                        </a:lnTo>
                        <a:lnTo>
                          <a:pt x="589" y="257"/>
                        </a:lnTo>
                        <a:lnTo>
                          <a:pt x="587" y="257"/>
                        </a:lnTo>
                        <a:lnTo>
                          <a:pt x="587" y="257"/>
                        </a:lnTo>
                        <a:lnTo>
                          <a:pt x="585" y="257"/>
                        </a:lnTo>
                        <a:lnTo>
                          <a:pt x="585" y="257"/>
                        </a:lnTo>
                        <a:lnTo>
                          <a:pt x="585" y="259"/>
                        </a:lnTo>
                        <a:lnTo>
                          <a:pt x="585" y="259"/>
                        </a:lnTo>
                        <a:lnTo>
                          <a:pt x="585" y="259"/>
                        </a:lnTo>
                        <a:lnTo>
                          <a:pt x="585" y="261"/>
                        </a:lnTo>
                        <a:lnTo>
                          <a:pt x="585" y="261"/>
                        </a:lnTo>
                        <a:lnTo>
                          <a:pt x="583" y="261"/>
                        </a:lnTo>
                        <a:lnTo>
                          <a:pt x="583" y="263"/>
                        </a:lnTo>
                        <a:lnTo>
                          <a:pt x="583" y="263"/>
                        </a:lnTo>
                        <a:lnTo>
                          <a:pt x="585" y="263"/>
                        </a:lnTo>
                        <a:lnTo>
                          <a:pt x="585" y="265"/>
                        </a:lnTo>
                        <a:lnTo>
                          <a:pt x="585" y="265"/>
                        </a:lnTo>
                        <a:lnTo>
                          <a:pt x="585" y="265"/>
                        </a:lnTo>
                        <a:lnTo>
                          <a:pt x="585" y="265"/>
                        </a:lnTo>
                        <a:lnTo>
                          <a:pt x="585" y="265"/>
                        </a:lnTo>
                        <a:lnTo>
                          <a:pt x="585" y="267"/>
                        </a:lnTo>
                        <a:lnTo>
                          <a:pt x="585" y="267"/>
                        </a:lnTo>
                        <a:lnTo>
                          <a:pt x="585" y="267"/>
                        </a:lnTo>
                        <a:lnTo>
                          <a:pt x="585" y="269"/>
                        </a:lnTo>
                        <a:lnTo>
                          <a:pt x="585" y="269"/>
                        </a:lnTo>
                        <a:lnTo>
                          <a:pt x="585" y="269"/>
                        </a:lnTo>
                        <a:lnTo>
                          <a:pt x="585" y="271"/>
                        </a:lnTo>
                        <a:lnTo>
                          <a:pt x="585" y="271"/>
                        </a:lnTo>
                        <a:lnTo>
                          <a:pt x="585" y="271"/>
                        </a:lnTo>
                        <a:lnTo>
                          <a:pt x="585" y="271"/>
                        </a:lnTo>
                        <a:lnTo>
                          <a:pt x="583" y="271"/>
                        </a:lnTo>
                        <a:lnTo>
                          <a:pt x="583" y="271"/>
                        </a:lnTo>
                        <a:lnTo>
                          <a:pt x="583" y="271"/>
                        </a:lnTo>
                        <a:lnTo>
                          <a:pt x="583" y="269"/>
                        </a:lnTo>
                        <a:lnTo>
                          <a:pt x="583" y="269"/>
                        </a:lnTo>
                        <a:lnTo>
                          <a:pt x="583" y="269"/>
                        </a:lnTo>
                        <a:lnTo>
                          <a:pt x="581" y="269"/>
                        </a:lnTo>
                        <a:lnTo>
                          <a:pt x="581" y="269"/>
                        </a:lnTo>
                        <a:lnTo>
                          <a:pt x="581" y="267"/>
                        </a:lnTo>
                        <a:lnTo>
                          <a:pt x="579" y="267"/>
                        </a:lnTo>
                        <a:lnTo>
                          <a:pt x="579" y="267"/>
                        </a:lnTo>
                        <a:lnTo>
                          <a:pt x="579" y="267"/>
                        </a:lnTo>
                        <a:lnTo>
                          <a:pt x="579" y="267"/>
                        </a:lnTo>
                        <a:lnTo>
                          <a:pt x="578" y="267"/>
                        </a:lnTo>
                        <a:lnTo>
                          <a:pt x="578" y="265"/>
                        </a:lnTo>
                        <a:lnTo>
                          <a:pt x="578" y="265"/>
                        </a:lnTo>
                        <a:lnTo>
                          <a:pt x="578" y="265"/>
                        </a:lnTo>
                        <a:lnTo>
                          <a:pt x="576" y="265"/>
                        </a:lnTo>
                        <a:lnTo>
                          <a:pt x="576" y="265"/>
                        </a:lnTo>
                        <a:lnTo>
                          <a:pt x="574" y="265"/>
                        </a:lnTo>
                        <a:lnTo>
                          <a:pt x="574" y="265"/>
                        </a:lnTo>
                        <a:lnTo>
                          <a:pt x="574" y="265"/>
                        </a:lnTo>
                        <a:lnTo>
                          <a:pt x="572" y="265"/>
                        </a:lnTo>
                        <a:lnTo>
                          <a:pt x="572" y="265"/>
                        </a:lnTo>
                        <a:lnTo>
                          <a:pt x="572" y="265"/>
                        </a:lnTo>
                        <a:lnTo>
                          <a:pt x="572" y="265"/>
                        </a:lnTo>
                        <a:lnTo>
                          <a:pt x="572" y="265"/>
                        </a:lnTo>
                        <a:lnTo>
                          <a:pt x="570" y="265"/>
                        </a:lnTo>
                        <a:lnTo>
                          <a:pt x="570" y="263"/>
                        </a:lnTo>
                        <a:lnTo>
                          <a:pt x="570" y="263"/>
                        </a:lnTo>
                        <a:lnTo>
                          <a:pt x="570" y="263"/>
                        </a:lnTo>
                        <a:lnTo>
                          <a:pt x="568" y="263"/>
                        </a:lnTo>
                        <a:lnTo>
                          <a:pt x="568" y="263"/>
                        </a:lnTo>
                        <a:lnTo>
                          <a:pt x="568" y="261"/>
                        </a:lnTo>
                        <a:lnTo>
                          <a:pt x="568" y="261"/>
                        </a:lnTo>
                        <a:lnTo>
                          <a:pt x="568" y="261"/>
                        </a:lnTo>
                        <a:lnTo>
                          <a:pt x="566" y="261"/>
                        </a:lnTo>
                        <a:lnTo>
                          <a:pt x="566" y="259"/>
                        </a:lnTo>
                        <a:lnTo>
                          <a:pt x="566" y="259"/>
                        </a:lnTo>
                        <a:lnTo>
                          <a:pt x="566" y="259"/>
                        </a:lnTo>
                        <a:lnTo>
                          <a:pt x="566" y="259"/>
                        </a:lnTo>
                        <a:lnTo>
                          <a:pt x="566" y="259"/>
                        </a:lnTo>
                        <a:lnTo>
                          <a:pt x="564" y="259"/>
                        </a:lnTo>
                        <a:lnTo>
                          <a:pt x="564" y="259"/>
                        </a:lnTo>
                        <a:lnTo>
                          <a:pt x="564" y="259"/>
                        </a:lnTo>
                        <a:lnTo>
                          <a:pt x="562" y="259"/>
                        </a:lnTo>
                        <a:lnTo>
                          <a:pt x="562" y="259"/>
                        </a:lnTo>
                        <a:lnTo>
                          <a:pt x="562" y="259"/>
                        </a:lnTo>
                        <a:lnTo>
                          <a:pt x="560" y="259"/>
                        </a:lnTo>
                        <a:lnTo>
                          <a:pt x="560" y="259"/>
                        </a:lnTo>
                        <a:lnTo>
                          <a:pt x="560" y="257"/>
                        </a:lnTo>
                        <a:lnTo>
                          <a:pt x="558" y="257"/>
                        </a:lnTo>
                        <a:lnTo>
                          <a:pt x="558" y="257"/>
                        </a:lnTo>
                        <a:lnTo>
                          <a:pt x="558" y="257"/>
                        </a:lnTo>
                        <a:lnTo>
                          <a:pt x="557" y="257"/>
                        </a:lnTo>
                        <a:lnTo>
                          <a:pt x="557" y="257"/>
                        </a:lnTo>
                        <a:lnTo>
                          <a:pt x="557" y="257"/>
                        </a:lnTo>
                        <a:lnTo>
                          <a:pt x="557" y="257"/>
                        </a:lnTo>
                        <a:lnTo>
                          <a:pt x="555" y="257"/>
                        </a:lnTo>
                        <a:lnTo>
                          <a:pt x="555" y="255"/>
                        </a:lnTo>
                        <a:lnTo>
                          <a:pt x="555" y="255"/>
                        </a:lnTo>
                        <a:lnTo>
                          <a:pt x="555" y="257"/>
                        </a:lnTo>
                        <a:lnTo>
                          <a:pt x="553" y="257"/>
                        </a:lnTo>
                        <a:lnTo>
                          <a:pt x="553" y="257"/>
                        </a:lnTo>
                        <a:lnTo>
                          <a:pt x="553" y="257"/>
                        </a:lnTo>
                        <a:lnTo>
                          <a:pt x="551" y="257"/>
                        </a:lnTo>
                        <a:lnTo>
                          <a:pt x="551" y="257"/>
                        </a:lnTo>
                        <a:lnTo>
                          <a:pt x="551" y="257"/>
                        </a:lnTo>
                        <a:lnTo>
                          <a:pt x="549" y="257"/>
                        </a:lnTo>
                        <a:lnTo>
                          <a:pt x="549" y="257"/>
                        </a:lnTo>
                        <a:lnTo>
                          <a:pt x="547" y="257"/>
                        </a:lnTo>
                        <a:lnTo>
                          <a:pt x="547" y="257"/>
                        </a:lnTo>
                        <a:lnTo>
                          <a:pt x="547" y="257"/>
                        </a:lnTo>
                        <a:lnTo>
                          <a:pt x="547" y="257"/>
                        </a:lnTo>
                        <a:lnTo>
                          <a:pt x="547" y="257"/>
                        </a:lnTo>
                        <a:lnTo>
                          <a:pt x="545" y="257"/>
                        </a:lnTo>
                        <a:lnTo>
                          <a:pt x="545" y="257"/>
                        </a:lnTo>
                        <a:lnTo>
                          <a:pt x="545" y="257"/>
                        </a:lnTo>
                        <a:lnTo>
                          <a:pt x="543" y="257"/>
                        </a:lnTo>
                        <a:lnTo>
                          <a:pt x="543" y="257"/>
                        </a:lnTo>
                        <a:lnTo>
                          <a:pt x="543" y="255"/>
                        </a:lnTo>
                        <a:lnTo>
                          <a:pt x="541" y="255"/>
                        </a:lnTo>
                        <a:lnTo>
                          <a:pt x="541" y="255"/>
                        </a:lnTo>
                        <a:lnTo>
                          <a:pt x="541" y="255"/>
                        </a:lnTo>
                        <a:lnTo>
                          <a:pt x="539" y="255"/>
                        </a:lnTo>
                        <a:lnTo>
                          <a:pt x="539" y="255"/>
                        </a:lnTo>
                        <a:lnTo>
                          <a:pt x="539" y="255"/>
                        </a:lnTo>
                        <a:lnTo>
                          <a:pt x="539" y="255"/>
                        </a:lnTo>
                        <a:lnTo>
                          <a:pt x="537" y="255"/>
                        </a:lnTo>
                        <a:lnTo>
                          <a:pt x="537" y="255"/>
                        </a:lnTo>
                        <a:lnTo>
                          <a:pt x="537" y="255"/>
                        </a:lnTo>
                        <a:lnTo>
                          <a:pt x="535" y="255"/>
                        </a:lnTo>
                        <a:lnTo>
                          <a:pt x="535" y="255"/>
                        </a:lnTo>
                        <a:lnTo>
                          <a:pt x="535" y="255"/>
                        </a:lnTo>
                        <a:lnTo>
                          <a:pt x="534" y="255"/>
                        </a:lnTo>
                        <a:lnTo>
                          <a:pt x="534" y="255"/>
                        </a:lnTo>
                        <a:lnTo>
                          <a:pt x="534" y="255"/>
                        </a:lnTo>
                        <a:lnTo>
                          <a:pt x="534" y="255"/>
                        </a:lnTo>
                        <a:lnTo>
                          <a:pt x="532" y="255"/>
                        </a:lnTo>
                        <a:lnTo>
                          <a:pt x="532" y="255"/>
                        </a:lnTo>
                        <a:lnTo>
                          <a:pt x="532" y="255"/>
                        </a:lnTo>
                        <a:lnTo>
                          <a:pt x="530" y="255"/>
                        </a:lnTo>
                        <a:lnTo>
                          <a:pt x="530" y="255"/>
                        </a:lnTo>
                        <a:lnTo>
                          <a:pt x="530" y="255"/>
                        </a:lnTo>
                        <a:lnTo>
                          <a:pt x="530" y="255"/>
                        </a:lnTo>
                        <a:lnTo>
                          <a:pt x="528" y="255"/>
                        </a:lnTo>
                        <a:lnTo>
                          <a:pt x="528" y="255"/>
                        </a:lnTo>
                        <a:lnTo>
                          <a:pt x="528" y="255"/>
                        </a:lnTo>
                        <a:lnTo>
                          <a:pt x="526" y="255"/>
                        </a:lnTo>
                        <a:lnTo>
                          <a:pt x="526" y="255"/>
                        </a:lnTo>
                        <a:lnTo>
                          <a:pt x="526" y="255"/>
                        </a:lnTo>
                        <a:lnTo>
                          <a:pt x="526" y="255"/>
                        </a:lnTo>
                        <a:lnTo>
                          <a:pt x="524" y="255"/>
                        </a:lnTo>
                        <a:lnTo>
                          <a:pt x="524" y="255"/>
                        </a:lnTo>
                        <a:lnTo>
                          <a:pt x="524" y="255"/>
                        </a:lnTo>
                        <a:lnTo>
                          <a:pt x="524" y="255"/>
                        </a:lnTo>
                        <a:lnTo>
                          <a:pt x="522" y="255"/>
                        </a:lnTo>
                        <a:lnTo>
                          <a:pt x="522" y="255"/>
                        </a:lnTo>
                        <a:lnTo>
                          <a:pt x="520" y="255"/>
                        </a:lnTo>
                        <a:lnTo>
                          <a:pt x="520" y="255"/>
                        </a:lnTo>
                        <a:lnTo>
                          <a:pt x="520" y="257"/>
                        </a:lnTo>
                        <a:lnTo>
                          <a:pt x="520" y="257"/>
                        </a:lnTo>
                        <a:lnTo>
                          <a:pt x="518" y="257"/>
                        </a:lnTo>
                        <a:lnTo>
                          <a:pt x="518" y="257"/>
                        </a:lnTo>
                        <a:lnTo>
                          <a:pt x="518" y="257"/>
                        </a:lnTo>
                        <a:lnTo>
                          <a:pt x="516" y="257"/>
                        </a:lnTo>
                        <a:lnTo>
                          <a:pt x="516" y="255"/>
                        </a:lnTo>
                        <a:lnTo>
                          <a:pt x="516" y="255"/>
                        </a:lnTo>
                        <a:lnTo>
                          <a:pt x="514" y="255"/>
                        </a:lnTo>
                        <a:lnTo>
                          <a:pt x="514" y="255"/>
                        </a:lnTo>
                        <a:lnTo>
                          <a:pt x="514" y="255"/>
                        </a:lnTo>
                        <a:lnTo>
                          <a:pt x="513" y="255"/>
                        </a:lnTo>
                        <a:lnTo>
                          <a:pt x="513" y="255"/>
                        </a:lnTo>
                        <a:lnTo>
                          <a:pt x="513" y="255"/>
                        </a:lnTo>
                        <a:lnTo>
                          <a:pt x="511" y="255"/>
                        </a:lnTo>
                        <a:lnTo>
                          <a:pt x="511" y="255"/>
                        </a:lnTo>
                        <a:lnTo>
                          <a:pt x="511" y="255"/>
                        </a:lnTo>
                        <a:lnTo>
                          <a:pt x="509" y="255"/>
                        </a:lnTo>
                        <a:lnTo>
                          <a:pt x="509" y="255"/>
                        </a:lnTo>
                        <a:lnTo>
                          <a:pt x="509" y="255"/>
                        </a:lnTo>
                        <a:lnTo>
                          <a:pt x="509" y="255"/>
                        </a:lnTo>
                        <a:lnTo>
                          <a:pt x="509" y="257"/>
                        </a:lnTo>
                        <a:lnTo>
                          <a:pt x="509" y="257"/>
                        </a:lnTo>
                        <a:lnTo>
                          <a:pt x="507" y="257"/>
                        </a:lnTo>
                        <a:lnTo>
                          <a:pt x="507" y="259"/>
                        </a:lnTo>
                        <a:lnTo>
                          <a:pt x="507" y="259"/>
                        </a:lnTo>
                        <a:lnTo>
                          <a:pt x="507" y="259"/>
                        </a:lnTo>
                        <a:lnTo>
                          <a:pt x="507" y="257"/>
                        </a:lnTo>
                        <a:lnTo>
                          <a:pt x="505" y="257"/>
                        </a:lnTo>
                        <a:lnTo>
                          <a:pt x="505" y="257"/>
                        </a:lnTo>
                        <a:lnTo>
                          <a:pt x="503" y="257"/>
                        </a:lnTo>
                        <a:lnTo>
                          <a:pt x="503" y="257"/>
                        </a:lnTo>
                        <a:lnTo>
                          <a:pt x="503" y="257"/>
                        </a:lnTo>
                        <a:lnTo>
                          <a:pt x="501" y="257"/>
                        </a:lnTo>
                        <a:lnTo>
                          <a:pt x="501" y="257"/>
                        </a:lnTo>
                        <a:lnTo>
                          <a:pt x="499" y="257"/>
                        </a:lnTo>
                        <a:lnTo>
                          <a:pt x="499" y="257"/>
                        </a:lnTo>
                        <a:lnTo>
                          <a:pt x="499" y="257"/>
                        </a:lnTo>
                        <a:lnTo>
                          <a:pt x="499" y="257"/>
                        </a:lnTo>
                        <a:lnTo>
                          <a:pt x="499" y="257"/>
                        </a:lnTo>
                        <a:lnTo>
                          <a:pt x="497" y="257"/>
                        </a:lnTo>
                        <a:lnTo>
                          <a:pt x="497" y="257"/>
                        </a:lnTo>
                        <a:lnTo>
                          <a:pt x="497" y="257"/>
                        </a:lnTo>
                        <a:lnTo>
                          <a:pt x="497" y="257"/>
                        </a:lnTo>
                        <a:lnTo>
                          <a:pt x="495" y="257"/>
                        </a:lnTo>
                        <a:lnTo>
                          <a:pt x="495" y="255"/>
                        </a:lnTo>
                        <a:lnTo>
                          <a:pt x="495" y="255"/>
                        </a:lnTo>
                        <a:lnTo>
                          <a:pt x="493" y="255"/>
                        </a:lnTo>
                        <a:lnTo>
                          <a:pt x="493" y="255"/>
                        </a:lnTo>
                        <a:lnTo>
                          <a:pt x="493" y="255"/>
                        </a:lnTo>
                        <a:lnTo>
                          <a:pt x="493" y="255"/>
                        </a:lnTo>
                        <a:lnTo>
                          <a:pt x="493" y="255"/>
                        </a:lnTo>
                        <a:lnTo>
                          <a:pt x="491" y="255"/>
                        </a:lnTo>
                        <a:lnTo>
                          <a:pt x="491" y="255"/>
                        </a:lnTo>
                        <a:lnTo>
                          <a:pt x="491" y="255"/>
                        </a:lnTo>
                        <a:lnTo>
                          <a:pt x="490" y="255"/>
                        </a:lnTo>
                        <a:lnTo>
                          <a:pt x="490" y="255"/>
                        </a:lnTo>
                        <a:lnTo>
                          <a:pt x="490" y="253"/>
                        </a:lnTo>
                        <a:lnTo>
                          <a:pt x="490" y="253"/>
                        </a:lnTo>
                        <a:lnTo>
                          <a:pt x="488" y="253"/>
                        </a:lnTo>
                        <a:lnTo>
                          <a:pt x="488" y="253"/>
                        </a:lnTo>
                        <a:lnTo>
                          <a:pt x="488" y="251"/>
                        </a:lnTo>
                        <a:lnTo>
                          <a:pt x="488" y="251"/>
                        </a:lnTo>
                        <a:lnTo>
                          <a:pt x="488" y="251"/>
                        </a:lnTo>
                        <a:lnTo>
                          <a:pt x="486" y="251"/>
                        </a:lnTo>
                        <a:lnTo>
                          <a:pt x="486" y="251"/>
                        </a:lnTo>
                        <a:lnTo>
                          <a:pt x="486" y="251"/>
                        </a:lnTo>
                        <a:lnTo>
                          <a:pt x="486" y="249"/>
                        </a:lnTo>
                        <a:lnTo>
                          <a:pt x="484" y="249"/>
                        </a:lnTo>
                        <a:lnTo>
                          <a:pt x="484" y="249"/>
                        </a:lnTo>
                        <a:lnTo>
                          <a:pt x="482" y="249"/>
                        </a:lnTo>
                        <a:lnTo>
                          <a:pt x="482" y="249"/>
                        </a:lnTo>
                        <a:lnTo>
                          <a:pt x="482" y="249"/>
                        </a:lnTo>
                        <a:lnTo>
                          <a:pt x="482" y="249"/>
                        </a:lnTo>
                        <a:lnTo>
                          <a:pt x="480" y="249"/>
                        </a:lnTo>
                        <a:lnTo>
                          <a:pt x="480" y="249"/>
                        </a:lnTo>
                        <a:lnTo>
                          <a:pt x="480" y="249"/>
                        </a:lnTo>
                        <a:lnTo>
                          <a:pt x="480" y="251"/>
                        </a:lnTo>
                        <a:lnTo>
                          <a:pt x="480" y="251"/>
                        </a:lnTo>
                        <a:lnTo>
                          <a:pt x="478" y="251"/>
                        </a:lnTo>
                        <a:lnTo>
                          <a:pt x="478" y="251"/>
                        </a:lnTo>
                        <a:lnTo>
                          <a:pt x="476" y="251"/>
                        </a:lnTo>
                        <a:lnTo>
                          <a:pt x="476" y="251"/>
                        </a:lnTo>
                        <a:lnTo>
                          <a:pt x="476" y="251"/>
                        </a:lnTo>
                        <a:lnTo>
                          <a:pt x="476" y="251"/>
                        </a:lnTo>
                        <a:lnTo>
                          <a:pt x="474" y="251"/>
                        </a:lnTo>
                        <a:lnTo>
                          <a:pt x="474" y="253"/>
                        </a:lnTo>
                        <a:lnTo>
                          <a:pt x="474" y="253"/>
                        </a:lnTo>
                        <a:lnTo>
                          <a:pt x="474" y="251"/>
                        </a:lnTo>
                        <a:lnTo>
                          <a:pt x="472" y="251"/>
                        </a:lnTo>
                        <a:lnTo>
                          <a:pt x="472" y="251"/>
                        </a:lnTo>
                        <a:lnTo>
                          <a:pt x="472" y="253"/>
                        </a:lnTo>
                        <a:lnTo>
                          <a:pt x="472" y="253"/>
                        </a:lnTo>
                        <a:lnTo>
                          <a:pt x="470" y="253"/>
                        </a:lnTo>
                        <a:lnTo>
                          <a:pt x="470" y="253"/>
                        </a:lnTo>
                        <a:lnTo>
                          <a:pt x="470" y="253"/>
                        </a:lnTo>
                        <a:lnTo>
                          <a:pt x="470" y="253"/>
                        </a:lnTo>
                        <a:lnTo>
                          <a:pt x="470" y="255"/>
                        </a:lnTo>
                        <a:lnTo>
                          <a:pt x="468" y="255"/>
                        </a:lnTo>
                        <a:lnTo>
                          <a:pt x="468" y="255"/>
                        </a:lnTo>
                        <a:lnTo>
                          <a:pt x="468" y="255"/>
                        </a:lnTo>
                        <a:lnTo>
                          <a:pt x="468" y="255"/>
                        </a:lnTo>
                        <a:lnTo>
                          <a:pt x="468" y="257"/>
                        </a:lnTo>
                        <a:lnTo>
                          <a:pt x="468" y="257"/>
                        </a:lnTo>
                        <a:lnTo>
                          <a:pt x="468" y="259"/>
                        </a:lnTo>
                        <a:lnTo>
                          <a:pt x="468" y="259"/>
                        </a:lnTo>
                        <a:lnTo>
                          <a:pt x="467" y="259"/>
                        </a:lnTo>
                        <a:lnTo>
                          <a:pt x="467" y="261"/>
                        </a:lnTo>
                        <a:lnTo>
                          <a:pt x="467" y="261"/>
                        </a:lnTo>
                        <a:lnTo>
                          <a:pt x="467" y="261"/>
                        </a:lnTo>
                        <a:lnTo>
                          <a:pt x="467" y="263"/>
                        </a:lnTo>
                        <a:lnTo>
                          <a:pt x="467" y="263"/>
                        </a:lnTo>
                        <a:lnTo>
                          <a:pt x="467" y="265"/>
                        </a:lnTo>
                        <a:lnTo>
                          <a:pt x="467" y="265"/>
                        </a:lnTo>
                        <a:lnTo>
                          <a:pt x="467" y="265"/>
                        </a:lnTo>
                        <a:lnTo>
                          <a:pt x="467" y="265"/>
                        </a:lnTo>
                        <a:lnTo>
                          <a:pt x="468" y="265"/>
                        </a:lnTo>
                        <a:lnTo>
                          <a:pt x="468" y="267"/>
                        </a:lnTo>
                        <a:lnTo>
                          <a:pt x="467" y="267"/>
                        </a:lnTo>
                        <a:lnTo>
                          <a:pt x="467" y="267"/>
                        </a:lnTo>
                        <a:lnTo>
                          <a:pt x="467" y="267"/>
                        </a:lnTo>
                        <a:lnTo>
                          <a:pt x="465" y="267"/>
                        </a:lnTo>
                        <a:lnTo>
                          <a:pt x="465" y="265"/>
                        </a:lnTo>
                        <a:lnTo>
                          <a:pt x="465" y="265"/>
                        </a:lnTo>
                        <a:lnTo>
                          <a:pt x="465" y="265"/>
                        </a:lnTo>
                        <a:lnTo>
                          <a:pt x="465" y="265"/>
                        </a:lnTo>
                        <a:lnTo>
                          <a:pt x="463" y="265"/>
                        </a:lnTo>
                        <a:lnTo>
                          <a:pt x="463" y="265"/>
                        </a:lnTo>
                        <a:lnTo>
                          <a:pt x="463" y="265"/>
                        </a:lnTo>
                        <a:lnTo>
                          <a:pt x="461" y="265"/>
                        </a:lnTo>
                        <a:lnTo>
                          <a:pt x="461" y="265"/>
                        </a:lnTo>
                        <a:lnTo>
                          <a:pt x="461" y="265"/>
                        </a:lnTo>
                        <a:lnTo>
                          <a:pt x="459" y="265"/>
                        </a:lnTo>
                        <a:lnTo>
                          <a:pt x="459" y="265"/>
                        </a:lnTo>
                        <a:lnTo>
                          <a:pt x="459" y="265"/>
                        </a:lnTo>
                        <a:lnTo>
                          <a:pt x="457" y="265"/>
                        </a:lnTo>
                        <a:lnTo>
                          <a:pt x="457" y="265"/>
                        </a:lnTo>
                        <a:lnTo>
                          <a:pt x="457" y="263"/>
                        </a:lnTo>
                        <a:lnTo>
                          <a:pt x="455" y="263"/>
                        </a:lnTo>
                        <a:lnTo>
                          <a:pt x="455" y="263"/>
                        </a:lnTo>
                        <a:lnTo>
                          <a:pt x="455" y="263"/>
                        </a:lnTo>
                        <a:lnTo>
                          <a:pt x="455" y="263"/>
                        </a:lnTo>
                        <a:lnTo>
                          <a:pt x="455" y="261"/>
                        </a:lnTo>
                        <a:lnTo>
                          <a:pt x="453" y="261"/>
                        </a:lnTo>
                        <a:lnTo>
                          <a:pt x="453" y="261"/>
                        </a:lnTo>
                        <a:lnTo>
                          <a:pt x="453" y="261"/>
                        </a:lnTo>
                        <a:lnTo>
                          <a:pt x="451" y="261"/>
                        </a:lnTo>
                        <a:lnTo>
                          <a:pt x="451" y="261"/>
                        </a:lnTo>
                        <a:lnTo>
                          <a:pt x="451" y="261"/>
                        </a:lnTo>
                        <a:lnTo>
                          <a:pt x="449" y="261"/>
                        </a:lnTo>
                        <a:lnTo>
                          <a:pt x="449" y="261"/>
                        </a:lnTo>
                        <a:lnTo>
                          <a:pt x="449" y="261"/>
                        </a:lnTo>
                        <a:lnTo>
                          <a:pt x="449" y="259"/>
                        </a:lnTo>
                        <a:lnTo>
                          <a:pt x="447" y="259"/>
                        </a:lnTo>
                        <a:lnTo>
                          <a:pt x="447" y="259"/>
                        </a:lnTo>
                        <a:lnTo>
                          <a:pt x="446" y="259"/>
                        </a:lnTo>
                        <a:lnTo>
                          <a:pt x="446" y="259"/>
                        </a:lnTo>
                        <a:lnTo>
                          <a:pt x="446" y="259"/>
                        </a:lnTo>
                        <a:lnTo>
                          <a:pt x="444" y="259"/>
                        </a:lnTo>
                        <a:lnTo>
                          <a:pt x="444" y="259"/>
                        </a:lnTo>
                        <a:lnTo>
                          <a:pt x="444" y="259"/>
                        </a:lnTo>
                        <a:lnTo>
                          <a:pt x="444" y="259"/>
                        </a:lnTo>
                        <a:lnTo>
                          <a:pt x="442" y="259"/>
                        </a:lnTo>
                        <a:lnTo>
                          <a:pt x="442" y="259"/>
                        </a:lnTo>
                        <a:lnTo>
                          <a:pt x="440" y="259"/>
                        </a:lnTo>
                        <a:lnTo>
                          <a:pt x="440" y="257"/>
                        </a:lnTo>
                        <a:lnTo>
                          <a:pt x="440" y="257"/>
                        </a:lnTo>
                        <a:lnTo>
                          <a:pt x="440" y="257"/>
                        </a:lnTo>
                        <a:lnTo>
                          <a:pt x="438" y="257"/>
                        </a:lnTo>
                        <a:lnTo>
                          <a:pt x="438" y="259"/>
                        </a:lnTo>
                        <a:lnTo>
                          <a:pt x="438" y="259"/>
                        </a:lnTo>
                        <a:lnTo>
                          <a:pt x="438" y="259"/>
                        </a:lnTo>
                        <a:lnTo>
                          <a:pt x="436" y="259"/>
                        </a:lnTo>
                        <a:lnTo>
                          <a:pt x="436" y="259"/>
                        </a:lnTo>
                        <a:lnTo>
                          <a:pt x="436" y="259"/>
                        </a:lnTo>
                        <a:lnTo>
                          <a:pt x="434" y="259"/>
                        </a:lnTo>
                        <a:lnTo>
                          <a:pt x="434" y="259"/>
                        </a:lnTo>
                        <a:lnTo>
                          <a:pt x="434" y="259"/>
                        </a:lnTo>
                        <a:lnTo>
                          <a:pt x="434" y="259"/>
                        </a:lnTo>
                        <a:lnTo>
                          <a:pt x="432" y="259"/>
                        </a:lnTo>
                        <a:lnTo>
                          <a:pt x="432" y="259"/>
                        </a:lnTo>
                        <a:lnTo>
                          <a:pt x="432" y="259"/>
                        </a:lnTo>
                        <a:lnTo>
                          <a:pt x="430" y="259"/>
                        </a:lnTo>
                        <a:lnTo>
                          <a:pt x="430" y="259"/>
                        </a:lnTo>
                        <a:lnTo>
                          <a:pt x="430" y="259"/>
                        </a:lnTo>
                        <a:lnTo>
                          <a:pt x="428" y="259"/>
                        </a:lnTo>
                        <a:lnTo>
                          <a:pt x="428" y="261"/>
                        </a:lnTo>
                        <a:lnTo>
                          <a:pt x="428" y="261"/>
                        </a:lnTo>
                        <a:lnTo>
                          <a:pt x="428" y="261"/>
                        </a:lnTo>
                        <a:lnTo>
                          <a:pt x="428" y="261"/>
                        </a:lnTo>
                        <a:lnTo>
                          <a:pt x="428" y="263"/>
                        </a:lnTo>
                        <a:lnTo>
                          <a:pt x="426" y="263"/>
                        </a:lnTo>
                        <a:lnTo>
                          <a:pt x="426" y="263"/>
                        </a:lnTo>
                        <a:lnTo>
                          <a:pt x="426" y="263"/>
                        </a:lnTo>
                        <a:lnTo>
                          <a:pt x="426" y="263"/>
                        </a:lnTo>
                        <a:lnTo>
                          <a:pt x="424" y="263"/>
                        </a:lnTo>
                        <a:lnTo>
                          <a:pt x="424" y="265"/>
                        </a:lnTo>
                        <a:lnTo>
                          <a:pt x="426" y="265"/>
                        </a:lnTo>
                        <a:lnTo>
                          <a:pt x="426" y="265"/>
                        </a:lnTo>
                        <a:lnTo>
                          <a:pt x="426" y="265"/>
                        </a:lnTo>
                        <a:lnTo>
                          <a:pt x="426" y="265"/>
                        </a:lnTo>
                        <a:lnTo>
                          <a:pt x="426" y="265"/>
                        </a:lnTo>
                        <a:lnTo>
                          <a:pt x="426" y="265"/>
                        </a:lnTo>
                        <a:lnTo>
                          <a:pt x="424" y="265"/>
                        </a:lnTo>
                        <a:lnTo>
                          <a:pt x="424" y="265"/>
                        </a:lnTo>
                        <a:lnTo>
                          <a:pt x="424" y="265"/>
                        </a:lnTo>
                        <a:lnTo>
                          <a:pt x="424" y="267"/>
                        </a:lnTo>
                        <a:lnTo>
                          <a:pt x="423" y="267"/>
                        </a:lnTo>
                        <a:lnTo>
                          <a:pt x="423" y="267"/>
                        </a:lnTo>
                        <a:lnTo>
                          <a:pt x="423" y="267"/>
                        </a:lnTo>
                        <a:lnTo>
                          <a:pt x="423" y="269"/>
                        </a:lnTo>
                        <a:lnTo>
                          <a:pt x="423" y="269"/>
                        </a:lnTo>
                        <a:lnTo>
                          <a:pt x="423" y="271"/>
                        </a:lnTo>
                        <a:lnTo>
                          <a:pt x="423" y="271"/>
                        </a:lnTo>
                        <a:lnTo>
                          <a:pt x="423" y="271"/>
                        </a:lnTo>
                        <a:lnTo>
                          <a:pt x="423" y="271"/>
                        </a:lnTo>
                        <a:lnTo>
                          <a:pt x="423" y="271"/>
                        </a:lnTo>
                        <a:lnTo>
                          <a:pt x="421" y="271"/>
                        </a:lnTo>
                        <a:lnTo>
                          <a:pt x="421" y="271"/>
                        </a:lnTo>
                        <a:lnTo>
                          <a:pt x="421" y="272"/>
                        </a:lnTo>
                        <a:lnTo>
                          <a:pt x="421" y="272"/>
                        </a:lnTo>
                        <a:lnTo>
                          <a:pt x="421" y="272"/>
                        </a:lnTo>
                        <a:lnTo>
                          <a:pt x="419" y="272"/>
                        </a:lnTo>
                        <a:lnTo>
                          <a:pt x="419" y="272"/>
                        </a:lnTo>
                        <a:lnTo>
                          <a:pt x="419" y="274"/>
                        </a:lnTo>
                        <a:lnTo>
                          <a:pt x="419" y="274"/>
                        </a:lnTo>
                        <a:lnTo>
                          <a:pt x="419" y="274"/>
                        </a:lnTo>
                        <a:lnTo>
                          <a:pt x="417" y="274"/>
                        </a:lnTo>
                        <a:lnTo>
                          <a:pt x="417" y="274"/>
                        </a:lnTo>
                        <a:lnTo>
                          <a:pt x="417" y="274"/>
                        </a:lnTo>
                        <a:lnTo>
                          <a:pt x="417" y="272"/>
                        </a:lnTo>
                        <a:lnTo>
                          <a:pt x="417" y="272"/>
                        </a:lnTo>
                        <a:lnTo>
                          <a:pt x="415" y="272"/>
                        </a:lnTo>
                        <a:lnTo>
                          <a:pt x="415" y="272"/>
                        </a:lnTo>
                        <a:lnTo>
                          <a:pt x="415" y="272"/>
                        </a:lnTo>
                        <a:lnTo>
                          <a:pt x="415" y="272"/>
                        </a:lnTo>
                        <a:lnTo>
                          <a:pt x="413" y="272"/>
                        </a:lnTo>
                        <a:lnTo>
                          <a:pt x="413" y="274"/>
                        </a:lnTo>
                        <a:lnTo>
                          <a:pt x="413" y="274"/>
                        </a:lnTo>
                        <a:lnTo>
                          <a:pt x="413" y="274"/>
                        </a:lnTo>
                        <a:lnTo>
                          <a:pt x="413" y="276"/>
                        </a:lnTo>
                        <a:lnTo>
                          <a:pt x="413" y="276"/>
                        </a:lnTo>
                        <a:lnTo>
                          <a:pt x="411" y="276"/>
                        </a:lnTo>
                        <a:lnTo>
                          <a:pt x="411" y="276"/>
                        </a:lnTo>
                        <a:lnTo>
                          <a:pt x="411" y="276"/>
                        </a:lnTo>
                        <a:lnTo>
                          <a:pt x="411" y="278"/>
                        </a:lnTo>
                        <a:lnTo>
                          <a:pt x="411" y="278"/>
                        </a:lnTo>
                        <a:lnTo>
                          <a:pt x="411" y="278"/>
                        </a:lnTo>
                        <a:lnTo>
                          <a:pt x="409" y="278"/>
                        </a:lnTo>
                        <a:lnTo>
                          <a:pt x="409" y="278"/>
                        </a:lnTo>
                        <a:lnTo>
                          <a:pt x="409" y="280"/>
                        </a:lnTo>
                        <a:lnTo>
                          <a:pt x="407" y="280"/>
                        </a:lnTo>
                        <a:lnTo>
                          <a:pt x="407" y="280"/>
                        </a:lnTo>
                        <a:lnTo>
                          <a:pt x="407" y="280"/>
                        </a:lnTo>
                        <a:lnTo>
                          <a:pt x="407" y="280"/>
                        </a:lnTo>
                        <a:lnTo>
                          <a:pt x="407" y="280"/>
                        </a:lnTo>
                        <a:lnTo>
                          <a:pt x="405" y="280"/>
                        </a:lnTo>
                        <a:lnTo>
                          <a:pt x="405" y="280"/>
                        </a:lnTo>
                        <a:lnTo>
                          <a:pt x="405" y="280"/>
                        </a:lnTo>
                        <a:lnTo>
                          <a:pt x="403" y="280"/>
                        </a:lnTo>
                        <a:lnTo>
                          <a:pt x="403" y="280"/>
                        </a:lnTo>
                        <a:lnTo>
                          <a:pt x="402" y="280"/>
                        </a:lnTo>
                        <a:lnTo>
                          <a:pt x="402" y="282"/>
                        </a:lnTo>
                        <a:lnTo>
                          <a:pt x="402" y="282"/>
                        </a:lnTo>
                        <a:lnTo>
                          <a:pt x="402" y="282"/>
                        </a:lnTo>
                        <a:lnTo>
                          <a:pt x="402" y="282"/>
                        </a:lnTo>
                        <a:lnTo>
                          <a:pt x="400" y="282"/>
                        </a:lnTo>
                        <a:lnTo>
                          <a:pt x="400" y="282"/>
                        </a:lnTo>
                        <a:lnTo>
                          <a:pt x="400" y="284"/>
                        </a:lnTo>
                        <a:lnTo>
                          <a:pt x="400" y="284"/>
                        </a:lnTo>
                        <a:lnTo>
                          <a:pt x="400" y="284"/>
                        </a:lnTo>
                        <a:lnTo>
                          <a:pt x="398" y="284"/>
                        </a:lnTo>
                        <a:lnTo>
                          <a:pt x="398" y="284"/>
                        </a:lnTo>
                        <a:lnTo>
                          <a:pt x="398" y="286"/>
                        </a:lnTo>
                        <a:lnTo>
                          <a:pt x="398" y="286"/>
                        </a:lnTo>
                        <a:lnTo>
                          <a:pt x="396" y="286"/>
                        </a:lnTo>
                        <a:lnTo>
                          <a:pt x="396" y="286"/>
                        </a:lnTo>
                        <a:lnTo>
                          <a:pt x="396" y="286"/>
                        </a:lnTo>
                        <a:lnTo>
                          <a:pt x="394" y="286"/>
                        </a:lnTo>
                        <a:lnTo>
                          <a:pt x="394" y="286"/>
                        </a:lnTo>
                        <a:lnTo>
                          <a:pt x="394" y="286"/>
                        </a:lnTo>
                        <a:lnTo>
                          <a:pt x="394" y="288"/>
                        </a:lnTo>
                        <a:lnTo>
                          <a:pt x="392" y="288"/>
                        </a:lnTo>
                        <a:lnTo>
                          <a:pt x="392" y="288"/>
                        </a:lnTo>
                        <a:lnTo>
                          <a:pt x="392" y="288"/>
                        </a:lnTo>
                        <a:lnTo>
                          <a:pt x="392" y="288"/>
                        </a:lnTo>
                        <a:lnTo>
                          <a:pt x="390" y="288"/>
                        </a:lnTo>
                        <a:lnTo>
                          <a:pt x="390" y="288"/>
                        </a:lnTo>
                        <a:lnTo>
                          <a:pt x="390" y="290"/>
                        </a:lnTo>
                        <a:lnTo>
                          <a:pt x="390" y="290"/>
                        </a:lnTo>
                        <a:lnTo>
                          <a:pt x="390" y="290"/>
                        </a:lnTo>
                        <a:lnTo>
                          <a:pt x="390" y="292"/>
                        </a:lnTo>
                        <a:lnTo>
                          <a:pt x="388" y="292"/>
                        </a:lnTo>
                        <a:lnTo>
                          <a:pt x="388" y="292"/>
                        </a:lnTo>
                        <a:lnTo>
                          <a:pt x="388" y="292"/>
                        </a:lnTo>
                        <a:lnTo>
                          <a:pt x="388" y="293"/>
                        </a:lnTo>
                        <a:lnTo>
                          <a:pt x="386" y="293"/>
                        </a:lnTo>
                        <a:lnTo>
                          <a:pt x="386" y="293"/>
                        </a:lnTo>
                        <a:lnTo>
                          <a:pt x="386" y="293"/>
                        </a:lnTo>
                        <a:lnTo>
                          <a:pt x="386" y="295"/>
                        </a:lnTo>
                        <a:lnTo>
                          <a:pt x="386" y="295"/>
                        </a:lnTo>
                        <a:lnTo>
                          <a:pt x="386" y="295"/>
                        </a:lnTo>
                        <a:lnTo>
                          <a:pt x="386" y="295"/>
                        </a:lnTo>
                        <a:lnTo>
                          <a:pt x="384" y="295"/>
                        </a:lnTo>
                        <a:lnTo>
                          <a:pt x="384" y="295"/>
                        </a:lnTo>
                        <a:lnTo>
                          <a:pt x="384" y="295"/>
                        </a:lnTo>
                        <a:lnTo>
                          <a:pt x="384" y="295"/>
                        </a:lnTo>
                        <a:lnTo>
                          <a:pt x="382" y="295"/>
                        </a:lnTo>
                        <a:lnTo>
                          <a:pt x="382" y="295"/>
                        </a:lnTo>
                        <a:lnTo>
                          <a:pt x="380" y="295"/>
                        </a:lnTo>
                        <a:lnTo>
                          <a:pt x="380" y="295"/>
                        </a:lnTo>
                        <a:lnTo>
                          <a:pt x="382" y="295"/>
                        </a:lnTo>
                        <a:lnTo>
                          <a:pt x="382" y="297"/>
                        </a:lnTo>
                        <a:lnTo>
                          <a:pt x="382" y="297"/>
                        </a:lnTo>
                        <a:lnTo>
                          <a:pt x="382" y="297"/>
                        </a:lnTo>
                        <a:lnTo>
                          <a:pt x="382" y="299"/>
                        </a:lnTo>
                        <a:lnTo>
                          <a:pt x="382" y="299"/>
                        </a:lnTo>
                        <a:lnTo>
                          <a:pt x="382" y="301"/>
                        </a:lnTo>
                        <a:lnTo>
                          <a:pt x="382" y="301"/>
                        </a:lnTo>
                        <a:lnTo>
                          <a:pt x="384" y="301"/>
                        </a:lnTo>
                        <a:lnTo>
                          <a:pt x="384" y="303"/>
                        </a:lnTo>
                        <a:lnTo>
                          <a:pt x="384" y="303"/>
                        </a:lnTo>
                        <a:lnTo>
                          <a:pt x="384" y="303"/>
                        </a:lnTo>
                        <a:lnTo>
                          <a:pt x="382" y="303"/>
                        </a:lnTo>
                        <a:lnTo>
                          <a:pt x="382" y="303"/>
                        </a:lnTo>
                        <a:lnTo>
                          <a:pt x="380" y="303"/>
                        </a:lnTo>
                        <a:lnTo>
                          <a:pt x="380" y="303"/>
                        </a:lnTo>
                        <a:lnTo>
                          <a:pt x="380" y="303"/>
                        </a:lnTo>
                        <a:lnTo>
                          <a:pt x="380" y="303"/>
                        </a:lnTo>
                        <a:lnTo>
                          <a:pt x="379" y="303"/>
                        </a:lnTo>
                        <a:lnTo>
                          <a:pt x="379" y="303"/>
                        </a:lnTo>
                        <a:lnTo>
                          <a:pt x="379" y="303"/>
                        </a:lnTo>
                        <a:lnTo>
                          <a:pt x="379" y="303"/>
                        </a:lnTo>
                        <a:lnTo>
                          <a:pt x="377" y="303"/>
                        </a:lnTo>
                        <a:lnTo>
                          <a:pt x="377" y="301"/>
                        </a:lnTo>
                        <a:lnTo>
                          <a:pt x="377" y="301"/>
                        </a:lnTo>
                        <a:lnTo>
                          <a:pt x="375" y="301"/>
                        </a:lnTo>
                        <a:lnTo>
                          <a:pt x="375" y="301"/>
                        </a:lnTo>
                        <a:lnTo>
                          <a:pt x="375" y="301"/>
                        </a:lnTo>
                        <a:lnTo>
                          <a:pt x="375" y="301"/>
                        </a:lnTo>
                        <a:lnTo>
                          <a:pt x="375" y="299"/>
                        </a:lnTo>
                        <a:lnTo>
                          <a:pt x="373" y="299"/>
                        </a:lnTo>
                        <a:lnTo>
                          <a:pt x="373" y="299"/>
                        </a:lnTo>
                        <a:lnTo>
                          <a:pt x="373" y="299"/>
                        </a:lnTo>
                        <a:lnTo>
                          <a:pt x="373" y="299"/>
                        </a:lnTo>
                        <a:lnTo>
                          <a:pt x="373" y="297"/>
                        </a:lnTo>
                        <a:lnTo>
                          <a:pt x="373" y="297"/>
                        </a:lnTo>
                        <a:lnTo>
                          <a:pt x="373" y="297"/>
                        </a:lnTo>
                        <a:lnTo>
                          <a:pt x="373" y="297"/>
                        </a:lnTo>
                        <a:lnTo>
                          <a:pt x="375" y="297"/>
                        </a:lnTo>
                        <a:lnTo>
                          <a:pt x="375" y="295"/>
                        </a:lnTo>
                        <a:lnTo>
                          <a:pt x="375" y="295"/>
                        </a:lnTo>
                        <a:lnTo>
                          <a:pt x="375" y="295"/>
                        </a:lnTo>
                        <a:lnTo>
                          <a:pt x="375" y="295"/>
                        </a:lnTo>
                        <a:lnTo>
                          <a:pt x="375" y="293"/>
                        </a:lnTo>
                        <a:lnTo>
                          <a:pt x="375" y="293"/>
                        </a:lnTo>
                        <a:lnTo>
                          <a:pt x="375" y="293"/>
                        </a:lnTo>
                        <a:lnTo>
                          <a:pt x="373" y="293"/>
                        </a:lnTo>
                        <a:lnTo>
                          <a:pt x="373" y="293"/>
                        </a:lnTo>
                        <a:lnTo>
                          <a:pt x="373" y="292"/>
                        </a:lnTo>
                        <a:lnTo>
                          <a:pt x="373" y="292"/>
                        </a:lnTo>
                        <a:lnTo>
                          <a:pt x="373" y="292"/>
                        </a:lnTo>
                        <a:lnTo>
                          <a:pt x="371" y="292"/>
                        </a:lnTo>
                        <a:lnTo>
                          <a:pt x="371" y="292"/>
                        </a:lnTo>
                        <a:lnTo>
                          <a:pt x="371" y="292"/>
                        </a:lnTo>
                        <a:lnTo>
                          <a:pt x="369" y="292"/>
                        </a:lnTo>
                        <a:lnTo>
                          <a:pt x="369" y="292"/>
                        </a:lnTo>
                        <a:lnTo>
                          <a:pt x="369" y="292"/>
                        </a:lnTo>
                        <a:lnTo>
                          <a:pt x="369" y="292"/>
                        </a:lnTo>
                        <a:lnTo>
                          <a:pt x="367" y="292"/>
                        </a:lnTo>
                        <a:lnTo>
                          <a:pt x="367" y="292"/>
                        </a:lnTo>
                        <a:lnTo>
                          <a:pt x="367" y="292"/>
                        </a:lnTo>
                        <a:lnTo>
                          <a:pt x="365" y="292"/>
                        </a:lnTo>
                        <a:lnTo>
                          <a:pt x="365" y="292"/>
                        </a:lnTo>
                        <a:lnTo>
                          <a:pt x="363" y="292"/>
                        </a:lnTo>
                        <a:lnTo>
                          <a:pt x="363" y="292"/>
                        </a:lnTo>
                        <a:lnTo>
                          <a:pt x="363" y="292"/>
                        </a:lnTo>
                        <a:lnTo>
                          <a:pt x="361" y="292"/>
                        </a:lnTo>
                        <a:lnTo>
                          <a:pt x="361" y="292"/>
                        </a:lnTo>
                        <a:lnTo>
                          <a:pt x="361" y="292"/>
                        </a:lnTo>
                        <a:lnTo>
                          <a:pt x="359" y="292"/>
                        </a:lnTo>
                        <a:lnTo>
                          <a:pt x="359" y="292"/>
                        </a:lnTo>
                        <a:lnTo>
                          <a:pt x="358" y="292"/>
                        </a:lnTo>
                        <a:lnTo>
                          <a:pt x="358" y="292"/>
                        </a:lnTo>
                        <a:lnTo>
                          <a:pt x="358" y="292"/>
                        </a:lnTo>
                        <a:lnTo>
                          <a:pt x="356" y="292"/>
                        </a:lnTo>
                        <a:lnTo>
                          <a:pt x="356" y="292"/>
                        </a:lnTo>
                        <a:lnTo>
                          <a:pt x="356" y="290"/>
                        </a:lnTo>
                        <a:lnTo>
                          <a:pt x="354" y="290"/>
                        </a:lnTo>
                        <a:lnTo>
                          <a:pt x="354" y="290"/>
                        </a:lnTo>
                        <a:lnTo>
                          <a:pt x="354" y="290"/>
                        </a:lnTo>
                        <a:lnTo>
                          <a:pt x="352" y="290"/>
                        </a:lnTo>
                        <a:lnTo>
                          <a:pt x="352" y="290"/>
                        </a:lnTo>
                        <a:lnTo>
                          <a:pt x="352" y="290"/>
                        </a:lnTo>
                        <a:lnTo>
                          <a:pt x="350" y="290"/>
                        </a:lnTo>
                        <a:lnTo>
                          <a:pt x="350" y="290"/>
                        </a:lnTo>
                        <a:lnTo>
                          <a:pt x="348" y="290"/>
                        </a:lnTo>
                        <a:lnTo>
                          <a:pt x="348" y="290"/>
                        </a:lnTo>
                        <a:lnTo>
                          <a:pt x="348" y="290"/>
                        </a:lnTo>
                        <a:lnTo>
                          <a:pt x="348" y="288"/>
                        </a:lnTo>
                        <a:lnTo>
                          <a:pt x="348" y="288"/>
                        </a:lnTo>
                        <a:lnTo>
                          <a:pt x="348" y="288"/>
                        </a:lnTo>
                        <a:lnTo>
                          <a:pt x="348" y="286"/>
                        </a:lnTo>
                        <a:lnTo>
                          <a:pt x="348" y="286"/>
                        </a:lnTo>
                        <a:lnTo>
                          <a:pt x="348" y="284"/>
                        </a:lnTo>
                        <a:lnTo>
                          <a:pt x="348" y="284"/>
                        </a:lnTo>
                        <a:lnTo>
                          <a:pt x="348" y="282"/>
                        </a:lnTo>
                        <a:lnTo>
                          <a:pt x="348" y="282"/>
                        </a:lnTo>
                        <a:lnTo>
                          <a:pt x="348" y="282"/>
                        </a:lnTo>
                        <a:lnTo>
                          <a:pt x="348" y="280"/>
                        </a:lnTo>
                        <a:lnTo>
                          <a:pt x="348" y="280"/>
                        </a:lnTo>
                        <a:lnTo>
                          <a:pt x="348" y="280"/>
                        </a:lnTo>
                        <a:lnTo>
                          <a:pt x="348" y="278"/>
                        </a:lnTo>
                        <a:lnTo>
                          <a:pt x="348" y="278"/>
                        </a:lnTo>
                        <a:lnTo>
                          <a:pt x="346" y="278"/>
                        </a:lnTo>
                        <a:lnTo>
                          <a:pt x="346" y="276"/>
                        </a:lnTo>
                        <a:lnTo>
                          <a:pt x="346" y="276"/>
                        </a:lnTo>
                        <a:lnTo>
                          <a:pt x="346" y="276"/>
                        </a:lnTo>
                        <a:lnTo>
                          <a:pt x="344" y="276"/>
                        </a:lnTo>
                        <a:lnTo>
                          <a:pt x="344" y="276"/>
                        </a:lnTo>
                        <a:lnTo>
                          <a:pt x="342" y="276"/>
                        </a:lnTo>
                        <a:lnTo>
                          <a:pt x="342" y="276"/>
                        </a:lnTo>
                        <a:lnTo>
                          <a:pt x="342" y="276"/>
                        </a:lnTo>
                        <a:lnTo>
                          <a:pt x="340" y="276"/>
                        </a:lnTo>
                        <a:lnTo>
                          <a:pt x="340" y="276"/>
                        </a:lnTo>
                        <a:lnTo>
                          <a:pt x="340" y="276"/>
                        </a:lnTo>
                        <a:lnTo>
                          <a:pt x="340" y="276"/>
                        </a:lnTo>
                        <a:lnTo>
                          <a:pt x="338" y="276"/>
                        </a:lnTo>
                        <a:lnTo>
                          <a:pt x="338" y="276"/>
                        </a:lnTo>
                        <a:lnTo>
                          <a:pt x="338" y="274"/>
                        </a:lnTo>
                        <a:lnTo>
                          <a:pt x="338" y="274"/>
                        </a:lnTo>
                        <a:lnTo>
                          <a:pt x="338" y="272"/>
                        </a:lnTo>
                        <a:lnTo>
                          <a:pt x="338" y="272"/>
                        </a:lnTo>
                        <a:lnTo>
                          <a:pt x="338" y="272"/>
                        </a:lnTo>
                        <a:lnTo>
                          <a:pt x="338" y="271"/>
                        </a:lnTo>
                        <a:lnTo>
                          <a:pt x="338" y="271"/>
                        </a:lnTo>
                        <a:lnTo>
                          <a:pt x="338" y="269"/>
                        </a:lnTo>
                        <a:lnTo>
                          <a:pt x="338" y="269"/>
                        </a:lnTo>
                        <a:lnTo>
                          <a:pt x="338" y="267"/>
                        </a:lnTo>
                        <a:lnTo>
                          <a:pt x="338" y="267"/>
                        </a:lnTo>
                        <a:lnTo>
                          <a:pt x="340" y="267"/>
                        </a:lnTo>
                        <a:lnTo>
                          <a:pt x="340" y="267"/>
                        </a:lnTo>
                        <a:lnTo>
                          <a:pt x="340" y="267"/>
                        </a:lnTo>
                        <a:lnTo>
                          <a:pt x="340" y="265"/>
                        </a:lnTo>
                        <a:lnTo>
                          <a:pt x="340" y="265"/>
                        </a:lnTo>
                        <a:lnTo>
                          <a:pt x="340" y="265"/>
                        </a:lnTo>
                        <a:lnTo>
                          <a:pt x="340" y="263"/>
                        </a:lnTo>
                        <a:lnTo>
                          <a:pt x="340" y="263"/>
                        </a:lnTo>
                        <a:lnTo>
                          <a:pt x="340" y="263"/>
                        </a:lnTo>
                        <a:lnTo>
                          <a:pt x="340" y="261"/>
                        </a:lnTo>
                        <a:lnTo>
                          <a:pt x="340" y="261"/>
                        </a:lnTo>
                        <a:lnTo>
                          <a:pt x="340" y="259"/>
                        </a:lnTo>
                        <a:lnTo>
                          <a:pt x="340" y="259"/>
                        </a:lnTo>
                        <a:lnTo>
                          <a:pt x="340" y="257"/>
                        </a:lnTo>
                        <a:lnTo>
                          <a:pt x="340" y="257"/>
                        </a:lnTo>
                        <a:lnTo>
                          <a:pt x="340" y="255"/>
                        </a:lnTo>
                        <a:lnTo>
                          <a:pt x="340" y="255"/>
                        </a:lnTo>
                        <a:lnTo>
                          <a:pt x="338" y="255"/>
                        </a:lnTo>
                        <a:lnTo>
                          <a:pt x="338" y="255"/>
                        </a:lnTo>
                        <a:lnTo>
                          <a:pt x="338" y="255"/>
                        </a:lnTo>
                        <a:lnTo>
                          <a:pt x="336" y="255"/>
                        </a:lnTo>
                        <a:lnTo>
                          <a:pt x="336" y="255"/>
                        </a:lnTo>
                        <a:lnTo>
                          <a:pt x="336" y="257"/>
                        </a:lnTo>
                        <a:lnTo>
                          <a:pt x="336" y="257"/>
                        </a:lnTo>
                        <a:lnTo>
                          <a:pt x="335" y="257"/>
                        </a:lnTo>
                        <a:lnTo>
                          <a:pt x="335" y="255"/>
                        </a:lnTo>
                        <a:lnTo>
                          <a:pt x="335" y="255"/>
                        </a:lnTo>
                        <a:lnTo>
                          <a:pt x="335" y="255"/>
                        </a:lnTo>
                        <a:lnTo>
                          <a:pt x="335" y="255"/>
                        </a:lnTo>
                        <a:lnTo>
                          <a:pt x="335" y="255"/>
                        </a:lnTo>
                        <a:lnTo>
                          <a:pt x="335" y="253"/>
                        </a:lnTo>
                        <a:lnTo>
                          <a:pt x="335" y="253"/>
                        </a:lnTo>
                        <a:lnTo>
                          <a:pt x="333" y="253"/>
                        </a:lnTo>
                        <a:lnTo>
                          <a:pt x="333" y="251"/>
                        </a:lnTo>
                        <a:lnTo>
                          <a:pt x="333" y="251"/>
                        </a:lnTo>
                        <a:lnTo>
                          <a:pt x="333" y="249"/>
                        </a:lnTo>
                        <a:lnTo>
                          <a:pt x="333" y="249"/>
                        </a:lnTo>
                        <a:lnTo>
                          <a:pt x="333" y="249"/>
                        </a:lnTo>
                        <a:lnTo>
                          <a:pt x="333" y="248"/>
                        </a:lnTo>
                        <a:lnTo>
                          <a:pt x="331" y="248"/>
                        </a:lnTo>
                        <a:lnTo>
                          <a:pt x="331" y="248"/>
                        </a:lnTo>
                        <a:lnTo>
                          <a:pt x="331" y="248"/>
                        </a:lnTo>
                        <a:lnTo>
                          <a:pt x="331" y="248"/>
                        </a:lnTo>
                        <a:lnTo>
                          <a:pt x="331" y="248"/>
                        </a:lnTo>
                        <a:lnTo>
                          <a:pt x="329" y="248"/>
                        </a:lnTo>
                        <a:lnTo>
                          <a:pt x="329" y="246"/>
                        </a:lnTo>
                        <a:lnTo>
                          <a:pt x="329" y="246"/>
                        </a:lnTo>
                        <a:lnTo>
                          <a:pt x="329" y="246"/>
                        </a:lnTo>
                        <a:lnTo>
                          <a:pt x="327" y="246"/>
                        </a:lnTo>
                        <a:lnTo>
                          <a:pt x="327" y="246"/>
                        </a:lnTo>
                        <a:lnTo>
                          <a:pt x="327" y="244"/>
                        </a:lnTo>
                        <a:lnTo>
                          <a:pt x="327" y="244"/>
                        </a:lnTo>
                        <a:lnTo>
                          <a:pt x="327" y="244"/>
                        </a:lnTo>
                        <a:lnTo>
                          <a:pt x="325" y="244"/>
                        </a:lnTo>
                        <a:lnTo>
                          <a:pt x="325" y="242"/>
                        </a:lnTo>
                        <a:lnTo>
                          <a:pt x="325" y="242"/>
                        </a:lnTo>
                        <a:lnTo>
                          <a:pt x="325" y="242"/>
                        </a:lnTo>
                        <a:lnTo>
                          <a:pt x="325" y="240"/>
                        </a:lnTo>
                        <a:lnTo>
                          <a:pt x="325" y="240"/>
                        </a:lnTo>
                        <a:lnTo>
                          <a:pt x="325" y="240"/>
                        </a:lnTo>
                        <a:lnTo>
                          <a:pt x="323" y="240"/>
                        </a:lnTo>
                        <a:lnTo>
                          <a:pt x="323" y="240"/>
                        </a:lnTo>
                        <a:lnTo>
                          <a:pt x="323" y="240"/>
                        </a:lnTo>
                        <a:lnTo>
                          <a:pt x="323" y="238"/>
                        </a:lnTo>
                        <a:lnTo>
                          <a:pt x="321" y="238"/>
                        </a:lnTo>
                        <a:lnTo>
                          <a:pt x="321" y="238"/>
                        </a:lnTo>
                        <a:lnTo>
                          <a:pt x="321" y="240"/>
                        </a:lnTo>
                        <a:lnTo>
                          <a:pt x="321" y="240"/>
                        </a:lnTo>
                        <a:lnTo>
                          <a:pt x="319" y="240"/>
                        </a:lnTo>
                        <a:lnTo>
                          <a:pt x="319" y="240"/>
                        </a:lnTo>
                        <a:lnTo>
                          <a:pt x="319" y="240"/>
                        </a:lnTo>
                        <a:lnTo>
                          <a:pt x="319" y="240"/>
                        </a:lnTo>
                        <a:lnTo>
                          <a:pt x="317" y="240"/>
                        </a:lnTo>
                        <a:lnTo>
                          <a:pt x="317" y="240"/>
                        </a:lnTo>
                        <a:lnTo>
                          <a:pt x="317" y="240"/>
                        </a:lnTo>
                        <a:lnTo>
                          <a:pt x="315" y="240"/>
                        </a:lnTo>
                        <a:lnTo>
                          <a:pt x="315" y="240"/>
                        </a:lnTo>
                        <a:lnTo>
                          <a:pt x="315" y="240"/>
                        </a:lnTo>
                        <a:lnTo>
                          <a:pt x="315" y="242"/>
                        </a:lnTo>
                        <a:lnTo>
                          <a:pt x="313" y="242"/>
                        </a:lnTo>
                        <a:lnTo>
                          <a:pt x="313" y="242"/>
                        </a:lnTo>
                        <a:lnTo>
                          <a:pt x="313" y="242"/>
                        </a:lnTo>
                        <a:lnTo>
                          <a:pt x="313" y="242"/>
                        </a:lnTo>
                        <a:lnTo>
                          <a:pt x="312" y="242"/>
                        </a:lnTo>
                        <a:lnTo>
                          <a:pt x="312" y="242"/>
                        </a:lnTo>
                        <a:lnTo>
                          <a:pt x="310" y="242"/>
                        </a:lnTo>
                        <a:lnTo>
                          <a:pt x="310" y="242"/>
                        </a:lnTo>
                        <a:lnTo>
                          <a:pt x="310" y="242"/>
                        </a:lnTo>
                        <a:lnTo>
                          <a:pt x="310" y="242"/>
                        </a:lnTo>
                        <a:lnTo>
                          <a:pt x="308" y="242"/>
                        </a:lnTo>
                        <a:lnTo>
                          <a:pt x="308" y="242"/>
                        </a:lnTo>
                        <a:lnTo>
                          <a:pt x="308" y="242"/>
                        </a:lnTo>
                        <a:lnTo>
                          <a:pt x="306" y="242"/>
                        </a:lnTo>
                        <a:lnTo>
                          <a:pt x="306" y="242"/>
                        </a:lnTo>
                        <a:lnTo>
                          <a:pt x="304" y="242"/>
                        </a:lnTo>
                        <a:lnTo>
                          <a:pt x="304" y="242"/>
                        </a:lnTo>
                        <a:lnTo>
                          <a:pt x="304" y="242"/>
                        </a:lnTo>
                        <a:lnTo>
                          <a:pt x="302" y="242"/>
                        </a:lnTo>
                        <a:lnTo>
                          <a:pt x="302" y="242"/>
                        </a:lnTo>
                        <a:lnTo>
                          <a:pt x="300" y="242"/>
                        </a:lnTo>
                        <a:lnTo>
                          <a:pt x="300" y="242"/>
                        </a:lnTo>
                        <a:lnTo>
                          <a:pt x="300" y="242"/>
                        </a:lnTo>
                        <a:lnTo>
                          <a:pt x="298" y="242"/>
                        </a:lnTo>
                        <a:lnTo>
                          <a:pt x="298" y="242"/>
                        </a:lnTo>
                        <a:lnTo>
                          <a:pt x="298" y="242"/>
                        </a:lnTo>
                        <a:lnTo>
                          <a:pt x="298" y="240"/>
                        </a:lnTo>
                        <a:lnTo>
                          <a:pt x="296" y="240"/>
                        </a:lnTo>
                        <a:lnTo>
                          <a:pt x="296" y="240"/>
                        </a:lnTo>
                        <a:lnTo>
                          <a:pt x="294" y="240"/>
                        </a:lnTo>
                        <a:lnTo>
                          <a:pt x="294" y="240"/>
                        </a:lnTo>
                        <a:lnTo>
                          <a:pt x="294" y="240"/>
                        </a:lnTo>
                        <a:lnTo>
                          <a:pt x="292" y="240"/>
                        </a:lnTo>
                        <a:lnTo>
                          <a:pt x="292" y="240"/>
                        </a:lnTo>
                        <a:lnTo>
                          <a:pt x="292" y="240"/>
                        </a:lnTo>
                        <a:lnTo>
                          <a:pt x="291" y="240"/>
                        </a:lnTo>
                        <a:lnTo>
                          <a:pt x="291" y="240"/>
                        </a:lnTo>
                        <a:lnTo>
                          <a:pt x="289" y="240"/>
                        </a:lnTo>
                        <a:lnTo>
                          <a:pt x="289" y="240"/>
                        </a:lnTo>
                        <a:lnTo>
                          <a:pt x="289" y="242"/>
                        </a:lnTo>
                        <a:lnTo>
                          <a:pt x="289" y="242"/>
                        </a:lnTo>
                        <a:lnTo>
                          <a:pt x="287" y="242"/>
                        </a:lnTo>
                        <a:lnTo>
                          <a:pt x="287" y="242"/>
                        </a:lnTo>
                        <a:lnTo>
                          <a:pt x="287" y="242"/>
                        </a:lnTo>
                        <a:lnTo>
                          <a:pt x="285" y="242"/>
                        </a:lnTo>
                        <a:lnTo>
                          <a:pt x="285" y="242"/>
                        </a:lnTo>
                        <a:lnTo>
                          <a:pt x="283" y="242"/>
                        </a:lnTo>
                        <a:lnTo>
                          <a:pt x="283" y="242"/>
                        </a:lnTo>
                        <a:lnTo>
                          <a:pt x="283" y="242"/>
                        </a:lnTo>
                        <a:lnTo>
                          <a:pt x="283" y="242"/>
                        </a:lnTo>
                        <a:lnTo>
                          <a:pt x="281" y="242"/>
                        </a:lnTo>
                        <a:lnTo>
                          <a:pt x="281" y="242"/>
                        </a:lnTo>
                        <a:lnTo>
                          <a:pt x="281" y="242"/>
                        </a:lnTo>
                        <a:lnTo>
                          <a:pt x="279" y="242"/>
                        </a:lnTo>
                        <a:lnTo>
                          <a:pt x="279" y="242"/>
                        </a:lnTo>
                        <a:lnTo>
                          <a:pt x="277" y="242"/>
                        </a:lnTo>
                        <a:lnTo>
                          <a:pt x="277" y="244"/>
                        </a:lnTo>
                        <a:lnTo>
                          <a:pt x="277" y="244"/>
                        </a:lnTo>
                        <a:lnTo>
                          <a:pt x="277" y="244"/>
                        </a:lnTo>
                        <a:lnTo>
                          <a:pt x="275" y="244"/>
                        </a:lnTo>
                        <a:lnTo>
                          <a:pt x="275" y="244"/>
                        </a:lnTo>
                        <a:lnTo>
                          <a:pt x="273" y="244"/>
                        </a:lnTo>
                        <a:lnTo>
                          <a:pt x="273" y="244"/>
                        </a:lnTo>
                        <a:lnTo>
                          <a:pt x="273" y="244"/>
                        </a:lnTo>
                        <a:lnTo>
                          <a:pt x="273" y="244"/>
                        </a:lnTo>
                        <a:lnTo>
                          <a:pt x="271" y="244"/>
                        </a:lnTo>
                        <a:lnTo>
                          <a:pt x="271" y="244"/>
                        </a:lnTo>
                        <a:lnTo>
                          <a:pt x="271" y="244"/>
                        </a:lnTo>
                        <a:lnTo>
                          <a:pt x="269" y="244"/>
                        </a:lnTo>
                        <a:lnTo>
                          <a:pt x="269" y="244"/>
                        </a:lnTo>
                        <a:lnTo>
                          <a:pt x="268" y="244"/>
                        </a:lnTo>
                        <a:lnTo>
                          <a:pt x="268" y="244"/>
                        </a:lnTo>
                        <a:lnTo>
                          <a:pt x="268" y="244"/>
                        </a:lnTo>
                        <a:lnTo>
                          <a:pt x="268" y="244"/>
                        </a:lnTo>
                        <a:lnTo>
                          <a:pt x="268" y="242"/>
                        </a:lnTo>
                        <a:lnTo>
                          <a:pt x="266" y="242"/>
                        </a:lnTo>
                        <a:lnTo>
                          <a:pt x="266" y="242"/>
                        </a:lnTo>
                        <a:lnTo>
                          <a:pt x="266" y="242"/>
                        </a:lnTo>
                        <a:lnTo>
                          <a:pt x="266" y="240"/>
                        </a:lnTo>
                        <a:lnTo>
                          <a:pt x="266" y="240"/>
                        </a:lnTo>
                        <a:lnTo>
                          <a:pt x="266" y="240"/>
                        </a:lnTo>
                        <a:lnTo>
                          <a:pt x="264" y="240"/>
                        </a:lnTo>
                        <a:lnTo>
                          <a:pt x="264" y="240"/>
                        </a:lnTo>
                        <a:lnTo>
                          <a:pt x="264" y="240"/>
                        </a:lnTo>
                        <a:lnTo>
                          <a:pt x="264" y="238"/>
                        </a:lnTo>
                        <a:lnTo>
                          <a:pt x="262" y="238"/>
                        </a:lnTo>
                        <a:lnTo>
                          <a:pt x="262" y="238"/>
                        </a:lnTo>
                        <a:lnTo>
                          <a:pt x="262" y="238"/>
                        </a:lnTo>
                        <a:lnTo>
                          <a:pt x="262" y="238"/>
                        </a:lnTo>
                        <a:lnTo>
                          <a:pt x="262" y="236"/>
                        </a:lnTo>
                        <a:lnTo>
                          <a:pt x="260" y="236"/>
                        </a:lnTo>
                        <a:lnTo>
                          <a:pt x="260" y="236"/>
                        </a:lnTo>
                        <a:lnTo>
                          <a:pt x="260" y="236"/>
                        </a:lnTo>
                        <a:lnTo>
                          <a:pt x="260" y="234"/>
                        </a:lnTo>
                        <a:lnTo>
                          <a:pt x="260" y="234"/>
                        </a:lnTo>
                        <a:lnTo>
                          <a:pt x="260" y="234"/>
                        </a:lnTo>
                        <a:lnTo>
                          <a:pt x="258" y="234"/>
                        </a:lnTo>
                        <a:lnTo>
                          <a:pt x="258" y="232"/>
                        </a:lnTo>
                        <a:lnTo>
                          <a:pt x="258" y="232"/>
                        </a:lnTo>
                        <a:lnTo>
                          <a:pt x="258" y="232"/>
                        </a:lnTo>
                        <a:lnTo>
                          <a:pt x="256" y="232"/>
                        </a:lnTo>
                        <a:lnTo>
                          <a:pt x="256" y="232"/>
                        </a:lnTo>
                        <a:lnTo>
                          <a:pt x="256" y="232"/>
                        </a:lnTo>
                        <a:lnTo>
                          <a:pt x="256" y="232"/>
                        </a:lnTo>
                        <a:lnTo>
                          <a:pt x="256" y="230"/>
                        </a:lnTo>
                        <a:lnTo>
                          <a:pt x="254" y="230"/>
                        </a:lnTo>
                        <a:lnTo>
                          <a:pt x="254" y="230"/>
                        </a:lnTo>
                        <a:lnTo>
                          <a:pt x="254" y="230"/>
                        </a:lnTo>
                        <a:lnTo>
                          <a:pt x="254" y="228"/>
                        </a:lnTo>
                        <a:lnTo>
                          <a:pt x="254" y="228"/>
                        </a:lnTo>
                        <a:lnTo>
                          <a:pt x="254" y="228"/>
                        </a:lnTo>
                        <a:lnTo>
                          <a:pt x="254" y="226"/>
                        </a:lnTo>
                        <a:lnTo>
                          <a:pt x="254" y="226"/>
                        </a:lnTo>
                        <a:lnTo>
                          <a:pt x="252" y="226"/>
                        </a:lnTo>
                        <a:lnTo>
                          <a:pt x="252" y="226"/>
                        </a:lnTo>
                        <a:lnTo>
                          <a:pt x="252" y="225"/>
                        </a:lnTo>
                        <a:lnTo>
                          <a:pt x="250" y="225"/>
                        </a:lnTo>
                        <a:lnTo>
                          <a:pt x="250" y="225"/>
                        </a:lnTo>
                        <a:lnTo>
                          <a:pt x="250" y="225"/>
                        </a:lnTo>
                        <a:lnTo>
                          <a:pt x="250" y="225"/>
                        </a:lnTo>
                        <a:lnTo>
                          <a:pt x="250" y="225"/>
                        </a:lnTo>
                        <a:lnTo>
                          <a:pt x="250" y="223"/>
                        </a:lnTo>
                        <a:lnTo>
                          <a:pt x="250" y="223"/>
                        </a:lnTo>
                        <a:lnTo>
                          <a:pt x="250" y="221"/>
                        </a:lnTo>
                        <a:lnTo>
                          <a:pt x="250" y="221"/>
                        </a:lnTo>
                        <a:lnTo>
                          <a:pt x="250" y="221"/>
                        </a:lnTo>
                        <a:lnTo>
                          <a:pt x="250" y="221"/>
                        </a:lnTo>
                        <a:lnTo>
                          <a:pt x="252" y="221"/>
                        </a:lnTo>
                        <a:lnTo>
                          <a:pt x="252" y="219"/>
                        </a:lnTo>
                        <a:lnTo>
                          <a:pt x="252" y="219"/>
                        </a:lnTo>
                        <a:lnTo>
                          <a:pt x="254" y="219"/>
                        </a:lnTo>
                        <a:lnTo>
                          <a:pt x="254" y="219"/>
                        </a:lnTo>
                        <a:lnTo>
                          <a:pt x="254" y="219"/>
                        </a:lnTo>
                        <a:lnTo>
                          <a:pt x="256" y="219"/>
                        </a:lnTo>
                        <a:lnTo>
                          <a:pt x="256" y="219"/>
                        </a:lnTo>
                        <a:lnTo>
                          <a:pt x="256" y="219"/>
                        </a:lnTo>
                        <a:lnTo>
                          <a:pt x="256" y="219"/>
                        </a:lnTo>
                        <a:lnTo>
                          <a:pt x="258" y="219"/>
                        </a:lnTo>
                        <a:lnTo>
                          <a:pt x="258" y="219"/>
                        </a:lnTo>
                        <a:lnTo>
                          <a:pt x="258" y="219"/>
                        </a:lnTo>
                        <a:lnTo>
                          <a:pt x="258" y="219"/>
                        </a:lnTo>
                        <a:lnTo>
                          <a:pt x="260" y="219"/>
                        </a:lnTo>
                        <a:lnTo>
                          <a:pt x="260" y="217"/>
                        </a:lnTo>
                        <a:lnTo>
                          <a:pt x="260" y="217"/>
                        </a:lnTo>
                        <a:lnTo>
                          <a:pt x="260" y="217"/>
                        </a:lnTo>
                        <a:lnTo>
                          <a:pt x="260" y="217"/>
                        </a:lnTo>
                        <a:lnTo>
                          <a:pt x="262" y="217"/>
                        </a:lnTo>
                        <a:lnTo>
                          <a:pt x="262" y="217"/>
                        </a:lnTo>
                        <a:lnTo>
                          <a:pt x="262" y="217"/>
                        </a:lnTo>
                        <a:lnTo>
                          <a:pt x="262" y="215"/>
                        </a:lnTo>
                        <a:lnTo>
                          <a:pt x="262" y="215"/>
                        </a:lnTo>
                        <a:lnTo>
                          <a:pt x="262" y="215"/>
                        </a:lnTo>
                        <a:lnTo>
                          <a:pt x="262" y="215"/>
                        </a:lnTo>
                        <a:lnTo>
                          <a:pt x="262" y="215"/>
                        </a:lnTo>
                        <a:lnTo>
                          <a:pt x="260" y="215"/>
                        </a:lnTo>
                        <a:lnTo>
                          <a:pt x="260" y="215"/>
                        </a:lnTo>
                        <a:lnTo>
                          <a:pt x="260" y="213"/>
                        </a:lnTo>
                        <a:lnTo>
                          <a:pt x="260" y="213"/>
                        </a:lnTo>
                        <a:lnTo>
                          <a:pt x="258" y="213"/>
                        </a:lnTo>
                        <a:lnTo>
                          <a:pt x="258" y="213"/>
                        </a:lnTo>
                        <a:lnTo>
                          <a:pt x="258" y="213"/>
                        </a:lnTo>
                        <a:lnTo>
                          <a:pt x="256" y="213"/>
                        </a:lnTo>
                        <a:lnTo>
                          <a:pt x="256" y="211"/>
                        </a:lnTo>
                        <a:lnTo>
                          <a:pt x="256" y="211"/>
                        </a:lnTo>
                        <a:lnTo>
                          <a:pt x="256" y="211"/>
                        </a:lnTo>
                        <a:lnTo>
                          <a:pt x="256" y="211"/>
                        </a:lnTo>
                        <a:lnTo>
                          <a:pt x="256" y="209"/>
                        </a:lnTo>
                        <a:lnTo>
                          <a:pt x="256" y="209"/>
                        </a:lnTo>
                        <a:lnTo>
                          <a:pt x="256" y="207"/>
                        </a:lnTo>
                        <a:lnTo>
                          <a:pt x="256" y="207"/>
                        </a:lnTo>
                        <a:lnTo>
                          <a:pt x="256" y="207"/>
                        </a:lnTo>
                        <a:lnTo>
                          <a:pt x="256" y="207"/>
                        </a:lnTo>
                        <a:lnTo>
                          <a:pt x="256" y="207"/>
                        </a:lnTo>
                        <a:lnTo>
                          <a:pt x="256" y="207"/>
                        </a:lnTo>
                        <a:lnTo>
                          <a:pt x="254" y="207"/>
                        </a:lnTo>
                        <a:lnTo>
                          <a:pt x="254" y="207"/>
                        </a:lnTo>
                        <a:lnTo>
                          <a:pt x="254" y="207"/>
                        </a:lnTo>
                        <a:lnTo>
                          <a:pt x="252" y="207"/>
                        </a:lnTo>
                        <a:lnTo>
                          <a:pt x="252" y="207"/>
                        </a:lnTo>
                        <a:lnTo>
                          <a:pt x="252" y="205"/>
                        </a:lnTo>
                        <a:lnTo>
                          <a:pt x="252" y="205"/>
                        </a:lnTo>
                        <a:lnTo>
                          <a:pt x="252" y="205"/>
                        </a:lnTo>
                        <a:lnTo>
                          <a:pt x="250" y="205"/>
                        </a:lnTo>
                        <a:lnTo>
                          <a:pt x="250" y="203"/>
                        </a:lnTo>
                        <a:lnTo>
                          <a:pt x="250" y="203"/>
                        </a:lnTo>
                        <a:lnTo>
                          <a:pt x="250" y="203"/>
                        </a:lnTo>
                        <a:lnTo>
                          <a:pt x="250" y="203"/>
                        </a:lnTo>
                        <a:lnTo>
                          <a:pt x="250" y="202"/>
                        </a:lnTo>
                        <a:lnTo>
                          <a:pt x="250" y="202"/>
                        </a:lnTo>
                        <a:lnTo>
                          <a:pt x="248" y="202"/>
                        </a:lnTo>
                        <a:lnTo>
                          <a:pt x="248" y="200"/>
                        </a:lnTo>
                        <a:lnTo>
                          <a:pt x="248" y="200"/>
                        </a:lnTo>
                        <a:lnTo>
                          <a:pt x="248" y="200"/>
                        </a:lnTo>
                        <a:lnTo>
                          <a:pt x="248" y="198"/>
                        </a:lnTo>
                        <a:lnTo>
                          <a:pt x="248" y="198"/>
                        </a:lnTo>
                        <a:lnTo>
                          <a:pt x="248" y="198"/>
                        </a:lnTo>
                        <a:lnTo>
                          <a:pt x="248" y="196"/>
                        </a:lnTo>
                        <a:lnTo>
                          <a:pt x="248" y="196"/>
                        </a:lnTo>
                        <a:lnTo>
                          <a:pt x="248" y="196"/>
                        </a:lnTo>
                        <a:lnTo>
                          <a:pt x="250" y="196"/>
                        </a:lnTo>
                        <a:lnTo>
                          <a:pt x="250" y="194"/>
                        </a:lnTo>
                        <a:lnTo>
                          <a:pt x="250" y="194"/>
                        </a:lnTo>
                        <a:lnTo>
                          <a:pt x="250" y="194"/>
                        </a:lnTo>
                        <a:lnTo>
                          <a:pt x="250" y="192"/>
                        </a:lnTo>
                        <a:lnTo>
                          <a:pt x="250" y="192"/>
                        </a:lnTo>
                        <a:lnTo>
                          <a:pt x="250" y="192"/>
                        </a:lnTo>
                        <a:lnTo>
                          <a:pt x="248" y="192"/>
                        </a:lnTo>
                        <a:lnTo>
                          <a:pt x="248" y="192"/>
                        </a:lnTo>
                        <a:lnTo>
                          <a:pt x="248" y="190"/>
                        </a:lnTo>
                        <a:lnTo>
                          <a:pt x="250" y="190"/>
                        </a:lnTo>
                        <a:lnTo>
                          <a:pt x="250" y="190"/>
                        </a:lnTo>
                        <a:lnTo>
                          <a:pt x="250" y="190"/>
                        </a:lnTo>
                        <a:lnTo>
                          <a:pt x="250" y="190"/>
                        </a:lnTo>
                        <a:lnTo>
                          <a:pt x="250" y="188"/>
                        </a:lnTo>
                        <a:lnTo>
                          <a:pt x="252" y="188"/>
                        </a:lnTo>
                        <a:lnTo>
                          <a:pt x="252" y="188"/>
                        </a:lnTo>
                        <a:lnTo>
                          <a:pt x="254" y="188"/>
                        </a:lnTo>
                        <a:lnTo>
                          <a:pt x="254" y="188"/>
                        </a:lnTo>
                        <a:lnTo>
                          <a:pt x="254" y="188"/>
                        </a:lnTo>
                        <a:lnTo>
                          <a:pt x="254" y="188"/>
                        </a:lnTo>
                        <a:lnTo>
                          <a:pt x="254" y="186"/>
                        </a:lnTo>
                        <a:lnTo>
                          <a:pt x="256" y="186"/>
                        </a:lnTo>
                        <a:lnTo>
                          <a:pt x="256" y="186"/>
                        </a:lnTo>
                        <a:lnTo>
                          <a:pt x="256" y="186"/>
                        </a:lnTo>
                        <a:lnTo>
                          <a:pt x="256" y="184"/>
                        </a:lnTo>
                        <a:lnTo>
                          <a:pt x="256" y="184"/>
                        </a:lnTo>
                        <a:lnTo>
                          <a:pt x="256" y="184"/>
                        </a:lnTo>
                        <a:lnTo>
                          <a:pt x="256" y="184"/>
                        </a:lnTo>
                        <a:lnTo>
                          <a:pt x="258" y="184"/>
                        </a:lnTo>
                        <a:lnTo>
                          <a:pt x="258" y="182"/>
                        </a:lnTo>
                        <a:lnTo>
                          <a:pt x="258" y="182"/>
                        </a:lnTo>
                        <a:lnTo>
                          <a:pt x="258" y="182"/>
                        </a:lnTo>
                        <a:lnTo>
                          <a:pt x="260" y="182"/>
                        </a:lnTo>
                        <a:lnTo>
                          <a:pt x="260" y="182"/>
                        </a:lnTo>
                        <a:lnTo>
                          <a:pt x="260" y="182"/>
                        </a:lnTo>
                        <a:lnTo>
                          <a:pt x="260" y="182"/>
                        </a:lnTo>
                        <a:lnTo>
                          <a:pt x="260" y="180"/>
                        </a:lnTo>
                        <a:lnTo>
                          <a:pt x="260" y="180"/>
                        </a:lnTo>
                        <a:lnTo>
                          <a:pt x="260" y="180"/>
                        </a:lnTo>
                        <a:lnTo>
                          <a:pt x="260" y="179"/>
                        </a:lnTo>
                        <a:lnTo>
                          <a:pt x="262" y="179"/>
                        </a:lnTo>
                        <a:lnTo>
                          <a:pt x="262" y="179"/>
                        </a:lnTo>
                        <a:lnTo>
                          <a:pt x="262" y="179"/>
                        </a:lnTo>
                        <a:lnTo>
                          <a:pt x="262" y="177"/>
                        </a:lnTo>
                        <a:lnTo>
                          <a:pt x="262" y="177"/>
                        </a:lnTo>
                        <a:lnTo>
                          <a:pt x="260" y="177"/>
                        </a:lnTo>
                        <a:lnTo>
                          <a:pt x="260" y="177"/>
                        </a:lnTo>
                        <a:lnTo>
                          <a:pt x="260" y="177"/>
                        </a:lnTo>
                        <a:lnTo>
                          <a:pt x="258" y="177"/>
                        </a:lnTo>
                        <a:lnTo>
                          <a:pt x="258" y="177"/>
                        </a:lnTo>
                        <a:lnTo>
                          <a:pt x="256" y="177"/>
                        </a:lnTo>
                        <a:lnTo>
                          <a:pt x="256" y="179"/>
                        </a:lnTo>
                        <a:lnTo>
                          <a:pt x="256" y="179"/>
                        </a:lnTo>
                        <a:lnTo>
                          <a:pt x="256" y="180"/>
                        </a:lnTo>
                        <a:lnTo>
                          <a:pt x="256" y="180"/>
                        </a:lnTo>
                        <a:lnTo>
                          <a:pt x="256" y="180"/>
                        </a:lnTo>
                        <a:lnTo>
                          <a:pt x="256" y="180"/>
                        </a:lnTo>
                        <a:lnTo>
                          <a:pt x="254" y="180"/>
                        </a:lnTo>
                        <a:lnTo>
                          <a:pt x="254" y="182"/>
                        </a:lnTo>
                        <a:lnTo>
                          <a:pt x="256" y="182"/>
                        </a:lnTo>
                        <a:lnTo>
                          <a:pt x="256" y="182"/>
                        </a:lnTo>
                        <a:lnTo>
                          <a:pt x="256" y="184"/>
                        </a:lnTo>
                        <a:lnTo>
                          <a:pt x="254" y="184"/>
                        </a:lnTo>
                        <a:lnTo>
                          <a:pt x="254" y="184"/>
                        </a:lnTo>
                        <a:lnTo>
                          <a:pt x="254" y="184"/>
                        </a:lnTo>
                        <a:lnTo>
                          <a:pt x="252" y="184"/>
                        </a:lnTo>
                        <a:lnTo>
                          <a:pt x="252" y="184"/>
                        </a:lnTo>
                        <a:lnTo>
                          <a:pt x="250" y="184"/>
                        </a:lnTo>
                        <a:lnTo>
                          <a:pt x="250" y="184"/>
                        </a:lnTo>
                        <a:lnTo>
                          <a:pt x="250" y="184"/>
                        </a:lnTo>
                        <a:lnTo>
                          <a:pt x="248" y="184"/>
                        </a:lnTo>
                        <a:lnTo>
                          <a:pt x="248" y="184"/>
                        </a:lnTo>
                        <a:lnTo>
                          <a:pt x="248" y="182"/>
                        </a:lnTo>
                        <a:lnTo>
                          <a:pt x="248" y="182"/>
                        </a:lnTo>
                        <a:lnTo>
                          <a:pt x="248" y="182"/>
                        </a:lnTo>
                        <a:lnTo>
                          <a:pt x="248" y="180"/>
                        </a:lnTo>
                        <a:lnTo>
                          <a:pt x="248" y="180"/>
                        </a:lnTo>
                        <a:lnTo>
                          <a:pt x="248" y="179"/>
                        </a:lnTo>
                        <a:lnTo>
                          <a:pt x="248" y="179"/>
                        </a:lnTo>
                        <a:lnTo>
                          <a:pt x="248" y="179"/>
                        </a:lnTo>
                        <a:lnTo>
                          <a:pt x="248" y="179"/>
                        </a:lnTo>
                        <a:lnTo>
                          <a:pt x="248" y="177"/>
                        </a:lnTo>
                        <a:lnTo>
                          <a:pt x="248" y="177"/>
                        </a:lnTo>
                        <a:lnTo>
                          <a:pt x="248" y="177"/>
                        </a:lnTo>
                        <a:lnTo>
                          <a:pt x="247" y="177"/>
                        </a:lnTo>
                        <a:lnTo>
                          <a:pt x="247" y="177"/>
                        </a:lnTo>
                        <a:lnTo>
                          <a:pt x="245" y="177"/>
                        </a:lnTo>
                        <a:lnTo>
                          <a:pt x="245" y="179"/>
                        </a:lnTo>
                        <a:lnTo>
                          <a:pt x="247" y="179"/>
                        </a:lnTo>
                        <a:lnTo>
                          <a:pt x="247" y="179"/>
                        </a:lnTo>
                        <a:lnTo>
                          <a:pt x="247" y="179"/>
                        </a:lnTo>
                        <a:lnTo>
                          <a:pt x="247" y="180"/>
                        </a:lnTo>
                        <a:lnTo>
                          <a:pt x="247" y="180"/>
                        </a:lnTo>
                        <a:lnTo>
                          <a:pt x="247" y="180"/>
                        </a:lnTo>
                        <a:lnTo>
                          <a:pt x="245" y="180"/>
                        </a:lnTo>
                        <a:lnTo>
                          <a:pt x="245" y="182"/>
                        </a:lnTo>
                        <a:lnTo>
                          <a:pt x="245" y="182"/>
                        </a:lnTo>
                        <a:lnTo>
                          <a:pt x="245" y="182"/>
                        </a:lnTo>
                        <a:lnTo>
                          <a:pt x="243" y="182"/>
                        </a:lnTo>
                        <a:lnTo>
                          <a:pt x="243" y="182"/>
                        </a:lnTo>
                        <a:lnTo>
                          <a:pt x="243" y="180"/>
                        </a:lnTo>
                        <a:lnTo>
                          <a:pt x="241" y="180"/>
                        </a:lnTo>
                        <a:lnTo>
                          <a:pt x="241" y="182"/>
                        </a:lnTo>
                        <a:lnTo>
                          <a:pt x="241" y="182"/>
                        </a:lnTo>
                        <a:lnTo>
                          <a:pt x="241" y="182"/>
                        </a:lnTo>
                        <a:lnTo>
                          <a:pt x="241" y="184"/>
                        </a:lnTo>
                        <a:lnTo>
                          <a:pt x="241" y="184"/>
                        </a:lnTo>
                        <a:lnTo>
                          <a:pt x="241" y="182"/>
                        </a:lnTo>
                        <a:lnTo>
                          <a:pt x="241" y="182"/>
                        </a:lnTo>
                        <a:lnTo>
                          <a:pt x="241" y="180"/>
                        </a:lnTo>
                        <a:lnTo>
                          <a:pt x="239" y="180"/>
                        </a:lnTo>
                        <a:lnTo>
                          <a:pt x="239" y="180"/>
                        </a:lnTo>
                        <a:lnTo>
                          <a:pt x="239" y="179"/>
                        </a:lnTo>
                        <a:lnTo>
                          <a:pt x="239" y="179"/>
                        </a:lnTo>
                        <a:lnTo>
                          <a:pt x="239" y="179"/>
                        </a:lnTo>
                        <a:lnTo>
                          <a:pt x="237" y="179"/>
                        </a:lnTo>
                        <a:lnTo>
                          <a:pt x="237" y="179"/>
                        </a:lnTo>
                        <a:lnTo>
                          <a:pt x="237" y="180"/>
                        </a:lnTo>
                        <a:lnTo>
                          <a:pt x="235" y="180"/>
                        </a:lnTo>
                        <a:lnTo>
                          <a:pt x="235" y="180"/>
                        </a:lnTo>
                        <a:lnTo>
                          <a:pt x="235" y="180"/>
                        </a:lnTo>
                        <a:lnTo>
                          <a:pt x="235" y="180"/>
                        </a:lnTo>
                        <a:lnTo>
                          <a:pt x="233" y="180"/>
                        </a:lnTo>
                        <a:lnTo>
                          <a:pt x="233" y="182"/>
                        </a:lnTo>
                        <a:lnTo>
                          <a:pt x="233" y="182"/>
                        </a:lnTo>
                        <a:lnTo>
                          <a:pt x="233" y="184"/>
                        </a:lnTo>
                        <a:lnTo>
                          <a:pt x="233" y="184"/>
                        </a:lnTo>
                        <a:lnTo>
                          <a:pt x="235" y="184"/>
                        </a:lnTo>
                        <a:lnTo>
                          <a:pt x="235" y="184"/>
                        </a:lnTo>
                        <a:lnTo>
                          <a:pt x="235" y="184"/>
                        </a:lnTo>
                        <a:lnTo>
                          <a:pt x="235" y="184"/>
                        </a:lnTo>
                        <a:lnTo>
                          <a:pt x="237" y="184"/>
                        </a:lnTo>
                        <a:lnTo>
                          <a:pt x="237" y="184"/>
                        </a:lnTo>
                        <a:lnTo>
                          <a:pt x="239" y="184"/>
                        </a:lnTo>
                        <a:lnTo>
                          <a:pt x="239" y="184"/>
                        </a:lnTo>
                        <a:lnTo>
                          <a:pt x="239" y="184"/>
                        </a:lnTo>
                        <a:lnTo>
                          <a:pt x="239" y="184"/>
                        </a:lnTo>
                        <a:lnTo>
                          <a:pt x="241" y="184"/>
                        </a:lnTo>
                        <a:lnTo>
                          <a:pt x="241" y="184"/>
                        </a:lnTo>
                        <a:lnTo>
                          <a:pt x="241" y="184"/>
                        </a:lnTo>
                        <a:lnTo>
                          <a:pt x="241" y="184"/>
                        </a:lnTo>
                        <a:lnTo>
                          <a:pt x="241" y="186"/>
                        </a:lnTo>
                        <a:lnTo>
                          <a:pt x="243" y="186"/>
                        </a:lnTo>
                        <a:lnTo>
                          <a:pt x="243" y="186"/>
                        </a:lnTo>
                        <a:lnTo>
                          <a:pt x="245" y="186"/>
                        </a:lnTo>
                        <a:lnTo>
                          <a:pt x="245" y="186"/>
                        </a:lnTo>
                        <a:lnTo>
                          <a:pt x="245" y="186"/>
                        </a:lnTo>
                        <a:lnTo>
                          <a:pt x="247" y="186"/>
                        </a:lnTo>
                        <a:lnTo>
                          <a:pt x="247" y="186"/>
                        </a:lnTo>
                        <a:lnTo>
                          <a:pt x="248" y="186"/>
                        </a:lnTo>
                        <a:lnTo>
                          <a:pt x="248" y="186"/>
                        </a:lnTo>
                        <a:lnTo>
                          <a:pt x="248" y="188"/>
                        </a:lnTo>
                        <a:lnTo>
                          <a:pt x="248" y="188"/>
                        </a:lnTo>
                        <a:lnTo>
                          <a:pt x="248" y="190"/>
                        </a:lnTo>
                        <a:lnTo>
                          <a:pt x="248" y="190"/>
                        </a:lnTo>
                        <a:lnTo>
                          <a:pt x="247" y="190"/>
                        </a:lnTo>
                        <a:lnTo>
                          <a:pt x="247" y="190"/>
                        </a:lnTo>
                        <a:lnTo>
                          <a:pt x="245" y="190"/>
                        </a:lnTo>
                        <a:lnTo>
                          <a:pt x="245" y="190"/>
                        </a:lnTo>
                        <a:lnTo>
                          <a:pt x="245" y="192"/>
                        </a:lnTo>
                        <a:lnTo>
                          <a:pt x="245" y="192"/>
                        </a:lnTo>
                        <a:lnTo>
                          <a:pt x="245" y="190"/>
                        </a:lnTo>
                        <a:lnTo>
                          <a:pt x="243" y="190"/>
                        </a:lnTo>
                        <a:lnTo>
                          <a:pt x="243" y="190"/>
                        </a:lnTo>
                        <a:lnTo>
                          <a:pt x="243" y="190"/>
                        </a:lnTo>
                        <a:lnTo>
                          <a:pt x="241" y="190"/>
                        </a:lnTo>
                        <a:lnTo>
                          <a:pt x="241" y="190"/>
                        </a:lnTo>
                        <a:lnTo>
                          <a:pt x="241" y="190"/>
                        </a:lnTo>
                        <a:lnTo>
                          <a:pt x="241" y="190"/>
                        </a:lnTo>
                        <a:lnTo>
                          <a:pt x="239" y="190"/>
                        </a:lnTo>
                        <a:lnTo>
                          <a:pt x="239" y="190"/>
                        </a:lnTo>
                        <a:lnTo>
                          <a:pt x="239" y="190"/>
                        </a:lnTo>
                        <a:lnTo>
                          <a:pt x="239" y="190"/>
                        </a:lnTo>
                        <a:lnTo>
                          <a:pt x="237" y="190"/>
                        </a:lnTo>
                        <a:lnTo>
                          <a:pt x="237" y="190"/>
                        </a:lnTo>
                        <a:lnTo>
                          <a:pt x="235" y="190"/>
                        </a:lnTo>
                        <a:lnTo>
                          <a:pt x="235" y="190"/>
                        </a:lnTo>
                        <a:lnTo>
                          <a:pt x="235" y="190"/>
                        </a:lnTo>
                        <a:lnTo>
                          <a:pt x="233" y="190"/>
                        </a:lnTo>
                        <a:lnTo>
                          <a:pt x="233" y="190"/>
                        </a:lnTo>
                        <a:lnTo>
                          <a:pt x="233" y="190"/>
                        </a:lnTo>
                        <a:lnTo>
                          <a:pt x="233" y="192"/>
                        </a:lnTo>
                        <a:lnTo>
                          <a:pt x="233" y="192"/>
                        </a:lnTo>
                        <a:lnTo>
                          <a:pt x="231" y="192"/>
                        </a:lnTo>
                        <a:lnTo>
                          <a:pt x="231" y="192"/>
                        </a:lnTo>
                        <a:lnTo>
                          <a:pt x="231" y="190"/>
                        </a:lnTo>
                        <a:lnTo>
                          <a:pt x="231" y="190"/>
                        </a:lnTo>
                        <a:lnTo>
                          <a:pt x="229" y="190"/>
                        </a:lnTo>
                        <a:lnTo>
                          <a:pt x="229" y="188"/>
                        </a:lnTo>
                        <a:lnTo>
                          <a:pt x="229" y="188"/>
                        </a:lnTo>
                        <a:lnTo>
                          <a:pt x="229" y="186"/>
                        </a:lnTo>
                        <a:lnTo>
                          <a:pt x="229" y="186"/>
                        </a:lnTo>
                        <a:lnTo>
                          <a:pt x="229" y="186"/>
                        </a:lnTo>
                        <a:lnTo>
                          <a:pt x="229" y="186"/>
                        </a:lnTo>
                        <a:lnTo>
                          <a:pt x="227" y="186"/>
                        </a:lnTo>
                        <a:lnTo>
                          <a:pt x="227" y="186"/>
                        </a:lnTo>
                        <a:lnTo>
                          <a:pt x="227" y="186"/>
                        </a:lnTo>
                        <a:lnTo>
                          <a:pt x="225" y="186"/>
                        </a:lnTo>
                        <a:lnTo>
                          <a:pt x="225" y="186"/>
                        </a:lnTo>
                        <a:lnTo>
                          <a:pt x="225" y="186"/>
                        </a:lnTo>
                        <a:lnTo>
                          <a:pt x="225" y="186"/>
                        </a:lnTo>
                        <a:lnTo>
                          <a:pt x="225" y="188"/>
                        </a:lnTo>
                        <a:lnTo>
                          <a:pt x="227" y="188"/>
                        </a:lnTo>
                        <a:lnTo>
                          <a:pt x="227" y="188"/>
                        </a:lnTo>
                        <a:lnTo>
                          <a:pt x="227" y="188"/>
                        </a:lnTo>
                        <a:lnTo>
                          <a:pt x="227" y="190"/>
                        </a:lnTo>
                        <a:lnTo>
                          <a:pt x="227" y="190"/>
                        </a:lnTo>
                        <a:lnTo>
                          <a:pt x="227" y="192"/>
                        </a:lnTo>
                        <a:lnTo>
                          <a:pt x="227" y="192"/>
                        </a:lnTo>
                        <a:lnTo>
                          <a:pt x="227" y="192"/>
                        </a:lnTo>
                        <a:lnTo>
                          <a:pt x="225" y="192"/>
                        </a:lnTo>
                        <a:lnTo>
                          <a:pt x="225" y="192"/>
                        </a:lnTo>
                        <a:lnTo>
                          <a:pt x="225" y="194"/>
                        </a:lnTo>
                        <a:lnTo>
                          <a:pt x="227" y="194"/>
                        </a:lnTo>
                        <a:lnTo>
                          <a:pt x="227" y="194"/>
                        </a:lnTo>
                        <a:lnTo>
                          <a:pt x="225" y="194"/>
                        </a:lnTo>
                        <a:lnTo>
                          <a:pt x="225" y="196"/>
                        </a:lnTo>
                        <a:lnTo>
                          <a:pt x="225" y="196"/>
                        </a:lnTo>
                        <a:lnTo>
                          <a:pt x="225" y="198"/>
                        </a:lnTo>
                        <a:lnTo>
                          <a:pt x="225" y="198"/>
                        </a:lnTo>
                        <a:lnTo>
                          <a:pt x="224" y="198"/>
                        </a:lnTo>
                        <a:lnTo>
                          <a:pt x="224" y="198"/>
                        </a:lnTo>
                        <a:lnTo>
                          <a:pt x="224" y="198"/>
                        </a:lnTo>
                        <a:lnTo>
                          <a:pt x="222" y="198"/>
                        </a:lnTo>
                        <a:lnTo>
                          <a:pt x="222" y="198"/>
                        </a:lnTo>
                        <a:lnTo>
                          <a:pt x="222" y="198"/>
                        </a:lnTo>
                        <a:lnTo>
                          <a:pt x="222" y="198"/>
                        </a:lnTo>
                        <a:lnTo>
                          <a:pt x="222" y="198"/>
                        </a:lnTo>
                        <a:lnTo>
                          <a:pt x="222" y="196"/>
                        </a:lnTo>
                        <a:lnTo>
                          <a:pt x="222" y="196"/>
                        </a:lnTo>
                        <a:lnTo>
                          <a:pt x="222" y="194"/>
                        </a:lnTo>
                        <a:lnTo>
                          <a:pt x="222" y="194"/>
                        </a:lnTo>
                        <a:lnTo>
                          <a:pt x="222" y="194"/>
                        </a:lnTo>
                        <a:lnTo>
                          <a:pt x="222" y="194"/>
                        </a:lnTo>
                        <a:lnTo>
                          <a:pt x="224" y="194"/>
                        </a:lnTo>
                        <a:lnTo>
                          <a:pt x="224" y="192"/>
                        </a:lnTo>
                        <a:lnTo>
                          <a:pt x="222" y="192"/>
                        </a:lnTo>
                        <a:lnTo>
                          <a:pt x="222" y="192"/>
                        </a:lnTo>
                        <a:lnTo>
                          <a:pt x="222" y="192"/>
                        </a:lnTo>
                        <a:lnTo>
                          <a:pt x="222" y="194"/>
                        </a:lnTo>
                        <a:lnTo>
                          <a:pt x="220" y="194"/>
                        </a:lnTo>
                        <a:lnTo>
                          <a:pt x="220" y="194"/>
                        </a:lnTo>
                        <a:lnTo>
                          <a:pt x="218" y="194"/>
                        </a:lnTo>
                        <a:lnTo>
                          <a:pt x="218" y="194"/>
                        </a:lnTo>
                        <a:lnTo>
                          <a:pt x="218" y="194"/>
                        </a:lnTo>
                        <a:lnTo>
                          <a:pt x="216" y="194"/>
                        </a:lnTo>
                        <a:lnTo>
                          <a:pt x="216" y="194"/>
                        </a:lnTo>
                        <a:lnTo>
                          <a:pt x="214" y="194"/>
                        </a:lnTo>
                        <a:lnTo>
                          <a:pt x="214" y="194"/>
                        </a:lnTo>
                        <a:lnTo>
                          <a:pt x="214" y="194"/>
                        </a:lnTo>
                        <a:lnTo>
                          <a:pt x="214" y="194"/>
                        </a:lnTo>
                        <a:lnTo>
                          <a:pt x="212" y="194"/>
                        </a:lnTo>
                        <a:lnTo>
                          <a:pt x="212" y="196"/>
                        </a:lnTo>
                        <a:lnTo>
                          <a:pt x="212" y="196"/>
                        </a:lnTo>
                        <a:lnTo>
                          <a:pt x="212" y="196"/>
                        </a:lnTo>
                        <a:lnTo>
                          <a:pt x="212" y="196"/>
                        </a:lnTo>
                        <a:lnTo>
                          <a:pt x="212" y="198"/>
                        </a:lnTo>
                        <a:lnTo>
                          <a:pt x="210" y="198"/>
                        </a:lnTo>
                        <a:lnTo>
                          <a:pt x="210" y="198"/>
                        </a:lnTo>
                        <a:lnTo>
                          <a:pt x="210" y="200"/>
                        </a:lnTo>
                        <a:lnTo>
                          <a:pt x="210" y="200"/>
                        </a:lnTo>
                        <a:lnTo>
                          <a:pt x="210" y="200"/>
                        </a:lnTo>
                        <a:lnTo>
                          <a:pt x="210" y="200"/>
                        </a:lnTo>
                        <a:lnTo>
                          <a:pt x="210" y="202"/>
                        </a:lnTo>
                        <a:lnTo>
                          <a:pt x="208" y="202"/>
                        </a:lnTo>
                        <a:lnTo>
                          <a:pt x="208" y="202"/>
                        </a:lnTo>
                        <a:lnTo>
                          <a:pt x="208" y="202"/>
                        </a:lnTo>
                        <a:lnTo>
                          <a:pt x="206" y="202"/>
                        </a:lnTo>
                        <a:lnTo>
                          <a:pt x="206" y="202"/>
                        </a:lnTo>
                        <a:lnTo>
                          <a:pt x="206" y="202"/>
                        </a:lnTo>
                        <a:lnTo>
                          <a:pt x="206" y="202"/>
                        </a:lnTo>
                        <a:lnTo>
                          <a:pt x="204" y="202"/>
                        </a:lnTo>
                        <a:lnTo>
                          <a:pt x="204" y="202"/>
                        </a:lnTo>
                        <a:lnTo>
                          <a:pt x="204" y="203"/>
                        </a:lnTo>
                        <a:lnTo>
                          <a:pt x="203" y="203"/>
                        </a:lnTo>
                        <a:lnTo>
                          <a:pt x="203" y="203"/>
                        </a:lnTo>
                        <a:lnTo>
                          <a:pt x="203" y="203"/>
                        </a:lnTo>
                        <a:lnTo>
                          <a:pt x="201" y="203"/>
                        </a:lnTo>
                        <a:lnTo>
                          <a:pt x="201" y="203"/>
                        </a:lnTo>
                        <a:lnTo>
                          <a:pt x="201" y="203"/>
                        </a:lnTo>
                        <a:lnTo>
                          <a:pt x="201" y="203"/>
                        </a:lnTo>
                        <a:lnTo>
                          <a:pt x="199" y="203"/>
                        </a:lnTo>
                        <a:lnTo>
                          <a:pt x="199" y="203"/>
                        </a:lnTo>
                        <a:lnTo>
                          <a:pt x="199" y="205"/>
                        </a:lnTo>
                        <a:lnTo>
                          <a:pt x="197" y="205"/>
                        </a:lnTo>
                        <a:lnTo>
                          <a:pt x="197" y="205"/>
                        </a:lnTo>
                        <a:lnTo>
                          <a:pt x="197" y="205"/>
                        </a:lnTo>
                        <a:lnTo>
                          <a:pt x="195" y="205"/>
                        </a:lnTo>
                        <a:lnTo>
                          <a:pt x="195" y="205"/>
                        </a:lnTo>
                        <a:lnTo>
                          <a:pt x="195" y="205"/>
                        </a:lnTo>
                        <a:lnTo>
                          <a:pt x="195" y="205"/>
                        </a:lnTo>
                        <a:lnTo>
                          <a:pt x="193" y="205"/>
                        </a:lnTo>
                        <a:lnTo>
                          <a:pt x="193" y="205"/>
                        </a:lnTo>
                        <a:lnTo>
                          <a:pt x="191" y="205"/>
                        </a:lnTo>
                        <a:lnTo>
                          <a:pt x="191" y="205"/>
                        </a:lnTo>
                        <a:lnTo>
                          <a:pt x="191" y="207"/>
                        </a:lnTo>
                        <a:lnTo>
                          <a:pt x="191" y="207"/>
                        </a:lnTo>
                        <a:lnTo>
                          <a:pt x="189" y="207"/>
                        </a:lnTo>
                        <a:lnTo>
                          <a:pt x="189" y="207"/>
                        </a:lnTo>
                        <a:lnTo>
                          <a:pt x="187" y="207"/>
                        </a:lnTo>
                        <a:lnTo>
                          <a:pt x="187" y="207"/>
                        </a:lnTo>
                        <a:lnTo>
                          <a:pt x="187" y="207"/>
                        </a:lnTo>
                        <a:lnTo>
                          <a:pt x="187" y="207"/>
                        </a:lnTo>
                        <a:lnTo>
                          <a:pt x="185" y="207"/>
                        </a:lnTo>
                        <a:lnTo>
                          <a:pt x="185" y="207"/>
                        </a:lnTo>
                        <a:lnTo>
                          <a:pt x="185" y="207"/>
                        </a:lnTo>
                        <a:lnTo>
                          <a:pt x="185" y="207"/>
                        </a:lnTo>
                        <a:lnTo>
                          <a:pt x="183" y="207"/>
                        </a:lnTo>
                        <a:lnTo>
                          <a:pt x="183" y="207"/>
                        </a:lnTo>
                        <a:lnTo>
                          <a:pt x="181" y="207"/>
                        </a:lnTo>
                        <a:lnTo>
                          <a:pt x="181" y="207"/>
                        </a:lnTo>
                        <a:lnTo>
                          <a:pt x="181" y="209"/>
                        </a:lnTo>
                        <a:lnTo>
                          <a:pt x="181" y="209"/>
                        </a:lnTo>
                        <a:lnTo>
                          <a:pt x="180" y="209"/>
                        </a:lnTo>
                        <a:lnTo>
                          <a:pt x="180" y="209"/>
                        </a:lnTo>
                        <a:lnTo>
                          <a:pt x="180" y="209"/>
                        </a:lnTo>
                        <a:lnTo>
                          <a:pt x="178" y="209"/>
                        </a:lnTo>
                        <a:lnTo>
                          <a:pt x="178" y="209"/>
                        </a:lnTo>
                        <a:lnTo>
                          <a:pt x="178" y="209"/>
                        </a:lnTo>
                        <a:lnTo>
                          <a:pt x="176" y="209"/>
                        </a:lnTo>
                        <a:lnTo>
                          <a:pt x="176" y="209"/>
                        </a:lnTo>
                        <a:lnTo>
                          <a:pt x="176" y="209"/>
                        </a:lnTo>
                        <a:lnTo>
                          <a:pt x="176" y="211"/>
                        </a:lnTo>
                        <a:lnTo>
                          <a:pt x="174" y="211"/>
                        </a:lnTo>
                        <a:lnTo>
                          <a:pt x="174" y="211"/>
                        </a:lnTo>
                        <a:lnTo>
                          <a:pt x="174" y="211"/>
                        </a:lnTo>
                        <a:lnTo>
                          <a:pt x="172" y="211"/>
                        </a:lnTo>
                        <a:lnTo>
                          <a:pt x="172" y="211"/>
                        </a:lnTo>
                        <a:lnTo>
                          <a:pt x="172" y="211"/>
                        </a:lnTo>
                        <a:lnTo>
                          <a:pt x="170" y="211"/>
                        </a:lnTo>
                        <a:lnTo>
                          <a:pt x="170" y="211"/>
                        </a:lnTo>
                        <a:lnTo>
                          <a:pt x="170" y="211"/>
                        </a:lnTo>
                        <a:lnTo>
                          <a:pt x="168" y="211"/>
                        </a:lnTo>
                        <a:lnTo>
                          <a:pt x="168" y="211"/>
                        </a:lnTo>
                        <a:lnTo>
                          <a:pt x="168" y="213"/>
                        </a:lnTo>
                        <a:lnTo>
                          <a:pt x="168" y="213"/>
                        </a:lnTo>
                        <a:lnTo>
                          <a:pt x="166" y="213"/>
                        </a:lnTo>
                        <a:lnTo>
                          <a:pt x="166" y="213"/>
                        </a:lnTo>
                        <a:lnTo>
                          <a:pt x="166" y="213"/>
                        </a:lnTo>
                        <a:lnTo>
                          <a:pt x="164" y="213"/>
                        </a:lnTo>
                        <a:lnTo>
                          <a:pt x="164" y="213"/>
                        </a:lnTo>
                        <a:lnTo>
                          <a:pt x="164" y="215"/>
                        </a:lnTo>
                        <a:lnTo>
                          <a:pt x="164" y="215"/>
                        </a:lnTo>
                        <a:lnTo>
                          <a:pt x="164" y="217"/>
                        </a:lnTo>
                        <a:lnTo>
                          <a:pt x="164" y="217"/>
                        </a:lnTo>
                        <a:lnTo>
                          <a:pt x="164" y="217"/>
                        </a:lnTo>
                        <a:lnTo>
                          <a:pt x="164" y="219"/>
                        </a:lnTo>
                        <a:lnTo>
                          <a:pt x="164" y="219"/>
                        </a:lnTo>
                        <a:lnTo>
                          <a:pt x="164" y="221"/>
                        </a:lnTo>
                        <a:lnTo>
                          <a:pt x="164" y="221"/>
                        </a:lnTo>
                        <a:lnTo>
                          <a:pt x="164" y="223"/>
                        </a:lnTo>
                        <a:lnTo>
                          <a:pt x="164" y="223"/>
                        </a:lnTo>
                        <a:lnTo>
                          <a:pt x="164" y="225"/>
                        </a:lnTo>
                        <a:lnTo>
                          <a:pt x="164" y="225"/>
                        </a:lnTo>
                        <a:lnTo>
                          <a:pt x="164" y="225"/>
                        </a:lnTo>
                        <a:lnTo>
                          <a:pt x="164" y="226"/>
                        </a:lnTo>
                        <a:lnTo>
                          <a:pt x="164" y="226"/>
                        </a:lnTo>
                        <a:lnTo>
                          <a:pt x="164" y="228"/>
                        </a:lnTo>
                        <a:lnTo>
                          <a:pt x="164" y="228"/>
                        </a:lnTo>
                        <a:lnTo>
                          <a:pt x="164" y="230"/>
                        </a:lnTo>
                        <a:lnTo>
                          <a:pt x="164" y="230"/>
                        </a:lnTo>
                        <a:lnTo>
                          <a:pt x="164" y="232"/>
                        </a:lnTo>
                        <a:lnTo>
                          <a:pt x="164" y="232"/>
                        </a:lnTo>
                        <a:lnTo>
                          <a:pt x="164" y="232"/>
                        </a:lnTo>
                        <a:lnTo>
                          <a:pt x="164" y="234"/>
                        </a:lnTo>
                        <a:lnTo>
                          <a:pt x="164" y="234"/>
                        </a:lnTo>
                        <a:lnTo>
                          <a:pt x="164" y="236"/>
                        </a:lnTo>
                        <a:lnTo>
                          <a:pt x="164" y="236"/>
                        </a:lnTo>
                        <a:lnTo>
                          <a:pt x="164" y="238"/>
                        </a:lnTo>
                        <a:lnTo>
                          <a:pt x="164" y="238"/>
                        </a:lnTo>
                        <a:lnTo>
                          <a:pt x="164" y="240"/>
                        </a:lnTo>
                        <a:lnTo>
                          <a:pt x="164" y="240"/>
                        </a:lnTo>
                        <a:lnTo>
                          <a:pt x="164" y="240"/>
                        </a:lnTo>
                        <a:lnTo>
                          <a:pt x="164" y="242"/>
                        </a:lnTo>
                        <a:lnTo>
                          <a:pt x="164" y="242"/>
                        </a:lnTo>
                        <a:lnTo>
                          <a:pt x="164" y="244"/>
                        </a:lnTo>
                        <a:lnTo>
                          <a:pt x="164" y="244"/>
                        </a:lnTo>
                        <a:lnTo>
                          <a:pt x="164" y="246"/>
                        </a:lnTo>
                        <a:lnTo>
                          <a:pt x="164" y="246"/>
                        </a:lnTo>
                        <a:lnTo>
                          <a:pt x="164" y="248"/>
                        </a:lnTo>
                        <a:lnTo>
                          <a:pt x="164" y="248"/>
                        </a:lnTo>
                        <a:lnTo>
                          <a:pt x="164" y="248"/>
                        </a:lnTo>
                        <a:lnTo>
                          <a:pt x="164" y="249"/>
                        </a:lnTo>
                        <a:lnTo>
                          <a:pt x="164" y="249"/>
                        </a:lnTo>
                        <a:lnTo>
                          <a:pt x="164" y="251"/>
                        </a:lnTo>
                        <a:lnTo>
                          <a:pt x="164" y="251"/>
                        </a:lnTo>
                        <a:lnTo>
                          <a:pt x="164" y="253"/>
                        </a:lnTo>
                        <a:lnTo>
                          <a:pt x="164" y="253"/>
                        </a:lnTo>
                        <a:lnTo>
                          <a:pt x="164" y="255"/>
                        </a:lnTo>
                        <a:lnTo>
                          <a:pt x="164" y="255"/>
                        </a:lnTo>
                        <a:lnTo>
                          <a:pt x="164" y="255"/>
                        </a:lnTo>
                        <a:lnTo>
                          <a:pt x="164" y="257"/>
                        </a:lnTo>
                        <a:lnTo>
                          <a:pt x="164" y="257"/>
                        </a:lnTo>
                        <a:lnTo>
                          <a:pt x="164" y="259"/>
                        </a:lnTo>
                        <a:lnTo>
                          <a:pt x="164" y="259"/>
                        </a:lnTo>
                        <a:lnTo>
                          <a:pt x="164" y="261"/>
                        </a:lnTo>
                        <a:lnTo>
                          <a:pt x="164" y="261"/>
                        </a:lnTo>
                        <a:lnTo>
                          <a:pt x="164" y="263"/>
                        </a:lnTo>
                        <a:lnTo>
                          <a:pt x="164" y="263"/>
                        </a:lnTo>
                        <a:lnTo>
                          <a:pt x="164" y="265"/>
                        </a:lnTo>
                        <a:lnTo>
                          <a:pt x="164" y="265"/>
                        </a:lnTo>
                        <a:lnTo>
                          <a:pt x="164" y="265"/>
                        </a:lnTo>
                        <a:lnTo>
                          <a:pt x="164" y="267"/>
                        </a:lnTo>
                        <a:lnTo>
                          <a:pt x="164" y="267"/>
                        </a:lnTo>
                        <a:lnTo>
                          <a:pt x="164" y="269"/>
                        </a:lnTo>
                        <a:lnTo>
                          <a:pt x="164" y="269"/>
                        </a:lnTo>
                        <a:lnTo>
                          <a:pt x="164" y="271"/>
                        </a:lnTo>
                        <a:lnTo>
                          <a:pt x="164" y="271"/>
                        </a:lnTo>
                        <a:lnTo>
                          <a:pt x="164" y="272"/>
                        </a:lnTo>
                        <a:lnTo>
                          <a:pt x="164" y="272"/>
                        </a:lnTo>
                        <a:lnTo>
                          <a:pt x="164" y="272"/>
                        </a:lnTo>
                        <a:lnTo>
                          <a:pt x="164" y="274"/>
                        </a:lnTo>
                        <a:lnTo>
                          <a:pt x="164" y="274"/>
                        </a:lnTo>
                        <a:lnTo>
                          <a:pt x="164" y="276"/>
                        </a:lnTo>
                        <a:lnTo>
                          <a:pt x="164" y="276"/>
                        </a:lnTo>
                        <a:lnTo>
                          <a:pt x="164" y="278"/>
                        </a:lnTo>
                        <a:lnTo>
                          <a:pt x="164" y="278"/>
                        </a:lnTo>
                        <a:lnTo>
                          <a:pt x="164" y="280"/>
                        </a:lnTo>
                        <a:lnTo>
                          <a:pt x="164" y="280"/>
                        </a:lnTo>
                        <a:lnTo>
                          <a:pt x="164" y="280"/>
                        </a:lnTo>
                        <a:lnTo>
                          <a:pt x="164" y="282"/>
                        </a:lnTo>
                        <a:lnTo>
                          <a:pt x="164" y="282"/>
                        </a:lnTo>
                        <a:lnTo>
                          <a:pt x="164" y="284"/>
                        </a:lnTo>
                        <a:lnTo>
                          <a:pt x="164" y="284"/>
                        </a:lnTo>
                        <a:lnTo>
                          <a:pt x="164" y="286"/>
                        </a:lnTo>
                        <a:lnTo>
                          <a:pt x="164" y="286"/>
                        </a:lnTo>
                        <a:lnTo>
                          <a:pt x="164" y="288"/>
                        </a:lnTo>
                        <a:lnTo>
                          <a:pt x="164" y="288"/>
                        </a:lnTo>
                        <a:lnTo>
                          <a:pt x="164" y="288"/>
                        </a:lnTo>
                        <a:lnTo>
                          <a:pt x="164" y="288"/>
                        </a:lnTo>
                        <a:lnTo>
                          <a:pt x="162" y="288"/>
                        </a:lnTo>
                        <a:lnTo>
                          <a:pt x="162" y="288"/>
                        </a:lnTo>
                        <a:lnTo>
                          <a:pt x="162" y="290"/>
                        </a:lnTo>
                        <a:lnTo>
                          <a:pt x="162" y="290"/>
                        </a:lnTo>
                        <a:lnTo>
                          <a:pt x="160" y="290"/>
                        </a:lnTo>
                        <a:lnTo>
                          <a:pt x="160" y="290"/>
                        </a:lnTo>
                        <a:lnTo>
                          <a:pt x="159" y="290"/>
                        </a:lnTo>
                        <a:lnTo>
                          <a:pt x="159" y="290"/>
                        </a:lnTo>
                        <a:lnTo>
                          <a:pt x="159" y="290"/>
                        </a:lnTo>
                        <a:lnTo>
                          <a:pt x="159" y="290"/>
                        </a:lnTo>
                        <a:lnTo>
                          <a:pt x="157" y="290"/>
                        </a:lnTo>
                        <a:lnTo>
                          <a:pt x="157" y="290"/>
                        </a:lnTo>
                        <a:lnTo>
                          <a:pt x="155" y="290"/>
                        </a:lnTo>
                        <a:lnTo>
                          <a:pt x="155" y="290"/>
                        </a:lnTo>
                        <a:lnTo>
                          <a:pt x="155" y="290"/>
                        </a:lnTo>
                        <a:lnTo>
                          <a:pt x="155" y="290"/>
                        </a:lnTo>
                        <a:lnTo>
                          <a:pt x="155" y="288"/>
                        </a:lnTo>
                        <a:lnTo>
                          <a:pt x="153" y="288"/>
                        </a:lnTo>
                        <a:lnTo>
                          <a:pt x="153" y="288"/>
                        </a:lnTo>
                        <a:lnTo>
                          <a:pt x="153" y="288"/>
                        </a:lnTo>
                        <a:lnTo>
                          <a:pt x="153" y="288"/>
                        </a:lnTo>
                        <a:lnTo>
                          <a:pt x="153" y="288"/>
                        </a:lnTo>
                        <a:lnTo>
                          <a:pt x="151" y="288"/>
                        </a:lnTo>
                        <a:lnTo>
                          <a:pt x="151" y="286"/>
                        </a:lnTo>
                        <a:lnTo>
                          <a:pt x="151" y="286"/>
                        </a:lnTo>
                        <a:lnTo>
                          <a:pt x="151" y="286"/>
                        </a:lnTo>
                        <a:lnTo>
                          <a:pt x="151" y="284"/>
                        </a:lnTo>
                        <a:lnTo>
                          <a:pt x="149" y="284"/>
                        </a:lnTo>
                        <a:lnTo>
                          <a:pt x="149" y="284"/>
                        </a:lnTo>
                        <a:lnTo>
                          <a:pt x="149" y="284"/>
                        </a:lnTo>
                        <a:lnTo>
                          <a:pt x="149" y="282"/>
                        </a:lnTo>
                        <a:lnTo>
                          <a:pt x="149" y="282"/>
                        </a:lnTo>
                        <a:lnTo>
                          <a:pt x="149" y="282"/>
                        </a:lnTo>
                        <a:lnTo>
                          <a:pt x="149" y="280"/>
                        </a:lnTo>
                        <a:lnTo>
                          <a:pt x="147" y="280"/>
                        </a:lnTo>
                        <a:lnTo>
                          <a:pt x="147" y="280"/>
                        </a:lnTo>
                        <a:lnTo>
                          <a:pt x="147" y="280"/>
                        </a:lnTo>
                        <a:lnTo>
                          <a:pt x="147" y="280"/>
                        </a:lnTo>
                        <a:lnTo>
                          <a:pt x="147" y="280"/>
                        </a:lnTo>
                        <a:lnTo>
                          <a:pt x="147" y="278"/>
                        </a:lnTo>
                        <a:lnTo>
                          <a:pt x="147" y="278"/>
                        </a:lnTo>
                        <a:lnTo>
                          <a:pt x="147" y="276"/>
                        </a:lnTo>
                        <a:lnTo>
                          <a:pt x="145" y="276"/>
                        </a:lnTo>
                        <a:lnTo>
                          <a:pt x="145" y="276"/>
                        </a:lnTo>
                        <a:lnTo>
                          <a:pt x="145" y="276"/>
                        </a:lnTo>
                        <a:lnTo>
                          <a:pt x="145" y="274"/>
                        </a:lnTo>
                        <a:lnTo>
                          <a:pt x="143" y="274"/>
                        </a:lnTo>
                        <a:lnTo>
                          <a:pt x="143" y="274"/>
                        </a:lnTo>
                        <a:lnTo>
                          <a:pt x="143" y="274"/>
                        </a:lnTo>
                        <a:lnTo>
                          <a:pt x="143" y="274"/>
                        </a:lnTo>
                        <a:lnTo>
                          <a:pt x="143" y="272"/>
                        </a:lnTo>
                        <a:lnTo>
                          <a:pt x="141" y="272"/>
                        </a:lnTo>
                        <a:lnTo>
                          <a:pt x="141" y="272"/>
                        </a:lnTo>
                        <a:lnTo>
                          <a:pt x="141" y="272"/>
                        </a:lnTo>
                        <a:lnTo>
                          <a:pt x="141" y="272"/>
                        </a:lnTo>
                        <a:lnTo>
                          <a:pt x="139" y="272"/>
                        </a:lnTo>
                        <a:lnTo>
                          <a:pt x="139" y="272"/>
                        </a:lnTo>
                        <a:lnTo>
                          <a:pt x="139" y="272"/>
                        </a:lnTo>
                        <a:lnTo>
                          <a:pt x="137" y="272"/>
                        </a:lnTo>
                        <a:lnTo>
                          <a:pt x="137" y="271"/>
                        </a:lnTo>
                        <a:lnTo>
                          <a:pt x="137" y="271"/>
                        </a:lnTo>
                        <a:lnTo>
                          <a:pt x="137" y="271"/>
                        </a:lnTo>
                        <a:lnTo>
                          <a:pt x="137" y="271"/>
                        </a:lnTo>
                        <a:lnTo>
                          <a:pt x="136" y="271"/>
                        </a:lnTo>
                        <a:lnTo>
                          <a:pt x="136" y="269"/>
                        </a:lnTo>
                        <a:lnTo>
                          <a:pt x="136" y="269"/>
                        </a:lnTo>
                        <a:lnTo>
                          <a:pt x="136" y="269"/>
                        </a:lnTo>
                        <a:lnTo>
                          <a:pt x="136" y="269"/>
                        </a:lnTo>
                        <a:lnTo>
                          <a:pt x="134" y="269"/>
                        </a:lnTo>
                        <a:lnTo>
                          <a:pt x="134" y="269"/>
                        </a:lnTo>
                        <a:lnTo>
                          <a:pt x="132" y="269"/>
                        </a:lnTo>
                        <a:lnTo>
                          <a:pt x="132" y="269"/>
                        </a:lnTo>
                        <a:lnTo>
                          <a:pt x="132" y="269"/>
                        </a:lnTo>
                        <a:lnTo>
                          <a:pt x="130" y="269"/>
                        </a:lnTo>
                        <a:lnTo>
                          <a:pt x="130" y="269"/>
                        </a:lnTo>
                        <a:lnTo>
                          <a:pt x="128" y="269"/>
                        </a:lnTo>
                        <a:lnTo>
                          <a:pt x="128" y="269"/>
                        </a:lnTo>
                        <a:lnTo>
                          <a:pt x="128" y="269"/>
                        </a:lnTo>
                        <a:lnTo>
                          <a:pt x="126" y="269"/>
                        </a:lnTo>
                        <a:lnTo>
                          <a:pt x="126" y="269"/>
                        </a:lnTo>
                        <a:lnTo>
                          <a:pt x="126" y="269"/>
                        </a:lnTo>
                        <a:lnTo>
                          <a:pt x="126" y="269"/>
                        </a:lnTo>
                        <a:lnTo>
                          <a:pt x="124" y="269"/>
                        </a:lnTo>
                        <a:lnTo>
                          <a:pt x="124" y="269"/>
                        </a:lnTo>
                        <a:lnTo>
                          <a:pt x="122" y="269"/>
                        </a:lnTo>
                        <a:lnTo>
                          <a:pt x="122" y="269"/>
                        </a:lnTo>
                        <a:lnTo>
                          <a:pt x="122" y="269"/>
                        </a:lnTo>
                        <a:lnTo>
                          <a:pt x="120" y="269"/>
                        </a:lnTo>
                        <a:lnTo>
                          <a:pt x="120" y="269"/>
                        </a:lnTo>
                        <a:lnTo>
                          <a:pt x="120" y="271"/>
                        </a:lnTo>
                        <a:lnTo>
                          <a:pt x="120" y="271"/>
                        </a:lnTo>
                        <a:lnTo>
                          <a:pt x="118" y="271"/>
                        </a:lnTo>
                        <a:lnTo>
                          <a:pt x="118" y="271"/>
                        </a:lnTo>
                        <a:lnTo>
                          <a:pt x="118" y="271"/>
                        </a:lnTo>
                        <a:lnTo>
                          <a:pt x="116" y="271"/>
                        </a:lnTo>
                        <a:lnTo>
                          <a:pt x="116" y="271"/>
                        </a:lnTo>
                        <a:lnTo>
                          <a:pt x="116" y="271"/>
                        </a:lnTo>
                        <a:lnTo>
                          <a:pt x="116" y="272"/>
                        </a:lnTo>
                        <a:lnTo>
                          <a:pt x="114" y="272"/>
                        </a:lnTo>
                        <a:lnTo>
                          <a:pt x="114" y="272"/>
                        </a:lnTo>
                        <a:lnTo>
                          <a:pt x="114" y="272"/>
                        </a:lnTo>
                        <a:lnTo>
                          <a:pt x="113" y="272"/>
                        </a:lnTo>
                        <a:lnTo>
                          <a:pt x="113" y="272"/>
                        </a:lnTo>
                        <a:lnTo>
                          <a:pt x="113" y="272"/>
                        </a:lnTo>
                        <a:lnTo>
                          <a:pt x="111" y="272"/>
                        </a:lnTo>
                        <a:lnTo>
                          <a:pt x="111" y="272"/>
                        </a:lnTo>
                        <a:lnTo>
                          <a:pt x="111" y="272"/>
                        </a:lnTo>
                        <a:lnTo>
                          <a:pt x="111" y="274"/>
                        </a:lnTo>
                        <a:lnTo>
                          <a:pt x="111" y="274"/>
                        </a:lnTo>
                        <a:lnTo>
                          <a:pt x="109" y="274"/>
                        </a:lnTo>
                        <a:lnTo>
                          <a:pt x="109" y="274"/>
                        </a:lnTo>
                        <a:lnTo>
                          <a:pt x="109" y="274"/>
                        </a:lnTo>
                        <a:lnTo>
                          <a:pt x="109" y="276"/>
                        </a:lnTo>
                        <a:lnTo>
                          <a:pt x="109" y="276"/>
                        </a:lnTo>
                        <a:lnTo>
                          <a:pt x="107" y="276"/>
                        </a:lnTo>
                        <a:lnTo>
                          <a:pt x="107" y="276"/>
                        </a:lnTo>
                        <a:lnTo>
                          <a:pt x="107" y="276"/>
                        </a:lnTo>
                        <a:lnTo>
                          <a:pt x="107" y="278"/>
                        </a:lnTo>
                        <a:lnTo>
                          <a:pt x="105" y="278"/>
                        </a:lnTo>
                        <a:lnTo>
                          <a:pt x="105" y="278"/>
                        </a:lnTo>
                        <a:lnTo>
                          <a:pt x="105" y="278"/>
                        </a:lnTo>
                        <a:lnTo>
                          <a:pt x="105" y="278"/>
                        </a:lnTo>
                        <a:lnTo>
                          <a:pt x="103" y="278"/>
                        </a:lnTo>
                        <a:lnTo>
                          <a:pt x="103" y="280"/>
                        </a:lnTo>
                        <a:lnTo>
                          <a:pt x="103" y="280"/>
                        </a:lnTo>
                        <a:lnTo>
                          <a:pt x="103" y="280"/>
                        </a:lnTo>
                        <a:lnTo>
                          <a:pt x="103" y="280"/>
                        </a:lnTo>
                        <a:lnTo>
                          <a:pt x="103" y="280"/>
                        </a:lnTo>
                        <a:lnTo>
                          <a:pt x="103" y="278"/>
                        </a:lnTo>
                        <a:lnTo>
                          <a:pt x="103" y="278"/>
                        </a:lnTo>
                        <a:lnTo>
                          <a:pt x="103" y="278"/>
                        </a:lnTo>
                        <a:lnTo>
                          <a:pt x="103" y="276"/>
                        </a:lnTo>
                        <a:lnTo>
                          <a:pt x="103" y="276"/>
                        </a:lnTo>
                        <a:lnTo>
                          <a:pt x="103" y="276"/>
                        </a:lnTo>
                        <a:lnTo>
                          <a:pt x="103" y="274"/>
                        </a:lnTo>
                        <a:lnTo>
                          <a:pt x="103" y="274"/>
                        </a:lnTo>
                        <a:lnTo>
                          <a:pt x="103" y="272"/>
                        </a:lnTo>
                        <a:lnTo>
                          <a:pt x="103" y="272"/>
                        </a:lnTo>
                        <a:lnTo>
                          <a:pt x="103" y="272"/>
                        </a:lnTo>
                        <a:lnTo>
                          <a:pt x="103" y="271"/>
                        </a:lnTo>
                        <a:lnTo>
                          <a:pt x="103" y="271"/>
                        </a:lnTo>
                        <a:lnTo>
                          <a:pt x="103" y="271"/>
                        </a:lnTo>
                        <a:lnTo>
                          <a:pt x="103" y="271"/>
                        </a:lnTo>
                        <a:lnTo>
                          <a:pt x="103" y="269"/>
                        </a:lnTo>
                        <a:lnTo>
                          <a:pt x="105" y="269"/>
                        </a:lnTo>
                        <a:lnTo>
                          <a:pt x="105" y="269"/>
                        </a:lnTo>
                        <a:lnTo>
                          <a:pt x="105" y="267"/>
                        </a:lnTo>
                        <a:lnTo>
                          <a:pt x="105" y="267"/>
                        </a:lnTo>
                        <a:lnTo>
                          <a:pt x="105" y="267"/>
                        </a:lnTo>
                        <a:lnTo>
                          <a:pt x="105" y="267"/>
                        </a:lnTo>
                        <a:lnTo>
                          <a:pt x="105" y="265"/>
                        </a:lnTo>
                        <a:lnTo>
                          <a:pt x="105" y="265"/>
                        </a:lnTo>
                        <a:lnTo>
                          <a:pt x="105" y="265"/>
                        </a:lnTo>
                        <a:lnTo>
                          <a:pt x="107" y="265"/>
                        </a:lnTo>
                        <a:lnTo>
                          <a:pt x="107" y="263"/>
                        </a:lnTo>
                        <a:lnTo>
                          <a:pt x="105" y="263"/>
                        </a:lnTo>
                        <a:lnTo>
                          <a:pt x="105" y="263"/>
                        </a:lnTo>
                        <a:lnTo>
                          <a:pt x="105" y="263"/>
                        </a:lnTo>
                        <a:lnTo>
                          <a:pt x="105" y="261"/>
                        </a:lnTo>
                        <a:lnTo>
                          <a:pt x="105" y="261"/>
                        </a:lnTo>
                        <a:lnTo>
                          <a:pt x="105" y="261"/>
                        </a:lnTo>
                        <a:lnTo>
                          <a:pt x="105" y="259"/>
                        </a:lnTo>
                        <a:lnTo>
                          <a:pt x="105" y="259"/>
                        </a:lnTo>
                        <a:lnTo>
                          <a:pt x="105" y="259"/>
                        </a:lnTo>
                        <a:lnTo>
                          <a:pt x="105" y="259"/>
                        </a:lnTo>
                        <a:lnTo>
                          <a:pt x="103" y="259"/>
                        </a:lnTo>
                        <a:lnTo>
                          <a:pt x="103" y="259"/>
                        </a:lnTo>
                        <a:lnTo>
                          <a:pt x="103" y="257"/>
                        </a:lnTo>
                        <a:lnTo>
                          <a:pt x="103" y="257"/>
                        </a:lnTo>
                        <a:lnTo>
                          <a:pt x="101" y="257"/>
                        </a:lnTo>
                        <a:lnTo>
                          <a:pt x="101" y="259"/>
                        </a:lnTo>
                        <a:lnTo>
                          <a:pt x="101" y="259"/>
                        </a:lnTo>
                        <a:lnTo>
                          <a:pt x="101" y="259"/>
                        </a:lnTo>
                        <a:lnTo>
                          <a:pt x="99" y="259"/>
                        </a:lnTo>
                        <a:lnTo>
                          <a:pt x="99" y="259"/>
                        </a:lnTo>
                        <a:lnTo>
                          <a:pt x="99" y="259"/>
                        </a:lnTo>
                        <a:lnTo>
                          <a:pt x="99" y="257"/>
                        </a:lnTo>
                        <a:lnTo>
                          <a:pt x="99" y="257"/>
                        </a:lnTo>
                        <a:lnTo>
                          <a:pt x="97" y="257"/>
                        </a:lnTo>
                        <a:lnTo>
                          <a:pt x="97" y="257"/>
                        </a:lnTo>
                        <a:lnTo>
                          <a:pt x="95" y="257"/>
                        </a:lnTo>
                        <a:lnTo>
                          <a:pt x="95" y="257"/>
                        </a:lnTo>
                        <a:lnTo>
                          <a:pt x="95" y="257"/>
                        </a:lnTo>
                        <a:lnTo>
                          <a:pt x="93" y="257"/>
                        </a:lnTo>
                        <a:lnTo>
                          <a:pt x="93" y="259"/>
                        </a:lnTo>
                        <a:lnTo>
                          <a:pt x="93" y="259"/>
                        </a:lnTo>
                        <a:lnTo>
                          <a:pt x="93" y="259"/>
                        </a:lnTo>
                        <a:lnTo>
                          <a:pt x="93" y="257"/>
                        </a:lnTo>
                        <a:lnTo>
                          <a:pt x="92" y="257"/>
                        </a:lnTo>
                        <a:lnTo>
                          <a:pt x="92" y="257"/>
                        </a:lnTo>
                        <a:lnTo>
                          <a:pt x="92" y="257"/>
                        </a:lnTo>
                        <a:lnTo>
                          <a:pt x="92" y="255"/>
                        </a:lnTo>
                        <a:lnTo>
                          <a:pt x="92" y="255"/>
                        </a:lnTo>
                        <a:lnTo>
                          <a:pt x="90" y="255"/>
                        </a:lnTo>
                        <a:lnTo>
                          <a:pt x="90" y="255"/>
                        </a:lnTo>
                        <a:lnTo>
                          <a:pt x="90" y="255"/>
                        </a:lnTo>
                        <a:lnTo>
                          <a:pt x="90" y="253"/>
                        </a:lnTo>
                        <a:lnTo>
                          <a:pt x="90" y="253"/>
                        </a:lnTo>
                        <a:lnTo>
                          <a:pt x="90" y="253"/>
                        </a:lnTo>
                        <a:lnTo>
                          <a:pt x="88" y="253"/>
                        </a:lnTo>
                        <a:lnTo>
                          <a:pt x="88" y="251"/>
                        </a:lnTo>
                        <a:lnTo>
                          <a:pt x="88" y="251"/>
                        </a:lnTo>
                        <a:lnTo>
                          <a:pt x="88" y="251"/>
                        </a:lnTo>
                        <a:lnTo>
                          <a:pt x="88" y="251"/>
                        </a:lnTo>
                        <a:lnTo>
                          <a:pt x="86" y="251"/>
                        </a:lnTo>
                        <a:lnTo>
                          <a:pt x="86" y="251"/>
                        </a:lnTo>
                        <a:lnTo>
                          <a:pt x="86" y="251"/>
                        </a:lnTo>
                        <a:lnTo>
                          <a:pt x="84" y="251"/>
                        </a:lnTo>
                        <a:lnTo>
                          <a:pt x="84" y="251"/>
                        </a:lnTo>
                        <a:lnTo>
                          <a:pt x="84" y="251"/>
                        </a:lnTo>
                        <a:lnTo>
                          <a:pt x="82" y="251"/>
                        </a:lnTo>
                        <a:lnTo>
                          <a:pt x="82" y="251"/>
                        </a:lnTo>
                        <a:lnTo>
                          <a:pt x="82" y="251"/>
                        </a:lnTo>
                        <a:lnTo>
                          <a:pt x="82" y="249"/>
                        </a:lnTo>
                        <a:lnTo>
                          <a:pt x="82" y="249"/>
                        </a:lnTo>
                        <a:lnTo>
                          <a:pt x="82" y="248"/>
                        </a:lnTo>
                        <a:lnTo>
                          <a:pt x="82" y="248"/>
                        </a:lnTo>
                        <a:lnTo>
                          <a:pt x="82" y="248"/>
                        </a:lnTo>
                        <a:lnTo>
                          <a:pt x="82" y="248"/>
                        </a:lnTo>
                        <a:lnTo>
                          <a:pt x="82" y="246"/>
                        </a:lnTo>
                        <a:lnTo>
                          <a:pt x="82" y="246"/>
                        </a:lnTo>
                        <a:lnTo>
                          <a:pt x="82" y="246"/>
                        </a:lnTo>
                        <a:lnTo>
                          <a:pt x="82" y="244"/>
                        </a:lnTo>
                        <a:lnTo>
                          <a:pt x="82" y="244"/>
                        </a:lnTo>
                        <a:lnTo>
                          <a:pt x="82" y="244"/>
                        </a:lnTo>
                        <a:lnTo>
                          <a:pt x="82" y="242"/>
                        </a:lnTo>
                        <a:lnTo>
                          <a:pt x="80" y="242"/>
                        </a:lnTo>
                        <a:lnTo>
                          <a:pt x="80" y="242"/>
                        </a:lnTo>
                        <a:lnTo>
                          <a:pt x="80" y="242"/>
                        </a:lnTo>
                        <a:lnTo>
                          <a:pt x="78" y="242"/>
                        </a:lnTo>
                        <a:lnTo>
                          <a:pt x="78" y="240"/>
                        </a:lnTo>
                        <a:lnTo>
                          <a:pt x="78" y="240"/>
                        </a:lnTo>
                        <a:lnTo>
                          <a:pt x="78" y="240"/>
                        </a:lnTo>
                        <a:lnTo>
                          <a:pt x="78" y="240"/>
                        </a:lnTo>
                        <a:lnTo>
                          <a:pt x="78" y="240"/>
                        </a:lnTo>
                        <a:lnTo>
                          <a:pt x="78" y="238"/>
                        </a:lnTo>
                        <a:lnTo>
                          <a:pt x="78" y="238"/>
                        </a:lnTo>
                        <a:lnTo>
                          <a:pt x="78" y="236"/>
                        </a:lnTo>
                        <a:lnTo>
                          <a:pt x="76" y="236"/>
                        </a:lnTo>
                        <a:lnTo>
                          <a:pt x="76" y="236"/>
                        </a:lnTo>
                        <a:lnTo>
                          <a:pt x="76" y="234"/>
                        </a:lnTo>
                        <a:lnTo>
                          <a:pt x="76" y="234"/>
                        </a:lnTo>
                        <a:lnTo>
                          <a:pt x="76" y="234"/>
                        </a:lnTo>
                        <a:lnTo>
                          <a:pt x="76" y="234"/>
                        </a:lnTo>
                        <a:lnTo>
                          <a:pt x="74" y="234"/>
                        </a:lnTo>
                        <a:lnTo>
                          <a:pt x="74" y="232"/>
                        </a:lnTo>
                        <a:lnTo>
                          <a:pt x="74" y="232"/>
                        </a:lnTo>
                        <a:lnTo>
                          <a:pt x="74" y="232"/>
                        </a:lnTo>
                        <a:lnTo>
                          <a:pt x="74" y="230"/>
                        </a:lnTo>
                        <a:lnTo>
                          <a:pt x="74" y="230"/>
                        </a:lnTo>
                        <a:lnTo>
                          <a:pt x="74" y="230"/>
                        </a:lnTo>
                        <a:lnTo>
                          <a:pt x="72" y="230"/>
                        </a:lnTo>
                        <a:lnTo>
                          <a:pt x="72" y="230"/>
                        </a:lnTo>
                        <a:lnTo>
                          <a:pt x="72" y="228"/>
                        </a:lnTo>
                        <a:lnTo>
                          <a:pt x="72" y="228"/>
                        </a:lnTo>
                        <a:lnTo>
                          <a:pt x="70" y="228"/>
                        </a:lnTo>
                        <a:lnTo>
                          <a:pt x="70" y="228"/>
                        </a:lnTo>
                        <a:lnTo>
                          <a:pt x="69" y="228"/>
                        </a:lnTo>
                        <a:lnTo>
                          <a:pt x="69" y="228"/>
                        </a:lnTo>
                        <a:lnTo>
                          <a:pt x="69" y="228"/>
                        </a:lnTo>
                        <a:lnTo>
                          <a:pt x="67" y="228"/>
                        </a:lnTo>
                        <a:lnTo>
                          <a:pt x="67" y="228"/>
                        </a:lnTo>
                        <a:lnTo>
                          <a:pt x="67" y="228"/>
                        </a:lnTo>
                        <a:lnTo>
                          <a:pt x="67" y="228"/>
                        </a:lnTo>
                        <a:lnTo>
                          <a:pt x="65" y="228"/>
                        </a:lnTo>
                        <a:lnTo>
                          <a:pt x="65" y="226"/>
                        </a:lnTo>
                        <a:lnTo>
                          <a:pt x="65" y="226"/>
                        </a:lnTo>
                        <a:lnTo>
                          <a:pt x="63" y="226"/>
                        </a:lnTo>
                        <a:lnTo>
                          <a:pt x="63" y="226"/>
                        </a:lnTo>
                        <a:lnTo>
                          <a:pt x="63" y="225"/>
                        </a:lnTo>
                        <a:lnTo>
                          <a:pt x="63" y="225"/>
                        </a:lnTo>
                        <a:lnTo>
                          <a:pt x="63" y="225"/>
                        </a:lnTo>
                        <a:lnTo>
                          <a:pt x="63" y="223"/>
                        </a:lnTo>
                        <a:lnTo>
                          <a:pt x="63" y="223"/>
                        </a:lnTo>
                        <a:lnTo>
                          <a:pt x="63" y="221"/>
                        </a:lnTo>
                        <a:lnTo>
                          <a:pt x="65" y="221"/>
                        </a:lnTo>
                        <a:lnTo>
                          <a:pt x="65" y="221"/>
                        </a:lnTo>
                        <a:lnTo>
                          <a:pt x="65" y="221"/>
                        </a:lnTo>
                        <a:lnTo>
                          <a:pt x="67" y="221"/>
                        </a:lnTo>
                        <a:lnTo>
                          <a:pt x="67" y="221"/>
                        </a:lnTo>
                        <a:lnTo>
                          <a:pt x="67" y="221"/>
                        </a:lnTo>
                        <a:lnTo>
                          <a:pt x="69" y="221"/>
                        </a:lnTo>
                        <a:lnTo>
                          <a:pt x="69" y="221"/>
                        </a:lnTo>
                        <a:lnTo>
                          <a:pt x="69" y="221"/>
                        </a:lnTo>
                        <a:lnTo>
                          <a:pt x="70" y="221"/>
                        </a:lnTo>
                        <a:lnTo>
                          <a:pt x="70" y="221"/>
                        </a:lnTo>
                        <a:lnTo>
                          <a:pt x="70" y="221"/>
                        </a:lnTo>
                        <a:lnTo>
                          <a:pt x="72" y="221"/>
                        </a:lnTo>
                        <a:lnTo>
                          <a:pt x="72" y="221"/>
                        </a:lnTo>
                        <a:lnTo>
                          <a:pt x="72" y="221"/>
                        </a:lnTo>
                        <a:lnTo>
                          <a:pt x="72" y="221"/>
                        </a:lnTo>
                        <a:lnTo>
                          <a:pt x="74" y="221"/>
                        </a:lnTo>
                        <a:lnTo>
                          <a:pt x="74" y="221"/>
                        </a:lnTo>
                        <a:lnTo>
                          <a:pt x="76" y="221"/>
                        </a:lnTo>
                        <a:lnTo>
                          <a:pt x="76" y="221"/>
                        </a:lnTo>
                        <a:lnTo>
                          <a:pt x="76" y="221"/>
                        </a:lnTo>
                        <a:lnTo>
                          <a:pt x="76" y="221"/>
                        </a:lnTo>
                        <a:lnTo>
                          <a:pt x="76" y="223"/>
                        </a:lnTo>
                        <a:lnTo>
                          <a:pt x="78" y="223"/>
                        </a:lnTo>
                        <a:lnTo>
                          <a:pt x="78" y="223"/>
                        </a:lnTo>
                        <a:lnTo>
                          <a:pt x="78" y="223"/>
                        </a:lnTo>
                        <a:lnTo>
                          <a:pt x="78" y="223"/>
                        </a:lnTo>
                        <a:lnTo>
                          <a:pt x="78" y="225"/>
                        </a:lnTo>
                        <a:lnTo>
                          <a:pt x="80" y="225"/>
                        </a:lnTo>
                        <a:lnTo>
                          <a:pt x="80" y="225"/>
                        </a:lnTo>
                        <a:lnTo>
                          <a:pt x="82" y="225"/>
                        </a:lnTo>
                        <a:lnTo>
                          <a:pt x="82" y="223"/>
                        </a:lnTo>
                        <a:lnTo>
                          <a:pt x="82" y="223"/>
                        </a:lnTo>
                        <a:lnTo>
                          <a:pt x="82" y="223"/>
                        </a:lnTo>
                        <a:lnTo>
                          <a:pt x="82" y="221"/>
                        </a:lnTo>
                        <a:lnTo>
                          <a:pt x="82" y="221"/>
                        </a:lnTo>
                        <a:lnTo>
                          <a:pt x="82" y="221"/>
                        </a:lnTo>
                        <a:lnTo>
                          <a:pt x="82" y="221"/>
                        </a:lnTo>
                        <a:lnTo>
                          <a:pt x="82" y="221"/>
                        </a:lnTo>
                        <a:lnTo>
                          <a:pt x="82" y="221"/>
                        </a:lnTo>
                        <a:lnTo>
                          <a:pt x="84" y="221"/>
                        </a:lnTo>
                        <a:lnTo>
                          <a:pt x="84" y="221"/>
                        </a:lnTo>
                        <a:lnTo>
                          <a:pt x="84" y="219"/>
                        </a:lnTo>
                        <a:lnTo>
                          <a:pt x="82" y="219"/>
                        </a:lnTo>
                        <a:lnTo>
                          <a:pt x="82" y="219"/>
                        </a:lnTo>
                        <a:lnTo>
                          <a:pt x="82" y="217"/>
                        </a:lnTo>
                        <a:lnTo>
                          <a:pt x="82" y="217"/>
                        </a:lnTo>
                        <a:lnTo>
                          <a:pt x="82" y="217"/>
                        </a:lnTo>
                        <a:lnTo>
                          <a:pt x="82" y="217"/>
                        </a:lnTo>
                        <a:lnTo>
                          <a:pt x="82" y="217"/>
                        </a:lnTo>
                        <a:lnTo>
                          <a:pt x="80" y="217"/>
                        </a:lnTo>
                        <a:lnTo>
                          <a:pt x="80" y="217"/>
                        </a:lnTo>
                        <a:lnTo>
                          <a:pt x="80" y="215"/>
                        </a:lnTo>
                        <a:lnTo>
                          <a:pt x="78" y="215"/>
                        </a:lnTo>
                        <a:lnTo>
                          <a:pt x="78" y="215"/>
                        </a:lnTo>
                        <a:lnTo>
                          <a:pt x="78" y="217"/>
                        </a:lnTo>
                        <a:lnTo>
                          <a:pt x="78" y="217"/>
                        </a:lnTo>
                        <a:lnTo>
                          <a:pt x="78" y="217"/>
                        </a:lnTo>
                        <a:lnTo>
                          <a:pt x="78" y="217"/>
                        </a:lnTo>
                        <a:lnTo>
                          <a:pt x="78" y="217"/>
                        </a:lnTo>
                        <a:lnTo>
                          <a:pt x="78" y="217"/>
                        </a:lnTo>
                        <a:lnTo>
                          <a:pt x="76" y="217"/>
                        </a:lnTo>
                        <a:lnTo>
                          <a:pt x="76" y="217"/>
                        </a:lnTo>
                        <a:lnTo>
                          <a:pt x="76" y="217"/>
                        </a:lnTo>
                        <a:lnTo>
                          <a:pt x="74" y="217"/>
                        </a:lnTo>
                        <a:lnTo>
                          <a:pt x="74" y="217"/>
                        </a:lnTo>
                        <a:lnTo>
                          <a:pt x="74" y="217"/>
                        </a:lnTo>
                        <a:lnTo>
                          <a:pt x="74" y="215"/>
                        </a:lnTo>
                        <a:lnTo>
                          <a:pt x="76" y="215"/>
                        </a:lnTo>
                        <a:lnTo>
                          <a:pt x="76" y="215"/>
                        </a:lnTo>
                        <a:lnTo>
                          <a:pt x="76" y="215"/>
                        </a:lnTo>
                        <a:lnTo>
                          <a:pt x="76" y="215"/>
                        </a:lnTo>
                        <a:lnTo>
                          <a:pt x="76" y="217"/>
                        </a:lnTo>
                        <a:lnTo>
                          <a:pt x="76" y="217"/>
                        </a:lnTo>
                        <a:lnTo>
                          <a:pt x="76" y="215"/>
                        </a:lnTo>
                        <a:lnTo>
                          <a:pt x="78" y="215"/>
                        </a:lnTo>
                        <a:lnTo>
                          <a:pt x="78" y="215"/>
                        </a:lnTo>
                        <a:lnTo>
                          <a:pt x="78" y="213"/>
                        </a:lnTo>
                        <a:lnTo>
                          <a:pt x="78" y="213"/>
                        </a:lnTo>
                        <a:lnTo>
                          <a:pt x="78" y="213"/>
                        </a:lnTo>
                        <a:lnTo>
                          <a:pt x="78" y="213"/>
                        </a:lnTo>
                        <a:lnTo>
                          <a:pt x="80" y="213"/>
                        </a:lnTo>
                        <a:lnTo>
                          <a:pt x="80" y="211"/>
                        </a:lnTo>
                        <a:lnTo>
                          <a:pt x="80" y="211"/>
                        </a:lnTo>
                        <a:lnTo>
                          <a:pt x="82" y="211"/>
                        </a:lnTo>
                        <a:lnTo>
                          <a:pt x="82" y="211"/>
                        </a:lnTo>
                        <a:lnTo>
                          <a:pt x="82" y="209"/>
                        </a:lnTo>
                        <a:lnTo>
                          <a:pt x="82" y="209"/>
                        </a:lnTo>
                        <a:lnTo>
                          <a:pt x="82" y="209"/>
                        </a:lnTo>
                        <a:lnTo>
                          <a:pt x="82" y="207"/>
                        </a:lnTo>
                        <a:lnTo>
                          <a:pt x="82" y="207"/>
                        </a:lnTo>
                        <a:lnTo>
                          <a:pt x="82" y="207"/>
                        </a:lnTo>
                        <a:lnTo>
                          <a:pt x="84" y="207"/>
                        </a:lnTo>
                        <a:lnTo>
                          <a:pt x="84" y="207"/>
                        </a:lnTo>
                        <a:lnTo>
                          <a:pt x="84" y="207"/>
                        </a:lnTo>
                        <a:lnTo>
                          <a:pt x="84" y="205"/>
                        </a:lnTo>
                        <a:lnTo>
                          <a:pt x="84" y="205"/>
                        </a:lnTo>
                        <a:lnTo>
                          <a:pt x="86" y="205"/>
                        </a:lnTo>
                        <a:lnTo>
                          <a:pt x="86" y="205"/>
                        </a:lnTo>
                        <a:lnTo>
                          <a:pt x="88" y="205"/>
                        </a:lnTo>
                        <a:lnTo>
                          <a:pt x="88" y="205"/>
                        </a:lnTo>
                        <a:lnTo>
                          <a:pt x="88" y="205"/>
                        </a:lnTo>
                        <a:lnTo>
                          <a:pt x="88" y="205"/>
                        </a:lnTo>
                        <a:lnTo>
                          <a:pt x="90" y="205"/>
                        </a:lnTo>
                        <a:lnTo>
                          <a:pt x="90" y="205"/>
                        </a:lnTo>
                        <a:lnTo>
                          <a:pt x="90" y="203"/>
                        </a:lnTo>
                        <a:lnTo>
                          <a:pt x="90" y="203"/>
                        </a:lnTo>
                        <a:lnTo>
                          <a:pt x="92" y="203"/>
                        </a:lnTo>
                        <a:lnTo>
                          <a:pt x="92" y="203"/>
                        </a:lnTo>
                        <a:lnTo>
                          <a:pt x="92" y="205"/>
                        </a:lnTo>
                        <a:lnTo>
                          <a:pt x="93" y="205"/>
                        </a:lnTo>
                        <a:lnTo>
                          <a:pt x="93" y="205"/>
                        </a:lnTo>
                        <a:lnTo>
                          <a:pt x="93" y="205"/>
                        </a:lnTo>
                        <a:lnTo>
                          <a:pt x="93" y="205"/>
                        </a:lnTo>
                        <a:lnTo>
                          <a:pt x="95" y="205"/>
                        </a:lnTo>
                        <a:lnTo>
                          <a:pt x="95" y="205"/>
                        </a:lnTo>
                        <a:lnTo>
                          <a:pt x="95" y="205"/>
                        </a:lnTo>
                        <a:lnTo>
                          <a:pt x="95" y="205"/>
                        </a:lnTo>
                        <a:lnTo>
                          <a:pt x="97" y="205"/>
                        </a:lnTo>
                        <a:lnTo>
                          <a:pt x="97" y="205"/>
                        </a:lnTo>
                        <a:lnTo>
                          <a:pt x="97" y="205"/>
                        </a:lnTo>
                        <a:lnTo>
                          <a:pt x="99" y="205"/>
                        </a:lnTo>
                        <a:lnTo>
                          <a:pt x="99" y="205"/>
                        </a:lnTo>
                        <a:lnTo>
                          <a:pt x="99" y="207"/>
                        </a:lnTo>
                        <a:lnTo>
                          <a:pt x="99" y="207"/>
                        </a:lnTo>
                        <a:lnTo>
                          <a:pt x="101" y="207"/>
                        </a:lnTo>
                        <a:lnTo>
                          <a:pt x="101" y="207"/>
                        </a:lnTo>
                        <a:lnTo>
                          <a:pt x="103" y="207"/>
                        </a:lnTo>
                        <a:lnTo>
                          <a:pt x="103" y="207"/>
                        </a:lnTo>
                        <a:lnTo>
                          <a:pt x="103" y="207"/>
                        </a:lnTo>
                        <a:lnTo>
                          <a:pt x="105" y="207"/>
                        </a:lnTo>
                        <a:lnTo>
                          <a:pt x="105" y="207"/>
                        </a:lnTo>
                        <a:lnTo>
                          <a:pt x="105" y="205"/>
                        </a:lnTo>
                        <a:lnTo>
                          <a:pt x="105" y="205"/>
                        </a:lnTo>
                        <a:lnTo>
                          <a:pt x="105" y="205"/>
                        </a:lnTo>
                        <a:lnTo>
                          <a:pt x="103" y="205"/>
                        </a:lnTo>
                        <a:lnTo>
                          <a:pt x="103" y="205"/>
                        </a:lnTo>
                        <a:lnTo>
                          <a:pt x="103" y="203"/>
                        </a:lnTo>
                        <a:lnTo>
                          <a:pt x="103" y="203"/>
                        </a:lnTo>
                        <a:lnTo>
                          <a:pt x="105" y="203"/>
                        </a:lnTo>
                        <a:lnTo>
                          <a:pt x="105" y="203"/>
                        </a:lnTo>
                        <a:lnTo>
                          <a:pt x="105" y="202"/>
                        </a:lnTo>
                        <a:lnTo>
                          <a:pt x="105" y="202"/>
                        </a:lnTo>
                        <a:lnTo>
                          <a:pt x="105" y="202"/>
                        </a:lnTo>
                        <a:lnTo>
                          <a:pt x="107" y="202"/>
                        </a:lnTo>
                        <a:lnTo>
                          <a:pt x="107" y="202"/>
                        </a:lnTo>
                        <a:lnTo>
                          <a:pt x="107" y="202"/>
                        </a:lnTo>
                        <a:lnTo>
                          <a:pt x="107" y="200"/>
                        </a:lnTo>
                        <a:lnTo>
                          <a:pt x="107" y="200"/>
                        </a:lnTo>
                        <a:lnTo>
                          <a:pt x="107" y="200"/>
                        </a:lnTo>
                        <a:lnTo>
                          <a:pt x="109" y="200"/>
                        </a:lnTo>
                        <a:lnTo>
                          <a:pt x="109" y="198"/>
                        </a:lnTo>
                        <a:lnTo>
                          <a:pt x="109" y="198"/>
                        </a:lnTo>
                        <a:lnTo>
                          <a:pt x="109" y="198"/>
                        </a:lnTo>
                        <a:lnTo>
                          <a:pt x="109" y="196"/>
                        </a:lnTo>
                        <a:lnTo>
                          <a:pt x="109" y="196"/>
                        </a:lnTo>
                        <a:lnTo>
                          <a:pt x="109" y="196"/>
                        </a:lnTo>
                        <a:lnTo>
                          <a:pt x="109" y="194"/>
                        </a:lnTo>
                        <a:lnTo>
                          <a:pt x="111" y="194"/>
                        </a:lnTo>
                        <a:lnTo>
                          <a:pt x="111" y="194"/>
                        </a:lnTo>
                        <a:lnTo>
                          <a:pt x="109" y="194"/>
                        </a:lnTo>
                        <a:lnTo>
                          <a:pt x="109" y="192"/>
                        </a:lnTo>
                        <a:lnTo>
                          <a:pt x="109" y="192"/>
                        </a:lnTo>
                        <a:lnTo>
                          <a:pt x="109" y="192"/>
                        </a:lnTo>
                        <a:lnTo>
                          <a:pt x="109" y="192"/>
                        </a:lnTo>
                        <a:lnTo>
                          <a:pt x="109" y="192"/>
                        </a:lnTo>
                        <a:lnTo>
                          <a:pt x="109" y="192"/>
                        </a:lnTo>
                        <a:lnTo>
                          <a:pt x="109" y="190"/>
                        </a:lnTo>
                        <a:lnTo>
                          <a:pt x="109" y="190"/>
                        </a:lnTo>
                        <a:lnTo>
                          <a:pt x="109" y="190"/>
                        </a:lnTo>
                        <a:lnTo>
                          <a:pt x="111" y="190"/>
                        </a:lnTo>
                        <a:lnTo>
                          <a:pt x="111" y="188"/>
                        </a:lnTo>
                        <a:lnTo>
                          <a:pt x="111" y="188"/>
                        </a:lnTo>
                        <a:lnTo>
                          <a:pt x="111" y="188"/>
                        </a:lnTo>
                        <a:lnTo>
                          <a:pt x="111" y="186"/>
                        </a:lnTo>
                        <a:lnTo>
                          <a:pt x="111" y="186"/>
                        </a:lnTo>
                        <a:lnTo>
                          <a:pt x="111" y="184"/>
                        </a:lnTo>
                        <a:lnTo>
                          <a:pt x="111" y="184"/>
                        </a:lnTo>
                        <a:lnTo>
                          <a:pt x="111" y="184"/>
                        </a:lnTo>
                        <a:lnTo>
                          <a:pt x="111" y="184"/>
                        </a:lnTo>
                        <a:lnTo>
                          <a:pt x="111" y="182"/>
                        </a:lnTo>
                        <a:lnTo>
                          <a:pt x="111" y="182"/>
                        </a:lnTo>
                        <a:lnTo>
                          <a:pt x="111" y="182"/>
                        </a:lnTo>
                        <a:lnTo>
                          <a:pt x="111" y="182"/>
                        </a:lnTo>
                        <a:lnTo>
                          <a:pt x="111" y="180"/>
                        </a:lnTo>
                        <a:lnTo>
                          <a:pt x="111" y="180"/>
                        </a:lnTo>
                        <a:lnTo>
                          <a:pt x="111" y="180"/>
                        </a:lnTo>
                        <a:lnTo>
                          <a:pt x="111" y="179"/>
                        </a:lnTo>
                        <a:lnTo>
                          <a:pt x="111" y="179"/>
                        </a:lnTo>
                        <a:lnTo>
                          <a:pt x="111" y="179"/>
                        </a:lnTo>
                        <a:lnTo>
                          <a:pt x="109" y="179"/>
                        </a:lnTo>
                        <a:lnTo>
                          <a:pt x="109" y="179"/>
                        </a:lnTo>
                        <a:lnTo>
                          <a:pt x="109" y="179"/>
                        </a:lnTo>
                        <a:lnTo>
                          <a:pt x="109" y="179"/>
                        </a:lnTo>
                        <a:lnTo>
                          <a:pt x="107" y="179"/>
                        </a:lnTo>
                        <a:lnTo>
                          <a:pt x="107" y="179"/>
                        </a:lnTo>
                        <a:lnTo>
                          <a:pt x="107" y="179"/>
                        </a:lnTo>
                        <a:lnTo>
                          <a:pt x="107" y="177"/>
                        </a:lnTo>
                        <a:lnTo>
                          <a:pt x="105" y="177"/>
                        </a:lnTo>
                        <a:lnTo>
                          <a:pt x="105" y="177"/>
                        </a:lnTo>
                        <a:lnTo>
                          <a:pt x="105" y="177"/>
                        </a:lnTo>
                        <a:lnTo>
                          <a:pt x="105" y="177"/>
                        </a:lnTo>
                        <a:lnTo>
                          <a:pt x="105" y="177"/>
                        </a:lnTo>
                        <a:lnTo>
                          <a:pt x="103" y="177"/>
                        </a:lnTo>
                        <a:lnTo>
                          <a:pt x="103" y="177"/>
                        </a:lnTo>
                        <a:lnTo>
                          <a:pt x="103" y="177"/>
                        </a:lnTo>
                        <a:lnTo>
                          <a:pt x="103" y="177"/>
                        </a:lnTo>
                        <a:lnTo>
                          <a:pt x="103" y="177"/>
                        </a:lnTo>
                        <a:lnTo>
                          <a:pt x="103" y="177"/>
                        </a:lnTo>
                        <a:lnTo>
                          <a:pt x="101" y="177"/>
                        </a:lnTo>
                        <a:lnTo>
                          <a:pt x="101" y="177"/>
                        </a:lnTo>
                        <a:lnTo>
                          <a:pt x="101" y="177"/>
                        </a:lnTo>
                        <a:lnTo>
                          <a:pt x="101" y="179"/>
                        </a:lnTo>
                        <a:lnTo>
                          <a:pt x="99" y="179"/>
                        </a:lnTo>
                        <a:lnTo>
                          <a:pt x="99" y="179"/>
                        </a:lnTo>
                        <a:lnTo>
                          <a:pt x="99" y="179"/>
                        </a:lnTo>
                        <a:lnTo>
                          <a:pt x="99" y="177"/>
                        </a:lnTo>
                        <a:lnTo>
                          <a:pt x="97" y="177"/>
                        </a:lnTo>
                        <a:lnTo>
                          <a:pt x="97" y="177"/>
                        </a:lnTo>
                        <a:lnTo>
                          <a:pt x="95" y="177"/>
                        </a:lnTo>
                        <a:lnTo>
                          <a:pt x="95" y="177"/>
                        </a:lnTo>
                        <a:lnTo>
                          <a:pt x="95" y="177"/>
                        </a:lnTo>
                        <a:lnTo>
                          <a:pt x="95" y="177"/>
                        </a:lnTo>
                        <a:lnTo>
                          <a:pt x="93" y="177"/>
                        </a:lnTo>
                        <a:lnTo>
                          <a:pt x="93" y="177"/>
                        </a:lnTo>
                        <a:lnTo>
                          <a:pt x="93" y="177"/>
                        </a:lnTo>
                        <a:lnTo>
                          <a:pt x="93" y="177"/>
                        </a:lnTo>
                        <a:lnTo>
                          <a:pt x="92" y="177"/>
                        </a:lnTo>
                        <a:lnTo>
                          <a:pt x="92" y="177"/>
                        </a:lnTo>
                        <a:lnTo>
                          <a:pt x="92" y="177"/>
                        </a:lnTo>
                        <a:lnTo>
                          <a:pt x="92" y="177"/>
                        </a:lnTo>
                        <a:lnTo>
                          <a:pt x="92" y="179"/>
                        </a:lnTo>
                        <a:lnTo>
                          <a:pt x="90" y="179"/>
                        </a:lnTo>
                        <a:lnTo>
                          <a:pt x="90" y="179"/>
                        </a:lnTo>
                        <a:lnTo>
                          <a:pt x="90" y="177"/>
                        </a:lnTo>
                        <a:lnTo>
                          <a:pt x="90" y="177"/>
                        </a:lnTo>
                        <a:lnTo>
                          <a:pt x="90" y="177"/>
                        </a:lnTo>
                        <a:lnTo>
                          <a:pt x="90" y="177"/>
                        </a:lnTo>
                        <a:lnTo>
                          <a:pt x="88" y="177"/>
                        </a:lnTo>
                        <a:lnTo>
                          <a:pt x="88" y="177"/>
                        </a:lnTo>
                        <a:lnTo>
                          <a:pt x="88" y="177"/>
                        </a:lnTo>
                        <a:lnTo>
                          <a:pt x="88" y="175"/>
                        </a:lnTo>
                        <a:lnTo>
                          <a:pt x="88" y="175"/>
                        </a:lnTo>
                        <a:lnTo>
                          <a:pt x="88" y="173"/>
                        </a:lnTo>
                        <a:lnTo>
                          <a:pt x="86" y="173"/>
                        </a:lnTo>
                        <a:lnTo>
                          <a:pt x="86" y="173"/>
                        </a:lnTo>
                        <a:lnTo>
                          <a:pt x="84" y="173"/>
                        </a:lnTo>
                        <a:lnTo>
                          <a:pt x="84" y="173"/>
                        </a:lnTo>
                        <a:lnTo>
                          <a:pt x="84" y="173"/>
                        </a:lnTo>
                        <a:lnTo>
                          <a:pt x="84" y="173"/>
                        </a:lnTo>
                        <a:lnTo>
                          <a:pt x="82" y="173"/>
                        </a:lnTo>
                        <a:lnTo>
                          <a:pt x="82" y="173"/>
                        </a:lnTo>
                        <a:lnTo>
                          <a:pt x="82" y="173"/>
                        </a:lnTo>
                        <a:lnTo>
                          <a:pt x="82" y="173"/>
                        </a:lnTo>
                        <a:lnTo>
                          <a:pt x="80" y="173"/>
                        </a:lnTo>
                        <a:lnTo>
                          <a:pt x="80" y="173"/>
                        </a:lnTo>
                        <a:lnTo>
                          <a:pt x="80" y="175"/>
                        </a:lnTo>
                        <a:lnTo>
                          <a:pt x="78" y="175"/>
                        </a:lnTo>
                        <a:lnTo>
                          <a:pt x="78" y="175"/>
                        </a:lnTo>
                        <a:lnTo>
                          <a:pt x="78" y="175"/>
                        </a:lnTo>
                        <a:lnTo>
                          <a:pt x="78" y="175"/>
                        </a:lnTo>
                        <a:lnTo>
                          <a:pt x="78" y="177"/>
                        </a:lnTo>
                        <a:lnTo>
                          <a:pt x="76" y="177"/>
                        </a:lnTo>
                        <a:lnTo>
                          <a:pt x="76" y="177"/>
                        </a:lnTo>
                        <a:lnTo>
                          <a:pt x="76" y="175"/>
                        </a:lnTo>
                        <a:lnTo>
                          <a:pt x="76" y="175"/>
                        </a:lnTo>
                        <a:lnTo>
                          <a:pt x="76" y="175"/>
                        </a:lnTo>
                        <a:lnTo>
                          <a:pt x="74" y="175"/>
                        </a:lnTo>
                        <a:lnTo>
                          <a:pt x="74" y="175"/>
                        </a:lnTo>
                        <a:lnTo>
                          <a:pt x="74" y="175"/>
                        </a:lnTo>
                        <a:lnTo>
                          <a:pt x="74" y="177"/>
                        </a:lnTo>
                        <a:lnTo>
                          <a:pt x="72" y="177"/>
                        </a:lnTo>
                        <a:lnTo>
                          <a:pt x="72" y="177"/>
                        </a:lnTo>
                        <a:lnTo>
                          <a:pt x="72" y="177"/>
                        </a:lnTo>
                        <a:lnTo>
                          <a:pt x="70" y="177"/>
                        </a:lnTo>
                        <a:lnTo>
                          <a:pt x="70" y="177"/>
                        </a:lnTo>
                        <a:lnTo>
                          <a:pt x="70" y="177"/>
                        </a:lnTo>
                        <a:lnTo>
                          <a:pt x="70" y="177"/>
                        </a:lnTo>
                        <a:lnTo>
                          <a:pt x="69" y="177"/>
                        </a:lnTo>
                        <a:lnTo>
                          <a:pt x="69" y="177"/>
                        </a:lnTo>
                        <a:lnTo>
                          <a:pt x="69" y="177"/>
                        </a:lnTo>
                        <a:lnTo>
                          <a:pt x="69" y="177"/>
                        </a:lnTo>
                        <a:lnTo>
                          <a:pt x="67" y="177"/>
                        </a:lnTo>
                        <a:lnTo>
                          <a:pt x="67" y="177"/>
                        </a:lnTo>
                        <a:lnTo>
                          <a:pt x="67" y="177"/>
                        </a:lnTo>
                        <a:lnTo>
                          <a:pt x="67" y="177"/>
                        </a:lnTo>
                        <a:lnTo>
                          <a:pt x="65" y="177"/>
                        </a:lnTo>
                        <a:lnTo>
                          <a:pt x="65" y="179"/>
                        </a:lnTo>
                        <a:lnTo>
                          <a:pt x="65" y="179"/>
                        </a:lnTo>
                        <a:lnTo>
                          <a:pt x="65" y="179"/>
                        </a:lnTo>
                        <a:lnTo>
                          <a:pt x="63" y="179"/>
                        </a:lnTo>
                        <a:lnTo>
                          <a:pt x="63" y="179"/>
                        </a:lnTo>
                        <a:lnTo>
                          <a:pt x="63" y="179"/>
                        </a:lnTo>
                        <a:lnTo>
                          <a:pt x="63" y="179"/>
                        </a:lnTo>
                        <a:lnTo>
                          <a:pt x="63" y="179"/>
                        </a:lnTo>
                        <a:lnTo>
                          <a:pt x="63" y="180"/>
                        </a:lnTo>
                        <a:lnTo>
                          <a:pt x="61" y="180"/>
                        </a:lnTo>
                        <a:lnTo>
                          <a:pt x="61" y="180"/>
                        </a:lnTo>
                        <a:lnTo>
                          <a:pt x="61" y="180"/>
                        </a:lnTo>
                        <a:lnTo>
                          <a:pt x="61" y="182"/>
                        </a:lnTo>
                        <a:lnTo>
                          <a:pt x="61" y="182"/>
                        </a:lnTo>
                        <a:lnTo>
                          <a:pt x="61" y="180"/>
                        </a:lnTo>
                        <a:lnTo>
                          <a:pt x="59" y="180"/>
                        </a:lnTo>
                        <a:lnTo>
                          <a:pt x="59" y="182"/>
                        </a:lnTo>
                        <a:lnTo>
                          <a:pt x="59" y="182"/>
                        </a:lnTo>
                        <a:lnTo>
                          <a:pt x="59" y="182"/>
                        </a:lnTo>
                        <a:lnTo>
                          <a:pt x="59" y="184"/>
                        </a:lnTo>
                        <a:lnTo>
                          <a:pt x="59" y="184"/>
                        </a:lnTo>
                        <a:lnTo>
                          <a:pt x="57" y="184"/>
                        </a:lnTo>
                        <a:lnTo>
                          <a:pt x="57" y="184"/>
                        </a:lnTo>
                        <a:lnTo>
                          <a:pt x="57" y="184"/>
                        </a:lnTo>
                        <a:lnTo>
                          <a:pt x="57" y="186"/>
                        </a:lnTo>
                        <a:lnTo>
                          <a:pt x="57" y="186"/>
                        </a:lnTo>
                        <a:lnTo>
                          <a:pt x="57" y="186"/>
                        </a:lnTo>
                        <a:lnTo>
                          <a:pt x="57" y="188"/>
                        </a:lnTo>
                        <a:lnTo>
                          <a:pt x="57" y="188"/>
                        </a:lnTo>
                        <a:lnTo>
                          <a:pt x="57" y="188"/>
                        </a:lnTo>
                        <a:lnTo>
                          <a:pt x="57" y="190"/>
                        </a:lnTo>
                        <a:lnTo>
                          <a:pt x="57" y="190"/>
                        </a:lnTo>
                        <a:lnTo>
                          <a:pt x="57" y="188"/>
                        </a:lnTo>
                        <a:lnTo>
                          <a:pt x="55" y="188"/>
                        </a:lnTo>
                        <a:lnTo>
                          <a:pt x="55" y="188"/>
                        </a:lnTo>
                        <a:lnTo>
                          <a:pt x="55" y="188"/>
                        </a:lnTo>
                        <a:lnTo>
                          <a:pt x="55" y="188"/>
                        </a:lnTo>
                        <a:lnTo>
                          <a:pt x="53" y="188"/>
                        </a:lnTo>
                        <a:lnTo>
                          <a:pt x="53" y="188"/>
                        </a:lnTo>
                        <a:lnTo>
                          <a:pt x="53" y="188"/>
                        </a:lnTo>
                        <a:lnTo>
                          <a:pt x="51" y="188"/>
                        </a:lnTo>
                        <a:lnTo>
                          <a:pt x="51" y="188"/>
                        </a:lnTo>
                        <a:lnTo>
                          <a:pt x="51" y="188"/>
                        </a:lnTo>
                        <a:lnTo>
                          <a:pt x="51" y="188"/>
                        </a:lnTo>
                        <a:lnTo>
                          <a:pt x="49" y="188"/>
                        </a:lnTo>
                        <a:lnTo>
                          <a:pt x="49" y="188"/>
                        </a:lnTo>
                        <a:lnTo>
                          <a:pt x="49" y="188"/>
                        </a:lnTo>
                        <a:lnTo>
                          <a:pt x="48" y="188"/>
                        </a:lnTo>
                        <a:lnTo>
                          <a:pt x="48" y="186"/>
                        </a:lnTo>
                        <a:lnTo>
                          <a:pt x="48" y="186"/>
                        </a:lnTo>
                        <a:lnTo>
                          <a:pt x="46" y="186"/>
                        </a:lnTo>
                        <a:lnTo>
                          <a:pt x="46" y="186"/>
                        </a:lnTo>
                        <a:lnTo>
                          <a:pt x="46" y="184"/>
                        </a:lnTo>
                        <a:lnTo>
                          <a:pt x="46" y="184"/>
                        </a:lnTo>
                        <a:lnTo>
                          <a:pt x="46" y="184"/>
                        </a:lnTo>
                        <a:lnTo>
                          <a:pt x="44" y="184"/>
                        </a:lnTo>
                        <a:lnTo>
                          <a:pt x="44" y="184"/>
                        </a:lnTo>
                        <a:lnTo>
                          <a:pt x="44" y="184"/>
                        </a:lnTo>
                        <a:lnTo>
                          <a:pt x="42" y="184"/>
                        </a:lnTo>
                        <a:lnTo>
                          <a:pt x="42" y="184"/>
                        </a:lnTo>
                        <a:lnTo>
                          <a:pt x="42" y="184"/>
                        </a:lnTo>
                        <a:lnTo>
                          <a:pt x="42" y="184"/>
                        </a:lnTo>
                        <a:lnTo>
                          <a:pt x="40" y="184"/>
                        </a:lnTo>
                        <a:lnTo>
                          <a:pt x="40" y="184"/>
                        </a:lnTo>
                        <a:lnTo>
                          <a:pt x="40" y="182"/>
                        </a:lnTo>
                        <a:lnTo>
                          <a:pt x="40" y="182"/>
                        </a:lnTo>
                        <a:lnTo>
                          <a:pt x="40" y="182"/>
                        </a:lnTo>
                        <a:lnTo>
                          <a:pt x="38" y="182"/>
                        </a:lnTo>
                        <a:lnTo>
                          <a:pt x="38" y="182"/>
                        </a:lnTo>
                        <a:lnTo>
                          <a:pt x="36" y="182"/>
                        </a:lnTo>
                        <a:lnTo>
                          <a:pt x="36" y="180"/>
                        </a:lnTo>
                        <a:lnTo>
                          <a:pt x="36" y="180"/>
                        </a:lnTo>
                        <a:lnTo>
                          <a:pt x="36" y="180"/>
                        </a:lnTo>
                        <a:lnTo>
                          <a:pt x="36" y="180"/>
                        </a:lnTo>
                        <a:lnTo>
                          <a:pt x="34" y="180"/>
                        </a:lnTo>
                        <a:lnTo>
                          <a:pt x="34" y="179"/>
                        </a:lnTo>
                        <a:lnTo>
                          <a:pt x="34" y="179"/>
                        </a:lnTo>
                        <a:lnTo>
                          <a:pt x="34" y="179"/>
                        </a:lnTo>
                        <a:lnTo>
                          <a:pt x="34" y="177"/>
                        </a:lnTo>
                        <a:lnTo>
                          <a:pt x="34" y="177"/>
                        </a:lnTo>
                        <a:lnTo>
                          <a:pt x="36" y="177"/>
                        </a:lnTo>
                        <a:lnTo>
                          <a:pt x="36" y="177"/>
                        </a:lnTo>
                        <a:lnTo>
                          <a:pt x="36" y="177"/>
                        </a:lnTo>
                        <a:lnTo>
                          <a:pt x="36" y="177"/>
                        </a:lnTo>
                        <a:lnTo>
                          <a:pt x="36" y="177"/>
                        </a:lnTo>
                        <a:lnTo>
                          <a:pt x="38" y="177"/>
                        </a:lnTo>
                        <a:lnTo>
                          <a:pt x="38" y="179"/>
                        </a:lnTo>
                        <a:lnTo>
                          <a:pt x="38" y="179"/>
                        </a:lnTo>
                        <a:lnTo>
                          <a:pt x="38" y="179"/>
                        </a:lnTo>
                        <a:lnTo>
                          <a:pt x="40" y="179"/>
                        </a:lnTo>
                        <a:lnTo>
                          <a:pt x="40" y="179"/>
                        </a:lnTo>
                        <a:lnTo>
                          <a:pt x="40" y="179"/>
                        </a:lnTo>
                        <a:lnTo>
                          <a:pt x="40" y="179"/>
                        </a:lnTo>
                        <a:lnTo>
                          <a:pt x="42" y="179"/>
                        </a:lnTo>
                        <a:lnTo>
                          <a:pt x="42" y="179"/>
                        </a:lnTo>
                        <a:lnTo>
                          <a:pt x="42" y="177"/>
                        </a:lnTo>
                        <a:lnTo>
                          <a:pt x="42" y="177"/>
                        </a:lnTo>
                        <a:lnTo>
                          <a:pt x="42" y="177"/>
                        </a:lnTo>
                        <a:lnTo>
                          <a:pt x="42" y="177"/>
                        </a:lnTo>
                        <a:lnTo>
                          <a:pt x="42" y="177"/>
                        </a:lnTo>
                        <a:lnTo>
                          <a:pt x="42" y="175"/>
                        </a:lnTo>
                        <a:lnTo>
                          <a:pt x="42" y="175"/>
                        </a:lnTo>
                        <a:lnTo>
                          <a:pt x="42" y="175"/>
                        </a:lnTo>
                        <a:lnTo>
                          <a:pt x="40" y="175"/>
                        </a:lnTo>
                        <a:lnTo>
                          <a:pt x="40" y="173"/>
                        </a:lnTo>
                        <a:lnTo>
                          <a:pt x="40" y="173"/>
                        </a:lnTo>
                        <a:lnTo>
                          <a:pt x="40" y="173"/>
                        </a:lnTo>
                        <a:lnTo>
                          <a:pt x="40" y="173"/>
                        </a:lnTo>
                        <a:lnTo>
                          <a:pt x="40" y="171"/>
                        </a:lnTo>
                        <a:lnTo>
                          <a:pt x="38" y="171"/>
                        </a:lnTo>
                        <a:lnTo>
                          <a:pt x="38" y="171"/>
                        </a:lnTo>
                        <a:lnTo>
                          <a:pt x="38" y="171"/>
                        </a:lnTo>
                        <a:lnTo>
                          <a:pt x="38" y="169"/>
                        </a:lnTo>
                        <a:lnTo>
                          <a:pt x="38" y="169"/>
                        </a:lnTo>
                        <a:lnTo>
                          <a:pt x="36" y="169"/>
                        </a:lnTo>
                        <a:lnTo>
                          <a:pt x="36" y="169"/>
                        </a:lnTo>
                        <a:lnTo>
                          <a:pt x="36" y="167"/>
                        </a:lnTo>
                        <a:lnTo>
                          <a:pt x="36" y="167"/>
                        </a:lnTo>
                        <a:lnTo>
                          <a:pt x="36" y="167"/>
                        </a:lnTo>
                        <a:lnTo>
                          <a:pt x="36" y="165"/>
                        </a:lnTo>
                        <a:lnTo>
                          <a:pt x="36" y="165"/>
                        </a:lnTo>
                        <a:lnTo>
                          <a:pt x="36" y="163"/>
                        </a:lnTo>
                        <a:lnTo>
                          <a:pt x="36" y="163"/>
                        </a:lnTo>
                        <a:lnTo>
                          <a:pt x="34" y="163"/>
                        </a:lnTo>
                        <a:lnTo>
                          <a:pt x="34" y="163"/>
                        </a:lnTo>
                        <a:lnTo>
                          <a:pt x="34" y="163"/>
                        </a:lnTo>
                        <a:lnTo>
                          <a:pt x="32" y="163"/>
                        </a:lnTo>
                        <a:lnTo>
                          <a:pt x="32" y="163"/>
                        </a:lnTo>
                        <a:lnTo>
                          <a:pt x="32" y="163"/>
                        </a:lnTo>
                        <a:lnTo>
                          <a:pt x="30" y="163"/>
                        </a:lnTo>
                        <a:lnTo>
                          <a:pt x="30" y="161"/>
                        </a:lnTo>
                        <a:lnTo>
                          <a:pt x="30" y="161"/>
                        </a:lnTo>
                        <a:lnTo>
                          <a:pt x="30" y="161"/>
                        </a:lnTo>
                        <a:lnTo>
                          <a:pt x="30" y="161"/>
                        </a:lnTo>
                        <a:lnTo>
                          <a:pt x="30" y="159"/>
                        </a:lnTo>
                        <a:lnTo>
                          <a:pt x="30" y="159"/>
                        </a:lnTo>
                        <a:lnTo>
                          <a:pt x="28" y="159"/>
                        </a:lnTo>
                        <a:lnTo>
                          <a:pt x="28" y="159"/>
                        </a:lnTo>
                        <a:lnTo>
                          <a:pt x="28" y="159"/>
                        </a:lnTo>
                        <a:lnTo>
                          <a:pt x="28" y="157"/>
                        </a:lnTo>
                        <a:lnTo>
                          <a:pt x="28" y="157"/>
                        </a:lnTo>
                        <a:lnTo>
                          <a:pt x="28" y="157"/>
                        </a:lnTo>
                        <a:lnTo>
                          <a:pt x="26" y="157"/>
                        </a:lnTo>
                        <a:lnTo>
                          <a:pt x="26" y="157"/>
                        </a:lnTo>
                        <a:lnTo>
                          <a:pt x="25" y="157"/>
                        </a:lnTo>
                        <a:lnTo>
                          <a:pt x="25" y="157"/>
                        </a:lnTo>
                        <a:lnTo>
                          <a:pt x="25" y="157"/>
                        </a:lnTo>
                        <a:lnTo>
                          <a:pt x="23" y="157"/>
                        </a:lnTo>
                        <a:lnTo>
                          <a:pt x="23" y="157"/>
                        </a:lnTo>
                        <a:lnTo>
                          <a:pt x="23" y="157"/>
                        </a:lnTo>
                        <a:lnTo>
                          <a:pt x="21" y="157"/>
                        </a:lnTo>
                        <a:lnTo>
                          <a:pt x="21" y="157"/>
                        </a:lnTo>
                        <a:lnTo>
                          <a:pt x="19" y="157"/>
                        </a:lnTo>
                        <a:lnTo>
                          <a:pt x="19" y="157"/>
                        </a:lnTo>
                        <a:lnTo>
                          <a:pt x="19" y="157"/>
                        </a:lnTo>
                        <a:lnTo>
                          <a:pt x="19" y="156"/>
                        </a:lnTo>
                        <a:lnTo>
                          <a:pt x="17" y="156"/>
                        </a:lnTo>
                        <a:lnTo>
                          <a:pt x="17" y="156"/>
                        </a:lnTo>
                        <a:lnTo>
                          <a:pt x="17" y="156"/>
                        </a:lnTo>
                        <a:lnTo>
                          <a:pt x="15" y="156"/>
                        </a:lnTo>
                        <a:lnTo>
                          <a:pt x="15" y="157"/>
                        </a:lnTo>
                        <a:lnTo>
                          <a:pt x="15" y="157"/>
                        </a:lnTo>
                        <a:lnTo>
                          <a:pt x="15" y="157"/>
                        </a:lnTo>
                        <a:lnTo>
                          <a:pt x="15" y="159"/>
                        </a:lnTo>
                        <a:lnTo>
                          <a:pt x="13" y="159"/>
                        </a:lnTo>
                        <a:lnTo>
                          <a:pt x="13" y="157"/>
                        </a:lnTo>
                        <a:lnTo>
                          <a:pt x="13" y="157"/>
                        </a:lnTo>
                        <a:lnTo>
                          <a:pt x="13" y="157"/>
                        </a:lnTo>
                        <a:lnTo>
                          <a:pt x="13" y="157"/>
                        </a:lnTo>
                        <a:lnTo>
                          <a:pt x="11" y="157"/>
                        </a:lnTo>
                        <a:lnTo>
                          <a:pt x="11" y="157"/>
                        </a:lnTo>
                        <a:lnTo>
                          <a:pt x="11" y="156"/>
                        </a:lnTo>
                        <a:lnTo>
                          <a:pt x="9" y="156"/>
                        </a:lnTo>
                        <a:lnTo>
                          <a:pt x="9" y="156"/>
                        </a:lnTo>
                        <a:lnTo>
                          <a:pt x="11" y="156"/>
                        </a:lnTo>
                        <a:lnTo>
                          <a:pt x="11" y="154"/>
                        </a:lnTo>
                        <a:lnTo>
                          <a:pt x="9" y="154"/>
                        </a:lnTo>
                        <a:lnTo>
                          <a:pt x="9" y="154"/>
                        </a:lnTo>
                        <a:lnTo>
                          <a:pt x="9" y="154"/>
                        </a:lnTo>
                        <a:lnTo>
                          <a:pt x="9" y="152"/>
                        </a:lnTo>
                        <a:lnTo>
                          <a:pt x="9" y="152"/>
                        </a:lnTo>
                        <a:lnTo>
                          <a:pt x="9" y="152"/>
                        </a:lnTo>
                        <a:lnTo>
                          <a:pt x="9" y="152"/>
                        </a:lnTo>
                        <a:lnTo>
                          <a:pt x="9" y="152"/>
                        </a:lnTo>
                        <a:lnTo>
                          <a:pt x="9" y="152"/>
                        </a:lnTo>
                        <a:lnTo>
                          <a:pt x="11" y="152"/>
                        </a:lnTo>
                        <a:lnTo>
                          <a:pt x="11" y="150"/>
                        </a:lnTo>
                        <a:lnTo>
                          <a:pt x="9" y="150"/>
                        </a:lnTo>
                        <a:lnTo>
                          <a:pt x="9" y="150"/>
                        </a:lnTo>
                        <a:lnTo>
                          <a:pt x="9" y="148"/>
                        </a:lnTo>
                        <a:lnTo>
                          <a:pt x="9" y="148"/>
                        </a:lnTo>
                        <a:lnTo>
                          <a:pt x="9" y="148"/>
                        </a:lnTo>
                        <a:lnTo>
                          <a:pt x="9" y="148"/>
                        </a:lnTo>
                        <a:lnTo>
                          <a:pt x="9" y="146"/>
                        </a:lnTo>
                        <a:lnTo>
                          <a:pt x="7" y="146"/>
                        </a:lnTo>
                        <a:lnTo>
                          <a:pt x="7" y="146"/>
                        </a:lnTo>
                        <a:lnTo>
                          <a:pt x="7" y="146"/>
                        </a:lnTo>
                        <a:lnTo>
                          <a:pt x="7" y="144"/>
                        </a:lnTo>
                        <a:lnTo>
                          <a:pt x="7" y="144"/>
                        </a:lnTo>
                        <a:lnTo>
                          <a:pt x="5" y="144"/>
                        </a:lnTo>
                        <a:lnTo>
                          <a:pt x="5" y="144"/>
                        </a:lnTo>
                        <a:lnTo>
                          <a:pt x="4" y="144"/>
                        </a:lnTo>
                        <a:lnTo>
                          <a:pt x="4" y="144"/>
                        </a:lnTo>
                        <a:lnTo>
                          <a:pt x="4" y="144"/>
                        </a:lnTo>
                        <a:lnTo>
                          <a:pt x="4" y="144"/>
                        </a:lnTo>
                        <a:lnTo>
                          <a:pt x="2" y="144"/>
                        </a:lnTo>
                        <a:lnTo>
                          <a:pt x="2" y="144"/>
                        </a:lnTo>
                        <a:lnTo>
                          <a:pt x="2" y="144"/>
                        </a:lnTo>
                        <a:lnTo>
                          <a:pt x="2" y="144"/>
                        </a:lnTo>
                        <a:lnTo>
                          <a:pt x="0" y="144"/>
                        </a:lnTo>
                        <a:lnTo>
                          <a:pt x="0" y="144"/>
                        </a:lnTo>
                        <a:lnTo>
                          <a:pt x="0" y="142"/>
                        </a:lnTo>
                        <a:lnTo>
                          <a:pt x="0" y="142"/>
                        </a:lnTo>
                        <a:lnTo>
                          <a:pt x="0" y="142"/>
                        </a:lnTo>
                        <a:lnTo>
                          <a:pt x="0" y="140"/>
                        </a:lnTo>
                        <a:lnTo>
                          <a:pt x="0" y="140"/>
                        </a:lnTo>
                        <a:lnTo>
                          <a:pt x="2" y="140"/>
                        </a:lnTo>
                        <a:lnTo>
                          <a:pt x="2" y="138"/>
                        </a:lnTo>
                        <a:lnTo>
                          <a:pt x="2" y="138"/>
                        </a:lnTo>
                        <a:lnTo>
                          <a:pt x="2" y="138"/>
                        </a:lnTo>
                        <a:lnTo>
                          <a:pt x="2" y="136"/>
                        </a:lnTo>
                        <a:lnTo>
                          <a:pt x="2" y="136"/>
                        </a:lnTo>
                        <a:lnTo>
                          <a:pt x="2" y="136"/>
                        </a:lnTo>
                        <a:lnTo>
                          <a:pt x="2" y="136"/>
                        </a:lnTo>
                        <a:lnTo>
                          <a:pt x="4" y="136"/>
                        </a:lnTo>
                        <a:lnTo>
                          <a:pt x="4" y="134"/>
                        </a:lnTo>
                        <a:lnTo>
                          <a:pt x="4" y="134"/>
                        </a:lnTo>
                        <a:lnTo>
                          <a:pt x="4" y="134"/>
                        </a:lnTo>
                        <a:lnTo>
                          <a:pt x="4" y="133"/>
                        </a:lnTo>
                        <a:lnTo>
                          <a:pt x="4" y="133"/>
                        </a:lnTo>
                        <a:lnTo>
                          <a:pt x="4" y="133"/>
                        </a:lnTo>
                        <a:lnTo>
                          <a:pt x="5" y="133"/>
                        </a:lnTo>
                        <a:lnTo>
                          <a:pt x="5" y="133"/>
                        </a:lnTo>
                        <a:lnTo>
                          <a:pt x="5" y="131"/>
                        </a:lnTo>
                        <a:lnTo>
                          <a:pt x="7" y="131"/>
                        </a:lnTo>
                        <a:lnTo>
                          <a:pt x="7" y="131"/>
                        </a:lnTo>
                        <a:lnTo>
                          <a:pt x="7" y="131"/>
                        </a:lnTo>
                        <a:lnTo>
                          <a:pt x="7" y="131"/>
                        </a:lnTo>
                        <a:lnTo>
                          <a:pt x="7" y="129"/>
                        </a:lnTo>
                        <a:lnTo>
                          <a:pt x="9" y="129"/>
                        </a:lnTo>
                        <a:lnTo>
                          <a:pt x="9" y="129"/>
                        </a:lnTo>
                        <a:lnTo>
                          <a:pt x="9" y="129"/>
                        </a:lnTo>
                        <a:lnTo>
                          <a:pt x="9" y="127"/>
                        </a:lnTo>
                        <a:lnTo>
                          <a:pt x="7" y="127"/>
                        </a:lnTo>
                        <a:lnTo>
                          <a:pt x="7" y="127"/>
                        </a:lnTo>
                        <a:lnTo>
                          <a:pt x="7" y="127"/>
                        </a:lnTo>
                        <a:lnTo>
                          <a:pt x="7" y="127"/>
                        </a:lnTo>
                        <a:lnTo>
                          <a:pt x="7" y="125"/>
                        </a:lnTo>
                        <a:lnTo>
                          <a:pt x="5" y="125"/>
                        </a:lnTo>
                        <a:lnTo>
                          <a:pt x="5" y="125"/>
                        </a:lnTo>
                        <a:lnTo>
                          <a:pt x="5" y="125"/>
                        </a:lnTo>
                        <a:lnTo>
                          <a:pt x="4" y="125"/>
                        </a:lnTo>
                        <a:lnTo>
                          <a:pt x="4" y="123"/>
                        </a:lnTo>
                        <a:lnTo>
                          <a:pt x="4" y="123"/>
                        </a:lnTo>
                        <a:lnTo>
                          <a:pt x="4" y="121"/>
                        </a:lnTo>
                        <a:lnTo>
                          <a:pt x="4" y="121"/>
                        </a:lnTo>
                        <a:lnTo>
                          <a:pt x="4" y="121"/>
                        </a:lnTo>
                        <a:lnTo>
                          <a:pt x="5" y="121"/>
                        </a:lnTo>
                        <a:lnTo>
                          <a:pt x="5" y="119"/>
                        </a:lnTo>
                        <a:lnTo>
                          <a:pt x="5" y="119"/>
                        </a:lnTo>
                        <a:lnTo>
                          <a:pt x="5" y="119"/>
                        </a:lnTo>
                        <a:lnTo>
                          <a:pt x="5" y="117"/>
                        </a:lnTo>
                        <a:lnTo>
                          <a:pt x="5" y="117"/>
                        </a:lnTo>
                        <a:lnTo>
                          <a:pt x="5" y="115"/>
                        </a:lnTo>
                        <a:lnTo>
                          <a:pt x="5" y="115"/>
                        </a:lnTo>
                        <a:lnTo>
                          <a:pt x="5" y="113"/>
                        </a:lnTo>
                        <a:lnTo>
                          <a:pt x="7" y="113"/>
                        </a:lnTo>
                        <a:lnTo>
                          <a:pt x="7" y="113"/>
                        </a:lnTo>
                        <a:lnTo>
                          <a:pt x="7" y="113"/>
                        </a:lnTo>
                        <a:lnTo>
                          <a:pt x="7" y="113"/>
                        </a:lnTo>
                        <a:lnTo>
                          <a:pt x="9" y="113"/>
                        </a:lnTo>
                        <a:lnTo>
                          <a:pt x="9" y="113"/>
                        </a:lnTo>
                        <a:lnTo>
                          <a:pt x="9" y="112"/>
                        </a:lnTo>
                        <a:lnTo>
                          <a:pt x="9" y="112"/>
                        </a:lnTo>
                        <a:lnTo>
                          <a:pt x="11" y="112"/>
                        </a:lnTo>
                        <a:lnTo>
                          <a:pt x="11" y="112"/>
                        </a:lnTo>
                        <a:lnTo>
                          <a:pt x="11" y="112"/>
                        </a:lnTo>
                        <a:lnTo>
                          <a:pt x="13" y="112"/>
                        </a:lnTo>
                        <a:lnTo>
                          <a:pt x="13" y="112"/>
                        </a:lnTo>
                        <a:lnTo>
                          <a:pt x="13" y="112"/>
                        </a:lnTo>
                        <a:lnTo>
                          <a:pt x="13" y="110"/>
                        </a:lnTo>
                        <a:lnTo>
                          <a:pt x="13" y="110"/>
                        </a:lnTo>
                        <a:lnTo>
                          <a:pt x="13" y="110"/>
                        </a:lnTo>
                        <a:lnTo>
                          <a:pt x="13" y="108"/>
                        </a:lnTo>
                        <a:lnTo>
                          <a:pt x="13" y="108"/>
                        </a:lnTo>
                        <a:lnTo>
                          <a:pt x="13" y="108"/>
                        </a:lnTo>
                        <a:lnTo>
                          <a:pt x="13" y="106"/>
                        </a:lnTo>
                        <a:lnTo>
                          <a:pt x="13" y="106"/>
                        </a:lnTo>
                        <a:lnTo>
                          <a:pt x="13" y="104"/>
                        </a:lnTo>
                        <a:lnTo>
                          <a:pt x="13" y="104"/>
                        </a:lnTo>
                        <a:lnTo>
                          <a:pt x="13" y="104"/>
                        </a:lnTo>
                        <a:lnTo>
                          <a:pt x="15" y="104"/>
                        </a:lnTo>
                        <a:lnTo>
                          <a:pt x="15" y="104"/>
                        </a:lnTo>
                        <a:lnTo>
                          <a:pt x="15" y="104"/>
                        </a:lnTo>
                        <a:lnTo>
                          <a:pt x="15" y="102"/>
                        </a:lnTo>
                        <a:lnTo>
                          <a:pt x="17" y="102"/>
                        </a:lnTo>
                        <a:lnTo>
                          <a:pt x="17" y="102"/>
                        </a:lnTo>
                        <a:lnTo>
                          <a:pt x="17" y="102"/>
                        </a:lnTo>
                        <a:lnTo>
                          <a:pt x="17" y="102"/>
                        </a:lnTo>
                        <a:lnTo>
                          <a:pt x="19" y="102"/>
                        </a:lnTo>
                        <a:lnTo>
                          <a:pt x="19" y="102"/>
                        </a:lnTo>
                        <a:lnTo>
                          <a:pt x="19" y="102"/>
                        </a:lnTo>
                        <a:lnTo>
                          <a:pt x="19" y="102"/>
                        </a:lnTo>
                        <a:lnTo>
                          <a:pt x="21" y="102"/>
                        </a:lnTo>
                        <a:lnTo>
                          <a:pt x="21" y="104"/>
                        </a:lnTo>
                        <a:lnTo>
                          <a:pt x="21" y="104"/>
                        </a:lnTo>
                        <a:lnTo>
                          <a:pt x="21" y="104"/>
                        </a:lnTo>
                        <a:lnTo>
                          <a:pt x="23" y="104"/>
                        </a:lnTo>
                        <a:lnTo>
                          <a:pt x="23" y="104"/>
                        </a:lnTo>
                        <a:lnTo>
                          <a:pt x="23" y="104"/>
                        </a:lnTo>
                        <a:lnTo>
                          <a:pt x="23" y="104"/>
                        </a:lnTo>
                        <a:lnTo>
                          <a:pt x="23" y="106"/>
                        </a:lnTo>
                        <a:lnTo>
                          <a:pt x="25" y="106"/>
                        </a:lnTo>
                        <a:lnTo>
                          <a:pt x="25" y="106"/>
                        </a:lnTo>
                        <a:lnTo>
                          <a:pt x="25" y="106"/>
                        </a:lnTo>
                        <a:lnTo>
                          <a:pt x="25" y="108"/>
                        </a:lnTo>
                        <a:lnTo>
                          <a:pt x="25" y="108"/>
                        </a:lnTo>
                        <a:lnTo>
                          <a:pt x="25" y="108"/>
                        </a:lnTo>
                        <a:lnTo>
                          <a:pt x="26" y="108"/>
                        </a:lnTo>
                        <a:lnTo>
                          <a:pt x="26" y="108"/>
                        </a:lnTo>
                        <a:lnTo>
                          <a:pt x="26" y="110"/>
                        </a:lnTo>
                        <a:lnTo>
                          <a:pt x="28" y="110"/>
                        </a:lnTo>
                        <a:lnTo>
                          <a:pt x="28" y="110"/>
                        </a:lnTo>
                        <a:lnTo>
                          <a:pt x="28" y="112"/>
                        </a:lnTo>
                        <a:lnTo>
                          <a:pt x="28" y="112"/>
                        </a:lnTo>
                        <a:lnTo>
                          <a:pt x="28" y="112"/>
                        </a:lnTo>
                        <a:lnTo>
                          <a:pt x="28" y="112"/>
                        </a:lnTo>
                        <a:lnTo>
                          <a:pt x="28" y="112"/>
                        </a:lnTo>
                        <a:lnTo>
                          <a:pt x="28" y="113"/>
                        </a:lnTo>
                        <a:lnTo>
                          <a:pt x="30" y="113"/>
                        </a:lnTo>
                        <a:lnTo>
                          <a:pt x="30" y="113"/>
                        </a:lnTo>
                        <a:lnTo>
                          <a:pt x="30" y="113"/>
                        </a:lnTo>
                        <a:lnTo>
                          <a:pt x="30" y="113"/>
                        </a:lnTo>
                        <a:lnTo>
                          <a:pt x="32" y="113"/>
                        </a:lnTo>
                        <a:lnTo>
                          <a:pt x="32" y="113"/>
                        </a:lnTo>
                        <a:lnTo>
                          <a:pt x="34" y="113"/>
                        </a:lnTo>
                        <a:lnTo>
                          <a:pt x="34" y="113"/>
                        </a:lnTo>
                        <a:lnTo>
                          <a:pt x="34" y="113"/>
                        </a:lnTo>
                        <a:lnTo>
                          <a:pt x="34" y="113"/>
                        </a:lnTo>
                        <a:lnTo>
                          <a:pt x="36" y="113"/>
                        </a:lnTo>
                        <a:lnTo>
                          <a:pt x="36" y="113"/>
                        </a:lnTo>
                        <a:lnTo>
                          <a:pt x="36" y="112"/>
                        </a:lnTo>
                        <a:lnTo>
                          <a:pt x="36" y="112"/>
                        </a:lnTo>
                        <a:lnTo>
                          <a:pt x="38" y="112"/>
                        </a:lnTo>
                        <a:lnTo>
                          <a:pt x="38" y="112"/>
                        </a:lnTo>
                        <a:lnTo>
                          <a:pt x="38" y="112"/>
                        </a:lnTo>
                        <a:lnTo>
                          <a:pt x="40" y="112"/>
                        </a:lnTo>
                        <a:lnTo>
                          <a:pt x="40" y="112"/>
                        </a:lnTo>
                        <a:lnTo>
                          <a:pt x="40" y="112"/>
                        </a:lnTo>
                        <a:lnTo>
                          <a:pt x="40" y="112"/>
                        </a:lnTo>
                        <a:lnTo>
                          <a:pt x="40" y="110"/>
                        </a:lnTo>
                        <a:lnTo>
                          <a:pt x="40" y="110"/>
                        </a:lnTo>
                        <a:lnTo>
                          <a:pt x="40" y="110"/>
                        </a:lnTo>
                        <a:lnTo>
                          <a:pt x="40" y="110"/>
                        </a:lnTo>
                        <a:lnTo>
                          <a:pt x="38" y="110"/>
                        </a:lnTo>
                        <a:lnTo>
                          <a:pt x="38" y="108"/>
                        </a:lnTo>
                        <a:lnTo>
                          <a:pt x="38" y="108"/>
                        </a:lnTo>
                        <a:lnTo>
                          <a:pt x="40" y="108"/>
                        </a:lnTo>
                        <a:lnTo>
                          <a:pt x="40" y="106"/>
                        </a:lnTo>
                        <a:lnTo>
                          <a:pt x="38" y="106"/>
                        </a:lnTo>
                        <a:lnTo>
                          <a:pt x="38" y="106"/>
                        </a:lnTo>
                        <a:lnTo>
                          <a:pt x="38" y="106"/>
                        </a:lnTo>
                        <a:lnTo>
                          <a:pt x="38" y="104"/>
                        </a:lnTo>
                        <a:lnTo>
                          <a:pt x="38" y="104"/>
                        </a:lnTo>
                        <a:lnTo>
                          <a:pt x="36" y="104"/>
                        </a:lnTo>
                        <a:lnTo>
                          <a:pt x="36" y="104"/>
                        </a:lnTo>
                        <a:lnTo>
                          <a:pt x="36" y="102"/>
                        </a:lnTo>
                        <a:lnTo>
                          <a:pt x="36" y="102"/>
                        </a:lnTo>
                        <a:lnTo>
                          <a:pt x="36" y="100"/>
                        </a:lnTo>
                        <a:lnTo>
                          <a:pt x="36" y="100"/>
                        </a:lnTo>
                        <a:lnTo>
                          <a:pt x="36" y="100"/>
                        </a:lnTo>
                        <a:lnTo>
                          <a:pt x="36" y="98"/>
                        </a:lnTo>
                        <a:lnTo>
                          <a:pt x="36" y="98"/>
                        </a:lnTo>
                        <a:lnTo>
                          <a:pt x="36" y="98"/>
                        </a:lnTo>
                        <a:lnTo>
                          <a:pt x="36" y="96"/>
                        </a:lnTo>
                        <a:lnTo>
                          <a:pt x="36" y="96"/>
                        </a:lnTo>
                        <a:lnTo>
                          <a:pt x="36" y="96"/>
                        </a:lnTo>
                        <a:lnTo>
                          <a:pt x="36" y="98"/>
                        </a:lnTo>
                        <a:lnTo>
                          <a:pt x="38" y="98"/>
                        </a:lnTo>
                        <a:lnTo>
                          <a:pt x="38" y="98"/>
                        </a:lnTo>
                        <a:lnTo>
                          <a:pt x="40" y="98"/>
                        </a:lnTo>
                        <a:lnTo>
                          <a:pt x="40" y="98"/>
                        </a:lnTo>
                        <a:lnTo>
                          <a:pt x="40" y="98"/>
                        </a:lnTo>
                        <a:lnTo>
                          <a:pt x="40" y="98"/>
                        </a:lnTo>
                        <a:lnTo>
                          <a:pt x="40" y="98"/>
                        </a:lnTo>
                        <a:lnTo>
                          <a:pt x="42" y="98"/>
                        </a:lnTo>
                        <a:lnTo>
                          <a:pt x="42" y="96"/>
                        </a:lnTo>
                        <a:lnTo>
                          <a:pt x="42" y="96"/>
                        </a:lnTo>
                        <a:lnTo>
                          <a:pt x="42" y="96"/>
                        </a:lnTo>
                        <a:lnTo>
                          <a:pt x="42" y="96"/>
                        </a:lnTo>
                        <a:lnTo>
                          <a:pt x="44" y="96"/>
                        </a:lnTo>
                        <a:lnTo>
                          <a:pt x="44" y="96"/>
                        </a:lnTo>
                        <a:lnTo>
                          <a:pt x="44" y="96"/>
                        </a:lnTo>
                        <a:lnTo>
                          <a:pt x="44" y="94"/>
                        </a:lnTo>
                        <a:lnTo>
                          <a:pt x="46" y="94"/>
                        </a:lnTo>
                        <a:lnTo>
                          <a:pt x="46" y="94"/>
                        </a:lnTo>
                        <a:lnTo>
                          <a:pt x="46" y="94"/>
                        </a:lnTo>
                        <a:lnTo>
                          <a:pt x="46" y="94"/>
                        </a:lnTo>
                        <a:lnTo>
                          <a:pt x="48" y="94"/>
                        </a:lnTo>
                        <a:lnTo>
                          <a:pt x="48" y="94"/>
                        </a:lnTo>
                        <a:lnTo>
                          <a:pt x="49" y="94"/>
                        </a:lnTo>
                        <a:lnTo>
                          <a:pt x="49" y="94"/>
                        </a:lnTo>
                        <a:lnTo>
                          <a:pt x="49" y="92"/>
                        </a:lnTo>
                        <a:lnTo>
                          <a:pt x="49" y="92"/>
                        </a:lnTo>
                        <a:lnTo>
                          <a:pt x="49" y="92"/>
                        </a:lnTo>
                        <a:lnTo>
                          <a:pt x="49" y="92"/>
                        </a:lnTo>
                        <a:lnTo>
                          <a:pt x="49" y="90"/>
                        </a:lnTo>
                        <a:lnTo>
                          <a:pt x="49" y="90"/>
                        </a:lnTo>
                        <a:lnTo>
                          <a:pt x="49" y="90"/>
                        </a:lnTo>
                        <a:lnTo>
                          <a:pt x="49" y="89"/>
                        </a:lnTo>
                        <a:lnTo>
                          <a:pt x="49" y="89"/>
                        </a:lnTo>
                        <a:lnTo>
                          <a:pt x="49" y="89"/>
                        </a:lnTo>
                        <a:lnTo>
                          <a:pt x="49" y="89"/>
                        </a:lnTo>
                        <a:lnTo>
                          <a:pt x="49" y="89"/>
                        </a:lnTo>
                        <a:lnTo>
                          <a:pt x="51" y="89"/>
                        </a:lnTo>
                        <a:lnTo>
                          <a:pt x="51" y="89"/>
                        </a:lnTo>
                        <a:lnTo>
                          <a:pt x="51" y="89"/>
                        </a:lnTo>
                        <a:lnTo>
                          <a:pt x="53" y="89"/>
                        </a:lnTo>
                        <a:lnTo>
                          <a:pt x="53" y="89"/>
                        </a:lnTo>
                        <a:lnTo>
                          <a:pt x="55" y="89"/>
                        </a:lnTo>
                        <a:lnTo>
                          <a:pt x="55" y="89"/>
                        </a:lnTo>
                        <a:lnTo>
                          <a:pt x="55" y="89"/>
                        </a:lnTo>
                        <a:lnTo>
                          <a:pt x="57" y="89"/>
                        </a:lnTo>
                        <a:lnTo>
                          <a:pt x="57" y="87"/>
                        </a:lnTo>
                        <a:lnTo>
                          <a:pt x="57" y="87"/>
                        </a:lnTo>
                        <a:lnTo>
                          <a:pt x="57" y="87"/>
                        </a:lnTo>
                        <a:lnTo>
                          <a:pt x="57" y="87"/>
                        </a:lnTo>
                        <a:lnTo>
                          <a:pt x="59" y="87"/>
                        </a:lnTo>
                        <a:lnTo>
                          <a:pt x="59" y="85"/>
                        </a:lnTo>
                        <a:lnTo>
                          <a:pt x="59" y="85"/>
                        </a:lnTo>
                        <a:lnTo>
                          <a:pt x="61" y="85"/>
                        </a:lnTo>
                        <a:lnTo>
                          <a:pt x="61" y="85"/>
                        </a:lnTo>
                        <a:lnTo>
                          <a:pt x="61" y="85"/>
                        </a:lnTo>
                        <a:lnTo>
                          <a:pt x="61" y="85"/>
                        </a:lnTo>
                        <a:lnTo>
                          <a:pt x="63" y="85"/>
                        </a:lnTo>
                        <a:lnTo>
                          <a:pt x="63" y="85"/>
                        </a:lnTo>
                        <a:lnTo>
                          <a:pt x="63" y="85"/>
                        </a:lnTo>
                        <a:lnTo>
                          <a:pt x="65" y="85"/>
                        </a:lnTo>
                        <a:lnTo>
                          <a:pt x="65" y="85"/>
                        </a:lnTo>
                        <a:lnTo>
                          <a:pt x="65" y="83"/>
                        </a:lnTo>
                        <a:lnTo>
                          <a:pt x="67" y="83"/>
                        </a:lnTo>
                        <a:lnTo>
                          <a:pt x="67" y="83"/>
                        </a:lnTo>
                        <a:lnTo>
                          <a:pt x="67" y="81"/>
                        </a:lnTo>
                        <a:lnTo>
                          <a:pt x="67" y="81"/>
                        </a:lnTo>
                        <a:lnTo>
                          <a:pt x="67" y="81"/>
                        </a:lnTo>
                        <a:lnTo>
                          <a:pt x="67" y="81"/>
                        </a:lnTo>
                        <a:lnTo>
                          <a:pt x="69" y="81"/>
                        </a:lnTo>
                        <a:lnTo>
                          <a:pt x="69" y="81"/>
                        </a:lnTo>
                        <a:lnTo>
                          <a:pt x="69" y="81"/>
                        </a:lnTo>
                        <a:lnTo>
                          <a:pt x="69" y="79"/>
                        </a:lnTo>
                        <a:lnTo>
                          <a:pt x="69" y="79"/>
                        </a:lnTo>
                        <a:lnTo>
                          <a:pt x="69" y="79"/>
                        </a:lnTo>
                        <a:lnTo>
                          <a:pt x="69" y="77"/>
                        </a:lnTo>
                        <a:lnTo>
                          <a:pt x="70" y="77"/>
                        </a:lnTo>
                        <a:lnTo>
                          <a:pt x="70" y="77"/>
                        </a:lnTo>
                        <a:lnTo>
                          <a:pt x="72" y="77"/>
                        </a:lnTo>
                        <a:lnTo>
                          <a:pt x="72" y="77"/>
                        </a:lnTo>
                        <a:lnTo>
                          <a:pt x="72" y="79"/>
                        </a:lnTo>
                        <a:lnTo>
                          <a:pt x="72" y="79"/>
                        </a:lnTo>
                        <a:lnTo>
                          <a:pt x="74" y="79"/>
                        </a:lnTo>
                        <a:lnTo>
                          <a:pt x="74" y="77"/>
                        </a:lnTo>
                        <a:lnTo>
                          <a:pt x="74" y="77"/>
                        </a:lnTo>
                        <a:lnTo>
                          <a:pt x="72" y="77"/>
                        </a:lnTo>
                        <a:lnTo>
                          <a:pt x="72" y="75"/>
                        </a:lnTo>
                        <a:lnTo>
                          <a:pt x="72" y="75"/>
                        </a:lnTo>
                        <a:lnTo>
                          <a:pt x="74" y="75"/>
                        </a:lnTo>
                        <a:lnTo>
                          <a:pt x="74" y="75"/>
                        </a:lnTo>
                        <a:lnTo>
                          <a:pt x="76" y="75"/>
                        </a:lnTo>
                        <a:lnTo>
                          <a:pt x="76" y="75"/>
                        </a:lnTo>
                        <a:lnTo>
                          <a:pt x="76" y="77"/>
                        </a:lnTo>
                        <a:lnTo>
                          <a:pt x="76" y="77"/>
                        </a:lnTo>
                        <a:lnTo>
                          <a:pt x="76" y="77"/>
                        </a:lnTo>
                        <a:lnTo>
                          <a:pt x="78" y="77"/>
                        </a:lnTo>
                        <a:lnTo>
                          <a:pt x="78" y="77"/>
                        </a:lnTo>
                        <a:lnTo>
                          <a:pt x="78" y="77"/>
                        </a:lnTo>
                        <a:lnTo>
                          <a:pt x="80" y="77"/>
                        </a:lnTo>
                        <a:lnTo>
                          <a:pt x="80" y="77"/>
                        </a:lnTo>
                        <a:lnTo>
                          <a:pt x="82" y="77"/>
                        </a:lnTo>
                        <a:lnTo>
                          <a:pt x="82" y="77"/>
                        </a:lnTo>
                        <a:lnTo>
                          <a:pt x="82" y="77"/>
                        </a:lnTo>
                        <a:lnTo>
                          <a:pt x="84" y="77"/>
                        </a:lnTo>
                        <a:lnTo>
                          <a:pt x="84" y="77"/>
                        </a:lnTo>
                        <a:lnTo>
                          <a:pt x="84" y="77"/>
                        </a:lnTo>
                        <a:lnTo>
                          <a:pt x="84" y="79"/>
                        </a:lnTo>
                        <a:lnTo>
                          <a:pt x="84" y="79"/>
                        </a:lnTo>
                        <a:lnTo>
                          <a:pt x="82" y="79"/>
                        </a:lnTo>
                        <a:lnTo>
                          <a:pt x="82" y="79"/>
                        </a:lnTo>
                        <a:lnTo>
                          <a:pt x="82" y="79"/>
                        </a:lnTo>
                        <a:lnTo>
                          <a:pt x="82" y="79"/>
                        </a:lnTo>
                        <a:lnTo>
                          <a:pt x="82" y="81"/>
                        </a:lnTo>
                        <a:lnTo>
                          <a:pt x="84" y="81"/>
                        </a:lnTo>
                        <a:lnTo>
                          <a:pt x="84" y="81"/>
                        </a:lnTo>
                        <a:lnTo>
                          <a:pt x="84" y="81"/>
                        </a:lnTo>
                        <a:lnTo>
                          <a:pt x="86" y="81"/>
                        </a:lnTo>
                        <a:lnTo>
                          <a:pt x="86" y="81"/>
                        </a:lnTo>
                        <a:lnTo>
                          <a:pt x="88" y="81"/>
                        </a:lnTo>
                        <a:lnTo>
                          <a:pt x="88" y="79"/>
                        </a:lnTo>
                        <a:lnTo>
                          <a:pt x="88" y="79"/>
                        </a:lnTo>
                        <a:lnTo>
                          <a:pt x="88" y="79"/>
                        </a:lnTo>
                        <a:lnTo>
                          <a:pt x="88" y="81"/>
                        </a:lnTo>
                        <a:lnTo>
                          <a:pt x="88" y="81"/>
                        </a:lnTo>
                        <a:lnTo>
                          <a:pt x="90" y="81"/>
                        </a:lnTo>
                        <a:lnTo>
                          <a:pt x="90" y="81"/>
                        </a:lnTo>
                        <a:lnTo>
                          <a:pt x="90" y="81"/>
                        </a:lnTo>
                        <a:lnTo>
                          <a:pt x="90" y="81"/>
                        </a:lnTo>
                        <a:lnTo>
                          <a:pt x="92" y="81"/>
                        </a:lnTo>
                        <a:lnTo>
                          <a:pt x="92" y="79"/>
                        </a:lnTo>
                        <a:lnTo>
                          <a:pt x="90" y="79"/>
                        </a:lnTo>
                        <a:lnTo>
                          <a:pt x="90" y="79"/>
                        </a:lnTo>
                        <a:lnTo>
                          <a:pt x="90" y="77"/>
                        </a:lnTo>
                        <a:lnTo>
                          <a:pt x="92" y="77"/>
                        </a:lnTo>
                        <a:lnTo>
                          <a:pt x="92" y="77"/>
                        </a:lnTo>
                        <a:lnTo>
                          <a:pt x="92" y="77"/>
                        </a:lnTo>
                        <a:lnTo>
                          <a:pt x="93" y="77"/>
                        </a:lnTo>
                        <a:lnTo>
                          <a:pt x="93" y="77"/>
                        </a:lnTo>
                        <a:lnTo>
                          <a:pt x="93" y="77"/>
                        </a:lnTo>
                        <a:lnTo>
                          <a:pt x="95" y="77"/>
                        </a:lnTo>
                        <a:lnTo>
                          <a:pt x="95" y="77"/>
                        </a:lnTo>
                        <a:lnTo>
                          <a:pt x="95" y="77"/>
                        </a:lnTo>
                        <a:lnTo>
                          <a:pt x="97" y="77"/>
                        </a:lnTo>
                        <a:lnTo>
                          <a:pt x="97" y="77"/>
                        </a:lnTo>
                        <a:lnTo>
                          <a:pt x="97" y="75"/>
                        </a:lnTo>
                        <a:lnTo>
                          <a:pt x="99" y="75"/>
                        </a:lnTo>
                        <a:lnTo>
                          <a:pt x="99" y="75"/>
                        </a:lnTo>
                        <a:lnTo>
                          <a:pt x="99" y="75"/>
                        </a:lnTo>
                        <a:lnTo>
                          <a:pt x="99" y="75"/>
                        </a:lnTo>
                        <a:lnTo>
                          <a:pt x="101" y="75"/>
                        </a:lnTo>
                        <a:lnTo>
                          <a:pt x="101" y="75"/>
                        </a:lnTo>
                        <a:lnTo>
                          <a:pt x="101" y="75"/>
                        </a:lnTo>
                        <a:lnTo>
                          <a:pt x="101" y="77"/>
                        </a:lnTo>
                        <a:lnTo>
                          <a:pt x="101" y="77"/>
                        </a:lnTo>
                        <a:lnTo>
                          <a:pt x="103" y="77"/>
                        </a:lnTo>
                        <a:lnTo>
                          <a:pt x="103" y="77"/>
                        </a:lnTo>
                        <a:lnTo>
                          <a:pt x="103" y="79"/>
                        </a:lnTo>
                        <a:lnTo>
                          <a:pt x="103" y="79"/>
                        </a:lnTo>
                        <a:lnTo>
                          <a:pt x="103" y="79"/>
                        </a:lnTo>
                        <a:lnTo>
                          <a:pt x="103" y="81"/>
                        </a:lnTo>
                        <a:lnTo>
                          <a:pt x="105" y="81"/>
                        </a:lnTo>
                        <a:lnTo>
                          <a:pt x="105" y="81"/>
                        </a:lnTo>
                        <a:lnTo>
                          <a:pt x="105" y="81"/>
                        </a:lnTo>
                        <a:lnTo>
                          <a:pt x="105" y="81"/>
                        </a:lnTo>
                        <a:lnTo>
                          <a:pt x="107" y="81"/>
                        </a:lnTo>
                        <a:lnTo>
                          <a:pt x="107" y="81"/>
                        </a:lnTo>
                        <a:lnTo>
                          <a:pt x="107" y="81"/>
                        </a:lnTo>
                        <a:lnTo>
                          <a:pt x="109" y="81"/>
                        </a:lnTo>
                        <a:lnTo>
                          <a:pt x="109" y="81"/>
                        </a:lnTo>
                        <a:lnTo>
                          <a:pt x="109" y="81"/>
                        </a:lnTo>
                        <a:lnTo>
                          <a:pt x="111" y="81"/>
                        </a:lnTo>
                        <a:lnTo>
                          <a:pt x="111" y="81"/>
                        </a:lnTo>
                        <a:lnTo>
                          <a:pt x="111" y="81"/>
                        </a:lnTo>
                        <a:lnTo>
                          <a:pt x="111" y="81"/>
                        </a:lnTo>
                        <a:lnTo>
                          <a:pt x="113" y="81"/>
                        </a:lnTo>
                        <a:lnTo>
                          <a:pt x="113" y="81"/>
                        </a:lnTo>
                        <a:lnTo>
                          <a:pt x="113" y="81"/>
                        </a:lnTo>
                        <a:lnTo>
                          <a:pt x="114" y="81"/>
                        </a:lnTo>
                        <a:lnTo>
                          <a:pt x="114" y="81"/>
                        </a:lnTo>
                        <a:lnTo>
                          <a:pt x="114" y="81"/>
                        </a:lnTo>
                        <a:lnTo>
                          <a:pt x="114" y="79"/>
                        </a:lnTo>
                        <a:lnTo>
                          <a:pt x="116" y="79"/>
                        </a:lnTo>
                        <a:lnTo>
                          <a:pt x="116" y="81"/>
                        </a:lnTo>
                        <a:lnTo>
                          <a:pt x="116" y="81"/>
                        </a:lnTo>
                        <a:lnTo>
                          <a:pt x="116" y="81"/>
                        </a:lnTo>
                        <a:lnTo>
                          <a:pt x="118" y="81"/>
                        </a:lnTo>
                        <a:lnTo>
                          <a:pt x="118" y="81"/>
                        </a:lnTo>
                        <a:lnTo>
                          <a:pt x="120" y="81"/>
                        </a:lnTo>
                        <a:lnTo>
                          <a:pt x="120" y="81"/>
                        </a:lnTo>
                        <a:lnTo>
                          <a:pt x="120" y="81"/>
                        </a:lnTo>
                        <a:lnTo>
                          <a:pt x="120" y="81"/>
                        </a:lnTo>
                        <a:lnTo>
                          <a:pt x="120" y="81"/>
                        </a:lnTo>
                        <a:lnTo>
                          <a:pt x="122" y="81"/>
                        </a:lnTo>
                        <a:lnTo>
                          <a:pt x="122" y="81"/>
                        </a:lnTo>
                        <a:lnTo>
                          <a:pt x="122" y="81"/>
                        </a:lnTo>
                        <a:lnTo>
                          <a:pt x="122" y="83"/>
                        </a:lnTo>
                        <a:lnTo>
                          <a:pt x="122" y="83"/>
                        </a:lnTo>
                        <a:lnTo>
                          <a:pt x="122" y="85"/>
                        </a:lnTo>
                        <a:lnTo>
                          <a:pt x="124" y="85"/>
                        </a:lnTo>
                        <a:lnTo>
                          <a:pt x="124" y="85"/>
                        </a:lnTo>
                        <a:lnTo>
                          <a:pt x="124" y="85"/>
                        </a:lnTo>
                        <a:lnTo>
                          <a:pt x="124" y="87"/>
                        </a:lnTo>
                        <a:lnTo>
                          <a:pt x="126" y="87"/>
                        </a:lnTo>
                        <a:lnTo>
                          <a:pt x="126" y="87"/>
                        </a:lnTo>
                        <a:lnTo>
                          <a:pt x="126" y="87"/>
                        </a:lnTo>
                        <a:lnTo>
                          <a:pt x="128" y="87"/>
                        </a:lnTo>
                        <a:lnTo>
                          <a:pt x="128" y="87"/>
                        </a:lnTo>
                        <a:lnTo>
                          <a:pt x="128" y="87"/>
                        </a:lnTo>
                        <a:lnTo>
                          <a:pt x="128" y="87"/>
                        </a:lnTo>
                        <a:lnTo>
                          <a:pt x="130" y="87"/>
                        </a:lnTo>
                        <a:lnTo>
                          <a:pt x="130" y="87"/>
                        </a:lnTo>
                        <a:lnTo>
                          <a:pt x="130" y="89"/>
                        </a:lnTo>
                        <a:lnTo>
                          <a:pt x="132" y="89"/>
                        </a:lnTo>
                        <a:lnTo>
                          <a:pt x="132" y="89"/>
                        </a:lnTo>
                        <a:lnTo>
                          <a:pt x="132" y="89"/>
                        </a:lnTo>
                        <a:lnTo>
                          <a:pt x="132" y="89"/>
                        </a:lnTo>
                        <a:lnTo>
                          <a:pt x="132" y="89"/>
                        </a:lnTo>
                        <a:lnTo>
                          <a:pt x="132" y="90"/>
                        </a:lnTo>
                        <a:lnTo>
                          <a:pt x="134" y="90"/>
                        </a:lnTo>
                        <a:lnTo>
                          <a:pt x="134" y="90"/>
                        </a:lnTo>
                        <a:lnTo>
                          <a:pt x="134" y="90"/>
                        </a:lnTo>
                        <a:lnTo>
                          <a:pt x="134" y="92"/>
                        </a:lnTo>
                        <a:lnTo>
                          <a:pt x="136" y="92"/>
                        </a:lnTo>
                        <a:lnTo>
                          <a:pt x="136" y="92"/>
                        </a:lnTo>
                        <a:lnTo>
                          <a:pt x="136" y="92"/>
                        </a:lnTo>
                        <a:lnTo>
                          <a:pt x="136" y="92"/>
                        </a:lnTo>
                        <a:lnTo>
                          <a:pt x="137" y="92"/>
                        </a:lnTo>
                        <a:lnTo>
                          <a:pt x="137" y="92"/>
                        </a:lnTo>
                        <a:lnTo>
                          <a:pt x="137" y="92"/>
                        </a:lnTo>
                        <a:lnTo>
                          <a:pt x="137" y="94"/>
                        </a:lnTo>
                        <a:lnTo>
                          <a:pt x="137" y="94"/>
                        </a:lnTo>
                        <a:lnTo>
                          <a:pt x="137" y="94"/>
                        </a:lnTo>
                        <a:lnTo>
                          <a:pt x="137" y="96"/>
                        </a:lnTo>
                        <a:lnTo>
                          <a:pt x="137" y="96"/>
                        </a:lnTo>
                        <a:lnTo>
                          <a:pt x="137" y="96"/>
                        </a:lnTo>
                        <a:lnTo>
                          <a:pt x="137" y="96"/>
                        </a:lnTo>
                        <a:lnTo>
                          <a:pt x="137" y="98"/>
                        </a:lnTo>
                        <a:lnTo>
                          <a:pt x="137" y="98"/>
                        </a:lnTo>
                        <a:lnTo>
                          <a:pt x="137" y="98"/>
                        </a:lnTo>
                        <a:lnTo>
                          <a:pt x="137" y="98"/>
                        </a:lnTo>
                        <a:lnTo>
                          <a:pt x="137" y="100"/>
                        </a:lnTo>
                        <a:lnTo>
                          <a:pt x="139" y="100"/>
                        </a:lnTo>
                        <a:lnTo>
                          <a:pt x="139" y="100"/>
                        </a:lnTo>
                        <a:lnTo>
                          <a:pt x="141" y="100"/>
                        </a:lnTo>
                        <a:lnTo>
                          <a:pt x="141" y="98"/>
                        </a:lnTo>
                        <a:lnTo>
                          <a:pt x="141" y="98"/>
                        </a:lnTo>
                        <a:lnTo>
                          <a:pt x="141" y="98"/>
                        </a:lnTo>
                        <a:lnTo>
                          <a:pt x="141" y="98"/>
                        </a:lnTo>
                        <a:lnTo>
                          <a:pt x="141" y="96"/>
                        </a:lnTo>
                        <a:lnTo>
                          <a:pt x="141" y="96"/>
                        </a:lnTo>
                        <a:lnTo>
                          <a:pt x="141" y="96"/>
                        </a:lnTo>
                        <a:lnTo>
                          <a:pt x="141" y="96"/>
                        </a:lnTo>
                        <a:lnTo>
                          <a:pt x="141" y="94"/>
                        </a:lnTo>
                        <a:lnTo>
                          <a:pt x="141" y="94"/>
                        </a:lnTo>
                        <a:lnTo>
                          <a:pt x="141" y="92"/>
                        </a:lnTo>
                        <a:lnTo>
                          <a:pt x="141" y="92"/>
                        </a:lnTo>
                        <a:lnTo>
                          <a:pt x="143" y="92"/>
                        </a:lnTo>
                        <a:lnTo>
                          <a:pt x="143" y="92"/>
                        </a:lnTo>
                        <a:lnTo>
                          <a:pt x="143" y="92"/>
                        </a:lnTo>
                        <a:lnTo>
                          <a:pt x="145" y="92"/>
                        </a:lnTo>
                        <a:lnTo>
                          <a:pt x="145" y="94"/>
                        </a:lnTo>
                        <a:lnTo>
                          <a:pt x="145" y="94"/>
                        </a:lnTo>
                        <a:lnTo>
                          <a:pt x="145" y="92"/>
                        </a:lnTo>
                        <a:lnTo>
                          <a:pt x="147" y="92"/>
                        </a:lnTo>
                        <a:lnTo>
                          <a:pt x="147" y="92"/>
                        </a:lnTo>
                        <a:lnTo>
                          <a:pt x="147" y="92"/>
                        </a:lnTo>
                        <a:lnTo>
                          <a:pt x="147" y="92"/>
                        </a:lnTo>
                        <a:lnTo>
                          <a:pt x="149" y="92"/>
                        </a:lnTo>
                        <a:lnTo>
                          <a:pt x="149" y="92"/>
                        </a:lnTo>
                        <a:lnTo>
                          <a:pt x="149" y="94"/>
                        </a:lnTo>
                        <a:lnTo>
                          <a:pt x="149" y="94"/>
                        </a:lnTo>
                        <a:lnTo>
                          <a:pt x="149" y="94"/>
                        </a:lnTo>
                        <a:lnTo>
                          <a:pt x="149" y="94"/>
                        </a:lnTo>
                        <a:lnTo>
                          <a:pt x="149" y="96"/>
                        </a:lnTo>
                        <a:lnTo>
                          <a:pt x="151" y="96"/>
                        </a:lnTo>
                        <a:lnTo>
                          <a:pt x="151" y="96"/>
                        </a:lnTo>
                        <a:lnTo>
                          <a:pt x="151" y="96"/>
                        </a:lnTo>
                        <a:lnTo>
                          <a:pt x="153" y="96"/>
                        </a:lnTo>
                        <a:lnTo>
                          <a:pt x="153" y="96"/>
                        </a:lnTo>
                        <a:lnTo>
                          <a:pt x="153" y="96"/>
                        </a:lnTo>
                        <a:lnTo>
                          <a:pt x="153" y="96"/>
                        </a:lnTo>
                        <a:lnTo>
                          <a:pt x="155" y="96"/>
                        </a:lnTo>
                        <a:lnTo>
                          <a:pt x="155" y="96"/>
                        </a:lnTo>
                        <a:lnTo>
                          <a:pt x="155" y="96"/>
                        </a:lnTo>
                        <a:lnTo>
                          <a:pt x="155" y="98"/>
                        </a:lnTo>
                        <a:lnTo>
                          <a:pt x="157" y="98"/>
                        </a:lnTo>
                        <a:lnTo>
                          <a:pt x="157" y="98"/>
                        </a:lnTo>
                        <a:lnTo>
                          <a:pt x="157" y="98"/>
                        </a:lnTo>
                        <a:lnTo>
                          <a:pt x="159" y="98"/>
                        </a:lnTo>
                        <a:lnTo>
                          <a:pt x="159" y="98"/>
                        </a:lnTo>
                        <a:lnTo>
                          <a:pt x="159" y="98"/>
                        </a:lnTo>
                        <a:lnTo>
                          <a:pt x="160" y="98"/>
                        </a:lnTo>
                        <a:lnTo>
                          <a:pt x="160" y="98"/>
                        </a:lnTo>
                        <a:lnTo>
                          <a:pt x="160" y="98"/>
                        </a:lnTo>
                        <a:lnTo>
                          <a:pt x="162" y="98"/>
                        </a:lnTo>
                        <a:lnTo>
                          <a:pt x="162" y="96"/>
                        </a:lnTo>
                        <a:lnTo>
                          <a:pt x="162" y="96"/>
                        </a:lnTo>
                        <a:lnTo>
                          <a:pt x="162" y="96"/>
                        </a:lnTo>
                        <a:lnTo>
                          <a:pt x="164" y="96"/>
                        </a:lnTo>
                        <a:lnTo>
                          <a:pt x="164" y="96"/>
                        </a:lnTo>
                        <a:lnTo>
                          <a:pt x="164" y="96"/>
                        </a:lnTo>
                        <a:lnTo>
                          <a:pt x="164" y="96"/>
                        </a:lnTo>
                        <a:lnTo>
                          <a:pt x="164" y="96"/>
                        </a:lnTo>
                        <a:lnTo>
                          <a:pt x="166" y="96"/>
                        </a:lnTo>
                        <a:lnTo>
                          <a:pt x="166" y="96"/>
                        </a:lnTo>
                        <a:lnTo>
                          <a:pt x="166" y="94"/>
                        </a:lnTo>
                        <a:lnTo>
                          <a:pt x="166" y="94"/>
                        </a:lnTo>
                        <a:lnTo>
                          <a:pt x="166" y="92"/>
                        </a:lnTo>
                        <a:lnTo>
                          <a:pt x="168" y="92"/>
                        </a:lnTo>
                        <a:lnTo>
                          <a:pt x="168" y="92"/>
                        </a:lnTo>
                        <a:lnTo>
                          <a:pt x="168" y="92"/>
                        </a:lnTo>
                        <a:lnTo>
                          <a:pt x="168" y="92"/>
                        </a:lnTo>
                        <a:lnTo>
                          <a:pt x="170" y="92"/>
                        </a:lnTo>
                        <a:lnTo>
                          <a:pt x="170" y="92"/>
                        </a:lnTo>
                        <a:lnTo>
                          <a:pt x="170" y="92"/>
                        </a:lnTo>
                        <a:lnTo>
                          <a:pt x="170" y="90"/>
                        </a:lnTo>
                        <a:lnTo>
                          <a:pt x="172" y="90"/>
                        </a:lnTo>
                        <a:lnTo>
                          <a:pt x="172" y="90"/>
                        </a:lnTo>
                        <a:lnTo>
                          <a:pt x="172" y="90"/>
                        </a:lnTo>
                        <a:lnTo>
                          <a:pt x="172" y="89"/>
                        </a:lnTo>
                        <a:lnTo>
                          <a:pt x="172" y="89"/>
                        </a:lnTo>
                        <a:lnTo>
                          <a:pt x="174" y="89"/>
                        </a:lnTo>
                        <a:lnTo>
                          <a:pt x="174" y="89"/>
                        </a:lnTo>
                        <a:lnTo>
                          <a:pt x="174" y="89"/>
                        </a:lnTo>
                        <a:lnTo>
                          <a:pt x="174" y="89"/>
                        </a:lnTo>
                        <a:lnTo>
                          <a:pt x="174" y="90"/>
                        </a:lnTo>
                        <a:lnTo>
                          <a:pt x="176" y="90"/>
                        </a:lnTo>
                        <a:lnTo>
                          <a:pt x="176" y="90"/>
                        </a:lnTo>
                        <a:lnTo>
                          <a:pt x="176" y="90"/>
                        </a:lnTo>
                        <a:lnTo>
                          <a:pt x="176" y="90"/>
                        </a:lnTo>
                        <a:lnTo>
                          <a:pt x="178" y="90"/>
                        </a:lnTo>
                        <a:lnTo>
                          <a:pt x="178" y="90"/>
                        </a:lnTo>
                        <a:lnTo>
                          <a:pt x="178" y="89"/>
                        </a:lnTo>
                        <a:lnTo>
                          <a:pt x="176" y="89"/>
                        </a:lnTo>
                        <a:lnTo>
                          <a:pt x="176" y="89"/>
                        </a:lnTo>
                        <a:lnTo>
                          <a:pt x="178" y="89"/>
                        </a:lnTo>
                        <a:lnTo>
                          <a:pt x="178" y="89"/>
                        </a:lnTo>
                        <a:lnTo>
                          <a:pt x="180" y="89"/>
                        </a:lnTo>
                        <a:lnTo>
                          <a:pt x="180" y="89"/>
                        </a:lnTo>
                        <a:lnTo>
                          <a:pt x="180" y="89"/>
                        </a:lnTo>
                        <a:lnTo>
                          <a:pt x="180" y="89"/>
                        </a:lnTo>
                        <a:lnTo>
                          <a:pt x="180" y="89"/>
                        </a:lnTo>
                        <a:lnTo>
                          <a:pt x="181" y="89"/>
                        </a:lnTo>
                        <a:lnTo>
                          <a:pt x="181" y="89"/>
                        </a:lnTo>
                        <a:lnTo>
                          <a:pt x="181" y="89"/>
                        </a:lnTo>
                        <a:lnTo>
                          <a:pt x="181" y="89"/>
                        </a:lnTo>
                        <a:lnTo>
                          <a:pt x="183" y="89"/>
                        </a:lnTo>
                        <a:lnTo>
                          <a:pt x="183" y="89"/>
                        </a:lnTo>
                        <a:lnTo>
                          <a:pt x="183" y="89"/>
                        </a:lnTo>
                        <a:lnTo>
                          <a:pt x="185" y="89"/>
                        </a:lnTo>
                        <a:lnTo>
                          <a:pt x="185" y="89"/>
                        </a:lnTo>
                        <a:lnTo>
                          <a:pt x="185" y="89"/>
                        </a:lnTo>
                        <a:lnTo>
                          <a:pt x="185" y="89"/>
                        </a:lnTo>
                        <a:lnTo>
                          <a:pt x="187" y="89"/>
                        </a:lnTo>
                        <a:lnTo>
                          <a:pt x="187" y="90"/>
                        </a:lnTo>
                        <a:lnTo>
                          <a:pt x="187" y="90"/>
                        </a:lnTo>
                        <a:lnTo>
                          <a:pt x="187" y="90"/>
                        </a:lnTo>
                        <a:lnTo>
                          <a:pt x="187" y="92"/>
                        </a:lnTo>
                        <a:lnTo>
                          <a:pt x="187" y="92"/>
                        </a:lnTo>
                        <a:lnTo>
                          <a:pt x="189" y="92"/>
                        </a:lnTo>
                        <a:lnTo>
                          <a:pt x="189" y="92"/>
                        </a:lnTo>
                        <a:lnTo>
                          <a:pt x="189" y="92"/>
                        </a:lnTo>
                        <a:lnTo>
                          <a:pt x="191" y="92"/>
                        </a:lnTo>
                        <a:lnTo>
                          <a:pt x="191" y="92"/>
                        </a:lnTo>
                        <a:lnTo>
                          <a:pt x="191" y="92"/>
                        </a:lnTo>
                        <a:lnTo>
                          <a:pt x="191" y="92"/>
                        </a:lnTo>
                        <a:lnTo>
                          <a:pt x="191" y="90"/>
                        </a:lnTo>
                        <a:lnTo>
                          <a:pt x="193" y="90"/>
                        </a:lnTo>
                        <a:lnTo>
                          <a:pt x="193" y="90"/>
                        </a:lnTo>
                        <a:lnTo>
                          <a:pt x="193" y="92"/>
                        </a:lnTo>
                        <a:lnTo>
                          <a:pt x="195" y="92"/>
                        </a:lnTo>
                        <a:lnTo>
                          <a:pt x="195" y="92"/>
                        </a:lnTo>
                        <a:lnTo>
                          <a:pt x="195" y="90"/>
                        </a:lnTo>
                        <a:lnTo>
                          <a:pt x="195" y="90"/>
                        </a:lnTo>
                        <a:lnTo>
                          <a:pt x="195" y="89"/>
                        </a:lnTo>
                        <a:lnTo>
                          <a:pt x="195" y="89"/>
                        </a:lnTo>
                        <a:lnTo>
                          <a:pt x="195" y="89"/>
                        </a:lnTo>
                        <a:lnTo>
                          <a:pt x="195" y="89"/>
                        </a:lnTo>
                        <a:lnTo>
                          <a:pt x="197" y="89"/>
                        </a:lnTo>
                        <a:lnTo>
                          <a:pt x="197" y="89"/>
                        </a:lnTo>
                        <a:lnTo>
                          <a:pt x="197" y="89"/>
                        </a:lnTo>
                        <a:lnTo>
                          <a:pt x="197" y="89"/>
                        </a:lnTo>
                        <a:lnTo>
                          <a:pt x="199" y="89"/>
                        </a:lnTo>
                        <a:lnTo>
                          <a:pt x="199" y="89"/>
                        </a:lnTo>
                        <a:lnTo>
                          <a:pt x="201" y="89"/>
                        </a:lnTo>
                        <a:lnTo>
                          <a:pt x="201" y="89"/>
                        </a:lnTo>
                        <a:lnTo>
                          <a:pt x="201" y="89"/>
                        </a:lnTo>
                        <a:lnTo>
                          <a:pt x="201" y="89"/>
                        </a:lnTo>
                        <a:lnTo>
                          <a:pt x="201" y="89"/>
                        </a:lnTo>
                        <a:lnTo>
                          <a:pt x="203" y="89"/>
                        </a:lnTo>
                        <a:lnTo>
                          <a:pt x="203" y="89"/>
                        </a:lnTo>
                        <a:lnTo>
                          <a:pt x="203" y="89"/>
                        </a:lnTo>
                        <a:lnTo>
                          <a:pt x="203" y="89"/>
                        </a:lnTo>
                        <a:lnTo>
                          <a:pt x="203" y="87"/>
                        </a:lnTo>
                        <a:lnTo>
                          <a:pt x="204" y="87"/>
                        </a:lnTo>
                        <a:lnTo>
                          <a:pt x="204" y="87"/>
                        </a:lnTo>
                        <a:lnTo>
                          <a:pt x="204" y="89"/>
                        </a:lnTo>
                        <a:lnTo>
                          <a:pt x="204" y="89"/>
                        </a:lnTo>
                        <a:lnTo>
                          <a:pt x="206" y="89"/>
                        </a:lnTo>
                        <a:lnTo>
                          <a:pt x="206" y="89"/>
                        </a:lnTo>
                        <a:lnTo>
                          <a:pt x="206" y="89"/>
                        </a:lnTo>
                        <a:lnTo>
                          <a:pt x="208" y="89"/>
                        </a:lnTo>
                        <a:lnTo>
                          <a:pt x="208" y="89"/>
                        </a:lnTo>
                        <a:lnTo>
                          <a:pt x="208" y="89"/>
                        </a:lnTo>
                        <a:lnTo>
                          <a:pt x="208" y="89"/>
                        </a:lnTo>
                        <a:lnTo>
                          <a:pt x="208" y="90"/>
                        </a:lnTo>
                        <a:lnTo>
                          <a:pt x="208" y="90"/>
                        </a:lnTo>
                        <a:lnTo>
                          <a:pt x="208" y="92"/>
                        </a:lnTo>
                        <a:lnTo>
                          <a:pt x="208" y="92"/>
                        </a:lnTo>
                        <a:lnTo>
                          <a:pt x="208" y="94"/>
                        </a:lnTo>
                        <a:lnTo>
                          <a:pt x="210" y="94"/>
                        </a:lnTo>
                        <a:lnTo>
                          <a:pt x="210" y="94"/>
                        </a:lnTo>
                        <a:lnTo>
                          <a:pt x="212" y="94"/>
                        </a:lnTo>
                        <a:lnTo>
                          <a:pt x="212" y="94"/>
                        </a:lnTo>
                        <a:lnTo>
                          <a:pt x="212" y="94"/>
                        </a:lnTo>
                        <a:lnTo>
                          <a:pt x="212" y="94"/>
                        </a:lnTo>
                        <a:lnTo>
                          <a:pt x="212" y="96"/>
                        </a:lnTo>
                        <a:lnTo>
                          <a:pt x="214" y="96"/>
                        </a:lnTo>
                        <a:lnTo>
                          <a:pt x="214" y="96"/>
                        </a:lnTo>
                        <a:lnTo>
                          <a:pt x="214" y="96"/>
                        </a:lnTo>
                        <a:lnTo>
                          <a:pt x="214" y="96"/>
                        </a:lnTo>
                        <a:lnTo>
                          <a:pt x="216" y="96"/>
                        </a:lnTo>
                        <a:lnTo>
                          <a:pt x="216" y="96"/>
                        </a:lnTo>
                        <a:lnTo>
                          <a:pt x="218" y="96"/>
                        </a:lnTo>
                        <a:lnTo>
                          <a:pt x="218" y="96"/>
                        </a:lnTo>
                        <a:lnTo>
                          <a:pt x="218" y="96"/>
                        </a:lnTo>
                        <a:lnTo>
                          <a:pt x="218" y="96"/>
                        </a:lnTo>
                        <a:lnTo>
                          <a:pt x="220" y="96"/>
                        </a:lnTo>
                        <a:lnTo>
                          <a:pt x="220" y="96"/>
                        </a:lnTo>
                        <a:lnTo>
                          <a:pt x="222" y="96"/>
                        </a:lnTo>
                        <a:lnTo>
                          <a:pt x="222" y="96"/>
                        </a:lnTo>
                        <a:lnTo>
                          <a:pt x="222" y="96"/>
                        </a:lnTo>
                        <a:lnTo>
                          <a:pt x="224" y="96"/>
                        </a:lnTo>
                        <a:lnTo>
                          <a:pt x="224" y="96"/>
                        </a:lnTo>
                        <a:lnTo>
                          <a:pt x="224" y="96"/>
                        </a:lnTo>
                        <a:lnTo>
                          <a:pt x="225" y="96"/>
                        </a:lnTo>
                        <a:lnTo>
                          <a:pt x="225" y="98"/>
                        </a:lnTo>
                        <a:lnTo>
                          <a:pt x="225" y="98"/>
                        </a:lnTo>
                        <a:lnTo>
                          <a:pt x="225" y="98"/>
                        </a:lnTo>
                        <a:lnTo>
                          <a:pt x="225" y="98"/>
                        </a:lnTo>
                        <a:lnTo>
                          <a:pt x="225" y="100"/>
                        </a:lnTo>
                        <a:lnTo>
                          <a:pt x="225" y="100"/>
                        </a:lnTo>
                        <a:lnTo>
                          <a:pt x="227" y="100"/>
                        </a:lnTo>
                        <a:lnTo>
                          <a:pt x="227" y="100"/>
                        </a:lnTo>
                        <a:lnTo>
                          <a:pt x="227" y="100"/>
                        </a:lnTo>
                        <a:lnTo>
                          <a:pt x="229" y="100"/>
                        </a:lnTo>
                        <a:lnTo>
                          <a:pt x="229" y="100"/>
                        </a:lnTo>
                        <a:lnTo>
                          <a:pt x="229" y="98"/>
                        </a:lnTo>
                        <a:lnTo>
                          <a:pt x="229" y="98"/>
                        </a:lnTo>
                        <a:lnTo>
                          <a:pt x="231" y="98"/>
                        </a:lnTo>
                        <a:lnTo>
                          <a:pt x="231" y="98"/>
                        </a:lnTo>
                        <a:lnTo>
                          <a:pt x="231" y="98"/>
                        </a:lnTo>
                        <a:lnTo>
                          <a:pt x="231" y="96"/>
                        </a:lnTo>
                        <a:lnTo>
                          <a:pt x="233" y="96"/>
                        </a:lnTo>
                        <a:lnTo>
                          <a:pt x="233" y="96"/>
                        </a:lnTo>
                        <a:lnTo>
                          <a:pt x="233" y="96"/>
                        </a:lnTo>
                        <a:lnTo>
                          <a:pt x="233" y="96"/>
                        </a:lnTo>
                        <a:lnTo>
                          <a:pt x="233" y="94"/>
                        </a:lnTo>
                        <a:lnTo>
                          <a:pt x="233" y="94"/>
                        </a:lnTo>
                        <a:lnTo>
                          <a:pt x="233" y="94"/>
                        </a:lnTo>
                        <a:lnTo>
                          <a:pt x="235" y="94"/>
                        </a:lnTo>
                        <a:lnTo>
                          <a:pt x="235" y="92"/>
                        </a:lnTo>
                        <a:lnTo>
                          <a:pt x="235" y="92"/>
                        </a:lnTo>
                        <a:lnTo>
                          <a:pt x="235" y="92"/>
                        </a:lnTo>
                        <a:lnTo>
                          <a:pt x="237" y="92"/>
                        </a:lnTo>
                        <a:lnTo>
                          <a:pt x="237" y="94"/>
                        </a:lnTo>
                        <a:lnTo>
                          <a:pt x="237" y="94"/>
                        </a:lnTo>
                        <a:lnTo>
                          <a:pt x="237" y="94"/>
                        </a:lnTo>
                        <a:lnTo>
                          <a:pt x="237" y="96"/>
                        </a:lnTo>
                        <a:lnTo>
                          <a:pt x="239" y="96"/>
                        </a:lnTo>
                        <a:lnTo>
                          <a:pt x="239" y="96"/>
                        </a:lnTo>
                        <a:lnTo>
                          <a:pt x="239" y="96"/>
                        </a:lnTo>
                        <a:lnTo>
                          <a:pt x="239" y="96"/>
                        </a:lnTo>
                        <a:lnTo>
                          <a:pt x="239" y="96"/>
                        </a:lnTo>
                        <a:lnTo>
                          <a:pt x="241" y="96"/>
                        </a:lnTo>
                        <a:lnTo>
                          <a:pt x="241" y="96"/>
                        </a:lnTo>
                        <a:lnTo>
                          <a:pt x="241" y="96"/>
                        </a:lnTo>
                        <a:lnTo>
                          <a:pt x="243" y="96"/>
                        </a:lnTo>
                        <a:lnTo>
                          <a:pt x="243" y="96"/>
                        </a:lnTo>
                        <a:lnTo>
                          <a:pt x="245" y="96"/>
                        </a:lnTo>
                        <a:lnTo>
                          <a:pt x="245" y="96"/>
                        </a:lnTo>
                        <a:lnTo>
                          <a:pt x="245" y="96"/>
                        </a:lnTo>
                        <a:lnTo>
                          <a:pt x="247" y="96"/>
                        </a:lnTo>
                        <a:lnTo>
                          <a:pt x="247" y="96"/>
                        </a:lnTo>
                        <a:lnTo>
                          <a:pt x="248" y="96"/>
                        </a:lnTo>
                        <a:lnTo>
                          <a:pt x="248" y="96"/>
                        </a:lnTo>
                        <a:lnTo>
                          <a:pt x="248" y="96"/>
                        </a:lnTo>
                        <a:lnTo>
                          <a:pt x="250" y="96"/>
                        </a:lnTo>
                        <a:lnTo>
                          <a:pt x="250" y="96"/>
                        </a:lnTo>
                        <a:lnTo>
                          <a:pt x="250" y="96"/>
                        </a:lnTo>
                        <a:lnTo>
                          <a:pt x="250" y="96"/>
                        </a:lnTo>
                        <a:lnTo>
                          <a:pt x="252" y="96"/>
                        </a:lnTo>
                        <a:lnTo>
                          <a:pt x="252" y="96"/>
                        </a:lnTo>
                        <a:lnTo>
                          <a:pt x="254" y="96"/>
                        </a:lnTo>
                        <a:lnTo>
                          <a:pt x="254" y="96"/>
                        </a:lnTo>
                        <a:lnTo>
                          <a:pt x="254" y="96"/>
                        </a:lnTo>
                        <a:lnTo>
                          <a:pt x="254" y="96"/>
                        </a:lnTo>
                        <a:lnTo>
                          <a:pt x="256" y="96"/>
                        </a:lnTo>
                        <a:lnTo>
                          <a:pt x="256" y="96"/>
                        </a:lnTo>
                        <a:lnTo>
                          <a:pt x="256" y="96"/>
                        </a:lnTo>
                        <a:lnTo>
                          <a:pt x="256" y="94"/>
                        </a:lnTo>
                        <a:lnTo>
                          <a:pt x="258" y="94"/>
                        </a:lnTo>
                        <a:lnTo>
                          <a:pt x="258" y="94"/>
                        </a:lnTo>
                        <a:lnTo>
                          <a:pt x="260" y="94"/>
                        </a:lnTo>
                        <a:lnTo>
                          <a:pt x="260" y="94"/>
                        </a:lnTo>
                        <a:lnTo>
                          <a:pt x="260" y="92"/>
                        </a:lnTo>
                        <a:lnTo>
                          <a:pt x="260" y="92"/>
                        </a:lnTo>
                        <a:lnTo>
                          <a:pt x="260" y="92"/>
                        </a:lnTo>
                        <a:lnTo>
                          <a:pt x="260" y="90"/>
                        </a:lnTo>
                        <a:lnTo>
                          <a:pt x="260" y="90"/>
                        </a:lnTo>
                        <a:lnTo>
                          <a:pt x="260" y="89"/>
                        </a:lnTo>
                        <a:lnTo>
                          <a:pt x="260" y="89"/>
                        </a:lnTo>
                        <a:lnTo>
                          <a:pt x="260" y="89"/>
                        </a:lnTo>
                        <a:lnTo>
                          <a:pt x="260" y="89"/>
                        </a:lnTo>
                        <a:lnTo>
                          <a:pt x="260" y="87"/>
                        </a:lnTo>
                        <a:lnTo>
                          <a:pt x="262" y="87"/>
                        </a:lnTo>
                        <a:lnTo>
                          <a:pt x="262" y="87"/>
                        </a:lnTo>
                        <a:lnTo>
                          <a:pt x="262" y="85"/>
                        </a:lnTo>
                        <a:lnTo>
                          <a:pt x="262" y="85"/>
                        </a:lnTo>
                        <a:lnTo>
                          <a:pt x="262" y="85"/>
                        </a:lnTo>
                        <a:lnTo>
                          <a:pt x="262" y="85"/>
                        </a:lnTo>
                        <a:lnTo>
                          <a:pt x="262" y="85"/>
                        </a:lnTo>
                        <a:lnTo>
                          <a:pt x="262" y="85"/>
                        </a:lnTo>
                        <a:lnTo>
                          <a:pt x="262" y="83"/>
                        </a:lnTo>
                        <a:lnTo>
                          <a:pt x="260" y="83"/>
                        </a:lnTo>
                        <a:lnTo>
                          <a:pt x="260" y="83"/>
                        </a:lnTo>
                        <a:lnTo>
                          <a:pt x="260" y="83"/>
                        </a:lnTo>
                        <a:lnTo>
                          <a:pt x="260" y="81"/>
                        </a:lnTo>
                        <a:lnTo>
                          <a:pt x="260" y="81"/>
                        </a:lnTo>
                        <a:lnTo>
                          <a:pt x="258" y="81"/>
                        </a:lnTo>
                        <a:lnTo>
                          <a:pt x="258" y="81"/>
                        </a:lnTo>
                        <a:lnTo>
                          <a:pt x="256" y="81"/>
                        </a:lnTo>
                        <a:lnTo>
                          <a:pt x="256" y="81"/>
                        </a:lnTo>
                        <a:lnTo>
                          <a:pt x="256" y="81"/>
                        </a:lnTo>
                        <a:lnTo>
                          <a:pt x="254" y="81"/>
                        </a:lnTo>
                        <a:lnTo>
                          <a:pt x="254" y="81"/>
                        </a:lnTo>
                        <a:lnTo>
                          <a:pt x="254" y="81"/>
                        </a:lnTo>
                        <a:lnTo>
                          <a:pt x="254" y="81"/>
                        </a:lnTo>
                        <a:lnTo>
                          <a:pt x="252" y="81"/>
                        </a:lnTo>
                        <a:lnTo>
                          <a:pt x="252" y="81"/>
                        </a:lnTo>
                        <a:lnTo>
                          <a:pt x="250" y="81"/>
                        </a:lnTo>
                        <a:lnTo>
                          <a:pt x="250" y="81"/>
                        </a:lnTo>
                        <a:lnTo>
                          <a:pt x="250" y="81"/>
                        </a:lnTo>
                        <a:lnTo>
                          <a:pt x="250" y="79"/>
                        </a:lnTo>
                        <a:lnTo>
                          <a:pt x="250" y="79"/>
                        </a:lnTo>
                        <a:lnTo>
                          <a:pt x="250" y="79"/>
                        </a:lnTo>
                        <a:lnTo>
                          <a:pt x="250" y="77"/>
                        </a:lnTo>
                        <a:lnTo>
                          <a:pt x="248" y="77"/>
                        </a:lnTo>
                        <a:lnTo>
                          <a:pt x="248" y="77"/>
                        </a:lnTo>
                        <a:lnTo>
                          <a:pt x="248" y="77"/>
                        </a:lnTo>
                        <a:lnTo>
                          <a:pt x="247" y="77"/>
                        </a:lnTo>
                        <a:lnTo>
                          <a:pt x="247" y="77"/>
                        </a:lnTo>
                        <a:lnTo>
                          <a:pt x="245" y="77"/>
                        </a:lnTo>
                        <a:lnTo>
                          <a:pt x="245" y="77"/>
                        </a:lnTo>
                        <a:lnTo>
                          <a:pt x="245" y="77"/>
                        </a:lnTo>
                        <a:lnTo>
                          <a:pt x="243" y="77"/>
                        </a:lnTo>
                        <a:lnTo>
                          <a:pt x="243" y="77"/>
                        </a:lnTo>
                        <a:lnTo>
                          <a:pt x="241" y="77"/>
                        </a:lnTo>
                        <a:lnTo>
                          <a:pt x="241" y="77"/>
                        </a:lnTo>
                        <a:lnTo>
                          <a:pt x="241" y="77"/>
                        </a:lnTo>
                        <a:lnTo>
                          <a:pt x="241" y="75"/>
                        </a:lnTo>
                        <a:lnTo>
                          <a:pt x="241" y="75"/>
                        </a:lnTo>
                        <a:lnTo>
                          <a:pt x="241" y="75"/>
                        </a:lnTo>
                        <a:lnTo>
                          <a:pt x="243" y="75"/>
                        </a:lnTo>
                        <a:lnTo>
                          <a:pt x="243" y="73"/>
                        </a:lnTo>
                        <a:lnTo>
                          <a:pt x="241" y="73"/>
                        </a:lnTo>
                        <a:lnTo>
                          <a:pt x="241" y="73"/>
                        </a:lnTo>
                        <a:lnTo>
                          <a:pt x="241" y="73"/>
                        </a:lnTo>
                        <a:lnTo>
                          <a:pt x="241" y="73"/>
                        </a:lnTo>
                        <a:lnTo>
                          <a:pt x="239" y="73"/>
                        </a:lnTo>
                        <a:lnTo>
                          <a:pt x="239" y="73"/>
                        </a:lnTo>
                        <a:lnTo>
                          <a:pt x="239" y="73"/>
                        </a:lnTo>
                        <a:lnTo>
                          <a:pt x="239" y="73"/>
                        </a:lnTo>
                        <a:lnTo>
                          <a:pt x="237" y="73"/>
                        </a:lnTo>
                        <a:lnTo>
                          <a:pt x="237" y="73"/>
                        </a:lnTo>
                        <a:lnTo>
                          <a:pt x="235" y="73"/>
                        </a:lnTo>
                        <a:lnTo>
                          <a:pt x="235" y="73"/>
                        </a:lnTo>
                        <a:lnTo>
                          <a:pt x="235" y="71"/>
                        </a:lnTo>
                        <a:lnTo>
                          <a:pt x="235" y="71"/>
                        </a:lnTo>
                        <a:lnTo>
                          <a:pt x="235" y="71"/>
                        </a:lnTo>
                        <a:lnTo>
                          <a:pt x="235" y="71"/>
                        </a:lnTo>
                        <a:lnTo>
                          <a:pt x="235" y="69"/>
                        </a:lnTo>
                        <a:lnTo>
                          <a:pt x="235" y="69"/>
                        </a:lnTo>
                        <a:lnTo>
                          <a:pt x="237" y="69"/>
                        </a:lnTo>
                        <a:lnTo>
                          <a:pt x="237" y="69"/>
                        </a:lnTo>
                        <a:lnTo>
                          <a:pt x="239" y="69"/>
                        </a:lnTo>
                        <a:lnTo>
                          <a:pt x="239" y="69"/>
                        </a:lnTo>
                        <a:lnTo>
                          <a:pt x="239" y="69"/>
                        </a:lnTo>
                        <a:lnTo>
                          <a:pt x="239" y="69"/>
                        </a:lnTo>
                        <a:lnTo>
                          <a:pt x="239" y="67"/>
                        </a:lnTo>
                        <a:lnTo>
                          <a:pt x="241" y="67"/>
                        </a:lnTo>
                        <a:lnTo>
                          <a:pt x="241" y="67"/>
                        </a:lnTo>
                        <a:lnTo>
                          <a:pt x="241" y="67"/>
                        </a:lnTo>
                        <a:lnTo>
                          <a:pt x="241" y="67"/>
                        </a:lnTo>
                        <a:lnTo>
                          <a:pt x="243" y="67"/>
                        </a:lnTo>
                        <a:lnTo>
                          <a:pt x="243" y="66"/>
                        </a:lnTo>
                        <a:lnTo>
                          <a:pt x="243" y="66"/>
                        </a:lnTo>
                        <a:lnTo>
                          <a:pt x="245" y="66"/>
                        </a:lnTo>
                        <a:lnTo>
                          <a:pt x="245" y="66"/>
                        </a:lnTo>
                        <a:lnTo>
                          <a:pt x="245" y="66"/>
                        </a:lnTo>
                        <a:lnTo>
                          <a:pt x="247" y="66"/>
                        </a:lnTo>
                        <a:lnTo>
                          <a:pt x="247" y="66"/>
                        </a:lnTo>
                        <a:lnTo>
                          <a:pt x="247" y="66"/>
                        </a:lnTo>
                        <a:lnTo>
                          <a:pt x="248" y="66"/>
                        </a:lnTo>
                        <a:lnTo>
                          <a:pt x="248" y="64"/>
                        </a:lnTo>
                        <a:lnTo>
                          <a:pt x="248" y="64"/>
                        </a:lnTo>
                        <a:lnTo>
                          <a:pt x="248" y="64"/>
                        </a:lnTo>
                        <a:lnTo>
                          <a:pt x="250" y="64"/>
                        </a:lnTo>
                        <a:lnTo>
                          <a:pt x="250" y="64"/>
                        </a:lnTo>
                        <a:lnTo>
                          <a:pt x="250" y="64"/>
                        </a:lnTo>
                        <a:lnTo>
                          <a:pt x="250" y="64"/>
                        </a:lnTo>
                        <a:lnTo>
                          <a:pt x="252" y="64"/>
                        </a:lnTo>
                        <a:lnTo>
                          <a:pt x="252" y="64"/>
                        </a:lnTo>
                        <a:lnTo>
                          <a:pt x="252" y="62"/>
                        </a:lnTo>
                        <a:lnTo>
                          <a:pt x="252" y="62"/>
                        </a:lnTo>
                        <a:lnTo>
                          <a:pt x="250" y="62"/>
                        </a:lnTo>
                        <a:lnTo>
                          <a:pt x="250" y="60"/>
                        </a:lnTo>
                        <a:lnTo>
                          <a:pt x="250" y="60"/>
                        </a:lnTo>
                        <a:lnTo>
                          <a:pt x="250" y="60"/>
                        </a:lnTo>
                        <a:lnTo>
                          <a:pt x="250" y="60"/>
                        </a:lnTo>
                        <a:lnTo>
                          <a:pt x="248" y="60"/>
                        </a:lnTo>
                        <a:lnTo>
                          <a:pt x="248" y="58"/>
                        </a:lnTo>
                        <a:lnTo>
                          <a:pt x="248" y="58"/>
                        </a:lnTo>
                        <a:lnTo>
                          <a:pt x="248" y="58"/>
                        </a:lnTo>
                        <a:lnTo>
                          <a:pt x="248" y="56"/>
                        </a:lnTo>
                        <a:lnTo>
                          <a:pt x="248" y="56"/>
                        </a:lnTo>
                        <a:lnTo>
                          <a:pt x="247" y="56"/>
                        </a:lnTo>
                        <a:lnTo>
                          <a:pt x="247" y="56"/>
                        </a:lnTo>
                        <a:lnTo>
                          <a:pt x="247" y="56"/>
                        </a:lnTo>
                        <a:lnTo>
                          <a:pt x="247" y="56"/>
                        </a:lnTo>
                        <a:lnTo>
                          <a:pt x="247" y="54"/>
                        </a:lnTo>
                        <a:lnTo>
                          <a:pt x="247" y="54"/>
                        </a:lnTo>
                        <a:lnTo>
                          <a:pt x="248" y="54"/>
                        </a:lnTo>
                        <a:lnTo>
                          <a:pt x="248" y="54"/>
                        </a:lnTo>
                        <a:lnTo>
                          <a:pt x="248" y="54"/>
                        </a:lnTo>
                        <a:lnTo>
                          <a:pt x="248" y="54"/>
                        </a:lnTo>
                        <a:lnTo>
                          <a:pt x="248" y="52"/>
                        </a:lnTo>
                        <a:lnTo>
                          <a:pt x="250" y="52"/>
                        </a:lnTo>
                        <a:lnTo>
                          <a:pt x="250" y="52"/>
                        </a:lnTo>
                        <a:lnTo>
                          <a:pt x="250" y="52"/>
                        </a:lnTo>
                        <a:lnTo>
                          <a:pt x="250" y="52"/>
                        </a:lnTo>
                        <a:lnTo>
                          <a:pt x="252" y="52"/>
                        </a:lnTo>
                        <a:lnTo>
                          <a:pt x="252" y="50"/>
                        </a:lnTo>
                        <a:lnTo>
                          <a:pt x="252" y="50"/>
                        </a:lnTo>
                        <a:lnTo>
                          <a:pt x="252" y="48"/>
                        </a:lnTo>
                        <a:lnTo>
                          <a:pt x="252" y="48"/>
                        </a:lnTo>
                        <a:lnTo>
                          <a:pt x="252" y="50"/>
                        </a:lnTo>
                        <a:lnTo>
                          <a:pt x="254" y="50"/>
                        </a:lnTo>
                        <a:lnTo>
                          <a:pt x="254" y="48"/>
                        </a:lnTo>
                        <a:lnTo>
                          <a:pt x="254" y="48"/>
                        </a:lnTo>
                        <a:lnTo>
                          <a:pt x="254" y="48"/>
                        </a:lnTo>
                        <a:lnTo>
                          <a:pt x="254" y="48"/>
                        </a:lnTo>
                        <a:lnTo>
                          <a:pt x="256" y="48"/>
                        </a:lnTo>
                        <a:lnTo>
                          <a:pt x="256" y="48"/>
                        </a:lnTo>
                        <a:lnTo>
                          <a:pt x="256" y="48"/>
                        </a:lnTo>
                        <a:lnTo>
                          <a:pt x="256" y="48"/>
                        </a:lnTo>
                        <a:lnTo>
                          <a:pt x="258" y="48"/>
                        </a:lnTo>
                        <a:lnTo>
                          <a:pt x="258" y="48"/>
                        </a:lnTo>
                        <a:lnTo>
                          <a:pt x="260" y="48"/>
                        </a:lnTo>
                        <a:lnTo>
                          <a:pt x="260" y="48"/>
                        </a:lnTo>
                        <a:lnTo>
                          <a:pt x="260" y="48"/>
                        </a:lnTo>
                        <a:lnTo>
                          <a:pt x="260" y="48"/>
                        </a:lnTo>
                        <a:lnTo>
                          <a:pt x="260" y="48"/>
                        </a:lnTo>
                        <a:lnTo>
                          <a:pt x="262" y="48"/>
                        </a:lnTo>
                        <a:lnTo>
                          <a:pt x="262" y="48"/>
                        </a:lnTo>
                        <a:lnTo>
                          <a:pt x="262" y="50"/>
                        </a:lnTo>
                        <a:lnTo>
                          <a:pt x="262" y="50"/>
                        </a:lnTo>
                        <a:lnTo>
                          <a:pt x="264" y="50"/>
                        </a:lnTo>
                        <a:lnTo>
                          <a:pt x="264" y="48"/>
                        </a:lnTo>
                        <a:lnTo>
                          <a:pt x="264" y="48"/>
                        </a:lnTo>
                        <a:lnTo>
                          <a:pt x="266" y="48"/>
                        </a:lnTo>
                        <a:lnTo>
                          <a:pt x="266" y="48"/>
                        </a:lnTo>
                        <a:lnTo>
                          <a:pt x="266" y="48"/>
                        </a:lnTo>
                        <a:lnTo>
                          <a:pt x="268" y="48"/>
                        </a:lnTo>
                        <a:lnTo>
                          <a:pt x="268" y="50"/>
                        </a:lnTo>
                        <a:lnTo>
                          <a:pt x="268" y="50"/>
                        </a:lnTo>
                        <a:lnTo>
                          <a:pt x="268" y="50"/>
                        </a:lnTo>
                        <a:lnTo>
                          <a:pt x="269" y="50"/>
                        </a:lnTo>
                        <a:lnTo>
                          <a:pt x="269" y="50"/>
                        </a:lnTo>
                        <a:lnTo>
                          <a:pt x="269" y="48"/>
                        </a:lnTo>
                        <a:lnTo>
                          <a:pt x="271" y="48"/>
                        </a:lnTo>
                        <a:lnTo>
                          <a:pt x="271" y="48"/>
                        </a:lnTo>
                        <a:lnTo>
                          <a:pt x="271" y="48"/>
                        </a:lnTo>
                        <a:lnTo>
                          <a:pt x="271" y="46"/>
                        </a:lnTo>
                        <a:lnTo>
                          <a:pt x="269" y="46"/>
                        </a:lnTo>
                        <a:lnTo>
                          <a:pt x="269" y="46"/>
                        </a:lnTo>
                        <a:lnTo>
                          <a:pt x="268" y="46"/>
                        </a:lnTo>
                        <a:lnTo>
                          <a:pt x="268" y="46"/>
                        </a:lnTo>
                        <a:lnTo>
                          <a:pt x="268" y="46"/>
                        </a:lnTo>
                        <a:lnTo>
                          <a:pt x="266" y="46"/>
                        </a:lnTo>
                        <a:lnTo>
                          <a:pt x="266" y="46"/>
                        </a:lnTo>
                        <a:lnTo>
                          <a:pt x="266" y="46"/>
                        </a:lnTo>
                        <a:lnTo>
                          <a:pt x="266" y="46"/>
                        </a:lnTo>
                        <a:lnTo>
                          <a:pt x="264" y="46"/>
                        </a:lnTo>
                        <a:lnTo>
                          <a:pt x="264" y="44"/>
                        </a:lnTo>
                        <a:lnTo>
                          <a:pt x="264" y="44"/>
                        </a:lnTo>
                        <a:lnTo>
                          <a:pt x="264" y="44"/>
                        </a:lnTo>
                        <a:lnTo>
                          <a:pt x="262" y="44"/>
                        </a:lnTo>
                        <a:lnTo>
                          <a:pt x="262" y="44"/>
                        </a:lnTo>
                        <a:lnTo>
                          <a:pt x="262" y="44"/>
                        </a:lnTo>
                        <a:lnTo>
                          <a:pt x="262" y="44"/>
                        </a:lnTo>
                        <a:lnTo>
                          <a:pt x="260" y="44"/>
                        </a:lnTo>
                        <a:lnTo>
                          <a:pt x="260" y="44"/>
                        </a:lnTo>
                        <a:lnTo>
                          <a:pt x="260" y="44"/>
                        </a:lnTo>
                        <a:lnTo>
                          <a:pt x="260" y="44"/>
                        </a:lnTo>
                        <a:lnTo>
                          <a:pt x="258" y="44"/>
                        </a:lnTo>
                        <a:lnTo>
                          <a:pt x="258" y="44"/>
                        </a:lnTo>
                        <a:lnTo>
                          <a:pt x="258" y="43"/>
                        </a:lnTo>
                        <a:lnTo>
                          <a:pt x="256" y="43"/>
                        </a:lnTo>
                        <a:lnTo>
                          <a:pt x="256" y="43"/>
                        </a:lnTo>
                        <a:lnTo>
                          <a:pt x="256" y="44"/>
                        </a:lnTo>
                        <a:lnTo>
                          <a:pt x="256" y="44"/>
                        </a:lnTo>
                        <a:lnTo>
                          <a:pt x="256" y="43"/>
                        </a:lnTo>
                        <a:lnTo>
                          <a:pt x="254" y="43"/>
                        </a:lnTo>
                        <a:lnTo>
                          <a:pt x="254" y="43"/>
                        </a:lnTo>
                        <a:lnTo>
                          <a:pt x="254" y="43"/>
                        </a:lnTo>
                        <a:lnTo>
                          <a:pt x="254" y="41"/>
                        </a:lnTo>
                        <a:lnTo>
                          <a:pt x="254" y="41"/>
                        </a:lnTo>
                        <a:lnTo>
                          <a:pt x="254" y="41"/>
                        </a:lnTo>
                        <a:lnTo>
                          <a:pt x="254" y="41"/>
                        </a:lnTo>
                        <a:lnTo>
                          <a:pt x="256" y="41"/>
                        </a:lnTo>
                        <a:lnTo>
                          <a:pt x="256" y="39"/>
                        </a:lnTo>
                        <a:lnTo>
                          <a:pt x="256" y="39"/>
                        </a:lnTo>
                        <a:lnTo>
                          <a:pt x="256" y="39"/>
                        </a:lnTo>
                        <a:lnTo>
                          <a:pt x="258" y="39"/>
                        </a:lnTo>
                        <a:lnTo>
                          <a:pt x="258" y="41"/>
                        </a:lnTo>
                        <a:lnTo>
                          <a:pt x="258" y="41"/>
                        </a:lnTo>
                        <a:lnTo>
                          <a:pt x="260" y="41"/>
                        </a:lnTo>
                        <a:lnTo>
                          <a:pt x="260" y="41"/>
                        </a:lnTo>
                        <a:lnTo>
                          <a:pt x="260" y="41"/>
                        </a:lnTo>
                        <a:lnTo>
                          <a:pt x="260" y="39"/>
                        </a:lnTo>
                        <a:lnTo>
                          <a:pt x="262" y="39"/>
                        </a:lnTo>
                        <a:lnTo>
                          <a:pt x="262" y="39"/>
                        </a:lnTo>
                        <a:lnTo>
                          <a:pt x="262" y="37"/>
                        </a:lnTo>
                        <a:lnTo>
                          <a:pt x="260" y="37"/>
                        </a:lnTo>
                        <a:lnTo>
                          <a:pt x="260" y="37"/>
                        </a:lnTo>
                        <a:lnTo>
                          <a:pt x="260" y="37"/>
                        </a:lnTo>
                        <a:lnTo>
                          <a:pt x="258" y="37"/>
                        </a:lnTo>
                        <a:lnTo>
                          <a:pt x="258" y="37"/>
                        </a:lnTo>
                        <a:lnTo>
                          <a:pt x="258" y="39"/>
                        </a:lnTo>
                        <a:lnTo>
                          <a:pt x="256" y="39"/>
                        </a:lnTo>
                        <a:lnTo>
                          <a:pt x="256" y="37"/>
                        </a:lnTo>
                        <a:lnTo>
                          <a:pt x="256" y="37"/>
                        </a:lnTo>
                        <a:lnTo>
                          <a:pt x="256" y="37"/>
                        </a:lnTo>
                        <a:lnTo>
                          <a:pt x="254" y="37"/>
                        </a:lnTo>
                        <a:lnTo>
                          <a:pt x="254" y="37"/>
                        </a:lnTo>
                        <a:lnTo>
                          <a:pt x="254" y="37"/>
                        </a:lnTo>
                        <a:lnTo>
                          <a:pt x="252" y="37"/>
                        </a:lnTo>
                        <a:lnTo>
                          <a:pt x="252" y="37"/>
                        </a:lnTo>
                        <a:lnTo>
                          <a:pt x="252" y="37"/>
                        </a:lnTo>
                        <a:lnTo>
                          <a:pt x="250" y="37"/>
                        </a:lnTo>
                        <a:lnTo>
                          <a:pt x="250" y="37"/>
                        </a:lnTo>
                        <a:lnTo>
                          <a:pt x="250" y="37"/>
                        </a:lnTo>
                        <a:lnTo>
                          <a:pt x="250" y="35"/>
                        </a:lnTo>
                        <a:lnTo>
                          <a:pt x="250" y="35"/>
                        </a:lnTo>
                        <a:lnTo>
                          <a:pt x="250" y="35"/>
                        </a:lnTo>
                        <a:lnTo>
                          <a:pt x="252" y="35"/>
                        </a:lnTo>
                        <a:lnTo>
                          <a:pt x="252" y="35"/>
                        </a:lnTo>
                        <a:lnTo>
                          <a:pt x="252" y="35"/>
                        </a:lnTo>
                        <a:lnTo>
                          <a:pt x="254" y="35"/>
                        </a:lnTo>
                        <a:lnTo>
                          <a:pt x="254" y="33"/>
                        </a:lnTo>
                        <a:lnTo>
                          <a:pt x="254" y="33"/>
                        </a:lnTo>
                        <a:lnTo>
                          <a:pt x="254" y="33"/>
                        </a:lnTo>
                        <a:lnTo>
                          <a:pt x="254" y="33"/>
                        </a:lnTo>
                        <a:lnTo>
                          <a:pt x="254" y="33"/>
                        </a:lnTo>
                        <a:lnTo>
                          <a:pt x="254" y="33"/>
                        </a:lnTo>
                        <a:lnTo>
                          <a:pt x="254" y="31"/>
                        </a:lnTo>
                        <a:lnTo>
                          <a:pt x="254" y="31"/>
                        </a:lnTo>
                        <a:lnTo>
                          <a:pt x="252" y="31"/>
                        </a:lnTo>
                        <a:lnTo>
                          <a:pt x="252" y="31"/>
                        </a:lnTo>
                        <a:lnTo>
                          <a:pt x="252" y="31"/>
                        </a:lnTo>
                        <a:lnTo>
                          <a:pt x="250" y="31"/>
                        </a:lnTo>
                        <a:lnTo>
                          <a:pt x="250" y="29"/>
                        </a:lnTo>
                        <a:lnTo>
                          <a:pt x="252" y="29"/>
                        </a:lnTo>
                        <a:lnTo>
                          <a:pt x="252" y="29"/>
                        </a:lnTo>
                        <a:lnTo>
                          <a:pt x="254" y="29"/>
                        </a:lnTo>
                        <a:lnTo>
                          <a:pt x="254" y="29"/>
                        </a:lnTo>
                        <a:lnTo>
                          <a:pt x="254" y="31"/>
                        </a:lnTo>
                        <a:lnTo>
                          <a:pt x="254" y="31"/>
                        </a:lnTo>
                        <a:lnTo>
                          <a:pt x="256" y="31"/>
                        </a:lnTo>
                        <a:lnTo>
                          <a:pt x="256" y="29"/>
                        </a:lnTo>
                        <a:lnTo>
                          <a:pt x="256" y="29"/>
                        </a:lnTo>
                        <a:lnTo>
                          <a:pt x="256" y="27"/>
                        </a:lnTo>
                        <a:lnTo>
                          <a:pt x="256" y="27"/>
                        </a:lnTo>
                        <a:lnTo>
                          <a:pt x="256" y="27"/>
                        </a:lnTo>
                        <a:lnTo>
                          <a:pt x="256" y="27"/>
                        </a:lnTo>
                        <a:lnTo>
                          <a:pt x="258" y="27"/>
                        </a:lnTo>
                        <a:lnTo>
                          <a:pt x="258" y="27"/>
                        </a:lnTo>
                        <a:lnTo>
                          <a:pt x="260" y="27"/>
                        </a:lnTo>
                        <a:lnTo>
                          <a:pt x="260" y="27"/>
                        </a:lnTo>
                        <a:lnTo>
                          <a:pt x="260" y="27"/>
                        </a:lnTo>
                        <a:lnTo>
                          <a:pt x="260" y="29"/>
                        </a:lnTo>
                        <a:lnTo>
                          <a:pt x="260" y="29"/>
                        </a:lnTo>
                        <a:lnTo>
                          <a:pt x="262" y="29"/>
                        </a:lnTo>
                        <a:lnTo>
                          <a:pt x="262" y="29"/>
                        </a:lnTo>
                        <a:lnTo>
                          <a:pt x="262" y="29"/>
                        </a:lnTo>
                        <a:lnTo>
                          <a:pt x="262" y="29"/>
                        </a:lnTo>
                        <a:lnTo>
                          <a:pt x="262" y="29"/>
                        </a:lnTo>
                        <a:lnTo>
                          <a:pt x="264" y="29"/>
                        </a:lnTo>
                        <a:lnTo>
                          <a:pt x="264" y="27"/>
                        </a:lnTo>
                        <a:lnTo>
                          <a:pt x="264" y="27"/>
                        </a:lnTo>
                        <a:lnTo>
                          <a:pt x="264" y="29"/>
                        </a:lnTo>
                        <a:lnTo>
                          <a:pt x="266" y="29"/>
                        </a:lnTo>
                        <a:lnTo>
                          <a:pt x="266" y="29"/>
                        </a:lnTo>
                        <a:lnTo>
                          <a:pt x="266" y="29"/>
                        </a:lnTo>
                        <a:lnTo>
                          <a:pt x="266" y="29"/>
                        </a:lnTo>
                        <a:lnTo>
                          <a:pt x="268" y="29"/>
                        </a:lnTo>
                        <a:lnTo>
                          <a:pt x="268" y="29"/>
                        </a:lnTo>
                        <a:lnTo>
                          <a:pt x="268" y="29"/>
                        </a:lnTo>
                        <a:lnTo>
                          <a:pt x="269" y="29"/>
                        </a:lnTo>
                        <a:lnTo>
                          <a:pt x="269" y="29"/>
                        </a:lnTo>
                        <a:lnTo>
                          <a:pt x="268" y="29"/>
                        </a:lnTo>
                        <a:lnTo>
                          <a:pt x="268" y="27"/>
                        </a:lnTo>
                        <a:lnTo>
                          <a:pt x="269" y="27"/>
                        </a:lnTo>
                        <a:lnTo>
                          <a:pt x="269" y="27"/>
                        </a:lnTo>
                        <a:lnTo>
                          <a:pt x="271" y="27"/>
                        </a:lnTo>
                        <a:lnTo>
                          <a:pt x="271" y="27"/>
                        </a:lnTo>
                        <a:lnTo>
                          <a:pt x="271" y="27"/>
                        </a:lnTo>
                        <a:lnTo>
                          <a:pt x="273" y="27"/>
                        </a:lnTo>
                        <a:lnTo>
                          <a:pt x="273" y="27"/>
                        </a:lnTo>
                        <a:lnTo>
                          <a:pt x="273" y="27"/>
                        </a:lnTo>
                        <a:lnTo>
                          <a:pt x="275" y="27"/>
                        </a:lnTo>
                        <a:lnTo>
                          <a:pt x="275" y="27"/>
                        </a:lnTo>
                        <a:lnTo>
                          <a:pt x="277" y="27"/>
                        </a:lnTo>
                        <a:lnTo>
                          <a:pt x="277" y="29"/>
                        </a:lnTo>
                        <a:lnTo>
                          <a:pt x="275" y="29"/>
                        </a:lnTo>
                        <a:lnTo>
                          <a:pt x="275" y="29"/>
                        </a:lnTo>
                        <a:lnTo>
                          <a:pt x="277" y="29"/>
                        </a:lnTo>
                        <a:lnTo>
                          <a:pt x="277" y="31"/>
                        </a:lnTo>
                        <a:lnTo>
                          <a:pt x="277" y="31"/>
                        </a:lnTo>
                        <a:lnTo>
                          <a:pt x="277" y="31"/>
                        </a:lnTo>
                        <a:lnTo>
                          <a:pt x="277" y="29"/>
                        </a:lnTo>
                        <a:lnTo>
                          <a:pt x="279" y="29"/>
                        </a:lnTo>
                        <a:lnTo>
                          <a:pt x="279" y="29"/>
                        </a:lnTo>
                        <a:lnTo>
                          <a:pt x="279" y="29"/>
                        </a:lnTo>
                        <a:lnTo>
                          <a:pt x="281" y="29"/>
                        </a:lnTo>
                        <a:lnTo>
                          <a:pt x="281" y="27"/>
                        </a:lnTo>
                        <a:lnTo>
                          <a:pt x="281" y="27"/>
                        </a:lnTo>
                        <a:lnTo>
                          <a:pt x="281" y="27"/>
                        </a:lnTo>
                        <a:lnTo>
                          <a:pt x="281" y="27"/>
                        </a:lnTo>
                        <a:lnTo>
                          <a:pt x="283" y="27"/>
                        </a:lnTo>
                        <a:lnTo>
                          <a:pt x="283" y="27"/>
                        </a:lnTo>
                        <a:lnTo>
                          <a:pt x="283" y="25"/>
                        </a:lnTo>
                        <a:lnTo>
                          <a:pt x="283" y="25"/>
                        </a:lnTo>
                        <a:lnTo>
                          <a:pt x="285" y="25"/>
                        </a:lnTo>
                        <a:lnTo>
                          <a:pt x="285" y="25"/>
                        </a:lnTo>
                        <a:lnTo>
                          <a:pt x="287" y="25"/>
                        </a:lnTo>
                        <a:lnTo>
                          <a:pt x="287" y="25"/>
                        </a:lnTo>
                        <a:lnTo>
                          <a:pt x="287" y="27"/>
                        </a:lnTo>
                        <a:lnTo>
                          <a:pt x="287" y="27"/>
                        </a:lnTo>
                        <a:lnTo>
                          <a:pt x="287" y="25"/>
                        </a:lnTo>
                        <a:lnTo>
                          <a:pt x="289" y="25"/>
                        </a:lnTo>
                        <a:lnTo>
                          <a:pt x="289" y="25"/>
                        </a:lnTo>
                        <a:lnTo>
                          <a:pt x="289" y="25"/>
                        </a:lnTo>
                        <a:lnTo>
                          <a:pt x="289" y="25"/>
                        </a:lnTo>
                        <a:lnTo>
                          <a:pt x="289" y="25"/>
                        </a:lnTo>
                        <a:lnTo>
                          <a:pt x="291" y="25"/>
                        </a:lnTo>
                        <a:lnTo>
                          <a:pt x="291" y="25"/>
                        </a:lnTo>
                        <a:lnTo>
                          <a:pt x="292" y="25"/>
                        </a:lnTo>
                        <a:lnTo>
                          <a:pt x="292" y="25"/>
                        </a:lnTo>
                        <a:lnTo>
                          <a:pt x="292" y="25"/>
                        </a:lnTo>
                        <a:lnTo>
                          <a:pt x="294" y="25"/>
                        </a:lnTo>
                        <a:lnTo>
                          <a:pt x="294" y="25"/>
                        </a:lnTo>
                        <a:lnTo>
                          <a:pt x="294" y="25"/>
                        </a:lnTo>
                        <a:lnTo>
                          <a:pt x="296" y="25"/>
                        </a:lnTo>
                        <a:lnTo>
                          <a:pt x="296" y="25"/>
                        </a:lnTo>
                        <a:lnTo>
                          <a:pt x="296" y="23"/>
                        </a:lnTo>
                        <a:lnTo>
                          <a:pt x="298" y="23"/>
                        </a:lnTo>
                        <a:lnTo>
                          <a:pt x="298" y="23"/>
                        </a:lnTo>
                        <a:lnTo>
                          <a:pt x="298" y="23"/>
                        </a:lnTo>
                        <a:lnTo>
                          <a:pt x="300" y="23"/>
                        </a:lnTo>
                        <a:lnTo>
                          <a:pt x="300" y="23"/>
                        </a:lnTo>
                        <a:lnTo>
                          <a:pt x="300" y="23"/>
                        </a:lnTo>
                        <a:lnTo>
                          <a:pt x="300" y="23"/>
                        </a:lnTo>
                        <a:lnTo>
                          <a:pt x="302" y="23"/>
                        </a:lnTo>
                        <a:lnTo>
                          <a:pt x="302" y="23"/>
                        </a:lnTo>
                        <a:lnTo>
                          <a:pt x="304" y="23"/>
                        </a:lnTo>
                        <a:lnTo>
                          <a:pt x="304" y="23"/>
                        </a:lnTo>
                        <a:lnTo>
                          <a:pt x="304" y="23"/>
                        </a:lnTo>
                        <a:lnTo>
                          <a:pt x="304" y="21"/>
                        </a:lnTo>
                        <a:lnTo>
                          <a:pt x="306" y="21"/>
                        </a:lnTo>
                        <a:lnTo>
                          <a:pt x="306" y="23"/>
                        </a:lnTo>
                        <a:lnTo>
                          <a:pt x="306" y="23"/>
                        </a:lnTo>
                        <a:lnTo>
                          <a:pt x="308" y="23"/>
                        </a:lnTo>
                        <a:lnTo>
                          <a:pt x="308" y="21"/>
                        </a:lnTo>
                        <a:lnTo>
                          <a:pt x="308" y="21"/>
                        </a:lnTo>
                        <a:lnTo>
                          <a:pt x="308" y="21"/>
                        </a:lnTo>
                        <a:lnTo>
                          <a:pt x="310" y="21"/>
                        </a:lnTo>
                        <a:lnTo>
                          <a:pt x="310" y="21"/>
                        </a:lnTo>
                        <a:lnTo>
                          <a:pt x="310" y="21"/>
                        </a:lnTo>
                        <a:lnTo>
                          <a:pt x="312" y="21"/>
                        </a:lnTo>
                        <a:lnTo>
                          <a:pt x="312" y="21"/>
                        </a:lnTo>
                        <a:lnTo>
                          <a:pt x="312" y="21"/>
                        </a:lnTo>
                        <a:lnTo>
                          <a:pt x="313" y="21"/>
                        </a:lnTo>
                        <a:lnTo>
                          <a:pt x="313" y="21"/>
                        </a:lnTo>
                        <a:lnTo>
                          <a:pt x="313" y="21"/>
                        </a:lnTo>
                        <a:lnTo>
                          <a:pt x="315" y="21"/>
                        </a:lnTo>
                        <a:lnTo>
                          <a:pt x="315" y="20"/>
                        </a:lnTo>
                        <a:lnTo>
                          <a:pt x="315" y="20"/>
                        </a:lnTo>
                        <a:lnTo>
                          <a:pt x="315" y="20"/>
                        </a:lnTo>
                        <a:lnTo>
                          <a:pt x="315" y="21"/>
                        </a:lnTo>
                        <a:lnTo>
                          <a:pt x="317" y="21"/>
                        </a:lnTo>
                        <a:lnTo>
                          <a:pt x="317" y="21"/>
                        </a:lnTo>
                        <a:lnTo>
                          <a:pt x="319" y="21"/>
                        </a:lnTo>
                        <a:lnTo>
                          <a:pt x="319" y="20"/>
                        </a:lnTo>
                        <a:lnTo>
                          <a:pt x="319" y="20"/>
                        </a:lnTo>
                        <a:lnTo>
                          <a:pt x="319" y="20"/>
                        </a:lnTo>
                        <a:lnTo>
                          <a:pt x="321" y="20"/>
                        </a:lnTo>
                        <a:lnTo>
                          <a:pt x="321" y="20"/>
                        </a:lnTo>
                        <a:lnTo>
                          <a:pt x="321" y="21"/>
                        </a:lnTo>
                        <a:lnTo>
                          <a:pt x="321" y="21"/>
                        </a:lnTo>
                        <a:lnTo>
                          <a:pt x="321" y="21"/>
                        </a:lnTo>
                        <a:lnTo>
                          <a:pt x="323" y="21"/>
                        </a:lnTo>
                        <a:lnTo>
                          <a:pt x="323" y="21"/>
                        </a:lnTo>
                        <a:lnTo>
                          <a:pt x="325" y="21"/>
                        </a:lnTo>
                        <a:lnTo>
                          <a:pt x="325" y="21"/>
                        </a:lnTo>
                        <a:lnTo>
                          <a:pt x="325" y="21"/>
                        </a:lnTo>
                        <a:lnTo>
                          <a:pt x="325" y="21"/>
                        </a:lnTo>
                        <a:lnTo>
                          <a:pt x="325" y="20"/>
                        </a:lnTo>
                        <a:lnTo>
                          <a:pt x="325" y="20"/>
                        </a:lnTo>
                        <a:lnTo>
                          <a:pt x="325" y="18"/>
                        </a:lnTo>
                        <a:lnTo>
                          <a:pt x="325" y="18"/>
                        </a:lnTo>
                        <a:lnTo>
                          <a:pt x="325" y="18"/>
                        </a:lnTo>
                        <a:lnTo>
                          <a:pt x="325" y="18"/>
                        </a:lnTo>
                        <a:lnTo>
                          <a:pt x="325" y="16"/>
                        </a:lnTo>
                        <a:lnTo>
                          <a:pt x="327" y="16"/>
                        </a:lnTo>
                        <a:lnTo>
                          <a:pt x="327" y="16"/>
                        </a:lnTo>
                        <a:lnTo>
                          <a:pt x="327" y="16"/>
                        </a:lnTo>
                        <a:lnTo>
                          <a:pt x="329" y="16"/>
                        </a:lnTo>
                        <a:lnTo>
                          <a:pt x="329" y="16"/>
                        </a:lnTo>
                        <a:lnTo>
                          <a:pt x="329" y="16"/>
                        </a:lnTo>
                        <a:lnTo>
                          <a:pt x="329" y="16"/>
                        </a:lnTo>
                        <a:lnTo>
                          <a:pt x="331" y="16"/>
                        </a:lnTo>
                        <a:lnTo>
                          <a:pt x="331" y="16"/>
                        </a:lnTo>
                        <a:lnTo>
                          <a:pt x="331" y="16"/>
                        </a:lnTo>
                        <a:lnTo>
                          <a:pt x="331" y="16"/>
                        </a:lnTo>
                        <a:lnTo>
                          <a:pt x="333" y="16"/>
                        </a:lnTo>
                        <a:lnTo>
                          <a:pt x="333" y="16"/>
                        </a:lnTo>
                        <a:lnTo>
                          <a:pt x="335" y="16"/>
                        </a:lnTo>
                        <a:lnTo>
                          <a:pt x="335" y="16"/>
                        </a:lnTo>
                        <a:lnTo>
                          <a:pt x="335" y="16"/>
                        </a:lnTo>
                        <a:lnTo>
                          <a:pt x="335" y="16"/>
                        </a:lnTo>
                        <a:lnTo>
                          <a:pt x="335" y="14"/>
                        </a:lnTo>
                        <a:lnTo>
                          <a:pt x="336" y="14"/>
                        </a:lnTo>
                        <a:lnTo>
                          <a:pt x="336" y="14"/>
                        </a:lnTo>
                        <a:lnTo>
                          <a:pt x="336" y="14"/>
                        </a:lnTo>
                        <a:lnTo>
                          <a:pt x="336" y="16"/>
                        </a:lnTo>
                        <a:lnTo>
                          <a:pt x="336" y="16"/>
                        </a:lnTo>
                        <a:lnTo>
                          <a:pt x="338" y="16"/>
                        </a:lnTo>
                        <a:lnTo>
                          <a:pt x="338" y="16"/>
                        </a:lnTo>
                        <a:lnTo>
                          <a:pt x="340" y="16"/>
                        </a:lnTo>
                        <a:lnTo>
                          <a:pt x="340" y="16"/>
                        </a:lnTo>
                        <a:lnTo>
                          <a:pt x="340" y="16"/>
                        </a:lnTo>
                        <a:lnTo>
                          <a:pt x="340" y="16"/>
                        </a:lnTo>
                        <a:lnTo>
                          <a:pt x="342" y="16"/>
                        </a:lnTo>
                        <a:lnTo>
                          <a:pt x="342" y="16"/>
                        </a:lnTo>
                        <a:lnTo>
                          <a:pt x="342" y="16"/>
                        </a:lnTo>
                        <a:lnTo>
                          <a:pt x="344" y="16"/>
                        </a:lnTo>
                        <a:lnTo>
                          <a:pt x="344" y="14"/>
                        </a:lnTo>
                        <a:lnTo>
                          <a:pt x="344" y="14"/>
                        </a:lnTo>
                        <a:lnTo>
                          <a:pt x="346" y="14"/>
                        </a:lnTo>
                        <a:lnTo>
                          <a:pt x="346" y="14"/>
                        </a:lnTo>
                        <a:lnTo>
                          <a:pt x="346" y="14"/>
                        </a:lnTo>
                        <a:lnTo>
                          <a:pt x="348" y="14"/>
                        </a:lnTo>
                        <a:lnTo>
                          <a:pt x="348" y="14"/>
                        </a:lnTo>
                        <a:lnTo>
                          <a:pt x="348" y="14"/>
                        </a:lnTo>
                        <a:lnTo>
                          <a:pt x="348" y="14"/>
                        </a:lnTo>
                        <a:lnTo>
                          <a:pt x="350" y="14"/>
                        </a:lnTo>
                        <a:lnTo>
                          <a:pt x="350" y="14"/>
                        </a:lnTo>
                        <a:lnTo>
                          <a:pt x="350" y="14"/>
                        </a:lnTo>
                        <a:lnTo>
                          <a:pt x="352" y="14"/>
                        </a:lnTo>
                        <a:lnTo>
                          <a:pt x="352" y="14"/>
                        </a:lnTo>
                        <a:lnTo>
                          <a:pt x="352" y="14"/>
                        </a:lnTo>
                        <a:lnTo>
                          <a:pt x="352" y="14"/>
                        </a:lnTo>
                        <a:lnTo>
                          <a:pt x="352" y="12"/>
                        </a:lnTo>
                        <a:lnTo>
                          <a:pt x="354" y="12"/>
                        </a:lnTo>
                        <a:lnTo>
                          <a:pt x="354" y="12"/>
                        </a:lnTo>
                        <a:lnTo>
                          <a:pt x="354" y="12"/>
                        </a:lnTo>
                        <a:lnTo>
                          <a:pt x="356" y="12"/>
                        </a:lnTo>
                        <a:lnTo>
                          <a:pt x="356" y="12"/>
                        </a:lnTo>
                        <a:lnTo>
                          <a:pt x="358" y="12"/>
                        </a:lnTo>
                        <a:lnTo>
                          <a:pt x="358" y="12"/>
                        </a:lnTo>
                        <a:lnTo>
                          <a:pt x="358" y="12"/>
                        </a:lnTo>
                        <a:lnTo>
                          <a:pt x="359" y="12"/>
                        </a:lnTo>
                        <a:lnTo>
                          <a:pt x="359" y="12"/>
                        </a:lnTo>
                        <a:lnTo>
                          <a:pt x="359" y="12"/>
                        </a:lnTo>
                        <a:lnTo>
                          <a:pt x="361" y="12"/>
                        </a:lnTo>
                        <a:lnTo>
                          <a:pt x="361" y="10"/>
                        </a:lnTo>
                        <a:lnTo>
                          <a:pt x="361" y="10"/>
                        </a:lnTo>
                        <a:lnTo>
                          <a:pt x="361" y="10"/>
                        </a:lnTo>
                        <a:lnTo>
                          <a:pt x="361" y="12"/>
                        </a:lnTo>
                        <a:lnTo>
                          <a:pt x="363" y="12"/>
                        </a:lnTo>
                        <a:lnTo>
                          <a:pt x="363" y="12"/>
                        </a:lnTo>
                        <a:lnTo>
                          <a:pt x="363" y="12"/>
                        </a:lnTo>
                        <a:lnTo>
                          <a:pt x="365" y="12"/>
                        </a:lnTo>
                        <a:lnTo>
                          <a:pt x="365" y="12"/>
                        </a:lnTo>
                        <a:lnTo>
                          <a:pt x="367" y="12"/>
                        </a:lnTo>
                        <a:lnTo>
                          <a:pt x="367" y="10"/>
                        </a:lnTo>
                        <a:lnTo>
                          <a:pt x="367" y="10"/>
                        </a:lnTo>
                        <a:lnTo>
                          <a:pt x="367" y="10"/>
                        </a:lnTo>
                        <a:lnTo>
                          <a:pt x="369" y="10"/>
                        </a:lnTo>
                        <a:lnTo>
                          <a:pt x="369" y="10"/>
                        </a:lnTo>
                        <a:lnTo>
                          <a:pt x="369" y="10"/>
                        </a:lnTo>
                        <a:lnTo>
                          <a:pt x="369" y="8"/>
                        </a:lnTo>
                        <a:lnTo>
                          <a:pt x="369" y="8"/>
                        </a:lnTo>
                        <a:lnTo>
                          <a:pt x="371" y="8"/>
                        </a:lnTo>
                        <a:lnTo>
                          <a:pt x="371" y="8"/>
                        </a:lnTo>
                        <a:lnTo>
                          <a:pt x="373" y="8"/>
                        </a:lnTo>
                        <a:lnTo>
                          <a:pt x="373" y="8"/>
                        </a:lnTo>
                        <a:lnTo>
                          <a:pt x="373" y="8"/>
                        </a:lnTo>
                        <a:lnTo>
                          <a:pt x="375" y="8"/>
                        </a:lnTo>
                        <a:lnTo>
                          <a:pt x="375" y="8"/>
                        </a:lnTo>
                        <a:lnTo>
                          <a:pt x="375" y="8"/>
                        </a:lnTo>
                        <a:lnTo>
                          <a:pt x="377" y="8"/>
                        </a:lnTo>
                        <a:lnTo>
                          <a:pt x="377" y="8"/>
                        </a:lnTo>
                        <a:lnTo>
                          <a:pt x="377" y="8"/>
                        </a:lnTo>
                        <a:lnTo>
                          <a:pt x="377" y="8"/>
                        </a:lnTo>
                        <a:lnTo>
                          <a:pt x="377" y="6"/>
                        </a:lnTo>
                        <a:lnTo>
                          <a:pt x="377" y="6"/>
                        </a:lnTo>
                        <a:lnTo>
                          <a:pt x="377" y="6"/>
                        </a:lnTo>
                        <a:lnTo>
                          <a:pt x="377" y="4"/>
                        </a:lnTo>
                        <a:lnTo>
                          <a:pt x="377" y="4"/>
                        </a:lnTo>
                        <a:lnTo>
                          <a:pt x="377" y="4"/>
                        </a:lnTo>
                        <a:lnTo>
                          <a:pt x="379" y="4"/>
                        </a:lnTo>
                        <a:lnTo>
                          <a:pt x="379" y="4"/>
                        </a:lnTo>
                        <a:lnTo>
                          <a:pt x="379" y="4"/>
                        </a:lnTo>
                        <a:lnTo>
                          <a:pt x="379" y="4"/>
                        </a:lnTo>
                        <a:lnTo>
                          <a:pt x="379" y="4"/>
                        </a:lnTo>
                        <a:lnTo>
                          <a:pt x="380" y="4"/>
                        </a:lnTo>
                        <a:lnTo>
                          <a:pt x="380" y="4"/>
                        </a:lnTo>
                        <a:lnTo>
                          <a:pt x="380" y="4"/>
                        </a:lnTo>
                        <a:lnTo>
                          <a:pt x="382" y="4"/>
                        </a:lnTo>
                        <a:lnTo>
                          <a:pt x="382" y="4"/>
                        </a:lnTo>
                        <a:lnTo>
                          <a:pt x="384" y="4"/>
                        </a:lnTo>
                        <a:lnTo>
                          <a:pt x="384" y="2"/>
                        </a:lnTo>
                        <a:lnTo>
                          <a:pt x="384" y="2"/>
                        </a:lnTo>
                        <a:lnTo>
                          <a:pt x="384" y="2"/>
                        </a:lnTo>
                        <a:lnTo>
                          <a:pt x="384" y="2"/>
                        </a:lnTo>
                        <a:lnTo>
                          <a:pt x="384" y="0"/>
                        </a:lnTo>
                        <a:lnTo>
                          <a:pt x="386" y="0"/>
                        </a:lnTo>
                        <a:lnTo>
                          <a:pt x="386" y="0"/>
                        </a:lnTo>
                        <a:lnTo>
                          <a:pt x="386" y="0"/>
                        </a:lnTo>
                        <a:lnTo>
                          <a:pt x="386" y="0"/>
                        </a:lnTo>
                        <a:lnTo>
                          <a:pt x="386" y="0"/>
                        </a:lnTo>
                        <a:lnTo>
                          <a:pt x="388" y="0"/>
                        </a:lnTo>
                        <a:lnTo>
                          <a:pt x="388" y="0"/>
                        </a:lnTo>
                        <a:lnTo>
                          <a:pt x="388" y="2"/>
                        </a:lnTo>
                        <a:lnTo>
                          <a:pt x="390" y="2"/>
                        </a:lnTo>
                        <a:lnTo>
                          <a:pt x="390" y="2"/>
                        </a:lnTo>
                        <a:lnTo>
                          <a:pt x="390" y="0"/>
                        </a:lnTo>
                        <a:lnTo>
                          <a:pt x="390" y="0"/>
                        </a:lnTo>
                        <a:lnTo>
                          <a:pt x="390" y="0"/>
                        </a:lnTo>
                        <a:lnTo>
                          <a:pt x="388" y="0"/>
                        </a:lnTo>
                        <a:lnTo>
                          <a:pt x="388" y="0"/>
                        </a:lnTo>
                        <a:lnTo>
                          <a:pt x="390" y="0"/>
                        </a:lnTo>
                        <a:lnTo>
                          <a:pt x="390" y="0"/>
                        </a:lnTo>
                        <a:lnTo>
                          <a:pt x="390" y="0"/>
                        </a:lnTo>
                        <a:lnTo>
                          <a:pt x="392" y="0"/>
                        </a:lnTo>
                        <a:lnTo>
                          <a:pt x="392" y="0"/>
                        </a:lnTo>
                        <a:lnTo>
                          <a:pt x="392" y="0"/>
                        </a:lnTo>
                        <a:lnTo>
                          <a:pt x="394" y="0"/>
                        </a:lnTo>
                        <a:lnTo>
                          <a:pt x="394" y="0"/>
                        </a:lnTo>
                        <a:lnTo>
                          <a:pt x="394" y="0"/>
                        </a:lnTo>
                        <a:lnTo>
                          <a:pt x="394" y="0"/>
                        </a:lnTo>
                        <a:lnTo>
                          <a:pt x="396" y="0"/>
                        </a:lnTo>
                        <a:lnTo>
                          <a:pt x="396" y="0"/>
                        </a:lnTo>
                        <a:lnTo>
                          <a:pt x="396" y="0"/>
                        </a:lnTo>
                        <a:lnTo>
                          <a:pt x="396" y="0"/>
                        </a:lnTo>
                        <a:lnTo>
                          <a:pt x="398" y="0"/>
                        </a:lnTo>
                        <a:lnTo>
                          <a:pt x="398" y="0"/>
                        </a:lnTo>
                        <a:lnTo>
                          <a:pt x="398" y="0"/>
                        </a:lnTo>
                        <a:lnTo>
                          <a:pt x="400" y="0"/>
                        </a:lnTo>
                        <a:lnTo>
                          <a:pt x="400" y="0"/>
                        </a:lnTo>
                        <a:lnTo>
                          <a:pt x="400" y="0"/>
                        </a:lnTo>
                        <a:lnTo>
                          <a:pt x="402" y="0"/>
                        </a:lnTo>
                        <a:lnTo>
                          <a:pt x="402" y="0"/>
                        </a:lnTo>
                        <a:lnTo>
                          <a:pt x="402" y="0"/>
                        </a:lnTo>
                        <a:lnTo>
                          <a:pt x="403" y="0"/>
                        </a:lnTo>
                        <a:lnTo>
                          <a:pt x="403" y="0"/>
                        </a:lnTo>
                        <a:lnTo>
                          <a:pt x="403" y="2"/>
                        </a:lnTo>
                        <a:lnTo>
                          <a:pt x="405" y="2"/>
                        </a:lnTo>
                        <a:lnTo>
                          <a:pt x="405" y="2"/>
                        </a:lnTo>
                        <a:lnTo>
                          <a:pt x="405" y="2"/>
                        </a:lnTo>
                        <a:lnTo>
                          <a:pt x="405" y="2"/>
                        </a:lnTo>
                        <a:lnTo>
                          <a:pt x="405" y="4"/>
                        </a:lnTo>
                        <a:lnTo>
                          <a:pt x="407" y="4"/>
                        </a:lnTo>
                        <a:lnTo>
                          <a:pt x="407" y="4"/>
                        </a:lnTo>
                        <a:lnTo>
                          <a:pt x="407" y="4"/>
                        </a:lnTo>
                        <a:lnTo>
                          <a:pt x="407" y="4"/>
                        </a:lnTo>
                        <a:lnTo>
                          <a:pt x="409" y="4"/>
                        </a:lnTo>
                        <a:lnTo>
                          <a:pt x="409" y="4"/>
                        </a:lnTo>
                        <a:lnTo>
                          <a:pt x="409" y="6"/>
                        </a:lnTo>
                        <a:lnTo>
                          <a:pt x="411" y="6"/>
                        </a:lnTo>
                        <a:lnTo>
                          <a:pt x="411" y="6"/>
                        </a:lnTo>
                        <a:lnTo>
                          <a:pt x="411" y="6"/>
                        </a:lnTo>
                        <a:lnTo>
                          <a:pt x="411" y="4"/>
                        </a:lnTo>
                        <a:lnTo>
                          <a:pt x="413" y="4"/>
                        </a:lnTo>
                        <a:lnTo>
                          <a:pt x="413" y="4"/>
                        </a:lnTo>
                        <a:lnTo>
                          <a:pt x="413" y="4"/>
                        </a:lnTo>
                        <a:lnTo>
                          <a:pt x="413" y="4"/>
                        </a:lnTo>
                        <a:lnTo>
                          <a:pt x="415" y="4"/>
                        </a:lnTo>
                        <a:lnTo>
                          <a:pt x="415" y="2"/>
                        </a:lnTo>
                        <a:lnTo>
                          <a:pt x="415" y="2"/>
                        </a:lnTo>
                        <a:lnTo>
                          <a:pt x="415" y="2"/>
                        </a:lnTo>
                        <a:lnTo>
                          <a:pt x="417" y="2"/>
                        </a:lnTo>
                        <a:lnTo>
                          <a:pt x="417" y="2"/>
                        </a:lnTo>
                        <a:lnTo>
                          <a:pt x="417" y="2"/>
                        </a:lnTo>
                        <a:lnTo>
                          <a:pt x="417" y="2"/>
                        </a:lnTo>
                        <a:lnTo>
                          <a:pt x="419" y="2"/>
                        </a:lnTo>
                        <a:lnTo>
                          <a:pt x="419" y="2"/>
                        </a:lnTo>
                        <a:lnTo>
                          <a:pt x="419" y="2"/>
                        </a:lnTo>
                        <a:lnTo>
                          <a:pt x="421" y="2"/>
                        </a:lnTo>
                        <a:lnTo>
                          <a:pt x="421" y="2"/>
                        </a:lnTo>
                        <a:lnTo>
                          <a:pt x="421" y="2"/>
                        </a:lnTo>
                        <a:lnTo>
                          <a:pt x="423" y="2"/>
                        </a:lnTo>
                        <a:lnTo>
                          <a:pt x="423" y="2"/>
                        </a:lnTo>
                        <a:lnTo>
                          <a:pt x="423" y="2"/>
                        </a:lnTo>
                        <a:lnTo>
                          <a:pt x="423" y="4"/>
                        </a:lnTo>
                        <a:lnTo>
                          <a:pt x="423" y="4"/>
                        </a:lnTo>
                        <a:lnTo>
                          <a:pt x="423" y="4"/>
                        </a:lnTo>
                        <a:lnTo>
                          <a:pt x="424" y="4"/>
                        </a:lnTo>
                        <a:lnTo>
                          <a:pt x="424" y="6"/>
                        </a:lnTo>
                        <a:lnTo>
                          <a:pt x="424" y="6"/>
                        </a:lnTo>
                        <a:lnTo>
                          <a:pt x="424" y="6"/>
                        </a:lnTo>
                        <a:lnTo>
                          <a:pt x="424" y="8"/>
                        </a:lnTo>
                        <a:lnTo>
                          <a:pt x="424" y="8"/>
                        </a:lnTo>
                        <a:lnTo>
                          <a:pt x="424" y="8"/>
                        </a:lnTo>
                        <a:lnTo>
                          <a:pt x="424" y="10"/>
                        </a:lnTo>
                        <a:lnTo>
                          <a:pt x="424" y="10"/>
                        </a:lnTo>
                        <a:lnTo>
                          <a:pt x="426" y="10"/>
                        </a:lnTo>
                        <a:lnTo>
                          <a:pt x="426" y="12"/>
                        </a:lnTo>
                        <a:lnTo>
                          <a:pt x="426" y="12"/>
                        </a:lnTo>
                        <a:lnTo>
                          <a:pt x="426" y="12"/>
                        </a:lnTo>
                        <a:lnTo>
                          <a:pt x="426" y="14"/>
                        </a:lnTo>
                        <a:lnTo>
                          <a:pt x="426" y="14"/>
                        </a:lnTo>
                        <a:lnTo>
                          <a:pt x="426" y="14"/>
                        </a:lnTo>
                        <a:lnTo>
                          <a:pt x="428" y="14"/>
                        </a:lnTo>
                        <a:lnTo>
                          <a:pt x="428" y="14"/>
                        </a:lnTo>
                        <a:lnTo>
                          <a:pt x="428" y="14"/>
                        </a:lnTo>
                        <a:lnTo>
                          <a:pt x="428" y="16"/>
                        </a:lnTo>
                        <a:lnTo>
                          <a:pt x="430" y="16"/>
                        </a:lnTo>
                        <a:lnTo>
                          <a:pt x="430" y="16"/>
                        </a:lnTo>
                        <a:lnTo>
                          <a:pt x="428" y="16"/>
                        </a:lnTo>
                        <a:lnTo>
                          <a:pt x="428" y="16"/>
                        </a:lnTo>
                        <a:lnTo>
                          <a:pt x="428" y="16"/>
                        </a:lnTo>
                        <a:lnTo>
                          <a:pt x="428" y="18"/>
                        </a:lnTo>
                        <a:lnTo>
                          <a:pt x="428" y="18"/>
                        </a:lnTo>
                        <a:lnTo>
                          <a:pt x="428" y="20"/>
                        </a:lnTo>
                        <a:lnTo>
                          <a:pt x="428" y="20"/>
                        </a:lnTo>
                        <a:lnTo>
                          <a:pt x="428" y="21"/>
                        </a:lnTo>
                        <a:lnTo>
                          <a:pt x="428" y="21"/>
                        </a:lnTo>
                        <a:lnTo>
                          <a:pt x="428" y="21"/>
                        </a:lnTo>
                        <a:lnTo>
                          <a:pt x="426" y="21"/>
                        </a:lnTo>
                        <a:lnTo>
                          <a:pt x="426" y="21"/>
                        </a:lnTo>
                        <a:lnTo>
                          <a:pt x="426" y="21"/>
                        </a:lnTo>
                        <a:lnTo>
                          <a:pt x="424" y="21"/>
                        </a:lnTo>
                        <a:lnTo>
                          <a:pt x="424" y="23"/>
                        </a:lnTo>
                        <a:lnTo>
                          <a:pt x="426" y="23"/>
                        </a:lnTo>
                        <a:lnTo>
                          <a:pt x="426" y="23"/>
                        </a:lnTo>
                        <a:lnTo>
                          <a:pt x="426" y="23"/>
                        </a:lnTo>
                        <a:lnTo>
                          <a:pt x="426" y="25"/>
                        </a:lnTo>
                        <a:lnTo>
                          <a:pt x="426" y="25"/>
                        </a:lnTo>
                        <a:lnTo>
                          <a:pt x="426" y="25"/>
                        </a:lnTo>
                        <a:lnTo>
                          <a:pt x="426" y="25"/>
                        </a:lnTo>
                        <a:lnTo>
                          <a:pt x="428" y="25"/>
                        </a:lnTo>
                        <a:lnTo>
                          <a:pt x="428" y="25"/>
                        </a:lnTo>
                        <a:lnTo>
                          <a:pt x="428" y="25"/>
                        </a:lnTo>
                        <a:lnTo>
                          <a:pt x="430" y="25"/>
                        </a:lnTo>
                        <a:lnTo>
                          <a:pt x="430" y="25"/>
                        </a:lnTo>
                        <a:lnTo>
                          <a:pt x="430" y="25"/>
                        </a:lnTo>
                        <a:lnTo>
                          <a:pt x="432" y="25"/>
                        </a:lnTo>
                        <a:lnTo>
                          <a:pt x="432" y="25"/>
                        </a:lnTo>
                        <a:lnTo>
                          <a:pt x="432" y="25"/>
                        </a:lnTo>
                        <a:lnTo>
                          <a:pt x="434" y="25"/>
                        </a:lnTo>
                        <a:lnTo>
                          <a:pt x="434" y="25"/>
                        </a:lnTo>
                        <a:lnTo>
                          <a:pt x="434" y="25"/>
                        </a:lnTo>
                        <a:lnTo>
                          <a:pt x="434" y="25"/>
                        </a:lnTo>
                        <a:lnTo>
                          <a:pt x="436" y="25"/>
                        </a:lnTo>
                        <a:lnTo>
                          <a:pt x="436" y="25"/>
                        </a:lnTo>
                        <a:lnTo>
                          <a:pt x="438" y="25"/>
                        </a:lnTo>
                        <a:lnTo>
                          <a:pt x="438" y="25"/>
                        </a:lnTo>
                        <a:lnTo>
                          <a:pt x="438" y="25"/>
                        </a:lnTo>
                        <a:lnTo>
                          <a:pt x="438" y="25"/>
                        </a:lnTo>
                        <a:lnTo>
                          <a:pt x="438" y="23"/>
                        </a:lnTo>
                        <a:lnTo>
                          <a:pt x="438" y="23"/>
                        </a:lnTo>
                        <a:lnTo>
                          <a:pt x="440" y="23"/>
                        </a:lnTo>
                        <a:lnTo>
                          <a:pt x="440" y="23"/>
                        </a:lnTo>
                        <a:lnTo>
                          <a:pt x="440" y="23"/>
                        </a:lnTo>
                        <a:lnTo>
                          <a:pt x="442" y="23"/>
                        </a:lnTo>
                        <a:lnTo>
                          <a:pt x="442" y="23"/>
                        </a:lnTo>
                        <a:lnTo>
                          <a:pt x="442" y="25"/>
                        </a:lnTo>
                        <a:lnTo>
                          <a:pt x="444" y="25"/>
                        </a:lnTo>
                        <a:lnTo>
                          <a:pt x="444" y="25"/>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8" name="Freeform 781">
                    <a:extLst>
                      <a:ext uri="{FF2B5EF4-FFF2-40B4-BE49-F238E27FC236}">
                        <a16:creationId xmlns:a16="http://schemas.microsoft.com/office/drawing/2014/main" id="{CBE1800B-9FAD-44FE-B1F6-596431DD618E}"/>
                      </a:ext>
                    </a:extLst>
                  </p:cNvPr>
                  <p:cNvSpPr>
                    <a:spLocks/>
                  </p:cNvSpPr>
                  <p:nvPr/>
                </p:nvSpPr>
                <p:spPr bwMode="auto">
                  <a:xfrm>
                    <a:off x="11903" y="1800"/>
                    <a:ext cx="2" cy="0"/>
                  </a:xfrm>
                  <a:custGeom>
                    <a:avLst/>
                    <a:gdLst>
                      <a:gd name="T0" fmla="*/ 0 w 2"/>
                      <a:gd name="T1" fmla="*/ 0 w 2"/>
                      <a:gd name="T2" fmla="*/ 0 w 2"/>
                      <a:gd name="T3" fmla="*/ 0 w 2"/>
                      <a:gd name="T4" fmla="*/ 2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2" y="0"/>
                        </a:lnTo>
                        <a:lnTo>
                          <a:pt x="2" y="0"/>
                        </a:lnTo>
                        <a:lnTo>
                          <a:pt x="2"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29" name="Freeform 782">
                    <a:extLst>
                      <a:ext uri="{FF2B5EF4-FFF2-40B4-BE49-F238E27FC236}">
                        <a16:creationId xmlns:a16="http://schemas.microsoft.com/office/drawing/2014/main" id="{B021AC6E-F016-485C-9574-44D2F13E2750}"/>
                      </a:ext>
                    </a:extLst>
                  </p:cNvPr>
                  <p:cNvSpPr>
                    <a:spLocks/>
                  </p:cNvSpPr>
                  <p:nvPr/>
                </p:nvSpPr>
                <p:spPr bwMode="auto">
                  <a:xfrm>
                    <a:off x="11903" y="1800"/>
                    <a:ext cx="2" cy="0"/>
                  </a:xfrm>
                  <a:custGeom>
                    <a:avLst/>
                    <a:gdLst>
                      <a:gd name="T0" fmla="*/ 0 w 2"/>
                      <a:gd name="T1" fmla="*/ 0 w 2"/>
                      <a:gd name="T2" fmla="*/ 0 w 2"/>
                      <a:gd name="T3" fmla="*/ 0 w 2"/>
                      <a:gd name="T4" fmla="*/ 2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2" y="0"/>
                        </a:lnTo>
                        <a:lnTo>
                          <a:pt x="2" y="0"/>
                        </a:lnTo>
                        <a:lnTo>
                          <a:pt x="2"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0" name="Freeform 783">
                    <a:extLst>
                      <a:ext uri="{FF2B5EF4-FFF2-40B4-BE49-F238E27FC236}">
                        <a16:creationId xmlns:a16="http://schemas.microsoft.com/office/drawing/2014/main" id="{AEEB9A2B-A2F3-41A3-92A7-8F7CD9C45D0A}"/>
                      </a:ext>
                    </a:extLst>
                  </p:cNvPr>
                  <p:cNvSpPr>
                    <a:spLocks/>
                  </p:cNvSpPr>
                  <p:nvPr/>
                </p:nvSpPr>
                <p:spPr bwMode="auto">
                  <a:xfrm>
                    <a:off x="13078" y="1977"/>
                    <a:ext cx="105" cy="86"/>
                  </a:xfrm>
                  <a:custGeom>
                    <a:avLst/>
                    <a:gdLst>
                      <a:gd name="T0" fmla="*/ 44 w 105"/>
                      <a:gd name="T1" fmla="*/ 5 h 86"/>
                      <a:gd name="T2" fmla="*/ 47 w 105"/>
                      <a:gd name="T3" fmla="*/ 9 h 86"/>
                      <a:gd name="T4" fmla="*/ 51 w 105"/>
                      <a:gd name="T5" fmla="*/ 15 h 86"/>
                      <a:gd name="T6" fmla="*/ 57 w 105"/>
                      <a:gd name="T7" fmla="*/ 21 h 86"/>
                      <a:gd name="T8" fmla="*/ 63 w 105"/>
                      <a:gd name="T9" fmla="*/ 23 h 86"/>
                      <a:gd name="T10" fmla="*/ 68 w 105"/>
                      <a:gd name="T11" fmla="*/ 26 h 86"/>
                      <a:gd name="T12" fmla="*/ 74 w 105"/>
                      <a:gd name="T13" fmla="*/ 28 h 86"/>
                      <a:gd name="T14" fmla="*/ 80 w 105"/>
                      <a:gd name="T15" fmla="*/ 32 h 86"/>
                      <a:gd name="T16" fmla="*/ 88 w 105"/>
                      <a:gd name="T17" fmla="*/ 32 h 86"/>
                      <a:gd name="T18" fmla="*/ 93 w 105"/>
                      <a:gd name="T19" fmla="*/ 28 h 86"/>
                      <a:gd name="T20" fmla="*/ 97 w 105"/>
                      <a:gd name="T21" fmla="*/ 26 h 86"/>
                      <a:gd name="T22" fmla="*/ 95 w 105"/>
                      <a:gd name="T23" fmla="*/ 32 h 86"/>
                      <a:gd name="T24" fmla="*/ 93 w 105"/>
                      <a:gd name="T25" fmla="*/ 38 h 86"/>
                      <a:gd name="T26" fmla="*/ 97 w 105"/>
                      <a:gd name="T27" fmla="*/ 46 h 86"/>
                      <a:gd name="T28" fmla="*/ 103 w 105"/>
                      <a:gd name="T29" fmla="*/ 44 h 86"/>
                      <a:gd name="T30" fmla="*/ 101 w 105"/>
                      <a:gd name="T31" fmla="*/ 46 h 86"/>
                      <a:gd name="T32" fmla="*/ 99 w 105"/>
                      <a:gd name="T33" fmla="*/ 49 h 86"/>
                      <a:gd name="T34" fmla="*/ 93 w 105"/>
                      <a:gd name="T35" fmla="*/ 53 h 86"/>
                      <a:gd name="T36" fmla="*/ 88 w 105"/>
                      <a:gd name="T37" fmla="*/ 51 h 86"/>
                      <a:gd name="T38" fmla="*/ 82 w 105"/>
                      <a:gd name="T39" fmla="*/ 53 h 86"/>
                      <a:gd name="T40" fmla="*/ 76 w 105"/>
                      <a:gd name="T41" fmla="*/ 53 h 86"/>
                      <a:gd name="T42" fmla="*/ 70 w 105"/>
                      <a:gd name="T43" fmla="*/ 57 h 86"/>
                      <a:gd name="T44" fmla="*/ 66 w 105"/>
                      <a:gd name="T45" fmla="*/ 63 h 86"/>
                      <a:gd name="T46" fmla="*/ 63 w 105"/>
                      <a:gd name="T47" fmla="*/ 69 h 86"/>
                      <a:gd name="T48" fmla="*/ 61 w 105"/>
                      <a:gd name="T49" fmla="*/ 74 h 86"/>
                      <a:gd name="T50" fmla="*/ 55 w 105"/>
                      <a:gd name="T51" fmla="*/ 70 h 86"/>
                      <a:gd name="T52" fmla="*/ 47 w 105"/>
                      <a:gd name="T53" fmla="*/ 69 h 86"/>
                      <a:gd name="T54" fmla="*/ 42 w 105"/>
                      <a:gd name="T55" fmla="*/ 65 h 86"/>
                      <a:gd name="T56" fmla="*/ 36 w 105"/>
                      <a:gd name="T57" fmla="*/ 63 h 86"/>
                      <a:gd name="T58" fmla="*/ 30 w 105"/>
                      <a:gd name="T59" fmla="*/ 61 h 86"/>
                      <a:gd name="T60" fmla="*/ 24 w 105"/>
                      <a:gd name="T61" fmla="*/ 65 h 86"/>
                      <a:gd name="T62" fmla="*/ 19 w 105"/>
                      <a:gd name="T63" fmla="*/ 65 h 86"/>
                      <a:gd name="T64" fmla="*/ 15 w 105"/>
                      <a:gd name="T65" fmla="*/ 63 h 86"/>
                      <a:gd name="T66" fmla="*/ 9 w 105"/>
                      <a:gd name="T67" fmla="*/ 65 h 86"/>
                      <a:gd name="T68" fmla="*/ 13 w 105"/>
                      <a:gd name="T69" fmla="*/ 70 h 86"/>
                      <a:gd name="T70" fmla="*/ 19 w 105"/>
                      <a:gd name="T71" fmla="*/ 70 h 86"/>
                      <a:gd name="T72" fmla="*/ 24 w 105"/>
                      <a:gd name="T73" fmla="*/ 76 h 86"/>
                      <a:gd name="T74" fmla="*/ 21 w 105"/>
                      <a:gd name="T75" fmla="*/ 78 h 86"/>
                      <a:gd name="T76" fmla="*/ 15 w 105"/>
                      <a:gd name="T77" fmla="*/ 78 h 86"/>
                      <a:gd name="T78" fmla="*/ 11 w 105"/>
                      <a:gd name="T79" fmla="*/ 84 h 86"/>
                      <a:gd name="T80" fmla="*/ 5 w 105"/>
                      <a:gd name="T81" fmla="*/ 86 h 86"/>
                      <a:gd name="T82" fmla="*/ 3 w 105"/>
                      <a:gd name="T83" fmla="*/ 78 h 86"/>
                      <a:gd name="T84" fmla="*/ 5 w 105"/>
                      <a:gd name="T85" fmla="*/ 72 h 86"/>
                      <a:gd name="T86" fmla="*/ 0 w 105"/>
                      <a:gd name="T87" fmla="*/ 69 h 86"/>
                      <a:gd name="T88" fmla="*/ 0 w 105"/>
                      <a:gd name="T89" fmla="*/ 61 h 86"/>
                      <a:gd name="T90" fmla="*/ 7 w 105"/>
                      <a:gd name="T91" fmla="*/ 57 h 86"/>
                      <a:gd name="T92" fmla="*/ 11 w 105"/>
                      <a:gd name="T93" fmla="*/ 53 h 86"/>
                      <a:gd name="T94" fmla="*/ 9 w 105"/>
                      <a:gd name="T95" fmla="*/ 49 h 86"/>
                      <a:gd name="T96" fmla="*/ 13 w 105"/>
                      <a:gd name="T97" fmla="*/ 44 h 86"/>
                      <a:gd name="T98" fmla="*/ 19 w 105"/>
                      <a:gd name="T99" fmla="*/ 47 h 86"/>
                      <a:gd name="T100" fmla="*/ 24 w 105"/>
                      <a:gd name="T101" fmla="*/ 49 h 86"/>
                      <a:gd name="T102" fmla="*/ 28 w 105"/>
                      <a:gd name="T103" fmla="*/ 44 h 86"/>
                      <a:gd name="T104" fmla="*/ 26 w 105"/>
                      <a:gd name="T105" fmla="*/ 38 h 86"/>
                      <a:gd name="T106" fmla="*/ 32 w 105"/>
                      <a:gd name="T107" fmla="*/ 32 h 86"/>
                      <a:gd name="T108" fmla="*/ 32 w 105"/>
                      <a:gd name="T109" fmla="*/ 23 h 86"/>
                      <a:gd name="T110" fmla="*/ 34 w 105"/>
                      <a:gd name="T111" fmla="*/ 15 h 86"/>
                      <a:gd name="T112" fmla="*/ 30 w 105"/>
                      <a:gd name="T113" fmla="*/ 9 h 86"/>
                      <a:gd name="T114" fmla="*/ 34 w 105"/>
                      <a:gd name="T115"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86">
                        <a:moveTo>
                          <a:pt x="40" y="0"/>
                        </a:moveTo>
                        <a:lnTo>
                          <a:pt x="40" y="1"/>
                        </a:lnTo>
                        <a:lnTo>
                          <a:pt x="40" y="1"/>
                        </a:lnTo>
                        <a:lnTo>
                          <a:pt x="40" y="1"/>
                        </a:lnTo>
                        <a:lnTo>
                          <a:pt x="40" y="3"/>
                        </a:lnTo>
                        <a:lnTo>
                          <a:pt x="40" y="3"/>
                        </a:lnTo>
                        <a:lnTo>
                          <a:pt x="42" y="3"/>
                        </a:lnTo>
                        <a:lnTo>
                          <a:pt x="42" y="3"/>
                        </a:lnTo>
                        <a:lnTo>
                          <a:pt x="42" y="3"/>
                        </a:lnTo>
                        <a:lnTo>
                          <a:pt x="42" y="3"/>
                        </a:lnTo>
                        <a:lnTo>
                          <a:pt x="42" y="5"/>
                        </a:lnTo>
                        <a:lnTo>
                          <a:pt x="44" y="5"/>
                        </a:lnTo>
                        <a:lnTo>
                          <a:pt x="44" y="5"/>
                        </a:lnTo>
                        <a:lnTo>
                          <a:pt x="44" y="5"/>
                        </a:lnTo>
                        <a:lnTo>
                          <a:pt x="44" y="5"/>
                        </a:lnTo>
                        <a:lnTo>
                          <a:pt x="45" y="5"/>
                        </a:lnTo>
                        <a:lnTo>
                          <a:pt x="45" y="7"/>
                        </a:lnTo>
                        <a:lnTo>
                          <a:pt x="45" y="7"/>
                        </a:lnTo>
                        <a:lnTo>
                          <a:pt x="45" y="7"/>
                        </a:lnTo>
                        <a:lnTo>
                          <a:pt x="45" y="7"/>
                        </a:lnTo>
                        <a:lnTo>
                          <a:pt x="45" y="9"/>
                        </a:lnTo>
                        <a:lnTo>
                          <a:pt x="47" y="9"/>
                        </a:lnTo>
                        <a:lnTo>
                          <a:pt x="47" y="9"/>
                        </a:lnTo>
                        <a:lnTo>
                          <a:pt x="47" y="9"/>
                        </a:lnTo>
                        <a:lnTo>
                          <a:pt x="47" y="9"/>
                        </a:lnTo>
                        <a:lnTo>
                          <a:pt x="47" y="11"/>
                        </a:lnTo>
                        <a:lnTo>
                          <a:pt x="47" y="11"/>
                        </a:lnTo>
                        <a:lnTo>
                          <a:pt x="49" y="11"/>
                        </a:lnTo>
                        <a:lnTo>
                          <a:pt x="49" y="11"/>
                        </a:lnTo>
                        <a:lnTo>
                          <a:pt x="49" y="13"/>
                        </a:lnTo>
                        <a:lnTo>
                          <a:pt x="49" y="13"/>
                        </a:lnTo>
                        <a:lnTo>
                          <a:pt x="51" y="13"/>
                        </a:lnTo>
                        <a:lnTo>
                          <a:pt x="51" y="15"/>
                        </a:lnTo>
                        <a:lnTo>
                          <a:pt x="51" y="15"/>
                        </a:lnTo>
                        <a:lnTo>
                          <a:pt x="51" y="15"/>
                        </a:lnTo>
                        <a:lnTo>
                          <a:pt x="51" y="15"/>
                        </a:lnTo>
                        <a:lnTo>
                          <a:pt x="51" y="15"/>
                        </a:lnTo>
                        <a:lnTo>
                          <a:pt x="53" y="15"/>
                        </a:lnTo>
                        <a:lnTo>
                          <a:pt x="53" y="17"/>
                        </a:lnTo>
                        <a:lnTo>
                          <a:pt x="53" y="17"/>
                        </a:lnTo>
                        <a:lnTo>
                          <a:pt x="53" y="17"/>
                        </a:lnTo>
                        <a:lnTo>
                          <a:pt x="53" y="17"/>
                        </a:lnTo>
                        <a:lnTo>
                          <a:pt x="53" y="19"/>
                        </a:lnTo>
                        <a:lnTo>
                          <a:pt x="55" y="19"/>
                        </a:lnTo>
                        <a:lnTo>
                          <a:pt x="55" y="19"/>
                        </a:lnTo>
                        <a:lnTo>
                          <a:pt x="55" y="19"/>
                        </a:lnTo>
                        <a:lnTo>
                          <a:pt x="57" y="19"/>
                        </a:lnTo>
                        <a:lnTo>
                          <a:pt x="57" y="21"/>
                        </a:lnTo>
                        <a:lnTo>
                          <a:pt x="57" y="21"/>
                        </a:lnTo>
                        <a:lnTo>
                          <a:pt x="57" y="21"/>
                        </a:lnTo>
                        <a:lnTo>
                          <a:pt x="57" y="21"/>
                        </a:lnTo>
                        <a:lnTo>
                          <a:pt x="59" y="21"/>
                        </a:lnTo>
                        <a:lnTo>
                          <a:pt x="59" y="23"/>
                        </a:lnTo>
                        <a:lnTo>
                          <a:pt x="59" y="23"/>
                        </a:lnTo>
                        <a:lnTo>
                          <a:pt x="59" y="23"/>
                        </a:lnTo>
                        <a:lnTo>
                          <a:pt x="59" y="23"/>
                        </a:lnTo>
                        <a:lnTo>
                          <a:pt x="61" y="23"/>
                        </a:lnTo>
                        <a:lnTo>
                          <a:pt x="61" y="23"/>
                        </a:lnTo>
                        <a:lnTo>
                          <a:pt x="61" y="23"/>
                        </a:lnTo>
                        <a:lnTo>
                          <a:pt x="63" y="23"/>
                        </a:lnTo>
                        <a:lnTo>
                          <a:pt x="63" y="23"/>
                        </a:lnTo>
                        <a:lnTo>
                          <a:pt x="63" y="24"/>
                        </a:lnTo>
                        <a:lnTo>
                          <a:pt x="63" y="24"/>
                        </a:lnTo>
                        <a:lnTo>
                          <a:pt x="63" y="24"/>
                        </a:lnTo>
                        <a:lnTo>
                          <a:pt x="65" y="24"/>
                        </a:lnTo>
                        <a:lnTo>
                          <a:pt x="65" y="26"/>
                        </a:lnTo>
                        <a:lnTo>
                          <a:pt x="65" y="26"/>
                        </a:lnTo>
                        <a:lnTo>
                          <a:pt x="66" y="26"/>
                        </a:lnTo>
                        <a:lnTo>
                          <a:pt x="66" y="26"/>
                        </a:lnTo>
                        <a:lnTo>
                          <a:pt x="66" y="26"/>
                        </a:lnTo>
                        <a:lnTo>
                          <a:pt x="66" y="26"/>
                        </a:lnTo>
                        <a:lnTo>
                          <a:pt x="68" y="26"/>
                        </a:lnTo>
                        <a:lnTo>
                          <a:pt x="68" y="26"/>
                        </a:lnTo>
                        <a:lnTo>
                          <a:pt x="68" y="28"/>
                        </a:lnTo>
                        <a:lnTo>
                          <a:pt x="68" y="28"/>
                        </a:lnTo>
                        <a:lnTo>
                          <a:pt x="70" y="28"/>
                        </a:lnTo>
                        <a:lnTo>
                          <a:pt x="70" y="28"/>
                        </a:lnTo>
                        <a:lnTo>
                          <a:pt x="72" y="28"/>
                        </a:lnTo>
                        <a:lnTo>
                          <a:pt x="72" y="28"/>
                        </a:lnTo>
                        <a:lnTo>
                          <a:pt x="72" y="28"/>
                        </a:lnTo>
                        <a:lnTo>
                          <a:pt x="72" y="28"/>
                        </a:lnTo>
                        <a:lnTo>
                          <a:pt x="74" y="28"/>
                        </a:lnTo>
                        <a:lnTo>
                          <a:pt x="74" y="28"/>
                        </a:lnTo>
                        <a:lnTo>
                          <a:pt x="74" y="28"/>
                        </a:lnTo>
                        <a:lnTo>
                          <a:pt x="76" y="28"/>
                        </a:lnTo>
                        <a:lnTo>
                          <a:pt x="76" y="30"/>
                        </a:lnTo>
                        <a:lnTo>
                          <a:pt x="76" y="30"/>
                        </a:lnTo>
                        <a:lnTo>
                          <a:pt x="78" y="30"/>
                        </a:lnTo>
                        <a:lnTo>
                          <a:pt x="78" y="30"/>
                        </a:lnTo>
                        <a:lnTo>
                          <a:pt x="78" y="30"/>
                        </a:lnTo>
                        <a:lnTo>
                          <a:pt x="78" y="30"/>
                        </a:lnTo>
                        <a:lnTo>
                          <a:pt x="78" y="30"/>
                        </a:lnTo>
                        <a:lnTo>
                          <a:pt x="78" y="32"/>
                        </a:lnTo>
                        <a:lnTo>
                          <a:pt x="80" y="32"/>
                        </a:lnTo>
                        <a:lnTo>
                          <a:pt x="80" y="32"/>
                        </a:lnTo>
                        <a:lnTo>
                          <a:pt x="80" y="32"/>
                        </a:lnTo>
                        <a:lnTo>
                          <a:pt x="80" y="32"/>
                        </a:lnTo>
                        <a:lnTo>
                          <a:pt x="82" y="32"/>
                        </a:lnTo>
                        <a:lnTo>
                          <a:pt x="82" y="32"/>
                        </a:lnTo>
                        <a:lnTo>
                          <a:pt x="84" y="32"/>
                        </a:lnTo>
                        <a:lnTo>
                          <a:pt x="84" y="32"/>
                        </a:lnTo>
                        <a:lnTo>
                          <a:pt x="84" y="32"/>
                        </a:lnTo>
                        <a:lnTo>
                          <a:pt x="86" y="32"/>
                        </a:lnTo>
                        <a:lnTo>
                          <a:pt x="86" y="32"/>
                        </a:lnTo>
                        <a:lnTo>
                          <a:pt x="86" y="32"/>
                        </a:lnTo>
                        <a:lnTo>
                          <a:pt x="88" y="32"/>
                        </a:lnTo>
                        <a:lnTo>
                          <a:pt x="88" y="32"/>
                        </a:lnTo>
                        <a:lnTo>
                          <a:pt x="88" y="32"/>
                        </a:lnTo>
                        <a:lnTo>
                          <a:pt x="89" y="32"/>
                        </a:lnTo>
                        <a:lnTo>
                          <a:pt x="89" y="30"/>
                        </a:lnTo>
                        <a:lnTo>
                          <a:pt x="89" y="30"/>
                        </a:lnTo>
                        <a:lnTo>
                          <a:pt x="89" y="30"/>
                        </a:lnTo>
                        <a:lnTo>
                          <a:pt x="89" y="30"/>
                        </a:lnTo>
                        <a:lnTo>
                          <a:pt x="91" y="30"/>
                        </a:lnTo>
                        <a:lnTo>
                          <a:pt x="91" y="30"/>
                        </a:lnTo>
                        <a:lnTo>
                          <a:pt x="91" y="30"/>
                        </a:lnTo>
                        <a:lnTo>
                          <a:pt x="91" y="28"/>
                        </a:lnTo>
                        <a:lnTo>
                          <a:pt x="93" y="28"/>
                        </a:lnTo>
                        <a:lnTo>
                          <a:pt x="93" y="28"/>
                        </a:lnTo>
                        <a:lnTo>
                          <a:pt x="93" y="28"/>
                        </a:lnTo>
                        <a:lnTo>
                          <a:pt x="93" y="28"/>
                        </a:lnTo>
                        <a:lnTo>
                          <a:pt x="93" y="26"/>
                        </a:lnTo>
                        <a:lnTo>
                          <a:pt x="95" y="26"/>
                        </a:lnTo>
                        <a:lnTo>
                          <a:pt x="95" y="26"/>
                        </a:lnTo>
                        <a:lnTo>
                          <a:pt x="95" y="26"/>
                        </a:lnTo>
                        <a:lnTo>
                          <a:pt x="95" y="24"/>
                        </a:lnTo>
                        <a:lnTo>
                          <a:pt x="95" y="24"/>
                        </a:lnTo>
                        <a:lnTo>
                          <a:pt x="95" y="24"/>
                        </a:lnTo>
                        <a:lnTo>
                          <a:pt x="97" y="24"/>
                        </a:lnTo>
                        <a:lnTo>
                          <a:pt x="97" y="24"/>
                        </a:lnTo>
                        <a:lnTo>
                          <a:pt x="97" y="24"/>
                        </a:lnTo>
                        <a:lnTo>
                          <a:pt x="97" y="26"/>
                        </a:lnTo>
                        <a:lnTo>
                          <a:pt x="97" y="26"/>
                        </a:lnTo>
                        <a:lnTo>
                          <a:pt x="97" y="28"/>
                        </a:lnTo>
                        <a:lnTo>
                          <a:pt x="97" y="28"/>
                        </a:lnTo>
                        <a:lnTo>
                          <a:pt x="97" y="28"/>
                        </a:lnTo>
                        <a:lnTo>
                          <a:pt x="97" y="30"/>
                        </a:lnTo>
                        <a:lnTo>
                          <a:pt x="95" y="30"/>
                        </a:lnTo>
                        <a:lnTo>
                          <a:pt x="95" y="30"/>
                        </a:lnTo>
                        <a:lnTo>
                          <a:pt x="95" y="30"/>
                        </a:lnTo>
                        <a:lnTo>
                          <a:pt x="95" y="30"/>
                        </a:lnTo>
                        <a:lnTo>
                          <a:pt x="95" y="32"/>
                        </a:lnTo>
                        <a:lnTo>
                          <a:pt x="95" y="32"/>
                        </a:lnTo>
                        <a:lnTo>
                          <a:pt x="95" y="32"/>
                        </a:lnTo>
                        <a:lnTo>
                          <a:pt x="93" y="32"/>
                        </a:lnTo>
                        <a:lnTo>
                          <a:pt x="93" y="34"/>
                        </a:lnTo>
                        <a:lnTo>
                          <a:pt x="93" y="34"/>
                        </a:lnTo>
                        <a:lnTo>
                          <a:pt x="93" y="34"/>
                        </a:lnTo>
                        <a:lnTo>
                          <a:pt x="93" y="36"/>
                        </a:lnTo>
                        <a:lnTo>
                          <a:pt x="93" y="36"/>
                        </a:lnTo>
                        <a:lnTo>
                          <a:pt x="93" y="36"/>
                        </a:lnTo>
                        <a:lnTo>
                          <a:pt x="93" y="38"/>
                        </a:lnTo>
                        <a:lnTo>
                          <a:pt x="93" y="38"/>
                        </a:lnTo>
                        <a:lnTo>
                          <a:pt x="93" y="38"/>
                        </a:lnTo>
                        <a:lnTo>
                          <a:pt x="93" y="38"/>
                        </a:lnTo>
                        <a:lnTo>
                          <a:pt x="93" y="38"/>
                        </a:lnTo>
                        <a:lnTo>
                          <a:pt x="95" y="38"/>
                        </a:lnTo>
                        <a:lnTo>
                          <a:pt x="95" y="38"/>
                        </a:lnTo>
                        <a:lnTo>
                          <a:pt x="95" y="40"/>
                        </a:lnTo>
                        <a:lnTo>
                          <a:pt x="95" y="40"/>
                        </a:lnTo>
                        <a:lnTo>
                          <a:pt x="95" y="42"/>
                        </a:lnTo>
                        <a:lnTo>
                          <a:pt x="95" y="42"/>
                        </a:lnTo>
                        <a:lnTo>
                          <a:pt x="95" y="42"/>
                        </a:lnTo>
                        <a:lnTo>
                          <a:pt x="95" y="44"/>
                        </a:lnTo>
                        <a:lnTo>
                          <a:pt x="95" y="44"/>
                        </a:lnTo>
                        <a:lnTo>
                          <a:pt x="97" y="44"/>
                        </a:lnTo>
                        <a:lnTo>
                          <a:pt x="97" y="46"/>
                        </a:lnTo>
                        <a:lnTo>
                          <a:pt x="97" y="46"/>
                        </a:lnTo>
                        <a:lnTo>
                          <a:pt x="97" y="46"/>
                        </a:lnTo>
                        <a:lnTo>
                          <a:pt x="99" y="46"/>
                        </a:lnTo>
                        <a:lnTo>
                          <a:pt x="99" y="46"/>
                        </a:lnTo>
                        <a:lnTo>
                          <a:pt x="99" y="46"/>
                        </a:lnTo>
                        <a:lnTo>
                          <a:pt x="99" y="46"/>
                        </a:lnTo>
                        <a:lnTo>
                          <a:pt x="99" y="46"/>
                        </a:lnTo>
                        <a:lnTo>
                          <a:pt x="101" y="46"/>
                        </a:lnTo>
                        <a:lnTo>
                          <a:pt x="101" y="46"/>
                        </a:lnTo>
                        <a:lnTo>
                          <a:pt x="101" y="46"/>
                        </a:lnTo>
                        <a:lnTo>
                          <a:pt x="101" y="46"/>
                        </a:lnTo>
                        <a:lnTo>
                          <a:pt x="101" y="44"/>
                        </a:lnTo>
                        <a:lnTo>
                          <a:pt x="103" y="44"/>
                        </a:lnTo>
                        <a:lnTo>
                          <a:pt x="103" y="44"/>
                        </a:lnTo>
                        <a:lnTo>
                          <a:pt x="105" y="44"/>
                        </a:lnTo>
                        <a:lnTo>
                          <a:pt x="105" y="44"/>
                        </a:lnTo>
                        <a:lnTo>
                          <a:pt x="105" y="44"/>
                        </a:lnTo>
                        <a:lnTo>
                          <a:pt x="105" y="46"/>
                        </a:lnTo>
                        <a:lnTo>
                          <a:pt x="105" y="46"/>
                        </a:lnTo>
                        <a:lnTo>
                          <a:pt x="105" y="46"/>
                        </a:lnTo>
                        <a:lnTo>
                          <a:pt x="105" y="46"/>
                        </a:lnTo>
                        <a:lnTo>
                          <a:pt x="105" y="46"/>
                        </a:lnTo>
                        <a:lnTo>
                          <a:pt x="103" y="46"/>
                        </a:lnTo>
                        <a:lnTo>
                          <a:pt x="103" y="46"/>
                        </a:lnTo>
                        <a:lnTo>
                          <a:pt x="101" y="46"/>
                        </a:lnTo>
                        <a:lnTo>
                          <a:pt x="101" y="47"/>
                        </a:lnTo>
                        <a:lnTo>
                          <a:pt x="101" y="47"/>
                        </a:lnTo>
                        <a:lnTo>
                          <a:pt x="101" y="49"/>
                        </a:lnTo>
                        <a:lnTo>
                          <a:pt x="101" y="49"/>
                        </a:lnTo>
                        <a:lnTo>
                          <a:pt x="101" y="47"/>
                        </a:lnTo>
                        <a:lnTo>
                          <a:pt x="101" y="47"/>
                        </a:lnTo>
                        <a:lnTo>
                          <a:pt x="101" y="49"/>
                        </a:lnTo>
                        <a:lnTo>
                          <a:pt x="101" y="49"/>
                        </a:lnTo>
                        <a:lnTo>
                          <a:pt x="99" y="49"/>
                        </a:lnTo>
                        <a:lnTo>
                          <a:pt x="99" y="49"/>
                        </a:lnTo>
                        <a:lnTo>
                          <a:pt x="99" y="49"/>
                        </a:lnTo>
                        <a:lnTo>
                          <a:pt x="99" y="49"/>
                        </a:lnTo>
                        <a:lnTo>
                          <a:pt x="97" y="49"/>
                        </a:lnTo>
                        <a:lnTo>
                          <a:pt x="97" y="49"/>
                        </a:lnTo>
                        <a:lnTo>
                          <a:pt x="95" y="49"/>
                        </a:lnTo>
                        <a:lnTo>
                          <a:pt x="95" y="49"/>
                        </a:lnTo>
                        <a:lnTo>
                          <a:pt x="95" y="49"/>
                        </a:lnTo>
                        <a:lnTo>
                          <a:pt x="95" y="49"/>
                        </a:lnTo>
                        <a:lnTo>
                          <a:pt x="93" y="49"/>
                        </a:lnTo>
                        <a:lnTo>
                          <a:pt x="93" y="49"/>
                        </a:lnTo>
                        <a:lnTo>
                          <a:pt x="93" y="51"/>
                        </a:lnTo>
                        <a:lnTo>
                          <a:pt x="93" y="51"/>
                        </a:lnTo>
                        <a:lnTo>
                          <a:pt x="93" y="51"/>
                        </a:lnTo>
                        <a:lnTo>
                          <a:pt x="93" y="53"/>
                        </a:lnTo>
                        <a:lnTo>
                          <a:pt x="91" y="53"/>
                        </a:lnTo>
                        <a:lnTo>
                          <a:pt x="91" y="53"/>
                        </a:lnTo>
                        <a:lnTo>
                          <a:pt x="91" y="53"/>
                        </a:lnTo>
                        <a:lnTo>
                          <a:pt x="89" y="53"/>
                        </a:lnTo>
                        <a:lnTo>
                          <a:pt x="89" y="53"/>
                        </a:lnTo>
                        <a:lnTo>
                          <a:pt x="89" y="53"/>
                        </a:lnTo>
                        <a:lnTo>
                          <a:pt x="89" y="53"/>
                        </a:lnTo>
                        <a:lnTo>
                          <a:pt x="88" y="53"/>
                        </a:lnTo>
                        <a:lnTo>
                          <a:pt x="88" y="53"/>
                        </a:lnTo>
                        <a:lnTo>
                          <a:pt x="88" y="53"/>
                        </a:lnTo>
                        <a:lnTo>
                          <a:pt x="88" y="51"/>
                        </a:lnTo>
                        <a:lnTo>
                          <a:pt x="88" y="51"/>
                        </a:lnTo>
                        <a:lnTo>
                          <a:pt x="88" y="53"/>
                        </a:lnTo>
                        <a:lnTo>
                          <a:pt x="86" y="53"/>
                        </a:lnTo>
                        <a:lnTo>
                          <a:pt x="86" y="53"/>
                        </a:lnTo>
                        <a:lnTo>
                          <a:pt x="88" y="53"/>
                        </a:lnTo>
                        <a:lnTo>
                          <a:pt x="88" y="53"/>
                        </a:lnTo>
                        <a:lnTo>
                          <a:pt x="86" y="53"/>
                        </a:lnTo>
                        <a:lnTo>
                          <a:pt x="86" y="53"/>
                        </a:lnTo>
                        <a:lnTo>
                          <a:pt x="86" y="53"/>
                        </a:lnTo>
                        <a:lnTo>
                          <a:pt x="84" y="53"/>
                        </a:lnTo>
                        <a:lnTo>
                          <a:pt x="84" y="53"/>
                        </a:lnTo>
                        <a:lnTo>
                          <a:pt x="84" y="53"/>
                        </a:lnTo>
                        <a:lnTo>
                          <a:pt x="82" y="53"/>
                        </a:lnTo>
                        <a:lnTo>
                          <a:pt x="82" y="53"/>
                        </a:lnTo>
                        <a:lnTo>
                          <a:pt x="80" y="53"/>
                        </a:lnTo>
                        <a:lnTo>
                          <a:pt x="80" y="53"/>
                        </a:lnTo>
                        <a:lnTo>
                          <a:pt x="80" y="53"/>
                        </a:lnTo>
                        <a:lnTo>
                          <a:pt x="80" y="53"/>
                        </a:lnTo>
                        <a:lnTo>
                          <a:pt x="78" y="53"/>
                        </a:lnTo>
                        <a:lnTo>
                          <a:pt x="78" y="53"/>
                        </a:lnTo>
                        <a:lnTo>
                          <a:pt x="78" y="53"/>
                        </a:lnTo>
                        <a:lnTo>
                          <a:pt x="78" y="53"/>
                        </a:lnTo>
                        <a:lnTo>
                          <a:pt x="78" y="53"/>
                        </a:lnTo>
                        <a:lnTo>
                          <a:pt x="76" y="53"/>
                        </a:lnTo>
                        <a:lnTo>
                          <a:pt x="76" y="53"/>
                        </a:lnTo>
                        <a:lnTo>
                          <a:pt x="76" y="53"/>
                        </a:lnTo>
                        <a:lnTo>
                          <a:pt x="74" y="53"/>
                        </a:lnTo>
                        <a:lnTo>
                          <a:pt x="74" y="53"/>
                        </a:lnTo>
                        <a:lnTo>
                          <a:pt x="74" y="53"/>
                        </a:lnTo>
                        <a:lnTo>
                          <a:pt x="74" y="55"/>
                        </a:lnTo>
                        <a:lnTo>
                          <a:pt x="72" y="55"/>
                        </a:lnTo>
                        <a:lnTo>
                          <a:pt x="72" y="55"/>
                        </a:lnTo>
                        <a:lnTo>
                          <a:pt x="72" y="55"/>
                        </a:lnTo>
                        <a:lnTo>
                          <a:pt x="72" y="55"/>
                        </a:lnTo>
                        <a:lnTo>
                          <a:pt x="72" y="57"/>
                        </a:lnTo>
                        <a:lnTo>
                          <a:pt x="70" y="57"/>
                        </a:lnTo>
                        <a:lnTo>
                          <a:pt x="70" y="57"/>
                        </a:lnTo>
                        <a:lnTo>
                          <a:pt x="70" y="57"/>
                        </a:lnTo>
                        <a:lnTo>
                          <a:pt x="68" y="57"/>
                        </a:lnTo>
                        <a:lnTo>
                          <a:pt x="68" y="59"/>
                        </a:lnTo>
                        <a:lnTo>
                          <a:pt x="68" y="59"/>
                        </a:lnTo>
                        <a:lnTo>
                          <a:pt x="68" y="59"/>
                        </a:lnTo>
                        <a:lnTo>
                          <a:pt x="68" y="59"/>
                        </a:lnTo>
                        <a:lnTo>
                          <a:pt x="68" y="61"/>
                        </a:lnTo>
                        <a:lnTo>
                          <a:pt x="66" y="61"/>
                        </a:lnTo>
                        <a:lnTo>
                          <a:pt x="66" y="61"/>
                        </a:lnTo>
                        <a:lnTo>
                          <a:pt x="66" y="61"/>
                        </a:lnTo>
                        <a:lnTo>
                          <a:pt x="66" y="61"/>
                        </a:lnTo>
                        <a:lnTo>
                          <a:pt x="66" y="63"/>
                        </a:lnTo>
                        <a:lnTo>
                          <a:pt x="65" y="63"/>
                        </a:lnTo>
                        <a:lnTo>
                          <a:pt x="65" y="63"/>
                        </a:lnTo>
                        <a:lnTo>
                          <a:pt x="65" y="63"/>
                        </a:lnTo>
                        <a:lnTo>
                          <a:pt x="65" y="63"/>
                        </a:lnTo>
                        <a:lnTo>
                          <a:pt x="65" y="65"/>
                        </a:lnTo>
                        <a:lnTo>
                          <a:pt x="63" y="65"/>
                        </a:lnTo>
                        <a:lnTo>
                          <a:pt x="63" y="65"/>
                        </a:lnTo>
                        <a:lnTo>
                          <a:pt x="63" y="65"/>
                        </a:lnTo>
                        <a:lnTo>
                          <a:pt x="63" y="67"/>
                        </a:lnTo>
                        <a:lnTo>
                          <a:pt x="63" y="67"/>
                        </a:lnTo>
                        <a:lnTo>
                          <a:pt x="63" y="67"/>
                        </a:lnTo>
                        <a:lnTo>
                          <a:pt x="63" y="69"/>
                        </a:lnTo>
                        <a:lnTo>
                          <a:pt x="63" y="69"/>
                        </a:lnTo>
                        <a:lnTo>
                          <a:pt x="63" y="69"/>
                        </a:lnTo>
                        <a:lnTo>
                          <a:pt x="63" y="70"/>
                        </a:lnTo>
                        <a:lnTo>
                          <a:pt x="63" y="70"/>
                        </a:lnTo>
                        <a:lnTo>
                          <a:pt x="63" y="70"/>
                        </a:lnTo>
                        <a:lnTo>
                          <a:pt x="63" y="70"/>
                        </a:lnTo>
                        <a:lnTo>
                          <a:pt x="63" y="72"/>
                        </a:lnTo>
                        <a:lnTo>
                          <a:pt x="63" y="72"/>
                        </a:lnTo>
                        <a:lnTo>
                          <a:pt x="61" y="72"/>
                        </a:lnTo>
                        <a:lnTo>
                          <a:pt x="61" y="74"/>
                        </a:lnTo>
                        <a:lnTo>
                          <a:pt x="61" y="74"/>
                        </a:lnTo>
                        <a:lnTo>
                          <a:pt x="61" y="74"/>
                        </a:lnTo>
                        <a:lnTo>
                          <a:pt x="59" y="74"/>
                        </a:lnTo>
                        <a:lnTo>
                          <a:pt x="59" y="74"/>
                        </a:lnTo>
                        <a:lnTo>
                          <a:pt x="59" y="74"/>
                        </a:lnTo>
                        <a:lnTo>
                          <a:pt x="59" y="74"/>
                        </a:lnTo>
                        <a:lnTo>
                          <a:pt x="59" y="72"/>
                        </a:lnTo>
                        <a:lnTo>
                          <a:pt x="57" y="72"/>
                        </a:lnTo>
                        <a:lnTo>
                          <a:pt x="57" y="72"/>
                        </a:lnTo>
                        <a:lnTo>
                          <a:pt x="57" y="72"/>
                        </a:lnTo>
                        <a:lnTo>
                          <a:pt x="57" y="72"/>
                        </a:lnTo>
                        <a:lnTo>
                          <a:pt x="57" y="70"/>
                        </a:lnTo>
                        <a:lnTo>
                          <a:pt x="55" y="70"/>
                        </a:lnTo>
                        <a:lnTo>
                          <a:pt x="55" y="70"/>
                        </a:lnTo>
                        <a:lnTo>
                          <a:pt x="55" y="70"/>
                        </a:lnTo>
                        <a:lnTo>
                          <a:pt x="53" y="70"/>
                        </a:lnTo>
                        <a:lnTo>
                          <a:pt x="53" y="70"/>
                        </a:lnTo>
                        <a:lnTo>
                          <a:pt x="53" y="70"/>
                        </a:lnTo>
                        <a:lnTo>
                          <a:pt x="51" y="70"/>
                        </a:lnTo>
                        <a:lnTo>
                          <a:pt x="51" y="70"/>
                        </a:lnTo>
                        <a:lnTo>
                          <a:pt x="51" y="70"/>
                        </a:lnTo>
                        <a:lnTo>
                          <a:pt x="51" y="70"/>
                        </a:lnTo>
                        <a:lnTo>
                          <a:pt x="49" y="70"/>
                        </a:lnTo>
                        <a:lnTo>
                          <a:pt x="49" y="69"/>
                        </a:lnTo>
                        <a:lnTo>
                          <a:pt x="49" y="69"/>
                        </a:lnTo>
                        <a:lnTo>
                          <a:pt x="47" y="69"/>
                        </a:lnTo>
                        <a:lnTo>
                          <a:pt x="47" y="69"/>
                        </a:lnTo>
                        <a:lnTo>
                          <a:pt x="47" y="69"/>
                        </a:lnTo>
                        <a:lnTo>
                          <a:pt x="47" y="69"/>
                        </a:lnTo>
                        <a:lnTo>
                          <a:pt x="45" y="69"/>
                        </a:lnTo>
                        <a:lnTo>
                          <a:pt x="45" y="67"/>
                        </a:lnTo>
                        <a:lnTo>
                          <a:pt x="45" y="67"/>
                        </a:lnTo>
                        <a:lnTo>
                          <a:pt x="45" y="67"/>
                        </a:lnTo>
                        <a:lnTo>
                          <a:pt x="45" y="67"/>
                        </a:lnTo>
                        <a:lnTo>
                          <a:pt x="44" y="67"/>
                        </a:lnTo>
                        <a:lnTo>
                          <a:pt x="44" y="67"/>
                        </a:lnTo>
                        <a:lnTo>
                          <a:pt x="44" y="65"/>
                        </a:lnTo>
                        <a:lnTo>
                          <a:pt x="42" y="65"/>
                        </a:lnTo>
                        <a:lnTo>
                          <a:pt x="42" y="65"/>
                        </a:lnTo>
                        <a:lnTo>
                          <a:pt x="42" y="65"/>
                        </a:lnTo>
                        <a:lnTo>
                          <a:pt x="42" y="63"/>
                        </a:lnTo>
                        <a:lnTo>
                          <a:pt x="42" y="63"/>
                        </a:lnTo>
                        <a:lnTo>
                          <a:pt x="40" y="63"/>
                        </a:lnTo>
                        <a:lnTo>
                          <a:pt x="40" y="63"/>
                        </a:lnTo>
                        <a:lnTo>
                          <a:pt x="40" y="63"/>
                        </a:lnTo>
                        <a:lnTo>
                          <a:pt x="40" y="63"/>
                        </a:lnTo>
                        <a:lnTo>
                          <a:pt x="38" y="63"/>
                        </a:lnTo>
                        <a:lnTo>
                          <a:pt x="38" y="63"/>
                        </a:lnTo>
                        <a:lnTo>
                          <a:pt x="38" y="63"/>
                        </a:lnTo>
                        <a:lnTo>
                          <a:pt x="36" y="63"/>
                        </a:lnTo>
                        <a:lnTo>
                          <a:pt x="36" y="61"/>
                        </a:lnTo>
                        <a:lnTo>
                          <a:pt x="36" y="61"/>
                        </a:lnTo>
                        <a:lnTo>
                          <a:pt x="36" y="61"/>
                        </a:lnTo>
                        <a:lnTo>
                          <a:pt x="34" y="61"/>
                        </a:lnTo>
                        <a:lnTo>
                          <a:pt x="34" y="61"/>
                        </a:lnTo>
                        <a:lnTo>
                          <a:pt x="34" y="61"/>
                        </a:lnTo>
                        <a:lnTo>
                          <a:pt x="32" y="61"/>
                        </a:lnTo>
                        <a:lnTo>
                          <a:pt x="32" y="61"/>
                        </a:lnTo>
                        <a:lnTo>
                          <a:pt x="32" y="61"/>
                        </a:lnTo>
                        <a:lnTo>
                          <a:pt x="32" y="61"/>
                        </a:lnTo>
                        <a:lnTo>
                          <a:pt x="30" y="61"/>
                        </a:lnTo>
                        <a:lnTo>
                          <a:pt x="30" y="61"/>
                        </a:lnTo>
                        <a:lnTo>
                          <a:pt x="30" y="61"/>
                        </a:lnTo>
                        <a:lnTo>
                          <a:pt x="30" y="63"/>
                        </a:lnTo>
                        <a:lnTo>
                          <a:pt x="28" y="63"/>
                        </a:lnTo>
                        <a:lnTo>
                          <a:pt x="28" y="63"/>
                        </a:lnTo>
                        <a:lnTo>
                          <a:pt x="28" y="63"/>
                        </a:lnTo>
                        <a:lnTo>
                          <a:pt x="26" y="63"/>
                        </a:lnTo>
                        <a:lnTo>
                          <a:pt x="26" y="63"/>
                        </a:lnTo>
                        <a:lnTo>
                          <a:pt x="26" y="63"/>
                        </a:lnTo>
                        <a:lnTo>
                          <a:pt x="26" y="63"/>
                        </a:lnTo>
                        <a:lnTo>
                          <a:pt x="26" y="65"/>
                        </a:lnTo>
                        <a:lnTo>
                          <a:pt x="24" y="65"/>
                        </a:lnTo>
                        <a:lnTo>
                          <a:pt x="24" y="65"/>
                        </a:lnTo>
                        <a:lnTo>
                          <a:pt x="24" y="65"/>
                        </a:lnTo>
                        <a:lnTo>
                          <a:pt x="24" y="65"/>
                        </a:lnTo>
                        <a:lnTo>
                          <a:pt x="22" y="65"/>
                        </a:lnTo>
                        <a:lnTo>
                          <a:pt x="22" y="67"/>
                        </a:lnTo>
                        <a:lnTo>
                          <a:pt x="22" y="67"/>
                        </a:lnTo>
                        <a:lnTo>
                          <a:pt x="22" y="67"/>
                        </a:lnTo>
                        <a:lnTo>
                          <a:pt x="21" y="67"/>
                        </a:lnTo>
                        <a:lnTo>
                          <a:pt x="21" y="67"/>
                        </a:lnTo>
                        <a:lnTo>
                          <a:pt x="21" y="67"/>
                        </a:lnTo>
                        <a:lnTo>
                          <a:pt x="21" y="67"/>
                        </a:lnTo>
                        <a:lnTo>
                          <a:pt x="19" y="67"/>
                        </a:lnTo>
                        <a:lnTo>
                          <a:pt x="19" y="65"/>
                        </a:lnTo>
                        <a:lnTo>
                          <a:pt x="19" y="65"/>
                        </a:lnTo>
                        <a:lnTo>
                          <a:pt x="19" y="65"/>
                        </a:lnTo>
                        <a:lnTo>
                          <a:pt x="19" y="63"/>
                        </a:lnTo>
                        <a:lnTo>
                          <a:pt x="19" y="63"/>
                        </a:lnTo>
                        <a:lnTo>
                          <a:pt x="19" y="63"/>
                        </a:lnTo>
                        <a:lnTo>
                          <a:pt x="17" y="63"/>
                        </a:lnTo>
                        <a:lnTo>
                          <a:pt x="17" y="63"/>
                        </a:lnTo>
                        <a:lnTo>
                          <a:pt x="17" y="63"/>
                        </a:lnTo>
                        <a:lnTo>
                          <a:pt x="17" y="61"/>
                        </a:lnTo>
                        <a:lnTo>
                          <a:pt x="15" y="61"/>
                        </a:lnTo>
                        <a:lnTo>
                          <a:pt x="15" y="63"/>
                        </a:lnTo>
                        <a:lnTo>
                          <a:pt x="15" y="63"/>
                        </a:lnTo>
                        <a:lnTo>
                          <a:pt x="15" y="63"/>
                        </a:lnTo>
                        <a:lnTo>
                          <a:pt x="13" y="63"/>
                        </a:lnTo>
                        <a:lnTo>
                          <a:pt x="13" y="61"/>
                        </a:lnTo>
                        <a:lnTo>
                          <a:pt x="13" y="61"/>
                        </a:lnTo>
                        <a:lnTo>
                          <a:pt x="13" y="63"/>
                        </a:lnTo>
                        <a:lnTo>
                          <a:pt x="13" y="63"/>
                        </a:lnTo>
                        <a:lnTo>
                          <a:pt x="11" y="63"/>
                        </a:lnTo>
                        <a:lnTo>
                          <a:pt x="11" y="63"/>
                        </a:lnTo>
                        <a:lnTo>
                          <a:pt x="11" y="63"/>
                        </a:lnTo>
                        <a:lnTo>
                          <a:pt x="11" y="63"/>
                        </a:lnTo>
                        <a:lnTo>
                          <a:pt x="11" y="65"/>
                        </a:lnTo>
                        <a:lnTo>
                          <a:pt x="9" y="65"/>
                        </a:lnTo>
                        <a:lnTo>
                          <a:pt x="9" y="65"/>
                        </a:lnTo>
                        <a:lnTo>
                          <a:pt x="9" y="67"/>
                        </a:lnTo>
                        <a:lnTo>
                          <a:pt x="9" y="67"/>
                        </a:lnTo>
                        <a:lnTo>
                          <a:pt x="9" y="67"/>
                        </a:lnTo>
                        <a:lnTo>
                          <a:pt x="9" y="69"/>
                        </a:lnTo>
                        <a:lnTo>
                          <a:pt x="9" y="69"/>
                        </a:lnTo>
                        <a:lnTo>
                          <a:pt x="11" y="69"/>
                        </a:lnTo>
                        <a:lnTo>
                          <a:pt x="11" y="69"/>
                        </a:lnTo>
                        <a:lnTo>
                          <a:pt x="11" y="69"/>
                        </a:lnTo>
                        <a:lnTo>
                          <a:pt x="13" y="69"/>
                        </a:lnTo>
                        <a:lnTo>
                          <a:pt x="13" y="69"/>
                        </a:lnTo>
                        <a:lnTo>
                          <a:pt x="13" y="70"/>
                        </a:lnTo>
                        <a:lnTo>
                          <a:pt x="13" y="70"/>
                        </a:lnTo>
                        <a:lnTo>
                          <a:pt x="13" y="70"/>
                        </a:lnTo>
                        <a:lnTo>
                          <a:pt x="15" y="70"/>
                        </a:lnTo>
                        <a:lnTo>
                          <a:pt x="15" y="70"/>
                        </a:lnTo>
                        <a:lnTo>
                          <a:pt x="15" y="70"/>
                        </a:lnTo>
                        <a:lnTo>
                          <a:pt x="15" y="70"/>
                        </a:lnTo>
                        <a:lnTo>
                          <a:pt x="17" y="70"/>
                        </a:lnTo>
                        <a:lnTo>
                          <a:pt x="17" y="70"/>
                        </a:lnTo>
                        <a:lnTo>
                          <a:pt x="17" y="70"/>
                        </a:lnTo>
                        <a:lnTo>
                          <a:pt x="19" y="70"/>
                        </a:lnTo>
                        <a:lnTo>
                          <a:pt x="19" y="70"/>
                        </a:lnTo>
                        <a:lnTo>
                          <a:pt x="19" y="70"/>
                        </a:lnTo>
                        <a:lnTo>
                          <a:pt x="19" y="72"/>
                        </a:lnTo>
                        <a:lnTo>
                          <a:pt x="19" y="72"/>
                        </a:lnTo>
                        <a:lnTo>
                          <a:pt x="21" y="72"/>
                        </a:lnTo>
                        <a:lnTo>
                          <a:pt x="21" y="72"/>
                        </a:lnTo>
                        <a:lnTo>
                          <a:pt x="21" y="72"/>
                        </a:lnTo>
                        <a:lnTo>
                          <a:pt x="21" y="74"/>
                        </a:lnTo>
                        <a:lnTo>
                          <a:pt x="21" y="74"/>
                        </a:lnTo>
                        <a:lnTo>
                          <a:pt x="21" y="74"/>
                        </a:lnTo>
                        <a:lnTo>
                          <a:pt x="22" y="74"/>
                        </a:lnTo>
                        <a:lnTo>
                          <a:pt x="22" y="74"/>
                        </a:lnTo>
                        <a:lnTo>
                          <a:pt x="24" y="74"/>
                        </a:lnTo>
                        <a:lnTo>
                          <a:pt x="24" y="76"/>
                        </a:lnTo>
                        <a:lnTo>
                          <a:pt x="24" y="76"/>
                        </a:lnTo>
                        <a:lnTo>
                          <a:pt x="24" y="76"/>
                        </a:lnTo>
                        <a:lnTo>
                          <a:pt x="24" y="76"/>
                        </a:lnTo>
                        <a:lnTo>
                          <a:pt x="24" y="78"/>
                        </a:lnTo>
                        <a:lnTo>
                          <a:pt x="24" y="78"/>
                        </a:lnTo>
                        <a:lnTo>
                          <a:pt x="24" y="78"/>
                        </a:lnTo>
                        <a:lnTo>
                          <a:pt x="24" y="78"/>
                        </a:lnTo>
                        <a:lnTo>
                          <a:pt x="22" y="78"/>
                        </a:lnTo>
                        <a:lnTo>
                          <a:pt x="22" y="78"/>
                        </a:lnTo>
                        <a:lnTo>
                          <a:pt x="22" y="78"/>
                        </a:lnTo>
                        <a:lnTo>
                          <a:pt x="21" y="78"/>
                        </a:lnTo>
                        <a:lnTo>
                          <a:pt x="21" y="78"/>
                        </a:lnTo>
                        <a:lnTo>
                          <a:pt x="21" y="78"/>
                        </a:lnTo>
                        <a:lnTo>
                          <a:pt x="19" y="78"/>
                        </a:lnTo>
                        <a:lnTo>
                          <a:pt x="19" y="78"/>
                        </a:lnTo>
                        <a:lnTo>
                          <a:pt x="19" y="78"/>
                        </a:lnTo>
                        <a:lnTo>
                          <a:pt x="19" y="78"/>
                        </a:lnTo>
                        <a:lnTo>
                          <a:pt x="17" y="78"/>
                        </a:lnTo>
                        <a:lnTo>
                          <a:pt x="17" y="78"/>
                        </a:lnTo>
                        <a:lnTo>
                          <a:pt x="17" y="78"/>
                        </a:lnTo>
                        <a:lnTo>
                          <a:pt x="15" y="78"/>
                        </a:lnTo>
                        <a:lnTo>
                          <a:pt x="15" y="78"/>
                        </a:lnTo>
                        <a:lnTo>
                          <a:pt x="15" y="78"/>
                        </a:lnTo>
                        <a:lnTo>
                          <a:pt x="15" y="78"/>
                        </a:lnTo>
                        <a:lnTo>
                          <a:pt x="15" y="78"/>
                        </a:lnTo>
                        <a:lnTo>
                          <a:pt x="15" y="78"/>
                        </a:lnTo>
                        <a:lnTo>
                          <a:pt x="15" y="78"/>
                        </a:lnTo>
                        <a:lnTo>
                          <a:pt x="13" y="78"/>
                        </a:lnTo>
                        <a:lnTo>
                          <a:pt x="13" y="80"/>
                        </a:lnTo>
                        <a:lnTo>
                          <a:pt x="13" y="80"/>
                        </a:lnTo>
                        <a:lnTo>
                          <a:pt x="13" y="80"/>
                        </a:lnTo>
                        <a:lnTo>
                          <a:pt x="13" y="80"/>
                        </a:lnTo>
                        <a:lnTo>
                          <a:pt x="13" y="82"/>
                        </a:lnTo>
                        <a:lnTo>
                          <a:pt x="13" y="82"/>
                        </a:lnTo>
                        <a:lnTo>
                          <a:pt x="13" y="84"/>
                        </a:lnTo>
                        <a:lnTo>
                          <a:pt x="11" y="84"/>
                        </a:lnTo>
                        <a:lnTo>
                          <a:pt x="11" y="84"/>
                        </a:lnTo>
                        <a:lnTo>
                          <a:pt x="9" y="84"/>
                        </a:lnTo>
                        <a:lnTo>
                          <a:pt x="9" y="84"/>
                        </a:lnTo>
                        <a:lnTo>
                          <a:pt x="9" y="84"/>
                        </a:lnTo>
                        <a:lnTo>
                          <a:pt x="9" y="84"/>
                        </a:lnTo>
                        <a:lnTo>
                          <a:pt x="9" y="86"/>
                        </a:lnTo>
                        <a:lnTo>
                          <a:pt x="9" y="86"/>
                        </a:lnTo>
                        <a:lnTo>
                          <a:pt x="7" y="86"/>
                        </a:lnTo>
                        <a:lnTo>
                          <a:pt x="7" y="86"/>
                        </a:lnTo>
                        <a:lnTo>
                          <a:pt x="7" y="86"/>
                        </a:lnTo>
                        <a:lnTo>
                          <a:pt x="7" y="86"/>
                        </a:lnTo>
                        <a:lnTo>
                          <a:pt x="5" y="86"/>
                        </a:lnTo>
                        <a:lnTo>
                          <a:pt x="5" y="86"/>
                        </a:lnTo>
                        <a:lnTo>
                          <a:pt x="3" y="86"/>
                        </a:lnTo>
                        <a:lnTo>
                          <a:pt x="3" y="84"/>
                        </a:lnTo>
                        <a:lnTo>
                          <a:pt x="3" y="84"/>
                        </a:lnTo>
                        <a:lnTo>
                          <a:pt x="3" y="84"/>
                        </a:lnTo>
                        <a:lnTo>
                          <a:pt x="3" y="82"/>
                        </a:lnTo>
                        <a:lnTo>
                          <a:pt x="3" y="82"/>
                        </a:lnTo>
                        <a:lnTo>
                          <a:pt x="3" y="80"/>
                        </a:lnTo>
                        <a:lnTo>
                          <a:pt x="3" y="80"/>
                        </a:lnTo>
                        <a:lnTo>
                          <a:pt x="3" y="80"/>
                        </a:lnTo>
                        <a:lnTo>
                          <a:pt x="3" y="78"/>
                        </a:lnTo>
                        <a:lnTo>
                          <a:pt x="3" y="78"/>
                        </a:lnTo>
                        <a:lnTo>
                          <a:pt x="5" y="78"/>
                        </a:lnTo>
                        <a:lnTo>
                          <a:pt x="5" y="78"/>
                        </a:lnTo>
                        <a:lnTo>
                          <a:pt x="5" y="76"/>
                        </a:lnTo>
                        <a:lnTo>
                          <a:pt x="5" y="76"/>
                        </a:lnTo>
                        <a:lnTo>
                          <a:pt x="5" y="76"/>
                        </a:lnTo>
                        <a:lnTo>
                          <a:pt x="7" y="76"/>
                        </a:lnTo>
                        <a:lnTo>
                          <a:pt x="7" y="74"/>
                        </a:lnTo>
                        <a:lnTo>
                          <a:pt x="7" y="74"/>
                        </a:lnTo>
                        <a:lnTo>
                          <a:pt x="5" y="74"/>
                        </a:lnTo>
                        <a:lnTo>
                          <a:pt x="5" y="72"/>
                        </a:lnTo>
                        <a:lnTo>
                          <a:pt x="5" y="72"/>
                        </a:lnTo>
                        <a:lnTo>
                          <a:pt x="5" y="72"/>
                        </a:lnTo>
                        <a:lnTo>
                          <a:pt x="5" y="70"/>
                        </a:lnTo>
                        <a:lnTo>
                          <a:pt x="3" y="70"/>
                        </a:lnTo>
                        <a:lnTo>
                          <a:pt x="3" y="70"/>
                        </a:lnTo>
                        <a:lnTo>
                          <a:pt x="3" y="70"/>
                        </a:lnTo>
                        <a:lnTo>
                          <a:pt x="3" y="70"/>
                        </a:lnTo>
                        <a:lnTo>
                          <a:pt x="1" y="70"/>
                        </a:lnTo>
                        <a:lnTo>
                          <a:pt x="1" y="70"/>
                        </a:lnTo>
                        <a:lnTo>
                          <a:pt x="1" y="69"/>
                        </a:lnTo>
                        <a:lnTo>
                          <a:pt x="1" y="69"/>
                        </a:lnTo>
                        <a:lnTo>
                          <a:pt x="0" y="69"/>
                        </a:lnTo>
                        <a:lnTo>
                          <a:pt x="0" y="69"/>
                        </a:lnTo>
                        <a:lnTo>
                          <a:pt x="0" y="69"/>
                        </a:lnTo>
                        <a:lnTo>
                          <a:pt x="0" y="67"/>
                        </a:lnTo>
                        <a:lnTo>
                          <a:pt x="0" y="67"/>
                        </a:lnTo>
                        <a:lnTo>
                          <a:pt x="0" y="65"/>
                        </a:lnTo>
                        <a:lnTo>
                          <a:pt x="0" y="65"/>
                        </a:lnTo>
                        <a:lnTo>
                          <a:pt x="0" y="65"/>
                        </a:lnTo>
                        <a:lnTo>
                          <a:pt x="1" y="65"/>
                        </a:lnTo>
                        <a:lnTo>
                          <a:pt x="1" y="63"/>
                        </a:lnTo>
                        <a:lnTo>
                          <a:pt x="1" y="63"/>
                        </a:lnTo>
                        <a:lnTo>
                          <a:pt x="1" y="63"/>
                        </a:lnTo>
                        <a:lnTo>
                          <a:pt x="0" y="63"/>
                        </a:lnTo>
                        <a:lnTo>
                          <a:pt x="0" y="61"/>
                        </a:lnTo>
                        <a:lnTo>
                          <a:pt x="0" y="61"/>
                        </a:lnTo>
                        <a:lnTo>
                          <a:pt x="1" y="61"/>
                        </a:lnTo>
                        <a:lnTo>
                          <a:pt x="1" y="59"/>
                        </a:lnTo>
                        <a:lnTo>
                          <a:pt x="1" y="59"/>
                        </a:lnTo>
                        <a:lnTo>
                          <a:pt x="1" y="59"/>
                        </a:lnTo>
                        <a:lnTo>
                          <a:pt x="3" y="59"/>
                        </a:lnTo>
                        <a:lnTo>
                          <a:pt x="3" y="59"/>
                        </a:lnTo>
                        <a:lnTo>
                          <a:pt x="3" y="59"/>
                        </a:lnTo>
                        <a:lnTo>
                          <a:pt x="5" y="59"/>
                        </a:lnTo>
                        <a:lnTo>
                          <a:pt x="5" y="57"/>
                        </a:lnTo>
                        <a:lnTo>
                          <a:pt x="5" y="57"/>
                        </a:lnTo>
                        <a:lnTo>
                          <a:pt x="7" y="57"/>
                        </a:lnTo>
                        <a:lnTo>
                          <a:pt x="7" y="57"/>
                        </a:lnTo>
                        <a:lnTo>
                          <a:pt x="7" y="55"/>
                        </a:lnTo>
                        <a:lnTo>
                          <a:pt x="7" y="55"/>
                        </a:lnTo>
                        <a:lnTo>
                          <a:pt x="7" y="55"/>
                        </a:lnTo>
                        <a:lnTo>
                          <a:pt x="9" y="55"/>
                        </a:lnTo>
                        <a:lnTo>
                          <a:pt x="9" y="57"/>
                        </a:lnTo>
                        <a:lnTo>
                          <a:pt x="9" y="57"/>
                        </a:lnTo>
                        <a:lnTo>
                          <a:pt x="9" y="55"/>
                        </a:lnTo>
                        <a:lnTo>
                          <a:pt x="9" y="55"/>
                        </a:lnTo>
                        <a:lnTo>
                          <a:pt x="9" y="55"/>
                        </a:lnTo>
                        <a:lnTo>
                          <a:pt x="9" y="53"/>
                        </a:lnTo>
                        <a:lnTo>
                          <a:pt x="11" y="53"/>
                        </a:lnTo>
                        <a:lnTo>
                          <a:pt x="11" y="53"/>
                        </a:lnTo>
                        <a:lnTo>
                          <a:pt x="11" y="53"/>
                        </a:lnTo>
                        <a:lnTo>
                          <a:pt x="11" y="53"/>
                        </a:lnTo>
                        <a:lnTo>
                          <a:pt x="13" y="53"/>
                        </a:lnTo>
                        <a:lnTo>
                          <a:pt x="13" y="53"/>
                        </a:lnTo>
                        <a:lnTo>
                          <a:pt x="13" y="51"/>
                        </a:lnTo>
                        <a:lnTo>
                          <a:pt x="13" y="51"/>
                        </a:lnTo>
                        <a:lnTo>
                          <a:pt x="13" y="51"/>
                        </a:lnTo>
                        <a:lnTo>
                          <a:pt x="11" y="51"/>
                        </a:lnTo>
                        <a:lnTo>
                          <a:pt x="11" y="49"/>
                        </a:lnTo>
                        <a:lnTo>
                          <a:pt x="11" y="49"/>
                        </a:lnTo>
                        <a:lnTo>
                          <a:pt x="11" y="49"/>
                        </a:lnTo>
                        <a:lnTo>
                          <a:pt x="9" y="49"/>
                        </a:lnTo>
                        <a:lnTo>
                          <a:pt x="9" y="47"/>
                        </a:lnTo>
                        <a:lnTo>
                          <a:pt x="9" y="47"/>
                        </a:lnTo>
                        <a:lnTo>
                          <a:pt x="9" y="47"/>
                        </a:lnTo>
                        <a:lnTo>
                          <a:pt x="9" y="46"/>
                        </a:lnTo>
                        <a:lnTo>
                          <a:pt x="9" y="46"/>
                        </a:lnTo>
                        <a:lnTo>
                          <a:pt x="9" y="46"/>
                        </a:lnTo>
                        <a:lnTo>
                          <a:pt x="11" y="46"/>
                        </a:lnTo>
                        <a:lnTo>
                          <a:pt x="11" y="46"/>
                        </a:lnTo>
                        <a:lnTo>
                          <a:pt x="11" y="46"/>
                        </a:lnTo>
                        <a:lnTo>
                          <a:pt x="13" y="46"/>
                        </a:lnTo>
                        <a:lnTo>
                          <a:pt x="13" y="44"/>
                        </a:lnTo>
                        <a:lnTo>
                          <a:pt x="13" y="44"/>
                        </a:lnTo>
                        <a:lnTo>
                          <a:pt x="13" y="46"/>
                        </a:lnTo>
                        <a:lnTo>
                          <a:pt x="13" y="46"/>
                        </a:lnTo>
                        <a:lnTo>
                          <a:pt x="15" y="46"/>
                        </a:lnTo>
                        <a:lnTo>
                          <a:pt x="15" y="46"/>
                        </a:lnTo>
                        <a:lnTo>
                          <a:pt x="15" y="46"/>
                        </a:lnTo>
                        <a:lnTo>
                          <a:pt x="15" y="46"/>
                        </a:lnTo>
                        <a:lnTo>
                          <a:pt x="15" y="46"/>
                        </a:lnTo>
                        <a:lnTo>
                          <a:pt x="17" y="46"/>
                        </a:lnTo>
                        <a:lnTo>
                          <a:pt x="17" y="46"/>
                        </a:lnTo>
                        <a:lnTo>
                          <a:pt x="17" y="47"/>
                        </a:lnTo>
                        <a:lnTo>
                          <a:pt x="19" y="47"/>
                        </a:lnTo>
                        <a:lnTo>
                          <a:pt x="19" y="47"/>
                        </a:lnTo>
                        <a:lnTo>
                          <a:pt x="19" y="47"/>
                        </a:lnTo>
                        <a:lnTo>
                          <a:pt x="19" y="47"/>
                        </a:lnTo>
                        <a:lnTo>
                          <a:pt x="19" y="47"/>
                        </a:lnTo>
                        <a:lnTo>
                          <a:pt x="21" y="47"/>
                        </a:lnTo>
                        <a:lnTo>
                          <a:pt x="21" y="47"/>
                        </a:lnTo>
                        <a:lnTo>
                          <a:pt x="21" y="47"/>
                        </a:lnTo>
                        <a:lnTo>
                          <a:pt x="22" y="47"/>
                        </a:lnTo>
                        <a:lnTo>
                          <a:pt x="22" y="47"/>
                        </a:lnTo>
                        <a:lnTo>
                          <a:pt x="22" y="47"/>
                        </a:lnTo>
                        <a:lnTo>
                          <a:pt x="24" y="47"/>
                        </a:lnTo>
                        <a:lnTo>
                          <a:pt x="24" y="49"/>
                        </a:lnTo>
                        <a:lnTo>
                          <a:pt x="24" y="49"/>
                        </a:lnTo>
                        <a:lnTo>
                          <a:pt x="24" y="49"/>
                        </a:lnTo>
                        <a:lnTo>
                          <a:pt x="24" y="47"/>
                        </a:lnTo>
                        <a:lnTo>
                          <a:pt x="26" y="47"/>
                        </a:lnTo>
                        <a:lnTo>
                          <a:pt x="26" y="47"/>
                        </a:lnTo>
                        <a:lnTo>
                          <a:pt x="26" y="47"/>
                        </a:lnTo>
                        <a:lnTo>
                          <a:pt x="26" y="47"/>
                        </a:lnTo>
                        <a:lnTo>
                          <a:pt x="26" y="46"/>
                        </a:lnTo>
                        <a:lnTo>
                          <a:pt x="28" y="46"/>
                        </a:lnTo>
                        <a:lnTo>
                          <a:pt x="28" y="46"/>
                        </a:lnTo>
                        <a:lnTo>
                          <a:pt x="28" y="46"/>
                        </a:lnTo>
                        <a:lnTo>
                          <a:pt x="28" y="46"/>
                        </a:lnTo>
                        <a:lnTo>
                          <a:pt x="28" y="44"/>
                        </a:lnTo>
                        <a:lnTo>
                          <a:pt x="28" y="44"/>
                        </a:lnTo>
                        <a:lnTo>
                          <a:pt x="28" y="44"/>
                        </a:lnTo>
                        <a:lnTo>
                          <a:pt x="26" y="44"/>
                        </a:lnTo>
                        <a:lnTo>
                          <a:pt x="26" y="42"/>
                        </a:lnTo>
                        <a:lnTo>
                          <a:pt x="26" y="42"/>
                        </a:lnTo>
                        <a:lnTo>
                          <a:pt x="26" y="40"/>
                        </a:lnTo>
                        <a:lnTo>
                          <a:pt x="26" y="40"/>
                        </a:lnTo>
                        <a:lnTo>
                          <a:pt x="26" y="38"/>
                        </a:lnTo>
                        <a:lnTo>
                          <a:pt x="26" y="38"/>
                        </a:lnTo>
                        <a:lnTo>
                          <a:pt x="26" y="38"/>
                        </a:lnTo>
                        <a:lnTo>
                          <a:pt x="26" y="38"/>
                        </a:lnTo>
                        <a:lnTo>
                          <a:pt x="26" y="38"/>
                        </a:lnTo>
                        <a:lnTo>
                          <a:pt x="26" y="36"/>
                        </a:lnTo>
                        <a:lnTo>
                          <a:pt x="26" y="36"/>
                        </a:lnTo>
                        <a:lnTo>
                          <a:pt x="28" y="36"/>
                        </a:lnTo>
                        <a:lnTo>
                          <a:pt x="28" y="36"/>
                        </a:lnTo>
                        <a:lnTo>
                          <a:pt x="28" y="34"/>
                        </a:lnTo>
                        <a:lnTo>
                          <a:pt x="30" y="34"/>
                        </a:lnTo>
                        <a:lnTo>
                          <a:pt x="30" y="34"/>
                        </a:lnTo>
                        <a:lnTo>
                          <a:pt x="30" y="34"/>
                        </a:lnTo>
                        <a:lnTo>
                          <a:pt x="30" y="34"/>
                        </a:lnTo>
                        <a:lnTo>
                          <a:pt x="32" y="34"/>
                        </a:lnTo>
                        <a:lnTo>
                          <a:pt x="32" y="32"/>
                        </a:lnTo>
                        <a:lnTo>
                          <a:pt x="32" y="32"/>
                        </a:lnTo>
                        <a:lnTo>
                          <a:pt x="32" y="32"/>
                        </a:lnTo>
                        <a:lnTo>
                          <a:pt x="32" y="30"/>
                        </a:lnTo>
                        <a:lnTo>
                          <a:pt x="32" y="30"/>
                        </a:lnTo>
                        <a:lnTo>
                          <a:pt x="32" y="30"/>
                        </a:lnTo>
                        <a:lnTo>
                          <a:pt x="32" y="28"/>
                        </a:lnTo>
                        <a:lnTo>
                          <a:pt x="32" y="28"/>
                        </a:lnTo>
                        <a:lnTo>
                          <a:pt x="32" y="26"/>
                        </a:lnTo>
                        <a:lnTo>
                          <a:pt x="32" y="26"/>
                        </a:lnTo>
                        <a:lnTo>
                          <a:pt x="32" y="24"/>
                        </a:lnTo>
                        <a:lnTo>
                          <a:pt x="32" y="24"/>
                        </a:lnTo>
                        <a:lnTo>
                          <a:pt x="32" y="24"/>
                        </a:lnTo>
                        <a:lnTo>
                          <a:pt x="32" y="23"/>
                        </a:lnTo>
                        <a:lnTo>
                          <a:pt x="34" y="23"/>
                        </a:lnTo>
                        <a:lnTo>
                          <a:pt x="34" y="23"/>
                        </a:lnTo>
                        <a:lnTo>
                          <a:pt x="34" y="23"/>
                        </a:lnTo>
                        <a:lnTo>
                          <a:pt x="34" y="23"/>
                        </a:lnTo>
                        <a:lnTo>
                          <a:pt x="34" y="21"/>
                        </a:lnTo>
                        <a:lnTo>
                          <a:pt x="34" y="21"/>
                        </a:lnTo>
                        <a:lnTo>
                          <a:pt x="34" y="19"/>
                        </a:lnTo>
                        <a:lnTo>
                          <a:pt x="34" y="19"/>
                        </a:lnTo>
                        <a:lnTo>
                          <a:pt x="34" y="17"/>
                        </a:lnTo>
                        <a:lnTo>
                          <a:pt x="34" y="17"/>
                        </a:lnTo>
                        <a:lnTo>
                          <a:pt x="34" y="15"/>
                        </a:lnTo>
                        <a:lnTo>
                          <a:pt x="34" y="15"/>
                        </a:lnTo>
                        <a:lnTo>
                          <a:pt x="34" y="15"/>
                        </a:lnTo>
                        <a:lnTo>
                          <a:pt x="34" y="15"/>
                        </a:lnTo>
                        <a:lnTo>
                          <a:pt x="34" y="13"/>
                        </a:lnTo>
                        <a:lnTo>
                          <a:pt x="32" y="13"/>
                        </a:lnTo>
                        <a:lnTo>
                          <a:pt x="32" y="13"/>
                        </a:lnTo>
                        <a:lnTo>
                          <a:pt x="32" y="11"/>
                        </a:lnTo>
                        <a:lnTo>
                          <a:pt x="32" y="11"/>
                        </a:lnTo>
                        <a:lnTo>
                          <a:pt x="32" y="11"/>
                        </a:lnTo>
                        <a:lnTo>
                          <a:pt x="32" y="9"/>
                        </a:lnTo>
                        <a:lnTo>
                          <a:pt x="32" y="9"/>
                        </a:lnTo>
                        <a:lnTo>
                          <a:pt x="32" y="9"/>
                        </a:lnTo>
                        <a:lnTo>
                          <a:pt x="30" y="9"/>
                        </a:lnTo>
                        <a:lnTo>
                          <a:pt x="30" y="7"/>
                        </a:lnTo>
                        <a:lnTo>
                          <a:pt x="30" y="7"/>
                        </a:lnTo>
                        <a:lnTo>
                          <a:pt x="30" y="5"/>
                        </a:lnTo>
                        <a:lnTo>
                          <a:pt x="32" y="5"/>
                        </a:lnTo>
                        <a:lnTo>
                          <a:pt x="32" y="5"/>
                        </a:lnTo>
                        <a:lnTo>
                          <a:pt x="32" y="5"/>
                        </a:lnTo>
                        <a:lnTo>
                          <a:pt x="32" y="5"/>
                        </a:lnTo>
                        <a:lnTo>
                          <a:pt x="32" y="3"/>
                        </a:lnTo>
                        <a:lnTo>
                          <a:pt x="32" y="3"/>
                        </a:lnTo>
                        <a:lnTo>
                          <a:pt x="32" y="1"/>
                        </a:lnTo>
                        <a:lnTo>
                          <a:pt x="32" y="1"/>
                        </a:lnTo>
                        <a:lnTo>
                          <a:pt x="34" y="1"/>
                        </a:lnTo>
                        <a:lnTo>
                          <a:pt x="34" y="3"/>
                        </a:lnTo>
                        <a:lnTo>
                          <a:pt x="34" y="3"/>
                        </a:lnTo>
                        <a:lnTo>
                          <a:pt x="36" y="3"/>
                        </a:lnTo>
                        <a:lnTo>
                          <a:pt x="36" y="1"/>
                        </a:lnTo>
                        <a:lnTo>
                          <a:pt x="36" y="1"/>
                        </a:lnTo>
                        <a:lnTo>
                          <a:pt x="36" y="1"/>
                        </a:lnTo>
                        <a:lnTo>
                          <a:pt x="36" y="1"/>
                        </a:lnTo>
                        <a:lnTo>
                          <a:pt x="36" y="0"/>
                        </a:lnTo>
                        <a:lnTo>
                          <a:pt x="38" y="0"/>
                        </a:lnTo>
                        <a:lnTo>
                          <a:pt x="38" y="0"/>
                        </a:lnTo>
                        <a:lnTo>
                          <a:pt x="4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1" name="Freeform 784">
                    <a:extLst>
                      <a:ext uri="{FF2B5EF4-FFF2-40B4-BE49-F238E27FC236}">
                        <a16:creationId xmlns:a16="http://schemas.microsoft.com/office/drawing/2014/main" id="{BCAB92E0-2FFD-436C-978A-EF2E42824E49}"/>
                      </a:ext>
                    </a:extLst>
                  </p:cNvPr>
                  <p:cNvSpPr>
                    <a:spLocks/>
                  </p:cNvSpPr>
                  <p:nvPr/>
                </p:nvSpPr>
                <p:spPr bwMode="auto">
                  <a:xfrm>
                    <a:off x="13078" y="1977"/>
                    <a:ext cx="105" cy="86"/>
                  </a:xfrm>
                  <a:custGeom>
                    <a:avLst/>
                    <a:gdLst>
                      <a:gd name="T0" fmla="*/ 44 w 105"/>
                      <a:gd name="T1" fmla="*/ 5 h 86"/>
                      <a:gd name="T2" fmla="*/ 47 w 105"/>
                      <a:gd name="T3" fmla="*/ 9 h 86"/>
                      <a:gd name="T4" fmla="*/ 51 w 105"/>
                      <a:gd name="T5" fmla="*/ 15 h 86"/>
                      <a:gd name="T6" fmla="*/ 57 w 105"/>
                      <a:gd name="T7" fmla="*/ 21 h 86"/>
                      <a:gd name="T8" fmla="*/ 63 w 105"/>
                      <a:gd name="T9" fmla="*/ 23 h 86"/>
                      <a:gd name="T10" fmla="*/ 68 w 105"/>
                      <a:gd name="T11" fmla="*/ 26 h 86"/>
                      <a:gd name="T12" fmla="*/ 74 w 105"/>
                      <a:gd name="T13" fmla="*/ 28 h 86"/>
                      <a:gd name="T14" fmla="*/ 80 w 105"/>
                      <a:gd name="T15" fmla="*/ 32 h 86"/>
                      <a:gd name="T16" fmla="*/ 88 w 105"/>
                      <a:gd name="T17" fmla="*/ 32 h 86"/>
                      <a:gd name="T18" fmla="*/ 93 w 105"/>
                      <a:gd name="T19" fmla="*/ 28 h 86"/>
                      <a:gd name="T20" fmla="*/ 97 w 105"/>
                      <a:gd name="T21" fmla="*/ 26 h 86"/>
                      <a:gd name="T22" fmla="*/ 95 w 105"/>
                      <a:gd name="T23" fmla="*/ 32 h 86"/>
                      <a:gd name="T24" fmla="*/ 93 w 105"/>
                      <a:gd name="T25" fmla="*/ 38 h 86"/>
                      <a:gd name="T26" fmla="*/ 97 w 105"/>
                      <a:gd name="T27" fmla="*/ 46 h 86"/>
                      <a:gd name="T28" fmla="*/ 103 w 105"/>
                      <a:gd name="T29" fmla="*/ 44 h 86"/>
                      <a:gd name="T30" fmla="*/ 101 w 105"/>
                      <a:gd name="T31" fmla="*/ 46 h 86"/>
                      <a:gd name="T32" fmla="*/ 99 w 105"/>
                      <a:gd name="T33" fmla="*/ 49 h 86"/>
                      <a:gd name="T34" fmla="*/ 93 w 105"/>
                      <a:gd name="T35" fmla="*/ 53 h 86"/>
                      <a:gd name="T36" fmla="*/ 88 w 105"/>
                      <a:gd name="T37" fmla="*/ 51 h 86"/>
                      <a:gd name="T38" fmla="*/ 82 w 105"/>
                      <a:gd name="T39" fmla="*/ 53 h 86"/>
                      <a:gd name="T40" fmla="*/ 76 w 105"/>
                      <a:gd name="T41" fmla="*/ 53 h 86"/>
                      <a:gd name="T42" fmla="*/ 70 w 105"/>
                      <a:gd name="T43" fmla="*/ 57 h 86"/>
                      <a:gd name="T44" fmla="*/ 66 w 105"/>
                      <a:gd name="T45" fmla="*/ 63 h 86"/>
                      <a:gd name="T46" fmla="*/ 63 w 105"/>
                      <a:gd name="T47" fmla="*/ 69 h 86"/>
                      <a:gd name="T48" fmla="*/ 61 w 105"/>
                      <a:gd name="T49" fmla="*/ 74 h 86"/>
                      <a:gd name="T50" fmla="*/ 55 w 105"/>
                      <a:gd name="T51" fmla="*/ 70 h 86"/>
                      <a:gd name="T52" fmla="*/ 47 w 105"/>
                      <a:gd name="T53" fmla="*/ 69 h 86"/>
                      <a:gd name="T54" fmla="*/ 42 w 105"/>
                      <a:gd name="T55" fmla="*/ 65 h 86"/>
                      <a:gd name="T56" fmla="*/ 36 w 105"/>
                      <a:gd name="T57" fmla="*/ 63 h 86"/>
                      <a:gd name="T58" fmla="*/ 30 w 105"/>
                      <a:gd name="T59" fmla="*/ 61 h 86"/>
                      <a:gd name="T60" fmla="*/ 24 w 105"/>
                      <a:gd name="T61" fmla="*/ 65 h 86"/>
                      <a:gd name="T62" fmla="*/ 19 w 105"/>
                      <a:gd name="T63" fmla="*/ 65 h 86"/>
                      <a:gd name="T64" fmla="*/ 15 w 105"/>
                      <a:gd name="T65" fmla="*/ 63 h 86"/>
                      <a:gd name="T66" fmla="*/ 9 w 105"/>
                      <a:gd name="T67" fmla="*/ 65 h 86"/>
                      <a:gd name="T68" fmla="*/ 13 w 105"/>
                      <a:gd name="T69" fmla="*/ 70 h 86"/>
                      <a:gd name="T70" fmla="*/ 19 w 105"/>
                      <a:gd name="T71" fmla="*/ 70 h 86"/>
                      <a:gd name="T72" fmla="*/ 24 w 105"/>
                      <a:gd name="T73" fmla="*/ 76 h 86"/>
                      <a:gd name="T74" fmla="*/ 21 w 105"/>
                      <a:gd name="T75" fmla="*/ 78 h 86"/>
                      <a:gd name="T76" fmla="*/ 15 w 105"/>
                      <a:gd name="T77" fmla="*/ 78 h 86"/>
                      <a:gd name="T78" fmla="*/ 11 w 105"/>
                      <a:gd name="T79" fmla="*/ 84 h 86"/>
                      <a:gd name="T80" fmla="*/ 5 w 105"/>
                      <a:gd name="T81" fmla="*/ 86 h 86"/>
                      <a:gd name="T82" fmla="*/ 3 w 105"/>
                      <a:gd name="T83" fmla="*/ 78 h 86"/>
                      <a:gd name="T84" fmla="*/ 5 w 105"/>
                      <a:gd name="T85" fmla="*/ 72 h 86"/>
                      <a:gd name="T86" fmla="*/ 0 w 105"/>
                      <a:gd name="T87" fmla="*/ 69 h 86"/>
                      <a:gd name="T88" fmla="*/ 0 w 105"/>
                      <a:gd name="T89" fmla="*/ 61 h 86"/>
                      <a:gd name="T90" fmla="*/ 7 w 105"/>
                      <a:gd name="T91" fmla="*/ 57 h 86"/>
                      <a:gd name="T92" fmla="*/ 11 w 105"/>
                      <a:gd name="T93" fmla="*/ 53 h 86"/>
                      <a:gd name="T94" fmla="*/ 9 w 105"/>
                      <a:gd name="T95" fmla="*/ 49 h 86"/>
                      <a:gd name="T96" fmla="*/ 13 w 105"/>
                      <a:gd name="T97" fmla="*/ 44 h 86"/>
                      <a:gd name="T98" fmla="*/ 19 w 105"/>
                      <a:gd name="T99" fmla="*/ 47 h 86"/>
                      <a:gd name="T100" fmla="*/ 24 w 105"/>
                      <a:gd name="T101" fmla="*/ 49 h 86"/>
                      <a:gd name="T102" fmla="*/ 28 w 105"/>
                      <a:gd name="T103" fmla="*/ 44 h 86"/>
                      <a:gd name="T104" fmla="*/ 26 w 105"/>
                      <a:gd name="T105" fmla="*/ 38 h 86"/>
                      <a:gd name="T106" fmla="*/ 32 w 105"/>
                      <a:gd name="T107" fmla="*/ 32 h 86"/>
                      <a:gd name="T108" fmla="*/ 32 w 105"/>
                      <a:gd name="T109" fmla="*/ 23 h 86"/>
                      <a:gd name="T110" fmla="*/ 34 w 105"/>
                      <a:gd name="T111" fmla="*/ 15 h 86"/>
                      <a:gd name="T112" fmla="*/ 30 w 105"/>
                      <a:gd name="T113" fmla="*/ 9 h 86"/>
                      <a:gd name="T114" fmla="*/ 34 w 105"/>
                      <a:gd name="T115"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86">
                        <a:moveTo>
                          <a:pt x="40" y="0"/>
                        </a:moveTo>
                        <a:lnTo>
                          <a:pt x="40" y="1"/>
                        </a:lnTo>
                        <a:lnTo>
                          <a:pt x="40" y="1"/>
                        </a:lnTo>
                        <a:lnTo>
                          <a:pt x="40" y="1"/>
                        </a:lnTo>
                        <a:lnTo>
                          <a:pt x="40" y="3"/>
                        </a:lnTo>
                        <a:lnTo>
                          <a:pt x="40" y="3"/>
                        </a:lnTo>
                        <a:lnTo>
                          <a:pt x="42" y="3"/>
                        </a:lnTo>
                        <a:lnTo>
                          <a:pt x="42" y="3"/>
                        </a:lnTo>
                        <a:lnTo>
                          <a:pt x="42" y="3"/>
                        </a:lnTo>
                        <a:lnTo>
                          <a:pt x="42" y="3"/>
                        </a:lnTo>
                        <a:lnTo>
                          <a:pt x="42" y="5"/>
                        </a:lnTo>
                        <a:lnTo>
                          <a:pt x="44" y="5"/>
                        </a:lnTo>
                        <a:lnTo>
                          <a:pt x="44" y="5"/>
                        </a:lnTo>
                        <a:lnTo>
                          <a:pt x="44" y="5"/>
                        </a:lnTo>
                        <a:lnTo>
                          <a:pt x="44" y="5"/>
                        </a:lnTo>
                        <a:lnTo>
                          <a:pt x="45" y="5"/>
                        </a:lnTo>
                        <a:lnTo>
                          <a:pt x="45" y="7"/>
                        </a:lnTo>
                        <a:lnTo>
                          <a:pt x="45" y="7"/>
                        </a:lnTo>
                        <a:lnTo>
                          <a:pt x="45" y="7"/>
                        </a:lnTo>
                        <a:lnTo>
                          <a:pt x="45" y="7"/>
                        </a:lnTo>
                        <a:lnTo>
                          <a:pt x="45" y="9"/>
                        </a:lnTo>
                        <a:lnTo>
                          <a:pt x="47" y="9"/>
                        </a:lnTo>
                        <a:lnTo>
                          <a:pt x="47" y="9"/>
                        </a:lnTo>
                        <a:lnTo>
                          <a:pt x="47" y="9"/>
                        </a:lnTo>
                        <a:lnTo>
                          <a:pt x="47" y="9"/>
                        </a:lnTo>
                        <a:lnTo>
                          <a:pt x="47" y="11"/>
                        </a:lnTo>
                        <a:lnTo>
                          <a:pt x="47" y="11"/>
                        </a:lnTo>
                        <a:lnTo>
                          <a:pt x="49" y="11"/>
                        </a:lnTo>
                        <a:lnTo>
                          <a:pt x="49" y="11"/>
                        </a:lnTo>
                        <a:lnTo>
                          <a:pt x="49" y="13"/>
                        </a:lnTo>
                        <a:lnTo>
                          <a:pt x="49" y="13"/>
                        </a:lnTo>
                        <a:lnTo>
                          <a:pt x="51" y="13"/>
                        </a:lnTo>
                        <a:lnTo>
                          <a:pt x="51" y="15"/>
                        </a:lnTo>
                        <a:lnTo>
                          <a:pt x="51" y="15"/>
                        </a:lnTo>
                        <a:lnTo>
                          <a:pt x="51" y="15"/>
                        </a:lnTo>
                        <a:lnTo>
                          <a:pt x="51" y="15"/>
                        </a:lnTo>
                        <a:lnTo>
                          <a:pt x="51" y="15"/>
                        </a:lnTo>
                        <a:lnTo>
                          <a:pt x="53" y="15"/>
                        </a:lnTo>
                        <a:lnTo>
                          <a:pt x="53" y="17"/>
                        </a:lnTo>
                        <a:lnTo>
                          <a:pt x="53" y="17"/>
                        </a:lnTo>
                        <a:lnTo>
                          <a:pt x="53" y="17"/>
                        </a:lnTo>
                        <a:lnTo>
                          <a:pt x="53" y="17"/>
                        </a:lnTo>
                        <a:lnTo>
                          <a:pt x="53" y="19"/>
                        </a:lnTo>
                        <a:lnTo>
                          <a:pt x="55" y="19"/>
                        </a:lnTo>
                        <a:lnTo>
                          <a:pt x="55" y="19"/>
                        </a:lnTo>
                        <a:lnTo>
                          <a:pt x="55" y="19"/>
                        </a:lnTo>
                        <a:lnTo>
                          <a:pt x="57" y="19"/>
                        </a:lnTo>
                        <a:lnTo>
                          <a:pt x="57" y="21"/>
                        </a:lnTo>
                        <a:lnTo>
                          <a:pt x="57" y="21"/>
                        </a:lnTo>
                        <a:lnTo>
                          <a:pt x="57" y="21"/>
                        </a:lnTo>
                        <a:lnTo>
                          <a:pt x="57" y="21"/>
                        </a:lnTo>
                        <a:lnTo>
                          <a:pt x="59" y="21"/>
                        </a:lnTo>
                        <a:lnTo>
                          <a:pt x="59" y="23"/>
                        </a:lnTo>
                        <a:lnTo>
                          <a:pt x="59" y="23"/>
                        </a:lnTo>
                        <a:lnTo>
                          <a:pt x="59" y="23"/>
                        </a:lnTo>
                        <a:lnTo>
                          <a:pt x="59" y="23"/>
                        </a:lnTo>
                        <a:lnTo>
                          <a:pt x="61" y="23"/>
                        </a:lnTo>
                        <a:lnTo>
                          <a:pt x="61" y="23"/>
                        </a:lnTo>
                        <a:lnTo>
                          <a:pt x="61" y="23"/>
                        </a:lnTo>
                        <a:lnTo>
                          <a:pt x="63" y="23"/>
                        </a:lnTo>
                        <a:lnTo>
                          <a:pt x="63" y="23"/>
                        </a:lnTo>
                        <a:lnTo>
                          <a:pt x="63" y="24"/>
                        </a:lnTo>
                        <a:lnTo>
                          <a:pt x="63" y="24"/>
                        </a:lnTo>
                        <a:lnTo>
                          <a:pt x="63" y="24"/>
                        </a:lnTo>
                        <a:lnTo>
                          <a:pt x="65" y="24"/>
                        </a:lnTo>
                        <a:lnTo>
                          <a:pt x="65" y="26"/>
                        </a:lnTo>
                        <a:lnTo>
                          <a:pt x="65" y="26"/>
                        </a:lnTo>
                        <a:lnTo>
                          <a:pt x="66" y="26"/>
                        </a:lnTo>
                        <a:lnTo>
                          <a:pt x="66" y="26"/>
                        </a:lnTo>
                        <a:lnTo>
                          <a:pt x="66" y="26"/>
                        </a:lnTo>
                        <a:lnTo>
                          <a:pt x="66" y="26"/>
                        </a:lnTo>
                        <a:lnTo>
                          <a:pt x="68" y="26"/>
                        </a:lnTo>
                        <a:lnTo>
                          <a:pt x="68" y="26"/>
                        </a:lnTo>
                        <a:lnTo>
                          <a:pt x="68" y="28"/>
                        </a:lnTo>
                        <a:lnTo>
                          <a:pt x="68" y="28"/>
                        </a:lnTo>
                        <a:lnTo>
                          <a:pt x="70" y="28"/>
                        </a:lnTo>
                        <a:lnTo>
                          <a:pt x="70" y="28"/>
                        </a:lnTo>
                        <a:lnTo>
                          <a:pt x="72" y="28"/>
                        </a:lnTo>
                        <a:lnTo>
                          <a:pt x="72" y="28"/>
                        </a:lnTo>
                        <a:lnTo>
                          <a:pt x="72" y="28"/>
                        </a:lnTo>
                        <a:lnTo>
                          <a:pt x="72" y="28"/>
                        </a:lnTo>
                        <a:lnTo>
                          <a:pt x="74" y="28"/>
                        </a:lnTo>
                        <a:lnTo>
                          <a:pt x="74" y="28"/>
                        </a:lnTo>
                        <a:lnTo>
                          <a:pt x="74" y="28"/>
                        </a:lnTo>
                        <a:lnTo>
                          <a:pt x="76" y="28"/>
                        </a:lnTo>
                        <a:lnTo>
                          <a:pt x="76" y="30"/>
                        </a:lnTo>
                        <a:lnTo>
                          <a:pt x="76" y="30"/>
                        </a:lnTo>
                        <a:lnTo>
                          <a:pt x="78" y="30"/>
                        </a:lnTo>
                        <a:lnTo>
                          <a:pt x="78" y="30"/>
                        </a:lnTo>
                        <a:lnTo>
                          <a:pt x="78" y="30"/>
                        </a:lnTo>
                        <a:lnTo>
                          <a:pt x="78" y="30"/>
                        </a:lnTo>
                        <a:lnTo>
                          <a:pt x="78" y="30"/>
                        </a:lnTo>
                        <a:lnTo>
                          <a:pt x="78" y="32"/>
                        </a:lnTo>
                        <a:lnTo>
                          <a:pt x="80" y="32"/>
                        </a:lnTo>
                        <a:lnTo>
                          <a:pt x="80" y="32"/>
                        </a:lnTo>
                        <a:lnTo>
                          <a:pt x="80" y="32"/>
                        </a:lnTo>
                        <a:lnTo>
                          <a:pt x="80" y="32"/>
                        </a:lnTo>
                        <a:lnTo>
                          <a:pt x="82" y="32"/>
                        </a:lnTo>
                        <a:lnTo>
                          <a:pt x="82" y="32"/>
                        </a:lnTo>
                        <a:lnTo>
                          <a:pt x="84" y="32"/>
                        </a:lnTo>
                        <a:lnTo>
                          <a:pt x="84" y="32"/>
                        </a:lnTo>
                        <a:lnTo>
                          <a:pt x="84" y="32"/>
                        </a:lnTo>
                        <a:lnTo>
                          <a:pt x="86" y="32"/>
                        </a:lnTo>
                        <a:lnTo>
                          <a:pt x="86" y="32"/>
                        </a:lnTo>
                        <a:lnTo>
                          <a:pt x="86" y="32"/>
                        </a:lnTo>
                        <a:lnTo>
                          <a:pt x="88" y="32"/>
                        </a:lnTo>
                        <a:lnTo>
                          <a:pt x="88" y="32"/>
                        </a:lnTo>
                        <a:lnTo>
                          <a:pt x="88" y="32"/>
                        </a:lnTo>
                        <a:lnTo>
                          <a:pt x="89" y="32"/>
                        </a:lnTo>
                        <a:lnTo>
                          <a:pt x="89" y="30"/>
                        </a:lnTo>
                        <a:lnTo>
                          <a:pt x="89" y="30"/>
                        </a:lnTo>
                        <a:lnTo>
                          <a:pt x="89" y="30"/>
                        </a:lnTo>
                        <a:lnTo>
                          <a:pt x="89" y="30"/>
                        </a:lnTo>
                        <a:lnTo>
                          <a:pt x="91" y="30"/>
                        </a:lnTo>
                        <a:lnTo>
                          <a:pt x="91" y="30"/>
                        </a:lnTo>
                        <a:lnTo>
                          <a:pt x="91" y="30"/>
                        </a:lnTo>
                        <a:lnTo>
                          <a:pt x="91" y="28"/>
                        </a:lnTo>
                        <a:lnTo>
                          <a:pt x="93" y="28"/>
                        </a:lnTo>
                        <a:lnTo>
                          <a:pt x="93" y="28"/>
                        </a:lnTo>
                        <a:lnTo>
                          <a:pt x="93" y="28"/>
                        </a:lnTo>
                        <a:lnTo>
                          <a:pt x="93" y="28"/>
                        </a:lnTo>
                        <a:lnTo>
                          <a:pt x="93" y="26"/>
                        </a:lnTo>
                        <a:lnTo>
                          <a:pt x="95" y="26"/>
                        </a:lnTo>
                        <a:lnTo>
                          <a:pt x="95" y="26"/>
                        </a:lnTo>
                        <a:lnTo>
                          <a:pt x="95" y="26"/>
                        </a:lnTo>
                        <a:lnTo>
                          <a:pt x="95" y="24"/>
                        </a:lnTo>
                        <a:lnTo>
                          <a:pt x="95" y="24"/>
                        </a:lnTo>
                        <a:lnTo>
                          <a:pt x="95" y="24"/>
                        </a:lnTo>
                        <a:lnTo>
                          <a:pt x="97" y="24"/>
                        </a:lnTo>
                        <a:lnTo>
                          <a:pt x="97" y="24"/>
                        </a:lnTo>
                        <a:lnTo>
                          <a:pt x="97" y="24"/>
                        </a:lnTo>
                        <a:lnTo>
                          <a:pt x="97" y="26"/>
                        </a:lnTo>
                        <a:lnTo>
                          <a:pt x="97" y="26"/>
                        </a:lnTo>
                        <a:lnTo>
                          <a:pt x="97" y="28"/>
                        </a:lnTo>
                        <a:lnTo>
                          <a:pt x="97" y="28"/>
                        </a:lnTo>
                        <a:lnTo>
                          <a:pt x="97" y="28"/>
                        </a:lnTo>
                        <a:lnTo>
                          <a:pt x="97" y="30"/>
                        </a:lnTo>
                        <a:lnTo>
                          <a:pt x="95" y="30"/>
                        </a:lnTo>
                        <a:lnTo>
                          <a:pt x="95" y="30"/>
                        </a:lnTo>
                        <a:lnTo>
                          <a:pt x="95" y="30"/>
                        </a:lnTo>
                        <a:lnTo>
                          <a:pt x="95" y="30"/>
                        </a:lnTo>
                        <a:lnTo>
                          <a:pt x="95" y="32"/>
                        </a:lnTo>
                        <a:lnTo>
                          <a:pt x="95" y="32"/>
                        </a:lnTo>
                        <a:lnTo>
                          <a:pt x="95" y="32"/>
                        </a:lnTo>
                        <a:lnTo>
                          <a:pt x="93" y="32"/>
                        </a:lnTo>
                        <a:lnTo>
                          <a:pt x="93" y="34"/>
                        </a:lnTo>
                        <a:lnTo>
                          <a:pt x="93" y="34"/>
                        </a:lnTo>
                        <a:lnTo>
                          <a:pt x="93" y="34"/>
                        </a:lnTo>
                        <a:lnTo>
                          <a:pt x="93" y="36"/>
                        </a:lnTo>
                        <a:lnTo>
                          <a:pt x="93" y="36"/>
                        </a:lnTo>
                        <a:lnTo>
                          <a:pt x="93" y="36"/>
                        </a:lnTo>
                        <a:lnTo>
                          <a:pt x="93" y="38"/>
                        </a:lnTo>
                        <a:lnTo>
                          <a:pt x="93" y="38"/>
                        </a:lnTo>
                        <a:lnTo>
                          <a:pt x="93" y="38"/>
                        </a:lnTo>
                        <a:lnTo>
                          <a:pt x="93" y="38"/>
                        </a:lnTo>
                        <a:lnTo>
                          <a:pt x="93" y="38"/>
                        </a:lnTo>
                        <a:lnTo>
                          <a:pt x="95" y="38"/>
                        </a:lnTo>
                        <a:lnTo>
                          <a:pt x="95" y="38"/>
                        </a:lnTo>
                        <a:lnTo>
                          <a:pt x="95" y="40"/>
                        </a:lnTo>
                        <a:lnTo>
                          <a:pt x="95" y="40"/>
                        </a:lnTo>
                        <a:lnTo>
                          <a:pt x="95" y="42"/>
                        </a:lnTo>
                        <a:lnTo>
                          <a:pt x="95" y="42"/>
                        </a:lnTo>
                        <a:lnTo>
                          <a:pt x="95" y="42"/>
                        </a:lnTo>
                        <a:lnTo>
                          <a:pt x="95" y="44"/>
                        </a:lnTo>
                        <a:lnTo>
                          <a:pt x="95" y="44"/>
                        </a:lnTo>
                        <a:lnTo>
                          <a:pt x="97" y="44"/>
                        </a:lnTo>
                        <a:lnTo>
                          <a:pt x="97" y="46"/>
                        </a:lnTo>
                        <a:lnTo>
                          <a:pt x="97" y="46"/>
                        </a:lnTo>
                        <a:lnTo>
                          <a:pt x="97" y="46"/>
                        </a:lnTo>
                        <a:lnTo>
                          <a:pt x="99" y="46"/>
                        </a:lnTo>
                        <a:lnTo>
                          <a:pt x="99" y="46"/>
                        </a:lnTo>
                        <a:lnTo>
                          <a:pt x="99" y="46"/>
                        </a:lnTo>
                        <a:lnTo>
                          <a:pt x="99" y="46"/>
                        </a:lnTo>
                        <a:lnTo>
                          <a:pt x="99" y="46"/>
                        </a:lnTo>
                        <a:lnTo>
                          <a:pt x="101" y="46"/>
                        </a:lnTo>
                        <a:lnTo>
                          <a:pt x="101" y="46"/>
                        </a:lnTo>
                        <a:lnTo>
                          <a:pt x="101" y="46"/>
                        </a:lnTo>
                        <a:lnTo>
                          <a:pt x="101" y="46"/>
                        </a:lnTo>
                        <a:lnTo>
                          <a:pt x="101" y="44"/>
                        </a:lnTo>
                        <a:lnTo>
                          <a:pt x="103" y="44"/>
                        </a:lnTo>
                        <a:lnTo>
                          <a:pt x="103" y="44"/>
                        </a:lnTo>
                        <a:lnTo>
                          <a:pt x="105" y="44"/>
                        </a:lnTo>
                        <a:lnTo>
                          <a:pt x="105" y="44"/>
                        </a:lnTo>
                        <a:lnTo>
                          <a:pt x="105" y="44"/>
                        </a:lnTo>
                        <a:lnTo>
                          <a:pt x="105" y="46"/>
                        </a:lnTo>
                        <a:lnTo>
                          <a:pt x="105" y="46"/>
                        </a:lnTo>
                        <a:lnTo>
                          <a:pt x="105" y="46"/>
                        </a:lnTo>
                        <a:lnTo>
                          <a:pt x="105" y="46"/>
                        </a:lnTo>
                        <a:lnTo>
                          <a:pt x="105" y="46"/>
                        </a:lnTo>
                        <a:lnTo>
                          <a:pt x="103" y="46"/>
                        </a:lnTo>
                        <a:lnTo>
                          <a:pt x="103" y="46"/>
                        </a:lnTo>
                        <a:lnTo>
                          <a:pt x="101" y="46"/>
                        </a:lnTo>
                        <a:lnTo>
                          <a:pt x="101" y="47"/>
                        </a:lnTo>
                        <a:lnTo>
                          <a:pt x="101" y="47"/>
                        </a:lnTo>
                        <a:lnTo>
                          <a:pt x="101" y="49"/>
                        </a:lnTo>
                        <a:lnTo>
                          <a:pt x="101" y="49"/>
                        </a:lnTo>
                        <a:lnTo>
                          <a:pt x="101" y="47"/>
                        </a:lnTo>
                        <a:lnTo>
                          <a:pt x="101" y="47"/>
                        </a:lnTo>
                        <a:lnTo>
                          <a:pt x="101" y="49"/>
                        </a:lnTo>
                        <a:lnTo>
                          <a:pt x="101" y="49"/>
                        </a:lnTo>
                        <a:lnTo>
                          <a:pt x="99" y="49"/>
                        </a:lnTo>
                        <a:lnTo>
                          <a:pt x="99" y="49"/>
                        </a:lnTo>
                        <a:lnTo>
                          <a:pt x="99" y="49"/>
                        </a:lnTo>
                        <a:lnTo>
                          <a:pt x="99" y="49"/>
                        </a:lnTo>
                        <a:lnTo>
                          <a:pt x="97" y="49"/>
                        </a:lnTo>
                        <a:lnTo>
                          <a:pt x="97" y="49"/>
                        </a:lnTo>
                        <a:lnTo>
                          <a:pt x="95" y="49"/>
                        </a:lnTo>
                        <a:lnTo>
                          <a:pt x="95" y="49"/>
                        </a:lnTo>
                        <a:lnTo>
                          <a:pt x="95" y="49"/>
                        </a:lnTo>
                        <a:lnTo>
                          <a:pt x="95" y="49"/>
                        </a:lnTo>
                        <a:lnTo>
                          <a:pt x="93" y="49"/>
                        </a:lnTo>
                        <a:lnTo>
                          <a:pt x="93" y="49"/>
                        </a:lnTo>
                        <a:lnTo>
                          <a:pt x="93" y="51"/>
                        </a:lnTo>
                        <a:lnTo>
                          <a:pt x="93" y="51"/>
                        </a:lnTo>
                        <a:lnTo>
                          <a:pt x="93" y="51"/>
                        </a:lnTo>
                        <a:lnTo>
                          <a:pt x="93" y="53"/>
                        </a:lnTo>
                        <a:lnTo>
                          <a:pt x="91" y="53"/>
                        </a:lnTo>
                        <a:lnTo>
                          <a:pt x="91" y="53"/>
                        </a:lnTo>
                        <a:lnTo>
                          <a:pt x="91" y="53"/>
                        </a:lnTo>
                        <a:lnTo>
                          <a:pt x="89" y="53"/>
                        </a:lnTo>
                        <a:lnTo>
                          <a:pt x="89" y="53"/>
                        </a:lnTo>
                        <a:lnTo>
                          <a:pt x="89" y="53"/>
                        </a:lnTo>
                        <a:lnTo>
                          <a:pt x="89" y="53"/>
                        </a:lnTo>
                        <a:lnTo>
                          <a:pt x="88" y="53"/>
                        </a:lnTo>
                        <a:lnTo>
                          <a:pt x="88" y="53"/>
                        </a:lnTo>
                        <a:lnTo>
                          <a:pt x="88" y="53"/>
                        </a:lnTo>
                        <a:lnTo>
                          <a:pt x="88" y="51"/>
                        </a:lnTo>
                        <a:lnTo>
                          <a:pt x="88" y="51"/>
                        </a:lnTo>
                        <a:lnTo>
                          <a:pt x="88" y="53"/>
                        </a:lnTo>
                        <a:lnTo>
                          <a:pt x="86" y="53"/>
                        </a:lnTo>
                        <a:lnTo>
                          <a:pt x="86" y="53"/>
                        </a:lnTo>
                        <a:lnTo>
                          <a:pt x="88" y="53"/>
                        </a:lnTo>
                        <a:lnTo>
                          <a:pt x="88" y="53"/>
                        </a:lnTo>
                        <a:lnTo>
                          <a:pt x="86" y="53"/>
                        </a:lnTo>
                        <a:lnTo>
                          <a:pt x="86" y="53"/>
                        </a:lnTo>
                        <a:lnTo>
                          <a:pt x="86" y="53"/>
                        </a:lnTo>
                        <a:lnTo>
                          <a:pt x="84" y="53"/>
                        </a:lnTo>
                        <a:lnTo>
                          <a:pt x="84" y="53"/>
                        </a:lnTo>
                        <a:lnTo>
                          <a:pt x="84" y="53"/>
                        </a:lnTo>
                        <a:lnTo>
                          <a:pt x="82" y="53"/>
                        </a:lnTo>
                        <a:lnTo>
                          <a:pt x="82" y="53"/>
                        </a:lnTo>
                        <a:lnTo>
                          <a:pt x="80" y="53"/>
                        </a:lnTo>
                        <a:lnTo>
                          <a:pt x="80" y="53"/>
                        </a:lnTo>
                        <a:lnTo>
                          <a:pt x="80" y="53"/>
                        </a:lnTo>
                        <a:lnTo>
                          <a:pt x="80" y="53"/>
                        </a:lnTo>
                        <a:lnTo>
                          <a:pt x="78" y="53"/>
                        </a:lnTo>
                        <a:lnTo>
                          <a:pt x="78" y="53"/>
                        </a:lnTo>
                        <a:lnTo>
                          <a:pt x="78" y="53"/>
                        </a:lnTo>
                        <a:lnTo>
                          <a:pt x="78" y="53"/>
                        </a:lnTo>
                        <a:lnTo>
                          <a:pt x="78" y="53"/>
                        </a:lnTo>
                        <a:lnTo>
                          <a:pt x="76" y="53"/>
                        </a:lnTo>
                        <a:lnTo>
                          <a:pt x="76" y="53"/>
                        </a:lnTo>
                        <a:lnTo>
                          <a:pt x="76" y="53"/>
                        </a:lnTo>
                        <a:lnTo>
                          <a:pt x="74" y="53"/>
                        </a:lnTo>
                        <a:lnTo>
                          <a:pt x="74" y="53"/>
                        </a:lnTo>
                        <a:lnTo>
                          <a:pt x="74" y="53"/>
                        </a:lnTo>
                        <a:lnTo>
                          <a:pt x="74" y="55"/>
                        </a:lnTo>
                        <a:lnTo>
                          <a:pt x="72" y="55"/>
                        </a:lnTo>
                        <a:lnTo>
                          <a:pt x="72" y="55"/>
                        </a:lnTo>
                        <a:lnTo>
                          <a:pt x="72" y="55"/>
                        </a:lnTo>
                        <a:lnTo>
                          <a:pt x="72" y="55"/>
                        </a:lnTo>
                        <a:lnTo>
                          <a:pt x="72" y="57"/>
                        </a:lnTo>
                        <a:lnTo>
                          <a:pt x="70" y="57"/>
                        </a:lnTo>
                        <a:lnTo>
                          <a:pt x="70" y="57"/>
                        </a:lnTo>
                        <a:lnTo>
                          <a:pt x="70" y="57"/>
                        </a:lnTo>
                        <a:lnTo>
                          <a:pt x="68" y="57"/>
                        </a:lnTo>
                        <a:lnTo>
                          <a:pt x="68" y="59"/>
                        </a:lnTo>
                        <a:lnTo>
                          <a:pt x="68" y="59"/>
                        </a:lnTo>
                        <a:lnTo>
                          <a:pt x="68" y="59"/>
                        </a:lnTo>
                        <a:lnTo>
                          <a:pt x="68" y="59"/>
                        </a:lnTo>
                        <a:lnTo>
                          <a:pt x="68" y="61"/>
                        </a:lnTo>
                        <a:lnTo>
                          <a:pt x="66" y="61"/>
                        </a:lnTo>
                        <a:lnTo>
                          <a:pt x="66" y="61"/>
                        </a:lnTo>
                        <a:lnTo>
                          <a:pt x="66" y="61"/>
                        </a:lnTo>
                        <a:lnTo>
                          <a:pt x="66" y="61"/>
                        </a:lnTo>
                        <a:lnTo>
                          <a:pt x="66" y="63"/>
                        </a:lnTo>
                        <a:lnTo>
                          <a:pt x="65" y="63"/>
                        </a:lnTo>
                        <a:lnTo>
                          <a:pt x="65" y="63"/>
                        </a:lnTo>
                        <a:lnTo>
                          <a:pt x="65" y="63"/>
                        </a:lnTo>
                        <a:lnTo>
                          <a:pt x="65" y="63"/>
                        </a:lnTo>
                        <a:lnTo>
                          <a:pt x="65" y="65"/>
                        </a:lnTo>
                        <a:lnTo>
                          <a:pt x="63" y="65"/>
                        </a:lnTo>
                        <a:lnTo>
                          <a:pt x="63" y="65"/>
                        </a:lnTo>
                        <a:lnTo>
                          <a:pt x="63" y="65"/>
                        </a:lnTo>
                        <a:lnTo>
                          <a:pt x="63" y="67"/>
                        </a:lnTo>
                        <a:lnTo>
                          <a:pt x="63" y="67"/>
                        </a:lnTo>
                        <a:lnTo>
                          <a:pt x="63" y="67"/>
                        </a:lnTo>
                        <a:lnTo>
                          <a:pt x="63" y="69"/>
                        </a:lnTo>
                        <a:lnTo>
                          <a:pt x="63" y="69"/>
                        </a:lnTo>
                        <a:lnTo>
                          <a:pt x="63" y="69"/>
                        </a:lnTo>
                        <a:lnTo>
                          <a:pt x="63" y="70"/>
                        </a:lnTo>
                        <a:lnTo>
                          <a:pt x="63" y="70"/>
                        </a:lnTo>
                        <a:lnTo>
                          <a:pt x="63" y="70"/>
                        </a:lnTo>
                        <a:lnTo>
                          <a:pt x="63" y="70"/>
                        </a:lnTo>
                        <a:lnTo>
                          <a:pt x="63" y="72"/>
                        </a:lnTo>
                        <a:lnTo>
                          <a:pt x="63" y="72"/>
                        </a:lnTo>
                        <a:lnTo>
                          <a:pt x="61" y="72"/>
                        </a:lnTo>
                        <a:lnTo>
                          <a:pt x="61" y="74"/>
                        </a:lnTo>
                        <a:lnTo>
                          <a:pt x="61" y="74"/>
                        </a:lnTo>
                        <a:lnTo>
                          <a:pt x="61" y="74"/>
                        </a:lnTo>
                        <a:lnTo>
                          <a:pt x="59" y="74"/>
                        </a:lnTo>
                        <a:lnTo>
                          <a:pt x="59" y="74"/>
                        </a:lnTo>
                        <a:lnTo>
                          <a:pt x="59" y="74"/>
                        </a:lnTo>
                        <a:lnTo>
                          <a:pt x="59" y="74"/>
                        </a:lnTo>
                        <a:lnTo>
                          <a:pt x="59" y="72"/>
                        </a:lnTo>
                        <a:lnTo>
                          <a:pt x="57" y="72"/>
                        </a:lnTo>
                        <a:lnTo>
                          <a:pt x="57" y="72"/>
                        </a:lnTo>
                        <a:lnTo>
                          <a:pt x="57" y="72"/>
                        </a:lnTo>
                        <a:lnTo>
                          <a:pt x="57" y="72"/>
                        </a:lnTo>
                        <a:lnTo>
                          <a:pt x="57" y="70"/>
                        </a:lnTo>
                        <a:lnTo>
                          <a:pt x="55" y="70"/>
                        </a:lnTo>
                        <a:lnTo>
                          <a:pt x="55" y="70"/>
                        </a:lnTo>
                        <a:lnTo>
                          <a:pt x="55" y="70"/>
                        </a:lnTo>
                        <a:lnTo>
                          <a:pt x="53" y="70"/>
                        </a:lnTo>
                        <a:lnTo>
                          <a:pt x="53" y="70"/>
                        </a:lnTo>
                        <a:lnTo>
                          <a:pt x="53" y="70"/>
                        </a:lnTo>
                        <a:lnTo>
                          <a:pt x="51" y="70"/>
                        </a:lnTo>
                        <a:lnTo>
                          <a:pt x="51" y="70"/>
                        </a:lnTo>
                        <a:lnTo>
                          <a:pt x="51" y="70"/>
                        </a:lnTo>
                        <a:lnTo>
                          <a:pt x="51" y="70"/>
                        </a:lnTo>
                        <a:lnTo>
                          <a:pt x="49" y="70"/>
                        </a:lnTo>
                        <a:lnTo>
                          <a:pt x="49" y="69"/>
                        </a:lnTo>
                        <a:lnTo>
                          <a:pt x="49" y="69"/>
                        </a:lnTo>
                        <a:lnTo>
                          <a:pt x="47" y="69"/>
                        </a:lnTo>
                        <a:lnTo>
                          <a:pt x="47" y="69"/>
                        </a:lnTo>
                        <a:lnTo>
                          <a:pt x="47" y="69"/>
                        </a:lnTo>
                        <a:lnTo>
                          <a:pt x="47" y="69"/>
                        </a:lnTo>
                        <a:lnTo>
                          <a:pt x="45" y="69"/>
                        </a:lnTo>
                        <a:lnTo>
                          <a:pt x="45" y="67"/>
                        </a:lnTo>
                        <a:lnTo>
                          <a:pt x="45" y="67"/>
                        </a:lnTo>
                        <a:lnTo>
                          <a:pt x="45" y="67"/>
                        </a:lnTo>
                        <a:lnTo>
                          <a:pt x="45" y="67"/>
                        </a:lnTo>
                        <a:lnTo>
                          <a:pt x="44" y="67"/>
                        </a:lnTo>
                        <a:lnTo>
                          <a:pt x="44" y="67"/>
                        </a:lnTo>
                        <a:lnTo>
                          <a:pt x="44" y="65"/>
                        </a:lnTo>
                        <a:lnTo>
                          <a:pt x="42" y="65"/>
                        </a:lnTo>
                        <a:lnTo>
                          <a:pt x="42" y="65"/>
                        </a:lnTo>
                        <a:lnTo>
                          <a:pt x="42" y="65"/>
                        </a:lnTo>
                        <a:lnTo>
                          <a:pt x="42" y="63"/>
                        </a:lnTo>
                        <a:lnTo>
                          <a:pt x="42" y="63"/>
                        </a:lnTo>
                        <a:lnTo>
                          <a:pt x="40" y="63"/>
                        </a:lnTo>
                        <a:lnTo>
                          <a:pt x="40" y="63"/>
                        </a:lnTo>
                        <a:lnTo>
                          <a:pt x="40" y="63"/>
                        </a:lnTo>
                        <a:lnTo>
                          <a:pt x="40" y="63"/>
                        </a:lnTo>
                        <a:lnTo>
                          <a:pt x="38" y="63"/>
                        </a:lnTo>
                        <a:lnTo>
                          <a:pt x="38" y="63"/>
                        </a:lnTo>
                        <a:lnTo>
                          <a:pt x="38" y="63"/>
                        </a:lnTo>
                        <a:lnTo>
                          <a:pt x="36" y="63"/>
                        </a:lnTo>
                        <a:lnTo>
                          <a:pt x="36" y="61"/>
                        </a:lnTo>
                        <a:lnTo>
                          <a:pt x="36" y="61"/>
                        </a:lnTo>
                        <a:lnTo>
                          <a:pt x="36" y="61"/>
                        </a:lnTo>
                        <a:lnTo>
                          <a:pt x="34" y="61"/>
                        </a:lnTo>
                        <a:lnTo>
                          <a:pt x="34" y="61"/>
                        </a:lnTo>
                        <a:lnTo>
                          <a:pt x="34" y="61"/>
                        </a:lnTo>
                        <a:lnTo>
                          <a:pt x="32" y="61"/>
                        </a:lnTo>
                        <a:lnTo>
                          <a:pt x="32" y="61"/>
                        </a:lnTo>
                        <a:lnTo>
                          <a:pt x="32" y="61"/>
                        </a:lnTo>
                        <a:lnTo>
                          <a:pt x="32" y="61"/>
                        </a:lnTo>
                        <a:lnTo>
                          <a:pt x="30" y="61"/>
                        </a:lnTo>
                        <a:lnTo>
                          <a:pt x="30" y="61"/>
                        </a:lnTo>
                        <a:lnTo>
                          <a:pt x="30" y="61"/>
                        </a:lnTo>
                        <a:lnTo>
                          <a:pt x="30" y="63"/>
                        </a:lnTo>
                        <a:lnTo>
                          <a:pt x="28" y="63"/>
                        </a:lnTo>
                        <a:lnTo>
                          <a:pt x="28" y="63"/>
                        </a:lnTo>
                        <a:lnTo>
                          <a:pt x="28" y="63"/>
                        </a:lnTo>
                        <a:lnTo>
                          <a:pt x="26" y="63"/>
                        </a:lnTo>
                        <a:lnTo>
                          <a:pt x="26" y="63"/>
                        </a:lnTo>
                        <a:lnTo>
                          <a:pt x="26" y="63"/>
                        </a:lnTo>
                        <a:lnTo>
                          <a:pt x="26" y="63"/>
                        </a:lnTo>
                        <a:lnTo>
                          <a:pt x="26" y="65"/>
                        </a:lnTo>
                        <a:lnTo>
                          <a:pt x="24" y="65"/>
                        </a:lnTo>
                        <a:lnTo>
                          <a:pt x="24" y="65"/>
                        </a:lnTo>
                        <a:lnTo>
                          <a:pt x="24" y="65"/>
                        </a:lnTo>
                        <a:lnTo>
                          <a:pt x="24" y="65"/>
                        </a:lnTo>
                        <a:lnTo>
                          <a:pt x="22" y="65"/>
                        </a:lnTo>
                        <a:lnTo>
                          <a:pt x="22" y="67"/>
                        </a:lnTo>
                        <a:lnTo>
                          <a:pt x="22" y="67"/>
                        </a:lnTo>
                        <a:lnTo>
                          <a:pt x="22" y="67"/>
                        </a:lnTo>
                        <a:lnTo>
                          <a:pt x="21" y="67"/>
                        </a:lnTo>
                        <a:lnTo>
                          <a:pt x="21" y="67"/>
                        </a:lnTo>
                        <a:lnTo>
                          <a:pt x="21" y="67"/>
                        </a:lnTo>
                        <a:lnTo>
                          <a:pt x="21" y="67"/>
                        </a:lnTo>
                        <a:lnTo>
                          <a:pt x="19" y="67"/>
                        </a:lnTo>
                        <a:lnTo>
                          <a:pt x="19" y="65"/>
                        </a:lnTo>
                        <a:lnTo>
                          <a:pt x="19" y="65"/>
                        </a:lnTo>
                        <a:lnTo>
                          <a:pt x="19" y="65"/>
                        </a:lnTo>
                        <a:lnTo>
                          <a:pt x="19" y="63"/>
                        </a:lnTo>
                        <a:lnTo>
                          <a:pt x="19" y="63"/>
                        </a:lnTo>
                        <a:lnTo>
                          <a:pt x="19" y="63"/>
                        </a:lnTo>
                        <a:lnTo>
                          <a:pt x="17" y="63"/>
                        </a:lnTo>
                        <a:lnTo>
                          <a:pt x="17" y="63"/>
                        </a:lnTo>
                        <a:lnTo>
                          <a:pt x="17" y="63"/>
                        </a:lnTo>
                        <a:lnTo>
                          <a:pt x="17" y="61"/>
                        </a:lnTo>
                        <a:lnTo>
                          <a:pt x="15" y="61"/>
                        </a:lnTo>
                        <a:lnTo>
                          <a:pt x="15" y="63"/>
                        </a:lnTo>
                        <a:lnTo>
                          <a:pt x="15" y="63"/>
                        </a:lnTo>
                        <a:lnTo>
                          <a:pt x="15" y="63"/>
                        </a:lnTo>
                        <a:lnTo>
                          <a:pt x="13" y="63"/>
                        </a:lnTo>
                        <a:lnTo>
                          <a:pt x="13" y="61"/>
                        </a:lnTo>
                        <a:lnTo>
                          <a:pt x="13" y="61"/>
                        </a:lnTo>
                        <a:lnTo>
                          <a:pt x="13" y="63"/>
                        </a:lnTo>
                        <a:lnTo>
                          <a:pt x="13" y="63"/>
                        </a:lnTo>
                        <a:lnTo>
                          <a:pt x="11" y="63"/>
                        </a:lnTo>
                        <a:lnTo>
                          <a:pt x="11" y="63"/>
                        </a:lnTo>
                        <a:lnTo>
                          <a:pt x="11" y="63"/>
                        </a:lnTo>
                        <a:lnTo>
                          <a:pt x="11" y="63"/>
                        </a:lnTo>
                        <a:lnTo>
                          <a:pt x="11" y="65"/>
                        </a:lnTo>
                        <a:lnTo>
                          <a:pt x="9" y="65"/>
                        </a:lnTo>
                        <a:lnTo>
                          <a:pt x="9" y="65"/>
                        </a:lnTo>
                        <a:lnTo>
                          <a:pt x="9" y="67"/>
                        </a:lnTo>
                        <a:lnTo>
                          <a:pt x="9" y="67"/>
                        </a:lnTo>
                        <a:lnTo>
                          <a:pt x="9" y="67"/>
                        </a:lnTo>
                        <a:lnTo>
                          <a:pt x="9" y="69"/>
                        </a:lnTo>
                        <a:lnTo>
                          <a:pt x="9" y="69"/>
                        </a:lnTo>
                        <a:lnTo>
                          <a:pt x="11" y="69"/>
                        </a:lnTo>
                        <a:lnTo>
                          <a:pt x="11" y="69"/>
                        </a:lnTo>
                        <a:lnTo>
                          <a:pt x="11" y="69"/>
                        </a:lnTo>
                        <a:lnTo>
                          <a:pt x="13" y="69"/>
                        </a:lnTo>
                        <a:lnTo>
                          <a:pt x="13" y="69"/>
                        </a:lnTo>
                        <a:lnTo>
                          <a:pt x="13" y="70"/>
                        </a:lnTo>
                        <a:lnTo>
                          <a:pt x="13" y="70"/>
                        </a:lnTo>
                        <a:lnTo>
                          <a:pt x="13" y="70"/>
                        </a:lnTo>
                        <a:lnTo>
                          <a:pt x="15" y="70"/>
                        </a:lnTo>
                        <a:lnTo>
                          <a:pt x="15" y="70"/>
                        </a:lnTo>
                        <a:lnTo>
                          <a:pt x="15" y="70"/>
                        </a:lnTo>
                        <a:lnTo>
                          <a:pt x="15" y="70"/>
                        </a:lnTo>
                        <a:lnTo>
                          <a:pt x="17" y="70"/>
                        </a:lnTo>
                        <a:lnTo>
                          <a:pt x="17" y="70"/>
                        </a:lnTo>
                        <a:lnTo>
                          <a:pt x="17" y="70"/>
                        </a:lnTo>
                        <a:lnTo>
                          <a:pt x="19" y="70"/>
                        </a:lnTo>
                        <a:lnTo>
                          <a:pt x="19" y="70"/>
                        </a:lnTo>
                        <a:lnTo>
                          <a:pt x="19" y="70"/>
                        </a:lnTo>
                        <a:lnTo>
                          <a:pt x="19" y="72"/>
                        </a:lnTo>
                        <a:lnTo>
                          <a:pt x="19" y="72"/>
                        </a:lnTo>
                        <a:lnTo>
                          <a:pt x="21" y="72"/>
                        </a:lnTo>
                        <a:lnTo>
                          <a:pt x="21" y="72"/>
                        </a:lnTo>
                        <a:lnTo>
                          <a:pt x="21" y="72"/>
                        </a:lnTo>
                        <a:lnTo>
                          <a:pt x="21" y="74"/>
                        </a:lnTo>
                        <a:lnTo>
                          <a:pt x="21" y="74"/>
                        </a:lnTo>
                        <a:lnTo>
                          <a:pt x="21" y="74"/>
                        </a:lnTo>
                        <a:lnTo>
                          <a:pt x="22" y="74"/>
                        </a:lnTo>
                        <a:lnTo>
                          <a:pt x="22" y="74"/>
                        </a:lnTo>
                        <a:lnTo>
                          <a:pt x="24" y="74"/>
                        </a:lnTo>
                        <a:lnTo>
                          <a:pt x="24" y="76"/>
                        </a:lnTo>
                        <a:lnTo>
                          <a:pt x="24" y="76"/>
                        </a:lnTo>
                        <a:lnTo>
                          <a:pt x="24" y="76"/>
                        </a:lnTo>
                        <a:lnTo>
                          <a:pt x="24" y="76"/>
                        </a:lnTo>
                        <a:lnTo>
                          <a:pt x="24" y="78"/>
                        </a:lnTo>
                        <a:lnTo>
                          <a:pt x="24" y="78"/>
                        </a:lnTo>
                        <a:lnTo>
                          <a:pt x="24" y="78"/>
                        </a:lnTo>
                        <a:lnTo>
                          <a:pt x="24" y="78"/>
                        </a:lnTo>
                        <a:lnTo>
                          <a:pt x="22" y="78"/>
                        </a:lnTo>
                        <a:lnTo>
                          <a:pt x="22" y="78"/>
                        </a:lnTo>
                        <a:lnTo>
                          <a:pt x="22" y="78"/>
                        </a:lnTo>
                        <a:lnTo>
                          <a:pt x="21" y="78"/>
                        </a:lnTo>
                        <a:lnTo>
                          <a:pt x="21" y="78"/>
                        </a:lnTo>
                        <a:lnTo>
                          <a:pt x="21" y="78"/>
                        </a:lnTo>
                        <a:lnTo>
                          <a:pt x="19" y="78"/>
                        </a:lnTo>
                        <a:lnTo>
                          <a:pt x="19" y="78"/>
                        </a:lnTo>
                        <a:lnTo>
                          <a:pt x="19" y="78"/>
                        </a:lnTo>
                        <a:lnTo>
                          <a:pt x="19" y="78"/>
                        </a:lnTo>
                        <a:lnTo>
                          <a:pt x="17" y="78"/>
                        </a:lnTo>
                        <a:lnTo>
                          <a:pt x="17" y="78"/>
                        </a:lnTo>
                        <a:lnTo>
                          <a:pt x="17" y="78"/>
                        </a:lnTo>
                        <a:lnTo>
                          <a:pt x="15" y="78"/>
                        </a:lnTo>
                        <a:lnTo>
                          <a:pt x="15" y="78"/>
                        </a:lnTo>
                        <a:lnTo>
                          <a:pt x="15" y="78"/>
                        </a:lnTo>
                        <a:lnTo>
                          <a:pt x="15" y="78"/>
                        </a:lnTo>
                        <a:lnTo>
                          <a:pt x="15" y="78"/>
                        </a:lnTo>
                        <a:lnTo>
                          <a:pt x="15" y="78"/>
                        </a:lnTo>
                        <a:lnTo>
                          <a:pt x="15" y="78"/>
                        </a:lnTo>
                        <a:lnTo>
                          <a:pt x="13" y="78"/>
                        </a:lnTo>
                        <a:lnTo>
                          <a:pt x="13" y="80"/>
                        </a:lnTo>
                        <a:lnTo>
                          <a:pt x="13" y="80"/>
                        </a:lnTo>
                        <a:lnTo>
                          <a:pt x="13" y="80"/>
                        </a:lnTo>
                        <a:lnTo>
                          <a:pt x="13" y="80"/>
                        </a:lnTo>
                        <a:lnTo>
                          <a:pt x="13" y="82"/>
                        </a:lnTo>
                        <a:lnTo>
                          <a:pt x="13" y="82"/>
                        </a:lnTo>
                        <a:lnTo>
                          <a:pt x="13" y="84"/>
                        </a:lnTo>
                        <a:lnTo>
                          <a:pt x="11" y="84"/>
                        </a:lnTo>
                        <a:lnTo>
                          <a:pt x="11" y="84"/>
                        </a:lnTo>
                        <a:lnTo>
                          <a:pt x="9" y="84"/>
                        </a:lnTo>
                        <a:lnTo>
                          <a:pt x="9" y="84"/>
                        </a:lnTo>
                        <a:lnTo>
                          <a:pt x="9" y="84"/>
                        </a:lnTo>
                        <a:lnTo>
                          <a:pt x="9" y="84"/>
                        </a:lnTo>
                        <a:lnTo>
                          <a:pt x="9" y="86"/>
                        </a:lnTo>
                        <a:lnTo>
                          <a:pt x="9" y="86"/>
                        </a:lnTo>
                        <a:lnTo>
                          <a:pt x="7" y="86"/>
                        </a:lnTo>
                        <a:lnTo>
                          <a:pt x="7" y="86"/>
                        </a:lnTo>
                        <a:lnTo>
                          <a:pt x="7" y="86"/>
                        </a:lnTo>
                        <a:lnTo>
                          <a:pt x="7" y="86"/>
                        </a:lnTo>
                        <a:lnTo>
                          <a:pt x="5" y="86"/>
                        </a:lnTo>
                        <a:lnTo>
                          <a:pt x="5" y="86"/>
                        </a:lnTo>
                        <a:lnTo>
                          <a:pt x="3" y="86"/>
                        </a:lnTo>
                        <a:lnTo>
                          <a:pt x="3" y="84"/>
                        </a:lnTo>
                        <a:lnTo>
                          <a:pt x="3" y="84"/>
                        </a:lnTo>
                        <a:lnTo>
                          <a:pt x="3" y="84"/>
                        </a:lnTo>
                        <a:lnTo>
                          <a:pt x="3" y="82"/>
                        </a:lnTo>
                        <a:lnTo>
                          <a:pt x="3" y="82"/>
                        </a:lnTo>
                        <a:lnTo>
                          <a:pt x="3" y="80"/>
                        </a:lnTo>
                        <a:lnTo>
                          <a:pt x="3" y="80"/>
                        </a:lnTo>
                        <a:lnTo>
                          <a:pt x="3" y="80"/>
                        </a:lnTo>
                        <a:lnTo>
                          <a:pt x="3" y="78"/>
                        </a:lnTo>
                        <a:lnTo>
                          <a:pt x="3" y="78"/>
                        </a:lnTo>
                        <a:lnTo>
                          <a:pt x="5" y="78"/>
                        </a:lnTo>
                        <a:lnTo>
                          <a:pt x="5" y="78"/>
                        </a:lnTo>
                        <a:lnTo>
                          <a:pt x="5" y="76"/>
                        </a:lnTo>
                        <a:lnTo>
                          <a:pt x="5" y="76"/>
                        </a:lnTo>
                        <a:lnTo>
                          <a:pt x="5" y="76"/>
                        </a:lnTo>
                        <a:lnTo>
                          <a:pt x="7" y="76"/>
                        </a:lnTo>
                        <a:lnTo>
                          <a:pt x="7" y="74"/>
                        </a:lnTo>
                        <a:lnTo>
                          <a:pt x="7" y="74"/>
                        </a:lnTo>
                        <a:lnTo>
                          <a:pt x="5" y="74"/>
                        </a:lnTo>
                        <a:lnTo>
                          <a:pt x="5" y="72"/>
                        </a:lnTo>
                        <a:lnTo>
                          <a:pt x="5" y="72"/>
                        </a:lnTo>
                        <a:lnTo>
                          <a:pt x="5" y="72"/>
                        </a:lnTo>
                        <a:lnTo>
                          <a:pt x="5" y="70"/>
                        </a:lnTo>
                        <a:lnTo>
                          <a:pt x="3" y="70"/>
                        </a:lnTo>
                        <a:lnTo>
                          <a:pt x="3" y="70"/>
                        </a:lnTo>
                        <a:lnTo>
                          <a:pt x="3" y="70"/>
                        </a:lnTo>
                        <a:lnTo>
                          <a:pt x="3" y="70"/>
                        </a:lnTo>
                        <a:lnTo>
                          <a:pt x="1" y="70"/>
                        </a:lnTo>
                        <a:lnTo>
                          <a:pt x="1" y="70"/>
                        </a:lnTo>
                        <a:lnTo>
                          <a:pt x="1" y="69"/>
                        </a:lnTo>
                        <a:lnTo>
                          <a:pt x="1" y="69"/>
                        </a:lnTo>
                        <a:lnTo>
                          <a:pt x="0" y="69"/>
                        </a:lnTo>
                        <a:lnTo>
                          <a:pt x="0" y="69"/>
                        </a:lnTo>
                        <a:lnTo>
                          <a:pt x="0" y="69"/>
                        </a:lnTo>
                        <a:lnTo>
                          <a:pt x="0" y="67"/>
                        </a:lnTo>
                        <a:lnTo>
                          <a:pt x="0" y="67"/>
                        </a:lnTo>
                        <a:lnTo>
                          <a:pt x="0" y="65"/>
                        </a:lnTo>
                        <a:lnTo>
                          <a:pt x="0" y="65"/>
                        </a:lnTo>
                        <a:lnTo>
                          <a:pt x="0" y="65"/>
                        </a:lnTo>
                        <a:lnTo>
                          <a:pt x="1" y="65"/>
                        </a:lnTo>
                        <a:lnTo>
                          <a:pt x="1" y="63"/>
                        </a:lnTo>
                        <a:lnTo>
                          <a:pt x="1" y="63"/>
                        </a:lnTo>
                        <a:lnTo>
                          <a:pt x="1" y="63"/>
                        </a:lnTo>
                        <a:lnTo>
                          <a:pt x="0" y="63"/>
                        </a:lnTo>
                        <a:lnTo>
                          <a:pt x="0" y="61"/>
                        </a:lnTo>
                        <a:lnTo>
                          <a:pt x="0" y="61"/>
                        </a:lnTo>
                        <a:lnTo>
                          <a:pt x="1" y="61"/>
                        </a:lnTo>
                        <a:lnTo>
                          <a:pt x="1" y="59"/>
                        </a:lnTo>
                        <a:lnTo>
                          <a:pt x="1" y="59"/>
                        </a:lnTo>
                        <a:lnTo>
                          <a:pt x="1" y="59"/>
                        </a:lnTo>
                        <a:lnTo>
                          <a:pt x="3" y="59"/>
                        </a:lnTo>
                        <a:lnTo>
                          <a:pt x="3" y="59"/>
                        </a:lnTo>
                        <a:lnTo>
                          <a:pt x="3" y="59"/>
                        </a:lnTo>
                        <a:lnTo>
                          <a:pt x="5" y="59"/>
                        </a:lnTo>
                        <a:lnTo>
                          <a:pt x="5" y="57"/>
                        </a:lnTo>
                        <a:lnTo>
                          <a:pt x="5" y="57"/>
                        </a:lnTo>
                        <a:lnTo>
                          <a:pt x="7" y="57"/>
                        </a:lnTo>
                        <a:lnTo>
                          <a:pt x="7" y="57"/>
                        </a:lnTo>
                        <a:lnTo>
                          <a:pt x="7" y="55"/>
                        </a:lnTo>
                        <a:lnTo>
                          <a:pt x="7" y="55"/>
                        </a:lnTo>
                        <a:lnTo>
                          <a:pt x="7" y="55"/>
                        </a:lnTo>
                        <a:lnTo>
                          <a:pt x="9" y="55"/>
                        </a:lnTo>
                        <a:lnTo>
                          <a:pt x="9" y="57"/>
                        </a:lnTo>
                        <a:lnTo>
                          <a:pt x="9" y="57"/>
                        </a:lnTo>
                        <a:lnTo>
                          <a:pt x="9" y="55"/>
                        </a:lnTo>
                        <a:lnTo>
                          <a:pt x="9" y="55"/>
                        </a:lnTo>
                        <a:lnTo>
                          <a:pt x="9" y="55"/>
                        </a:lnTo>
                        <a:lnTo>
                          <a:pt x="9" y="53"/>
                        </a:lnTo>
                        <a:lnTo>
                          <a:pt x="11" y="53"/>
                        </a:lnTo>
                        <a:lnTo>
                          <a:pt x="11" y="53"/>
                        </a:lnTo>
                        <a:lnTo>
                          <a:pt x="11" y="53"/>
                        </a:lnTo>
                        <a:lnTo>
                          <a:pt x="11" y="53"/>
                        </a:lnTo>
                        <a:lnTo>
                          <a:pt x="13" y="53"/>
                        </a:lnTo>
                        <a:lnTo>
                          <a:pt x="13" y="53"/>
                        </a:lnTo>
                        <a:lnTo>
                          <a:pt x="13" y="51"/>
                        </a:lnTo>
                        <a:lnTo>
                          <a:pt x="13" y="51"/>
                        </a:lnTo>
                        <a:lnTo>
                          <a:pt x="13" y="51"/>
                        </a:lnTo>
                        <a:lnTo>
                          <a:pt x="11" y="51"/>
                        </a:lnTo>
                        <a:lnTo>
                          <a:pt x="11" y="49"/>
                        </a:lnTo>
                        <a:lnTo>
                          <a:pt x="11" y="49"/>
                        </a:lnTo>
                        <a:lnTo>
                          <a:pt x="11" y="49"/>
                        </a:lnTo>
                        <a:lnTo>
                          <a:pt x="9" y="49"/>
                        </a:lnTo>
                        <a:lnTo>
                          <a:pt x="9" y="47"/>
                        </a:lnTo>
                        <a:lnTo>
                          <a:pt x="9" y="47"/>
                        </a:lnTo>
                        <a:lnTo>
                          <a:pt x="9" y="47"/>
                        </a:lnTo>
                        <a:lnTo>
                          <a:pt x="9" y="46"/>
                        </a:lnTo>
                        <a:lnTo>
                          <a:pt x="9" y="46"/>
                        </a:lnTo>
                        <a:lnTo>
                          <a:pt x="9" y="46"/>
                        </a:lnTo>
                        <a:lnTo>
                          <a:pt x="11" y="46"/>
                        </a:lnTo>
                        <a:lnTo>
                          <a:pt x="11" y="46"/>
                        </a:lnTo>
                        <a:lnTo>
                          <a:pt x="11" y="46"/>
                        </a:lnTo>
                        <a:lnTo>
                          <a:pt x="13" y="46"/>
                        </a:lnTo>
                        <a:lnTo>
                          <a:pt x="13" y="44"/>
                        </a:lnTo>
                        <a:lnTo>
                          <a:pt x="13" y="44"/>
                        </a:lnTo>
                        <a:lnTo>
                          <a:pt x="13" y="46"/>
                        </a:lnTo>
                        <a:lnTo>
                          <a:pt x="13" y="46"/>
                        </a:lnTo>
                        <a:lnTo>
                          <a:pt x="15" y="46"/>
                        </a:lnTo>
                        <a:lnTo>
                          <a:pt x="15" y="46"/>
                        </a:lnTo>
                        <a:lnTo>
                          <a:pt x="15" y="46"/>
                        </a:lnTo>
                        <a:lnTo>
                          <a:pt x="15" y="46"/>
                        </a:lnTo>
                        <a:lnTo>
                          <a:pt x="15" y="46"/>
                        </a:lnTo>
                        <a:lnTo>
                          <a:pt x="17" y="46"/>
                        </a:lnTo>
                        <a:lnTo>
                          <a:pt x="17" y="46"/>
                        </a:lnTo>
                        <a:lnTo>
                          <a:pt x="17" y="47"/>
                        </a:lnTo>
                        <a:lnTo>
                          <a:pt x="19" y="47"/>
                        </a:lnTo>
                        <a:lnTo>
                          <a:pt x="19" y="47"/>
                        </a:lnTo>
                        <a:lnTo>
                          <a:pt x="19" y="47"/>
                        </a:lnTo>
                        <a:lnTo>
                          <a:pt x="19" y="47"/>
                        </a:lnTo>
                        <a:lnTo>
                          <a:pt x="19" y="47"/>
                        </a:lnTo>
                        <a:lnTo>
                          <a:pt x="21" y="47"/>
                        </a:lnTo>
                        <a:lnTo>
                          <a:pt x="21" y="47"/>
                        </a:lnTo>
                        <a:lnTo>
                          <a:pt x="21" y="47"/>
                        </a:lnTo>
                        <a:lnTo>
                          <a:pt x="22" y="47"/>
                        </a:lnTo>
                        <a:lnTo>
                          <a:pt x="22" y="47"/>
                        </a:lnTo>
                        <a:lnTo>
                          <a:pt x="22" y="47"/>
                        </a:lnTo>
                        <a:lnTo>
                          <a:pt x="24" y="47"/>
                        </a:lnTo>
                        <a:lnTo>
                          <a:pt x="24" y="49"/>
                        </a:lnTo>
                        <a:lnTo>
                          <a:pt x="24" y="49"/>
                        </a:lnTo>
                        <a:lnTo>
                          <a:pt x="24" y="49"/>
                        </a:lnTo>
                        <a:lnTo>
                          <a:pt x="24" y="47"/>
                        </a:lnTo>
                        <a:lnTo>
                          <a:pt x="26" y="47"/>
                        </a:lnTo>
                        <a:lnTo>
                          <a:pt x="26" y="47"/>
                        </a:lnTo>
                        <a:lnTo>
                          <a:pt x="26" y="47"/>
                        </a:lnTo>
                        <a:lnTo>
                          <a:pt x="26" y="47"/>
                        </a:lnTo>
                        <a:lnTo>
                          <a:pt x="26" y="46"/>
                        </a:lnTo>
                        <a:lnTo>
                          <a:pt x="28" y="46"/>
                        </a:lnTo>
                        <a:lnTo>
                          <a:pt x="28" y="46"/>
                        </a:lnTo>
                        <a:lnTo>
                          <a:pt x="28" y="46"/>
                        </a:lnTo>
                        <a:lnTo>
                          <a:pt x="28" y="46"/>
                        </a:lnTo>
                        <a:lnTo>
                          <a:pt x="28" y="44"/>
                        </a:lnTo>
                        <a:lnTo>
                          <a:pt x="28" y="44"/>
                        </a:lnTo>
                        <a:lnTo>
                          <a:pt x="28" y="44"/>
                        </a:lnTo>
                        <a:lnTo>
                          <a:pt x="26" y="44"/>
                        </a:lnTo>
                        <a:lnTo>
                          <a:pt x="26" y="42"/>
                        </a:lnTo>
                        <a:lnTo>
                          <a:pt x="26" y="42"/>
                        </a:lnTo>
                        <a:lnTo>
                          <a:pt x="26" y="40"/>
                        </a:lnTo>
                        <a:lnTo>
                          <a:pt x="26" y="40"/>
                        </a:lnTo>
                        <a:lnTo>
                          <a:pt x="26" y="38"/>
                        </a:lnTo>
                        <a:lnTo>
                          <a:pt x="26" y="38"/>
                        </a:lnTo>
                        <a:lnTo>
                          <a:pt x="26" y="38"/>
                        </a:lnTo>
                        <a:lnTo>
                          <a:pt x="26" y="38"/>
                        </a:lnTo>
                        <a:lnTo>
                          <a:pt x="26" y="38"/>
                        </a:lnTo>
                        <a:lnTo>
                          <a:pt x="26" y="36"/>
                        </a:lnTo>
                        <a:lnTo>
                          <a:pt x="26" y="36"/>
                        </a:lnTo>
                        <a:lnTo>
                          <a:pt x="28" y="36"/>
                        </a:lnTo>
                        <a:lnTo>
                          <a:pt x="28" y="36"/>
                        </a:lnTo>
                        <a:lnTo>
                          <a:pt x="28" y="34"/>
                        </a:lnTo>
                        <a:lnTo>
                          <a:pt x="30" y="34"/>
                        </a:lnTo>
                        <a:lnTo>
                          <a:pt x="30" y="34"/>
                        </a:lnTo>
                        <a:lnTo>
                          <a:pt x="30" y="34"/>
                        </a:lnTo>
                        <a:lnTo>
                          <a:pt x="30" y="34"/>
                        </a:lnTo>
                        <a:lnTo>
                          <a:pt x="32" y="34"/>
                        </a:lnTo>
                        <a:lnTo>
                          <a:pt x="32" y="32"/>
                        </a:lnTo>
                        <a:lnTo>
                          <a:pt x="32" y="32"/>
                        </a:lnTo>
                        <a:lnTo>
                          <a:pt x="32" y="32"/>
                        </a:lnTo>
                        <a:lnTo>
                          <a:pt x="32" y="30"/>
                        </a:lnTo>
                        <a:lnTo>
                          <a:pt x="32" y="30"/>
                        </a:lnTo>
                        <a:lnTo>
                          <a:pt x="32" y="30"/>
                        </a:lnTo>
                        <a:lnTo>
                          <a:pt x="32" y="28"/>
                        </a:lnTo>
                        <a:lnTo>
                          <a:pt x="32" y="28"/>
                        </a:lnTo>
                        <a:lnTo>
                          <a:pt x="32" y="26"/>
                        </a:lnTo>
                        <a:lnTo>
                          <a:pt x="32" y="26"/>
                        </a:lnTo>
                        <a:lnTo>
                          <a:pt x="32" y="24"/>
                        </a:lnTo>
                        <a:lnTo>
                          <a:pt x="32" y="24"/>
                        </a:lnTo>
                        <a:lnTo>
                          <a:pt x="32" y="24"/>
                        </a:lnTo>
                        <a:lnTo>
                          <a:pt x="32" y="23"/>
                        </a:lnTo>
                        <a:lnTo>
                          <a:pt x="34" y="23"/>
                        </a:lnTo>
                        <a:lnTo>
                          <a:pt x="34" y="23"/>
                        </a:lnTo>
                        <a:lnTo>
                          <a:pt x="34" y="23"/>
                        </a:lnTo>
                        <a:lnTo>
                          <a:pt x="34" y="23"/>
                        </a:lnTo>
                        <a:lnTo>
                          <a:pt x="34" y="21"/>
                        </a:lnTo>
                        <a:lnTo>
                          <a:pt x="34" y="21"/>
                        </a:lnTo>
                        <a:lnTo>
                          <a:pt x="34" y="19"/>
                        </a:lnTo>
                        <a:lnTo>
                          <a:pt x="34" y="19"/>
                        </a:lnTo>
                        <a:lnTo>
                          <a:pt x="34" y="17"/>
                        </a:lnTo>
                        <a:lnTo>
                          <a:pt x="34" y="17"/>
                        </a:lnTo>
                        <a:lnTo>
                          <a:pt x="34" y="15"/>
                        </a:lnTo>
                        <a:lnTo>
                          <a:pt x="34" y="15"/>
                        </a:lnTo>
                        <a:lnTo>
                          <a:pt x="34" y="15"/>
                        </a:lnTo>
                        <a:lnTo>
                          <a:pt x="34" y="15"/>
                        </a:lnTo>
                        <a:lnTo>
                          <a:pt x="34" y="13"/>
                        </a:lnTo>
                        <a:lnTo>
                          <a:pt x="32" y="13"/>
                        </a:lnTo>
                        <a:lnTo>
                          <a:pt x="32" y="13"/>
                        </a:lnTo>
                        <a:lnTo>
                          <a:pt x="32" y="11"/>
                        </a:lnTo>
                        <a:lnTo>
                          <a:pt x="32" y="11"/>
                        </a:lnTo>
                        <a:lnTo>
                          <a:pt x="32" y="11"/>
                        </a:lnTo>
                        <a:lnTo>
                          <a:pt x="32" y="9"/>
                        </a:lnTo>
                        <a:lnTo>
                          <a:pt x="32" y="9"/>
                        </a:lnTo>
                        <a:lnTo>
                          <a:pt x="32" y="9"/>
                        </a:lnTo>
                        <a:lnTo>
                          <a:pt x="30" y="9"/>
                        </a:lnTo>
                        <a:lnTo>
                          <a:pt x="30" y="7"/>
                        </a:lnTo>
                        <a:lnTo>
                          <a:pt x="30" y="7"/>
                        </a:lnTo>
                        <a:lnTo>
                          <a:pt x="30" y="5"/>
                        </a:lnTo>
                        <a:lnTo>
                          <a:pt x="32" y="5"/>
                        </a:lnTo>
                        <a:lnTo>
                          <a:pt x="32" y="5"/>
                        </a:lnTo>
                        <a:lnTo>
                          <a:pt x="32" y="5"/>
                        </a:lnTo>
                        <a:lnTo>
                          <a:pt x="32" y="5"/>
                        </a:lnTo>
                        <a:lnTo>
                          <a:pt x="32" y="3"/>
                        </a:lnTo>
                        <a:lnTo>
                          <a:pt x="32" y="3"/>
                        </a:lnTo>
                        <a:lnTo>
                          <a:pt x="32" y="1"/>
                        </a:lnTo>
                        <a:lnTo>
                          <a:pt x="32" y="1"/>
                        </a:lnTo>
                        <a:lnTo>
                          <a:pt x="34" y="1"/>
                        </a:lnTo>
                        <a:lnTo>
                          <a:pt x="34" y="3"/>
                        </a:lnTo>
                        <a:lnTo>
                          <a:pt x="34" y="3"/>
                        </a:lnTo>
                        <a:lnTo>
                          <a:pt x="36" y="3"/>
                        </a:lnTo>
                        <a:lnTo>
                          <a:pt x="36" y="1"/>
                        </a:lnTo>
                        <a:lnTo>
                          <a:pt x="36" y="1"/>
                        </a:lnTo>
                        <a:lnTo>
                          <a:pt x="36" y="1"/>
                        </a:lnTo>
                        <a:lnTo>
                          <a:pt x="36" y="1"/>
                        </a:lnTo>
                        <a:lnTo>
                          <a:pt x="36" y="0"/>
                        </a:lnTo>
                        <a:lnTo>
                          <a:pt x="38" y="0"/>
                        </a:lnTo>
                        <a:lnTo>
                          <a:pt x="38" y="0"/>
                        </a:lnTo>
                        <a:lnTo>
                          <a:pt x="40" y="0"/>
                        </a:lnTo>
                      </a:path>
                    </a:pathLst>
                  </a:custGeom>
                  <a:solidFill>
                    <a:srgbClr val="FF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2" name="Freeform 785">
                    <a:extLst>
                      <a:ext uri="{FF2B5EF4-FFF2-40B4-BE49-F238E27FC236}">
                        <a16:creationId xmlns:a16="http://schemas.microsoft.com/office/drawing/2014/main" id="{E08A2285-DA82-4C91-9373-2C175CCA5111}"/>
                      </a:ext>
                    </a:extLst>
                  </p:cNvPr>
                  <p:cNvSpPr>
                    <a:spLocks/>
                  </p:cNvSpPr>
                  <p:nvPr/>
                </p:nvSpPr>
                <p:spPr bwMode="auto">
                  <a:xfrm>
                    <a:off x="12898" y="2059"/>
                    <a:ext cx="220" cy="218"/>
                  </a:xfrm>
                  <a:custGeom>
                    <a:avLst/>
                    <a:gdLst>
                      <a:gd name="T0" fmla="*/ 162 w 220"/>
                      <a:gd name="T1" fmla="*/ 138 h 218"/>
                      <a:gd name="T2" fmla="*/ 155 w 220"/>
                      <a:gd name="T3" fmla="*/ 140 h 218"/>
                      <a:gd name="T4" fmla="*/ 137 w 220"/>
                      <a:gd name="T5" fmla="*/ 142 h 218"/>
                      <a:gd name="T6" fmla="*/ 128 w 220"/>
                      <a:gd name="T7" fmla="*/ 134 h 218"/>
                      <a:gd name="T8" fmla="*/ 130 w 220"/>
                      <a:gd name="T9" fmla="*/ 146 h 218"/>
                      <a:gd name="T10" fmla="*/ 120 w 220"/>
                      <a:gd name="T11" fmla="*/ 153 h 218"/>
                      <a:gd name="T12" fmla="*/ 111 w 220"/>
                      <a:gd name="T13" fmla="*/ 167 h 218"/>
                      <a:gd name="T14" fmla="*/ 97 w 220"/>
                      <a:gd name="T15" fmla="*/ 155 h 218"/>
                      <a:gd name="T16" fmla="*/ 91 w 220"/>
                      <a:gd name="T17" fmla="*/ 153 h 218"/>
                      <a:gd name="T18" fmla="*/ 86 w 220"/>
                      <a:gd name="T19" fmla="*/ 165 h 218"/>
                      <a:gd name="T20" fmla="*/ 74 w 220"/>
                      <a:gd name="T21" fmla="*/ 165 h 218"/>
                      <a:gd name="T22" fmla="*/ 63 w 220"/>
                      <a:gd name="T23" fmla="*/ 178 h 218"/>
                      <a:gd name="T24" fmla="*/ 55 w 220"/>
                      <a:gd name="T25" fmla="*/ 180 h 218"/>
                      <a:gd name="T26" fmla="*/ 51 w 220"/>
                      <a:gd name="T27" fmla="*/ 172 h 218"/>
                      <a:gd name="T28" fmla="*/ 49 w 220"/>
                      <a:gd name="T29" fmla="*/ 165 h 218"/>
                      <a:gd name="T30" fmla="*/ 53 w 220"/>
                      <a:gd name="T31" fmla="*/ 157 h 218"/>
                      <a:gd name="T32" fmla="*/ 44 w 220"/>
                      <a:gd name="T33" fmla="*/ 157 h 218"/>
                      <a:gd name="T34" fmla="*/ 28 w 220"/>
                      <a:gd name="T35" fmla="*/ 157 h 218"/>
                      <a:gd name="T36" fmla="*/ 40 w 220"/>
                      <a:gd name="T37" fmla="*/ 161 h 218"/>
                      <a:gd name="T38" fmla="*/ 44 w 220"/>
                      <a:gd name="T39" fmla="*/ 170 h 218"/>
                      <a:gd name="T40" fmla="*/ 47 w 220"/>
                      <a:gd name="T41" fmla="*/ 178 h 218"/>
                      <a:gd name="T42" fmla="*/ 38 w 220"/>
                      <a:gd name="T43" fmla="*/ 191 h 218"/>
                      <a:gd name="T44" fmla="*/ 32 w 220"/>
                      <a:gd name="T45" fmla="*/ 211 h 218"/>
                      <a:gd name="T46" fmla="*/ 23 w 220"/>
                      <a:gd name="T47" fmla="*/ 216 h 218"/>
                      <a:gd name="T48" fmla="*/ 11 w 220"/>
                      <a:gd name="T49" fmla="*/ 209 h 218"/>
                      <a:gd name="T50" fmla="*/ 13 w 220"/>
                      <a:gd name="T51" fmla="*/ 195 h 218"/>
                      <a:gd name="T52" fmla="*/ 13 w 220"/>
                      <a:gd name="T53" fmla="*/ 180 h 218"/>
                      <a:gd name="T54" fmla="*/ 3 w 220"/>
                      <a:gd name="T55" fmla="*/ 176 h 218"/>
                      <a:gd name="T56" fmla="*/ 0 w 220"/>
                      <a:gd name="T57" fmla="*/ 167 h 218"/>
                      <a:gd name="T58" fmla="*/ 11 w 220"/>
                      <a:gd name="T59" fmla="*/ 165 h 218"/>
                      <a:gd name="T60" fmla="*/ 21 w 220"/>
                      <a:gd name="T61" fmla="*/ 157 h 218"/>
                      <a:gd name="T62" fmla="*/ 26 w 220"/>
                      <a:gd name="T63" fmla="*/ 146 h 218"/>
                      <a:gd name="T64" fmla="*/ 42 w 220"/>
                      <a:gd name="T65" fmla="*/ 140 h 218"/>
                      <a:gd name="T66" fmla="*/ 55 w 220"/>
                      <a:gd name="T67" fmla="*/ 128 h 218"/>
                      <a:gd name="T68" fmla="*/ 69 w 220"/>
                      <a:gd name="T69" fmla="*/ 124 h 218"/>
                      <a:gd name="T70" fmla="*/ 84 w 220"/>
                      <a:gd name="T71" fmla="*/ 123 h 218"/>
                      <a:gd name="T72" fmla="*/ 101 w 220"/>
                      <a:gd name="T73" fmla="*/ 119 h 218"/>
                      <a:gd name="T74" fmla="*/ 111 w 220"/>
                      <a:gd name="T75" fmla="*/ 123 h 218"/>
                      <a:gd name="T76" fmla="*/ 116 w 220"/>
                      <a:gd name="T77" fmla="*/ 109 h 218"/>
                      <a:gd name="T78" fmla="*/ 126 w 220"/>
                      <a:gd name="T79" fmla="*/ 98 h 218"/>
                      <a:gd name="T80" fmla="*/ 134 w 220"/>
                      <a:gd name="T81" fmla="*/ 84 h 218"/>
                      <a:gd name="T82" fmla="*/ 134 w 220"/>
                      <a:gd name="T83" fmla="*/ 92 h 218"/>
                      <a:gd name="T84" fmla="*/ 145 w 220"/>
                      <a:gd name="T85" fmla="*/ 92 h 218"/>
                      <a:gd name="T86" fmla="*/ 160 w 220"/>
                      <a:gd name="T87" fmla="*/ 84 h 218"/>
                      <a:gd name="T88" fmla="*/ 172 w 220"/>
                      <a:gd name="T89" fmla="*/ 73 h 218"/>
                      <a:gd name="T90" fmla="*/ 180 w 220"/>
                      <a:gd name="T91" fmla="*/ 57 h 218"/>
                      <a:gd name="T92" fmla="*/ 185 w 220"/>
                      <a:gd name="T93" fmla="*/ 36 h 218"/>
                      <a:gd name="T94" fmla="*/ 183 w 220"/>
                      <a:gd name="T95" fmla="*/ 29 h 218"/>
                      <a:gd name="T96" fmla="*/ 187 w 220"/>
                      <a:gd name="T97" fmla="*/ 15 h 218"/>
                      <a:gd name="T98" fmla="*/ 195 w 220"/>
                      <a:gd name="T99" fmla="*/ 8 h 218"/>
                      <a:gd name="T100" fmla="*/ 204 w 220"/>
                      <a:gd name="T101" fmla="*/ 11 h 218"/>
                      <a:gd name="T102" fmla="*/ 199 w 220"/>
                      <a:gd name="T103" fmla="*/ 4 h 218"/>
                      <a:gd name="T104" fmla="*/ 210 w 220"/>
                      <a:gd name="T105" fmla="*/ 4 h 218"/>
                      <a:gd name="T106" fmla="*/ 214 w 220"/>
                      <a:gd name="T107" fmla="*/ 21 h 218"/>
                      <a:gd name="T108" fmla="*/ 220 w 220"/>
                      <a:gd name="T109" fmla="*/ 38 h 218"/>
                      <a:gd name="T110" fmla="*/ 214 w 220"/>
                      <a:gd name="T111" fmla="*/ 54 h 218"/>
                      <a:gd name="T112" fmla="*/ 210 w 220"/>
                      <a:gd name="T113" fmla="*/ 67 h 218"/>
                      <a:gd name="T114" fmla="*/ 201 w 220"/>
                      <a:gd name="T115" fmla="*/ 75 h 218"/>
                      <a:gd name="T116" fmla="*/ 201 w 220"/>
                      <a:gd name="T117" fmla="*/ 96 h 218"/>
                      <a:gd name="T118" fmla="*/ 195 w 220"/>
                      <a:gd name="T119" fmla="*/ 111 h 218"/>
                      <a:gd name="T120" fmla="*/ 193 w 220"/>
                      <a:gd name="T121" fmla="*/ 124 h 218"/>
                      <a:gd name="T122" fmla="*/ 183 w 220"/>
                      <a:gd name="T123" fmla="*/ 138 h 218"/>
                      <a:gd name="T124" fmla="*/ 176 w 220"/>
                      <a:gd name="T125" fmla="*/ 13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218">
                        <a:moveTo>
                          <a:pt x="170" y="134"/>
                        </a:moveTo>
                        <a:lnTo>
                          <a:pt x="170" y="136"/>
                        </a:lnTo>
                        <a:lnTo>
                          <a:pt x="170" y="136"/>
                        </a:lnTo>
                        <a:lnTo>
                          <a:pt x="170" y="138"/>
                        </a:lnTo>
                        <a:lnTo>
                          <a:pt x="168" y="138"/>
                        </a:lnTo>
                        <a:lnTo>
                          <a:pt x="168" y="138"/>
                        </a:lnTo>
                        <a:lnTo>
                          <a:pt x="168" y="138"/>
                        </a:lnTo>
                        <a:lnTo>
                          <a:pt x="168" y="140"/>
                        </a:lnTo>
                        <a:lnTo>
                          <a:pt x="168" y="140"/>
                        </a:lnTo>
                        <a:lnTo>
                          <a:pt x="168" y="140"/>
                        </a:lnTo>
                        <a:lnTo>
                          <a:pt x="168" y="140"/>
                        </a:lnTo>
                        <a:lnTo>
                          <a:pt x="166" y="140"/>
                        </a:lnTo>
                        <a:lnTo>
                          <a:pt x="166" y="142"/>
                        </a:lnTo>
                        <a:lnTo>
                          <a:pt x="166" y="142"/>
                        </a:lnTo>
                        <a:lnTo>
                          <a:pt x="166" y="142"/>
                        </a:lnTo>
                        <a:lnTo>
                          <a:pt x="166" y="142"/>
                        </a:lnTo>
                        <a:lnTo>
                          <a:pt x="166" y="144"/>
                        </a:lnTo>
                        <a:lnTo>
                          <a:pt x="164" y="144"/>
                        </a:lnTo>
                        <a:lnTo>
                          <a:pt x="164" y="144"/>
                        </a:lnTo>
                        <a:lnTo>
                          <a:pt x="162" y="144"/>
                        </a:lnTo>
                        <a:lnTo>
                          <a:pt x="162" y="142"/>
                        </a:lnTo>
                        <a:lnTo>
                          <a:pt x="162" y="142"/>
                        </a:lnTo>
                        <a:lnTo>
                          <a:pt x="162" y="142"/>
                        </a:lnTo>
                        <a:lnTo>
                          <a:pt x="162" y="142"/>
                        </a:lnTo>
                        <a:lnTo>
                          <a:pt x="162" y="140"/>
                        </a:lnTo>
                        <a:lnTo>
                          <a:pt x="162" y="140"/>
                        </a:lnTo>
                        <a:lnTo>
                          <a:pt x="162" y="140"/>
                        </a:lnTo>
                        <a:lnTo>
                          <a:pt x="162" y="140"/>
                        </a:lnTo>
                        <a:lnTo>
                          <a:pt x="162" y="138"/>
                        </a:lnTo>
                        <a:lnTo>
                          <a:pt x="162" y="138"/>
                        </a:lnTo>
                        <a:lnTo>
                          <a:pt x="162" y="136"/>
                        </a:lnTo>
                        <a:lnTo>
                          <a:pt x="162" y="136"/>
                        </a:lnTo>
                        <a:lnTo>
                          <a:pt x="162" y="134"/>
                        </a:lnTo>
                        <a:lnTo>
                          <a:pt x="162" y="134"/>
                        </a:lnTo>
                        <a:lnTo>
                          <a:pt x="162" y="134"/>
                        </a:lnTo>
                        <a:lnTo>
                          <a:pt x="164" y="134"/>
                        </a:lnTo>
                        <a:lnTo>
                          <a:pt x="164" y="132"/>
                        </a:lnTo>
                        <a:lnTo>
                          <a:pt x="162" y="132"/>
                        </a:lnTo>
                        <a:lnTo>
                          <a:pt x="162" y="132"/>
                        </a:lnTo>
                        <a:lnTo>
                          <a:pt x="162" y="132"/>
                        </a:lnTo>
                        <a:lnTo>
                          <a:pt x="162" y="132"/>
                        </a:lnTo>
                        <a:lnTo>
                          <a:pt x="160" y="132"/>
                        </a:lnTo>
                        <a:lnTo>
                          <a:pt x="160" y="132"/>
                        </a:lnTo>
                        <a:lnTo>
                          <a:pt x="160" y="132"/>
                        </a:lnTo>
                        <a:lnTo>
                          <a:pt x="160" y="132"/>
                        </a:lnTo>
                        <a:lnTo>
                          <a:pt x="160" y="134"/>
                        </a:lnTo>
                        <a:lnTo>
                          <a:pt x="158" y="134"/>
                        </a:lnTo>
                        <a:lnTo>
                          <a:pt x="158" y="134"/>
                        </a:lnTo>
                        <a:lnTo>
                          <a:pt x="158" y="136"/>
                        </a:lnTo>
                        <a:lnTo>
                          <a:pt x="158" y="136"/>
                        </a:lnTo>
                        <a:lnTo>
                          <a:pt x="158" y="136"/>
                        </a:lnTo>
                        <a:lnTo>
                          <a:pt x="157" y="136"/>
                        </a:lnTo>
                        <a:lnTo>
                          <a:pt x="157" y="136"/>
                        </a:lnTo>
                        <a:lnTo>
                          <a:pt x="157" y="136"/>
                        </a:lnTo>
                        <a:lnTo>
                          <a:pt x="157" y="138"/>
                        </a:lnTo>
                        <a:lnTo>
                          <a:pt x="157" y="138"/>
                        </a:lnTo>
                        <a:lnTo>
                          <a:pt x="157" y="140"/>
                        </a:lnTo>
                        <a:lnTo>
                          <a:pt x="155" y="140"/>
                        </a:lnTo>
                        <a:lnTo>
                          <a:pt x="155" y="140"/>
                        </a:lnTo>
                        <a:lnTo>
                          <a:pt x="155" y="140"/>
                        </a:lnTo>
                        <a:lnTo>
                          <a:pt x="155" y="140"/>
                        </a:lnTo>
                        <a:lnTo>
                          <a:pt x="153" y="140"/>
                        </a:lnTo>
                        <a:lnTo>
                          <a:pt x="153" y="142"/>
                        </a:lnTo>
                        <a:lnTo>
                          <a:pt x="153" y="142"/>
                        </a:lnTo>
                        <a:lnTo>
                          <a:pt x="153" y="144"/>
                        </a:lnTo>
                        <a:lnTo>
                          <a:pt x="153" y="144"/>
                        </a:lnTo>
                        <a:lnTo>
                          <a:pt x="153" y="144"/>
                        </a:lnTo>
                        <a:lnTo>
                          <a:pt x="151" y="144"/>
                        </a:lnTo>
                        <a:lnTo>
                          <a:pt x="151" y="142"/>
                        </a:lnTo>
                        <a:lnTo>
                          <a:pt x="151" y="142"/>
                        </a:lnTo>
                        <a:lnTo>
                          <a:pt x="151" y="142"/>
                        </a:lnTo>
                        <a:lnTo>
                          <a:pt x="149" y="142"/>
                        </a:lnTo>
                        <a:lnTo>
                          <a:pt x="149" y="142"/>
                        </a:lnTo>
                        <a:lnTo>
                          <a:pt x="147" y="142"/>
                        </a:lnTo>
                        <a:lnTo>
                          <a:pt x="147" y="142"/>
                        </a:lnTo>
                        <a:lnTo>
                          <a:pt x="147" y="142"/>
                        </a:lnTo>
                        <a:lnTo>
                          <a:pt x="145" y="142"/>
                        </a:lnTo>
                        <a:lnTo>
                          <a:pt x="145" y="142"/>
                        </a:lnTo>
                        <a:lnTo>
                          <a:pt x="145" y="142"/>
                        </a:lnTo>
                        <a:lnTo>
                          <a:pt x="143" y="142"/>
                        </a:lnTo>
                        <a:lnTo>
                          <a:pt x="143" y="142"/>
                        </a:lnTo>
                        <a:lnTo>
                          <a:pt x="143" y="142"/>
                        </a:lnTo>
                        <a:lnTo>
                          <a:pt x="141" y="142"/>
                        </a:lnTo>
                        <a:lnTo>
                          <a:pt x="141" y="142"/>
                        </a:lnTo>
                        <a:lnTo>
                          <a:pt x="141" y="142"/>
                        </a:lnTo>
                        <a:lnTo>
                          <a:pt x="139" y="142"/>
                        </a:lnTo>
                        <a:lnTo>
                          <a:pt x="139" y="142"/>
                        </a:lnTo>
                        <a:lnTo>
                          <a:pt x="139" y="142"/>
                        </a:lnTo>
                        <a:lnTo>
                          <a:pt x="139" y="142"/>
                        </a:lnTo>
                        <a:lnTo>
                          <a:pt x="137" y="142"/>
                        </a:lnTo>
                        <a:lnTo>
                          <a:pt x="137" y="142"/>
                        </a:lnTo>
                        <a:lnTo>
                          <a:pt x="137" y="144"/>
                        </a:lnTo>
                        <a:lnTo>
                          <a:pt x="136" y="144"/>
                        </a:lnTo>
                        <a:lnTo>
                          <a:pt x="136" y="144"/>
                        </a:lnTo>
                        <a:lnTo>
                          <a:pt x="136" y="144"/>
                        </a:lnTo>
                        <a:lnTo>
                          <a:pt x="134" y="144"/>
                        </a:lnTo>
                        <a:lnTo>
                          <a:pt x="134" y="144"/>
                        </a:lnTo>
                        <a:lnTo>
                          <a:pt x="134" y="144"/>
                        </a:lnTo>
                        <a:lnTo>
                          <a:pt x="134" y="144"/>
                        </a:lnTo>
                        <a:lnTo>
                          <a:pt x="132" y="144"/>
                        </a:lnTo>
                        <a:lnTo>
                          <a:pt x="132" y="144"/>
                        </a:lnTo>
                        <a:lnTo>
                          <a:pt x="132" y="144"/>
                        </a:lnTo>
                        <a:lnTo>
                          <a:pt x="132" y="144"/>
                        </a:lnTo>
                        <a:lnTo>
                          <a:pt x="132" y="142"/>
                        </a:lnTo>
                        <a:lnTo>
                          <a:pt x="134" y="142"/>
                        </a:lnTo>
                        <a:lnTo>
                          <a:pt x="134" y="142"/>
                        </a:lnTo>
                        <a:lnTo>
                          <a:pt x="132" y="142"/>
                        </a:lnTo>
                        <a:lnTo>
                          <a:pt x="132" y="142"/>
                        </a:lnTo>
                        <a:lnTo>
                          <a:pt x="130" y="142"/>
                        </a:lnTo>
                        <a:lnTo>
                          <a:pt x="130" y="140"/>
                        </a:lnTo>
                        <a:lnTo>
                          <a:pt x="130" y="140"/>
                        </a:lnTo>
                        <a:lnTo>
                          <a:pt x="130" y="140"/>
                        </a:lnTo>
                        <a:lnTo>
                          <a:pt x="130" y="140"/>
                        </a:lnTo>
                        <a:lnTo>
                          <a:pt x="130" y="140"/>
                        </a:lnTo>
                        <a:lnTo>
                          <a:pt x="130" y="138"/>
                        </a:lnTo>
                        <a:lnTo>
                          <a:pt x="130" y="138"/>
                        </a:lnTo>
                        <a:lnTo>
                          <a:pt x="128" y="138"/>
                        </a:lnTo>
                        <a:lnTo>
                          <a:pt x="128" y="136"/>
                        </a:lnTo>
                        <a:lnTo>
                          <a:pt x="128" y="136"/>
                        </a:lnTo>
                        <a:lnTo>
                          <a:pt x="128" y="134"/>
                        </a:lnTo>
                        <a:lnTo>
                          <a:pt x="128" y="134"/>
                        </a:lnTo>
                        <a:lnTo>
                          <a:pt x="126" y="134"/>
                        </a:lnTo>
                        <a:lnTo>
                          <a:pt x="126" y="136"/>
                        </a:lnTo>
                        <a:lnTo>
                          <a:pt x="126" y="136"/>
                        </a:lnTo>
                        <a:lnTo>
                          <a:pt x="126" y="136"/>
                        </a:lnTo>
                        <a:lnTo>
                          <a:pt x="126" y="138"/>
                        </a:lnTo>
                        <a:lnTo>
                          <a:pt x="126" y="138"/>
                        </a:lnTo>
                        <a:lnTo>
                          <a:pt x="126" y="138"/>
                        </a:lnTo>
                        <a:lnTo>
                          <a:pt x="126" y="140"/>
                        </a:lnTo>
                        <a:lnTo>
                          <a:pt x="124" y="140"/>
                        </a:lnTo>
                        <a:lnTo>
                          <a:pt x="124" y="140"/>
                        </a:lnTo>
                        <a:lnTo>
                          <a:pt x="124" y="140"/>
                        </a:lnTo>
                        <a:lnTo>
                          <a:pt x="124" y="140"/>
                        </a:lnTo>
                        <a:lnTo>
                          <a:pt x="124" y="140"/>
                        </a:lnTo>
                        <a:lnTo>
                          <a:pt x="124" y="142"/>
                        </a:lnTo>
                        <a:lnTo>
                          <a:pt x="124" y="142"/>
                        </a:lnTo>
                        <a:lnTo>
                          <a:pt x="126" y="142"/>
                        </a:lnTo>
                        <a:lnTo>
                          <a:pt x="126" y="142"/>
                        </a:lnTo>
                        <a:lnTo>
                          <a:pt x="126" y="144"/>
                        </a:lnTo>
                        <a:lnTo>
                          <a:pt x="126" y="144"/>
                        </a:lnTo>
                        <a:lnTo>
                          <a:pt x="128" y="144"/>
                        </a:lnTo>
                        <a:lnTo>
                          <a:pt x="128" y="144"/>
                        </a:lnTo>
                        <a:lnTo>
                          <a:pt x="128" y="144"/>
                        </a:lnTo>
                        <a:lnTo>
                          <a:pt x="130" y="144"/>
                        </a:lnTo>
                        <a:lnTo>
                          <a:pt x="130" y="144"/>
                        </a:lnTo>
                        <a:lnTo>
                          <a:pt x="130" y="144"/>
                        </a:lnTo>
                        <a:lnTo>
                          <a:pt x="130" y="144"/>
                        </a:lnTo>
                        <a:lnTo>
                          <a:pt x="130" y="144"/>
                        </a:lnTo>
                        <a:lnTo>
                          <a:pt x="130" y="146"/>
                        </a:lnTo>
                        <a:lnTo>
                          <a:pt x="130" y="146"/>
                        </a:lnTo>
                        <a:lnTo>
                          <a:pt x="132" y="146"/>
                        </a:lnTo>
                        <a:lnTo>
                          <a:pt x="132" y="147"/>
                        </a:lnTo>
                        <a:lnTo>
                          <a:pt x="132" y="147"/>
                        </a:lnTo>
                        <a:lnTo>
                          <a:pt x="130" y="147"/>
                        </a:lnTo>
                        <a:lnTo>
                          <a:pt x="130" y="147"/>
                        </a:lnTo>
                        <a:lnTo>
                          <a:pt x="130" y="149"/>
                        </a:lnTo>
                        <a:lnTo>
                          <a:pt x="130" y="149"/>
                        </a:lnTo>
                        <a:lnTo>
                          <a:pt x="130" y="149"/>
                        </a:lnTo>
                        <a:lnTo>
                          <a:pt x="130" y="151"/>
                        </a:lnTo>
                        <a:lnTo>
                          <a:pt x="130" y="151"/>
                        </a:lnTo>
                        <a:lnTo>
                          <a:pt x="130" y="149"/>
                        </a:lnTo>
                        <a:lnTo>
                          <a:pt x="128" y="149"/>
                        </a:lnTo>
                        <a:lnTo>
                          <a:pt x="128" y="149"/>
                        </a:lnTo>
                        <a:lnTo>
                          <a:pt x="128" y="149"/>
                        </a:lnTo>
                        <a:lnTo>
                          <a:pt x="126" y="149"/>
                        </a:lnTo>
                        <a:lnTo>
                          <a:pt x="126" y="149"/>
                        </a:lnTo>
                        <a:lnTo>
                          <a:pt x="126" y="149"/>
                        </a:lnTo>
                        <a:lnTo>
                          <a:pt x="126" y="149"/>
                        </a:lnTo>
                        <a:lnTo>
                          <a:pt x="124" y="149"/>
                        </a:lnTo>
                        <a:lnTo>
                          <a:pt x="124" y="151"/>
                        </a:lnTo>
                        <a:lnTo>
                          <a:pt x="124" y="151"/>
                        </a:lnTo>
                        <a:lnTo>
                          <a:pt x="124" y="151"/>
                        </a:lnTo>
                        <a:lnTo>
                          <a:pt x="122" y="151"/>
                        </a:lnTo>
                        <a:lnTo>
                          <a:pt x="122" y="151"/>
                        </a:lnTo>
                        <a:lnTo>
                          <a:pt x="122" y="151"/>
                        </a:lnTo>
                        <a:lnTo>
                          <a:pt x="120" y="151"/>
                        </a:lnTo>
                        <a:lnTo>
                          <a:pt x="120" y="153"/>
                        </a:lnTo>
                        <a:lnTo>
                          <a:pt x="120" y="153"/>
                        </a:lnTo>
                        <a:lnTo>
                          <a:pt x="120" y="153"/>
                        </a:lnTo>
                        <a:lnTo>
                          <a:pt x="120" y="153"/>
                        </a:lnTo>
                        <a:lnTo>
                          <a:pt x="120" y="155"/>
                        </a:lnTo>
                        <a:lnTo>
                          <a:pt x="120" y="155"/>
                        </a:lnTo>
                        <a:lnTo>
                          <a:pt x="120" y="155"/>
                        </a:lnTo>
                        <a:lnTo>
                          <a:pt x="118" y="155"/>
                        </a:lnTo>
                        <a:lnTo>
                          <a:pt x="118" y="157"/>
                        </a:lnTo>
                        <a:lnTo>
                          <a:pt x="118" y="157"/>
                        </a:lnTo>
                        <a:lnTo>
                          <a:pt x="118" y="157"/>
                        </a:lnTo>
                        <a:lnTo>
                          <a:pt x="118" y="157"/>
                        </a:lnTo>
                        <a:lnTo>
                          <a:pt x="116" y="157"/>
                        </a:lnTo>
                        <a:lnTo>
                          <a:pt x="116" y="159"/>
                        </a:lnTo>
                        <a:lnTo>
                          <a:pt x="116" y="159"/>
                        </a:lnTo>
                        <a:lnTo>
                          <a:pt x="116" y="159"/>
                        </a:lnTo>
                        <a:lnTo>
                          <a:pt x="114" y="159"/>
                        </a:lnTo>
                        <a:lnTo>
                          <a:pt x="114" y="161"/>
                        </a:lnTo>
                        <a:lnTo>
                          <a:pt x="114" y="161"/>
                        </a:lnTo>
                        <a:lnTo>
                          <a:pt x="114" y="161"/>
                        </a:lnTo>
                        <a:lnTo>
                          <a:pt x="114" y="163"/>
                        </a:lnTo>
                        <a:lnTo>
                          <a:pt x="114" y="163"/>
                        </a:lnTo>
                        <a:lnTo>
                          <a:pt x="114" y="163"/>
                        </a:lnTo>
                        <a:lnTo>
                          <a:pt x="114" y="165"/>
                        </a:lnTo>
                        <a:lnTo>
                          <a:pt x="114" y="165"/>
                        </a:lnTo>
                        <a:lnTo>
                          <a:pt x="113" y="165"/>
                        </a:lnTo>
                        <a:lnTo>
                          <a:pt x="113" y="165"/>
                        </a:lnTo>
                        <a:lnTo>
                          <a:pt x="113" y="165"/>
                        </a:lnTo>
                        <a:lnTo>
                          <a:pt x="113" y="167"/>
                        </a:lnTo>
                        <a:lnTo>
                          <a:pt x="113" y="167"/>
                        </a:lnTo>
                        <a:lnTo>
                          <a:pt x="113" y="167"/>
                        </a:lnTo>
                        <a:lnTo>
                          <a:pt x="111" y="167"/>
                        </a:lnTo>
                        <a:lnTo>
                          <a:pt x="111" y="167"/>
                        </a:lnTo>
                        <a:lnTo>
                          <a:pt x="111" y="167"/>
                        </a:lnTo>
                        <a:lnTo>
                          <a:pt x="109" y="167"/>
                        </a:lnTo>
                        <a:lnTo>
                          <a:pt x="109" y="167"/>
                        </a:lnTo>
                        <a:lnTo>
                          <a:pt x="109" y="167"/>
                        </a:lnTo>
                        <a:lnTo>
                          <a:pt x="107" y="167"/>
                        </a:lnTo>
                        <a:lnTo>
                          <a:pt x="107" y="165"/>
                        </a:lnTo>
                        <a:lnTo>
                          <a:pt x="107" y="165"/>
                        </a:lnTo>
                        <a:lnTo>
                          <a:pt x="107" y="165"/>
                        </a:lnTo>
                        <a:lnTo>
                          <a:pt x="105" y="165"/>
                        </a:lnTo>
                        <a:lnTo>
                          <a:pt x="105" y="165"/>
                        </a:lnTo>
                        <a:lnTo>
                          <a:pt x="105" y="165"/>
                        </a:lnTo>
                        <a:lnTo>
                          <a:pt x="103" y="165"/>
                        </a:lnTo>
                        <a:lnTo>
                          <a:pt x="103" y="163"/>
                        </a:lnTo>
                        <a:lnTo>
                          <a:pt x="103" y="163"/>
                        </a:lnTo>
                        <a:lnTo>
                          <a:pt x="103" y="163"/>
                        </a:lnTo>
                        <a:lnTo>
                          <a:pt x="103" y="163"/>
                        </a:lnTo>
                        <a:lnTo>
                          <a:pt x="103" y="163"/>
                        </a:lnTo>
                        <a:lnTo>
                          <a:pt x="103" y="161"/>
                        </a:lnTo>
                        <a:lnTo>
                          <a:pt x="103" y="161"/>
                        </a:lnTo>
                        <a:lnTo>
                          <a:pt x="101" y="161"/>
                        </a:lnTo>
                        <a:lnTo>
                          <a:pt x="101" y="161"/>
                        </a:lnTo>
                        <a:lnTo>
                          <a:pt x="101" y="159"/>
                        </a:lnTo>
                        <a:lnTo>
                          <a:pt x="101" y="159"/>
                        </a:lnTo>
                        <a:lnTo>
                          <a:pt x="101" y="159"/>
                        </a:lnTo>
                        <a:lnTo>
                          <a:pt x="99" y="159"/>
                        </a:lnTo>
                        <a:lnTo>
                          <a:pt x="99" y="157"/>
                        </a:lnTo>
                        <a:lnTo>
                          <a:pt x="99" y="157"/>
                        </a:lnTo>
                        <a:lnTo>
                          <a:pt x="97" y="157"/>
                        </a:lnTo>
                        <a:lnTo>
                          <a:pt x="97" y="157"/>
                        </a:lnTo>
                        <a:lnTo>
                          <a:pt x="97" y="155"/>
                        </a:lnTo>
                        <a:lnTo>
                          <a:pt x="97" y="155"/>
                        </a:lnTo>
                        <a:lnTo>
                          <a:pt x="99" y="155"/>
                        </a:lnTo>
                        <a:lnTo>
                          <a:pt x="99" y="155"/>
                        </a:lnTo>
                        <a:lnTo>
                          <a:pt x="99" y="153"/>
                        </a:lnTo>
                        <a:lnTo>
                          <a:pt x="97" y="153"/>
                        </a:lnTo>
                        <a:lnTo>
                          <a:pt x="97" y="153"/>
                        </a:lnTo>
                        <a:lnTo>
                          <a:pt x="99" y="153"/>
                        </a:lnTo>
                        <a:lnTo>
                          <a:pt x="99" y="151"/>
                        </a:lnTo>
                        <a:lnTo>
                          <a:pt x="99" y="151"/>
                        </a:lnTo>
                        <a:lnTo>
                          <a:pt x="99" y="151"/>
                        </a:lnTo>
                        <a:lnTo>
                          <a:pt x="99" y="151"/>
                        </a:lnTo>
                        <a:lnTo>
                          <a:pt x="99" y="149"/>
                        </a:lnTo>
                        <a:lnTo>
                          <a:pt x="97" y="149"/>
                        </a:lnTo>
                        <a:lnTo>
                          <a:pt x="97" y="149"/>
                        </a:lnTo>
                        <a:lnTo>
                          <a:pt x="97" y="149"/>
                        </a:lnTo>
                        <a:lnTo>
                          <a:pt x="95" y="149"/>
                        </a:lnTo>
                        <a:lnTo>
                          <a:pt x="95" y="151"/>
                        </a:lnTo>
                        <a:lnTo>
                          <a:pt x="95" y="151"/>
                        </a:lnTo>
                        <a:lnTo>
                          <a:pt x="93" y="151"/>
                        </a:lnTo>
                        <a:lnTo>
                          <a:pt x="93" y="151"/>
                        </a:lnTo>
                        <a:lnTo>
                          <a:pt x="93" y="153"/>
                        </a:lnTo>
                        <a:lnTo>
                          <a:pt x="93" y="153"/>
                        </a:lnTo>
                        <a:lnTo>
                          <a:pt x="93" y="151"/>
                        </a:lnTo>
                        <a:lnTo>
                          <a:pt x="93" y="151"/>
                        </a:lnTo>
                        <a:lnTo>
                          <a:pt x="91" y="151"/>
                        </a:lnTo>
                        <a:lnTo>
                          <a:pt x="91" y="151"/>
                        </a:lnTo>
                        <a:lnTo>
                          <a:pt x="91" y="151"/>
                        </a:lnTo>
                        <a:lnTo>
                          <a:pt x="91" y="151"/>
                        </a:lnTo>
                        <a:lnTo>
                          <a:pt x="91" y="153"/>
                        </a:lnTo>
                        <a:lnTo>
                          <a:pt x="91" y="153"/>
                        </a:lnTo>
                        <a:lnTo>
                          <a:pt x="91" y="153"/>
                        </a:lnTo>
                        <a:lnTo>
                          <a:pt x="91" y="155"/>
                        </a:lnTo>
                        <a:lnTo>
                          <a:pt x="91" y="155"/>
                        </a:lnTo>
                        <a:lnTo>
                          <a:pt x="91" y="155"/>
                        </a:lnTo>
                        <a:lnTo>
                          <a:pt x="91" y="155"/>
                        </a:lnTo>
                        <a:lnTo>
                          <a:pt x="91" y="155"/>
                        </a:lnTo>
                        <a:lnTo>
                          <a:pt x="91" y="157"/>
                        </a:lnTo>
                        <a:lnTo>
                          <a:pt x="91" y="157"/>
                        </a:lnTo>
                        <a:lnTo>
                          <a:pt x="93" y="157"/>
                        </a:lnTo>
                        <a:lnTo>
                          <a:pt x="93" y="157"/>
                        </a:lnTo>
                        <a:lnTo>
                          <a:pt x="93" y="157"/>
                        </a:lnTo>
                        <a:lnTo>
                          <a:pt x="93" y="159"/>
                        </a:lnTo>
                        <a:lnTo>
                          <a:pt x="93" y="159"/>
                        </a:lnTo>
                        <a:lnTo>
                          <a:pt x="93" y="159"/>
                        </a:lnTo>
                        <a:lnTo>
                          <a:pt x="93" y="159"/>
                        </a:lnTo>
                        <a:lnTo>
                          <a:pt x="91" y="159"/>
                        </a:lnTo>
                        <a:lnTo>
                          <a:pt x="91" y="159"/>
                        </a:lnTo>
                        <a:lnTo>
                          <a:pt x="91" y="161"/>
                        </a:lnTo>
                        <a:lnTo>
                          <a:pt x="91" y="161"/>
                        </a:lnTo>
                        <a:lnTo>
                          <a:pt x="90" y="161"/>
                        </a:lnTo>
                        <a:lnTo>
                          <a:pt x="90" y="161"/>
                        </a:lnTo>
                        <a:lnTo>
                          <a:pt x="90" y="161"/>
                        </a:lnTo>
                        <a:lnTo>
                          <a:pt x="90" y="163"/>
                        </a:lnTo>
                        <a:lnTo>
                          <a:pt x="90" y="163"/>
                        </a:lnTo>
                        <a:lnTo>
                          <a:pt x="88" y="163"/>
                        </a:lnTo>
                        <a:lnTo>
                          <a:pt x="88" y="163"/>
                        </a:lnTo>
                        <a:lnTo>
                          <a:pt x="88" y="163"/>
                        </a:lnTo>
                        <a:lnTo>
                          <a:pt x="88" y="163"/>
                        </a:lnTo>
                        <a:lnTo>
                          <a:pt x="86" y="163"/>
                        </a:lnTo>
                        <a:lnTo>
                          <a:pt x="86" y="165"/>
                        </a:lnTo>
                        <a:lnTo>
                          <a:pt x="86" y="165"/>
                        </a:lnTo>
                        <a:lnTo>
                          <a:pt x="86" y="165"/>
                        </a:lnTo>
                        <a:lnTo>
                          <a:pt x="86" y="165"/>
                        </a:lnTo>
                        <a:lnTo>
                          <a:pt x="86" y="167"/>
                        </a:lnTo>
                        <a:lnTo>
                          <a:pt x="84" y="167"/>
                        </a:lnTo>
                        <a:lnTo>
                          <a:pt x="84" y="167"/>
                        </a:lnTo>
                        <a:lnTo>
                          <a:pt x="84" y="169"/>
                        </a:lnTo>
                        <a:lnTo>
                          <a:pt x="84" y="169"/>
                        </a:lnTo>
                        <a:lnTo>
                          <a:pt x="84" y="169"/>
                        </a:lnTo>
                        <a:lnTo>
                          <a:pt x="84" y="170"/>
                        </a:lnTo>
                        <a:lnTo>
                          <a:pt x="84" y="170"/>
                        </a:lnTo>
                        <a:lnTo>
                          <a:pt x="84" y="172"/>
                        </a:lnTo>
                        <a:lnTo>
                          <a:pt x="82" y="172"/>
                        </a:lnTo>
                        <a:lnTo>
                          <a:pt x="82" y="170"/>
                        </a:lnTo>
                        <a:lnTo>
                          <a:pt x="82" y="170"/>
                        </a:lnTo>
                        <a:lnTo>
                          <a:pt x="82" y="170"/>
                        </a:lnTo>
                        <a:lnTo>
                          <a:pt x="82" y="170"/>
                        </a:lnTo>
                        <a:lnTo>
                          <a:pt x="82" y="169"/>
                        </a:lnTo>
                        <a:lnTo>
                          <a:pt x="80" y="169"/>
                        </a:lnTo>
                        <a:lnTo>
                          <a:pt x="80" y="169"/>
                        </a:lnTo>
                        <a:lnTo>
                          <a:pt x="80" y="169"/>
                        </a:lnTo>
                        <a:lnTo>
                          <a:pt x="80" y="167"/>
                        </a:lnTo>
                        <a:lnTo>
                          <a:pt x="80" y="167"/>
                        </a:lnTo>
                        <a:lnTo>
                          <a:pt x="78" y="167"/>
                        </a:lnTo>
                        <a:lnTo>
                          <a:pt x="78" y="167"/>
                        </a:lnTo>
                        <a:lnTo>
                          <a:pt x="78" y="167"/>
                        </a:lnTo>
                        <a:lnTo>
                          <a:pt x="78" y="165"/>
                        </a:lnTo>
                        <a:lnTo>
                          <a:pt x="76" y="165"/>
                        </a:lnTo>
                        <a:lnTo>
                          <a:pt x="76" y="165"/>
                        </a:lnTo>
                        <a:lnTo>
                          <a:pt x="76" y="165"/>
                        </a:lnTo>
                        <a:lnTo>
                          <a:pt x="74" y="165"/>
                        </a:lnTo>
                        <a:lnTo>
                          <a:pt x="74" y="165"/>
                        </a:lnTo>
                        <a:lnTo>
                          <a:pt x="74" y="165"/>
                        </a:lnTo>
                        <a:lnTo>
                          <a:pt x="72" y="165"/>
                        </a:lnTo>
                        <a:lnTo>
                          <a:pt x="72" y="167"/>
                        </a:lnTo>
                        <a:lnTo>
                          <a:pt x="72" y="167"/>
                        </a:lnTo>
                        <a:lnTo>
                          <a:pt x="70" y="167"/>
                        </a:lnTo>
                        <a:lnTo>
                          <a:pt x="70" y="167"/>
                        </a:lnTo>
                        <a:lnTo>
                          <a:pt x="70" y="167"/>
                        </a:lnTo>
                        <a:lnTo>
                          <a:pt x="70" y="169"/>
                        </a:lnTo>
                        <a:lnTo>
                          <a:pt x="70" y="169"/>
                        </a:lnTo>
                        <a:lnTo>
                          <a:pt x="69" y="169"/>
                        </a:lnTo>
                        <a:lnTo>
                          <a:pt x="69" y="169"/>
                        </a:lnTo>
                        <a:lnTo>
                          <a:pt x="69" y="169"/>
                        </a:lnTo>
                        <a:lnTo>
                          <a:pt x="67" y="169"/>
                        </a:lnTo>
                        <a:lnTo>
                          <a:pt x="67" y="170"/>
                        </a:lnTo>
                        <a:lnTo>
                          <a:pt x="67" y="170"/>
                        </a:lnTo>
                        <a:lnTo>
                          <a:pt x="67" y="172"/>
                        </a:lnTo>
                        <a:lnTo>
                          <a:pt x="67" y="172"/>
                        </a:lnTo>
                        <a:lnTo>
                          <a:pt x="67" y="172"/>
                        </a:lnTo>
                        <a:lnTo>
                          <a:pt x="67" y="172"/>
                        </a:lnTo>
                        <a:lnTo>
                          <a:pt x="67" y="172"/>
                        </a:lnTo>
                        <a:lnTo>
                          <a:pt x="65" y="172"/>
                        </a:lnTo>
                        <a:lnTo>
                          <a:pt x="65" y="174"/>
                        </a:lnTo>
                        <a:lnTo>
                          <a:pt x="65" y="174"/>
                        </a:lnTo>
                        <a:lnTo>
                          <a:pt x="65" y="174"/>
                        </a:lnTo>
                        <a:lnTo>
                          <a:pt x="65" y="176"/>
                        </a:lnTo>
                        <a:lnTo>
                          <a:pt x="65" y="176"/>
                        </a:lnTo>
                        <a:lnTo>
                          <a:pt x="63" y="176"/>
                        </a:lnTo>
                        <a:lnTo>
                          <a:pt x="63" y="176"/>
                        </a:lnTo>
                        <a:lnTo>
                          <a:pt x="63" y="178"/>
                        </a:lnTo>
                        <a:lnTo>
                          <a:pt x="63" y="178"/>
                        </a:lnTo>
                        <a:lnTo>
                          <a:pt x="63" y="178"/>
                        </a:lnTo>
                        <a:lnTo>
                          <a:pt x="63" y="180"/>
                        </a:lnTo>
                        <a:lnTo>
                          <a:pt x="63" y="180"/>
                        </a:lnTo>
                        <a:lnTo>
                          <a:pt x="63" y="180"/>
                        </a:lnTo>
                        <a:lnTo>
                          <a:pt x="63" y="180"/>
                        </a:lnTo>
                        <a:lnTo>
                          <a:pt x="63" y="182"/>
                        </a:lnTo>
                        <a:lnTo>
                          <a:pt x="63" y="182"/>
                        </a:lnTo>
                        <a:lnTo>
                          <a:pt x="61" y="182"/>
                        </a:lnTo>
                        <a:lnTo>
                          <a:pt x="61" y="180"/>
                        </a:lnTo>
                        <a:lnTo>
                          <a:pt x="61" y="180"/>
                        </a:lnTo>
                        <a:lnTo>
                          <a:pt x="61" y="180"/>
                        </a:lnTo>
                        <a:lnTo>
                          <a:pt x="59" y="180"/>
                        </a:lnTo>
                        <a:lnTo>
                          <a:pt x="59" y="182"/>
                        </a:lnTo>
                        <a:lnTo>
                          <a:pt x="59" y="182"/>
                        </a:lnTo>
                        <a:lnTo>
                          <a:pt x="59" y="182"/>
                        </a:lnTo>
                        <a:lnTo>
                          <a:pt x="59" y="180"/>
                        </a:lnTo>
                        <a:lnTo>
                          <a:pt x="57" y="180"/>
                        </a:lnTo>
                        <a:lnTo>
                          <a:pt x="57" y="180"/>
                        </a:lnTo>
                        <a:lnTo>
                          <a:pt x="55" y="180"/>
                        </a:lnTo>
                        <a:lnTo>
                          <a:pt x="55" y="182"/>
                        </a:lnTo>
                        <a:lnTo>
                          <a:pt x="55" y="182"/>
                        </a:lnTo>
                        <a:lnTo>
                          <a:pt x="55" y="182"/>
                        </a:lnTo>
                        <a:lnTo>
                          <a:pt x="55" y="182"/>
                        </a:lnTo>
                        <a:lnTo>
                          <a:pt x="53" y="182"/>
                        </a:lnTo>
                        <a:lnTo>
                          <a:pt x="53" y="182"/>
                        </a:lnTo>
                        <a:lnTo>
                          <a:pt x="53" y="182"/>
                        </a:lnTo>
                        <a:lnTo>
                          <a:pt x="53" y="180"/>
                        </a:lnTo>
                        <a:lnTo>
                          <a:pt x="53" y="180"/>
                        </a:lnTo>
                        <a:lnTo>
                          <a:pt x="55" y="180"/>
                        </a:lnTo>
                        <a:lnTo>
                          <a:pt x="55" y="180"/>
                        </a:lnTo>
                        <a:lnTo>
                          <a:pt x="55" y="180"/>
                        </a:lnTo>
                        <a:lnTo>
                          <a:pt x="55" y="180"/>
                        </a:lnTo>
                        <a:lnTo>
                          <a:pt x="55" y="180"/>
                        </a:lnTo>
                        <a:lnTo>
                          <a:pt x="55" y="178"/>
                        </a:lnTo>
                        <a:lnTo>
                          <a:pt x="55" y="178"/>
                        </a:lnTo>
                        <a:lnTo>
                          <a:pt x="55" y="178"/>
                        </a:lnTo>
                        <a:lnTo>
                          <a:pt x="55" y="178"/>
                        </a:lnTo>
                        <a:lnTo>
                          <a:pt x="55" y="178"/>
                        </a:lnTo>
                        <a:lnTo>
                          <a:pt x="53" y="178"/>
                        </a:lnTo>
                        <a:lnTo>
                          <a:pt x="53" y="178"/>
                        </a:lnTo>
                        <a:lnTo>
                          <a:pt x="53" y="178"/>
                        </a:lnTo>
                        <a:lnTo>
                          <a:pt x="53" y="178"/>
                        </a:lnTo>
                        <a:lnTo>
                          <a:pt x="51" y="178"/>
                        </a:lnTo>
                        <a:lnTo>
                          <a:pt x="51" y="176"/>
                        </a:lnTo>
                        <a:lnTo>
                          <a:pt x="53" y="176"/>
                        </a:lnTo>
                        <a:lnTo>
                          <a:pt x="53" y="176"/>
                        </a:lnTo>
                        <a:lnTo>
                          <a:pt x="53" y="176"/>
                        </a:lnTo>
                        <a:lnTo>
                          <a:pt x="53" y="176"/>
                        </a:lnTo>
                        <a:lnTo>
                          <a:pt x="51" y="176"/>
                        </a:lnTo>
                        <a:lnTo>
                          <a:pt x="51" y="174"/>
                        </a:lnTo>
                        <a:lnTo>
                          <a:pt x="51" y="174"/>
                        </a:lnTo>
                        <a:lnTo>
                          <a:pt x="51" y="174"/>
                        </a:lnTo>
                        <a:lnTo>
                          <a:pt x="49" y="174"/>
                        </a:lnTo>
                        <a:lnTo>
                          <a:pt x="49" y="172"/>
                        </a:lnTo>
                        <a:lnTo>
                          <a:pt x="49" y="172"/>
                        </a:lnTo>
                        <a:lnTo>
                          <a:pt x="49" y="172"/>
                        </a:lnTo>
                        <a:lnTo>
                          <a:pt x="49" y="172"/>
                        </a:lnTo>
                        <a:lnTo>
                          <a:pt x="49" y="172"/>
                        </a:lnTo>
                        <a:lnTo>
                          <a:pt x="51" y="172"/>
                        </a:lnTo>
                        <a:lnTo>
                          <a:pt x="51" y="170"/>
                        </a:lnTo>
                        <a:lnTo>
                          <a:pt x="51" y="170"/>
                        </a:lnTo>
                        <a:lnTo>
                          <a:pt x="53" y="170"/>
                        </a:lnTo>
                        <a:lnTo>
                          <a:pt x="53" y="170"/>
                        </a:lnTo>
                        <a:lnTo>
                          <a:pt x="53" y="170"/>
                        </a:lnTo>
                        <a:lnTo>
                          <a:pt x="53" y="170"/>
                        </a:lnTo>
                        <a:lnTo>
                          <a:pt x="51" y="170"/>
                        </a:lnTo>
                        <a:lnTo>
                          <a:pt x="51" y="170"/>
                        </a:lnTo>
                        <a:lnTo>
                          <a:pt x="51" y="169"/>
                        </a:lnTo>
                        <a:lnTo>
                          <a:pt x="51" y="169"/>
                        </a:lnTo>
                        <a:lnTo>
                          <a:pt x="51" y="167"/>
                        </a:lnTo>
                        <a:lnTo>
                          <a:pt x="49" y="167"/>
                        </a:lnTo>
                        <a:lnTo>
                          <a:pt x="49" y="167"/>
                        </a:lnTo>
                        <a:lnTo>
                          <a:pt x="49" y="167"/>
                        </a:lnTo>
                        <a:lnTo>
                          <a:pt x="49" y="169"/>
                        </a:lnTo>
                        <a:lnTo>
                          <a:pt x="47" y="169"/>
                        </a:lnTo>
                        <a:lnTo>
                          <a:pt x="47" y="169"/>
                        </a:lnTo>
                        <a:lnTo>
                          <a:pt x="47" y="169"/>
                        </a:lnTo>
                        <a:lnTo>
                          <a:pt x="47" y="169"/>
                        </a:lnTo>
                        <a:lnTo>
                          <a:pt x="46" y="169"/>
                        </a:lnTo>
                        <a:lnTo>
                          <a:pt x="46" y="169"/>
                        </a:lnTo>
                        <a:lnTo>
                          <a:pt x="46" y="169"/>
                        </a:lnTo>
                        <a:lnTo>
                          <a:pt x="46" y="169"/>
                        </a:lnTo>
                        <a:lnTo>
                          <a:pt x="46" y="167"/>
                        </a:lnTo>
                        <a:lnTo>
                          <a:pt x="47" y="167"/>
                        </a:lnTo>
                        <a:lnTo>
                          <a:pt x="47" y="167"/>
                        </a:lnTo>
                        <a:lnTo>
                          <a:pt x="47" y="167"/>
                        </a:lnTo>
                        <a:lnTo>
                          <a:pt x="47" y="167"/>
                        </a:lnTo>
                        <a:lnTo>
                          <a:pt x="49" y="167"/>
                        </a:lnTo>
                        <a:lnTo>
                          <a:pt x="49" y="165"/>
                        </a:lnTo>
                        <a:lnTo>
                          <a:pt x="49" y="165"/>
                        </a:lnTo>
                        <a:lnTo>
                          <a:pt x="49" y="165"/>
                        </a:lnTo>
                        <a:lnTo>
                          <a:pt x="49" y="165"/>
                        </a:lnTo>
                        <a:lnTo>
                          <a:pt x="51" y="165"/>
                        </a:lnTo>
                        <a:lnTo>
                          <a:pt x="51" y="165"/>
                        </a:lnTo>
                        <a:lnTo>
                          <a:pt x="51" y="163"/>
                        </a:lnTo>
                        <a:lnTo>
                          <a:pt x="53" y="163"/>
                        </a:lnTo>
                        <a:lnTo>
                          <a:pt x="53" y="163"/>
                        </a:lnTo>
                        <a:lnTo>
                          <a:pt x="53" y="163"/>
                        </a:lnTo>
                        <a:lnTo>
                          <a:pt x="53" y="163"/>
                        </a:lnTo>
                        <a:lnTo>
                          <a:pt x="53" y="163"/>
                        </a:lnTo>
                        <a:lnTo>
                          <a:pt x="55" y="163"/>
                        </a:lnTo>
                        <a:lnTo>
                          <a:pt x="55" y="163"/>
                        </a:lnTo>
                        <a:lnTo>
                          <a:pt x="55" y="161"/>
                        </a:lnTo>
                        <a:lnTo>
                          <a:pt x="55" y="161"/>
                        </a:lnTo>
                        <a:lnTo>
                          <a:pt x="55" y="161"/>
                        </a:lnTo>
                        <a:lnTo>
                          <a:pt x="57" y="161"/>
                        </a:lnTo>
                        <a:lnTo>
                          <a:pt x="57" y="159"/>
                        </a:lnTo>
                        <a:lnTo>
                          <a:pt x="57" y="159"/>
                        </a:lnTo>
                        <a:lnTo>
                          <a:pt x="55" y="159"/>
                        </a:lnTo>
                        <a:lnTo>
                          <a:pt x="55" y="157"/>
                        </a:lnTo>
                        <a:lnTo>
                          <a:pt x="55" y="157"/>
                        </a:lnTo>
                        <a:lnTo>
                          <a:pt x="55" y="157"/>
                        </a:lnTo>
                        <a:lnTo>
                          <a:pt x="55" y="157"/>
                        </a:lnTo>
                        <a:lnTo>
                          <a:pt x="53" y="157"/>
                        </a:lnTo>
                        <a:lnTo>
                          <a:pt x="53" y="157"/>
                        </a:lnTo>
                        <a:lnTo>
                          <a:pt x="53" y="157"/>
                        </a:lnTo>
                        <a:lnTo>
                          <a:pt x="53" y="157"/>
                        </a:lnTo>
                        <a:lnTo>
                          <a:pt x="53" y="157"/>
                        </a:lnTo>
                        <a:lnTo>
                          <a:pt x="53" y="157"/>
                        </a:lnTo>
                        <a:lnTo>
                          <a:pt x="51" y="157"/>
                        </a:lnTo>
                        <a:lnTo>
                          <a:pt x="51" y="159"/>
                        </a:lnTo>
                        <a:lnTo>
                          <a:pt x="51" y="159"/>
                        </a:lnTo>
                        <a:lnTo>
                          <a:pt x="49" y="159"/>
                        </a:lnTo>
                        <a:lnTo>
                          <a:pt x="49" y="159"/>
                        </a:lnTo>
                        <a:lnTo>
                          <a:pt x="49" y="161"/>
                        </a:lnTo>
                        <a:lnTo>
                          <a:pt x="49" y="161"/>
                        </a:lnTo>
                        <a:lnTo>
                          <a:pt x="49" y="161"/>
                        </a:lnTo>
                        <a:lnTo>
                          <a:pt x="47" y="161"/>
                        </a:lnTo>
                        <a:lnTo>
                          <a:pt x="47" y="161"/>
                        </a:lnTo>
                        <a:lnTo>
                          <a:pt x="47" y="161"/>
                        </a:lnTo>
                        <a:lnTo>
                          <a:pt x="47" y="161"/>
                        </a:lnTo>
                        <a:lnTo>
                          <a:pt x="47" y="159"/>
                        </a:lnTo>
                        <a:lnTo>
                          <a:pt x="47" y="159"/>
                        </a:lnTo>
                        <a:lnTo>
                          <a:pt x="47" y="161"/>
                        </a:lnTo>
                        <a:lnTo>
                          <a:pt x="46" y="161"/>
                        </a:lnTo>
                        <a:lnTo>
                          <a:pt x="46" y="161"/>
                        </a:lnTo>
                        <a:lnTo>
                          <a:pt x="46" y="161"/>
                        </a:lnTo>
                        <a:lnTo>
                          <a:pt x="46" y="161"/>
                        </a:lnTo>
                        <a:lnTo>
                          <a:pt x="44" y="161"/>
                        </a:lnTo>
                        <a:lnTo>
                          <a:pt x="44" y="161"/>
                        </a:lnTo>
                        <a:lnTo>
                          <a:pt x="44" y="159"/>
                        </a:lnTo>
                        <a:lnTo>
                          <a:pt x="44" y="159"/>
                        </a:lnTo>
                        <a:lnTo>
                          <a:pt x="44" y="159"/>
                        </a:lnTo>
                        <a:lnTo>
                          <a:pt x="44" y="157"/>
                        </a:lnTo>
                        <a:lnTo>
                          <a:pt x="44" y="157"/>
                        </a:lnTo>
                        <a:lnTo>
                          <a:pt x="44" y="157"/>
                        </a:lnTo>
                        <a:lnTo>
                          <a:pt x="44" y="155"/>
                        </a:lnTo>
                        <a:lnTo>
                          <a:pt x="44" y="155"/>
                        </a:lnTo>
                        <a:lnTo>
                          <a:pt x="44" y="157"/>
                        </a:lnTo>
                        <a:lnTo>
                          <a:pt x="42" y="157"/>
                        </a:lnTo>
                        <a:lnTo>
                          <a:pt x="42" y="157"/>
                        </a:lnTo>
                        <a:lnTo>
                          <a:pt x="42" y="155"/>
                        </a:lnTo>
                        <a:lnTo>
                          <a:pt x="40" y="155"/>
                        </a:lnTo>
                        <a:lnTo>
                          <a:pt x="40" y="155"/>
                        </a:lnTo>
                        <a:lnTo>
                          <a:pt x="40" y="157"/>
                        </a:lnTo>
                        <a:lnTo>
                          <a:pt x="40" y="157"/>
                        </a:lnTo>
                        <a:lnTo>
                          <a:pt x="40" y="155"/>
                        </a:lnTo>
                        <a:lnTo>
                          <a:pt x="40" y="155"/>
                        </a:lnTo>
                        <a:lnTo>
                          <a:pt x="38" y="155"/>
                        </a:lnTo>
                        <a:lnTo>
                          <a:pt x="38" y="155"/>
                        </a:lnTo>
                        <a:lnTo>
                          <a:pt x="38" y="155"/>
                        </a:lnTo>
                        <a:lnTo>
                          <a:pt x="38" y="155"/>
                        </a:lnTo>
                        <a:lnTo>
                          <a:pt x="36" y="155"/>
                        </a:lnTo>
                        <a:lnTo>
                          <a:pt x="36" y="155"/>
                        </a:lnTo>
                        <a:lnTo>
                          <a:pt x="34" y="155"/>
                        </a:lnTo>
                        <a:lnTo>
                          <a:pt x="34" y="155"/>
                        </a:lnTo>
                        <a:lnTo>
                          <a:pt x="34" y="157"/>
                        </a:lnTo>
                        <a:lnTo>
                          <a:pt x="34" y="157"/>
                        </a:lnTo>
                        <a:lnTo>
                          <a:pt x="32" y="157"/>
                        </a:lnTo>
                        <a:lnTo>
                          <a:pt x="32" y="157"/>
                        </a:lnTo>
                        <a:lnTo>
                          <a:pt x="32" y="157"/>
                        </a:lnTo>
                        <a:lnTo>
                          <a:pt x="30" y="157"/>
                        </a:lnTo>
                        <a:lnTo>
                          <a:pt x="30" y="157"/>
                        </a:lnTo>
                        <a:lnTo>
                          <a:pt x="30" y="155"/>
                        </a:lnTo>
                        <a:lnTo>
                          <a:pt x="30" y="155"/>
                        </a:lnTo>
                        <a:lnTo>
                          <a:pt x="28" y="155"/>
                        </a:lnTo>
                        <a:lnTo>
                          <a:pt x="28" y="155"/>
                        </a:lnTo>
                        <a:lnTo>
                          <a:pt x="28" y="155"/>
                        </a:lnTo>
                        <a:lnTo>
                          <a:pt x="28" y="157"/>
                        </a:lnTo>
                        <a:lnTo>
                          <a:pt x="28" y="157"/>
                        </a:lnTo>
                        <a:lnTo>
                          <a:pt x="28" y="157"/>
                        </a:lnTo>
                        <a:lnTo>
                          <a:pt x="28" y="159"/>
                        </a:lnTo>
                        <a:lnTo>
                          <a:pt x="28" y="159"/>
                        </a:lnTo>
                        <a:lnTo>
                          <a:pt x="28" y="159"/>
                        </a:lnTo>
                        <a:lnTo>
                          <a:pt x="28" y="161"/>
                        </a:lnTo>
                        <a:lnTo>
                          <a:pt x="28" y="161"/>
                        </a:lnTo>
                        <a:lnTo>
                          <a:pt x="28" y="161"/>
                        </a:lnTo>
                        <a:lnTo>
                          <a:pt x="28" y="163"/>
                        </a:lnTo>
                        <a:lnTo>
                          <a:pt x="30" y="163"/>
                        </a:lnTo>
                        <a:lnTo>
                          <a:pt x="30" y="163"/>
                        </a:lnTo>
                        <a:lnTo>
                          <a:pt x="30" y="163"/>
                        </a:lnTo>
                        <a:lnTo>
                          <a:pt x="32" y="163"/>
                        </a:lnTo>
                        <a:lnTo>
                          <a:pt x="32" y="163"/>
                        </a:lnTo>
                        <a:lnTo>
                          <a:pt x="32" y="163"/>
                        </a:lnTo>
                        <a:lnTo>
                          <a:pt x="32" y="163"/>
                        </a:lnTo>
                        <a:lnTo>
                          <a:pt x="34" y="163"/>
                        </a:lnTo>
                        <a:lnTo>
                          <a:pt x="34" y="163"/>
                        </a:lnTo>
                        <a:lnTo>
                          <a:pt x="34" y="163"/>
                        </a:lnTo>
                        <a:lnTo>
                          <a:pt x="34" y="163"/>
                        </a:lnTo>
                        <a:lnTo>
                          <a:pt x="36" y="163"/>
                        </a:lnTo>
                        <a:lnTo>
                          <a:pt x="36" y="163"/>
                        </a:lnTo>
                        <a:lnTo>
                          <a:pt x="36" y="161"/>
                        </a:lnTo>
                        <a:lnTo>
                          <a:pt x="36" y="161"/>
                        </a:lnTo>
                        <a:lnTo>
                          <a:pt x="38" y="161"/>
                        </a:lnTo>
                        <a:lnTo>
                          <a:pt x="38" y="161"/>
                        </a:lnTo>
                        <a:lnTo>
                          <a:pt x="38" y="161"/>
                        </a:lnTo>
                        <a:lnTo>
                          <a:pt x="38" y="161"/>
                        </a:lnTo>
                        <a:lnTo>
                          <a:pt x="40" y="161"/>
                        </a:lnTo>
                        <a:lnTo>
                          <a:pt x="40" y="161"/>
                        </a:lnTo>
                        <a:lnTo>
                          <a:pt x="40" y="161"/>
                        </a:lnTo>
                        <a:lnTo>
                          <a:pt x="40" y="161"/>
                        </a:lnTo>
                        <a:lnTo>
                          <a:pt x="40" y="163"/>
                        </a:lnTo>
                        <a:lnTo>
                          <a:pt x="40" y="163"/>
                        </a:lnTo>
                        <a:lnTo>
                          <a:pt x="40" y="163"/>
                        </a:lnTo>
                        <a:lnTo>
                          <a:pt x="40" y="163"/>
                        </a:lnTo>
                        <a:lnTo>
                          <a:pt x="40" y="163"/>
                        </a:lnTo>
                        <a:lnTo>
                          <a:pt x="40" y="165"/>
                        </a:lnTo>
                        <a:lnTo>
                          <a:pt x="40" y="165"/>
                        </a:lnTo>
                        <a:lnTo>
                          <a:pt x="40" y="167"/>
                        </a:lnTo>
                        <a:lnTo>
                          <a:pt x="40" y="167"/>
                        </a:lnTo>
                        <a:lnTo>
                          <a:pt x="40" y="167"/>
                        </a:lnTo>
                        <a:lnTo>
                          <a:pt x="40" y="169"/>
                        </a:lnTo>
                        <a:lnTo>
                          <a:pt x="40" y="169"/>
                        </a:lnTo>
                        <a:lnTo>
                          <a:pt x="40" y="169"/>
                        </a:lnTo>
                        <a:lnTo>
                          <a:pt x="38" y="169"/>
                        </a:lnTo>
                        <a:lnTo>
                          <a:pt x="38" y="169"/>
                        </a:lnTo>
                        <a:lnTo>
                          <a:pt x="38" y="169"/>
                        </a:lnTo>
                        <a:lnTo>
                          <a:pt x="38" y="170"/>
                        </a:lnTo>
                        <a:lnTo>
                          <a:pt x="38" y="170"/>
                        </a:lnTo>
                        <a:lnTo>
                          <a:pt x="38" y="170"/>
                        </a:lnTo>
                        <a:lnTo>
                          <a:pt x="40" y="170"/>
                        </a:lnTo>
                        <a:lnTo>
                          <a:pt x="40" y="170"/>
                        </a:lnTo>
                        <a:lnTo>
                          <a:pt x="40" y="170"/>
                        </a:lnTo>
                        <a:lnTo>
                          <a:pt x="42" y="170"/>
                        </a:lnTo>
                        <a:lnTo>
                          <a:pt x="42" y="170"/>
                        </a:lnTo>
                        <a:lnTo>
                          <a:pt x="42" y="170"/>
                        </a:lnTo>
                        <a:lnTo>
                          <a:pt x="42" y="170"/>
                        </a:lnTo>
                        <a:lnTo>
                          <a:pt x="44" y="170"/>
                        </a:lnTo>
                        <a:lnTo>
                          <a:pt x="44" y="170"/>
                        </a:lnTo>
                        <a:lnTo>
                          <a:pt x="44" y="170"/>
                        </a:lnTo>
                        <a:lnTo>
                          <a:pt x="44" y="170"/>
                        </a:lnTo>
                        <a:lnTo>
                          <a:pt x="44" y="170"/>
                        </a:lnTo>
                        <a:lnTo>
                          <a:pt x="44" y="172"/>
                        </a:lnTo>
                        <a:lnTo>
                          <a:pt x="44" y="172"/>
                        </a:lnTo>
                        <a:lnTo>
                          <a:pt x="44" y="172"/>
                        </a:lnTo>
                        <a:lnTo>
                          <a:pt x="44" y="172"/>
                        </a:lnTo>
                        <a:lnTo>
                          <a:pt x="44" y="172"/>
                        </a:lnTo>
                        <a:lnTo>
                          <a:pt x="44" y="172"/>
                        </a:lnTo>
                        <a:lnTo>
                          <a:pt x="44" y="172"/>
                        </a:lnTo>
                        <a:lnTo>
                          <a:pt x="44" y="172"/>
                        </a:lnTo>
                        <a:lnTo>
                          <a:pt x="46" y="172"/>
                        </a:lnTo>
                        <a:lnTo>
                          <a:pt x="46" y="172"/>
                        </a:lnTo>
                        <a:lnTo>
                          <a:pt x="46" y="172"/>
                        </a:lnTo>
                        <a:lnTo>
                          <a:pt x="46" y="172"/>
                        </a:lnTo>
                        <a:lnTo>
                          <a:pt x="46" y="174"/>
                        </a:lnTo>
                        <a:lnTo>
                          <a:pt x="46" y="174"/>
                        </a:lnTo>
                        <a:lnTo>
                          <a:pt x="46" y="174"/>
                        </a:lnTo>
                        <a:lnTo>
                          <a:pt x="44" y="174"/>
                        </a:lnTo>
                        <a:lnTo>
                          <a:pt x="44" y="176"/>
                        </a:lnTo>
                        <a:lnTo>
                          <a:pt x="46" y="176"/>
                        </a:lnTo>
                        <a:lnTo>
                          <a:pt x="46" y="176"/>
                        </a:lnTo>
                        <a:lnTo>
                          <a:pt x="46" y="176"/>
                        </a:lnTo>
                        <a:lnTo>
                          <a:pt x="46" y="176"/>
                        </a:lnTo>
                        <a:lnTo>
                          <a:pt x="47" y="176"/>
                        </a:lnTo>
                        <a:lnTo>
                          <a:pt x="47" y="176"/>
                        </a:lnTo>
                        <a:lnTo>
                          <a:pt x="47" y="176"/>
                        </a:lnTo>
                        <a:lnTo>
                          <a:pt x="47" y="178"/>
                        </a:lnTo>
                        <a:lnTo>
                          <a:pt x="47" y="178"/>
                        </a:lnTo>
                        <a:lnTo>
                          <a:pt x="47" y="178"/>
                        </a:lnTo>
                        <a:lnTo>
                          <a:pt x="46" y="178"/>
                        </a:lnTo>
                        <a:lnTo>
                          <a:pt x="46" y="180"/>
                        </a:lnTo>
                        <a:lnTo>
                          <a:pt x="46" y="180"/>
                        </a:lnTo>
                        <a:lnTo>
                          <a:pt x="46" y="180"/>
                        </a:lnTo>
                        <a:lnTo>
                          <a:pt x="44" y="180"/>
                        </a:lnTo>
                        <a:lnTo>
                          <a:pt x="44" y="180"/>
                        </a:lnTo>
                        <a:lnTo>
                          <a:pt x="44" y="182"/>
                        </a:lnTo>
                        <a:lnTo>
                          <a:pt x="44" y="182"/>
                        </a:lnTo>
                        <a:lnTo>
                          <a:pt x="44" y="182"/>
                        </a:lnTo>
                        <a:lnTo>
                          <a:pt x="44" y="182"/>
                        </a:lnTo>
                        <a:lnTo>
                          <a:pt x="44" y="184"/>
                        </a:lnTo>
                        <a:lnTo>
                          <a:pt x="42" y="184"/>
                        </a:lnTo>
                        <a:lnTo>
                          <a:pt x="42" y="184"/>
                        </a:lnTo>
                        <a:lnTo>
                          <a:pt x="42" y="184"/>
                        </a:lnTo>
                        <a:lnTo>
                          <a:pt x="40" y="184"/>
                        </a:lnTo>
                        <a:lnTo>
                          <a:pt x="40" y="184"/>
                        </a:lnTo>
                        <a:lnTo>
                          <a:pt x="40" y="186"/>
                        </a:lnTo>
                        <a:lnTo>
                          <a:pt x="40" y="186"/>
                        </a:lnTo>
                        <a:lnTo>
                          <a:pt x="40" y="186"/>
                        </a:lnTo>
                        <a:lnTo>
                          <a:pt x="40" y="188"/>
                        </a:lnTo>
                        <a:lnTo>
                          <a:pt x="40" y="188"/>
                        </a:lnTo>
                        <a:lnTo>
                          <a:pt x="40" y="188"/>
                        </a:lnTo>
                        <a:lnTo>
                          <a:pt x="40" y="188"/>
                        </a:lnTo>
                        <a:lnTo>
                          <a:pt x="40" y="188"/>
                        </a:lnTo>
                        <a:lnTo>
                          <a:pt x="40" y="190"/>
                        </a:lnTo>
                        <a:lnTo>
                          <a:pt x="38" y="190"/>
                        </a:lnTo>
                        <a:lnTo>
                          <a:pt x="38" y="190"/>
                        </a:lnTo>
                        <a:lnTo>
                          <a:pt x="38" y="191"/>
                        </a:lnTo>
                        <a:lnTo>
                          <a:pt x="38" y="191"/>
                        </a:lnTo>
                        <a:lnTo>
                          <a:pt x="38" y="191"/>
                        </a:lnTo>
                        <a:lnTo>
                          <a:pt x="38" y="193"/>
                        </a:lnTo>
                        <a:lnTo>
                          <a:pt x="38" y="193"/>
                        </a:lnTo>
                        <a:lnTo>
                          <a:pt x="38" y="193"/>
                        </a:lnTo>
                        <a:lnTo>
                          <a:pt x="38" y="195"/>
                        </a:lnTo>
                        <a:lnTo>
                          <a:pt x="38" y="195"/>
                        </a:lnTo>
                        <a:lnTo>
                          <a:pt x="38" y="195"/>
                        </a:lnTo>
                        <a:lnTo>
                          <a:pt x="36" y="195"/>
                        </a:lnTo>
                        <a:lnTo>
                          <a:pt x="36" y="197"/>
                        </a:lnTo>
                        <a:lnTo>
                          <a:pt x="36" y="197"/>
                        </a:lnTo>
                        <a:lnTo>
                          <a:pt x="36" y="199"/>
                        </a:lnTo>
                        <a:lnTo>
                          <a:pt x="36" y="199"/>
                        </a:lnTo>
                        <a:lnTo>
                          <a:pt x="36" y="199"/>
                        </a:lnTo>
                        <a:lnTo>
                          <a:pt x="36" y="199"/>
                        </a:lnTo>
                        <a:lnTo>
                          <a:pt x="36" y="201"/>
                        </a:lnTo>
                        <a:lnTo>
                          <a:pt x="36" y="201"/>
                        </a:lnTo>
                        <a:lnTo>
                          <a:pt x="36" y="203"/>
                        </a:lnTo>
                        <a:lnTo>
                          <a:pt x="36" y="203"/>
                        </a:lnTo>
                        <a:lnTo>
                          <a:pt x="36" y="203"/>
                        </a:lnTo>
                        <a:lnTo>
                          <a:pt x="36" y="203"/>
                        </a:lnTo>
                        <a:lnTo>
                          <a:pt x="36" y="205"/>
                        </a:lnTo>
                        <a:lnTo>
                          <a:pt x="34" y="205"/>
                        </a:lnTo>
                        <a:lnTo>
                          <a:pt x="34" y="205"/>
                        </a:lnTo>
                        <a:lnTo>
                          <a:pt x="34" y="207"/>
                        </a:lnTo>
                        <a:lnTo>
                          <a:pt x="34" y="207"/>
                        </a:lnTo>
                        <a:lnTo>
                          <a:pt x="34" y="209"/>
                        </a:lnTo>
                        <a:lnTo>
                          <a:pt x="34" y="209"/>
                        </a:lnTo>
                        <a:lnTo>
                          <a:pt x="34" y="209"/>
                        </a:lnTo>
                        <a:lnTo>
                          <a:pt x="34" y="211"/>
                        </a:lnTo>
                        <a:lnTo>
                          <a:pt x="34" y="211"/>
                        </a:lnTo>
                        <a:lnTo>
                          <a:pt x="32" y="211"/>
                        </a:lnTo>
                        <a:lnTo>
                          <a:pt x="32" y="209"/>
                        </a:lnTo>
                        <a:lnTo>
                          <a:pt x="32" y="209"/>
                        </a:lnTo>
                        <a:lnTo>
                          <a:pt x="32" y="209"/>
                        </a:lnTo>
                        <a:lnTo>
                          <a:pt x="32" y="209"/>
                        </a:lnTo>
                        <a:lnTo>
                          <a:pt x="30" y="209"/>
                        </a:lnTo>
                        <a:lnTo>
                          <a:pt x="30" y="209"/>
                        </a:lnTo>
                        <a:lnTo>
                          <a:pt x="28" y="209"/>
                        </a:lnTo>
                        <a:lnTo>
                          <a:pt x="28" y="209"/>
                        </a:lnTo>
                        <a:lnTo>
                          <a:pt x="28" y="209"/>
                        </a:lnTo>
                        <a:lnTo>
                          <a:pt x="28" y="209"/>
                        </a:lnTo>
                        <a:lnTo>
                          <a:pt x="30" y="209"/>
                        </a:lnTo>
                        <a:lnTo>
                          <a:pt x="30" y="211"/>
                        </a:lnTo>
                        <a:lnTo>
                          <a:pt x="30" y="211"/>
                        </a:lnTo>
                        <a:lnTo>
                          <a:pt x="30" y="211"/>
                        </a:lnTo>
                        <a:lnTo>
                          <a:pt x="30" y="213"/>
                        </a:lnTo>
                        <a:lnTo>
                          <a:pt x="30" y="213"/>
                        </a:lnTo>
                        <a:lnTo>
                          <a:pt x="30" y="213"/>
                        </a:lnTo>
                        <a:lnTo>
                          <a:pt x="28" y="213"/>
                        </a:lnTo>
                        <a:lnTo>
                          <a:pt x="28" y="213"/>
                        </a:lnTo>
                        <a:lnTo>
                          <a:pt x="28" y="213"/>
                        </a:lnTo>
                        <a:lnTo>
                          <a:pt x="28" y="213"/>
                        </a:lnTo>
                        <a:lnTo>
                          <a:pt x="28" y="214"/>
                        </a:lnTo>
                        <a:lnTo>
                          <a:pt x="26" y="214"/>
                        </a:lnTo>
                        <a:lnTo>
                          <a:pt x="26" y="214"/>
                        </a:lnTo>
                        <a:lnTo>
                          <a:pt x="26" y="214"/>
                        </a:lnTo>
                        <a:lnTo>
                          <a:pt x="26" y="214"/>
                        </a:lnTo>
                        <a:lnTo>
                          <a:pt x="25" y="214"/>
                        </a:lnTo>
                        <a:lnTo>
                          <a:pt x="25" y="216"/>
                        </a:lnTo>
                        <a:lnTo>
                          <a:pt x="25" y="216"/>
                        </a:lnTo>
                        <a:lnTo>
                          <a:pt x="23" y="216"/>
                        </a:lnTo>
                        <a:lnTo>
                          <a:pt x="23" y="216"/>
                        </a:lnTo>
                        <a:lnTo>
                          <a:pt x="23" y="216"/>
                        </a:lnTo>
                        <a:lnTo>
                          <a:pt x="23" y="218"/>
                        </a:lnTo>
                        <a:lnTo>
                          <a:pt x="23" y="218"/>
                        </a:lnTo>
                        <a:lnTo>
                          <a:pt x="21" y="218"/>
                        </a:lnTo>
                        <a:lnTo>
                          <a:pt x="21" y="216"/>
                        </a:lnTo>
                        <a:lnTo>
                          <a:pt x="21" y="216"/>
                        </a:lnTo>
                        <a:lnTo>
                          <a:pt x="21" y="214"/>
                        </a:lnTo>
                        <a:lnTo>
                          <a:pt x="21" y="214"/>
                        </a:lnTo>
                        <a:lnTo>
                          <a:pt x="21" y="214"/>
                        </a:lnTo>
                        <a:lnTo>
                          <a:pt x="21" y="214"/>
                        </a:lnTo>
                        <a:lnTo>
                          <a:pt x="19" y="214"/>
                        </a:lnTo>
                        <a:lnTo>
                          <a:pt x="19" y="213"/>
                        </a:lnTo>
                        <a:lnTo>
                          <a:pt x="19" y="213"/>
                        </a:lnTo>
                        <a:lnTo>
                          <a:pt x="19" y="213"/>
                        </a:lnTo>
                        <a:lnTo>
                          <a:pt x="17" y="213"/>
                        </a:lnTo>
                        <a:lnTo>
                          <a:pt x="17" y="213"/>
                        </a:lnTo>
                        <a:lnTo>
                          <a:pt x="17" y="213"/>
                        </a:lnTo>
                        <a:lnTo>
                          <a:pt x="17" y="213"/>
                        </a:lnTo>
                        <a:lnTo>
                          <a:pt x="15" y="213"/>
                        </a:lnTo>
                        <a:lnTo>
                          <a:pt x="15" y="213"/>
                        </a:lnTo>
                        <a:lnTo>
                          <a:pt x="15" y="213"/>
                        </a:lnTo>
                        <a:lnTo>
                          <a:pt x="15" y="213"/>
                        </a:lnTo>
                        <a:lnTo>
                          <a:pt x="15" y="213"/>
                        </a:lnTo>
                        <a:lnTo>
                          <a:pt x="13" y="213"/>
                        </a:lnTo>
                        <a:lnTo>
                          <a:pt x="13" y="211"/>
                        </a:lnTo>
                        <a:lnTo>
                          <a:pt x="13" y="211"/>
                        </a:lnTo>
                        <a:lnTo>
                          <a:pt x="13" y="211"/>
                        </a:lnTo>
                        <a:lnTo>
                          <a:pt x="13" y="209"/>
                        </a:lnTo>
                        <a:lnTo>
                          <a:pt x="11" y="209"/>
                        </a:lnTo>
                        <a:lnTo>
                          <a:pt x="11" y="209"/>
                        </a:lnTo>
                        <a:lnTo>
                          <a:pt x="11" y="207"/>
                        </a:lnTo>
                        <a:lnTo>
                          <a:pt x="13" y="207"/>
                        </a:lnTo>
                        <a:lnTo>
                          <a:pt x="13" y="207"/>
                        </a:lnTo>
                        <a:lnTo>
                          <a:pt x="15" y="207"/>
                        </a:lnTo>
                        <a:lnTo>
                          <a:pt x="15" y="209"/>
                        </a:lnTo>
                        <a:lnTo>
                          <a:pt x="15" y="209"/>
                        </a:lnTo>
                        <a:lnTo>
                          <a:pt x="15" y="207"/>
                        </a:lnTo>
                        <a:lnTo>
                          <a:pt x="15" y="207"/>
                        </a:lnTo>
                        <a:lnTo>
                          <a:pt x="15" y="207"/>
                        </a:lnTo>
                        <a:lnTo>
                          <a:pt x="15" y="205"/>
                        </a:lnTo>
                        <a:lnTo>
                          <a:pt x="15" y="205"/>
                        </a:lnTo>
                        <a:lnTo>
                          <a:pt x="15" y="203"/>
                        </a:lnTo>
                        <a:lnTo>
                          <a:pt x="15" y="203"/>
                        </a:lnTo>
                        <a:lnTo>
                          <a:pt x="15" y="203"/>
                        </a:lnTo>
                        <a:lnTo>
                          <a:pt x="15" y="203"/>
                        </a:lnTo>
                        <a:lnTo>
                          <a:pt x="15" y="203"/>
                        </a:lnTo>
                        <a:lnTo>
                          <a:pt x="13" y="203"/>
                        </a:lnTo>
                        <a:lnTo>
                          <a:pt x="13" y="201"/>
                        </a:lnTo>
                        <a:lnTo>
                          <a:pt x="13" y="201"/>
                        </a:lnTo>
                        <a:lnTo>
                          <a:pt x="13" y="201"/>
                        </a:lnTo>
                        <a:lnTo>
                          <a:pt x="13" y="199"/>
                        </a:lnTo>
                        <a:lnTo>
                          <a:pt x="13" y="199"/>
                        </a:lnTo>
                        <a:lnTo>
                          <a:pt x="13" y="199"/>
                        </a:lnTo>
                        <a:lnTo>
                          <a:pt x="15" y="199"/>
                        </a:lnTo>
                        <a:lnTo>
                          <a:pt x="15" y="197"/>
                        </a:lnTo>
                        <a:lnTo>
                          <a:pt x="15" y="197"/>
                        </a:lnTo>
                        <a:lnTo>
                          <a:pt x="13" y="197"/>
                        </a:lnTo>
                        <a:lnTo>
                          <a:pt x="13" y="195"/>
                        </a:lnTo>
                        <a:lnTo>
                          <a:pt x="13" y="195"/>
                        </a:lnTo>
                        <a:lnTo>
                          <a:pt x="13" y="195"/>
                        </a:lnTo>
                        <a:lnTo>
                          <a:pt x="13" y="195"/>
                        </a:lnTo>
                        <a:lnTo>
                          <a:pt x="13" y="195"/>
                        </a:lnTo>
                        <a:lnTo>
                          <a:pt x="13" y="195"/>
                        </a:lnTo>
                        <a:lnTo>
                          <a:pt x="11" y="195"/>
                        </a:lnTo>
                        <a:lnTo>
                          <a:pt x="11" y="193"/>
                        </a:lnTo>
                        <a:lnTo>
                          <a:pt x="11" y="193"/>
                        </a:lnTo>
                        <a:lnTo>
                          <a:pt x="11" y="193"/>
                        </a:lnTo>
                        <a:lnTo>
                          <a:pt x="11" y="193"/>
                        </a:lnTo>
                        <a:lnTo>
                          <a:pt x="9" y="193"/>
                        </a:lnTo>
                        <a:lnTo>
                          <a:pt x="9" y="191"/>
                        </a:lnTo>
                        <a:lnTo>
                          <a:pt x="9" y="191"/>
                        </a:lnTo>
                        <a:lnTo>
                          <a:pt x="9" y="190"/>
                        </a:lnTo>
                        <a:lnTo>
                          <a:pt x="9" y="190"/>
                        </a:lnTo>
                        <a:lnTo>
                          <a:pt x="9" y="188"/>
                        </a:lnTo>
                        <a:lnTo>
                          <a:pt x="9" y="188"/>
                        </a:lnTo>
                        <a:lnTo>
                          <a:pt x="11" y="188"/>
                        </a:lnTo>
                        <a:lnTo>
                          <a:pt x="11" y="188"/>
                        </a:lnTo>
                        <a:lnTo>
                          <a:pt x="11" y="186"/>
                        </a:lnTo>
                        <a:lnTo>
                          <a:pt x="11" y="186"/>
                        </a:lnTo>
                        <a:lnTo>
                          <a:pt x="11" y="186"/>
                        </a:lnTo>
                        <a:lnTo>
                          <a:pt x="11" y="186"/>
                        </a:lnTo>
                        <a:lnTo>
                          <a:pt x="11" y="184"/>
                        </a:lnTo>
                        <a:lnTo>
                          <a:pt x="13" y="184"/>
                        </a:lnTo>
                        <a:lnTo>
                          <a:pt x="13" y="184"/>
                        </a:lnTo>
                        <a:lnTo>
                          <a:pt x="13" y="182"/>
                        </a:lnTo>
                        <a:lnTo>
                          <a:pt x="13" y="182"/>
                        </a:lnTo>
                        <a:lnTo>
                          <a:pt x="13" y="182"/>
                        </a:lnTo>
                        <a:lnTo>
                          <a:pt x="13" y="180"/>
                        </a:lnTo>
                        <a:lnTo>
                          <a:pt x="13" y="180"/>
                        </a:lnTo>
                        <a:lnTo>
                          <a:pt x="11" y="180"/>
                        </a:lnTo>
                        <a:lnTo>
                          <a:pt x="11" y="180"/>
                        </a:lnTo>
                        <a:lnTo>
                          <a:pt x="11" y="180"/>
                        </a:lnTo>
                        <a:lnTo>
                          <a:pt x="11" y="182"/>
                        </a:lnTo>
                        <a:lnTo>
                          <a:pt x="9" y="182"/>
                        </a:lnTo>
                        <a:lnTo>
                          <a:pt x="9" y="182"/>
                        </a:lnTo>
                        <a:lnTo>
                          <a:pt x="9" y="182"/>
                        </a:lnTo>
                        <a:lnTo>
                          <a:pt x="9" y="184"/>
                        </a:lnTo>
                        <a:lnTo>
                          <a:pt x="7" y="184"/>
                        </a:lnTo>
                        <a:lnTo>
                          <a:pt x="7" y="184"/>
                        </a:lnTo>
                        <a:lnTo>
                          <a:pt x="7" y="184"/>
                        </a:lnTo>
                        <a:lnTo>
                          <a:pt x="7" y="184"/>
                        </a:lnTo>
                        <a:lnTo>
                          <a:pt x="7" y="186"/>
                        </a:lnTo>
                        <a:lnTo>
                          <a:pt x="5" y="186"/>
                        </a:lnTo>
                        <a:lnTo>
                          <a:pt x="5" y="186"/>
                        </a:lnTo>
                        <a:lnTo>
                          <a:pt x="5" y="184"/>
                        </a:lnTo>
                        <a:lnTo>
                          <a:pt x="5" y="184"/>
                        </a:lnTo>
                        <a:lnTo>
                          <a:pt x="5" y="182"/>
                        </a:lnTo>
                        <a:lnTo>
                          <a:pt x="5" y="182"/>
                        </a:lnTo>
                        <a:lnTo>
                          <a:pt x="5" y="182"/>
                        </a:lnTo>
                        <a:lnTo>
                          <a:pt x="5" y="180"/>
                        </a:lnTo>
                        <a:lnTo>
                          <a:pt x="5" y="180"/>
                        </a:lnTo>
                        <a:lnTo>
                          <a:pt x="5" y="180"/>
                        </a:lnTo>
                        <a:lnTo>
                          <a:pt x="5" y="180"/>
                        </a:lnTo>
                        <a:lnTo>
                          <a:pt x="5" y="180"/>
                        </a:lnTo>
                        <a:lnTo>
                          <a:pt x="5" y="178"/>
                        </a:lnTo>
                        <a:lnTo>
                          <a:pt x="3" y="178"/>
                        </a:lnTo>
                        <a:lnTo>
                          <a:pt x="3" y="178"/>
                        </a:lnTo>
                        <a:lnTo>
                          <a:pt x="3" y="178"/>
                        </a:lnTo>
                        <a:lnTo>
                          <a:pt x="3" y="176"/>
                        </a:lnTo>
                        <a:lnTo>
                          <a:pt x="3" y="176"/>
                        </a:lnTo>
                        <a:lnTo>
                          <a:pt x="3" y="176"/>
                        </a:lnTo>
                        <a:lnTo>
                          <a:pt x="3" y="176"/>
                        </a:lnTo>
                        <a:lnTo>
                          <a:pt x="2" y="176"/>
                        </a:lnTo>
                        <a:lnTo>
                          <a:pt x="2" y="174"/>
                        </a:lnTo>
                        <a:lnTo>
                          <a:pt x="3" y="174"/>
                        </a:lnTo>
                        <a:lnTo>
                          <a:pt x="3" y="174"/>
                        </a:lnTo>
                        <a:lnTo>
                          <a:pt x="3" y="174"/>
                        </a:lnTo>
                        <a:lnTo>
                          <a:pt x="3" y="172"/>
                        </a:lnTo>
                        <a:lnTo>
                          <a:pt x="3" y="172"/>
                        </a:lnTo>
                        <a:lnTo>
                          <a:pt x="2" y="172"/>
                        </a:lnTo>
                        <a:lnTo>
                          <a:pt x="2" y="172"/>
                        </a:lnTo>
                        <a:lnTo>
                          <a:pt x="2" y="172"/>
                        </a:lnTo>
                        <a:lnTo>
                          <a:pt x="2" y="172"/>
                        </a:lnTo>
                        <a:lnTo>
                          <a:pt x="2" y="172"/>
                        </a:lnTo>
                        <a:lnTo>
                          <a:pt x="2" y="172"/>
                        </a:lnTo>
                        <a:lnTo>
                          <a:pt x="0" y="172"/>
                        </a:lnTo>
                        <a:lnTo>
                          <a:pt x="0" y="172"/>
                        </a:lnTo>
                        <a:lnTo>
                          <a:pt x="0" y="172"/>
                        </a:lnTo>
                        <a:lnTo>
                          <a:pt x="0" y="172"/>
                        </a:lnTo>
                        <a:lnTo>
                          <a:pt x="0" y="170"/>
                        </a:lnTo>
                        <a:lnTo>
                          <a:pt x="0" y="170"/>
                        </a:lnTo>
                        <a:lnTo>
                          <a:pt x="0" y="170"/>
                        </a:lnTo>
                        <a:lnTo>
                          <a:pt x="0" y="170"/>
                        </a:lnTo>
                        <a:lnTo>
                          <a:pt x="0" y="169"/>
                        </a:lnTo>
                        <a:lnTo>
                          <a:pt x="0" y="169"/>
                        </a:lnTo>
                        <a:lnTo>
                          <a:pt x="0" y="169"/>
                        </a:lnTo>
                        <a:lnTo>
                          <a:pt x="0" y="167"/>
                        </a:lnTo>
                        <a:lnTo>
                          <a:pt x="0" y="167"/>
                        </a:lnTo>
                        <a:lnTo>
                          <a:pt x="0" y="167"/>
                        </a:lnTo>
                        <a:lnTo>
                          <a:pt x="2" y="167"/>
                        </a:lnTo>
                        <a:lnTo>
                          <a:pt x="2" y="165"/>
                        </a:lnTo>
                        <a:lnTo>
                          <a:pt x="2" y="165"/>
                        </a:lnTo>
                        <a:lnTo>
                          <a:pt x="2" y="165"/>
                        </a:lnTo>
                        <a:lnTo>
                          <a:pt x="2" y="165"/>
                        </a:lnTo>
                        <a:lnTo>
                          <a:pt x="3" y="165"/>
                        </a:lnTo>
                        <a:lnTo>
                          <a:pt x="3" y="165"/>
                        </a:lnTo>
                        <a:lnTo>
                          <a:pt x="3" y="167"/>
                        </a:lnTo>
                        <a:lnTo>
                          <a:pt x="2" y="167"/>
                        </a:lnTo>
                        <a:lnTo>
                          <a:pt x="2" y="167"/>
                        </a:lnTo>
                        <a:lnTo>
                          <a:pt x="3" y="167"/>
                        </a:lnTo>
                        <a:lnTo>
                          <a:pt x="3" y="167"/>
                        </a:lnTo>
                        <a:lnTo>
                          <a:pt x="5" y="167"/>
                        </a:lnTo>
                        <a:lnTo>
                          <a:pt x="5" y="167"/>
                        </a:lnTo>
                        <a:lnTo>
                          <a:pt x="5" y="167"/>
                        </a:lnTo>
                        <a:lnTo>
                          <a:pt x="5" y="165"/>
                        </a:lnTo>
                        <a:lnTo>
                          <a:pt x="5" y="165"/>
                        </a:lnTo>
                        <a:lnTo>
                          <a:pt x="7" y="165"/>
                        </a:lnTo>
                        <a:lnTo>
                          <a:pt x="7" y="165"/>
                        </a:lnTo>
                        <a:lnTo>
                          <a:pt x="7" y="165"/>
                        </a:lnTo>
                        <a:lnTo>
                          <a:pt x="7" y="163"/>
                        </a:lnTo>
                        <a:lnTo>
                          <a:pt x="7" y="163"/>
                        </a:lnTo>
                        <a:lnTo>
                          <a:pt x="7" y="163"/>
                        </a:lnTo>
                        <a:lnTo>
                          <a:pt x="9" y="163"/>
                        </a:lnTo>
                        <a:lnTo>
                          <a:pt x="9" y="163"/>
                        </a:lnTo>
                        <a:lnTo>
                          <a:pt x="9" y="163"/>
                        </a:lnTo>
                        <a:lnTo>
                          <a:pt x="11" y="163"/>
                        </a:lnTo>
                        <a:lnTo>
                          <a:pt x="11" y="165"/>
                        </a:lnTo>
                        <a:lnTo>
                          <a:pt x="11" y="165"/>
                        </a:lnTo>
                        <a:lnTo>
                          <a:pt x="11" y="165"/>
                        </a:lnTo>
                        <a:lnTo>
                          <a:pt x="11" y="165"/>
                        </a:lnTo>
                        <a:lnTo>
                          <a:pt x="11" y="163"/>
                        </a:lnTo>
                        <a:lnTo>
                          <a:pt x="11" y="163"/>
                        </a:lnTo>
                        <a:lnTo>
                          <a:pt x="11" y="163"/>
                        </a:lnTo>
                        <a:lnTo>
                          <a:pt x="13" y="163"/>
                        </a:lnTo>
                        <a:lnTo>
                          <a:pt x="13" y="163"/>
                        </a:lnTo>
                        <a:lnTo>
                          <a:pt x="13" y="163"/>
                        </a:lnTo>
                        <a:lnTo>
                          <a:pt x="15" y="163"/>
                        </a:lnTo>
                        <a:lnTo>
                          <a:pt x="15" y="161"/>
                        </a:lnTo>
                        <a:lnTo>
                          <a:pt x="15" y="161"/>
                        </a:lnTo>
                        <a:lnTo>
                          <a:pt x="15" y="161"/>
                        </a:lnTo>
                        <a:lnTo>
                          <a:pt x="17" y="161"/>
                        </a:lnTo>
                        <a:lnTo>
                          <a:pt x="17" y="161"/>
                        </a:lnTo>
                        <a:lnTo>
                          <a:pt x="17" y="161"/>
                        </a:lnTo>
                        <a:lnTo>
                          <a:pt x="17" y="161"/>
                        </a:lnTo>
                        <a:lnTo>
                          <a:pt x="17" y="159"/>
                        </a:lnTo>
                        <a:lnTo>
                          <a:pt x="17" y="159"/>
                        </a:lnTo>
                        <a:lnTo>
                          <a:pt x="17" y="159"/>
                        </a:lnTo>
                        <a:lnTo>
                          <a:pt x="17" y="159"/>
                        </a:lnTo>
                        <a:lnTo>
                          <a:pt x="19" y="159"/>
                        </a:lnTo>
                        <a:lnTo>
                          <a:pt x="19" y="157"/>
                        </a:lnTo>
                        <a:lnTo>
                          <a:pt x="17" y="157"/>
                        </a:lnTo>
                        <a:lnTo>
                          <a:pt x="17" y="157"/>
                        </a:lnTo>
                        <a:lnTo>
                          <a:pt x="17" y="157"/>
                        </a:lnTo>
                        <a:lnTo>
                          <a:pt x="17" y="157"/>
                        </a:lnTo>
                        <a:lnTo>
                          <a:pt x="19" y="157"/>
                        </a:lnTo>
                        <a:lnTo>
                          <a:pt x="19" y="157"/>
                        </a:lnTo>
                        <a:lnTo>
                          <a:pt x="21" y="157"/>
                        </a:lnTo>
                        <a:lnTo>
                          <a:pt x="21" y="157"/>
                        </a:lnTo>
                        <a:lnTo>
                          <a:pt x="21" y="157"/>
                        </a:lnTo>
                        <a:lnTo>
                          <a:pt x="23" y="157"/>
                        </a:lnTo>
                        <a:lnTo>
                          <a:pt x="23" y="155"/>
                        </a:lnTo>
                        <a:lnTo>
                          <a:pt x="23" y="155"/>
                        </a:lnTo>
                        <a:lnTo>
                          <a:pt x="23" y="155"/>
                        </a:lnTo>
                        <a:lnTo>
                          <a:pt x="25" y="155"/>
                        </a:lnTo>
                        <a:lnTo>
                          <a:pt x="25" y="155"/>
                        </a:lnTo>
                        <a:lnTo>
                          <a:pt x="25" y="155"/>
                        </a:lnTo>
                        <a:lnTo>
                          <a:pt x="25" y="155"/>
                        </a:lnTo>
                        <a:lnTo>
                          <a:pt x="25" y="155"/>
                        </a:lnTo>
                        <a:lnTo>
                          <a:pt x="26" y="155"/>
                        </a:lnTo>
                        <a:lnTo>
                          <a:pt x="26" y="155"/>
                        </a:lnTo>
                        <a:lnTo>
                          <a:pt x="26" y="153"/>
                        </a:lnTo>
                        <a:lnTo>
                          <a:pt x="25" y="153"/>
                        </a:lnTo>
                        <a:lnTo>
                          <a:pt x="25" y="153"/>
                        </a:lnTo>
                        <a:lnTo>
                          <a:pt x="23" y="153"/>
                        </a:lnTo>
                        <a:lnTo>
                          <a:pt x="23" y="153"/>
                        </a:lnTo>
                        <a:lnTo>
                          <a:pt x="25" y="153"/>
                        </a:lnTo>
                        <a:lnTo>
                          <a:pt x="25" y="153"/>
                        </a:lnTo>
                        <a:lnTo>
                          <a:pt x="25" y="151"/>
                        </a:lnTo>
                        <a:lnTo>
                          <a:pt x="26" y="151"/>
                        </a:lnTo>
                        <a:lnTo>
                          <a:pt x="26" y="151"/>
                        </a:lnTo>
                        <a:lnTo>
                          <a:pt x="26" y="149"/>
                        </a:lnTo>
                        <a:lnTo>
                          <a:pt x="25" y="149"/>
                        </a:lnTo>
                        <a:lnTo>
                          <a:pt x="25" y="149"/>
                        </a:lnTo>
                        <a:lnTo>
                          <a:pt x="25" y="147"/>
                        </a:lnTo>
                        <a:lnTo>
                          <a:pt x="25" y="147"/>
                        </a:lnTo>
                        <a:lnTo>
                          <a:pt x="26" y="147"/>
                        </a:lnTo>
                        <a:lnTo>
                          <a:pt x="26" y="147"/>
                        </a:lnTo>
                        <a:lnTo>
                          <a:pt x="26" y="147"/>
                        </a:lnTo>
                        <a:lnTo>
                          <a:pt x="26" y="146"/>
                        </a:lnTo>
                        <a:lnTo>
                          <a:pt x="26" y="146"/>
                        </a:lnTo>
                        <a:lnTo>
                          <a:pt x="28" y="146"/>
                        </a:lnTo>
                        <a:lnTo>
                          <a:pt x="28" y="146"/>
                        </a:lnTo>
                        <a:lnTo>
                          <a:pt x="28" y="146"/>
                        </a:lnTo>
                        <a:lnTo>
                          <a:pt x="30" y="146"/>
                        </a:lnTo>
                        <a:lnTo>
                          <a:pt x="30" y="146"/>
                        </a:lnTo>
                        <a:lnTo>
                          <a:pt x="32" y="146"/>
                        </a:lnTo>
                        <a:lnTo>
                          <a:pt x="32" y="146"/>
                        </a:lnTo>
                        <a:lnTo>
                          <a:pt x="32" y="146"/>
                        </a:lnTo>
                        <a:lnTo>
                          <a:pt x="32" y="144"/>
                        </a:lnTo>
                        <a:lnTo>
                          <a:pt x="32" y="144"/>
                        </a:lnTo>
                        <a:lnTo>
                          <a:pt x="34" y="144"/>
                        </a:lnTo>
                        <a:lnTo>
                          <a:pt x="34" y="144"/>
                        </a:lnTo>
                        <a:lnTo>
                          <a:pt x="34" y="144"/>
                        </a:lnTo>
                        <a:lnTo>
                          <a:pt x="36" y="144"/>
                        </a:lnTo>
                        <a:lnTo>
                          <a:pt x="36" y="144"/>
                        </a:lnTo>
                        <a:lnTo>
                          <a:pt x="36" y="144"/>
                        </a:lnTo>
                        <a:lnTo>
                          <a:pt x="38" y="144"/>
                        </a:lnTo>
                        <a:lnTo>
                          <a:pt x="38" y="142"/>
                        </a:lnTo>
                        <a:lnTo>
                          <a:pt x="38" y="142"/>
                        </a:lnTo>
                        <a:lnTo>
                          <a:pt x="38" y="142"/>
                        </a:lnTo>
                        <a:lnTo>
                          <a:pt x="38" y="142"/>
                        </a:lnTo>
                        <a:lnTo>
                          <a:pt x="40" y="142"/>
                        </a:lnTo>
                        <a:lnTo>
                          <a:pt x="40" y="140"/>
                        </a:lnTo>
                        <a:lnTo>
                          <a:pt x="40" y="140"/>
                        </a:lnTo>
                        <a:lnTo>
                          <a:pt x="40" y="140"/>
                        </a:lnTo>
                        <a:lnTo>
                          <a:pt x="42" y="140"/>
                        </a:lnTo>
                        <a:lnTo>
                          <a:pt x="42" y="140"/>
                        </a:lnTo>
                        <a:lnTo>
                          <a:pt x="42" y="140"/>
                        </a:lnTo>
                        <a:lnTo>
                          <a:pt x="42" y="140"/>
                        </a:lnTo>
                        <a:lnTo>
                          <a:pt x="44" y="140"/>
                        </a:lnTo>
                        <a:lnTo>
                          <a:pt x="44" y="140"/>
                        </a:lnTo>
                        <a:lnTo>
                          <a:pt x="44" y="138"/>
                        </a:lnTo>
                        <a:lnTo>
                          <a:pt x="44" y="138"/>
                        </a:lnTo>
                        <a:lnTo>
                          <a:pt x="44" y="138"/>
                        </a:lnTo>
                        <a:lnTo>
                          <a:pt x="46" y="138"/>
                        </a:lnTo>
                        <a:lnTo>
                          <a:pt x="46" y="136"/>
                        </a:lnTo>
                        <a:lnTo>
                          <a:pt x="46" y="136"/>
                        </a:lnTo>
                        <a:lnTo>
                          <a:pt x="46" y="136"/>
                        </a:lnTo>
                        <a:lnTo>
                          <a:pt x="47" y="136"/>
                        </a:lnTo>
                        <a:lnTo>
                          <a:pt x="47" y="136"/>
                        </a:lnTo>
                        <a:lnTo>
                          <a:pt x="47" y="134"/>
                        </a:lnTo>
                        <a:lnTo>
                          <a:pt x="47" y="134"/>
                        </a:lnTo>
                        <a:lnTo>
                          <a:pt x="47" y="134"/>
                        </a:lnTo>
                        <a:lnTo>
                          <a:pt x="49" y="134"/>
                        </a:lnTo>
                        <a:lnTo>
                          <a:pt x="49" y="134"/>
                        </a:lnTo>
                        <a:lnTo>
                          <a:pt x="49" y="132"/>
                        </a:lnTo>
                        <a:lnTo>
                          <a:pt x="49" y="132"/>
                        </a:lnTo>
                        <a:lnTo>
                          <a:pt x="49" y="132"/>
                        </a:lnTo>
                        <a:lnTo>
                          <a:pt x="51" y="132"/>
                        </a:lnTo>
                        <a:lnTo>
                          <a:pt x="51" y="132"/>
                        </a:lnTo>
                        <a:lnTo>
                          <a:pt x="51" y="132"/>
                        </a:lnTo>
                        <a:lnTo>
                          <a:pt x="51" y="130"/>
                        </a:lnTo>
                        <a:lnTo>
                          <a:pt x="53" y="130"/>
                        </a:lnTo>
                        <a:lnTo>
                          <a:pt x="53" y="130"/>
                        </a:lnTo>
                        <a:lnTo>
                          <a:pt x="53" y="130"/>
                        </a:lnTo>
                        <a:lnTo>
                          <a:pt x="53" y="130"/>
                        </a:lnTo>
                        <a:lnTo>
                          <a:pt x="53" y="128"/>
                        </a:lnTo>
                        <a:lnTo>
                          <a:pt x="55" y="128"/>
                        </a:lnTo>
                        <a:lnTo>
                          <a:pt x="55" y="128"/>
                        </a:lnTo>
                        <a:lnTo>
                          <a:pt x="55" y="128"/>
                        </a:lnTo>
                        <a:lnTo>
                          <a:pt x="55" y="128"/>
                        </a:lnTo>
                        <a:lnTo>
                          <a:pt x="55" y="126"/>
                        </a:lnTo>
                        <a:lnTo>
                          <a:pt x="55" y="126"/>
                        </a:lnTo>
                        <a:lnTo>
                          <a:pt x="55" y="126"/>
                        </a:lnTo>
                        <a:lnTo>
                          <a:pt x="55" y="124"/>
                        </a:lnTo>
                        <a:lnTo>
                          <a:pt x="55" y="124"/>
                        </a:lnTo>
                        <a:lnTo>
                          <a:pt x="57" y="124"/>
                        </a:lnTo>
                        <a:lnTo>
                          <a:pt x="57" y="124"/>
                        </a:lnTo>
                        <a:lnTo>
                          <a:pt x="57" y="124"/>
                        </a:lnTo>
                        <a:lnTo>
                          <a:pt x="59" y="124"/>
                        </a:lnTo>
                        <a:lnTo>
                          <a:pt x="59" y="124"/>
                        </a:lnTo>
                        <a:lnTo>
                          <a:pt x="59" y="124"/>
                        </a:lnTo>
                        <a:lnTo>
                          <a:pt x="59" y="124"/>
                        </a:lnTo>
                        <a:lnTo>
                          <a:pt x="61" y="124"/>
                        </a:lnTo>
                        <a:lnTo>
                          <a:pt x="61" y="124"/>
                        </a:lnTo>
                        <a:lnTo>
                          <a:pt x="61" y="124"/>
                        </a:lnTo>
                        <a:lnTo>
                          <a:pt x="61" y="123"/>
                        </a:lnTo>
                        <a:lnTo>
                          <a:pt x="63" y="123"/>
                        </a:lnTo>
                        <a:lnTo>
                          <a:pt x="63" y="123"/>
                        </a:lnTo>
                        <a:lnTo>
                          <a:pt x="63" y="123"/>
                        </a:lnTo>
                        <a:lnTo>
                          <a:pt x="65" y="123"/>
                        </a:lnTo>
                        <a:lnTo>
                          <a:pt x="65" y="123"/>
                        </a:lnTo>
                        <a:lnTo>
                          <a:pt x="65" y="123"/>
                        </a:lnTo>
                        <a:lnTo>
                          <a:pt x="65" y="123"/>
                        </a:lnTo>
                        <a:lnTo>
                          <a:pt x="67" y="123"/>
                        </a:lnTo>
                        <a:lnTo>
                          <a:pt x="67" y="123"/>
                        </a:lnTo>
                        <a:lnTo>
                          <a:pt x="67" y="123"/>
                        </a:lnTo>
                        <a:lnTo>
                          <a:pt x="69" y="123"/>
                        </a:lnTo>
                        <a:lnTo>
                          <a:pt x="69" y="124"/>
                        </a:lnTo>
                        <a:lnTo>
                          <a:pt x="67" y="124"/>
                        </a:lnTo>
                        <a:lnTo>
                          <a:pt x="67" y="124"/>
                        </a:lnTo>
                        <a:lnTo>
                          <a:pt x="69" y="124"/>
                        </a:lnTo>
                        <a:lnTo>
                          <a:pt x="69" y="124"/>
                        </a:lnTo>
                        <a:lnTo>
                          <a:pt x="69" y="124"/>
                        </a:lnTo>
                        <a:lnTo>
                          <a:pt x="70" y="124"/>
                        </a:lnTo>
                        <a:lnTo>
                          <a:pt x="70" y="124"/>
                        </a:lnTo>
                        <a:lnTo>
                          <a:pt x="70" y="124"/>
                        </a:lnTo>
                        <a:lnTo>
                          <a:pt x="70" y="124"/>
                        </a:lnTo>
                        <a:lnTo>
                          <a:pt x="70" y="124"/>
                        </a:lnTo>
                        <a:lnTo>
                          <a:pt x="72" y="124"/>
                        </a:lnTo>
                        <a:lnTo>
                          <a:pt x="72" y="124"/>
                        </a:lnTo>
                        <a:lnTo>
                          <a:pt x="74" y="124"/>
                        </a:lnTo>
                        <a:lnTo>
                          <a:pt x="74" y="124"/>
                        </a:lnTo>
                        <a:lnTo>
                          <a:pt x="74" y="124"/>
                        </a:lnTo>
                        <a:lnTo>
                          <a:pt x="76" y="124"/>
                        </a:lnTo>
                        <a:lnTo>
                          <a:pt x="76" y="124"/>
                        </a:lnTo>
                        <a:lnTo>
                          <a:pt x="76" y="124"/>
                        </a:lnTo>
                        <a:lnTo>
                          <a:pt x="78" y="124"/>
                        </a:lnTo>
                        <a:lnTo>
                          <a:pt x="78" y="124"/>
                        </a:lnTo>
                        <a:lnTo>
                          <a:pt x="80" y="124"/>
                        </a:lnTo>
                        <a:lnTo>
                          <a:pt x="80" y="124"/>
                        </a:lnTo>
                        <a:lnTo>
                          <a:pt x="80" y="124"/>
                        </a:lnTo>
                        <a:lnTo>
                          <a:pt x="82" y="124"/>
                        </a:lnTo>
                        <a:lnTo>
                          <a:pt x="82" y="124"/>
                        </a:lnTo>
                        <a:lnTo>
                          <a:pt x="82" y="124"/>
                        </a:lnTo>
                        <a:lnTo>
                          <a:pt x="84" y="124"/>
                        </a:lnTo>
                        <a:lnTo>
                          <a:pt x="84" y="123"/>
                        </a:lnTo>
                        <a:lnTo>
                          <a:pt x="84" y="123"/>
                        </a:lnTo>
                        <a:lnTo>
                          <a:pt x="84" y="123"/>
                        </a:lnTo>
                        <a:lnTo>
                          <a:pt x="86" y="123"/>
                        </a:lnTo>
                        <a:lnTo>
                          <a:pt x="86" y="123"/>
                        </a:lnTo>
                        <a:lnTo>
                          <a:pt x="86" y="123"/>
                        </a:lnTo>
                        <a:lnTo>
                          <a:pt x="88" y="123"/>
                        </a:lnTo>
                        <a:lnTo>
                          <a:pt x="88" y="121"/>
                        </a:lnTo>
                        <a:lnTo>
                          <a:pt x="88" y="121"/>
                        </a:lnTo>
                        <a:lnTo>
                          <a:pt x="88" y="121"/>
                        </a:lnTo>
                        <a:lnTo>
                          <a:pt x="88" y="121"/>
                        </a:lnTo>
                        <a:lnTo>
                          <a:pt x="90" y="121"/>
                        </a:lnTo>
                        <a:lnTo>
                          <a:pt x="90" y="121"/>
                        </a:lnTo>
                        <a:lnTo>
                          <a:pt x="90" y="121"/>
                        </a:lnTo>
                        <a:lnTo>
                          <a:pt x="91" y="121"/>
                        </a:lnTo>
                        <a:lnTo>
                          <a:pt x="91" y="121"/>
                        </a:lnTo>
                        <a:lnTo>
                          <a:pt x="91" y="121"/>
                        </a:lnTo>
                        <a:lnTo>
                          <a:pt x="91" y="121"/>
                        </a:lnTo>
                        <a:lnTo>
                          <a:pt x="93" y="121"/>
                        </a:lnTo>
                        <a:lnTo>
                          <a:pt x="93" y="121"/>
                        </a:lnTo>
                        <a:lnTo>
                          <a:pt x="93" y="121"/>
                        </a:lnTo>
                        <a:lnTo>
                          <a:pt x="93" y="121"/>
                        </a:lnTo>
                        <a:lnTo>
                          <a:pt x="95" y="121"/>
                        </a:lnTo>
                        <a:lnTo>
                          <a:pt x="95" y="121"/>
                        </a:lnTo>
                        <a:lnTo>
                          <a:pt x="97" y="121"/>
                        </a:lnTo>
                        <a:lnTo>
                          <a:pt x="97" y="121"/>
                        </a:lnTo>
                        <a:lnTo>
                          <a:pt x="97" y="121"/>
                        </a:lnTo>
                        <a:lnTo>
                          <a:pt x="97" y="121"/>
                        </a:lnTo>
                        <a:lnTo>
                          <a:pt x="97" y="119"/>
                        </a:lnTo>
                        <a:lnTo>
                          <a:pt x="99" y="119"/>
                        </a:lnTo>
                        <a:lnTo>
                          <a:pt x="99" y="119"/>
                        </a:lnTo>
                        <a:lnTo>
                          <a:pt x="99" y="119"/>
                        </a:lnTo>
                        <a:lnTo>
                          <a:pt x="101" y="119"/>
                        </a:lnTo>
                        <a:lnTo>
                          <a:pt x="101" y="119"/>
                        </a:lnTo>
                        <a:lnTo>
                          <a:pt x="101" y="119"/>
                        </a:lnTo>
                        <a:lnTo>
                          <a:pt x="103" y="119"/>
                        </a:lnTo>
                        <a:lnTo>
                          <a:pt x="103" y="119"/>
                        </a:lnTo>
                        <a:lnTo>
                          <a:pt x="103" y="121"/>
                        </a:lnTo>
                        <a:lnTo>
                          <a:pt x="103" y="121"/>
                        </a:lnTo>
                        <a:lnTo>
                          <a:pt x="103" y="121"/>
                        </a:lnTo>
                        <a:lnTo>
                          <a:pt x="103" y="123"/>
                        </a:lnTo>
                        <a:lnTo>
                          <a:pt x="103" y="123"/>
                        </a:lnTo>
                        <a:lnTo>
                          <a:pt x="103" y="123"/>
                        </a:lnTo>
                        <a:lnTo>
                          <a:pt x="103" y="124"/>
                        </a:lnTo>
                        <a:lnTo>
                          <a:pt x="103" y="124"/>
                        </a:lnTo>
                        <a:lnTo>
                          <a:pt x="103" y="123"/>
                        </a:lnTo>
                        <a:lnTo>
                          <a:pt x="103" y="123"/>
                        </a:lnTo>
                        <a:lnTo>
                          <a:pt x="105" y="123"/>
                        </a:lnTo>
                        <a:lnTo>
                          <a:pt x="105" y="123"/>
                        </a:lnTo>
                        <a:lnTo>
                          <a:pt x="105" y="123"/>
                        </a:lnTo>
                        <a:lnTo>
                          <a:pt x="107" y="123"/>
                        </a:lnTo>
                        <a:lnTo>
                          <a:pt x="107" y="123"/>
                        </a:lnTo>
                        <a:lnTo>
                          <a:pt x="107" y="123"/>
                        </a:lnTo>
                        <a:lnTo>
                          <a:pt x="107" y="124"/>
                        </a:lnTo>
                        <a:lnTo>
                          <a:pt x="107" y="124"/>
                        </a:lnTo>
                        <a:lnTo>
                          <a:pt x="107" y="124"/>
                        </a:lnTo>
                        <a:lnTo>
                          <a:pt x="107" y="124"/>
                        </a:lnTo>
                        <a:lnTo>
                          <a:pt x="109" y="124"/>
                        </a:lnTo>
                        <a:lnTo>
                          <a:pt x="109" y="123"/>
                        </a:lnTo>
                        <a:lnTo>
                          <a:pt x="109" y="123"/>
                        </a:lnTo>
                        <a:lnTo>
                          <a:pt x="109" y="123"/>
                        </a:lnTo>
                        <a:lnTo>
                          <a:pt x="111" y="123"/>
                        </a:lnTo>
                        <a:lnTo>
                          <a:pt x="111" y="123"/>
                        </a:lnTo>
                        <a:lnTo>
                          <a:pt x="111" y="123"/>
                        </a:lnTo>
                        <a:lnTo>
                          <a:pt x="111" y="121"/>
                        </a:lnTo>
                        <a:lnTo>
                          <a:pt x="113" y="121"/>
                        </a:lnTo>
                        <a:lnTo>
                          <a:pt x="113" y="121"/>
                        </a:lnTo>
                        <a:lnTo>
                          <a:pt x="113" y="123"/>
                        </a:lnTo>
                        <a:lnTo>
                          <a:pt x="113" y="123"/>
                        </a:lnTo>
                        <a:lnTo>
                          <a:pt x="113" y="121"/>
                        </a:lnTo>
                        <a:lnTo>
                          <a:pt x="113" y="121"/>
                        </a:lnTo>
                        <a:lnTo>
                          <a:pt x="113" y="119"/>
                        </a:lnTo>
                        <a:lnTo>
                          <a:pt x="114" y="119"/>
                        </a:lnTo>
                        <a:lnTo>
                          <a:pt x="114" y="119"/>
                        </a:lnTo>
                        <a:lnTo>
                          <a:pt x="114" y="119"/>
                        </a:lnTo>
                        <a:lnTo>
                          <a:pt x="114" y="119"/>
                        </a:lnTo>
                        <a:lnTo>
                          <a:pt x="114" y="117"/>
                        </a:lnTo>
                        <a:lnTo>
                          <a:pt x="114" y="117"/>
                        </a:lnTo>
                        <a:lnTo>
                          <a:pt x="114" y="117"/>
                        </a:lnTo>
                        <a:lnTo>
                          <a:pt x="114" y="117"/>
                        </a:lnTo>
                        <a:lnTo>
                          <a:pt x="114" y="115"/>
                        </a:lnTo>
                        <a:lnTo>
                          <a:pt x="114" y="115"/>
                        </a:lnTo>
                        <a:lnTo>
                          <a:pt x="113" y="115"/>
                        </a:lnTo>
                        <a:lnTo>
                          <a:pt x="113" y="115"/>
                        </a:lnTo>
                        <a:lnTo>
                          <a:pt x="114" y="115"/>
                        </a:lnTo>
                        <a:lnTo>
                          <a:pt x="114" y="113"/>
                        </a:lnTo>
                        <a:lnTo>
                          <a:pt x="114" y="113"/>
                        </a:lnTo>
                        <a:lnTo>
                          <a:pt x="114" y="113"/>
                        </a:lnTo>
                        <a:lnTo>
                          <a:pt x="114" y="111"/>
                        </a:lnTo>
                        <a:lnTo>
                          <a:pt x="114" y="111"/>
                        </a:lnTo>
                        <a:lnTo>
                          <a:pt x="114" y="111"/>
                        </a:lnTo>
                        <a:lnTo>
                          <a:pt x="116" y="111"/>
                        </a:lnTo>
                        <a:lnTo>
                          <a:pt x="116" y="109"/>
                        </a:lnTo>
                        <a:lnTo>
                          <a:pt x="116" y="109"/>
                        </a:lnTo>
                        <a:lnTo>
                          <a:pt x="116" y="107"/>
                        </a:lnTo>
                        <a:lnTo>
                          <a:pt x="116" y="107"/>
                        </a:lnTo>
                        <a:lnTo>
                          <a:pt x="118" y="107"/>
                        </a:lnTo>
                        <a:lnTo>
                          <a:pt x="118" y="107"/>
                        </a:lnTo>
                        <a:lnTo>
                          <a:pt x="118" y="107"/>
                        </a:lnTo>
                        <a:lnTo>
                          <a:pt x="118" y="107"/>
                        </a:lnTo>
                        <a:lnTo>
                          <a:pt x="118" y="107"/>
                        </a:lnTo>
                        <a:lnTo>
                          <a:pt x="120" y="107"/>
                        </a:lnTo>
                        <a:lnTo>
                          <a:pt x="120" y="107"/>
                        </a:lnTo>
                        <a:lnTo>
                          <a:pt x="120" y="105"/>
                        </a:lnTo>
                        <a:lnTo>
                          <a:pt x="120" y="105"/>
                        </a:lnTo>
                        <a:lnTo>
                          <a:pt x="120" y="105"/>
                        </a:lnTo>
                        <a:lnTo>
                          <a:pt x="122" y="105"/>
                        </a:lnTo>
                        <a:lnTo>
                          <a:pt x="122" y="103"/>
                        </a:lnTo>
                        <a:lnTo>
                          <a:pt x="122" y="103"/>
                        </a:lnTo>
                        <a:lnTo>
                          <a:pt x="122" y="103"/>
                        </a:lnTo>
                        <a:lnTo>
                          <a:pt x="124" y="103"/>
                        </a:lnTo>
                        <a:lnTo>
                          <a:pt x="124" y="101"/>
                        </a:lnTo>
                        <a:lnTo>
                          <a:pt x="124" y="101"/>
                        </a:lnTo>
                        <a:lnTo>
                          <a:pt x="124" y="101"/>
                        </a:lnTo>
                        <a:lnTo>
                          <a:pt x="124" y="101"/>
                        </a:lnTo>
                        <a:lnTo>
                          <a:pt x="124" y="100"/>
                        </a:lnTo>
                        <a:lnTo>
                          <a:pt x="126" y="100"/>
                        </a:lnTo>
                        <a:lnTo>
                          <a:pt x="126" y="100"/>
                        </a:lnTo>
                        <a:lnTo>
                          <a:pt x="126" y="100"/>
                        </a:lnTo>
                        <a:lnTo>
                          <a:pt x="126" y="100"/>
                        </a:lnTo>
                        <a:lnTo>
                          <a:pt x="126" y="98"/>
                        </a:lnTo>
                        <a:lnTo>
                          <a:pt x="126" y="98"/>
                        </a:lnTo>
                        <a:lnTo>
                          <a:pt x="126" y="98"/>
                        </a:lnTo>
                        <a:lnTo>
                          <a:pt x="126" y="96"/>
                        </a:lnTo>
                        <a:lnTo>
                          <a:pt x="128" y="96"/>
                        </a:lnTo>
                        <a:lnTo>
                          <a:pt x="128" y="96"/>
                        </a:lnTo>
                        <a:lnTo>
                          <a:pt x="126" y="96"/>
                        </a:lnTo>
                        <a:lnTo>
                          <a:pt x="126" y="94"/>
                        </a:lnTo>
                        <a:lnTo>
                          <a:pt x="128" y="94"/>
                        </a:lnTo>
                        <a:lnTo>
                          <a:pt x="128" y="94"/>
                        </a:lnTo>
                        <a:lnTo>
                          <a:pt x="126" y="94"/>
                        </a:lnTo>
                        <a:lnTo>
                          <a:pt x="126" y="92"/>
                        </a:lnTo>
                        <a:lnTo>
                          <a:pt x="126" y="92"/>
                        </a:lnTo>
                        <a:lnTo>
                          <a:pt x="126" y="92"/>
                        </a:lnTo>
                        <a:lnTo>
                          <a:pt x="126" y="92"/>
                        </a:lnTo>
                        <a:lnTo>
                          <a:pt x="126" y="90"/>
                        </a:lnTo>
                        <a:lnTo>
                          <a:pt x="126" y="90"/>
                        </a:lnTo>
                        <a:lnTo>
                          <a:pt x="126" y="88"/>
                        </a:lnTo>
                        <a:lnTo>
                          <a:pt x="126" y="88"/>
                        </a:lnTo>
                        <a:lnTo>
                          <a:pt x="126" y="88"/>
                        </a:lnTo>
                        <a:lnTo>
                          <a:pt x="126" y="86"/>
                        </a:lnTo>
                        <a:lnTo>
                          <a:pt x="126" y="86"/>
                        </a:lnTo>
                        <a:lnTo>
                          <a:pt x="128" y="86"/>
                        </a:lnTo>
                        <a:lnTo>
                          <a:pt x="128" y="84"/>
                        </a:lnTo>
                        <a:lnTo>
                          <a:pt x="128" y="84"/>
                        </a:lnTo>
                        <a:lnTo>
                          <a:pt x="130" y="84"/>
                        </a:lnTo>
                        <a:lnTo>
                          <a:pt x="130" y="84"/>
                        </a:lnTo>
                        <a:lnTo>
                          <a:pt x="130" y="84"/>
                        </a:lnTo>
                        <a:lnTo>
                          <a:pt x="132" y="84"/>
                        </a:lnTo>
                        <a:lnTo>
                          <a:pt x="132" y="84"/>
                        </a:lnTo>
                        <a:lnTo>
                          <a:pt x="132" y="84"/>
                        </a:lnTo>
                        <a:lnTo>
                          <a:pt x="134" y="84"/>
                        </a:lnTo>
                        <a:lnTo>
                          <a:pt x="134" y="84"/>
                        </a:lnTo>
                        <a:lnTo>
                          <a:pt x="134" y="84"/>
                        </a:lnTo>
                        <a:lnTo>
                          <a:pt x="134" y="84"/>
                        </a:lnTo>
                        <a:lnTo>
                          <a:pt x="134" y="82"/>
                        </a:lnTo>
                        <a:lnTo>
                          <a:pt x="136" y="82"/>
                        </a:lnTo>
                        <a:lnTo>
                          <a:pt x="136" y="82"/>
                        </a:lnTo>
                        <a:lnTo>
                          <a:pt x="136" y="82"/>
                        </a:lnTo>
                        <a:lnTo>
                          <a:pt x="137" y="82"/>
                        </a:lnTo>
                        <a:lnTo>
                          <a:pt x="137" y="82"/>
                        </a:lnTo>
                        <a:lnTo>
                          <a:pt x="139" y="82"/>
                        </a:lnTo>
                        <a:lnTo>
                          <a:pt x="139" y="84"/>
                        </a:lnTo>
                        <a:lnTo>
                          <a:pt x="139" y="84"/>
                        </a:lnTo>
                        <a:lnTo>
                          <a:pt x="139" y="84"/>
                        </a:lnTo>
                        <a:lnTo>
                          <a:pt x="137" y="84"/>
                        </a:lnTo>
                        <a:lnTo>
                          <a:pt x="137" y="84"/>
                        </a:lnTo>
                        <a:lnTo>
                          <a:pt x="136" y="84"/>
                        </a:lnTo>
                        <a:lnTo>
                          <a:pt x="136" y="86"/>
                        </a:lnTo>
                        <a:lnTo>
                          <a:pt x="137" y="86"/>
                        </a:lnTo>
                        <a:lnTo>
                          <a:pt x="137" y="86"/>
                        </a:lnTo>
                        <a:lnTo>
                          <a:pt x="137" y="88"/>
                        </a:lnTo>
                        <a:lnTo>
                          <a:pt x="136" y="88"/>
                        </a:lnTo>
                        <a:lnTo>
                          <a:pt x="136" y="88"/>
                        </a:lnTo>
                        <a:lnTo>
                          <a:pt x="136" y="88"/>
                        </a:lnTo>
                        <a:lnTo>
                          <a:pt x="136" y="88"/>
                        </a:lnTo>
                        <a:lnTo>
                          <a:pt x="134" y="88"/>
                        </a:lnTo>
                        <a:lnTo>
                          <a:pt x="134" y="90"/>
                        </a:lnTo>
                        <a:lnTo>
                          <a:pt x="134" y="90"/>
                        </a:lnTo>
                        <a:lnTo>
                          <a:pt x="134" y="90"/>
                        </a:lnTo>
                        <a:lnTo>
                          <a:pt x="134" y="92"/>
                        </a:lnTo>
                        <a:lnTo>
                          <a:pt x="134" y="92"/>
                        </a:lnTo>
                        <a:lnTo>
                          <a:pt x="134" y="92"/>
                        </a:lnTo>
                        <a:lnTo>
                          <a:pt x="134" y="94"/>
                        </a:lnTo>
                        <a:lnTo>
                          <a:pt x="134" y="94"/>
                        </a:lnTo>
                        <a:lnTo>
                          <a:pt x="134" y="96"/>
                        </a:lnTo>
                        <a:lnTo>
                          <a:pt x="134" y="96"/>
                        </a:lnTo>
                        <a:lnTo>
                          <a:pt x="134" y="96"/>
                        </a:lnTo>
                        <a:lnTo>
                          <a:pt x="134" y="98"/>
                        </a:lnTo>
                        <a:lnTo>
                          <a:pt x="134" y="98"/>
                        </a:lnTo>
                        <a:lnTo>
                          <a:pt x="134" y="98"/>
                        </a:lnTo>
                        <a:lnTo>
                          <a:pt x="134" y="98"/>
                        </a:lnTo>
                        <a:lnTo>
                          <a:pt x="136" y="98"/>
                        </a:lnTo>
                        <a:lnTo>
                          <a:pt x="136" y="98"/>
                        </a:lnTo>
                        <a:lnTo>
                          <a:pt x="136" y="98"/>
                        </a:lnTo>
                        <a:lnTo>
                          <a:pt x="137" y="98"/>
                        </a:lnTo>
                        <a:lnTo>
                          <a:pt x="137" y="98"/>
                        </a:lnTo>
                        <a:lnTo>
                          <a:pt x="137" y="98"/>
                        </a:lnTo>
                        <a:lnTo>
                          <a:pt x="139" y="98"/>
                        </a:lnTo>
                        <a:lnTo>
                          <a:pt x="139" y="96"/>
                        </a:lnTo>
                        <a:lnTo>
                          <a:pt x="139" y="96"/>
                        </a:lnTo>
                        <a:lnTo>
                          <a:pt x="139" y="96"/>
                        </a:lnTo>
                        <a:lnTo>
                          <a:pt x="139" y="94"/>
                        </a:lnTo>
                        <a:lnTo>
                          <a:pt x="139" y="94"/>
                        </a:lnTo>
                        <a:lnTo>
                          <a:pt x="141" y="94"/>
                        </a:lnTo>
                        <a:lnTo>
                          <a:pt x="141" y="94"/>
                        </a:lnTo>
                        <a:lnTo>
                          <a:pt x="141" y="94"/>
                        </a:lnTo>
                        <a:lnTo>
                          <a:pt x="141" y="94"/>
                        </a:lnTo>
                        <a:lnTo>
                          <a:pt x="143" y="94"/>
                        </a:lnTo>
                        <a:lnTo>
                          <a:pt x="143" y="94"/>
                        </a:lnTo>
                        <a:lnTo>
                          <a:pt x="145" y="94"/>
                        </a:lnTo>
                        <a:lnTo>
                          <a:pt x="145" y="92"/>
                        </a:lnTo>
                        <a:lnTo>
                          <a:pt x="145" y="92"/>
                        </a:lnTo>
                        <a:lnTo>
                          <a:pt x="145" y="92"/>
                        </a:lnTo>
                        <a:lnTo>
                          <a:pt x="147" y="92"/>
                        </a:lnTo>
                        <a:lnTo>
                          <a:pt x="147" y="92"/>
                        </a:lnTo>
                        <a:lnTo>
                          <a:pt x="147" y="92"/>
                        </a:lnTo>
                        <a:lnTo>
                          <a:pt x="147" y="92"/>
                        </a:lnTo>
                        <a:lnTo>
                          <a:pt x="147" y="92"/>
                        </a:lnTo>
                        <a:lnTo>
                          <a:pt x="149" y="92"/>
                        </a:lnTo>
                        <a:lnTo>
                          <a:pt x="149" y="92"/>
                        </a:lnTo>
                        <a:lnTo>
                          <a:pt x="151" y="92"/>
                        </a:lnTo>
                        <a:lnTo>
                          <a:pt x="151" y="90"/>
                        </a:lnTo>
                        <a:lnTo>
                          <a:pt x="151" y="90"/>
                        </a:lnTo>
                        <a:lnTo>
                          <a:pt x="151" y="90"/>
                        </a:lnTo>
                        <a:lnTo>
                          <a:pt x="151" y="90"/>
                        </a:lnTo>
                        <a:lnTo>
                          <a:pt x="153" y="90"/>
                        </a:lnTo>
                        <a:lnTo>
                          <a:pt x="153" y="90"/>
                        </a:lnTo>
                        <a:lnTo>
                          <a:pt x="153" y="90"/>
                        </a:lnTo>
                        <a:lnTo>
                          <a:pt x="153" y="88"/>
                        </a:lnTo>
                        <a:lnTo>
                          <a:pt x="155" y="88"/>
                        </a:lnTo>
                        <a:lnTo>
                          <a:pt x="155" y="88"/>
                        </a:lnTo>
                        <a:lnTo>
                          <a:pt x="155" y="88"/>
                        </a:lnTo>
                        <a:lnTo>
                          <a:pt x="157" y="88"/>
                        </a:lnTo>
                        <a:lnTo>
                          <a:pt x="157" y="86"/>
                        </a:lnTo>
                        <a:lnTo>
                          <a:pt x="157" y="86"/>
                        </a:lnTo>
                        <a:lnTo>
                          <a:pt x="157" y="86"/>
                        </a:lnTo>
                        <a:lnTo>
                          <a:pt x="157" y="86"/>
                        </a:lnTo>
                        <a:lnTo>
                          <a:pt x="158" y="86"/>
                        </a:lnTo>
                        <a:lnTo>
                          <a:pt x="158" y="86"/>
                        </a:lnTo>
                        <a:lnTo>
                          <a:pt x="158" y="84"/>
                        </a:lnTo>
                        <a:lnTo>
                          <a:pt x="160" y="84"/>
                        </a:lnTo>
                        <a:lnTo>
                          <a:pt x="160" y="84"/>
                        </a:lnTo>
                        <a:lnTo>
                          <a:pt x="160" y="84"/>
                        </a:lnTo>
                        <a:lnTo>
                          <a:pt x="160" y="84"/>
                        </a:lnTo>
                        <a:lnTo>
                          <a:pt x="160" y="82"/>
                        </a:lnTo>
                        <a:lnTo>
                          <a:pt x="160" y="82"/>
                        </a:lnTo>
                        <a:lnTo>
                          <a:pt x="160" y="82"/>
                        </a:lnTo>
                        <a:lnTo>
                          <a:pt x="162" y="82"/>
                        </a:lnTo>
                        <a:lnTo>
                          <a:pt x="162" y="80"/>
                        </a:lnTo>
                        <a:lnTo>
                          <a:pt x="162" y="80"/>
                        </a:lnTo>
                        <a:lnTo>
                          <a:pt x="162" y="80"/>
                        </a:lnTo>
                        <a:lnTo>
                          <a:pt x="162" y="78"/>
                        </a:lnTo>
                        <a:lnTo>
                          <a:pt x="162" y="78"/>
                        </a:lnTo>
                        <a:lnTo>
                          <a:pt x="162" y="78"/>
                        </a:lnTo>
                        <a:lnTo>
                          <a:pt x="162" y="77"/>
                        </a:lnTo>
                        <a:lnTo>
                          <a:pt x="162" y="77"/>
                        </a:lnTo>
                        <a:lnTo>
                          <a:pt x="164" y="77"/>
                        </a:lnTo>
                        <a:lnTo>
                          <a:pt x="164" y="77"/>
                        </a:lnTo>
                        <a:lnTo>
                          <a:pt x="164" y="77"/>
                        </a:lnTo>
                        <a:lnTo>
                          <a:pt x="166" y="77"/>
                        </a:lnTo>
                        <a:lnTo>
                          <a:pt x="166" y="75"/>
                        </a:lnTo>
                        <a:lnTo>
                          <a:pt x="166" y="75"/>
                        </a:lnTo>
                        <a:lnTo>
                          <a:pt x="166" y="75"/>
                        </a:lnTo>
                        <a:lnTo>
                          <a:pt x="166" y="75"/>
                        </a:lnTo>
                        <a:lnTo>
                          <a:pt x="168" y="75"/>
                        </a:lnTo>
                        <a:lnTo>
                          <a:pt x="168" y="75"/>
                        </a:lnTo>
                        <a:lnTo>
                          <a:pt x="168" y="73"/>
                        </a:lnTo>
                        <a:lnTo>
                          <a:pt x="168" y="73"/>
                        </a:lnTo>
                        <a:lnTo>
                          <a:pt x="170" y="73"/>
                        </a:lnTo>
                        <a:lnTo>
                          <a:pt x="170" y="73"/>
                        </a:lnTo>
                        <a:lnTo>
                          <a:pt x="170" y="73"/>
                        </a:lnTo>
                        <a:lnTo>
                          <a:pt x="172" y="73"/>
                        </a:lnTo>
                        <a:lnTo>
                          <a:pt x="172" y="73"/>
                        </a:lnTo>
                        <a:lnTo>
                          <a:pt x="172" y="71"/>
                        </a:lnTo>
                        <a:lnTo>
                          <a:pt x="172" y="71"/>
                        </a:lnTo>
                        <a:lnTo>
                          <a:pt x="172" y="71"/>
                        </a:lnTo>
                        <a:lnTo>
                          <a:pt x="174" y="71"/>
                        </a:lnTo>
                        <a:lnTo>
                          <a:pt x="174" y="69"/>
                        </a:lnTo>
                        <a:lnTo>
                          <a:pt x="174" y="69"/>
                        </a:lnTo>
                        <a:lnTo>
                          <a:pt x="174" y="69"/>
                        </a:lnTo>
                        <a:lnTo>
                          <a:pt x="174" y="67"/>
                        </a:lnTo>
                        <a:lnTo>
                          <a:pt x="174" y="67"/>
                        </a:lnTo>
                        <a:lnTo>
                          <a:pt x="174" y="67"/>
                        </a:lnTo>
                        <a:lnTo>
                          <a:pt x="174" y="65"/>
                        </a:lnTo>
                        <a:lnTo>
                          <a:pt x="174" y="65"/>
                        </a:lnTo>
                        <a:lnTo>
                          <a:pt x="174" y="65"/>
                        </a:lnTo>
                        <a:lnTo>
                          <a:pt x="174" y="63"/>
                        </a:lnTo>
                        <a:lnTo>
                          <a:pt x="174" y="63"/>
                        </a:lnTo>
                        <a:lnTo>
                          <a:pt x="176" y="63"/>
                        </a:lnTo>
                        <a:lnTo>
                          <a:pt x="176" y="61"/>
                        </a:lnTo>
                        <a:lnTo>
                          <a:pt x="176" y="61"/>
                        </a:lnTo>
                        <a:lnTo>
                          <a:pt x="176" y="61"/>
                        </a:lnTo>
                        <a:lnTo>
                          <a:pt x="176" y="59"/>
                        </a:lnTo>
                        <a:lnTo>
                          <a:pt x="178" y="59"/>
                        </a:lnTo>
                        <a:lnTo>
                          <a:pt x="178" y="59"/>
                        </a:lnTo>
                        <a:lnTo>
                          <a:pt x="178" y="59"/>
                        </a:lnTo>
                        <a:lnTo>
                          <a:pt x="178" y="59"/>
                        </a:lnTo>
                        <a:lnTo>
                          <a:pt x="178" y="57"/>
                        </a:lnTo>
                        <a:lnTo>
                          <a:pt x="178" y="57"/>
                        </a:lnTo>
                        <a:lnTo>
                          <a:pt x="178" y="57"/>
                        </a:lnTo>
                        <a:lnTo>
                          <a:pt x="180" y="57"/>
                        </a:lnTo>
                        <a:lnTo>
                          <a:pt x="180" y="57"/>
                        </a:lnTo>
                        <a:lnTo>
                          <a:pt x="180" y="55"/>
                        </a:lnTo>
                        <a:lnTo>
                          <a:pt x="180" y="55"/>
                        </a:lnTo>
                        <a:lnTo>
                          <a:pt x="180" y="55"/>
                        </a:lnTo>
                        <a:lnTo>
                          <a:pt x="180" y="54"/>
                        </a:lnTo>
                        <a:lnTo>
                          <a:pt x="180" y="54"/>
                        </a:lnTo>
                        <a:lnTo>
                          <a:pt x="180" y="52"/>
                        </a:lnTo>
                        <a:lnTo>
                          <a:pt x="181" y="52"/>
                        </a:lnTo>
                        <a:lnTo>
                          <a:pt x="181" y="52"/>
                        </a:lnTo>
                        <a:lnTo>
                          <a:pt x="181" y="52"/>
                        </a:lnTo>
                        <a:lnTo>
                          <a:pt x="181" y="50"/>
                        </a:lnTo>
                        <a:lnTo>
                          <a:pt x="181" y="50"/>
                        </a:lnTo>
                        <a:lnTo>
                          <a:pt x="181" y="50"/>
                        </a:lnTo>
                        <a:lnTo>
                          <a:pt x="181" y="48"/>
                        </a:lnTo>
                        <a:lnTo>
                          <a:pt x="181" y="48"/>
                        </a:lnTo>
                        <a:lnTo>
                          <a:pt x="181" y="46"/>
                        </a:lnTo>
                        <a:lnTo>
                          <a:pt x="183" y="46"/>
                        </a:lnTo>
                        <a:lnTo>
                          <a:pt x="183" y="46"/>
                        </a:lnTo>
                        <a:lnTo>
                          <a:pt x="183" y="46"/>
                        </a:lnTo>
                        <a:lnTo>
                          <a:pt x="183" y="44"/>
                        </a:lnTo>
                        <a:lnTo>
                          <a:pt x="183" y="44"/>
                        </a:lnTo>
                        <a:lnTo>
                          <a:pt x="183" y="44"/>
                        </a:lnTo>
                        <a:lnTo>
                          <a:pt x="183" y="44"/>
                        </a:lnTo>
                        <a:lnTo>
                          <a:pt x="183" y="42"/>
                        </a:lnTo>
                        <a:lnTo>
                          <a:pt x="185" y="42"/>
                        </a:lnTo>
                        <a:lnTo>
                          <a:pt x="185" y="42"/>
                        </a:lnTo>
                        <a:lnTo>
                          <a:pt x="185" y="40"/>
                        </a:lnTo>
                        <a:lnTo>
                          <a:pt x="185" y="40"/>
                        </a:lnTo>
                        <a:lnTo>
                          <a:pt x="185" y="38"/>
                        </a:lnTo>
                        <a:lnTo>
                          <a:pt x="185" y="38"/>
                        </a:lnTo>
                        <a:lnTo>
                          <a:pt x="185" y="36"/>
                        </a:lnTo>
                        <a:lnTo>
                          <a:pt x="183" y="36"/>
                        </a:lnTo>
                        <a:lnTo>
                          <a:pt x="183" y="36"/>
                        </a:lnTo>
                        <a:lnTo>
                          <a:pt x="183" y="36"/>
                        </a:lnTo>
                        <a:lnTo>
                          <a:pt x="183" y="36"/>
                        </a:lnTo>
                        <a:lnTo>
                          <a:pt x="183" y="34"/>
                        </a:lnTo>
                        <a:lnTo>
                          <a:pt x="183" y="34"/>
                        </a:lnTo>
                        <a:lnTo>
                          <a:pt x="181" y="34"/>
                        </a:lnTo>
                        <a:lnTo>
                          <a:pt x="181" y="36"/>
                        </a:lnTo>
                        <a:lnTo>
                          <a:pt x="181" y="36"/>
                        </a:lnTo>
                        <a:lnTo>
                          <a:pt x="180" y="36"/>
                        </a:lnTo>
                        <a:lnTo>
                          <a:pt x="180" y="36"/>
                        </a:lnTo>
                        <a:lnTo>
                          <a:pt x="180" y="36"/>
                        </a:lnTo>
                        <a:lnTo>
                          <a:pt x="180" y="34"/>
                        </a:lnTo>
                        <a:lnTo>
                          <a:pt x="180" y="34"/>
                        </a:lnTo>
                        <a:lnTo>
                          <a:pt x="178" y="34"/>
                        </a:lnTo>
                        <a:lnTo>
                          <a:pt x="178" y="32"/>
                        </a:lnTo>
                        <a:lnTo>
                          <a:pt x="178" y="32"/>
                        </a:lnTo>
                        <a:lnTo>
                          <a:pt x="178" y="31"/>
                        </a:lnTo>
                        <a:lnTo>
                          <a:pt x="180" y="31"/>
                        </a:lnTo>
                        <a:lnTo>
                          <a:pt x="180" y="32"/>
                        </a:lnTo>
                        <a:lnTo>
                          <a:pt x="180" y="32"/>
                        </a:lnTo>
                        <a:lnTo>
                          <a:pt x="180" y="32"/>
                        </a:lnTo>
                        <a:lnTo>
                          <a:pt x="181" y="32"/>
                        </a:lnTo>
                        <a:lnTo>
                          <a:pt x="181" y="32"/>
                        </a:lnTo>
                        <a:lnTo>
                          <a:pt x="181" y="31"/>
                        </a:lnTo>
                        <a:lnTo>
                          <a:pt x="183" y="31"/>
                        </a:lnTo>
                        <a:lnTo>
                          <a:pt x="183" y="31"/>
                        </a:lnTo>
                        <a:lnTo>
                          <a:pt x="183" y="29"/>
                        </a:lnTo>
                        <a:lnTo>
                          <a:pt x="183" y="29"/>
                        </a:lnTo>
                        <a:lnTo>
                          <a:pt x="183" y="29"/>
                        </a:lnTo>
                        <a:lnTo>
                          <a:pt x="183" y="29"/>
                        </a:lnTo>
                        <a:lnTo>
                          <a:pt x="183" y="27"/>
                        </a:lnTo>
                        <a:lnTo>
                          <a:pt x="183" y="27"/>
                        </a:lnTo>
                        <a:lnTo>
                          <a:pt x="183" y="27"/>
                        </a:lnTo>
                        <a:lnTo>
                          <a:pt x="183" y="25"/>
                        </a:lnTo>
                        <a:lnTo>
                          <a:pt x="183" y="25"/>
                        </a:lnTo>
                        <a:lnTo>
                          <a:pt x="183" y="25"/>
                        </a:lnTo>
                        <a:lnTo>
                          <a:pt x="183" y="25"/>
                        </a:lnTo>
                        <a:lnTo>
                          <a:pt x="183" y="23"/>
                        </a:lnTo>
                        <a:lnTo>
                          <a:pt x="183" y="23"/>
                        </a:lnTo>
                        <a:lnTo>
                          <a:pt x="183" y="21"/>
                        </a:lnTo>
                        <a:lnTo>
                          <a:pt x="183" y="21"/>
                        </a:lnTo>
                        <a:lnTo>
                          <a:pt x="181" y="21"/>
                        </a:lnTo>
                        <a:lnTo>
                          <a:pt x="181" y="21"/>
                        </a:lnTo>
                        <a:lnTo>
                          <a:pt x="181" y="19"/>
                        </a:lnTo>
                        <a:lnTo>
                          <a:pt x="181" y="19"/>
                        </a:lnTo>
                        <a:lnTo>
                          <a:pt x="181" y="19"/>
                        </a:lnTo>
                        <a:lnTo>
                          <a:pt x="181" y="19"/>
                        </a:lnTo>
                        <a:lnTo>
                          <a:pt x="183" y="19"/>
                        </a:lnTo>
                        <a:lnTo>
                          <a:pt x="183" y="17"/>
                        </a:lnTo>
                        <a:lnTo>
                          <a:pt x="183" y="17"/>
                        </a:lnTo>
                        <a:lnTo>
                          <a:pt x="183" y="17"/>
                        </a:lnTo>
                        <a:lnTo>
                          <a:pt x="183" y="17"/>
                        </a:lnTo>
                        <a:lnTo>
                          <a:pt x="183" y="15"/>
                        </a:lnTo>
                        <a:lnTo>
                          <a:pt x="185" y="15"/>
                        </a:lnTo>
                        <a:lnTo>
                          <a:pt x="185" y="15"/>
                        </a:lnTo>
                        <a:lnTo>
                          <a:pt x="187" y="15"/>
                        </a:lnTo>
                        <a:lnTo>
                          <a:pt x="187" y="15"/>
                        </a:lnTo>
                        <a:lnTo>
                          <a:pt x="187" y="15"/>
                        </a:lnTo>
                        <a:lnTo>
                          <a:pt x="187" y="15"/>
                        </a:lnTo>
                        <a:lnTo>
                          <a:pt x="189" y="15"/>
                        </a:lnTo>
                        <a:lnTo>
                          <a:pt x="189" y="13"/>
                        </a:lnTo>
                        <a:lnTo>
                          <a:pt x="189" y="13"/>
                        </a:lnTo>
                        <a:lnTo>
                          <a:pt x="189" y="13"/>
                        </a:lnTo>
                        <a:lnTo>
                          <a:pt x="189" y="11"/>
                        </a:lnTo>
                        <a:lnTo>
                          <a:pt x="189" y="11"/>
                        </a:lnTo>
                        <a:lnTo>
                          <a:pt x="189" y="11"/>
                        </a:lnTo>
                        <a:lnTo>
                          <a:pt x="189" y="9"/>
                        </a:lnTo>
                        <a:lnTo>
                          <a:pt x="189" y="9"/>
                        </a:lnTo>
                        <a:lnTo>
                          <a:pt x="187" y="9"/>
                        </a:lnTo>
                        <a:lnTo>
                          <a:pt x="187" y="9"/>
                        </a:lnTo>
                        <a:lnTo>
                          <a:pt x="187" y="8"/>
                        </a:lnTo>
                        <a:lnTo>
                          <a:pt x="189" y="8"/>
                        </a:lnTo>
                        <a:lnTo>
                          <a:pt x="189" y="8"/>
                        </a:lnTo>
                        <a:lnTo>
                          <a:pt x="189" y="8"/>
                        </a:lnTo>
                        <a:lnTo>
                          <a:pt x="189" y="6"/>
                        </a:lnTo>
                        <a:lnTo>
                          <a:pt x="189" y="6"/>
                        </a:lnTo>
                        <a:lnTo>
                          <a:pt x="189" y="6"/>
                        </a:lnTo>
                        <a:lnTo>
                          <a:pt x="191" y="6"/>
                        </a:lnTo>
                        <a:lnTo>
                          <a:pt x="191" y="6"/>
                        </a:lnTo>
                        <a:lnTo>
                          <a:pt x="191" y="6"/>
                        </a:lnTo>
                        <a:lnTo>
                          <a:pt x="193" y="6"/>
                        </a:lnTo>
                        <a:lnTo>
                          <a:pt x="193" y="8"/>
                        </a:lnTo>
                        <a:lnTo>
                          <a:pt x="193" y="8"/>
                        </a:lnTo>
                        <a:lnTo>
                          <a:pt x="193" y="6"/>
                        </a:lnTo>
                        <a:lnTo>
                          <a:pt x="193" y="6"/>
                        </a:lnTo>
                        <a:lnTo>
                          <a:pt x="195" y="6"/>
                        </a:lnTo>
                        <a:lnTo>
                          <a:pt x="195" y="6"/>
                        </a:lnTo>
                        <a:lnTo>
                          <a:pt x="195" y="8"/>
                        </a:lnTo>
                        <a:lnTo>
                          <a:pt x="195" y="8"/>
                        </a:lnTo>
                        <a:lnTo>
                          <a:pt x="195" y="8"/>
                        </a:lnTo>
                        <a:lnTo>
                          <a:pt x="195" y="9"/>
                        </a:lnTo>
                        <a:lnTo>
                          <a:pt x="195" y="9"/>
                        </a:lnTo>
                        <a:lnTo>
                          <a:pt x="195" y="11"/>
                        </a:lnTo>
                        <a:lnTo>
                          <a:pt x="195" y="11"/>
                        </a:lnTo>
                        <a:lnTo>
                          <a:pt x="195" y="11"/>
                        </a:lnTo>
                        <a:lnTo>
                          <a:pt x="197" y="11"/>
                        </a:lnTo>
                        <a:lnTo>
                          <a:pt x="197" y="13"/>
                        </a:lnTo>
                        <a:lnTo>
                          <a:pt x="197" y="13"/>
                        </a:lnTo>
                        <a:lnTo>
                          <a:pt x="197" y="13"/>
                        </a:lnTo>
                        <a:lnTo>
                          <a:pt x="199" y="13"/>
                        </a:lnTo>
                        <a:lnTo>
                          <a:pt x="199" y="13"/>
                        </a:lnTo>
                        <a:lnTo>
                          <a:pt x="199" y="13"/>
                        </a:lnTo>
                        <a:lnTo>
                          <a:pt x="199" y="11"/>
                        </a:lnTo>
                        <a:lnTo>
                          <a:pt x="199" y="11"/>
                        </a:lnTo>
                        <a:lnTo>
                          <a:pt x="199" y="11"/>
                        </a:lnTo>
                        <a:lnTo>
                          <a:pt x="199" y="11"/>
                        </a:lnTo>
                        <a:lnTo>
                          <a:pt x="201" y="11"/>
                        </a:lnTo>
                        <a:lnTo>
                          <a:pt x="201" y="11"/>
                        </a:lnTo>
                        <a:lnTo>
                          <a:pt x="201" y="11"/>
                        </a:lnTo>
                        <a:lnTo>
                          <a:pt x="201" y="11"/>
                        </a:lnTo>
                        <a:lnTo>
                          <a:pt x="201" y="11"/>
                        </a:lnTo>
                        <a:lnTo>
                          <a:pt x="202" y="11"/>
                        </a:lnTo>
                        <a:lnTo>
                          <a:pt x="202" y="11"/>
                        </a:lnTo>
                        <a:lnTo>
                          <a:pt x="202" y="13"/>
                        </a:lnTo>
                        <a:lnTo>
                          <a:pt x="204" y="13"/>
                        </a:lnTo>
                        <a:lnTo>
                          <a:pt x="204" y="13"/>
                        </a:lnTo>
                        <a:lnTo>
                          <a:pt x="204" y="11"/>
                        </a:lnTo>
                        <a:lnTo>
                          <a:pt x="204" y="11"/>
                        </a:lnTo>
                        <a:lnTo>
                          <a:pt x="204" y="11"/>
                        </a:lnTo>
                        <a:lnTo>
                          <a:pt x="204" y="11"/>
                        </a:lnTo>
                        <a:lnTo>
                          <a:pt x="204" y="9"/>
                        </a:lnTo>
                        <a:lnTo>
                          <a:pt x="204" y="9"/>
                        </a:lnTo>
                        <a:lnTo>
                          <a:pt x="206" y="9"/>
                        </a:lnTo>
                        <a:lnTo>
                          <a:pt x="206" y="8"/>
                        </a:lnTo>
                        <a:lnTo>
                          <a:pt x="206" y="8"/>
                        </a:lnTo>
                        <a:lnTo>
                          <a:pt x="204" y="8"/>
                        </a:lnTo>
                        <a:lnTo>
                          <a:pt x="204" y="6"/>
                        </a:lnTo>
                        <a:lnTo>
                          <a:pt x="204" y="6"/>
                        </a:lnTo>
                        <a:lnTo>
                          <a:pt x="204" y="8"/>
                        </a:lnTo>
                        <a:lnTo>
                          <a:pt x="204" y="8"/>
                        </a:lnTo>
                        <a:lnTo>
                          <a:pt x="204" y="8"/>
                        </a:lnTo>
                        <a:lnTo>
                          <a:pt x="202" y="8"/>
                        </a:lnTo>
                        <a:lnTo>
                          <a:pt x="202" y="8"/>
                        </a:lnTo>
                        <a:lnTo>
                          <a:pt x="201" y="8"/>
                        </a:lnTo>
                        <a:lnTo>
                          <a:pt x="201" y="8"/>
                        </a:lnTo>
                        <a:lnTo>
                          <a:pt x="201" y="8"/>
                        </a:lnTo>
                        <a:lnTo>
                          <a:pt x="201" y="9"/>
                        </a:lnTo>
                        <a:lnTo>
                          <a:pt x="199" y="9"/>
                        </a:lnTo>
                        <a:lnTo>
                          <a:pt x="199" y="9"/>
                        </a:lnTo>
                        <a:lnTo>
                          <a:pt x="199" y="9"/>
                        </a:lnTo>
                        <a:lnTo>
                          <a:pt x="197" y="9"/>
                        </a:lnTo>
                        <a:lnTo>
                          <a:pt x="197" y="8"/>
                        </a:lnTo>
                        <a:lnTo>
                          <a:pt x="197" y="8"/>
                        </a:lnTo>
                        <a:lnTo>
                          <a:pt x="197" y="6"/>
                        </a:lnTo>
                        <a:lnTo>
                          <a:pt x="197" y="6"/>
                        </a:lnTo>
                        <a:lnTo>
                          <a:pt x="199" y="6"/>
                        </a:lnTo>
                        <a:lnTo>
                          <a:pt x="199" y="4"/>
                        </a:lnTo>
                        <a:lnTo>
                          <a:pt x="199" y="4"/>
                        </a:lnTo>
                        <a:lnTo>
                          <a:pt x="199" y="4"/>
                        </a:lnTo>
                        <a:lnTo>
                          <a:pt x="199" y="4"/>
                        </a:lnTo>
                        <a:lnTo>
                          <a:pt x="199" y="2"/>
                        </a:lnTo>
                        <a:lnTo>
                          <a:pt x="199" y="2"/>
                        </a:lnTo>
                        <a:lnTo>
                          <a:pt x="199" y="2"/>
                        </a:lnTo>
                        <a:lnTo>
                          <a:pt x="199" y="0"/>
                        </a:lnTo>
                        <a:lnTo>
                          <a:pt x="199" y="0"/>
                        </a:lnTo>
                        <a:lnTo>
                          <a:pt x="201" y="0"/>
                        </a:lnTo>
                        <a:lnTo>
                          <a:pt x="201" y="0"/>
                        </a:lnTo>
                        <a:lnTo>
                          <a:pt x="201" y="0"/>
                        </a:lnTo>
                        <a:lnTo>
                          <a:pt x="201" y="0"/>
                        </a:lnTo>
                        <a:lnTo>
                          <a:pt x="201" y="2"/>
                        </a:lnTo>
                        <a:lnTo>
                          <a:pt x="202" y="2"/>
                        </a:lnTo>
                        <a:lnTo>
                          <a:pt x="202" y="2"/>
                        </a:lnTo>
                        <a:lnTo>
                          <a:pt x="204" y="2"/>
                        </a:lnTo>
                        <a:lnTo>
                          <a:pt x="204" y="2"/>
                        </a:lnTo>
                        <a:lnTo>
                          <a:pt x="204" y="2"/>
                        </a:lnTo>
                        <a:lnTo>
                          <a:pt x="204" y="4"/>
                        </a:lnTo>
                        <a:lnTo>
                          <a:pt x="204" y="4"/>
                        </a:lnTo>
                        <a:lnTo>
                          <a:pt x="206" y="4"/>
                        </a:lnTo>
                        <a:lnTo>
                          <a:pt x="206" y="4"/>
                        </a:lnTo>
                        <a:lnTo>
                          <a:pt x="206" y="4"/>
                        </a:lnTo>
                        <a:lnTo>
                          <a:pt x="206" y="4"/>
                        </a:lnTo>
                        <a:lnTo>
                          <a:pt x="208" y="4"/>
                        </a:lnTo>
                        <a:lnTo>
                          <a:pt x="208" y="4"/>
                        </a:lnTo>
                        <a:lnTo>
                          <a:pt x="208" y="4"/>
                        </a:lnTo>
                        <a:lnTo>
                          <a:pt x="208" y="2"/>
                        </a:lnTo>
                        <a:lnTo>
                          <a:pt x="210" y="2"/>
                        </a:lnTo>
                        <a:lnTo>
                          <a:pt x="210" y="2"/>
                        </a:lnTo>
                        <a:lnTo>
                          <a:pt x="210" y="4"/>
                        </a:lnTo>
                        <a:lnTo>
                          <a:pt x="210" y="4"/>
                        </a:lnTo>
                        <a:lnTo>
                          <a:pt x="210" y="4"/>
                        </a:lnTo>
                        <a:lnTo>
                          <a:pt x="210" y="4"/>
                        </a:lnTo>
                        <a:lnTo>
                          <a:pt x="210" y="6"/>
                        </a:lnTo>
                        <a:lnTo>
                          <a:pt x="210" y="6"/>
                        </a:lnTo>
                        <a:lnTo>
                          <a:pt x="208" y="6"/>
                        </a:lnTo>
                        <a:lnTo>
                          <a:pt x="208" y="8"/>
                        </a:lnTo>
                        <a:lnTo>
                          <a:pt x="208" y="8"/>
                        </a:lnTo>
                        <a:lnTo>
                          <a:pt x="208" y="9"/>
                        </a:lnTo>
                        <a:lnTo>
                          <a:pt x="208" y="9"/>
                        </a:lnTo>
                        <a:lnTo>
                          <a:pt x="208" y="11"/>
                        </a:lnTo>
                        <a:lnTo>
                          <a:pt x="208" y="11"/>
                        </a:lnTo>
                        <a:lnTo>
                          <a:pt x="208" y="11"/>
                        </a:lnTo>
                        <a:lnTo>
                          <a:pt x="208" y="13"/>
                        </a:lnTo>
                        <a:lnTo>
                          <a:pt x="208" y="13"/>
                        </a:lnTo>
                        <a:lnTo>
                          <a:pt x="208" y="15"/>
                        </a:lnTo>
                        <a:lnTo>
                          <a:pt x="208" y="15"/>
                        </a:lnTo>
                        <a:lnTo>
                          <a:pt x="208" y="17"/>
                        </a:lnTo>
                        <a:lnTo>
                          <a:pt x="210" y="17"/>
                        </a:lnTo>
                        <a:lnTo>
                          <a:pt x="210" y="17"/>
                        </a:lnTo>
                        <a:lnTo>
                          <a:pt x="210" y="19"/>
                        </a:lnTo>
                        <a:lnTo>
                          <a:pt x="210" y="19"/>
                        </a:lnTo>
                        <a:lnTo>
                          <a:pt x="210" y="19"/>
                        </a:lnTo>
                        <a:lnTo>
                          <a:pt x="210" y="19"/>
                        </a:lnTo>
                        <a:lnTo>
                          <a:pt x="210" y="19"/>
                        </a:lnTo>
                        <a:lnTo>
                          <a:pt x="212" y="19"/>
                        </a:lnTo>
                        <a:lnTo>
                          <a:pt x="212" y="21"/>
                        </a:lnTo>
                        <a:lnTo>
                          <a:pt x="212" y="21"/>
                        </a:lnTo>
                        <a:lnTo>
                          <a:pt x="212" y="21"/>
                        </a:lnTo>
                        <a:lnTo>
                          <a:pt x="212" y="21"/>
                        </a:lnTo>
                        <a:lnTo>
                          <a:pt x="214" y="21"/>
                        </a:lnTo>
                        <a:lnTo>
                          <a:pt x="214" y="23"/>
                        </a:lnTo>
                        <a:lnTo>
                          <a:pt x="214" y="23"/>
                        </a:lnTo>
                        <a:lnTo>
                          <a:pt x="214" y="23"/>
                        </a:lnTo>
                        <a:lnTo>
                          <a:pt x="214" y="25"/>
                        </a:lnTo>
                        <a:lnTo>
                          <a:pt x="216" y="25"/>
                        </a:lnTo>
                        <a:lnTo>
                          <a:pt x="216" y="25"/>
                        </a:lnTo>
                        <a:lnTo>
                          <a:pt x="216" y="25"/>
                        </a:lnTo>
                        <a:lnTo>
                          <a:pt x="216" y="27"/>
                        </a:lnTo>
                        <a:lnTo>
                          <a:pt x="216" y="27"/>
                        </a:lnTo>
                        <a:lnTo>
                          <a:pt x="216" y="29"/>
                        </a:lnTo>
                        <a:lnTo>
                          <a:pt x="216" y="29"/>
                        </a:lnTo>
                        <a:lnTo>
                          <a:pt x="216" y="29"/>
                        </a:lnTo>
                        <a:lnTo>
                          <a:pt x="218" y="29"/>
                        </a:lnTo>
                        <a:lnTo>
                          <a:pt x="218" y="29"/>
                        </a:lnTo>
                        <a:lnTo>
                          <a:pt x="216" y="29"/>
                        </a:lnTo>
                        <a:lnTo>
                          <a:pt x="216" y="31"/>
                        </a:lnTo>
                        <a:lnTo>
                          <a:pt x="218" y="31"/>
                        </a:lnTo>
                        <a:lnTo>
                          <a:pt x="218" y="31"/>
                        </a:lnTo>
                        <a:lnTo>
                          <a:pt x="218" y="31"/>
                        </a:lnTo>
                        <a:lnTo>
                          <a:pt x="218" y="32"/>
                        </a:lnTo>
                        <a:lnTo>
                          <a:pt x="218" y="32"/>
                        </a:lnTo>
                        <a:lnTo>
                          <a:pt x="220" y="32"/>
                        </a:lnTo>
                        <a:lnTo>
                          <a:pt x="220" y="34"/>
                        </a:lnTo>
                        <a:lnTo>
                          <a:pt x="220" y="34"/>
                        </a:lnTo>
                        <a:lnTo>
                          <a:pt x="220" y="36"/>
                        </a:lnTo>
                        <a:lnTo>
                          <a:pt x="220" y="36"/>
                        </a:lnTo>
                        <a:lnTo>
                          <a:pt x="220" y="36"/>
                        </a:lnTo>
                        <a:lnTo>
                          <a:pt x="220" y="36"/>
                        </a:lnTo>
                        <a:lnTo>
                          <a:pt x="220" y="36"/>
                        </a:lnTo>
                        <a:lnTo>
                          <a:pt x="220" y="38"/>
                        </a:lnTo>
                        <a:lnTo>
                          <a:pt x="220" y="38"/>
                        </a:lnTo>
                        <a:lnTo>
                          <a:pt x="220" y="38"/>
                        </a:lnTo>
                        <a:lnTo>
                          <a:pt x="220" y="40"/>
                        </a:lnTo>
                        <a:lnTo>
                          <a:pt x="220" y="40"/>
                        </a:lnTo>
                        <a:lnTo>
                          <a:pt x="220" y="40"/>
                        </a:lnTo>
                        <a:lnTo>
                          <a:pt x="220" y="42"/>
                        </a:lnTo>
                        <a:lnTo>
                          <a:pt x="220" y="42"/>
                        </a:lnTo>
                        <a:lnTo>
                          <a:pt x="220" y="44"/>
                        </a:lnTo>
                        <a:lnTo>
                          <a:pt x="220" y="44"/>
                        </a:lnTo>
                        <a:lnTo>
                          <a:pt x="220" y="44"/>
                        </a:lnTo>
                        <a:lnTo>
                          <a:pt x="220" y="44"/>
                        </a:lnTo>
                        <a:lnTo>
                          <a:pt x="220" y="44"/>
                        </a:lnTo>
                        <a:lnTo>
                          <a:pt x="220" y="46"/>
                        </a:lnTo>
                        <a:lnTo>
                          <a:pt x="220" y="46"/>
                        </a:lnTo>
                        <a:lnTo>
                          <a:pt x="220" y="48"/>
                        </a:lnTo>
                        <a:lnTo>
                          <a:pt x="220" y="48"/>
                        </a:lnTo>
                        <a:lnTo>
                          <a:pt x="218" y="48"/>
                        </a:lnTo>
                        <a:lnTo>
                          <a:pt x="218" y="50"/>
                        </a:lnTo>
                        <a:lnTo>
                          <a:pt x="218" y="50"/>
                        </a:lnTo>
                        <a:lnTo>
                          <a:pt x="218" y="50"/>
                        </a:lnTo>
                        <a:lnTo>
                          <a:pt x="218" y="50"/>
                        </a:lnTo>
                        <a:lnTo>
                          <a:pt x="218" y="52"/>
                        </a:lnTo>
                        <a:lnTo>
                          <a:pt x="218" y="52"/>
                        </a:lnTo>
                        <a:lnTo>
                          <a:pt x="218" y="52"/>
                        </a:lnTo>
                        <a:lnTo>
                          <a:pt x="216" y="52"/>
                        </a:lnTo>
                        <a:lnTo>
                          <a:pt x="216" y="52"/>
                        </a:lnTo>
                        <a:lnTo>
                          <a:pt x="216" y="52"/>
                        </a:lnTo>
                        <a:lnTo>
                          <a:pt x="216" y="52"/>
                        </a:lnTo>
                        <a:lnTo>
                          <a:pt x="214" y="52"/>
                        </a:lnTo>
                        <a:lnTo>
                          <a:pt x="214" y="54"/>
                        </a:lnTo>
                        <a:lnTo>
                          <a:pt x="214" y="54"/>
                        </a:lnTo>
                        <a:lnTo>
                          <a:pt x="214" y="54"/>
                        </a:lnTo>
                        <a:lnTo>
                          <a:pt x="214" y="55"/>
                        </a:lnTo>
                        <a:lnTo>
                          <a:pt x="214" y="55"/>
                        </a:lnTo>
                        <a:lnTo>
                          <a:pt x="212" y="55"/>
                        </a:lnTo>
                        <a:lnTo>
                          <a:pt x="212" y="57"/>
                        </a:lnTo>
                        <a:lnTo>
                          <a:pt x="212" y="57"/>
                        </a:lnTo>
                        <a:lnTo>
                          <a:pt x="212" y="57"/>
                        </a:lnTo>
                        <a:lnTo>
                          <a:pt x="210" y="57"/>
                        </a:lnTo>
                        <a:lnTo>
                          <a:pt x="210" y="57"/>
                        </a:lnTo>
                        <a:lnTo>
                          <a:pt x="212" y="57"/>
                        </a:lnTo>
                        <a:lnTo>
                          <a:pt x="212" y="59"/>
                        </a:lnTo>
                        <a:lnTo>
                          <a:pt x="212" y="59"/>
                        </a:lnTo>
                        <a:lnTo>
                          <a:pt x="210" y="59"/>
                        </a:lnTo>
                        <a:lnTo>
                          <a:pt x="210" y="59"/>
                        </a:lnTo>
                        <a:lnTo>
                          <a:pt x="210" y="61"/>
                        </a:lnTo>
                        <a:lnTo>
                          <a:pt x="210" y="61"/>
                        </a:lnTo>
                        <a:lnTo>
                          <a:pt x="212" y="61"/>
                        </a:lnTo>
                        <a:lnTo>
                          <a:pt x="212" y="63"/>
                        </a:lnTo>
                        <a:lnTo>
                          <a:pt x="210" y="63"/>
                        </a:lnTo>
                        <a:lnTo>
                          <a:pt x="210" y="63"/>
                        </a:lnTo>
                        <a:lnTo>
                          <a:pt x="210" y="65"/>
                        </a:lnTo>
                        <a:lnTo>
                          <a:pt x="210" y="65"/>
                        </a:lnTo>
                        <a:lnTo>
                          <a:pt x="210" y="67"/>
                        </a:lnTo>
                        <a:lnTo>
                          <a:pt x="212" y="67"/>
                        </a:lnTo>
                        <a:lnTo>
                          <a:pt x="212" y="67"/>
                        </a:lnTo>
                        <a:lnTo>
                          <a:pt x="212" y="67"/>
                        </a:lnTo>
                        <a:lnTo>
                          <a:pt x="212" y="67"/>
                        </a:lnTo>
                        <a:lnTo>
                          <a:pt x="212" y="67"/>
                        </a:lnTo>
                        <a:lnTo>
                          <a:pt x="210" y="67"/>
                        </a:lnTo>
                        <a:lnTo>
                          <a:pt x="210" y="69"/>
                        </a:lnTo>
                        <a:lnTo>
                          <a:pt x="210" y="69"/>
                        </a:lnTo>
                        <a:lnTo>
                          <a:pt x="210" y="69"/>
                        </a:lnTo>
                        <a:lnTo>
                          <a:pt x="210" y="67"/>
                        </a:lnTo>
                        <a:lnTo>
                          <a:pt x="208" y="67"/>
                        </a:lnTo>
                        <a:lnTo>
                          <a:pt x="208" y="67"/>
                        </a:lnTo>
                        <a:lnTo>
                          <a:pt x="208" y="67"/>
                        </a:lnTo>
                        <a:lnTo>
                          <a:pt x="208" y="67"/>
                        </a:lnTo>
                        <a:lnTo>
                          <a:pt x="208" y="65"/>
                        </a:lnTo>
                        <a:lnTo>
                          <a:pt x="206" y="65"/>
                        </a:lnTo>
                        <a:lnTo>
                          <a:pt x="206" y="65"/>
                        </a:lnTo>
                        <a:lnTo>
                          <a:pt x="206" y="65"/>
                        </a:lnTo>
                        <a:lnTo>
                          <a:pt x="204" y="65"/>
                        </a:lnTo>
                        <a:lnTo>
                          <a:pt x="204" y="67"/>
                        </a:lnTo>
                        <a:lnTo>
                          <a:pt x="204" y="67"/>
                        </a:lnTo>
                        <a:lnTo>
                          <a:pt x="204" y="67"/>
                        </a:lnTo>
                        <a:lnTo>
                          <a:pt x="204" y="67"/>
                        </a:lnTo>
                        <a:lnTo>
                          <a:pt x="202" y="67"/>
                        </a:lnTo>
                        <a:lnTo>
                          <a:pt x="202" y="67"/>
                        </a:lnTo>
                        <a:lnTo>
                          <a:pt x="202" y="67"/>
                        </a:lnTo>
                        <a:lnTo>
                          <a:pt x="202" y="69"/>
                        </a:lnTo>
                        <a:lnTo>
                          <a:pt x="201" y="69"/>
                        </a:lnTo>
                        <a:lnTo>
                          <a:pt x="201" y="69"/>
                        </a:lnTo>
                        <a:lnTo>
                          <a:pt x="201" y="69"/>
                        </a:lnTo>
                        <a:lnTo>
                          <a:pt x="201" y="71"/>
                        </a:lnTo>
                        <a:lnTo>
                          <a:pt x="201" y="71"/>
                        </a:lnTo>
                        <a:lnTo>
                          <a:pt x="201" y="73"/>
                        </a:lnTo>
                        <a:lnTo>
                          <a:pt x="201" y="73"/>
                        </a:lnTo>
                        <a:lnTo>
                          <a:pt x="201" y="75"/>
                        </a:lnTo>
                        <a:lnTo>
                          <a:pt x="201" y="75"/>
                        </a:lnTo>
                        <a:lnTo>
                          <a:pt x="201" y="77"/>
                        </a:lnTo>
                        <a:lnTo>
                          <a:pt x="201" y="77"/>
                        </a:lnTo>
                        <a:lnTo>
                          <a:pt x="201" y="77"/>
                        </a:lnTo>
                        <a:lnTo>
                          <a:pt x="201" y="77"/>
                        </a:lnTo>
                        <a:lnTo>
                          <a:pt x="202" y="77"/>
                        </a:lnTo>
                        <a:lnTo>
                          <a:pt x="202" y="78"/>
                        </a:lnTo>
                        <a:lnTo>
                          <a:pt x="202" y="78"/>
                        </a:lnTo>
                        <a:lnTo>
                          <a:pt x="202" y="80"/>
                        </a:lnTo>
                        <a:lnTo>
                          <a:pt x="202" y="80"/>
                        </a:lnTo>
                        <a:lnTo>
                          <a:pt x="202" y="82"/>
                        </a:lnTo>
                        <a:lnTo>
                          <a:pt x="202" y="82"/>
                        </a:lnTo>
                        <a:lnTo>
                          <a:pt x="202" y="84"/>
                        </a:lnTo>
                        <a:lnTo>
                          <a:pt x="202" y="84"/>
                        </a:lnTo>
                        <a:lnTo>
                          <a:pt x="202" y="84"/>
                        </a:lnTo>
                        <a:lnTo>
                          <a:pt x="202" y="84"/>
                        </a:lnTo>
                        <a:lnTo>
                          <a:pt x="202" y="84"/>
                        </a:lnTo>
                        <a:lnTo>
                          <a:pt x="202" y="86"/>
                        </a:lnTo>
                        <a:lnTo>
                          <a:pt x="202" y="86"/>
                        </a:lnTo>
                        <a:lnTo>
                          <a:pt x="202" y="88"/>
                        </a:lnTo>
                        <a:lnTo>
                          <a:pt x="202" y="88"/>
                        </a:lnTo>
                        <a:lnTo>
                          <a:pt x="202" y="90"/>
                        </a:lnTo>
                        <a:lnTo>
                          <a:pt x="202" y="90"/>
                        </a:lnTo>
                        <a:lnTo>
                          <a:pt x="202" y="92"/>
                        </a:lnTo>
                        <a:lnTo>
                          <a:pt x="201" y="92"/>
                        </a:lnTo>
                        <a:lnTo>
                          <a:pt x="201" y="92"/>
                        </a:lnTo>
                        <a:lnTo>
                          <a:pt x="201" y="92"/>
                        </a:lnTo>
                        <a:lnTo>
                          <a:pt x="201" y="94"/>
                        </a:lnTo>
                        <a:lnTo>
                          <a:pt x="201" y="94"/>
                        </a:lnTo>
                        <a:lnTo>
                          <a:pt x="201" y="94"/>
                        </a:lnTo>
                        <a:lnTo>
                          <a:pt x="201" y="96"/>
                        </a:lnTo>
                        <a:lnTo>
                          <a:pt x="201" y="96"/>
                        </a:lnTo>
                        <a:lnTo>
                          <a:pt x="199" y="96"/>
                        </a:lnTo>
                        <a:lnTo>
                          <a:pt x="199" y="96"/>
                        </a:lnTo>
                        <a:lnTo>
                          <a:pt x="199" y="96"/>
                        </a:lnTo>
                        <a:lnTo>
                          <a:pt x="199" y="98"/>
                        </a:lnTo>
                        <a:lnTo>
                          <a:pt x="199" y="98"/>
                        </a:lnTo>
                        <a:lnTo>
                          <a:pt x="199" y="98"/>
                        </a:lnTo>
                        <a:lnTo>
                          <a:pt x="199" y="100"/>
                        </a:lnTo>
                        <a:lnTo>
                          <a:pt x="197" y="100"/>
                        </a:lnTo>
                        <a:lnTo>
                          <a:pt x="197" y="100"/>
                        </a:lnTo>
                        <a:lnTo>
                          <a:pt x="197" y="100"/>
                        </a:lnTo>
                        <a:lnTo>
                          <a:pt x="197" y="101"/>
                        </a:lnTo>
                        <a:lnTo>
                          <a:pt x="197" y="101"/>
                        </a:lnTo>
                        <a:lnTo>
                          <a:pt x="197" y="101"/>
                        </a:lnTo>
                        <a:lnTo>
                          <a:pt x="195" y="101"/>
                        </a:lnTo>
                        <a:lnTo>
                          <a:pt x="195" y="103"/>
                        </a:lnTo>
                        <a:lnTo>
                          <a:pt x="195" y="103"/>
                        </a:lnTo>
                        <a:lnTo>
                          <a:pt x="195" y="105"/>
                        </a:lnTo>
                        <a:lnTo>
                          <a:pt x="195" y="105"/>
                        </a:lnTo>
                        <a:lnTo>
                          <a:pt x="195" y="105"/>
                        </a:lnTo>
                        <a:lnTo>
                          <a:pt x="195" y="105"/>
                        </a:lnTo>
                        <a:lnTo>
                          <a:pt x="195" y="107"/>
                        </a:lnTo>
                        <a:lnTo>
                          <a:pt x="195" y="107"/>
                        </a:lnTo>
                        <a:lnTo>
                          <a:pt x="195" y="107"/>
                        </a:lnTo>
                        <a:lnTo>
                          <a:pt x="195" y="107"/>
                        </a:lnTo>
                        <a:lnTo>
                          <a:pt x="195" y="107"/>
                        </a:lnTo>
                        <a:lnTo>
                          <a:pt x="195" y="109"/>
                        </a:lnTo>
                        <a:lnTo>
                          <a:pt x="195" y="109"/>
                        </a:lnTo>
                        <a:lnTo>
                          <a:pt x="195" y="111"/>
                        </a:lnTo>
                        <a:lnTo>
                          <a:pt x="195" y="111"/>
                        </a:lnTo>
                        <a:lnTo>
                          <a:pt x="195" y="111"/>
                        </a:lnTo>
                        <a:lnTo>
                          <a:pt x="195" y="113"/>
                        </a:lnTo>
                        <a:lnTo>
                          <a:pt x="195" y="113"/>
                        </a:lnTo>
                        <a:lnTo>
                          <a:pt x="195" y="113"/>
                        </a:lnTo>
                        <a:lnTo>
                          <a:pt x="195" y="115"/>
                        </a:lnTo>
                        <a:lnTo>
                          <a:pt x="197" y="115"/>
                        </a:lnTo>
                        <a:lnTo>
                          <a:pt x="197" y="115"/>
                        </a:lnTo>
                        <a:lnTo>
                          <a:pt x="197" y="115"/>
                        </a:lnTo>
                        <a:lnTo>
                          <a:pt x="197" y="115"/>
                        </a:lnTo>
                        <a:lnTo>
                          <a:pt x="197" y="117"/>
                        </a:lnTo>
                        <a:lnTo>
                          <a:pt x="199" y="117"/>
                        </a:lnTo>
                        <a:lnTo>
                          <a:pt x="199" y="117"/>
                        </a:lnTo>
                        <a:lnTo>
                          <a:pt x="199" y="117"/>
                        </a:lnTo>
                        <a:lnTo>
                          <a:pt x="199" y="119"/>
                        </a:lnTo>
                        <a:lnTo>
                          <a:pt x="199" y="119"/>
                        </a:lnTo>
                        <a:lnTo>
                          <a:pt x="199" y="119"/>
                        </a:lnTo>
                        <a:lnTo>
                          <a:pt x="199" y="121"/>
                        </a:lnTo>
                        <a:lnTo>
                          <a:pt x="199" y="121"/>
                        </a:lnTo>
                        <a:lnTo>
                          <a:pt x="199" y="121"/>
                        </a:lnTo>
                        <a:lnTo>
                          <a:pt x="199" y="121"/>
                        </a:lnTo>
                        <a:lnTo>
                          <a:pt x="197" y="121"/>
                        </a:lnTo>
                        <a:lnTo>
                          <a:pt x="197" y="121"/>
                        </a:lnTo>
                        <a:lnTo>
                          <a:pt x="195" y="121"/>
                        </a:lnTo>
                        <a:lnTo>
                          <a:pt x="195" y="121"/>
                        </a:lnTo>
                        <a:lnTo>
                          <a:pt x="195" y="123"/>
                        </a:lnTo>
                        <a:lnTo>
                          <a:pt x="195" y="123"/>
                        </a:lnTo>
                        <a:lnTo>
                          <a:pt x="195" y="123"/>
                        </a:lnTo>
                        <a:lnTo>
                          <a:pt x="193" y="123"/>
                        </a:lnTo>
                        <a:lnTo>
                          <a:pt x="193" y="124"/>
                        </a:lnTo>
                        <a:lnTo>
                          <a:pt x="193" y="124"/>
                        </a:lnTo>
                        <a:lnTo>
                          <a:pt x="193" y="124"/>
                        </a:lnTo>
                        <a:lnTo>
                          <a:pt x="193" y="124"/>
                        </a:lnTo>
                        <a:lnTo>
                          <a:pt x="193" y="124"/>
                        </a:lnTo>
                        <a:lnTo>
                          <a:pt x="191" y="124"/>
                        </a:lnTo>
                        <a:lnTo>
                          <a:pt x="191" y="126"/>
                        </a:lnTo>
                        <a:lnTo>
                          <a:pt x="191" y="126"/>
                        </a:lnTo>
                        <a:lnTo>
                          <a:pt x="191" y="128"/>
                        </a:lnTo>
                        <a:lnTo>
                          <a:pt x="191" y="128"/>
                        </a:lnTo>
                        <a:lnTo>
                          <a:pt x="191" y="130"/>
                        </a:lnTo>
                        <a:lnTo>
                          <a:pt x="191" y="130"/>
                        </a:lnTo>
                        <a:lnTo>
                          <a:pt x="191" y="132"/>
                        </a:lnTo>
                        <a:lnTo>
                          <a:pt x="191" y="132"/>
                        </a:lnTo>
                        <a:lnTo>
                          <a:pt x="191" y="132"/>
                        </a:lnTo>
                        <a:lnTo>
                          <a:pt x="189" y="132"/>
                        </a:lnTo>
                        <a:lnTo>
                          <a:pt x="189" y="132"/>
                        </a:lnTo>
                        <a:lnTo>
                          <a:pt x="189" y="132"/>
                        </a:lnTo>
                        <a:lnTo>
                          <a:pt x="189" y="132"/>
                        </a:lnTo>
                        <a:lnTo>
                          <a:pt x="187" y="132"/>
                        </a:lnTo>
                        <a:lnTo>
                          <a:pt x="187" y="132"/>
                        </a:lnTo>
                        <a:lnTo>
                          <a:pt x="187" y="132"/>
                        </a:lnTo>
                        <a:lnTo>
                          <a:pt x="187" y="134"/>
                        </a:lnTo>
                        <a:lnTo>
                          <a:pt x="185" y="134"/>
                        </a:lnTo>
                        <a:lnTo>
                          <a:pt x="185" y="134"/>
                        </a:lnTo>
                        <a:lnTo>
                          <a:pt x="185" y="134"/>
                        </a:lnTo>
                        <a:lnTo>
                          <a:pt x="183" y="134"/>
                        </a:lnTo>
                        <a:lnTo>
                          <a:pt x="183" y="136"/>
                        </a:lnTo>
                        <a:lnTo>
                          <a:pt x="183" y="136"/>
                        </a:lnTo>
                        <a:lnTo>
                          <a:pt x="183" y="136"/>
                        </a:lnTo>
                        <a:lnTo>
                          <a:pt x="183" y="138"/>
                        </a:lnTo>
                        <a:lnTo>
                          <a:pt x="183" y="138"/>
                        </a:lnTo>
                        <a:lnTo>
                          <a:pt x="181" y="138"/>
                        </a:lnTo>
                        <a:lnTo>
                          <a:pt x="181" y="138"/>
                        </a:lnTo>
                        <a:lnTo>
                          <a:pt x="180" y="138"/>
                        </a:lnTo>
                        <a:lnTo>
                          <a:pt x="180" y="136"/>
                        </a:lnTo>
                        <a:lnTo>
                          <a:pt x="180" y="136"/>
                        </a:lnTo>
                        <a:lnTo>
                          <a:pt x="180" y="136"/>
                        </a:lnTo>
                        <a:lnTo>
                          <a:pt x="180" y="134"/>
                        </a:lnTo>
                        <a:lnTo>
                          <a:pt x="180" y="134"/>
                        </a:lnTo>
                        <a:lnTo>
                          <a:pt x="180" y="134"/>
                        </a:lnTo>
                        <a:lnTo>
                          <a:pt x="180" y="132"/>
                        </a:lnTo>
                        <a:lnTo>
                          <a:pt x="180" y="132"/>
                        </a:lnTo>
                        <a:lnTo>
                          <a:pt x="180" y="132"/>
                        </a:lnTo>
                        <a:lnTo>
                          <a:pt x="180" y="130"/>
                        </a:lnTo>
                        <a:lnTo>
                          <a:pt x="181" y="130"/>
                        </a:lnTo>
                        <a:lnTo>
                          <a:pt x="181" y="130"/>
                        </a:lnTo>
                        <a:lnTo>
                          <a:pt x="181" y="128"/>
                        </a:lnTo>
                        <a:lnTo>
                          <a:pt x="180" y="128"/>
                        </a:lnTo>
                        <a:lnTo>
                          <a:pt x="180" y="128"/>
                        </a:lnTo>
                        <a:lnTo>
                          <a:pt x="180" y="130"/>
                        </a:lnTo>
                        <a:lnTo>
                          <a:pt x="180" y="130"/>
                        </a:lnTo>
                        <a:lnTo>
                          <a:pt x="180" y="130"/>
                        </a:lnTo>
                        <a:lnTo>
                          <a:pt x="180" y="132"/>
                        </a:lnTo>
                        <a:lnTo>
                          <a:pt x="180" y="132"/>
                        </a:lnTo>
                        <a:lnTo>
                          <a:pt x="178" y="132"/>
                        </a:lnTo>
                        <a:lnTo>
                          <a:pt x="178" y="132"/>
                        </a:lnTo>
                        <a:lnTo>
                          <a:pt x="178" y="132"/>
                        </a:lnTo>
                        <a:lnTo>
                          <a:pt x="178" y="132"/>
                        </a:lnTo>
                        <a:lnTo>
                          <a:pt x="178" y="130"/>
                        </a:lnTo>
                        <a:lnTo>
                          <a:pt x="178" y="130"/>
                        </a:lnTo>
                        <a:lnTo>
                          <a:pt x="176" y="130"/>
                        </a:lnTo>
                        <a:lnTo>
                          <a:pt x="176" y="128"/>
                        </a:lnTo>
                        <a:lnTo>
                          <a:pt x="176" y="128"/>
                        </a:lnTo>
                        <a:lnTo>
                          <a:pt x="174" y="128"/>
                        </a:lnTo>
                        <a:lnTo>
                          <a:pt x="174" y="128"/>
                        </a:lnTo>
                        <a:lnTo>
                          <a:pt x="174" y="128"/>
                        </a:lnTo>
                        <a:lnTo>
                          <a:pt x="172" y="128"/>
                        </a:lnTo>
                        <a:lnTo>
                          <a:pt x="172" y="128"/>
                        </a:lnTo>
                        <a:lnTo>
                          <a:pt x="172" y="128"/>
                        </a:lnTo>
                        <a:lnTo>
                          <a:pt x="172" y="130"/>
                        </a:lnTo>
                        <a:lnTo>
                          <a:pt x="170" y="130"/>
                        </a:lnTo>
                        <a:lnTo>
                          <a:pt x="170" y="130"/>
                        </a:lnTo>
                        <a:lnTo>
                          <a:pt x="170" y="130"/>
                        </a:lnTo>
                        <a:lnTo>
                          <a:pt x="170" y="132"/>
                        </a:lnTo>
                        <a:lnTo>
                          <a:pt x="170" y="132"/>
                        </a:lnTo>
                        <a:lnTo>
                          <a:pt x="168" y="132"/>
                        </a:lnTo>
                        <a:lnTo>
                          <a:pt x="168" y="132"/>
                        </a:lnTo>
                        <a:lnTo>
                          <a:pt x="168" y="134"/>
                        </a:lnTo>
                        <a:lnTo>
                          <a:pt x="168" y="134"/>
                        </a:lnTo>
                        <a:lnTo>
                          <a:pt x="170" y="13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3" name="Freeform 786">
                    <a:extLst>
                      <a:ext uri="{FF2B5EF4-FFF2-40B4-BE49-F238E27FC236}">
                        <a16:creationId xmlns:a16="http://schemas.microsoft.com/office/drawing/2014/main" id="{602D0CF3-5BDD-4BE0-A20A-9E3AE7611CB1}"/>
                      </a:ext>
                    </a:extLst>
                  </p:cNvPr>
                  <p:cNvSpPr>
                    <a:spLocks/>
                  </p:cNvSpPr>
                  <p:nvPr/>
                </p:nvSpPr>
                <p:spPr bwMode="auto">
                  <a:xfrm>
                    <a:off x="12898" y="2059"/>
                    <a:ext cx="220" cy="218"/>
                  </a:xfrm>
                  <a:custGeom>
                    <a:avLst/>
                    <a:gdLst>
                      <a:gd name="T0" fmla="*/ 162 w 220"/>
                      <a:gd name="T1" fmla="*/ 138 h 218"/>
                      <a:gd name="T2" fmla="*/ 155 w 220"/>
                      <a:gd name="T3" fmla="*/ 140 h 218"/>
                      <a:gd name="T4" fmla="*/ 137 w 220"/>
                      <a:gd name="T5" fmla="*/ 142 h 218"/>
                      <a:gd name="T6" fmla="*/ 128 w 220"/>
                      <a:gd name="T7" fmla="*/ 134 h 218"/>
                      <a:gd name="T8" fmla="*/ 130 w 220"/>
                      <a:gd name="T9" fmla="*/ 146 h 218"/>
                      <a:gd name="T10" fmla="*/ 120 w 220"/>
                      <a:gd name="T11" fmla="*/ 153 h 218"/>
                      <a:gd name="T12" fmla="*/ 111 w 220"/>
                      <a:gd name="T13" fmla="*/ 167 h 218"/>
                      <a:gd name="T14" fmla="*/ 97 w 220"/>
                      <a:gd name="T15" fmla="*/ 155 h 218"/>
                      <a:gd name="T16" fmla="*/ 91 w 220"/>
                      <a:gd name="T17" fmla="*/ 153 h 218"/>
                      <a:gd name="T18" fmla="*/ 86 w 220"/>
                      <a:gd name="T19" fmla="*/ 165 h 218"/>
                      <a:gd name="T20" fmla="*/ 74 w 220"/>
                      <a:gd name="T21" fmla="*/ 165 h 218"/>
                      <a:gd name="T22" fmla="*/ 63 w 220"/>
                      <a:gd name="T23" fmla="*/ 178 h 218"/>
                      <a:gd name="T24" fmla="*/ 55 w 220"/>
                      <a:gd name="T25" fmla="*/ 180 h 218"/>
                      <a:gd name="T26" fmla="*/ 51 w 220"/>
                      <a:gd name="T27" fmla="*/ 172 h 218"/>
                      <a:gd name="T28" fmla="*/ 49 w 220"/>
                      <a:gd name="T29" fmla="*/ 165 h 218"/>
                      <a:gd name="T30" fmla="*/ 53 w 220"/>
                      <a:gd name="T31" fmla="*/ 157 h 218"/>
                      <a:gd name="T32" fmla="*/ 44 w 220"/>
                      <a:gd name="T33" fmla="*/ 157 h 218"/>
                      <a:gd name="T34" fmla="*/ 28 w 220"/>
                      <a:gd name="T35" fmla="*/ 157 h 218"/>
                      <a:gd name="T36" fmla="*/ 40 w 220"/>
                      <a:gd name="T37" fmla="*/ 161 h 218"/>
                      <a:gd name="T38" fmla="*/ 44 w 220"/>
                      <a:gd name="T39" fmla="*/ 170 h 218"/>
                      <a:gd name="T40" fmla="*/ 47 w 220"/>
                      <a:gd name="T41" fmla="*/ 178 h 218"/>
                      <a:gd name="T42" fmla="*/ 38 w 220"/>
                      <a:gd name="T43" fmla="*/ 191 h 218"/>
                      <a:gd name="T44" fmla="*/ 32 w 220"/>
                      <a:gd name="T45" fmla="*/ 211 h 218"/>
                      <a:gd name="T46" fmla="*/ 23 w 220"/>
                      <a:gd name="T47" fmla="*/ 216 h 218"/>
                      <a:gd name="T48" fmla="*/ 11 w 220"/>
                      <a:gd name="T49" fmla="*/ 209 h 218"/>
                      <a:gd name="T50" fmla="*/ 13 w 220"/>
                      <a:gd name="T51" fmla="*/ 195 h 218"/>
                      <a:gd name="T52" fmla="*/ 13 w 220"/>
                      <a:gd name="T53" fmla="*/ 180 h 218"/>
                      <a:gd name="T54" fmla="*/ 3 w 220"/>
                      <a:gd name="T55" fmla="*/ 176 h 218"/>
                      <a:gd name="T56" fmla="*/ 0 w 220"/>
                      <a:gd name="T57" fmla="*/ 167 h 218"/>
                      <a:gd name="T58" fmla="*/ 11 w 220"/>
                      <a:gd name="T59" fmla="*/ 165 h 218"/>
                      <a:gd name="T60" fmla="*/ 21 w 220"/>
                      <a:gd name="T61" fmla="*/ 157 h 218"/>
                      <a:gd name="T62" fmla="*/ 26 w 220"/>
                      <a:gd name="T63" fmla="*/ 146 h 218"/>
                      <a:gd name="T64" fmla="*/ 42 w 220"/>
                      <a:gd name="T65" fmla="*/ 140 h 218"/>
                      <a:gd name="T66" fmla="*/ 55 w 220"/>
                      <a:gd name="T67" fmla="*/ 128 h 218"/>
                      <a:gd name="T68" fmla="*/ 69 w 220"/>
                      <a:gd name="T69" fmla="*/ 124 h 218"/>
                      <a:gd name="T70" fmla="*/ 84 w 220"/>
                      <a:gd name="T71" fmla="*/ 123 h 218"/>
                      <a:gd name="T72" fmla="*/ 101 w 220"/>
                      <a:gd name="T73" fmla="*/ 119 h 218"/>
                      <a:gd name="T74" fmla="*/ 111 w 220"/>
                      <a:gd name="T75" fmla="*/ 123 h 218"/>
                      <a:gd name="T76" fmla="*/ 116 w 220"/>
                      <a:gd name="T77" fmla="*/ 109 h 218"/>
                      <a:gd name="T78" fmla="*/ 126 w 220"/>
                      <a:gd name="T79" fmla="*/ 98 h 218"/>
                      <a:gd name="T80" fmla="*/ 134 w 220"/>
                      <a:gd name="T81" fmla="*/ 84 h 218"/>
                      <a:gd name="T82" fmla="*/ 134 w 220"/>
                      <a:gd name="T83" fmla="*/ 92 h 218"/>
                      <a:gd name="T84" fmla="*/ 145 w 220"/>
                      <a:gd name="T85" fmla="*/ 92 h 218"/>
                      <a:gd name="T86" fmla="*/ 160 w 220"/>
                      <a:gd name="T87" fmla="*/ 84 h 218"/>
                      <a:gd name="T88" fmla="*/ 172 w 220"/>
                      <a:gd name="T89" fmla="*/ 73 h 218"/>
                      <a:gd name="T90" fmla="*/ 180 w 220"/>
                      <a:gd name="T91" fmla="*/ 57 h 218"/>
                      <a:gd name="T92" fmla="*/ 185 w 220"/>
                      <a:gd name="T93" fmla="*/ 36 h 218"/>
                      <a:gd name="T94" fmla="*/ 183 w 220"/>
                      <a:gd name="T95" fmla="*/ 29 h 218"/>
                      <a:gd name="T96" fmla="*/ 187 w 220"/>
                      <a:gd name="T97" fmla="*/ 15 h 218"/>
                      <a:gd name="T98" fmla="*/ 195 w 220"/>
                      <a:gd name="T99" fmla="*/ 8 h 218"/>
                      <a:gd name="T100" fmla="*/ 204 w 220"/>
                      <a:gd name="T101" fmla="*/ 11 h 218"/>
                      <a:gd name="T102" fmla="*/ 199 w 220"/>
                      <a:gd name="T103" fmla="*/ 4 h 218"/>
                      <a:gd name="T104" fmla="*/ 210 w 220"/>
                      <a:gd name="T105" fmla="*/ 4 h 218"/>
                      <a:gd name="T106" fmla="*/ 214 w 220"/>
                      <a:gd name="T107" fmla="*/ 21 h 218"/>
                      <a:gd name="T108" fmla="*/ 220 w 220"/>
                      <a:gd name="T109" fmla="*/ 38 h 218"/>
                      <a:gd name="T110" fmla="*/ 214 w 220"/>
                      <a:gd name="T111" fmla="*/ 54 h 218"/>
                      <a:gd name="T112" fmla="*/ 210 w 220"/>
                      <a:gd name="T113" fmla="*/ 67 h 218"/>
                      <a:gd name="T114" fmla="*/ 201 w 220"/>
                      <a:gd name="T115" fmla="*/ 75 h 218"/>
                      <a:gd name="T116" fmla="*/ 201 w 220"/>
                      <a:gd name="T117" fmla="*/ 96 h 218"/>
                      <a:gd name="T118" fmla="*/ 195 w 220"/>
                      <a:gd name="T119" fmla="*/ 111 h 218"/>
                      <a:gd name="T120" fmla="*/ 193 w 220"/>
                      <a:gd name="T121" fmla="*/ 124 h 218"/>
                      <a:gd name="T122" fmla="*/ 183 w 220"/>
                      <a:gd name="T123" fmla="*/ 138 h 218"/>
                      <a:gd name="T124" fmla="*/ 176 w 220"/>
                      <a:gd name="T125" fmla="*/ 13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0" h="218">
                        <a:moveTo>
                          <a:pt x="170" y="134"/>
                        </a:moveTo>
                        <a:lnTo>
                          <a:pt x="170" y="136"/>
                        </a:lnTo>
                        <a:lnTo>
                          <a:pt x="170" y="136"/>
                        </a:lnTo>
                        <a:lnTo>
                          <a:pt x="170" y="138"/>
                        </a:lnTo>
                        <a:lnTo>
                          <a:pt x="168" y="138"/>
                        </a:lnTo>
                        <a:lnTo>
                          <a:pt x="168" y="138"/>
                        </a:lnTo>
                        <a:lnTo>
                          <a:pt x="168" y="138"/>
                        </a:lnTo>
                        <a:lnTo>
                          <a:pt x="168" y="140"/>
                        </a:lnTo>
                        <a:lnTo>
                          <a:pt x="168" y="140"/>
                        </a:lnTo>
                        <a:lnTo>
                          <a:pt x="168" y="140"/>
                        </a:lnTo>
                        <a:lnTo>
                          <a:pt x="168" y="140"/>
                        </a:lnTo>
                        <a:lnTo>
                          <a:pt x="166" y="140"/>
                        </a:lnTo>
                        <a:lnTo>
                          <a:pt x="166" y="142"/>
                        </a:lnTo>
                        <a:lnTo>
                          <a:pt x="166" y="142"/>
                        </a:lnTo>
                        <a:lnTo>
                          <a:pt x="166" y="142"/>
                        </a:lnTo>
                        <a:lnTo>
                          <a:pt x="166" y="142"/>
                        </a:lnTo>
                        <a:lnTo>
                          <a:pt x="166" y="144"/>
                        </a:lnTo>
                        <a:lnTo>
                          <a:pt x="164" y="144"/>
                        </a:lnTo>
                        <a:lnTo>
                          <a:pt x="164" y="144"/>
                        </a:lnTo>
                        <a:lnTo>
                          <a:pt x="162" y="144"/>
                        </a:lnTo>
                        <a:lnTo>
                          <a:pt x="162" y="142"/>
                        </a:lnTo>
                        <a:lnTo>
                          <a:pt x="162" y="142"/>
                        </a:lnTo>
                        <a:lnTo>
                          <a:pt x="162" y="142"/>
                        </a:lnTo>
                        <a:lnTo>
                          <a:pt x="162" y="142"/>
                        </a:lnTo>
                        <a:lnTo>
                          <a:pt x="162" y="140"/>
                        </a:lnTo>
                        <a:lnTo>
                          <a:pt x="162" y="140"/>
                        </a:lnTo>
                        <a:lnTo>
                          <a:pt x="162" y="140"/>
                        </a:lnTo>
                        <a:lnTo>
                          <a:pt x="162" y="140"/>
                        </a:lnTo>
                        <a:lnTo>
                          <a:pt x="162" y="138"/>
                        </a:lnTo>
                        <a:lnTo>
                          <a:pt x="162" y="138"/>
                        </a:lnTo>
                        <a:lnTo>
                          <a:pt x="162" y="136"/>
                        </a:lnTo>
                        <a:lnTo>
                          <a:pt x="162" y="136"/>
                        </a:lnTo>
                        <a:lnTo>
                          <a:pt x="162" y="134"/>
                        </a:lnTo>
                        <a:lnTo>
                          <a:pt x="162" y="134"/>
                        </a:lnTo>
                        <a:lnTo>
                          <a:pt x="162" y="134"/>
                        </a:lnTo>
                        <a:lnTo>
                          <a:pt x="164" y="134"/>
                        </a:lnTo>
                        <a:lnTo>
                          <a:pt x="164" y="132"/>
                        </a:lnTo>
                        <a:lnTo>
                          <a:pt x="162" y="132"/>
                        </a:lnTo>
                        <a:lnTo>
                          <a:pt x="162" y="132"/>
                        </a:lnTo>
                        <a:lnTo>
                          <a:pt x="162" y="132"/>
                        </a:lnTo>
                        <a:lnTo>
                          <a:pt x="162" y="132"/>
                        </a:lnTo>
                        <a:lnTo>
                          <a:pt x="160" y="132"/>
                        </a:lnTo>
                        <a:lnTo>
                          <a:pt x="160" y="132"/>
                        </a:lnTo>
                        <a:lnTo>
                          <a:pt x="160" y="132"/>
                        </a:lnTo>
                        <a:lnTo>
                          <a:pt x="160" y="132"/>
                        </a:lnTo>
                        <a:lnTo>
                          <a:pt x="160" y="134"/>
                        </a:lnTo>
                        <a:lnTo>
                          <a:pt x="158" y="134"/>
                        </a:lnTo>
                        <a:lnTo>
                          <a:pt x="158" y="134"/>
                        </a:lnTo>
                        <a:lnTo>
                          <a:pt x="158" y="136"/>
                        </a:lnTo>
                        <a:lnTo>
                          <a:pt x="158" y="136"/>
                        </a:lnTo>
                        <a:lnTo>
                          <a:pt x="158" y="136"/>
                        </a:lnTo>
                        <a:lnTo>
                          <a:pt x="157" y="136"/>
                        </a:lnTo>
                        <a:lnTo>
                          <a:pt x="157" y="136"/>
                        </a:lnTo>
                        <a:lnTo>
                          <a:pt x="157" y="136"/>
                        </a:lnTo>
                        <a:lnTo>
                          <a:pt x="157" y="138"/>
                        </a:lnTo>
                        <a:lnTo>
                          <a:pt x="157" y="138"/>
                        </a:lnTo>
                        <a:lnTo>
                          <a:pt x="157" y="140"/>
                        </a:lnTo>
                        <a:lnTo>
                          <a:pt x="155" y="140"/>
                        </a:lnTo>
                        <a:lnTo>
                          <a:pt x="155" y="140"/>
                        </a:lnTo>
                        <a:lnTo>
                          <a:pt x="155" y="140"/>
                        </a:lnTo>
                        <a:lnTo>
                          <a:pt x="155" y="140"/>
                        </a:lnTo>
                        <a:lnTo>
                          <a:pt x="153" y="140"/>
                        </a:lnTo>
                        <a:lnTo>
                          <a:pt x="153" y="142"/>
                        </a:lnTo>
                        <a:lnTo>
                          <a:pt x="153" y="142"/>
                        </a:lnTo>
                        <a:lnTo>
                          <a:pt x="153" y="144"/>
                        </a:lnTo>
                        <a:lnTo>
                          <a:pt x="153" y="144"/>
                        </a:lnTo>
                        <a:lnTo>
                          <a:pt x="153" y="144"/>
                        </a:lnTo>
                        <a:lnTo>
                          <a:pt x="151" y="144"/>
                        </a:lnTo>
                        <a:lnTo>
                          <a:pt x="151" y="142"/>
                        </a:lnTo>
                        <a:lnTo>
                          <a:pt x="151" y="142"/>
                        </a:lnTo>
                        <a:lnTo>
                          <a:pt x="151" y="142"/>
                        </a:lnTo>
                        <a:lnTo>
                          <a:pt x="149" y="142"/>
                        </a:lnTo>
                        <a:lnTo>
                          <a:pt x="149" y="142"/>
                        </a:lnTo>
                        <a:lnTo>
                          <a:pt x="147" y="142"/>
                        </a:lnTo>
                        <a:lnTo>
                          <a:pt x="147" y="142"/>
                        </a:lnTo>
                        <a:lnTo>
                          <a:pt x="147" y="142"/>
                        </a:lnTo>
                        <a:lnTo>
                          <a:pt x="145" y="142"/>
                        </a:lnTo>
                        <a:lnTo>
                          <a:pt x="145" y="142"/>
                        </a:lnTo>
                        <a:lnTo>
                          <a:pt x="145" y="142"/>
                        </a:lnTo>
                        <a:lnTo>
                          <a:pt x="143" y="142"/>
                        </a:lnTo>
                        <a:lnTo>
                          <a:pt x="143" y="142"/>
                        </a:lnTo>
                        <a:lnTo>
                          <a:pt x="143" y="142"/>
                        </a:lnTo>
                        <a:lnTo>
                          <a:pt x="141" y="142"/>
                        </a:lnTo>
                        <a:lnTo>
                          <a:pt x="141" y="142"/>
                        </a:lnTo>
                        <a:lnTo>
                          <a:pt x="141" y="142"/>
                        </a:lnTo>
                        <a:lnTo>
                          <a:pt x="139" y="142"/>
                        </a:lnTo>
                        <a:lnTo>
                          <a:pt x="139" y="142"/>
                        </a:lnTo>
                        <a:lnTo>
                          <a:pt x="139" y="142"/>
                        </a:lnTo>
                        <a:lnTo>
                          <a:pt x="139" y="142"/>
                        </a:lnTo>
                        <a:lnTo>
                          <a:pt x="137" y="142"/>
                        </a:lnTo>
                        <a:lnTo>
                          <a:pt x="137" y="142"/>
                        </a:lnTo>
                        <a:lnTo>
                          <a:pt x="137" y="144"/>
                        </a:lnTo>
                        <a:lnTo>
                          <a:pt x="136" y="144"/>
                        </a:lnTo>
                        <a:lnTo>
                          <a:pt x="136" y="144"/>
                        </a:lnTo>
                        <a:lnTo>
                          <a:pt x="136" y="144"/>
                        </a:lnTo>
                        <a:lnTo>
                          <a:pt x="134" y="144"/>
                        </a:lnTo>
                        <a:lnTo>
                          <a:pt x="134" y="144"/>
                        </a:lnTo>
                        <a:lnTo>
                          <a:pt x="134" y="144"/>
                        </a:lnTo>
                        <a:lnTo>
                          <a:pt x="134" y="144"/>
                        </a:lnTo>
                        <a:lnTo>
                          <a:pt x="132" y="144"/>
                        </a:lnTo>
                        <a:lnTo>
                          <a:pt x="132" y="144"/>
                        </a:lnTo>
                        <a:lnTo>
                          <a:pt x="132" y="144"/>
                        </a:lnTo>
                        <a:lnTo>
                          <a:pt x="132" y="144"/>
                        </a:lnTo>
                        <a:lnTo>
                          <a:pt x="132" y="142"/>
                        </a:lnTo>
                        <a:lnTo>
                          <a:pt x="134" y="142"/>
                        </a:lnTo>
                        <a:lnTo>
                          <a:pt x="134" y="142"/>
                        </a:lnTo>
                        <a:lnTo>
                          <a:pt x="132" y="142"/>
                        </a:lnTo>
                        <a:lnTo>
                          <a:pt x="132" y="142"/>
                        </a:lnTo>
                        <a:lnTo>
                          <a:pt x="130" y="142"/>
                        </a:lnTo>
                        <a:lnTo>
                          <a:pt x="130" y="140"/>
                        </a:lnTo>
                        <a:lnTo>
                          <a:pt x="130" y="140"/>
                        </a:lnTo>
                        <a:lnTo>
                          <a:pt x="130" y="140"/>
                        </a:lnTo>
                        <a:lnTo>
                          <a:pt x="130" y="140"/>
                        </a:lnTo>
                        <a:lnTo>
                          <a:pt x="130" y="140"/>
                        </a:lnTo>
                        <a:lnTo>
                          <a:pt x="130" y="138"/>
                        </a:lnTo>
                        <a:lnTo>
                          <a:pt x="130" y="138"/>
                        </a:lnTo>
                        <a:lnTo>
                          <a:pt x="128" y="138"/>
                        </a:lnTo>
                        <a:lnTo>
                          <a:pt x="128" y="136"/>
                        </a:lnTo>
                        <a:lnTo>
                          <a:pt x="128" y="136"/>
                        </a:lnTo>
                        <a:lnTo>
                          <a:pt x="128" y="134"/>
                        </a:lnTo>
                        <a:lnTo>
                          <a:pt x="128" y="134"/>
                        </a:lnTo>
                        <a:lnTo>
                          <a:pt x="126" y="134"/>
                        </a:lnTo>
                        <a:lnTo>
                          <a:pt x="126" y="136"/>
                        </a:lnTo>
                        <a:lnTo>
                          <a:pt x="126" y="136"/>
                        </a:lnTo>
                        <a:lnTo>
                          <a:pt x="126" y="136"/>
                        </a:lnTo>
                        <a:lnTo>
                          <a:pt x="126" y="138"/>
                        </a:lnTo>
                        <a:lnTo>
                          <a:pt x="126" y="138"/>
                        </a:lnTo>
                        <a:lnTo>
                          <a:pt x="126" y="138"/>
                        </a:lnTo>
                        <a:lnTo>
                          <a:pt x="126" y="140"/>
                        </a:lnTo>
                        <a:lnTo>
                          <a:pt x="124" y="140"/>
                        </a:lnTo>
                        <a:lnTo>
                          <a:pt x="124" y="140"/>
                        </a:lnTo>
                        <a:lnTo>
                          <a:pt x="124" y="140"/>
                        </a:lnTo>
                        <a:lnTo>
                          <a:pt x="124" y="140"/>
                        </a:lnTo>
                        <a:lnTo>
                          <a:pt x="124" y="140"/>
                        </a:lnTo>
                        <a:lnTo>
                          <a:pt x="124" y="142"/>
                        </a:lnTo>
                        <a:lnTo>
                          <a:pt x="124" y="142"/>
                        </a:lnTo>
                        <a:lnTo>
                          <a:pt x="126" y="142"/>
                        </a:lnTo>
                        <a:lnTo>
                          <a:pt x="126" y="142"/>
                        </a:lnTo>
                        <a:lnTo>
                          <a:pt x="126" y="144"/>
                        </a:lnTo>
                        <a:lnTo>
                          <a:pt x="126" y="144"/>
                        </a:lnTo>
                        <a:lnTo>
                          <a:pt x="128" y="144"/>
                        </a:lnTo>
                        <a:lnTo>
                          <a:pt x="128" y="144"/>
                        </a:lnTo>
                        <a:lnTo>
                          <a:pt x="128" y="144"/>
                        </a:lnTo>
                        <a:lnTo>
                          <a:pt x="130" y="144"/>
                        </a:lnTo>
                        <a:lnTo>
                          <a:pt x="130" y="144"/>
                        </a:lnTo>
                        <a:lnTo>
                          <a:pt x="130" y="144"/>
                        </a:lnTo>
                        <a:lnTo>
                          <a:pt x="130" y="144"/>
                        </a:lnTo>
                        <a:lnTo>
                          <a:pt x="130" y="144"/>
                        </a:lnTo>
                        <a:lnTo>
                          <a:pt x="130" y="146"/>
                        </a:lnTo>
                        <a:lnTo>
                          <a:pt x="130" y="146"/>
                        </a:lnTo>
                        <a:lnTo>
                          <a:pt x="132" y="146"/>
                        </a:lnTo>
                        <a:lnTo>
                          <a:pt x="132" y="147"/>
                        </a:lnTo>
                        <a:lnTo>
                          <a:pt x="132" y="147"/>
                        </a:lnTo>
                        <a:lnTo>
                          <a:pt x="130" y="147"/>
                        </a:lnTo>
                        <a:lnTo>
                          <a:pt x="130" y="147"/>
                        </a:lnTo>
                        <a:lnTo>
                          <a:pt x="130" y="149"/>
                        </a:lnTo>
                        <a:lnTo>
                          <a:pt x="130" y="149"/>
                        </a:lnTo>
                        <a:lnTo>
                          <a:pt x="130" y="149"/>
                        </a:lnTo>
                        <a:lnTo>
                          <a:pt x="130" y="151"/>
                        </a:lnTo>
                        <a:lnTo>
                          <a:pt x="130" y="151"/>
                        </a:lnTo>
                        <a:lnTo>
                          <a:pt x="130" y="149"/>
                        </a:lnTo>
                        <a:lnTo>
                          <a:pt x="128" y="149"/>
                        </a:lnTo>
                        <a:lnTo>
                          <a:pt x="128" y="149"/>
                        </a:lnTo>
                        <a:lnTo>
                          <a:pt x="128" y="149"/>
                        </a:lnTo>
                        <a:lnTo>
                          <a:pt x="126" y="149"/>
                        </a:lnTo>
                        <a:lnTo>
                          <a:pt x="126" y="149"/>
                        </a:lnTo>
                        <a:lnTo>
                          <a:pt x="126" y="149"/>
                        </a:lnTo>
                        <a:lnTo>
                          <a:pt x="126" y="149"/>
                        </a:lnTo>
                        <a:lnTo>
                          <a:pt x="124" y="149"/>
                        </a:lnTo>
                        <a:lnTo>
                          <a:pt x="124" y="151"/>
                        </a:lnTo>
                        <a:lnTo>
                          <a:pt x="124" y="151"/>
                        </a:lnTo>
                        <a:lnTo>
                          <a:pt x="124" y="151"/>
                        </a:lnTo>
                        <a:lnTo>
                          <a:pt x="122" y="151"/>
                        </a:lnTo>
                        <a:lnTo>
                          <a:pt x="122" y="151"/>
                        </a:lnTo>
                        <a:lnTo>
                          <a:pt x="122" y="151"/>
                        </a:lnTo>
                        <a:lnTo>
                          <a:pt x="120" y="151"/>
                        </a:lnTo>
                        <a:lnTo>
                          <a:pt x="120" y="153"/>
                        </a:lnTo>
                        <a:lnTo>
                          <a:pt x="120" y="153"/>
                        </a:lnTo>
                        <a:lnTo>
                          <a:pt x="120" y="153"/>
                        </a:lnTo>
                        <a:lnTo>
                          <a:pt x="120" y="153"/>
                        </a:lnTo>
                        <a:lnTo>
                          <a:pt x="120" y="155"/>
                        </a:lnTo>
                        <a:lnTo>
                          <a:pt x="120" y="155"/>
                        </a:lnTo>
                        <a:lnTo>
                          <a:pt x="120" y="155"/>
                        </a:lnTo>
                        <a:lnTo>
                          <a:pt x="118" y="155"/>
                        </a:lnTo>
                        <a:lnTo>
                          <a:pt x="118" y="157"/>
                        </a:lnTo>
                        <a:lnTo>
                          <a:pt x="118" y="157"/>
                        </a:lnTo>
                        <a:lnTo>
                          <a:pt x="118" y="157"/>
                        </a:lnTo>
                        <a:lnTo>
                          <a:pt x="118" y="157"/>
                        </a:lnTo>
                        <a:lnTo>
                          <a:pt x="116" y="157"/>
                        </a:lnTo>
                        <a:lnTo>
                          <a:pt x="116" y="159"/>
                        </a:lnTo>
                        <a:lnTo>
                          <a:pt x="116" y="159"/>
                        </a:lnTo>
                        <a:lnTo>
                          <a:pt x="116" y="159"/>
                        </a:lnTo>
                        <a:lnTo>
                          <a:pt x="114" y="159"/>
                        </a:lnTo>
                        <a:lnTo>
                          <a:pt x="114" y="161"/>
                        </a:lnTo>
                        <a:lnTo>
                          <a:pt x="114" y="161"/>
                        </a:lnTo>
                        <a:lnTo>
                          <a:pt x="114" y="161"/>
                        </a:lnTo>
                        <a:lnTo>
                          <a:pt x="114" y="163"/>
                        </a:lnTo>
                        <a:lnTo>
                          <a:pt x="114" y="163"/>
                        </a:lnTo>
                        <a:lnTo>
                          <a:pt x="114" y="163"/>
                        </a:lnTo>
                        <a:lnTo>
                          <a:pt x="114" y="165"/>
                        </a:lnTo>
                        <a:lnTo>
                          <a:pt x="114" y="165"/>
                        </a:lnTo>
                        <a:lnTo>
                          <a:pt x="113" y="165"/>
                        </a:lnTo>
                        <a:lnTo>
                          <a:pt x="113" y="165"/>
                        </a:lnTo>
                        <a:lnTo>
                          <a:pt x="113" y="165"/>
                        </a:lnTo>
                        <a:lnTo>
                          <a:pt x="113" y="167"/>
                        </a:lnTo>
                        <a:lnTo>
                          <a:pt x="113" y="167"/>
                        </a:lnTo>
                        <a:lnTo>
                          <a:pt x="113" y="167"/>
                        </a:lnTo>
                        <a:lnTo>
                          <a:pt x="111" y="167"/>
                        </a:lnTo>
                        <a:lnTo>
                          <a:pt x="111" y="167"/>
                        </a:lnTo>
                        <a:lnTo>
                          <a:pt x="111" y="167"/>
                        </a:lnTo>
                        <a:lnTo>
                          <a:pt x="109" y="167"/>
                        </a:lnTo>
                        <a:lnTo>
                          <a:pt x="109" y="167"/>
                        </a:lnTo>
                        <a:lnTo>
                          <a:pt x="109" y="167"/>
                        </a:lnTo>
                        <a:lnTo>
                          <a:pt x="107" y="167"/>
                        </a:lnTo>
                        <a:lnTo>
                          <a:pt x="107" y="165"/>
                        </a:lnTo>
                        <a:lnTo>
                          <a:pt x="107" y="165"/>
                        </a:lnTo>
                        <a:lnTo>
                          <a:pt x="107" y="165"/>
                        </a:lnTo>
                        <a:lnTo>
                          <a:pt x="105" y="165"/>
                        </a:lnTo>
                        <a:lnTo>
                          <a:pt x="105" y="165"/>
                        </a:lnTo>
                        <a:lnTo>
                          <a:pt x="105" y="165"/>
                        </a:lnTo>
                        <a:lnTo>
                          <a:pt x="103" y="165"/>
                        </a:lnTo>
                        <a:lnTo>
                          <a:pt x="103" y="163"/>
                        </a:lnTo>
                        <a:lnTo>
                          <a:pt x="103" y="163"/>
                        </a:lnTo>
                        <a:lnTo>
                          <a:pt x="103" y="163"/>
                        </a:lnTo>
                        <a:lnTo>
                          <a:pt x="103" y="163"/>
                        </a:lnTo>
                        <a:lnTo>
                          <a:pt x="103" y="163"/>
                        </a:lnTo>
                        <a:lnTo>
                          <a:pt x="103" y="161"/>
                        </a:lnTo>
                        <a:lnTo>
                          <a:pt x="103" y="161"/>
                        </a:lnTo>
                        <a:lnTo>
                          <a:pt x="101" y="161"/>
                        </a:lnTo>
                        <a:lnTo>
                          <a:pt x="101" y="161"/>
                        </a:lnTo>
                        <a:lnTo>
                          <a:pt x="101" y="159"/>
                        </a:lnTo>
                        <a:lnTo>
                          <a:pt x="101" y="159"/>
                        </a:lnTo>
                        <a:lnTo>
                          <a:pt x="101" y="159"/>
                        </a:lnTo>
                        <a:lnTo>
                          <a:pt x="99" y="159"/>
                        </a:lnTo>
                        <a:lnTo>
                          <a:pt x="99" y="157"/>
                        </a:lnTo>
                        <a:lnTo>
                          <a:pt x="99" y="157"/>
                        </a:lnTo>
                        <a:lnTo>
                          <a:pt x="97" y="157"/>
                        </a:lnTo>
                        <a:lnTo>
                          <a:pt x="97" y="157"/>
                        </a:lnTo>
                        <a:lnTo>
                          <a:pt x="97" y="155"/>
                        </a:lnTo>
                        <a:lnTo>
                          <a:pt x="97" y="155"/>
                        </a:lnTo>
                        <a:lnTo>
                          <a:pt x="99" y="155"/>
                        </a:lnTo>
                        <a:lnTo>
                          <a:pt x="99" y="155"/>
                        </a:lnTo>
                        <a:lnTo>
                          <a:pt x="99" y="153"/>
                        </a:lnTo>
                        <a:lnTo>
                          <a:pt x="97" y="153"/>
                        </a:lnTo>
                        <a:lnTo>
                          <a:pt x="97" y="153"/>
                        </a:lnTo>
                        <a:lnTo>
                          <a:pt x="99" y="153"/>
                        </a:lnTo>
                        <a:lnTo>
                          <a:pt x="99" y="151"/>
                        </a:lnTo>
                        <a:lnTo>
                          <a:pt x="99" y="151"/>
                        </a:lnTo>
                        <a:lnTo>
                          <a:pt x="99" y="151"/>
                        </a:lnTo>
                        <a:lnTo>
                          <a:pt x="99" y="151"/>
                        </a:lnTo>
                        <a:lnTo>
                          <a:pt x="99" y="149"/>
                        </a:lnTo>
                        <a:lnTo>
                          <a:pt x="97" y="149"/>
                        </a:lnTo>
                        <a:lnTo>
                          <a:pt x="97" y="149"/>
                        </a:lnTo>
                        <a:lnTo>
                          <a:pt x="97" y="149"/>
                        </a:lnTo>
                        <a:lnTo>
                          <a:pt x="95" y="149"/>
                        </a:lnTo>
                        <a:lnTo>
                          <a:pt x="95" y="151"/>
                        </a:lnTo>
                        <a:lnTo>
                          <a:pt x="95" y="151"/>
                        </a:lnTo>
                        <a:lnTo>
                          <a:pt x="93" y="151"/>
                        </a:lnTo>
                        <a:lnTo>
                          <a:pt x="93" y="151"/>
                        </a:lnTo>
                        <a:lnTo>
                          <a:pt x="93" y="153"/>
                        </a:lnTo>
                        <a:lnTo>
                          <a:pt x="93" y="153"/>
                        </a:lnTo>
                        <a:lnTo>
                          <a:pt x="93" y="151"/>
                        </a:lnTo>
                        <a:lnTo>
                          <a:pt x="93" y="151"/>
                        </a:lnTo>
                        <a:lnTo>
                          <a:pt x="91" y="151"/>
                        </a:lnTo>
                        <a:lnTo>
                          <a:pt x="91" y="151"/>
                        </a:lnTo>
                        <a:lnTo>
                          <a:pt x="91" y="151"/>
                        </a:lnTo>
                        <a:lnTo>
                          <a:pt x="91" y="151"/>
                        </a:lnTo>
                        <a:lnTo>
                          <a:pt x="91" y="153"/>
                        </a:lnTo>
                        <a:lnTo>
                          <a:pt x="91" y="153"/>
                        </a:lnTo>
                        <a:lnTo>
                          <a:pt x="91" y="153"/>
                        </a:lnTo>
                        <a:lnTo>
                          <a:pt x="91" y="155"/>
                        </a:lnTo>
                        <a:lnTo>
                          <a:pt x="91" y="155"/>
                        </a:lnTo>
                        <a:lnTo>
                          <a:pt x="91" y="155"/>
                        </a:lnTo>
                        <a:lnTo>
                          <a:pt x="91" y="155"/>
                        </a:lnTo>
                        <a:lnTo>
                          <a:pt x="91" y="155"/>
                        </a:lnTo>
                        <a:lnTo>
                          <a:pt x="91" y="157"/>
                        </a:lnTo>
                        <a:lnTo>
                          <a:pt x="91" y="157"/>
                        </a:lnTo>
                        <a:lnTo>
                          <a:pt x="93" y="157"/>
                        </a:lnTo>
                        <a:lnTo>
                          <a:pt x="93" y="157"/>
                        </a:lnTo>
                        <a:lnTo>
                          <a:pt x="93" y="157"/>
                        </a:lnTo>
                        <a:lnTo>
                          <a:pt x="93" y="159"/>
                        </a:lnTo>
                        <a:lnTo>
                          <a:pt x="93" y="159"/>
                        </a:lnTo>
                        <a:lnTo>
                          <a:pt x="93" y="159"/>
                        </a:lnTo>
                        <a:lnTo>
                          <a:pt x="93" y="159"/>
                        </a:lnTo>
                        <a:lnTo>
                          <a:pt x="91" y="159"/>
                        </a:lnTo>
                        <a:lnTo>
                          <a:pt x="91" y="159"/>
                        </a:lnTo>
                        <a:lnTo>
                          <a:pt x="91" y="161"/>
                        </a:lnTo>
                        <a:lnTo>
                          <a:pt x="91" y="161"/>
                        </a:lnTo>
                        <a:lnTo>
                          <a:pt x="90" y="161"/>
                        </a:lnTo>
                        <a:lnTo>
                          <a:pt x="90" y="161"/>
                        </a:lnTo>
                        <a:lnTo>
                          <a:pt x="90" y="161"/>
                        </a:lnTo>
                        <a:lnTo>
                          <a:pt x="90" y="163"/>
                        </a:lnTo>
                        <a:lnTo>
                          <a:pt x="90" y="163"/>
                        </a:lnTo>
                        <a:lnTo>
                          <a:pt x="88" y="163"/>
                        </a:lnTo>
                        <a:lnTo>
                          <a:pt x="88" y="163"/>
                        </a:lnTo>
                        <a:lnTo>
                          <a:pt x="88" y="163"/>
                        </a:lnTo>
                        <a:lnTo>
                          <a:pt x="88" y="163"/>
                        </a:lnTo>
                        <a:lnTo>
                          <a:pt x="86" y="163"/>
                        </a:lnTo>
                        <a:lnTo>
                          <a:pt x="86" y="165"/>
                        </a:lnTo>
                        <a:lnTo>
                          <a:pt x="86" y="165"/>
                        </a:lnTo>
                        <a:lnTo>
                          <a:pt x="86" y="165"/>
                        </a:lnTo>
                        <a:lnTo>
                          <a:pt x="86" y="165"/>
                        </a:lnTo>
                        <a:lnTo>
                          <a:pt x="86" y="167"/>
                        </a:lnTo>
                        <a:lnTo>
                          <a:pt x="84" y="167"/>
                        </a:lnTo>
                        <a:lnTo>
                          <a:pt x="84" y="167"/>
                        </a:lnTo>
                        <a:lnTo>
                          <a:pt x="84" y="169"/>
                        </a:lnTo>
                        <a:lnTo>
                          <a:pt x="84" y="169"/>
                        </a:lnTo>
                        <a:lnTo>
                          <a:pt x="84" y="169"/>
                        </a:lnTo>
                        <a:lnTo>
                          <a:pt x="84" y="170"/>
                        </a:lnTo>
                        <a:lnTo>
                          <a:pt x="84" y="170"/>
                        </a:lnTo>
                        <a:lnTo>
                          <a:pt x="84" y="172"/>
                        </a:lnTo>
                        <a:lnTo>
                          <a:pt x="82" y="172"/>
                        </a:lnTo>
                        <a:lnTo>
                          <a:pt x="82" y="170"/>
                        </a:lnTo>
                        <a:lnTo>
                          <a:pt x="82" y="170"/>
                        </a:lnTo>
                        <a:lnTo>
                          <a:pt x="82" y="170"/>
                        </a:lnTo>
                        <a:lnTo>
                          <a:pt x="82" y="170"/>
                        </a:lnTo>
                        <a:lnTo>
                          <a:pt x="82" y="169"/>
                        </a:lnTo>
                        <a:lnTo>
                          <a:pt x="80" y="169"/>
                        </a:lnTo>
                        <a:lnTo>
                          <a:pt x="80" y="169"/>
                        </a:lnTo>
                        <a:lnTo>
                          <a:pt x="80" y="169"/>
                        </a:lnTo>
                        <a:lnTo>
                          <a:pt x="80" y="167"/>
                        </a:lnTo>
                        <a:lnTo>
                          <a:pt x="80" y="167"/>
                        </a:lnTo>
                        <a:lnTo>
                          <a:pt x="78" y="167"/>
                        </a:lnTo>
                        <a:lnTo>
                          <a:pt x="78" y="167"/>
                        </a:lnTo>
                        <a:lnTo>
                          <a:pt x="78" y="167"/>
                        </a:lnTo>
                        <a:lnTo>
                          <a:pt x="78" y="165"/>
                        </a:lnTo>
                        <a:lnTo>
                          <a:pt x="76" y="165"/>
                        </a:lnTo>
                        <a:lnTo>
                          <a:pt x="76" y="165"/>
                        </a:lnTo>
                        <a:lnTo>
                          <a:pt x="76" y="165"/>
                        </a:lnTo>
                        <a:lnTo>
                          <a:pt x="74" y="165"/>
                        </a:lnTo>
                        <a:lnTo>
                          <a:pt x="74" y="165"/>
                        </a:lnTo>
                        <a:lnTo>
                          <a:pt x="74" y="165"/>
                        </a:lnTo>
                        <a:lnTo>
                          <a:pt x="72" y="165"/>
                        </a:lnTo>
                        <a:lnTo>
                          <a:pt x="72" y="167"/>
                        </a:lnTo>
                        <a:lnTo>
                          <a:pt x="72" y="167"/>
                        </a:lnTo>
                        <a:lnTo>
                          <a:pt x="70" y="167"/>
                        </a:lnTo>
                        <a:lnTo>
                          <a:pt x="70" y="167"/>
                        </a:lnTo>
                        <a:lnTo>
                          <a:pt x="70" y="167"/>
                        </a:lnTo>
                        <a:lnTo>
                          <a:pt x="70" y="169"/>
                        </a:lnTo>
                        <a:lnTo>
                          <a:pt x="70" y="169"/>
                        </a:lnTo>
                        <a:lnTo>
                          <a:pt x="69" y="169"/>
                        </a:lnTo>
                        <a:lnTo>
                          <a:pt x="69" y="169"/>
                        </a:lnTo>
                        <a:lnTo>
                          <a:pt x="69" y="169"/>
                        </a:lnTo>
                        <a:lnTo>
                          <a:pt x="67" y="169"/>
                        </a:lnTo>
                        <a:lnTo>
                          <a:pt x="67" y="170"/>
                        </a:lnTo>
                        <a:lnTo>
                          <a:pt x="67" y="170"/>
                        </a:lnTo>
                        <a:lnTo>
                          <a:pt x="67" y="172"/>
                        </a:lnTo>
                        <a:lnTo>
                          <a:pt x="67" y="172"/>
                        </a:lnTo>
                        <a:lnTo>
                          <a:pt x="67" y="172"/>
                        </a:lnTo>
                        <a:lnTo>
                          <a:pt x="67" y="172"/>
                        </a:lnTo>
                        <a:lnTo>
                          <a:pt x="67" y="172"/>
                        </a:lnTo>
                        <a:lnTo>
                          <a:pt x="65" y="172"/>
                        </a:lnTo>
                        <a:lnTo>
                          <a:pt x="65" y="174"/>
                        </a:lnTo>
                        <a:lnTo>
                          <a:pt x="65" y="174"/>
                        </a:lnTo>
                        <a:lnTo>
                          <a:pt x="65" y="174"/>
                        </a:lnTo>
                        <a:lnTo>
                          <a:pt x="65" y="176"/>
                        </a:lnTo>
                        <a:lnTo>
                          <a:pt x="65" y="176"/>
                        </a:lnTo>
                        <a:lnTo>
                          <a:pt x="63" y="176"/>
                        </a:lnTo>
                        <a:lnTo>
                          <a:pt x="63" y="176"/>
                        </a:lnTo>
                        <a:lnTo>
                          <a:pt x="63" y="178"/>
                        </a:lnTo>
                        <a:lnTo>
                          <a:pt x="63" y="178"/>
                        </a:lnTo>
                        <a:lnTo>
                          <a:pt x="63" y="178"/>
                        </a:lnTo>
                        <a:lnTo>
                          <a:pt x="63" y="180"/>
                        </a:lnTo>
                        <a:lnTo>
                          <a:pt x="63" y="180"/>
                        </a:lnTo>
                        <a:lnTo>
                          <a:pt x="63" y="180"/>
                        </a:lnTo>
                        <a:lnTo>
                          <a:pt x="63" y="180"/>
                        </a:lnTo>
                        <a:lnTo>
                          <a:pt x="63" y="182"/>
                        </a:lnTo>
                        <a:lnTo>
                          <a:pt x="63" y="182"/>
                        </a:lnTo>
                        <a:lnTo>
                          <a:pt x="61" y="182"/>
                        </a:lnTo>
                        <a:lnTo>
                          <a:pt x="61" y="180"/>
                        </a:lnTo>
                        <a:lnTo>
                          <a:pt x="61" y="180"/>
                        </a:lnTo>
                        <a:lnTo>
                          <a:pt x="61" y="180"/>
                        </a:lnTo>
                        <a:lnTo>
                          <a:pt x="59" y="180"/>
                        </a:lnTo>
                        <a:lnTo>
                          <a:pt x="59" y="182"/>
                        </a:lnTo>
                        <a:lnTo>
                          <a:pt x="59" y="182"/>
                        </a:lnTo>
                        <a:lnTo>
                          <a:pt x="59" y="182"/>
                        </a:lnTo>
                        <a:lnTo>
                          <a:pt x="59" y="180"/>
                        </a:lnTo>
                        <a:lnTo>
                          <a:pt x="57" y="180"/>
                        </a:lnTo>
                        <a:lnTo>
                          <a:pt x="57" y="180"/>
                        </a:lnTo>
                        <a:lnTo>
                          <a:pt x="55" y="180"/>
                        </a:lnTo>
                        <a:lnTo>
                          <a:pt x="55" y="182"/>
                        </a:lnTo>
                        <a:lnTo>
                          <a:pt x="55" y="182"/>
                        </a:lnTo>
                        <a:lnTo>
                          <a:pt x="55" y="182"/>
                        </a:lnTo>
                        <a:lnTo>
                          <a:pt x="55" y="182"/>
                        </a:lnTo>
                        <a:lnTo>
                          <a:pt x="53" y="182"/>
                        </a:lnTo>
                        <a:lnTo>
                          <a:pt x="53" y="182"/>
                        </a:lnTo>
                        <a:lnTo>
                          <a:pt x="53" y="182"/>
                        </a:lnTo>
                        <a:lnTo>
                          <a:pt x="53" y="180"/>
                        </a:lnTo>
                        <a:lnTo>
                          <a:pt x="53" y="180"/>
                        </a:lnTo>
                        <a:lnTo>
                          <a:pt x="55" y="180"/>
                        </a:lnTo>
                        <a:lnTo>
                          <a:pt x="55" y="180"/>
                        </a:lnTo>
                        <a:lnTo>
                          <a:pt x="55" y="180"/>
                        </a:lnTo>
                        <a:lnTo>
                          <a:pt x="55" y="180"/>
                        </a:lnTo>
                        <a:lnTo>
                          <a:pt x="55" y="180"/>
                        </a:lnTo>
                        <a:lnTo>
                          <a:pt x="55" y="178"/>
                        </a:lnTo>
                        <a:lnTo>
                          <a:pt x="55" y="178"/>
                        </a:lnTo>
                        <a:lnTo>
                          <a:pt x="55" y="178"/>
                        </a:lnTo>
                        <a:lnTo>
                          <a:pt x="55" y="178"/>
                        </a:lnTo>
                        <a:lnTo>
                          <a:pt x="55" y="178"/>
                        </a:lnTo>
                        <a:lnTo>
                          <a:pt x="53" y="178"/>
                        </a:lnTo>
                        <a:lnTo>
                          <a:pt x="53" y="178"/>
                        </a:lnTo>
                        <a:lnTo>
                          <a:pt x="53" y="178"/>
                        </a:lnTo>
                        <a:lnTo>
                          <a:pt x="53" y="178"/>
                        </a:lnTo>
                        <a:lnTo>
                          <a:pt x="51" y="178"/>
                        </a:lnTo>
                        <a:lnTo>
                          <a:pt x="51" y="176"/>
                        </a:lnTo>
                        <a:lnTo>
                          <a:pt x="53" y="176"/>
                        </a:lnTo>
                        <a:lnTo>
                          <a:pt x="53" y="176"/>
                        </a:lnTo>
                        <a:lnTo>
                          <a:pt x="53" y="176"/>
                        </a:lnTo>
                        <a:lnTo>
                          <a:pt x="53" y="176"/>
                        </a:lnTo>
                        <a:lnTo>
                          <a:pt x="51" y="176"/>
                        </a:lnTo>
                        <a:lnTo>
                          <a:pt x="51" y="174"/>
                        </a:lnTo>
                        <a:lnTo>
                          <a:pt x="51" y="174"/>
                        </a:lnTo>
                        <a:lnTo>
                          <a:pt x="51" y="174"/>
                        </a:lnTo>
                        <a:lnTo>
                          <a:pt x="49" y="174"/>
                        </a:lnTo>
                        <a:lnTo>
                          <a:pt x="49" y="172"/>
                        </a:lnTo>
                        <a:lnTo>
                          <a:pt x="49" y="172"/>
                        </a:lnTo>
                        <a:lnTo>
                          <a:pt x="49" y="172"/>
                        </a:lnTo>
                        <a:lnTo>
                          <a:pt x="49" y="172"/>
                        </a:lnTo>
                        <a:lnTo>
                          <a:pt x="49" y="172"/>
                        </a:lnTo>
                        <a:lnTo>
                          <a:pt x="51" y="172"/>
                        </a:lnTo>
                        <a:lnTo>
                          <a:pt x="51" y="170"/>
                        </a:lnTo>
                        <a:lnTo>
                          <a:pt x="51" y="170"/>
                        </a:lnTo>
                        <a:lnTo>
                          <a:pt x="53" y="170"/>
                        </a:lnTo>
                        <a:lnTo>
                          <a:pt x="53" y="170"/>
                        </a:lnTo>
                        <a:lnTo>
                          <a:pt x="53" y="170"/>
                        </a:lnTo>
                        <a:lnTo>
                          <a:pt x="53" y="170"/>
                        </a:lnTo>
                        <a:lnTo>
                          <a:pt x="51" y="170"/>
                        </a:lnTo>
                        <a:lnTo>
                          <a:pt x="51" y="170"/>
                        </a:lnTo>
                        <a:lnTo>
                          <a:pt x="51" y="169"/>
                        </a:lnTo>
                        <a:lnTo>
                          <a:pt x="51" y="169"/>
                        </a:lnTo>
                        <a:lnTo>
                          <a:pt x="51" y="167"/>
                        </a:lnTo>
                        <a:lnTo>
                          <a:pt x="49" y="167"/>
                        </a:lnTo>
                        <a:lnTo>
                          <a:pt x="49" y="167"/>
                        </a:lnTo>
                        <a:lnTo>
                          <a:pt x="49" y="167"/>
                        </a:lnTo>
                        <a:lnTo>
                          <a:pt x="49" y="169"/>
                        </a:lnTo>
                        <a:lnTo>
                          <a:pt x="47" y="169"/>
                        </a:lnTo>
                        <a:lnTo>
                          <a:pt x="47" y="169"/>
                        </a:lnTo>
                        <a:lnTo>
                          <a:pt x="47" y="169"/>
                        </a:lnTo>
                        <a:lnTo>
                          <a:pt x="47" y="169"/>
                        </a:lnTo>
                        <a:lnTo>
                          <a:pt x="46" y="169"/>
                        </a:lnTo>
                        <a:lnTo>
                          <a:pt x="46" y="169"/>
                        </a:lnTo>
                        <a:lnTo>
                          <a:pt x="46" y="169"/>
                        </a:lnTo>
                        <a:lnTo>
                          <a:pt x="46" y="169"/>
                        </a:lnTo>
                        <a:lnTo>
                          <a:pt x="46" y="167"/>
                        </a:lnTo>
                        <a:lnTo>
                          <a:pt x="47" y="167"/>
                        </a:lnTo>
                        <a:lnTo>
                          <a:pt x="47" y="167"/>
                        </a:lnTo>
                        <a:lnTo>
                          <a:pt x="47" y="167"/>
                        </a:lnTo>
                        <a:lnTo>
                          <a:pt x="47" y="167"/>
                        </a:lnTo>
                        <a:lnTo>
                          <a:pt x="49" y="167"/>
                        </a:lnTo>
                        <a:lnTo>
                          <a:pt x="49" y="165"/>
                        </a:lnTo>
                        <a:lnTo>
                          <a:pt x="49" y="165"/>
                        </a:lnTo>
                        <a:lnTo>
                          <a:pt x="49" y="165"/>
                        </a:lnTo>
                        <a:lnTo>
                          <a:pt x="49" y="165"/>
                        </a:lnTo>
                        <a:lnTo>
                          <a:pt x="51" y="165"/>
                        </a:lnTo>
                        <a:lnTo>
                          <a:pt x="51" y="165"/>
                        </a:lnTo>
                        <a:lnTo>
                          <a:pt x="51" y="163"/>
                        </a:lnTo>
                        <a:lnTo>
                          <a:pt x="53" y="163"/>
                        </a:lnTo>
                        <a:lnTo>
                          <a:pt x="53" y="163"/>
                        </a:lnTo>
                        <a:lnTo>
                          <a:pt x="53" y="163"/>
                        </a:lnTo>
                        <a:lnTo>
                          <a:pt x="53" y="163"/>
                        </a:lnTo>
                        <a:lnTo>
                          <a:pt x="53" y="163"/>
                        </a:lnTo>
                        <a:lnTo>
                          <a:pt x="55" y="163"/>
                        </a:lnTo>
                        <a:lnTo>
                          <a:pt x="55" y="163"/>
                        </a:lnTo>
                        <a:lnTo>
                          <a:pt x="55" y="161"/>
                        </a:lnTo>
                        <a:lnTo>
                          <a:pt x="55" y="161"/>
                        </a:lnTo>
                        <a:lnTo>
                          <a:pt x="55" y="161"/>
                        </a:lnTo>
                        <a:lnTo>
                          <a:pt x="57" y="161"/>
                        </a:lnTo>
                        <a:lnTo>
                          <a:pt x="57" y="159"/>
                        </a:lnTo>
                        <a:lnTo>
                          <a:pt x="57" y="159"/>
                        </a:lnTo>
                        <a:lnTo>
                          <a:pt x="55" y="159"/>
                        </a:lnTo>
                        <a:lnTo>
                          <a:pt x="55" y="157"/>
                        </a:lnTo>
                        <a:lnTo>
                          <a:pt x="55" y="157"/>
                        </a:lnTo>
                        <a:lnTo>
                          <a:pt x="55" y="157"/>
                        </a:lnTo>
                        <a:lnTo>
                          <a:pt x="55" y="157"/>
                        </a:lnTo>
                        <a:lnTo>
                          <a:pt x="53" y="157"/>
                        </a:lnTo>
                        <a:lnTo>
                          <a:pt x="53" y="157"/>
                        </a:lnTo>
                        <a:lnTo>
                          <a:pt x="53" y="157"/>
                        </a:lnTo>
                        <a:lnTo>
                          <a:pt x="53" y="157"/>
                        </a:lnTo>
                        <a:lnTo>
                          <a:pt x="53" y="157"/>
                        </a:lnTo>
                        <a:lnTo>
                          <a:pt x="53" y="157"/>
                        </a:lnTo>
                        <a:lnTo>
                          <a:pt x="51" y="157"/>
                        </a:lnTo>
                        <a:lnTo>
                          <a:pt x="51" y="159"/>
                        </a:lnTo>
                        <a:lnTo>
                          <a:pt x="51" y="159"/>
                        </a:lnTo>
                        <a:lnTo>
                          <a:pt x="49" y="159"/>
                        </a:lnTo>
                        <a:lnTo>
                          <a:pt x="49" y="159"/>
                        </a:lnTo>
                        <a:lnTo>
                          <a:pt x="49" y="161"/>
                        </a:lnTo>
                        <a:lnTo>
                          <a:pt x="49" y="161"/>
                        </a:lnTo>
                        <a:lnTo>
                          <a:pt x="49" y="161"/>
                        </a:lnTo>
                        <a:lnTo>
                          <a:pt x="47" y="161"/>
                        </a:lnTo>
                        <a:lnTo>
                          <a:pt x="47" y="161"/>
                        </a:lnTo>
                        <a:lnTo>
                          <a:pt x="47" y="161"/>
                        </a:lnTo>
                        <a:lnTo>
                          <a:pt x="47" y="161"/>
                        </a:lnTo>
                        <a:lnTo>
                          <a:pt x="47" y="159"/>
                        </a:lnTo>
                        <a:lnTo>
                          <a:pt x="47" y="159"/>
                        </a:lnTo>
                        <a:lnTo>
                          <a:pt x="47" y="161"/>
                        </a:lnTo>
                        <a:lnTo>
                          <a:pt x="46" y="161"/>
                        </a:lnTo>
                        <a:lnTo>
                          <a:pt x="46" y="161"/>
                        </a:lnTo>
                        <a:lnTo>
                          <a:pt x="46" y="161"/>
                        </a:lnTo>
                        <a:lnTo>
                          <a:pt x="46" y="161"/>
                        </a:lnTo>
                        <a:lnTo>
                          <a:pt x="44" y="161"/>
                        </a:lnTo>
                        <a:lnTo>
                          <a:pt x="44" y="161"/>
                        </a:lnTo>
                        <a:lnTo>
                          <a:pt x="44" y="159"/>
                        </a:lnTo>
                        <a:lnTo>
                          <a:pt x="44" y="159"/>
                        </a:lnTo>
                        <a:lnTo>
                          <a:pt x="44" y="159"/>
                        </a:lnTo>
                        <a:lnTo>
                          <a:pt x="44" y="157"/>
                        </a:lnTo>
                        <a:lnTo>
                          <a:pt x="44" y="157"/>
                        </a:lnTo>
                        <a:lnTo>
                          <a:pt x="44" y="157"/>
                        </a:lnTo>
                        <a:lnTo>
                          <a:pt x="44" y="155"/>
                        </a:lnTo>
                        <a:lnTo>
                          <a:pt x="44" y="155"/>
                        </a:lnTo>
                        <a:lnTo>
                          <a:pt x="44" y="157"/>
                        </a:lnTo>
                        <a:lnTo>
                          <a:pt x="42" y="157"/>
                        </a:lnTo>
                        <a:lnTo>
                          <a:pt x="42" y="157"/>
                        </a:lnTo>
                        <a:lnTo>
                          <a:pt x="42" y="155"/>
                        </a:lnTo>
                        <a:lnTo>
                          <a:pt x="40" y="155"/>
                        </a:lnTo>
                        <a:lnTo>
                          <a:pt x="40" y="155"/>
                        </a:lnTo>
                        <a:lnTo>
                          <a:pt x="40" y="157"/>
                        </a:lnTo>
                        <a:lnTo>
                          <a:pt x="40" y="157"/>
                        </a:lnTo>
                        <a:lnTo>
                          <a:pt x="40" y="155"/>
                        </a:lnTo>
                        <a:lnTo>
                          <a:pt x="40" y="155"/>
                        </a:lnTo>
                        <a:lnTo>
                          <a:pt x="38" y="155"/>
                        </a:lnTo>
                        <a:lnTo>
                          <a:pt x="38" y="155"/>
                        </a:lnTo>
                        <a:lnTo>
                          <a:pt x="38" y="155"/>
                        </a:lnTo>
                        <a:lnTo>
                          <a:pt x="38" y="155"/>
                        </a:lnTo>
                        <a:lnTo>
                          <a:pt x="36" y="155"/>
                        </a:lnTo>
                        <a:lnTo>
                          <a:pt x="36" y="155"/>
                        </a:lnTo>
                        <a:lnTo>
                          <a:pt x="34" y="155"/>
                        </a:lnTo>
                        <a:lnTo>
                          <a:pt x="34" y="155"/>
                        </a:lnTo>
                        <a:lnTo>
                          <a:pt x="34" y="157"/>
                        </a:lnTo>
                        <a:lnTo>
                          <a:pt x="34" y="157"/>
                        </a:lnTo>
                        <a:lnTo>
                          <a:pt x="32" y="157"/>
                        </a:lnTo>
                        <a:lnTo>
                          <a:pt x="32" y="157"/>
                        </a:lnTo>
                        <a:lnTo>
                          <a:pt x="32" y="157"/>
                        </a:lnTo>
                        <a:lnTo>
                          <a:pt x="30" y="157"/>
                        </a:lnTo>
                        <a:lnTo>
                          <a:pt x="30" y="157"/>
                        </a:lnTo>
                        <a:lnTo>
                          <a:pt x="30" y="155"/>
                        </a:lnTo>
                        <a:lnTo>
                          <a:pt x="30" y="155"/>
                        </a:lnTo>
                        <a:lnTo>
                          <a:pt x="28" y="155"/>
                        </a:lnTo>
                        <a:lnTo>
                          <a:pt x="28" y="155"/>
                        </a:lnTo>
                        <a:lnTo>
                          <a:pt x="28" y="155"/>
                        </a:lnTo>
                        <a:lnTo>
                          <a:pt x="28" y="157"/>
                        </a:lnTo>
                        <a:lnTo>
                          <a:pt x="28" y="157"/>
                        </a:lnTo>
                        <a:lnTo>
                          <a:pt x="28" y="157"/>
                        </a:lnTo>
                        <a:lnTo>
                          <a:pt x="28" y="159"/>
                        </a:lnTo>
                        <a:lnTo>
                          <a:pt x="28" y="159"/>
                        </a:lnTo>
                        <a:lnTo>
                          <a:pt x="28" y="159"/>
                        </a:lnTo>
                        <a:lnTo>
                          <a:pt x="28" y="161"/>
                        </a:lnTo>
                        <a:lnTo>
                          <a:pt x="28" y="161"/>
                        </a:lnTo>
                        <a:lnTo>
                          <a:pt x="28" y="161"/>
                        </a:lnTo>
                        <a:lnTo>
                          <a:pt x="28" y="163"/>
                        </a:lnTo>
                        <a:lnTo>
                          <a:pt x="30" y="163"/>
                        </a:lnTo>
                        <a:lnTo>
                          <a:pt x="30" y="163"/>
                        </a:lnTo>
                        <a:lnTo>
                          <a:pt x="30" y="163"/>
                        </a:lnTo>
                        <a:lnTo>
                          <a:pt x="32" y="163"/>
                        </a:lnTo>
                        <a:lnTo>
                          <a:pt x="32" y="163"/>
                        </a:lnTo>
                        <a:lnTo>
                          <a:pt x="32" y="163"/>
                        </a:lnTo>
                        <a:lnTo>
                          <a:pt x="32" y="163"/>
                        </a:lnTo>
                        <a:lnTo>
                          <a:pt x="34" y="163"/>
                        </a:lnTo>
                        <a:lnTo>
                          <a:pt x="34" y="163"/>
                        </a:lnTo>
                        <a:lnTo>
                          <a:pt x="34" y="163"/>
                        </a:lnTo>
                        <a:lnTo>
                          <a:pt x="34" y="163"/>
                        </a:lnTo>
                        <a:lnTo>
                          <a:pt x="36" y="163"/>
                        </a:lnTo>
                        <a:lnTo>
                          <a:pt x="36" y="163"/>
                        </a:lnTo>
                        <a:lnTo>
                          <a:pt x="36" y="161"/>
                        </a:lnTo>
                        <a:lnTo>
                          <a:pt x="36" y="161"/>
                        </a:lnTo>
                        <a:lnTo>
                          <a:pt x="38" y="161"/>
                        </a:lnTo>
                        <a:lnTo>
                          <a:pt x="38" y="161"/>
                        </a:lnTo>
                        <a:lnTo>
                          <a:pt x="38" y="161"/>
                        </a:lnTo>
                        <a:lnTo>
                          <a:pt x="38" y="161"/>
                        </a:lnTo>
                        <a:lnTo>
                          <a:pt x="40" y="161"/>
                        </a:lnTo>
                        <a:lnTo>
                          <a:pt x="40" y="161"/>
                        </a:lnTo>
                        <a:lnTo>
                          <a:pt x="40" y="161"/>
                        </a:lnTo>
                        <a:lnTo>
                          <a:pt x="40" y="161"/>
                        </a:lnTo>
                        <a:lnTo>
                          <a:pt x="40" y="163"/>
                        </a:lnTo>
                        <a:lnTo>
                          <a:pt x="40" y="163"/>
                        </a:lnTo>
                        <a:lnTo>
                          <a:pt x="40" y="163"/>
                        </a:lnTo>
                        <a:lnTo>
                          <a:pt x="40" y="163"/>
                        </a:lnTo>
                        <a:lnTo>
                          <a:pt x="40" y="163"/>
                        </a:lnTo>
                        <a:lnTo>
                          <a:pt x="40" y="165"/>
                        </a:lnTo>
                        <a:lnTo>
                          <a:pt x="40" y="165"/>
                        </a:lnTo>
                        <a:lnTo>
                          <a:pt x="40" y="167"/>
                        </a:lnTo>
                        <a:lnTo>
                          <a:pt x="40" y="167"/>
                        </a:lnTo>
                        <a:lnTo>
                          <a:pt x="40" y="167"/>
                        </a:lnTo>
                        <a:lnTo>
                          <a:pt x="40" y="169"/>
                        </a:lnTo>
                        <a:lnTo>
                          <a:pt x="40" y="169"/>
                        </a:lnTo>
                        <a:lnTo>
                          <a:pt x="40" y="169"/>
                        </a:lnTo>
                        <a:lnTo>
                          <a:pt x="38" y="169"/>
                        </a:lnTo>
                        <a:lnTo>
                          <a:pt x="38" y="169"/>
                        </a:lnTo>
                        <a:lnTo>
                          <a:pt x="38" y="169"/>
                        </a:lnTo>
                        <a:lnTo>
                          <a:pt x="38" y="170"/>
                        </a:lnTo>
                        <a:lnTo>
                          <a:pt x="38" y="170"/>
                        </a:lnTo>
                        <a:lnTo>
                          <a:pt x="38" y="170"/>
                        </a:lnTo>
                        <a:lnTo>
                          <a:pt x="40" y="170"/>
                        </a:lnTo>
                        <a:lnTo>
                          <a:pt x="40" y="170"/>
                        </a:lnTo>
                        <a:lnTo>
                          <a:pt x="40" y="170"/>
                        </a:lnTo>
                        <a:lnTo>
                          <a:pt x="42" y="170"/>
                        </a:lnTo>
                        <a:lnTo>
                          <a:pt x="42" y="170"/>
                        </a:lnTo>
                        <a:lnTo>
                          <a:pt x="42" y="170"/>
                        </a:lnTo>
                        <a:lnTo>
                          <a:pt x="42" y="170"/>
                        </a:lnTo>
                        <a:lnTo>
                          <a:pt x="44" y="170"/>
                        </a:lnTo>
                        <a:lnTo>
                          <a:pt x="44" y="170"/>
                        </a:lnTo>
                        <a:lnTo>
                          <a:pt x="44" y="170"/>
                        </a:lnTo>
                        <a:lnTo>
                          <a:pt x="44" y="170"/>
                        </a:lnTo>
                        <a:lnTo>
                          <a:pt x="44" y="170"/>
                        </a:lnTo>
                        <a:lnTo>
                          <a:pt x="44" y="172"/>
                        </a:lnTo>
                        <a:lnTo>
                          <a:pt x="44" y="172"/>
                        </a:lnTo>
                        <a:lnTo>
                          <a:pt x="44" y="172"/>
                        </a:lnTo>
                        <a:lnTo>
                          <a:pt x="44" y="172"/>
                        </a:lnTo>
                        <a:lnTo>
                          <a:pt x="44" y="172"/>
                        </a:lnTo>
                        <a:lnTo>
                          <a:pt x="44" y="172"/>
                        </a:lnTo>
                        <a:lnTo>
                          <a:pt x="44" y="172"/>
                        </a:lnTo>
                        <a:lnTo>
                          <a:pt x="44" y="172"/>
                        </a:lnTo>
                        <a:lnTo>
                          <a:pt x="46" y="172"/>
                        </a:lnTo>
                        <a:lnTo>
                          <a:pt x="46" y="172"/>
                        </a:lnTo>
                        <a:lnTo>
                          <a:pt x="46" y="172"/>
                        </a:lnTo>
                        <a:lnTo>
                          <a:pt x="46" y="172"/>
                        </a:lnTo>
                        <a:lnTo>
                          <a:pt x="46" y="174"/>
                        </a:lnTo>
                        <a:lnTo>
                          <a:pt x="46" y="174"/>
                        </a:lnTo>
                        <a:lnTo>
                          <a:pt x="46" y="174"/>
                        </a:lnTo>
                        <a:lnTo>
                          <a:pt x="44" y="174"/>
                        </a:lnTo>
                        <a:lnTo>
                          <a:pt x="44" y="176"/>
                        </a:lnTo>
                        <a:lnTo>
                          <a:pt x="46" y="176"/>
                        </a:lnTo>
                        <a:lnTo>
                          <a:pt x="46" y="176"/>
                        </a:lnTo>
                        <a:lnTo>
                          <a:pt x="46" y="176"/>
                        </a:lnTo>
                        <a:lnTo>
                          <a:pt x="46" y="176"/>
                        </a:lnTo>
                        <a:lnTo>
                          <a:pt x="47" y="176"/>
                        </a:lnTo>
                        <a:lnTo>
                          <a:pt x="47" y="176"/>
                        </a:lnTo>
                        <a:lnTo>
                          <a:pt x="47" y="176"/>
                        </a:lnTo>
                        <a:lnTo>
                          <a:pt x="47" y="178"/>
                        </a:lnTo>
                        <a:lnTo>
                          <a:pt x="47" y="178"/>
                        </a:lnTo>
                        <a:lnTo>
                          <a:pt x="47" y="178"/>
                        </a:lnTo>
                        <a:lnTo>
                          <a:pt x="46" y="178"/>
                        </a:lnTo>
                        <a:lnTo>
                          <a:pt x="46" y="180"/>
                        </a:lnTo>
                        <a:lnTo>
                          <a:pt x="46" y="180"/>
                        </a:lnTo>
                        <a:lnTo>
                          <a:pt x="46" y="180"/>
                        </a:lnTo>
                        <a:lnTo>
                          <a:pt x="44" y="180"/>
                        </a:lnTo>
                        <a:lnTo>
                          <a:pt x="44" y="180"/>
                        </a:lnTo>
                        <a:lnTo>
                          <a:pt x="44" y="182"/>
                        </a:lnTo>
                        <a:lnTo>
                          <a:pt x="44" y="182"/>
                        </a:lnTo>
                        <a:lnTo>
                          <a:pt x="44" y="182"/>
                        </a:lnTo>
                        <a:lnTo>
                          <a:pt x="44" y="182"/>
                        </a:lnTo>
                        <a:lnTo>
                          <a:pt x="44" y="184"/>
                        </a:lnTo>
                        <a:lnTo>
                          <a:pt x="42" y="184"/>
                        </a:lnTo>
                        <a:lnTo>
                          <a:pt x="42" y="184"/>
                        </a:lnTo>
                        <a:lnTo>
                          <a:pt x="42" y="184"/>
                        </a:lnTo>
                        <a:lnTo>
                          <a:pt x="40" y="184"/>
                        </a:lnTo>
                        <a:lnTo>
                          <a:pt x="40" y="184"/>
                        </a:lnTo>
                        <a:lnTo>
                          <a:pt x="40" y="186"/>
                        </a:lnTo>
                        <a:lnTo>
                          <a:pt x="40" y="186"/>
                        </a:lnTo>
                        <a:lnTo>
                          <a:pt x="40" y="186"/>
                        </a:lnTo>
                        <a:lnTo>
                          <a:pt x="40" y="188"/>
                        </a:lnTo>
                        <a:lnTo>
                          <a:pt x="40" y="188"/>
                        </a:lnTo>
                        <a:lnTo>
                          <a:pt x="40" y="188"/>
                        </a:lnTo>
                        <a:lnTo>
                          <a:pt x="40" y="188"/>
                        </a:lnTo>
                        <a:lnTo>
                          <a:pt x="40" y="188"/>
                        </a:lnTo>
                        <a:lnTo>
                          <a:pt x="40" y="190"/>
                        </a:lnTo>
                        <a:lnTo>
                          <a:pt x="38" y="190"/>
                        </a:lnTo>
                        <a:lnTo>
                          <a:pt x="38" y="190"/>
                        </a:lnTo>
                        <a:lnTo>
                          <a:pt x="38" y="191"/>
                        </a:lnTo>
                        <a:lnTo>
                          <a:pt x="38" y="191"/>
                        </a:lnTo>
                        <a:lnTo>
                          <a:pt x="38" y="191"/>
                        </a:lnTo>
                        <a:lnTo>
                          <a:pt x="38" y="193"/>
                        </a:lnTo>
                        <a:lnTo>
                          <a:pt x="38" y="193"/>
                        </a:lnTo>
                        <a:lnTo>
                          <a:pt x="38" y="193"/>
                        </a:lnTo>
                        <a:lnTo>
                          <a:pt x="38" y="195"/>
                        </a:lnTo>
                        <a:lnTo>
                          <a:pt x="38" y="195"/>
                        </a:lnTo>
                        <a:lnTo>
                          <a:pt x="38" y="195"/>
                        </a:lnTo>
                        <a:lnTo>
                          <a:pt x="36" y="195"/>
                        </a:lnTo>
                        <a:lnTo>
                          <a:pt x="36" y="197"/>
                        </a:lnTo>
                        <a:lnTo>
                          <a:pt x="36" y="197"/>
                        </a:lnTo>
                        <a:lnTo>
                          <a:pt x="36" y="199"/>
                        </a:lnTo>
                        <a:lnTo>
                          <a:pt x="36" y="199"/>
                        </a:lnTo>
                        <a:lnTo>
                          <a:pt x="36" y="199"/>
                        </a:lnTo>
                        <a:lnTo>
                          <a:pt x="36" y="199"/>
                        </a:lnTo>
                        <a:lnTo>
                          <a:pt x="36" y="201"/>
                        </a:lnTo>
                        <a:lnTo>
                          <a:pt x="36" y="201"/>
                        </a:lnTo>
                        <a:lnTo>
                          <a:pt x="36" y="203"/>
                        </a:lnTo>
                        <a:lnTo>
                          <a:pt x="36" y="203"/>
                        </a:lnTo>
                        <a:lnTo>
                          <a:pt x="36" y="203"/>
                        </a:lnTo>
                        <a:lnTo>
                          <a:pt x="36" y="203"/>
                        </a:lnTo>
                        <a:lnTo>
                          <a:pt x="36" y="205"/>
                        </a:lnTo>
                        <a:lnTo>
                          <a:pt x="34" y="205"/>
                        </a:lnTo>
                        <a:lnTo>
                          <a:pt x="34" y="205"/>
                        </a:lnTo>
                        <a:lnTo>
                          <a:pt x="34" y="207"/>
                        </a:lnTo>
                        <a:lnTo>
                          <a:pt x="34" y="207"/>
                        </a:lnTo>
                        <a:lnTo>
                          <a:pt x="34" y="209"/>
                        </a:lnTo>
                        <a:lnTo>
                          <a:pt x="34" y="209"/>
                        </a:lnTo>
                        <a:lnTo>
                          <a:pt x="34" y="209"/>
                        </a:lnTo>
                        <a:lnTo>
                          <a:pt x="34" y="211"/>
                        </a:lnTo>
                        <a:lnTo>
                          <a:pt x="34" y="211"/>
                        </a:lnTo>
                        <a:lnTo>
                          <a:pt x="32" y="211"/>
                        </a:lnTo>
                        <a:lnTo>
                          <a:pt x="32" y="209"/>
                        </a:lnTo>
                        <a:lnTo>
                          <a:pt x="32" y="209"/>
                        </a:lnTo>
                        <a:lnTo>
                          <a:pt x="32" y="209"/>
                        </a:lnTo>
                        <a:lnTo>
                          <a:pt x="32" y="209"/>
                        </a:lnTo>
                        <a:lnTo>
                          <a:pt x="30" y="209"/>
                        </a:lnTo>
                        <a:lnTo>
                          <a:pt x="30" y="209"/>
                        </a:lnTo>
                        <a:lnTo>
                          <a:pt x="28" y="209"/>
                        </a:lnTo>
                        <a:lnTo>
                          <a:pt x="28" y="209"/>
                        </a:lnTo>
                        <a:lnTo>
                          <a:pt x="28" y="209"/>
                        </a:lnTo>
                        <a:lnTo>
                          <a:pt x="28" y="209"/>
                        </a:lnTo>
                        <a:lnTo>
                          <a:pt x="30" y="209"/>
                        </a:lnTo>
                        <a:lnTo>
                          <a:pt x="30" y="211"/>
                        </a:lnTo>
                        <a:lnTo>
                          <a:pt x="30" y="211"/>
                        </a:lnTo>
                        <a:lnTo>
                          <a:pt x="30" y="211"/>
                        </a:lnTo>
                        <a:lnTo>
                          <a:pt x="30" y="213"/>
                        </a:lnTo>
                        <a:lnTo>
                          <a:pt x="30" y="213"/>
                        </a:lnTo>
                        <a:lnTo>
                          <a:pt x="30" y="213"/>
                        </a:lnTo>
                        <a:lnTo>
                          <a:pt x="28" y="213"/>
                        </a:lnTo>
                        <a:lnTo>
                          <a:pt x="28" y="213"/>
                        </a:lnTo>
                        <a:lnTo>
                          <a:pt x="28" y="213"/>
                        </a:lnTo>
                        <a:lnTo>
                          <a:pt x="28" y="213"/>
                        </a:lnTo>
                        <a:lnTo>
                          <a:pt x="28" y="214"/>
                        </a:lnTo>
                        <a:lnTo>
                          <a:pt x="26" y="214"/>
                        </a:lnTo>
                        <a:lnTo>
                          <a:pt x="26" y="214"/>
                        </a:lnTo>
                        <a:lnTo>
                          <a:pt x="26" y="214"/>
                        </a:lnTo>
                        <a:lnTo>
                          <a:pt x="26" y="214"/>
                        </a:lnTo>
                        <a:lnTo>
                          <a:pt x="25" y="214"/>
                        </a:lnTo>
                        <a:lnTo>
                          <a:pt x="25" y="216"/>
                        </a:lnTo>
                        <a:lnTo>
                          <a:pt x="25" y="216"/>
                        </a:lnTo>
                        <a:lnTo>
                          <a:pt x="23" y="216"/>
                        </a:lnTo>
                        <a:lnTo>
                          <a:pt x="23" y="216"/>
                        </a:lnTo>
                        <a:lnTo>
                          <a:pt x="23" y="216"/>
                        </a:lnTo>
                        <a:lnTo>
                          <a:pt x="23" y="218"/>
                        </a:lnTo>
                        <a:lnTo>
                          <a:pt x="23" y="218"/>
                        </a:lnTo>
                        <a:lnTo>
                          <a:pt x="21" y="218"/>
                        </a:lnTo>
                        <a:lnTo>
                          <a:pt x="21" y="216"/>
                        </a:lnTo>
                        <a:lnTo>
                          <a:pt x="21" y="216"/>
                        </a:lnTo>
                        <a:lnTo>
                          <a:pt x="21" y="214"/>
                        </a:lnTo>
                        <a:lnTo>
                          <a:pt x="21" y="214"/>
                        </a:lnTo>
                        <a:lnTo>
                          <a:pt x="21" y="214"/>
                        </a:lnTo>
                        <a:lnTo>
                          <a:pt x="21" y="214"/>
                        </a:lnTo>
                        <a:lnTo>
                          <a:pt x="19" y="214"/>
                        </a:lnTo>
                        <a:lnTo>
                          <a:pt x="19" y="213"/>
                        </a:lnTo>
                        <a:lnTo>
                          <a:pt x="19" y="213"/>
                        </a:lnTo>
                        <a:lnTo>
                          <a:pt x="19" y="213"/>
                        </a:lnTo>
                        <a:lnTo>
                          <a:pt x="17" y="213"/>
                        </a:lnTo>
                        <a:lnTo>
                          <a:pt x="17" y="213"/>
                        </a:lnTo>
                        <a:lnTo>
                          <a:pt x="17" y="213"/>
                        </a:lnTo>
                        <a:lnTo>
                          <a:pt x="17" y="213"/>
                        </a:lnTo>
                        <a:lnTo>
                          <a:pt x="15" y="213"/>
                        </a:lnTo>
                        <a:lnTo>
                          <a:pt x="15" y="213"/>
                        </a:lnTo>
                        <a:lnTo>
                          <a:pt x="15" y="213"/>
                        </a:lnTo>
                        <a:lnTo>
                          <a:pt x="15" y="213"/>
                        </a:lnTo>
                        <a:lnTo>
                          <a:pt x="15" y="213"/>
                        </a:lnTo>
                        <a:lnTo>
                          <a:pt x="13" y="213"/>
                        </a:lnTo>
                        <a:lnTo>
                          <a:pt x="13" y="211"/>
                        </a:lnTo>
                        <a:lnTo>
                          <a:pt x="13" y="211"/>
                        </a:lnTo>
                        <a:lnTo>
                          <a:pt x="13" y="211"/>
                        </a:lnTo>
                        <a:lnTo>
                          <a:pt x="13" y="209"/>
                        </a:lnTo>
                        <a:lnTo>
                          <a:pt x="11" y="209"/>
                        </a:lnTo>
                        <a:lnTo>
                          <a:pt x="11" y="209"/>
                        </a:lnTo>
                        <a:lnTo>
                          <a:pt x="11" y="207"/>
                        </a:lnTo>
                        <a:lnTo>
                          <a:pt x="13" y="207"/>
                        </a:lnTo>
                        <a:lnTo>
                          <a:pt x="13" y="207"/>
                        </a:lnTo>
                        <a:lnTo>
                          <a:pt x="15" y="207"/>
                        </a:lnTo>
                        <a:lnTo>
                          <a:pt x="15" y="209"/>
                        </a:lnTo>
                        <a:lnTo>
                          <a:pt x="15" y="209"/>
                        </a:lnTo>
                        <a:lnTo>
                          <a:pt x="15" y="207"/>
                        </a:lnTo>
                        <a:lnTo>
                          <a:pt x="15" y="207"/>
                        </a:lnTo>
                        <a:lnTo>
                          <a:pt x="15" y="207"/>
                        </a:lnTo>
                        <a:lnTo>
                          <a:pt x="15" y="205"/>
                        </a:lnTo>
                        <a:lnTo>
                          <a:pt x="15" y="205"/>
                        </a:lnTo>
                        <a:lnTo>
                          <a:pt x="15" y="203"/>
                        </a:lnTo>
                        <a:lnTo>
                          <a:pt x="15" y="203"/>
                        </a:lnTo>
                        <a:lnTo>
                          <a:pt x="15" y="203"/>
                        </a:lnTo>
                        <a:lnTo>
                          <a:pt x="15" y="203"/>
                        </a:lnTo>
                        <a:lnTo>
                          <a:pt x="15" y="203"/>
                        </a:lnTo>
                        <a:lnTo>
                          <a:pt x="13" y="203"/>
                        </a:lnTo>
                        <a:lnTo>
                          <a:pt x="13" y="201"/>
                        </a:lnTo>
                        <a:lnTo>
                          <a:pt x="13" y="201"/>
                        </a:lnTo>
                        <a:lnTo>
                          <a:pt x="13" y="201"/>
                        </a:lnTo>
                        <a:lnTo>
                          <a:pt x="13" y="199"/>
                        </a:lnTo>
                        <a:lnTo>
                          <a:pt x="13" y="199"/>
                        </a:lnTo>
                        <a:lnTo>
                          <a:pt x="13" y="199"/>
                        </a:lnTo>
                        <a:lnTo>
                          <a:pt x="15" y="199"/>
                        </a:lnTo>
                        <a:lnTo>
                          <a:pt x="15" y="197"/>
                        </a:lnTo>
                        <a:lnTo>
                          <a:pt x="15" y="197"/>
                        </a:lnTo>
                        <a:lnTo>
                          <a:pt x="13" y="197"/>
                        </a:lnTo>
                        <a:lnTo>
                          <a:pt x="13" y="195"/>
                        </a:lnTo>
                        <a:lnTo>
                          <a:pt x="13" y="195"/>
                        </a:lnTo>
                        <a:lnTo>
                          <a:pt x="13" y="195"/>
                        </a:lnTo>
                        <a:lnTo>
                          <a:pt x="13" y="195"/>
                        </a:lnTo>
                        <a:lnTo>
                          <a:pt x="13" y="195"/>
                        </a:lnTo>
                        <a:lnTo>
                          <a:pt x="13" y="195"/>
                        </a:lnTo>
                        <a:lnTo>
                          <a:pt x="11" y="195"/>
                        </a:lnTo>
                        <a:lnTo>
                          <a:pt x="11" y="193"/>
                        </a:lnTo>
                        <a:lnTo>
                          <a:pt x="11" y="193"/>
                        </a:lnTo>
                        <a:lnTo>
                          <a:pt x="11" y="193"/>
                        </a:lnTo>
                        <a:lnTo>
                          <a:pt x="11" y="193"/>
                        </a:lnTo>
                        <a:lnTo>
                          <a:pt x="9" y="193"/>
                        </a:lnTo>
                        <a:lnTo>
                          <a:pt x="9" y="191"/>
                        </a:lnTo>
                        <a:lnTo>
                          <a:pt x="9" y="191"/>
                        </a:lnTo>
                        <a:lnTo>
                          <a:pt x="9" y="190"/>
                        </a:lnTo>
                        <a:lnTo>
                          <a:pt x="9" y="190"/>
                        </a:lnTo>
                        <a:lnTo>
                          <a:pt x="9" y="188"/>
                        </a:lnTo>
                        <a:lnTo>
                          <a:pt x="9" y="188"/>
                        </a:lnTo>
                        <a:lnTo>
                          <a:pt x="11" y="188"/>
                        </a:lnTo>
                        <a:lnTo>
                          <a:pt x="11" y="188"/>
                        </a:lnTo>
                        <a:lnTo>
                          <a:pt x="11" y="186"/>
                        </a:lnTo>
                        <a:lnTo>
                          <a:pt x="11" y="186"/>
                        </a:lnTo>
                        <a:lnTo>
                          <a:pt x="11" y="186"/>
                        </a:lnTo>
                        <a:lnTo>
                          <a:pt x="11" y="186"/>
                        </a:lnTo>
                        <a:lnTo>
                          <a:pt x="11" y="184"/>
                        </a:lnTo>
                        <a:lnTo>
                          <a:pt x="13" y="184"/>
                        </a:lnTo>
                        <a:lnTo>
                          <a:pt x="13" y="184"/>
                        </a:lnTo>
                        <a:lnTo>
                          <a:pt x="13" y="182"/>
                        </a:lnTo>
                        <a:lnTo>
                          <a:pt x="13" y="182"/>
                        </a:lnTo>
                        <a:lnTo>
                          <a:pt x="13" y="182"/>
                        </a:lnTo>
                        <a:lnTo>
                          <a:pt x="13" y="180"/>
                        </a:lnTo>
                        <a:lnTo>
                          <a:pt x="13" y="180"/>
                        </a:lnTo>
                        <a:lnTo>
                          <a:pt x="11" y="180"/>
                        </a:lnTo>
                        <a:lnTo>
                          <a:pt x="11" y="180"/>
                        </a:lnTo>
                        <a:lnTo>
                          <a:pt x="11" y="180"/>
                        </a:lnTo>
                        <a:lnTo>
                          <a:pt x="11" y="182"/>
                        </a:lnTo>
                        <a:lnTo>
                          <a:pt x="9" y="182"/>
                        </a:lnTo>
                        <a:lnTo>
                          <a:pt x="9" y="182"/>
                        </a:lnTo>
                        <a:lnTo>
                          <a:pt x="9" y="182"/>
                        </a:lnTo>
                        <a:lnTo>
                          <a:pt x="9" y="184"/>
                        </a:lnTo>
                        <a:lnTo>
                          <a:pt x="7" y="184"/>
                        </a:lnTo>
                        <a:lnTo>
                          <a:pt x="7" y="184"/>
                        </a:lnTo>
                        <a:lnTo>
                          <a:pt x="7" y="184"/>
                        </a:lnTo>
                        <a:lnTo>
                          <a:pt x="7" y="184"/>
                        </a:lnTo>
                        <a:lnTo>
                          <a:pt x="7" y="186"/>
                        </a:lnTo>
                        <a:lnTo>
                          <a:pt x="5" y="186"/>
                        </a:lnTo>
                        <a:lnTo>
                          <a:pt x="5" y="186"/>
                        </a:lnTo>
                        <a:lnTo>
                          <a:pt x="5" y="184"/>
                        </a:lnTo>
                        <a:lnTo>
                          <a:pt x="5" y="184"/>
                        </a:lnTo>
                        <a:lnTo>
                          <a:pt x="5" y="182"/>
                        </a:lnTo>
                        <a:lnTo>
                          <a:pt x="5" y="182"/>
                        </a:lnTo>
                        <a:lnTo>
                          <a:pt x="5" y="182"/>
                        </a:lnTo>
                        <a:lnTo>
                          <a:pt x="5" y="180"/>
                        </a:lnTo>
                        <a:lnTo>
                          <a:pt x="5" y="180"/>
                        </a:lnTo>
                        <a:lnTo>
                          <a:pt x="5" y="180"/>
                        </a:lnTo>
                        <a:lnTo>
                          <a:pt x="5" y="180"/>
                        </a:lnTo>
                        <a:lnTo>
                          <a:pt x="5" y="180"/>
                        </a:lnTo>
                        <a:lnTo>
                          <a:pt x="5" y="178"/>
                        </a:lnTo>
                        <a:lnTo>
                          <a:pt x="3" y="178"/>
                        </a:lnTo>
                        <a:lnTo>
                          <a:pt x="3" y="178"/>
                        </a:lnTo>
                        <a:lnTo>
                          <a:pt x="3" y="178"/>
                        </a:lnTo>
                        <a:lnTo>
                          <a:pt x="3" y="176"/>
                        </a:lnTo>
                        <a:lnTo>
                          <a:pt x="3" y="176"/>
                        </a:lnTo>
                        <a:lnTo>
                          <a:pt x="3" y="176"/>
                        </a:lnTo>
                        <a:lnTo>
                          <a:pt x="3" y="176"/>
                        </a:lnTo>
                        <a:lnTo>
                          <a:pt x="2" y="176"/>
                        </a:lnTo>
                        <a:lnTo>
                          <a:pt x="2" y="174"/>
                        </a:lnTo>
                        <a:lnTo>
                          <a:pt x="3" y="174"/>
                        </a:lnTo>
                        <a:lnTo>
                          <a:pt x="3" y="174"/>
                        </a:lnTo>
                        <a:lnTo>
                          <a:pt x="3" y="174"/>
                        </a:lnTo>
                        <a:lnTo>
                          <a:pt x="3" y="172"/>
                        </a:lnTo>
                        <a:lnTo>
                          <a:pt x="3" y="172"/>
                        </a:lnTo>
                        <a:lnTo>
                          <a:pt x="2" y="172"/>
                        </a:lnTo>
                        <a:lnTo>
                          <a:pt x="2" y="172"/>
                        </a:lnTo>
                        <a:lnTo>
                          <a:pt x="2" y="172"/>
                        </a:lnTo>
                        <a:lnTo>
                          <a:pt x="2" y="172"/>
                        </a:lnTo>
                        <a:lnTo>
                          <a:pt x="2" y="172"/>
                        </a:lnTo>
                        <a:lnTo>
                          <a:pt x="2" y="172"/>
                        </a:lnTo>
                        <a:lnTo>
                          <a:pt x="0" y="172"/>
                        </a:lnTo>
                        <a:lnTo>
                          <a:pt x="0" y="172"/>
                        </a:lnTo>
                        <a:lnTo>
                          <a:pt x="0" y="172"/>
                        </a:lnTo>
                        <a:lnTo>
                          <a:pt x="0" y="172"/>
                        </a:lnTo>
                        <a:lnTo>
                          <a:pt x="0" y="170"/>
                        </a:lnTo>
                        <a:lnTo>
                          <a:pt x="0" y="170"/>
                        </a:lnTo>
                        <a:lnTo>
                          <a:pt x="0" y="170"/>
                        </a:lnTo>
                        <a:lnTo>
                          <a:pt x="0" y="170"/>
                        </a:lnTo>
                        <a:lnTo>
                          <a:pt x="0" y="169"/>
                        </a:lnTo>
                        <a:lnTo>
                          <a:pt x="0" y="169"/>
                        </a:lnTo>
                        <a:lnTo>
                          <a:pt x="0" y="169"/>
                        </a:lnTo>
                        <a:lnTo>
                          <a:pt x="0" y="167"/>
                        </a:lnTo>
                        <a:lnTo>
                          <a:pt x="0" y="167"/>
                        </a:lnTo>
                        <a:lnTo>
                          <a:pt x="0" y="167"/>
                        </a:lnTo>
                        <a:lnTo>
                          <a:pt x="2" y="167"/>
                        </a:lnTo>
                        <a:lnTo>
                          <a:pt x="2" y="165"/>
                        </a:lnTo>
                        <a:lnTo>
                          <a:pt x="2" y="165"/>
                        </a:lnTo>
                        <a:lnTo>
                          <a:pt x="2" y="165"/>
                        </a:lnTo>
                        <a:lnTo>
                          <a:pt x="2" y="165"/>
                        </a:lnTo>
                        <a:lnTo>
                          <a:pt x="3" y="165"/>
                        </a:lnTo>
                        <a:lnTo>
                          <a:pt x="3" y="165"/>
                        </a:lnTo>
                        <a:lnTo>
                          <a:pt x="3" y="167"/>
                        </a:lnTo>
                        <a:lnTo>
                          <a:pt x="2" y="167"/>
                        </a:lnTo>
                        <a:lnTo>
                          <a:pt x="2" y="167"/>
                        </a:lnTo>
                        <a:lnTo>
                          <a:pt x="3" y="167"/>
                        </a:lnTo>
                        <a:lnTo>
                          <a:pt x="3" y="167"/>
                        </a:lnTo>
                        <a:lnTo>
                          <a:pt x="5" y="167"/>
                        </a:lnTo>
                        <a:lnTo>
                          <a:pt x="5" y="167"/>
                        </a:lnTo>
                        <a:lnTo>
                          <a:pt x="5" y="167"/>
                        </a:lnTo>
                        <a:lnTo>
                          <a:pt x="5" y="165"/>
                        </a:lnTo>
                        <a:lnTo>
                          <a:pt x="5" y="165"/>
                        </a:lnTo>
                        <a:lnTo>
                          <a:pt x="7" y="165"/>
                        </a:lnTo>
                        <a:lnTo>
                          <a:pt x="7" y="165"/>
                        </a:lnTo>
                        <a:lnTo>
                          <a:pt x="7" y="165"/>
                        </a:lnTo>
                        <a:lnTo>
                          <a:pt x="7" y="163"/>
                        </a:lnTo>
                        <a:lnTo>
                          <a:pt x="7" y="163"/>
                        </a:lnTo>
                        <a:lnTo>
                          <a:pt x="7" y="163"/>
                        </a:lnTo>
                        <a:lnTo>
                          <a:pt x="9" y="163"/>
                        </a:lnTo>
                        <a:lnTo>
                          <a:pt x="9" y="163"/>
                        </a:lnTo>
                        <a:lnTo>
                          <a:pt x="9" y="163"/>
                        </a:lnTo>
                        <a:lnTo>
                          <a:pt x="11" y="163"/>
                        </a:lnTo>
                        <a:lnTo>
                          <a:pt x="11" y="165"/>
                        </a:lnTo>
                        <a:lnTo>
                          <a:pt x="11" y="165"/>
                        </a:lnTo>
                        <a:lnTo>
                          <a:pt x="11" y="165"/>
                        </a:lnTo>
                        <a:lnTo>
                          <a:pt x="11" y="165"/>
                        </a:lnTo>
                        <a:lnTo>
                          <a:pt x="11" y="163"/>
                        </a:lnTo>
                        <a:lnTo>
                          <a:pt x="11" y="163"/>
                        </a:lnTo>
                        <a:lnTo>
                          <a:pt x="11" y="163"/>
                        </a:lnTo>
                        <a:lnTo>
                          <a:pt x="13" y="163"/>
                        </a:lnTo>
                        <a:lnTo>
                          <a:pt x="13" y="163"/>
                        </a:lnTo>
                        <a:lnTo>
                          <a:pt x="13" y="163"/>
                        </a:lnTo>
                        <a:lnTo>
                          <a:pt x="15" y="163"/>
                        </a:lnTo>
                        <a:lnTo>
                          <a:pt x="15" y="161"/>
                        </a:lnTo>
                        <a:lnTo>
                          <a:pt x="15" y="161"/>
                        </a:lnTo>
                        <a:lnTo>
                          <a:pt x="15" y="161"/>
                        </a:lnTo>
                        <a:lnTo>
                          <a:pt x="17" y="161"/>
                        </a:lnTo>
                        <a:lnTo>
                          <a:pt x="17" y="161"/>
                        </a:lnTo>
                        <a:lnTo>
                          <a:pt x="17" y="161"/>
                        </a:lnTo>
                        <a:lnTo>
                          <a:pt x="17" y="161"/>
                        </a:lnTo>
                        <a:lnTo>
                          <a:pt x="17" y="159"/>
                        </a:lnTo>
                        <a:lnTo>
                          <a:pt x="17" y="159"/>
                        </a:lnTo>
                        <a:lnTo>
                          <a:pt x="17" y="159"/>
                        </a:lnTo>
                        <a:lnTo>
                          <a:pt x="17" y="159"/>
                        </a:lnTo>
                        <a:lnTo>
                          <a:pt x="19" y="159"/>
                        </a:lnTo>
                        <a:lnTo>
                          <a:pt x="19" y="157"/>
                        </a:lnTo>
                        <a:lnTo>
                          <a:pt x="17" y="157"/>
                        </a:lnTo>
                        <a:lnTo>
                          <a:pt x="17" y="157"/>
                        </a:lnTo>
                        <a:lnTo>
                          <a:pt x="17" y="157"/>
                        </a:lnTo>
                        <a:lnTo>
                          <a:pt x="17" y="157"/>
                        </a:lnTo>
                        <a:lnTo>
                          <a:pt x="19" y="157"/>
                        </a:lnTo>
                        <a:lnTo>
                          <a:pt x="19" y="157"/>
                        </a:lnTo>
                        <a:lnTo>
                          <a:pt x="21" y="157"/>
                        </a:lnTo>
                        <a:lnTo>
                          <a:pt x="21" y="157"/>
                        </a:lnTo>
                        <a:lnTo>
                          <a:pt x="21" y="157"/>
                        </a:lnTo>
                        <a:lnTo>
                          <a:pt x="23" y="157"/>
                        </a:lnTo>
                        <a:lnTo>
                          <a:pt x="23" y="155"/>
                        </a:lnTo>
                        <a:lnTo>
                          <a:pt x="23" y="155"/>
                        </a:lnTo>
                        <a:lnTo>
                          <a:pt x="23" y="155"/>
                        </a:lnTo>
                        <a:lnTo>
                          <a:pt x="25" y="155"/>
                        </a:lnTo>
                        <a:lnTo>
                          <a:pt x="25" y="155"/>
                        </a:lnTo>
                        <a:lnTo>
                          <a:pt x="25" y="155"/>
                        </a:lnTo>
                        <a:lnTo>
                          <a:pt x="25" y="155"/>
                        </a:lnTo>
                        <a:lnTo>
                          <a:pt x="25" y="155"/>
                        </a:lnTo>
                        <a:lnTo>
                          <a:pt x="26" y="155"/>
                        </a:lnTo>
                        <a:lnTo>
                          <a:pt x="26" y="155"/>
                        </a:lnTo>
                        <a:lnTo>
                          <a:pt x="26" y="153"/>
                        </a:lnTo>
                        <a:lnTo>
                          <a:pt x="25" y="153"/>
                        </a:lnTo>
                        <a:lnTo>
                          <a:pt x="25" y="153"/>
                        </a:lnTo>
                        <a:lnTo>
                          <a:pt x="23" y="153"/>
                        </a:lnTo>
                        <a:lnTo>
                          <a:pt x="23" y="153"/>
                        </a:lnTo>
                        <a:lnTo>
                          <a:pt x="25" y="153"/>
                        </a:lnTo>
                        <a:lnTo>
                          <a:pt x="25" y="153"/>
                        </a:lnTo>
                        <a:lnTo>
                          <a:pt x="25" y="151"/>
                        </a:lnTo>
                        <a:lnTo>
                          <a:pt x="26" y="151"/>
                        </a:lnTo>
                        <a:lnTo>
                          <a:pt x="26" y="151"/>
                        </a:lnTo>
                        <a:lnTo>
                          <a:pt x="26" y="149"/>
                        </a:lnTo>
                        <a:lnTo>
                          <a:pt x="25" y="149"/>
                        </a:lnTo>
                        <a:lnTo>
                          <a:pt x="25" y="149"/>
                        </a:lnTo>
                        <a:lnTo>
                          <a:pt x="25" y="147"/>
                        </a:lnTo>
                        <a:lnTo>
                          <a:pt x="25" y="147"/>
                        </a:lnTo>
                        <a:lnTo>
                          <a:pt x="26" y="147"/>
                        </a:lnTo>
                        <a:lnTo>
                          <a:pt x="26" y="147"/>
                        </a:lnTo>
                        <a:lnTo>
                          <a:pt x="26" y="147"/>
                        </a:lnTo>
                        <a:lnTo>
                          <a:pt x="26" y="146"/>
                        </a:lnTo>
                        <a:lnTo>
                          <a:pt x="26" y="146"/>
                        </a:lnTo>
                        <a:lnTo>
                          <a:pt x="28" y="146"/>
                        </a:lnTo>
                        <a:lnTo>
                          <a:pt x="28" y="146"/>
                        </a:lnTo>
                        <a:lnTo>
                          <a:pt x="28" y="146"/>
                        </a:lnTo>
                        <a:lnTo>
                          <a:pt x="30" y="146"/>
                        </a:lnTo>
                        <a:lnTo>
                          <a:pt x="30" y="146"/>
                        </a:lnTo>
                        <a:lnTo>
                          <a:pt x="32" y="146"/>
                        </a:lnTo>
                        <a:lnTo>
                          <a:pt x="32" y="146"/>
                        </a:lnTo>
                        <a:lnTo>
                          <a:pt x="32" y="146"/>
                        </a:lnTo>
                        <a:lnTo>
                          <a:pt x="32" y="144"/>
                        </a:lnTo>
                        <a:lnTo>
                          <a:pt x="32" y="144"/>
                        </a:lnTo>
                        <a:lnTo>
                          <a:pt x="34" y="144"/>
                        </a:lnTo>
                        <a:lnTo>
                          <a:pt x="34" y="144"/>
                        </a:lnTo>
                        <a:lnTo>
                          <a:pt x="34" y="144"/>
                        </a:lnTo>
                        <a:lnTo>
                          <a:pt x="36" y="144"/>
                        </a:lnTo>
                        <a:lnTo>
                          <a:pt x="36" y="144"/>
                        </a:lnTo>
                        <a:lnTo>
                          <a:pt x="36" y="144"/>
                        </a:lnTo>
                        <a:lnTo>
                          <a:pt x="38" y="144"/>
                        </a:lnTo>
                        <a:lnTo>
                          <a:pt x="38" y="142"/>
                        </a:lnTo>
                        <a:lnTo>
                          <a:pt x="38" y="142"/>
                        </a:lnTo>
                        <a:lnTo>
                          <a:pt x="38" y="142"/>
                        </a:lnTo>
                        <a:lnTo>
                          <a:pt x="38" y="142"/>
                        </a:lnTo>
                        <a:lnTo>
                          <a:pt x="40" y="142"/>
                        </a:lnTo>
                        <a:lnTo>
                          <a:pt x="40" y="140"/>
                        </a:lnTo>
                        <a:lnTo>
                          <a:pt x="40" y="140"/>
                        </a:lnTo>
                        <a:lnTo>
                          <a:pt x="40" y="140"/>
                        </a:lnTo>
                        <a:lnTo>
                          <a:pt x="42" y="140"/>
                        </a:lnTo>
                        <a:lnTo>
                          <a:pt x="42" y="140"/>
                        </a:lnTo>
                        <a:lnTo>
                          <a:pt x="42" y="140"/>
                        </a:lnTo>
                        <a:lnTo>
                          <a:pt x="42" y="140"/>
                        </a:lnTo>
                        <a:lnTo>
                          <a:pt x="44" y="140"/>
                        </a:lnTo>
                        <a:lnTo>
                          <a:pt x="44" y="140"/>
                        </a:lnTo>
                        <a:lnTo>
                          <a:pt x="44" y="138"/>
                        </a:lnTo>
                        <a:lnTo>
                          <a:pt x="44" y="138"/>
                        </a:lnTo>
                        <a:lnTo>
                          <a:pt x="44" y="138"/>
                        </a:lnTo>
                        <a:lnTo>
                          <a:pt x="46" y="138"/>
                        </a:lnTo>
                        <a:lnTo>
                          <a:pt x="46" y="136"/>
                        </a:lnTo>
                        <a:lnTo>
                          <a:pt x="46" y="136"/>
                        </a:lnTo>
                        <a:lnTo>
                          <a:pt x="46" y="136"/>
                        </a:lnTo>
                        <a:lnTo>
                          <a:pt x="47" y="136"/>
                        </a:lnTo>
                        <a:lnTo>
                          <a:pt x="47" y="136"/>
                        </a:lnTo>
                        <a:lnTo>
                          <a:pt x="47" y="134"/>
                        </a:lnTo>
                        <a:lnTo>
                          <a:pt x="47" y="134"/>
                        </a:lnTo>
                        <a:lnTo>
                          <a:pt x="47" y="134"/>
                        </a:lnTo>
                        <a:lnTo>
                          <a:pt x="49" y="134"/>
                        </a:lnTo>
                        <a:lnTo>
                          <a:pt x="49" y="134"/>
                        </a:lnTo>
                        <a:lnTo>
                          <a:pt x="49" y="132"/>
                        </a:lnTo>
                        <a:lnTo>
                          <a:pt x="49" y="132"/>
                        </a:lnTo>
                        <a:lnTo>
                          <a:pt x="49" y="132"/>
                        </a:lnTo>
                        <a:lnTo>
                          <a:pt x="51" y="132"/>
                        </a:lnTo>
                        <a:lnTo>
                          <a:pt x="51" y="132"/>
                        </a:lnTo>
                        <a:lnTo>
                          <a:pt x="51" y="132"/>
                        </a:lnTo>
                        <a:lnTo>
                          <a:pt x="51" y="130"/>
                        </a:lnTo>
                        <a:lnTo>
                          <a:pt x="53" y="130"/>
                        </a:lnTo>
                        <a:lnTo>
                          <a:pt x="53" y="130"/>
                        </a:lnTo>
                        <a:lnTo>
                          <a:pt x="53" y="130"/>
                        </a:lnTo>
                        <a:lnTo>
                          <a:pt x="53" y="130"/>
                        </a:lnTo>
                        <a:lnTo>
                          <a:pt x="53" y="128"/>
                        </a:lnTo>
                        <a:lnTo>
                          <a:pt x="55" y="128"/>
                        </a:lnTo>
                        <a:lnTo>
                          <a:pt x="55" y="128"/>
                        </a:lnTo>
                        <a:lnTo>
                          <a:pt x="55" y="128"/>
                        </a:lnTo>
                        <a:lnTo>
                          <a:pt x="55" y="128"/>
                        </a:lnTo>
                        <a:lnTo>
                          <a:pt x="55" y="126"/>
                        </a:lnTo>
                        <a:lnTo>
                          <a:pt x="55" y="126"/>
                        </a:lnTo>
                        <a:lnTo>
                          <a:pt x="55" y="126"/>
                        </a:lnTo>
                        <a:lnTo>
                          <a:pt x="55" y="124"/>
                        </a:lnTo>
                        <a:lnTo>
                          <a:pt x="55" y="124"/>
                        </a:lnTo>
                        <a:lnTo>
                          <a:pt x="57" y="124"/>
                        </a:lnTo>
                        <a:lnTo>
                          <a:pt x="57" y="124"/>
                        </a:lnTo>
                        <a:lnTo>
                          <a:pt x="57" y="124"/>
                        </a:lnTo>
                        <a:lnTo>
                          <a:pt x="59" y="124"/>
                        </a:lnTo>
                        <a:lnTo>
                          <a:pt x="59" y="124"/>
                        </a:lnTo>
                        <a:lnTo>
                          <a:pt x="59" y="124"/>
                        </a:lnTo>
                        <a:lnTo>
                          <a:pt x="59" y="124"/>
                        </a:lnTo>
                        <a:lnTo>
                          <a:pt x="61" y="124"/>
                        </a:lnTo>
                        <a:lnTo>
                          <a:pt x="61" y="124"/>
                        </a:lnTo>
                        <a:lnTo>
                          <a:pt x="61" y="124"/>
                        </a:lnTo>
                        <a:lnTo>
                          <a:pt x="61" y="123"/>
                        </a:lnTo>
                        <a:lnTo>
                          <a:pt x="63" y="123"/>
                        </a:lnTo>
                        <a:lnTo>
                          <a:pt x="63" y="123"/>
                        </a:lnTo>
                        <a:lnTo>
                          <a:pt x="63" y="123"/>
                        </a:lnTo>
                        <a:lnTo>
                          <a:pt x="65" y="123"/>
                        </a:lnTo>
                        <a:lnTo>
                          <a:pt x="65" y="123"/>
                        </a:lnTo>
                        <a:lnTo>
                          <a:pt x="65" y="123"/>
                        </a:lnTo>
                        <a:lnTo>
                          <a:pt x="65" y="123"/>
                        </a:lnTo>
                        <a:lnTo>
                          <a:pt x="67" y="123"/>
                        </a:lnTo>
                        <a:lnTo>
                          <a:pt x="67" y="123"/>
                        </a:lnTo>
                        <a:lnTo>
                          <a:pt x="67" y="123"/>
                        </a:lnTo>
                        <a:lnTo>
                          <a:pt x="69" y="123"/>
                        </a:lnTo>
                        <a:lnTo>
                          <a:pt x="69" y="124"/>
                        </a:lnTo>
                        <a:lnTo>
                          <a:pt x="67" y="124"/>
                        </a:lnTo>
                        <a:lnTo>
                          <a:pt x="67" y="124"/>
                        </a:lnTo>
                        <a:lnTo>
                          <a:pt x="69" y="124"/>
                        </a:lnTo>
                        <a:lnTo>
                          <a:pt x="69" y="124"/>
                        </a:lnTo>
                        <a:lnTo>
                          <a:pt x="69" y="124"/>
                        </a:lnTo>
                        <a:lnTo>
                          <a:pt x="70" y="124"/>
                        </a:lnTo>
                        <a:lnTo>
                          <a:pt x="70" y="124"/>
                        </a:lnTo>
                        <a:lnTo>
                          <a:pt x="70" y="124"/>
                        </a:lnTo>
                        <a:lnTo>
                          <a:pt x="70" y="124"/>
                        </a:lnTo>
                        <a:lnTo>
                          <a:pt x="70" y="124"/>
                        </a:lnTo>
                        <a:lnTo>
                          <a:pt x="72" y="124"/>
                        </a:lnTo>
                        <a:lnTo>
                          <a:pt x="72" y="124"/>
                        </a:lnTo>
                        <a:lnTo>
                          <a:pt x="74" y="124"/>
                        </a:lnTo>
                        <a:lnTo>
                          <a:pt x="74" y="124"/>
                        </a:lnTo>
                        <a:lnTo>
                          <a:pt x="74" y="124"/>
                        </a:lnTo>
                        <a:lnTo>
                          <a:pt x="76" y="124"/>
                        </a:lnTo>
                        <a:lnTo>
                          <a:pt x="76" y="124"/>
                        </a:lnTo>
                        <a:lnTo>
                          <a:pt x="76" y="124"/>
                        </a:lnTo>
                        <a:lnTo>
                          <a:pt x="78" y="124"/>
                        </a:lnTo>
                        <a:lnTo>
                          <a:pt x="78" y="124"/>
                        </a:lnTo>
                        <a:lnTo>
                          <a:pt x="80" y="124"/>
                        </a:lnTo>
                        <a:lnTo>
                          <a:pt x="80" y="124"/>
                        </a:lnTo>
                        <a:lnTo>
                          <a:pt x="80" y="124"/>
                        </a:lnTo>
                        <a:lnTo>
                          <a:pt x="82" y="124"/>
                        </a:lnTo>
                        <a:lnTo>
                          <a:pt x="82" y="124"/>
                        </a:lnTo>
                        <a:lnTo>
                          <a:pt x="82" y="124"/>
                        </a:lnTo>
                        <a:lnTo>
                          <a:pt x="84" y="124"/>
                        </a:lnTo>
                        <a:lnTo>
                          <a:pt x="84" y="123"/>
                        </a:lnTo>
                        <a:lnTo>
                          <a:pt x="84" y="123"/>
                        </a:lnTo>
                        <a:lnTo>
                          <a:pt x="84" y="123"/>
                        </a:lnTo>
                        <a:lnTo>
                          <a:pt x="86" y="123"/>
                        </a:lnTo>
                        <a:lnTo>
                          <a:pt x="86" y="123"/>
                        </a:lnTo>
                        <a:lnTo>
                          <a:pt x="86" y="123"/>
                        </a:lnTo>
                        <a:lnTo>
                          <a:pt x="88" y="123"/>
                        </a:lnTo>
                        <a:lnTo>
                          <a:pt x="88" y="121"/>
                        </a:lnTo>
                        <a:lnTo>
                          <a:pt x="88" y="121"/>
                        </a:lnTo>
                        <a:lnTo>
                          <a:pt x="88" y="121"/>
                        </a:lnTo>
                        <a:lnTo>
                          <a:pt x="88" y="121"/>
                        </a:lnTo>
                        <a:lnTo>
                          <a:pt x="90" y="121"/>
                        </a:lnTo>
                        <a:lnTo>
                          <a:pt x="90" y="121"/>
                        </a:lnTo>
                        <a:lnTo>
                          <a:pt x="90" y="121"/>
                        </a:lnTo>
                        <a:lnTo>
                          <a:pt x="91" y="121"/>
                        </a:lnTo>
                        <a:lnTo>
                          <a:pt x="91" y="121"/>
                        </a:lnTo>
                        <a:lnTo>
                          <a:pt x="91" y="121"/>
                        </a:lnTo>
                        <a:lnTo>
                          <a:pt x="91" y="121"/>
                        </a:lnTo>
                        <a:lnTo>
                          <a:pt x="93" y="121"/>
                        </a:lnTo>
                        <a:lnTo>
                          <a:pt x="93" y="121"/>
                        </a:lnTo>
                        <a:lnTo>
                          <a:pt x="93" y="121"/>
                        </a:lnTo>
                        <a:lnTo>
                          <a:pt x="93" y="121"/>
                        </a:lnTo>
                        <a:lnTo>
                          <a:pt x="95" y="121"/>
                        </a:lnTo>
                        <a:lnTo>
                          <a:pt x="95" y="121"/>
                        </a:lnTo>
                        <a:lnTo>
                          <a:pt x="97" y="121"/>
                        </a:lnTo>
                        <a:lnTo>
                          <a:pt x="97" y="121"/>
                        </a:lnTo>
                        <a:lnTo>
                          <a:pt x="97" y="121"/>
                        </a:lnTo>
                        <a:lnTo>
                          <a:pt x="97" y="121"/>
                        </a:lnTo>
                        <a:lnTo>
                          <a:pt x="97" y="119"/>
                        </a:lnTo>
                        <a:lnTo>
                          <a:pt x="99" y="119"/>
                        </a:lnTo>
                        <a:lnTo>
                          <a:pt x="99" y="119"/>
                        </a:lnTo>
                        <a:lnTo>
                          <a:pt x="99" y="119"/>
                        </a:lnTo>
                        <a:lnTo>
                          <a:pt x="101" y="119"/>
                        </a:lnTo>
                        <a:lnTo>
                          <a:pt x="101" y="119"/>
                        </a:lnTo>
                        <a:lnTo>
                          <a:pt x="101" y="119"/>
                        </a:lnTo>
                        <a:lnTo>
                          <a:pt x="103" y="119"/>
                        </a:lnTo>
                        <a:lnTo>
                          <a:pt x="103" y="119"/>
                        </a:lnTo>
                        <a:lnTo>
                          <a:pt x="103" y="121"/>
                        </a:lnTo>
                        <a:lnTo>
                          <a:pt x="103" y="121"/>
                        </a:lnTo>
                        <a:lnTo>
                          <a:pt x="103" y="121"/>
                        </a:lnTo>
                        <a:lnTo>
                          <a:pt x="103" y="123"/>
                        </a:lnTo>
                        <a:lnTo>
                          <a:pt x="103" y="123"/>
                        </a:lnTo>
                        <a:lnTo>
                          <a:pt x="103" y="123"/>
                        </a:lnTo>
                        <a:lnTo>
                          <a:pt x="103" y="124"/>
                        </a:lnTo>
                        <a:lnTo>
                          <a:pt x="103" y="124"/>
                        </a:lnTo>
                        <a:lnTo>
                          <a:pt x="103" y="123"/>
                        </a:lnTo>
                        <a:lnTo>
                          <a:pt x="103" y="123"/>
                        </a:lnTo>
                        <a:lnTo>
                          <a:pt x="105" y="123"/>
                        </a:lnTo>
                        <a:lnTo>
                          <a:pt x="105" y="123"/>
                        </a:lnTo>
                        <a:lnTo>
                          <a:pt x="105" y="123"/>
                        </a:lnTo>
                        <a:lnTo>
                          <a:pt x="107" y="123"/>
                        </a:lnTo>
                        <a:lnTo>
                          <a:pt x="107" y="123"/>
                        </a:lnTo>
                        <a:lnTo>
                          <a:pt x="107" y="123"/>
                        </a:lnTo>
                        <a:lnTo>
                          <a:pt x="107" y="124"/>
                        </a:lnTo>
                        <a:lnTo>
                          <a:pt x="107" y="124"/>
                        </a:lnTo>
                        <a:lnTo>
                          <a:pt x="107" y="124"/>
                        </a:lnTo>
                        <a:lnTo>
                          <a:pt x="107" y="124"/>
                        </a:lnTo>
                        <a:lnTo>
                          <a:pt x="109" y="124"/>
                        </a:lnTo>
                        <a:lnTo>
                          <a:pt x="109" y="123"/>
                        </a:lnTo>
                        <a:lnTo>
                          <a:pt x="109" y="123"/>
                        </a:lnTo>
                        <a:lnTo>
                          <a:pt x="109" y="123"/>
                        </a:lnTo>
                        <a:lnTo>
                          <a:pt x="111" y="123"/>
                        </a:lnTo>
                        <a:lnTo>
                          <a:pt x="111" y="123"/>
                        </a:lnTo>
                        <a:lnTo>
                          <a:pt x="111" y="123"/>
                        </a:lnTo>
                        <a:lnTo>
                          <a:pt x="111" y="121"/>
                        </a:lnTo>
                        <a:lnTo>
                          <a:pt x="113" y="121"/>
                        </a:lnTo>
                        <a:lnTo>
                          <a:pt x="113" y="121"/>
                        </a:lnTo>
                        <a:lnTo>
                          <a:pt x="113" y="123"/>
                        </a:lnTo>
                        <a:lnTo>
                          <a:pt x="113" y="123"/>
                        </a:lnTo>
                        <a:lnTo>
                          <a:pt x="113" y="121"/>
                        </a:lnTo>
                        <a:lnTo>
                          <a:pt x="113" y="121"/>
                        </a:lnTo>
                        <a:lnTo>
                          <a:pt x="113" y="119"/>
                        </a:lnTo>
                        <a:lnTo>
                          <a:pt x="114" y="119"/>
                        </a:lnTo>
                        <a:lnTo>
                          <a:pt x="114" y="119"/>
                        </a:lnTo>
                        <a:lnTo>
                          <a:pt x="114" y="119"/>
                        </a:lnTo>
                        <a:lnTo>
                          <a:pt x="114" y="119"/>
                        </a:lnTo>
                        <a:lnTo>
                          <a:pt x="114" y="117"/>
                        </a:lnTo>
                        <a:lnTo>
                          <a:pt x="114" y="117"/>
                        </a:lnTo>
                        <a:lnTo>
                          <a:pt x="114" y="117"/>
                        </a:lnTo>
                        <a:lnTo>
                          <a:pt x="114" y="117"/>
                        </a:lnTo>
                        <a:lnTo>
                          <a:pt x="114" y="115"/>
                        </a:lnTo>
                        <a:lnTo>
                          <a:pt x="114" y="115"/>
                        </a:lnTo>
                        <a:lnTo>
                          <a:pt x="113" y="115"/>
                        </a:lnTo>
                        <a:lnTo>
                          <a:pt x="113" y="115"/>
                        </a:lnTo>
                        <a:lnTo>
                          <a:pt x="114" y="115"/>
                        </a:lnTo>
                        <a:lnTo>
                          <a:pt x="114" y="113"/>
                        </a:lnTo>
                        <a:lnTo>
                          <a:pt x="114" y="113"/>
                        </a:lnTo>
                        <a:lnTo>
                          <a:pt x="114" y="113"/>
                        </a:lnTo>
                        <a:lnTo>
                          <a:pt x="114" y="111"/>
                        </a:lnTo>
                        <a:lnTo>
                          <a:pt x="114" y="111"/>
                        </a:lnTo>
                        <a:lnTo>
                          <a:pt x="114" y="111"/>
                        </a:lnTo>
                        <a:lnTo>
                          <a:pt x="116" y="111"/>
                        </a:lnTo>
                        <a:lnTo>
                          <a:pt x="116" y="109"/>
                        </a:lnTo>
                        <a:lnTo>
                          <a:pt x="116" y="109"/>
                        </a:lnTo>
                        <a:lnTo>
                          <a:pt x="116" y="107"/>
                        </a:lnTo>
                        <a:lnTo>
                          <a:pt x="116" y="107"/>
                        </a:lnTo>
                        <a:lnTo>
                          <a:pt x="118" y="107"/>
                        </a:lnTo>
                        <a:lnTo>
                          <a:pt x="118" y="107"/>
                        </a:lnTo>
                        <a:lnTo>
                          <a:pt x="118" y="107"/>
                        </a:lnTo>
                        <a:lnTo>
                          <a:pt x="118" y="107"/>
                        </a:lnTo>
                        <a:lnTo>
                          <a:pt x="118" y="107"/>
                        </a:lnTo>
                        <a:lnTo>
                          <a:pt x="120" y="107"/>
                        </a:lnTo>
                        <a:lnTo>
                          <a:pt x="120" y="107"/>
                        </a:lnTo>
                        <a:lnTo>
                          <a:pt x="120" y="105"/>
                        </a:lnTo>
                        <a:lnTo>
                          <a:pt x="120" y="105"/>
                        </a:lnTo>
                        <a:lnTo>
                          <a:pt x="120" y="105"/>
                        </a:lnTo>
                        <a:lnTo>
                          <a:pt x="122" y="105"/>
                        </a:lnTo>
                        <a:lnTo>
                          <a:pt x="122" y="103"/>
                        </a:lnTo>
                        <a:lnTo>
                          <a:pt x="122" y="103"/>
                        </a:lnTo>
                        <a:lnTo>
                          <a:pt x="122" y="103"/>
                        </a:lnTo>
                        <a:lnTo>
                          <a:pt x="124" y="103"/>
                        </a:lnTo>
                        <a:lnTo>
                          <a:pt x="124" y="101"/>
                        </a:lnTo>
                        <a:lnTo>
                          <a:pt x="124" y="101"/>
                        </a:lnTo>
                        <a:lnTo>
                          <a:pt x="124" y="101"/>
                        </a:lnTo>
                        <a:lnTo>
                          <a:pt x="124" y="101"/>
                        </a:lnTo>
                        <a:lnTo>
                          <a:pt x="124" y="100"/>
                        </a:lnTo>
                        <a:lnTo>
                          <a:pt x="126" y="100"/>
                        </a:lnTo>
                        <a:lnTo>
                          <a:pt x="126" y="100"/>
                        </a:lnTo>
                        <a:lnTo>
                          <a:pt x="126" y="100"/>
                        </a:lnTo>
                        <a:lnTo>
                          <a:pt x="126" y="100"/>
                        </a:lnTo>
                        <a:lnTo>
                          <a:pt x="126" y="98"/>
                        </a:lnTo>
                        <a:lnTo>
                          <a:pt x="126" y="98"/>
                        </a:lnTo>
                        <a:lnTo>
                          <a:pt x="126" y="98"/>
                        </a:lnTo>
                        <a:lnTo>
                          <a:pt x="126" y="96"/>
                        </a:lnTo>
                        <a:lnTo>
                          <a:pt x="128" y="96"/>
                        </a:lnTo>
                        <a:lnTo>
                          <a:pt x="128" y="96"/>
                        </a:lnTo>
                        <a:lnTo>
                          <a:pt x="126" y="96"/>
                        </a:lnTo>
                        <a:lnTo>
                          <a:pt x="126" y="94"/>
                        </a:lnTo>
                        <a:lnTo>
                          <a:pt x="128" y="94"/>
                        </a:lnTo>
                        <a:lnTo>
                          <a:pt x="128" y="94"/>
                        </a:lnTo>
                        <a:lnTo>
                          <a:pt x="126" y="94"/>
                        </a:lnTo>
                        <a:lnTo>
                          <a:pt x="126" y="92"/>
                        </a:lnTo>
                        <a:lnTo>
                          <a:pt x="126" y="92"/>
                        </a:lnTo>
                        <a:lnTo>
                          <a:pt x="126" y="92"/>
                        </a:lnTo>
                        <a:lnTo>
                          <a:pt x="126" y="92"/>
                        </a:lnTo>
                        <a:lnTo>
                          <a:pt x="126" y="90"/>
                        </a:lnTo>
                        <a:lnTo>
                          <a:pt x="126" y="90"/>
                        </a:lnTo>
                        <a:lnTo>
                          <a:pt x="126" y="88"/>
                        </a:lnTo>
                        <a:lnTo>
                          <a:pt x="126" y="88"/>
                        </a:lnTo>
                        <a:lnTo>
                          <a:pt x="126" y="88"/>
                        </a:lnTo>
                        <a:lnTo>
                          <a:pt x="126" y="86"/>
                        </a:lnTo>
                        <a:lnTo>
                          <a:pt x="126" y="86"/>
                        </a:lnTo>
                        <a:lnTo>
                          <a:pt x="128" y="86"/>
                        </a:lnTo>
                        <a:lnTo>
                          <a:pt x="128" y="84"/>
                        </a:lnTo>
                        <a:lnTo>
                          <a:pt x="128" y="84"/>
                        </a:lnTo>
                        <a:lnTo>
                          <a:pt x="130" y="84"/>
                        </a:lnTo>
                        <a:lnTo>
                          <a:pt x="130" y="84"/>
                        </a:lnTo>
                        <a:lnTo>
                          <a:pt x="130" y="84"/>
                        </a:lnTo>
                        <a:lnTo>
                          <a:pt x="132" y="84"/>
                        </a:lnTo>
                        <a:lnTo>
                          <a:pt x="132" y="84"/>
                        </a:lnTo>
                        <a:lnTo>
                          <a:pt x="132" y="84"/>
                        </a:lnTo>
                        <a:lnTo>
                          <a:pt x="134" y="84"/>
                        </a:lnTo>
                        <a:lnTo>
                          <a:pt x="134" y="84"/>
                        </a:lnTo>
                        <a:lnTo>
                          <a:pt x="134" y="84"/>
                        </a:lnTo>
                        <a:lnTo>
                          <a:pt x="134" y="84"/>
                        </a:lnTo>
                        <a:lnTo>
                          <a:pt x="134" y="82"/>
                        </a:lnTo>
                        <a:lnTo>
                          <a:pt x="136" y="82"/>
                        </a:lnTo>
                        <a:lnTo>
                          <a:pt x="136" y="82"/>
                        </a:lnTo>
                        <a:lnTo>
                          <a:pt x="136" y="82"/>
                        </a:lnTo>
                        <a:lnTo>
                          <a:pt x="137" y="82"/>
                        </a:lnTo>
                        <a:lnTo>
                          <a:pt x="137" y="82"/>
                        </a:lnTo>
                        <a:lnTo>
                          <a:pt x="139" y="82"/>
                        </a:lnTo>
                        <a:lnTo>
                          <a:pt x="139" y="84"/>
                        </a:lnTo>
                        <a:lnTo>
                          <a:pt x="139" y="84"/>
                        </a:lnTo>
                        <a:lnTo>
                          <a:pt x="139" y="84"/>
                        </a:lnTo>
                        <a:lnTo>
                          <a:pt x="137" y="84"/>
                        </a:lnTo>
                        <a:lnTo>
                          <a:pt x="137" y="84"/>
                        </a:lnTo>
                        <a:lnTo>
                          <a:pt x="136" y="84"/>
                        </a:lnTo>
                        <a:lnTo>
                          <a:pt x="136" y="86"/>
                        </a:lnTo>
                        <a:lnTo>
                          <a:pt x="137" y="86"/>
                        </a:lnTo>
                        <a:lnTo>
                          <a:pt x="137" y="86"/>
                        </a:lnTo>
                        <a:lnTo>
                          <a:pt x="137" y="88"/>
                        </a:lnTo>
                        <a:lnTo>
                          <a:pt x="136" y="88"/>
                        </a:lnTo>
                        <a:lnTo>
                          <a:pt x="136" y="88"/>
                        </a:lnTo>
                        <a:lnTo>
                          <a:pt x="136" y="88"/>
                        </a:lnTo>
                        <a:lnTo>
                          <a:pt x="136" y="88"/>
                        </a:lnTo>
                        <a:lnTo>
                          <a:pt x="134" y="88"/>
                        </a:lnTo>
                        <a:lnTo>
                          <a:pt x="134" y="90"/>
                        </a:lnTo>
                        <a:lnTo>
                          <a:pt x="134" y="90"/>
                        </a:lnTo>
                        <a:lnTo>
                          <a:pt x="134" y="90"/>
                        </a:lnTo>
                        <a:lnTo>
                          <a:pt x="134" y="92"/>
                        </a:lnTo>
                        <a:lnTo>
                          <a:pt x="134" y="92"/>
                        </a:lnTo>
                        <a:lnTo>
                          <a:pt x="134" y="92"/>
                        </a:lnTo>
                        <a:lnTo>
                          <a:pt x="134" y="94"/>
                        </a:lnTo>
                        <a:lnTo>
                          <a:pt x="134" y="94"/>
                        </a:lnTo>
                        <a:lnTo>
                          <a:pt x="134" y="96"/>
                        </a:lnTo>
                        <a:lnTo>
                          <a:pt x="134" y="96"/>
                        </a:lnTo>
                        <a:lnTo>
                          <a:pt x="134" y="96"/>
                        </a:lnTo>
                        <a:lnTo>
                          <a:pt x="134" y="98"/>
                        </a:lnTo>
                        <a:lnTo>
                          <a:pt x="134" y="98"/>
                        </a:lnTo>
                        <a:lnTo>
                          <a:pt x="134" y="98"/>
                        </a:lnTo>
                        <a:lnTo>
                          <a:pt x="134" y="98"/>
                        </a:lnTo>
                        <a:lnTo>
                          <a:pt x="136" y="98"/>
                        </a:lnTo>
                        <a:lnTo>
                          <a:pt x="136" y="98"/>
                        </a:lnTo>
                        <a:lnTo>
                          <a:pt x="136" y="98"/>
                        </a:lnTo>
                        <a:lnTo>
                          <a:pt x="137" y="98"/>
                        </a:lnTo>
                        <a:lnTo>
                          <a:pt x="137" y="98"/>
                        </a:lnTo>
                        <a:lnTo>
                          <a:pt x="137" y="98"/>
                        </a:lnTo>
                        <a:lnTo>
                          <a:pt x="139" y="98"/>
                        </a:lnTo>
                        <a:lnTo>
                          <a:pt x="139" y="96"/>
                        </a:lnTo>
                        <a:lnTo>
                          <a:pt x="139" y="96"/>
                        </a:lnTo>
                        <a:lnTo>
                          <a:pt x="139" y="96"/>
                        </a:lnTo>
                        <a:lnTo>
                          <a:pt x="139" y="94"/>
                        </a:lnTo>
                        <a:lnTo>
                          <a:pt x="139" y="94"/>
                        </a:lnTo>
                        <a:lnTo>
                          <a:pt x="141" y="94"/>
                        </a:lnTo>
                        <a:lnTo>
                          <a:pt x="141" y="94"/>
                        </a:lnTo>
                        <a:lnTo>
                          <a:pt x="141" y="94"/>
                        </a:lnTo>
                        <a:lnTo>
                          <a:pt x="141" y="94"/>
                        </a:lnTo>
                        <a:lnTo>
                          <a:pt x="143" y="94"/>
                        </a:lnTo>
                        <a:lnTo>
                          <a:pt x="143" y="94"/>
                        </a:lnTo>
                        <a:lnTo>
                          <a:pt x="145" y="94"/>
                        </a:lnTo>
                        <a:lnTo>
                          <a:pt x="145" y="92"/>
                        </a:lnTo>
                        <a:lnTo>
                          <a:pt x="145" y="92"/>
                        </a:lnTo>
                        <a:lnTo>
                          <a:pt x="145" y="92"/>
                        </a:lnTo>
                        <a:lnTo>
                          <a:pt x="147" y="92"/>
                        </a:lnTo>
                        <a:lnTo>
                          <a:pt x="147" y="92"/>
                        </a:lnTo>
                        <a:lnTo>
                          <a:pt x="147" y="92"/>
                        </a:lnTo>
                        <a:lnTo>
                          <a:pt x="147" y="92"/>
                        </a:lnTo>
                        <a:lnTo>
                          <a:pt x="147" y="92"/>
                        </a:lnTo>
                        <a:lnTo>
                          <a:pt x="149" y="92"/>
                        </a:lnTo>
                        <a:lnTo>
                          <a:pt x="149" y="92"/>
                        </a:lnTo>
                        <a:lnTo>
                          <a:pt x="151" y="92"/>
                        </a:lnTo>
                        <a:lnTo>
                          <a:pt x="151" y="90"/>
                        </a:lnTo>
                        <a:lnTo>
                          <a:pt x="151" y="90"/>
                        </a:lnTo>
                        <a:lnTo>
                          <a:pt x="151" y="90"/>
                        </a:lnTo>
                        <a:lnTo>
                          <a:pt x="151" y="90"/>
                        </a:lnTo>
                        <a:lnTo>
                          <a:pt x="153" y="90"/>
                        </a:lnTo>
                        <a:lnTo>
                          <a:pt x="153" y="90"/>
                        </a:lnTo>
                        <a:lnTo>
                          <a:pt x="153" y="90"/>
                        </a:lnTo>
                        <a:lnTo>
                          <a:pt x="153" y="88"/>
                        </a:lnTo>
                        <a:lnTo>
                          <a:pt x="155" y="88"/>
                        </a:lnTo>
                        <a:lnTo>
                          <a:pt x="155" y="88"/>
                        </a:lnTo>
                        <a:lnTo>
                          <a:pt x="155" y="88"/>
                        </a:lnTo>
                        <a:lnTo>
                          <a:pt x="157" y="88"/>
                        </a:lnTo>
                        <a:lnTo>
                          <a:pt x="157" y="86"/>
                        </a:lnTo>
                        <a:lnTo>
                          <a:pt x="157" y="86"/>
                        </a:lnTo>
                        <a:lnTo>
                          <a:pt x="157" y="86"/>
                        </a:lnTo>
                        <a:lnTo>
                          <a:pt x="157" y="86"/>
                        </a:lnTo>
                        <a:lnTo>
                          <a:pt x="158" y="86"/>
                        </a:lnTo>
                        <a:lnTo>
                          <a:pt x="158" y="86"/>
                        </a:lnTo>
                        <a:lnTo>
                          <a:pt x="158" y="84"/>
                        </a:lnTo>
                        <a:lnTo>
                          <a:pt x="160" y="84"/>
                        </a:lnTo>
                        <a:lnTo>
                          <a:pt x="160" y="84"/>
                        </a:lnTo>
                        <a:lnTo>
                          <a:pt x="160" y="84"/>
                        </a:lnTo>
                        <a:lnTo>
                          <a:pt x="160" y="84"/>
                        </a:lnTo>
                        <a:lnTo>
                          <a:pt x="160" y="82"/>
                        </a:lnTo>
                        <a:lnTo>
                          <a:pt x="160" y="82"/>
                        </a:lnTo>
                        <a:lnTo>
                          <a:pt x="160" y="82"/>
                        </a:lnTo>
                        <a:lnTo>
                          <a:pt x="162" y="82"/>
                        </a:lnTo>
                        <a:lnTo>
                          <a:pt x="162" y="80"/>
                        </a:lnTo>
                        <a:lnTo>
                          <a:pt x="162" y="80"/>
                        </a:lnTo>
                        <a:lnTo>
                          <a:pt x="162" y="80"/>
                        </a:lnTo>
                        <a:lnTo>
                          <a:pt x="162" y="78"/>
                        </a:lnTo>
                        <a:lnTo>
                          <a:pt x="162" y="78"/>
                        </a:lnTo>
                        <a:lnTo>
                          <a:pt x="162" y="78"/>
                        </a:lnTo>
                        <a:lnTo>
                          <a:pt x="162" y="77"/>
                        </a:lnTo>
                        <a:lnTo>
                          <a:pt x="162" y="77"/>
                        </a:lnTo>
                        <a:lnTo>
                          <a:pt x="164" y="77"/>
                        </a:lnTo>
                        <a:lnTo>
                          <a:pt x="164" y="77"/>
                        </a:lnTo>
                        <a:lnTo>
                          <a:pt x="164" y="77"/>
                        </a:lnTo>
                        <a:lnTo>
                          <a:pt x="166" y="77"/>
                        </a:lnTo>
                        <a:lnTo>
                          <a:pt x="166" y="75"/>
                        </a:lnTo>
                        <a:lnTo>
                          <a:pt x="166" y="75"/>
                        </a:lnTo>
                        <a:lnTo>
                          <a:pt x="166" y="75"/>
                        </a:lnTo>
                        <a:lnTo>
                          <a:pt x="166" y="75"/>
                        </a:lnTo>
                        <a:lnTo>
                          <a:pt x="168" y="75"/>
                        </a:lnTo>
                        <a:lnTo>
                          <a:pt x="168" y="75"/>
                        </a:lnTo>
                        <a:lnTo>
                          <a:pt x="168" y="73"/>
                        </a:lnTo>
                        <a:lnTo>
                          <a:pt x="168" y="73"/>
                        </a:lnTo>
                        <a:lnTo>
                          <a:pt x="170" y="73"/>
                        </a:lnTo>
                        <a:lnTo>
                          <a:pt x="170" y="73"/>
                        </a:lnTo>
                        <a:lnTo>
                          <a:pt x="170" y="73"/>
                        </a:lnTo>
                        <a:lnTo>
                          <a:pt x="172" y="73"/>
                        </a:lnTo>
                        <a:lnTo>
                          <a:pt x="172" y="73"/>
                        </a:lnTo>
                        <a:lnTo>
                          <a:pt x="172" y="71"/>
                        </a:lnTo>
                        <a:lnTo>
                          <a:pt x="172" y="71"/>
                        </a:lnTo>
                        <a:lnTo>
                          <a:pt x="172" y="71"/>
                        </a:lnTo>
                        <a:lnTo>
                          <a:pt x="174" y="71"/>
                        </a:lnTo>
                        <a:lnTo>
                          <a:pt x="174" y="69"/>
                        </a:lnTo>
                        <a:lnTo>
                          <a:pt x="174" y="69"/>
                        </a:lnTo>
                        <a:lnTo>
                          <a:pt x="174" y="69"/>
                        </a:lnTo>
                        <a:lnTo>
                          <a:pt x="174" y="67"/>
                        </a:lnTo>
                        <a:lnTo>
                          <a:pt x="174" y="67"/>
                        </a:lnTo>
                        <a:lnTo>
                          <a:pt x="174" y="67"/>
                        </a:lnTo>
                        <a:lnTo>
                          <a:pt x="174" y="65"/>
                        </a:lnTo>
                        <a:lnTo>
                          <a:pt x="174" y="65"/>
                        </a:lnTo>
                        <a:lnTo>
                          <a:pt x="174" y="65"/>
                        </a:lnTo>
                        <a:lnTo>
                          <a:pt x="174" y="63"/>
                        </a:lnTo>
                        <a:lnTo>
                          <a:pt x="174" y="63"/>
                        </a:lnTo>
                        <a:lnTo>
                          <a:pt x="176" y="63"/>
                        </a:lnTo>
                        <a:lnTo>
                          <a:pt x="176" y="61"/>
                        </a:lnTo>
                        <a:lnTo>
                          <a:pt x="176" y="61"/>
                        </a:lnTo>
                        <a:lnTo>
                          <a:pt x="176" y="61"/>
                        </a:lnTo>
                        <a:lnTo>
                          <a:pt x="176" y="59"/>
                        </a:lnTo>
                        <a:lnTo>
                          <a:pt x="178" y="59"/>
                        </a:lnTo>
                        <a:lnTo>
                          <a:pt x="178" y="59"/>
                        </a:lnTo>
                        <a:lnTo>
                          <a:pt x="178" y="59"/>
                        </a:lnTo>
                        <a:lnTo>
                          <a:pt x="178" y="59"/>
                        </a:lnTo>
                        <a:lnTo>
                          <a:pt x="178" y="57"/>
                        </a:lnTo>
                        <a:lnTo>
                          <a:pt x="178" y="57"/>
                        </a:lnTo>
                        <a:lnTo>
                          <a:pt x="178" y="57"/>
                        </a:lnTo>
                        <a:lnTo>
                          <a:pt x="180" y="57"/>
                        </a:lnTo>
                        <a:lnTo>
                          <a:pt x="180" y="57"/>
                        </a:lnTo>
                        <a:lnTo>
                          <a:pt x="180" y="55"/>
                        </a:lnTo>
                        <a:lnTo>
                          <a:pt x="180" y="55"/>
                        </a:lnTo>
                        <a:lnTo>
                          <a:pt x="180" y="55"/>
                        </a:lnTo>
                        <a:lnTo>
                          <a:pt x="180" y="54"/>
                        </a:lnTo>
                        <a:lnTo>
                          <a:pt x="180" y="54"/>
                        </a:lnTo>
                        <a:lnTo>
                          <a:pt x="180" y="52"/>
                        </a:lnTo>
                        <a:lnTo>
                          <a:pt x="181" y="52"/>
                        </a:lnTo>
                        <a:lnTo>
                          <a:pt x="181" y="52"/>
                        </a:lnTo>
                        <a:lnTo>
                          <a:pt x="181" y="52"/>
                        </a:lnTo>
                        <a:lnTo>
                          <a:pt x="181" y="50"/>
                        </a:lnTo>
                        <a:lnTo>
                          <a:pt x="181" y="50"/>
                        </a:lnTo>
                        <a:lnTo>
                          <a:pt x="181" y="50"/>
                        </a:lnTo>
                        <a:lnTo>
                          <a:pt x="181" y="48"/>
                        </a:lnTo>
                        <a:lnTo>
                          <a:pt x="181" y="48"/>
                        </a:lnTo>
                        <a:lnTo>
                          <a:pt x="181" y="46"/>
                        </a:lnTo>
                        <a:lnTo>
                          <a:pt x="183" y="46"/>
                        </a:lnTo>
                        <a:lnTo>
                          <a:pt x="183" y="46"/>
                        </a:lnTo>
                        <a:lnTo>
                          <a:pt x="183" y="46"/>
                        </a:lnTo>
                        <a:lnTo>
                          <a:pt x="183" y="44"/>
                        </a:lnTo>
                        <a:lnTo>
                          <a:pt x="183" y="44"/>
                        </a:lnTo>
                        <a:lnTo>
                          <a:pt x="183" y="44"/>
                        </a:lnTo>
                        <a:lnTo>
                          <a:pt x="183" y="44"/>
                        </a:lnTo>
                        <a:lnTo>
                          <a:pt x="183" y="42"/>
                        </a:lnTo>
                        <a:lnTo>
                          <a:pt x="185" y="42"/>
                        </a:lnTo>
                        <a:lnTo>
                          <a:pt x="185" y="42"/>
                        </a:lnTo>
                        <a:lnTo>
                          <a:pt x="185" y="40"/>
                        </a:lnTo>
                        <a:lnTo>
                          <a:pt x="185" y="40"/>
                        </a:lnTo>
                        <a:lnTo>
                          <a:pt x="185" y="38"/>
                        </a:lnTo>
                        <a:lnTo>
                          <a:pt x="185" y="38"/>
                        </a:lnTo>
                        <a:lnTo>
                          <a:pt x="185" y="36"/>
                        </a:lnTo>
                        <a:lnTo>
                          <a:pt x="183" y="36"/>
                        </a:lnTo>
                        <a:lnTo>
                          <a:pt x="183" y="36"/>
                        </a:lnTo>
                        <a:lnTo>
                          <a:pt x="183" y="36"/>
                        </a:lnTo>
                        <a:lnTo>
                          <a:pt x="183" y="36"/>
                        </a:lnTo>
                        <a:lnTo>
                          <a:pt x="183" y="34"/>
                        </a:lnTo>
                        <a:lnTo>
                          <a:pt x="183" y="34"/>
                        </a:lnTo>
                        <a:lnTo>
                          <a:pt x="181" y="34"/>
                        </a:lnTo>
                        <a:lnTo>
                          <a:pt x="181" y="36"/>
                        </a:lnTo>
                        <a:lnTo>
                          <a:pt x="181" y="36"/>
                        </a:lnTo>
                        <a:lnTo>
                          <a:pt x="180" y="36"/>
                        </a:lnTo>
                        <a:lnTo>
                          <a:pt x="180" y="36"/>
                        </a:lnTo>
                        <a:lnTo>
                          <a:pt x="180" y="36"/>
                        </a:lnTo>
                        <a:lnTo>
                          <a:pt x="180" y="34"/>
                        </a:lnTo>
                        <a:lnTo>
                          <a:pt x="180" y="34"/>
                        </a:lnTo>
                        <a:lnTo>
                          <a:pt x="178" y="34"/>
                        </a:lnTo>
                        <a:lnTo>
                          <a:pt x="178" y="32"/>
                        </a:lnTo>
                        <a:lnTo>
                          <a:pt x="178" y="32"/>
                        </a:lnTo>
                        <a:lnTo>
                          <a:pt x="178" y="31"/>
                        </a:lnTo>
                        <a:lnTo>
                          <a:pt x="180" y="31"/>
                        </a:lnTo>
                        <a:lnTo>
                          <a:pt x="180" y="32"/>
                        </a:lnTo>
                        <a:lnTo>
                          <a:pt x="180" y="32"/>
                        </a:lnTo>
                        <a:lnTo>
                          <a:pt x="180" y="32"/>
                        </a:lnTo>
                        <a:lnTo>
                          <a:pt x="181" y="32"/>
                        </a:lnTo>
                        <a:lnTo>
                          <a:pt x="181" y="32"/>
                        </a:lnTo>
                        <a:lnTo>
                          <a:pt x="181" y="31"/>
                        </a:lnTo>
                        <a:lnTo>
                          <a:pt x="183" y="31"/>
                        </a:lnTo>
                        <a:lnTo>
                          <a:pt x="183" y="31"/>
                        </a:lnTo>
                        <a:lnTo>
                          <a:pt x="183" y="29"/>
                        </a:lnTo>
                        <a:lnTo>
                          <a:pt x="183" y="29"/>
                        </a:lnTo>
                        <a:lnTo>
                          <a:pt x="183" y="29"/>
                        </a:lnTo>
                        <a:lnTo>
                          <a:pt x="183" y="29"/>
                        </a:lnTo>
                        <a:lnTo>
                          <a:pt x="183" y="27"/>
                        </a:lnTo>
                        <a:lnTo>
                          <a:pt x="183" y="27"/>
                        </a:lnTo>
                        <a:lnTo>
                          <a:pt x="183" y="27"/>
                        </a:lnTo>
                        <a:lnTo>
                          <a:pt x="183" y="25"/>
                        </a:lnTo>
                        <a:lnTo>
                          <a:pt x="183" y="25"/>
                        </a:lnTo>
                        <a:lnTo>
                          <a:pt x="183" y="25"/>
                        </a:lnTo>
                        <a:lnTo>
                          <a:pt x="183" y="25"/>
                        </a:lnTo>
                        <a:lnTo>
                          <a:pt x="183" y="23"/>
                        </a:lnTo>
                        <a:lnTo>
                          <a:pt x="183" y="23"/>
                        </a:lnTo>
                        <a:lnTo>
                          <a:pt x="183" y="21"/>
                        </a:lnTo>
                        <a:lnTo>
                          <a:pt x="183" y="21"/>
                        </a:lnTo>
                        <a:lnTo>
                          <a:pt x="181" y="21"/>
                        </a:lnTo>
                        <a:lnTo>
                          <a:pt x="181" y="21"/>
                        </a:lnTo>
                        <a:lnTo>
                          <a:pt x="181" y="19"/>
                        </a:lnTo>
                        <a:lnTo>
                          <a:pt x="181" y="19"/>
                        </a:lnTo>
                        <a:lnTo>
                          <a:pt x="181" y="19"/>
                        </a:lnTo>
                        <a:lnTo>
                          <a:pt x="181" y="19"/>
                        </a:lnTo>
                        <a:lnTo>
                          <a:pt x="183" y="19"/>
                        </a:lnTo>
                        <a:lnTo>
                          <a:pt x="183" y="17"/>
                        </a:lnTo>
                        <a:lnTo>
                          <a:pt x="183" y="17"/>
                        </a:lnTo>
                        <a:lnTo>
                          <a:pt x="183" y="17"/>
                        </a:lnTo>
                        <a:lnTo>
                          <a:pt x="183" y="17"/>
                        </a:lnTo>
                        <a:lnTo>
                          <a:pt x="183" y="15"/>
                        </a:lnTo>
                        <a:lnTo>
                          <a:pt x="185" y="15"/>
                        </a:lnTo>
                        <a:lnTo>
                          <a:pt x="185" y="15"/>
                        </a:lnTo>
                        <a:lnTo>
                          <a:pt x="187" y="15"/>
                        </a:lnTo>
                        <a:lnTo>
                          <a:pt x="187" y="15"/>
                        </a:lnTo>
                        <a:lnTo>
                          <a:pt x="187" y="15"/>
                        </a:lnTo>
                        <a:lnTo>
                          <a:pt x="187" y="15"/>
                        </a:lnTo>
                        <a:lnTo>
                          <a:pt x="189" y="15"/>
                        </a:lnTo>
                        <a:lnTo>
                          <a:pt x="189" y="13"/>
                        </a:lnTo>
                        <a:lnTo>
                          <a:pt x="189" y="13"/>
                        </a:lnTo>
                        <a:lnTo>
                          <a:pt x="189" y="13"/>
                        </a:lnTo>
                        <a:lnTo>
                          <a:pt x="189" y="11"/>
                        </a:lnTo>
                        <a:lnTo>
                          <a:pt x="189" y="11"/>
                        </a:lnTo>
                        <a:lnTo>
                          <a:pt x="189" y="11"/>
                        </a:lnTo>
                        <a:lnTo>
                          <a:pt x="189" y="9"/>
                        </a:lnTo>
                        <a:lnTo>
                          <a:pt x="189" y="9"/>
                        </a:lnTo>
                        <a:lnTo>
                          <a:pt x="187" y="9"/>
                        </a:lnTo>
                        <a:lnTo>
                          <a:pt x="187" y="9"/>
                        </a:lnTo>
                        <a:lnTo>
                          <a:pt x="187" y="8"/>
                        </a:lnTo>
                        <a:lnTo>
                          <a:pt x="189" y="8"/>
                        </a:lnTo>
                        <a:lnTo>
                          <a:pt x="189" y="8"/>
                        </a:lnTo>
                        <a:lnTo>
                          <a:pt x="189" y="8"/>
                        </a:lnTo>
                        <a:lnTo>
                          <a:pt x="189" y="6"/>
                        </a:lnTo>
                        <a:lnTo>
                          <a:pt x="189" y="6"/>
                        </a:lnTo>
                        <a:lnTo>
                          <a:pt x="189" y="6"/>
                        </a:lnTo>
                        <a:lnTo>
                          <a:pt x="191" y="6"/>
                        </a:lnTo>
                        <a:lnTo>
                          <a:pt x="191" y="6"/>
                        </a:lnTo>
                        <a:lnTo>
                          <a:pt x="191" y="6"/>
                        </a:lnTo>
                        <a:lnTo>
                          <a:pt x="193" y="6"/>
                        </a:lnTo>
                        <a:lnTo>
                          <a:pt x="193" y="8"/>
                        </a:lnTo>
                        <a:lnTo>
                          <a:pt x="193" y="8"/>
                        </a:lnTo>
                        <a:lnTo>
                          <a:pt x="193" y="6"/>
                        </a:lnTo>
                        <a:lnTo>
                          <a:pt x="193" y="6"/>
                        </a:lnTo>
                        <a:lnTo>
                          <a:pt x="195" y="6"/>
                        </a:lnTo>
                        <a:lnTo>
                          <a:pt x="195" y="6"/>
                        </a:lnTo>
                        <a:lnTo>
                          <a:pt x="195" y="8"/>
                        </a:lnTo>
                        <a:lnTo>
                          <a:pt x="195" y="8"/>
                        </a:lnTo>
                        <a:lnTo>
                          <a:pt x="195" y="8"/>
                        </a:lnTo>
                        <a:lnTo>
                          <a:pt x="195" y="9"/>
                        </a:lnTo>
                        <a:lnTo>
                          <a:pt x="195" y="9"/>
                        </a:lnTo>
                        <a:lnTo>
                          <a:pt x="195" y="11"/>
                        </a:lnTo>
                        <a:lnTo>
                          <a:pt x="195" y="11"/>
                        </a:lnTo>
                        <a:lnTo>
                          <a:pt x="195" y="11"/>
                        </a:lnTo>
                        <a:lnTo>
                          <a:pt x="197" y="11"/>
                        </a:lnTo>
                        <a:lnTo>
                          <a:pt x="197" y="13"/>
                        </a:lnTo>
                        <a:lnTo>
                          <a:pt x="197" y="13"/>
                        </a:lnTo>
                        <a:lnTo>
                          <a:pt x="197" y="13"/>
                        </a:lnTo>
                        <a:lnTo>
                          <a:pt x="199" y="13"/>
                        </a:lnTo>
                        <a:lnTo>
                          <a:pt x="199" y="13"/>
                        </a:lnTo>
                        <a:lnTo>
                          <a:pt x="199" y="13"/>
                        </a:lnTo>
                        <a:lnTo>
                          <a:pt x="199" y="11"/>
                        </a:lnTo>
                        <a:lnTo>
                          <a:pt x="199" y="11"/>
                        </a:lnTo>
                        <a:lnTo>
                          <a:pt x="199" y="11"/>
                        </a:lnTo>
                        <a:lnTo>
                          <a:pt x="199" y="11"/>
                        </a:lnTo>
                        <a:lnTo>
                          <a:pt x="201" y="11"/>
                        </a:lnTo>
                        <a:lnTo>
                          <a:pt x="201" y="11"/>
                        </a:lnTo>
                        <a:lnTo>
                          <a:pt x="201" y="11"/>
                        </a:lnTo>
                        <a:lnTo>
                          <a:pt x="201" y="11"/>
                        </a:lnTo>
                        <a:lnTo>
                          <a:pt x="201" y="11"/>
                        </a:lnTo>
                        <a:lnTo>
                          <a:pt x="202" y="11"/>
                        </a:lnTo>
                        <a:lnTo>
                          <a:pt x="202" y="11"/>
                        </a:lnTo>
                        <a:lnTo>
                          <a:pt x="202" y="13"/>
                        </a:lnTo>
                        <a:lnTo>
                          <a:pt x="204" y="13"/>
                        </a:lnTo>
                        <a:lnTo>
                          <a:pt x="204" y="13"/>
                        </a:lnTo>
                        <a:lnTo>
                          <a:pt x="204" y="11"/>
                        </a:lnTo>
                        <a:lnTo>
                          <a:pt x="204" y="11"/>
                        </a:lnTo>
                        <a:lnTo>
                          <a:pt x="204" y="11"/>
                        </a:lnTo>
                        <a:lnTo>
                          <a:pt x="204" y="11"/>
                        </a:lnTo>
                        <a:lnTo>
                          <a:pt x="204" y="9"/>
                        </a:lnTo>
                        <a:lnTo>
                          <a:pt x="204" y="9"/>
                        </a:lnTo>
                        <a:lnTo>
                          <a:pt x="206" y="9"/>
                        </a:lnTo>
                        <a:lnTo>
                          <a:pt x="206" y="8"/>
                        </a:lnTo>
                        <a:lnTo>
                          <a:pt x="206" y="8"/>
                        </a:lnTo>
                        <a:lnTo>
                          <a:pt x="204" y="8"/>
                        </a:lnTo>
                        <a:lnTo>
                          <a:pt x="204" y="6"/>
                        </a:lnTo>
                        <a:lnTo>
                          <a:pt x="204" y="6"/>
                        </a:lnTo>
                        <a:lnTo>
                          <a:pt x="204" y="8"/>
                        </a:lnTo>
                        <a:lnTo>
                          <a:pt x="204" y="8"/>
                        </a:lnTo>
                        <a:lnTo>
                          <a:pt x="204" y="8"/>
                        </a:lnTo>
                        <a:lnTo>
                          <a:pt x="202" y="8"/>
                        </a:lnTo>
                        <a:lnTo>
                          <a:pt x="202" y="8"/>
                        </a:lnTo>
                        <a:lnTo>
                          <a:pt x="201" y="8"/>
                        </a:lnTo>
                        <a:lnTo>
                          <a:pt x="201" y="8"/>
                        </a:lnTo>
                        <a:lnTo>
                          <a:pt x="201" y="8"/>
                        </a:lnTo>
                        <a:lnTo>
                          <a:pt x="201" y="9"/>
                        </a:lnTo>
                        <a:lnTo>
                          <a:pt x="199" y="9"/>
                        </a:lnTo>
                        <a:lnTo>
                          <a:pt x="199" y="9"/>
                        </a:lnTo>
                        <a:lnTo>
                          <a:pt x="199" y="9"/>
                        </a:lnTo>
                        <a:lnTo>
                          <a:pt x="197" y="9"/>
                        </a:lnTo>
                        <a:lnTo>
                          <a:pt x="197" y="8"/>
                        </a:lnTo>
                        <a:lnTo>
                          <a:pt x="197" y="8"/>
                        </a:lnTo>
                        <a:lnTo>
                          <a:pt x="197" y="6"/>
                        </a:lnTo>
                        <a:lnTo>
                          <a:pt x="197" y="6"/>
                        </a:lnTo>
                        <a:lnTo>
                          <a:pt x="199" y="6"/>
                        </a:lnTo>
                        <a:lnTo>
                          <a:pt x="199" y="4"/>
                        </a:lnTo>
                        <a:lnTo>
                          <a:pt x="199" y="4"/>
                        </a:lnTo>
                        <a:lnTo>
                          <a:pt x="199" y="4"/>
                        </a:lnTo>
                        <a:lnTo>
                          <a:pt x="199" y="4"/>
                        </a:lnTo>
                        <a:lnTo>
                          <a:pt x="199" y="2"/>
                        </a:lnTo>
                        <a:lnTo>
                          <a:pt x="199" y="2"/>
                        </a:lnTo>
                        <a:lnTo>
                          <a:pt x="199" y="2"/>
                        </a:lnTo>
                        <a:lnTo>
                          <a:pt x="199" y="0"/>
                        </a:lnTo>
                        <a:lnTo>
                          <a:pt x="199" y="0"/>
                        </a:lnTo>
                        <a:lnTo>
                          <a:pt x="201" y="0"/>
                        </a:lnTo>
                        <a:lnTo>
                          <a:pt x="201" y="0"/>
                        </a:lnTo>
                        <a:lnTo>
                          <a:pt x="201" y="0"/>
                        </a:lnTo>
                        <a:lnTo>
                          <a:pt x="201" y="0"/>
                        </a:lnTo>
                        <a:lnTo>
                          <a:pt x="201" y="2"/>
                        </a:lnTo>
                        <a:lnTo>
                          <a:pt x="202" y="2"/>
                        </a:lnTo>
                        <a:lnTo>
                          <a:pt x="202" y="2"/>
                        </a:lnTo>
                        <a:lnTo>
                          <a:pt x="204" y="2"/>
                        </a:lnTo>
                        <a:lnTo>
                          <a:pt x="204" y="2"/>
                        </a:lnTo>
                        <a:lnTo>
                          <a:pt x="204" y="2"/>
                        </a:lnTo>
                        <a:lnTo>
                          <a:pt x="204" y="4"/>
                        </a:lnTo>
                        <a:lnTo>
                          <a:pt x="204" y="4"/>
                        </a:lnTo>
                        <a:lnTo>
                          <a:pt x="206" y="4"/>
                        </a:lnTo>
                        <a:lnTo>
                          <a:pt x="206" y="4"/>
                        </a:lnTo>
                        <a:lnTo>
                          <a:pt x="206" y="4"/>
                        </a:lnTo>
                        <a:lnTo>
                          <a:pt x="206" y="4"/>
                        </a:lnTo>
                        <a:lnTo>
                          <a:pt x="208" y="4"/>
                        </a:lnTo>
                        <a:lnTo>
                          <a:pt x="208" y="4"/>
                        </a:lnTo>
                        <a:lnTo>
                          <a:pt x="208" y="4"/>
                        </a:lnTo>
                        <a:lnTo>
                          <a:pt x="208" y="2"/>
                        </a:lnTo>
                        <a:lnTo>
                          <a:pt x="210" y="2"/>
                        </a:lnTo>
                        <a:lnTo>
                          <a:pt x="210" y="2"/>
                        </a:lnTo>
                        <a:lnTo>
                          <a:pt x="210" y="4"/>
                        </a:lnTo>
                        <a:lnTo>
                          <a:pt x="210" y="4"/>
                        </a:lnTo>
                        <a:lnTo>
                          <a:pt x="210" y="4"/>
                        </a:lnTo>
                        <a:lnTo>
                          <a:pt x="210" y="4"/>
                        </a:lnTo>
                        <a:lnTo>
                          <a:pt x="210" y="6"/>
                        </a:lnTo>
                        <a:lnTo>
                          <a:pt x="210" y="6"/>
                        </a:lnTo>
                        <a:lnTo>
                          <a:pt x="208" y="6"/>
                        </a:lnTo>
                        <a:lnTo>
                          <a:pt x="208" y="8"/>
                        </a:lnTo>
                        <a:lnTo>
                          <a:pt x="208" y="8"/>
                        </a:lnTo>
                        <a:lnTo>
                          <a:pt x="208" y="9"/>
                        </a:lnTo>
                        <a:lnTo>
                          <a:pt x="208" y="9"/>
                        </a:lnTo>
                        <a:lnTo>
                          <a:pt x="208" y="11"/>
                        </a:lnTo>
                        <a:lnTo>
                          <a:pt x="208" y="11"/>
                        </a:lnTo>
                        <a:lnTo>
                          <a:pt x="208" y="11"/>
                        </a:lnTo>
                        <a:lnTo>
                          <a:pt x="208" y="13"/>
                        </a:lnTo>
                        <a:lnTo>
                          <a:pt x="208" y="13"/>
                        </a:lnTo>
                        <a:lnTo>
                          <a:pt x="208" y="15"/>
                        </a:lnTo>
                        <a:lnTo>
                          <a:pt x="208" y="15"/>
                        </a:lnTo>
                        <a:lnTo>
                          <a:pt x="208" y="17"/>
                        </a:lnTo>
                        <a:lnTo>
                          <a:pt x="210" y="17"/>
                        </a:lnTo>
                        <a:lnTo>
                          <a:pt x="210" y="17"/>
                        </a:lnTo>
                        <a:lnTo>
                          <a:pt x="210" y="19"/>
                        </a:lnTo>
                        <a:lnTo>
                          <a:pt x="210" y="19"/>
                        </a:lnTo>
                        <a:lnTo>
                          <a:pt x="210" y="19"/>
                        </a:lnTo>
                        <a:lnTo>
                          <a:pt x="210" y="19"/>
                        </a:lnTo>
                        <a:lnTo>
                          <a:pt x="210" y="19"/>
                        </a:lnTo>
                        <a:lnTo>
                          <a:pt x="212" y="19"/>
                        </a:lnTo>
                        <a:lnTo>
                          <a:pt x="212" y="21"/>
                        </a:lnTo>
                        <a:lnTo>
                          <a:pt x="212" y="21"/>
                        </a:lnTo>
                        <a:lnTo>
                          <a:pt x="212" y="21"/>
                        </a:lnTo>
                        <a:lnTo>
                          <a:pt x="212" y="21"/>
                        </a:lnTo>
                        <a:lnTo>
                          <a:pt x="214" y="21"/>
                        </a:lnTo>
                        <a:lnTo>
                          <a:pt x="214" y="23"/>
                        </a:lnTo>
                        <a:lnTo>
                          <a:pt x="214" y="23"/>
                        </a:lnTo>
                        <a:lnTo>
                          <a:pt x="214" y="23"/>
                        </a:lnTo>
                        <a:lnTo>
                          <a:pt x="214" y="25"/>
                        </a:lnTo>
                        <a:lnTo>
                          <a:pt x="216" y="25"/>
                        </a:lnTo>
                        <a:lnTo>
                          <a:pt x="216" y="25"/>
                        </a:lnTo>
                        <a:lnTo>
                          <a:pt x="216" y="25"/>
                        </a:lnTo>
                        <a:lnTo>
                          <a:pt x="216" y="27"/>
                        </a:lnTo>
                        <a:lnTo>
                          <a:pt x="216" y="27"/>
                        </a:lnTo>
                        <a:lnTo>
                          <a:pt x="216" y="29"/>
                        </a:lnTo>
                        <a:lnTo>
                          <a:pt x="216" y="29"/>
                        </a:lnTo>
                        <a:lnTo>
                          <a:pt x="216" y="29"/>
                        </a:lnTo>
                        <a:lnTo>
                          <a:pt x="218" y="29"/>
                        </a:lnTo>
                        <a:lnTo>
                          <a:pt x="218" y="29"/>
                        </a:lnTo>
                        <a:lnTo>
                          <a:pt x="216" y="29"/>
                        </a:lnTo>
                        <a:lnTo>
                          <a:pt x="216" y="31"/>
                        </a:lnTo>
                        <a:lnTo>
                          <a:pt x="218" y="31"/>
                        </a:lnTo>
                        <a:lnTo>
                          <a:pt x="218" y="31"/>
                        </a:lnTo>
                        <a:lnTo>
                          <a:pt x="218" y="31"/>
                        </a:lnTo>
                        <a:lnTo>
                          <a:pt x="218" y="32"/>
                        </a:lnTo>
                        <a:lnTo>
                          <a:pt x="218" y="32"/>
                        </a:lnTo>
                        <a:lnTo>
                          <a:pt x="220" y="32"/>
                        </a:lnTo>
                        <a:lnTo>
                          <a:pt x="220" y="34"/>
                        </a:lnTo>
                        <a:lnTo>
                          <a:pt x="220" y="34"/>
                        </a:lnTo>
                        <a:lnTo>
                          <a:pt x="220" y="36"/>
                        </a:lnTo>
                        <a:lnTo>
                          <a:pt x="220" y="36"/>
                        </a:lnTo>
                        <a:lnTo>
                          <a:pt x="220" y="36"/>
                        </a:lnTo>
                        <a:lnTo>
                          <a:pt x="220" y="36"/>
                        </a:lnTo>
                        <a:lnTo>
                          <a:pt x="220" y="36"/>
                        </a:lnTo>
                        <a:lnTo>
                          <a:pt x="220" y="38"/>
                        </a:lnTo>
                        <a:lnTo>
                          <a:pt x="220" y="38"/>
                        </a:lnTo>
                        <a:lnTo>
                          <a:pt x="220" y="38"/>
                        </a:lnTo>
                        <a:lnTo>
                          <a:pt x="220" y="40"/>
                        </a:lnTo>
                        <a:lnTo>
                          <a:pt x="220" y="40"/>
                        </a:lnTo>
                        <a:lnTo>
                          <a:pt x="220" y="40"/>
                        </a:lnTo>
                        <a:lnTo>
                          <a:pt x="220" y="42"/>
                        </a:lnTo>
                        <a:lnTo>
                          <a:pt x="220" y="42"/>
                        </a:lnTo>
                        <a:lnTo>
                          <a:pt x="220" y="44"/>
                        </a:lnTo>
                        <a:lnTo>
                          <a:pt x="220" y="44"/>
                        </a:lnTo>
                        <a:lnTo>
                          <a:pt x="220" y="44"/>
                        </a:lnTo>
                        <a:lnTo>
                          <a:pt x="220" y="44"/>
                        </a:lnTo>
                        <a:lnTo>
                          <a:pt x="220" y="44"/>
                        </a:lnTo>
                        <a:lnTo>
                          <a:pt x="220" y="46"/>
                        </a:lnTo>
                        <a:lnTo>
                          <a:pt x="220" y="46"/>
                        </a:lnTo>
                        <a:lnTo>
                          <a:pt x="220" y="48"/>
                        </a:lnTo>
                        <a:lnTo>
                          <a:pt x="220" y="48"/>
                        </a:lnTo>
                        <a:lnTo>
                          <a:pt x="218" y="48"/>
                        </a:lnTo>
                        <a:lnTo>
                          <a:pt x="218" y="50"/>
                        </a:lnTo>
                        <a:lnTo>
                          <a:pt x="218" y="50"/>
                        </a:lnTo>
                        <a:lnTo>
                          <a:pt x="218" y="50"/>
                        </a:lnTo>
                        <a:lnTo>
                          <a:pt x="218" y="50"/>
                        </a:lnTo>
                        <a:lnTo>
                          <a:pt x="218" y="52"/>
                        </a:lnTo>
                        <a:lnTo>
                          <a:pt x="218" y="52"/>
                        </a:lnTo>
                        <a:lnTo>
                          <a:pt x="218" y="52"/>
                        </a:lnTo>
                        <a:lnTo>
                          <a:pt x="216" y="52"/>
                        </a:lnTo>
                        <a:lnTo>
                          <a:pt x="216" y="52"/>
                        </a:lnTo>
                        <a:lnTo>
                          <a:pt x="216" y="52"/>
                        </a:lnTo>
                        <a:lnTo>
                          <a:pt x="216" y="52"/>
                        </a:lnTo>
                        <a:lnTo>
                          <a:pt x="214" y="52"/>
                        </a:lnTo>
                        <a:lnTo>
                          <a:pt x="214" y="54"/>
                        </a:lnTo>
                        <a:lnTo>
                          <a:pt x="214" y="54"/>
                        </a:lnTo>
                        <a:lnTo>
                          <a:pt x="214" y="54"/>
                        </a:lnTo>
                        <a:lnTo>
                          <a:pt x="214" y="55"/>
                        </a:lnTo>
                        <a:lnTo>
                          <a:pt x="214" y="55"/>
                        </a:lnTo>
                        <a:lnTo>
                          <a:pt x="212" y="55"/>
                        </a:lnTo>
                        <a:lnTo>
                          <a:pt x="212" y="57"/>
                        </a:lnTo>
                        <a:lnTo>
                          <a:pt x="212" y="57"/>
                        </a:lnTo>
                        <a:lnTo>
                          <a:pt x="212" y="57"/>
                        </a:lnTo>
                        <a:lnTo>
                          <a:pt x="210" y="57"/>
                        </a:lnTo>
                        <a:lnTo>
                          <a:pt x="210" y="57"/>
                        </a:lnTo>
                        <a:lnTo>
                          <a:pt x="212" y="57"/>
                        </a:lnTo>
                        <a:lnTo>
                          <a:pt x="212" y="59"/>
                        </a:lnTo>
                        <a:lnTo>
                          <a:pt x="212" y="59"/>
                        </a:lnTo>
                        <a:lnTo>
                          <a:pt x="210" y="59"/>
                        </a:lnTo>
                        <a:lnTo>
                          <a:pt x="210" y="59"/>
                        </a:lnTo>
                        <a:lnTo>
                          <a:pt x="210" y="61"/>
                        </a:lnTo>
                        <a:lnTo>
                          <a:pt x="210" y="61"/>
                        </a:lnTo>
                        <a:lnTo>
                          <a:pt x="212" y="61"/>
                        </a:lnTo>
                        <a:lnTo>
                          <a:pt x="212" y="63"/>
                        </a:lnTo>
                        <a:lnTo>
                          <a:pt x="210" y="63"/>
                        </a:lnTo>
                        <a:lnTo>
                          <a:pt x="210" y="63"/>
                        </a:lnTo>
                        <a:lnTo>
                          <a:pt x="210" y="65"/>
                        </a:lnTo>
                        <a:lnTo>
                          <a:pt x="210" y="65"/>
                        </a:lnTo>
                        <a:lnTo>
                          <a:pt x="210" y="67"/>
                        </a:lnTo>
                        <a:lnTo>
                          <a:pt x="212" y="67"/>
                        </a:lnTo>
                        <a:lnTo>
                          <a:pt x="212" y="67"/>
                        </a:lnTo>
                        <a:lnTo>
                          <a:pt x="212" y="67"/>
                        </a:lnTo>
                        <a:lnTo>
                          <a:pt x="212" y="67"/>
                        </a:lnTo>
                        <a:lnTo>
                          <a:pt x="212" y="67"/>
                        </a:lnTo>
                        <a:lnTo>
                          <a:pt x="210" y="67"/>
                        </a:lnTo>
                        <a:lnTo>
                          <a:pt x="210" y="69"/>
                        </a:lnTo>
                        <a:lnTo>
                          <a:pt x="210" y="69"/>
                        </a:lnTo>
                        <a:lnTo>
                          <a:pt x="210" y="69"/>
                        </a:lnTo>
                        <a:lnTo>
                          <a:pt x="210" y="67"/>
                        </a:lnTo>
                        <a:lnTo>
                          <a:pt x="208" y="67"/>
                        </a:lnTo>
                        <a:lnTo>
                          <a:pt x="208" y="67"/>
                        </a:lnTo>
                        <a:lnTo>
                          <a:pt x="208" y="67"/>
                        </a:lnTo>
                        <a:lnTo>
                          <a:pt x="208" y="67"/>
                        </a:lnTo>
                        <a:lnTo>
                          <a:pt x="208" y="65"/>
                        </a:lnTo>
                        <a:lnTo>
                          <a:pt x="206" y="65"/>
                        </a:lnTo>
                        <a:lnTo>
                          <a:pt x="206" y="65"/>
                        </a:lnTo>
                        <a:lnTo>
                          <a:pt x="206" y="65"/>
                        </a:lnTo>
                        <a:lnTo>
                          <a:pt x="204" y="65"/>
                        </a:lnTo>
                        <a:lnTo>
                          <a:pt x="204" y="67"/>
                        </a:lnTo>
                        <a:lnTo>
                          <a:pt x="204" y="67"/>
                        </a:lnTo>
                        <a:lnTo>
                          <a:pt x="204" y="67"/>
                        </a:lnTo>
                        <a:lnTo>
                          <a:pt x="204" y="67"/>
                        </a:lnTo>
                        <a:lnTo>
                          <a:pt x="202" y="67"/>
                        </a:lnTo>
                        <a:lnTo>
                          <a:pt x="202" y="67"/>
                        </a:lnTo>
                        <a:lnTo>
                          <a:pt x="202" y="67"/>
                        </a:lnTo>
                        <a:lnTo>
                          <a:pt x="202" y="69"/>
                        </a:lnTo>
                        <a:lnTo>
                          <a:pt x="201" y="69"/>
                        </a:lnTo>
                        <a:lnTo>
                          <a:pt x="201" y="69"/>
                        </a:lnTo>
                        <a:lnTo>
                          <a:pt x="201" y="69"/>
                        </a:lnTo>
                        <a:lnTo>
                          <a:pt x="201" y="71"/>
                        </a:lnTo>
                        <a:lnTo>
                          <a:pt x="201" y="71"/>
                        </a:lnTo>
                        <a:lnTo>
                          <a:pt x="201" y="73"/>
                        </a:lnTo>
                        <a:lnTo>
                          <a:pt x="201" y="73"/>
                        </a:lnTo>
                        <a:lnTo>
                          <a:pt x="201" y="75"/>
                        </a:lnTo>
                        <a:lnTo>
                          <a:pt x="201" y="75"/>
                        </a:lnTo>
                        <a:lnTo>
                          <a:pt x="201" y="77"/>
                        </a:lnTo>
                        <a:lnTo>
                          <a:pt x="201" y="77"/>
                        </a:lnTo>
                        <a:lnTo>
                          <a:pt x="201" y="77"/>
                        </a:lnTo>
                        <a:lnTo>
                          <a:pt x="201" y="77"/>
                        </a:lnTo>
                        <a:lnTo>
                          <a:pt x="202" y="77"/>
                        </a:lnTo>
                        <a:lnTo>
                          <a:pt x="202" y="78"/>
                        </a:lnTo>
                        <a:lnTo>
                          <a:pt x="202" y="78"/>
                        </a:lnTo>
                        <a:lnTo>
                          <a:pt x="202" y="80"/>
                        </a:lnTo>
                        <a:lnTo>
                          <a:pt x="202" y="80"/>
                        </a:lnTo>
                        <a:lnTo>
                          <a:pt x="202" y="82"/>
                        </a:lnTo>
                        <a:lnTo>
                          <a:pt x="202" y="82"/>
                        </a:lnTo>
                        <a:lnTo>
                          <a:pt x="202" y="84"/>
                        </a:lnTo>
                        <a:lnTo>
                          <a:pt x="202" y="84"/>
                        </a:lnTo>
                        <a:lnTo>
                          <a:pt x="202" y="84"/>
                        </a:lnTo>
                        <a:lnTo>
                          <a:pt x="202" y="84"/>
                        </a:lnTo>
                        <a:lnTo>
                          <a:pt x="202" y="84"/>
                        </a:lnTo>
                        <a:lnTo>
                          <a:pt x="202" y="86"/>
                        </a:lnTo>
                        <a:lnTo>
                          <a:pt x="202" y="86"/>
                        </a:lnTo>
                        <a:lnTo>
                          <a:pt x="202" y="88"/>
                        </a:lnTo>
                        <a:lnTo>
                          <a:pt x="202" y="88"/>
                        </a:lnTo>
                        <a:lnTo>
                          <a:pt x="202" y="90"/>
                        </a:lnTo>
                        <a:lnTo>
                          <a:pt x="202" y="90"/>
                        </a:lnTo>
                        <a:lnTo>
                          <a:pt x="202" y="92"/>
                        </a:lnTo>
                        <a:lnTo>
                          <a:pt x="201" y="92"/>
                        </a:lnTo>
                        <a:lnTo>
                          <a:pt x="201" y="92"/>
                        </a:lnTo>
                        <a:lnTo>
                          <a:pt x="201" y="92"/>
                        </a:lnTo>
                        <a:lnTo>
                          <a:pt x="201" y="94"/>
                        </a:lnTo>
                        <a:lnTo>
                          <a:pt x="201" y="94"/>
                        </a:lnTo>
                        <a:lnTo>
                          <a:pt x="201" y="94"/>
                        </a:lnTo>
                        <a:lnTo>
                          <a:pt x="201" y="96"/>
                        </a:lnTo>
                        <a:lnTo>
                          <a:pt x="201" y="96"/>
                        </a:lnTo>
                        <a:lnTo>
                          <a:pt x="199" y="96"/>
                        </a:lnTo>
                        <a:lnTo>
                          <a:pt x="199" y="96"/>
                        </a:lnTo>
                        <a:lnTo>
                          <a:pt x="199" y="96"/>
                        </a:lnTo>
                        <a:lnTo>
                          <a:pt x="199" y="98"/>
                        </a:lnTo>
                        <a:lnTo>
                          <a:pt x="199" y="98"/>
                        </a:lnTo>
                        <a:lnTo>
                          <a:pt x="199" y="98"/>
                        </a:lnTo>
                        <a:lnTo>
                          <a:pt x="199" y="100"/>
                        </a:lnTo>
                        <a:lnTo>
                          <a:pt x="197" y="100"/>
                        </a:lnTo>
                        <a:lnTo>
                          <a:pt x="197" y="100"/>
                        </a:lnTo>
                        <a:lnTo>
                          <a:pt x="197" y="100"/>
                        </a:lnTo>
                        <a:lnTo>
                          <a:pt x="197" y="101"/>
                        </a:lnTo>
                        <a:lnTo>
                          <a:pt x="197" y="101"/>
                        </a:lnTo>
                        <a:lnTo>
                          <a:pt x="197" y="101"/>
                        </a:lnTo>
                        <a:lnTo>
                          <a:pt x="195" y="101"/>
                        </a:lnTo>
                        <a:lnTo>
                          <a:pt x="195" y="103"/>
                        </a:lnTo>
                        <a:lnTo>
                          <a:pt x="195" y="103"/>
                        </a:lnTo>
                        <a:lnTo>
                          <a:pt x="195" y="105"/>
                        </a:lnTo>
                        <a:lnTo>
                          <a:pt x="195" y="105"/>
                        </a:lnTo>
                        <a:lnTo>
                          <a:pt x="195" y="105"/>
                        </a:lnTo>
                        <a:lnTo>
                          <a:pt x="195" y="105"/>
                        </a:lnTo>
                        <a:lnTo>
                          <a:pt x="195" y="107"/>
                        </a:lnTo>
                        <a:lnTo>
                          <a:pt x="195" y="107"/>
                        </a:lnTo>
                        <a:lnTo>
                          <a:pt x="195" y="107"/>
                        </a:lnTo>
                        <a:lnTo>
                          <a:pt x="195" y="107"/>
                        </a:lnTo>
                        <a:lnTo>
                          <a:pt x="195" y="107"/>
                        </a:lnTo>
                        <a:lnTo>
                          <a:pt x="195" y="109"/>
                        </a:lnTo>
                        <a:lnTo>
                          <a:pt x="195" y="109"/>
                        </a:lnTo>
                        <a:lnTo>
                          <a:pt x="195" y="111"/>
                        </a:lnTo>
                        <a:lnTo>
                          <a:pt x="195" y="111"/>
                        </a:lnTo>
                        <a:lnTo>
                          <a:pt x="195" y="111"/>
                        </a:lnTo>
                        <a:lnTo>
                          <a:pt x="195" y="113"/>
                        </a:lnTo>
                        <a:lnTo>
                          <a:pt x="195" y="113"/>
                        </a:lnTo>
                        <a:lnTo>
                          <a:pt x="195" y="113"/>
                        </a:lnTo>
                        <a:lnTo>
                          <a:pt x="195" y="115"/>
                        </a:lnTo>
                        <a:lnTo>
                          <a:pt x="197" y="115"/>
                        </a:lnTo>
                        <a:lnTo>
                          <a:pt x="197" y="115"/>
                        </a:lnTo>
                        <a:lnTo>
                          <a:pt x="197" y="115"/>
                        </a:lnTo>
                        <a:lnTo>
                          <a:pt x="197" y="115"/>
                        </a:lnTo>
                        <a:lnTo>
                          <a:pt x="197" y="117"/>
                        </a:lnTo>
                        <a:lnTo>
                          <a:pt x="199" y="117"/>
                        </a:lnTo>
                        <a:lnTo>
                          <a:pt x="199" y="117"/>
                        </a:lnTo>
                        <a:lnTo>
                          <a:pt x="199" y="117"/>
                        </a:lnTo>
                        <a:lnTo>
                          <a:pt x="199" y="119"/>
                        </a:lnTo>
                        <a:lnTo>
                          <a:pt x="199" y="119"/>
                        </a:lnTo>
                        <a:lnTo>
                          <a:pt x="199" y="119"/>
                        </a:lnTo>
                        <a:lnTo>
                          <a:pt x="199" y="121"/>
                        </a:lnTo>
                        <a:lnTo>
                          <a:pt x="199" y="121"/>
                        </a:lnTo>
                        <a:lnTo>
                          <a:pt x="199" y="121"/>
                        </a:lnTo>
                        <a:lnTo>
                          <a:pt x="199" y="121"/>
                        </a:lnTo>
                        <a:lnTo>
                          <a:pt x="197" y="121"/>
                        </a:lnTo>
                        <a:lnTo>
                          <a:pt x="197" y="121"/>
                        </a:lnTo>
                        <a:lnTo>
                          <a:pt x="195" y="121"/>
                        </a:lnTo>
                        <a:lnTo>
                          <a:pt x="195" y="121"/>
                        </a:lnTo>
                        <a:lnTo>
                          <a:pt x="195" y="123"/>
                        </a:lnTo>
                        <a:lnTo>
                          <a:pt x="195" y="123"/>
                        </a:lnTo>
                        <a:lnTo>
                          <a:pt x="195" y="123"/>
                        </a:lnTo>
                        <a:lnTo>
                          <a:pt x="193" y="123"/>
                        </a:lnTo>
                        <a:lnTo>
                          <a:pt x="193" y="124"/>
                        </a:lnTo>
                        <a:lnTo>
                          <a:pt x="193" y="124"/>
                        </a:lnTo>
                        <a:lnTo>
                          <a:pt x="193" y="124"/>
                        </a:lnTo>
                        <a:lnTo>
                          <a:pt x="193" y="124"/>
                        </a:lnTo>
                        <a:lnTo>
                          <a:pt x="193" y="124"/>
                        </a:lnTo>
                        <a:lnTo>
                          <a:pt x="191" y="124"/>
                        </a:lnTo>
                        <a:lnTo>
                          <a:pt x="191" y="126"/>
                        </a:lnTo>
                        <a:lnTo>
                          <a:pt x="191" y="126"/>
                        </a:lnTo>
                        <a:lnTo>
                          <a:pt x="191" y="128"/>
                        </a:lnTo>
                        <a:lnTo>
                          <a:pt x="191" y="128"/>
                        </a:lnTo>
                        <a:lnTo>
                          <a:pt x="191" y="130"/>
                        </a:lnTo>
                        <a:lnTo>
                          <a:pt x="191" y="130"/>
                        </a:lnTo>
                        <a:lnTo>
                          <a:pt x="191" y="132"/>
                        </a:lnTo>
                        <a:lnTo>
                          <a:pt x="191" y="132"/>
                        </a:lnTo>
                        <a:lnTo>
                          <a:pt x="191" y="132"/>
                        </a:lnTo>
                        <a:lnTo>
                          <a:pt x="189" y="132"/>
                        </a:lnTo>
                        <a:lnTo>
                          <a:pt x="189" y="132"/>
                        </a:lnTo>
                        <a:lnTo>
                          <a:pt x="189" y="132"/>
                        </a:lnTo>
                        <a:lnTo>
                          <a:pt x="189" y="132"/>
                        </a:lnTo>
                        <a:lnTo>
                          <a:pt x="187" y="132"/>
                        </a:lnTo>
                        <a:lnTo>
                          <a:pt x="187" y="132"/>
                        </a:lnTo>
                        <a:lnTo>
                          <a:pt x="187" y="132"/>
                        </a:lnTo>
                        <a:lnTo>
                          <a:pt x="187" y="134"/>
                        </a:lnTo>
                        <a:lnTo>
                          <a:pt x="185" y="134"/>
                        </a:lnTo>
                        <a:lnTo>
                          <a:pt x="185" y="134"/>
                        </a:lnTo>
                        <a:lnTo>
                          <a:pt x="185" y="134"/>
                        </a:lnTo>
                        <a:lnTo>
                          <a:pt x="183" y="134"/>
                        </a:lnTo>
                        <a:lnTo>
                          <a:pt x="183" y="136"/>
                        </a:lnTo>
                        <a:lnTo>
                          <a:pt x="183" y="136"/>
                        </a:lnTo>
                        <a:lnTo>
                          <a:pt x="183" y="136"/>
                        </a:lnTo>
                        <a:lnTo>
                          <a:pt x="183" y="138"/>
                        </a:lnTo>
                        <a:lnTo>
                          <a:pt x="183" y="138"/>
                        </a:lnTo>
                        <a:lnTo>
                          <a:pt x="181" y="138"/>
                        </a:lnTo>
                        <a:lnTo>
                          <a:pt x="181" y="138"/>
                        </a:lnTo>
                        <a:lnTo>
                          <a:pt x="180" y="138"/>
                        </a:lnTo>
                        <a:lnTo>
                          <a:pt x="180" y="136"/>
                        </a:lnTo>
                        <a:lnTo>
                          <a:pt x="180" y="136"/>
                        </a:lnTo>
                        <a:lnTo>
                          <a:pt x="180" y="136"/>
                        </a:lnTo>
                        <a:lnTo>
                          <a:pt x="180" y="134"/>
                        </a:lnTo>
                        <a:lnTo>
                          <a:pt x="180" y="134"/>
                        </a:lnTo>
                        <a:lnTo>
                          <a:pt x="180" y="134"/>
                        </a:lnTo>
                        <a:lnTo>
                          <a:pt x="180" y="132"/>
                        </a:lnTo>
                        <a:lnTo>
                          <a:pt x="180" y="132"/>
                        </a:lnTo>
                        <a:lnTo>
                          <a:pt x="180" y="132"/>
                        </a:lnTo>
                        <a:lnTo>
                          <a:pt x="180" y="130"/>
                        </a:lnTo>
                        <a:lnTo>
                          <a:pt x="181" y="130"/>
                        </a:lnTo>
                        <a:lnTo>
                          <a:pt x="181" y="130"/>
                        </a:lnTo>
                        <a:lnTo>
                          <a:pt x="181" y="128"/>
                        </a:lnTo>
                        <a:lnTo>
                          <a:pt x="180" y="128"/>
                        </a:lnTo>
                        <a:lnTo>
                          <a:pt x="180" y="128"/>
                        </a:lnTo>
                        <a:lnTo>
                          <a:pt x="180" y="130"/>
                        </a:lnTo>
                        <a:lnTo>
                          <a:pt x="180" y="130"/>
                        </a:lnTo>
                        <a:lnTo>
                          <a:pt x="180" y="130"/>
                        </a:lnTo>
                        <a:lnTo>
                          <a:pt x="180" y="132"/>
                        </a:lnTo>
                        <a:lnTo>
                          <a:pt x="180" y="132"/>
                        </a:lnTo>
                        <a:lnTo>
                          <a:pt x="178" y="132"/>
                        </a:lnTo>
                        <a:lnTo>
                          <a:pt x="178" y="132"/>
                        </a:lnTo>
                        <a:lnTo>
                          <a:pt x="178" y="132"/>
                        </a:lnTo>
                        <a:lnTo>
                          <a:pt x="178" y="132"/>
                        </a:lnTo>
                        <a:lnTo>
                          <a:pt x="178" y="130"/>
                        </a:lnTo>
                        <a:lnTo>
                          <a:pt x="178" y="130"/>
                        </a:lnTo>
                        <a:lnTo>
                          <a:pt x="176" y="130"/>
                        </a:lnTo>
                        <a:lnTo>
                          <a:pt x="176" y="128"/>
                        </a:lnTo>
                        <a:lnTo>
                          <a:pt x="176" y="128"/>
                        </a:lnTo>
                        <a:lnTo>
                          <a:pt x="174" y="128"/>
                        </a:lnTo>
                        <a:lnTo>
                          <a:pt x="174" y="128"/>
                        </a:lnTo>
                        <a:lnTo>
                          <a:pt x="174" y="128"/>
                        </a:lnTo>
                        <a:lnTo>
                          <a:pt x="172" y="128"/>
                        </a:lnTo>
                        <a:lnTo>
                          <a:pt x="172" y="128"/>
                        </a:lnTo>
                        <a:lnTo>
                          <a:pt x="172" y="128"/>
                        </a:lnTo>
                        <a:lnTo>
                          <a:pt x="172" y="130"/>
                        </a:lnTo>
                        <a:lnTo>
                          <a:pt x="170" y="130"/>
                        </a:lnTo>
                        <a:lnTo>
                          <a:pt x="170" y="130"/>
                        </a:lnTo>
                        <a:lnTo>
                          <a:pt x="170" y="130"/>
                        </a:lnTo>
                        <a:lnTo>
                          <a:pt x="170" y="132"/>
                        </a:lnTo>
                        <a:lnTo>
                          <a:pt x="170" y="132"/>
                        </a:lnTo>
                        <a:lnTo>
                          <a:pt x="168" y="132"/>
                        </a:lnTo>
                        <a:lnTo>
                          <a:pt x="168" y="132"/>
                        </a:lnTo>
                        <a:lnTo>
                          <a:pt x="168" y="134"/>
                        </a:lnTo>
                        <a:lnTo>
                          <a:pt x="168" y="134"/>
                        </a:lnTo>
                        <a:lnTo>
                          <a:pt x="170" y="134"/>
                        </a:lnTo>
                      </a:path>
                    </a:pathLst>
                  </a:custGeom>
                  <a:solidFill>
                    <a:srgbClr val="FF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4" name="Freeform 787">
                    <a:extLst>
                      <a:ext uri="{FF2B5EF4-FFF2-40B4-BE49-F238E27FC236}">
                        <a16:creationId xmlns:a16="http://schemas.microsoft.com/office/drawing/2014/main" id="{8223020F-5642-413B-A23F-4DCB642AF668}"/>
                      </a:ext>
                    </a:extLst>
                  </p:cNvPr>
                  <p:cNvSpPr>
                    <a:spLocks/>
                  </p:cNvSpPr>
                  <p:nvPr/>
                </p:nvSpPr>
                <p:spPr bwMode="auto">
                  <a:xfrm>
                    <a:off x="11258" y="2228"/>
                    <a:ext cx="74" cy="84"/>
                  </a:xfrm>
                  <a:custGeom>
                    <a:avLst/>
                    <a:gdLst>
                      <a:gd name="T0" fmla="*/ 19 w 74"/>
                      <a:gd name="T1" fmla="*/ 13 h 84"/>
                      <a:gd name="T2" fmla="*/ 21 w 74"/>
                      <a:gd name="T3" fmla="*/ 17 h 84"/>
                      <a:gd name="T4" fmla="*/ 25 w 74"/>
                      <a:gd name="T5" fmla="*/ 19 h 84"/>
                      <a:gd name="T6" fmla="*/ 30 w 74"/>
                      <a:gd name="T7" fmla="*/ 21 h 84"/>
                      <a:gd name="T8" fmla="*/ 34 w 74"/>
                      <a:gd name="T9" fmla="*/ 19 h 84"/>
                      <a:gd name="T10" fmla="*/ 38 w 74"/>
                      <a:gd name="T11" fmla="*/ 17 h 84"/>
                      <a:gd name="T12" fmla="*/ 42 w 74"/>
                      <a:gd name="T13" fmla="*/ 15 h 84"/>
                      <a:gd name="T14" fmla="*/ 46 w 74"/>
                      <a:gd name="T15" fmla="*/ 11 h 84"/>
                      <a:gd name="T16" fmla="*/ 50 w 74"/>
                      <a:gd name="T17" fmla="*/ 9 h 84"/>
                      <a:gd name="T18" fmla="*/ 53 w 74"/>
                      <a:gd name="T19" fmla="*/ 7 h 84"/>
                      <a:gd name="T20" fmla="*/ 57 w 74"/>
                      <a:gd name="T21" fmla="*/ 5 h 84"/>
                      <a:gd name="T22" fmla="*/ 61 w 74"/>
                      <a:gd name="T23" fmla="*/ 3 h 84"/>
                      <a:gd name="T24" fmla="*/ 65 w 74"/>
                      <a:gd name="T25" fmla="*/ 0 h 84"/>
                      <a:gd name="T26" fmla="*/ 69 w 74"/>
                      <a:gd name="T27" fmla="*/ 1 h 84"/>
                      <a:gd name="T28" fmla="*/ 69 w 74"/>
                      <a:gd name="T29" fmla="*/ 7 h 84"/>
                      <a:gd name="T30" fmla="*/ 71 w 74"/>
                      <a:gd name="T31" fmla="*/ 11 h 84"/>
                      <a:gd name="T32" fmla="*/ 72 w 74"/>
                      <a:gd name="T33" fmla="*/ 17 h 84"/>
                      <a:gd name="T34" fmla="*/ 74 w 74"/>
                      <a:gd name="T35" fmla="*/ 21 h 84"/>
                      <a:gd name="T36" fmla="*/ 72 w 74"/>
                      <a:gd name="T37" fmla="*/ 24 h 84"/>
                      <a:gd name="T38" fmla="*/ 69 w 74"/>
                      <a:gd name="T39" fmla="*/ 26 h 84"/>
                      <a:gd name="T40" fmla="*/ 65 w 74"/>
                      <a:gd name="T41" fmla="*/ 28 h 84"/>
                      <a:gd name="T42" fmla="*/ 59 w 74"/>
                      <a:gd name="T43" fmla="*/ 30 h 84"/>
                      <a:gd name="T44" fmla="*/ 55 w 74"/>
                      <a:gd name="T45" fmla="*/ 32 h 84"/>
                      <a:gd name="T46" fmla="*/ 51 w 74"/>
                      <a:gd name="T47" fmla="*/ 34 h 84"/>
                      <a:gd name="T48" fmla="*/ 46 w 74"/>
                      <a:gd name="T49" fmla="*/ 34 h 84"/>
                      <a:gd name="T50" fmla="*/ 42 w 74"/>
                      <a:gd name="T51" fmla="*/ 36 h 84"/>
                      <a:gd name="T52" fmla="*/ 38 w 74"/>
                      <a:gd name="T53" fmla="*/ 38 h 84"/>
                      <a:gd name="T54" fmla="*/ 36 w 74"/>
                      <a:gd name="T55" fmla="*/ 40 h 84"/>
                      <a:gd name="T56" fmla="*/ 40 w 74"/>
                      <a:gd name="T57" fmla="*/ 44 h 84"/>
                      <a:gd name="T58" fmla="*/ 42 w 74"/>
                      <a:gd name="T59" fmla="*/ 47 h 84"/>
                      <a:gd name="T60" fmla="*/ 46 w 74"/>
                      <a:gd name="T61" fmla="*/ 51 h 84"/>
                      <a:gd name="T62" fmla="*/ 48 w 74"/>
                      <a:gd name="T63" fmla="*/ 53 h 84"/>
                      <a:gd name="T64" fmla="*/ 51 w 74"/>
                      <a:gd name="T65" fmla="*/ 57 h 84"/>
                      <a:gd name="T66" fmla="*/ 50 w 74"/>
                      <a:gd name="T67" fmla="*/ 59 h 84"/>
                      <a:gd name="T68" fmla="*/ 46 w 74"/>
                      <a:gd name="T69" fmla="*/ 63 h 84"/>
                      <a:gd name="T70" fmla="*/ 44 w 74"/>
                      <a:gd name="T71" fmla="*/ 67 h 84"/>
                      <a:gd name="T72" fmla="*/ 40 w 74"/>
                      <a:gd name="T73" fmla="*/ 68 h 84"/>
                      <a:gd name="T74" fmla="*/ 34 w 74"/>
                      <a:gd name="T75" fmla="*/ 70 h 84"/>
                      <a:gd name="T76" fmla="*/ 30 w 74"/>
                      <a:gd name="T77" fmla="*/ 72 h 84"/>
                      <a:gd name="T78" fmla="*/ 28 w 74"/>
                      <a:gd name="T79" fmla="*/ 76 h 84"/>
                      <a:gd name="T80" fmla="*/ 25 w 74"/>
                      <a:gd name="T81" fmla="*/ 80 h 84"/>
                      <a:gd name="T82" fmla="*/ 23 w 74"/>
                      <a:gd name="T83" fmla="*/ 82 h 84"/>
                      <a:gd name="T84" fmla="*/ 19 w 74"/>
                      <a:gd name="T85" fmla="*/ 84 h 84"/>
                      <a:gd name="T86" fmla="*/ 13 w 74"/>
                      <a:gd name="T87" fmla="*/ 84 h 84"/>
                      <a:gd name="T88" fmla="*/ 7 w 74"/>
                      <a:gd name="T89" fmla="*/ 82 h 84"/>
                      <a:gd name="T90" fmla="*/ 4 w 74"/>
                      <a:gd name="T91" fmla="*/ 82 h 84"/>
                      <a:gd name="T92" fmla="*/ 0 w 74"/>
                      <a:gd name="T93" fmla="*/ 78 h 84"/>
                      <a:gd name="T94" fmla="*/ 2 w 74"/>
                      <a:gd name="T95" fmla="*/ 74 h 84"/>
                      <a:gd name="T96" fmla="*/ 2 w 74"/>
                      <a:gd name="T97" fmla="*/ 67 h 84"/>
                      <a:gd name="T98" fmla="*/ 4 w 74"/>
                      <a:gd name="T99" fmla="*/ 63 h 84"/>
                      <a:gd name="T100" fmla="*/ 4 w 74"/>
                      <a:gd name="T101" fmla="*/ 59 h 84"/>
                      <a:gd name="T102" fmla="*/ 6 w 74"/>
                      <a:gd name="T103" fmla="*/ 53 h 84"/>
                      <a:gd name="T104" fmla="*/ 7 w 74"/>
                      <a:gd name="T105" fmla="*/ 49 h 84"/>
                      <a:gd name="T106" fmla="*/ 7 w 74"/>
                      <a:gd name="T107" fmla="*/ 44 h 84"/>
                      <a:gd name="T108" fmla="*/ 7 w 74"/>
                      <a:gd name="T109" fmla="*/ 36 h 84"/>
                      <a:gd name="T110" fmla="*/ 9 w 74"/>
                      <a:gd name="T111" fmla="*/ 34 h 84"/>
                      <a:gd name="T112" fmla="*/ 9 w 74"/>
                      <a:gd name="T113" fmla="*/ 26 h 84"/>
                      <a:gd name="T114" fmla="*/ 11 w 74"/>
                      <a:gd name="T115" fmla="*/ 21 h 84"/>
                      <a:gd name="T116" fmla="*/ 11 w 74"/>
                      <a:gd name="T117" fmla="*/ 17 h 84"/>
                      <a:gd name="T118" fmla="*/ 13 w 74"/>
                      <a:gd name="T119" fmla="*/ 1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84">
                        <a:moveTo>
                          <a:pt x="15" y="11"/>
                        </a:moveTo>
                        <a:lnTo>
                          <a:pt x="15" y="11"/>
                        </a:lnTo>
                        <a:lnTo>
                          <a:pt x="15" y="13"/>
                        </a:lnTo>
                        <a:lnTo>
                          <a:pt x="17" y="13"/>
                        </a:lnTo>
                        <a:lnTo>
                          <a:pt x="17" y="13"/>
                        </a:lnTo>
                        <a:lnTo>
                          <a:pt x="17" y="13"/>
                        </a:lnTo>
                        <a:lnTo>
                          <a:pt x="19" y="13"/>
                        </a:lnTo>
                        <a:lnTo>
                          <a:pt x="19" y="13"/>
                        </a:lnTo>
                        <a:lnTo>
                          <a:pt x="19" y="15"/>
                        </a:lnTo>
                        <a:lnTo>
                          <a:pt x="19" y="15"/>
                        </a:lnTo>
                        <a:lnTo>
                          <a:pt x="19" y="15"/>
                        </a:lnTo>
                        <a:lnTo>
                          <a:pt x="19" y="17"/>
                        </a:lnTo>
                        <a:lnTo>
                          <a:pt x="21" y="17"/>
                        </a:lnTo>
                        <a:lnTo>
                          <a:pt x="21" y="17"/>
                        </a:lnTo>
                        <a:lnTo>
                          <a:pt x="21" y="17"/>
                        </a:lnTo>
                        <a:lnTo>
                          <a:pt x="21" y="17"/>
                        </a:lnTo>
                        <a:lnTo>
                          <a:pt x="23" y="17"/>
                        </a:lnTo>
                        <a:lnTo>
                          <a:pt x="23" y="17"/>
                        </a:lnTo>
                        <a:lnTo>
                          <a:pt x="23" y="19"/>
                        </a:lnTo>
                        <a:lnTo>
                          <a:pt x="25" y="19"/>
                        </a:lnTo>
                        <a:lnTo>
                          <a:pt x="25" y="19"/>
                        </a:lnTo>
                        <a:lnTo>
                          <a:pt x="25" y="19"/>
                        </a:lnTo>
                        <a:lnTo>
                          <a:pt x="25" y="19"/>
                        </a:lnTo>
                        <a:lnTo>
                          <a:pt x="25" y="19"/>
                        </a:lnTo>
                        <a:lnTo>
                          <a:pt x="27" y="19"/>
                        </a:lnTo>
                        <a:lnTo>
                          <a:pt x="27" y="19"/>
                        </a:lnTo>
                        <a:lnTo>
                          <a:pt x="27" y="19"/>
                        </a:lnTo>
                        <a:lnTo>
                          <a:pt x="27" y="21"/>
                        </a:lnTo>
                        <a:lnTo>
                          <a:pt x="28" y="21"/>
                        </a:lnTo>
                        <a:lnTo>
                          <a:pt x="28" y="21"/>
                        </a:lnTo>
                        <a:lnTo>
                          <a:pt x="30" y="21"/>
                        </a:lnTo>
                        <a:lnTo>
                          <a:pt x="30" y="21"/>
                        </a:lnTo>
                        <a:lnTo>
                          <a:pt x="30" y="21"/>
                        </a:lnTo>
                        <a:lnTo>
                          <a:pt x="32" y="21"/>
                        </a:lnTo>
                        <a:lnTo>
                          <a:pt x="32" y="21"/>
                        </a:lnTo>
                        <a:lnTo>
                          <a:pt x="32" y="21"/>
                        </a:lnTo>
                        <a:lnTo>
                          <a:pt x="34" y="21"/>
                        </a:lnTo>
                        <a:lnTo>
                          <a:pt x="34" y="19"/>
                        </a:lnTo>
                        <a:lnTo>
                          <a:pt x="34" y="19"/>
                        </a:lnTo>
                        <a:lnTo>
                          <a:pt x="34" y="19"/>
                        </a:lnTo>
                        <a:lnTo>
                          <a:pt x="36" y="19"/>
                        </a:lnTo>
                        <a:lnTo>
                          <a:pt x="36" y="19"/>
                        </a:lnTo>
                        <a:lnTo>
                          <a:pt x="36" y="19"/>
                        </a:lnTo>
                        <a:lnTo>
                          <a:pt x="36" y="19"/>
                        </a:lnTo>
                        <a:lnTo>
                          <a:pt x="38" y="19"/>
                        </a:lnTo>
                        <a:lnTo>
                          <a:pt x="38" y="17"/>
                        </a:lnTo>
                        <a:lnTo>
                          <a:pt x="38" y="17"/>
                        </a:lnTo>
                        <a:lnTo>
                          <a:pt x="38" y="17"/>
                        </a:lnTo>
                        <a:lnTo>
                          <a:pt x="38" y="17"/>
                        </a:lnTo>
                        <a:lnTo>
                          <a:pt x="40" y="17"/>
                        </a:lnTo>
                        <a:lnTo>
                          <a:pt x="40" y="17"/>
                        </a:lnTo>
                        <a:lnTo>
                          <a:pt x="40" y="15"/>
                        </a:lnTo>
                        <a:lnTo>
                          <a:pt x="42" y="15"/>
                        </a:lnTo>
                        <a:lnTo>
                          <a:pt x="42" y="15"/>
                        </a:lnTo>
                        <a:lnTo>
                          <a:pt x="42" y="15"/>
                        </a:lnTo>
                        <a:lnTo>
                          <a:pt x="42" y="15"/>
                        </a:lnTo>
                        <a:lnTo>
                          <a:pt x="42" y="13"/>
                        </a:lnTo>
                        <a:lnTo>
                          <a:pt x="44" y="13"/>
                        </a:lnTo>
                        <a:lnTo>
                          <a:pt x="44" y="13"/>
                        </a:lnTo>
                        <a:lnTo>
                          <a:pt x="44" y="13"/>
                        </a:lnTo>
                        <a:lnTo>
                          <a:pt x="46" y="13"/>
                        </a:lnTo>
                        <a:lnTo>
                          <a:pt x="46" y="13"/>
                        </a:lnTo>
                        <a:lnTo>
                          <a:pt x="46" y="11"/>
                        </a:lnTo>
                        <a:lnTo>
                          <a:pt x="46" y="11"/>
                        </a:lnTo>
                        <a:lnTo>
                          <a:pt x="48" y="11"/>
                        </a:lnTo>
                        <a:lnTo>
                          <a:pt x="48" y="11"/>
                        </a:lnTo>
                        <a:lnTo>
                          <a:pt x="48" y="11"/>
                        </a:lnTo>
                        <a:lnTo>
                          <a:pt x="48" y="11"/>
                        </a:lnTo>
                        <a:lnTo>
                          <a:pt x="48" y="11"/>
                        </a:lnTo>
                        <a:lnTo>
                          <a:pt x="50" y="11"/>
                        </a:lnTo>
                        <a:lnTo>
                          <a:pt x="50" y="11"/>
                        </a:lnTo>
                        <a:lnTo>
                          <a:pt x="50" y="9"/>
                        </a:lnTo>
                        <a:lnTo>
                          <a:pt x="51" y="9"/>
                        </a:lnTo>
                        <a:lnTo>
                          <a:pt x="51" y="9"/>
                        </a:lnTo>
                        <a:lnTo>
                          <a:pt x="51" y="9"/>
                        </a:lnTo>
                        <a:lnTo>
                          <a:pt x="51" y="9"/>
                        </a:lnTo>
                        <a:lnTo>
                          <a:pt x="51" y="7"/>
                        </a:lnTo>
                        <a:lnTo>
                          <a:pt x="53" y="7"/>
                        </a:lnTo>
                        <a:lnTo>
                          <a:pt x="53" y="7"/>
                        </a:lnTo>
                        <a:lnTo>
                          <a:pt x="53" y="7"/>
                        </a:lnTo>
                        <a:lnTo>
                          <a:pt x="53" y="7"/>
                        </a:lnTo>
                        <a:lnTo>
                          <a:pt x="55" y="7"/>
                        </a:lnTo>
                        <a:lnTo>
                          <a:pt x="55" y="5"/>
                        </a:lnTo>
                        <a:lnTo>
                          <a:pt x="55" y="5"/>
                        </a:lnTo>
                        <a:lnTo>
                          <a:pt x="57" y="5"/>
                        </a:lnTo>
                        <a:lnTo>
                          <a:pt x="57" y="5"/>
                        </a:lnTo>
                        <a:lnTo>
                          <a:pt x="57" y="5"/>
                        </a:lnTo>
                        <a:lnTo>
                          <a:pt x="57" y="5"/>
                        </a:lnTo>
                        <a:lnTo>
                          <a:pt x="57" y="3"/>
                        </a:lnTo>
                        <a:lnTo>
                          <a:pt x="59" y="3"/>
                        </a:lnTo>
                        <a:lnTo>
                          <a:pt x="59" y="3"/>
                        </a:lnTo>
                        <a:lnTo>
                          <a:pt x="59" y="3"/>
                        </a:lnTo>
                        <a:lnTo>
                          <a:pt x="59" y="3"/>
                        </a:lnTo>
                        <a:lnTo>
                          <a:pt x="61" y="3"/>
                        </a:lnTo>
                        <a:lnTo>
                          <a:pt x="61" y="3"/>
                        </a:lnTo>
                        <a:lnTo>
                          <a:pt x="61" y="3"/>
                        </a:lnTo>
                        <a:lnTo>
                          <a:pt x="63" y="3"/>
                        </a:lnTo>
                        <a:lnTo>
                          <a:pt x="63" y="1"/>
                        </a:lnTo>
                        <a:lnTo>
                          <a:pt x="63" y="1"/>
                        </a:lnTo>
                        <a:lnTo>
                          <a:pt x="63" y="1"/>
                        </a:lnTo>
                        <a:lnTo>
                          <a:pt x="63" y="1"/>
                        </a:lnTo>
                        <a:lnTo>
                          <a:pt x="65" y="1"/>
                        </a:lnTo>
                        <a:lnTo>
                          <a:pt x="65" y="1"/>
                        </a:lnTo>
                        <a:lnTo>
                          <a:pt x="65" y="0"/>
                        </a:lnTo>
                        <a:lnTo>
                          <a:pt x="65" y="0"/>
                        </a:lnTo>
                        <a:lnTo>
                          <a:pt x="65" y="0"/>
                        </a:lnTo>
                        <a:lnTo>
                          <a:pt x="67" y="0"/>
                        </a:lnTo>
                        <a:lnTo>
                          <a:pt x="67" y="0"/>
                        </a:lnTo>
                        <a:lnTo>
                          <a:pt x="67" y="0"/>
                        </a:lnTo>
                        <a:lnTo>
                          <a:pt x="67" y="1"/>
                        </a:lnTo>
                        <a:lnTo>
                          <a:pt x="67" y="1"/>
                        </a:lnTo>
                        <a:lnTo>
                          <a:pt x="69" y="1"/>
                        </a:lnTo>
                        <a:lnTo>
                          <a:pt x="69" y="3"/>
                        </a:lnTo>
                        <a:lnTo>
                          <a:pt x="69" y="3"/>
                        </a:lnTo>
                        <a:lnTo>
                          <a:pt x="69" y="3"/>
                        </a:lnTo>
                        <a:lnTo>
                          <a:pt x="69" y="3"/>
                        </a:lnTo>
                        <a:lnTo>
                          <a:pt x="69" y="5"/>
                        </a:lnTo>
                        <a:lnTo>
                          <a:pt x="69" y="5"/>
                        </a:lnTo>
                        <a:lnTo>
                          <a:pt x="69" y="5"/>
                        </a:lnTo>
                        <a:lnTo>
                          <a:pt x="69" y="7"/>
                        </a:lnTo>
                        <a:lnTo>
                          <a:pt x="71" y="7"/>
                        </a:lnTo>
                        <a:lnTo>
                          <a:pt x="71" y="7"/>
                        </a:lnTo>
                        <a:lnTo>
                          <a:pt x="71" y="9"/>
                        </a:lnTo>
                        <a:lnTo>
                          <a:pt x="71" y="9"/>
                        </a:lnTo>
                        <a:lnTo>
                          <a:pt x="71" y="9"/>
                        </a:lnTo>
                        <a:lnTo>
                          <a:pt x="71" y="11"/>
                        </a:lnTo>
                        <a:lnTo>
                          <a:pt x="71" y="11"/>
                        </a:lnTo>
                        <a:lnTo>
                          <a:pt x="71" y="11"/>
                        </a:lnTo>
                        <a:lnTo>
                          <a:pt x="71" y="11"/>
                        </a:lnTo>
                        <a:lnTo>
                          <a:pt x="71" y="13"/>
                        </a:lnTo>
                        <a:lnTo>
                          <a:pt x="72" y="13"/>
                        </a:lnTo>
                        <a:lnTo>
                          <a:pt x="72" y="13"/>
                        </a:lnTo>
                        <a:lnTo>
                          <a:pt x="72" y="15"/>
                        </a:lnTo>
                        <a:lnTo>
                          <a:pt x="72" y="15"/>
                        </a:lnTo>
                        <a:lnTo>
                          <a:pt x="72" y="15"/>
                        </a:lnTo>
                        <a:lnTo>
                          <a:pt x="72" y="17"/>
                        </a:lnTo>
                        <a:lnTo>
                          <a:pt x="72" y="17"/>
                        </a:lnTo>
                        <a:lnTo>
                          <a:pt x="74" y="17"/>
                        </a:lnTo>
                        <a:lnTo>
                          <a:pt x="74" y="19"/>
                        </a:lnTo>
                        <a:lnTo>
                          <a:pt x="74" y="19"/>
                        </a:lnTo>
                        <a:lnTo>
                          <a:pt x="74" y="19"/>
                        </a:lnTo>
                        <a:lnTo>
                          <a:pt x="74" y="19"/>
                        </a:lnTo>
                        <a:lnTo>
                          <a:pt x="74" y="21"/>
                        </a:lnTo>
                        <a:lnTo>
                          <a:pt x="74" y="21"/>
                        </a:lnTo>
                        <a:lnTo>
                          <a:pt x="74" y="21"/>
                        </a:lnTo>
                        <a:lnTo>
                          <a:pt x="74" y="22"/>
                        </a:lnTo>
                        <a:lnTo>
                          <a:pt x="74" y="22"/>
                        </a:lnTo>
                        <a:lnTo>
                          <a:pt x="74" y="22"/>
                        </a:lnTo>
                        <a:lnTo>
                          <a:pt x="74" y="24"/>
                        </a:lnTo>
                        <a:lnTo>
                          <a:pt x="74" y="24"/>
                        </a:lnTo>
                        <a:lnTo>
                          <a:pt x="74" y="24"/>
                        </a:lnTo>
                        <a:lnTo>
                          <a:pt x="72" y="24"/>
                        </a:lnTo>
                        <a:lnTo>
                          <a:pt x="72" y="26"/>
                        </a:lnTo>
                        <a:lnTo>
                          <a:pt x="72" y="26"/>
                        </a:lnTo>
                        <a:lnTo>
                          <a:pt x="71" y="26"/>
                        </a:lnTo>
                        <a:lnTo>
                          <a:pt x="71" y="26"/>
                        </a:lnTo>
                        <a:lnTo>
                          <a:pt x="71" y="26"/>
                        </a:lnTo>
                        <a:lnTo>
                          <a:pt x="71" y="26"/>
                        </a:lnTo>
                        <a:lnTo>
                          <a:pt x="71" y="26"/>
                        </a:lnTo>
                        <a:lnTo>
                          <a:pt x="69" y="26"/>
                        </a:lnTo>
                        <a:lnTo>
                          <a:pt x="69" y="26"/>
                        </a:lnTo>
                        <a:lnTo>
                          <a:pt x="69" y="28"/>
                        </a:lnTo>
                        <a:lnTo>
                          <a:pt x="69" y="28"/>
                        </a:lnTo>
                        <a:lnTo>
                          <a:pt x="67" y="28"/>
                        </a:lnTo>
                        <a:lnTo>
                          <a:pt x="67" y="28"/>
                        </a:lnTo>
                        <a:lnTo>
                          <a:pt x="65" y="28"/>
                        </a:lnTo>
                        <a:lnTo>
                          <a:pt x="65" y="28"/>
                        </a:lnTo>
                        <a:lnTo>
                          <a:pt x="65" y="28"/>
                        </a:lnTo>
                        <a:lnTo>
                          <a:pt x="65" y="28"/>
                        </a:lnTo>
                        <a:lnTo>
                          <a:pt x="63" y="28"/>
                        </a:lnTo>
                        <a:lnTo>
                          <a:pt x="63" y="28"/>
                        </a:lnTo>
                        <a:lnTo>
                          <a:pt x="63" y="30"/>
                        </a:lnTo>
                        <a:lnTo>
                          <a:pt x="63" y="30"/>
                        </a:lnTo>
                        <a:lnTo>
                          <a:pt x="61" y="30"/>
                        </a:lnTo>
                        <a:lnTo>
                          <a:pt x="61" y="30"/>
                        </a:lnTo>
                        <a:lnTo>
                          <a:pt x="59" y="30"/>
                        </a:lnTo>
                        <a:lnTo>
                          <a:pt x="59" y="30"/>
                        </a:lnTo>
                        <a:lnTo>
                          <a:pt x="59" y="30"/>
                        </a:lnTo>
                        <a:lnTo>
                          <a:pt x="59" y="30"/>
                        </a:lnTo>
                        <a:lnTo>
                          <a:pt x="57" y="30"/>
                        </a:lnTo>
                        <a:lnTo>
                          <a:pt x="57" y="32"/>
                        </a:lnTo>
                        <a:lnTo>
                          <a:pt x="57" y="32"/>
                        </a:lnTo>
                        <a:lnTo>
                          <a:pt x="57" y="32"/>
                        </a:lnTo>
                        <a:lnTo>
                          <a:pt x="55" y="32"/>
                        </a:lnTo>
                        <a:lnTo>
                          <a:pt x="55" y="32"/>
                        </a:lnTo>
                        <a:lnTo>
                          <a:pt x="55" y="32"/>
                        </a:lnTo>
                        <a:lnTo>
                          <a:pt x="53" y="32"/>
                        </a:lnTo>
                        <a:lnTo>
                          <a:pt x="53" y="32"/>
                        </a:lnTo>
                        <a:lnTo>
                          <a:pt x="53" y="32"/>
                        </a:lnTo>
                        <a:lnTo>
                          <a:pt x="51" y="32"/>
                        </a:lnTo>
                        <a:lnTo>
                          <a:pt x="51" y="34"/>
                        </a:lnTo>
                        <a:lnTo>
                          <a:pt x="51" y="34"/>
                        </a:lnTo>
                        <a:lnTo>
                          <a:pt x="51" y="34"/>
                        </a:lnTo>
                        <a:lnTo>
                          <a:pt x="50" y="34"/>
                        </a:lnTo>
                        <a:lnTo>
                          <a:pt x="50" y="34"/>
                        </a:lnTo>
                        <a:lnTo>
                          <a:pt x="50" y="34"/>
                        </a:lnTo>
                        <a:lnTo>
                          <a:pt x="48" y="34"/>
                        </a:lnTo>
                        <a:lnTo>
                          <a:pt x="48" y="34"/>
                        </a:lnTo>
                        <a:lnTo>
                          <a:pt x="48" y="34"/>
                        </a:lnTo>
                        <a:lnTo>
                          <a:pt x="46" y="34"/>
                        </a:lnTo>
                        <a:lnTo>
                          <a:pt x="46" y="34"/>
                        </a:lnTo>
                        <a:lnTo>
                          <a:pt x="46" y="34"/>
                        </a:lnTo>
                        <a:lnTo>
                          <a:pt x="46" y="34"/>
                        </a:lnTo>
                        <a:lnTo>
                          <a:pt x="44" y="34"/>
                        </a:lnTo>
                        <a:lnTo>
                          <a:pt x="44" y="34"/>
                        </a:lnTo>
                        <a:lnTo>
                          <a:pt x="44" y="36"/>
                        </a:lnTo>
                        <a:lnTo>
                          <a:pt x="42" y="36"/>
                        </a:lnTo>
                        <a:lnTo>
                          <a:pt x="42" y="36"/>
                        </a:lnTo>
                        <a:lnTo>
                          <a:pt x="42" y="36"/>
                        </a:lnTo>
                        <a:lnTo>
                          <a:pt x="40" y="36"/>
                        </a:lnTo>
                        <a:lnTo>
                          <a:pt x="40" y="36"/>
                        </a:lnTo>
                        <a:lnTo>
                          <a:pt x="40" y="36"/>
                        </a:lnTo>
                        <a:lnTo>
                          <a:pt x="38" y="36"/>
                        </a:lnTo>
                        <a:lnTo>
                          <a:pt x="38" y="36"/>
                        </a:lnTo>
                        <a:lnTo>
                          <a:pt x="38" y="36"/>
                        </a:lnTo>
                        <a:lnTo>
                          <a:pt x="38" y="38"/>
                        </a:lnTo>
                        <a:lnTo>
                          <a:pt x="36" y="38"/>
                        </a:lnTo>
                        <a:lnTo>
                          <a:pt x="36" y="38"/>
                        </a:lnTo>
                        <a:lnTo>
                          <a:pt x="36" y="38"/>
                        </a:lnTo>
                        <a:lnTo>
                          <a:pt x="36" y="38"/>
                        </a:lnTo>
                        <a:lnTo>
                          <a:pt x="36" y="38"/>
                        </a:lnTo>
                        <a:lnTo>
                          <a:pt x="36" y="40"/>
                        </a:lnTo>
                        <a:lnTo>
                          <a:pt x="36" y="40"/>
                        </a:lnTo>
                        <a:lnTo>
                          <a:pt x="36" y="40"/>
                        </a:lnTo>
                        <a:lnTo>
                          <a:pt x="38" y="40"/>
                        </a:lnTo>
                        <a:lnTo>
                          <a:pt x="38" y="42"/>
                        </a:lnTo>
                        <a:lnTo>
                          <a:pt x="38" y="42"/>
                        </a:lnTo>
                        <a:lnTo>
                          <a:pt x="38" y="42"/>
                        </a:lnTo>
                        <a:lnTo>
                          <a:pt x="38" y="42"/>
                        </a:lnTo>
                        <a:lnTo>
                          <a:pt x="38" y="44"/>
                        </a:lnTo>
                        <a:lnTo>
                          <a:pt x="40" y="44"/>
                        </a:lnTo>
                        <a:lnTo>
                          <a:pt x="40" y="44"/>
                        </a:lnTo>
                        <a:lnTo>
                          <a:pt x="40" y="44"/>
                        </a:lnTo>
                        <a:lnTo>
                          <a:pt x="40" y="44"/>
                        </a:lnTo>
                        <a:lnTo>
                          <a:pt x="42" y="44"/>
                        </a:lnTo>
                        <a:lnTo>
                          <a:pt x="42" y="45"/>
                        </a:lnTo>
                        <a:lnTo>
                          <a:pt x="42" y="45"/>
                        </a:lnTo>
                        <a:lnTo>
                          <a:pt x="42" y="45"/>
                        </a:lnTo>
                        <a:lnTo>
                          <a:pt x="42" y="45"/>
                        </a:lnTo>
                        <a:lnTo>
                          <a:pt x="42" y="47"/>
                        </a:lnTo>
                        <a:lnTo>
                          <a:pt x="44" y="47"/>
                        </a:lnTo>
                        <a:lnTo>
                          <a:pt x="44" y="47"/>
                        </a:lnTo>
                        <a:lnTo>
                          <a:pt x="44" y="47"/>
                        </a:lnTo>
                        <a:lnTo>
                          <a:pt x="44" y="49"/>
                        </a:lnTo>
                        <a:lnTo>
                          <a:pt x="46" y="49"/>
                        </a:lnTo>
                        <a:lnTo>
                          <a:pt x="46" y="49"/>
                        </a:lnTo>
                        <a:lnTo>
                          <a:pt x="46" y="49"/>
                        </a:lnTo>
                        <a:lnTo>
                          <a:pt x="46" y="51"/>
                        </a:lnTo>
                        <a:lnTo>
                          <a:pt x="46" y="51"/>
                        </a:lnTo>
                        <a:lnTo>
                          <a:pt x="46" y="51"/>
                        </a:lnTo>
                        <a:lnTo>
                          <a:pt x="48" y="51"/>
                        </a:lnTo>
                        <a:lnTo>
                          <a:pt x="48" y="51"/>
                        </a:lnTo>
                        <a:lnTo>
                          <a:pt x="48" y="51"/>
                        </a:lnTo>
                        <a:lnTo>
                          <a:pt x="48" y="53"/>
                        </a:lnTo>
                        <a:lnTo>
                          <a:pt x="48" y="53"/>
                        </a:lnTo>
                        <a:lnTo>
                          <a:pt x="48" y="53"/>
                        </a:lnTo>
                        <a:lnTo>
                          <a:pt x="50" y="53"/>
                        </a:lnTo>
                        <a:lnTo>
                          <a:pt x="50" y="55"/>
                        </a:lnTo>
                        <a:lnTo>
                          <a:pt x="50" y="55"/>
                        </a:lnTo>
                        <a:lnTo>
                          <a:pt x="50" y="55"/>
                        </a:lnTo>
                        <a:lnTo>
                          <a:pt x="51" y="55"/>
                        </a:lnTo>
                        <a:lnTo>
                          <a:pt x="51" y="57"/>
                        </a:lnTo>
                        <a:lnTo>
                          <a:pt x="51" y="57"/>
                        </a:lnTo>
                        <a:lnTo>
                          <a:pt x="51" y="57"/>
                        </a:lnTo>
                        <a:lnTo>
                          <a:pt x="51" y="57"/>
                        </a:lnTo>
                        <a:lnTo>
                          <a:pt x="51" y="59"/>
                        </a:lnTo>
                        <a:lnTo>
                          <a:pt x="51" y="59"/>
                        </a:lnTo>
                        <a:lnTo>
                          <a:pt x="51" y="59"/>
                        </a:lnTo>
                        <a:lnTo>
                          <a:pt x="51" y="59"/>
                        </a:lnTo>
                        <a:lnTo>
                          <a:pt x="51" y="59"/>
                        </a:lnTo>
                        <a:lnTo>
                          <a:pt x="50" y="59"/>
                        </a:lnTo>
                        <a:lnTo>
                          <a:pt x="50" y="59"/>
                        </a:lnTo>
                        <a:lnTo>
                          <a:pt x="50" y="61"/>
                        </a:lnTo>
                        <a:lnTo>
                          <a:pt x="48" y="61"/>
                        </a:lnTo>
                        <a:lnTo>
                          <a:pt x="48" y="61"/>
                        </a:lnTo>
                        <a:lnTo>
                          <a:pt x="48" y="61"/>
                        </a:lnTo>
                        <a:lnTo>
                          <a:pt x="48" y="61"/>
                        </a:lnTo>
                        <a:lnTo>
                          <a:pt x="48" y="63"/>
                        </a:lnTo>
                        <a:lnTo>
                          <a:pt x="46" y="63"/>
                        </a:lnTo>
                        <a:lnTo>
                          <a:pt x="46" y="63"/>
                        </a:lnTo>
                        <a:lnTo>
                          <a:pt x="46" y="65"/>
                        </a:lnTo>
                        <a:lnTo>
                          <a:pt x="46" y="65"/>
                        </a:lnTo>
                        <a:lnTo>
                          <a:pt x="46" y="65"/>
                        </a:lnTo>
                        <a:lnTo>
                          <a:pt x="46" y="67"/>
                        </a:lnTo>
                        <a:lnTo>
                          <a:pt x="46" y="67"/>
                        </a:lnTo>
                        <a:lnTo>
                          <a:pt x="46" y="67"/>
                        </a:lnTo>
                        <a:lnTo>
                          <a:pt x="46" y="67"/>
                        </a:lnTo>
                        <a:lnTo>
                          <a:pt x="44" y="67"/>
                        </a:lnTo>
                        <a:lnTo>
                          <a:pt x="44" y="68"/>
                        </a:lnTo>
                        <a:lnTo>
                          <a:pt x="44" y="68"/>
                        </a:lnTo>
                        <a:lnTo>
                          <a:pt x="42" y="68"/>
                        </a:lnTo>
                        <a:lnTo>
                          <a:pt x="42" y="68"/>
                        </a:lnTo>
                        <a:lnTo>
                          <a:pt x="42" y="68"/>
                        </a:lnTo>
                        <a:lnTo>
                          <a:pt x="42" y="68"/>
                        </a:lnTo>
                        <a:lnTo>
                          <a:pt x="40" y="68"/>
                        </a:lnTo>
                        <a:lnTo>
                          <a:pt x="40" y="68"/>
                        </a:lnTo>
                        <a:lnTo>
                          <a:pt x="38" y="68"/>
                        </a:lnTo>
                        <a:lnTo>
                          <a:pt x="38" y="68"/>
                        </a:lnTo>
                        <a:lnTo>
                          <a:pt x="38" y="70"/>
                        </a:lnTo>
                        <a:lnTo>
                          <a:pt x="38" y="70"/>
                        </a:lnTo>
                        <a:lnTo>
                          <a:pt x="36" y="70"/>
                        </a:lnTo>
                        <a:lnTo>
                          <a:pt x="36" y="70"/>
                        </a:lnTo>
                        <a:lnTo>
                          <a:pt x="36" y="70"/>
                        </a:lnTo>
                        <a:lnTo>
                          <a:pt x="34" y="70"/>
                        </a:lnTo>
                        <a:lnTo>
                          <a:pt x="34" y="70"/>
                        </a:lnTo>
                        <a:lnTo>
                          <a:pt x="34" y="70"/>
                        </a:lnTo>
                        <a:lnTo>
                          <a:pt x="32" y="70"/>
                        </a:lnTo>
                        <a:lnTo>
                          <a:pt x="32" y="70"/>
                        </a:lnTo>
                        <a:lnTo>
                          <a:pt x="32" y="70"/>
                        </a:lnTo>
                        <a:lnTo>
                          <a:pt x="30" y="70"/>
                        </a:lnTo>
                        <a:lnTo>
                          <a:pt x="30" y="72"/>
                        </a:lnTo>
                        <a:lnTo>
                          <a:pt x="30" y="72"/>
                        </a:lnTo>
                        <a:lnTo>
                          <a:pt x="30" y="72"/>
                        </a:lnTo>
                        <a:lnTo>
                          <a:pt x="30" y="72"/>
                        </a:lnTo>
                        <a:lnTo>
                          <a:pt x="30" y="74"/>
                        </a:lnTo>
                        <a:lnTo>
                          <a:pt x="30" y="74"/>
                        </a:lnTo>
                        <a:lnTo>
                          <a:pt x="28" y="74"/>
                        </a:lnTo>
                        <a:lnTo>
                          <a:pt x="28" y="74"/>
                        </a:lnTo>
                        <a:lnTo>
                          <a:pt x="28" y="74"/>
                        </a:lnTo>
                        <a:lnTo>
                          <a:pt x="28" y="76"/>
                        </a:lnTo>
                        <a:lnTo>
                          <a:pt x="28" y="76"/>
                        </a:lnTo>
                        <a:lnTo>
                          <a:pt x="27" y="76"/>
                        </a:lnTo>
                        <a:lnTo>
                          <a:pt x="27" y="78"/>
                        </a:lnTo>
                        <a:lnTo>
                          <a:pt x="27" y="78"/>
                        </a:lnTo>
                        <a:lnTo>
                          <a:pt x="27" y="78"/>
                        </a:lnTo>
                        <a:lnTo>
                          <a:pt x="27" y="78"/>
                        </a:lnTo>
                        <a:lnTo>
                          <a:pt x="27" y="80"/>
                        </a:lnTo>
                        <a:lnTo>
                          <a:pt x="25" y="80"/>
                        </a:lnTo>
                        <a:lnTo>
                          <a:pt x="25" y="80"/>
                        </a:lnTo>
                        <a:lnTo>
                          <a:pt x="25" y="80"/>
                        </a:lnTo>
                        <a:lnTo>
                          <a:pt x="25" y="82"/>
                        </a:lnTo>
                        <a:lnTo>
                          <a:pt x="25" y="82"/>
                        </a:lnTo>
                        <a:lnTo>
                          <a:pt x="23" y="82"/>
                        </a:lnTo>
                        <a:lnTo>
                          <a:pt x="23" y="82"/>
                        </a:lnTo>
                        <a:lnTo>
                          <a:pt x="23" y="82"/>
                        </a:lnTo>
                        <a:lnTo>
                          <a:pt x="23" y="82"/>
                        </a:lnTo>
                        <a:lnTo>
                          <a:pt x="21" y="82"/>
                        </a:lnTo>
                        <a:lnTo>
                          <a:pt x="21" y="84"/>
                        </a:lnTo>
                        <a:lnTo>
                          <a:pt x="21" y="84"/>
                        </a:lnTo>
                        <a:lnTo>
                          <a:pt x="21" y="84"/>
                        </a:lnTo>
                        <a:lnTo>
                          <a:pt x="21" y="84"/>
                        </a:lnTo>
                        <a:lnTo>
                          <a:pt x="19" y="84"/>
                        </a:lnTo>
                        <a:lnTo>
                          <a:pt x="19" y="84"/>
                        </a:lnTo>
                        <a:lnTo>
                          <a:pt x="19" y="84"/>
                        </a:lnTo>
                        <a:lnTo>
                          <a:pt x="17" y="84"/>
                        </a:lnTo>
                        <a:lnTo>
                          <a:pt x="17" y="84"/>
                        </a:lnTo>
                        <a:lnTo>
                          <a:pt x="15" y="84"/>
                        </a:lnTo>
                        <a:lnTo>
                          <a:pt x="15" y="84"/>
                        </a:lnTo>
                        <a:lnTo>
                          <a:pt x="15" y="84"/>
                        </a:lnTo>
                        <a:lnTo>
                          <a:pt x="15" y="84"/>
                        </a:lnTo>
                        <a:lnTo>
                          <a:pt x="13" y="84"/>
                        </a:lnTo>
                        <a:lnTo>
                          <a:pt x="13" y="84"/>
                        </a:lnTo>
                        <a:lnTo>
                          <a:pt x="11" y="84"/>
                        </a:lnTo>
                        <a:lnTo>
                          <a:pt x="11" y="84"/>
                        </a:lnTo>
                        <a:lnTo>
                          <a:pt x="11" y="84"/>
                        </a:lnTo>
                        <a:lnTo>
                          <a:pt x="9" y="84"/>
                        </a:lnTo>
                        <a:lnTo>
                          <a:pt x="9" y="82"/>
                        </a:lnTo>
                        <a:lnTo>
                          <a:pt x="9" y="82"/>
                        </a:lnTo>
                        <a:lnTo>
                          <a:pt x="9" y="82"/>
                        </a:lnTo>
                        <a:lnTo>
                          <a:pt x="7" y="82"/>
                        </a:lnTo>
                        <a:lnTo>
                          <a:pt x="7" y="82"/>
                        </a:lnTo>
                        <a:lnTo>
                          <a:pt x="6" y="82"/>
                        </a:lnTo>
                        <a:lnTo>
                          <a:pt x="6" y="82"/>
                        </a:lnTo>
                        <a:lnTo>
                          <a:pt x="6" y="82"/>
                        </a:lnTo>
                        <a:lnTo>
                          <a:pt x="6" y="82"/>
                        </a:lnTo>
                        <a:lnTo>
                          <a:pt x="4" y="82"/>
                        </a:lnTo>
                        <a:lnTo>
                          <a:pt x="4" y="82"/>
                        </a:lnTo>
                        <a:lnTo>
                          <a:pt x="4" y="82"/>
                        </a:lnTo>
                        <a:lnTo>
                          <a:pt x="2" y="82"/>
                        </a:lnTo>
                        <a:lnTo>
                          <a:pt x="2" y="82"/>
                        </a:lnTo>
                        <a:lnTo>
                          <a:pt x="0" y="82"/>
                        </a:lnTo>
                        <a:lnTo>
                          <a:pt x="0" y="82"/>
                        </a:lnTo>
                        <a:lnTo>
                          <a:pt x="0" y="82"/>
                        </a:lnTo>
                        <a:lnTo>
                          <a:pt x="0" y="80"/>
                        </a:lnTo>
                        <a:lnTo>
                          <a:pt x="0" y="80"/>
                        </a:lnTo>
                        <a:lnTo>
                          <a:pt x="0" y="78"/>
                        </a:lnTo>
                        <a:lnTo>
                          <a:pt x="0" y="78"/>
                        </a:lnTo>
                        <a:lnTo>
                          <a:pt x="0" y="78"/>
                        </a:lnTo>
                        <a:lnTo>
                          <a:pt x="0" y="76"/>
                        </a:lnTo>
                        <a:lnTo>
                          <a:pt x="2" y="76"/>
                        </a:lnTo>
                        <a:lnTo>
                          <a:pt x="2" y="76"/>
                        </a:lnTo>
                        <a:lnTo>
                          <a:pt x="2" y="74"/>
                        </a:lnTo>
                        <a:lnTo>
                          <a:pt x="2" y="74"/>
                        </a:lnTo>
                        <a:lnTo>
                          <a:pt x="2" y="74"/>
                        </a:lnTo>
                        <a:lnTo>
                          <a:pt x="2" y="72"/>
                        </a:lnTo>
                        <a:lnTo>
                          <a:pt x="2" y="72"/>
                        </a:lnTo>
                        <a:lnTo>
                          <a:pt x="2" y="72"/>
                        </a:lnTo>
                        <a:lnTo>
                          <a:pt x="2" y="70"/>
                        </a:lnTo>
                        <a:lnTo>
                          <a:pt x="2" y="70"/>
                        </a:lnTo>
                        <a:lnTo>
                          <a:pt x="2" y="68"/>
                        </a:lnTo>
                        <a:lnTo>
                          <a:pt x="2" y="68"/>
                        </a:lnTo>
                        <a:lnTo>
                          <a:pt x="2" y="67"/>
                        </a:lnTo>
                        <a:lnTo>
                          <a:pt x="4" y="67"/>
                        </a:lnTo>
                        <a:lnTo>
                          <a:pt x="4" y="67"/>
                        </a:lnTo>
                        <a:lnTo>
                          <a:pt x="4" y="67"/>
                        </a:lnTo>
                        <a:lnTo>
                          <a:pt x="4" y="67"/>
                        </a:lnTo>
                        <a:lnTo>
                          <a:pt x="4" y="65"/>
                        </a:lnTo>
                        <a:lnTo>
                          <a:pt x="4" y="65"/>
                        </a:lnTo>
                        <a:lnTo>
                          <a:pt x="4" y="63"/>
                        </a:lnTo>
                        <a:lnTo>
                          <a:pt x="4" y="63"/>
                        </a:lnTo>
                        <a:lnTo>
                          <a:pt x="4" y="61"/>
                        </a:lnTo>
                        <a:lnTo>
                          <a:pt x="4" y="61"/>
                        </a:lnTo>
                        <a:lnTo>
                          <a:pt x="4" y="61"/>
                        </a:lnTo>
                        <a:lnTo>
                          <a:pt x="4" y="61"/>
                        </a:lnTo>
                        <a:lnTo>
                          <a:pt x="4" y="59"/>
                        </a:lnTo>
                        <a:lnTo>
                          <a:pt x="4" y="59"/>
                        </a:lnTo>
                        <a:lnTo>
                          <a:pt x="4" y="59"/>
                        </a:lnTo>
                        <a:lnTo>
                          <a:pt x="4" y="59"/>
                        </a:lnTo>
                        <a:lnTo>
                          <a:pt x="4" y="57"/>
                        </a:lnTo>
                        <a:lnTo>
                          <a:pt x="4" y="57"/>
                        </a:lnTo>
                        <a:lnTo>
                          <a:pt x="4" y="55"/>
                        </a:lnTo>
                        <a:lnTo>
                          <a:pt x="6" y="55"/>
                        </a:lnTo>
                        <a:lnTo>
                          <a:pt x="6" y="55"/>
                        </a:lnTo>
                        <a:lnTo>
                          <a:pt x="6" y="53"/>
                        </a:lnTo>
                        <a:lnTo>
                          <a:pt x="6" y="53"/>
                        </a:lnTo>
                        <a:lnTo>
                          <a:pt x="6" y="53"/>
                        </a:lnTo>
                        <a:lnTo>
                          <a:pt x="6" y="51"/>
                        </a:lnTo>
                        <a:lnTo>
                          <a:pt x="6" y="51"/>
                        </a:lnTo>
                        <a:lnTo>
                          <a:pt x="6" y="51"/>
                        </a:lnTo>
                        <a:lnTo>
                          <a:pt x="6" y="51"/>
                        </a:lnTo>
                        <a:lnTo>
                          <a:pt x="6" y="49"/>
                        </a:lnTo>
                        <a:lnTo>
                          <a:pt x="7" y="49"/>
                        </a:lnTo>
                        <a:lnTo>
                          <a:pt x="7" y="49"/>
                        </a:lnTo>
                        <a:lnTo>
                          <a:pt x="7" y="49"/>
                        </a:lnTo>
                        <a:lnTo>
                          <a:pt x="7" y="47"/>
                        </a:lnTo>
                        <a:lnTo>
                          <a:pt x="7" y="47"/>
                        </a:lnTo>
                        <a:lnTo>
                          <a:pt x="7" y="45"/>
                        </a:lnTo>
                        <a:lnTo>
                          <a:pt x="9" y="45"/>
                        </a:lnTo>
                        <a:lnTo>
                          <a:pt x="9" y="45"/>
                        </a:lnTo>
                        <a:lnTo>
                          <a:pt x="9" y="44"/>
                        </a:lnTo>
                        <a:lnTo>
                          <a:pt x="9" y="44"/>
                        </a:lnTo>
                        <a:lnTo>
                          <a:pt x="7" y="44"/>
                        </a:lnTo>
                        <a:lnTo>
                          <a:pt x="7" y="44"/>
                        </a:lnTo>
                        <a:lnTo>
                          <a:pt x="7" y="42"/>
                        </a:lnTo>
                        <a:lnTo>
                          <a:pt x="7" y="42"/>
                        </a:lnTo>
                        <a:lnTo>
                          <a:pt x="7" y="40"/>
                        </a:lnTo>
                        <a:lnTo>
                          <a:pt x="7" y="40"/>
                        </a:lnTo>
                        <a:lnTo>
                          <a:pt x="7" y="38"/>
                        </a:lnTo>
                        <a:lnTo>
                          <a:pt x="7" y="38"/>
                        </a:lnTo>
                        <a:lnTo>
                          <a:pt x="7" y="36"/>
                        </a:lnTo>
                        <a:lnTo>
                          <a:pt x="9" y="36"/>
                        </a:lnTo>
                        <a:lnTo>
                          <a:pt x="9" y="36"/>
                        </a:lnTo>
                        <a:lnTo>
                          <a:pt x="7" y="36"/>
                        </a:lnTo>
                        <a:lnTo>
                          <a:pt x="7" y="34"/>
                        </a:lnTo>
                        <a:lnTo>
                          <a:pt x="9" y="34"/>
                        </a:lnTo>
                        <a:lnTo>
                          <a:pt x="9" y="34"/>
                        </a:lnTo>
                        <a:lnTo>
                          <a:pt x="9" y="34"/>
                        </a:lnTo>
                        <a:lnTo>
                          <a:pt x="9" y="34"/>
                        </a:lnTo>
                        <a:lnTo>
                          <a:pt x="9" y="32"/>
                        </a:lnTo>
                        <a:lnTo>
                          <a:pt x="9" y="32"/>
                        </a:lnTo>
                        <a:lnTo>
                          <a:pt x="9" y="32"/>
                        </a:lnTo>
                        <a:lnTo>
                          <a:pt x="9" y="30"/>
                        </a:lnTo>
                        <a:lnTo>
                          <a:pt x="9" y="30"/>
                        </a:lnTo>
                        <a:lnTo>
                          <a:pt x="9" y="28"/>
                        </a:lnTo>
                        <a:lnTo>
                          <a:pt x="9" y="28"/>
                        </a:lnTo>
                        <a:lnTo>
                          <a:pt x="9" y="26"/>
                        </a:lnTo>
                        <a:lnTo>
                          <a:pt x="9" y="26"/>
                        </a:lnTo>
                        <a:lnTo>
                          <a:pt x="9" y="26"/>
                        </a:lnTo>
                        <a:lnTo>
                          <a:pt x="9" y="24"/>
                        </a:lnTo>
                        <a:lnTo>
                          <a:pt x="9" y="24"/>
                        </a:lnTo>
                        <a:lnTo>
                          <a:pt x="11" y="24"/>
                        </a:lnTo>
                        <a:lnTo>
                          <a:pt x="11" y="22"/>
                        </a:lnTo>
                        <a:lnTo>
                          <a:pt x="11" y="22"/>
                        </a:lnTo>
                        <a:lnTo>
                          <a:pt x="11" y="21"/>
                        </a:lnTo>
                        <a:lnTo>
                          <a:pt x="11" y="21"/>
                        </a:lnTo>
                        <a:lnTo>
                          <a:pt x="11" y="19"/>
                        </a:lnTo>
                        <a:lnTo>
                          <a:pt x="9" y="19"/>
                        </a:lnTo>
                        <a:lnTo>
                          <a:pt x="9" y="19"/>
                        </a:lnTo>
                        <a:lnTo>
                          <a:pt x="11" y="19"/>
                        </a:lnTo>
                        <a:lnTo>
                          <a:pt x="11" y="19"/>
                        </a:lnTo>
                        <a:lnTo>
                          <a:pt x="11" y="17"/>
                        </a:lnTo>
                        <a:lnTo>
                          <a:pt x="11" y="17"/>
                        </a:lnTo>
                        <a:lnTo>
                          <a:pt x="11" y="15"/>
                        </a:lnTo>
                        <a:lnTo>
                          <a:pt x="11" y="15"/>
                        </a:lnTo>
                        <a:lnTo>
                          <a:pt x="11" y="13"/>
                        </a:lnTo>
                        <a:lnTo>
                          <a:pt x="11" y="13"/>
                        </a:lnTo>
                        <a:lnTo>
                          <a:pt x="11" y="13"/>
                        </a:lnTo>
                        <a:lnTo>
                          <a:pt x="11" y="13"/>
                        </a:lnTo>
                        <a:lnTo>
                          <a:pt x="13" y="13"/>
                        </a:lnTo>
                        <a:lnTo>
                          <a:pt x="13" y="13"/>
                        </a:lnTo>
                        <a:lnTo>
                          <a:pt x="13" y="11"/>
                        </a:lnTo>
                        <a:lnTo>
                          <a:pt x="15" y="11"/>
                        </a:lnTo>
                        <a:lnTo>
                          <a:pt x="15" y="1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5" name="Freeform 788">
                    <a:extLst>
                      <a:ext uri="{FF2B5EF4-FFF2-40B4-BE49-F238E27FC236}">
                        <a16:creationId xmlns:a16="http://schemas.microsoft.com/office/drawing/2014/main" id="{8B2359FE-2664-4CA4-8128-1F2A07BCE8DA}"/>
                      </a:ext>
                    </a:extLst>
                  </p:cNvPr>
                  <p:cNvSpPr>
                    <a:spLocks/>
                  </p:cNvSpPr>
                  <p:nvPr/>
                </p:nvSpPr>
                <p:spPr bwMode="auto">
                  <a:xfrm>
                    <a:off x="11258" y="2228"/>
                    <a:ext cx="74" cy="84"/>
                  </a:xfrm>
                  <a:custGeom>
                    <a:avLst/>
                    <a:gdLst>
                      <a:gd name="T0" fmla="*/ 19 w 74"/>
                      <a:gd name="T1" fmla="*/ 13 h 84"/>
                      <a:gd name="T2" fmla="*/ 21 w 74"/>
                      <a:gd name="T3" fmla="*/ 17 h 84"/>
                      <a:gd name="T4" fmla="*/ 25 w 74"/>
                      <a:gd name="T5" fmla="*/ 19 h 84"/>
                      <a:gd name="T6" fmla="*/ 30 w 74"/>
                      <a:gd name="T7" fmla="*/ 21 h 84"/>
                      <a:gd name="T8" fmla="*/ 34 w 74"/>
                      <a:gd name="T9" fmla="*/ 19 h 84"/>
                      <a:gd name="T10" fmla="*/ 38 w 74"/>
                      <a:gd name="T11" fmla="*/ 17 h 84"/>
                      <a:gd name="T12" fmla="*/ 42 w 74"/>
                      <a:gd name="T13" fmla="*/ 15 h 84"/>
                      <a:gd name="T14" fmla="*/ 46 w 74"/>
                      <a:gd name="T15" fmla="*/ 11 h 84"/>
                      <a:gd name="T16" fmla="*/ 50 w 74"/>
                      <a:gd name="T17" fmla="*/ 9 h 84"/>
                      <a:gd name="T18" fmla="*/ 53 w 74"/>
                      <a:gd name="T19" fmla="*/ 7 h 84"/>
                      <a:gd name="T20" fmla="*/ 57 w 74"/>
                      <a:gd name="T21" fmla="*/ 5 h 84"/>
                      <a:gd name="T22" fmla="*/ 61 w 74"/>
                      <a:gd name="T23" fmla="*/ 3 h 84"/>
                      <a:gd name="T24" fmla="*/ 65 w 74"/>
                      <a:gd name="T25" fmla="*/ 0 h 84"/>
                      <a:gd name="T26" fmla="*/ 69 w 74"/>
                      <a:gd name="T27" fmla="*/ 1 h 84"/>
                      <a:gd name="T28" fmla="*/ 69 w 74"/>
                      <a:gd name="T29" fmla="*/ 7 h 84"/>
                      <a:gd name="T30" fmla="*/ 71 w 74"/>
                      <a:gd name="T31" fmla="*/ 11 h 84"/>
                      <a:gd name="T32" fmla="*/ 72 w 74"/>
                      <a:gd name="T33" fmla="*/ 17 h 84"/>
                      <a:gd name="T34" fmla="*/ 74 w 74"/>
                      <a:gd name="T35" fmla="*/ 21 h 84"/>
                      <a:gd name="T36" fmla="*/ 72 w 74"/>
                      <a:gd name="T37" fmla="*/ 24 h 84"/>
                      <a:gd name="T38" fmla="*/ 69 w 74"/>
                      <a:gd name="T39" fmla="*/ 26 h 84"/>
                      <a:gd name="T40" fmla="*/ 65 w 74"/>
                      <a:gd name="T41" fmla="*/ 28 h 84"/>
                      <a:gd name="T42" fmla="*/ 59 w 74"/>
                      <a:gd name="T43" fmla="*/ 30 h 84"/>
                      <a:gd name="T44" fmla="*/ 55 w 74"/>
                      <a:gd name="T45" fmla="*/ 32 h 84"/>
                      <a:gd name="T46" fmla="*/ 51 w 74"/>
                      <a:gd name="T47" fmla="*/ 34 h 84"/>
                      <a:gd name="T48" fmla="*/ 46 w 74"/>
                      <a:gd name="T49" fmla="*/ 34 h 84"/>
                      <a:gd name="T50" fmla="*/ 42 w 74"/>
                      <a:gd name="T51" fmla="*/ 36 h 84"/>
                      <a:gd name="T52" fmla="*/ 38 w 74"/>
                      <a:gd name="T53" fmla="*/ 38 h 84"/>
                      <a:gd name="T54" fmla="*/ 36 w 74"/>
                      <a:gd name="T55" fmla="*/ 40 h 84"/>
                      <a:gd name="T56" fmla="*/ 40 w 74"/>
                      <a:gd name="T57" fmla="*/ 44 h 84"/>
                      <a:gd name="T58" fmla="*/ 42 w 74"/>
                      <a:gd name="T59" fmla="*/ 47 h 84"/>
                      <a:gd name="T60" fmla="*/ 46 w 74"/>
                      <a:gd name="T61" fmla="*/ 51 h 84"/>
                      <a:gd name="T62" fmla="*/ 48 w 74"/>
                      <a:gd name="T63" fmla="*/ 53 h 84"/>
                      <a:gd name="T64" fmla="*/ 51 w 74"/>
                      <a:gd name="T65" fmla="*/ 57 h 84"/>
                      <a:gd name="T66" fmla="*/ 50 w 74"/>
                      <a:gd name="T67" fmla="*/ 59 h 84"/>
                      <a:gd name="T68" fmla="*/ 46 w 74"/>
                      <a:gd name="T69" fmla="*/ 63 h 84"/>
                      <a:gd name="T70" fmla="*/ 44 w 74"/>
                      <a:gd name="T71" fmla="*/ 67 h 84"/>
                      <a:gd name="T72" fmla="*/ 40 w 74"/>
                      <a:gd name="T73" fmla="*/ 68 h 84"/>
                      <a:gd name="T74" fmla="*/ 34 w 74"/>
                      <a:gd name="T75" fmla="*/ 70 h 84"/>
                      <a:gd name="T76" fmla="*/ 30 w 74"/>
                      <a:gd name="T77" fmla="*/ 72 h 84"/>
                      <a:gd name="T78" fmla="*/ 28 w 74"/>
                      <a:gd name="T79" fmla="*/ 76 h 84"/>
                      <a:gd name="T80" fmla="*/ 25 w 74"/>
                      <a:gd name="T81" fmla="*/ 80 h 84"/>
                      <a:gd name="T82" fmla="*/ 23 w 74"/>
                      <a:gd name="T83" fmla="*/ 82 h 84"/>
                      <a:gd name="T84" fmla="*/ 19 w 74"/>
                      <a:gd name="T85" fmla="*/ 84 h 84"/>
                      <a:gd name="T86" fmla="*/ 13 w 74"/>
                      <a:gd name="T87" fmla="*/ 84 h 84"/>
                      <a:gd name="T88" fmla="*/ 7 w 74"/>
                      <a:gd name="T89" fmla="*/ 82 h 84"/>
                      <a:gd name="T90" fmla="*/ 4 w 74"/>
                      <a:gd name="T91" fmla="*/ 82 h 84"/>
                      <a:gd name="T92" fmla="*/ 0 w 74"/>
                      <a:gd name="T93" fmla="*/ 78 h 84"/>
                      <a:gd name="T94" fmla="*/ 2 w 74"/>
                      <a:gd name="T95" fmla="*/ 74 h 84"/>
                      <a:gd name="T96" fmla="*/ 2 w 74"/>
                      <a:gd name="T97" fmla="*/ 67 h 84"/>
                      <a:gd name="T98" fmla="*/ 4 w 74"/>
                      <a:gd name="T99" fmla="*/ 63 h 84"/>
                      <a:gd name="T100" fmla="*/ 4 w 74"/>
                      <a:gd name="T101" fmla="*/ 59 h 84"/>
                      <a:gd name="T102" fmla="*/ 6 w 74"/>
                      <a:gd name="T103" fmla="*/ 53 h 84"/>
                      <a:gd name="T104" fmla="*/ 7 w 74"/>
                      <a:gd name="T105" fmla="*/ 49 h 84"/>
                      <a:gd name="T106" fmla="*/ 7 w 74"/>
                      <a:gd name="T107" fmla="*/ 44 h 84"/>
                      <a:gd name="T108" fmla="*/ 7 w 74"/>
                      <a:gd name="T109" fmla="*/ 36 h 84"/>
                      <a:gd name="T110" fmla="*/ 9 w 74"/>
                      <a:gd name="T111" fmla="*/ 34 h 84"/>
                      <a:gd name="T112" fmla="*/ 9 w 74"/>
                      <a:gd name="T113" fmla="*/ 26 h 84"/>
                      <a:gd name="T114" fmla="*/ 11 w 74"/>
                      <a:gd name="T115" fmla="*/ 21 h 84"/>
                      <a:gd name="T116" fmla="*/ 11 w 74"/>
                      <a:gd name="T117" fmla="*/ 17 h 84"/>
                      <a:gd name="T118" fmla="*/ 13 w 74"/>
                      <a:gd name="T119" fmla="*/ 1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84">
                        <a:moveTo>
                          <a:pt x="15" y="11"/>
                        </a:moveTo>
                        <a:lnTo>
                          <a:pt x="15" y="11"/>
                        </a:lnTo>
                        <a:lnTo>
                          <a:pt x="15" y="13"/>
                        </a:lnTo>
                        <a:lnTo>
                          <a:pt x="17" y="13"/>
                        </a:lnTo>
                        <a:lnTo>
                          <a:pt x="17" y="13"/>
                        </a:lnTo>
                        <a:lnTo>
                          <a:pt x="17" y="13"/>
                        </a:lnTo>
                        <a:lnTo>
                          <a:pt x="19" y="13"/>
                        </a:lnTo>
                        <a:lnTo>
                          <a:pt x="19" y="13"/>
                        </a:lnTo>
                        <a:lnTo>
                          <a:pt x="19" y="15"/>
                        </a:lnTo>
                        <a:lnTo>
                          <a:pt x="19" y="15"/>
                        </a:lnTo>
                        <a:lnTo>
                          <a:pt x="19" y="15"/>
                        </a:lnTo>
                        <a:lnTo>
                          <a:pt x="19" y="17"/>
                        </a:lnTo>
                        <a:lnTo>
                          <a:pt x="21" y="17"/>
                        </a:lnTo>
                        <a:lnTo>
                          <a:pt x="21" y="17"/>
                        </a:lnTo>
                        <a:lnTo>
                          <a:pt x="21" y="17"/>
                        </a:lnTo>
                        <a:lnTo>
                          <a:pt x="21" y="17"/>
                        </a:lnTo>
                        <a:lnTo>
                          <a:pt x="23" y="17"/>
                        </a:lnTo>
                        <a:lnTo>
                          <a:pt x="23" y="17"/>
                        </a:lnTo>
                        <a:lnTo>
                          <a:pt x="23" y="19"/>
                        </a:lnTo>
                        <a:lnTo>
                          <a:pt x="25" y="19"/>
                        </a:lnTo>
                        <a:lnTo>
                          <a:pt x="25" y="19"/>
                        </a:lnTo>
                        <a:lnTo>
                          <a:pt x="25" y="19"/>
                        </a:lnTo>
                        <a:lnTo>
                          <a:pt x="25" y="19"/>
                        </a:lnTo>
                        <a:lnTo>
                          <a:pt x="25" y="19"/>
                        </a:lnTo>
                        <a:lnTo>
                          <a:pt x="27" y="19"/>
                        </a:lnTo>
                        <a:lnTo>
                          <a:pt x="27" y="19"/>
                        </a:lnTo>
                        <a:lnTo>
                          <a:pt x="27" y="19"/>
                        </a:lnTo>
                        <a:lnTo>
                          <a:pt x="27" y="21"/>
                        </a:lnTo>
                        <a:lnTo>
                          <a:pt x="28" y="21"/>
                        </a:lnTo>
                        <a:lnTo>
                          <a:pt x="28" y="21"/>
                        </a:lnTo>
                        <a:lnTo>
                          <a:pt x="30" y="21"/>
                        </a:lnTo>
                        <a:lnTo>
                          <a:pt x="30" y="21"/>
                        </a:lnTo>
                        <a:lnTo>
                          <a:pt x="30" y="21"/>
                        </a:lnTo>
                        <a:lnTo>
                          <a:pt x="32" y="21"/>
                        </a:lnTo>
                        <a:lnTo>
                          <a:pt x="32" y="21"/>
                        </a:lnTo>
                        <a:lnTo>
                          <a:pt x="32" y="21"/>
                        </a:lnTo>
                        <a:lnTo>
                          <a:pt x="34" y="21"/>
                        </a:lnTo>
                        <a:lnTo>
                          <a:pt x="34" y="19"/>
                        </a:lnTo>
                        <a:lnTo>
                          <a:pt x="34" y="19"/>
                        </a:lnTo>
                        <a:lnTo>
                          <a:pt x="34" y="19"/>
                        </a:lnTo>
                        <a:lnTo>
                          <a:pt x="36" y="19"/>
                        </a:lnTo>
                        <a:lnTo>
                          <a:pt x="36" y="19"/>
                        </a:lnTo>
                        <a:lnTo>
                          <a:pt x="36" y="19"/>
                        </a:lnTo>
                        <a:lnTo>
                          <a:pt x="36" y="19"/>
                        </a:lnTo>
                        <a:lnTo>
                          <a:pt x="38" y="19"/>
                        </a:lnTo>
                        <a:lnTo>
                          <a:pt x="38" y="17"/>
                        </a:lnTo>
                        <a:lnTo>
                          <a:pt x="38" y="17"/>
                        </a:lnTo>
                        <a:lnTo>
                          <a:pt x="38" y="17"/>
                        </a:lnTo>
                        <a:lnTo>
                          <a:pt x="38" y="17"/>
                        </a:lnTo>
                        <a:lnTo>
                          <a:pt x="40" y="17"/>
                        </a:lnTo>
                        <a:lnTo>
                          <a:pt x="40" y="17"/>
                        </a:lnTo>
                        <a:lnTo>
                          <a:pt x="40" y="15"/>
                        </a:lnTo>
                        <a:lnTo>
                          <a:pt x="42" y="15"/>
                        </a:lnTo>
                        <a:lnTo>
                          <a:pt x="42" y="15"/>
                        </a:lnTo>
                        <a:lnTo>
                          <a:pt x="42" y="15"/>
                        </a:lnTo>
                        <a:lnTo>
                          <a:pt x="42" y="15"/>
                        </a:lnTo>
                        <a:lnTo>
                          <a:pt x="42" y="13"/>
                        </a:lnTo>
                        <a:lnTo>
                          <a:pt x="44" y="13"/>
                        </a:lnTo>
                        <a:lnTo>
                          <a:pt x="44" y="13"/>
                        </a:lnTo>
                        <a:lnTo>
                          <a:pt x="44" y="13"/>
                        </a:lnTo>
                        <a:lnTo>
                          <a:pt x="46" y="13"/>
                        </a:lnTo>
                        <a:lnTo>
                          <a:pt x="46" y="13"/>
                        </a:lnTo>
                        <a:lnTo>
                          <a:pt x="46" y="11"/>
                        </a:lnTo>
                        <a:lnTo>
                          <a:pt x="46" y="11"/>
                        </a:lnTo>
                        <a:lnTo>
                          <a:pt x="48" y="11"/>
                        </a:lnTo>
                        <a:lnTo>
                          <a:pt x="48" y="11"/>
                        </a:lnTo>
                        <a:lnTo>
                          <a:pt x="48" y="11"/>
                        </a:lnTo>
                        <a:lnTo>
                          <a:pt x="48" y="11"/>
                        </a:lnTo>
                        <a:lnTo>
                          <a:pt x="48" y="11"/>
                        </a:lnTo>
                        <a:lnTo>
                          <a:pt x="50" y="11"/>
                        </a:lnTo>
                        <a:lnTo>
                          <a:pt x="50" y="11"/>
                        </a:lnTo>
                        <a:lnTo>
                          <a:pt x="50" y="9"/>
                        </a:lnTo>
                        <a:lnTo>
                          <a:pt x="51" y="9"/>
                        </a:lnTo>
                        <a:lnTo>
                          <a:pt x="51" y="9"/>
                        </a:lnTo>
                        <a:lnTo>
                          <a:pt x="51" y="9"/>
                        </a:lnTo>
                        <a:lnTo>
                          <a:pt x="51" y="9"/>
                        </a:lnTo>
                        <a:lnTo>
                          <a:pt x="51" y="7"/>
                        </a:lnTo>
                        <a:lnTo>
                          <a:pt x="53" y="7"/>
                        </a:lnTo>
                        <a:lnTo>
                          <a:pt x="53" y="7"/>
                        </a:lnTo>
                        <a:lnTo>
                          <a:pt x="53" y="7"/>
                        </a:lnTo>
                        <a:lnTo>
                          <a:pt x="53" y="7"/>
                        </a:lnTo>
                        <a:lnTo>
                          <a:pt x="55" y="7"/>
                        </a:lnTo>
                        <a:lnTo>
                          <a:pt x="55" y="5"/>
                        </a:lnTo>
                        <a:lnTo>
                          <a:pt x="55" y="5"/>
                        </a:lnTo>
                        <a:lnTo>
                          <a:pt x="57" y="5"/>
                        </a:lnTo>
                        <a:lnTo>
                          <a:pt x="57" y="5"/>
                        </a:lnTo>
                        <a:lnTo>
                          <a:pt x="57" y="5"/>
                        </a:lnTo>
                        <a:lnTo>
                          <a:pt x="57" y="5"/>
                        </a:lnTo>
                        <a:lnTo>
                          <a:pt x="57" y="3"/>
                        </a:lnTo>
                        <a:lnTo>
                          <a:pt x="59" y="3"/>
                        </a:lnTo>
                        <a:lnTo>
                          <a:pt x="59" y="3"/>
                        </a:lnTo>
                        <a:lnTo>
                          <a:pt x="59" y="3"/>
                        </a:lnTo>
                        <a:lnTo>
                          <a:pt x="59" y="3"/>
                        </a:lnTo>
                        <a:lnTo>
                          <a:pt x="61" y="3"/>
                        </a:lnTo>
                        <a:lnTo>
                          <a:pt x="61" y="3"/>
                        </a:lnTo>
                        <a:lnTo>
                          <a:pt x="61" y="3"/>
                        </a:lnTo>
                        <a:lnTo>
                          <a:pt x="63" y="3"/>
                        </a:lnTo>
                        <a:lnTo>
                          <a:pt x="63" y="1"/>
                        </a:lnTo>
                        <a:lnTo>
                          <a:pt x="63" y="1"/>
                        </a:lnTo>
                        <a:lnTo>
                          <a:pt x="63" y="1"/>
                        </a:lnTo>
                        <a:lnTo>
                          <a:pt x="63" y="1"/>
                        </a:lnTo>
                        <a:lnTo>
                          <a:pt x="65" y="1"/>
                        </a:lnTo>
                        <a:lnTo>
                          <a:pt x="65" y="1"/>
                        </a:lnTo>
                        <a:lnTo>
                          <a:pt x="65" y="0"/>
                        </a:lnTo>
                        <a:lnTo>
                          <a:pt x="65" y="0"/>
                        </a:lnTo>
                        <a:lnTo>
                          <a:pt x="65" y="0"/>
                        </a:lnTo>
                        <a:lnTo>
                          <a:pt x="67" y="0"/>
                        </a:lnTo>
                        <a:lnTo>
                          <a:pt x="67" y="0"/>
                        </a:lnTo>
                        <a:lnTo>
                          <a:pt x="67" y="0"/>
                        </a:lnTo>
                        <a:lnTo>
                          <a:pt x="67" y="1"/>
                        </a:lnTo>
                        <a:lnTo>
                          <a:pt x="67" y="1"/>
                        </a:lnTo>
                        <a:lnTo>
                          <a:pt x="69" y="1"/>
                        </a:lnTo>
                        <a:lnTo>
                          <a:pt x="69" y="3"/>
                        </a:lnTo>
                        <a:lnTo>
                          <a:pt x="69" y="3"/>
                        </a:lnTo>
                        <a:lnTo>
                          <a:pt x="69" y="3"/>
                        </a:lnTo>
                        <a:lnTo>
                          <a:pt x="69" y="3"/>
                        </a:lnTo>
                        <a:lnTo>
                          <a:pt x="69" y="5"/>
                        </a:lnTo>
                        <a:lnTo>
                          <a:pt x="69" y="5"/>
                        </a:lnTo>
                        <a:lnTo>
                          <a:pt x="69" y="5"/>
                        </a:lnTo>
                        <a:lnTo>
                          <a:pt x="69" y="7"/>
                        </a:lnTo>
                        <a:lnTo>
                          <a:pt x="71" y="7"/>
                        </a:lnTo>
                        <a:lnTo>
                          <a:pt x="71" y="7"/>
                        </a:lnTo>
                        <a:lnTo>
                          <a:pt x="71" y="9"/>
                        </a:lnTo>
                        <a:lnTo>
                          <a:pt x="71" y="9"/>
                        </a:lnTo>
                        <a:lnTo>
                          <a:pt x="71" y="9"/>
                        </a:lnTo>
                        <a:lnTo>
                          <a:pt x="71" y="11"/>
                        </a:lnTo>
                        <a:lnTo>
                          <a:pt x="71" y="11"/>
                        </a:lnTo>
                        <a:lnTo>
                          <a:pt x="71" y="11"/>
                        </a:lnTo>
                        <a:lnTo>
                          <a:pt x="71" y="11"/>
                        </a:lnTo>
                        <a:lnTo>
                          <a:pt x="71" y="13"/>
                        </a:lnTo>
                        <a:lnTo>
                          <a:pt x="72" y="13"/>
                        </a:lnTo>
                        <a:lnTo>
                          <a:pt x="72" y="13"/>
                        </a:lnTo>
                        <a:lnTo>
                          <a:pt x="72" y="15"/>
                        </a:lnTo>
                        <a:lnTo>
                          <a:pt x="72" y="15"/>
                        </a:lnTo>
                        <a:lnTo>
                          <a:pt x="72" y="15"/>
                        </a:lnTo>
                        <a:lnTo>
                          <a:pt x="72" y="17"/>
                        </a:lnTo>
                        <a:lnTo>
                          <a:pt x="72" y="17"/>
                        </a:lnTo>
                        <a:lnTo>
                          <a:pt x="74" y="17"/>
                        </a:lnTo>
                        <a:lnTo>
                          <a:pt x="74" y="19"/>
                        </a:lnTo>
                        <a:lnTo>
                          <a:pt x="74" y="19"/>
                        </a:lnTo>
                        <a:lnTo>
                          <a:pt x="74" y="19"/>
                        </a:lnTo>
                        <a:lnTo>
                          <a:pt x="74" y="19"/>
                        </a:lnTo>
                        <a:lnTo>
                          <a:pt x="74" y="21"/>
                        </a:lnTo>
                        <a:lnTo>
                          <a:pt x="74" y="21"/>
                        </a:lnTo>
                        <a:lnTo>
                          <a:pt x="74" y="21"/>
                        </a:lnTo>
                        <a:lnTo>
                          <a:pt x="74" y="22"/>
                        </a:lnTo>
                        <a:lnTo>
                          <a:pt x="74" y="22"/>
                        </a:lnTo>
                        <a:lnTo>
                          <a:pt x="74" y="22"/>
                        </a:lnTo>
                        <a:lnTo>
                          <a:pt x="74" y="24"/>
                        </a:lnTo>
                        <a:lnTo>
                          <a:pt x="74" y="24"/>
                        </a:lnTo>
                        <a:lnTo>
                          <a:pt x="74" y="24"/>
                        </a:lnTo>
                        <a:lnTo>
                          <a:pt x="72" y="24"/>
                        </a:lnTo>
                        <a:lnTo>
                          <a:pt x="72" y="26"/>
                        </a:lnTo>
                        <a:lnTo>
                          <a:pt x="72" y="26"/>
                        </a:lnTo>
                        <a:lnTo>
                          <a:pt x="71" y="26"/>
                        </a:lnTo>
                        <a:lnTo>
                          <a:pt x="71" y="26"/>
                        </a:lnTo>
                        <a:lnTo>
                          <a:pt x="71" y="26"/>
                        </a:lnTo>
                        <a:lnTo>
                          <a:pt x="71" y="26"/>
                        </a:lnTo>
                        <a:lnTo>
                          <a:pt x="71" y="26"/>
                        </a:lnTo>
                        <a:lnTo>
                          <a:pt x="69" y="26"/>
                        </a:lnTo>
                        <a:lnTo>
                          <a:pt x="69" y="26"/>
                        </a:lnTo>
                        <a:lnTo>
                          <a:pt x="69" y="28"/>
                        </a:lnTo>
                        <a:lnTo>
                          <a:pt x="69" y="28"/>
                        </a:lnTo>
                        <a:lnTo>
                          <a:pt x="67" y="28"/>
                        </a:lnTo>
                        <a:lnTo>
                          <a:pt x="67" y="28"/>
                        </a:lnTo>
                        <a:lnTo>
                          <a:pt x="65" y="28"/>
                        </a:lnTo>
                        <a:lnTo>
                          <a:pt x="65" y="28"/>
                        </a:lnTo>
                        <a:lnTo>
                          <a:pt x="65" y="28"/>
                        </a:lnTo>
                        <a:lnTo>
                          <a:pt x="65" y="28"/>
                        </a:lnTo>
                        <a:lnTo>
                          <a:pt x="63" y="28"/>
                        </a:lnTo>
                        <a:lnTo>
                          <a:pt x="63" y="28"/>
                        </a:lnTo>
                        <a:lnTo>
                          <a:pt x="63" y="30"/>
                        </a:lnTo>
                        <a:lnTo>
                          <a:pt x="63" y="30"/>
                        </a:lnTo>
                        <a:lnTo>
                          <a:pt x="61" y="30"/>
                        </a:lnTo>
                        <a:lnTo>
                          <a:pt x="61" y="30"/>
                        </a:lnTo>
                        <a:lnTo>
                          <a:pt x="59" y="30"/>
                        </a:lnTo>
                        <a:lnTo>
                          <a:pt x="59" y="30"/>
                        </a:lnTo>
                        <a:lnTo>
                          <a:pt x="59" y="30"/>
                        </a:lnTo>
                        <a:lnTo>
                          <a:pt x="59" y="30"/>
                        </a:lnTo>
                        <a:lnTo>
                          <a:pt x="57" y="30"/>
                        </a:lnTo>
                        <a:lnTo>
                          <a:pt x="57" y="32"/>
                        </a:lnTo>
                        <a:lnTo>
                          <a:pt x="57" y="32"/>
                        </a:lnTo>
                        <a:lnTo>
                          <a:pt x="57" y="32"/>
                        </a:lnTo>
                        <a:lnTo>
                          <a:pt x="55" y="32"/>
                        </a:lnTo>
                        <a:lnTo>
                          <a:pt x="55" y="32"/>
                        </a:lnTo>
                        <a:lnTo>
                          <a:pt x="55" y="32"/>
                        </a:lnTo>
                        <a:lnTo>
                          <a:pt x="53" y="32"/>
                        </a:lnTo>
                        <a:lnTo>
                          <a:pt x="53" y="32"/>
                        </a:lnTo>
                        <a:lnTo>
                          <a:pt x="53" y="32"/>
                        </a:lnTo>
                        <a:lnTo>
                          <a:pt x="51" y="32"/>
                        </a:lnTo>
                        <a:lnTo>
                          <a:pt x="51" y="34"/>
                        </a:lnTo>
                        <a:lnTo>
                          <a:pt x="51" y="34"/>
                        </a:lnTo>
                        <a:lnTo>
                          <a:pt x="51" y="34"/>
                        </a:lnTo>
                        <a:lnTo>
                          <a:pt x="50" y="34"/>
                        </a:lnTo>
                        <a:lnTo>
                          <a:pt x="50" y="34"/>
                        </a:lnTo>
                        <a:lnTo>
                          <a:pt x="50" y="34"/>
                        </a:lnTo>
                        <a:lnTo>
                          <a:pt x="48" y="34"/>
                        </a:lnTo>
                        <a:lnTo>
                          <a:pt x="48" y="34"/>
                        </a:lnTo>
                        <a:lnTo>
                          <a:pt x="48" y="34"/>
                        </a:lnTo>
                        <a:lnTo>
                          <a:pt x="46" y="34"/>
                        </a:lnTo>
                        <a:lnTo>
                          <a:pt x="46" y="34"/>
                        </a:lnTo>
                        <a:lnTo>
                          <a:pt x="46" y="34"/>
                        </a:lnTo>
                        <a:lnTo>
                          <a:pt x="46" y="34"/>
                        </a:lnTo>
                        <a:lnTo>
                          <a:pt x="44" y="34"/>
                        </a:lnTo>
                        <a:lnTo>
                          <a:pt x="44" y="34"/>
                        </a:lnTo>
                        <a:lnTo>
                          <a:pt x="44" y="36"/>
                        </a:lnTo>
                        <a:lnTo>
                          <a:pt x="42" y="36"/>
                        </a:lnTo>
                        <a:lnTo>
                          <a:pt x="42" y="36"/>
                        </a:lnTo>
                        <a:lnTo>
                          <a:pt x="42" y="36"/>
                        </a:lnTo>
                        <a:lnTo>
                          <a:pt x="40" y="36"/>
                        </a:lnTo>
                        <a:lnTo>
                          <a:pt x="40" y="36"/>
                        </a:lnTo>
                        <a:lnTo>
                          <a:pt x="40" y="36"/>
                        </a:lnTo>
                        <a:lnTo>
                          <a:pt x="38" y="36"/>
                        </a:lnTo>
                        <a:lnTo>
                          <a:pt x="38" y="36"/>
                        </a:lnTo>
                        <a:lnTo>
                          <a:pt x="38" y="36"/>
                        </a:lnTo>
                        <a:lnTo>
                          <a:pt x="38" y="38"/>
                        </a:lnTo>
                        <a:lnTo>
                          <a:pt x="36" y="38"/>
                        </a:lnTo>
                        <a:lnTo>
                          <a:pt x="36" y="38"/>
                        </a:lnTo>
                        <a:lnTo>
                          <a:pt x="36" y="38"/>
                        </a:lnTo>
                        <a:lnTo>
                          <a:pt x="36" y="38"/>
                        </a:lnTo>
                        <a:lnTo>
                          <a:pt x="36" y="38"/>
                        </a:lnTo>
                        <a:lnTo>
                          <a:pt x="36" y="40"/>
                        </a:lnTo>
                        <a:lnTo>
                          <a:pt x="36" y="40"/>
                        </a:lnTo>
                        <a:lnTo>
                          <a:pt x="36" y="40"/>
                        </a:lnTo>
                        <a:lnTo>
                          <a:pt x="38" y="40"/>
                        </a:lnTo>
                        <a:lnTo>
                          <a:pt x="38" y="42"/>
                        </a:lnTo>
                        <a:lnTo>
                          <a:pt x="38" y="42"/>
                        </a:lnTo>
                        <a:lnTo>
                          <a:pt x="38" y="42"/>
                        </a:lnTo>
                        <a:lnTo>
                          <a:pt x="38" y="42"/>
                        </a:lnTo>
                        <a:lnTo>
                          <a:pt x="38" y="44"/>
                        </a:lnTo>
                        <a:lnTo>
                          <a:pt x="40" y="44"/>
                        </a:lnTo>
                        <a:lnTo>
                          <a:pt x="40" y="44"/>
                        </a:lnTo>
                        <a:lnTo>
                          <a:pt x="40" y="44"/>
                        </a:lnTo>
                        <a:lnTo>
                          <a:pt x="40" y="44"/>
                        </a:lnTo>
                        <a:lnTo>
                          <a:pt x="42" y="44"/>
                        </a:lnTo>
                        <a:lnTo>
                          <a:pt x="42" y="45"/>
                        </a:lnTo>
                        <a:lnTo>
                          <a:pt x="42" y="45"/>
                        </a:lnTo>
                        <a:lnTo>
                          <a:pt x="42" y="45"/>
                        </a:lnTo>
                        <a:lnTo>
                          <a:pt x="42" y="45"/>
                        </a:lnTo>
                        <a:lnTo>
                          <a:pt x="42" y="47"/>
                        </a:lnTo>
                        <a:lnTo>
                          <a:pt x="44" y="47"/>
                        </a:lnTo>
                        <a:lnTo>
                          <a:pt x="44" y="47"/>
                        </a:lnTo>
                        <a:lnTo>
                          <a:pt x="44" y="47"/>
                        </a:lnTo>
                        <a:lnTo>
                          <a:pt x="44" y="49"/>
                        </a:lnTo>
                        <a:lnTo>
                          <a:pt x="46" y="49"/>
                        </a:lnTo>
                        <a:lnTo>
                          <a:pt x="46" y="49"/>
                        </a:lnTo>
                        <a:lnTo>
                          <a:pt x="46" y="49"/>
                        </a:lnTo>
                        <a:lnTo>
                          <a:pt x="46" y="51"/>
                        </a:lnTo>
                        <a:lnTo>
                          <a:pt x="46" y="51"/>
                        </a:lnTo>
                        <a:lnTo>
                          <a:pt x="46" y="51"/>
                        </a:lnTo>
                        <a:lnTo>
                          <a:pt x="48" y="51"/>
                        </a:lnTo>
                        <a:lnTo>
                          <a:pt x="48" y="51"/>
                        </a:lnTo>
                        <a:lnTo>
                          <a:pt x="48" y="51"/>
                        </a:lnTo>
                        <a:lnTo>
                          <a:pt x="48" y="53"/>
                        </a:lnTo>
                        <a:lnTo>
                          <a:pt x="48" y="53"/>
                        </a:lnTo>
                        <a:lnTo>
                          <a:pt x="48" y="53"/>
                        </a:lnTo>
                        <a:lnTo>
                          <a:pt x="50" y="53"/>
                        </a:lnTo>
                        <a:lnTo>
                          <a:pt x="50" y="55"/>
                        </a:lnTo>
                        <a:lnTo>
                          <a:pt x="50" y="55"/>
                        </a:lnTo>
                        <a:lnTo>
                          <a:pt x="50" y="55"/>
                        </a:lnTo>
                        <a:lnTo>
                          <a:pt x="51" y="55"/>
                        </a:lnTo>
                        <a:lnTo>
                          <a:pt x="51" y="57"/>
                        </a:lnTo>
                        <a:lnTo>
                          <a:pt x="51" y="57"/>
                        </a:lnTo>
                        <a:lnTo>
                          <a:pt x="51" y="57"/>
                        </a:lnTo>
                        <a:lnTo>
                          <a:pt x="51" y="57"/>
                        </a:lnTo>
                        <a:lnTo>
                          <a:pt x="51" y="59"/>
                        </a:lnTo>
                        <a:lnTo>
                          <a:pt x="51" y="59"/>
                        </a:lnTo>
                        <a:lnTo>
                          <a:pt x="51" y="59"/>
                        </a:lnTo>
                        <a:lnTo>
                          <a:pt x="51" y="59"/>
                        </a:lnTo>
                        <a:lnTo>
                          <a:pt x="51" y="59"/>
                        </a:lnTo>
                        <a:lnTo>
                          <a:pt x="50" y="59"/>
                        </a:lnTo>
                        <a:lnTo>
                          <a:pt x="50" y="59"/>
                        </a:lnTo>
                        <a:lnTo>
                          <a:pt x="50" y="61"/>
                        </a:lnTo>
                        <a:lnTo>
                          <a:pt x="48" y="61"/>
                        </a:lnTo>
                        <a:lnTo>
                          <a:pt x="48" y="61"/>
                        </a:lnTo>
                        <a:lnTo>
                          <a:pt x="48" y="61"/>
                        </a:lnTo>
                        <a:lnTo>
                          <a:pt x="48" y="61"/>
                        </a:lnTo>
                        <a:lnTo>
                          <a:pt x="48" y="63"/>
                        </a:lnTo>
                        <a:lnTo>
                          <a:pt x="46" y="63"/>
                        </a:lnTo>
                        <a:lnTo>
                          <a:pt x="46" y="63"/>
                        </a:lnTo>
                        <a:lnTo>
                          <a:pt x="46" y="65"/>
                        </a:lnTo>
                        <a:lnTo>
                          <a:pt x="46" y="65"/>
                        </a:lnTo>
                        <a:lnTo>
                          <a:pt x="46" y="65"/>
                        </a:lnTo>
                        <a:lnTo>
                          <a:pt x="46" y="67"/>
                        </a:lnTo>
                        <a:lnTo>
                          <a:pt x="46" y="67"/>
                        </a:lnTo>
                        <a:lnTo>
                          <a:pt x="46" y="67"/>
                        </a:lnTo>
                        <a:lnTo>
                          <a:pt x="46" y="67"/>
                        </a:lnTo>
                        <a:lnTo>
                          <a:pt x="44" y="67"/>
                        </a:lnTo>
                        <a:lnTo>
                          <a:pt x="44" y="68"/>
                        </a:lnTo>
                        <a:lnTo>
                          <a:pt x="44" y="68"/>
                        </a:lnTo>
                        <a:lnTo>
                          <a:pt x="42" y="68"/>
                        </a:lnTo>
                        <a:lnTo>
                          <a:pt x="42" y="68"/>
                        </a:lnTo>
                        <a:lnTo>
                          <a:pt x="42" y="68"/>
                        </a:lnTo>
                        <a:lnTo>
                          <a:pt x="42" y="68"/>
                        </a:lnTo>
                        <a:lnTo>
                          <a:pt x="40" y="68"/>
                        </a:lnTo>
                        <a:lnTo>
                          <a:pt x="40" y="68"/>
                        </a:lnTo>
                        <a:lnTo>
                          <a:pt x="38" y="68"/>
                        </a:lnTo>
                        <a:lnTo>
                          <a:pt x="38" y="68"/>
                        </a:lnTo>
                        <a:lnTo>
                          <a:pt x="38" y="70"/>
                        </a:lnTo>
                        <a:lnTo>
                          <a:pt x="38" y="70"/>
                        </a:lnTo>
                        <a:lnTo>
                          <a:pt x="36" y="70"/>
                        </a:lnTo>
                        <a:lnTo>
                          <a:pt x="36" y="70"/>
                        </a:lnTo>
                        <a:lnTo>
                          <a:pt x="36" y="70"/>
                        </a:lnTo>
                        <a:lnTo>
                          <a:pt x="34" y="70"/>
                        </a:lnTo>
                        <a:lnTo>
                          <a:pt x="34" y="70"/>
                        </a:lnTo>
                        <a:lnTo>
                          <a:pt x="34" y="70"/>
                        </a:lnTo>
                        <a:lnTo>
                          <a:pt x="32" y="70"/>
                        </a:lnTo>
                        <a:lnTo>
                          <a:pt x="32" y="70"/>
                        </a:lnTo>
                        <a:lnTo>
                          <a:pt x="32" y="70"/>
                        </a:lnTo>
                        <a:lnTo>
                          <a:pt x="30" y="70"/>
                        </a:lnTo>
                        <a:lnTo>
                          <a:pt x="30" y="72"/>
                        </a:lnTo>
                        <a:lnTo>
                          <a:pt x="30" y="72"/>
                        </a:lnTo>
                        <a:lnTo>
                          <a:pt x="30" y="72"/>
                        </a:lnTo>
                        <a:lnTo>
                          <a:pt x="30" y="72"/>
                        </a:lnTo>
                        <a:lnTo>
                          <a:pt x="30" y="74"/>
                        </a:lnTo>
                        <a:lnTo>
                          <a:pt x="30" y="74"/>
                        </a:lnTo>
                        <a:lnTo>
                          <a:pt x="28" y="74"/>
                        </a:lnTo>
                        <a:lnTo>
                          <a:pt x="28" y="74"/>
                        </a:lnTo>
                        <a:lnTo>
                          <a:pt x="28" y="74"/>
                        </a:lnTo>
                        <a:lnTo>
                          <a:pt x="28" y="76"/>
                        </a:lnTo>
                        <a:lnTo>
                          <a:pt x="28" y="76"/>
                        </a:lnTo>
                        <a:lnTo>
                          <a:pt x="27" y="76"/>
                        </a:lnTo>
                        <a:lnTo>
                          <a:pt x="27" y="78"/>
                        </a:lnTo>
                        <a:lnTo>
                          <a:pt x="27" y="78"/>
                        </a:lnTo>
                        <a:lnTo>
                          <a:pt x="27" y="78"/>
                        </a:lnTo>
                        <a:lnTo>
                          <a:pt x="27" y="78"/>
                        </a:lnTo>
                        <a:lnTo>
                          <a:pt x="27" y="80"/>
                        </a:lnTo>
                        <a:lnTo>
                          <a:pt x="25" y="80"/>
                        </a:lnTo>
                        <a:lnTo>
                          <a:pt x="25" y="80"/>
                        </a:lnTo>
                        <a:lnTo>
                          <a:pt x="25" y="80"/>
                        </a:lnTo>
                        <a:lnTo>
                          <a:pt x="25" y="82"/>
                        </a:lnTo>
                        <a:lnTo>
                          <a:pt x="25" y="82"/>
                        </a:lnTo>
                        <a:lnTo>
                          <a:pt x="23" y="82"/>
                        </a:lnTo>
                        <a:lnTo>
                          <a:pt x="23" y="82"/>
                        </a:lnTo>
                        <a:lnTo>
                          <a:pt x="23" y="82"/>
                        </a:lnTo>
                        <a:lnTo>
                          <a:pt x="23" y="82"/>
                        </a:lnTo>
                        <a:lnTo>
                          <a:pt x="21" y="82"/>
                        </a:lnTo>
                        <a:lnTo>
                          <a:pt x="21" y="84"/>
                        </a:lnTo>
                        <a:lnTo>
                          <a:pt x="21" y="84"/>
                        </a:lnTo>
                        <a:lnTo>
                          <a:pt x="21" y="84"/>
                        </a:lnTo>
                        <a:lnTo>
                          <a:pt x="21" y="84"/>
                        </a:lnTo>
                        <a:lnTo>
                          <a:pt x="19" y="84"/>
                        </a:lnTo>
                        <a:lnTo>
                          <a:pt x="19" y="84"/>
                        </a:lnTo>
                        <a:lnTo>
                          <a:pt x="19" y="84"/>
                        </a:lnTo>
                        <a:lnTo>
                          <a:pt x="17" y="84"/>
                        </a:lnTo>
                        <a:lnTo>
                          <a:pt x="17" y="84"/>
                        </a:lnTo>
                        <a:lnTo>
                          <a:pt x="15" y="84"/>
                        </a:lnTo>
                        <a:lnTo>
                          <a:pt x="15" y="84"/>
                        </a:lnTo>
                        <a:lnTo>
                          <a:pt x="15" y="84"/>
                        </a:lnTo>
                        <a:lnTo>
                          <a:pt x="15" y="84"/>
                        </a:lnTo>
                        <a:lnTo>
                          <a:pt x="13" y="84"/>
                        </a:lnTo>
                        <a:lnTo>
                          <a:pt x="13" y="84"/>
                        </a:lnTo>
                        <a:lnTo>
                          <a:pt x="11" y="84"/>
                        </a:lnTo>
                        <a:lnTo>
                          <a:pt x="11" y="84"/>
                        </a:lnTo>
                        <a:lnTo>
                          <a:pt x="11" y="84"/>
                        </a:lnTo>
                        <a:lnTo>
                          <a:pt x="9" y="84"/>
                        </a:lnTo>
                        <a:lnTo>
                          <a:pt x="9" y="82"/>
                        </a:lnTo>
                        <a:lnTo>
                          <a:pt x="9" y="82"/>
                        </a:lnTo>
                        <a:lnTo>
                          <a:pt x="9" y="82"/>
                        </a:lnTo>
                        <a:lnTo>
                          <a:pt x="7" y="82"/>
                        </a:lnTo>
                        <a:lnTo>
                          <a:pt x="7" y="82"/>
                        </a:lnTo>
                        <a:lnTo>
                          <a:pt x="6" y="82"/>
                        </a:lnTo>
                        <a:lnTo>
                          <a:pt x="6" y="82"/>
                        </a:lnTo>
                        <a:lnTo>
                          <a:pt x="6" y="82"/>
                        </a:lnTo>
                        <a:lnTo>
                          <a:pt x="6" y="82"/>
                        </a:lnTo>
                        <a:lnTo>
                          <a:pt x="4" y="82"/>
                        </a:lnTo>
                        <a:lnTo>
                          <a:pt x="4" y="82"/>
                        </a:lnTo>
                        <a:lnTo>
                          <a:pt x="4" y="82"/>
                        </a:lnTo>
                        <a:lnTo>
                          <a:pt x="2" y="82"/>
                        </a:lnTo>
                        <a:lnTo>
                          <a:pt x="2" y="82"/>
                        </a:lnTo>
                        <a:lnTo>
                          <a:pt x="0" y="82"/>
                        </a:lnTo>
                        <a:lnTo>
                          <a:pt x="0" y="82"/>
                        </a:lnTo>
                        <a:lnTo>
                          <a:pt x="0" y="82"/>
                        </a:lnTo>
                        <a:lnTo>
                          <a:pt x="0" y="80"/>
                        </a:lnTo>
                        <a:lnTo>
                          <a:pt x="0" y="80"/>
                        </a:lnTo>
                        <a:lnTo>
                          <a:pt x="0" y="78"/>
                        </a:lnTo>
                        <a:lnTo>
                          <a:pt x="0" y="78"/>
                        </a:lnTo>
                        <a:lnTo>
                          <a:pt x="0" y="78"/>
                        </a:lnTo>
                        <a:lnTo>
                          <a:pt x="0" y="76"/>
                        </a:lnTo>
                        <a:lnTo>
                          <a:pt x="2" y="76"/>
                        </a:lnTo>
                        <a:lnTo>
                          <a:pt x="2" y="76"/>
                        </a:lnTo>
                        <a:lnTo>
                          <a:pt x="2" y="74"/>
                        </a:lnTo>
                        <a:lnTo>
                          <a:pt x="2" y="74"/>
                        </a:lnTo>
                        <a:lnTo>
                          <a:pt x="2" y="74"/>
                        </a:lnTo>
                        <a:lnTo>
                          <a:pt x="2" y="72"/>
                        </a:lnTo>
                        <a:lnTo>
                          <a:pt x="2" y="72"/>
                        </a:lnTo>
                        <a:lnTo>
                          <a:pt x="2" y="72"/>
                        </a:lnTo>
                        <a:lnTo>
                          <a:pt x="2" y="70"/>
                        </a:lnTo>
                        <a:lnTo>
                          <a:pt x="2" y="70"/>
                        </a:lnTo>
                        <a:lnTo>
                          <a:pt x="2" y="68"/>
                        </a:lnTo>
                        <a:lnTo>
                          <a:pt x="2" y="68"/>
                        </a:lnTo>
                        <a:lnTo>
                          <a:pt x="2" y="67"/>
                        </a:lnTo>
                        <a:lnTo>
                          <a:pt x="4" y="67"/>
                        </a:lnTo>
                        <a:lnTo>
                          <a:pt x="4" y="67"/>
                        </a:lnTo>
                        <a:lnTo>
                          <a:pt x="4" y="67"/>
                        </a:lnTo>
                        <a:lnTo>
                          <a:pt x="4" y="67"/>
                        </a:lnTo>
                        <a:lnTo>
                          <a:pt x="4" y="65"/>
                        </a:lnTo>
                        <a:lnTo>
                          <a:pt x="4" y="65"/>
                        </a:lnTo>
                        <a:lnTo>
                          <a:pt x="4" y="63"/>
                        </a:lnTo>
                        <a:lnTo>
                          <a:pt x="4" y="63"/>
                        </a:lnTo>
                        <a:lnTo>
                          <a:pt x="4" y="61"/>
                        </a:lnTo>
                        <a:lnTo>
                          <a:pt x="4" y="61"/>
                        </a:lnTo>
                        <a:lnTo>
                          <a:pt x="4" y="61"/>
                        </a:lnTo>
                        <a:lnTo>
                          <a:pt x="4" y="61"/>
                        </a:lnTo>
                        <a:lnTo>
                          <a:pt x="4" y="59"/>
                        </a:lnTo>
                        <a:lnTo>
                          <a:pt x="4" y="59"/>
                        </a:lnTo>
                        <a:lnTo>
                          <a:pt x="4" y="59"/>
                        </a:lnTo>
                        <a:lnTo>
                          <a:pt x="4" y="59"/>
                        </a:lnTo>
                        <a:lnTo>
                          <a:pt x="4" y="57"/>
                        </a:lnTo>
                        <a:lnTo>
                          <a:pt x="4" y="57"/>
                        </a:lnTo>
                        <a:lnTo>
                          <a:pt x="4" y="55"/>
                        </a:lnTo>
                        <a:lnTo>
                          <a:pt x="6" y="55"/>
                        </a:lnTo>
                        <a:lnTo>
                          <a:pt x="6" y="55"/>
                        </a:lnTo>
                        <a:lnTo>
                          <a:pt x="6" y="53"/>
                        </a:lnTo>
                        <a:lnTo>
                          <a:pt x="6" y="53"/>
                        </a:lnTo>
                        <a:lnTo>
                          <a:pt x="6" y="53"/>
                        </a:lnTo>
                        <a:lnTo>
                          <a:pt x="6" y="51"/>
                        </a:lnTo>
                        <a:lnTo>
                          <a:pt x="6" y="51"/>
                        </a:lnTo>
                        <a:lnTo>
                          <a:pt x="6" y="51"/>
                        </a:lnTo>
                        <a:lnTo>
                          <a:pt x="6" y="51"/>
                        </a:lnTo>
                        <a:lnTo>
                          <a:pt x="6" y="49"/>
                        </a:lnTo>
                        <a:lnTo>
                          <a:pt x="7" y="49"/>
                        </a:lnTo>
                        <a:lnTo>
                          <a:pt x="7" y="49"/>
                        </a:lnTo>
                        <a:lnTo>
                          <a:pt x="7" y="49"/>
                        </a:lnTo>
                        <a:lnTo>
                          <a:pt x="7" y="47"/>
                        </a:lnTo>
                        <a:lnTo>
                          <a:pt x="7" y="47"/>
                        </a:lnTo>
                        <a:lnTo>
                          <a:pt x="7" y="45"/>
                        </a:lnTo>
                        <a:lnTo>
                          <a:pt x="9" y="45"/>
                        </a:lnTo>
                        <a:lnTo>
                          <a:pt x="9" y="45"/>
                        </a:lnTo>
                        <a:lnTo>
                          <a:pt x="9" y="44"/>
                        </a:lnTo>
                        <a:lnTo>
                          <a:pt x="9" y="44"/>
                        </a:lnTo>
                        <a:lnTo>
                          <a:pt x="7" y="44"/>
                        </a:lnTo>
                        <a:lnTo>
                          <a:pt x="7" y="44"/>
                        </a:lnTo>
                        <a:lnTo>
                          <a:pt x="7" y="42"/>
                        </a:lnTo>
                        <a:lnTo>
                          <a:pt x="7" y="42"/>
                        </a:lnTo>
                        <a:lnTo>
                          <a:pt x="7" y="40"/>
                        </a:lnTo>
                        <a:lnTo>
                          <a:pt x="7" y="40"/>
                        </a:lnTo>
                        <a:lnTo>
                          <a:pt x="7" y="38"/>
                        </a:lnTo>
                        <a:lnTo>
                          <a:pt x="7" y="38"/>
                        </a:lnTo>
                        <a:lnTo>
                          <a:pt x="7" y="36"/>
                        </a:lnTo>
                        <a:lnTo>
                          <a:pt x="9" y="36"/>
                        </a:lnTo>
                        <a:lnTo>
                          <a:pt x="9" y="36"/>
                        </a:lnTo>
                        <a:lnTo>
                          <a:pt x="7" y="36"/>
                        </a:lnTo>
                        <a:lnTo>
                          <a:pt x="7" y="34"/>
                        </a:lnTo>
                        <a:lnTo>
                          <a:pt x="9" y="34"/>
                        </a:lnTo>
                        <a:lnTo>
                          <a:pt x="9" y="34"/>
                        </a:lnTo>
                        <a:lnTo>
                          <a:pt x="9" y="34"/>
                        </a:lnTo>
                        <a:lnTo>
                          <a:pt x="9" y="34"/>
                        </a:lnTo>
                        <a:lnTo>
                          <a:pt x="9" y="32"/>
                        </a:lnTo>
                        <a:lnTo>
                          <a:pt x="9" y="32"/>
                        </a:lnTo>
                        <a:lnTo>
                          <a:pt x="9" y="32"/>
                        </a:lnTo>
                        <a:lnTo>
                          <a:pt x="9" y="30"/>
                        </a:lnTo>
                        <a:lnTo>
                          <a:pt x="9" y="30"/>
                        </a:lnTo>
                        <a:lnTo>
                          <a:pt x="9" y="28"/>
                        </a:lnTo>
                        <a:lnTo>
                          <a:pt x="9" y="28"/>
                        </a:lnTo>
                        <a:lnTo>
                          <a:pt x="9" y="26"/>
                        </a:lnTo>
                        <a:lnTo>
                          <a:pt x="9" y="26"/>
                        </a:lnTo>
                        <a:lnTo>
                          <a:pt x="9" y="26"/>
                        </a:lnTo>
                        <a:lnTo>
                          <a:pt x="9" y="24"/>
                        </a:lnTo>
                        <a:lnTo>
                          <a:pt x="9" y="24"/>
                        </a:lnTo>
                        <a:lnTo>
                          <a:pt x="11" y="24"/>
                        </a:lnTo>
                        <a:lnTo>
                          <a:pt x="11" y="22"/>
                        </a:lnTo>
                        <a:lnTo>
                          <a:pt x="11" y="22"/>
                        </a:lnTo>
                        <a:lnTo>
                          <a:pt x="11" y="21"/>
                        </a:lnTo>
                        <a:lnTo>
                          <a:pt x="11" y="21"/>
                        </a:lnTo>
                        <a:lnTo>
                          <a:pt x="11" y="19"/>
                        </a:lnTo>
                        <a:lnTo>
                          <a:pt x="9" y="19"/>
                        </a:lnTo>
                        <a:lnTo>
                          <a:pt x="9" y="19"/>
                        </a:lnTo>
                        <a:lnTo>
                          <a:pt x="11" y="19"/>
                        </a:lnTo>
                        <a:lnTo>
                          <a:pt x="11" y="19"/>
                        </a:lnTo>
                        <a:lnTo>
                          <a:pt x="11" y="17"/>
                        </a:lnTo>
                        <a:lnTo>
                          <a:pt x="11" y="17"/>
                        </a:lnTo>
                        <a:lnTo>
                          <a:pt x="11" y="15"/>
                        </a:lnTo>
                        <a:lnTo>
                          <a:pt x="11" y="15"/>
                        </a:lnTo>
                        <a:lnTo>
                          <a:pt x="11" y="13"/>
                        </a:lnTo>
                        <a:lnTo>
                          <a:pt x="11" y="13"/>
                        </a:lnTo>
                        <a:lnTo>
                          <a:pt x="11" y="13"/>
                        </a:lnTo>
                        <a:lnTo>
                          <a:pt x="11" y="13"/>
                        </a:lnTo>
                        <a:lnTo>
                          <a:pt x="13" y="13"/>
                        </a:lnTo>
                        <a:lnTo>
                          <a:pt x="13" y="13"/>
                        </a:lnTo>
                        <a:lnTo>
                          <a:pt x="13" y="11"/>
                        </a:lnTo>
                        <a:lnTo>
                          <a:pt x="15" y="11"/>
                        </a:lnTo>
                        <a:lnTo>
                          <a:pt x="15" y="1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6" name="Freeform 789">
                    <a:extLst>
                      <a:ext uri="{FF2B5EF4-FFF2-40B4-BE49-F238E27FC236}">
                        <a16:creationId xmlns:a16="http://schemas.microsoft.com/office/drawing/2014/main" id="{7121271B-432B-4825-8106-4D298BA872E4}"/>
                      </a:ext>
                    </a:extLst>
                  </p:cNvPr>
                  <p:cNvSpPr>
                    <a:spLocks/>
                  </p:cNvSpPr>
                  <p:nvPr/>
                </p:nvSpPr>
                <p:spPr bwMode="auto">
                  <a:xfrm>
                    <a:off x="10611" y="1900"/>
                    <a:ext cx="6" cy="4"/>
                  </a:xfrm>
                  <a:custGeom>
                    <a:avLst/>
                    <a:gdLst>
                      <a:gd name="T0" fmla="*/ 6 w 6"/>
                      <a:gd name="T1" fmla="*/ 4 h 4"/>
                      <a:gd name="T2" fmla="*/ 4 w 6"/>
                      <a:gd name="T3" fmla="*/ 4 h 4"/>
                      <a:gd name="T4" fmla="*/ 4 w 6"/>
                      <a:gd name="T5" fmla="*/ 4 h 4"/>
                      <a:gd name="T6" fmla="*/ 4 w 6"/>
                      <a:gd name="T7" fmla="*/ 4 h 4"/>
                      <a:gd name="T8" fmla="*/ 2 w 6"/>
                      <a:gd name="T9" fmla="*/ 4 h 4"/>
                      <a:gd name="T10" fmla="*/ 2 w 6"/>
                      <a:gd name="T11" fmla="*/ 4 h 4"/>
                      <a:gd name="T12" fmla="*/ 0 w 6"/>
                      <a:gd name="T13" fmla="*/ 4 h 4"/>
                      <a:gd name="T14" fmla="*/ 0 w 6"/>
                      <a:gd name="T15" fmla="*/ 4 h 4"/>
                      <a:gd name="T16" fmla="*/ 0 w 6"/>
                      <a:gd name="T17" fmla="*/ 2 h 4"/>
                      <a:gd name="T18" fmla="*/ 0 w 6"/>
                      <a:gd name="T19" fmla="*/ 2 h 4"/>
                      <a:gd name="T20" fmla="*/ 0 w 6"/>
                      <a:gd name="T21" fmla="*/ 0 h 4"/>
                      <a:gd name="T22" fmla="*/ 0 w 6"/>
                      <a:gd name="T23" fmla="*/ 0 h 4"/>
                      <a:gd name="T24" fmla="*/ 2 w 6"/>
                      <a:gd name="T25" fmla="*/ 0 h 4"/>
                      <a:gd name="T26" fmla="*/ 2 w 6"/>
                      <a:gd name="T27" fmla="*/ 0 h 4"/>
                      <a:gd name="T28" fmla="*/ 4 w 6"/>
                      <a:gd name="T29" fmla="*/ 0 h 4"/>
                      <a:gd name="T30" fmla="*/ 4 w 6"/>
                      <a:gd name="T31" fmla="*/ 0 h 4"/>
                      <a:gd name="T32" fmla="*/ 4 w 6"/>
                      <a:gd name="T33" fmla="*/ 2 h 4"/>
                      <a:gd name="T34" fmla="*/ 4 w 6"/>
                      <a:gd name="T35" fmla="*/ 2 h 4"/>
                      <a:gd name="T36" fmla="*/ 6 w 6"/>
                      <a:gd name="T37" fmla="*/ 2 h 4"/>
                      <a:gd name="T38" fmla="*/ 6 w 6"/>
                      <a:gd name="T39" fmla="*/ 2 h 4"/>
                      <a:gd name="T40" fmla="*/ 6 w 6"/>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4">
                        <a:moveTo>
                          <a:pt x="6" y="4"/>
                        </a:moveTo>
                        <a:lnTo>
                          <a:pt x="4" y="4"/>
                        </a:lnTo>
                        <a:lnTo>
                          <a:pt x="4" y="4"/>
                        </a:lnTo>
                        <a:lnTo>
                          <a:pt x="4" y="4"/>
                        </a:lnTo>
                        <a:lnTo>
                          <a:pt x="2" y="4"/>
                        </a:lnTo>
                        <a:lnTo>
                          <a:pt x="2" y="4"/>
                        </a:lnTo>
                        <a:lnTo>
                          <a:pt x="0" y="4"/>
                        </a:lnTo>
                        <a:lnTo>
                          <a:pt x="0" y="4"/>
                        </a:lnTo>
                        <a:lnTo>
                          <a:pt x="0" y="2"/>
                        </a:lnTo>
                        <a:lnTo>
                          <a:pt x="0" y="2"/>
                        </a:lnTo>
                        <a:lnTo>
                          <a:pt x="0" y="0"/>
                        </a:lnTo>
                        <a:lnTo>
                          <a:pt x="0" y="0"/>
                        </a:lnTo>
                        <a:lnTo>
                          <a:pt x="2" y="0"/>
                        </a:lnTo>
                        <a:lnTo>
                          <a:pt x="2" y="0"/>
                        </a:lnTo>
                        <a:lnTo>
                          <a:pt x="4" y="0"/>
                        </a:lnTo>
                        <a:lnTo>
                          <a:pt x="4" y="0"/>
                        </a:lnTo>
                        <a:lnTo>
                          <a:pt x="4" y="2"/>
                        </a:lnTo>
                        <a:lnTo>
                          <a:pt x="4" y="2"/>
                        </a:lnTo>
                        <a:lnTo>
                          <a:pt x="6" y="2"/>
                        </a:lnTo>
                        <a:lnTo>
                          <a:pt x="6" y="2"/>
                        </a:lnTo>
                        <a:lnTo>
                          <a:pt x="6"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7" name="Freeform 790">
                    <a:extLst>
                      <a:ext uri="{FF2B5EF4-FFF2-40B4-BE49-F238E27FC236}">
                        <a16:creationId xmlns:a16="http://schemas.microsoft.com/office/drawing/2014/main" id="{1F56AB56-F475-4D06-9F9D-3CE0D912E8D1}"/>
                      </a:ext>
                    </a:extLst>
                  </p:cNvPr>
                  <p:cNvSpPr>
                    <a:spLocks/>
                  </p:cNvSpPr>
                  <p:nvPr/>
                </p:nvSpPr>
                <p:spPr bwMode="auto">
                  <a:xfrm>
                    <a:off x="10611" y="1900"/>
                    <a:ext cx="6" cy="4"/>
                  </a:xfrm>
                  <a:custGeom>
                    <a:avLst/>
                    <a:gdLst>
                      <a:gd name="T0" fmla="*/ 6 w 6"/>
                      <a:gd name="T1" fmla="*/ 4 h 4"/>
                      <a:gd name="T2" fmla="*/ 4 w 6"/>
                      <a:gd name="T3" fmla="*/ 4 h 4"/>
                      <a:gd name="T4" fmla="*/ 4 w 6"/>
                      <a:gd name="T5" fmla="*/ 4 h 4"/>
                      <a:gd name="T6" fmla="*/ 4 w 6"/>
                      <a:gd name="T7" fmla="*/ 4 h 4"/>
                      <a:gd name="T8" fmla="*/ 2 w 6"/>
                      <a:gd name="T9" fmla="*/ 4 h 4"/>
                      <a:gd name="T10" fmla="*/ 2 w 6"/>
                      <a:gd name="T11" fmla="*/ 4 h 4"/>
                      <a:gd name="T12" fmla="*/ 0 w 6"/>
                      <a:gd name="T13" fmla="*/ 4 h 4"/>
                      <a:gd name="T14" fmla="*/ 0 w 6"/>
                      <a:gd name="T15" fmla="*/ 4 h 4"/>
                      <a:gd name="T16" fmla="*/ 0 w 6"/>
                      <a:gd name="T17" fmla="*/ 2 h 4"/>
                      <a:gd name="T18" fmla="*/ 0 w 6"/>
                      <a:gd name="T19" fmla="*/ 2 h 4"/>
                      <a:gd name="T20" fmla="*/ 0 w 6"/>
                      <a:gd name="T21" fmla="*/ 0 h 4"/>
                      <a:gd name="T22" fmla="*/ 0 w 6"/>
                      <a:gd name="T23" fmla="*/ 0 h 4"/>
                      <a:gd name="T24" fmla="*/ 2 w 6"/>
                      <a:gd name="T25" fmla="*/ 0 h 4"/>
                      <a:gd name="T26" fmla="*/ 2 w 6"/>
                      <a:gd name="T27" fmla="*/ 0 h 4"/>
                      <a:gd name="T28" fmla="*/ 4 w 6"/>
                      <a:gd name="T29" fmla="*/ 0 h 4"/>
                      <a:gd name="T30" fmla="*/ 4 w 6"/>
                      <a:gd name="T31" fmla="*/ 0 h 4"/>
                      <a:gd name="T32" fmla="*/ 4 w 6"/>
                      <a:gd name="T33" fmla="*/ 2 h 4"/>
                      <a:gd name="T34" fmla="*/ 4 w 6"/>
                      <a:gd name="T35" fmla="*/ 2 h 4"/>
                      <a:gd name="T36" fmla="*/ 6 w 6"/>
                      <a:gd name="T37" fmla="*/ 2 h 4"/>
                      <a:gd name="T38" fmla="*/ 6 w 6"/>
                      <a:gd name="T39" fmla="*/ 2 h 4"/>
                      <a:gd name="T40" fmla="*/ 6 w 6"/>
                      <a:gd name="T4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4">
                        <a:moveTo>
                          <a:pt x="6" y="4"/>
                        </a:moveTo>
                        <a:lnTo>
                          <a:pt x="4" y="4"/>
                        </a:lnTo>
                        <a:lnTo>
                          <a:pt x="4" y="4"/>
                        </a:lnTo>
                        <a:lnTo>
                          <a:pt x="4" y="4"/>
                        </a:lnTo>
                        <a:lnTo>
                          <a:pt x="2" y="4"/>
                        </a:lnTo>
                        <a:lnTo>
                          <a:pt x="2" y="4"/>
                        </a:lnTo>
                        <a:lnTo>
                          <a:pt x="0" y="4"/>
                        </a:lnTo>
                        <a:lnTo>
                          <a:pt x="0" y="4"/>
                        </a:lnTo>
                        <a:lnTo>
                          <a:pt x="0" y="2"/>
                        </a:lnTo>
                        <a:lnTo>
                          <a:pt x="0" y="2"/>
                        </a:lnTo>
                        <a:lnTo>
                          <a:pt x="0" y="0"/>
                        </a:lnTo>
                        <a:lnTo>
                          <a:pt x="0" y="0"/>
                        </a:lnTo>
                        <a:lnTo>
                          <a:pt x="2" y="0"/>
                        </a:lnTo>
                        <a:lnTo>
                          <a:pt x="2" y="0"/>
                        </a:lnTo>
                        <a:lnTo>
                          <a:pt x="4" y="0"/>
                        </a:lnTo>
                        <a:lnTo>
                          <a:pt x="4" y="0"/>
                        </a:lnTo>
                        <a:lnTo>
                          <a:pt x="4" y="2"/>
                        </a:lnTo>
                        <a:lnTo>
                          <a:pt x="4" y="2"/>
                        </a:lnTo>
                        <a:lnTo>
                          <a:pt x="6" y="2"/>
                        </a:lnTo>
                        <a:lnTo>
                          <a:pt x="6" y="2"/>
                        </a:lnTo>
                        <a:lnTo>
                          <a:pt x="6"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8" name="Freeform 791">
                    <a:extLst>
                      <a:ext uri="{FF2B5EF4-FFF2-40B4-BE49-F238E27FC236}">
                        <a16:creationId xmlns:a16="http://schemas.microsoft.com/office/drawing/2014/main" id="{7D191C10-043C-47C9-A784-526D91F1757F}"/>
                      </a:ext>
                    </a:extLst>
                  </p:cNvPr>
                  <p:cNvSpPr>
                    <a:spLocks/>
                  </p:cNvSpPr>
                  <p:nvPr/>
                </p:nvSpPr>
                <p:spPr bwMode="auto">
                  <a:xfrm>
                    <a:off x="9289" y="2532"/>
                    <a:ext cx="40" cy="17"/>
                  </a:xfrm>
                  <a:custGeom>
                    <a:avLst/>
                    <a:gdLst>
                      <a:gd name="T0" fmla="*/ 21 w 40"/>
                      <a:gd name="T1" fmla="*/ 17 h 17"/>
                      <a:gd name="T2" fmla="*/ 19 w 40"/>
                      <a:gd name="T3" fmla="*/ 17 h 17"/>
                      <a:gd name="T4" fmla="*/ 19 w 40"/>
                      <a:gd name="T5" fmla="*/ 15 h 17"/>
                      <a:gd name="T6" fmla="*/ 17 w 40"/>
                      <a:gd name="T7" fmla="*/ 14 h 17"/>
                      <a:gd name="T8" fmla="*/ 15 w 40"/>
                      <a:gd name="T9" fmla="*/ 14 h 17"/>
                      <a:gd name="T10" fmla="*/ 13 w 40"/>
                      <a:gd name="T11" fmla="*/ 14 h 17"/>
                      <a:gd name="T12" fmla="*/ 11 w 40"/>
                      <a:gd name="T13" fmla="*/ 14 h 17"/>
                      <a:gd name="T14" fmla="*/ 9 w 40"/>
                      <a:gd name="T15" fmla="*/ 12 h 17"/>
                      <a:gd name="T16" fmla="*/ 9 w 40"/>
                      <a:gd name="T17" fmla="*/ 10 h 17"/>
                      <a:gd name="T18" fmla="*/ 7 w 40"/>
                      <a:gd name="T19" fmla="*/ 10 h 17"/>
                      <a:gd name="T20" fmla="*/ 7 w 40"/>
                      <a:gd name="T21" fmla="*/ 10 h 17"/>
                      <a:gd name="T22" fmla="*/ 6 w 40"/>
                      <a:gd name="T23" fmla="*/ 8 h 17"/>
                      <a:gd name="T24" fmla="*/ 4 w 40"/>
                      <a:gd name="T25" fmla="*/ 8 h 17"/>
                      <a:gd name="T26" fmla="*/ 2 w 40"/>
                      <a:gd name="T27" fmla="*/ 6 h 17"/>
                      <a:gd name="T28" fmla="*/ 0 w 40"/>
                      <a:gd name="T29" fmla="*/ 6 h 17"/>
                      <a:gd name="T30" fmla="*/ 0 w 40"/>
                      <a:gd name="T31" fmla="*/ 2 h 17"/>
                      <a:gd name="T32" fmla="*/ 2 w 40"/>
                      <a:gd name="T33" fmla="*/ 2 h 17"/>
                      <a:gd name="T34" fmla="*/ 4 w 40"/>
                      <a:gd name="T35" fmla="*/ 0 h 17"/>
                      <a:gd name="T36" fmla="*/ 6 w 40"/>
                      <a:gd name="T37" fmla="*/ 0 h 17"/>
                      <a:gd name="T38" fmla="*/ 7 w 40"/>
                      <a:gd name="T39" fmla="*/ 2 h 17"/>
                      <a:gd name="T40" fmla="*/ 7 w 40"/>
                      <a:gd name="T41" fmla="*/ 0 h 17"/>
                      <a:gd name="T42" fmla="*/ 9 w 40"/>
                      <a:gd name="T43" fmla="*/ 0 h 17"/>
                      <a:gd name="T44" fmla="*/ 11 w 40"/>
                      <a:gd name="T45" fmla="*/ 0 h 17"/>
                      <a:gd name="T46" fmla="*/ 13 w 40"/>
                      <a:gd name="T47" fmla="*/ 0 h 17"/>
                      <a:gd name="T48" fmla="*/ 15 w 40"/>
                      <a:gd name="T49" fmla="*/ 0 h 17"/>
                      <a:gd name="T50" fmla="*/ 17 w 40"/>
                      <a:gd name="T51" fmla="*/ 0 h 17"/>
                      <a:gd name="T52" fmla="*/ 19 w 40"/>
                      <a:gd name="T53" fmla="*/ 0 h 17"/>
                      <a:gd name="T54" fmla="*/ 21 w 40"/>
                      <a:gd name="T55" fmla="*/ 2 h 17"/>
                      <a:gd name="T56" fmla="*/ 23 w 40"/>
                      <a:gd name="T57" fmla="*/ 2 h 17"/>
                      <a:gd name="T58" fmla="*/ 25 w 40"/>
                      <a:gd name="T59" fmla="*/ 2 h 17"/>
                      <a:gd name="T60" fmla="*/ 25 w 40"/>
                      <a:gd name="T61" fmla="*/ 2 h 17"/>
                      <a:gd name="T62" fmla="*/ 27 w 40"/>
                      <a:gd name="T63" fmla="*/ 2 h 17"/>
                      <a:gd name="T64" fmla="*/ 28 w 40"/>
                      <a:gd name="T65" fmla="*/ 4 h 17"/>
                      <a:gd name="T66" fmla="*/ 30 w 40"/>
                      <a:gd name="T67" fmla="*/ 4 h 17"/>
                      <a:gd name="T68" fmla="*/ 30 w 40"/>
                      <a:gd name="T69" fmla="*/ 6 h 17"/>
                      <a:gd name="T70" fmla="*/ 32 w 40"/>
                      <a:gd name="T71" fmla="*/ 6 h 17"/>
                      <a:gd name="T72" fmla="*/ 34 w 40"/>
                      <a:gd name="T73" fmla="*/ 6 h 17"/>
                      <a:gd name="T74" fmla="*/ 36 w 40"/>
                      <a:gd name="T75" fmla="*/ 8 h 17"/>
                      <a:gd name="T76" fmla="*/ 36 w 40"/>
                      <a:gd name="T77" fmla="*/ 10 h 17"/>
                      <a:gd name="T78" fmla="*/ 38 w 40"/>
                      <a:gd name="T79" fmla="*/ 10 h 17"/>
                      <a:gd name="T80" fmla="*/ 40 w 40"/>
                      <a:gd name="T81" fmla="*/ 12 h 17"/>
                      <a:gd name="T82" fmla="*/ 38 w 40"/>
                      <a:gd name="T83" fmla="*/ 14 h 17"/>
                      <a:gd name="T84" fmla="*/ 36 w 40"/>
                      <a:gd name="T85" fmla="*/ 14 h 17"/>
                      <a:gd name="T86" fmla="*/ 34 w 40"/>
                      <a:gd name="T87" fmla="*/ 14 h 17"/>
                      <a:gd name="T88" fmla="*/ 32 w 40"/>
                      <a:gd name="T89" fmla="*/ 14 h 17"/>
                      <a:gd name="T90" fmla="*/ 30 w 40"/>
                      <a:gd name="T91" fmla="*/ 14 h 17"/>
                      <a:gd name="T92" fmla="*/ 30 w 40"/>
                      <a:gd name="T93" fmla="*/ 12 h 17"/>
                      <a:gd name="T94" fmla="*/ 27 w 40"/>
                      <a:gd name="T95" fmla="*/ 12 h 17"/>
                      <a:gd name="T96" fmla="*/ 27 w 40"/>
                      <a:gd name="T97" fmla="*/ 14 h 17"/>
                      <a:gd name="T98" fmla="*/ 25 w 40"/>
                      <a:gd name="T99" fmla="*/ 14 h 17"/>
                      <a:gd name="T100" fmla="*/ 23 w 40"/>
                      <a:gd name="T101" fmla="*/ 14 h 17"/>
                      <a:gd name="T102" fmla="*/ 23 w 40"/>
                      <a:gd name="T103" fmla="*/ 15 h 17"/>
                      <a:gd name="T104" fmla="*/ 23 w 40"/>
                      <a:gd name="T10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17">
                        <a:moveTo>
                          <a:pt x="23" y="17"/>
                        </a:moveTo>
                        <a:lnTo>
                          <a:pt x="21" y="17"/>
                        </a:lnTo>
                        <a:lnTo>
                          <a:pt x="21" y="17"/>
                        </a:lnTo>
                        <a:lnTo>
                          <a:pt x="21" y="17"/>
                        </a:lnTo>
                        <a:lnTo>
                          <a:pt x="21" y="17"/>
                        </a:lnTo>
                        <a:lnTo>
                          <a:pt x="19" y="17"/>
                        </a:lnTo>
                        <a:lnTo>
                          <a:pt x="19" y="15"/>
                        </a:lnTo>
                        <a:lnTo>
                          <a:pt x="19" y="15"/>
                        </a:lnTo>
                        <a:lnTo>
                          <a:pt x="19" y="15"/>
                        </a:lnTo>
                        <a:lnTo>
                          <a:pt x="19" y="15"/>
                        </a:lnTo>
                        <a:lnTo>
                          <a:pt x="19" y="14"/>
                        </a:lnTo>
                        <a:lnTo>
                          <a:pt x="17" y="14"/>
                        </a:lnTo>
                        <a:lnTo>
                          <a:pt x="17" y="14"/>
                        </a:lnTo>
                        <a:lnTo>
                          <a:pt x="15" y="14"/>
                        </a:lnTo>
                        <a:lnTo>
                          <a:pt x="15" y="14"/>
                        </a:lnTo>
                        <a:lnTo>
                          <a:pt x="15" y="14"/>
                        </a:lnTo>
                        <a:lnTo>
                          <a:pt x="13" y="14"/>
                        </a:lnTo>
                        <a:lnTo>
                          <a:pt x="13" y="14"/>
                        </a:lnTo>
                        <a:lnTo>
                          <a:pt x="13" y="14"/>
                        </a:lnTo>
                        <a:lnTo>
                          <a:pt x="11" y="14"/>
                        </a:lnTo>
                        <a:lnTo>
                          <a:pt x="11" y="14"/>
                        </a:lnTo>
                        <a:lnTo>
                          <a:pt x="11" y="14"/>
                        </a:lnTo>
                        <a:lnTo>
                          <a:pt x="9" y="14"/>
                        </a:lnTo>
                        <a:lnTo>
                          <a:pt x="9" y="12"/>
                        </a:lnTo>
                        <a:lnTo>
                          <a:pt x="9" y="12"/>
                        </a:lnTo>
                        <a:lnTo>
                          <a:pt x="9" y="12"/>
                        </a:lnTo>
                        <a:lnTo>
                          <a:pt x="9" y="10"/>
                        </a:lnTo>
                        <a:lnTo>
                          <a:pt x="9" y="10"/>
                        </a:lnTo>
                        <a:lnTo>
                          <a:pt x="7" y="10"/>
                        </a:lnTo>
                        <a:lnTo>
                          <a:pt x="7" y="10"/>
                        </a:lnTo>
                        <a:lnTo>
                          <a:pt x="7" y="10"/>
                        </a:lnTo>
                        <a:lnTo>
                          <a:pt x="7" y="10"/>
                        </a:lnTo>
                        <a:lnTo>
                          <a:pt x="7" y="10"/>
                        </a:lnTo>
                        <a:lnTo>
                          <a:pt x="7" y="8"/>
                        </a:lnTo>
                        <a:lnTo>
                          <a:pt x="7" y="8"/>
                        </a:lnTo>
                        <a:lnTo>
                          <a:pt x="6" y="8"/>
                        </a:lnTo>
                        <a:lnTo>
                          <a:pt x="6" y="8"/>
                        </a:lnTo>
                        <a:lnTo>
                          <a:pt x="4" y="8"/>
                        </a:lnTo>
                        <a:lnTo>
                          <a:pt x="4" y="8"/>
                        </a:lnTo>
                        <a:lnTo>
                          <a:pt x="4" y="8"/>
                        </a:lnTo>
                        <a:lnTo>
                          <a:pt x="2" y="8"/>
                        </a:lnTo>
                        <a:lnTo>
                          <a:pt x="2" y="6"/>
                        </a:lnTo>
                        <a:lnTo>
                          <a:pt x="2" y="6"/>
                        </a:lnTo>
                        <a:lnTo>
                          <a:pt x="0" y="6"/>
                        </a:lnTo>
                        <a:lnTo>
                          <a:pt x="0" y="6"/>
                        </a:lnTo>
                        <a:lnTo>
                          <a:pt x="0" y="4"/>
                        </a:lnTo>
                        <a:lnTo>
                          <a:pt x="0" y="4"/>
                        </a:lnTo>
                        <a:lnTo>
                          <a:pt x="0" y="2"/>
                        </a:lnTo>
                        <a:lnTo>
                          <a:pt x="2" y="2"/>
                        </a:lnTo>
                        <a:lnTo>
                          <a:pt x="2" y="2"/>
                        </a:lnTo>
                        <a:lnTo>
                          <a:pt x="2" y="2"/>
                        </a:lnTo>
                        <a:lnTo>
                          <a:pt x="4" y="2"/>
                        </a:lnTo>
                        <a:lnTo>
                          <a:pt x="4" y="2"/>
                        </a:lnTo>
                        <a:lnTo>
                          <a:pt x="4" y="0"/>
                        </a:lnTo>
                        <a:lnTo>
                          <a:pt x="4" y="0"/>
                        </a:lnTo>
                        <a:lnTo>
                          <a:pt x="4" y="0"/>
                        </a:lnTo>
                        <a:lnTo>
                          <a:pt x="6" y="0"/>
                        </a:lnTo>
                        <a:lnTo>
                          <a:pt x="6" y="0"/>
                        </a:lnTo>
                        <a:lnTo>
                          <a:pt x="6" y="2"/>
                        </a:lnTo>
                        <a:lnTo>
                          <a:pt x="7" y="2"/>
                        </a:lnTo>
                        <a:lnTo>
                          <a:pt x="7" y="0"/>
                        </a:lnTo>
                        <a:lnTo>
                          <a:pt x="7" y="0"/>
                        </a:lnTo>
                        <a:lnTo>
                          <a:pt x="7" y="0"/>
                        </a:lnTo>
                        <a:lnTo>
                          <a:pt x="7" y="0"/>
                        </a:lnTo>
                        <a:lnTo>
                          <a:pt x="9" y="0"/>
                        </a:lnTo>
                        <a:lnTo>
                          <a:pt x="9" y="0"/>
                        </a:lnTo>
                        <a:lnTo>
                          <a:pt x="9" y="0"/>
                        </a:lnTo>
                        <a:lnTo>
                          <a:pt x="11" y="0"/>
                        </a:lnTo>
                        <a:lnTo>
                          <a:pt x="11" y="0"/>
                        </a:lnTo>
                        <a:lnTo>
                          <a:pt x="13" y="0"/>
                        </a:lnTo>
                        <a:lnTo>
                          <a:pt x="13" y="0"/>
                        </a:lnTo>
                        <a:lnTo>
                          <a:pt x="13" y="0"/>
                        </a:lnTo>
                        <a:lnTo>
                          <a:pt x="13" y="0"/>
                        </a:lnTo>
                        <a:lnTo>
                          <a:pt x="15" y="0"/>
                        </a:lnTo>
                        <a:lnTo>
                          <a:pt x="15" y="0"/>
                        </a:lnTo>
                        <a:lnTo>
                          <a:pt x="15" y="0"/>
                        </a:lnTo>
                        <a:lnTo>
                          <a:pt x="17" y="0"/>
                        </a:lnTo>
                        <a:lnTo>
                          <a:pt x="17" y="0"/>
                        </a:lnTo>
                        <a:lnTo>
                          <a:pt x="19" y="0"/>
                        </a:lnTo>
                        <a:lnTo>
                          <a:pt x="19" y="0"/>
                        </a:lnTo>
                        <a:lnTo>
                          <a:pt x="19" y="0"/>
                        </a:lnTo>
                        <a:lnTo>
                          <a:pt x="21" y="0"/>
                        </a:lnTo>
                        <a:lnTo>
                          <a:pt x="21" y="0"/>
                        </a:lnTo>
                        <a:lnTo>
                          <a:pt x="21" y="2"/>
                        </a:lnTo>
                        <a:lnTo>
                          <a:pt x="21" y="2"/>
                        </a:lnTo>
                        <a:lnTo>
                          <a:pt x="23" y="2"/>
                        </a:lnTo>
                        <a:lnTo>
                          <a:pt x="23" y="2"/>
                        </a:lnTo>
                        <a:lnTo>
                          <a:pt x="23" y="2"/>
                        </a:lnTo>
                        <a:lnTo>
                          <a:pt x="23" y="2"/>
                        </a:lnTo>
                        <a:lnTo>
                          <a:pt x="25" y="2"/>
                        </a:lnTo>
                        <a:lnTo>
                          <a:pt x="25" y="2"/>
                        </a:lnTo>
                        <a:lnTo>
                          <a:pt x="25" y="2"/>
                        </a:lnTo>
                        <a:lnTo>
                          <a:pt x="25" y="2"/>
                        </a:lnTo>
                        <a:lnTo>
                          <a:pt x="27" y="2"/>
                        </a:lnTo>
                        <a:lnTo>
                          <a:pt x="27" y="2"/>
                        </a:lnTo>
                        <a:lnTo>
                          <a:pt x="27" y="2"/>
                        </a:lnTo>
                        <a:lnTo>
                          <a:pt x="27" y="2"/>
                        </a:lnTo>
                        <a:lnTo>
                          <a:pt x="28" y="2"/>
                        </a:lnTo>
                        <a:lnTo>
                          <a:pt x="28" y="4"/>
                        </a:lnTo>
                        <a:lnTo>
                          <a:pt x="28" y="4"/>
                        </a:lnTo>
                        <a:lnTo>
                          <a:pt x="28" y="4"/>
                        </a:lnTo>
                        <a:lnTo>
                          <a:pt x="30" y="4"/>
                        </a:lnTo>
                        <a:lnTo>
                          <a:pt x="30" y="4"/>
                        </a:lnTo>
                        <a:lnTo>
                          <a:pt x="30" y="4"/>
                        </a:lnTo>
                        <a:lnTo>
                          <a:pt x="30" y="6"/>
                        </a:lnTo>
                        <a:lnTo>
                          <a:pt x="32" y="6"/>
                        </a:lnTo>
                        <a:lnTo>
                          <a:pt x="32" y="6"/>
                        </a:lnTo>
                        <a:lnTo>
                          <a:pt x="32" y="6"/>
                        </a:lnTo>
                        <a:lnTo>
                          <a:pt x="34" y="6"/>
                        </a:lnTo>
                        <a:lnTo>
                          <a:pt x="34" y="6"/>
                        </a:lnTo>
                        <a:lnTo>
                          <a:pt x="34" y="6"/>
                        </a:lnTo>
                        <a:lnTo>
                          <a:pt x="36" y="6"/>
                        </a:lnTo>
                        <a:lnTo>
                          <a:pt x="36" y="6"/>
                        </a:lnTo>
                        <a:lnTo>
                          <a:pt x="36" y="8"/>
                        </a:lnTo>
                        <a:lnTo>
                          <a:pt x="36" y="8"/>
                        </a:lnTo>
                        <a:lnTo>
                          <a:pt x="36" y="8"/>
                        </a:lnTo>
                        <a:lnTo>
                          <a:pt x="36" y="10"/>
                        </a:lnTo>
                        <a:lnTo>
                          <a:pt x="38" y="10"/>
                        </a:lnTo>
                        <a:lnTo>
                          <a:pt x="38" y="10"/>
                        </a:lnTo>
                        <a:lnTo>
                          <a:pt x="38" y="10"/>
                        </a:lnTo>
                        <a:lnTo>
                          <a:pt x="38" y="10"/>
                        </a:lnTo>
                        <a:lnTo>
                          <a:pt x="38" y="12"/>
                        </a:lnTo>
                        <a:lnTo>
                          <a:pt x="40" y="12"/>
                        </a:lnTo>
                        <a:lnTo>
                          <a:pt x="40" y="12"/>
                        </a:lnTo>
                        <a:lnTo>
                          <a:pt x="40" y="14"/>
                        </a:lnTo>
                        <a:lnTo>
                          <a:pt x="38" y="14"/>
                        </a:lnTo>
                        <a:lnTo>
                          <a:pt x="38" y="14"/>
                        </a:lnTo>
                        <a:lnTo>
                          <a:pt x="38" y="14"/>
                        </a:lnTo>
                        <a:lnTo>
                          <a:pt x="36" y="14"/>
                        </a:lnTo>
                        <a:lnTo>
                          <a:pt x="36" y="14"/>
                        </a:lnTo>
                        <a:lnTo>
                          <a:pt x="36" y="14"/>
                        </a:lnTo>
                        <a:lnTo>
                          <a:pt x="34" y="14"/>
                        </a:lnTo>
                        <a:lnTo>
                          <a:pt x="34" y="14"/>
                        </a:lnTo>
                        <a:lnTo>
                          <a:pt x="34" y="14"/>
                        </a:lnTo>
                        <a:lnTo>
                          <a:pt x="32" y="14"/>
                        </a:lnTo>
                        <a:lnTo>
                          <a:pt x="32" y="14"/>
                        </a:lnTo>
                        <a:lnTo>
                          <a:pt x="30" y="14"/>
                        </a:lnTo>
                        <a:lnTo>
                          <a:pt x="30" y="14"/>
                        </a:lnTo>
                        <a:lnTo>
                          <a:pt x="30" y="14"/>
                        </a:lnTo>
                        <a:lnTo>
                          <a:pt x="30" y="12"/>
                        </a:lnTo>
                        <a:lnTo>
                          <a:pt x="30" y="12"/>
                        </a:lnTo>
                        <a:lnTo>
                          <a:pt x="28" y="12"/>
                        </a:lnTo>
                        <a:lnTo>
                          <a:pt x="28" y="12"/>
                        </a:lnTo>
                        <a:lnTo>
                          <a:pt x="27" y="12"/>
                        </a:lnTo>
                        <a:lnTo>
                          <a:pt x="27" y="14"/>
                        </a:lnTo>
                        <a:lnTo>
                          <a:pt x="27" y="14"/>
                        </a:lnTo>
                        <a:lnTo>
                          <a:pt x="27" y="14"/>
                        </a:lnTo>
                        <a:lnTo>
                          <a:pt x="27" y="14"/>
                        </a:lnTo>
                        <a:lnTo>
                          <a:pt x="25" y="14"/>
                        </a:lnTo>
                        <a:lnTo>
                          <a:pt x="25" y="14"/>
                        </a:lnTo>
                        <a:lnTo>
                          <a:pt x="25" y="14"/>
                        </a:lnTo>
                        <a:lnTo>
                          <a:pt x="23" y="14"/>
                        </a:lnTo>
                        <a:lnTo>
                          <a:pt x="23" y="14"/>
                        </a:lnTo>
                        <a:lnTo>
                          <a:pt x="23" y="14"/>
                        </a:lnTo>
                        <a:lnTo>
                          <a:pt x="23" y="14"/>
                        </a:lnTo>
                        <a:lnTo>
                          <a:pt x="23" y="15"/>
                        </a:lnTo>
                        <a:lnTo>
                          <a:pt x="23" y="15"/>
                        </a:lnTo>
                        <a:lnTo>
                          <a:pt x="23" y="17"/>
                        </a:lnTo>
                        <a:lnTo>
                          <a:pt x="23" y="17"/>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39" name="Freeform 792">
                    <a:extLst>
                      <a:ext uri="{FF2B5EF4-FFF2-40B4-BE49-F238E27FC236}">
                        <a16:creationId xmlns:a16="http://schemas.microsoft.com/office/drawing/2014/main" id="{10CF09A7-106D-4B3E-83D6-ACE02213F68F}"/>
                      </a:ext>
                    </a:extLst>
                  </p:cNvPr>
                  <p:cNvSpPr>
                    <a:spLocks/>
                  </p:cNvSpPr>
                  <p:nvPr/>
                </p:nvSpPr>
                <p:spPr bwMode="auto">
                  <a:xfrm>
                    <a:off x="9289" y="2532"/>
                    <a:ext cx="40" cy="17"/>
                  </a:xfrm>
                  <a:custGeom>
                    <a:avLst/>
                    <a:gdLst>
                      <a:gd name="T0" fmla="*/ 21 w 40"/>
                      <a:gd name="T1" fmla="*/ 17 h 17"/>
                      <a:gd name="T2" fmla="*/ 19 w 40"/>
                      <a:gd name="T3" fmla="*/ 17 h 17"/>
                      <a:gd name="T4" fmla="*/ 19 w 40"/>
                      <a:gd name="T5" fmla="*/ 15 h 17"/>
                      <a:gd name="T6" fmla="*/ 17 w 40"/>
                      <a:gd name="T7" fmla="*/ 14 h 17"/>
                      <a:gd name="T8" fmla="*/ 15 w 40"/>
                      <a:gd name="T9" fmla="*/ 14 h 17"/>
                      <a:gd name="T10" fmla="*/ 13 w 40"/>
                      <a:gd name="T11" fmla="*/ 14 h 17"/>
                      <a:gd name="T12" fmla="*/ 11 w 40"/>
                      <a:gd name="T13" fmla="*/ 14 h 17"/>
                      <a:gd name="T14" fmla="*/ 9 w 40"/>
                      <a:gd name="T15" fmla="*/ 12 h 17"/>
                      <a:gd name="T16" fmla="*/ 9 w 40"/>
                      <a:gd name="T17" fmla="*/ 10 h 17"/>
                      <a:gd name="T18" fmla="*/ 7 w 40"/>
                      <a:gd name="T19" fmla="*/ 10 h 17"/>
                      <a:gd name="T20" fmla="*/ 7 w 40"/>
                      <a:gd name="T21" fmla="*/ 10 h 17"/>
                      <a:gd name="T22" fmla="*/ 6 w 40"/>
                      <a:gd name="T23" fmla="*/ 8 h 17"/>
                      <a:gd name="T24" fmla="*/ 4 w 40"/>
                      <a:gd name="T25" fmla="*/ 8 h 17"/>
                      <a:gd name="T26" fmla="*/ 2 w 40"/>
                      <a:gd name="T27" fmla="*/ 6 h 17"/>
                      <a:gd name="T28" fmla="*/ 0 w 40"/>
                      <a:gd name="T29" fmla="*/ 6 h 17"/>
                      <a:gd name="T30" fmla="*/ 0 w 40"/>
                      <a:gd name="T31" fmla="*/ 2 h 17"/>
                      <a:gd name="T32" fmla="*/ 2 w 40"/>
                      <a:gd name="T33" fmla="*/ 2 h 17"/>
                      <a:gd name="T34" fmla="*/ 4 w 40"/>
                      <a:gd name="T35" fmla="*/ 0 h 17"/>
                      <a:gd name="T36" fmla="*/ 6 w 40"/>
                      <a:gd name="T37" fmla="*/ 0 h 17"/>
                      <a:gd name="T38" fmla="*/ 7 w 40"/>
                      <a:gd name="T39" fmla="*/ 2 h 17"/>
                      <a:gd name="T40" fmla="*/ 7 w 40"/>
                      <a:gd name="T41" fmla="*/ 0 h 17"/>
                      <a:gd name="T42" fmla="*/ 9 w 40"/>
                      <a:gd name="T43" fmla="*/ 0 h 17"/>
                      <a:gd name="T44" fmla="*/ 11 w 40"/>
                      <a:gd name="T45" fmla="*/ 0 h 17"/>
                      <a:gd name="T46" fmla="*/ 13 w 40"/>
                      <a:gd name="T47" fmla="*/ 0 h 17"/>
                      <a:gd name="T48" fmla="*/ 15 w 40"/>
                      <a:gd name="T49" fmla="*/ 0 h 17"/>
                      <a:gd name="T50" fmla="*/ 17 w 40"/>
                      <a:gd name="T51" fmla="*/ 0 h 17"/>
                      <a:gd name="T52" fmla="*/ 19 w 40"/>
                      <a:gd name="T53" fmla="*/ 0 h 17"/>
                      <a:gd name="T54" fmla="*/ 21 w 40"/>
                      <a:gd name="T55" fmla="*/ 2 h 17"/>
                      <a:gd name="T56" fmla="*/ 23 w 40"/>
                      <a:gd name="T57" fmla="*/ 2 h 17"/>
                      <a:gd name="T58" fmla="*/ 25 w 40"/>
                      <a:gd name="T59" fmla="*/ 2 h 17"/>
                      <a:gd name="T60" fmla="*/ 25 w 40"/>
                      <a:gd name="T61" fmla="*/ 2 h 17"/>
                      <a:gd name="T62" fmla="*/ 27 w 40"/>
                      <a:gd name="T63" fmla="*/ 2 h 17"/>
                      <a:gd name="T64" fmla="*/ 28 w 40"/>
                      <a:gd name="T65" fmla="*/ 4 h 17"/>
                      <a:gd name="T66" fmla="*/ 30 w 40"/>
                      <a:gd name="T67" fmla="*/ 4 h 17"/>
                      <a:gd name="T68" fmla="*/ 30 w 40"/>
                      <a:gd name="T69" fmla="*/ 6 h 17"/>
                      <a:gd name="T70" fmla="*/ 32 w 40"/>
                      <a:gd name="T71" fmla="*/ 6 h 17"/>
                      <a:gd name="T72" fmla="*/ 34 w 40"/>
                      <a:gd name="T73" fmla="*/ 6 h 17"/>
                      <a:gd name="T74" fmla="*/ 36 w 40"/>
                      <a:gd name="T75" fmla="*/ 8 h 17"/>
                      <a:gd name="T76" fmla="*/ 36 w 40"/>
                      <a:gd name="T77" fmla="*/ 10 h 17"/>
                      <a:gd name="T78" fmla="*/ 38 w 40"/>
                      <a:gd name="T79" fmla="*/ 10 h 17"/>
                      <a:gd name="T80" fmla="*/ 40 w 40"/>
                      <a:gd name="T81" fmla="*/ 12 h 17"/>
                      <a:gd name="T82" fmla="*/ 38 w 40"/>
                      <a:gd name="T83" fmla="*/ 14 h 17"/>
                      <a:gd name="T84" fmla="*/ 36 w 40"/>
                      <a:gd name="T85" fmla="*/ 14 h 17"/>
                      <a:gd name="T86" fmla="*/ 34 w 40"/>
                      <a:gd name="T87" fmla="*/ 14 h 17"/>
                      <a:gd name="T88" fmla="*/ 32 w 40"/>
                      <a:gd name="T89" fmla="*/ 14 h 17"/>
                      <a:gd name="T90" fmla="*/ 30 w 40"/>
                      <a:gd name="T91" fmla="*/ 14 h 17"/>
                      <a:gd name="T92" fmla="*/ 30 w 40"/>
                      <a:gd name="T93" fmla="*/ 12 h 17"/>
                      <a:gd name="T94" fmla="*/ 27 w 40"/>
                      <a:gd name="T95" fmla="*/ 12 h 17"/>
                      <a:gd name="T96" fmla="*/ 27 w 40"/>
                      <a:gd name="T97" fmla="*/ 14 h 17"/>
                      <a:gd name="T98" fmla="*/ 25 w 40"/>
                      <a:gd name="T99" fmla="*/ 14 h 17"/>
                      <a:gd name="T100" fmla="*/ 23 w 40"/>
                      <a:gd name="T101" fmla="*/ 14 h 17"/>
                      <a:gd name="T102" fmla="*/ 23 w 40"/>
                      <a:gd name="T103" fmla="*/ 15 h 17"/>
                      <a:gd name="T104" fmla="*/ 23 w 40"/>
                      <a:gd name="T10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17">
                        <a:moveTo>
                          <a:pt x="23" y="17"/>
                        </a:moveTo>
                        <a:lnTo>
                          <a:pt x="21" y="17"/>
                        </a:lnTo>
                        <a:lnTo>
                          <a:pt x="21" y="17"/>
                        </a:lnTo>
                        <a:lnTo>
                          <a:pt x="21" y="17"/>
                        </a:lnTo>
                        <a:lnTo>
                          <a:pt x="21" y="17"/>
                        </a:lnTo>
                        <a:lnTo>
                          <a:pt x="19" y="17"/>
                        </a:lnTo>
                        <a:lnTo>
                          <a:pt x="19" y="15"/>
                        </a:lnTo>
                        <a:lnTo>
                          <a:pt x="19" y="15"/>
                        </a:lnTo>
                        <a:lnTo>
                          <a:pt x="19" y="15"/>
                        </a:lnTo>
                        <a:lnTo>
                          <a:pt x="19" y="15"/>
                        </a:lnTo>
                        <a:lnTo>
                          <a:pt x="19" y="14"/>
                        </a:lnTo>
                        <a:lnTo>
                          <a:pt x="17" y="14"/>
                        </a:lnTo>
                        <a:lnTo>
                          <a:pt x="17" y="14"/>
                        </a:lnTo>
                        <a:lnTo>
                          <a:pt x="15" y="14"/>
                        </a:lnTo>
                        <a:lnTo>
                          <a:pt x="15" y="14"/>
                        </a:lnTo>
                        <a:lnTo>
                          <a:pt x="15" y="14"/>
                        </a:lnTo>
                        <a:lnTo>
                          <a:pt x="13" y="14"/>
                        </a:lnTo>
                        <a:lnTo>
                          <a:pt x="13" y="14"/>
                        </a:lnTo>
                        <a:lnTo>
                          <a:pt x="13" y="14"/>
                        </a:lnTo>
                        <a:lnTo>
                          <a:pt x="11" y="14"/>
                        </a:lnTo>
                        <a:lnTo>
                          <a:pt x="11" y="14"/>
                        </a:lnTo>
                        <a:lnTo>
                          <a:pt x="11" y="14"/>
                        </a:lnTo>
                        <a:lnTo>
                          <a:pt x="9" y="14"/>
                        </a:lnTo>
                        <a:lnTo>
                          <a:pt x="9" y="12"/>
                        </a:lnTo>
                        <a:lnTo>
                          <a:pt x="9" y="12"/>
                        </a:lnTo>
                        <a:lnTo>
                          <a:pt x="9" y="12"/>
                        </a:lnTo>
                        <a:lnTo>
                          <a:pt x="9" y="10"/>
                        </a:lnTo>
                        <a:lnTo>
                          <a:pt x="9" y="10"/>
                        </a:lnTo>
                        <a:lnTo>
                          <a:pt x="7" y="10"/>
                        </a:lnTo>
                        <a:lnTo>
                          <a:pt x="7" y="10"/>
                        </a:lnTo>
                        <a:lnTo>
                          <a:pt x="7" y="10"/>
                        </a:lnTo>
                        <a:lnTo>
                          <a:pt x="7" y="10"/>
                        </a:lnTo>
                        <a:lnTo>
                          <a:pt x="7" y="10"/>
                        </a:lnTo>
                        <a:lnTo>
                          <a:pt x="7" y="8"/>
                        </a:lnTo>
                        <a:lnTo>
                          <a:pt x="7" y="8"/>
                        </a:lnTo>
                        <a:lnTo>
                          <a:pt x="6" y="8"/>
                        </a:lnTo>
                        <a:lnTo>
                          <a:pt x="6" y="8"/>
                        </a:lnTo>
                        <a:lnTo>
                          <a:pt x="4" y="8"/>
                        </a:lnTo>
                        <a:lnTo>
                          <a:pt x="4" y="8"/>
                        </a:lnTo>
                        <a:lnTo>
                          <a:pt x="4" y="8"/>
                        </a:lnTo>
                        <a:lnTo>
                          <a:pt x="2" y="8"/>
                        </a:lnTo>
                        <a:lnTo>
                          <a:pt x="2" y="6"/>
                        </a:lnTo>
                        <a:lnTo>
                          <a:pt x="2" y="6"/>
                        </a:lnTo>
                        <a:lnTo>
                          <a:pt x="0" y="6"/>
                        </a:lnTo>
                        <a:lnTo>
                          <a:pt x="0" y="6"/>
                        </a:lnTo>
                        <a:lnTo>
                          <a:pt x="0" y="4"/>
                        </a:lnTo>
                        <a:lnTo>
                          <a:pt x="0" y="4"/>
                        </a:lnTo>
                        <a:lnTo>
                          <a:pt x="0" y="2"/>
                        </a:lnTo>
                        <a:lnTo>
                          <a:pt x="2" y="2"/>
                        </a:lnTo>
                        <a:lnTo>
                          <a:pt x="2" y="2"/>
                        </a:lnTo>
                        <a:lnTo>
                          <a:pt x="2" y="2"/>
                        </a:lnTo>
                        <a:lnTo>
                          <a:pt x="4" y="2"/>
                        </a:lnTo>
                        <a:lnTo>
                          <a:pt x="4" y="2"/>
                        </a:lnTo>
                        <a:lnTo>
                          <a:pt x="4" y="0"/>
                        </a:lnTo>
                        <a:lnTo>
                          <a:pt x="4" y="0"/>
                        </a:lnTo>
                        <a:lnTo>
                          <a:pt x="4" y="0"/>
                        </a:lnTo>
                        <a:lnTo>
                          <a:pt x="6" y="0"/>
                        </a:lnTo>
                        <a:lnTo>
                          <a:pt x="6" y="0"/>
                        </a:lnTo>
                        <a:lnTo>
                          <a:pt x="6" y="2"/>
                        </a:lnTo>
                        <a:lnTo>
                          <a:pt x="7" y="2"/>
                        </a:lnTo>
                        <a:lnTo>
                          <a:pt x="7" y="0"/>
                        </a:lnTo>
                        <a:lnTo>
                          <a:pt x="7" y="0"/>
                        </a:lnTo>
                        <a:lnTo>
                          <a:pt x="7" y="0"/>
                        </a:lnTo>
                        <a:lnTo>
                          <a:pt x="7" y="0"/>
                        </a:lnTo>
                        <a:lnTo>
                          <a:pt x="9" y="0"/>
                        </a:lnTo>
                        <a:lnTo>
                          <a:pt x="9" y="0"/>
                        </a:lnTo>
                        <a:lnTo>
                          <a:pt x="9" y="0"/>
                        </a:lnTo>
                        <a:lnTo>
                          <a:pt x="11" y="0"/>
                        </a:lnTo>
                        <a:lnTo>
                          <a:pt x="11" y="0"/>
                        </a:lnTo>
                        <a:lnTo>
                          <a:pt x="13" y="0"/>
                        </a:lnTo>
                        <a:lnTo>
                          <a:pt x="13" y="0"/>
                        </a:lnTo>
                        <a:lnTo>
                          <a:pt x="13" y="0"/>
                        </a:lnTo>
                        <a:lnTo>
                          <a:pt x="13" y="0"/>
                        </a:lnTo>
                        <a:lnTo>
                          <a:pt x="15" y="0"/>
                        </a:lnTo>
                        <a:lnTo>
                          <a:pt x="15" y="0"/>
                        </a:lnTo>
                        <a:lnTo>
                          <a:pt x="15" y="0"/>
                        </a:lnTo>
                        <a:lnTo>
                          <a:pt x="17" y="0"/>
                        </a:lnTo>
                        <a:lnTo>
                          <a:pt x="17" y="0"/>
                        </a:lnTo>
                        <a:lnTo>
                          <a:pt x="19" y="0"/>
                        </a:lnTo>
                        <a:lnTo>
                          <a:pt x="19" y="0"/>
                        </a:lnTo>
                        <a:lnTo>
                          <a:pt x="19" y="0"/>
                        </a:lnTo>
                        <a:lnTo>
                          <a:pt x="21" y="0"/>
                        </a:lnTo>
                        <a:lnTo>
                          <a:pt x="21" y="0"/>
                        </a:lnTo>
                        <a:lnTo>
                          <a:pt x="21" y="2"/>
                        </a:lnTo>
                        <a:lnTo>
                          <a:pt x="21" y="2"/>
                        </a:lnTo>
                        <a:lnTo>
                          <a:pt x="23" y="2"/>
                        </a:lnTo>
                        <a:lnTo>
                          <a:pt x="23" y="2"/>
                        </a:lnTo>
                        <a:lnTo>
                          <a:pt x="23" y="2"/>
                        </a:lnTo>
                        <a:lnTo>
                          <a:pt x="23" y="2"/>
                        </a:lnTo>
                        <a:lnTo>
                          <a:pt x="25" y="2"/>
                        </a:lnTo>
                        <a:lnTo>
                          <a:pt x="25" y="2"/>
                        </a:lnTo>
                        <a:lnTo>
                          <a:pt x="25" y="2"/>
                        </a:lnTo>
                        <a:lnTo>
                          <a:pt x="25" y="2"/>
                        </a:lnTo>
                        <a:lnTo>
                          <a:pt x="27" y="2"/>
                        </a:lnTo>
                        <a:lnTo>
                          <a:pt x="27" y="2"/>
                        </a:lnTo>
                        <a:lnTo>
                          <a:pt x="27" y="2"/>
                        </a:lnTo>
                        <a:lnTo>
                          <a:pt x="27" y="2"/>
                        </a:lnTo>
                        <a:lnTo>
                          <a:pt x="28" y="2"/>
                        </a:lnTo>
                        <a:lnTo>
                          <a:pt x="28" y="4"/>
                        </a:lnTo>
                        <a:lnTo>
                          <a:pt x="28" y="4"/>
                        </a:lnTo>
                        <a:lnTo>
                          <a:pt x="28" y="4"/>
                        </a:lnTo>
                        <a:lnTo>
                          <a:pt x="30" y="4"/>
                        </a:lnTo>
                        <a:lnTo>
                          <a:pt x="30" y="4"/>
                        </a:lnTo>
                        <a:lnTo>
                          <a:pt x="30" y="4"/>
                        </a:lnTo>
                        <a:lnTo>
                          <a:pt x="30" y="6"/>
                        </a:lnTo>
                        <a:lnTo>
                          <a:pt x="32" y="6"/>
                        </a:lnTo>
                        <a:lnTo>
                          <a:pt x="32" y="6"/>
                        </a:lnTo>
                        <a:lnTo>
                          <a:pt x="32" y="6"/>
                        </a:lnTo>
                        <a:lnTo>
                          <a:pt x="34" y="6"/>
                        </a:lnTo>
                        <a:lnTo>
                          <a:pt x="34" y="6"/>
                        </a:lnTo>
                        <a:lnTo>
                          <a:pt x="34" y="6"/>
                        </a:lnTo>
                        <a:lnTo>
                          <a:pt x="36" y="6"/>
                        </a:lnTo>
                        <a:lnTo>
                          <a:pt x="36" y="6"/>
                        </a:lnTo>
                        <a:lnTo>
                          <a:pt x="36" y="8"/>
                        </a:lnTo>
                        <a:lnTo>
                          <a:pt x="36" y="8"/>
                        </a:lnTo>
                        <a:lnTo>
                          <a:pt x="36" y="8"/>
                        </a:lnTo>
                        <a:lnTo>
                          <a:pt x="36" y="10"/>
                        </a:lnTo>
                        <a:lnTo>
                          <a:pt x="38" y="10"/>
                        </a:lnTo>
                        <a:lnTo>
                          <a:pt x="38" y="10"/>
                        </a:lnTo>
                        <a:lnTo>
                          <a:pt x="38" y="10"/>
                        </a:lnTo>
                        <a:lnTo>
                          <a:pt x="38" y="10"/>
                        </a:lnTo>
                        <a:lnTo>
                          <a:pt x="38" y="12"/>
                        </a:lnTo>
                        <a:lnTo>
                          <a:pt x="40" y="12"/>
                        </a:lnTo>
                        <a:lnTo>
                          <a:pt x="40" y="12"/>
                        </a:lnTo>
                        <a:lnTo>
                          <a:pt x="40" y="14"/>
                        </a:lnTo>
                        <a:lnTo>
                          <a:pt x="38" y="14"/>
                        </a:lnTo>
                        <a:lnTo>
                          <a:pt x="38" y="14"/>
                        </a:lnTo>
                        <a:lnTo>
                          <a:pt x="38" y="14"/>
                        </a:lnTo>
                        <a:lnTo>
                          <a:pt x="36" y="14"/>
                        </a:lnTo>
                        <a:lnTo>
                          <a:pt x="36" y="14"/>
                        </a:lnTo>
                        <a:lnTo>
                          <a:pt x="36" y="14"/>
                        </a:lnTo>
                        <a:lnTo>
                          <a:pt x="34" y="14"/>
                        </a:lnTo>
                        <a:lnTo>
                          <a:pt x="34" y="14"/>
                        </a:lnTo>
                        <a:lnTo>
                          <a:pt x="34" y="14"/>
                        </a:lnTo>
                        <a:lnTo>
                          <a:pt x="32" y="14"/>
                        </a:lnTo>
                        <a:lnTo>
                          <a:pt x="32" y="14"/>
                        </a:lnTo>
                        <a:lnTo>
                          <a:pt x="30" y="14"/>
                        </a:lnTo>
                        <a:lnTo>
                          <a:pt x="30" y="14"/>
                        </a:lnTo>
                        <a:lnTo>
                          <a:pt x="30" y="14"/>
                        </a:lnTo>
                        <a:lnTo>
                          <a:pt x="30" y="12"/>
                        </a:lnTo>
                        <a:lnTo>
                          <a:pt x="30" y="12"/>
                        </a:lnTo>
                        <a:lnTo>
                          <a:pt x="28" y="12"/>
                        </a:lnTo>
                        <a:lnTo>
                          <a:pt x="28" y="12"/>
                        </a:lnTo>
                        <a:lnTo>
                          <a:pt x="27" y="12"/>
                        </a:lnTo>
                        <a:lnTo>
                          <a:pt x="27" y="14"/>
                        </a:lnTo>
                        <a:lnTo>
                          <a:pt x="27" y="14"/>
                        </a:lnTo>
                        <a:lnTo>
                          <a:pt x="27" y="14"/>
                        </a:lnTo>
                        <a:lnTo>
                          <a:pt x="27" y="14"/>
                        </a:lnTo>
                        <a:lnTo>
                          <a:pt x="25" y="14"/>
                        </a:lnTo>
                        <a:lnTo>
                          <a:pt x="25" y="14"/>
                        </a:lnTo>
                        <a:lnTo>
                          <a:pt x="25" y="14"/>
                        </a:lnTo>
                        <a:lnTo>
                          <a:pt x="23" y="14"/>
                        </a:lnTo>
                        <a:lnTo>
                          <a:pt x="23" y="14"/>
                        </a:lnTo>
                        <a:lnTo>
                          <a:pt x="23" y="14"/>
                        </a:lnTo>
                        <a:lnTo>
                          <a:pt x="23" y="14"/>
                        </a:lnTo>
                        <a:lnTo>
                          <a:pt x="23" y="15"/>
                        </a:lnTo>
                        <a:lnTo>
                          <a:pt x="23" y="15"/>
                        </a:lnTo>
                        <a:lnTo>
                          <a:pt x="23" y="17"/>
                        </a:lnTo>
                        <a:lnTo>
                          <a:pt x="23" y="17"/>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0" name="Rectangle 793">
                    <a:extLst>
                      <a:ext uri="{FF2B5EF4-FFF2-40B4-BE49-F238E27FC236}">
                        <a16:creationId xmlns:a16="http://schemas.microsoft.com/office/drawing/2014/main" id="{24B4B09D-B8C4-407B-9792-E18F7BF65FC2}"/>
                      </a:ext>
                    </a:extLst>
                  </p:cNvPr>
                  <p:cNvSpPr>
                    <a:spLocks noChangeArrowheads="1"/>
                  </p:cNvSpPr>
                  <p:nvPr/>
                </p:nvSpPr>
                <p:spPr bwMode="auto">
                  <a:xfrm>
                    <a:off x="10864" y="218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1" name="Rectangle 794">
                    <a:extLst>
                      <a:ext uri="{FF2B5EF4-FFF2-40B4-BE49-F238E27FC236}">
                        <a16:creationId xmlns:a16="http://schemas.microsoft.com/office/drawing/2014/main" id="{DA1F1B6B-9EA6-4EBC-9078-4F6E91C8A066}"/>
                      </a:ext>
                    </a:extLst>
                  </p:cNvPr>
                  <p:cNvSpPr>
                    <a:spLocks noChangeArrowheads="1"/>
                  </p:cNvSpPr>
                  <p:nvPr/>
                </p:nvSpPr>
                <p:spPr bwMode="auto">
                  <a:xfrm>
                    <a:off x="10864" y="218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2" name="Rectangle 795">
                    <a:extLst>
                      <a:ext uri="{FF2B5EF4-FFF2-40B4-BE49-F238E27FC236}">
                        <a16:creationId xmlns:a16="http://schemas.microsoft.com/office/drawing/2014/main" id="{6F4DF0AC-7596-4604-863C-59CBC5074B34}"/>
                      </a:ext>
                    </a:extLst>
                  </p:cNvPr>
                  <p:cNvSpPr>
                    <a:spLocks noChangeArrowheads="1"/>
                  </p:cNvSpPr>
                  <p:nvPr/>
                </p:nvSpPr>
                <p:spPr bwMode="auto">
                  <a:xfrm>
                    <a:off x="10821" y="2021"/>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3" name="Rectangle 796">
                    <a:extLst>
                      <a:ext uri="{FF2B5EF4-FFF2-40B4-BE49-F238E27FC236}">
                        <a16:creationId xmlns:a16="http://schemas.microsoft.com/office/drawing/2014/main" id="{7D59525B-6C6C-4327-959A-4B531D6A399E}"/>
                      </a:ext>
                    </a:extLst>
                  </p:cNvPr>
                  <p:cNvSpPr>
                    <a:spLocks noChangeArrowheads="1"/>
                  </p:cNvSpPr>
                  <p:nvPr/>
                </p:nvSpPr>
                <p:spPr bwMode="auto">
                  <a:xfrm>
                    <a:off x="10821" y="2021"/>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4" name="Rectangle 797">
                    <a:extLst>
                      <a:ext uri="{FF2B5EF4-FFF2-40B4-BE49-F238E27FC236}">
                        <a16:creationId xmlns:a16="http://schemas.microsoft.com/office/drawing/2014/main" id="{5AA27433-99E3-4F2A-A12A-B51299689437}"/>
                      </a:ext>
                    </a:extLst>
                  </p:cNvPr>
                  <p:cNvSpPr>
                    <a:spLocks noChangeArrowheads="1"/>
                  </p:cNvSpPr>
                  <p:nvPr/>
                </p:nvSpPr>
                <p:spPr bwMode="auto">
                  <a:xfrm>
                    <a:off x="10873" y="207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5" name="Rectangle 798">
                    <a:extLst>
                      <a:ext uri="{FF2B5EF4-FFF2-40B4-BE49-F238E27FC236}">
                        <a16:creationId xmlns:a16="http://schemas.microsoft.com/office/drawing/2014/main" id="{586E78E7-8E3B-41D4-97A3-CCEE4661F366}"/>
                      </a:ext>
                    </a:extLst>
                  </p:cNvPr>
                  <p:cNvSpPr>
                    <a:spLocks noChangeArrowheads="1"/>
                  </p:cNvSpPr>
                  <p:nvPr/>
                </p:nvSpPr>
                <p:spPr bwMode="auto">
                  <a:xfrm>
                    <a:off x="10873" y="2070"/>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6" name="Rectangle 799">
                    <a:extLst>
                      <a:ext uri="{FF2B5EF4-FFF2-40B4-BE49-F238E27FC236}">
                        <a16:creationId xmlns:a16="http://schemas.microsoft.com/office/drawing/2014/main" id="{06B93BD8-112B-4B4E-8270-8EC97DD4069E}"/>
                      </a:ext>
                    </a:extLst>
                  </p:cNvPr>
                  <p:cNvSpPr>
                    <a:spLocks noChangeArrowheads="1"/>
                  </p:cNvSpPr>
                  <p:nvPr/>
                </p:nvSpPr>
                <p:spPr bwMode="auto">
                  <a:xfrm>
                    <a:off x="10877" y="2070"/>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7" name="Rectangle 800">
                    <a:extLst>
                      <a:ext uri="{FF2B5EF4-FFF2-40B4-BE49-F238E27FC236}">
                        <a16:creationId xmlns:a16="http://schemas.microsoft.com/office/drawing/2014/main" id="{E397AE87-6CCE-41B9-BAFE-28BCB7080D4F}"/>
                      </a:ext>
                    </a:extLst>
                  </p:cNvPr>
                  <p:cNvSpPr>
                    <a:spLocks noChangeArrowheads="1"/>
                  </p:cNvSpPr>
                  <p:nvPr/>
                </p:nvSpPr>
                <p:spPr bwMode="auto">
                  <a:xfrm>
                    <a:off x="10877" y="2070"/>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8" name="Rectangle 801">
                    <a:extLst>
                      <a:ext uri="{FF2B5EF4-FFF2-40B4-BE49-F238E27FC236}">
                        <a16:creationId xmlns:a16="http://schemas.microsoft.com/office/drawing/2014/main" id="{1628E54A-80F8-4785-A20D-187DAFA98591}"/>
                      </a:ext>
                    </a:extLst>
                  </p:cNvPr>
                  <p:cNvSpPr>
                    <a:spLocks noChangeArrowheads="1"/>
                  </p:cNvSpPr>
                  <p:nvPr/>
                </p:nvSpPr>
                <p:spPr bwMode="auto">
                  <a:xfrm>
                    <a:off x="10795" y="2091"/>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49" name="Rectangle 802">
                    <a:extLst>
                      <a:ext uri="{FF2B5EF4-FFF2-40B4-BE49-F238E27FC236}">
                        <a16:creationId xmlns:a16="http://schemas.microsoft.com/office/drawing/2014/main" id="{F50888E0-6073-47BE-AB92-D9EAF03F6FC9}"/>
                      </a:ext>
                    </a:extLst>
                  </p:cNvPr>
                  <p:cNvSpPr>
                    <a:spLocks noChangeArrowheads="1"/>
                  </p:cNvSpPr>
                  <p:nvPr/>
                </p:nvSpPr>
                <p:spPr bwMode="auto">
                  <a:xfrm>
                    <a:off x="10795" y="2091"/>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50" name="Freeform 803">
                    <a:extLst>
                      <a:ext uri="{FF2B5EF4-FFF2-40B4-BE49-F238E27FC236}">
                        <a16:creationId xmlns:a16="http://schemas.microsoft.com/office/drawing/2014/main" id="{E5B65801-CAA5-402D-8D62-BC439B42A84D}"/>
                      </a:ext>
                    </a:extLst>
                  </p:cNvPr>
                  <p:cNvSpPr>
                    <a:spLocks/>
                  </p:cNvSpPr>
                  <p:nvPr/>
                </p:nvSpPr>
                <p:spPr bwMode="auto">
                  <a:xfrm>
                    <a:off x="10900" y="2120"/>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51" name="Freeform 804">
                    <a:extLst>
                      <a:ext uri="{FF2B5EF4-FFF2-40B4-BE49-F238E27FC236}">
                        <a16:creationId xmlns:a16="http://schemas.microsoft.com/office/drawing/2014/main" id="{820F223A-D415-4A2A-A2F3-BA00520B135E}"/>
                      </a:ext>
                    </a:extLst>
                  </p:cNvPr>
                  <p:cNvSpPr>
                    <a:spLocks/>
                  </p:cNvSpPr>
                  <p:nvPr/>
                </p:nvSpPr>
                <p:spPr bwMode="auto">
                  <a:xfrm>
                    <a:off x="10900" y="2120"/>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52" name="Freeform 805">
                    <a:extLst>
                      <a:ext uri="{FF2B5EF4-FFF2-40B4-BE49-F238E27FC236}">
                        <a16:creationId xmlns:a16="http://schemas.microsoft.com/office/drawing/2014/main" id="{112F396F-3D08-4CD2-AD9A-3B943381083B}"/>
                      </a:ext>
                    </a:extLst>
                  </p:cNvPr>
                  <p:cNvSpPr>
                    <a:spLocks/>
                  </p:cNvSpPr>
                  <p:nvPr/>
                </p:nvSpPr>
                <p:spPr bwMode="auto">
                  <a:xfrm>
                    <a:off x="10873" y="2176"/>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53" name="Freeform 806">
                    <a:extLst>
                      <a:ext uri="{FF2B5EF4-FFF2-40B4-BE49-F238E27FC236}">
                        <a16:creationId xmlns:a16="http://schemas.microsoft.com/office/drawing/2014/main" id="{4622EBAF-8A0A-4BBA-A8ED-421B922DB7E2}"/>
                      </a:ext>
                    </a:extLst>
                  </p:cNvPr>
                  <p:cNvSpPr>
                    <a:spLocks/>
                  </p:cNvSpPr>
                  <p:nvPr/>
                </p:nvSpPr>
                <p:spPr bwMode="auto">
                  <a:xfrm>
                    <a:off x="10873" y="2176"/>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454" name="Freeform 807">
                    <a:extLst>
                      <a:ext uri="{FF2B5EF4-FFF2-40B4-BE49-F238E27FC236}">
                        <a16:creationId xmlns:a16="http://schemas.microsoft.com/office/drawing/2014/main" id="{2D9065D9-8178-4D19-9ACD-8A870BD26A0F}"/>
                      </a:ext>
                    </a:extLst>
                  </p:cNvPr>
                  <p:cNvSpPr>
                    <a:spLocks/>
                  </p:cNvSpPr>
                  <p:nvPr/>
                </p:nvSpPr>
                <p:spPr bwMode="auto">
                  <a:xfrm>
                    <a:off x="10843" y="2044"/>
                    <a:ext cx="1" cy="2"/>
                  </a:xfrm>
                  <a:custGeom>
                    <a:avLst/>
                    <a:gdLst>
                      <a:gd name="T0" fmla="*/ 1 w 1"/>
                      <a:gd name="T1" fmla="*/ 2 h 2"/>
                      <a:gd name="T2" fmla="*/ 0 w 1"/>
                      <a:gd name="T3" fmla="*/ 2 h 2"/>
                      <a:gd name="T4" fmla="*/ 0 w 1"/>
                      <a:gd name="T5" fmla="*/ 2 h 2"/>
                      <a:gd name="T6" fmla="*/ 0 w 1"/>
                      <a:gd name="T7" fmla="*/ 0 h 2"/>
                      <a:gd name="T8" fmla="*/ 1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2"/>
                        </a:lnTo>
                        <a:lnTo>
                          <a:pt x="0" y="0"/>
                        </a:lnTo>
                        <a:lnTo>
                          <a:pt x="1" y="0"/>
                        </a:lnTo>
                        <a:lnTo>
                          <a:pt x="1" y="2"/>
                        </a:lnTo>
                        <a:lnTo>
                          <a:pt x="1"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sp>
              <p:nvSpPr>
                <p:cNvPr id="4829" name="Freeform 809">
                  <a:extLst>
                    <a:ext uri="{FF2B5EF4-FFF2-40B4-BE49-F238E27FC236}">
                      <a16:creationId xmlns:a16="http://schemas.microsoft.com/office/drawing/2014/main" id="{347DA21A-2962-4EDB-88DC-6EA287634194}"/>
                    </a:ext>
                  </a:extLst>
                </p:cNvPr>
                <p:cNvSpPr>
                  <a:spLocks/>
                </p:cNvSpPr>
                <p:nvPr/>
              </p:nvSpPr>
              <p:spPr bwMode="auto">
                <a:xfrm>
                  <a:off x="15227441" y="3244851"/>
                  <a:ext cx="1588" cy="3175"/>
                </a:xfrm>
                <a:custGeom>
                  <a:avLst/>
                  <a:gdLst>
                    <a:gd name="T0" fmla="*/ 1 w 1"/>
                    <a:gd name="T1" fmla="*/ 2 h 2"/>
                    <a:gd name="T2" fmla="*/ 0 w 1"/>
                    <a:gd name="T3" fmla="*/ 2 h 2"/>
                    <a:gd name="T4" fmla="*/ 0 w 1"/>
                    <a:gd name="T5" fmla="*/ 2 h 2"/>
                    <a:gd name="T6" fmla="*/ 0 w 1"/>
                    <a:gd name="T7" fmla="*/ 0 h 2"/>
                    <a:gd name="T8" fmla="*/ 1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2"/>
                      </a:lnTo>
                      <a:lnTo>
                        <a:pt x="0" y="0"/>
                      </a:lnTo>
                      <a:lnTo>
                        <a:pt x="1" y="0"/>
                      </a:lnTo>
                      <a:lnTo>
                        <a:pt x="1" y="2"/>
                      </a:lnTo>
                      <a:lnTo>
                        <a:pt x="1"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0" name="Freeform 810">
                  <a:extLst>
                    <a:ext uri="{FF2B5EF4-FFF2-40B4-BE49-F238E27FC236}">
                      <a16:creationId xmlns:a16="http://schemas.microsoft.com/office/drawing/2014/main" id="{D87EE48D-CAE9-4FB6-8225-C1AE83577CF2}"/>
                    </a:ext>
                  </a:extLst>
                </p:cNvPr>
                <p:cNvSpPr>
                  <a:spLocks/>
                </p:cNvSpPr>
                <p:nvPr/>
              </p:nvSpPr>
              <p:spPr bwMode="auto">
                <a:xfrm>
                  <a:off x="15335391" y="3362326"/>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0"/>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1" name="Freeform 811">
                  <a:extLst>
                    <a:ext uri="{FF2B5EF4-FFF2-40B4-BE49-F238E27FC236}">
                      <a16:creationId xmlns:a16="http://schemas.microsoft.com/office/drawing/2014/main" id="{403297D8-8128-4BB1-99C3-EFC90F49AE43}"/>
                    </a:ext>
                  </a:extLst>
                </p:cNvPr>
                <p:cNvSpPr>
                  <a:spLocks/>
                </p:cNvSpPr>
                <p:nvPr/>
              </p:nvSpPr>
              <p:spPr bwMode="auto">
                <a:xfrm>
                  <a:off x="15335391" y="3362326"/>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0"/>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2" name="Freeform 812">
                  <a:extLst>
                    <a:ext uri="{FF2B5EF4-FFF2-40B4-BE49-F238E27FC236}">
                      <a16:creationId xmlns:a16="http://schemas.microsoft.com/office/drawing/2014/main" id="{3C86A7A4-28F9-4CB1-A404-E06D46ED42C8}"/>
                    </a:ext>
                  </a:extLst>
                </p:cNvPr>
                <p:cNvSpPr>
                  <a:spLocks/>
                </p:cNvSpPr>
                <p:nvPr/>
              </p:nvSpPr>
              <p:spPr bwMode="auto">
                <a:xfrm>
                  <a:off x="15254428" y="3384551"/>
                  <a:ext cx="3175" cy="3175"/>
                </a:xfrm>
                <a:custGeom>
                  <a:avLst/>
                  <a:gdLst>
                    <a:gd name="T0" fmla="*/ 0 w 2"/>
                    <a:gd name="T1" fmla="*/ 0 h 2"/>
                    <a:gd name="T2" fmla="*/ 0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2 h 2"/>
                    <a:gd name="T16" fmla="*/ 0 w 2"/>
                    <a:gd name="T17" fmla="*/ 0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2"/>
                      </a:lnTo>
                      <a:lnTo>
                        <a:pt x="2" y="2"/>
                      </a:lnTo>
                      <a:lnTo>
                        <a:pt x="2" y="2"/>
                      </a:lnTo>
                      <a:lnTo>
                        <a:pt x="0" y="2"/>
                      </a:lnTo>
                      <a:lnTo>
                        <a:pt x="0" y="2"/>
                      </a:lnTo>
                      <a:lnTo>
                        <a:pt x="0" y="2"/>
                      </a:lnTo>
                      <a:lnTo>
                        <a:pt x="0" y="2"/>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3" name="Freeform 813">
                  <a:extLst>
                    <a:ext uri="{FF2B5EF4-FFF2-40B4-BE49-F238E27FC236}">
                      <a16:creationId xmlns:a16="http://schemas.microsoft.com/office/drawing/2014/main" id="{73CB9BDC-A422-4269-81A7-8A66DB7498AE}"/>
                    </a:ext>
                  </a:extLst>
                </p:cNvPr>
                <p:cNvSpPr>
                  <a:spLocks/>
                </p:cNvSpPr>
                <p:nvPr/>
              </p:nvSpPr>
              <p:spPr bwMode="auto">
                <a:xfrm>
                  <a:off x="15254428" y="3384551"/>
                  <a:ext cx="3175" cy="3175"/>
                </a:xfrm>
                <a:custGeom>
                  <a:avLst/>
                  <a:gdLst>
                    <a:gd name="T0" fmla="*/ 0 w 2"/>
                    <a:gd name="T1" fmla="*/ 0 h 2"/>
                    <a:gd name="T2" fmla="*/ 0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2 h 2"/>
                    <a:gd name="T16" fmla="*/ 0 w 2"/>
                    <a:gd name="T17" fmla="*/ 0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2"/>
                      </a:lnTo>
                      <a:lnTo>
                        <a:pt x="2" y="2"/>
                      </a:lnTo>
                      <a:lnTo>
                        <a:pt x="2" y="2"/>
                      </a:lnTo>
                      <a:lnTo>
                        <a:pt x="0" y="2"/>
                      </a:lnTo>
                      <a:lnTo>
                        <a:pt x="0" y="2"/>
                      </a:lnTo>
                      <a:lnTo>
                        <a:pt x="0" y="2"/>
                      </a:lnTo>
                      <a:lnTo>
                        <a:pt x="0" y="2"/>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4" name="Freeform 814">
                  <a:extLst>
                    <a:ext uri="{FF2B5EF4-FFF2-40B4-BE49-F238E27FC236}">
                      <a16:creationId xmlns:a16="http://schemas.microsoft.com/office/drawing/2014/main" id="{8A72D8BF-4133-44A5-AAE9-AC1E792F82E7}"/>
                    </a:ext>
                  </a:extLst>
                </p:cNvPr>
                <p:cNvSpPr>
                  <a:spLocks/>
                </p:cNvSpPr>
                <p:nvPr/>
              </p:nvSpPr>
              <p:spPr bwMode="auto">
                <a:xfrm>
                  <a:off x="15338566" y="3355976"/>
                  <a:ext cx="3175" cy="3175"/>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5" name="Freeform 815">
                  <a:extLst>
                    <a:ext uri="{FF2B5EF4-FFF2-40B4-BE49-F238E27FC236}">
                      <a16:creationId xmlns:a16="http://schemas.microsoft.com/office/drawing/2014/main" id="{3882BB0A-E3B8-4FD3-9C9E-CA985FF927D1}"/>
                    </a:ext>
                  </a:extLst>
                </p:cNvPr>
                <p:cNvSpPr>
                  <a:spLocks/>
                </p:cNvSpPr>
                <p:nvPr/>
              </p:nvSpPr>
              <p:spPr bwMode="auto">
                <a:xfrm>
                  <a:off x="15338566" y="3355976"/>
                  <a:ext cx="3175" cy="3175"/>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6" name="Freeform 816">
                  <a:extLst>
                    <a:ext uri="{FF2B5EF4-FFF2-40B4-BE49-F238E27FC236}">
                      <a16:creationId xmlns:a16="http://schemas.microsoft.com/office/drawing/2014/main" id="{C675BEE9-EEE2-4A1F-892D-49DA3B111E24}"/>
                    </a:ext>
                  </a:extLst>
                </p:cNvPr>
                <p:cNvSpPr>
                  <a:spLocks/>
                </p:cNvSpPr>
                <p:nvPr/>
              </p:nvSpPr>
              <p:spPr bwMode="auto">
                <a:xfrm>
                  <a:off x="15192516" y="3219451"/>
                  <a:ext cx="0" cy="3175"/>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7" name="Freeform 817">
                  <a:extLst>
                    <a:ext uri="{FF2B5EF4-FFF2-40B4-BE49-F238E27FC236}">
                      <a16:creationId xmlns:a16="http://schemas.microsoft.com/office/drawing/2014/main" id="{DE41F6DE-5C69-4360-B169-DE3296C083BF}"/>
                    </a:ext>
                  </a:extLst>
                </p:cNvPr>
                <p:cNvSpPr>
                  <a:spLocks/>
                </p:cNvSpPr>
                <p:nvPr/>
              </p:nvSpPr>
              <p:spPr bwMode="auto">
                <a:xfrm>
                  <a:off x="15192516" y="3219451"/>
                  <a:ext cx="0" cy="3175"/>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8" name="Freeform 818">
                  <a:extLst>
                    <a:ext uri="{FF2B5EF4-FFF2-40B4-BE49-F238E27FC236}">
                      <a16:creationId xmlns:a16="http://schemas.microsoft.com/office/drawing/2014/main" id="{38975377-22FF-4C9C-BD3E-E97FF926B67B}"/>
                    </a:ext>
                  </a:extLst>
                </p:cNvPr>
                <p:cNvSpPr>
                  <a:spLocks/>
                </p:cNvSpPr>
                <p:nvPr/>
              </p:nvSpPr>
              <p:spPr bwMode="auto">
                <a:xfrm>
                  <a:off x="15205216" y="3241676"/>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39" name="Freeform 819">
                  <a:extLst>
                    <a:ext uri="{FF2B5EF4-FFF2-40B4-BE49-F238E27FC236}">
                      <a16:creationId xmlns:a16="http://schemas.microsoft.com/office/drawing/2014/main" id="{1C26B4D2-20BF-4EDD-8F1E-68AA194791A1}"/>
                    </a:ext>
                  </a:extLst>
                </p:cNvPr>
                <p:cNvSpPr>
                  <a:spLocks/>
                </p:cNvSpPr>
                <p:nvPr/>
              </p:nvSpPr>
              <p:spPr bwMode="auto">
                <a:xfrm>
                  <a:off x="15205216" y="3241676"/>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0" name="Freeform 820">
                  <a:extLst>
                    <a:ext uri="{FF2B5EF4-FFF2-40B4-BE49-F238E27FC236}">
                      <a16:creationId xmlns:a16="http://schemas.microsoft.com/office/drawing/2014/main" id="{3A7D6E81-5B71-4BA8-845C-97FD0BC7617E}"/>
                    </a:ext>
                  </a:extLst>
                </p:cNvPr>
                <p:cNvSpPr>
                  <a:spLocks/>
                </p:cNvSpPr>
                <p:nvPr/>
              </p:nvSpPr>
              <p:spPr bwMode="auto">
                <a:xfrm>
                  <a:off x="15198866" y="3235326"/>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1" name="Freeform 821">
                  <a:extLst>
                    <a:ext uri="{FF2B5EF4-FFF2-40B4-BE49-F238E27FC236}">
                      <a16:creationId xmlns:a16="http://schemas.microsoft.com/office/drawing/2014/main" id="{53D9895C-D2BF-4FEF-B9CA-7C3F8931EC3D}"/>
                    </a:ext>
                  </a:extLst>
                </p:cNvPr>
                <p:cNvSpPr>
                  <a:spLocks/>
                </p:cNvSpPr>
                <p:nvPr/>
              </p:nvSpPr>
              <p:spPr bwMode="auto">
                <a:xfrm>
                  <a:off x="15198866" y="3235326"/>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2" name="Freeform 822">
                  <a:extLst>
                    <a:ext uri="{FF2B5EF4-FFF2-40B4-BE49-F238E27FC236}">
                      <a16:creationId xmlns:a16="http://schemas.microsoft.com/office/drawing/2014/main" id="{5C34AE1D-B606-438A-91E5-997FB181F018}"/>
                    </a:ext>
                  </a:extLst>
                </p:cNvPr>
                <p:cNvSpPr>
                  <a:spLocks/>
                </p:cNvSpPr>
                <p:nvPr/>
              </p:nvSpPr>
              <p:spPr bwMode="auto">
                <a:xfrm>
                  <a:off x="15290941" y="3292476"/>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3" name="Freeform 823">
                  <a:extLst>
                    <a:ext uri="{FF2B5EF4-FFF2-40B4-BE49-F238E27FC236}">
                      <a16:creationId xmlns:a16="http://schemas.microsoft.com/office/drawing/2014/main" id="{F719DDFE-28AF-4FC4-B850-4A226BBB762D}"/>
                    </a:ext>
                  </a:extLst>
                </p:cNvPr>
                <p:cNvSpPr>
                  <a:spLocks/>
                </p:cNvSpPr>
                <p:nvPr/>
              </p:nvSpPr>
              <p:spPr bwMode="auto">
                <a:xfrm>
                  <a:off x="15290941" y="3292476"/>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4" name="Freeform 824">
                  <a:extLst>
                    <a:ext uri="{FF2B5EF4-FFF2-40B4-BE49-F238E27FC236}">
                      <a16:creationId xmlns:a16="http://schemas.microsoft.com/office/drawing/2014/main" id="{ED5E3D40-3D9E-4960-BB08-2A8104BBC6FC}"/>
                    </a:ext>
                  </a:extLst>
                </p:cNvPr>
                <p:cNvSpPr>
                  <a:spLocks/>
                </p:cNvSpPr>
                <p:nvPr/>
              </p:nvSpPr>
              <p:spPr bwMode="auto">
                <a:xfrm>
                  <a:off x="15348091" y="3249614"/>
                  <a:ext cx="3175" cy="0"/>
                </a:xfrm>
                <a:custGeom>
                  <a:avLst/>
                  <a:gdLst>
                    <a:gd name="T0" fmla="*/ 0 w 2"/>
                    <a:gd name="T1" fmla="*/ 0 w 2"/>
                    <a:gd name="T2" fmla="*/ 0 w 2"/>
                    <a:gd name="T3" fmla="*/ 0 w 2"/>
                    <a:gd name="T4" fmla="*/ 0 w 2"/>
                    <a:gd name="T5" fmla="*/ 2 w 2"/>
                    <a:gd name="T6" fmla="*/ 2 w 2"/>
                    <a:gd name="T7" fmla="*/ 2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5" name="Freeform 825">
                  <a:extLst>
                    <a:ext uri="{FF2B5EF4-FFF2-40B4-BE49-F238E27FC236}">
                      <a16:creationId xmlns:a16="http://schemas.microsoft.com/office/drawing/2014/main" id="{E2D8AD34-1DE0-4172-B4D0-5358FA489F8E}"/>
                    </a:ext>
                  </a:extLst>
                </p:cNvPr>
                <p:cNvSpPr>
                  <a:spLocks/>
                </p:cNvSpPr>
                <p:nvPr/>
              </p:nvSpPr>
              <p:spPr bwMode="auto">
                <a:xfrm>
                  <a:off x="15348091" y="3249614"/>
                  <a:ext cx="3175" cy="0"/>
                </a:xfrm>
                <a:custGeom>
                  <a:avLst/>
                  <a:gdLst>
                    <a:gd name="T0" fmla="*/ 0 w 2"/>
                    <a:gd name="T1" fmla="*/ 0 w 2"/>
                    <a:gd name="T2" fmla="*/ 0 w 2"/>
                    <a:gd name="T3" fmla="*/ 0 w 2"/>
                    <a:gd name="T4" fmla="*/ 0 w 2"/>
                    <a:gd name="T5" fmla="*/ 2 w 2"/>
                    <a:gd name="T6" fmla="*/ 2 w 2"/>
                    <a:gd name="T7" fmla="*/ 2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6" name="Freeform 826">
                  <a:extLst>
                    <a:ext uri="{FF2B5EF4-FFF2-40B4-BE49-F238E27FC236}">
                      <a16:creationId xmlns:a16="http://schemas.microsoft.com/office/drawing/2014/main" id="{30ED846D-05AC-41B4-8400-680DDE312E27}"/>
                    </a:ext>
                  </a:extLst>
                </p:cNvPr>
                <p:cNvSpPr>
                  <a:spLocks/>
                </p:cNvSpPr>
                <p:nvPr/>
              </p:nvSpPr>
              <p:spPr bwMode="auto">
                <a:xfrm>
                  <a:off x="15278241" y="3286126"/>
                  <a:ext cx="3175" cy="3175"/>
                </a:xfrm>
                <a:custGeom>
                  <a:avLst/>
                  <a:gdLst>
                    <a:gd name="T0" fmla="*/ 2 w 2"/>
                    <a:gd name="T1" fmla="*/ 0 h 2"/>
                    <a:gd name="T2" fmla="*/ 2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0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2"/>
                      </a:lnTo>
                      <a:lnTo>
                        <a:pt x="0" y="2"/>
                      </a:lnTo>
                      <a:lnTo>
                        <a:pt x="0" y="2"/>
                      </a:lnTo>
                      <a:lnTo>
                        <a:pt x="0" y="2"/>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7" name="Freeform 827">
                  <a:extLst>
                    <a:ext uri="{FF2B5EF4-FFF2-40B4-BE49-F238E27FC236}">
                      <a16:creationId xmlns:a16="http://schemas.microsoft.com/office/drawing/2014/main" id="{A383F288-6B81-499C-A8B0-AAFB6F242367}"/>
                    </a:ext>
                  </a:extLst>
                </p:cNvPr>
                <p:cNvSpPr>
                  <a:spLocks/>
                </p:cNvSpPr>
                <p:nvPr/>
              </p:nvSpPr>
              <p:spPr bwMode="auto">
                <a:xfrm>
                  <a:off x="15278241" y="3286126"/>
                  <a:ext cx="3175" cy="3175"/>
                </a:xfrm>
                <a:custGeom>
                  <a:avLst/>
                  <a:gdLst>
                    <a:gd name="T0" fmla="*/ 2 w 2"/>
                    <a:gd name="T1" fmla="*/ 0 h 2"/>
                    <a:gd name="T2" fmla="*/ 2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0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2"/>
                      </a:lnTo>
                      <a:lnTo>
                        <a:pt x="0" y="2"/>
                      </a:lnTo>
                      <a:lnTo>
                        <a:pt x="0" y="2"/>
                      </a:lnTo>
                      <a:lnTo>
                        <a:pt x="0" y="2"/>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8" name="Freeform 828">
                  <a:extLst>
                    <a:ext uri="{FF2B5EF4-FFF2-40B4-BE49-F238E27FC236}">
                      <a16:creationId xmlns:a16="http://schemas.microsoft.com/office/drawing/2014/main" id="{ED9F8136-27B4-4CB6-A131-3B6DCA3B37D0}"/>
                    </a:ext>
                  </a:extLst>
                </p:cNvPr>
                <p:cNvSpPr>
                  <a:spLocks/>
                </p:cNvSpPr>
                <p:nvPr/>
              </p:nvSpPr>
              <p:spPr bwMode="auto">
                <a:xfrm>
                  <a:off x="15321103" y="3362326"/>
                  <a:ext cx="6350" cy="3175"/>
                </a:xfrm>
                <a:custGeom>
                  <a:avLst/>
                  <a:gdLst>
                    <a:gd name="T0" fmla="*/ 2 w 4"/>
                    <a:gd name="T1" fmla="*/ 0 h 2"/>
                    <a:gd name="T2" fmla="*/ 2 w 4"/>
                    <a:gd name="T3" fmla="*/ 2 h 2"/>
                    <a:gd name="T4" fmla="*/ 4 w 4"/>
                    <a:gd name="T5" fmla="*/ 2 h 2"/>
                    <a:gd name="T6" fmla="*/ 4 w 4"/>
                    <a:gd name="T7" fmla="*/ 2 h 2"/>
                    <a:gd name="T8" fmla="*/ 2 w 4"/>
                    <a:gd name="T9" fmla="*/ 2 h 2"/>
                    <a:gd name="T10" fmla="*/ 2 w 4"/>
                    <a:gd name="T11" fmla="*/ 2 h 2"/>
                    <a:gd name="T12" fmla="*/ 0 w 4"/>
                    <a:gd name="T13" fmla="*/ 2 h 2"/>
                    <a:gd name="T14" fmla="*/ 0 w 4"/>
                    <a:gd name="T15" fmla="*/ 2 h 2"/>
                    <a:gd name="T16" fmla="*/ 0 w 4"/>
                    <a:gd name="T17" fmla="*/ 0 h 2"/>
                    <a:gd name="T18" fmla="*/ 2 w 4"/>
                    <a:gd name="T19" fmla="*/ 0 h 2"/>
                    <a:gd name="T20" fmla="*/ 2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0"/>
                      </a:moveTo>
                      <a:lnTo>
                        <a:pt x="2" y="2"/>
                      </a:lnTo>
                      <a:lnTo>
                        <a:pt x="4" y="2"/>
                      </a:lnTo>
                      <a:lnTo>
                        <a:pt x="4" y="2"/>
                      </a:lnTo>
                      <a:lnTo>
                        <a:pt x="2" y="2"/>
                      </a:lnTo>
                      <a:lnTo>
                        <a:pt x="2" y="2"/>
                      </a:lnTo>
                      <a:lnTo>
                        <a:pt x="0" y="2"/>
                      </a:lnTo>
                      <a:lnTo>
                        <a:pt x="0" y="2"/>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49" name="Freeform 829">
                  <a:extLst>
                    <a:ext uri="{FF2B5EF4-FFF2-40B4-BE49-F238E27FC236}">
                      <a16:creationId xmlns:a16="http://schemas.microsoft.com/office/drawing/2014/main" id="{BD51B518-AC2F-4211-AC85-575F4D946345}"/>
                    </a:ext>
                  </a:extLst>
                </p:cNvPr>
                <p:cNvSpPr>
                  <a:spLocks/>
                </p:cNvSpPr>
                <p:nvPr/>
              </p:nvSpPr>
              <p:spPr bwMode="auto">
                <a:xfrm>
                  <a:off x="15321103" y="3362326"/>
                  <a:ext cx="6350" cy="3175"/>
                </a:xfrm>
                <a:custGeom>
                  <a:avLst/>
                  <a:gdLst>
                    <a:gd name="T0" fmla="*/ 2 w 4"/>
                    <a:gd name="T1" fmla="*/ 0 h 2"/>
                    <a:gd name="T2" fmla="*/ 2 w 4"/>
                    <a:gd name="T3" fmla="*/ 2 h 2"/>
                    <a:gd name="T4" fmla="*/ 4 w 4"/>
                    <a:gd name="T5" fmla="*/ 2 h 2"/>
                    <a:gd name="T6" fmla="*/ 4 w 4"/>
                    <a:gd name="T7" fmla="*/ 2 h 2"/>
                    <a:gd name="T8" fmla="*/ 2 w 4"/>
                    <a:gd name="T9" fmla="*/ 2 h 2"/>
                    <a:gd name="T10" fmla="*/ 2 w 4"/>
                    <a:gd name="T11" fmla="*/ 2 h 2"/>
                    <a:gd name="T12" fmla="*/ 0 w 4"/>
                    <a:gd name="T13" fmla="*/ 2 h 2"/>
                    <a:gd name="T14" fmla="*/ 0 w 4"/>
                    <a:gd name="T15" fmla="*/ 2 h 2"/>
                    <a:gd name="T16" fmla="*/ 0 w 4"/>
                    <a:gd name="T17" fmla="*/ 0 h 2"/>
                    <a:gd name="T18" fmla="*/ 2 w 4"/>
                    <a:gd name="T19" fmla="*/ 0 h 2"/>
                    <a:gd name="T20" fmla="*/ 2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0"/>
                      </a:moveTo>
                      <a:lnTo>
                        <a:pt x="2" y="2"/>
                      </a:lnTo>
                      <a:lnTo>
                        <a:pt x="4" y="2"/>
                      </a:lnTo>
                      <a:lnTo>
                        <a:pt x="4" y="2"/>
                      </a:lnTo>
                      <a:lnTo>
                        <a:pt x="2" y="2"/>
                      </a:lnTo>
                      <a:lnTo>
                        <a:pt x="2" y="2"/>
                      </a:lnTo>
                      <a:lnTo>
                        <a:pt x="0" y="2"/>
                      </a:lnTo>
                      <a:lnTo>
                        <a:pt x="0" y="2"/>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0" name="Freeform 830">
                  <a:extLst>
                    <a:ext uri="{FF2B5EF4-FFF2-40B4-BE49-F238E27FC236}">
                      <a16:creationId xmlns:a16="http://schemas.microsoft.com/office/drawing/2014/main" id="{828CBC20-5D8D-4CAD-B418-62D10D6F2C64}"/>
                    </a:ext>
                  </a:extLst>
                </p:cNvPr>
                <p:cNvSpPr>
                  <a:spLocks/>
                </p:cNvSpPr>
                <p:nvPr/>
              </p:nvSpPr>
              <p:spPr bwMode="auto">
                <a:xfrm>
                  <a:off x="15284591" y="3359151"/>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0" y="0"/>
                      </a:lnTo>
                      <a:lnTo>
                        <a:pt x="2" y="0"/>
                      </a:lnTo>
                      <a:lnTo>
                        <a:pt x="2" y="2"/>
                      </a:lnTo>
                      <a:lnTo>
                        <a:pt x="2"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1" name="Freeform 831">
                  <a:extLst>
                    <a:ext uri="{FF2B5EF4-FFF2-40B4-BE49-F238E27FC236}">
                      <a16:creationId xmlns:a16="http://schemas.microsoft.com/office/drawing/2014/main" id="{6C89F174-CFD7-4159-8A3C-0E8A573DE7DC}"/>
                    </a:ext>
                  </a:extLst>
                </p:cNvPr>
                <p:cNvSpPr>
                  <a:spLocks/>
                </p:cNvSpPr>
                <p:nvPr/>
              </p:nvSpPr>
              <p:spPr bwMode="auto">
                <a:xfrm>
                  <a:off x="15284591" y="3359151"/>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0" y="0"/>
                      </a:lnTo>
                      <a:lnTo>
                        <a:pt x="2" y="0"/>
                      </a:lnTo>
                      <a:lnTo>
                        <a:pt x="2" y="2"/>
                      </a:lnTo>
                      <a:lnTo>
                        <a:pt x="2"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2" name="Freeform 832">
                  <a:extLst>
                    <a:ext uri="{FF2B5EF4-FFF2-40B4-BE49-F238E27FC236}">
                      <a16:creationId xmlns:a16="http://schemas.microsoft.com/office/drawing/2014/main" id="{7C49C7AE-E459-4F62-AFD7-FAC1E5BB52FD}"/>
                    </a:ext>
                  </a:extLst>
                </p:cNvPr>
                <p:cNvSpPr>
                  <a:spLocks/>
                </p:cNvSpPr>
                <p:nvPr/>
              </p:nvSpPr>
              <p:spPr bwMode="auto">
                <a:xfrm>
                  <a:off x="15221091" y="3241676"/>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2 h 2"/>
                    <a:gd name="T16" fmla="*/ 0 w 2"/>
                    <a:gd name="T17" fmla="*/ 2 h 2"/>
                    <a:gd name="T18" fmla="*/ 0 w 2"/>
                    <a:gd name="T19" fmla="*/ 0 h 2"/>
                    <a:gd name="T20" fmla="*/ 0 w 2"/>
                    <a:gd name="T21" fmla="*/ 0 h 2"/>
                    <a:gd name="T22" fmla="*/ 0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0"/>
                      </a:lnTo>
                      <a:lnTo>
                        <a:pt x="2" y="0"/>
                      </a:lnTo>
                      <a:lnTo>
                        <a:pt x="2" y="2"/>
                      </a:lnTo>
                      <a:lnTo>
                        <a:pt x="2" y="2"/>
                      </a:lnTo>
                      <a:lnTo>
                        <a:pt x="2" y="2"/>
                      </a:lnTo>
                      <a:lnTo>
                        <a:pt x="0" y="2"/>
                      </a:lnTo>
                      <a:lnTo>
                        <a:pt x="0" y="2"/>
                      </a:lnTo>
                      <a:lnTo>
                        <a:pt x="0" y="2"/>
                      </a:lnTo>
                      <a:lnTo>
                        <a:pt x="0" y="0"/>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3" name="Freeform 833">
                  <a:extLst>
                    <a:ext uri="{FF2B5EF4-FFF2-40B4-BE49-F238E27FC236}">
                      <a16:creationId xmlns:a16="http://schemas.microsoft.com/office/drawing/2014/main" id="{5A915372-C1EB-469F-8D7A-104DAB54EBCA}"/>
                    </a:ext>
                  </a:extLst>
                </p:cNvPr>
                <p:cNvSpPr>
                  <a:spLocks/>
                </p:cNvSpPr>
                <p:nvPr/>
              </p:nvSpPr>
              <p:spPr bwMode="auto">
                <a:xfrm>
                  <a:off x="15221091" y="3241676"/>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2 h 2"/>
                    <a:gd name="T16" fmla="*/ 0 w 2"/>
                    <a:gd name="T17" fmla="*/ 2 h 2"/>
                    <a:gd name="T18" fmla="*/ 0 w 2"/>
                    <a:gd name="T19" fmla="*/ 0 h 2"/>
                    <a:gd name="T20" fmla="*/ 0 w 2"/>
                    <a:gd name="T21" fmla="*/ 0 h 2"/>
                    <a:gd name="T22" fmla="*/ 0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0"/>
                      </a:lnTo>
                      <a:lnTo>
                        <a:pt x="2" y="0"/>
                      </a:lnTo>
                      <a:lnTo>
                        <a:pt x="2" y="2"/>
                      </a:lnTo>
                      <a:lnTo>
                        <a:pt x="2" y="2"/>
                      </a:lnTo>
                      <a:lnTo>
                        <a:pt x="2" y="2"/>
                      </a:lnTo>
                      <a:lnTo>
                        <a:pt x="0" y="2"/>
                      </a:lnTo>
                      <a:lnTo>
                        <a:pt x="0" y="2"/>
                      </a:lnTo>
                      <a:lnTo>
                        <a:pt x="0" y="2"/>
                      </a:lnTo>
                      <a:lnTo>
                        <a:pt x="0" y="0"/>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4" name="Freeform 834">
                  <a:extLst>
                    <a:ext uri="{FF2B5EF4-FFF2-40B4-BE49-F238E27FC236}">
                      <a16:creationId xmlns:a16="http://schemas.microsoft.com/office/drawing/2014/main" id="{F6293B6D-FE5E-48ED-A219-4BB56A1E1136}"/>
                    </a:ext>
                  </a:extLst>
                </p:cNvPr>
                <p:cNvSpPr>
                  <a:spLocks/>
                </p:cNvSpPr>
                <p:nvPr/>
              </p:nvSpPr>
              <p:spPr bwMode="auto">
                <a:xfrm>
                  <a:off x="15265541" y="3465514"/>
                  <a:ext cx="6350" cy="0"/>
                </a:xfrm>
                <a:custGeom>
                  <a:avLst/>
                  <a:gdLst>
                    <a:gd name="T0" fmla="*/ 4 w 4"/>
                    <a:gd name="T1" fmla="*/ 4 w 4"/>
                    <a:gd name="T2" fmla="*/ 2 w 4"/>
                    <a:gd name="T3" fmla="*/ 2 w 4"/>
                    <a:gd name="T4" fmla="*/ 2 w 4"/>
                    <a:gd name="T5" fmla="*/ 2 w 4"/>
                    <a:gd name="T6" fmla="*/ 0 w 4"/>
                    <a:gd name="T7" fmla="*/ 0 w 4"/>
                    <a:gd name="T8" fmla="*/ 2 w 4"/>
                    <a:gd name="T9" fmla="*/ 2 w 4"/>
                    <a:gd name="T10" fmla="*/ 2 w 4"/>
                    <a:gd name="T11" fmla="*/ 4 w 4"/>
                    <a:gd name="T12"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4">
                      <a:moveTo>
                        <a:pt x="4" y="0"/>
                      </a:moveTo>
                      <a:lnTo>
                        <a:pt x="4" y="0"/>
                      </a:lnTo>
                      <a:lnTo>
                        <a:pt x="2" y="0"/>
                      </a:lnTo>
                      <a:lnTo>
                        <a:pt x="2" y="0"/>
                      </a:lnTo>
                      <a:lnTo>
                        <a:pt x="2" y="0"/>
                      </a:lnTo>
                      <a:lnTo>
                        <a:pt x="2" y="0"/>
                      </a:lnTo>
                      <a:lnTo>
                        <a:pt x="0" y="0"/>
                      </a:lnTo>
                      <a:lnTo>
                        <a:pt x="0" y="0"/>
                      </a:lnTo>
                      <a:lnTo>
                        <a:pt x="2" y="0"/>
                      </a:lnTo>
                      <a:lnTo>
                        <a:pt x="2" y="0"/>
                      </a:lnTo>
                      <a:lnTo>
                        <a:pt x="2" y="0"/>
                      </a:lnTo>
                      <a:lnTo>
                        <a:pt x="4"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5" name="Freeform 835">
                  <a:extLst>
                    <a:ext uri="{FF2B5EF4-FFF2-40B4-BE49-F238E27FC236}">
                      <a16:creationId xmlns:a16="http://schemas.microsoft.com/office/drawing/2014/main" id="{C696B80A-8B1D-4A30-A84A-90A69C69E760}"/>
                    </a:ext>
                  </a:extLst>
                </p:cNvPr>
                <p:cNvSpPr>
                  <a:spLocks/>
                </p:cNvSpPr>
                <p:nvPr/>
              </p:nvSpPr>
              <p:spPr bwMode="auto">
                <a:xfrm>
                  <a:off x="15265541" y="3465514"/>
                  <a:ext cx="6350" cy="0"/>
                </a:xfrm>
                <a:custGeom>
                  <a:avLst/>
                  <a:gdLst>
                    <a:gd name="T0" fmla="*/ 4 w 4"/>
                    <a:gd name="T1" fmla="*/ 4 w 4"/>
                    <a:gd name="T2" fmla="*/ 2 w 4"/>
                    <a:gd name="T3" fmla="*/ 2 w 4"/>
                    <a:gd name="T4" fmla="*/ 2 w 4"/>
                    <a:gd name="T5" fmla="*/ 2 w 4"/>
                    <a:gd name="T6" fmla="*/ 0 w 4"/>
                    <a:gd name="T7" fmla="*/ 0 w 4"/>
                    <a:gd name="T8" fmla="*/ 2 w 4"/>
                    <a:gd name="T9" fmla="*/ 2 w 4"/>
                    <a:gd name="T10" fmla="*/ 2 w 4"/>
                    <a:gd name="T11" fmla="*/ 4 w 4"/>
                    <a:gd name="T12" fmla="*/ 4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4">
                      <a:moveTo>
                        <a:pt x="4" y="0"/>
                      </a:moveTo>
                      <a:lnTo>
                        <a:pt x="4" y="0"/>
                      </a:lnTo>
                      <a:lnTo>
                        <a:pt x="2" y="0"/>
                      </a:lnTo>
                      <a:lnTo>
                        <a:pt x="2" y="0"/>
                      </a:lnTo>
                      <a:lnTo>
                        <a:pt x="2" y="0"/>
                      </a:lnTo>
                      <a:lnTo>
                        <a:pt x="2" y="0"/>
                      </a:lnTo>
                      <a:lnTo>
                        <a:pt x="0" y="0"/>
                      </a:lnTo>
                      <a:lnTo>
                        <a:pt x="0" y="0"/>
                      </a:lnTo>
                      <a:lnTo>
                        <a:pt x="2" y="0"/>
                      </a:lnTo>
                      <a:lnTo>
                        <a:pt x="2" y="0"/>
                      </a:lnTo>
                      <a:lnTo>
                        <a:pt x="2" y="0"/>
                      </a:lnTo>
                      <a:lnTo>
                        <a:pt x="4"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6" name="Freeform 836">
                  <a:extLst>
                    <a:ext uri="{FF2B5EF4-FFF2-40B4-BE49-F238E27FC236}">
                      <a16:creationId xmlns:a16="http://schemas.microsoft.com/office/drawing/2014/main" id="{72FDAFB2-F864-438E-979B-53871EB2883A}"/>
                    </a:ext>
                  </a:extLst>
                </p:cNvPr>
                <p:cNvSpPr>
                  <a:spLocks/>
                </p:cNvSpPr>
                <p:nvPr/>
              </p:nvSpPr>
              <p:spPr bwMode="auto">
                <a:xfrm>
                  <a:off x="15251253" y="3421064"/>
                  <a:ext cx="3175" cy="6350"/>
                </a:xfrm>
                <a:custGeom>
                  <a:avLst/>
                  <a:gdLst>
                    <a:gd name="T0" fmla="*/ 2 w 2"/>
                    <a:gd name="T1" fmla="*/ 0 h 4"/>
                    <a:gd name="T2" fmla="*/ 2 w 2"/>
                    <a:gd name="T3" fmla="*/ 2 h 4"/>
                    <a:gd name="T4" fmla="*/ 2 w 2"/>
                    <a:gd name="T5" fmla="*/ 2 h 4"/>
                    <a:gd name="T6" fmla="*/ 2 w 2"/>
                    <a:gd name="T7" fmla="*/ 2 h 4"/>
                    <a:gd name="T8" fmla="*/ 2 w 2"/>
                    <a:gd name="T9" fmla="*/ 2 h 4"/>
                    <a:gd name="T10" fmla="*/ 2 w 2"/>
                    <a:gd name="T11" fmla="*/ 4 h 4"/>
                    <a:gd name="T12" fmla="*/ 2 w 2"/>
                    <a:gd name="T13" fmla="*/ 4 h 4"/>
                    <a:gd name="T14" fmla="*/ 2 w 2"/>
                    <a:gd name="T15" fmla="*/ 4 h 4"/>
                    <a:gd name="T16" fmla="*/ 2 w 2"/>
                    <a:gd name="T17" fmla="*/ 4 h 4"/>
                    <a:gd name="T18" fmla="*/ 0 w 2"/>
                    <a:gd name="T19" fmla="*/ 4 h 4"/>
                    <a:gd name="T20" fmla="*/ 0 w 2"/>
                    <a:gd name="T21" fmla="*/ 4 h 4"/>
                    <a:gd name="T22" fmla="*/ 0 w 2"/>
                    <a:gd name="T23" fmla="*/ 4 h 4"/>
                    <a:gd name="T24" fmla="*/ 0 w 2"/>
                    <a:gd name="T25" fmla="*/ 2 h 4"/>
                    <a:gd name="T26" fmla="*/ 0 w 2"/>
                    <a:gd name="T27" fmla="*/ 2 h 4"/>
                    <a:gd name="T28" fmla="*/ 0 w 2"/>
                    <a:gd name="T29" fmla="*/ 0 h 4"/>
                    <a:gd name="T30" fmla="*/ 0 w 2"/>
                    <a:gd name="T31" fmla="*/ 0 h 4"/>
                    <a:gd name="T32" fmla="*/ 2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0"/>
                      </a:moveTo>
                      <a:lnTo>
                        <a:pt x="2" y="2"/>
                      </a:lnTo>
                      <a:lnTo>
                        <a:pt x="2" y="2"/>
                      </a:lnTo>
                      <a:lnTo>
                        <a:pt x="2" y="2"/>
                      </a:lnTo>
                      <a:lnTo>
                        <a:pt x="2" y="2"/>
                      </a:lnTo>
                      <a:lnTo>
                        <a:pt x="2" y="4"/>
                      </a:lnTo>
                      <a:lnTo>
                        <a:pt x="2" y="4"/>
                      </a:lnTo>
                      <a:lnTo>
                        <a:pt x="2" y="4"/>
                      </a:lnTo>
                      <a:lnTo>
                        <a:pt x="2" y="4"/>
                      </a:lnTo>
                      <a:lnTo>
                        <a:pt x="0" y="4"/>
                      </a:lnTo>
                      <a:lnTo>
                        <a:pt x="0" y="4"/>
                      </a:lnTo>
                      <a:lnTo>
                        <a:pt x="0" y="4"/>
                      </a:lnTo>
                      <a:lnTo>
                        <a:pt x="0" y="2"/>
                      </a:lnTo>
                      <a:lnTo>
                        <a:pt x="0" y="2"/>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7" name="Freeform 837">
                  <a:extLst>
                    <a:ext uri="{FF2B5EF4-FFF2-40B4-BE49-F238E27FC236}">
                      <a16:creationId xmlns:a16="http://schemas.microsoft.com/office/drawing/2014/main" id="{E2767E33-6243-46FF-ABCC-716DB0F58DA8}"/>
                    </a:ext>
                  </a:extLst>
                </p:cNvPr>
                <p:cNvSpPr>
                  <a:spLocks/>
                </p:cNvSpPr>
                <p:nvPr/>
              </p:nvSpPr>
              <p:spPr bwMode="auto">
                <a:xfrm>
                  <a:off x="15251253" y="3421064"/>
                  <a:ext cx="3175" cy="6350"/>
                </a:xfrm>
                <a:custGeom>
                  <a:avLst/>
                  <a:gdLst>
                    <a:gd name="T0" fmla="*/ 2 w 2"/>
                    <a:gd name="T1" fmla="*/ 0 h 4"/>
                    <a:gd name="T2" fmla="*/ 2 w 2"/>
                    <a:gd name="T3" fmla="*/ 2 h 4"/>
                    <a:gd name="T4" fmla="*/ 2 w 2"/>
                    <a:gd name="T5" fmla="*/ 2 h 4"/>
                    <a:gd name="T6" fmla="*/ 2 w 2"/>
                    <a:gd name="T7" fmla="*/ 2 h 4"/>
                    <a:gd name="T8" fmla="*/ 2 w 2"/>
                    <a:gd name="T9" fmla="*/ 2 h 4"/>
                    <a:gd name="T10" fmla="*/ 2 w 2"/>
                    <a:gd name="T11" fmla="*/ 4 h 4"/>
                    <a:gd name="T12" fmla="*/ 2 w 2"/>
                    <a:gd name="T13" fmla="*/ 4 h 4"/>
                    <a:gd name="T14" fmla="*/ 2 w 2"/>
                    <a:gd name="T15" fmla="*/ 4 h 4"/>
                    <a:gd name="T16" fmla="*/ 2 w 2"/>
                    <a:gd name="T17" fmla="*/ 4 h 4"/>
                    <a:gd name="T18" fmla="*/ 0 w 2"/>
                    <a:gd name="T19" fmla="*/ 4 h 4"/>
                    <a:gd name="T20" fmla="*/ 0 w 2"/>
                    <a:gd name="T21" fmla="*/ 4 h 4"/>
                    <a:gd name="T22" fmla="*/ 0 w 2"/>
                    <a:gd name="T23" fmla="*/ 4 h 4"/>
                    <a:gd name="T24" fmla="*/ 0 w 2"/>
                    <a:gd name="T25" fmla="*/ 2 h 4"/>
                    <a:gd name="T26" fmla="*/ 0 w 2"/>
                    <a:gd name="T27" fmla="*/ 2 h 4"/>
                    <a:gd name="T28" fmla="*/ 0 w 2"/>
                    <a:gd name="T29" fmla="*/ 0 h 4"/>
                    <a:gd name="T30" fmla="*/ 0 w 2"/>
                    <a:gd name="T31" fmla="*/ 0 h 4"/>
                    <a:gd name="T32" fmla="*/ 2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0"/>
                      </a:moveTo>
                      <a:lnTo>
                        <a:pt x="2" y="2"/>
                      </a:lnTo>
                      <a:lnTo>
                        <a:pt x="2" y="2"/>
                      </a:lnTo>
                      <a:lnTo>
                        <a:pt x="2" y="2"/>
                      </a:lnTo>
                      <a:lnTo>
                        <a:pt x="2" y="2"/>
                      </a:lnTo>
                      <a:lnTo>
                        <a:pt x="2" y="4"/>
                      </a:lnTo>
                      <a:lnTo>
                        <a:pt x="2" y="4"/>
                      </a:lnTo>
                      <a:lnTo>
                        <a:pt x="2" y="4"/>
                      </a:lnTo>
                      <a:lnTo>
                        <a:pt x="2" y="4"/>
                      </a:lnTo>
                      <a:lnTo>
                        <a:pt x="0" y="4"/>
                      </a:lnTo>
                      <a:lnTo>
                        <a:pt x="0" y="4"/>
                      </a:lnTo>
                      <a:lnTo>
                        <a:pt x="0" y="4"/>
                      </a:lnTo>
                      <a:lnTo>
                        <a:pt x="0" y="2"/>
                      </a:lnTo>
                      <a:lnTo>
                        <a:pt x="0" y="2"/>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8" name="Freeform 838">
                  <a:extLst>
                    <a:ext uri="{FF2B5EF4-FFF2-40B4-BE49-F238E27FC236}">
                      <a16:creationId xmlns:a16="http://schemas.microsoft.com/office/drawing/2014/main" id="{6F46AA35-F146-44D3-8BD8-08D32E2A0315}"/>
                    </a:ext>
                  </a:extLst>
                </p:cNvPr>
                <p:cNvSpPr>
                  <a:spLocks/>
                </p:cNvSpPr>
                <p:nvPr/>
              </p:nvSpPr>
              <p:spPr bwMode="auto">
                <a:xfrm>
                  <a:off x="15330628" y="3362326"/>
                  <a:ext cx="4763" cy="12700"/>
                </a:xfrm>
                <a:custGeom>
                  <a:avLst/>
                  <a:gdLst>
                    <a:gd name="T0" fmla="*/ 0 w 3"/>
                    <a:gd name="T1" fmla="*/ 0 h 8"/>
                    <a:gd name="T2" fmla="*/ 0 w 3"/>
                    <a:gd name="T3" fmla="*/ 2 h 8"/>
                    <a:gd name="T4" fmla="*/ 2 w 3"/>
                    <a:gd name="T5" fmla="*/ 2 h 8"/>
                    <a:gd name="T6" fmla="*/ 2 w 3"/>
                    <a:gd name="T7" fmla="*/ 2 h 8"/>
                    <a:gd name="T8" fmla="*/ 2 w 3"/>
                    <a:gd name="T9" fmla="*/ 2 h 8"/>
                    <a:gd name="T10" fmla="*/ 3 w 3"/>
                    <a:gd name="T11" fmla="*/ 2 h 8"/>
                    <a:gd name="T12" fmla="*/ 3 w 3"/>
                    <a:gd name="T13" fmla="*/ 2 h 8"/>
                    <a:gd name="T14" fmla="*/ 3 w 3"/>
                    <a:gd name="T15" fmla="*/ 4 h 8"/>
                    <a:gd name="T16" fmla="*/ 3 w 3"/>
                    <a:gd name="T17" fmla="*/ 4 h 8"/>
                    <a:gd name="T18" fmla="*/ 3 w 3"/>
                    <a:gd name="T19" fmla="*/ 6 h 8"/>
                    <a:gd name="T20" fmla="*/ 3 w 3"/>
                    <a:gd name="T21" fmla="*/ 6 h 8"/>
                    <a:gd name="T22" fmla="*/ 3 w 3"/>
                    <a:gd name="T23" fmla="*/ 6 h 8"/>
                    <a:gd name="T24" fmla="*/ 3 w 3"/>
                    <a:gd name="T25" fmla="*/ 8 h 8"/>
                    <a:gd name="T26" fmla="*/ 3 w 3"/>
                    <a:gd name="T27" fmla="*/ 8 h 8"/>
                    <a:gd name="T28" fmla="*/ 3 w 3"/>
                    <a:gd name="T29" fmla="*/ 8 h 8"/>
                    <a:gd name="T30" fmla="*/ 3 w 3"/>
                    <a:gd name="T31" fmla="*/ 6 h 8"/>
                    <a:gd name="T32" fmla="*/ 2 w 3"/>
                    <a:gd name="T33" fmla="*/ 6 h 8"/>
                    <a:gd name="T34" fmla="*/ 2 w 3"/>
                    <a:gd name="T35" fmla="*/ 6 h 8"/>
                    <a:gd name="T36" fmla="*/ 2 w 3"/>
                    <a:gd name="T37" fmla="*/ 4 h 8"/>
                    <a:gd name="T38" fmla="*/ 2 w 3"/>
                    <a:gd name="T39" fmla="*/ 4 h 8"/>
                    <a:gd name="T40" fmla="*/ 2 w 3"/>
                    <a:gd name="T41" fmla="*/ 4 h 8"/>
                    <a:gd name="T42" fmla="*/ 0 w 3"/>
                    <a:gd name="T43" fmla="*/ 4 h 8"/>
                    <a:gd name="T44" fmla="*/ 0 w 3"/>
                    <a:gd name="T45" fmla="*/ 2 h 8"/>
                    <a:gd name="T46" fmla="*/ 0 w 3"/>
                    <a:gd name="T47" fmla="*/ 2 h 8"/>
                    <a:gd name="T48" fmla="*/ 0 w 3"/>
                    <a:gd name="T49" fmla="*/ 2 h 8"/>
                    <a:gd name="T50" fmla="*/ 0 w 3"/>
                    <a:gd name="T51" fmla="*/ 0 h 8"/>
                    <a:gd name="T52" fmla="*/ 0 w 3"/>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8">
                      <a:moveTo>
                        <a:pt x="0" y="0"/>
                      </a:moveTo>
                      <a:lnTo>
                        <a:pt x="0" y="2"/>
                      </a:lnTo>
                      <a:lnTo>
                        <a:pt x="2" y="2"/>
                      </a:lnTo>
                      <a:lnTo>
                        <a:pt x="2" y="2"/>
                      </a:lnTo>
                      <a:lnTo>
                        <a:pt x="2" y="2"/>
                      </a:lnTo>
                      <a:lnTo>
                        <a:pt x="3" y="2"/>
                      </a:lnTo>
                      <a:lnTo>
                        <a:pt x="3" y="2"/>
                      </a:lnTo>
                      <a:lnTo>
                        <a:pt x="3" y="4"/>
                      </a:lnTo>
                      <a:lnTo>
                        <a:pt x="3" y="4"/>
                      </a:lnTo>
                      <a:lnTo>
                        <a:pt x="3" y="6"/>
                      </a:lnTo>
                      <a:lnTo>
                        <a:pt x="3" y="6"/>
                      </a:lnTo>
                      <a:lnTo>
                        <a:pt x="3" y="6"/>
                      </a:lnTo>
                      <a:lnTo>
                        <a:pt x="3" y="8"/>
                      </a:lnTo>
                      <a:lnTo>
                        <a:pt x="3" y="8"/>
                      </a:lnTo>
                      <a:lnTo>
                        <a:pt x="3" y="8"/>
                      </a:lnTo>
                      <a:lnTo>
                        <a:pt x="3" y="6"/>
                      </a:lnTo>
                      <a:lnTo>
                        <a:pt x="2" y="6"/>
                      </a:lnTo>
                      <a:lnTo>
                        <a:pt x="2" y="6"/>
                      </a:lnTo>
                      <a:lnTo>
                        <a:pt x="2" y="4"/>
                      </a:lnTo>
                      <a:lnTo>
                        <a:pt x="2" y="4"/>
                      </a:lnTo>
                      <a:lnTo>
                        <a:pt x="2" y="4"/>
                      </a:lnTo>
                      <a:lnTo>
                        <a:pt x="0" y="4"/>
                      </a:lnTo>
                      <a:lnTo>
                        <a:pt x="0" y="2"/>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59" name="Freeform 839">
                  <a:extLst>
                    <a:ext uri="{FF2B5EF4-FFF2-40B4-BE49-F238E27FC236}">
                      <a16:creationId xmlns:a16="http://schemas.microsoft.com/office/drawing/2014/main" id="{DBDAFC8A-9432-4AC6-A5DF-3D8D471D7A86}"/>
                    </a:ext>
                  </a:extLst>
                </p:cNvPr>
                <p:cNvSpPr>
                  <a:spLocks/>
                </p:cNvSpPr>
                <p:nvPr/>
              </p:nvSpPr>
              <p:spPr bwMode="auto">
                <a:xfrm>
                  <a:off x="15330628" y="3362326"/>
                  <a:ext cx="4763" cy="12700"/>
                </a:xfrm>
                <a:custGeom>
                  <a:avLst/>
                  <a:gdLst>
                    <a:gd name="T0" fmla="*/ 0 w 3"/>
                    <a:gd name="T1" fmla="*/ 0 h 8"/>
                    <a:gd name="T2" fmla="*/ 0 w 3"/>
                    <a:gd name="T3" fmla="*/ 2 h 8"/>
                    <a:gd name="T4" fmla="*/ 2 w 3"/>
                    <a:gd name="T5" fmla="*/ 2 h 8"/>
                    <a:gd name="T6" fmla="*/ 2 w 3"/>
                    <a:gd name="T7" fmla="*/ 2 h 8"/>
                    <a:gd name="T8" fmla="*/ 2 w 3"/>
                    <a:gd name="T9" fmla="*/ 2 h 8"/>
                    <a:gd name="T10" fmla="*/ 3 w 3"/>
                    <a:gd name="T11" fmla="*/ 2 h 8"/>
                    <a:gd name="T12" fmla="*/ 3 w 3"/>
                    <a:gd name="T13" fmla="*/ 2 h 8"/>
                    <a:gd name="T14" fmla="*/ 3 w 3"/>
                    <a:gd name="T15" fmla="*/ 4 h 8"/>
                    <a:gd name="T16" fmla="*/ 3 w 3"/>
                    <a:gd name="T17" fmla="*/ 4 h 8"/>
                    <a:gd name="T18" fmla="*/ 3 w 3"/>
                    <a:gd name="T19" fmla="*/ 6 h 8"/>
                    <a:gd name="T20" fmla="*/ 3 w 3"/>
                    <a:gd name="T21" fmla="*/ 6 h 8"/>
                    <a:gd name="T22" fmla="*/ 3 w 3"/>
                    <a:gd name="T23" fmla="*/ 6 h 8"/>
                    <a:gd name="T24" fmla="*/ 3 w 3"/>
                    <a:gd name="T25" fmla="*/ 8 h 8"/>
                    <a:gd name="T26" fmla="*/ 3 w 3"/>
                    <a:gd name="T27" fmla="*/ 8 h 8"/>
                    <a:gd name="T28" fmla="*/ 3 w 3"/>
                    <a:gd name="T29" fmla="*/ 8 h 8"/>
                    <a:gd name="T30" fmla="*/ 3 w 3"/>
                    <a:gd name="T31" fmla="*/ 6 h 8"/>
                    <a:gd name="T32" fmla="*/ 2 w 3"/>
                    <a:gd name="T33" fmla="*/ 6 h 8"/>
                    <a:gd name="T34" fmla="*/ 2 w 3"/>
                    <a:gd name="T35" fmla="*/ 6 h 8"/>
                    <a:gd name="T36" fmla="*/ 2 w 3"/>
                    <a:gd name="T37" fmla="*/ 4 h 8"/>
                    <a:gd name="T38" fmla="*/ 2 w 3"/>
                    <a:gd name="T39" fmla="*/ 4 h 8"/>
                    <a:gd name="T40" fmla="*/ 2 w 3"/>
                    <a:gd name="T41" fmla="*/ 4 h 8"/>
                    <a:gd name="T42" fmla="*/ 0 w 3"/>
                    <a:gd name="T43" fmla="*/ 4 h 8"/>
                    <a:gd name="T44" fmla="*/ 0 w 3"/>
                    <a:gd name="T45" fmla="*/ 2 h 8"/>
                    <a:gd name="T46" fmla="*/ 0 w 3"/>
                    <a:gd name="T47" fmla="*/ 2 h 8"/>
                    <a:gd name="T48" fmla="*/ 0 w 3"/>
                    <a:gd name="T49" fmla="*/ 2 h 8"/>
                    <a:gd name="T50" fmla="*/ 0 w 3"/>
                    <a:gd name="T51" fmla="*/ 0 h 8"/>
                    <a:gd name="T52" fmla="*/ 0 w 3"/>
                    <a:gd name="T53"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8">
                      <a:moveTo>
                        <a:pt x="0" y="0"/>
                      </a:moveTo>
                      <a:lnTo>
                        <a:pt x="0" y="2"/>
                      </a:lnTo>
                      <a:lnTo>
                        <a:pt x="2" y="2"/>
                      </a:lnTo>
                      <a:lnTo>
                        <a:pt x="2" y="2"/>
                      </a:lnTo>
                      <a:lnTo>
                        <a:pt x="2" y="2"/>
                      </a:lnTo>
                      <a:lnTo>
                        <a:pt x="3" y="2"/>
                      </a:lnTo>
                      <a:lnTo>
                        <a:pt x="3" y="2"/>
                      </a:lnTo>
                      <a:lnTo>
                        <a:pt x="3" y="4"/>
                      </a:lnTo>
                      <a:lnTo>
                        <a:pt x="3" y="4"/>
                      </a:lnTo>
                      <a:lnTo>
                        <a:pt x="3" y="6"/>
                      </a:lnTo>
                      <a:lnTo>
                        <a:pt x="3" y="6"/>
                      </a:lnTo>
                      <a:lnTo>
                        <a:pt x="3" y="6"/>
                      </a:lnTo>
                      <a:lnTo>
                        <a:pt x="3" y="8"/>
                      </a:lnTo>
                      <a:lnTo>
                        <a:pt x="3" y="8"/>
                      </a:lnTo>
                      <a:lnTo>
                        <a:pt x="3" y="8"/>
                      </a:lnTo>
                      <a:lnTo>
                        <a:pt x="3" y="6"/>
                      </a:lnTo>
                      <a:lnTo>
                        <a:pt x="2" y="6"/>
                      </a:lnTo>
                      <a:lnTo>
                        <a:pt x="2" y="6"/>
                      </a:lnTo>
                      <a:lnTo>
                        <a:pt x="2" y="4"/>
                      </a:lnTo>
                      <a:lnTo>
                        <a:pt x="2" y="4"/>
                      </a:lnTo>
                      <a:lnTo>
                        <a:pt x="2" y="4"/>
                      </a:lnTo>
                      <a:lnTo>
                        <a:pt x="0" y="4"/>
                      </a:lnTo>
                      <a:lnTo>
                        <a:pt x="0" y="2"/>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0" name="Freeform 840">
                  <a:extLst>
                    <a:ext uri="{FF2B5EF4-FFF2-40B4-BE49-F238E27FC236}">
                      <a16:creationId xmlns:a16="http://schemas.microsoft.com/office/drawing/2014/main" id="{C25ED569-9ED7-42EE-A35C-0CA2A7347C93}"/>
                    </a:ext>
                  </a:extLst>
                </p:cNvPr>
                <p:cNvSpPr>
                  <a:spLocks/>
                </p:cNvSpPr>
                <p:nvPr/>
              </p:nvSpPr>
              <p:spPr bwMode="auto">
                <a:xfrm>
                  <a:off x="15198866" y="3225801"/>
                  <a:ext cx="12700" cy="6350"/>
                </a:xfrm>
                <a:custGeom>
                  <a:avLst/>
                  <a:gdLst>
                    <a:gd name="T0" fmla="*/ 8 w 8"/>
                    <a:gd name="T1" fmla="*/ 4 h 4"/>
                    <a:gd name="T2" fmla="*/ 8 w 8"/>
                    <a:gd name="T3" fmla="*/ 4 h 4"/>
                    <a:gd name="T4" fmla="*/ 6 w 8"/>
                    <a:gd name="T5" fmla="*/ 4 h 4"/>
                    <a:gd name="T6" fmla="*/ 6 w 8"/>
                    <a:gd name="T7" fmla="*/ 4 h 4"/>
                    <a:gd name="T8" fmla="*/ 6 w 8"/>
                    <a:gd name="T9" fmla="*/ 4 h 4"/>
                    <a:gd name="T10" fmla="*/ 6 w 8"/>
                    <a:gd name="T11" fmla="*/ 4 h 4"/>
                    <a:gd name="T12" fmla="*/ 4 w 8"/>
                    <a:gd name="T13" fmla="*/ 4 h 4"/>
                    <a:gd name="T14" fmla="*/ 4 w 8"/>
                    <a:gd name="T15" fmla="*/ 4 h 4"/>
                    <a:gd name="T16" fmla="*/ 2 w 8"/>
                    <a:gd name="T17" fmla="*/ 4 h 4"/>
                    <a:gd name="T18" fmla="*/ 2 w 8"/>
                    <a:gd name="T19" fmla="*/ 4 h 4"/>
                    <a:gd name="T20" fmla="*/ 2 w 8"/>
                    <a:gd name="T21" fmla="*/ 4 h 4"/>
                    <a:gd name="T22" fmla="*/ 0 w 8"/>
                    <a:gd name="T23" fmla="*/ 4 h 4"/>
                    <a:gd name="T24" fmla="*/ 0 w 8"/>
                    <a:gd name="T25" fmla="*/ 2 h 4"/>
                    <a:gd name="T26" fmla="*/ 0 w 8"/>
                    <a:gd name="T27" fmla="*/ 2 h 4"/>
                    <a:gd name="T28" fmla="*/ 0 w 8"/>
                    <a:gd name="T29" fmla="*/ 0 h 4"/>
                    <a:gd name="T30" fmla="*/ 2 w 8"/>
                    <a:gd name="T31" fmla="*/ 0 h 4"/>
                    <a:gd name="T32" fmla="*/ 2 w 8"/>
                    <a:gd name="T33" fmla="*/ 0 h 4"/>
                    <a:gd name="T34" fmla="*/ 2 w 8"/>
                    <a:gd name="T35" fmla="*/ 0 h 4"/>
                    <a:gd name="T36" fmla="*/ 4 w 8"/>
                    <a:gd name="T37" fmla="*/ 0 h 4"/>
                    <a:gd name="T38" fmla="*/ 4 w 8"/>
                    <a:gd name="T39" fmla="*/ 0 h 4"/>
                    <a:gd name="T40" fmla="*/ 6 w 8"/>
                    <a:gd name="T41" fmla="*/ 0 h 4"/>
                    <a:gd name="T42" fmla="*/ 6 w 8"/>
                    <a:gd name="T43" fmla="*/ 0 h 4"/>
                    <a:gd name="T44" fmla="*/ 6 w 8"/>
                    <a:gd name="T45" fmla="*/ 0 h 4"/>
                    <a:gd name="T46" fmla="*/ 6 w 8"/>
                    <a:gd name="T47" fmla="*/ 0 h 4"/>
                    <a:gd name="T48" fmla="*/ 8 w 8"/>
                    <a:gd name="T49" fmla="*/ 0 h 4"/>
                    <a:gd name="T50" fmla="*/ 8 w 8"/>
                    <a:gd name="T51" fmla="*/ 0 h 4"/>
                    <a:gd name="T52" fmla="*/ 8 w 8"/>
                    <a:gd name="T53" fmla="*/ 2 h 4"/>
                    <a:gd name="T54" fmla="*/ 8 w 8"/>
                    <a:gd name="T55" fmla="*/ 2 h 4"/>
                    <a:gd name="T56" fmla="*/ 8 w 8"/>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4">
                      <a:moveTo>
                        <a:pt x="8" y="4"/>
                      </a:moveTo>
                      <a:lnTo>
                        <a:pt x="8" y="4"/>
                      </a:lnTo>
                      <a:lnTo>
                        <a:pt x="6" y="4"/>
                      </a:lnTo>
                      <a:lnTo>
                        <a:pt x="6" y="4"/>
                      </a:lnTo>
                      <a:lnTo>
                        <a:pt x="6" y="4"/>
                      </a:lnTo>
                      <a:lnTo>
                        <a:pt x="6" y="4"/>
                      </a:lnTo>
                      <a:lnTo>
                        <a:pt x="4" y="4"/>
                      </a:lnTo>
                      <a:lnTo>
                        <a:pt x="4" y="4"/>
                      </a:lnTo>
                      <a:lnTo>
                        <a:pt x="2" y="4"/>
                      </a:lnTo>
                      <a:lnTo>
                        <a:pt x="2" y="4"/>
                      </a:lnTo>
                      <a:lnTo>
                        <a:pt x="2" y="4"/>
                      </a:lnTo>
                      <a:lnTo>
                        <a:pt x="0" y="4"/>
                      </a:lnTo>
                      <a:lnTo>
                        <a:pt x="0" y="2"/>
                      </a:lnTo>
                      <a:lnTo>
                        <a:pt x="0" y="2"/>
                      </a:lnTo>
                      <a:lnTo>
                        <a:pt x="0" y="0"/>
                      </a:lnTo>
                      <a:lnTo>
                        <a:pt x="2" y="0"/>
                      </a:lnTo>
                      <a:lnTo>
                        <a:pt x="2" y="0"/>
                      </a:lnTo>
                      <a:lnTo>
                        <a:pt x="2" y="0"/>
                      </a:lnTo>
                      <a:lnTo>
                        <a:pt x="4" y="0"/>
                      </a:lnTo>
                      <a:lnTo>
                        <a:pt x="4" y="0"/>
                      </a:lnTo>
                      <a:lnTo>
                        <a:pt x="6" y="0"/>
                      </a:lnTo>
                      <a:lnTo>
                        <a:pt x="6" y="0"/>
                      </a:lnTo>
                      <a:lnTo>
                        <a:pt x="6" y="0"/>
                      </a:lnTo>
                      <a:lnTo>
                        <a:pt x="6" y="0"/>
                      </a:lnTo>
                      <a:lnTo>
                        <a:pt x="8" y="0"/>
                      </a:lnTo>
                      <a:lnTo>
                        <a:pt x="8" y="0"/>
                      </a:lnTo>
                      <a:lnTo>
                        <a:pt x="8" y="2"/>
                      </a:lnTo>
                      <a:lnTo>
                        <a:pt x="8" y="2"/>
                      </a:lnTo>
                      <a:lnTo>
                        <a:pt x="8"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1" name="Freeform 841">
                  <a:extLst>
                    <a:ext uri="{FF2B5EF4-FFF2-40B4-BE49-F238E27FC236}">
                      <a16:creationId xmlns:a16="http://schemas.microsoft.com/office/drawing/2014/main" id="{9199B0D2-B700-4B00-9799-BB8608253805}"/>
                    </a:ext>
                  </a:extLst>
                </p:cNvPr>
                <p:cNvSpPr>
                  <a:spLocks/>
                </p:cNvSpPr>
                <p:nvPr/>
              </p:nvSpPr>
              <p:spPr bwMode="auto">
                <a:xfrm>
                  <a:off x="15198866" y="3225801"/>
                  <a:ext cx="12700" cy="6350"/>
                </a:xfrm>
                <a:custGeom>
                  <a:avLst/>
                  <a:gdLst>
                    <a:gd name="T0" fmla="*/ 8 w 8"/>
                    <a:gd name="T1" fmla="*/ 4 h 4"/>
                    <a:gd name="T2" fmla="*/ 8 w 8"/>
                    <a:gd name="T3" fmla="*/ 4 h 4"/>
                    <a:gd name="T4" fmla="*/ 6 w 8"/>
                    <a:gd name="T5" fmla="*/ 4 h 4"/>
                    <a:gd name="T6" fmla="*/ 6 w 8"/>
                    <a:gd name="T7" fmla="*/ 4 h 4"/>
                    <a:gd name="T8" fmla="*/ 6 w 8"/>
                    <a:gd name="T9" fmla="*/ 4 h 4"/>
                    <a:gd name="T10" fmla="*/ 6 w 8"/>
                    <a:gd name="T11" fmla="*/ 4 h 4"/>
                    <a:gd name="T12" fmla="*/ 4 w 8"/>
                    <a:gd name="T13" fmla="*/ 4 h 4"/>
                    <a:gd name="T14" fmla="*/ 4 w 8"/>
                    <a:gd name="T15" fmla="*/ 4 h 4"/>
                    <a:gd name="T16" fmla="*/ 2 w 8"/>
                    <a:gd name="T17" fmla="*/ 4 h 4"/>
                    <a:gd name="T18" fmla="*/ 2 w 8"/>
                    <a:gd name="T19" fmla="*/ 4 h 4"/>
                    <a:gd name="T20" fmla="*/ 2 w 8"/>
                    <a:gd name="T21" fmla="*/ 4 h 4"/>
                    <a:gd name="T22" fmla="*/ 0 w 8"/>
                    <a:gd name="T23" fmla="*/ 4 h 4"/>
                    <a:gd name="T24" fmla="*/ 0 w 8"/>
                    <a:gd name="T25" fmla="*/ 2 h 4"/>
                    <a:gd name="T26" fmla="*/ 0 w 8"/>
                    <a:gd name="T27" fmla="*/ 2 h 4"/>
                    <a:gd name="T28" fmla="*/ 0 w 8"/>
                    <a:gd name="T29" fmla="*/ 0 h 4"/>
                    <a:gd name="T30" fmla="*/ 2 w 8"/>
                    <a:gd name="T31" fmla="*/ 0 h 4"/>
                    <a:gd name="T32" fmla="*/ 2 w 8"/>
                    <a:gd name="T33" fmla="*/ 0 h 4"/>
                    <a:gd name="T34" fmla="*/ 2 w 8"/>
                    <a:gd name="T35" fmla="*/ 0 h 4"/>
                    <a:gd name="T36" fmla="*/ 4 w 8"/>
                    <a:gd name="T37" fmla="*/ 0 h 4"/>
                    <a:gd name="T38" fmla="*/ 4 w 8"/>
                    <a:gd name="T39" fmla="*/ 0 h 4"/>
                    <a:gd name="T40" fmla="*/ 6 w 8"/>
                    <a:gd name="T41" fmla="*/ 0 h 4"/>
                    <a:gd name="T42" fmla="*/ 6 w 8"/>
                    <a:gd name="T43" fmla="*/ 0 h 4"/>
                    <a:gd name="T44" fmla="*/ 6 w 8"/>
                    <a:gd name="T45" fmla="*/ 0 h 4"/>
                    <a:gd name="T46" fmla="*/ 6 w 8"/>
                    <a:gd name="T47" fmla="*/ 0 h 4"/>
                    <a:gd name="T48" fmla="*/ 8 w 8"/>
                    <a:gd name="T49" fmla="*/ 0 h 4"/>
                    <a:gd name="T50" fmla="*/ 8 w 8"/>
                    <a:gd name="T51" fmla="*/ 0 h 4"/>
                    <a:gd name="T52" fmla="*/ 8 w 8"/>
                    <a:gd name="T53" fmla="*/ 2 h 4"/>
                    <a:gd name="T54" fmla="*/ 8 w 8"/>
                    <a:gd name="T55" fmla="*/ 2 h 4"/>
                    <a:gd name="T56" fmla="*/ 8 w 8"/>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4">
                      <a:moveTo>
                        <a:pt x="8" y="4"/>
                      </a:moveTo>
                      <a:lnTo>
                        <a:pt x="8" y="4"/>
                      </a:lnTo>
                      <a:lnTo>
                        <a:pt x="6" y="4"/>
                      </a:lnTo>
                      <a:lnTo>
                        <a:pt x="6" y="4"/>
                      </a:lnTo>
                      <a:lnTo>
                        <a:pt x="6" y="4"/>
                      </a:lnTo>
                      <a:lnTo>
                        <a:pt x="6" y="4"/>
                      </a:lnTo>
                      <a:lnTo>
                        <a:pt x="4" y="4"/>
                      </a:lnTo>
                      <a:lnTo>
                        <a:pt x="4" y="4"/>
                      </a:lnTo>
                      <a:lnTo>
                        <a:pt x="2" y="4"/>
                      </a:lnTo>
                      <a:lnTo>
                        <a:pt x="2" y="4"/>
                      </a:lnTo>
                      <a:lnTo>
                        <a:pt x="2" y="4"/>
                      </a:lnTo>
                      <a:lnTo>
                        <a:pt x="0" y="4"/>
                      </a:lnTo>
                      <a:lnTo>
                        <a:pt x="0" y="2"/>
                      </a:lnTo>
                      <a:lnTo>
                        <a:pt x="0" y="2"/>
                      </a:lnTo>
                      <a:lnTo>
                        <a:pt x="0" y="0"/>
                      </a:lnTo>
                      <a:lnTo>
                        <a:pt x="2" y="0"/>
                      </a:lnTo>
                      <a:lnTo>
                        <a:pt x="2" y="0"/>
                      </a:lnTo>
                      <a:lnTo>
                        <a:pt x="2" y="0"/>
                      </a:lnTo>
                      <a:lnTo>
                        <a:pt x="4" y="0"/>
                      </a:lnTo>
                      <a:lnTo>
                        <a:pt x="4" y="0"/>
                      </a:lnTo>
                      <a:lnTo>
                        <a:pt x="6" y="0"/>
                      </a:lnTo>
                      <a:lnTo>
                        <a:pt x="6" y="0"/>
                      </a:lnTo>
                      <a:lnTo>
                        <a:pt x="6" y="0"/>
                      </a:lnTo>
                      <a:lnTo>
                        <a:pt x="6" y="0"/>
                      </a:lnTo>
                      <a:lnTo>
                        <a:pt x="8" y="0"/>
                      </a:lnTo>
                      <a:lnTo>
                        <a:pt x="8" y="0"/>
                      </a:lnTo>
                      <a:lnTo>
                        <a:pt x="8" y="2"/>
                      </a:lnTo>
                      <a:lnTo>
                        <a:pt x="8" y="2"/>
                      </a:lnTo>
                      <a:lnTo>
                        <a:pt x="8"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2" name="Freeform 842">
                  <a:extLst>
                    <a:ext uri="{FF2B5EF4-FFF2-40B4-BE49-F238E27FC236}">
                      <a16:creationId xmlns:a16="http://schemas.microsoft.com/office/drawing/2014/main" id="{BBA6E853-7C9E-4AC3-8D90-725E393678E8}"/>
                    </a:ext>
                  </a:extLst>
                </p:cNvPr>
                <p:cNvSpPr>
                  <a:spLocks/>
                </p:cNvSpPr>
                <p:nvPr/>
              </p:nvSpPr>
              <p:spPr bwMode="auto">
                <a:xfrm>
                  <a:off x="15148066" y="3275014"/>
                  <a:ext cx="44450" cy="80963"/>
                </a:xfrm>
                <a:custGeom>
                  <a:avLst/>
                  <a:gdLst>
                    <a:gd name="T0" fmla="*/ 23 w 28"/>
                    <a:gd name="T1" fmla="*/ 2 h 51"/>
                    <a:gd name="T2" fmla="*/ 25 w 28"/>
                    <a:gd name="T3" fmla="*/ 5 h 51"/>
                    <a:gd name="T4" fmla="*/ 27 w 28"/>
                    <a:gd name="T5" fmla="*/ 7 h 51"/>
                    <a:gd name="T6" fmla="*/ 27 w 28"/>
                    <a:gd name="T7" fmla="*/ 7 h 51"/>
                    <a:gd name="T8" fmla="*/ 27 w 28"/>
                    <a:gd name="T9" fmla="*/ 13 h 51"/>
                    <a:gd name="T10" fmla="*/ 27 w 28"/>
                    <a:gd name="T11" fmla="*/ 15 h 51"/>
                    <a:gd name="T12" fmla="*/ 28 w 28"/>
                    <a:gd name="T13" fmla="*/ 17 h 51"/>
                    <a:gd name="T14" fmla="*/ 27 w 28"/>
                    <a:gd name="T15" fmla="*/ 21 h 51"/>
                    <a:gd name="T16" fmla="*/ 27 w 28"/>
                    <a:gd name="T17" fmla="*/ 23 h 51"/>
                    <a:gd name="T18" fmla="*/ 27 w 28"/>
                    <a:gd name="T19" fmla="*/ 25 h 51"/>
                    <a:gd name="T20" fmla="*/ 27 w 28"/>
                    <a:gd name="T21" fmla="*/ 28 h 51"/>
                    <a:gd name="T22" fmla="*/ 27 w 28"/>
                    <a:gd name="T23" fmla="*/ 32 h 51"/>
                    <a:gd name="T24" fmla="*/ 27 w 28"/>
                    <a:gd name="T25" fmla="*/ 34 h 51"/>
                    <a:gd name="T26" fmla="*/ 27 w 28"/>
                    <a:gd name="T27" fmla="*/ 40 h 51"/>
                    <a:gd name="T28" fmla="*/ 27 w 28"/>
                    <a:gd name="T29" fmla="*/ 42 h 51"/>
                    <a:gd name="T30" fmla="*/ 25 w 28"/>
                    <a:gd name="T31" fmla="*/ 44 h 51"/>
                    <a:gd name="T32" fmla="*/ 23 w 28"/>
                    <a:gd name="T33" fmla="*/ 46 h 51"/>
                    <a:gd name="T34" fmla="*/ 23 w 28"/>
                    <a:gd name="T35" fmla="*/ 46 h 51"/>
                    <a:gd name="T36" fmla="*/ 21 w 28"/>
                    <a:gd name="T37" fmla="*/ 46 h 51"/>
                    <a:gd name="T38" fmla="*/ 19 w 28"/>
                    <a:gd name="T39" fmla="*/ 44 h 51"/>
                    <a:gd name="T40" fmla="*/ 15 w 28"/>
                    <a:gd name="T41" fmla="*/ 46 h 51"/>
                    <a:gd name="T42" fmla="*/ 15 w 28"/>
                    <a:gd name="T43" fmla="*/ 48 h 51"/>
                    <a:gd name="T44" fmla="*/ 13 w 28"/>
                    <a:gd name="T45" fmla="*/ 50 h 51"/>
                    <a:gd name="T46" fmla="*/ 11 w 28"/>
                    <a:gd name="T47" fmla="*/ 51 h 51"/>
                    <a:gd name="T48" fmla="*/ 7 w 28"/>
                    <a:gd name="T49" fmla="*/ 51 h 51"/>
                    <a:gd name="T50" fmla="*/ 7 w 28"/>
                    <a:gd name="T51" fmla="*/ 50 h 51"/>
                    <a:gd name="T52" fmla="*/ 6 w 28"/>
                    <a:gd name="T53" fmla="*/ 48 h 51"/>
                    <a:gd name="T54" fmla="*/ 4 w 28"/>
                    <a:gd name="T55" fmla="*/ 50 h 51"/>
                    <a:gd name="T56" fmla="*/ 2 w 28"/>
                    <a:gd name="T57" fmla="*/ 48 h 51"/>
                    <a:gd name="T58" fmla="*/ 0 w 28"/>
                    <a:gd name="T59" fmla="*/ 46 h 51"/>
                    <a:gd name="T60" fmla="*/ 2 w 28"/>
                    <a:gd name="T61" fmla="*/ 44 h 51"/>
                    <a:gd name="T62" fmla="*/ 2 w 28"/>
                    <a:gd name="T63" fmla="*/ 40 h 51"/>
                    <a:gd name="T64" fmla="*/ 4 w 28"/>
                    <a:gd name="T65" fmla="*/ 38 h 51"/>
                    <a:gd name="T66" fmla="*/ 4 w 28"/>
                    <a:gd name="T67" fmla="*/ 34 h 51"/>
                    <a:gd name="T68" fmla="*/ 6 w 28"/>
                    <a:gd name="T69" fmla="*/ 32 h 51"/>
                    <a:gd name="T70" fmla="*/ 6 w 28"/>
                    <a:gd name="T71" fmla="*/ 32 h 51"/>
                    <a:gd name="T72" fmla="*/ 4 w 28"/>
                    <a:gd name="T73" fmla="*/ 28 h 51"/>
                    <a:gd name="T74" fmla="*/ 6 w 28"/>
                    <a:gd name="T75" fmla="*/ 27 h 51"/>
                    <a:gd name="T76" fmla="*/ 6 w 28"/>
                    <a:gd name="T77" fmla="*/ 25 h 51"/>
                    <a:gd name="T78" fmla="*/ 4 w 28"/>
                    <a:gd name="T79" fmla="*/ 21 h 51"/>
                    <a:gd name="T80" fmla="*/ 2 w 28"/>
                    <a:gd name="T81" fmla="*/ 17 h 51"/>
                    <a:gd name="T82" fmla="*/ 0 w 28"/>
                    <a:gd name="T83" fmla="*/ 17 h 51"/>
                    <a:gd name="T84" fmla="*/ 0 w 28"/>
                    <a:gd name="T85" fmla="*/ 15 h 51"/>
                    <a:gd name="T86" fmla="*/ 0 w 28"/>
                    <a:gd name="T87" fmla="*/ 11 h 51"/>
                    <a:gd name="T88" fmla="*/ 0 w 28"/>
                    <a:gd name="T89" fmla="*/ 7 h 51"/>
                    <a:gd name="T90" fmla="*/ 2 w 28"/>
                    <a:gd name="T91" fmla="*/ 5 h 51"/>
                    <a:gd name="T92" fmla="*/ 4 w 28"/>
                    <a:gd name="T93" fmla="*/ 7 h 51"/>
                    <a:gd name="T94" fmla="*/ 2 w 28"/>
                    <a:gd name="T95" fmla="*/ 7 h 51"/>
                    <a:gd name="T96" fmla="*/ 4 w 28"/>
                    <a:gd name="T97" fmla="*/ 9 h 51"/>
                    <a:gd name="T98" fmla="*/ 6 w 28"/>
                    <a:gd name="T99" fmla="*/ 11 h 51"/>
                    <a:gd name="T100" fmla="*/ 7 w 28"/>
                    <a:gd name="T101" fmla="*/ 9 h 51"/>
                    <a:gd name="T102" fmla="*/ 11 w 28"/>
                    <a:gd name="T103" fmla="*/ 7 h 51"/>
                    <a:gd name="T104" fmla="*/ 13 w 28"/>
                    <a:gd name="T105" fmla="*/ 5 h 51"/>
                    <a:gd name="T106" fmla="*/ 15 w 28"/>
                    <a:gd name="T107" fmla="*/ 4 h 51"/>
                    <a:gd name="T108" fmla="*/ 17 w 28"/>
                    <a:gd name="T109" fmla="*/ 2 h 51"/>
                    <a:gd name="T110" fmla="*/ 19 w 28"/>
                    <a:gd name="T111" fmla="*/ 2 h 51"/>
                    <a:gd name="T112" fmla="*/ 21 w 28"/>
                    <a:gd name="T11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1">
                      <a:moveTo>
                        <a:pt x="21" y="0"/>
                      </a:moveTo>
                      <a:lnTo>
                        <a:pt x="21" y="2"/>
                      </a:lnTo>
                      <a:lnTo>
                        <a:pt x="23" y="2"/>
                      </a:lnTo>
                      <a:lnTo>
                        <a:pt x="23" y="2"/>
                      </a:lnTo>
                      <a:lnTo>
                        <a:pt x="23" y="2"/>
                      </a:lnTo>
                      <a:lnTo>
                        <a:pt x="23" y="4"/>
                      </a:lnTo>
                      <a:lnTo>
                        <a:pt x="23" y="4"/>
                      </a:lnTo>
                      <a:lnTo>
                        <a:pt x="23" y="4"/>
                      </a:lnTo>
                      <a:lnTo>
                        <a:pt x="25" y="4"/>
                      </a:lnTo>
                      <a:lnTo>
                        <a:pt x="25" y="5"/>
                      </a:lnTo>
                      <a:lnTo>
                        <a:pt x="25" y="5"/>
                      </a:lnTo>
                      <a:lnTo>
                        <a:pt x="25" y="5"/>
                      </a:lnTo>
                      <a:lnTo>
                        <a:pt x="25" y="7"/>
                      </a:lnTo>
                      <a:lnTo>
                        <a:pt x="27" y="7"/>
                      </a:lnTo>
                      <a:lnTo>
                        <a:pt x="27" y="7"/>
                      </a:lnTo>
                      <a:lnTo>
                        <a:pt x="27" y="7"/>
                      </a:lnTo>
                      <a:lnTo>
                        <a:pt x="27" y="9"/>
                      </a:lnTo>
                      <a:lnTo>
                        <a:pt x="27" y="9"/>
                      </a:lnTo>
                      <a:lnTo>
                        <a:pt x="27" y="7"/>
                      </a:lnTo>
                      <a:lnTo>
                        <a:pt x="27" y="7"/>
                      </a:lnTo>
                      <a:lnTo>
                        <a:pt x="27" y="9"/>
                      </a:lnTo>
                      <a:lnTo>
                        <a:pt x="27" y="9"/>
                      </a:lnTo>
                      <a:lnTo>
                        <a:pt x="27" y="11"/>
                      </a:lnTo>
                      <a:lnTo>
                        <a:pt x="27" y="11"/>
                      </a:lnTo>
                      <a:lnTo>
                        <a:pt x="27" y="13"/>
                      </a:lnTo>
                      <a:lnTo>
                        <a:pt x="27" y="13"/>
                      </a:lnTo>
                      <a:lnTo>
                        <a:pt x="28" y="13"/>
                      </a:lnTo>
                      <a:lnTo>
                        <a:pt x="28" y="15"/>
                      </a:lnTo>
                      <a:lnTo>
                        <a:pt x="27" y="15"/>
                      </a:lnTo>
                      <a:lnTo>
                        <a:pt x="27" y="15"/>
                      </a:lnTo>
                      <a:lnTo>
                        <a:pt x="28" y="15"/>
                      </a:lnTo>
                      <a:lnTo>
                        <a:pt x="28" y="15"/>
                      </a:lnTo>
                      <a:lnTo>
                        <a:pt x="28" y="15"/>
                      </a:lnTo>
                      <a:lnTo>
                        <a:pt x="28" y="17"/>
                      </a:lnTo>
                      <a:lnTo>
                        <a:pt x="28" y="17"/>
                      </a:lnTo>
                      <a:lnTo>
                        <a:pt x="28" y="19"/>
                      </a:lnTo>
                      <a:lnTo>
                        <a:pt x="28" y="19"/>
                      </a:lnTo>
                      <a:lnTo>
                        <a:pt x="28" y="19"/>
                      </a:lnTo>
                      <a:lnTo>
                        <a:pt x="28" y="21"/>
                      </a:lnTo>
                      <a:lnTo>
                        <a:pt x="27" y="21"/>
                      </a:lnTo>
                      <a:lnTo>
                        <a:pt x="27" y="21"/>
                      </a:lnTo>
                      <a:lnTo>
                        <a:pt x="27" y="21"/>
                      </a:lnTo>
                      <a:lnTo>
                        <a:pt x="27" y="23"/>
                      </a:lnTo>
                      <a:lnTo>
                        <a:pt x="27" y="23"/>
                      </a:lnTo>
                      <a:lnTo>
                        <a:pt x="27" y="23"/>
                      </a:lnTo>
                      <a:lnTo>
                        <a:pt x="27" y="25"/>
                      </a:lnTo>
                      <a:lnTo>
                        <a:pt x="27" y="25"/>
                      </a:lnTo>
                      <a:lnTo>
                        <a:pt x="27" y="25"/>
                      </a:lnTo>
                      <a:lnTo>
                        <a:pt x="27" y="25"/>
                      </a:lnTo>
                      <a:lnTo>
                        <a:pt x="27" y="25"/>
                      </a:lnTo>
                      <a:lnTo>
                        <a:pt x="27" y="27"/>
                      </a:lnTo>
                      <a:lnTo>
                        <a:pt x="27" y="27"/>
                      </a:lnTo>
                      <a:lnTo>
                        <a:pt x="27" y="28"/>
                      </a:lnTo>
                      <a:lnTo>
                        <a:pt x="27" y="28"/>
                      </a:lnTo>
                      <a:lnTo>
                        <a:pt x="27" y="28"/>
                      </a:lnTo>
                      <a:lnTo>
                        <a:pt x="27" y="28"/>
                      </a:lnTo>
                      <a:lnTo>
                        <a:pt x="27" y="30"/>
                      </a:lnTo>
                      <a:lnTo>
                        <a:pt x="27" y="30"/>
                      </a:lnTo>
                      <a:lnTo>
                        <a:pt x="27" y="30"/>
                      </a:lnTo>
                      <a:lnTo>
                        <a:pt x="27" y="32"/>
                      </a:lnTo>
                      <a:lnTo>
                        <a:pt x="27" y="32"/>
                      </a:lnTo>
                      <a:lnTo>
                        <a:pt x="27" y="32"/>
                      </a:lnTo>
                      <a:lnTo>
                        <a:pt x="27" y="34"/>
                      </a:lnTo>
                      <a:lnTo>
                        <a:pt x="27" y="34"/>
                      </a:lnTo>
                      <a:lnTo>
                        <a:pt x="27" y="34"/>
                      </a:lnTo>
                      <a:lnTo>
                        <a:pt x="27" y="36"/>
                      </a:lnTo>
                      <a:lnTo>
                        <a:pt x="27" y="36"/>
                      </a:lnTo>
                      <a:lnTo>
                        <a:pt x="27" y="38"/>
                      </a:lnTo>
                      <a:lnTo>
                        <a:pt x="27" y="38"/>
                      </a:lnTo>
                      <a:lnTo>
                        <a:pt x="27" y="40"/>
                      </a:lnTo>
                      <a:lnTo>
                        <a:pt x="27" y="40"/>
                      </a:lnTo>
                      <a:lnTo>
                        <a:pt x="25" y="40"/>
                      </a:lnTo>
                      <a:lnTo>
                        <a:pt x="25" y="40"/>
                      </a:lnTo>
                      <a:lnTo>
                        <a:pt x="25" y="42"/>
                      </a:lnTo>
                      <a:lnTo>
                        <a:pt x="27" y="42"/>
                      </a:lnTo>
                      <a:lnTo>
                        <a:pt x="27" y="42"/>
                      </a:lnTo>
                      <a:lnTo>
                        <a:pt x="25" y="42"/>
                      </a:lnTo>
                      <a:lnTo>
                        <a:pt x="25" y="44"/>
                      </a:lnTo>
                      <a:lnTo>
                        <a:pt x="25" y="44"/>
                      </a:lnTo>
                      <a:lnTo>
                        <a:pt x="25" y="44"/>
                      </a:lnTo>
                      <a:lnTo>
                        <a:pt x="25" y="46"/>
                      </a:lnTo>
                      <a:lnTo>
                        <a:pt x="25" y="46"/>
                      </a:lnTo>
                      <a:lnTo>
                        <a:pt x="25" y="46"/>
                      </a:lnTo>
                      <a:lnTo>
                        <a:pt x="25" y="46"/>
                      </a:lnTo>
                      <a:lnTo>
                        <a:pt x="23" y="46"/>
                      </a:lnTo>
                      <a:lnTo>
                        <a:pt x="23" y="48"/>
                      </a:lnTo>
                      <a:lnTo>
                        <a:pt x="23" y="48"/>
                      </a:lnTo>
                      <a:lnTo>
                        <a:pt x="23" y="48"/>
                      </a:lnTo>
                      <a:lnTo>
                        <a:pt x="23" y="48"/>
                      </a:lnTo>
                      <a:lnTo>
                        <a:pt x="23" y="46"/>
                      </a:lnTo>
                      <a:lnTo>
                        <a:pt x="23" y="46"/>
                      </a:lnTo>
                      <a:lnTo>
                        <a:pt x="23" y="48"/>
                      </a:lnTo>
                      <a:lnTo>
                        <a:pt x="21" y="48"/>
                      </a:lnTo>
                      <a:lnTo>
                        <a:pt x="21" y="46"/>
                      </a:lnTo>
                      <a:lnTo>
                        <a:pt x="21" y="46"/>
                      </a:lnTo>
                      <a:lnTo>
                        <a:pt x="21" y="46"/>
                      </a:lnTo>
                      <a:lnTo>
                        <a:pt x="19" y="46"/>
                      </a:lnTo>
                      <a:lnTo>
                        <a:pt x="19" y="46"/>
                      </a:lnTo>
                      <a:lnTo>
                        <a:pt x="19" y="44"/>
                      </a:lnTo>
                      <a:lnTo>
                        <a:pt x="19" y="44"/>
                      </a:lnTo>
                      <a:lnTo>
                        <a:pt x="17" y="44"/>
                      </a:lnTo>
                      <a:lnTo>
                        <a:pt x="17" y="46"/>
                      </a:lnTo>
                      <a:lnTo>
                        <a:pt x="17" y="46"/>
                      </a:lnTo>
                      <a:lnTo>
                        <a:pt x="17" y="46"/>
                      </a:lnTo>
                      <a:lnTo>
                        <a:pt x="15" y="46"/>
                      </a:lnTo>
                      <a:lnTo>
                        <a:pt x="15" y="46"/>
                      </a:lnTo>
                      <a:lnTo>
                        <a:pt x="15" y="46"/>
                      </a:lnTo>
                      <a:lnTo>
                        <a:pt x="15" y="48"/>
                      </a:lnTo>
                      <a:lnTo>
                        <a:pt x="15" y="48"/>
                      </a:lnTo>
                      <a:lnTo>
                        <a:pt x="15" y="48"/>
                      </a:lnTo>
                      <a:lnTo>
                        <a:pt x="15" y="48"/>
                      </a:lnTo>
                      <a:lnTo>
                        <a:pt x="15" y="48"/>
                      </a:lnTo>
                      <a:lnTo>
                        <a:pt x="15" y="50"/>
                      </a:lnTo>
                      <a:lnTo>
                        <a:pt x="13" y="50"/>
                      </a:lnTo>
                      <a:lnTo>
                        <a:pt x="13" y="50"/>
                      </a:lnTo>
                      <a:lnTo>
                        <a:pt x="13" y="50"/>
                      </a:lnTo>
                      <a:lnTo>
                        <a:pt x="13" y="50"/>
                      </a:lnTo>
                      <a:lnTo>
                        <a:pt x="13" y="51"/>
                      </a:lnTo>
                      <a:lnTo>
                        <a:pt x="11" y="51"/>
                      </a:lnTo>
                      <a:lnTo>
                        <a:pt x="11" y="51"/>
                      </a:lnTo>
                      <a:lnTo>
                        <a:pt x="11" y="51"/>
                      </a:lnTo>
                      <a:lnTo>
                        <a:pt x="9" y="51"/>
                      </a:lnTo>
                      <a:lnTo>
                        <a:pt x="9" y="51"/>
                      </a:lnTo>
                      <a:lnTo>
                        <a:pt x="7" y="51"/>
                      </a:lnTo>
                      <a:lnTo>
                        <a:pt x="7" y="51"/>
                      </a:lnTo>
                      <a:lnTo>
                        <a:pt x="7" y="51"/>
                      </a:lnTo>
                      <a:lnTo>
                        <a:pt x="7" y="51"/>
                      </a:lnTo>
                      <a:lnTo>
                        <a:pt x="7" y="51"/>
                      </a:lnTo>
                      <a:lnTo>
                        <a:pt x="7" y="50"/>
                      </a:lnTo>
                      <a:lnTo>
                        <a:pt x="7" y="50"/>
                      </a:lnTo>
                      <a:lnTo>
                        <a:pt x="6" y="50"/>
                      </a:lnTo>
                      <a:lnTo>
                        <a:pt x="6" y="48"/>
                      </a:lnTo>
                      <a:lnTo>
                        <a:pt x="6" y="48"/>
                      </a:lnTo>
                      <a:lnTo>
                        <a:pt x="6" y="48"/>
                      </a:lnTo>
                      <a:lnTo>
                        <a:pt x="6" y="48"/>
                      </a:lnTo>
                      <a:lnTo>
                        <a:pt x="6" y="48"/>
                      </a:lnTo>
                      <a:lnTo>
                        <a:pt x="6" y="50"/>
                      </a:lnTo>
                      <a:lnTo>
                        <a:pt x="6" y="50"/>
                      </a:lnTo>
                      <a:lnTo>
                        <a:pt x="4" y="50"/>
                      </a:lnTo>
                      <a:lnTo>
                        <a:pt x="4" y="50"/>
                      </a:lnTo>
                      <a:lnTo>
                        <a:pt x="4" y="50"/>
                      </a:lnTo>
                      <a:lnTo>
                        <a:pt x="4" y="48"/>
                      </a:lnTo>
                      <a:lnTo>
                        <a:pt x="2" y="48"/>
                      </a:lnTo>
                      <a:lnTo>
                        <a:pt x="2" y="48"/>
                      </a:lnTo>
                      <a:lnTo>
                        <a:pt x="2" y="48"/>
                      </a:lnTo>
                      <a:lnTo>
                        <a:pt x="2" y="48"/>
                      </a:lnTo>
                      <a:lnTo>
                        <a:pt x="2" y="48"/>
                      </a:lnTo>
                      <a:lnTo>
                        <a:pt x="0" y="48"/>
                      </a:lnTo>
                      <a:lnTo>
                        <a:pt x="0" y="46"/>
                      </a:lnTo>
                      <a:lnTo>
                        <a:pt x="0" y="46"/>
                      </a:lnTo>
                      <a:lnTo>
                        <a:pt x="0" y="44"/>
                      </a:lnTo>
                      <a:lnTo>
                        <a:pt x="2" y="44"/>
                      </a:lnTo>
                      <a:lnTo>
                        <a:pt x="2" y="44"/>
                      </a:lnTo>
                      <a:lnTo>
                        <a:pt x="2" y="44"/>
                      </a:lnTo>
                      <a:lnTo>
                        <a:pt x="2" y="44"/>
                      </a:lnTo>
                      <a:lnTo>
                        <a:pt x="4" y="44"/>
                      </a:lnTo>
                      <a:lnTo>
                        <a:pt x="4" y="42"/>
                      </a:lnTo>
                      <a:lnTo>
                        <a:pt x="4" y="42"/>
                      </a:lnTo>
                      <a:lnTo>
                        <a:pt x="2" y="42"/>
                      </a:lnTo>
                      <a:lnTo>
                        <a:pt x="2" y="40"/>
                      </a:lnTo>
                      <a:lnTo>
                        <a:pt x="2" y="40"/>
                      </a:lnTo>
                      <a:lnTo>
                        <a:pt x="4" y="40"/>
                      </a:lnTo>
                      <a:lnTo>
                        <a:pt x="4" y="40"/>
                      </a:lnTo>
                      <a:lnTo>
                        <a:pt x="4" y="38"/>
                      </a:lnTo>
                      <a:lnTo>
                        <a:pt x="4" y="38"/>
                      </a:lnTo>
                      <a:lnTo>
                        <a:pt x="4" y="38"/>
                      </a:lnTo>
                      <a:lnTo>
                        <a:pt x="4" y="36"/>
                      </a:lnTo>
                      <a:lnTo>
                        <a:pt x="4" y="36"/>
                      </a:lnTo>
                      <a:lnTo>
                        <a:pt x="4" y="34"/>
                      </a:lnTo>
                      <a:lnTo>
                        <a:pt x="4" y="34"/>
                      </a:lnTo>
                      <a:lnTo>
                        <a:pt x="4" y="32"/>
                      </a:lnTo>
                      <a:lnTo>
                        <a:pt x="4" y="32"/>
                      </a:lnTo>
                      <a:lnTo>
                        <a:pt x="6" y="32"/>
                      </a:lnTo>
                      <a:lnTo>
                        <a:pt x="6" y="32"/>
                      </a:lnTo>
                      <a:lnTo>
                        <a:pt x="6" y="32"/>
                      </a:lnTo>
                      <a:lnTo>
                        <a:pt x="6" y="32"/>
                      </a:lnTo>
                      <a:lnTo>
                        <a:pt x="6" y="30"/>
                      </a:lnTo>
                      <a:lnTo>
                        <a:pt x="6" y="30"/>
                      </a:lnTo>
                      <a:lnTo>
                        <a:pt x="6" y="30"/>
                      </a:lnTo>
                      <a:lnTo>
                        <a:pt x="6" y="32"/>
                      </a:lnTo>
                      <a:lnTo>
                        <a:pt x="4" y="32"/>
                      </a:lnTo>
                      <a:lnTo>
                        <a:pt x="4" y="30"/>
                      </a:lnTo>
                      <a:lnTo>
                        <a:pt x="4" y="30"/>
                      </a:lnTo>
                      <a:lnTo>
                        <a:pt x="4" y="30"/>
                      </a:lnTo>
                      <a:lnTo>
                        <a:pt x="4" y="28"/>
                      </a:lnTo>
                      <a:lnTo>
                        <a:pt x="4" y="28"/>
                      </a:lnTo>
                      <a:lnTo>
                        <a:pt x="4" y="27"/>
                      </a:lnTo>
                      <a:lnTo>
                        <a:pt x="4" y="27"/>
                      </a:lnTo>
                      <a:lnTo>
                        <a:pt x="4" y="27"/>
                      </a:lnTo>
                      <a:lnTo>
                        <a:pt x="6" y="27"/>
                      </a:lnTo>
                      <a:lnTo>
                        <a:pt x="6" y="25"/>
                      </a:lnTo>
                      <a:lnTo>
                        <a:pt x="6" y="25"/>
                      </a:lnTo>
                      <a:lnTo>
                        <a:pt x="4" y="25"/>
                      </a:lnTo>
                      <a:lnTo>
                        <a:pt x="4" y="25"/>
                      </a:lnTo>
                      <a:lnTo>
                        <a:pt x="6" y="25"/>
                      </a:lnTo>
                      <a:lnTo>
                        <a:pt x="6" y="23"/>
                      </a:lnTo>
                      <a:lnTo>
                        <a:pt x="6" y="23"/>
                      </a:lnTo>
                      <a:lnTo>
                        <a:pt x="4" y="23"/>
                      </a:lnTo>
                      <a:lnTo>
                        <a:pt x="4" y="21"/>
                      </a:lnTo>
                      <a:lnTo>
                        <a:pt x="4" y="21"/>
                      </a:lnTo>
                      <a:lnTo>
                        <a:pt x="4" y="21"/>
                      </a:lnTo>
                      <a:lnTo>
                        <a:pt x="4" y="19"/>
                      </a:lnTo>
                      <a:lnTo>
                        <a:pt x="4" y="19"/>
                      </a:lnTo>
                      <a:lnTo>
                        <a:pt x="2" y="19"/>
                      </a:lnTo>
                      <a:lnTo>
                        <a:pt x="2" y="17"/>
                      </a:lnTo>
                      <a:lnTo>
                        <a:pt x="2" y="17"/>
                      </a:lnTo>
                      <a:lnTo>
                        <a:pt x="2" y="17"/>
                      </a:lnTo>
                      <a:lnTo>
                        <a:pt x="2" y="17"/>
                      </a:lnTo>
                      <a:lnTo>
                        <a:pt x="0" y="17"/>
                      </a:lnTo>
                      <a:lnTo>
                        <a:pt x="0" y="17"/>
                      </a:lnTo>
                      <a:lnTo>
                        <a:pt x="0" y="17"/>
                      </a:lnTo>
                      <a:lnTo>
                        <a:pt x="0" y="15"/>
                      </a:lnTo>
                      <a:lnTo>
                        <a:pt x="0" y="15"/>
                      </a:lnTo>
                      <a:lnTo>
                        <a:pt x="0" y="15"/>
                      </a:lnTo>
                      <a:lnTo>
                        <a:pt x="0" y="15"/>
                      </a:lnTo>
                      <a:lnTo>
                        <a:pt x="0" y="13"/>
                      </a:lnTo>
                      <a:lnTo>
                        <a:pt x="0" y="13"/>
                      </a:lnTo>
                      <a:lnTo>
                        <a:pt x="0" y="13"/>
                      </a:lnTo>
                      <a:lnTo>
                        <a:pt x="0" y="11"/>
                      </a:lnTo>
                      <a:lnTo>
                        <a:pt x="0" y="11"/>
                      </a:lnTo>
                      <a:lnTo>
                        <a:pt x="0" y="11"/>
                      </a:lnTo>
                      <a:lnTo>
                        <a:pt x="0" y="9"/>
                      </a:lnTo>
                      <a:lnTo>
                        <a:pt x="0" y="9"/>
                      </a:lnTo>
                      <a:lnTo>
                        <a:pt x="0" y="7"/>
                      </a:lnTo>
                      <a:lnTo>
                        <a:pt x="0" y="7"/>
                      </a:lnTo>
                      <a:lnTo>
                        <a:pt x="0" y="7"/>
                      </a:lnTo>
                      <a:lnTo>
                        <a:pt x="0" y="7"/>
                      </a:lnTo>
                      <a:lnTo>
                        <a:pt x="0" y="5"/>
                      </a:lnTo>
                      <a:lnTo>
                        <a:pt x="2" y="5"/>
                      </a:lnTo>
                      <a:lnTo>
                        <a:pt x="2" y="5"/>
                      </a:lnTo>
                      <a:lnTo>
                        <a:pt x="2" y="5"/>
                      </a:lnTo>
                      <a:lnTo>
                        <a:pt x="2" y="5"/>
                      </a:lnTo>
                      <a:lnTo>
                        <a:pt x="4" y="5"/>
                      </a:lnTo>
                      <a:lnTo>
                        <a:pt x="4" y="5"/>
                      </a:lnTo>
                      <a:lnTo>
                        <a:pt x="4" y="7"/>
                      </a:lnTo>
                      <a:lnTo>
                        <a:pt x="2" y="7"/>
                      </a:lnTo>
                      <a:lnTo>
                        <a:pt x="2" y="7"/>
                      </a:lnTo>
                      <a:lnTo>
                        <a:pt x="2" y="7"/>
                      </a:lnTo>
                      <a:lnTo>
                        <a:pt x="2" y="7"/>
                      </a:lnTo>
                      <a:lnTo>
                        <a:pt x="2" y="7"/>
                      </a:lnTo>
                      <a:lnTo>
                        <a:pt x="2" y="9"/>
                      </a:lnTo>
                      <a:lnTo>
                        <a:pt x="2" y="9"/>
                      </a:lnTo>
                      <a:lnTo>
                        <a:pt x="2" y="9"/>
                      </a:lnTo>
                      <a:lnTo>
                        <a:pt x="2" y="9"/>
                      </a:lnTo>
                      <a:lnTo>
                        <a:pt x="4" y="9"/>
                      </a:lnTo>
                      <a:lnTo>
                        <a:pt x="4" y="9"/>
                      </a:lnTo>
                      <a:lnTo>
                        <a:pt x="6" y="9"/>
                      </a:lnTo>
                      <a:lnTo>
                        <a:pt x="6" y="11"/>
                      </a:lnTo>
                      <a:lnTo>
                        <a:pt x="6" y="11"/>
                      </a:lnTo>
                      <a:lnTo>
                        <a:pt x="6" y="11"/>
                      </a:lnTo>
                      <a:lnTo>
                        <a:pt x="6" y="9"/>
                      </a:lnTo>
                      <a:lnTo>
                        <a:pt x="7" y="9"/>
                      </a:lnTo>
                      <a:lnTo>
                        <a:pt x="7" y="9"/>
                      </a:lnTo>
                      <a:lnTo>
                        <a:pt x="7" y="9"/>
                      </a:lnTo>
                      <a:lnTo>
                        <a:pt x="7" y="9"/>
                      </a:lnTo>
                      <a:lnTo>
                        <a:pt x="9" y="9"/>
                      </a:lnTo>
                      <a:lnTo>
                        <a:pt x="9" y="7"/>
                      </a:lnTo>
                      <a:lnTo>
                        <a:pt x="9" y="7"/>
                      </a:lnTo>
                      <a:lnTo>
                        <a:pt x="11" y="7"/>
                      </a:lnTo>
                      <a:lnTo>
                        <a:pt x="11" y="7"/>
                      </a:lnTo>
                      <a:lnTo>
                        <a:pt x="11" y="7"/>
                      </a:lnTo>
                      <a:lnTo>
                        <a:pt x="11" y="7"/>
                      </a:lnTo>
                      <a:lnTo>
                        <a:pt x="11" y="7"/>
                      </a:lnTo>
                      <a:lnTo>
                        <a:pt x="13" y="7"/>
                      </a:lnTo>
                      <a:lnTo>
                        <a:pt x="13" y="5"/>
                      </a:lnTo>
                      <a:lnTo>
                        <a:pt x="13" y="5"/>
                      </a:lnTo>
                      <a:lnTo>
                        <a:pt x="13" y="5"/>
                      </a:lnTo>
                      <a:lnTo>
                        <a:pt x="13" y="5"/>
                      </a:lnTo>
                      <a:lnTo>
                        <a:pt x="13" y="4"/>
                      </a:lnTo>
                      <a:lnTo>
                        <a:pt x="15" y="4"/>
                      </a:lnTo>
                      <a:lnTo>
                        <a:pt x="15" y="4"/>
                      </a:lnTo>
                      <a:lnTo>
                        <a:pt x="17" y="4"/>
                      </a:lnTo>
                      <a:lnTo>
                        <a:pt x="17" y="4"/>
                      </a:lnTo>
                      <a:lnTo>
                        <a:pt x="17" y="2"/>
                      </a:lnTo>
                      <a:lnTo>
                        <a:pt x="17" y="2"/>
                      </a:lnTo>
                      <a:lnTo>
                        <a:pt x="17" y="2"/>
                      </a:lnTo>
                      <a:lnTo>
                        <a:pt x="17" y="2"/>
                      </a:lnTo>
                      <a:lnTo>
                        <a:pt x="19" y="2"/>
                      </a:lnTo>
                      <a:lnTo>
                        <a:pt x="19" y="2"/>
                      </a:lnTo>
                      <a:lnTo>
                        <a:pt x="19" y="2"/>
                      </a:lnTo>
                      <a:lnTo>
                        <a:pt x="19" y="2"/>
                      </a:lnTo>
                      <a:lnTo>
                        <a:pt x="19" y="2"/>
                      </a:lnTo>
                      <a:lnTo>
                        <a:pt x="19" y="0"/>
                      </a:lnTo>
                      <a:lnTo>
                        <a:pt x="21" y="0"/>
                      </a:lnTo>
                      <a:lnTo>
                        <a:pt x="21"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3" name="Freeform 843">
                  <a:extLst>
                    <a:ext uri="{FF2B5EF4-FFF2-40B4-BE49-F238E27FC236}">
                      <a16:creationId xmlns:a16="http://schemas.microsoft.com/office/drawing/2014/main" id="{0FB0EB57-F707-401D-9E3A-0DCD17C03B2A}"/>
                    </a:ext>
                  </a:extLst>
                </p:cNvPr>
                <p:cNvSpPr>
                  <a:spLocks/>
                </p:cNvSpPr>
                <p:nvPr/>
              </p:nvSpPr>
              <p:spPr bwMode="auto">
                <a:xfrm>
                  <a:off x="15148066" y="3275014"/>
                  <a:ext cx="44450" cy="80963"/>
                </a:xfrm>
                <a:custGeom>
                  <a:avLst/>
                  <a:gdLst>
                    <a:gd name="T0" fmla="*/ 23 w 28"/>
                    <a:gd name="T1" fmla="*/ 2 h 51"/>
                    <a:gd name="T2" fmla="*/ 25 w 28"/>
                    <a:gd name="T3" fmla="*/ 5 h 51"/>
                    <a:gd name="T4" fmla="*/ 27 w 28"/>
                    <a:gd name="T5" fmla="*/ 7 h 51"/>
                    <a:gd name="T6" fmla="*/ 27 w 28"/>
                    <a:gd name="T7" fmla="*/ 7 h 51"/>
                    <a:gd name="T8" fmla="*/ 27 w 28"/>
                    <a:gd name="T9" fmla="*/ 13 h 51"/>
                    <a:gd name="T10" fmla="*/ 27 w 28"/>
                    <a:gd name="T11" fmla="*/ 15 h 51"/>
                    <a:gd name="T12" fmla="*/ 28 w 28"/>
                    <a:gd name="T13" fmla="*/ 17 h 51"/>
                    <a:gd name="T14" fmla="*/ 27 w 28"/>
                    <a:gd name="T15" fmla="*/ 21 h 51"/>
                    <a:gd name="T16" fmla="*/ 27 w 28"/>
                    <a:gd name="T17" fmla="*/ 23 h 51"/>
                    <a:gd name="T18" fmla="*/ 27 w 28"/>
                    <a:gd name="T19" fmla="*/ 25 h 51"/>
                    <a:gd name="T20" fmla="*/ 27 w 28"/>
                    <a:gd name="T21" fmla="*/ 28 h 51"/>
                    <a:gd name="T22" fmla="*/ 27 w 28"/>
                    <a:gd name="T23" fmla="*/ 32 h 51"/>
                    <a:gd name="T24" fmla="*/ 27 w 28"/>
                    <a:gd name="T25" fmla="*/ 34 h 51"/>
                    <a:gd name="T26" fmla="*/ 27 w 28"/>
                    <a:gd name="T27" fmla="*/ 40 h 51"/>
                    <a:gd name="T28" fmla="*/ 27 w 28"/>
                    <a:gd name="T29" fmla="*/ 42 h 51"/>
                    <a:gd name="T30" fmla="*/ 25 w 28"/>
                    <a:gd name="T31" fmla="*/ 44 h 51"/>
                    <a:gd name="T32" fmla="*/ 23 w 28"/>
                    <a:gd name="T33" fmla="*/ 46 h 51"/>
                    <a:gd name="T34" fmla="*/ 23 w 28"/>
                    <a:gd name="T35" fmla="*/ 46 h 51"/>
                    <a:gd name="T36" fmla="*/ 21 w 28"/>
                    <a:gd name="T37" fmla="*/ 46 h 51"/>
                    <a:gd name="T38" fmla="*/ 19 w 28"/>
                    <a:gd name="T39" fmla="*/ 44 h 51"/>
                    <a:gd name="T40" fmla="*/ 15 w 28"/>
                    <a:gd name="T41" fmla="*/ 46 h 51"/>
                    <a:gd name="T42" fmla="*/ 15 w 28"/>
                    <a:gd name="T43" fmla="*/ 48 h 51"/>
                    <a:gd name="T44" fmla="*/ 13 w 28"/>
                    <a:gd name="T45" fmla="*/ 50 h 51"/>
                    <a:gd name="T46" fmla="*/ 11 w 28"/>
                    <a:gd name="T47" fmla="*/ 51 h 51"/>
                    <a:gd name="T48" fmla="*/ 7 w 28"/>
                    <a:gd name="T49" fmla="*/ 51 h 51"/>
                    <a:gd name="T50" fmla="*/ 7 w 28"/>
                    <a:gd name="T51" fmla="*/ 50 h 51"/>
                    <a:gd name="T52" fmla="*/ 6 w 28"/>
                    <a:gd name="T53" fmla="*/ 48 h 51"/>
                    <a:gd name="T54" fmla="*/ 4 w 28"/>
                    <a:gd name="T55" fmla="*/ 50 h 51"/>
                    <a:gd name="T56" fmla="*/ 2 w 28"/>
                    <a:gd name="T57" fmla="*/ 48 h 51"/>
                    <a:gd name="T58" fmla="*/ 0 w 28"/>
                    <a:gd name="T59" fmla="*/ 46 h 51"/>
                    <a:gd name="T60" fmla="*/ 2 w 28"/>
                    <a:gd name="T61" fmla="*/ 44 h 51"/>
                    <a:gd name="T62" fmla="*/ 2 w 28"/>
                    <a:gd name="T63" fmla="*/ 40 h 51"/>
                    <a:gd name="T64" fmla="*/ 4 w 28"/>
                    <a:gd name="T65" fmla="*/ 38 h 51"/>
                    <a:gd name="T66" fmla="*/ 4 w 28"/>
                    <a:gd name="T67" fmla="*/ 34 h 51"/>
                    <a:gd name="T68" fmla="*/ 6 w 28"/>
                    <a:gd name="T69" fmla="*/ 32 h 51"/>
                    <a:gd name="T70" fmla="*/ 6 w 28"/>
                    <a:gd name="T71" fmla="*/ 32 h 51"/>
                    <a:gd name="T72" fmla="*/ 4 w 28"/>
                    <a:gd name="T73" fmla="*/ 28 h 51"/>
                    <a:gd name="T74" fmla="*/ 6 w 28"/>
                    <a:gd name="T75" fmla="*/ 27 h 51"/>
                    <a:gd name="T76" fmla="*/ 6 w 28"/>
                    <a:gd name="T77" fmla="*/ 25 h 51"/>
                    <a:gd name="T78" fmla="*/ 4 w 28"/>
                    <a:gd name="T79" fmla="*/ 21 h 51"/>
                    <a:gd name="T80" fmla="*/ 2 w 28"/>
                    <a:gd name="T81" fmla="*/ 17 h 51"/>
                    <a:gd name="T82" fmla="*/ 0 w 28"/>
                    <a:gd name="T83" fmla="*/ 17 h 51"/>
                    <a:gd name="T84" fmla="*/ 0 w 28"/>
                    <a:gd name="T85" fmla="*/ 15 h 51"/>
                    <a:gd name="T86" fmla="*/ 0 w 28"/>
                    <a:gd name="T87" fmla="*/ 11 h 51"/>
                    <a:gd name="T88" fmla="*/ 0 w 28"/>
                    <a:gd name="T89" fmla="*/ 7 h 51"/>
                    <a:gd name="T90" fmla="*/ 2 w 28"/>
                    <a:gd name="T91" fmla="*/ 5 h 51"/>
                    <a:gd name="T92" fmla="*/ 4 w 28"/>
                    <a:gd name="T93" fmla="*/ 7 h 51"/>
                    <a:gd name="T94" fmla="*/ 2 w 28"/>
                    <a:gd name="T95" fmla="*/ 7 h 51"/>
                    <a:gd name="T96" fmla="*/ 4 w 28"/>
                    <a:gd name="T97" fmla="*/ 9 h 51"/>
                    <a:gd name="T98" fmla="*/ 6 w 28"/>
                    <a:gd name="T99" fmla="*/ 11 h 51"/>
                    <a:gd name="T100" fmla="*/ 7 w 28"/>
                    <a:gd name="T101" fmla="*/ 9 h 51"/>
                    <a:gd name="T102" fmla="*/ 11 w 28"/>
                    <a:gd name="T103" fmla="*/ 7 h 51"/>
                    <a:gd name="T104" fmla="*/ 13 w 28"/>
                    <a:gd name="T105" fmla="*/ 5 h 51"/>
                    <a:gd name="T106" fmla="*/ 15 w 28"/>
                    <a:gd name="T107" fmla="*/ 4 h 51"/>
                    <a:gd name="T108" fmla="*/ 17 w 28"/>
                    <a:gd name="T109" fmla="*/ 2 h 51"/>
                    <a:gd name="T110" fmla="*/ 19 w 28"/>
                    <a:gd name="T111" fmla="*/ 2 h 51"/>
                    <a:gd name="T112" fmla="*/ 21 w 28"/>
                    <a:gd name="T113"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 h="51">
                      <a:moveTo>
                        <a:pt x="21" y="0"/>
                      </a:moveTo>
                      <a:lnTo>
                        <a:pt x="21" y="2"/>
                      </a:lnTo>
                      <a:lnTo>
                        <a:pt x="23" y="2"/>
                      </a:lnTo>
                      <a:lnTo>
                        <a:pt x="23" y="2"/>
                      </a:lnTo>
                      <a:lnTo>
                        <a:pt x="23" y="2"/>
                      </a:lnTo>
                      <a:lnTo>
                        <a:pt x="23" y="4"/>
                      </a:lnTo>
                      <a:lnTo>
                        <a:pt x="23" y="4"/>
                      </a:lnTo>
                      <a:lnTo>
                        <a:pt x="23" y="4"/>
                      </a:lnTo>
                      <a:lnTo>
                        <a:pt x="25" y="4"/>
                      </a:lnTo>
                      <a:lnTo>
                        <a:pt x="25" y="5"/>
                      </a:lnTo>
                      <a:lnTo>
                        <a:pt x="25" y="5"/>
                      </a:lnTo>
                      <a:lnTo>
                        <a:pt x="25" y="5"/>
                      </a:lnTo>
                      <a:lnTo>
                        <a:pt x="25" y="7"/>
                      </a:lnTo>
                      <a:lnTo>
                        <a:pt x="27" y="7"/>
                      </a:lnTo>
                      <a:lnTo>
                        <a:pt x="27" y="7"/>
                      </a:lnTo>
                      <a:lnTo>
                        <a:pt x="27" y="7"/>
                      </a:lnTo>
                      <a:lnTo>
                        <a:pt x="27" y="9"/>
                      </a:lnTo>
                      <a:lnTo>
                        <a:pt x="27" y="9"/>
                      </a:lnTo>
                      <a:lnTo>
                        <a:pt x="27" y="7"/>
                      </a:lnTo>
                      <a:lnTo>
                        <a:pt x="27" y="7"/>
                      </a:lnTo>
                      <a:lnTo>
                        <a:pt x="27" y="9"/>
                      </a:lnTo>
                      <a:lnTo>
                        <a:pt x="27" y="9"/>
                      </a:lnTo>
                      <a:lnTo>
                        <a:pt x="27" y="11"/>
                      </a:lnTo>
                      <a:lnTo>
                        <a:pt x="27" y="11"/>
                      </a:lnTo>
                      <a:lnTo>
                        <a:pt x="27" y="13"/>
                      </a:lnTo>
                      <a:lnTo>
                        <a:pt x="27" y="13"/>
                      </a:lnTo>
                      <a:lnTo>
                        <a:pt x="28" y="13"/>
                      </a:lnTo>
                      <a:lnTo>
                        <a:pt x="28" y="15"/>
                      </a:lnTo>
                      <a:lnTo>
                        <a:pt x="27" y="15"/>
                      </a:lnTo>
                      <a:lnTo>
                        <a:pt x="27" y="15"/>
                      </a:lnTo>
                      <a:lnTo>
                        <a:pt x="28" y="15"/>
                      </a:lnTo>
                      <a:lnTo>
                        <a:pt x="28" y="15"/>
                      </a:lnTo>
                      <a:lnTo>
                        <a:pt x="28" y="15"/>
                      </a:lnTo>
                      <a:lnTo>
                        <a:pt x="28" y="17"/>
                      </a:lnTo>
                      <a:lnTo>
                        <a:pt x="28" y="17"/>
                      </a:lnTo>
                      <a:lnTo>
                        <a:pt x="28" y="19"/>
                      </a:lnTo>
                      <a:lnTo>
                        <a:pt x="28" y="19"/>
                      </a:lnTo>
                      <a:lnTo>
                        <a:pt x="28" y="19"/>
                      </a:lnTo>
                      <a:lnTo>
                        <a:pt x="28" y="21"/>
                      </a:lnTo>
                      <a:lnTo>
                        <a:pt x="27" y="21"/>
                      </a:lnTo>
                      <a:lnTo>
                        <a:pt x="27" y="21"/>
                      </a:lnTo>
                      <a:lnTo>
                        <a:pt x="27" y="21"/>
                      </a:lnTo>
                      <a:lnTo>
                        <a:pt x="27" y="23"/>
                      </a:lnTo>
                      <a:lnTo>
                        <a:pt x="27" y="23"/>
                      </a:lnTo>
                      <a:lnTo>
                        <a:pt x="27" y="23"/>
                      </a:lnTo>
                      <a:lnTo>
                        <a:pt x="27" y="25"/>
                      </a:lnTo>
                      <a:lnTo>
                        <a:pt x="27" y="25"/>
                      </a:lnTo>
                      <a:lnTo>
                        <a:pt x="27" y="25"/>
                      </a:lnTo>
                      <a:lnTo>
                        <a:pt x="27" y="25"/>
                      </a:lnTo>
                      <a:lnTo>
                        <a:pt x="27" y="25"/>
                      </a:lnTo>
                      <a:lnTo>
                        <a:pt x="27" y="27"/>
                      </a:lnTo>
                      <a:lnTo>
                        <a:pt x="27" y="27"/>
                      </a:lnTo>
                      <a:lnTo>
                        <a:pt x="27" y="28"/>
                      </a:lnTo>
                      <a:lnTo>
                        <a:pt x="27" y="28"/>
                      </a:lnTo>
                      <a:lnTo>
                        <a:pt x="27" y="28"/>
                      </a:lnTo>
                      <a:lnTo>
                        <a:pt x="27" y="28"/>
                      </a:lnTo>
                      <a:lnTo>
                        <a:pt x="27" y="30"/>
                      </a:lnTo>
                      <a:lnTo>
                        <a:pt x="27" y="30"/>
                      </a:lnTo>
                      <a:lnTo>
                        <a:pt x="27" y="30"/>
                      </a:lnTo>
                      <a:lnTo>
                        <a:pt x="27" y="32"/>
                      </a:lnTo>
                      <a:lnTo>
                        <a:pt x="27" y="32"/>
                      </a:lnTo>
                      <a:lnTo>
                        <a:pt x="27" y="32"/>
                      </a:lnTo>
                      <a:lnTo>
                        <a:pt x="27" y="34"/>
                      </a:lnTo>
                      <a:lnTo>
                        <a:pt x="27" y="34"/>
                      </a:lnTo>
                      <a:lnTo>
                        <a:pt x="27" y="34"/>
                      </a:lnTo>
                      <a:lnTo>
                        <a:pt x="27" y="36"/>
                      </a:lnTo>
                      <a:lnTo>
                        <a:pt x="27" y="36"/>
                      </a:lnTo>
                      <a:lnTo>
                        <a:pt x="27" y="38"/>
                      </a:lnTo>
                      <a:lnTo>
                        <a:pt x="27" y="38"/>
                      </a:lnTo>
                      <a:lnTo>
                        <a:pt x="27" y="40"/>
                      </a:lnTo>
                      <a:lnTo>
                        <a:pt x="27" y="40"/>
                      </a:lnTo>
                      <a:lnTo>
                        <a:pt x="25" y="40"/>
                      </a:lnTo>
                      <a:lnTo>
                        <a:pt x="25" y="40"/>
                      </a:lnTo>
                      <a:lnTo>
                        <a:pt x="25" y="42"/>
                      </a:lnTo>
                      <a:lnTo>
                        <a:pt x="27" y="42"/>
                      </a:lnTo>
                      <a:lnTo>
                        <a:pt x="27" y="42"/>
                      </a:lnTo>
                      <a:lnTo>
                        <a:pt x="25" y="42"/>
                      </a:lnTo>
                      <a:lnTo>
                        <a:pt x="25" y="44"/>
                      </a:lnTo>
                      <a:lnTo>
                        <a:pt x="25" y="44"/>
                      </a:lnTo>
                      <a:lnTo>
                        <a:pt x="25" y="44"/>
                      </a:lnTo>
                      <a:lnTo>
                        <a:pt x="25" y="46"/>
                      </a:lnTo>
                      <a:lnTo>
                        <a:pt x="25" y="46"/>
                      </a:lnTo>
                      <a:lnTo>
                        <a:pt x="25" y="46"/>
                      </a:lnTo>
                      <a:lnTo>
                        <a:pt x="25" y="46"/>
                      </a:lnTo>
                      <a:lnTo>
                        <a:pt x="23" y="46"/>
                      </a:lnTo>
                      <a:lnTo>
                        <a:pt x="23" y="48"/>
                      </a:lnTo>
                      <a:lnTo>
                        <a:pt x="23" y="48"/>
                      </a:lnTo>
                      <a:lnTo>
                        <a:pt x="23" y="48"/>
                      </a:lnTo>
                      <a:lnTo>
                        <a:pt x="23" y="48"/>
                      </a:lnTo>
                      <a:lnTo>
                        <a:pt x="23" y="46"/>
                      </a:lnTo>
                      <a:lnTo>
                        <a:pt x="23" y="46"/>
                      </a:lnTo>
                      <a:lnTo>
                        <a:pt x="23" y="48"/>
                      </a:lnTo>
                      <a:lnTo>
                        <a:pt x="21" y="48"/>
                      </a:lnTo>
                      <a:lnTo>
                        <a:pt x="21" y="46"/>
                      </a:lnTo>
                      <a:lnTo>
                        <a:pt x="21" y="46"/>
                      </a:lnTo>
                      <a:lnTo>
                        <a:pt x="21" y="46"/>
                      </a:lnTo>
                      <a:lnTo>
                        <a:pt x="19" y="46"/>
                      </a:lnTo>
                      <a:lnTo>
                        <a:pt x="19" y="46"/>
                      </a:lnTo>
                      <a:lnTo>
                        <a:pt x="19" y="44"/>
                      </a:lnTo>
                      <a:lnTo>
                        <a:pt x="19" y="44"/>
                      </a:lnTo>
                      <a:lnTo>
                        <a:pt x="17" y="44"/>
                      </a:lnTo>
                      <a:lnTo>
                        <a:pt x="17" y="46"/>
                      </a:lnTo>
                      <a:lnTo>
                        <a:pt x="17" y="46"/>
                      </a:lnTo>
                      <a:lnTo>
                        <a:pt x="17" y="46"/>
                      </a:lnTo>
                      <a:lnTo>
                        <a:pt x="15" y="46"/>
                      </a:lnTo>
                      <a:lnTo>
                        <a:pt x="15" y="46"/>
                      </a:lnTo>
                      <a:lnTo>
                        <a:pt x="15" y="46"/>
                      </a:lnTo>
                      <a:lnTo>
                        <a:pt x="15" y="48"/>
                      </a:lnTo>
                      <a:lnTo>
                        <a:pt x="15" y="48"/>
                      </a:lnTo>
                      <a:lnTo>
                        <a:pt x="15" y="48"/>
                      </a:lnTo>
                      <a:lnTo>
                        <a:pt x="15" y="48"/>
                      </a:lnTo>
                      <a:lnTo>
                        <a:pt x="15" y="48"/>
                      </a:lnTo>
                      <a:lnTo>
                        <a:pt x="15" y="50"/>
                      </a:lnTo>
                      <a:lnTo>
                        <a:pt x="13" y="50"/>
                      </a:lnTo>
                      <a:lnTo>
                        <a:pt x="13" y="50"/>
                      </a:lnTo>
                      <a:lnTo>
                        <a:pt x="13" y="50"/>
                      </a:lnTo>
                      <a:lnTo>
                        <a:pt x="13" y="50"/>
                      </a:lnTo>
                      <a:lnTo>
                        <a:pt x="13" y="51"/>
                      </a:lnTo>
                      <a:lnTo>
                        <a:pt x="11" y="51"/>
                      </a:lnTo>
                      <a:lnTo>
                        <a:pt x="11" y="51"/>
                      </a:lnTo>
                      <a:lnTo>
                        <a:pt x="11" y="51"/>
                      </a:lnTo>
                      <a:lnTo>
                        <a:pt x="9" y="51"/>
                      </a:lnTo>
                      <a:lnTo>
                        <a:pt x="9" y="51"/>
                      </a:lnTo>
                      <a:lnTo>
                        <a:pt x="7" y="51"/>
                      </a:lnTo>
                      <a:lnTo>
                        <a:pt x="7" y="51"/>
                      </a:lnTo>
                      <a:lnTo>
                        <a:pt x="7" y="51"/>
                      </a:lnTo>
                      <a:lnTo>
                        <a:pt x="7" y="51"/>
                      </a:lnTo>
                      <a:lnTo>
                        <a:pt x="7" y="51"/>
                      </a:lnTo>
                      <a:lnTo>
                        <a:pt x="7" y="50"/>
                      </a:lnTo>
                      <a:lnTo>
                        <a:pt x="7" y="50"/>
                      </a:lnTo>
                      <a:lnTo>
                        <a:pt x="6" y="50"/>
                      </a:lnTo>
                      <a:lnTo>
                        <a:pt x="6" y="48"/>
                      </a:lnTo>
                      <a:lnTo>
                        <a:pt x="6" y="48"/>
                      </a:lnTo>
                      <a:lnTo>
                        <a:pt x="6" y="48"/>
                      </a:lnTo>
                      <a:lnTo>
                        <a:pt x="6" y="48"/>
                      </a:lnTo>
                      <a:lnTo>
                        <a:pt x="6" y="48"/>
                      </a:lnTo>
                      <a:lnTo>
                        <a:pt x="6" y="50"/>
                      </a:lnTo>
                      <a:lnTo>
                        <a:pt x="6" y="50"/>
                      </a:lnTo>
                      <a:lnTo>
                        <a:pt x="4" y="50"/>
                      </a:lnTo>
                      <a:lnTo>
                        <a:pt x="4" y="50"/>
                      </a:lnTo>
                      <a:lnTo>
                        <a:pt x="4" y="50"/>
                      </a:lnTo>
                      <a:lnTo>
                        <a:pt x="4" y="48"/>
                      </a:lnTo>
                      <a:lnTo>
                        <a:pt x="2" y="48"/>
                      </a:lnTo>
                      <a:lnTo>
                        <a:pt x="2" y="48"/>
                      </a:lnTo>
                      <a:lnTo>
                        <a:pt x="2" y="48"/>
                      </a:lnTo>
                      <a:lnTo>
                        <a:pt x="2" y="48"/>
                      </a:lnTo>
                      <a:lnTo>
                        <a:pt x="2" y="48"/>
                      </a:lnTo>
                      <a:lnTo>
                        <a:pt x="0" y="48"/>
                      </a:lnTo>
                      <a:lnTo>
                        <a:pt x="0" y="46"/>
                      </a:lnTo>
                      <a:lnTo>
                        <a:pt x="0" y="46"/>
                      </a:lnTo>
                      <a:lnTo>
                        <a:pt x="0" y="44"/>
                      </a:lnTo>
                      <a:lnTo>
                        <a:pt x="2" y="44"/>
                      </a:lnTo>
                      <a:lnTo>
                        <a:pt x="2" y="44"/>
                      </a:lnTo>
                      <a:lnTo>
                        <a:pt x="2" y="44"/>
                      </a:lnTo>
                      <a:lnTo>
                        <a:pt x="2" y="44"/>
                      </a:lnTo>
                      <a:lnTo>
                        <a:pt x="4" y="44"/>
                      </a:lnTo>
                      <a:lnTo>
                        <a:pt x="4" y="42"/>
                      </a:lnTo>
                      <a:lnTo>
                        <a:pt x="4" y="42"/>
                      </a:lnTo>
                      <a:lnTo>
                        <a:pt x="2" y="42"/>
                      </a:lnTo>
                      <a:lnTo>
                        <a:pt x="2" y="40"/>
                      </a:lnTo>
                      <a:lnTo>
                        <a:pt x="2" y="40"/>
                      </a:lnTo>
                      <a:lnTo>
                        <a:pt x="4" y="40"/>
                      </a:lnTo>
                      <a:lnTo>
                        <a:pt x="4" y="40"/>
                      </a:lnTo>
                      <a:lnTo>
                        <a:pt x="4" y="38"/>
                      </a:lnTo>
                      <a:lnTo>
                        <a:pt x="4" y="38"/>
                      </a:lnTo>
                      <a:lnTo>
                        <a:pt x="4" y="38"/>
                      </a:lnTo>
                      <a:lnTo>
                        <a:pt x="4" y="36"/>
                      </a:lnTo>
                      <a:lnTo>
                        <a:pt x="4" y="36"/>
                      </a:lnTo>
                      <a:lnTo>
                        <a:pt x="4" y="34"/>
                      </a:lnTo>
                      <a:lnTo>
                        <a:pt x="4" y="34"/>
                      </a:lnTo>
                      <a:lnTo>
                        <a:pt x="4" y="32"/>
                      </a:lnTo>
                      <a:lnTo>
                        <a:pt x="4" y="32"/>
                      </a:lnTo>
                      <a:lnTo>
                        <a:pt x="6" y="32"/>
                      </a:lnTo>
                      <a:lnTo>
                        <a:pt x="6" y="32"/>
                      </a:lnTo>
                      <a:lnTo>
                        <a:pt x="6" y="32"/>
                      </a:lnTo>
                      <a:lnTo>
                        <a:pt x="6" y="32"/>
                      </a:lnTo>
                      <a:lnTo>
                        <a:pt x="6" y="30"/>
                      </a:lnTo>
                      <a:lnTo>
                        <a:pt x="6" y="30"/>
                      </a:lnTo>
                      <a:lnTo>
                        <a:pt x="6" y="30"/>
                      </a:lnTo>
                      <a:lnTo>
                        <a:pt x="6" y="32"/>
                      </a:lnTo>
                      <a:lnTo>
                        <a:pt x="4" y="32"/>
                      </a:lnTo>
                      <a:lnTo>
                        <a:pt x="4" y="30"/>
                      </a:lnTo>
                      <a:lnTo>
                        <a:pt x="4" y="30"/>
                      </a:lnTo>
                      <a:lnTo>
                        <a:pt x="4" y="30"/>
                      </a:lnTo>
                      <a:lnTo>
                        <a:pt x="4" y="28"/>
                      </a:lnTo>
                      <a:lnTo>
                        <a:pt x="4" y="28"/>
                      </a:lnTo>
                      <a:lnTo>
                        <a:pt x="4" y="27"/>
                      </a:lnTo>
                      <a:lnTo>
                        <a:pt x="4" y="27"/>
                      </a:lnTo>
                      <a:lnTo>
                        <a:pt x="4" y="27"/>
                      </a:lnTo>
                      <a:lnTo>
                        <a:pt x="6" y="27"/>
                      </a:lnTo>
                      <a:lnTo>
                        <a:pt x="6" y="25"/>
                      </a:lnTo>
                      <a:lnTo>
                        <a:pt x="6" y="25"/>
                      </a:lnTo>
                      <a:lnTo>
                        <a:pt x="4" y="25"/>
                      </a:lnTo>
                      <a:lnTo>
                        <a:pt x="4" y="25"/>
                      </a:lnTo>
                      <a:lnTo>
                        <a:pt x="6" y="25"/>
                      </a:lnTo>
                      <a:lnTo>
                        <a:pt x="6" y="23"/>
                      </a:lnTo>
                      <a:lnTo>
                        <a:pt x="6" y="23"/>
                      </a:lnTo>
                      <a:lnTo>
                        <a:pt x="4" y="23"/>
                      </a:lnTo>
                      <a:lnTo>
                        <a:pt x="4" y="21"/>
                      </a:lnTo>
                      <a:lnTo>
                        <a:pt x="4" y="21"/>
                      </a:lnTo>
                      <a:lnTo>
                        <a:pt x="4" y="21"/>
                      </a:lnTo>
                      <a:lnTo>
                        <a:pt x="4" y="19"/>
                      </a:lnTo>
                      <a:lnTo>
                        <a:pt x="4" y="19"/>
                      </a:lnTo>
                      <a:lnTo>
                        <a:pt x="2" y="19"/>
                      </a:lnTo>
                      <a:lnTo>
                        <a:pt x="2" y="17"/>
                      </a:lnTo>
                      <a:lnTo>
                        <a:pt x="2" y="17"/>
                      </a:lnTo>
                      <a:lnTo>
                        <a:pt x="2" y="17"/>
                      </a:lnTo>
                      <a:lnTo>
                        <a:pt x="2" y="17"/>
                      </a:lnTo>
                      <a:lnTo>
                        <a:pt x="0" y="17"/>
                      </a:lnTo>
                      <a:lnTo>
                        <a:pt x="0" y="17"/>
                      </a:lnTo>
                      <a:lnTo>
                        <a:pt x="0" y="17"/>
                      </a:lnTo>
                      <a:lnTo>
                        <a:pt x="0" y="15"/>
                      </a:lnTo>
                      <a:lnTo>
                        <a:pt x="0" y="15"/>
                      </a:lnTo>
                      <a:lnTo>
                        <a:pt x="0" y="15"/>
                      </a:lnTo>
                      <a:lnTo>
                        <a:pt x="0" y="15"/>
                      </a:lnTo>
                      <a:lnTo>
                        <a:pt x="0" y="13"/>
                      </a:lnTo>
                      <a:lnTo>
                        <a:pt x="0" y="13"/>
                      </a:lnTo>
                      <a:lnTo>
                        <a:pt x="0" y="13"/>
                      </a:lnTo>
                      <a:lnTo>
                        <a:pt x="0" y="11"/>
                      </a:lnTo>
                      <a:lnTo>
                        <a:pt x="0" y="11"/>
                      </a:lnTo>
                      <a:lnTo>
                        <a:pt x="0" y="11"/>
                      </a:lnTo>
                      <a:lnTo>
                        <a:pt x="0" y="9"/>
                      </a:lnTo>
                      <a:lnTo>
                        <a:pt x="0" y="9"/>
                      </a:lnTo>
                      <a:lnTo>
                        <a:pt x="0" y="7"/>
                      </a:lnTo>
                      <a:lnTo>
                        <a:pt x="0" y="7"/>
                      </a:lnTo>
                      <a:lnTo>
                        <a:pt x="0" y="7"/>
                      </a:lnTo>
                      <a:lnTo>
                        <a:pt x="0" y="7"/>
                      </a:lnTo>
                      <a:lnTo>
                        <a:pt x="0" y="5"/>
                      </a:lnTo>
                      <a:lnTo>
                        <a:pt x="2" y="5"/>
                      </a:lnTo>
                      <a:lnTo>
                        <a:pt x="2" y="5"/>
                      </a:lnTo>
                      <a:lnTo>
                        <a:pt x="2" y="5"/>
                      </a:lnTo>
                      <a:lnTo>
                        <a:pt x="2" y="5"/>
                      </a:lnTo>
                      <a:lnTo>
                        <a:pt x="4" y="5"/>
                      </a:lnTo>
                      <a:lnTo>
                        <a:pt x="4" y="5"/>
                      </a:lnTo>
                      <a:lnTo>
                        <a:pt x="4" y="7"/>
                      </a:lnTo>
                      <a:lnTo>
                        <a:pt x="2" y="7"/>
                      </a:lnTo>
                      <a:lnTo>
                        <a:pt x="2" y="7"/>
                      </a:lnTo>
                      <a:lnTo>
                        <a:pt x="2" y="7"/>
                      </a:lnTo>
                      <a:lnTo>
                        <a:pt x="2" y="7"/>
                      </a:lnTo>
                      <a:lnTo>
                        <a:pt x="2" y="7"/>
                      </a:lnTo>
                      <a:lnTo>
                        <a:pt x="2" y="9"/>
                      </a:lnTo>
                      <a:lnTo>
                        <a:pt x="2" y="9"/>
                      </a:lnTo>
                      <a:lnTo>
                        <a:pt x="2" y="9"/>
                      </a:lnTo>
                      <a:lnTo>
                        <a:pt x="2" y="9"/>
                      </a:lnTo>
                      <a:lnTo>
                        <a:pt x="4" y="9"/>
                      </a:lnTo>
                      <a:lnTo>
                        <a:pt x="4" y="9"/>
                      </a:lnTo>
                      <a:lnTo>
                        <a:pt x="6" y="9"/>
                      </a:lnTo>
                      <a:lnTo>
                        <a:pt x="6" y="11"/>
                      </a:lnTo>
                      <a:lnTo>
                        <a:pt x="6" y="11"/>
                      </a:lnTo>
                      <a:lnTo>
                        <a:pt x="6" y="11"/>
                      </a:lnTo>
                      <a:lnTo>
                        <a:pt x="6" y="9"/>
                      </a:lnTo>
                      <a:lnTo>
                        <a:pt x="7" y="9"/>
                      </a:lnTo>
                      <a:lnTo>
                        <a:pt x="7" y="9"/>
                      </a:lnTo>
                      <a:lnTo>
                        <a:pt x="7" y="9"/>
                      </a:lnTo>
                      <a:lnTo>
                        <a:pt x="7" y="9"/>
                      </a:lnTo>
                      <a:lnTo>
                        <a:pt x="9" y="9"/>
                      </a:lnTo>
                      <a:lnTo>
                        <a:pt x="9" y="7"/>
                      </a:lnTo>
                      <a:lnTo>
                        <a:pt x="9" y="7"/>
                      </a:lnTo>
                      <a:lnTo>
                        <a:pt x="11" y="7"/>
                      </a:lnTo>
                      <a:lnTo>
                        <a:pt x="11" y="7"/>
                      </a:lnTo>
                      <a:lnTo>
                        <a:pt x="11" y="7"/>
                      </a:lnTo>
                      <a:lnTo>
                        <a:pt x="11" y="7"/>
                      </a:lnTo>
                      <a:lnTo>
                        <a:pt x="11" y="7"/>
                      </a:lnTo>
                      <a:lnTo>
                        <a:pt x="13" y="7"/>
                      </a:lnTo>
                      <a:lnTo>
                        <a:pt x="13" y="5"/>
                      </a:lnTo>
                      <a:lnTo>
                        <a:pt x="13" y="5"/>
                      </a:lnTo>
                      <a:lnTo>
                        <a:pt x="13" y="5"/>
                      </a:lnTo>
                      <a:lnTo>
                        <a:pt x="13" y="5"/>
                      </a:lnTo>
                      <a:lnTo>
                        <a:pt x="13" y="4"/>
                      </a:lnTo>
                      <a:lnTo>
                        <a:pt x="15" y="4"/>
                      </a:lnTo>
                      <a:lnTo>
                        <a:pt x="15" y="4"/>
                      </a:lnTo>
                      <a:lnTo>
                        <a:pt x="17" y="4"/>
                      </a:lnTo>
                      <a:lnTo>
                        <a:pt x="17" y="4"/>
                      </a:lnTo>
                      <a:lnTo>
                        <a:pt x="17" y="2"/>
                      </a:lnTo>
                      <a:lnTo>
                        <a:pt x="17" y="2"/>
                      </a:lnTo>
                      <a:lnTo>
                        <a:pt x="17" y="2"/>
                      </a:lnTo>
                      <a:lnTo>
                        <a:pt x="17" y="2"/>
                      </a:lnTo>
                      <a:lnTo>
                        <a:pt x="19" y="2"/>
                      </a:lnTo>
                      <a:lnTo>
                        <a:pt x="19" y="2"/>
                      </a:lnTo>
                      <a:lnTo>
                        <a:pt x="19" y="2"/>
                      </a:lnTo>
                      <a:lnTo>
                        <a:pt x="19" y="2"/>
                      </a:lnTo>
                      <a:lnTo>
                        <a:pt x="19" y="2"/>
                      </a:lnTo>
                      <a:lnTo>
                        <a:pt x="19" y="0"/>
                      </a:lnTo>
                      <a:lnTo>
                        <a:pt x="21" y="0"/>
                      </a:lnTo>
                      <a:lnTo>
                        <a:pt x="21"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4" name="Freeform 844">
                  <a:extLst>
                    <a:ext uri="{FF2B5EF4-FFF2-40B4-BE49-F238E27FC236}">
                      <a16:creationId xmlns:a16="http://schemas.microsoft.com/office/drawing/2014/main" id="{DC6E283E-E4A4-4D60-A381-737B0D9A967F}"/>
                    </a:ext>
                  </a:extLst>
                </p:cNvPr>
                <p:cNvSpPr>
                  <a:spLocks/>
                </p:cNvSpPr>
                <p:nvPr/>
              </p:nvSpPr>
              <p:spPr bwMode="auto">
                <a:xfrm>
                  <a:off x="15105203" y="3089276"/>
                  <a:ext cx="328613" cy="339725"/>
                </a:xfrm>
                <a:custGeom>
                  <a:avLst/>
                  <a:gdLst>
                    <a:gd name="T0" fmla="*/ 107 w 207"/>
                    <a:gd name="T1" fmla="*/ 9 h 214"/>
                    <a:gd name="T2" fmla="*/ 121 w 207"/>
                    <a:gd name="T3" fmla="*/ 13 h 214"/>
                    <a:gd name="T4" fmla="*/ 119 w 207"/>
                    <a:gd name="T5" fmla="*/ 23 h 214"/>
                    <a:gd name="T6" fmla="*/ 122 w 207"/>
                    <a:gd name="T7" fmla="*/ 29 h 214"/>
                    <a:gd name="T8" fmla="*/ 107 w 207"/>
                    <a:gd name="T9" fmla="*/ 31 h 214"/>
                    <a:gd name="T10" fmla="*/ 101 w 207"/>
                    <a:gd name="T11" fmla="*/ 42 h 214"/>
                    <a:gd name="T12" fmla="*/ 99 w 207"/>
                    <a:gd name="T13" fmla="*/ 55 h 214"/>
                    <a:gd name="T14" fmla="*/ 113 w 207"/>
                    <a:gd name="T15" fmla="*/ 67 h 214"/>
                    <a:gd name="T16" fmla="*/ 124 w 207"/>
                    <a:gd name="T17" fmla="*/ 77 h 214"/>
                    <a:gd name="T18" fmla="*/ 130 w 207"/>
                    <a:gd name="T19" fmla="*/ 92 h 214"/>
                    <a:gd name="T20" fmla="*/ 144 w 207"/>
                    <a:gd name="T21" fmla="*/ 101 h 214"/>
                    <a:gd name="T22" fmla="*/ 159 w 207"/>
                    <a:gd name="T23" fmla="*/ 105 h 214"/>
                    <a:gd name="T24" fmla="*/ 163 w 207"/>
                    <a:gd name="T25" fmla="*/ 115 h 214"/>
                    <a:gd name="T26" fmla="*/ 178 w 207"/>
                    <a:gd name="T27" fmla="*/ 121 h 214"/>
                    <a:gd name="T28" fmla="*/ 191 w 207"/>
                    <a:gd name="T29" fmla="*/ 128 h 214"/>
                    <a:gd name="T30" fmla="*/ 205 w 207"/>
                    <a:gd name="T31" fmla="*/ 138 h 214"/>
                    <a:gd name="T32" fmla="*/ 199 w 207"/>
                    <a:gd name="T33" fmla="*/ 149 h 214"/>
                    <a:gd name="T34" fmla="*/ 189 w 207"/>
                    <a:gd name="T35" fmla="*/ 140 h 214"/>
                    <a:gd name="T36" fmla="*/ 178 w 207"/>
                    <a:gd name="T37" fmla="*/ 140 h 214"/>
                    <a:gd name="T38" fmla="*/ 174 w 207"/>
                    <a:gd name="T39" fmla="*/ 153 h 214"/>
                    <a:gd name="T40" fmla="*/ 184 w 207"/>
                    <a:gd name="T41" fmla="*/ 165 h 214"/>
                    <a:gd name="T42" fmla="*/ 172 w 207"/>
                    <a:gd name="T43" fmla="*/ 174 h 214"/>
                    <a:gd name="T44" fmla="*/ 163 w 207"/>
                    <a:gd name="T45" fmla="*/ 188 h 214"/>
                    <a:gd name="T46" fmla="*/ 153 w 207"/>
                    <a:gd name="T47" fmla="*/ 188 h 214"/>
                    <a:gd name="T48" fmla="*/ 151 w 207"/>
                    <a:gd name="T49" fmla="*/ 201 h 214"/>
                    <a:gd name="T50" fmla="*/ 147 w 207"/>
                    <a:gd name="T51" fmla="*/ 214 h 214"/>
                    <a:gd name="T52" fmla="*/ 134 w 207"/>
                    <a:gd name="T53" fmla="*/ 207 h 214"/>
                    <a:gd name="T54" fmla="*/ 119 w 207"/>
                    <a:gd name="T55" fmla="*/ 201 h 214"/>
                    <a:gd name="T56" fmla="*/ 103 w 207"/>
                    <a:gd name="T57" fmla="*/ 193 h 214"/>
                    <a:gd name="T58" fmla="*/ 99 w 207"/>
                    <a:gd name="T59" fmla="*/ 186 h 214"/>
                    <a:gd name="T60" fmla="*/ 113 w 207"/>
                    <a:gd name="T61" fmla="*/ 182 h 214"/>
                    <a:gd name="T62" fmla="*/ 126 w 207"/>
                    <a:gd name="T63" fmla="*/ 186 h 214"/>
                    <a:gd name="T64" fmla="*/ 145 w 207"/>
                    <a:gd name="T65" fmla="*/ 182 h 214"/>
                    <a:gd name="T66" fmla="*/ 159 w 207"/>
                    <a:gd name="T67" fmla="*/ 178 h 214"/>
                    <a:gd name="T68" fmla="*/ 165 w 207"/>
                    <a:gd name="T69" fmla="*/ 167 h 214"/>
                    <a:gd name="T70" fmla="*/ 159 w 207"/>
                    <a:gd name="T71" fmla="*/ 149 h 214"/>
                    <a:gd name="T72" fmla="*/ 147 w 207"/>
                    <a:gd name="T73" fmla="*/ 142 h 214"/>
                    <a:gd name="T74" fmla="*/ 140 w 207"/>
                    <a:gd name="T75" fmla="*/ 132 h 214"/>
                    <a:gd name="T76" fmla="*/ 134 w 207"/>
                    <a:gd name="T77" fmla="*/ 128 h 214"/>
                    <a:gd name="T78" fmla="*/ 128 w 207"/>
                    <a:gd name="T79" fmla="*/ 126 h 214"/>
                    <a:gd name="T80" fmla="*/ 115 w 207"/>
                    <a:gd name="T81" fmla="*/ 119 h 214"/>
                    <a:gd name="T82" fmla="*/ 101 w 207"/>
                    <a:gd name="T83" fmla="*/ 113 h 214"/>
                    <a:gd name="T84" fmla="*/ 90 w 207"/>
                    <a:gd name="T85" fmla="*/ 101 h 214"/>
                    <a:gd name="T86" fmla="*/ 78 w 207"/>
                    <a:gd name="T87" fmla="*/ 94 h 214"/>
                    <a:gd name="T88" fmla="*/ 67 w 207"/>
                    <a:gd name="T89" fmla="*/ 84 h 214"/>
                    <a:gd name="T90" fmla="*/ 63 w 207"/>
                    <a:gd name="T91" fmla="*/ 69 h 214"/>
                    <a:gd name="T92" fmla="*/ 50 w 207"/>
                    <a:gd name="T93" fmla="*/ 59 h 214"/>
                    <a:gd name="T94" fmla="*/ 34 w 207"/>
                    <a:gd name="T95" fmla="*/ 55 h 214"/>
                    <a:gd name="T96" fmla="*/ 23 w 207"/>
                    <a:gd name="T97" fmla="*/ 67 h 214"/>
                    <a:gd name="T98" fmla="*/ 17 w 207"/>
                    <a:gd name="T99" fmla="*/ 59 h 214"/>
                    <a:gd name="T100" fmla="*/ 6 w 207"/>
                    <a:gd name="T101" fmla="*/ 54 h 214"/>
                    <a:gd name="T102" fmla="*/ 2 w 207"/>
                    <a:gd name="T103" fmla="*/ 42 h 214"/>
                    <a:gd name="T104" fmla="*/ 8 w 207"/>
                    <a:gd name="T105" fmla="*/ 32 h 214"/>
                    <a:gd name="T106" fmla="*/ 8 w 207"/>
                    <a:gd name="T107" fmla="*/ 25 h 214"/>
                    <a:gd name="T108" fmla="*/ 25 w 207"/>
                    <a:gd name="T109" fmla="*/ 21 h 214"/>
                    <a:gd name="T110" fmla="*/ 33 w 207"/>
                    <a:gd name="T111" fmla="*/ 17 h 214"/>
                    <a:gd name="T112" fmla="*/ 42 w 207"/>
                    <a:gd name="T113" fmla="*/ 25 h 214"/>
                    <a:gd name="T114" fmla="*/ 48 w 207"/>
                    <a:gd name="T115" fmla="*/ 13 h 214"/>
                    <a:gd name="T116" fmla="*/ 59 w 207"/>
                    <a:gd name="T117" fmla="*/ 17 h 214"/>
                    <a:gd name="T118" fmla="*/ 67 w 207"/>
                    <a:gd name="T119" fmla="*/ 11 h 214"/>
                    <a:gd name="T120" fmla="*/ 75 w 207"/>
                    <a:gd name="T121" fmla="*/ 6 h 214"/>
                    <a:gd name="T122" fmla="*/ 88 w 207"/>
                    <a:gd name="T123"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7" h="214">
                      <a:moveTo>
                        <a:pt x="96" y="2"/>
                      </a:moveTo>
                      <a:lnTo>
                        <a:pt x="96" y="2"/>
                      </a:lnTo>
                      <a:lnTo>
                        <a:pt x="96" y="2"/>
                      </a:lnTo>
                      <a:lnTo>
                        <a:pt x="96" y="4"/>
                      </a:lnTo>
                      <a:lnTo>
                        <a:pt x="98" y="4"/>
                      </a:lnTo>
                      <a:lnTo>
                        <a:pt x="98" y="4"/>
                      </a:lnTo>
                      <a:lnTo>
                        <a:pt x="98" y="4"/>
                      </a:lnTo>
                      <a:lnTo>
                        <a:pt x="98" y="4"/>
                      </a:lnTo>
                      <a:lnTo>
                        <a:pt x="98" y="6"/>
                      </a:lnTo>
                      <a:lnTo>
                        <a:pt x="98" y="6"/>
                      </a:lnTo>
                      <a:lnTo>
                        <a:pt x="99" y="6"/>
                      </a:lnTo>
                      <a:lnTo>
                        <a:pt x="99" y="6"/>
                      </a:lnTo>
                      <a:lnTo>
                        <a:pt x="99" y="6"/>
                      </a:lnTo>
                      <a:lnTo>
                        <a:pt x="99" y="8"/>
                      </a:lnTo>
                      <a:lnTo>
                        <a:pt x="99" y="8"/>
                      </a:lnTo>
                      <a:lnTo>
                        <a:pt x="101" y="8"/>
                      </a:lnTo>
                      <a:lnTo>
                        <a:pt x="101" y="8"/>
                      </a:lnTo>
                      <a:lnTo>
                        <a:pt x="101" y="8"/>
                      </a:lnTo>
                      <a:lnTo>
                        <a:pt x="103" y="8"/>
                      </a:lnTo>
                      <a:lnTo>
                        <a:pt x="103" y="8"/>
                      </a:lnTo>
                      <a:lnTo>
                        <a:pt x="103" y="8"/>
                      </a:lnTo>
                      <a:lnTo>
                        <a:pt x="105" y="8"/>
                      </a:lnTo>
                      <a:lnTo>
                        <a:pt x="105" y="8"/>
                      </a:lnTo>
                      <a:lnTo>
                        <a:pt x="105" y="9"/>
                      </a:lnTo>
                      <a:lnTo>
                        <a:pt x="107" y="9"/>
                      </a:lnTo>
                      <a:lnTo>
                        <a:pt x="107" y="8"/>
                      </a:lnTo>
                      <a:lnTo>
                        <a:pt x="107" y="8"/>
                      </a:lnTo>
                      <a:lnTo>
                        <a:pt x="107" y="9"/>
                      </a:lnTo>
                      <a:lnTo>
                        <a:pt x="107" y="9"/>
                      </a:lnTo>
                      <a:lnTo>
                        <a:pt x="109" y="9"/>
                      </a:lnTo>
                      <a:lnTo>
                        <a:pt x="109" y="9"/>
                      </a:lnTo>
                      <a:lnTo>
                        <a:pt x="109" y="9"/>
                      </a:lnTo>
                      <a:lnTo>
                        <a:pt x="109" y="9"/>
                      </a:lnTo>
                      <a:lnTo>
                        <a:pt x="111" y="9"/>
                      </a:lnTo>
                      <a:lnTo>
                        <a:pt x="111" y="9"/>
                      </a:lnTo>
                      <a:lnTo>
                        <a:pt x="113" y="9"/>
                      </a:lnTo>
                      <a:lnTo>
                        <a:pt x="113" y="9"/>
                      </a:lnTo>
                      <a:lnTo>
                        <a:pt x="113" y="9"/>
                      </a:lnTo>
                      <a:lnTo>
                        <a:pt x="115" y="9"/>
                      </a:lnTo>
                      <a:lnTo>
                        <a:pt x="115" y="11"/>
                      </a:lnTo>
                      <a:lnTo>
                        <a:pt x="115" y="11"/>
                      </a:lnTo>
                      <a:lnTo>
                        <a:pt x="115" y="11"/>
                      </a:lnTo>
                      <a:lnTo>
                        <a:pt x="117" y="11"/>
                      </a:lnTo>
                      <a:lnTo>
                        <a:pt x="117" y="9"/>
                      </a:lnTo>
                      <a:lnTo>
                        <a:pt x="117" y="9"/>
                      </a:lnTo>
                      <a:lnTo>
                        <a:pt x="119" y="9"/>
                      </a:lnTo>
                      <a:lnTo>
                        <a:pt x="119" y="11"/>
                      </a:lnTo>
                      <a:lnTo>
                        <a:pt x="119" y="11"/>
                      </a:lnTo>
                      <a:lnTo>
                        <a:pt x="119" y="11"/>
                      </a:lnTo>
                      <a:lnTo>
                        <a:pt x="121" y="11"/>
                      </a:lnTo>
                      <a:lnTo>
                        <a:pt x="121" y="11"/>
                      </a:lnTo>
                      <a:lnTo>
                        <a:pt x="121" y="11"/>
                      </a:lnTo>
                      <a:lnTo>
                        <a:pt x="122" y="11"/>
                      </a:lnTo>
                      <a:lnTo>
                        <a:pt x="122" y="11"/>
                      </a:lnTo>
                      <a:lnTo>
                        <a:pt x="122" y="11"/>
                      </a:lnTo>
                      <a:lnTo>
                        <a:pt x="122" y="13"/>
                      </a:lnTo>
                      <a:lnTo>
                        <a:pt x="122" y="13"/>
                      </a:lnTo>
                      <a:lnTo>
                        <a:pt x="121" y="13"/>
                      </a:lnTo>
                      <a:lnTo>
                        <a:pt x="121" y="13"/>
                      </a:lnTo>
                      <a:lnTo>
                        <a:pt x="121" y="13"/>
                      </a:lnTo>
                      <a:lnTo>
                        <a:pt x="121" y="13"/>
                      </a:lnTo>
                      <a:lnTo>
                        <a:pt x="121" y="13"/>
                      </a:lnTo>
                      <a:lnTo>
                        <a:pt x="119" y="13"/>
                      </a:lnTo>
                      <a:lnTo>
                        <a:pt x="119" y="13"/>
                      </a:lnTo>
                      <a:lnTo>
                        <a:pt x="119" y="15"/>
                      </a:lnTo>
                      <a:lnTo>
                        <a:pt x="119" y="15"/>
                      </a:lnTo>
                      <a:lnTo>
                        <a:pt x="119" y="15"/>
                      </a:lnTo>
                      <a:lnTo>
                        <a:pt x="117" y="15"/>
                      </a:lnTo>
                      <a:lnTo>
                        <a:pt x="117" y="17"/>
                      </a:lnTo>
                      <a:lnTo>
                        <a:pt x="119" y="17"/>
                      </a:lnTo>
                      <a:lnTo>
                        <a:pt x="119" y="17"/>
                      </a:lnTo>
                      <a:lnTo>
                        <a:pt x="119" y="17"/>
                      </a:lnTo>
                      <a:lnTo>
                        <a:pt x="119" y="17"/>
                      </a:lnTo>
                      <a:lnTo>
                        <a:pt x="121" y="17"/>
                      </a:lnTo>
                      <a:lnTo>
                        <a:pt x="121" y="17"/>
                      </a:lnTo>
                      <a:lnTo>
                        <a:pt x="121" y="17"/>
                      </a:lnTo>
                      <a:lnTo>
                        <a:pt x="121" y="19"/>
                      </a:lnTo>
                      <a:lnTo>
                        <a:pt x="122" y="19"/>
                      </a:lnTo>
                      <a:lnTo>
                        <a:pt x="122" y="19"/>
                      </a:lnTo>
                      <a:lnTo>
                        <a:pt x="121" y="19"/>
                      </a:lnTo>
                      <a:lnTo>
                        <a:pt x="121" y="19"/>
                      </a:lnTo>
                      <a:lnTo>
                        <a:pt x="121" y="21"/>
                      </a:lnTo>
                      <a:lnTo>
                        <a:pt x="121" y="21"/>
                      </a:lnTo>
                      <a:lnTo>
                        <a:pt x="119" y="21"/>
                      </a:lnTo>
                      <a:lnTo>
                        <a:pt x="119" y="21"/>
                      </a:lnTo>
                      <a:lnTo>
                        <a:pt x="119" y="21"/>
                      </a:lnTo>
                      <a:lnTo>
                        <a:pt x="119" y="23"/>
                      </a:lnTo>
                      <a:lnTo>
                        <a:pt x="121" y="23"/>
                      </a:lnTo>
                      <a:lnTo>
                        <a:pt x="121" y="23"/>
                      </a:lnTo>
                      <a:lnTo>
                        <a:pt x="121" y="21"/>
                      </a:lnTo>
                      <a:lnTo>
                        <a:pt x="121" y="21"/>
                      </a:lnTo>
                      <a:lnTo>
                        <a:pt x="121" y="23"/>
                      </a:lnTo>
                      <a:lnTo>
                        <a:pt x="121" y="23"/>
                      </a:lnTo>
                      <a:lnTo>
                        <a:pt x="121" y="23"/>
                      </a:lnTo>
                      <a:lnTo>
                        <a:pt x="121" y="25"/>
                      </a:lnTo>
                      <a:lnTo>
                        <a:pt x="121" y="25"/>
                      </a:lnTo>
                      <a:lnTo>
                        <a:pt x="121" y="27"/>
                      </a:lnTo>
                      <a:lnTo>
                        <a:pt x="121" y="27"/>
                      </a:lnTo>
                      <a:lnTo>
                        <a:pt x="122" y="27"/>
                      </a:lnTo>
                      <a:lnTo>
                        <a:pt x="122" y="27"/>
                      </a:lnTo>
                      <a:lnTo>
                        <a:pt x="122" y="27"/>
                      </a:lnTo>
                      <a:lnTo>
                        <a:pt x="124" y="27"/>
                      </a:lnTo>
                      <a:lnTo>
                        <a:pt x="124" y="27"/>
                      </a:lnTo>
                      <a:lnTo>
                        <a:pt x="124" y="29"/>
                      </a:lnTo>
                      <a:lnTo>
                        <a:pt x="124" y="29"/>
                      </a:lnTo>
                      <a:lnTo>
                        <a:pt x="124" y="29"/>
                      </a:lnTo>
                      <a:lnTo>
                        <a:pt x="126" y="29"/>
                      </a:lnTo>
                      <a:lnTo>
                        <a:pt x="126" y="29"/>
                      </a:lnTo>
                      <a:lnTo>
                        <a:pt x="126" y="31"/>
                      </a:lnTo>
                      <a:lnTo>
                        <a:pt x="124" y="31"/>
                      </a:lnTo>
                      <a:lnTo>
                        <a:pt x="124" y="31"/>
                      </a:lnTo>
                      <a:lnTo>
                        <a:pt x="124" y="31"/>
                      </a:lnTo>
                      <a:lnTo>
                        <a:pt x="124" y="29"/>
                      </a:lnTo>
                      <a:lnTo>
                        <a:pt x="122" y="29"/>
                      </a:lnTo>
                      <a:lnTo>
                        <a:pt x="122" y="29"/>
                      </a:lnTo>
                      <a:lnTo>
                        <a:pt x="122" y="29"/>
                      </a:lnTo>
                      <a:lnTo>
                        <a:pt x="122" y="29"/>
                      </a:lnTo>
                      <a:lnTo>
                        <a:pt x="121" y="29"/>
                      </a:lnTo>
                      <a:lnTo>
                        <a:pt x="121" y="27"/>
                      </a:lnTo>
                      <a:lnTo>
                        <a:pt x="121" y="27"/>
                      </a:lnTo>
                      <a:lnTo>
                        <a:pt x="121" y="29"/>
                      </a:lnTo>
                      <a:lnTo>
                        <a:pt x="121" y="29"/>
                      </a:lnTo>
                      <a:lnTo>
                        <a:pt x="119" y="29"/>
                      </a:lnTo>
                      <a:lnTo>
                        <a:pt x="119" y="29"/>
                      </a:lnTo>
                      <a:lnTo>
                        <a:pt x="119" y="29"/>
                      </a:lnTo>
                      <a:lnTo>
                        <a:pt x="119" y="29"/>
                      </a:lnTo>
                      <a:lnTo>
                        <a:pt x="117" y="29"/>
                      </a:lnTo>
                      <a:lnTo>
                        <a:pt x="117" y="29"/>
                      </a:lnTo>
                      <a:lnTo>
                        <a:pt x="115" y="29"/>
                      </a:lnTo>
                      <a:lnTo>
                        <a:pt x="115" y="29"/>
                      </a:lnTo>
                      <a:lnTo>
                        <a:pt x="115" y="29"/>
                      </a:lnTo>
                      <a:lnTo>
                        <a:pt x="115" y="29"/>
                      </a:lnTo>
                      <a:lnTo>
                        <a:pt x="115" y="29"/>
                      </a:lnTo>
                      <a:lnTo>
                        <a:pt x="113" y="29"/>
                      </a:lnTo>
                      <a:lnTo>
                        <a:pt x="113" y="29"/>
                      </a:lnTo>
                      <a:lnTo>
                        <a:pt x="113" y="29"/>
                      </a:lnTo>
                      <a:lnTo>
                        <a:pt x="113" y="29"/>
                      </a:lnTo>
                      <a:lnTo>
                        <a:pt x="111" y="29"/>
                      </a:lnTo>
                      <a:lnTo>
                        <a:pt x="111" y="29"/>
                      </a:lnTo>
                      <a:lnTo>
                        <a:pt x="111" y="31"/>
                      </a:lnTo>
                      <a:lnTo>
                        <a:pt x="109" y="31"/>
                      </a:lnTo>
                      <a:lnTo>
                        <a:pt x="109" y="31"/>
                      </a:lnTo>
                      <a:lnTo>
                        <a:pt x="109" y="31"/>
                      </a:lnTo>
                      <a:lnTo>
                        <a:pt x="109" y="31"/>
                      </a:lnTo>
                      <a:lnTo>
                        <a:pt x="107" y="31"/>
                      </a:lnTo>
                      <a:lnTo>
                        <a:pt x="107" y="31"/>
                      </a:lnTo>
                      <a:lnTo>
                        <a:pt x="107" y="32"/>
                      </a:lnTo>
                      <a:lnTo>
                        <a:pt x="107" y="32"/>
                      </a:lnTo>
                      <a:lnTo>
                        <a:pt x="105" y="32"/>
                      </a:lnTo>
                      <a:lnTo>
                        <a:pt x="105" y="32"/>
                      </a:lnTo>
                      <a:lnTo>
                        <a:pt x="105" y="32"/>
                      </a:lnTo>
                      <a:lnTo>
                        <a:pt x="103" y="32"/>
                      </a:lnTo>
                      <a:lnTo>
                        <a:pt x="103" y="32"/>
                      </a:lnTo>
                      <a:lnTo>
                        <a:pt x="103" y="32"/>
                      </a:lnTo>
                      <a:lnTo>
                        <a:pt x="103" y="34"/>
                      </a:lnTo>
                      <a:lnTo>
                        <a:pt x="101" y="34"/>
                      </a:lnTo>
                      <a:lnTo>
                        <a:pt x="101" y="34"/>
                      </a:lnTo>
                      <a:lnTo>
                        <a:pt x="99" y="34"/>
                      </a:lnTo>
                      <a:lnTo>
                        <a:pt x="99" y="34"/>
                      </a:lnTo>
                      <a:lnTo>
                        <a:pt x="99" y="34"/>
                      </a:lnTo>
                      <a:lnTo>
                        <a:pt x="99" y="36"/>
                      </a:lnTo>
                      <a:lnTo>
                        <a:pt x="99" y="36"/>
                      </a:lnTo>
                      <a:lnTo>
                        <a:pt x="99" y="36"/>
                      </a:lnTo>
                      <a:lnTo>
                        <a:pt x="99" y="36"/>
                      </a:lnTo>
                      <a:lnTo>
                        <a:pt x="99" y="38"/>
                      </a:lnTo>
                      <a:lnTo>
                        <a:pt x="99" y="38"/>
                      </a:lnTo>
                      <a:lnTo>
                        <a:pt x="99" y="38"/>
                      </a:lnTo>
                      <a:lnTo>
                        <a:pt x="99" y="40"/>
                      </a:lnTo>
                      <a:lnTo>
                        <a:pt x="99" y="40"/>
                      </a:lnTo>
                      <a:lnTo>
                        <a:pt x="99" y="40"/>
                      </a:lnTo>
                      <a:lnTo>
                        <a:pt x="99" y="42"/>
                      </a:lnTo>
                      <a:lnTo>
                        <a:pt x="101" y="42"/>
                      </a:lnTo>
                      <a:lnTo>
                        <a:pt x="101" y="42"/>
                      </a:lnTo>
                      <a:lnTo>
                        <a:pt x="101" y="42"/>
                      </a:lnTo>
                      <a:lnTo>
                        <a:pt x="103" y="42"/>
                      </a:lnTo>
                      <a:lnTo>
                        <a:pt x="103" y="44"/>
                      </a:lnTo>
                      <a:lnTo>
                        <a:pt x="103" y="44"/>
                      </a:lnTo>
                      <a:lnTo>
                        <a:pt x="103" y="46"/>
                      </a:lnTo>
                      <a:lnTo>
                        <a:pt x="101" y="46"/>
                      </a:lnTo>
                      <a:lnTo>
                        <a:pt x="101" y="46"/>
                      </a:lnTo>
                      <a:lnTo>
                        <a:pt x="101" y="46"/>
                      </a:lnTo>
                      <a:lnTo>
                        <a:pt x="101" y="46"/>
                      </a:lnTo>
                      <a:lnTo>
                        <a:pt x="99" y="46"/>
                      </a:lnTo>
                      <a:lnTo>
                        <a:pt x="99" y="48"/>
                      </a:lnTo>
                      <a:lnTo>
                        <a:pt x="99" y="48"/>
                      </a:lnTo>
                      <a:lnTo>
                        <a:pt x="99" y="48"/>
                      </a:lnTo>
                      <a:lnTo>
                        <a:pt x="99" y="46"/>
                      </a:lnTo>
                      <a:lnTo>
                        <a:pt x="98" y="46"/>
                      </a:lnTo>
                      <a:lnTo>
                        <a:pt x="98" y="48"/>
                      </a:lnTo>
                      <a:lnTo>
                        <a:pt x="98" y="48"/>
                      </a:lnTo>
                      <a:lnTo>
                        <a:pt x="98" y="48"/>
                      </a:lnTo>
                      <a:lnTo>
                        <a:pt x="98" y="50"/>
                      </a:lnTo>
                      <a:lnTo>
                        <a:pt x="98" y="50"/>
                      </a:lnTo>
                      <a:lnTo>
                        <a:pt x="98" y="50"/>
                      </a:lnTo>
                      <a:lnTo>
                        <a:pt x="98" y="52"/>
                      </a:lnTo>
                      <a:lnTo>
                        <a:pt x="98" y="52"/>
                      </a:lnTo>
                      <a:lnTo>
                        <a:pt x="98" y="54"/>
                      </a:lnTo>
                      <a:lnTo>
                        <a:pt x="98" y="54"/>
                      </a:lnTo>
                      <a:lnTo>
                        <a:pt x="99" y="54"/>
                      </a:lnTo>
                      <a:lnTo>
                        <a:pt x="99" y="54"/>
                      </a:lnTo>
                      <a:lnTo>
                        <a:pt x="99" y="55"/>
                      </a:lnTo>
                      <a:lnTo>
                        <a:pt x="99" y="55"/>
                      </a:lnTo>
                      <a:lnTo>
                        <a:pt x="99" y="55"/>
                      </a:lnTo>
                      <a:lnTo>
                        <a:pt x="99" y="57"/>
                      </a:lnTo>
                      <a:lnTo>
                        <a:pt x="99" y="57"/>
                      </a:lnTo>
                      <a:lnTo>
                        <a:pt x="99" y="57"/>
                      </a:lnTo>
                      <a:lnTo>
                        <a:pt x="99" y="59"/>
                      </a:lnTo>
                      <a:lnTo>
                        <a:pt x="101" y="59"/>
                      </a:lnTo>
                      <a:lnTo>
                        <a:pt x="101" y="59"/>
                      </a:lnTo>
                      <a:lnTo>
                        <a:pt x="101" y="59"/>
                      </a:lnTo>
                      <a:lnTo>
                        <a:pt x="101" y="61"/>
                      </a:lnTo>
                      <a:lnTo>
                        <a:pt x="103" y="61"/>
                      </a:lnTo>
                      <a:lnTo>
                        <a:pt x="103" y="61"/>
                      </a:lnTo>
                      <a:lnTo>
                        <a:pt x="103" y="61"/>
                      </a:lnTo>
                      <a:lnTo>
                        <a:pt x="103" y="61"/>
                      </a:lnTo>
                      <a:lnTo>
                        <a:pt x="103" y="61"/>
                      </a:lnTo>
                      <a:lnTo>
                        <a:pt x="105" y="61"/>
                      </a:lnTo>
                      <a:lnTo>
                        <a:pt x="105" y="61"/>
                      </a:lnTo>
                      <a:lnTo>
                        <a:pt x="105" y="63"/>
                      </a:lnTo>
                      <a:lnTo>
                        <a:pt x="107" y="63"/>
                      </a:lnTo>
                      <a:lnTo>
                        <a:pt x="107" y="63"/>
                      </a:lnTo>
                      <a:lnTo>
                        <a:pt x="107" y="63"/>
                      </a:lnTo>
                      <a:lnTo>
                        <a:pt x="107" y="63"/>
                      </a:lnTo>
                      <a:lnTo>
                        <a:pt x="109" y="63"/>
                      </a:lnTo>
                      <a:lnTo>
                        <a:pt x="109" y="63"/>
                      </a:lnTo>
                      <a:lnTo>
                        <a:pt x="109" y="65"/>
                      </a:lnTo>
                      <a:lnTo>
                        <a:pt x="109" y="65"/>
                      </a:lnTo>
                      <a:lnTo>
                        <a:pt x="111" y="65"/>
                      </a:lnTo>
                      <a:lnTo>
                        <a:pt x="111" y="65"/>
                      </a:lnTo>
                      <a:lnTo>
                        <a:pt x="111" y="65"/>
                      </a:lnTo>
                      <a:lnTo>
                        <a:pt x="113" y="65"/>
                      </a:lnTo>
                      <a:lnTo>
                        <a:pt x="113" y="67"/>
                      </a:lnTo>
                      <a:lnTo>
                        <a:pt x="113" y="67"/>
                      </a:lnTo>
                      <a:lnTo>
                        <a:pt x="113" y="67"/>
                      </a:lnTo>
                      <a:lnTo>
                        <a:pt x="113" y="67"/>
                      </a:lnTo>
                      <a:lnTo>
                        <a:pt x="115" y="67"/>
                      </a:lnTo>
                      <a:lnTo>
                        <a:pt x="115" y="69"/>
                      </a:lnTo>
                      <a:lnTo>
                        <a:pt x="115" y="69"/>
                      </a:lnTo>
                      <a:lnTo>
                        <a:pt x="115" y="69"/>
                      </a:lnTo>
                      <a:lnTo>
                        <a:pt x="115" y="69"/>
                      </a:lnTo>
                      <a:lnTo>
                        <a:pt x="117" y="69"/>
                      </a:lnTo>
                      <a:lnTo>
                        <a:pt x="117" y="69"/>
                      </a:lnTo>
                      <a:lnTo>
                        <a:pt x="117" y="69"/>
                      </a:lnTo>
                      <a:lnTo>
                        <a:pt x="119" y="69"/>
                      </a:lnTo>
                      <a:lnTo>
                        <a:pt x="119" y="71"/>
                      </a:lnTo>
                      <a:lnTo>
                        <a:pt x="119" y="71"/>
                      </a:lnTo>
                      <a:lnTo>
                        <a:pt x="119" y="71"/>
                      </a:lnTo>
                      <a:lnTo>
                        <a:pt x="119" y="69"/>
                      </a:lnTo>
                      <a:lnTo>
                        <a:pt x="121" y="69"/>
                      </a:lnTo>
                      <a:lnTo>
                        <a:pt x="121" y="71"/>
                      </a:lnTo>
                      <a:lnTo>
                        <a:pt x="121" y="71"/>
                      </a:lnTo>
                      <a:lnTo>
                        <a:pt x="121" y="71"/>
                      </a:lnTo>
                      <a:lnTo>
                        <a:pt x="121" y="71"/>
                      </a:lnTo>
                      <a:lnTo>
                        <a:pt x="122" y="71"/>
                      </a:lnTo>
                      <a:lnTo>
                        <a:pt x="122" y="73"/>
                      </a:lnTo>
                      <a:lnTo>
                        <a:pt x="122" y="73"/>
                      </a:lnTo>
                      <a:lnTo>
                        <a:pt x="122" y="75"/>
                      </a:lnTo>
                      <a:lnTo>
                        <a:pt x="122" y="75"/>
                      </a:lnTo>
                      <a:lnTo>
                        <a:pt x="122" y="75"/>
                      </a:lnTo>
                      <a:lnTo>
                        <a:pt x="122" y="77"/>
                      </a:lnTo>
                      <a:lnTo>
                        <a:pt x="124" y="77"/>
                      </a:lnTo>
                      <a:lnTo>
                        <a:pt x="124" y="77"/>
                      </a:lnTo>
                      <a:lnTo>
                        <a:pt x="124" y="77"/>
                      </a:lnTo>
                      <a:lnTo>
                        <a:pt x="124" y="77"/>
                      </a:lnTo>
                      <a:lnTo>
                        <a:pt x="124" y="78"/>
                      </a:lnTo>
                      <a:lnTo>
                        <a:pt x="124" y="78"/>
                      </a:lnTo>
                      <a:lnTo>
                        <a:pt x="124" y="78"/>
                      </a:lnTo>
                      <a:lnTo>
                        <a:pt x="124" y="80"/>
                      </a:lnTo>
                      <a:lnTo>
                        <a:pt x="124" y="80"/>
                      </a:lnTo>
                      <a:lnTo>
                        <a:pt x="126" y="80"/>
                      </a:lnTo>
                      <a:lnTo>
                        <a:pt x="126" y="82"/>
                      </a:lnTo>
                      <a:lnTo>
                        <a:pt x="126" y="82"/>
                      </a:lnTo>
                      <a:lnTo>
                        <a:pt x="126" y="84"/>
                      </a:lnTo>
                      <a:lnTo>
                        <a:pt x="126" y="84"/>
                      </a:lnTo>
                      <a:lnTo>
                        <a:pt x="126" y="84"/>
                      </a:lnTo>
                      <a:lnTo>
                        <a:pt x="126" y="84"/>
                      </a:lnTo>
                      <a:lnTo>
                        <a:pt x="126" y="84"/>
                      </a:lnTo>
                      <a:lnTo>
                        <a:pt x="126" y="86"/>
                      </a:lnTo>
                      <a:lnTo>
                        <a:pt x="126" y="86"/>
                      </a:lnTo>
                      <a:lnTo>
                        <a:pt x="126" y="88"/>
                      </a:lnTo>
                      <a:lnTo>
                        <a:pt x="128" y="88"/>
                      </a:lnTo>
                      <a:lnTo>
                        <a:pt x="128" y="88"/>
                      </a:lnTo>
                      <a:lnTo>
                        <a:pt x="128" y="90"/>
                      </a:lnTo>
                      <a:lnTo>
                        <a:pt x="128" y="90"/>
                      </a:lnTo>
                      <a:lnTo>
                        <a:pt x="128" y="90"/>
                      </a:lnTo>
                      <a:lnTo>
                        <a:pt x="130" y="90"/>
                      </a:lnTo>
                      <a:lnTo>
                        <a:pt x="130" y="92"/>
                      </a:lnTo>
                      <a:lnTo>
                        <a:pt x="130" y="92"/>
                      </a:lnTo>
                      <a:lnTo>
                        <a:pt x="130" y="92"/>
                      </a:lnTo>
                      <a:lnTo>
                        <a:pt x="130" y="92"/>
                      </a:lnTo>
                      <a:lnTo>
                        <a:pt x="130" y="94"/>
                      </a:lnTo>
                      <a:lnTo>
                        <a:pt x="132" y="94"/>
                      </a:lnTo>
                      <a:lnTo>
                        <a:pt x="132" y="94"/>
                      </a:lnTo>
                      <a:lnTo>
                        <a:pt x="132" y="94"/>
                      </a:lnTo>
                      <a:lnTo>
                        <a:pt x="132" y="94"/>
                      </a:lnTo>
                      <a:lnTo>
                        <a:pt x="132" y="94"/>
                      </a:lnTo>
                      <a:lnTo>
                        <a:pt x="134" y="94"/>
                      </a:lnTo>
                      <a:lnTo>
                        <a:pt x="134" y="96"/>
                      </a:lnTo>
                      <a:lnTo>
                        <a:pt x="134" y="96"/>
                      </a:lnTo>
                      <a:lnTo>
                        <a:pt x="136" y="96"/>
                      </a:lnTo>
                      <a:lnTo>
                        <a:pt x="136" y="96"/>
                      </a:lnTo>
                      <a:lnTo>
                        <a:pt x="136" y="96"/>
                      </a:lnTo>
                      <a:lnTo>
                        <a:pt x="136" y="98"/>
                      </a:lnTo>
                      <a:lnTo>
                        <a:pt x="136" y="98"/>
                      </a:lnTo>
                      <a:lnTo>
                        <a:pt x="136" y="98"/>
                      </a:lnTo>
                      <a:lnTo>
                        <a:pt x="138" y="98"/>
                      </a:lnTo>
                      <a:lnTo>
                        <a:pt x="138" y="100"/>
                      </a:lnTo>
                      <a:lnTo>
                        <a:pt x="138" y="100"/>
                      </a:lnTo>
                      <a:lnTo>
                        <a:pt x="140" y="100"/>
                      </a:lnTo>
                      <a:lnTo>
                        <a:pt x="140" y="100"/>
                      </a:lnTo>
                      <a:lnTo>
                        <a:pt x="140" y="100"/>
                      </a:lnTo>
                      <a:lnTo>
                        <a:pt x="140" y="100"/>
                      </a:lnTo>
                      <a:lnTo>
                        <a:pt x="142" y="100"/>
                      </a:lnTo>
                      <a:lnTo>
                        <a:pt x="142" y="101"/>
                      </a:lnTo>
                      <a:lnTo>
                        <a:pt x="142" y="101"/>
                      </a:lnTo>
                      <a:lnTo>
                        <a:pt x="142" y="101"/>
                      </a:lnTo>
                      <a:lnTo>
                        <a:pt x="142" y="101"/>
                      </a:lnTo>
                      <a:lnTo>
                        <a:pt x="142" y="101"/>
                      </a:lnTo>
                      <a:lnTo>
                        <a:pt x="144" y="101"/>
                      </a:lnTo>
                      <a:lnTo>
                        <a:pt x="144" y="103"/>
                      </a:lnTo>
                      <a:lnTo>
                        <a:pt x="144" y="103"/>
                      </a:lnTo>
                      <a:lnTo>
                        <a:pt x="145" y="103"/>
                      </a:lnTo>
                      <a:lnTo>
                        <a:pt x="145" y="103"/>
                      </a:lnTo>
                      <a:lnTo>
                        <a:pt x="145" y="103"/>
                      </a:lnTo>
                      <a:lnTo>
                        <a:pt x="145" y="103"/>
                      </a:lnTo>
                      <a:lnTo>
                        <a:pt x="147" y="103"/>
                      </a:lnTo>
                      <a:lnTo>
                        <a:pt x="147" y="105"/>
                      </a:lnTo>
                      <a:lnTo>
                        <a:pt x="147" y="105"/>
                      </a:lnTo>
                      <a:lnTo>
                        <a:pt x="147" y="105"/>
                      </a:lnTo>
                      <a:lnTo>
                        <a:pt x="149" y="105"/>
                      </a:lnTo>
                      <a:lnTo>
                        <a:pt x="149" y="105"/>
                      </a:lnTo>
                      <a:lnTo>
                        <a:pt x="151" y="105"/>
                      </a:lnTo>
                      <a:lnTo>
                        <a:pt x="151" y="105"/>
                      </a:lnTo>
                      <a:lnTo>
                        <a:pt x="151" y="105"/>
                      </a:lnTo>
                      <a:lnTo>
                        <a:pt x="151" y="105"/>
                      </a:lnTo>
                      <a:lnTo>
                        <a:pt x="153" y="105"/>
                      </a:lnTo>
                      <a:lnTo>
                        <a:pt x="153" y="105"/>
                      </a:lnTo>
                      <a:lnTo>
                        <a:pt x="153" y="105"/>
                      </a:lnTo>
                      <a:lnTo>
                        <a:pt x="155" y="105"/>
                      </a:lnTo>
                      <a:lnTo>
                        <a:pt x="155" y="105"/>
                      </a:lnTo>
                      <a:lnTo>
                        <a:pt x="155" y="105"/>
                      </a:lnTo>
                      <a:lnTo>
                        <a:pt x="157" y="105"/>
                      </a:lnTo>
                      <a:lnTo>
                        <a:pt x="157" y="105"/>
                      </a:lnTo>
                      <a:lnTo>
                        <a:pt x="157" y="105"/>
                      </a:lnTo>
                      <a:lnTo>
                        <a:pt x="157" y="105"/>
                      </a:lnTo>
                      <a:lnTo>
                        <a:pt x="159" y="105"/>
                      </a:lnTo>
                      <a:lnTo>
                        <a:pt x="159" y="105"/>
                      </a:lnTo>
                      <a:lnTo>
                        <a:pt x="159" y="105"/>
                      </a:lnTo>
                      <a:lnTo>
                        <a:pt x="159" y="105"/>
                      </a:lnTo>
                      <a:lnTo>
                        <a:pt x="161" y="105"/>
                      </a:lnTo>
                      <a:lnTo>
                        <a:pt x="161" y="105"/>
                      </a:lnTo>
                      <a:lnTo>
                        <a:pt x="163" y="105"/>
                      </a:lnTo>
                      <a:lnTo>
                        <a:pt x="163" y="105"/>
                      </a:lnTo>
                      <a:lnTo>
                        <a:pt x="163" y="105"/>
                      </a:lnTo>
                      <a:lnTo>
                        <a:pt x="165" y="105"/>
                      </a:lnTo>
                      <a:lnTo>
                        <a:pt x="165" y="105"/>
                      </a:lnTo>
                      <a:lnTo>
                        <a:pt x="165" y="105"/>
                      </a:lnTo>
                      <a:lnTo>
                        <a:pt x="166" y="105"/>
                      </a:lnTo>
                      <a:lnTo>
                        <a:pt x="166" y="105"/>
                      </a:lnTo>
                      <a:lnTo>
                        <a:pt x="166" y="107"/>
                      </a:lnTo>
                      <a:lnTo>
                        <a:pt x="166" y="107"/>
                      </a:lnTo>
                      <a:lnTo>
                        <a:pt x="166" y="109"/>
                      </a:lnTo>
                      <a:lnTo>
                        <a:pt x="166" y="109"/>
                      </a:lnTo>
                      <a:lnTo>
                        <a:pt x="166" y="109"/>
                      </a:lnTo>
                      <a:lnTo>
                        <a:pt x="166" y="109"/>
                      </a:lnTo>
                      <a:lnTo>
                        <a:pt x="165" y="109"/>
                      </a:lnTo>
                      <a:lnTo>
                        <a:pt x="165" y="109"/>
                      </a:lnTo>
                      <a:lnTo>
                        <a:pt x="165" y="111"/>
                      </a:lnTo>
                      <a:lnTo>
                        <a:pt x="163" y="111"/>
                      </a:lnTo>
                      <a:lnTo>
                        <a:pt x="163" y="111"/>
                      </a:lnTo>
                      <a:lnTo>
                        <a:pt x="163" y="111"/>
                      </a:lnTo>
                      <a:lnTo>
                        <a:pt x="163" y="111"/>
                      </a:lnTo>
                      <a:lnTo>
                        <a:pt x="161" y="111"/>
                      </a:lnTo>
                      <a:lnTo>
                        <a:pt x="161" y="113"/>
                      </a:lnTo>
                      <a:lnTo>
                        <a:pt x="161" y="113"/>
                      </a:lnTo>
                      <a:lnTo>
                        <a:pt x="163" y="113"/>
                      </a:lnTo>
                      <a:lnTo>
                        <a:pt x="163" y="115"/>
                      </a:lnTo>
                      <a:lnTo>
                        <a:pt x="163" y="115"/>
                      </a:lnTo>
                      <a:lnTo>
                        <a:pt x="163" y="115"/>
                      </a:lnTo>
                      <a:lnTo>
                        <a:pt x="163" y="115"/>
                      </a:lnTo>
                      <a:lnTo>
                        <a:pt x="165" y="115"/>
                      </a:lnTo>
                      <a:lnTo>
                        <a:pt x="165" y="117"/>
                      </a:lnTo>
                      <a:lnTo>
                        <a:pt x="165" y="117"/>
                      </a:lnTo>
                      <a:lnTo>
                        <a:pt x="166" y="117"/>
                      </a:lnTo>
                      <a:lnTo>
                        <a:pt x="166" y="117"/>
                      </a:lnTo>
                      <a:lnTo>
                        <a:pt x="166" y="117"/>
                      </a:lnTo>
                      <a:lnTo>
                        <a:pt x="166" y="117"/>
                      </a:lnTo>
                      <a:lnTo>
                        <a:pt x="168" y="117"/>
                      </a:lnTo>
                      <a:lnTo>
                        <a:pt x="168" y="117"/>
                      </a:lnTo>
                      <a:lnTo>
                        <a:pt x="168" y="117"/>
                      </a:lnTo>
                      <a:lnTo>
                        <a:pt x="168" y="117"/>
                      </a:lnTo>
                      <a:lnTo>
                        <a:pt x="170" y="117"/>
                      </a:lnTo>
                      <a:lnTo>
                        <a:pt x="170" y="119"/>
                      </a:lnTo>
                      <a:lnTo>
                        <a:pt x="170" y="119"/>
                      </a:lnTo>
                      <a:lnTo>
                        <a:pt x="172" y="119"/>
                      </a:lnTo>
                      <a:lnTo>
                        <a:pt x="172" y="119"/>
                      </a:lnTo>
                      <a:lnTo>
                        <a:pt x="172" y="119"/>
                      </a:lnTo>
                      <a:lnTo>
                        <a:pt x="172" y="119"/>
                      </a:lnTo>
                      <a:lnTo>
                        <a:pt x="174" y="119"/>
                      </a:lnTo>
                      <a:lnTo>
                        <a:pt x="174" y="121"/>
                      </a:lnTo>
                      <a:lnTo>
                        <a:pt x="174" y="121"/>
                      </a:lnTo>
                      <a:lnTo>
                        <a:pt x="174" y="121"/>
                      </a:lnTo>
                      <a:lnTo>
                        <a:pt x="176" y="121"/>
                      </a:lnTo>
                      <a:lnTo>
                        <a:pt x="176" y="121"/>
                      </a:lnTo>
                      <a:lnTo>
                        <a:pt x="176" y="121"/>
                      </a:lnTo>
                      <a:lnTo>
                        <a:pt x="178" y="121"/>
                      </a:lnTo>
                      <a:lnTo>
                        <a:pt x="178" y="121"/>
                      </a:lnTo>
                      <a:lnTo>
                        <a:pt x="178" y="121"/>
                      </a:lnTo>
                      <a:lnTo>
                        <a:pt x="178" y="122"/>
                      </a:lnTo>
                      <a:lnTo>
                        <a:pt x="180" y="122"/>
                      </a:lnTo>
                      <a:lnTo>
                        <a:pt x="180" y="122"/>
                      </a:lnTo>
                      <a:lnTo>
                        <a:pt x="180" y="122"/>
                      </a:lnTo>
                      <a:lnTo>
                        <a:pt x="180" y="122"/>
                      </a:lnTo>
                      <a:lnTo>
                        <a:pt x="182" y="122"/>
                      </a:lnTo>
                      <a:lnTo>
                        <a:pt x="182" y="122"/>
                      </a:lnTo>
                      <a:lnTo>
                        <a:pt x="184" y="122"/>
                      </a:lnTo>
                      <a:lnTo>
                        <a:pt x="184" y="124"/>
                      </a:lnTo>
                      <a:lnTo>
                        <a:pt x="184" y="124"/>
                      </a:lnTo>
                      <a:lnTo>
                        <a:pt x="184" y="124"/>
                      </a:lnTo>
                      <a:lnTo>
                        <a:pt x="184" y="124"/>
                      </a:lnTo>
                      <a:lnTo>
                        <a:pt x="186" y="124"/>
                      </a:lnTo>
                      <a:lnTo>
                        <a:pt x="186" y="124"/>
                      </a:lnTo>
                      <a:lnTo>
                        <a:pt x="186" y="124"/>
                      </a:lnTo>
                      <a:lnTo>
                        <a:pt x="186" y="124"/>
                      </a:lnTo>
                      <a:lnTo>
                        <a:pt x="186" y="126"/>
                      </a:lnTo>
                      <a:lnTo>
                        <a:pt x="188" y="126"/>
                      </a:lnTo>
                      <a:lnTo>
                        <a:pt x="188" y="126"/>
                      </a:lnTo>
                      <a:lnTo>
                        <a:pt x="188" y="126"/>
                      </a:lnTo>
                      <a:lnTo>
                        <a:pt x="189" y="126"/>
                      </a:lnTo>
                      <a:lnTo>
                        <a:pt x="189" y="128"/>
                      </a:lnTo>
                      <a:lnTo>
                        <a:pt x="189" y="128"/>
                      </a:lnTo>
                      <a:lnTo>
                        <a:pt x="189" y="128"/>
                      </a:lnTo>
                      <a:lnTo>
                        <a:pt x="191" y="128"/>
                      </a:lnTo>
                      <a:lnTo>
                        <a:pt x="191" y="128"/>
                      </a:lnTo>
                      <a:lnTo>
                        <a:pt x="191" y="128"/>
                      </a:lnTo>
                      <a:lnTo>
                        <a:pt x="193" y="128"/>
                      </a:lnTo>
                      <a:lnTo>
                        <a:pt x="193" y="128"/>
                      </a:lnTo>
                      <a:lnTo>
                        <a:pt x="193" y="130"/>
                      </a:lnTo>
                      <a:lnTo>
                        <a:pt x="193" y="130"/>
                      </a:lnTo>
                      <a:lnTo>
                        <a:pt x="195" y="130"/>
                      </a:lnTo>
                      <a:lnTo>
                        <a:pt x="195" y="130"/>
                      </a:lnTo>
                      <a:lnTo>
                        <a:pt x="195" y="130"/>
                      </a:lnTo>
                      <a:lnTo>
                        <a:pt x="195" y="130"/>
                      </a:lnTo>
                      <a:lnTo>
                        <a:pt x="197" y="130"/>
                      </a:lnTo>
                      <a:lnTo>
                        <a:pt x="197" y="132"/>
                      </a:lnTo>
                      <a:lnTo>
                        <a:pt x="197" y="132"/>
                      </a:lnTo>
                      <a:lnTo>
                        <a:pt x="199" y="132"/>
                      </a:lnTo>
                      <a:lnTo>
                        <a:pt x="199" y="132"/>
                      </a:lnTo>
                      <a:lnTo>
                        <a:pt x="199" y="132"/>
                      </a:lnTo>
                      <a:lnTo>
                        <a:pt x="199" y="132"/>
                      </a:lnTo>
                      <a:lnTo>
                        <a:pt x="199" y="134"/>
                      </a:lnTo>
                      <a:lnTo>
                        <a:pt x="199" y="134"/>
                      </a:lnTo>
                      <a:lnTo>
                        <a:pt x="199" y="134"/>
                      </a:lnTo>
                      <a:lnTo>
                        <a:pt x="201" y="134"/>
                      </a:lnTo>
                      <a:lnTo>
                        <a:pt x="201" y="134"/>
                      </a:lnTo>
                      <a:lnTo>
                        <a:pt x="201" y="134"/>
                      </a:lnTo>
                      <a:lnTo>
                        <a:pt x="201" y="136"/>
                      </a:lnTo>
                      <a:lnTo>
                        <a:pt x="203" y="136"/>
                      </a:lnTo>
                      <a:lnTo>
                        <a:pt x="203" y="136"/>
                      </a:lnTo>
                      <a:lnTo>
                        <a:pt x="203" y="136"/>
                      </a:lnTo>
                      <a:lnTo>
                        <a:pt x="203" y="138"/>
                      </a:lnTo>
                      <a:lnTo>
                        <a:pt x="205" y="138"/>
                      </a:lnTo>
                      <a:lnTo>
                        <a:pt x="205" y="138"/>
                      </a:lnTo>
                      <a:lnTo>
                        <a:pt x="205" y="138"/>
                      </a:lnTo>
                      <a:lnTo>
                        <a:pt x="205" y="138"/>
                      </a:lnTo>
                      <a:lnTo>
                        <a:pt x="205" y="140"/>
                      </a:lnTo>
                      <a:lnTo>
                        <a:pt x="205" y="140"/>
                      </a:lnTo>
                      <a:lnTo>
                        <a:pt x="207" y="140"/>
                      </a:lnTo>
                      <a:lnTo>
                        <a:pt x="207" y="142"/>
                      </a:lnTo>
                      <a:lnTo>
                        <a:pt x="207" y="142"/>
                      </a:lnTo>
                      <a:lnTo>
                        <a:pt x="207" y="142"/>
                      </a:lnTo>
                      <a:lnTo>
                        <a:pt x="207" y="142"/>
                      </a:lnTo>
                      <a:lnTo>
                        <a:pt x="207" y="144"/>
                      </a:lnTo>
                      <a:lnTo>
                        <a:pt x="207" y="144"/>
                      </a:lnTo>
                      <a:lnTo>
                        <a:pt x="207" y="144"/>
                      </a:lnTo>
                      <a:lnTo>
                        <a:pt x="207" y="145"/>
                      </a:lnTo>
                      <a:lnTo>
                        <a:pt x="205" y="145"/>
                      </a:lnTo>
                      <a:lnTo>
                        <a:pt x="205" y="145"/>
                      </a:lnTo>
                      <a:lnTo>
                        <a:pt x="205" y="145"/>
                      </a:lnTo>
                      <a:lnTo>
                        <a:pt x="205" y="147"/>
                      </a:lnTo>
                      <a:lnTo>
                        <a:pt x="205" y="147"/>
                      </a:lnTo>
                      <a:lnTo>
                        <a:pt x="205" y="149"/>
                      </a:lnTo>
                      <a:lnTo>
                        <a:pt x="205" y="149"/>
                      </a:lnTo>
                      <a:lnTo>
                        <a:pt x="205" y="149"/>
                      </a:lnTo>
                      <a:lnTo>
                        <a:pt x="205" y="149"/>
                      </a:lnTo>
                      <a:lnTo>
                        <a:pt x="203" y="149"/>
                      </a:lnTo>
                      <a:lnTo>
                        <a:pt x="203" y="149"/>
                      </a:lnTo>
                      <a:lnTo>
                        <a:pt x="203" y="149"/>
                      </a:lnTo>
                      <a:lnTo>
                        <a:pt x="201" y="149"/>
                      </a:lnTo>
                      <a:lnTo>
                        <a:pt x="201" y="149"/>
                      </a:lnTo>
                      <a:lnTo>
                        <a:pt x="201" y="149"/>
                      </a:lnTo>
                      <a:lnTo>
                        <a:pt x="201" y="149"/>
                      </a:lnTo>
                      <a:lnTo>
                        <a:pt x="199" y="149"/>
                      </a:lnTo>
                      <a:lnTo>
                        <a:pt x="199" y="147"/>
                      </a:lnTo>
                      <a:lnTo>
                        <a:pt x="199" y="147"/>
                      </a:lnTo>
                      <a:lnTo>
                        <a:pt x="199" y="147"/>
                      </a:lnTo>
                      <a:lnTo>
                        <a:pt x="199" y="147"/>
                      </a:lnTo>
                      <a:lnTo>
                        <a:pt x="197" y="147"/>
                      </a:lnTo>
                      <a:lnTo>
                        <a:pt x="197" y="145"/>
                      </a:lnTo>
                      <a:lnTo>
                        <a:pt x="197" y="145"/>
                      </a:lnTo>
                      <a:lnTo>
                        <a:pt x="197" y="145"/>
                      </a:lnTo>
                      <a:lnTo>
                        <a:pt x="197" y="145"/>
                      </a:lnTo>
                      <a:lnTo>
                        <a:pt x="197" y="144"/>
                      </a:lnTo>
                      <a:lnTo>
                        <a:pt x="197" y="144"/>
                      </a:lnTo>
                      <a:lnTo>
                        <a:pt x="195" y="144"/>
                      </a:lnTo>
                      <a:lnTo>
                        <a:pt x="195" y="144"/>
                      </a:lnTo>
                      <a:lnTo>
                        <a:pt x="197" y="144"/>
                      </a:lnTo>
                      <a:lnTo>
                        <a:pt x="197" y="142"/>
                      </a:lnTo>
                      <a:lnTo>
                        <a:pt x="195" y="142"/>
                      </a:lnTo>
                      <a:lnTo>
                        <a:pt x="195" y="142"/>
                      </a:lnTo>
                      <a:lnTo>
                        <a:pt x="195" y="142"/>
                      </a:lnTo>
                      <a:lnTo>
                        <a:pt x="195" y="142"/>
                      </a:lnTo>
                      <a:lnTo>
                        <a:pt x="195" y="140"/>
                      </a:lnTo>
                      <a:lnTo>
                        <a:pt x="195" y="140"/>
                      </a:lnTo>
                      <a:lnTo>
                        <a:pt x="193" y="140"/>
                      </a:lnTo>
                      <a:lnTo>
                        <a:pt x="193" y="140"/>
                      </a:lnTo>
                      <a:lnTo>
                        <a:pt x="193" y="140"/>
                      </a:lnTo>
                      <a:lnTo>
                        <a:pt x="193" y="140"/>
                      </a:lnTo>
                      <a:lnTo>
                        <a:pt x="191" y="140"/>
                      </a:lnTo>
                      <a:lnTo>
                        <a:pt x="191" y="140"/>
                      </a:lnTo>
                      <a:lnTo>
                        <a:pt x="189" y="140"/>
                      </a:lnTo>
                      <a:lnTo>
                        <a:pt x="189" y="140"/>
                      </a:lnTo>
                      <a:lnTo>
                        <a:pt x="189" y="140"/>
                      </a:lnTo>
                      <a:lnTo>
                        <a:pt x="188" y="140"/>
                      </a:lnTo>
                      <a:lnTo>
                        <a:pt x="188" y="140"/>
                      </a:lnTo>
                      <a:lnTo>
                        <a:pt x="186" y="140"/>
                      </a:lnTo>
                      <a:lnTo>
                        <a:pt x="186" y="138"/>
                      </a:lnTo>
                      <a:lnTo>
                        <a:pt x="186" y="138"/>
                      </a:lnTo>
                      <a:lnTo>
                        <a:pt x="186" y="138"/>
                      </a:lnTo>
                      <a:lnTo>
                        <a:pt x="186" y="138"/>
                      </a:lnTo>
                      <a:lnTo>
                        <a:pt x="184" y="138"/>
                      </a:lnTo>
                      <a:lnTo>
                        <a:pt x="184" y="138"/>
                      </a:lnTo>
                      <a:lnTo>
                        <a:pt x="184" y="138"/>
                      </a:lnTo>
                      <a:lnTo>
                        <a:pt x="184" y="136"/>
                      </a:lnTo>
                      <a:lnTo>
                        <a:pt x="182" y="136"/>
                      </a:lnTo>
                      <a:lnTo>
                        <a:pt x="182" y="136"/>
                      </a:lnTo>
                      <a:lnTo>
                        <a:pt x="184" y="136"/>
                      </a:lnTo>
                      <a:lnTo>
                        <a:pt x="184" y="134"/>
                      </a:lnTo>
                      <a:lnTo>
                        <a:pt x="182" y="134"/>
                      </a:lnTo>
                      <a:lnTo>
                        <a:pt x="182" y="134"/>
                      </a:lnTo>
                      <a:lnTo>
                        <a:pt x="180" y="134"/>
                      </a:lnTo>
                      <a:lnTo>
                        <a:pt x="180" y="136"/>
                      </a:lnTo>
                      <a:lnTo>
                        <a:pt x="180" y="136"/>
                      </a:lnTo>
                      <a:lnTo>
                        <a:pt x="180" y="136"/>
                      </a:lnTo>
                      <a:lnTo>
                        <a:pt x="180" y="136"/>
                      </a:lnTo>
                      <a:lnTo>
                        <a:pt x="178" y="136"/>
                      </a:lnTo>
                      <a:lnTo>
                        <a:pt x="178" y="138"/>
                      </a:lnTo>
                      <a:lnTo>
                        <a:pt x="178" y="138"/>
                      </a:lnTo>
                      <a:lnTo>
                        <a:pt x="178" y="138"/>
                      </a:lnTo>
                      <a:lnTo>
                        <a:pt x="178" y="138"/>
                      </a:lnTo>
                      <a:lnTo>
                        <a:pt x="178" y="140"/>
                      </a:lnTo>
                      <a:lnTo>
                        <a:pt x="176" y="140"/>
                      </a:lnTo>
                      <a:lnTo>
                        <a:pt x="176" y="140"/>
                      </a:lnTo>
                      <a:lnTo>
                        <a:pt x="176" y="142"/>
                      </a:lnTo>
                      <a:lnTo>
                        <a:pt x="176" y="142"/>
                      </a:lnTo>
                      <a:lnTo>
                        <a:pt x="176" y="142"/>
                      </a:lnTo>
                      <a:lnTo>
                        <a:pt x="174" y="142"/>
                      </a:lnTo>
                      <a:lnTo>
                        <a:pt x="174" y="142"/>
                      </a:lnTo>
                      <a:lnTo>
                        <a:pt x="174" y="142"/>
                      </a:lnTo>
                      <a:lnTo>
                        <a:pt x="174" y="144"/>
                      </a:lnTo>
                      <a:lnTo>
                        <a:pt x="174" y="144"/>
                      </a:lnTo>
                      <a:lnTo>
                        <a:pt x="174" y="144"/>
                      </a:lnTo>
                      <a:lnTo>
                        <a:pt x="174" y="145"/>
                      </a:lnTo>
                      <a:lnTo>
                        <a:pt x="174" y="145"/>
                      </a:lnTo>
                      <a:lnTo>
                        <a:pt x="174" y="145"/>
                      </a:lnTo>
                      <a:lnTo>
                        <a:pt x="174" y="147"/>
                      </a:lnTo>
                      <a:lnTo>
                        <a:pt x="174" y="147"/>
                      </a:lnTo>
                      <a:lnTo>
                        <a:pt x="174" y="147"/>
                      </a:lnTo>
                      <a:lnTo>
                        <a:pt x="172" y="147"/>
                      </a:lnTo>
                      <a:lnTo>
                        <a:pt x="172" y="149"/>
                      </a:lnTo>
                      <a:lnTo>
                        <a:pt x="172" y="149"/>
                      </a:lnTo>
                      <a:lnTo>
                        <a:pt x="172" y="149"/>
                      </a:lnTo>
                      <a:lnTo>
                        <a:pt x="172" y="149"/>
                      </a:lnTo>
                      <a:lnTo>
                        <a:pt x="172" y="149"/>
                      </a:lnTo>
                      <a:lnTo>
                        <a:pt x="172" y="149"/>
                      </a:lnTo>
                      <a:lnTo>
                        <a:pt x="172" y="151"/>
                      </a:lnTo>
                      <a:lnTo>
                        <a:pt x="172" y="151"/>
                      </a:lnTo>
                      <a:lnTo>
                        <a:pt x="172" y="151"/>
                      </a:lnTo>
                      <a:lnTo>
                        <a:pt x="174" y="151"/>
                      </a:lnTo>
                      <a:lnTo>
                        <a:pt x="174" y="153"/>
                      </a:lnTo>
                      <a:lnTo>
                        <a:pt x="174" y="153"/>
                      </a:lnTo>
                      <a:lnTo>
                        <a:pt x="174" y="153"/>
                      </a:lnTo>
                      <a:lnTo>
                        <a:pt x="176" y="153"/>
                      </a:lnTo>
                      <a:lnTo>
                        <a:pt x="176" y="153"/>
                      </a:lnTo>
                      <a:lnTo>
                        <a:pt x="178" y="153"/>
                      </a:lnTo>
                      <a:lnTo>
                        <a:pt x="178" y="153"/>
                      </a:lnTo>
                      <a:lnTo>
                        <a:pt x="178" y="153"/>
                      </a:lnTo>
                      <a:lnTo>
                        <a:pt x="178" y="155"/>
                      </a:lnTo>
                      <a:lnTo>
                        <a:pt x="178" y="155"/>
                      </a:lnTo>
                      <a:lnTo>
                        <a:pt x="180" y="155"/>
                      </a:lnTo>
                      <a:lnTo>
                        <a:pt x="180" y="155"/>
                      </a:lnTo>
                      <a:lnTo>
                        <a:pt x="180" y="155"/>
                      </a:lnTo>
                      <a:lnTo>
                        <a:pt x="180" y="155"/>
                      </a:lnTo>
                      <a:lnTo>
                        <a:pt x="180" y="157"/>
                      </a:lnTo>
                      <a:lnTo>
                        <a:pt x="182" y="157"/>
                      </a:lnTo>
                      <a:lnTo>
                        <a:pt x="182" y="157"/>
                      </a:lnTo>
                      <a:lnTo>
                        <a:pt x="182" y="157"/>
                      </a:lnTo>
                      <a:lnTo>
                        <a:pt x="184" y="157"/>
                      </a:lnTo>
                      <a:lnTo>
                        <a:pt x="184" y="157"/>
                      </a:lnTo>
                      <a:lnTo>
                        <a:pt x="184" y="159"/>
                      </a:lnTo>
                      <a:lnTo>
                        <a:pt x="182" y="159"/>
                      </a:lnTo>
                      <a:lnTo>
                        <a:pt x="182" y="159"/>
                      </a:lnTo>
                      <a:lnTo>
                        <a:pt x="182" y="161"/>
                      </a:lnTo>
                      <a:lnTo>
                        <a:pt x="184" y="161"/>
                      </a:lnTo>
                      <a:lnTo>
                        <a:pt x="184" y="161"/>
                      </a:lnTo>
                      <a:lnTo>
                        <a:pt x="184" y="163"/>
                      </a:lnTo>
                      <a:lnTo>
                        <a:pt x="184" y="163"/>
                      </a:lnTo>
                      <a:lnTo>
                        <a:pt x="184" y="165"/>
                      </a:lnTo>
                      <a:lnTo>
                        <a:pt x="184" y="165"/>
                      </a:lnTo>
                      <a:lnTo>
                        <a:pt x="184" y="165"/>
                      </a:lnTo>
                      <a:lnTo>
                        <a:pt x="184" y="165"/>
                      </a:lnTo>
                      <a:lnTo>
                        <a:pt x="184" y="167"/>
                      </a:lnTo>
                      <a:lnTo>
                        <a:pt x="184" y="167"/>
                      </a:lnTo>
                      <a:lnTo>
                        <a:pt x="184" y="167"/>
                      </a:lnTo>
                      <a:lnTo>
                        <a:pt x="182" y="167"/>
                      </a:lnTo>
                      <a:lnTo>
                        <a:pt x="182" y="168"/>
                      </a:lnTo>
                      <a:lnTo>
                        <a:pt x="182" y="168"/>
                      </a:lnTo>
                      <a:lnTo>
                        <a:pt x="180" y="168"/>
                      </a:lnTo>
                      <a:lnTo>
                        <a:pt x="180" y="168"/>
                      </a:lnTo>
                      <a:lnTo>
                        <a:pt x="180" y="167"/>
                      </a:lnTo>
                      <a:lnTo>
                        <a:pt x="180" y="167"/>
                      </a:lnTo>
                      <a:lnTo>
                        <a:pt x="178" y="167"/>
                      </a:lnTo>
                      <a:lnTo>
                        <a:pt x="178" y="167"/>
                      </a:lnTo>
                      <a:lnTo>
                        <a:pt x="178" y="168"/>
                      </a:lnTo>
                      <a:lnTo>
                        <a:pt x="178" y="168"/>
                      </a:lnTo>
                      <a:lnTo>
                        <a:pt x="176" y="168"/>
                      </a:lnTo>
                      <a:lnTo>
                        <a:pt x="176" y="168"/>
                      </a:lnTo>
                      <a:lnTo>
                        <a:pt x="176" y="168"/>
                      </a:lnTo>
                      <a:lnTo>
                        <a:pt x="174" y="168"/>
                      </a:lnTo>
                      <a:lnTo>
                        <a:pt x="174" y="168"/>
                      </a:lnTo>
                      <a:lnTo>
                        <a:pt x="174" y="170"/>
                      </a:lnTo>
                      <a:lnTo>
                        <a:pt x="174" y="170"/>
                      </a:lnTo>
                      <a:lnTo>
                        <a:pt x="174" y="170"/>
                      </a:lnTo>
                      <a:lnTo>
                        <a:pt x="172" y="170"/>
                      </a:lnTo>
                      <a:lnTo>
                        <a:pt x="172" y="172"/>
                      </a:lnTo>
                      <a:lnTo>
                        <a:pt x="172" y="172"/>
                      </a:lnTo>
                      <a:lnTo>
                        <a:pt x="172" y="172"/>
                      </a:lnTo>
                      <a:lnTo>
                        <a:pt x="172" y="174"/>
                      </a:lnTo>
                      <a:lnTo>
                        <a:pt x="172" y="174"/>
                      </a:lnTo>
                      <a:lnTo>
                        <a:pt x="172" y="176"/>
                      </a:lnTo>
                      <a:lnTo>
                        <a:pt x="172" y="176"/>
                      </a:lnTo>
                      <a:lnTo>
                        <a:pt x="172" y="178"/>
                      </a:lnTo>
                      <a:lnTo>
                        <a:pt x="172" y="178"/>
                      </a:lnTo>
                      <a:lnTo>
                        <a:pt x="172" y="178"/>
                      </a:lnTo>
                      <a:lnTo>
                        <a:pt x="172" y="180"/>
                      </a:lnTo>
                      <a:lnTo>
                        <a:pt x="172" y="180"/>
                      </a:lnTo>
                      <a:lnTo>
                        <a:pt x="170" y="180"/>
                      </a:lnTo>
                      <a:lnTo>
                        <a:pt x="170" y="180"/>
                      </a:lnTo>
                      <a:lnTo>
                        <a:pt x="170" y="180"/>
                      </a:lnTo>
                      <a:lnTo>
                        <a:pt x="168" y="180"/>
                      </a:lnTo>
                      <a:lnTo>
                        <a:pt x="168" y="180"/>
                      </a:lnTo>
                      <a:lnTo>
                        <a:pt x="168" y="180"/>
                      </a:lnTo>
                      <a:lnTo>
                        <a:pt x="168" y="180"/>
                      </a:lnTo>
                      <a:lnTo>
                        <a:pt x="168" y="182"/>
                      </a:lnTo>
                      <a:lnTo>
                        <a:pt x="166" y="182"/>
                      </a:lnTo>
                      <a:lnTo>
                        <a:pt x="166" y="182"/>
                      </a:lnTo>
                      <a:lnTo>
                        <a:pt x="166" y="182"/>
                      </a:lnTo>
                      <a:lnTo>
                        <a:pt x="166" y="184"/>
                      </a:lnTo>
                      <a:lnTo>
                        <a:pt x="166" y="184"/>
                      </a:lnTo>
                      <a:lnTo>
                        <a:pt x="166" y="184"/>
                      </a:lnTo>
                      <a:lnTo>
                        <a:pt x="166" y="186"/>
                      </a:lnTo>
                      <a:lnTo>
                        <a:pt x="166" y="186"/>
                      </a:lnTo>
                      <a:lnTo>
                        <a:pt x="165" y="186"/>
                      </a:lnTo>
                      <a:lnTo>
                        <a:pt x="165" y="188"/>
                      </a:lnTo>
                      <a:lnTo>
                        <a:pt x="165" y="188"/>
                      </a:lnTo>
                      <a:lnTo>
                        <a:pt x="165" y="188"/>
                      </a:lnTo>
                      <a:lnTo>
                        <a:pt x="163" y="188"/>
                      </a:lnTo>
                      <a:lnTo>
                        <a:pt x="163" y="190"/>
                      </a:lnTo>
                      <a:lnTo>
                        <a:pt x="163" y="190"/>
                      </a:lnTo>
                      <a:lnTo>
                        <a:pt x="163" y="190"/>
                      </a:lnTo>
                      <a:lnTo>
                        <a:pt x="163" y="188"/>
                      </a:lnTo>
                      <a:lnTo>
                        <a:pt x="161" y="188"/>
                      </a:lnTo>
                      <a:lnTo>
                        <a:pt x="161" y="188"/>
                      </a:lnTo>
                      <a:lnTo>
                        <a:pt x="159" y="188"/>
                      </a:lnTo>
                      <a:lnTo>
                        <a:pt x="159" y="188"/>
                      </a:lnTo>
                      <a:lnTo>
                        <a:pt x="159" y="188"/>
                      </a:lnTo>
                      <a:lnTo>
                        <a:pt x="157" y="188"/>
                      </a:lnTo>
                      <a:lnTo>
                        <a:pt x="157" y="188"/>
                      </a:lnTo>
                      <a:lnTo>
                        <a:pt x="157" y="188"/>
                      </a:lnTo>
                      <a:lnTo>
                        <a:pt x="157" y="188"/>
                      </a:lnTo>
                      <a:lnTo>
                        <a:pt x="157" y="186"/>
                      </a:lnTo>
                      <a:lnTo>
                        <a:pt x="157" y="186"/>
                      </a:lnTo>
                      <a:lnTo>
                        <a:pt x="157" y="184"/>
                      </a:lnTo>
                      <a:lnTo>
                        <a:pt x="157" y="184"/>
                      </a:lnTo>
                      <a:lnTo>
                        <a:pt x="157" y="182"/>
                      </a:lnTo>
                      <a:lnTo>
                        <a:pt x="157" y="182"/>
                      </a:lnTo>
                      <a:lnTo>
                        <a:pt x="155" y="182"/>
                      </a:lnTo>
                      <a:lnTo>
                        <a:pt x="155" y="182"/>
                      </a:lnTo>
                      <a:lnTo>
                        <a:pt x="155" y="184"/>
                      </a:lnTo>
                      <a:lnTo>
                        <a:pt x="155" y="184"/>
                      </a:lnTo>
                      <a:lnTo>
                        <a:pt x="155" y="184"/>
                      </a:lnTo>
                      <a:lnTo>
                        <a:pt x="153" y="184"/>
                      </a:lnTo>
                      <a:lnTo>
                        <a:pt x="153" y="186"/>
                      </a:lnTo>
                      <a:lnTo>
                        <a:pt x="153" y="186"/>
                      </a:lnTo>
                      <a:lnTo>
                        <a:pt x="153" y="186"/>
                      </a:lnTo>
                      <a:lnTo>
                        <a:pt x="153" y="188"/>
                      </a:lnTo>
                      <a:lnTo>
                        <a:pt x="153" y="188"/>
                      </a:lnTo>
                      <a:lnTo>
                        <a:pt x="153" y="188"/>
                      </a:lnTo>
                      <a:lnTo>
                        <a:pt x="151" y="188"/>
                      </a:lnTo>
                      <a:lnTo>
                        <a:pt x="151" y="190"/>
                      </a:lnTo>
                      <a:lnTo>
                        <a:pt x="151" y="190"/>
                      </a:lnTo>
                      <a:lnTo>
                        <a:pt x="151" y="190"/>
                      </a:lnTo>
                      <a:lnTo>
                        <a:pt x="151" y="190"/>
                      </a:lnTo>
                      <a:lnTo>
                        <a:pt x="151" y="190"/>
                      </a:lnTo>
                      <a:lnTo>
                        <a:pt x="149" y="190"/>
                      </a:lnTo>
                      <a:lnTo>
                        <a:pt x="149" y="191"/>
                      </a:lnTo>
                      <a:lnTo>
                        <a:pt x="149" y="191"/>
                      </a:lnTo>
                      <a:lnTo>
                        <a:pt x="149" y="193"/>
                      </a:lnTo>
                      <a:lnTo>
                        <a:pt x="149" y="193"/>
                      </a:lnTo>
                      <a:lnTo>
                        <a:pt x="149" y="193"/>
                      </a:lnTo>
                      <a:lnTo>
                        <a:pt x="149" y="195"/>
                      </a:lnTo>
                      <a:lnTo>
                        <a:pt x="149" y="195"/>
                      </a:lnTo>
                      <a:lnTo>
                        <a:pt x="147" y="195"/>
                      </a:lnTo>
                      <a:lnTo>
                        <a:pt x="147" y="197"/>
                      </a:lnTo>
                      <a:lnTo>
                        <a:pt x="147" y="197"/>
                      </a:lnTo>
                      <a:lnTo>
                        <a:pt x="147" y="197"/>
                      </a:lnTo>
                      <a:lnTo>
                        <a:pt x="147" y="197"/>
                      </a:lnTo>
                      <a:lnTo>
                        <a:pt x="147" y="199"/>
                      </a:lnTo>
                      <a:lnTo>
                        <a:pt x="147" y="199"/>
                      </a:lnTo>
                      <a:lnTo>
                        <a:pt x="147" y="199"/>
                      </a:lnTo>
                      <a:lnTo>
                        <a:pt x="149" y="199"/>
                      </a:lnTo>
                      <a:lnTo>
                        <a:pt x="149" y="199"/>
                      </a:lnTo>
                      <a:lnTo>
                        <a:pt x="149" y="201"/>
                      </a:lnTo>
                      <a:lnTo>
                        <a:pt x="149" y="201"/>
                      </a:lnTo>
                      <a:lnTo>
                        <a:pt x="151" y="201"/>
                      </a:lnTo>
                      <a:lnTo>
                        <a:pt x="151" y="203"/>
                      </a:lnTo>
                      <a:lnTo>
                        <a:pt x="149" y="203"/>
                      </a:lnTo>
                      <a:lnTo>
                        <a:pt x="149" y="203"/>
                      </a:lnTo>
                      <a:lnTo>
                        <a:pt x="149" y="203"/>
                      </a:lnTo>
                      <a:lnTo>
                        <a:pt x="149" y="203"/>
                      </a:lnTo>
                      <a:lnTo>
                        <a:pt x="149" y="205"/>
                      </a:lnTo>
                      <a:lnTo>
                        <a:pt x="151" y="205"/>
                      </a:lnTo>
                      <a:lnTo>
                        <a:pt x="151" y="205"/>
                      </a:lnTo>
                      <a:lnTo>
                        <a:pt x="151" y="205"/>
                      </a:lnTo>
                      <a:lnTo>
                        <a:pt x="151" y="205"/>
                      </a:lnTo>
                      <a:lnTo>
                        <a:pt x="151" y="205"/>
                      </a:lnTo>
                      <a:lnTo>
                        <a:pt x="151" y="207"/>
                      </a:lnTo>
                      <a:lnTo>
                        <a:pt x="151" y="207"/>
                      </a:lnTo>
                      <a:lnTo>
                        <a:pt x="151" y="207"/>
                      </a:lnTo>
                      <a:lnTo>
                        <a:pt x="151" y="207"/>
                      </a:lnTo>
                      <a:lnTo>
                        <a:pt x="149" y="207"/>
                      </a:lnTo>
                      <a:lnTo>
                        <a:pt x="149" y="209"/>
                      </a:lnTo>
                      <a:lnTo>
                        <a:pt x="149" y="209"/>
                      </a:lnTo>
                      <a:lnTo>
                        <a:pt x="147" y="209"/>
                      </a:lnTo>
                      <a:lnTo>
                        <a:pt x="147" y="209"/>
                      </a:lnTo>
                      <a:lnTo>
                        <a:pt x="147" y="211"/>
                      </a:lnTo>
                      <a:lnTo>
                        <a:pt x="147" y="211"/>
                      </a:lnTo>
                      <a:lnTo>
                        <a:pt x="147" y="211"/>
                      </a:lnTo>
                      <a:lnTo>
                        <a:pt x="147" y="213"/>
                      </a:lnTo>
                      <a:lnTo>
                        <a:pt x="147" y="213"/>
                      </a:lnTo>
                      <a:lnTo>
                        <a:pt x="147" y="213"/>
                      </a:lnTo>
                      <a:lnTo>
                        <a:pt x="147" y="213"/>
                      </a:lnTo>
                      <a:lnTo>
                        <a:pt x="147" y="214"/>
                      </a:lnTo>
                      <a:lnTo>
                        <a:pt x="147" y="214"/>
                      </a:lnTo>
                      <a:lnTo>
                        <a:pt x="147" y="214"/>
                      </a:lnTo>
                      <a:lnTo>
                        <a:pt x="145" y="214"/>
                      </a:lnTo>
                      <a:lnTo>
                        <a:pt x="145" y="213"/>
                      </a:lnTo>
                      <a:lnTo>
                        <a:pt x="145" y="213"/>
                      </a:lnTo>
                      <a:lnTo>
                        <a:pt x="145" y="213"/>
                      </a:lnTo>
                      <a:lnTo>
                        <a:pt x="144" y="213"/>
                      </a:lnTo>
                      <a:lnTo>
                        <a:pt x="144" y="213"/>
                      </a:lnTo>
                      <a:lnTo>
                        <a:pt x="144" y="213"/>
                      </a:lnTo>
                      <a:lnTo>
                        <a:pt x="142" y="213"/>
                      </a:lnTo>
                      <a:lnTo>
                        <a:pt x="142" y="213"/>
                      </a:lnTo>
                      <a:lnTo>
                        <a:pt x="142" y="213"/>
                      </a:lnTo>
                      <a:lnTo>
                        <a:pt x="142" y="213"/>
                      </a:lnTo>
                      <a:lnTo>
                        <a:pt x="142" y="213"/>
                      </a:lnTo>
                      <a:lnTo>
                        <a:pt x="140" y="213"/>
                      </a:lnTo>
                      <a:lnTo>
                        <a:pt x="140" y="213"/>
                      </a:lnTo>
                      <a:lnTo>
                        <a:pt x="140" y="213"/>
                      </a:lnTo>
                      <a:lnTo>
                        <a:pt x="140" y="213"/>
                      </a:lnTo>
                      <a:lnTo>
                        <a:pt x="138" y="213"/>
                      </a:lnTo>
                      <a:lnTo>
                        <a:pt x="138" y="213"/>
                      </a:lnTo>
                      <a:lnTo>
                        <a:pt x="136" y="213"/>
                      </a:lnTo>
                      <a:lnTo>
                        <a:pt x="136" y="213"/>
                      </a:lnTo>
                      <a:lnTo>
                        <a:pt x="136" y="211"/>
                      </a:lnTo>
                      <a:lnTo>
                        <a:pt x="136" y="211"/>
                      </a:lnTo>
                      <a:lnTo>
                        <a:pt x="136" y="211"/>
                      </a:lnTo>
                      <a:lnTo>
                        <a:pt x="136" y="209"/>
                      </a:lnTo>
                      <a:lnTo>
                        <a:pt x="134" y="209"/>
                      </a:lnTo>
                      <a:lnTo>
                        <a:pt x="134" y="209"/>
                      </a:lnTo>
                      <a:lnTo>
                        <a:pt x="134" y="207"/>
                      </a:lnTo>
                      <a:lnTo>
                        <a:pt x="134" y="207"/>
                      </a:lnTo>
                      <a:lnTo>
                        <a:pt x="134" y="207"/>
                      </a:lnTo>
                      <a:lnTo>
                        <a:pt x="132" y="207"/>
                      </a:lnTo>
                      <a:lnTo>
                        <a:pt x="132" y="207"/>
                      </a:lnTo>
                      <a:lnTo>
                        <a:pt x="132" y="205"/>
                      </a:lnTo>
                      <a:lnTo>
                        <a:pt x="132" y="205"/>
                      </a:lnTo>
                      <a:lnTo>
                        <a:pt x="130" y="205"/>
                      </a:lnTo>
                      <a:lnTo>
                        <a:pt x="130" y="205"/>
                      </a:lnTo>
                      <a:lnTo>
                        <a:pt x="130" y="205"/>
                      </a:lnTo>
                      <a:lnTo>
                        <a:pt x="130" y="205"/>
                      </a:lnTo>
                      <a:lnTo>
                        <a:pt x="128" y="205"/>
                      </a:lnTo>
                      <a:lnTo>
                        <a:pt x="128" y="205"/>
                      </a:lnTo>
                      <a:lnTo>
                        <a:pt x="126" y="205"/>
                      </a:lnTo>
                      <a:lnTo>
                        <a:pt x="126" y="205"/>
                      </a:lnTo>
                      <a:lnTo>
                        <a:pt x="126" y="205"/>
                      </a:lnTo>
                      <a:lnTo>
                        <a:pt x="124" y="205"/>
                      </a:lnTo>
                      <a:lnTo>
                        <a:pt x="124" y="205"/>
                      </a:lnTo>
                      <a:lnTo>
                        <a:pt x="124" y="205"/>
                      </a:lnTo>
                      <a:lnTo>
                        <a:pt x="124" y="205"/>
                      </a:lnTo>
                      <a:lnTo>
                        <a:pt x="122" y="205"/>
                      </a:lnTo>
                      <a:lnTo>
                        <a:pt x="122" y="203"/>
                      </a:lnTo>
                      <a:lnTo>
                        <a:pt x="122" y="203"/>
                      </a:lnTo>
                      <a:lnTo>
                        <a:pt x="121" y="203"/>
                      </a:lnTo>
                      <a:lnTo>
                        <a:pt x="121" y="203"/>
                      </a:lnTo>
                      <a:lnTo>
                        <a:pt x="121" y="203"/>
                      </a:lnTo>
                      <a:lnTo>
                        <a:pt x="121" y="201"/>
                      </a:lnTo>
                      <a:lnTo>
                        <a:pt x="121" y="201"/>
                      </a:lnTo>
                      <a:lnTo>
                        <a:pt x="119" y="201"/>
                      </a:lnTo>
                      <a:lnTo>
                        <a:pt x="119" y="201"/>
                      </a:lnTo>
                      <a:lnTo>
                        <a:pt x="119" y="201"/>
                      </a:lnTo>
                      <a:lnTo>
                        <a:pt x="119" y="201"/>
                      </a:lnTo>
                      <a:lnTo>
                        <a:pt x="117" y="201"/>
                      </a:lnTo>
                      <a:lnTo>
                        <a:pt x="117" y="199"/>
                      </a:lnTo>
                      <a:lnTo>
                        <a:pt x="117" y="199"/>
                      </a:lnTo>
                      <a:lnTo>
                        <a:pt x="115" y="199"/>
                      </a:lnTo>
                      <a:lnTo>
                        <a:pt x="115" y="199"/>
                      </a:lnTo>
                      <a:lnTo>
                        <a:pt x="115" y="199"/>
                      </a:lnTo>
                      <a:lnTo>
                        <a:pt x="115" y="197"/>
                      </a:lnTo>
                      <a:lnTo>
                        <a:pt x="115" y="197"/>
                      </a:lnTo>
                      <a:lnTo>
                        <a:pt x="115" y="197"/>
                      </a:lnTo>
                      <a:lnTo>
                        <a:pt x="113" y="197"/>
                      </a:lnTo>
                      <a:lnTo>
                        <a:pt x="113" y="197"/>
                      </a:lnTo>
                      <a:lnTo>
                        <a:pt x="113" y="197"/>
                      </a:lnTo>
                      <a:lnTo>
                        <a:pt x="111" y="197"/>
                      </a:lnTo>
                      <a:lnTo>
                        <a:pt x="111" y="197"/>
                      </a:lnTo>
                      <a:lnTo>
                        <a:pt x="111" y="197"/>
                      </a:lnTo>
                      <a:lnTo>
                        <a:pt x="109" y="197"/>
                      </a:lnTo>
                      <a:lnTo>
                        <a:pt x="109" y="195"/>
                      </a:lnTo>
                      <a:lnTo>
                        <a:pt x="109" y="195"/>
                      </a:lnTo>
                      <a:lnTo>
                        <a:pt x="109" y="195"/>
                      </a:lnTo>
                      <a:lnTo>
                        <a:pt x="107" y="195"/>
                      </a:lnTo>
                      <a:lnTo>
                        <a:pt x="107" y="195"/>
                      </a:lnTo>
                      <a:lnTo>
                        <a:pt x="107" y="195"/>
                      </a:lnTo>
                      <a:lnTo>
                        <a:pt x="105" y="195"/>
                      </a:lnTo>
                      <a:lnTo>
                        <a:pt x="105" y="195"/>
                      </a:lnTo>
                      <a:lnTo>
                        <a:pt x="103" y="195"/>
                      </a:lnTo>
                      <a:lnTo>
                        <a:pt x="103" y="195"/>
                      </a:lnTo>
                      <a:lnTo>
                        <a:pt x="103" y="195"/>
                      </a:lnTo>
                      <a:lnTo>
                        <a:pt x="103" y="193"/>
                      </a:lnTo>
                      <a:lnTo>
                        <a:pt x="103" y="193"/>
                      </a:lnTo>
                      <a:lnTo>
                        <a:pt x="101" y="193"/>
                      </a:lnTo>
                      <a:lnTo>
                        <a:pt x="101" y="193"/>
                      </a:lnTo>
                      <a:lnTo>
                        <a:pt x="101" y="193"/>
                      </a:lnTo>
                      <a:lnTo>
                        <a:pt x="101" y="191"/>
                      </a:lnTo>
                      <a:lnTo>
                        <a:pt x="101" y="191"/>
                      </a:lnTo>
                      <a:lnTo>
                        <a:pt x="99" y="191"/>
                      </a:lnTo>
                      <a:lnTo>
                        <a:pt x="99" y="190"/>
                      </a:lnTo>
                      <a:lnTo>
                        <a:pt x="99" y="190"/>
                      </a:lnTo>
                      <a:lnTo>
                        <a:pt x="99" y="190"/>
                      </a:lnTo>
                      <a:lnTo>
                        <a:pt x="99" y="188"/>
                      </a:lnTo>
                      <a:lnTo>
                        <a:pt x="101" y="188"/>
                      </a:lnTo>
                      <a:lnTo>
                        <a:pt x="101" y="188"/>
                      </a:lnTo>
                      <a:lnTo>
                        <a:pt x="99" y="188"/>
                      </a:lnTo>
                      <a:lnTo>
                        <a:pt x="99" y="188"/>
                      </a:lnTo>
                      <a:lnTo>
                        <a:pt x="99" y="188"/>
                      </a:lnTo>
                      <a:lnTo>
                        <a:pt x="99" y="190"/>
                      </a:lnTo>
                      <a:lnTo>
                        <a:pt x="99" y="190"/>
                      </a:lnTo>
                      <a:lnTo>
                        <a:pt x="98" y="190"/>
                      </a:lnTo>
                      <a:lnTo>
                        <a:pt x="98" y="190"/>
                      </a:lnTo>
                      <a:lnTo>
                        <a:pt x="98" y="188"/>
                      </a:lnTo>
                      <a:lnTo>
                        <a:pt x="98" y="188"/>
                      </a:lnTo>
                      <a:lnTo>
                        <a:pt x="98" y="188"/>
                      </a:lnTo>
                      <a:lnTo>
                        <a:pt x="98" y="186"/>
                      </a:lnTo>
                      <a:lnTo>
                        <a:pt x="98" y="186"/>
                      </a:lnTo>
                      <a:lnTo>
                        <a:pt x="99" y="186"/>
                      </a:lnTo>
                      <a:lnTo>
                        <a:pt x="99" y="186"/>
                      </a:lnTo>
                      <a:lnTo>
                        <a:pt x="99" y="186"/>
                      </a:lnTo>
                      <a:lnTo>
                        <a:pt x="99" y="186"/>
                      </a:lnTo>
                      <a:lnTo>
                        <a:pt x="101" y="186"/>
                      </a:lnTo>
                      <a:lnTo>
                        <a:pt x="101" y="186"/>
                      </a:lnTo>
                      <a:lnTo>
                        <a:pt x="101" y="186"/>
                      </a:lnTo>
                      <a:lnTo>
                        <a:pt x="101" y="184"/>
                      </a:lnTo>
                      <a:lnTo>
                        <a:pt x="103" y="184"/>
                      </a:lnTo>
                      <a:lnTo>
                        <a:pt x="103" y="184"/>
                      </a:lnTo>
                      <a:lnTo>
                        <a:pt x="103" y="184"/>
                      </a:lnTo>
                      <a:lnTo>
                        <a:pt x="103" y="184"/>
                      </a:lnTo>
                      <a:lnTo>
                        <a:pt x="105" y="184"/>
                      </a:lnTo>
                      <a:lnTo>
                        <a:pt x="105" y="184"/>
                      </a:lnTo>
                      <a:lnTo>
                        <a:pt x="105" y="182"/>
                      </a:lnTo>
                      <a:lnTo>
                        <a:pt x="105" y="182"/>
                      </a:lnTo>
                      <a:lnTo>
                        <a:pt x="107" y="182"/>
                      </a:lnTo>
                      <a:lnTo>
                        <a:pt x="107" y="182"/>
                      </a:lnTo>
                      <a:lnTo>
                        <a:pt x="107" y="182"/>
                      </a:lnTo>
                      <a:lnTo>
                        <a:pt x="107" y="182"/>
                      </a:lnTo>
                      <a:lnTo>
                        <a:pt x="107" y="184"/>
                      </a:lnTo>
                      <a:lnTo>
                        <a:pt x="107" y="184"/>
                      </a:lnTo>
                      <a:lnTo>
                        <a:pt x="109" y="184"/>
                      </a:lnTo>
                      <a:lnTo>
                        <a:pt x="109" y="186"/>
                      </a:lnTo>
                      <a:lnTo>
                        <a:pt x="109" y="186"/>
                      </a:lnTo>
                      <a:lnTo>
                        <a:pt x="109" y="186"/>
                      </a:lnTo>
                      <a:lnTo>
                        <a:pt x="109" y="184"/>
                      </a:lnTo>
                      <a:lnTo>
                        <a:pt x="111" y="184"/>
                      </a:lnTo>
                      <a:lnTo>
                        <a:pt x="111" y="184"/>
                      </a:lnTo>
                      <a:lnTo>
                        <a:pt x="111" y="184"/>
                      </a:lnTo>
                      <a:lnTo>
                        <a:pt x="111" y="182"/>
                      </a:lnTo>
                      <a:lnTo>
                        <a:pt x="111" y="182"/>
                      </a:lnTo>
                      <a:lnTo>
                        <a:pt x="113" y="182"/>
                      </a:lnTo>
                      <a:lnTo>
                        <a:pt x="113" y="182"/>
                      </a:lnTo>
                      <a:lnTo>
                        <a:pt x="113" y="182"/>
                      </a:lnTo>
                      <a:lnTo>
                        <a:pt x="115" y="182"/>
                      </a:lnTo>
                      <a:lnTo>
                        <a:pt x="115" y="180"/>
                      </a:lnTo>
                      <a:lnTo>
                        <a:pt x="115" y="180"/>
                      </a:lnTo>
                      <a:lnTo>
                        <a:pt x="115" y="180"/>
                      </a:lnTo>
                      <a:lnTo>
                        <a:pt x="117" y="180"/>
                      </a:lnTo>
                      <a:lnTo>
                        <a:pt x="117" y="182"/>
                      </a:lnTo>
                      <a:lnTo>
                        <a:pt x="117" y="182"/>
                      </a:lnTo>
                      <a:lnTo>
                        <a:pt x="117" y="182"/>
                      </a:lnTo>
                      <a:lnTo>
                        <a:pt x="119" y="182"/>
                      </a:lnTo>
                      <a:lnTo>
                        <a:pt x="119" y="184"/>
                      </a:lnTo>
                      <a:lnTo>
                        <a:pt x="119" y="184"/>
                      </a:lnTo>
                      <a:lnTo>
                        <a:pt x="119" y="184"/>
                      </a:lnTo>
                      <a:lnTo>
                        <a:pt x="121" y="184"/>
                      </a:lnTo>
                      <a:lnTo>
                        <a:pt x="121" y="184"/>
                      </a:lnTo>
                      <a:lnTo>
                        <a:pt x="121" y="184"/>
                      </a:lnTo>
                      <a:lnTo>
                        <a:pt x="121" y="186"/>
                      </a:lnTo>
                      <a:lnTo>
                        <a:pt x="121" y="186"/>
                      </a:lnTo>
                      <a:lnTo>
                        <a:pt x="122" y="186"/>
                      </a:lnTo>
                      <a:lnTo>
                        <a:pt x="122" y="186"/>
                      </a:lnTo>
                      <a:lnTo>
                        <a:pt x="122" y="186"/>
                      </a:lnTo>
                      <a:lnTo>
                        <a:pt x="124" y="186"/>
                      </a:lnTo>
                      <a:lnTo>
                        <a:pt x="124" y="186"/>
                      </a:lnTo>
                      <a:lnTo>
                        <a:pt x="124" y="186"/>
                      </a:lnTo>
                      <a:lnTo>
                        <a:pt x="126" y="186"/>
                      </a:lnTo>
                      <a:lnTo>
                        <a:pt x="126" y="186"/>
                      </a:lnTo>
                      <a:lnTo>
                        <a:pt x="126" y="186"/>
                      </a:lnTo>
                      <a:lnTo>
                        <a:pt x="126" y="186"/>
                      </a:lnTo>
                      <a:lnTo>
                        <a:pt x="128" y="186"/>
                      </a:lnTo>
                      <a:lnTo>
                        <a:pt x="128" y="186"/>
                      </a:lnTo>
                      <a:lnTo>
                        <a:pt x="130" y="186"/>
                      </a:lnTo>
                      <a:lnTo>
                        <a:pt x="130" y="186"/>
                      </a:lnTo>
                      <a:lnTo>
                        <a:pt x="130" y="186"/>
                      </a:lnTo>
                      <a:lnTo>
                        <a:pt x="132" y="186"/>
                      </a:lnTo>
                      <a:lnTo>
                        <a:pt x="132" y="186"/>
                      </a:lnTo>
                      <a:lnTo>
                        <a:pt x="132" y="186"/>
                      </a:lnTo>
                      <a:lnTo>
                        <a:pt x="134" y="186"/>
                      </a:lnTo>
                      <a:lnTo>
                        <a:pt x="134" y="186"/>
                      </a:lnTo>
                      <a:lnTo>
                        <a:pt x="136" y="186"/>
                      </a:lnTo>
                      <a:lnTo>
                        <a:pt x="136" y="186"/>
                      </a:lnTo>
                      <a:lnTo>
                        <a:pt x="136" y="186"/>
                      </a:lnTo>
                      <a:lnTo>
                        <a:pt x="136" y="184"/>
                      </a:lnTo>
                      <a:lnTo>
                        <a:pt x="138" y="184"/>
                      </a:lnTo>
                      <a:lnTo>
                        <a:pt x="138" y="184"/>
                      </a:lnTo>
                      <a:lnTo>
                        <a:pt x="140" y="184"/>
                      </a:lnTo>
                      <a:lnTo>
                        <a:pt x="140" y="184"/>
                      </a:lnTo>
                      <a:lnTo>
                        <a:pt x="140" y="184"/>
                      </a:lnTo>
                      <a:lnTo>
                        <a:pt x="140" y="182"/>
                      </a:lnTo>
                      <a:lnTo>
                        <a:pt x="140" y="182"/>
                      </a:lnTo>
                      <a:lnTo>
                        <a:pt x="142" y="182"/>
                      </a:lnTo>
                      <a:lnTo>
                        <a:pt x="142" y="182"/>
                      </a:lnTo>
                      <a:lnTo>
                        <a:pt x="142" y="182"/>
                      </a:lnTo>
                      <a:lnTo>
                        <a:pt x="142" y="182"/>
                      </a:lnTo>
                      <a:lnTo>
                        <a:pt x="144" y="182"/>
                      </a:lnTo>
                      <a:lnTo>
                        <a:pt x="144" y="182"/>
                      </a:lnTo>
                      <a:lnTo>
                        <a:pt x="145" y="182"/>
                      </a:lnTo>
                      <a:lnTo>
                        <a:pt x="145" y="182"/>
                      </a:lnTo>
                      <a:lnTo>
                        <a:pt x="145" y="182"/>
                      </a:lnTo>
                      <a:lnTo>
                        <a:pt x="145" y="182"/>
                      </a:lnTo>
                      <a:lnTo>
                        <a:pt x="147" y="182"/>
                      </a:lnTo>
                      <a:lnTo>
                        <a:pt x="147" y="182"/>
                      </a:lnTo>
                      <a:lnTo>
                        <a:pt x="147" y="182"/>
                      </a:lnTo>
                      <a:lnTo>
                        <a:pt x="147" y="182"/>
                      </a:lnTo>
                      <a:lnTo>
                        <a:pt x="149" y="182"/>
                      </a:lnTo>
                      <a:lnTo>
                        <a:pt x="149" y="180"/>
                      </a:lnTo>
                      <a:lnTo>
                        <a:pt x="149" y="180"/>
                      </a:lnTo>
                      <a:lnTo>
                        <a:pt x="149" y="180"/>
                      </a:lnTo>
                      <a:lnTo>
                        <a:pt x="151" y="180"/>
                      </a:lnTo>
                      <a:lnTo>
                        <a:pt x="151" y="180"/>
                      </a:lnTo>
                      <a:lnTo>
                        <a:pt x="151" y="180"/>
                      </a:lnTo>
                      <a:lnTo>
                        <a:pt x="151" y="180"/>
                      </a:lnTo>
                      <a:lnTo>
                        <a:pt x="153" y="180"/>
                      </a:lnTo>
                      <a:lnTo>
                        <a:pt x="153" y="180"/>
                      </a:lnTo>
                      <a:lnTo>
                        <a:pt x="153" y="180"/>
                      </a:lnTo>
                      <a:lnTo>
                        <a:pt x="153" y="180"/>
                      </a:lnTo>
                      <a:lnTo>
                        <a:pt x="153" y="180"/>
                      </a:lnTo>
                      <a:lnTo>
                        <a:pt x="155" y="180"/>
                      </a:lnTo>
                      <a:lnTo>
                        <a:pt x="155" y="180"/>
                      </a:lnTo>
                      <a:lnTo>
                        <a:pt x="155" y="180"/>
                      </a:lnTo>
                      <a:lnTo>
                        <a:pt x="157" y="180"/>
                      </a:lnTo>
                      <a:lnTo>
                        <a:pt x="157" y="180"/>
                      </a:lnTo>
                      <a:lnTo>
                        <a:pt x="157" y="180"/>
                      </a:lnTo>
                      <a:lnTo>
                        <a:pt x="159" y="180"/>
                      </a:lnTo>
                      <a:lnTo>
                        <a:pt x="159" y="180"/>
                      </a:lnTo>
                      <a:lnTo>
                        <a:pt x="159" y="180"/>
                      </a:lnTo>
                      <a:lnTo>
                        <a:pt x="159" y="178"/>
                      </a:lnTo>
                      <a:lnTo>
                        <a:pt x="159" y="178"/>
                      </a:lnTo>
                      <a:lnTo>
                        <a:pt x="159" y="178"/>
                      </a:lnTo>
                      <a:lnTo>
                        <a:pt x="159" y="176"/>
                      </a:lnTo>
                      <a:lnTo>
                        <a:pt x="161" y="176"/>
                      </a:lnTo>
                      <a:lnTo>
                        <a:pt x="161" y="176"/>
                      </a:lnTo>
                      <a:lnTo>
                        <a:pt x="161" y="174"/>
                      </a:lnTo>
                      <a:lnTo>
                        <a:pt x="161" y="174"/>
                      </a:lnTo>
                      <a:lnTo>
                        <a:pt x="159" y="174"/>
                      </a:lnTo>
                      <a:lnTo>
                        <a:pt x="159" y="174"/>
                      </a:lnTo>
                      <a:lnTo>
                        <a:pt x="159" y="172"/>
                      </a:lnTo>
                      <a:lnTo>
                        <a:pt x="159" y="172"/>
                      </a:lnTo>
                      <a:lnTo>
                        <a:pt x="159" y="172"/>
                      </a:lnTo>
                      <a:lnTo>
                        <a:pt x="159" y="172"/>
                      </a:lnTo>
                      <a:lnTo>
                        <a:pt x="161" y="172"/>
                      </a:lnTo>
                      <a:lnTo>
                        <a:pt x="161" y="172"/>
                      </a:lnTo>
                      <a:lnTo>
                        <a:pt x="163" y="172"/>
                      </a:lnTo>
                      <a:lnTo>
                        <a:pt x="163" y="170"/>
                      </a:lnTo>
                      <a:lnTo>
                        <a:pt x="163" y="170"/>
                      </a:lnTo>
                      <a:lnTo>
                        <a:pt x="163" y="170"/>
                      </a:lnTo>
                      <a:lnTo>
                        <a:pt x="165" y="170"/>
                      </a:lnTo>
                      <a:lnTo>
                        <a:pt x="165" y="170"/>
                      </a:lnTo>
                      <a:lnTo>
                        <a:pt x="166" y="170"/>
                      </a:lnTo>
                      <a:lnTo>
                        <a:pt x="166" y="170"/>
                      </a:lnTo>
                      <a:lnTo>
                        <a:pt x="166" y="168"/>
                      </a:lnTo>
                      <a:lnTo>
                        <a:pt x="166" y="168"/>
                      </a:lnTo>
                      <a:lnTo>
                        <a:pt x="166" y="168"/>
                      </a:lnTo>
                      <a:lnTo>
                        <a:pt x="166" y="167"/>
                      </a:lnTo>
                      <a:lnTo>
                        <a:pt x="166" y="167"/>
                      </a:lnTo>
                      <a:lnTo>
                        <a:pt x="165" y="167"/>
                      </a:lnTo>
                      <a:lnTo>
                        <a:pt x="165" y="167"/>
                      </a:lnTo>
                      <a:lnTo>
                        <a:pt x="165" y="165"/>
                      </a:lnTo>
                      <a:lnTo>
                        <a:pt x="165" y="165"/>
                      </a:lnTo>
                      <a:lnTo>
                        <a:pt x="165" y="165"/>
                      </a:lnTo>
                      <a:lnTo>
                        <a:pt x="165" y="165"/>
                      </a:lnTo>
                      <a:lnTo>
                        <a:pt x="163" y="165"/>
                      </a:lnTo>
                      <a:lnTo>
                        <a:pt x="163" y="163"/>
                      </a:lnTo>
                      <a:lnTo>
                        <a:pt x="163" y="163"/>
                      </a:lnTo>
                      <a:lnTo>
                        <a:pt x="163" y="161"/>
                      </a:lnTo>
                      <a:lnTo>
                        <a:pt x="163" y="161"/>
                      </a:lnTo>
                      <a:lnTo>
                        <a:pt x="163" y="159"/>
                      </a:lnTo>
                      <a:lnTo>
                        <a:pt x="163" y="159"/>
                      </a:lnTo>
                      <a:lnTo>
                        <a:pt x="163" y="159"/>
                      </a:lnTo>
                      <a:lnTo>
                        <a:pt x="163" y="157"/>
                      </a:lnTo>
                      <a:lnTo>
                        <a:pt x="163" y="157"/>
                      </a:lnTo>
                      <a:lnTo>
                        <a:pt x="163" y="157"/>
                      </a:lnTo>
                      <a:lnTo>
                        <a:pt x="163" y="157"/>
                      </a:lnTo>
                      <a:lnTo>
                        <a:pt x="161" y="157"/>
                      </a:lnTo>
                      <a:lnTo>
                        <a:pt x="161" y="155"/>
                      </a:lnTo>
                      <a:lnTo>
                        <a:pt x="161" y="155"/>
                      </a:lnTo>
                      <a:lnTo>
                        <a:pt x="161" y="155"/>
                      </a:lnTo>
                      <a:lnTo>
                        <a:pt x="159" y="155"/>
                      </a:lnTo>
                      <a:lnTo>
                        <a:pt x="159" y="153"/>
                      </a:lnTo>
                      <a:lnTo>
                        <a:pt x="159" y="153"/>
                      </a:lnTo>
                      <a:lnTo>
                        <a:pt x="159" y="153"/>
                      </a:lnTo>
                      <a:lnTo>
                        <a:pt x="159" y="151"/>
                      </a:lnTo>
                      <a:lnTo>
                        <a:pt x="159" y="151"/>
                      </a:lnTo>
                      <a:lnTo>
                        <a:pt x="159" y="149"/>
                      </a:lnTo>
                      <a:lnTo>
                        <a:pt x="159" y="149"/>
                      </a:lnTo>
                      <a:lnTo>
                        <a:pt x="159" y="149"/>
                      </a:lnTo>
                      <a:lnTo>
                        <a:pt x="159" y="149"/>
                      </a:lnTo>
                      <a:lnTo>
                        <a:pt x="159" y="147"/>
                      </a:lnTo>
                      <a:lnTo>
                        <a:pt x="159" y="147"/>
                      </a:lnTo>
                      <a:lnTo>
                        <a:pt x="157" y="147"/>
                      </a:lnTo>
                      <a:lnTo>
                        <a:pt x="157" y="145"/>
                      </a:lnTo>
                      <a:lnTo>
                        <a:pt x="157" y="145"/>
                      </a:lnTo>
                      <a:lnTo>
                        <a:pt x="157" y="145"/>
                      </a:lnTo>
                      <a:lnTo>
                        <a:pt x="157" y="145"/>
                      </a:lnTo>
                      <a:lnTo>
                        <a:pt x="157" y="144"/>
                      </a:lnTo>
                      <a:lnTo>
                        <a:pt x="155" y="144"/>
                      </a:lnTo>
                      <a:lnTo>
                        <a:pt x="155" y="144"/>
                      </a:lnTo>
                      <a:lnTo>
                        <a:pt x="153" y="144"/>
                      </a:lnTo>
                      <a:lnTo>
                        <a:pt x="153" y="145"/>
                      </a:lnTo>
                      <a:lnTo>
                        <a:pt x="153" y="145"/>
                      </a:lnTo>
                      <a:lnTo>
                        <a:pt x="153" y="145"/>
                      </a:lnTo>
                      <a:lnTo>
                        <a:pt x="153" y="145"/>
                      </a:lnTo>
                      <a:lnTo>
                        <a:pt x="151" y="145"/>
                      </a:lnTo>
                      <a:lnTo>
                        <a:pt x="151" y="145"/>
                      </a:lnTo>
                      <a:lnTo>
                        <a:pt x="151" y="145"/>
                      </a:lnTo>
                      <a:lnTo>
                        <a:pt x="151" y="145"/>
                      </a:lnTo>
                      <a:lnTo>
                        <a:pt x="149" y="145"/>
                      </a:lnTo>
                      <a:lnTo>
                        <a:pt x="149" y="144"/>
                      </a:lnTo>
                      <a:lnTo>
                        <a:pt x="149" y="144"/>
                      </a:lnTo>
                      <a:lnTo>
                        <a:pt x="149" y="144"/>
                      </a:lnTo>
                      <a:lnTo>
                        <a:pt x="147" y="144"/>
                      </a:lnTo>
                      <a:lnTo>
                        <a:pt x="147" y="142"/>
                      </a:lnTo>
                      <a:lnTo>
                        <a:pt x="147" y="142"/>
                      </a:lnTo>
                      <a:lnTo>
                        <a:pt x="147" y="142"/>
                      </a:lnTo>
                      <a:lnTo>
                        <a:pt x="147" y="142"/>
                      </a:lnTo>
                      <a:lnTo>
                        <a:pt x="147" y="142"/>
                      </a:lnTo>
                      <a:lnTo>
                        <a:pt x="145" y="142"/>
                      </a:lnTo>
                      <a:lnTo>
                        <a:pt x="145" y="142"/>
                      </a:lnTo>
                      <a:lnTo>
                        <a:pt x="145" y="142"/>
                      </a:lnTo>
                      <a:lnTo>
                        <a:pt x="145" y="142"/>
                      </a:lnTo>
                      <a:lnTo>
                        <a:pt x="145" y="142"/>
                      </a:lnTo>
                      <a:lnTo>
                        <a:pt x="144" y="142"/>
                      </a:lnTo>
                      <a:lnTo>
                        <a:pt x="144" y="142"/>
                      </a:lnTo>
                      <a:lnTo>
                        <a:pt x="144" y="140"/>
                      </a:lnTo>
                      <a:lnTo>
                        <a:pt x="144" y="140"/>
                      </a:lnTo>
                      <a:lnTo>
                        <a:pt x="144" y="140"/>
                      </a:lnTo>
                      <a:lnTo>
                        <a:pt x="144" y="138"/>
                      </a:lnTo>
                      <a:lnTo>
                        <a:pt x="144" y="138"/>
                      </a:lnTo>
                      <a:lnTo>
                        <a:pt x="145" y="138"/>
                      </a:lnTo>
                      <a:lnTo>
                        <a:pt x="145" y="136"/>
                      </a:lnTo>
                      <a:lnTo>
                        <a:pt x="145" y="136"/>
                      </a:lnTo>
                      <a:lnTo>
                        <a:pt x="144" y="136"/>
                      </a:lnTo>
                      <a:lnTo>
                        <a:pt x="144" y="134"/>
                      </a:lnTo>
                      <a:lnTo>
                        <a:pt x="144" y="134"/>
                      </a:lnTo>
                      <a:lnTo>
                        <a:pt x="144" y="134"/>
                      </a:lnTo>
                      <a:lnTo>
                        <a:pt x="144" y="132"/>
                      </a:lnTo>
                      <a:lnTo>
                        <a:pt x="142" y="132"/>
                      </a:lnTo>
                      <a:lnTo>
                        <a:pt x="142" y="132"/>
                      </a:lnTo>
                      <a:lnTo>
                        <a:pt x="142" y="132"/>
                      </a:lnTo>
                      <a:lnTo>
                        <a:pt x="142" y="132"/>
                      </a:lnTo>
                      <a:lnTo>
                        <a:pt x="140" y="132"/>
                      </a:lnTo>
                      <a:lnTo>
                        <a:pt x="140" y="132"/>
                      </a:lnTo>
                      <a:lnTo>
                        <a:pt x="140" y="132"/>
                      </a:lnTo>
                      <a:lnTo>
                        <a:pt x="140" y="132"/>
                      </a:lnTo>
                      <a:lnTo>
                        <a:pt x="138" y="132"/>
                      </a:lnTo>
                      <a:lnTo>
                        <a:pt x="138" y="132"/>
                      </a:lnTo>
                      <a:lnTo>
                        <a:pt x="136" y="132"/>
                      </a:lnTo>
                      <a:lnTo>
                        <a:pt x="136" y="132"/>
                      </a:lnTo>
                      <a:lnTo>
                        <a:pt x="136" y="132"/>
                      </a:lnTo>
                      <a:lnTo>
                        <a:pt x="134" y="132"/>
                      </a:lnTo>
                      <a:lnTo>
                        <a:pt x="134" y="134"/>
                      </a:lnTo>
                      <a:lnTo>
                        <a:pt x="134" y="134"/>
                      </a:lnTo>
                      <a:lnTo>
                        <a:pt x="132" y="134"/>
                      </a:lnTo>
                      <a:lnTo>
                        <a:pt x="132" y="134"/>
                      </a:lnTo>
                      <a:lnTo>
                        <a:pt x="132" y="134"/>
                      </a:lnTo>
                      <a:lnTo>
                        <a:pt x="132" y="134"/>
                      </a:lnTo>
                      <a:lnTo>
                        <a:pt x="130" y="134"/>
                      </a:lnTo>
                      <a:lnTo>
                        <a:pt x="130" y="134"/>
                      </a:lnTo>
                      <a:lnTo>
                        <a:pt x="130" y="132"/>
                      </a:lnTo>
                      <a:lnTo>
                        <a:pt x="132" y="132"/>
                      </a:lnTo>
                      <a:lnTo>
                        <a:pt x="132" y="132"/>
                      </a:lnTo>
                      <a:lnTo>
                        <a:pt x="132" y="132"/>
                      </a:lnTo>
                      <a:lnTo>
                        <a:pt x="132" y="132"/>
                      </a:lnTo>
                      <a:lnTo>
                        <a:pt x="134" y="132"/>
                      </a:lnTo>
                      <a:lnTo>
                        <a:pt x="134" y="132"/>
                      </a:lnTo>
                      <a:lnTo>
                        <a:pt x="134" y="132"/>
                      </a:lnTo>
                      <a:lnTo>
                        <a:pt x="136" y="132"/>
                      </a:lnTo>
                      <a:lnTo>
                        <a:pt x="136" y="130"/>
                      </a:lnTo>
                      <a:lnTo>
                        <a:pt x="136" y="130"/>
                      </a:lnTo>
                      <a:lnTo>
                        <a:pt x="134" y="130"/>
                      </a:lnTo>
                      <a:lnTo>
                        <a:pt x="134" y="130"/>
                      </a:lnTo>
                      <a:lnTo>
                        <a:pt x="134" y="128"/>
                      </a:lnTo>
                      <a:lnTo>
                        <a:pt x="132" y="128"/>
                      </a:lnTo>
                      <a:lnTo>
                        <a:pt x="132" y="128"/>
                      </a:lnTo>
                      <a:lnTo>
                        <a:pt x="132" y="128"/>
                      </a:lnTo>
                      <a:lnTo>
                        <a:pt x="132" y="130"/>
                      </a:lnTo>
                      <a:lnTo>
                        <a:pt x="130" y="130"/>
                      </a:lnTo>
                      <a:lnTo>
                        <a:pt x="130" y="128"/>
                      </a:lnTo>
                      <a:lnTo>
                        <a:pt x="130" y="128"/>
                      </a:lnTo>
                      <a:lnTo>
                        <a:pt x="130" y="130"/>
                      </a:lnTo>
                      <a:lnTo>
                        <a:pt x="130" y="130"/>
                      </a:lnTo>
                      <a:lnTo>
                        <a:pt x="128" y="130"/>
                      </a:lnTo>
                      <a:lnTo>
                        <a:pt x="128" y="130"/>
                      </a:lnTo>
                      <a:lnTo>
                        <a:pt x="128" y="130"/>
                      </a:lnTo>
                      <a:lnTo>
                        <a:pt x="126" y="130"/>
                      </a:lnTo>
                      <a:lnTo>
                        <a:pt x="126" y="132"/>
                      </a:lnTo>
                      <a:lnTo>
                        <a:pt x="126" y="132"/>
                      </a:lnTo>
                      <a:lnTo>
                        <a:pt x="126" y="132"/>
                      </a:lnTo>
                      <a:lnTo>
                        <a:pt x="124" y="132"/>
                      </a:lnTo>
                      <a:lnTo>
                        <a:pt x="124" y="130"/>
                      </a:lnTo>
                      <a:lnTo>
                        <a:pt x="124" y="130"/>
                      </a:lnTo>
                      <a:lnTo>
                        <a:pt x="124" y="128"/>
                      </a:lnTo>
                      <a:lnTo>
                        <a:pt x="126" y="128"/>
                      </a:lnTo>
                      <a:lnTo>
                        <a:pt x="126" y="128"/>
                      </a:lnTo>
                      <a:lnTo>
                        <a:pt x="126" y="128"/>
                      </a:lnTo>
                      <a:lnTo>
                        <a:pt x="126" y="130"/>
                      </a:lnTo>
                      <a:lnTo>
                        <a:pt x="128" y="130"/>
                      </a:lnTo>
                      <a:lnTo>
                        <a:pt x="128" y="128"/>
                      </a:lnTo>
                      <a:lnTo>
                        <a:pt x="128" y="128"/>
                      </a:lnTo>
                      <a:lnTo>
                        <a:pt x="128" y="126"/>
                      </a:lnTo>
                      <a:lnTo>
                        <a:pt x="128" y="126"/>
                      </a:lnTo>
                      <a:lnTo>
                        <a:pt x="126" y="126"/>
                      </a:lnTo>
                      <a:lnTo>
                        <a:pt x="126" y="124"/>
                      </a:lnTo>
                      <a:lnTo>
                        <a:pt x="126" y="124"/>
                      </a:lnTo>
                      <a:lnTo>
                        <a:pt x="126" y="124"/>
                      </a:lnTo>
                      <a:lnTo>
                        <a:pt x="126" y="124"/>
                      </a:lnTo>
                      <a:lnTo>
                        <a:pt x="126" y="124"/>
                      </a:lnTo>
                      <a:lnTo>
                        <a:pt x="126" y="122"/>
                      </a:lnTo>
                      <a:lnTo>
                        <a:pt x="124" y="122"/>
                      </a:lnTo>
                      <a:lnTo>
                        <a:pt x="124" y="122"/>
                      </a:lnTo>
                      <a:lnTo>
                        <a:pt x="124" y="122"/>
                      </a:lnTo>
                      <a:lnTo>
                        <a:pt x="124" y="121"/>
                      </a:lnTo>
                      <a:lnTo>
                        <a:pt x="124" y="121"/>
                      </a:lnTo>
                      <a:lnTo>
                        <a:pt x="124" y="121"/>
                      </a:lnTo>
                      <a:lnTo>
                        <a:pt x="122" y="121"/>
                      </a:lnTo>
                      <a:lnTo>
                        <a:pt x="122" y="121"/>
                      </a:lnTo>
                      <a:lnTo>
                        <a:pt x="122" y="119"/>
                      </a:lnTo>
                      <a:lnTo>
                        <a:pt x="121" y="119"/>
                      </a:lnTo>
                      <a:lnTo>
                        <a:pt x="121" y="121"/>
                      </a:lnTo>
                      <a:lnTo>
                        <a:pt x="121" y="121"/>
                      </a:lnTo>
                      <a:lnTo>
                        <a:pt x="121" y="121"/>
                      </a:lnTo>
                      <a:lnTo>
                        <a:pt x="121" y="121"/>
                      </a:lnTo>
                      <a:lnTo>
                        <a:pt x="121" y="121"/>
                      </a:lnTo>
                      <a:lnTo>
                        <a:pt x="119" y="121"/>
                      </a:lnTo>
                      <a:lnTo>
                        <a:pt x="119" y="121"/>
                      </a:lnTo>
                      <a:lnTo>
                        <a:pt x="119" y="121"/>
                      </a:lnTo>
                      <a:lnTo>
                        <a:pt x="119" y="119"/>
                      </a:lnTo>
                      <a:lnTo>
                        <a:pt x="117" y="119"/>
                      </a:lnTo>
                      <a:lnTo>
                        <a:pt x="117" y="119"/>
                      </a:lnTo>
                      <a:lnTo>
                        <a:pt x="115" y="119"/>
                      </a:lnTo>
                      <a:lnTo>
                        <a:pt x="115" y="119"/>
                      </a:lnTo>
                      <a:lnTo>
                        <a:pt x="115" y="119"/>
                      </a:lnTo>
                      <a:lnTo>
                        <a:pt x="113" y="119"/>
                      </a:lnTo>
                      <a:lnTo>
                        <a:pt x="113" y="119"/>
                      </a:lnTo>
                      <a:lnTo>
                        <a:pt x="113" y="121"/>
                      </a:lnTo>
                      <a:lnTo>
                        <a:pt x="113" y="121"/>
                      </a:lnTo>
                      <a:lnTo>
                        <a:pt x="111" y="121"/>
                      </a:lnTo>
                      <a:lnTo>
                        <a:pt x="111" y="121"/>
                      </a:lnTo>
                      <a:lnTo>
                        <a:pt x="111" y="119"/>
                      </a:lnTo>
                      <a:lnTo>
                        <a:pt x="111" y="119"/>
                      </a:lnTo>
                      <a:lnTo>
                        <a:pt x="109" y="119"/>
                      </a:lnTo>
                      <a:lnTo>
                        <a:pt x="109" y="117"/>
                      </a:lnTo>
                      <a:lnTo>
                        <a:pt x="109" y="117"/>
                      </a:lnTo>
                      <a:lnTo>
                        <a:pt x="109" y="117"/>
                      </a:lnTo>
                      <a:lnTo>
                        <a:pt x="109" y="117"/>
                      </a:lnTo>
                      <a:lnTo>
                        <a:pt x="107" y="117"/>
                      </a:lnTo>
                      <a:lnTo>
                        <a:pt x="107" y="117"/>
                      </a:lnTo>
                      <a:lnTo>
                        <a:pt x="107" y="117"/>
                      </a:lnTo>
                      <a:lnTo>
                        <a:pt x="107" y="117"/>
                      </a:lnTo>
                      <a:lnTo>
                        <a:pt x="105" y="117"/>
                      </a:lnTo>
                      <a:lnTo>
                        <a:pt x="105" y="117"/>
                      </a:lnTo>
                      <a:lnTo>
                        <a:pt x="103" y="117"/>
                      </a:lnTo>
                      <a:lnTo>
                        <a:pt x="103" y="117"/>
                      </a:lnTo>
                      <a:lnTo>
                        <a:pt x="103" y="115"/>
                      </a:lnTo>
                      <a:lnTo>
                        <a:pt x="103" y="115"/>
                      </a:lnTo>
                      <a:lnTo>
                        <a:pt x="103" y="115"/>
                      </a:lnTo>
                      <a:lnTo>
                        <a:pt x="103" y="113"/>
                      </a:lnTo>
                      <a:lnTo>
                        <a:pt x="101" y="113"/>
                      </a:lnTo>
                      <a:lnTo>
                        <a:pt x="101" y="113"/>
                      </a:lnTo>
                      <a:lnTo>
                        <a:pt x="101" y="113"/>
                      </a:lnTo>
                      <a:lnTo>
                        <a:pt x="99" y="113"/>
                      </a:lnTo>
                      <a:lnTo>
                        <a:pt x="99" y="111"/>
                      </a:lnTo>
                      <a:lnTo>
                        <a:pt x="99" y="111"/>
                      </a:lnTo>
                      <a:lnTo>
                        <a:pt x="99" y="111"/>
                      </a:lnTo>
                      <a:lnTo>
                        <a:pt x="99" y="111"/>
                      </a:lnTo>
                      <a:lnTo>
                        <a:pt x="98" y="111"/>
                      </a:lnTo>
                      <a:lnTo>
                        <a:pt x="98" y="109"/>
                      </a:lnTo>
                      <a:lnTo>
                        <a:pt x="98" y="109"/>
                      </a:lnTo>
                      <a:lnTo>
                        <a:pt x="98" y="109"/>
                      </a:lnTo>
                      <a:lnTo>
                        <a:pt x="98" y="109"/>
                      </a:lnTo>
                      <a:lnTo>
                        <a:pt x="98" y="109"/>
                      </a:lnTo>
                      <a:lnTo>
                        <a:pt x="96" y="109"/>
                      </a:lnTo>
                      <a:lnTo>
                        <a:pt x="96" y="107"/>
                      </a:lnTo>
                      <a:lnTo>
                        <a:pt x="96" y="107"/>
                      </a:lnTo>
                      <a:lnTo>
                        <a:pt x="96" y="107"/>
                      </a:lnTo>
                      <a:lnTo>
                        <a:pt x="96" y="105"/>
                      </a:lnTo>
                      <a:lnTo>
                        <a:pt x="94" y="105"/>
                      </a:lnTo>
                      <a:lnTo>
                        <a:pt x="94" y="105"/>
                      </a:lnTo>
                      <a:lnTo>
                        <a:pt x="94" y="105"/>
                      </a:lnTo>
                      <a:lnTo>
                        <a:pt x="94" y="105"/>
                      </a:lnTo>
                      <a:lnTo>
                        <a:pt x="92" y="105"/>
                      </a:lnTo>
                      <a:lnTo>
                        <a:pt x="92" y="103"/>
                      </a:lnTo>
                      <a:lnTo>
                        <a:pt x="92" y="103"/>
                      </a:lnTo>
                      <a:lnTo>
                        <a:pt x="92" y="103"/>
                      </a:lnTo>
                      <a:lnTo>
                        <a:pt x="90" y="103"/>
                      </a:lnTo>
                      <a:lnTo>
                        <a:pt x="90" y="103"/>
                      </a:lnTo>
                      <a:lnTo>
                        <a:pt x="90" y="103"/>
                      </a:lnTo>
                      <a:lnTo>
                        <a:pt x="90" y="101"/>
                      </a:lnTo>
                      <a:lnTo>
                        <a:pt x="88" y="101"/>
                      </a:lnTo>
                      <a:lnTo>
                        <a:pt x="88" y="101"/>
                      </a:lnTo>
                      <a:lnTo>
                        <a:pt x="88" y="101"/>
                      </a:lnTo>
                      <a:lnTo>
                        <a:pt x="88" y="101"/>
                      </a:lnTo>
                      <a:lnTo>
                        <a:pt x="88" y="100"/>
                      </a:lnTo>
                      <a:lnTo>
                        <a:pt x="88" y="100"/>
                      </a:lnTo>
                      <a:lnTo>
                        <a:pt x="88" y="100"/>
                      </a:lnTo>
                      <a:lnTo>
                        <a:pt x="86" y="100"/>
                      </a:lnTo>
                      <a:lnTo>
                        <a:pt x="86" y="98"/>
                      </a:lnTo>
                      <a:lnTo>
                        <a:pt x="86" y="98"/>
                      </a:lnTo>
                      <a:lnTo>
                        <a:pt x="86" y="98"/>
                      </a:lnTo>
                      <a:lnTo>
                        <a:pt x="86" y="98"/>
                      </a:lnTo>
                      <a:lnTo>
                        <a:pt x="84" y="98"/>
                      </a:lnTo>
                      <a:lnTo>
                        <a:pt x="84" y="98"/>
                      </a:lnTo>
                      <a:lnTo>
                        <a:pt x="84" y="96"/>
                      </a:lnTo>
                      <a:lnTo>
                        <a:pt x="82" y="96"/>
                      </a:lnTo>
                      <a:lnTo>
                        <a:pt x="82" y="96"/>
                      </a:lnTo>
                      <a:lnTo>
                        <a:pt x="82" y="96"/>
                      </a:lnTo>
                      <a:lnTo>
                        <a:pt x="80" y="96"/>
                      </a:lnTo>
                      <a:lnTo>
                        <a:pt x="80" y="96"/>
                      </a:lnTo>
                      <a:lnTo>
                        <a:pt x="80" y="96"/>
                      </a:lnTo>
                      <a:lnTo>
                        <a:pt x="80" y="98"/>
                      </a:lnTo>
                      <a:lnTo>
                        <a:pt x="78" y="98"/>
                      </a:lnTo>
                      <a:lnTo>
                        <a:pt x="78" y="98"/>
                      </a:lnTo>
                      <a:lnTo>
                        <a:pt x="78" y="96"/>
                      </a:lnTo>
                      <a:lnTo>
                        <a:pt x="77" y="96"/>
                      </a:lnTo>
                      <a:lnTo>
                        <a:pt x="77" y="96"/>
                      </a:lnTo>
                      <a:lnTo>
                        <a:pt x="77" y="94"/>
                      </a:lnTo>
                      <a:lnTo>
                        <a:pt x="78" y="94"/>
                      </a:lnTo>
                      <a:lnTo>
                        <a:pt x="78" y="94"/>
                      </a:lnTo>
                      <a:lnTo>
                        <a:pt x="78" y="94"/>
                      </a:lnTo>
                      <a:lnTo>
                        <a:pt x="78" y="94"/>
                      </a:lnTo>
                      <a:lnTo>
                        <a:pt x="78" y="94"/>
                      </a:lnTo>
                      <a:lnTo>
                        <a:pt x="77" y="94"/>
                      </a:lnTo>
                      <a:lnTo>
                        <a:pt x="77" y="92"/>
                      </a:lnTo>
                      <a:lnTo>
                        <a:pt x="77" y="92"/>
                      </a:lnTo>
                      <a:lnTo>
                        <a:pt x="77" y="92"/>
                      </a:lnTo>
                      <a:lnTo>
                        <a:pt x="77" y="92"/>
                      </a:lnTo>
                      <a:lnTo>
                        <a:pt x="77" y="90"/>
                      </a:lnTo>
                      <a:lnTo>
                        <a:pt x="75" y="90"/>
                      </a:lnTo>
                      <a:lnTo>
                        <a:pt x="75" y="90"/>
                      </a:lnTo>
                      <a:lnTo>
                        <a:pt x="75" y="90"/>
                      </a:lnTo>
                      <a:lnTo>
                        <a:pt x="75" y="88"/>
                      </a:lnTo>
                      <a:lnTo>
                        <a:pt x="73" y="88"/>
                      </a:lnTo>
                      <a:lnTo>
                        <a:pt x="73" y="88"/>
                      </a:lnTo>
                      <a:lnTo>
                        <a:pt x="73" y="88"/>
                      </a:lnTo>
                      <a:lnTo>
                        <a:pt x="71" y="88"/>
                      </a:lnTo>
                      <a:lnTo>
                        <a:pt x="71" y="88"/>
                      </a:lnTo>
                      <a:lnTo>
                        <a:pt x="71" y="88"/>
                      </a:lnTo>
                      <a:lnTo>
                        <a:pt x="71" y="86"/>
                      </a:lnTo>
                      <a:lnTo>
                        <a:pt x="71" y="86"/>
                      </a:lnTo>
                      <a:lnTo>
                        <a:pt x="71" y="86"/>
                      </a:lnTo>
                      <a:lnTo>
                        <a:pt x="71" y="84"/>
                      </a:lnTo>
                      <a:lnTo>
                        <a:pt x="71" y="84"/>
                      </a:lnTo>
                      <a:lnTo>
                        <a:pt x="71" y="84"/>
                      </a:lnTo>
                      <a:lnTo>
                        <a:pt x="69" y="84"/>
                      </a:lnTo>
                      <a:lnTo>
                        <a:pt x="69" y="84"/>
                      </a:lnTo>
                      <a:lnTo>
                        <a:pt x="67" y="84"/>
                      </a:lnTo>
                      <a:lnTo>
                        <a:pt x="67" y="84"/>
                      </a:lnTo>
                      <a:lnTo>
                        <a:pt x="67" y="84"/>
                      </a:lnTo>
                      <a:lnTo>
                        <a:pt x="67" y="84"/>
                      </a:lnTo>
                      <a:lnTo>
                        <a:pt x="67" y="84"/>
                      </a:lnTo>
                      <a:lnTo>
                        <a:pt x="67" y="84"/>
                      </a:lnTo>
                      <a:lnTo>
                        <a:pt x="67" y="82"/>
                      </a:lnTo>
                      <a:lnTo>
                        <a:pt x="67" y="82"/>
                      </a:lnTo>
                      <a:lnTo>
                        <a:pt x="67" y="80"/>
                      </a:lnTo>
                      <a:lnTo>
                        <a:pt x="67" y="80"/>
                      </a:lnTo>
                      <a:lnTo>
                        <a:pt x="67" y="78"/>
                      </a:lnTo>
                      <a:lnTo>
                        <a:pt x="67" y="78"/>
                      </a:lnTo>
                      <a:lnTo>
                        <a:pt x="67" y="78"/>
                      </a:lnTo>
                      <a:lnTo>
                        <a:pt x="67" y="77"/>
                      </a:lnTo>
                      <a:lnTo>
                        <a:pt x="65" y="77"/>
                      </a:lnTo>
                      <a:lnTo>
                        <a:pt x="65" y="77"/>
                      </a:lnTo>
                      <a:lnTo>
                        <a:pt x="65" y="77"/>
                      </a:lnTo>
                      <a:lnTo>
                        <a:pt x="65" y="77"/>
                      </a:lnTo>
                      <a:lnTo>
                        <a:pt x="65" y="75"/>
                      </a:lnTo>
                      <a:lnTo>
                        <a:pt x="65" y="75"/>
                      </a:lnTo>
                      <a:lnTo>
                        <a:pt x="65" y="75"/>
                      </a:lnTo>
                      <a:lnTo>
                        <a:pt x="63" y="75"/>
                      </a:lnTo>
                      <a:lnTo>
                        <a:pt x="63" y="73"/>
                      </a:lnTo>
                      <a:lnTo>
                        <a:pt x="63" y="73"/>
                      </a:lnTo>
                      <a:lnTo>
                        <a:pt x="63" y="71"/>
                      </a:lnTo>
                      <a:lnTo>
                        <a:pt x="63" y="71"/>
                      </a:lnTo>
                      <a:lnTo>
                        <a:pt x="63" y="71"/>
                      </a:lnTo>
                      <a:lnTo>
                        <a:pt x="63" y="69"/>
                      </a:lnTo>
                      <a:lnTo>
                        <a:pt x="63" y="69"/>
                      </a:lnTo>
                      <a:lnTo>
                        <a:pt x="63" y="69"/>
                      </a:lnTo>
                      <a:lnTo>
                        <a:pt x="63" y="67"/>
                      </a:lnTo>
                      <a:lnTo>
                        <a:pt x="63" y="67"/>
                      </a:lnTo>
                      <a:lnTo>
                        <a:pt x="61" y="67"/>
                      </a:lnTo>
                      <a:lnTo>
                        <a:pt x="61" y="65"/>
                      </a:lnTo>
                      <a:lnTo>
                        <a:pt x="61" y="65"/>
                      </a:lnTo>
                      <a:lnTo>
                        <a:pt x="61" y="65"/>
                      </a:lnTo>
                      <a:lnTo>
                        <a:pt x="61" y="65"/>
                      </a:lnTo>
                      <a:lnTo>
                        <a:pt x="61" y="63"/>
                      </a:lnTo>
                      <a:lnTo>
                        <a:pt x="59" y="63"/>
                      </a:lnTo>
                      <a:lnTo>
                        <a:pt x="59" y="63"/>
                      </a:lnTo>
                      <a:lnTo>
                        <a:pt x="59" y="63"/>
                      </a:lnTo>
                      <a:lnTo>
                        <a:pt x="59" y="63"/>
                      </a:lnTo>
                      <a:lnTo>
                        <a:pt x="57" y="63"/>
                      </a:lnTo>
                      <a:lnTo>
                        <a:pt x="57" y="63"/>
                      </a:lnTo>
                      <a:lnTo>
                        <a:pt x="57" y="61"/>
                      </a:lnTo>
                      <a:lnTo>
                        <a:pt x="55" y="61"/>
                      </a:lnTo>
                      <a:lnTo>
                        <a:pt x="55" y="63"/>
                      </a:lnTo>
                      <a:lnTo>
                        <a:pt x="55" y="63"/>
                      </a:lnTo>
                      <a:lnTo>
                        <a:pt x="55" y="61"/>
                      </a:lnTo>
                      <a:lnTo>
                        <a:pt x="55" y="61"/>
                      </a:lnTo>
                      <a:lnTo>
                        <a:pt x="54" y="61"/>
                      </a:lnTo>
                      <a:lnTo>
                        <a:pt x="54" y="61"/>
                      </a:lnTo>
                      <a:lnTo>
                        <a:pt x="54" y="61"/>
                      </a:lnTo>
                      <a:lnTo>
                        <a:pt x="54" y="61"/>
                      </a:lnTo>
                      <a:lnTo>
                        <a:pt x="54" y="61"/>
                      </a:lnTo>
                      <a:lnTo>
                        <a:pt x="52" y="61"/>
                      </a:lnTo>
                      <a:lnTo>
                        <a:pt x="52" y="61"/>
                      </a:lnTo>
                      <a:lnTo>
                        <a:pt x="52" y="59"/>
                      </a:lnTo>
                      <a:lnTo>
                        <a:pt x="50" y="59"/>
                      </a:lnTo>
                      <a:lnTo>
                        <a:pt x="50" y="59"/>
                      </a:lnTo>
                      <a:lnTo>
                        <a:pt x="50" y="59"/>
                      </a:lnTo>
                      <a:lnTo>
                        <a:pt x="50" y="59"/>
                      </a:lnTo>
                      <a:lnTo>
                        <a:pt x="48" y="59"/>
                      </a:lnTo>
                      <a:lnTo>
                        <a:pt x="48" y="57"/>
                      </a:lnTo>
                      <a:lnTo>
                        <a:pt x="48" y="57"/>
                      </a:lnTo>
                      <a:lnTo>
                        <a:pt x="46" y="57"/>
                      </a:lnTo>
                      <a:lnTo>
                        <a:pt x="46" y="57"/>
                      </a:lnTo>
                      <a:lnTo>
                        <a:pt x="46" y="57"/>
                      </a:lnTo>
                      <a:lnTo>
                        <a:pt x="46" y="57"/>
                      </a:lnTo>
                      <a:lnTo>
                        <a:pt x="44" y="57"/>
                      </a:lnTo>
                      <a:lnTo>
                        <a:pt x="44" y="57"/>
                      </a:lnTo>
                      <a:lnTo>
                        <a:pt x="44" y="57"/>
                      </a:lnTo>
                      <a:lnTo>
                        <a:pt x="44" y="55"/>
                      </a:lnTo>
                      <a:lnTo>
                        <a:pt x="42" y="55"/>
                      </a:lnTo>
                      <a:lnTo>
                        <a:pt x="42" y="55"/>
                      </a:lnTo>
                      <a:lnTo>
                        <a:pt x="42" y="55"/>
                      </a:lnTo>
                      <a:lnTo>
                        <a:pt x="40" y="55"/>
                      </a:lnTo>
                      <a:lnTo>
                        <a:pt x="40" y="55"/>
                      </a:lnTo>
                      <a:lnTo>
                        <a:pt x="40" y="55"/>
                      </a:lnTo>
                      <a:lnTo>
                        <a:pt x="38" y="55"/>
                      </a:lnTo>
                      <a:lnTo>
                        <a:pt x="38" y="55"/>
                      </a:lnTo>
                      <a:lnTo>
                        <a:pt x="38" y="54"/>
                      </a:lnTo>
                      <a:lnTo>
                        <a:pt x="38" y="54"/>
                      </a:lnTo>
                      <a:lnTo>
                        <a:pt x="36" y="54"/>
                      </a:lnTo>
                      <a:lnTo>
                        <a:pt x="36" y="55"/>
                      </a:lnTo>
                      <a:lnTo>
                        <a:pt x="36" y="55"/>
                      </a:lnTo>
                      <a:lnTo>
                        <a:pt x="34" y="55"/>
                      </a:lnTo>
                      <a:lnTo>
                        <a:pt x="34" y="55"/>
                      </a:lnTo>
                      <a:lnTo>
                        <a:pt x="34" y="55"/>
                      </a:lnTo>
                      <a:lnTo>
                        <a:pt x="34" y="55"/>
                      </a:lnTo>
                      <a:lnTo>
                        <a:pt x="33" y="55"/>
                      </a:lnTo>
                      <a:lnTo>
                        <a:pt x="33" y="57"/>
                      </a:lnTo>
                      <a:lnTo>
                        <a:pt x="33" y="57"/>
                      </a:lnTo>
                      <a:lnTo>
                        <a:pt x="33" y="57"/>
                      </a:lnTo>
                      <a:lnTo>
                        <a:pt x="33" y="57"/>
                      </a:lnTo>
                      <a:lnTo>
                        <a:pt x="33" y="59"/>
                      </a:lnTo>
                      <a:lnTo>
                        <a:pt x="33" y="59"/>
                      </a:lnTo>
                      <a:lnTo>
                        <a:pt x="31" y="59"/>
                      </a:lnTo>
                      <a:lnTo>
                        <a:pt x="31" y="59"/>
                      </a:lnTo>
                      <a:lnTo>
                        <a:pt x="31" y="61"/>
                      </a:lnTo>
                      <a:lnTo>
                        <a:pt x="29" y="61"/>
                      </a:lnTo>
                      <a:lnTo>
                        <a:pt x="29" y="61"/>
                      </a:lnTo>
                      <a:lnTo>
                        <a:pt x="29" y="61"/>
                      </a:lnTo>
                      <a:lnTo>
                        <a:pt x="29" y="61"/>
                      </a:lnTo>
                      <a:lnTo>
                        <a:pt x="29" y="61"/>
                      </a:lnTo>
                      <a:lnTo>
                        <a:pt x="29" y="63"/>
                      </a:lnTo>
                      <a:lnTo>
                        <a:pt x="27" y="63"/>
                      </a:lnTo>
                      <a:lnTo>
                        <a:pt x="27" y="63"/>
                      </a:lnTo>
                      <a:lnTo>
                        <a:pt x="27" y="65"/>
                      </a:lnTo>
                      <a:lnTo>
                        <a:pt x="27" y="65"/>
                      </a:lnTo>
                      <a:lnTo>
                        <a:pt x="27" y="65"/>
                      </a:lnTo>
                      <a:lnTo>
                        <a:pt x="27" y="65"/>
                      </a:lnTo>
                      <a:lnTo>
                        <a:pt x="25" y="65"/>
                      </a:lnTo>
                      <a:lnTo>
                        <a:pt x="25" y="65"/>
                      </a:lnTo>
                      <a:lnTo>
                        <a:pt x="25" y="67"/>
                      </a:lnTo>
                      <a:lnTo>
                        <a:pt x="23" y="67"/>
                      </a:lnTo>
                      <a:lnTo>
                        <a:pt x="23" y="67"/>
                      </a:lnTo>
                      <a:lnTo>
                        <a:pt x="23" y="67"/>
                      </a:lnTo>
                      <a:lnTo>
                        <a:pt x="21" y="67"/>
                      </a:lnTo>
                      <a:lnTo>
                        <a:pt x="21" y="67"/>
                      </a:lnTo>
                      <a:lnTo>
                        <a:pt x="21" y="67"/>
                      </a:lnTo>
                      <a:lnTo>
                        <a:pt x="21" y="67"/>
                      </a:lnTo>
                      <a:lnTo>
                        <a:pt x="19" y="67"/>
                      </a:lnTo>
                      <a:lnTo>
                        <a:pt x="19" y="67"/>
                      </a:lnTo>
                      <a:lnTo>
                        <a:pt x="19" y="69"/>
                      </a:lnTo>
                      <a:lnTo>
                        <a:pt x="17" y="69"/>
                      </a:lnTo>
                      <a:lnTo>
                        <a:pt x="17" y="69"/>
                      </a:lnTo>
                      <a:lnTo>
                        <a:pt x="17" y="69"/>
                      </a:lnTo>
                      <a:lnTo>
                        <a:pt x="15" y="69"/>
                      </a:lnTo>
                      <a:lnTo>
                        <a:pt x="15" y="67"/>
                      </a:lnTo>
                      <a:lnTo>
                        <a:pt x="15" y="67"/>
                      </a:lnTo>
                      <a:lnTo>
                        <a:pt x="15" y="67"/>
                      </a:lnTo>
                      <a:lnTo>
                        <a:pt x="15" y="65"/>
                      </a:lnTo>
                      <a:lnTo>
                        <a:pt x="15" y="65"/>
                      </a:lnTo>
                      <a:lnTo>
                        <a:pt x="15" y="65"/>
                      </a:lnTo>
                      <a:lnTo>
                        <a:pt x="17" y="65"/>
                      </a:lnTo>
                      <a:lnTo>
                        <a:pt x="17" y="63"/>
                      </a:lnTo>
                      <a:lnTo>
                        <a:pt x="17" y="63"/>
                      </a:lnTo>
                      <a:lnTo>
                        <a:pt x="17" y="63"/>
                      </a:lnTo>
                      <a:lnTo>
                        <a:pt x="17" y="63"/>
                      </a:lnTo>
                      <a:lnTo>
                        <a:pt x="17" y="61"/>
                      </a:lnTo>
                      <a:lnTo>
                        <a:pt x="19" y="61"/>
                      </a:lnTo>
                      <a:lnTo>
                        <a:pt x="19" y="61"/>
                      </a:lnTo>
                      <a:lnTo>
                        <a:pt x="19" y="61"/>
                      </a:lnTo>
                      <a:lnTo>
                        <a:pt x="17" y="61"/>
                      </a:lnTo>
                      <a:lnTo>
                        <a:pt x="17" y="59"/>
                      </a:lnTo>
                      <a:lnTo>
                        <a:pt x="17" y="59"/>
                      </a:lnTo>
                      <a:lnTo>
                        <a:pt x="17" y="59"/>
                      </a:lnTo>
                      <a:lnTo>
                        <a:pt x="15" y="59"/>
                      </a:lnTo>
                      <a:lnTo>
                        <a:pt x="15" y="61"/>
                      </a:lnTo>
                      <a:lnTo>
                        <a:pt x="15" y="61"/>
                      </a:lnTo>
                      <a:lnTo>
                        <a:pt x="13" y="61"/>
                      </a:lnTo>
                      <a:lnTo>
                        <a:pt x="13" y="61"/>
                      </a:lnTo>
                      <a:lnTo>
                        <a:pt x="13" y="61"/>
                      </a:lnTo>
                      <a:lnTo>
                        <a:pt x="11" y="61"/>
                      </a:lnTo>
                      <a:lnTo>
                        <a:pt x="11" y="61"/>
                      </a:lnTo>
                      <a:lnTo>
                        <a:pt x="11" y="59"/>
                      </a:lnTo>
                      <a:lnTo>
                        <a:pt x="11" y="59"/>
                      </a:lnTo>
                      <a:lnTo>
                        <a:pt x="10" y="59"/>
                      </a:lnTo>
                      <a:lnTo>
                        <a:pt x="10" y="59"/>
                      </a:lnTo>
                      <a:lnTo>
                        <a:pt x="10" y="59"/>
                      </a:lnTo>
                      <a:lnTo>
                        <a:pt x="8" y="59"/>
                      </a:lnTo>
                      <a:lnTo>
                        <a:pt x="8" y="59"/>
                      </a:lnTo>
                      <a:lnTo>
                        <a:pt x="8" y="57"/>
                      </a:lnTo>
                      <a:lnTo>
                        <a:pt x="8" y="57"/>
                      </a:lnTo>
                      <a:lnTo>
                        <a:pt x="6" y="57"/>
                      </a:lnTo>
                      <a:lnTo>
                        <a:pt x="6" y="57"/>
                      </a:lnTo>
                      <a:lnTo>
                        <a:pt x="6" y="57"/>
                      </a:lnTo>
                      <a:lnTo>
                        <a:pt x="6" y="55"/>
                      </a:lnTo>
                      <a:lnTo>
                        <a:pt x="6" y="55"/>
                      </a:lnTo>
                      <a:lnTo>
                        <a:pt x="6" y="55"/>
                      </a:lnTo>
                      <a:lnTo>
                        <a:pt x="4" y="55"/>
                      </a:lnTo>
                      <a:lnTo>
                        <a:pt x="4" y="54"/>
                      </a:lnTo>
                      <a:lnTo>
                        <a:pt x="6" y="54"/>
                      </a:lnTo>
                      <a:lnTo>
                        <a:pt x="6" y="54"/>
                      </a:lnTo>
                      <a:lnTo>
                        <a:pt x="4" y="54"/>
                      </a:lnTo>
                      <a:lnTo>
                        <a:pt x="4" y="54"/>
                      </a:lnTo>
                      <a:lnTo>
                        <a:pt x="4" y="52"/>
                      </a:lnTo>
                      <a:lnTo>
                        <a:pt x="6" y="52"/>
                      </a:lnTo>
                      <a:lnTo>
                        <a:pt x="6" y="52"/>
                      </a:lnTo>
                      <a:lnTo>
                        <a:pt x="6" y="52"/>
                      </a:lnTo>
                      <a:lnTo>
                        <a:pt x="6" y="50"/>
                      </a:lnTo>
                      <a:lnTo>
                        <a:pt x="6" y="50"/>
                      </a:lnTo>
                      <a:lnTo>
                        <a:pt x="6" y="50"/>
                      </a:lnTo>
                      <a:lnTo>
                        <a:pt x="6" y="48"/>
                      </a:lnTo>
                      <a:lnTo>
                        <a:pt x="8" y="48"/>
                      </a:lnTo>
                      <a:lnTo>
                        <a:pt x="8" y="48"/>
                      </a:lnTo>
                      <a:lnTo>
                        <a:pt x="6" y="48"/>
                      </a:lnTo>
                      <a:lnTo>
                        <a:pt x="6" y="46"/>
                      </a:lnTo>
                      <a:lnTo>
                        <a:pt x="6" y="46"/>
                      </a:lnTo>
                      <a:lnTo>
                        <a:pt x="6" y="46"/>
                      </a:lnTo>
                      <a:lnTo>
                        <a:pt x="6" y="46"/>
                      </a:lnTo>
                      <a:lnTo>
                        <a:pt x="6" y="46"/>
                      </a:lnTo>
                      <a:lnTo>
                        <a:pt x="6" y="46"/>
                      </a:lnTo>
                      <a:lnTo>
                        <a:pt x="4" y="46"/>
                      </a:lnTo>
                      <a:lnTo>
                        <a:pt x="4" y="46"/>
                      </a:lnTo>
                      <a:lnTo>
                        <a:pt x="4" y="46"/>
                      </a:lnTo>
                      <a:lnTo>
                        <a:pt x="2" y="46"/>
                      </a:lnTo>
                      <a:lnTo>
                        <a:pt x="2" y="44"/>
                      </a:lnTo>
                      <a:lnTo>
                        <a:pt x="2" y="44"/>
                      </a:lnTo>
                      <a:lnTo>
                        <a:pt x="2" y="44"/>
                      </a:lnTo>
                      <a:lnTo>
                        <a:pt x="2" y="42"/>
                      </a:lnTo>
                      <a:lnTo>
                        <a:pt x="2" y="42"/>
                      </a:lnTo>
                      <a:lnTo>
                        <a:pt x="2" y="42"/>
                      </a:lnTo>
                      <a:lnTo>
                        <a:pt x="0" y="42"/>
                      </a:lnTo>
                      <a:lnTo>
                        <a:pt x="0" y="40"/>
                      </a:lnTo>
                      <a:lnTo>
                        <a:pt x="0" y="40"/>
                      </a:lnTo>
                      <a:lnTo>
                        <a:pt x="0" y="40"/>
                      </a:lnTo>
                      <a:lnTo>
                        <a:pt x="0" y="40"/>
                      </a:lnTo>
                      <a:lnTo>
                        <a:pt x="2" y="40"/>
                      </a:lnTo>
                      <a:lnTo>
                        <a:pt x="2" y="40"/>
                      </a:lnTo>
                      <a:lnTo>
                        <a:pt x="2" y="38"/>
                      </a:lnTo>
                      <a:lnTo>
                        <a:pt x="2" y="38"/>
                      </a:lnTo>
                      <a:lnTo>
                        <a:pt x="4" y="38"/>
                      </a:lnTo>
                      <a:lnTo>
                        <a:pt x="4" y="40"/>
                      </a:lnTo>
                      <a:lnTo>
                        <a:pt x="4" y="40"/>
                      </a:lnTo>
                      <a:lnTo>
                        <a:pt x="4" y="38"/>
                      </a:lnTo>
                      <a:lnTo>
                        <a:pt x="6" y="38"/>
                      </a:lnTo>
                      <a:lnTo>
                        <a:pt x="6" y="38"/>
                      </a:lnTo>
                      <a:lnTo>
                        <a:pt x="6" y="38"/>
                      </a:lnTo>
                      <a:lnTo>
                        <a:pt x="6" y="38"/>
                      </a:lnTo>
                      <a:lnTo>
                        <a:pt x="8" y="38"/>
                      </a:lnTo>
                      <a:lnTo>
                        <a:pt x="8" y="38"/>
                      </a:lnTo>
                      <a:lnTo>
                        <a:pt x="8" y="36"/>
                      </a:lnTo>
                      <a:lnTo>
                        <a:pt x="8" y="36"/>
                      </a:lnTo>
                      <a:lnTo>
                        <a:pt x="8" y="36"/>
                      </a:lnTo>
                      <a:lnTo>
                        <a:pt x="8" y="36"/>
                      </a:lnTo>
                      <a:lnTo>
                        <a:pt x="10" y="36"/>
                      </a:lnTo>
                      <a:lnTo>
                        <a:pt x="10" y="34"/>
                      </a:lnTo>
                      <a:lnTo>
                        <a:pt x="10" y="34"/>
                      </a:lnTo>
                      <a:lnTo>
                        <a:pt x="8" y="34"/>
                      </a:lnTo>
                      <a:lnTo>
                        <a:pt x="8" y="32"/>
                      </a:lnTo>
                      <a:lnTo>
                        <a:pt x="8" y="32"/>
                      </a:lnTo>
                      <a:lnTo>
                        <a:pt x="8" y="32"/>
                      </a:lnTo>
                      <a:lnTo>
                        <a:pt x="8" y="32"/>
                      </a:lnTo>
                      <a:lnTo>
                        <a:pt x="6" y="32"/>
                      </a:lnTo>
                      <a:lnTo>
                        <a:pt x="6" y="31"/>
                      </a:lnTo>
                      <a:lnTo>
                        <a:pt x="6" y="31"/>
                      </a:lnTo>
                      <a:lnTo>
                        <a:pt x="6" y="29"/>
                      </a:lnTo>
                      <a:lnTo>
                        <a:pt x="6" y="29"/>
                      </a:lnTo>
                      <a:lnTo>
                        <a:pt x="6" y="29"/>
                      </a:lnTo>
                      <a:lnTo>
                        <a:pt x="6" y="29"/>
                      </a:lnTo>
                      <a:lnTo>
                        <a:pt x="4" y="29"/>
                      </a:lnTo>
                      <a:lnTo>
                        <a:pt x="4" y="29"/>
                      </a:lnTo>
                      <a:lnTo>
                        <a:pt x="4" y="29"/>
                      </a:lnTo>
                      <a:lnTo>
                        <a:pt x="4" y="27"/>
                      </a:lnTo>
                      <a:lnTo>
                        <a:pt x="2" y="27"/>
                      </a:lnTo>
                      <a:lnTo>
                        <a:pt x="2" y="27"/>
                      </a:lnTo>
                      <a:lnTo>
                        <a:pt x="2" y="25"/>
                      </a:lnTo>
                      <a:lnTo>
                        <a:pt x="4" y="25"/>
                      </a:lnTo>
                      <a:lnTo>
                        <a:pt x="4" y="25"/>
                      </a:lnTo>
                      <a:lnTo>
                        <a:pt x="4" y="25"/>
                      </a:lnTo>
                      <a:lnTo>
                        <a:pt x="6" y="25"/>
                      </a:lnTo>
                      <a:lnTo>
                        <a:pt x="6" y="25"/>
                      </a:lnTo>
                      <a:lnTo>
                        <a:pt x="6" y="25"/>
                      </a:lnTo>
                      <a:lnTo>
                        <a:pt x="6" y="23"/>
                      </a:lnTo>
                      <a:lnTo>
                        <a:pt x="6" y="23"/>
                      </a:lnTo>
                      <a:lnTo>
                        <a:pt x="8" y="23"/>
                      </a:lnTo>
                      <a:lnTo>
                        <a:pt x="8" y="23"/>
                      </a:lnTo>
                      <a:lnTo>
                        <a:pt x="8" y="23"/>
                      </a:lnTo>
                      <a:lnTo>
                        <a:pt x="8" y="25"/>
                      </a:lnTo>
                      <a:lnTo>
                        <a:pt x="8" y="25"/>
                      </a:lnTo>
                      <a:lnTo>
                        <a:pt x="10" y="25"/>
                      </a:lnTo>
                      <a:lnTo>
                        <a:pt x="10" y="25"/>
                      </a:lnTo>
                      <a:lnTo>
                        <a:pt x="11" y="25"/>
                      </a:lnTo>
                      <a:lnTo>
                        <a:pt x="11" y="23"/>
                      </a:lnTo>
                      <a:lnTo>
                        <a:pt x="11" y="23"/>
                      </a:lnTo>
                      <a:lnTo>
                        <a:pt x="11" y="23"/>
                      </a:lnTo>
                      <a:lnTo>
                        <a:pt x="13" y="23"/>
                      </a:lnTo>
                      <a:lnTo>
                        <a:pt x="13" y="23"/>
                      </a:lnTo>
                      <a:lnTo>
                        <a:pt x="13" y="23"/>
                      </a:lnTo>
                      <a:lnTo>
                        <a:pt x="13" y="23"/>
                      </a:lnTo>
                      <a:lnTo>
                        <a:pt x="15" y="23"/>
                      </a:lnTo>
                      <a:lnTo>
                        <a:pt x="15" y="23"/>
                      </a:lnTo>
                      <a:lnTo>
                        <a:pt x="15" y="21"/>
                      </a:lnTo>
                      <a:lnTo>
                        <a:pt x="17" y="21"/>
                      </a:lnTo>
                      <a:lnTo>
                        <a:pt x="17" y="21"/>
                      </a:lnTo>
                      <a:lnTo>
                        <a:pt x="17" y="21"/>
                      </a:lnTo>
                      <a:lnTo>
                        <a:pt x="17" y="23"/>
                      </a:lnTo>
                      <a:lnTo>
                        <a:pt x="19" y="23"/>
                      </a:lnTo>
                      <a:lnTo>
                        <a:pt x="19" y="23"/>
                      </a:lnTo>
                      <a:lnTo>
                        <a:pt x="21" y="23"/>
                      </a:lnTo>
                      <a:lnTo>
                        <a:pt x="21" y="23"/>
                      </a:lnTo>
                      <a:lnTo>
                        <a:pt x="21" y="21"/>
                      </a:lnTo>
                      <a:lnTo>
                        <a:pt x="21" y="21"/>
                      </a:lnTo>
                      <a:lnTo>
                        <a:pt x="23" y="21"/>
                      </a:lnTo>
                      <a:lnTo>
                        <a:pt x="23" y="21"/>
                      </a:lnTo>
                      <a:lnTo>
                        <a:pt x="23" y="21"/>
                      </a:lnTo>
                      <a:lnTo>
                        <a:pt x="23" y="21"/>
                      </a:lnTo>
                      <a:lnTo>
                        <a:pt x="25" y="21"/>
                      </a:lnTo>
                      <a:lnTo>
                        <a:pt x="25" y="21"/>
                      </a:lnTo>
                      <a:lnTo>
                        <a:pt x="25" y="19"/>
                      </a:lnTo>
                      <a:lnTo>
                        <a:pt x="25" y="19"/>
                      </a:lnTo>
                      <a:lnTo>
                        <a:pt x="27" y="19"/>
                      </a:lnTo>
                      <a:lnTo>
                        <a:pt x="27" y="19"/>
                      </a:lnTo>
                      <a:lnTo>
                        <a:pt x="27" y="19"/>
                      </a:lnTo>
                      <a:lnTo>
                        <a:pt x="27" y="17"/>
                      </a:lnTo>
                      <a:lnTo>
                        <a:pt x="27" y="17"/>
                      </a:lnTo>
                      <a:lnTo>
                        <a:pt x="27" y="17"/>
                      </a:lnTo>
                      <a:lnTo>
                        <a:pt x="25" y="17"/>
                      </a:lnTo>
                      <a:lnTo>
                        <a:pt x="25" y="15"/>
                      </a:lnTo>
                      <a:lnTo>
                        <a:pt x="27" y="15"/>
                      </a:lnTo>
                      <a:lnTo>
                        <a:pt x="27" y="15"/>
                      </a:lnTo>
                      <a:lnTo>
                        <a:pt x="27" y="15"/>
                      </a:lnTo>
                      <a:lnTo>
                        <a:pt x="27" y="15"/>
                      </a:lnTo>
                      <a:lnTo>
                        <a:pt x="29" y="15"/>
                      </a:lnTo>
                      <a:lnTo>
                        <a:pt x="29" y="13"/>
                      </a:lnTo>
                      <a:lnTo>
                        <a:pt x="29" y="13"/>
                      </a:lnTo>
                      <a:lnTo>
                        <a:pt x="29" y="13"/>
                      </a:lnTo>
                      <a:lnTo>
                        <a:pt x="29" y="13"/>
                      </a:lnTo>
                      <a:lnTo>
                        <a:pt x="29" y="13"/>
                      </a:lnTo>
                      <a:lnTo>
                        <a:pt x="31" y="13"/>
                      </a:lnTo>
                      <a:lnTo>
                        <a:pt x="31" y="13"/>
                      </a:lnTo>
                      <a:lnTo>
                        <a:pt x="33" y="13"/>
                      </a:lnTo>
                      <a:lnTo>
                        <a:pt x="33" y="13"/>
                      </a:lnTo>
                      <a:lnTo>
                        <a:pt x="33" y="13"/>
                      </a:lnTo>
                      <a:lnTo>
                        <a:pt x="33" y="15"/>
                      </a:lnTo>
                      <a:lnTo>
                        <a:pt x="33" y="15"/>
                      </a:lnTo>
                      <a:lnTo>
                        <a:pt x="33" y="17"/>
                      </a:lnTo>
                      <a:lnTo>
                        <a:pt x="33" y="17"/>
                      </a:lnTo>
                      <a:lnTo>
                        <a:pt x="33" y="17"/>
                      </a:lnTo>
                      <a:lnTo>
                        <a:pt x="33" y="17"/>
                      </a:lnTo>
                      <a:lnTo>
                        <a:pt x="33" y="19"/>
                      </a:lnTo>
                      <a:lnTo>
                        <a:pt x="34" y="19"/>
                      </a:lnTo>
                      <a:lnTo>
                        <a:pt x="34" y="19"/>
                      </a:lnTo>
                      <a:lnTo>
                        <a:pt x="34" y="19"/>
                      </a:lnTo>
                      <a:lnTo>
                        <a:pt x="34" y="19"/>
                      </a:lnTo>
                      <a:lnTo>
                        <a:pt x="34" y="21"/>
                      </a:lnTo>
                      <a:lnTo>
                        <a:pt x="36" y="21"/>
                      </a:lnTo>
                      <a:lnTo>
                        <a:pt x="36" y="19"/>
                      </a:lnTo>
                      <a:lnTo>
                        <a:pt x="36" y="19"/>
                      </a:lnTo>
                      <a:lnTo>
                        <a:pt x="36" y="21"/>
                      </a:lnTo>
                      <a:lnTo>
                        <a:pt x="38" y="21"/>
                      </a:lnTo>
                      <a:lnTo>
                        <a:pt x="38" y="21"/>
                      </a:lnTo>
                      <a:lnTo>
                        <a:pt x="38" y="21"/>
                      </a:lnTo>
                      <a:lnTo>
                        <a:pt x="38" y="21"/>
                      </a:lnTo>
                      <a:lnTo>
                        <a:pt x="38" y="21"/>
                      </a:lnTo>
                      <a:lnTo>
                        <a:pt x="38" y="21"/>
                      </a:lnTo>
                      <a:lnTo>
                        <a:pt x="38" y="23"/>
                      </a:lnTo>
                      <a:lnTo>
                        <a:pt x="38" y="23"/>
                      </a:lnTo>
                      <a:lnTo>
                        <a:pt x="40" y="23"/>
                      </a:lnTo>
                      <a:lnTo>
                        <a:pt x="40" y="23"/>
                      </a:lnTo>
                      <a:lnTo>
                        <a:pt x="40" y="25"/>
                      </a:lnTo>
                      <a:lnTo>
                        <a:pt x="40" y="25"/>
                      </a:lnTo>
                      <a:lnTo>
                        <a:pt x="40" y="25"/>
                      </a:lnTo>
                      <a:lnTo>
                        <a:pt x="40" y="25"/>
                      </a:lnTo>
                      <a:lnTo>
                        <a:pt x="42" y="25"/>
                      </a:lnTo>
                      <a:lnTo>
                        <a:pt x="42" y="25"/>
                      </a:lnTo>
                      <a:lnTo>
                        <a:pt x="42" y="25"/>
                      </a:lnTo>
                      <a:lnTo>
                        <a:pt x="42" y="23"/>
                      </a:lnTo>
                      <a:lnTo>
                        <a:pt x="42" y="23"/>
                      </a:lnTo>
                      <a:lnTo>
                        <a:pt x="42" y="23"/>
                      </a:lnTo>
                      <a:lnTo>
                        <a:pt x="40" y="23"/>
                      </a:lnTo>
                      <a:lnTo>
                        <a:pt x="40" y="21"/>
                      </a:lnTo>
                      <a:lnTo>
                        <a:pt x="40" y="21"/>
                      </a:lnTo>
                      <a:lnTo>
                        <a:pt x="42" y="21"/>
                      </a:lnTo>
                      <a:lnTo>
                        <a:pt x="42" y="21"/>
                      </a:lnTo>
                      <a:lnTo>
                        <a:pt x="42" y="21"/>
                      </a:lnTo>
                      <a:lnTo>
                        <a:pt x="42" y="19"/>
                      </a:lnTo>
                      <a:lnTo>
                        <a:pt x="44" y="19"/>
                      </a:lnTo>
                      <a:lnTo>
                        <a:pt x="44" y="19"/>
                      </a:lnTo>
                      <a:lnTo>
                        <a:pt x="44" y="19"/>
                      </a:lnTo>
                      <a:lnTo>
                        <a:pt x="44" y="19"/>
                      </a:lnTo>
                      <a:lnTo>
                        <a:pt x="44" y="17"/>
                      </a:lnTo>
                      <a:lnTo>
                        <a:pt x="46" y="17"/>
                      </a:lnTo>
                      <a:lnTo>
                        <a:pt x="46" y="17"/>
                      </a:lnTo>
                      <a:lnTo>
                        <a:pt x="46" y="15"/>
                      </a:lnTo>
                      <a:lnTo>
                        <a:pt x="46" y="15"/>
                      </a:lnTo>
                      <a:lnTo>
                        <a:pt x="46" y="15"/>
                      </a:lnTo>
                      <a:lnTo>
                        <a:pt x="46" y="13"/>
                      </a:lnTo>
                      <a:lnTo>
                        <a:pt x="46" y="13"/>
                      </a:lnTo>
                      <a:lnTo>
                        <a:pt x="46" y="13"/>
                      </a:lnTo>
                      <a:lnTo>
                        <a:pt x="46" y="13"/>
                      </a:lnTo>
                      <a:lnTo>
                        <a:pt x="46" y="13"/>
                      </a:lnTo>
                      <a:lnTo>
                        <a:pt x="46" y="11"/>
                      </a:lnTo>
                      <a:lnTo>
                        <a:pt x="46" y="11"/>
                      </a:lnTo>
                      <a:lnTo>
                        <a:pt x="48" y="11"/>
                      </a:lnTo>
                      <a:lnTo>
                        <a:pt x="48" y="13"/>
                      </a:lnTo>
                      <a:lnTo>
                        <a:pt x="48" y="13"/>
                      </a:lnTo>
                      <a:lnTo>
                        <a:pt x="48" y="11"/>
                      </a:lnTo>
                      <a:lnTo>
                        <a:pt x="50" y="11"/>
                      </a:lnTo>
                      <a:lnTo>
                        <a:pt x="50" y="13"/>
                      </a:lnTo>
                      <a:lnTo>
                        <a:pt x="50" y="13"/>
                      </a:lnTo>
                      <a:lnTo>
                        <a:pt x="50" y="13"/>
                      </a:lnTo>
                      <a:lnTo>
                        <a:pt x="50" y="13"/>
                      </a:lnTo>
                      <a:lnTo>
                        <a:pt x="50" y="15"/>
                      </a:lnTo>
                      <a:lnTo>
                        <a:pt x="50" y="15"/>
                      </a:lnTo>
                      <a:lnTo>
                        <a:pt x="50" y="15"/>
                      </a:lnTo>
                      <a:lnTo>
                        <a:pt x="52" y="15"/>
                      </a:lnTo>
                      <a:lnTo>
                        <a:pt x="52" y="15"/>
                      </a:lnTo>
                      <a:lnTo>
                        <a:pt x="54" y="15"/>
                      </a:lnTo>
                      <a:lnTo>
                        <a:pt x="54" y="15"/>
                      </a:lnTo>
                      <a:lnTo>
                        <a:pt x="54" y="15"/>
                      </a:lnTo>
                      <a:lnTo>
                        <a:pt x="54" y="15"/>
                      </a:lnTo>
                      <a:lnTo>
                        <a:pt x="55" y="15"/>
                      </a:lnTo>
                      <a:lnTo>
                        <a:pt x="55" y="13"/>
                      </a:lnTo>
                      <a:lnTo>
                        <a:pt x="55" y="13"/>
                      </a:lnTo>
                      <a:lnTo>
                        <a:pt x="55" y="13"/>
                      </a:lnTo>
                      <a:lnTo>
                        <a:pt x="57" y="13"/>
                      </a:lnTo>
                      <a:lnTo>
                        <a:pt x="57" y="13"/>
                      </a:lnTo>
                      <a:lnTo>
                        <a:pt x="59" y="13"/>
                      </a:lnTo>
                      <a:lnTo>
                        <a:pt x="59" y="15"/>
                      </a:lnTo>
                      <a:lnTo>
                        <a:pt x="59" y="15"/>
                      </a:lnTo>
                      <a:lnTo>
                        <a:pt x="59" y="15"/>
                      </a:lnTo>
                      <a:lnTo>
                        <a:pt x="59" y="17"/>
                      </a:lnTo>
                      <a:lnTo>
                        <a:pt x="59" y="17"/>
                      </a:lnTo>
                      <a:lnTo>
                        <a:pt x="59" y="17"/>
                      </a:lnTo>
                      <a:lnTo>
                        <a:pt x="61" y="17"/>
                      </a:lnTo>
                      <a:lnTo>
                        <a:pt x="61" y="17"/>
                      </a:lnTo>
                      <a:lnTo>
                        <a:pt x="61" y="17"/>
                      </a:lnTo>
                      <a:lnTo>
                        <a:pt x="61" y="15"/>
                      </a:lnTo>
                      <a:lnTo>
                        <a:pt x="61" y="15"/>
                      </a:lnTo>
                      <a:lnTo>
                        <a:pt x="61" y="15"/>
                      </a:lnTo>
                      <a:lnTo>
                        <a:pt x="61" y="13"/>
                      </a:lnTo>
                      <a:lnTo>
                        <a:pt x="61" y="13"/>
                      </a:lnTo>
                      <a:lnTo>
                        <a:pt x="61" y="13"/>
                      </a:lnTo>
                      <a:lnTo>
                        <a:pt x="61" y="13"/>
                      </a:lnTo>
                      <a:lnTo>
                        <a:pt x="59" y="13"/>
                      </a:lnTo>
                      <a:lnTo>
                        <a:pt x="59" y="13"/>
                      </a:lnTo>
                      <a:lnTo>
                        <a:pt x="59" y="13"/>
                      </a:lnTo>
                      <a:lnTo>
                        <a:pt x="59" y="11"/>
                      </a:lnTo>
                      <a:lnTo>
                        <a:pt x="59" y="11"/>
                      </a:lnTo>
                      <a:lnTo>
                        <a:pt x="59" y="11"/>
                      </a:lnTo>
                      <a:lnTo>
                        <a:pt x="59" y="9"/>
                      </a:lnTo>
                      <a:lnTo>
                        <a:pt x="61" y="9"/>
                      </a:lnTo>
                      <a:lnTo>
                        <a:pt x="61" y="9"/>
                      </a:lnTo>
                      <a:lnTo>
                        <a:pt x="61" y="9"/>
                      </a:lnTo>
                      <a:lnTo>
                        <a:pt x="61" y="9"/>
                      </a:lnTo>
                      <a:lnTo>
                        <a:pt x="63" y="9"/>
                      </a:lnTo>
                      <a:lnTo>
                        <a:pt x="63" y="9"/>
                      </a:lnTo>
                      <a:lnTo>
                        <a:pt x="63" y="9"/>
                      </a:lnTo>
                      <a:lnTo>
                        <a:pt x="63" y="11"/>
                      </a:lnTo>
                      <a:lnTo>
                        <a:pt x="65" y="11"/>
                      </a:lnTo>
                      <a:lnTo>
                        <a:pt x="65" y="11"/>
                      </a:lnTo>
                      <a:lnTo>
                        <a:pt x="65" y="11"/>
                      </a:lnTo>
                      <a:lnTo>
                        <a:pt x="67" y="11"/>
                      </a:lnTo>
                      <a:lnTo>
                        <a:pt x="67" y="9"/>
                      </a:lnTo>
                      <a:lnTo>
                        <a:pt x="67" y="9"/>
                      </a:lnTo>
                      <a:lnTo>
                        <a:pt x="67" y="9"/>
                      </a:lnTo>
                      <a:lnTo>
                        <a:pt x="67" y="9"/>
                      </a:lnTo>
                      <a:lnTo>
                        <a:pt x="65" y="9"/>
                      </a:lnTo>
                      <a:lnTo>
                        <a:pt x="65" y="8"/>
                      </a:lnTo>
                      <a:lnTo>
                        <a:pt x="65" y="8"/>
                      </a:lnTo>
                      <a:lnTo>
                        <a:pt x="65" y="8"/>
                      </a:lnTo>
                      <a:lnTo>
                        <a:pt x="65" y="8"/>
                      </a:lnTo>
                      <a:lnTo>
                        <a:pt x="65" y="6"/>
                      </a:lnTo>
                      <a:lnTo>
                        <a:pt x="65" y="6"/>
                      </a:lnTo>
                      <a:lnTo>
                        <a:pt x="67" y="6"/>
                      </a:lnTo>
                      <a:lnTo>
                        <a:pt x="67" y="6"/>
                      </a:lnTo>
                      <a:lnTo>
                        <a:pt x="67" y="4"/>
                      </a:lnTo>
                      <a:lnTo>
                        <a:pt x="67" y="4"/>
                      </a:lnTo>
                      <a:lnTo>
                        <a:pt x="67" y="6"/>
                      </a:lnTo>
                      <a:lnTo>
                        <a:pt x="67" y="6"/>
                      </a:lnTo>
                      <a:lnTo>
                        <a:pt x="69" y="6"/>
                      </a:lnTo>
                      <a:lnTo>
                        <a:pt x="69" y="4"/>
                      </a:lnTo>
                      <a:lnTo>
                        <a:pt x="69" y="4"/>
                      </a:lnTo>
                      <a:lnTo>
                        <a:pt x="71" y="4"/>
                      </a:lnTo>
                      <a:lnTo>
                        <a:pt x="71" y="4"/>
                      </a:lnTo>
                      <a:lnTo>
                        <a:pt x="71" y="6"/>
                      </a:lnTo>
                      <a:lnTo>
                        <a:pt x="71" y="6"/>
                      </a:lnTo>
                      <a:lnTo>
                        <a:pt x="71" y="6"/>
                      </a:lnTo>
                      <a:lnTo>
                        <a:pt x="73" y="6"/>
                      </a:lnTo>
                      <a:lnTo>
                        <a:pt x="73" y="6"/>
                      </a:lnTo>
                      <a:lnTo>
                        <a:pt x="73" y="6"/>
                      </a:lnTo>
                      <a:lnTo>
                        <a:pt x="75" y="6"/>
                      </a:lnTo>
                      <a:lnTo>
                        <a:pt x="75" y="6"/>
                      </a:lnTo>
                      <a:lnTo>
                        <a:pt x="77" y="6"/>
                      </a:lnTo>
                      <a:lnTo>
                        <a:pt x="77" y="6"/>
                      </a:lnTo>
                      <a:lnTo>
                        <a:pt x="77" y="6"/>
                      </a:lnTo>
                      <a:lnTo>
                        <a:pt x="77" y="6"/>
                      </a:lnTo>
                      <a:lnTo>
                        <a:pt x="77" y="4"/>
                      </a:lnTo>
                      <a:lnTo>
                        <a:pt x="77" y="4"/>
                      </a:lnTo>
                      <a:lnTo>
                        <a:pt x="78" y="4"/>
                      </a:lnTo>
                      <a:lnTo>
                        <a:pt x="78" y="4"/>
                      </a:lnTo>
                      <a:lnTo>
                        <a:pt x="78" y="2"/>
                      </a:lnTo>
                      <a:lnTo>
                        <a:pt x="80" y="2"/>
                      </a:lnTo>
                      <a:lnTo>
                        <a:pt x="80" y="2"/>
                      </a:lnTo>
                      <a:lnTo>
                        <a:pt x="80" y="2"/>
                      </a:lnTo>
                      <a:lnTo>
                        <a:pt x="80" y="2"/>
                      </a:lnTo>
                      <a:lnTo>
                        <a:pt x="82" y="2"/>
                      </a:lnTo>
                      <a:lnTo>
                        <a:pt x="82" y="2"/>
                      </a:lnTo>
                      <a:lnTo>
                        <a:pt x="82" y="2"/>
                      </a:lnTo>
                      <a:lnTo>
                        <a:pt x="82" y="2"/>
                      </a:lnTo>
                      <a:lnTo>
                        <a:pt x="84" y="2"/>
                      </a:lnTo>
                      <a:lnTo>
                        <a:pt x="84" y="2"/>
                      </a:lnTo>
                      <a:lnTo>
                        <a:pt x="84" y="2"/>
                      </a:lnTo>
                      <a:lnTo>
                        <a:pt x="86" y="2"/>
                      </a:lnTo>
                      <a:lnTo>
                        <a:pt x="86" y="2"/>
                      </a:lnTo>
                      <a:lnTo>
                        <a:pt x="86" y="2"/>
                      </a:lnTo>
                      <a:lnTo>
                        <a:pt x="88" y="2"/>
                      </a:lnTo>
                      <a:lnTo>
                        <a:pt x="88" y="2"/>
                      </a:lnTo>
                      <a:lnTo>
                        <a:pt x="88" y="2"/>
                      </a:lnTo>
                      <a:lnTo>
                        <a:pt x="88" y="2"/>
                      </a:lnTo>
                      <a:lnTo>
                        <a:pt x="88" y="2"/>
                      </a:lnTo>
                      <a:lnTo>
                        <a:pt x="90" y="2"/>
                      </a:lnTo>
                      <a:lnTo>
                        <a:pt x="90" y="2"/>
                      </a:lnTo>
                      <a:lnTo>
                        <a:pt x="92" y="2"/>
                      </a:lnTo>
                      <a:lnTo>
                        <a:pt x="92" y="0"/>
                      </a:lnTo>
                      <a:lnTo>
                        <a:pt x="92" y="0"/>
                      </a:lnTo>
                      <a:lnTo>
                        <a:pt x="92" y="0"/>
                      </a:lnTo>
                      <a:lnTo>
                        <a:pt x="94" y="0"/>
                      </a:lnTo>
                      <a:lnTo>
                        <a:pt x="94" y="0"/>
                      </a:lnTo>
                      <a:lnTo>
                        <a:pt x="94" y="0"/>
                      </a:lnTo>
                      <a:lnTo>
                        <a:pt x="94" y="0"/>
                      </a:lnTo>
                      <a:lnTo>
                        <a:pt x="96" y="0"/>
                      </a:lnTo>
                      <a:lnTo>
                        <a:pt x="96" y="0"/>
                      </a:lnTo>
                      <a:lnTo>
                        <a:pt x="98" y="0"/>
                      </a:lnTo>
                      <a:lnTo>
                        <a:pt x="98" y="0"/>
                      </a:lnTo>
                      <a:lnTo>
                        <a:pt x="98" y="0"/>
                      </a:lnTo>
                      <a:lnTo>
                        <a:pt x="98" y="0"/>
                      </a:lnTo>
                      <a:lnTo>
                        <a:pt x="96" y="0"/>
                      </a:lnTo>
                      <a:lnTo>
                        <a:pt x="96" y="2"/>
                      </a:lnTo>
                      <a:lnTo>
                        <a:pt x="96"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5" name="Freeform 845">
                  <a:extLst>
                    <a:ext uri="{FF2B5EF4-FFF2-40B4-BE49-F238E27FC236}">
                      <a16:creationId xmlns:a16="http://schemas.microsoft.com/office/drawing/2014/main" id="{FB8123A0-56D6-4658-9849-553F93D2DBC1}"/>
                    </a:ext>
                  </a:extLst>
                </p:cNvPr>
                <p:cNvSpPr>
                  <a:spLocks/>
                </p:cNvSpPr>
                <p:nvPr/>
              </p:nvSpPr>
              <p:spPr bwMode="auto">
                <a:xfrm>
                  <a:off x="15105203" y="3089276"/>
                  <a:ext cx="328613" cy="339725"/>
                </a:xfrm>
                <a:custGeom>
                  <a:avLst/>
                  <a:gdLst>
                    <a:gd name="T0" fmla="*/ 107 w 207"/>
                    <a:gd name="T1" fmla="*/ 9 h 214"/>
                    <a:gd name="T2" fmla="*/ 121 w 207"/>
                    <a:gd name="T3" fmla="*/ 13 h 214"/>
                    <a:gd name="T4" fmla="*/ 119 w 207"/>
                    <a:gd name="T5" fmla="*/ 23 h 214"/>
                    <a:gd name="T6" fmla="*/ 122 w 207"/>
                    <a:gd name="T7" fmla="*/ 29 h 214"/>
                    <a:gd name="T8" fmla="*/ 107 w 207"/>
                    <a:gd name="T9" fmla="*/ 31 h 214"/>
                    <a:gd name="T10" fmla="*/ 101 w 207"/>
                    <a:gd name="T11" fmla="*/ 42 h 214"/>
                    <a:gd name="T12" fmla="*/ 99 w 207"/>
                    <a:gd name="T13" fmla="*/ 55 h 214"/>
                    <a:gd name="T14" fmla="*/ 113 w 207"/>
                    <a:gd name="T15" fmla="*/ 67 h 214"/>
                    <a:gd name="T16" fmla="*/ 124 w 207"/>
                    <a:gd name="T17" fmla="*/ 77 h 214"/>
                    <a:gd name="T18" fmla="*/ 130 w 207"/>
                    <a:gd name="T19" fmla="*/ 92 h 214"/>
                    <a:gd name="T20" fmla="*/ 144 w 207"/>
                    <a:gd name="T21" fmla="*/ 101 h 214"/>
                    <a:gd name="T22" fmla="*/ 159 w 207"/>
                    <a:gd name="T23" fmla="*/ 105 h 214"/>
                    <a:gd name="T24" fmla="*/ 163 w 207"/>
                    <a:gd name="T25" fmla="*/ 115 h 214"/>
                    <a:gd name="T26" fmla="*/ 178 w 207"/>
                    <a:gd name="T27" fmla="*/ 121 h 214"/>
                    <a:gd name="T28" fmla="*/ 191 w 207"/>
                    <a:gd name="T29" fmla="*/ 128 h 214"/>
                    <a:gd name="T30" fmla="*/ 205 w 207"/>
                    <a:gd name="T31" fmla="*/ 138 h 214"/>
                    <a:gd name="T32" fmla="*/ 199 w 207"/>
                    <a:gd name="T33" fmla="*/ 149 h 214"/>
                    <a:gd name="T34" fmla="*/ 189 w 207"/>
                    <a:gd name="T35" fmla="*/ 140 h 214"/>
                    <a:gd name="T36" fmla="*/ 178 w 207"/>
                    <a:gd name="T37" fmla="*/ 140 h 214"/>
                    <a:gd name="T38" fmla="*/ 174 w 207"/>
                    <a:gd name="T39" fmla="*/ 153 h 214"/>
                    <a:gd name="T40" fmla="*/ 184 w 207"/>
                    <a:gd name="T41" fmla="*/ 165 h 214"/>
                    <a:gd name="T42" fmla="*/ 172 w 207"/>
                    <a:gd name="T43" fmla="*/ 174 h 214"/>
                    <a:gd name="T44" fmla="*/ 163 w 207"/>
                    <a:gd name="T45" fmla="*/ 188 h 214"/>
                    <a:gd name="T46" fmla="*/ 153 w 207"/>
                    <a:gd name="T47" fmla="*/ 188 h 214"/>
                    <a:gd name="T48" fmla="*/ 151 w 207"/>
                    <a:gd name="T49" fmla="*/ 201 h 214"/>
                    <a:gd name="T50" fmla="*/ 147 w 207"/>
                    <a:gd name="T51" fmla="*/ 214 h 214"/>
                    <a:gd name="T52" fmla="*/ 134 w 207"/>
                    <a:gd name="T53" fmla="*/ 207 h 214"/>
                    <a:gd name="T54" fmla="*/ 119 w 207"/>
                    <a:gd name="T55" fmla="*/ 201 h 214"/>
                    <a:gd name="T56" fmla="*/ 103 w 207"/>
                    <a:gd name="T57" fmla="*/ 193 h 214"/>
                    <a:gd name="T58" fmla="*/ 99 w 207"/>
                    <a:gd name="T59" fmla="*/ 186 h 214"/>
                    <a:gd name="T60" fmla="*/ 113 w 207"/>
                    <a:gd name="T61" fmla="*/ 182 h 214"/>
                    <a:gd name="T62" fmla="*/ 126 w 207"/>
                    <a:gd name="T63" fmla="*/ 186 h 214"/>
                    <a:gd name="T64" fmla="*/ 145 w 207"/>
                    <a:gd name="T65" fmla="*/ 182 h 214"/>
                    <a:gd name="T66" fmla="*/ 159 w 207"/>
                    <a:gd name="T67" fmla="*/ 178 h 214"/>
                    <a:gd name="T68" fmla="*/ 165 w 207"/>
                    <a:gd name="T69" fmla="*/ 167 h 214"/>
                    <a:gd name="T70" fmla="*/ 159 w 207"/>
                    <a:gd name="T71" fmla="*/ 149 h 214"/>
                    <a:gd name="T72" fmla="*/ 147 w 207"/>
                    <a:gd name="T73" fmla="*/ 142 h 214"/>
                    <a:gd name="T74" fmla="*/ 140 w 207"/>
                    <a:gd name="T75" fmla="*/ 132 h 214"/>
                    <a:gd name="T76" fmla="*/ 134 w 207"/>
                    <a:gd name="T77" fmla="*/ 128 h 214"/>
                    <a:gd name="T78" fmla="*/ 128 w 207"/>
                    <a:gd name="T79" fmla="*/ 126 h 214"/>
                    <a:gd name="T80" fmla="*/ 115 w 207"/>
                    <a:gd name="T81" fmla="*/ 119 h 214"/>
                    <a:gd name="T82" fmla="*/ 101 w 207"/>
                    <a:gd name="T83" fmla="*/ 113 h 214"/>
                    <a:gd name="T84" fmla="*/ 90 w 207"/>
                    <a:gd name="T85" fmla="*/ 101 h 214"/>
                    <a:gd name="T86" fmla="*/ 78 w 207"/>
                    <a:gd name="T87" fmla="*/ 94 h 214"/>
                    <a:gd name="T88" fmla="*/ 67 w 207"/>
                    <a:gd name="T89" fmla="*/ 84 h 214"/>
                    <a:gd name="T90" fmla="*/ 63 w 207"/>
                    <a:gd name="T91" fmla="*/ 69 h 214"/>
                    <a:gd name="T92" fmla="*/ 50 w 207"/>
                    <a:gd name="T93" fmla="*/ 59 h 214"/>
                    <a:gd name="T94" fmla="*/ 34 w 207"/>
                    <a:gd name="T95" fmla="*/ 55 h 214"/>
                    <a:gd name="T96" fmla="*/ 23 w 207"/>
                    <a:gd name="T97" fmla="*/ 67 h 214"/>
                    <a:gd name="T98" fmla="*/ 17 w 207"/>
                    <a:gd name="T99" fmla="*/ 59 h 214"/>
                    <a:gd name="T100" fmla="*/ 6 w 207"/>
                    <a:gd name="T101" fmla="*/ 54 h 214"/>
                    <a:gd name="T102" fmla="*/ 2 w 207"/>
                    <a:gd name="T103" fmla="*/ 42 h 214"/>
                    <a:gd name="T104" fmla="*/ 8 w 207"/>
                    <a:gd name="T105" fmla="*/ 32 h 214"/>
                    <a:gd name="T106" fmla="*/ 8 w 207"/>
                    <a:gd name="T107" fmla="*/ 25 h 214"/>
                    <a:gd name="T108" fmla="*/ 25 w 207"/>
                    <a:gd name="T109" fmla="*/ 21 h 214"/>
                    <a:gd name="T110" fmla="*/ 33 w 207"/>
                    <a:gd name="T111" fmla="*/ 17 h 214"/>
                    <a:gd name="T112" fmla="*/ 42 w 207"/>
                    <a:gd name="T113" fmla="*/ 25 h 214"/>
                    <a:gd name="T114" fmla="*/ 48 w 207"/>
                    <a:gd name="T115" fmla="*/ 13 h 214"/>
                    <a:gd name="T116" fmla="*/ 59 w 207"/>
                    <a:gd name="T117" fmla="*/ 17 h 214"/>
                    <a:gd name="T118" fmla="*/ 67 w 207"/>
                    <a:gd name="T119" fmla="*/ 11 h 214"/>
                    <a:gd name="T120" fmla="*/ 75 w 207"/>
                    <a:gd name="T121" fmla="*/ 6 h 214"/>
                    <a:gd name="T122" fmla="*/ 88 w 207"/>
                    <a:gd name="T123"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7" h="214">
                      <a:moveTo>
                        <a:pt x="96" y="2"/>
                      </a:moveTo>
                      <a:lnTo>
                        <a:pt x="96" y="2"/>
                      </a:lnTo>
                      <a:lnTo>
                        <a:pt x="96" y="2"/>
                      </a:lnTo>
                      <a:lnTo>
                        <a:pt x="96" y="4"/>
                      </a:lnTo>
                      <a:lnTo>
                        <a:pt x="98" y="4"/>
                      </a:lnTo>
                      <a:lnTo>
                        <a:pt x="98" y="4"/>
                      </a:lnTo>
                      <a:lnTo>
                        <a:pt x="98" y="4"/>
                      </a:lnTo>
                      <a:lnTo>
                        <a:pt x="98" y="4"/>
                      </a:lnTo>
                      <a:lnTo>
                        <a:pt x="98" y="6"/>
                      </a:lnTo>
                      <a:lnTo>
                        <a:pt x="98" y="6"/>
                      </a:lnTo>
                      <a:lnTo>
                        <a:pt x="99" y="6"/>
                      </a:lnTo>
                      <a:lnTo>
                        <a:pt x="99" y="6"/>
                      </a:lnTo>
                      <a:lnTo>
                        <a:pt x="99" y="6"/>
                      </a:lnTo>
                      <a:lnTo>
                        <a:pt x="99" y="8"/>
                      </a:lnTo>
                      <a:lnTo>
                        <a:pt x="99" y="8"/>
                      </a:lnTo>
                      <a:lnTo>
                        <a:pt x="101" y="8"/>
                      </a:lnTo>
                      <a:lnTo>
                        <a:pt x="101" y="8"/>
                      </a:lnTo>
                      <a:lnTo>
                        <a:pt x="101" y="8"/>
                      </a:lnTo>
                      <a:lnTo>
                        <a:pt x="103" y="8"/>
                      </a:lnTo>
                      <a:lnTo>
                        <a:pt x="103" y="8"/>
                      </a:lnTo>
                      <a:lnTo>
                        <a:pt x="103" y="8"/>
                      </a:lnTo>
                      <a:lnTo>
                        <a:pt x="105" y="8"/>
                      </a:lnTo>
                      <a:lnTo>
                        <a:pt x="105" y="8"/>
                      </a:lnTo>
                      <a:lnTo>
                        <a:pt x="105" y="9"/>
                      </a:lnTo>
                      <a:lnTo>
                        <a:pt x="107" y="9"/>
                      </a:lnTo>
                      <a:lnTo>
                        <a:pt x="107" y="8"/>
                      </a:lnTo>
                      <a:lnTo>
                        <a:pt x="107" y="8"/>
                      </a:lnTo>
                      <a:lnTo>
                        <a:pt x="107" y="9"/>
                      </a:lnTo>
                      <a:lnTo>
                        <a:pt x="107" y="9"/>
                      </a:lnTo>
                      <a:lnTo>
                        <a:pt x="109" y="9"/>
                      </a:lnTo>
                      <a:lnTo>
                        <a:pt x="109" y="9"/>
                      </a:lnTo>
                      <a:lnTo>
                        <a:pt x="109" y="9"/>
                      </a:lnTo>
                      <a:lnTo>
                        <a:pt x="109" y="9"/>
                      </a:lnTo>
                      <a:lnTo>
                        <a:pt x="111" y="9"/>
                      </a:lnTo>
                      <a:lnTo>
                        <a:pt x="111" y="9"/>
                      </a:lnTo>
                      <a:lnTo>
                        <a:pt x="113" y="9"/>
                      </a:lnTo>
                      <a:lnTo>
                        <a:pt x="113" y="9"/>
                      </a:lnTo>
                      <a:lnTo>
                        <a:pt x="113" y="9"/>
                      </a:lnTo>
                      <a:lnTo>
                        <a:pt x="115" y="9"/>
                      </a:lnTo>
                      <a:lnTo>
                        <a:pt x="115" y="11"/>
                      </a:lnTo>
                      <a:lnTo>
                        <a:pt x="115" y="11"/>
                      </a:lnTo>
                      <a:lnTo>
                        <a:pt x="115" y="11"/>
                      </a:lnTo>
                      <a:lnTo>
                        <a:pt x="117" y="11"/>
                      </a:lnTo>
                      <a:lnTo>
                        <a:pt x="117" y="9"/>
                      </a:lnTo>
                      <a:lnTo>
                        <a:pt x="117" y="9"/>
                      </a:lnTo>
                      <a:lnTo>
                        <a:pt x="119" y="9"/>
                      </a:lnTo>
                      <a:lnTo>
                        <a:pt x="119" y="11"/>
                      </a:lnTo>
                      <a:lnTo>
                        <a:pt x="119" y="11"/>
                      </a:lnTo>
                      <a:lnTo>
                        <a:pt x="119" y="11"/>
                      </a:lnTo>
                      <a:lnTo>
                        <a:pt x="121" y="11"/>
                      </a:lnTo>
                      <a:lnTo>
                        <a:pt x="121" y="11"/>
                      </a:lnTo>
                      <a:lnTo>
                        <a:pt x="121" y="11"/>
                      </a:lnTo>
                      <a:lnTo>
                        <a:pt x="122" y="11"/>
                      </a:lnTo>
                      <a:lnTo>
                        <a:pt x="122" y="11"/>
                      </a:lnTo>
                      <a:lnTo>
                        <a:pt x="122" y="11"/>
                      </a:lnTo>
                      <a:lnTo>
                        <a:pt x="122" y="13"/>
                      </a:lnTo>
                      <a:lnTo>
                        <a:pt x="122" y="13"/>
                      </a:lnTo>
                      <a:lnTo>
                        <a:pt x="121" y="13"/>
                      </a:lnTo>
                      <a:lnTo>
                        <a:pt x="121" y="13"/>
                      </a:lnTo>
                      <a:lnTo>
                        <a:pt x="121" y="13"/>
                      </a:lnTo>
                      <a:lnTo>
                        <a:pt x="121" y="13"/>
                      </a:lnTo>
                      <a:lnTo>
                        <a:pt x="121" y="13"/>
                      </a:lnTo>
                      <a:lnTo>
                        <a:pt x="119" y="13"/>
                      </a:lnTo>
                      <a:lnTo>
                        <a:pt x="119" y="13"/>
                      </a:lnTo>
                      <a:lnTo>
                        <a:pt x="119" y="15"/>
                      </a:lnTo>
                      <a:lnTo>
                        <a:pt x="119" y="15"/>
                      </a:lnTo>
                      <a:lnTo>
                        <a:pt x="119" y="15"/>
                      </a:lnTo>
                      <a:lnTo>
                        <a:pt x="117" y="15"/>
                      </a:lnTo>
                      <a:lnTo>
                        <a:pt x="117" y="17"/>
                      </a:lnTo>
                      <a:lnTo>
                        <a:pt x="119" y="17"/>
                      </a:lnTo>
                      <a:lnTo>
                        <a:pt x="119" y="17"/>
                      </a:lnTo>
                      <a:lnTo>
                        <a:pt x="119" y="17"/>
                      </a:lnTo>
                      <a:lnTo>
                        <a:pt x="119" y="17"/>
                      </a:lnTo>
                      <a:lnTo>
                        <a:pt x="121" y="17"/>
                      </a:lnTo>
                      <a:lnTo>
                        <a:pt x="121" y="17"/>
                      </a:lnTo>
                      <a:lnTo>
                        <a:pt x="121" y="17"/>
                      </a:lnTo>
                      <a:lnTo>
                        <a:pt x="121" y="19"/>
                      </a:lnTo>
                      <a:lnTo>
                        <a:pt x="122" y="19"/>
                      </a:lnTo>
                      <a:lnTo>
                        <a:pt x="122" y="19"/>
                      </a:lnTo>
                      <a:lnTo>
                        <a:pt x="121" y="19"/>
                      </a:lnTo>
                      <a:lnTo>
                        <a:pt x="121" y="19"/>
                      </a:lnTo>
                      <a:lnTo>
                        <a:pt x="121" y="21"/>
                      </a:lnTo>
                      <a:lnTo>
                        <a:pt x="121" y="21"/>
                      </a:lnTo>
                      <a:lnTo>
                        <a:pt x="119" y="21"/>
                      </a:lnTo>
                      <a:lnTo>
                        <a:pt x="119" y="21"/>
                      </a:lnTo>
                      <a:lnTo>
                        <a:pt x="119" y="21"/>
                      </a:lnTo>
                      <a:lnTo>
                        <a:pt x="119" y="23"/>
                      </a:lnTo>
                      <a:lnTo>
                        <a:pt x="121" y="23"/>
                      </a:lnTo>
                      <a:lnTo>
                        <a:pt x="121" y="23"/>
                      </a:lnTo>
                      <a:lnTo>
                        <a:pt x="121" y="21"/>
                      </a:lnTo>
                      <a:lnTo>
                        <a:pt x="121" y="21"/>
                      </a:lnTo>
                      <a:lnTo>
                        <a:pt x="121" y="23"/>
                      </a:lnTo>
                      <a:lnTo>
                        <a:pt x="121" y="23"/>
                      </a:lnTo>
                      <a:lnTo>
                        <a:pt x="121" y="23"/>
                      </a:lnTo>
                      <a:lnTo>
                        <a:pt x="121" y="25"/>
                      </a:lnTo>
                      <a:lnTo>
                        <a:pt x="121" y="25"/>
                      </a:lnTo>
                      <a:lnTo>
                        <a:pt x="121" y="27"/>
                      </a:lnTo>
                      <a:lnTo>
                        <a:pt x="121" y="27"/>
                      </a:lnTo>
                      <a:lnTo>
                        <a:pt x="122" y="27"/>
                      </a:lnTo>
                      <a:lnTo>
                        <a:pt x="122" y="27"/>
                      </a:lnTo>
                      <a:lnTo>
                        <a:pt x="122" y="27"/>
                      </a:lnTo>
                      <a:lnTo>
                        <a:pt x="124" y="27"/>
                      </a:lnTo>
                      <a:lnTo>
                        <a:pt x="124" y="27"/>
                      </a:lnTo>
                      <a:lnTo>
                        <a:pt x="124" y="29"/>
                      </a:lnTo>
                      <a:lnTo>
                        <a:pt x="124" y="29"/>
                      </a:lnTo>
                      <a:lnTo>
                        <a:pt x="124" y="29"/>
                      </a:lnTo>
                      <a:lnTo>
                        <a:pt x="126" y="29"/>
                      </a:lnTo>
                      <a:lnTo>
                        <a:pt x="126" y="29"/>
                      </a:lnTo>
                      <a:lnTo>
                        <a:pt x="126" y="31"/>
                      </a:lnTo>
                      <a:lnTo>
                        <a:pt x="124" y="31"/>
                      </a:lnTo>
                      <a:lnTo>
                        <a:pt x="124" y="31"/>
                      </a:lnTo>
                      <a:lnTo>
                        <a:pt x="124" y="31"/>
                      </a:lnTo>
                      <a:lnTo>
                        <a:pt x="124" y="29"/>
                      </a:lnTo>
                      <a:lnTo>
                        <a:pt x="122" y="29"/>
                      </a:lnTo>
                      <a:lnTo>
                        <a:pt x="122" y="29"/>
                      </a:lnTo>
                      <a:lnTo>
                        <a:pt x="122" y="29"/>
                      </a:lnTo>
                      <a:lnTo>
                        <a:pt x="122" y="29"/>
                      </a:lnTo>
                      <a:lnTo>
                        <a:pt x="121" y="29"/>
                      </a:lnTo>
                      <a:lnTo>
                        <a:pt x="121" y="27"/>
                      </a:lnTo>
                      <a:lnTo>
                        <a:pt x="121" y="27"/>
                      </a:lnTo>
                      <a:lnTo>
                        <a:pt x="121" y="29"/>
                      </a:lnTo>
                      <a:lnTo>
                        <a:pt x="121" y="29"/>
                      </a:lnTo>
                      <a:lnTo>
                        <a:pt x="119" y="29"/>
                      </a:lnTo>
                      <a:lnTo>
                        <a:pt x="119" y="29"/>
                      </a:lnTo>
                      <a:lnTo>
                        <a:pt x="119" y="29"/>
                      </a:lnTo>
                      <a:lnTo>
                        <a:pt x="119" y="29"/>
                      </a:lnTo>
                      <a:lnTo>
                        <a:pt x="117" y="29"/>
                      </a:lnTo>
                      <a:lnTo>
                        <a:pt x="117" y="29"/>
                      </a:lnTo>
                      <a:lnTo>
                        <a:pt x="115" y="29"/>
                      </a:lnTo>
                      <a:lnTo>
                        <a:pt x="115" y="29"/>
                      </a:lnTo>
                      <a:lnTo>
                        <a:pt x="115" y="29"/>
                      </a:lnTo>
                      <a:lnTo>
                        <a:pt x="115" y="29"/>
                      </a:lnTo>
                      <a:lnTo>
                        <a:pt x="115" y="29"/>
                      </a:lnTo>
                      <a:lnTo>
                        <a:pt x="113" y="29"/>
                      </a:lnTo>
                      <a:lnTo>
                        <a:pt x="113" y="29"/>
                      </a:lnTo>
                      <a:lnTo>
                        <a:pt x="113" y="29"/>
                      </a:lnTo>
                      <a:lnTo>
                        <a:pt x="113" y="29"/>
                      </a:lnTo>
                      <a:lnTo>
                        <a:pt x="111" y="29"/>
                      </a:lnTo>
                      <a:lnTo>
                        <a:pt x="111" y="29"/>
                      </a:lnTo>
                      <a:lnTo>
                        <a:pt x="111" y="31"/>
                      </a:lnTo>
                      <a:lnTo>
                        <a:pt x="109" y="31"/>
                      </a:lnTo>
                      <a:lnTo>
                        <a:pt x="109" y="31"/>
                      </a:lnTo>
                      <a:lnTo>
                        <a:pt x="109" y="31"/>
                      </a:lnTo>
                      <a:lnTo>
                        <a:pt x="109" y="31"/>
                      </a:lnTo>
                      <a:lnTo>
                        <a:pt x="107" y="31"/>
                      </a:lnTo>
                      <a:lnTo>
                        <a:pt x="107" y="31"/>
                      </a:lnTo>
                      <a:lnTo>
                        <a:pt x="107" y="32"/>
                      </a:lnTo>
                      <a:lnTo>
                        <a:pt x="107" y="32"/>
                      </a:lnTo>
                      <a:lnTo>
                        <a:pt x="105" y="32"/>
                      </a:lnTo>
                      <a:lnTo>
                        <a:pt x="105" y="32"/>
                      </a:lnTo>
                      <a:lnTo>
                        <a:pt x="105" y="32"/>
                      </a:lnTo>
                      <a:lnTo>
                        <a:pt x="103" y="32"/>
                      </a:lnTo>
                      <a:lnTo>
                        <a:pt x="103" y="32"/>
                      </a:lnTo>
                      <a:lnTo>
                        <a:pt x="103" y="32"/>
                      </a:lnTo>
                      <a:lnTo>
                        <a:pt x="103" y="34"/>
                      </a:lnTo>
                      <a:lnTo>
                        <a:pt x="101" y="34"/>
                      </a:lnTo>
                      <a:lnTo>
                        <a:pt x="101" y="34"/>
                      </a:lnTo>
                      <a:lnTo>
                        <a:pt x="99" y="34"/>
                      </a:lnTo>
                      <a:lnTo>
                        <a:pt x="99" y="34"/>
                      </a:lnTo>
                      <a:lnTo>
                        <a:pt x="99" y="34"/>
                      </a:lnTo>
                      <a:lnTo>
                        <a:pt x="99" y="36"/>
                      </a:lnTo>
                      <a:lnTo>
                        <a:pt x="99" y="36"/>
                      </a:lnTo>
                      <a:lnTo>
                        <a:pt x="99" y="36"/>
                      </a:lnTo>
                      <a:lnTo>
                        <a:pt x="99" y="36"/>
                      </a:lnTo>
                      <a:lnTo>
                        <a:pt x="99" y="38"/>
                      </a:lnTo>
                      <a:lnTo>
                        <a:pt x="99" y="38"/>
                      </a:lnTo>
                      <a:lnTo>
                        <a:pt x="99" y="38"/>
                      </a:lnTo>
                      <a:lnTo>
                        <a:pt x="99" y="40"/>
                      </a:lnTo>
                      <a:lnTo>
                        <a:pt x="99" y="40"/>
                      </a:lnTo>
                      <a:lnTo>
                        <a:pt x="99" y="40"/>
                      </a:lnTo>
                      <a:lnTo>
                        <a:pt x="99" y="42"/>
                      </a:lnTo>
                      <a:lnTo>
                        <a:pt x="101" y="42"/>
                      </a:lnTo>
                      <a:lnTo>
                        <a:pt x="101" y="42"/>
                      </a:lnTo>
                      <a:lnTo>
                        <a:pt x="101" y="42"/>
                      </a:lnTo>
                      <a:lnTo>
                        <a:pt x="103" y="42"/>
                      </a:lnTo>
                      <a:lnTo>
                        <a:pt x="103" y="44"/>
                      </a:lnTo>
                      <a:lnTo>
                        <a:pt x="103" y="44"/>
                      </a:lnTo>
                      <a:lnTo>
                        <a:pt x="103" y="46"/>
                      </a:lnTo>
                      <a:lnTo>
                        <a:pt x="101" y="46"/>
                      </a:lnTo>
                      <a:lnTo>
                        <a:pt x="101" y="46"/>
                      </a:lnTo>
                      <a:lnTo>
                        <a:pt x="101" y="46"/>
                      </a:lnTo>
                      <a:lnTo>
                        <a:pt x="101" y="46"/>
                      </a:lnTo>
                      <a:lnTo>
                        <a:pt x="99" y="46"/>
                      </a:lnTo>
                      <a:lnTo>
                        <a:pt x="99" y="48"/>
                      </a:lnTo>
                      <a:lnTo>
                        <a:pt x="99" y="48"/>
                      </a:lnTo>
                      <a:lnTo>
                        <a:pt x="99" y="48"/>
                      </a:lnTo>
                      <a:lnTo>
                        <a:pt x="99" y="46"/>
                      </a:lnTo>
                      <a:lnTo>
                        <a:pt x="98" y="46"/>
                      </a:lnTo>
                      <a:lnTo>
                        <a:pt x="98" y="48"/>
                      </a:lnTo>
                      <a:lnTo>
                        <a:pt x="98" y="48"/>
                      </a:lnTo>
                      <a:lnTo>
                        <a:pt x="98" y="48"/>
                      </a:lnTo>
                      <a:lnTo>
                        <a:pt x="98" y="50"/>
                      </a:lnTo>
                      <a:lnTo>
                        <a:pt x="98" y="50"/>
                      </a:lnTo>
                      <a:lnTo>
                        <a:pt x="98" y="50"/>
                      </a:lnTo>
                      <a:lnTo>
                        <a:pt x="98" y="52"/>
                      </a:lnTo>
                      <a:lnTo>
                        <a:pt x="98" y="52"/>
                      </a:lnTo>
                      <a:lnTo>
                        <a:pt x="98" y="54"/>
                      </a:lnTo>
                      <a:lnTo>
                        <a:pt x="98" y="54"/>
                      </a:lnTo>
                      <a:lnTo>
                        <a:pt x="99" y="54"/>
                      </a:lnTo>
                      <a:lnTo>
                        <a:pt x="99" y="54"/>
                      </a:lnTo>
                      <a:lnTo>
                        <a:pt x="99" y="55"/>
                      </a:lnTo>
                      <a:lnTo>
                        <a:pt x="99" y="55"/>
                      </a:lnTo>
                      <a:lnTo>
                        <a:pt x="99" y="55"/>
                      </a:lnTo>
                      <a:lnTo>
                        <a:pt x="99" y="57"/>
                      </a:lnTo>
                      <a:lnTo>
                        <a:pt x="99" y="57"/>
                      </a:lnTo>
                      <a:lnTo>
                        <a:pt x="99" y="57"/>
                      </a:lnTo>
                      <a:lnTo>
                        <a:pt x="99" y="59"/>
                      </a:lnTo>
                      <a:lnTo>
                        <a:pt x="101" y="59"/>
                      </a:lnTo>
                      <a:lnTo>
                        <a:pt x="101" y="59"/>
                      </a:lnTo>
                      <a:lnTo>
                        <a:pt x="101" y="59"/>
                      </a:lnTo>
                      <a:lnTo>
                        <a:pt x="101" y="61"/>
                      </a:lnTo>
                      <a:lnTo>
                        <a:pt x="103" y="61"/>
                      </a:lnTo>
                      <a:lnTo>
                        <a:pt x="103" y="61"/>
                      </a:lnTo>
                      <a:lnTo>
                        <a:pt x="103" y="61"/>
                      </a:lnTo>
                      <a:lnTo>
                        <a:pt x="103" y="61"/>
                      </a:lnTo>
                      <a:lnTo>
                        <a:pt x="103" y="61"/>
                      </a:lnTo>
                      <a:lnTo>
                        <a:pt x="105" y="61"/>
                      </a:lnTo>
                      <a:lnTo>
                        <a:pt x="105" y="61"/>
                      </a:lnTo>
                      <a:lnTo>
                        <a:pt x="105" y="63"/>
                      </a:lnTo>
                      <a:lnTo>
                        <a:pt x="107" y="63"/>
                      </a:lnTo>
                      <a:lnTo>
                        <a:pt x="107" y="63"/>
                      </a:lnTo>
                      <a:lnTo>
                        <a:pt x="107" y="63"/>
                      </a:lnTo>
                      <a:lnTo>
                        <a:pt x="107" y="63"/>
                      </a:lnTo>
                      <a:lnTo>
                        <a:pt x="109" y="63"/>
                      </a:lnTo>
                      <a:lnTo>
                        <a:pt x="109" y="63"/>
                      </a:lnTo>
                      <a:lnTo>
                        <a:pt x="109" y="65"/>
                      </a:lnTo>
                      <a:lnTo>
                        <a:pt x="109" y="65"/>
                      </a:lnTo>
                      <a:lnTo>
                        <a:pt x="111" y="65"/>
                      </a:lnTo>
                      <a:lnTo>
                        <a:pt x="111" y="65"/>
                      </a:lnTo>
                      <a:lnTo>
                        <a:pt x="111" y="65"/>
                      </a:lnTo>
                      <a:lnTo>
                        <a:pt x="113" y="65"/>
                      </a:lnTo>
                      <a:lnTo>
                        <a:pt x="113" y="67"/>
                      </a:lnTo>
                      <a:lnTo>
                        <a:pt x="113" y="67"/>
                      </a:lnTo>
                      <a:lnTo>
                        <a:pt x="113" y="67"/>
                      </a:lnTo>
                      <a:lnTo>
                        <a:pt x="113" y="67"/>
                      </a:lnTo>
                      <a:lnTo>
                        <a:pt x="115" y="67"/>
                      </a:lnTo>
                      <a:lnTo>
                        <a:pt x="115" y="69"/>
                      </a:lnTo>
                      <a:lnTo>
                        <a:pt x="115" y="69"/>
                      </a:lnTo>
                      <a:lnTo>
                        <a:pt x="115" y="69"/>
                      </a:lnTo>
                      <a:lnTo>
                        <a:pt x="115" y="69"/>
                      </a:lnTo>
                      <a:lnTo>
                        <a:pt x="117" y="69"/>
                      </a:lnTo>
                      <a:lnTo>
                        <a:pt x="117" y="69"/>
                      </a:lnTo>
                      <a:lnTo>
                        <a:pt x="117" y="69"/>
                      </a:lnTo>
                      <a:lnTo>
                        <a:pt x="119" y="69"/>
                      </a:lnTo>
                      <a:lnTo>
                        <a:pt x="119" y="71"/>
                      </a:lnTo>
                      <a:lnTo>
                        <a:pt x="119" y="71"/>
                      </a:lnTo>
                      <a:lnTo>
                        <a:pt x="119" y="71"/>
                      </a:lnTo>
                      <a:lnTo>
                        <a:pt x="119" y="69"/>
                      </a:lnTo>
                      <a:lnTo>
                        <a:pt x="121" y="69"/>
                      </a:lnTo>
                      <a:lnTo>
                        <a:pt x="121" y="71"/>
                      </a:lnTo>
                      <a:lnTo>
                        <a:pt x="121" y="71"/>
                      </a:lnTo>
                      <a:lnTo>
                        <a:pt x="121" y="71"/>
                      </a:lnTo>
                      <a:lnTo>
                        <a:pt x="121" y="71"/>
                      </a:lnTo>
                      <a:lnTo>
                        <a:pt x="122" y="71"/>
                      </a:lnTo>
                      <a:lnTo>
                        <a:pt x="122" y="73"/>
                      </a:lnTo>
                      <a:lnTo>
                        <a:pt x="122" y="73"/>
                      </a:lnTo>
                      <a:lnTo>
                        <a:pt x="122" y="75"/>
                      </a:lnTo>
                      <a:lnTo>
                        <a:pt x="122" y="75"/>
                      </a:lnTo>
                      <a:lnTo>
                        <a:pt x="122" y="75"/>
                      </a:lnTo>
                      <a:lnTo>
                        <a:pt x="122" y="77"/>
                      </a:lnTo>
                      <a:lnTo>
                        <a:pt x="124" y="77"/>
                      </a:lnTo>
                      <a:lnTo>
                        <a:pt x="124" y="77"/>
                      </a:lnTo>
                      <a:lnTo>
                        <a:pt x="124" y="77"/>
                      </a:lnTo>
                      <a:lnTo>
                        <a:pt x="124" y="77"/>
                      </a:lnTo>
                      <a:lnTo>
                        <a:pt x="124" y="78"/>
                      </a:lnTo>
                      <a:lnTo>
                        <a:pt x="124" y="78"/>
                      </a:lnTo>
                      <a:lnTo>
                        <a:pt x="124" y="78"/>
                      </a:lnTo>
                      <a:lnTo>
                        <a:pt x="124" y="80"/>
                      </a:lnTo>
                      <a:lnTo>
                        <a:pt x="124" y="80"/>
                      </a:lnTo>
                      <a:lnTo>
                        <a:pt x="126" y="80"/>
                      </a:lnTo>
                      <a:lnTo>
                        <a:pt x="126" y="82"/>
                      </a:lnTo>
                      <a:lnTo>
                        <a:pt x="126" y="82"/>
                      </a:lnTo>
                      <a:lnTo>
                        <a:pt x="126" y="84"/>
                      </a:lnTo>
                      <a:lnTo>
                        <a:pt x="126" y="84"/>
                      </a:lnTo>
                      <a:lnTo>
                        <a:pt x="126" y="84"/>
                      </a:lnTo>
                      <a:lnTo>
                        <a:pt x="126" y="84"/>
                      </a:lnTo>
                      <a:lnTo>
                        <a:pt x="126" y="84"/>
                      </a:lnTo>
                      <a:lnTo>
                        <a:pt x="126" y="86"/>
                      </a:lnTo>
                      <a:lnTo>
                        <a:pt x="126" y="86"/>
                      </a:lnTo>
                      <a:lnTo>
                        <a:pt x="126" y="88"/>
                      </a:lnTo>
                      <a:lnTo>
                        <a:pt x="128" y="88"/>
                      </a:lnTo>
                      <a:lnTo>
                        <a:pt x="128" y="88"/>
                      </a:lnTo>
                      <a:lnTo>
                        <a:pt x="128" y="90"/>
                      </a:lnTo>
                      <a:lnTo>
                        <a:pt x="128" y="90"/>
                      </a:lnTo>
                      <a:lnTo>
                        <a:pt x="128" y="90"/>
                      </a:lnTo>
                      <a:lnTo>
                        <a:pt x="130" y="90"/>
                      </a:lnTo>
                      <a:lnTo>
                        <a:pt x="130" y="92"/>
                      </a:lnTo>
                      <a:lnTo>
                        <a:pt x="130" y="92"/>
                      </a:lnTo>
                      <a:lnTo>
                        <a:pt x="130" y="92"/>
                      </a:lnTo>
                      <a:lnTo>
                        <a:pt x="130" y="92"/>
                      </a:lnTo>
                      <a:lnTo>
                        <a:pt x="130" y="94"/>
                      </a:lnTo>
                      <a:lnTo>
                        <a:pt x="132" y="94"/>
                      </a:lnTo>
                      <a:lnTo>
                        <a:pt x="132" y="94"/>
                      </a:lnTo>
                      <a:lnTo>
                        <a:pt x="132" y="94"/>
                      </a:lnTo>
                      <a:lnTo>
                        <a:pt x="132" y="94"/>
                      </a:lnTo>
                      <a:lnTo>
                        <a:pt x="132" y="94"/>
                      </a:lnTo>
                      <a:lnTo>
                        <a:pt x="134" y="94"/>
                      </a:lnTo>
                      <a:lnTo>
                        <a:pt x="134" y="96"/>
                      </a:lnTo>
                      <a:lnTo>
                        <a:pt x="134" y="96"/>
                      </a:lnTo>
                      <a:lnTo>
                        <a:pt x="136" y="96"/>
                      </a:lnTo>
                      <a:lnTo>
                        <a:pt x="136" y="96"/>
                      </a:lnTo>
                      <a:lnTo>
                        <a:pt x="136" y="96"/>
                      </a:lnTo>
                      <a:lnTo>
                        <a:pt x="136" y="98"/>
                      </a:lnTo>
                      <a:lnTo>
                        <a:pt x="136" y="98"/>
                      </a:lnTo>
                      <a:lnTo>
                        <a:pt x="136" y="98"/>
                      </a:lnTo>
                      <a:lnTo>
                        <a:pt x="138" y="98"/>
                      </a:lnTo>
                      <a:lnTo>
                        <a:pt x="138" y="100"/>
                      </a:lnTo>
                      <a:lnTo>
                        <a:pt x="138" y="100"/>
                      </a:lnTo>
                      <a:lnTo>
                        <a:pt x="140" y="100"/>
                      </a:lnTo>
                      <a:lnTo>
                        <a:pt x="140" y="100"/>
                      </a:lnTo>
                      <a:lnTo>
                        <a:pt x="140" y="100"/>
                      </a:lnTo>
                      <a:lnTo>
                        <a:pt x="140" y="100"/>
                      </a:lnTo>
                      <a:lnTo>
                        <a:pt x="142" y="100"/>
                      </a:lnTo>
                      <a:lnTo>
                        <a:pt x="142" y="101"/>
                      </a:lnTo>
                      <a:lnTo>
                        <a:pt x="142" y="101"/>
                      </a:lnTo>
                      <a:lnTo>
                        <a:pt x="142" y="101"/>
                      </a:lnTo>
                      <a:lnTo>
                        <a:pt x="142" y="101"/>
                      </a:lnTo>
                      <a:lnTo>
                        <a:pt x="142" y="101"/>
                      </a:lnTo>
                      <a:lnTo>
                        <a:pt x="144" y="101"/>
                      </a:lnTo>
                      <a:lnTo>
                        <a:pt x="144" y="103"/>
                      </a:lnTo>
                      <a:lnTo>
                        <a:pt x="144" y="103"/>
                      </a:lnTo>
                      <a:lnTo>
                        <a:pt x="145" y="103"/>
                      </a:lnTo>
                      <a:lnTo>
                        <a:pt x="145" y="103"/>
                      </a:lnTo>
                      <a:lnTo>
                        <a:pt x="145" y="103"/>
                      </a:lnTo>
                      <a:lnTo>
                        <a:pt x="145" y="103"/>
                      </a:lnTo>
                      <a:lnTo>
                        <a:pt x="147" y="103"/>
                      </a:lnTo>
                      <a:lnTo>
                        <a:pt x="147" y="105"/>
                      </a:lnTo>
                      <a:lnTo>
                        <a:pt x="147" y="105"/>
                      </a:lnTo>
                      <a:lnTo>
                        <a:pt x="147" y="105"/>
                      </a:lnTo>
                      <a:lnTo>
                        <a:pt x="149" y="105"/>
                      </a:lnTo>
                      <a:lnTo>
                        <a:pt x="149" y="105"/>
                      </a:lnTo>
                      <a:lnTo>
                        <a:pt x="151" y="105"/>
                      </a:lnTo>
                      <a:lnTo>
                        <a:pt x="151" y="105"/>
                      </a:lnTo>
                      <a:lnTo>
                        <a:pt x="151" y="105"/>
                      </a:lnTo>
                      <a:lnTo>
                        <a:pt x="151" y="105"/>
                      </a:lnTo>
                      <a:lnTo>
                        <a:pt x="153" y="105"/>
                      </a:lnTo>
                      <a:lnTo>
                        <a:pt x="153" y="105"/>
                      </a:lnTo>
                      <a:lnTo>
                        <a:pt x="153" y="105"/>
                      </a:lnTo>
                      <a:lnTo>
                        <a:pt x="155" y="105"/>
                      </a:lnTo>
                      <a:lnTo>
                        <a:pt x="155" y="105"/>
                      </a:lnTo>
                      <a:lnTo>
                        <a:pt x="155" y="105"/>
                      </a:lnTo>
                      <a:lnTo>
                        <a:pt x="157" y="105"/>
                      </a:lnTo>
                      <a:lnTo>
                        <a:pt x="157" y="105"/>
                      </a:lnTo>
                      <a:lnTo>
                        <a:pt x="157" y="105"/>
                      </a:lnTo>
                      <a:lnTo>
                        <a:pt x="157" y="105"/>
                      </a:lnTo>
                      <a:lnTo>
                        <a:pt x="159" y="105"/>
                      </a:lnTo>
                      <a:lnTo>
                        <a:pt x="159" y="105"/>
                      </a:lnTo>
                      <a:lnTo>
                        <a:pt x="159" y="105"/>
                      </a:lnTo>
                      <a:lnTo>
                        <a:pt x="159" y="105"/>
                      </a:lnTo>
                      <a:lnTo>
                        <a:pt x="161" y="105"/>
                      </a:lnTo>
                      <a:lnTo>
                        <a:pt x="161" y="105"/>
                      </a:lnTo>
                      <a:lnTo>
                        <a:pt x="163" y="105"/>
                      </a:lnTo>
                      <a:lnTo>
                        <a:pt x="163" y="105"/>
                      </a:lnTo>
                      <a:lnTo>
                        <a:pt x="163" y="105"/>
                      </a:lnTo>
                      <a:lnTo>
                        <a:pt x="165" y="105"/>
                      </a:lnTo>
                      <a:lnTo>
                        <a:pt x="165" y="105"/>
                      </a:lnTo>
                      <a:lnTo>
                        <a:pt x="165" y="105"/>
                      </a:lnTo>
                      <a:lnTo>
                        <a:pt x="166" y="105"/>
                      </a:lnTo>
                      <a:lnTo>
                        <a:pt x="166" y="105"/>
                      </a:lnTo>
                      <a:lnTo>
                        <a:pt x="166" y="107"/>
                      </a:lnTo>
                      <a:lnTo>
                        <a:pt x="166" y="107"/>
                      </a:lnTo>
                      <a:lnTo>
                        <a:pt x="166" y="109"/>
                      </a:lnTo>
                      <a:lnTo>
                        <a:pt x="166" y="109"/>
                      </a:lnTo>
                      <a:lnTo>
                        <a:pt x="166" y="109"/>
                      </a:lnTo>
                      <a:lnTo>
                        <a:pt x="166" y="109"/>
                      </a:lnTo>
                      <a:lnTo>
                        <a:pt x="165" y="109"/>
                      </a:lnTo>
                      <a:lnTo>
                        <a:pt x="165" y="109"/>
                      </a:lnTo>
                      <a:lnTo>
                        <a:pt x="165" y="111"/>
                      </a:lnTo>
                      <a:lnTo>
                        <a:pt x="163" y="111"/>
                      </a:lnTo>
                      <a:lnTo>
                        <a:pt x="163" y="111"/>
                      </a:lnTo>
                      <a:lnTo>
                        <a:pt x="163" y="111"/>
                      </a:lnTo>
                      <a:lnTo>
                        <a:pt x="163" y="111"/>
                      </a:lnTo>
                      <a:lnTo>
                        <a:pt x="161" y="111"/>
                      </a:lnTo>
                      <a:lnTo>
                        <a:pt x="161" y="113"/>
                      </a:lnTo>
                      <a:lnTo>
                        <a:pt x="161" y="113"/>
                      </a:lnTo>
                      <a:lnTo>
                        <a:pt x="163" y="113"/>
                      </a:lnTo>
                      <a:lnTo>
                        <a:pt x="163" y="115"/>
                      </a:lnTo>
                      <a:lnTo>
                        <a:pt x="163" y="115"/>
                      </a:lnTo>
                      <a:lnTo>
                        <a:pt x="163" y="115"/>
                      </a:lnTo>
                      <a:lnTo>
                        <a:pt x="163" y="115"/>
                      </a:lnTo>
                      <a:lnTo>
                        <a:pt x="165" y="115"/>
                      </a:lnTo>
                      <a:lnTo>
                        <a:pt x="165" y="117"/>
                      </a:lnTo>
                      <a:lnTo>
                        <a:pt x="165" y="117"/>
                      </a:lnTo>
                      <a:lnTo>
                        <a:pt x="166" y="117"/>
                      </a:lnTo>
                      <a:lnTo>
                        <a:pt x="166" y="117"/>
                      </a:lnTo>
                      <a:lnTo>
                        <a:pt x="166" y="117"/>
                      </a:lnTo>
                      <a:lnTo>
                        <a:pt x="166" y="117"/>
                      </a:lnTo>
                      <a:lnTo>
                        <a:pt x="168" y="117"/>
                      </a:lnTo>
                      <a:lnTo>
                        <a:pt x="168" y="117"/>
                      </a:lnTo>
                      <a:lnTo>
                        <a:pt x="168" y="117"/>
                      </a:lnTo>
                      <a:lnTo>
                        <a:pt x="168" y="117"/>
                      </a:lnTo>
                      <a:lnTo>
                        <a:pt x="170" y="117"/>
                      </a:lnTo>
                      <a:lnTo>
                        <a:pt x="170" y="119"/>
                      </a:lnTo>
                      <a:lnTo>
                        <a:pt x="170" y="119"/>
                      </a:lnTo>
                      <a:lnTo>
                        <a:pt x="172" y="119"/>
                      </a:lnTo>
                      <a:lnTo>
                        <a:pt x="172" y="119"/>
                      </a:lnTo>
                      <a:lnTo>
                        <a:pt x="172" y="119"/>
                      </a:lnTo>
                      <a:lnTo>
                        <a:pt x="172" y="119"/>
                      </a:lnTo>
                      <a:lnTo>
                        <a:pt x="174" y="119"/>
                      </a:lnTo>
                      <a:lnTo>
                        <a:pt x="174" y="121"/>
                      </a:lnTo>
                      <a:lnTo>
                        <a:pt x="174" y="121"/>
                      </a:lnTo>
                      <a:lnTo>
                        <a:pt x="174" y="121"/>
                      </a:lnTo>
                      <a:lnTo>
                        <a:pt x="176" y="121"/>
                      </a:lnTo>
                      <a:lnTo>
                        <a:pt x="176" y="121"/>
                      </a:lnTo>
                      <a:lnTo>
                        <a:pt x="176" y="121"/>
                      </a:lnTo>
                      <a:lnTo>
                        <a:pt x="178" y="121"/>
                      </a:lnTo>
                      <a:lnTo>
                        <a:pt x="178" y="121"/>
                      </a:lnTo>
                      <a:lnTo>
                        <a:pt x="178" y="121"/>
                      </a:lnTo>
                      <a:lnTo>
                        <a:pt x="178" y="122"/>
                      </a:lnTo>
                      <a:lnTo>
                        <a:pt x="180" y="122"/>
                      </a:lnTo>
                      <a:lnTo>
                        <a:pt x="180" y="122"/>
                      </a:lnTo>
                      <a:lnTo>
                        <a:pt x="180" y="122"/>
                      </a:lnTo>
                      <a:lnTo>
                        <a:pt x="180" y="122"/>
                      </a:lnTo>
                      <a:lnTo>
                        <a:pt x="182" y="122"/>
                      </a:lnTo>
                      <a:lnTo>
                        <a:pt x="182" y="122"/>
                      </a:lnTo>
                      <a:lnTo>
                        <a:pt x="184" y="122"/>
                      </a:lnTo>
                      <a:lnTo>
                        <a:pt x="184" y="124"/>
                      </a:lnTo>
                      <a:lnTo>
                        <a:pt x="184" y="124"/>
                      </a:lnTo>
                      <a:lnTo>
                        <a:pt x="184" y="124"/>
                      </a:lnTo>
                      <a:lnTo>
                        <a:pt x="184" y="124"/>
                      </a:lnTo>
                      <a:lnTo>
                        <a:pt x="186" y="124"/>
                      </a:lnTo>
                      <a:lnTo>
                        <a:pt x="186" y="124"/>
                      </a:lnTo>
                      <a:lnTo>
                        <a:pt x="186" y="124"/>
                      </a:lnTo>
                      <a:lnTo>
                        <a:pt x="186" y="124"/>
                      </a:lnTo>
                      <a:lnTo>
                        <a:pt x="186" y="126"/>
                      </a:lnTo>
                      <a:lnTo>
                        <a:pt x="188" y="126"/>
                      </a:lnTo>
                      <a:lnTo>
                        <a:pt x="188" y="126"/>
                      </a:lnTo>
                      <a:lnTo>
                        <a:pt x="188" y="126"/>
                      </a:lnTo>
                      <a:lnTo>
                        <a:pt x="189" y="126"/>
                      </a:lnTo>
                      <a:lnTo>
                        <a:pt x="189" y="128"/>
                      </a:lnTo>
                      <a:lnTo>
                        <a:pt x="189" y="128"/>
                      </a:lnTo>
                      <a:lnTo>
                        <a:pt x="189" y="128"/>
                      </a:lnTo>
                      <a:lnTo>
                        <a:pt x="191" y="128"/>
                      </a:lnTo>
                      <a:lnTo>
                        <a:pt x="191" y="128"/>
                      </a:lnTo>
                      <a:lnTo>
                        <a:pt x="191" y="128"/>
                      </a:lnTo>
                      <a:lnTo>
                        <a:pt x="193" y="128"/>
                      </a:lnTo>
                      <a:lnTo>
                        <a:pt x="193" y="128"/>
                      </a:lnTo>
                      <a:lnTo>
                        <a:pt x="193" y="130"/>
                      </a:lnTo>
                      <a:lnTo>
                        <a:pt x="193" y="130"/>
                      </a:lnTo>
                      <a:lnTo>
                        <a:pt x="195" y="130"/>
                      </a:lnTo>
                      <a:lnTo>
                        <a:pt x="195" y="130"/>
                      </a:lnTo>
                      <a:lnTo>
                        <a:pt x="195" y="130"/>
                      </a:lnTo>
                      <a:lnTo>
                        <a:pt x="195" y="130"/>
                      </a:lnTo>
                      <a:lnTo>
                        <a:pt x="197" y="130"/>
                      </a:lnTo>
                      <a:lnTo>
                        <a:pt x="197" y="132"/>
                      </a:lnTo>
                      <a:lnTo>
                        <a:pt x="197" y="132"/>
                      </a:lnTo>
                      <a:lnTo>
                        <a:pt x="199" y="132"/>
                      </a:lnTo>
                      <a:lnTo>
                        <a:pt x="199" y="132"/>
                      </a:lnTo>
                      <a:lnTo>
                        <a:pt x="199" y="132"/>
                      </a:lnTo>
                      <a:lnTo>
                        <a:pt x="199" y="132"/>
                      </a:lnTo>
                      <a:lnTo>
                        <a:pt x="199" y="134"/>
                      </a:lnTo>
                      <a:lnTo>
                        <a:pt x="199" y="134"/>
                      </a:lnTo>
                      <a:lnTo>
                        <a:pt x="199" y="134"/>
                      </a:lnTo>
                      <a:lnTo>
                        <a:pt x="201" y="134"/>
                      </a:lnTo>
                      <a:lnTo>
                        <a:pt x="201" y="134"/>
                      </a:lnTo>
                      <a:lnTo>
                        <a:pt x="201" y="134"/>
                      </a:lnTo>
                      <a:lnTo>
                        <a:pt x="201" y="136"/>
                      </a:lnTo>
                      <a:lnTo>
                        <a:pt x="203" y="136"/>
                      </a:lnTo>
                      <a:lnTo>
                        <a:pt x="203" y="136"/>
                      </a:lnTo>
                      <a:lnTo>
                        <a:pt x="203" y="136"/>
                      </a:lnTo>
                      <a:lnTo>
                        <a:pt x="203" y="138"/>
                      </a:lnTo>
                      <a:lnTo>
                        <a:pt x="205" y="138"/>
                      </a:lnTo>
                      <a:lnTo>
                        <a:pt x="205" y="138"/>
                      </a:lnTo>
                      <a:lnTo>
                        <a:pt x="205" y="138"/>
                      </a:lnTo>
                      <a:lnTo>
                        <a:pt x="205" y="138"/>
                      </a:lnTo>
                      <a:lnTo>
                        <a:pt x="205" y="140"/>
                      </a:lnTo>
                      <a:lnTo>
                        <a:pt x="205" y="140"/>
                      </a:lnTo>
                      <a:lnTo>
                        <a:pt x="207" y="140"/>
                      </a:lnTo>
                      <a:lnTo>
                        <a:pt x="207" y="142"/>
                      </a:lnTo>
                      <a:lnTo>
                        <a:pt x="207" y="142"/>
                      </a:lnTo>
                      <a:lnTo>
                        <a:pt x="207" y="142"/>
                      </a:lnTo>
                      <a:lnTo>
                        <a:pt x="207" y="142"/>
                      </a:lnTo>
                      <a:lnTo>
                        <a:pt x="207" y="144"/>
                      </a:lnTo>
                      <a:lnTo>
                        <a:pt x="207" y="144"/>
                      </a:lnTo>
                      <a:lnTo>
                        <a:pt x="207" y="144"/>
                      </a:lnTo>
                      <a:lnTo>
                        <a:pt x="207" y="145"/>
                      </a:lnTo>
                      <a:lnTo>
                        <a:pt x="205" y="145"/>
                      </a:lnTo>
                      <a:lnTo>
                        <a:pt x="205" y="145"/>
                      </a:lnTo>
                      <a:lnTo>
                        <a:pt x="205" y="145"/>
                      </a:lnTo>
                      <a:lnTo>
                        <a:pt x="205" y="147"/>
                      </a:lnTo>
                      <a:lnTo>
                        <a:pt x="205" y="147"/>
                      </a:lnTo>
                      <a:lnTo>
                        <a:pt x="205" y="149"/>
                      </a:lnTo>
                      <a:lnTo>
                        <a:pt x="205" y="149"/>
                      </a:lnTo>
                      <a:lnTo>
                        <a:pt x="205" y="149"/>
                      </a:lnTo>
                      <a:lnTo>
                        <a:pt x="205" y="149"/>
                      </a:lnTo>
                      <a:lnTo>
                        <a:pt x="203" y="149"/>
                      </a:lnTo>
                      <a:lnTo>
                        <a:pt x="203" y="149"/>
                      </a:lnTo>
                      <a:lnTo>
                        <a:pt x="203" y="149"/>
                      </a:lnTo>
                      <a:lnTo>
                        <a:pt x="201" y="149"/>
                      </a:lnTo>
                      <a:lnTo>
                        <a:pt x="201" y="149"/>
                      </a:lnTo>
                      <a:lnTo>
                        <a:pt x="201" y="149"/>
                      </a:lnTo>
                      <a:lnTo>
                        <a:pt x="201" y="149"/>
                      </a:lnTo>
                      <a:lnTo>
                        <a:pt x="199" y="149"/>
                      </a:lnTo>
                      <a:lnTo>
                        <a:pt x="199" y="147"/>
                      </a:lnTo>
                      <a:lnTo>
                        <a:pt x="199" y="147"/>
                      </a:lnTo>
                      <a:lnTo>
                        <a:pt x="199" y="147"/>
                      </a:lnTo>
                      <a:lnTo>
                        <a:pt x="199" y="147"/>
                      </a:lnTo>
                      <a:lnTo>
                        <a:pt x="197" y="147"/>
                      </a:lnTo>
                      <a:lnTo>
                        <a:pt x="197" y="145"/>
                      </a:lnTo>
                      <a:lnTo>
                        <a:pt x="197" y="145"/>
                      </a:lnTo>
                      <a:lnTo>
                        <a:pt x="197" y="145"/>
                      </a:lnTo>
                      <a:lnTo>
                        <a:pt x="197" y="145"/>
                      </a:lnTo>
                      <a:lnTo>
                        <a:pt x="197" y="144"/>
                      </a:lnTo>
                      <a:lnTo>
                        <a:pt x="197" y="144"/>
                      </a:lnTo>
                      <a:lnTo>
                        <a:pt x="195" y="144"/>
                      </a:lnTo>
                      <a:lnTo>
                        <a:pt x="195" y="144"/>
                      </a:lnTo>
                      <a:lnTo>
                        <a:pt x="197" y="144"/>
                      </a:lnTo>
                      <a:lnTo>
                        <a:pt x="197" y="142"/>
                      </a:lnTo>
                      <a:lnTo>
                        <a:pt x="195" y="142"/>
                      </a:lnTo>
                      <a:lnTo>
                        <a:pt x="195" y="142"/>
                      </a:lnTo>
                      <a:lnTo>
                        <a:pt x="195" y="142"/>
                      </a:lnTo>
                      <a:lnTo>
                        <a:pt x="195" y="142"/>
                      </a:lnTo>
                      <a:lnTo>
                        <a:pt x="195" y="140"/>
                      </a:lnTo>
                      <a:lnTo>
                        <a:pt x="195" y="140"/>
                      </a:lnTo>
                      <a:lnTo>
                        <a:pt x="193" y="140"/>
                      </a:lnTo>
                      <a:lnTo>
                        <a:pt x="193" y="140"/>
                      </a:lnTo>
                      <a:lnTo>
                        <a:pt x="193" y="140"/>
                      </a:lnTo>
                      <a:lnTo>
                        <a:pt x="193" y="140"/>
                      </a:lnTo>
                      <a:lnTo>
                        <a:pt x="191" y="140"/>
                      </a:lnTo>
                      <a:lnTo>
                        <a:pt x="191" y="140"/>
                      </a:lnTo>
                      <a:lnTo>
                        <a:pt x="189" y="140"/>
                      </a:lnTo>
                      <a:lnTo>
                        <a:pt x="189" y="140"/>
                      </a:lnTo>
                      <a:lnTo>
                        <a:pt x="189" y="140"/>
                      </a:lnTo>
                      <a:lnTo>
                        <a:pt x="188" y="140"/>
                      </a:lnTo>
                      <a:lnTo>
                        <a:pt x="188" y="140"/>
                      </a:lnTo>
                      <a:lnTo>
                        <a:pt x="186" y="140"/>
                      </a:lnTo>
                      <a:lnTo>
                        <a:pt x="186" y="138"/>
                      </a:lnTo>
                      <a:lnTo>
                        <a:pt x="186" y="138"/>
                      </a:lnTo>
                      <a:lnTo>
                        <a:pt x="186" y="138"/>
                      </a:lnTo>
                      <a:lnTo>
                        <a:pt x="186" y="138"/>
                      </a:lnTo>
                      <a:lnTo>
                        <a:pt x="184" y="138"/>
                      </a:lnTo>
                      <a:lnTo>
                        <a:pt x="184" y="138"/>
                      </a:lnTo>
                      <a:lnTo>
                        <a:pt x="184" y="138"/>
                      </a:lnTo>
                      <a:lnTo>
                        <a:pt x="184" y="136"/>
                      </a:lnTo>
                      <a:lnTo>
                        <a:pt x="182" y="136"/>
                      </a:lnTo>
                      <a:lnTo>
                        <a:pt x="182" y="136"/>
                      </a:lnTo>
                      <a:lnTo>
                        <a:pt x="184" y="136"/>
                      </a:lnTo>
                      <a:lnTo>
                        <a:pt x="184" y="134"/>
                      </a:lnTo>
                      <a:lnTo>
                        <a:pt x="182" y="134"/>
                      </a:lnTo>
                      <a:lnTo>
                        <a:pt x="182" y="134"/>
                      </a:lnTo>
                      <a:lnTo>
                        <a:pt x="180" y="134"/>
                      </a:lnTo>
                      <a:lnTo>
                        <a:pt x="180" y="136"/>
                      </a:lnTo>
                      <a:lnTo>
                        <a:pt x="180" y="136"/>
                      </a:lnTo>
                      <a:lnTo>
                        <a:pt x="180" y="136"/>
                      </a:lnTo>
                      <a:lnTo>
                        <a:pt x="180" y="136"/>
                      </a:lnTo>
                      <a:lnTo>
                        <a:pt x="178" y="136"/>
                      </a:lnTo>
                      <a:lnTo>
                        <a:pt x="178" y="138"/>
                      </a:lnTo>
                      <a:lnTo>
                        <a:pt x="178" y="138"/>
                      </a:lnTo>
                      <a:lnTo>
                        <a:pt x="178" y="138"/>
                      </a:lnTo>
                      <a:lnTo>
                        <a:pt x="178" y="138"/>
                      </a:lnTo>
                      <a:lnTo>
                        <a:pt x="178" y="140"/>
                      </a:lnTo>
                      <a:lnTo>
                        <a:pt x="176" y="140"/>
                      </a:lnTo>
                      <a:lnTo>
                        <a:pt x="176" y="140"/>
                      </a:lnTo>
                      <a:lnTo>
                        <a:pt x="176" y="142"/>
                      </a:lnTo>
                      <a:lnTo>
                        <a:pt x="176" y="142"/>
                      </a:lnTo>
                      <a:lnTo>
                        <a:pt x="176" y="142"/>
                      </a:lnTo>
                      <a:lnTo>
                        <a:pt x="174" y="142"/>
                      </a:lnTo>
                      <a:lnTo>
                        <a:pt x="174" y="142"/>
                      </a:lnTo>
                      <a:lnTo>
                        <a:pt x="174" y="142"/>
                      </a:lnTo>
                      <a:lnTo>
                        <a:pt x="174" y="144"/>
                      </a:lnTo>
                      <a:lnTo>
                        <a:pt x="174" y="144"/>
                      </a:lnTo>
                      <a:lnTo>
                        <a:pt x="174" y="144"/>
                      </a:lnTo>
                      <a:lnTo>
                        <a:pt x="174" y="145"/>
                      </a:lnTo>
                      <a:lnTo>
                        <a:pt x="174" y="145"/>
                      </a:lnTo>
                      <a:lnTo>
                        <a:pt x="174" y="145"/>
                      </a:lnTo>
                      <a:lnTo>
                        <a:pt x="174" y="147"/>
                      </a:lnTo>
                      <a:lnTo>
                        <a:pt x="174" y="147"/>
                      </a:lnTo>
                      <a:lnTo>
                        <a:pt x="174" y="147"/>
                      </a:lnTo>
                      <a:lnTo>
                        <a:pt x="172" y="147"/>
                      </a:lnTo>
                      <a:lnTo>
                        <a:pt x="172" y="149"/>
                      </a:lnTo>
                      <a:lnTo>
                        <a:pt x="172" y="149"/>
                      </a:lnTo>
                      <a:lnTo>
                        <a:pt x="172" y="149"/>
                      </a:lnTo>
                      <a:lnTo>
                        <a:pt x="172" y="149"/>
                      </a:lnTo>
                      <a:lnTo>
                        <a:pt x="172" y="149"/>
                      </a:lnTo>
                      <a:lnTo>
                        <a:pt x="172" y="149"/>
                      </a:lnTo>
                      <a:lnTo>
                        <a:pt x="172" y="151"/>
                      </a:lnTo>
                      <a:lnTo>
                        <a:pt x="172" y="151"/>
                      </a:lnTo>
                      <a:lnTo>
                        <a:pt x="172" y="151"/>
                      </a:lnTo>
                      <a:lnTo>
                        <a:pt x="174" y="151"/>
                      </a:lnTo>
                      <a:lnTo>
                        <a:pt x="174" y="153"/>
                      </a:lnTo>
                      <a:lnTo>
                        <a:pt x="174" y="153"/>
                      </a:lnTo>
                      <a:lnTo>
                        <a:pt x="174" y="153"/>
                      </a:lnTo>
                      <a:lnTo>
                        <a:pt x="176" y="153"/>
                      </a:lnTo>
                      <a:lnTo>
                        <a:pt x="176" y="153"/>
                      </a:lnTo>
                      <a:lnTo>
                        <a:pt x="178" y="153"/>
                      </a:lnTo>
                      <a:lnTo>
                        <a:pt x="178" y="153"/>
                      </a:lnTo>
                      <a:lnTo>
                        <a:pt x="178" y="153"/>
                      </a:lnTo>
                      <a:lnTo>
                        <a:pt x="178" y="155"/>
                      </a:lnTo>
                      <a:lnTo>
                        <a:pt x="178" y="155"/>
                      </a:lnTo>
                      <a:lnTo>
                        <a:pt x="180" y="155"/>
                      </a:lnTo>
                      <a:lnTo>
                        <a:pt x="180" y="155"/>
                      </a:lnTo>
                      <a:lnTo>
                        <a:pt x="180" y="155"/>
                      </a:lnTo>
                      <a:lnTo>
                        <a:pt x="180" y="155"/>
                      </a:lnTo>
                      <a:lnTo>
                        <a:pt x="180" y="157"/>
                      </a:lnTo>
                      <a:lnTo>
                        <a:pt x="182" y="157"/>
                      </a:lnTo>
                      <a:lnTo>
                        <a:pt x="182" y="157"/>
                      </a:lnTo>
                      <a:lnTo>
                        <a:pt x="182" y="157"/>
                      </a:lnTo>
                      <a:lnTo>
                        <a:pt x="184" y="157"/>
                      </a:lnTo>
                      <a:lnTo>
                        <a:pt x="184" y="157"/>
                      </a:lnTo>
                      <a:lnTo>
                        <a:pt x="184" y="159"/>
                      </a:lnTo>
                      <a:lnTo>
                        <a:pt x="182" y="159"/>
                      </a:lnTo>
                      <a:lnTo>
                        <a:pt x="182" y="159"/>
                      </a:lnTo>
                      <a:lnTo>
                        <a:pt x="182" y="161"/>
                      </a:lnTo>
                      <a:lnTo>
                        <a:pt x="184" y="161"/>
                      </a:lnTo>
                      <a:lnTo>
                        <a:pt x="184" y="161"/>
                      </a:lnTo>
                      <a:lnTo>
                        <a:pt x="184" y="163"/>
                      </a:lnTo>
                      <a:lnTo>
                        <a:pt x="184" y="163"/>
                      </a:lnTo>
                      <a:lnTo>
                        <a:pt x="184" y="165"/>
                      </a:lnTo>
                      <a:lnTo>
                        <a:pt x="184" y="165"/>
                      </a:lnTo>
                      <a:lnTo>
                        <a:pt x="184" y="165"/>
                      </a:lnTo>
                      <a:lnTo>
                        <a:pt x="184" y="165"/>
                      </a:lnTo>
                      <a:lnTo>
                        <a:pt x="184" y="167"/>
                      </a:lnTo>
                      <a:lnTo>
                        <a:pt x="184" y="167"/>
                      </a:lnTo>
                      <a:lnTo>
                        <a:pt x="184" y="167"/>
                      </a:lnTo>
                      <a:lnTo>
                        <a:pt x="182" y="167"/>
                      </a:lnTo>
                      <a:lnTo>
                        <a:pt x="182" y="168"/>
                      </a:lnTo>
                      <a:lnTo>
                        <a:pt x="182" y="168"/>
                      </a:lnTo>
                      <a:lnTo>
                        <a:pt x="180" y="168"/>
                      </a:lnTo>
                      <a:lnTo>
                        <a:pt x="180" y="168"/>
                      </a:lnTo>
                      <a:lnTo>
                        <a:pt x="180" y="167"/>
                      </a:lnTo>
                      <a:lnTo>
                        <a:pt x="180" y="167"/>
                      </a:lnTo>
                      <a:lnTo>
                        <a:pt x="178" y="167"/>
                      </a:lnTo>
                      <a:lnTo>
                        <a:pt x="178" y="167"/>
                      </a:lnTo>
                      <a:lnTo>
                        <a:pt x="178" y="168"/>
                      </a:lnTo>
                      <a:lnTo>
                        <a:pt x="178" y="168"/>
                      </a:lnTo>
                      <a:lnTo>
                        <a:pt x="176" y="168"/>
                      </a:lnTo>
                      <a:lnTo>
                        <a:pt x="176" y="168"/>
                      </a:lnTo>
                      <a:lnTo>
                        <a:pt x="176" y="168"/>
                      </a:lnTo>
                      <a:lnTo>
                        <a:pt x="174" y="168"/>
                      </a:lnTo>
                      <a:lnTo>
                        <a:pt x="174" y="168"/>
                      </a:lnTo>
                      <a:lnTo>
                        <a:pt x="174" y="170"/>
                      </a:lnTo>
                      <a:lnTo>
                        <a:pt x="174" y="170"/>
                      </a:lnTo>
                      <a:lnTo>
                        <a:pt x="174" y="170"/>
                      </a:lnTo>
                      <a:lnTo>
                        <a:pt x="172" y="170"/>
                      </a:lnTo>
                      <a:lnTo>
                        <a:pt x="172" y="172"/>
                      </a:lnTo>
                      <a:lnTo>
                        <a:pt x="172" y="172"/>
                      </a:lnTo>
                      <a:lnTo>
                        <a:pt x="172" y="172"/>
                      </a:lnTo>
                      <a:lnTo>
                        <a:pt x="172" y="174"/>
                      </a:lnTo>
                      <a:lnTo>
                        <a:pt x="172" y="174"/>
                      </a:lnTo>
                      <a:lnTo>
                        <a:pt x="172" y="176"/>
                      </a:lnTo>
                      <a:lnTo>
                        <a:pt x="172" y="176"/>
                      </a:lnTo>
                      <a:lnTo>
                        <a:pt x="172" y="178"/>
                      </a:lnTo>
                      <a:lnTo>
                        <a:pt x="172" y="178"/>
                      </a:lnTo>
                      <a:lnTo>
                        <a:pt x="172" y="178"/>
                      </a:lnTo>
                      <a:lnTo>
                        <a:pt x="172" y="180"/>
                      </a:lnTo>
                      <a:lnTo>
                        <a:pt x="172" y="180"/>
                      </a:lnTo>
                      <a:lnTo>
                        <a:pt x="170" y="180"/>
                      </a:lnTo>
                      <a:lnTo>
                        <a:pt x="170" y="180"/>
                      </a:lnTo>
                      <a:lnTo>
                        <a:pt x="170" y="180"/>
                      </a:lnTo>
                      <a:lnTo>
                        <a:pt x="168" y="180"/>
                      </a:lnTo>
                      <a:lnTo>
                        <a:pt x="168" y="180"/>
                      </a:lnTo>
                      <a:lnTo>
                        <a:pt x="168" y="180"/>
                      </a:lnTo>
                      <a:lnTo>
                        <a:pt x="168" y="180"/>
                      </a:lnTo>
                      <a:lnTo>
                        <a:pt x="168" y="182"/>
                      </a:lnTo>
                      <a:lnTo>
                        <a:pt x="166" y="182"/>
                      </a:lnTo>
                      <a:lnTo>
                        <a:pt x="166" y="182"/>
                      </a:lnTo>
                      <a:lnTo>
                        <a:pt x="166" y="182"/>
                      </a:lnTo>
                      <a:lnTo>
                        <a:pt x="166" y="184"/>
                      </a:lnTo>
                      <a:lnTo>
                        <a:pt x="166" y="184"/>
                      </a:lnTo>
                      <a:lnTo>
                        <a:pt x="166" y="184"/>
                      </a:lnTo>
                      <a:lnTo>
                        <a:pt x="166" y="186"/>
                      </a:lnTo>
                      <a:lnTo>
                        <a:pt x="166" y="186"/>
                      </a:lnTo>
                      <a:lnTo>
                        <a:pt x="165" y="186"/>
                      </a:lnTo>
                      <a:lnTo>
                        <a:pt x="165" y="188"/>
                      </a:lnTo>
                      <a:lnTo>
                        <a:pt x="165" y="188"/>
                      </a:lnTo>
                      <a:lnTo>
                        <a:pt x="165" y="188"/>
                      </a:lnTo>
                      <a:lnTo>
                        <a:pt x="163" y="188"/>
                      </a:lnTo>
                      <a:lnTo>
                        <a:pt x="163" y="190"/>
                      </a:lnTo>
                      <a:lnTo>
                        <a:pt x="163" y="190"/>
                      </a:lnTo>
                      <a:lnTo>
                        <a:pt x="163" y="190"/>
                      </a:lnTo>
                      <a:lnTo>
                        <a:pt x="163" y="188"/>
                      </a:lnTo>
                      <a:lnTo>
                        <a:pt x="161" y="188"/>
                      </a:lnTo>
                      <a:lnTo>
                        <a:pt x="161" y="188"/>
                      </a:lnTo>
                      <a:lnTo>
                        <a:pt x="159" y="188"/>
                      </a:lnTo>
                      <a:lnTo>
                        <a:pt x="159" y="188"/>
                      </a:lnTo>
                      <a:lnTo>
                        <a:pt x="159" y="188"/>
                      </a:lnTo>
                      <a:lnTo>
                        <a:pt x="157" y="188"/>
                      </a:lnTo>
                      <a:lnTo>
                        <a:pt x="157" y="188"/>
                      </a:lnTo>
                      <a:lnTo>
                        <a:pt x="157" y="188"/>
                      </a:lnTo>
                      <a:lnTo>
                        <a:pt x="157" y="188"/>
                      </a:lnTo>
                      <a:lnTo>
                        <a:pt x="157" y="186"/>
                      </a:lnTo>
                      <a:lnTo>
                        <a:pt x="157" y="186"/>
                      </a:lnTo>
                      <a:lnTo>
                        <a:pt x="157" y="184"/>
                      </a:lnTo>
                      <a:lnTo>
                        <a:pt x="157" y="184"/>
                      </a:lnTo>
                      <a:lnTo>
                        <a:pt x="157" y="182"/>
                      </a:lnTo>
                      <a:lnTo>
                        <a:pt x="157" y="182"/>
                      </a:lnTo>
                      <a:lnTo>
                        <a:pt x="155" y="182"/>
                      </a:lnTo>
                      <a:lnTo>
                        <a:pt x="155" y="182"/>
                      </a:lnTo>
                      <a:lnTo>
                        <a:pt x="155" y="184"/>
                      </a:lnTo>
                      <a:lnTo>
                        <a:pt x="155" y="184"/>
                      </a:lnTo>
                      <a:lnTo>
                        <a:pt x="155" y="184"/>
                      </a:lnTo>
                      <a:lnTo>
                        <a:pt x="153" y="184"/>
                      </a:lnTo>
                      <a:lnTo>
                        <a:pt x="153" y="186"/>
                      </a:lnTo>
                      <a:lnTo>
                        <a:pt x="153" y="186"/>
                      </a:lnTo>
                      <a:lnTo>
                        <a:pt x="153" y="186"/>
                      </a:lnTo>
                      <a:lnTo>
                        <a:pt x="153" y="188"/>
                      </a:lnTo>
                      <a:lnTo>
                        <a:pt x="153" y="188"/>
                      </a:lnTo>
                      <a:lnTo>
                        <a:pt x="153" y="188"/>
                      </a:lnTo>
                      <a:lnTo>
                        <a:pt x="151" y="188"/>
                      </a:lnTo>
                      <a:lnTo>
                        <a:pt x="151" y="190"/>
                      </a:lnTo>
                      <a:lnTo>
                        <a:pt x="151" y="190"/>
                      </a:lnTo>
                      <a:lnTo>
                        <a:pt x="151" y="190"/>
                      </a:lnTo>
                      <a:lnTo>
                        <a:pt x="151" y="190"/>
                      </a:lnTo>
                      <a:lnTo>
                        <a:pt x="151" y="190"/>
                      </a:lnTo>
                      <a:lnTo>
                        <a:pt x="149" y="190"/>
                      </a:lnTo>
                      <a:lnTo>
                        <a:pt x="149" y="191"/>
                      </a:lnTo>
                      <a:lnTo>
                        <a:pt x="149" y="191"/>
                      </a:lnTo>
                      <a:lnTo>
                        <a:pt x="149" y="193"/>
                      </a:lnTo>
                      <a:lnTo>
                        <a:pt x="149" y="193"/>
                      </a:lnTo>
                      <a:lnTo>
                        <a:pt x="149" y="193"/>
                      </a:lnTo>
                      <a:lnTo>
                        <a:pt x="149" y="195"/>
                      </a:lnTo>
                      <a:lnTo>
                        <a:pt x="149" y="195"/>
                      </a:lnTo>
                      <a:lnTo>
                        <a:pt x="147" y="195"/>
                      </a:lnTo>
                      <a:lnTo>
                        <a:pt x="147" y="197"/>
                      </a:lnTo>
                      <a:lnTo>
                        <a:pt x="147" y="197"/>
                      </a:lnTo>
                      <a:lnTo>
                        <a:pt x="147" y="197"/>
                      </a:lnTo>
                      <a:lnTo>
                        <a:pt x="147" y="197"/>
                      </a:lnTo>
                      <a:lnTo>
                        <a:pt x="147" y="199"/>
                      </a:lnTo>
                      <a:lnTo>
                        <a:pt x="147" y="199"/>
                      </a:lnTo>
                      <a:lnTo>
                        <a:pt x="147" y="199"/>
                      </a:lnTo>
                      <a:lnTo>
                        <a:pt x="149" y="199"/>
                      </a:lnTo>
                      <a:lnTo>
                        <a:pt x="149" y="199"/>
                      </a:lnTo>
                      <a:lnTo>
                        <a:pt x="149" y="201"/>
                      </a:lnTo>
                      <a:lnTo>
                        <a:pt x="149" y="201"/>
                      </a:lnTo>
                      <a:lnTo>
                        <a:pt x="151" y="201"/>
                      </a:lnTo>
                      <a:lnTo>
                        <a:pt x="151" y="203"/>
                      </a:lnTo>
                      <a:lnTo>
                        <a:pt x="149" y="203"/>
                      </a:lnTo>
                      <a:lnTo>
                        <a:pt x="149" y="203"/>
                      </a:lnTo>
                      <a:lnTo>
                        <a:pt x="149" y="203"/>
                      </a:lnTo>
                      <a:lnTo>
                        <a:pt x="149" y="203"/>
                      </a:lnTo>
                      <a:lnTo>
                        <a:pt x="149" y="205"/>
                      </a:lnTo>
                      <a:lnTo>
                        <a:pt x="151" y="205"/>
                      </a:lnTo>
                      <a:lnTo>
                        <a:pt x="151" y="205"/>
                      </a:lnTo>
                      <a:lnTo>
                        <a:pt x="151" y="205"/>
                      </a:lnTo>
                      <a:lnTo>
                        <a:pt x="151" y="205"/>
                      </a:lnTo>
                      <a:lnTo>
                        <a:pt x="151" y="205"/>
                      </a:lnTo>
                      <a:lnTo>
                        <a:pt x="151" y="207"/>
                      </a:lnTo>
                      <a:lnTo>
                        <a:pt x="151" y="207"/>
                      </a:lnTo>
                      <a:lnTo>
                        <a:pt x="151" y="207"/>
                      </a:lnTo>
                      <a:lnTo>
                        <a:pt x="151" y="207"/>
                      </a:lnTo>
                      <a:lnTo>
                        <a:pt x="149" y="207"/>
                      </a:lnTo>
                      <a:lnTo>
                        <a:pt x="149" y="209"/>
                      </a:lnTo>
                      <a:lnTo>
                        <a:pt x="149" y="209"/>
                      </a:lnTo>
                      <a:lnTo>
                        <a:pt x="147" y="209"/>
                      </a:lnTo>
                      <a:lnTo>
                        <a:pt x="147" y="209"/>
                      </a:lnTo>
                      <a:lnTo>
                        <a:pt x="147" y="211"/>
                      </a:lnTo>
                      <a:lnTo>
                        <a:pt x="147" y="211"/>
                      </a:lnTo>
                      <a:lnTo>
                        <a:pt x="147" y="211"/>
                      </a:lnTo>
                      <a:lnTo>
                        <a:pt x="147" y="213"/>
                      </a:lnTo>
                      <a:lnTo>
                        <a:pt x="147" y="213"/>
                      </a:lnTo>
                      <a:lnTo>
                        <a:pt x="147" y="213"/>
                      </a:lnTo>
                      <a:lnTo>
                        <a:pt x="147" y="213"/>
                      </a:lnTo>
                      <a:lnTo>
                        <a:pt x="147" y="214"/>
                      </a:lnTo>
                      <a:lnTo>
                        <a:pt x="147" y="214"/>
                      </a:lnTo>
                      <a:lnTo>
                        <a:pt x="147" y="214"/>
                      </a:lnTo>
                      <a:lnTo>
                        <a:pt x="145" y="214"/>
                      </a:lnTo>
                      <a:lnTo>
                        <a:pt x="145" y="213"/>
                      </a:lnTo>
                      <a:lnTo>
                        <a:pt x="145" y="213"/>
                      </a:lnTo>
                      <a:lnTo>
                        <a:pt x="145" y="213"/>
                      </a:lnTo>
                      <a:lnTo>
                        <a:pt x="144" y="213"/>
                      </a:lnTo>
                      <a:lnTo>
                        <a:pt x="144" y="213"/>
                      </a:lnTo>
                      <a:lnTo>
                        <a:pt x="144" y="213"/>
                      </a:lnTo>
                      <a:lnTo>
                        <a:pt x="142" y="213"/>
                      </a:lnTo>
                      <a:lnTo>
                        <a:pt x="142" y="213"/>
                      </a:lnTo>
                      <a:lnTo>
                        <a:pt x="142" y="213"/>
                      </a:lnTo>
                      <a:lnTo>
                        <a:pt x="142" y="213"/>
                      </a:lnTo>
                      <a:lnTo>
                        <a:pt x="142" y="213"/>
                      </a:lnTo>
                      <a:lnTo>
                        <a:pt x="140" y="213"/>
                      </a:lnTo>
                      <a:lnTo>
                        <a:pt x="140" y="213"/>
                      </a:lnTo>
                      <a:lnTo>
                        <a:pt x="140" y="213"/>
                      </a:lnTo>
                      <a:lnTo>
                        <a:pt x="140" y="213"/>
                      </a:lnTo>
                      <a:lnTo>
                        <a:pt x="138" y="213"/>
                      </a:lnTo>
                      <a:lnTo>
                        <a:pt x="138" y="213"/>
                      </a:lnTo>
                      <a:lnTo>
                        <a:pt x="136" y="213"/>
                      </a:lnTo>
                      <a:lnTo>
                        <a:pt x="136" y="213"/>
                      </a:lnTo>
                      <a:lnTo>
                        <a:pt x="136" y="211"/>
                      </a:lnTo>
                      <a:lnTo>
                        <a:pt x="136" y="211"/>
                      </a:lnTo>
                      <a:lnTo>
                        <a:pt x="136" y="211"/>
                      </a:lnTo>
                      <a:lnTo>
                        <a:pt x="136" y="209"/>
                      </a:lnTo>
                      <a:lnTo>
                        <a:pt x="134" y="209"/>
                      </a:lnTo>
                      <a:lnTo>
                        <a:pt x="134" y="209"/>
                      </a:lnTo>
                      <a:lnTo>
                        <a:pt x="134" y="207"/>
                      </a:lnTo>
                      <a:lnTo>
                        <a:pt x="134" y="207"/>
                      </a:lnTo>
                      <a:lnTo>
                        <a:pt x="134" y="207"/>
                      </a:lnTo>
                      <a:lnTo>
                        <a:pt x="132" y="207"/>
                      </a:lnTo>
                      <a:lnTo>
                        <a:pt x="132" y="207"/>
                      </a:lnTo>
                      <a:lnTo>
                        <a:pt x="132" y="205"/>
                      </a:lnTo>
                      <a:lnTo>
                        <a:pt x="132" y="205"/>
                      </a:lnTo>
                      <a:lnTo>
                        <a:pt x="130" y="205"/>
                      </a:lnTo>
                      <a:lnTo>
                        <a:pt x="130" y="205"/>
                      </a:lnTo>
                      <a:lnTo>
                        <a:pt x="130" y="205"/>
                      </a:lnTo>
                      <a:lnTo>
                        <a:pt x="130" y="205"/>
                      </a:lnTo>
                      <a:lnTo>
                        <a:pt x="128" y="205"/>
                      </a:lnTo>
                      <a:lnTo>
                        <a:pt x="128" y="205"/>
                      </a:lnTo>
                      <a:lnTo>
                        <a:pt x="126" y="205"/>
                      </a:lnTo>
                      <a:lnTo>
                        <a:pt x="126" y="205"/>
                      </a:lnTo>
                      <a:lnTo>
                        <a:pt x="126" y="205"/>
                      </a:lnTo>
                      <a:lnTo>
                        <a:pt x="124" y="205"/>
                      </a:lnTo>
                      <a:lnTo>
                        <a:pt x="124" y="205"/>
                      </a:lnTo>
                      <a:lnTo>
                        <a:pt x="124" y="205"/>
                      </a:lnTo>
                      <a:lnTo>
                        <a:pt x="124" y="205"/>
                      </a:lnTo>
                      <a:lnTo>
                        <a:pt x="122" y="205"/>
                      </a:lnTo>
                      <a:lnTo>
                        <a:pt x="122" y="203"/>
                      </a:lnTo>
                      <a:lnTo>
                        <a:pt x="122" y="203"/>
                      </a:lnTo>
                      <a:lnTo>
                        <a:pt x="121" y="203"/>
                      </a:lnTo>
                      <a:lnTo>
                        <a:pt x="121" y="203"/>
                      </a:lnTo>
                      <a:lnTo>
                        <a:pt x="121" y="203"/>
                      </a:lnTo>
                      <a:lnTo>
                        <a:pt x="121" y="201"/>
                      </a:lnTo>
                      <a:lnTo>
                        <a:pt x="121" y="201"/>
                      </a:lnTo>
                      <a:lnTo>
                        <a:pt x="119" y="201"/>
                      </a:lnTo>
                      <a:lnTo>
                        <a:pt x="119" y="201"/>
                      </a:lnTo>
                      <a:lnTo>
                        <a:pt x="119" y="201"/>
                      </a:lnTo>
                      <a:lnTo>
                        <a:pt x="119" y="201"/>
                      </a:lnTo>
                      <a:lnTo>
                        <a:pt x="117" y="201"/>
                      </a:lnTo>
                      <a:lnTo>
                        <a:pt x="117" y="199"/>
                      </a:lnTo>
                      <a:lnTo>
                        <a:pt x="117" y="199"/>
                      </a:lnTo>
                      <a:lnTo>
                        <a:pt x="115" y="199"/>
                      </a:lnTo>
                      <a:lnTo>
                        <a:pt x="115" y="199"/>
                      </a:lnTo>
                      <a:lnTo>
                        <a:pt x="115" y="199"/>
                      </a:lnTo>
                      <a:lnTo>
                        <a:pt x="115" y="197"/>
                      </a:lnTo>
                      <a:lnTo>
                        <a:pt x="115" y="197"/>
                      </a:lnTo>
                      <a:lnTo>
                        <a:pt x="115" y="197"/>
                      </a:lnTo>
                      <a:lnTo>
                        <a:pt x="113" y="197"/>
                      </a:lnTo>
                      <a:lnTo>
                        <a:pt x="113" y="197"/>
                      </a:lnTo>
                      <a:lnTo>
                        <a:pt x="113" y="197"/>
                      </a:lnTo>
                      <a:lnTo>
                        <a:pt x="111" y="197"/>
                      </a:lnTo>
                      <a:lnTo>
                        <a:pt x="111" y="197"/>
                      </a:lnTo>
                      <a:lnTo>
                        <a:pt x="111" y="197"/>
                      </a:lnTo>
                      <a:lnTo>
                        <a:pt x="109" y="197"/>
                      </a:lnTo>
                      <a:lnTo>
                        <a:pt x="109" y="195"/>
                      </a:lnTo>
                      <a:lnTo>
                        <a:pt x="109" y="195"/>
                      </a:lnTo>
                      <a:lnTo>
                        <a:pt x="109" y="195"/>
                      </a:lnTo>
                      <a:lnTo>
                        <a:pt x="107" y="195"/>
                      </a:lnTo>
                      <a:lnTo>
                        <a:pt x="107" y="195"/>
                      </a:lnTo>
                      <a:lnTo>
                        <a:pt x="107" y="195"/>
                      </a:lnTo>
                      <a:lnTo>
                        <a:pt x="105" y="195"/>
                      </a:lnTo>
                      <a:lnTo>
                        <a:pt x="105" y="195"/>
                      </a:lnTo>
                      <a:lnTo>
                        <a:pt x="103" y="195"/>
                      </a:lnTo>
                      <a:lnTo>
                        <a:pt x="103" y="195"/>
                      </a:lnTo>
                      <a:lnTo>
                        <a:pt x="103" y="195"/>
                      </a:lnTo>
                      <a:lnTo>
                        <a:pt x="103" y="193"/>
                      </a:lnTo>
                      <a:lnTo>
                        <a:pt x="103" y="193"/>
                      </a:lnTo>
                      <a:lnTo>
                        <a:pt x="101" y="193"/>
                      </a:lnTo>
                      <a:lnTo>
                        <a:pt x="101" y="193"/>
                      </a:lnTo>
                      <a:lnTo>
                        <a:pt x="101" y="193"/>
                      </a:lnTo>
                      <a:lnTo>
                        <a:pt x="101" y="191"/>
                      </a:lnTo>
                      <a:lnTo>
                        <a:pt x="101" y="191"/>
                      </a:lnTo>
                      <a:lnTo>
                        <a:pt x="99" y="191"/>
                      </a:lnTo>
                      <a:lnTo>
                        <a:pt x="99" y="190"/>
                      </a:lnTo>
                      <a:lnTo>
                        <a:pt x="99" y="190"/>
                      </a:lnTo>
                      <a:lnTo>
                        <a:pt x="99" y="190"/>
                      </a:lnTo>
                      <a:lnTo>
                        <a:pt x="99" y="188"/>
                      </a:lnTo>
                      <a:lnTo>
                        <a:pt x="101" y="188"/>
                      </a:lnTo>
                      <a:lnTo>
                        <a:pt x="101" y="188"/>
                      </a:lnTo>
                      <a:lnTo>
                        <a:pt x="99" y="188"/>
                      </a:lnTo>
                      <a:lnTo>
                        <a:pt x="99" y="188"/>
                      </a:lnTo>
                      <a:lnTo>
                        <a:pt x="99" y="188"/>
                      </a:lnTo>
                      <a:lnTo>
                        <a:pt x="99" y="190"/>
                      </a:lnTo>
                      <a:lnTo>
                        <a:pt x="99" y="190"/>
                      </a:lnTo>
                      <a:lnTo>
                        <a:pt x="98" y="190"/>
                      </a:lnTo>
                      <a:lnTo>
                        <a:pt x="98" y="190"/>
                      </a:lnTo>
                      <a:lnTo>
                        <a:pt x="98" y="188"/>
                      </a:lnTo>
                      <a:lnTo>
                        <a:pt x="98" y="188"/>
                      </a:lnTo>
                      <a:lnTo>
                        <a:pt x="98" y="188"/>
                      </a:lnTo>
                      <a:lnTo>
                        <a:pt x="98" y="186"/>
                      </a:lnTo>
                      <a:lnTo>
                        <a:pt x="98" y="186"/>
                      </a:lnTo>
                      <a:lnTo>
                        <a:pt x="99" y="186"/>
                      </a:lnTo>
                      <a:lnTo>
                        <a:pt x="99" y="186"/>
                      </a:lnTo>
                      <a:lnTo>
                        <a:pt x="99" y="186"/>
                      </a:lnTo>
                      <a:lnTo>
                        <a:pt x="99" y="186"/>
                      </a:lnTo>
                      <a:lnTo>
                        <a:pt x="101" y="186"/>
                      </a:lnTo>
                      <a:lnTo>
                        <a:pt x="101" y="186"/>
                      </a:lnTo>
                      <a:lnTo>
                        <a:pt x="101" y="186"/>
                      </a:lnTo>
                      <a:lnTo>
                        <a:pt x="101" y="184"/>
                      </a:lnTo>
                      <a:lnTo>
                        <a:pt x="103" y="184"/>
                      </a:lnTo>
                      <a:lnTo>
                        <a:pt x="103" y="184"/>
                      </a:lnTo>
                      <a:lnTo>
                        <a:pt x="103" y="184"/>
                      </a:lnTo>
                      <a:lnTo>
                        <a:pt x="103" y="184"/>
                      </a:lnTo>
                      <a:lnTo>
                        <a:pt x="105" y="184"/>
                      </a:lnTo>
                      <a:lnTo>
                        <a:pt x="105" y="184"/>
                      </a:lnTo>
                      <a:lnTo>
                        <a:pt x="105" y="182"/>
                      </a:lnTo>
                      <a:lnTo>
                        <a:pt x="105" y="182"/>
                      </a:lnTo>
                      <a:lnTo>
                        <a:pt x="107" y="182"/>
                      </a:lnTo>
                      <a:lnTo>
                        <a:pt x="107" y="182"/>
                      </a:lnTo>
                      <a:lnTo>
                        <a:pt x="107" y="182"/>
                      </a:lnTo>
                      <a:lnTo>
                        <a:pt x="107" y="182"/>
                      </a:lnTo>
                      <a:lnTo>
                        <a:pt x="107" y="184"/>
                      </a:lnTo>
                      <a:lnTo>
                        <a:pt x="107" y="184"/>
                      </a:lnTo>
                      <a:lnTo>
                        <a:pt x="109" y="184"/>
                      </a:lnTo>
                      <a:lnTo>
                        <a:pt x="109" y="186"/>
                      </a:lnTo>
                      <a:lnTo>
                        <a:pt x="109" y="186"/>
                      </a:lnTo>
                      <a:lnTo>
                        <a:pt x="109" y="186"/>
                      </a:lnTo>
                      <a:lnTo>
                        <a:pt x="109" y="184"/>
                      </a:lnTo>
                      <a:lnTo>
                        <a:pt x="111" y="184"/>
                      </a:lnTo>
                      <a:lnTo>
                        <a:pt x="111" y="184"/>
                      </a:lnTo>
                      <a:lnTo>
                        <a:pt x="111" y="184"/>
                      </a:lnTo>
                      <a:lnTo>
                        <a:pt x="111" y="182"/>
                      </a:lnTo>
                      <a:lnTo>
                        <a:pt x="111" y="182"/>
                      </a:lnTo>
                      <a:lnTo>
                        <a:pt x="113" y="182"/>
                      </a:lnTo>
                      <a:lnTo>
                        <a:pt x="113" y="182"/>
                      </a:lnTo>
                      <a:lnTo>
                        <a:pt x="113" y="182"/>
                      </a:lnTo>
                      <a:lnTo>
                        <a:pt x="115" y="182"/>
                      </a:lnTo>
                      <a:lnTo>
                        <a:pt x="115" y="180"/>
                      </a:lnTo>
                      <a:lnTo>
                        <a:pt x="115" y="180"/>
                      </a:lnTo>
                      <a:lnTo>
                        <a:pt x="115" y="180"/>
                      </a:lnTo>
                      <a:lnTo>
                        <a:pt x="117" y="180"/>
                      </a:lnTo>
                      <a:lnTo>
                        <a:pt x="117" y="182"/>
                      </a:lnTo>
                      <a:lnTo>
                        <a:pt x="117" y="182"/>
                      </a:lnTo>
                      <a:lnTo>
                        <a:pt x="117" y="182"/>
                      </a:lnTo>
                      <a:lnTo>
                        <a:pt x="119" y="182"/>
                      </a:lnTo>
                      <a:lnTo>
                        <a:pt x="119" y="184"/>
                      </a:lnTo>
                      <a:lnTo>
                        <a:pt x="119" y="184"/>
                      </a:lnTo>
                      <a:lnTo>
                        <a:pt x="119" y="184"/>
                      </a:lnTo>
                      <a:lnTo>
                        <a:pt x="121" y="184"/>
                      </a:lnTo>
                      <a:lnTo>
                        <a:pt x="121" y="184"/>
                      </a:lnTo>
                      <a:lnTo>
                        <a:pt x="121" y="184"/>
                      </a:lnTo>
                      <a:lnTo>
                        <a:pt x="121" y="186"/>
                      </a:lnTo>
                      <a:lnTo>
                        <a:pt x="121" y="186"/>
                      </a:lnTo>
                      <a:lnTo>
                        <a:pt x="122" y="186"/>
                      </a:lnTo>
                      <a:lnTo>
                        <a:pt x="122" y="186"/>
                      </a:lnTo>
                      <a:lnTo>
                        <a:pt x="122" y="186"/>
                      </a:lnTo>
                      <a:lnTo>
                        <a:pt x="124" y="186"/>
                      </a:lnTo>
                      <a:lnTo>
                        <a:pt x="124" y="186"/>
                      </a:lnTo>
                      <a:lnTo>
                        <a:pt x="124" y="186"/>
                      </a:lnTo>
                      <a:lnTo>
                        <a:pt x="126" y="186"/>
                      </a:lnTo>
                      <a:lnTo>
                        <a:pt x="126" y="186"/>
                      </a:lnTo>
                      <a:lnTo>
                        <a:pt x="126" y="186"/>
                      </a:lnTo>
                      <a:lnTo>
                        <a:pt x="126" y="186"/>
                      </a:lnTo>
                      <a:lnTo>
                        <a:pt x="128" y="186"/>
                      </a:lnTo>
                      <a:lnTo>
                        <a:pt x="128" y="186"/>
                      </a:lnTo>
                      <a:lnTo>
                        <a:pt x="130" y="186"/>
                      </a:lnTo>
                      <a:lnTo>
                        <a:pt x="130" y="186"/>
                      </a:lnTo>
                      <a:lnTo>
                        <a:pt x="130" y="186"/>
                      </a:lnTo>
                      <a:lnTo>
                        <a:pt x="132" y="186"/>
                      </a:lnTo>
                      <a:lnTo>
                        <a:pt x="132" y="186"/>
                      </a:lnTo>
                      <a:lnTo>
                        <a:pt x="132" y="186"/>
                      </a:lnTo>
                      <a:lnTo>
                        <a:pt x="134" y="186"/>
                      </a:lnTo>
                      <a:lnTo>
                        <a:pt x="134" y="186"/>
                      </a:lnTo>
                      <a:lnTo>
                        <a:pt x="136" y="186"/>
                      </a:lnTo>
                      <a:lnTo>
                        <a:pt x="136" y="186"/>
                      </a:lnTo>
                      <a:lnTo>
                        <a:pt x="136" y="186"/>
                      </a:lnTo>
                      <a:lnTo>
                        <a:pt x="136" y="184"/>
                      </a:lnTo>
                      <a:lnTo>
                        <a:pt x="138" y="184"/>
                      </a:lnTo>
                      <a:lnTo>
                        <a:pt x="138" y="184"/>
                      </a:lnTo>
                      <a:lnTo>
                        <a:pt x="140" y="184"/>
                      </a:lnTo>
                      <a:lnTo>
                        <a:pt x="140" y="184"/>
                      </a:lnTo>
                      <a:lnTo>
                        <a:pt x="140" y="184"/>
                      </a:lnTo>
                      <a:lnTo>
                        <a:pt x="140" y="182"/>
                      </a:lnTo>
                      <a:lnTo>
                        <a:pt x="140" y="182"/>
                      </a:lnTo>
                      <a:lnTo>
                        <a:pt x="142" y="182"/>
                      </a:lnTo>
                      <a:lnTo>
                        <a:pt x="142" y="182"/>
                      </a:lnTo>
                      <a:lnTo>
                        <a:pt x="142" y="182"/>
                      </a:lnTo>
                      <a:lnTo>
                        <a:pt x="142" y="182"/>
                      </a:lnTo>
                      <a:lnTo>
                        <a:pt x="144" y="182"/>
                      </a:lnTo>
                      <a:lnTo>
                        <a:pt x="144" y="182"/>
                      </a:lnTo>
                      <a:lnTo>
                        <a:pt x="145" y="182"/>
                      </a:lnTo>
                      <a:lnTo>
                        <a:pt x="145" y="182"/>
                      </a:lnTo>
                      <a:lnTo>
                        <a:pt x="145" y="182"/>
                      </a:lnTo>
                      <a:lnTo>
                        <a:pt x="145" y="182"/>
                      </a:lnTo>
                      <a:lnTo>
                        <a:pt x="147" y="182"/>
                      </a:lnTo>
                      <a:lnTo>
                        <a:pt x="147" y="182"/>
                      </a:lnTo>
                      <a:lnTo>
                        <a:pt x="147" y="182"/>
                      </a:lnTo>
                      <a:lnTo>
                        <a:pt x="147" y="182"/>
                      </a:lnTo>
                      <a:lnTo>
                        <a:pt x="149" y="182"/>
                      </a:lnTo>
                      <a:lnTo>
                        <a:pt x="149" y="180"/>
                      </a:lnTo>
                      <a:lnTo>
                        <a:pt x="149" y="180"/>
                      </a:lnTo>
                      <a:lnTo>
                        <a:pt x="149" y="180"/>
                      </a:lnTo>
                      <a:lnTo>
                        <a:pt x="151" y="180"/>
                      </a:lnTo>
                      <a:lnTo>
                        <a:pt x="151" y="180"/>
                      </a:lnTo>
                      <a:lnTo>
                        <a:pt x="151" y="180"/>
                      </a:lnTo>
                      <a:lnTo>
                        <a:pt x="151" y="180"/>
                      </a:lnTo>
                      <a:lnTo>
                        <a:pt x="153" y="180"/>
                      </a:lnTo>
                      <a:lnTo>
                        <a:pt x="153" y="180"/>
                      </a:lnTo>
                      <a:lnTo>
                        <a:pt x="153" y="180"/>
                      </a:lnTo>
                      <a:lnTo>
                        <a:pt x="153" y="180"/>
                      </a:lnTo>
                      <a:lnTo>
                        <a:pt x="153" y="180"/>
                      </a:lnTo>
                      <a:lnTo>
                        <a:pt x="155" y="180"/>
                      </a:lnTo>
                      <a:lnTo>
                        <a:pt x="155" y="180"/>
                      </a:lnTo>
                      <a:lnTo>
                        <a:pt x="155" y="180"/>
                      </a:lnTo>
                      <a:lnTo>
                        <a:pt x="157" y="180"/>
                      </a:lnTo>
                      <a:lnTo>
                        <a:pt x="157" y="180"/>
                      </a:lnTo>
                      <a:lnTo>
                        <a:pt x="157" y="180"/>
                      </a:lnTo>
                      <a:lnTo>
                        <a:pt x="159" y="180"/>
                      </a:lnTo>
                      <a:lnTo>
                        <a:pt x="159" y="180"/>
                      </a:lnTo>
                      <a:lnTo>
                        <a:pt x="159" y="180"/>
                      </a:lnTo>
                      <a:lnTo>
                        <a:pt x="159" y="178"/>
                      </a:lnTo>
                      <a:lnTo>
                        <a:pt x="159" y="178"/>
                      </a:lnTo>
                      <a:lnTo>
                        <a:pt x="159" y="178"/>
                      </a:lnTo>
                      <a:lnTo>
                        <a:pt x="159" y="176"/>
                      </a:lnTo>
                      <a:lnTo>
                        <a:pt x="161" y="176"/>
                      </a:lnTo>
                      <a:lnTo>
                        <a:pt x="161" y="176"/>
                      </a:lnTo>
                      <a:lnTo>
                        <a:pt x="161" y="174"/>
                      </a:lnTo>
                      <a:lnTo>
                        <a:pt x="161" y="174"/>
                      </a:lnTo>
                      <a:lnTo>
                        <a:pt x="159" y="174"/>
                      </a:lnTo>
                      <a:lnTo>
                        <a:pt x="159" y="174"/>
                      </a:lnTo>
                      <a:lnTo>
                        <a:pt x="159" y="172"/>
                      </a:lnTo>
                      <a:lnTo>
                        <a:pt x="159" y="172"/>
                      </a:lnTo>
                      <a:lnTo>
                        <a:pt x="159" y="172"/>
                      </a:lnTo>
                      <a:lnTo>
                        <a:pt x="159" y="172"/>
                      </a:lnTo>
                      <a:lnTo>
                        <a:pt x="161" y="172"/>
                      </a:lnTo>
                      <a:lnTo>
                        <a:pt x="161" y="172"/>
                      </a:lnTo>
                      <a:lnTo>
                        <a:pt x="163" y="172"/>
                      </a:lnTo>
                      <a:lnTo>
                        <a:pt x="163" y="170"/>
                      </a:lnTo>
                      <a:lnTo>
                        <a:pt x="163" y="170"/>
                      </a:lnTo>
                      <a:lnTo>
                        <a:pt x="163" y="170"/>
                      </a:lnTo>
                      <a:lnTo>
                        <a:pt x="165" y="170"/>
                      </a:lnTo>
                      <a:lnTo>
                        <a:pt x="165" y="170"/>
                      </a:lnTo>
                      <a:lnTo>
                        <a:pt x="166" y="170"/>
                      </a:lnTo>
                      <a:lnTo>
                        <a:pt x="166" y="170"/>
                      </a:lnTo>
                      <a:lnTo>
                        <a:pt x="166" y="168"/>
                      </a:lnTo>
                      <a:lnTo>
                        <a:pt x="166" y="168"/>
                      </a:lnTo>
                      <a:lnTo>
                        <a:pt x="166" y="168"/>
                      </a:lnTo>
                      <a:lnTo>
                        <a:pt x="166" y="167"/>
                      </a:lnTo>
                      <a:lnTo>
                        <a:pt x="166" y="167"/>
                      </a:lnTo>
                      <a:lnTo>
                        <a:pt x="165" y="167"/>
                      </a:lnTo>
                      <a:lnTo>
                        <a:pt x="165" y="167"/>
                      </a:lnTo>
                      <a:lnTo>
                        <a:pt x="165" y="165"/>
                      </a:lnTo>
                      <a:lnTo>
                        <a:pt x="165" y="165"/>
                      </a:lnTo>
                      <a:lnTo>
                        <a:pt x="165" y="165"/>
                      </a:lnTo>
                      <a:lnTo>
                        <a:pt x="165" y="165"/>
                      </a:lnTo>
                      <a:lnTo>
                        <a:pt x="163" y="165"/>
                      </a:lnTo>
                      <a:lnTo>
                        <a:pt x="163" y="163"/>
                      </a:lnTo>
                      <a:lnTo>
                        <a:pt x="163" y="163"/>
                      </a:lnTo>
                      <a:lnTo>
                        <a:pt x="163" y="161"/>
                      </a:lnTo>
                      <a:lnTo>
                        <a:pt x="163" y="161"/>
                      </a:lnTo>
                      <a:lnTo>
                        <a:pt x="163" y="159"/>
                      </a:lnTo>
                      <a:lnTo>
                        <a:pt x="163" y="159"/>
                      </a:lnTo>
                      <a:lnTo>
                        <a:pt x="163" y="159"/>
                      </a:lnTo>
                      <a:lnTo>
                        <a:pt x="163" y="157"/>
                      </a:lnTo>
                      <a:lnTo>
                        <a:pt x="163" y="157"/>
                      </a:lnTo>
                      <a:lnTo>
                        <a:pt x="163" y="157"/>
                      </a:lnTo>
                      <a:lnTo>
                        <a:pt x="163" y="157"/>
                      </a:lnTo>
                      <a:lnTo>
                        <a:pt x="161" y="157"/>
                      </a:lnTo>
                      <a:lnTo>
                        <a:pt x="161" y="155"/>
                      </a:lnTo>
                      <a:lnTo>
                        <a:pt x="161" y="155"/>
                      </a:lnTo>
                      <a:lnTo>
                        <a:pt x="161" y="155"/>
                      </a:lnTo>
                      <a:lnTo>
                        <a:pt x="159" y="155"/>
                      </a:lnTo>
                      <a:lnTo>
                        <a:pt x="159" y="153"/>
                      </a:lnTo>
                      <a:lnTo>
                        <a:pt x="159" y="153"/>
                      </a:lnTo>
                      <a:lnTo>
                        <a:pt x="159" y="153"/>
                      </a:lnTo>
                      <a:lnTo>
                        <a:pt x="159" y="151"/>
                      </a:lnTo>
                      <a:lnTo>
                        <a:pt x="159" y="151"/>
                      </a:lnTo>
                      <a:lnTo>
                        <a:pt x="159" y="149"/>
                      </a:lnTo>
                      <a:lnTo>
                        <a:pt x="159" y="149"/>
                      </a:lnTo>
                      <a:lnTo>
                        <a:pt x="159" y="149"/>
                      </a:lnTo>
                      <a:lnTo>
                        <a:pt x="159" y="149"/>
                      </a:lnTo>
                      <a:lnTo>
                        <a:pt x="159" y="147"/>
                      </a:lnTo>
                      <a:lnTo>
                        <a:pt x="159" y="147"/>
                      </a:lnTo>
                      <a:lnTo>
                        <a:pt x="157" y="147"/>
                      </a:lnTo>
                      <a:lnTo>
                        <a:pt x="157" y="145"/>
                      </a:lnTo>
                      <a:lnTo>
                        <a:pt x="157" y="145"/>
                      </a:lnTo>
                      <a:lnTo>
                        <a:pt x="157" y="145"/>
                      </a:lnTo>
                      <a:lnTo>
                        <a:pt x="157" y="145"/>
                      </a:lnTo>
                      <a:lnTo>
                        <a:pt x="157" y="144"/>
                      </a:lnTo>
                      <a:lnTo>
                        <a:pt x="155" y="144"/>
                      </a:lnTo>
                      <a:lnTo>
                        <a:pt x="155" y="144"/>
                      </a:lnTo>
                      <a:lnTo>
                        <a:pt x="153" y="144"/>
                      </a:lnTo>
                      <a:lnTo>
                        <a:pt x="153" y="145"/>
                      </a:lnTo>
                      <a:lnTo>
                        <a:pt x="153" y="145"/>
                      </a:lnTo>
                      <a:lnTo>
                        <a:pt x="153" y="145"/>
                      </a:lnTo>
                      <a:lnTo>
                        <a:pt x="153" y="145"/>
                      </a:lnTo>
                      <a:lnTo>
                        <a:pt x="151" y="145"/>
                      </a:lnTo>
                      <a:lnTo>
                        <a:pt x="151" y="145"/>
                      </a:lnTo>
                      <a:lnTo>
                        <a:pt x="151" y="145"/>
                      </a:lnTo>
                      <a:lnTo>
                        <a:pt x="151" y="145"/>
                      </a:lnTo>
                      <a:lnTo>
                        <a:pt x="149" y="145"/>
                      </a:lnTo>
                      <a:lnTo>
                        <a:pt x="149" y="144"/>
                      </a:lnTo>
                      <a:lnTo>
                        <a:pt x="149" y="144"/>
                      </a:lnTo>
                      <a:lnTo>
                        <a:pt x="149" y="144"/>
                      </a:lnTo>
                      <a:lnTo>
                        <a:pt x="147" y="144"/>
                      </a:lnTo>
                      <a:lnTo>
                        <a:pt x="147" y="142"/>
                      </a:lnTo>
                      <a:lnTo>
                        <a:pt x="147" y="142"/>
                      </a:lnTo>
                      <a:lnTo>
                        <a:pt x="147" y="142"/>
                      </a:lnTo>
                      <a:lnTo>
                        <a:pt x="147" y="142"/>
                      </a:lnTo>
                      <a:lnTo>
                        <a:pt x="147" y="142"/>
                      </a:lnTo>
                      <a:lnTo>
                        <a:pt x="145" y="142"/>
                      </a:lnTo>
                      <a:lnTo>
                        <a:pt x="145" y="142"/>
                      </a:lnTo>
                      <a:lnTo>
                        <a:pt x="145" y="142"/>
                      </a:lnTo>
                      <a:lnTo>
                        <a:pt x="145" y="142"/>
                      </a:lnTo>
                      <a:lnTo>
                        <a:pt x="145" y="142"/>
                      </a:lnTo>
                      <a:lnTo>
                        <a:pt x="144" y="142"/>
                      </a:lnTo>
                      <a:lnTo>
                        <a:pt x="144" y="142"/>
                      </a:lnTo>
                      <a:lnTo>
                        <a:pt x="144" y="140"/>
                      </a:lnTo>
                      <a:lnTo>
                        <a:pt x="144" y="140"/>
                      </a:lnTo>
                      <a:lnTo>
                        <a:pt x="144" y="140"/>
                      </a:lnTo>
                      <a:lnTo>
                        <a:pt x="144" y="138"/>
                      </a:lnTo>
                      <a:lnTo>
                        <a:pt x="144" y="138"/>
                      </a:lnTo>
                      <a:lnTo>
                        <a:pt x="145" y="138"/>
                      </a:lnTo>
                      <a:lnTo>
                        <a:pt x="145" y="136"/>
                      </a:lnTo>
                      <a:lnTo>
                        <a:pt x="145" y="136"/>
                      </a:lnTo>
                      <a:lnTo>
                        <a:pt x="144" y="136"/>
                      </a:lnTo>
                      <a:lnTo>
                        <a:pt x="144" y="134"/>
                      </a:lnTo>
                      <a:lnTo>
                        <a:pt x="144" y="134"/>
                      </a:lnTo>
                      <a:lnTo>
                        <a:pt x="144" y="134"/>
                      </a:lnTo>
                      <a:lnTo>
                        <a:pt x="144" y="132"/>
                      </a:lnTo>
                      <a:lnTo>
                        <a:pt x="142" y="132"/>
                      </a:lnTo>
                      <a:lnTo>
                        <a:pt x="142" y="132"/>
                      </a:lnTo>
                      <a:lnTo>
                        <a:pt x="142" y="132"/>
                      </a:lnTo>
                      <a:lnTo>
                        <a:pt x="142" y="132"/>
                      </a:lnTo>
                      <a:lnTo>
                        <a:pt x="140" y="132"/>
                      </a:lnTo>
                      <a:lnTo>
                        <a:pt x="140" y="132"/>
                      </a:lnTo>
                      <a:lnTo>
                        <a:pt x="140" y="132"/>
                      </a:lnTo>
                      <a:lnTo>
                        <a:pt x="140" y="132"/>
                      </a:lnTo>
                      <a:lnTo>
                        <a:pt x="138" y="132"/>
                      </a:lnTo>
                      <a:lnTo>
                        <a:pt x="138" y="132"/>
                      </a:lnTo>
                      <a:lnTo>
                        <a:pt x="136" y="132"/>
                      </a:lnTo>
                      <a:lnTo>
                        <a:pt x="136" y="132"/>
                      </a:lnTo>
                      <a:lnTo>
                        <a:pt x="136" y="132"/>
                      </a:lnTo>
                      <a:lnTo>
                        <a:pt x="134" y="132"/>
                      </a:lnTo>
                      <a:lnTo>
                        <a:pt x="134" y="134"/>
                      </a:lnTo>
                      <a:lnTo>
                        <a:pt x="134" y="134"/>
                      </a:lnTo>
                      <a:lnTo>
                        <a:pt x="132" y="134"/>
                      </a:lnTo>
                      <a:lnTo>
                        <a:pt x="132" y="134"/>
                      </a:lnTo>
                      <a:lnTo>
                        <a:pt x="132" y="134"/>
                      </a:lnTo>
                      <a:lnTo>
                        <a:pt x="132" y="134"/>
                      </a:lnTo>
                      <a:lnTo>
                        <a:pt x="130" y="134"/>
                      </a:lnTo>
                      <a:lnTo>
                        <a:pt x="130" y="134"/>
                      </a:lnTo>
                      <a:lnTo>
                        <a:pt x="130" y="132"/>
                      </a:lnTo>
                      <a:lnTo>
                        <a:pt x="132" y="132"/>
                      </a:lnTo>
                      <a:lnTo>
                        <a:pt x="132" y="132"/>
                      </a:lnTo>
                      <a:lnTo>
                        <a:pt x="132" y="132"/>
                      </a:lnTo>
                      <a:lnTo>
                        <a:pt x="132" y="132"/>
                      </a:lnTo>
                      <a:lnTo>
                        <a:pt x="134" y="132"/>
                      </a:lnTo>
                      <a:lnTo>
                        <a:pt x="134" y="132"/>
                      </a:lnTo>
                      <a:lnTo>
                        <a:pt x="134" y="132"/>
                      </a:lnTo>
                      <a:lnTo>
                        <a:pt x="136" y="132"/>
                      </a:lnTo>
                      <a:lnTo>
                        <a:pt x="136" y="130"/>
                      </a:lnTo>
                      <a:lnTo>
                        <a:pt x="136" y="130"/>
                      </a:lnTo>
                      <a:lnTo>
                        <a:pt x="134" y="130"/>
                      </a:lnTo>
                      <a:lnTo>
                        <a:pt x="134" y="130"/>
                      </a:lnTo>
                      <a:lnTo>
                        <a:pt x="134" y="128"/>
                      </a:lnTo>
                      <a:lnTo>
                        <a:pt x="132" y="128"/>
                      </a:lnTo>
                      <a:lnTo>
                        <a:pt x="132" y="128"/>
                      </a:lnTo>
                      <a:lnTo>
                        <a:pt x="132" y="128"/>
                      </a:lnTo>
                      <a:lnTo>
                        <a:pt x="132" y="130"/>
                      </a:lnTo>
                      <a:lnTo>
                        <a:pt x="130" y="130"/>
                      </a:lnTo>
                      <a:lnTo>
                        <a:pt x="130" y="128"/>
                      </a:lnTo>
                      <a:lnTo>
                        <a:pt x="130" y="128"/>
                      </a:lnTo>
                      <a:lnTo>
                        <a:pt x="130" y="130"/>
                      </a:lnTo>
                      <a:lnTo>
                        <a:pt x="130" y="130"/>
                      </a:lnTo>
                      <a:lnTo>
                        <a:pt x="128" y="130"/>
                      </a:lnTo>
                      <a:lnTo>
                        <a:pt x="128" y="130"/>
                      </a:lnTo>
                      <a:lnTo>
                        <a:pt x="128" y="130"/>
                      </a:lnTo>
                      <a:lnTo>
                        <a:pt x="126" y="130"/>
                      </a:lnTo>
                      <a:lnTo>
                        <a:pt x="126" y="132"/>
                      </a:lnTo>
                      <a:lnTo>
                        <a:pt x="126" y="132"/>
                      </a:lnTo>
                      <a:lnTo>
                        <a:pt x="126" y="132"/>
                      </a:lnTo>
                      <a:lnTo>
                        <a:pt x="124" y="132"/>
                      </a:lnTo>
                      <a:lnTo>
                        <a:pt x="124" y="130"/>
                      </a:lnTo>
                      <a:lnTo>
                        <a:pt x="124" y="130"/>
                      </a:lnTo>
                      <a:lnTo>
                        <a:pt x="124" y="128"/>
                      </a:lnTo>
                      <a:lnTo>
                        <a:pt x="126" y="128"/>
                      </a:lnTo>
                      <a:lnTo>
                        <a:pt x="126" y="128"/>
                      </a:lnTo>
                      <a:lnTo>
                        <a:pt x="126" y="128"/>
                      </a:lnTo>
                      <a:lnTo>
                        <a:pt x="126" y="130"/>
                      </a:lnTo>
                      <a:lnTo>
                        <a:pt x="128" y="130"/>
                      </a:lnTo>
                      <a:lnTo>
                        <a:pt x="128" y="128"/>
                      </a:lnTo>
                      <a:lnTo>
                        <a:pt x="128" y="128"/>
                      </a:lnTo>
                      <a:lnTo>
                        <a:pt x="128" y="126"/>
                      </a:lnTo>
                      <a:lnTo>
                        <a:pt x="128" y="126"/>
                      </a:lnTo>
                      <a:lnTo>
                        <a:pt x="126" y="126"/>
                      </a:lnTo>
                      <a:lnTo>
                        <a:pt x="126" y="124"/>
                      </a:lnTo>
                      <a:lnTo>
                        <a:pt x="126" y="124"/>
                      </a:lnTo>
                      <a:lnTo>
                        <a:pt x="126" y="124"/>
                      </a:lnTo>
                      <a:lnTo>
                        <a:pt x="126" y="124"/>
                      </a:lnTo>
                      <a:lnTo>
                        <a:pt x="126" y="124"/>
                      </a:lnTo>
                      <a:lnTo>
                        <a:pt x="126" y="122"/>
                      </a:lnTo>
                      <a:lnTo>
                        <a:pt x="124" y="122"/>
                      </a:lnTo>
                      <a:lnTo>
                        <a:pt x="124" y="122"/>
                      </a:lnTo>
                      <a:lnTo>
                        <a:pt x="124" y="122"/>
                      </a:lnTo>
                      <a:lnTo>
                        <a:pt x="124" y="121"/>
                      </a:lnTo>
                      <a:lnTo>
                        <a:pt x="124" y="121"/>
                      </a:lnTo>
                      <a:lnTo>
                        <a:pt x="124" y="121"/>
                      </a:lnTo>
                      <a:lnTo>
                        <a:pt x="122" y="121"/>
                      </a:lnTo>
                      <a:lnTo>
                        <a:pt x="122" y="121"/>
                      </a:lnTo>
                      <a:lnTo>
                        <a:pt x="122" y="119"/>
                      </a:lnTo>
                      <a:lnTo>
                        <a:pt x="121" y="119"/>
                      </a:lnTo>
                      <a:lnTo>
                        <a:pt x="121" y="121"/>
                      </a:lnTo>
                      <a:lnTo>
                        <a:pt x="121" y="121"/>
                      </a:lnTo>
                      <a:lnTo>
                        <a:pt x="121" y="121"/>
                      </a:lnTo>
                      <a:lnTo>
                        <a:pt x="121" y="121"/>
                      </a:lnTo>
                      <a:lnTo>
                        <a:pt x="121" y="121"/>
                      </a:lnTo>
                      <a:lnTo>
                        <a:pt x="119" y="121"/>
                      </a:lnTo>
                      <a:lnTo>
                        <a:pt x="119" y="121"/>
                      </a:lnTo>
                      <a:lnTo>
                        <a:pt x="119" y="121"/>
                      </a:lnTo>
                      <a:lnTo>
                        <a:pt x="119" y="119"/>
                      </a:lnTo>
                      <a:lnTo>
                        <a:pt x="117" y="119"/>
                      </a:lnTo>
                      <a:lnTo>
                        <a:pt x="117" y="119"/>
                      </a:lnTo>
                      <a:lnTo>
                        <a:pt x="115" y="119"/>
                      </a:lnTo>
                      <a:lnTo>
                        <a:pt x="115" y="119"/>
                      </a:lnTo>
                      <a:lnTo>
                        <a:pt x="115" y="119"/>
                      </a:lnTo>
                      <a:lnTo>
                        <a:pt x="113" y="119"/>
                      </a:lnTo>
                      <a:lnTo>
                        <a:pt x="113" y="119"/>
                      </a:lnTo>
                      <a:lnTo>
                        <a:pt x="113" y="121"/>
                      </a:lnTo>
                      <a:lnTo>
                        <a:pt x="113" y="121"/>
                      </a:lnTo>
                      <a:lnTo>
                        <a:pt x="111" y="121"/>
                      </a:lnTo>
                      <a:lnTo>
                        <a:pt x="111" y="121"/>
                      </a:lnTo>
                      <a:lnTo>
                        <a:pt x="111" y="119"/>
                      </a:lnTo>
                      <a:lnTo>
                        <a:pt x="111" y="119"/>
                      </a:lnTo>
                      <a:lnTo>
                        <a:pt x="109" y="119"/>
                      </a:lnTo>
                      <a:lnTo>
                        <a:pt x="109" y="117"/>
                      </a:lnTo>
                      <a:lnTo>
                        <a:pt x="109" y="117"/>
                      </a:lnTo>
                      <a:lnTo>
                        <a:pt x="109" y="117"/>
                      </a:lnTo>
                      <a:lnTo>
                        <a:pt x="109" y="117"/>
                      </a:lnTo>
                      <a:lnTo>
                        <a:pt x="107" y="117"/>
                      </a:lnTo>
                      <a:lnTo>
                        <a:pt x="107" y="117"/>
                      </a:lnTo>
                      <a:lnTo>
                        <a:pt x="107" y="117"/>
                      </a:lnTo>
                      <a:lnTo>
                        <a:pt x="107" y="117"/>
                      </a:lnTo>
                      <a:lnTo>
                        <a:pt x="105" y="117"/>
                      </a:lnTo>
                      <a:lnTo>
                        <a:pt x="105" y="117"/>
                      </a:lnTo>
                      <a:lnTo>
                        <a:pt x="103" y="117"/>
                      </a:lnTo>
                      <a:lnTo>
                        <a:pt x="103" y="117"/>
                      </a:lnTo>
                      <a:lnTo>
                        <a:pt x="103" y="115"/>
                      </a:lnTo>
                      <a:lnTo>
                        <a:pt x="103" y="115"/>
                      </a:lnTo>
                      <a:lnTo>
                        <a:pt x="103" y="115"/>
                      </a:lnTo>
                      <a:lnTo>
                        <a:pt x="103" y="113"/>
                      </a:lnTo>
                      <a:lnTo>
                        <a:pt x="101" y="113"/>
                      </a:lnTo>
                      <a:lnTo>
                        <a:pt x="101" y="113"/>
                      </a:lnTo>
                      <a:lnTo>
                        <a:pt x="101" y="113"/>
                      </a:lnTo>
                      <a:lnTo>
                        <a:pt x="99" y="113"/>
                      </a:lnTo>
                      <a:lnTo>
                        <a:pt x="99" y="111"/>
                      </a:lnTo>
                      <a:lnTo>
                        <a:pt x="99" y="111"/>
                      </a:lnTo>
                      <a:lnTo>
                        <a:pt x="99" y="111"/>
                      </a:lnTo>
                      <a:lnTo>
                        <a:pt x="99" y="111"/>
                      </a:lnTo>
                      <a:lnTo>
                        <a:pt x="98" y="111"/>
                      </a:lnTo>
                      <a:lnTo>
                        <a:pt x="98" y="109"/>
                      </a:lnTo>
                      <a:lnTo>
                        <a:pt x="98" y="109"/>
                      </a:lnTo>
                      <a:lnTo>
                        <a:pt x="98" y="109"/>
                      </a:lnTo>
                      <a:lnTo>
                        <a:pt x="98" y="109"/>
                      </a:lnTo>
                      <a:lnTo>
                        <a:pt x="98" y="109"/>
                      </a:lnTo>
                      <a:lnTo>
                        <a:pt x="96" y="109"/>
                      </a:lnTo>
                      <a:lnTo>
                        <a:pt x="96" y="107"/>
                      </a:lnTo>
                      <a:lnTo>
                        <a:pt x="96" y="107"/>
                      </a:lnTo>
                      <a:lnTo>
                        <a:pt x="96" y="107"/>
                      </a:lnTo>
                      <a:lnTo>
                        <a:pt x="96" y="105"/>
                      </a:lnTo>
                      <a:lnTo>
                        <a:pt x="94" y="105"/>
                      </a:lnTo>
                      <a:lnTo>
                        <a:pt x="94" y="105"/>
                      </a:lnTo>
                      <a:lnTo>
                        <a:pt x="94" y="105"/>
                      </a:lnTo>
                      <a:lnTo>
                        <a:pt x="94" y="105"/>
                      </a:lnTo>
                      <a:lnTo>
                        <a:pt x="92" y="105"/>
                      </a:lnTo>
                      <a:lnTo>
                        <a:pt x="92" y="103"/>
                      </a:lnTo>
                      <a:lnTo>
                        <a:pt x="92" y="103"/>
                      </a:lnTo>
                      <a:lnTo>
                        <a:pt x="92" y="103"/>
                      </a:lnTo>
                      <a:lnTo>
                        <a:pt x="90" y="103"/>
                      </a:lnTo>
                      <a:lnTo>
                        <a:pt x="90" y="103"/>
                      </a:lnTo>
                      <a:lnTo>
                        <a:pt x="90" y="103"/>
                      </a:lnTo>
                      <a:lnTo>
                        <a:pt x="90" y="101"/>
                      </a:lnTo>
                      <a:lnTo>
                        <a:pt x="88" y="101"/>
                      </a:lnTo>
                      <a:lnTo>
                        <a:pt x="88" y="101"/>
                      </a:lnTo>
                      <a:lnTo>
                        <a:pt x="88" y="101"/>
                      </a:lnTo>
                      <a:lnTo>
                        <a:pt x="88" y="101"/>
                      </a:lnTo>
                      <a:lnTo>
                        <a:pt x="88" y="100"/>
                      </a:lnTo>
                      <a:lnTo>
                        <a:pt x="88" y="100"/>
                      </a:lnTo>
                      <a:lnTo>
                        <a:pt x="88" y="100"/>
                      </a:lnTo>
                      <a:lnTo>
                        <a:pt x="86" y="100"/>
                      </a:lnTo>
                      <a:lnTo>
                        <a:pt x="86" y="98"/>
                      </a:lnTo>
                      <a:lnTo>
                        <a:pt x="86" y="98"/>
                      </a:lnTo>
                      <a:lnTo>
                        <a:pt x="86" y="98"/>
                      </a:lnTo>
                      <a:lnTo>
                        <a:pt x="86" y="98"/>
                      </a:lnTo>
                      <a:lnTo>
                        <a:pt x="84" y="98"/>
                      </a:lnTo>
                      <a:lnTo>
                        <a:pt x="84" y="98"/>
                      </a:lnTo>
                      <a:lnTo>
                        <a:pt x="84" y="96"/>
                      </a:lnTo>
                      <a:lnTo>
                        <a:pt x="82" y="96"/>
                      </a:lnTo>
                      <a:lnTo>
                        <a:pt x="82" y="96"/>
                      </a:lnTo>
                      <a:lnTo>
                        <a:pt x="82" y="96"/>
                      </a:lnTo>
                      <a:lnTo>
                        <a:pt x="80" y="96"/>
                      </a:lnTo>
                      <a:lnTo>
                        <a:pt x="80" y="96"/>
                      </a:lnTo>
                      <a:lnTo>
                        <a:pt x="80" y="96"/>
                      </a:lnTo>
                      <a:lnTo>
                        <a:pt x="80" y="98"/>
                      </a:lnTo>
                      <a:lnTo>
                        <a:pt x="78" y="98"/>
                      </a:lnTo>
                      <a:lnTo>
                        <a:pt x="78" y="98"/>
                      </a:lnTo>
                      <a:lnTo>
                        <a:pt x="78" y="96"/>
                      </a:lnTo>
                      <a:lnTo>
                        <a:pt x="77" y="96"/>
                      </a:lnTo>
                      <a:lnTo>
                        <a:pt x="77" y="96"/>
                      </a:lnTo>
                      <a:lnTo>
                        <a:pt x="77" y="94"/>
                      </a:lnTo>
                      <a:lnTo>
                        <a:pt x="78" y="94"/>
                      </a:lnTo>
                      <a:lnTo>
                        <a:pt x="78" y="94"/>
                      </a:lnTo>
                      <a:lnTo>
                        <a:pt x="78" y="94"/>
                      </a:lnTo>
                      <a:lnTo>
                        <a:pt x="78" y="94"/>
                      </a:lnTo>
                      <a:lnTo>
                        <a:pt x="78" y="94"/>
                      </a:lnTo>
                      <a:lnTo>
                        <a:pt x="77" y="94"/>
                      </a:lnTo>
                      <a:lnTo>
                        <a:pt x="77" y="92"/>
                      </a:lnTo>
                      <a:lnTo>
                        <a:pt x="77" y="92"/>
                      </a:lnTo>
                      <a:lnTo>
                        <a:pt x="77" y="92"/>
                      </a:lnTo>
                      <a:lnTo>
                        <a:pt x="77" y="92"/>
                      </a:lnTo>
                      <a:lnTo>
                        <a:pt x="77" y="90"/>
                      </a:lnTo>
                      <a:lnTo>
                        <a:pt x="75" y="90"/>
                      </a:lnTo>
                      <a:lnTo>
                        <a:pt x="75" y="90"/>
                      </a:lnTo>
                      <a:lnTo>
                        <a:pt x="75" y="90"/>
                      </a:lnTo>
                      <a:lnTo>
                        <a:pt x="75" y="88"/>
                      </a:lnTo>
                      <a:lnTo>
                        <a:pt x="73" y="88"/>
                      </a:lnTo>
                      <a:lnTo>
                        <a:pt x="73" y="88"/>
                      </a:lnTo>
                      <a:lnTo>
                        <a:pt x="73" y="88"/>
                      </a:lnTo>
                      <a:lnTo>
                        <a:pt x="71" y="88"/>
                      </a:lnTo>
                      <a:lnTo>
                        <a:pt x="71" y="88"/>
                      </a:lnTo>
                      <a:lnTo>
                        <a:pt x="71" y="88"/>
                      </a:lnTo>
                      <a:lnTo>
                        <a:pt x="71" y="86"/>
                      </a:lnTo>
                      <a:lnTo>
                        <a:pt x="71" y="86"/>
                      </a:lnTo>
                      <a:lnTo>
                        <a:pt x="71" y="86"/>
                      </a:lnTo>
                      <a:lnTo>
                        <a:pt x="71" y="84"/>
                      </a:lnTo>
                      <a:lnTo>
                        <a:pt x="71" y="84"/>
                      </a:lnTo>
                      <a:lnTo>
                        <a:pt x="71" y="84"/>
                      </a:lnTo>
                      <a:lnTo>
                        <a:pt x="69" y="84"/>
                      </a:lnTo>
                      <a:lnTo>
                        <a:pt x="69" y="84"/>
                      </a:lnTo>
                      <a:lnTo>
                        <a:pt x="67" y="84"/>
                      </a:lnTo>
                      <a:lnTo>
                        <a:pt x="67" y="84"/>
                      </a:lnTo>
                      <a:lnTo>
                        <a:pt x="67" y="84"/>
                      </a:lnTo>
                      <a:lnTo>
                        <a:pt x="67" y="84"/>
                      </a:lnTo>
                      <a:lnTo>
                        <a:pt x="67" y="84"/>
                      </a:lnTo>
                      <a:lnTo>
                        <a:pt x="67" y="84"/>
                      </a:lnTo>
                      <a:lnTo>
                        <a:pt x="67" y="82"/>
                      </a:lnTo>
                      <a:lnTo>
                        <a:pt x="67" y="82"/>
                      </a:lnTo>
                      <a:lnTo>
                        <a:pt x="67" y="80"/>
                      </a:lnTo>
                      <a:lnTo>
                        <a:pt x="67" y="80"/>
                      </a:lnTo>
                      <a:lnTo>
                        <a:pt x="67" y="78"/>
                      </a:lnTo>
                      <a:lnTo>
                        <a:pt x="67" y="78"/>
                      </a:lnTo>
                      <a:lnTo>
                        <a:pt x="67" y="78"/>
                      </a:lnTo>
                      <a:lnTo>
                        <a:pt x="67" y="77"/>
                      </a:lnTo>
                      <a:lnTo>
                        <a:pt x="65" y="77"/>
                      </a:lnTo>
                      <a:lnTo>
                        <a:pt x="65" y="77"/>
                      </a:lnTo>
                      <a:lnTo>
                        <a:pt x="65" y="77"/>
                      </a:lnTo>
                      <a:lnTo>
                        <a:pt x="65" y="77"/>
                      </a:lnTo>
                      <a:lnTo>
                        <a:pt x="65" y="75"/>
                      </a:lnTo>
                      <a:lnTo>
                        <a:pt x="65" y="75"/>
                      </a:lnTo>
                      <a:lnTo>
                        <a:pt x="65" y="75"/>
                      </a:lnTo>
                      <a:lnTo>
                        <a:pt x="63" y="75"/>
                      </a:lnTo>
                      <a:lnTo>
                        <a:pt x="63" y="73"/>
                      </a:lnTo>
                      <a:lnTo>
                        <a:pt x="63" y="73"/>
                      </a:lnTo>
                      <a:lnTo>
                        <a:pt x="63" y="71"/>
                      </a:lnTo>
                      <a:lnTo>
                        <a:pt x="63" y="71"/>
                      </a:lnTo>
                      <a:lnTo>
                        <a:pt x="63" y="71"/>
                      </a:lnTo>
                      <a:lnTo>
                        <a:pt x="63" y="69"/>
                      </a:lnTo>
                      <a:lnTo>
                        <a:pt x="63" y="69"/>
                      </a:lnTo>
                      <a:lnTo>
                        <a:pt x="63" y="69"/>
                      </a:lnTo>
                      <a:lnTo>
                        <a:pt x="63" y="67"/>
                      </a:lnTo>
                      <a:lnTo>
                        <a:pt x="63" y="67"/>
                      </a:lnTo>
                      <a:lnTo>
                        <a:pt x="61" y="67"/>
                      </a:lnTo>
                      <a:lnTo>
                        <a:pt x="61" y="65"/>
                      </a:lnTo>
                      <a:lnTo>
                        <a:pt x="61" y="65"/>
                      </a:lnTo>
                      <a:lnTo>
                        <a:pt x="61" y="65"/>
                      </a:lnTo>
                      <a:lnTo>
                        <a:pt x="61" y="65"/>
                      </a:lnTo>
                      <a:lnTo>
                        <a:pt x="61" y="63"/>
                      </a:lnTo>
                      <a:lnTo>
                        <a:pt x="59" y="63"/>
                      </a:lnTo>
                      <a:lnTo>
                        <a:pt x="59" y="63"/>
                      </a:lnTo>
                      <a:lnTo>
                        <a:pt x="59" y="63"/>
                      </a:lnTo>
                      <a:lnTo>
                        <a:pt x="59" y="63"/>
                      </a:lnTo>
                      <a:lnTo>
                        <a:pt x="57" y="63"/>
                      </a:lnTo>
                      <a:lnTo>
                        <a:pt x="57" y="63"/>
                      </a:lnTo>
                      <a:lnTo>
                        <a:pt x="57" y="61"/>
                      </a:lnTo>
                      <a:lnTo>
                        <a:pt x="55" y="61"/>
                      </a:lnTo>
                      <a:lnTo>
                        <a:pt x="55" y="63"/>
                      </a:lnTo>
                      <a:lnTo>
                        <a:pt x="55" y="63"/>
                      </a:lnTo>
                      <a:lnTo>
                        <a:pt x="55" y="61"/>
                      </a:lnTo>
                      <a:lnTo>
                        <a:pt x="55" y="61"/>
                      </a:lnTo>
                      <a:lnTo>
                        <a:pt x="54" y="61"/>
                      </a:lnTo>
                      <a:lnTo>
                        <a:pt x="54" y="61"/>
                      </a:lnTo>
                      <a:lnTo>
                        <a:pt x="54" y="61"/>
                      </a:lnTo>
                      <a:lnTo>
                        <a:pt x="54" y="61"/>
                      </a:lnTo>
                      <a:lnTo>
                        <a:pt x="54" y="61"/>
                      </a:lnTo>
                      <a:lnTo>
                        <a:pt x="52" y="61"/>
                      </a:lnTo>
                      <a:lnTo>
                        <a:pt x="52" y="61"/>
                      </a:lnTo>
                      <a:lnTo>
                        <a:pt x="52" y="59"/>
                      </a:lnTo>
                      <a:lnTo>
                        <a:pt x="50" y="59"/>
                      </a:lnTo>
                      <a:lnTo>
                        <a:pt x="50" y="59"/>
                      </a:lnTo>
                      <a:lnTo>
                        <a:pt x="50" y="59"/>
                      </a:lnTo>
                      <a:lnTo>
                        <a:pt x="50" y="59"/>
                      </a:lnTo>
                      <a:lnTo>
                        <a:pt x="48" y="59"/>
                      </a:lnTo>
                      <a:lnTo>
                        <a:pt x="48" y="57"/>
                      </a:lnTo>
                      <a:lnTo>
                        <a:pt x="48" y="57"/>
                      </a:lnTo>
                      <a:lnTo>
                        <a:pt x="46" y="57"/>
                      </a:lnTo>
                      <a:lnTo>
                        <a:pt x="46" y="57"/>
                      </a:lnTo>
                      <a:lnTo>
                        <a:pt x="46" y="57"/>
                      </a:lnTo>
                      <a:lnTo>
                        <a:pt x="46" y="57"/>
                      </a:lnTo>
                      <a:lnTo>
                        <a:pt x="44" y="57"/>
                      </a:lnTo>
                      <a:lnTo>
                        <a:pt x="44" y="57"/>
                      </a:lnTo>
                      <a:lnTo>
                        <a:pt x="44" y="57"/>
                      </a:lnTo>
                      <a:lnTo>
                        <a:pt x="44" y="55"/>
                      </a:lnTo>
                      <a:lnTo>
                        <a:pt x="42" y="55"/>
                      </a:lnTo>
                      <a:lnTo>
                        <a:pt x="42" y="55"/>
                      </a:lnTo>
                      <a:lnTo>
                        <a:pt x="42" y="55"/>
                      </a:lnTo>
                      <a:lnTo>
                        <a:pt x="40" y="55"/>
                      </a:lnTo>
                      <a:lnTo>
                        <a:pt x="40" y="55"/>
                      </a:lnTo>
                      <a:lnTo>
                        <a:pt x="40" y="55"/>
                      </a:lnTo>
                      <a:lnTo>
                        <a:pt x="38" y="55"/>
                      </a:lnTo>
                      <a:lnTo>
                        <a:pt x="38" y="55"/>
                      </a:lnTo>
                      <a:lnTo>
                        <a:pt x="38" y="54"/>
                      </a:lnTo>
                      <a:lnTo>
                        <a:pt x="38" y="54"/>
                      </a:lnTo>
                      <a:lnTo>
                        <a:pt x="36" y="54"/>
                      </a:lnTo>
                      <a:lnTo>
                        <a:pt x="36" y="55"/>
                      </a:lnTo>
                      <a:lnTo>
                        <a:pt x="36" y="55"/>
                      </a:lnTo>
                      <a:lnTo>
                        <a:pt x="34" y="55"/>
                      </a:lnTo>
                      <a:lnTo>
                        <a:pt x="34" y="55"/>
                      </a:lnTo>
                      <a:lnTo>
                        <a:pt x="34" y="55"/>
                      </a:lnTo>
                      <a:lnTo>
                        <a:pt x="34" y="55"/>
                      </a:lnTo>
                      <a:lnTo>
                        <a:pt x="33" y="55"/>
                      </a:lnTo>
                      <a:lnTo>
                        <a:pt x="33" y="57"/>
                      </a:lnTo>
                      <a:lnTo>
                        <a:pt x="33" y="57"/>
                      </a:lnTo>
                      <a:lnTo>
                        <a:pt x="33" y="57"/>
                      </a:lnTo>
                      <a:lnTo>
                        <a:pt x="33" y="57"/>
                      </a:lnTo>
                      <a:lnTo>
                        <a:pt x="33" y="59"/>
                      </a:lnTo>
                      <a:lnTo>
                        <a:pt x="33" y="59"/>
                      </a:lnTo>
                      <a:lnTo>
                        <a:pt x="31" y="59"/>
                      </a:lnTo>
                      <a:lnTo>
                        <a:pt x="31" y="59"/>
                      </a:lnTo>
                      <a:lnTo>
                        <a:pt x="31" y="61"/>
                      </a:lnTo>
                      <a:lnTo>
                        <a:pt x="29" y="61"/>
                      </a:lnTo>
                      <a:lnTo>
                        <a:pt x="29" y="61"/>
                      </a:lnTo>
                      <a:lnTo>
                        <a:pt x="29" y="61"/>
                      </a:lnTo>
                      <a:lnTo>
                        <a:pt x="29" y="61"/>
                      </a:lnTo>
                      <a:lnTo>
                        <a:pt x="29" y="61"/>
                      </a:lnTo>
                      <a:lnTo>
                        <a:pt x="29" y="63"/>
                      </a:lnTo>
                      <a:lnTo>
                        <a:pt x="27" y="63"/>
                      </a:lnTo>
                      <a:lnTo>
                        <a:pt x="27" y="63"/>
                      </a:lnTo>
                      <a:lnTo>
                        <a:pt x="27" y="65"/>
                      </a:lnTo>
                      <a:lnTo>
                        <a:pt x="27" y="65"/>
                      </a:lnTo>
                      <a:lnTo>
                        <a:pt x="27" y="65"/>
                      </a:lnTo>
                      <a:lnTo>
                        <a:pt x="27" y="65"/>
                      </a:lnTo>
                      <a:lnTo>
                        <a:pt x="25" y="65"/>
                      </a:lnTo>
                      <a:lnTo>
                        <a:pt x="25" y="65"/>
                      </a:lnTo>
                      <a:lnTo>
                        <a:pt x="25" y="67"/>
                      </a:lnTo>
                      <a:lnTo>
                        <a:pt x="23" y="67"/>
                      </a:lnTo>
                      <a:lnTo>
                        <a:pt x="23" y="67"/>
                      </a:lnTo>
                      <a:lnTo>
                        <a:pt x="23" y="67"/>
                      </a:lnTo>
                      <a:lnTo>
                        <a:pt x="21" y="67"/>
                      </a:lnTo>
                      <a:lnTo>
                        <a:pt x="21" y="67"/>
                      </a:lnTo>
                      <a:lnTo>
                        <a:pt x="21" y="67"/>
                      </a:lnTo>
                      <a:lnTo>
                        <a:pt x="21" y="67"/>
                      </a:lnTo>
                      <a:lnTo>
                        <a:pt x="19" y="67"/>
                      </a:lnTo>
                      <a:lnTo>
                        <a:pt x="19" y="67"/>
                      </a:lnTo>
                      <a:lnTo>
                        <a:pt x="19" y="69"/>
                      </a:lnTo>
                      <a:lnTo>
                        <a:pt x="17" y="69"/>
                      </a:lnTo>
                      <a:lnTo>
                        <a:pt x="17" y="69"/>
                      </a:lnTo>
                      <a:lnTo>
                        <a:pt x="17" y="69"/>
                      </a:lnTo>
                      <a:lnTo>
                        <a:pt x="15" y="69"/>
                      </a:lnTo>
                      <a:lnTo>
                        <a:pt x="15" y="67"/>
                      </a:lnTo>
                      <a:lnTo>
                        <a:pt x="15" y="67"/>
                      </a:lnTo>
                      <a:lnTo>
                        <a:pt x="15" y="67"/>
                      </a:lnTo>
                      <a:lnTo>
                        <a:pt x="15" y="65"/>
                      </a:lnTo>
                      <a:lnTo>
                        <a:pt x="15" y="65"/>
                      </a:lnTo>
                      <a:lnTo>
                        <a:pt x="15" y="65"/>
                      </a:lnTo>
                      <a:lnTo>
                        <a:pt x="17" y="65"/>
                      </a:lnTo>
                      <a:lnTo>
                        <a:pt x="17" y="63"/>
                      </a:lnTo>
                      <a:lnTo>
                        <a:pt x="17" y="63"/>
                      </a:lnTo>
                      <a:lnTo>
                        <a:pt x="17" y="63"/>
                      </a:lnTo>
                      <a:lnTo>
                        <a:pt x="17" y="63"/>
                      </a:lnTo>
                      <a:lnTo>
                        <a:pt x="17" y="61"/>
                      </a:lnTo>
                      <a:lnTo>
                        <a:pt x="19" y="61"/>
                      </a:lnTo>
                      <a:lnTo>
                        <a:pt x="19" y="61"/>
                      </a:lnTo>
                      <a:lnTo>
                        <a:pt x="19" y="61"/>
                      </a:lnTo>
                      <a:lnTo>
                        <a:pt x="17" y="61"/>
                      </a:lnTo>
                      <a:lnTo>
                        <a:pt x="17" y="59"/>
                      </a:lnTo>
                      <a:lnTo>
                        <a:pt x="17" y="59"/>
                      </a:lnTo>
                      <a:lnTo>
                        <a:pt x="17" y="59"/>
                      </a:lnTo>
                      <a:lnTo>
                        <a:pt x="15" y="59"/>
                      </a:lnTo>
                      <a:lnTo>
                        <a:pt x="15" y="61"/>
                      </a:lnTo>
                      <a:lnTo>
                        <a:pt x="15" y="61"/>
                      </a:lnTo>
                      <a:lnTo>
                        <a:pt x="13" y="61"/>
                      </a:lnTo>
                      <a:lnTo>
                        <a:pt x="13" y="61"/>
                      </a:lnTo>
                      <a:lnTo>
                        <a:pt x="13" y="61"/>
                      </a:lnTo>
                      <a:lnTo>
                        <a:pt x="11" y="61"/>
                      </a:lnTo>
                      <a:lnTo>
                        <a:pt x="11" y="61"/>
                      </a:lnTo>
                      <a:lnTo>
                        <a:pt x="11" y="59"/>
                      </a:lnTo>
                      <a:lnTo>
                        <a:pt x="11" y="59"/>
                      </a:lnTo>
                      <a:lnTo>
                        <a:pt x="10" y="59"/>
                      </a:lnTo>
                      <a:lnTo>
                        <a:pt x="10" y="59"/>
                      </a:lnTo>
                      <a:lnTo>
                        <a:pt x="10" y="59"/>
                      </a:lnTo>
                      <a:lnTo>
                        <a:pt x="8" y="59"/>
                      </a:lnTo>
                      <a:lnTo>
                        <a:pt x="8" y="59"/>
                      </a:lnTo>
                      <a:lnTo>
                        <a:pt x="8" y="57"/>
                      </a:lnTo>
                      <a:lnTo>
                        <a:pt x="8" y="57"/>
                      </a:lnTo>
                      <a:lnTo>
                        <a:pt x="6" y="57"/>
                      </a:lnTo>
                      <a:lnTo>
                        <a:pt x="6" y="57"/>
                      </a:lnTo>
                      <a:lnTo>
                        <a:pt x="6" y="57"/>
                      </a:lnTo>
                      <a:lnTo>
                        <a:pt x="6" y="55"/>
                      </a:lnTo>
                      <a:lnTo>
                        <a:pt x="6" y="55"/>
                      </a:lnTo>
                      <a:lnTo>
                        <a:pt x="6" y="55"/>
                      </a:lnTo>
                      <a:lnTo>
                        <a:pt x="4" y="55"/>
                      </a:lnTo>
                      <a:lnTo>
                        <a:pt x="4" y="54"/>
                      </a:lnTo>
                      <a:lnTo>
                        <a:pt x="6" y="54"/>
                      </a:lnTo>
                      <a:lnTo>
                        <a:pt x="6" y="54"/>
                      </a:lnTo>
                      <a:lnTo>
                        <a:pt x="4" y="54"/>
                      </a:lnTo>
                      <a:lnTo>
                        <a:pt x="4" y="54"/>
                      </a:lnTo>
                      <a:lnTo>
                        <a:pt x="4" y="52"/>
                      </a:lnTo>
                      <a:lnTo>
                        <a:pt x="6" y="52"/>
                      </a:lnTo>
                      <a:lnTo>
                        <a:pt x="6" y="52"/>
                      </a:lnTo>
                      <a:lnTo>
                        <a:pt x="6" y="52"/>
                      </a:lnTo>
                      <a:lnTo>
                        <a:pt x="6" y="50"/>
                      </a:lnTo>
                      <a:lnTo>
                        <a:pt x="6" y="50"/>
                      </a:lnTo>
                      <a:lnTo>
                        <a:pt x="6" y="50"/>
                      </a:lnTo>
                      <a:lnTo>
                        <a:pt x="6" y="48"/>
                      </a:lnTo>
                      <a:lnTo>
                        <a:pt x="8" y="48"/>
                      </a:lnTo>
                      <a:lnTo>
                        <a:pt x="8" y="48"/>
                      </a:lnTo>
                      <a:lnTo>
                        <a:pt x="6" y="48"/>
                      </a:lnTo>
                      <a:lnTo>
                        <a:pt x="6" y="46"/>
                      </a:lnTo>
                      <a:lnTo>
                        <a:pt x="6" y="46"/>
                      </a:lnTo>
                      <a:lnTo>
                        <a:pt x="6" y="46"/>
                      </a:lnTo>
                      <a:lnTo>
                        <a:pt x="6" y="46"/>
                      </a:lnTo>
                      <a:lnTo>
                        <a:pt x="6" y="46"/>
                      </a:lnTo>
                      <a:lnTo>
                        <a:pt x="6" y="46"/>
                      </a:lnTo>
                      <a:lnTo>
                        <a:pt x="4" y="46"/>
                      </a:lnTo>
                      <a:lnTo>
                        <a:pt x="4" y="46"/>
                      </a:lnTo>
                      <a:lnTo>
                        <a:pt x="4" y="46"/>
                      </a:lnTo>
                      <a:lnTo>
                        <a:pt x="2" y="46"/>
                      </a:lnTo>
                      <a:lnTo>
                        <a:pt x="2" y="44"/>
                      </a:lnTo>
                      <a:lnTo>
                        <a:pt x="2" y="44"/>
                      </a:lnTo>
                      <a:lnTo>
                        <a:pt x="2" y="44"/>
                      </a:lnTo>
                      <a:lnTo>
                        <a:pt x="2" y="42"/>
                      </a:lnTo>
                      <a:lnTo>
                        <a:pt x="2" y="42"/>
                      </a:lnTo>
                      <a:lnTo>
                        <a:pt x="2" y="42"/>
                      </a:lnTo>
                      <a:lnTo>
                        <a:pt x="0" y="42"/>
                      </a:lnTo>
                      <a:lnTo>
                        <a:pt x="0" y="40"/>
                      </a:lnTo>
                      <a:lnTo>
                        <a:pt x="0" y="40"/>
                      </a:lnTo>
                      <a:lnTo>
                        <a:pt x="0" y="40"/>
                      </a:lnTo>
                      <a:lnTo>
                        <a:pt x="0" y="40"/>
                      </a:lnTo>
                      <a:lnTo>
                        <a:pt x="2" y="40"/>
                      </a:lnTo>
                      <a:lnTo>
                        <a:pt x="2" y="40"/>
                      </a:lnTo>
                      <a:lnTo>
                        <a:pt x="2" y="38"/>
                      </a:lnTo>
                      <a:lnTo>
                        <a:pt x="2" y="38"/>
                      </a:lnTo>
                      <a:lnTo>
                        <a:pt x="4" y="38"/>
                      </a:lnTo>
                      <a:lnTo>
                        <a:pt x="4" y="40"/>
                      </a:lnTo>
                      <a:lnTo>
                        <a:pt x="4" y="40"/>
                      </a:lnTo>
                      <a:lnTo>
                        <a:pt x="4" y="38"/>
                      </a:lnTo>
                      <a:lnTo>
                        <a:pt x="6" y="38"/>
                      </a:lnTo>
                      <a:lnTo>
                        <a:pt x="6" y="38"/>
                      </a:lnTo>
                      <a:lnTo>
                        <a:pt x="6" y="38"/>
                      </a:lnTo>
                      <a:lnTo>
                        <a:pt x="6" y="38"/>
                      </a:lnTo>
                      <a:lnTo>
                        <a:pt x="8" y="38"/>
                      </a:lnTo>
                      <a:lnTo>
                        <a:pt x="8" y="38"/>
                      </a:lnTo>
                      <a:lnTo>
                        <a:pt x="8" y="36"/>
                      </a:lnTo>
                      <a:lnTo>
                        <a:pt x="8" y="36"/>
                      </a:lnTo>
                      <a:lnTo>
                        <a:pt x="8" y="36"/>
                      </a:lnTo>
                      <a:lnTo>
                        <a:pt x="8" y="36"/>
                      </a:lnTo>
                      <a:lnTo>
                        <a:pt x="10" y="36"/>
                      </a:lnTo>
                      <a:lnTo>
                        <a:pt x="10" y="34"/>
                      </a:lnTo>
                      <a:lnTo>
                        <a:pt x="10" y="34"/>
                      </a:lnTo>
                      <a:lnTo>
                        <a:pt x="8" y="34"/>
                      </a:lnTo>
                      <a:lnTo>
                        <a:pt x="8" y="32"/>
                      </a:lnTo>
                      <a:lnTo>
                        <a:pt x="8" y="32"/>
                      </a:lnTo>
                      <a:lnTo>
                        <a:pt x="8" y="32"/>
                      </a:lnTo>
                      <a:lnTo>
                        <a:pt x="8" y="32"/>
                      </a:lnTo>
                      <a:lnTo>
                        <a:pt x="6" y="32"/>
                      </a:lnTo>
                      <a:lnTo>
                        <a:pt x="6" y="31"/>
                      </a:lnTo>
                      <a:lnTo>
                        <a:pt x="6" y="31"/>
                      </a:lnTo>
                      <a:lnTo>
                        <a:pt x="6" y="29"/>
                      </a:lnTo>
                      <a:lnTo>
                        <a:pt x="6" y="29"/>
                      </a:lnTo>
                      <a:lnTo>
                        <a:pt x="6" y="29"/>
                      </a:lnTo>
                      <a:lnTo>
                        <a:pt x="6" y="29"/>
                      </a:lnTo>
                      <a:lnTo>
                        <a:pt x="4" y="29"/>
                      </a:lnTo>
                      <a:lnTo>
                        <a:pt x="4" y="29"/>
                      </a:lnTo>
                      <a:lnTo>
                        <a:pt x="4" y="29"/>
                      </a:lnTo>
                      <a:lnTo>
                        <a:pt x="4" y="27"/>
                      </a:lnTo>
                      <a:lnTo>
                        <a:pt x="2" y="27"/>
                      </a:lnTo>
                      <a:lnTo>
                        <a:pt x="2" y="27"/>
                      </a:lnTo>
                      <a:lnTo>
                        <a:pt x="2" y="25"/>
                      </a:lnTo>
                      <a:lnTo>
                        <a:pt x="4" y="25"/>
                      </a:lnTo>
                      <a:lnTo>
                        <a:pt x="4" y="25"/>
                      </a:lnTo>
                      <a:lnTo>
                        <a:pt x="4" y="25"/>
                      </a:lnTo>
                      <a:lnTo>
                        <a:pt x="6" y="25"/>
                      </a:lnTo>
                      <a:lnTo>
                        <a:pt x="6" y="25"/>
                      </a:lnTo>
                      <a:lnTo>
                        <a:pt x="6" y="25"/>
                      </a:lnTo>
                      <a:lnTo>
                        <a:pt x="6" y="23"/>
                      </a:lnTo>
                      <a:lnTo>
                        <a:pt x="6" y="23"/>
                      </a:lnTo>
                      <a:lnTo>
                        <a:pt x="8" y="23"/>
                      </a:lnTo>
                      <a:lnTo>
                        <a:pt x="8" y="23"/>
                      </a:lnTo>
                      <a:lnTo>
                        <a:pt x="8" y="23"/>
                      </a:lnTo>
                      <a:lnTo>
                        <a:pt x="8" y="25"/>
                      </a:lnTo>
                      <a:lnTo>
                        <a:pt x="8" y="25"/>
                      </a:lnTo>
                      <a:lnTo>
                        <a:pt x="10" y="25"/>
                      </a:lnTo>
                      <a:lnTo>
                        <a:pt x="10" y="25"/>
                      </a:lnTo>
                      <a:lnTo>
                        <a:pt x="11" y="25"/>
                      </a:lnTo>
                      <a:lnTo>
                        <a:pt x="11" y="23"/>
                      </a:lnTo>
                      <a:lnTo>
                        <a:pt x="11" y="23"/>
                      </a:lnTo>
                      <a:lnTo>
                        <a:pt x="11" y="23"/>
                      </a:lnTo>
                      <a:lnTo>
                        <a:pt x="13" y="23"/>
                      </a:lnTo>
                      <a:lnTo>
                        <a:pt x="13" y="23"/>
                      </a:lnTo>
                      <a:lnTo>
                        <a:pt x="13" y="23"/>
                      </a:lnTo>
                      <a:lnTo>
                        <a:pt x="13" y="23"/>
                      </a:lnTo>
                      <a:lnTo>
                        <a:pt x="15" y="23"/>
                      </a:lnTo>
                      <a:lnTo>
                        <a:pt x="15" y="23"/>
                      </a:lnTo>
                      <a:lnTo>
                        <a:pt x="15" y="21"/>
                      </a:lnTo>
                      <a:lnTo>
                        <a:pt x="17" y="21"/>
                      </a:lnTo>
                      <a:lnTo>
                        <a:pt x="17" y="21"/>
                      </a:lnTo>
                      <a:lnTo>
                        <a:pt x="17" y="21"/>
                      </a:lnTo>
                      <a:lnTo>
                        <a:pt x="17" y="23"/>
                      </a:lnTo>
                      <a:lnTo>
                        <a:pt x="19" y="23"/>
                      </a:lnTo>
                      <a:lnTo>
                        <a:pt x="19" y="23"/>
                      </a:lnTo>
                      <a:lnTo>
                        <a:pt x="21" y="23"/>
                      </a:lnTo>
                      <a:lnTo>
                        <a:pt x="21" y="23"/>
                      </a:lnTo>
                      <a:lnTo>
                        <a:pt x="21" y="21"/>
                      </a:lnTo>
                      <a:lnTo>
                        <a:pt x="21" y="21"/>
                      </a:lnTo>
                      <a:lnTo>
                        <a:pt x="23" y="21"/>
                      </a:lnTo>
                      <a:lnTo>
                        <a:pt x="23" y="21"/>
                      </a:lnTo>
                      <a:lnTo>
                        <a:pt x="23" y="21"/>
                      </a:lnTo>
                      <a:lnTo>
                        <a:pt x="23" y="21"/>
                      </a:lnTo>
                      <a:lnTo>
                        <a:pt x="25" y="21"/>
                      </a:lnTo>
                      <a:lnTo>
                        <a:pt x="25" y="21"/>
                      </a:lnTo>
                      <a:lnTo>
                        <a:pt x="25" y="19"/>
                      </a:lnTo>
                      <a:lnTo>
                        <a:pt x="25" y="19"/>
                      </a:lnTo>
                      <a:lnTo>
                        <a:pt x="27" y="19"/>
                      </a:lnTo>
                      <a:lnTo>
                        <a:pt x="27" y="19"/>
                      </a:lnTo>
                      <a:lnTo>
                        <a:pt x="27" y="19"/>
                      </a:lnTo>
                      <a:lnTo>
                        <a:pt x="27" y="17"/>
                      </a:lnTo>
                      <a:lnTo>
                        <a:pt x="27" y="17"/>
                      </a:lnTo>
                      <a:lnTo>
                        <a:pt x="27" y="17"/>
                      </a:lnTo>
                      <a:lnTo>
                        <a:pt x="25" y="17"/>
                      </a:lnTo>
                      <a:lnTo>
                        <a:pt x="25" y="15"/>
                      </a:lnTo>
                      <a:lnTo>
                        <a:pt x="27" y="15"/>
                      </a:lnTo>
                      <a:lnTo>
                        <a:pt x="27" y="15"/>
                      </a:lnTo>
                      <a:lnTo>
                        <a:pt x="27" y="15"/>
                      </a:lnTo>
                      <a:lnTo>
                        <a:pt x="27" y="15"/>
                      </a:lnTo>
                      <a:lnTo>
                        <a:pt x="29" y="15"/>
                      </a:lnTo>
                      <a:lnTo>
                        <a:pt x="29" y="13"/>
                      </a:lnTo>
                      <a:lnTo>
                        <a:pt x="29" y="13"/>
                      </a:lnTo>
                      <a:lnTo>
                        <a:pt x="29" y="13"/>
                      </a:lnTo>
                      <a:lnTo>
                        <a:pt x="29" y="13"/>
                      </a:lnTo>
                      <a:lnTo>
                        <a:pt x="29" y="13"/>
                      </a:lnTo>
                      <a:lnTo>
                        <a:pt x="31" y="13"/>
                      </a:lnTo>
                      <a:lnTo>
                        <a:pt x="31" y="13"/>
                      </a:lnTo>
                      <a:lnTo>
                        <a:pt x="33" y="13"/>
                      </a:lnTo>
                      <a:lnTo>
                        <a:pt x="33" y="13"/>
                      </a:lnTo>
                      <a:lnTo>
                        <a:pt x="33" y="13"/>
                      </a:lnTo>
                      <a:lnTo>
                        <a:pt x="33" y="15"/>
                      </a:lnTo>
                      <a:lnTo>
                        <a:pt x="33" y="15"/>
                      </a:lnTo>
                      <a:lnTo>
                        <a:pt x="33" y="17"/>
                      </a:lnTo>
                      <a:lnTo>
                        <a:pt x="33" y="17"/>
                      </a:lnTo>
                      <a:lnTo>
                        <a:pt x="33" y="17"/>
                      </a:lnTo>
                      <a:lnTo>
                        <a:pt x="33" y="17"/>
                      </a:lnTo>
                      <a:lnTo>
                        <a:pt x="33" y="19"/>
                      </a:lnTo>
                      <a:lnTo>
                        <a:pt x="34" y="19"/>
                      </a:lnTo>
                      <a:lnTo>
                        <a:pt x="34" y="19"/>
                      </a:lnTo>
                      <a:lnTo>
                        <a:pt x="34" y="19"/>
                      </a:lnTo>
                      <a:lnTo>
                        <a:pt x="34" y="19"/>
                      </a:lnTo>
                      <a:lnTo>
                        <a:pt x="34" y="21"/>
                      </a:lnTo>
                      <a:lnTo>
                        <a:pt x="36" y="21"/>
                      </a:lnTo>
                      <a:lnTo>
                        <a:pt x="36" y="19"/>
                      </a:lnTo>
                      <a:lnTo>
                        <a:pt x="36" y="19"/>
                      </a:lnTo>
                      <a:lnTo>
                        <a:pt x="36" y="21"/>
                      </a:lnTo>
                      <a:lnTo>
                        <a:pt x="38" y="21"/>
                      </a:lnTo>
                      <a:lnTo>
                        <a:pt x="38" y="21"/>
                      </a:lnTo>
                      <a:lnTo>
                        <a:pt x="38" y="21"/>
                      </a:lnTo>
                      <a:lnTo>
                        <a:pt x="38" y="21"/>
                      </a:lnTo>
                      <a:lnTo>
                        <a:pt x="38" y="21"/>
                      </a:lnTo>
                      <a:lnTo>
                        <a:pt x="38" y="21"/>
                      </a:lnTo>
                      <a:lnTo>
                        <a:pt x="38" y="23"/>
                      </a:lnTo>
                      <a:lnTo>
                        <a:pt x="38" y="23"/>
                      </a:lnTo>
                      <a:lnTo>
                        <a:pt x="40" y="23"/>
                      </a:lnTo>
                      <a:lnTo>
                        <a:pt x="40" y="23"/>
                      </a:lnTo>
                      <a:lnTo>
                        <a:pt x="40" y="25"/>
                      </a:lnTo>
                      <a:lnTo>
                        <a:pt x="40" y="25"/>
                      </a:lnTo>
                      <a:lnTo>
                        <a:pt x="40" y="25"/>
                      </a:lnTo>
                      <a:lnTo>
                        <a:pt x="40" y="25"/>
                      </a:lnTo>
                      <a:lnTo>
                        <a:pt x="42" y="25"/>
                      </a:lnTo>
                      <a:lnTo>
                        <a:pt x="42" y="25"/>
                      </a:lnTo>
                      <a:lnTo>
                        <a:pt x="42" y="25"/>
                      </a:lnTo>
                      <a:lnTo>
                        <a:pt x="42" y="23"/>
                      </a:lnTo>
                      <a:lnTo>
                        <a:pt x="42" y="23"/>
                      </a:lnTo>
                      <a:lnTo>
                        <a:pt x="42" y="23"/>
                      </a:lnTo>
                      <a:lnTo>
                        <a:pt x="40" y="23"/>
                      </a:lnTo>
                      <a:lnTo>
                        <a:pt x="40" y="21"/>
                      </a:lnTo>
                      <a:lnTo>
                        <a:pt x="40" y="21"/>
                      </a:lnTo>
                      <a:lnTo>
                        <a:pt x="42" y="21"/>
                      </a:lnTo>
                      <a:lnTo>
                        <a:pt x="42" y="21"/>
                      </a:lnTo>
                      <a:lnTo>
                        <a:pt x="42" y="21"/>
                      </a:lnTo>
                      <a:lnTo>
                        <a:pt x="42" y="19"/>
                      </a:lnTo>
                      <a:lnTo>
                        <a:pt x="44" y="19"/>
                      </a:lnTo>
                      <a:lnTo>
                        <a:pt x="44" y="19"/>
                      </a:lnTo>
                      <a:lnTo>
                        <a:pt x="44" y="19"/>
                      </a:lnTo>
                      <a:lnTo>
                        <a:pt x="44" y="19"/>
                      </a:lnTo>
                      <a:lnTo>
                        <a:pt x="44" y="17"/>
                      </a:lnTo>
                      <a:lnTo>
                        <a:pt x="46" y="17"/>
                      </a:lnTo>
                      <a:lnTo>
                        <a:pt x="46" y="17"/>
                      </a:lnTo>
                      <a:lnTo>
                        <a:pt x="46" y="15"/>
                      </a:lnTo>
                      <a:lnTo>
                        <a:pt x="46" y="15"/>
                      </a:lnTo>
                      <a:lnTo>
                        <a:pt x="46" y="15"/>
                      </a:lnTo>
                      <a:lnTo>
                        <a:pt x="46" y="13"/>
                      </a:lnTo>
                      <a:lnTo>
                        <a:pt x="46" y="13"/>
                      </a:lnTo>
                      <a:lnTo>
                        <a:pt x="46" y="13"/>
                      </a:lnTo>
                      <a:lnTo>
                        <a:pt x="46" y="13"/>
                      </a:lnTo>
                      <a:lnTo>
                        <a:pt x="46" y="13"/>
                      </a:lnTo>
                      <a:lnTo>
                        <a:pt x="46" y="11"/>
                      </a:lnTo>
                      <a:lnTo>
                        <a:pt x="46" y="11"/>
                      </a:lnTo>
                      <a:lnTo>
                        <a:pt x="48" y="11"/>
                      </a:lnTo>
                      <a:lnTo>
                        <a:pt x="48" y="13"/>
                      </a:lnTo>
                      <a:lnTo>
                        <a:pt x="48" y="13"/>
                      </a:lnTo>
                      <a:lnTo>
                        <a:pt x="48" y="11"/>
                      </a:lnTo>
                      <a:lnTo>
                        <a:pt x="50" y="11"/>
                      </a:lnTo>
                      <a:lnTo>
                        <a:pt x="50" y="13"/>
                      </a:lnTo>
                      <a:lnTo>
                        <a:pt x="50" y="13"/>
                      </a:lnTo>
                      <a:lnTo>
                        <a:pt x="50" y="13"/>
                      </a:lnTo>
                      <a:lnTo>
                        <a:pt x="50" y="13"/>
                      </a:lnTo>
                      <a:lnTo>
                        <a:pt x="50" y="15"/>
                      </a:lnTo>
                      <a:lnTo>
                        <a:pt x="50" y="15"/>
                      </a:lnTo>
                      <a:lnTo>
                        <a:pt x="50" y="15"/>
                      </a:lnTo>
                      <a:lnTo>
                        <a:pt x="52" y="15"/>
                      </a:lnTo>
                      <a:lnTo>
                        <a:pt x="52" y="15"/>
                      </a:lnTo>
                      <a:lnTo>
                        <a:pt x="54" y="15"/>
                      </a:lnTo>
                      <a:lnTo>
                        <a:pt x="54" y="15"/>
                      </a:lnTo>
                      <a:lnTo>
                        <a:pt x="54" y="15"/>
                      </a:lnTo>
                      <a:lnTo>
                        <a:pt x="54" y="15"/>
                      </a:lnTo>
                      <a:lnTo>
                        <a:pt x="55" y="15"/>
                      </a:lnTo>
                      <a:lnTo>
                        <a:pt x="55" y="13"/>
                      </a:lnTo>
                      <a:lnTo>
                        <a:pt x="55" y="13"/>
                      </a:lnTo>
                      <a:lnTo>
                        <a:pt x="55" y="13"/>
                      </a:lnTo>
                      <a:lnTo>
                        <a:pt x="57" y="13"/>
                      </a:lnTo>
                      <a:lnTo>
                        <a:pt x="57" y="13"/>
                      </a:lnTo>
                      <a:lnTo>
                        <a:pt x="59" y="13"/>
                      </a:lnTo>
                      <a:lnTo>
                        <a:pt x="59" y="15"/>
                      </a:lnTo>
                      <a:lnTo>
                        <a:pt x="59" y="15"/>
                      </a:lnTo>
                      <a:lnTo>
                        <a:pt x="59" y="15"/>
                      </a:lnTo>
                      <a:lnTo>
                        <a:pt x="59" y="17"/>
                      </a:lnTo>
                      <a:lnTo>
                        <a:pt x="59" y="17"/>
                      </a:lnTo>
                      <a:lnTo>
                        <a:pt x="59" y="17"/>
                      </a:lnTo>
                      <a:lnTo>
                        <a:pt x="61" y="17"/>
                      </a:lnTo>
                      <a:lnTo>
                        <a:pt x="61" y="17"/>
                      </a:lnTo>
                      <a:lnTo>
                        <a:pt x="61" y="17"/>
                      </a:lnTo>
                      <a:lnTo>
                        <a:pt x="61" y="15"/>
                      </a:lnTo>
                      <a:lnTo>
                        <a:pt x="61" y="15"/>
                      </a:lnTo>
                      <a:lnTo>
                        <a:pt x="61" y="15"/>
                      </a:lnTo>
                      <a:lnTo>
                        <a:pt x="61" y="13"/>
                      </a:lnTo>
                      <a:lnTo>
                        <a:pt x="61" y="13"/>
                      </a:lnTo>
                      <a:lnTo>
                        <a:pt x="61" y="13"/>
                      </a:lnTo>
                      <a:lnTo>
                        <a:pt x="61" y="13"/>
                      </a:lnTo>
                      <a:lnTo>
                        <a:pt x="59" y="13"/>
                      </a:lnTo>
                      <a:lnTo>
                        <a:pt x="59" y="13"/>
                      </a:lnTo>
                      <a:lnTo>
                        <a:pt x="59" y="13"/>
                      </a:lnTo>
                      <a:lnTo>
                        <a:pt x="59" y="11"/>
                      </a:lnTo>
                      <a:lnTo>
                        <a:pt x="59" y="11"/>
                      </a:lnTo>
                      <a:lnTo>
                        <a:pt x="59" y="11"/>
                      </a:lnTo>
                      <a:lnTo>
                        <a:pt x="59" y="9"/>
                      </a:lnTo>
                      <a:lnTo>
                        <a:pt x="61" y="9"/>
                      </a:lnTo>
                      <a:lnTo>
                        <a:pt x="61" y="9"/>
                      </a:lnTo>
                      <a:lnTo>
                        <a:pt x="61" y="9"/>
                      </a:lnTo>
                      <a:lnTo>
                        <a:pt x="61" y="9"/>
                      </a:lnTo>
                      <a:lnTo>
                        <a:pt x="63" y="9"/>
                      </a:lnTo>
                      <a:lnTo>
                        <a:pt x="63" y="9"/>
                      </a:lnTo>
                      <a:lnTo>
                        <a:pt x="63" y="9"/>
                      </a:lnTo>
                      <a:lnTo>
                        <a:pt x="63" y="11"/>
                      </a:lnTo>
                      <a:lnTo>
                        <a:pt x="65" y="11"/>
                      </a:lnTo>
                      <a:lnTo>
                        <a:pt x="65" y="11"/>
                      </a:lnTo>
                      <a:lnTo>
                        <a:pt x="65" y="11"/>
                      </a:lnTo>
                      <a:lnTo>
                        <a:pt x="67" y="11"/>
                      </a:lnTo>
                      <a:lnTo>
                        <a:pt x="67" y="9"/>
                      </a:lnTo>
                      <a:lnTo>
                        <a:pt x="67" y="9"/>
                      </a:lnTo>
                      <a:lnTo>
                        <a:pt x="67" y="9"/>
                      </a:lnTo>
                      <a:lnTo>
                        <a:pt x="67" y="9"/>
                      </a:lnTo>
                      <a:lnTo>
                        <a:pt x="65" y="9"/>
                      </a:lnTo>
                      <a:lnTo>
                        <a:pt x="65" y="8"/>
                      </a:lnTo>
                      <a:lnTo>
                        <a:pt x="65" y="8"/>
                      </a:lnTo>
                      <a:lnTo>
                        <a:pt x="65" y="8"/>
                      </a:lnTo>
                      <a:lnTo>
                        <a:pt x="65" y="8"/>
                      </a:lnTo>
                      <a:lnTo>
                        <a:pt x="65" y="6"/>
                      </a:lnTo>
                      <a:lnTo>
                        <a:pt x="65" y="6"/>
                      </a:lnTo>
                      <a:lnTo>
                        <a:pt x="67" y="6"/>
                      </a:lnTo>
                      <a:lnTo>
                        <a:pt x="67" y="6"/>
                      </a:lnTo>
                      <a:lnTo>
                        <a:pt x="67" y="4"/>
                      </a:lnTo>
                      <a:lnTo>
                        <a:pt x="67" y="4"/>
                      </a:lnTo>
                      <a:lnTo>
                        <a:pt x="67" y="6"/>
                      </a:lnTo>
                      <a:lnTo>
                        <a:pt x="67" y="6"/>
                      </a:lnTo>
                      <a:lnTo>
                        <a:pt x="69" y="6"/>
                      </a:lnTo>
                      <a:lnTo>
                        <a:pt x="69" y="4"/>
                      </a:lnTo>
                      <a:lnTo>
                        <a:pt x="69" y="4"/>
                      </a:lnTo>
                      <a:lnTo>
                        <a:pt x="71" y="4"/>
                      </a:lnTo>
                      <a:lnTo>
                        <a:pt x="71" y="4"/>
                      </a:lnTo>
                      <a:lnTo>
                        <a:pt x="71" y="6"/>
                      </a:lnTo>
                      <a:lnTo>
                        <a:pt x="71" y="6"/>
                      </a:lnTo>
                      <a:lnTo>
                        <a:pt x="71" y="6"/>
                      </a:lnTo>
                      <a:lnTo>
                        <a:pt x="73" y="6"/>
                      </a:lnTo>
                      <a:lnTo>
                        <a:pt x="73" y="6"/>
                      </a:lnTo>
                      <a:lnTo>
                        <a:pt x="73" y="6"/>
                      </a:lnTo>
                      <a:lnTo>
                        <a:pt x="75" y="6"/>
                      </a:lnTo>
                      <a:lnTo>
                        <a:pt x="75" y="6"/>
                      </a:lnTo>
                      <a:lnTo>
                        <a:pt x="77" y="6"/>
                      </a:lnTo>
                      <a:lnTo>
                        <a:pt x="77" y="6"/>
                      </a:lnTo>
                      <a:lnTo>
                        <a:pt x="77" y="6"/>
                      </a:lnTo>
                      <a:lnTo>
                        <a:pt x="77" y="6"/>
                      </a:lnTo>
                      <a:lnTo>
                        <a:pt x="77" y="4"/>
                      </a:lnTo>
                      <a:lnTo>
                        <a:pt x="77" y="4"/>
                      </a:lnTo>
                      <a:lnTo>
                        <a:pt x="78" y="4"/>
                      </a:lnTo>
                      <a:lnTo>
                        <a:pt x="78" y="4"/>
                      </a:lnTo>
                      <a:lnTo>
                        <a:pt x="78" y="2"/>
                      </a:lnTo>
                      <a:lnTo>
                        <a:pt x="80" y="2"/>
                      </a:lnTo>
                      <a:lnTo>
                        <a:pt x="80" y="2"/>
                      </a:lnTo>
                      <a:lnTo>
                        <a:pt x="80" y="2"/>
                      </a:lnTo>
                      <a:lnTo>
                        <a:pt x="80" y="2"/>
                      </a:lnTo>
                      <a:lnTo>
                        <a:pt x="82" y="2"/>
                      </a:lnTo>
                      <a:lnTo>
                        <a:pt x="82" y="2"/>
                      </a:lnTo>
                      <a:lnTo>
                        <a:pt x="82" y="2"/>
                      </a:lnTo>
                      <a:lnTo>
                        <a:pt x="82" y="2"/>
                      </a:lnTo>
                      <a:lnTo>
                        <a:pt x="84" y="2"/>
                      </a:lnTo>
                      <a:lnTo>
                        <a:pt x="84" y="2"/>
                      </a:lnTo>
                      <a:lnTo>
                        <a:pt x="84" y="2"/>
                      </a:lnTo>
                      <a:lnTo>
                        <a:pt x="86" y="2"/>
                      </a:lnTo>
                      <a:lnTo>
                        <a:pt x="86" y="2"/>
                      </a:lnTo>
                      <a:lnTo>
                        <a:pt x="86" y="2"/>
                      </a:lnTo>
                      <a:lnTo>
                        <a:pt x="88" y="2"/>
                      </a:lnTo>
                      <a:lnTo>
                        <a:pt x="88" y="2"/>
                      </a:lnTo>
                      <a:lnTo>
                        <a:pt x="88" y="2"/>
                      </a:lnTo>
                      <a:lnTo>
                        <a:pt x="88" y="2"/>
                      </a:lnTo>
                      <a:lnTo>
                        <a:pt x="88" y="2"/>
                      </a:lnTo>
                      <a:lnTo>
                        <a:pt x="90" y="2"/>
                      </a:lnTo>
                      <a:lnTo>
                        <a:pt x="90" y="2"/>
                      </a:lnTo>
                      <a:lnTo>
                        <a:pt x="92" y="2"/>
                      </a:lnTo>
                      <a:lnTo>
                        <a:pt x="92" y="0"/>
                      </a:lnTo>
                      <a:lnTo>
                        <a:pt x="92" y="0"/>
                      </a:lnTo>
                      <a:lnTo>
                        <a:pt x="92" y="0"/>
                      </a:lnTo>
                      <a:lnTo>
                        <a:pt x="94" y="0"/>
                      </a:lnTo>
                      <a:lnTo>
                        <a:pt x="94" y="0"/>
                      </a:lnTo>
                      <a:lnTo>
                        <a:pt x="94" y="0"/>
                      </a:lnTo>
                      <a:lnTo>
                        <a:pt x="94" y="0"/>
                      </a:lnTo>
                      <a:lnTo>
                        <a:pt x="96" y="0"/>
                      </a:lnTo>
                      <a:lnTo>
                        <a:pt x="96" y="0"/>
                      </a:lnTo>
                      <a:lnTo>
                        <a:pt x="98" y="0"/>
                      </a:lnTo>
                      <a:lnTo>
                        <a:pt x="98" y="0"/>
                      </a:lnTo>
                      <a:lnTo>
                        <a:pt x="98" y="0"/>
                      </a:lnTo>
                      <a:lnTo>
                        <a:pt x="98" y="0"/>
                      </a:lnTo>
                      <a:lnTo>
                        <a:pt x="96" y="0"/>
                      </a:lnTo>
                      <a:lnTo>
                        <a:pt x="96" y="2"/>
                      </a:lnTo>
                      <a:lnTo>
                        <a:pt x="96"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6" name="Freeform 846">
                  <a:extLst>
                    <a:ext uri="{FF2B5EF4-FFF2-40B4-BE49-F238E27FC236}">
                      <a16:creationId xmlns:a16="http://schemas.microsoft.com/office/drawing/2014/main" id="{9953CBC5-7103-4DF8-90B6-F7B468649303}"/>
                    </a:ext>
                  </a:extLst>
                </p:cNvPr>
                <p:cNvSpPr>
                  <a:spLocks/>
                </p:cNvSpPr>
                <p:nvPr/>
              </p:nvSpPr>
              <p:spPr bwMode="auto">
                <a:xfrm>
                  <a:off x="15262366" y="3189289"/>
                  <a:ext cx="3175" cy="3175"/>
                </a:xfrm>
                <a:custGeom>
                  <a:avLst/>
                  <a:gdLst>
                    <a:gd name="T0" fmla="*/ 2 w 2"/>
                    <a:gd name="T1" fmla="*/ 0 h 2"/>
                    <a:gd name="T2" fmla="*/ 2 w 2"/>
                    <a:gd name="T3" fmla="*/ 0 h 2"/>
                    <a:gd name="T4" fmla="*/ 0 w 2"/>
                    <a:gd name="T5" fmla="*/ 0 h 2"/>
                    <a:gd name="T6" fmla="*/ 0 w 2"/>
                    <a:gd name="T7" fmla="*/ 2 h 2"/>
                    <a:gd name="T8" fmla="*/ 2 w 2"/>
                    <a:gd name="T9" fmla="*/ 2 h 2"/>
                    <a:gd name="T10" fmla="*/ 2 w 2"/>
                    <a:gd name="T11" fmla="*/ 2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0" y="0"/>
                      </a:lnTo>
                      <a:lnTo>
                        <a:pt x="0" y="2"/>
                      </a:lnTo>
                      <a:lnTo>
                        <a:pt x="2" y="2"/>
                      </a:lnTo>
                      <a:lnTo>
                        <a:pt x="2" y="2"/>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7" name="Freeform 847">
                  <a:extLst>
                    <a:ext uri="{FF2B5EF4-FFF2-40B4-BE49-F238E27FC236}">
                      <a16:creationId xmlns:a16="http://schemas.microsoft.com/office/drawing/2014/main" id="{2F792560-0625-4378-BD8F-2D74639D4DD0}"/>
                    </a:ext>
                  </a:extLst>
                </p:cNvPr>
                <p:cNvSpPr>
                  <a:spLocks/>
                </p:cNvSpPr>
                <p:nvPr/>
              </p:nvSpPr>
              <p:spPr bwMode="auto">
                <a:xfrm>
                  <a:off x="15262366" y="3189289"/>
                  <a:ext cx="3175" cy="3175"/>
                </a:xfrm>
                <a:custGeom>
                  <a:avLst/>
                  <a:gdLst>
                    <a:gd name="T0" fmla="*/ 2 w 2"/>
                    <a:gd name="T1" fmla="*/ 0 h 2"/>
                    <a:gd name="T2" fmla="*/ 2 w 2"/>
                    <a:gd name="T3" fmla="*/ 0 h 2"/>
                    <a:gd name="T4" fmla="*/ 0 w 2"/>
                    <a:gd name="T5" fmla="*/ 0 h 2"/>
                    <a:gd name="T6" fmla="*/ 0 w 2"/>
                    <a:gd name="T7" fmla="*/ 2 h 2"/>
                    <a:gd name="T8" fmla="*/ 2 w 2"/>
                    <a:gd name="T9" fmla="*/ 2 h 2"/>
                    <a:gd name="T10" fmla="*/ 2 w 2"/>
                    <a:gd name="T11" fmla="*/ 2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0" y="0"/>
                      </a:lnTo>
                      <a:lnTo>
                        <a:pt x="0" y="2"/>
                      </a:lnTo>
                      <a:lnTo>
                        <a:pt x="2" y="2"/>
                      </a:lnTo>
                      <a:lnTo>
                        <a:pt x="2" y="2"/>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8" name="Freeform 848">
                  <a:extLst>
                    <a:ext uri="{FF2B5EF4-FFF2-40B4-BE49-F238E27FC236}">
                      <a16:creationId xmlns:a16="http://schemas.microsoft.com/office/drawing/2014/main" id="{31C23AE2-AA74-4248-AFD9-3EC20FBCB85D}"/>
                    </a:ext>
                  </a:extLst>
                </p:cNvPr>
                <p:cNvSpPr>
                  <a:spLocks/>
                </p:cNvSpPr>
                <p:nvPr/>
              </p:nvSpPr>
              <p:spPr bwMode="auto">
                <a:xfrm>
                  <a:off x="15867203" y="3533776"/>
                  <a:ext cx="46038" cy="127000"/>
                </a:xfrm>
                <a:custGeom>
                  <a:avLst/>
                  <a:gdLst>
                    <a:gd name="T0" fmla="*/ 27 w 29"/>
                    <a:gd name="T1" fmla="*/ 3 h 80"/>
                    <a:gd name="T2" fmla="*/ 29 w 29"/>
                    <a:gd name="T3" fmla="*/ 5 h 80"/>
                    <a:gd name="T4" fmla="*/ 29 w 29"/>
                    <a:gd name="T5" fmla="*/ 9 h 80"/>
                    <a:gd name="T6" fmla="*/ 27 w 29"/>
                    <a:gd name="T7" fmla="*/ 13 h 80"/>
                    <a:gd name="T8" fmla="*/ 23 w 29"/>
                    <a:gd name="T9" fmla="*/ 15 h 80"/>
                    <a:gd name="T10" fmla="*/ 23 w 29"/>
                    <a:gd name="T11" fmla="*/ 19 h 80"/>
                    <a:gd name="T12" fmla="*/ 21 w 29"/>
                    <a:gd name="T13" fmla="*/ 21 h 80"/>
                    <a:gd name="T14" fmla="*/ 18 w 29"/>
                    <a:gd name="T15" fmla="*/ 19 h 80"/>
                    <a:gd name="T16" fmla="*/ 16 w 29"/>
                    <a:gd name="T17" fmla="*/ 19 h 80"/>
                    <a:gd name="T18" fmla="*/ 14 w 29"/>
                    <a:gd name="T19" fmla="*/ 23 h 80"/>
                    <a:gd name="T20" fmla="*/ 12 w 29"/>
                    <a:gd name="T21" fmla="*/ 26 h 80"/>
                    <a:gd name="T22" fmla="*/ 12 w 29"/>
                    <a:gd name="T23" fmla="*/ 30 h 80"/>
                    <a:gd name="T24" fmla="*/ 12 w 29"/>
                    <a:gd name="T25" fmla="*/ 32 h 80"/>
                    <a:gd name="T26" fmla="*/ 16 w 29"/>
                    <a:gd name="T27" fmla="*/ 32 h 80"/>
                    <a:gd name="T28" fmla="*/ 16 w 29"/>
                    <a:gd name="T29" fmla="*/ 34 h 80"/>
                    <a:gd name="T30" fmla="*/ 14 w 29"/>
                    <a:gd name="T31" fmla="*/ 36 h 80"/>
                    <a:gd name="T32" fmla="*/ 12 w 29"/>
                    <a:gd name="T33" fmla="*/ 40 h 80"/>
                    <a:gd name="T34" fmla="*/ 12 w 29"/>
                    <a:gd name="T35" fmla="*/ 42 h 80"/>
                    <a:gd name="T36" fmla="*/ 14 w 29"/>
                    <a:gd name="T37" fmla="*/ 42 h 80"/>
                    <a:gd name="T38" fmla="*/ 18 w 29"/>
                    <a:gd name="T39" fmla="*/ 42 h 80"/>
                    <a:gd name="T40" fmla="*/ 19 w 29"/>
                    <a:gd name="T41" fmla="*/ 40 h 80"/>
                    <a:gd name="T42" fmla="*/ 19 w 29"/>
                    <a:gd name="T43" fmla="*/ 44 h 80"/>
                    <a:gd name="T44" fmla="*/ 21 w 29"/>
                    <a:gd name="T45" fmla="*/ 47 h 80"/>
                    <a:gd name="T46" fmla="*/ 19 w 29"/>
                    <a:gd name="T47" fmla="*/ 51 h 80"/>
                    <a:gd name="T48" fmla="*/ 18 w 29"/>
                    <a:gd name="T49" fmla="*/ 55 h 80"/>
                    <a:gd name="T50" fmla="*/ 16 w 29"/>
                    <a:gd name="T51" fmla="*/ 59 h 80"/>
                    <a:gd name="T52" fmla="*/ 16 w 29"/>
                    <a:gd name="T53" fmla="*/ 63 h 80"/>
                    <a:gd name="T54" fmla="*/ 16 w 29"/>
                    <a:gd name="T55" fmla="*/ 67 h 80"/>
                    <a:gd name="T56" fmla="*/ 14 w 29"/>
                    <a:gd name="T57" fmla="*/ 69 h 80"/>
                    <a:gd name="T58" fmla="*/ 14 w 29"/>
                    <a:gd name="T59" fmla="*/ 74 h 80"/>
                    <a:gd name="T60" fmla="*/ 14 w 29"/>
                    <a:gd name="T61" fmla="*/ 78 h 80"/>
                    <a:gd name="T62" fmla="*/ 12 w 29"/>
                    <a:gd name="T63" fmla="*/ 80 h 80"/>
                    <a:gd name="T64" fmla="*/ 10 w 29"/>
                    <a:gd name="T65" fmla="*/ 76 h 80"/>
                    <a:gd name="T66" fmla="*/ 10 w 29"/>
                    <a:gd name="T67" fmla="*/ 72 h 80"/>
                    <a:gd name="T68" fmla="*/ 8 w 29"/>
                    <a:gd name="T69" fmla="*/ 69 h 80"/>
                    <a:gd name="T70" fmla="*/ 8 w 29"/>
                    <a:gd name="T71" fmla="*/ 65 h 80"/>
                    <a:gd name="T72" fmla="*/ 6 w 29"/>
                    <a:gd name="T73" fmla="*/ 61 h 80"/>
                    <a:gd name="T74" fmla="*/ 4 w 29"/>
                    <a:gd name="T75" fmla="*/ 59 h 80"/>
                    <a:gd name="T76" fmla="*/ 4 w 29"/>
                    <a:gd name="T77" fmla="*/ 53 h 80"/>
                    <a:gd name="T78" fmla="*/ 2 w 29"/>
                    <a:gd name="T79" fmla="*/ 51 h 80"/>
                    <a:gd name="T80" fmla="*/ 0 w 29"/>
                    <a:gd name="T81" fmla="*/ 47 h 80"/>
                    <a:gd name="T82" fmla="*/ 0 w 29"/>
                    <a:gd name="T83" fmla="*/ 44 h 80"/>
                    <a:gd name="T84" fmla="*/ 2 w 29"/>
                    <a:gd name="T85" fmla="*/ 40 h 80"/>
                    <a:gd name="T86" fmla="*/ 4 w 29"/>
                    <a:gd name="T87" fmla="*/ 38 h 80"/>
                    <a:gd name="T88" fmla="*/ 4 w 29"/>
                    <a:gd name="T89" fmla="*/ 36 h 80"/>
                    <a:gd name="T90" fmla="*/ 6 w 29"/>
                    <a:gd name="T91" fmla="*/ 32 h 80"/>
                    <a:gd name="T92" fmla="*/ 8 w 29"/>
                    <a:gd name="T93" fmla="*/ 28 h 80"/>
                    <a:gd name="T94" fmla="*/ 10 w 29"/>
                    <a:gd name="T95" fmla="*/ 26 h 80"/>
                    <a:gd name="T96" fmla="*/ 10 w 29"/>
                    <a:gd name="T97" fmla="*/ 21 h 80"/>
                    <a:gd name="T98" fmla="*/ 10 w 29"/>
                    <a:gd name="T99" fmla="*/ 17 h 80"/>
                    <a:gd name="T100" fmla="*/ 12 w 29"/>
                    <a:gd name="T101" fmla="*/ 13 h 80"/>
                    <a:gd name="T102" fmla="*/ 14 w 29"/>
                    <a:gd name="T103" fmla="*/ 13 h 80"/>
                    <a:gd name="T104" fmla="*/ 14 w 29"/>
                    <a:gd name="T105" fmla="*/ 7 h 80"/>
                    <a:gd name="T106" fmla="*/ 18 w 29"/>
                    <a:gd name="T107" fmla="*/ 7 h 80"/>
                    <a:gd name="T108" fmla="*/ 21 w 29"/>
                    <a:gd name="T109" fmla="*/ 7 h 80"/>
                    <a:gd name="T110" fmla="*/ 21 w 29"/>
                    <a:gd name="T111" fmla="*/ 3 h 80"/>
                    <a:gd name="T112" fmla="*/ 25 w 29"/>
                    <a:gd name="T113" fmla="*/ 2 h 80"/>
                    <a:gd name="T114" fmla="*/ 27 w 29"/>
                    <a:gd name="T11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80">
                      <a:moveTo>
                        <a:pt x="29" y="0"/>
                      </a:moveTo>
                      <a:lnTo>
                        <a:pt x="29" y="2"/>
                      </a:lnTo>
                      <a:lnTo>
                        <a:pt x="27" y="2"/>
                      </a:lnTo>
                      <a:lnTo>
                        <a:pt x="27" y="2"/>
                      </a:lnTo>
                      <a:lnTo>
                        <a:pt x="27" y="3"/>
                      </a:lnTo>
                      <a:lnTo>
                        <a:pt x="27" y="3"/>
                      </a:lnTo>
                      <a:lnTo>
                        <a:pt x="29" y="3"/>
                      </a:lnTo>
                      <a:lnTo>
                        <a:pt x="29" y="5"/>
                      </a:lnTo>
                      <a:lnTo>
                        <a:pt x="27" y="5"/>
                      </a:lnTo>
                      <a:lnTo>
                        <a:pt x="27" y="5"/>
                      </a:lnTo>
                      <a:lnTo>
                        <a:pt x="29" y="5"/>
                      </a:lnTo>
                      <a:lnTo>
                        <a:pt x="29" y="5"/>
                      </a:lnTo>
                      <a:lnTo>
                        <a:pt x="29" y="7"/>
                      </a:lnTo>
                      <a:lnTo>
                        <a:pt x="27" y="7"/>
                      </a:lnTo>
                      <a:lnTo>
                        <a:pt x="27" y="7"/>
                      </a:lnTo>
                      <a:lnTo>
                        <a:pt x="27" y="9"/>
                      </a:lnTo>
                      <a:lnTo>
                        <a:pt x="27" y="9"/>
                      </a:lnTo>
                      <a:lnTo>
                        <a:pt x="29" y="9"/>
                      </a:lnTo>
                      <a:lnTo>
                        <a:pt x="29" y="11"/>
                      </a:lnTo>
                      <a:lnTo>
                        <a:pt x="29" y="11"/>
                      </a:lnTo>
                      <a:lnTo>
                        <a:pt x="27" y="11"/>
                      </a:lnTo>
                      <a:lnTo>
                        <a:pt x="27" y="13"/>
                      </a:lnTo>
                      <a:lnTo>
                        <a:pt x="27" y="13"/>
                      </a:lnTo>
                      <a:lnTo>
                        <a:pt x="27" y="13"/>
                      </a:lnTo>
                      <a:lnTo>
                        <a:pt x="27" y="13"/>
                      </a:lnTo>
                      <a:lnTo>
                        <a:pt x="27" y="13"/>
                      </a:lnTo>
                      <a:lnTo>
                        <a:pt x="25" y="13"/>
                      </a:lnTo>
                      <a:lnTo>
                        <a:pt x="25" y="15"/>
                      </a:lnTo>
                      <a:lnTo>
                        <a:pt x="25" y="15"/>
                      </a:lnTo>
                      <a:lnTo>
                        <a:pt x="23" y="15"/>
                      </a:lnTo>
                      <a:lnTo>
                        <a:pt x="23" y="15"/>
                      </a:lnTo>
                      <a:lnTo>
                        <a:pt x="23" y="15"/>
                      </a:lnTo>
                      <a:lnTo>
                        <a:pt x="23" y="15"/>
                      </a:lnTo>
                      <a:lnTo>
                        <a:pt x="23" y="17"/>
                      </a:lnTo>
                      <a:lnTo>
                        <a:pt x="23" y="17"/>
                      </a:lnTo>
                      <a:lnTo>
                        <a:pt x="23" y="19"/>
                      </a:lnTo>
                      <a:lnTo>
                        <a:pt x="23" y="19"/>
                      </a:lnTo>
                      <a:lnTo>
                        <a:pt x="23" y="21"/>
                      </a:lnTo>
                      <a:lnTo>
                        <a:pt x="23" y="21"/>
                      </a:lnTo>
                      <a:lnTo>
                        <a:pt x="21" y="21"/>
                      </a:lnTo>
                      <a:lnTo>
                        <a:pt x="21" y="21"/>
                      </a:lnTo>
                      <a:lnTo>
                        <a:pt x="21" y="21"/>
                      </a:lnTo>
                      <a:lnTo>
                        <a:pt x="19" y="21"/>
                      </a:lnTo>
                      <a:lnTo>
                        <a:pt x="19" y="21"/>
                      </a:lnTo>
                      <a:lnTo>
                        <a:pt x="19" y="19"/>
                      </a:lnTo>
                      <a:lnTo>
                        <a:pt x="19" y="19"/>
                      </a:lnTo>
                      <a:lnTo>
                        <a:pt x="18" y="19"/>
                      </a:lnTo>
                      <a:lnTo>
                        <a:pt x="18" y="19"/>
                      </a:lnTo>
                      <a:lnTo>
                        <a:pt x="18" y="19"/>
                      </a:lnTo>
                      <a:lnTo>
                        <a:pt x="18" y="19"/>
                      </a:lnTo>
                      <a:lnTo>
                        <a:pt x="16" y="19"/>
                      </a:lnTo>
                      <a:lnTo>
                        <a:pt x="16" y="19"/>
                      </a:lnTo>
                      <a:lnTo>
                        <a:pt x="16" y="19"/>
                      </a:lnTo>
                      <a:lnTo>
                        <a:pt x="16" y="19"/>
                      </a:lnTo>
                      <a:lnTo>
                        <a:pt x="14" y="19"/>
                      </a:lnTo>
                      <a:lnTo>
                        <a:pt x="14" y="21"/>
                      </a:lnTo>
                      <a:lnTo>
                        <a:pt x="14" y="21"/>
                      </a:lnTo>
                      <a:lnTo>
                        <a:pt x="14" y="21"/>
                      </a:lnTo>
                      <a:lnTo>
                        <a:pt x="14" y="21"/>
                      </a:lnTo>
                      <a:lnTo>
                        <a:pt x="14" y="23"/>
                      </a:lnTo>
                      <a:lnTo>
                        <a:pt x="12" y="23"/>
                      </a:lnTo>
                      <a:lnTo>
                        <a:pt x="12" y="23"/>
                      </a:lnTo>
                      <a:lnTo>
                        <a:pt x="12" y="24"/>
                      </a:lnTo>
                      <a:lnTo>
                        <a:pt x="12" y="24"/>
                      </a:lnTo>
                      <a:lnTo>
                        <a:pt x="12" y="24"/>
                      </a:lnTo>
                      <a:lnTo>
                        <a:pt x="12" y="26"/>
                      </a:lnTo>
                      <a:lnTo>
                        <a:pt x="12" y="26"/>
                      </a:lnTo>
                      <a:lnTo>
                        <a:pt x="12" y="26"/>
                      </a:lnTo>
                      <a:lnTo>
                        <a:pt x="12" y="28"/>
                      </a:lnTo>
                      <a:lnTo>
                        <a:pt x="12" y="28"/>
                      </a:lnTo>
                      <a:lnTo>
                        <a:pt x="12" y="28"/>
                      </a:lnTo>
                      <a:lnTo>
                        <a:pt x="12" y="30"/>
                      </a:lnTo>
                      <a:lnTo>
                        <a:pt x="12" y="30"/>
                      </a:lnTo>
                      <a:lnTo>
                        <a:pt x="14" y="30"/>
                      </a:lnTo>
                      <a:lnTo>
                        <a:pt x="14" y="32"/>
                      </a:lnTo>
                      <a:lnTo>
                        <a:pt x="12" y="32"/>
                      </a:lnTo>
                      <a:lnTo>
                        <a:pt x="12" y="32"/>
                      </a:lnTo>
                      <a:lnTo>
                        <a:pt x="12" y="32"/>
                      </a:lnTo>
                      <a:lnTo>
                        <a:pt x="12" y="32"/>
                      </a:lnTo>
                      <a:lnTo>
                        <a:pt x="12" y="34"/>
                      </a:lnTo>
                      <a:lnTo>
                        <a:pt x="14" y="34"/>
                      </a:lnTo>
                      <a:lnTo>
                        <a:pt x="14" y="32"/>
                      </a:lnTo>
                      <a:lnTo>
                        <a:pt x="14" y="32"/>
                      </a:lnTo>
                      <a:lnTo>
                        <a:pt x="16" y="32"/>
                      </a:lnTo>
                      <a:lnTo>
                        <a:pt x="16" y="34"/>
                      </a:lnTo>
                      <a:lnTo>
                        <a:pt x="16" y="34"/>
                      </a:lnTo>
                      <a:lnTo>
                        <a:pt x="16" y="34"/>
                      </a:lnTo>
                      <a:lnTo>
                        <a:pt x="18" y="34"/>
                      </a:lnTo>
                      <a:lnTo>
                        <a:pt x="18" y="34"/>
                      </a:lnTo>
                      <a:lnTo>
                        <a:pt x="16" y="34"/>
                      </a:lnTo>
                      <a:lnTo>
                        <a:pt x="16" y="34"/>
                      </a:lnTo>
                      <a:lnTo>
                        <a:pt x="16" y="36"/>
                      </a:lnTo>
                      <a:lnTo>
                        <a:pt x="16" y="36"/>
                      </a:lnTo>
                      <a:lnTo>
                        <a:pt x="14" y="36"/>
                      </a:lnTo>
                      <a:lnTo>
                        <a:pt x="14" y="36"/>
                      </a:lnTo>
                      <a:lnTo>
                        <a:pt x="14" y="36"/>
                      </a:lnTo>
                      <a:lnTo>
                        <a:pt x="12" y="36"/>
                      </a:lnTo>
                      <a:lnTo>
                        <a:pt x="12" y="36"/>
                      </a:lnTo>
                      <a:lnTo>
                        <a:pt x="12" y="36"/>
                      </a:lnTo>
                      <a:lnTo>
                        <a:pt x="12" y="38"/>
                      </a:lnTo>
                      <a:lnTo>
                        <a:pt x="12" y="38"/>
                      </a:lnTo>
                      <a:lnTo>
                        <a:pt x="12" y="40"/>
                      </a:lnTo>
                      <a:lnTo>
                        <a:pt x="12" y="40"/>
                      </a:lnTo>
                      <a:lnTo>
                        <a:pt x="12" y="40"/>
                      </a:lnTo>
                      <a:lnTo>
                        <a:pt x="12" y="42"/>
                      </a:lnTo>
                      <a:lnTo>
                        <a:pt x="10" y="42"/>
                      </a:lnTo>
                      <a:lnTo>
                        <a:pt x="10" y="42"/>
                      </a:lnTo>
                      <a:lnTo>
                        <a:pt x="12" y="42"/>
                      </a:lnTo>
                      <a:lnTo>
                        <a:pt x="12" y="44"/>
                      </a:lnTo>
                      <a:lnTo>
                        <a:pt x="12" y="44"/>
                      </a:lnTo>
                      <a:lnTo>
                        <a:pt x="12" y="44"/>
                      </a:lnTo>
                      <a:lnTo>
                        <a:pt x="12" y="42"/>
                      </a:lnTo>
                      <a:lnTo>
                        <a:pt x="14" y="42"/>
                      </a:lnTo>
                      <a:lnTo>
                        <a:pt x="14" y="42"/>
                      </a:lnTo>
                      <a:lnTo>
                        <a:pt x="14" y="44"/>
                      </a:lnTo>
                      <a:lnTo>
                        <a:pt x="16" y="44"/>
                      </a:lnTo>
                      <a:lnTo>
                        <a:pt x="16" y="42"/>
                      </a:lnTo>
                      <a:lnTo>
                        <a:pt x="16" y="42"/>
                      </a:lnTo>
                      <a:lnTo>
                        <a:pt x="16" y="42"/>
                      </a:lnTo>
                      <a:lnTo>
                        <a:pt x="18" y="42"/>
                      </a:lnTo>
                      <a:lnTo>
                        <a:pt x="18" y="42"/>
                      </a:lnTo>
                      <a:lnTo>
                        <a:pt x="18" y="42"/>
                      </a:lnTo>
                      <a:lnTo>
                        <a:pt x="18" y="42"/>
                      </a:lnTo>
                      <a:lnTo>
                        <a:pt x="18" y="40"/>
                      </a:lnTo>
                      <a:lnTo>
                        <a:pt x="19" y="40"/>
                      </a:lnTo>
                      <a:lnTo>
                        <a:pt x="19" y="40"/>
                      </a:lnTo>
                      <a:lnTo>
                        <a:pt x="19" y="40"/>
                      </a:lnTo>
                      <a:lnTo>
                        <a:pt x="19" y="40"/>
                      </a:lnTo>
                      <a:lnTo>
                        <a:pt x="19" y="42"/>
                      </a:lnTo>
                      <a:lnTo>
                        <a:pt x="19" y="42"/>
                      </a:lnTo>
                      <a:lnTo>
                        <a:pt x="19" y="44"/>
                      </a:lnTo>
                      <a:lnTo>
                        <a:pt x="19" y="44"/>
                      </a:lnTo>
                      <a:lnTo>
                        <a:pt x="19" y="46"/>
                      </a:lnTo>
                      <a:lnTo>
                        <a:pt x="19" y="46"/>
                      </a:lnTo>
                      <a:lnTo>
                        <a:pt x="21" y="46"/>
                      </a:lnTo>
                      <a:lnTo>
                        <a:pt x="21" y="46"/>
                      </a:lnTo>
                      <a:lnTo>
                        <a:pt x="21" y="47"/>
                      </a:lnTo>
                      <a:lnTo>
                        <a:pt x="21" y="47"/>
                      </a:lnTo>
                      <a:lnTo>
                        <a:pt x="19" y="47"/>
                      </a:lnTo>
                      <a:lnTo>
                        <a:pt x="19" y="49"/>
                      </a:lnTo>
                      <a:lnTo>
                        <a:pt x="19" y="49"/>
                      </a:lnTo>
                      <a:lnTo>
                        <a:pt x="19" y="51"/>
                      </a:lnTo>
                      <a:lnTo>
                        <a:pt x="19" y="51"/>
                      </a:lnTo>
                      <a:lnTo>
                        <a:pt x="19" y="51"/>
                      </a:lnTo>
                      <a:lnTo>
                        <a:pt x="18" y="51"/>
                      </a:lnTo>
                      <a:lnTo>
                        <a:pt x="18" y="53"/>
                      </a:lnTo>
                      <a:lnTo>
                        <a:pt x="18" y="53"/>
                      </a:lnTo>
                      <a:lnTo>
                        <a:pt x="18" y="53"/>
                      </a:lnTo>
                      <a:lnTo>
                        <a:pt x="18" y="53"/>
                      </a:lnTo>
                      <a:lnTo>
                        <a:pt x="18" y="55"/>
                      </a:lnTo>
                      <a:lnTo>
                        <a:pt x="18" y="55"/>
                      </a:lnTo>
                      <a:lnTo>
                        <a:pt x="18" y="55"/>
                      </a:lnTo>
                      <a:lnTo>
                        <a:pt x="18" y="57"/>
                      </a:lnTo>
                      <a:lnTo>
                        <a:pt x="18" y="57"/>
                      </a:lnTo>
                      <a:lnTo>
                        <a:pt x="16" y="57"/>
                      </a:lnTo>
                      <a:lnTo>
                        <a:pt x="16" y="59"/>
                      </a:lnTo>
                      <a:lnTo>
                        <a:pt x="16" y="59"/>
                      </a:lnTo>
                      <a:lnTo>
                        <a:pt x="16" y="61"/>
                      </a:lnTo>
                      <a:lnTo>
                        <a:pt x="16" y="61"/>
                      </a:lnTo>
                      <a:lnTo>
                        <a:pt x="16" y="61"/>
                      </a:lnTo>
                      <a:lnTo>
                        <a:pt x="16" y="61"/>
                      </a:lnTo>
                      <a:lnTo>
                        <a:pt x="16" y="63"/>
                      </a:lnTo>
                      <a:lnTo>
                        <a:pt x="16" y="63"/>
                      </a:lnTo>
                      <a:lnTo>
                        <a:pt x="16" y="63"/>
                      </a:lnTo>
                      <a:lnTo>
                        <a:pt x="16" y="63"/>
                      </a:lnTo>
                      <a:lnTo>
                        <a:pt x="16" y="65"/>
                      </a:lnTo>
                      <a:lnTo>
                        <a:pt x="16" y="65"/>
                      </a:lnTo>
                      <a:lnTo>
                        <a:pt x="16" y="67"/>
                      </a:lnTo>
                      <a:lnTo>
                        <a:pt x="16" y="67"/>
                      </a:lnTo>
                      <a:lnTo>
                        <a:pt x="16" y="69"/>
                      </a:lnTo>
                      <a:lnTo>
                        <a:pt x="16" y="69"/>
                      </a:lnTo>
                      <a:lnTo>
                        <a:pt x="16" y="69"/>
                      </a:lnTo>
                      <a:lnTo>
                        <a:pt x="16" y="69"/>
                      </a:lnTo>
                      <a:lnTo>
                        <a:pt x="14" y="69"/>
                      </a:lnTo>
                      <a:lnTo>
                        <a:pt x="14" y="70"/>
                      </a:lnTo>
                      <a:lnTo>
                        <a:pt x="14" y="70"/>
                      </a:lnTo>
                      <a:lnTo>
                        <a:pt x="14" y="72"/>
                      </a:lnTo>
                      <a:lnTo>
                        <a:pt x="14" y="72"/>
                      </a:lnTo>
                      <a:lnTo>
                        <a:pt x="14" y="74"/>
                      </a:lnTo>
                      <a:lnTo>
                        <a:pt x="14" y="74"/>
                      </a:lnTo>
                      <a:lnTo>
                        <a:pt x="14" y="74"/>
                      </a:lnTo>
                      <a:lnTo>
                        <a:pt x="14" y="76"/>
                      </a:lnTo>
                      <a:lnTo>
                        <a:pt x="14" y="76"/>
                      </a:lnTo>
                      <a:lnTo>
                        <a:pt x="14" y="76"/>
                      </a:lnTo>
                      <a:lnTo>
                        <a:pt x="14" y="78"/>
                      </a:lnTo>
                      <a:lnTo>
                        <a:pt x="14" y="78"/>
                      </a:lnTo>
                      <a:lnTo>
                        <a:pt x="12" y="78"/>
                      </a:lnTo>
                      <a:lnTo>
                        <a:pt x="12" y="80"/>
                      </a:lnTo>
                      <a:lnTo>
                        <a:pt x="12" y="80"/>
                      </a:lnTo>
                      <a:lnTo>
                        <a:pt x="12" y="80"/>
                      </a:lnTo>
                      <a:lnTo>
                        <a:pt x="12" y="80"/>
                      </a:lnTo>
                      <a:lnTo>
                        <a:pt x="12" y="80"/>
                      </a:lnTo>
                      <a:lnTo>
                        <a:pt x="10" y="80"/>
                      </a:lnTo>
                      <a:lnTo>
                        <a:pt x="10" y="78"/>
                      </a:lnTo>
                      <a:lnTo>
                        <a:pt x="10" y="78"/>
                      </a:lnTo>
                      <a:lnTo>
                        <a:pt x="12" y="78"/>
                      </a:lnTo>
                      <a:lnTo>
                        <a:pt x="12" y="76"/>
                      </a:lnTo>
                      <a:lnTo>
                        <a:pt x="10" y="76"/>
                      </a:lnTo>
                      <a:lnTo>
                        <a:pt x="10" y="76"/>
                      </a:lnTo>
                      <a:lnTo>
                        <a:pt x="10" y="76"/>
                      </a:lnTo>
                      <a:lnTo>
                        <a:pt x="10" y="74"/>
                      </a:lnTo>
                      <a:lnTo>
                        <a:pt x="10" y="74"/>
                      </a:lnTo>
                      <a:lnTo>
                        <a:pt x="10" y="74"/>
                      </a:lnTo>
                      <a:lnTo>
                        <a:pt x="10" y="72"/>
                      </a:lnTo>
                      <a:lnTo>
                        <a:pt x="10" y="72"/>
                      </a:lnTo>
                      <a:lnTo>
                        <a:pt x="10" y="72"/>
                      </a:lnTo>
                      <a:lnTo>
                        <a:pt x="10" y="70"/>
                      </a:lnTo>
                      <a:lnTo>
                        <a:pt x="10" y="70"/>
                      </a:lnTo>
                      <a:lnTo>
                        <a:pt x="10" y="69"/>
                      </a:lnTo>
                      <a:lnTo>
                        <a:pt x="8" y="69"/>
                      </a:lnTo>
                      <a:lnTo>
                        <a:pt x="8" y="69"/>
                      </a:lnTo>
                      <a:lnTo>
                        <a:pt x="8" y="69"/>
                      </a:lnTo>
                      <a:lnTo>
                        <a:pt x="8" y="69"/>
                      </a:lnTo>
                      <a:lnTo>
                        <a:pt x="8" y="67"/>
                      </a:lnTo>
                      <a:lnTo>
                        <a:pt x="8" y="67"/>
                      </a:lnTo>
                      <a:lnTo>
                        <a:pt x="8" y="65"/>
                      </a:lnTo>
                      <a:lnTo>
                        <a:pt x="6" y="65"/>
                      </a:lnTo>
                      <a:lnTo>
                        <a:pt x="6" y="65"/>
                      </a:lnTo>
                      <a:lnTo>
                        <a:pt x="6" y="63"/>
                      </a:lnTo>
                      <a:lnTo>
                        <a:pt x="6" y="63"/>
                      </a:lnTo>
                      <a:lnTo>
                        <a:pt x="6" y="63"/>
                      </a:lnTo>
                      <a:lnTo>
                        <a:pt x="6" y="61"/>
                      </a:lnTo>
                      <a:lnTo>
                        <a:pt x="6" y="61"/>
                      </a:lnTo>
                      <a:lnTo>
                        <a:pt x="6" y="61"/>
                      </a:lnTo>
                      <a:lnTo>
                        <a:pt x="6" y="61"/>
                      </a:lnTo>
                      <a:lnTo>
                        <a:pt x="6" y="59"/>
                      </a:lnTo>
                      <a:lnTo>
                        <a:pt x="4" y="59"/>
                      </a:lnTo>
                      <a:lnTo>
                        <a:pt x="4" y="59"/>
                      </a:lnTo>
                      <a:lnTo>
                        <a:pt x="4" y="57"/>
                      </a:lnTo>
                      <a:lnTo>
                        <a:pt x="4" y="57"/>
                      </a:lnTo>
                      <a:lnTo>
                        <a:pt x="4" y="55"/>
                      </a:lnTo>
                      <a:lnTo>
                        <a:pt x="4" y="55"/>
                      </a:lnTo>
                      <a:lnTo>
                        <a:pt x="4" y="55"/>
                      </a:lnTo>
                      <a:lnTo>
                        <a:pt x="4" y="53"/>
                      </a:lnTo>
                      <a:lnTo>
                        <a:pt x="4" y="53"/>
                      </a:lnTo>
                      <a:lnTo>
                        <a:pt x="4" y="53"/>
                      </a:lnTo>
                      <a:lnTo>
                        <a:pt x="2" y="53"/>
                      </a:lnTo>
                      <a:lnTo>
                        <a:pt x="2" y="53"/>
                      </a:lnTo>
                      <a:lnTo>
                        <a:pt x="2" y="51"/>
                      </a:lnTo>
                      <a:lnTo>
                        <a:pt x="2" y="51"/>
                      </a:lnTo>
                      <a:lnTo>
                        <a:pt x="2" y="51"/>
                      </a:lnTo>
                      <a:lnTo>
                        <a:pt x="2" y="49"/>
                      </a:lnTo>
                      <a:lnTo>
                        <a:pt x="2" y="49"/>
                      </a:lnTo>
                      <a:lnTo>
                        <a:pt x="0" y="49"/>
                      </a:lnTo>
                      <a:lnTo>
                        <a:pt x="0" y="47"/>
                      </a:lnTo>
                      <a:lnTo>
                        <a:pt x="0" y="47"/>
                      </a:lnTo>
                      <a:lnTo>
                        <a:pt x="0" y="46"/>
                      </a:lnTo>
                      <a:lnTo>
                        <a:pt x="0" y="46"/>
                      </a:lnTo>
                      <a:lnTo>
                        <a:pt x="0" y="46"/>
                      </a:lnTo>
                      <a:lnTo>
                        <a:pt x="0" y="46"/>
                      </a:lnTo>
                      <a:lnTo>
                        <a:pt x="0" y="46"/>
                      </a:lnTo>
                      <a:lnTo>
                        <a:pt x="0" y="44"/>
                      </a:lnTo>
                      <a:lnTo>
                        <a:pt x="2" y="44"/>
                      </a:lnTo>
                      <a:lnTo>
                        <a:pt x="2" y="44"/>
                      </a:lnTo>
                      <a:lnTo>
                        <a:pt x="2" y="42"/>
                      </a:lnTo>
                      <a:lnTo>
                        <a:pt x="2" y="42"/>
                      </a:lnTo>
                      <a:lnTo>
                        <a:pt x="2" y="42"/>
                      </a:lnTo>
                      <a:lnTo>
                        <a:pt x="2" y="40"/>
                      </a:lnTo>
                      <a:lnTo>
                        <a:pt x="4" y="40"/>
                      </a:lnTo>
                      <a:lnTo>
                        <a:pt x="4" y="40"/>
                      </a:lnTo>
                      <a:lnTo>
                        <a:pt x="4" y="40"/>
                      </a:lnTo>
                      <a:lnTo>
                        <a:pt x="4" y="40"/>
                      </a:lnTo>
                      <a:lnTo>
                        <a:pt x="4" y="38"/>
                      </a:lnTo>
                      <a:lnTo>
                        <a:pt x="4" y="38"/>
                      </a:lnTo>
                      <a:lnTo>
                        <a:pt x="4" y="38"/>
                      </a:lnTo>
                      <a:lnTo>
                        <a:pt x="4" y="38"/>
                      </a:lnTo>
                      <a:lnTo>
                        <a:pt x="4" y="36"/>
                      </a:lnTo>
                      <a:lnTo>
                        <a:pt x="4" y="36"/>
                      </a:lnTo>
                      <a:lnTo>
                        <a:pt x="4" y="36"/>
                      </a:lnTo>
                      <a:lnTo>
                        <a:pt x="4" y="36"/>
                      </a:lnTo>
                      <a:lnTo>
                        <a:pt x="4" y="36"/>
                      </a:lnTo>
                      <a:lnTo>
                        <a:pt x="4" y="34"/>
                      </a:lnTo>
                      <a:lnTo>
                        <a:pt x="6" y="34"/>
                      </a:lnTo>
                      <a:lnTo>
                        <a:pt x="6" y="34"/>
                      </a:lnTo>
                      <a:lnTo>
                        <a:pt x="6" y="34"/>
                      </a:lnTo>
                      <a:lnTo>
                        <a:pt x="6" y="32"/>
                      </a:lnTo>
                      <a:lnTo>
                        <a:pt x="6" y="32"/>
                      </a:lnTo>
                      <a:lnTo>
                        <a:pt x="6" y="32"/>
                      </a:lnTo>
                      <a:lnTo>
                        <a:pt x="6" y="30"/>
                      </a:lnTo>
                      <a:lnTo>
                        <a:pt x="6" y="30"/>
                      </a:lnTo>
                      <a:lnTo>
                        <a:pt x="8" y="30"/>
                      </a:lnTo>
                      <a:lnTo>
                        <a:pt x="8" y="28"/>
                      </a:lnTo>
                      <a:lnTo>
                        <a:pt x="8" y="28"/>
                      </a:lnTo>
                      <a:lnTo>
                        <a:pt x="8" y="28"/>
                      </a:lnTo>
                      <a:lnTo>
                        <a:pt x="8" y="28"/>
                      </a:lnTo>
                      <a:lnTo>
                        <a:pt x="8" y="26"/>
                      </a:lnTo>
                      <a:lnTo>
                        <a:pt x="8" y="26"/>
                      </a:lnTo>
                      <a:lnTo>
                        <a:pt x="10" y="26"/>
                      </a:lnTo>
                      <a:lnTo>
                        <a:pt x="10" y="24"/>
                      </a:lnTo>
                      <a:lnTo>
                        <a:pt x="10" y="24"/>
                      </a:lnTo>
                      <a:lnTo>
                        <a:pt x="10" y="23"/>
                      </a:lnTo>
                      <a:lnTo>
                        <a:pt x="10" y="23"/>
                      </a:lnTo>
                      <a:lnTo>
                        <a:pt x="10" y="23"/>
                      </a:lnTo>
                      <a:lnTo>
                        <a:pt x="10" y="21"/>
                      </a:lnTo>
                      <a:lnTo>
                        <a:pt x="10" y="21"/>
                      </a:lnTo>
                      <a:lnTo>
                        <a:pt x="10" y="21"/>
                      </a:lnTo>
                      <a:lnTo>
                        <a:pt x="10" y="21"/>
                      </a:lnTo>
                      <a:lnTo>
                        <a:pt x="10" y="19"/>
                      </a:lnTo>
                      <a:lnTo>
                        <a:pt x="10" y="19"/>
                      </a:lnTo>
                      <a:lnTo>
                        <a:pt x="10" y="17"/>
                      </a:lnTo>
                      <a:lnTo>
                        <a:pt x="12" y="17"/>
                      </a:lnTo>
                      <a:lnTo>
                        <a:pt x="12" y="17"/>
                      </a:lnTo>
                      <a:lnTo>
                        <a:pt x="12" y="15"/>
                      </a:lnTo>
                      <a:lnTo>
                        <a:pt x="12" y="15"/>
                      </a:lnTo>
                      <a:lnTo>
                        <a:pt x="12" y="13"/>
                      </a:lnTo>
                      <a:lnTo>
                        <a:pt x="12" y="13"/>
                      </a:lnTo>
                      <a:lnTo>
                        <a:pt x="12" y="13"/>
                      </a:lnTo>
                      <a:lnTo>
                        <a:pt x="12" y="13"/>
                      </a:lnTo>
                      <a:lnTo>
                        <a:pt x="12" y="11"/>
                      </a:lnTo>
                      <a:lnTo>
                        <a:pt x="12" y="11"/>
                      </a:lnTo>
                      <a:lnTo>
                        <a:pt x="12" y="13"/>
                      </a:lnTo>
                      <a:lnTo>
                        <a:pt x="14" y="13"/>
                      </a:lnTo>
                      <a:lnTo>
                        <a:pt x="14" y="11"/>
                      </a:lnTo>
                      <a:lnTo>
                        <a:pt x="14" y="11"/>
                      </a:lnTo>
                      <a:lnTo>
                        <a:pt x="14" y="9"/>
                      </a:lnTo>
                      <a:lnTo>
                        <a:pt x="14" y="9"/>
                      </a:lnTo>
                      <a:lnTo>
                        <a:pt x="14" y="9"/>
                      </a:lnTo>
                      <a:lnTo>
                        <a:pt x="14" y="7"/>
                      </a:lnTo>
                      <a:lnTo>
                        <a:pt x="14" y="7"/>
                      </a:lnTo>
                      <a:lnTo>
                        <a:pt x="16" y="7"/>
                      </a:lnTo>
                      <a:lnTo>
                        <a:pt x="16" y="7"/>
                      </a:lnTo>
                      <a:lnTo>
                        <a:pt x="16" y="7"/>
                      </a:lnTo>
                      <a:lnTo>
                        <a:pt x="18" y="7"/>
                      </a:lnTo>
                      <a:lnTo>
                        <a:pt x="18" y="7"/>
                      </a:lnTo>
                      <a:lnTo>
                        <a:pt x="18" y="7"/>
                      </a:lnTo>
                      <a:lnTo>
                        <a:pt x="19" y="7"/>
                      </a:lnTo>
                      <a:lnTo>
                        <a:pt x="19" y="7"/>
                      </a:lnTo>
                      <a:lnTo>
                        <a:pt x="19" y="7"/>
                      </a:lnTo>
                      <a:lnTo>
                        <a:pt x="19" y="7"/>
                      </a:lnTo>
                      <a:lnTo>
                        <a:pt x="21" y="7"/>
                      </a:lnTo>
                      <a:lnTo>
                        <a:pt x="21" y="7"/>
                      </a:lnTo>
                      <a:lnTo>
                        <a:pt x="21" y="5"/>
                      </a:lnTo>
                      <a:lnTo>
                        <a:pt x="21" y="5"/>
                      </a:lnTo>
                      <a:lnTo>
                        <a:pt x="21" y="5"/>
                      </a:lnTo>
                      <a:lnTo>
                        <a:pt x="21" y="5"/>
                      </a:lnTo>
                      <a:lnTo>
                        <a:pt x="21" y="3"/>
                      </a:lnTo>
                      <a:lnTo>
                        <a:pt x="23" y="3"/>
                      </a:lnTo>
                      <a:lnTo>
                        <a:pt x="23" y="3"/>
                      </a:lnTo>
                      <a:lnTo>
                        <a:pt x="23" y="3"/>
                      </a:lnTo>
                      <a:lnTo>
                        <a:pt x="23" y="3"/>
                      </a:lnTo>
                      <a:lnTo>
                        <a:pt x="25" y="3"/>
                      </a:lnTo>
                      <a:lnTo>
                        <a:pt x="25" y="2"/>
                      </a:lnTo>
                      <a:lnTo>
                        <a:pt x="25" y="2"/>
                      </a:lnTo>
                      <a:lnTo>
                        <a:pt x="27" y="2"/>
                      </a:lnTo>
                      <a:lnTo>
                        <a:pt x="27" y="2"/>
                      </a:lnTo>
                      <a:lnTo>
                        <a:pt x="27" y="2"/>
                      </a:lnTo>
                      <a:lnTo>
                        <a:pt x="27" y="0"/>
                      </a:lnTo>
                      <a:lnTo>
                        <a:pt x="27" y="0"/>
                      </a:lnTo>
                      <a:lnTo>
                        <a:pt x="29"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69" name="Freeform 849">
                  <a:extLst>
                    <a:ext uri="{FF2B5EF4-FFF2-40B4-BE49-F238E27FC236}">
                      <a16:creationId xmlns:a16="http://schemas.microsoft.com/office/drawing/2014/main" id="{ADE50148-388B-49BA-9E65-87AB06D78206}"/>
                    </a:ext>
                  </a:extLst>
                </p:cNvPr>
                <p:cNvSpPr>
                  <a:spLocks/>
                </p:cNvSpPr>
                <p:nvPr/>
              </p:nvSpPr>
              <p:spPr bwMode="auto">
                <a:xfrm>
                  <a:off x="15867203" y="3533776"/>
                  <a:ext cx="46038" cy="127000"/>
                </a:xfrm>
                <a:custGeom>
                  <a:avLst/>
                  <a:gdLst>
                    <a:gd name="T0" fmla="*/ 27 w 29"/>
                    <a:gd name="T1" fmla="*/ 3 h 80"/>
                    <a:gd name="T2" fmla="*/ 29 w 29"/>
                    <a:gd name="T3" fmla="*/ 5 h 80"/>
                    <a:gd name="T4" fmla="*/ 29 w 29"/>
                    <a:gd name="T5" fmla="*/ 9 h 80"/>
                    <a:gd name="T6" fmla="*/ 27 w 29"/>
                    <a:gd name="T7" fmla="*/ 13 h 80"/>
                    <a:gd name="T8" fmla="*/ 23 w 29"/>
                    <a:gd name="T9" fmla="*/ 15 h 80"/>
                    <a:gd name="T10" fmla="*/ 23 w 29"/>
                    <a:gd name="T11" fmla="*/ 19 h 80"/>
                    <a:gd name="T12" fmla="*/ 21 w 29"/>
                    <a:gd name="T13" fmla="*/ 21 h 80"/>
                    <a:gd name="T14" fmla="*/ 18 w 29"/>
                    <a:gd name="T15" fmla="*/ 19 h 80"/>
                    <a:gd name="T16" fmla="*/ 16 w 29"/>
                    <a:gd name="T17" fmla="*/ 19 h 80"/>
                    <a:gd name="T18" fmla="*/ 14 w 29"/>
                    <a:gd name="T19" fmla="*/ 23 h 80"/>
                    <a:gd name="T20" fmla="*/ 12 w 29"/>
                    <a:gd name="T21" fmla="*/ 26 h 80"/>
                    <a:gd name="T22" fmla="*/ 12 w 29"/>
                    <a:gd name="T23" fmla="*/ 30 h 80"/>
                    <a:gd name="T24" fmla="*/ 12 w 29"/>
                    <a:gd name="T25" fmla="*/ 32 h 80"/>
                    <a:gd name="T26" fmla="*/ 16 w 29"/>
                    <a:gd name="T27" fmla="*/ 32 h 80"/>
                    <a:gd name="T28" fmla="*/ 16 w 29"/>
                    <a:gd name="T29" fmla="*/ 34 h 80"/>
                    <a:gd name="T30" fmla="*/ 14 w 29"/>
                    <a:gd name="T31" fmla="*/ 36 h 80"/>
                    <a:gd name="T32" fmla="*/ 12 w 29"/>
                    <a:gd name="T33" fmla="*/ 40 h 80"/>
                    <a:gd name="T34" fmla="*/ 12 w 29"/>
                    <a:gd name="T35" fmla="*/ 42 h 80"/>
                    <a:gd name="T36" fmla="*/ 14 w 29"/>
                    <a:gd name="T37" fmla="*/ 42 h 80"/>
                    <a:gd name="T38" fmla="*/ 18 w 29"/>
                    <a:gd name="T39" fmla="*/ 42 h 80"/>
                    <a:gd name="T40" fmla="*/ 19 w 29"/>
                    <a:gd name="T41" fmla="*/ 40 h 80"/>
                    <a:gd name="T42" fmla="*/ 19 w 29"/>
                    <a:gd name="T43" fmla="*/ 44 h 80"/>
                    <a:gd name="T44" fmla="*/ 21 w 29"/>
                    <a:gd name="T45" fmla="*/ 47 h 80"/>
                    <a:gd name="T46" fmla="*/ 19 w 29"/>
                    <a:gd name="T47" fmla="*/ 51 h 80"/>
                    <a:gd name="T48" fmla="*/ 18 w 29"/>
                    <a:gd name="T49" fmla="*/ 55 h 80"/>
                    <a:gd name="T50" fmla="*/ 16 w 29"/>
                    <a:gd name="T51" fmla="*/ 59 h 80"/>
                    <a:gd name="T52" fmla="*/ 16 w 29"/>
                    <a:gd name="T53" fmla="*/ 63 h 80"/>
                    <a:gd name="T54" fmla="*/ 16 w 29"/>
                    <a:gd name="T55" fmla="*/ 67 h 80"/>
                    <a:gd name="T56" fmla="*/ 14 w 29"/>
                    <a:gd name="T57" fmla="*/ 69 h 80"/>
                    <a:gd name="T58" fmla="*/ 14 w 29"/>
                    <a:gd name="T59" fmla="*/ 74 h 80"/>
                    <a:gd name="T60" fmla="*/ 14 w 29"/>
                    <a:gd name="T61" fmla="*/ 78 h 80"/>
                    <a:gd name="T62" fmla="*/ 12 w 29"/>
                    <a:gd name="T63" fmla="*/ 80 h 80"/>
                    <a:gd name="T64" fmla="*/ 10 w 29"/>
                    <a:gd name="T65" fmla="*/ 76 h 80"/>
                    <a:gd name="T66" fmla="*/ 10 w 29"/>
                    <a:gd name="T67" fmla="*/ 72 h 80"/>
                    <a:gd name="T68" fmla="*/ 8 w 29"/>
                    <a:gd name="T69" fmla="*/ 69 h 80"/>
                    <a:gd name="T70" fmla="*/ 8 w 29"/>
                    <a:gd name="T71" fmla="*/ 65 h 80"/>
                    <a:gd name="T72" fmla="*/ 6 w 29"/>
                    <a:gd name="T73" fmla="*/ 61 h 80"/>
                    <a:gd name="T74" fmla="*/ 4 w 29"/>
                    <a:gd name="T75" fmla="*/ 59 h 80"/>
                    <a:gd name="T76" fmla="*/ 4 w 29"/>
                    <a:gd name="T77" fmla="*/ 53 h 80"/>
                    <a:gd name="T78" fmla="*/ 2 w 29"/>
                    <a:gd name="T79" fmla="*/ 51 h 80"/>
                    <a:gd name="T80" fmla="*/ 0 w 29"/>
                    <a:gd name="T81" fmla="*/ 47 h 80"/>
                    <a:gd name="T82" fmla="*/ 0 w 29"/>
                    <a:gd name="T83" fmla="*/ 44 h 80"/>
                    <a:gd name="T84" fmla="*/ 2 w 29"/>
                    <a:gd name="T85" fmla="*/ 40 h 80"/>
                    <a:gd name="T86" fmla="*/ 4 w 29"/>
                    <a:gd name="T87" fmla="*/ 38 h 80"/>
                    <a:gd name="T88" fmla="*/ 4 w 29"/>
                    <a:gd name="T89" fmla="*/ 36 h 80"/>
                    <a:gd name="T90" fmla="*/ 6 w 29"/>
                    <a:gd name="T91" fmla="*/ 32 h 80"/>
                    <a:gd name="T92" fmla="*/ 8 w 29"/>
                    <a:gd name="T93" fmla="*/ 28 h 80"/>
                    <a:gd name="T94" fmla="*/ 10 w 29"/>
                    <a:gd name="T95" fmla="*/ 26 h 80"/>
                    <a:gd name="T96" fmla="*/ 10 w 29"/>
                    <a:gd name="T97" fmla="*/ 21 h 80"/>
                    <a:gd name="T98" fmla="*/ 10 w 29"/>
                    <a:gd name="T99" fmla="*/ 17 h 80"/>
                    <a:gd name="T100" fmla="*/ 12 w 29"/>
                    <a:gd name="T101" fmla="*/ 13 h 80"/>
                    <a:gd name="T102" fmla="*/ 14 w 29"/>
                    <a:gd name="T103" fmla="*/ 13 h 80"/>
                    <a:gd name="T104" fmla="*/ 14 w 29"/>
                    <a:gd name="T105" fmla="*/ 7 h 80"/>
                    <a:gd name="T106" fmla="*/ 18 w 29"/>
                    <a:gd name="T107" fmla="*/ 7 h 80"/>
                    <a:gd name="T108" fmla="*/ 21 w 29"/>
                    <a:gd name="T109" fmla="*/ 7 h 80"/>
                    <a:gd name="T110" fmla="*/ 21 w 29"/>
                    <a:gd name="T111" fmla="*/ 3 h 80"/>
                    <a:gd name="T112" fmla="*/ 25 w 29"/>
                    <a:gd name="T113" fmla="*/ 2 h 80"/>
                    <a:gd name="T114" fmla="*/ 27 w 29"/>
                    <a:gd name="T11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 h="80">
                      <a:moveTo>
                        <a:pt x="29" y="0"/>
                      </a:moveTo>
                      <a:lnTo>
                        <a:pt x="29" y="2"/>
                      </a:lnTo>
                      <a:lnTo>
                        <a:pt x="27" y="2"/>
                      </a:lnTo>
                      <a:lnTo>
                        <a:pt x="27" y="2"/>
                      </a:lnTo>
                      <a:lnTo>
                        <a:pt x="27" y="3"/>
                      </a:lnTo>
                      <a:lnTo>
                        <a:pt x="27" y="3"/>
                      </a:lnTo>
                      <a:lnTo>
                        <a:pt x="29" y="3"/>
                      </a:lnTo>
                      <a:lnTo>
                        <a:pt x="29" y="5"/>
                      </a:lnTo>
                      <a:lnTo>
                        <a:pt x="27" y="5"/>
                      </a:lnTo>
                      <a:lnTo>
                        <a:pt x="27" y="5"/>
                      </a:lnTo>
                      <a:lnTo>
                        <a:pt x="29" y="5"/>
                      </a:lnTo>
                      <a:lnTo>
                        <a:pt x="29" y="5"/>
                      </a:lnTo>
                      <a:lnTo>
                        <a:pt x="29" y="7"/>
                      </a:lnTo>
                      <a:lnTo>
                        <a:pt x="27" y="7"/>
                      </a:lnTo>
                      <a:lnTo>
                        <a:pt x="27" y="7"/>
                      </a:lnTo>
                      <a:lnTo>
                        <a:pt x="27" y="9"/>
                      </a:lnTo>
                      <a:lnTo>
                        <a:pt x="27" y="9"/>
                      </a:lnTo>
                      <a:lnTo>
                        <a:pt x="29" y="9"/>
                      </a:lnTo>
                      <a:lnTo>
                        <a:pt x="29" y="11"/>
                      </a:lnTo>
                      <a:lnTo>
                        <a:pt x="29" y="11"/>
                      </a:lnTo>
                      <a:lnTo>
                        <a:pt x="27" y="11"/>
                      </a:lnTo>
                      <a:lnTo>
                        <a:pt x="27" y="13"/>
                      </a:lnTo>
                      <a:lnTo>
                        <a:pt x="27" y="13"/>
                      </a:lnTo>
                      <a:lnTo>
                        <a:pt x="27" y="13"/>
                      </a:lnTo>
                      <a:lnTo>
                        <a:pt x="27" y="13"/>
                      </a:lnTo>
                      <a:lnTo>
                        <a:pt x="27" y="13"/>
                      </a:lnTo>
                      <a:lnTo>
                        <a:pt x="25" y="13"/>
                      </a:lnTo>
                      <a:lnTo>
                        <a:pt x="25" y="15"/>
                      </a:lnTo>
                      <a:lnTo>
                        <a:pt x="25" y="15"/>
                      </a:lnTo>
                      <a:lnTo>
                        <a:pt x="23" y="15"/>
                      </a:lnTo>
                      <a:lnTo>
                        <a:pt x="23" y="15"/>
                      </a:lnTo>
                      <a:lnTo>
                        <a:pt x="23" y="15"/>
                      </a:lnTo>
                      <a:lnTo>
                        <a:pt x="23" y="15"/>
                      </a:lnTo>
                      <a:lnTo>
                        <a:pt x="23" y="17"/>
                      </a:lnTo>
                      <a:lnTo>
                        <a:pt x="23" y="17"/>
                      </a:lnTo>
                      <a:lnTo>
                        <a:pt x="23" y="19"/>
                      </a:lnTo>
                      <a:lnTo>
                        <a:pt x="23" y="19"/>
                      </a:lnTo>
                      <a:lnTo>
                        <a:pt x="23" y="21"/>
                      </a:lnTo>
                      <a:lnTo>
                        <a:pt x="23" y="21"/>
                      </a:lnTo>
                      <a:lnTo>
                        <a:pt x="21" y="21"/>
                      </a:lnTo>
                      <a:lnTo>
                        <a:pt x="21" y="21"/>
                      </a:lnTo>
                      <a:lnTo>
                        <a:pt x="21" y="21"/>
                      </a:lnTo>
                      <a:lnTo>
                        <a:pt x="19" y="21"/>
                      </a:lnTo>
                      <a:lnTo>
                        <a:pt x="19" y="21"/>
                      </a:lnTo>
                      <a:lnTo>
                        <a:pt x="19" y="19"/>
                      </a:lnTo>
                      <a:lnTo>
                        <a:pt x="19" y="19"/>
                      </a:lnTo>
                      <a:lnTo>
                        <a:pt x="18" y="19"/>
                      </a:lnTo>
                      <a:lnTo>
                        <a:pt x="18" y="19"/>
                      </a:lnTo>
                      <a:lnTo>
                        <a:pt x="18" y="19"/>
                      </a:lnTo>
                      <a:lnTo>
                        <a:pt x="18" y="19"/>
                      </a:lnTo>
                      <a:lnTo>
                        <a:pt x="16" y="19"/>
                      </a:lnTo>
                      <a:lnTo>
                        <a:pt x="16" y="19"/>
                      </a:lnTo>
                      <a:lnTo>
                        <a:pt x="16" y="19"/>
                      </a:lnTo>
                      <a:lnTo>
                        <a:pt x="16" y="19"/>
                      </a:lnTo>
                      <a:lnTo>
                        <a:pt x="14" y="19"/>
                      </a:lnTo>
                      <a:lnTo>
                        <a:pt x="14" y="21"/>
                      </a:lnTo>
                      <a:lnTo>
                        <a:pt x="14" y="21"/>
                      </a:lnTo>
                      <a:lnTo>
                        <a:pt x="14" y="21"/>
                      </a:lnTo>
                      <a:lnTo>
                        <a:pt x="14" y="21"/>
                      </a:lnTo>
                      <a:lnTo>
                        <a:pt x="14" y="23"/>
                      </a:lnTo>
                      <a:lnTo>
                        <a:pt x="12" y="23"/>
                      </a:lnTo>
                      <a:lnTo>
                        <a:pt x="12" y="23"/>
                      </a:lnTo>
                      <a:lnTo>
                        <a:pt x="12" y="24"/>
                      </a:lnTo>
                      <a:lnTo>
                        <a:pt x="12" y="24"/>
                      </a:lnTo>
                      <a:lnTo>
                        <a:pt x="12" y="24"/>
                      </a:lnTo>
                      <a:lnTo>
                        <a:pt x="12" y="26"/>
                      </a:lnTo>
                      <a:lnTo>
                        <a:pt x="12" y="26"/>
                      </a:lnTo>
                      <a:lnTo>
                        <a:pt x="12" y="26"/>
                      </a:lnTo>
                      <a:lnTo>
                        <a:pt x="12" y="28"/>
                      </a:lnTo>
                      <a:lnTo>
                        <a:pt x="12" y="28"/>
                      </a:lnTo>
                      <a:lnTo>
                        <a:pt x="12" y="28"/>
                      </a:lnTo>
                      <a:lnTo>
                        <a:pt x="12" y="30"/>
                      </a:lnTo>
                      <a:lnTo>
                        <a:pt x="12" y="30"/>
                      </a:lnTo>
                      <a:lnTo>
                        <a:pt x="14" y="30"/>
                      </a:lnTo>
                      <a:lnTo>
                        <a:pt x="14" y="32"/>
                      </a:lnTo>
                      <a:lnTo>
                        <a:pt x="12" y="32"/>
                      </a:lnTo>
                      <a:lnTo>
                        <a:pt x="12" y="32"/>
                      </a:lnTo>
                      <a:lnTo>
                        <a:pt x="12" y="32"/>
                      </a:lnTo>
                      <a:lnTo>
                        <a:pt x="12" y="32"/>
                      </a:lnTo>
                      <a:lnTo>
                        <a:pt x="12" y="34"/>
                      </a:lnTo>
                      <a:lnTo>
                        <a:pt x="14" y="34"/>
                      </a:lnTo>
                      <a:lnTo>
                        <a:pt x="14" y="32"/>
                      </a:lnTo>
                      <a:lnTo>
                        <a:pt x="14" y="32"/>
                      </a:lnTo>
                      <a:lnTo>
                        <a:pt x="16" y="32"/>
                      </a:lnTo>
                      <a:lnTo>
                        <a:pt x="16" y="34"/>
                      </a:lnTo>
                      <a:lnTo>
                        <a:pt x="16" y="34"/>
                      </a:lnTo>
                      <a:lnTo>
                        <a:pt x="16" y="34"/>
                      </a:lnTo>
                      <a:lnTo>
                        <a:pt x="18" y="34"/>
                      </a:lnTo>
                      <a:lnTo>
                        <a:pt x="18" y="34"/>
                      </a:lnTo>
                      <a:lnTo>
                        <a:pt x="16" y="34"/>
                      </a:lnTo>
                      <a:lnTo>
                        <a:pt x="16" y="34"/>
                      </a:lnTo>
                      <a:lnTo>
                        <a:pt x="16" y="36"/>
                      </a:lnTo>
                      <a:lnTo>
                        <a:pt x="16" y="36"/>
                      </a:lnTo>
                      <a:lnTo>
                        <a:pt x="14" y="36"/>
                      </a:lnTo>
                      <a:lnTo>
                        <a:pt x="14" y="36"/>
                      </a:lnTo>
                      <a:lnTo>
                        <a:pt x="14" y="36"/>
                      </a:lnTo>
                      <a:lnTo>
                        <a:pt x="12" y="36"/>
                      </a:lnTo>
                      <a:lnTo>
                        <a:pt x="12" y="36"/>
                      </a:lnTo>
                      <a:lnTo>
                        <a:pt x="12" y="36"/>
                      </a:lnTo>
                      <a:lnTo>
                        <a:pt x="12" y="38"/>
                      </a:lnTo>
                      <a:lnTo>
                        <a:pt x="12" y="38"/>
                      </a:lnTo>
                      <a:lnTo>
                        <a:pt x="12" y="40"/>
                      </a:lnTo>
                      <a:lnTo>
                        <a:pt x="12" y="40"/>
                      </a:lnTo>
                      <a:lnTo>
                        <a:pt x="12" y="40"/>
                      </a:lnTo>
                      <a:lnTo>
                        <a:pt x="12" y="42"/>
                      </a:lnTo>
                      <a:lnTo>
                        <a:pt x="10" y="42"/>
                      </a:lnTo>
                      <a:lnTo>
                        <a:pt x="10" y="42"/>
                      </a:lnTo>
                      <a:lnTo>
                        <a:pt x="12" y="42"/>
                      </a:lnTo>
                      <a:lnTo>
                        <a:pt x="12" y="44"/>
                      </a:lnTo>
                      <a:lnTo>
                        <a:pt x="12" y="44"/>
                      </a:lnTo>
                      <a:lnTo>
                        <a:pt x="12" y="44"/>
                      </a:lnTo>
                      <a:lnTo>
                        <a:pt x="12" y="42"/>
                      </a:lnTo>
                      <a:lnTo>
                        <a:pt x="14" y="42"/>
                      </a:lnTo>
                      <a:lnTo>
                        <a:pt x="14" y="42"/>
                      </a:lnTo>
                      <a:lnTo>
                        <a:pt x="14" y="44"/>
                      </a:lnTo>
                      <a:lnTo>
                        <a:pt x="16" y="44"/>
                      </a:lnTo>
                      <a:lnTo>
                        <a:pt x="16" y="42"/>
                      </a:lnTo>
                      <a:lnTo>
                        <a:pt x="16" y="42"/>
                      </a:lnTo>
                      <a:lnTo>
                        <a:pt x="16" y="42"/>
                      </a:lnTo>
                      <a:lnTo>
                        <a:pt x="18" y="42"/>
                      </a:lnTo>
                      <a:lnTo>
                        <a:pt x="18" y="42"/>
                      </a:lnTo>
                      <a:lnTo>
                        <a:pt x="18" y="42"/>
                      </a:lnTo>
                      <a:lnTo>
                        <a:pt x="18" y="42"/>
                      </a:lnTo>
                      <a:lnTo>
                        <a:pt x="18" y="40"/>
                      </a:lnTo>
                      <a:lnTo>
                        <a:pt x="19" y="40"/>
                      </a:lnTo>
                      <a:lnTo>
                        <a:pt x="19" y="40"/>
                      </a:lnTo>
                      <a:lnTo>
                        <a:pt x="19" y="40"/>
                      </a:lnTo>
                      <a:lnTo>
                        <a:pt x="19" y="40"/>
                      </a:lnTo>
                      <a:lnTo>
                        <a:pt x="19" y="42"/>
                      </a:lnTo>
                      <a:lnTo>
                        <a:pt x="19" y="42"/>
                      </a:lnTo>
                      <a:lnTo>
                        <a:pt x="19" y="44"/>
                      </a:lnTo>
                      <a:lnTo>
                        <a:pt x="19" y="44"/>
                      </a:lnTo>
                      <a:lnTo>
                        <a:pt x="19" y="46"/>
                      </a:lnTo>
                      <a:lnTo>
                        <a:pt x="19" y="46"/>
                      </a:lnTo>
                      <a:lnTo>
                        <a:pt x="21" y="46"/>
                      </a:lnTo>
                      <a:lnTo>
                        <a:pt x="21" y="46"/>
                      </a:lnTo>
                      <a:lnTo>
                        <a:pt x="21" y="47"/>
                      </a:lnTo>
                      <a:lnTo>
                        <a:pt x="21" y="47"/>
                      </a:lnTo>
                      <a:lnTo>
                        <a:pt x="19" y="47"/>
                      </a:lnTo>
                      <a:lnTo>
                        <a:pt x="19" y="49"/>
                      </a:lnTo>
                      <a:lnTo>
                        <a:pt x="19" y="49"/>
                      </a:lnTo>
                      <a:lnTo>
                        <a:pt x="19" y="51"/>
                      </a:lnTo>
                      <a:lnTo>
                        <a:pt x="19" y="51"/>
                      </a:lnTo>
                      <a:lnTo>
                        <a:pt x="19" y="51"/>
                      </a:lnTo>
                      <a:lnTo>
                        <a:pt x="18" y="51"/>
                      </a:lnTo>
                      <a:lnTo>
                        <a:pt x="18" y="53"/>
                      </a:lnTo>
                      <a:lnTo>
                        <a:pt x="18" y="53"/>
                      </a:lnTo>
                      <a:lnTo>
                        <a:pt x="18" y="53"/>
                      </a:lnTo>
                      <a:lnTo>
                        <a:pt x="18" y="53"/>
                      </a:lnTo>
                      <a:lnTo>
                        <a:pt x="18" y="55"/>
                      </a:lnTo>
                      <a:lnTo>
                        <a:pt x="18" y="55"/>
                      </a:lnTo>
                      <a:lnTo>
                        <a:pt x="18" y="55"/>
                      </a:lnTo>
                      <a:lnTo>
                        <a:pt x="18" y="57"/>
                      </a:lnTo>
                      <a:lnTo>
                        <a:pt x="18" y="57"/>
                      </a:lnTo>
                      <a:lnTo>
                        <a:pt x="16" y="57"/>
                      </a:lnTo>
                      <a:lnTo>
                        <a:pt x="16" y="59"/>
                      </a:lnTo>
                      <a:lnTo>
                        <a:pt x="16" y="59"/>
                      </a:lnTo>
                      <a:lnTo>
                        <a:pt x="16" y="61"/>
                      </a:lnTo>
                      <a:lnTo>
                        <a:pt x="16" y="61"/>
                      </a:lnTo>
                      <a:lnTo>
                        <a:pt x="16" y="61"/>
                      </a:lnTo>
                      <a:lnTo>
                        <a:pt x="16" y="61"/>
                      </a:lnTo>
                      <a:lnTo>
                        <a:pt x="16" y="63"/>
                      </a:lnTo>
                      <a:lnTo>
                        <a:pt x="16" y="63"/>
                      </a:lnTo>
                      <a:lnTo>
                        <a:pt x="16" y="63"/>
                      </a:lnTo>
                      <a:lnTo>
                        <a:pt x="16" y="63"/>
                      </a:lnTo>
                      <a:lnTo>
                        <a:pt x="16" y="65"/>
                      </a:lnTo>
                      <a:lnTo>
                        <a:pt x="16" y="65"/>
                      </a:lnTo>
                      <a:lnTo>
                        <a:pt x="16" y="67"/>
                      </a:lnTo>
                      <a:lnTo>
                        <a:pt x="16" y="67"/>
                      </a:lnTo>
                      <a:lnTo>
                        <a:pt x="16" y="69"/>
                      </a:lnTo>
                      <a:lnTo>
                        <a:pt x="16" y="69"/>
                      </a:lnTo>
                      <a:lnTo>
                        <a:pt x="16" y="69"/>
                      </a:lnTo>
                      <a:lnTo>
                        <a:pt x="16" y="69"/>
                      </a:lnTo>
                      <a:lnTo>
                        <a:pt x="14" y="69"/>
                      </a:lnTo>
                      <a:lnTo>
                        <a:pt x="14" y="70"/>
                      </a:lnTo>
                      <a:lnTo>
                        <a:pt x="14" y="70"/>
                      </a:lnTo>
                      <a:lnTo>
                        <a:pt x="14" y="72"/>
                      </a:lnTo>
                      <a:lnTo>
                        <a:pt x="14" y="72"/>
                      </a:lnTo>
                      <a:lnTo>
                        <a:pt x="14" y="74"/>
                      </a:lnTo>
                      <a:lnTo>
                        <a:pt x="14" y="74"/>
                      </a:lnTo>
                      <a:lnTo>
                        <a:pt x="14" y="74"/>
                      </a:lnTo>
                      <a:lnTo>
                        <a:pt x="14" y="76"/>
                      </a:lnTo>
                      <a:lnTo>
                        <a:pt x="14" y="76"/>
                      </a:lnTo>
                      <a:lnTo>
                        <a:pt x="14" y="76"/>
                      </a:lnTo>
                      <a:lnTo>
                        <a:pt x="14" y="78"/>
                      </a:lnTo>
                      <a:lnTo>
                        <a:pt x="14" y="78"/>
                      </a:lnTo>
                      <a:lnTo>
                        <a:pt x="12" y="78"/>
                      </a:lnTo>
                      <a:lnTo>
                        <a:pt x="12" y="80"/>
                      </a:lnTo>
                      <a:lnTo>
                        <a:pt x="12" y="80"/>
                      </a:lnTo>
                      <a:lnTo>
                        <a:pt x="12" y="80"/>
                      </a:lnTo>
                      <a:lnTo>
                        <a:pt x="12" y="80"/>
                      </a:lnTo>
                      <a:lnTo>
                        <a:pt x="12" y="80"/>
                      </a:lnTo>
                      <a:lnTo>
                        <a:pt x="10" y="80"/>
                      </a:lnTo>
                      <a:lnTo>
                        <a:pt x="10" y="78"/>
                      </a:lnTo>
                      <a:lnTo>
                        <a:pt x="10" y="78"/>
                      </a:lnTo>
                      <a:lnTo>
                        <a:pt x="12" y="78"/>
                      </a:lnTo>
                      <a:lnTo>
                        <a:pt x="12" y="76"/>
                      </a:lnTo>
                      <a:lnTo>
                        <a:pt x="10" y="76"/>
                      </a:lnTo>
                      <a:lnTo>
                        <a:pt x="10" y="76"/>
                      </a:lnTo>
                      <a:lnTo>
                        <a:pt x="10" y="76"/>
                      </a:lnTo>
                      <a:lnTo>
                        <a:pt x="10" y="74"/>
                      </a:lnTo>
                      <a:lnTo>
                        <a:pt x="10" y="74"/>
                      </a:lnTo>
                      <a:lnTo>
                        <a:pt x="10" y="74"/>
                      </a:lnTo>
                      <a:lnTo>
                        <a:pt x="10" y="72"/>
                      </a:lnTo>
                      <a:lnTo>
                        <a:pt x="10" y="72"/>
                      </a:lnTo>
                      <a:lnTo>
                        <a:pt x="10" y="72"/>
                      </a:lnTo>
                      <a:lnTo>
                        <a:pt x="10" y="70"/>
                      </a:lnTo>
                      <a:lnTo>
                        <a:pt x="10" y="70"/>
                      </a:lnTo>
                      <a:lnTo>
                        <a:pt x="10" y="69"/>
                      </a:lnTo>
                      <a:lnTo>
                        <a:pt x="8" y="69"/>
                      </a:lnTo>
                      <a:lnTo>
                        <a:pt x="8" y="69"/>
                      </a:lnTo>
                      <a:lnTo>
                        <a:pt x="8" y="69"/>
                      </a:lnTo>
                      <a:lnTo>
                        <a:pt x="8" y="69"/>
                      </a:lnTo>
                      <a:lnTo>
                        <a:pt x="8" y="67"/>
                      </a:lnTo>
                      <a:lnTo>
                        <a:pt x="8" y="67"/>
                      </a:lnTo>
                      <a:lnTo>
                        <a:pt x="8" y="65"/>
                      </a:lnTo>
                      <a:lnTo>
                        <a:pt x="6" y="65"/>
                      </a:lnTo>
                      <a:lnTo>
                        <a:pt x="6" y="65"/>
                      </a:lnTo>
                      <a:lnTo>
                        <a:pt x="6" y="63"/>
                      </a:lnTo>
                      <a:lnTo>
                        <a:pt x="6" y="63"/>
                      </a:lnTo>
                      <a:lnTo>
                        <a:pt x="6" y="63"/>
                      </a:lnTo>
                      <a:lnTo>
                        <a:pt x="6" y="61"/>
                      </a:lnTo>
                      <a:lnTo>
                        <a:pt x="6" y="61"/>
                      </a:lnTo>
                      <a:lnTo>
                        <a:pt x="6" y="61"/>
                      </a:lnTo>
                      <a:lnTo>
                        <a:pt x="6" y="61"/>
                      </a:lnTo>
                      <a:lnTo>
                        <a:pt x="6" y="59"/>
                      </a:lnTo>
                      <a:lnTo>
                        <a:pt x="4" y="59"/>
                      </a:lnTo>
                      <a:lnTo>
                        <a:pt x="4" y="59"/>
                      </a:lnTo>
                      <a:lnTo>
                        <a:pt x="4" y="57"/>
                      </a:lnTo>
                      <a:lnTo>
                        <a:pt x="4" y="57"/>
                      </a:lnTo>
                      <a:lnTo>
                        <a:pt x="4" y="55"/>
                      </a:lnTo>
                      <a:lnTo>
                        <a:pt x="4" y="55"/>
                      </a:lnTo>
                      <a:lnTo>
                        <a:pt x="4" y="55"/>
                      </a:lnTo>
                      <a:lnTo>
                        <a:pt x="4" y="53"/>
                      </a:lnTo>
                      <a:lnTo>
                        <a:pt x="4" y="53"/>
                      </a:lnTo>
                      <a:lnTo>
                        <a:pt x="4" y="53"/>
                      </a:lnTo>
                      <a:lnTo>
                        <a:pt x="2" y="53"/>
                      </a:lnTo>
                      <a:lnTo>
                        <a:pt x="2" y="53"/>
                      </a:lnTo>
                      <a:lnTo>
                        <a:pt x="2" y="51"/>
                      </a:lnTo>
                      <a:lnTo>
                        <a:pt x="2" y="51"/>
                      </a:lnTo>
                      <a:lnTo>
                        <a:pt x="2" y="51"/>
                      </a:lnTo>
                      <a:lnTo>
                        <a:pt x="2" y="49"/>
                      </a:lnTo>
                      <a:lnTo>
                        <a:pt x="2" y="49"/>
                      </a:lnTo>
                      <a:lnTo>
                        <a:pt x="0" y="49"/>
                      </a:lnTo>
                      <a:lnTo>
                        <a:pt x="0" y="47"/>
                      </a:lnTo>
                      <a:lnTo>
                        <a:pt x="0" y="47"/>
                      </a:lnTo>
                      <a:lnTo>
                        <a:pt x="0" y="46"/>
                      </a:lnTo>
                      <a:lnTo>
                        <a:pt x="0" y="46"/>
                      </a:lnTo>
                      <a:lnTo>
                        <a:pt x="0" y="46"/>
                      </a:lnTo>
                      <a:lnTo>
                        <a:pt x="0" y="46"/>
                      </a:lnTo>
                      <a:lnTo>
                        <a:pt x="0" y="46"/>
                      </a:lnTo>
                      <a:lnTo>
                        <a:pt x="0" y="44"/>
                      </a:lnTo>
                      <a:lnTo>
                        <a:pt x="2" y="44"/>
                      </a:lnTo>
                      <a:lnTo>
                        <a:pt x="2" y="44"/>
                      </a:lnTo>
                      <a:lnTo>
                        <a:pt x="2" y="42"/>
                      </a:lnTo>
                      <a:lnTo>
                        <a:pt x="2" y="42"/>
                      </a:lnTo>
                      <a:lnTo>
                        <a:pt x="2" y="42"/>
                      </a:lnTo>
                      <a:lnTo>
                        <a:pt x="2" y="40"/>
                      </a:lnTo>
                      <a:lnTo>
                        <a:pt x="4" y="40"/>
                      </a:lnTo>
                      <a:lnTo>
                        <a:pt x="4" y="40"/>
                      </a:lnTo>
                      <a:lnTo>
                        <a:pt x="4" y="40"/>
                      </a:lnTo>
                      <a:lnTo>
                        <a:pt x="4" y="40"/>
                      </a:lnTo>
                      <a:lnTo>
                        <a:pt x="4" y="38"/>
                      </a:lnTo>
                      <a:lnTo>
                        <a:pt x="4" y="38"/>
                      </a:lnTo>
                      <a:lnTo>
                        <a:pt x="4" y="38"/>
                      </a:lnTo>
                      <a:lnTo>
                        <a:pt x="4" y="38"/>
                      </a:lnTo>
                      <a:lnTo>
                        <a:pt x="4" y="36"/>
                      </a:lnTo>
                      <a:lnTo>
                        <a:pt x="4" y="36"/>
                      </a:lnTo>
                      <a:lnTo>
                        <a:pt x="4" y="36"/>
                      </a:lnTo>
                      <a:lnTo>
                        <a:pt x="4" y="36"/>
                      </a:lnTo>
                      <a:lnTo>
                        <a:pt x="4" y="36"/>
                      </a:lnTo>
                      <a:lnTo>
                        <a:pt x="4" y="34"/>
                      </a:lnTo>
                      <a:lnTo>
                        <a:pt x="6" y="34"/>
                      </a:lnTo>
                      <a:lnTo>
                        <a:pt x="6" y="34"/>
                      </a:lnTo>
                      <a:lnTo>
                        <a:pt x="6" y="34"/>
                      </a:lnTo>
                      <a:lnTo>
                        <a:pt x="6" y="32"/>
                      </a:lnTo>
                      <a:lnTo>
                        <a:pt x="6" y="32"/>
                      </a:lnTo>
                      <a:lnTo>
                        <a:pt x="6" y="32"/>
                      </a:lnTo>
                      <a:lnTo>
                        <a:pt x="6" y="30"/>
                      </a:lnTo>
                      <a:lnTo>
                        <a:pt x="6" y="30"/>
                      </a:lnTo>
                      <a:lnTo>
                        <a:pt x="8" y="30"/>
                      </a:lnTo>
                      <a:lnTo>
                        <a:pt x="8" y="28"/>
                      </a:lnTo>
                      <a:lnTo>
                        <a:pt x="8" y="28"/>
                      </a:lnTo>
                      <a:lnTo>
                        <a:pt x="8" y="28"/>
                      </a:lnTo>
                      <a:lnTo>
                        <a:pt x="8" y="28"/>
                      </a:lnTo>
                      <a:lnTo>
                        <a:pt x="8" y="26"/>
                      </a:lnTo>
                      <a:lnTo>
                        <a:pt x="8" y="26"/>
                      </a:lnTo>
                      <a:lnTo>
                        <a:pt x="10" y="26"/>
                      </a:lnTo>
                      <a:lnTo>
                        <a:pt x="10" y="24"/>
                      </a:lnTo>
                      <a:lnTo>
                        <a:pt x="10" y="24"/>
                      </a:lnTo>
                      <a:lnTo>
                        <a:pt x="10" y="23"/>
                      </a:lnTo>
                      <a:lnTo>
                        <a:pt x="10" y="23"/>
                      </a:lnTo>
                      <a:lnTo>
                        <a:pt x="10" y="23"/>
                      </a:lnTo>
                      <a:lnTo>
                        <a:pt x="10" y="21"/>
                      </a:lnTo>
                      <a:lnTo>
                        <a:pt x="10" y="21"/>
                      </a:lnTo>
                      <a:lnTo>
                        <a:pt x="10" y="21"/>
                      </a:lnTo>
                      <a:lnTo>
                        <a:pt x="10" y="21"/>
                      </a:lnTo>
                      <a:lnTo>
                        <a:pt x="10" y="19"/>
                      </a:lnTo>
                      <a:lnTo>
                        <a:pt x="10" y="19"/>
                      </a:lnTo>
                      <a:lnTo>
                        <a:pt x="10" y="17"/>
                      </a:lnTo>
                      <a:lnTo>
                        <a:pt x="12" y="17"/>
                      </a:lnTo>
                      <a:lnTo>
                        <a:pt x="12" y="17"/>
                      </a:lnTo>
                      <a:lnTo>
                        <a:pt x="12" y="15"/>
                      </a:lnTo>
                      <a:lnTo>
                        <a:pt x="12" y="15"/>
                      </a:lnTo>
                      <a:lnTo>
                        <a:pt x="12" y="13"/>
                      </a:lnTo>
                      <a:lnTo>
                        <a:pt x="12" y="13"/>
                      </a:lnTo>
                      <a:lnTo>
                        <a:pt x="12" y="13"/>
                      </a:lnTo>
                      <a:lnTo>
                        <a:pt x="12" y="13"/>
                      </a:lnTo>
                      <a:lnTo>
                        <a:pt x="12" y="11"/>
                      </a:lnTo>
                      <a:lnTo>
                        <a:pt x="12" y="11"/>
                      </a:lnTo>
                      <a:lnTo>
                        <a:pt x="12" y="13"/>
                      </a:lnTo>
                      <a:lnTo>
                        <a:pt x="14" y="13"/>
                      </a:lnTo>
                      <a:lnTo>
                        <a:pt x="14" y="11"/>
                      </a:lnTo>
                      <a:lnTo>
                        <a:pt x="14" y="11"/>
                      </a:lnTo>
                      <a:lnTo>
                        <a:pt x="14" y="9"/>
                      </a:lnTo>
                      <a:lnTo>
                        <a:pt x="14" y="9"/>
                      </a:lnTo>
                      <a:lnTo>
                        <a:pt x="14" y="9"/>
                      </a:lnTo>
                      <a:lnTo>
                        <a:pt x="14" y="7"/>
                      </a:lnTo>
                      <a:lnTo>
                        <a:pt x="14" y="7"/>
                      </a:lnTo>
                      <a:lnTo>
                        <a:pt x="16" y="7"/>
                      </a:lnTo>
                      <a:lnTo>
                        <a:pt x="16" y="7"/>
                      </a:lnTo>
                      <a:lnTo>
                        <a:pt x="16" y="7"/>
                      </a:lnTo>
                      <a:lnTo>
                        <a:pt x="18" y="7"/>
                      </a:lnTo>
                      <a:lnTo>
                        <a:pt x="18" y="7"/>
                      </a:lnTo>
                      <a:lnTo>
                        <a:pt x="18" y="7"/>
                      </a:lnTo>
                      <a:lnTo>
                        <a:pt x="19" y="7"/>
                      </a:lnTo>
                      <a:lnTo>
                        <a:pt x="19" y="7"/>
                      </a:lnTo>
                      <a:lnTo>
                        <a:pt x="19" y="7"/>
                      </a:lnTo>
                      <a:lnTo>
                        <a:pt x="19" y="7"/>
                      </a:lnTo>
                      <a:lnTo>
                        <a:pt x="21" y="7"/>
                      </a:lnTo>
                      <a:lnTo>
                        <a:pt x="21" y="7"/>
                      </a:lnTo>
                      <a:lnTo>
                        <a:pt x="21" y="5"/>
                      </a:lnTo>
                      <a:lnTo>
                        <a:pt x="21" y="5"/>
                      </a:lnTo>
                      <a:lnTo>
                        <a:pt x="21" y="5"/>
                      </a:lnTo>
                      <a:lnTo>
                        <a:pt x="21" y="5"/>
                      </a:lnTo>
                      <a:lnTo>
                        <a:pt x="21" y="3"/>
                      </a:lnTo>
                      <a:lnTo>
                        <a:pt x="23" y="3"/>
                      </a:lnTo>
                      <a:lnTo>
                        <a:pt x="23" y="3"/>
                      </a:lnTo>
                      <a:lnTo>
                        <a:pt x="23" y="3"/>
                      </a:lnTo>
                      <a:lnTo>
                        <a:pt x="23" y="3"/>
                      </a:lnTo>
                      <a:lnTo>
                        <a:pt x="25" y="3"/>
                      </a:lnTo>
                      <a:lnTo>
                        <a:pt x="25" y="2"/>
                      </a:lnTo>
                      <a:lnTo>
                        <a:pt x="25" y="2"/>
                      </a:lnTo>
                      <a:lnTo>
                        <a:pt x="27" y="2"/>
                      </a:lnTo>
                      <a:lnTo>
                        <a:pt x="27" y="2"/>
                      </a:lnTo>
                      <a:lnTo>
                        <a:pt x="27" y="2"/>
                      </a:lnTo>
                      <a:lnTo>
                        <a:pt x="27" y="0"/>
                      </a:lnTo>
                      <a:lnTo>
                        <a:pt x="27" y="0"/>
                      </a:lnTo>
                      <a:lnTo>
                        <a:pt x="29"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0" name="Rectangle 850">
                  <a:extLst>
                    <a:ext uri="{FF2B5EF4-FFF2-40B4-BE49-F238E27FC236}">
                      <a16:creationId xmlns:a16="http://schemas.microsoft.com/office/drawing/2014/main" id="{2578ABC5-D0AD-4FBD-8FA9-4E0AC2C5FF18}"/>
                    </a:ext>
                  </a:extLst>
                </p:cNvPr>
                <p:cNvSpPr>
                  <a:spLocks noChangeArrowheads="1"/>
                </p:cNvSpPr>
                <p:nvPr/>
              </p:nvSpPr>
              <p:spPr bwMode="auto">
                <a:xfrm>
                  <a:off x="14354316" y="256063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1" name="Rectangle 851">
                  <a:extLst>
                    <a:ext uri="{FF2B5EF4-FFF2-40B4-BE49-F238E27FC236}">
                      <a16:creationId xmlns:a16="http://schemas.microsoft.com/office/drawing/2014/main" id="{D4A2A5C0-50CF-4A8B-A235-BB06B0C090C3}"/>
                    </a:ext>
                  </a:extLst>
                </p:cNvPr>
                <p:cNvSpPr>
                  <a:spLocks noChangeArrowheads="1"/>
                </p:cNvSpPr>
                <p:nvPr/>
              </p:nvSpPr>
              <p:spPr bwMode="auto">
                <a:xfrm>
                  <a:off x="14354316" y="256063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2" name="Rectangle 852">
                  <a:extLst>
                    <a:ext uri="{FF2B5EF4-FFF2-40B4-BE49-F238E27FC236}">
                      <a16:creationId xmlns:a16="http://schemas.microsoft.com/office/drawing/2014/main" id="{64F4F288-89E6-4163-A7D5-B2D0D099A7B1}"/>
                    </a:ext>
                  </a:extLst>
                </p:cNvPr>
                <p:cNvSpPr>
                  <a:spLocks noChangeArrowheads="1"/>
                </p:cNvSpPr>
                <p:nvPr/>
              </p:nvSpPr>
              <p:spPr bwMode="auto">
                <a:xfrm>
                  <a:off x="14306691" y="252412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3" name="Rectangle 853">
                  <a:extLst>
                    <a:ext uri="{FF2B5EF4-FFF2-40B4-BE49-F238E27FC236}">
                      <a16:creationId xmlns:a16="http://schemas.microsoft.com/office/drawing/2014/main" id="{CED13B26-5CAF-4112-9228-0E64ADD63CD9}"/>
                    </a:ext>
                  </a:extLst>
                </p:cNvPr>
                <p:cNvSpPr>
                  <a:spLocks noChangeArrowheads="1"/>
                </p:cNvSpPr>
                <p:nvPr/>
              </p:nvSpPr>
              <p:spPr bwMode="auto">
                <a:xfrm>
                  <a:off x="14306691" y="252412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4" name="Rectangle 854">
                  <a:extLst>
                    <a:ext uri="{FF2B5EF4-FFF2-40B4-BE49-F238E27FC236}">
                      <a16:creationId xmlns:a16="http://schemas.microsoft.com/office/drawing/2014/main" id="{9D30EB54-85B6-4F7F-BA5A-86C44C7C3C87}"/>
                    </a:ext>
                  </a:extLst>
                </p:cNvPr>
                <p:cNvSpPr>
                  <a:spLocks noChangeArrowheads="1"/>
                </p:cNvSpPr>
                <p:nvPr/>
              </p:nvSpPr>
              <p:spPr bwMode="auto">
                <a:xfrm>
                  <a:off x="14357491" y="256063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5" name="Rectangle 855">
                  <a:extLst>
                    <a:ext uri="{FF2B5EF4-FFF2-40B4-BE49-F238E27FC236}">
                      <a16:creationId xmlns:a16="http://schemas.microsoft.com/office/drawing/2014/main" id="{6BEC4337-50E9-495C-827D-84124FC62D45}"/>
                    </a:ext>
                  </a:extLst>
                </p:cNvPr>
                <p:cNvSpPr>
                  <a:spLocks noChangeArrowheads="1"/>
                </p:cNvSpPr>
                <p:nvPr/>
              </p:nvSpPr>
              <p:spPr bwMode="auto">
                <a:xfrm>
                  <a:off x="14357491" y="256063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6" name="Rectangle 856">
                  <a:extLst>
                    <a:ext uri="{FF2B5EF4-FFF2-40B4-BE49-F238E27FC236}">
                      <a16:creationId xmlns:a16="http://schemas.microsoft.com/office/drawing/2014/main" id="{6A20C7F6-DFC0-4081-9892-60459A88706D}"/>
                    </a:ext>
                  </a:extLst>
                </p:cNvPr>
                <p:cNvSpPr>
                  <a:spLocks noChangeArrowheads="1"/>
                </p:cNvSpPr>
                <p:nvPr/>
              </p:nvSpPr>
              <p:spPr bwMode="auto">
                <a:xfrm>
                  <a:off x="14549578" y="250507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7" name="Rectangle 857">
                  <a:extLst>
                    <a:ext uri="{FF2B5EF4-FFF2-40B4-BE49-F238E27FC236}">
                      <a16:creationId xmlns:a16="http://schemas.microsoft.com/office/drawing/2014/main" id="{D3128A07-E338-4F26-A093-B670B73BD5E7}"/>
                    </a:ext>
                  </a:extLst>
                </p:cNvPr>
                <p:cNvSpPr>
                  <a:spLocks noChangeArrowheads="1"/>
                </p:cNvSpPr>
                <p:nvPr/>
              </p:nvSpPr>
              <p:spPr bwMode="auto">
                <a:xfrm>
                  <a:off x="14549578" y="250507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8" name="Rectangle 858">
                  <a:extLst>
                    <a:ext uri="{FF2B5EF4-FFF2-40B4-BE49-F238E27FC236}">
                      <a16:creationId xmlns:a16="http://schemas.microsoft.com/office/drawing/2014/main" id="{E7744592-FCC6-47E8-BA1F-9F201A7E2147}"/>
                    </a:ext>
                  </a:extLst>
                </p:cNvPr>
                <p:cNvSpPr>
                  <a:spLocks noChangeArrowheads="1"/>
                </p:cNvSpPr>
                <p:nvPr/>
              </p:nvSpPr>
              <p:spPr bwMode="auto">
                <a:xfrm>
                  <a:off x="14357491" y="255111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79" name="Rectangle 859">
                  <a:extLst>
                    <a:ext uri="{FF2B5EF4-FFF2-40B4-BE49-F238E27FC236}">
                      <a16:creationId xmlns:a16="http://schemas.microsoft.com/office/drawing/2014/main" id="{D3A0B49D-097E-48C8-8F2C-40CB05E838F4}"/>
                    </a:ext>
                  </a:extLst>
                </p:cNvPr>
                <p:cNvSpPr>
                  <a:spLocks noChangeArrowheads="1"/>
                </p:cNvSpPr>
                <p:nvPr/>
              </p:nvSpPr>
              <p:spPr bwMode="auto">
                <a:xfrm>
                  <a:off x="14357491" y="255111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0" name="Rectangle 860">
                  <a:extLst>
                    <a:ext uri="{FF2B5EF4-FFF2-40B4-BE49-F238E27FC236}">
                      <a16:creationId xmlns:a16="http://schemas.microsoft.com/office/drawing/2014/main" id="{CBB61B41-E793-406D-8854-F1EF55476565}"/>
                    </a:ext>
                  </a:extLst>
                </p:cNvPr>
                <p:cNvSpPr>
                  <a:spLocks noChangeArrowheads="1"/>
                </p:cNvSpPr>
                <p:nvPr/>
              </p:nvSpPr>
              <p:spPr bwMode="auto">
                <a:xfrm>
                  <a:off x="14379716" y="2474914"/>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1" name="Rectangle 861">
                  <a:extLst>
                    <a:ext uri="{FF2B5EF4-FFF2-40B4-BE49-F238E27FC236}">
                      <a16:creationId xmlns:a16="http://schemas.microsoft.com/office/drawing/2014/main" id="{E354D0EE-4E8C-4883-949F-F8692CB20BB7}"/>
                    </a:ext>
                  </a:extLst>
                </p:cNvPr>
                <p:cNvSpPr>
                  <a:spLocks noChangeArrowheads="1"/>
                </p:cNvSpPr>
                <p:nvPr/>
              </p:nvSpPr>
              <p:spPr bwMode="auto">
                <a:xfrm>
                  <a:off x="14379716" y="2474914"/>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2" name="Rectangle 862">
                  <a:extLst>
                    <a:ext uri="{FF2B5EF4-FFF2-40B4-BE49-F238E27FC236}">
                      <a16:creationId xmlns:a16="http://schemas.microsoft.com/office/drawing/2014/main" id="{8DBC25A7-AA3A-40FA-9891-AE08895D303D}"/>
                    </a:ext>
                  </a:extLst>
                </p:cNvPr>
                <p:cNvSpPr>
                  <a:spLocks noChangeArrowheads="1"/>
                </p:cNvSpPr>
                <p:nvPr/>
              </p:nvSpPr>
              <p:spPr bwMode="auto">
                <a:xfrm>
                  <a:off x="14303516" y="252412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3" name="Rectangle 863">
                  <a:extLst>
                    <a:ext uri="{FF2B5EF4-FFF2-40B4-BE49-F238E27FC236}">
                      <a16:creationId xmlns:a16="http://schemas.microsoft.com/office/drawing/2014/main" id="{2D86BE2C-9539-4EF1-AC0B-C2B8677889E3}"/>
                    </a:ext>
                  </a:extLst>
                </p:cNvPr>
                <p:cNvSpPr>
                  <a:spLocks noChangeArrowheads="1"/>
                </p:cNvSpPr>
                <p:nvPr/>
              </p:nvSpPr>
              <p:spPr bwMode="auto">
                <a:xfrm>
                  <a:off x="14303516" y="252412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4" name="Freeform 864">
                  <a:extLst>
                    <a:ext uri="{FF2B5EF4-FFF2-40B4-BE49-F238E27FC236}">
                      <a16:creationId xmlns:a16="http://schemas.microsoft.com/office/drawing/2014/main" id="{30714210-2E91-4831-8EE2-064027019042}"/>
                    </a:ext>
                  </a:extLst>
                </p:cNvPr>
                <p:cNvSpPr>
                  <a:spLocks/>
                </p:cNvSpPr>
                <p:nvPr/>
              </p:nvSpPr>
              <p:spPr bwMode="auto">
                <a:xfrm>
                  <a:off x="14479728" y="2535239"/>
                  <a:ext cx="3175" cy="3175"/>
                </a:xfrm>
                <a:custGeom>
                  <a:avLst/>
                  <a:gdLst>
                    <a:gd name="T0" fmla="*/ 0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0"/>
                      </a:lnTo>
                      <a:lnTo>
                        <a:pt x="2" y="2"/>
                      </a:lnTo>
                      <a:lnTo>
                        <a:pt x="2" y="2"/>
                      </a:lnTo>
                      <a:lnTo>
                        <a:pt x="0" y="2"/>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5" name="Freeform 865">
                  <a:extLst>
                    <a:ext uri="{FF2B5EF4-FFF2-40B4-BE49-F238E27FC236}">
                      <a16:creationId xmlns:a16="http://schemas.microsoft.com/office/drawing/2014/main" id="{810E35BF-9503-4ABB-9C66-715C531FE83C}"/>
                    </a:ext>
                  </a:extLst>
                </p:cNvPr>
                <p:cNvSpPr>
                  <a:spLocks/>
                </p:cNvSpPr>
                <p:nvPr/>
              </p:nvSpPr>
              <p:spPr bwMode="auto">
                <a:xfrm>
                  <a:off x="14479728" y="2535239"/>
                  <a:ext cx="3175" cy="3175"/>
                </a:xfrm>
                <a:custGeom>
                  <a:avLst/>
                  <a:gdLst>
                    <a:gd name="T0" fmla="*/ 0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0"/>
                      </a:lnTo>
                      <a:lnTo>
                        <a:pt x="2" y="2"/>
                      </a:lnTo>
                      <a:lnTo>
                        <a:pt x="2" y="2"/>
                      </a:lnTo>
                      <a:lnTo>
                        <a:pt x="0" y="2"/>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6" name="Freeform 866">
                  <a:extLst>
                    <a:ext uri="{FF2B5EF4-FFF2-40B4-BE49-F238E27FC236}">
                      <a16:creationId xmlns:a16="http://schemas.microsoft.com/office/drawing/2014/main" id="{12E3569D-9A62-4AB0-BDFD-22E2740EDD9E}"/>
                    </a:ext>
                  </a:extLst>
                </p:cNvPr>
                <p:cNvSpPr>
                  <a:spLocks/>
                </p:cNvSpPr>
                <p:nvPr/>
              </p:nvSpPr>
              <p:spPr bwMode="auto">
                <a:xfrm>
                  <a:off x="14530528" y="2517776"/>
                  <a:ext cx="3175" cy="0"/>
                </a:xfrm>
                <a:custGeom>
                  <a:avLst/>
                  <a:gdLst>
                    <a:gd name="T0" fmla="*/ 0 w 2"/>
                    <a:gd name="T1" fmla="*/ 0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7" name="Freeform 867">
                  <a:extLst>
                    <a:ext uri="{FF2B5EF4-FFF2-40B4-BE49-F238E27FC236}">
                      <a16:creationId xmlns:a16="http://schemas.microsoft.com/office/drawing/2014/main" id="{545217D4-5499-4E4F-937F-9516CDC9FD30}"/>
                    </a:ext>
                  </a:extLst>
                </p:cNvPr>
                <p:cNvSpPr>
                  <a:spLocks/>
                </p:cNvSpPr>
                <p:nvPr/>
              </p:nvSpPr>
              <p:spPr bwMode="auto">
                <a:xfrm>
                  <a:off x="14530528" y="2517776"/>
                  <a:ext cx="3175" cy="0"/>
                </a:xfrm>
                <a:custGeom>
                  <a:avLst/>
                  <a:gdLst>
                    <a:gd name="T0" fmla="*/ 0 w 2"/>
                    <a:gd name="T1" fmla="*/ 0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8" name="Freeform 868">
                  <a:extLst>
                    <a:ext uri="{FF2B5EF4-FFF2-40B4-BE49-F238E27FC236}">
                      <a16:creationId xmlns:a16="http://schemas.microsoft.com/office/drawing/2014/main" id="{B4B8C3E6-4618-4EB1-B82D-3A294023A4B2}"/>
                    </a:ext>
                  </a:extLst>
                </p:cNvPr>
                <p:cNvSpPr>
                  <a:spLocks/>
                </p:cNvSpPr>
                <p:nvPr/>
              </p:nvSpPr>
              <p:spPr bwMode="auto">
                <a:xfrm>
                  <a:off x="14473378" y="2538414"/>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89" name="Freeform 869">
                  <a:extLst>
                    <a:ext uri="{FF2B5EF4-FFF2-40B4-BE49-F238E27FC236}">
                      <a16:creationId xmlns:a16="http://schemas.microsoft.com/office/drawing/2014/main" id="{8F325997-7207-43D1-A468-DEFEBB1F6169}"/>
                    </a:ext>
                  </a:extLst>
                </p:cNvPr>
                <p:cNvSpPr>
                  <a:spLocks/>
                </p:cNvSpPr>
                <p:nvPr/>
              </p:nvSpPr>
              <p:spPr bwMode="auto">
                <a:xfrm>
                  <a:off x="14473378" y="2538414"/>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0" name="Freeform 870">
                  <a:extLst>
                    <a:ext uri="{FF2B5EF4-FFF2-40B4-BE49-F238E27FC236}">
                      <a16:creationId xmlns:a16="http://schemas.microsoft.com/office/drawing/2014/main" id="{ACB25B64-1F21-4596-8BC1-1BA5F618F455}"/>
                    </a:ext>
                  </a:extLst>
                </p:cNvPr>
                <p:cNvSpPr>
                  <a:spLocks/>
                </p:cNvSpPr>
                <p:nvPr/>
              </p:nvSpPr>
              <p:spPr bwMode="auto">
                <a:xfrm>
                  <a:off x="14449566" y="2462214"/>
                  <a:ext cx="3175"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1" name="Freeform 871">
                  <a:extLst>
                    <a:ext uri="{FF2B5EF4-FFF2-40B4-BE49-F238E27FC236}">
                      <a16:creationId xmlns:a16="http://schemas.microsoft.com/office/drawing/2014/main" id="{9855578C-A730-4E6A-98C1-C58EF360A0EF}"/>
                    </a:ext>
                  </a:extLst>
                </p:cNvPr>
                <p:cNvSpPr>
                  <a:spLocks/>
                </p:cNvSpPr>
                <p:nvPr/>
              </p:nvSpPr>
              <p:spPr bwMode="auto">
                <a:xfrm>
                  <a:off x="14449566" y="2462214"/>
                  <a:ext cx="3175" cy="0"/>
                </a:xfrm>
                <a:custGeom>
                  <a:avLst/>
                  <a:gdLst>
                    <a:gd name="T0" fmla="*/ 0 w 2"/>
                    <a:gd name="T1" fmla="*/ 0 w 2"/>
                    <a:gd name="T2" fmla="*/ 0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2" name="Freeform 872">
                  <a:extLst>
                    <a:ext uri="{FF2B5EF4-FFF2-40B4-BE49-F238E27FC236}">
                      <a16:creationId xmlns:a16="http://schemas.microsoft.com/office/drawing/2014/main" id="{069DBF48-1EA2-4BFF-9686-D82524F527F3}"/>
                    </a:ext>
                  </a:extLst>
                </p:cNvPr>
                <p:cNvSpPr>
                  <a:spLocks/>
                </p:cNvSpPr>
                <p:nvPr/>
              </p:nvSpPr>
              <p:spPr bwMode="auto">
                <a:xfrm>
                  <a:off x="14424166" y="2454276"/>
                  <a:ext cx="3175" cy="1588"/>
                </a:xfrm>
                <a:custGeom>
                  <a:avLst/>
                  <a:gdLst>
                    <a:gd name="T0" fmla="*/ 2 w 2"/>
                    <a:gd name="T1" fmla="*/ 0 h 1"/>
                    <a:gd name="T2" fmla="*/ 2 w 2"/>
                    <a:gd name="T3" fmla="*/ 1 h 1"/>
                    <a:gd name="T4" fmla="*/ 0 w 2"/>
                    <a:gd name="T5" fmla="*/ 1 h 1"/>
                    <a:gd name="T6" fmla="*/ 0 w 2"/>
                    <a:gd name="T7" fmla="*/ 1 h 1"/>
                    <a:gd name="T8" fmla="*/ 0 w 2"/>
                    <a:gd name="T9" fmla="*/ 0 h 1"/>
                    <a:gd name="T10" fmla="*/ 0 w 2"/>
                    <a:gd name="T11" fmla="*/ 0 h 1"/>
                    <a:gd name="T12" fmla="*/ 0 w 2"/>
                    <a:gd name="T13" fmla="*/ 0 h 1"/>
                    <a:gd name="T14" fmla="*/ 0 w 2"/>
                    <a:gd name="T15" fmla="*/ 0 h 1"/>
                    <a:gd name="T16" fmla="*/ 0 w 2"/>
                    <a:gd name="T17" fmla="*/ 0 h 1"/>
                    <a:gd name="T18" fmla="*/ 2 w 2"/>
                    <a:gd name="T19" fmla="*/ 0 h 1"/>
                    <a:gd name="T20" fmla="*/ 2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2" y="0"/>
                      </a:moveTo>
                      <a:lnTo>
                        <a:pt x="2" y="1"/>
                      </a:lnTo>
                      <a:lnTo>
                        <a:pt x="0" y="1"/>
                      </a:lnTo>
                      <a:lnTo>
                        <a:pt x="0" y="1"/>
                      </a:lnTo>
                      <a:lnTo>
                        <a:pt x="0" y="0"/>
                      </a:lnTo>
                      <a:lnTo>
                        <a:pt x="0"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3" name="Freeform 873">
                  <a:extLst>
                    <a:ext uri="{FF2B5EF4-FFF2-40B4-BE49-F238E27FC236}">
                      <a16:creationId xmlns:a16="http://schemas.microsoft.com/office/drawing/2014/main" id="{69B13570-EAF6-4EBB-A03E-0DADED3465EB}"/>
                    </a:ext>
                  </a:extLst>
                </p:cNvPr>
                <p:cNvSpPr>
                  <a:spLocks/>
                </p:cNvSpPr>
                <p:nvPr/>
              </p:nvSpPr>
              <p:spPr bwMode="auto">
                <a:xfrm>
                  <a:off x="14424166" y="2454276"/>
                  <a:ext cx="3175" cy="1588"/>
                </a:xfrm>
                <a:custGeom>
                  <a:avLst/>
                  <a:gdLst>
                    <a:gd name="T0" fmla="*/ 2 w 2"/>
                    <a:gd name="T1" fmla="*/ 0 h 1"/>
                    <a:gd name="T2" fmla="*/ 2 w 2"/>
                    <a:gd name="T3" fmla="*/ 1 h 1"/>
                    <a:gd name="T4" fmla="*/ 0 w 2"/>
                    <a:gd name="T5" fmla="*/ 1 h 1"/>
                    <a:gd name="T6" fmla="*/ 0 w 2"/>
                    <a:gd name="T7" fmla="*/ 1 h 1"/>
                    <a:gd name="T8" fmla="*/ 0 w 2"/>
                    <a:gd name="T9" fmla="*/ 0 h 1"/>
                    <a:gd name="T10" fmla="*/ 0 w 2"/>
                    <a:gd name="T11" fmla="*/ 0 h 1"/>
                    <a:gd name="T12" fmla="*/ 0 w 2"/>
                    <a:gd name="T13" fmla="*/ 0 h 1"/>
                    <a:gd name="T14" fmla="*/ 0 w 2"/>
                    <a:gd name="T15" fmla="*/ 0 h 1"/>
                    <a:gd name="T16" fmla="*/ 0 w 2"/>
                    <a:gd name="T17" fmla="*/ 0 h 1"/>
                    <a:gd name="T18" fmla="*/ 2 w 2"/>
                    <a:gd name="T19" fmla="*/ 0 h 1"/>
                    <a:gd name="T20" fmla="*/ 2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2" y="0"/>
                      </a:moveTo>
                      <a:lnTo>
                        <a:pt x="2" y="1"/>
                      </a:lnTo>
                      <a:lnTo>
                        <a:pt x="0" y="1"/>
                      </a:lnTo>
                      <a:lnTo>
                        <a:pt x="0" y="1"/>
                      </a:lnTo>
                      <a:lnTo>
                        <a:pt x="0" y="0"/>
                      </a:lnTo>
                      <a:lnTo>
                        <a:pt x="0"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4" name="Freeform 874">
                  <a:extLst>
                    <a:ext uri="{FF2B5EF4-FFF2-40B4-BE49-F238E27FC236}">
                      <a16:creationId xmlns:a16="http://schemas.microsoft.com/office/drawing/2014/main" id="{6A844B7C-D6A1-4B68-8566-7C41E5D35694}"/>
                    </a:ext>
                  </a:extLst>
                </p:cNvPr>
                <p:cNvSpPr>
                  <a:spLocks/>
                </p:cNvSpPr>
                <p:nvPr/>
              </p:nvSpPr>
              <p:spPr bwMode="auto">
                <a:xfrm>
                  <a:off x="14244778" y="2454276"/>
                  <a:ext cx="307975" cy="106363"/>
                </a:xfrm>
                <a:custGeom>
                  <a:avLst/>
                  <a:gdLst>
                    <a:gd name="T0" fmla="*/ 186 w 194"/>
                    <a:gd name="T1" fmla="*/ 36 h 67"/>
                    <a:gd name="T2" fmla="*/ 177 w 194"/>
                    <a:gd name="T3" fmla="*/ 42 h 67"/>
                    <a:gd name="T4" fmla="*/ 169 w 194"/>
                    <a:gd name="T5" fmla="*/ 45 h 67"/>
                    <a:gd name="T6" fmla="*/ 157 w 194"/>
                    <a:gd name="T7" fmla="*/ 47 h 67"/>
                    <a:gd name="T8" fmla="*/ 146 w 194"/>
                    <a:gd name="T9" fmla="*/ 51 h 67"/>
                    <a:gd name="T10" fmla="*/ 138 w 194"/>
                    <a:gd name="T11" fmla="*/ 57 h 67"/>
                    <a:gd name="T12" fmla="*/ 125 w 194"/>
                    <a:gd name="T13" fmla="*/ 57 h 67"/>
                    <a:gd name="T14" fmla="*/ 117 w 194"/>
                    <a:gd name="T15" fmla="*/ 61 h 67"/>
                    <a:gd name="T16" fmla="*/ 106 w 194"/>
                    <a:gd name="T17" fmla="*/ 65 h 67"/>
                    <a:gd name="T18" fmla="*/ 92 w 194"/>
                    <a:gd name="T19" fmla="*/ 65 h 67"/>
                    <a:gd name="T20" fmla="*/ 83 w 194"/>
                    <a:gd name="T21" fmla="*/ 63 h 67"/>
                    <a:gd name="T22" fmla="*/ 73 w 194"/>
                    <a:gd name="T23" fmla="*/ 67 h 67"/>
                    <a:gd name="T24" fmla="*/ 71 w 194"/>
                    <a:gd name="T25" fmla="*/ 61 h 67"/>
                    <a:gd name="T26" fmla="*/ 64 w 194"/>
                    <a:gd name="T27" fmla="*/ 57 h 67"/>
                    <a:gd name="T28" fmla="*/ 52 w 194"/>
                    <a:gd name="T29" fmla="*/ 57 h 67"/>
                    <a:gd name="T30" fmla="*/ 41 w 194"/>
                    <a:gd name="T31" fmla="*/ 57 h 67"/>
                    <a:gd name="T32" fmla="*/ 31 w 194"/>
                    <a:gd name="T33" fmla="*/ 53 h 67"/>
                    <a:gd name="T34" fmla="*/ 37 w 194"/>
                    <a:gd name="T35" fmla="*/ 53 h 67"/>
                    <a:gd name="T36" fmla="*/ 46 w 194"/>
                    <a:gd name="T37" fmla="*/ 47 h 67"/>
                    <a:gd name="T38" fmla="*/ 41 w 194"/>
                    <a:gd name="T39" fmla="*/ 44 h 67"/>
                    <a:gd name="T40" fmla="*/ 35 w 194"/>
                    <a:gd name="T41" fmla="*/ 38 h 67"/>
                    <a:gd name="T42" fmla="*/ 23 w 194"/>
                    <a:gd name="T43" fmla="*/ 36 h 67"/>
                    <a:gd name="T44" fmla="*/ 14 w 194"/>
                    <a:gd name="T45" fmla="*/ 38 h 67"/>
                    <a:gd name="T46" fmla="*/ 12 w 194"/>
                    <a:gd name="T47" fmla="*/ 32 h 67"/>
                    <a:gd name="T48" fmla="*/ 22 w 194"/>
                    <a:gd name="T49" fmla="*/ 32 h 67"/>
                    <a:gd name="T50" fmla="*/ 31 w 194"/>
                    <a:gd name="T51" fmla="*/ 28 h 67"/>
                    <a:gd name="T52" fmla="*/ 33 w 194"/>
                    <a:gd name="T53" fmla="*/ 24 h 67"/>
                    <a:gd name="T54" fmla="*/ 27 w 194"/>
                    <a:gd name="T55" fmla="*/ 24 h 67"/>
                    <a:gd name="T56" fmla="*/ 20 w 194"/>
                    <a:gd name="T57" fmla="*/ 22 h 67"/>
                    <a:gd name="T58" fmla="*/ 10 w 194"/>
                    <a:gd name="T59" fmla="*/ 22 h 67"/>
                    <a:gd name="T60" fmla="*/ 0 w 194"/>
                    <a:gd name="T61" fmla="*/ 21 h 67"/>
                    <a:gd name="T62" fmla="*/ 8 w 194"/>
                    <a:gd name="T63" fmla="*/ 15 h 67"/>
                    <a:gd name="T64" fmla="*/ 12 w 194"/>
                    <a:gd name="T65" fmla="*/ 11 h 67"/>
                    <a:gd name="T66" fmla="*/ 22 w 194"/>
                    <a:gd name="T67" fmla="*/ 7 h 67"/>
                    <a:gd name="T68" fmla="*/ 31 w 194"/>
                    <a:gd name="T69" fmla="*/ 9 h 67"/>
                    <a:gd name="T70" fmla="*/ 27 w 194"/>
                    <a:gd name="T71" fmla="*/ 5 h 67"/>
                    <a:gd name="T72" fmla="*/ 29 w 194"/>
                    <a:gd name="T73" fmla="*/ 1 h 67"/>
                    <a:gd name="T74" fmla="*/ 37 w 194"/>
                    <a:gd name="T75" fmla="*/ 1 h 67"/>
                    <a:gd name="T76" fmla="*/ 46 w 194"/>
                    <a:gd name="T77" fmla="*/ 5 h 67"/>
                    <a:gd name="T78" fmla="*/ 54 w 194"/>
                    <a:gd name="T79" fmla="*/ 9 h 67"/>
                    <a:gd name="T80" fmla="*/ 56 w 194"/>
                    <a:gd name="T81" fmla="*/ 17 h 67"/>
                    <a:gd name="T82" fmla="*/ 60 w 194"/>
                    <a:gd name="T83" fmla="*/ 24 h 67"/>
                    <a:gd name="T84" fmla="*/ 66 w 194"/>
                    <a:gd name="T85" fmla="*/ 19 h 67"/>
                    <a:gd name="T86" fmla="*/ 75 w 194"/>
                    <a:gd name="T87" fmla="*/ 17 h 67"/>
                    <a:gd name="T88" fmla="*/ 75 w 194"/>
                    <a:gd name="T89" fmla="*/ 9 h 67"/>
                    <a:gd name="T90" fmla="*/ 85 w 194"/>
                    <a:gd name="T91" fmla="*/ 13 h 67"/>
                    <a:gd name="T92" fmla="*/ 88 w 194"/>
                    <a:gd name="T93" fmla="*/ 13 h 67"/>
                    <a:gd name="T94" fmla="*/ 92 w 194"/>
                    <a:gd name="T95" fmla="*/ 9 h 67"/>
                    <a:gd name="T96" fmla="*/ 102 w 194"/>
                    <a:gd name="T97" fmla="*/ 7 h 67"/>
                    <a:gd name="T98" fmla="*/ 110 w 194"/>
                    <a:gd name="T99" fmla="*/ 7 h 67"/>
                    <a:gd name="T100" fmla="*/ 119 w 194"/>
                    <a:gd name="T101" fmla="*/ 9 h 67"/>
                    <a:gd name="T102" fmla="*/ 127 w 194"/>
                    <a:gd name="T103" fmla="*/ 7 h 67"/>
                    <a:gd name="T104" fmla="*/ 136 w 194"/>
                    <a:gd name="T105" fmla="*/ 7 h 67"/>
                    <a:gd name="T106" fmla="*/ 138 w 194"/>
                    <a:gd name="T107" fmla="*/ 1 h 67"/>
                    <a:gd name="T108" fmla="*/ 150 w 194"/>
                    <a:gd name="T109" fmla="*/ 0 h 67"/>
                    <a:gd name="T110" fmla="*/ 157 w 194"/>
                    <a:gd name="T111" fmla="*/ 5 h 67"/>
                    <a:gd name="T112" fmla="*/ 165 w 194"/>
                    <a:gd name="T113" fmla="*/ 3 h 67"/>
                    <a:gd name="T114" fmla="*/ 175 w 194"/>
                    <a:gd name="T115" fmla="*/ 5 h 67"/>
                    <a:gd name="T116" fmla="*/ 165 w 194"/>
                    <a:gd name="T117" fmla="*/ 9 h 67"/>
                    <a:gd name="T118" fmla="*/ 173 w 194"/>
                    <a:gd name="T119" fmla="*/ 13 h 67"/>
                    <a:gd name="T120" fmla="*/ 177 w 194"/>
                    <a:gd name="T121" fmla="*/ 15 h 67"/>
                    <a:gd name="T122" fmla="*/ 186 w 194"/>
                    <a:gd name="T123" fmla="*/ 19 h 67"/>
                    <a:gd name="T124" fmla="*/ 190 w 194"/>
                    <a:gd name="T125"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 h="67">
                      <a:moveTo>
                        <a:pt x="192" y="32"/>
                      </a:moveTo>
                      <a:lnTo>
                        <a:pt x="192" y="32"/>
                      </a:lnTo>
                      <a:lnTo>
                        <a:pt x="192" y="32"/>
                      </a:lnTo>
                      <a:lnTo>
                        <a:pt x="190" y="32"/>
                      </a:lnTo>
                      <a:lnTo>
                        <a:pt x="190" y="32"/>
                      </a:lnTo>
                      <a:lnTo>
                        <a:pt x="190" y="34"/>
                      </a:lnTo>
                      <a:lnTo>
                        <a:pt x="190" y="34"/>
                      </a:lnTo>
                      <a:lnTo>
                        <a:pt x="192" y="34"/>
                      </a:lnTo>
                      <a:lnTo>
                        <a:pt x="192" y="34"/>
                      </a:lnTo>
                      <a:lnTo>
                        <a:pt x="190" y="34"/>
                      </a:lnTo>
                      <a:lnTo>
                        <a:pt x="190" y="34"/>
                      </a:lnTo>
                      <a:lnTo>
                        <a:pt x="188" y="34"/>
                      </a:lnTo>
                      <a:lnTo>
                        <a:pt x="188" y="34"/>
                      </a:lnTo>
                      <a:lnTo>
                        <a:pt x="188" y="36"/>
                      </a:lnTo>
                      <a:lnTo>
                        <a:pt x="188" y="36"/>
                      </a:lnTo>
                      <a:lnTo>
                        <a:pt x="188" y="36"/>
                      </a:lnTo>
                      <a:lnTo>
                        <a:pt x="186" y="36"/>
                      </a:lnTo>
                      <a:lnTo>
                        <a:pt x="186" y="36"/>
                      </a:lnTo>
                      <a:lnTo>
                        <a:pt x="184" y="36"/>
                      </a:lnTo>
                      <a:lnTo>
                        <a:pt x="184" y="38"/>
                      </a:lnTo>
                      <a:lnTo>
                        <a:pt x="184" y="38"/>
                      </a:lnTo>
                      <a:lnTo>
                        <a:pt x="184" y="38"/>
                      </a:lnTo>
                      <a:lnTo>
                        <a:pt x="184" y="38"/>
                      </a:lnTo>
                      <a:lnTo>
                        <a:pt x="182" y="38"/>
                      </a:lnTo>
                      <a:lnTo>
                        <a:pt x="182" y="38"/>
                      </a:lnTo>
                      <a:lnTo>
                        <a:pt x="182" y="38"/>
                      </a:lnTo>
                      <a:lnTo>
                        <a:pt x="182" y="38"/>
                      </a:lnTo>
                      <a:lnTo>
                        <a:pt x="180" y="38"/>
                      </a:lnTo>
                      <a:lnTo>
                        <a:pt x="180" y="38"/>
                      </a:lnTo>
                      <a:lnTo>
                        <a:pt x="180" y="40"/>
                      </a:lnTo>
                      <a:lnTo>
                        <a:pt x="178" y="40"/>
                      </a:lnTo>
                      <a:lnTo>
                        <a:pt x="178" y="40"/>
                      </a:lnTo>
                      <a:lnTo>
                        <a:pt x="178" y="40"/>
                      </a:lnTo>
                      <a:lnTo>
                        <a:pt x="178" y="40"/>
                      </a:lnTo>
                      <a:lnTo>
                        <a:pt x="177" y="40"/>
                      </a:lnTo>
                      <a:lnTo>
                        <a:pt x="177" y="42"/>
                      </a:lnTo>
                      <a:lnTo>
                        <a:pt x="177" y="42"/>
                      </a:lnTo>
                      <a:lnTo>
                        <a:pt x="177" y="42"/>
                      </a:lnTo>
                      <a:lnTo>
                        <a:pt x="177" y="42"/>
                      </a:lnTo>
                      <a:lnTo>
                        <a:pt x="177" y="44"/>
                      </a:lnTo>
                      <a:lnTo>
                        <a:pt x="177" y="44"/>
                      </a:lnTo>
                      <a:lnTo>
                        <a:pt x="175" y="44"/>
                      </a:lnTo>
                      <a:lnTo>
                        <a:pt x="175" y="45"/>
                      </a:lnTo>
                      <a:lnTo>
                        <a:pt x="175" y="45"/>
                      </a:lnTo>
                      <a:lnTo>
                        <a:pt x="173" y="45"/>
                      </a:lnTo>
                      <a:lnTo>
                        <a:pt x="173" y="45"/>
                      </a:lnTo>
                      <a:lnTo>
                        <a:pt x="173" y="45"/>
                      </a:lnTo>
                      <a:lnTo>
                        <a:pt x="171" y="45"/>
                      </a:lnTo>
                      <a:lnTo>
                        <a:pt x="171" y="45"/>
                      </a:lnTo>
                      <a:lnTo>
                        <a:pt x="171" y="45"/>
                      </a:lnTo>
                      <a:lnTo>
                        <a:pt x="171" y="45"/>
                      </a:lnTo>
                      <a:lnTo>
                        <a:pt x="169" y="45"/>
                      </a:lnTo>
                      <a:lnTo>
                        <a:pt x="169" y="45"/>
                      </a:lnTo>
                      <a:lnTo>
                        <a:pt x="169" y="45"/>
                      </a:lnTo>
                      <a:lnTo>
                        <a:pt x="169" y="47"/>
                      </a:lnTo>
                      <a:lnTo>
                        <a:pt x="167" y="47"/>
                      </a:lnTo>
                      <a:lnTo>
                        <a:pt x="167" y="47"/>
                      </a:lnTo>
                      <a:lnTo>
                        <a:pt x="167" y="47"/>
                      </a:lnTo>
                      <a:lnTo>
                        <a:pt x="167" y="47"/>
                      </a:lnTo>
                      <a:lnTo>
                        <a:pt x="165" y="47"/>
                      </a:lnTo>
                      <a:lnTo>
                        <a:pt x="165" y="47"/>
                      </a:lnTo>
                      <a:lnTo>
                        <a:pt x="165" y="47"/>
                      </a:lnTo>
                      <a:lnTo>
                        <a:pt x="163" y="47"/>
                      </a:lnTo>
                      <a:lnTo>
                        <a:pt x="163" y="47"/>
                      </a:lnTo>
                      <a:lnTo>
                        <a:pt x="161" y="47"/>
                      </a:lnTo>
                      <a:lnTo>
                        <a:pt x="161" y="47"/>
                      </a:lnTo>
                      <a:lnTo>
                        <a:pt x="161" y="47"/>
                      </a:lnTo>
                      <a:lnTo>
                        <a:pt x="159" y="47"/>
                      </a:lnTo>
                      <a:lnTo>
                        <a:pt x="159" y="47"/>
                      </a:lnTo>
                      <a:lnTo>
                        <a:pt x="157" y="47"/>
                      </a:lnTo>
                      <a:lnTo>
                        <a:pt x="157" y="47"/>
                      </a:lnTo>
                      <a:lnTo>
                        <a:pt x="157" y="47"/>
                      </a:lnTo>
                      <a:lnTo>
                        <a:pt x="155" y="47"/>
                      </a:lnTo>
                      <a:lnTo>
                        <a:pt x="155" y="47"/>
                      </a:lnTo>
                      <a:lnTo>
                        <a:pt x="155" y="49"/>
                      </a:lnTo>
                      <a:lnTo>
                        <a:pt x="155" y="49"/>
                      </a:lnTo>
                      <a:lnTo>
                        <a:pt x="154" y="49"/>
                      </a:lnTo>
                      <a:lnTo>
                        <a:pt x="154" y="49"/>
                      </a:lnTo>
                      <a:lnTo>
                        <a:pt x="152" y="49"/>
                      </a:lnTo>
                      <a:lnTo>
                        <a:pt x="152" y="49"/>
                      </a:lnTo>
                      <a:lnTo>
                        <a:pt x="152" y="49"/>
                      </a:lnTo>
                      <a:lnTo>
                        <a:pt x="152" y="49"/>
                      </a:lnTo>
                      <a:lnTo>
                        <a:pt x="150" y="49"/>
                      </a:lnTo>
                      <a:lnTo>
                        <a:pt x="150" y="49"/>
                      </a:lnTo>
                      <a:lnTo>
                        <a:pt x="150" y="51"/>
                      </a:lnTo>
                      <a:lnTo>
                        <a:pt x="150" y="51"/>
                      </a:lnTo>
                      <a:lnTo>
                        <a:pt x="148" y="51"/>
                      </a:lnTo>
                      <a:lnTo>
                        <a:pt x="148" y="51"/>
                      </a:lnTo>
                      <a:lnTo>
                        <a:pt x="148" y="51"/>
                      </a:lnTo>
                      <a:lnTo>
                        <a:pt x="146" y="51"/>
                      </a:lnTo>
                      <a:lnTo>
                        <a:pt x="146" y="51"/>
                      </a:lnTo>
                      <a:lnTo>
                        <a:pt x="146" y="53"/>
                      </a:lnTo>
                      <a:lnTo>
                        <a:pt x="146" y="53"/>
                      </a:lnTo>
                      <a:lnTo>
                        <a:pt x="144" y="53"/>
                      </a:lnTo>
                      <a:lnTo>
                        <a:pt x="144" y="53"/>
                      </a:lnTo>
                      <a:lnTo>
                        <a:pt x="144" y="53"/>
                      </a:lnTo>
                      <a:lnTo>
                        <a:pt x="144" y="53"/>
                      </a:lnTo>
                      <a:lnTo>
                        <a:pt x="142" y="53"/>
                      </a:lnTo>
                      <a:lnTo>
                        <a:pt x="142" y="53"/>
                      </a:lnTo>
                      <a:lnTo>
                        <a:pt x="142" y="53"/>
                      </a:lnTo>
                      <a:lnTo>
                        <a:pt x="140" y="53"/>
                      </a:lnTo>
                      <a:lnTo>
                        <a:pt x="140" y="55"/>
                      </a:lnTo>
                      <a:lnTo>
                        <a:pt x="140" y="55"/>
                      </a:lnTo>
                      <a:lnTo>
                        <a:pt x="140" y="55"/>
                      </a:lnTo>
                      <a:lnTo>
                        <a:pt x="140" y="55"/>
                      </a:lnTo>
                      <a:lnTo>
                        <a:pt x="138" y="55"/>
                      </a:lnTo>
                      <a:lnTo>
                        <a:pt x="138" y="57"/>
                      </a:lnTo>
                      <a:lnTo>
                        <a:pt x="138" y="57"/>
                      </a:lnTo>
                      <a:lnTo>
                        <a:pt x="138" y="57"/>
                      </a:lnTo>
                      <a:lnTo>
                        <a:pt x="136" y="57"/>
                      </a:lnTo>
                      <a:lnTo>
                        <a:pt x="136" y="57"/>
                      </a:lnTo>
                      <a:lnTo>
                        <a:pt x="134" y="57"/>
                      </a:lnTo>
                      <a:lnTo>
                        <a:pt x="134" y="57"/>
                      </a:lnTo>
                      <a:lnTo>
                        <a:pt x="134" y="57"/>
                      </a:lnTo>
                      <a:lnTo>
                        <a:pt x="134" y="57"/>
                      </a:lnTo>
                      <a:lnTo>
                        <a:pt x="133" y="57"/>
                      </a:lnTo>
                      <a:lnTo>
                        <a:pt x="133" y="57"/>
                      </a:lnTo>
                      <a:lnTo>
                        <a:pt x="133" y="57"/>
                      </a:lnTo>
                      <a:lnTo>
                        <a:pt x="131" y="57"/>
                      </a:lnTo>
                      <a:lnTo>
                        <a:pt x="131" y="57"/>
                      </a:lnTo>
                      <a:lnTo>
                        <a:pt x="129" y="57"/>
                      </a:lnTo>
                      <a:lnTo>
                        <a:pt x="129" y="57"/>
                      </a:lnTo>
                      <a:lnTo>
                        <a:pt x="129" y="57"/>
                      </a:lnTo>
                      <a:lnTo>
                        <a:pt x="127" y="57"/>
                      </a:lnTo>
                      <a:lnTo>
                        <a:pt x="127" y="57"/>
                      </a:lnTo>
                      <a:lnTo>
                        <a:pt x="125" y="57"/>
                      </a:lnTo>
                      <a:lnTo>
                        <a:pt x="125" y="57"/>
                      </a:lnTo>
                      <a:lnTo>
                        <a:pt x="125" y="57"/>
                      </a:lnTo>
                      <a:lnTo>
                        <a:pt x="123" y="57"/>
                      </a:lnTo>
                      <a:lnTo>
                        <a:pt x="123" y="57"/>
                      </a:lnTo>
                      <a:lnTo>
                        <a:pt x="123" y="59"/>
                      </a:lnTo>
                      <a:lnTo>
                        <a:pt x="123" y="59"/>
                      </a:lnTo>
                      <a:lnTo>
                        <a:pt x="121" y="59"/>
                      </a:lnTo>
                      <a:lnTo>
                        <a:pt x="121" y="59"/>
                      </a:lnTo>
                      <a:lnTo>
                        <a:pt x="119" y="59"/>
                      </a:lnTo>
                      <a:lnTo>
                        <a:pt x="119" y="59"/>
                      </a:lnTo>
                      <a:lnTo>
                        <a:pt x="119" y="59"/>
                      </a:lnTo>
                      <a:lnTo>
                        <a:pt x="119" y="59"/>
                      </a:lnTo>
                      <a:lnTo>
                        <a:pt x="119" y="61"/>
                      </a:lnTo>
                      <a:lnTo>
                        <a:pt x="117" y="61"/>
                      </a:lnTo>
                      <a:lnTo>
                        <a:pt x="117" y="61"/>
                      </a:lnTo>
                      <a:lnTo>
                        <a:pt x="117" y="61"/>
                      </a:lnTo>
                      <a:lnTo>
                        <a:pt x="117" y="61"/>
                      </a:lnTo>
                      <a:lnTo>
                        <a:pt x="117" y="61"/>
                      </a:lnTo>
                      <a:lnTo>
                        <a:pt x="115" y="61"/>
                      </a:lnTo>
                      <a:lnTo>
                        <a:pt x="115" y="63"/>
                      </a:lnTo>
                      <a:lnTo>
                        <a:pt x="115" y="63"/>
                      </a:lnTo>
                      <a:lnTo>
                        <a:pt x="113" y="63"/>
                      </a:lnTo>
                      <a:lnTo>
                        <a:pt x="113" y="63"/>
                      </a:lnTo>
                      <a:lnTo>
                        <a:pt x="113" y="63"/>
                      </a:lnTo>
                      <a:lnTo>
                        <a:pt x="113" y="63"/>
                      </a:lnTo>
                      <a:lnTo>
                        <a:pt x="111" y="63"/>
                      </a:lnTo>
                      <a:lnTo>
                        <a:pt x="111" y="63"/>
                      </a:lnTo>
                      <a:lnTo>
                        <a:pt x="111" y="65"/>
                      </a:lnTo>
                      <a:lnTo>
                        <a:pt x="111" y="65"/>
                      </a:lnTo>
                      <a:lnTo>
                        <a:pt x="110" y="65"/>
                      </a:lnTo>
                      <a:lnTo>
                        <a:pt x="110" y="65"/>
                      </a:lnTo>
                      <a:lnTo>
                        <a:pt x="108" y="65"/>
                      </a:lnTo>
                      <a:lnTo>
                        <a:pt x="108" y="65"/>
                      </a:lnTo>
                      <a:lnTo>
                        <a:pt x="108" y="65"/>
                      </a:lnTo>
                      <a:lnTo>
                        <a:pt x="106" y="65"/>
                      </a:lnTo>
                      <a:lnTo>
                        <a:pt x="106" y="65"/>
                      </a:lnTo>
                      <a:lnTo>
                        <a:pt x="106" y="65"/>
                      </a:lnTo>
                      <a:lnTo>
                        <a:pt x="106" y="65"/>
                      </a:lnTo>
                      <a:lnTo>
                        <a:pt x="104" y="65"/>
                      </a:lnTo>
                      <a:lnTo>
                        <a:pt x="104" y="65"/>
                      </a:lnTo>
                      <a:lnTo>
                        <a:pt x="102" y="65"/>
                      </a:lnTo>
                      <a:lnTo>
                        <a:pt x="102" y="65"/>
                      </a:lnTo>
                      <a:lnTo>
                        <a:pt x="102" y="65"/>
                      </a:lnTo>
                      <a:lnTo>
                        <a:pt x="100" y="65"/>
                      </a:lnTo>
                      <a:lnTo>
                        <a:pt x="100" y="65"/>
                      </a:lnTo>
                      <a:lnTo>
                        <a:pt x="98" y="65"/>
                      </a:lnTo>
                      <a:lnTo>
                        <a:pt x="98" y="65"/>
                      </a:lnTo>
                      <a:lnTo>
                        <a:pt x="98" y="65"/>
                      </a:lnTo>
                      <a:lnTo>
                        <a:pt x="96" y="65"/>
                      </a:lnTo>
                      <a:lnTo>
                        <a:pt x="96" y="65"/>
                      </a:lnTo>
                      <a:lnTo>
                        <a:pt x="96" y="65"/>
                      </a:lnTo>
                      <a:lnTo>
                        <a:pt x="94" y="65"/>
                      </a:lnTo>
                      <a:lnTo>
                        <a:pt x="94" y="65"/>
                      </a:lnTo>
                      <a:lnTo>
                        <a:pt x="92" y="65"/>
                      </a:lnTo>
                      <a:lnTo>
                        <a:pt x="92" y="65"/>
                      </a:lnTo>
                      <a:lnTo>
                        <a:pt x="92" y="65"/>
                      </a:lnTo>
                      <a:lnTo>
                        <a:pt x="92" y="65"/>
                      </a:lnTo>
                      <a:lnTo>
                        <a:pt x="90" y="65"/>
                      </a:lnTo>
                      <a:lnTo>
                        <a:pt x="90" y="65"/>
                      </a:lnTo>
                      <a:lnTo>
                        <a:pt x="90" y="65"/>
                      </a:lnTo>
                      <a:lnTo>
                        <a:pt x="90" y="63"/>
                      </a:lnTo>
                      <a:lnTo>
                        <a:pt x="88" y="63"/>
                      </a:lnTo>
                      <a:lnTo>
                        <a:pt x="88" y="63"/>
                      </a:lnTo>
                      <a:lnTo>
                        <a:pt x="87" y="63"/>
                      </a:lnTo>
                      <a:lnTo>
                        <a:pt x="87" y="63"/>
                      </a:lnTo>
                      <a:lnTo>
                        <a:pt x="87" y="63"/>
                      </a:lnTo>
                      <a:lnTo>
                        <a:pt x="87" y="63"/>
                      </a:lnTo>
                      <a:lnTo>
                        <a:pt x="85" y="63"/>
                      </a:lnTo>
                      <a:lnTo>
                        <a:pt x="85" y="63"/>
                      </a:lnTo>
                      <a:lnTo>
                        <a:pt x="85" y="63"/>
                      </a:lnTo>
                      <a:lnTo>
                        <a:pt x="83" y="63"/>
                      </a:lnTo>
                      <a:lnTo>
                        <a:pt x="83" y="63"/>
                      </a:lnTo>
                      <a:lnTo>
                        <a:pt x="81" y="63"/>
                      </a:lnTo>
                      <a:lnTo>
                        <a:pt x="81" y="63"/>
                      </a:lnTo>
                      <a:lnTo>
                        <a:pt x="81" y="63"/>
                      </a:lnTo>
                      <a:lnTo>
                        <a:pt x="79" y="63"/>
                      </a:lnTo>
                      <a:lnTo>
                        <a:pt x="79" y="63"/>
                      </a:lnTo>
                      <a:lnTo>
                        <a:pt x="79" y="63"/>
                      </a:lnTo>
                      <a:lnTo>
                        <a:pt x="77" y="63"/>
                      </a:lnTo>
                      <a:lnTo>
                        <a:pt x="77" y="63"/>
                      </a:lnTo>
                      <a:lnTo>
                        <a:pt x="77" y="63"/>
                      </a:lnTo>
                      <a:lnTo>
                        <a:pt x="77" y="65"/>
                      </a:lnTo>
                      <a:lnTo>
                        <a:pt x="75" y="65"/>
                      </a:lnTo>
                      <a:lnTo>
                        <a:pt x="75" y="65"/>
                      </a:lnTo>
                      <a:lnTo>
                        <a:pt x="75" y="65"/>
                      </a:lnTo>
                      <a:lnTo>
                        <a:pt x="75" y="65"/>
                      </a:lnTo>
                      <a:lnTo>
                        <a:pt x="73" y="65"/>
                      </a:lnTo>
                      <a:lnTo>
                        <a:pt x="73" y="65"/>
                      </a:lnTo>
                      <a:lnTo>
                        <a:pt x="73" y="67"/>
                      </a:lnTo>
                      <a:lnTo>
                        <a:pt x="73" y="67"/>
                      </a:lnTo>
                      <a:lnTo>
                        <a:pt x="71" y="67"/>
                      </a:lnTo>
                      <a:lnTo>
                        <a:pt x="71" y="67"/>
                      </a:lnTo>
                      <a:lnTo>
                        <a:pt x="71" y="65"/>
                      </a:lnTo>
                      <a:lnTo>
                        <a:pt x="71" y="65"/>
                      </a:lnTo>
                      <a:lnTo>
                        <a:pt x="73" y="65"/>
                      </a:lnTo>
                      <a:lnTo>
                        <a:pt x="73" y="65"/>
                      </a:lnTo>
                      <a:lnTo>
                        <a:pt x="73" y="63"/>
                      </a:lnTo>
                      <a:lnTo>
                        <a:pt x="75" y="63"/>
                      </a:lnTo>
                      <a:lnTo>
                        <a:pt x="75" y="63"/>
                      </a:lnTo>
                      <a:lnTo>
                        <a:pt x="75" y="63"/>
                      </a:lnTo>
                      <a:lnTo>
                        <a:pt x="75" y="63"/>
                      </a:lnTo>
                      <a:lnTo>
                        <a:pt x="75" y="61"/>
                      </a:lnTo>
                      <a:lnTo>
                        <a:pt x="75" y="61"/>
                      </a:lnTo>
                      <a:lnTo>
                        <a:pt x="75" y="61"/>
                      </a:lnTo>
                      <a:lnTo>
                        <a:pt x="73" y="61"/>
                      </a:lnTo>
                      <a:lnTo>
                        <a:pt x="73" y="61"/>
                      </a:lnTo>
                      <a:lnTo>
                        <a:pt x="73" y="61"/>
                      </a:lnTo>
                      <a:lnTo>
                        <a:pt x="71" y="61"/>
                      </a:lnTo>
                      <a:lnTo>
                        <a:pt x="71" y="61"/>
                      </a:lnTo>
                      <a:lnTo>
                        <a:pt x="71" y="61"/>
                      </a:lnTo>
                      <a:lnTo>
                        <a:pt x="71" y="61"/>
                      </a:lnTo>
                      <a:lnTo>
                        <a:pt x="71" y="59"/>
                      </a:lnTo>
                      <a:lnTo>
                        <a:pt x="69" y="59"/>
                      </a:lnTo>
                      <a:lnTo>
                        <a:pt x="69" y="59"/>
                      </a:lnTo>
                      <a:lnTo>
                        <a:pt x="69" y="59"/>
                      </a:lnTo>
                      <a:lnTo>
                        <a:pt x="69" y="59"/>
                      </a:lnTo>
                      <a:lnTo>
                        <a:pt x="67" y="59"/>
                      </a:lnTo>
                      <a:lnTo>
                        <a:pt x="67" y="59"/>
                      </a:lnTo>
                      <a:lnTo>
                        <a:pt x="66" y="59"/>
                      </a:lnTo>
                      <a:lnTo>
                        <a:pt x="66" y="57"/>
                      </a:lnTo>
                      <a:lnTo>
                        <a:pt x="66" y="57"/>
                      </a:lnTo>
                      <a:lnTo>
                        <a:pt x="66" y="57"/>
                      </a:lnTo>
                      <a:lnTo>
                        <a:pt x="64" y="57"/>
                      </a:lnTo>
                      <a:lnTo>
                        <a:pt x="64" y="57"/>
                      </a:lnTo>
                      <a:lnTo>
                        <a:pt x="64" y="57"/>
                      </a:lnTo>
                      <a:lnTo>
                        <a:pt x="64" y="57"/>
                      </a:lnTo>
                      <a:lnTo>
                        <a:pt x="62" y="57"/>
                      </a:lnTo>
                      <a:lnTo>
                        <a:pt x="62" y="57"/>
                      </a:lnTo>
                      <a:lnTo>
                        <a:pt x="60" y="57"/>
                      </a:lnTo>
                      <a:lnTo>
                        <a:pt x="60" y="55"/>
                      </a:lnTo>
                      <a:lnTo>
                        <a:pt x="60" y="55"/>
                      </a:lnTo>
                      <a:lnTo>
                        <a:pt x="60" y="55"/>
                      </a:lnTo>
                      <a:lnTo>
                        <a:pt x="58" y="55"/>
                      </a:lnTo>
                      <a:lnTo>
                        <a:pt x="58" y="55"/>
                      </a:lnTo>
                      <a:lnTo>
                        <a:pt x="58" y="55"/>
                      </a:lnTo>
                      <a:lnTo>
                        <a:pt x="58" y="55"/>
                      </a:lnTo>
                      <a:lnTo>
                        <a:pt x="56" y="55"/>
                      </a:lnTo>
                      <a:lnTo>
                        <a:pt x="56" y="55"/>
                      </a:lnTo>
                      <a:lnTo>
                        <a:pt x="56" y="55"/>
                      </a:lnTo>
                      <a:lnTo>
                        <a:pt x="54" y="55"/>
                      </a:lnTo>
                      <a:lnTo>
                        <a:pt x="54" y="55"/>
                      </a:lnTo>
                      <a:lnTo>
                        <a:pt x="54" y="55"/>
                      </a:lnTo>
                      <a:lnTo>
                        <a:pt x="52" y="55"/>
                      </a:lnTo>
                      <a:lnTo>
                        <a:pt x="52" y="57"/>
                      </a:lnTo>
                      <a:lnTo>
                        <a:pt x="52" y="57"/>
                      </a:lnTo>
                      <a:lnTo>
                        <a:pt x="52" y="57"/>
                      </a:lnTo>
                      <a:lnTo>
                        <a:pt x="50" y="57"/>
                      </a:lnTo>
                      <a:lnTo>
                        <a:pt x="50" y="57"/>
                      </a:lnTo>
                      <a:lnTo>
                        <a:pt x="50" y="55"/>
                      </a:lnTo>
                      <a:lnTo>
                        <a:pt x="48" y="55"/>
                      </a:lnTo>
                      <a:lnTo>
                        <a:pt x="48" y="55"/>
                      </a:lnTo>
                      <a:lnTo>
                        <a:pt x="48" y="55"/>
                      </a:lnTo>
                      <a:lnTo>
                        <a:pt x="46" y="55"/>
                      </a:lnTo>
                      <a:lnTo>
                        <a:pt x="46" y="55"/>
                      </a:lnTo>
                      <a:lnTo>
                        <a:pt x="46" y="55"/>
                      </a:lnTo>
                      <a:lnTo>
                        <a:pt x="44" y="55"/>
                      </a:lnTo>
                      <a:lnTo>
                        <a:pt x="44" y="57"/>
                      </a:lnTo>
                      <a:lnTo>
                        <a:pt x="44" y="57"/>
                      </a:lnTo>
                      <a:lnTo>
                        <a:pt x="43" y="57"/>
                      </a:lnTo>
                      <a:lnTo>
                        <a:pt x="43" y="57"/>
                      </a:lnTo>
                      <a:lnTo>
                        <a:pt x="43" y="57"/>
                      </a:lnTo>
                      <a:lnTo>
                        <a:pt x="41" y="57"/>
                      </a:lnTo>
                      <a:lnTo>
                        <a:pt x="41" y="57"/>
                      </a:lnTo>
                      <a:lnTo>
                        <a:pt x="41" y="55"/>
                      </a:lnTo>
                      <a:lnTo>
                        <a:pt x="39" y="55"/>
                      </a:lnTo>
                      <a:lnTo>
                        <a:pt x="39" y="55"/>
                      </a:lnTo>
                      <a:lnTo>
                        <a:pt x="39" y="55"/>
                      </a:lnTo>
                      <a:lnTo>
                        <a:pt x="39" y="57"/>
                      </a:lnTo>
                      <a:lnTo>
                        <a:pt x="37" y="57"/>
                      </a:lnTo>
                      <a:lnTo>
                        <a:pt x="37" y="57"/>
                      </a:lnTo>
                      <a:lnTo>
                        <a:pt x="37" y="57"/>
                      </a:lnTo>
                      <a:lnTo>
                        <a:pt x="35" y="57"/>
                      </a:lnTo>
                      <a:lnTo>
                        <a:pt x="35" y="57"/>
                      </a:lnTo>
                      <a:lnTo>
                        <a:pt x="33" y="57"/>
                      </a:lnTo>
                      <a:lnTo>
                        <a:pt x="33" y="57"/>
                      </a:lnTo>
                      <a:lnTo>
                        <a:pt x="33" y="57"/>
                      </a:lnTo>
                      <a:lnTo>
                        <a:pt x="31" y="57"/>
                      </a:lnTo>
                      <a:lnTo>
                        <a:pt x="31" y="55"/>
                      </a:lnTo>
                      <a:lnTo>
                        <a:pt x="31" y="55"/>
                      </a:lnTo>
                      <a:lnTo>
                        <a:pt x="31" y="53"/>
                      </a:lnTo>
                      <a:lnTo>
                        <a:pt x="31" y="53"/>
                      </a:lnTo>
                      <a:lnTo>
                        <a:pt x="31" y="53"/>
                      </a:lnTo>
                      <a:lnTo>
                        <a:pt x="31" y="53"/>
                      </a:lnTo>
                      <a:lnTo>
                        <a:pt x="31" y="53"/>
                      </a:lnTo>
                      <a:lnTo>
                        <a:pt x="31" y="51"/>
                      </a:lnTo>
                      <a:lnTo>
                        <a:pt x="31" y="51"/>
                      </a:lnTo>
                      <a:lnTo>
                        <a:pt x="31" y="49"/>
                      </a:lnTo>
                      <a:lnTo>
                        <a:pt x="33" y="49"/>
                      </a:lnTo>
                      <a:lnTo>
                        <a:pt x="33" y="49"/>
                      </a:lnTo>
                      <a:lnTo>
                        <a:pt x="33" y="51"/>
                      </a:lnTo>
                      <a:lnTo>
                        <a:pt x="33" y="51"/>
                      </a:lnTo>
                      <a:lnTo>
                        <a:pt x="35" y="51"/>
                      </a:lnTo>
                      <a:lnTo>
                        <a:pt x="35" y="51"/>
                      </a:lnTo>
                      <a:lnTo>
                        <a:pt x="35" y="51"/>
                      </a:lnTo>
                      <a:lnTo>
                        <a:pt x="35" y="53"/>
                      </a:lnTo>
                      <a:lnTo>
                        <a:pt x="37" y="53"/>
                      </a:lnTo>
                      <a:lnTo>
                        <a:pt x="37" y="53"/>
                      </a:lnTo>
                      <a:lnTo>
                        <a:pt x="37" y="53"/>
                      </a:lnTo>
                      <a:lnTo>
                        <a:pt x="37" y="51"/>
                      </a:lnTo>
                      <a:lnTo>
                        <a:pt x="39" y="51"/>
                      </a:lnTo>
                      <a:lnTo>
                        <a:pt x="39" y="51"/>
                      </a:lnTo>
                      <a:lnTo>
                        <a:pt x="39" y="51"/>
                      </a:lnTo>
                      <a:lnTo>
                        <a:pt x="41" y="51"/>
                      </a:lnTo>
                      <a:lnTo>
                        <a:pt x="41" y="51"/>
                      </a:lnTo>
                      <a:lnTo>
                        <a:pt x="43" y="51"/>
                      </a:lnTo>
                      <a:lnTo>
                        <a:pt x="43" y="51"/>
                      </a:lnTo>
                      <a:lnTo>
                        <a:pt x="43" y="51"/>
                      </a:lnTo>
                      <a:lnTo>
                        <a:pt x="43" y="51"/>
                      </a:lnTo>
                      <a:lnTo>
                        <a:pt x="43" y="49"/>
                      </a:lnTo>
                      <a:lnTo>
                        <a:pt x="44" y="49"/>
                      </a:lnTo>
                      <a:lnTo>
                        <a:pt x="44" y="49"/>
                      </a:lnTo>
                      <a:lnTo>
                        <a:pt x="44" y="49"/>
                      </a:lnTo>
                      <a:lnTo>
                        <a:pt x="44" y="47"/>
                      </a:lnTo>
                      <a:lnTo>
                        <a:pt x="46" y="47"/>
                      </a:lnTo>
                      <a:lnTo>
                        <a:pt x="46" y="47"/>
                      </a:lnTo>
                      <a:lnTo>
                        <a:pt x="46" y="47"/>
                      </a:lnTo>
                      <a:lnTo>
                        <a:pt x="46" y="45"/>
                      </a:lnTo>
                      <a:lnTo>
                        <a:pt x="46" y="45"/>
                      </a:lnTo>
                      <a:lnTo>
                        <a:pt x="44" y="45"/>
                      </a:lnTo>
                      <a:lnTo>
                        <a:pt x="44" y="45"/>
                      </a:lnTo>
                      <a:lnTo>
                        <a:pt x="43" y="45"/>
                      </a:lnTo>
                      <a:lnTo>
                        <a:pt x="43" y="45"/>
                      </a:lnTo>
                      <a:lnTo>
                        <a:pt x="43" y="45"/>
                      </a:lnTo>
                      <a:lnTo>
                        <a:pt x="43" y="45"/>
                      </a:lnTo>
                      <a:lnTo>
                        <a:pt x="43" y="45"/>
                      </a:lnTo>
                      <a:lnTo>
                        <a:pt x="43" y="44"/>
                      </a:lnTo>
                      <a:lnTo>
                        <a:pt x="44" y="44"/>
                      </a:lnTo>
                      <a:lnTo>
                        <a:pt x="44" y="44"/>
                      </a:lnTo>
                      <a:lnTo>
                        <a:pt x="43" y="44"/>
                      </a:lnTo>
                      <a:lnTo>
                        <a:pt x="43" y="44"/>
                      </a:lnTo>
                      <a:lnTo>
                        <a:pt x="43" y="44"/>
                      </a:lnTo>
                      <a:lnTo>
                        <a:pt x="43" y="44"/>
                      </a:lnTo>
                      <a:lnTo>
                        <a:pt x="41" y="44"/>
                      </a:lnTo>
                      <a:lnTo>
                        <a:pt x="41" y="44"/>
                      </a:lnTo>
                      <a:lnTo>
                        <a:pt x="41" y="44"/>
                      </a:lnTo>
                      <a:lnTo>
                        <a:pt x="39" y="44"/>
                      </a:lnTo>
                      <a:lnTo>
                        <a:pt x="39" y="42"/>
                      </a:lnTo>
                      <a:lnTo>
                        <a:pt x="39" y="42"/>
                      </a:lnTo>
                      <a:lnTo>
                        <a:pt x="39" y="42"/>
                      </a:lnTo>
                      <a:lnTo>
                        <a:pt x="39" y="42"/>
                      </a:lnTo>
                      <a:lnTo>
                        <a:pt x="37" y="42"/>
                      </a:lnTo>
                      <a:lnTo>
                        <a:pt x="37" y="40"/>
                      </a:lnTo>
                      <a:lnTo>
                        <a:pt x="37" y="40"/>
                      </a:lnTo>
                      <a:lnTo>
                        <a:pt x="37" y="40"/>
                      </a:lnTo>
                      <a:lnTo>
                        <a:pt x="37" y="40"/>
                      </a:lnTo>
                      <a:lnTo>
                        <a:pt x="37" y="38"/>
                      </a:lnTo>
                      <a:lnTo>
                        <a:pt x="37" y="38"/>
                      </a:lnTo>
                      <a:lnTo>
                        <a:pt x="37" y="38"/>
                      </a:lnTo>
                      <a:lnTo>
                        <a:pt x="37" y="38"/>
                      </a:lnTo>
                      <a:lnTo>
                        <a:pt x="37" y="38"/>
                      </a:lnTo>
                      <a:lnTo>
                        <a:pt x="35" y="38"/>
                      </a:lnTo>
                      <a:lnTo>
                        <a:pt x="35" y="38"/>
                      </a:lnTo>
                      <a:lnTo>
                        <a:pt x="33" y="38"/>
                      </a:lnTo>
                      <a:lnTo>
                        <a:pt x="33" y="38"/>
                      </a:lnTo>
                      <a:lnTo>
                        <a:pt x="33" y="38"/>
                      </a:lnTo>
                      <a:lnTo>
                        <a:pt x="31" y="38"/>
                      </a:lnTo>
                      <a:lnTo>
                        <a:pt x="31" y="38"/>
                      </a:lnTo>
                      <a:lnTo>
                        <a:pt x="31" y="36"/>
                      </a:lnTo>
                      <a:lnTo>
                        <a:pt x="31" y="36"/>
                      </a:lnTo>
                      <a:lnTo>
                        <a:pt x="29" y="36"/>
                      </a:lnTo>
                      <a:lnTo>
                        <a:pt x="29" y="36"/>
                      </a:lnTo>
                      <a:lnTo>
                        <a:pt x="27" y="36"/>
                      </a:lnTo>
                      <a:lnTo>
                        <a:pt x="27" y="38"/>
                      </a:lnTo>
                      <a:lnTo>
                        <a:pt x="27" y="38"/>
                      </a:lnTo>
                      <a:lnTo>
                        <a:pt x="27" y="38"/>
                      </a:lnTo>
                      <a:lnTo>
                        <a:pt x="27" y="36"/>
                      </a:lnTo>
                      <a:lnTo>
                        <a:pt x="25" y="36"/>
                      </a:lnTo>
                      <a:lnTo>
                        <a:pt x="25" y="36"/>
                      </a:lnTo>
                      <a:lnTo>
                        <a:pt x="25" y="36"/>
                      </a:lnTo>
                      <a:lnTo>
                        <a:pt x="23" y="36"/>
                      </a:lnTo>
                      <a:lnTo>
                        <a:pt x="23" y="36"/>
                      </a:lnTo>
                      <a:lnTo>
                        <a:pt x="22" y="36"/>
                      </a:lnTo>
                      <a:lnTo>
                        <a:pt x="22" y="36"/>
                      </a:lnTo>
                      <a:lnTo>
                        <a:pt x="22" y="36"/>
                      </a:lnTo>
                      <a:lnTo>
                        <a:pt x="20" y="36"/>
                      </a:lnTo>
                      <a:lnTo>
                        <a:pt x="20" y="38"/>
                      </a:lnTo>
                      <a:lnTo>
                        <a:pt x="20" y="38"/>
                      </a:lnTo>
                      <a:lnTo>
                        <a:pt x="20" y="36"/>
                      </a:lnTo>
                      <a:lnTo>
                        <a:pt x="20" y="36"/>
                      </a:lnTo>
                      <a:lnTo>
                        <a:pt x="18" y="36"/>
                      </a:lnTo>
                      <a:lnTo>
                        <a:pt x="18" y="36"/>
                      </a:lnTo>
                      <a:lnTo>
                        <a:pt x="18" y="38"/>
                      </a:lnTo>
                      <a:lnTo>
                        <a:pt x="16" y="38"/>
                      </a:lnTo>
                      <a:lnTo>
                        <a:pt x="16" y="38"/>
                      </a:lnTo>
                      <a:lnTo>
                        <a:pt x="16" y="38"/>
                      </a:lnTo>
                      <a:lnTo>
                        <a:pt x="16" y="38"/>
                      </a:lnTo>
                      <a:lnTo>
                        <a:pt x="14" y="38"/>
                      </a:lnTo>
                      <a:lnTo>
                        <a:pt x="14" y="38"/>
                      </a:lnTo>
                      <a:lnTo>
                        <a:pt x="12" y="38"/>
                      </a:lnTo>
                      <a:lnTo>
                        <a:pt x="12" y="38"/>
                      </a:lnTo>
                      <a:lnTo>
                        <a:pt x="12" y="38"/>
                      </a:lnTo>
                      <a:lnTo>
                        <a:pt x="12" y="38"/>
                      </a:lnTo>
                      <a:lnTo>
                        <a:pt x="10" y="38"/>
                      </a:lnTo>
                      <a:lnTo>
                        <a:pt x="10" y="36"/>
                      </a:lnTo>
                      <a:lnTo>
                        <a:pt x="10" y="36"/>
                      </a:lnTo>
                      <a:lnTo>
                        <a:pt x="10" y="36"/>
                      </a:lnTo>
                      <a:lnTo>
                        <a:pt x="10" y="36"/>
                      </a:lnTo>
                      <a:lnTo>
                        <a:pt x="8" y="36"/>
                      </a:lnTo>
                      <a:lnTo>
                        <a:pt x="8" y="34"/>
                      </a:lnTo>
                      <a:lnTo>
                        <a:pt x="8" y="34"/>
                      </a:lnTo>
                      <a:lnTo>
                        <a:pt x="10" y="34"/>
                      </a:lnTo>
                      <a:lnTo>
                        <a:pt x="10" y="34"/>
                      </a:lnTo>
                      <a:lnTo>
                        <a:pt x="10" y="34"/>
                      </a:lnTo>
                      <a:lnTo>
                        <a:pt x="10" y="32"/>
                      </a:lnTo>
                      <a:lnTo>
                        <a:pt x="12" y="32"/>
                      </a:lnTo>
                      <a:lnTo>
                        <a:pt x="12" y="32"/>
                      </a:lnTo>
                      <a:lnTo>
                        <a:pt x="12" y="32"/>
                      </a:lnTo>
                      <a:lnTo>
                        <a:pt x="14" y="32"/>
                      </a:lnTo>
                      <a:lnTo>
                        <a:pt x="14" y="34"/>
                      </a:lnTo>
                      <a:lnTo>
                        <a:pt x="14" y="34"/>
                      </a:lnTo>
                      <a:lnTo>
                        <a:pt x="16" y="34"/>
                      </a:lnTo>
                      <a:lnTo>
                        <a:pt x="16" y="34"/>
                      </a:lnTo>
                      <a:lnTo>
                        <a:pt x="16" y="34"/>
                      </a:lnTo>
                      <a:lnTo>
                        <a:pt x="18" y="34"/>
                      </a:lnTo>
                      <a:lnTo>
                        <a:pt x="18" y="32"/>
                      </a:lnTo>
                      <a:lnTo>
                        <a:pt x="18" y="32"/>
                      </a:lnTo>
                      <a:lnTo>
                        <a:pt x="20" y="32"/>
                      </a:lnTo>
                      <a:lnTo>
                        <a:pt x="20" y="32"/>
                      </a:lnTo>
                      <a:lnTo>
                        <a:pt x="20" y="32"/>
                      </a:lnTo>
                      <a:lnTo>
                        <a:pt x="20" y="32"/>
                      </a:lnTo>
                      <a:lnTo>
                        <a:pt x="22" y="32"/>
                      </a:lnTo>
                      <a:lnTo>
                        <a:pt x="22" y="32"/>
                      </a:lnTo>
                      <a:lnTo>
                        <a:pt x="22" y="32"/>
                      </a:lnTo>
                      <a:lnTo>
                        <a:pt x="22" y="32"/>
                      </a:lnTo>
                      <a:lnTo>
                        <a:pt x="23" y="32"/>
                      </a:lnTo>
                      <a:lnTo>
                        <a:pt x="23" y="32"/>
                      </a:lnTo>
                      <a:lnTo>
                        <a:pt x="23" y="30"/>
                      </a:lnTo>
                      <a:lnTo>
                        <a:pt x="23" y="30"/>
                      </a:lnTo>
                      <a:lnTo>
                        <a:pt x="25" y="30"/>
                      </a:lnTo>
                      <a:lnTo>
                        <a:pt x="25" y="30"/>
                      </a:lnTo>
                      <a:lnTo>
                        <a:pt x="25" y="30"/>
                      </a:lnTo>
                      <a:lnTo>
                        <a:pt x="27" y="30"/>
                      </a:lnTo>
                      <a:lnTo>
                        <a:pt x="27" y="30"/>
                      </a:lnTo>
                      <a:lnTo>
                        <a:pt x="27" y="30"/>
                      </a:lnTo>
                      <a:lnTo>
                        <a:pt x="27" y="30"/>
                      </a:lnTo>
                      <a:lnTo>
                        <a:pt x="27" y="30"/>
                      </a:lnTo>
                      <a:lnTo>
                        <a:pt x="27" y="30"/>
                      </a:lnTo>
                      <a:lnTo>
                        <a:pt x="29" y="30"/>
                      </a:lnTo>
                      <a:lnTo>
                        <a:pt x="29" y="30"/>
                      </a:lnTo>
                      <a:lnTo>
                        <a:pt x="31" y="30"/>
                      </a:lnTo>
                      <a:lnTo>
                        <a:pt x="31" y="30"/>
                      </a:lnTo>
                      <a:lnTo>
                        <a:pt x="31" y="28"/>
                      </a:lnTo>
                      <a:lnTo>
                        <a:pt x="31" y="28"/>
                      </a:lnTo>
                      <a:lnTo>
                        <a:pt x="31" y="28"/>
                      </a:lnTo>
                      <a:lnTo>
                        <a:pt x="33" y="28"/>
                      </a:lnTo>
                      <a:lnTo>
                        <a:pt x="33" y="28"/>
                      </a:lnTo>
                      <a:lnTo>
                        <a:pt x="33" y="28"/>
                      </a:lnTo>
                      <a:lnTo>
                        <a:pt x="33" y="28"/>
                      </a:lnTo>
                      <a:lnTo>
                        <a:pt x="35" y="28"/>
                      </a:lnTo>
                      <a:lnTo>
                        <a:pt x="35" y="28"/>
                      </a:lnTo>
                      <a:lnTo>
                        <a:pt x="35" y="26"/>
                      </a:lnTo>
                      <a:lnTo>
                        <a:pt x="35" y="26"/>
                      </a:lnTo>
                      <a:lnTo>
                        <a:pt x="35" y="26"/>
                      </a:lnTo>
                      <a:lnTo>
                        <a:pt x="33" y="26"/>
                      </a:lnTo>
                      <a:lnTo>
                        <a:pt x="33" y="26"/>
                      </a:lnTo>
                      <a:lnTo>
                        <a:pt x="33" y="24"/>
                      </a:lnTo>
                      <a:lnTo>
                        <a:pt x="33" y="24"/>
                      </a:lnTo>
                      <a:lnTo>
                        <a:pt x="33" y="24"/>
                      </a:lnTo>
                      <a:lnTo>
                        <a:pt x="33" y="24"/>
                      </a:lnTo>
                      <a:lnTo>
                        <a:pt x="33" y="24"/>
                      </a:lnTo>
                      <a:lnTo>
                        <a:pt x="33" y="22"/>
                      </a:lnTo>
                      <a:lnTo>
                        <a:pt x="31" y="22"/>
                      </a:lnTo>
                      <a:lnTo>
                        <a:pt x="31" y="24"/>
                      </a:lnTo>
                      <a:lnTo>
                        <a:pt x="31" y="24"/>
                      </a:lnTo>
                      <a:lnTo>
                        <a:pt x="31" y="24"/>
                      </a:lnTo>
                      <a:lnTo>
                        <a:pt x="31" y="24"/>
                      </a:lnTo>
                      <a:lnTo>
                        <a:pt x="31" y="26"/>
                      </a:lnTo>
                      <a:lnTo>
                        <a:pt x="31" y="26"/>
                      </a:lnTo>
                      <a:lnTo>
                        <a:pt x="31" y="26"/>
                      </a:lnTo>
                      <a:lnTo>
                        <a:pt x="31" y="26"/>
                      </a:lnTo>
                      <a:lnTo>
                        <a:pt x="31" y="28"/>
                      </a:lnTo>
                      <a:lnTo>
                        <a:pt x="29" y="28"/>
                      </a:lnTo>
                      <a:lnTo>
                        <a:pt x="29" y="26"/>
                      </a:lnTo>
                      <a:lnTo>
                        <a:pt x="29" y="26"/>
                      </a:lnTo>
                      <a:lnTo>
                        <a:pt x="29" y="26"/>
                      </a:lnTo>
                      <a:lnTo>
                        <a:pt x="27" y="26"/>
                      </a:lnTo>
                      <a:lnTo>
                        <a:pt x="27" y="24"/>
                      </a:lnTo>
                      <a:lnTo>
                        <a:pt x="27" y="24"/>
                      </a:lnTo>
                      <a:lnTo>
                        <a:pt x="27" y="24"/>
                      </a:lnTo>
                      <a:lnTo>
                        <a:pt x="27" y="24"/>
                      </a:lnTo>
                      <a:lnTo>
                        <a:pt x="27" y="22"/>
                      </a:lnTo>
                      <a:lnTo>
                        <a:pt x="25" y="22"/>
                      </a:lnTo>
                      <a:lnTo>
                        <a:pt x="25" y="24"/>
                      </a:lnTo>
                      <a:lnTo>
                        <a:pt x="25" y="24"/>
                      </a:lnTo>
                      <a:lnTo>
                        <a:pt x="25" y="24"/>
                      </a:lnTo>
                      <a:lnTo>
                        <a:pt x="25" y="22"/>
                      </a:lnTo>
                      <a:lnTo>
                        <a:pt x="25" y="22"/>
                      </a:lnTo>
                      <a:lnTo>
                        <a:pt x="23" y="22"/>
                      </a:lnTo>
                      <a:lnTo>
                        <a:pt x="23" y="22"/>
                      </a:lnTo>
                      <a:lnTo>
                        <a:pt x="22" y="22"/>
                      </a:lnTo>
                      <a:lnTo>
                        <a:pt x="22" y="22"/>
                      </a:lnTo>
                      <a:lnTo>
                        <a:pt x="22" y="22"/>
                      </a:lnTo>
                      <a:lnTo>
                        <a:pt x="22" y="22"/>
                      </a:lnTo>
                      <a:lnTo>
                        <a:pt x="22" y="22"/>
                      </a:lnTo>
                      <a:lnTo>
                        <a:pt x="20" y="22"/>
                      </a:lnTo>
                      <a:lnTo>
                        <a:pt x="20" y="22"/>
                      </a:lnTo>
                      <a:lnTo>
                        <a:pt x="20" y="22"/>
                      </a:lnTo>
                      <a:lnTo>
                        <a:pt x="18" y="22"/>
                      </a:lnTo>
                      <a:lnTo>
                        <a:pt x="18" y="22"/>
                      </a:lnTo>
                      <a:lnTo>
                        <a:pt x="16" y="22"/>
                      </a:lnTo>
                      <a:lnTo>
                        <a:pt x="16" y="22"/>
                      </a:lnTo>
                      <a:lnTo>
                        <a:pt x="16" y="22"/>
                      </a:lnTo>
                      <a:lnTo>
                        <a:pt x="16" y="22"/>
                      </a:lnTo>
                      <a:lnTo>
                        <a:pt x="16" y="24"/>
                      </a:lnTo>
                      <a:lnTo>
                        <a:pt x="14" y="24"/>
                      </a:lnTo>
                      <a:lnTo>
                        <a:pt x="14" y="24"/>
                      </a:lnTo>
                      <a:lnTo>
                        <a:pt x="12" y="24"/>
                      </a:lnTo>
                      <a:lnTo>
                        <a:pt x="12" y="24"/>
                      </a:lnTo>
                      <a:lnTo>
                        <a:pt x="12" y="24"/>
                      </a:lnTo>
                      <a:lnTo>
                        <a:pt x="10" y="24"/>
                      </a:lnTo>
                      <a:lnTo>
                        <a:pt x="10" y="24"/>
                      </a:lnTo>
                      <a:lnTo>
                        <a:pt x="10" y="22"/>
                      </a:lnTo>
                      <a:lnTo>
                        <a:pt x="10" y="22"/>
                      </a:lnTo>
                      <a:lnTo>
                        <a:pt x="10" y="22"/>
                      </a:lnTo>
                      <a:lnTo>
                        <a:pt x="8" y="22"/>
                      </a:lnTo>
                      <a:lnTo>
                        <a:pt x="8" y="22"/>
                      </a:lnTo>
                      <a:lnTo>
                        <a:pt x="6" y="22"/>
                      </a:lnTo>
                      <a:lnTo>
                        <a:pt x="6" y="22"/>
                      </a:lnTo>
                      <a:lnTo>
                        <a:pt x="6" y="22"/>
                      </a:lnTo>
                      <a:lnTo>
                        <a:pt x="6" y="22"/>
                      </a:lnTo>
                      <a:lnTo>
                        <a:pt x="6" y="22"/>
                      </a:lnTo>
                      <a:lnTo>
                        <a:pt x="4" y="22"/>
                      </a:lnTo>
                      <a:lnTo>
                        <a:pt x="4" y="22"/>
                      </a:lnTo>
                      <a:lnTo>
                        <a:pt x="4" y="22"/>
                      </a:lnTo>
                      <a:lnTo>
                        <a:pt x="2" y="22"/>
                      </a:lnTo>
                      <a:lnTo>
                        <a:pt x="2" y="22"/>
                      </a:lnTo>
                      <a:lnTo>
                        <a:pt x="0" y="22"/>
                      </a:lnTo>
                      <a:lnTo>
                        <a:pt x="0" y="22"/>
                      </a:lnTo>
                      <a:lnTo>
                        <a:pt x="0" y="22"/>
                      </a:lnTo>
                      <a:lnTo>
                        <a:pt x="0" y="21"/>
                      </a:lnTo>
                      <a:lnTo>
                        <a:pt x="0" y="21"/>
                      </a:lnTo>
                      <a:lnTo>
                        <a:pt x="0" y="21"/>
                      </a:lnTo>
                      <a:lnTo>
                        <a:pt x="2" y="21"/>
                      </a:lnTo>
                      <a:lnTo>
                        <a:pt x="2" y="21"/>
                      </a:lnTo>
                      <a:lnTo>
                        <a:pt x="4" y="21"/>
                      </a:lnTo>
                      <a:lnTo>
                        <a:pt x="4" y="19"/>
                      </a:lnTo>
                      <a:lnTo>
                        <a:pt x="4" y="19"/>
                      </a:lnTo>
                      <a:lnTo>
                        <a:pt x="4" y="19"/>
                      </a:lnTo>
                      <a:lnTo>
                        <a:pt x="4" y="19"/>
                      </a:lnTo>
                      <a:lnTo>
                        <a:pt x="6" y="19"/>
                      </a:lnTo>
                      <a:lnTo>
                        <a:pt x="6" y="19"/>
                      </a:lnTo>
                      <a:lnTo>
                        <a:pt x="6" y="19"/>
                      </a:lnTo>
                      <a:lnTo>
                        <a:pt x="6" y="19"/>
                      </a:lnTo>
                      <a:lnTo>
                        <a:pt x="8" y="19"/>
                      </a:lnTo>
                      <a:lnTo>
                        <a:pt x="8" y="19"/>
                      </a:lnTo>
                      <a:lnTo>
                        <a:pt x="8" y="19"/>
                      </a:lnTo>
                      <a:lnTo>
                        <a:pt x="8" y="17"/>
                      </a:lnTo>
                      <a:lnTo>
                        <a:pt x="8" y="17"/>
                      </a:lnTo>
                      <a:lnTo>
                        <a:pt x="8" y="17"/>
                      </a:lnTo>
                      <a:lnTo>
                        <a:pt x="8" y="15"/>
                      </a:lnTo>
                      <a:lnTo>
                        <a:pt x="8" y="15"/>
                      </a:lnTo>
                      <a:lnTo>
                        <a:pt x="8" y="15"/>
                      </a:lnTo>
                      <a:lnTo>
                        <a:pt x="10" y="15"/>
                      </a:lnTo>
                      <a:lnTo>
                        <a:pt x="10" y="15"/>
                      </a:lnTo>
                      <a:lnTo>
                        <a:pt x="10" y="15"/>
                      </a:lnTo>
                      <a:lnTo>
                        <a:pt x="10" y="15"/>
                      </a:lnTo>
                      <a:lnTo>
                        <a:pt x="12" y="15"/>
                      </a:lnTo>
                      <a:lnTo>
                        <a:pt x="12" y="15"/>
                      </a:lnTo>
                      <a:lnTo>
                        <a:pt x="12" y="15"/>
                      </a:lnTo>
                      <a:lnTo>
                        <a:pt x="12" y="15"/>
                      </a:lnTo>
                      <a:lnTo>
                        <a:pt x="12" y="15"/>
                      </a:lnTo>
                      <a:lnTo>
                        <a:pt x="12" y="13"/>
                      </a:lnTo>
                      <a:lnTo>
                        <a:pt x="12" y="13"/>
                      </a:lnTo>
                      <a:lnTo>
                        <a:pt x="12" y="13"/>
                      </a:lnTo>
                      <a:lnTo>
                        <a:pt x="12" y="13"/>
                      </a:lnTo>
                      <a:lnTo>
                        <a:pt x="14" y="13"/>
                      </a:lnTo>
                      <a:lnTo>
                        <a:pt x="14" y="11"/>
                      </a:lnTo>
                      <a:lnTo>
                        <a:pt x="12" y="11"/>
                      </a:lnTo>
                      <a:lnTo>
                        <a:pt x="12" y="11"/>
                      </a:lnTo>
                      <a:lnTo>
                        <a:pt x="12" y="9"/>
                      </a:lnTo>
                      <a:lnTo>
                        <a:pt x="14" y="9"/>
                      </a:lnTo>
                      <a:lnTo>
                        <a:pt x="14" y="9"/>
                      </a:lnTo>
                      <a:lnTo>
                        <a:pt x="16" y="9"/>
                      </a:lnTo>
                      <a:lnTo>
                        <a:pt x="16" y="9"/>
                      </a:lnTo>
                      <a:lnTo>
                        <a:pt x="16" y="9"/>
                      </a:lnTo>
                      <a:lnTo>
                        <a:pt x="16" y="9"/>
                      </a:lnTo>
                      <a:lnTo>
                        <a:pt x="16" y="7"/>
                      </a:lnTo>
                      <a:lnTo>
                        <a:pt x="18" y="7"/>
                      </a:lnTo>
                      <a:lnTo>
                        <a:pt x="18" y="7"/>
                      </a:lnTo>
                      <a:lnTo>
                        <a:pt x="18" y="7"/>
                      </a:lnTo>
                      <a:lnTo>
                        <a:pt x="20" y="7"/>
                      </a:lnTo>
                      <a:lnTo>
                        <a:pt x="20" y="7"/>
                      </a:lnTo>
                      <a:lnTo>
                        <a:pt x="20" y="7"/>
                      </a:lnTo>
                      <a:lnTo>
                        <a:pt x="22" y="7"/>
                      </a:lnTo>
                      <a:lnTo>
                        <a:pt x="22" y="7"/>
                      </a:lnTo>
                      <a:lnTo>
                        <a:pt x="22" y="7"/>
                      </a:lnTo>
                      <a:lnTo>
                        <a:pt x="23" y="7"/>
                      </a:lnTo>
                      <a:lnTo>
                        <a:pt x="23" y="7"/>
                      </a:lnTo>
                      <a:lnTo>
                        <a:pt x="23" y="7"/>
                      </a:lnTo>
                      <a:lnTo>
                        <a:pt x="25" y="7"/>
                      </a:lnTo>
                      <a:lnTo>
                        <a:pt x="25" y="7"/>
                      </a:lnTo>
                      <a:lnTo>
                        <a:pt x="25" y="7"/>
                      </a:lnTo>
                      <a:lnTo>
                        <a:pt x="25" y="9"/>
                      </a:lnTo>
                      <a:lnTo>
                        <a:pt x="27" y="9"/>
                      </a:lnTo>
                      <a:lnTo>
                        <a:pt x="27" y="9"/>
                      </a:lnTo>
                      <a:lnTo>
                        <a:pt x="27" y="9"/>
                      </a:lnTo>
                      <a:lnTo>
                        <a:pt x="27" y="9"/>
                      </a:lnTo>
                      <a:lnTo>
                        <a:pt x="29" y="9"/>
                      </a:lnTo>
                      <a:lnTo>
                        <a:pt x="29" y="11"/>
                      </a:lnTo>
                      <a:lnTo>
                        <a:pt x="29" y="11"/>
                      </a:lnTo>
                      <a:lnTo>
                        <a:pt x="29" y="9"/>
                      </a:lnTo>
                      <a:lnTo>
                        <a:pt x="31" y="9"/>
                      </a:lnTo>
                      <a:lnTo>
                        <a:pt x="31" y="9"/>
                      </a:lnTo>
                      <a:lnTo>
                        <a:pt x="31" y="9"/>
                      </a:lnTo>
                      <a:lnTo>
                        <a:pt x="33" y="9"/>
                      </a:lnTo>
                      <a:lnTo>
                        <a:pt x="33" y="9"/>
                      </a:lnTo>
                      <a:lnTo>
                        <a:pt x="31" y="9"/>
                      </a:lnTo>
                      <a:lnTo>
                        <a:pt x="31" y="9"/>
                      </a:lnTo>
                      <a:lnTo>
                        <a:pt x="31" y="9"/>
                      </a:lnTo>
                      <a:lnTo>
                        <a:pt x="29" y="9"/>
                      </a:lnTo>
                      <a:lnTo>
                        <a:pt x="29" y="9"/>
                      </a:lnTo>
                      <a:lnTo>
                        <a:pt x="29" y="7"/>
                      </a:lnTo>
                      <a:lnTo>
                        <a:pt x="27" y="7"/>
                      </a:lnTo>
                      <a:lnTo>
                        <a:pt x="27" y="7"/>
                      </a:lnTo>
                      <a:lnTo>
                        <a:pt x="27" y="7"/>
                      </a:lnTo>
                      <a:lnTo>
                        <a:pt x="27" y="5"/>
                      </a:lnTo>
                      <a:lnTo>
                        <a:pt x="27" y="5"/>
                      </a:lnTo>
                      <a:lnTo>
                        <a:pt x="29" y="5"/>
                      </a:lnTo>
                      <a:lnTo>
                        <a:pt x="29" y="5"/>
                      </a:lnTo>
                      <a:lnTo>
                        <a:pt x="27" y="5"/>
                      </a:lnTo>
                      <a:lnTo>
                        <a:pt x="27" y="5"/>
                      </a:lnTo>
                      <a:lnTo>
                        <a:pt x="27" y="5"/>
                      </a:lnTo>
                      <a:lnTo>
                        <a:pt x="25" y="5"/>
                      </a:lnTo>
                      <a:lnTo>
                        <a:pt x="25" y="5"/>
                      </a:lnTo>
                      <a:lnTo>
                        <a:pt x="25" y="5"/>
                      </a:lnTo>
                      <a:lnTo>
                        <a:pt x="23" y="5"/>
                      </a:lnTo>
                      <a:lnTo>
                        <a:pt x="23" y="5"/>
                      </a:lnTo>
                      <a:lnTo>
                        <a:pt x="23" y="3"/>
                      </a:lnTo>
                      <a:lnTo>
                        <a:pt x="25" y="3"/>
                      </a:lnTo>
                      <a:lnTo>
                        <a:pt x="25" y="3"/>
                      </a:lnTo>
                      <a:lnTo>
                        <a:pt x="25" y="3"/>
                      </a:lnTo>
                      <a:lnTo>
                        <a:pt x="25" y="3"/>
                      </a:lnTo>
                      <a:lnTo>
                        <a:pt x="25" y="1"/>
                      </a:lnTo>
                      <a:lnTo>
                        <a:pt x="25" y="1"/>
                      </a:lnTo>
                      <a:lnTo>
                        <a:pt x="25" y="1"/>
                      </a:lnTo>
                      <a:lnTo>
                        <a:pt x="27" y="1"/>
                      </a:lnTo>
                      <a:lnTo>
                        <a:pt x="27" y="1"/>
                      </a:lnTo>
                      <a:lnTo>
                        <a:pt x="27" y="1"/>
                      </a:lnTo>
                      <a:lnTo>
                        <a:pt x="27" y="1"/>
                      </a:lnTo>
                      <a:lnTo>
                        <a:pt x="29" y="1"/>
                      </a:lnTo>
                      <a:lnTo>
                        <a:pt x="29" y="1"/>
                      </a:lnTo>
                      <a:lnTo>
                        <a:pt x="31" y="1"/>
                      </a:lnTo>
                      <a:lnTo>
                        <a:pt x="31" y="1"/>
                      </a:lnTo>
                      <a:lnTo>
                        <a:pt x="31" y="1"/>
                      </a:lnTo>
                      <a:lnTo>
                        <a:pt x="31" y="1"/>
                      </a:lnTo>
                      <a:lnTo>
                        <a:pt x="33" y="1"/>
                      </a:lnTo>
                      <a:lnTo>
                        <a:pt x="33" y="3"/>
                      </a:lnTo>
                      <a:lnTo>
                        <a:pt x="33" y="3"/>
                      </a:lnTo>
                      <a:lnTo>
                        <a:pt x="33" y="1"/>
                      </a:lnTo>
                      <a:lnTo>
                        <a:pt x="33" y="1"/>
                      </a:lnTo>
                      <a:lnTo>
                        <a:pt x="33" y="1"/>
                      </a:lnTo>
                      <a:lnTo>
                        <a:pt x="35" y="1"/>
                      </a:lnTo>
                      <a:lnTo>
                        <a:pt x="35" y="1"/>
                      </a:lnTo>
                      <a:lnTo>
                        <a:pt x="35" y="1"/>
                      </a:lnTo>
                      <a:lnTo>
                        <a:pt x="37" y="1"/>
                      </a:lnTo>
                      <a:lnTo>
                        <a:pt x="37" y="1"/>
                      </a:lnTo>
                      <a:lnTo>
                        <a:pt x="37" y="1"/>
                      </a:lnTo>
                      <a:lnTo>
                        <a:pt x="37" y="1"/>
                      </a:lnTo>
                      <a:lnTo>
                        <a:pt x="39" y="1"/>
                      </a:lnTo>
                      <a:lnTo>
                        <a:pt x="39" y="1"/>
                      </a:lnTo>
                      <a:lnTo>
                        <a:pt x="39" y="3"/>
                      </a:lnTo>
                      <a:lnTo>
                        <a:pt x="39" y="3"/>
                      </a:lnTo>
                      <a:lnTo>
                        <a:pt x="39" y="3"/>
                      </a:lnTo>
                      <a:lnTo>
                        <a:pt x="41" y="3"/>
                      </a:lnTo>
                      <a:lnTo>
                        <a:pt x="41" y="3"/>
                      </a:lnTo>
                      <a:lnTo>
                        <a:pt x="41" y="3"/>
                      </a:lnTo>
                      <a:lnTo>
                        <a:pt x="43" y="3"/>
                      </a:lnTo>
                      <a:lnTo>
                        <a:pt x="43" y="5"/>
                      </a:lnTo>
                      <a:lnTo>
                        <a:pt x="43" y="5"/>
                      </a:lnTo>
                      <a:lnTo>
                        <a:pt x="43" y="5"/>
                      </a:lnTo>
                      <a:lnTo>
                        <a:pt x="43" y="5"/>
                      </a:lnTo>
                      <a:lnTo>
                        <a:pt x="43" y="5"/>
                      </a:lnTo>
                      <a:lnTo>
                        <a:pt x="44" y="5"/>
                      </a:lnTo>
                      <a:lnTo>
                        <a:pt x="44" y="5"/>
                      </a:lnTo>
                      <a:lnTo>
                        <a:pt x="44" y="5"/>
                      </a:lnTo>
                      <a:lnTo>
                        <a:pt x="46" y="5"/>
                      </a:lnTo>
                      <a:lnTo>
                        <a:pt x="46" y="5"/>
                      </a:lnTo>
                      <a:lnTo>
                        <a:pt x="46" y="5"/>
                      </a:lnTo>
                      <a:lnTo>
                        <a:pt x="46" y="5"/>
                      </a:lnTo>
                      <a:lnTo>
                        <a:pt x="46" y="7"/>
                      </a:lnTo>
                      <a:lnTo>
                        <a:pt x="48" y="7"/>
                      </a:lnTo>
                      <a:lnTo>
                        <a:pt x="48" y="7"/>
                      </a:lnTo>
                      <a:lnTo>
                        <a:pt x="48" y="7"/>
                      </a:lnTo>
                      <a:lnTo>
                        <a:pt x="50" y="7"/>
                      </a:lnTo>
                      <a:lnTo>
                        <a:pt x="50" y="7"/>
                      </a:lnTo>
                      <a:lnTo>
                        <a:pt x="50" y="9"/>
                      </a:lnTo>
                      <a:lnTo>
                        <a:pt x="50" y="9"/>
                      </a:lnTo>
                      <a:lnTo>
                        <a:pt x="50" y="9"/>
                      </a:lnTo>
                      <a:lnTo>
                        <a:pt x="52" y="9"/>
                      </a:lnTo>
                      <a:lnTo>
                        <a:pt x="52" y="9"/>
                      </a:lnTo>
                      <a:lnTo>
                        <a:pt x="52" y="9"/>
                      </a:lnTo>
                      <a:lnTo>
                        <a:pt x="52" y="9"/>
                      </a:lnTo>
                      <a:lnTo>
                        <a:pt x="54" y="9"/>
                      </a:lnTo>
                      <a:lnTo>
                        <a:pt x="54" y="9"/>
                      </a:lnTo>
                      <a:lnTo>
                        <a:pt x="54" y="9"/>
                      </a:lnTo>
                      <a:lnTo>
                        <a:pt x="54" y="11"/>
                      </a:lnTo>
                      <a:lnTo>
                        <a:pt x="54" y="11"/>
                      </a:lnTo>
                      <a:lnTo>
                        <a:pt x="56" y="11"/>
                      </a:lnTo>
                      <a:lnTo>
                        <a:pt x="56" y="11"/>
                      </a:lnTo>
                      <a:lnTo>
                        <a:pt x="58" y="11"/>
                      </a:lnTo>
                      <a:lnTo>
                        <a:pt x="58" y="11"/>
                      </a:lnTo>
                      <a:lnTo>
                        <a:pt x="58" y="13"/>
                      </a:lnTo>
                      <a:lnTo>
                        <a:pt x="58" y="13"/>
                      </a:lnTo>
                      <a:lnTo>
                        <a:pt x="58" y="13"/>
                      </a:lnTo>
                      <a:lnTo>
                        <a:pt x="58" y="13"/>
                      </a:lnTo>
                      <a:lnTo>
                        <a:pt x="58" y="15"/>
                      </a:lnTo>
                      <a:lnTo>
                        <a:pt x="58" y="15"/>
                      </a:lnTo>
                      <a:lnTo>
                        <a:pt x="58" y="15"/>
                      </a:lnTo>
                      <a:lnTo>
                        <a:pt x="56" y="15"/>
                      </a:lnTo>
                      <a:lnTo>
                        <a:pt x="56" y="17"/>
                      </a:lnTo>
                      <a:lnTo>
                        <a:pt x="56" y="17"/>
                      </a:lnTo>
                      <a:lnTo>
                        <a:pt x="56" y="17"/>
                      </a:lnTo>
                      <a:lnTo>
                        <a:pt x="56" y="19"/>
                      </a:lnTo>
                      <a:lnTo>
                        <a:pt x="56" y="19"/>
                      </a:lnTo>
                      <a:lnTo>
                        <a:pt x="56" y="19"/>
                      </a:lnTo>
                      <a:lnTo>
                        <a:pt x="58" y="19"/>
                      </a:lnTo>
                      <a:lnTo>
                        <a:pt x="58" y="21"/>
                      </a:lnTo>
                      <a:lnTo>
                        <a:pt x="58" y="21"/>
                      </a:lnTo>
                      <a:lnTo>
                        <a:pt x="58" y="21"/>
                      </a:lnTo>
                      <a:lnTo>
                        <a:pt x="58" y="21"/>
                      </a:lnTo>
                      <a:lnTo>
                        <a:pt x="58" y="22"/>
                      </a:lnTo>
                      <a:lnTo>
                        <a:pt x="58" y="22"/>
                      </a:lnTo>
                      <a:lnTo>
                        <a:pt x="58" y="22"/>
                      </a:lnTo>
                      <a:lnTo>
                        <a:pt x="58" y="22"/>
                      </a:lnTo>
                      <a:lnTo>
                        <a:pt x="60" y="22"/>
                      </a:lnTo>
                      <a:lnTo>
                        <a:pt x="60" y="22"/>
                      </a:lnTo>
                      <a:lnTo>
                        <a:pt x="60" y="24"/>
                      </a:lnTo>
                      <a:lnTo>
                        <a:pt x="60" y="24"/>
                      </a:lnTo>
                      <a:lnTo>
                        <a:pt x="60" y="24"/>
                      </a:lnTo>
                      <a:lnTo>
                        <a:pt x="60" y="24"/>
                      </a:lnTo>
                      <a:lnTo>
                        <a:pt x="60" y="24"/>
                      </a:lnTo>
                      <a:lnTo>
                        <a:pt x="60" y="24"/>
                      </a:lnTo>
                      <a:lnTo>
                        <a:pt x="60" y="22"/>
                      </a:lnTo>
                      <a:lnTo>
                        <a:pt x="60" y="22"/>
                      </a:lnTo>
                      <a:lnTo>
                        <a:pt x="60" y="22"/>
                      </a:lnTo>
                      <a:lnTo>
                        <a:pt x="62" y="22"/>
                      </a:lnTo>
                      <a:lnTo>
                        <a:pt x="62" y="22"/>
                      </a:lnTo>
                      <a:lnTo>
                        <a:pt x="62" y="22"/>
                      </a:lnTo>
                      <a:lnTo>
                        <a:pt x="62" y="21"/>
                      </a:lnTo>
                      <a:lnTo>
                        <a:pt x="64" y="21"/>
                      </a:lnTo>
                      <a:lnTo>
                        <a:pt x="64" y="21"/>
                      </a:lnTo>
                      <a:lnTo>
                        <a:pt x="64" y="19"/>
                      </a:lnTo>
                      <a:lnTo>
                        <a:pt x="64" y="19"/>
                      </a:lnTo>
                      <a:lnTo>
                        <a:pt x="64" y="19"/>
                      </a:lnTo>
                      <a:lnTo>
                        <a:pt x="64" y="19"/>
                      </a:lnTo>
                      <a:lnTo>
                        <a:pt x="66" y="19"/>
                      </a:lnTo>
                      <a:lnTo>
                        <a:pt x="66" y="19"/>
                      </a:lnTo>
                      <a:lnTo>
                        <a:pt x="66" y="19"/>
                      </a:lnTo>
                      <a:lnTo>
                        <a:pt x="66" y="17"/>
                      </a:lnTo>
                      <a:lnTo>
                        <a:pt x="67" y="17"/>
                      </a:lnTo>
                      <a:lnTo>
                        <a:pt x="67" y="17"/>
                      </a:lnTo>
                      <a:lnTo>
                        <a:pt x="69" y="17"/>
                      </a:lnTo>
                      <a:lnTo>
                        <a:pt x="69" y="17"/>
                      </a:lnTo>
                      <a:lnTo>
                        <a:pt x="69" y="19"/>
                      </a:lnTo>
                      <a:lnTo>
                        <a:pt x="69" y="19"/>
                      </a:lnTo>
                      <a:lnTo>
                        <a:pt x="69" y="19"/>
                      </a:lnTo>
                      <a:lnTo>
                        <a:pt x="69" y="19"/>
                      </a:lnTo>
                      <a:lnTo>
                        <a:pt x="69" y="19"/>
                      </a:lnTo>
                      <a:lnTo>
                        <a:pt x="71" y="19"/>
                      </a:lnTo>
                      <a:lnTo>
                        <a:pt x="71" y="19"/>
                      </a:lnTo>
                      <a:lnTo>
                        <a:pt x="71" y="19"/>
                      </a:lnTo>
                      <a:lnTo>
                        <a:pt x="73" y="19"/>
                      </a:lnTo>
                      <a:lnTo>
                        <a:pt x="73" y="19"/>
                      </a:lnTo>
                      <a:lnTo>
                        <a:pt x="73" y="19"/>
                      </a:lnTo>
                      <a:lnTo>
                        <a:pt x="73" y="17"/>
                      </a:lnTo>
                      <a:lnTo>
                        <a:pt x="75" y="17"/>
                      </a:lnTo>
                      <a:lnTo>
                        <a:pt x="75" y="17"/>
                      </a:lnTo>
                      <a:lnTo>
                        <a:pt x="75" y="15"/>
                      </a:lnTo>
                      <a:lnTo>
                        <a:pt x="73" y="15"/>
                      </a:lnTo>
                      <a:lnTo>
                        <a:pt x="73" y="15"/>
                      </a:lnTo>
                      <a:lnTo>
                        <a:pt x="73" y="13"/>
                      </a:lnTo>
                      <a:lnTo>
                        <a:pt x="73" y="13"/>
                      </a:lnTo>
                      <a:lnTo>
                        <a:pt x="73" y="13"/>
                      </a:lnTo>
                      <a:lnTo>
                        <a:pt x="71" y="13"/>
                      </a:lnTo>
                      <a:lnTo>
                        <a:pt x="71" y="13"/>
                      </a:lnTo>
                      <a:lnTo>
                        <a:pt x="71" y="11"/>
                      </a:lnTo>
                      <a:lnTo>
                        <a:pt x="71" y="11"/>
                      </a:lnTo>
                      <a:lnTo>
                        <a:pt x="71" y="11"/>
                      </a:lnTo>
                      <a:lnTo>
                        <a:pt x="71" y="9"/>
                      </a:lnTo>
                      <a:lnTo>
                        <a:pt x="71" y="9"/>
                      </a:lnTo>
                      <a:lnTo>
                        <a:pt x="71" y="9"/>
                      </a:lnTo>
                      <a:lnTo>
                        <a:pt x="73" y="9"/>
                      </a:lnTo>
                      <a:lnTo>
                        <a:pt x="73" y="9"/>
                      </a:lnTo>
                      <a:lnTo>
                        <a:pt x="75" y="9"/>
                      </a:lnTo>
                      <a:lnTo>
                        <a:pt x="75" y="9"/>
                      </a:lnTo>
                      <a:lnTo>
                        <a:pt x="75" y="9"/>
                      </a:lnTo>
                      <a:lnTo>
                        <a:pt x="77" y="9"/>
                      </a:lnTo>
                      <a:lnTo>
                        <a:pt x="77" y="9"/>
                      </a:lnTo>
                      <a:lnTo>
                        <a:pt x="79" y="9"/>
                      </a:lnTo>
                      <a:lnTo>
                        <a:pt x="79" y="9"/>
                      </a:lnTo>
                      <a:lnTo>
                        <a:pt x="79" y="9"/>
                      </a:lnTo>
                      <a:lnTo>
                        <a:pt x="79" y="9"/>
                      </a:lnTo>
                      <a:lnTo>
                        <a:pt x="79" y="11"/>
                      </a:lnTo>
                      <a:lnTo>
                        <a:pt x="81" y="11"/>
                      </a:lnTo>
                      <a:lnTo>
                        <a:pt x="81" y="11"/>
                      </a:lnTo>
                      <a:lnTo>
                        <a:pt x="81" y="11"/>
                      </a:lnTo>
                      <a:lnTo>
                        <a:pt x="81" y="13"/>
                      </a:lnTo>
                      <a:lnTo>
                        <a:pt x="81" y="13"/>
                      </a:lnTo>
                      <a:lnTo>
                        <a:pt x="83" y="13"/>
                      </a:lnTo>
                      <a:lnTo>
                        <a:pt x="83" y="13"/>
                      </a:lnTo>
                      <a:lnTo>
                        <a:pt x="83" y="13"/>
                      </a:lnTo>
                      <a:lnTo>
                        <a:pt x="85" y="13"/>
                      </a:lnTo>
                      <a:lnTo>
                        <a:pt x="85" y="13"/>
                      </a:lnTo>
                      <a:lnTo>
                        <a:pt x="85" y="13"/>
                      </a:lnTo>
                      <a:lnTo>
                        <a:pt x="85" y="13"/>
                      </a:lnTo>
                      <a:lnTo>
                        <a:pt x="85" y="15"/>
                      </a:lnTo>
                      <a:lnTo>
                        <a:pt x="87" y="15"/>
                      </a:lnTo>
                      <a:lnTo>
                        <a:pt x="87" y="15"/>
                      </a:lnTo>
                      <a:lnTo>
                        <a:pt x="87" y="17"/>
                      </a:lnTo>
                      <a:lnTo>
                        <a:pt x="87" y="17"/>
                      </a:lnTo>
                      <a:lnTo>
                        <a:pt x="87" y="15"/>
                      </a:lnTo>
                      <a:lnTo>
                        <a:pt x="87" y="15"/>
                      </a:lnTo>
                      <a:lnTo>
                        <a:pt x="88" y="15"/>
                      </a:lnTo>
                      <a:lnTo>
                        <a:pt x="88" y="17"/>
                      </a:lnTo>
                      <a:lnTo>
                        <a:pt x="88" y="17"/>
                      </a:lnTo>
                      <a:lnTo>
                        <a:pt x="88" y="15"/>
                      </a:lnTo>
                      <a:lnTo>
                        <a:pt x="90" y="15"/>
                      </a:lnTo>
                      <a:lnTo>
                        <a:pt x="90" y="15"/>
                      </a:lnTo>
                      <a:lnTo>
                        <a:pt x="90" y="13"/>
                      </a:lnTo>
                      <a:lnTo>
                        <a:pt x="88" y="13"/>
                      </a:lnTo>
                      <a:lnTo>
                        <a:pt x="88" y="13"/>
                      </a:lnTo>
                      <a:lnTo>
                        <a:pt x="88" y="13"/>
                      </a:lnTo>
                      <a:lnTo>
                        <a:pt x="87" y="13"/>
                      </a:lnTo>
                      <a:lnTo>
                        <a:pt x="87" y="13"/>
                      </a:lnTo>
                      <a:lnTo>
                        <a:pt x="87" y="11"/>
                      </a:lnTo>
                      <a:lnTo>
                        <a:pt x="87" y="11"/>
                      </a:lnTo>
                      <a:lnTo>
                        <a:pt x="87" y="11"/>
                      </a:lnTo>
                      <a:lnTo>
                        <a:pt x="87" y="11"/>
                      </a:lnTo>
                      <a:lnTo>
                        <a:pt x="88" y="11"/>
                      </a:lnTo>
                      <a:lnTo>
                        <a:pt x="88" y="11"/>
                      </a:lnTo>
                      <a:lnTo>
                        <a:pt x="88" y="11"/>
                      </a:lnTo>
                      <a:lnTo>
                        <a:pt x="88" y="11"/>
                      </a:lnTo>
                      <a:lnTo>
                        <a:pt x="88" y="9"/>
                      </a:lnTo>
                      <a:lnTo>
                        <a:pt x="90" y="9"/>
                      </a:lnTo>
                      <a:lnTo>
                        <a:pt x="90" y="9"/>
                      </a:lnTo>
                      <a:lnTo>
                        <a:pt x="90" y="9"/>
                      </a:lnTo>
                      <a:lnTo>
                        <a:pt x="92" y="9"/>
                      </a:lnTo>
                      <a:lnTo>
                        <a:pt x="92" y="9"/>
                      </a:lnTo>
                      <a:lnTo>
                        <a:pt x="92" y="9"/>
                      </a:lnTo>
                      <a:lnTo>
                        <a:pt x="92" y="9"/>
                      </a:lnTo>
                      <a:lnTo>
                        <a:pt x="94" y="9"/>
                      </a:lnTo>
                      <a:lnTo>
                        <a:pt x="94" y="9"/>
                      </a:lnTo>
                      <a:lnTo>
                        <a:pt x="96" y="9"/>
                      </a:lnTo>
                      <a:lnTo>
                        <a:pt x="96" y="7"/>
                      </a:lnTo>
                      <a:lnTo>
                        <a:pt x="96" y="7"/>
                      </a:lnTo>
                      <a:lnTo>
                        <a:pt x="96" y="7"/>
                      </a:lnTo>
                      <a:lnTo>
                        <a:pt x="96" y="7"/>
                      </a:lnTo>
                      <a:lnTo>
                        <a:pt x="98" y="7"/>
                      </a:lnTo>
                      <a:lnTo>
                        <a:pt x="98" y="7"/>
                      </a:lnTo>
                      <a:lnTo>
                        <a:pt x="98" y="7"/>
                      </a:lnTo>
                      <a:lnTo>
                        <a:pt x="100" y="7"/>
                      </a:lnTo>
                      <a:lnTo>
                        <a:pt x="100" y="7"/>
                      </a:lnTo>
                      <a:lnTo>
                        <a:pt x="102" y="7"/>
                      </a:lnTo>
                      <a:lnTo>
                        <a:pt x="102" y="7"/>
                      </a:lnTo>
                      <a:lnTo>
                        <a:pt x="102" y="7"/>
                      </a:lnTo>
                      <a:lnTo>
                        <a:pt x="102" y="7"/>
                      </a:lnTo>
                      <a:lnTo>
                        <a:pt x="104" y="7"/>
                      </a:lnTo>
                      <a:lnTo>
                        <a:pt x="104" y="7"/>
                      </a:lnTo>
                      <a:lnTo>
                        <a:pt x="104" y="9"/>
                      </a:lnTo>
                      <a:lnTo>
                        <a:pt x="106" y="9"/>
                      </a:lnTo>
                      <a:lnTo>
                        <a:pt x="106" y="9"/>
                      </a:lnTo>
                      <a:lnTo>
                        <a:pt x="106" y="9"/>
                      </a:lnTo>
                      <a:lnTo>
                        <a:pt x="106" y="11"/>
                      </a:lnTo>
                      <a:lnTo>
                        <a:pt x="106" y="11"/>
                      </a:lnTo>
                      <a:lnTo>
                        <a:pt x="106" y="11"/>
                      </a:lnTo>
                      <a:lnTo>
                        <a:pt x="106" y="11"/>
                      </a:lnTo>
                      <a:lnTo>
                        <a:pt x="108" y="11"/>
                      </a:lnTo>
                      <a:lnTo>
                        <a:pt x="108" y="11"/>
                      </a:lnTo>
                      <a:lnTo>
                        <a:pt x="108" y="11"/>
                      </a:lnTo>
                      <a:lnTo>
                        <a:pt x="108" y="9"/>
                      </a:lnTo>
                      <a:lnTo>
                        <a:pt x="108" y="9"/>
                      </a:lnTo>
                      <a:lnTo>
                        <a:pt x="108" y="7"/>
                      </a:lnTo>
                      <a:lnTo>
                        <a:pt x="110" y="7"/>
                      </a:lnTo>
                      <a:lnTo>
                        <a:pt x="110" y="7"/>
                      </a:lnTo>
                      <a:lnTo>
                        <a:pt x="110" y="7"/>
                      </a:lnTo>
                      <a:lnTo>
                        <a:pt x="111" y="7"/>
                      </a:lnTo>
                      <a:lnTo>
                        <a:pt x="111" y="7"/>
                      </a:lnTo>
                      <a:lnTo>
                        <a:pt x="111" y="7"/>
                      </a:lnTo>
                      <a:lnTo>
                        <a:pt x="111" y="7"/>
                      </a:lnTo>
                      <a:lnTo>
                        <a:pt x="113" y="7"/>
                      </a:lnTo>
                      <a:lnTo>
                        <a:pt x="113" y="7"/>
                      </a:lnTo>
                      <a:lnTo>
                        <a:pt x="113" y="7"/>
                      </a:lnTo>
                      <a:lnTo>
                        <a:pt x="115" y="7"/>
                      </a:lnTo>
                      <a:lnTo>
                        <a:pt x="115" y="7"/>
                      </a:lnTo>
                      <a:lnTo>
                        <a:pt x="115" y="7"/>
                      </a:lnTo>
                      <a:lnTo>
                        <a:pt x="117" y="7"/>
                      </a:lnTo>
                      <a:lnTo>
                        <a:pt x="117" y="7"/>
                      </a:lnTo>
                      <a:lnTo>
                        <a:pt x="117" y="7"/>
                      </a:lnTo>
                      <a:lnTo>
                        <a:pt x="117" y="9"/>
                      </a:lnTo>
                      <a:lnTo>
                        <a:pt x="117" y="9"/>
                      </a:lnTo>
                      <a:lnTo>
                        <a:pt x="119" y="9"/>
                      </a:lnTo>
                      <a:lnTo>
                        <a:pt x="119" y="9"/>
                      </a:lnTo>
                      <a:lnTo>
                        <a:pt x="119" y="9"/>
                      </a:lnTo>
                      <a:lnTo>
                        <a:pt x="119" y="9"/>
                      </a:lnTo>
                      <a:lnTo>
                        <a:pt x="119" y="11"/>
                      </a:lnTo>
                      <a:lnTo>
                        <a:pt x="121" y="11"/>
                      </a:lnTo>
                      <a:lnTo>
                        <a:pt x="121" y="11"/>
                      </a:lnTo>
                      <a:lnTo>
                        <a:pt x="121" y="11"/>
                      </a:lnTo>
                      <a:lnTo>
                        <a:pt x="123" y="11"/>
                      </a:lnTo>
                      <a:lnTo>
                        <a:pt x="123" y="11"/>
                      </a:lnTo>
                      <a:lnTo>
                        <a:pt x="123" y="11"/>
                      </a:lnTo>
                      <a:lnTo>
                        <a:pt x="125" y="11"/>
                      </a:lnTo>
                      <a:lnTo>
                        <a:pt x="125" y="11"/>
                      </a:lnTo>
                      <a:lnTo>
                        <a:pt x="125" y="11"/>
                      </a:lnTo>
                      <a:lnTo>
                        <a:pt x="125" y="9"/>
                      </a:lnTo>
                      <a:lnTo>
                        <a:pt x="125" y="9"/>
                      </a:lnTo>
                      <a:lnTo>
                        <a:pt x="125" y="9"/>
                      </a:lnTo>
                      <a:lnTo>
                        <a:pt x="127" y="9"/>
                      </a:lnTo>
                      <a:lnTo>
                        <a:pt x="127" y="7"/>
                      </a:lnTo>
                      <a:lnTo>
                        <a:pt x="127" y="7"/>
                      </a:lnTo>
                      <a:lnTo>
                        <a:pt x="127" y="7"/>
                      </a:lnTo>
                      <a:lnTo>
                        <a:pt x="129" y="7"/>
                      </a:lnTo>
                      <a:lnTo>
                        <a:pt x="129" y="7"/>
                      </a:lnTo>
                      <a:lnTo>
                        <a:pt x="129" y="5"/>
                      </a:lnTo>
                      <a:lnTo>
                        <a:pt x="129" y="5"/>
                      </a:lnTo>
                      <a:lnTo>
                        <a:pt x="129" y="7"/>
                      </a:lnTo>
                      <a:lnTo>
                        <a:pt x="131" y="7"/>
                      </a:lnTo>
                      <a:lnTo>
                        <a:pt x="131" y="7"/>
                      </a:lnTo>
                      <a:lnTo>
                        <a:pt x="133" y="7"/>
                      </a:lnTo>
                      <a:lnTo>
                        <a:pt x="133" y="7"/>
                      </a:lnTo>
                      <a:lnTo>
                        <a:pt x="133" y="7"/>
                      </a:lnTo>
                      <a:lnTo>
                        <a:pt x="133" y="7"/>
                      </a:lnTo>
                      <a:lnTo>
                        <a:pt x="133" y="9"/>
                      </a:lnTo>
                      <a:lnTo>
                        <a:pt x="134" y="9"/>
                      </a:lnTo>
                      <a:lnTo>
                        <a:pt x="134" y="7"/>
                      </a:lnTo>
                      <a:lnTo>
                        <a:pt x="134" y="7"/>
                      </a:lnTo>
                      <a:lnTo>
                        <a:pt x="134" y="7"/>
                      </a:lnTo>
                      <a:lnTo>
                        <a:pt x="136" y="7"/>
                      </a:lnTo>
                      <a:lnTo>
                        <a:pt x="136" y="7"/>
                      </a:lnTo>
                      <a:lnTo>
                        <a:pt x="138" y="7"/>
                      </a:lnTo>
                      <a:lnTo>
                        <a:pt x="138" y="7"/>
                      </a:lnTo>
                      <a:lnTo>
                        <a:pt x="138" y="7"/>
                      </a:lnTo>
                      <a:lnTo>
                        <a:pt x="138" y="7"/>
                      </a:lnTo>
                      <a:lnTo>
                        <a:pt x="140" y="7"/>
                      </a:lnTo>
                      <a:lnTo>
                        <a:pt x="140" y="7"/>
                      </a:lnTo>
                      <a:lnTo>
                        <a:pt x="140" y="5"/>
                      </a:lnTo>
                      <a:lnTo>
                        <a:pt x="140" y="5"/>
                      </a:lnTo>
                      <a:lnTo>
                        <a:pt x="140" y="5"/>
                      </a:lnTo>
                      <a:lnTo>
                        <a:pt x="140" y="5"/>
                      </a:lnTo>
                      <a:lnTo>
                        <a:pt x="140" y="5"/>
                      </a:lnTo>
                      <a:lnTo>
                        <a:pt x="140" y="5"/>
                      </a:lnTo>
                      <a:lnTo>
                        <a:pt x="140" y="3"/>
                      </a:lnTo>
                      <a:lnTo>
                        <a:pt x="140" y="3"/>
                      </a:lnTo>
                      <a:lnTo>
                        <a:pt x="140" y="1"/>
                      </a:lnTo>
                      <a:lnTo>
                        <a:pt x="138" y="1"/>
                      </a:lnTo>
                      <a:lnTo>
                        <a:pt x="138" y="1"/>
                      </a:lnTo>
                      <a:lnTo>
                        <a:pt x="138" y="0"/>
                      </a:lnTo>
                      <a:lnTo>
                        <a:pt x="140" y="0"/>
                      </a:lnTo>
                      <a:lnTo>
                        <a:pt x="140" y="0"/>
                      </a:lnTo>
                      <a:lnTo>
                        <a:pt x="140" y="0"/>
                      </a:lnTo>
                      <a:lnTo>
                        <a:pt x="142" y="0"/>
                      </a:lnTo>
                      <a:lnTo>
                        <a:pt x="142" y="0"/>
                      </a:lnTo>
                      <a:lnTo>
                        <a:pt x="144" y="0"/>
                      </a:lnTo>
                      <a:lnTo>
                        <a:pt x="144" y="1"/>
                      </a:lnTo>
                      <a:lnTo>
                        <a:pt x="144" y="1"/>
                      </a:lnTo>
                      <a:lnTo>
                        <a:pt x="144" y="0"/>
                      </a:lnTo>
                      <a:lnTo>
                        <a:pt x="144" y="0"/>
                      </a:lnTo>
                      <a:lnTo>
                        <a:pt x="146" y="0"/>
                      </a:lnTo>
                      <a:lnTo>
                        <a:pt x="146" y="0"/>
                      </a:lnTo>
                      <a:lnTo>
                        <a:pt x="146" y="0"/>
                      </a:lnTo>
                      <a:lnTo>
                        <a:pt x="148" y="0"/>
                      </a:lnTo>
                      <a:lnTo>
                        <a:pt x="148" y="0"/>
                      </a:lnTo>
                      <a:lnTo>
                        <a:pt x="150" y="0"/>
                      </a:lnTo>
                      <a:lnTo>
                        <a:pt x="150" y="0"/>
                      </a:lnTo>
                      <a:lnTo>
                        <a:pt x="150" y="0"/>
                      </a:lnTo>
                      <a:lnTo>
                        <a:pt x="150" y="1"/>
                      </a:lnTo>
                      <a:lnTo>
                        <a:pt x="152" y="1"/>
                      </a:lnTo>
                      <a:lnTo>
                        <a:pt x="152" y="1"/>
                      </a:lnTo>
                      <a:lnTo>
                        <a:pt x="152" y="1"/>
                      </a:lnTo>
                      <a:lnTo>
                        <a:pt x="152" y="1"/>
                      </a:lnTo>
                      <a:lnTo>
                        <a:pt x="152" y="3"/>
                      </a:lnTo>
                      <a:lnTo>
                        <a:pt x="154" y="3"/>
                      </a:lnTo>
                      <a:lnTo>
                        <a:pt x="154" y="3"/>
                      </a:lnTo>
                      <a:lnTo>
                        <a:pt x="155" y="3"/>
                      </a:lnTo>
                      <a:lnTo>
                        <a:pt x="155" y="3"/>
                      </a:lnTo>
                      <a:lnTo>
                        <a:pt x="155" y="5"/>
                      </a:lnTo>
                      <a:lnTo>
                        <a:pt x="155" y="5"/>
                      </a:lnTo>
                      <a:lnTo>
                        <a:pt x="155" y="5"/>
                      </a:lnTo>
                      <a:lnTo>
                        <a:pt x="155" y="5"/>
                      </a:lnTo>
                      <a:lnTo>
                        <a:pt x="155" y="5"/>
                      </a:lnTo>
                      <a:lnTo>
                        <a:pt x="157" y="5"/>
                      </a:lnTo>
                      <a:lnTo>
                        <a:pt x="157" y="5"/>
                      </a:lnTo>
                      <a:lnTo>
                        <a:pt x="157" y="7"/>
                      </a:lnTo>
                      <a:lnTo>
                        <a:pt x="157" y="7"/>
                      </a:lnTo>
                      <a:lnTo>
                        <a:pt x="159" y="7"/>
                      </a:lnTo>
                      <a:lnTo>
                        <a:pt x="159" y="7"/>
                      </a:lnTo>
                      <a:lnTo>
                        <a:pt x="159" y="7"/>
                      </a:lnTo>
                      <a:lnTo>
                        <a:pt x="159" y="7"/>
                      </a:lnTo>
                      <a:lnTo>
                        <a:pt x="159" y="5"/>
                      </a:lnTo>
                      <a:lnTo>
                        <a:pt x="159" y="5"/>
                      </a:lnTo>
                      <a:lnTo>
                        <a:pt x="161" y="5"/>
                      </a:lnTo>
                      <a:lnTo>
                        <a:pt x="161" y="5"/>
                      </a:lnTo>
                      <a:lnTo>
                        <a:pt x="161" y="5"/>
                      </a:lnTo>
                      <a:lnTo>
                        <a:pt x="163" y="5"/>
                      </a:lnTo>
                      <a:lnTo>
                        <a:pt x="163" y="5"/>
                      </a:lnTo>
                      <a:lnTo>
                        <a:pt x="165" y="5"/>
                      </a:lnTo>
                      <a:lnTo>
                        <a:pt x="165" y="5"/>
                      </a:lnTo>
                      <a:lnTo>
                        <a:pt x="165" y="5"/>
                      </a:lnTo>
                      <a:lnTo>
                        <a:pt x="165" y="5"/>
                      </a:lnTo>
                      <a:lnTo>
                        <a:pt x="165" y="3"/>
                      </a:lnTo>
                      <a:lnTo>
                        <a:pt x="167" y="3"/>
                      </a:lnTo>
                      <a:lnTo>
                        <a:pt x="167" y="3"/>
                      </a:lnTo>
                      <a:lnTo>
                        <a:pt x="167" y="3"/>
                      </a:lnTo>
                      <a:lnTo>
                        <a:pt x="167" y="3"/>
                      </a:lnTo>
                      <a:lnTo>
                        <a:pt x="169" y="3"/>
                      </a:lnTo>
                      <a:lnTo>
                        <a:pt x="169" y="3"/>
                      </a:lnTo>
                      <a:lnTo>
                        <a:pt x="171" y="3"/>
                      </a:lnTo>
                      <a:lnTo>
                        <a:pt x="171" y="3"/>
                      </a:lnTo>
                      <a:lnTo>
                        <a:pt x="171" y="3"/>
                      </a:lnTo>
                      <a:lnTo>
                        <a:pt x="171" y="3"/>
                      </a:lnTo>
                      <a:lnTo>
                        <a:pt x="173" y="3"/>
                      </a:lnTo>
                      <a:lnTo>
                        <a:pt x="173" y="3"/>
                      </a:lnTo>
                      <a:lnTo>
                        <a:pt x="173" y="3"/>
                      </a:lnTo>
                      <a:lnTo>
                        <a:pt x="173" y="3"/>
                      </a:lnTo>
                      <a:lnTo>
                        <a:pt x="175" y="3"/>
                      </a:lnTo>
                      <a:lnTo>
                        <a:pt x="175" y="3"/>
                      </a:lnTo>
                      <a:lnTo>
                        <a:pt x="175" y="3"/>
                      </a:lnTo>
                      <a:lnTo>
                        <a:pt x="175" y="5"/>
                      </a:lnTo>
                      <a:lnTo>
                        <a:pt x="175" y="5"/>
                      </a:lnTo>
                      <a:lnTo>
                        <a:pt x="173" y="5"/>
                      </a:lnTo>
                      <a:lnTo>
                        <a:pt x="173" y="5"/>
                      </a:lnTo>
                      <a:lnTo>
                        <a:pt x="173" y="5"/>
                      </a:lnTo>
                      <a:lnTo>
                        <a:pt x="171" y="5"/>
                      </a:lnTo>
                      <a:lnTo>
                        <a:pt x="171" y="5"/>
                      </a:lnTo>
                      <a:lnTo>
                        <a:pt x="171" y="5"/>
                      </a:lnTo>
                      <a:lnTo>
                        <a:pt x="171" y="5"/>
                      </a:lnTo>
                      <a:lnTo>
                        <a:pt x="169" y="5"/>
                      </a:lnTo>
                      <a:lnTo>
                        <a:pt x="169" y="5"/>
                      </a:lnTo>
                      <a:lnTo>
                        <a:pt x="167" y="5"/>
                      </a:lnTo>
                      <a:lnTo>
                        <a:pt x="167" y="5"/>
                      </a:lnTo>
                      <a:lnTo>
                        <a:pt x="167" y="7"/>
                      </a:lnTo>
                      <a:lnTo>
                        <a:pt x="167" y="7"/>
                      </a:lnTo>
                      <a:lnTo>
                        <a:pt x="167" y="7"/>
                      </a:lnTo>
                      <a:lnTo>
                        <a:pt x="167" y="9"/>
                      </a:lnTo>
                      <a:lnTo>
                        <a:pt x="167" y="9"/>
                      </a:lnTo>
                      <a:lnTo>
                        <a:pt x="165" y="9"/>
                      </a:lnTo>
                      <a:lnTo>
                        <a:pt x="165" y="9"/>
                      </a:lnTo>
                      <a:lnTo>
                        <a:pt x="167" y="9"/>
                      </a:lnTo>
                      <a:lnTo>
                        <a:pt x="167" y="11"/>
                      </a:lnTo>
                      <a:lnTo>
                        <a:pt x="167" y="11"/>
                      </a:lnTo>
                      <a:lnTo>
                        <a:pt x="167" y="11"/>
                      </a:lnTo>
                      <a:lnTo>
                        <a:pt x="169" y="11"/>
                      </a:lnTo>
                      <a:lnTo>
                        <a:pt x="169" y="11"/>
                      </a:lnTo>
                      <a:lnTo>
                        <a:pt x="169" y="9"/>
                      </a:lnTo>
                      <a:lnTo>
                        <a:pt x="171" y="9"/>
                      </a:lnTo>
                      <a:lnTo>
                        <a:pt x="171" y="9"/>
                      </a:lnTo>
                      <a:lnTo>
                        <a:pt x="171" y="9"/>
                      </a:lnTo>
                      <a:lnTo>
                        <a:pt x="173" y="9"/>
                      </a:lnTo>
                      <a:lnTo>
                        <a:pt x="173" y="11"/>
                      </a:lnTo>
                      <a:lnTo>
                        <a:pt x="173" y="11"/>
                      </a:lnTo>
                      <a:lnTo>
                        <a:pt x="173" y="11"/>
                      </a:lnTo>
                      <a:lnTo>
                        <a:pt x="173" y="11"/>
                      </a:lnTo>
                      <a:lnTo>
                        <a:pt x="173" y="13"/>
                      </a:lnTo>
                      <a:lnTo>
                        <a:pt x="173" y="13"/>
                      </a:lnTo>
                      <a:lnTo>
                        <a:pt x="173" y="13"/>
                      </a:lnTo>
                      <a:lnTo>
                        <a:pt x="173" y="13"/>
                      </a:lnTo>
                      <a:lnTo>
                        <a:pt x="173" y="13"/>
                      </a:lnTo>
                      <a:lnTo>
                        <a:pt x="173" y="15"/>
                      </a:lnTo>
                      <a:lnTo>
                        <a:pt x="171" y="15"/>
                      </a:lnTo>
                      <a:lnTo>
                        <a:pt x="171" y="15"/>
                      </a:lnTo>
                      <a:lnTo>
                        <a:pt x="171" y="15"/>
                      </a:lnTo>
                      <a:lnTo>
                        <a:pt x="171" y="17"/>
                      </a:lnTo>
                      <a:lnTo>
                        <a:pt x="171" y="17"/>
                      </a:lnTo>
                      <a:lnTo>
                        <a:pt x="171" y="15"/>
                      </a:lnTo>
                      <a:lnTo>
                        <a:pt x="173" y="15"/>
                      </a:lnTo>
                      <a:lnTo>
                        <a:pt x="173" y="15"/>
                      </a:lnTo>
                      <a:lnTo>
                        <a:pt x="173" y="15"/>
                      </a:lnTo>
                      <a:lnTo>
                        <a:pt x="175" y="15"/>
                      </a:lnTo>
                      <a:lnTo>
                        <a:pt x="175" y="15"/>
                      </a:lnTo>
                      <a:lnTo>
                        <a:pt x="177" y="15"/>
                      </a:lnTo>
                      <a:lnTo>
                        <a:pt x="177" y="15"/>
                      </a:lnTo>
                      <a:lnTo>
                        <a:pt x="177" y="15"/>
                      </a:lnTo>
                      <a:lnTo>
                        <a:pt x="178" y="15"/>
                      </a:lnTo>
                      <a:lnTo>
                        <a:pt x="178" y="15"/>
                      </a:lnTo>
                      <a:lnTo>
                        <a:pt x="178" y="17"/>
                      </a:lnTo>
                      <a:lnTo>
                        <a:pt x="178" y="17"/>
                      </a:lnTo>
                      <a:lnTo>
                        <a:pt x="178" y="17"/>
                      </a:lnTo>
                      <a:lnTo>
                        <a:pt x="178" y="17"/>
                      </a:lnTo>
                      <a:lnTo>
                        <a:pt x="178" y="17"/>
                      </a:lnTo>
                      <a:lnTo>
                        <a:pt x="178" y="19"/>
                      </a:lnTo>
                      <a:lnTo>
                        <a:pt x="180" y="19"/>
                      </a:lnTo>
                      <a:lnTo>
                        <a:pt x="180" y="19"/>
                      </a:lnTo>
                      <a:lnTo>
                        <a:pt x="182" y="19"/>
                      </a:lnTo>
                      <a:lnTo>
                        <a:pt x="182" y="19"/>
                      </a:lnTo>
                      <a:lnTo>
                        <a:pt x="182" y="19"/>
                      </a:lnTo>
                      <a:lnTo>
                        <a:pt x="182" y="19"/>
                      </a:lnTo>
                      <a:lnTo>
                        <a:pt x="184" y="19"/>
                      </a:lnTo>
                      <a:lnTo>
                        <a:pt x="184" y="19"/>
                      </a:lnTo>
                      <a:lnTo>
                        <a:pt x="184" y="19"/>
                      </a:lnTo>
                      <a:lnTo>
                        <a:pt x="186" y="19"/>
                      </a:lnTo>
                      <a:lnTo>
                        <a:pt x="186" y="19"/>
                      </a:lnTo>
                      <a:lnTo>
                        <a:pt x="186" y="21"/>
                      </a:lnTo>
                      <a:lnTo>
                        <a:pt x="188" y="21"/>
                      </a:lnTo>
                      <a:lnTo>
                        <a:pt x="188" y="21"/>
                      </a:lnTo>
                      <a:lnTo>
                        <a:pt x="188" y="21"/>
                      </a:lnTo>
                      <a:lnTo>
                        <a:pt x="190" y="21"/>
                      </a:lnTo>
                      <a:lnTo>
                        <a:pt x="190" y="21"/>
                      </a:lnTo>
                      <a:lnTo>
                        <a:pt x="190" y="21"/>
                      </a:lnTo>
                      <a:lnTo>
                        <a:pt x="192" y="21"/>
                      </a:lnTo>
                      <a:lnTo>
                        <a:pt x="192" y="22"/>
                      </a:lnTo>
                      <a:lnTo>
                        <a:pt x="192" y="22"/>
                      </a:lnTo>
                      <a:lnTo>
                        <a:pt x="190" y="22"/>
                      </a:lnTo>
                      <a:lnTo>
                        <a:pt x="190" y="22"/>
                      </a:lnTo>
                      <a:lnTo>
                        <a:pt x="190" y="24"/>
                      </a:lnTo>
                      <a:lnTo>
                        <a:pt x="190" y="24"/>
                      </a:lnTo>
                      <a:lnTo>
                        <a:pt x="190" y="24"/>
                      </a:lnTo>
                      <a:lnTo>
                        <a:pt x="190" y="24"/>
                      </a:lnTo>
                      <a:lnTo>
                        <a:pt x="190" y="26"/>
                      </a:lnTo>
                      <a:lnTo>
                        <a:pt x="192" y="26"/>
                      </a:lnTo>
                      <a:lnTo>
                        <a:pt x="192" y="26"/>
                      </a:lnTo>
                      <a:lnTo>
                        <a:pt x="192" y="26"/>
                      </a:lnTo>
                      <a:lnTo>
                        <a:pt x="192" y="26"/>
                      </a:lnTo>
                      <a:lnTo>
                        <a:pt x="192" y="28"/>
                      </a:lnTo>
                      <a:lnTo>
                        <a:pt x="192" y="28"/>
                      </a:lnTo>
                      <a:lnTo>
                        <a:pt x="192" y="28"/>
                      </a:lnTo>
                      <a:lnTo>
                        <a:pt x="192" y="28"/>
                      </a:lnTo>
                      <a:lnTo>
                        <a:pt x="192" y="28"/>
                      </a:lnTo>
                      <a:lnTo>
                        <a:pt x="192" y="28"/>
                      </a:lnTo>
                      <a:lnTo>
                        <a:pt x="192" y="30"/>
                      </a:lnTo>
                      <a:lnTo>
                        <a:pt x="194" y="30"/>
                      </a:lnTo>
                      <a:lnTo>
                        <a:pt x="194" y="30"/>
                      </a:lnTo>
                      <a:lnTo>
                        <a:pt x="194" y="30"/>
                      </a:lnTo>
                      <a:lnTo>
                        <a:pt x="192" y="30"/>
                      </a:lnTo>
                      <a:lnTo>
                        <a:pt x="192" y="30"/>
                      </a:lnTo>
                      <a:lnTo>
                        <a:pt x="192" y="3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5" name="Freeform 875">
                  <a:extLst>
                    <a:ext uri="{FF2B5EF4-FFF2-40B4-BE49-F238E27FC236}">
                      <a16:creationId xmlns:a16="http://schemas.microsoft.com/office/drawing/2014/main" id="{0CED93BC-D199-47A3-B3C8-62799372B83B}"/>
                    </a:ext>
                  </a:extLst>
                </p:cNvPr>
                <p:cNvSpPr>
                  <a:spLocks/>
                </p:cNvSpPr>
                <p:nvPr/>
              </p:nvSpPr>
              <p:spPr bwMode="auto">
                <a:xfrm>
                  <a:off x="14244778" y="2454276"/>
                  <a:ext cx="307975" cy="106363"/>
                </a:xfrm>
                <a:custGeom>
                  <a:avLst/>
                  <a:gdLst>
                    <a:gd name="T0" fmla="*/ 186 w 194"/>
                    <a:gd name="T1" fmla="*/ 36 h 67"/>
                    <a:gd name="T2" fmla="*/ 177 w 194"/>
                    <a:gd name="T3" fmla="*/ 42 h 67"/>
                    <a:gd name="T4" fmla="*/ 169 w 194"/>
                    <a:gd name="T5" fmla="*/ 45 h 67"/>
                    <a:gd name="T6" fmla="*/ 157 w 194"/>
                    <a:gd name="T7" fmla="*/ 47 h 67"/>
                    <a:gd name="T8" fmla="*/ 146 w 194"/>
                    <a:gd name="T9" fmla="*/ 51 h 67"/>
                    <a:gd name="T10" fmla="*/ 138 w 194"/>
                    <a:gd name="T11" fmla="*/ 57 h 67"/>
                    <a:gd name="T12" fmla="*/ 125 w 194"/>
                    <a:gd name="T13" fmla="*/ 57 h 67"/>
                    <a:gd name="T14" fmla="*/ 117 w 194"/>
                    <a:gd name="T15" fmla="*/ 61 h 67"/>
                    <a:gd name="T16" fmla="*/ 106 w 194"/>
                    <a:gd name="T17" fmla="*/ 65 h 67"/>
                    <a:gd name="T18" fmla="*/ 92 w 194"/>
                    <a:gd name="T19" fmla="*/ 65 h 67"/>
                    <a:gd name="T20" fmla="*/ 83 w 194"/>
                    <a:gd name="T21" fmla="*/ 63 h 67"/>
                    <a:gd name="T22" fmla="*/ 73 w 194"/>
                    <a:gd name="T23" fmla="*/ 67 h 67"/>
                    <a:gd name="T24" fmla="*/ 71 w 194"/>
                    <a:gd name="T25" fmla="*/ 61 h 67"/>
                    <a:gd name="T26" fmla="*/ 64 w 194"/>
                    <a:gd name="T27" fmla="*/ 57 h 67"/>
                    <a:gd name="T28" fmla="*/ 52 w 194"/>
                    <a:gd name="T29" fmla="*/ 57 h 67"/>
                    <a:gd name="T30" fmla="*/ 41 w 194"/>
                    <a:gd name="T31" fmla="*/ 57 h 67"/>
                    <a:gd name="T32" fmla="*/ 31 w 194"/>
                    <a:gd name="T33" fmla="*/ 53 h 67"/>
                    <a:gd name="T34" fmla="*/ 37 w 194"/>
                    <a:gd name="T35" fmla="*/ 53 h 67"/>
                    <a:gd name="T36" fmla="*/ 46 w 194"/>
                    <a:gd name="T37" fmla="*/ 47 h 67"/>
                    <a:gd name="T38" fmla="*/ 41 w 194"/>
                    <a:gd name="T39" fmla="*/ 44 h 67"/>
                    <a:gd name="T40" fmla="*/ 35 w 194"/>
                    <a:gd name="T41" fmla="*/ 38 h 67"/>
                    <a:gd name="T42" fmla="*/ 23 w 194"/>
                    <a:gd name="T43" fmla="*/ 36 h 67"/>
                    <a:gd name="T44" fmla="*/ 14 w 194"/>
                    <a:gd name="T45" fmla="*/ 38 h 67"/>
                    <a:gd name="T46" fmla="*/ 12 w 194"/>
                    <a:gd name="T47" fmla="*/ 32 h 67"/>
                    <a:gd name="T48" fmla="*/ 22 w 194"/>
                    <a:gd name="T49" fmla="*/ 32 h 67"/>
                    <a:gd name="T50" fmla="*/ 31 w 194"/>
                    <a:gd name="T51" fmla="*/ 28 h 67"/>
                    <a:gd name="T52" fmla="*/ 33 w 194"/>
                    <a:gd name="T53" fmla="*/ 24 h 67"/>
                    <a:gd name="T54" fmla="*/ 27 w 194"/>
                    <a:gd name="T55" fmla="*/ 24 h 67"/>
                    <a:gd name="T56" fmla="*/ 20 w 194"/>
                    <a:gd name="T57" fmla="*/ 22 h 67"/>
                    <a:gd name="T58" fmla="*/ 10 w 194"/>
                    <a:gd name="T59" fmla="*/ 22 h 67"/>
                    <a:gd name="T60" fmla="*/ 0 w 194"/>
                    <a:gd name="T61" fmla="*/ 21 h 67"/>
                    <a:gd name="T62" fmla="*/ 8 w 194"/>
                    <a:gd name="T63" fmla="*/ 15 h 67"/>
                    <a:gd name="T64" fmla="*/ 12 w 194"/>
                    <a:gd name="T65" fmla="*/ 11 h 67"/>
                    <a:gd name="T66" fmla="*/ 22 w 194"/>
                    <a:gd name="T67" fmla="*/ 7 h 67"/>
                    <a:gd name="T68" fmla="*/ 31 w 194"/>
                    <a:gd name="T69" fmla="*/ 9 h 67"/>
                    <a:gd name="T70" fmla="*/ 27 w 194"/>
                    <a:gd name="T71" fmla="*/ 5 h 67"/>
                    <a:gd name="T72" fmla="*/ 29 w 194"/>
                    <a:gd name="T73" fmla="*/ 1 h 67"/>
                    <a:gd name="T74" fmla="*/ 37 w 194"/>
                    <a:gd name="T75" fmla="*/ 1 h 67"/>
                    <a:gd name="T76" fmla="*/ 46 w 194"/>
                    <a:gd name="T77" fmla="*/ 5 h 67"/>
                    <a:gd name="T78" fmla="*/ 54 w 194"/>
                    <a:gd name="T79" fmla="*/ 9 h 67"/>
                    <a:gd name="T80" fmla="*/ 56 w 194"/>
                    <a:gd name="T81" fmla="*/ 17 h 67"/>
                    <a:gd name="T82" fmla="*/ 60 w 194"/>
                    <a:gd name="T83" fmla="*/ 24 h 67"/>
                    <a:gd name="T84" fmla="*/ 66 w 194"/>
                    <a:gd name="T85" fmla="*/ 19 h 67"/>
                    <a:gd name="T86" fmla="*/ 75 w 194"/>
                    <a:gd name="T87" fmla="*/ 17 h 67"/>
                    <a:gd name="T88" fmla="*/ 75 w 194"/>
                    <a:gd name="T89" fmla="*/ 9 h 67"/>
                    <a:gd name="T90" fmla="*/ 85 w 194"/>
                    <a:gd name="T91" fmla="*/ 13 h 67"/>
                    <a:gd name="T92" fmla="*/ 88 w 194"/>
                    <a:gd name="T93" fmla="*/ 13 h 67"/>
                    <a:gd name="T94" fmla="*/ 92 w 194"/>
                    <a:gd name="T95" fmla="*/ 9 h 67"/>
                    <a:gd name="T96" fmla="*/ 102 w 194"/>
                    <a:gd name="T97" fmla="*/ 7 h 67"/>
                    <a:gd name="T98" fmla="*/ 110 w 194"/>
                    <a:gd name="T99" fmla="*/ 7 h 67"/>
                    <a:gd name="T100" fmla="*/ 119 w 194"/>
                    <a:gd name="T101" fmla="*/ 9 h 67"/>
                    <a:gd name="T102" fmla="*/ 127 w 194"/>
                    <a:gd name="T103" fmla="*/ 7 h 67"/>
                    <a:gd name="T104" fmla="*/ 136 w 194"/>
                    <a:gd name="T105" fmla="*/ 7 h 67"/>
                    <a:gd name="T106" fmla="*/ 138 w 194"/>
                    <a:gd name="T107" fmla="*/ 1 h 67"/>
                    <a:gd name="T108" fmla="*/ 150 w 194"/>
                    <a:gd name="T109" fmla="*/ 0 h 67"/>
                    <a:gd name="T110" fmla="*/ 157 w 194"/>
                    <a:gd name="T111" fmla="*/ 5 h 67"/>
                    <a:gd name="T112" fmla="*/ 165 w 194"/>
                    <a:gd name="T113" fmla="*/ 3 h 67"/>
                    <a:gd name="T114" fmla="*/ 175 w 194"/>
                    <a:gd name="T115" fmla="*/ 5 h 67"/>
                    <a:gd name="T116" fmla="*/ 165 w 194"/>
                    <a:gd name="T117" fmla="*/ 9 h 67"/>
                    <a:gd name="T118" fmla="*/ 173 w 194"/>
                    <a:gd name="T119" fmla="*/ 13 h 67"/>
                    <a:gd name="T120" fmla="*/ 177 w 194"/>
                    <a:gd name="T121" fmla="*/ 15 h 67"/>
                    <a:gd name="T122" fmla="*/ 186 w 194"/>
                    <a:gd name="T123" fmla="*/ 19 h 67"/>
                    <a:gd name="T124" fmla="*/ 190 w 194"/>
                    <a:gd name="T125" fmla="*/ 26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4" h="67">
                      <a:moveTo>
                        <a:pt x="192" y="32"/>
                      </a:moveTo>
                      <a:lnTo>
                        <a:pt x="192" y="32"/>
                      </a:lnTo>
                      <a:lnTo>
                        <a:pt x="192" y="32"/>
                      </a:lnTo>
                      <a:lnTo>
                        <a:pt x="190" y="32"/>
                      </a:lnTo>
                      <a:lnTo>
                        <a:pt x="190" y="32"/>
                      </a:lnTo>
                      <a:lnTo>
                        <a:pt x="190" y="34"/>
                      </a:lnTo>
                      <a:lnTo>
                        <a:pt x="190" y="34"/>
                      </a:lnTo>
                      <a:lnTo>
                        <a:pt x="192" y="34"/>
                      </a:lnTo>
                      <a:lnTo>
                        <a:pt x="192" y="34"/>
                      </a:lnTo>
                      <a:lnTo>
                        <a:pt x="190" y="34"/>
                      </a:lnTo>
                      <a:lnTo>
                        <a:pt x="190" y="34"/>
                      </a:lnTo>
                      <a:lnTo>
                        <a:pt x="188" y="34"/>
                      </a:lnTo>
                      <a:lnTo>
                        <a:pt x="188" y="34"/>
                      </a:lnTo>
                      <a:lnTo>
                        <a:pt x="188" y="36"/>
                      </a:lnTo>
                      <a:lnTo>
                        <a:pt x="188" y="36"/>
                      </a:lnTo>
                      <a:lnTo>
                        <a:pt x="188" y="36"/>
                      </a:lnTo>
                      <a:lnTo>
                        <a:pt x="186" y="36"/>
                      </a:lnTo>
                      <a:lnTo>
                        <a:pt x="186" y="36"/>
                      </a:lnTo>
                      <a:lnTo>
                        <a:pt x="184" y="36"/>
                      </a:lnTo>
                      <a:lnTo>
                        <a:pt x="184" y="38"/>
                      </a:lnTo>
                      <a:lnTo>
                        <a:pt x="184" y="38"/>
                      </a:lnTo>
                      <a:lnTo>
                        <a:pt x="184" y="38"/>
                      </a:lnTo>
                      <a:lnTo>
                        <a:pt x="184" y="38"/>
                      </a:lnTo>
                      <a:lnTo>
                        <a:pt x="182" y="38"/>
                      </a:lnTo>
                      <a:lnTo>
                        <a:pt x="182" y="38"/>
                      </a:lnTo>
                      <a:lnTo>
                        <a:pt x="182" y="38"/>
                      </a:lnTo>
                      <a:lnTo>
                        <a:pt x="182" y="38"/>
                      </a:lnTo>
                      <a:lnTo>
                        <a:pt x="180" y="38"/>
                      </a:lnTo>
                      <a:lnTo>
                        <a:pt x="180" y="38"/>
                      </a:lnTo>
                      <a:lnTo>
                        <a:pt x="180" y="40"/>
                      </a:lnTo>
                      <a:lnTo>
                        <a:pt x="178" y="40"/>
                      </a:lnTo>
                      <a:lnTo>
                        <a:pt x="178" y="40"/>
                      </a:lnTo>
                      <a:lnTo>
                        <a:pt x="178" y="40"/>
                      </a:lnTo>
                      <a:lnTo>
                        <a:pt x="178" y="40"/>
                      </a:lnTo>
                      <a:lnTo>
                        <a:pt x="177" y="40"/>
                      </a:lnTo>
                      <a:lnTo>
                        <a:pt x="177" y="42"/>
                      </a:lnTo>
                      <a:lnTo>
                        <a:pt x="177" y="42"/>
                      </a:lnTo>
                      <a:lnTo>
                        <a:pt x="177" y="42"/>
                      </a:lnTo>
                      <a:lnTo>
                        <a:pt x="177" y="42"/>
                      </a:lnTo>
                      <a:lnTo>
                        <a:pt x="177" y="44"/>
                      </a:lnTo>
                      <a:lnTo>
                        <a:pt x="177" y="44"/>
                      </a:lnTo>
                      <a:lnTo>
                        <a:pt x="175" y="44"/>
                      </a:lnTo>
                      <a:lnTo>
                        <a:pt x="175" y="45"/>
                      </a:lnTo>
                      <a:lnTo>
                        <a:pt x="175" y="45"/>
                      </a:lnTo>
                      <a:lnTo>
                        <a:pt x="173" y="45"/>
                      </a:lnTo>
                      <a:lnTo>
                        <a:pt x="173" y="45"/>
                      </a:lnTo>
                      <a:lnTo>
                        <a:pt x="173" y="45"/>
                      </a:lnTo>
                      <a:lnTo>
                        <a:pt x="171" y="45"/>
                      </a:lnTo>
                      <a:lnTo>
                        <a:pt x="171" y="45"/>
                      </a:lnTo>
                      <a:lnTo>
                        <a:pt x="171" y="45"/>
                      </a:lnTo>
                      <a:lnTo>
                        <a:pt x="171" y="45"/>
                      </a:lnTo>
                      <a:lnTo>
                        <a:pt x="169" y="45"/>
                      </a:lnTo>
                      <a:lnTo>
                        <a:pt x="169" y="45"/>
                      </a:lnTo>
                      <a:lnTo>
                        <a:pt x="169" y="45"/>
                      </a:lnTo>
                      <a:lnTo>
                        <a:pt x="169" y="47"/>
                      </a:lnTo>
                      <a:lnTo>
                        <a:pt x="167" y="47"/>
                      </a:lnTo>
                      <a:lnTo>
                        <a:pt x="167" y="47"/>
                      </a:lnTo>
                      <a:lnTo>
                        <a:pt x="167" y="47"/>
                      </a:lnTo>
                      <a:lnTo>
                        <a:pt x="167" y="47"/>
                      </a:lnTo>
                      <a:lnTo>
                        <a:pt x="165" y="47"/>
                      </a:lnTo>
                      <a:lnTo>
                        <a:pt x="165" y="47"/>
                      </a:lnTo>
                      <a:lnTo>
                        <a:pt x="165" y="47"/>
                      </a:lnTo>
                      <a:lnTo>
                        <a:pt x="163" y="47"/>
                      </a:lnTo>
                      <a:lnTo>
                        <a:pt x="163" y="47"/>
                      </a:lnTo>
                      <a:lnTo>
                        <a:pt x="161" y="47"/>
                      </a:lnTo>
                      <a:lnTo>
                        <a:pt x="161" y="47"/>
                      </a:lnTo>
                      <a:lnTo>
                        <a:pt x="161" y="47"/>
                      </a:lnTo>
                      <a:lnTo>
                        <a:pt x="159" y="47"/>
                      </a:lnTo>
                      <a:lnTo>
                        <a:pt x="159" y="47"/>
                      </a:lnTo>
                      <a:lnTo>
                        <a:pt x="157" y="47"/>
                      </a:lnTo>
                      <a:lnTo>
                        <a:pt x="157" y="47"/>
                      </a:lnTo>
                      <a:lnTo>
                        <a:pt x="157" y="47"/>
                      </a:lnTo>
                      <a:lnTo>
                        <a:pt x="155" y="47"/>
                      </a:lnTo>
                      <a:lnTo>
                        <a:pt x="155" y="47"/>
                      </a:lnTo>
                      <a:lnTo>
                        <a:pt x="155" y="49"/>
                      </a:lnTo>
                      <a:lnTo>
                        <a:pt x="155" y="49"/>
                      </a:lnTo>
                      <a:lnTo>
                        <a:pt x="154" y="49"/>
                      </a:lnTo>
                      <a:lnTo>
                        <a:pt x="154" y="49"/>
                      </a:lnTo>
                      <a:lnTo>
                        <a:pt x="152" y="49"/>
                      </a:lnTo>
                      <a:lnTo>
                        <a:pt x="152" y="49"/>
                      </a:lnTo>
                      <a:lnTo>
                        <a:pt x="152" y="49"/>
                      </a:lnTo>
                      <a:lnTo>
                        <a:pt x="152" y="49"/>
                      </a:lnTo>
                      <a:lnTo>
                        <a:pt x="150" y="49"/>
                      </a:lnTo>
                      <a:lnTo>
                        <a:pt x="150" y="49"/>
                      </a:lnTo>
                      <a:lnTo>
                        <a:pt x="150" y="51"/>
                      </a:lnTo>
                      <a:lnTo>
                        <a:pt x="150" y="51"/>
                      </a:lnTo>
                      <a:lnTo>
                        <a:pt x="148" y="51"/>
                      </a:lnTo>
                      <a:lnTo>
                        <a:pt x="148" y="51"/>
                      </a:lnTo>
                      <a:lnTo>
                        <a:pt x="148" y="51"/>
                      </a:lnTo>
                      <a:lnTo>
                        <a:pt x="146" y="51"/>
                      </a:lnTo>
                      <a:lnTo>
                        <a:pt x="146" y="51"/>
                      </a:lnTo>
                      <a:lnTo>
                        <a:pt x="146" y="53"/>
                      </a:lnTo>
                      <a:lnTo>
                        <a:pt x="146" y="53"/>
                      </a:lnTo>
                      <a:lnTo>
                        <a:pt x="144" y="53"/>
                      </a:lnTo>
                      <a:lnTo>
                        <a:pt x="144" y="53"/>
                      </a:lnTo>
                      <a:lnTo>
                        <a:pt x="144" y="53"/>
                      </a:lnTo>
                      <a:lnTo>
                        <a:pt x="144" y="53"/>
                      </a:lnTo>
                      <a:lnTo>
                        <a:pt x="142" y="53"/>
                      </a:lnTo>
                      <a:lnTo>
                        <a:pt x="142" y="53"/>
                      </a:lnTo>
                      <a:lnTo>
                        <a:pt x="142" y="53"/>
                      </a:lnTo>
                      <a:lnTo>
                        <a:pt x="140" y="53"/>
                      </a:lnTo>
                      <a:lnTo>
                        <a:pt x="140" y="55"/>
                      </a:lnTo>
                      <a:lnTo>
                        <a:pt x="140" y="55"/>
                      </a:lnTo>
                      <a:lnTo>
                        <a:pt x="140" y="55"/>
                      </a:lnTo>
                      <a:lnTo>
                        <a:pt x="140" y="55"/>
                      </a:lnTo>
                      <a:lnTo>
                        <a:pt x="138" y="55"/>
                      </a:lnTo>
                      <a:lnTo>
                        <a:pt x="138" y="57"/>
                      </a:lnTo>
                      <a:lnTo>
                        <a:pt x="138" y="57"/>
                      </a:lnTo>
                      <a:lnTo>
                        <a:pt x="138" y="57"/>
                      </a:lnTo>
                      <a:lnTo>
                        <a:pt x="136" y="57"/>
                      </a:lnTo>
                      <a:lnTo>
                        <a:pt x="136" y="57"/>
                      </a:lnTo>
                      <a:lnTo>
                        <a:pt x="134" y="57"/>
                      </a:lnTo>
                      <a:lnTo>
                        <a:pt x="134" y="57"/>
                      </a:lnTo>
                      <a:lnTo>
                        <a:pt x="134" y="57"/>
                      </a:lnTo>
                      <a:lnTo>
                        <a:pt x="134" y="57"/>
                      </a:lnTo>
                      <a:lnTo>
                        <a:pt x="133" y="57"/>
                      </a:lnTo>
                      <a:lnTo>
                        <a:pt x="133" y="57"/>
                      </a:lnTo>
                      <a:lnTo>
                        <a:pt x="133" y="57"/>
                      </a:lnTo>
                      <a:lnTo>
                        <a:pt x="131" y="57"/>
                      </a:lnTo>
                      <a:lnTo>
                        <a:pt x="131" y="57"/>
                      </a:lnTo>
                      <a:lnTo>
                        <a:pt x="129" y="57"/>
                      </a:lnTo>
                      <a:lnTo>
                        <a:pt x="129" y="57"/>
                      </a:lnTo>
                      <a:lnTo>
                        <a:pt x="129" y="57"/>
                      </a:lnTo>
                      <a:lnTo>
                        <a:pt x="127" y="57"/>
                      </a:lnTo>
                      <a:lnTo>
                        <a:pt x="127" y="57"/>
                      </a:lnTo>
                      <a:lnTo>
                        <a:pt x="125" y="57"/>
                      </a:lnTo>
                      <a:lnTo>
                        <a:pt x="125" y="57"/>
                      </a:lnTo>
                      <a:lnTo>
                        <a:pt x="125" y="57"/>
                      </a:lnTo>
                      <a:lnTo>
                        <a:pt x="123" y="57"/>
                      </a:lnTo>
                      <a:lnTo>
                        <a:pt x="123" y="57"/>
                      </a:lnTo>
                      <a:lnTo>
                        <a:pt x="123" y="59"/>
                      </a:lnTo>
                      <a:lnTo>
                        <a:pt x="123" y="59"/>
                      </a:lnTo>
                      <a:lnTo>
                        <a:pt x="121" y="59"/>
                      </a:lnTo>
                      <a:lnTo>
                        <a:pt x="121" y="59"/>
                      </a:lnTo>
                      <a:lnTo>
                        <a:pt x="119" y="59"/>
                      </a:lnTo>
                      <a:lnTo>
                        <a:pt x="119" y="59"/>
                      </a:lnTo>
                      <a:lnTo>
                        <a:pt x="119" y="59"/>
                      </a:lnTo>
                      <a:lnTo>
                        <a:pt x="119" y="59"/>
                      </a:lnTo>
                      <a:lnTo>
                        <a:pt x="119" y="61"/>
                      </a:lnTo>
                      <a:lnTo>
                        <a:pt x="117" y="61"/>
                      </a:lnTo>
                      <a:lnTo>
                        <a:pt x="117" y="61"/>
                      </a:lnTo>
                      <a:lnTo>
                        <a:pt x="117" y="61"/>
                      </a:lnTo>
                      <a:lnTo>
                        <a:pt x="117" y="61"/>
                      </a:lnTo>
                      <a:lnTo>
                        <a:pt x="117" y="61"/>
                      </a:lnTo>
                      <a:lnTo>
                        <a:pt x="115" y="61"/>
                      </a:lnTo>
                      <a:lnTo>
                        <a:pt x="115" y="63"/>
                      </a:lnTo>
                      <a:lnTo>
                        <a:pt x="115" y="63"/>
                      </a:lnTo>
                      <a:lnTo>
                        <a:pt x="113" y="63"/>
                      </a:lnTo>
                      <a:lnTo>
                        <a:pt x="113" y="63"/>
                      </a:lnTo>
                      <a:lnTo>
                        <a:pt x="113" y="63"/>
                      </a:lnTo>
                      <a:lnTo>
                        <a:pt x="113" y="63"/>
                      </a:lnTo>
                      <a:lnTo>
                        <a:pt x="111" y="63"/>
                      </a:lnTo>
                      <a:lnTo>
                        <a:pt x="111" y="63"/>
                      </a:lnTo>
                      <a:lnTo>
                        <a:pt x="111" y="65"/>
                      </a:lnTo>
                      <a:lnTo>
                        <a:pt x="111" y="65"/>
                      </a:lnTo>
                      <a:lnTo>
                        <a:pt x="110" y="65"/>
                      </a:lnTo>
                      <a:lnTo>
                        <a:pt x="110" y="65"/>
                      </a:lnTo>
                      <a:lnTo>
                        <a:pt x="108" y="65"/>
                      </a:lnTo>
                      <a:lnTo>
                        <a:pt x="108" y="65"/>
                      </a:lnTo>
                      <a:lnTo>
                        <a:pt x="108" y="65"/>
                      </a:lnTo>
                      <a:lnTo>
                        <a:pt x="106" y="65"/>
                      </a:lnTo>
                      <a:lnTo>
                        <a:pt x="106" y="65"/>
                      </a:lnTo>
                      <a:lnTo>
                        <a:pt x="106" y="65"/>
                      </a:lnTo>
                      <a:lnTo>
                        <a:pt x="106" y="65"/>
                      </a:lnTo>
                      <a:lnTo>
                        <a:pt x="104" y="65"/>
                      </a:lnTo>
                      <a:lnTo>
                        <a:pt x="104" y="65"/>
                      </a:lnTo>
                      <a:lnTo>
                        <a:pt x="102" y="65"/>
                      </a:lnTo>
                      <a:lnTo>
                        <a:pt x="102" y="65"/>
                      </a:lnTo>
                      <a:lnTo>
                        <a:pt x="102" y="65"/>
                      </a:lnTo>
                      <a:lnTo>
                        <a:pt x="100" y="65"/>
                      </a:lnTo>
                      <a:lnTo>
                        <a:pt x="100" y="65"/>
                      </a:lnTo>
                      <a:lnTo>
                        <a:pt x="98" y="65"/>
                      </a:lnTo>
                      <a:lnTo>
                        <a:pt x="98" y="65"/>
                      </a:lnTo>
                      <a:lnTo>
                        <a:pt x="98" y="65"/>
                      </a:lnTo>
                      <a:lnTo>
                        <a:pt x="96" y="65"/>
                      </a:lnTo>
                      <a:lnTo>
                        <a:pt x="96" y="65"/>
                      </a:lnTo>
                      <a:lnTo>
                        <a:pt x="96" y="65"/>
                      </a:lnTo>
                      <a:lnTo>
                        <a:pt x="94" y="65"/>
                      </a:lnTo>
                      <a:lnTo>
                        <a:pt x="94" y="65"/>
                      </a:lnTo>
                      <a:lnTo>
                        <a:pt x="92" y="65"/>
                      </a:lnTo>
                      <a:lnTo>
                        <a:pt x="92" y="65"/>
                      </a:lnTo>
                      <a:lnTo>
                        <a:pt x="92" y="65"/>
                      </a:lnTo>
                      <a:lnTo>
                        <a:pt x="92" y="65"/>
                      </a:lnTo>
                      <a:lnTo>
                        <a:pt x="90" y="65"/>
                      </a:lnTo>
                      <a:lnTo>
                        <a:pt x="90" y="65"/>
                      </a:lnTo>
                      <a:lnTo>
                        <a:pt x="90" y="65"/>
                      </a:lnTo>
                      <a:lnTo>
                        <a:pt x="90" y="63"/>
                      </a:lnTo>
                      <a:lnTo>
                        <a:pt x="88" y="63"/>
                      </a:lnTo>
                      <a:lnTo>
                        <a:pt x="88" y="63"/>
                      </a:lnTo>
                      <a:lnTo>
                        <a:pt x="87" y="63"/>
                      </a:lnTo>
                      <a:lnTo>
                        <a:pt x="87" y="63"/>
                      </a:lnTo>
                      <a:lnTo>
                        <a:pt x="87" y="63"/>
                      </a:lnTo>
                      <a:lnTo>
                        <a:pt x="87" y="63"/>
                      </a:lnTo>
                      <a:lnTo>
                        <a:pt x="85" y="63"/>
                      </a:lnTo>
                      <a:lnTo>
                        <a:pt x="85" y="63"/>
                      </a:lnTo>
                      <a:lnTo>
                        <a:pt x="85" y="63"/>
                      </a:lnTo>
                      <a:lnTo>
                        <a:pt x="83" y="63"/>
                      </a:lnTo>
                      <a:lnTo>
                        <a:pt x="83" y="63"/>
                      </a:lnTo>
                      <a:lnTo>
                        <a:pt x="81" y="63"/>
                      </a:lnTo>
                      <a:lnTo>
                        <a:pt x="81" y="63"/>
                      </a:lnTo>
                      <a:lnTo>
                        <a:pt x="81" y="63"/>
                      </a:lnTo>
                      <a:lnTo>
                        <a:pt x="79" y="63"/>
                      </a:lnTo>
                      <a:lnTo>
                        <a:pt x="79" y="63"/>
                      </a:lnTo>
                      <a:lnTo>
                        <a:pt x="79" y="63"/>
                      </a:lnTo>
                      <a:lnTo>
                        <a:pt x="77" y="63"/>
                      </a:lnTo>
                      <a:lnTo>
                        <a:pt x="77" y="63"/>
                      </a:lnTo>
                      <a:lnTo>
                        <a:pt x="77" y="63"/>
                      </a:lnTo>
                      <a:lnTo>
                        <a:pt x="77" y="65"/>
                      </a:lnTo>
                      <a:lnTo>
                        <a:pt x="75" y="65"/>
                      </a:lnTo>
                      <a:lnTo>
                        <a:pt x="75" y="65"/>
                      </a:lnTo>
                      <a:lnTo>
                        <a:pt x="75" y="65"/>
                      </a:lnTo>
                      <a:lnTo>
                        <a:pt x="75" y="65"/>
                      </a:lnTo>
                      <a:lnTo>
                        <a:pt x="73" y="65"/>
                      </a:lnTo>
                      <a:lnTo>
                        <a:pt x="73" y="65"/>
                      </a:lnTo>
                      <a:lnTo>
                        <a:pt x="73" y="67"/>
                      </a:lnTo>
                      <a:lnTo>
                        <a:pt x="73" y="67"/>
                      </a:lnTo>
                      <a:lnTo>
                        <a:pt x="71" y="67"/>
                      </a:lnTo>
                      <a:lnTo>
                        <a:pt x="71" y="67"/>
                      </a:lnTo>
                      <a:lnTo>
                        <a:pt x="71" y="65"/>
                      </a:lnTo>
                      <a:lnTo>
                        <a:pt x="71" y="65"/>
                      </a:lnTo>
                      <a:lnTo>
                        <a:pt x="73" y="65"/>
                      </a:lnTo>
                      <a:lnTo>
                        <a:pt x="73" y="65"/>
                      </a:lnTo>
                      <a:lnTo>
                        <a:pt x="73" y="63"/>
                      </a:lnTo>
                      <a:lnTo>
                        <a:pt x="75" y="63"/>
                      </a:lnTo>
                      <a:lnTo>
                        <a:pt x="75" y="63"/>
                      </a:lnTo>
                      <a:lnTo>
                        <a:pt x="75" y="63"/>
                      </a:lnTo>
                      <a:lnTo>
                        <a:pt x="75" y="63"/>
                      </a:lnTo>
                      <a:lnTo>
                        <a:pt x="75" y="61"/>
                      </a:lnTo>
                      <a:lnTo>
                        <a:pt x="75" y="61"/>
                      </a:lnTo>
                      <a:lnTo>
                        <a:pt x="75" y="61"/>
                      </a:lnTo>
                      <a:lnTo>
                        <a:pt x="73" y="61"/>
                      </a:lnTo>
                      <a:lnTo>
                        <a:pt x="73" y="61"/>
                      </a:lnTo>
                      <a:lnTo>
                        <a:pt x="73" y="61"/>
                      </a:lnTo>
                      <a:lnTo>
                        <a:pt x="71" y="61"/>
                      </a:lnTo>
                      <a:lnTo>
                        <a:pt x="71" y="61"/>
                      </a:lnTo>
                      <a:lnTo>
                        <a:pt x="71" y="61"/>
                      </a:lnTo>
                      <a:lnTo>
                        <a:pt x="71" y="61"/>
                      </a:lnTo>
                      <a:lnTo>
                        <a:pt x="71" y="59"/>
                      </a:lnTo>
                      <a:lnTo>
                        <a:pt x="69" y="59"/>
                      </a:lnTo>
                      <a:lnTo>
                        <a:pt x="69" y="59"/>
                      </a:lnTo>
                      <a:lnTo>
                        <a:pt x="69" y="59"/>
                      </a:lnTo>
                      <a:lnTo>
                        <a:pt x="69" y="59"/>
                      </a:lnTo>
                      <a:lnTo>
                        <a:pt x="67" y="59"/>
                      </a:lnTo>
                      <a:lnTo>
                        <a:pt x="67" y="59"/>
                      </a:lnTo>
                      <a:lnTo>
                        <a:pt x="66" y="59"/>
                      </a:lnTo>
                      <a:lnTo>
                        <a:pt x="66" y="57"/>
                      </a:lnTo>
                      <a:lnTo>
                        <a:pt x="66" y="57"/>
                      </a:lnTo>
                      <a:lnTo>
                        <a:pt x="66" y="57"/>
                      </a:lnTo>
                      <a:lnTo>
                        <a:pt x="64" y="57"/>
                      </a:lnTo>
                      <a:lnTo>
                        <a:pt x="64" y="57"/>
                      </a:lnTo>
                      <a:lnTo>
                        <a:pt x="64" y="57"/>
                      </a:lnTo>
                      <a:lnTo>
                        <a:pt x="64" y="57"/>
                      </a:lnTo>
                      <a:lnTo>
                        <a:pt x="62" y="57"/>
                      </a:lnTo>
                      <a:lnTo>
                        <a:pt x="62" y="57"/>
                      </a:lnTo>
                      <a:lnTo>
                        <a:pt x="60" y="57"/>
                      </a:lnTo>
                      <a:lnTo>
                        <a:pt x="60" y="55"/>
                      </a:lnTo>
                      <a:lnTo>
                        <a:pt x="60" y="55"/>
                      </a:lnTo>
                      <a:lnTo>
                        <a:pt x="60" y="55"/>
                      </a:lnTo>
                      <a:lnTo>
                        <a:pt x="58" y="55"/>
                      </a:lnTo>
                      <a:lnTo>
                        <a:pt x="58" y="55"/>
                      </a:lnTo>
                      <a:lnTo>
                        <a:pt x="58" y="55"/>
                      </a:lnTo>
                      <a:lnTo>
                        <a:pt x="58" y="55"/>
                      </a:lnTo>
                      <a:lnTo>
                        <a:pt x="56" y="55"/>
                      </a:lnTo>
                      <a:lnTo>
                        <a:pt x="56" y="55"/>
                      </a:lnTo>
                      <a:lnTo>
                        <a:pt x="56" y="55"/>
                      </a:lnTo>
                      <a:lnTo>
                        <a:pt x="54" y="55"/>
                      </a:lnTo>
                      <a:lnTo>
                        <a:pt x="54" y="55"/>
                      </a:lnTo>
                      <a:lnTo>
                        <a:pt x="54" y="55"/>
                      </a:lnTo>
                      <a:lnTo>
                        <a:pt x="52" y="55"/>
                      </a:lnTo>
                      <a:lnTo>
                        <a:pt x="52" y="57"/>
                      </a:lnTo>
                      <a:lnTo>
                        <a:pt x="52" y="57"/>
                      </a:lnTo>
                      <a:lnTo>
                        <a:pt x="52" y="57"/>
                      </a:lnTo>
                      <a:lnTo>
                        <a:pt x="50" y="57"/>
                      </a:lnTo>
                      <a:lnTo>
                        <a:pt x="50" y="57"/>
                      </a:lnTo>
                      <a:lnTo>
                        <a:pt x="50" y="55"/>
                      </a:lnTo>
                      <a:lnTo>
                        <a:pt x="48" y="55"/>
                      </a:lnTo>
                      <a:lnTo>
                        <a:pt x="48" y="55"/>
                      </a:lnTo>
                      <a:lnTo>
                        <a:pt x="48" y="55"/>
                      </a:lnTo>
                      <a:lnTo>
                        <a:pt x="46" y="55"/>
                      </a:lnTo>
                      <a:lnTo>
                        <a:pt x="46" y="55"/>
                      </a:lnTo>
                      <a:lnTo>
                        <a:pt x="46" y="55"/>
                      </a:lnTo>
                      <a:lnTo>
                        <a:pt x="44" y="55"/>
                      </a:lnTo>
                      <a:lnTo>
                        <a:pt x="44" y="57"/>
                      </a:lnTo>
                      <a:lnTo>
                        <a:pt x="44" y="57"/>
                      </a:lnTo>
                      <a:lnTo>
                        <a:pt x="43" y="57"/>
                      </a:lnTo>
                      <a:lnTo>
                        <a:pt x="43" y="57"/>
                      </a:lnTo>
                      <a:lnTo>
                        <a:pt x="43" y="57"/>
                      </a:lnTo>
                      <a:lnTo>
                        <a:pt x="41" y="57"/>
                      </a:lnTo>
                      <a:lnTo>
                        <a:pt x="41" y="57"/>
                      </a:lnTo>
                      <a:lnTo>
                        <a:pt x="41" y="55"/>
                      </a:lnTo>
                      <a:lnTo>
                        <a:pt x="39" y="55"/>
                      </a:lnTo>
                      <a:lnTo>
                        <a:pt x="39" y="55"/>
                      </a:lnTo>
                      <a:lnTo>
                        <a:pt x="39" y="55"/>
                      </a:lnTo>
                      <a:lnTo>
                        <a:pt x="39" y="57"/>
                      </a:lnTo>
                      <a:lnTo>
                        <a:pt x="37" y="57"/>
                      </a:lnTo>
                      <a:lnTo>
                        <a:pt x="37" y="57"/>
                      </a:lnTo>
                      <a:lnTo>
                        <a:pt x="37" y="57"/>
                      </a:lnTo>
                      <a:lnTo>
                        <a:pt x="35" y="57"/>
                      </a:lnTo>
                      <a:lnTo>
                        <a:pt x="35" y="57"/>
                      </a:lnTo>
                      <a:lnTo>
                        <a:pt x="33" y="57"/>
                      </a:lnTo>
                      <a:lnTo>
                        <a:pt x="33" y="57"/>
                      </a:lnTo>
                      <a:lnTo>
                        <a:pt x="33" y="57"/>
                      </a:lnTo>
                      <a:lnTo>
                        <a:pt x="31" y="57"/>
                      </a:lnTo>
                      <a:lnTo>
                        <a:pt x="31" y="55"/>
                      </a:lnTo>
                      <a:lnTo>
                        <a:pt x="31" y="55"/>
                      </a:lnTo>
                      <a:lnTo>
                        <a:pt x="31" y="53"/>
                      </a:lnTo>
                      <a:lnTo>
                        <a:pt x="31" y="53"/>
                      </a:lnTo>
                      <a:lnTo>
                        <a:pt x="31" y="53"/>
                      </a:lnTo>
                      <a:lnTo>
                        <a:pt x="31" y="53"/>
                      </a:lnTo>
                      <a:lnTo>
                        <a:pt x="31" y="53"/>
                      </a:lnTo>
                      <a:lnTo>
                        <a:pt x="31" y="51"/>
                      </a:lnTo>
                      <a:lnTo>
                        <a:pt x="31" y="51"/>
                      </a:lnTo>
                      <a:lnTo>
                        <a:pt x="31" y="49"/>
                      </a:lnTo>
                      <a:lnTo>
                        <a:pt x="33" y="49"/>
                      </a:lnTo>
                      <a:lnTo>
                        <a:pt x="33" y="49"/>
                      </a:lnTo>
                      <a:lnTo>
                        <a:pt x="33" y="51"/>
                      </a:lnTo>
                      <a:lnTo>
                        <a:pt x="33" y="51"/>
                      </a:lnTo>
                      <a:lnTo>
                        <a:pt x="35" y="51"/>
                      </a:lnTo>
                      <a:lnTo>
                        <a:pt x="35" y="51"/>
                      </a:lnTo>
                      <a:lnTo>
                        <a:pt x="35" y="51"/>
                      </a:lnTo>
                      <a:lnTo>
                        <a:pt x="35" y="53"/>
                      </a:lnTo>
                      <a:lnTo>
                        <a:pt x="37" y="53"/>
                      </a:lnTo>
                      <a:lnTo>
                        <a:pt x="37" y="53"/>
                      </a:lnTo>
                      <a:lnTo>
                        <a:pt x="37" y="53"/>
                      </a:lnTo>
                      <a:lnTo>
                        <a:pt x="37" y="51"/>
                      </a:lnTo>
                      <a:lnTo>
                        <a:pt x="39" y="51"/>
                      </a:lnTo>
                      <a:lnTo>
                        <a:pt x="39" y="51"/>
                      </a:lnTo>
                      <a:lnTo>
                        <a:pt x="39" y="51"/>
                      </a:lnTo>
                      <a:lnTo>
                        <a:pt x="41" y="51"/>
                      </a:lnTo>
                      <a:lnTo>
                        <a:pt x="41" y="51"/>
                      </a:lnTo>
                      <a:lnTo>
                        <a:pt x="43" y="51"/>
                      </a:lnTo>
                      <a:lnTo>
                        <a:pt x="43" y="51"/>
                      </a:lnTo>
                      <a:lnTo>
                        <a:pt x="43" y="51"/>
                      </a:lnTo>
                      <a:lnTo>
                        <a:pt x="43" y="51"/>
                      </a:lnTo>
                      <a:lnTo>
                        <a:pt x="43" y="49"/>
                      </a:lnTo>
                      <a:lnTo>
                        <a:pt x="44" y="49"/>
                      </a:lnTo>
                      <a:lnTo>
                        <a:pt x="44" y="49"/>
                      </a:lnTo>
                      <a:lnTo>
                        <a:pt x="44" y="49"/>
                      </a:lnTo>
                      <a:lnTo>
                        <a:pt x="44" y="47"/>
                      </a:lnTo>
                      <a:lnTo>
                        <a:pt x="46" y="47"/>
                      </a:lnTo>
                      <a:lnTo>
                        <a:pt x="46" y="47"/>
                      </a:lnTo>
                      <a:lnTo>
                        <a:pt x="46" y="47"/>
                      </a:lnTo>
                      <a:lnTo>
                        <a:pt x="46" y="45"/>
                      </a:lnTo>
                      <a:lnTo>
                        <a:pt x="46" y="45"/>
                      </a:lnTo>
                      <a:lnTo>
                        <a:pt x="44" y="45"/>
                      </a:lnTo>
                      <a:lnTo>
                        <a:pt x="44" y="45"/>
                      </a:lnTo>
                      <a:lnTo>
                        <a:pt x="43" y="45"/>
                      </a:lnTo>
                      <a:lnTo>
                        <a:pt x="43" y="45"/>
                      </a:lnTo>
                      <a:lnTo>
                        <a:pt x="43" y="45"/>
                      </a:lnTo>
                      <a:lnTo>
                        <a:pt x="43" y="45"/>
                      </a:lnTo>
                      <a:lnTo>
                        <a:pt x="43" y="45"/>
                      </a:lnTo>
                      <a:lnTo>
                        <a:pt x="43" y="44"/>
                      </a:lnTo>
                      <a:lnTo>
                        <a:pt x="44" y="44"/>
                      </a:lnTo>
                      <a:lnTo>
                        <a:pt x="44" y="44"/>
                      </a:lnTo>
                      <a:lnTo>
                        <a:pt x="43" y="44"/>
                      </a:lnTo>
                      <a:lnTo>
                        <a:pt x="43" y="44"/>
                      </a:lnTo>
                      <a:lnTo>
                        <a:pt x="43" y="44"/>
                      </a:lnTo>
                      <a:lnTo>
                        <a:pt x="43" y="44"/>
                      </a:lnTo>
                      <a:lnTo>
                        <a:pt x="41" y="44"/>
                      </a:lnTo>
                      <a:lnTo>
                        <a:pt x="41" y="44"/>
                      </a:lnTo>
                      <a:lnTo>
                        <a:pt x="41" y="44"/>
                      </a:lnTo>
                      <a:lnTo>
                        <a:pt x="39" y="44"/>
                      </a:lnTo>
                      <a:lnTo>
                        <a:pt x="39" y="42"/>
                      </a:lnTo>
                      <a:lnTo>
                        <a:pt x="39" y="42"/>
                      </a:lnTo>
                      <a:lnTo>
                        <a:pt x="39" y="42"/>
                      </a:lnTo>
                      <a:lnTo>
                        <a:pt x="39" y="42"/>
                      </a:lnTo>
                      <a:lnTo>
                        <a:pt x="37" y="42"/>
                      </a:lnTo>
                      <a:lnTo>
                        <a:pt x="37" y="40"/>
                      </a:lnTo>
                      <a:lnTo>
                        <a:pt x="37" y="40"/>
                      </a:lnTo>
                      <a:lnTo>
                        <a:pt x="37" y="40"/>
                      </a:lnTo>
                      <a:lnTo>
                        <a:pt x="37" y="40"/>
                      </a:lnTo>
                      <a:lnTo>
                        <a:pt x="37" y="38"/>
                      </a:lnTo>
                      <a:lnTo>
                        <a:pt x="37" y="38"/>
                      </a:lnTo>
                      <a:lnTo>
                        <a:pt x="37" y="38"/>
                      </a:lnTo>
                      <a:lnTo>
                        <a:pt x="37" y="38"/>
                      </a:lnTo>
                      <a:lnTo>
                        <a:pt x="37" y="38"/>
                      </a:lnTo>
                      <a:lnTo>
                        <a:pt x="35" y="38"/>
                      </a:lnTo>
                      <a:lnTo>
                        <a:pt x="35" y="38"/>
                      </a:lnTo>
                      <a:lnTo>
                        <a:pt x="33" y="38"/>
                      </a:lnTo>
                      <a:lnTo>
                        <a:pt x="33" y="38"/>
                      </a:lnTo>
                      <a:lnTo>
                        <a:pt x="33" y="38"/>
                      </a:lnTo>
                      <a:lnTo>
                        <a:pt x="31" y="38"/>
                      </a:lnTo>
                      <a:lnTo>
                        <a:pt x="31" y="38"/>
                      </a:lnTo>
                      <a:lnTo>
                        <a:pt x="31" y="36"/>
                      </a:lnTo>
                      <a:lnTo>
                        <a:pt x="31" y="36"/>
                      </a:lnTo>
                      <a:lnTo>
                        <a:pt x="29" y="36"/>
                      </a:lnTo>
                      <a:lnTo>
                        <a:pt x="29" y="36"/>
                      </a:lnTo>
                      <a:lnTo>
                        <a:pt x="27" y="36"/>
                      </a:lnTo>
                      <a:lnTo>
                        <a:pt x="27" y="38"/>
                      </a:lnTo>
                      <a:lnTo>
                        <a:pt x="27" y="38"/>
                      </a:lnTo>
                      <a:lnTo>
                        <a:pt x="27" y="38"/>
                      </a:lnTo>
                      <a:lnTo>
                        <a:pt x="27" y="36"/>
                      </a:lnTo>
                      <a:lnTo>
                        <a:pt x="25" y="36"/>
                      </a:lnTo>
                      <a:lnTo>
                        <a:pt x="25" y="36"/>
                      </a:lnTo>
                      <a:lnTo>
                        <a:pt x="25" y="36"/>
                      </a:lnTo>
                      <a:lnTo>
                        <a:pt x="23" y="36"/>
                      </a:lnTo>
                      <a:lnTo>
                        <a:pt x="23" y="36"/>
                      </a:lnTo>
                      <a:lnTo>
                        <a:pt x="22" y="36"/>
                      </a:lnTo>
                      <a:lnTo>
                        <a:pt x="22" y="36"/>
                      </a:lnTo>
                      <a:lnTo>
                        <a:pt x="22" y="36"/>
                      </a:lnTo>
                      <a:lnTo>
                        <a:pt x="20" y="36"/>
                      </a:lnTo>
                      <a:lnTo>
                        <a:pt x="20" y="38"/>
                      </a:lnTo>
                      <a:lnTo>
                        <a:pt x="20" y="38"/>
                      </a:lnTo>
                      <a:lnTo>
                        <a:pt x="20" y="36"/>
                      </a:lnTo>
                      <a:lnTo>
                        <a:pt x="20" y="36"/>
                      </a:lnTo>
                      <a:lnTo>
                        <a:pt x="18" y="36"/>
                      </a:lnTo>
                      <a:lnTo>
                        <a:pt x="18" y="36"/>
                      </a:lnTo>
                      <a:lnTo>
                        <a:pt x="18" y="38"/>
                      </a:lnTo>
                      <a:lnTo>
                        <a:pt x="16" y="38"/>
                      </a:lnTo>
                      <a:lnTo>
                        <a:pt x="16" y="38"/>
                      </a:lnTo>
                      <a:lnTo>
                        <a:pt x="16" y="38"/>
                      </a:lnTo>
                      <a:lnTo>
                        <a:pt x="16" y="38"/>
                      </a:lnTo>
                      <a:lnTo>
                        <a:pt x="14" y="38"/>
                      </a:lnTo>
                      <a:lnTo>
                        <a:pt x="14" y="38"/>
                      </a:lnTo>
                      <a:lnTo>
                        <a:pt x="12" y="38"/>
                      </a:lnTo>
                      <a:lnTo>
                        <a:pt x="12" y="38"/>
                      </a:lnTo>
                      <a:lnTo>
                        <a:pt x="12" y="38"/>
                      </a:lnTo>
                      <a:lnTo>
                        <a:pt x="12" y="38"/>
                      </a:lnTo>
                      <a:lnTo>
                        <a:pt x="10" y="38"/>
                      </a:lnTo>
                      <a:lnTo>
                        <a:pt x="10" y="36"/>
                      </a:lnTo>
                      <a:lnTo>
                        <a:pt x="10" y="36"/>
                      </a:lnTo>
                      <a:lnTo>
                        <a:pt x="10" y="36"/>
                      </a:lnTo>
                      <a:lnTo>
                        <a:pt x="10" y="36"/>
                      </a:lnTo>
                      <a:lnTo>
                        <a:pt x="8" y="36"/>
                      </a:lnTo>
                      <a:lnTo>
                        <a:pt x="8" y="34"/>
                      </a:lnTo>
                      <a:lnTo>
                        <a:pt x="8" y="34"/>
                      </a:lnTo>
                      <a:lnTo>
                        <a:pt x="10" y="34"/>
                      </a:lnTo>
                      <a:lnTo>
                        <a:pt x="10" y="34"/>
                      </a:lnTo>
                      <a:lnTo>
                        <a:pt x="10" y="34"/>
                      </a:lnTo>
                      <a:lnTo>
                        <a:pt x="10" y="32"/>
                      </a:lnTo>
                      <a:lnTo>
                        <a:pt x="12" y="32"/>
                      </a:lnTo>
                      <a:lnTo>
                        <a:pt x="12" y="32"/>
                      </a:lnTo>
                      <a:lnTo>
                        <a:pt x="12" y="32"/>
                      </a:lnTo>
                      <a:lnTo>
                        <a:pt x="14" y="32"/>
                      </a:lnTo>
                      <a:lnTo>
                        <a:pt x="14" y="34"/>
                      </a:lnTo>
                      <a:lnTo>
                        <a:pt x="14" y="34"/>
                      </a:lnTo>
                      <a:lnTo>
                        <a:pt x="16" y="34"/>
                      </a:lnTo>
                      <a:lnTo>
                        <a:pt x="16" y="34"/>
                      </a:lnTo>
                      <a:lnTo>
                        <a:pt x="16" y="34"/>
                      </a:lnTo>
                      <a:lnTo>
                        <a:pt x="18" y="34"/>
                      </a:lnTo>
                      <a:lnTo>
                        <a:pt x="18" y="32"/>
                      </a:lnTo>
                      <a:lnTo>
                        <a:pt x="18" y="32"/>
                      </a:lnTo>
                      <a:lnTo>
                        <a:pt x="20" y="32"/>
                      </a:lnTo>
                      <a:lnTo>
                        <a:pt x="20" y="32"/>
                      </a:lnTo>
                      <a:lnTo>
                        <a:pt x="20" y="32"/>
                      </a:lnTo>
                      <a:lnTo>
                        <a:pt x="20" y="32"/>
                      </a:lnTo>
                      <a:lnTo>
                        <a:pt x="22" y="32"/>
                      </a:lnTo>
                      <a:lnTo>
                        <a:pt x="22" y="32"/>
                      </a:lnTo>
                      <a:lnTo>
                        <a:pt x="22" y="32"/>
                      </a:lnTo>
                      <a:lnTo>
                        <a:pt x="22" y="32"/>
                      </a:lnTo>
                      <a:lnTo>
                        <a:pt x="23" y="32"/>
                      </a:lnTo>
                      <a:lnTo>
                        <a:pt x="23" y="32"/>
                      </a:lnTo>
                      <a:lnTo>
                        <a:pt x="23" y="30"/>
                      </a:lnTo>
                      <a:lnTo>
                        <a:pt x="23" y="30"/>
                      </a:lnTo>
                      <a:lnTo>
                        <a:pt x="25" y="30"/>
                      </a:lnTo>
                      <a:lnTo>
                        <a:pt x="25" y="30"/>
                      </a:lnTo>
                      <a:lnTo>
                        <a:pt x="25" y="30"/>
                      </a:lnTo>
                      <a:lnTo>
                        <a:pt x="27" y="30"/>
                      </a:lnTo>
                      <a:lnTo>
                        <a:pt x="27" y="30"/>
                      </a:lnTo>
                      <a:lnTo>
                        <a:pt x="27" y="30"/>
                      </a:lnTo>
                      <a:lnTo>
                        <a:pt x="27" y="30"/>
                      </a:lnTo>
                      <a:lnTo>
                        <a:pt x="27" y="30"/>
                      </a:lnTo>
                      <a:lnTo>
                        <a:pt x="27" y="30"/>
                      </a:lnTo>
                      <a:lnTo>
                        <a:pt x="29" y="30"/>
                      </a:lnTo>
                      <a:lnTo>
                        <a:pt x="29" y="30"/>
                      </a:lnTo>
                      <a:lnTo>
                        <a:pt x="31" y="30"/>
                      </a:lnTo>
                      <a:lnTo>
                        <a:pt x="31" y="30"/>
                      </a:lnTo>
                      <a:lnTo>
                        <a:pt x="31" y="28"/>
                      </a:lnTo>
                      <a:lnTo>
                        <a:pt x="31" y="28"/>
                      </a:lnTo>
                      <a:lnTo>
                        <a:pt x="31" y="28"/>
                      </a:lnTo>
                      <a:lnTo>
                        <a:pt x="33" y="28"/>
                      </a:lnTo>
                      <a:lnTo>
                        <a:pt x="33" y="28"/>
                      </a:lnTo>
                      <a:lnTo>
                        <a:pt x="33" y="28"/>
                      </a:lnTo>
                      <a:lnTo>
                        <a:pt x="33" y="28"/>
                      </a:lnTo>
                      <a:lnTo>
                        <a:pt x="35" y="28"/>
                      </a:lnTo>
                      <a:lnTo>
                        <a:pt x="35" y="28"/>
                      </a:lnTo>
                      <a:lnTo>
                        <a:pt x="35" y="26"/>
                      </a:lnTo>
                      <a:lnTo>
                        <a:pt x="35" y="26"/>
                      </a:lnTo>
                      <a:lnTo>
                        <a:pt x="35" y="26"/>
                      </a:lnTo>
                      <a:lnTo>
                        <a:pt x="33" y="26"/>
                      </a:lnTo>
                      <a:lnTo>
                        <a:pt x="33" y="26"/>
                      </a:lnTo>
                      <a:lnTo>
                        <a:pt x="33" y="24"/>
                      </a:lnTo>
                      <a:lnTo>
                        <a:pt x="33" y="24"/>
                      </a:lnTo>
                      <a:lnTo>
                        <a:pt x="33" y="24"/>
                      </a:lnTo>
                      <a:lnTo>
                        <a:pt x="33" y="24"/>
                      </a:lnTo>
                      <a:lnTo>
                        <a:pt x="33" y="24"/>
                      </a:lnTo>
                      <a:lnTo>
                        <a:pt x="33" y="22"/>
                      </a:lnTo>
                      <a:lnTo>
                        <a:pt x="31" y="22"/>
                      </a:lnTo>
                      <a:lnTo>
                        <a:pt x="31" y="24"/>
                      </a:lnTo>
                      <a:lnTo>
                        <a:pt x="31" y="24"/>
                      </a:lnTo>
                      <a:lnTo>
                        <a:pt x="31" y="24"/>
                      </a:lnTo>
                      <a:lnTo>
                        <a:pt x="31" y="24"/>
                      </a:lnTo>
                      <a:lnTo>
                        <a:pt x="31" y="26"/>
                      </a:lnTo>
                      <a:lnTo>
                        <a:pt x="31" y="26"/>
                      </a:lnTo>
                      <a:lnTo>
                        <a:pt x="31" y="26"/>
                      </a:lnTo>
                      <a:lnTo>
                        <a:pt x="31" y="26"/>
                      </a:lnTo>
                      <a:lnTo>
                        <a:pt x="31" y="28"/>
                      </a:lnTo>
                      <a:lnTo>
                        <a:pt x="29" y="28"/>
                      </a:lnTo>
                      <a:lnTo>
                        <a:pt x="29" y="26"/>
                      </a:lnTo>
                      <a:lnTo>
                        <a:pt x="29" y="26"/>
                      </a:lnTo>
                      <a:lnTo>
                        <a:pt x="29" y="26"/>
                      </a:lnTo>
                      <a:lnTo>
                        <a:pt x="27" y="26"/>
                      </a:lnTo>
                      <a:lnTo>
                        <a:pt x="27" y="24"/>
                      </a:lnTo>
                      <a:lnTo>
                        <a:pt x="27" y="24"/>
                      </a:lnTo>
                      <a:lnTo>
                        <a:pt x="27" y="24"/>
                      </a:lnTo>
                      <a:lnTo>
                        <a:pt x="27" y="24"/>
                      </a:lnTo>
                      <a:lnTo>
                        <a:pt x="27" y="22"/>
                      </a:lnTo>
                      <a:lnTo>
                        <a:pt x="25" y="22"/>
                      </a:lnTo>
                      <a:lnTo>
                        <a:pt x="25" y="24"/>
                      </a:lnTo>
                      <a:lnTo>
                        <a:pt x="25" y="24"/>
                      </a:lnTo>
                      <a:lnTo>
                        <a:pt x="25" y="24"/>
                      </a:lnTo>
                      <a:lnTo>
                        <a:pt x="25" y="22"/>
                      </a:lnTo>
                      <a:lnTo>
                        <a:pt x="25" y="22"/>
                      </a:lnTo>
                      <a:lnTo>
                        <a:pt x="23" y="22"/>
                      </a:lnTo>
                      <a:lnTo>
                        <a:pt x="23" y="22"/>
                      </a:lnTo>
                      <a:lnTo>
                        <a:pt x="22" y="22"/>
                      </a:lnTo>
                      <a:lnTo>
                        <a:pt x="22" y="22"/>
                      </a:lnTo>
                      <a:lnTo>
                        <a:pt x="22" y="22"/>
                      </a:lnTo>
                      <a:lnTo>
                        <a:pt x="22" y="22"/>
                      </a:lnTo>
                      <a:lnTo>
                        <a:pt x="22" y="22"/>
                      </a:lnTo>
                      <a:lnTo>
                        <a:pt x="20" y="22"/>
                      </a:lnTo>
                      <a:lnTo>
                        <a:pt x="20" y="22"/>
                      </a:lnTo>
                      <a:lnTo>
                        <a:pt x="20" y="22"/>
                      </a:lnTo>
                      <a:lnTo>
                        <a:pt x="18" y="22"/>
                      </a:lnTo>
                      <a:lnTo>
                        <a:pt x="18" y="22"/>
                      </a:lnTo>
                      <a:lnTo>
                        <a:pt x="16" y="22"/>
                      </a:lnTo>
                      <a:lnTo>
                        <a:pt x="16" y="22"/>
                      </a:lnTo>
                      <a:lnTo>
                        <a:pt x="16" y="22"/>
                      </a:lnTo>
                      <a:lnTo>
                        <a:pt x="16" y="22"/>
                      </a:lnTo>
                      <a:lnTo>
                        <a:pt x="16" y="24"/>
                      </a:lnTo>
                      <a:lnTo>
                        <a:pt x="14" y="24"/>
                      </a:lnTo>
                      <a:lnTo>
                        <a:pt x="14" y="24"/>
                      </a:lnTo>
                      <a:lnTo>
                        <a:pt x="12" y="24"/>
                      </a:lnTo>
                      <a:lnTo>
                        <a:pt x="12" y="24"/>
                      </a:lnTo>
                      <a:lnTo>
                        <a:pt x="12" y="24"/>
                      </a:lnTo>
                      <a:lnTo>
                        <a:pt x="10" y="24"/>
                      </a:lnTo>
                      <a:lnTo>
                        <a:pt x="10" y="24"/>
                      </a:lnTo>
                      <a:lnTo>
                        <a:pt x="10" y="22"/>
                      </a:lnTo>
                      <a:lnTo>
                        <a:pt x="10" y="22"/>
                      </a:lnTo>
                      <a:lnTo>
                        <a:pt x="10" y="22"/>
                      </a:lnTo>
                      <a:lnTo>
                        <a:pt x="8" y="22"/>
                      </a:lnTo>
                      <a:lnTo>
                        <a:pt x="8" y="22"/>
                      </a:lnTo>
                      <a:lnTo>
                        <a:pt x="6" y="22"/>
                      </a:lnTo>
                      <a:lnTo>
                        <a:pt x="6" y="22"/>
                      </a:lnTo>
                      <a:lnTo>
                        <a:pt x="6" y="22"/>
                      </a:lnTo>
                      <a:lnTo>
                        <a:pt x="6" y="22"/>
                      </a:lnTo>
                      <a:lnTo>
                        <a:pt x="6" y="22"/>
                      </a:lnTo>
                      <a:lnTo>
                        <a:pt x="4" y="22"/>
                      </a:lnTo>
                      <a:lnTo>
                        <a:pt x="4" y="22"/>
                      </a:lnTo>
                      <a:lnTo>
                        <a:pt x="4" y="22"/>
                      </a:lnTo>
                      <a:lnTo>
                        <a:pt x="2" y="22"/>
                      </a:lnTo>
                      <a:lnTo>
                        <a:pt x="2" y="22"/>
                      </a:lnTo>
                      <a:lnTo>
                        <a:pt x="0" y="22"/>
                      </a:lnTo>
                      <a:lnTo>
                        <a:pt x="0" y="22"/>
                      </a:lnTo>
                      <a:lnTo>
                        <a:pt x="0" y="22"/>
                      </a:lnTo>
                      <a:lnTo>
                        <a:pt x="0" y="21"/>
                      </a:lnTo>
                      <a:lnTo>
                        <a:pt x="0" y="21"/>
                      </a:lnTo>
                      <a:lnTo>
                        <a:pt x="0" y="21"/>
                      </a:lnTo>
                      <a:lnTo>
                        <a:pt x="2" y="21"/>
                      </a:lnTo>
                      <a:lnTo>
                        <a:pt x="2" y="21"/>
                      </a:lnTo>
                      <a:lnTo>
                        <a:pt x="4" y="21"/>
                      </a:lnTo>
                      <a:lnTo>
                        <a:pt x="4" y="19"/>
                      </a:lnTo>
                      <a:lnTo>
                        <a:pt x="4" y="19"/>
                      </a:lnTo>
                      <a:lnTo>
                        <a:pt x="4" y="19"/>
                      </a:lnTo>
                      <a:lnTo>
                        <a:pt x="4" y="19"/>
                      </a:lnTo>
                      <a:lnTo>
                        <a:pt x="6" y="19"/>
                      </a:lnTo>
                      <a:lnTo>
                        <a:pt x="6" y="19"/>
                      </a:lnTo>
                      <a:lnTo>
                        <a:pt x="6" y="19"/>
                      </a:lnTo>
                      <a:lnTo>
                        <a:pt x="6" y="19"/>
                      </a:lnTo>
                      <a:lnTo>
                        <a:pt x="8" y="19"/>
                      </a:lnTo>
                      <a:lnTo>
                        <a:pt x="8" y="19"/>
                      </a:lnTo>
                      <a:lnTo>
                        <a:pt x="8" y="19"/>
                      </a:lnTo>
                      <a:lnTo>
                        <a:pt x="8" y="17"/>
                      </a:lnTo>
                      <a:lnTo>
                        <a:pt x="8" y="17"/>
                      </a:lnTo>
                      <a:lnTo>
                        <a:pt x="8" y="17"/>
                      </a:lnTo>
                      <a:lnTo>
                        <a:pt x="8" y="15"/>
                      </a:lnTo>
                      <a:lnTo>
                        <a:pt x="8" y="15"/>
                      </a:lnTo>
                      <a:lnTo>
                        <a:pt x="8" y="15"/>
                      </a:lnTo>
                      <a:lnTo>
                        <a:pt x="10" y="15"/>
                      </a:lnTo>
                      <a:lnTo>
                        <a:pt x="10" y="15"/>
                      </a:lnTo>
                      <a:lnTo>
                        <a:pt x="10" y="15"/>
                      </a:lnTo>
                      <a:lnTo>
                        <a:pt x="10" y="15"/>
                      </a:lnTo>
                      <a:lnTo>
                        <a:pt x="12" y="15"/>
                      </a:lnTo>
                      <a:lnTo>
                        <a:pt x="12" y="15"/>
                      </a:lnTo>
                      <a:lnTo>
                        <a:pt x="12" y="15"/>
                      </a:lnTo>
                      <a:lnTo>
                        <a:pt x="12" y="15"/>
                      </a:lnTo>
                      <a:lnTo>
                        <a:pt x="12" y="15"/>
                      </a:lnTo>
                      <a:lnTo>
                        <a:pt x="12" y="13"/>
                      </a:lnTo>
                      <a:lnTo>
                        <a:pt x="12" y="13"/>
                      </a:lnTo>
                      <a:lnTo>
                        <a:pt x="12" y="13"/>
                      </a:lnTo>
                      <a:lnTo>
                        <a:pt x="12" y="13"/>
                      </a:lnTo>
                      <a:lnTo>
                        <a:pt x="14" y="13"/>
                      </a:lnTo>
                      <a:lnTo>
                        <a:pt x="14" y="11"/>
                      </a:lnTo>
                      <a:lnTo>
                        <a:pt x="12" y="11"/>
                      </a:lnTo>
                      <a:lnTo>
                        <a:pt x="12" y="11"/>
                      </a:lnTo>
                      <a:lnTo>
                        <a:pt x="12" y="9"/>
                      </a:lnTo>
                      <a:lnTo>
                        <a:pt x="14" y="9"/>
                      </a:lnTo>
                      <a:lnTo>
                        <a:pt x="14" y="9"/>
                      </a:lnTo>
                      <a:lnTo>
                        <a:pt x="16" y="9"/>
                      </a:lnTo>
                      <a:lnTo>
                        <a:pt x="16" y="9"/>
                      </a:lnTo>
                      <a:lnTo>
                        <a:pt x="16" y="9"/>
                      </a:lnTo>
                      <a:lnTo>
                        <a:pt x="16" y="9"/>
                      </a:lnTo>
                      <a:lnTo>
                        <a:pt x="16" y="7"/>
                      </a:lnTo>
                      <a:lnTo>
                        <a:pt x="18" y="7"/>
                      </a:lnTo>
                      <a:lnTo>
                        <a:pt x="18" y="7"/>
                      </a:lnTo>
                      <a:lnTo>
                        <a:pt x="18" y="7"/>
                      </a:lnTo>
                      <a:lnTo>
                        <a:pt x="20" y="7"/>
                      </a:lnTo>
                      <a:lnTo>
                        <a:pt x="20" y="7"/>
                      </a:lnTo>
                      <a:lnTo>
                        <a:pt x="20" y="7"/>
                      </a:lnTo>
                      <a:lnTo>
                        <a:pt x="22" y="7"/>
                      </a:lnTo>
                      <a:lnTo>
                        <a:pt x="22" y="7"/>
                      </a:lnTo>
                      <a:lnTo>
                        <a:pt x="22" y="7"/>
                      </a:lnTo>
                      <a:lnTo>
                        <a:pt x="23" y="7"/>
                      </a:lnTo>
                      <a:lnTo>
                        <a:pt x="23" y="7"/>
                      </a:lnTo>
                      <a:lnTo>
                        <a:pt x="23" y="7"/>
                      </a:lnTo>
                      <a:lnTo>
                        <a:pt x="25" y="7"/>
                      </a:lnTo>
                      <a:lnTo>
                        <a:pt x="25" y="7"/>
                      </a:lnTo>
                      <a:lnTo>
                        <a:pt x="25" y="7"/>
                      </a:lnTo>
                      <a:lnTo>
                        <a:pt x="25" y="9"/>
                      </a:lnTo>
                      <a:lnTo>
                        <a:pt x="27" y="9"/>
                      </a:lnTo>
                      <a:lnTo>
                        <a:pt x="27" y="9"/>
                      </a:lnTo>
                      <a:lnTo>
                        <a:pt x="27" y="9"/>
                      </a:lnTo>
                      <a:lnTo>
                        <a:pt x="27" y="9"/>
                      </a:lnTo>
                      <a:lnTo>
                        <a:pt x="29" y="9"/>
                      </a:lnTo>
                      <a:lnTo>
                        <a:pt x="29" y="11"/>
                      </a:lnTo>
                      <a:lnTo>
                        <a:pt x="29" y="11"/>
                      </a:lnTo>
                      <a:lnTo>
                        <a:pt x="29" y="9"/>
                      </a:lnTo>
                      <a:lnTo>
                        <a:pt x="31" y="9"/>
                      </a:lnTo>
                      <a:lnTo>
                        <a:pt x="31" y="9"/>
                      </a:lnTo>
                      <a:lnTo>
                        <a:pt x="31" y="9"/>
                      </a:lnTo>
                      <a:lnTo>
                        <a:pt x="33" y="9"/>
                      </a:lnTo>
                      <a:lnTo>
                        <a:pt x="33" y="9"/>
                      </a:lnTo>
                      <a:lnTo>
                        <a:pt x="31" y="9"/>
                      </a:lnTo>
                      <a:lnTo>
                        <a:pt x="31" y="9"/>
                      </a:lnTo>
                      <a:lnTo>
                        <a:pt x="31" y="9"/>
                      </a:lnTo>
                      <a:lnTo>
                        <a:pt x="29" y="9"/>
                      </a:lnTo>
                      <a:lnTo>
                        <a:pt x="29" y="9"/>
                      </a:lnTo>
                      <a:lnTo>
                        <a:pt x="29" y="7"/>
                      </a:lnTo>
                      <a:lnTo>
                        <a:pt x="27" y="7"/>
                      </a:lnTo>
                      <a:lnTo>
                        <a:pt x="27" y="7"/>
                      </a:lnTo>
                      <a:lnTo>
                        <a:pt x="27" y="7"/>
                      </a:lnTo>
                      <a:lnTo>
                        <a:pt x="27" y="5"/>
                      </a:lnTo>
                      <a:lnTo>
                        <a:pt x="27" y="5"/>
                      </a:lnTo>
                      <a:lnTo>
                        <a:pt x="29" y="5"/>
                      </a:lnTo>
                      <a:lnTo>
                        <a:pt x="29" y="5"/>
                      </a:lnTo>
                      <a:lnTo>
                        <a:pt x="27" y="5"/>
                      </a:lnTo>
                      <a:lnTo>
                        <a:pt x="27" y="5"/>
                      </a:lnTo>
                      <a:lnTo>
                        <a:pt x="27" y="5"/>
                      </a:lnTo>
                      <a:lnTo>
                        <a:pt x="25" y="5"/>
                      </a:lnTo>
                      <a:lnTo>
                        <a:pt x="25" y="5"/>
                      </a:lnTo>
                      <a:lnTo>
                        <a:pt x="25" y="5"/>
                      </a:lnTo>
                      <a:lnTo>
                        <a:pt x="23" y="5"/>
                      </a:lnTo>
                      <a:lnTo>
                        <a:pt x="23" y="5"/>
                      </a:lnTo>
                      <a:lnTo>
                        <a:pt x="23" y="3"/>
                      </a:lnTo>
                      <a:lnTo>
                        <a:pt x="25" y="3"/>
                      </a:lnTo>
                      <a:lnTo>
                        <a:pt x="25" y="3"/>
                      </a:lnTo>
                      <a:lnTo>
                        <a:pt x="25" y="3"/>
                      </a:lnTo>
                      <a:lnTo>
                        <a:pt x="25" y="3"/>
                      </a:lnTo>
                      <a:lnTo>
                        <a:pt x="25" y="1"/>
                      </a:lnTo>
                      <a:lnTo>
                        <a:pt x="25" y="1"/>
                      </a:lnTo>
                      <a:lnTo>
                        <a:pt x="25" y="1"/>
                      </a:lnTo>
                      <a:lnTo>
                        <a:pt x="27" y="1"/>
                      </a:lnTo>
                      <a:lnTo>
                        <a:pt x="27" y="1"/>
                      </a:lnTo>
                      <a:lnTo>
                        <a:pt x="27" y="1"/>
                      </a:lnTo>
                      <a:lnTo>
                        <a:pt x="27" y="1"/>
                      </a:lnTo>
                      <a:lnTo>
                        <a:pt x="29" y="1"/>
                      </a:lnTo>
                      <a:lnTo>
                        <a:pt x="29" y="1"/>
                      </a:lnTo>
                      <a:lnTo>
                        <a:pt x="31" y="1"/>
                      </a:lnTo>
                      <a:lnTo>
                        <a:pt x="31" y="1"/>
                      </a:lnTo>
                      <a:lnTo>
                        <a:pt x="31" y="1"/>
                      </a:lnTo>
                      <a:lnTo>
                        <a:pt x="31" y="1"/>
                      </a:lnTo>
                      <a:lnTo>
                        <a:pt x="33" y="1"/>
                      </a:lnTo>
                      <a:lnTo>
                        <a:pt x="33" y="3"/>
                      </a:lnTo>
                      <a:lnTo>
                        <a:pt x="33" y="3"/>
                      </a:lnTo>
                      <a:lnTo>
                        <a:pt x="33" y="1"/>
                      </a:lnTo>
                      <a:lnTo>
                        <a:pt x="33" y="1"/>
                      </a:lnTo>
                      <a:lnTo>
                        <a:pt x="33" y="1"/>
                      </a:lnTo>
                      <a:lnTo>
                        <a:pt x="35" y="1"/>
                      </a:lnTo>
                      <a:lnTo>
                        <a:pt x="35" y="1"/>
                      </a:lnTo>
                      <a:lnTo>
                        <a:pt x="35" y="1"/>
                      </a:lnTo>
                      <a:lnTo>
                        <a:pt x="37" y="1"/>
                      </a:lnTo>
                      <a:lnTo>
                        <a:pt x="37" y="1"/>
                      </a:lnTo>
                      <a:lnTo>
                        <a:pt x="37" y="1"/>
                      </a:lnTo>
                      <a:lnTo>
                        <a:pt x="37" y="1"/>
                      </a:lnTo>
                      <a:lnTo>
                        <a:pt x="39" y="1"/>
                      </a:lnTo>
                      <a:lnTo>
                        <a:pt x="39" y="1"/>
                      </a:lnTo>
                      <a:lnTo>
                        <a:pt x="39" y="3"/>
                      </a:lnTo>
                      <a:lnTo>
                        <a:pt x="39" y="3"/>
                      </a:lnTo>
                      <a:lnTo>
                        <a:pt x="39" y="3"/>
                      </a:lnTo>
                      <a:lnTo>
                        <a:pt x="41" y="3"/>
                      </a:lnTo>
                      <a:lnTo>
                        <a:pt x="41" y="3"/>
                      </a:lnTo>
                      <a:lnTo>
                        <a:pt x="41" y="3"/>
                      </a:lnTo>
                      <a:lnTo>
                        <a:pt x="43" y="3"/>
                      </a:lnTo>
                      <a:lnTo>
                        <a:pt x="43" y="5"/>
                      </a:lnTo>
                      <a:lnTo>
                        <a:pt x="43" y="5"/>
                      </a:lnTo>
                      <a:lnTo>
                        <a:pt x="43" y="5"/>
                      </a:lnTo>
                      <a:lnTo>
                        <a:pt x="43" y="5"/>
                      </a:lnTo>
                      <a:lnTo>
                        <a:pt x="43" y="5"/>
                      </a:lnTo>
                      <a:lnTo>
                        <a:pt x="44" y="5"/>
                      </a:lnTo>
                      <a:lnTo>
                        <a:pt x="44" y="5"/>
                      </a:lnTo>
                      <a:lnTo>
                        <a:pt x="44" y="5"/>
                      </a:lnTo>
                      <a:lnTo>
                        <a:pt x="46" y="5"/>
                      </a:lnTo>
                      <a:lnTo>
                        <a:pt x="46" y="5"/>
                      </a:lnTo>
                      <a:lnTo>
                        <a:pt x="46" y="5"/>
                      </a:lnTo>
                      <a:lnTo>
                        <a:pt x="46" y="5"/>
                      </a:lnTo>
                      <a:lnTo>
                        <a:pt x="46" y="7"/>
                      </a:lnTo>
                      <a:lnTo>
                        <a:pt x="48" y="7"/>
                      </a:lnTo>
                      <a:lnTo>
                        <a:pt x="48" y="7"/>
                      </a:lnTo>
                      <a:lnTo>
                        <a:pt x="48" y="7"/>
                      </a:lnTo>
                      <a:lnTo>
                        <a:pt x="50" y="7"/>
                      </a:lnTo>
                      <a:lnTo>
                        <a:pt x="50" y="7"/>
                      </a:lnTo>
                      <a:lnTo>
                        <a:pt x="50" y="9"/>
                      </a:lnTo>
                      <a:lnTo>
                        <a:pt x="50" y="9"/>
                      </a:lnTo>
                      <a:lnTo>
                        <a:pt x="50" y="9"/>
                      </a:lnTo>
                      <a:lnTo>
                        <a:pt x="52" y="9"/>
                      </a:lnTo>
                      <a:lnTo>
                        <a:pt x="52" y="9"/>
                      </a:lnTo>
                      <a:lnTo>
                        <a:pt x="52" y="9"/>
                      </a:lnTo>
                      <a:lnTo>
                        <a:pt x="52" y="9"/>
                      </a:lnTo>
                      <a:lnTo>
                        <a:pt x="54" y="9"/>
                      </a:lnTo>
                      <a:lnTo>
                        <a:pt x="54" y="9"/>
                      </a:lnTo>
                      <a:lnTo>
                        <a:pt x="54" y="9"/>
                      </a:lnTo>
                      <a:lnTo>
                        <a:pt x="54" y="11"/>
                      </a:lnTo>
                      <a:lnTo>
                        <a:pt x="54" y="11"/>
                      </a:lnTo>
                      <a:lnTo>
                        <a:pt x="56" y="11"/>
                      </a:lnTo>
                      <a:lnTo>
                        <a:pt x="56" y="11"/>
                      </a:lnTo>
                      <a:lnTo>
                        <a:pt x="58" y="11"/>
                      </a:lnTo>
                      <a:lnTo>
                        <a:pt x="58" y="11"/>
                      </a:lnTo>
                      <a:lnTo>
                        <a:pt x="58" y="13"/>
                      </a:lnTo>
                      <a:lnTo>
                        <a:pt x="58" y="13"/>
                      </a:lnTo>
                      <a:lnTo>
                        <a:pt x="58" y="13"/>
                      </a:lnTo>
                      <a:lnTo>
                        <a:pt x="58" y="13"/>
                      </a:lnTo>
                      <a:lnTo>
                        <a:pt x="58" y="15"/>
                      </a:lnTo>
                      <a:lnTo>
                        <a:pt x="58" y="15"/>
                      </a:lnTo>
                      <a:lnTo>
                        <a:pt x="58" y="15"/>
                      </a:lnTo>
                      <a:lnTo>
                        <a:pt x="56" y="15"/>
                      </a:lnTo>
                      <a:lnTo>
                        <a:pt x="56" y="17"/>
                      </a:lnTo>
                      <a:lnTo>
                        <a:pt x="56" y="17"/>
                      </a:lnTo>
                      <a:lnTo>
                        <a:pt x="56" y="17"/>
                      </a:lnTo>
                      <a:lnTo>
                        <a:pt x="56" y="19"/>
                      </a:lnTo>
                      <a:lnTo>
                        <a:pt x="56" y="19"/>
                      </a:lnTo>
                      <a:lnTo>
                        <a:pt x="56" y="19"/>
                      </a:lnTo>
                      <a:lnTo>
                        <a:pt x="58" y="19"/>
                      </a:lnTo>
                      <a:lnTo>
                        <a:pt x="58" y="21"/>
                      </a:lnTo>
                      <a:lnTo>
                        <a:pt x="58" y="21"/>
                      </a:lnTo>
                      <a:lnTo>
                        <a:pt x="58" y="21"/>
                      </a:lnTo>
                      <a:lnTo>
                        <a:pt x="58" y="21"/>
                      </a:lnTo>
                      <a:lnTo>
                        <a:pt x="58" y="22"/>
                      </a:lnTo>
                      <a:lnTo>
                        <a:pt x="58" y="22"/>
                      </a:lnTo>
                      <a:lnTo>
                        <a:pt x="58" y="22"/>
                      </a:lnTo>
                      <a:lnTo>
                        <a:pt x="58" y="22"/>
                      </a:lnTo>
                      <a:lnTo>
                        <a:pt x="60" y="22"/>
                      </a:lnTo>
                      <a:lnTo>
                        <a:pt x="60" y="22"/>
                      </a:lnTo>
                      <a:lnTo>
                        <a:pt x="60" y="24"/>
                      </a:lnTo>
                      <a:lnTo>
                        <a:pt x="60" y="24"/>
                      </a:lnTo>
                      <a:lnTo>
                        <a:pt x="60" y="24"/>
                      </a:lnTo>
                      <a:lnTo>
                        <a:pt x="60" y="24"/>
                      </a:lnTo>
                      <a:lnTo>
                        <a:pt x="60" y="24"/>
                      </a:lnTo>
                      <a:lnTo>
                        <a:pt x="60" y="24"/>
                      </a:lnTo>
                      <a:lnTo>
                        <a:pt x="60" y="22"/>
                      </a:lnTo>
                      <a:lnTo>
                        <a:pt x="60" y="22"/>
                      </a:lnTo>
                      <a:lnTo>
                        <a:pt x="60" y="22"/>
                      </a:lnTo>
                      <a:lnTo>
                        <a:pt x="62" y="22"/>
                      </a:lnTo>
                      <a:lnTo>
                        <a:pt x="62" y="22"/>
                      </a:lnTo>
                      <a:lnTo>
                        <a:pt x="62" y="22"/>
                      </a:lnTo>
                      <a:lnTo>
                        <a:pt x="62" y="21"/>
                      </a:lnTo>
                      <a:lnTo>
                        <a:pt x="64" y="21"/>
                      </a:lnTo>
                      <a:lnTo>
                        <a:pt x="64" y="21"/>
                      </a:lnTo>
                      <a:lnTo>
                        <a:pt x="64" y="19"/>
                      </a:lnTo>
                      <a:lnTo>
                        <a:pt x="64" y="19"/>
                      </a:lnTo>
                      <a:lnTo>
                        <a:pt x="64" y="19"/>
                      </a:lnTo>
                      <a:lnTo>
                        <a:pt x="64" y="19"/>
                      </a:lnTo>
                      <a:lnTo>
                        <a:pt x="66" y="19"/>
                      </a:lnTo>
                      <a:lnTo>
                        <a:pt x="66" y="19"/>
                      </a:lnTo>
                      <a:lnTo>
                        <a:pt x="66" y="19"/>
                      </a:lnTo>
                      <a:lnTo>
                        <a:pt x="66" y="17"/>
                      </a:lnTo>
                      <a:lnTo>
                        <a:pt x="67" y="17"/>
                      </a:lnTo>
                      <a:lnTo>
                        <a:pt x="67" y="17"/>
                      </a:lnTo>
                      <a:lnTo>
                        <a:pt x="69" y="17"/>
                      </a:lnTo>
                      <a:lnTo>
                        <a:pt x="69" y="17"/>
                      </a:lnTo>
                      <a:lnTo>
                        <a:pt x="69" y="19"/>
                      </a:lnTo>
                      <a:lnTo>
                        <a:pt x="69" y="19"/>
                      </a:lnTo>
                      <a:lnTo>
                        <a:pt x="69" y="19"/>
                      </a:lnTo>
                      <a:lnTo>
                        <a:pt x="69" y="19"/>
                      </a:lnTo>
                      <a:lnTo>
                        <a:pt x="69" y="19"/>
                      </a:lnTo>
                      <a:lnTo>
                        <a:pt x="71" y="19"/>
                      </a:lnTo>
                      <a:lnTo>
                        <a:pt x="71" y="19"/>
                      </a:lnTo>
                      <a:lnTo>
                        <a:pt x="71" y="19"/>
                      </a:lnTo>
                      <a:lnTo>
                        <a:pt x="73" y="19"/>
                      </a:lnTo>
                      <a:lnTo>
                        <a:pt x="73" y="19"/>
                      </a:lnTo>
                      <a:lnTo>
                        <a:pt x="73" y="19"/>
                      </a:lnTo>
                      <a:lnTo>
                        <a:pt x="73" y="17"/>
                      </a:lnTo>
                      <a:lnTo>
                        <a:pt x="75" y="17"/>
                      </a:lnTo>
                      <a:lnTo>
                        <a:pt x="75" y="17"/>
                      </a:lnTo>
                      <a:lnTo>
                        <a:pt x="75" y="15"/>
                      </a:lnTo>
                      <a:lnTo>
                        <a:pt x="73" y="15"/>
                      </a:lnTo>
                      <a:lnTo>
                        <a:pt x="73" y="15"/>
                      </a:lnTo>
                      <a:lnTo>
                        <a:pt x="73" y="13"/>
                      </a:lnTo>
                      <a:lnTo>
                        <a:pt x="73" y="13"/>
                      </a:lnTo>
                      <a:lnTo>
                        <a:pt x="73" y="13"/>
                      </a:lnTo>
                      <a:lnTo>
                        <a:pt x="71" y="13"/>
                      </a:lnTo>
                      <a:lnTo>
                        <a:pt x="71" y="13"/>
                      </a:lnTo>
                      <a:lnTo>
                        <a:pt x="71" y="11"/>
                      </a:lnTo>
                      <a:lnTo>
                        <a:pt x="71" y="11"/>
                      </a:lnTo>
                      <a:lnTo>
                        <a:pt x="71" y="11"/>
                      </a:lnTo>
                      <a:lnTo>
                        <a:pt x="71" y="9"/>
                      </a:lnTo>
                      <a:lnTo>
                        <a:pt x="71" y="9"/>
                      </a:lnTo>
                      <a:lnTo>
                        <a:pt x="71" y="9"/>
                      </a:lnTo>
                      <a:lnTo>
                        <a:pt x="73" y="9"/>
                      </a:lnTo>
                      <a:lnTo>
                        <a:pt x="73" y="9"/>
                      </a:lnTo>
                      <a:lnTo>
                        <a:pt x="75" y="9"/>
                      </a:lnTo>
                      <a:lnTo>
                        <a:pt x="75" y="9"/>
                      </a:lnTo>
                      <a:lnTo>
                        <a:pt x="75" y="9"/>
                      </a:lnTo>
                      <a:lnTo>
                        <a:pt x="77" y="9"/>
                      </a:lnTo>
                      <a:lnTo>
                        <a:pt x="77" y="9"/>
                      </a:lnTo>
                      <a:lnTo>
                        <a:pt x="79" y="9"/>
                      </a:lnTo>
                      <a:lnTo>
                        <a:pt x="79" y="9"/>
                      </a:lnTo>
                      <a:lnTo>
                        <a:pt x="79" y="9"/>
                      </a:lnTo>
                      <a:lnTo>
                        <a:pt x="79" y="9"/>
                      </a:lnTo>
                      <a:lnTo>
                        <a:pt x="79" y="11"/>
                      </a:lnTo>
                      <a:lnTo>
                        <a:pt x="81" y="11"/>
                      </a:lnTo>
                      <a:lnTo>
                        <a:pt x="81" y="11"/>
                      </a:lnTo>
                      <a:lnTo>
                        <a:pt x="81" y="11"/>
                      </a:lnTo>
                      <a:lnTo>
                        <a:pt x="81" y="13"/>
                      </a:lnTo>
                      <a:lnTo>
                        <a:pt x="81" y="13"/>
                      </a:lnTo>
                      <a:lnTo>
                        <a:pt x="83" y="13"/>
                      </a:lnTo>
                      <a:lnTo>
                        <a:pt x="83" y="13"/>
                      </a:lnTo>
                      <a:lnTo>
                        <a:pt x="83" y="13"/>
                      </a:lnTo>
                      <a:lnTo>
                        <a:pt x="85" y="13"/>
                      </a:lnTo>
                      <a:lnTo>
                        <a:pt x="85" y="13"/>
                      </a:lnTo>
                      <a:lnTo>
                        <a:pt x="85" y="13"/>
                      </a:lnTo>
                      <a:lnTo>
                        <a:pt x="85" y="13"/>
                      </a:lnTo>
                      <a:lnTo>
                        <a:pt x="85" y="15"/>
                      </a:lnTo>
                      <a:lnTo>
                        <a:pt x="87" y="15"/>
                      </a:lnTo>
                      <a:lnTo>
                        <a:pt x="87" y="15"/>
                      </a:lnTo>
                      <a:lnTo>
                        <a:pt x="87" y="17"/>
                      </a:lnTo>
                      <a:lnTo>
                        <a:pt x="87" y="17"/>
                      </a:lnTo>
                      <a:lnTo>
                        <a:pt x="87" y="15"/>
                      </a:lnTo>
                      <a:lnTo>
                        <a:pt x="87" y="15"/>
                      </a:lnTo>
                      <a:lnTo>
                        <a:pt x="88" y="15"/>
                      </a:lnTo>
                      <a:lnTo>
                        <a:pt x="88" y="17"/>
                      </a:lnTo>
                      <a:lnTo>
                        <a:pt x="88" y="17"/>
                      </a:lnTo>
                      <a:lnTo>
                        <a:pt x="88" y="15"/>
                      </a:lnTo>
                      <a:lnTo>
                        <a:pt x="90" y="15"/>
                      </a:lnTo>
                      <a:lnTo>
                        <a:pt x="90" y="15"/>
                      </a:lnTo>
                      <a:lnTo>
                        <a:pt x="90" y="13"/>
                      </a:lnTo>
                      <a:lnTo>
                        <a:pt x="88" y="13"/>
                      </a:lnTo>
                      <a:lnTo>
                        <a:pt x="88" y="13"/>
                      </a:lnTo>
                      <a:lnTo>
                        <a:pt x="88" y="13"/>
                      </a:lnTo>
                      <a:lnTo>
                        <a:pt x="87" y="13"/>
                      </a:lnTo>
                      <a:lnTo>
                        <a:pt x="87" y="13"/>
                      </a:lnTo>
                      <a:lnTo>
                        <a:pt x="87" y="11"/>
                      </a:lnTo>
                      <a:lnTo>
                        <a:pt x="87" y="11"/>
                      </a:lnTo>
                      <a:lnTo>
                        <a:pt x="87" y="11"/>
                      </a:lnTo>
                      <a:lnTo>
                        <a:pt x="87" y="11"/>
                      </a:lnTo>
                      <a:lnTo>
                        <a:pt x="88" y="11"/>
                      </a:lnTo>
                      <a:lnTo>
                        <a:pt x="88" y="11"/>
                      </a:lnTo>
                      <a:lnTo>
                        <a:pt x="88" y="11"/>
                      </a:lnTo>
                      <a:lnTo>
                        <a:pt x="88" y="11"/>
                      </a:lnTo>
                      <a:lnTo>
                        <a:pt x="88" y="9"/>
                      </a:lnTo>
                      <a:lnTo>
                        <a:pt x="90" y="9"/>
                      </a:lnTo>
                      <a:lnTo>
                        <a:pt x="90" y="9"/>
                      </a:lnTo>
                      <a:lnTo>
                        <a:pt x="90" y="9"/>
                      </a:lnTo>
                      <a:lnTo>
                        <a:pt x="92" y="9"/>
                      </a:lnTo>
                      <a:lnTo>
                        <a:pt x="92" y="9"/>
                      </a:lnTo>
                      <a:lnTo>
                        <a:pt x="92" y="9"/>
                      </a:lnTo>
                      <a:lnTo>
                        <a:pt x="92" y="9"/>
                      </a:lnTo>
                      <a:lnTo>
                        <a:pt x="94" y="9"/>
                      </a:lnTo>
                      <a:lnTo>
                        <a:pt x="94" y="9"/>
                      </a:lnTo>
                      <a:lnTo>
                        <a:pt x="96" y="9"/>
                      </a:lnTo>
                      <a:lnTo>
                        <a:pt x="96" y="7"/>
                      </a:lnTo>
                      <a:lnTo>
                        <a:pt x="96" y="7"/>
                      </a:lnTo>
                      <a:lnTo>
                        <a:pt x="96" y="7"/>
                      </a:lnTo>
                      <a:lnTo>
                        <a:pt x="96" y="7"/>
                      </a:lnTo>
                      <a:lnTo>
                        <a:pt x="98" y="7"/>
                      </a:lnTo>
                      <a:lnTo>
                        <a:pt x="98" y="7"/>
                      </a:lnTo>
                      <a:lnTo>
                        <a:pt x="98" y="7"/>
                      </a:lnTo>
                      <a:lnTo>
                        <a:pt x="100" y="7"/>
                      </a:lnTo>
                      <a:lnTo>
                        <a:pt x="100" y="7"/>
                      </a:lnTo>
                      <a:lnTo>
                        <a:pt x="102" y="7"/>
                      </a:lnTo>
                      <a:lnTo>
                        <a:pt x="102" y="7"/>
                      </a:lnTo>
                      <a:lnTo>
                        <a:pt x="102" y="7"/>
                      </a:lnTo>
                      <a:lnTo>
                        <a:pt x="102" y="7"/>
                      </a:lnTo>
                      <a:lnTo>
                        <a:pt x="104" y="7"/>
                      </a:lnTo>
                      <a:lnTo>
                        <a:pt x="104" y="7"/>
                      </a:lnTo>
                      <a:lnTo>
                        <a:pt x="104" y="9"/>
                      </a:lnTo>
                      <a:lnTo>
                        <a:pt x="106" y="9"/>
                      </a:lnTo>
                      <a:lnTo>
                        <a:pt x="106" y="9"/>
                      </a:lnTo>
                      <a:lnTo>
                        <a:pt x="106" y="9"/>
                      </a:lnTo>
                      <a:lnTo>
                        <a:pt x="106" y="11"/>
                      </a:lnTo>
                      <a:lnTo>
                        <a:pt x="106" y="11"/>
                      </a:lnTo>
                      <a:lnTo>
                        <a:pt x="106" y="11"/>
                      </a:lnTo>
                      <a:lnTo>
                        <a:pt x="106" y="11"/>
                      </a:lnTo>
                      <a:lnTo>
                        <a:pt x="108" y="11"/>
                      </a:lnTo>
                      <a:lnTo>
                        <a:pt x="108" y="11"/>
                      </a:lnTo>
                      <a:lnTo>
                        <a:pt x="108" y="11"/>
                      </a:lnTo>
                      <a:lnTo>
                        <a:pt x="108" y="9"/>
                      </a:lnTo>
                      <a:lnTo>
                        <a:pt x="108" y="9"/>
                      </a:lnTo>
                      <a:lnTo>
                        <a:pt x="108" y="7"/>
                      </a:lnTo>
                      <a:lnTo>
                        <a:pt x="110" y="7"/>
                      </a:lnTo>
                      <a:lnTo>
                        <a:pt x="110" y="7"/>
                      </a:lnTo>
                      <a:lnTo>
                        <a:pt x="110" y="7"/>
                      </a:lnTo>
                      <a:lnTo>
                        <a:pt x="111" y="7"/>
                      </a:lnTo>
                      <a:lnTo>
                        <a:pt x="111" y="7"/>
                      </a:lnTo>
                      <a:lnTo>
                        <a:pt x="111" y="7"/>
                      </a:lnTo>
                      <a:lnTo>
                        <a:pt x="111" y="7"/>
                      </a:lnTo>
                      <a:lnTo>
                        <a:pt x="113" y="7"/>
                      </a:lnTo>
                      <a:lnTo>
                        <a:pt x="113" y="7"/>
                      </a:lnTo>
                      <a:lnTo>
                        <a:pt x="113" y="7"/>
                      </a:lnTo>
                      <a:lnTo>
                        <a:pt x="115" y="7"/>
                      </a:lnTo>
                      <a:lnTo>
                        <a:pt x="115" y="7"/>
                      </a:lnTo>
                      <a:lnTo>
                        <a:pt x="115" y="7"/>
                      </a:lnTo>
                      <a:lnTo>
                        <a:pt x="117" y="7"/>
                      </a:lnTo>
                      <a:lnTo>
                        <a:pt x="117" y="7"/>
                      </a:lnTo>
                      <a:lnTo>
                        <a:pt x="117" y="7"/>
                      </a:lnTo>
                      <a:lnTo>
                        <a:pt x="117" y="9"/>
                      </a:lnTo>
                      <a:lnTo>
                        <a:pt x="117" y="9"/>
                      </a:lnTo>
                      <a:lnTo>
                        <a:pt x="119" y="9"/>
                      </a:lnTo>
                      <a:lnTo>
                        <a:pt x="119" y="9"/>
                      </a:lnTo>
                      <a:lnTo>
                        <a:pt x="119" y="9"/>
                      </a:lnTo>
                      <a:lnTo>
                        <a:pt x="119" y="9"/>
                      </a:lnTo>
                      <a:lnTo>
                        <a:pt x="119" y="11"/>
                      </a:lnTo>
                      <a:lnTo>
                        <a:pt x="121" y="11"/>
                      </a:lnTo>
                      <a:lnTo>
                        <a:pt x="121" y="11"/>
                      </a:lnTo>
                      <a:lnTo>
                        <a:pt x="121" y="11"/>
                      </a:lnTo>
                      <a:lnTo>
                        <a:pt x="123" y="11"/>
                      </a:lnTo>
                      <a:lnTo>
                        <a:pt x="123" y="11"/>
                      </a:lnTo>
                      <a:lnTo>
                        <a:pt x="123" y="11"/>
                      </a:lnTo>
                      <a:lnTo>
                        <a:pt x="125" y="11"/>
                      </a:lnTo>
                      <a:lnTo>
                        <a:pt x="125" y="11"/>
                      </a:lnTo>
                      <a:lnTo>
                        <a:pt x="125" y="11"/>
                      </a:lnTo>
                      <a:lnTo>
                        <a:pt x="125" y="9"/>
                      </a:lnTo>
                      <a:lnTo>
                        <a:pt x="125" y="9"/>
                      </a:lnTo>
                      <a:lnTo>
                        <a:pt x="125" y="9"/>
                      </a:lnTo>
                      <a:lnTo>
                        <a:pt x="127" y="9"/>
                      </a:lnTo>
                      <a:lnTo>
                        <a:pt x="127" y="7"/>
                      </a:lnTo>
                      <a:lnTo>
                        <a:pt x="127" y="7"/>
                      </a:lnTo>
                      <a:lnTo>
                        <a:pt x="127" y="7"/>
                      </a:lnTo>
                      <a:lnTo>
                        <a:pt x="129" y="7"/>
                      </a:lnTo>
                      <a:lnTo>
                        <a:pt x="129" y="7"/>
                      </a:lnTo>
                      <a:lnTo>
                        <a:pt x="129" y="5"/>
                      </a:lnTo>
                      <a:lnTo>
                        <a:pt x="129" y="5"/>
                      </a:lnTo>
                      <a:lnTo>
                        <a:pt x="129" y="7"/>
                      </a:lnTo>
                      <a:lnTo>
                        <a:pt x="131" y="7"/>
                      </a:lnTo>
                      <a:lnTo>
                        <a:pt x="131" y="7"/>
                      </a:lnTo>
                      <a:lnTo>
                        <a:pt x="133" y="7"/>
                      </a:lnTo>
                      <a:lnTo>
                        <a:pt x="133" y="7"/>
                      </a:lnTo>
                      <a:lnTo>
                        <a:pt x="133" y="7"/>
                      </a:lnTo>
                      <a:lnTo>
                        <a:pt x="133" y="7"/>
                      </a:lnTo>
                      <a:lnTo>
                        <a:pt x="133" y="9"/>
                      </a:lnTo>
                      <a:lnTo>
                        <a:pt x="134" y="9"/>
                      </a:lnTo>
                      <a:lnTo>
                        <a:pt x="134" y="7"/>
                      </a:lnTo>
                      <a:lnTo>
                        <a:pt x="134" y="7"/>
                      </a:lnTo>
                      <a:lnTo>
                        <a:pt x="134" y="7"/>
                      </a:lnTo>
                      <a:lnTo>
                        <a:pt x="136" y="7"/>
                      </a:lnTo>
                      <a:lnTo>
                        <a:pt x="136" y="7"/>
                      </a:lnTo>
                      <a:lnTo>
                        <a:pt x="138" y="7"/>
                      </a:lnTo>
                      <a:lnTo>
                        <a:pt x="138" y="7"/>
                      </a:lnTo>
                      <a:lnTo>
                        <a:pt x="138" y="7"/>
                      </a:lnTo>
                      <a:lnTo>
                        <a:pt x="138" y="7"/>
                      </a:lnTo>
                      <a:lnTo>
                        <a:pt x="140" y="7"/>
                      </a:lnTo>
                      <a:lnTo>
                        <a:pt x="140" y="7"/>
                      </a:lnTo>
                      <a:lnTo>
                        <a:pt x="140" y="5"/>
                      </a:lnTo>
                      <a:lnTo>
                        <a:pt x="140" y="5"/>
                      </a:lnTo>
                      <a:lnTo>
                        <a:pt x="140" y="5"/>
                      </a:lnTo>
                      <a:lnTo>
                        <a:pt x="140" y="5"/>
                      </a:lnTo>
                      <a:lnTo>
                        <a:pt x="140" y="5"/>
                      </a:lnTo>
                      <a:lnTo>
                        <a:pt x="140" y="5"/>
                      </a:lnTo>
                      <a:lnTo>
                        <a:pt x="140" y="3"/>
                      </a:lnTo>
                      <a:lnTo>
                        <a:pt x="140" y="3"/>
                      </a:lnTo>
                      <a:lnTo>
                        <a:pt x="140" y="1"/>
                      </a:lnTo>
                      <a:lnTo>
                        <a:pt x="138" y="1"/>
                      </a:lnTo>
                      <a:lnTo>
                        <a:pt x="138" y="1"/>
                      </a:lnTo>
                      <a:lnTo>
                        <a:pt x="138" y="0"/>
                      </a:lnTo>
                      <a:lnTo>
                        <a:pt x="140" y="0"/>
                      </a:lnTo>
                      <a:lnTo>
                        <a:pt x="140" y="0"/>
                      </a:lnTo>
                      <a:lnTo>
                        <a:pt x="140" y="0"/>
                      </a:lnTo>
                      <a:lnTo>
                        <a:pt x="142" y="0"/>
                      </a:lnTo>
                      <a:lnTo>
                        <a:pt x="142" y="0"/>
                      </a:lnTo>
                      <a:lnTo>
                        <a:pt x="144" y="0"/>
                      </a:lnTo>
                      <a:lnTo>
                        <a:pt x="144" y="1"/>
                      </a:lnTo>
                      <a:lnTo>
                        <a:pt x="144" y="1"/>
                      </a:lnTo>
                      <a:lnTo>
                        <a:pt x="144" y="0"/>
                      </a:lnTo>
                      <a:lnTo>
                        <a:pt x="144" y="0"/>
                      </a:lnTo>
                      <a:lnTo>
                        <a:pt x="146" y="0"/>
                      </a:lnTo>
                      <a:lnTo>
                        <a:pt x="146" y="0"/>
                      </a:lnTo>
                      <a:lnTo>
                        <a:pt x="146" y="0"/>
                      </a:lnTo>
                      <a:lnTo>
                        <a:pt x="148" y="0"/>
                      </a:lnTo>
                      <a:lnTo>
                        <a:pt x="148" y="0"/>
                      </a:lnTo>
                      <a:lnTo>
                        <a:pt x="150" y="0"/>
                      </a:lnTo>
                      <a:lnTo>
                        <a:pt x="150" y="0"/>
                      </a:lnTo>
                      <a:lnTo>
                        <a:pt x="150" y="0"/>
                      </a:lnTo>
                      <a:lnTo>
                        <a:pt x="150" y="1"/>
                      </a:lnTo>
                      <a:lnTo>
                        <a:pt x="152" y="1"/>
                      </a:lnTo>
                      <a:lnTo>
                        <a:pt x="152" y="1"/>
                      </a:lnTo>
                      <a:lnTo>
                        <a:pt x="152" y="1"/>
                      </a:lnTo>
                      <a:lnTo>
                        <a:pt x="152" y="1"/>
                      </a:lnTo>
                      <a:lnTo>
                        <a:pt x="152" y="3"/>
                      </a:lnTo>
                      <a:lnTo>
                        <a:pt x="154" y="3"/>
                      </a:lnTo>
                      <a:lnTo>
                        <a:pt x="154" y="3"/>
                      </a:lnTo>
                      <a:lnTo>
                        <a:pt x="155" y="3"/>
                      </a:lnTo>
                      <a:lnTo>
                        <a:pt x="155" y="3"/>
                      </a:lnTo>
                      <a:lnTo>
                        <a:pt x="155" y="5"/>
                      </a:lnTo>
                      <a:lnTo>
                        <a:pt x="155" y="5"/>
                      </a:lnTo>
                      <a:lnTo>
                        <a:pt x="155" y="5"/>
                      </a:lnTo>
                      <a:lnTo>
                        <a:pt x="155" y="5"/>
                      </a:lnTo>
                      <a:lnTo>
                        <a:pt x="155" y="5"/>
                      </a:lnTo>
                      <a:lnTo>
                        <a:pt x="157" y="5"/>
                      </a:lnTo>
                      <a:lnTo>
                        <a:pt x="157" y="5"/>
                      </a:lnTo>
                      <a:lnTo>
                        <a:pt x="157" y="7"/>
                      </a:lnTo>
                      <a:lnTo>
                        <a:pt x="157" y="7"/>
                      </a:lnTo>
                      <a:lnTo>
                        <a:pt x="159" y="7"/>
                      </a:lnTo>
                      <a:lnTo>
                        <a:pt x="159" y="7"/>
                      </a:lnTo>
                      <a:lnTo>
                        <a:pt x="159" y="7"/>
                      </a:lnTo>
                      <a:lnTo>
                        <a:pt x="159" y="7"/>
                      </a:lnTo>
                      <a:lnTo>
                        <a:pt x="159" y="5"/>
                      </a:lnTo>
                      <a:lnTo>
                        <a:pt x="159" y="5"/>
                      </a:lnTo>
                      <a:lnTo>
                        <a:pt x="161" y="5"/>
                      </a:lnTo>
                      <a:lnTo>
                        <a:pt x="161" y="5"/>
                      </a:lnTo>
                      <a:lnTo>
                        <a:pt x="161" y="5"/>
                      </a:lnTo>
                      <a:lnTo>
                        <a:pt x="163" y="5"/>
                      </a:lnTo>
                      <a:lnTo>
                        <a:pt x="163" y="5"/>
                      </a:lnTo>
                      <a:lnTo>
                        <a:pt x="165" y="5"/>
                      </a:lnTo>
                      <a:lnTo>
                        <a:pt x="165" y="5"/>
                      </a:lnTo>
                      <a:lnTo>
                        <a:pt x="165" y="5"/>
                      </a:lnTo>
                      <a:lnTo>
                        <a:pt x="165" y="5"/>
                      </a:lnTo>
                      <a:lnTo>
                        <a:pt x="165" y="3"/>
                      </a:lnTo>
                      <a:lnTo>
                        <a:pt x="167" y="3"/>
                      </a:lnTo>
                      <a:lnTo>
                        <a:pt x="167" y="3"/>
                      </a:lnTo>
                      <a:lnTo>
                        <a:pt x="167" y="3"/>
                      </a:lnTo>
                      <a:lnTo>
                        <a:pt x="167" y="3"/>
                      </a:lnTo>
                      <a:lnTo>
                        <a:pt x="169" y="3"/>
                      </a:lnTo>
                      <a:lnTo>
                        <a:pt x="169" y="3"/>
                      </a:lnTo>
                      <a:lnTo>
                        <a:pt x="171" y="3"/>
                      </a:lnTo>
                      <a:lnTo>
                        <a:pt x="171" y="3"/>
                      </a:lnTo>
                      <a:lnTo>
                        <a:pt x="171" y="3"/>
                      </a:lnTo>
                      <a:lnTo>
                        <a:pt x="171" y="3"/>
                      </a:lnTo>
                      <a:lnTo>
                        <a:pt x="173" y="3"/>
                      </a:lnTo>
                      <a:lnTo>
                        <a:pt x="173" y="3"/>
                      </a:lnTo>
                      <a:lnTo>
                        <a:pt x="173" y="3"/>
                      </a:lnTo>
                      <a:lnTo>
                        <a:pt x="173" y="3"/>
                      </a:lnTo>
                      <a:lnTo>
                        <a:pt x="175" y="3"/>
                      </a:lnTo>
                      <a:lnTo>
                        <a:pt x="175" y="3"/>
                      </a:lnTo>
                      <a:lnTo>
                        <a:pt x="175" y="3"/>
                      </a:lnTo>
                      <a:lnTo>
                        <a:pt x="175" y="5"/>
                      </a:lnTo>
                      <a:lnTo>
                        <a:pt x="175" y="5"/>
                      </a:lnTo>
                      <a:lnTo>
                        <a:pt x="173" y="5"/>
                      </a:lnTo>
                      <a:lnTo>
                        <a:pt x="173" y="5"/>
                      </a:lnTo>
                      <a:lnTo>
                        <a:pt x="173" y="5"/>
                      </a:lnTo>
                      <a:lnTo>
                        <a:pt x="171" y="5"/>
                      </a:lnTo>
                      <a:lnTo>
                        <a:pt x="171" y="5"/>
                      </a:lnTo>
                      <a:lnTo>
                        <a:pt x="171" y="5"/>
                      </a:lnTo>
                      <a:lnTo>
                        <a:pt x="171" y="5"/>
                      </a:lnTo>
                      <a:lnTo>
                        <a:pt x="169" y="5"/>
                      </a:lnTo>
                      <a:lnTo>
                        <a:pt x="169" y="5"/>
                      </a:lnTo>
                      <a:lnTo>
                        <a:pt x="167" y="5"/>
                      </a:lnTo>
                      <a:lnTo>
                        <a:pt x="167" y="5"/>
                      </a:lnTo>
                      <a:lnTo>
                        <a:pt x="167" y="7"/>
                      </a:lnTo>
                      <a:lnTo>
                        <a:pt x="167" y="7"/>
                      </a:lnTo>
                      <a:lnTo>
                        <a:pt x="167" y="7"/>
                      </a:lnTo>
                      <a:lnTo>
                        <a:pt x="167" y="9"/>
                      </a:lnTo>
                      <a:lnTo>
                        <a:pt x="167" y="9"/>
                      </a:lnTo>
                      <a:lnTo>
                        <a:pt x="165" y="9"/>
                      </a:lnTo>
                      <a:lnTo>
                        <a:pt x="165" y="9"/>
                      </a:lnTo>
                      <a:lnTo>
                        <a:pt x="167" y="9"/>
                      </a:lnTo>
                      <a:lnTo>
                        <a:pt x="167" y="11"/>
                      </a:lnTo>
                      <a:lnTo>
                        <a:pt x="167" y="11"/>
                      </a:lnTo>
                      <a:lnTo>
                        <a:pt x="167" y="11"/>
                      </a:lnTo>
                      <a:lnTo>
                        <a:pt x="169" y="11"/>
                      </a:lnTo>
                      <a:lnTo>
                        <a:pt x="169" y="11"/>
                      </a:lnTo>
                      <a:lnTo>
                        <a:pt x="169" y="9"/>
                      </a:lnTo>
                      <a:lnTo>
                        <a:pt x="171" y="9"/>
                      </a:lnTo>
                      <a:lnTo>
                        <a:pt x="171" y="9"/>
                      </a:lnTo>
                      <a:lnTo>
                        <a:pt x="171" y="9"/>
                      </a:lnTo>
                      <a:lnTo>
                        <a:pt x="173" y="9"/>
                      </a:lnTo>
                      <a:lnTo>
                        <a:pt x="173" y="11"/>
                      </a:lnTo>
                      <a:lnTo>
                        <a:pt x="173" y="11"/>
                      </a:lnTo>
                      <a:lnTo>
                        <a:pt x="173" y="11"/>
                      </a:lnTo>
                      <a:lnTo>
                        <a:pt x="173" y="11"/>
                      </a:lnTo>
                      <a:lnTo>
                        <a:pt x="173" y="13"/>
                      </a:lnTo>
                      <a:lnTo>
                        <a:pt x="173" y="13"/>
                      </a:lnTo>
                      <a:lnTo>
                        <a:pt x="173" y="13"/>
                      </a:lnTo>
                      <a:lnTo>
                        <a:pt x="173" y="13"/>
                      </a:lnTo>
                      <a:lnTo>
                        <a:pt x="173" y="13"/>
                      </a:lnTo>
                      <a:lnTo>
                        <a:pt x="173" y="15"/>
                      </a:lnTo>
                      <a:lnTo>
                        <a:pt x="171" y="15"/>
                      </a:lnTo>
                      <a:lnTo>
                        <a:pt x="171" y="15"/>
                      </a:lnTo>
                      <a:lnTo>
                        <a:pt x="171" y="15"/>
                      </a:lnTo>
                      <a:lnTo>
                        <a:pt x="171" y="17"/>
                      </a:lnTo>
                      <a:lnTo>
                        <a:pt x="171" y="17"/>
                      </a:lnTo>
                      <a:lnTo>
                        <a:pt x="171" y="15"/>
                      </a:lnTo>
                      <a:lnTo>
                        <a:pt x="173" y="15"/>
                      </a:lnTo>
                      <a:lnTo>
                        <a:pt x="173" y="15"/>
                      </a:lnTo>
                      <a:lnTo>
                        <a:pt x="173" y="15"/>
                      </a:lnTo>
                      <a:lnTo>
                        <a:pt x="175" y="15"/>
                      </a:lnTo>
                      <a:lnTo>
                        <a:pt x="175" y="15"/>
                      </a:lnTo>
                      <a:lnTo>
                        <a:pt x="177" y="15"/>
                      </a:lnTo>
                      <a:lnTo>
                        <a:pt x="177" y="15"/>
                      </a:lnTo>
                      <a:lnTo>
                        <a:pt x="177" y="15"/>
                      </a:lnTo>
                      <a:lnTo>
                        <a:pt x="178" y="15"/>
                      </a:lnTo>
                      <a:lnTo>
                        <a:pt x="178" y="15"/>
                      </a:lnTo>
                      <a:lnTo>
                        <a:pt x="178" y="17"/>
                      </a:lnTo>
                      <a:lnTo>
                        <a:pt x="178" y="17"/>
                      </a:lnTo>
                      <a:lnTo>
                        <a:pt x="178" y="17"/>
                      </a:lnTo>
                      <a:lnTo>
                        <a:pt x="178" y="17"/>
                      </a:lnTo>
                      <a:lnTo>
                        <a:pt x="178" y="17"/>
                      </a:lnTo>
                      <a:lnTo>
                        <a:pt x="178" y="19"/>
                      </a:lnTo>
                      <a:lnTo>
                        <a:pt x="180" y="19"/>
                      </a:lnTo>
                      <a:lnTo>
                        <a:pt x="180" y="19"/>
                      </a:lnTo>
                      <a:lnTo>
                        <a:pt x="182" y="19"/>
                      </a:lnTo>
                      <a:lnTo>
                        <a:pt x="182" y="19"/>
                      </a:lnTo>
                      <a:lnTo>
                        <a:pt x="182" y="19"/>
                      </a:lnTo>
                      <a:lnTo>
                        <a:pt x="182" y="19"/>
                      </a:lnTo>
                      <a:lnTo>
                        <a:pt x="184" y="19"/>
                      </a:lnTo>
                      <a:lnTo>
                        <a:pt x="184" y="19"/>
                      </a:lnTo>
                      <a:lnTo>
                        <a:pt x="184" y="19"/>
                      </a:lnTo>
                      <a:lnTo>
                        <a:pt x="186" y="19"/>
                      </a:lnTo>
                      <a:lnTo>
                        <a:pt x="186" y="19"/>
                      </a:lnTo>
                      <a:lnTo>
                        <a:pt x="186" y="21"/>
                      </a:lnTo>
                      <a:lnTo>
                        <a:pt x="188" y="21"/>
                      </a:lnTo>
                      <a:lnTo>
                        <a:pt x="188" y="21"/>
                      </a:lnTo>
                      <a:lnTo>
                        <a:pt x="188" y="21"/>
                      </a:lnTo>
                      <a:lnTo>
                        <a:pt x="190" y="21"/>
                      </a:lnTo>
                      <a:lnTo>
                        <a:pt x="190" y="21"/>
                      </a:lnTo>
                      <a:lnTo>
                        <a:pt x="190" y="21"/>
                      </a:lnTo>
                      <a:lnTo>
                        <a:pt x="192" y="21"/>
                      </a:lnTo>
                      <a:lnTo>
                        <a:pt x="192" y="22"/>
                      </a:lnTo>
                      <a:lnTo>
                        <a:pt x="192" y="22"/>
                      </a:lnTo>
                      <a:lnTo>
                        <a:pt x="190" y="22"/>
                      </a:lnTo>
                      <a:lnTo>
                        <a:pt x="190" y="22"/>
                      </a:lnTo>
                      <a:lnTo>
                        <a:pt x="190" y="24"/>
                      </a:lnTo>
                      <a:lnTo>
                        <a:pt x="190" y="24"/>
                      </a:lnTo>
                      <a:lnTo>
                        <a:pt x="190" y="24"/>
                      </a:lnTo>
                      <a:lnTo>
                        <a:pt x="190" y="24"/>
                      </a:lnTo>
                      <a:lnTo>
                        <a:pt x="190" y="26"/>
                      </a:lnTo>
                      <a:lnTo>
                        <a:pt x="192" y="26"/>
                      </a:lnTo>
                      <a:lnTo>
                        <a:pt x="192" y="26"/>
                      </a:lnTo>
                      <a:lnTo>
                        <a:pt x="192" y="26"/>
                      </a:lnTo>
                      <a:lnTo>
                        <a:pt x="192" y="26"/>
                      </a:lnTo>
                      <a:lnTo>
                        <a:pt x="192" y="28"/>
                      </a:lnTo>
                      <a:lnTo>
                        <a:pt x="192" y="28"/>
                      </a:lnTo>
                      <a:lnTo>
                        <a:pt x="192" y="28"/>
                      </a:lnTo>
                      <a:lnTo>
                        <a:pt x="192" y="28"/>
                      </a:lnTo>
                      <a:lnTo>
                        <a:pt x="192" y="28"/>
                      </a:lnTo>
                      <a:lnTo>
                        <a:pt x="192" y="28"/>
                      </a:lnTo>
                      <a:lnTo>
                        <a:pt x="192" y="30"/>
                      </a:lnTo>
                      <a:lnTo>
                        <a:pt x="194" y="30"/>
                      </a:lnTo>
                      <a:lnTo>
                        <a:pt x="194" y="30"/>
                      </a:lnTo>
                      <a:lnTo>
                        <a:pt x="194" y="30"/>
                      </a:lnTo>
                      <a:lnTo>
                        <a:pt x="192" y="30"/>
                      </a:lnTo>
                      <a:lnTo>
                        <a:pt x="192" y="30"/>
                      </a:lnTo>
                      <a:lnTo>
                        <a:pt x="192" y="3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6" name="Freeform 876">
                  <a:extLst>
                    <a:ext uri="{FF2B5EF4-FFF2-40B4-BE49-F238E27FC236}">
                      <a16:creationId xmlns:a16="http://schemas.microsoft.com/office/drawing/2014/main" id="{AE7FB17F-4990-45D9-89FF-3744FD9635DA}"/>
                    </a:ext>
                  </a:extLst>
                </p:cNvPr>
                <p:cNvSpPr>
                  <a:spLocks/>
                </p:cNvSpPr>
                <p:nvPr/>
              </p:nvSpPr>
              <p:spPr bwMode="auto">
                <a:xfrm>
                  <a:off x="15992616" y="3405189"/>
                  <a:ext cx="269875" cy="268288"/>
                </a:xfrm>
                <a:custGeom>
                  <a:avLst/>
                  <a:gdLst>
                    <a:gd name="T0" fmla="*/ 107 w 170"/>
                    <a:gd name="T1" fmla="*/ 12 h 169"/>
                    <a:gd name="T2" fmla="*/ 111 w 170"/>
                    <a:gd name="T3" fmla="*/ 19 h 169"/>
                    <a:gd name="T4" fmla="*/ 113 w 170"/>
                    <a:gd name="T5" fmla="*/ 29 h 169"/>
                    <a:gd name="T6" fmla="*/ 120 w 170"/>
                    <a:gd name="T7" fmla="*/ 31 h 169"/>
                    <a:gd name="T8" fmla="*/ 130 w 170"/>
                    <a:gd name="T9" fmla="*/ 31 h 169"/>
                    <a:gd name="T10" fmla="*/ 124 w 170"/>
                    <a:gd name="T11" fmla="*/ 35 h 169"/>
                    <a:gd name="T12" fmla="*/ 128 w 170"/>
                    <a:gd name="T13" fmla="*/ 44 h 169"/>
                    <a:gd name="T14" fmla="*/ 122 w 170"/>
                    <a:gd name="T15" fmla="*/ 50 h 169"/>
                    <a:gd name="T16" fmla="*/ 120 w 170"/>
                    <a:gd name="T17" fmla="*/ 58 h 169"/>
                    <a:gd name="T18" fmla="*/ 116 w 170"/>
                    <a:gd name="T19" fmla="*/ 61 h 169"/>
                    <a:gd name="T20" fmla="*/ 115 w 170"/>
                    <a:gd name="T21" fmla="*/ 69 h 169"/>
                    <a:gd name="T22" fmla="*/ 120 w 170"/>
                    <a:gd name="T23" fmla="*/ 77 h 169"/>
                    <a:gd name="T24" fmla="*/ 126 w 170"/>
                    <a:gd name="T25" fmla="*/ 83 h 169"/>
                    <a:gd name="T26" fmla="*/ 128 w 170"/>
                    <a:gd name="T27" fmla="*/ 88 h 169"/>
                    <a:gd name="T28" fmla="*/ 134 w 170"/>
                    <a:gd name="T29" fmla="*/ 92 h 169"/>
                    <a:gd name="T30" fmla="*/ 139 w 170"/>
                    <a:gd name="T31" fmla="*/ 98 h 169"/>
                    <a:gd name="T32" fmla="*/ 147 w 170"/>
                    <a:gd name="T33" fmla="*/ 100 h 169"/>
                    <a:gd name="T34" fmla="*/ 153 w 170"/>
                    <a:gd name="T35" fmla="*/ 107 h 169"/>
                    <a:gd name="T36" fmla="*/ 157 w 170"/>
                    <a:gd name="T37" fmla="*/ 115 h 169"/>
                    <a:gd name="T38" fmla="*/ 155 w 170"/>
                    <a:gd name="T39" fmla="*/ 127 h 169"/>
                    <a:gd name="T40" fmla="*/ 160 w 170"/>
                    <a:gd name="T41" fmla="*/ 134 h 169"/>
                    <a:gd name="T42" fmla="*/ 162 w 170"/>
                    <a:gd name="T43" fmla="*/ 144 h 169"/>
                    <a:gd name="T44" fmla="*/ 168 w 170"/>
                    <a:gd name="T45" fmla="*/ 150 h 169"/>
                    <a:gd name="T46" fmla="*/ 164 w 170"/>
                    <a:gd name="T47" fmla="*/ 151 h 169"/>
                    <a:gd name="T48" fmla="*/ 157 w 170"/>
                    <a:gd name="T49" fmla="*/ 150 h 169"/>
                    <a:gd name="T50" fmla="*/ 145 w 170"/>
                    <a:gd name="T51" fmla="*/ 150 h 169"/>
                    <a:gd name="T52" fmla="*/ 141 w 170"/>
                    <a:gd name="T53" fmla="*/ 159 h 169"/>
                    <a:gd name="T54" fmla="*/ 136 w 170"/>
                    <a:gd name="T55" fmla="*/ 167 h 169"/>
                    <a:gd name="T56" fmla="*/ 126 w 170"/>
                    <a:gd name="T57" fmla="*/ 169 h 169"/>
                    <a:gd name="T58" fmla="*/ 116 w 170"/>
                    <a:gd name="T59" fmla="*/ 169 h 169"/>
                    <a:gd name="T60" fmla="*/ 105 w 170"/>
                    <a:gd name="T61" fmla="*/ 167 h 169"/>
                    <a:gd name="T62" fmla="*/ 95 w 170"/>
                    <a:gd name="T63" fmla="*/ 165 h 169"/>
                    <a:gd name="T64" fmla="*/ 88 w 170"/>
                    <a:gd name="T65" fmla="*/ 161 h 169"/>
                    <a:gd name="T66" fmla="*/ 84 w 170"/>
                    <a:gd name="T67" fmla="*/ 153 h 169"/>
                    <a:gd name="T68" fmla="*/ 82 w 170"/>
                    <a:gd name="T69" fmla="*/ 144 h 169"/>
                    <a:gd name="T70" fmla="*/ 72 w 170"/>
                    <a:gd name="T71" fmla="*/ 140 h 169"/>
                    <a:gd name="T72" fmla="*/ 67 w 170"/>
                    <a:gd name="T73" fmla="*/ 134 h 169"/>
                    <a:gd name="T74" fmla="*/ 59 w 170"/>
                    <a:gd name="T75" fmla="*/ 130 h 169"/>
                    <a:gd name="T76" fmla="*/ 51 w 170"/>
                    <a:gd name="T77" fmla="*/ 127 h 169"/>
                    <a:gd name="T78" fmla="*/ 44 w 170"/>
                    <a:gd name="T79" fmla="*/ 121 h 169"/>
                    <a:gd name="T80" fmla="*/ 34 w 170"/>
                    <a:gd name="T81" fmla="*/ 117 h 169"/>
                    <a:gd name="T82" fmla="*/ 27 w 170"/>
                    <a:gd name="T83" fmla="*/ 113 h 169"/>
                    <a:gd name="T84" fmla="*/ 19 w 170"/>
                    <a:gd name="T85" fmla="*/ 109 h 169"/>
                    <a:gd name="T86" fmla="*/ 9 w 170"/>
                    <a:gd name="T87" fmla="*/ 105 h 169"/>
                    <a:gd name="T88" fmla="*/ 5 w 170"/>
                    <a:gd name="T89" fmla="*/ 98 h 169"/>
                    <a:gd name="T90" fmla="*/ 2 w 170"/>
                    <a:gd name="T91" fmla="*/ 88 h 169"/>
                    <a:gd name="T92" fmla="*/ 4 w 170"/>
                    <a:gd name="T93" fmla="*/ 81 h 169"/>
                    <a:gd name="T94" fmla="*/ 11 w 170"/>
                    <a:gd name="T95" fmla="*/ 75 h 169"/>
                    <a:gd name="T96" fmla="*/ 19 w 170"/>
                    <a:gd name="T97" fmla="*/ 71 h 169"/>
                    <a:gd name="T98" fmla="*/ 27 w 170"/>
                    <a:gd name="T99" fmla="*/ 67 h 169"/>
                    <a:gd name="T100" fmla="*/ 34 w 170"/>
                    <a:gd name="T101" fmla="*/ 61 h 169"/>
                    <a:gd name="T102" fmla="*/ 40 w 170"/>
                    <a:gd name="T103" fmla="*/ 56 h 169"/>
                    <a:gd name="T104" fmla="*/ 42 w 170"/>
                    <a:gd name="T105" fmla="*/ 44 h 169"/>
                    <a:gd name="T106" fmla="*/ 44 w 170"/>
                    <a:gd name="T107" fmla="*/ 35 h 169"/>
                    <a:gd name="T108" fmla="*/ 44 w 170"/>
                    <a:gd name="T109" fmla="*/ 23 h 169"/>
                    <a:gd name="T110" fmla="*/ 49 w 170"/>
                    <a:gd name="T111" fmla="*/ 17 h 169"/>
                    <a:gd name="T112" fmla="*/ 55 w 170"/>
                    <a:gd name="T113" fmla="*/ 12 h 169"/>
                    <a:gd name="T114" fmla="*/ 61 w 170"/>
                    <a:gd name="T115" fmla="*/ 6 h 169"/>
                    <a:gd name="T116" fmla="*/ 69 w 170"/>
                    <a:gd name="T117" fmla="*/ 0 h 169"/>
                    <a:gd name="T118" fmla="*/ 78 w 170"/>
                    <a:gd name="T119" fmla="*/ 2 h 169"/>
                    <a:gd name="T120" fmla="*/ 86 w 170"/>
                    <a:gd name="T121" fmla="*/ 2 h 169"/>
                    <a:gd name="T122" fmla="*/ 93 w 170"/>
                    <a:gd name="T123" fmla="*/ 2 h 169"/>
                    <a:gd name="T124" fmla="*/ 95 w 170"/>
                    <a:gd name="T125" fmla="*/ 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169">
                      <a:moveTo>
                        <a:pt x="103" y="4"/>
                      </a:moveTo>
                      <a:lnTo>
                        <a:pt x="103" y="6"/>
                      </a:lnTo>
                      <a:lnTo>
                        <a:pt x="103" y="6"/>
                      </a:lnTo>
                      <a:lnTo>
                        <a:pt x="103" y="6"/>
                      </a:lnTo>
                      <a:lnTo>
                        <a:pt x="105" y="6"/>
                      </a:lnTo>
                      <a:lnTo>
                        <a:pt x="105" y="6"/>
                      </a:lnTo>
                      <a:lnTo>
                        <a:pt x="105" y="6"/>
                      </a:lnTo>
                      <a:lnTo>
                        <a:pt x="105" y="8"/>
                      </a:lnTo>
                      <a:lnTo>
                        <a:pt x="105" y="8"/>
                      </a:lnTo>
                      <a:lnTo>
                        <a:pt x="105" y="10"/>
                      </a:lnTo>
                      <a:lnTo>
                        <a:pt x="105" y="10"/>
                      </a:lnTo>
                      <a:lnTo>
                        <a:pt x="105" y="10"/>
                      </a:lnTo>
                      <a:lnTo>
                        <a:pt x="105" y="12"/>
                      </a:lnTo>
                      <a:lnTo>
                        <a:pt x="105" y="12"/>
                      </a:lnTo>
                      <a:lnTo>
                        <a:pt x="105" y="12"/>
                      </a:lnTo>
                      <a:lnTo>
                        <a:pt x="107" y="12"/>
                      </a:lnTo>
                      <a:lnTo>
                        <a:pt x="107" y="14"/>
                      </a:lnTo>
                      <a:lnTo>
                        <a:pt x="107" y="14"/>
                      </a:lnTo>
                      <a:lnTo>
                        <a:pt x="109" y="14"/>
                      </a:lnTo>
                      <a:lnTo>
                        <a:pt x="109" y="14"/>
                      </a:lnTo>
                      <a:lnTo>
                        <a:pt x="109" y="14"/>
                      </a:lnTo>
                      <a:lnTo>
                        <a:pt x="109" y="14"/>
                      </a:lnTo>
                      <a:lnTo>
                        <a:pt x="109" y="15"/>
                      </a:lnTo>
                      <a:lnTo>
                        <a:pt x="109" y="15"/>
                      </a:lnTo>
                      <a:lnTo>
                        <a:pt x="109" y="15"/>
                      </a:lnTo>
                      <a:lnTo>
                        <a:pt x="109" y="17"/>
                      </a:lnTo>
                      <a:lnTo>
                        <a:pt x="109" y="17"/>
                      </a:lnTo>
                      <a:lnTo>
                        <a:pt x="109" y="17"/>
                      </a:lnTo>
                      <a:lnTo>
                        <a:pt x="109" y="19"/>
                      </a:lnTo>
                      <a:lnTo>
                        <a:pt x="109" y="19"/>
                      </a:lnTo>
                      <a:lnTo>
                        <a:pt x="109" y="19"/>
                      </a:lnTo>
                      <a:lnTo>
                        <a:pt x="111" y="19"/>
                      </a:lnTo>
                      <a:lnTo>
                        <a:pt x="111" y="19"/>
                      </a:lnTo>
                      <a:lnTo>
                        <a:pt x="111" y="19"/>
                      </a:lnTo>
                      <a:lnTo>
                        <a:pt x="113" y="19"/>
                      </a:lnTo>
                      <a:lnTo>
                        <a:pt x="113" y="21"/>
                      </a:lnTo>
                      <a:lnTo>
                        <a:pt x="113" y="21"/>
                      </a:lnTo>
                      <a:lnTo>
                        <a:pt x="113" y="21"/>
                      </a:lnTo>
                      <a:lnTo>
                        <a:pt x="113" y="23"/>
                      </a:lnTo>
                      <a:lnTo>
                        <a:pt x="113" y="23"/>
                      </a:lnTo>
                      <a:lnTo>
                        <a:pt x="113" y="23"/>
                      </a:lnTo>
                      <a:lnTo>
                        <a:pt x="113" y="25"/>
                      </a:lnTo>
                      <a:lnTo>
                        <a:pt x="113" y="25"/>
                      </a:lnTo>
                      <a:lnTo>
                        <a:pt x="115" y="25"/>
                      </a:lnTo>
                      <a:lnTo>
                        <a:pt x="115" y="27"/>
                      </a:lnTo>
                      <a:lnTo>
                        <a:pt x="115" y="27"/>
                      </a:lnTo>
                      <a:lnTo>
                        <a:pt x="113" y="27"/>
                      </a:lnTo>
                      <a:lnTo>
                        <a:pt x="113" y="29"/>
                      </a:lnTo>
                      <a:lnTo>
                        <a:pt x="115" y="29"/>
                      </a:lnTo>
                      <a:lnTo>
                        <a:pt x="115" y="29"/>
                      </a:lnTo>
                      <a:lnTo>
                        <a:pt x="115" y="29"/>
                      </a:lnTo>
                      <a:lnTo>
                        <a:pt x="115" y="29"/>
                      </a:lnTo>
                      <a:lnTo>
                        <a:pt x="115" y="29"/>
                      </a:lnTo>
                      <a:lnTo>
                        <a:pt x="116" y="29"/>
                      </a:lnTo>
                      <a:lnTo>
                        <a:pt x="116" y="29"/>
                      </a:lnTo>
                      <a:lnTo>
                        <a:pt x="116" y="29"/>
                      </a:lnTo>
                      <a:lnTo>
                        <a:pt x="116" y="29"/>
                      </a:lnTo>
                      <a:lnTo>
                        <a:pt x="118" y="29"/>
                      </a:lnTo>
                      <a:lnTo>
                        <a:pt x="118" y="29"/>
                      </a:lnTo>
                      <a:lnTo>
                        <a:pt x="118" y="29"/>
                      </a:lnTo>
                      <a:lnTo>
                        <a:pt x="120" y="29"/>
                      </a:lnTo>
                      <a:lnTo>
                        <a:pt x="120" y="31"/>
                      </a:lnTo>
                      <a:lnTo>
                        <a:pt x="120" y="31"/>
                      </a:lnTo>
                      <a:lnTo>
                        <a:pt x="120" y="31"/>
                      </a:lnTo>
                      <a:lnTo>
                        <a:pt x="120" y="33"/>
                      </a:lnTo>
                      <a:lnTo>
                        <a:pt x="120" y="33"/>
                      </a:lnTo>
                      <a:lnTo>
                        <a:pt x="120" y="31"/>
                      </a:lnTo>
                      <a:lnTo>
                        <a:pt x="122" y="31"/>
                      </a:lnTo>
                      <a:lnTo>
                        <a:pt x="122" y="31"/>
                      </a:lnTo>
                      <a:lnTo>
                        <a:pt x="124" y="31"/>
                      </a:lnTo>
                      <a:lnTo>
                        <a:pt x="124" y="31"/>
                      </a:lnTo>
                      <a:lnTo>
                        <a:pt x="124" y="31"/>
                      </a:lnTo>
                      <a:lnTo>
                        <a:pt x="126" y="31"/>
                      </a:lnTo>
                      <a:lnTo>
                        <a:pt x="126" y="31"/>
                      </a:lnTo>
                      <a:lnTo>
                        <a:pt x="126" y="31"/>
                      </a:lnTo>
                      <a:lnTo>
                        <a:pt x="128" y="31"/>
                      </a:lnTo>
                      <a:lnTo>
                        <a:pt x="128" y="33"/>
                      </a:lnTo>
                      <a:lnTo>
                        <a:pt x="128" y="33"/>
                      </a:lnTo>
                      <a:lnTo>
                        <a:pt x="130" y="33"/>
                      </a:lnTo>
                      <a:lnTo>
                        <a:pt x="130" y="31"/>
                      </a:lnTo>
                      <a:lnTo>
                        <a:pt x="130" y="31"/>
                      </a:lnTo>
                      <a:lnTo>
                        <a:pt x="130" y="31"/>
                      </a:lnTo>
                      <a:lnTo>
                        <a:pt x="130" y="33"/>
                      </a:lnTo>
                      <a:lnTo>
                        <a:pt x="130" y="33"/>
                      </a:lnTo>
                      <a:lnTo>
                        <a:pt x="130" y="33"/>
                      </a:lnTo>
                      <a:lnTo>
                        <a:pt x="130" y="33"/>
                      </a:lnTo>
                      <a:lnTo>
                        <a:pt x="130" y="35"/>
                      </a:lnTo>
                      <a:lnTo>
                        <a:pt x="128" y="35"/>
                      </a:lnTo>
                      <a:lnTo>
                        <a:pt x="128" y="35"/>
                      </a:lnTo>
                      <a:lnTo>
                        <a:pt x="126" y="35"/>
                      </a:lnTo>
                      <a:lnTo>
                        <a:pt x="126" y="35"/>
                      </a:lnTo>
                      <a:lnTo>
                        <a:pt x="126" y="35"/>
                      </a:lnTo>
                      <a:lnTo>
                        <a:pt x="126" y="35"/>
                      </a:lnTo>
                      <a:lnTo>
                        <a:pt x="126" y="35"/>
                      </a:lnTo>
                      <a:lnTo>
                        <a:pt x="126" y="35"/>
                      </a:lnTo>
                      <a:lnTo>
                        <a:pt x="124" y="35"/>
                      </a:lnTo>
                      <a:lnTo>
                        <a:pt x="124" y="37"/>
                      </a:lnTo>
                      <a:lnTo>
                        <a:pt x="124" y="37"/>
                      </a:lnTo>
                      <a:lnTo>
                        <a:pt x="124" y="38"/>
                      </a:lnTo>
                      <a:lnTo>
                        <a:pt x="124" y="38"/>
                      </a:lnTo>
                      <a:lnTo>
                        <a:pt x="124" y="38"/>
                      </a:lnTo>
                      <a:lnTo>
                        <a:pt x="124" y="40"/>
                      </a:lnTo>
                      <a:lnTo>
                        <a:pt x="126" y="40"/>
                      </a:lnTo>
                      <a:lnTo>
                        <a:pt x="126" y="40"/>
                      </a:lnTo>
                      <a:lnTo>
                        <a:pt x="126" y="40"/>
                      </a:lnTo>
                      <a:lnTo>
                        <a:pt x="126" y="42"/>
                      </a:lnTo>
                      <a:lnTo>
                        <a:pt x="126" y="42"/>
                      </a:lnTo>
                      <a:lnTo>
                        <a:pt x="126" y="42"/>
                      </a:lnTo>
                      <a:lnTo>
                        <a:pt x="126" y="44"/>
                      </a:lnTo>
                      <a:lnTo>
                        <a:pt x="126" y="44"/>
                      </a:lnTo>
                      <a:lnTo>
                        <a:pt x="128" y="44"/>
                      </a:lnTo>
                      <a:lnTo>
                        <a:pt x="128" y="44"/>
                      </a:lnTo>
                      <a:lnTo>
                        <a:pt x="128" y="46"/>
                      </a:lnTo>
                      <a:lnTo>
                        <a:pt x="128" y="46"/>
                      </a:lnTo>
                      <a:lnTo>
                        <a:pt x="128" y="46"/>
                      </a:lnTo>
                      <a:lnTo>
                        <a:pt x="128" y="46"/>
                      </a:lnTo>
                      <a:lnTo>
                        <a:pt x="126" y="46"/>
                      </a:lnTo>
                      <a:lnTo>
                        <a:pt x="126" y="46"/>
                      </a:lnTo>
                      <a:lnTo>
                        <a:pt x="126" y="48"/>
                      </a:lnTo>
                      <a:lnTo>
                        <a:pt x="126" y="48"/>
                      </a:lnTo>
                      <a:lnTo>
                        <a:pt x="124" y="48"/>
                      </a:lnTo>
                      <a:lnTo>
                        <a:pt x="124" y="46"/>
                      </a:lnTo>
                      <a:lnTo>
                        <a:pt x="124" y="46"/>
                      </a:lnTo>
                      <a:lnTo>
                        <a:pt x="124" y="46"/>
                      </a:lnTo>
                      <a:lnTo>
                        <a:pt x="124" y="48"/>
                      </a:lnTo>
                      <a:lnTo>
                        <a:pt x="122" y="48"/>
                      </a:lnTo>
                      <a:lnTo>
                        <a:pt x="122" y="48"/>
                      </a:lnTo>
                      <a:lnTo>
                        <a:pt x="122" y="50"/>
                      </a:lnTo>
                      <a:lnTo>
                        <a:pt x="122" y="50"/>
                      </a:lnTo>
                      <a:lnTo>
                        <a:pt x="122" y="50"/>
                      </a:lnTo>
                      <a:lnTo>
                        <a:pt x="120" y="50"/>
                      </a:lnTo>
                      <a:lnTo>
                        <a:pt x="120" y="52"/>
                      </a:lnTo>
                      <a:lnTo>
                        <a:pt x="120" y="52"/>
                      </a:lnTo>
                      <a:lnTo>
                        <a:pt x="120" y="52"/>
                      </a:lnTo>
                      <a:lnTo>
                        <a:pt x="120" y="52"/>
                      </a:lnTo>
                      <a:lnTo>
                        <a:pt x="120" y="54"/>
                      </a:lnTo>
                      <a:lnTo>
                        <a:pt x="120" y="54"/>
                      </a:lnTo>
                      <a:lnTo>
                        <a:pt x="118" y="54"/>
                      </a:lnTo>
                      <a:lnTo>
                        <a:pt x="118" y="54"/>
                      </a:lnTo>
                      <a:lnTo>
                        <a:pt x="120" y="54"/>
                      </a:lnTo>
                      <a:lnTo>
                        <a:pt x="120" y="56"/>
                      </a:lnTo>
                      <a:lnTo>
                        <a:pt x="120" y="56"/>
                      </a:lnTo>
                      <a:lnTo>
                        <a:pt x="120" y="56"/>
                      </a:lnTo>
                      <a:lnTo>
                        <a:pt x="120" y="58"/>
                      </a:lnTo>
                      <a:lnTo>
                        <a:pt x="120" y="58"/>
                      </a:lnTo>
                      <a:lnTo>
                        <a:pt x="120" y="58"/>
                      </a:lnTo>
                      <a:lnTo>
                        <a:pt x="118" y="58"/>
                      </a:lnTo>
                      <a:lnTo>
                        <a:pt x="118" y="58"/>
                      </a:lnTo>
                      <a:lnTo>
                        <a:pt x="116" y="58"/>
                      </a:lnTo>
                      <a:lnTo>
                        <a:pt x="116" y="58"/>
                      </a:lnTo>
                      <a:lnTo>
                        <a:pt x="116" y="58"/>
                      </a:lnTo>
                      <a:lnTo>
                        <a:pt x="116" y="58"/>
                      </a:lnTo>
                      <a:lnTo>
                        <a:pt x="116" y="60"/>
                      </a:lnTo>
                      <a:lnTo>
                        <a:pt x="116" y="60"/>
                      </a:lnTo>
                      <a:lnTo>
                        <a:pt x="116" y="60"/>
                      </a:lnTo>
                      <a:lnTo>
                        <a:pt x="115" y="60"/>
                      </a:lnTo>
                      <a:lnTo>
                        <a:pt x="115" y="61"/>
                      </a:lnTo>
                      <a:lnTo>
                        <a:pt x="115" y="61"/>
                      </a:lnTo>
                      <a:lnTo>
                        <a:pt x="116" y="61"/>
                      </a:lnTo>
                      <a:lnTo>
                        <a:pt x="116" y="61"/>
                      </a:lnTo>
                      <a:lnTo>
                        <a:pt x="116" y="61"/>
                      </a:lnTo>
                      <a:lnTo>
                        <a:pt x="116" y="61"/>
                      </a:lnTo>
                      <a:lnTo>
                        <a:pt x="116" y="63"/>
                      </a:lnTo>
                      <a:lnTo>
                        <a:pt x="116" y="63"/>
                      </a:lnTo>
                      <a:lnTo>
                        <a:pt x="116" y="65"/>
                      </a:lnTo>
                      <a:lnTo>
                        <a:pt x="116" y="65"/>
                      </a:lnTo>
                      <a:lnTo>
                        <a:pt x="116" y="67"/>
                      </a:lnTo>
                      <a:lnTo>
                        <a:pt x="116" y="67"/>
                      </a:lnTo>
                      <a:lnTo>
                        <a:pt x="116" y="67"/>
                      </a:lnTo>
                      <a:lnTo>
                        <a:pt x="116" y="67"/>
                      </a:lnTo>
                      <a:lnTo>
                        <a:pt x="116" y="69"/>
                      </a:lnTo>
                      <a:lnTo>
                        <a:pt x="115" y="69"/>
                      </a:lnTo>
                      <a:lnTo>
                        <a:pt x="115" y="69"/>
                      </a:lnTo>
                      <a:lnTo>
                        <a:pt x="115" y="69"/>
                      </a:lnTo>
                      <a:lnTo>
                        <a:pt x="115" y="69"/>
                      </a:lnTo>
                      <a:lnTo>
                        <a:pt x="115" y="69"/>
                      </a:lnTo>
                      <a:lnTo>
                        <a:pt x="115" y="71"/>
                      </a:lnTo>
                      <a:lnTo>
                        <a:pt x="116" y="71"/>
                      </a:lnTo>
                      <a:lnTo>
                        <a:pt x="116" y="71"/>
                      </a:lnTo>
                      <a:lnTo>
                        <a:pt x="116" y="71"/>
                      </a:lnTo>
                      <a:lnTo>
                        <a:pt x="116" y="71"/>
                      </a:lnTo>
                      <a:lnTo>
                        <a:pt x="116" y="73"/>
                      </a:lnTo>
                      <a:lnTo>
                        <a:pt x="118" y="73"/>
                      </a:lnTo>
                      <a:lnTo>
                        <a:pt x="118" y="73"/>
                      </a:lnTo>
                      <a:lnTo>
                        <a:pt x="118" y="73"/>
                      </a:lnTo>
                      <a:lnTo>
                        <a:pt x="118" y="75"/>
                      </a:lnTo>
                      <a:lnTo>
                        <a:pt x="118" y="75"/>
                      </a:lnTo>
                      <a:lnTo>
                        <a:pt x="120" y="75"/>
                      </a:lnTo>
                      <a:lnTo>
                        <a:pt x="120" y="77"/>
                      </a:lnTo>
                      <a:lnTo>
                        <a:pt x="120" y="77"/>
                      </a:lnTo>
                      <a:lnTo>
                        <a:pt x="120" y="77"/>
                      </a:lnTo>
                      <a:lnTo>
                        <a:pt x="120" y="77"/>
                      </a:lnTo>
                      <a:lnTo>
                        <a:pt x="122" y="77"/>
                      </a:lnTo>
                      <a:lnTo>
                        <a:pt x="122" y="77"/>
                      </a:lnTo>
                      <a:lnTo>
                        <a:pt x="124" y="77"/>
                      </a:lnTo>
                      <a:lnTo>
                        <a:pt x="124" y="77"/>
                      </a:lnTo>
                      <a:lnTo>
                        <a:pt x="124" y="77"/>
                      </a:lnTo>
                      <a:lnTo>
                        <a:pt x="124" y="79"/>
                      </a:lnTo>
                      <a:lnTo>
                        <a:pt x="124" y="79"/>
                      </a:lnTo>
                      <a:lnTo>
                        <a:pt x="124" y="79"/>
                      </a:lnTo>
                      <a:lnTo>
                        <a:pt x="124" y="79"/>
                      </a:lnTo>
                      <a:lnTo>
                        <a:pt x="124" y="79"/>
                      </a:lnTo>
                      <a:lnTo>
                        <a:pt x="124" y="81"/>
                      </a:lnTo>
                      <a:lnTo>
                        <a:pt x="126" y="81"/>
                      </a:lnTo>
                      <a:lnTo>
                        <a:pt x="126" y="81"/>
                      </a:lnTo>
                      <a:lnTo>
                        <a:pt x="126" y="83"/>
                      </a:lnTo>
                      <a:lnTo>
                        <a:pt x="126" y="83"/>
                      </a:lnTo>
                      <a:lnTo>
                        <a:pt x="126" y="83"/>
                      </a:lnTo>
                      <a:lnTo>
                        <a:pt x="126" y="83"/>
                      </a:lnTo>
                      <a:lnTo>
                        <a:pt x="126" y="84"/>
                      </a:lnTo>
                      <a:lnTo>
                        <a:pt x="128" y="84"/>
                      </a:lnTo>
                      <a:lnTo>
                        <a:pt x="128" y="84"/>
                      </a:lnTo>
                      <a:lnTo>
                        <a:pt x="128" y="84"/>
                      </a:lnTo>
                      <a:lnTo>
                        <a:pt x="128" y="86"/>
                      </a:lnTo>
                      <a:lnTo>
                        <a:pt x="128" y="86"/>
                      </a:lnTo>
                      <a:lnTo>
                        <a:pt x="128" y="86"/>
                      </a:lnTo>
                      <a:lnTo>
                        <a:pt x="128" y="86"/>
                      </a:lnTo>
                      <a:lnTo>
                        <a:pt x="126" y="86"/>
                      </a:lnTo>
                      <a:lnTo>
                        <a:pt x="126" y="86"/>
                      </a:lnTo>
                      <a:lnTo>
                        <a:pt x="126" y="86"/>
                      </a:lnTo>
                      <a:lnTo>
                        <a:pt x="126" y="88"/>
                      </a:lnTo>
                      <a:lnTo>
                        <a:pt x="126" y="88"/>
                      </a:lnTo>
                      <a:lnTo>
                        <a:pt x="126" y="88"/>
                      </a:lnTo>
                      <a:lnTo>
                        <a:pt x="128" y="88"/>
                      </a:lnTo>
                      <a:lnTo>
                        <a:pt x="128" y="88"/>
                      </a:lnTo>
                      <a:lnTo>
                        <a:pt x="126" y="88"/>
                      </a:lnTo>
                      <a:lnTo>
                        <a:pt x="126" y="90"/>
                      </a:lnTo>
                      <a:lnTo>
                        <a:pt x="126" y="90"/>
                      </a:lnTo>
                      <a:lnTo>
                        <a:pt x="126" y="90"/>
                      </a:lnTo>
                      <a:lnTo>
                        <a:pt x="126" y="90"/>
                      </a:lnTo>
                      <a:lnTo>
                        <a:pt x="128" y="90"/>
                      </a:lnTo>
                      <a:lnTo>
                        <a:pt x="128" y="90"/>
                      </a:lnTo>
                      <a:lnTo>
                        <a:pt x="130" y="90"/>
                      </a:lnTo>
                      <a:lnTo>
                        <a:pt x="130" y="90"/>
                      </a:lnTo>
                      <a:lnTo>
                        <a:pt x="130" y="90"/>
                      </a:lnTo>
                      <a:lnTo>
                        <a:pt x="132" y="90"/>
                      </a:lnTo>
                      <a:lnTo>
                        <a:pt x="132" y="90"/>
                      </a:lnTo>
                      <a:lnTo>
                        <a:pt x="132" y="92"/>
                      </a:lnTo>
                      <a:lnTo>
                        <a:pt x="132" y="92"/>
                      </a:lnTo>
                      <a:lnTo>
                        <a:pt x="134" y="92"/>
                      </a:lnTo>
                      <a:lnTo>
                        <a:pt x="134" y="92"/>
                      </a:lnTo>
                      <a:lnTo>
                        <a:pt x="134" y="92"/>
                      </a:lnTo>
                      <a:lnTo>
                        <a:pt x="136" y="92"/>
                      </a:lnTo>
                      <a:lnTo>
                        <a:pt x="136" y="94"/>
                      </a:lnTo>
                      <a:lnTo>
                        <a:pt x="136" y="94"/>
                      </a:lnTo>
                      <a:lnTo>
                        <a:pt x="136" y="94"/>
                      </a:lnTo>
                      <a:lnTo>
                        <a:pt x="136" y="94"/>
                      </a:lnTo>
                      <a:lnTo>
                        <a:pt x="138" y="94"/>
                      </a:lnTo>
                      <a:lnTo>
                        <a:pt x="138" y="94"/>
                      </a:lnTo>
                      <a:lnTo>
                        <a:pt x="138" y="94"/>
                      </a:lnTo>
                      <a:lnTo>
                        <a:pt x="138" y="94"/>
                      </a:lnTo>
                      <a:lnTo>
                        <a:pt x="138" y="96"/>
                      </a:lnTo>
                      <a:lnTo>
                        <a:pt x="139" y="96"/>
                      </a:lnTo>
                      <a:lnTo>
                        <a:pt x="139" y="96"/>
                      </a:lnTo>
                      <a:lnTo>
                        <a:pt x="139" y="96"/>
                      </a:lnTo>
                      <a:lnTo>
                        <a:pt x="139" y="98"/>
                      </a:lnTo>
                      <a:lnTo>
                        <a:pt x="141" y="98"/>
                      </a:lnTo>
                      <a:lnTo>
                        <a:pt x="141" y="98"/>
                      </a:lnTo>
                      <a:lnTo>
                        <a:pt x="141" y="98"/>
                      </a:lnTo>
                      <a:lnTo>
                        <a:pt x="141" y="98"/>
                      </a:lnTo>
                      <a:lnTo>
                        <a:pt x="141" y="100"/>
                      </a:lnTo>
                      <a:lnTo>
                        <a:pt x="143" y="100"/>
                      </a:lnTo>
                      <a:lnTo>
                        <a:pt x="143" y="100"/>
                      </a:lnTo>
                      <a:lnTo>
                        <a:pt x="143" y="100"/>
                      </a:lnTo>
                      <a:lnTo>
                        <a:pt x="143" y="100"/>
                      </a:lnTo>
                      <a:lnTo>
                        <a:pt x="143" y="102"/>
                      </a:lnTo>
                      <a:lnTo>
                        <a:pt x="145" y="102"/>
                      </a:lnTo>
                      <a:lnTo>
                        <a:pt x="145" y="102"/>
                      </a:lnTo>
                      <a:lnTo>
                        <a:pt x="147" y="102"/>
                      </a:lnTo>
                      <a:lnTo>
                        <a:pt x="147" y="102"/>
                      </a:lnTo>
                      <a:lnTo>
                        <a:pt x="147" y="100"/>
                      </a:lnTo>
                      <a:lnTo>
                        <a:pt x="147" y="100"/>
                      </a:lnTo>
                      <a:lnTo>
                        <a:pt x="147" y="102"/>
                      </a:lnTo>
                      <a:lnTo>
                        <a:pt x="149" y="102"/>
                      </a:lnTo>
                      <a:lnTo>
                        <a:pt x="149" y="102"/>
                      </a:lnTo>
                      <a:lnTo>
                        <a:pt x="149" y="102"/>
                      </a:lnTo>
                      <a:lnTo>
                        <a:pt x="151" y="102"/>
                      </a:lnTo>
                      <a:lnTo>
                        <a:pt x="151" y="102"/>
                      </a:lnTo>
                      <a:lnTo>
                        <a:pt x="151" y="104"/>
                      </a:lnTo>
                      <a:lnTo>
                        <a:pt x="151" y="104"/>
                      </a:lnTo>
                      <a:lnTo>
                        <a:pt x="151" y="104"/>
                      </a:lnTo>
                      <a:lnTo>
                        <a:pt x="151" y="105"/>
                      </a:lnTo>
                      <a:lnTo>
                        <a:pt x="151" y="105"/>
                      </a:lnTo>
                      <a:lnTo>
                        <a:pt x="151" y="105"/>
                      </a:lnTo>
                      <a:lnTo>
                        <a:pt x="151" y="107"/>
                      </a:lnTo>
                      <a:lnTo>
                        <a:pt x="151" y="107"/>
                      </a:lnTo>
                      <a:lnTo>
                        <a:pt x="153" y="107"/>
                      </a:lnTo>
                      <a:lnTo>
                        <a:pt x="153" y="107"/>
                      </a:lnTo>
                      <a:lnTo>
                        <a:pt x="153" y="109"/>
                      </a:lnTo>
                      <a:lnTo>
                        <a:pt x="153" y="109"/>
                      </a:lnTo>
                      <a:lnTo>
                        <a:pt x="153" y="109"/>
                      </a:lnTo>
                      <a:lnTo>
                        <a:pt x="155" y="109"/>
                      </a:lnTo>
                      <a:lnTo>
                        <a:pt x="155" y="109"/>
                      </a:lnTo>
                      <a:lnTo>
                        <a:pt x="155" y="111"/>
                      </a:lnTo>
                      <a:lnTo>
                        <a:pt x="155" y="111"/>
                      </a:lnTo>
                      <a:lnTo>
                        <a:pt x="155" y="111"/>
                      </a:lnTo>
                      <a:lnTo>
                        <a:pt x="157" y="111"/>
                      </a:lnTo>
                      <a:lnTo>
                        <a:pt x="157" y="113"/>
                      </a:lnTo>
                      <a:lnTo>
                        <a:pt x="157" y="113"/>
                      </a:lnTo>
                      <a:lnTo>
                        <a:pt x="157" y="113"/>
                      </a:lnTo>
                      <a:lnTo>
                        <a:pt x="157" y="115"/>
                      </a:lnTo>
                      <a:lnTo>
                        <a:pt x="157" y="115"/>
                      </a:lnTo>
                      <a:lnTo>
                        <a:pt x="157" y="115"/>
                      </a:lnTo>
                      <a:lnTo>
                        <a:pt x="157" y="115"/>
                      </a:lnTo>
                      <a:lnTo>
                        <a:pt x="157" y="117"/>
                      </a:lnTo>
                      <a:lnTo>
                        <a:pt x="157" y="117"/>
                      </a:lnTo>
                      <a:lnTo>
                        <a:pt x="157" y="117"/>
                      </a:lnTo>
                      <a:lnTo>
                        <a:pt x="157" y="117"/>
                      </a:lnTo>
                      <a:lnTo>
                        <a:pt x="157" y="119"/>
                      </a:lnTo>
                      <a:lnTo>
                        <a:pt x="155" y="119"/>
                      </a:lnTo>
                      <a:lnTo>
                        <a:pt x="155" y="119"/>
                      </a:lnTo>
                      <a:lnTo>
                        <a:pt x="155" y="121"/>
                      </a:lnTo>
                      <a:lnTo>
                        <a:pt x="155" y="121"/>
                      </a:lnTo>
                      <a:lnTo>
                        <a:pt x="155" y="121"/>
                      </a:lnTo>
                      <a:lnTo>
                        <a:pt x="155" y="123"/>
                      </a:lnTo>
                      <a:lnTo>
                        <a:pt x="155" y="123"/>
                      </a:lnTo>
                      <a:lnTo>
                        <a:pt x="155" y="125"/>
                      </a:lnTo>
                      <a:lnTo>
                        <a:pt x="155" y="125"/>
                      </a:lnTo>
                      <a:lnTo>
                        <a:pt x="155" y="127"/>
                      </a:lnTo>
                      <a:lnTo>
                        <a:pt x="155" y="127"/>
                      </a:lnTo>
                      <a:lnTo>
                        <a:pt x="155" y="127"/>
                      </a:lnTo>
                      <a:lnTo>
                        <a:pt x="155" y="128"/>
                      </a:lnTo>
                      <a:lnTo>
                        <a:pt x="155" y="128"/>
                      </a:lnTo>
                      <a:lnTo>
                        <a:pt x="155" y="130"/>
                      </a:lnTo>
                      <a:lnTo>
                        <a:pt x="155" y="130"/>
                      </a:lnTo>
                      <a:lnTo>
                        <a:pt x="155" y="130"/>
                      </a:lnTo>
                      <a:lnTo>
                        <a:pt x="157" y="130"/>
                      </a:lnTo>
                      <a:lnTo>
                        <a:pt x="157" y="130"/>
                      </a:lnTo>
                      <a:lnTo>
                        <a:pt x="157" y="130"/>
                      </a:lnTo>
                      <a:lnTo>
                        <a:pt x="159" y="130"/>
                      </a:lnTo>
                      <a:lnTo>
                        <a:pt x="159" y="130"/>
                      </a:lnTo>
                      <a:lnTo>
                        <a:pt x="159" y="130"/>
                      </a:lnTo>
                      <a:lnTo>
                        <a:pt x="160" y="130"/>
                      </a:lnTo>
                      <a:lnTo>
                        <a:pt x="160" y="132"/>
                      </a:lnTo>
                      <a:lnTo>
                        <a:pt x="160" y="132"/>
                      </a:lnTo>
                      <a:lnTo>
                        <a:pt x="160" y="134"/>
                      </a:lnTo>
                      <a:lnTo>
                        <a:pt x="160" y="134"/>
                      </a:lnTo>
                      <a:lnTo>
                        <a:pt x="160" y="134"/>
                      </a:lnTo>
                      <a:lnTo>
                        <a:pt x="160" y="136"/>
                      </a:lnTo>
                      <a:lnTo>
                        <a:pt x="160" y="136"/>
                      </a:lnTo>
                      <a:lnTo>
                        <a:pt x="160" y="138"/>
                      </a:lnTo>
                      <a:lnTo>
                        <a:pt x="160" y="138"/>
                      </a:lnTo>
                      <a:lnTo>
                        <a:pt x="160" y="140"/>
                      </a:lnTo>
                      <a:lnTo>
                        <a:pt x="160" y="140"/>
                      </a:lnTo>
                      <a:lnTo>
                        <a:pt x="160" y="142"/>
                      </a:lnTo>
                      <a:lnTo>
                        <a:pt x="160" y="142"/>
                      </a:lnTo>
                      <a:lnTo>
                        <a:pt x="160" y="142"/>
                      </a:lnTo>
                      <a:lnTo>
                        <a:pt x="162" y="142"/>
                      </a:lnTo>
                      <a:lnTo>
                        <a:pt x="162" y="142"/>
                      </a:lnTo>
                      <a:lnTo>
                        <a:pt x="162" y="142"/>
                      </a:lnTo>
                      <a:lnTo>
                        <a:pt x="162" y="144"/>
                      </a:lnTo>
                      <a:lnTo>
                        <a:pt x="162" y="144"/>
                      </a:lnTo>
                      <a:lnTo>
                        <a:pt x="162" y="144"/>
                      </a:lnTo>
                      <a:lnTo>
                        <a:pt x="164" y="144"/>
                      </a:lnTo>
                      <a:lnTo>
                        <a:pt x="164" y="144"/>
                      </a:lnTo>
                      <a:lnTo>
                        <a:pt x="164" y="146"/>
                      </a:lnTo>
                      <a:lnTo>
                        <a:pt x="164" y="146"/>
                      </a:lnTo>
                      <a:lnTo>
                        <a:pt x="164" y="146"/>
                      </a:lnTo>
                      <a:lnTo>
                        <a:pt x="166" y="146"/>
                      </a:lnTo>
                      <a:lnTo>
                        <a:pt x="166" y="148"/>
                      </a:lnTo>
                      <a:lnTo>
                        <a:pt x="166" y="148"/>
                      </a:lnTo>
                      <a:lnTo>
                        <a:pt x="166" y="148"/>
                      </a:lnTo>
                      <a:lnTo>
                        <a:pt x="166" y="148"/>
                      </a:lnTo>
                      <a:lnTo>
                        <a:pt x="166" y="150"/>
                      </a:lnTo>
                      <a:lnTo>
                        <a:pt x="166" y="150"/>
                      </a:lnTo>
                      <a:lnTo>
                        <a:pt x="166" y="150"/>
                      </a:lnTo>
                      <a:lnTo>
                        <a:pt x="168" y="150"/>
                      </a:lnTo>
                      <a:lnTo>
                        <a:pt x="168" y="150"/>
                      </a:lnTo>
                      <a:lnTo>
                        <a:pt x="168" y="151"/>
                      </a:lnTo>
                      <a:lnTo>
                        <a:pt x="168" y="151"/>
                      </a:lnTo>
                      <a:lnTo>
                        <a:pt x="168" y="151"/>
                      </a:lnTo>
                      <a:lnTo>
                        <a:pt x="168" y="151"/>
                      </a:lnTo>
                      <a:lnTo>
                        <a:pt x="170" y="151"/>
                      </a:lnTo>
                      <a:lnTo>
                        <a:pt x="170" y="153"/>
                      </a:lnTo>
                      <a:lnTo>
                        <a:pt x="170" y="153"/>
                      </a:lnTo>
                      <a:lnTo>
                        <a:pt x="168" y="153"/>
                      </a:lnTo>
                      <a:lnTo>
                        <a:pt x="168" y="153"/>
                      </a:lnTo>
                      <a:lnTo>
                        <a:pt x="168" y="153"/>
                      </a:lnTo>
                      <a:lnTo>
                        <a:pt x="166" y="153"/>
                      </a:lnTo>
                      <a:lnTo>
                        <a:pt x="166" y="153"/>
                      </a:lnTo>
                      <a:lnTo>
                        <a:pt x="166" y="153"/>
                      </a:lnTo>
                      <a:lnTo>
                        <a:pt x="164" y="153"/>
                      </a:lnTo>
                      <a:lnTo>
                        <a:pt x="164" y="153"/>
                      </a:lnTo>
                      <a:lnTo>
                        <a:pt x="164" y="151"/>
                      </a:lnTo>
                      <a:lnTo>
                        <a:pt x="164" y="151"/>
                      </a:lnTo>
                      <a:lnTo>
                        <a:pt x="164" y="151"/>
                      </a:lnTo>
                      <a:lnTo>
                        <a:pt x="162" y="151"/>
                      </a:lnTo>
                      <a:lnTo>
                        <a:pt x="162" y="151"/>
                      </a:lnTo>
                      <a:lnTo>
                        <a:pt x="162" y="150"/>
                      </a:lnTo>
                      <a:lnTo>
                        <a:pt x="162" y="150"/>
                      </a:lnTo>
                      <a:lnTo>
                        <a:pt x="160" y="150"/>
                      </a:lnTo>
                      <a:lnTo>
                        <a:pt x="160" y="151"/>
                      </a:lnTo>
                      <a:lnTo>
                        <a:pt x="160" y="151"/>
                      </a:lnTo>
                      <a:lnTo>
                        <a:pt x="159" y="151"/>
                      </a:lnTo>
                      <a:lnTo>
                        <a:pt x="159" y="151"/>
                      </a:lnTo>
                      <a:lnTo>
                        <a:pt x="159" y="151"/>
                      </a:lnTo>
                      <a:lnTo>
                        <a:pt x="159" y="150"/>
                      </a:lnTo>
                      <a:lnTo>
                        <a:pt x="157" y="150"/>
                      </a:lnTo>
                      <a:lnTo>
                        <a:pt x="157" y="150"/>
                      </a:lnTo>
                      <a:lnTo>
                        <a:pt x="157" y="150"/>
                      </a:lnTo>
                      <a:lnTo>
                        <a:pt x="157" y="150"/>
                      </a:lnTo>
                      <a:lnTo>
                        <a:pt x="155" y="150"/>
                      </a:lnTo>
                      <a:lnTo>
                        <a:pt x="155" y="150"/>
                      </a:lnTo>
                      <a:lnTo>
                        <a:pt x="153" y="150"/>
                      </a:lnTo>
                      <a:lnTo>
                        <a:pt x="153" y="150"/>
                      </a:lnTo>
                      <a:lnTo>
                        <a:pt x="153" y="150"/>
                      </a:lnTo>
                      <a:lnTo>
                        <a:pt x="151" y="150"/>
                      </a:lnTo>
                      <a:lnTo>
                        <a:pt x="151" y="150"/>
                      </a:lnTo>
                      <a:lnTo>
                        <a:pt x="151" y="150"/>
                      </a:lnTo>
                      <a:lnTo>
                        <a:pt x="149" y="150"/>
                      </a:lnTo>
                      <a:lnTo>
                        <a:pt x="149" y="150"/>
                      </a:lnTo>
                      <a:lnTo>
                        <a:pt x="147" y="150"/>
                      </a:lnTo>
                      <a:lnTo>
                        <a:pt x="147" y="150"/>
                      </a:lnTo>
                      <a:lnTo>
                        <a:pt x="147" y="150"/>
                      </a:lnTo>
                      <a:lnTo>
                        <a:pt x="147" y="150"/>
                      </a:lnTo>
                      <a:lnTo>
                        <a:pt x="145" y="150"/>
                      </a:lnTo>
                      <a:lnTo>
                        <a:pt x="145" y="150"/>
                      </a:lnTo>
                      <a:lnTo>
                        <a:pt x="145" y="151"/>
                      </a:lnTo>
                      <a:lnTo>
                        <a:pt x="143" y="151"/>
                      </a:lnTo>
                      <a:lnTo>
                        <a:pt x="143" y="151"/>
                      </a:lnTo>
                      <a:lnTo>
                        <a:pt x="143" y="153"/>
                      </a:lnTo>
                      <a:lnTo>
                        <a:pt x="143" y="153"/>
                      </a:lnTo>
                      <a:lnTo>
                        <a:pt x="143" y="153"/>
                      </a:lnTo>
                      <a:lnTo>
                        <a:pt x="143" y="155"/>
                      </a:lnTo>
                      <a:lnTo>
                        <a:pt x="143" y="155"/>
                      </a:lnTo>
                      <a:lnTo>
                        <a:pt x="143" y="155"/>
                      </a:lnTo>
                      <a:lnTo>
                        <a:pt x="143" y="157"/>
                      </a:lnTo>
                      <a:lnTo>
                        <a:pt x="141" y="157"/>
                      </a:lnTo>
                      <a:lnTo>
                        <a:pt x="141" y="157"/>
                      </a:lnTo>
                      <a:lnTo>
                        <a:pt x="141" y="157"/>
                      </a:lnTo>
                      <a:lnTo>
                        <a:pt x="141" y="159"/>
                      </a:lnTo>
                      <a:lnTo>
                        <a:pt x="141" y="159"/>
                      </a:lnTo>
                      <a:lnTo>
                        <a:pt x="141" y="159"/>
                      </a:lnTo>
                      <a:lnTo>
                        <a:pt x="141" y="159"/>
                      </a:lnTo>
                      <a:lnTo>
                        <a:pt x="141" y="161"/>
                      </a:lnTo>
                      <a:lnTo>
                        <a:pt x="141" y="161"/>
                      </a:lnTo>
                      <a:lnTo>
                        <a:pt x="139" y="161"/>
                      </a:lnTo>
                      <a:lnTo>
                        <a:pt x="139" y="163"/>
                      </a:lnTo>
                      <a:lnTo>
                        <a:pt x="139" y="163"/>
                      </a:lnTo>
                      <a:lnTo>
                        <a:pt x="139" y="163"/>
                      </a:lnTo>
                      <a:lnTo>
                        <a:pt x="139" y="165"/>
                      </a:lnTo>
                      <a:lnTo>
                        <a:pt x="138" y="165"/>
                      </a:lnTo>
                      <a:lnTo>
                        <a:pt x="138" y="165"/>
                      </a:lnTo>
                      <a:lnTo>
                        <a:pt x="138" y="165"/>
                      </a:lnTo>
                      <a:lnTo>
                        <a:pt x="138" y="165"/>
                      </a:lnTo>
                      <a:lnTo>
                        <a:pt x="138" y="165"/>
                      </a:lnTo>
                      <a:lnTo>
                        <a:pt x="138" y="167"/>
                      </a:lnTo>
                      <a:lnTo>
                        <a:pt x="136" y="167"/>
                      </a:lnTo>
                      <a:lnTo>
                        <a:pt x="136" y="167"/>
                      </a:lnTo>
                      <a:lnTo>
                        <a:pt x="136" y="169"/>
                      </a:lnTo>
                      <a:lnTo>
                        <a:pt x="136" y="169"/>
                      </a:lnTo>
                      <a:lnTo>
                        <a:pt x="136" y="169"/>
                      </a:lnTo>
                      <a:lnTo>
                        <a:pt x="136" y="169"/>
                      </a:lnTo>
                      <a:lnTo>
                        <a:pt x="134" y="169"/>
                      </a:lnTo>
                      <a:lnTo>
                        <a:pt x="134" y="169"/>
                      </a:lnTo>
                      <a:lnTo>
                        <a:pt x="132" y="169"/>
                      </a:lnTo>
                      <a:lnTo>
                        <a:pt x="132" y="169"/>
                      </a:lnTo>
                      <a:lnTo>
                        <a:pt x="132" y="169"/>
                      </a:lnTo>
                      <a:lnTo>
                        <a:pt x="130" y="169"/>
                      </a:lnTo>
                      <a:lnTo>
                        <a:pt x="130" y="169"/>
                      </a:lnTo>
                      <a:lnTo>
                        <a:pt x="130" y="169"/>
                      </a:lnTo>
                      <a:lnTo>
                        <a:pt x="128" y="169"/>
                      </a:lnTo>
                      <a:lnTo>
                        <a:pt x="128" y="169"/>
                      </a:lnTo>
                      <a:lnTo>
                        <a:pt x="126" y="169"/>
                      </a:lnTo>
                      <a:lnTo>
                        <a:pt x="126" y="169"/>
                      </a:lnTo>
                      <a:lnTo>
                        <a:pt x="126" y="169"/>
                      </a:lnTo>
                      <a:lnTo>
                        <a:pt x="124" y="169"/>
                      </a:lnTo>
                      <a:lnTo>
                        <a:pt x="124" y="169"/>
                      </a:lnTo>
                      <a:lnTo>
                        <a:pt x="124" y="169"/>
                      </a:lnTo>
                      <a:lnTo>
                        <a:pt x="122" y="169"/>
                      </a:lnTo>
                      <a:lnTo>
                        <a:pt x="122" y="169"/>
                      </a:lnTo>
                      <a:lnTo>
                        <a:pt x="122" y="169"/>
                      </a:lnTo>
                      <a:lnTo>
                        <a:pt x="120" y="169"/>
                      </a:lnTo>
                      <a:lnTo>
                        <a:pt x="120" y="169"/>
                      </a:lnTo>
                      <a:lnTo>
                        <a:pt x="120" y="169"/>
                      </a:lnTo>
                      <a:lnTo>
                        <a:pt x="118" y="169"/>
                      </a:lnTo>
                      <a:lnTo>
                        <a:pt x="118" y="169"/>
                      </a:lnTo>
                      <a:lnTo>
                        <a:pt x="116" y="169"/>
                      </a:lnTo>
                      <a:lnTo>
                        <a:pt x="116" y="169"/>
                      </a:lnTo>
                      <a:lnTo>
                        <a:pt x="116" y="169"/>
                      </a:lnTo>
                      <a:lnTo>
                        <a:pt x="115" y="169"/>
                      </a:lnTo>
                      <a:lnTo>
                        <a:pt x="115" y="169"/>
                      </a:lnTo>
                      <a:lnTo>
                        <a:pt x="115" y="169"/>
                      </a:lnTo>
                      <a:lnTo>
                        <a:pt x="113" y="169"/>
                      </a:lnTo>
                      <a:lnTo>
                        <a:pt x="113" y="169"/>
                      </a:lnTo>
                      <a:lnTo>
                        <a:pt x="111" y="169"/>
                      </a:lnTo>
                      <a:lnTo>
                        <a:pt x="111" y="169"/>
                      </a:lnTo>
                      <a:lnTo>
                        <a:pt x="111" y="169"/>
                      </a:lnTo>
                      <a:lnTo>
                        <a:pt x="109" y="169"/>
                      </a:lnTo>
                      <a:lnTo>
                        <a:pt x="109" y="169"/>
                      </a:lnTo>
                      <a:lnTo>
                        <a:pt x="109" y="167"/>
                      </a:lnTo>
                      <a:lnTo>
                        <a:pt x="109" y="167"/>
                      </a:lnTo>
                      <a:lnTo>
                        <a:pt x="107" y="167"/>
                      </a:lnTo>
                      <a:lnTo>
                        <a:pt x="107" y="167"/>
                      </a:lnTo>
                      <a:lnTo>
                        <a:pt x="105" y="167"/>
                      </a:lnTo>
                      <a:lnTo>
                        <a:pt x="105" y="167"/>
                      </a:lnTo>
                      <a:lnTo>
                        <a:pt x="105" y="167"/>
                      </a:lnTo>
                      <a:lnTo>
                        <a:pt x="103" y="167"/>
                      </a:lnTo>
                      <a:lnTo>
                        <a:pt x="103" y="167"/>
                      </a:lnTo>
                      <a:lnTo>
                        <a:pt x="103" y="167"/>
                      </a:lnTo>
                      <a:lnTo>
                        <a:pt x="101" y="167"/>
                      </a:lnTo>
                      <a:lnTo>
                        <a:pt x="101" y="167"/>
                      </a:lnTo>
                      <a:lnTo>
                        <a:pt x="101" y="167"/>
                      </a:lnTo>
                      <a:lnTo>
                        <a:pt x="99" y="167"/>
                      </a:lnTo>
                      <a:lnTo>
                        <a:pt x="99" y="167"/>
                      </a:lnTo>
                      <a:lnTo>
                        <a:pt x="99" y="165"/>
                      </a:lnTo>
                      <a:lnTo>
                        <a:pt x="99" y="165"/>
                      </a:lnTo>
                      <a:lnTo>
                        <a:pt x="97" y="165"/>
                      </a:lnTo>
                      <a:lnTo>
                        <a:pt x="97" y="165"/>
                      </a:lnTo>
                      <a:lnTo>
                        <a:pt x="97" y="165"/>
                      </a:lnTo>
                      <a:lnTo>
                        <a:pt x="97" y="165"/>
                      </a:lnTo>
                      <a:lnTo>
                        <a:pt x="95" y="165"/>
                      </a:lnTo>
                      <a:lnTo>
                        <a:pt x="95" y="165"/>
                      </a:lnTo>
                      <a:lnTo>
                        <a:pt x="95" y="165"/>
                      </a:lnTo>
                      <a:lnTo>
                        <a:pt x="93" y="165"/>
                      </a:lnTo>
                      <a:lnTo>
                        <a:pt x="93" y="165"/>
                      </a:lnTo>
                      <a:lnTo>
                        <a:pt x="93" y="165"/>
                      </a:lnTo>
                      <a:lnTo>
                        <a:pt x="93" y="163"/>
                      </a:lnTo>
                      <a:lnTo>
                        <a:pt x="92" y="163"/>
                      </a:lnTo>
                      <a:lnTo>
                        <a:pt x="92" y="163"/>
                      </a:lnTo>
                      <a:lnTo>
                        <a:pt x="92" y="163"/>
                      </a:lnTo>
                      <a:lnTo>
                        <a:pt x="90" y="163"/>
                      </a:lnTo>
                      <a:lnTo>
                        <a:pt x="90" y="163"/>
                      </a:lnTo>
                      <a:lnTo>
                        <a:pt x="90" y="163"/>
                      </a:lnTo>
                      <a:lnTo>
                        <a:pt x="90" y="161"/>
                      </a:lnTo>
                      <a:lnTo>
                        <a:pt x="88" y="161"/>
                      </a:lnTo>
                      <a:lnTo>
                        <a:pt x="88" y="161"/>
                      </a:lnTo>
                      <a:lnTo>
                        <a:pt x="88" y="161"/>
                      </a:lnTo>
                      <a:lnTo>
                        <a:pt x="88" y="161"/>
                      </a:lnTo>
                      <a:lnTo>
                        <a:pt x="86" y="161"/>
                      </a:lnTo>
                      <a:lnTo>
                        <a:pt x="86" y="161"/>
                      </a:lnTo>
                      <a:lnTo>
                        <a:pt x="84" y="161"/>
                      </a:lnTo>
                      <a:lnTo>
                        <a:pt x="84" y="159"/>
                      </a:lnTo>
                      <a:lnTo>
                        <a:pt x="84" y="159"/>
                      </a:lnTo>
                      <a:lnTo>
                        <a:pt x="84" y="159"/>
                      </a:lnTo>
                      <a:lnTo>
                        <a:pt x="84" y="159"/>
                      </a:lnTo>
                      <a:lnTo>
                        <a:pt x="82" y="159"/>
                      </a:lnTo>
                      <a:lnTo>
                        <a:pt x="82" y="157"/>
                      </a:lnTo>
                      <a:lnTo>
                        <a:pt x="82" y="157"/>
                      </a:lnTo>
                      <a:lnTo>
                        <a:pt x="82" y="157"/>
                      </a:lnTo>
                      <a:lnTo>
                        <a:pt x="82" y="155"/>
                      </a:lnTo>
                      <a:lnTo>
                        <a:pt x="84" y="155"/>
                      </a:lnTo>
                      <a:lnTo>
                        <a:pt x="84" y="155"/>
                      </a:lnTo>
                      <a:lnTo>
                        <a:pt x="84" y="153"/>
                      </a:lnTo>
                      <a:lnTo>
                        <a:pt x="84" y="153"/>
                      </a:lnTo>
                      <a:lnTo>
                        <a:pt x="84" y="151"/>
                      </a:lnTo>
                      <a:lnTo>
                        <a:pt x="84" y="151"/>
                      </a:lnTo>
                      <a:lnTo>
                        <a:pt x="84" y="150"/>
                      </a:lnTo>
                      <a:lnTo>
                        <a:pt x="84" y="150"/>
                      </a:lnTo>
                      <a:lnTo>
                        <a:pt x="84" y="150"/>
                      </a:lnTo>
                      <a:lnTo>
                        <a:pt x="84" y="148"/>
                      </a:lnTo>
                      <a:lnTo>
                        <a:pt x="84" y="148"/>
                      </a:lnTo>
                      <a:lnTo>
                        <a:pt x="84" y="146"/>
                      </a:lnTo>
                      <a:lnTo>
                        <a:pt x="84" y="146"/>
                      </a:lnTo>
                      <a:lnTo>
                        <a:pt x="84" y="146"/>
                      </a:lnTo>
                      <a:lnTo>
                        <a:pt x="84" y="144"/>
                      </a:lnTo>
                      <a:lnTo>
                        <a:pt x="84" y="144"/>
                      </a:lnTo>
                      <a:lnTo>
                        <a:pt x="84" y="144"/>
                      </a:lnTo>
                      <a:lnTo>
                        <a:pt x="82" y="144"/>
                      </a:lnTo>
                      <a:lnTo>
                        <a:pt x="82" y="144"/>
                      </a:lnTo>
                      <a:lnTo>
                        <a:pt x="82" y="144"/>
                      </a:lnTo>
                      <a:lnTo>
                        <a:pt x="80" y="144"/>
                      </a:lnTo>
                      <a:lnTo>
                        <a:pt x="80" y="144"/>
                      </a:lnTo>
                      <a:lnTo>
                        <a:pt x="78" y="144"/>
                      </a:lnTo>
                      <a:lnTo>
                        <a:pt x="78" y="144"/>
                      </a:lnTo>
                      <a:lnTo>
                        <a:pt x="78" y="142"/>
                      </a:lnTo>
                      <a:lnTo>
                        <a:pt x="78" y="142"/>
                      </a:lnTo>
                      <a:lnTo>
                        <a:pt x="76" y="142"/>
                      </a:lnTo>
                      <a:lnTo>
                        <a:pt x="76" y="142"/>
                      </a:lnTo>
                      <a:lnTo>
                        <a:pt x="76" y="142"/>
                      </a:lnTo>
                      <a:lnTo>
                        <a:pt x="74" y="142"/>
                      </a:lnTo>
                      <a:lnTo>
                        <a:pt x="74" y="142"/>
                      </a:lnTo>
                      <a:lnTo>
                        <a:pt x="72" y="142"/>
                      </a:lnTo>
                      <a:lnTo>
                        <a:pt x="72" y="142"/>
                      </a:lnTo>
                      <a:lnTo>
                        <a:pt x="72" y="142"/>
                      </a:lnTo>
                      <a:lnTo>
                        <a:pt x="72" y="140"/>
                      </a:lnTo>
                      <a:lnTo>
                        <a:pt x="72" y="140"/>
                      </a:lnTo>
                      <a:lnTo>
                        <a:pt x="72" y="140"/>
                      </a:lnTo>
                      <a:lnTo>
                        <a:pt x="72" y="138"/>
                      </a:lnTo>
                      <a:lnTo>
                        <a:pt x="72" y="138"/>
                      </a:lnTo>
                      <a:lnTo>
                        <a:pt x="72" y="136"/>
                      </a:lnTo>
                      <a:lnTo>
                        <a:pt x="72" y="136"/>
                      </a:lnTo>
                      <a:lnTo>
                        <a:pt x="72" y="136"/>
                      </a:lnTo>
                      <a:lnTo>
                        <a:pt x="71" y="136"/>
                      </a:lnTo>
                      <a:lnTo>
                        <a:pt x="71" y="136"/>
                      </a:lnTo>
                      <a:lnTo>
                        <a:pt x="71" y="134"/>
                      </a:lnTo>
                      <a:lnTo>
                        <a:pt x="71" y="134"/>
                      </a:lnTo>
                      <a:lnTo>
                        <a:pt x="69" y="134"/>
                      </a:lnTo>
                      <a:lnTo>
                        <a:pt x="69" y="134"/>
                      </a:lnTo>
                      <a:lnTo>
                        <a:pt x="69" y="134"/>
                      </a:lnTo>
                      <a:lnTo>
                        <a:pt x="67" y="134"/>
                      </a:lnTo>
                      <a:lnTo>
                        <a:pt x="67" y="134"/>
                      </a:lnTo>
                      <a:lnTo>
                        <a:pt x="67" y="134"/>
                      </a:lnTo>
                      <a:lnTo>
                        <a:pt x="67" y="134"/>
                      </a:lnTo>
                      <a:lnTo>
                        <a:pt x="65" y="134"/>
                      </a:lnTo>
                      <a:lnTo>
                        <a:pt x="65" y="132"/>
                      </a:lnTo>
                      <a:lnTo>
                        <a:pt x="65" y="132"/>
                      </a:lnTo>
                      <a:lnTo>
                        <a:pt x="65" y="132"/>
                      </a:lnTo>
                      <a:lnTo>
                        <a:pt x="65" y="132"/>
                      </a:lnTo>
                      <a:lnTo>
                        <a:pt x="63" y="132"/>
                      </a:lnTo>
                      <a:lnTo>
                        <a:pt x="63" y="132"/>
                      </a:lnTo>
                      <a:lnTo>
                        <a:pt x="61" y="132"/>
                      </a:lnTo>
                      <a:lnTo>
                        <a:pt x="61" y="130"/>
                      </a:lnTo>
                      <a:lnTo>
                        <a:pt x="61" y="130"/>
                      </a:lnTo>
                      <a:lnTo>
                        <a:pt x="61" y="130"/>
                      </a:lnTo>
                      <a:lnTo>
                        <a:pt x="61" y="130"/>
                      </a:lnTo>
                      <a:lnTo>
                        <a:pt x="59" y="130"/>
                      </a:lnTo>
                      <a:lnTo>
                        <a:pt x="59" y="130"/>
                      </a:lnTo>
                      <a:lnTo>
                        <a:pt x="57" y="130"/>
                      </a:lnTo>
                      <a:lnTo>
                        <a:pt x="57" y="128"/>
                      </a:lnTo>
                      <a:lnTo>
                        <a:pt x="57" y="128"/>
                      </a:lnTo>
                      <a:lnTo>
                        <a:pt x="57" y="128"/>
                      </a:lnTo>
                      <a:lnTo>
                        <a:pt x="57" y="128"/>
                      </a:lnTo>
                      <a:lnTo>
                        <a:pt x="55" y="128"/>
                      </a:lnTo>
                      <a:lnTo>
                        <a:pt x="55" y="128"/>
                      </a:lnTo>
                      <a:lnTo>
                        <a:pt x="55" y="127"/>
                      </a:lnTo>
                      <a:lnTo>
                        <a:pt x="55" y="127"/>
                      </a:lnTo>
                      <a:lnTo>
                        <a:pt x="53" y="127"/>
                      </a:lnTo>
                      <a:lnTo>
                        <a:pt x="53" y="127"/>
                      </a:lnTo>
                      <a:lnTo>
                        <a:pt x="53" y="127"/>
                      </a:lnTo>
                      <a:lnTo>
                        <a:pt x="51" y="127"/>
                      </a:lnTo>
                      <a:lnTo>
                        <a:pt x="51" y="127"/>
                      </a:lnTo>
                      <a:lnTo>
                        <a:pt x="51" y="127"/>
                      </a:lnTo>
                      <a:lnTo>
                        <a:pt x="51" y="127"/>
                      </a:lnTo>
                      <a:lnTo>
                        <a:pt x="51" y="125"/>
                      </a:lnTo>
                      <a:lnTo>
                        <a:pt x="49" y="125"/>
                      </a:lnTo>
                      <a:lnTo>
                        <a:pt x="49" y="125"/>
                      </a:lnTo>
                      <a:lnTo>
                        <a:pt x="49" y="125"/>
                      </a:lnTo>
                      <a:lnTo>
                        <a:pt x="49" y="125"/>
                      </a:lnTo>
                      <a:lnTo>
                        <a:pt x="48" y="125"/>
                      </a:lnTo>
                      <a:lnTo>
                        <a:pt x="48" y="125"/>
                      </a:lnTo>
                      <a:lnTo>
                        <a:pt x="48" y="123"/>
                      </a:lnTo>
                      <a:lnTo>
                        <a:pt x="46" y="123"/>
                      </a:lnTo>
                      <a:lnTo>
                        <a:pt x="46" y="123"/>
                      </a:lnTo>
                      <a:lnTo>
                        <a:pt x="46" y="123"/>
                      </a:lnTo>
                      <a:lnTo>
                        <a:pt x="46" y="123"/>
                      </a:lnTo>
                      <a:lnTo>
                        <a:pt x="44" y="123"/>
                      </a:lnTo>
                      <a:lnTo>
                        <a:pt x="44" y="121"/>
                      </a:lnTo>
                      <a:lnTo>
                        <a:pt x="44" y="121"/>
                      </a:lnTo>
                      <a:lnTo>
                        <a:pt x="44" y="121"/>
                      </a:lnTo>
                      <a:lnTo>
                        <a:pt x="44" y="121"/>
                      </a:lnTo>
                      <a:lnTo>
                        <a:pt x="42" y="121"/>
                      </a:lnTo>
                      <a:lnTo>
                        <a:pt x="42" y="121"/>
                      </a:lnTo>
                      <a:lnTo>
                        <a:pt x="42" y="119"/>
                      </a:lnTo>
                      <a:lnTo>
                        <a:pt x="40" y="119"/>
                      </a:lnTo>
                      <a:lnTo>
                        <a:pt x="40" y="119"/>
                      </a:lnTo>
                      <a:lnTo>
                        <a:pt x="40" y="119"/>
                      </a:lnTo>
                      <a:lnTo>
                        <a:pt x="40" y="119"/>
                      </a:lnTo>
                      <a:lnTo>
                        <a:pt x="38" y="119"/>
                      </a:lnTo>
                      <a:lnTo>
                        <a:pt x="38" y="117"/>
                      </a:lnTo>
                      <a:lnTo>
                        <a:pt x="38" y="117"/>
                      </a:lnTo>
                      <a:lnTo>
                        <a:pt x="38" y="117"/>
                      </a:lnTo>
                      <a:lnTo>
                        <a:pt x="36" y="117"/>
                      </a:lnTo>
                      <a:lnTo>
                        <a:pt x="36" y="117"/>
                      </a:lnTo>
                      <a:lnTo>
                        <a:pt x="36" y="117"/>
                      </a:lnTo>
                      <a:lnTo>
                        <a:pt x="34" y="117"/>
                      </a:lnTo>
                      <a:lnTo>
                        <a:pt x="34" y="117"/>
                      </a:lnTo>
                      <a:lnTo>
                        <a:pt x="34" y="117"/>
                      </a:lnTo>
                      <a:lnTo>
                        <a:pt x="34" y="117"/>
                      </a:lnTo>
                      <a:lnTo>
                        <a:pt x="34" y="115"/>
                      </a:lnTo>
                      <a:lnTo>
                        <a:pt x="32" y="115"/>
                      </a:lnTo>
                      <a:lnTo>
                        <a:pt x="32" y="115"/>
                      </a:lnTo>
                      <a:lnTo>
                        <a:pt x="30" y="115"/>
                      </a:lnTo>
                      <a:lnTo>
                        <a:pt x="30" y="115"/>
                      </a:lnTo>
                      <a:lnTo>
                        <a:pt x="30" y="115"/>
                      </a:lnTo>
                      <a:lnTo>
                        <a:pt x="30" y="115"/>
                      </a:lnTo>
                      <a:lnTo>
                        <a:pt x="30" y="113"/>
                      </a:lnTo>
                      <a:lnTo>
                        <a:pt x="28" y="113"/>
                      </a:lnTo>
                      <a:lnTo>
                        <a:pt x="28" y="113"/>
                      </a:lnTo>
                      <a:lnTo>
                        <a:pt x="28" y="113"/>
                      </a:lnTo>
                      <a:lnTo>
                        <a:pt x="28" y="113"/>
                      </a:lnTo>
                      <a:lnTo>
                        <a:pt x="27" y="113"/>
                      </a:lnTo>
                      <a:lnTo>
                        <a:pt x="27" y="113"/>
                      </a:lnTo>
                      <a:lnTo>
                        <a:pt x="27" y="111"/>
                      </a:lnTo>
                      <a:lnTo>
                        <a:pt x="25" y="111"/>
                      </a:lnTo>
                      <a:lnTo>
                        <a:pt x="25" y="111"/>
                      </a:lnTo>
                      <a:lnTo>
                        <a:pt x="25" y="111"/>
                      </a:lnTo>
                      <a:lnTo>
                        <a:pt x="25" y="111"/>
                      </a:lnTo>
                      <a:lnTo>
                        <a:pt x="23" y="111"/>
                      </a:lnTo>
                      <a:lnTo>
                        <a:pt x="23" y="109"/>
                      </a:lnTo>
                      <a:lnTo>
                        <a:pt x="23" y="109"/>
                      </a:lnTo>
                      <a:lnTo>
                        <a:pt x="23" y="109"/>
                      </a:lnTo>
                      <a:lnTo>
                        <a:pt x="23" y="109"/>
                      </a:lnTo>
                      <a:lnTo>
                        <a:pt x="21" y="109"/>
                      </a:lnTo>
                      <a:lnTo>
                        <a:pt x="21" y="109"/>
                      </a:lnTo>
                      <a:lnTo>
                        <a:pt x="19" y="109"/>
                      </a:lnTo>
                      <a:lnTo>
                        <a:pt x="19" y="109"/>
                      </a:lnTo>
                      <a:lnTo>
                        <a:pt x="19" y="109"/>
                      </a:lnTo>
                      <a:lnTo>
                        <a:pt x="19" y="109"/>
                      </a:lnTo>
                      <a:lnTo>
                        <a:pt x="17" y="109"/>
                      </a:lnTo>
                      <a:lnTo>
                        <a:pt x="17" y="109"/>
                      </a:lnTo>
                      <a:lnTo>
                        <a:pt x="17" y="107"/>
                      </a:lnTo>
                      <a:lnTo>
                        <a:pt x="17" y="107"/>
                      </a:lnTo>
                      <a:lnTo>
                        <a:pt x="15" y="107"/>
                      </a:lnTo>
                      <a:lnTo>
                        <a:pt x="15" y="107"/>
                      </a:lnTo>
                      <a:lnTo>
                        <a:pt x="13" y="107"/>
                      </a:lnTo>
                      <a:lnTo>
                        <a:pt x="13" y="107"/>
                      </a:lnTo>
                      <a:lnTo>
                        <a:pt x="13" y="107"/>
                      </a:lnTo>
                      <a:lnTo>
                        <a:pt x="13" y="107"/>
                      </a:lnTo>
                      <a:lnTo>
                        <a:pt x="11" y="107"/>
                      </a:lnTo>
                      <a:lnTo>
                        <a:pt x="11" y="107"/>
                      </a:lnTo>
                      <a:lnTo>
                        <a:pt x="11" y="107"/>
                      </a:lnTo>
                      <a:lnTo>
                        <a:pt x="11" y="105"/>
                      </a:lnTo>
                      <a:lnTo>
                        <a:pt x="9" y="105"/>
                      </a:lnTo>
                      <a:lnTo>
                        <a:pt x="9" y="105"/>
                      </a:lnTo>
                      <a:lnTo>
                        <a:pt x="7" y="105"/>
                      </a:lnTo>
                      <a:lnTo>
                        <a:pt x="7" y="105"/>
                      </a:lnTo>
                      <a:lnTo>
                        <a:pt x="7" y="104"/>
                      </a:lnTo>
                      <a:lnTo>
                        <a:pt x="7" y="104"/>
                      </a:lnTo>
                      <a:lnTo>
                        <a:pt x="7" y="104"/>
                      </a:lnTo>
                      <a:lnTo>
                        <a:pt x="7" y="102"/>
                      </a:lnTo>
                      <a:lnTo>
                        <a:pt x="7" y="102"/>
                      </a:lnTo>
                      <a:lnTo>
                        <a:pt x="7" y="102"/>
                      </a:lnTo>
                      <a:lnTo>
                        <a:pt x="7" y="102"/>
                      </a:lnTo>
                      <a:lnTo>
                        <a:pt x="7" y="100"/>
                      </a:lnTo>
                      <a:lnTo>
                        <a:pt x="5" y="100"/>
                      </a:lnTo>
                      <a:lnTo>
                        <a:pt x="5" y="100"/>
                      </a:lnTo>
                      <a:lnTo>
                        <a:pt x="5" y="98"/>
                      </a:lnTo>
                      <a:lnTo>
                        <a:pt x="5" y="98"/>
                      </a:lnTo>
                      <a:lnTo>
                        <a:pt x="5" y="98"/>
                      </a:lnTo>
                      <a:lnTo>
                        <a:pt x="5" y="96"/>
                      </a:lnTo>
                      <a:lnTo>
                        <a:pt x="5" y="96"/>
                      </a:lnTo>
                      <a:lnTo>
                        <a:pt x="4" y="96"/>
                      </a:lnTo>
                      <a:lnTo>
                        <a:pt x="4" y="94"/>
                      </a:lnTo>
                      <a:lnTo>
                        <a:pt x="4" y="94"/>
                      </a:lnTo>
                      <a:lnTo>
                        <a:pt x="4" y="94"/>
                      </a:lnTo>
                      <a:lnTo>
                        <a:pt x="4" y="94"/>
                      </a:lnTo>
                      <a:lnTo>
                        <a:pt x="4" y="92"/>
                      </a:lnTo>
                      <a:lnTo>
                        <a:pt x="4" y="92"/>
                      </a:lnTo>
                      <a:lnTo>
                        <a:pt x="4" y="92"/>
                      </a:lnTo>
                      <a:lnTo>
                        <a:pt x="4" y="90"/>
                      </a:lnTo>
                      <a:lnTo>
                        <a:pt x="4" y="90"/>
                      </a:lnTo>
                      <a:lnTo>
                        <a:pt x="2" y="90"/>
                      </a:lnTo>
                      <a:lnTo>
                        <a:pt x="2" y="88"/>
                      </a:lnTo>
                      <a:lnTo>
                        <a:pt x="2" y="88"/>
                      </a:lnTo>
                      <a:lnTo>
                        <a:pt x="2" y="88"/>
                      </a:lnTo>
                      <a:lnTo>
                        <a:pt x="2" y="86"/>
                      </a:lnTo>
                      <a:lnTo>
                        <a:pt x="2" y="86"/>
                      </a:lnTo>
                      <a:lnTo>
                        <a:pt x="2" y="86"/>
                      </a:lnTo>
                      <a:lnTo>
                        <a:pt x="2" y="86"/>
                      </a:lnTo>
                      <a:lnTo>
                        <a:pt x="2" y="84"/>
                      </a:lnTo>
                      <a:lnTo>
                        <a:pt x="0" y="84"/>
                      </a:lnTo>
                      <a:lnTo>
                        <a:pt x="0" y="84"/>
                      </a:lnTo>
                      <a:lnTo>
                        <a:pt x="0" y="83"/>
                      </a:lnTo>
                      <a:lnTo>
                        <a:pt x="0" y="83"/>
                      </a:lnTo>
                      <a:lnTo>
                        <a:pt x="0" y="81"/>
                      </a:lnTo>
                      <a:lnTo>
                        <a:pt x="2" y="81"/>
                      </a:lnTo>
                      <a:lnTo>
                        <a:pt x="2" y="81"/>
                      </a:lnTo>
                      <a:lnTo>
                        <a:pt x="2" y="81"/>
                      </a:lnTo>
                      <a:lnTo>
                        <a:pt x="2" y="81"/>
                      </a:lnTo>
                      <a:lnTo>
                        <a:pt x="4" y="81"/>
                      </a:lnTo>
                      <a:lnTo>
                        <a:pt x="4" y="81"/>
                      </a:lnTo>
                      <a:lnTo>
                        <a:pt x="4" y="79"/>
                      </a:lnTo>
                      <a:lnTo>
                        <a:pt x="4" y="79"/>
                      </a:lnTo>
                      <a:lnTo>
                        <a:pt x="5" y="79"/>
                      </a:lnTo>
                      <a:lnTo>
                        <a:pt x="5" y="79"/>
                      </a:lnTo>
                      <a:lnTo>
                        <a:pt x="5" y="79"/>
                      </a:lnTo>
                      <a:lnTo>
                        <a:pt x="7" y="79"/>
                      </a:lnTo>
                      <a:lnTo>
                        <a:pt x="7" y="77"/>
                      </a:lnTo>
                      <a:lnTo>
                        <a:pt x="7" y="77"/>
                      </a:lnTo>
                      <a:lnTo>
                        <a:pt x="7" y="77"/>
                      </a:lnTo>
                      <a:lnTo>
                        <a:pt x="7" y="77"/>
                      </a:lnTo>
                      <a:lnTo>
                        <a:pt x="9" y="77"/>
                      </a:lnTo>
                      <a:lnTo>
                        <a:pt x="9" y="77"/>
                      </a:lnTo>
                      <a:lnTo>
                        <a:pt x="9" y="77"/>
                      </a:lnTo>
                      <a:lnTo>
                        <a:pt x="11" y="77"/>
                      </a:lnTo>
                      <a:lnTo>
                        <a:pt x="11" y="77"/>
                      </a:lnTo>
                      <a:lnTo>
                        <a:pt x="11" y="75"/>
                      </a:lnTo>
                      <a:lnTo>
                        <a:pt x="11" y="75"/>
                      </a:lnTo>
                      <a:lnTo>
                        <a:pt x="13" y="75"/>
                      </a:lnTo>
                      <a:lnTo>
                        <a:pt x="13" y="75"/>
                      </a:lnTo>
                      <a:lnTo>
                        <a:pt x="13" y="75"/>
                      </a:lnTo>
                      <a:lnTo>
                        <a:pt x="13" y="75"/>
                      </a:lnTo>
                      <a:lnTo>
                        <a:pt x="13" y="73"/>
                      </a:lnTo>
                      <a:lnTo>
                        <a:pt x="15" y="73"/>
                      </a:lnTo>
                      <a:lnTo>
                        <a:pt x="15" y="73"/>
                      </a:lnTo>
                      <a:lnTo>
                        <a:pt x="15" y="73"/>
                      </a:lnTo>
                      <a:lnTo>
                        <a:pt x="17" y="73"/>
                      </a:lnTo>
                      <a:lnTo>
                        <a:pt x="17" y="73"/>
                      </a:lnTo>
                      <a:lnTo>
                        <a:pt x="17" y="71"/>
                      </a:lnTo>
                      <a:lnTo>
                        <a:pt x="17" y="71"/>
                      </a:lnTo>
                      <a:lnTo>
                        <a:pt x="19" y="71"/>
                      </a:lnTo>
                      <a:lnTo>
                        <a:pt x="19" y="71"/>
                      </a:lnTo>
                      <a:lnTo>
                        <a:pt x="19" y="71"/>
                      </a:lnTo>
                      <a:lnTo>
                        <a:pt x="19" y="71"/>
                      </a:lnTo>
                      <a:lnTo>
                        <a:pt x="19" y="69"/>
                      </a:lnTo>
                      <a:lnTo>
                        <a:pt x="21" y="69"/>
                      </a:lnTo>
                      <a:lnTo>
                        <a:pt x="21" y="69"/>
                      </a:lnTo>
                      <a:lnTo>
                        <a:pt x="21" y="69"/>
                      </a:lnTo>
                      <a:lnTo>
                        <a:pt x="23" y="69"/>
                      </a:lnTo>
                      <a:lnTo>
                        <a:pt x="23" y="69"/>
                      </a:lnTo>
                      <a:lnTo>
                        <a:pt x="23" y="69"/>
                      </a:lnTo>
                      <a:lnTo>
                        <a:pt x="23" y="69"/>
                      </a:lnTo>
                      <a:lnTo>
                        <a:pt x="25" y="69"/>
                      </a:lnTo>
                      <a:lnTo>
                        <a:pt x="25" y="67"/>
                      </a:lnTo>
                      <a:lnTo>
                        <a:pt x="25" y="67"/>
                      </a:lnTo>
                      <a:lnTo>
                        <a:pt x="25" y="67"/>
                      </a:lnTo>
                      <a:lnTo>
                        <a:pt x="27" y="67"/>
                      </a:lnTo>
                      <a:lnTo>
                        <a:pt x="27" y="67"/>
                      </a:lnTo>
                      <a:lnTo>
                        <a:pt x="27" y="67"/>
                      </a:lnTo>
                      <a:lnTo>
                        <a:pt x="28" y="67"/>
                      </a:lnTo>
                      <a:lnTo>
                        <a:pt x="28" y="65"/>
                      </a:lnTo>
                      <a:lnTo>
                        <a:pt x="28" y="65"/>
                      </a:lnTo>
                      <a:lnTo>
                        <a:pt x="28" y="65"/>
                      </a:lnTo>
                      <a:lnTo>
                        <a:pt x="28" y="65"/>
                      </a:lnTo>
                      <a:lnTo>
                        <a:pt x="30" y="65"/>
                      </a:lnTo>
                      <a:lnTo>
                        <a:pt x="30" y="65"/>
                      </a:lnTo>
                      <a:lnTo>
                        <a:pt x="30" y="63"/>
                      </a:lnTo>
                      <a:lnTo>
                        <a:pt x="30" y="63"/>
                      </a:lnTo>
                      <a:lnTo>
                        <a:pt x="32" y="63"/>
                      </a:lnTo>
                      <a:lnTo>
                        <a:pt x="32" y="63"/>
                      </a:lnTo>
                      <a:lnTo>
                        <a:pt x="32" y="63"/>
                      </a:lnTo>
                      <a:lnTo>
                        <a:pt x="34" y="63"/>
                      </a:lnTo>
                      <a:lnTo>
                        <a:pt x="34" y="63"/>
                      </a:lnTo>
                      <a:lnTo>
                        <a:pt x="34" y="61"/>
                      </a:lnTo>
                      <a:lnTo>
                        <a:pt x="34" y="61"/>
                      </a:lnTo>
                      <a:lnTo>
                        <a:pt x="36" y="61"/>
                      </a:lnTo>
                      <a:lnTo>
                        <a:pt x="36" y="61"/>
                      </a:lnTo>
                      <a:lnTo>
                        <a:pt x="36" y="61"/>
                      </a:lnTo>
                      <a:lnTo>
                        <a:pt x="38" y="61"/>
                      </a:lnTo>
                      <a:lnTo>
                        <a:pt x="38" y="61"/>
                      </a:lnTo>
                      <a:lnTo>
                        <a:pt x="38" y="61"/>
                      </a:lnTo>
                      <a:lnTo>
                        <a:pt x="38" y="60"/>
                      </a:lnTo>
                      <a:lnTo>
                        <a:pt x="38" y="60"/>
                      </a:lnTo>
                      <a:lnTo>
                        <a:pt x="38" y="60"/>
                      </a:lnTo>
                      <a:lnTo>
                        <a:pt x="40" y="60"/>
                      </a:lnTo>
                      <a:lnTo>
                        <a:pt x="40" y="58"/>
                      </a:lnTo>
                      <a:lnTo>
                        <a:pt x="40" y="58"/>
                      </a:lnTo>
                      <a:lnTo>
                        <a:pt x="40" y="58"/>
                      </a:lnTo>
                      <a:lnTo>
                        <a:pt x="40" y="56"/>
                      </a:lnTo>
                      <a:lnTo>
                        <a:pt x="40" y="56"/>
                      </a:lnTo>
                      <a:lnTo>
                        <a:pt x="40" y="56"/>
                      </a:lnTo>
                      <a:lnTo>
                        <a:pt x="40" y="54"/>
                      </a:lnTo>
                      <a:lnTo>
                        <a:pt x="42" y="54"/>
                      </a:lnTo>
                      <a:lnTo>
                        <a:pt x="42" y="54"/>
                      </a:lnTo>
                      <a:lnTo>
                        <a:pt x="42" y="54"/>
                      </a:lnTo>
                      <a:lnTo>
                        <a:pt x="42" y="52"/>
                      </a:lnTo>
                      <a:lnTo>
                        <a:pt x="42" y="52"/>
                      </a:lnTo>
                      <a:lnTo>
                        <a:pt x="42" y="52"/>
                      </a:lnTo>
                      <a:lnTo>
                        <a:pt x="42" y="50"/>
                      </a:lnTo>
                      <a:lnTo>
                        <a:pt x="42" y="50"/>
                      </a:lnTo>
                      <a:lnTo>
                        <a:pt x="42" y="50"/>
                      </a:lnTo>
                      <a:lnTo>
                        <a:pt x="42" y="48"/>
                      </a:lnTo>
                      <a:lnTo>
                        <a:pt x="42" y="48"/>
                      </a:lnTo>
                      <a:lnTo>
                        <a:pt x="42" y="46"/>
                      </a:lnTo>
                      <a:lnTo>
                        <a:pt x="42" y="46"/>
                      </a:lnTo>
                      <a:lnTo>
                        <a:pt x="42" y="46"/>
                      </a:lnTo>
                      <a:lnTo>
                        <a:pt x="42" y="44"/>
                      </a:lnTo>
                      <a:lnTo>
                        <a:pt x="42" y="44"/>
                      </a:lnTo>
                      <a:lnTo>
                        <a:pt x="42" y="44"/>
                      </a:lnTo>
                      <a:lnTo>
                        <a:pt x="42" y="42"/>
                      </a:lnTo>
                      <a:lnTo>
                        <a:pt x="42" y="42"/>
                      </a:lnTo>
                      <a:lnTo>
                        <a:pt x="42" y="40"/>
                      </a:lnTo>
                      <a:lnTo>
                        <a:pt x="44" y="40"/>
                      </a:lnTo>
                      <a:lnTo>
                        <a:pt x="44" y="40"/>
                      </a:lnTo>
                      <a:lnTo>
                        <a:pt x="44" y="38"/>
                      </a:lnTo>
                      <a:lnTo>
                        <a:pt x="44" y="38"/>
                      </a:lnTo>
                      <a:lnTo>
                        <a:pt x="44" y="38"/>
                      </a:lnTo>
                      <a:lnTo>
                        <a:pt x="44" y="38"/>
                      </a:lnTo>
                      <a:lnTo>
                        <a:pt x="44" y="37"/>
                      </a:lnTo>
                      <a:lnTo>
                        <a:pt x="44" y="37"/>
                      </a:lnTo>
                      <a:lnTo>
                        <a:pt x="44" y="37"/>
                      </a:lnTo>
                      <a:lnTo>
                        <a:pt x="44" y="35"/>
                      </a:lnTo>
                      <a:lnTo>
                        <a:pt x="44" y="35"/>
                      </a:lnTo>
                      <a:lnTo>
                        <a:pt x="44" y="33"/>
                      </a:lnTo>
                      <a:lnTo>
                        <a:pt x="44" y="33"/>
                      </a:lnTo>
                      <a:lnTo>
                        <a:pt x="44" y="31"/>
                      </a:lnTo>
                      <a:lnTo>
                        <a:pt x="44" y="31"/>
                      </a:lnTo>
                      <a:lnTo>
                        <a:pt x="44" y="31"/>
                      </a:lnTo>
                      <a:lnTo>
                        <a:pt x="44" y="29"/>
                      </a:lnTo>
                      <a:lnTo>
                        <a:pt x="44" y="29"/>
                      </a:lnTo>
                      <a:lnTo>
                        <a:pt x="44" y="29"/>
                      </a:lnTo>
                      <a:lnTo>
                        <a:pt x="44" y="29"/>
                      </a:lnTo>
                      <a:lnTo>
                        <a:pt x="44" y="27"/>
                      </a:lnTo>
                      <a:lnTo>
                        <a:pt x="42" y="27"/>
                      </a:lnTo>
                      <a:lnTo>
                        <a:pt x="42" y="27"/>
                      </a:lnTo>
                      <a:lnTo>
                        <a:pt x="42" y="25"/>
                      </a:lnTo>
                      <a:lnTo>
                        <a:pt x="44" y="25"/>
                      </a:lnTo>
                      <a:lnTo>
                        <a:pt x="44" y="25"/>
                      </a:lnTo>
                      <a:lnTo>
                        <a:pt x="44" y="23"/>
                      </a:lnTo>
                      <a:lnTo>
                        <a:pt x="44" y="23"/>
                      </a:lnTo>
                      <a:lnTo>
                        <a:pt x="44" y="21"/>
                      </a:lnTo>
                      <a:lnTo>
                        <a:pt x="44" y="21"/>
                      </a:lnTo>
                      <a:lnTo>
                        <a:pt x="44" y="21"/>
                      </a:lnTo>
                      <a:lnTo>
                        <a:pt x="44" y="21"/>
                      </a:lnTo>
                      <a:lnTo>
                        <a:pt x="44" y="19"/>
                      </a:lnTo>
                      <a:lnTo>
                        <a:pt x="44" y="19"/>
                      </a:lnTo>
                      <a:lnTo>
                        <a:pt x="44" y="19"/>
                      </a:lnTo>
                      <a:lnTo>
                        <a:pt x="44" y="17"/>
                      </a:lnTo>
                      <a:lnTo>
                        <a:pt x="46" y="17"/>
                      </a:lnTo>
                      <a:lnTo>
                        <a:pt x="46" y="17"/>
                      </a:lnTo>
                      <a:lnTo>
                        <a:pt x="46" y="17"/>
                      </a:lnTo>
                      <a:lnTo>
                        <a:pt x="46" y="17"/>
                      </a:lnTo>
                      <a:lnTo>
                        <a:pt x="48" y="17"/>
                      </a:lnTo>
                      <a:lnTo>
                        <a:pt x="48" y="17"/>
                      </a:lnTo>
                      <a:lnTo>
                        <a:pt x="49" y="17"/>
                      </a:lnTo>
                      <a:lnTo>
                        <a:pt x="49" y="17"/>
                      </a:lnTo>
                      <a:lnTo>
                        <a:pt x="49" y="15"/>
                      </a:lnTo>
                      <a:lnTo>
                        <a:pt x="49" y="15"/>
                      </a:lnTo>
                      <a:lnTo>
                        <a:pt x="51" y="15"/>
                      </a:lnTo>
                      <a:lnTo>
                        <a:pt x="51" y="15"/>
                      </a:lnTo>
                      <a:lnTo>
                        <a:pt x="51" y="15"/>
                      </a:lnTo>
                      <a:lnTo>
                        <a:pt x="51" y="15"/>
                      </a:lnTo>
                      <a:lnTo>
                        <a:pt x="53" y="15"/>
                      </a:lnTo>
                      <a:lnTo>
                        <a:pt x="53" y="15"/>
                      </a:lnTo>
                      <a:lnTo>
                        <a:pt x="53" y="14"/>
                      </a:lnTo>
                      <a:lnTo>
                        <a:pt x="55" y="14"/>
                      </a:lnTo>
                      <a:lnTo>
                        <a:pt x="55" y="14"/>
                      </a:lnTo>
                      <a:lnTo>
                        <a:pt x="55" y="14"/>
                      </a:lnTo>
                      <a:lnTo>
                        <a:pt x="55" y="14"/>
                      </a:lnTo>
                      <a:lnTo>
                        <a:pt x="55" y="14"/>
                      </a:lnTo>
                      <a:lnTo>
                        <a:pt x="55" y="12"/>
                      </a:lnTo>
                      <a:lnTo>
                        <a:pt x="57" y="12"/>
                      </a:lnTo>
                      <a:lnTo>
                        <a:pt x="57" y="12"/>
                      </a:lnTo>
                      <a:lnTo>
                        <a:pt x="57" y="12"/>
                      </a:lnTo>
                      <a:lnTo>
                        <a:pt x="57" y="10"/>
                      </a:lnTo>
                      <a:lnTo>
                        <a:pt x="57" y="10"/>
                      </a:lnTo>
                      <a:lnTo>
                        <a:pt x="57" y="10"/>
                      </a:lnTo>
                      <a:lnTo>
                        <a:pt x="59" y="10"/>
                      </a:lnTo>
                      <a:lnTo>
                        <a:pt x="59" y="8"/>
                      </a:lnTo>
                      <a:lnTo>
                        <a:pt x="59" y="8"/>
                      </a:lnTo>
                      <a:lnTo>
                        <a:pt x="61" y="8"/>
                      </a:lnTo>
                      <a:lnTo>
                        <a:pt x="61" y="8"/>
                      </a:lnTo>
                      <a:lnTo>
                        <a:pt x="61" y="8"/>
                      </a:lnTo>
                      <a:lnTo>
                        <a:pt x="61" y="6"/>
                      </a:lnTo>
                      <a:lnTo>
                        <a:pt x="61" y="6"/>
                      </a:lnTo>
                      <a:lnTo>
                        <a:pt x="61" y="6"/>
                      </a:lnTo>
                      <a:lnTo>
                        <a:pt x="61" y="6"/>
                      </a:lnTo>
                      <a:lnTo>
                        <a:pt x="63" y="6"/>
                      </a:lnTo>
                      <a:lnTo>
                        <a:pt x="63" y="6"/>
                      </a:lnTo>
                      <a:lnTo>
                        <a:pt x="65" y="6"/>
                      </a:lnTo>
                      <a:lnTo>
                        <a:pt x="65" y="6"/>
                      </a:lnTo>
                      <a:lnTo>
                        <a:pt x="65" y="4"/>
                      </a:lnTo>
                      <a:lnTo>
                        <a:pt x="65" y="4"/>
                      </a:lnTo>
                      <a:lnTo>
                        <a:pt x="67" y="4"/>
                      </a:lnTo>
                      <a:lnTo>
                        <a:pt x="67" y="4"/>
                      </a:lnTo>
                      <a:lnTo>
                        <a:pt x="67" y="4"/>
                      </a:lnTo>
                      <a:lnTo>
                        <a:pt x="67" y="2"/>
                      </a:lnTo>
                      <a:lnTo>
                        <a:pt x="67" y="2"/>
                      </a:lnTo>
                      <a:lnTo>
                        <a:pt x="67" y="2"/>
                      </a:lnTo>
                      <a:lnTo>
                        <a:pt x="67" y="0"/>
                      </a:lnTo>
                      <a:lnTo>
                        <a:pt x="69" y="0"/>
                      </a:lnTo>
                      <a:lnTo>
                        <a:pt x="69" y="0"/>
                      </a:lnTo>
                      <a:lnTo>
                        <a:pt x="69" y="0"/>
                      </a:lnTo>
                      <a:lnTo>
                        <a:pt x="71" y="0"/>
                      </a:lnTo>
                      <a:lnTo>
                        <a:pt x="71" y="0"/>
                      </a:lnTo>
                      <a:lnTo>
                        <a:pt x="71" y="0"/>
                      </a:lnTo>
                      <a:lnTo>
                        <a:pt x="71" y="0"/>
                      </a:lnTo>
                      <a:lnTo>
                        <a:pt x="72" y="0"/>
                      </a:lnTo>
                      <a:lnTo>
                        <a:pt x="72" y="0"/>
                      </a:lnTo>
                      <a:lnTo>
                        <a:pt x="72" y="0"/>
                      </a:lnTo>
                      <a:lnTo>
                        <a:pt x="72" y="0"/>
                      </a:lnTo>
                      <a:lnTo>
                        <a:pt x="74" y="0"/>
                      </a:lnTo>
                      <a:lnTo>
                        <a:pt x="74" y="0"/>
                      </a:lnTo>
                      <a:lnTo>
                        <a:pt x="76" y="0"/>
                      </a:lnTo>
                      <a:lnTo>
                        <a:pt x="76" y="0"/>
                      </a:lnTo>
                      <a:lnTo>
                        <a:pt x="76" y="0"/>
                      </a:lnTo>
                      <a:lnTo>
                        <a:pt x="76" y="0"/>
                      </a:lnTo>
                      <a:lnTo>
                        <a:pt x="78" y="0"/>
                      </a:lnTo>
                      <a:lnTo>
                        <a:pt x="78" y="2"/>
                      </a:lnTo>
                      <a:lnTo>
                        <a:pt x="78" y="2"/>
                      </a:lnTo>
                      <a:lnTo>
                        <a:pt x="78" y="0"/>
                      </a:lnTo>
                      <a:lnTo>
                        <a:pt x="78" y="0"/>
                      </a:lnTo>
                      <a:lnTo>
                        <a:pt x="78" y="2"/>
                      </a:lnTo>
                      <a:lnTo>
                        <a:pt x="80" y="2"/>
                      </a:lnTo>
                      <a:lnTo>
                        <a:pt x="80" y="2"/>
                      </a:lnTo>
                      <a:lnTo>
                        <a:pt x="80" y="2"/>
                      </a:lnTo>
                      <a:lnTo>
                        <a:pt x="82" y="2"/>
                      </a:lnTo>
                      <a:lnTo>
                        <a:pt x="82" y="2"/>
                      </a:lnTo>
                      <a:lnTo>
                        <a:pt x="82" y="2"/>
                      </a:lnTo>
                      <a:lnTo>
                        <a:pt x="84" y="2"/>
                      </a:lnTo>
                      <a:lnTo>
                        <a:pt x="84" y="4"/>
                      </a:lnTo>
                      <a:lnTo>
                        <a:pt x="84" y="4"/>
                      </a:lnTo>
                      <a:lnTo>
                        <a:pt x="84" y="4"/>
                      </a:lnTo>
                      <a:lnTo>
                        <a:pt x="84" y="2"/>
                      </a:lnTo>
                      <a:lnTo>
                        <a:pt x="86" y="2"/>
                      </a:lnTo>
                      <a:lnTo>
                        <a:pt x="86" y="2"/>
                      </a:lnTo>
                      <a:lnTo>
                        <a:pt x="86" y="4"/>
                      </a:lnTo>
                      <a:lnTo>
                        <a:pt x="88" y="4"/>
                      </a:lnTo>
                      <a:lnTo>
                        <a:pt x="88" y="4"/>
                      </a:lnTo>
                      <a:lnTo>
                        <a:pt x="88" y="4"/>
                      </a:lnTo>
                      <a:lnTo>
                        <a:pt x="88" y="2"/>
                      </a:lnTo>
                      <a:lnTo>
                        <a:pt x="90" y="2"/>
                      </a:lnTo>
                      <a:lnTo>
                        <a:pt x="90" y="2"/>
                      </a:lnTo>
                      <a:lnTo>
                        <a:pt x="90" y="2"/>
                      </a:lnTo>
                      <a:lnTo>
                        <a:pt x="90" y="0"/>
                      </a:lnTo>
                      <a:lnTo>
                        <a:pt x="90" y="0"/>
                      </a:lnTo>
                      <a:lnTo>
                        <a:pt x="92" y="0"/>
                      </a:lnTo>
                      <a:lnTo>
                        <a:pt x="92" y="0"/>
                      </a:lnTo>
                      <a:lnTo>
                        <a:pt x="92" y="2"/>
                      </a:lnTo>
                      <a:lnTo>
                        <a:pt x="93" y="2"/>
                      </a:lnTo>
                      <a:lnTo>
                        <a:pt x="93" y="2"/>
                      </a:lnTo>
                      <a:lnTo>
                        <a:pt x="93" y="2"/>
                      </a:lnTo>
                      <a:lnTo>
                        <a:pt x="93" y="2"/>
                      </a:lnTo>
                      <a:lnTo>
                        <a:pt x="95" y="2"/>
                      </a:lnTo>
                      <a:lnTo>
                        <a:pt x="95" y="4"/>
                      </a:lnTo>
                      <a:lnTo>
                        <a:pt x="95" y="4"/>
                      </a:lnTo>
                      <a:lnTo>
                        <a:pt x="93" y="4"/>
                      </a:lnTo>
                      <a:lnTo>
                        <a:pt x="93" y="6"/>
                      </a:lnTo>
                      <a:lnTo>
                        <a:pt x="93" y="6"/>
                      </a:lnTo>
                      <a:lnTo>
                        <a:pt x="93" y="6"/>
                      </a:lnTo>
                      <a:lnTo>
                        <a:pt x="93" y="6"/>
                      </a:lnTo>
                      <a:lnTo>
                        <a:pt x="93" y="6"/>
                      </a:lnTo>
                      <a:lnTo>
                        <a:pt x="93" y="8"/>
                      </a:lnTo>
                      <a:lnTo>
                        <a:pt x="95" y="8"/>
                      </a:lnTo>
                      <a:lnTo>
                        <a:pt x="95" y="8"/>
                      </a:lnTo>
                      <a:lnTo>
                        <a:pt x="95" y="8"/>
                      </a:lnTo>
                      <a:lnTo>
                        <a:pt x="95" y="8"/>
                      </a:lnTo>
                      <a:lnTo>
                        <a:pt x="97" y="8"/>
                      </a:lnTo>
                      <a:lnTo>
                        <a:pt x="97" y="6"/>
                      </a:lnTo>
                      <a:lnTo>
                        <a:pt x="97" y="6"/>
                      </a:lnTo>
                      <a:lnTo>
                        <a:pt x="97" y="6"/>
                      </a:lnTo>
                      <a:lnTo>
                        <a:pt x="97" y="6"/>
                      </a:lnTo>
                      <a:lnTo>
                        <a:pt x="99" y="6"/>
                      </a:lnTo>
                      <a:lnTo>
                        <a:pt x="99" y="6"/>
                      </a:lnTo>
                      <a:lnTo>
                        <a:pt x="99" y="6"/>
                      </a:lnTo>
                      <a:lnTo>
                        <a:pt x="99" y="6"/>
                      </a:lnTo>
                      <a:lnTo>
                        <a:pt x="99" y="4"/>
                      </a:lnTo>
                      <a:lnTo>
                        <a:pt x="101" y="4"/>
                      </a:lnTo>
                      <a:lnTo>
                        <a:pt x="101" y="4"/>
                      </a:lnTo>
                      <a:lnTo>
                        <a:pt x="103" y="4"/>
                      </a:lnTo>
                      <a:lnTo>
                        <a:pt x="103" y="4"/>
                      </a:lnTo>
                      <a:lnTo>
                        <a:pt x="103"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7" name="Freeform 877">
                  <a:extLst>
                    <a:ext uri="{FF2B5EF4-FFF2-40B4-BE49-F238E27FC236}">
                      <a16:creationId xmlns:a16="http://schemas.microsoft.com/office/drawing/2014/main" id="{B4B35B22-2904-4C79-8608-2F607043C27E}"/>
                    </a:ext>
                  </a:extLst>
                </p:cNvPr>
                <p:cNvSpPr>
                  <a:spLocks/>
                </p:cNvSpPr>
                <p:nvPr/>
              </p:nvSpPr>
              <p:spPr bwMode="auto">
                <a:xfrm>
                  <a:off x="15992616" y="3405189"/>
                  <a:ext cx="269875" cy="268288"/>
                </a:xfrm>
                <a:custGeom>
                  <a:avLst/>
                  <a:gdLst>
                    <a:gd name="T0" fmla="*/ 107 w 170"/>
                    <a:gd name="T1" fmla="*/ 12 h 169"/>
                    <a:gd name="T2" fmla="*/ 111 w 170"/>
                    <a:gd name="T3" fmla="*/ 19 h 169"/>
                    <a:gd name="T4" fmla="*/ 113 w 170"/>
                    <a:gd name="T5" fmla="*/ 29 h 169"/>
                    <a:gd name="T6" fmla="*/ 120 w 170"/>
                    <a:gd name="T7" fmla="*/ 31 h 169"/>
                    <a:gd name="T8" fmla="*/ 130 w 170"/>
                    <a:gd name="T9" fmla="*/ 31 h 169"/>
                    <a:gd name="T10" fmla="*/ 124 w 170"/>
                    <a:gd name="T11" fmla="*/ 35 h 169"/>
                    <a:gd name="T12" fmla="*/ 128 w 170"/>
                    <a:gd name="T13" fmla="*/ 44 h 169"/>
                    <a:gd name="T14" fmla="*/ 122 w 170"/>
                    <a:gd name="T15" fmla="*/ 50 h 169"/>
                    <a:gd name="T16" fmla="*/ 120 w 170"/>
                    <a:gd name="T17" fmla="*/ 58 h 169"/>
                    <a:gd name="T18" fmla="*/ 116 w 170"/>
                    <a:gd name="T19" fmla="*/ 61 h 169"/>
                    <a:gd name="T20" fmla="*/ 115 w 170"/>
                    <a:gd name="T21" fmla="*/ 69 h 169"/>
                    <a:gd name="T22" fmla="*/ 120 w 170"/>
                    <a:gd name="T23" fmla="*/ 77 h 169"/>
                    <a:gd name="T24" fmla="*/ 126 w 170"/>
                    <a:gd name="T25" fmla="*/ 83 h 169"/>
                    <a:gd name="T26" fmla="*/ 128 w 170"/>
                    <a:gd name="T27" fmla="*/ 88 h 169"/>
                    <a:gd name="T28" fmla="*/ 134 w 170"/>
                    <a:gd name="T29" fmla="*/ 92 h 169"/>
                    <a:gd name="T30" fmla="*/ 139 w 170"/>
                    <a:gd name="T31" fmla="*/ 98 h 169"/>
                    <a:gd name="T32" fmla="*/ 147 w 170"/>
                    <a:gd name="T33" fmla="*/ 100 h 169"/>
                    <a:gd name="T34" fmla="*/ 153 w 170"/>
                    <a:gd name="T35" fmla="*/ 107 h 169"/>
                    <a:gd name="T36" fmla="*/ 157 w 170"/>
                    <a:gd name="T37" fmla="*/ 115 h 169"/>
                    <a:gd name="T38" fmla="*/ 155 w 170"/>
                    <a:gd name="T39" fmla="*/ 127 h 169"/>
                    <a:gd name="T40" fmla="*/ 160 w 170"/>
                    <a:gd name="T41" fmla="*/ 134 h 169"/>
                    <a:gd name="T42" fmla="*/ 162 w 170"/>
                    <a:gd name="T43" fmla="*/ 144 h 169"/>
                    <a:gd name="T44" fmla="*/ 168 w 170"/>
                    <a:gd name="T45" fmla="*/ 150 h 169"/>
                    <a:gd name="T46" fmla="*/ 164 w 170"/>
                    <a:gd name="T47" fmla="*/ 151 h 169"/>
                    <a:gd name="T48" fmla="*/ 157 w 170"/>
                    <a:gd name="T49" fmla="*/ 150 h 169"/>
                    <a:gd name="T50" fmla="*/ 145 w 170"/>
                    <a:gd name="T51" fmla="*/ 150 h 169"/>
                    <a:gd name="T52" fmla="*/ 141 w 170"/>
                    <a:gd name="T53" fmla="*/ 159 h 169"/>
                    <a:gd name="T54" fmla="*/ 136 w 170"/>
                    <a:gd name="T55" fmla="*/ 167 h 169"/>
                    <a:gd name="T56" fmla="*/ 126 w 170"/>
                    <a:gd name="T57" fmla="*/ 169 h 169"/>
                    <a:gd name="T58" fmla="*/ 116 w 170"/>
                    <a:gd name="T59" fmla="*/ 169 h 169"/>
                    <a:gd name="T60" fmla="*/ 105 w 170"/>
                    <a:gd name="T61" fmla="*/ 167 h 169"/>
                    <a:gd name="T62" fmla="*/ 95 w 170"/>
                    <a:gd name="T63" fmla="*/ 165 h 169"/>
                    <a:gd name="T64" fmla="*/ 88 w 170"/>
                    <a:gd name="T65" fmla="*/ 161 h 169"/>
                    <a:gd name="T66" fmla="*/ 84 w 170"/>
                    <a:gd name="T67" fmla="*/ 153 h 169"/>
                    <a:gd name="T68" fmla="*/ 82 w 170"/>
                    <a:gd name="T69" fmla="*/ 144 h 169"/>
                    <a:gd name="T70" fmla="*/ 72 w 170"/>
                    <a:gd name="T71" fmla="*/ 140 h 169"/>
                    <a:gd name="T72" fmla="*/ 67 w 170"/>
                    <a:gd name="T73" fmla="*/ 134 h 169"/>
                    <a:gd name="T74" fmla="*/ 59 w 170"/>
                    <a:gd name="T75" fmla="*/ 130 h 169"/>
                    <a:gd name="T76" fmla="*/ 51 w 170"/>
                    <a:gd name="T77" fmla="*/ 127 h 169"/>
                    <a:gd name="T78" fmla="*/ 44 w 170"/>
                    <a:gd name="T79" fmla="*/ 121 h 169"/>
                    <a:gd name="T80" fmla="*/ 34 w 170"/>
                    <a:gd name="T81" fmla="*/ 117 h 169"/>
                    <a:gd name="T82" fmla="*/ 27 w 170"/>
                    <a:gd name="T83" fmla="*/ 113 h 169"/>
                    <a:gd name="T84" fmla="*/ 19 w 170"/>
                    <a:gd name="T85" fmla="*/ 109 h 169"/>
                    <a:gd name="T86" fmla="*/ 9 w 170"/>
                    <a:gd name="T87" fmla="*/ 105 h 169"/>
                    <a:gd name="T88" fmla="*/ 5 w 170"/>
                    <a:gd name="T89" fmla="*/ 98 h 169"/>
                    <a:gd name="T90" fmla="*/ 2 w 170"/>
                    <a:gd name="T91" fmla="*/ 88 h 169"/>
                    <a:gd name="T92" fmla="*/ 4 w 170"/>
                    <a:gd name="T93" fmla="*/ 81 h 169"/>
                    <a:gd name="T94" fmla="*/ 11 w 170"/>
                    <a:gd name="T95" fmla="*/ 75 h 169"/>
                    <a:gd name="T96" fmla="*/ 19 w 170"/>
                    <a:gd name="T97" fmla="*/ 71 h 169"/>
                    <a:gd name="T98" fmla="*/ 27 w 170"/>
                    <a:gd name="T99" fmla="*/ 67 h 169"/>
                    <a:gd name="T100" fmla="*/ 34 w 170"/>
                    <a:gd name="T101" fmla="*/ 61 h 169"/>
                    <a:gd name="T102" fmla="*/ 40 w 170"/>
                    <a:gd name="T103" fmla="*/ 56 h 169"/>
                    <a:gd name="T104" fmla="*/ 42 w 170"/>
                    <a:gd name="T105" fmla="*/ 44 h 169"/>
                    <a:gd name="T106" fmla="*/ 44 w 170"/>
                    <a:gd name="T107" fmla="*/ 35 h 169"/>
                    <a:gd name="T108" fmla="*/ 44 w 170"/>
                    <a:gd name="T109" fmla="*/ 23 h 169"/>
                    <a:gd name="T110" fmla="*/ 49 w 170"/>
                    <a:gd name="T111" fmla="*/ 17 h 169"/>
                    <a:gd name="T112" fmla="*/ 55 w 170"/>
                    <a:gd name="T113" fmla="*/ 12 h 169"/>
                    <a:gd name="T114" fmla="*/ 61 w 170"/>
                    <a:gd name="T115" fmla="*/ 6 h 169"/>
                    <a:gd name="T116" fmla="*/ 69 w 170"/>
                    <a:gd name="T117" fmla="*/ 0 h 169"/>
                    <a:gd name="T118" fmla="*/ 78 w 170"/>
                    <a:gd name="T119" fmla="*/ 2 h 169"/>
                    <a:gd name="T120" fmla="*/ 86 w 170"/>
                    <a:gd name="T121" fmla="*/ 2 h 169"/>
                    <a:gd name="T122" fmla="*/ 93 w 170"/>
                    <a:gd name="T123" fmla="*/ 2 h 169"/>
                    <a:gd name="T124" fmla="*/ 95 w 170"/>
                    <a:gd name="T125" fmla="*/ 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0" h="169">
                      <a:moveTo>
                        <a:pt x="103" y="4"/>
                      </a:moveTo>
                      <a:lnTo>
                        <a:pt x="103" y="6"/>
                      </a:lnTo>
                      <a:lnTo>
                        <a:pt x="103" y="6"/>
                      </a:lnTo>
                      <a:lnTo>
                        <a:pt x="103" y="6"/>
                      </a:lnTo>
                      <a:lnTo>
                        <a:pt x="105" y="6"/>
                      </a:lnTo>
                      <a:lnTo>
                        <a:pt x="105" y="6"/>
                      </a:lnTo>
                      <a:lnTo>
                        <a:pt x="105" y="6"/>
                      </a:lnTo>
                      <a:lnTo>
                        <a:pt x="105" y="8"/>
                      </a:lnTo>
                      <a:lnTo>
                        <a:pt x="105" y="8"/>
                      </a:lnTo>
                      <a:lnTo>
                        <a:pt x="105" y="10"/>
                      </a:lnTo>
                      <a:lnTo>
                        <a:pt x="105" y="10"/>
                      </a:lnTo>
                      <a:lnTo>
                        <a:pt x="105" y="10"/>
                      </a:lnTo>
                      <a:lnTo>
                        <a:pt x="105" y="12"/>
                      </a:lnTo>
                      <a:lnTo>
                        <a:pt x="105" y="12"/>
                      </a:lnTo>
                      <a:lnTo>
                        <a:pt x="105" y="12"/>
                      </a:lnTo>
                      <a:lnTo>
                        <a:pt x="107" y="12"/>
                      </a:lnTo>
                      <a:lnTo>
                        <a:pt x="107" y="14"/>
                      </a:lnTo>
                      <a:lnTo>
                        <a:pt x="107" y="14"/>
                      </a:lnTo>
                      <a:lnTo>
                        <a:pt x="109" y="14"/>
                      </a:lnTo>
                      <a:lnTo>
                        <a:pt x="109" y="14"/>
                      </a:lnTo>
                      <a:lnTo>
                        <a:pt x="109" y="14"/>
                      </a:lnTo>
                      <a:lnTo>
                        <a:pt x="109" y="14"/>
                      </a:lnTo>
                      <a:lnTo>
                        <a:pt x="109" y="15"/>
                      </a:lnTo>
                      <a:lnTo>
                        <a:pt x="109" y="15"/>
                      </a:lnTo>
                      <a:lnTo>
                        <a:pt x="109" y="15"/>
                      </a:lnTo>
                      <a:lnTo>
                        <a:pt x="109" y="17"/>
                      </a:lnTo>
                      <a:lnTo>
                        <a:pt x="109" y="17"/>
                      </a:lnTo>
                      <a:lnTo>
                        <a:pt x="109" y="17"/>
                      </a:lnTo>
                      <a:lnTo>
                        <a:pt x="109" y="19"/>
                      </a:lnTo>
                      <a:lnTo>
                        <a:pt x="109" y="19"/>
                      </a:lnTo>
                      <a:lnTo>
                        <a:pt x="109" y="19"/>
                      </a:lnTo>
                      <a:lnTo>
                        <a:pt x="111" y="19"/>
                      </a:lnTo>
                      <a:lnTo>
                        <a:pt x="111" y="19"/>
                      </a:lnTo>
                      <a:lnTo>
                        <a:pt x="111" y="19"/>
                      </a:lnTo>
                      <a:lnTo>
                        <a:pt x="113" y="19"/>
                      </a:lnTo>
                      <a:lnTo>
                        <a:pt x="113" y="21"/>
                      </a:lnTo>
                      <a:lnTo>
                        <a:pt x="113" y="21"/>
                      </a:lnTo>
                      <a:lnTo>
                        <a:pt x="113" y="21"/>
                      </a:lnTo>
                      <a:lnTo>
                        <a:pt x="113" y="23"/>
                      </a:lnTo>
                      <a:lnTo>
                        <a:pt x="113" y="23"/>
                      </a:lnTo>
                      <a:lnTo>
                        <a:pt x="113" y="23"/>
                      </a:lnTo>
                      <a:lnTo>
                        <a:pt x="113" y="25"/>
                      </a:lnTo>
                      <a:lnTo>
                        <a:pt x="113" y="25"/>
                      </a:lnTo>
                      <a:lnTo>
                        <a:pt x="115" y="25"/>
                      </a:lnTo>
                      <a:lnTo>
                        <a:pt x="115" y="27"/>
                      </a:lnTo>
                      <a:lnTo>
                        <a:pt x="115" y="27"/>
                      </a:lnTo>
                      <a:lnTo>
                        <a:pt x="113" y="27"/>
                      </a:lnTo>
                      <a:lnTo>
                        <a:pt x="113" y="29"/>
                      </a:lnTo>
                      <a:lnTo>
                        <a:pt x="115" y="29"/>
                      </a:lnTo>
                      <a:lnTo>
                        <a:pt x="115" y="29"/>
                      </a:lnTo>
                      <a:lnTo>
                        <a:pt x="115" y="29"/>
                      </a:lnTo>
                      <a:lnTo>
                        <a:pt x="115" y="29"/>
                      </a:lnTo>
                      <a:lnTo>
                        <a:pt x="115" y="29"/>
                      </a:lnTo>
                      <a:lnTo>
                        <a:pt x="116" y="29"/>
                      </a:lnTo>
                      <a:lnTo>
                        <a:pt x="116" y="29"/>
                      </a:lnTo>
                      <a:lnTo>
                        <a:pt x="116" y="29"/>
                      </a:lnTo>
                      <a:lnTo>
                        <a:pt x="116" y="29"/>
                      </a:lnTo>
                      <a:lnTo>
                        <a:pt x="118" y="29"/>
                      </a:lnTo>
                      <a:lnTo>
                        <a:pt x="118" y="29"/>
                      </a:lnTo>
                      <a:lnTo>
                        <a:pt x="118" y="29"/>
                      </a:lnTo>
                      <a:lnTo>
                        <a:pt x="120" y="29"/>
                      </a:lnTo>
                      <a:lnTo>
                        <a:pt x="120" y="31"/>
                      </a:lnTo>
                      <a:lnTo>
                        <a:pt x="120" y="31"/>
                      </a:lnTo>
                      <a:lnTo>
                        <a:pt x="120" y="31"/>
                      </a:lnTo>
                      <a:lnTo>
                        <a:pt x="120" y="33"/>
                      </a:lnTo>
                      <a:lnTo>
                        <a:pt x="120" y="33"/>
                      </a:lnTo>
                      <a:lnTo>
                        <a:pt x="120" y="31"/>
                      </a:lnTo>
                      <a:lnTo>
                        <a:pt x="122" y="31"/>
                      </a:lnTo>
                      <a:lnTo>
                        <a:pt x="122" y="31"/>
                      </a:lnTo>
                      <a:lnTo>
                        <a:pt x="124" y="31"/>
                      </a:lnTo>
                      <a:lnTo>
                        <a:pt x="124" y="31"/>
                      </a:lnTo>
                      <a:lnTo>
                        <a:pt x="124" y="31"/>
                      </a:lnTo>
                      <a:lnTo>
                        <a:pt x="126" y="31"/>
                      </a:lnTo>
                      <a:lnTo>
                        <a:pt x="126" y="31"/>
                      </a:lnTo>
                      <a:lnTo>
                        <a:pt x="126" y="31"/>
                      </a:lnTo>
                      <a:lnTo>
                        <a:pt x="128" y="31"/>
                      </a:lnTo>
                      <a:lnTo>
                        <a:pt x="128" y="33"/>
                      </a:lnTo>
                      <a:lnTo>
                        <a:pt x="128" y="33"/>
                      </a:lnTo>
                      <a:lnTo>
                        <a:pt x="130" y="33"/>
                      </a:lnTo>
                      <a:lnTo>
                        <a:pt x="130" y="31"/>
                      </a:lnTo>
                      <a:lnTo>
                        <a:pt x="130" y="31"/>
                      </a:lnTo>
                      <a:lnTo>
                        <a:pt x="130" y="31"/>
                      </a:lnTo>
                      <a:lnTo>
                        <a:pt x="130" y="33"/>
                      </a:lnTo>
                      <a:lnTo>
                        <a:pt x="130" y="33"/>
                      </a:lnTo>
                      <a:lnTo>
                        <a:pt x="130" y="33"/>
                      </a:lnTo>
                      <a:lnTo>
                        <a:pt x="130" y="33"/>
                      </a:lnTo>
                      <a:lnTo>
                        <a:pt x="130" y="35"/>
                      </a:lnTo>
                      <a:lnTo>
                        <a:pt x="128" y="35"/>
                      </a:lnTo>
                      <a:lnTo>
                        <a:pt x="128" y="35"/>
                      </a:lnTo>
                      <a:lnTo>
                        <a:pt x="126" y="35"/>
                      </a:lnTo>
                      <a:lnTo>
                        <a:pt x="126" y="35"/>
                      </a:lnTo>
                      <a:lnTo>
                        <a:pt x="126" y="35"/>
                      </a:lnTo>
                      <a:lnTo>
                        <a:pt x="126" y="35"/>
                      </a:lnTo>
                      <a:lnTo>
                        <a:pt x="126" y="35"/>
                      </a:lnTo>
                      <a:lnTo>
                        <a:pt x="126" y="35"/>
                      </a:lnTo>
                      <a:lnTo>
                        <a:pt x="124" y="35"/>
                      </a:lnTo>
                      <a:lnTo>
                        <a:pt x="124" y="37"/>
                      </a:lnTo>
                      <a:lnTo>
                        <a:pt x="124" y="37"/>
                      </a:lnTo>
                      <a:lnTo>
                        <a:pt x="124" y="38"/>
                      </a:lnTo>
                      <a:lnTo>
                        <a:pt x="124" y="38"/>
                      </a:lnTo>
                      <a:lnTo>
                        <a:pt x="124" y="38"/>
                      </a:lnTo>
                      <a:lnTo>
                        <a:pt x="124" y="40"/>
                      </a:lnTo>
                      <a:lnTo>
                        <a:pt x="126" y="40"/>
                      </a:lnTo>
                      <a:lnTo>
                        <a:pt x="126" y="40"/>
                      </a:lnTo>
                      <a:lnTo>
                        <a:pt x="126" y="40"/>
                      </a:lnTo>
                      <a:lnTo>
                        <a:pt x="126" y="42"/>
                      </a:lnTo>
                      <a:lnTo>
                        <a:pt x="126" y="42"/>
                      </a:lnTo>
                      <a:lnTo>
                        <a:pt x="126" y="42"/>
                      </a:lnTo>
                      <a:lnTo>
                        <a:pt x="126" y="44"/>
                      </a:lnTo>
                      <a:lnTo>
                        <a:pt x="126" y="44"/>
                      </a:lnTo>
                      <a:lnTo>
                        <a:pt x="128" y="44"/>
                      </a:lnTo>
                      <a:lnTo>
                        <a:pt x="128" y="44"/>
                      </a:lnTo>
                      <a:lnTo>
                        <a:pt x="128" y="46"/>
                      </a:lnTo>
                      <a:lnTo>
                        <a:pt x="128" y="46"/>
                      </a:lnTo>
                      <a:lnTo>
                        <a:pt x="128" y="46"/>
                      </a:lnTo>
                      <a:lnTo>
                        <a:pt x="128" y="46"/>
                      </a:lnTo>
                      <a:lnTo>
                        <a:pt x="126" y="46"/>
                      </a:lnTo>
                      <a:lnTo>
                        <a:pt x="126" y="46"/>
                      </a:lnTo>
                      <a:lnTo>
                        <a:pt x="126" y="48"/>
                      </a:lnTo>
                      <a:lnTo>
                        <a:pt x="126" y="48"/>
                      </a:lnTo>
                      <a:lnTo>
                        <a:pt x="124" y="48"/>
                      </a:lnTo>
                      <a:lnTo>
                        <a:pt x="124" y="46"/>
                      </a:lnTo>
                      <a:lnTo>
                        <a:pt x="124" y="46"/>
                      </a:lnTo>
                      <a:lnTo>
                        <a:pt x="124" y="46"/>
                      </a:lnTo>
                      <a:lnTo>
                        <a:pt x="124" y="48"/>
                      </a:lnTo>
                      <a:lnTo>
                        <a:pt x="122" y="48"/>
                      </a:lnTo>
                      <a:lnTo>
                        <a:pt x="122" y="48"/>
                      </a:lnTo>
                      <a:lnTo>
                        <a:pt x="122" y="50"/>
                      </a:lnTo>
                      <a:lnTo>
                        <a:pt x="122" y="50"/>
                      </a:lnTo>
                      <a:lnTo>
                        <a:pt x="122" y="50"/>
                      </a:lnTo>
                      <a:lnTo>
                        <a:pt x="120" y="50"/>
                      </a:lnTo>
                      <a:lnTo>
                        <a:pt x="120" y="52"/>
                      </a:lnTo>
                      <a:lnTo>
                        <a:pt x="120" y="52"/>
                      </a:lnTo>
                      <a:lnTo>
                        <a:pt x="120" y="52"/>
                      </a:lnTo>
                      <a:lnTo>
                        <a:pt x="120" y="52"/>
                      </a:lnTo>
                      <a:lnTo>
                        <a:pt x="120" y="54"/>
                      </a:lnTo>
                      <a:lnTo>
                        <a:pt x="120" y="54"/>
                      </a:lnTo>
                      <a:lnTo>
                        <a:pt x="118" y="54"/>
                      </a:lnTo>
                      <a:lnTo>
                        <a:pt x="118" y="54"/>
                      </a:lnTo>
                      <a:lnTo>
                        <a:pt x="120" y="54"/>
                      </a:lnTo>
                      <a:lnTo>
                        <a:pt x="120" y="56"/>
                      </a:lnTo>
                      <a:lnTo>
                        <a:pt x="120" y="56"/>
                      </a:lnTo>
                      <a:lnTo>
                        <a:pt x="120" y="56"/>
                      </a:lnTo>
                      <a:lnTo>
                        <a:pt x="120" y="58"/>
                      </a:lnTo>
                      <a:lnTo>
                        <a:pt x="120" y="58"/>
                      </a:lnTo>
                      <a:lnTo>
                        <a:pt x="120" y="58"/>
                      </a:lnTo>
                      <a:lnTo>
                        <a:pt x="118" y="58"/>
                      </a:lnTo>
                      <a:lnTo>
                        <a:pt x="118" y="58"/>
                      </a:lnTo>
                      <a:lnTo>
                        <a:pt x="116" y="58"/>
                      </a:lnTo>
                      <a:lnTo>
                        <a:pt x="116" y="58"/>
                      </a:lnTo>
                      <a:lnTo>
                        <a:pt x="116" y="58"/>
                      </a:lnTo>
                      <a:lnTo>
                        <a:pt x="116" y="58"/>
                      </a:lnTo>
                      <a:lnTo>
                        <a:pt x="116" y="60"/>
                      </a:lnTo>
                      <a:lnTo>
                        <a:pt x="116" y="60"/>
                      </a:lnTo>
                      <a:lnTo>
                        <a:pt x="116" y="60"/>
                      </a:lnTo>
                      <a:lnTo>
                        <a:pt x="115" y="60"/>
                      </a:lnTo>
                      <a:lnTo>
                        <a:pt x="115" y="61"/>
                      </a:lnTo>
                      <a:lnTo>
                        <a:pt x="115" y="61"/>
                      </a:lnTo>
                      <a:lnTo>
                        <a:pt x="116" y="61"/>
                      </a:lnTo>
                      <a:lnTo>
                        <a:pt x="116" y="61"/>
                      </a:lnTo>
                      <a:lnTo>
                        <a:pt x="116" y="61"/>
                      </a:lnTo>
                      <a:lnTo>
                        <a:pt x="116" y="61"/>
                      </a:lnTo>
                      <a:lnTo>
                        <a:pt x="116" y="63"/>
                      </a:lnTo>
                      <a:lnTo>
                        <a:pt x="116" y="63"/>
                      </a:lnTo>
                      <a:lnTo>
                        <a:pt x="116" y="65"/>
                      </a:lnTo>
                      <a:lnTo>
                        <a:pt x="116" y="65"/>
                      </a:lnTo>
                      <a:lnTo>
                        <a:pt x="116" y="67"/>
                      </a:lnTo>
                      <a:lnTo>
                        <a:pt x="116" y="67"/>
                      </a:lnTo>
                      <a:lnTo>
                        <a:pt x="116" y="67"/>
                      </a:lnTo>
                      <a:lnTo>
                        <a:pt x="116" y="67"/>
                      </a:lnTo>
                      <a:lnTo>
                        <a:pt x="116" y="69"/>
                      </a:lnTo>
                      <a:lnTo>
                        <a:pt x="115" y="69"/>
                      </a:lnTo>
                      <a:lnTo>
                        <a:pt x="115" y="69"/>
                      </a:lnTo>
                      <a:lnTo>
                        <a:pt x="115" y="69"/>
                      </a:lnTo>
                      <a:lnTo>
                        <a:pt x="115" y="69"/>
                      </a:lnTo>
                      <a:lnTo>
                        <a:pt x="115" y="69"/>
                      </a:lnTo>
                      <a:lnTo>
                        <a:pt x="115" y="71"/>
                      </a:lnTo>
                      <a:lnTo>
                        <a:pt x="116" y="71"/>
                      </a:lnTo>
                      <a:lnTo>
                        <a:pt x="116" y="71"/>
                      </a:lnTo>
                      <a:lnTo>
                        <a:pt x="116" y="71"/>
                      </a:lnTo>
                      <a:lnTo>
                        <a:pt x="116" y="71"/>
                      </a:lnTo>
                      <a:lnTo>
                        <a:pt x="116" y="73"/>
                      </a:lnTo>
                      <a:lnTo>
                        <a:pt x="118" y="73"/>
                      </a:lnTo>
                      <a:lnTo>
                        <a:pt x="118" y="73"/>
                      </a:lnTo>
                      <a:lnTo>
                        <a:pt x="118" y="73"/>
                      </a:lnTo>
                      <a:lnTo>
                        <a:pt x="118" y="75"/>
                      </a:lnTo>
                      <a:lnTo>
                        <a:pt x="118" y="75"/>
                      </a:lnTo>
                      <a:lnTo>
                        <a:pt x="120" y="75"/>
                      </a:lnTo>
                      <a:lnTo>
                        <a:pt x="120" y="77"/>
                      </a:lnTo>
                      <a:lnTo>
                        <a:pt x="120" y="77"/>
                      </a:lnTo>
                      <a:lnTo>
                        <a:pt x="120" y="77"/>
                      </a:lnTo>
                      <a:lnTo>
                        <a:pt x="120" y="77"/>
                      </a:lnTo>
                      <a:lnTo>
                        <a:pt x="122" y="77"/>
                      </a:lnTo>
                      <a:lnTo>
                        <a:pt x="122" y="77"/>
                      </a:lnTo>
                      <a:lnTo>
                        <a:pt x="124" y="77"/>
                      </a:lnTo>
                      <a:lnTo>
                        <a:pt x="124" y="77"/>
                      </a:lnTo>
                      <a:lnTo>
                        <a:pt x="124" y="77"/>
                      </a:lnTo>
                      <a:lnTo>
                        <a:pt x="124" y="79"/>
                      </a:lnTo>
                      <a:lnTo>
                        <a:pt x="124" y="79"/>
                      </a:lnTo>
                      <a:lnTo>
                        <a:pt x="124" y="79"/>
                      </a:lnTo>
                      <a:lnTo>
                        <a:pt x="124" y="79"/>
                      </a:lnTo>
                      <a:lnTo>
                        <a:pt x="124" y="79"/>
                      </a:lnTo>
                      <a:lnTo>
                        <a:pt x="124" y="81"/>
                      </a:lnTo>
                      <a:lnTo>
                        <a:pt x="126" y="81"/>
                      </a:lnTo>
                      <a:lnTo>
                        <a:pt x="126" y="81"/>
                      </a:lnTo>
                      <a:lnTo>
                        <a:pt x="126" y="83"/>
                      </a:lnTo>
                      <a:lnTo>
                        <a:pt x="126" y="83"/>
                      </a:lnTo>
                      <a:lnTo>
                        <a:pt x="126" y="83"/>
                      </a:lnTo>
                      <a:lnTo>
                        <a:pt x="126" y="83"/>
                      </a:lnTo>
                      <a:lnTo>
                        <a:pt x="126" y="84"/>
                      </a:lnTo>
                      <a:lnTo>
                        <a:pt x="128" y="84"/>
                      </a:lnTo>
                      <a:lnTo>
                        <a:pt x="128" y="84"/>
                      </a:lnTo>
                      <a:lnTo>
                        <a:pt x="128" y="84"/>
                      </a:lnTo>
                      <a:lnTo>
                        <a:pt x="128" y="86"/>
                      </a:lnTo>
                      <a:lnTo>
                        <a:pt x="128" y="86"/>
                      </a:lnTo>
                      <a:lnTo>
                        <a:pt x="128" y="86"/>
                      </a:lnTo>
                      <a:lnTo>
                        <a:pt x="128" y="86"/>
                      </a:lnTo>
                      <a:lnTo>
                        <a:pt x="126" y="86"/>
                      </a:lnTo>
                      <a:lnTo>
                        <a:pt x="126" y="86"/>
                      </a:lnTo>
                      <a:lnTo>
                        <a:pt x="126" y="86"/>
                      </a:lnTo>
                      <a:lnTo>
                        <a:pt x="126" y="88"/>
                      </a:lnTo>
                      <a:lnTo>
                        <a:pt x="126" y="88"/>
                      </a:lnTo>
                      <a:lnTo>
                        <a:pt x="126" y="88"/>
                      </a:lnTo>
                      <a:lnTo>
                        <a:pt x="128" y="88"/>
                      </a:lnTo>
                      <a:lnTo>
                        <a:pt x="128" y="88"/>
                      </a:lnTo>
                      <a:lnTo>
                        <a:pt x="126" y="88"/>
                      </a:lnTo>
                      <a:lnTo>
                        <a:pt x="126" y="90"/>
                      </a:lnTo>
                      <a:lnTo>
                        <a:pt x="126" y="90"/>
                      </a:lnTo>
                      <a:lnTo>
                        <a:pt x="126" y="90"/>
                      </a:lnTo>
                      <a:lnTo>
                        <a:pt x="126" y="90"/>
                      </a:lnTo>
                      <a:lnTo>
                        <a:pt x="128" y="90"/>
                      </a:lnTo>
                      <a:lnTo>
                        <a:pt x="128" y="90"/>
                      </a:lnTo>
                      <a:lnTo>
                        <a:pt x="130" y="90"/>
                      </a:lnTo>
                      <a:lnTo>
                        <a:pt x="130" y="90"/>
                      </a:lnTo>
                      <a:lnTo>
                        <a:pt x="130" y="90"/>
                      </a:lnTo>
                      <a:lnTo>
                        <a:pt x="132" y="90"/>
                      </a:lnTo>
                      <a:lnTo>
                        <a:pt x="132" y="90"/>
                      </a:lnTo>
                      <a:lnTo>
                        <a:pt x="132" y="92"/>
                      </a:lnTo>
                      <a:lnTo>
                        <a:pt x="132" y="92"/>
                      </a:lnTo>
                      <a:lnTo>
                        <a:pt x="134" y="92"/>
                      </a:lnTo>
                      <a:lnTo>
                        <a:pt x="134" y="92"/>
                      </a:lnTo>
                      <a:lnTo>
                        <a:pt x="134" y="92"/>
                      </a:lnTo>
                      <a:lnTo>
                        <a:pt x="136" y="92"/>
                      </a:lnTo>
                      <a:lnTo>
                        <a:pt x="136" y="94"/>
                      </a:lnTo>
                      <a:lnTo>
                        <a:pt x="136" y="94"/>
                      </a:lnTo>
                      <a:lnTo>
                        <a:pt x="136" y="94"/>
                      </a:lnTo>
                      <a:lnTo>
                        <a:pt x="136" y="94"/>
                      </a:lnTo>
                      <a:lnTo>
                        <a:pt x="138" y="94"/>
                      </a:lnTo>
                      <a:lnTo>
                        <a:pt x="138" y="94"/>
                      </a:lnTo>
                      <a:lnTo>
                        <a:pt x="138" y="94"/>
                      </a:lnTo>
                      <a:lnTo>
                        <a:pt x="138" y="94"/>
                      </a:lnTo>
                      <a:lnTo>
                        <a:pt x="138" y="96"/>
                      </a:lnTo>
                      <a:lnTo>
                        <a:pt x="139" y="96"/>
                      </a:lnTo>
                      <a:lnTo>
                        <a:pt x="139" y="96"/>
                      </a:lnTo>
                      <a:lnTo>
                        <a:pt x="139" y="96"/>
                      </a:lnTo>
                      <a:lnTo>
                        <a:pt x="139" y="98"/>
                      </a:lnTo>
                      <a:lnTo>
                        <a:pt x="141" y="98"/>
                      </a:lnTo>
                      <a:lnTo>
                        <a:pt x="141" y="98"/>
                      </a:lnTo>
                      <a:lnTo>
                        <a:pt x="141" y="98"/>
                      </a:lnTo>
                      <a:lnTo>
                        <a:pt x="141" y="98"/>
                      </a:lnTo>
                      <a:lnTo>
                        <a:pt x="141" y="100"/>
                      </a:lnTo>
                      <a:lnTo>
                        <a:pt x="143" y="100"/>
                      </a:lnTo>
                      <a:lnTo>
                        <a:pt x="143" y="100"/>
                      </a:lnTo>
                      <a:lnTo>
                        <a:pt x="143" y="100"/>
                      </a:lnTo>
                      <a:lnTo>
                        <a:pt x="143" y="100"/>
                      </a:lnTo>
                      <a:lnTo>
                        <a:pt x="143" y="102"/>
                      </a:lnTo>
                      <a:lnTo>
                        <a:pt x="145" y="102"/>
                      </a:lnTo>
                      <a:lnTo>
                        <a:pt x="145" y="102"/>
                      </a:lnTo>
                      <a:lnTo>
                        <a:pt x="147" y="102"/>
                      </a:lnTo>
                      <a:lnTo>
                        <a:pt x="147" y="102"/>
                      </a:lnTo>
                      <a:lnTo>
                        <a:pt x="147" y="100"/>
                      </a:lnTo>
                      <a:lnTo>
                        <a:pt x="147" y="100"/>
                      </a:lnTo>
                      <a:lnTo>
                        <a:pt x="147" y="102"/>
                      </a:lnTo>
                      <a:lnTo>
                        <a:pt x="149" y="102"/>
                      </a:lnTo>
                      <a:lnTo>
                        <a:pt x="149" y="102"/>
                      </a:lnTo>
                      <a:lnTo>
                        <a:pt x="149" y="102"/>
                      </a:lnTo>
                      <a:lnTo>
                        <a:pt x="151" y="102"/>
                      </a:lnTo>
                      <a:lnTo>
                        <a:pt x="151" y="102"/>
                      </a:lnTo>
                      <a:lnTo>
                        <a:pt x="151" y="104"/>
                      </a:lnTo>
                      <a:lnTo>
                        <a:pt x="151" y="104"/>
                      </a:lnTo>
                      <a:lnTo>
                        <a:pt x="151" y="104"/>
                      </a:lnTo>
                      <a:lnTo>
                        <a:pt x="151" y="105"/>
                      </a:lnTo>
                      <a:lnTo>
                        <a:pt x="151" y="105"/>
                      </a:lnTo>
                      <a:lnTo>
                        <a:pt x="151" y="105"/>
                      </a:lnTo>
                      <a:lnTo>
                        <a:pt x="151" y="107"/>
                      </a:lnTo>
                      <a:lnTo>
                        <a:pt x="151" y="107"/>
                      </a:lnTo>
                      <a:lnTo>
                        <a:pt x="153" y="107"/>
                      </a:lnTo>
                      <a:lnTo>
                        <a:pt x="153" y="107"/>
                      </a:lnTo>
                      <a:lnTo>
                        <a:pt x="153" y="109"/>
                      </a:lnTo>
                      <a:lnTo>
                        <a:pt x="153" y="109"/>
                      </a:lnTo>
                      <a:lnTo>
                        <a:pt x="153" y="109"/>
                      </a:lnTo>
                      <a:lnTo>
                        <a:pt x="155" y="109"/>
                      </a:lnTo>
                      <a:lnTo>
                        <a:pt x="155" y="109"/>
                      </a:lnTo>
                      <a:lnTo>
                        <a:pt x="155" y="111"/>
                      </a:lnTo>
                      <a:lnTo>
                        <a:pt x="155" y="111"/>
                      </a:lnTo>
                      <a:lnTo>
                        <a:pt x="155" y="111"/>
                      </a:lnTo>
                      <a:lnTo>
                        <a:pt x="157" y="111"/>
                      </a:lnTo>
                      <a:lnTo>
                        <a:pt x="157" y="113"/>
                      </a:lnTo>
                      <a:lnTo>
                        <a:pt x="157" y="113"/>
                      </a:lnTo>
                      <a:lnTo>
                        <a:pt x="157" y="113"/>
                      </a:lnTo>
                      <a:lnTo>
                        <a:pt x="157" y="115"/>
                      </a:lnTo>
                      <a:lnTo>
                        <a:pt x="157" y="115"/>
                      </a:lnTo>
                      <a:lnTo>
                        <a:pt x="157" y="115"/>
                      </a:lnTo>
                      <a:lnTo>
                        <a:pt x="157" y="115"/>
                      </a:lnTo>
                      <a:lnTo>
                        <a:pt x="157" y="117"/>
                      </a:lnTo>
                      <a:lnTo>
                        <a:pt x="157" y="117"/>
                      </a:lnTo>
                      <a:lnTo>
                        <a:pt x="157" y="117"/>
                      </a:lnTo>
                      <a:lnTo>
                        <a:pt x="157" y="117"/>
                      </a:lnTo>
                      <a:lnTo>
                        <a:pt x="157" y="119"/>
                      </a:lnTo>
                      <a:lnTo>
                        <a:pt x="155" y="119"/>
                      </a:lnTo>
                      <a:lnTo>
                        <a:pt x="155" y="119"/>
                      </a:lnTo>
                      <a:lnTo>
                        <a:pt x="155" y="121"/>
                      </a:lnTo>
                      <a:lnTo>
                        <a:pt x="155" y="121"/>
                      </a:lnTo>
                      <a:lnTo>
                        <a:pt x="155" y="121"/>
                      </a:lnTo>
                      <a:lnTo>
                        <a:pt x="155" y="123"/>
                      </a:lnTo>
                      <a:lnTo>
                        <a:pt x="155" y="123"/>
                      </a:lnTo>
                      <a:lnTo>
                        <a:pt x="155" y="125"/>
                      </a:lnTo>
                      <a:lnTo>
                        <a:pt x="155" y="125"/>
                      </a:lnTo>
                      <a:lnTo>
                        <a:pt x="155" y="127"/>
                      </a:lnTo>
                      <a:lnTo>
                        <a:pt x="155" y="127"/>
                      </a:lnTo>
                      <a:lnTo>
                        <a:pt x="155" y="127"/>
                      </a:lnTo>
                      <a:lnTo>
                        <a:pt x="155" y="128"/>
                      </a:lnTo>
                      <a:lnTo>
                        <a:pt x="155" y="128"/>
                      </a:lnTo>
                      <a:lnTo>
                        <a:pt x="155" y="130"/>
                      </a:lnTo>
                      <a:lnTo>
                        <a:pt x="155" y="130"/>
                      </a:lnTo>
                      <a:lnTo>
                        <a:pt x="155" y="130"/>
                      </a:lnTo>
                      <a:lnTo>
                        <a:pt x="157" y="130"/>
                      </a:lnTo>
                      <a:lnTo>
                        <a:pt x="157" y="130"/>
                      </a:lnTo>
                      <a:lnTo>
                        <a:pt x="157" y="130"/>
                      </a:lnTo>
                      <a:lnTo>
                        <a:pt x="159" y="130"/>
                      </a:lnTo>
                      <a:lnTo>
                        <a:pt x="159" y="130"/>
                      </a:lnTo>
                      <a:lnTo>
                        <a:pt x="159" y="130"/>
                      </a:lnTo>
                      <a:lnTo>
                        <a:pt x="160" y="130"/>
                      </a:lnTo>
                      <a:lnTo>
                        <a:pt x="160" y="132"/>
                      </a:lnTo>
                      <a:lnTo>
                        <a:pt x="160" y="132"/>
                      </a:lnTo>
                      <a:lnTo>
                        <a:pt x="160" y="134"/>
                      </a:lnTo>
                      <a:lnTo>
                        <a:pt x="160" y="134"/>
                      </a:lnTo>
                      <a:lnTo>
                        <a:pt x="160" y="134"/>
                      </a:lnTo>
                      <a:lnTo>
                        <a:pt x="160" y="136"/>
                      </a:lnTo>
                      <a:lnTo>
                        <a:pt x="160" y="136"/>
                      </a:lnTo>
                      <a:lnTo>
                        <a:pt x="160" y="138"/>
                      </a:lnTo>
                      <a:lnTo>
                        <a:pt x="160" y="138"/>
                      </a:lnTo>
                      <a:lnTo>
                        <a:pt x="160" y="140"/>
                      </a:lnTo>
                      <a:lnTo>
                        <a:pt x="160" y="140"/>
                      </a:lnTo>
                      <a:lnTo>
                        <a:pt x="160" y="142"/>
                      </a:lnTo>
                      <a:lnTo>
                        <a:pt x="160" y="142"/>
                      </a:lnTo>
                      <a:lnTo>
                        <a:pt x="160" y="142"/>
                      </a:lnTo>
                      <a:lnTo>
                        <a:pt x="162" y="142"/>
                      </a:lnTo>
                      <a:lnTo>
                        <a:pt x="162" y="142"/>
                      </a:lnTo>
                      <a:lnTo>
                        <a:pt x="162" y="142"/>
                      </a:lnTo>
                      <a:lnTo>
                        <a:pt x="162" y="144"/>
                      </a:lnTo>
                      <a:lnTo>
                        <a:pt x="162" y="144"/>
                      </a:lnTo>
                      <a:lnTo>
                        <a:pt x="162" y="144"/>
                      </a:lnTo>
                      <a:lnTo>
                        <a:pt x="164" y="144"/>
                      </a:lnTo>
                      <a:lnTo>
                        <a:pt x="164" y="144"/>
                      </a:lnTo>
                      <a:lnTo>
                        <a:pt x="164" y="146"/>
                      </a:lnTo>
                      <a:lnTo>
                        <a:pt x="164" y="146"/>
                      </a:lnTo>
                      <a:lnTo>
                        <a:pt x="164" y="146"/>
                      </a:lnTo>
                      <a:lnTo>
                        <a:pt x="166" y="146"/>
                      </a:lnTo>
                      <a:lnTo>
                        <a:pt x="166" y="148"/>
                      </a:lnTo>
                      <a:lnTo>
                        <a:pt x="166" y="148"/>
                      </a:lnTo>
                      <a:lnTo>
                        <a:pt x="166" y="148"/>
                      </a:lnTo>
                      <a:lnTo>
                        <a:pt x="166" y="148"/>
                      </a:lnTo>
                      <a:lnTo>
                        <a:pt x="166" y="150"/>
                      </a:lnTo>
                      <a:lnTo>
                        <a:pt x="166" y="150"/>
                      </a:lnTo>
                      <a:lnTo>
                        <a:pt x="166" y="150"/>
                      </a:lnTo>
                      <a:lnTo>
                        <a:pt x="168" y="150"/>
                      </a:lnTo>
                      <a:lnTo>
                        <a:pt x="168" y="150"/>
                      </a:lnTo>
                      <a:lnTo>
                        <a:pt x="168" y="151"/>
                      </a:lnTo>
                      <a:lnTo>
                        <a:pt x="168" y="151"/>
                      </a:lnTo>
                      <a:lnTo>
                        <a:pt x="168" y="151"/>
                      </a:lnTo>
                      <a:lnTo>
                        <a:pt x="168" y="151"/>
                      </a:lnTo>
                      <a:lnTo>
                        <a:pt x="170" y="151"/>
                      </a:lnTo>
                      <a:lnTo>
                        <a:pt x="170" y="153"/>
                      </a:lnTo>
                      <a:lnTo>
                        <a:pt x="170" y="153"/>
                      </a:lnTo>
                      <a:lnTo>
                        <a:pt x="168" y="153"/>
                      </a:lnTo>
                      <a:lnTo>
                        <a:pt x="168" y="153"/>
                      </a:lnTo>
                      <a:lnTo>
                        <a:pt x="168" y="153"/>
                      </a:lnTo>
                      <a:lnTo>
                        <a:pt x="166" y="153"/>
                      </a:lnTo>
                      <a:lnTo>
                        <a:pt x="166" y="153"/>
                      </a:lnTo>
                      <a:lnTo>
                        <a:pt x="166" y="153"/>
                      </a:lnTo>
                      <a:lnTo>
                        <a:pt x="164" y="153"/>
                      </a:lnTo>
                      <a:lnTo>
                        <a:pt x="164" y="153"/>
                      </a:lnTo>
                      <a:lnTo>
                        <a:pt x="164" y="151"/>
                      </a:lnTo>
                      <a:lnTo>
                        <a:pt x="164" y="151"/>
                      </a:lnTo>
                      <a:lnTo>
                        <a:pt x="164" y="151"/>
                      </a:lnTo>
                      <a:lnTo>
                        <a:pt x="162" y="151"/>
                      </a:lnTo>
                      <a:lnTo>
                        <a:pt x="162" y="151"/>
                      </a:lnTo>
                      <a:lnTo>
                        <a:pt x="162" y="150"/>
                      </a:lnTo>
                      <a:lnTo>
                        <a:pt x="162" y="150"/>
                      </a:lnTo>
                      <a:lnTo>
                        <a:pt x="160" y="150"/>
                      </a:lnTo>
                      <a:lnTo>
                        <a:pt x="160" y="151"/>
                      </a:lnTo>
                      <a:lnTo>
                        <a:pt x="160" y="151"/>
                      </a:lnTo>
                      <a:lnTo>
                        <a:pt x="159" y="151"/>
                      </a:lnTo>
                      <a:lnTo>
                        <a:pt x="159" y="151"/>
                      </a:lnTo>
                      <a:lnTo>
                        <a:pt x="159" y="151"/>
                      </a:lnTo>
                      <a:lnTo>
                        <a:pt x="159" y="150"/>
                      </a:lnTo>
                      <a:lnTo>
                        <a:pt x="157" y="150"/>
                      </a:lnTo>
                      <a:lnTo>
                        <a:pt x="157" y="150"/>
                      </a:lnTo>
                      <a:lnTo>
                        <a:pt x="157" y="150"/>
                      </a:lnTo>
                      <a:lnTo>
                        <a:pt x="157" y="150"/>
                      </a:lnTo>
                      <a:lnTo>
                        <a:pt x="155" y="150"/>
                      </a:lnTo>
                      <a:lnTo>
                        <a:pt x="155" y="150"/>
                      </a:lnTo>
                      <a:lnTo>
                        <a:pt x="153" y="150"/>
                      </a:lnTo>
                      <a:lnTo>
                        <a:pt x="153" y="150"/>
                      </a:lnTo>
                      <a:lnTo>
                        <a:pt x="153" y="150"/>
                      </a:lnTo>
                      <a:lnTo>
                        <a:pt x="151" y="150"/>
                      </a:lnTo>
                      <a:lnTo>
                        <a:pt x="151" y="150"/>
                      </a:lnTo>
                      <a:lnTo>
                        <a:pt x="151" y="150"/>
                      </a:lnTo>
                      <a:lnTo>
                        <a:pt x="149" y="150"/>
                      </a:lnTo>
                      <a:lnTo>
                        <a:pt x="149" y="150"/>
                      </a:lnTo>
                      <a:lnTo>
                        <a:pt x="147" y="150"/>
                      </a:lnTo>
                      <a:lnTo>
                        <a:pt x="147" y="150"/>
                      </a:lnTo>
                      <a:lnTo>
                        <a:pt x="147" y="150"/>
                      </a:lnTo>
                      <a:lnTo>
                        <a:pt x="147" y="150"/>
                      </a:lnTo>
                      <a:lnTo>
                        <a:pt x="145" y="150"/>
                      </a:lnTo>
                      <a:lnTo>
                        <a:pt x="145" y="150"/>
                      </a:lnTo>
                      <a:lnTo>
                        <a:pt x="145" y="151"/>
                      </a:lnTo>
                      <a:lnTo>
                        <a:pt x="143" y="151"/>
                      </a:lnTo>
                      <a:lnTo>
                        <a:pt x="143" y="151"/>
                      </a:lnTo>
                      <a:lnTo>
                        <a:pt x="143" y="153"/>
                      </a:lnTo>
                      <a:lnTo>
                        <a:pt x="143" y="153"/>
                      </a:lnTo>
                      <a:lnTo>
                        <a:pt x="143" y="153"/>
                      </a:lnTo>
                      <a:lnTo>
                        <a:pt x="143" y="155"/>
                      </a:lnTo>
                      <a:lnTo>
                        <a:pt x="143" y="155"/>
                      </a:lnTo>
                      <a:lnTo>
                        <a:pt x="143" y="155"/>
                      </a:lnTo>
                      <a:lnTo>
                        <a:pt x="143" y="157"/>
                      </a:lnTo>
                      <a:lnTo>
                        <a:pt x="141" y="157"/>
                      </a:lnTo>
                      <a:lnTo>
                        <a:pt x="141" y="157"/>
                      </a:lnTo>
                      <a:lnTo>
                        <a:pt x="141" y="157"/>
                      </a:lnTo>
                      <a:lnTo>
                        <a:pt x="141" y="159"/>
                      </a:lnTo>
                      <a:lnTo>
                        <a:pt x="141" y="159"/>
                      </a:lnTo>
                      <a:lnTo>
                        <a:pt x="141" y="159"/>
                      </a:lnTo>
                      <a:lnTo>
                        <a:pt x="141" y="159"/>
                      </a:lnTo>
                      <a:lnTo>
                        <a:pt x="141" y="161"/>
                      </a:lnTo>
                      <a:lnTo>
                        <a:pt x="141" y="161"/>
                      </a:lnTo>
                      <a:lnTo>
                        <a:pt x="139" y="161"/>
                      </a:lnTo>
                      <a:lnTo>
                        <a:pt x="139" y="163"/>
                      </a:lnTo>
                      <a:lnTo>
                        <a:pt x="139" y="163"/>
                      </a:lnTo>
                      <a:lnTo>
                        <a:pt x="139" y="163"/>
                      </a:lnTo>
                      <a:lnTo>
                        <a:pt x="139" y="165"/>
                      </a:lnTo>
                      <a:lnTo>
                        <a:pt x="138" y="165"/>
                      </a:lnTo>
                      <a:lnTo>
                        <a:pt x="138" y="165"/>
                      </a:lnTo>
                      <a:lnTo>
                        <a:pt x="138" y="165"/>
                      </a:lnTo>
                      <a:lnTo>
                        <a:pt x="138" y="165"/>
                      </a:lnTo>
                      <a:lnTo>
                        <a:pt x="138" y="165"/>
                      </a:lnTo>
                      <a:lnTo>
                        <a:pt x="138" y="167"/>
                      </a:lnTo>
                      <a:lnTo>
                        <a:pt x="136" y="167"/>
                      </a:lnTo>
                      <a:lnTo>
                        <a:pt x="136" y="167"/>
                      </a:lnTo>
                      <a:lnTo>
                        <a:pt x="136" y="169"/>
                      </a:lnTo>
                      <a:lnTo>
                        <a:pt x="136" y="169"/>
                      </a:lnTo>
                      <a:lnTo>
                        <a:pt x="136" y="169"/>
                      </a:lnTo>
                      <a:lnTo>
                        <a:pt x="136" y="169"/>
                      </a:lnTo>
                      <a:lnTo>
                        <a:pt x="134" y="169"/>
                      </a:lnTo>
                      <a:lnTo>
                        <a:pt x="134" y="169"/>
                      </a:lnTo>
                      <a:lnTo>
                        <a:pt x="132" y="169"/>
                      </a:lnTo>
                      <a:lnTo>
                        <a:pt x="132" y="169"/>
                      </a:lnTo>
                      <a:lnTo>
                        <a:pt x="132" y="169"/>
                      </a:lnTo>
                      <a:lnTo>
                        <a:pt x="130" y="169"/>
                      </a:lnTo>
                      <a:lnTo>
                        <a:pt x="130" y="169"/>
                      </a:lnTo>
                      <a:lnTo>
                        <a:pt x="130" y="169"/>
                      </a:lnTo>
                      <a:lnTo>
                        <a:pt x="128" y="169"/>
                      </a:lnTo>
                      <a:lnTo>
                        <a:pt x="128" y="169"/>
                      </a:lnTo>
                      <a:lnTo>
                        <a:pt x="126" y="169"/>
                      </a:lnTo>
                      <a:lnTo>
                        <a:pt x="126" y="169"/>
                      </a:lnTo>
                      <a:lnTo>
                        <a:pt x="126" y="169"/>
                      </a:lnTo>
                      <a:lnTo>
                        <a:pt x="124" y="169"/>
                      </a:lnTo>
                      <a:lnTo>
                        <a:pt x="124" y="169"/>
                      </a:lnTo>
                      <a:lnTo>
                        <a:pt x="124" y="169"/>
                      </a:lnTo>
                      <a:lnTo>
                        <a:pt x="122" y="169"/>
                      </a:lnTo>
                      <a:lnTo>
                        <a:pt x="122" y="169"/>
                      </a:lnTo>
                      <a:lnTo>
                        <a:pt x="122" y="169"/>
                      </a:lnTo>
                      <a:lnTo>
                        <a:pt x="120" y="169"/>
                      </a:lnTo>
                      <a:lnTo>
                        <a:pt x="120" y="169"/>
                      </a:lnTo>
                      <a:lnTo>
                        <a:pt x="120" y="169"/>
                      </a:lnTo>
                      <a:lnTo>
                        <a:pt x="118" y="169"/>
                      </a:lnTo>
                      <a:lnTo>
                        <a:pt x="118" y="169"/>
                      </a:lnTo>
                      <a:lnTo>
                        <a:pt x="116" y="169"/>
                      </a:lnTo>
                      <a:lnTo>
                        <a:pt x="116" y="169"/>
                      </a:lnTo>
                      <a:lnTo>
                        <a:pt x="116" y="169"/>
                      </a:lnTo>
                      <a:lnTo>
                        <a:pt x="115" y="169"/>
                      </a:lnTo>
                      <a:lnTo>
                        <a:pt x="115" y="169"/>
                      </a:lnTo>
                      <a:lnTo>
                        <a:pt x="115" y="169"/>
                      </a:lnTo>
                      <a:lnTo>
                        <a:pt x="113" y="169"/>
                      </a:lnTo>
                      <a:lnTo>
                        <a:pt x="113" y="169"/>
                      </a:lnTo>
                      <a:lnTo>
                        <a:pt x="111" y="169"/>
                      </a:lnTo>
                      <a:lnTo>
                        <a:pt x="111" y="169"/>
                      </a:lnTo>
                      <a:lnTo>
                        <a:pt x="111" y="169"/>
                      </a:lnTo>
                      <a:lnTo>
                        <a:pt x="109" y="169"/>
                      </a:lnTo>
                      <a:lnTo>
                        <a:pt x="109" y="169"/>
                      </a:lnTo>
                      <a:lnTo>
                        <a:pt x="109" y="167"/>
                      </a:lnTo>
                      <a:lnTo>
                        <a:pt x="109" y="167"/>
                      </a:lnTo>
                      <a:lnTo>
                        <a:pt x="107" y="167"/>
                      </a:lnTo>
                      <a:lnTo>
                        <a:pt x="107" y="167"/>
                      </a:lnTo>
                      <a:lnTo>
                        <a:pt x="105" y="167"/>
                      </a:lnTo>
                      <a:lnTo>
                        <a:pt x="105" y="167"/>
                      </a:lnTo>
                      <a:lnTo>
                        <a:pt x="105" y="167"/>
                      </a:lnTo>
                      <a:lnTo>
                        <a:pt x="103" y="167"/>
                      </a:lnTo>
                      <a:lnTo>
                        <a:pt x="103" y="167"/>
                      </a:lnTo>
                      <a:lnTo>
                        <a:pt x="103" y="167"/>
                      </a:lnTo>
                      <a:lnTo>
                        <a:pt x="101" y="167"/>
                      </a:lnTo>
                      <a:lnTo>
                        <a:pt x="101" y="167"/>
                      </a:lnTo>
                      <a:lnTo>
                        <a:pt x="101" y="167"/>
                      </a:lnTo>
                      <a:lnTo>
                        <a:pt x="99" y="167"/>
                      </a:lnTo>
                      <a:lnTo>
                        <a:pt x="99" y="167"/>
                      </a:lnTo>
                      <a:lnTo>
                        <a:pt x="99" y="165"/>
                      </a:lnTo>
                      <a:lnTo>
                        <a:pt x="99" y="165"/>
                      </a:lnTo>
                      <a:lnTo>
                        <a:pt x="97" y="165"/>
                      </a:lnTo>
                      <a:lnTo>
                        <a:pt x="97" y="165"/>
                      </a:lnTo>
                      <a:lnTo>
                        <a:pt x="97" y="165"/>
                      </a:lnTo>
                      <a:lnTo>
                        <a:pt x="97" y="165"/>
                      </a:lnTo>
                      <a:lnTo>
                        <a:pt x="95" y="165"/>
                      </a:lnTo>
                      <a:lnTo>
                        <a:pt x="95" y="165"/>
                      </a:lnTo>
                      <a:lnTo>
                        <a:pt x="95" y="165"/>
                      </a:lnTo>
                      <a:lnTo>
                        <a:pt x="93" y="165"/>
                      </a:lnTo>
                      <a:lnTo>
                        <a:pt x="93" y="165"/>
                      </a:lnTo>
                      <a:lnTo>
                        <a:pt x="93" y="165"/>
                      </a:lnTo>
                      <a:lnTo>
                        <a:pt x="93" y="163"/>
                      </a:lnTo>
                      <a:lnTo>
                        <a:pt x="92" y="163"/>
                      </a:lnTo>
                      <a:lnTo>
                        <a:pt x="92" y="163"/>
                      </a:lnTo>
                      <a:lnTo>
                        <a:pt x="92" y="163"/>
                      </a:lnTo>
                      <a:lnTo>
                        <a:pt x="90" y="163"/>
                      </a:lnTo>
                      <a:lnTo>
                        <a:pt x="90" y="163"/>
                      </a:lnTo>
                      <a:lnTo>
                        <a:pt x="90" y="163"/>
                      </a:lnTo>
                      <a:lnTo>
                        <a:pt x="90" y="161"/>
                      </a:lnTo>
                      <a:lnTo>
                        <a:pt x="88" y="161"/>
                      </a:lnTo>
                      <a:lnTo>
                        <a:pt x="88" y="161"/>
                      </a:lnTo>
                      <a:lnTo>
                        <a:pt x="88" y="161"/>
                      </a:lnTo>
                      <a:lnTo>
                        <a:pt x="88" y="161"/>
                      </a:lnTo>
                      <a:lnTo>
                        <a:pt x="86" y="161"/>
                      </a:lnTo>
                      <a:lnTo>
                        <a:pt x="86" y="161"/>
                      </a:lnTo>
                      <a:lnTo>
                        <a:pt x="84" y="161"/>
                      </a:lnTo>
                      <a:lnTo>
                        <a:pt x="84" y="159"/>
                      </a:lnTo>
                      <a:lnTo>
                        <a:pt x="84" y="159"/>
                      </a:lnTo>
                      <a:lnTo>
                        <a:pt x="84" y="159"/>
                      </a:lnTo>
                      <a:lnTo>
                        <a:pt x="84" y="159"/>
                      </a:lnTo>
                      <a:lnTo>
                        <a:pt x="82" y="159"/>
                      </a:lnTo>
                      <a:lnTo>
                        <a:pt x="82" y="157"/>
                      </a:lnTo>
                      <a:lnTo>
                        <a:pt x="82" y="157"/>
                      </a:lnTo>
                      <a:lnTo>
                        <a:pt x="82" y="157"/>
                      </a:lnTo>
                      <a:lnTo>
                        <a:pt x="82" y="155"/>
                      </a:lnTo>
                      <a:lnTo>
                        <a:pt x="84" y="155"/>
                      </a:lnTo>
                      <a:lnTo>
                        <a:pt x="84" y="155"/>
                      </a:lnTo>
                      <a:lnTo>
                        <a:pt x="84" y="153"/>
                      </a:lnTo>
                      <a:lnTo>
                        <a:pt x="84" y="153"/>
                      </a:lnTo>
                      <a:lnTo>
                        <a:pt x="84" y="151"/>
                      </a:lnTo>
                      <a:lnTo>
                        <a:pt x="84" y="151"/>
                      </a:lnTo>
                      <a:lnTo>
                        <a:pt x="84" y="150"/>
                      </a:lnTo>
                      <a:lnTo>
                        <a:pt x="84" y="150"/>
                      </a:lnTo>
                      <a:lnTo>
                        <a:pt x="84" y="150"/>
                      </a:lnTo>
                      <a:lnTo>
                        <a:pt x="84" y="148"/>
                      </a:lnTo>
                      <a:lnTo>
                        <a:pt x="84" y="148"/>
                      </a:lnTo>
                      <a:lnTo>
                        <a:pt x="84" y="146"/>
                      </a:lnTo>
                      <a:lnTo>
                        <a:pt x="84" y="146"/>
                      </a:lnTo>
                      <a:lnTo>
                        <a:pt x="84" y="146"/>
                      </a:lnTo>
                      <a:lnTo>
                        <a:pt x="84" y="144"/>
                      </a:lnTo>
                      <a:lnTo>
                        <a:pt x="84" y="144"/>
                      </a:lnTo>
                      <a:lnTo>
                        <a:pt x="84" y="144"/>
                      </a:lnTo>
                      <a:lnTo>
                        <a:pt x="82" y="144"/>
                      </a:lnTo>
                      <a:lnTo>
                        <a:pt x="82" y="144"/>
                      </a:lnTo>
                      <a:lnTo>
                        <a:pt x="82" y="144"/>
                      </a:lnTo>
                      <a:lnTo>
                        <a:pt x="80" y="144"/>
                      </a:lnTo>
                      <a:lnTo>
                        <a:pt x="80" y="144"/>
                      </a:lnTo>
                      <a:lnTo>
                        <a:pt x="78" y="144"/>
                      </a:lnTo>
                      <a:lnTo>
                        <a:pt x="78" y="144"/>
                      </a:lnTo>
                      <a:lnTo>
                        <a:pt x="78" y="142"/>
                      </a:lnTo>
                      <a:lnTo>
                        <a:pt x="78" y="142"/>
                      </a:lnTo>
                      <a:lnTo>
                        <a:pt x="76" y="142"/>
                      </a:lnTo>
                      <a:lnTo>
                        <a:pt x="76" y="142"/>
                      </a:lnTo>
                      <a:lnTo>
                        <a:pt x="76" y="142"/>
                      </a:lnTo>
                      <a:lnTo>
                        <a:pt x="74" y="142"/>
                      </a:lnTo>
                      <a:lnTo>
                        <a:pt x="74" y="142"/>
                      </a:lnTo>
                      <a:lnTo>
                        <a:pt x="72" y="142"/>
                      </a:lnTo>
                      <a:lnTo>
                        <a:pt x="72" y="142"/>
                      </a:lnTo>
                      <a:lnTo>
                        <a:pt x="72" y="142"/>
                      </a:lnTo>
                      <a:lnTo>
                        <a:pt x="72" y="140"/>
                      </a:lnTo>
                      <a:lnTo>
                        <a:pt x="72" y="140"/>
                      </a:lnTo>
                      <a:lnTo>
                        <a:pt x="72" y="140"/>
                      </a:lnTo>
                      <a:lnTo>
                        <a:pt x="72" y="138"/>
                      </a:lnTo>
                      <a:lnTo>
                        <a:pt x="72" y="138"/>
                      </a:lnTo>
                      <a:lnTo>
                        <a:pt x="72" y="136"/>
                      </a:lnTo>
                      <a:lnTo>
                        <a:pt x="72" y="136"/>
                      </a:lnTo>
                      <a:lnTo>
                        <a:pt x="72" y="136"/>
                      </a:lnTo>
                      <a:lnTo>
                        <a:pt x="71" y="136"/>
                      </a:lnTo>
                      <a:lnTo>
                        <a:pt x="71" y="136"/>
                      </a:lnTo>
                      <a:lnTo>
                        <a:pt x="71" y="134"/>
                      </a:lnTo>
                      <a:lnTo>
                        <a:pt x="71" y="134"/>
                      </a:lnTo>
                      <a:lnTo>
                        <a:pt x="69" y="134"/>
                      </a:lnTo>
                      <a:lnTo>
                        <a:pt x="69" y="134"/>
                      </a:lnTo>
                      <a:lnTo>
                        <a:pt x="69" y="134"/>
                      </a:lnTo>
                      <a:lnTo>
                        <a:pt x="67" y="134"/>
                      </a:lnTo>
                      <a:lnTo>
                        <a:pt x="67" y="134"/>
                      </a:lnTo>
                      <a:lnTo>
                        <a:pt x="67" y="134"/>
                      </a:lnTo>
                      <a:lnTo>
                        <a:pt x="67" y="134"/>
                      </a:lnTo>
                      <a:lnTo>
                        <a:pt x="65" y="134"/>
                      </a:lnTo>
                      <a:lnTo>
                        <a:pt x="65" y="132"/>
                      </a:lnTo>
                      <a:lnTo>
                        <a:pt x="65" y="132"/>
                      </a:lnTo>
                      <a:lnTo>
                        <a:pt x="65" y="132"/>
                      </a:lnTo>
                      <a:lnTo>
                        <a:pt x="65" y="132"/>
                      </a:lnTo>
                      <a:lnTo>
                        <a:pt x="63" y="132"/>
                      </a:lnTo>
                      <a:lnTo>
                        <a:pt x="63" y="132"/>
                      </a:lnTo>
                      <a:lnTo>
                        <a:pt x="61" y="132"/>
                      </a:lnTo>
                      <a:lnTo>
                        <a:pt x="61" y="130"/>
                      </a:lnTo>
                      <a:lnTo>
                        <a:pt x="61" y="130"/>
                      </a:lnTo>
                      <a:lnTo>
                        <a:pt x="61" y="130"/>
                      </a:lnTo>
                      <a:lnTo>
                        <a:pt x="61" y="130"/>
                      </a:lnTo>
                      <a:lnTo>
                        <a:pt x="59" y="130"/>
                      </a:lnTo>
                      <a:lnTo>
                        <a:pt x="59" y="130"/>
                      </a:lnTo>
                      <a:lnTo>
                        <a:pt x="57" y="130"/>
                      </a:lnTo>
                      <a:lnTo>
                        <a:pt x="57" y="128"/>
                      </a:lnTo>
                      <a:lnTo>
                        <a:pt x="57" y="128"/>
                      </a:lnTo>
                      <a:lnTo>
                        <a:pt x="57" y="128"/>
                      </a:lnTo>
                      <a:lnTo>
                        <a:pt x="57" y="128"/>
                      </a:lnTo>
                      <a:lnTo>
                        <a:pt x="55" y="128"/>
                      </a:lnTo>
                      <a:lnTo>
                        <a:pt x="55" y="128"/>
                      </a:lnTo>
                      <a:lnTo>
                        <a:pt x="55" y="127"/>
                      </a:lnTo>
                      <a:lnTo>
                        <a:pt x="55" y="127"/>
                      </a:lnTo>
                      <a:lnTo>
                        <a:pt x="53" y="127"/>
                      </a:lnTo>
                      <a:lnTo>
                        <a:pt x="53" y="127"/>
                      </a:lnTo>
                      <a:lnTo>
                        <a:pt x="53" y="127"/>
                      </a:lnTo>
                      <a:lnTo>
                        <a:pt x="51" y="127"/>
                      </a:lnTo>
                      <a:lnTo>
                        <a:pt x="51" y="127"/>
                      </a:lnTo>
                      <a:lnTo>
                        <a:pt x="51" y="127"/>
                      </a:lnTo>
                      <a:lnTo>
                        <a:pt x="51" y="127"/>
                      </a:lnTo>
                      <a:lnTo>
                        <a:pt x="51" y="125"/>
                      </a:lnTo>
                      <a:lnTo>
                        <a:pt x="49" y="125"/>
                      </a:lnTo>
                      <a:lnTo>
                        <a:pt x="49" y="125"/>
                      </a:lnTo>
                      <a:lnTo>
                        <a:pt x="49" y="125"/>
                      </a:lnTo>
                      <a:lnTo>
                        <a:pt x="49" y="125"/>
                      </a:lnTo>
                      <a:lnTo>
                        <a:pt x="48" y="125"/>
                      </a:lnTo>
                      <a:lnTo>
                        <a:pt x="48" y="125"/>
                      </a:lnTo>
                      <a:lnTo>
                        <a:pt x="48" y="123"/>
                      </a:lnTo>
                      <a:lnTo>
                        <a:pt x="46" y="123"/>
                      </a:lnTo>
                      <a:lnTo>
                        <a:pt x="46" y="123"/>
                      </a:lnTo>
                      <a:lnTo>
                        <a:pt x="46" y="123"/>
                      </a:lnTo>
                      <a:lnTo>
                        <a:pt x="46" y="123"/>
                      </a:lnTo>
                      <a:lnTo>
                        <a:pt x="44" y="123"/>
                      </a:lnTo>
                      <a:lnTo>
                        <a:pt x="44" y="121"/>
                      </a:lnTo>
                      <a:lnTo>
                        <a:pt x="44" y="121"/>
                      </a:lnTo>
                      <a:lnTo>
                        <a:pt x="44" y="121"/>
                      </a:lnTo>
                      <a:lnTo>
                        <a:pt x="44" y="121"/>
                      </a:lnTo>
                      <a:lnTo>
                        <a:pt x="42" y="121"/>
                      </a:lnTo>
                      <a:lnTo>
                        <a:pt x="42" y="121"/>
                      </a:lnTo>
                      <a:lnTo>
                        <a:pt x="42" y="119"/>
                      </a:lnTo>
                      <a:lnTo>
                        <a:pt x="40" y="119"/>
                      </a:lnTo>
                      <a:lnTo>
                        <a:pt x="40" y="119"/>
                      </a:lnTo>
                      <a:lnTo>
                        <a:pt x="40" y="119"/>
                      </a:lnTo>
                      <a:lnTo>
                        <a:pt x="40" y="119"/>
                      </a:lnTo>
                      <a:lnTo>
                        <a:pt x="38" y="119"/>
                      </a:lnTo>
                      <a:lnTo>
                        <a:pt x="38" y="117"/>
                      </a:lnTo>
                      <a:lnTo>
                        <a:pt x="38" y="117"/>
                      </a:lnTo>
                      <a:lnTo>
                        <a:pt x="38" y="117"/>
                      </a:lnTo>
                      <a:lnTo>
                        <a:pt x="36" y="117"/>
                      </a:lnTo>
                      <a:lnTo>
                        <a:pt x="36" y="117"/>
                      </a:lnTo>
                      <a:lnTo>
                        <a:pt x="36" y="117"/>
                      </a:lnTo>
                      <a:lnTo>
                        <a:pt x="34" y="117"/>
                      </a:lnTo>
                      <a:lnTo>
                        <a:pt x="34" y="117"/>
                      </a:lnTo>
                      <a:lnTo>
                        <a:pt x="34" y="117"/>
                      </a:lnTo>
                      <a:lnTo>
                        <a:pt x="34" y="117"/>
                      </a:lnTo>
                      <a:lnTo>
                        <a:pt x="34" y="115"/>
                      </a:lnTo>
                      <a:lnTo>
                        <a:pt x="32" y="115"/>
                      </a:lnTo>
                      <a:lnTo>
                        <a:pt x="32" y="115"/>
                      </a:lnTo>
                      <a:lnTo>
                        <a:pt x="30" y="115"/>
                      </a:lnTo>
                      <a:lnTo>
                        <a:pt x="30" y="115"/>
                      </a:lnTo>
                      <a:lnTo>
                        <a:pt x="30" y="115"/>
                      </a:lnTo>
                      <a:lnTo>
                        <a:pt x="30" y="115"/>
                      </a:lnTo>
                      <a:lnTo>
                        <a:pt x="30" y="113"/>
                      </a:lnTo>
                      <a:lnTo>
                        <a:pt x="28" y="113"/>
                      </a:lnTo>
                      <a:lnTo>
                        <a:pt x="28" y="113"/>
                      </a:lnTo>
                      <a:lnTo>
                        <a:pt x="28" y="113"/>
                      </a:lnTo>
                      <a:lnTo>
                        <a:pt x="28" y="113"/>
                      </a:lnTo>
                      <a:lnTo>
                        <a:pt x="27" y="113"/>
                      </a:lnTo>
                      <a:lnTo>
                        <a:pt x="27" y="113"/>
                      </a:lnTo>
                      <a:lnTo>
                        <a:pt x="27" y="111"/>
                      </a:lnTo>
                      <a:lnTo>
                        <a:pt x="25" y="111"/>
                      </a:lnTo>
                      <a:lnTo>
                        <a:pt x="25" y="111"/>
                      </a:lnTo>
                      <a:lnTo>
                        <a:pt x="25" y="111"/>
                      </a:lnTo>
                      <a:lnTo>
                        <a:pt x="25" y="111"/>
                      </a:lnTo>
                      <a:lnTo>
                        <a:pt x="23" y="111"/>
                      </a:lnTo>
                      <a:lnTo>
                        <a:pt x="23" y="109"/>
                      </a:lnTo>
                      <a:lnTo>
                        <a:pt x="23" y="109"/>
                      </a:lnTo>
                      <a:lnTo>
                        <a:pt x="23" y="109"/>
                      </a:lnTo>
                      <a:lnTo>
                        <a:pt x="23" y="109"/>
                      </a:lnTo>
                      <a:lnTo>
                        <a:pt x="21" y="109"/>
                      </a:lnTo>
                      <a:lnTo>
                        <a:pt x="21" y="109"/>
                      </a:lnTo>
                      <a:lnTo>
                        <a:pt x="19" y="109"/>
                      </a:lnTo>
                      <a:lnTo>
                        <a:pt x="19" y="109"/>
                      </a:lnTo>
                      <a:lnTo>
                        <a:pt x="19" y="109"/>
                      </a:lnTo>
                      <a:lnTo>
                        <a:pt x="19" y="109"/>
                      </a:lnTo>
                      <a:lnTo>
                        <a:pt x="17" y="109"/>
                      </a:lnTo>
                      <a:lnTo>
                        <a:pt x="17" y="109"/>
                      </a:lnTo>
                      <a:lnTo>
                        <a:pt x="17" y="107"/>
                      </a:lnTo>
                      <a:lnTo>
                        <a:pt x="17" y="107"/>
                      </a:lnTo>
                      <a:lnTo>
                        <a:pt x="15" y="107"/>
                      </a:lnTo>
                      <a:lnTo>
                        <a:pt x="15" y="107"/>
                      </a:lnTo>
                      <a:lnTo>
                        <a:pt x="13" y="107"/>
                      </a:lnTo>
                      <a:lnTo>
                        <a:pt x="13" y="107"/>
                      </a:lnTo>
                      <a:lnTo>
                        <a:pt x="13" y="107"/>
                      </a:lnTo>
                      <a:lnTo>
                        <a:pt x="13" y="107"/>
                      </a:lnTo>
                      <a:lnTo>
                        <a:pt x="11" y="107"/>
                      </a:lnTo>
                      <a:lnTo>
                        <a:pt x="11" y="107"/>
                      </a:lnTo>
                      <a:lnTo>
                        <a:pt x="11" y="107"/>
                      </a:lnTo>
                      <a:lnTo>
                        <a:pt x="11" y="105"/>
                      </a:lnTo>
                      <a:lnTo>
                        <a:pt x="9" y="105"/>
                      </a:lnTo>
                      <a:lnTo>
                        <a:pt x="9" y="105"/>
                      </a:lnTo>
                      <a:lnTo>
                        <a:pt x="7" y="105"/>
                      </a:lnTo>
                      <a:lnTo>
                        <a:pt x="7" y="105"/>
                      </a:lnTo>
                      <a:lnTo>
                        <a:pt x="7" y="104"/>
                      </a:lnTo>
                      <a:lnTo>
                        <a:pt x="7" y="104"/>
                      </a:lnTo>
                      <a:lnTo>
                        <a:pt x="7" y="104"/>
                      </a:lnTo>
                      <a:lnTo>
                        <a:pt x="7" y="102"/>
                      </a:lnTo>
                      <a:lnTo>
                        <a:pt x="7" y="102"/>
                      </a:lnTo>
                      <a:lnTo>
                        <a:pt x="7" y="102"/>
                      </a:lnTo>
                      <a:lnTo>
                        <a:pt x="7" y="102"/>
                      </a:lnTo>
                      <a:lnTo>
                        <a:pt x="7" y="100"/>
                      </a:lnTo>
                      <a:lnTo>
                        <a:pt x="5" y="100"/>
                      </a:lnTo>
                      <a:lnTo>
                        <a:pt x="5" y="100"/>
                      </a:lnTo>
                      <a:lnTo>
                        <a:pt x="5" y="98"/>
                      </a:lnTo>
                      <a:lnTo>
                        <a:pt x="5" y="98"/>
                      </a:lnTo>
                      <a:lnTo>
                        <a:pt x="5" y="98"/>
                      </a:lnTo>
                      <a:lnTo>
                        <a:pt x="5" y="96"/>
                      </a:lnTo>
                      <a:lnTo>
                        <a:pt x="5" y="96"/>
                      </a:lnTo>
                      <a:lnTo>
                        <a:pt x="4" y="96"/>
                      </a:lnTo>
                      <a:lnTo>
                        <a:pt x="4" y="94"/>
                      </a:lnTo>
                      <a:lnTo>
                        <a:pt x="4" y="94"/>
                      </a:lnTo>
                      <a:lnTo>
                        <a:pt x="4" y="94"/>
                      </a:lnTo>
                      <a:lnTo>
                        <a:pt x="4" y="94"/>
                      </a:lnTo>
                      <a:lnTo>
                        <a:pt x="4" y="92"/>
                      </a:lnTo>
                      <a:lnTo>
                        <a:pt x="4" y="92"/>
                      </a:lnTo>
                      <a:lnTo>
                        <a:pt x="4" y="92"/>
                      </a:lnTo>
                      <a:lnTo>
                        <a:pt x="4" y="90"/>
                      </a:lnTo>
                      <a:lnTo>
                        <a:pt x="4" y="90"/>
                      </a:lnTo>
                      <a:lnTo>
                        <a:pt x="2" y="90"/>
                      </a:lnTo>
                      <a:lnTo>
                        <a:pt x="2" y="88"/>
                      </a:lnTo>
                      <a:lnTo>
                        <a:pt x="2" y="88"/>
                      </a:lnTo>
                      <a:lnTo>
                        <a:pt x="2" y="88"/>
                      </a:lnTo>
                      <a:lnTo>
                        <a:pt x="2" y="86"/>
                      </a:lnTo>
                      <a:lnTo>
                        <a:pt x="2" y="86"/>
                      </a:lnTo>
                      <a:lnTo>
                        <a:pt x="2" y="86"/>
                      </a:lnTo>
                      <a:lnTo>
                        <a:pt x="2" y="86"/>
                      </a:lnTo>
                      <a:lnTo>
                        <a:pt x="2" y="84"/>
                      </a:lnTo>
                      <a:lnTo>
                        <a:pt x="0" y="84"/>
                      </a:lnTo>
                      <a:lnTo>
                        <a:pt x="0" y="84"/>
                      </a:lnTo>
                      <a:lnTo>
                        <a:pt x="0" y="83"/>
                      </a:lnTo>
                      <a:lnTo>
                        <a:pt x="0" y="83"/>
                      </a:lnTo>
                      <a:lnTo>
                        <a:pt x="0" y="81"/>
                      </a:lnTo>
                      <a:lnTo>
                        <a:pt x="2" y="81"/>
                      </a:lnTo>
                      <a:lnTo>
                        <a:pt x="2" y="81"/>
                      </a:lnTo>
                      <a:lnTo>
                        <a:pt x="2" y="81"/>
                      </a:lnTo>
                      <a:lnTo>
                        <a:pt x="2" y="81"/>
                      </a:lnTo>
                      <a:lnTo>
                        <a:pt x="4" y="81"/>
                      </a:lnTo>
                      <a:lnTo>
                        <a:pt x="4" y="81"/>
                      </a:lnTo>
                      <a:lnTo>
                        <a:pt x="4" y="79"/>
                      </a:lnTo>
                      <a:lnTo>
                        <a:pt x="4" y="79"/>
                      </a:lnTo>
                      <a:lnTo>
                        <a:pt x="5" y="79"/>
                      </a:lnTo>
                      <a:lnTo>
                        <a:pt x="5" y="79"/>
                      </a:lnTo>
                      <a:lnTo>
                        <a:pt x="5" y="79"/>
                      </a:lnTo>
                      <a:lnTo>
                        <a:pt x="7" y="79"/>
                      </a:lnTo>
                      <a:lnTo>
                        <a:pt x="7" y="77"/>
                      </a:lnTo>
                      <a:lnTo>
                        <a:pt x="7" y="77"/>
                      </a:lnTo>
                      <a:lnTo>
                        <a:pt x="7" y="77"/>
                      </a:lnTo>
                      <a:lnTo>
                        <a:pt x="7" y="77"/>
                      </a:lnTo>
                      <a:lnTo>
                        <a:pt x="9" y="77"/>
                      </a:lnTo>
                      <a:lnTo>
                        <a:pt x="9" y="77"/>
                      </a:lnTo>
                      <a:lnTo>
                        <a:pt x="9" y="77"/>
                      </a:lnTo>
                      <a:lnTo>
                        <a:pt x="11" y="77"/>
                      </a:lnTo>
                      <a:lnTo>
                        <a:pt x="11" y="77"/>
                      </a:lnTo>
                      <a:lnTo>
                        <a:pt x="11" y="75"/>
                      </a:lnTo>
                      <a:lnTo>
                        <a:pt x="11" y="75"/>
                      </a:lnTo>
                      <a:lnTo>
                        <a:pt x="13" y="75"/>
                      </a:lnTo>
                      <a:lnTo>
                        <a:pt x="13" y="75"/>
                      </a:lnTo>
                      <a:lnTo>
                        <a:pt x="13" y="75"/>
                      </a:lnTo>
                      <a:lnTo>
                        <a:pt x="13" y="75"/>
                      </a:lnTo>
                      <a:lnTo>
                        <a:pt x="13" y="73"/>
                      </a:lnTo>
                      <a:lnTo>
                        <a:pt x="15" y="73"/>
                      </a:lnTo>
                      <a:lnTo>
                        <a:pt x="15" y="73"/>
                      </a:lnTo>
                      <a:lnTo>
                        <a:pt x="15" y="73"/>
                      </a:lnTo>
                      <a:lnTo>
                        <a:pt x="17" y="73"/>
                      </a:lnTo>
                      <a:lnTo>
                        <a:pt x="17" y="73"/>
                      </a:lnTo>
                      <a:lnTo>
                        <a:pt x="17" y="71"/>
                      </a:lnTo>
                      <a:lnTo>
                        <a:pt x="17" y="71"/>
                      </a:lnTo>
                      <a:lnTo>
                        <a:pt x="19" y="71"/>
                      </a:lnTo>
                      <a:lnTo>
                        <a:pt x="19" y="71"/>
                      </a:lnTo>
                      <a:lnTo>
                        <a:pt x="19" y="71"/>
                      </a:lnTo>
                      <a:lnTo>
                        <a:pt x="19" y="71"/>
                      </a:lnTo>
                      <a:lnTo>
                        <a:pt x="19" y="69"/>
                      </a:lnTo>
                      <a:lnTo>
                        <a:pt x="21" y="69"/>
                      </a:lnTo>
                      <a:lnTo>
                        <a:pt x="21" y="69"/>
                      </a:lnTo>
                      <a:lnTo>
                        <a:pt x="21" y="69"/>
                      </a:lnTo>
                      <a:lnTo>
                        <a:pt x="23" y="69"/>
                      </a:lnTo>
                      <a:lnTo>
                        <a:pt x="23" y="69"/>
                      </a:lnTo>
                      <a:lnTo>
                        <a:pt x="23" y="69"/>
                      </a:lnTo>
                      <a:lnTo>
                        <a:pt x="23" y="69"/>
                      </a:lnTo>
                      <a:lnTo>
                        <a:pt x="25" y="69"/>
                      </a:lnTo>
                      <a:lnTo>
                        <a:pt x="25" y="67"/>
                      </a:lnTo>
                      <a:lnTo>
                        <a:pt x="25" y="67"/>
                      </a:lnTo>
                      <a:lnTo>
                        <a:pt x="25" y="67"/>
                      </a:lnTo>
                      <a:lnTo>
                        <a:pt x="27" y="67"/>
                      </a:lnTo>
                      <a:lnTo>
                        <a:pt x="27" y="67"/>
                      </a:lnTo>
                      <a:lnTo>
                        <a:pt x="27" y="67"/>
                      </a:lnTo>
                      <a:lnTo>
                        <a:pt x="28" y="67"/>
                      </a:lnTo>
                      <a:lnTo>
                        <a:pt x="28" y="65"/>
                      </a:lnTo>
                      <a:lnTo>
                        <a:pt x="28" y="65"/>
                      </a:lnTo>
                      <a:lnTo>
                        <a:pt x="28" y="65"/>
                      </a:lnTo>
                      <a:lnTo>
                        <a:pt x="28" y="65"/>
                      </a:lnTo>
                      <a:lnTo>
                        <a:pt x="30" y="65"/>
                      </a:lnTo>
                      <a:lnTo>
                        <a:pt x="30" y="65"/>
                      </a:lnTo>
                      <a:lnTo>
                        <a:pt x="30" y="63"/>
                      </a:lnTo>
                      <a:lnTo>
                        <a:pt x="30" y="63"/>
                      </a:lnTo>
                      <a:lnTo>
                        <a:pt x="32" y="63"/>
                      </a:lnTo>
                      <a:lnTo>
                        <a:pt x="32" y="63"/>
                      </a:lnTo>
                      <a:lnTo>
                        <a:pt x="32" y="63"/>
                      </a:lnTo>
                      <a:lnTo>
                        <a:pt x="34" y="63"/>
                      </a:lnTo>
                      <a:lnTo>
                        <a:pt x="34" y="63"/>
                      </a:lnTo>
                      <a:lnTo>
                        <a:pt x="34" y="61"/>
                      </a:lnTo>
                      <a:lnTo>
                        <a:pt x="34" y="61"/>
                      </a:lnTo>
                      <a:lnTo>
                        <a:pt x="36" y="61"/>
                      </a:lnTo>
                      <a:lnTo>
                        <a:pt x="36" y="61"/>
                      </a:lnTo>
                      <a:lnTo>
                        <a:pt x="36" y="61"/>
                      </a:lnTo>
                      <a:lnTo>
                        <a:pt x="38" y="61"/>
                      </a:lnTo>
                      <a:lnTo>
                        <a:pt x="38" y="61"/>
                      </a:lnTo>
                      <a:lnTo>
                        <a:pt x="38" y="61"/>
                      </a:lnTo>
                      <a:lnTo>
                        <a:pt x="38" y="60"/>
                      </a:lnTo>
                      <a:lnTo>
                        <a:pt x="38" y="60"/>
                      </a:lnTo>
                      <a:lnTo>
                        <a:pt x="38" y="60"/>
                      </a:lnTo>
                      <a:lnTo>
                        <a:pt x="40" y="60"/>
                      </a:lnTo>
                      <a:lnTo>
                        <a:pt x="40" y="58"/>
                      </a:lnTo>
                      <a:lnTo>
                        <a:pt x="40" y="58"/>
                      </a:lnTo>
                      <a:lnTo>
                        <a:pt x="40" y="58"/>
                      </a:lnTo>
                      <a:lnTo>
                        <a:pt x="40" y="56"/>
                      </a:lnTo>
                      <a:lnTo>
                        <a:pt x="40" y="56"/>
                      </a:lnTo>
                      <a:lnTo>
                        <a:pt x="40" y="56"/>
                      </a:lnTo>
                      <a:lnTo>
                        <a:pt x="40" y="54"/>
                      </a:lnTo>
                      <a:lnTo>
                        <a:pt x="42" y="54"/>
                      </a:lnTo>
                      <a:lnTo>
                        <a:pt x="42" y="54"/>
                      </a:lnTo>
                      <a:lnTo>
                        <a:pt x="42" y="54"/>
                      </a:lnTo>
                      <a:lnTo>
                        <a:pt x="42" y="52"/>
                      </a:lnTo>
                      <a:lnTo>
                        <a:pt x="42" y="52"/>
                      </a:lnTo>
                      <a:lnTo>
                        <a:pt x="42" y="52"/>
                      </a:lnTo>
                      <a:lnTo>
                        <a:pt x="42" y="50"/>
                      </a:lnTo>
                      <a:lnTo>
                        <a:pt x="42" y="50"/>
                      </a:lnTo>
                      <a:lnTo>
                        <a:pt x="42" y="50"/>
                      </a:lnTo>
                      <a:lnTo>
                        <a:pt x="42" y="48"/>
                      </a:lnTo>
                      <a:lnTo>
                        <a:pt x="42" y="48"/>
                      </a:lnTo>
                      <a:lnTo>
                        <a:pt x="42" y="46"/>
                      </a:lnTo>
                      <a:lnTo>
                        <a:pt x="42" y="46"/>
                      </a:lnTo>
                      <a:lnTo>
                        <a:pt x="42" y="46"/>
                      </a:lnTo>
                      <a:lnTo>
                        <a:pt x="42" y="44"/>
                      </a:lnTo>
                      <a:lnTo>
                        <a:pt x="42" y="44"/>
                      </a:lnTo>
                      <a:lnTo>
                        <a:pt x="42" y="44"/>
                      </a:lnTo>
                      <a:lnTo>
                        <a:pt x="42" y="42"/>
                      </a:lnTo>
                      <a:lnTo>
                        <a:pt x="42" y="42"/>
                      </a:lnTo>
                      <a:lnTo>
                        <a:pt x="42" y="40"/>
                      </a:lnTo>
                      <a:lnTo>
                        <a:pt x="44" y="40"/>
                      </a:lnTo>
                      <a:lnTo>
                        <a:pt x="44" y="40"/>
                      </a:lnTo>
                      <a:lnTo>
                        <a:pt x="44" y="38"/>
                      </a:lnTo>
                      <a:lnTo>
                        <a:pt x="44" y="38"/>
                      </a:lnTo>
                      <a:lnTo>
                        <a:pt x="44" y="38"/>
                      </a:lnTo>
                      <a:lnTo>
                        <a:pt x="44" y="38"/>
                      </a:lnTo>
                      <a:lnTo>
                        <a:pt x="44" y="37"/>
                      </a:lnTo>
                      <a:lnTo>
                        <a:pt x="44" y="37"/>
                      </a:lnTo>
                      <a:lnTo>
                        <a:pt x="44" y="37"/>
                      </a:lnTo>
                      <a:lnTo>
                        <a:pt x="44" y="35"/>
                      </a:lnTo>
                      <a:lnTo>
                        <a:pt x="44" y="35"/>
                      </a:lnTo>
                      <a:lnTo>
                        <a:pt x="44" y="33"/>
                      </a:lnTo>
                      <a:lnTo>
                        <a:pt x="44" y="33"/>
                      </a:lnTo>
                      <a:lnTo>
                        <a:pt x="44" y="31"/>
                      </a:lnTo>
                      <a:lnTo>
                        <a:pt x="44" y="31"/>
                      </a:lnTo>
                      <a:lnTo>
                        <a:pt x="44" y="31"/>
                      </a:lnTo>
                      <a:lnTo>
                        <a:pt x="44" y="29"/>
                      </a:lnTo>
                      <a:lnTo>
                        <a:pt x="44" y="29"/>
                      </a:lnTo>
                      <a:lnTo>
                        <a:pt x="44" y="29"/>
                      </a:lnTo>
                      <a:lnTo>
                        <a:pt x="44" y="29"/>
                      </a:lnTo>
                      <a:lnTo>
                        <a:pt x="44" y="27"/>
                      </a:lnTo>
                      <a:lnTo>
                        <a:pt x="42" y="27"/>
                      </a:lnTo>
                      <a:lnTo>
                        <a:pt x="42" y="27"/>
                      </a:lnTo>
                      <a:lnTo>
                        <a:pt x="42" y="25"/>
                      </a:lnTo>
                      <a:lnTo>
                        <a:pt x="44" y="25"/>
                      </a:lnTo>
                      <a:lnTo>
                        <a:pt x="44" y="25"/>
                      </a:lnTo>
                      <a:lnTo>
                        <a:pt x="44" y="23"/>
                      </a:lnTo>
                      <a:lnTo>
                        <a:pt x="44" y="23"/>
                      </a:lnTo>
                      <a:lnTo>
                        <a:pt x="44" y="21"/>
                      </a:lnTo>
                      <a:lnTo>
                        <a:pt x="44" y="21"/>
                      </a:lnTo>
                      <a:lnTo>
                        <a:pt x="44" y="21"/>
                      </a:lnTo>
                      <a:lnTo>
                        <a:pt x="44" y="21"/>
                      </a:lnTo>
                      <a:lnTo>
                        <a:pt x="44" y="19"/>
                      </a:lnTo>
                      <a:lnTo>
                        <a:pt x="44" y="19"/>
                      </a:lnTo>
                      <a:lnTo>
                        <a:pt x="44" y="19"/>
                      </a:lnTo>
                      <a:lnTo>
                        <a:pt x="44" y="17"/>
                      </a:lnTo>
                      <a:lnTo>
                        <a:pt x="46" y="17"/>
                      </a:lnTo>
                      <a:lnTo>
                        <a:pt x="46" y="17"/>
                      </a:lnTo>
                      <a:lnTo>
                        <a:pt x="46" y="17"/>
                      </a:lnTo>
                      <a:lnTo>
                        <a:pt x="46" y="17"/>
                      </a:lnTo>
                      <a:lnTo>
                        <a:pt x="48" y="17"/>
                      </a:lnTo>
                      <a:lnTo>
                        <a:pt x="48" y="17"/>
                      </a:lnTo>
                      <a:lnTo>
                        <a:pt x="49" y="17"/>
                      </a:lnTo>
                      <a:lnTo>
                        <a:pt x="49" y="17"/>
                      </a:lnTo>
                      <a:lnTo>
                        <a:pt x="49" y="15"/>
                      </a:lnTo>
                      <a:lnTo>
                        <a:pt x="49" y="15"/>
                      </a:lnTo>
                      <a:lnTo>
                        <a:pt x="51" y="15"/>
                      </a:lnTo>
                      <a:lnTo>
                        <a:pt x="51" y="15"/>
                      </a:lnTo>
                      <a:lnTo>
                        <a:pt x="51" y="15"/>
                      </a:lnTo>
                      <a:lnTo>
                        <a:pt x="51" y="15"/>
                      </a:lnTo>
                      <a:lnTo>
                        <a:pt x="53" y="15"/>
                      </a:lnTo>
                      <a:lnTo>
                        <a:pt x="53" y="15"/>
                      </a:lnTo>
                      <a:lnTo>
                        <a:pt x="53" y="14"/>
                      </a:lnTo>
                      <a:lnTo>
                        <a:pt x="55" y="14"/>
                      </a:lnTo>
                      <a:lnTo>
                        <a:pt x="55" y="14"/>
                      </a:lnTo>
                      <a:lnTo>
                        <a:pt x="55" y="14"/>
                      </a:lnTo>
                      <a:lnTo>
                        <a:pt x="55" y="14"/>
                      </a:lnTo>
                      <a:lnTo>
                        <a:pt x="55" y="14"/>
                      </a:lnTo>
                      <a:lnTo>
                        <a:pt x="55" y="12"/>
                      </a:lnTo>
                      <a:lnTo>
                        <a:pt x="57" y="12"/>
                      </a:lnTo>
                      <a:lnTo>
                        <a:pt x="57" y="12"/>
                      </a:lnTo>
                      <a:lnTo>
                        <a:pt x="57" y="12"/>
                      </a:lnTo>
                      <a:lnTo>
                        <a:pt x="57" y="10"/>
                      </a:lnTo>
                      <a:lnTo>
                        <a:pt x="57" y="10"/>
                      </a:lnTo>
                      <a:lnTo>
                        <a:pt x="57" y="10"/>
                      </a:lnTo>
                      <a:lnTo>
                        <a:pt x="59" y="10"/>
                      </a:lnTo>
                      <a:lnTo>
                        <a:pt x="59" y="8"/>
                      </a:lnTo>
                      <a:lnTo>
                        <a:pt x="59" y="8"/>
                      </a:lnTo>
                      <a:lnTo>
                        <a:pt x="61" y="8"/>
                      </a:lnTo>
                      <a:lnTo>
                        <a:pt x="61" y="8"/>
                      </a:lnTo>
                      <a:lnTo>
                        <a:pt x="61" y="8"/>
                      </a:lnTo>
                      <a:lnTo>
                        <a:pt x="61" y="6"/>
                      </a:lnTo>
                      <a:lnTo>
                        <a:pt x="61" y="6"/>
                      </a:lnTo>
                      <a:lnTo>
                        <a:pt x="61" y="6"/>
                      </a:lnTo>
                      <a:lnTo>
                        <a:pt x="61" y="6"/>
                      </a:lnTo>
                      <a:lnTo>
                        <a:pt x="63" y="6"/>
                      </a:lnTo>
                      <a:lnTo>
                        <a:pt x="63" y="6"/>
                      </a:lnTo>
                      <a:lnTo>
                        <a:pt x="65" y="6"/>
                      </a:lnTo>
                      <a:lnTo>
                        <a:pt x="65" y="6"/>
                      </a:lnTo>
                      <a:lnTo>
                        <a:pt x="65" y="4"/>
                      </a:lnTo>
                      <a:lnTo>
                        <a:pt x="65" y="4"/>
                      </a:lnTo>
                      <a:lnTo>
                        <a:pt x="67" y="4"/>
                      </a:lnTo>
                      <a:lnTo>
                        <a:pt x="67" y="4"/>
                      </a:lnTo>
                      <a:lnTo>
                        <a:pt x="67" y="4"/>
                      </a:lnTo>
                      <a:lnTo>
                        <a:pt x="67" y="2"/>
                      </a:lnTo>
                      <a:lnTo>
                        <a:pt x="67" y="2"/>
                      </a:lnTo>
                      <a:lnTo>
                        <a:pt x="67" y="2"/>
                      </a:lnTo>
                      <a:lnTo>
                        <a:pt x="67" y="0"/>
                      </a:lnTo>
                      <a:lnTo>
                        <a:pt x="69" y="0"/>
                      </a:lnTo>
                      <a:lnTo>
                        <a:pt x="69" y="0"/>
                      </a:lnTo>
                      <a:lnTo>
                        <a:pt x="69" y="0"/>
                      </a:lnTo>
                      <a:lnTo>
                        <a:pt x="71" y="0"/>
                      </a:lnTo>
                      <a:lnTo>
                        <a:pt x="71" y="0"/>
                      </a:lnTo>
                      <a:lnTo>
                        <a:pt x="71" y="0"/>
                      </a:lnTo>
                      <a:lnTo>
                        <a:pt x="71" y="0"/>
                      </a:lnTo>
                      <a:lnTo>
                        <a:pt x="72" y="0"/>
                      </a:lnTo>
                      <a:lnTo>
                        <a:pt x="72" y="0"/>
                      </a:lnTo>
                      <a:lnTo>
                        <a:pt x="72" y="0"/>
                      </a:lnTo>
                      <a:lnTo>
                        <a:pt x="72" y="0"/>
                      </a:lnTo>
                      <a:lnTo>
                        <a:pt x="74" y="0"/>
                      </a:lnTo>
                      <a:lnTo>
                        <a:pt x="74" y="0"/>
                      </a:lnTo>
                      <a:lnTo>
                        <a:pt x="76" y="0"/>
                      </a:lnTo>
                      <a:lnTo>
                        <a:pt x="76" y="0"/>
                      </a:lnTo>
                      <a:lnTo>
                        <a:pt x="76" y="0"/>
                      </a:lnTo>
                      <a:lnTo>
                        <a:pt x="76" y="0"/>
                      </a:lnTo>
                      <a:lnTo>
                        <a:pt x="78" y="0"/>
                      </a:lnTo>
                      <a:lnTo>
                        <a:pt x="78" y="2"/>
                      </a:lnTo>
                      <a:lnTo>
                        <a:pt x="78" y="2"/>
                      </a:lnTo>
                      <a:lnTo>
                        <a:pt x="78" y="0"/>
                      </a:lnTo>
                      <a:lnTo>
                        <a:pt x="78" y="0"/>
                      </a:lnTo>
                      <a:lnTo>
                        <a:pt x="78" y="2"/>
                      </a:lnTo>
                      <a:lnTo>
                        <a:pt x="80" y="2"/>
                      </a:lnTo>
                      <a:lnTo>
                        <a:pt x="80" y="2"/>
                      </a:lnTo>
                      <a:lnTo>
                        <a:pt x="80" y="2"/>
                      </a:lnTo>
                      <a:lnTo>
                        <a:pt x="82" y="2"/>
                      </a:lnTo>
                      <a:lnTo>
                        <a:pt x="82" y="2"/>
                      </a:lnTo>
                      <a:lnTo>
                        <a:pt x="82" y="2"/>
                      </a:lnTo>
                      <a:lnTo>
                        <a:pt x="84" y="2"/>
                      </a:lnTo>
                      <a:lnTo>
                        <a:pt x="84" y="4"/>
                      </a:lnTo>
                      <a:lnTo>
                        <a:pt x="84" y="4"/>
                      </a:lnTo>
                      <a:lnTo>
                        <a:pt x="84" y="4"/>
                      </a:lnTo>
                      <a:lnTo>
                        <a:pt x="84" y="2"/>
                      </a:lnTo>
                      <a:lnTo>
                        <a:pt x="86" y="2"/>
                      </a:lnTo>
                      <a:lnTo>
                        <a:pt x="86" y="2"/>
                      </a:lnTo>
                      <a:lnTo>
                        <a:pt x="86" y="4"/>
                      </a:lnTo>
                      <a:lnTo>
                        <a:pt x="88" y="4"/>
                      </a:lnTo>
                      <a:lnTo>
                        <a:pt x="88" y="4"/>
                      </a:lnTo>
                      <a:lnTo>
                        <a:pt x="88" y="4"/>
                      </a:lnTo>
                      <a:lnTo>
                        <a:pt x="88" y="2"/>
                      </a:lnTo>
                      <a:lnTo>
                        <a:pt x="90" y="2"/>
                      </a:lnTo>
                      <a:lnTo>
                        <a:pt x="90" y="2"/>
                      </a:lnTo>
                      <a:lnTo>
                        <a:pt x="90" y="2"/>
                      </a:lnTo>
                      <a:lnTo>
                        <a:pt x="90" y="0"/>
                      </a:lnTo>
                      <a:lnTo>
                        <a:pt x="90" y="0"/>
                      </a:lnTo>
                      <a:lnTo>
                        <a:pt x="92" y="0"/>
                      </a:lnTo>
                      <a:lnTo>
                        <a:pt x="92" y="0"/>
                      </a:lnTo>
                      <a:lnTo>
                        <a:pt x="92" y="2"/>
                      </a:lnTo>
                      <a:lnTo>
                        <a:pt x="93" y="2"/>
                      </a:lnTo>
                      <a:lnTo>
                        <a:pt x="93" y="2"/>
                      </a:lnTo>
                      <a:lnTo>
                        <a:pt x="93" y="2"/>
                      </a:lnTo>
                      <a:lnTo>
                        <a:pt x="93" y="2"/>
                      </a:lnTo>
                      <a:lnTo>
                        <a:pt x="95" y="2"/>
                      </a:lnTo>
                      <a:lnTo>
                        <a:pt x="95" y="4"/>
                      </a:lnTo>
                      <a:lnTo>
                        <a:pt x="95" y="4"/>
                      </a:lnTo>
                      <a:lnTo>
                        <a:pt x="93" y="4"/>
                      </a:lnTo>
                      <a:lnTo>
                        <a:pt x="93" y="6"/>
                      </a:lnTo>
                      <a:lnTo>
                        <a:pt x="93" y="6"/>
                      </a:lnTo>
                      <a:lnTo>
                        <a:pt x="93" y="6"/>
                      </a:lnTo>
                      <a:lnTo>
                        <a:pt x="93" y="6"/>
                      </a:lnTo>
                      <a:lnTo>
                        <a:pt x="93" y="6"/>
                      </a:lnTo>
                      <a:lnTo>
                        <a:pt x="93" y="8"/>
                      </a:lnTo>
                      <a:lnTo>
                        <a:pt x="95" y="8"/>
                      </a:lnTo>
                      <a:lnTo>
                        <a:pt x="95" y="8"/>
                      </a:lnTo>
                      <a:lnTo>
                        <a:pt x="95" y="8"/>
                      </a:lnTo>
                      <a:lnTo>
                        <a:pt x="95" y="8"/>
                      </a:lnTo>
                      <a:lnTo>
                        <a:pt x="97" y="8"/>
                      </a:lnTo>
                      <a:lnTo>
                        <a:pt x="97" y="6"/>
                      </a:lnTo>
                      <a:lnTo>
                        <a:pt x="97" y="6"/>
                      </a:lnTo>
                      <a:lnTo>
                        <a:pt x="97" y="6"/>
                      </a:lnTo>
                      <a:lnTo>
                        <a:pt x="97" y="6"/>
                      </a:lnTo>
                      <a:lnTo>
                        <a:pt x="99" y="6"/>
                      </a:lnTo>
                      <a:lnTo>
                        <a:pt x="99" y="6"/>
                      </a:lnTo>
                      <a:lnTo>
                        <a:pt x="99" y="6"/>
                      </a:lnTo>
                      <a:lnTo>
                        <a:pt x="99" y="6"/>
                      </a:lnTo>
                      <a:lnTo>
                        <a:pt x="99" y="4"/>
                      </a:lnTo>
                      <a:lnTo>
                        <a:pt x="101" y="4"/>
                      </a:lnTo>
                      <a:lnTo>
                        <a:pt x="101" y="4"/>
                      </a:lnTo>
                      <a:lnTo>
                        <a:pt x="103" y="4"/>
                      </a:lnTo>
                      <a:lnTo>
                        <a:pt x="103" y="4"/>
                      </a:lnTo>
                      <a:lnTo>
                        <a:pt x="103"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8" name="Rectangle 878">
                  <a:extLst>
                    <a:ext uri="{FF2B5EF4-FFF2-40B4-BE49-F238E27FC236}">
                      <a16:creationId xmlns:a16="http://schemas.microsoft.com/office/drawing/2014/main" id="{3B19D1F9-CC07-4030-86C3-8A014D1ACEDF}"/>
                    </a:ext>
                  </a:extLst>
                </p:cNvPr>
                <p:cNvSpPr>
                  <a:spLocks noChangeArrowheads="1"/>
                </p:cNvSpPr>
                <p:nvPr/>
              </p:nvSpPr>
              <p:spPr bwMode="auto">
                <a:xfrm>
                  <a:off x="16275191" y="3643314"/>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899" name="Rectangle 879">
                  <a:extLst>
                    <a:ext uri="{FF2B5EF4-FFF2-40B4-BE49-F238E27FC236}">
                      <a16:creationId xmlns:a16="http://schemas.microsoft.com/office/drawing/2014/main" id="{43757304-EFDA-402E-A0ED-5481BC821F80}"/>
                    </a:ext>
                  </a:extLst>
                </p:cNvPr>
                <p:cNvSpPr>
                  <a:spLocks noChangeArrowheads="1"/>
                </p:cNvSpPr>
                <p:nvPr/>
              </p:nvSpPr>
              <p:spPr bwMode="auto">
                <a:xfrm>
                  <a:off x="16275191" y="3643314"/>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0" name="Rectangle 880">
                  <a:extLst>
                    <a:ext uri="{FF2B5EF4-FFF2-40B4-BE49-F238E27FC236}">
                      <a16:creationId xmlns:a16="http://schemas.microsoft.com/office/drawing/2014/main" id="{59C8CE55-A63D-40A0-93E2-817ECE281FB5}"/>
                    </a:ext>
                  </a:extLst>
                </p:cNvPr>
                <p:cNvSpPr>
                  <a:spLocks noChangeArrowheads="1"/>
                </p:cNvSpPr>
                <p:nvPr/>
              </p:nvSpPr>
              <p:spPr bwMode="auto">
                <a:xfrm>
                  <a:off x="16319641" y="3676651"/>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1" name="Rectangle 881">
                  <a:extLst>
                    <a:ext uri="{FF2B5EF4-FFF2-40B4-BE49-F238E27FC236}">
                      <a16:creationId xmlns:a16="http://schemas.microsoft.com/office/drawing/2014/main" id="{992FBED8-A925-48EB-997B-B4488AB51C41}"/>
                    </a:ext>
                  </a:extLst>
                </p:cNvPr>
                <p:cNvSpPr>
                  <a:spLocks noChangeArrowheads="1"/>
                </p:cNvSpPr>
                <p:nvPr/>
              </p:nvSpPr>
              <p:spPr bwMode="auto">
                <a:xfrm>
                  <a:off x="16319641" y="3676651"/>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2" name="Freeform 882">
                  <a:extLst>
                    <a:ext uri="{FF2B5EF4-FFF2-40B4-BE49-F238E27FC236}">
                      <a16:creationId xmlns:a16="http://schemas.microsoft.com/office/drawing/2014/main" id="{F6D73FDC-82F4-4C88-B895-61E0E0CEBD74}"/>
                    </a:ext>
                  </a:extLst>
                </p:cNvPr>
                <p:cNvSpPr>
                  <a:spLocks/>
                </p:cNvSpPr>
                <p:nvPr/>
              </p:nvSpPr>
              <p:spPr bwMode="auto">
                <a:xfrm>
                  <a:off x="16422828" y="3770314"/>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3" name="Freeform 883">
                  <a:extLst>
                    <a:ext uri="{FF2B5EF4-FFF2-40B4-BE49-F238E27FC236}">
                      <a16:creationId xmlns:a16="http://schemas.microsoft.com/office/drawing/2014/main" id="{7F2B8297-F87C-4327-89DE-D1D9B3145A47}"/>
                    </a:ext>
                  </a:extLst>
                </p:cNvPr>
                <p:cNvSpPr>
                  <a:spLocks/>
                </p:cNvSpPr>
                <p:nvPr/>
              </p:nvSpPr>
              <p:spPr bwMode="auto">
                <a:xfrm>
                  <a:off x="16422828" y="3770314"/>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4" name="Freeform 884">
                  <a:extLst>
                    <a:ext uri="{FF2B5EF4-FFF2-40B4-BE49-F238E27FC236}">
                      <a16:creationId xmlns:a16="http://schemas.microsoft.com/office/drawing/2014/main" id="{42ECB405-CE15-4D40-ADC1-8F8C3C9E6F09}"/>
                    </a:ext>
                  </a:extLst>
                </p:cNvPr>
                <p:cNvSpPr>
                  <a:spLocks/>
                </p:cNvSpPr>
                <p:nvPr/>
              </p:nvSpPr>
              <p:spPr bwMode="auto">
                <a:xfrm>
                  <a:off x="16445053" y="3767139"/>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5" name="Freeform 885">
                  <a:extLst>
                    <a:ext uri="{FF2B5EF4-FFF2-40B4-BE49-F238E27FC236}">
                      <a16:creationId xmlns:a16="http://schemas.microsoft.com/office/drawing/2014/main" id="{24A7948D-225E-4552-9181-F406C0903106}"/>
                    </a:ext>
                  </a:extLst>
                </p:cNvPr>
                <p:cNvSpPr>
                  <a:spLocks/>
                </p:cNvSpPr>
                <p:nvPr/>
              </p:nvSpPr>
              <p:spPr bwMode="auto">
                <a:xfrm>
                  <a:off x="16445053" y="3767139"/>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6" name="Freeform 886">
                  <a:extLst>
                    <a:ext uri="{FF2B5EF4-FFF2-40B4-BE49-F238E27FC236}">
                      <a16:creationId xmlns:a16="http://schemas.microsoft.com/office/drawing/2014/main" id="{93D3C8B8-5ABB-4974-8B71-6C15E892C3BB}"/>
                    </a:ext>
                  </a:extLst>
                </p:cNvPr>
                <p:cNvSpPr>
                  <a:spLocks/>
                </p:cNvSpPr>
                <p:nvPr/>
              </p:nvSpPr>
              <p:spPr bwMode="auto">
                <a:xfrm>
                  <a:off x="16441878" y="3767139"/>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7" name="Freeform 887">
                  <a:extLst>
                    <a:ext uri="{FF2B5EF4-FFF2-40B4-BE49-F238E27FC236}">
                      <a16:creationId xmlns:a16="http://schemas.microsoft.com/office/drawing/2014/main" id="{8ACDBBE7-D911-4949-9991-E40F1CD028FE}"/>
                    </a:ext>
                  </a:extLst>
                </p:cNvPr>
                <p:cNvSpPr>
                  <a:spLocks/>
                </p:cNvSpPr>
                <p:nvPr/>
              </p:nvSpPr>
              <p:spPr bwMode="auto">
                <a:xfrm>
                  <a:off x="16441878" y="3767139"/>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8" name="Freeform 888">
                  <a:extLst>
                    <a:ext uri="{FF2B5EF4-FFF2-40B4-BE49-F238E27FC236}">
                      <a16:creationId xmlns:a16="http://schemas.microsoft.com/office/drawing/2014/main" id="{691DB06E-5468-4B16-8661-F8829D826E3D}"/>
                    </a:ext>
                  </a:extLst>
                </p:cNvPr>
                <p:cNvSpPr>
                  <a:spLocks/>
                </p:cNvSpPr>
                <p:nvPr/>
              </p:nvSpPr>
              <p:spPr bwMode="auto">
                <a:xfrm>
                  <a:off x="16422828" y="3763964"/>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09" name="Freeform 889">
                  <a:extLst>
                    <a:ext uri="{FF2B5EF4-FFF2-40B4-BE49-F238E27FC236}">
                      <a16:creationId xmlns:a16="http://schemas.microsoft.com/office/drawing/2014/main" id="{C51D399B-2673-44BA-8C45-977E945285D1}"/>
                    </a:ext>
                  </a:extLst>
                </p:cNvPr>
                <p:cNvSpPr>
                  <a:spLocks/>
                </p:cNvSpPr>
                <p:nvPr/>
              </p:nvSpPr>
              <p:spPr bwMode="auto">
                <a:xfrm>
                  <a:off x="16422828" y="3763964"/>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0" name="Freeform 890">
                  <a:extLst>
                    <a:ext uri="{FF2B5EF4-FFF2-40B4-BE49-F238E27FC236}">
                      <a16:creationId xmlns:a16="http://schemas.microsoft.com/office/drawing/2014/main" id="{9C3E2101-0162-4D07-9233-26F04EF39450}"/>
                    </a:ext>
                  </a:extLst>
                </p:cNvPr>
                <p:cNvSpPr>
                  <a:spLocks/>
                </p:cNvSpPr>
                <p:nvPr/>
              </p:nvSpPr>
              <p:spPr bwMode="auto">
                <a:xfrm>
                  <a:off x="16422828" y="3776664"/>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2" y="0"/>
                      </a:lnTo>
                      <a:lnTo>
                        <a:pt x="2" y="0"/>
                      </a:lnTo>
                      <a:lnTo>
                        <a:pt x="2" y="2"/>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1" name="Freeform 891">
                  <a:extLst>
                    <a:ext uri="{FF2B5EF4-FFF2-40B4-BE49-F238E27FC236}">
                      <a16:creationId xmlns:a16="http://schemas.microsoft.com/office/drawing/2014/main" id="{7EADF6A9-09EC-449D-9F60-7A1E65B2BEB8}"/>
                    </a:ext>
                  </a:extLst>
                </p:cNvPr>
                <p:cNvSpPr>
                  <a:spLocks/>
                </p:cNvSpPr>
                <p:nvPr/>
              </p:nvSpPr>
              <p:spPr bwMode="auto">
                <a:xfrm>
                  <a:off x="16422828" y="3776664"/>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2" y="0"/>
                      </a:lnTo>
                      <a:lnTo>
                        <a:pt x="2" y="0"/>
                      </a:lnTo>
                      <a:lnTo>
                        <a:pt x="2" y="2"/>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2" name="Freeform 892">
                  <a:extLst>
                    <a:ext uri="{FF2B5EF4-FFF2-40B4-BE49-F238E27FC236}">
                      <a16:creationId xmlns:a16="http://schemas.microsoft.com/office/drawing/2014/main" id="{82D409C5-9CDD-45E6-81B6-593477B1096F}"/>
                    </a:ext>
                  </a:extLst>
                </p:cNvPr>
                <p:cNvSpPr>
                  <a:spLocks/>
                </p:cNvSpPr>
                <p:nvPr/>
              </p:nvSpPr>
              <p:spPr bwMode="auto">
                <a:xfrm>
                  <a:off x="16475216" y="3746501"/>
                  <a:ext cx="3175" cy="3175"/>
                </a:xfrm>
                <a:custGeom>
                  <a:avLst/>
                  <a:gdLst>
                    <a:gd name="T0" fmla="*/ 0 w 2"/>
                    <a:gd name="T1" fmla="*/ 0 h 2"/>
                    <a:gd name="T2" fmla="*/ 0 w 2"/>
                    <a:gd name="T3" fmla="*/ 0 h 2"/>
                    <a:gd name="T4" fmla="*/ 0 w 2"/>
                    <a:gd name="T5" fmla="*/ 0 h 2"/>
                    <a:gd name="T6" fmla="*/ 2 w 2"/>
                    <a:gd name="T7" fmla="*/ 0 h 2"/>
                    <a:gd name="T8" fmla="*/ 2 w 2"/>
                    <a:gd name="T9" fmla="*/ 0 h 2"/>
                    <a:gd name="T10" fmla="*/ 2 w 2"/>
                    <a:gd name="T11" fmla="*/ 2 h 2"/>
                    <a:gd name="T12" fmla="*/ 0 w 2"/>
                    <a:gd name="T13" fmla="*/ 2 h 2"/>
                    <a:gd name="T14" fmla="*/ 0 w 2"/>
                    <a:gd name="T15" fmla="*/ 2 h 2"/>
                    <a:gd name="T16" fmla="*/ 0 w 2"/>
                    <a:gd name="T17" fmla="*/ 2 h 2"/>
                    <a:gd name="T18" fmla="*/ 0 w 2"/>
                    <a:gd name="T19" fmla="*/ 2 h 2"/>
                    <a:gd name="T20" fmla="*/ 0 w 2"/>
                    <a:gd name="T21" fmla="*/ 2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0" y="0"/>
                      </a:lnTo>
                      <a:lnTo>
                        <a:pt x="2" y="0"/>
                      </a:lnTo>
                      <a:lnTo>
                        <a:pt x="2" y="0"/>
                      </a:lnTo>
                      <a:lnTo>
                        <a:pt x="2" y="2"/>
                      </a:lnTo>
                      <a:lnTo>
                        <a:pt x="0" y="2"/>
                      </a:lnTo>
                      <a:lnTo>
                        <a:pt x="0" y="2"/>
                      </a:lnTo>
                      <a:lnTo>
                        <a:pt x="0" y="2"/>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3" name="Freeform 893">
                  <a:extLst>
                    <a:ext uri="{FF2B5EF4-FFF2-40B4-BE49-F238E27FC236}">
                      <a16:creationId xmlns:a16="http://schemas.microsoft.com/office/drawing/2014/main" id="{22493317-D434-41F3-9BF3-64C28CA0F1A7}"/>
                    </a:ext>
                  </a:extLst>
                </p:cNvPr>
                <p:cNvSpPr>
                  <a:spLocks/>
                </p:cNvSpPr>
                <p:nvPr/>
              </p:nvSpPr>
              <p:spPr bwMode="auto">
                <a:xfrm>
                  <a:off x="16475216" y="3746501"/>
                  <a:ext cx="3175" cy="3175"/>
                </a:xfrm>
                <a:custGeom>
                  <a:avLst/>
                  <a:gdLst>
                    <a:gd name="T0" fmla="*/ 0 w 2"/>
                    <a:gd name="T1" fmla="*/ 0 h 2"/>
                    <a:gd name="T2" fmla="*/ 0 w 2"/>
                    <a:gd name="T3" fmla="*/ 0 h 2"/>
                    <a:gd name="T4" fmla="*/ 0 w 2"/>
                    <a:gd name="T5" fmla="*/ 0 h 2"/>
                    <a:gd name="T6" fmla="*/ 2 w 2"/>
                    <a:gd name="T7" fmla="*/ 0 h 2"/>
                    <a:gd name="T8" fmla="*/ 2 w 2"/>
                    <a:gd name="T9" fmla="*/ 0 h 2"/>
                    <a:gd name="T10" fmla="*/ 2 w 2"/>
                    <a:gd name="T11" fmla="*/ 2 h 2"/>
                    <a:gd name="T12" fmla="*/ 0 w 2"/>
                    <a:gd name="T13" fmla="*/ 2 h 2"/>
                    <a:gd name="T14" fmla="*/ 0 w 2"/>
                    <a:gd name="T15" fmla="*/ 2 h 2"/>
                    <a:gd name="T16" fmla="*/ 0 w 2"/>
                    <a:gd name="T17" fmla="*/ 2 h 2"/>
                    <a:gd name="T18" fmla="*/ 0 w 2"/>
                    <a:gd name="T19" fmla="*/ 2 h 2"/>
                    <a:gd name="T20" fmla="*/ 0 w 2"/>
                    <a:gd name="T21" fmla="*/ 2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0" y="0"/>
                      </a:lnTo>
                      <a:lnTo>
                        <a:pt x="2" y="0"/>
                      </a:lnTo>
                      <a:lnTo>
                        <a:pt x="2" y="0"/>
                      </a:lnTo>
                      <a:lnTo>
                        <a:pt x="2" y="2"/>
                      </a:lnTo>
                      <a:lnTo>
                        <a:pt x="0" y="2"/>
                      </a:lnTo>
                      <a:lnTo>
                        <a:pt x="0" y="2"/>
                      </a:lnTo>
                      <a:lnTo>
                        <a:pt x="0" y="2"/>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4" name="Freeform 894">
                  <a:extLst>
                    <a:ext uri="{FF2B5EF4-FFF2-40B4-BE49-F238E27FC236}">
                      <a16:creationId xmlns:a16="http://schemas.microsoft.com/office/drawing/2014/main" id="{BB4E76E7-956D-425B-B4B3-9D54F037ADBC}"/>
                    </a:ext>
                  </a:extLst>
                </p:cNvPr>
                <p:cNvSpPr>
                  <a:spLocks/>
                </p:cNvSpPr>
                <p:nvPr/>
              </p:nvSpPr>
              <p:spPr bwMode="auto">
                <a:xfrm>
                  <a:off x="16308528" y="3667126"/>
                  <a:ext cx="3175" cy="6350"/>
                </a:xfrm>
                <a:custGeom>
                  <a:avLst/>
                  <a:gdLst>
                    <a:gd name="T0" fmla="*/ 2 w 2"/>
                    <a:gd name="T1" fmla="*/ 2 h 4"/>
                    <a:gd name="T2" fmla="*/ 2 w 2"/>
                    <a:gd name="T3" fmla="*/ 2 h 4"/>
                    <a:gd name="T4" fmla="*/ 2 w 2"/>
                    <a:gd name="T5" fmla="*/ 2 h 4"/>
                    <a:gd name="T6" fmla="*/ 2 w 2"/>
                    <a:gd name="T7" fmla="*/ 4 h 4"/>
                    <a:gd name="T8" fmla="*/ 0 w 2"/>
                    <a:gd name="T9" fmla="*/ 4 h 4"/>
                    <a:gd name="T10" fmla="*/ 0 w 2"/>
                    <a:gd name="T11" fmla="*/ 2 h 4"/>
                    <a:gd name="T12" fmla="*/ 0 w 2"/>
                    <a:gd name="T13" fmla="*/ 2 h 4"/>
                    <a:gd name="T14" fmla="*/ 0 w 2"/>
                    <a:gd name="T15" fmla="*/ 2 h 4"/>
                    <a:gd name="T16" fmla="*/ 0 w 2"/>
                    <a:gd name="T17" fmla="*/ 0 h 4"/>
                    <a:gd name="T18" fmla="*/ 0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0 h 4"/>
                    <a:gd name="T32" fmla="*/ 2 w 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2"/>
                      </a:moveTo>
                      <a:lnTo>
                        <a:pt x="2" y="2"/>
                      </a:lnTo>
                      <a:lnTo>
                        <a:pt x="2" y="2"/>
                      </a:lnTo>
                      <a:lnTo>
                        <a:pt x="2" y="4"/>
                      </a:lnTo>
                      <a:lnTo>
                        <a:pt x="0" y="4"/>
                      </a:lnTo>
                      <a:lnTo>
                        <a:pt x="0" y="2"/>
                      </a:lnTo>
                      <a:lnTo>
                        <a:pt x="0" y="2"/>
                      </a:lnTo>
                      <a:lnTo>
                        <a:pt x="0" y="2"/>
                      </a:lnTo>
                      <a:lnTo>
                        <a:pt x="0" y="0"/>
                      </a:lnTo>
                      <a:lnTo>
                        <a:pt x="0" y="0"/>
                      </a:lnTo>
                      <a:lnTo>
                        <a:pt x="2" y="0"/>
                      </a:lnTo>
                      <a:lnTo>
                        <a:pt x="2" y="0"/>
                      </a:lnTo>
                      <a:lnTo>
                        <a:pt x="2" y="0"/>
                      </a:lnTo>
                      <a:lnTo>
                        <a:pt x="2" y="0"/>
                      </a:lnTo>
                      <a:lnTo>
                        <a:pt x="2" y="0"/>
                      </a:lnTo>
                      <a:lnTo>
                        <a:pt x="2" y="0"/>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5" name="Freeform 895">
                  <a:extLst>
                    <a:ext uri="{FF2B5EF4-FFF2-40B4-BE49-F238E27FC236}">
                      <a16:creationId xmlns:a16="http://schemas.microsoft.com/office/drawing/2014/main" id="{C5A7D7F2-6C56-4DA7-A9C0-A03AD9AF9233}"/>
                    </a:ext>
                  </a:extLst>
                </p:cNvPr>
                <p:cNvSpPr>
                  <a:spLocks/>
                </p:cNvSpPr>
                <p:nvPr/>
              </p:nvSpPr>
              <p:spPr bwMode="auto">
                <a:xfrm>
                  <a:off x="16308528" y="3667126"/>
                  <a:ext cx="3175" cy="6350"/>
                </a:xfrm>
                <a:custGeom>
                  <a:avLst/>
                  <a:gdLst>
                    <a:gd name="T0" fmla="*/ 2 w 2"/>
                    <a:gd name="T1" fmla="*/ 2 h 4"/>
                    <a:gd name="T2" fmla="*/ 2 w 2"/>
                    <a:gd name="T3" fmla="*/ 2 h 4"/>
                    <a:gd name="T4" fmla="*/ 2 w 2"/>
                    <a:gd name="T5" fmla="*/ 2 h 4"/>
                    <a:gd name="T6" fmla="*/ 2 w 2"/>
                    <a:gd name="T7" fmla="*/ 4 h 4"/>
                    <a:gd name="T8" fmla="*/ 0 w 2"/>
                    <a:gd name="T9" fmla="*/ 4 h 4"/>
                    <a:gd name="T10" fmla="*/ 0 w 2"/>
                    <a:gd name="T11" fmla="*/ 2 h 4"/>
                    <a:gd name="T12" fmla="*/ 0 w 2"/>
                    <a:gd name="T13" fmla="*/ 2 h 4"/>
                    <a:gd name="T14" fmla="*/ 0 w 2"/>
                    <a:gd name="T15" fmla="*/ 2 h 4"/>
                    <a:gd name="T16" fmla="*/ 0 w 2"/>
                    <a:gd name="T17" fmla="*/ 0 h 4"/>
                    <a:gd name="T18" fmla="*/ 0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0 h 4"/>
                    <a:gd name="T32" fmla="*/ 2 w 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2"/>
                      </a:moveTo>
                      <a:lnTo>
                        <a:pt x="2" y="2"/>
                      </a:lnTo>
                      <a:lnTo>
                        <a:pt x="2" y="2"/>
                      </a:lnTo>
                      <a:lnTo>
                        <a:pt x="2" y="4"/>
                      </a:lnTo>
                      <a:lnTo>
                        <a:pt x="0" y="4"/>
                      </a:lnTo>
                      <a:lnTo>
                        <a:pt x="0" y="2"/>
                      </a:lnTo>
                      <a:lnTo>
                        <a:pt x="0" y="2"/>
                      </a:lnTo>
                      <a:lnTo>
                        <a:pt x="0" y="2"/>
                      </a:lnTo>
                      <a:lnTo>
                        <a:pt x="0" y="0"/>
                      </a:lnTo>
                      <a:lnTo>
                        <a:pt x="0" y="0"/>
                      </a:lnTo>
                      <a:lnTo>
                        <a:pt x="2" y="0"/>
                      </a:lnTo>
                      <a:lnTo>
                        <a:pt x="2" y="0"/>
                      </a:lnTo>
                      <a:lnTo>
                        <a:pt x="2" y="0"/>
                      </a:lnTo>
                      <a:lnTo>
                        <a:pt x="2" y="0"/>
                      </a:lnTo>
                      <a:lnTo>
                        <a:pt x="2" y="0"/>
                      </a:lnTo>
                      <a:lnTo>
                        <a:pt x="2" y="0"/>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6" name="Freeform 896">
                  <a:extLst>
                    <a:ext uri="{FF2B5EF4-FFF2-40B4-BE49-F238E27FC236}">
                      <a16:creationId xmlns:a16="http://schemas.microsoft.com/office/drawing/2014/main" id="{4F39CEE8-A687-4A21-AF29-09C31F274B52}"/>
                    </a:ext>
                  </a:extLst>
                </p:cNvPr>
                <p:cNvSpPr>
                  <a:spLocks/>
                </p:cNvSpPr>
                <p:nvPr/>
              </p:nvSpPr>
              <p:spPr bwMode="auto">
                <a:xfrm>
                  <a:off x="16408541" y="3757614"/>
                  <a:ext cx="6350" cy="3175"/>
                </a:xfrm>
                <a:custGeom>
                  <a:avLst/>
                  <a:gdLst>
                    <a:gd name="T0" fmla="*/ 2 w 4"/>
                    <a:gd name="T1" fmla="*/ 0 h 2"/>
                    <a:gd name="T2" fmla="*/ 2 w 4"/>
                    <a:gd name="T3" fmla="*/ 0 h 2"/>
                    <a:gd name="T4" fmla="*/ 4 w 4"/>
                    <a:gd name="T5" fmla="*/ 0 h 2"/>
                    <a:gd name="T6" fmla="*/ 4 w 4"/>
                    <a:gd name="T7" fmla="*/ 0 h 2"/>
                    <a:gd name="T8" fmla="*/ 2 w 4"/>
                    <a:gd name="T9" fmla="*/ 0 h 2"/>
                    <a:gd name="T10" fmla="*/ 2 w 4"/>
                    <a:gd name="T11" fmla="*/ 2 h 2"/>
                    <a:gd name="T12" fmla="*/ 2 w 4"/>
                    <a:gd name="T13" fmla="*/ 2 h 2"/>
                    <a:gd name="T14" fmla="*/ 0 w 4"/>
                    <a:gd name="T15" fmla="*/ 2 h 2"/>
                    <a:gd name="T16" fmla="*/ 0 w 4"/>
                    <a:gd name="T17" fmla="*/ 0 h 2"/>
                    <a:gd name="T18" fmla="*/ 0 w 4"/>
                    <a:gd name="T19" fmla="*/ 0 h 2"/>
                    <a:gd name="T20" fmla="*/ 0 w 4"/>
                    <a:gd name="T21" fmla="*/ 0 h 2"/>
                    <a:gd name="T22" fmla="*/ 0 w 4"/>
                    <a:gd name="T23" fmla="*/ 0 h 2"/>
                    <a:gd name="T24" fmla="*/ 0 w 4"/>
                    <a:gd name="T25" fmla="*/ 0 h 2"/>
                    <a:gd name="T26" fmla="*/ 0 w 4"/>
                    <a:gd name="T27" fmla="*/ 0 h 2"/>
                    <a:gd name="T28" fmla="*/ 0 w 4"/>
                    <a:gd name="T29" fmla="*/ 0 h 2"/>
                    <a:gd name="T30" fmla="*/ 2 w 4"/>
                    <a:gd name="T31" fmla="*/ 0 h 2"/>
                    <a:gd name="T32" fmla="*/ 2 w 4"/>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2" y="0"/>
                      </a:moveTo>
                      <a:lnTo>
                        <a:pt x="2" y="0"/>
                      </a:lnTo>
                      <a:lnTo>
                        <a:pt x="4" y="0"/>
                      </a:lnTo>
                      <a:lnTo>
                        <a:pt x="4" y="0"/>
                      </a:lnTo>
                      <a:lnTo>
                        <a:pt x="2" y="0"/>
                      </a:lnTo>
                      <a:lnTo>
                        <a:pt x="2" y="2"/>
                      </a:lnTo>
                      <a:lnTo>
                        <a:pt x="2" y="2"/>
                      </a:lnTo>
                      <a:lnTo>
                        <a:pt x="0" y="2"/>
                      </a:lnTo>
                      <a:lnTo>
                        <a:pt x="0" y="0"/>
                      </a:lnTo>
                      <a:lnTo>
                        <a:pt x="0" y="0"/>
                      </a:lnTo>
                      <a:lnTo>
                        <a:pt x="0" y="0"/>
                      </a:lnTo>
                      <a:lnTo>
                        <a:pt x="0"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7" name="Freeform 897">
                  <a:extLst>
                    <a:ext uri="{FF2B5EF4-FFF2-40B4-BE49-F238E27FC236}">
                      <a16:creationId xmlns:a16="http://schemas.microsoft.com/office/drawing/2014/main" id="{B2FCF742-0AB2-40FD-83FF-0B0E3B1A8A1B}"/>
                    </a:ext>
                  </a:extLst>
                </p:cNvPr>
                <p:cNvSpPr>
                  <a:spLocks/>
                </p:cNvSpPr>
                <p:nvPr/>
              </p:nvSpPr>
              <p:spPr bwMode="auto">
                <a:xfrm>
                  <a:off x="16408541" y="3757614"/>
                  <a:ext cx="6350" cy="3175"/>
                </a:xfrm>
                <a:custGeom>
                  <a:avLst/>
                  <a:gdLst>
                    <a:gd name="T0" fmla="*/ 2 w 4"/>
                    <a:gd name="T1" fmla="*/ 0 h 2"/>
                    <a:gd name="T2" fmla="*/ 2 w 4"/>
                    <a:gd name="T3" fmla="*/ 0 h 2"/>
                    <a:gd name="T4" fmla="*/ 4 w 4"/>
                    <a:gd name="T5" fmla="*/ 0 h 2"/>
                    <a:gd name="T6" fmla="*/ 4 w 4"/>
                    <a:gd name="T7" fmla="*/ 0 h 2"/>
                    <a:gd name="T8" fmla="*/ 2 w 4"/>
                    <a:gd name="T9" fmla="*/ 0 h 2"/>
                    <a:gd name="T10" fmla="*/ 2 w 4"/>
                    <a:gd name="T11" fmla="*/ 2 h 2"/>
                    <a:gd name="T12" fmla="*/ 2 w 4"/>
                    <a:gd name="T13" fmla="*/ 2 h 2"/>
                    <a:gd name="T14" fmla="*/ 0 w 4"/>
                    <a:gd name="T15" fmla="*/ 2 h 2"/>
                    <a:gd name="T16" fmla="*/ 0 w 4"/>
                    <a:gd name="T17" fmla="*/ 0 h 2"/>
                    <a:gd name="T18" fmla="*/ 0 w 4"/>
                    <a:gd name="T19" fmla="*/ 0 h 2"/>
                    <a:gd name="T20" fmla="*/ 0 w 4"/>
                    <a:gd name="T21" fmla="*/ 0 h 2"/>
                    <a:gd name="T22" fmla="*/ 0 w 4"/>
                    <a:gd name="T23" fmla="*/ 0 h 2"/>
                    <a:gd name="T24" fmla="*/ 0 w 4"/>
                    <a:gd name="T25" fmla="*/ 0 h 2"/>
                    <a:gd name="T26" fmla="*/ 0 w 4"/>
                    <a:gd name="T27" fmla="*/ 0 h 2"/>
                    <a:gd name="T28" fmla="*/ 0 w 4"/>
                    <a:gd name="T29" fmla="*/ 0 h 2"/>
                    <a:gd name="T30" fmla="*/ 2 w 4"/>
                    <a:gd name="T31" fmla="*/ 0 h 2"/>
                    <a:gd name="T32" fmla="*/ 2 w 4"/>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2" y="0"/>
                      </a:moveTo>
                      <a:lnTo>
                        <a:pt x="2" y="0"/>
                      </a:lnTo>
                      <a:lnTo>
                        <a:pt x="4" y="0"/>
                      </a:lnTo>
                      <a:lnTo>
                        <a:pt x="4" y="0"/>
                      </a:lnTo>
                      <a:lnTo>
                        <a:pt x="2" y="0"/>
                      </a:lnTo>
                      <a:lnTo>
                        <a:pt x="2" y="2"/>
                      </a:lnTo>
                      <a:lnTo>
                        <a:pt x="2" y="2"/>
                      </a:lnTo>
                      <a:lnTo>
                        <a:pt x="0" y="2"/>
                      </a:lnTo>
                      <a:lnTo>
                        <a:pt x="0" y="0"/>
                      </a:lnTo>
                      <a:lnTo>
                        <a:pt x="0" y="0"/>
                      </a:lnTo>
                      <a:lnTo>
                        <a:pt x="0" y="0"/>
                      </a:lnTo>
                      <a:lnTo>
                        <a:pt x="0"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8" name="Freeform 898">
                  <a:extLst>
                    <a:ext uri="{FF2B5EF4-FFF2-40B4-BE49-F238E27FC236}">
                      <a16:creationId xmlns:a16="http://schemas.microsoft.com/office/drawing/2014/main" id="{F03F687C-CD81-4720-9215-6EF246950076}"/>
                    </a:ext>
                  </a:extLst>
                </p:cNvPr>
                <p:cNvSpPr>
                  <a:spLocks/>
                </p:cNvSpPr>
                <p:nvPr/>
              </p:nvSpPr>
              <p:spPr bwMode="auto">
                <a:xfrm>
                  <a:off x="16386316" y="3746501"/>
                  <a:ext cx="9525" cy="6350"/>
                </a:xfrm>
                <a:custGeom>
                  <a:avLst/>
                  <a:gdLst>
                    <a:gd name="T0" fmla="*/ 2 w 6"/>
                    <a:gd name="T1" fmla="*/ 0 h 4"/>
                    <a:gd name="T2" fmla="*/ 2 w 6"/>
                    <a:gd name="T3" fmla="*/ 2 h 4"/>
                    <a:gd name="T4" fmla="*/ 2 w 6"/>
                    <a:gd name="T5" fmla="*/ 2 h 4"/>
                    <a:gd name="T6" fmla="*/ 4 w 6"/>
                    <a:gd name="T7" fmla="*/ 2 h 4"/>
                    <a:gd name="T8" fmla="*/ 4 w 6"/>
                    <a:gd name="T9" fmla="*/ 2 h 4"/>
                    <a:gd name="T10" fmla="*/ 6 w 6"/>
                    <a:gd name="T11" fmla="*/ 2 h 4"/>
                    <a:gd name="T12" fmla="*/ 6 w 6"/>
                    <a:gd name="T13" fmla="*/ 2 h 4"/>
                    <a:gd name="T14" fmla="*/ 6 w 6"/>
                    <a:gd name="T15" fmla="*/ 4 h 4"/>
                    <a:gd name="T16" fmla="*/ 4 w 6"/>
                    <a:gd name="T17" fmla="*/ 4 h 4"/>
                    <a:gd name="T18" fmla="*/ 4 w 6"/>
                    <a:gd name="T19" fmla="*/ 2 h 4"/>
                    <a:gd name="T20" fmla="*/ 4 w 6"/>
                    <a:gd name="T21" fmla="*/ 2 h 4"/>
                    <a:gd name="T22" fmla="*/ 4 w 6"/>
                    <a:gd name="T23" fmla="*/ 4 h 4"/>
                    <a:gd name="T24" fmla="*/ 2 w 6"/>
                    <a:gd name="T25" fmla="*/ 4 h 4"/>
                    <a:gd name="T26" fmla="*/ 2 w 6"/>
                    <a:gd name="T27" fmla="*/ 4 h 4"/>
                    <a:gd name="T28" fmla="*/ 2 w 6"/>
                    <a:gd name="T29" fmla="*/ 2 h 4"/>
                    <a:gd name="T30" fmla="*/ 2 w 6"/>
                    <a:gd name="T31" fmla="*/ 2 h 4"/>
                    <a:gd name="T32" fmla="*/ 0 w 6"/>
                    <a:gd name="T33" fmla="*/ 2 h 4"/>
                    <a:gd name="T34" fmla="*/ 0 w 6"/>
                    <a:gd name="T35" fmla="*/ 2 h 4"/>
                    <a:gd name="T36" fmla="*/ 0 w 6"/>
                    <a:gd name="T37" fmla="*/ 2 h 4"/>
                    <a:gd name="T38" fmla="*/ 0 w 6"/>
                    <a:gd name="T39" fmla="*/ 0 h 4"/>
                    <a:gd name="T40" fmla="*/ 0 w 6"/>
                    <a:gd name="T41" fmla="*/ 0 h 4"/>
                    <a:gd name="T42" fmla="*/ 2 w 6"/>
                    <a:gd name="T43" fmla="*/ 0 h 4"/>
                    <a:gd name="T44" fmla="*/ 2 w 6"/>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
                      <a:moveTo>
                        <a:pt x="2" y="0"/>
                      </a:moveTo>
                      <a:lnTo>
                        <a:pt x="2" y="2"/>
                      </a:lnTo>
                      <a:lnTo>
                        <a:pt x="2" y="2"/>
                      </a:lnTo>
                      <a:lnTo>
                        <a:pt x="4" y="2"/>
                      </a:lnTo>
                      <a:lnTo>
                        <a:pt x="4" y="2"/>
                      </a:lnTo>
                      <a:lnTo>
                        <a:pt x="6" y="2"/>
                      </a:lnTo>
                      <a:lnTo>
                        <a:pt x="6" y="2"/>
                      </a:lnTo>
                      <a:lnTo>
                        <a:pt x="6" y="4"/>
                      </a:lnTo>
                      <a:lnTo>
                        <a:pt x="4" y="4"/>
                      </a:lnTo>
                      <a:lnTo>
                        <a:pt x="4" y="2"/>
                      </a:lnTo>
                      <a:lnTo>
                        <a:pt x="4" y="2"/>
                      </a:lnTo>
                      <a:lnTo>
                        <a:pt x="4" y="4"/>
                      </a:lnTo>
                      <a:lnTo>
                        <a:pt x="2" y="4"/>
                      </a:lnTo>
                      <a:lnTo>
                        <a:pt x="2" y="4"/>
                      </a:lnTo>
                      <a:lnTo>
                        <a:pt x="2" y="2"/>
                      </a:lnTo>
                      <a:lnTo>
                        <a:pt x="2" y="2"/>
                      </a:lnTo>
                      <a:lnTo>
                        <a:pt x="0" y="2"/>
                      </a:lnTo>
                      <a:lnTo>
                        <a:pt x="0" y="2"/>
                      </a:lnTo>
                      <a:lnTo>
                        <a:pt x="0" y="2"/>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19" name="Freeform 899">
                  <a:extLst>
                    <a:ext uri="{FF2B5EF4-FFF2-40B4-BE49-F238E27FC236}">
                      <a16:creationId xmlns:a16="http://schemas.microsoft.com/office/drawing/2014/main" id="{8BE129FB-9985-43C9-A24F-C62F1F752131}"/>
                    </a:ext>
                  </a:extLst>
                </p:cNvPr>
                <p:cNvSpPr>
                  <a:spLocks/>
                </p:cNvSpPr>
                <p:nvPr/>
              </p:nvSpPr>
              <p:spPr bwMode="auto">
                <a:xfrm>
                  <a:off x="16386316" y="3746501"/>
                  <a:ext cx="9525" cy="6350"/>
                </a:xfrm>
                <a:custGeom>
                  <a:avLst/>
                  <a:gdLst>
                    <a:gd name="T0" fmla="*/ 2 w 6"/>
                    <a:gd name="T1" fmla="*/ 0 h 4"/>
                    <a:gd name="T2" fmla="*/ 2 w 6"/>
                    <a:gd name="T3" fmla="*/ 2 h 4"/>
                    <a:gd name="T4" fmla="*/ 2 w 6"/>
                    <a:gd name="T5" fmla="*/ 2 h 4"/>
                    <a:gd name="T6" fmla="*/ 4 w 6"/>
                    <a:gd name="T7" fmla="*/ 2 h 4"/>
                    <a:gd name="T8" fmla="*/ 4 w 6"/>
                    <a:gd name="T9" fmla="*/ 2 h 4"/>
                    <a:gd name="T10" fmla="*/ 6 w 6"/>
                    <a:gd name="T11" fmla="*/ 2 h 4"/>
                    <a:gd name="T12" fmla="*/ 6 w 6"/>
                    <a:gd name="T13" fmla="*/ 2 h 4"/>
                    <a:gd name="T14" fmla="*/ 6 w 6"/>
                    <a:gd name="T15" fmla="*/ 4 h 4"/>
                    <a:gd name="T16" fmla="*/ 4 w 6"/>
                    <a:gd name="T17" fmla="*/ 4 h 4"/>
                    <a:gd name="T18" fmla="*/ 4 w 6"/>
                    <a:gd name="T19" fmla="*/ 2 h 4"/>
                    <a:gd name="T20" fmla="*/ 4 w 6"/>
                    <a:gd name="T21" fmla="*/ 2 h 4"/>
                    <a:gd name="T22" fmla="*/ 4 w 6"/>
                    <a:gd name="T23" fmla="*/ 4 h 4"/>
                    <a:gd name="T24" fmla="*/ 2 w 6"/>
                    <a:gd name="T25" fmla="*/ 4 h 4"/>
                    <a:gd name="T26" fmla="*/ 2 w 6"/>
                    <a:gd name="T27" fmla="*/ 4 h 4"/>
                    <a:gd name="T28" fmla="*/ 2 w 6"/>
                    <a:gd name="T29" fmla="*/ 2 h 4"/>
                    <a:gd name="T30" fmla="*/ 2 w 6"/>
                    <a:gd name="T31" fmla="*/ 2 h 4"/>
                    <a:gd name="T32" fmla="*/ 0 w 6"/>
                    <a:gd name="T33" fmla="*/ 2 h 4"/>
                    <a:gd name="T34" fmla="*/ 0 w 6"/>
                    <a:gd name="T35" fmla="*/ 2 h 4"/>
                    <a:gd name="T36" fmla="*/ 0 w 6"/>
                    <a:gd name="T37" fmla="*/ 2 h 4"/>
                    <a:gd name="T38" fmla="*/ 0 w 6"/>
                    <a:gd name="T39" fmla="*/ 0 h 4"/>
                    <a:gd name="T40" fmla="*/ 0 w 6"/>
                    <a:gd name="T41" fmla="*/ 0 h 4"/>
                    <a:gd name="T42" fmla="*/ 2 w 6"/>
                    <a:gd name="T43" fmla="*/ 0 h 4"/>
                    <a:gd name="T44" fmla="*/ 2 w 6"/>
                    <a:gd name="T4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
                      <a:moveTo>
                        <a:pt x="2" y="0"/>
                      </a:moveTo>
                      <a:lnTo>
                        <a:pt x="2" y="2"/>
                      </a:lnTo>
                      <a:lnTo>
                        <a:pt x="2" y="2"/>
                      </a:lnTo>
                      <a:lnTo>
                        <a:pt x="4" y="2"/>
                      </a:lnTo>
                      <a:lnTo>
                        <a:pt x="4" y="2"/>
                      </a:lnTo>
                      <a:lnTo>
                        <a:pt x="6" y="2"/>
                      </a:lnTo>
                      <a:lnTo>
                        <a:pt x="6" y="2"/>
                      </a:lnTo>
                      <a:lnTo>
                        <a:pt x="6" y="4"/>
                      </a:lnTo>
                      <a:lnTo>
                        <a:pt x="4" y="4"/>
                      </a:lnTo>
                      <a:lnTo>
                        <a:pt x="4" y="2"/>
                      </a:lnTo>
                      <a:lnTo>
                        <a:pt x="4" y="2"/>
                      </a:lnTo>
                      <a:lnTo>
                        <a:pt x="4" y="4"/>
                      </a:lnTo>
                      <a:lnTo>
                        <a:pt x="2" y="4"/>
                      </a:lnTo>
                      <a:lnTo>
                        <a:pt x="2" y="4"/>
                      </a:lnTo>
                      <a:lnTo>
                        <a:pt x="2" y="2"/>
                      </a:lnTo>
                      <a:lnTo>
                        <a:pt x="2" y="2"/>
                      </a:lnTo>
                      <a:lnTo>
                        <a:pt x="0" y="2"/>
                      </a:lnTo>
                      <a:lnTo>
                        <a:pt x="0" y="2"/>
                      </a:lnTo>
                      <a:lnTo>
                        <a:pt x="0" y="2"/>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0" name="Freeform 900">
                  <a:extLst>
                    <a:ext uri="{FF2B5EF4-FFF2-40B4-BE49-F238E27FC236}">
                      <a16:creationId xmlns:a16="http://schemas.microsoft.com/office/drawing/2014/main" id="{9B0C2EC1-9A4A-4FC4-BDF7-4FF594CEDD05}"/>
                    </a:ext>
                  </a:extLst>
                </p:cNvPr>
                <p:cNvSpPr>
                  <a:spLocks/>
                </p:cNvSpPr>
                <p:nvPr/>
              </p:nvSpPr>
              <p:spPr bwMode="auto">
                <a:xfrm>
                  <a:off x="16135491" y="3325814"/>
                  <a:ext cx="531813" cy="481013"/>
                </a:xfrm>
                <a:custGeom>
                  <a:avLst/>
                  <a:gdLst>
                    <a:gd name="T0" fmla="*/ 197 w 335"/>
                    <a:gd name="T1" fmla="*/ 272 h 303"/>
                    <a:gd name="T2" fmla="*/ 187 w 335"/>
                    <a:gd name="T3" fmla="*/ 272 h 303"/>
                    <a:gd name="T4" fmla="*/ 170 w 335"/>
                    <a:gd name="T5" fmla="*/ 270 h 303"/>
                    <a:gd name="T6" fmla="*/ 155 w 335"/>
                    <a:gd name="T7" fmla="*/ 261 h 303"/>
                    <a:gd name="T8" fmla="*/ 141 w 335"/>
                    <a:gd name="T9" fmla="*/ 247 h 303"/>
                    <a:gd name="T10" fmla="*/ 126 w 335"/>
                    <a:gd name="T11" fmla="*/ 240 h 303"/>
                    <a:gd name="T12" fmla="*/ 118 w 335"/>
                    <a:gd name="T13" fmla="*/ 221 h 303"/>
                    <a:gd name="T14" fmla="*/ 109 w 335"/>
                    <a:gd name="T15" fmla="*/ 205 h 303"/>
                    <a:gd name="T16" fmla="*/ 95 w 335"/>
                    <a:gd name="T17" fmla="*/ 200 h 303"/>
                    <a:gd name="T18" fmla="*/ 82 w 335"/>
                    <a:gd name="T19" fmla="*/ 201 h 303"/>
                    <a:gd name="T20" fmla="*/ 70 w 335"/>
                    <a:gd name="T21" fmla="*/ 190 h 303"/>
                    <a:gd name="T22" fmla="*/ 67 w 335"/>
                    <a:gd name="T23" fmla="*/ 167 h 303"/>
                    <a:gd name="T24" fmla="*/ 57 w 335"/>
                    <a:gd name="T25" fmla="*/ 150 h 303"/>
                    <a:gd name="T26" fmla="*/ 42 w 335"/>
                    <a:gd name="T27" fmla="*/ 140 h 303"/>
                    <a:gd name="T28" fmla="*/ 34 w 335"/>
                    <a:gd name="T29" fmla="*/ 129 h 303"/>
                    <a:gd name="T30" fmla="*/ 26 w 335"/>
                    <a:gd name="T31" fmla="*/ 113 h 303"/>
                    <a:gd name="T32" fmla="*/ 32 w 335"/>
                    <a:gd name="T33" fmla="*/ 100 h 303"/>
                    <a:gd name="T34" fmla="*/ 36 w 335"/>
                    <a:gd name="T35" fmla="*/ 85 h 303"/>
                    <a:gd name="T36" fmla="*/ 26 w 335"/>
                    <a:gd name="T37" fmla="*/ 79 h 303"/>
                    <a:gd name="T38" fmla="*/ 19 w 335"/>
                    <a:gd name="T39" fmla="*/ 64 h 303"/>
                    <a:gd name="T40" fmla="*/ 11 w 335"/>
                    <a:gd name="T41" fmla="*/ 44 h 303"/>
                    <a:gd name="T42" fmla="*/ 9 w 335"/>
                    <a:gd name="T43" fmla="*/ 31 h 303"/>
                    <a:gd name="T44" fmla="*/ 2 w 335"/>
                    <a:gd name="T45" fmla="*/ 10 h 303"/>
                    <a:gd name="T46" fmla="*/ 13 w 335"/>
                    <a:gd name="T47" fmla="*/ 2 h 303"/>
                    <a:gd name="T48" fmla="*/ 26 w 335"/>
                    <a:gd name="T49" fmla="*/ 18 h 303"/>
                    <a:gd name="T50" fmla="*/ 46 w 335"/>
                    <a:gd name="T51" fmla="*/ 18 h 303"/>
                    <a:gd name="T52" fmla="*/ 61 w 335"/>
                    <a:gd name="T53" fmla="*/ 6 h 303"/>
                    <a:gd name="T54" fmla="*/ 72 w 335"/>
                    <a:gd name="T55" fmla="*/ 10 h 303"/>
                    <a:gd name="T56" fmla="*/ 74 w 335"/>
                    <a:gd name="T57" fmla="*/ 21 h 303"/>
                    <a:gd name="T58" fmla="*/ 86 w 335"/>
                    <a:gd name="T59" fmla="*/ 33 h 303"/>
                    <a:gd name="T60" fmla="*/ 99 w 335"/>
                    <a:gd name="T61" fmla="*/ 48 h 303"/>
                    <a:gd name="T62" fmla="*/ 116 w 335"/>
                    <a:gd name="T63" fmla="*/ 58 h 303"/>
                    <a:gd name="T64" fmla="*/ 136 w 335"/>
                    <a:gd name="T65" fmla="*/ 65 h 303"/>
                    <a:gd name="T66" fmla="*/ 157 w 335"/>
                    <a:gd name="T67" fmla="*/ 62 h 303"/>
                    <a:gd name="T68" fmla="*/ 172 w 335"/>
                    <a:gd name="T69" fmla="*/ 52 h 303"/>
                    <a:gd name="T70" fmla="*/ 187 w 335"/>
                    <a:gd name="T71" fmla="*/ 42 h 303"/>
                    <a:gd name="T72" fmla="*/ 206 w 335"/>
                    <a:gd name="T73" fmla="*/ 35 h 303"/>
                    <a:gd name="T74" fmla="*/ 225 w 335"/>
                    <a:gd name="T75" fmla="*/ 33 h 303"/>
                    <a:gd name="T76" fmla="*/ 243 w 335"/>
                    <a:gd name="T77" fmla="*/ 41 h 303"/>
                    <a:gd name="T78" fmla="*/ 262 w 335"/>
                    <a:gd name="T79" fmla="*/ 44 h 303"/>
                    <a:gd name="T80" fmla="*/ 277 w 335"/>
                    <a:gd name="T81" fmla="*/ 56 h 303"/>
                    <a:gd name="T82" fmla="*/ 294 w 335"/>
                    <a:gd name="T83" fmla="*/ 64 h 303"/>
                    <a:gd name="T84" fmla="*/ 300 w 335"/>
                    <a:gd name="T85" fmla="*/ 83 h 303"/>
                    <a:gd name="T86" fmla="*/ 294 w 335"/>
                    <a:gd name="T87" fmla="*/ 104 h 303"/>
                    <a:gd name="T88" fmla="*/ 287 w 335"/>
                    <a:gd name="T89" fmla="*/ 117 h 303"/>
                    <a:gd name="T90" fmla="*/ 291 w 335"/>
                    <a:gd name="T91" fmla="*/ 134 h 303"/>
                    <a:gd name="T92" fmla="*/ 292 w 335"/>
                    <a:gd name="T93" fmla="*/ 155 h 303"/>
                    <a:gd name="T94" fmla="*/ 304 w 335"/>
                    <a:gd name="T95" fmla="*/ 173 h 303"/>
                    <a:gd name="T96" fmla="*/ 306 w 335"/>
                    <a:gd name="T97" fmla="*/ 190 h 303"/>
                    <a:gd name="T98" fmla="*/ 294 w 335"/>
                    <a:gd name="T99" fmla="*/ 205 h 303"/>
                    <a:gd name="T100" fmla="*/ 304 w 335"/>
                    <a:gd name="T101" fmla="*/ 223 h 303"/>
                    <a:gd name="T102" fmla="*/ 321 w 335"/>
                    <a:gd name="T103" fmla="*/ 234 h 303"/>
                    <a:gd name="T104" fmla="*/ 327 w 335"/>
                    <a:gd name="T105" fmla="*/ 255 h 303"/>
                    <a:gd name="T106" fmla="*/ 333 w 335"/>
                    <a:gd name="T107" fmla="*/ 269 h 303"/>
                    <a:gd name="T108" fmla="*/ 315 w 335"/>
                    <a:gd name="T109" fmla="*/ 276 h 303"/>
                    <a:gd name="T110" fmla="*/ 306 w 335"/>
                    <a:gd name="T111" fmla="*/ 295 h 303"/>
                    <a:gd name="T112" fmla="*/ 291 w 335"/>
                    <a:gd name="T113" fmla="*/ 299 h 303"/>
                    <a:gd name="T114" fmla="*/ 277 w 335"/>
                    <a:gd name="T115" fmla="*/ 297 h 303"/>
                    <a:gd name="T116" fmla="*/ 256 w 335"/>
                    <a:gd name="T117" fmla="*/ 293 h 303"/>
                    <a:gd name="T118" fmla="*/ 237 w 335"/>
                    <a:gd name="T119" fmla="*/ 290 h 303"/>
                    <a:gd name="T120" fmla="*/ 225 w 335"/>
                    <a:gd name="T121" fmla="*/ 270 h 303"/>
                    <a:gd name="T122" fmla="*/ 216 w 335"/>
                    <a:gd name="T123" fmla="*/ 261 h 303"/>
                    <a:gd name="T124" fmla="*/ 214 w 335"/>
                    <a:gd name="T125" fmla="*/ 26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303">
                      <a:moveTo>
                        <a:pt x="214" y="265"/>
                      </a:moveTo>
                      <a:lnTo>
                        <a:pt x="212" y="265"/>
                      </a:lnTo>
                      <a:lnTo>
                        <a:pt x="212" y="265"/>
                      </a:lnTo>
                      <a:lnTo>
                        <a:pt x="212" y="265"/>
                      </a:lnTo>
                      <a:lnTo>
                        <a:pt x="212" y="265"/>
                      </a:lnTo>
                      <a:lnTo>
                        <a:pt x="212" y="267"/>
                      </a:lnTo>
                      <a:lnTo>
                        <a:pt x="210" y="267"/>
                      </a:lnTo>
                      <a:lnTo>
                        <a:pt x="210" y="267"/>
                      </a:lnTo>
                      <a:lnTo>
                        <a:pt x="210" y="267"/>
                      </a:lnTo>
                      <a:lnTo>
                        <a:pt x="210" y="269"/>
                      </a:lnTo>
                      <a:lnTo>
                        <a:pt x="208" y="269"/>
                      </a:lnTo>
                      <a:lnTo>
                        <a:pt x="208" y="269"/>
                      </a:lnTo>
                      <a:lnTo>
                        <a:pt x="208" y="269"/>
                      </a:lnTo>
                      <a:lnTo>
                        <a:pt x="208" y="270"/>
                      </a:lnTo>
                      <a:lnTo>
                        <a:pt x="208" y="270"/>
                      </a:lnTo>
                      <a:lnTo>
                        <a:pt x="206" y="270"/>
                      </a:lnTo>
                      <a:lnTo>
                        <a:pt x="206" y="270"/>
                      </a:lnTo>
                      <a:lnTo>
                        <a:pt x="206" y="272"/>
                      </a:lnTo>
                      <a:lnTo>
                        <a:pt x="206" y="272"/>
                      </a:lnTo>
                      <a:lnTo>
                        <a:pt x="206" y="272"/>
                      </a:lnTo>
                      <a:lnTo>
                        <a:pt x="206" y="270"/>
                      </a:lnTo>
                      <a:lnTo>
                        <a:pt x="206" y="270"/>
                      </a:lnTo>
                      <a:lnTo>
                        <a:pt x="204" y="270"/>
                      </a:lnTo>
                      <a:lnTo>
                        <a:pt x="204" y="270"/>
                      </a:lnTo>
                      <a:lnTo>
                        <a:pt x="203" y="270"/>
                      </a:lnTo>
                      <a:lnTo>
                        <a:pt x="203" y="270"/>
                      </a:lnTo>
                      <a:lnTo>
                        <a:pt x="203" y="270"/>
                      </a:lnTo>
                      <a:lnTo>
                        <a:pt x="203" y="270"/>
                      </a:lnTo>
                      <a:lnTo>
                        <a:pt x="201" y="270"/>
                      </a:lnTo>
                      <a:lnTo>
                        <a:pt x="201" y="270"/>
                      </a:lnTo>
                      <a:lnTo>
                        <a:pt x="201" y="272"/>
                      </a:lnTo>
                      <a:lnTo>
                        <a:pt x="199" y="272"/>
                      </a:lnTo>
                      <a:lnTo>
                        <a:pt x="199" y="272"/>
                      </a:lnTo>
                      <a:lnTo>
                        <a:pt x="199" y="272"/>
                      </a:lnTo>
                      <a:lnTo>
                        <a:pt x="199" y="272"/>
                      </a:lnTo>
                      <a:lnTo>
                        <a:pt x="197" y="272"/>
                      </a:lnTo>
                      <a:lnTo>
                        <a:pt x="197" y="272"/>
                      </a:lnTo>
                      <a:lnTo>
                        <a:pt x="197" y="272"/>
                      </a:lnTo>
                      <a:lnTo>
                        <a:pt x="195" y="272"/>
                      </a:lnTo>
                      <a:lnTo>
                        <a:pt x="195" y="272"/>
                      </a:lnTo>
                      <a:lnTo>
                        <a:pt x="195" y="270"/>
                      </a:lnTo>
                      <a:lnTo>
                        <a:pt x="195" y="270"/>
                      </a:lnTo>
                      <a:lnTo>
                        <a:pt x="197" y="270"/>
                      </a:lnTo>
                      <a:lnTo>
                        <a:pt x="197" y="270"/>
                      </a:lnTo>
                      <a:lnTo>
                        <a:pt x="197" y="270"/>
                      </a:lnTo>
                      <a:lnTo>
                        <a:pt x="197" y="269"/>
                      </a:lnTo>
                      <a:lnTo>
                        <a:pt x="199" y="269"/>
                      </a:lnTo>
                      <a:lnTo>
                        <a:pt x="199" y="269"/>
                      </a:lnTo>
                      <a:lnTo>
                        <a:pt x="199" y="269"/>
                      </a:lnTo>
                      <a:lnTo>
                        <a:pt x="199" y="269"/>
                      </a:lnTo>
                      <a:lnTo>
                        <a:pt x="199" y="269"/>
                      </a:lnTo>
                      <a:lnTo>
                        <a:pt x="199" y="269"/>
                      </a:lnTo>
                      <a:lnTo>
                        <a:pt x="197" y="269"/>
                      </a:lnTo>
                      <a:lnTo>
                        <a:pt x="197" y="269"/>
                      </a:lnTo>
                      <a:lnTo>
                        <a:pt x="197" y="269"/>
                      </a:lnTo>
                      <a:lnTo>
                        <a:pt x="195" y="269"/>
                      </a:lnTo>
                      <a:lnTo>
                        <a:pt x="195" y="269"/>
                      </a:lnTo>
                      <a:lnTo>
                        <a:pt x="195" y="269"/>
                      </a:lnTo>
                      <a:lnTo>
                        <a:pt x="193" y="269"/>
                      </a:lnTo>
                      <a:lnTo>
                        <a:pt x="193" y="270"/>
                      </a:lnTo>
                      <a:lnTo>
                        <a:pt x="193" y="270"/>
                      </a:lnTo>
                      <a:lnTo>
                        <a:pt x="193" y="270"/>
                      </a:lnTo>
                      <a:lnTo>
                        <a:pt x="193" y="270"/>
                      </a:lnTo>
                      <a:lnTo>
                        <a:pt x="191" y="270"/>
                      </a:lnTo>
                      <a:lnTo>
                        <a:pt x="191" y="270"/>
                      </a:lnTo>
                      <a:lnTo>
                        <a:pt x="191" y="272"/>
                      </a:lnTo>
                      <a:lnTo>
                        <a:pt x="191" y="272"/>
                      </a:lnTo>
                      <a:lnTo>
                        <a:pt x="191" y="272"/>
                      </a:lnTo>
                      <a:lnTo>
                        <a:pt x="189" y="272"/>
                      </a:lnTo>
                      <a:lnTo>
                        <a:pt x="189" y="272"/>
                      </a:lnTo>
                      <a:lnTo>
                        <a:pt x="189" y="272"/>
                      </a:lnTo>
                      <a:lnTo>
                        <a:pt x="187" y="272"/>
                      </a:lnTo>
                      <a:lnTo>
                        <a:pt x="187" y="272"/>
                      </a:lnTo>
                      <a:lnTo>
                        <a:pt x="187" y="274"/>
                      </a:lnTo>
                      <a:lnTo>
                        <a:pt x="187" y="274"/>
                      </a:lnTo>
                      <a:lnTo>
                        <a:pt x="187" y="272"/>
                      </a:lnTo>
                      <a:lnTo>
                        <a:pt x="185" y="272"/>
                      </a:lnTo>
                      <a:lnTo>
                        <a:pt x="185" y="272"/>
                      </a:lnTo>
                      <a:lnTo>
                        <a:pt x="185" y="272"/>
                      </a:lnTo>
                      <a:lnTo>
                        <a:pt x="183" y="272"/>
                      </a:lnTo>
                      <a:lnTo>
                        <a:pt x="183" y="272"/>
                      </a:lnTo>
                      <a:lnTo>
                        <a:pt x="183" y="272"/>
                      </a:lnTo>
                      <a:lnTo>
                        <a:pt x="183" y="272"/>
                      </a:lnTo>
                      <a:lnTo>
                        <a:pt x="181" y="272"/>
                      </a:lnTo>
                      <a:lnTo>
                        <a:pt x="181" y="272"/>
                      </a:lnTo>
                      <a:lnTo>
                        <a:pt x="181" y="272"/>
                      </a:lnTo>
                      <a:lnTo>
                        <a:pt x="180" y="272"/>
                      </a:lnTo>
                      <a:lnTo>
                        <a:pt x="180" y="272"/>
                      </a:lnTo>
                      <a:lnTo>
                        <a:pt x="180" y="270"/>
                      </a:lnTo>
                      <a:lnTo>
                        <a:pt x="180" y="270"/>
                      </a:lnTo>
                      <a:lnTo>
                        <a:pt x="180" y="270"/>
                      </a:lnTo>
                      <a:lnTo>
                        <a:pt x="180" y="269"/>
                      </a:lnTo>
                      <a:lnTo>
                        <a:pt x="178" y="269"/>
                      </a:lnTo>
                      <a:lnTo>
                        <a:pt x="178" y="269"/>
                      </a:lnTo>
                      <a:lnTo>
                        <a:pt x="178" y="270"/>
                      </a:lnTo>
                      <a:lnTo>
                        <a:pt x="176" y="270"/>
                      </a:lnTo>
                      <a:lnTo>
                        <a:pt x="176" y="269"/>
                      </a:lnTo>
                      <a:lnTo>
                        <a:pt x="176" y="269"/>
                      </a:lnTo>
                      <a:lnTo>
                        <a:pt x="176" y="269"/>
                      </a:lnTo>
                      <a:lnTo>
                        <a:pt x="174" y="269"/>
                      </a:lnTo>
                      <a:lnTo>
                        <a:pt x="174" y="269"/>
                      </a:lnTo>
                      <a:lnTo>
                        <a:pt x="172" y="269"/>
                      </a:lnTo>
                      <a:lnTo>
                        <a:pt x="172" y="269"/>
                      </a:lnTo>
                      <a:lnTo>
                        <a:pt x="172" y="269"/>
                      </a:lnTo>
                      <a:lnTo>
                        <a:pt x="170" y="269"/>
                      </a:lnTo>
                      <a:lnTo>
                        <a:pt x="170" y="269"/>
                      </a:lnTo>
                      <a:lnTo>
                        <a:pt x="170" y="269"/>
                      </a:lnTo>
                      <a:lnTo>
                        <a:pt x="170" y="270"/>
                      </a:lnTo>
                      <a:lnTo>
                        <a:pt x="168" y="270"/>
                      </a:lnTo>
                      <a:lnTo>
                        <a:pt x="168" y="269"/>
                      </a:lnTo>
                      <a:lnTo>
                        <a:pt x="168" y="269"/>
                      </a:lnTo>
                      <a:lnTo>
                        <a:pt x="168" y="270"/>
                      </a:lnTo>
                      <a:lnTo>
                        <a:pt x="168" y="270"/>
                      </a:lnTo>
                      <a:lnTo>
                        <a:pt x="166" y="270"/>
                      </a:lnTo>
                      <a:lnTo>
                        <a:pt x="166" y="270"/>
                      </a:lnTo>
                      <a:lnTo>
                        <a:pt x="166" y="270"/>
                      </a:lnTo>
                      <a:lnTo>
                        <a:pt x="166" y="269"/>
                      </a:lnTo>
                      <a:lnTo>
                        <a:pt x="166" y="269"/>
                      </a:lnTo>
                      <a:lnTo>
                        <a:pt x="166" y="269"/>
                      </a:lnTo>
                      <a:lnTo>
                        <a:pt x="166" y="269"/>
                      </a:lnTo>
                      <a:lnTo>
                        <a:pt x="166" y="269"/>
                      </a:lnTo>
                      <a:lnTo>
                        <a:pt x="166" y="267"/>
                      </a:lnTo>
                      <a:lnTo>
                        <a:pt x="164" y="267"/>
                      </a:lnTo>
                      <a:lnTo>
                        <a:pt x="164" y="267"/>
                      </a:lnTo>
                      <a:lnTo>
                        <a:pt x="164" y="267"/>
                      </a:lnTo>
                      <a:lnTo>
                        <a:pt x="164" y="265"/>
                      </a:lnTo>
                      <a:lnTo>
                        <a:pt x="164" y="265"/>
                      </a:lnTo>
                      <a:lnTo>
                        <a:pt x="164" y="263"/>
                      </a:lnTo>
                      <a:lnTo>
                        <a:pt x="164" y="263"/>
                      </a:lnTo>
                      <a:lnTo>
                        <a:pt x="162" y="263"/>
                      </a:lnTo>
                      <a:lnTo>
                        <a:pt x="162" y="263"/>
                      </a:lnTo>
                      <a:lnTo>
                        <a:pt x="162" y="263"/>
                      </a:lnTo>
                      <a:lnTo>
                        <a:pt x="160" y="263"/>
                      </a:lnTo>
                      <a:lnTo>
                        <a:pt x="160" y="263"/>
                      </a:lnTo>
                      <a:lnTo>
                        <a:pt x="160" y="263"/>
                      </a:lnTo>
                      <a:lnTo>
                        <a:pt x="160" y="263"/>
                      </a:lnTo>
                      <a:lnTo>
                        <a:pt x="158" y="263"/>
                      </a:lnTo>
                      <a:lnTo>
                        <a:pt x="158" y="263"/>
                      </a:lnTo>
                      <a:lnTo>
                        <a:pt x="158" y="261"/>
                      </a:lnTo>
                      <a:lnTo>
                        <a:pt x="158" y="261"/>
                      </a:lnTo>
                      <a:lnTo>
                        <a:pt x="157" y="261"/>
                      </a:lnTo>
                      <a:lnTo>
                        <a:pt x="157" y="261"/>
                      </a:lnTo>
                      <a:lnTo>
                        <a:pt x="157" y="261"/>
                      </a:lnTo>
                      <a:lnTo>
                        <a:pt x="155" y="261"/>
                      </a:lnTo>
                      <a:lnTo>
                        <a:pt x="155" y="261"/>
                      </a:lnTo>
                      <a:lnTo>
                        <a:pt x="155" y="259"/>
                      </a:lnTo>
                      <a:lnTo>
                        <a:pt x="155" y="259"/>
                      </a:lnTo>
                      <a:lnTo>
                        <a:pt x="153" y="259"/>
                      </a:lnTo>
                      <a:lnTo>
                        <a:pt x="153" y="259"/>
                      </a:lnTo>
                      <a:lnTo>
                        <a:pt x="153" y="259"/>
                      </a:lnTo>
                      <a:lnTo>
                        <a:pt x="153" y="259"/>
                      </a:lnTo>
                      <a:lnTo>
                        <a:pt x="153" y="257"/>
                      </a:lnTo>
                      <a:lnTo>
                        <a:pt x="151" y="257"/>
                      </a:lnTo>
                      <a:lnTo>
                        <a:pt x="151" y="257"/>
                      </a:lnTo>
                      <a:lnTo>
                        <a:pt x="151" y="257"/>
                      </a:lnTo>
                      <a:lnTo>
                        <a:pt x="149" y="257"/>
                      </a:lnTo>
                      <a:lnTo>
                        <a:pt x="149" y="255"/>
                      </a:lnTo>
                      <a:lnTo>
                        <a:pt x="149" y="255"/>
                      </a:lnTo>
                      <a:lnTo>
                        <a:pt x="149" y="255"/>
                      </a:lnTo>
                      <a:lnTo>
                        <a:pt x="149" y="255"/>
                      </a:lnTo>
                      <a:lnTo>
                        <a:pt x="149" y="255"/>
                      </a:lnTo>
                      <a:lnTo>
                        <a:pt x="149" y="255"/>
                      </a:lnTo>
                      <a:lnTo>
                        <a:pt x="149" y="253"/>
                      </a:lnTo>
                      <a:lnTo>
                        <a:pt x="149" y="253"/>
                      </a:lnTo>
                      <a:lnTo>
                        <a:pt x="149" y="253"/>
                      </a:lnTo>
                      <a:lnTo>
                        <a:pt x="149" y="251"/>
                      </a:lnTo>
                      <a:lnTo>
                        <a:pt x="147" y="251"/>
                      </a:lnTo>
                      <a:lnTo>
                        <a:pt x="147" y="251"/>
                      </a:lnTo>
                      <a:lnTo>
                        <a:pt x="147" y="251"/>
                      </a:lnTo>
                      <a:lnTo>
                        <a:pt x="147" y="251"/>
                      </a:lnTo>
                      <a:lnTo>
                        <a:pt x="147" y="249"/>
                      </a:lnTo>
                      <a:lnTo>
                        <a:pt x="145" y="249"/>
                      </a:lnTo>
                      <a:lnTo>
                        <a:pt x="145" y="249"/>
                      </a:lnTo>
                      <a:lnTo>
                        <a:pt x="143" y="249"/>
                      </a:lnTo>
                      <a:lnTo>
                        <a:pt x="143" y="249"/>
                      </a:lnTo>
                      <a:lnTo>
                        <a:pt x="143" y="249"/>
                      </a:lnTo>
                      <a:lnTo>
                        <a:pt x="143" y="249"/>
                      </a:lnTo>
                      <a:lnTo>
                        <a:pt x="141" y="249"/>
                      </a:lnTo>
                      <a:lnTo>
                        <a:pt x="141" y="247"/>
                      </a:lnTo>
                      <a:lnTo>
                        <a:pt x="141" y="247"/>
                      </a:lnTo>
                      <a:lnTo>
                        <a:pt x="141" y="247"/>
                      </a:lnTo>
                      <a:lnTo>
                        <a:pt x="139" y="247"/>
                      </a:lnTo>
                      <a:lnTo>
                        <a:pt x="139" y="247"/>
                      </a:lnTo>
                      <a:lnTo>
                        <a:pt x="139" y="247"/>
                      </a:lnTo>
                      <a:lnTo>
                        <a:pt x="139" y="246"/>
                      </a:lnTo>
                      <a:lnTo>
                        <a:pt x="139" y="246"/>
                      </a:lnTo>
                      <a:lnTo>
                        <a:pt x="137" y="246"/>
                      </a:lnTo>
                      <a:lnTo>
                        <a:pt x="137" y="247"/>
                      </a:lnTo>
                      <a:lnTo>
                        <a:pt x="137" y="247"/>
                      </a:lnTo>
                      <a:lnTo>
                        <a:pt x="137" y="247"/>
                      </a:lnTo>
                      <a:lnTo>
                        <a:pt x="137" y="246"/>
                      </a:lnTo>
                      <a:lnTo>
                        <a:pt x="136" y="246"/>
                      </a:lnTo>
                      <a:lnTo>
                        <a:pt x="136" y="246"/>
                      </a:lnTo>
                      <a:lnTo>
                        <a:pt x="136" y="247"/>
                      </a:lnTo>
                      <a:lnTo>
                        <a:pt x="134" y="247"/>
                      </a:lnTo>
                      <a:lnTo>
                        <a:pt x="134" y="247"/>
                      </a:lnTo>
                      <a:lnTo>
                        <a:pt x="134" y="247"/>
                      </a:lnTo>
                      <a:lnTo>
                        <a:pt x="134" y="246"/>
                      </a:lnTo>
                      <a:lnTo>
                        <a:pt x="132" y="246"/>
                      </a:lnTo>
                      <a:lnTo>
                        <a:pt x="132" y="246"/>
                      </a:lnTo>
                      <a:lnTo>
                        <a:pt x="132" y="246"/>
                      </a:lnTo>
                      <a:lnTo>
                        <a:pt x="132" y="246"/>
                      </a:lnTo>
                      <a:lnTo>
                        <a:pt x="130" y="246"/>
                      </a:lnTo>
                      <a:lnTo>
                        <a:pt x="130" y="246"/>
                      </a:lnTo>
                      <a:lnTo>
                        <a:pt x="130" y="246"/>
                      </a:lnTo>
                      <a:lnTo>
                        <a:pt x="128" y="246"/>
                      </a:lnTo>
                      <a:lnTo>
                        <a:pt x="128" y="246"/>
                      </a:lnTo>
                      <a:lnTo>
                        <a:pt x="128" y="246"/>
                      </a:lnTo>
                      <a:lnTo>
                        <a:pt x="128" y="244"/>
                      </a:lnTo>
                      <a:lnTo>
                        <a:pt x="128" y="244"/>
                      </a:lnTo>
                      <a:lnTo>
                        <a:pt x="128" y="244"/>
                      </a:lnTo>
                      <a:lnTo>
                        <a:pt x="128" y="242"/>
                      </a:lnTo>
                      <a:lnTo>
                        <a:pt x="126" y="242"/>
                      </a:lnTo>
                      <a:lnTo>
                        <a:pt x="126" y="242"/>
                      </a:lnTo>
                      <a:lnTo>
                        <a:pt x="126" y="242"/>
                      </a:lnTo>
                      <a:lnTo>
                        <a:pt x="126" y="240"/>
                      </a:lnTo>
                      <a:lnTo>
                        <a:pt x="126" y="240"/>
                      </a:lnTo>
                      <a:lnTo>
                        <a:pt x="126" y="240"/>
                      </a:lnTo>
                      <a:lnTo>
                        <a:pt x="126" y="238"/>
                      </a:lnTo>
                      <a:lnTo>
                        <a:pt x="126" y="238"/>
                      </a:lnTo>
                      <a:lnTo>
                        <a:pt x="126" y="238"/>
                      </a:lnTo>
                      <a:lnTo>
                        <a:pt x="126" y="236"/>
                      </a:lnTo>
                      <a:lnTo>
                        <a:pt x="124" y="236"/>
                      </a:lnTo>
                      <a:lnTo>
                        <a:pt x="124" y="236"/>
                      </a:lnTo>
                      <a:lnTo>
                        <a:pt x="124" y="234"/>
                      </a:lnTo>
                      <a:lnTo>
                        <a:pt x="124" y="234"/>
                      </a:lnTo>
                      <a:lnTo>
                        <a:pt x="124" y="234"/>
                      </a:lnTo>
                      <a:lnTo>
                        <a:pt x="122" y="234"/>
                      </a:lnTo>
                      <a:lnTo>
                        <a:pt x="122" y="232"/>
                      </a:lnTo>
                      <a:lnTo>
                        <a:pt x="122" y="232"/>
                      </a:lnTo>
                      <a:lnTo>
                        <a:pt x="122" y="232"/>
                      </a:lnTo>
                      <a:lnTo>
                        <a:pt x="122" y="232"/>
                      </a:lnTo>
                      <a:lnTo>
                        <a:pt x="122" y="230"/>
                      </a:lnTo>
                      <a:lnTo>
                        <a:pt x="122" y="230"/>
                      </a:lnTo>
                      <a:lnTo>
                        <a:pt x="122" y="228"/>
                      </a:lnTo>
                      <a:lnTo>
                        <a:pt x="122" y="228"/>
                      </a:lnTo>
                      <a:lnTo>
                        <a:pt x="122" y="226"/>
                      </a:lnTo>
                      <a:lnTo>
                        <a:pt x="122" y="226"/>
                      </a:lnTo>
                      <a:lnTo>
                        <a:pt x="122" y="226"/>
                      </a:lnTo>
                      <a:lnTo>
                        <a:pt x="120" y="226"/>
                      </a:lnTo>
                      <a:lnTo>
                        <a:pt x="120" y="226"/>
                      </a:lnTo>
                      <a:lnTo>
                        <a:pt x="120" y="226"/>
                      </a:lnTo>
                      <a:lnTo>
                        <a:pt x="120" y="224"/>
                      </a:lnTo>
                      <a:lnTo>
                        <a:pt x="118" y="224"/>
                      </a:lnTo>
                      <a:lnTo>
                        <a:pt x="118" y="224"/>
                      </a:lnTo>
                      <a:lnTo>
                        <a:pt x="118" y="224"/>
                      </a:lnTo>
                      <a:lnTo>
                        <a:pt x="118" y="224"/>
                      </a:lnTo>
                      <a:lnTo>
                        <a:pt x="118" y="223"/>
                      </a:lnTo>
                      <a:lnTo>
                        <a:pt x="118" y="223"/>
                      </a:lnTo>
                      <a:lnTo>
                        <a:pt x="118" y="223"/>
                      </a:lnTo>
                      <a:lnTo>
                        <a:pt x="118" y="221"/>
                      </a:lnTo>
                      <a:lnTo>
                        <a:pt x="118" y="221"/>
                      </a:lnTo>
                      <a:lnTo>
                        <a:pt x="118" y="219"/>
                      </a:lnTo>
                      <a:lnTo>
                        <a:pt x="118" y="219"/>
                      </a:lnTo>
                      <a:lnTo>
                        <a:pt x="116" y="219"/>
                      </a:lnTo>
                      <a:lnTo>
                        <a:pt x="116" y="221"/>
                      </a:lnTo>
                      <a:lnTo>
                        <a:pt x="116" y="221"/>
                      </a:lnTo>
                      <a:lnTo>
                        <a:pt x="116" y="221"/>
                      </a:lnTo>
                      <a:lnTo>
                        <a:pt x="116" y="219"/>
                      </a:lnTo>
                      <a:lnTo>
                        <a:pt x="114" y="219"/>
                      </a:lnTo>
                      <a:lnTo>
                        <a:pt x="114" y="219"/>
                      </a:lnTo>
                      <a:lnTo>
                        <a:pt x="114" y="217"/>
                      </a:lnTo>
                      <a:lnTo>
                        <a:pt x="114" y="217"/>
                      </a:lnTo>
                      <a:lnTo>
                        <a:pt x="114" y="215"/>
                      </a:lnTo>
                      <a:lnTo>
                        <a:pt x="116" y="215"/>
                      </a:lnTo>
                      <a:lnTo>
                        <a:pt x="116" y="215"/>
                      </a:lnTo>
                      <a:lnTo>
                        <a:pt x="114" y="215"/>
                      </a:lnTo>
                      <a:lnTo>
                        <a:pt x="114" y="215"/>
                      </a:lnTo>
                      <a:lnTo>
                        <a:pt x="114" y="213"/>
                      </a:lnTo>
                      <a:lnTo>
                        <a:pt x="114" y="213"/>
                      </a:lnTo>
                      <a:lnTo>
                        <a:pt x="114" y="213"/>
                      </a:lnTo>
                      <a:lnTo>
                        <a:pt x="113" y="213"/>
                      </a:lnTo>
                      <a:lnTo>
                        <a:pt x="113" y="211"/>
                      </a:lnTo>
                      <a:lnTo>
                        <a:pt x="113" y="211"/>
                      </a:lnTo>
                      <a:lnTo>
                        <a:pt x="113" y="211"/>
                      </a:lnTo>
                      <a:lnTo>
                        <a:pt x="113" y="209"/>
                      </a:lnTo>
                      <a:lnTo>
                        <a:pt x="113" y="209"/>
                      </a:lnTo>
                      <a:lnTo>
                        <a:pt x="113" y="209"/>
                      </a:lnTo>
                      <a:lnTo>
                        <a:pt x="111" y="209"/>
                      </a:lnTo>
                      <a:lnTo>
                        <a:pt x="111" y="209"/>
                      </a:lnTo>
                      <a:lnTo>
                        <a:pt x="111" y="207"/>
                      </a:lnTo>
                      <a:lnTo>
                        <a:pt x="111" y="207"/>
                      </a:lnTo>
                      <a:lnTo>
                        <a:pt x="111" y="207"/>
                      </a:lnTo>
                      <a:lnTo>
                        <a:pt x="109" y="207"/>
                      </a:lnTo>
                      <a:lnTo>
                        <a:pt x="109" y="207"/>
                      </a:lnTo>
                      <a:lnTo>
                        <a:pt x="109" y="207"/>
                      </a:lnTo>
                      <a:lnTo>
                        <a:pt x="109" y="205"/>
                      </a:lnTo>
                      <a:lnTo>
                        <a:pt x="109" y="205"/>
                      </a:lnTo>
                      <a:lnTo>
                        <a:pt x="107" y="205"/>
                      </a:lnTo>
                      <a:lnTo>
                        <a:pt x="107" y="203"/>
                      </a:lnTo>
                      <a:lnTo>
                        <a:pt x="107" y="203"/>
                      </a:lnTo>
                      <a:lnTo>
                        <a:pt x="107" y="203"/>
                      </a:lnTo>
                      <a:lnTo>
                        <a:pt x="107" y="203"/>
                      </a:lnTo>
                      <a:lnTo>
                        <a:pt x="107" y="201"/>
                      </a:lnTo>
                      <a:lnTo>
                        <a:pt x="107" y="201"/>
                      </a:lnTo>
                      <a:lnTo>
                        <a:pt x="107" y="200"/>
                      </a:lnTo>
                      <a:lnTo>
                        <a:pt x="107" y="200"/>
                      </a:lnTo>
                      <a:lnTo>
                        <a:pt x="105" y="200"/>
                      </a:lnTo>
                      <a:lnTo>
                        <a:pt x="105" y="200"/>
                      </a:lnTo>
                      <a:lnTo>
                        <a:pt x="105" y="198"/>
                      </a:lnTo>
                      <a:lnTo>
                        <a:pt x="105" y="198"/>
                      </a:lnTo>
                      <a:lnTo>
                        <a:pt x="105" y="198"/>
                      </a:lnTo>
                      <a:lnTo>
                        <a:pt x="105" y="198"/>
                      </a:lnTo>
                      <a:lnTo>
                        <a:pt x="103" y="198"/>
                      </a:lnTo>
                      <a:lnTo>
                        <a:pt x="103" y="198"/>
                      </a:lnTo>
                      <a:lnTo>
                        <a:pt x="103" y="198"/>
                      </a:lnTo>
                      <a:lnTo>
                        <a:pt x="101" y="198"/>
                      </a:lnTo>
                      <a:lnTo>
                        <a:pt x="101" y="200"/>
                      </a:lnTo>
                      <a:lnTo>
                        <a:pt x="101" y="200"/>
                      </a:lnTo>
                      <a:lnTo>
                        <a:pt x="101" y="200"/>
                      </a:lnTo>
                      <a:lnTo>
                        <a:pt x="101" y="200"/>
                      </a:lnTo>
                      <a:lnTo>
                        <a:pt x="99" y="200"/>
                      </a:lnTo>
                      <a:lnTo>
                        <a:pt x="99" y="200"/>
                      </a:lnTo>
                      <a:lnTo>
                        <a:pt x="99" y="200"/>
                      </a:lnTo>
                      <a:lnTo>
                        <a:pt x="99" y="200"/>
                      </a:lnTo>
                      <a:lnTo>
                        <a:pt x="99" y="201"/>
                      </a:lnTo>
                      <a:lnTo>
                        <a:pt x="97" y="201"/>
                      </a:lnTo>
                      <a:lnTo>
                        <a:pt x="97" y="201"/>
                      </a:lnTo>
                      <a:lnTo>
                        <a:pt x="97" y="201"/>
                      </a:lnTo>
                      <a:lnTo>
                        <a:pt x="95" y="201"/>
                      </a:lnTo>
                      <a:lnTo>
                        <a:pt x="95" y="201"/>
                      </a:lnTo>
                      <a:lnTo>
                        <a:pt x="95" y="201"/>
                      </a:lnTo>
                      <a:lnTo>
                        <a:pt x="95" y="200"/>
                      </a:lnTo>
                      <a:lnTo>
                        <a:pt x="95" y="200"/>
                      </a:lnTo>
                      <a:lnTo>
                        <a:pt x="95" y="200"/>
                      </a:lnTo>
                      <a:lnTo>
                        <a:pt x="95" y="200"/>
                      </a:lnTo>
                      <a:lnTo>
                        <a:pt x="93" y="200"/>
                      </a:lnTo>
                      <a:lnTo>
                        <a:pt x="93" y="200"/>
                      </a:lnTo>
                      <a:lnTo>
                        <a:pt x="93" y="200"/>
                      </a:lnTo>
                      <a:lnTo>
                        <a:pt x="92" y="200"/>
                      </a:lnTo>
                      <a:lnTo>
                        <a:pt x="92" y="200"/>
                      </a:lnTo>
                      <a:lnTo>
                        <a:pt x="90" y="200"/>
                      </a:lnTo>
                      <a:lnTo>
                        <a:pt x="90" y="200"/>
                      </a:lnTo>
                      <a:lnTo>
                        <a:pt x="90" y="200"/>
                      </a:lnTo>
                      <a:lnTo>
                        <a:pt x="90" y="198"/>
                      </a:lnTo>
                      <a:lnTo>
                        <a:pt x="90" y="198"/>
                      </a:lnTo>
                      <a:lnTo>
                        <a:pt x="90" y="198"/>
                      </a:lnTo>
                      <a:lnTo>
                        <a:pt x="90" y="198"/>
                      </a:lnTo>
                      <a:lnTo>
                        <a:pt x="90" y="196"/>
                      </a:lnTo>
                      <a:lnTo>
                        <a:pt x="88" y="196"/>
                      </a:lnTo>
                      <a:lnTo>
                        <a:pt x="88" y="198"/>
                      </a:lnTo>
                      <a:lnTo>
                        <a:pt x="88" y="198"/>
                      </a:lnTo>
                      <a:lnTo>
                        <a:pt x="86" y="198"/>
                      </a:lnTo>
                      <a:lnTo>
                        <a:pt x="86" y="196"/>
                      </a:lnTo>
                      <a:lnTo>
                        <a:pt x="86" y="196"/>
                      </a:lnTo>
                      <a:lnTo>
                        <a:pt x="86" y="194"/>
                      </a:lnTo>
                      <a:lnTo>
                        <a:pt x="86" y="194"/>
                      </a:lnTo>
                      <a:lnTo>
                        <a:pt x="86" y="196"/>
                      </a:lnTo>
                      <a:lnTo>
                        <a:pt x="86" y="196"/>
                      </a:lnTo>
                      <a:lnTo>
                        <a:pt x="86" y="198"/>
                      </a:lnTo>
                      <a:lnTo>
                        <a:pt x="86" y="198"/>
                      </a:lnTo>
                      <a:lnTo>
                        <a:pt x="86" y="200"/>
                      </a:lnTo>
                      <a:lnTo>
                        <a:pt x="86" y="200"/>
                      </a:lnTo>
                      <a:lnTo>
                        <a:pt x="86" y="200"/>
                      </a:lnTo>
                      <a:lnTo>
                        <a:pt x="86" y="201"/>
                      </a:lnTo>
                      <a:lnTo>
                        <a:pt x="86" y="201"/>
                      </a:lnTo>
                      <a:lnTo>
                        <a:pt x="84" y="201"/>
                      </a:lnTo>
                      <a:lnTo>
                        <a:pt x="84" y="201"/>
                      </a:lnTo>
                      <a:lnTo>
                        <a:pt x="84" y="201"/>
                      </a:lnTo>
                      <a:lnTo>
                        <a:pt x="82" y="201"/>
                      </a:lnTo>
                      <a:lnTo>
                        <a:pt x="82" y="201"/>
                      </a:lnTo>
                      <a:lnTo>
                        <a:pt x="82" y="201"/>
                      </a:lnTo>
                      <a:lnTo>
                        <a:pt x="80" y="201"/>
                      </a:lnTo>
                      <a:lnTo>
                        <a:pt x="80" y="203"/>
                      </a:lnTo>
                      <a:lnTo>
                        <a:pt x="80" y="203"/>
                      </a:lnTo>
                      <a:lnTo>
                        <a:pt x="80" y="203"/>
                      </a:lnTo>
                      <a:lnTo>
                        <a:pt x="80" y="201"/>
                      </a:lnTo>
                      <a:lnTo>
                        <a:pt x="78" y="201"/>
                      </a:lnTo>
                      <a:lnTo>
                        <a:pt x="78" y="201"/>
                      </a:lnTo>
                      <a:lnTo>
                        <a:pt x="78" y="201"/>
                      </a:lnTo>
                      <a:lnTo>
                        <a:pt x="78" y="201"/>
                      </a:lnTo>
                      <a:lnTo>
                        <a:pt x="78" y="200"/>
                      </a:lnTo>
                      <a:lnTo>
                        <a:pt x="78" y="200"/>
                      </a:lnTo>
                      <a:lnTo>
                        <a:pt x="76" y="200"/>
                      </a:lnTo>
                      <a:lnTo>
                        <a:pt x="76" y="200"/>
                      </a:lnTo>
                      <a:lnTo>
                        <a:pt x="76" y="200"/>
                      </a:lnTo>
                      <a:lnTo>
                        <a:pt x="76" y="198"/>
                      </a:lnTo>
                      <a:lnTo>
                        <a:pt x="76" y="198"/>
                      </a:lnTo>
                      <a:lnTo>
                        <a:pt x="76" y="198"/>
                      </a:lnTo>
                      <a:lnTo>
                        <a:pt x="76" y="198"/>
                      </a:lnTo>
                      <a:lnTo>
                        <a:pt x="76" y="196"/>
                      </a:lnTo>
                      <a:lnTo>
                        <a:pt x="74" y="196"/>
                      </a:lnTo>
                      <a:lnTo>
                        <a:pt x="74" y="196"/>
                      </a:lnTo>
                      <a:lnTo>
                        <a:pt x="74" y="196"/>
                      </a:lnTo>
                      <a:lnTo>
                        <a:pt x="74" y="194"/>
                      </a:lnTo>
                      <a:lnTo>
                        <a:pt x="74" y="194"/>
                      </a:lnTo>
                      <a:lnTo>
                        <a:pt x="72" y="194"/>
                      </a:lnTo>
                      <a:lnTo>
                        <a:pt x="72" y="194"/>
                      </a:lnTo>
                      <a:lnTo>
                        <a:pt x="72" y="194"/>
                      </a:lnTo>
                      <a:lnTo>
                        <a:pt x="72" y="192"/>
                      </a:lnTo>
                      <a:lnTo>
                        <a:pt x="72" y="192"/>
                      </a:lnTo>
                      <a:lnTo>
                        <a:pt x="72" y="192"/>
                      </a:lnTo>
                      <a:lnTo>
                        <a:pt x="70" y="192"/>
                      </a:lnTo>
                      <a:lnTo>
                        <a:pt x="70" y="192"/>
                      </a:lnTo>
                      <a:lnTo>
                        <a:pt x="70" y="192"/>
                      </a:lnTo>
                      <a:lnTo>
                        <a:pt x="70" y="190"/>
                      </a:lnTo>
                      <a:lnTo>
                        <a:pt x="70" y="190"/>
                      </a:lnTo>
                      <a:lnTo>
                        <a:pt x="70" y="188"/>
                      </a:lnTo>
                      <a:lnTo>
                        <a:pt x="70" y="188"/>
                      </a:lnTo>
                      <a:lnTo>
                        <a:pt x="70" y="186"/>
                      </a:lnTo>
                      <a:lnTo>
                        <a:pt x="70" y="186"/>
                      </a:lnTo>
                      <a:lnTo>
                        <a:pt x="70" y="184"/>
                      </a:lnTo>
                      <a:lnTo>
                        <a:pt x="70" y="184"/>
                      </a:lnTo>
                      <a:lnTo>
                        <a:pt x="70" y="184"/>
                      </a:lnTo>
                      <a:lnTo>
                        <a:pt x="70" y="182"/>
                      </a:lnTo>
                      <a:lnTo>
                        <a:pt x="70" y="182"/>
                      </a:lnTo>
                      <a:lnTo>
                        <a:pt x="70" y="180"/>
                      </a:lnTo>
                      <a:lnTo>
                        <a:pt x="69" y="180"/>
                      </a:lnTo>
                      <a:lnTo>
                        <a:pt x="69" y="180"/>
                      </a:lnTo>
                      <a:lnTo>
                        <a:pt x="69" y="180"/>
                      </a:lnTo>
                      <a:lnTo>
                        <a:pt x="67" y="180"/>
                      </a:lnTo>
                      <a:lnTo>
                        <a:pt x="67" y="180"/>
                      </a:lnTo>
                      <a:lnTo>
                        <a:pt x="67" y="180"/>
                      </a:lnTo>
                      <a:lnTo>
                        <a:pt x="65" y="180"/>
                      </a:lnTo>
                      <a:lnTo>
                        <a:pt x="65" y="180"/>
                      </a:lnTo>
                      <a:lnTo>
                        <a:pt x="65" y="180"/>
                      </a:lnTo>
                      <a:lnTo>
                        <a:pt x="65" y="178"/>
                      </a:lnTo>
                      <a:lnTo>
                        <a:pt x="65" y="178"/>
                      </a:lnTo>
                      <a:lnTo>
                        <a:pt x="65" y="177"/>
                      </a:lnTo>
                      <a:lnTo>
                        <a:pt x="65" y="177"/>
                      </a:lnTo>
                      <a:lnTo>
                        <a:pt x="65" y="177"/>
                      </a:lnTo>
                      <a:lnTo>
                        <a:pt x="65" y="175"/>
                      </a:lnTo>
                      <a:lnTo>
                        <a:pt x="65" y="175"/>
                      </a:lnTo>
                      <a:lnTo>
                        <a:pt x="65" y="173"/>
                      </a:lnTo>
                      <a:lnTo>
                        <a:pt x="65" y="173"/>
                      </a:lnTo>
                      <a:lnTo>
                        <a:pt x="65" y="171"/>
                      </a:lnTo>
                      <a:lnTo>
                        <a:pt x="65" y="171"/>
                      </a:lnTo>
                      <a:lnTo>
                        <a:pt x="65" y="171"/>
                      </a:lnTo>
                      <a:lnTo>
                        <a:pt x="65" y="169"/>
                      </a:lnTo>
                      <a:lnTo>
                        <a:pt x="65" y="169"/>
                      </a:lnTo>
                      <a:lnTo>
                        <a:pt x="67" y="169"/>
                      </a:lnTo>
                      <a:lnTo>
                        <a:pt x="67" y="167"/>
                      </a:lnTo>
                      <a:lnTo>
                        <a:pt x="67" y="167"/>
                      </a:lnTo>
                      <a:lnTo>
                        <a:pt x="67" y="167"/>
                      </a:lnTo>
                      <a:lnTo>
                        <a:pt x="67" y="167"/>
                      </a:lnTo>
                      <a:lnTo>
                        <a:pt x="67" y="165"/>
                      </a:lnTo>
                      <a:lnTo>
                        <a:pt x="67" y="165"/>
                      </a:lnTo>
                      <a:lnTo>
                        <a:pt x="67" y="165"/>
                      </a:lnTo>
                      <a:lnTo>
                        <a:pt x="67" y="165"/>
                      </a:lnTo>
                      <a:lnTo>
                        <a:pt x="67" y="163"/>
                      </a:lnTo>
                      <a:lnTo>
                        <a:pt x="67" y="163"/>
                      </a:lnTo>
                      <a:lnTo>
                        <a:pt x="67" y="163"/>
                      </a:lnTo>
                      <a:lnTo>
                        <a:pt x="67" y="161"/>
                      </a:lnTo>
                      <a:lnTo>
                        <a:pt x="65" y="161"/>
                      </a:lnTo>
                      <a:lnTo>
                        <a:pt x="65" y="161"/>
                      </a:lnTo>
                      <a:lnTo>
                        <a:pt x="65" y="161"/>
                      </a:lnTo>
                      <a:lnTo>
                        <a:pt x="65" y="159"/>
                      </a:lnTo>
                      <a:lnTo>
                        <a:pt x="65" y="159"/>
                      </a:lnTo>
                      <a:lnTo>
                        <a:pt x="63" y="159"/>
                      </a:lnTo>
                      <a:lnTo>
                        <a:pt x="63" y="159"/>
                      </a:lnTo>
                      <a:lnTo>
                        <a:pt x="63" y="159"/>
                      </a:lnTo>
                      <a:lnTo>
                        <a:pt x="63" y="157"/>
                      </a:lnTo>
                      <a:lnTo>
                        <a:pt x="63" y="157"/>
                      </a:lnTo>
                      <a:lnTo>
                        <a:pt x="61" y="157"/>
                      </a:lnTo>
                      <a:lnTo>
                        <a:pt x="61" y="157"/>
                      </a:lnTo>
                      <a:lnTo>
                        <a:pt x="61" y="155"/>
                      </a:lnTo>
                      <a:lnTo>
                        <a:pt x="61" y="155"/>
                      </a:lnTo>
                      <a:lnTo>
                        <a:pt x="61" y="155"/>
                      </a:lnTo>
                      <a:lnTo>
                        <a:pt x="61" y="154"/>
                      </a:lnTo>
                      <a:lnTo>
                        <a:pt x="61" y="154"/>
                      </a:lnTo>
                      <a:lnTo>
                        <a:pt x="61" y="154"/>
                      </a:lnTo>
                      <a:lnTo>
                        <a:pt x="61" y="152"/>
                      </a:lnTo>
                      <a:lnTo>
                        <a:pt x="61" y="152"/>
                      </a:lnTo>
                      <a:lnTo>
                        <a:pt x="59" y="152"/>
                      </a:lnTo>
                      <a:lnTo>
                        <a:pt x="59" y="152"/>
                      </a:lnTo>
                      <a:lnTo>
                        <a:pt x="59" y="152"/>
                      </a:lnTo>
                      <a:lnTo>
                        <a:pt x="57" y="152"/>
                      </a:lnTo>
                      <a:lnTo>
                        <a:pt x="57" y="150"/>
                      </a:lnTo>
                      <a:lnTo>
                        <a:pt x="57" y="150"/>
                      </a:lnTo>
                      <a:lnTo>
                        <a:pt x="57" y="152"/>
                      </a:lnTo>
                      <a:lnTo>
                        <a:pt x="57" y="152"/>
                      </a:lnTo>
                      <a:lnTo>
                        <a:pt x="55" y="152"/>
                      </a:lnTo>
                      <a:lnTo>
                        <a:pt x="55" y="152"/>
                      </a:lnTo>
                      <a:lnTo>
                        <a:pt x="53" y="152"/>
                      </a:lnTo>
                      <a:lnTo>
                        <a:pt x="53" y="150"/>
                      </a:lnTo>
                      <a:lnTo>
                        <a:pt x="53" y="150"/>
                      </a:lnTo>
                      <a:lnTo>
                        <a:pt x="53" y="150"/>
                      </a:lnTo>
                      <a:lnTo>
                        <a:pt x="53" y="150"/>
                      </a:lnTo>
                      <a:lnTo>
                        <a:pt x="51" y="150"/>
                      </a:lnTo>
                      <a:lnTo>
                        <a:pt x="51" y="148"/>
                      </a:lnTo>
                      <a:lnTo>
                        <a:pt x="51" y="148"/>
                      </a:lnTo>
                      <a:lnTo>
                        <a:pt x="51" y="148"/>
                      </a:lnTo>
                      <a:lnTo>
                        <a:pt x="51" y="148"/>
                      </a:lnTo>
                      <a:lnTo>
                        <a:pt x="49" y="148"/>
                      </a:lnTo>
                      <a:lnTo>
                        <a:pt x="49" y="146"/>
                      </a:lnTo>
                      <a:lnTo>
                        <a:pt x="49" y="146"/>
                      </a:lnTo>
                      <a:lnTo>
                        <a:pt x="49" y="146"/>
                      </a:lnTo>
                      <a:lnTo>
                        <a:pt x="48" y="146"/>
                      </a:lnTo>
                      <a:lnTo>
                        <a:pt x="48" y="144"/>
                      </a:lnTo>
                      <a:lnTo>
                        <a:pt x="48" y="144"/>
                      </a:lnTo>
                      <a:lnTo>
                        <a:pt x="48" y="144"/>
                      </a:lnTo>
                      <a:lnTo>
                        <a:pt x="48" y="144"/>
                      </a:lnTo>
                      <a:lnTo>
                        <a:pt x="46" y="144"/>
                      </a:lnTo>
                      <a:lnTo>
                        <a:pt x="46" y="144"/>
                      </a:lnTo>
                      <a:lnTo>
                        <a:pt x="46" y="144"/>
                      </a:lnTo>
                      <a:lnTo>
                        <a:pt x="46" y="144"/>
                      </a:lnTo>
                      <a:lnTo>
                        <a:pt x="46" y="142"/>
                      </a:lnTo>
                      <a:lnTo>
                        <a:pt x="44" y="142"/>
                      </a:lnTo>
                      <a:lnTo>
                        <a:pt x="44" y="142"/>
                      </a:lnTo>
                      <a:lnTo>
                        <a:pt x="44" y="142"/>
                      </a:lnTo>
                      <a:lnTo>
                        <a:pt x="42" y="142"/>
                      </a:lnTo>
                      <a:lnTo>
                        <a:pt x="42" y="142"/>
                      </a:lnTo>
                      <a:lnTo>
                        <a:pt x="42" y="140"/>
                      </a:lnTo>
                      <a:lnTo>
                        <a:pt x="42" y="140"/>
                      </a:lnTo>
                      <a:lnTo>
                        <a:pt x="40" y="140"/>
                      </a:lnTo>
                      <a:lnTo>
                        <a:pt x="40" y="140"/>
                      </a:lnTo>
                      <a:lnTo>
                        <a:pt x="40" y="140"/>
                      </a:lnTo>
                      <a:lnTo>
                        <a:pt x="38" y="140"/>
                      </a:lnTo>
                      <a:lnTo>
                        <a:pt x="38" y="140"/>
                      </a:lnTo>
                      <a:lnTo>
                        <a:pt x="36" y="140"/>
                      </a:lnTo>
                      <a:lnTo>
                        <a:pt x="36" y="140"/>
                      </a:lnTo>
                      <a:lnTo>
                        <a:pt x="36" y="140"/>
                      </a:lnTo>
                      <a:lnTo>
                        <a:pt x="36" y="140"/>
                      </a:lnTo>
                      <a:lnTo>
                        <a:pt x="36" y="138"/>
                      </a:lnTo>
                      <a:lnTo>
                        <a:pt x="38" y="138"/>
                      </a:lnTo>
                      <a:lnTo>
                        <a:pt x="38" y="138"/>
                      </a:lnTo>
                      <a:lnTo>
                        <a:pt x="36" y="138"/>
                      </a:lnTo>
                      <a:lnTo>
                        <a:pt x="36" y="138"/>
                      </a:lnTo>
                      <a:lnTo>
                        <a:pt x="36" y="138"/>
                      </a:lnTo>
                      <a:lnTo>
                        <a:pt x="36" y="136"/>
                      </a:lnTo>
                      <a:lnTo>
                        <a:pt x="36" y="136"/>
                      </a:lnTo>
                      <a:lnTo>
                        <a:pt x="36" y="136"/>
                      </a:lnTo>
                      <a:lnTo>
                        <a:pt x="38" y="136"/>
                      </a:lnTo>
                      <a:lnTo>
                        <a:pt x="38" y="136"/>
                      </a:lnTo>
                      <a:lnTo>
                        <a:pt x="38" y="136"/>
                      </a:lnTo>
                      <a:lnTo>
                        <a:pt x="38" y="136"/>
                      </a:lnTo>
                      <a:lnTo>
                        <a:pt x="38" y="134"/>
                      </a:lnTo>
                      <a:lnTo>
                        <a:pt x="38" y="134"/>
                      </a:lnTo>
                      <a:lnTo>
                        <a:pt x="38" y="134"/>
                      </a:lnTo>
                      <a:lnTo>
                        <a:pt x="36" y="134"/>
                      </a:lnTo>
                      <a:lnTo>
                        <a:pt x="36" y="133"/>
                      </a:lnTo>
                      <a:lnTo>
                        <a:pt x="36" y="133"/>
                      </a:lnTo>
                      <a:lnTo>
                        <a:pt x="36" y="133"/>
                      </a:lnTo>
                      <a:lnTo>
                        <a:pt x="36" y="133"/>
                      </a:lnTo>
                      <a:lnTo>
                        <a:pt x="36" y="131"/>
                      </a:lnTo>
                      <a:lnTo>
                        <a:pt x="36" y="131"/>
                      </a:lnTo>
                      <a:lnTo>
                        <a:pt x="34" y="131"/>
                      </a:lnTo>
                      <a:lnTo>
                        <a:pt x="34" y="129"/>
                      </a:lnTo>
                      <a:lnTo>
                        <a:pt x="34" y="129"/>
                      </a:lnTo>
                      <a:lnTo>
                        <a:pt x="34" y="129"/>
                      </a:lnTo>
                      <a:lnTo>
                        <a:pt x="34" y="129"/>
                      </a:lnTo>
                      <a:lnTo>
                        <a:pt x="34" y="129"/>
                      </a:lnTo>
                      <a:lnTo>
                        <a:pt x="34" y="127"/>
                      </a:lnTo>
                      <a:lnTo>
                        <a:pt x="34" y="127"/>
                      </a:lnTo>
                      <a:lnTo>
                        <a:pt x="34" y="127"/>
                      </a:lnTo>
                      <a:lnTo>
                        <a:pt x="32" y="127"/>
                      </a:lnTo>
                      <a:lnTo>
                        <a:pt x="32" y="127"/>
                      </a:lnTo>
                      <a:lnTo>
                        <a:pt x="30" y="127"/>
                      </a:lnTo>
                      <a:lnTo>
                        <a:pt x="30" y="127"/>
                      </a:lnTo>
                      <a:lnTo>
                        <a:pt x="30" y="127"/>
                      </a:lnTo>
                      <a:lnTo>
                        <a:pt x="30" y="127"/>
                      </a:lnTo>
                      <a:lnTo>
                        <a:pt x="30" y="125"/>
                      </a:lnTo>
                      <a:lnTo>
                        <a:pt x="28" y="125"/>
                      </a:lnTo>
                      <a:lnTo>
                        <a:pt x="28" y="125"/>
                      </a:lnTo>
                      <a:lnTo>
                        <a:pt x="28" y="123"/>
                      </a:lnTo>
                      <a:lnTo>
                        <a:pt x="28" y="123"/>
                      </a:lnTo>
                      <a:lnTo>
                        <a:pt x="28" y="123"/>
                      </a:lnTo>
                      <a:lnTo>
                        <a:pt x="26" y="123"/>
                      </a:lnTo>
                      <a:lnTo>
                        <a:pt x="26" y="121"/>
                      </a:lnTo>
                      <a:lnTo>
                        <a:pt x="26" y="121"/>
                      </a:lnTo>
                      <a:lnTo>
                        <a:pt x="26" y="121"/>
                      </a:lnTo>
                      <a:lnTo>
                        <a:pt x="26" y="121"/>
                      </a:lnTo>
                      <a:lnTo>
                        <a:pt x="25" y="121"/>
                      </a:lnTo>
                      <a:lnTo>
                        <a:pt x="25" y="119"/>
                      </a:lnTo>
                      <a:lnTo>
                        <a:pt x="25" y="119"/>
                      </a:lnTo>
                      <a:lnTo>
                        <a:pt x="25" y="119"/>
                      </a:lnTo>
                      <a:lnTo>
                        <a:pt x="25" y="119"/>
                      </a:lnTo>
                      <a:lnTo>
                        <a:pt x="25" y="119"/>
                      </a:lnTo>
                      <a:lnTo>
                        <a:pt x="26" y="119"/>
                      </a:lnTo>
                      <a:lnTo>
                        <a:pt x="26" y="117"/>
                      </a:lnTo>
                      <a:lnTo>
                        <a:pt x="26" y="117"/>
                      </a:lnTo>
                      <a:lnTo>
                        <a:pt x="26" y="117"/>
                      </a:lnTo>
                      <a:lnTo>
                        <a:pt x="26" y="117"/>
                      </a:lnTo>
                      <a:lnTo>
                        <a:pt x="26" y="115"/>
                      </a:lnTo>
                      <a:lnTo>
                        <a:pt x="26" y="115"/>
                      </a:lnTo>
                      <a:lnTo>
                        <a:pt x="26" y="113"/>
                      </a:lnTo>
                      <a:lnTo>
                        <a:pt x="26" y="113"/>
                      </a:lnTo>
                      <a:lnTo>
                        <a:pt x="26" y="111"/>
                      </a:lnTo>
                      <a:lnTo>
                        <a:pt x="26" y="111"/>
                      </a:lnTo>
                      <a:lnTo>
                        <a:pt x="26" y="111"/>
                      </a:lnTo>
                      <a:lnTo>
                        <a:pt x="26" y="111"/>
                      </a:lnTo>
                      <a:lnTo>
                        <a:pt x="25" y="111"/>
                      </a:lnTo>
                      <a:lnTo>
                        <a:pt x="25" y="111"/>
                      </a:lnTo>
                      <a:lnTo>
                        <a:pt x="25" y="110"/>
                      </a:lnTo>
                      <a:lnTo>
                        <a:pt x="26" y="110"/>
                      </a:lnTo>
                      <a:lnTo>
                        <a:pt x="26" y="110"/>
                      </a:lnTo>
                      <a:lnTo>
                        <a:pt x="26" y="110"/>
                      </a:lnTo>
                      <a:lnTo>
                        <a:pt x="26" y="108"/>
                      </a:lnTo>
                      <a:lnTo>
                        <a:pt x="26" y="108"/>
                      </a:lnTo>
                      <a:lnTo>
                        <a:pt x="26" y="108"/>
                      </a:lnTo>
                      <a:lnTo>
                        <a:pt x="26" y="108"/>
                      </a:lnTo>
                      <a:lnTo>
                        <a:pt x="28" y="108"/>
                      </a:lnTo>
                      <a:lnTo>
                        <a:pt x="28" y="108"/>
                      </a:lnTo>
                      <a:lnTo>
                        <a:pt x="30" y="108"/>
                      </a:lnTo>
                      <a:lnTo>
                        <a:pt x="30" y="108"/>
                      </a:lnTo>
                      <a:lnTo>
                        <a:pt x="30" y="108"/>
                      </a:lnTo>
                      <a:lnTo>
                        <a:pt x="30" y="106"/>
                      </a:lnTo>
                      <a:lnTo>
                        <a:pt x="30" y="106"/>
                      </a:lnTo>
                      <a:lnTo>
                        <a:pt x="30" y="106"/>
                      </a:lnTo>
                      <a:lnTo>
                        <a:pt x="30" y="104"/>
                      </a:lnTo>
                      <a:lnTo>
                        <a:pt x="28" y="104"/>
                      </a:lnTo>
                      <a:lnTo>
                        <a:pt x="28" y="104"/>
                      </a:lnTo>
                      <a:lnTo>
                        <a:pt x="30" y="104"/>
                      </a:lnTo>
                      <a:lnTo>
                        <a:pt x="30" y="104"/>
                      </a:lnTo>
                      <a:lnTo>
                        <a:pt x="30" y="102"/>
                      </a:lnTo>
                      <a:lnTo>
                        <a:pt x="30" y="102"/>
                      </a:lnTo>
                      <a:lnTo>
                        <a:pt x="30" y="102"/>
                      </a:lnTo>
                      <a:lnTo>
                        <a:pt x="30" y="102"/>
                      </a:lnTo>
                      <a:lnTo>
                        <a:pt x="30" y="100"/>
                      </a:lnTo>
                      <a:lnTo>
                        <a:pt x="32" y="100"/>
                      </a:lnTo>
                      <a:lnTo>
                        <a:pt x="32" y="100"/>
                      </a:lnTo>
                      <a:lnTo>
                        <a:pt x="32" y="100"/>
                      </a:lnTo>
                      <a:lnTo>
                        <a:pt x="32" y="98"/>
                      </a:lnTo>
                      <a:lnTo>
                        <a:pt x="32" y="98"/>
                      </a:lnTo>
                      <a:lnTo>
                        <a:pt x="34" y="98"/>
                      </a:lnTo>
                      <a:lnTo>
                        <a:pt x="34" y="96"/>
                      </a:lnTo>
                      <a:lnTo>
                        <a:pt x="34" y="96"/>
                      </a:lnTo>
                      <a:lnTo>
                        <a:pt x="34" y="96"/>
                      </a:lnTo>
                      <a:lnTo>
                        <a:pt x="34" y="98"/>
                      </a:lnTo>
                      <a:lnTo>
                        <a:pt x="36" y="98"/>
                      </a:lnTo>
                      <a:lnTo>
                        <a:pt x="36" y="98"/>
                      </a:lnTo>
                      <a:lnTo>
                        <a:pt x="36" y="96"/>
                      </a:lnTo>
                      <a:lnTo>
                        <a:pt x="36" y="96"/>
                      </a:lnTo>
                      <a:lnTo>
                        <a:pt x="38" y="96"/>
                      </a:lnTo>
                      <a:lnTo>
                        <a:pt x="38" y="96"/>
                      </a:lnTo>
                      <a:lnTo>
                        <a:pt x="38" y="96"/>
                      </a:lnTo>
                      <a:lnTo>
                        <a:pt x="38" y="96"/>
                      </a:lnTo>
                      <a:lnTo>
                        <a:pt x="38" y="94"/>
                      </a:lnTo>
                      <a:lnTo>
                        <a:pt x="38" y="94"/>
                      </a:lnTo>
                      <a:lnTo>
                        <a:pt x="36" y="94"/>
                      </a:lnTo>
                      <a:lnTo>
                        <a:pt x="36" y="94"/>
                      </a:lnTo>
                      <a:lnTo>
                        <a:pt x="36" y="92"/>
                      </a:lnTo>
                      <a:lnTo>
                        <a:pt x="36" y="92"/>
                      </a:lnTo>
                      <a:lnTo>
                        <a:pt x="36" y="92"/>
                      </a:lnTo>
                      <a:lnTo>
                        <a:pt x="36" y="90"/>
                      </a:lnTo>
                      <a:lnTo>
                        <a:pt x="36" y="90"/>
                      </a:lnTo>
                      <a:lnTo>
                        <a:pt x="36" y="90"/>
                      </a:lnTo>
                      <a:lnTo>
                        <a:pt x="34" y="90"/>
                      </a:lnTo>
                      <a:lnTo>
                        <a:pt x="34" y="88"/>
                      </a:lnTo>
                      <a:lnTo>
                        <a:pt x="34" y="88"/>
                      </a:lnTo>
                      <a:lnTo>
                        <a:pt x="34" y="88"/>
                      </a:lnTo>
                      <a:lnTo>
                        <a:pt x="34" y="87"/>
                      </a:lnTo>
                      <a:lnTo>
                        <a:pt x="34" y="87"/>
                      </a:lnTo>
                      <a:lnTo>
                        <a:pt x="34" y="85"/>
                      </a:lnTo>
                      <a:lnTo>
                        <a:pt x="36" y="85"/>
                      </a:lnTo>
                      <a:lnTo>
                        <a:pt x="36" y="85"/>
                      </a:lnTo>
                      <a:lnTo>
                        <a:pt x="36" y="85"/>
                      </a:lnTo>
                      <a:lnTo>
                        <a:pt x="36" y="85"/>
                      </a:lnTo>
                      <a:lnTo>
                        <a:pt x="36" y="85"/>
                      </a:lnTo>
                      <a:lnTo>
                        <a:pt x="36" y="85"/>
                      </a:lnTo>
                      <a:lnTo>
                        <a:pt x="38" y="85"/>
                      </a:lnTo>
                      <a:lnTo>
                        <a:pt x="38" y="85"/>
                      </a:lnTo>
                      <a:lnTo>
                        <a:pt x="40" y="85"/>
                      </a:lnTo>
                      <a:lnTo>
                        <a:pt x="40" y="83"/>
                      </a:lnTo>
                      <a:lnTo>
                        <a:pt x="40" y="83"/>
                      </a:lnTo>
                      <a:lnTo>
                        <a:pt x="40" y="83"/>
                      </a:lnTo>
                      <a:lnTo>
                        <a:pt x="40" y="83"/>
                      </a:lnTo>
                      <a:lnTo>
                        <a:pt x="40" y="81"/>
                      </a:lnTo>
                      <a:lnTo>
                        <a:pt x="40" y="81"/>
                      </a:lnTo>
                      <a:lnTo>
                        <a:pt x="40" y="81"/>
                      </a:lnTo>
                      <a:lnTo>
                        <a:pt x="40" y="83"/>
                      </a:lnTo>
                      <a:lnTo>
                        <a:pt x="38" y="83"/>
                      </a:lnTo>
                      <a:lnTo>
                        <a:pt x="38" y="83"/>
                      </a:lnTo>
                      <a:lnTo>
                        <a:pt x="38" y="81"/>
                      </a:lnTo>
                      <a:lnTo>
                        <a:pt x="36" y="81"/>
                      </a:lnTo>
                      <a:lnTo>
                        <a:pt x="36" y="81"/>
                      </a:lnTo>
                      <a:lnTo>
                        <a:pt x="36" y="81"/>
                      </a:lnTo>
                      <a:lnTo>
                        <a:pt x="34" y="81"/>
                      </a:lnTo>
                      <a:lnTo>
                        <a:pt x="34" y="81"/>
                      </a:lnTo>
                      <a:lnTo>
                        <a:pt x="34" y="81"/>
                      </a:lnTo>
                      <a:lnTo>
                        <a:pt x="32" y="81"/>
                      </a:lnTo>
                      <a:lnTo>
                        <a:pt x="32" y="81"/>
                      </a:lnTo>
                      <a:lnTo>
                        <a:pt x="30" y="81"/>
                      </a:lnTo>
                      <a:lnTo>
                        <a:pt x="30" y="83"/>
                      </a:lnTo>
                      <a:lnTo>
                        <a:pt x="30" y="83"/>
                      </a:lnTo>
                      <a:lnTo>
                        <a:pt x="30" y="81"/>
                      </a:lnTo>
                      <a:lnTo>
                        <a:pt x="30" y="81"/>
                      </a:lnTo>
                      <a:lnTo>
                        <a:pt x="30" y="81"/>
                      </a:lnTo>
                      <a:lnTo>
                        <a:pt x="30" y="79"/>
                      </a:lnTo>
                      <a:lnTo>
                        <a:pt x="28" y="79"/>
                      </a:lnTo>
                      <a:lnTo>
                        <a:pt x="28" y="79"/>
                      </a:lnTo>
                      <a:lnTo>
                        <a:pt x="28" y="79"/>
                      </a:lnTo>
                      <a:lnTo>
                        <a:pt x="26" y="79"/>
                      </a:lnTo>
                      <a:lnTo>
                        <a:pt x="26" y="79"/>
                      </a:lnTo>
                      <a:lnTo>
                        <a:pt x="26" y="79"/>
                      </a:lnTo>
                      <a:lnTo>
                        <a:pt x="26" y="79"/>
                      </a:lnTo>
                      <a:lnTo>
                        <a:pt x="25" y="79"/>
                      </a:lnTo>
                      <a:lnTo>
                        <a:pt x="25" y="79"/>
                      </a:lnTo>
                      <a:lnTo>
                        <a:pt x="25" y="79"/>
                      </a:lnTo>
                      <a:lnTo>
                        <a:pt x="25" y="79"/>
                      </a:lnTo>
                      <a:lnTo>
                        <a:pt x="25" y="79"/>
                      </a:lnTo>
                      <a:lnTo>
                        <a:pt x="23" y="79"/>
                      </a:lnTo>
                      <a:lnTo>
                        <a:pt x="23" y="77"/>
                      </a:lnTo>
                      <a:lnTo>
                        <a:pt x="25" y="77"/>
                      </a:lnTo>
                      <a:lnTo>
                        <a:pt x="25" y="77"/>
                      </a:lnTo>
                      <a:lnTo>
                        <a:pt x="25" y="75"/>
                      </a:lnTo>
                      <a:lnTo>
                        <a:pt x="23" y="75"/>
                      </a:lnTo>
                      <a:lnTo>
                        <a:pt x="23" y="75"/>
                      </a:lnTo>
                      <a:lnTo>
                        <a:pt x="23" y="73"/>
                      </a:lnTo>
                      <a:lnTo>
                        <a:pt x="23" y="73"/>
                      </a:lnTo>
                      <a:lnTo>
                        <a:pt x="23" y="73"/>
                      </a:lnTo>
                      <a:lnTo>
                        <a:pt x="23" y="71"/>
                      </a:lnTo>
                      <a:lnTo>
                        <a:pt x="23" y="71"/>
                      </a:lnTo>
                      <a:lnTo>
                        <a:pt x="23" y="71"/>
                      </a:lnTo>
                      <a:lnTo>
                        <a:pt x="23" y="69"/>
                      </a:lnTo>
                      <a:lnTo>
                        <a:pt x="21" y="69"/>
                      </a:lnTo>
                      <a:lnTo>
                        <a:pt x="21" y="69"/>
                      </a:lnTo>
                      <a:lnTo>
                        <a:pt x="21" y="69"/>
                      </a:lnTo>
                      <a:lnTo>
                        <a:pt x="19" y="69"/>
                      </a:lnTo>
                      <a:lnTo>
                        <a:pt x="19" y="69"/>
                      </a:lnTo>
                      <a:lnTo>
                        <a:pt x="19" y="69"/>
                      </a:lnTo>
                      <a:lnTo>
                        <a:pt x="19" y="67"/>
                      </a:lnTo>
                      <a:lnTo>
                        <a:pt x="19" y="67"/>
                      </a:lnTo>
                      <a:lnTo>
                        <a:pt x="19" y="67"/>
                      </a:lnTo>
                      <a:lnTo>
                        <a:pt x="19" y="65"/>
                      </a:lnTo>
                      <a:lnTo>
                        <a:pt x="19" y="65"/>
                      </a:lnTo>
                      <a:lnTo>
                        <a:pt x="19" y="65"/>
                      </a:lnTo>
                      <a:lnTo>
                        <a:pt x="19" y="64"/>
                      </a:lnTo>
                      <a:lnTo>
                        <a:pt x="19" y="64"/>
                      </a:lnTo>
                      <a:lnTo>
                        <a:pt x="19" y="64"/>
                      </a:lnTo>
                      <a:lnTo>
                        <a:pt x="19" y="64"/>
                      </a:lnTo>
                      <a:lnTo>
                        <a:pt x="17" y="64"/>
                      </a:lnTo>
                      <a:lnTo>
                        <a:pt x="17" y="64"/>
                      </a:lnTo>
                      <a:lnTo>
                        <a:pt x="17" y="62"/>
                      </a:lnTo>
                      <a:lnTo>
                        <a:pt x="15" y="62"/>
                      </a:lnTo>
                      <a:lnTo>
                        <a:pt x="15" y="62"/>
                      </a:lnTo>
                      <a:lnTo>
                        <a:pt x="15" y="62"/>
                      </a:lnTo>
                      <a:lnTo>
                        <a:pt x="15" y="60"/>
                      </a:lnTo>
                      <a:lnTo>
                        <a:pt x="15" y="60"/>
                      </a:lnTo>
                      <a:lnTo>
                        <a:pt x="15" y="60"/>
                      </a:lnTo>
                      <a:lnTo>
                        <a:pt x="15" y="58"/>
                      </a:lnTo>
                      <a:lnTo>
                        <a:pt x="15" y="58"/>
                      </a:lnTo>
                      <a:lnTo>
                        <a:pt x="15" y="56"/>
                      </a:lnTo>
                      <a:lnTo>
                        <a:pt x="15" y="56"/>
                      </a:lnTo>
                      <a:lnTo>
                        <a:pt x="15" y="56"/>
                      </a:lnTo>
                      <a:lnTo>
                        <a:pt x="13" y="56"/>
                      </a:lnTo>
                      <a:lnTo>
                        <a:pt x="13" y="56"/>
                      </a:lnTo>
                      <a:lnTo>
                        <a:pt x="13" y="56"/>
                      </a:lnTo>
                      <a:lnTo>
                        <a:pt x="13" y="54"/>
                      </a:lnTo>
                      <a:lnTo>
                        <a:pt x="13" y="54"/>
                      </a:lnTo>
                      <a:lnTo>
                        <a:pt x="13" y="52"/>
                      </a:lnTo>
                      <a:lnTo>
                        <a:pt x="15" y="52"/>
                      </a:lnTo>
                      <a:lnTo>
                        <a:pt x="15" y="52"/>
                      </a:lnTo>
                      <a:lnTo>
                        <a:pt x="15" y="50"/>
                      </a:lnTo>
                      <a:lnTo>
                        <a:pt x="13" y="50"/>
                      </a:lnTo>
                      <a:lnTo>
                        <a:pt x="13" y="50"/>
                      </a:lnTo>
                      <a:lnTo>
                        <a:pt x="13" y="50"/>
                      </a:lnTo>
                      <a:lnTo>
                        <a:pt x="13" y="50"/>
                      </a:lnTo>
                      <a:lnTo>
                        <a:pt x="11" y="50"/>
                      </a:lnTo>
                      <a:lnTo>
                        <a:pt x="11" y="48"/>
                      </a:lnTo>
                      <a:lnTo>
                        <a:pt x="11" y="48"/>
                      </a:lnTo>
                      <a:lnTo>
                        <a:pt x="11" y="48"/>
                      </a:lnTo>
                      <a:lnTo>
                        <a:pt x="11" y="48"/>
                      </a:lnTo>
                      <a:lnTo>
                        <a:pt x="11" y="46"/>
                      </a:lnTo>
                      <a:lnTo>
                        <a:pt x="11" y="46"/>
                      </a:lnTo>
                      <a:lnTo>
                        <a:pt x="11" y="44"/>
                      </a:lnTo>
                      <a:lnTo>
                        <a:pt x="9" y="44"/>
                      </a:lnTo>
                      <a:lnTo>
                        <a:pt x="9" y="44"/>
                      </a:lnTo>
                      <a:lnTo>
                        <a:pt x="11" y="44"/>
                      </a:lnTo>
                      <a:lnTo>
                        <a:pt x="11" y="42"/>
                      </a:lnTo>
                      <a:lnTo>
                        <a:pt x="11" y="42"/>
                      </a:lnTo>
                      <a:lnTo>
                        <a:pt x="9" y="42"/>
                      </a:lnTo>
                      <a:lnTo>
                        <a:pt x="9" y="41"/>
                      </a:lnTo>
                      <a:lnTo>
                        <a:pt x="9" y="41"/>
                      </a:lnTo>
                      <a:lnTo>
                        <a:pt x="9" y="41"/>
                      </a:lnTo>
                      <a:lnTo>
                        <a:pt x="9" y="42"/>
                      </a:lnTo>
                      <a:lnTo>
                        <a:pt x="7" y="42"/>
                      </a:lnTo>
                      <a:lnTo>
                        <a:pt x="7" y="41"/>
                      </a:lnTo>
                      <a:lnTo>
                        <a:pt x="7" y="41"/>
                      </a:lnTo>
                      <a:lnTo>
                        <a:pt x="7" y="41"/>
                      </a:lnTo>
                      <a:lnTo>
                        <a:pt x="7" y="41"/>
                      </a:lnTo>
                      <a:lnTo>
                        <a:pt x="7" y="41"/>
                      </a:lnTo>
                      <a:lnTo>
                        <a:pt x="5" y="41"/>
                      </a:lnTo>
                      <a:lnTo>
                        <a:pt x="5" y="41"/>
                      </a:lnTo>
                      <a:lnTo>
                        <a:pt x="3" y="41"/>
                      </a:lnTo>
                      <a:lnTo>
                        <a:pt x="3" y="39"/>
                      </a:lnTo>
                      <a:lnTo>
                        <a:pt x="3" y="39"/>
                      </a:lnTo>
                      <a:lnTo>
                        <a:pt x="5" y="39"/>
                      </a:lnTo>
                      <a:lnTo>
                        <a:pt x="5" y="37"/>
                      </a:lnTo>
                      <a:lnTo>
                        <a:pt x="5" y="37"/>
                      </a:lnTo>
                      <a:lnTo>
                        <a:pt x="5" y="37"/>
                      </a:lnTo>
                      <a:lnTo>
                        <a:pt x="5" y="35"/>
                      </a:lnTo>
                      <a:lnTo>
                        <a:pt x="7" y="35"/>
                      </a:lnTo>
                      <a:lnTo>
                        <a:pt x="7" y="35"/>
                      </a:lnTo>
                      <a:lnTo>
                        <a:pt x="7" y="35"/>
                      </a:lnTo>
                      <a:lnTo>
                        <a:pt x="7" y="33"/>
                      </a:lnTo>
                      <a:lnTo>
                        <a:pt x="7" y="33"/>
                      </a:lnTo>
                      <a:lnTo>
                        <a:pt x="7" y="31"/>
                      </a:lnTo>
                      <a:lnTo>
                        <a:pt x="7" y="31"/>
                      </a:lnTo>
                      <a:lnTo>
                        <a:pt x="7" y="31"/>
                      </a:lnTo>
                      <a:lnTo>
                        <a:pt x="9" y="31"/>
                      </a:lnTo>
                      <a:lnTo>
                        <a:pt x="9" y="31"/>
                      </a:lnTo>
                      <a:lnTo>
                        <a:pt x="9" y="29"/>
                      </a:lnTo>
                      <a:lnTo>
                        <a:pt x="7" y="29"/>
                      </a:lnTo>
                      <a:lnTo>
                        <a:pt x="7" y="29"/>
                      </a:lnTo>
                      <a:lnTo>
                        <a:pt x="7" y="29"/>
                      </a:lnTo>
                      <a:lnTo>
                        <a:pt x="5" y="29"/>
                      </a:lnTo>
                      <a:lnTo>
                        <a:pt x="5" y="29"/>
                      </a:lnTo>
                      <a:lnTo>
                        <a:pt x="5" y="27"/>
                      </a:lnTo>
                      <a:lnTo>
                        <a:pt x="5" y="27"/>
                      </a:lnTo>
                      <a:lnTo>
                        <a:pt x="5" y="25"/>
                      </a:lnTo>
                      <a:lnTo>
                        <a:pt x="5" y="25"/>
                      </a:lnTo>
                      <a:lnTo>
                        <a:pt x="5" y="23"/>
                      </a:lnTo>
                      <a:lnTo>
                        <a:pt x="5" y="23"/>
                      </a:lnTo>
                      <a:lnTo>
                        <a:pt x="5" y="23"/>
                      </a:lnTo>
                      <a:lnTo>
                        <a:pt x="5" y="23"/>
                      </a:lnTo>
                      <a:lnTo>
                        <a:pt x="5" y="21"/>
                      </a:lnTo>
                      <a:lnTo>
                        <a:pt x="5" y="21"/>
                      </a:lnTo>
                      <a:lnTo>
                        <a:pt x="5" y="21"/>
                      </a:lnTo>
                      <a:lnTo>
                        <a:pt x="5" y="19"/>
                      </a:lnTo>
                      <a:lnTo>
                        <a:pt x="5" y="19"/>
                      </a:lnTo>
                      <a:lnTo>
                        <a:pt x="5" y="19"/>
                      </a:lnTo>
                      <a:lnTo>
                        <a:pt x="3" y="19"/>
                      </a:lnTo>
                      <a:lnTo>
                        <a:pt x="3" y="19"/>
                      </a:lnTo>
                      <a:lnTo>
                        <a:pt x="3" y="18"/>
                      </a:lnTo>
                      <a:lnTo>
                        <a:pt x="3" y="18"/>
                      </a:lnTo>
                      <a:lnTo>
                        <a:pt x="3" y="16"/>
                      </a:lnTo>
                      <a:lnTo>
                        <a:pt x="3" y="16"/>
                      </a:lnTo>
                      <a:lnTo>
                        <a:pt x="3" y="16"/>
                      </a:lnTo>
                      <a:lnTo>
                        <a:pt x="3" y="16"/>
                      </a:lnTo>
                      <a:lnTo>
                        <a:pt x="3" y="14"/>
                      </a:lnTo>
                      <a:lnTo>
                        <a:pt x="3" y="14"/>
                      </a:lnTo>
                      <a:lnTo>
                        <a:pt x="3" y="14"/>
                      </a:lnTo>
                      <a:lnTo>
                        <a:pt x="3" y="14"/>
                      </a:lnTo>
                      <a:lnTo>
                        <a:pt x="2" y="14"/>
                      </a:lnTo>
                      <a:lnTo>
                        <a:pt x="2" y="12"/>
                      </a:lnTo>
                      <a:lnTo>
                        <a:pt x="2" y="12"/>
                      </a:lnTo>
                      <a:lnTo>
                        <a:pt x="2" y="10"/>
                      </a:lnTo>
                      <a:lnTo>
                        <a:pt x="2" y="10"/>
                      </a:lnTo>
                      <a:lnTo>
                        <a:pt x="2" y="10"/>
                      </a:lnTo>
                      <a:lnTo>
                        <a:pt x="0" y="10"/>
                      </a:lnTo>
                      <a:lnTo>
                        <a:pt x="0" y="8"/>
                      </a:lnTo>
                      <a:lnTo>
                        <a:pt x="2" y="8"/>
                      </a:lnTo>
                      <a:lnTo>
                        <a:pt x="2" y="8"/>
                      </a:lnTo>
                      <a:lnTo>
                        <a:pt x="2" y="8"/>
                      </a:lnTo>
                      <a:lnTo>
                        <a:pt x="2" y="8"/>
                      </a:lnTo>
                      <a:lnTo>
                        <a:pt x="3" y="8"/>
                      </a:lnTo>
                      <a:lnTo>
                        <a:pt x="3" y="8"/>
                      </a:lnTo>
                      <a:lnTo>
                        <a:pt x="3" y="8"/>
                      </a:lnTo>
                      <a:lnTo>
                        <a:pt x="3" y="8"/>
                      </a:lnTo>
                      <a:lnTo>
                        <a:pt x="3" y="8"/>
                      </a:lnTo>
                      <a:lnTo>
                        <a:pt x="5" y="8"/>
                      </a:lnTo>
                      <a:lnTo>
                        <a:pt x="5" y="8"/>
                      </a:lnTo>
                      <a:lnTo>
                        <a:pt x="7" y="8"/>
                      </a:lnTo>
                      <a:lnTo>
                        <a:pt x="7" y="8"/>
                      </a:lnTo>
                      <a:lnTo>
                        <a:pt x="7" y="8"/>
                      </a:lnTo>
                      <a:lnTo>
                        <a:pt x="7" y="8"/>
                      </a:lnTo>
                      <a:lnTo>
                        <a:pt x="7" y="8"/>
                      </a:lnTo>
                      <a:lnTo>
                        <a:pt x="7" y="6"/>
                      </a:lnTo>
                      <a:lnTo>
                        <a:pt x="7" y="6"/>
                      </a:lnTo>
                      <a:lnTo>
                        <a:pt x="7" y="4"/>
                      </a:lnTo>
                      <a:lnTo>
                        <a:pt x="7" y="4"/>
                      </a:lnTo>
                      <a:lnTo>
                        <a:pt x="9" y="4"/>
                      </a:lnTo>
                      <a:lnTo>
                        <a:pt x="9" y="2"/>
                      </a:lnTo>
                      <a:lnTo>
                        <a:pt x="9" y="2"/>
                      </a:lnTo>
                      <a:lnTo>
                        <a:pt x="9" y="2"/>
                      </a:lnTo>
                      <a:lnTo>
                        <a:pt x="9" y="0"/>
                      </a:lnTo>
                      <a:lnTo>
                        <a:pt x="9" y="0"/>
                      </a:lnTo>
                      <a:lnTo>
                        <a:pt x="11" y="0"/>
                      </a:lnTo>
                      <a:lnTo>
                        <a:pt x="11" y="0"/>
                      </a:lnTo>
                      <a:lnTo>
                        <a:pt x="11" y="2"/>
                      </a:lnTo>
                      <a:lnTo>
                        <a:pt x="13" y="2"/>
                      </a:lnTo>
                      <a:lnTo>
                        <a:pt x="13" y="2"/>
                      </a:lnTo>
                      <a:lnTo>
                        <a:pt x="13" y="2"/>
                      </a:lnTo>
                      <a:lnTo>
                        <a:pt x="13" y="2"/>
                      </a:lnTo>
                      <a:lnTo>
                        <a:pt x="13" y="4"/>
                      </a:lnTo>
                      <a:lnTo>
                        <a:pt x="15" y="4"/>
                      </a:lnTo>
                      <a:lnTo>
                        <a:pt x="15" y="4"/>
                      </a:lnTo>
                      <a:lnTo>
                        <a:pt x="15" y="4"/>
                      </a:lnTo>
                      <a:lnTo>
                        <a:pt x="15" y="4"/>
                      </a:lnTo>
                      <a:lnTo>
                        <a:pt x="15" y="6"/>
                      </a:lnTo>
                      <a:lnTo>
                        <a:pt x="15" y="6"/>
                      </a:lnTo>
                      <a:lnTo>
                        <a:pt x="17" y="6"/>
                      </a:lnTo>
                      <a:lnTo>
                        <a:pt x="17" y="8"/>
                      </a:lnTo>
                      <a:lnTo>
                        <a:pt x="17" y="8"/>
                      </a:lnTo>
                      <a:lnTo>
                        <a:pt x="17" y="8"/>
                      </a:lnTo>
                      <a:lnTo>
                        <a:pt x="19" y="8"/>
                      </a:lnTo>
                      <a:lnTo>
                        <a:pt x="19" y="8"/>
                      </a:lnTo>
                      <a:lnTo>
                        <a:pt x="19" y="8"/>
                      </a:lnTo>
                      <a:lnTo>
                        <a:pt x="19" y="10"/>
                      </a:lnTo>
                      <a:lnTo>
                        <a:pt x="19" y="10"/>
                      </a:lnTo>
                      <a:lnTo>
                        <a:pt x="19" y="10"/>
                      </a:lnTo>
                      <a:lnTo>
                        <a:pt x="19" y="12"/>
                      </a:lnTo>
                      <a:lnTo>
                        <a:pt x="21" y="12"/>
                      </a:lnTo>
                      <a:lnTo>
                        <a:pt x="21" y="12"/>
                      </a:lnTo>
                      <a:lnTo>
                        <a:pt x="21" y="12"/>
                      </a:lnTo>
                      <a:lnTo>
                        <a:pt x="21" y="12"/>
                      </a:lnTo>
                      <a:lnTo>
                        <a:pt x="23" y="12"/>
                      </a:lnTo>
                      <a:lnTo>
                        <a:pt x="23" y="12"/>
                      </a:lnTo>
                      <a:lnTo>
                        <a:pt x="23" y="14"/>
                      </a:lnTo>
                      <a:lnTo>
                        <a:pt x="25" y="14"/>
                      </a:lnTo>
                      <a:lnTo>
                        <a:pt x="25" y="14"/>
                      </a:lnTo>
                      <a:lnTo>
                        <a:pt x="25" y="16"/>
                      </a:lnTo>
                      <a:lnTo>
                        <a:pt x="25" y="16"/>
                      </a:lnTo>
                      <a:lnTo>
                        <a:pt x="25" y="16"/>
                      </a:lnTo>
                      <a:lnTo>
                        <a:pt x="25" y="16"/>
                      </a:lnTo>
                      <a:lnTo>
                        <a:pt x="25" y="16"/>
                      </a:lnTo>
                      <a:lnTo>
                        <a:pt x="25" y="18"/>
                      </a:lnTo>
                      <a:lnTo>
                        <a:pt x="26" y="18"/>
                      </a:lnTo>
                      <a:lnTo>
                        <a:pt x="26" y="18"/>
                      </a:lnTo>
                      <a:lnTo>
                        <a:pt x="26" y="18"/>
                      </a:lnTo>
                      <a:lnTo>
                        <a:pt x="28" y="18"/>
                      </a:lnTo>
                      <a:lnTo>
                        <a:pt x="28" y="18"/>
                      </a:lnTo>
                      <a:lnTo>
                        <a:pt x="30" y="18"/>
                      </a:lnTo>
                      <a:lnTo>
                        <a:pt x="30" y="18"/>
                      </a:lnTo>
                      <a:lnTo>
                        <a:pt x="30" y="18"/>
                      </a:lnTo>
                      <a:lnTo>
                        <a:pt x="30" y="18"/>
                      </a:lnTo>
                      <a:lnTo>
                        <a:pt x="32" y="18"/>
                      </a:lnTo>
                      <a:lnTo>
                        <a:pt x="32" y="19"/>
                      </a:lnTo>
                      <a:lnTo>
                        <a:pt x="32" y="19"/>
                      </a:lnTo>
                      <a:lnTo>
                        <a:pt x="34" y="19"/>
                      </a:lnTo>
                      <a:lnTo>
                        <a:pt x="34" y="19"/>
                      </a:lnTo>
                      <a:lnTo>
                        <a:pt x="34" y="19"/>
                      </a:lnTo>
                      <a:lnTo>
                        <a:pt x="34" y="19"/>
                      </a:lnTo>
                      <a:lnTo>
                        <a:pt x="36" y="19"/>
                      </a:lnTo>
                      <a:lnTo>
                        <a:pt x="36" y="19"/>
                      </a:lnTo>
                      <a:lnTo>
                        <a:pt x="36" y="19"/>
                      </a:lnTo>
                      <a:lnTo>
                        <a:pt x="36" y="19"/>
                      </a:lnTo>
                      <a:lnTo>
                        <a:pt x="36" y="19"/>
                      </a:lnTo>
                      <a:lnTo>
                        <a:pt x="38" y="19"/>
                      </a:lnTo>
                      <a:lnTo>
                        <a:pt x="38" y="19"/>
                      </a:lnTo>
                      <a:lnTo>
                        <a:pt x="38" y="19"/>
                      </a:lnTo>
                      <a:lnTo>
                        <a:pt x="40" y="19"/>
                      </a:lnTo>
                      <a:lnTo>
                        <a:pt x="40" y="19"/>
                      </a:lnTo>
                      <a:lnTo>
                        <a:pt x="40" y="19"/>
                      </a:lnTo>
                      <a:lnTo>
                        <a:pt x="40" y="18"/>
                      </a:lnTo>
                      <a:lnTo>
                        <a:pt x="42" y="18"/>
                      </a:lnTo>
                      <a:lnTo>
                        <a:pt x="42" y="19"/>
                      </a:lnTo>
                      <a:lnTo>
                        <a:pt x="42" y="19"/>
                      </a:lnTo>
                      <a:lnTo>
                        <a:pt x="42" y="19"/>
                      </a:lnTo>
                      <a:lnTo>
                        <a:pt x="44" y="19"/>
                      </a:lnTo>
                      <a:lnTo>
                        <a:pt x="44" y="19"/>
                      </a:lnTo>
                      <a:lnTo>
                        <a:pt x="46" y="19"/>
                      </a:lnTo>
                      <a:lnTo>
                        <a:pt x="46" y="18"/>
                      </a:lnTo>
                      <a:lnTo>
                        <a:pt x="46" y="18"/>
                      </a:lnTo>
                      <a:lnTo>
                        <a:pt x="46" y="18"/>
                      </a:lnTo>
                      <a:lnTo>
                        <a:pt x="46" y="18"/>
                      </a:lnTo>
                      <a:lnTo>
                        <a:pt x="46" y="16"/>
                      </a:lnTo>
                      <a:lnTo>
                        <a:pt x="48" y="16"/>
                      </a:lnTo>
                      <a:lnTo>
                        <a:pt x="48" y="16"/>
                      </a:lnTo>
                      <a:lnTo>
                        <a:pt x="48" y="16"/>
                      </a:lnTo>
                      <a:lnTo>
                        <a:pt x="48" y="16"/>
                      </a:lnTo>
                      <a:lnTo>
                        <a:pt x="48" y="16"/>
                      </a:lnTo>
                      <a:lnTo>
                        <a:pt x="49" y="16"/>
                      </a:lnTo>
                      <a:lnTo>
                        <a:pt x="49" y="14"/>
                      </a:lnTo>
                      <a:lnTo>
                        <a:pt x="49" y="14"/>
                      </a:lnTo>
                      <a:lnTo>
                        <a:pt x="49" y="14"/>
                      </a:lnTo>
                      <a:lnTo>
                        <a:pt x="51" y="14"/>
                      </a:lnTo>
                      <a:lnTo>
                        <a:pt x="51" y="14"/>
                      </a:lnTo>
                      <a:lnTo>
                        <a:pt x="51" y="14"/>
                      </a:lnTo>
                      <a:lnTo>
                        <a:pt x="51" y="14"/>
                      </a:lnTo>
                      <a:lnTo>
                        <a:pt x="51" y="14"/>
                      </a:lnTo>
                      <a:lnTo>
                        <a:pt x="53" y="14"/>
                      </a:lnTo>
                      <a:lnTo>
                        <a:pt x="53" y="12"/>
                      </a:lnTo>
                      <a:lnTo>
                        <a:pt x="53" y="12"/>
                      </a:lnTo>
                      <a:lnTo>
                        <a:pt x="53" y="12"/>
                      </a:lnTo>
                      <a:lnTo>
                        <a:pt x="53" y="10"/>
                      </a:lnTo>
                      <a:lnTo>
                        <a:pt x="53" y="10"/>
                      </a:lnTo>
                      <a:lnTo>
                        <a:pt x="55" y="10"/>
                      </a:lnTo>
                      <a:lnTo>
                        <a:pt x="55" y="10"/>
                      </a:lnTo>
                      <a:lnTo>
                        <a:pt x="55" y="10"/>
                      </a:lnTo>
                      <a:lnTo>
                        <a:pt x="57" y="10"/>
                      </a:lnTo>
                      <a:lnTo>
                        <a:pt x="57" y="10"/>
                      </a:lnTo>
                      <a:lnTo>
                        <a:pt x="57" y="8"/>
                      </a:lnTo>
                      <a:lnTo>
                        <a:pt x="57" y="8"/>
                      </a:lnTo>
                      <a:lnTo>
                        <a:pt x="57" y="8"/>
                      </a:lnTo>
                      <a:lnTo>
                        <a:pt x="59" y="8"/>
                      </a:lnTo>
                      <a:lnTo>
                        <a:pt x="59" y="8"/>
                      </a:lnTo>
                      <a:lnTo>
                        <a:pt x="59" y="8"/>
                      </a:lnTo>
                      <a:lnTo>
                        <a:pt x="61" y="8"/>
                      </a:lnTo>
                      <a:lnTo>
                        <a:pt x="61" y="6"/>
                      </a:lnTo>
                      <a:lnTo>
                        <a:pt x="61" y="6"/>
                      </a:lnTo>
                      <a:lnTo>
                        <a:pt x="61" y="6"/>
                      </a:lnTo>
                      <a:lnTo>
                        <a:pt x="63" y="6"/>
                      </a:lnTo>
                      <a:lnTo>
                        <a:pt x="63" y="6"/>
                      </a:lnTo>
                      <a:lnTo>
                        <a:pt x="63" y="6"/>
                      </a:lnTo>
                      <a:lnTo>
                        <a:pt x="63" y="6"/>
                      </a:lnTo>
                      <a:lnTo>
                        <a:pt x="63" y="4"/>
                      </a:lnTo>
                      <a:lnTo>
                        <a:pt x="65" y="4"/>
                      </a:lnTo>
                      <a:lnTo>
                        <a:pt x="65" y="4"/>
                      </a:lnTo>
                      <a:lnTo>
                        <a:pt x="65" y="4"/>
                      </a:lnTo>
                      <a:lnTo>
                        <a:pt x="67" y="4"/>
                      </a:lnTo>
                      <a:lnTo>
                        <a:pt x="67" y="2"/>
                      </a:lnTo>
                      <a:lnTo>
                        <a:pt x="67" y="2"/>
                      </a:lnTo>
                      <a:lnTo>
                        <a:pt x="67" y="2"/>
                      </a:lnTo>
                      <a:lnTo>
                        <a:pt x="69" y="2"/>
                      </a:lnTo>
                      <a:lnTo>
                        <a:pt x="69" y="2"/>
                      </a:lnTo>
                      <a:lnTo>
                        <a:pt x="69" y="2"/>
                      </a:lnTo>
                      <a:lnTo>
                        <a:pt x="70" y="2"/>
                      </a:lnTo>
                      <a:lnTo>
                        <a:pt x="70" y="4"/>
                      </a:lnTo>
                      <a:lnTo>
                        <a:pt x="70" y="4"/>
                      </a:lnTo>
                      <a:lnTo>
                        <a:pt x="70" y="4"/>
                      </a:lnTo>
                      <a:lnTo>
                        <a:pt x="72" y="4"/>
                      </a:lnTo>
                      <a:lnTo>
                        <a:pt x="72" y="6"/>
                      </a:lnTo>
                      <a:lnTo>
                        <a:pt x="72" y="6"/>
                      </a:lnTo>
                      <a:lnTo>
                        <a:pt x="72" y="6"/>
                      </a:lnTo>
                      <a:lnTo>
                        <a:pt x="72" y="6"/>
                      </a:lnTo>
                      <a:lnTo>
                        <a:pt x="72" y="8"/>
                      </a:lnTo>
                      <a:lnTo>
                        <a:pt x="74" y="8"/>
                      </a:lnTo>
                      <a:lnTo>
                        <a:pt x="74" y="8"/>
                      </a:lnTo>
                      <a:lnTo>
                        <a:pt x="74" y="8"/>
                      </a:lnTo>
                      <a:lnTo>
                        <a:pt x="74" y="8"/>
                      </a:lnTo>
                      <a:lnTo>
                        <a:pt x="74" y="8"/>
                      </a:lnTo>
                      <a:lnTo>
                        <a:pt x="74" y="8"/>
                      </a:lnTo>
                      <a:lnTo>
                        <a:pt x="74" y="10"/>
                      </a:lnTo>
                      <a:lnTo>
                        <a:pt x="74" y="10"/>
                      </a:lnTo>
                      <a:lnTo>
                        <a:pt x="72" y="10"/>
                      </a:lnTo>
                      <a:lnTo>
                        <a:pt x="72" y="10"/>
                      </a:lnTo>
                      <a:lnTo>
                        <a:pt x="72" y="10"/>
                      </a:lnTo>
                      <a:lnTo>
                        <a:pt x="72" y="10"/>
                      </a:lnTo>
                      <a:lnTo>
                        <a:pt x="72" y="12"/>
                      </a:lnTo>
                      <a:lnTo>
                        <a:pt x="72" y="12"/>
                      </a:lnTo>
                      <a:lnTo>
                        <a:pt x="72" y="12"/>
                      </a:lnTo>
                      <a:lnTo>
                        <a:pt x="72" y="14"/>
                      </a:lnTo>
                      <a:lnTo>
                        <a:pt x="72" y="14"/>
                      </a:lnTo>
                      <a:lnTo>
                        <a:pt x="72" y="14"/>
                      </a:lnTo>
                      <a:lnTo>
                        <a:pt x="74" y="14"/>
                      </a:lnTo>
                      <a:lnTo>
                        <a:pt x="74" y="14"/>
                      </a:lnTo>
                      <a:lnTo>
                        <a:pt x="74" y="16"/>
                      </a:lnTo>
                      <a:lnTo>
                        <a:pt x="74" y="16"/>
                      </a:lnTo>
                      <a:lnTo>
                        <a:pt x="74" y="16"/>
                      </a:lnTo>
                      <a:lnTo>
                        <a:pt x="76" y="16"/>
                      </a:lnTo>
                      <a:lnTo>
                        <a:pt x="76" y="16"/>
                      </a:lnTo>
                      <a:lnTo>
                        <a:pt x="74" y="16"/>
                      </a:lnTo>
                      <a:lnTo>
                        <a:pt x="74" y="18"/>
                      </a:lnTo>
                      <a:lnTo>
                        <a:pt x="74" y="18"/>
                      </a:lnTo>
                      <a:lnTo>
                        <a:pt x="74" y="18"/>
                      </a:lnTo>
                      <a:lnTo>
                        <a:pt x="72" y="18"/>
                      </a:lnTo>
                      <a:lnTo>
                        <a:pt x="72" y="18"/>
                      </a:lnTo>
                      <a:lnTo>
                        <a:pt x="72" y="18"/>
                      </a:lnTo>
                      <a:lnTo>
                        <a:pt x="70" y="18"/>
                      </a:lnTo>
                      <a:lnTo>
                        <a:pt x="70" y="18"/>
                      </a:lnTo>
                      <a:lnTo>
                        <a:pt x="70" y="18"/>
                      </a:lnTo>
                      <a:lnTo>
                        <a:pt x="69" y="18"/>
                      </a:lnTo>
                      <a:lnTo>
                        <a:pt x="69" y="19"/>
                      </a:lnTo>
                      <a:lnTo>
                        <a:pt x="69" y="19"/>
                      </a:lnTo>
                      <a:lnTo>
                        <a:pt x="70" y="19"/>
                      </a:lnTo>
                      <a:lnTo>
                        <a:pt x="70" y="21"/>
                      </a:lnTo>
                      <a:lnTo>
                        <a:pt x="70" y="21"/>
                      </a:lnTo>
                      <a:lnTo>
                        <a:pt x="72" y="21"/>
                      </a:lnTo>
                      <a:lnTo>
                        <a:pt x="72" y="21"/>
                      </a:lnTo>
                      <a:lnTo>
                        <a:pt x="72" y="21"/>
                      </a:lnTo>
                      <a:lnTo>
                        <a:pt x="72" y="21"/>
                      </a:lnTo>
                      <a:lnTo>
                        <a:pt x="74" y="21"/>
                      </a:lnTo>
                      <a:lnTo>
                        <a:pt x="74" y="23"/>
                      </a:lnTo>
                      <a:lnTo>
                        <a:pt x="74" y="23"/>
                      </a:lnTo>
                      <a:lnTo>
                        <a:pt x="74" y="23"/>
                      </a:lnTo>
                      <a:lnTo>
                        <a:pt x="74" y="23"/>
                      </a:lnTo>
                      <a:lnTo>
                        <a:pt x="74" y="23"/>
                      </a:lnTo>
                      <a:lnTo>
                        <a:pt x="74" y="25"/>
                      </a:lnTo>
                      <a:lnTo>
                        <a:pt x="76" y="25"/>
                      </a:lnTo>
                      <a:lnTo>
                        <a:pt x="76" y="25"/>
                      </a:lnTo>
                      <a:lnTo>
                        <a:pt x="76" y="23"/>
                      </a:lnTo>
                      <a:lnTo>
                        <a:pt x="78" y="23"/>
                      </a:lnTo>
                      <a:lnTo>
                        <a:pt x="78" y="25"/>
                      </a:lnTo>
                      <a:lnTo>
                        <a:pt x="78" y="25"/>
                      </a:lnTo>
                      <a:lnTo>
                        <a:pt x="78" y="25"/>
                      </a:lnTo>
                      <a:lnTo>
                        <a:pt x="78" y="27"/>
                      </a:lnTo>
                      <a:lnTo>
                        <a:pt x="78" y="27"/>
                      </a:lnTo>
                      <a:lnTo>
                        <a:pt x="80" y="27"/>
                      </a:lnTo>
                      <a:lnTo>
                        <a:pt x="80" y="27"/>
                      </a:lnTo>
                      <a:lnTo>
                        <a:pt x="80" y="29"/>
                      </a:lnTo>
                      <a:lnTo>
                        <a:pt x="80" y="29"/>
                      </a:lnTo>
                      <a:lnTo>
                        <a:pt x="80" y="29"/>
                      </a:lnTo>
                      <a:lnTo>
                        <a:pt x="82" y="29"/>
                      </a:lnTo>
                      <a:lnTo>
                        <a:pt x="82" y="29"/>
                      </a:lnTo>
                      <a:lnTo>
                        <a:pt x="84" y="29"/>
                      </a:lnTo>
                      <a:lnTo>
                        <a:pt x="84" y="27"/>
                      </a:lnTo>
                      <a:lnTo>
                        <a:pt x="84" y="27"/>
                      </a:lnTo>
                      <a:lnTo>
                        <a:pt x="84" y="27"/>
                      </a:lnTo>
                      <a:lnTo>
                        <a:pt x="86" y="27"/>
                      </a:lnTo>
                      <a:lnTo>
                        <a:pt x="86" y="29"/>
                      </a:lnTo>
                      <a:lnTo>
                        <a:pt x="86" y="29"/>
                      </a:lnTo>
                      <a:lnTo>
                        <a:pt x="84" y="29"/>
                      </a:lnTo>
                      <a:lnTo>
                        <a:pt x="84" y="31"/>
                      </a:lnTo>
                      <a:lnTo>
                        <a:pt x="84" y="31"/>
                      </a:lnTo>
                      <a:lnTo>
                        <a:pt x="84" y="31"/>
                      </a:lnTo>
                      <a:lnTo>
                        <a:pt x="86" y="31"/>
                      </a:lnTo>
                      <a:lnTo>
                        <a:pt x="86" y="33"/>
                      </a:lnTo>
                      <a:lnTo>
                        <a:pt x="86" y="33"/>
                      </a:lnTo>
                      <a:lnTo>
                        <a:pt x="86" y="35"/>
                      </a:lnTo>
                      <a:lnTo>
                        <a:pt x="86" y="35"/>
                      </a:lnTo>
                      <a:lnTo>
                        <a:pt x="86" y="37"/>
                      </a:lnTo>
                      <a:lnTo>
                        <a:pt x="86" y="37"/>
                      </a:lnTo>
                      <a:lnTo>
                        <a:pt x="86" y="37"/>
                      </a:lnTo>
                      <a:lnTo>
                        <a:pt x="86" y="39"/>
                      </a:lnTo>
                      <a:lnTo>
                        <a:pt x="86" y="39"/>
                      </a:lnTo>
                      <a:lnTo>
                        <a:pt x="86" y="41"/>
                      </a:lnTo>
                      <a:lnTo>
                        <a:pt x="86" y="41"/>
                      </a:lnTo>
                      <a:lnTo>
                        <a:pt x="86" y="41"/>
                      </a:lnTo>
                      <a:lnTo>
                        <a:pt x="86" y="41"/>
                      </a:lnTo>
                      <a:lnTo>
                        <a:pt x="86" y="42"/>
                      </a:lnTo>
                      <a:lnTo>
                        <a:pt x="88" y="42"/>
                      </a:lnTo>
                      <a:lnTo>
                        <a:pt x="88" y="42"/>
                      </a:lnTo>
                      <a:lnTo>
                        <a:pt x="88" y="42"/>
                      </a:lnTo>
                      <a:lnTo>
                        <a:pt x="88" y="44"/>
                      </a:lnTo>
                      <a:lnTo>
                        <a:pt x="90" y="44"/>
                      </a:lnTo>
                      <a:lnTo>
                        <a:pt x="90" y="44"/>
                      </a:lnTo>
                      <a:lnTo>
                        <a:pt x="90" y="44"/>
                      </a:lnTo>
                      <a:lnTo>
                        <a:pt x="90" y="44"/>
                      </a:lnTo>
                      <a:lnTo>
                        <a:pt x="90" y="46"/>
                      </a:lnTo>
                      <a:lnTo>
                        <a:pt x="92" y="46"/>
                      </a:lnTo>
                      <a:lnTo>
                        <a:pt x="92" y="46"/>
                      </a:lnTo>
                      <a:lnTo>
                        <a:pt x="92" y="46"/>
                      </a:lnTo>
                      <a:lnTo>
                        <a:pt x="93" y="46"/>
                      </a:lnTo>
                      <a:lnTo>
                        <a:pt x="93" y="46"/>
                      </a:lnTo>
                      <a:lnTo>
                        <a:pt x="93" y="46"/>
                      </a:lnTo>
                      <a:lnTo>
                        <a:pt x="93" y="48"/>
                      </a:lnTo>
                      <a:lnTo>
                        <a:pt x="95" y="48"/>
                      </a:lnTo>
                      <a:lnTo>
                        <a:pt x="95" y="48"/>
                      </a:lnTo>
                      <a:lnTo>
                        <a:pt x="95" y="48"/>
                      </a:lnTo>
                      <a:lnTo>
                        <a:pt x="97" y="48"/>
                      </a:lnTo>
                      <a:lnTo>
                        <a:pt x="97" y="48"/>
                      </a:lnTo>
                      <a:lnTo>
                        <a:pt x="99" y="48"/>
                      </a:lnTo>
                      <a:lnTo>
                        <a:pt x="99" y="48"/>
                      </a:lnTo>
                      <a:lnTo>
                        <a:pt x="99" y="48"/>
                      </a:lnTo>
                      <a:lnTo>
                        <a:pt x="99" y="48"/>
                      </a:lnTo>
                      <a:lnTo>
                        <a:pt x="101" y="48"/>
                      </a:lnTo>
                      <a:lnTo>
                        <a:pt x="101" y="48"/>
                      </a:lnTo>
                      <a:lnTo>
                        <a:pt x="101" y="48"/>
                      </a:lnTo>
                      <a:lnTo>
                        <a:pt x="101" y="48"/>
                      </a:lnTo>
                      <a:lnTo>
                        <a:pt x="103" y="48"/>
                      </a:lnTo>
                      <a:lnTo>
                        <a:pt x="103" y="48"/>
                      </a:lnTo>
                      <a:lnTo>
                        <a:pt x="103" y="48"/>
                      </a:lnTo>
                      <a:lnTo>
                        <a:pt x="105" y="48"/>
                      </a:lnTo>
                      <a:lnTo>
                        <a:pt x="105" y="48"/>
                      </a:lnTo>
                      <a:lnTo>
                        <a:pt x="105" y="48"/>
                      </a:lnTo>
                      <a:lnTo>
                        <a:pt x="105" y="48"/>
                      </a:lnTo>
                      <a:lnTo>
                        <a:pt x="107" y="48"/>
                      </a:lnTo>
                      <a:lnTo>
                        <a:pt x="107" y="48"/>
                      </a:lnTo>
                      <a:lnTo>
                        <a:pt x="107" y="48"/>
                      </a:lnTo>
                      <a:lnTo>
                        <a:pt x="109" y="48"/>
                      </a:lnTo>
                      <a:lnTo>
                        <a:pt x="109" y="50"/>
                      </a:lnTo>
                      <a:lnTo>
                        <a:pt x="109" y="50"/>
                      </a:lnTo>
                      <a:lnTo>
                        <a:pt x="109" y="52"/>
                      </a:lnTo>
                      <a:lnTo>
                        <a:pt x="109" y="52"/>
                      </a:lnTo>
                      <a:lnTo>
                        <a:pt x="109" y="52"/>
                      </a:lnTo>
                      <a:lnTo>
                        <a:pt x="109" y="54"/>
                      </a:lnTo>
                      <a:lnTo>
                        <a:pt x="111" y="54"/>
                      </a:lnTo>
                      <a:lnTo>
                        <a:pt x="111" y="54"/>
                      </a:lnTo>
                      <a:lnTo>
                        <a:pt x="111" y="54"/>
                      </a:lnTo>
                      <a:lnTo>
                        <a:pt x="111" y="56"/>
                      </a:lnTo>
                      <a:lnTo>
                        <a:pt x="111" y="56"/>
                      </a:lnTo>
                      <a:lnTo>
                        <a:pt x="111" y="56"/>
                      </a:lnTo>
                      <a:lnTo>
                        <a:pt x="113" y="56"/>
                      </a:lnTo>
                      <a:lnTo>
                        <a:pt x="113" y="56"/>
                      </a:lnTo>
                      <a:lnTo>
                        <a:pt x="113" y="56"/>
                      </a:lnTo>
                      <a:lnTo>
                        <a:pt x="113" y="56"/>
                      </a:lnTo>
                      <a:lnTo>
                        <a:pt x="113" y="58"/>
                      </a:lnTo>
                      <a:lnTo>
                        <a:pt x="114" y="58"/>
                      </a:lnTo>
                      <a:lnTo>
                        <a:pt x="114" y="58"/>
                      </a:lnTo>
                      <a:lnTo>
                        <a:pt x="116" y="58"/>
                      </a:lnTo>
                      <a:lnTo>
                        <a:pt x="116" y="58"/>
                      </a:lnTo>
                      <a:lnTo>
                        <a:pt x="116" y="58"/>
                      </a:lnTo>
                      <a:lnTo>
                        <a:pt x="116" y="60"/>
                      </a:lnTo>
                      <a:lnTo>
                        <a:pt x="116" y="60"/>
                      </a:lnTo>
                      <a:lnTo>
                        <a:pt x="118" y="60"/>
                      </a:lnTo>
                      <a:lnTo>
                        <a:pt x="118" y="60"/>
                      </a:lnTo>
                      <a:lnTo>
                        <a:pt x="118" y="60"/>
                      </a:lnTo>
                      <a:lnTo>
                        <a:pt x="120" y="60"/>
                      </a:lnTo>
                      <a:lnTo>
                        <a:pt x="120" y="62"/>
                      </a:lnTo>
                      <a:lnTo>
                        <a:pt x="120" y="62"/>
                      </a:lnTo>
                      <a:lnTo>
                        <a:pt x="120" y="62"/>
                      </a:lnTo>
                      <a:lnTo>
                        <a:pt x="120" y="62"/>
                      </a:lnTo>
                      <a:lnTo>
                        <a:pt x="122" y="62"/>
                      </a:lnTo>
                      <a:lnTo>
                        <a:pt x="122" y="62"/>
                      </a:lnTo>
                      <a:lnTo>
                        <a:pt x="122" y="62"/>
                      </a:lnTo>
                      <a:lnTo>
                        <a:pt x="122" y="64"/>
                      </a:lnTo>
                      <a:lnTo>
                        <a:pt x="124" y="64"/>
                      </a:lnTo>
                      <a:lnTo>
                        <a:pt x="124" y="64"/>
                      </a:lnTo>
                      <a:lnTo>
                        <a:pt x="126" y="64"/>
                      </a:lnTo>
                      <a:lnTo>
                        <a:pt x="126" y="64"/>
                      </a:lnTo>
                      <a:lnTo>
                        <a:pt x="126" y="64"/>
                      </a:lnTo>
                      <a:lnTo>
                        <a:pt x="126" y="64"/>
                      </a:lnTo>
                      <a:lnTo>
                        <a:pt x="128" y="64"/>
                      </a:lnTo>
                      <a:lnTo>
                        <a:pt x="128" y="64"/>
                      </a:lnTo>
                      <a:lnTo>
                        <a:pt x="128" y="64"/>
                      </a:lnTo>
                      <a:lnTo>
                        <a:pt x="130" y="64"/>
                      </a:lnTo>
                      <a:lnTo>
                        <a:pt x="130" y="64"/>
                      </a:lnTo>
                      <a:lnTo>
                        <a:pt x="130" y="64"/>
                      </a:lnTo>
                      <a:lnTo>
                        <a:pt x="132" y="64"/>
                      </a:lnTo>
                      <a:lnTo>
                        <a:pt x="132" y="64"/>
                      </a:lnTo>
                      <a:lnTo>
                        <a:pt x="132" y="64"/>
                      </a:lnTo>
                      <a:lnTo>
                        <a:pt x="132" y="65"/>
                      </a:lnTo>
                      <a:lnTo>
                        <a:pt x="134" y="65"/>
                      </a:lnTo>
                      <a:lnTo>
                        <a:pt x="134" y="65"/>
                      </a:lnTo>
                      <a:lnTo>
                        <a:pt x="134" y="65"/>
                      </a:lnTo>
                      <a:lnTo>
                        <a:pt x="136" y="65"/>
                      </a:lnTo>
                      <a:lnTo>
                        <a:pt x="136" y="65"/>
                      </a:lnTo>
                      <a:lnTo>
                        <a:pt x="136" y="65"/>
                      </a:lnTo>
                      <a:lnTo>
                        <a:pt x="137" y="65"/>
                      </a:lnTo>
                      <a:lnTo>
                        <a:pt x="137" y="65"/>
                      </a:lnTo>
                      <a:lnTo>
                        <a:pt x="137" y="65"/>
                      </a:lnTo>
                      <a:lnTo>
                        <a:pt x="139" y="65"/>
                      </a:lnTo>
                      <a:lnTo>
                        <a:pt x="139" y="65"/>
                      </a:lnTo>
                      <a:lnTo>
                        <a:pt x="139" y="65"/>
                      </a:lnTo>
                      <a:lnTo>
                        <a:pt x="139" y="65"/>
                      </a:lnTo>
                      <a:lnTo>
                        <a:pt x="141" y="65"/>
                      </a:lnTo>
                      <a:lnTo>
                        <a:pt x="141" y="65"/>
                      </a:lnTo>
                      <a:lnTo>
                        <a:pt x="143" y="65"/>
                      </a:lnTo>
                      <a:lnTo>
                        <a:pt x="143" y="64"/>
                      </a:lnTo>
                      <a:lnTo>
                        <a:pt x="143" y="64"/>
                      </a:lnTo>
                      <a:lnTo>
                        <a:pt x="143" y="64"/>
                      </a:lnTo>
                      <a:lnTo>
                        <a:pt x="145" y="64"/>
                      </a:lnTo>
                      <a:lnTo>
                        <a:pt x="145" y="64"/>
                      </a:lnTo>
                      <a:lnTo>
                        <a:pt x="145" y="64"/>
                      </a:lnTo>
                      <a:lnTo>
                        <a:pt x="147" y="64"/>
                      </a:lnTo>
                      <a:lnTo>
                        <a:pt x="147" y="64"/>
                      </a:lnTo>
                      <a:lnTo>
                        <a:pt x="147" y="64"/>
                      </a:lnTo>
                      <a:lnTo>
                        <a:pt x="149" y="64"/>
                      </a:lnTo>
                      <a:lnTo>
                        <a:pt x="149" y="64"/>
                      </a:lnTo>
                      <a:lnTo>
                        <a:pt x="149" y="64"/>
                      </a:lnTo>
                      <a:lnTo>
                        <a:pt x="149" y="64"/>
                      </a:lnTo>
                      <a:lnTo>
                        <a:pt x="151" y="64"/>
                      </a:lnTo>
                      <a:lnTo>
                        <a:pt x="151" y="64"/>
                      </a:lnTo>
                      <a:lnTo>
                        <a:pt x="153" y="64"/>
                      </a:lnTo>
                      <a:lnTo>
                        <a:pt x="153" y="64"/>
                      </a:lnTo>
                      <a:lnTo>
                        <a:pt x="153" y="64"/>
                      </a:lnTo>
                      <a:lnTo>
                        <a:pt x="153" y="62"/>
                      </a:lnTo>
                      <a:lnTo>
                        <a:pt x="155" y="62"/>
                      </a:lnTo>
                      <a:lnTo>
                        <a:pt x="155" y="62"/>
                      </a:lnTo>
                      <a:lnTo>
                        <a:pt x="155" y="62"/>
                      </a:lnTo>
                      <a:lnTo>
                        <a:pt x="157" y="62"/>
                      </a:lnTo>
                      <a:lnTo>
                        <a:pt x="157" y="62"/>
                      </a:lnTo>
                      <a:lnTo>
                        <a:pt x="157" y="62"/>
                      </a:lnTo>
                      <a:lnTo>
                        <a:pt x="158" y="62"/>
                      </a:lnTo>
                      <a:lnTo>
                        <a:pt x="158" y="62"/>
                      </a:lnTo>
                      <a:lnTo>
                        <a:pt x="158" y="62"/>
                      </a:lnTo>
                      <a:lnTo>
                        <a:pt x="158" y="60"/>
                      </a:lnTo>
                      <a:lnTo>
                        <a:pt x="160" y="60"/>
                      </a:lnTo>
                      <a:lnTo>
                        <a:pt x="160" y="60"/>
                      </a:lnTo>
                      <a:lnTo>
                        <a:pt x="160" y="60"/>
                      </a:lnTo>
                      <a:lnTo>
                        <a:pt x="162" y="60"/>
                      </a:lnTo>
                      <a:lnTo>
                        <a:pt x="162" y="60"/>
                      </a:lnTo>
                      <a:lnTo>
                        <a:pt x="164" y="60"/>
                      </a:lnTo>
                      <a:lnTo>
                        <a:pt x="164" y="60"/>
                      </a:lnTo>
                      <a:lnTo>
                        <a:pt x="164" y="60"/>
                      </a:lnTo>
                      <a:lnTo>
                        <a:pt x="164" y="60"/>
                      </a:lnTo>
                      <a:lnTo>
                        <a:pt x="166" y="60"/>
                      </a:lnTo>
                      <a:lnTo>
                        <a:pt x="166" y="60"/>
                      </a:lnTo>
                      <a:lnTo>
                        <a:pt x="166" y="60"/>
                      </a:lnTo>
                      <a:lnTo>
                        <a:pt x="168" y="60"/>
                      </a:lnTo>
                      <a:lnTo>
                        <a:pt x="168" y="60"/>
                      </a:lnTo>
                      <a:lnTo>
                        <a:pt x="170" y="60"/>
                      </a:lnTo>
                      <a:lnTo>
                        <a:pt x="170" y="60"/>
                      </a:lnTo>
                      <a:lnTo>
                        <a:pt x="170" y="60"/>
                      </a:lnTo>
                      <a:lnTo>
                        <a:pt x="172" y="60"/>
                      </a:lnTo>
                      <a:lnTo>
                        <a:pt x="172" y="60"/>
                      </a:lnTo>
                      <a:lnTo>
                        <a:pt x="172" y="58"/>
                      </a:lnTo>
                      <a:lnTo>
                        <a:pt x="172" y="58"/>
                      </a:lnTo>
                      <a:lnTo>
                        <a:pt x="172" y="58"/>
                      </a:lnTo>
                      <a:lnTo>
                        <a:pt x="172" y="56"/>
                      </a:lnTo>
                      <a:lnTo>
                        <a:pt x="172" y="56"/>
                      </a:lnTo>
                      <a:lnTo>
                        <a:pt x="172" y="56"/>
                      </a:lnTo>
                      <a:lnTo>
                        <a:pt x="172" y="56"/>
                      </a:lnTo>
                      <a:lnTo>
                        <a:pt x="172" y="54"/>
                      </a:lnTo>
                      <a:lnTo>
                        <a:pt x="172" y="54"/>
                      </a:lnTo>
                      <a:lnTo>
                        <a:pt x="172" y="52"/>
                      </a:lnTo>
                      <a:lnTo>
                        <a:pt x="172" y="52"/>
                      </a:lnTo>
                      <a:lnTo>
                        <a:pt x="172" y="52"/>
                      </a:lnTo>
                      <a:lnTo>
                        <a:pt x="172" y="50"/>
                      </a:lnTo>
                      <a:lnTo>
                        <a:pt x="172" y="50"/>
                      </a:lnTo>
                      <a:lnTo>
                        <a:pt x="172" y="50"/>
                      </a:lnTo>
                      <a:lnTo>
                        <a:pt x="174" y="50"/>
                      </a:lnTo>
                      <a:lnTo>
                        <a:pt x="174" y="50"/>
                      </a:lnTo>
                      <a:lnTo>
                        <a:pt x="176" y="50"/>
                      </a:lnTo>
                      <a:lnTo>
                        <a:pt x="176" y="50"/>
                      </a:lnTo>
                      <a:lnTo>
                        <a:pt x="176" y="50"/>
                      </a:lnTo>
                      <a:lnTo>
                        <a:pt x="178" y="50"/>
                      </a:lnTo>
                      <a:lnTo>
                        <a:pt x="178" y="52"/>
                      </a:lnTo>
                      <a:lnTo>
                        <a:pt x="178" y="52"/>
                      </a:lnTo>
                      <a:lnTo>
                        <a:pt x="178" y="50"/>
                      </a:lnTo>
                      <a:lnTo>
                        <a:pt x="180" y="50"/>
                      </a:lnTo>
                      <a:lnTo>
                        <a:pt x="180" y="50"/>
                      </a:lnTo>
                      <a:lnTo>
                        <a:pt x="180" y="50"/>
                      </a:lnTo>
                      <a:lnTo>
                        <a:pt x="180" y="50"/>
                      </a:lnTo>
                      <a:lnTo>
                        <a:pt x="181" y="50"/>
                      </a:lnTo>
                      <a:lnTo>
                        <a:pt x="181" y="50"/>
                      </a:lnTo>
                      <a:lnTo>
                        <a:pt x="181" y="48"/>
                      </a:lnTo>
                      <a:lnTo>
                        <a:pt x="181" y="48"/>
                      </a:lnTo>
                      <a:lnTo>
                        <a:pt x="183" y="48"/>
                      </a:lnTo>
                      <a:lnTo>
                        <a:pt x="183" y="48"/>
                      </a:lnTo>
                      <a:lnTo>
                        <a:pt x="183" y="48"/>
                      </a:lnTo>
                      <a:lnTo>
                        <a:pt x="185" y="48"/>
                      </a:lnTo>
                      <a:lnTo>
                        <a:pt x="185" y="48"/>
                      </a:lnTo>
                      <a:lnTo>
                        <a:pt x="185" y="48"/>
                      </a:lnTo>
                      <a:lnTo>
                        <a:pt x="185" y="48"/>
                      </a:lnTo>
                      <a:lnTo>
                        <a:pt x="185" y="48"/>
                      </a:lnTo>
                      <a:lnTo>
                        <a:pt x="187" y="48"/>
                      </a:lnTo>
                      <a:lnTo>
                        <a:pt x="187" y="48"/>
                      </a:lnTo>
                      <a:lnTo>
                        <a:pt x="187" y="48"/>
                      </a:lnTo>
                      <a:lnTo>
                        <a:pt x="187" y="46"/>
                      </a:lnTo>
                      <a:lnTo>
                        <a:pt x="187" y="46"/>
                      </a:lnTo>
                      <a:lnTo>
                        <a:pt x="187" y="44"/>
                      </a:lnTo>
                      <a:lnTo>
                        <a:pt x="187" y="44"/>
                      </a:lnTo>
                      <a:lnTo>
                        <a:pt x="187" y="42"/>
                      </a:lnTo>
                      <a:lnTo>
                        <a:pt x="187" y="42"/>
                      </a:lnTo>
                      <a:lnTo>
                        <a:pt x="187" y="42"/>
                      </a:lnTo>
                      <a:lnTo>
                        <a:pt x="189" y="42"/>
                      </a:lnTo>
                      <a:lnTo>
                        <a:pt x="189" y="41"/>
                      </a:lnTo>
                      <a:lnTo>
                        <a:pt x="189" y="41"/>
                      </a:lnTo>
                      <a:lnTo>
                        <a:pt x="191" y="41"/>
                      </a:lnTo>
                      <a:lnTo>
                        <a:pt x="191" y="41"/>
                      </a:lnTo>
                      <a:lnTo>
                        <a:pt x="191" y="41"/>
                      </a:lnTo>
                      <a:lnTo>
                        <a:pt x="191" y="41"/>
                      </a:lnTo>
                      <a:lnTo>
                        <a:pt x="191" y="41"/>
                      </a:lnTo>
                      <a:lnTo>
                        <a:pt x="191" y="39"/>
                      </a:lnTo>
                      <a:lnTo>
                        <a:pt x="193" y="39"/>
                      </a:lnTo>
                      <a:lnTo>
                        <a:pt x="193" y="39"/>
                      </a:lnTo>
                      <a:lnTo>
                        <a:pt x="193" y="39"/>
                      </a:lnTo>
                      <a:lnTo>
                        <a:pt x="193" y="39"/>
                      </a:lnTo>
                      <a:lnTo>
                        <a:pt x="195" y="39"/>
                      </a:lnTo>
                      <a:lnTo>
                        <a:pt x="195" y="39"/>
                      </a:lnTo>
                      <a:lnTo>
                        <a:pt x="195" y="37"/>
                      </a:lnTo>
                      <a:lnTo>
                        <a:pt x="197" y="37"/>
                      </a:lnTo>
                      <a:lnTo>
                        <a:pt x="197" y="37"/>
                      </a:lnTo>
                      <a:lnTo>
                        <a:pt x="197" y="37"/>
                      </a:lnTo>
                      <a:lnTo>
                        <a:pt x="197" y="37"/>
                      </a:lnTo>
                      <a:lnTo>
                        <a:pt x="199" y="37"/>
                      </a:lnTo>
                      <a:lnTo>
                        <a:pt x="199" y="37"/>
                      </a:lnTo>
                      <a:lnTo>
                        <a:pt x="199" y="35"/>
                      </a:lnTo>
                      <a:lnTo>
                        <a:pt x="199" y="35"/>
                      </a:lnTo>
                      <a:lnTo>
                        <a:pt x="201" y="35"/>
                      </a:lnTo>
                      <a:lnTo>
                        <a:pt x="201" y="35"/>
                      </a:lnTo>
                      <a:lnTo>
                        <a:pt x="203" y="35"/>
                      </a:lnTo>
                      <a:lnTo>
                        <a:pt x="203" y="35"/>
                      </a:lnTo>
                      <a:lnTo>
                        <a:pt x="203" y="35"/>
                      </a:lnTo>
                      <a:lnTo>
                        <a:pt x="203" y="35"/>
                      </a:lnTo>
                      <a:lnTo>
                        <a:pt x="204" y="35"/>
                      </a:lnTo>
                      <a:lnTo>
                        <a:pt x="204" y="35"/>
                      </a:lnTo>
                      <a:lnTo>
                        <a:pt x="206" y="35"/>
                      </a:lnTo>
                      <a:lnTo>
                        <a:pt x="206" y="35"/>
                      </a:lnTo>
                      <a:lnTo>
                        <a:pt x="206" y="35"/>
                      </a:lnTo>
                      <a:lnTo>
                        <a:pt x="206" y="35"/>
                      </a:lnTo>
                      <a:lnTo>
                        <a:pt x="208" y="35"/>
                      </a:lnTo>
                      <a:lnTo>
                        <a:pt x="208" y="35"/>
                      </a:lnTo>
                      <a:lnTo>
                        <a:pt x="208" y="35"/>
                      </a:lnTo>
                      <a:lnTo>
                        <a:pt x="210" y="35"/>
                      </a:lnTo>
                      <a:lnTo>
                        <a:pt x="210" y="35"/>
                      </a:lnTo>
                      <a:lnTo>
                        <a:pt x="212" y="35"/>
                      </a:lnTo>
                      <a:lnTo>
                        <a:pt x="212" y="35"/>
                      </a:lnTo>
                      <a:lnTo>
                        <a:pt x="212" y="37"/>
                      </a:lnTo>
                      <a:lnTo>
                        <a:pt x="212" y="37"/>
                      </a:lnTo>
                      <a:lnTo>
                        <a:pt x="212" y="35"/>
                      </a:lnTo>
                      <a:lnTo>
                        <a:pt x="214" y="35"/>
                      </a:lnTo>
                      <a:lnTo>
                        <a:pt x="214" y="35"/>
                      </a:lnTo>
                      <a:lnTo>
                        <a:pt x="214" y="35"/>
                      </a:lnTo>
                      <a:lnTo>
                        <a:pt x="214" y="33"/>
                      </a:lnTo>
                      <a:lnTo>
                        <a:pt x="214" y="33"/>
                      </a:lnTo>
                      <a:lnTo>
                        <a:pt x="214" y="33"/>
                      </a:lnTo>
                      <a:lnTo>
                        <a:pt x="216" y="33"/>
                      </a:lnTo>
                      <a:lnTo>
                        <a:pt x="216" y="31"/>
                      </a:lnTo>
                      <a:lnTo>
                        <a:pt x="216" y="31"/>
                      </a:lnTo>
                      <a:lnTo>
                        <a:pt x="218" y="31"/>
                      </a:lnTo>
                      <a:lnTo>
                        <a:pt x="218" y="31"/>
                      </a:lnTo>
                      <a:lnTo>
                        <a:pt x="218" y="31"/>
                      </a:lnTo>
                      <a:lnTo>
                        <a:pt x="220" y="31"/>
                      </a:lnTo>
                      <a:lnTo>
                        <a:pt x="220" y="31"/>
                      </a:lnTo>
                      <a:lnTo>
                        <a:pt x="220" y="31"/>
                      </a:lnTo>
                      <a:lnTo>
                        <a:pt x="222" y="31"/>
                      </a:lnTo>
                      <a:lnTo>
                        <a:pt x="222" y="31"/>
                      </a:lnTo>
                      <a:lnTo>
                        <a:pt x="224" y="31"/>
                      </a:lnTo>
                      <a:lnTo>
                        <a:pt x="224" y="33"/>
                      </a:lnTo>
                      <a:lnTo>
                        <a:pt x="224" y="33"/>
                      </a:lnTo>
                      <a:lnTo>
                        <a:pt x="224" y="33"/>
                      </a:lnTo>
                      <a:lnTo>
                        <a:pt x="225" y="33"/>
                      </a:lnTo>
                      <a:lnTo>
                        <a:pt x="225" y="33"/>
                      </a:lnTo>
                      <a:lnTo>
                        <a:pt x="225" y="33"/>
                      </a:lnTo>
                      <a:lnTo>
                        <a:pt x="225" y="33"/>
                      </a:lnTo>
                      <a:lnTo>
                        <a:pt x="227" y="33"/>
                      </a:lnTo>
                      <a:lnTo>
                        <a:pt x="227" y="33"/>
                      </a:lnTo>
                      <a:lnTo>
                        <a:pt x="227" y="33"/>
                      </a:lnTo>
                      <a:lnTo>
                        <a:pt x="227" y="31"/>
                      </a:lnTo>
                      <a:lnTo>
                        <a:pt x="229" y="31"/>
                      </a:lnTo>
                      <a:lnTo>
                        <a:pt x="229" y="31"/>
                      </a:lnTo>
                      <a:lnTo>
                        <a:pt x="229" y="31"/>
                      </a:lnTo>
                      <a:lnTo>
                        <a:pt x="229" y="33"/>
                      </a:lnTo>
                      <a:lnTo>
                        <a:pt x="231" y="33"/>
                      </a:lnTo>
                      <a:lnTo>
                        <a:pt x="231" y="33"/>
                      </a:lnTo>
                      <a:lnTo>
                        <a:pt x="231" y="35"/>
                      </a:lnTo>
                      <a:lnTo>
                        <a:pt x="231" y="35"/>
                      </a:lnTo>
                      <a:lnTo>
                        <a:pt x="231" y="35"/>
                      </a:lnTo>
                      <a:lnTo>
                        <a:pt x="231" y="35"/>
                      </a:lnTo>
                      <a:lnTo>
                        <a:pt x="231" y="37"/>
                      </a:lnTo>
                      <a:lnTo>
                        <a:pt x="231" y="37"/>
                      </a:lnTo>
                      <a:lnTo>
                        <a:pt x="231" y="39"/>
                      </a:lnTo>
                      <a:lnTo>
                        <a:pt x="233" y="39"/>
                      </a:lnTo>
                      <a:lnTo>
                        <a:pt x="233" y="39"/>
                      </a:lnTo>
                      <a:lnTo>
                        <a:pt x="233" y="39"/>
                      </a:lnTo>
                      <a:lnTo>
                        <a:pt x="235" y="39"/>
                      </a:lnTo>
                      <a:lnTo>
                        <a:pt x="235" y="39"/>
                      </a:lnTo>
                      <a:lnTo>
                        <a:pt x="235" y="39"/>
                      </a:lnTo>
                      <a:lnTo>
                        <a:pt x="237" y="39"/>
                      </a:lnTo>
                      <a:lnTo>
                        <a:pt x="237" y="39"/>
                      </a:lnTo>
                      <a:lnTo>
                        <a:pt x="239" y="39"/>
                      </a:lnTo>
                      <a:lnTo>
                        <a:pt x="239" y="39"/>
                      </a:lnTo>
                      <a:lnTo>
                        <a:pt x="239" y="41"/>
                      </a:lnTo>
                      <a:lnTo>
                        <a:pt x="239" y="41"/>
                      </a:lnTo>
                      <a:lnTo>
                        <a:pt x="241" y="41"/>
                      </a:lnTo>
                      <a:lnTo>
                        <a:pt x="241" y="41"/>
                      </a:lnTo>
                      <a:lnTo>
                        <a:pt x="241" y="41"/>
                      </a:lnTo>
                      <a:lnTo>
                        <a:pt x="241" y="41"/>
                      </a:lnTo>
                      <a:lnTo>
                        <a:pt x="243" y="41"/>
                      </a:lnTo>
                      <a:lnTo>
                        <a:pt x="243" y="41"/>
                      </a:lnTo>
                      <a:lnTo>
                        <a:pt x="243" y="41"/>
                      </a:lnTo>
                      <a:lnTo>
                        <a:pt x="245" y="41"/>
                      </a:lnTo>
                      <a:lnTo>
                        <a:pt x="245" y="41"/>
                      </a:lnTo>
                      <a:lnTo>
                        <a:pt x="245" y="41"/>
                      </a:lnTo>
                      <a:lnTo>
                        <a:pt x="247" y="41"/>
                      </a:lnTo>
                      <a:lnTo>
                        <a:pt x="247" y="41"/>
                      </a:lnTo>
                      <a:lnTo>
                        <a:pt x="247" y="42"/>
                      </a:lnTo>
                      <a:lnTo>
                        <a:pt x="247" y="42"/>
                      </a:lnTo>
                      <a:lnTo>
                        <a:pt x="247" y="42"/>
                      </a:lnTo>
                      <a:lnTo>
                        <a:pt x="247" y="44"/>
                      </a:lnTo>
                      <a:lnTo>
                        <a:pt x="248" y="44"/>
                      </a:lnTo>
                      <a:lnTo>
                        <a:pt x="248" y="44"/>
                      </a:lnTo>
                      <a:lnTo>
                        <a:pt x="250" y="44"/>
                      </a:lnTo>
                      <a:lnTo>
                        <a:pt x="250" y="44"/>
                      </a:lnTo>
                      <a:lnTo>
                        <a:pt x="250" y="44"/>
                      </a:lnTo>
                      <a:lnTo>
                        <a:pt x="250" y="44"/>
                      </a:lnTo>
                      <a:lnTo>
                        <a:pt x="252" y="44"/>
                      </a:lnTo>
                      <a:lnTo>
                        <a:pt x="252" y="44"/>
                      </a:lnTo>
                      <a:lnTo>
                        <a:pt x="252" y="44"/>
                      </a:lnTo>
                      <a:lnTo>
                        <a:pt x="252" y="42"/>
                      </a:lnTo>
                      <a:lnTo>
                        <a:pt x="252" y="42"/>
                      </a:lnTo>
                      <a:lnTo>
                        <a:pt x="252" y="44"/>
                      </a:lnTo>
                      <a:lnTo>
                        <a:pt x="254" y="44"/>
                      </a:lnTo>
                      <a:lnTo>
                        <a:pt x="254" y="44"/>
                      </a:lnTo>
                      <a:lnTo>
                        <a:pt x="254" y="44"/>
                      </a:lnTo>
                      <a:lnTo>
                        <a:pt x="256" y="44"/>
                      </a:lnTo>
                      <a:lnTo>
                        <a:pt x="256" y="44"/>
                      </a:lnTo>
                      <a:lnTo>
                        <a:pt x="256" y="44"/>
                      </a:lnTo>
                      <a:lnTo>
                        <a:pt x="256" y="44"/>
                      </a:lnTo>
                      <a:lnTo>
                        <a:pt x="258" y="44"/>
                      </a:lnTo>
                      <a:lnTo>
                        <a:pt x="258" y="44"/>
                      </a:lnTo>
                      <a:lnTo>
                        <a:pt x="258" y="44"/>
                      </a:lnTo>
                      <a:lnTo>
                        <a:pt x="260" y="44"/>
                      </a:lnTo>
                      <a:lnTo>
                        <a:pt x="260" y="44"/>
                      </a:lnTo>
                      <a:lnTo>
                        <a:pt x="260" y="44"/>
                      </a:lnTo>
                      <a:lnTo>
                        <a:pt x="262" y="44"/>
                      </a:lnTo>
                      <a:lnTo>
                        <a:pt x="262" y="44"/>
                      </a:lnTo>
                      <a:lnTo>
                        <a:pt x="262" y="46"/>
                      </a:lnTo>
                      <a:lnTo>
                        <a:pt x="262" y="46"/>
                      </a:lnTo>
                      <a:lnTo>
                        <a:pt x="262" y="46"/>
                      </a:lnTo>
                      <a:lnTo>
                        <a:pt x="264" y="46"/>
                      </a:lnTo>
                      <a:lnTo>
                        <a:pt x="264" y="46"/>
                      </a:lnTo>
                      <a:lnTo>
                        <a:pt x="264" y="48"/>
                      </a:lnTo>
                      <a:lnTo>
                        <a:pt x="266" y="48"/>
                      </a:lnTo>
                      <a:lnTo>
                        <a:pt x="266" y="48"/>
                      </a:lnTo>
                      <a:lnTo>
                        <a:pt x="266" y="48"/>
                      </a:lnTo>
                      <a:lnTo>
                        <a:pt x="268" y="48"/>
                      </a:lnTo>
                      <a:lnTo>
                        <a:pt x="268" y="48"/>
                      </a:lnTo>
                      <a:lnTo>
                        <a:pt x="268" y="48"/>
                      </a:lnTo>
                      <a:lnTo>
                        <a:pt x="268" y="50"/>
                      </a:lnTo>
                      <a:lnTo>
                        <a:pt x="268" y="50"/>
                      </a:lnTo>
                      <a:lnTo>
                        <a:pt x="268" y="50"/>
                      </a:lnTo>
                      <a:lnTo>
                        <a:pt x="268" y="52"/>
                      </a:lnTo>
                      <a:lnTo>
                        <a:pt x="268" y="52"/>
                      </a:lnTo>
                      <a:lnTo>
                        <a:pt x="268" y="52"/>
                      </a:lnTo>
                      <a:lnTo>
                        <a:pt x="269" y="52"/>
                      </a:lnTo>
                      <a:lnTo>
                        <a:pt x="269" y="54"/>
                      </a:lnTo>
                      <a:lnTo>
                        <a:pt x="269" y="54"/>
                      </a:lnTo>
                      <a:lnTo>
                        <a:pt x="269" y="54"/>
                      </a:lnTo>
                      <a:lnTo>
                        <a:pt x="269" y="56"/>
                      </a:lnTo>
                      <a:lnTo>
                        <a:pt x="271" y="56"/>
                      </a:lnTo>
                      <a:lnTo>
                        <a:pt x="271" y="56"/>
                      </a:lnTo>
                      <a:lnTo>
                        <a:pt x="271" y="56"/>
                      </a:lnTo>
                      <a:lnTo>
                        <a:pt x="273" y="56"/>
                      </a:lnTo>
                      <a:lnTo>
                        <a:pt x="273" y="56"/>
                      </a:lnTo>
                      <a:lnTo>
                        <a:pt x="273" y="56"/>
                      </a:lnTo>
                      <a:lnTo>
                        <a:pt x="273" y="56"/>
                      </a:lnTo>
                      <a:lnTo>
                        <a:pt x="275" y="56"/>
                      </a:lnTo>
                      <a:lnTo>
                        <a:pt x="275" y="56"/>
                      </a:lnTo>
                      <a:lnTo>
                        <a:pt x="275" y="56"/>
                      </a:lnTo>
                      <a:lnTo>
                        <a:pt x="277" y="56"/>
                      </a:lnTo>
                      <a:lnTo>
                        <a:pt x="277" y="56"/>
                      </a:lnTo>
                      <a:lnTo>
                        <a:pt x="277" y="56"/>
                      </a:lnTo>
                      <a:lnTo>
                        <a:pt x="279" y="56"/>
                      </a:lnTo>
                      <a:lnTo>
                        <a:pt x="279" y="58"/>
                      </a:lnTo>
                      <a:lnTo>
                        <a:pt x="279" y="58"/>
                      </a:lnTo>
                      <a:lnTo>
                        <a:pt x="279" y="58"/>
                      </a:lnTo>
                      <a:lnTo>
                        <a:pt x="279" y="60"/>
                      </a:lnTo>
                      <a:lnTo>
                        <a:pt x="279" y="60"/>
                      </a:lnTo>
                      <a:lnTo>
                        <a:pt x="279" y="60"/>
                      </a:lnTo>
                      <a:lnTo>
                        <a:pt x="281" y="60"/>
                      </a:lnTo>
                      <a:lnTo>
                        <a:pt x="281" y="62"/>
                      </a:lnTo>
                      <a:lnTo>
                        <a:pt x="281" y="62"/>
                      </a:lnTo>
                      <a:lnTo>
                        <a:pt x="281" y="62"/>
                      </a:lnTo>
                      <a:lnTo>
                        <a:pt x="283" y="62"/>
                      </a:lnTo>
                      <a:lnTo>
                        <a:pt x="283" y="64"/>
                      </a:lnTo>
                      <a:lnTo>
                        <a:pt x="283" y="64"/>
                      </a:lnTo>
                      <a:lnTo>
                        <a:pt x="283" y="64"/>
                      </a:lnTo>
                      <a:lnTo>
                        <a:pt x="283" y="64"/>
                      </a:lnTo>
                      <a:lnTo>
                        <a:pt x="283" y="64"/>
                      </a:lnTo>
                      <a:lnTo>
                        <a:pt x="283" y="65"/>
                      </a:lnTo>
                      <a:lnTo>
                        <a:pt x="285" y="65"/>
                      </a:lnTo>
                      <a:lnTo>
                        <a:pt x="285" y="65"/>
                      </a:lnTo>
                      <a:lnTo>
                        <a:pt x="285" y="65"/>
                      </a:lnTo>
                      <a:lnTo>
                        <a:pt x="287" y="65"/>
                      </a:lnTo>
                      <a:lnTo>
                        <a:pt x="287" y="65"/>
                      </a:lnTo>
                      <a:lnTo>
                        <a:pt x="289" y="65"/>
                      </a:lnTo>
                      <a:lnTo>
                        <a:pt x="289" y="65"/>
                      </a:lnTo>
                      <a:lnTo>
                        <a:pt x="289" y="65"/>
                      </a:lnTo>
                      <a:lnTo>
                        <a:pt x="291" y="65"/>
                      </a:lnTo>
                      <a:lnTo>
                        <a:pt x="291" y="65"/>
                      </a:lnTo>
                      <a:lnTo>
                        <a:pt x="292" y="65"/>
                      </a:lnTo>
                      <a:lnTo>
                        <a:pt x="292" y="65"/>
                      </a:lnTo>
                      <a:lnTo>
                        <a:pt x="292" y="65"/>
                      </a:lnTo>
                      <a:lnTo>
                        <a:pt x="292" y="64"/>
                      </a:lnTo>
                      <a:lnTo>
                        <a:pt x="294" y="64"/>
                      </a:lnTo>
                      <a:lnTo>
                        <a:pt x="294" y="64"/>
                      </a:lnTo>
                      <a:lnTo>
                        <a:pt x="294" y="64"/>
                      </a:lnTo>
                      <a:lnTo>
                        <a:pt x="296" y="64"/>
                      </a:lnTo>
                      <a:lnTo>
                        <a:pt x="296" y="64"/>
                      </a:lnTo>
                      <a:lnTo>
                        <a:pt x="298" y="64"/>
                      </a:lnTo>
                      <a:lnTo>
                        <a:pt x="298" y="64"/>
                      </a:lnTo>
                      <a:lnTo>
                        <a:pt x="298" y="65"/>
                      </a:lnTo>
                      <a:lnTo>
                        <a:pt x="298" y="65"/>
                      </a:lnTo>
                      <a:lnTo>
                        <a:pt x="298" y="65"/>
                      </a:lnTo>
                      <a:lnTo>
                        <a:pt x="298" y="67"/>
                      </a:lnTo>
                      <a:lnTo>
                        <a:pt x="298" y="67"/>
                      </a:lnTo>
                      <a:lnTo>
                        <a:pt x="298" y="67"/>
                      </a:lnTo>
                      <a:lnTo>
                        <a:pt x="298" y="69"/>
                      </a:lnTo>
                      <a:lnTo>
                        <a:pt x="298" y="69"/>
                      </a:lnTo>
                      <a:lnTo>
                        <a:pt x="298" y="71"/>
                      </a:lnTo>
                      <a:lnTo>
                        <a:pt x="298" y="71"/>
                      </a:lnTo>
                      <a:lnTo>
                        <a:pt x="298" y="71"/>
                      </a:lnTo>
                      <a:lnTo>
                        <a:pt x="298" y="71"/>
                      </a:lnTo>
                      <a:lnTo>
                        <a:pt x="298" y="73"/>
                      </a:lnTo>
                      <a:lnTo>
                        <a:pt x="298" y="73"/>
                      </a:lnTo>
                      <a:lnTo>
                        <a:pt x="298" y="75"/>
                      </a:lnTo>
                      <a:lnTo>
                        <a:pt x="300" y="75"/>
                      </a:lnTo>
                      <a:lnTo>
                        <a:pt x="300" y="75"/>
                      </a:lnTo>
                      <a:lnTo>
                        <a:pt x="298" y="75"/>
                      </a:lnTo>
                      <a:lnTo>
                        <a:pt x="298" y="77"/>
                      </a:lnTo>
                      <a:lnTo>
                        <a:pt x="298" y="77"/>
                      </a:lnTo>
                      <a:lnTo>
                        <a:pt x="298" y="77"/>
                      </a:lnTo>
                      <a:lnTo>
                        <a:pt x="298" y="79"/>
                      </a:lnTo>
                      <a:lnTo>
                        <a:pt x="298" y="79"/>
                      </a:lnTo>
                      <a:lnTo>
                        <a:pt x="298" y="79"/>
                      </a:lnTo>
                      <a:lnTo>
                        <a:pt x="298" y="79"/>
                      </a:lnTo>
                      <a:lnTo>
                        <a:pt x="298" y="79"/>
                      </a:lnTo>
                      <a:lnTo>
                        <a:pt x="298" y="79"/>
                      </a:lnTo>
                      <a:lnTo>
                        <a:pt x="300" y="79"/>
                      </a:lnTo>
                      <a:lnTo>
                        <a:pt x="300" y="81"/>
                      </a:lnTo>
                      <a:lnTo>
                        <a:pt x="300" y="81"/>
                      </a:lnTo>
                      <a:lnTo>
                        <a:pt x="300" y="83"/>
                      </a:lnTo>
                      <a:lnTo>
                        <a:pt x="300" y="83"/>
                      </a:lnTo>
                      <a:lnTo>
                        <a:pt x="300" y="85"/>
                      </a:lnTo>
                      <a:lnTo>
                        <a:pt x="298" y="85"/>
                      </a:lnTo>
                      <a:lnTo>
                        <a:pt x="298" y="85"/>
                      </a:lnTo>
                      <a:lnTo>
                        <a:pt x="300" y="85"/>
                      </a:lnTo>
                      <a:lnTo>
                        <a:pt x="300" y="87"/>
                      </a:lnTo>
                      <a:lnTo>
                        <a:pt x="300" y="87"/>
                      </a:lnTo>
                      <a:lnTo>
                        <a:pt x="300" y="87"/>
                      </a:lnTo>
                      <a:lnTo>
                        <a:pt x="300" y="88"/>
                      </a:lnTo>
                      <a:lnTo>
                        <a:pt x="300" y="88"/>
                      </a:lnTo>
                      <a:lnTo>
                        <a:pt x="300" y="88"/>
                      </a:lnTo>
                      <a:lnTo>
                        <a:pt x="300" y="88"/>
                      </a:lnTo>
                      <a:lnTo>
                        <a:pt x="298" y="88"/>
                      </a:lnTo>
                      <a:lnTo>
                        <a:pt x="298" y="90"/>
                      </a:lnTo>
                      <a:lnTo>
                        <a:pt x="298" y="90"/>
                      </a:lnTo>
                      <a:lnTo>
                        <a:pt x="298" y="90"/>
                      </a:lnTo>
                      <a:lnTo>
                        <a:pt x="298" y="92"/>
                      </a:lnTo>
                      <a:lnTo>
                        <a:pt x="298" y="92"/>
                      </a:lnTo>
                      <a:lnTo>
                        <a:pt x="298" y="92"/>
                      </a:lnTo>
                      <a:lnTo>
                        <a:pt x="298" y="94"/>
                      </a:lnTo>
                      <a:lnTo>
                        <a:pt x="296" y="94"/>
                      </a:lnTo>
                      <a:lnTo>
                        <a:pt x="296" y="94"/>
                      </a:lnTo>
                      <a:lnTo>
                        <a:pt x="296" y="96"/>
                      </a:lnTo>
                      <a:lnTo>
                        <a:pt x="298" y="96"/>
                      </a:lnTo>
                      <a:lnTo>
                        <a:pt x="298" y="96"/>
                      </a:lnTo>
                      <a:lnTo>
                        <a:pt x="298" y="96"/>
                      </a:lnTo>
                      <a:lnTo>
                        <a:pt x="298" y="98"/>
                      </a:lnTo>
                      <a:lnTo>
                        <a:pt x="298" y="98"/>
                      </a:lnTo>
                      <a:lnTo>
                        <a:pt x="296" y="98"/>
                      </a:lnTo>
                      <a:lnTo>
                        <a:pt x="296" y="100"/>
                      </a:lnTo>
                      <a:lnTo>
                        <a:pt x="296" y="100"/>
                      </a:lnTo>
                      <a:lnTo>
                        <a:pt x="296" y="102"/>
                      </a:lnTo>
                      <a:lnTo>
                        <a:pt x="296" y="102"/>
                      </a:lnTo>
                      <a:lnTo>
                        <a:pt x="296" y="104"/>
                      </a:lnTo>
                      <a:lnTo>
                        <a:pt x="296" y="104"/>
                      </a:lnTo>
                      <a:lnTo>
                        <a:pt x="296" y="104"/>
                      </a:lnTo>
                      <a:lnTo>
                        <a:pt x="294" y="104"/>
                      </a:lnTo>
                      <a:lnTo>
                        <a:pt x="294" y="104"/>
                      </a:lnTo>
                      <a:lnTo>
                        <a:pt x="294" y="106"/>
                      </a:lnTo>
                      <a:lnTo>
                        <a:pt x="294" y="106"/>
                      </a:lnTo>
                      <a:lnTo>
                        <a:pt x="294" y="106"/>
                      </a:lnTo>
                      <a:lnTo>
                        <a:pt x="294" y="106"/>
                      </a:lnTo>
                      <a:lnTo>
                        <a:pt x="294" y="108"/>
                      </a:lnTo>
                      <a:lnTo>
                        <a:pt x="292" y="108"/>
                      </a:lnTo>
                      <a:lnTo>
                        <a:pt x="292" y="108"/>
                      </a:lnTo>
                      <a:lnTo>
                        <a:pt x="292" y="108"/>
                      </a:lnTo>
                      <a:lnTo>
                        <a:pt x="292" y="108"/>
                      </a:lnTo>
                      <a:lnTo>
                        <a:pt x="291" y="108"/>
                      </a:lnTo>
                      <a:lnTo>
                        <a:pt x="291" y="110"/>
                      </a:lnTo>
                      <a:lnTo>
                        <a:pt x="292" y="110"/>
                      </a:lnTo>
                      <a:lnTo>
                        <a:pt x="292" y="110"/>
                      </a:lnTo>
                      <a:lnTo>
                        <a:pt x="292" y="110"/>
                      </a:lnTo>
                      <a:lnTo>
                        <a:pt x="292" y="111"/>
                      </a:lnTo>
                      <a:lnTo>
                        <a:pt x="292" y="111"/>
                      </a:lnTo>
                      <a:lnTo>
                        <a:pt x="292" y="111"/>
                      </a:lnTo>
                      <a:lnTo>
                        <a:pt x="292" y="111"/>
                      </a:lnTo>
                      <a:lnTo>
                        <a:pt x="294" y="111"/>
                      </a:lnTo>
                      <a:lnTo>
                        <a:pt x="294" y="113"/>
                      </a:lnTo>
                      <a:lnTo>
                        <a:pt x="292" y="113"/>
                      </a:lnTo>
                      <a:lnTo>
                        <a:pt x="292" y="113"/>
                      </a:lnTo>
                      <a:lnTo>
                        <a:pt x="292" y="113"/>
                      </a:lnTo>
                      <a:lnTo>
                        <a:pt x="291" y="113"/>
                      </a:lnTo>
                      <a:lnTo>
                        <a:pt x="291" y="113"/>
                      </a:lnTo>
                      <a:lnTo>
                        <a:pt x="289" y="113"/>
                      </a:lnTo>
                      <a:lnTo>
                        <a:pt x="289" y="113"/>
                      </a:lnTo>
                      <a:lnTo>
                        <a:pt x="289" y="113"/>
                      </a:lnTo>
                      <a:lnTo>
                        <a:pt x="289" y="115"/>
                      </a:lnTo>
                      <a:lnTo>
                        <a:pt x="289" y="115"/>
                      </a:lnTo>
                      <a:lnTo>
                        <a:pt x="289" y="115"/>
                      </a:lnTo>
                      <a:lnTo>
                        <a:pt x="287" y="115"/>
                      </a:lnTo>
                      <a:lnTo>
                        <a:pt x="287" y="117"/>
                      </a:lnTo>
                      <a:lnTo>
                        <a:pt x="287" y="117"/>
                      </a:lnTo>
                      <a:lnTo>
                        <a:pt x="287" y="117"/>
                      </a:lnTo>
                      <a:lnTo>
                        <a:pt x="287" y="119"/>
                      </a:lnTo>
                      <a:lnTo>
                        <a:pt x="287" y="119"/>
                      </a:lnTo>
                      <a:lnTo>
                        <a:pt x="287" y="119"/>
                      </a:lnTo>
                      <a:lnTo>
                        <a:pt x="287" y="119"/>
                      </a:lnTo>
                      <a:lnTo>
                        <a:pt x="287" y="121"/>
                      </a:lnTo>
                      <a:lnTo>
                        <a:pt x="289" y="121"/>
                      </a:lnTo>
                      <a:lnTo>
                        <a:pt x="289" y="121"/>
                      </a:lnTo>
                      <a:lnTo>
                        <a:pt x="289" y="123"/>
                      </a:lnTo>
                      <a:lnTo>
                        <a:pt x="289" y="123"/>
                      </a:lnTo>
                      <a:lnTo>
                        <a:pt x="287" y="123"/>
                      </a:lnTo>
                      <a:lnTo>
                        <a:pt x="287" y="125"/>
                      </a:lnTo>
                      <a:lnTo>
                        <a:pt x="287" y="125"/>
                      </a:lnTo>
                      <a:lnTo>
                        <a:pt x="289" y="125"/>
                      </a:lnTo>
                      <a:lnTo>
                        <a:pt x="289" y="127"/>
                      </a:lnTo>
                      <a:lnTo>
                        <a:pt x="289" y="127"/>
                      </a:lnTo>
                      <a:lnTo>
                        <a:pt x="289" y="127"/>
                      </a:lnTo>
                      <a:lnTo>
                        <a:pt x="289" y="127"/>
                      </a:lnTo>
                      <a:lnTo>
                        <a:pt x="289" y="127"/>
                      </a:lnTo>
                      <a:lnTo>
                        <a:pt x="289" y="129"/>
                      </a:lnTo>
                      <a:lnTo>
                        <a:pt x="291" y="129"/>
                      </a:lnTo>
                      <a:lnTo>
                        <a:pt x="291" y="129"/>
                      </a:lnTo>
                      <a:lnTo>
                        <a:pt x="292" y="129"/>
                      </a:lnTo>
                      <a:lnTo>
                        <a:pt x="292" y="129"/>
                      </a:lnTo>
                      <a:lnTo>
                        <a:pt x="292" y="129"/>
                      </a:lnTo>
                      <a:lnTo>
                        <a:pt x="294" y="129"/>
                      </a:lnTo>
                      <a:lnTo>
                        <a:pt x="294" y="129"/>
                      </a:lnTo>
                      <a:lnTo>
                        <a:pt x="292" y="129"/>
                      </a:lnTo>
                      <a:lnTo>
                        <a:pt x="292" y="131"/>
                      </a:lnTo>
                      <a:lnTo>
                        <a:pt x="292" y="131"/>
                      </a:lnTo>
                      <a:lnTo>
                        <a:pt x="292" y="131"/>
                      </a:lnTo>
                      <a:lnTo>
                        <a:pt x="292" y="133"/>
                      </a:lnTo>
                      <a:lnTo>
                        <a:pt x="292" y="133"/>
                      </a:lnTo>
                      <a:lnTo>
                        <a:pt x="292" y="133"/>
                      </a:lnTo>
                      <a:lnTo>
                        <a:pt x="291" y="133"/>
                      </a:lnTo>
                      <a:lnTo>
                        <a:pt x="291" y="134"/>
                      </a:lnTo>
                      <a:lnTo>
                        <a:pt x="291" y="134"/>
                      </a:lnTo>
                      <a:lnTo>
                        <a:pt x="289" y="134"/>
                      </a:lnTo>
                      <a:lnTo>
                        <a:pt x="289" y="134"/>
                      </a:lnTo>
                      <a:lnTo>
                        <a:pt x="289" y="134"/>
                      </a:lnTo>
                      <a:lnTo>
                        <a:pt x="289" y="136"/>
                      </a:lnTo>
                      <a:lnTo>
                        <a:pt x="289" y="136"/>
                      </a:lnTo>
                      <a:lnTo>
                        <a:pt x="289" y="136"/>
                      </a:lnTo>
                      <a:lnTo>
                        <a:pt x="289" y="136"/>
                      </a:lnTo>
                      <a:lnTo>
                        <a:pt x="289" y="138"/>
                      </a:lnTo>
                      <a:lnTo>
                        <a:pt x="289" y="138"/>
                      </a:lnTo>
                      <a:lnTo>
                        <a:pt x="289" y="138"/>
                      </a:lnTo>
                      <a:lnTo>
                        <a:pt x="289" y="140"/>
                      </a:lnTo>
                      <a:lnTo>
                        <a:pt x="289" y="140"/>
                      </a:lnTo>
                      <a:lnTo>
                        <a:pt x="289" y="140"/>
                      </a:lnTo>
                      <a:lnTo>
                        <a:pt x="289" y="142"/>
                      </a:lnTo>
                      <a:lnTo>
                        <a:pt x="289" y="142"/>
                      </a:lnTo>
                      <a:lnTo>
                        <a:pt x="289" y="144"/>
                      </a:lnTo>
                      <a:lnTo>
                        <a:pt x="289" y="144"/>
                      </a:lnTo>
                      <a:lnTo>
                        <a:pt x="291" y="144"/>
                      </a:lnTo>
                      <a:lnTo>
                        <a:pt x="291" y="144"/>
                      </a:lnTo>
                      <a:lnTo>
                        <a:pt x="291" y="146"/>
                      </a:lnTo>
                      <a:lnTo>
                        <a:pt x="291" y="146"/>
                      </a:lnTo>
                      <a:lnTo>
                        <a:pt x="291" y="146"/>
                      </a:lnTo>
                      <a:lnTo>
                        <a:pt x="291" y="148"/>
                      </a:lnTo>
                      <a:lnTo>
                        <a:pt x="291" y="148"/>
                      </a:lnTo>
                      <a:lnTo>
                        <a:pt x="292" y="148"/>
                      </a:lnTo>
                      <a:lnTo>
                        <a:pt x="292" y="150"/>
                      </a:lnTo>
                      <a:lnTo>
                        <a:pt x="292" y="150"/>
                      </a:lnTo>
                      <a:lnTo>
                        <a:pt x="292" y="150"/>
                      </a:lnTo>
                      <a:lnTo>
                        <a:pt x="292" y="152"/>
                      </a:lnTo>
                      <a:lnTo>
                        <a:pt x="292" y="152"/>
                      </a:lnTo>
                      <a:lnTo>
                        <a:pt x="292" y="152"/>
                      </a:lnTo>
                      <a:lnTo>
                        <a:pt x="292" y="154"/>
                      </a:lnTo>
                      <a:lnTo>
                        <a:pt x="292" y="154"/>
                      </a:lnTo>
                      <a:lnTo>
                        <a:pt x="292" y="154"/>
                      </a:lnTo>
                      <a:lnTo>
                        <a:pt x="292" y="155"/>
                      </a:lnTo>
                      <a:lnTo>
                        <a:pt x="292" y="155"/>
                      </a:lnTo>
                      <a:lnTo>
                        <a:pt x="292" y="157"/>
                      </a:lnTo>
                      <a:lnTo>
                        <a:pt x="292" y="157"/>
                      </a:lnTo>
                      <a:lnTo>
                        <a:pt x="292" y="157"/>
                      </a:lnTo>
                      <a:lnTo>
                        <a:pt x="292" y="159"/>
                      </a:lnTo>
                      <a:lnTo>
                        <a:pt x="292" y="159"/>
                      </a:lnTo>
                      <a:lnTo>
                        <a:pt x="292" y="159"/>
                      </a:lnTo>
                      <a:lnTo>
                        <a:pt x="292" y="161"/>
                      </a:lnTo>
                      <a:lnTo>
                        <a:pt x="292" y="161"/>
                      </a:lnTo>
                      <a:lnTo>
                        <a:pt x="292" y="163"/>
                      </a:lnTo>
                      <a:lnTo>
                        <a:pt x="292" y="163"/>
                      </a:lnTo>
                      <a:lnTo>
                        <a:pt x="292" y="165"/>
                      </a:lnTo>
                      <a:lnTo>
                        <a:pt x="292" y="165"/>
                      </a:lnTo>
                      <a:lnTo>
                        <a:pt x="292" y="167"/>
                      </a:lnTo>
                      <a:lnTo>
                        <a:pt x="292" y="167"/>
                      </a:lnTo>
                      <a:lnTo>
                        <a:pt x="292" y="167"/>
                      </a:lnTo>
                      <a:lnTo>
                        <a:pt x="292" y="169"/>
                      </a:lnTo>
                      <a:lnTo>
                        <a:pt x="292" y="169"/>
                      </a:lnTo>
                      <a:lnTo>
                        <a:pt x="292" y="171"/>
                      </a:lnTo>
                      <a:lnTo>
                        <a:pt x="292" y="171"/>
                      </a:lnTo>
                      <a:lnTo>
                        <a:pt x="294" y="171"/>
                      </a:lnTo>
                      <a:lnTo>
                        <a:pt x="294" y="171"/>
                      </a:lnTo>
                      <a:lnTo>
                        <a:pt x="294" y="171"/>
                      </a:lnTo>
                      <a:lnTo>
                        <a:pt x="294" y="171"/>
                      </a:lnTo>
                      <a:lnTo>
                        <a:pt x="296" y="171"/>
                      </a:lnTo>
                      <a:lnTo>
                        <a:pt x="296" y="171"/>
                      </a:lnTo>
                      <a:lnTo>
                        <a:pt x="298" y="171"/>
                      </a:lnTo>
                      <a:lnTo>
                        <a:pt x="298" y="171"/>
                      </a:lnTo>
                      <a:lnTo>
                        <a:pt x="298" y="171"/>
                      </a:lnTo>
                      <a:lnTo>
                        <a:pt x="300" y="171"/>
                      </a:lnTo>
                      <a:lnTo>
                        <a:pt x="300" y="171"/>
                      </a:lnTo>
                      <a:lnTo>
                        <a:pt x="300" y="171"/>
                      </a:lnTo>
                      <a:lnTo>
                        <a:pt x="300" y="173"/>
                      </a:lnTo>
                      <a:lnTo>
                        <a:pt x="302" y="173"/>
                      </a:lnTo>
                      <a:lnTo>
                        <a:pt x="302" y="173"/>
                      </a:lnTo>
                      <a:lnTo>
                        <a:pt x="304" y="173"/>
                      </a:lnTo>
                      <a:lnTo>
                        <a:pt x="304" y="173"/>
                      </a:lnTo>
                      <a:lnTo>
                        <a:pt x="304" y="173"/>
                      </a:lnTo>
                      <a:lnTo>
                        <a:pt x="306" y="173"/>
                      </a:lnTo>
                      <a:lnTo>
                        <a:pt x="306" y="173"/>
                      </a:lnTo>
                      <a:lnTo>
                        <a:pt x="306" y="173"/>
                      </a:lnTo>
                      <a:lnTo>
                        <a:pt x="306" y="173"/>
                      </a:lnTo>
                      <a:lnTo>
                        <a:pt x="306" y="173"/>
                      </a:lnTo>
                      <a:lnTo>
                        <a:pt x="308" y="173"/>
                      </a:lnTo>
                      <a:lnTo>
                        <a:pt x="308" y="173"/>
                      </a:lnTo>
                      <a:lnTo>
                        <a:pt x="308" y="173"/>
                      </a:lnTo>
                      <a:lnTo>
                        <a:pt x="308" y="175"/>
                      </a:lnTo>
                      <a:lnTo>
                        <a:pt x="308" y="175"/>
                      </a:lnTo>
                      <a:lnTo>
                        <a:pt x="310" y="175"/>
                      </a:lnTo>
                      <a:lnTo>
                        <a:pt x="310" y="177"/>
                      </a:lnTo>
                      <a:lnTo>
                        <a:pt x="310" y="177"/>
                      </a:lnTo>
                      <a:lnTo>
                        <a:pt x="310" y="177"/>
                      </a:lnTo>
                      <a:lnTo>
                        <a:pt x="310" y="177"/>
                      </a:lnTo>
                      <a:lnTo>
                        <a:pt x="310" y="178"/>
                      </a:lnTo>
                      <a:lnTo>
                        <a:pt x="310" y="178"/>
                      </a:lnTo>
                      <a:lnTo>
                        <a:pt x="310" y="180"/>
                      </a:lnTo>
                      <a:lnTo>
                        <a:pt x="310" y="180"/>
                      </a:lnTo>
                      <a:lnTo>
                        <a:pt x="310" y="182"/>
                      </a:lnTo>
                      <a:lnTo>
                        <a:pt x="310" y="182"/>
                      </a:lnTo>
                      <a:lnTo>
                        <a:pt x="310" y="182"/>
                      </a:lnTo>
                      <a:lnTo>
                        <a:pt x="310" y="184"/>
                      </a:lnTo>
                      <a:lnTo>
                        <a:pt x="310" y="184"/>
                      </a:lnTo>
                      <a:lnTo>
                        <a:pt x="310" y="184"/>
                      </a:lnTo>
                      <a:lnTo>
                        <a:pt x="308" y="184"/>
                      </a:lnTo>
                      <a:lnTo>
                        <a:pt x="308" y="186"/>
                      </a:lnTo>
                      <a:lnTo>
                        <a:pt x="308" y="186"/>
                      </a:lnTo>
                      <a:lnTo>
                        <a:pt x="308" y="186"/>
                      </a:lnTo>
                      <a:lnTo>
                        <a:pt x="306" y="186"/>
                      </a:lnTo>
                      <a:lnTo>
                        <a:pt x="306" y="188"/>
                      </a:lnTo>
                      <a:lnTo>
                        <a:pt x="306" y="188"/>
                      </a:lnTo>
                      <a:lnTo>
                        <a:pt x="306" y="188"/>
                      </a:lnTo>
                      <a:lnTo>
                        <a:pt x="306" y="188"/>
                      </a:lnTo>
                      <a:lnTo>
                        <a:pt x="306" y="190"/>
                      </a:lnTo>
                      <a:lnTo>
                        <a:pt x="304" y="190"/>
                      </a:lnTo>
                      <a:lnTo>
                        <a:pt x="304" y="190"/>
                      </a:lnTo>
                      <a:lnTo>
                        <a:pt x="304" y="190"/>
                      </a:lnTo>
                      <a:lnTo>
                        <a:pt x="304" y="192"/>
                      </a:lnTo>
                      <a:lnTo>
                        <a:pt x="304" y="192"/>
                      </a:lnTo>
                      <a:lnTo>
                        <a:pt x="304" y="192"/>
                      </a:lnTo>
                      <a:lnTo>
                        <a:pt x="302" y="192"/>
                      </a:lnTo>
                      <a:lnTo>
                        <a:pt x="302" y="192"/>
                      </a:lnTo>
                      <a:lnTo>
                        <a:pt x="302" y="192"/>
                      </a:lnTo>
                      <a:lnTo>
                        <a:pt x="302" y="194"/>
                      </a:lnTo>
                      <a:lnTo>
                        <a:pt x="300" y="194"/>
                      </a:lnTo>
                      <a:lnTo>
                        <a:pt x="300" y="194"/>
                      </a:lnTo>
                      <a:lnTo>
                        <a:pt x="300" y="194"/>
                      </a:lnTo>
                      <a:lnTo>
                        <a:pt x="300" y="196"/>
                      </a:lnTo>
                      <a:lnTo>
                        <a:pt x="300" y="196"/>
                      </a:lnTo>
                      <a:lnTo>
                        <a:pt x="300" y="196"/>
                      </a:lnTo>
                      <a:lnTo>
                        <a:pt x="298" y="196"/>
                      </a:lnTo>
                      <a:lnTo>
                        <a:pt x="298" y="198"/>
                      </a:lnTo>
                      <a:lnTo>
                        <a:pt x="298" y="198"/>
                      </a:lnTo>
                      <a:lnTo>
                        <a:pt x="298" y="198"/>
                      </a:lnTo>
                      <a:lnTo>
                        <a:pt x="298" y="198"/>
                      </a:lnTo>
                      <a:lnTo>
                        <a:pt x="298" y="200"/>
                      </a:lnTo>
                      <a:lnTo>
                        <a:pt x="296" y="200"/>
                      </a:lnTo>
                      <a:lnTo>
                        <a:pt x="296" y="200"/>
                      </a:lnTo>
                      <a:lnTo>
                        <a:pt x="296" y="200"/>
                      </a:lnTo>
                      <a:lnTo>
                        <a:pt x="296" y="200"/>
                      </a:lnTo>
                      <a:lnTo>
                        <a:pt x="296" y="201"/>
                      </a:lnTo>
                      <a:lnTo>
                        <a:pt x="294" y="201"/>
                      </a:lnTo>
                      <a:lnTo>
                        <a:pt x="294" y="201"/>
                      </a:lnTo>
                      <a:lnTo>
                        <a:pt x="294" y="201"/>
                      </a:lnTo>
                      <a:lnTo>
                        <a:pt x="294" y="203"/>
                      </a:lnTo>
                      <a:lnTo>
                        <a:pt x="294" y="203"/>
                      </a:lnTo>
                      <a:lnTo>
                        <a:pt x="294" y="203"/>
                      </a:lnTo>
                      <a:lnTo>
                        <a:pt x="292" y="203"/>
                      </a:lnTo>
                      <a:lnTo>
                        <a:pt x="292" y="205"/>
                      </a:lnTo>
                      <a:lnTo>
                        <a:pt x="294" y="205"/>
                      </a:lnTo>
                      <a:lnTo>
                        <a:pt x="294" y="205"/>
                      </a:lnTo>
                      <a:lnTo>
                        <a:pt x="294" y="205"/>
                      </a:lnTo>
                      <a:lnTo>
                        <a:pt x="294" y="207"/>
                      </a:lnTo>
                      <a:lnTo>
                        <a:pt x="294" y="207"/>
                      </a:lnTo>
                      <a:lnTo>
                        <a:pt x="294" y="207"/>
                      </a:lnTo>
                      <a:lnTo>
                        <a:pt x="296" y="207"/>
                      </a:lnTo>
                      <a:lnTo>
                        <a:pt x="296" y="207"/>
                      </a:lnTo>
                      <a:lnTo>
                        <a:pt x="296" y="207"/>
                      </a:lnTo>
                      <a:lnTo>
                        <a:pt x="296" y="209"/>
                      </a:lnTo>
                      <a:lnTo>
                        <a:pt x="296" y="209"/>
                      </a:lnTo>
                      <a:lnTo>
                        <a:pt x="298" y="209"/>
                      </a:lnTo>
                      <a:lnTo>
                        <a:pt x="298" y="211"/>
                      </a:lnTo>
                      <a:lnTo>
                        <a:pt x="298" y="211"/>
                      </a:lnTo>
                      <a:lnTo>
                        <a:pt x="298" y="211"/>
                      </a:lnTo>
                      <a:lnTo>
                        <a:pt x="298" y="211"/>
                      </a:lnTo>
                      <a:lnTo>
                        <a:pt x="298" y="213"/>
                      </a:lnTo>
                      <a:lnTo>
                        <a:pt x="300" y="213"/>
                      </a:lnTo>
                      <a:lnTo>
                        <a:pt x="300" y="213"/>
                      </a:lnTo>
                      <a:lnTo>
                        <a:pt x="300" y="213"/>
                      </a:lnTo>
                      <a:lnTo>
                        <a:pt x="300" y="213"/>
                      </a:lnTo>
                      <a:lnTo>
                        <a:pt x="300" y="215"/>
                      </a:lnTo>
                      <a:lnTo>
                        <a:pt x="302" y="215"/>
                      </a:lnTo>
                      <a:lnTo>
                        <a:pt x="302" y="215"/>
                      </a:lnTo>
                      <a:lnTo>
                        <a:pt x="302" y="215"/>
                      </a:lnTo>
                      <a:lnTo>
                        <a:pt x="302" y="217"/>
                      </a:lnTo>
                      <a:lnTo>
                        <a:pt x="302" y="217"/>
                      </a:lnTo>
                      <a:lnTo>
                        <a:pt x="302" y="217"/>
                      </a:lnTo>
                      <a:lnTo>
                        <a:pt x="302" y="219"/>
                      </a:lnTo>
                      <a:lnTo>
                        <a:pt x="302" y="219"/>
                      </a:lnTo>
                      <a:lnTo>
                        <a:pt x="304" y="219"/>
                      </a:lnTo>
                      <a:lnTo>
                        <a:pt x="304" y="221"/>
                      </a:lnTo>
                      <a:lnTo>
                        <a:pt x="304" y="221"/>
                      </a:lnTo>
                      <a:lnTo>
                        <a:pt x="304" y="221"/>
                      </a:lnTo>
                      <a:lnTo>
                        <a:pt x="304" y="223"/>
                      </a:lnTo>
                      <a:lnTo>
                        <a:pt x="304" y="223"/>
                      </a:lnTo>
                      <a:lnTo>
                        <a:pt x="304" y="223"/>
                      </a:lnTo>
                      <a:lnTo>
                        <a:pt x="306" y="223"/>
                      </a:lnTo>
                      <a:lnTo>
                        <a:pt x="306" y="224"/>
                      </a:lnTo>
                      <a:lnTo>
                        <a:pt x="306" y="224"/>
                      </a:lnTo>
                      <a:lnTo>
                        <a:pt x="306" y="224"/>
                      </a:lnTo>
                      <a:lnTo>
                        <a:pt x="306" y="224"/>
                      </a:lnTo>
                      <a:lnTo>
                        <a:pt x="306" y="224"/>
                      </a:lnTo>
                      <a:lnTo>
                        <a:pt x="306" y="226"/>
                      </a:lnTo>
                      <a:lnTo>
                        <a:pt x="306" y="226"/>
                      </a:lnTo>
                      <a:lnTo>
                        <a:pt x="308" y="226"/>
                      </a:lnTo>
                      <a:lnTo>
                        <a:pt x="308" y="226"/>
                      </a:lnTo>
                      <a:lnTo>
                        <a:pt x="308" y="228"/>
                      </a:lnTo>
                      <a:lnTo>
                        <a:pt x="308" y="228"/>
                      </a:lnTo>
                      <a:lnTo>
                        <a:pt x="310" y="228"/>
                      </a:lnTo>
                      <a:lnTo>
                        <a:pt x="310" y="230"/>
                      </a:lnTo>
                      <a:lnTo>
                        <a:pt x="310" y="230"/>
                      </a:lnTo>
                      <a:lnTo>
                        <a:pt x="310" y="230"/>
                      </a:lnTo>
                      <a:lnTo>
                        <a:pt x="310" y="230"/>
                      </a:lnTo>
                      <a:lnTo>
                        <a:pt x="312" y="230"/>
                      </a:lnTo>
                      <a:lnTo>
                        <a:pt x="312" y="232"/>
                      </a:lnTo>
                      <a:lnTo>
                        <a:pt x="312" y="232"/>
                      </a:lnTo>
                      <a:lnTo>
                        <a:pt x="312" y="232"/>
                      </a:lnTo>
                      <a:lnTo>
                        <a:pt x="313" y="232"/>
                      </a:lnTo>
                      <a:lnTo>
                        <a:pt x="313" y="232"/>
                      </a:lnTo>
                      <a:lnTo>
                        <a:pt x="313" y="232"/>
                      </a:lnTo>
                      <a:lnTo>
                        <a:pt x="315" y="232"/>
                      </a:lnTo>
                      <a:lnTo>
                        <a:pt x="315" y="232"/>
                      </a:lnTo>
                      <a:lnTo>
                        <a:pt x="315" y="232"/>
                      </a:lnTo>
                      <a:lnTo>
                        <a:pt x="315" y="232"/>
                      </a:lnTo>
                      <a:lnTo>
                        <a:pt x="317" y="232"/>
                      </a:lnTo>
                      <a:lnTo>
                        <a:pt x="317" y="232"/>
                      </a:lnTo>
                      <a:lnTo>
                        <a:pt x="317" y="232"/>
                      </a:lnTo>
                      <a:lnTo>
                        <a:pt x="319" y="232"/>
                      </a:lnTo>
                      <a:lnTo>
                        <a:pt x="319" y="234"/>
                      </a:lnTo>
                      <a:lnTo>
                        <a:pt x="319" y="234"/>
                      </a:lnTo>
                      <a:lnTo>
                        <a:pt x="321" y="234"/>
                      </a:lnTo>
                      <a:lnTo>
                        <a:pt x="321" y="234"/>
                      </a:lnTo>
                      <a:lnTo>
                        <a:pt x="321" y="234"/>
                      </a:lnTo>
                      <a:lnTo>
                        <a:pt x="321" y="236"/>
                      </a:lnTo>
                      <a:lnTo>
                        <a:pt x="321" y="236"/>
                      </a:lnTo>
                      <a:lnTo>
                        <a:pt x="321" y="236"/>
                      </a:lnTo>
                      <a:lnTo>
                        <a:pt x="323" y="236"/>
                      </a:lnTo>
                      <a:lnTo>
                        <a:pt x="323" y="238"/>
                      </a:lnTo>
                      <a:lnTo>
                        <a:pt x="323" y="238"/>
                      </a:lnTo>
                      <a:lnTo>
                        <a:pt x="325" y="238"/>
                      </a:lnTo>
                      <a:lnTo>
                        <a:pt x="325" y="238"/>
                      </a:lnTo>
                      <a:lnTo>
                        <a:pt x="325" y="236"/>
                      </a:lnTo>
                      <a:lnTo>
                        <a:pt x="325" y="236"/>
                      </a:lnTo>
                      <a:lnTo>
                        <a:pt x="327" y="236"/>
                      </a:lnTo>
                      <a:lnTo>
                        <a:pt x="327" y="238"/>
                      </a:lnTo>
                      <a:lnTo>
                        <a:pt x="327" y="238"/>
                      </a:lnTo>
                      <a:lnTo>
                        <a:pt x="327" y="240"/>
                      </a:lnTo>
                      <a:lnTo>
                        <a:pt x="327" y="240"/>
                      </a:lnTo>
                      <a:lnTo>
                        <a:pt x="327" y="240"/>
                      </a:lnTo>
                      <a:lnTo>
                        <a:pt x="327" y="242"/>
                      </a:lnTo>
                      <a:lnTo>
                        <a:pt x="327" y="242"/>
                      </a:lnTo>
                      <a:lnTo>
                        <a:pt x="327" y="244"/>
                      </a:lnTo>
                      <a:lnTo>
                        <a:pt x="327" y="244"/>
                      </a:lnTo>
                      <a:lnTo>
                        <a:pt x="327" y="246"/>
                      </a:lnTo>
                      <a:lnTo>
                        <a:pt x="327" y="246"/>
                      </a:lnTo>
                      <a:lnTo>
                        <a:pt x="327" y="246"/>
                      </a:lnTo>
                      <a:lnTo>
                        <a:pt x="327" y="247"/>
                      </a:lnTo>
                      <a:lnTo>
                        <a:pt x="327" y="247"/>
                      </a:lnTo>
                      <a:lnTo>
                        <a:pt x="327" y="247"/>
                      </a:lnTo>
                      <a:lnTo>
                        <a:pt x="327" y="249"/>
                      </a:lnTo>
                      <a:lnTo>
                        <a:pt x="327" y="249"/>
                      </a:lnTo>
                      <a:lnTo>
                        <a:pt x="327" y="251"/>
                      </a:lnTo>
                      <a:lnTo>
                        <a:pt x="327" y="251"/>
                      </a:lnTo>
                      <a:lnTo>
                        <a:pt x="327" y="253"/>
                      </a:lnTo>
                      <a:lnTo>
                        <a:pt x="327" y="253"/>
                      </a:lnTo>
                      <a:lnTo>
                        <a:pt x="327" y="253"/>
                      </a:lnTo>
                      <a:lnTo>
                        <a:pt x="327" y="253"/>
                      </a:lnTo>
                      <a:lnTo>
                        <a:pt x="327" y="255"/>
                      </a:lnTo>
                      <a:lnTo>
                        <a:pt x="327" y="255"/>
                      </a:lnTo>
                      <a:lnTo>
                        <a:pt x="327" y="255"/>
                      </a:lnTo>
                      <a:lnTo>
                        <a:pt x="327" y="257"/>
                      </a:lnTo>
                      <a:lnTo>
                        <a:pt x="327" y="257"/>
                      </a:lnTo>
                      <a:lnTo>
                        <a:pt x="327" y="257"/>
                      </a:lnTo>
                      <a:lnTo>
                        <a:pt x="327" y="259"/>
                      </a:lnTo>
                      <a:lnTo>
                        <a:pt x="327" y="259"/>
                      </a:lnTo>
                      <a:lnTo>
                        <a:pt x="327" y="259"/>
                      </a:lnTo>
                      <a:lnTo>
                        <a:pt x="329" y="259"/>
                      </a:lnTo>
                      <a:lnTo>
                        <a:pt x="329" y="259"/>
                      </a:lnTo>
                      <a:lnTo>
                        <a:pt x="331" y="259"/>
                      </a:lnTo>
                      <a:lnTo>
                        <a:pt x="331" y="259"/>
                      </a:lnTo>
                      <a:lnTo>
                        <a:pt x="331" y="257"/>
                      </a:lnTo>
                      <a:lnTo>
                        <a:pt x="331" y="257"/>
                      </a:lnTo>
                      <a:lnTo>
                        <a:pt x="333" y="257"/>
                      </a:lnTo>
                      <a:lnTo>
                        <a:pt x="333" y="257"/>
                      </a:lnTo>
                      <a:lnTo>
                        <a:pt x="333" y="257"/>
                      </a:lnTo>
                      <a:lnTo>
                        <a:pt x="333" y="259"/>
                      </a:lnTo>
                      <a:lnTo>
                        <a:pt x="335" y="259"/>
                      </a:lnTo>
                      <a:lnTo>
                        <a:pt x="335" y="259"/>
                      </a:lnTo>
                      <a:lnTo>
                        <a:pt x="335" y="259"/>
                      </a:lnTo>
                      <a:lnTo>
                        <a:pt x="335" y="261"/>
                      </a:lnTo>
                      <a:lnTo>
                        <a:pt x="335" y="261"/>
                      </a:lnTo>
                      <a:lnTo>
                        <a:pt x="335" y="261"/>
                      </a:lnTo>
                      <a:lnTo>
                        <a:pt x="335" y="263"/>
                      </a:lnTo>
                      <a:lnTo>
                        <a:pt x="335" y="263"/>
                      </a:lnTo>
                      <a:lnTo>
                        <a:pt x="335" y="263"/>
                      </a:lnTo>
                      <a:lnTo>
                        <a:pt x="335" y="265"/>
                      </a:lnTo>
                      <a:lnTo>
                        <a:pt x="335" y="265"/>
                      </a:lnTo>
                      <a:lnTo>
                        <a:pt x="335" y="265"/>
                      </a:lnTo>
                      <a:lnTo>
                        <a:pt x="335" y="265"/>
                      </a:lnTo>
                      <a:lnTo>
                        <a:pt x="333" y="265"/>
                      </a:lnTo>
                      <a:lnTo>
                        <a:pt x="333" y="267"/>
                      </a:lnTo>
                      <a:lnTo>
                        <a:pt x="333" y="267"/>
                      </a:lnTo>
                      <a:lnTo>
                        <a:pt x="333" y="269"/>
                      </a:lnTo>
                      <a:lnTo>
                        <a:pt x="333" y="269"/>
                      </a:lnTo>
                      <a:lnTo>
                        <a:pt x="333" y="269"/>
                      </a:lnTo>
                      <a:lnTo>
                        <a:pt x="333" y="270"/>
                      </a:lnTo>
                      <a:lnTo>
                        <a:pt x="333" y="270"/>
                      </a:lnTo>
                      <a:lnTo>
                        <a:pt x="333" y="270"/>
                      </a:lnTo>
                      <a:lnTo>
                        <a:pt x="331" y="270"/>
                      </a:lnTo>
                      <a:lnTo>
                        <a:pt x="331" y="270"/>
                      </a:lnTo>
                      <a:lnTo>
                        <a:pt x="331" y="270"/>
                      </a:lnTo>
                      <a:lnTo>
                        <a:pt x="331" y="270"/>
                      </a:lnTo>
                      <a:lnTo>
                        <a:pt x="329" y="270"/>
                      </a:lnTo>
                      <a:lnTo>
                        <a:pt x="329" y="270"/>
                      </a:lnTo>
                      <a:lnTo>
                        <a:pt x="327" y="270"/>
                      </a:lnTo>
                      <a:lnTo>
                        <a:pt x="327" y="270"/>
                      </a:lnTo>
                      <a:lnTo>
                        <a:pt x="327" y="270"/>
                      </a:lnTo>
                      <a:lnTo>
                        <a:pt x="325" y="270"/>
                      </a:lnTo>
                      <a:lnTo>
                        <a:pt x="325" y="270"/>
                      </a:lnTo>
                      <a:lnTo>
                        <a:pt x="325" y="270"/>
                      </a:lnTo>
                      <a:lnTo>
                        <a:pt x="325" y="270"/>
                      </a:lnTo>
                      <a:lnTo>
                        <a:pt x="323" y="270"/>
                      </a:lnTo>
                      <a:lnTo>
                        <a:pt x="323" y="272"/>
                      </a:lnTo>
                      <a:lnTo>
                        <a:pt x="323" y="272"/>
                      </a:lnTo>
                      <a:lnTo>
                        <a:pt x="321" y="272"/>
                      </a:lnTo>
                      <a:lnTo>
                        <a:pt x="321" y="272"/>
                      </a:lnTo>
                      <a:lnTo>
                        <a:pt x="321" y="272"/>
                      </a:lnTo>
                      <a:lnTo>
                        <a:pt x="319" y="272"/>
                      </a:lnTo>
                      <a:lnTo>
                        <a:pt x="319" y="272"/>
                      </a:lnTo>
                      <a:lnTo>
                        <a:pt x="319" y="272"/>
                      </a:lnTo>
                      <a:lnTo>
                        <a:pt x="317" y="272"/>
                      </a:lnTo>
                      <a:lnTo>
                        <a:pt x="317" y="272"/>
                      </a:lnTo>
                      <a:lnTo>
                        <a:pt x="317" y="272"/>
                      </a:lnTo>
                      <a:lnTo>
                        <a:pt x="317" y="274"/>
                      </a:lnTo>
                      <a:lnTo>
                        <a:pt x="317" y="274"/>
                      </a:lnTo>
                      <a:lnTo>
                        <a:pt x="317" y="274"/>
                      </a:lnTo>
                      <a:lnTo>
                        <a:pt x="317" y="274"/>
                      </a:lnTo>
                      <a:lnTo>
                        <a:pt x="317" y="276"/>
                      </a:lnTo>
                      <a:lnTo>
                        <a:pt x="317" y="276"/>
                      </a:lnTo>
                      <a:lnTo>
                        <a:pt x="315" y="276"/>
                      </a:lnTo>
                      <a:lnTo>
                        <a:pt x="315" y="276"/>
                      </a:lnTo>
                      <a:lnTo>
                        <a:pt x="315" y="276"/>
                      </a:lnTo>
                      <a:lnTo>
                        <a:pt x="315" y="276"/>
                      </a:lnTo>
                      <a:lnTo>
                        <a:pt x="313" y="276"/>
                      </a:lnTo>
                      <a:lnTo>
                        <a:pt x="313" y="276"/>
                      </a:lnTo>
                      <a:lnTo>
                        <a:pt x="313" y="278"/>
                      </a:lnTo>
                      <a:lnTo>
                        <a:pt x="312" y="278"/>
                      </a:lnTo>
                      <a:lnTo>
                        <a:pt x="312" y="278"/>
                      </a:lnTo>
                      <a:lnTo>
                        <a:pt x="312" y="278"/>
                      </a:lnTo>
                      <a:lnTo>
                        <a:pt x="312" y="278"/>
                      </a:lnTo>
                      <a:lnTo>
                        <a:pt x="310" y="278"/>
                      </a:lnTo>
                      <a:lnTo>
                        <a:pt x="310" y="278"/>
                      </a:lnTo>
                      <a:lnTo>
                        <a:pt x="310" y="280"/>
                      </a:lnTo>
                      <a:lnTo>
                        <a:pt x="310" y="280"/>
                      </a:lnTo>
                      <a:lnTo>
                        <a:pt x="310" y="280"/>
                      </a:lnTo>
                      <a:lnTo>
                        <a:pt x="310" y="282"/>
                      </a:lnTo>
                      <a:lnTo>
                        <a:pt x="310" y="282"/>
                      </a:lnTo>
                      <a:lnTo>
                        <a:pt x="310" y="282"/>
                      </a:lnTo>
                      <a:lnTo>
                        <a:pt x="310" y="284"/>
                      </a:lnTo>
                      <a:lnTo>
                        <a:pt x="310" y="284"/>
                      </a:lnTo>
                      <a:lnTo>
                        <a:pt x="310" y="286"/>
                      </a:lnTo>
                      <a:lnTo>
                        <a:pt x="310" y="286"/>
                      </a:lnTo>
                      <a:lnTo>
                        <a:pt x="310" y="288"/>
                      </a:lnTo>
                      <a:lnTo>
                        <a:pt x="310" y="288"/>
                      </a:lnTo>
                      <a:lnTo>
                        <a:pt x="308" y="288"/>
                      </a:lnTo>
                      <a:lnTo>
                        <a:pt x="308" y="288"/>
                      </a:lnTo>
                      <a:lnTo>
                        <a:pt x="308" y="288"/>
                      </a:lnTo>
                      <a:lnTo>
                        <a:pt x="308" y="290"/>
                      </a:lnTo>
                      <a:lnTo>
                        <a:pt x="308" y="290"/>
                      </a:lnTo>
                      <a:lnTo>
                        <a:pt x="306" y="290"/>
                      </a:lnTo>
                      <a:lnTo>
                        <a:pt x="306" y="292"/>
                      </a:lnTo>
                      <a:lnTo>
                        <a:pt x="306" y="292"/>
                      </a:lnTo>
                      <a:lnTo>
                        <a:pt x="306" y="293"/>
                      </a:lnTo>
                      <a:lnTo>
                        <a:pt x="306" y="293"/>
                      </a:lnTo>
                      <a:lnTo>
                        <a:pt x="306" y="295"/>
                      </a:lnTo>
                      <a:lnTo>
                        <a:pt x="306" y="295"/>
                      </a:lnTo>
                      <a:lnTo>
                        <a:pt x="306" y="295"/>
                      </a:lnTo>
                      <a:lnTo>
                        <a:pt x="306" y="297"/>
                      </a:lnTo>
                      <a:lnTo>
                        <a:pt x="306" y="297"/>
                      </a:lnTo>
                      <a:lnTo>
                        <a:pt x="306" y="297"/>
                      </a:lnTo>
                      <a:lnTo>
                        <a:pt x="306" y="299"/>
                      </a:lnTo>
                      <a:lnTo>
                        <a:pt x="306" y="299"/>
                      </a:lnTo>
                      <a:lnTo>
                        <a:pt x="306" y="301"/>
                      </a:lnTo>
                      <a:lnTo>
                        <a:pt x="306" y="301"/>
                      </a:lnTo>
                      <a:lnTo>
                        <a:pt x="304" y="301"/>
                      </a:lnTo>
                      <a:lnTo>
                        <a:pt x="304" y="301"/>
                      </a:lnTo>
                      <a:lnTo>
                        <a:pt x="304" y="301"/>
                      </a:lnTo>
                      <a:lnTo>
                        <a:pt x="304" y="303"/>
                      </a:lnTo>
                      <a:lnTo>
                        <a:pt x="304" y="303"/>
                      </a:lnTo>
                      <a:lnTo>
                        <a:pt x="304" y="303"/>
                      </a:lnTo>
                      <a:lnTo>
                        <a:pt x="302" y="303"/>
                      </a:lnTo>
                      <a:lnTo>
                        <a:pt x="302" y="303"/>
                      </a:lnTo>
                      <a:lnTo>
                        <a:pt x="300" y="303"/>
                      </a:lnTo>
                      <a:lnTo>
                        <a:pt x="300" y="303"/>
                      </a:lnTo>
                      <a:lnTo>
                        <a:pt x="300" y="303"/>
                      </a:lnTo>
                      <a:lnTo>
                        <a:pt x="300" y="303"/>
                      </a:lnTo>
                      <a:lnTo>
                        <a:pt x="298" y="303"/>
                      </a:lnTo>
                      <a:lnTo>
                        <a:pt x="298" y="303"/>
                      </a:lnTo>
                      <a:lnTo>
                        <a:pt x="298" y="301"/>
                      </a:lnTo>
                      <a:lnTo>
                        <a:pt x="298" y="301"/>
                      </a:lnTo>
                      <a:lnTo>
                        <a:pt x="298" y="301"/>
                      </a:lnTo>
                      <a:lnTo>
                        <a:pt x="296" y="301"/>
                      </a:lnTo>
                      <a:lnTo>
                        <a:pt x="296" y="301"/>
                      </a:lnTo>
                      <a:lnTo>
                        <a:pt x="294" y="301"/>
                      </a:lnTo>
                      <a:lnTo>
                        <a:pt x="294" y="299"/>
                      </a:lnTo>
                      <a:lnTo>
                        <a:pt x="294" y="299"/>
                      </a:lnTo>
                      <a:lnTo>
                        <a:pt x="294" y="299"/>
                      </a:lnTo>
                      <a:lnTo>
                        <a:pt x="292" y="299"/>
                      </a:lnTo>
                      <a:lnTo>
                        <a:pt x="292" y="299"/>
                      </a:lnTo>
                      <a:lnTo>
                        <a:pt x="292" y="299"/>
                      </a:lnTo>
                      <a:lnTo>
                        <a:pt x="292" y="299"/>
                      </a:lnTo>
                      <a:lnTo>
                        <a:pt x="291" y="299"/>
                      </a:lnTo>
                      <a:lnTo>
                        <a:pt x="291" y="299"/>
                      </a:lnTo>
                      <a:lnTo>
                        <a:pt x="289" y="299"/>
                      </a:lnTo>
                      <a:lnTo>
                        <a:pt x="289" y="299"/>
                      </a:lnTo>
                      <a:lnTo>
                        <a:pt x="289" y="299"/>
                      </a:lnTo>
                      <a:lnTo>
                        <a:pt x="289" y="297"/>
                      </a:lnTo>
                      <a:lnTo>
                        <a:pt x="289" y="297"/>
                      </a:lnTo>
                      <a:lnTo>
                        <a:pt x="289" y="295"/>
                      </a:lnTo>
                      <a:lnTo>
                        <a:pt x="289" y="295"/>
                      </a:lnTo>
                      <a:lnTo>
                        <a:pt x="287" y="295"/>
                      </a:lnTo>
                      <a:lnTo>
                        <a:pt x="287" y="295"/>
                      </a:lnTo>
                      <a:lnTo>
                        <a:pt x="285" y="295"/>
                      </a:lnTo>
                      <a:lnTo>
                        <a:pt x="285" y="295"/>
                      </a:lnTo>
                      <a:lnTo>
                        <a:pt x="285" y="297"/>
                      </a:lnTo>
                      <a:lnTo>
                        <a:pt x="287" y="297"/>
                      </a:lnTo>
                      <a:lnTo>
                        <a:pt x="287" y="297"/>
                      </a:lnTo>
                      <a:lnTo>
                        <a:pt x="285" y="297"/>
                      </a:lnTo>
                      <a:lnTo>
                        <a:pt x="285" y="297"/>
                      </a:lnTo>
                      <a:lnTo>
                        <a:pt x="285" y="297"/>
                      </a:lnTo>
                      <a:lnTo>
                        <a:pt x="283" y="297"/>
                      </a:lnTo>
                      <a:lnTo>
                        <a:pt x="283" y="297"/>
                      </a:lnTo>
                      <a:lnTo>
                        <a:pt x="283" y="297"/>
                      </a:lnTo>
                      <a:lnTo>
                        <a:pt x="283" y="295"/>
                      </a:lnTo>
                      <a:lnTo>
                        <a:pt x="283" y="295"/>
                      </a:lnTo>
                      <a:lnTo>
                        <a:pt x="281" y="295"/>
                      </a:lnTo>
                      <a:lnTo>
                        <a:pt x="281" y="297"/>
                      </a:lnTo>
                      <a:lnTo>
                        <a:pt x="281" y="297"/>
                      </a:lnTo>
                      <a:lnTo>
                        <a:pt x="281" y="297"/>
                      </a:lnTo>
                      <a:lnTo>
                        <a:pt x="281" y="297"/>
                      </a:lnTo>
                      <a:lnTo>
                        <a:pt x="279" y="297"/>
                      </a:lnTo>
                      <a:lnTo>
                        <a:pt x="279" y="297"/>
                      </a:lnTo>
                      <a:lnTo>
                        <a:pt x="279" y="295"/>
                      </a:lnTo>
                      <a:lnTo>
                        <a:pt x="279" y="295"/>
                      </a:lnTo>
                      <a:lnTo>
                        <a:pt x="277" y="295"/>
                      </a:lnTo>
                      <a:lnTo>
                        <a:pt x="277" y="295"/>
                      </a:lnTo>
                      <a:lnTo>
                        <a:pt x="277" y="297"/>
                      </a:lnTo>
                      <a:lnTo>
                        <a:pt x="277" y="297"/>
                      </a:lnTo>
                      <a:lnTo>
                        <a:pt x="275" y="297"/>
                      </a:lnTo>
                      <a:lnTo>
                        <a:pt x="275" y="297"/>
                      </a:lnTo>
                      <a:lnTo>
                        <a:pt x="275" y="295"/>
                      </a:lnTo>
                      <a:lnTo>
                        <a:pt x="273" y="295"/>
                      </a:lnTo>
                      <a:lnTo>
                        <a:pt x="273" y="295"/>
                      </a:lnTo>
                      <a:lnTo>
                        <a:pt x="273" y="295"/>
                      </a:lnTo>
                      <a:lnTo>
                        <a:pt x="271" y="295"/>
                      </a:lnTo>
                      <a:lnTo>
                        <a:pt x="271" y="295"/>
                      </a:lnTo>
                      <a:lnTo>
                        <a:pt x="271" y="295"/>
                      </a:lnTo>
                      <a:lnTo>
                        <a:pt x="269" y="295"/>
                      </a:lnTo>
                      <a:lnTo>
                        <a:pt x="269" y="295"/>
                      </a:lnTo>
                      <a:lnTo>
                        <a:pt x="269" y="295"/>
                      </a:lnTo>
                      <a:lnTo>
                        <a:pt x="268" y="295"/>
                      </a:lnTo>
                      <a:lnTo>
                        <a:pt x="268" y="295"/>
                      </a:lnTo>
                      <a:lnTo>
                        <a:pt x="268" y="295"/>
                      </a:lnTo>
                      <a:lnTo>
                        <a:pt x="268" y="295"/>
                      </a:lnTo>
                      <a:lnTo>
                        <a:pt x="266" y="295"/>
                      </a:lnTo>
                      <a:lnTo>
                        <a:pt x="266" y="295"/>
                      </a:lnTo>
                      <a:lnTo>
                        <a:pt x="266" y="295"/>
                      </a:lnTo>
                      <a:lnTo>
                        <a:pt x="266" y="295"/>
                      </a:lnTo>
                      <a:lnTo>
                        <a:pt x="264" y="295"/>
                      </a:lnTo>
                      <a:lnTo>
                        <a:pt x="264" y="295"/>
                      </a:lnTo>
                      <a:lnTo>
                        <a:pt x="264" y="295"/>
                      </a:lnTo>
                      <a:lnTo>
                        <a:pt x="262" y="295"/>
                      </a:lnTo>
                      <a:lnTo>
                        <a:pt x="262" y="295"/>
                      </a:lnTo>
                      <a:lnTo>
                        <a:pt x="262" y="295"/>
                      </a:lnTo>
                      <a:lnTo>
                        <a:pt x="260" y="295"/>
                      </a:lnTo>
                      <a:lnTo>
                        <a:pt x="260" y="295"/>
                      </a:lnTo>
                      <a:lnTo>
                        <a:pt x="260" y="295"/>
                      </a:lnTo>
                      <a:lnTo>
                        <a:pt x="260" y="295"/>
                      </a:lnTo>
                      <a:lnTo>
                        <a:pt x="258" y="295"/>
                      </a:lnTo>
                      <a:lnTo>
                        <a:pt x="258" y="293"/>
                      </a:lnTo>
                      <a:lnTo>
                        <a:pt x="258" y="293"/>
                      </a:lnTo>
                      <a:lnTo>
                        <a:pt x="258" y="293"/>
                      </a:lnTo>
                      <a:lnTo>
                        <a:pt x="258" y="293"/>
                      </a:lnTo>
                      <a:lnTo>
                        <a:pt x="256" y="293"/>
                      </a:lnTo>
                      <a:lnTo>
                        <a:pt x="256" y="293"/>
                      </a:lnTo>
                      <a:lnTo>
                        <a:pt x="256" y="293"/>
                      </a:lnTo>
                      <a:lnTo>
                        <a:pt x="254" y="293"/>
                      </a:lnTo>
                      <a:lnTo>
                        <a:pt x="254" y="293"/>
                      </a:lnTo>
                      <a:lnTo>
                        <a:pt x="254" y="292"/>
                      </a:lnTo>
                      <a:lnTo>
                        <a:pt x="252" y="292"/>
                      </a:lnTo>
                      <a:lnTo>
                        <a:pt x="252" y="292"/>
                      </a:lnTo>
                      <a:lnTo>
                        <a:pt x="252" y="292"/>
                      </a:lnTo>
                      <a:lnTo>
                        <a:pt x="250" y="292"/>
                      </a:lnTo>
                      <a:lnTo>
                        <a:pt x="250" y="292"/>
                      </a:lnTo>
                      <a:lnTo>
                        <a:pt x="250" y="292"/>
                      </a:lnTo>
                      <a:lnTo>
                        <a:pt x="248" y="292"/>
                      </a:lnTo>
                      <a:lnTo>
                        <a:pt x="248" y="292"/>
                      </a:lnTo>
                      <a:lnTo>
                        <a:pt x="248" y="293"/>
                      </a:lnTo>
                      <a:lnTo>
                        <a:pt x="247" y="293"/>
                      </a:lnTo>
                      <a:lnTo>
                        <a:pt x="247" y="293"/>
                      </a:lnTo>
                      <a:lnTo>
                        <a:pt x="247" y="293"/>
                      </a:lnTo>
                      <a:lnTo>
                        <a:pt x="245" y="293"/>
                      </a:lnTo>
                      <a:lnTo>
                        <a:pt x="245" y="293"/>
                      </a:lnTo>
                      <a:lnTo>
                        <a:pt x="245" y="293"/>
                      </a:lnTo>
                      <a:lnTo>
                        <a:pt x="245" y="292"/>
                      </a:lnTo>
                      <a:lnTo>
                        <a:pt x="243" y="292"/>
                      </a:lnTo>
                      <a:lnTo>
                        <a:pt x="243" y="292"/>
                      </a:lnTo>
                      <a:lnTo>
                        <a:pt x="243" y="292"/>
                      </a:lnTo>
                      <a:lnTo>
                        <a:pt x="243" y="290"/>
                      </a:lnTo>
                      <a:lnTo>
                        <a:pt x="241" y="290"/>
                      </a:lnTo>
                      <a:lnTo>
                        <a:pt x="241" y="290"/>
                      </a:lnTo>
                      <a:lnTo>
                        <a:pt x="241" y="290"/>
                      </a:lnTo>
                      <a:lnTo>
                        <a:pt x="241" y="292"/>
                      </a:lnTo>
                      <a:lnTo>
                        <a:pt x="239" y="292"/>
                      </a:lnTo>
                      <a:lnTo>
                        <a:pt x="239" y="292"/>
                      </a:lnTo>
                      <a:lnTo>
                        <a:pt x="239" y="290"/>
                      </a:lnTo>
                      <a:lnTo>
                        <a:pt x="239" y="290"/>
                      </a:lnTo>
                      <a:lnTo>
                        <a:pt x="239" y="290"/>
                      </a:lnTo>
                      <a:lnTo>
                        <a:pt x="237" y="290"/>
                      </a:lnTo>
                      <a:lnTo>
                        <a:pt x="237" y="290"/>
                      </a:lnTo>
                      <a:lnTo>
                        <a:pt x="235" y="290"/>
                      </a:lnTo>
                      <a:lnTo>
                        <a:pt x="235" y="290"/>
                      </a:lnTo>
                      <a:lnTo>
                        <a:pt x="235" y="290"/>
                      </a:lnTo>
                      <a:lnTo>
                        <a:pt x="233" y="290"/>
                      </a:lnTo>
                      <a:lnTo>
                        <a:pt x="233" y="288"/>
                      </a:lnTo>
                      <a:lnTo>
                        <a:pt x="233" y="288"/>
                      </a:lnTo>
                      <a:lnTo>
                        <a:pt x="231" y="288"/>
                      </a:lnTo>
                      <a:lnTo>
                        <a:pt x="231" y="288"/>
                      </a:lnTo>
                      <a:lnTo>
                        <a:pt x="231" y="288"/>
                      </a:lnTo>
                      <a:lnTo>
                        <a:pt x="231" y="288"/>
                      </a:lnTo>
                      <a:lnTo>
                        <a:pt x="231" y="288"/>
                      </a:lnTo>
                      <a:lnTo>
                        <a:pt x="229" y="288"/>
                      </a:lnTo>
                      <a:lnTo>
                        <a:pt x="229" y="286"/>
                      </a:lnTo>
                      <a:lnTo>
                        <a:pt x="229" y="286"/>
                      </a:lnTo>
                      <a:lnTo>
                        <a:pt x="229" y="284"/>
                      </a:lnTo>
                      <a:lnTo>
                        <a:pt x="229" y="284"/>
                      </a:lnTo>
                      <a:lnTo>
                        <a:pt x="229" y="284"/>
                      </a:lnTo>
                      <a:lnTo>
                        <a:pt x="229" y="284"/>
                      </a:lnTo>
                      <a:lnTo>
                        <a:pt x="229" y="282"/>
                      </a:lnTo>
                      <a:lnTo>
                        <a:pt x="229" y="282"/>
                      </a:lnTo>
                      <a:lnTo>
                        <a:pt x="229" y="280"/>
                      </a:lnTo>
                      <a:lnTo>
                        <a:pt x="229" y="280"/>
                      </a:lnTo>
                      <a:lnTo>
                        <a:pt x="229" y="280"/>
                      </a:lnTo>
                      <a:lnTo>
                        <a:pt x="227" y="280"/>
                      </a:lnTo>
                      <a:lnTo>
                        <a:pt x="227" y="278"/>
                      </a:lnTo>
                      <a:lnTo>
                        <a:pt x="227" y="278"/>
                      </a:lnTo>
                      <a:lnTo>
                        <a:pt x="227" y="278"/>
                      </a:lnTo>
                      <a:lnTo>
                        <a:pt x="225" y="278"/>
                      </a:lnTo>
                      <a:lnTo>
                        <a:pt x="225" y="276"/>
                      </a:lnTo>
                      <a:lnTo>
                        <a:pt x="225" y="276"/>
                      </a:lnTo>
                      <a:lnTo>
                        <a:pt x="225" y="274"/>
                      </a:lnTo>
                      <a:lnTo>
                        <a:pt x="225" y="274"/>
                      </a:lnTo>
                      <a:lnTo>
                        <a:pt x="225" y="272"/>
                      </a:lnTo>
                      <a:lnTo>
                        <a:pt x="225" y="272"/>
                      </a:lnTo>
                      <a:lnTo>
                        <a:pt x="225" y="272"/>
                      </a:lnTo>
                      <a:lnTo>
                        <a:pt x="225" y="270"/>
                      </a:lnTo>
                      <a:lnTo>
                        <a:pt x="225" y="270"/>
                      </a:lnTo>
                      <a:lnTo>
                        <a:pt x="225" y="269"/>
                      </a:lnTo>
                      <a:lnTo>
                        <a:pt x="225" y="269"/>
                      </a:lnTo>
                      <a:lnTo>
                        <a:pt x="225" y="269"/>
                      </a:lnTo>
                      <a:lnTo>
                        <a:pt x="225" y="267"/>
                      </a:lnTo>
                      <a:lnTo>
                        <a:pt x="225" y="267"/>
                      </a:lnTo>
                      <a:lnTo>
                        <a:pt x="225" y="267"/>
                      </a:lnTo>
                      <a:lnTo>
                        <a:pt x="225" y="265"/>
                      </a:lnTo>
                      <a:lnTo>
                        <a:pt x="224" y="265"/>
                      </a:lnTo>
                      <a:lnTo>
                        <a:pt x="224" y="265"/>
                      </a:lnTo>
                      <a:lnTo>
                        <a:pt x="224" y="265"/>
                      </a:lnTo>
                      <a:lnTo>
                        <a:pt x="224" y="263"/>
                      </a:lnTo>
                      <a:lnTo>
                        <a:pt x="224" y="263"/>
                      </a:lnTo>
                      <a:lnTo>
                        <a:pt x="224" y="263"/>
                      </a:lnTo>
                      <a:lnTo>
                        <a:pt x="224" y="263"/>
                      </a:lnTo>
                      <a:lnTo>
                        <a:pt x="224" y="261"/>
                      </a:lnTo>
                      <a:lnTo>
                        <a:pt x="222" y="261"/>
                      </a:lnTo>
                      <a:lnTo>
                        <a:pt x="222" y="261"/>
                      </a:lnTo>
                      <a:lnTo>
                        <a:pt x="222" y="261"/>
                      </a:lnTo>
                      <a:lnTo>
                        <a:pt x="220" y="261"/>
                      </a:lnTo>
                      <a:lnTo>
                        <a:pt x="220" y="261"/>
                      </a:lnTo>
                      <a:lnTo>
                        <a:pt x="220" y="261"/>
                      </a:lnTo>
                      <a:lnTo>
                        <a:pt x="218" y="261"/>
                      </a:lnTo>
                      <a:lnTo>
                        <a:pt x="218" y="261"/>
                      </a:lnTo>
                      <a:lnTo>
                        <a:pt x="218" y="259"/>
                      </a:lnTo>
                      <a:lnTo>
                        <a:pt x="218" y="259"/>
                      </a:lnTo>
                      <a:lnTo>
                        <a:pt x="218" y="261"/>
                      </a:lnTo>
                      <a:lnTo>
                        <a:pt x="218" y="261"/>
                      </a:lnTo>
                      <a:lnTo>
                        <a:pt x="218" y="263"/>
                      </a:lnTo>
                      <a:lnTo>
                        <a:pt x="218" y="263"/>
                      </a:lnTo>
                      <a:lnTo>
                        <a:pt x="216" y="263"/>
                      </a:lnTo>
                      <a:lnTo>
                        <a:pt x="216" y="263"/>
                      </a:lnTo>
                      <a:lnTo>
                        <a:pt x="216" y="263"/>
                      </a:lnTo>
                      <a:lnTo>
                        <a:pt x="214" y="263"/>
                      </a:lnTo>
                      <a:lnTo>
                        <a:pt x="214" y="261"/>
                      </a:lnTo>
                      <a:lnTo>
                        <a:pt x="216" y="261"/>
                      </a:lnTo>
                      <a:lnTo>
                        <a:pt x="216" y="261"/>
                      </a:lnTo>
                      <a:lnTo>
                        <a:pt x="216" y="259"/>
                      </a:lnTo>
                      <a:lnTo>
                        <a:pt x="214" y="259"/>
                      </a:lnTo>
                      <a:lnTo>
                        <a:pt x="214" y="259"/>
                      </a:lnTo>
                      <a:lnTo>
                        <a:pt x="214" y="259"/>
                      </a:lnTo>
                      <a:lnTo>
                        <a:pt x="212" y="259"/>
                      </a:lnTo>
                      <a:lnTo>
                        <a:pt x="212" y="261"/>
                      </a:lnTo>
                      <a:lnTo>
                        <a:pt x="212" y="261"/>
                      </a:lnTo>
                      <a:lnTo>
                        <a:pt x="212" y="261"/>
                      </a:lnTo>
                      <a:lnTo>
                        <a:pt x="210" y="261"/>
                      </a:lnTo>
                      <a:lnTo>
                        <a:pt x="210" y="261"/>
                      </a:lnTo>
                      <a:lnTo>
                        <a:pt x="210" y="261"/>
                      </a:lnTo>
                      <a:lnTo>
                        <a:pt x="208" y="261"/>
                      </a:lnTo>
                      <a:lnTo>
                        <a:pt x="208" y="263"/>
                      </a:lnTo>
                      <a:lnTo>
                        <a:pt x="208" y="263"/>
                      </a:lnTo>
                      <a:lnTo>
                        <a:pt x="208" y="263"/>
                      </a:lnTo>
                      <a:lnTo>
                        <a:pt x="208" y="263"/>
                      </a:lnTo>
                      <a:lnTo>
                        <a:pt x="206" y="263"/>
                      </a:lnTo>
                      <a:lnTo>
                        <a:pt x="206" y="263"/>
                      </a:lnTo>
                      <a:lnTo>
                        <a:pt x="206" y="263"/>
                      </a:lnTo>
                      <a:lnTo>
                        <a:pt x="206" y="263"/>
                      </a:lnTo>
                      <a:lnTo>
                        <a:pt x="206" y="265"/>
                      </a:lnTo>
                      <a:lnTo>
                        <a:pt x="206" y="265"/>
                      </a:lnTo>
                      <a:lnTo>
                        <a:pt x="206" y="265"/>
                      </a:lnTo>
                      <a:lnTo>
                        <a:pt x="206" y="263"/>
                      </a:lnTo>
                      <a:lnTo>
                        <a:pt x="208" y="263"/>
                      </a:lnTo>
                      <a:lnTo>
                        <a:pt x="208" y="263"/>
                      </a:lnTo>
                      <a:lnTo>
                        <a:pt x="208" y="263"/>
                      </a:lnTo>
                      <a:lnTo>
                        <a:pt x="208" y="263"/>
                      </a:lnTo>
                      <a:lnTo>
                        <a:pt x="210" y="263"/>
                      </a:lnTo>
                      <a:lnTo>
                        <a:pt x="210" y="263"/>
                      </a:lnTo>
                      <a:lnTo>
                        <a:pt x="212" y="263"/>
                      </a:lnTo>
                      <a:lnTo>
                        <a:pt x="212" y="263"/>
                      </a:lnTo>
                      <a:lnTo>
                        <a:pt x="212" y="263"/>
                      </a:lnTo>
                      <a:lnTo>
                        <a:pt x="214" y="263"/>
                      </a:lnTo>
                      <a:lnTo>
                        <a:pt x="214" y="263"/>
                      </a:lnTo>
                      <a:lnTo>
                        <a:pt x="214" y="265"/>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1" name="Freeform 901">
                  <a:extLst>
                    <a:ext uri="{FF2B5EF4-FFF2-40B4-BE49-F238E27FC236}">
                      <a16:creationId xmlns:a16="http://schemas.microsoft.com/office/drawing/2014/main" id="{B69306C3-72F3-4EE4-84FD-71C82E70FE39}"/>
                    </a:ext>
                  </a:extLst>
                </p:cNvPr>
                <p:cNvSpPr>
                  <a:spLocks/>
                </p:cNvSpPr>
                <p:nvPr/>
              </p:nvSpPr>
              <p:spPr bwMode="auto">
                <a:xfrm>
                  <a:off x="16135491" y="3325814"/>
                  <a:ext cx="531813" cy="481013"/>
                </a:xfrm>
                <a:custGeom>
                  <a:avLst/>
                  <a:gdLst>
                    <a:gd name="T0" fmla="*/ 197 w 335"/>
                    <a:gd name="T1" fmla="*/ 272 h 303"/>
                    <a:gd name="T2" fmla="*/ 187 w 335"/>
                    <a:gd name="T3" fmla="*/ 272 h 303"/>
                    <a:gd name="T4" fmla="*/ 170 w 335"/>
                    <a:gd name="T5" fmla="*/ 270 h 303"/>
                    <a:gd name="T6" fmla="*/ 155 w 335"/>
                    <a:gd name="T7" fmla="*/ 261 h 303"/>
                    <a:gd name="T8" fmla="*/ 141 w 335"/>
                    <a:gd name="T9" fmla="*/ 247 h 303"/>
                    <a:gd name="T10" fmla="*/ 126 w 335"/>
                    <a:gd name="T11" fmla="*/ 240 h 303"/>
                    <a:gd name="T12" fmla="*/ 118 w 335"/>
                    <a:gd name="T13" fmla="*/ 221 h 303"/>
                    <a:gd name="T14" fmla="*/ 109 w 335"/>
                    <a:gd name="T15" fmla="*/ 205 h 303"/>
                    <a:gd name="T16" fmla="*/ 95 w 335"/>
                    <a:gd name="T17" fmla="*/ 200 h 303"/>
                    <a:gd name="T18" fmla="*/ 82 w 335"/>
                    <a:gd name="T19" fmla="*/ 201 h 303"/>
                    <a:gd name="T20" fmla="*/ 70 w 335"/>
                    <a:gd name="T21" fmla="*/ 190 h 303"/>
                    <a:gd name="T22" fmla="*/ 67 w 335"/>
                    <a:gd name="T23" fmla="*/ 167 h 303"/>
                    <a:gd name="T24" fmla="*/ 57 w 335"/>
                    <a:gd name="T25" fmla="*/ 150 h 303"/>
                    <a:gd name="T26" fmla="*/ 42 w 335"/>
                    <a:gd name="T27" fmla="*/ 140 h 303"/>
                    <a:gd name="T28" fmla="*/ 34 w 335"/>
                    <a:gd name="T29" fmla="*/ 129 h 303"/>
                    <a:gd name="T30" fmla="*/ 26 w 335"/>
                    <a:gd name="T31" fmla="*/ 113 h 303"/>
                    <a:gd name="T32" fmla="*/ 32 w 335"/>
                    <a:gd name="T33" fmla="*/ 100 h 303"/>
                    <a:gd name="T34" fmla="*/ 36 w 335"/>
                    <a:gd name="T35" fmla="*/ 85 h 303"/>
                    <a:gd name="T36" fmla="*/ 26 w 335"/>
                    <a:gd name="T37" fmla="*/ 79 h 303"/>
                    <a:gd name="T38" fmla="*/ 19 w 335"/>
                    <a:gd name="T39" fmla="*/ 64 h 303"/>
                    <a:gd name="T40" fmla="*/ 11 w 335"/>
                    <a:gd name="T41" fmla="*/ 44 h 303"/>
                    <a:gd name="T42" fmla="*/ 9 w 335"/>
                    <a:gd name="T43" fmla="*/ 31 h 303"/>
                    <a:gd name="T44" fmla="*/ 2 w 335"/>
                    <a:gd name="T45" fmla="*/ 10 h 303"/>
                    <a:gd name="T46" fmla="*/ 13 w 335"/>
                    <a:gd name="T47" fmla="*/ 2 h 303"/>
                    <a:gd name="T48" fmla="*/ 26 w 335"/>
                    <a:gd name="T49" fmla="*/ 18 h 303"/>
                    <a:gd name="T50" fmla="*/ 46 w 335"/>
                    <a:gd name="T51" fmla="*/ 18 h 303"/>
                    <a:gd name="T52" fmla="*/ 61 w 335"/>
                    <a:gd name="T53" fmla="*/ 6 h 303"/>
                    <a:gd name="T54" fmla="*/ 72 w 335"/>
                    <a:gd name="T55" fmla="*/ 10 h 303"/>
                    <a:gd name="T56" fmla="*/ 74 w 335"/>
                    <a:gd name="T57" fmla="*/ 21 h 303"/>
                    <a:gd name="T58" fmla="*/ 86 w 335"/>
                    <a:gd name="T59" fmla="*/ 33 h 303"/>
                    <a:gd name="T60" fmla="*/ 99 w 335"/>
                    <a:gd name="T61" fmla="*/ 48 h 303"/>
                    <a:gd name="T62" fmla="*/ 116 w 335"/>
                    <a:gd name="T63" fmla="*/ 58 h 303"/>
                    <a:gd name="T64" fmla="*/ 136 w 335"/>
                    <a:gd name="T65" fmla="*/ 65 h 303"/>
                    <a:gd name="T66" fmla="*/ 157 w 335"/>
                    <a:gd name="T67" fmla="*/ 62 h 303"/>
                    <a:gd name="T68" fmla="*/ 172 w 335"/>
                    <a:gd name="T69" fmla="*/ 52 h 303"/>
                    <a:gd name="T70" fmla="*/ 187 w 335"/>
                    <a:gd name="T71" fmla="*/ 42 h 303"/>
                    <a:gd name="T72" fmla="*/ 206 w 335"/>
                    <a:gd name="T73" fmla="*/ 35 h 303"/>
                    <a:gd name="T74" fmla="*/ 225 w 335"/>
                    <a:gd name="T75" fmla="*/ 33 h 303"/>
                    <a:gd name="T76" fmla="*/ 243 w 335"/>
                    <a:gd name="T77" fmla="*/ 41 h 303"/>
                    <a:gd name="T78" fmla="*/ 262 w 335"/>
                    <a:gd name="T79" fmla="*/ 44 h 303"/>
                    <a:gd name="T80" fmla="*/ 277 w 335"/>
                    <a:gd name="T81" fmla="*/ 56 h 303"/>
                    <a:gd name="T82" fmla="*/ 294 w 335"/>
                    <a:gd name="T83" fmla="*/ 64 h 303"/>
                    <a:gd name="T84" fmla="*/ 300 w 335"/>
                    <a:gd name="T85" fmla="*/ 83 h 303"/>
                    <a:gd name="T86" fmla="*/ 294 w 335"/>
                    <a:gd name="T87" fmla="*/ 104 h 303"/>
                    <a:gd name="T88" fmla="*/ 287 w 335"/>
                    <a:gd name="T89" fmla="*/ 117 h 303"/>
                    <a:gd name="T90" fmla="*/ 291 w 335"/>
                    <a:gd name="T91" fmla="*/ 134 h 303"/>
                    <a:gd name="T92" fmla="*/ 292 w 335"/>
                    <a:gd name="T93" fmla="*/ 155 h 303"/>
                    <a:gd name="T94" fmla="*/ 304 w 335"/>
                    <a:gd name="T95" fmla="*/ 173 h 303"/>
                    <a:gd name="T96" fmla="*/ 306 w 335"/>
                    <a:gd name="T97" fmla="*/ 190 h 303"/>
                    <a:gd name="T98" fmla="*/ 294 w 335"/>
                    <a:gd name="T99" fmla="*/ 205 h 303"/>
                    <a:gd name="T100" fmla="*/ 304 w 335"/>
                    <a:gd name="T101" fmla="*/ 223 h 303"/>
                    <a:gd name="T102" fmla="*/ 321 w 335"/>
                    <a:gd name="T103" fmla="*/ 234 h 303"/>
                    <a:gd name="T104" fmla="*/ 327 w 335"/>
                    <a:gd name="T105" fmla="*/ 255 h 303"/>
                    <a:gd name="T106" fmla="*/ 333 w 335"/>
                    <a:gd name="T107" fmla="*/ 269 h 303"/>
                    <a:gd name="T108" fmla="*/ 315 w 335"/>
                    <a:gd name="T109" fmla="*/ 276 h 303"/>
                    <a:gd name="T110" fmla="*/ 306 w 335"/>
                    <a:gd name="T111" fmla="*/ 295 h 303"/>
                    <a:gd name="T112" fmla="*/ 291 w 335"/>
                    <a:gd name="T113" fmla="*/ 299 h 303"/>
                    <a:gd name="T114" fmla="*/ 277 w 335"/>
                    <a:gd name="T115" fmla="*/ 297 h 303"/>
                    <a:gd name="T116" fmla="*/ 256 w 335"/>
                    <a:gd name="T117" fmla="*/ 293 h 303"/>
                    <a:gd name="T118" fmla="*/ 237 w 335"/>
                    <a:gd name="T119" fmla="*/ 290 h 303"/>
                    <a:gd name="T120" fmla="*/ 225 w 335"/>
                    <a:gd name="T121" fmla="*/ 270 h 303"/>
                    <a:gd name="T122" fmla="*/ 216 w 335"/>
                    <a:gd name="T123" fmla="*/ 261 h 303"/>
                    <a:gd name="T124" fmla="*/ 214 w 335"/>
                    <a:gd name="T125" fmla="*/ 26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5" h="303">
                      <a:moveTo>
                        <a:pt x="214" y="265"/>
                      </a:moveTo>
                      <a:lnTo>
                        <a:pt x="212" y="265"/>
                      </a:lnTo>
                      <a:lnTo>
                        <a:pt x="212" y="265"/>
                      </a:lnTo>
                      <a:lnTo>
                        <a:pt x="212" y="265"/>
                      </a:lnTo>
                      <a:lnTo>
                        <a:pt x="212" y="265"/>
                      </a:lnTo>
                      <a:lnTo>
                        <a:pt x="212" y="267"/>
                      </a:lnTo>
                      <a:lnTo>
                        <a:pt x="210" y="267"/>
                      </a:lnTo>
                      <a:lnTo>
                        <a:pt x="210" y="267"/>
                      </a:lnTo>
                      <a:lnTo>
                        <a:pt x="210" y="267"/>
                      </a:lnTo>
                      <a:lnTo>
                        <a:pt x="210" y="269"/>
                      </a:lnTo>
                      <a:lnTo>
                        <a:pt x="208" y="269"/>
                      </a:lnTo>
                      <a:lnTo>
                        <a:pt x="208" y="269"/>
                      </a:lnTo>
                      <a:lnTo>
                        <a:pt x="208" y="269"/>
                      </a:lnTo>
                      <a:lnTo>
                        <a:pt x="208" y="270"/>
                      </a:lnTo>
                      <a:lnTo>
                        <a:pt x="208" y="270"/>
                      </a:lnTo>
                      <a:lnTo>
                        <a:pt x="206" y="270"/>
                      </a:lnTo>
                      <a:lnTo>
                        <a:pt x="206" y="270"/>
                      </a:lnTo>
                      <a:lnTo>
                        <a:pt x="206" y="272"/>
                      </a:lnTo>
                      <a:lnTo>
                        <a:pt x="206" y="272"/>
                      </a:lnTo>
                      <a:lnTo>
                        <a:pt x="206" y="272"/>
                      </a:lnTo>
                      <a:lnTo>
                        <a:pt x="206" y="270"/>
                      </a:lnTo>
                      <a:lnTo>
                        <a:pt x="206" y="270"/>
                      </a:lnTo>
                      <a:lnTo>
                        <a:pt x="204" y="270"/>
                      </a:lnTo>
                      <a:lnTo>
                        <a:pt x="204" y="270"/>
                      </a:lnTo>
                      <a:lnTo>
                        <a:pt x="203" y="270"/>
                      </a:lnTo>
                      <a:lnTo>
                        <a:pt x="203" y="270"/>
                      </a:lnTo>
                      <a:lnTo>
                        <a:pt x="203" y="270"/>
                      </a:lnTo>
                      <a:lnTo>
                        <a:pt x="203" y="270"/>
                      </a:lnTo>
                      <a:lnTo>
                        <a:pt x="201" y="270"/>
                      </a:lnTo>
                      <a:lnTo>
                        <a:pt x="201" y="270"/>
                      </a:lnTo>
                      <a:lnTo>
                        <a:pt x="201" y="272"/>
                      </a:lnTo>
                      <a:lnTo>
                        <a:pt x="199" y="272"/>
                      </a:lnTo>
                      <a:lnTo>
                        <a:pt x="199" y="272"/>
                      </a:lnTo>
                      <a:lnTo>
                        <a:pt x="199" y="272"/>
                      </a:lnTo>
                      <a:lnTo>
                        <a:pt x="199" y="272"/>
                      </a:lnTo>
                      <a:lnTo>
                        <a:pt x="197" y="272"/>
                      </a:lnTo>
                      <a:lnTo>
                        <a:pt x="197" y="272"/>
                      </a:lnTo>
                      <a:lnTo>
                        <a:pt x="197" y="272"/>
                      </a:lnTo>
                      <a:lnTo>
                        <a:pt x="195" y="272"/>
                      </a:lnTo>
                      <a:lnTo>
                        <a:pt x="195" y="272"/>
                      </a:lnTo>
                      <a:lnTo>
                        <a:pt x="195" y="270"/>
                      </a:lnTo>
                      <a:lnTo>
                        <a:pt x="195" y="270"/>
                      </a:lnTo>
                      <a:lnTo>
                        <a:pt x="197" y="270"/>
                      </a:lnTo>
                      <a:lnTo>
                        <a:pt x="197" y="270"/>
                      </a:lnTo>
                      <a:lnTo>
                        <a:pt x="197" y="270"/>
                      </a:lnTo>
                      <a:lnTo>
                        <a:pt x="197" y="269"/>
                      </a:lnTo>
                      <a:lnTo>
                        <a:pt x="199" y="269"/>
                      </a:lnTo>
                      <a:lnTo>
                        <a:pt x="199" y="269"/>
                      </a:lnTo>
                      <a:lnTo>
                        <a:pt x="199" y="269"/>
                      </a:lnTo>
                      <a:lnTo>
                        <a:pt x="199" y="269"/>
                      </a:lnTo>
                      <a:lnTo>
                        <a:pt x="199" y="269"/>
                      </a:lnTo>
                      <a:lnTo>
                        <a:pt x="199" y="269"/>
                      </a:lnTo>
                      <a:lnTo>
                        <a:pt x="197" y="269"/>
                      </a:lnTo>
                      <a:lnTo>
                        <a:pt x="197" y="269"/>
                      </a:lnTo>
                      <a:lnTo>
                        <a:pt x="197" y="269"/>
                      </a:lnTo>
                      <a:lnTo>
                        <a:pt x="195" y="269"/>
                      </a:lnTo>
                      <a:lnTo>
                        <a:pt x="195" y="269"/>
                      </a:lnTo>
                      <a:lnTo>
                        <a:pt x="195" y="269"/>
                      </a:lnTo>
                      <a:lnTo>
                        <a:pt x="193" y="269"/>
                      </a:lnTo>
                      <a:lnTo>
                        <a:pt x="193" y="270"/>
                      </a:lnTo>
                      <a:lnTo>
                        <a:pt x="193" y="270"/>
                      </a:lnTo>
                      <a:lnTo>
                        <a:pt x="193" y="270"/>
                      </a:lnTo>
                      <a:lnTo>
                        <a:pt x="193" y="270"/>
                      </a:lnTo>
                      <a:lnTo>
                        <a:pt x="191" y="270"/>
                      </a:lnTo>
                      <a:lnTo>
                        <a:pt x="191" y="270"/>
                      </a:lnTo>
                      <a:lnTo>
                        <a:pt x="191" y="272"/>
                      </a:lnTo>
                      <a:lnTo>
                        <a:pt x="191" y="272"/>
                      </a:lnTo>
                      <a:lnTo>
                        <a:pt x="191" y="272"/>
                      </a:lnTo>
                      <a:lnTo>
                        <a:pt x="189" y="272"/>
                      </a:lnTo>
                      <a:lnTo>
                        <a:pt x="189" y="272"/>
                      </a:lnTo>
                      <a:lnTo>
                        <a:pt x="189" y="272"/>
                      </a:lnTo>
                      <a:lnTo>
                        <a:pt x="187" y="272"/>
                      </a:lnTo>
                      <a:lnTo>
                        <a:pt x="187" y="272"/>
                      </a:lnTo>
                      <a:lnTo>
                        <a:pt x="187" y="274"/>
                      </a:lnTo>
                      <a:lnTo>
                        <a:pt x="187" y="274"/>
                      </a:lnTo>
                      <a:lnTo>
                        <a:pt x="187" y="272"/>
                      </a:lnTo>
                      <a:lnTo>
                        <a:pt x="185" y="272"/>
                      </a:lnTo>
                      <a:lnTo>
                        <a:pt x="185" y="272"/>
                      </a:lnTo>
                      <a:lnTo>
                        <a:pt x="185" y="272"/>
                      </a:lnTo>
                      <a:lnTo>
                        <a:pt x="183" y="272"/>
                      </a:lnTo>
                      <a:lnTo>
                        <a:pt x="183" y="272"/>
                      </a:lnTo>
                      <a:lnTo>
                        <a:pt x="183" y="272"/>
                      </a:lnTo>
                      <a:lnTo>
                        <a:pt x="183" y="272"/>
                      </a:lnTo>
                      <a:lnTo>
                        <a:pt x="181" y="272"/>
                      </a:lnTo>
                      <a:lnTo>
                        <a:pt x="181" y="272"/>
                      </a:lnTo>
                      <a:lnTo>
                        <a:pt x="181" y="272"/>
                      </a:lnTo>
                      <a:lnTo>
                        <a:pt x="180" y="272"/>
                      </a:lnTo>
                      <a:lnTo>
                        <a:pt x="180" y="272"/>
                      </a:lnTo>
                      <a:lnTo>
                        <a:pt x="180" y="270"/>
                      </a:lnTo>
                      <a:lnTo>
                        <a:pt x="180" y="270"/>
                      </a:lnTo>
                      <a:lnTo>
                        <a:pt x="180" y="270"/>
                      </a:lnTo>
                      <a:lnTo>
                        <a:pt x="180" y="269"/>
                      </a:lnTo>
                      <a:lnTo>
                        <a:pt x="178" y="269"/>
                      </a:lnTo>
                      <a:lnTo>
                        <a:pt x="178" y="269"/>
                      </a:lnTo>
                      <a:lnTo>
                        <a:pt x="178" y="270"/>
                      </a:lnTo>
                      <a:lnTo>
                        <a:pt x="176" y="270"/>
                      </a:lnTo>
                      <a:lnTo>
                        <a:pt x="176" y="269"/>
                      </a:lnTo>
                      <a:lnTo>
                        <a:pt x="176" y="269"/>
                      </a:lnTo>
                      <a:lnTo>
                        <a:pt x="176" y="269"/>
                      </a:lnTo>
                      <a:lnTo>
                        <a:pt x="174" y="269"/>
                      </a:lnTo>
                      <a:lnTo>
                        <a:pt x="174" y="269"/>
                      </a:lnTo>
                      <a:lnTo>
                        <a:pt x="172" y="269"/>
                      </a:lnTo>
                      <a:lnTo>
                        <a:pt x="172" y="269"/>
                      </a:lnTo>
                      <a:lnTo>
                        <a:pt x="172" y="269"/>
                      </a:lnTo>
                      <a:lnTo>
                        <a:pt x="170" y="269"/>
                      </a:lnTo>
                      <a:lnTo>
                        <a:pt x="170" y="269"/>
                      </a:lnTo>
                      <a:lnTo>
                        <a:pt x="170" y="269"/>
                      </a:lnTo>
                      <a:lnTo>
                        <a:pt x="170" y="270"/>
                      </a:lnTo>
                      <a:lnTo>
                        <a:pt x="168" y="270"/>
                      </a:lnTo>
                      <a:lnTo>
                        <a:pt x="168" y="269"/>
                      </a:lnTo>
                      <a:lnTo>
                        <a:pt x="168" y="269"/>
                      </a:lnTo>
                      <a:lnTo>
                        <a:pt x="168" y="270"/>
                      </a:lnTo>
                      <a:lnTo>
                        <a:pt x="168" y="270"/>
                      </a:lnTo>
                      <a:lnTo>
                        <a:pt x="166" y="270"/>
                      </a:lnTo>
                      <a:lnTo>
                        <a:pt x="166" y="270"/>
                      </a:lnTo>
                      <a:lnTo>
                        <a:pt x="166" y="270"/>
                      </a:lnTo>
                      <a:lnTo>
                        <a:pt x="166" y="269"/>
                      </a:lnTo>
                      <a:lnTo>
                        <a:pt x="166" y="269"/>
                      </a:lnTo>
                      <a:lnTo>
                        <a:pt x="166" y="269"/>
                      </a:lnTo>
                      <a:lnTo>
                        <a:pt x="166" y="269"/>
                      </a:lnTo>
                      <a:lnTo>
                        <a:pt x="166" y="269"/>
                      </a:lnTo>
                      <a:lnTo>
                        <a:pt x="166" y="267"/>
                      </a:lnTo>
                      <a:lnTo>
                        <a:pt x="164" y="267"/>
                      </a:lnTo>
                      <a:lnTo>
                        <a:pt x="164" y="267"/>
                      </a:lnTo>
                      <a:lnTo>
                        <a:pt x="164" y="267"/>
                      </a:lnTo>
                      <a:lnTo>
                        <a:pt x="164" y="265"/>
                      </a:lnTo>
                      <a:lnTo>
                        <a:pt x="164" y="265"/>
                      </a:lnTo>
                      <a:lnTo>
                        <a:pt x="164" y="263"/>
                      </a:lnTo>
                      <a:lnTo>
                        <a:pt x="164" y="263"/>
                      </a:lnTo>
                      <a:lnTo>
                        <a:pt x="162" y="263"/>
                      </a:lnTo>
                      <a:lnTo>
                        <a:pt x="162" y="263"/>
                      </a:lnTo>
                      <a:lnTo>
                        <a:pt x="162" y="263"/>
                      </a:lnTo>
                      <a:lnTo>
                        <a:pt x="160" y="263"/>
                      </a:lnTo>
                      <a:lnTo>
                        <a:pt x="160" y="263"/>
                      </a:lnTo>
                      <a:lnTo>
                        <a:pt x="160" y="263"/>
                      </a:lnTo>
                      <a:lnTo>
                        <a:pt x="160" y="263"/>
                      </a:lnTo>
                      <a:lnTo>
                        <a:pt x="158" y="263"/>
                      </a:lnTo>
                      <a:lnTo>
                        <a:pt x="158" y="263"/>
                      </a:lnTo>
                      <a:lnTo>
                        <a:pt x="158" y="261"/>
                      </a:lnTo>
                      <a:lnTo>
                        <a:pt x="158" y="261"/>
                      </a:lnTo>
                      <a:lnTo>
                        <a:pt x="157" y="261"/>
                      </a:lnTo>
                      <a:lnTo>
                        <a:pt x="157" y="261"/>
                      </a:lnTo>
                      <a:lnTo>
                        <a:pt x="157" y="261"/>
                      </a:lnTo>
                      <a:lnTo>
                        <a:pt x="155" y="261"/>
                      </a:lnTo>
                      <a:lnTo>
                        <a:pt x="155" y="261"/>
                      </a:lnTo>
                      <a:lnTo>
                        <a:pt x="155" y="259"/>
                      </a:lnTo>
                      <a:lnTo>
                        <a:pt x="155" y="259"/>
                      </a:lnTo>
                      <a:lnTo>
                        <a:pt x="153" y="259"/>
                      </a:lnTo>
                      <a:lnTo>
                        <a:pt x="153" y="259"/>
                      </a:lnTo>
                      <a:lnTo>
                        <a:pt x="153" y="259"/>
                      </a:lnTo>
                      <a:lnTo>
                        <a:pt x="153" y="259"/>
                      </a:lnTo>
                      <a:lnTo>
                        <a:pt x="153" y="257"/>
                      </a:lnTo>
                      <a:lnTo>
                        <a:pt x="151" y="257"/>
                      </a:lnTo>
                      <a:lnTo>
                        <a:pt x="151" y="257"/>
                      </a:lnTo>
                      <a:lnTo>
                        <a:pt x="151" y="257"/>
                      </a:lnTo>
                      <a:lnTo>
                        <a:pt x="149" y="257"/>
                      </a:lnTo>
                      <a:lnTo>
                        <a:pt x="149" y="255"/>
                      </a:lnTo>
                      <a:lnTo>
                        <a:pt x="149" y="255"/>
                      </a:lnTo>
                      <a:lnTo>
                        <a:pt x="149" y="255"/>
                      </a:lnTo>
                      <a:lnTo>
                        <a:pt x="149" y="255"/>
                      </a:lnTo>
                      <a:lnTo>
                        <a:pt x="149" y="255"/>
                      </a:lnTo>
                      <a:lnTo>
                        <a:pt x="149" y="255"/>
                      </a:lnTo>
                      <a:lnTo>
                        <a:pt x="149" y="253"/>
                      </a:lnTo>
                      <a:lnTo>
                        <a:pt x="149" y="253"/>
                      </a:lnTo>
                      <a:lnTo>
                        <a:pt x="149" y="253"/>
                      </a:lnTo>
                      <a:lnTo>
                        <a:pt x="149" y="251"/>
                      </a:lnTo>
                      <a:lnTo>
                        <a:pt x="147" y="251"/>
                      </a:lnTo>
                      <a:lnTo>
                        <a:pt x="147" y="251"/>
                      </a:lnTo>
                      <a:lnTo>
                        <a:pt x="147" y="251"/>
                      </a:lnTo>
                      <a:lnTo>
                        <a:pt x="147" y="251"/>
                      </a:lnTo>
                      <a:lnTo>
                        <a:pt x="147" y="249"/>
                      </a:lnTo>
                      <a:lnTo>
                        <a:pt x="145" y="249"/>
                      </a:lnTo>
                      <a:lnTo>
                        <a:pt x="145" y="249"/>
                      </a:lnTo>
                      <a:lnTo>
                        <a:pt x="143" y="249"/>
                      </a:lnTo>
                      <a:lnTo>
                        <a:pt x="143" y="249"/>
                      </a:lnTo>
                      <a:lnTo>
                        <a:pt x="143" y="249"/>
                      </a:lnTo>
                      <a:lnTo>
                        <a:pt x="143" y="249"/>
                      </a:lnTo>
                      <a:lnTo>
                        <a:pt x="141" y="249"/>
                      </a:lnTo>
                      <a:lnTo>
                        <a:pt x="141" y="247"/>
                      </a:lnTo>
                      <a:lnTo>
                        <a:pt x="141" y="247"/>
                      </a:lnTo>
                      <a:lnTo>
                        <a:pt x="141" y="247"/>
                      </a:lnTo>
                      <a:lnTo>
                        <a:pt x="139" y="247"/>
                      </a:lnTo>
                      <a:lnTo>
                        <a:pt x="139" y="247"/>
                      </a:lnTo>
                      <a:lnTo>
                        <a:pt x="139" y="247"/>
                      </a:lnTo>
                      <a:lnTo>
                        <a:pt x="139" y="246"/>
                      </a:lnTo>
                      <a:lnTo>
                        <a:pt x="139" y="246"/>
                      </a:lnTo>
                      <a:lnTo>
                        <a:pt x="137" y="246"/>
                      </a:lnTo>
                      <a:lnTo>
                        <a:pt x="137" y="247"/>
                      </a:lnTo>
                      <a:lnTo>
                        <a:pt x="137" y="247"/>
                      </a:lnTo>
                      <a:lnTo>
                        <a:pt x="137" y="247"/>
                      </a:lnTo>
                      <a:lnTo>
                        <a:pt x="137" y="246"/>
                      </a:lnTo>
                      <a:lnTo>
                        <a:pt x="136" y="246"/>
                      </a:lnTo>
                      <a:lnTo>
                        <a:pt x="136" y="246"/>
                      </a:lnTo>
                      <a:lnTo>
                        <a:pt x="136" y="247"/>
                      </a:lnTo>
                      <a:lnTo>
                        <a:pt x="134" y="247"/>
                      </a:lnTo>
                      <a:lnTo>
                        <a:pt x="134" y="247"/>
                      </a:lnTo>
                      <a:lnTo>
                        <a:pt x="134" y="247"/>
                      </a:lnTo>
                      <a:lnTo>
                        <a:pt x="134" y="246"/>
                      </a:lnTo>
                      <a:lnTo>
                        <a:pt x="132" y="246"/>
                      </a:lnTo>
                      <a:lnTo>
                        <a:pt x="132" y="246"/>
                      </a:lnTo>
                      <a:lnTo>
                        <a:pt x="132" y="246"/>
                      </a:lnTo>
                      <a:lnTo>
                        <a:pt x="132" y="246"/>
                      </a:lnTo>
                      <a:lnTo>
                        <a:pt x="130" y="246"/>
                      </a:lnTo>
                      <a:lnTo>
                        <a:pt x="130" y="246"/>
                      </a:lnTo>
                      <a:lnTo>
                        <a:pt x="130" y="246"/>
                      </a:lnTo>
                      <a:lnTo>
                        <a:pt x="128" y="246"/>
                      </a:lnTo>
                      <a:lnTo>
                        <a:pt x="128" y="246"/>
                      </a:lnTo>
                      <a:lnTo>
                        <a:pt x="128" y="246"/>
                      </a:lnTo>
                      <a:lnTo>
                        <a:pt x="128" y="244"/>
                      </a:lnTo>
                      <a:lnTo>
                        <a:pt x="128" y="244"/>
                      </a:lnTo>
                      <a:lnTo>
                        <a:pt x="128" y="244"/>
                      </a:lnTo>
                      <a:lnTo>
                        <a:pt x="128" y="242"/>
                      </a:lnTo>
                      <a:lnTo>
                        <a:pt x="126" y="242"/>
                      </a:lnTo>
                      <a:lnTo>
                        <a:pt x="126" y="242"/>
                      </a:lnTo>
                      <a:lnTo>
                        <a:pt x="126" y="242"/>
                      </a:lnTo>
                      <a:lnTo>
                        <a:pt x="126" y="240"/>
                      </a:lnTo>
                      <a:lnTo>
                        <a:pt x="126" y="240"/>
                      </a:lnTo>
                      <a:lnTo>
                        <a:pt x="126" y="240"/>
                      </a:lnTo>
                      <a:lnTo>
                        <a:pt x="126" y="238"/>
                      </a:lnTo>
                      <a:lnTo>
                        <a:pt x="126" y="238"/>
                      </a:lnTo>
                      <a:lnTo>
                        <a:pt x="126" y="238"/>
                      </a:lnTo>
                      <a:lnTo>
                        <a:pt x="126" y="236"/>
                      </a:lnTo>
                      <a:lnTo>
                        <a:pt x="124" y="236"/>
                      </a:lnTo>
                      <a:lnTo>
                        <a:pt x="124" y="236"/>
                      </a:lnTo>
                      <a:lnTo>
                        <a:pt x="124" y="234"/>
                      </a:lnTo>
                      <a:lnTo>
                        <a:pt x="124" y="234"/>
                      </a:lnTo>
                      <a:lnTo>
                        <a:pt x="124" y="234"/>
                      </a:lnTo>
                      <a:lnTo>
                        <a:pt x="122" y="234"/>
                      </a:lnTo>
                      <a:lnTo>
                        <a:pt x="122" y="232"/>
                      </a:lnTo>
                      <a:lnTo>
                        <a:pt x="122" y="232"/>
                      </a:lnTo>
                      <a:lnTo>
                        <a:pt x="122" y="232"/>
                      </a:lnTo>
                      <a:lnTo>
                        <a:pt x="122" y="232"/>
                      </a:lnTo>
                      <a:lnTo>
                        <a:pt x="122" y="230"/>
                      </a:lnTo>
                      <a:lnTo>
                        <a:pt x="122" y="230"/>
                      </a:lnTo>
                      <a:lnTo>
                        <a:pt x="122" y="228"/>
                      </a:lnTo>
                      <a:lnTo>
                        <a:pt x="122" y="228"/>
                      </a:lnTo>
                      <a:lnTo>
                        <a:pt x="122" y="226"/>
                      </a:lnTo>
                      <a:lnTo>
                        <a:pt x="122" y="226"/>
                      </a:lnTo>
                      <a:lnTo>
                        <a:pt x="122" y="226"/>
                      </a:lnTo>
                      <a:lnTo>
                        <a:pt x="120" y="226"/>
                      </a:lnTo>
                      <a:lnTo>
                        <a:pt x="120" y="226"/>
                      </a:lnTo>
                      <a:lnTo>
                        <a:pt x="120" y="226"/>
                      </a:lnTo>
                      <a:lnTo>
                        <a:pt x="120" y="224"/>
                      </a:lnTo>
                      <a:lnTo>
                        <a:pt x="118" y="224"/>
                      </a:lnTo>
                      <a:lnTo>
                        <a:pt x="118" y="224"/>
                      </a:lnTo>
                      <a:lnTo>
                        <a:pt x="118" y="224"/>
                      </a:lnTo>
                      <a:lnTo>
                        <a:pt x="118" y="224"/>
                      </a:lnTo>
                      <a:lnTo>
                        <a:pt x="118" y="223"/>
                      </a:lnTo>
                      <a:lnTo>
                        <a:pt x="118" y="223"/>
                      </a:lnTo>
                      <a:lnTo>
                        <a:pt x="118" y="223"/>
                      </a:lnTo>
                      <a:lnTo>
                        <a:pt x="118" y="221"/>
                      </a:lnTo>
                      <a:lnTo>
                        <a:pt x="118" y="221"/>
                      </a:lnTo>
                      <a:lnTo>
                        <a:pt x="118" y="219"/>
                      </a:lnTo>
                      <a:lnTo>
                        <a:pt x="118" y="219"/>
                      </a:lnTo>
                      <a:lnTo>
                        <a:pt x="116" y="219"/>
                      </a:lnTo>
                      <a:lnTo>
                        <a:pt x="116" y="221"/>
                      </a:lnTo>
                      <a:lnTo>
                        <a:pt x="116" y="221"/>
                      </a:lnTo>
                      <a:lnTo>
                        <a:pt x="116" y="221"/>
                      </a:lnTo>
                      <a:lnTo>
                        <a:pt x="116" y="219"/>
                      </a:lnTo>
                      <a:lnTo>
                        <a:pt x="114" y="219"/>
                      </a:lnTo>
                      <a:lnTo>
                        <a:pt x="114" y="219"/>
                      </a:lnTo>
                      <a:lnTo>
                        <a:pt x="114" y="217"/>
                      </a:lnTo>
                      <a:lnTo>
                        <a:pt x="114" y="217"/>
                      </a:lnTo>
                      <a:lnTo>
                        <a:pt x="114" y="215"/>
                      </a:lnTo>
                      <a:lnTo>
                        <a:pt x="116" y="215"/>
                      </a:lnTo>
                      <a:lnTo>
                        <a:pt x="116" y="215"/>
                      </a:lnTo>
                      <a:lnTo>
                        <a:pt x="114" y="215"/>
                      </a:lnTo>
                      <a:lnTo>
                        <a:pt x="114" y="215"/>
                      </a:lnTo>
                      <a:lnTo>
                        <a:pt x="114" y="213"/>
                      </a:lnTo>
                      <a:lnTo>
                        <a:pt x="114" y="213"/>
                      </a:lnTo>
                      <a:lnTo>
                        <a:pt x="114" y="213"/>
                      </a:lnTo>
                      <a:lnTo>
                        <a:pt x="113" y="213"/>
                      </a:lnTo>
                      <a:lnTo>
                        <a:pt x="113" y="211"/>
                      </a:lnTo>
                      <a:lnTo>
                        <a:pt x="113" y="211"/>
                      </a:lnTo>
                      <a:lnTo>
                        <a:pt x="113" y="211"/>
                      </a:lnTo>
                      <a:lnTo>
                        <a:pt x="113" y="209"/>
                      </a:lnTo>
                      <a:lnTo>
                        <a:pt x="113" y="209"/>
                      </a:lnTo>
                      <a:lnTo>
                        <a:pt x="113" y="209"/>
                      </a:lnTo>
                      <a:lnTo>
                        <a:pt x="111" y="209"/>
                      </a:lnTo>
                      <a:lnTo>
                        <a:pt x="111" y="209"/>
                      </a:lnTo>
                      <a:lnTo>
                        <a:pt x="111" y="207"/>
                      </a:lnTo>
                      <a:lnTo>
                        <a:pt x="111" y="207"/>
                      </a:lnTo>
                      <a:lnTo>
                        <a:pt x="111" y="207"/>
                      </a:lnTo>
                      <a:lnTo>
                        <a:pt x="109" y="207"/>
                      </a:lnTo>
                      <a:lnTo>
                        <a:pt x="109" y="207"/>
                      </a:lnTo>
                      <a:lnTo>
                        <a:pt x="109" y="207"/>
                      </a:lnTo>
                      <a:lnTo>
                        <a:pt x="109" y="205"/>
                      </a:lnTo>
                      <a:lnTo>
                        <a:pt x="109" y="205"/>
                      </a:lnTo>
                      <a:lnTo>
                        <a:pt x="107" y="205"/>
                      </a:lnTo>
                      <a:lnTo>
                        <a:pt x="107" y="203"/>
                      </a:lnTo>
                      <a:lnTo>
                        <a:pt x="107" y="203"/>
                      </a:lnTo>
                      <a:lnTo>
                        <a:pt x="107" y="203"/>
                      </a:lnTo>
                      <a:lnTo>
                        <a:pt x="107" y="203"/>
                      </a:lnTo>
                      <a:lnTo>
                        <a:pt x="107" y="201"/>
                      </a:lnTo>
                      <a:lnTo>
                        <a:pt x="107" y="201"/>
                      </a:lnTo>
                      <a:lnTo>
                        <a:pt x="107" y="200"/>
                      </a:lnTo>
                      <a:lnTo>
                        <a:pt x="107" y="200"/>
                      </a:lnTo>
                      <a:lnTo>
                        <a:pt x="105" y="200"/>
                      </a:lnTo>
                      <a:lnTo>
                        <a:pt x="105" y="200"/>
                      </a:lnTo>
                      <a:lnTo>
                        <a:pt x="105" y="198"/>
                      </a:lnTo>
                      <a:lnTo>
                        <a:pt x="105" y="198"/>
                      </a:lnTo>
                      <a:lnTo>
                        <a:pt x="105" y="198"/>
                      </a:lnTo>
                      <a:lnTo>
                        <a:pt x="105" y="198"/>
                      </a:lnTo>
                      <a:lnTo>
                        <a:pt x="103" y="198"/>
                      </a:lnTo>
                      <a:lnTo>
                        <a:pt x="103" y="198"/>
                      </a:lnTo>
                      <a:lnTo>
                        <a:pt x="103" y="198"/>
                      </a:lnTo>
                      <a:lnTo>
                        <a:pt x="101" y="198"/>
                      </a:lnTo>
                      <a:lnTo>
                        <a:pt x="101" y="200"/>
                      </a:lnTo>
                      <a:lnTo>
                        <a:pt x="101" y="200"/>
                      </a:lnTo>
                      <a:lnTo>
                        <a:pt x="101" y="200"/>
                      </a:lnTo>
                      <a:lnTo>
                        <a:pt x="101" y="200"/>
                      </a:lnTo>
                      <a:lnTo>
                        <a:pt x="99" y="200"/>
                      </a:lnTo>
                      <a:lnTo>
                        <a:pt x="99" y="200"/>
                      </a:lnTo>
                      <a:lnTo>
                        <a:pt x="99" y="200"/>
                      </a:lnTo>
                      <a:lnTo>
                        <a:pt x="99" y="200"/>
                      </a:lnTo>
                      <a:lnTo>
                        <a:pt x="99" y="201"/>
                      </a:lnTo>
                      <a:lnTo>
                        <a:pt x="97" y="201"/>
                      </a:lnTo>
                      <a:lnTo>
                        <a:pt x="97" y="201"/>
                      </a:lnTo>
                      <a:lnTo>
                        <a:pt x="97" y="201"/>
                      </a:lnTo>
                      <a:lnTo>
                        <a:pt x="95" y="201"/>
                      </a:lnTo>
                      <a:lnTo>
                        <a:pt x="95" y="201"/>
                      </a:lnTo>
                      <a:lnTo>
                        <a:pt x="95" y="201"/>
                      </a:lnTo>
                      <a:lnTo>
                        <a:pt x="95" y="200"/>
                      </a:lnTo>
                      <a:lnTo>
                        <a:pt x="95" y="200"/>
                      </a:lnTo>
                      <a:lnTo>
                        <a:pt x="95" y="200"/>
                      </a:lnTo>
                      <a:lnTo>
                        <a:pt x="95" y="200"/>
                      </a:lnTo>
                      <a:lnTo>
                        <a:pt x="93" y="200"/>
                      </a:lnTo>
                      <a:lnTo>
                        <a:pt x="93" y="200"/>
                      </a:lnTo>
                      <a:lnTo>
                        <a:pt x="93" y="200"/>
                      </a:lnTo>
                      <a:lnTo>
                        <a:pt x="92" y="200"/>
                      </a:lnTo>
                      <a:lnTo>
                        <a:pt x="92" y="200"/>
                      </a:lnTo>
                      <a:lnTo>
                        <a:pt x="90" y="200"/>
                      </a:lnTo>
                      <a:lnTo>
                        <a:pt x="90" y="200"/>
                      </a:lnTo>
                      <a:lnTo>
                        <a:pt x="90" y="200"/>
                      </a:lnTo>
                      <a:lnTo>
                        <a:pt x="90" y="198"/>
                      </a:lnTo>
                      <a:lnTo>
                        <a:pt x="90" y="198"/>
                      </a:lnTo>
                      <a:lnTo>
                        <a:pt x="90" y="198"/>
                      </a:lnTo>
                      <a:lnTo>
                        <a:pt x="90" y="198"/>
                      </a:lnTo>
                      <a:lnTo>
                        <a:pt x="90" y="196"/>
                      </a:lnTo>
                      <a:lnTo>
                        <a:pt x="88" y="196"/>
                      </a:lnTo>
                      <a:lnTo>
                        <a:pt x="88" y="198"/>
                      </a:lnTo>
                      <a:lnTo>
                        <a:pt x="88" y="198"/>
                      </a:lnTo>
                      <a:lnTo>
                        <a:pt x="86" y="198"/>
                      </a:lnTo>
                      <a:lnTo>
                        <a:pt x="86" y="196"/>
                      </a:lnTo>
                      <a:lnTo>
                        <a:pt x="86" y="196"/>
                      </a:lnTo>
                      <a:lnTo>
                        <a:pt x="86" y="194"/>
                      </a:lnTo>
                      <a:lnTo>
                        <a:pt x="86" y="194"/>
                      </a:lnTo>
                      <a:lnTo>
                        <a:pt x="86" y="196"/>
                      </a:lnTo>
                      <a:lnTo>
                        <a:pt x="86" y="196"/>
                      </a:lnTo>
                      <a:lnTo>
                        <a:pt x="86" y="198"/>
                      </a:lnTo>
                      <a:lnTo>
                        <a:pt x="86" y="198"/>
                      </a:lnTo>
                      <a:lnTo>
                        <a:pt x="86" y="200"/>
                      </a:lnTo>
                      <a:lnTo>
                        <a:pt x="86" y="200"/>
                      </a:lnTo>
                      <a:lnTo>
                        <a:pt x="86" y="200"/>
                      </a:lnTo>
                      <a:lnTo>
                        <a:pt x="86" y="201"/>
                      </a:lnTo>
                      <a:lnTo>
                        <a:pt x="86" y="201"/>
                      </a:lnTo>
                      <a:lnTo>
                        <a:pt x="84" y="201"/>
                      </a:lnTo>
                      <a:lnTo>
                        <a:pt x="84" y="201"/>
                      </a:lnTo>
                      <a:lnTo>
                        <a:pt x="84" y="201"/>
                      </a:lnTo>
                      <a:lnTo>
                        <a:pt x="82" y="201"/>
                      </a:lnTo>
                      <a:lnTo>
                        <a:pt x="82" y="201"/>
                      </a:lnTo>
                      <a:lnTo>
                        <a:pt x="82" y="201"/>
                      </a:lnTo>
                      <a:lnTo>
                        <a:pt x="80" y="201"/>
                      </a:lnTo>
                      <a:lnTo>
                        <a:pt x="80" y="203"/>
                      </a:lnTo>
                      <a:lnTo>
                        <a:pt x="80" y="203"/>
                      </a:lnTo>
                      <a:lnTo>
                        <a:pt x="80" y="203"/>
                      </a:lnTo>
                      <a:lnTo>
                        <a:pt x="80" y="201"/>
                      </a:lnTo>
                      <a:lnTo>
                        <a:pt x="78" y="201"/>
                      </a:lnTo>
                      <a:lnTo>
                        <a:pt x="78" y="201"/>
                      </a:lnTo>
                      <a:lnTo>
                        <a:pt x="78" y="201"/>
                      </a:lnTo>
                      <a:lnTo>
                        <a:pt x="78" y="201"/>
                      </a:lnTo>
                      <a:lnTo>
                        <a:pt x="78" y="200"/>
                      </a:lnTo>
                      <a:lnTo>
                        <a:pt x="78" y="200"/>
                      </a:lnTo>
                      <a:lnTo>
                        <a:pt x="76" y="200"/>
                      </a:lnTo>
                      <a:lnTo>
                        <a:pt x="76" y="200"/>
                      </a:lnTo>
                      <a:lnTo>
                        <a:pt x="76" y="200"/>
                      </a:lnTo>
                      <a:lnTo>
                        <a:pt x="76" y="198"/>
                      </a:lnTo>
                      <a:lnTo>
                        <a:pt x="76" y="198"/>
                      </a:lnTo>
                      <a:lnTo>
                        <a:pt x="76" y="198"/>
                      </a:lnTo>
                      <a:lnTo>
                        <a:pt x="76" y="198"/>
                      </a:lnTo>
                      <a:lnTo>
                        <a:pt x="76" y="196"/>
                      </a:lnTo>
                      <a:lnTo>
                        <a:pt x="74" y="196"/>
                      </a:lnTo>
                      <a:lnTo>
                        <a:pt x="74" y="196"/>
                      </a:lnTo>
                      <a:lnTo>
                        <a:pt x="74" y="196"/>
                      </a:lnTo>
                      <a:lnTo>
                        <a:pt x="74" y="194"/>
                      </a:lnTo>
                      <a:lnTo>
                        <a:pt x="74" y="194"/>
                      </a:lnTo>
                      <a:lnTo>
                        <a:pt x="72" y="194"/>
                      </a:lnTo>
                      <a:lnTo>
                        <a:pt x="72" y="194"/>
                      </a:lnTo>
                      <a:lnTo>
                        <a:pt x="72" y="194"/>
                      </a:lnTo>
                      <a:lnTo>
                        <a:pt x="72" y="192"/>
                      </a:lnTo>
                      <a:lnTo>
                        <a:pt x="72" y="192"/>
                      </a:lnTo>
                      <a:lnTo>
                        <a:pt x="72" y="192"/>
                      </a:lnTo>
                      <a:lnTo>
                        <a:pt x="70" y="192"/>
                      </a:lnTo>
                      <a:lnTo>
                        <a:pt x="70" y="192"/>
                      </a:lnTo>
                      <a:lnTo>
                        <a:pt x="70" y="192"/>
                      </a:lnTo>
                      <a:lnTo>
                        <a:pt x="70" y="190"/>
                      </a:lnTo>
                      <a:lnTo>
                        <a:pt x="70" y="190"/>
                      </a:lnTo>
                      <a:lnTo>
                        <a:pt x="70" y="188"/>
                      </a:lnTo>
                      <a:lnTo>
                        <a:pt x="70" y="188"/>
                      </a:lnTo>
                      <a:lnTo>
                        <a:pt x="70" y="186"/>
                      </a:lnTo>
                      <a:lnTo>
                        <a:pt x="70" y="186"/>
                      </a:lnTo>
                      <a:lnTo>
                        <a:pt x="70" y="184"/>
                      </a:lnTo>
                      <a:lnTo>
                        <a:pt x="70" y="184"/>
                      </a:lnTo>
                      <a:lnTo>
                        <a:pt x="70" y="184"/>
                      </a:lnTo>
                      <a:lnTo>
                        <a:pt x="70" y="182"/>
                      </a:lnTo>
                      <a:lnTo>
                        <a:pt x="70" y="182"/>
                      </a:lnTo>
                      <a:lnTo>
                        <a:pt x="70" y="180"/>
                      </a:lnTo>
                      <a:lnTo>
                        <a:pt x="69" y="180"/>
                      </a:lnTo>
                      <a:lnTo>
                        <a:pt x="69" y="180"/>
                      </a:lnTo>
                      <a:lnTo>
                        <a:pt x="69" y="180"/>
                      </a:lnTo>
                      <a:lnTo>
                        <a:pt x="67" y="180"/>
                      </a:lnTo>
                      <a:lnTo>
                        <a:pt x="67" y="180"/>
                      </a:lnTo>
                      <a:lnTo>
                        <a:pt x="67" y="180"/>
                      </a:lnTo>
                      <a:lnTo>
                        <a:pt x="65" y="180"/>
                      </a:lnTo>
                      <a:lnTo>
                        <a:pt x="65" y="180"/>
                      </a:lnTo>
                      <a:lnTo>
                        <a:pt x="65" y="180"/>
                      </a:lnTo>
                      <a:lnTo>
                        <a:pt x="65" y="178"/>
                      </a:lnTo>
                      <a:lnTo>
                        <a:pt x="65" y="178"/>
                      </a:lnTo>
                      <a:lnTo>
                        <a:pt x="65" y="177"/>
                      </a:lnTo>
                      <a:lnTo>
                        <a:pt x="65" y="177"/>
                      </a:lnTo>
                      <a:lnTo>
                        <a:pt x="65" y="177"/>
                      </a:lnTo>
                      <a:lnTo>
                        <a:pt x="65" y="175"/>
                      </a:lnTo>
                      <a:lnTo>
                        <a:pt x="65" y="175"/>
                      </a:lnTo>
                      <a:lnTo>
                        <a:pt x="65" y="173"/>
                      </a:lnTo>
                      <a:lnTo>
                        <a:pt x="65" y="173"/>
                      </a:lnTo>
                      <a:lnTo>
                        <a:pt x="65" y="171"/>
                      </a:lnTo>
                      <a:lnTo>
                        <a:pt x="65" y="171"/>
                      </a:lnTo>
                      <a:lnTo>
                        <a:pt x="65" y="171"/>
                      </a:lnTo>
                      <a:lnTo>
                        <a:pt x="65" y="169"/>
                      </a:lnTo>
                      <a:lnTo>
                        <a:pt x="65" y="169"/>
                      </a:lnTo>
                      <a:lnTo>
                        <a:pt x="67" y="169"/>
                      </a:lnTo>
                      <a:lnTo>
                        <a:pt x="67" y="167"/>
                      </a:lnTo>
                      <a:lnTo>
                        <a:pt x="67" y="167"/>
                      </a:lnTo>
                      <a:lnTo>
                        <a:pt x="67" y="167"/>
                      </a:lnTo>
                      <a:lnTo>
                        <a:pt x="67" y="167"/>
                      </a:lnTo>
                      <a:lnTo>
                        <a:pt x="67" y="165"/>
                      </a:lnTo>
                      <a:lnTo>
                        <a:pt x="67" y="165"/>
                      </a:lnTo>
                      <a:lnTo>
                        <a:pt x="67" y="165"/>
                      </a:lnTo>
                      <a:lnTo>
                        <a:pt x="67" y="165"/>
                      </a:lnTo>
                      <a:lnTo>
                        <a:pt x="67" y="163"/>
                      </a:lnTo>
                      <a:lnTo>
                        <a:pt x="67" y="163"/>
                      </a:lnTo>
                      <a:lnTo>
                        <a:pt x="67" y="163"/>
                      </a:lnTo>
                      <a:lnTo>
                        <a:pt x="67" y="161"/>
                      </a:lnTo>
                      <a:lnTo>
                        <a:pt x="65" y="161"/>
                      </a:lnTo>
                      <a:lnTo>
                        <a:pt x="65" y="161"/>
                      </a:lnTo>
                      <a:lnTo>
                        <a:pt x="65" y="161"/>
                      </a:lnTo>
                      <a:lnTo>
                        <a:pt x="65" y="159"/>
                      </a:lnTo>
                      <a:lnTo>
                        <a:pt x="65" y="159"/>
                      </a:lnTo>
                      <a:lnTo>
                        <a:pt x="63" y="159"/>
                      </a:lnTo>
                      <a:lnTo>
                        <a:pt x="63" y="159"/>
                      </a:lnTo>
                      <a:lnTo>
                        <a:pt x="63" y="159"/>
                      </a:lnTo>
                      <a:lnTo>
                        <a:pt x="63" y="157"/>
                      </a:lnTo>
                      <a:lnTo>
                        <a:pt x="63" y="157"/>
                      </a:lnTo>
                      <a:lnTo>
                        <a:pt x="61" y="157"/>
                      </a:lnTo>
                      <a:lnTo>
                        <a:pt x="61" y="157"/>
                      </a:lnTo>
                      <a:lnTo>
                        <a:pt x="61" y="155"/>
                      </a:lnTo>
                      <a:lnTo>
                        <a:pt x="61" y="155"/>
                      </a:lnTo>
                      <a:lnTo>
                        <a:pt x="61" y="155"/>
                      </a:lnTo>
                      <a:lnTo>
                        <a:pt x="61" y="154"/>
                      </a:lnTo>
                      <a:lnTo>
                        <a:pt x="61" y="154"/>
                      </a:lnTo>
                      <a:lnTo>
                        <a:pt x="61" y="154"/>
                      </a:lnTo>
                      <a:lnTo>
                        <a:pt x="61" y="152"/>
                      </a:lnTo>
                      <a:lnTo>
                        <a:pt x="61" y="152"/>
                      </a:lnTo>
                      <a:lnTo>
                        <a:pt x="59" y="152"/>
                      </a:lnTo>
                      <a:lnTo>
                        <a:pt x="59" y="152"/>
                      </a:lnTo>
                      <a:lnTo>
                        <a:pt x="59" y="152"/>
                      </a:lnTo>
                      <a:lnTo>
                        <a:pt x="57" y="152"/>
                      </a:lnTo>
                      <a:lnTo>
                        <a:pt x="57" y="150"/>
                      </a:lnTo>
                      <a:lnTo>
                        <a:pt x="57" y="150"/>
                      </a:lnTo>
                      <a:lnTo>
                        <a:pt x="57" y="152"/>
                      </a:lnTo>
                      <a:lnTo>
                        <a:pt x="57" y="152"/>
                      </a:lnTo>
                      <a:lnTo>
                        <a:pt x="55" y="152"/>
                      </a:lnTo>
                      <a:lnTo>
                        <a:pt x="55" y="152"/>
                      </a:lnTo>
                      <a:lnTo>
                        <a:pt x="53" y="152"/>
                      </a:lnTo>
                      <a:lnTo>
                        <a:pt x="53" y="150"/>
                      </a:lnTo>
                      <a:lnTo>
                        <a:pt x="53" y="150"/>
                      </a:lnTo>
                      <a:lnTo>
                        <a:pt x="53" y="150"/>
                      </a:lnTo>
                      <a:lnTo>
                        <a:pt x="53" y="150"/>
                      </a:lnTo>
                      <a:lnTo>
                        <a:pt x="51" y="150"/>
                      </a:lnTo>
                      <a:lnTo>
                        <a:pt x="51" y="148"/>
                      </a:lnTo>
                      <a:lnTo>
                        <a:pt x="51" y="148"/>
                      </a:lnTo>
                      <a:lnTo>
                        <a:pt x="51" y="148"/>
                      </a:lnTo>
                      <a:lnTo>
                        <a:pt x="51" y="148"/>
                      </a:lnTo>
                      <a:lnTo>
                        <a:pt x="49" y="148"/>
                      </a:lnTo>
                      <a:lnTo>
                        <a:pt x="49" y="146"/>
                      </a:lnTo>
                      <a:lnTo>
                        <a:pt x="49" y="146"/>
                      </a:lnTo>
                      <a:lnTo>
                        <a:pt x="49" y="146"/>
                      </a:lnTo>
                      <a:lnTo>
                        <a:pt x="48" y="146"/>
                      </a:lnTo>
                      <a:lnTo>
                        <a:pt x="48" y="144"/>
                      </a:lnTo>
                      <a:lnTo>
                        <a:pt x="48" y="144"/>
                      </a:lnTo>
                      <a:lnTo>
                        <a:pt x="48" y="144"/>
                      </a:lnTo>
                      <a:lnTo>
                        <a:pt x="48" y="144"/>
                      </a:lnTo>
                      <a:lnTo>
                        <a:pt x="46" y="144"/>
                      </a:lnTo>
                      <a:lnTo>
                        <a:pt x="46" y="144"/>
                      </a:lnTo>
                      <a:lnTo>
                        <a:pt x="46" y="144"/>
                      </a:lnTo>
                      <a:lnTo>
                        <a:pt x="46" y="144"/>
                      </a:lnTo>
                      <a:lnTo>
                        <a:pt x="46" y="142"/>
                      </a:lnTo>
                      <a:lnTo>
                        <a:pt x="44" y="142"/>
                      </a:lnTo>
                      <a:lnTo>
                        <a:pt x="44" y="142"/>
                      </a:lnTo>
                      <a:lnTo>
                        <a:pt x="44" y="142"/>
                      </a:lnTo>
                      <a:lnTo>
                        <a:pt x="42" y="142"/>
                      </a:lnTo>
                      <a:lnTo>
                        <a:pt x="42" y="142"/>
                      </a:lnTo>
                      <a:lnTo>
                        <a:pt x="42" y="140"/>
                      </a:lnTo>
                      <a:lnTo>
                        <a:pt x="42" y="140"/>
                      </a:lnTo>
                      <a:lnTo>
                        <a:pt x="40" y="140"/>
                      </a:lnTo>
                      <a:lnTo>
                        <a:pt x="40" y="140"/>
                      </a:lnTo>
                      <a:lnTo>
                        <a:pt x="40" y="140"/>
                      </a:lnTo>
                      <a:lnTo>
                        <a:pt x="38" y="140"/>
                      </a:lnTo>
                      <a:lnTo>
                        <a:pt x="38" y="140"/>
                      </a:lnTo>
                      <a:lnTo>
                        <a:pt x="36" y="140"/>
                      </a:lnTo>
                      <a:lnTo>
                        <a:pt x="36" y="140"/>
                      </a:lnTo>
                      <a:lnTo>
                        <a:pt x="36" y="140"/>
                      </a:lnTo>
                      <a:lnTo>
                        <a:pt x="36" y="140"/>
                      </a:lnTo>
                      <a:lnTo>
                        <a:pt x="36" y="138"/>
                      </a:lnTo>
                      <a:lnTo>
                        <a:pt x="38" y="138"/>
                      </a:lnTo>
                      <a:lnTo>
                        <a:pt x="38" y="138"/>
                      </a:lnTo>
                      <a:lnTo>
                        <a:pt x="36" y="138"/>
                      </a:lnTo>
                      <a:lnTo>
                        <a:pt x="36" y="138"/>
                      </a:lnTo>
                      <a:lnTo>
                        <a:pt x="36" y="138"/>
                      </a:lnTo>
                      <a:lnTo>
                        <a:pt x="36" y="136"/>
                      </a:lnTo>
                      <a:lnTo>
                        <a:pt x="36" y="136"/>
                      </a:lnTo>
                      <a:lnTo>
                        <a:pt x="36" y="136"/>
                      </a:lnTo>
                      <a:lnTo>
                        <a:pt x="38" y="136"/>
                      </a:lnTo>
                      <a:lnTo>
                        <a:pt x="38" y="136"/>
                      </a:lnTo>
                      <a:lnTo>
                        <a:pt x="38" y="136"/>
                      </a:lnTo>
                      <a:lnTo>
                        <a:pt x="38" y="136"/>
                      </a:lnTo>
                      <a:lnTo>
                        <a:pt x="38" y="134"/>
                      </a:lnTo>
                      <a:lnTo>
                        <a:pt x="38" y="134"/>
                      </a:lnTo>
                      <a:lnTo>
                        <a:pt x="38" y="134"/>
                      </a:lnTo>
                      <a:lnTo>
                        <a:pt x="36" y="134"/>
                      </a:lnTo>
                      <a:lnTo>
                        <a:pt x="36" y="133"/>
                      </a:lnTo>
                      <a:lnTo>
                        <a:pt x="36" y="133"/>
                      </a:lnTo>
                      <a:lnTo>
                        <a:pt x="36" y="133"/>
                      </a:lnTo>
                      <a:lnTo>
                        <a:pt x="36" y="133"/>
                      </a:lnTo>
                      <a:lnTo>
                        <a:pt x="36" y="131"/>
                      </a:lnTo>
                      <a:lnTo>
                        <a:pt x="36" y="131"/>
                      </a:lnTo>
                      <a:lnTo>
                        <a:pt x="34" y="131"/>
                      </a:lnTo>
                      <a:lnTo>
                        <a:pt x="34" y="129"/>
                      </a:lnTo>
                      <a:lnTo>
                        <a:pt x="34" y="129"/>
                      </a:lnTo>
                      <a:lnTo>
                        <a:pt x="34" y="129"/>
                      </a:lnTo>
                      <a:lnTo>
                        <a:pt x="34" y="129"/>
                      </a:lnTo>
                      <a:lnTo>
                        <a:pt x="34" y="129"/>
                      </a:lnTo>
                      <a:lnTo>
                        <a:pt x="34" y="127"/>
                      </a:lnTo>
                      <a:lnTo>
                        <a:pt x="34" y="127"/>
                      </a:lnTo>
                      <a:lnTo>
                        <a:pt x="34" y="127"/>
                      </a:lnTo>
                      <a:lnTo>
                        <a:pt x="32" y="127"/>
                      </a:lnTo>
                      <a:lnTo>
                        <a:pt x="32" y="127"/>
                      </a:lnTo>
                      <a:lnTo>
                        <a:pt x="30" y="127"/>
                      </a:lnTo>
                      <a:lnTo>
                        <a:pt x="30" y="127"/>
                      </a:lnTo>
                      <a:lnTo>
                        <a:pt x="30" y="127"/>
                      </a:lnTo>
                      <a:lnTo>
                        <a:pt x="30" y="127"/>
                      </a:lnTo>
                      <a:lnTo>
                        <a:pt x="30" y="125"/>
                      </a:lnTo>
                      <a:lnTo>
                        <a:pt x="28" y="125"/>
                      </a:lnTo>
                      <a:lnTo>
                        <a:pt x="28" y="125"/>
                      </a:lnTo>
                      <a:lnTo>
                        <a:pt x="28" y="123"/>
                      </a:lnTo>
                      <a:lnTo>
                        <a:pt x="28" y="123"/>
                      </a:lnTo>
                      <a:lnTo>
                        <a:pt x="28" y="123"/>
                      </a:lnTo>
                      <a:lnTo>
                        <a:pt x="26" y="123"/>
                      </a:lnTo>
                      <a:lnTo>
                        <a:pt x="26" y="121"/>
                      </a:lnTo>
                      <a:lnTo>
                        <a:pt x="26" y="121"/>
                      </a:lnTo>
                      <a:lnTo>
                        <a:pt x="26" y="121"/>
                      </a:lnTo>
                      <a:lnTo>
                        <a:pt x="26" y="121"/>
                      </a:lnTo>
                      <a:lnTo>
                        <a:pt x="25" y="121"/>
                      </a:lnTo>
                      <a:lnTo>
                        <a:pt x="25" y="119"/>
                      </a:lnTo>
                      <a:lnTo>
                        <a:pt x="25" y="119"/>
                      </a:lnTo>
                      <a:lnTo>
                        <a:pt x="25" y="119"/>
                      </a:lnTo>
                      <a:lnTo>
                        <a:pt x="25" y="119"/>
                      </a:lnTo>
                      <a:lnTo>
                        <a:pt x="25" y="119"/>
                      </a:lnTo>
                      <a:lnTo>
                        <a:pt x="26" y="119"/>
                      </a:lnTo>
                      <a:lnTo>
                        <a:pt x="26" y="117"/>
                      </a:lnTo>
                      <a:lnTo>
                        <a:pt x="26" y="117"/>
                      </a:lnTo>
                      <a:lnTo>
                        <a:pt x="26" y="117"/>
                      </a:lnTo>
                      <a:lnTo>
                        <a:pt x="26" y="117"/>
                      </a:lnTo>
                      <a:lnTo>
                        <a:pt x="26" y="115"/>
                      </a:lnTo>
                      <a:lnTo>
                        <a:pt x="26" y="115"/>
                      </a:lnTo>
                      <a:lnTo>
                        <a:pt x="26" y="113"/>
                      </a:lnTo>
                      <a:lnTo>
                        <a:pt x="26" y="113"/>
                      </a:lnTo>
                      <a:lnTo>
                        <a:pt x="26" y="111"/>
                      </a:lnTo>
                      <a:lnTo>
                        <a:pt x="26" y="111"/>
                      </a:lnTo>
                      <a:lnTo>
                        <a:pt x="26" y="111"/>
                      </a:lnTo>
                      <a:lnTo>
                        <a:pt x="26" y="111"/>
                      </a:lnTo>
                      <a:lnTo>
                        <a:pt x="25" y="111"/>
                      </a:lnTo>
                      <a:lnTo>
                        <a:pt x="25" y="111"/>
                      </a:lnTo>
                      <a:lnTo>
                        <a:pt x="25" y="110"/>
                      </a:lnTo>
                      <a:lnTo>
                        <a:pt x="26" y="110"/>
                      </a:lnTo>
                      <a:lnTo>
                        <a:pt x="26" y="110"/>
                      </a:lnTo>
                      <a:lnTo>
                        <a:pt x="26" y="110"/>
                      </a:lnTo>
                      <a:lnTo>
                        <a:pt x="26" y="108"/>
                      </a:lnTo>
                      <a:lnTo>
                        <a:pt x="26" y="108"/>
                      </a:lnTo>
                      <a:lnTo>
                        <a:pt x="26" y="108"/>
                      </a:lnTo>
                      <a:lnTo>
                        <a:pt x="26" y="108"/>
                      </a:lnTo>
                      <a:lnTo>
                        <a:pt x="28" y="108"/>
                      </a:lnTo>
                      <a:lnTo>
                        <a:pt x="28" y="108"/>
                      </a:lnTo>
                      <a:lnTo>
                        <a:pt x="30" y="108"/>
                      </a:lnTo>
                      <a:lnTo>
                        <a:pt x="30" y="108"/>
                      </a:lnTo>
                      <a:lnTo>
                        <a:pt x="30" y="108"/>
                      </a:lnTo>
                      <a:lnTo>
                        <a:pt x="30" y="106"/>
                      </a:lnTo>
                      <a:lnTo>
                        <a:pt x="30" y="106"/>
                      </a:lnTo>
                      <a:lnTo>
                        <a:pt x="30" y="106"/>
                      </a:lnTo>
                      <a:lnTo>
                        <a:pt x="30" y="104"/>
                      </a:lnTo>
                      <a:lnTo>
                        <a:pt x="28" y="104"/>
                      </a:lnTo>
                      <a:lnTo>
                        <a:pt x="28" y="104"/>
                      </a:lnTo>
                      <a:lnTo>
                        <a:pt x="30" y="104"/>
                      </a:lnTo>
                      <a:lnTo>
                        <a:pt x="30" y="104"/>
                      </a:lnTo>
                      <a:lnTo>
                        <a:pt x="30" y="102"/>
                      </a:lnTo>
                      <a:lnTo>
                        <a:pt x="30" y="102"/>
                      </a:lnTo>
                      <a:lnTo>
                        <a:pt x="30" y="102"/>
                      </a:lnTo>
                      <a:lnTo>
                        <a:pt x="30" y="102"/>
                      </a:lnTo>
                      <a:lnTo>
                        <a:pt x="30" y="100"/>
                      </a:lnTo>
                      <a:lnTo>
                        <a:pt x="32" y="100"/>
                      </a:lnTo>
                      <a:lnTo>
                        <a:pt x="32" y="100"/>
                      </a:lnTo>
                      <a:lnTo>
                        <a:pt x="32" y="100"/>
                      </a:lnTo>
                      <a:lnTo>
                        <a:pt x="32" y="98"/>
                      </a:lnTo>
                      <a:lnTo>
                        <a:pt x="32" y="98"/>
                      </a:lnTo>
                      <a:lnTo>
                        <a:pt x="34" y="98"/>
                      </a:lnTo>
                      <a:lnTo>
                        <a:pt x="34" y="96"/>
                      </a:lnTo>
                      <a:lnTo>
                        <a:pt x="34" y="96"/>
                      </a:lnTo>
                      <a:lnTo>
                        <a:pt x="34" y="96"/>
                      </a:lnTo>
                      <a:lnTo>
                        <a:pt x="34" y="98"/>
                      </a:lnTo>
                      <a:lnTo>
                        <a:pt x="36" y="98"/>
                      </a:lnTo>
                      <a:lnTo>
                        <a:pt x="36" y="98"/>
                      </a:lnTo>
                      <a:lnTo>
                        <a:pt x="36" y="96"/>
                      </a:lnTo>
                      <a:lnTo>
                        <a:pt x="36" y="96"/>
                      </a:lnTo>
                      <a:lnTo>
                        <a:pt x="38" y="96"/>
                      </a:lnTo>
                      <a:lnTo>
                        <a:pt x="38" y="96"/>
                      </a:lnTo>
                      <a:lnTo>
                        <a:pt x="38" y="96"/>
                      </a:lnTo>
                      <a:lnTo>
                        <a:pt x="38" y="96"/>
                      </a:lnTo>
                      <a:lnTo>
                        <a:pt x="38" y="94"/>
                      </a:lnTo>
                      <a:lnTo>
                        <a:pt x="38" y="94"/>
                      </a:lnTo>
                      <a:lnTo>
                        <a:pt x="36" y="94"/>
                      </a:lnTo>
                      <a:lnTo>
                        <a:pt x="36" y="94"/>
                      </a:lnTo>
                      <a:lnTo>
                        <a:pt x="36" y="92"/>
                      </a:lnTo>
                      <a:lnTo>
                        <a:pt x="36" y="92"/>
                      </a:lnTo>
                      <a:lnTo>
                        <a:pt x="36" y="92"/>
                      </a:lnTo>
                      <a:lnTo>
                        <a:pt x="36" y="90"/>
                      </a:lnTo>
                      <a:lnTo>
                        <a:pt x="36" y="90"/>
                      </a:lnTo>
                      <a:lnTo>
                        <a:pt x="36" y="90"/>
                      </a:lnTo>
                      <a:lnTo>
                        <a:pt x="34" y="90"/>
                      </a:lnTo>
                      <a:lnTo>
                        <a:pt x="34" y="88"/>
                      </a:lnTo>
                      <a:lnTo>
                        <a:pt x="34" y="88"/>
                      </a:lnTo>
                      <a:lnTo>
                        <a:pt x="34" y="88"/>
                      </a:lnTo>
                      <a:lnTo>
                        <a:pt x="34" y="87"/>
                      </a:lnTo>
                      <a:lnTo>
                        <a:pt x="34" y="87"/>
                      </a:lnTo>
                      <a:lnTo>
                        <a:pt x="34" y="85"/>
                      </a:lnTo>
                      <a:lnTo>
                        <a:pt x="36" y="85"/>
                      </a:lnTo>
                      <a:lnTo>
                        <a:pt x="36" y="85"/>
                      </a:lnTo>
                      <a:lnTo>
                        <a:pt x="36" y="85"/>
                      </a:lnTo>
                      <a:lnTo>
                        <a:pt x="36" y="85"/>
                      </a:lnTo>
                      <a:lnTo>
                        <a:pt x="36" y="85"/>
                      </a:lnTo>
                      <a:lnTo>
                        <a:pt x="36" y="85"/>
                      </a:lnTo>
                      <a:lnTo>
                        <a:pt x="38" y="85"/>
                      </a:lnTo>
                      <a:lnTo>
                        <a:pt x="38" y="85"/>
                      </a:lnTo>
                      <a:lnTo>
                        <a:pt x="40" y="85"/>
                      </a:lnTo>
                      <a:lnTo>
                        <a:pt x="40" y="83"/>
                      </a:lnTo>
                      <a:lnTo>
                        <a:pt x="40" y="83"/>
                      </a:lnTo>
                      <a:lnTo>
                        <a:pt x="40" y="83"/>
                      </a:lnTo>
                      <a:lnTo>
                        <a:pt x="40" y="83"/>
                      </a:lnTo>
                      <a:lnTo>
                        <a:pt x="40" y="81"/>
                      </a:lnTo>
                      <a:lnTo>
                        <a:pt x="40" y="81"/>
                      </a:lnTo>
                      <a:lnTo>
                        <a:pt x="40" y="81"/>
                      </a:lnTo>
                      <a:lnTo>
                        <a:pt x="40" y="83"/>
                      </a:lnTo>
                      <a:lnTo>
                        <a:pt x="38" y="83"/>
                      </a:lnTo>
                      <a:lnTo>
                        <a:pt x="38" y="83"/>
                      </a:lnTo>
                      <a:lnTo>
                        <a:pt x="38" y="81"/>
                      </a:lnTo>
                      <a:lnTo>
                        <a:pt x="36" y="81"/>
                      </a:lnTo>
                      <a:lnTo>
                        <a:pt x="36" y="81"/>
                      </a:lnTo>
                      <a:lnTo>
                        <a:pt x="36" y="81"/>
                      </a:lnTo>
                      <a:lnTo>
                        <a:pt x="34" y="81"/>
                      </a:lnTo>
                      <a:lnTo>
                        <a:pt x="34" y="81"/>
                      </a:lnTo>
                      <a:lnTo>
                        <a:pt x="34" y="81"/>
                      </a:lnTo>
                      <a:lnTo>
                        <a:pt x="32" y="81"/>
                      </a:lnTo>
                      <a:lnTo>
                        <a:pt x="32" y="81"/>
                      </a:lnTo>
                      <a:lnTo>
                        <a:pt x="30" y="81"/>
                      </a:lnTo>
                      <a:lnTo>
                        <a:pt x="30" y="83"/>
                      </a:lnTo>
                      <a:lnTo>
                        <a:pt x="30" y="83"/>
                      </a:lnTo>
                      <a:lnTo>
                        <a:pt x="30" y="81"/>
                      </a:lnTo>
                      <a:lnTo>
                        <a:pt x="30" y="81"/>
                      </a:lnTo>
                      <a:lnTo>
                        <a:pt x="30" y="81"/>
                      </a:lnTo>
                      <a:lnTo>
                        <a:pt x="30" y="79"/>
                      </a:lnTo>
                      <a:lnTo>
                        <a:pt x="28" y="79"/>
                      </a:lnTo>
                      <a:lnTo>
                        <a:pt x="28" y="79"/>
                      </a:lnTo>
                      <a:lnTo>
                        <a:pt x="28" y="79"/>
                      </a:lnTo>
                      <a:lnTo>
                        <a:pt x="26" y="79"/>
                      </a:lnTo>
                      <a:lnTo>
                        <a:pt x="26" y="79"/>
                      </a:lnTo>
                      <a:lnTo>
                        <a:pt x="26" y="79"/>
                      </a:lnTo>
                      <a:lnTo>
                        <a:pt x="26" y="79"/>
                      </a:lnTo>
                      <a:lnTo>
                        <a:pt x="25" y="79"/>
                      </a:lnTo>
                      <a:lnTo>
                        <a:pt x="25" y="79"/>
                      </a:lnTo>
                      <a:lnTo>
                        <a:pt x="25" y="79"/>
                      </a:lnTo>
                      <a:lnTo>
                        <a:pt x="25" y="79"/>
                      </a:lnTo>
                      <a:lnTo>
                        <a:pt x="25" y="79"/>
                      </a:lnTo>
                      <a:lnTo>
                        <a:pt x="23" y="79"/>
                      </a:lnTo>
                      <a:lnTo>
                        <a:pt x="23" y="77"/>
                      </a:lnTo>
                      <a:lnTo>
                        <a:pt x="25" y="77"/>
                      </a:lnTo>
                      <a:lnTo>
                        <a:pt x="25" y="77"/>
                      </a:lnTo>
                      <a:lnTo>
                        <a:pt x="25" y="75"/>
                      </a:lnTo>
                      <a:lnTo>
                        <a:pt x="23" y="75"/>
                      </a:lnTo>
                      <a:lnTo>
                        <a:pt x="23" y="75"/>
                      </a:lnTo>
                      <a:lnTo>
                        <a:pt x="23" y="73"/>
                      </a:lnTo>
                      <a:lnTo>
                        <a:pt x="23" y="73"/>
                      </a:lnTo>
                      <a:lnTo>
                        <a:pt x="23" y="73"/>
                      </a:lnTo>
                      <a:lnTo>
                        <a:pt x="23" y="71"/>
                      </a:lnTo>
                      <a:lnTo>
                        <a:pt x="23" y="71"/>
                      </a:lnTo>
                      <a:lnTo>
                        <a:pt x="23" y="71"/>
                      </a:lnTo>
                      <a:lnTo>
                        <a:pt x="23" y="69"/>
                      </a:lnTo>
                      <a:lnTo>
                        <a:pt x="21" y="69"/>
                      </a:lnTo>
                      <a:lnTo>
                        <a:pt x="21" y="69"/>
                      </a:lnTo>
                      <a:lnTo>
                        <a:pt x="21" y="69"/>
                      </a:lnTo>
                      <a:lnTo>
                        <a:pt x="19" y="69"/>
                      </a:lnTo>
                      <a:lnTo>
                        <a:pt x="19" y="69"/>
                      </a:lnTo>
                      <a:lnTo>
                        <a:pt x="19" y="69"/>
                      </a:lnTo>
                      <a:lnTo>
                        <a:pt x="19" y="67"/>
                      </a:lnTo>
                      <a:lnTo>
                        <a:pt x="19" y="67"/>
                      </a:lnTo>
                      <a:lnTo>
                        <a:pt x="19" y="67"/>
                      </a:lnTo>
                      <a:lnTo>
                        <a:pt x="19" y="65"/>
                      </a:lnTo>
                      <a:lnTo>
                        <a:pt x="19" y="65"/>
                      </a:lnTo>
                      <a:lnTo>
                        <a:pt x="19" y="65"/>
                      </a:lnTo>
                      <a:lnTo>
                        <a:pt x="19" y="64"/>
                      </a:lnTo>
                      <a:lnTo>
                        <a:pt x="19" y="64"/>
                      </a:lnTo>
                      <a:lnTo>
                        <a:pt x="19" y="64"/>
                      </a:lnTo>
                      <a:lnTo>
                        <a:pt x="19" y="64"/>
                      </a:lnTo>
                      <a:lnTo>
                        <a:pt x="17" y="64"/>
                      </a:lnTo>
                      <a:lnTo>
                        <a:pt x="17" y="64"/>
                      </a:lnTo>
                      <a:lnTo>
                        <a:pt x="17" y="62"/>
                      </a:lnTo>
                      <a:lnTo>
                        <a:pt x="15" y="62"/>
                      </a:lnTo>
                      <a:lnTo>
                        <a:pt x="15" y="62"/>
                      </a:lnTo>
                      <a:lnTo>
                        <a:pt x="15" y="62"/>
                      </a:lnTo>
                      <a:lnTo>
                        <a:pt x="15" y="60"/>
                      </a:lnTo>
                      <a:lnTo>
                        <a:pt x="15" y="60"/>
                      </a:lnTo>
                      <a:lnTo>
                        <a:pt x="15" y="60"/>
                      </a:lnTo>
                      <a:lnTo>
                        <a:pt x="15" y="58"/>
                      </a:lnTo>
                      <a:lnTo>
                        <a:pt x="15" y="58"/>
                      </a:lnTo>
                      <a:lnTo>
                        <a:pt x="15" y="56"/>
                      </a:lnTo>
                      <a:lnTo>
                        <a:pt x="15" y="56"/>
                      </a:lnTo>
                      <a:lnTo>
                        <a:pt x="15" y="56"/>
                      </a:lnTo>
                      <a:lnTo>
                        <a:pt x="13" y="56"/>
                      </a:lnTo>
                      <a:lnTo>
                        <a:pt x="13" y="56"/>
                      </a:lnTo>
                      <a:lnTo>
                        <a:pt x="13" y="56"/>
                      </a:lnTo>
                      <a:lnTo>
                        <a:pt x="13" y="54"/>
                      </a:lnTo>
                      <a:lnTo>
                        <a:pt x="13" y="54"/>
                      </a:lnTo>
                      <a:lnTo>
                        <a:pt x="13" y="52"/>
                      </a:lnTo>
                      <a:lnTo>
                        <a:pt x="15" y="52"/>
                      </a:lnTo>
                      <a:lnTo>
                        <a:pt x="15" y="52"/>
                      </a:lnTo>
                      <a:lnTo>
                        <a:pt x="15" y="50"/>
                      </a:lnTo>
                      <a:lnTo>
                        <a:pt x="13" y="50"/>
                      </a:lnTo>
                      <a:lnTo>
                        <a:pt x="13" y="50"/>
                      </a:lnTo>
                      <a:lnTo>
                        <a:pt x="13" y="50"/>
                      </a:lnTo>
                      <a:lnTo>
                        <a:pt x="13" y="50"/>
                      </a:lnTo>
                      <a:lnTo>
                        <a:pt x="11" y="50"/>
                      </a:lnTo>
                      <a:lnTo>
                        <a:pt x="11" y="48"/>
                      </a:lnTo>
                      <a:lnTo>
                        <a:pt x="11" y="48"/>
                      </a:lnTo>
                      <a:lnTo>
                        <a:pt x="11" y="48"/>
                      </a:lnTo>
                      <a:lnTo>
                        <a:pt x="11" y="48"/>
                      </a:lnTo>
                      <a:lnTo>
                        <a:pt x="11" y="46"/>
                      </a:lnTo>
                      <a:lnTo>
                        <a:pt x="11" y="46"/>
                      </a:lnTo>
                      <a:lnTo>
                        <a:pt x="11" y="44"/>
                      </a:lnTo>
                      <a:lnTo>
                        <a:pt x="9" y="44"/>
                      </a:lnTo>
                      <a:lnTo>
                        <a:pt x="9" y="44"/>
                      </a:lnTo>
                      <a:lnTo>
                        <a:pt x="11" y="44"/>
                      </a:lnTo>
                      <a:lnTo>
                        <a:pt x="11" y="42"/>
                      </a:lnTo>
                      <a:lnTo>
                        <a:pt x="11" y="42"/>
                      </a:lnTo>
                      <a:lnTo>
                        <a:pt x="9" y="42"/>
                      </a:lnTo>
                      <a:lnTo>
                        <a:pt x="9" y="41"/>
                      </a:lnTo>
                      <a:lnTo>
                        <a:pt x="9" y="41"/>
                      </a:lnTo>
                      <a:lnTo>
                        <a:pt x="9" y="41"/>
                      </a:lnTo>
                      <a:lnTo>
                        <a:pt x="9" y="42"/>
                      </a:lnTo>
                      <a:lnTo>
                        <a:pt x="7" y="42"/>
                      </a:lnTo>
                      <a:lnTo>
                        <a:pt x="7" y="41"/>
                      </a:lnTo>
                      <a:lnTo>
                        <a:pt x="7" y="41"/>
                      </a:lnTo>
                      <a:lnTo>
                        <a:pt x="7" y="41"/>
                      </a:lnTo>
                      <a:lnTo>
                        <a:pt x="7" y="41"/>
                      </a:lnTo>
                      <a:lnTo>
                        <a:pt x="7" y="41"/>
                      </a:lnTo>
                      <a:lnTo>
                        <a:pt x="5" y="41"/>
                      </a:lnTo>
                      <a:lnTo>
                        <a:pt x="5" y="41"/>
                      </a:lnTo>
                      <a:lnTo>
                        <a:pt x="3" y="41"/>
                      </a:lnTo>
                      <a:lnTo>
                        <a:pt x="3" y="39"/>
                      </a:lnTo>
                      <a:lnTo>
                        <a:pt x="3" y="39"/>
                      </a:lnTo>
                      <a:lnTo>
                        <a:pt x="5" y="39"/>
                      </a:lnTo>
                      <a:lnTo>
                        <a:pt x="5" y="37"/>
                      </a:lnTo>
                      <a:lnTo>
                        <a:pt x="5" y="37"/>
                      </a:lnTo>
                      <a:lnTo>
                        <a:pt x="5" y="37"/>
                      </a:lnTo>
                      <a:lnTo>
                        <a:pt x="5" y="35"/>
                      </a:lnTo>
                      <a:lnTo>
                        <a:pt x="7" y="35"/>
                      </a:lnTo>
                      <a:lnTo>
                        <a:pt x="7" y="35"/>
                      </a:lnTo>
                      <a:lnTo>
                        <a:pt x="7" y="35"/>
                      </a:lnTo>
                      <a:lnTo>
                        <a:pt x="7" y="33"/>
                      </a:lnTo>
                      <a:lnTo>
                        <a:pt x="7" y="33"/>
                      </a:lnTo>
                      <a:lnTo>
                        <a:pt x="7" y="31"/>
                      </a:lnTo>
                      <a:lnTo>
                        <a:pt x="7" y="31"/>
                      </a:lnTo>
                      <a:lnTo>
                        <a:pt x="7" y="31"/>
                      </a:lnTo>
                      <a:lnTo>
                        <a:pt x="9" y="31"/>
                      </a:lnTo>
                      <a:lnTo>
                        <a:pt x="9" y="31"/>
                      </a:lnTo>
                      <a:lnTo>
                        <a:pt x="9" y="29"/>
                      </a:lnTo>
                      <a:lnTo>
                        <a:pt x="7" y="29"/>
                      </a:lnTo>
                      <a:lnTo>
                        <a:pt x="7" y="29"/>
                      </a:lnTo>
                      <a:lnTo>
                        <a:pt x="7" y="29"/>
                      </a:lnTo>
                      <a:lnTo>
                        <a:pt x="5" y="29"/>
                      </a:lnTo>
                      <a:lnTo>
                        <a:pt x="5" y="29"/>
                      </a:lnTo>
                      <a:lnTo>
                        <a:pt x="5" y="27"/>
                      </a:lnTo>
                      <a:lnTo>
                        <a:pt x="5" y="27"/>
                      </a:lnTo>
                      <a:lnTo>
                        <a:pt x="5" y="25"/>
                      </a:lnTo>
                      <a:lnTo>
                        <a:pt x="5" y="25"/>
                      </a:lnTo>
                      <a:lnTo>
                        <a:pt x="5" y="23"/>
                      </a:lnTo>
                      <a:lnTo>
                        <a:pt x="5" y="23"/>
                      </a:lnTo>
                      <a:lnTo>
                        <a:pt x="5" y="23"/>
                      </a:lnTo>
                      <a:lnTo>
                        <a:pt x="5" y="23"/>
                      </a:lnTo>
                      <a:lnTo>
                        <a:pt x="5" y="21"/>
                      </a:lnTo>
                      <a:lnTo>
                        <a:pt x="5" y="21"/>
                      </a:lnTo>
                      <a:lnTo>
                        <a:pt x="5" y="21"/>
                      </a:lnTo>
                      <a:lnTo>
                        <a:pt x="5" y="19"/>
                      </a:lnTo>
                      <a:lnTo>
                        <a:pt x="5" y="19"/>
                      </a:lnTo>
                      <a:lnTo>
                        <a:pt x="5" y="19"/>
                      </a:lnTo>
                      <a:lnTo>
                        <a:pt x="3" y="19"/>
                      </a:lnTo>
                      <a:lnTo>
                        <a:pt x="3" y="19"/>
                      </a:lnTo>
                      <a:lnTo>
                        <a:pt x="3" y="18"/>
                      </a:lnTo>
                      <a:lnTo>
                        <a:pt x="3" y="18"/>
                      </a:lnTo>
                      <a:lnTo>
                        <a:pt x="3" y="16"/>
                      </a:lnTo>
                      <a:lnTo>
                        <a:pt x="3" y="16"/>
                      </a:lnTo>
                      <a:lnTo>
                        <a:pt x="3" y="16"/>
                      </a:lnTo>
                      <a:lnTo>
                        <a:pt x="3" y="16"/>
                      </a:lnTo>
                      <a:lnTo>
                        <a:pt x="3" y="14"/>
                      </a:lnTo>
                      <a:lnTo>
                        <a:pt x="3" y="14"/>
                      </a:lnTo>
                      <a:lnTo>
                        <a:pt x="3" y="14"/>
                      </a:lnTo>
                      <a:lnTo>
                        <a:pt x="3" y="14"/>
                      </a:lnTo>
                      <a:lnTo>
                        <a:pt x="2" y="14"/>
                      </a:lnTo>
                      <a:lnTo>
                        <a:pt x="2" y="12"/>
                      </a:lnTo>
                      <a:lnTo>
                        <a:pt x="2" y="12"/>
                      </a:lnTo>
                      <a:lnTo>
                        <a:pt x="2" y="10"/>
                      </a:lnTo>
                      <a:lnTo>
                        <a:pt x="2" y="10"/>
                      </a:lnTo>
                      <a:lnTo>
                        <a:pt x="2" y="10"/>
                      </a:lnTo>
                      <a:lnTo>
                        <a:pt x="0" y="10"/>
                      </a:lnTo>
                      <a:lnTo>
                        <a:pt x="0" y="8"/>
                      </a:lnTo>
                      <a:lnTo>
                        <a:pt x="2" y="8"/>
                      </a:lnTo>
                      <a:lnTo>
                        <a:pt x="2" y="8"/>
                      </a:lnTo>
                      <a:lnTo>
                        <a:pt x="2" y="8"/>
                      </a:lnTo>
                      <a:lnTo>
                        <a:pt x="2" y="8"/>
                      </a:lnTo>
                      <a:lnTo>
                        <a:pt x="3" y="8"/>
                      </a:lnTo>
                      <a:lnTo>
                        <a:pt x="3" y="8"/>
                      </a:lnTo>
                      <a:lnTo>
                        <a:pt x="3" y="8"/>
                      </a:lnTo>
                      <a:lnTo>
                        <a:pt x="3" y="8"/>
                      </a:lnTo>
                      <a:lnTo>
                        <a:pt x="3" y="8"/>
                      </a:lnTo>
                      <a:lnTo>
                        <a:pt x="5" y="8"/>
                      </a:lnTo>
                      <a:lnTo>
                        <a:pt x="5" y="8"/>
                      </a:lnTo>
                      <a:lnTo>
                        <a:pt x="7" y="8"/>
                      </a:lnTo>
                      <a:lnTo>
                        <a:pt x="7" y="8"/>
                      </a:lnTo>
                      <a:lnTo>
                        <a:pt x="7" y="8"/>
                      </a:lnTo>
                      <a:lnTo>
                        <a:pt x="7" y="8"/>
                      </a:lnTo>
                      <a:lnTo>
                        <a:pt x="7" y="8"/>
                      </a:lnTo>
                      <a:lnTo>
                        <a:pt x="7" y="6"/>
                      </a:lnTo>
                      <a:lnTo>
                        <a:pt x="7" y="6"/>
                      </a:lnTo>
                      <a:lnTo>
                        <a:pt x="7" y="4"/>
                      </a:lnTo>
                      <a:lnTo>
                        <a:pt x="7" y="4"/>
                      </a:lnTo>
                      <a:lnTo>
                        <a:pt x="9" y="4"/>
                      </a:lnTo>
                      <a:lnTo>
                        <a:pt x="9" y="2"/>
                      </a:lnTo>
                      <a:lnTo>
                        <a:pt x="9" y="2"/>
                      </a:lnTo>
                      <a:lnTo>
                        <a:pt x="9" y="2"/>
                      </a:lnTo>
                      <a:lnTo>
                        <a:pt x="9" y="0"/>
                      </a:lnTo>
                      <a:lnTo>
                        <a:pt x="9" y="0"/>
                      </a:lnTo>
                      <a:lnTo>
                        <a:pt x="11" y="0"/>
                      </a:lnTo>
                      <a:lnTo>
                        <a:pt x="11" y="0"/>
                      </a:lnTo>
                      <a:lnTo>
                        <a:pt x="11" y="2"/>
                      </a:lnTo>
                      <a:lnTo>
                        <a:pt x="13" y="2"/>
                      </a:lnTo>
                      <a:lnTo>
                        <a:pt x="13" y="2"/>
                      </a:lnTo>
                      <a:lnTo>
                        <a:pt x="13" y="2"/>
                      </a:lnTo>
                      <a:lnTo>
                        <a:pt x="13" y="2"/>
                      </a:lnTo>
                      <a:lnTo>
                        <a:pt x="13" y="4"/>
                      </a:lnTo>
                      <a:lnTo>
                        <a:pt x="15" y="4"/>
                      </a:lnTo>
                      <a:lnTo>
                        <a:pt x="15" y="4"/>
                      </a:lnTo>
                      <a:lnTo>
                        <a:pt x="15" y="4"/>
                      </a:lnTo>
                      <a:lnTo>
                        <a:pt x="15" y="4"/>
                      </a:lnTo>
                      <a:lnTo>
                        <a:pt x="15" y="6"/>
                      </a:lnTo>
                      <a:lnTo>
                        <a:pt x="15" y="6"/>
                      </a:lnTo>
                      <a:lnTo>
                        <a:pt x="17" y="6"/>
                      </a:lnTo>
                      <a:lnTo>
                        <a:pt x="17" y="8"/>
                      </a:lnTo>
                      <a:lnTo>
                        <a:pt x="17" y="8"/>
                      </a:lnTo>
                      <a:lnTo>
                        <a:pt x="17" y="8"/>
                      </a:lnTo>
                      <a:lnTo>
                        <a:pt x="19" y="8"/>
                      </a:lnTo>
                      <a:lnTo>
                        <a:pt x="19" y="8"/>
                      </a:lnTo>
                      <a:lnTo>
                        <a:pt x="19" y="8"/>
                      </a:lnTo>
                      <a:lnTo>
                        <a:pt x="19" y="10"/>
                      </a:lnTo>
                      <a:lnTo>
                        <a:pt x="19" y="10"/>
                      </a:lnTo>
                      <a:lnTo>
                        <a:pt x="19" y="10"/>
                      </a:lnTo>
                      <a:lnTo>
                        <a:pt x="19" y="12"/>
                      </a:lnTo>
                      <a:lnTo>
                        <a:pt x="21" y="12"/>
                      </a:lnTo>
                      <a:lnTo>
                        <a:pt x="21" y="12"/>
                      </a:lnTo>
                      <a:lnTo>
                        <a:pt x="21" y="12"/>
                      </a:lnTo>
                      <a:lnTo>
                        <a:pt x="21" y="12"/>
                      </a:lnTo>
                      <a:lnTo>
                        <a:pt x="23" y="12"/>
                      </a:lnTo>
                      <a:lnTo>
                        <a:pt x="23" y="12"/>
                      </a:lnTo>
                      <a:lnTo>
                        <a:pt x="23" y="14"/>
                      </a:lnTo>
                      <a:lnTo>
                        <a:pt x="25" y="14"/>
                      </a:lnTo>
                      <a:lnTo>
                        <a:pt x="25" y="14"/>
                      </a:lnTo>
                      <a:lnTo>
                        <a:pt x="25" y="16"/>
                      </a:lnTo>
                      <a:lnTo>
                        <a:pt x="25" y="16"/>
                      </a:lnTo>
                      <a:lnTo>
                        <a:pt x="25" y="16"/>
                      </a:lnTo>
                      <a:lnTo>
                        <a:pt x="25" y="16"/>
                      </a:lnTo>
                      <a:lnTo>
                        <a:pt x="25" y="16"/>
                      </a:lnTo>
                      <a:lnTo>
                        <a:pt x="25" y="18"/>
                      </a:lnTo>
                      <a:lnTo>
                        <a:pt x="26" y="18"/>
                      </a:lnTo>
                      <a:lnTo>
                        <a:pt x="26" y="18"/>
                      </a:lnTo>
                      <a:lnTo>
                        <a:pt x="26" y="18"/>
                      </a:lnTo>
                      <a:lnTo>
                        <a:pt x="28" y="18"/>
                      </a:lnTo>
                      <a:lnTo>
                        <a:pt x="28" y="18"/>
                      </a:lnTo>
                      <a:lnTo>
                        <a:pt x="30" y="18"/>
                      </a:lnTo>
                      <a:lnTo>
                        <a:pt x="30" y="18"/>
                      </a:lnTo>
                      <a:lnTo>
                        <a:pt x="30" y="18"/>
                      </a:lnTo>
                      <a:lnTo>
                        <a:pt x="30" y="18"/>
                      </a:lnTo>
                      <a:lnTo>
                        <a:pt x="32" y="18"/>
                      </a:lnTo>
                      <a:lnTo>
                        <a:pt x="32" y="19"/>
                      </a:lnTo>
                      <a:lnTo>
                        <a:pt x="32" y="19"/>
                      </a:lnTo>
                      <a:lnTo>
                        <a:pt x="34" y="19"/>
                      </a:lnTo>
                      <a:lnTo>
                        <a:pt x="34" y="19"/>
                      </a:lnTo>
                      <a:lnTo>
                        <a:pt x="34" y="19"/>
                      </a:lnTo>
                      <a:lnTo>
                        <a:pt x="34" y="19"/>
                      </a:lnTo>
                      <a:lnTo>
                        <a:pt x="36" y="19"/>
                      </a:lnTo>
                      <a:lnTo>
                        <a:pt x="36" y="19"/>
                      </a:lnTo>
                      <a:lnTo>
                        <a:pt x="36" y="19"/>
                      </a:lnTo>
                      <a:lnTo>
                        <a:pt x="36" y="19"/>
                      </a:lnTo>
                      <a:lnTo>
                        <a:pt x="36" y="19"/>
                      </a:lnTo>
                      <a:lnTo>
                        <a:pt x="38" y="19"/>
                      </a:lnTo>
                      <a:lnTo>
                        <a:pt x="38" y="19"/>
                      </a:lnTo>
                      <a:lnTo>
                        <a:pt x="38" y="19"/>
                      </a:lnTo>
                      <a:lnTo>
                        <a:pt x="40" y="19"/>
                      </a:lnTo>
                      <a:lnTo>
                        <a:pt x="40" y="19"/>
                      </a:lnTo>
                      <a:lnTo>
                        <a:pt x="40" y="19"/>
                      </a:lnTo>
                      <a:lnTo>
                        <a:pt x="40" y="18"/>
                      </a:lnTo>
                      <a:lnTo>
                        <a:pt x="42" y="18"/>
                      </a:lnTo>
                      <a:lnTo>
                        <a:pt x="42" y="19"/>
                      </a:lnTo>
                      <a:lnTo>
                        <a:pt x="42" y="19"/>
                      </a:lnTo>
                      <a:lnTo>
                        <a:pt x="42" y="19"/>
                      </a:lnTo>
                      <a:lnTo>
                        <a:pt x="44" y="19"/>
                      </a:lnTo>
                      <a:lnTo>
                        <a:pt x="44" y="19"/>
                      </a:lnTo>
                      <a:lnTo>
                        <a:pt x="46" y="19"/>
                      </a:lnTo>
                      <a:lnTo>
                        <a:pt x="46" y="18"/>
                      </a:lnTo>
                      <a:lnTo>
                        <a:pt x="46" y="18"/>
                      </a:lnTo>
                      <a:lnTo>
                        <a:pt x="46" y="18"/>
                      </a:lnTo>
                      <a:lnTo>
                        <a:pt x="46" y="18"/>
                      </a:lnTo>
                      <a:lnTo>
                        <a:pt x="46" y="16"/>
                      </a:lnTo>
                      <a:lnTo>
                        <a:pt x="48" y="16"/>
                      </a:lnTo>
                      <a:lnTo>
                        <a:pt x="48" y="16"/>
                      </a:lnTo>
                      <a:lnTo>
                        <a:pt x="48" y="16"/>
                      </a:lnTo>
                      <a:lnTo>
                        <a:pt x="48" y="16"/>
                      </a:lnTo>
                      <a:lnTo>
                        <a:pt x="48" y="16"/>
                      </a:lnTo>
                      <a:lnTo>
                        <a:pt x="49" y="16"/>
                      </a:lnTo>
                      <a:lnTo>
                        <a:pt x="49" y="14"/>
                      </a:lnTo>
                      <a:lnTo>
                        <a:pt x="49" y="14"/>
                      </a:lnTo>
                      <a:lnTo>
                        <a:pt x="49" y="14"/>
                      </a:lnTo>
                      <a:lnTo>
                        <a:pt x="51" y="14"/>
                      </a:lnTo>
                      <a:lnTo>
                        <a:pt x="51" y="14"/>
                      </a:lnTo>
                      <a:lnTo>
                        <a:pt x="51" y="14"/>
                      </a:lnTo>
                      <a:lnTo>
                        <a:pt x="51" y="14"/>
                      </a:lnTo>
                      <a:lnTo>
                        <a:pt x="51" y="14"/>
                      </a:lnTo>
                      <a:lnTo>
                        <a:pt x="53" y="14"/>
                      </a:lnTo>
                      <a:lnTo>
                        <a:pt x="53" y="12"/>
                      </a:lnTo>
                      <a:lnTo>
                        <a:pt x="53" y="12"/>
                      </a:lnTo>
                      <a:lnTo>
                        <a:pt x="53" y="12"/>
                      </a:lnTo>
                      <a:lnTo>
                        <a:pt x="53" y="10"/>
                      </a:lnTo>
                      <a:lnTo>
                        <a:pt x="53" y="10"/>
                      </a:lnTo>
                      <a:lnTo>
                        <a:pt x="55" y="10"/>
                      </a:lnTo>
                      <a:lnTo>
                        <a:pt x="55" y="10"/>
                      </a:lnTo>
                      <a:lnTo>
                        <a:pt x="55" y="10"/>
                      </a:lnTo>
                      <a:lnTo>
                        <a:pt x="57" y="10"/>
                      </a:lnTo>
                      <a:lnTo>
                        <a:pt x="57" y="10"/>
                      </a:lnTo>
                      <a:lnTo>
                        <a:pt x="57" y="8"/>
                      </a:lnTo>
                      <a:lnTo>
                        <a:pt x="57" y="8"/>
                      </a:lnTo>
                      <a:lnTo>
                        <a:pt x="57" y="8"/>
                      </a:lnTo>
                      <a:lnTo>
                        <a:pt x="59" y="8"/>
                      </a:lnTo>
                      <a:lnTo>
                        <a:pt x="59" y="8"/>
                      </a:lnTo>
                      <a:lnTo>
                        <a:pt x="59" y="8"/>
                      </a:lnTo>
                      <a:lnTo>
                        <a:pt x="61" y="8"/>
                      </a:lnTo>
                      <a:lnTo>
                        <a:pt x="61" y="6"/>
                      </a:lnTo>
                      <a:lnTo>
                        <a:pt x="61" y="6"/>
                      </a:lnTo>
                      <a:lnTo>
                        <a:pt x="61" y="6"/>
                      </a:lnTo>
                      <a:lnTo>
                        <a:pt x="63" y="6"/>
                      </a:lnTo>
                      <a:lnTo>
                        <a:pt x="63" y="6"/>
                      </a:lnTo>
                      <a:lnTo>
                        <a:pt x="63" y="6"/>
                      </a:lnTo>
                      <a:lnTo>
                        <a:pt x="63" y="6"/>
                      </a:lnTo>
                      <a:lnTo>
                        <a:pt x="63" y="4"/>
                      </a:lnTo>
                      <a:lnTo>
                        <a:pt x="65" y="4"/>
                      </a:lnTo>
                      <a:lnTo>
                        <a:pt x="65" y="4"/>
                      </a:lnTo>
                      <a:lnTo>
                        <a:pt x="65" y="4"/>
                      </a:lnTo>
                      <a:lnTo>
                        <a:pt x="67" y="4"/>
                      </a:lnTo>
                      <a:lnTo>
                        <a:pt x="67" y="2"/>
                      </a:lnTo>
                      <a:lnTo>
                        <a:pt x="67" y="2"/>
                      </a:lnTo>
                      <a:lnTo>
                        <a:pt x="67" y="2"/>
                      </a:lnTo>
                      <a:lnTo>
                        <a:pt x="69" y="2"/>
                      </a:lnTo>
                      <a:lnTo>
                        <a:pt x="69" y="2"/>
                      </a:lnTo>
                      <a:lnTo>
                        <a:pt x="69" y="2"/>
                      </a:lnTo>
                      <a:lnTo>
                        <a:pt x="70" y="2"/>
                      </a:lnTo>
                      <a:lnTo>
                        <a:pt x="70" y="4"/>
                      </a:lnTo>
                      <a:lnTo>
                        <a:pt x="70" y="4"/>
                      </a:lnTo>
                      <a:lnTo>
                        <a:pt x="70" y="4"/>
                      </a:lnTo>
                      <a:lnTo>
                        <a:pt x="72" y="4"/>
                      </a:lnTo>
                      <a:lnTo>
                        <a:pt x="72" y="6"/>
                      </a:lnTo>
                      <a:lnTo>
                        <a:pt x="72" y="6"/>
                      </a:lnTo>
                      <a:lnTo>
                        <a:pt x="72" y="6"/>
                      </a:lnTo>
                      <a:lnTo>
                        <a:pt x="72" y="6"/>
                      </a:lnTo>
                      <a:lnTo>
                        <a:pt x="72" y="8"/>
                      </a:lnTo>
                      <a:lnTo>
                        <a:pt x="74" y="8"/>
                      </a:lnTo>
                      <a:lnTo>
                        <a:pt x="74" y="8"/>
                      </a:lnTo>
                      <a:lnTo>
                        <a:pt x="74" y="8"/>
                      </a:lnTo>
                      <a:lnTo>
                        <a:pt x="74" y="8"/>
                      </a:lnTo>
                      <a:lnTo>
                        <a:pt x="74" y="8"/>
                      </a:lnTo>
                      <a:lnTo>
                        <a:pt x="74" y="8"/>
                      </a:lnTo>
                      <a:lnTo>
                        <a:pt x="74" y="10"/>
                      </a:lnTo>
                      <a:lnTo>
                        <a:pt x="74" y="10"/>
                      </a:lnTo>
                      <a:lnTo>
                        <a:pt x="72" y="10"/>
                      </a:lnTo>
                      <a:lnTo>
                        <a:pt x="72" y="10"/>
                      </a:lnTo>
                      <a:lnTo>
                        <a:pt x="72" y="10"/>
                      </a:lnTo>
                      <a:lnTo>
                        <a:pt x="72" y="10"/>
                      </a:lnTo>
                      <a:lnTo>
                        <a:pt x="72" y="12"/>
                      </a:lnTo>
                      <a:lnTo>
                        <a:pt x="72" y="12"/>
                      </a:lnTo>
                      <a:lnTo>
                        <a:pt x="72" y="12"/>
                      </a:lnTo>
                      <a:lnTo>
                        <a:pt x="72" y="14"/>
                      </a:lnTo>
                      <a:lnTo>
                        <a:pt x="72" y="14"/>
                      </a:lnTo>
                      <a:lnTo>
                        <a:pt x="72" y="14"/>
                      </a:lnTo>
                      <a:lnTo>
                        <a:pt x="74" y="14"/>
                      </a:lnTo>
                      <a:lnTo>
                        <a:pt x="74" y="14"/>
                      </a:lnTo>
                      <a:lnTo>
                        <a:pt x="74" y="16"/>
                      </a:lnTo>
                      <a:lnTo>
                        <a:pt x="74" y="16"/>
                      </a:lnTo>
                      <a:lnTo>
                        <a:pt x="74" y="16"/>
                      </a:lnTo>
                      <a:lnTo>
                        <a:pt x="76" y="16"/>
                      </a:lnTo>
                      <a:lnTo>
                        <a:pt x="76" y="16"/>
                      </a:lnTo>
                      <a:lnTo>
                        <a:pt x="74" y="16"/>
                      </a:lnTo>
                      <a:lnTo>
                        <a:pt x="74" y="18"/>
                      </a:lnTo>
                      <a:lnTo>
                        <a:pt x="74" y="18"/>
                      </a:lnTo>
                      <a:lnTo>
                        <a:pt x="74" y="18"/>
                      </a:lnTo>
                      <a:lnTo>
                        <a:pt x="72" y="18"/>
                      </a:lnTo>
                      <a:lnTo>
                        <a:pt x="72" y="18"/>
                      </a:lnTo>
                      <a:lnTo>
                        <a:pt x="72" y="18"/>
                      </a:lnTo>
                      <a:lnTo>
                        <a:pt x="70" y="18"/>
                      </a:lnTo>
                      <a:lnTo>
                        <a:pt x="70" y="18"/>
                      </a:lnTo>
                      <a:lnTo>
                        <a:pt x="70" y="18"/>
                      </a:lnTo>
                      <a:lnTo>
                        <a:pt x="69" y="18"/>
                      </a:lnTo>
                      <a:lnTo>
                        <a:pt x="69" y="19"/>
                      </a:lnTo>
                      <a:lnTo>
                        <a:pt x="69" y="19"/>
                      </a:lnTo>
                      <a:lnTo>
                        <a:pt x="70" y="19"/>
                      </a:lnTo>
                      <a:lnTo>
                        <a:pt x="70" y="21"/>
                      </a:lnTo>
                      <a:lnTo>
                        <a:pt x="70" y="21"/>
                      </a:lnTo>
                      <a:lnTo>
                        <a:pt x="72" y="21"/>
                      </a:lnTo>
                      <a:lnTo>
                        <a:pt x="72" y="21"/>
                      </a:lnTo>
                      <a:lnTo>
                        <a:pt x="72" y="21"/>
                      </a:lnTo>
                      <a:lnTo>
                        <a:pt x="72" y="21"/>
                      </a:lnTo>
                      <a:lnTo>
                        <a:pt x="74" y="21"/>
                      </a:lnTo>
                      <a:lnTo>
                        <a:pt x="74" y="23"/>
                      </a:lnTo>
                      <a:lnTo>
                        <a:pt x="74" y="23"/>
                      </a:lnTo>
                      <a:lnTo>
                        <a:pt x="74" y="23"/>
                      </a:lnTo>
                      <a:lnTo>
                        <a:pt x="74" y="23"/>
                      </a:lnTo>
                      <a:lnTo>
                        <a:pt x="74" y="23"/>
                      </a:lnTo>
                      <a:lnTo>
                        <a:pt x="74" y="25"/>
                      </a:lnTo>
                      <a:lnTo>
                        <a:pt x="76" y="25"/>
                      </a:lnTo>
                      <a:lnTo>
                        <a:pt x="76" y="25"/>
                      </a:lnTo>
                      <a:lnTo>
                        <a:pt x="76" y="23"/>
                      </a:lnTo>
                      <a:lnTo>
                        <a:pt x="78" y="23"/>
                      </a:lnTo>
                      <a:lnTo>
                        <a:pt x="78" y="25"/>
                      </a:lnTo>
                      <a:lnTo>
                        <a:pt x="78" y="25"/>
                      </a:lnTo>
                      <a:lnTo>
                        <a:pt x="78" y="25"/>
                      </a:lnTo>
                      <a:lnTo>
                        <a:pt x="78" y="27"/>
                      </a:lnTo>
                      <a:lnTo>
                        <a:pt x="78" y="27"/>
                      </a:lnTo>
                      <a:lnTo>
                        <a:pt x="80" y="27"/>
                      </a:lnTo>
                      <a:lnTo>
                        <a:pt x="80" y="27"/>
                      </a:lnTo>
                      <a:lnTo>
                        <a:pt x="80" y="29"/>
                      </a:lnTo>
                      <a:lnTo>
                        <a:pt x="80" y="29"/>
                      </a:lnTo>
                      <a:lnTo>
                        <a:pt x="80" y="29"/>
                      </a:lnTo>
                      <a:lnTo>
                        <a:pt x="82" y="29"/>
                      </a:lnTo>
                      <a:lnTo>
                        <a:pt x="82" y="29"/>
                      </a:lnTo>
                      <a:lnTo>
                        <a:pt x="84" y="29"/>
                      </a:lnTo>
                      <a:lnTo>
                        <a:pt x="84" y="27"/>
                      </a:lnTo>
                      <a:lnTo>
                        <a:pt x="84" y="27"/>
                      </a:lnTo>
                      <a:lnTo>
                        <a:pt x="84" y="27"/>
                      </a:lnTo>
                      <a:lnTo>
                        <a:pt x="86" y="27"/>
                      </a:lnTo>
                      <a:lnTo>
                        <a:pt x="86" y="29"/>
                      </a:lnTo>
                      <a:lnTo>
                        <a:pt x="86" y="29"/>
                      </a:lnTo>
                      <a:lnTo>
                        <a:pt x="84" y="29"/>
                      </a:lnTo>
                      <a:lnTo>
                        <a:pt x="84" y="31"/>
                      </a:lnTo>
                      <a:lnTo>
                        <a:pt x="84" y="31"/>
                      </a:lnTo>
                      <a:lnTo>
                        <a:pt x="84" y="31"/>
                      </a:lnTo>
                      <a:lnTo>
                        <a:pt x="86" y="31"/>
                      </a:lnTo>
                      <a:lnTo>
                        <a:pt x="86" y="33"/>
                      </a:lnTo>
                      <a:lnTo>
                        <a:pt x="86" y="33"/>
                      </a:lnTo>
                      <a:lnTo>
                        <a:pt x="86" y="35"/>
                      </a:lnTo>
                      <a:lnTo>
                        <a:pt x="86" y="35"/>
                      </a:lnTo>
                      <a:lnTo>
                        <a:pt x="86" y="37"/>
                      </a:lnTo>
                      <a:lnTo>
                        <a:pt x="86" y="37"/>
                      </a:lnTo>
                      <a:lnTo>
                        <a:pt x="86" y="37"/>
                      </a:lnTo>
                      <a:lnTo>
                        <a:pt x="86" y="39"/>
                      </a:lnTo>
                      <a:lnTo>
                        <a:pt x="86" y="39"/>
                      </a:lnTo>
                      <a:lnTo>
                        <a:pt x="86" y="41"/>
                      </a:lnTo>
                      <a:lnTo>
                        <a:pt x="86" y="41"/>
                      </a:lnTo>
                      <a:lnTo>
                        <a:pt x="86" y="41"/>
                      </a:lnTo>
                      <a:lnTo>
                        <a:pt x="86" y="41"/>
                      </a:lnTo>
                      <a:lnTo>
                        <a:pt x="86" y="42"/>
                      </a:lnTo>
                      <a:lnTo>
                        <a:pt x="88" y="42"/>
                      </a:lnTo>
                      <a:lnTo>
                        <a:pt x="88" y="42"/>
                      </a:lnTo>
                      <a:lnTo>
                        <a:pt x="88" y="42"/>
                      </a:lnTo>
                      <a:lnTo>
                        <a:pt x="88" y="44"/>
                      </a:lnTo>
                      <a:lnTo>
                        <a:pt x="90" y="44"/>
                      </a:lnTo>
                      <a:lnTo>
                        <a:pt x="90" y="44"/>
                      </a:lnTo>
                      <a:lnTo>
                        <a:pt x="90" y="44"/>
                      </a:lnTo>
                      <a:lnTo>
                        <a:pt x="90" y="44"/>
                      </a:lnTo>
                      <a:lnTo>
                        <a:pt x="90" y="46"/>
                      </a:lnTo>
                      <a:lnTo>
                        <a:pt x="92" y="46"/>
                      </a:lnTo>
                      <a:lnTo>
                        <a:pt x="92" y="46"/>
                      </a:lnTo>
                      <a:lnTo>
                        <a:pt x="92" y="46"/>
                      </a:lnTo>
                      <a:lnTo>
                        <a:pt x="93" y="46"/>
                      </a:lnTo>
                      <a:lnTo>
                        <a:pt x="93" y="46"/>
                      </a:lnTo>
                      <a:lnTo>
                        <a:pt x="93" y="46"/>
                      </a:lnTo>
                      <a:lnTo>
                        <a:pt x="93" y="48"/>
                      </a:lnTo>
                      <a:lnTo>
                        <a:pt x="95" y="48"/>
                      </a:lnTo>
                      <a:lnTo>
                        <a:pt x="95" y="48"/>
                      </a:lnTo>
                      <a:lnTo>
                        <a:pt x="95" y="48"/>
                      </a:lnTo>
                      <a:lnTo>
                        <a:pt x="97" y="48"/>
                      </a:lnTo>
                      <a:lnTo>
                        <a:pt x="97" y="48"/>
                      </a:lnTo>
                      <a:lnTo>
                        <a:pt x="99" y="48"/>
                      </a:lnTo>
                      <a:lnTo>
                        <a:pt x="99" y="48"/>
                      </a:lnTo>
                      <a:lnTo>
                        <a:pt x="99" y="48"/>
                      </a:lnTo>
                      <a:lnTo>
                        <a:pt x="99" y="48"/>
                      </a:lnTo>
                      <a:lnTo>
                        <a:pt x="101" y="48"/>
                      </a:lnTo>
                      <a:lnTo>
                        <a:pt x="101" y="48"/>
                      </a:lnTo>
                      <a:lnTo>
                        <a:pt x="101" y="48"/>
                      </a:lnTo>
                      <a:lnTo>
                        <a:pt x="101" y="48"/>
                      </a:lnTo>
                      <a:lnTo>
                        <a:pt x="103" y="48"/>
                      </a:lnTo>
                      <a:lnTo>
                        <a:pt x="103" y="48"/>
                      </a:lnTo>
                      <a:lnTo>
                        <a:pt x="103" y="48"/>
                      </a:lnTo>
                      <a:lnTo>
                        <a:pt x="105" y="48"/>
                      </a:lnTo>
                      <a:lnTo>
                        <a:pt x="105" y="48"/>
                      </a:lnTo>
                      <a:lnTo>
                        <a:pt x="105" y="48"/>
                      </a:lnTo>
                      <a:lnTo>
                        <a:pt x="105" y="48"/>
                      </a:lnTo>
                      <a:lnTo>
                        <a:pt x="107" y="48"/>
                      </a:lnTo>
                      <a:lnTo>
                        <a:pt x="107" y="48"/>
                      </a:lnTo>
                      <a:lnTo>
                        <a:pt x="107" y="48"/>
                      </a:lnTo>
                      <a:lnTo>
                        <a:pt x="109" y="48"/>
                      </a:lnTo>
                      <a:lnTo>
                        <a:pt x="109" y="50"/>
                      </a:lnTo>
                      <a:lnTo>
                        <a:pt x="109" y="50"/>
                      </a:lnTo>
                      <a:lnTo>
                        <a:pt x="109" y="52"/>
                      </a:lnTo>
                      <a:lnTo>
                        <a:pt x="109" y="52"/>
                      </a:lnTo>
                      <a:lnTo>
                        <a:pt x="109" y="52"/>
                      </a:lnTo>
                      <a:lnTo>
                        <a:pt x="109" y="54"/>
                      </a:lnTo>
                      <a:lnTo>
                        <a:pt x="111" y="54"/>
                      </a:lnTo>
                      <a:lnTo>
                        <a:pt x="111" y="54"/>
                      </a:lnTo>
                      <a:lnTo>
                        <a:pt x="111" y="54"/>
                      </a:lnTo>
                      <a:lnTo>
                        <a:pt x="111" y="56"/>
                      </a:lnTo>
                      <a:lnTo>
                        <a:pt x="111" y="56"/>
                      </a:lnTo>
                      <a:lnTo>
                        <a:pt x="111" y="56"/>
                      </a:lnTo>
                      <a:lnTo>
                        <a:pt x="113" y="56"/>
                      </a:lnTo>
                      <a:lnTo>
                        <a:pt x="113" y="56"/>
                      </a:lnTo>
                      <a:lnTo>
                        <a:pt x="113" y="56"/>
                      </a:lnTo>
                      <a:lnTo>
                        <a:pt x="113" y="56"/>
                      </a:lnTo>
                      <a:lnTo>
                        <a:pt x="113" y="58"/>
                      </a:lnTo>
                      <a:lnTo>
                        <a:pt x="114" y="58"/>
                      </a:lnTo>
                      <a:lnTo>
                        <a:pt x="114" y="58"/>
                      </a:lnTo>
                      <a:lnTo>
                        <a:pt x="116" y="58"/>
                      </a:lnTo>
                      <a:lnTo>
                        <a:pt x="116" y="58"/>
                      </a:lnTo>
                      <a:lnTo>
                        <a:pt x="116" y="58"/>
                      </a:lnTo>
                      <a:lnTo>
                        <a:pt x="116" y="60"/>
                      </a:lnTo>
                      <a:lnTo>
                        <a:pt x="116" y="60"/>
                      </a:lnTo>
                      <a:lnTo>
                        <a:pt x="118" y="60"/>
                      </a:lnTo>
                      <a:lnTo>
                        <a:pt x="118" y="60"/>
                      </a:lnTo>
                      <a:lnTo>
                        <a:pt x="118" y="60"/>
                      </a:lnTo>
                      <a:lnTo>
                        <a:pt x="120" y="60"/>
                      </a:lnTo>
                      <a:lnTo>
                        <a:pt x="120" y="62"/>
                      </a:lnTo>
                      <a:lnTo>
                        <a:pt x="120" y="62"/>
                      </a:lnTo>
                      <a:lnTo>
                        <a:pt x="120" y="62"/>
                      </a:lnTo>
                      <a:lnTo>
                        <a:pt x="120" y="62"/>
                      </a:lnTo>
                      <a:lnTo>
                        <a:pt x="122" y="62"/>
                      </a:lnTo>
                      <a:lnTo>
                        <a:pt x="122" y="62"/>
                      </a:lnTo>
                      <a:lnTo>
                        <a:pt x="122" y="62"/>
                      </a:lnTo>
                      <a:lnTo>
                        <a:pt x="122" y="64"/>
                      </a:lnTo>
                      <a:lnTo>
                        <a:pt x="124" y="64"/>
                      </a:lnTo>
                      <a:lnTo>
                        <a:pt x="124" y="64"/>
                      </a:lnTo>
                      <a:lnTo>
                        <a:pt x="126" y="64"/>
                      </a:lnTo>
                      <a:lnTo>
                        <a:pt x="126" y="64"/>
                      </a:lnTo>
                      <a:lnTo>
                        <a:pt x="126" y="64"/>
                      </a:lnTo>
                      <a:lnTo>
                        <a:pt x="126" y="64"/>
                      </a:lnTo>
                      <a:lnTo>
                        <a:pt x="128" y="64"/>
                      </a:lnTo>
                      <a:lnTo>
                        <a:pt x="128" y="64"/>
                      </a:lnTo>
                      <a:lnTo>
                        <a:pt x="128" y="64"/>
                      </a:lnTo>
                      <a:lnTo>
                        <a:pt x="130" y="64"/>
                      </a:lnTo>
                      <a:lnTo>
                        <a:pt x="130" y="64"/>
                      </a:lnTo>
                      <a:lnTo>
                        <a:pt x="130" y="64"/>
                      </a:lnTo>
                      <a:lnTo>
                        <a:pt x="132" y="64"/>
                      </a:lnTo>
                      <a:lnTo>
                        <a:pt x="132" y="64"/>
                      </a:lnTo>
                      <a:lnTo>
                        <a:pt x="132" y="64"/>
                      </a:lnTo>
                      <a:lnTo>
                        <a:pt x="132" y="65"/>
                      </a:lnTo>
                      <a:lnTo>
                        <a:pt x="134" y="65"/>
                      </a:lnTo>
                      <a:lnTo>
                        <a:pt x="134" y="65"/>
                      </a:lnTo>
                      <a:lnTo>
                        <a:pt x="134" y="65"/>
                      </a:lnTo>
                      <a:lnTo>
                        <a:pt x="136" y="65"/>
                      </a:lnTo>
                      <a:lnTo>
                        <a:pt x="136" y="65"/>
                      </a:lnTo>
                      <a:lnTo>
                        <a:pt x="136" y="65"/>
                      </a:lnTo>
                      <a:lnTo>
                        <a:pt x="137" y="65"/>
                      </a:lnTo>
                      <a:lnTo>
                        <a:pt x="137" y="65"/>
                      </a:lnTo>
                      <a:lnTo>
                        <a:pt x="137" y="65"/>
                      </a:lnTo>
                      <a:lnTo>
                        <a:pt x="139" y="65"/>
                      </a:lnTo>
                      <a:lnTo>
                        <a:pt x="139" y="65"/>
                      </a:lnTo>
                      <a:lnTo>
                        <a:pt x="139" y="65"/>
                      </a:lnTo>
                      <a:lnTo>
                        <a:pt x="139" y="65"/>
                      </a:lnTo>
                      <a:lnTo>
                        <a:pt x="141" y="65"/>
                      </a:lnTo>
                      <a:lnTo>
                        <a:pt x="141" y="65"/>
                      </a:lnTo>
                      <a:lnTo>
                        <a:pt x="143" y="65"/>
                      </a:lnTo>
                      <a:lnTo>
                        <a:pt x="143" y="64"/>
                      </a:lnTo>
                      <a:lnTo>
                        <a:pt x="143" y="64"/>
                      </a:lnTo>
                      <a:lnTo>
                        <a:pt x="143" y="64"/>
                      </a:lnTo>
                      <a:lnTo>
                        <a:pt x="145" y="64"/>
                      </a:lnTo>
                      <a:lnTo>
                        <a:pt x="145" y="64"/>
                      </a:lnTo>
                      <a:lnTo>
                        <a:pt x="145" y="64"/>
                      </a:lnTo>
                      <a:lnTo>
                        <a:pt x="147" y="64"/>
                      </a:lnTo>
                      <a:lnTo>
                        <a:pt x="147" y="64"/>
                      </a:lnTo>
                      <a:lnTo>
                        <a:pt x="147" y="64"/>
                      </a:lnTo>
                      <a:lnTo>
                        <a:pt x="149" y="64"/>
                      </a:lnTo>
                      <a:lnTo>
                        <a:pt x="149" y="64"/>
                      </a:lnTo>
                      <a:lnTo>
                        <a:pt x="149" y="64"/>
                      </a:lnTo>
                      <a:lnTo>
                        <a:pt x="149" y="64"/>
                      </a:lnTo>
                      <a:lnTo>
                        <a:pt x="151" y="64"/>
                      </a:lnTo>
                      <a:lnTo>
                        <a:pt x="151" y="64"/>
                      </a:lnTo>
                      <a:lnTo>
                        <a:pt x="153" y="64"/>
                      </a:lnTo>
                      <a:lnTo>
                        <a:pt x="153" y="64"/>
                      </a:lnTo>
                      <a:lnTo>
                        <a:pt x="153" y="64"/>
                      </a:lnTo>
                      <a:lnTo>
                        <a:pt x="153" y="62"/>
                      </a:lnTo>
                      <a:lnTo>
                        <a:pt x="155" y="62"/>
                      </a:lnTo>
                      <a:lnTo>
                        <a:pt x="155" y="62"/>
                      </a:lnTo>
                      <a:lnTo>
                        <a:pt x="155" y="62"/>
                      </a:lnTo>
                      <a:lnTo>
                        <a:pt x="157" y="62"/>
                      </a:lnTo>
                      <a:lnTo>
                        <a:pt x="157" y="62"/>
                      </a:lnTo>
                      <a:lnTo>
                        <a:pt x="157" y="62"/>
                      </a:lnTo>
                      <a:lnTo>
                        <a:pt x="158" y="62"/>
                      </a:lnTo>
                      <a:lnTo>
                        <a:pt x="158" y="62"/>
                      </a:lnTo>
                      <a:lnTo>
                        <a:pt x="158" y="62"/>
                      </a:lnTo>
                      <a:lnTo>
                        <a:pt x="158" y="60"/>
                      </a:lnTo>
                      <a:lnTo>
                        <a:pt x="160" y="60"/>
                      </a:lnTo>
                      <a:lnTo>
                        <a:pt x="160" y="60"/>
                      </a:lnTo>
                      <a:lnTo>
                        <a:pt x="160" y="60"/>
                      </a:lnTo>
                      <a:lnTo>
                        <a:pt x="162" y="60"/>
                      </a:lnTo>
                      <a:lnTo>
                        <a:pt x="162" y="60"/>
                      </a:lnTo>
                      <a:lnTo>
                        <a:pt x="164" y="60"/>
                      </a:lnTo>
                      <a:lnTo>
                        <a:pt x="164" y="60"/>
                      </a:lnTo>
                      <a:lnTo>
                        <a:pt x="164" y="60"/>
                      </a:lnTo>
                      <a:lnTo>
                        <a:pt x="164" y="60"/>
                      </a:lnTo>
                      <a:lnTo>
                        <a:pt x="166" y="60"/>
                      </a:lnTo>
                      <a:lnTo>
                        <a:pt x="166" y="60"/>
                      </a:lnTo>
                      <a:lnTo>
                        <a:pt x="166" y="60"/>
                      </a:lnTo>
                      <a:lnTo>
                        <a:pt x="168" y="60"/>
                      </a:lnTo>
                      <a:lnTo>
                        <a:pt x="168" y="60"/>
                      </a:lnTo>
                      <a:lnTo>
                        <a:pt x="170" y="60"/>
                      </a:lnTo>
                      <a:lnTo>
                        <a:pt x="170" y="60"/>
                      </a:lnTo>
                      <a:lnTo>
                        <a:pt x="170" y="60"/>
                      </a:lnTo>
                      <a:lnTo>
                        <a:pt x="172" y="60"/>
                      </a:lnTo>
                      <a:lnTo>
                        <a:pt x="172" y="60"/>
                      </a:lnTo>
                      <a:lnTo>
                        <a:pt x="172" y="58"/>
                      </a:lnTo>
                      <a:lnTo>
                        <a:pt x="172" y="58"/>
                      </a:lnTo>
                      <a:lnTo>
                        <a:pt x="172" y="58"/>
                      </a:lnTo>
                      <a:lnTo>
                        <a:pt x="172" y="56"/>
                      </a:lnTo>
                      <a:lnTo>
                        <a:pt x="172" y="56"/>
                      </a:lnTo>
                      <a:lnTo>
                        <a:pt x="172" y="56"/>
                      </a:lnTo>
                      <a:lnTo>
                        <a:pt x="172" y="56"/>
                      </a:lnTo>
                      <a:lnTo>
                        <a:pt x="172" y="54"/>
                      </a:lnTo>
                      <a:lnTo>
                        <a:pt x="172" y="54"/>
                      </a:lnTo>
                      <a:lnTo>
                        <a:pt x="172" y="52"/>
                      </a:lnTo>
                      <a:lnTo>
                        <a:pt x="172" y="52"/>
                      </a:lnTo>
                      <a:lnTo>
                        <a:pt x="172" y="52"/>
                      </a:lnTo>
                      <a:lnTo>
                        <a:pt x="172" y="50"/>
                      </a:lnTo>
                      <a:lnTo>
                        <a:pt x="172" y="50"/>
                      </a:lnTo>
                      <a:lnTo>
                        <a:pt x="172" y="50"/>
                      </a:lnTo>
                      <a:lnTo>
                        <a:pt x="174" y="50"/>
                      </a:lnTo>
                      <a:lnTo>
                        <a:pt x="174" y="50"/>
                      </a:lnTo>
                      <a:lnTo>
                        <a:pt x="176" y="50"/>
                      </a:lnTo>
                      <a:lnTo>
                        <a:pt x="176" y="50"/>
                      </a:lnTo>
                      <a:lnTo>
                        <a:pt x="176" y="50"/>
                      </a:lnTo>
                      <a:lnTo>
                        <a:pt x="178" y="50"/>
                      </a:lnTo>
                      <a:lnTo>
                        <a:pt x="178" y="52"/>
                      </a:lnTo>
                      <a:lnTo>
                        <a:pt x="178" y="52"/>
                      </a:lnTo>
                      <a:lnTo>
                        <a:pt x="178" y="50"/>
                      </a:lnTo>
                      <a:lnTo>
                        <a:pt x="180" y="50"/>
                      </a:lnTo>
                      <a:lnTo>
                        <a:pt x="180" y="50"/>
                      </a:lnTo>
                      <a:lnTo>
                        <a:pt x="180" y="50"/>
                      </a:lnTo>
                      <a:lnTo>
                        <a:pt x="180" y="50"/>
                      </a:lnTo>
                      <a:lnTo>
                        <a:pt x="181" y="50"/>
                      </a:lnTo>
                      <a:lnTo>
                        <a:pt x="181" y="50"/>
                      </a:lnTo>
                      <a:lnTo>
                        <a:pt x="181" y="48"/>
                      </a:lnTo>
                      <a:lnTo>
                        <a:pt x="181" y="48"/>
                      </a:lnTo>
                      <a:lnTo>
                        <a:pt x="183" y="48"/>
                      </a:lnTo>
                      <a:lnTo>
                        <a:pt x="183" y="48"/>
                      </a:lnTo>
                      <a:lnTo>
                        <a:pt x="183" y="48"/>
                      </a:lnTo>
                      <a:lnTo>
                        <a:pt x="185" y="48"/>
                      </a:lnTo>
                      <a:lnTo>
                        <a:pt x="185" y="48"/>
                      </a:lnTo>
                      <a:lnTo>
                        <a:pt x="185" y="48"/>
                      </a:lnTo>
                      <a:lnTo>
                        <a:pt x="185" y="48"/>
                      </a:lnTo>
                      <a:lnTo>
                        <a:pt x="185" y="48"/>
                      </a:lnTo>
                      <a:lnTo>
                        <a:pt x="187" y="48"/>
                      </a:lnTo>
                      <a:lnTo>
                        <a:pt x="187" y="48"/>
                      </a:lnTo>
                      <a:lnTo>
                        <a:pt x="187" y="48"/>
                      </a:lnTo>
                      <a:lnTo>
                        <a:pt x="187" y="46"/>
                      </a:lnTo>
                      <a:lnTo>
                        <a:pt x="187" y="46"/>
                      </a:lnTo>
                      <a:lnTo>
                        <a:pt x="187" y="44"/>
                      </a:lnTo>
                      <a:lnTo>
                        <a:pt x="187" y="44"/>
                      </a:lnTo>
                      <a:lnTo>
                        <a:pt x="187" y="42"/>
                      </a:lnTo>
                      <a:lnTo>
                        <a:pt x="187" y="42"/>
                      </a:lnTo>
                      <a:lnTo>
                        <a:pt x="187" y="42"/>
                      </a:lnTo>
                      <a:lnTo>
                        <a:pt x="189" y="42"/>
                      </a:lnTo>
                      <a:lnTo>
                        <a:pt x="189" y="41"/>
                      </a:lnTo>
                      <a:lnTo>
                        <a:pt x="189" y="41"/>
                      </a:lnTo>
                      <a:lnTo>
                        <a:pt x="191" y="41"/>
                      </a:lnTo>
                      <a:lnTo>
                        <a:pt x="191" y="41"/>
                      </a:lnTo>
                      <a:lnTo>
                        <a:pt x="191" y="41"/>
                      </a:lnTo>
                      <a:lnTo>
                        <a:pt x="191" y="41"/>
                      </a:lnTo>
                      <a:lnTo>
                        <a:pt x="191" y="41"/>
                      </a:lnTo>
                      <a:lnTo>
                        <a:pt x="191" y="39"/>
                      </a:lnTo>
                      <a:lnTo>
                        <a:pt x="193" y="39"/>
                      </a:lnTo>
                      <a:lnTo>
                        <a:pt x="193" y="39"/>
                      </a:lnTo>
                      <a:lnTo>
                        <a:pt x="193" y="39"/>
                      </a:lnTo>
                      <a:lnTo>
                        <a:pt x="193" y="39"/>
                      </a:lnTo>
                      <a:lnTo>
                        <a:pt x="195" y="39"/>
                      </a:lnTo>
                      <a:lnTo>
                        <a:pt x="195" y="39"/>
                      </a:lnTo>
                      <a:lnTo>
                        <a:pt x="195" y="37"/>
                      </a:lnTo>
                      <a:lnTo>
                        <a:pt x="197" y="37"/>
                      </a:lnTo>
                      <a:lnTo>
                        <a:pt x="197" y="37"/>
                      </a:lnTo>
                      <a:lnTo>
                        <a:pt x="197" y="37"/>
                      </a:lnTo>
                      <a:lnTo>
                        <a:pt x="197" y="37"/>
                      </a:lnTo>
                      <a:lnTo>
                        <a:pt x="199" y="37"/>
                      </a:lnTo>
                      <a:lnTo>
                        <a:pt x="199" y="37"/>
                      </a:lnTo>
                      <a:lnTo>
                        <a:pt x="199" y="35"/>
                      </a:lnTo>
                      <a:lnTo>
                        <a:pt x="199" y="35"/>
                      </a:lnTo>
                      <a:lnTo>
                        <a:pt x="201" y="35"/>
                      </a:lnTo>
                      <a:lnTo>
                        <a:pt x="201" y="35"/>
                      </a:lnTo>
                      <a:lnTo>
                        <a:pt x="203" y="35"/>
                      </a:lnTo>
                      <a:lnTo>
                        <a:pt x="203" y="35"/>
                      </a:lnTo>
                      <a:lnTo>
                        <a:pt x="203" y="35"/>
                      </a:lnTo>
                      <a:lnTo>
                        <a:pt x="203" y="35"/>
                      </a:lnTo>
                      <a:lnTo>
                        <a:pt x="204" y="35"/>
                      </a:lnTo>
                      <a:lnTo>
                        <a:pt x="204" y="35"/>
                      </a:lnTo>
                      <a:lnTo>
                        <a:pt x="206" y="35"/>
                      </a:lnTo>
                      <a:lnTo>
                        <a:pt x="206" y="35"/>
                      </a:lnTo>
                      <a:lnTo>
                        <a:pt x="206" y="35"/>
                      </a:lnTo>
                      <a:lnTo>
                        <a:pt x="206" y="35"/>
                      </a:lnTo>
                      <a:lnTo>
                        <a:pt x="208" y="35"/>
                      </a:lnTo>
                      <a:lnTo>
                        <a:pt x="208" y="35"/>
                      </a:lnTo>
                      <a:lnTo>
                        <a:pt x="208" y="35"/>
                      </a:lnTo>
                      <a:lnTo>
                        <a:pt x="210" y="35"/>
                      </a:lnTo>
                      <a:lnTo>
                        <a:pt x="210" y="35"/>
                      </a:lnTo>
                      <a:lnTo>
                        <a:pt x="212" y="35"/>
                      </a:lnTo>
                      <a:lnTo>
                        <a:pt x="212" y="35"/>
                      </a:lnTo>
                      <a:lnTo>
                        <a:pt x="212" y="37"/>
                      </a:lnTo>
                      <a:lnTo>
                        <a:pt x="212" y="37"/>
                      </a:lnTo>
                      <a:lnTo>
                        <a:pt x="212" y="35"/>
                      </a:lnTo>
                      <a:lnTo>
                        <a:pt x="214" y="35"/>
                      </a:lnTo>
                      <a:lnTo>
                        <a:pt x="214" y="35"/>
                      </a:lnTo>
                      <a:lnTo>
                        <a:pt x="214" y="35"/>
                      </a:lnTo>
                      <a:lnTo>
                        <a:pt x="214" y="33"/>
                      </a:lnTo>
                      <a:lnTo>
                        <a:pt x="214" y="33"/>
                      </a:lnTo>
                      <a:lnTo>
                        <a:pt x="214" y="33"/>
                      </a:lnTo>
                      <a:lnTo>
                        <a:pt x="216" y="33"/>
                      </a:lnTo>
                      <a:lnTo>
                        <a:pt x="216" y="31"/>
                      </a:lnTo>
                      <a:lnTo>
                        <a:pt x="216" y="31"/>
                      </a:lnTo>
                      <a:lnTo>
                        <a:pt x="218" y="31"/>
                      </a:lnTo>
                      <a:lnTo>
                        <a:pt x="218" y="31"/>
                      </a:lnTo>
                      <a:lnTo>
                        <a:pt x="218" y="31"/>
                      </a:lnTo>
                      <a:lnTo>
                        <a:pt x="220" y="31"/>
                      </a:lnTo>
                      <a:lnTo>
                        <a:pt x="220" y="31"/>
                      </a:lnTo>
                      <a:lnTo>
                        <a:pt x="220" y="31"/>
                      </a:lnTo>
                      <a:lnTo>
                        <a:pt x="222" y="31"/>
                      </a:lnTo>
                      <a:lnTo>
                        <a:pt x="222" y="31"/>
                      </a:lnTo>
                      <a:lnTo>
                        <a:pt x="224" y="31"/>
                      </a:lnTo>
                      <a:lnTo>
                        <a:pt x="224" y="33"/>
                      </a:lnTo>
                      <a:lnTo>
                        <a:pt x="224" y="33"/>
                      </a:lnTo>
                      <a:lnTo>
                        <a:pt x="224" y="33"/>
                      </a:lnTo>
                      <a:lnTo>
                        <a:pt x="225" y="33"/>
                      </a:lnTo>
                      <a:lnTo>
                        <a:pt x="225" y="33"/>
                      </a:lnTo>
                      <a:lnTo>
                        <a:pt x="225" y="33"/>
                      </a:lnTo>
                      <a:lnTo>
                        <a:pt x="225" y="33"/>
                      </a:lnTo>
                      <a:lnTo>
                        <a:pt x="227" y="33"/>
                      </a:lnTo>
                      <a:lnTo>
                        <a:pt x="227" y="33"/>
                      </a:lnTo>
                      <a:lnTo>
                        <a:pt x="227" y="33"/>
                      </a:lnTo>
                      <a:lnTo>
                        <a:pt x="227" y="31"/>
                      </a:lnTo>
                      <a:lnTo>
                        <a:pt x="229" y="31"/>
                      </a:lnTo>
                      <a:lnTo>
                        <a:pt x="229" y="31"/>
                      </a:lnTo>
                      <a:lnTo>
                        <a:pt x="229" y="31"/>
                      </a:lnTo>
                      <a:lnTo>
                        <a:pt x="229" y="33"/>
                      </a:lnTo>
                      <a:lnTo>
                        <a:pt x="231" y="33"/>
                      </a:lnTo>
                      <a:lnTo>
                        <a:pt x="231" y="33"/>
                      </a:lnTo>
                      <a:lnTo>
                        <a:pt x="231" y="35"/>
                      </a:lnTo>
                      <a:lnTo>
                        <a:pt x="231" y="35"/>
                      </a:lnTo>
                      <a:lnTo>
                        <a:pt x="231" y="35"/>
                      </a:lnTo>
                      <a:lnTo>
                        <a:pt x="231" y="35"/>
                      </a:lnTo>
                      <a:lnTo>
                        <a:pt x="231" y="37"/>
                      </a:lnTo>
                      <a:lnTo>
                        <a:pt x="231" y="37"/>
                      </a:lnTo>
                      <a:lnTo>
                        <a:pt x="231" y="39"/>
                      </a:lnTo>
                      <a:lnTo>
                        <a:pt x="233" y="39"/>
                      </a:lnTo>
                      <a:lnTo>
                        <a:pt x="233" y="39"/>
                      </a:lnTo>
                      <a:lnTo>
                        <a:pt x="233" y="39"/>
                      </a:lnTo>
                      <a:lnTo>
                        <a:pt x="235" y="39"/>
                      </a:lnTo>
                      <a:lnTo>
                        <a:pt x="235" y="39"/>
                      </a:lnTo>
                      <a:lnTo>
                        <a:pt x="235" y="39"/>
                      </a:lnTo>
                      <a:lnTo>
                        <a:pt x="237" y="39"/>
                      </a:lnTo>
                      <a:lnTo>
                        <a:pt x="237" y="39"/>
                      </a:lnTo>
                      <a:lnTo>
                        <a:pt x="239" y="39"/>
                      </a:lnTo>
                      <a:lnTo>
                        <a:pt x="239" y="39"/>
                      </a:lnTo>
                      <a:lnTo>
                        <a:pt x="239" y="41"/>
                      </a:lnTo>
                      <a:lnTo>
                        <a:pt x="239" y="41"/>
                      </a:lnTo>
                      <a:lnTo>
                        <a:pt x="241" y="41"/>
                      </a:lnTo>
                      <a:lnTo>
                        <a:pt x="241" y="41"/>
                      </a:lnTo>
                      <a:lnTo>
                        <a:pt x="241" y="41"/>
                      </a:lnTo>
                      <a:lnTo>
                        <a:pt x="241" y="41"/>
                      </a:lnTo>
                      <a:lnTo>
                        <a:pt x="243" y="41"/>
                      </a:lnTo>
                      <a:lnTo>
                        <a:pt x="243" y="41"/>
                      </a:lnTo>
                      <a:lnTo>
                        <a:pt x="243" y="41"/>
                      </a:lnTo>
                      <a:lnTo>
                        <a:pt x="245" y="41"/>
                      </a:lnTo>
                      <a:lnTo>
                        <a:pt x="245" y="41"/>
                      </a:lnTo>
                      <a:lnTo>
                        <a:pt x="245" y="41"/>
                      </a:lnTo>
                      <a:lnTo>
                        <a:pt x="247" y="41"/>
                      </a:lnTo>
                      <a:lnTo>
                        <a:pt x="247" y="41"/>
                      </a:lnTo>
                      <a:lnTo>
                        <a:pt x="247" y="42"/>
                      </a:lnTo>
                      <a:lnTo>
                        <a:pt x="247" y="42"/>
                      </a:lnTo>
                      <a:lnTo>
                        <a:pt x="247" y="42"/>
                      </a:lnTo>
                      <a:lnTo>
                        <a:pt x="247" y="44"/>
                      </a:lnTo>
                      <a:lnTo>
                        <a:pt x="248" y="44"/>
                      </a:lnTo>
                      <a:lnTo>
                        <a:pt x="248" y="44"/>
                      </a:lnTo>
                      <a:lnTo>
                        <a:pt x="250" y="44"/>
                      </a:lnTo>
                      <a:lnTo>
                        <a:pt x="250" y="44"/>
                      </a:lnTo>
                      <a:lnTo>
                        <a:pt x="250" y="44"/>
                      </a:lnTo>
                      <a:lnTo>
                        <a:pt x="250" y="44"/>
                      </a:lnTo>
                      <a:lnTo>
                        <a:pt x="252" y="44"/>
                      </a:lnTo>
                      <a:lnTo>
                        <a:pt x="252" y="44"/>
                      </a:lnTo>
                      <a:lnTo>
                        <a:pt x="252" y="44"/>
                      </a:lnTo>
                      <a:lnTo>
                        <a:pt x="252" y="42"/>
                      </a:lnTo>
                      <a:lnTo>
                        <a:pt x="252" y="42"/>
                      </a:lnTo>
                      <a:lnTo>
                        <a:pt x="252" y="44"/>
                      </a:lnTo>
                      <a:lnTo>
                        <a:pt x="254" y="44"/>
                      </a:lnTo>
                      <a:lnTo>
                        <a:pt x="254" y="44"/>
                      </a:lnTo>
                      <a:lnTo>
                        <a:pt x="254" y="44"/>
                      </a:lnTo>
                      <a:lnTo>
                        <a:pt x="256" y="44"/>
                      </a:lnTo>
                      <a:lnTo>
                        <a:pt x="256" y="44"/>
                      </a:lnTo>
                      <a:lnTo>
                        <a:pt x="256" y="44"/>
                      </a:lnTo>
                      <a:lnTo>
                        <a:pt x="256" y="44"/>
                      </a:lnTo>
                      <a:lnTo>
                        <a:pt x="258" y="44"/>
                      </a:lnTo>
                      <a:lnTo>
                        <a:pt x="258" y="44"/>
                      </a:lnTo>
                      <a:lnTo>
                        <a:pt x="258" y="44"/>
                      </a:lnTo>
                      <a:lnTo>
                        <a:pt x="260" y="44"/>
                      </a:lnTo>
                      <a:lnTo>
                        <a:pt x="260" y="44"/>
                      </a:lnTo>
                      <a:lnTo>
                        <a:pt x="260" y="44"/>
                      </a:lnTo>
                      <a:lnTo>
                        <a:pt x="262" y="44"/>
                      </a:lnTo>
                      <a:lnTo>
                        <a:pt x="262" y="44"/>
                      </a:lnTo>
                      <a:lnTo>
                        <a:pt x="262" y="46"/>
                      </a:lnTo>
                      <a:lnTo>
                        <a:pt x="262" y="46"/>
                      </a:lnTo>
                      <a:lnTo>
                        <a:pt x="262" y="46"/>
                      </a:lnTo>
                      <a:lnTo>
                        <a:pt x="264" y="46"/>
                      </a:lnTo>
                      <a:lnTo>
                        <a:pt x="264" y="46"/>
                      </a:lnTo>
                      <a:lnTo>
                        <a:pt x="264" y="48"/>
                      </a:lnTo>
                      <a:lnTo>
                        <a:pt x="266" y="48"/>
                      </a:lnTo>
                      <a:lnTo>
                        <a:pt x="266" y="48"/>
                      </a:lnTo>
                      <a:lnTo>
                        <a:pt x="266" y="48"/>
                      </a:lnTo>
                      <a:lnTo>
                        <a:pt x="268" y="48"/>
                      </a:lnTo>
                      <a:lnTo>
                        <a:pt x="268" y="48"/>
                      </a:lnTo>
                      <a:lnTo>
                        <a:pt x="268" y="48"/>
                      </a:lnTo>
                      <a:lnTo>
                        <a:pt x="268" y="50"/>
                      </a:lnTo>
                      <a:lnTo>
                        <a:pt x="268" y="50"/>
                      </a:lnTo>
                      <a:lnTo>
                        <a:pt x="268" y="50"/>
                      </a:lnTo>
                      <a:lnTo>
                        <a:pt x="268" y="52"/>
                      </a:lnTo>
                      <a:lnTo>
                        <a:pt x="268" y="52"/>
                      </a:lnTo>
                      <a:lnTo>
                        <a:pt x="268" y="52"/>
                      </a:lnTo>
                      <a:lnTo>
                        <a:pt x="269" y="52"/>
                      </a:lnTo>
                      <a:lnTo>
                        <a:pt x="269" y="54"/>
                      </a:lnTo>
                      <a:lnTo>
                        <a:pt x="269" y="54"/>
                      </a:lnTo>
                      <a:lnTo>
                        <a:pt x="269" y="54"/>
                      </a:lnTo>
                      <a:lnTo>
                        <a:pt x="269" y="56"/>
                      </a:lnTo>
                      <a:lnTo>
                        <a:pt x="271" y="56"/>
                      </a:lnTo>
                      <a:lnTo>
                        <a:pt x="271" y="56"/>
                      </a:lnTo>
                      <a:lnTo>
                        <a:pt x="271" y="56"/>
                      </a:lnTo>
                      <a:lnTo>
                        <a:pt x="273" y="56"/>
                      </a:lnTo>
                      <a:lnTo>
                        <a:pt x="273" y="56"/>
                      </a:lnTo>
                      <a:lnTo>
                        <a:pt x="273" y="56"/>
                      </a:lnTo>
                      <a:lnTo>
                        <a:pt x="273" y="56"/>
                      </a:lnTo>
                      <a:lnTo>
                        <a:pt x="275" y="56"/>
                      </a:lnTo>
                      <a:lnTo>
                        <a:pt x="275" y="56"/>
                      </a:lnTo>
                      <a:lnTo>
                        <a:pt x="275" y="56"/>
                      </a:lnTo>
                      <a:lnTo>
                        <a:pt x="277" y="56"/>
                      </a:lnTo>
                      <a:lnTo>
                        <a:pt x="277" y="56"/>
                      </a:lnTo>
                      <a:lnTo>
                        <a:pt x="277" y="56"/>
                      </a:lnTo>
                      <a:lnTo>
                        <a:pt x="279" y="56"/>
                      </a:lnTo>
                      <a:lnTo>
                        <a:pt x="279" y="58"/>
                      </a:lnTo>
                      <a:lnTo>
                        <a:pt x="279" y="58"/>
                      </a:lnTo>
                      <a:lnTo>
                        <a:pt x="279" y="58"/>
                      </a:lnTo>
                      <a:lnTo>
                        <a:pt x="279" y="60"/>
                      </a:lnTo>
                      <a:lnTo>
                        <a:pt x="279" y="60"/>
                      </a:lnTo>
                      <a:lnTo>
                        <a:pt x="279" y="60"/>
                      </a:lnTo>
                      <a:lnTo>
                        <a:pt x="281" y="60"/>
                      </a:lnTo>
                      <a:lnTo>
                        <a:pt x="281" y="62"/>
                      </a:lnTo>
                      <a:lnTo>
                        <a:pt x="281" y="62"/>
                      </a:lnTo>
                      <a:lnTo>
                        <a:pt x="281" y="62"/>
                      </a:lnTo>
                      <a:lnTo>
                        <a:pt x="283" y="62"/>
                      </a:lnTo>
                      <a:lnTo>
                        <a:pt x="283" y="64"/>
                      </a:lnTo>
                      <a:lnTo>
                        <a:pt x="283" y="64"/>
                      </a:lnTo>
                      <a:lnTo>
                        <a:pt x="283" y="64"/>
                      </a:lnTo>
                      <a:lnTo>
                        <a:pt x="283" y="64"/>
                      </a:lnTo>
                      <a:lnTo>
                        <a:pt x="283" y="64"/>
                      </a:lnTo>
                      <a:lnTo>
                        <a:pt x="283" y="65"/>
                      </a:lnTo>
                      <a:lnTo>
                        <a:pt x="285" y="65"/>
                      </a:lnTo>
                      <a:lnTo>
                        <a:pt x="285" y="65"/>
                      </a:lnTo>
                      <a:lnTo>
                        <a:pt x="285" y="65"/>
                      </a:lnTo>
                      <a:lnTo>
                        <a:pt x="287" y="65"/>
                      </a:lnTo>
                      <a:lnTo>
                        <a:pt x="287" y="65"/>
                      </a:lnTo>
                      <a:lnTo>
                        <a:pt x="289" y="65"/>
                      </a:lnTo>
                      <a:lnTo>
                        <a:pt x="289" y="65"/>
                      </a:lnTo>
                      <a:lnTo>
                        <a:pt x="289" y="65"/>
                      </a:lnTo>
                      <a:lnTo>
                        <a:pt x="291" y="65"/>
                      </a:lnTo>
                      <a:lnTo>
                        <a:pt x="291" y="65"/>
                      </a:lnTo>
                      <a:lnTo>
                        <a:pt x="292" y="65"/>
                      </a:lnTo>
                      <a:lnTo>
                        <a:pt x="292" y="65"/>
                      </a:lnTo>
                      <a:lnTo>
                        <a:pt x="292" y="65"/>
                      </a:lnTo>
                      <a:lnTo>
                        <a:pt x="292" y="64"/>
                      </a:lnTo>
                      <a:lnTo>
                        <a:pt x="294" y="64"/>
                      </a:lnTo>
                      <a:lnTo>
                        <a:pt x="294" y="64"/>
                      </a:lnTo>
                      <a:lnTo>
                        <a:pt x="294" y="64"/>
                      </a:lnTo>
                      <a:lnTo>
                        <a:pt x="296" y="64"/>
                      </a:lnTo>
                      <a:lnTo>
                        <a:pt x="296" y="64"/>
                      </a:lnTo>
                      <a:lnTo>
                        <a:pt x="298" y="64"/>
                      </a:lnTo>
                      <a:lnTo>
                        <a:pt x="298" y="64"/>
                      </a:lnTo>
                      <a:lnTo>
                        <a:pt x="298" y="65"/>
                      </a:lnTo>
                      <a:lnTo>
                        <a:pt x="298" y="65"/>
                      </a:lnTo>
                      <a:lnTo>
                        <a:pt x="298" y="65"/>
                      </a:lnTo>
                      <a:lnTo>
                        <a:pt x="298" y="67"/>
                      </a:lnTo>
                      <a:lnTo>
                        <a:pt x="298" y="67"/>
                      </a:lnTo>
                      <a:lnTo>
                        <a:pt x="298" y="67"/>
                      </a:lnTo>
                      <a:lnTo>
                        <a:pt x="298" y="69"/>
                      </a:lnTo>
                      <a:lnTo>
                        <a:pt x="298" y="69"/>
                      </a:lnTo>
                      <a:lnTo>
                        <a:pt x="298" y="71"/>
                      </a:lnTo>
                      <a:lnTo>
                        <a:pt x="298" y="71"/>
                      </a:lnTo>
                      <a:lnTo>
                        <a:pt x="298" y="71"/>
                      </a:lnTo>
                      <a:lnTo>
                        <a:pt x="298" y="71"/>
                      </a:lnTo>
                      <a:lnTo>
                        <a:pt x="298" y="73"/>
                      </a:lnTo>
                      <a:lnTo>
                        <a:pt x="298" y="73"/>
                      </a:lnTo>
                      <a:lnTo>
                        <a:pt x="298" y="75"/>
                      </a:lnTo>
                      <a:lnTo>
                        <a:pt x="300" y="75"/>
                      </a:lnTo>
                      <a:lnTo>
                        <a:pt x="300" y="75"/>
                      </a:lnTo>
                      <a:lnTo>
                        <a:pt x="298" y="75"/>
                      </a:lnTo>
                      <a:lnTo>
                        <a:pt x="298" y="77"/>
                      </a:lnTo>
                      <a:lnTo>
                        <a:pt x="298" y="77"/>
                      </a:lnTo>
                      <a:lnTo>
                        <a:pt x="298" y="77"/>
                      </a:lnTo>
                      <a:lnTo>
                        <a:pt x="298" y="79"/>
                      </a:lnTo>
                      <a:lnTo>
                        <a:pt x="298" y="79"/>
                      </a:lnTo>
                      <a:lnTo>
                        <a:pt x="298" y="79"/>
                      </a:lnTo>
                      <a:lnTo>
                        <a:pt x="298" y="79"/>
                      </a:lnTo>
                      <a:lnTo>
                        <a:pt x="298" y="79"/>
                      </a:lnTo>
                      <a:lnTo>
                        <a:pt x="298" y="79"/>
                      </a:lnTo>
                      <a:lnTo>
                        <a:pt x="300" y="79"/>
                      </a:lnTo>
                      <a:lnTo>
                        <a:pt x="300" y="81"/>
                      </a:lnTo>
                      <a:lnTo>
                        <a:pt x="300" y="81"/>
                      </a:lnTo>
                      <a:lnTo>
                        <a:pt x="300" y="83"/>
                      </a:lnTo>
                      <a:lnTo>
                        <a:pt x="300" y="83"/>
                      </a:lnTo>
                      <a:lnTo>
                        <a:pt x="300" y="85"/>
                      </a:lnTo>
                      <a:lnTo>
                        <a:pt x="298" y="85"/>
                      </a:lnTo>
                      <a:lnTo>
                        <a:pt x="298" y="85"/>
                      </a:lnTo>
                      <a:lnTo>
                        <a:pt x="300" y="85"/>
                      </a:lnTo>
                      <a:lnTo>
                        <a:pt x="300" y="87"/>
                      </a:lnTo>
                      <a:lnTo>
                        <a:pt x="300" y="87"/>
                      </a:lnTo>
                      <a:lnTo>
                        <a:pt x="300" y="87"/>
                      </a:lnTo>
                      <a:lnTo>
                        <a:pt x="300" y="88"/>
                      </a:lnTo>
                      <a:lnTo>
                        <a:pt x="300" y="88"/>
                      </a:lnTo>
                      <a:lnTo>
                        <a:pt x="300" y="88"/>
                      </a:lnTo>
                      <a:lnTo>
                        <a:pt x="300" y="88"/>
                      </a:lnTo>
                      <a:lnTo>
                        <a:pt x="298" y="88"/>
                      </a:lnTo>
                      <a:lnTo>
                        <a:pt x="298" y="90"/>
                      </a:lnTo>
                      <a:lnTo>
                        <a:pt x="298" y="90"/>
                      </a:lnTo>
                      <a:lnTo>
                        <a:pt x="298" y="90"/>
                      </a:lnTo>
                      <a:lnTo>
                        <a:pt x="298" y="92"/>
                      </a:lnTo>
                      <a:lnTo>
                        <a:pt x="298" y="92"/>
                      </a:lnTo>
                      <a:lnTo>
                        <a:pt x="298" y="92"/>
                      </a:lnTo>
                      <a:lnTo>
                        <a:pt x="298" y="94"/>
                      </a:lnTo>
                      <a:lnTo>
                        <a:pt x="296" y="94"/>
                      </a:lnTo>
                      <a:lnTo>
                        <a:pt x="296" y="94"/>
                      </a:lnTo>
                      <a:lnTo>
                        <a:pt x="296" y="96"/>
                      </a:lnTo>
                      <a:lnTo>
                        <a:pt x="298" y="96"/>
                      </a:lnTo>
                      <a:lnTo>
                        <a:pt x="298" y="96"/>
                      </a:lnTo>
                      <a:lnTo>
                        <a:pt x="298" y="96"/>
                      </a:lnTo>
                      <a:lnTo>
                        <a:pt x="298" y="98"/>
                      </a:lnTo>
                      <a:lnTo>
                        <a:pt x="298" y="98"/>
                      </a:lnTo>
                      <a:lnTo>
                        <a:pt x="296" y="98"/>
                      </a:lnTo>
                      <a:lnTo>
                        <a:pt x="296" y="100"/>
                      </a:lnTo>
                      <a:lnTo>
                        <a:pt x="296" y="100"/>
                      </a:lnTo>
                      <a:lnTo>
                        <a:pt x="296" y="102"/>
                      </a:lnTo>
                      <a:lnTo>
                        <a:pt x="296" y="102"/>
                      </a:lnTo>
                      <a:lnTo>
                        <a:pt x="296" y="104"/>
                      </a:lnTo>
                      <a:lnTo>
                        <a:pt x="296" y="104"/>
                      </a:lnTo>
                      <a:lnTo>
                        <a:pt x="296" y="104"/>
                      </a:lnTo>
                      <a:lnTo>
                        <a:pt x="294" y="104"/>
                      </a:lnTo>
                      <a:lnTo>
                        <a:pt x="294" y="104"/>
                      </a:lnTo>
                      <a:lnTo>
                        <a:pt x="294" y="106"/>
                      </a:lnTo>
                      <a:lnTo>
                        <a:pt x="294" y="106"/>
                      </a:lnTo>
                      <a:lnTo>
                        <a:pt x="294" y="106"/>
                      </a:lnTo>
                      <a:lnTo>
                        <a:pt x="294" y="106"/>
                      </a:lnTo>
                      <a:lnTo>
                        <a:pt x="294" y="108"/>
                      </a:lnTo>
                      <a:lnTo>
                        <a:pt x="292" y="108"/>
                      </a:lnTo>
                      <a:lnTo>
                        <a:pt x="292" y="108"/>
                      </a:lnTo>
                      <a:lnTo>
                        <a:pt x="292" y="108"/>
                      </a:lnTo>
                      <a:lnTo>
                        <a:pt x="292" y="108"/>
                      </a:lnTo>
                      <a:lnTo>
                        <a:pt x="291" y="108"/>
                      </a:lnTo>
                      <a:lnTo>
                        <a:pt x="291" y="110"/>
                      </a:lnTo>
                      <a:lnTo>
                        <a:pt x="292" y="110"/>
                      </a:lnTo>
                      <a:lnTo>
                        <a:pt x="292" y="110"/>
                      </a:lnTo>
                      <a:lnTo>
                        <a:pt x="292" y="110"/>
                      </a:lnTo>
                      <a:lnTo>
                        <a:pt x="292" y="111"/>
                      </a:lnTo>
                      <a:lnTo>
                        <a:pt x="292" y="111"/>
                      </a:lnTo>
                      <a:lnTo>
                        <a:pt x="292" y="111"/>
                      </a:lnTo>
                      <a:lnTo>
                        <a:pt x="292" y="111"/>
                      </a:lnTo>
                      <a:lnTo>
                        <a:pt x="294" y="111"/>
                      </a:lnTo>
                      <a:lnTo>
                        <a:pt x="294" y="113"/>
                      </a:lnTo>
                      <a:lnTo>
                        <a:pt x="292" y="113"/>
                      </a:lnTo>
                      <a:lnTo>
                        <a:pt x="292" y="113"/>
                      </a:lnTo>
                      <a:lnTo>
                        <a:pt x="292" y="113"/>
                      </a:lnTo>
                      <a:lnTo>
                        <a:pt x="291" y="113"/>
                      </a:lnTo>
                      <a:lnTo>
                        <a:pt x="291" y="113"/>
                      </a:lnTo>
                      <a:lnTo>
                        <a:pt x="289" y="113"/>
                      </a:lnTo>
                      <a:lnTo>
                        <a:pt x="289" y="113"/>
                      </a:lnTo>
                      <a:lnTo>
                        <a:pt x="289" y="113"/>
                      </a:lnTo>
                      <a:lnTo>
                        <a:pt x="289" y="115"/>
                      </a:lnTo>
                      <a:lnTo>
                        <a:pt x="289" y="115"/>
                      </a:lnTo>
                      <a:lnTo>
                        <a:pt x="289" y="115"/>
                      </a:lnTo>
                      <a:lnTo>
                        <a:pt x="287" y="115"/>
                      </a:lnTo>
                      <a:lnTo>
                        <a:pt x="287" y="117"/>
                      </a:lnTo>
                      <a:lnTo>
                        <a:pt x="287" y="117"/>
                      </a:lnTo>
                      <a:lnTo>
                        <a:pt x="287" y="117"/>
                      </a:lnTo>
                      <a:lnTo>
                        <a:pt x="287" y="119"/>
                      </a:lnTo>
                      <a:lnTo>
                        <a:pt x="287" y="119"/>
                      </a:lnTo>
                      <a:lnTo>
                        <a:pt x="287" y="119"/>
                      </a:lnTo>
                      <a:lnTo>
                        <a:pt x="287" y="119"/>
                      </a:lnTo>
                      <a:lnTo>
                        <a:pt x="287" y="121"/>
                      </a:lnTo>
                      <a:lnTo>
                        <a:pt x="289" y="121"/>
                      </a:lnTo>
                      <a:lnTo>
                        <a:pt x="289" y="121"/>
                      </a:lnTo>
                      <a:lnTo>
                        <a:pt x="289" y="123"/>
                      </a:lnTo>
                      <a:lnTo>
                        <a:pt x="289" y="123"/>
                      </a:lnTo>
                      <a:lnTo>
                        <a:pt x="287" y="123"/>
                      </a:lnTo>
                      <a:lnTo>
                        <a:pt x="287" y="125"/>
                      </a:lnTo>
                      <a:lnTo>
                        <a:pt x="287" y="125"/>
                      </a:lnTo>
                      <a:lnTo>
                        <a:pt x="289" y="125"/>
                      </a:lnTo>
                      <a:lnTo>
                        <a:pt x="289" y="127"/>
                      </a:lnTo>
                      <a:lnTo>
                        <a:pt x="289" y="127"/>
                      </a:lnTo>
                      <a:lnTo>
                        <a:pt x="289" y="127"/>
                      </a:lnTo>
                      <a:lnTo>
                        <a:pt x="289" y="127"/>
                      </a:lnTo>
                      <a:lnTo>
                        <a:pt x="289" y="127"/>
                      </a:lnTo>
                      <a:lnTo>
                        <a:pt x="289" y="129"/>
                      </a:lnTo>
                      <a:lnTo>
                        <a:pt x="291" y="129"/>
                      </a:lnTo>
                      <a:lnTo>
                        <a:pt x="291" y="129"/>
                      </a:lnTo>
                      <a:lnTo>
                        <a:pt x="292" y="129"/>
                      </a:lnTo>
                      <a:lnTo>
                        <a:pt x="292" y="129"/>
                      </a:lnTo>
                      <a:lnTo>
                        <a:pt x="292" y="129"/>
                      </a:lnTo>
                      <a:lnTo>
                        <a:pt x="294" y="129"/>
                      </a:lnTo>
                      <a:lnTo>
                        <a:pt x="294" y="129"/>
                      </a:lnTo>
                      <a:lnTo>
                        <a:pt x="292" y="129"/>
                      </a:lnTo>
                      <a:lnTo>
                        <a:pt x="292" y="131"/>
                      </a:lnTo>
                      <a:lnTo>
                        <a:pt x="292" y="131"/>
                      </a:lnTo>
                      <a:lnTo>
                        <a:pt x="292" y="131"/>
                      </a:lnTo>
                      <a:lnTo>
                        <a:pt x="292" y="133"/>
                      </a:lnTo>
                      <a:lnTo>
                        <a:pt x="292" y="133"/>
                      </a:lnTo>
                      <a:lnTo>
                        <a:pt x="292" y="133"/>
                      </a:lnTo>
                      <a:lnTo>
                        <a:pt x="291" y="133"/>
                      </a:lnTo>
                      <a:lnTo>
                        <a:pt x="291" y="134"/>
                      </a:lnTo>
                      <a:lnTo>
                        <a:pt x="291" y="134"/>
                      </a:lnTo>
                      <a:lnTo>
                        <a:pt x="289" y="134"/>
                      </a:lnTo>
                      <a:lnTo>
                        <a:pt x="289" y="134"/>
                      </a:lnTo>
                      <a:lnTo>
                        <a:pt x="289" y="134"/>
                      </a:lnTo>
                      <a:lnTo>
                        <a:pt x="289" y="136"/>
                      </a:lnTo>
                      <a:lnTo>
                        <a:pt x="289" y="136"/>
                      </a:lnTo>
                      <a:lnTo>
                        <a:pt x="289" y="136"/>
                      </a:lnTo>
                      <a:lnTo>
                        <a:pt x="289" y="136"/>
                      </a:lnTo>
                      <a:lnTo>
                        <a:pt x="289" y="138"/>
                      </a:lnTo>
                      <a:lnTo>
                        <a:pt x="289" y="138"/>
                      </a:lnTo>
                      <a:lnTo>
                        <a:pt x="289" y="138"/>
                      </a:lnTo>
                      <a:lnTo>
                        <a:pt x="289" y="140"/>
                      </a:lnTo>
                      <a:lnTo>
                        <a:pt x="289" y="140"/>
                      </a:lnTo>
                      <a:lnTo>
                        <a:pt x="289" y="140"/>
                      </a:lnTo>
                      <a:lnTo>
                        <a:pt x="289" y="142"/>
                      </a:lnTo>
                      <a:lnTo>
                        <a:pt x="289" y="142"/>
                      </a:lnTo>
                      <a:lnTo>
                        <a:pt x="289" y="144"/>
                      </a:lnTo>
                      <a:lnTo>
                        <a:pt x="289" y="144"/>
                      </a:lnTo>
                      <a:lnTo>
                        <a:pt x="291" y="144"/>
                      </a:lnTo>
                      <a:lnTo>
                        <a:pt x="291" y="144"/>
                      </a:lnTo>
                      <a:lnTo>
                        <a:pt x="291" y="146"/>
                      </a:lnTo>
                      <a:lnTo>
                        <a:pt x="291" y="146"/>
                      </a:lnTo>
                      <a:lnTo>
                        <a:pt x="291" y="146"/>
                      </a:lnTo>
                      <a:lnTo>
                        <a:pt x="291" y="148"/>
                      </a:lnTo>
                      <a:lnTo>
                        <a:pt x="291" y="148"/>
                      </a:lnTo>
                      <a:lnTo>
                        <a:pt x="292" y="148"/>
                      </a:lnTo>
                      <a:lnTo>
                        <a:pt x="292" y="150"/>
                      </a:lnTo>
                      <a:lnTo>
                        <a:pt x="292" y="150"/>
                      </a:lnTo>
                      <a:lnTo>
                        <a:pt x="292" y="150"/>
                      </a:lnTo>
                      <a:lnTo>
                        <a:pt x="292" y="152"/>
                      </a:lnTo>
                      <a:lnTo>
                        <a:pt x="292" y="152"/>
                      </a:lnTo>
                      <a:lnTo>
                        <a:pt x="292" y="152"/>
                      </a:lnTo>
                      <a:lnTo>
                        <a:pt x="292" y="154"/>
                      </a:lnTo>
                      <a:lnTo>
                        <a:pt x="292" y="154"/>
                      </a:lnTo>
                      <a:lnTo>
                        <a:pt x="292" y="154"/>
                      </a:lnTo>
                      <a:lnTo>
                        <a:pt x="292" y="155"/>
                      </a:lnTo>
                      <a:lnTo>
                        <a:pt x="292" y="155"/>
                      </a:lnTo>
                      <a:lnTo>
                        <a:pt x="292" y="157"/>
                      </a:lnTo>
                      <a:lnTo>
                        <a:pt x="292" y="157"/>
                      </a:lnTo>
                      <a:lnTo>
                        <a:pt x="292" y="157"/>
                      </a:lnTo>
                      <a:lnTo>
                        <a:pt x="292" y="159"/>
                      </a:lnTo>
                      <a:lnTo>
                        <a:pt x="292" y="159"/>
                      </a:lnTo>
                      <a:lnTo>
                        <a:pt x="292" y="159"/>
                      </a:lnTo>
                      <a:lnTo>
                        <a:pt x="292" y="161"/>
                      </a:lnTo>
                      <a:lnTo>
                        <a:pt x="292" y="161"/>
                      </a:lnTo>
                      <a:lnTo>
                        <a:pt x="292" y="163"/>
                      </a:lnTo>
                      <a:lnTo>
                        <a:pt x="292" y="163"/>
                      </a:lnTo>
                      <a:lnTo>
                        <a:pt x="292" y="165"/>
                      </a:lnTo>
                      <a:lnTo>
                        <a:pt x="292" y="165"/>
                      </a:lnTo>
                      <a:lnTo>
                        <a:pt x="292" y="167"/>
                      </a:lnTo>
                      <a:lnTo>
                        <a:pt x="292" y="167"/>
                      </a:lnTo>
                      <a:lnTo>
                        <a:pt x="292" y="167"/>
                      </a:lnTo>
                      <a:lnTo>
                        <a:pt x="292" y="169"/>
                      </a:lnTo>
                      <a:lnTo>
                        <a:pt x="292" y="169"/>
                      </a:lnTo>
                      <a:lnTo>
                        <a:pt x="292" y="171"/>
                      </a:lnTo>
                      <a:lnTo>
                        <a:pt x="292" y="171"/>
                      </a:lnTo>
                      <a:lnTo>
                        <a:pt x="294" y="171"/>
                      </a:lnTo>
                      <a:lnTo>
                        <a:pt x="294" y="171"/>
                      </a:lnTo>
                      <a:lnTo>
                        <a:pt x="294" y="171"/>
                      </a:lnTo>
                      <a:lnTo>
                        <a:pt x="294" y="171"/>
                      </a:lnTo>
                      <a:lnTo>
                        <a:pt x="296" y="171"/>
                      </a:lnTo>
                      <a:lnTo>
                        <a:pt x="296" y="171"/>
                      </a:lnTo>
                      <a:lnTo>
                        <a:pt x="298" y="171"/>
                      </a:lnTo>
                      <a:lnTo>
                        <a:pt x="298" y="171"/>
                      </a:lnTo>
                      <a:lnTo>
                        <a:pt x="298" y="171"/>
                      </a:lnTo>
                      <a:lnTo>
                        <a:pt x="300" y="171"/>
                      </a:lnTo>
                      <a:lnTo>
                        <a:pt x="300" y="171"/>
                      </a:lnTo>
                      <a:lnTo>
                        <a:pt x="300" y="171"/>
                      </a:lnTo>
                      <a:lnTo>
                        <a:pt x="300" y="173"/>
                      </a:lnTo>
                      <a:lnTo>
                        <a:pt x="302" y="173"/>
                      </a:lnTo>
                      <a:lnTo>
                        <a:pt x="302" y="173"/>
                      </a:lnTo>
                      <a:lnTo>
                        <a:pt x="304" y="173"/>
                      </a:lnTo>
                      <a:lnTo>
                        <a:pt x="304" y="173"/>
                      </a:lnTo>
                      <a:lnTo>
                        <a:pt x="304" y="173"/>
                      </a:lnTo>
                      <a:lnTo>
                        <a:pt x="306" y="173"/>
                      </a:lnTo>
                      <a:lnTo>
                        <a:pt x="306" y="173"/>
                      </a:lnTo>
                      <a:lnTo>
                        <a:pt x="306" y="173"/>
                      </a:lnTo>
                      <a:lnTo>
                        <a:pt x="306" y="173"/>
                      </a:lnTo>
                      <a:lnTo>
                        <a:pt x="306" y="173"/>
                      </a:lnTo>
                      <a:lnTo>
                        <a:pt x="308" y="173"/>
                      </a:lnTo>
                      <a:lnTo>
                        <a:pt x="308" y="173"/>
                      </a:lnTo>
                      <a:lnTo>
                        <a:pt x="308" y="173"/>
                      </a:lnTo>
                      <a:lnTo>
                        <a:pt x="308" y="175"/>
                      </a:lnTo>
                      <a:lnTo>
                        <a:pt x="308" y="175"/>
                      </a:lnTo>
                      <a:lnTo>
                        <a:pt x="310" y="175"/>
                      </a:lnTo>
                      <a:lnTo>
                        <a:pt x="310" y="177"/>
                      </a:lnTo>
                      <a:lnTo>
                        <a:pt x="310" y="177"/>
                      </a:lnTo>
                      <a:lnTo>
                        <a:pt x="310" y="177"/>
                      </a:lnTo>
                      <a:lnTo>
                        <a:pt x="310" y="177"/>
                      </a:lnTo>
                      <a:lnTo>
                        <a:pt x="310" y="178"/>
                      </a:lnTo>
                      <a:lnTo>
                        <a:pt x="310" y="178"/>
                      </a:lnTo>
                      <a:lnTo>
                        <a:pt x="310" y="180"/>
                      </a:lnTo>
                      <a:lnTo>
                        <a:pt x="310" y="180"/>
                      </a:lnTo>
                      <a:lnTo>
                        <a:pt x="310" y="182"/>
                      </a:lnTo>
                      <a:lnTo>
                        <a:pt x="310" y="182"/>
                      </a:lnTo>
                      <a:lnTo>
                        <a:pt x="310" y="182"/>
                      </a:lnTo>
                      <a:lnTo>
                        <a:pt x="310" y="184"/>
                      </a:lnTo>
                      <a:lnTo>
                        <a:pt x="310" y="184"/>
                      </a:lnTo>
                      <a:lnTo>
                        <a:pt x="310" y="184"/>
                      </a:lnTo>
                      <a:lnTo>
                        <a:pt x="308" y="184"/>
                      </a:lnTo>
                      <a:lnTo>
                        <a:pt x="308" y="186"/>
                      </a:lnTo>
                      <a:lnTo>
                        <a:pt x="308" y="186"/>
                      </a:lnTo>
                      <a:lnTo>
                        <a:pt x="308" y="186"/>
                      </a:lnTo>
                      <a:lnTo>
                        <a:pt x="306" y="186"/>
                      </a:lnTo>
                      <a:lnTo>
                        <a:pt x="306" y="188"/>
                      </a:lnTo>
                      <a:lnTo>
                        <a:pt x="306" y="188"/>
                      </a:lnTo>
                      <a:lnTo>
                        <a:pt x="306" y="188"/>
                      </a:lnTo>
                      <a:lnTo>
                        <a:pt x="306" y="188"/>
                      </a:lnTo>
                      <a:lnTo>
                        <a:pt x="306" y="190"/>
                      </a:lnTo>
                      <a:lnTo>
                        <a:pt x="304" y="190"/>
                      </a:lnTo>
                      <a:lnTo>
                        <a:pt x="304" y="190"/>
                      </a:lnTo>
                      <a:lnTo>
                        <a:pt x="304" y="190"/>
                      </a:lnTo>
                      <a:lnTo>
                        <a:pt x="304" y="192"/>
                      </a:lnTo>
                      <a:lnTo>
                        <a:pt x="304" y="192"/>
                      </a:lnTo>
                      <a:lnTo>
                        <a:pt x="304" y="192"/>
                      </a:lnTo>
                      <a:lnTo>
                        <a:pt x="302" y="192"/>
                      </a:lnTo>
                      <a:lnTo>
                        <a:pt x="302" y="192"/>
                      </a:lnTo>
                      <a:lnTo>
                        <a:pt x="302" y="192"/>
                      </a:lnTo>
                      <a:lnTo>
                        <a:pt x="302" y="194"/>
                      </a:lnTo>
                      <a:lnTo>
                        <a:pt x="300" y="194"/>
                      </a:lnTo>
                      <a:lnTo>
                        <a:pt x="300" y="194"/>
                      </a:lnTo>
                      <a:lnTo>
                        <a:pt x="300" y="194"/>
                      </a:lnTo>
                      <a:lnTo>
                        <a:pt x="300" y="196"/>
                      </a:lnTo>
                      <a:lnTo>
                        <a:pt x="300" y="196"/>
                      </a:lnTo>
                      <a:lnTo>
                        <a:pt x="300" y="196"/>
                      </a:lnTo>
                      <a:lnTo>
                        <a:pt x="298" y="196"/>
                      </a:lnTo>
                      <a:lnTo>
                        <a:pt x="298" y="198"/>
                      </a:lnTo>
                      <a:lnTo>
                        <a:pt x="298" y="198"/>
                      </a:lnTo>
                      <a:lnTo>
                        <a:pt x="298" y="198"/>
                      </a:lnTo>
                      <a:lnTo>
                        <a:pt x="298" y="198"/>
                      </a:lnTo>
                      <a:lnTo>
                        <a:pt x="298" y="200"/>
                      </a:lnTo>
                      <a:lnTo>
                        <a:pt x="296" y="200"/>
                      </a:lnTo>
                      <a:lnTo>
                        <a:pt x="296" y="200"/>
                      </a:lnTo>
                      <a:lnTo>
                        <a:pt x="296" y="200"/>
                      </a:lnTo>
                      <a:lnTo>
                        <a:pt x="296" y="200"/>
                      </a:lnTo>
                      <a:lnTo>
                        <a:pt x="296" y="201"/>
                      </a:lnTo>
                      <a:lnTo>
                        <a:pt x="294" y="201"/>
                      </a:lnTo>
                      <a:lnTo>
                        <a:pt x="294" y="201"/>
                      </a:lnTo>
                      <a:lnTo>
                        <a:pt x="294" y="201"/>
                      </a:lnTo>
                      <a:lnTo>
                        <a:pt x="294" y="203"/>
                      </a:lnTo>
                      <a:lnTo>
                        <a:pt x="294" y="203"/>
                      </a:lnTo>
                      <a:lnTo>
                        <a:pt x="294" y="203"/>
                      </a:lnTo>
                      <a:lnTo>
                        <a:pt x="292" y="203"/>
                      </a:lnTo>
                      <a:lnTo>
                        <a:pt x="292" y="205"/>
                      </a:lnTo>
                      <a:lnTo>
                        <a:pt x="294" y="205"/>
                      </a:lnTo>
                      <a:lnTo>
                        <a:pt x="294" y="205"/>
                      </a:lnTo>
                      <a:lnTo>
                        <a:pt x="294" y="205"/>
                      </a:lnTo>
                      <a:lnTo>
                        <a:pt x="294" y="207"/>
                      </a:lnTo>
                      <a:lnTo>
                        <a:pt x="294" y="207"/>
                      </a:lnTo>
                      <a:lnTo>
                        <a:pt x="294" y="207"/>
                      </a:lnTo>
                      <a:lnTo>
                        <a:pt x="296" y="207"/>
                      </a:lnTo>
                      <a:lnTo>
                        <a:pt x="296" y="207"/>
                      </a:lnTo>
                      <a:lnTo>
                        <a:pt x="296" y="207"/>
                      </a:lnTo>
                      <a:lnTo>
                        <a:pt x="296" y="209"/>
                      </a:lnTo>
                      <a:lnTo>
                        <a:pt x="296" y="209"/>
                      </a:lnTo>
                      <a:lnTo>
                        <a:pt x="298" y="209"/>
                      </a:lnTo>
                      <a:lnTo>
                        <a:pt x="298" y="211"/>
                      </a:lnTo>
                      <a:lnTo>
                        <a:pt x="298" y="211"/>
                      </a:lnTo>
                      <a:lnTo>
                        <a:pt x="298" y="211"/>
                      </a:lnTo>
                      <a:lnTo>
                        <a:pt x="298" y="211"/>
                      </a:lnTo>
                      <a:lnTo>
                        <a:pt x="298" y="213"/>
                      </a:lnTo>
                      <a:lnTo>
                        <a:pt x="300" y="213"/>
                      </a:lnTo>
                      <a:lnTo>
                        <a:pt x="300" y="213"/>
                      </a:lnTo>
                      <a:lnTo>
                        <a:pt x="300" y="213"/>
                      </a:lnTo>
                      <a:lnTo>
                        <a:pt x="300" y="213"/>
                      </a:lnTo>
                      <a:lnTo>
                        <a:pt x="300" y="215"/>
                      </a:lnTo>
                      <a:lnTo>
                        <a:pt x="302" y="215"/>
                      </a:lnTo>
                      <a:lnTo>
                        <a:pt x="302" y="215"/>
                      </a:lnTo>
                      <a:lnTo>
                        <a:pt x="302" y="215"/>
                      </a:lnTo>
                      <a:lnTo>
                        <a:pt x="302" y="217"/>
                      </a:lnTo>
                      <a:lnTo>
                        <a:pt x="302" y="217"/>
                      </a:lnTo>
                      <a:lnTo>
                        <a:pt x="302" y="217"/>
                      </a:lnTo>
                      <a:lnTo>
                        <a:pt x="302" y="219"/>
                      </a:lnTo>
                      <a:lnTo>
                        <a:pt x="302" y="219"/>
                      </a:lnTo>
                      <a:lnTo>
                        <a:pt x="304" y="219"/>
                      </a:lnTo>
                      <a:lnTo>
                        <a:pt x="304" y="221"/>
                      </a:lnTo>
                      <a:lnTo>
                        <a:pt x="304" y="221"/>
                      </a:lnTo>
                      <a:lnTo>
                        <a:pt x="304" y="221"/>
                      </a:lnTo>
                      <a:lnTo>
                        <a:pt x="304" y="223"/>
                      </a:lnTo>
                      <a:lnTo>
                        <a:pt x="304" y="223"/>
                      </a:lnTo>
                      <a:lnTo>
                        <a:pt x="304" y="223"/>
                      </a:lnTo>
                      <a:lnTo>
                        <a:pt x="306" y="223"/>
                      </a:lnTo>
                      <a:lnTo>
                        <a:pt x="306" y="224"/>
                      </a:lnTo>
                      <a:lnTo>
                        <a:pt x="306" y="224"/>
                      </a:lnTo>
                      <a:lnTo>
                        <a:pt x="306" y="224"/>
                      </a:lnTo>
                      <a:lnTo>
                        <a:pt x="306" y="224"/>
                      </a:lnTo>
                      <a:lnTo>
                        <a:pt x="306" y="224"/>
                      </a:lnTo>
                      <a:lnTo>
                        <a:pt x="306" y="226"/>
                      </a:lnTo>
                      <a:lnTo>
                        <a:pt x="306" y="226"/>
                      </a:lnTo>
                      <a:lnTo>
                        <a:pt x="308" y="226"/>
                      </a:lnTo>
                      <a:lnTo>
                        <a:pt x="308" y="226"/>
                      </a:lnTo>
                      <a:lnTo>
                        <a:pt x="308" y="228"/>
                      </a:lnTo>
                      <a:lnTo>
                        <a:pt x="308" y="228"/>
                      </a:lnTo>
                      <a:lnTo>
                        <a:pt x="310" y="228"/>
                      </a:lnTo>
                      <a:lnTo>
                        <a:pt x="310" y="230"/>
                      </a:lnTo>
                      <a:lnTo>
                        <a:pt x="310" y="230"/>
                      </a:lnTo>
                      <a:lnTo>
                        <a:pt x="310" y="230"/>
                      </a:lnTo>
                      <a:lnTo>
                        <a:pt x="310" y="230"/>
                      </a:lnTo>
                      <a:lnTo>
                        <a:pt x="312" y="230"/>
                      </a:lnTo>
                      <a:lnTo>
                        <a:pt x="312" y="232"/>
                      </a:lnTo>
                      <a:lnTo>
                        <a:pt x="312" y="232"/>
                      </a:lnTo>
                      <a:lnTo>
                        <a:pt x="312" y="232"/>
                      </a:lnTo>
                      <a:lnTo>
                        <a:pt x="313" y="232"/>
                      </a:lnTo>
                      <a:lnTo>
                        <a:pt x="313" y="232"/>
                      </a:lnTo>
                      <a:lnTo>
                        <a:pt x="313" y="232"/>
                      </a:lnTo>
                      <a:lnTo>
                        <a:pt x="315" y="232"/>
                      </a:lnTo>
                      <a:lnTo>
                        <a:pt x="315" y="232"/>
                      </a:lnTo>
                      <a:lnTo>
                        <a:pt x="315" y="232"/>
                      </a:lnTo>
                      <a:lnTo>
                        <a:pt x="315" y="232"/>
                      </a:lnTo>
                      <a:lnTo>
                        <a:pt x="317" y="232"/>
                      </a:lnTo>
                      <a:lnTo>
                        <a:pt x="317" y="232"/>
                      </a:lnTo>
                      <a:lnTo>
                        <a:pt x="317" y="232"/>
                      </a:lnTo>
                      <a:lnTo>
                        <a:pt x="319" y="232"/>
                      </a:lnTo>
                      <a:lnTo>
                        <a:pt x="319" y="234"/>
                      </a:lnTo>
                      <a:lnTo>
                        <a:pt x="319" y="234"/>
                      </a:lnTo>
                      <a:lnTo>
                        <a:pt x="321" y="234"/>
                      </a:lnTo>
                      <a:lnTo>
                        <a:pt x="321" y="234"/>
                      </a:lnTo>
                      <a:lnTo>
                        <a:pt x="321" y="234"/>
                      </a:lnTo>
                      <a:lnTo>
                        <a:pt x="321" y="236"/>
                      </a:lnTo>
                      <a:lnTo>
                        <a:pt x="321" y="236"/>
                      </a:lnTo>
                      <a:lnTo>
                        <a:pt x="321" y="236"/>
                      </a:lnTo>
                      <a:lnTo>
                        <a:pt x="323" y="236"/>
                      </a:lnTo>
                      <a:lnTo>
                        <a:pt x="323" y="238"/>
                      </a:lnTo>
                      <a:lnTo>
                        <a:pt x="323" y="238"/>
                      </a:lnTo>
                      <a:lnTo>
                        <a:pt x="325" y="238"/>
                      </a:lnTo>
                      <a:lnTo>
                        <a:pt x="325" y="238"/>
                      </a:lnTo>
                      <a:lnTo>
                        <a:pt x="325" y="236"/>
                      </a:lnTo>
                      <a:lnTo>
                        <a:pt x="325" y="236"/>
                      </a:lnTo>
                      <a:lnTo>
                        <a:pt x="327" y="236"/>
                      </a:lnTo>
                      <a:lnTo>
                        <a:pt x="327" y="238"/>
                      </a:lnTo>
                      <a:lnTo>
                        <a:pt x="327" y="238"/>
                      </a:lnTo>
                      <a:lnTo>
                        <a:pt x="327" y="240"/>
                      </a:lnTo>
                      <a:lnTo>
                        <a:pt x="327" y="240"/>
                      </a:lnTo>
                      <a:lnTo>
                        <a:pt x="327" y="240"/>
                      </a:lnTo>
                      <a:lnTo>
                        <a:pt x="327" y="242"/>
                      </a:lnTo>
                      <a:lnTo>
                        <a:pt x="327" y="242"/>
                      </a:lnTo>
                      <a:lnTo>
                        <a:pt x="327" y="244"/>
                      </a:lnTo>
                      <a:lnTo>
                        <a:pt x="327" y="244"/>
                      </a:lnTo>
                      <a:lnTo>
                        <a:pt x="327" y="246"/>
                      </a:lnTo>
                      <a:lnTo>
                        <a:pt x="327" y="246"/>
                      </a:lnTo>
                      <a:lnTo>
                        <a:pt x="327" y="246"/>
                      </a:lnTo>
                      <a:lnTo>
                        <a:pt x="327" y="247"/>
                      </a:lnTo>
                      <a:lnTo>
                        <a:pt x="327" y="247"/>
                      </a:lnTo>
                      <a:lnTo>
                        <a:pt x="327" y="247"/>
                      </a:lnTo>
                      <a:lnTo>
                        <a:pt x="327" y="249"/>
                      </a:lnTo>
                      <a:lnTo>
                        <a:pt x="327" y="249"/>
                      </a:lnTo>
                      <a:lnTo>
                        <a:pt x="327" y="251"/>
                      </a:lnTo>
                      <a:lnTo>
                        <a:pt x="327" y="251"/>
                      </a:lnTo>
                      <a:lnTo>
                        <a:pt x="327" y="253"/>
                      </a:lnTo>
                      <a:lnTo>
                        <a:pt x="327" y="253"/>
                      </a:lnTo>
                      <a:lnTo>
                        <a:pt x="327" y="253"/>
                      </a:lnTo>
                      <a:lnTo>
                        <a:pt x="327" y="253"/>
                      </a:lnTo>
                      <a:lnTo>
                        <a:pt x="327" y="255"/>
                      </a:lnTo>
                      <a:lnTo>
                        <a:pt x="327" y="255"/>
                      </a:lnTo>
                      <a:lnTo>
                        <a:pt x="327" y="255"/>
                      </a:lnTo>
                      <a:lnTo>
                        <a:pt x="327" y="257"/>
                      </a:lnTo>
                      <a:lnTo>
                        <a:pt x="327" y="257"/>
                      </a:lnTo>
                      <a:lnTo>
                        <a:pt x="327" y="257"/>
                      </a:lnTo>
                      <a:lnTo>
                        <a:pt x="327" y="259"/>
                      </a:lnTo>
                      <a:lnTo>
                        <a:pt x="327" y="259"/>
                      </a:lnTo>
                      <a:lnTo>
                        <a:pt x="327" y="259"/>
                      </a:lnTo>
                      <a:lnTo>
                        <a:pt x="329" y="259"/>
                      </a:lnTo>
                      <a:lnTo>
                        <a:pt x="329" y="259"/>
                      </a:lnTo>
                      <a:lnTo>
                        <a:pt x="331" y="259"/>
                      </a:lnTo>
                      <a:lnTo>
                        <a:pt x="331" y="259"/>
                      </a:lnTo>
                      <a:lnTo>
                        <a:pt x="331" y="257"/>
                      </a:lnTo>
                      <a:lnTo>
                        <a:pt x="331" y="257"/>
                      </a:lnTo>
                      <a:lnTo>
                        <a:pt x="333" y="257"/>
                      </a:lnTo>
                      <a:lnTo>
                        <a:pt x="333" y="257"/>
                      </a:lnTo>
                      <a:lnTo>
                        <a:pt x="333" y="257"/>
                      </a:lnTo>
                      <a:lnTo>
                        <a:pt x="333" y="259"/>
                      </a:lnTo>
                      <a:lnTo>
                        <a:pt x="335" y="259"/>
                      </a:lnTo>
                      <a:lnTo>
                        <a:pt x="335" y="259"/>
                      </a:lnTo>
                      <a:lnTo>
                        <a:pt x="335" y="259"/>
                      </a:lnTo>
                      <a:lnTo>
                        <a:pt x="335" y="261"/>
                      </a:lnTo>
                      <a:lnTo>
                        <a:pt x="335" y="261"/>
                      </a:lnTo>
                      <a:lnTo>
                        <a:pt x="335" y="261"/>
                      </a:lnTo>
                      <a:lnTo>
                        <a:pt x="335" y="263"/>
                      </a:lnTo>
                      <a:lnTo>
                        <a:pt x="335" y="263"/>
                      </a:lnTo>
                      <a:lnTo>
                        <a:pt x="335" y="263"/>
                      </a:lnTo>
                      <a:lnTo>
                        <a:pt x="335" y="265"/>
                      </a:lnTo>
                      <a:lnTo>
                        <a:pt x="335" y="265"/>
                      </a:lnTo>
                      <a:lnTo>
                        <a:pt x="335" y="265"/>
                      </a:lnTo>
                      <a:lnTo>
                        <a:pt x="335" y="265"/>
                      </a:lnTo>
                      <a:lnTo>
                        <a:pt x="333" y="265"/>
                      </a:lnTo>
                      <a:lnTo>
                        <a:pt x="333" y="267"/>
                      </a:lnTo>
                      <a:lnTo>
                        <a:pt x="333" y="267"/>
                      </a:lnTo>
                      <a:lnTo>
                        <a:pt x="333" y="269"/>
                      </a:lnTo>
                      <a:lnTo>
                        <a:pt x="333" y="269"/>
                      </a:lnTo>
                      <a:lnTo>
                        <a:pt x="333" y="269"/>
                      </a:lnTo>
                      <a:lnTo>
                        <a:pt x="333" y="270"/>
                      </a:lnTo>
                      <a:lnTo>
                        <a:pt x="333" y="270"/>
                      </a:lnTo>
                      <a:lnTo>
                        <a:pt x="333" y="270"/>
                      </a:lnTo>
                      <a:lnTo>
                        <a:pt x="331" y="270"/>
                      </a:lnTo>
                      <a:lnTo>
                        <a:pt x="331" y="270"/>
                      </a:lnTo>
                      <a:lnTo>
                        <a:pt x="331" y="270"/>
                      </a:lnTo>
                      <a:lnTo>
                        <a:pt x="331" y="270"/>
                      </a:lnTo>
                      <a:lnTo>
                        <a:pt x="329" y="270"/>
                      </a:lnTo>
                      <a:lnTo>
                        <a:pt x="329" y="270"/>
                      </a:lnTo>
                      <a:lnTo>
                        <a:pt x="327" y="270"/>
                      </a:lnTo>
                      <a:lnTo>
                        <a:pt x="327" y="270"/>
                      </a:lnTo>
                      <a:lnTo>
                        <a:pt x="327" y="270"/>
                      </a:lnTo>
                      <a:lnTo>
                        <a:pt x="325" y="270"/>
                      </a:lnTo>
                      <a:lnTo>
                        <a:pt x="325" y="270"/>
                      </a:lnTo>
                      <a:lnTo>
                        <a:pt x="325" y="270"/>
                      </a:lnTo>
                      <a:lnTo>
                        <a:pt x="325" y="270"/>
                      </a:lnTo>
                      <a:lnTo>
                        <a:pt x="323" y="270"/>
                      </a:lnTo>
                      <a:lnTo>
                        <a:pt x="323" y="272"/>
                      </a:lnTo>
                      <a:lnTo>
                        <a:pt x="323" y="272"/>
                      </a:lnTo>
                      <a:lnTo>
                        <a:pt x="321" y="272"/>
                      </a:lnTo>
                      <a:lnTo>
                        <a:pt x="321" y="272"/>
                      </a:lnTo>
                      <a:lnTo>
                        <a:pt x="321" y="272"/>
                      </a:lnTo>
                      <a:lnTo>
                        <a:pt x="319" y="272"/>
                      </a:lnTo>
                      <a:lnTo>
                        <a:pt x="319" y="272"/>
                      </a:lnTo>
                      <a:lnTo>
                        <a:pt x="319" y="272"/>
                      </a:lnTo>
                      <a:lnTo>
                        <a:pt x="317" y="272"/>
                      </a:lnTo>
                      <a:lnTo>
                        <a:pt x="317" y="272"/>
                      </a:lnTo>
                      <a:lnTo>
                        <a:pt x="317" y="272"/>
                      </a:lnTo>
                      <a:lnTo>
                        <a:pt x="317" y="274"/>
                      </a:lnTo>
                      <a:lnTo>
                        <a:pt x="317" y="274"/>
                      </a:lnTo>
                      <a:lnTo>
                        <a:pt x="317" y="274"/>
                      </a:lnTo>
                      <a:lnTo>
                        <a:pt x="317" y="274"/>
                      </a:lnTo>
                      <a:lnTo>
                        <a:pt x="317" y="276"/>
                      </a:lnTo>
                      <a:lnTo>
                        <a:pt x="317" y="276"/>
                      </a:lnTo>
                      <a:lnTo>
                        <a:pt x="315" y="276"/>
                      </a:lnTo>
                      <a:lnTo>
                        <a:pt x="315" y="276"/>
                      </a:lnTo>
                      <a:lnTo>
                        <a:pt x="315" y="276"/>
                      </a:lnTo>
                      <a:lnTo>
                        <a:pt x="315" y="276"/>
                      </a:lnTo>
                      <a:lnTo>
                        <a:pt x="313" y="276"/>
                      </a:lnTo>
                      <a:lnTo>
                        <a:pt x="313" y="276"/>
                      </a:lnTo>
                      <a:lnTo>
                        <a:pt x="313" y="278"/>
                      </a:lnTo>
                      <a:lnTo>
                        <a:pt x="312" y="278"/>
                      </a:lnTo>
                      <a:lnTo>
                        <a:pt x="312" y="278"/>
                      </a:lnTo>
                      <a:lnTo>
                        <a:pt x="312" y="278"/>
                      </a:lnTo>
                      <a:lnTo>
                        <a:pt x="312" y="278"/>
                      </a:lnTo>
                      <a:lnTo>
                        <a:pt x="310" y="278"/>
                      </a:lnTo>
                      <a:lnTo>
                        <a:pt x="310" y="278"/>
                      </a:lnTo>
                      <a:lnTo>
                        <a:pt x="310" y="280"/>
                      </a:lnTo>
                      <a:lnTo>
                        <a:pt x="310" y="280"/>
                      </a:lnTo>
                      <a:lnTo>
                        <a:pt x="310" y="280"/>
                      </a:lnTo>
                      <a:lnTo>
                        <a:pt x="310" y="282"/>
                      </a:lnTo>
                      <a:lnTo>
                        <a:pt x="310" y="282"/>
                      </a:lnTo>
                      <a:lnTo>
                        <a:pt x="310" y="282"/>
                      </a:lnTo>
                      <a:lnTo>
                        <a:pt x="310" y="284"/>
                      </a:lnTo>
                      <a:lnTo>
                        <a:pt x="310" y="284"/>
                      </a:lnTo>
                      <a:lnTo>
                        <a:pt x="310" y="286"/>
                      </a:lnTo>
                      <a:lnTo>
                        <a:pt x="310" y="286"/>
                      </a:lnTo>
                      <a:lnTo>
                        <a:pt x="310" y="288"/>
                      </a:lnTo>
                      <a:lnTo>
                        <a:pt x="310" y="288"/>
                      </a:lnTo>
                      <a:lnTo>
                        <a:pt x="308" y="288"/>
                      </a:lnTo>
                      <a:lnTo>
                        <a:pt x="308" y="288"/>
                      </a:lnTo>
                      <a:lnTo>
                        <a:pt x="308" y="288"/>
                      </a:lnTo>
                      <a:lnTo>
                        <a:pt x="308" y="290"/>
                      </a:lnTo>
                      <a:lnTo>
                        <a:pt x="308" y="290"/>
                      </a:lnTo>
                      <a:lnTo>
                        <a:pt x="306" y="290"/>
                      </a:lnTo>
                      <a:lnTo>
                        <a:pt x="306" y="292"/>
                      </a:lnTo>
                      <a:lnTo>
                        <a:pt x="306" y="292"/>
                      </a:lnTo>
                      <a:lnTo>
                        <a:pt x="306" y="293"/>
                      </a:lnTo>
                      <a:lnTo>
                        <a:pt x="306" y="293"/>
                      </a:lnTo>
                      <a:lnTo>
                        <a:pt x="306" y="295"/>
                      </a:lnTo>
                      <a:lnTo>
                        <a:pt x="306" y="295"/>
                      </a:lnTo>
                      <a:lnTo>
                        <a:pt x="306" y="295"/>
                      </a:lnTo>
                      <a:lnTo>
                        <a:pt x="306" y="297"/>
                      </a:lnTo>
                      <a:lnTo>
                        <a:pt x="306" y="297"/>
                      </a:lnTo>
                      <a:lnTo>
                        <a:pt x="306" y="297"/>
                      </a:lnTo>
                      <a:lnTo>
                        <a:pt x="306" y="299"/>
                      </a:lnTo>
                      <a:lnTo>
                        <a:pt x="306" y="299"/>
                      </a:lnTo>
                      <a:lnTo>
                        <a:pt x="306" y="301"/>
                      </a:lnTo>
                      <a:lnTo>
                        <a:pt x="306" y="301"/>
                      </a:lnTo>
                      <a:lnTo>
                        <a:pt x="304" y="301"/>
                      </a:lnTo>
                      <a:lnTo>
                        <a:pt x="304" y="301"/>
                      </a:lnTo>
                      <a:lnTo>
                        <a:pt x="304" y="301"/>
                      </a:lnTo>
                      <a:lnTo>
                        <a:pt x="304" y="303"/>
                      </a:lnTo>
                      <a:lnTo>
                        <a:pt x="304" y="303"/>
                      </a:lnTo>
                      <a:lnTo>
                        <a:pt x="304" y="303"/>
                      </a:lnTo>
                      <a:lnTo>
                        <a:pt x="302" y="303"/>
                      </a:lnTo>
                      <a:lnTo>
                        <a:pt x="302" y="303"/>
                      </a:lnTo>
                      <a:lnTo>
                        <a:pt x="300" y="303"/>
                      </a:lnTo>
                      <a:lnTo>
                        <a:pt x="300" y="303"/>
                      </a:lnTo>
                      <a:lnTo>
                        <a:pt x="300" y="303"/>
                      </a:lnTo>
                      <a:lnTo>
                        <a:pt x="300" y="303"/>
                      </a:lnTo>
                      <a:lnTo>
                        <a:pt x="298" y="303"/>
                      </a:lnTo>
                      <a:lnTo>
                        <a:pt x="298" y="303"/>
                      </a:lnTo>
                      <a:lnTo>
                        <a:pt x="298" y="301"/>
                      </a:lnTo>
                      <a:lnTo>
                        <a:pt x="298" y="301"/>
                      </a:lnTo>
                      <a:lnTo>
                        <a:pt x="298" y="301"/>
                      </a:lnTo>
                      <a:lnTo>
                        <a:pt x="296" y="301"/>
                      </a:lnTo>
                      <a:lnTo>
                        <a:pt x="296" y="301"/>
                      </a:lnTo>
                      <a:lnTo>
                        <a:pt x="294" y="301"/>
                      </a:lnTo>
                      <a:lnTo>
                        <a:pt x="294" y="299"/>
                      </a:lnTo>
                      <a:lnTo>
                        <a:pt x="294" y="299"/>
                      </a:lnTo>
                      <a:lnTo>
                        <a:pt x="294" y="299"/>
                      </a:lnTo>
                      <a:lnTo>
                        <a:pt x="292" y="299"/>
                      </a:lnTo>
                      <a:lnTo>
                        <a:pt x="292" y="299"/>
                      </a:lnTo>
                      <a:lnTo>
                        <a:pt x="292" y="299"/>
                      </a:lnTo>
                      <a:lnTo>
                        <a:pt x="292" y="299"/>
                      </a:lnTo>
                      <a:lnTo>
                        <a:pt x="291" y="299"/>
                      </a:lnTo>
                      <a:lnTo>
                        <a:pt x="291" y="299"/>
                      </a:lnTo>
                      <a:lnTo>
                        <a:pt x="289" y="299"/>
                      </a:lnTo>
                      <a:lnTo>
                        <a:pt x="289" y="299"/>
                      </a:lnTo>
                      <a:lnTo>
                        <a:pt x="289" y="299"/>
                      </a:lnTo>
                      <a:lnTo>
                        <a:pt x="289" y="297"/>
                      </a:lnTo>
                      <a:lnTo>
                        <a:pt x="289" y="297"/>
                      </a:lnTo>
                      <a:lnTo>
                        <a:pt x="289" y="295"/>
                      </a:lnTo>
                      <a:lnTo>
                        <a:pt x="289" y="295"/>
                      </a:lnTo>
                      <a:lnTo>
                        <a:pt x="287" y="295"/>
                      </a:lnTo>
                      <a:lnTo>
                        <a:pt x="287" y="295"/>
                      </a:lnTo>
                      <a:lnTo>
                        <a:pt x="285" y="295"/>
                      </a:lnTo>
                      <a:lnTo>
                        <a:pt x="285" y="295"/>
                      </a:lnTo>
                      <a:lnTo>
                        <a:pt x="285" y="297"/>
                      </a:lnTo>
                      <a:lnTo>
                        <a:pt x="287" y="297"/>
                      </a:lnTo>
                      <a:lnTo>
                        <a:pt x="287" y="297"/>
                      </a:lnTo>
                      <a:lnTo>
                        <a:pt x="285" y="297"/>
                      </a:lnTo>
                      <a:lnTo>
                        <a:pt x="285" y="297"/>
                      </a:lnTo>
                      <a:lnTo>
                        <a:pt x="285" y="297"/>
                      </a:lnTo>
                      <a:lnTo>
                        <a:pt x="283" y="297"/>
                      </a:lnTo>
                      <a:lnTo>
                        <a:pt x="283" y="297"/>
                      </a:lnTo>
                      <a:lnTo>
                        <a:pt x="283" y="297"/>
                      </a:lnTo>
                      <a:lnTo>
                        <a:pt x="283" y="295"/>
                      </a:lnTo>
                      <a:lnTo>
                        <a:pt x="283" y="295"/>
                      </a:lnTo>
                      <a:lnTo>
                        <a:pt x="281" y="295"/>
                      </a:lnTo>
                      <a:lnTo>
                        <a:pt x="281" y="297"/>
                      </a:lnTo>
                      <a:lnTo>
                        <a:pt x="281" y="297"/>
                      </a:lnTo>
                      <a:lnTo>
                        <a:pt x="281" y="297"/>
                      </a:lnTo>
                      <a:lnTo>
                        <a:pt x="281" y="297"/>
                      </a:lnTo>
                      <a:lnTo>
                        <a:pt x="279" y="297"/>
                      </a:lnTo>
                      <a:lnTo>
                        <a:pt x="279" y="297"/>
                      </a:lnTo>
                      <a:lnTo>
                        <a:pt x="279" y="295"/>
                      </a:lnTo>
                      <a:lnTo>
                        <a:pt x="279" y="295"/>
                      </a:lnTo>
                      <a:lnTo>
                        <a:pt x="277" y="295"/>
                      </a:lnTo>
                      <a:lnTo>
                        <a:pt x="277" y="295"/>
                      </a:lnTo>
                      <a:lnTo>
                        <a:pt x="277" y="297"/>
                      </a:lnTo>
                      <a:lnTo>
                        <a:pt x="277" y="297"/>
                      </a:lnTo>
                      <a:lnTo>
                        <a:pt x="275" y="297"/>
                      </a:lnTo>
                      <a:lnTo>
                        <a:pt x="275" y="297"/>
                      </a:lnTo>
                      <a:lnTo>
                        <a:pt x="275" y="295"/>
                      </a:lnTo>
                      <a:lnTo>
                        <a:pt x="273" y="295"/>
                      </a:lnTo>
                      <a:lnTo>
                        <a:pt x="273" y="295"/>
                      </a:lnTo>
                      <a:lnTo>
                        <a:pt x="273" y="295"/>
                      </a:lnTo>
                      <a:lnTo>
                        <a:pt x="271" y="295"/>
                      </a:lnTo>
                      <a:lnTo>
                        <a:pt x="271" y="295"/>
                      </a:lnTo>
                      <a:lnTo>
                        <a:pt x="271" y="295"/>
                      </a:lnTo>
                      <a:lnTo>
                        <a:pt x="269" y="295"/>
                      </a:lnTo>
                      <a:lnTo>
                        <a:pt x="269" y="295"/>
                      </a:lnTo>
                      <a:lnTo>
                        <a:pt x="269" y="295"/>
                      </a:lnTo>
                      <a:lnTo>
                        <a:pt x="268" y="295"/>
                      </a:lnTo>
                      <a:lnTo>
                        <a:pt x="268" y="295"/>
                      </a:lnTo>
                      <a:lnTo>
                        <a:pt x="268" y="295"/>
                      </a:lnTo>
                      <a:lnTo>
                        <a:pt x="268" y="295"/>
                      </a:lnTo>
                      <a:lnTo>
                        <a:pt x="266" y="295"/>
                      </a:lnTo>
                      <a:lnTo>
                        <a:pt x="266" y="295"/>
                      </a:lnTo>
                      <a:lnTo>
                        <a:pt x="266" y="295"/>
                      </a:lnTo>
                      <a:lnTo>
                        <a:pt x="266" y="295"/>
                      </a:lnTo>
                      <a:lnTo>
                        <a:pt x="264" y="295"/>
                      </a:lnTo>
                      <a:lnTo>
                        <a:pt x="264" y="295"/>
                      </a:lnTo>
                      <a:lnTo>
                        <a:pt x="264" y="295"/>
                      </a:lnTo>
                      <a:lnTo>
                        <a:pt x="262" y="295"/>
                      </a:lnTo>
                      <a:lnTo>
                        <a:pt x="262" y="295"/>
                      </a:lnTo>
                      <a:lnTo>
                        <a:pt x="262" y="295"/>
                      </a:lnTo>
                      <a:lnTo>
                        <a:pt x="260" y="295"/>
                      </a:lnTo>
                      <a:lnTo>
                        <a:pt x="260" y="295"/>
                      </a:lnTo>
                      <a:lnTo>
                        <a:pt x="260" y="295"/>
                      </a:lnTo>
                      <a:lnTo>
                        <a:pt x="260" y="295"/>
                      </a:lnTo>
                      <a:lnTo>
                        <a:pt x="258" y="295"/>
                      </a:lnTo>
                      <a:lnTo>
                        <a:pt x="258" y="293"/>
                      </a:lnTo>
                      <a:lnTo>
                        <a:pt x="258" y="293"/>
                      </a:lnTo>
                      <a:lnTo>
                        <a:pt x="258" y="293"/>
                      </a:lnTo>
                      <a:lnTo>
                        <a:pt x="258" y="293"/>
                      </a:lnTo>
                      <a:lnTo>
                        <a:pt x="256" y="293"/>
                      </a:lnTo>
                      <a:lnTo>
                        <a:pt x="256" y="293"/>
                      </a:lnTo>
                      <a:lnTo>
                        <a:pt x="256" y="293"/>
                      </a:lnTo>
                      <a:lnTo>
                        <a:pt x="254" y="293"/>
                      </a:lnTo>
                      <a:lnTo>
                        <a:pt x="254" y="293"/>
                      </a:lnTo>
                      <a:lnTo>
                        <a:pt x="254" y="292"/>
                      </a:lnTo>
                      <a:lnTo>
                        <a:pt x="252" y="292"/>
                      </a:lnTo>
                      <a:lnTo>
                        <a:pt x="252" y="292"/>
                      </a:lnTo>
                      <a:lnTo>
                        <a:pt x="252" y="292"/>
                      </a:lnTo>
                      <a:lnTo>
                        <a:pt x="250" y="292"/>
                      </a:lnTo>
                      <a:lnTo>
                        <a:pt x="250" y="292"/>
                      </a:lnTo>
                      <a:lnTo>
                        <a:pt x="250" y="292"/>
                      </a:lnTo>
                      <a:lnTo>
                        <a:pt x="248" y="292"/>
                      </a:lnTo>
                      <a:lnTo>
                        <a:pt x="248" y="292"/>
                      </a:lnTo>
                      <a:lnTo>
                        <a:pt x="248" y="293"/>
                      </a:lnTo>
                      <a:lnTo>
                        <a:pt x="247" y="293"/>
                      </a:lnTo>
                      <a:lnTo>
                        <a:pt x="247" y="293"/>
                      </a:lnTo>
                      <a:lnTo>
                        <a:pt x="247" y="293"/>
                      </a:lnTo>
                      <a:lnTo>
                        <a:pt x="245" y="293"/>
                      </a:lnTo>
                      <a:lnTo>
                        <a:pt x="245" y="293"/>
                      </a:lnTo>
                      <a:lnTo>
                        <a:pt x="245" y="293"/>
                      </a:lnTo>
                      <a:lnTo>
                        <a:pt x="245" y="292"/>
                      </a:lnTo>
                      <a:lnTo>
                        <a:pt x="243" y="292"/>
                      </a:lnTo>
                      <a:lnTo>
                        <a:pt x="243" y="292"/>
                      </a:lnTo>
                      <a:lnTo>
                        <a:pt x="243" y="292"/>
                      </a:lnTo>
                      <a:lnTo>
                        <a:pt x="243" y="290"/>
                      </a:lnTo>
                      <a:lnTo>
                        <a:pt x="241" y="290"/>
                      </a:lnTo>
                      <a:lnTo>
                        <a:pt x="241" y="290"/>
                      </a:lnTo>
                      <a:lnTo>
                        <a:pt x="241" y="290"/>
                      </a:lnTo>
                      <a:lnTo>
                        <a:pt x="241" y="292"/>
                      </a:lnTo>
                      <a:lnTo>
                        <a:pt x="239" y="292"/>
                      </a:lnTo>
                      <a:lnTo>
                        <a:pt x="239" y="292"/>
                      </a:lnTo>
                      <a:lnTo>
                        <a:pt x="239" y="290"/>
                      </a:lnTo>
                      <a:lnTo>
                        <a:pt x="239" y="290"/>
                      </a:lnTo>
                      <a:lnTo>
                        <a:pt x="239" y="290"/>
                      </a:lnTo>
                      <a:lnTo>
                        <a:pt x="237" y="290"/>
                      </a:lnTo>
                      <a:lnTo>
                        <a:pt x="237" y="290"/>
                      </a:lnTo>
                      <a:lnTo>
                        <a:pt x="235" y="290"/>
                      </a:lnTo>
                      <a:lnTo>
                        <a:pt x="235" y="290"/>
                      </a:lnTo>
                      <a:lnTo>
                        <a:pt x="235" y="290"/>
                      </a:lnTo>
                      <a:lnTo>
                        <a:pt x="233" y="290"/>
                      </a:lnTo>
                      <a:lnTo>
                        <a:pt x="233" y="288"/>
                      </a:lnTo>
                      <a:lnTo>
                        <a:pt x="233" y="288"/>
                      </a:lnTo>
                      <a:lnTo>
                        <a:pt x="231" y="288"/>
                      </a:lnTo>
                      <a:lnTo>
                        <a:pt x="231" y="288"/>
                      </a:lnTo>
                      <a:lnTo>
                        <a:pt x="231" y="288"/>
                      </a:lnTo>
                      <a:lnTo>
                        <a:pt x="231" y="288"/>
                      </a:lnTo>
                      <a:lnTo>
                        <a:pt x="231" y="288"/>
                      </a:lnTo>
                      <a:lnTo>
                        <a:pt x="229" y="288"/>
                      </a:lnTo>
                      <a:lnTo>
                        <a:pt x="229" y="286"/>
                      </a:lnTo>
                      <a:lnTo>
                        <a:pt x="229" y="286"/>
                      </a:lnTo>
                      <a:lnTo>
                        <a:pt x="229" y="284"/>
                      </a:lnTo>
                      <a:lnTo>
                        <a:pt x="229" y="284"/>
                      </a:lnTo>
                      <a:lnTo>
                        <a:pt x="229" y="284"/>
                      </a:lnTo>
                      <a:lnTo>
                        <a:pt x="229" y="284"/>
                      </a:lnTo>
                      <a:lnTo>
                        <a:pt x="229" y="282"/>
                      </a:lnTo>
                      <a:lnTo>
                        <a:pt x="229" y="282"/>
                      </a:lnTo>
                      <a:lnTo>
                        <a:pt x="229" y="280"/>
                      </a:lnTo>
                      <a:lnTo>
                        <a:pt x="229" y="280"/>
                      </a:lnTo>
                      <a:lnTo>
                        <a:pt x="229" y="280"/>
                      </a:lnTo>
                      <a:lnTo>
                        <a:pt x="227" y="280"/>
                      </a:lnTo>
                      <a:lnTo>
                        <a:pt x="227" y="278"/>
                      </a:lnTo>
                      <a:lnTo>
                        <a:pt x="227" y="278"/>
                      </a:lnTo>
                      <a:lnTo>
                        <a:pt x="227" y="278"/>
                      </a:lnTo>
                      <a:lnTo>
                        <a:pt x="225" y="278"/>
                      </a:lnTo>
                      <a:lnTo>
                        <a:pt x="225" y="276"/>
                      </a:lnTo>
                      <a:lnTo>
                        <a:pt x="225" y="276"/>
                      </a:lnTo>
                      <a:lnTo>
                        <a:pt x="225" y="274"/>
                      </a:lnTo>
                      <a:lnTo>
                        <a:pt x="225" y="274"/>
                      </a:lnTo>
                      <a:lnTo>
                        <a:pt x="225" y="272"/>
                      </a:lnTo>
                      <a:lnTo>
                        <a:pt x="225" y="272"/>
                      </a:lnTo>
                      <a:lnTo>
                        <a:pt x="225" y="272"/>
                      </a:lnTo>
                      <a:lnTo>
                        <a:pt x="225" y="270"/>
                      </a:lnTo>
                      <a:lnTo>
                        <a:pt x="225" y="270"/>
                      </a:lnTo>
                      <a:lnTo>
                        <a:pt x="225" y="269"/>
                      </a:lnTo>
                      <a:lnTo>
                        <a:pt x="225" y="269"/>
                      </a:lnTo>
                      <a:lnTo>
                        <a:pt x="225" y="269"/>
                      </a:lnTo>
                      <a:lnTo>
                        <a:pt x="225" y="267"/>
                      </a:lnTo>
                      <a:lnTo>
                        <a:pt x="225" y="267"/>
                      </a:lnTo>
                      <a:lnTo>
                        <a:pt x="225" y="267"/>
                      </a:lnTo>
                      <a:lnTo>
                        <a:pt x="225" y="265"/>
                      </a:lnTo>
                      <a:lnTo>
                        <a:pt x="224" y="265"/>
                      </a:lnTo>
                      <a:lnTo>
                        <a:pt x="224" y="265"/>
                      </a:lnTo>
                      <a:lnTo>
                        <a:pt x="224" y="265"/>
                      </a:lnTo>
                      <a:lnTo>
                        <a:pt x="224" y="263"/>
                      </a:lnTo>
                      <a:lnTo>
                        <a:pt x="224" y="263"/>
                      </a:lnTo>
                      <a:lnTo>
                        <a:pt x="224" y="263"/>
                      </a:lnTo>
                      <a:lnTo>
                        <a:pt x="224" y="263"/>
                      </a:lnTo>
                      <a:lnTo>
                        <a:pt x="224" y="261"/>
                      </a:lnTo>
                      <a:lnTo>
                        <a:pt x="222" y="261"/>
                      </a:lnTo>
                      <a:lnTo>
                        <a:pt x="222" y="261"/>
                      </a:lnTo>
                      <a:lnTo>
                        <a:pt x="222" y="261"/>
                      </a:lnTo>
                      <a:lnTo>
                        <a:pt x="220" y="261"/>
                      </a:lnTo>
                      <a:lnTo>
                        <a:pt x="220" y="261"/>
                      </a:lnTo>
                      <a:lnTo>
                        <a:pt x="220" y="261"/>
                      </a:lnTo>
                      <a:lnTo>
                        <a:pt x="218" y="261"/>
                      </a:lnTo>
                      <a:lnTo>
                        <a:pt x="218" y="261"/>
                      </a:lnTo>
                      <a:lnTo>
                        <a:pt x="218" y="259"/>
                      </a:lnTo>
                      <a:lnTo>
                        <a:pt x="218" y="259"/>
                      </a:lnTo>
                      <a:lnTo>
                        <a:pt x="218" y="261"/>
                      </a:lnTo>
                      <a:lnTo>
                        <a:pt x="218" y="261"/>
                      </a:lnTo>
                      <a:lnTo>
                        <a:pt x="218" y="263"/>
                      </a:lnTo>
                      <a:lnTo>
                        <a:pt x="218" y="263"/>
                      </a:lnTo>
                      <a:lnTo>
                        <a:pt x="216" y="263"/>
                      </a:lnTo>
                      <a:lnTo>
                        <a:pt x="216" y="263"/>
                      </a:lnTo>
                      <a:lnTo>
                        <a:pt x="216" y="263"/>
                      </a:lnTo>
                      <a:lnTo>
                        <a:pt x="214" y="263"/>
                      </a:lnTo>
                      <a:lnTo>
                        <a:pt x="214" y="261"/>
                      </a:lnTo>
                      <a:lnTo>
                        <a:pt x="216" y="261"/>
                      </a:lnTo>
                      <a:lnTo>
                        <a:pt x="216" y="261"/>
                      </a:lnTo>
                      <a:lnTo>
                        <a:pt x="216" y="259"/>
                      </a:lnTo>
                      <a:lnTo>
                        <a:pt x="214" y="259"/>
                      </a:lnTo>
                      <a:lnTo>
                        <a:pt x="214" y="259"/>
                      </a:lnTo>
                      <a:lnTo>
                        <a:pt x="214" y="259"/>
                      </a:lnTo>
                      <a:lnTo>
                        <a:pt x="212" y="259"/>
                      </a:lnTo>
                      <a:lnTo>
                        <a:pt x="212" y="261"/>
                      </a:lnTo>
                      <a:lnTo>
                        <a:pt x="212" y="261"/>
                      </a:lnTo>
                      <a:lnTo>
                        <a:pt x="212" y="261"/>
                      </a:lnTo>
                      <a:lnTo>
                        <a:pt x="210" y="261"/>
                      </a:lnTo>
                      <a:lnTo>
                        <a:pt x="210" y="261"/>
                      </a:lnTo>
                      <a:lnTo>
                        <a:pt x="210" y="261"/>
                      </a:lnTo>
                      <a:lnTo>
                        <a:pt x="208" y="261"/>
                      </a:lnTo>
                      <a:lnTo>
                        <a:pt x="208" y="263"/>
                      </a:lnTo>
                      <a:lnTo>
                        <a:pt x="208" y="263"/>
                      </a:lnTo>
                      <a:lnTo>
                        <a:pt x="208" y="263"/>
                      </a:lnTo>
                      <a:lnTo>
                        <a:pt x="208" y="263"/>
                      </a:lnTo>
                      <a:lnTo>
                        <a:pt x="206" y="263"/>
                      </a:lnTo>
                      <a:lnTo>
                        <a:pt x="206" y="263"/>
                      </a:lnTo>
                      <a:lnTo>
                        <a:pt x="206" y="263"/>
                      </a:lnTo>
                      <a:lnTo>
                        <a:pt x="206" y="263"/>
                      </a:lnTo>
                      <a:lnTo>
                        <a:pt x="206" y="265"/>
                      </a:lnTo>
                      <a:lnTo>
                        <a:pt x="206" y="265"/>
                      </a:lnTo>
                      <a:lnTo>
                        <a:pt x="206" y="265"/>
                      </a:lnTo>
                      <a:lnTo>
                        <a:pt x="206" y="263"/>
                      </a:lnTo>
                      <a:lnTo>
                        <a:pt x="208" y="263"/>
                      </a:lnTo>
                      <a:lnTo>
                        <a:pt x="208" y="263"/>
                      </a:lnTo>
                      <a:lnTo>
                        <a:pt x="208" y="263"/>
                      </a:lnTo>
                      <a:lnTo>
                        <a:pt x="208" y="263"/>
                      </a:lnTo>
                      <a:lnTo>
                        <a:pt x="210" y="263"/>
                      </a:lnTo>
                      <a:lnTo>
                        <a:pt x="210" y="263"/>
                      </a:lnTo>
                      <a:lnTo>
                        <a:pt x="212" y="263"/>
                      </a:lnTo>
                      <a:lnTo>
                        <a:pt x="212" y="263"/>
                      </a:lnTo>
                      <a:lnTo>
                        <a:pt x="212" y="263"/>
                      </a:lnTo>
                      <a:lnTo>
                        <a:pt x="214" y="263"/>
                      </a:lnTo>
                      <a:lnTo>
                        <a:pt x="214" y="263"/>
                      </a:lnTo>
                      <a:lnTo>
                        <a:pt x="214" y="265"/>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2" name="Freeform 902">
                  <a:extLst>
                    <a:ext uri="{FF2B5EF4-FFF2-40B4-BE49-F238E27FC236}">
                      <a16:creationId xmlns:a16="http://schemas.microsoft.com/office/drawing/2014/main" id="{556CD720-2EA3-4612-821B-9F71F136CE3A}"/>
                    </a:ext>
                  </a:extLst>
                </p:cNvPr>
                <p:cNvSpPr>
                  <a:spLocks/>
                </p:cNvSpPr>
                <p:nvPr/>
              </p:nvSpPr>
              <p:spPr bwMode="auto">
                <a:xfrm>
                  <a:off x="14682928" y="2849564"/>
                  <a:ext cx="3175" cy="0"/>
                </a:xfrm>
                <a:custGeom>
                  <a:avLst/>
                  <a:gdLst>
                    <a:gd name="T0" fmla="*/ 2 w 2"/>
                    <a:gd name="T1" fmla="*/ 0 w 2"/>
                    <a:gd name="T2" fmla="*/ 0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3" name="Freeform 903">
                  <a:extLst>
                    <a:ext uri="{FF2B5EF4-FFF2-40B4-BE49-F238E27FC236}">
                      <a16:creationId xmlns:a16="http://schemas.microsoft.com/office/drawing/2014/main" id="{A1AE142E-4CEC-4CD5-9F21-8CAEB60F9ECE}"/>
                    </a:ext>
                  </a:extLst>
                </p:cNvPr>
                <p:cNvSpPr>
                  <a:spLocks/>
                </p:cNvSpPr>
                <p:nvPr/>
              </p:nvSpPr>
              <p:spPr bwMode="auto">
                <a:xfrm>
                  <a:off x="14682928" y="2849564"/>
                  <a:ext cx="3175" cy="0"/>
                </a:xfrm>
                <a:custGeom>
                  <a:avLst/>
                  <a:gdLst>
                    <a:gd name="T0" fmla="*/ 2 w 2"/>
                    <a:gd name="T1" fmla="*/ 0 w 2"/>
                    <a:gd name="T2" fmla="*/ 0 w 2"/>
                    <a:gd name="T3" fmla="*/ 0 w 2"/>
                    <a:gd name="T4" fmla="*/ 0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4" name="Freeform 904">
                  <a:extLst>
                    <a:ext uri="{FF2B5EF4-FFF2-40B4-BE49-F238E27FC236}">
                      <a16:creationId xmlns:a16="http://schemas.microsoft.com/office/drawing/2014/main" id="{939C43E8-2A4E-4955-80FF-30D965E3CEC7}"/>
                    </a:ext>
                  </a:extLst>
                </p:cNvPr>
                <p:cNvSpPr>
                  <a:spLocks/>
                </p:cNvSpPr>
                <p:nvPr/>
              </p:nvSpPr>
              <p:spPr bwMode="auto">
                <a:xfrm>
                  <a:off x="14755953" y="2879726"/>
                  <a:ext cx="3175" cy="3175"/>
                </a:xfrm>
                <a:custGeom>
                  <a:avLst/>
                  <a:gdLst>
                    <a:gd name="T0" fmla="*/ 0 w 2"/>
                    <a:gd name="T1" fmla="*/ 0 h 2"/>
                    <a:gd name="T2" fmla="*/ 0 w 2"/>
                    <a:gd name="T3" fmla="*/ 0 h 2"/>
                    <a:gd name="T4" fmla="*/ 2 w 2"/>
                    <a:gd name="T5" fmla="*/ 0 h 2"/>
                    <a:gd name="T6" fmla="*/ 2 w 2"/>
                    <a:gd name="T7" fmla="*/ 2 h 2"/>
                    <a:gd name="T8" fmla="*/ 0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2" y="0"/>
                      </a:lnTo>
                      <a:lnTo>
                        <a:pt x="2" y="2"/>
                      </a:lnTo>
                      <a:lnTo>
                        <a:pt x="0" y="2"/>
                      </a:lnTo>
                      <a:lnTo>
                        <a:pt x="0" y="2"/>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5" name="Freeform 905">
                  <a:extLst>
                    <a:ext uri="{FF2B5EF4-FFF2-40B4-BE49-F238E27FC236}">
                      <a16:creationId xmlns:a16="http://schemas.microsoft.com/office/drawing/2014/main" id="{07EFE91F-9898-4D24-BD92-906FC0AB858A}"/>
                    </a:ext>
                  </a:extLst>
                </p:cNvPr>
                <p:cNvSpPr>
                  <a:spLocks/>
                </p:cNvSpPr>
                <p:nvPr/>
              </p:nvSpPr>
              <p:spPr bwMode="auto">
                <a:xfrm>
                  <a:off x="14755953" y="2879726"/>
                  <a:ext cx="3175" cy="3175"/>
                </a:xfrm>
                <a:custGeom>
                  <a:avLst/>
                  <a:gdLst>
                    <a:gd name="T0" fmla="*/ 0 w 2"/>
                    <a:gd name="T1" fmla="*/ 0 h 2"/>
                    <a:gd name="T2" fmla="*/ 0 w 2"/>
                    <a:gd name="T3" fmla="*/ 0 h 2"/>
                    <a:gd name="T4" fmla="*/ 2 w 2"/>
                    <a:gd name="T5" fmla="*/ 0 h 2"/>
                    <a:gd name="T6" fmla="*/ 2 w 2"/>
                    <a:gd name="T7" fmla="*/ 2 h 2"/>
                    <a:gd name="T8" fmla="*/ 0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2" y="0"/>
                      </a:lnTo>
                      <a:lnTo>
                        <a:pt x="2" y="2"/>
                      </a:lnTo>
                      <a:lnTo>
                        <a:pt x="0" y="2"/>
                      </a:lnTo>
                      <a:lnTo>
                        <a:pt x="0" y="2"/>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6" name="Freeform 906">
                  <a:extLst>
                    <a:ext uri="{FF2B5EF4-FFF2-40B4-BE49-F238E27FC236}">
                      <a16:creationId xmlns:a16="http://schemas.microsoft.com/office/drawing/2014/main" id="{6964BF87-5041-434B-961A-751EEDA78DE8}"/>
                    </a:ext>
                  </a:extLst>
                </p:cNvPr>
                <p:cNvSpPr>
                  <a:spLocks/>
                </p:cNvSpPr>
                <p:nvPr/>
              </p:nvSpPr>
              <p:spPr bwMode="auto">
                <a:xfrm>
                  <a:off x="14630541" y="2933701"/>
                  <a:ext cx="0" cy="3175"/>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7" name="Freeform 907">
                  <a:extLst>
                    <a:ext uri="{FF2B5EF4-FFF2-40B4-BE49-F238E27FC236}">
                      <a16:creationId xmlns:a16="http://schemas.microsoft.com/office/drawing/2014/main" id="{D3A0DC4D-B201-4D36-A677-9BA3257A0615}"/>
                    </a:ext>
                  </a:extLst>
                </p:cNvPr>
                <p:cNvSpPr>
                  <a:spLocks/>
                </p:cNvSpPr>
                <p:nvPr/>
              </p:nvSpPr>
              <p:spPr bwMode="auto">
                <a:xfrm>
                  <a:off x="14630541" y="2933701"/>
                  <a:ext cx="0" cy="3175"/>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8" name="Freeform 908">
                  <a:extLst>
                    <a:ext uri="{FF2B5EF4-FFF2-40B4-BE49-F238E27FC236}">
                      <a16:creationId xmlns:a16="http://schemas.microsoft.com/office/drawing/2014/main" id="{339B4E58-5280-421D-A4C6-F576CAD59C7D}"/>
                    </a:ext>
                  </a:extLst>
                </p:cNvPr>
                <p:cNvSpPr>
                  <a:spLocks/>
                </p:cNvSpPr>
                <p:nvPr/>
              </p:nvSpPr>
              <p:spPr bwMode="auto">
                <a:xfrm>
                  <a:off x="14695628" y="2820989"/>
                  <a:ext cx="3175" cy="0"/>
                </a:xfrm>
                <a:custGeom>
                  <a:avLst/>
                  <a:gdLst>
                    <a:gd name="T0" fmla="*/ 0 w 2"/>
                    <a:gd name="T1" fmla="*/ 0 w 2"/>
                    <a:gd name="T2" fmla="*/ 0 w 2"/>
                    <a:gd name="T3" fmla="*/ 0 w 2"/>
                    <a:gd name="T4" fmla="*/ 0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29" name="Freeform 909">
                  <a:extLst>
                    <a:ext uri="{FF2B5EF4-FFF2-40B4-BE49-F238E27FC236}">
                      <a16:creationId xmlns:a16="http://schemas.microsoft.com/office/drawing/2014/main" id="{BECFA445-7A05-406E-A817-516147BEDAC2}"/>
                    </a:ext>
                  </a:extLst>
                </p:cNvPr>
                <p:cNvSpPr>
                  <a:spLocks/>
                </p:cNvSpPr>
                <p:nvPr/>
              </p:nvSpPr>
              <p:spPr bwMode="auto">
                <a:xfrm>
                  <a:off x="14695628" y="2820989"/>
                  <a:ext cx="3175" cy="0"/>
                </a:xfrm>
                <a:custGeom>
                  <a:avLst/>
                  <a:gdLst>
                    <a:gd name="T0" fmla="*/ 0 w 2"/>
                    <a:gd name="T1" fmla="*/ 0 w 2"/>
                    <a:gd name="T2" fmla="*/ 0 w 2"/>
                    <a:gd name="T3" fmla="*/ 0 w 2"/>
                    <a:gd name="T4" fmla="*/ 0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0" name="Freeform 910">
                  <a:extLst>
                    <a:ext uri="{FF2B5EF4-FFF2-40B4-BE49-F238E27FC236}">
                      <a16:creationId xmlns:a16="http://schemas.microsoft.com/office/drawing/2014/main" id="{0F0D57A2-AD89-4670-B44C-E26E3CC54F83}"/>
                    </a:ext>
                  </a:extLst>
                </p:cNvPr>
                <p:cNvSpPr>
                  <a:spLocks/>
                </p:cNvSpPr>
                <p:nvPr/>
              </p:nvSpPr>
              <p:spPr bwMode="auto">
                <a:xfrm>
                  <a:off x="14649591" y="2890839"/>
                  <a:ext cx="12700" cy="3175"/>
                </a:xfrm>
                <a:custGeom>
                  <a:avLst/>
                  <a:gdLst>
                    <a:gd name="T0" fmla="*/ 4 w 8"/>
                    <a:gd name="T1" fmla="*/ 0 h 2"/>
                    <a:gd name="T2" fmla="*/ 4 w 8"/>
                    <a:gd name="T3" fmla="*/ 0 h 2"/>
                    <a:gd name="T4" fmla="*/ 6 w 8"/>
                    <a:gd name="T5" fmla="*/ 0 h 2"/>
                    <a:gd name="T6" fmla="*/ 6 w 8"/>
                    <a:gd name="T7" fmla="*/ 0 h 2"/>
                    <a:gd name="T8" fmla="*/ 6 w 8"/>
                    <a:gd name="T9" fmla="*/ 2 h 2"/>
                    <a:gd name="T10" fmla="*/ 8 w 8"/>
                    <a:gd name="T11" fmla="*/ 2 h 2"/>
                    <a:gd name="T12" fmla="*/ 8 w 8"/>
                    <a:gd name="T13" fmla="*/ 2 h 2"/>
                    <a:gd name="T14" fmla="*/ 6 w 8"/>
                    <a:gd name="T15" fmla="*/ 2 h 2"/>
                    <a:gd name="T16" fmla="*/ 6 w 8"/>
                    <a:gd name="T17" fmla="*/ 2 h 2"/>
                    <a:gd name="T18" fmla="*/ 4 w 8"/>
                    <a:gd name="T19" fmla="*/ 2 h 2"/>
                    <a:gd name="T20" fmla="*/ 4 w 8"/>
                    <a:gd name="T21" fmla="*/ 2 h 2"/>
                    <a:gd name="T22" fmla="*/ 4 w 8"/>
                    <a:gd name="T23" fmla="*/ 2 h 2"/>
                    <a:gd name="T24" fmla="*/ 4 w 8"/>
                    <a:gd name="T25" fmla="*/ 2 h 2"/>
                    <a:gd name="T26" fmla="*/ 2 w 8"/>
                    <a:gd name="T27" fmla="*/ 2 h 2"/>
                    <a:gd name="T28" fmla="*/ 2 w 8"/>
                    <a:gd name="T29" fmla="*/ 2 h 2"/>
                    <a:gd name="T30" fmla="*/ 2 w 8"/>
                    <a:gd name="T31" fmla="*/ 0 h 2"/>
                    <a:gd name="T32" fmla="*/ 2 w 8"/>
                    <a:gd name="T33" fmla="*/ 0 h 2"/>
                    <a:gd name="T34" fmla="*/ 0 w 8"/>
                    <a:gd name="T35" fmla="*/ 0 h 2"/>
                    <a:gd name="T36" fmla="*/ 0 w 8"/>
                    <a:gd name="T37" fmla="*/ 0 h 2"/>
                    <a:gd name="T38" fmla="*/ 2 w 8"/>
                    <a:gd name="T39" fmla="*/ 0 h 2"/>
                    <a:gd name="T40" fmla="*/ 2 w 8"/>
                    <a:gd name="T41" fmla="*/ 0 h 2"/>
                    <a:gd name="T42" fmla="*/ 2 w 8"/>
                    <a:gd name="T43" fmla="*/ 0 h 2"/>
                    <a:gd name="T44" fmla="*/ 4 w 8"/>
                    <a:gd name="T45" fmla="*/ 0 h 2"/>
                    <a:gd name="T46" fmla="*/ 4 w 8"/>
                    <a:gd name="T47" fmla="*/ 0 h 2"/>
                    <a:gd name="T48" fmla="*/ 4 w 8"/>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2">
                      <a:moveTo>
                        <a:pt x="4" y="0"/>
                      </a:moveTo>
                      <a:lnTo>
                        <a:pt x="4" y="0"/>
                      </a:lnTo>
                      <a:lnTo>
                        <a:pt x="6" y="0"/>
                      </a:lnTo>
                      <a:lnTo>
                        <a:pt x="6" y="0"/>
                      </a:lnTo>
                      <a:lnTo>
                        <a:pt x="6" y="2"/>
                      </a:lnTo>
                      <a:lnTo>
                        <a:pt x="8" y="2"/>
                      </a:lnTo>
                      <a:lnTo>
                        <a:pt x="8" y="2"/>
                      </a:lnTo>
                      <a:lnTo>
                        <a:pt x="6" y="2"/>
                      </a:lnTo>
                      <a:lnTo>
                        <a:pt x="6" y="2"/>
                      </a:lnTo>
                      <a:lnTo>
                        <a:pt x="4" y="2"/>
                      </a:lnTo>
                      <a:lnTo>
                        <a:pt x="4" y="2"/>
                      </a:lnTo>
                      <a:lnTo>
                        <a:pt x="4" y="2"/>
                      </a:lnTo>
                      <a:lnTo>
                        <a:pt x="4" y="2"/>
                      </a:lnTo>
                      <a:lnTo>
                        <a:pt x="2" y="2"/>
                      </a:lnTo>
                      <a:lnTo>
                        <a:pt x="2" y="2"/>
                      </a:lnTo>
                      <a:lnTo>
                        <a:pt x="2" y="0"/>
                      </a:lnTo>
                      <a:lnTo>
                        <a:pt x="2" y="0"/>
                      </a:lnTo>
                      <a:lnTo>
                        <a:pt x="0" y="0"/>
                      </a:lnTo>
                      <a:lnTo>
                        <a:pt x="0" y="0"/>
                      </a:lnTo>
                      <a:lnTo>
                        <a:pt x="2" y="0"/>
                      </a:lnTo>
                      <a:lnTo>
                        <a:pt x="2" y="0"/>
                      </a:lnTo>
                      <a:lnTo>
                        <a:pt x="2" y="0"/>
                      </a:lnTo>
                      <a:lnTo>
                        <a:pt x="4" y="0"/>
                      </a:lnTo>
                      <a:lnTo>
                        <a:pt x="4"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1" name="Freeform 911">
                  <a:extLst>
                    <a:ext uri="{FF2B5EF4-FFF2-40B4-BE49-F238E27FC236}">
                      <a16:creationId xmlns:a16="http://schemas.microsoft.com/office/drawing/2014/main" id="{2A668F1D-DC4D-4D99-9A6C-47F9797EBFDF}"/>
                    </a:ext>
                  </a:extLst>
                </p:cNvPr>
                <p:cNvSpPr>
                  <a:spLocks/>
                </p:cNvSpPr>
                <p:nvPr/>
              </p:nvSpPr>
              <p:spPr bwMode="auto">
                <a:xfrm>
                  <a:off x="14649591" y="2890839"/>
                  <a:ext cx="12700" cy="3175"/>
                </a:xfrm>
                <a:custGeom>
                  <a:avLst/>
                  <a:gdLst>
                    <a:gd name="T0" fmla="*/ 4 w 8"/>
                    <a:gd name="T1" fmla="*/ 0 h 2"/>
                    <a:gd name="T2" fmla="*/ 4 w 8"/>
                    <a:gd name="T3" fmla="*/ 0 h 2"/>
                    <a:gd name="T4" fmla="*/ 6 w 8"/>
                    <a:gd name="T5" fmla="*/ 0 h 2"/>
                    <a:gd name="T6" fmla="*/ 6 w 8"/>
                    <a:gd name="T7" fmla="*/ 0 h 2"/>
                    <a:gd name="T8" fmla="*/ 6 w 8"/>
                    <a:gd name="T9" fmla="*/ 2 h 2"/>
                    <a:gd name="T10" fmla="*/ 8 w 8"/>
                    <a:gd name="T11" fmla="*/ 2 h 2"/>
                    <a:gd name="T12" fmla="*/ 8 w 8"/>
                    <a:gd name="T13" fmla="*/ 2 h 2"/>
                    <a:gd name="T14" fmla="*/ 6 w 8"/>
                    <a:gd name="T15" fmla="*/ 2 h 2"/>
                    <a:gd name="T16" fmla="*/ 6 w 8"/>
                    <a:gd name="T17" fmla="*/ 2 h 2"/>
                    <a:gd name="T18" fmla="*/ 4 w 8"/>
                    <a:gd name="T19" fmla="*/ 2 h 2"/>
                    <a:gd name="T20" fmla="*/ 4 w 8"/>
                    <a:gd name="T21" fmla="*/ 2 h 2"/>
                    <a:gd name="T22" fmla="*/ 4 w 8"/>
                    <a:gd name="T23" fmla="*/ 2 h 2"/>
                    <a:gd name="T24" fmla="*/ 4 w 8"/>
                    <a:gd name="T25" fmla="*/ 2 h 2"/>
                    <a:gd name="T26" fmla="*/ 2 w 8"/>
                    <a:gd name="T27" fmla="*/ 2 h 2"/>
                    <a:gd name="T28" fmla="*/ 2 w 8"/>
                    <a:gd name="T29" fmla="*/ 2 h 2"/>
                    <a:gd name="T30" fmla="*/ 2 w 8"/>
                    <a:gd name="T31" fmla="*/ 0 h 2"/>
                    <a:gd name="T32" fmla="*/ 2 w 8"/>
                    <a:gd name="T33" fmla="*/ 0 h 2"/>
                    <a:gd name="T34" fmla="*/ 0 w 8"/>
                    <a:gd name="T35" fmla="*/ 0 h 2"/>
                    <a:gd name="T36" fmla="*/ 0 w 8"/>
                    <a:gd name="T37" fmla="*/ 0 h 2"/>
                    <a:gd name="T38" fmla="*/ 2 w 8"/>
                    <a:gd name="T39" fmla="*/ 0 h 2"/>
                    <a:gd name="T40" fmla="*/ 2 w 8"/>
                    <a:gd name="T41" fmla="*/ 0 h 2"/>
                    <a:gd name="T42" fmla="*/ 2 w 8"/>
                    <a:gd name="T43" fmla="*/ 0 h 2"/>
                    <a:gd name="T44" fmla="*/ 4 w 8"/>
                    <a:gd name="T45" fmla="*/ 0 h 2"/>
                    <a:gd name="T46" fmla="*/ 4 w 8"/>
                    <a:gd name="T47" fmla="*/ 0 h 2"/>
                    <a:gd name="T48" fmla="*/ 4 w 8"/>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2">
                      <a:moveTo>
                        <a:pt x="4" y="0"/>
                      </a:moveTo>
                      <a:lnTo>
                        <a:pt x="4" y="0"/>
                      </a:lnTo>
                      <a:lnTo>
                        <a:pt x="6" y="0"/>
                      </a:lnTo>
                      <a:lnTo>
                        <a:pt x="6" y="0"/>
                      </a:lnTo>
                      <a:lnTo>
                        <a:pt x="6" y="2"/>
                      </a:lnTo>
                      <a:lnTo>
                        <a:pt x="8" y="2"/>
                      </a:lnTo>
                      <a:lnTo>
                        <a:pt x="8" y="2"/>
                      </a:lnTo>
                      <a:lnTo>
                        <a:pt x="6" y="2"/>
                      </a:lnTo>
                      <a:lnTo>
                        <a:pt x="6" y="2"/>
                      </a:lnTo>
                      <a:lnTo>
                        <a:pt x="4" y="2"/>
                      </a:lnTo>
                      <a:lnTo>
                        <a:pt x="4" y="2"/>
                      </a:lnTo>
                      <a:lnTo>
                        <a:pt x="4" y="2"/>
                      </a:lnTo>
                      <a:lnTo>
                        <a:pt x="4" y="2"/>
                      </a:lnTo>
                      <a:lnTo>
                        <a:pt x="2" y="2"/>
                      </a:lnTo>
                      <a:lnTo>
                        <a:pt x="2" y="2"/>
                      </a:lnTo>
                      <a:lnTo>
                        <a:pt x="2" y="0"/>
                      </a:lnTo>
                      <a:lnTo>
                        <a:pt x="2" y="0"/>
                      </a:lnTo>
                      <a:lnTo>
                        <a:pt x="0" y="0"/>
                      </a:lnTo>
                      <a:lnTo>
                        <a:pt x="0" y="0"/>
                      </a:lnTo>
                      <a:lnTo>
                        <a:pt x="2" y="0"/>
                      </a:lnTo>
                      <a:lnTo>
                        <a:pt x="2" y="0"/>
                      </a:lnTo>
                      <a:lnTo>
                        <a:pt x="2" y="0"/>
                      </a:lnTo>
                      <a:lnTo>
                        <a:pt x="4" y="0"/>
                      </a:lnTo>
                      <a:lnTo>
                        <a:pt x="4"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2" name="Freeform 912">
                  <a:extLst>
                    <a:ext uri="{FF2B5EF4-FFF2-40B4-BE49-F238E27FC236}">
                      <a16:creationId xmlns:a16="http://schemas.microsoft.com/office/drawing/2014/main" id="{5F34270B-ED79-48F6-A16C-A03E79BDD938}"/>
                    </a:ext>
                  </a:extLst>
                </p:cNvPr>
                <p:cNvSpPr>
                  <a:spLocks/>
                </p:cNvSpPr>
                <p:nvPr/>
              </p:nvSpPr>
              <p:spPr bwMode="auto">
                <a:xfrm>
                  <a:off x="14628953" y="2817814"/>
                  <a:ext cx="130175" cy="128588"/>
                </a:xfrm>
                <a:custGeom>
                  <a:avLst/>
                  <a:gdLst>
                    <a:gd name="T0" fmla="*/ 80 w 82"/>
                    <a:gd name="T1" fmla="*/ 44 h 81"/>
                    <a:gd name="T2" fmla="*/ 82 w 82"/>
                    <a:gd name="T3" fmla="*/ 50 h 81"/>
                    <a:gd name="T4" fmla="*/ 78 w 82"/>
                    <a:gd name="T5" fmla="*/ 56 h 81"/>
                    <a:gd name="T6" fmla="*/ 74 w 82"/>
                    <a:gd name="T7" fmla="*/ 62 h 81"/>
                    <a:gd name="T8" fmla="*/ 72 w 82"/>
                    <a:gd name="T9" fmla="*/ 66 h 81"/>
                    <a:gd name="T10" fmla="*/ 68 w 82"/>
                    <a:gd name="T11" fmla="*/ 66 h 81"/>
                    <a:gd name="T12" fmla="*/ 63 w 82"/>
                    <a:gd name="T13" fmla="*/ 67 h 81"/>
                    <a:gd name="T14" fmla="*/ 55 w 82"/>
                    <a:gd name="T15" fmla="*/ 67 h 81"/>
                    <a:gd name="T16" fmla="*/ 49 w 82"/>
                    <a:gd name="T17" fmla="*/ 71 h 81"/>
                    <a:gd name="T18" fmla="*/ 44 w 82"/>
                    <a:gd name="T19" fmla="*/ 75 h 81"/>
                    <a:gd name="T20" fmla="*/ 38 w 82"/>
                    <a:gd name="T21" fmla="*/ 77 h 81"/>
                    <a:gd name="T22" fmla="*/ 32 w 82"/>
                    <a:gd name="T23" fmla="*/ 79 h 81"/>
                    <a:gd name="T24" fmla="*/ 26 w 82"/>
                    <a:gd name="T25" fmla="*/ 81 h 81"/>
                    <a:gd name="T26" fmla="*/ 21 w 82"/>
                    <a:gd name="T27" fmla="*/ 81 h 81"/>
                    <a:gd name="T28" fmla="*/ 13 w 82"/>
                    <a:gd name="T29" fmla="*/ 81 h 81"/>
                    <a:gd name="T30" fmla="*/ 9 w 82"/>
                    <a:gd name="T31" fmla="*/ 79 h 81"/>
                    <a:gd name="T32" fmla="*/ 9 w 82"/>
                    <a:gd name="T33" fmla="*/ 75 h 81"/>
                    <a:gd name="T34" fmla="*/ 3 w 82"/>
                    <a:gd name="T35" fmla="*/ 73 h 81"/>
                    <a:gd name="T36" fmla="*/ 9 w 82"/>
                    <a:gd name="T37" fmla="*/ 69 h 81"/>
                    <a:gd name="T38" fmla="*/ 7 w 82"/>
                    <a:gd name="T39" fmla="*/ 67 h 81"/>
                    <a:gd name="T40" fmla="*/ 0 w 82"/>
                    <a:gd name="T41" fmla="*/ 69 h 81"/>
                    <a:gd name="T42" fmla="*/ 3 w 82"/>
                    <a:gd name="T43" fmla="*/ 66 h 81"/>
                    <a:gd name="T44" fmla="*/ 9 w 82"/>
                    <a:gd name="T45" fmla="*/ 64 h 81"/>
                    <a:gd name="T46" fmla="*/ 13 w 82"/>
                    <a:gd name="T47" fmla="*/ 62 h 81"/>
                    <a:gd name="T48" fmla="*/ 17 w 82"/>
                    <a:gd name="T49" fmla="*/ 58 h 81"/>
                    <a:gd name="T50" fmla="*/ 15 w 82"/>
                    <a:gd name="T51" fmla="*/ 56 h 81"/>
                    <a:gd name="T52" fmla="*/ 21 w 82"/>
                    <a:gd name="T53" fmla="*/ 52 h 81"/>
                    <a:gd name="T54" fmla="*/ 23 w 82"/>
                    <a:gd name="T55" fmla="*/ 46 h 81"/>
                    <a:gd name="T56" fmla="*/ 23 w 82"/>
                    <a:gd name="T57" fmla="*/ 44 h 81"/>
                    <a:gd name="T58" fmla="*/ 15 w 82"/>
                    <a:gd name="T59" fmla="*/ 44 h 81"/>
                    <a:gd name="T60" fmla="*/ 9 w 82"/>
                    <a:gd name="T61" fmla="*/ 41 h 81"/>
                    <a:gd name="T62" fmla="*/ 5 w 82"/>
                    <a:gd name="T63" fmla="*/ 37 h 81"/>
                    <a:gd name="T64" fmla="*/ 9 w 82"/>
                    <a:gd name="T65" fmla="*/ 33 h 81"/>
                    <a:gd name="T66" fmla="*/ 5 w 82"/>
                    <a:gd name="T67" fmla="*/ 29 h 81"/>
                    <a:gd name="T68" fmla="*/ 11 w 82"/>
                    <a:gd name="T69" fmla="*/ 25 h 81"/>
                    <a:gd name="T70" fmla="*/ 9 w 82"/>
                    <a:gd name="T71" fmla="*/ 25 h 81"/>
                    <a:gd name="T72" fmla="*/ 15 w 82"/>
                    <a:gd name="T73" fmla="*/ 21 h 81"/>
                    <a:gd name="T74" fmla="*/ 21 w 82"/>
                    <a:gd name="T75" fmla="*/ 21 h 81"/>
                    <a:gd name="T76" fmla="*/ 26 w 82"/>
                    <a:gd name="T77" fmla="*/ 21 h 81"/>
                    <a:gd name="T78" fmla="*/ 34 w 82"/>
                    <a:gd name="T79" fmla="*/ 21 h 81"/>
                    <a:gd name="T80" fmla="*/ 38 w 82"/>
                    <a:gd name="T81" fmla="*/ 18 h 81"/>
                    <a:gd name="T82" fmla="*/ 38 w 82"/>
                    <a:gd name="T83" fmla="*/ 18 h 81"/>
                    <a:gd name="T84" fmla="*/ 32 w 82"/>
                    <a:gd name="T85" fmla="*/ 16 h 81"/>
                    <a:gd name="T86" fmla="*/ 36 w 82"/>
                    <a:gd name="T87" fmla="*/ 10 h 81"/>
                    <a:gd name="T88" fmla="*/ 38 w 82"/>
                    <a:gd name="T89" fmla="*/ 6 h 81"/>
                    <a:gd name="T90" fmla="*/ 44 w 82"/>
                    <a:gd name="T91" fmla="*/ 4 h 81"/>
                    <a:gd name="T92" fmla="*/ 49 w 82"/>
                    <a:gd name="T93" fmla="*/ 2 h 81"/>
                    <a:gd name="T94" fmla="*/ 55 w 82"/>
                    <a:gd name="T95" fmla="*/ 0 h 81"/>
                    <a:gd name="T96" fmla="*/ 61 w 82"/>
                    <a:gd name="T97" fmla="*/ 0 h 81"/>
                    <a:gd name="T98" fmla="*/ 63 w 82"/>
                    <a:gd name="T99" fmla="*/ 4 h 81"/>
                    <a:gd name="T100" fmla="*/ 57 w 82"/>
                    <a:gd name="T101" fmla="*/ 8 h 81"/>
                    <a:gd name="T102" fmla="*/ 53 w 82"/>
                    <a:gd name="T103" fmla="*/ 14 h 81"/>
                    <a:gd name="T104" fmla="*/ 47 w 82"/>
                    <a:gd name="T105" fmla="*/ 16 h 81"/>
                    <a:gd name="T106" fmla="*/ 45 w 82"/>
                    <a:gd name="T107" fmla="*/ 18 h 81"/>
                    <a:gd name="T108" fmla="*/ 47 w 82"/>
                    <a:gd name="T109" fmla="*/ 23 h 81"/>
                    <a:gd name="T110" fmla="*/ 53 w 82"/>
                    <a:gd name="T111" fmla="*/ 25 h 81"/>
                    <a:gd name="T112" fmla="*/ 59 w 82"/>
                    <a:gd name="T113" fmla="*/ 25 h 81"/>
                    <a:gd name="T114" fmla="*/ 61 w 82"/>
                    <a:gd name="T115" fmla="*/ 21 h 81"/>
                    <a:gd name="T116" fmla="*/ 67 w 82"/>
                    <a:gd name="T117" fmla="*/ 23 h 81"/>
                    <a:gd name="T118" fmla="*/ 68 w 82"/>
                    <a:gd name="T119" fmla="*/ 27 h 81"/>
                    <a:gd name="T120" fmla="*/ 74 w 82"/>
                    <a:gd name="T121" fmla="*/ 27 h 81"/>
                    <a:gd name="T122" fmla="*/ 76 w 82"/>
                    <a:gd name="T123" fmla="*/ 29 h 81"/>
                    <a:gd name="T124" fmla="*/ 76 w 82"/>
                    <a:gd name="T125" fmla="*/ 3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81">
                      <a:moveTo>
                        <a:pt x="80" y="39"/>
                      </a:moveTo>
                      <a:lnTo>
                        <a:pt x="80" y="39"/>
                      </a:lnTo>
                      <a:lnTo>
                        <a:pt x="80" y="41"/>
                      </a:lnTo>
                      <a:lnTo>
                        <a:pt x="80" y="41"/>
                      </a:lnTo>
                      <a:lnTo>
                        <a:pt x="80" y="41"/>
                      </a:lnTo>
                      <a:lnTo>
                        <a:pt x="80" y="41"/>
                      </a:lnTo>
                      <a:lnTo>
                        <a:pt x="80" y="43"/>
                      </a:lnTo>
                      <a:lnTo>
                        <a:pt x="80" y="43"/>
                      </a:lnTo>
                      <a:lnTo>
                        <a:pt x="80" y="43"/>
                      </a:lnTo>
                      <a:lnTo>
                        <a:pt x="80" y="43"/>
                      </a:lnTo>
                      <a:lnTo>
                        <a:pt x="80" y="44"/>
                      </a:lnTo>
                      <a:lnTo>
                        <a:pt x="80" y="44"/>
                      </a:lnTo>
                      <a:lnTo>
                        <a:pt x="80" y="44"/>
                      </a:lnTo>
                      <a:lnTo>
                        <a:pt x="80" y="44"/>
                      </a:lnTo>
                      <a:lnTo>
                        <a:pt x="80" y="46"/>
                      </a:lnTo>
                      <a:lnTo>
                        <a:pt x="80" y="46"/>
                      </a:lnTo>
                      <a:lnTo>
                        <a:pt x="80" y="46"/>
                      </a:lnTo>
                      <a:lnTo>
                        <a:pt x="80" y="48"/>
                      </a:lnTo>
                      <a:lnTo>
                        <a:pt x="80" y="48"/>
                      </a:lnTo>
                      <a:lnTo>
                        <a:pt x="80" y="48"/>
                      </a:lnTo>
                      <a:lnTo>
                        <a:pt x="80" y="48"/>
                      </a:lnTo>
                      <a:lnTo>
                        <a:pt x="80" y="48"/>
                      </a:lnTo>
                      <a:lnTo>
                        <a:pt x="82" y="48"/>
                      </a:lnTo>
                      <a:lnTo>
                        <a:pt x="82" y="50"/>
                      </a:lnTo>
                      <a:lnTo>
                        <a:pt x="80" y="50"/>
                      </a:lnTo>
                      <a:lnTo>
                        <a:pt x="80" y="50"/>
                      </a:lnTo>
                      <a:lnTo>
                        <a:pt x="80" y="52"/>
                      </a:lnTo>
                      <a:lnTo>
                        <a:pt x="80" y="52"/>
                      </a:lnTo>
                      <a:lnTo>
                        <a:pt x="80" y="52"/>
                      </a:lnTo>
                      <a:lnTo>
                        <a:pt x="80" y="52"/>
                      </a:lnTo>
                      <a:lnTo>
                        <a:pt x="80" y="54"/>
                      </a:lnTo>
                      <a:lnTo>
                        <a:pt x="78" y="54"/>
                      </a:lnTo>
                      <a:lnTo>
                        <a:pt x="78" y="54"/>
                      </a:lnTo>
                      <a:lnTo>
                        <a:pt x="78" y="56"/>
                      </a:lnTo>
                      <a:lnTo>
                        <a:pt x="78" y="56"/>
                      </a:lnTo>
                      <a:lnTo>
                        <a:pt x="78" y="56"/>
                      </a:lnTo>
                      <a:lnTo>
                        <a:pt x="76" y="56"/>
                      </a:lnTo>
                      <a:lnTo>
                        <a:pt x="76" y="56"/>
                      </a:lnTo>
                      <a:lnTo>
                        <a:pt x="78" y="56"/>
                      </a:lnTo>
                      <a:lnTo>
                        <a:pt x="78" y="58"/>
                      </a:lnTo>
                      <a:lnTo>
                        <a:pt x="78" y="58"/>
                      </a:lnTo>
                      <a:lnTo>
                        <a:pt x="76" y="58"/>
                      </a:lnTo>
                      <a:lnTo>
                        <a:pt x="76" y="60"/>
                      </a:lnTo>
                      <a:lnTo>
                        <a:pt x="76" y="60"/>
                      </a:lnTo>
                      <a:lnTo>
                        <a:pt x="76" y="60"/>
                      </a:lnTo>
                      <a:lnTo>
                        <a:pt x="76" y="60"/>
                      </a:lnTo>
                      <a:lnTo>
                        <a:pt x="76" y="62"/>
                      </a:lnTo>
                      <a:lnTo>
                        <a:pt x="74" y="62"/>
                      </a:lnTo>
                      <a:lnTo>
                        <a:pt x="74" y="62"/>
                      </a:lnTo>
                      <a:lnTo>
                        <a:pt x="74" y="64"/>
                      </a:lnTo>
                      <a:lnTo>
                        <a:pt x="74" y="64"/>
                      </a:lnTo>
                      <a:lnTo>
                        <a:pt x="76" y="64"/>
                      </a:lnTo>
                      <a:lnTo>
                        <a:pt x="76" y="64"/>
                      </a:lnTo>
                      <a:lnTo>
                        <a:pt x="76" y="66"/>
                      </a:lnTo>
                      <a:lnTo>
                        <a:pt x="74" y="66"/>
                      </a:lnTo>
                      <a:lnTo>
                        <a:pt x="74" y="66"/>
                      </a:lnTo>
                      <a:lnTo>
                        <a:pt x="74" y="66"/>
                      </a:lnTo>
                      <a:lnTo>
                        <a:pt x="74" y="66"/>
                      </a:lnTo>
                      <a:lnTo>
                        <a:pt x="72" y="66"/>
                      </a:lnTo>
                      <a:lnTo>
                        <a:pt x="72" y="66"/>
                      </a:lnTo>
                      <a:lnTo>
                        <a:pt x="70" y="66"/>
                      </a:lnTo>
                      <a:lnTo>
                        <a:pt x="70" y="67"/>
                      </a:lnTo>
                      <a:lnTo>
                        <a:pt x="70" y="67"/>
                      </a:lnTo>
                      <a:lnTo>
                        <a:pt x="70" y="67"/>
                      </a:lnTo>
                      <a:lnTo>
                        <a:pt x="70" y="67"/>
                      </a:lnTo>
                      <a:lnTo>
                        <a:pt x="68" y="67"/>
                      </a:lnTo>
                      <a:lnTo>
                        <a:pt x="68" y="67"/>
                      </a:lnTo>
                      <a:lnTo>
                        <a:pt x="70" y="67"/>
                      </a:lnTo>
                      <a:lnTo>
                        <a:pt x="70" y="66"/>
                      </a:lnTo>
                      <a:lnTo>
                        <a:pt x="68" y="66"/>
                      </a:lnTo>
                      <a:lnTo>
                        <a:pt x="68" y="66"/>
                      </a:lnTo>
                      <a:lnTo>
                        <a:pt x="68" y="66"/>
                      </a:lnTo>
                      <a:lnTo>
                        <a:pt x="68" y="66"/>
                      </a:lnTo>
                      <a:lnTo>
                        <a:pt x="68" y="66"/>
                      </a:lnTo>
                      <a:lnTo>
                        <a:pt x="67" y="66"/>
                      </a:lnTo>
                      <a:lnTo>
                        <a:pt x="67" y="66"/>
                      </a:lnTo>
                      <a:lnTo>
                        <a:pt x="67" y="67"/>
                      </a:lnTo>
                      <a:lnTo>
                        <a:pt x="65" y="67"/>
                      </a:lnTo>
                      <a:lnTo>
                        <a:pt x="65" y="67"/>
                      </a:lnTo>
                      <a:lnTo>
                        <a:pt x="65" y="67"/>
                      </a:lnTo>
                      <a:lnTo>
                        <a:pt x="65" y="67"/>
                      </a:lnTo>
                      <a:lnTo>
                        <a:pt x="65" y="67"/>
                      </a:lnTo>
                      <a:lnTo>
                        <a:pt x="63" y="67"/>
                      </a:lnTo>
                      <a:lnTo>
                        <a:pt x="63" y="67"/>
                      </a:lnTo>
                      <a:lnTo>
                        <a:pt x="63" y="67"/>
                      </a:lnTo>
                      <a:lnTo>
                        <a:pt x="61" y="67"/>
                      </a:lnTo>
                      <a:lnTo>
                        <a:pt x="61" y="67"/>
                      </a:lnTo>
                      <a:lnTo>
                        <a:pt x="59" y="67"/>
                      </a:lnTo>
                      <a:lnTo>
                        <a:pt x="59" y="67"/>
                      </a:lnTo>
                      <a:lnTo>
                        <a:pt x="59" y="67"/>
                      </a:lnTo>
                      <a:lnTo>
                        <a:pt x="57" y="67"/>
                      </a:lnTo>
                      <a:lnTo>
                        <a:pt x="57" y="67"/>
                      </a:lnTo>
                      <a:lnTo>
                        <a:pt x="55" y="67"/>
                      </a:lnTo>
                      <a:lnTo>
                        <a:pt x="55" y="67"/>
                      </a:lnTo>
                      <a:lnTo>
                        <a:pt x="55" y="67"/>
                      </a:lnTo>
                      <a:lnTo>
                        <a:pt x="55" y="67"/>
                      </a:lnTo>
                      <a:lnTo>
                        <a:pt x="55" y="69"/>
                      </a:lnTo>
                      <a:lnTo>
                        <a:pt x="53" y="69"/>
                      </a:lnTo>
                      <a:lnTo>
                        <a:pt x="53" y="69"/>
                      </a:lnTo>
                      <a:lnTo>
                        <a:pt x="53" y="71"/>
                      </a:lnTo>
                      <a:lnTo>
                        <a:pt x="53" y="71"/>
                      </a:lnTo>
                      <a:lnTo>
                        <a:pt x="53" y="71"/>
                      </a:lnTo>
                      <a:lnTo>
                        <a:pt x="51" y="71"/>
                      </a:lnTo>
                      <a:lnTo>
                        <a:pt x="51" y="71"/>
                      </a:lnTo>
                      <a:lnTo>
                        <a:pt x="51" y="71"/>
                      </a:lnTo>
                      <a:lnTo>
                        <a:pt x="49" y="71"/>
                      </a:lnTo>
                      <a:lnTo>
                        <a:pt x="49" y="71"/>
                      </a:lnTo>
                      <a:lnTo>
                        <a:pt x="49" y="71"/>
                      </a:lnTo>
                      <a:lnTo>
                        <a:pt x="49" y="73"/>
                      </a:lnTo>
                      <a:lnTo>
                        <a:pt x="47" y="73"/>
                      </a:lnTo>
                      <a:lnTo>
                        <a:pt x="47" y="73"/>
                      </a:lnTo>
                      <a:lnTo>
                        <a:pt x="47" y="73"/>
                      </a:lnTo>
                      <a:lnTo>
                        <a:pt x="47" y="73"/>
                      </a:lnTo>
                      <a:lnTo>
                        <a:pt x="45" y="73"/>
                      </a:lnTo>
                      <a:lnTo>
                        <a:pt x="45" y="73"/>
                      </a:lnTo>
                      <a:lnTo>
                        <a:pt x="45" y="73"/>
                      </a:lnTo>
                      <a:lnTo>
                        <a:pt x="44" y="73"/>
                      </a:lnTo>
                      <a:lnTo>
                        <a:pt x="44" y="73"/>
                      </a:lnTo>
                      <a:lnTo>
                        <a:pt x="44" y="75"/>
                      </a:lnTo>
                      <a:lnTo>
                        <a:pt x="44" y="75"/>
                      </a:lnTo>
                      <a:lnTo>
                        <a:pt x="42" y="75"/>
                      </a:lnTo>
                      <a:lnTo>
                        <a:pt x="42" y="73"/>
                      </a:lnTo>
                      <a:lnTo>
                        <a:pt x="42" y="73"/>
                      </a:lnTo>
                      <a:lnTo>
                        <a:pt x="42" y="75"/>
                      </a:lnTo>
                      <a:lnTo>
                        <a:pt x="42" y="75"/>
                      </a:lnTo>
                      <a:lnTo>
                        <a:pt x="42" y="75"/>
                      </a:lnTo>
                      <a:lnTo>
                        <a:pt x="40" y="75"/>
                      </a:lnTo>
                      <a:lnTo>
                        <a:pt x="40" y="75"/>
                      </a:lnTo>
                      <a:lnTo>
                        <a:pt x="40" y="77"/>
                      </a:lnTo>
                      <a:lnTo>
                        <a:pt x="38" y="77"/>
                      </a:lnTo>
                      <a:lnTo>
                        <a:pt x="38" y="77"/>
                      </a:lnTo>
                      <a:lnTo>
                        <a:pt x="38" y="77"/>
                      </a:lnTo>
                      <a:lnTo>
                        <a:pt x="38" y="77"/>
                      </a:lnTo>
                      <a:lnTo>
                        <a:pt x="38" y="79"/>
                      </a:lnTo>
                      <a:lnTo>
                        <a:pt x="36" y="79"/>
                      </a:lnTo>
                      <a:lnTo>
                        <a:pt x="36" y="79"/>
                      </a:lnTo>
                      <a:lnTo>
                        <a:pt x="36" y="77"/>
                      </a:lnTo>
                      <a:lnTo>
                        <a:pt x="36" y="77"/>
                      </a:lnTo>
                      <a:lnTo>
                        <a:pt x="34" y="77"/>
                      </a:lnTo>
                      <a:lnTo>
                        <a:pt x="34" y="79"/>
                      </a:lnTo>
                      <a:lnTo>
                        <a:pt x="34" y="79"/>
                      </a:lnTo>
                      <a:lnTo>
                        <a:pt x="34" y="79"/>
                      </a:lnTo>
                      <a:lnTo>
                        <a:pt x="32" y="79"/>
                      </a:lnTo>
                      <a:lnTo>
                        <a:pt x="32" y="79"/>
                      </a:lnTo>
                      <a:lnTo>
                        <a:pt x="32" y="79"/>
                      </a:lnTo>
                      <a:lnTo>
                        <a:pt x="32" y="79"/>
                      </a:lnTo>
                      <a:lnTo>
                        <a:pt x="32" y="79"/>
                      </a:lnTo>
                      <a:lnTo>
                        <a:pt x="30" y="79"/>
                      </a:lnTo>
                      <a:lnTo>
                        <a:pt x="30" y="81"/>
                      </a:lnTo>
                      <a:lnTo>
                        <a:pt x="30" y="81"/>
                      </a:lnTo>
                      <a:lnTo>
                        <a:pt x="28" y="81"/>
                      </a:lnTo>
                      <a:lnTo>
                        <a:pt x="28" y="79"/>
                      </a:lnTo>
                      <a:lnTo>
                        <a:pt x="28" y="79"/>
                      </a:lnTo>
                      <a:lnTo>
                        <a:pt x="28" y="79"/>
                      </a:lnTo>
                      <a:lnTo>
                        <a:pt x="26" y="79"/>
                      </a:lnTo>
                      <a:lnTo>
                        <a:pt x="26" y="81"/>
                      </a:lnTo>
                      <a:lnTo>
                        <a:pt x="26" y="81"/>
                      </a:lnTo>
                      <a:lnTo>
                        <a:pt x="26" y="81"/>
                      </a:lnTo>
                      <a:lnTo>
                        <a:pt x="24" y="81"/>
                      </a:lnTo>
                      <a:lnTo>
                        <a:pt x="24" y="81"/>
                      </a:lnTo>
                      <a:lnTo>
                        <a:pt x="24" y="81"/>
                      </a:lnTo>
                      <a:lnTo>
                        <a:pt x="23" y="81"/>
                      </a:lnTo>
                      <a:lnTo>
                        <a:pt x="23" y="81"/>
                      </a:lnTo>
                      <a:lnTo>
                        <a:pt x="23" y="81"/>
                      </a:lnTo>
                      <a:lnTo>
                        <a:pt x="21" y="81"/>
                      </a:lnTo>
                      <a:lnTo>
                        <a:pt x="21" y="81"/>
                      </a:lnTo>
                      <a:lnTo>
                        <a:pt x="21" y="81"/>
                      </a:lnTo>
                      <a:lnTo>
                        <a:pt x="21" y="81"/>
                      </a:lnTo>
                      <a:lnTo>
                        <a:pt x="19" y="81"/>
                      </a:lnTo>
                      <a:lnTo>
                        <a:pt x="19" y="81"/>
                      </a:lnTo>
                      <a:lnTo>
                        <a:pt x="19" y="81"/>
                      </a:lnTo>
                      <a:lnTo>
                        <a:pt x="17" y="81"/>
                      </a:lnTo>
                      <a:lnTo>
                        <a:pt x="17" y="81"/>
                      </a:lnTo>
                      <a:lnTo>
                        <a:pt x="17" y="81"/>
                      </a:lnTo>
                      <a:lnTo>
                        <a:pt x="17" y="81"/>
                      </a:lnTo>
                      <a:lnTo>
                        <a:pt x="15" y="81"/>
                      </a:lnTo>
                      <a:lnTo>
                        <a:pt x="15" y="81"/>
                      </a:lnTo>
                      <a:lnTo>
                        <a:pt x="15" y="81"/>
                      </a:lnTo>
                      <a:lnTo>
                        <a:pt x="15" y="81"/>
                      </a:lnTo>
                      <a:lnTo>
                        <a:pt x="13" y="81"/>
                      </a:lnTo>
                      <a:lnTo>
                        <a:pt x="13" y="81"/>
                      </a:lnTo>
                      <a:lnTo>
                        <a:pt x="13" y="79"/>
                      </a:lnTo>
                      <a:lnTo>
                        <a:pt x="13" y="79"/>
                      </a:lnTo>
                      <a:lnTo>
                        <a:pt x="13" y="79"/>
                      </a:lnTo>
                      <a:lnTo>
                        <a:pt x="11" y="79"/>
                      </a:lnTo>
                      <a:lnTo>
                        <a:pt x="11" y="79"/>
                      </a:lnTo>
                      <a:lnTo>
                        <a:pt x="11" y="79"/>
                      </a:lnTo>
                      <a:lnTo>
                        <a:pt x="9" y="79"/>
                      </a:lnTo>
                      <a:lnTo>
                        <a:pt x="9" y="79"/>
                      </a:lnTo>
                      <a:lnTo>
                        <a:pt x="9" y="79"/>
                      </a:lnTo>
                      <a:lnTo>
                        <a:pt x="9" y="79"/>
                      </a:lnTo>
                      <a:lnTo>
                        <a:pt x="9" y="79"/>
                      </a:lnTo>
                      <a:lnTo>
                        <a:pt x="7" y="79"/>
                      </a:lnTo>
                      <a:lnTo>
                        <a:pt x="7" y="79"/>
                      </a:lnTo>
                      <a:lnTo>
                        <a:pt x="7" y="79"/>
                      </a:lnTo>
                      <a:lnTo>
                        <a:pt x="7" y="79"/>
                      </a:lnTo>
                      <a:lnTo>
                        <a:pt x="7" y="77"/>
                      </a:lnTo>
                      <a:lnTo>
                        <a:pt x="7" y="77"/>
                      </a:lnTo>
                      <a:lnTo>
                        <a:pt x="9" y="77"/>
                      </a:lnTo>
                      <a:lnTo>
                        <a:pt x="9" y="77"/>
                      </a:lnTo>
                      <a:lnTo>
                        <a:pt x="9" y="77"/>
                      </a:lnTo>
                      <a:lnTo>
                        <a:pt x="9" y="75"/>
                      </a:lnTo>
                      <a:lnTo>
                        <a:pt x="9" y="75"/>
                      </a:lnTo>
                      <a:lnTo>
                        <a:pt x="9" y="75"/>
                      </a:lnTo>
                      <a:lnTo>
                        <a:pt x="7" y="75"/>
                      </a:lnTo>
                      <a:lnTo>
                        <a:pt x="7" y="75"/>
                      </a:lnTo>
                      <a:lnTo>
                        <a:pt x="7" y="75"/>
                      </a:lnTo>
                      <a:lnTo>
                        <a:pt x="5" y="75"/>
                      </a:lnTo>
                      <a:lnTo>
                        <a:pt x="5" y="75"/>
                      </a:lnTo>
                      <a:lnTo>
                        <a:pt x="5" y="75"/>
                      </a:lnTo>
                      <a:lnTo>
                        <a:pt x="5" y="75"/>
                      </a:lnTo>
                      <a:lnTo>
                        <a:pt x="5" y="73"/>
                      </a:lnTo>
                      <a:lnTo>
                        <a:pt x="3" y="73"/>
                      </a:lnTo>
                      <a:lnTo>
                        <a:pt x="3" y="73"/>
                      </a:lnTo>
                      <a:lnTo>
                        <a:pt x="3" y="73"/>
                      </a:lnTo>
                      <a:lnTo>
                        <a:pt x="3" y="73"/>
                      </a:lnTo>
                      <a:lnTo>
                        <a:pt x="3" y="71"/>
                      </a:lnTo>
                      <a:lnTo>
                        <a:pt x="3" y="71"/>
                      </a:lnTo>
                      <a:lnTo>
                        <a:pt x="5" y="71"/>
                      </a:lnTo>
                      <a:lnTo>
                        <a:pt x="5" y="71"/>
                      </a:lnTo>
                      <a:lnTo>
                        <a:pt x="5" y="71"/>
                      </a:lnTo>
                      <a:lnTo>
                        <a:pt x="5" y="69"/>
                      </a:lnTo>
                      <a:lnTo>
                        <a:pt x="5" y="69"/>
                      </a:lnTo>
                      <a:lnTo>
                        <a:pt x="7" y="69"/>
                      </a:lnTo>
                      <a:lnTo>
                        <a:pt x="7" y="69"/>
                      </a:lnTo>
                      <a:lnTo>
                        <a:pt x="7" y="69"/>
                      </a:lnTo>
                      <a:lnTo>
                        <a:pt x="9" y="69"/>
                      </a:lnTo>
                      <a:lnTo>
                        <a:pt x="9" y="69"/>
                      </a:lnTo>
                      <a:lnTo>
                        <a:pt x="9" y="69"/>
                      </a:lnTo>
                      <a:lnTo>
                        <a:pt x="11" y="69"/>
                      </a:lnTo>
                      <a:lnTo>
                        <a:pt x="11" y="67"/>
                      </a:lnTo>
                      <a:lnTo>
                        <a:pt x="11" y="67"/>
                      </a:lnTo>
                      <a:lnTo>
                        <a:pt x="11" y="67"/>
                      </a:lnTo>
                      <a:lnTo>
                        <a:pt x="11" y="67"/>
                      </a:lnTo>
                      <a:lnTo>
                        <a:pt x="9" y="67"/>
                      </a:lnTo>
                      <a:lnTo>
                        <a:pt x="9" y="67"/>
                      </a:lnTo>
                      <a:lnTo>
                        <a:pt x="9" y="67"/>
                      </a:lnTo>
                      <a:lnTo>
                        <a:pt x="9" y="67"/>
                      </a:lnTo>
                      <a:lnTo>
                        <a:pt x="7" y="67"/>
                      </a:lnTo>
                      <a:lnTo>
                        <a:pt x="7" y="67"/>
                      </a:lnTo>
                      <a:lnTo>
                        <a:pt x="5" y="67"/>
                      </a:lnTo>
                      <a:lnTo>
                        <a:pt x="5" y="67"/>
                      </a:lnTo>
                      <a:lnTo>
                        <a:pt x="5" y="67"/>
                      </a:lnTo>
                      <a:lnTo>
                        <a:pt x="3" y="67"/>
                      </a:lnTo>
                      <a:lnTo>
                        <a:pt x="3" y="67"/>
                      </a:lnTo>
                      <a:lnTo>
                        <a:pt x="1" y="67"/>
                      </a:lnTo>
                      <a:lnTo>
                        <a:pt x="1" y="67"/>
                      </a:lnTo>
                      <a:lnTo>
                        <a:pt x="1" y="69"/>
                      </a:lnTo>
                      <a:lnTo>
                        <a:pt x="1" y="69"/>
                      </a:lnTo>
                      <a:lnTo>
                        <a:pt x="1" y="69"/>
                      </a:lnTo>
                      <a:lnTo>
                        <a:pt x="0" y="69"/>
                      </a:lnTo>
                      <a:lnTo>
                        <a:pt x="0" y="69"/>
                      </a:lnTo>
                      <a:lnTo>
                        <a:pt x="0" y="69"/>
                      </a:lnTo>
                      <a:lnTo>
                        <a:pt x="0" y="67"/>
                      </a:lnTo>
                      <a:lnTo>
                        <a:pt x="0" y="67"/>
                      </a:lnTo>
                      <a:lnTo>
                        <a:pt x="0" y="67"/>
                      </a:lnTo>
                      <a:lnTo>
                        <a:pt x="0" y="66"/>
                      </a:lnTo>
                      <a:lnTo>
                        <a:pt x="1" y="66"/>
                      </a:lnTo>
                      <a:lnTo>
                        <a:pt x="1" y="66"/>
                      </a:lnTo>
                      <a:lnTo>
                        <a:pt x="1" y="67"/>
                      </a:lnTo>
                      <a:lnTo>
                        <a:pt x="1" y="67"/>
                      </a:lnTo>
                      <a:lnTo>
                        <a:pt x="1" y="66"/>
                      </a:lnTo>
                      <a:lnTo>
                        <a:pt x="1" y="66"/>
                      </a:lnTo>
                      <a:lnTo>
                        <a:pt x="3" y="66"/>
                      </a:lnTo>
                      <a:lnTo>
                        <a:pt x="3" y="66"/>
                      </a:lnTo>
                      <a:lnTo>
                        <a:pt x="5" y="66"/>
                      </a:lnTo>
                      <a:lnTo>
                        <a:pt x="5" y="64"/>
                      </a:lnTo>
                      <a:lnTo>
                        <a:pt x="5" y="64"/>
                      </a:lnTo>
                      <a:lnTo>
                        <a:pt x="5" y="64"/>
                      </a:lnTo>
                      <a:lnTo>
                        <a:pt x="5" y="64"/>
                      </a:lnTo>
                      <a:lnTo>
                        <a:pt x="7" y="64"/>
                      </a:lnTo>
                      <a:lnTo>
                        <a:pt x="7" y="64"/>
                      </a:lnTo>
                      <a:lnTo>
                        <a:pt x="9" y="64"/>
                      </a:lnTo>
                      <a:lnTo>
                        <a:pt x="9" y="64"/>
                      </a:lnTo>
                      <a:lnTo>
                        <a:pt x="9" y="64"/>
                      </a:lnTo>
                      <a:lnTo>
                        <a:pt x="9" y="64"/>
                      </a:lnTo>
                      <a:lnTo>
                        <a:pt x="9" y="64"/>
                      </a:lnTo>
                      <a:lnTo>
                        <a:pt x="9" y="64"/>
                      </a:lnTo>
                      <a:lnTo>
                        <a:pt x="11" y="64"/>
                      </a:lnTo>
                      <a:lnTo>
                        <a:pt x="11" y="64"/>
                      </a:lnTo>
                      <a:lnTo>
                        <a:pt x="11" y="64"/>
                      </a:lnTo>
                      <a:lnTo>
                        <a:pt x="11" y="64"/>
                      </a:lnTo>
                      <a:lnTo>
                        <a:pt x="11" y="64"/>
                      </a:lnTo>
                      <a:lnTo>
                        <a:pt x="13" y="64"/>
                      </a:lnTo>
                      <a:lnTo>
                        <a:pt x="13" y="64"/>
                      </a:lnTo>
                      <a:lnTo>
                        <a:pt x="13" y="64"/>
                      </a:lnTo>
                      <a:lnTo>
                        <a:pt x="13" y="64"/>
                      </a:lnTo>
                      <a:lnTo>
                        <a:pt x="13" y="62"/>
                      </a:lnTo>
                      <a:lnTo>
                        <a:pt x="13" y="62"/>
                      </a:lnTo>
                      <a:lnTo>
                        <a:pt x="11" y="62"/>
                      </a:lnTo>
                      <a:lnTo>
                        <a:pt x="11" y="62"/>
                      </a:lnTo>
                      <a:lnTo>
                        <a:pt x="11" y="60"/>
                      </a:lnTo>
                      <a:lnTo>
                        <a:pt x="13" y="60"/>
                      </a:lnTo>
                      <a:lnTo>
                        <a:pt x="13" y="60"/>
                      </a:lnTo>
                      <a:lnTo>
                        <a:pt x="15" y="60"/>
                      </a:lnTo>
                      <a:lnTo>
                        <a:pt x="15" y="60"/>
                      </a:lnTo>
                      <a:lnTo>
                        <a:pt x="15" y="60"/>
                      </a:lnTo>
                      <a:lnTo>
                        <a:pt x="15" y="60"/>
                      </a:lnTo>
                      <a:lnTo>
                        <a:pt x="17" y="60"/>
                      </a:lnTo>
                      <a:lnTo>
                        <a:pt x="17" y="58"/>
                      </a:lnTo>
                      <a:lnTo>
                        <a:pt x="15" y="58"/>
                      </a:lnTo>
                      <a:lnTo>
                        <a:pt x="15" y="58"/>
                      </a:lnTo>
                      <a:lnTo>
                        <a:pt x="15" y="58"/>
                      </a:lnTo>
                      <a:lnTo>
                        <a:pt x="13" y="58"/>
                      </a:lnTo>
                      <a:lnTo>
                        <a:pt x="13" y="58"/>
                      </a:lnTo>
                      <a:lnTo>
                        <a:pt x="11" y="58"/>
                      </a:lnTo>
                      <a:lnTo>
                        <a:pt x="11" y="58"/>
                      </a:lnTo>
                      <a:lnTo>
                        <a:pt x="13" y="58"/>
                      </a:lnTo>
                      <a:lnTo>
                        <a:pt x="13" y="56"/>
                      </a:lnTo>
                      <a:lnTo>
                        <a:pt x="13" y="56"/>
                      </a:lnTo>
                      <a:lnTo>
                        <a:pt x="15" y="56"/>
                      </a:lnTo>
                      <a:lnTo>
                        <a:pt x="15" y="56"/>
                      </a:lnTo>
                      <a:lnTo>
                        <a:pt x="15" y="56"/>
                      </a:lnTo>
                      <a:lnTo>
                        <a:pt x="15" y="56"/>
                      </a:lnTo>
                      <a:lnTo>
                        <a:pt x="17" y="56"/>
                      </a:lnTo>
                      <a:lnTo>
                        <a:pt x="17" y="56"/>
                      </a:lnTo>
                      <a:lnTo>
                        <a:pt x="17" y="56"/>
                      </a:lnTo>
                      <a:lnTo>
                        <a:pt x="17" y="54"/>
                      </a:lnTo>
                      <a:lnTo>
                        <a:pt x="17" y="54"/>
                      </a:lnTo>
                      <a:lnTo>
                        <a:pt x="19" y="54"/>
                      </a:lnTo>
                      <a:lnTo>
                        <a:pt x="19" y="54"/>
                      </a:lnTo>
                      <a:lnTo>
                        <a:pt x="19" y="54"/>
                      </a:lnTo>
                      <a:lnTo>
                        <a:pt x="19" y="52"/>
                      </a:lnTo>
                      <a:lnTo>
                        <a:pt x="21" y="52"/>
                      </a:lnTo>
                      <a:lnTo>
                        <a:pt x="21" y="52"/>
                      </a:lnTo>
                      <a:lnTo>
                        <a:pt x="21" y="52"/>
                      </a:lnTo>
                      <a:lnTo>
                        <a:pt x="21" y="50"/>
                      </a:lnTo>
                      <a:lnTo>
                        <a:pt x="21" y="50"/>
                      </a:lnTo>
                      <a:lnTo>
                        <a:pt x="21" y="50"/>
                      </a:lnTo>
                      <a:lnTo>
                        <a:pt x="21" y="50"/>
                      </a:lnTo>
                      <a:lnTo>
                        <a:pt x="21" y="48"/>
                      </a:lnTo>
                      <a:lnTo>
                        <a:pt x="21" y="48"/>
                      </a:lnTo>
                      <a:lnTo>
                        <a:pt x="21" y="48"/>
                      </a:lnTo>
                      <a:lnTo>
                        <a:pt x="21" y="48"/>
                      </a:lnTo>
                      <a:lnTo>
                        <a:pt x="23" y="48"/>
                      </a:lnTo>
                      <a:lnTo>
                        <a:pt x="23" y="46"/>
                      </a:lnTo>
                      <a:lnTo>
                        <a:pt x="23" y="46"/>
                      </a:lnTo>
                      <a:lnTo>
                        <a:pt x="23" y="46"/>
                      </a:lnTo>
                      <a:lnTo>
                        <a:pt x="23" y="46"/>
                      </a:lnTo>
                      <a:lnTo>
                        <a:pt x="24" y="46"/>
                      </a:lnTo>
                      <a:lnTo>
                        <a:pt x="24" y="46"/>
                      </a:lnTo>
                      <a:lnTo>
                        <a:pt x="26" y="46"/>
                      </a:lnTo>
                      <a:lnTo>
                        <a:pt x="26" y="46"/>
                      </a:lnTo>
                      <a:lnTo>
                        <a:pt x="26" y="44"/>
                      </a:lnTo>
                      <a:lnTo>
                        <a:pt x="26" y="44"/>
                      </a:lnTo>
                      <a:lnTo>
                        <a:pt x="24" y="44"/>
                      </a:lnTo>
                      <a:lnTo>
                        <a:pt x="24" y="44"/>
                      </a:lnTo>
                      <a:lnTo>
                        <a:pt x="23" y="44"/>
                      </a:lnTo>
                      <a:lnTo>
                        <a:pt x="23" y="44"/>
                      </a:lnTo>
                      <a:lnTo>
                        <a:pt x="23" y="44"/>
                      </a:lnTo>
                      <a:lnTo>
                        <a:pt x="21" y="44"/>
                      </a:lnTo>
                      <a:lnTo>
                        <a:pt x="21" y="44"/>
                      </a:lnTo>
                      <a:lnTo>
                        <a:pt x="21" y="44"/>
                      </a:lnTo>
                      <a:lnTo>
                        <a:pt x="19" y="44"/>
                      </a:lnTo>
                      <a:lnTo>
                        <a:pt x="19" y="44"/>
                      </a:lnTo>
                      <a:lnTo>
                        <a:pt x="17" y="44"/>
                      </a:lnTo>
                      <a:lnTo>
                        <a:pt x="17" y="44"/>
                      </a:lnTo>
                      <a:lnTo>
                        <a:pt x="17" y="44"/>
                      </a:lnTo>
                      <a:lnTo>
                        <a:pt x="15" y="44"/>
                      </a:lnTo>
                      <a:lnTo>
                        <a:pt x="15" y="44"/>
                      </a:lnTo>
                      <a:lnTo>
                        <a:pt x="15" y="44"/>
                      </a:lnTo>
                      <a:lnTo>
                        <a:pt x="15" y="44"/>
                      </a:lnTo>
                      <a:lnTo>
                        <a:pt x="13" y="44"/>
                      </a:lnTo>
                      <a:lnTo>
                        <a:pt x="13" y="43"/>
                      </a:lnTo>
                      <a:lnTo>
                        <a:pt x="13" y="43"/>
                      </a:lnTo>
                      <a:lnTo>
                        <a:pt x="11" y="43"/>
                      </a:lnTo>
                      <a:lnTo>
                        <a:pt x="11" y="43"/>
                      </a:lnTo>
                      <a:lnTo>
                        <a:pt x="11" y="43"/>
                      </a:lnTo>
                      <a:lnTo>
                        <a:pt x="11" y="41"/>
                      </a:lnTo>
                      <a:lnTo>
                        <a:pt x="11" y="41"/>
                      </a:lnTo>
                      <a:lnTo>
                        <a:pt x="9" y="41"/>
                      </a:lnTo>
                      <a:lnTo>
                        <a:pt x="9" y="41"/>
                      </a:lnTo>
                      <a:lnTo>
                        <a:pt x="9" y="41"/>
                      </a:lnTo>
                      <a:lnTo>
                        <a:pt x="7" y="41"/>
                      </a:lnTo>
                      <a:lnTo>
                        <a:pt x="7" y="41"/>
                      </a:lnTo>
                      <a:lnTo>
                        <a:pt x="7" y="41"/>
                      </a:lnTo>
                      <a:lnTo>
                        <a:pt x="9" y="41"/>
                      </a:lnTo>
                      <a:lnTo>
                        <a:pt x="9" y="39"/>
                      </a:lnTo>
                      <a:lnTo>
                        <a:pt x="7" y="39"/>
                      </a:lnTo>
                      <a:lnTo>
                        <a:pt x="7" y="39"/>
                      </a:lnTo>
                      <a:lnTo>
                        <a:pt x="7" y="37"/>
                      </a:lnTo>
                      <a:lnTo>
                        <a:pt x="7" y="37"/>
                      </a:lnTo>
                      <a:lnTo>
                        <a:pt x="5" y="37"/>
                      </a:lnTo>
                      <a:lnTo>
                        <a:pt x="5" y="37"/>
                      </a:lnTo>
                      <a:lnTo>
                        <a:pt x="5" y="37"/>
                      </a:lnTo>
                      <a:lnTo>
                        <a:pt x="5" y="37"/>
                      </a:lnTo>
                      <a:lnTo>
                        <a:pt x="5" y="35"/>
                      </a:lnTo>
                      <a:lnTo>
                        <a:pt x="7" y="35"/>
                      </a:lnTo>
                      <a:lnTo>
                        <a:pt x="7" y="35"/>
                      </a:lnTo>
                      <a:lnTo>
                        <a:pt x="9" y="35"/>
                      </a:lnTo>
                      <a:lnTo>
                        <a:pt x="9" y="35"/>
                      </a:lnTo>
                      <a:lnTo>
                        <a:pt x="9" y="33"/>
                      </a:lnTo>
                      <a:lnTo>
                        <a:pt x="9" y="33"/>
                      </a:lnTo>
                      <a:lnTo>
                        <a:pt x="9" y="33"/>
                      </a:lnTo>
                      <a:lnTo>
                        <a:pt x="9" y="33"/>
                      </a:lnTo>
                      <a:lnTo>
                        <a:pt x="9" y="33"/>
                      </a:lnTo>
                      <a:lnTo>
                        <a:pt x="11" y="33"/>
                      </a:lnTo>
                      <a:lnTo>
                        <a:pt x="11" y="33"/>
                      </a:lnTo>
                      <a:lnTo>
                        <a:pt x="11" y="31"/>
                      </a:lnTo>
                      <a:lnTo>
                        <a:pt x="11" y="31"/>
                      </a:lnTo>
                      <a:lnTo>
                        <a:pt x="9" y="31"/>
                      </a:lnTo>
                      <a:lnTo>
                        <a:pt x="9" y="31"/>
                      </a:lnTo>
                      <a:lnTo>
                        <a:pt x="9" y="29"/>
                      </a:lnTo>
                      <a:lnTo>
                        <a:pt x="9" y="29"/>
                      </a:lnTo>
                      <a:lnTo>
                        <a:pt x="9" y="29"/>
                      </a:lnTo>
                      <a:lnTo>
                        <a:pt x="7" y="29"/>
                      </a:lnTo>
                      <a:lnTo>
                        <a:pt x="7" y="29"/>
                      </a:lnTo>
                      <a:lnTo>
                        <a:pt x="5" y="29"/>
                      </a:lnTo>
                      <a:lnTo>
                        <a:pt x="5" y="29"/>
                      </a:lnTo>
                      <a:lnTo>
                        <a:pt x="7" y="29"/>
                      </a:lnTo>
                      <a:lnTo>
                        <a:pt x="7" y="29"/>
                      </a:lnTo>
                      <a:lnTo>
                        <a:pt x="7" y="27"/>
                      </a:lnTo>
                      <a:lnTo>
                        <a:pt x="9" y="27"/>
                      </a:lnTo>
                      <a:lnTo>
                        <a:pt x="9" y="27"/>
                      </a:lnTo>
                      <a:lnTo>
                        <a:pt x="9" y="27"/>
                      </a:lnTo>
                      <a:lnTo>
                        <a:pt x="11" y="27"/>
                      </a:lnTo>
                      <a:lnTo>
                        <a:pt x="11" y="27"/>
                      </a:lnTo>
                      <a:lnTo>
                        <a:pt x="11" y="27"/>
                      </a:lnTo>
                      <a:lnTo>
                        <a:pt x="11" y="25"/>
                      </a:lnTo>
                      <a:lnTo>
                        <a:pt x="11" y="25"/>
                      </a:lnTo>
                      <a:lnTo>
                        <a:pt x="11" y="27"/>
                      </a:lnTo>
                      <a:lnTo>
                        <a:pt x="9" y="27"/>
                      </a:lnTo>
                      <a:lnTo>
                        <a:pt x="9" y="27"/>
                      </a:lnTo>
                      <a:lnTo>
                        <a:pt x="9" y="27"/>
                      </a:lnTo>
                      <a:lnTo>
                        <a:pt x="7" y="27"/>
                      </a:lnTo>
                      <a:lnTo>
                        <a:pt x="7" y="27"/>
                      </a:lnTo>
                      <a:lnTo>
                        <a:pt x="7" y="25"/>
                      </a:lnTo>
                      <a:lnTo>
                        <a:pt x="7" y="25"/>
                      </a:lnTo>
                      <a:lnTo>
                        <a:pt x="7" y="25"/>
                      </a:lnTo>
                      <a:lnTo>
                        <a:pt x="9" y="25"/>
                      </a:lnTo>
                      <a:lnTo>
                        <a:pt x="9" y="25"/>
                      </a:lnTo>
                      <a:lnTo>
                        <a:pt x="9" y="25"/>
                      </a:lnTo>
                      <a:lnTo>
                        <a:pt x="9" y="23"/>
                      </a:lnTo>
                      <a:lnTo>
                        <a:pt x="9" y="23"/>
                      </a:lnTo>
                      <a:lnTo>
                        <a:pt x="9" y="23"/>
                      </a:lnTo>
                      <a:lnTo>
                        <a:pt x="11" y="23"/>
                      </a:lnTo>
                      <a:lnTo>
                        <a:pt x="11" y="21"/>
                      </a:lnTo>
                      <a:lnTo>
                        <a:pt x="11" y="21"/>
                      </a:lnTo>
                      <a:lnTo>
                        <a:pt x="11" y="21"/>
                      </a:lnTo>
                      <a:lnTo>
                        <a:pt x="11" y="23"/>
                      </a:lnTo>
                      <a:lnTo>
                        <a:pt x="13" y="23"/>
                      </a:lnTo>
                      <a:lnTo>
                        <a:pt x="13" y="23"/>
                      </a:lnTo>
                      <a:lnTo>
                        <a:pt x="13" y="21"/>
                      </a:lnTo>
                      <a:lnTo>
                        <a:pt x="15" y="21"/>
                      </a:lnTo>
                      <a:lnTo>
                        <a:pt x="15" y="21"/>
                      </a:lnTo>
                      <a:lnTo>
                        <a:pt x="15" y="21"/>
                      </a:lnTo>
                      <a:lnTo>
                        <a:pt x="15" y="21"/>
                      </a:lnTo>
                      <a:lnTo>
                        <a:pt x="17" y="21"/>
                      </a:lnTo>
                      <a:lnTo>
                        <a:pt x="17" y="21"/>
                      </a:lnTo>
                      <a:lnTo>
                        <a:pt x="17" y="21"/>
                      </a:lnTo>
                      <a:lnTo>
                        <a:pt x="17" y="21"/>
                      </a:lnTo>
                      <a:lnTo>
                        <a:pt x="19" y="21"/>
                      </a:lnTo>
                      <a:lnTo>
                        <a:pt x="19" y="21"/>
                      </a:lnTo>
                      <a:lnTo>
                        <a:pt x="21" y="21"/>
                      </a:lnTo>
                      <a:lnTo>
                        <a:pt x="21" y="21"/>
                      </a:lnTo>
                      <a:lnTo>
                        <a:pt x="21" y="21"/>
                      </a:lnTo>
                      <a:lnTo>
                        <a:pt x="23" y="21"/>
                      </a:lnTo>
                      <a:lnTo>
                        <a:pt x="23" y="21"/>
                      </a:lnTo>
                      <a:lnTo>
                        <a:pt x="23" y="21"/>
                      </a:lnTo>
                      <a:lnTo>
                        <a:pt x="24" y="21"/>
                      </a:lnTo>
                      <a:lnTo>
                        <a:pt x="24" y="21"/>
                      </a:lnTo>
                      <a:lnTo>
                        <a:pt x="24" y="23"/>
                      </a:lnTo>
                      <a:lnTo>
                        <a:pt x="26" y="23"/>
                      </a:lnTo>
                      <a:lnTo>
                        <a:pt x="26" y="23"/>
                      </a:lnTo>
                      <a:lnTo>
                        <a:pt x="26" y="23"/>
                      </a:lnTo>
                      <a:lnTo>
                        <a:pt x="26" y="23"/>
                      </a:lnTo>
                      <a:lnTo>
                        <a:pt x="26" y="23"/>
                      </a:lnTo>
                      <a:lnTo>
                        <a:pt x="26" y="21"/>
                      </a:lnTo>
                      <a:lnTo>
                        <a:pt x="28" y="21"/>
                      </a:lnTo>
                      <a:lnTo>
                        <a:pt x="28" y="21"/>
                      </a:lnTo>
                      <a:lnTo>
                        <a:pt x="28" y="21"/>
                      </a:lnTo>
                      <a:lnTo>
                        <a:pt x="30" y="21"/>
                      </a:lnTo>
                      <a:lnTo>
                        <a:pt x="30" y="23"/>
                      </a:lnTo>
                      <a:lnTo>
                        <a:pt x="30" y="23"/>
                      </a:lnTo>
                      <a:lnTo>
                        <a:pt x="32" y="23"/>
                      </a:lnTo>
                      <a:lnTo>
                        <a:pt x="32" y="23"/>
                      </a:lnTo>
                      <a:lnTo>
                        <a:pt x="32" y="23"/>
                      </a:lnTo>
                      <a:lnTo>
                        <a:pt x="34" y="23"/>
                      </a:lnTo>
                      <a:lnTo>
                        <a:pt x="34" y="23"/>
                      </a:lnTo>
                      <a:lnTo>
                        <a:pt x="34" y="21"/>
                      </a:lnTo>
                      <a:lnTo>
                        <a:pt x="34" y="21"/>
                      </a:lnTo>
                      <a:lnTo>
                        <a:pt x="34" y="21"/>
                      </a:lnTo>
                      <a:lnTo>
                        <a:pt x="34" y="21"/>
                      </a:lnTo>
                      <a:lnTo>
                        <a:pt x="36" y="21"/>
                      </a:lnTo>
                      <a:lnTo>
                        <a:pt x="36" y="20"/>
                      </a:lnTo>
                      <a:lnTo>
                        <a:pt x="36" y="20"/>
                      </a:lnTo>
                      <a:lnTo>
                        <a:pt x="36" y="20"/>
                      </a:lnTo>
                      <a:lnTo>
                        <a:pt x="36" y="20"/>
                      </a:lnTo>
                      <a:lnTo>
                        <a:pt x="38" y="20"/>
                      </a:lnTo>
                      <a:lnTo>
                        <a:pt x="38" y="18"/>
                      </a:lnTo>
                      <a:lnTo>
                        <a:pt x="38" y="18"/>
                      </a:lnTo>
                      <a:lnTo>
                        <a:pt x="38" y="18"/>
                      </a:lnTo>
                      <a:lnTo>
                        <a:pt x="40" y="18"/>
                      </a:lnTo>
                      <a:lnTo>
                        <a:pt x="40" y="18"/>
                      </a:lnTo>
                      <a:lnTo>
                        <a:pt x="42" y="18"/>
                      </a:lnTo>
                      <a:lnTo>
                        <a:pt x="42" y="18"/>
                      </a:lnTo>
                      <a:lnTo>
                        <a:pt x="42" y="18"/>
                      </a:lnTo>
                      <a:lnTo>
                        <a:pt x="42" y="16"/>
                      </a:lnTo>
                      <a:lnTo>
                        <a:pt x="42" y="16"/>
                      </a:lnTo>
                      <a:lnTo>
                        <a:pt x="40" y="16"/>
                      </a:lnTo>
                      <a:lnTo>
                        <a:pt x="40" y="16"/>
                      </a:lnTo>
                      <a:lnTo>
                        <a:pt x="38" y="16"/>
                      </a:lnTo>
                      <a:lnTo>
                        <a:pt x="38" y="18"/>
                      </a:lnTo>
                      <a:lnTo>
                        <a:pt x="38" y="18"/>
                      </a:lnTo>
                      <a:lnTo>
                        <a:pt x="38" y="18"/>
                      </a:lnTo>
                      <a:lnTo>
                        <a:pt x="38" y="16"/>
                      </a:lnTo>
                      <a:lnTo>
                        <a:pt x="36" y="16"/>
                      </a:lnTo>
                      <a:lnTo>
                        <a:pt x="36" y="16"/>
                      </a:lnTo>
                      <a:lnTo>
                        <a:pt x="36" y="16"/>
                      </a:lnTo>
                      <a:lnTo>
                        <a:pt x="34" y="16"/>
                      </a:lnTo>
                      <a:lnTo>
                        <a:pt x="34" y="16"/>
                      </a:lnTo>
                      <a:lnTo>
                        <a:pt x="34" y="16"/>
                      </a:lnTo>
                      <a:lnTo>
                        <a:pt x="32" y="16"/>
                      </a:lnTo>
                      <a:lnTo>
                        <a:pt x="32" y="16"/>
                      </a:lnTo>
                      <a:lnTo>
                        <a:pt x="32" y="16"/>
                      </a:lnTo>
                      <a:lnTo>
                        <a:pt x="32" y="16"/>
                      </a:lnTo>
                      <a:lnTo>
                        <a:pt x="32" y="14"/>
                      </a:lnTo>
                      <a:lnTo>
                        <a:pt x="32" y="14"/>
                      </a:lnTo>
                      <a:lnTo>
                        <a:pt x="32" y="14"/>
                      </a:lnTo>
                      <a:lnTo>
                        <a:pt x="32" y="14"/>
                      </a:lnTo>
                      <a:lnTo>
                        <a:pt x="34" y="14"/>
                      </a:lnTo>
                      <a:lnTo>
                        <a:pt x="34" y="12"/>
                      </a:lnTo>
                      <a:lnTo>
                        <a:pt x="34" y="12"/>
                      </a:lnTo>
                      <a:lnTo>
                        <a:pt x="36" y="12"/>
                      </a:lnTo>
                      <a:lnTo>
                        <a:pt x="36" y="12"/>
                      </a:lnTo>
                      <a:lnTo>
                        <a:pt x="36" y="12"/>
                      </a:lnTo>
                      <a:lnTo>
                        <a:pt x="36" y="10"/>
                      </a:lnTo>
                      <a:lnTo>
                        <a:pt x="36" y="10"/>
                      </a:lnTo>
                      <a:lnTo>
                        <a:pt x="38" y="10"/>
                      </a:lnTo>
                      <a:lnTo>
                        <a:pt x="38" y="10"/>
                      </a:lnTo>
                      <a:lnTo>
                        <a:pt x="38" y="10"/>
                      </a:lnTo>
                      <a:lnTo>
                        <a:pt x="38" y="10"/>
                      </a:lnTo>
                      <a:lnTo>
                        <a:pt x="38" y="8"/>
                      </a:lnTo>
                      <a:lnTo>
                        <a:pt x="36" y="8"/>
                      </a:lnTo>
                      <a:lnTo>
                        <a:pt x="36" y="8"/>
                      </a:lnTo>
                      <a:lnTo>
                        <a:pt x="36" y="8"/>
                      </a:lnTo>
                      <a:lnTo>
                        <a:pt x="36" y="8"/>
                      </a:lnTo>
                      <a:lnTo>
                        <a:pt x="36" y="8"/>
                      </a:lnTo>
                      <a:lnTo>
                        <a:pt x="38" y="8"/>
                      </a:lnTo>
                      <a:lnTo>
                        <a:pt x="38" y="6"/>
                      </a:lnTo>
                      <a:lnTo>
                        <a:pt x="38" y="6"/>
                      </a:lnTo>
                      <a:lnTo>
                        <a:pt x="38" y="6"/>
                      </a:lnTo>
                      <a:lnTo>
                        <a:pt x="38" y="6"/>
                      </a:lnTo>
                      <a:lnTo>
                        <a:pt x="40" y="6"/>
                      </a:lnTo>
                      <a:lnTo>
                        <a:pt x="40" y="6"/>
                      </a:lnTo>
                      <a:lnTo>
                        <a:pt x="40" y="4"/>
                      </a:lnTo>
                      <a:lnTo>
                        <a:pt x="42" y="4"/>
                      </a:lnTo>
                      <a:lnTo>
                        <a:pt x="42" y="4"/>
                      </a:lnTo>
                      <a:lnTo>
                        <a:pt x="42" y="4"/>
                      </a:lnTo>
                      <a:lnTo>
                        <a:pt x="42" y="4"/>
                      </a:lnTo>
                      <a:lnTo>
                        <a:pt x="44" y="4"/>
                      </a:lnTo>
                      <a:lnTo>
                        <a:pt x="44" y="4"/>
                      </a:lnTo>
                      <a:lnTo>
                        <a:pt x="44" y="4"/>
                      </a:lnTo>
                      <a:lnTo>
                        <a:pt x="44" y="4"/>
                      </a:lnTo>
                      <a:lnTo>
                        <a:pt x="44" y="4"/>
                      </a:lnTo>
                      <a:lnTo>
                        <a:pt x="45" y="4"/>
                      </a:lnTo>
                      <a:lnTo>
                        <a:pt x="45" y="2"/>
                      </a:lnTo>
                      <a:lnTo>
                        <a:pt x="45" y="2"/>
                      </a:lnTo>
                      <a:lnTo>
                        <a:pt x="47" y="2"/>
                      </a:lnTo>
                      <a:lnTo>
                        <a:pt x="47" y="2"/>
                      </a:lnTo>
                      <a:lnTo>
                        <a:pt x="47" y="4"/>
                      </a:lnTo>
                      <a:lnTo>
                        <a:pt x="47" y="4"/>
                      </a:lnTo>
                      <a:lnTo>
                        <a:pt x="47" y="2"/>
                      </a:lnTo>
                      <a:lnTo>
                        <a:pt x="49" y="2"/>
                      </a:lnTo>
                      <a:lnTo>
                        <a:pt x="49" y="2"/>
                      </a:lnTo>
                      <a:lnTo>
                        <a:pt x="49" y="2"/>
                      </a:lnTo>
                      <a:lnTo>
                        <a:pt x="49" y="2"/>
                      </a:lnTo>
                      <a:lnTo>
                        <a:pt x="51" y="2"/>
                      </a:lnTo>
                      <a:lnTo>
                        <a:pt x="51" y="2"/>
                      </a:lnTo>
                      <a:lnTo>
                        <a:pt x="53" y="2"/>
                      </a:lnTo>
                      <a:lnTo>
                        <a:pt x="53" y="2"/>
                      </a:lnTo>
                      <a:lnTo>
                        <a:pt x="53" y="2"/>
                      </a:lnTo>
                      <a:lnTo>
                        <a:pt x="53" y="2"/>
                      </a:lnTo>
                      <a:lnTo>
                        <a:pt x="53" y="2"/>
                      </a:lnTo>
                      <a:lnTo>
                        <a:pt x="55" y="2"/>
                      </a:lnTo>
                      <a:lnTo>
                        <a:pt x="55" y="0"/>
                      </a:lnTo>
                      <a:lnTo>
                        <a:pt x="55" y="0"/>
                      </a:lnTo>
                      <a:lnTo>
                        <a:pt x="55" y="0"/>
                      </a:lnTo>
                      <a:lnTo>
                        <a:pt x="55" y="0"/>
                      </a:lnTo>
                      <a:lnTo>
                        <a:pt x="55" y="0"/>
                      </a:lnTo>
                      <a:lnTo>
                        <a:pt x="57" y="0"/>
                      </a:lnTo>
                      <a:lnTo>
                        <a:pt x="57" y="0"/>
                      </a:lnTo>
                      <a:lnTo>
                        <a:pt x="59" y="0"/>
                      </a:lnTo>
                      <a:lnTo>
                        <a:pt x="59" y="0"/>
                      </a:lnTo>
                      <a:lnTo>
                        <a:pt x="59" y="0"/>
                      </a:lnTo>
                      <a:lnTo>
                        <a:pt x="59" y="0"/>
                      </a:lnTo>
                      <a:lnTo>
                        <a:pt x="61" y="0"/>
                      </a:lnTo>
                      <a:lnTo>
                        <a:pt x="61" y="0"/>
                      </a:lnTo>
                      <a:lnTo>
                        <a:pt x="61" y="0"/>
                      </a:lnTo>
                      <a:lnTo>
                        <a:pt x="63" y="0"/>
                      </a:lnTo>
                      <a:lnTo>
                        <a:pt x="63" y="2"/>
                      </a:lnTo>
                      <a:lnTo>
                        <a:pt x="63" y="2"/>
                      </a:lnTo>
                      <a:lnTo>
                        <a:pt x="63" y="2"/>
                      </a:lnTo>
                      <a:lnTo>
                        <a:pt x="65" y="2"/>
                      </a:lnTo>
                      <a:lnTo>
                        <a:pt x="65" y="2"/>
                      </a:lnTo>
                      <a:lnTo>
                        <a:pt x="65" y="2"/>
                      </a:lnTo>
                      <a:lnTo>
                        <a:pt x="65" y="4"/>
                      </a:lnTo>
                      <a:lnTo>
                        <a:pt x="65" y="4"/>
                      </a:lnTo>
                      <a:lnTo>
                        <a:pt x="65" y="4"/>
                      </a:lnTo>
                      <a:lnTo>
                        <a:pt x="63" y="4"/>
                      </a:lnTo>
                      <a:lnTo>
                        <a:pt x="63" y="4"/>
                      </a:lnTo>
                      <a:lnTo>
                        <a:pt x="63" y="4"/>
                      </a:lnTo>
                      <a:lnTo>
                        <a:pt x="63" y="6"/>
                      </a:lnTo>
                      <a:lnTo>
                        <a:pt x="61" y="6"/>
                      </a:lnTo>
                      <a:lnTo>
                        <a:pt x="61" y="6"/>
                      </a:lnTo>
                      <a:lnTo>
                        <a:pt x="61" y="6"/>
                      </a:lnTo>
                      <a:lnTo>
                        <a:pt x="59" y="6"/>
                      </a:lnTo>
                      <a:lnTo>
                        <a:pt x="59" y="6"/>
                      </a:lnTo>
                      <a:lnTo>
                        <a:pt x="59" y="8"/>
                      </a:lnTo>
                      <a:lnTo>
                        <a:pt x="59" y="8"/>
                      </a:lnTo>
                      <a:lnTo>
                        <a:pt x="57" y="8"/>
                      </a:lnTo>
                      <a:lnTo>
                        <a:pt x="57" y="8"/>
                      </a:lnTo>
                      <a:lnTo>
                        <a:pt x="57" y="8"/>
                      </a:lnTo>
                      <a:lnTo>
                        <a:pt x="55" y="8"/>
                      </a:lnTo>
                      <a:lnTo>
                        <a:pt x="55" y="8"/>
                      </a:lnTo>
                      <a:lnTo>
                        <a:pt x="55" y="10"/>
                      </a:lnTo>
                      <a:lnTo>
                        <a:pt x="55" y="10"/>
                      </a:lnTo>
                      <a:lnTo>
                        <a:pt x="55" y="10"/>
                      </a:lnTo>
                      <a:lnTo>
                        <a:pt x="55" y="12"/>
                      </a:lnTo>
                      <a:lnTo>
                        <a:pt x="55" y="12"/>
                      </a:lnTo>
                      <a:lnTo>
                        <a:pt x="55" y="12"/>
                      </a:lnTo>
                      <a:lnTo>
                        <a:pt x="53" y="12"/>
                      </a:lnTo>
                      <a:lnTo>
                        <a:pt x="53" y="14"/>
                      </a:lnTo>
                      <a:lnTo>
                        <a:pt x="53" y="14"/>
                      </a:lnTo>
                      <a:lnTo>
                        <a:pt x="53" y="14"/>
                      </a:lnTo>
                      <a:lnTo>
                        <a:pt x="51" y="14"/>
                      </a:lnTo>
                      <a:lnTo>
                        <a:pt x="51" y="14"/>
                      </a:lnTo>
                      <a:lnTo>
                        <a:pt x="51" y="14"/>
                      </a:lnTo>
                      <a:lnTo>
                        <a:pt x="49" y="14"/>
                      </a:lnTo>
                      <a:lnTo>
                        <a:pt x="49" y="14"/>
                      </a:lnTo>
                      <a:lnTo>
                        <a:pt x="49" y="14"/>
                      </a:lnTo>
                      <a:lnTo>
                        <a:pt x="47" y="14"/>
                      </a:lnTo>
                      <a:lnTo>
                        <a:pt x="47" y="14"/>
                      </a:lnTo>
                      <a:lnTo>
                        <a:pt x="47" y="16"/>
                      </a:lnTo>
                      <a:lnTo>
                        <a:pt x="47" y="16"/>
                      </a:lnTo>
                      <a:lnTo>
                        <a:pt x="47" y="16"/>
                      </a:lnTo>
                      <a:lnTo>
                        <a:pt x="49" y="16"/>
                      </a:lnTo>
                      <a:lnTo>
                        <a:pt x="49" y="16"/>
                      </a:lnTo>
                      <a:lnTo>
                        <a:pt x="49" y="16"/>
                      </a:lnTo>
                      <a:lnTo>
                        <a:pt x="49" y="16"/>
                      </a:lnTo>
                      <a:lnTo>
                        <a:pt x="49" y="16"/>
                      </a:lnTo>
                      <a:lnTo>
                        <a:pt x="49" y="16"/>
                      </a:lnTo>
                      <a:lnTo>
                        <a:pt x="49" y="18"/>
                      </a:lnTo>
                      <a:lnTo>
                        <a:pt x="47" y="18"/>
                      </a:lnTo>
                      <a:lnTo>
                        <a:pt x="47" y="18"/>
                      </a:lnTo>
                      <a:lnTo>
                        <a:pt x="47" y="18"/>
                      </a:lnTo>
                      <a:lnTo>
                        <a:pt x="45" y="18"/>
                      </a:lnTo>
                      <a:lnTo>
                        <a:pt x="45" y="18"/>
                      </a:lnTo>
                      <a:lnTo>
                        <a:pt x="45" y="18"/>
                      </a:lnTo>
                      <a:lnTo>
                        <a:pt x="44" y="18"/>
                      </a:lnTo>
                      <a:lnTo>
                        <a:pt x="44" y="20"/>
                      </a:lnTo>
                      <a:lnTo>
                        <a:pt x="44" y="20"/>
                      </a:lnTo>
                      <a:lnTo>
                        <a:pt x="44" y="20"/>
                      </a:lnTo>
                      <a:lnTo>
                        <a:pt x="44" y="20"/>
                      </a:lnTo>
                      <a:lnTo>
                        <a:pt x="44" y="21"/>
                      </a:lnTo>
                      <a:lnTo>
                        <a:pt x="45" y="21"/>
                      </a:lnTo>
                      <a:lnTo>
                        <a:pt x="45" y="21"/>
                      </a:lnTo>
                      <a:lnTo>
                        <a:pt x="45" y="21"/>
                      </a:lnTo>
                      <a:lnTo>
                        <a:pt x="47" y="21"/>
                      </a:lnTo>
                      <a:lnTo>
                        <a:pt x="47" y="23"/>
                      </a:lnTo>
                      <a:lnTo>
                        <a:pt x="47" y="23"/>
                      </a:lnTo>
                      <a:lnTo>
                        <a:pt x="47" y="23"/>
                      </a:lnTo>
                      <a:lnTo>
                        <a:pt x="47" y="23"/>
                      </a:lnTo>
                      <a:lnTo>
                        <a:pt x="47" y="25"/>
                      </a:lnTo>
                      <a:lnTo>
                        <a:pt x="49" y="25"/>
                      </a:lnTo>
                      <a:lnTo>
                        <a:pt x="49" y="25"/>
                      </a:lnTo>
                      <a:lnTo>
                        <a:pt x="49" y="25"/>
                      </a:lnTo>
                      <a:lnTo>
                        <a:pt x="51" y="25"/>
                      </a:lnTo>
                      <a:lnTo>
                        <a:pt x="51" y="25"/>
                      </a:lnTo>
                      <a:lnTo>
                        <a:pt x="51" y="25"/>
                      </a:lnTo>
                      <a:lnTo>
                        <a:pt x="53" y="25"/>
                      </a:lnTo>
                      <a:lnTo>
                        <a:pt x="53" y="25"/>
                      </a:lnTo>
                      <a:lnTo>
                        <a:pt x="53" y="25"/>
                      </a:lnTo>
                      <a:lnTo>
                        <a:pt x="53" y="25"/>
                      </a:lnTo>
                      <a:lnTo>
                        <a:pt x="55" y="25"/>
                      </a:lnTo>
                      <a:lnTo>
                        <a:pt x="55" y="25"/>
                      </a:lnTo>
                      <a:lnTo>
                        <a:pt x="55" y="25"/>
                      </a:lnTo>
                      <a:lnTo>
                        <a:pt x="55" y="25"/>
                      </a:lnTo>
                      <a:lnTo>
                        <a:pt x="55" y="25"/>
                      </a:lnTo>
                      <a:lnTo>
                        <a:pt x="57" y="25"/>
                      </a:lnTo>
                      <a:lnTo>
                        <a:pt x="57" y="25"/>
                      </a:lnTo>
                      <a:lnTo>
                        <a:pt x="57" y="25"/>
                      </a:lnTo>
                      <a:lnTo>
                        <a:pt x="59" y="25"/>
                      </a:lnTo>
                      <a:lnTo>
                        <a:pt x="59" y="25"/>
                      </a:lnTo>
                      <a:lnTo>
                        <a:pt x="59" y="25"/>
                      </a:lnTo>
                      <a:lnTo>
                        <a:pt x="59" y="25"/>
                      </a:lnTo>
                      <a:lnTo>
                        <a:pt x="59" y="25"/>
                      </a:lnTo>
                      <a:lnTo>
                        <a:pt x="59" y="25"/>
                      </a:lnTo>
                      <a:lnTo>
                        <a:pt x="61" y="25"/>
                      </a:lnTo>
                      <a:lnTo>
                        <a:pt x="61" y="23"/>
                      </a:lnTo>
                      <a:lnTo>
                        <a:pt x="61" y="23"/>
                      </a:lnTo>
                      <a:lnTo>
                        <a:pt x="59" y="23"/>
                      </a:lnTo>
                      <a:lnTo>
                        <a:pt x="59" y="21"/>
                      </a:lnTo>
                      <a:lnTo>
                        <a:pt x="61" y="21"/>
                      </a:lnTo>
                      <a:lnTo>
                        <a:pt x="61" y="21"/>
                      </a:lnTo>
                      <a:lnTo>
                        <a:pt x="61" y="21"/>
                      </a:lnTo>
                      <a:lnTo>
                        <a:pt x="63" y="21"/>
                      </a:lnTo>
                      <a:lnTo>
                        <a:pt x="63" y="20"/>
                      </a:lnTo>
                      <a:lnTo>
                        <a:pt x="63" y="20"/>
                      </a:lnTo>
                      <a:lnTo>
                        <a:pt x="63" y="20"/>
                      </a:lnTo>
                      <a:lnTo>
                        <a:pt x="65" y="20"/>
                      </a:lnTo>
                      <a:lnTo>
                        <a:pt x="65" y="21"/>
                      </a:lnTo>
                      <a:lnTo>
                        <a:pt x="65" y="21"/>
                      </a:lnTo>
                      <a:lnTo>
                        <a:pt x="65" y="21"/>
                      </a:lnTo>
                      <a:lnTo>
                        <a:pt x="65" y="21"/>
                      </a:lnTo>
                      <a:lnTo>
                        <a:pt x="65" y="23"/>
                      </a:lnTo>
                      <a:lnTo>
                        <a:pt x="67" y="23"/>
                      </a:lnTo>
                      <a:lnTo>
                        <a:pt x="67" y="23"/>
                      </a:lnTo>
                      <a:lnTo>
                        <a:pt x="67" y="25"/>
                      </a:lnTo>
                      <a:lnTo>
                        <a:pt x="67" y="25"/>
                      </a:lnTo>
                      <a:lnTo>
                        <a:pt x="68" y="25"/>
                      </a:lnTo>
                      <a:lnTo>
                        <a:pt x="68" y="25"/>
                      </a:lnTo>
                      <a:lnTo>
                        <a:pt x="68" y="25"/>
                      </a:lnTo>
                      <a:lnTo>
                        <a:pt x="68" y="25"/>
                      </a:lnTo>
                      <a:lnTo>
                        <a:pt x="68" y="25"/>
                      </a:lnTo>
                      <a:lnTo>
                        <a:pt x="68" y="25"/>
                      </a:lnTo>
                      <a:lnTo>
                        <a:pt x="70" y="25"/>
                      </a:lnTo>
                      <a:lnTo>
                        <a:pt x="70" y="25"/>
                      </a:lnTo>
                      <a:lnTo>
                        <a:pt x="68" y="25"/>
                      </a:lnTo>
                      <a:lnTo>
                        <a:pt x="68" y="27"/>
                      </a:lnTo>
                      <a:lnTo>
                        <a:pt x="68" y="27"/>
                      </a:lnTo>
                      <a:lnTo>
                        <a:pt x="70" y="27"/>
                      </a:lnTo>
                      <a:lnTo>
                        <a:pt x="70" y="27"/>
                      </a:lnTo>
                      <a:lnTo>
                        <a:pt x="70" y="27"/>
                      </a:lnTo>
                      <a:lnTo>
                        <a:pt x="72" y="27"/>
                      </a:lnTo>
                      <a:lnTo>
                        <a:pt x="72" y="27"/>
                      </a:lnTo>
                      <a:lnTo>
                        <a:pt x="72" y="27"/>
                      </a:lnTo>
                      <a:lnTo>
                        <a:pt x="72" y="27"/>
                      </a:lnTo>
                      <a:lnTo>
                        <a:pt x="74" y="27"/>
                      </a:lnTo>
                      <a:lnTo>
                        <a:pt x="74" y="27"/>
                      </a:lnTo>
                      <a:lnTo>
                        <a:pt x="74" y="27"/>
                      </a:lnTo>
                      <a:lnTo>
                        <a:pt x="74" y="27"/>
                      </a:lnTo>
                      <a:lnTo>
                        <a:pt x="76" y="27"/>
                      </a:lnTo>
                      <a:lnTo>
                        <a:pt x="76" y="27"/>
                      </a:lnTo>
                      <a:lnTo>
                        <a:pt x="76" y="27"/>
                      </a:lnTo>
                      <a:lnTo>
                        <a:pt x="78" y="27"/>
                      </a:lnTo>
                      <a:lnTo>
                        <a:pt x="78" y="27"/>
                      </a:lnTo>
                      <a:lnTo>
                        <a:pt x="78" y="27"/>
                      </a:lnTo>
                      <a:lnTo>
                        <a:pt x="80" y="27"/>
                      </a:lnTo>
                      <a:lnTo>
                        <a:pt x="80" y="29"/>
                      </a:lnTo>
                      <a:lnTo>
                        <a:pt x="80" y="29"/>
                      </a:lnTo>
                      <a:lnTo>
                        <a:pt x="78" y="29"/>
                      </a:lnTo>
                      <a:lnTo>
                        <a:pt x="78" y="29"/>
                      </a:lnTo>
                      <a:lnTo>
                        <a:pt x="76" y="29"/>
                      </a:lnTo>
                      <a:lnTo>
                        <a:pt x="76" y="29"/>
                      </a:lnTo>
                      <a:lnTo>
                        <a:pt x="76" y="29"/>
                      </a:lnTo>
                      <a:lnTo>
                        <a:pt x="76" y="29"/>
                      </a:lnTo>
                      <a:lnTo>
                        <a:pt x="74" y="29"/>
                      </a:lnTo>
                      <a:lnTo>
                        <a:pt x="74" y="29"/>
                      </a:lnTo>
                      <a:lnTo>
                        <a:pt x="74" y="31"/>
                      </a:lnTo>
                      <a:lnTo>
                        <a:pt x="76" y="31"/>
                      </a:lnTo>
                      <a:lnTo>
                        <a:pt x="76" y="31"/>
                      </a:lnTo>
                      <a:lnTo>
                        <a:pt x="76" y="31"/>
                      </a:lnTo>
                      <a:lnTo>
                        <a:pt x="76" y="31"/>
                      </a:lnTo>
                      <a:lnTo>
                        <a:pt x="76" y="33"/>
                      </a:lnTo>
                      <a:lnTo>
                        <a:pt x="76" y="33"/>
                      </a:lnTo>
                      <a:lnTo>
                        <a:pt x="76" y="33"/>
                      </a:lnTo>
                      <a:lnTo>
                        <a:pt x="76" y="35"/>
                      </a:lnTo>
                      <a:lnTo>
                        <a:pt x="76" y="35"/>
                      </a:lnTo>
                      <a:lnTo>
                        <a:pt x="78" y="35"/>
                      </a:lnTo>
                      <a:lnTo>
                        <a:pt x="78" y="37"/>
                      </a:lnTo>
                      <a:lnTo>
                        <a:pt x="78" y="37"/>
                      </a:lnTo>
                      <a:lnTo>
                        <a:pt x="80" y="37"/>
                      </a:lnTo>
                      <a:lnTo>
                        <a:pt x="80" y="37"/>
                      </a:lnTo>
                      <a:lnTo>
                        <a:pt x="80" y="37"/>
                      </a:lnTo>
                      <a:lnTo>
                        <a:pt x="80" y="39"/>
                      </a:lnTo>
                      <a:lnTo>
                        <a:pt x="80" y="39"/>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3" name="Freeform 913">
                  <a:extLst>
                    <a:ext uri="{FF2B5EF4-FFF2-40B4-BE49-F238E27FC236}">
                      <a16:creationId xmlns:a16="http://schemas.microsoft.com/office/drawing/2014/main" id="{21103DA2-EB6F-412B-A517-334349685DD7}"/>
                    </a:ext>
                  </a:extLst>
                </p:cNvPr>
                <p:cNvSpPr>
                  <a:spLocks/>
                </p:cNvSpPr>
                <p:nvPr/>
              </p:nvSpPr>
              <p:spPr bwMode="auto">
                <a:xfrm>
                  <a:off x="14628953" y="2817814"/>
                  <a:ext cx="130175" cy="128588"/>
                </a:xfrm>
                <a:custGeom>
                  <a:avLst/>
                  <a:gdLst>
                    <a:gd name="T0" fmla="*/ 80 w 82"/>
                    <a:gd name="T1" fmla="*/ 44 h 81"/>
                    <a:gd name="T2" fmla="*/ 82 w 82"/>
                    <a:gd name="T3" fmla="*/ 50 h 81"/>
                    <a:gd name="T4" fmla="*/ 78 w 82"/>
                    <a:gd name="T5" fmla="*/ 56 h 81"/>
                    <a:gd name="T6" fmla="*/ 74 w 82"/>
                    <a:gd name="T7" fmla="*/ 62 h 81"/>
                    <a:gd name="T8" fmla="*/ 72 w 82"/>
                    <a:gd name="T9" fmla="*/ 66 h 81"/>
                    <a:gd name="T10" fmla="*/ 68 w 82"/>
                    <a:gd name="T11" fmla="*/ 66 h 81"/>
                    <a:gd name="T12" fmla="*/ 63 w 82"/>
                    <a:gd name="T13" fmla="*/ 67 h 81"/>
                    <a:gd name="T14" fmla="*/ 55 w 82"/>
                    <a:gd name="T15" fmla="*/ 67 h 81"/>
                    <a:gd name="T16" fmla="*/ 49 w 82"/>
                    <a:gd name="T17" fmla="*/ 71 h 81"/>
                    <a:gd name="T18" fmla="*/ 44 w 82"/>
                    <a:gd name="T19" fmla="*/ 75 h 81"/>
                    <a:gd name="T20" fmla="*/ 38 w 82"/>
                    <a:gd name="T21" fmla="*/ 77 h 81"/>
                    <a:gd name="T22" fmla="*/ 32 w 82"/>
                    <a:gd name="T23" fmla="*/ 79 h 81"/>
                    <a:gd name="T24" fmla="*/ 26 w 82"/>
                    <a:gd name="T25" fmla="*/ 81 h 81"/>
                    <a:gd name="T26" fmla="*/ 21 w 82"/>
                    <a:gd name="T27" fmla="*/ 81 h 81"/>
                    <a:gd name="T28" fmla="*/ 13 w 82"/>
                    <a:gd name="T29" fmla="*/ 81 h 81"/>
                    <a:gd name="T30" fmla="*/ 9 w 82"/>
                    <a:gd name="T31" fmla="*/ 79 h 81"/>
                    <a:gd name="T32" fmla="*/ 9 w 82"/>
                    <a:gd name="T33" fmla="*/ 75 h 81"/>
                    <a:gd name="T34" fmla="*/ 3 w 82"/>
                    <a:gd name="T35" fmla="*/ 73 h 81"/>
                    <a:gd name="T36" fmla="*/ 9 w 82"/>
                    <a:gd name="T37" fmla="*/ 69 h 81"/>
                    <a:gd name="T38" fmla="*/ 7 w 82"/>
                    <a:gd name="T39" fmla="*/ 67 h 81"/>
                    <a:gd name="T40" fmla="*/ 0 w 82"/>
                    <a:gd name="T41" fmla="*/ 69 h 81"/>
                    <a:gd name="T42" fmla="*/ 3 w 82"/>
                    <a:gd name="T43" fmla="*/ 66 h 81"/>
                    <a:gd name="T44" fmla="*/ 9 w 82"/>
                    <a:gd name="T45" fmla="*/ 64 h 81"/>
                    <a:gd name="T46" fmla="*/ 13 w 82"/>
                    <a:gd name="T47" fmla="*/ 62 h 81"/>
                    <a:gd name="T48" fmla="*/ 17 w 82"/>
                    <a:gd name="T49" fmla="*/ 58 h 81"/>
                    <a:gd name="T50" fmla="*/ 15 w 82"/>
                    <a:gd name="T51" fmla="*/ 56 h 81"/>
                    <a:gd name="T52" fmla="*/ 21 w 82"/>
                    <a:gd name="T53" fmla="*/ 52 h 81"/>
                    <a:gd name="T54" fmla="*/ 23 w 82"/>
                    <a:gd name="T55" fmla="*/ 46 h 81"/>
                    <a:gd name="T56" fmla="*/ 23 w 82"/>
                    <a:gd name="T57" fmla="*/ 44 h 81"/>
                    <a:gd name="T58" fmla="*/ 15 w 82"/>
                    <a:gd name="T59" fmla="*/ 44 h 81"/>
                    <a:gd name="T60" fmla="*/ 9 w 82"/>
                    <a:gd name="T61" fmla="*/ 41 h 81"/>
                    <a:gd name="T62" fmla="*/ 5 w 82"/>
                    <a:gd name="T63" fmla="*/ 37 h 81"/>
                    <a:gd name="T64" fmla="*/ 9 w 82"/>
                    <a:gd name="T65" fmla="*/ 33 h 81"/>
                    <a:gd name="T66" fmla="*/ 5 w 82"/>
                    <a:gd name="T67" fmla="*/ 29 h 81"/>
                    <a:gd name="T68" fmla="*/ 11 w 82"/>
                    <a:gd name="T69" fmla="*/ 25 h 81"/>
                    <a:gd name="T70" fmla="*/ 9 w 82"/>
                    <a:gd name="T71" fmla="*/ 25 h 81"/>
                    <a:gd name="T72" fmla="*/ 15 w 82"/>
                    <a:gd name="T73" fmla="*/ 21 h 81"/>
                    <a:gd name="T74" fmla="*/ 21 w 82"/>
                    <a:gd name="T75" fmla="*/ 21 h 81"/>
                    <a:gd name="T76" fmla="*/ 26 w 82"/>
                    <a:gd name="T77" fmla="*/ 21 h 81"/>
                    <a:gd name="T78" fmla="*/ 34 w 82"/>
                    <a:gd name="T79" fmla="*/ 21 h 81"/>
                    <a:gd name="T80" fmla="*/ 38 w 82"/>
                    <a:gd name="T81" fmla="*/ 18 h 81"/>
                    <a:gd name="T82" fmla="*/ 38 w 82"/>
                    <a:gd name="T83" fmla="*/ 18 h 81"/>
                    <a:gd name="T84" fmla="*/ 32 w 82"/>
                    <a:gd name="T85" fmla="*/ 16 h 81"/>
                    <a:gd name="T86" fmla="*/ 36 w 82"/>
                    <a:gd name="T87" fmla="*/ 10 h 81"/>
                    <a:gd name="T88" fmla="*/ 38 w 82"/>
                    <a:gd name="T89" fmla="*/ 6 h 81"/>
                    <a:gd name="T90" fmla="*/ 44 w 82"/>
                    <a:gd name="T91" fmla="*/ 4 h 81"/>
                    <a:gd name="T92" fmla="*/ 49 w 82"/>
                    <a:gd name="T93" fmla="*/ 2 h 81"/>
                    <a:gd name="T94" fmla="*/ 55 w 82"/>
                    <a:gd name="T95" fmla="*/ 0 h 81"/>
                    <a:gd name="T96" fmla="*/ 61 w 82"/>
                    <a:gd name="T97" fmla="*/ 0 h 81"/>
                    <a:gd name="T98" fmla="*/ 63 w 82"/>
                    <a:gd name="T99" fmla="*/ 4 h 81"/>
                    <a:gd name="T100" fmla="*/ 57 w 82"/>
                    <a:gd name="T101" fmla="*/ 8 h 81"/>
                    <a:gd name="T102" fmla="*/ 53 w 82"/>
                    <a:gd name="T103" fmla="*/ 14 h 81"/>
                    <a:gd name="T104" fmla="*/ 47 w 82"/>
                    <a:gd name="T105" fmla="*/ 16 h 81"/>
                    <a:gd name="T106" fmla="*/ 45 w 82"/>
                    <a:gd name="T107" fmla="*/ 18 h 81"/>
                    <a:gd name="T108" fmla="*/ 47 w 82"/>
                    <a:gd name="T109" fmla="*/ 23 h 81"/>
                    <a:gd name="T110" fmla="*/ 53 w 82"/>
                    <a:gd name="T111" fmla="*/ 25 h 81"/>
                    <a:gd name="T112" fmla="*/ 59 w 82"/>
                    <a:gd name="T113" fmla="*/ 25 h 81"/>
                    <a:gd name="T114" fmla="*/ 61 w 82"/>
                    <a:gd name="T115" fmla="*/ 21 h 81"/>
                    <a:gd name="T116" fmla="*/ 67 w 82"/>
                    <a:gd name="T117" fmla="*/ 23 h 81"/>
                    <a:gd name="T118" fmla="*/ 68 w 82"/>
                    <a:gd name="T119" fmla="*/ 27 h 81"/>
                    <a:gd name="T120" fmla="*/ 74 w 82"/>
                    <a:gd name="T121" fmla="*/ 27 h 81"/>
                    <a:gd name="T122" fmla="*/ 76 w 82"/>
                    <a:gd name="T123" fmla="*/ 29 h 81"/>
                    <a:gd name="T124" fmla="*/ 76 w 82"/>
                    <a:gd name="T125" fmla="*/ 3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81">
                      <a:moveTo>
                        <a:pt x="80" y="39"/>
                      </a:moveTo>
                      <a:lnTo>
                        <a:pt x="80" y="39"/>
                      </a:lnTo>
                      <a:lnTo>
                        <a:pt x="80" y="41"/>
                      </a:lnTo>
                      <a:lnTo>
                        <a:pt x="80" y="41"/>
                      </a:lnTo>
                      <a:lnTo>
                        <a:pt x="80" y="41"/>
                      </a:lnTo>
                      <a:lnTo>
                        <a:pt x="80" y="41"/>
                      </a:lnTo>
                      <a:lnTo>
                        <a:pt x="80" y="43"/>
                      </a:lnTo>
                      <a:lnTo>
                        <a:pt x="80" y="43"/>
                      </a:lnTo>
                      <a:lnTo>
                        <a:pt x="80" y="43"/>
                      </a:lnTo>
                      <a:lnTo>
                        <a:pt x="80" y="43"/>
                      </a:lnTo>
                      <a:lnTo>
                        <a:pt x="80" y="44"/>
                      </a:lnTo>
                      <a:lnTo>
                        <a:pt x="80" y="44"/>
                      </a:lnTo>
                      <a:lnTo>
                        <a:pt x="80" y="44"/>
                      </a:lnTo>
                      <a:lnTo>
                        <a:pt x="80" y="44"/>
                      </a:lnTo>
                      <a:lnTo>
                        <a:pt x="80" y="46"/>
                      </a:lnTo>
                      <a:lnTo>
                        <a:pt x="80" y="46"/>
                      </a:lnTo>
                      <a:lnTo>
                        <a:pt x="80" y="46"/>
                      </a:lnTo>
                      <a:lnTo>
                        <a:pt x="80" y="48"/>
                      </a:lnTo>
                      <a:lnTo>
                        <a:pt x="80" y="48"/>
                      </a:lnTo>
                      <a:lnTo>
                        <a:pt x="80" y="48"/>
                      </a:lnTo>
                      <a:lnTo>
                        <a:pt x="80" y="48"/>
                      </a:lnTo>
                      <a:lnTo>
                        <a:pt x="80" y="48"/>
                      </a:lnTo>
                      <a:lnTo>
                        <a:pt x="82" y="48"/>
                      </a:lnTo>
                      <a:lnTo>
                        <a:pt x="82" y="50"/>
                      </a:lnTo>
                      <a:lnTo>
                        <a:pt x="80" y="50"/>
                      </a:lnTo>
                      <a:lnTo>
                        <a:pt x="80" y="50"/>
                      </a:lnTo>
                      <a:lnTo>
                        <a:pt x="80" y="52"/>
                      </a:lnTo>
                      <a:lnTo>
                        <a:pt x="80" y="52"/>
                      </a:lnTo>
                      <a:lnTo>
                        <a:pt x="80" y="52"/>
                      </a:lnTo>
                      <a:lnTo>
                        <a:pt x="80" y="52"/>
                      </a:lnTo>
                      <a:lnTo>
                        <a:pt x="80" y="54"/>
                      </a:lnTo>
                      <a:lnTo>
                        <a:pt x="78" y="54"/>
                      </a:lnTo>
                      <a:lnTo>
                        <a:pt x="78" y="54"/>
                      </a:lnTo>
                      <a:lnTo>
                        <a:pt x="78" y="56"/>
                      </a:lnTo>
                      <a:lnTo>
                        <a:pt x="78" y="56"/>
                      </a:lnTo>
                      <a:lnTo>
                        <a:pt x="78" y="56"/>
                      </a:lnTo>
                      <a:lnTo>
                        <a:pt x="76" y="56"/>
                      </a:lnTo>
                      <a:lnTo>
                        <a:pt x="76" y="56"/>
                      </a:lnTo>
                      <a:lnTo>
                        <a:pt x="78" y="56"/>
                      </a:lnTo>
                      <a:lnTo>
                        <a:pt x="78" y="58"/>
                      </a:lnTo>
                      <a:lnTo>
                        <a:pt x="78" y="58"/>
                      </a:lnTo>
                      <a:lnTo>
                        <a:pt x="76" y="58"/>
                      </a:lnTo>
                      <a:lnTo>
                        <a:pt x="76" y="60"/>
                      </a:lnTo>
                      <a:lnTo>
                        <a:pt x="76" y="60"/>
                      </a:lnTo>
                      <a:lnTo>
                        <a:pt x="76" y="60"/>
                      </a:lnTo>
                      <a:lnTo>
                        <a:pt x="76" y="60"/>
                      </a:lnTo>
                      <a:lnTo>
                        <a:pt x="76" y="62"/>
                      </a:lnTo>
                      <a:lnTo>
                        <a:pt x="74" y="62"/>
                      </a:lnTo>
                      <a:lnTo>
                        <a:pt x="74" y="62"/>
                      </a:lnTo>
                      <a:lnTo>
                        <a:pt x="74" y="64"/>
                      </a:lnTo>
                      <a:lnTo>
                        <a:pt x="74" y="64"/>
                      </a:lnTo>
                      <a:lnTo>
                        <a:pt x="76" y="64"/>
                      </a:lnTo>
                      <a:lnTo>
                        <a:pt x="76" y="64"/>
                      </a:lnTo>
                      <a:lnTo>
                        <a:pt x="76" y="66"/>
                      </a:lnTo>
                      <a:lnTo>
                        <a:pt x="74" y="66"/>
                      </a:lnTo>
                      <a:lnTo>
                        <a:pt x="74" y="66"/>
                      </a:lnTo>
                      <a:lnTo>
                        <a:pt x="74" y="66"/>
                      </a:lnTo>
                      <a:lnTo>
                        <a:pt x="74" y="66"/>
                      </a:lnTo>
                      <a:lnTo>
                        <a:pt x="72" y="66"/>
                      </a:lnTo>
                      <a:lnTo>
                        <a:pt x="72" y="66"/>
                      </a:lnTo>
                      <a:lnTo>
                        <a:pt x="70" y="66"/>
                      </a:lnTo>
                      <a:lnTo>
                        <a:pt x="70" y="67"/>
                      </a:lnTo>
                      <a:lnTo>
                        <a:pt x="70" y="67"/>
                      </a:lnTo>
                      <a:lnTo>
                        <a:pt x="70" y="67"/>
                      </a:lnTo>
                      <a:lnTo>
                        <a:pt x="70" y="67"/>
                      </a:lnTo>
                      <a:lnTo>
                        <a:pt x="68" y="67"/>
                      </a:lnTo>
                      <a:lnTo>
                        <a:pt x="68" y="67"/>
                      </a:lnTo>
                      <a:lnTo>
                        <a:pt x="70" y="67"/>
                      </a:lnTo>
                      <a:lnTo>
                        <a:pt x="70" y="66"/>
                      </a:lnTo>
                      <a:lnTo>
                        <a:pt x="68" y="66"/>
                      </a:lnTo>
                      <a:lnTo>
                        <a:pt x="68" y="66"/>
                      </a:lnTo>
                      <a:lnTo>
                        <a:pt x="68" y="66"/>
                      </a:lnTo>
                      <a:lnTo>
                        <a:pt x="68" y="66"/>
                      </a:lnTo>
                      <a:lnTo>
                        <a:pt x="68" y="66"/>
                      </a:lnTo>
                      <a:lnTo>
                        <a:pt x="67" y="66"/>
                      </a:lnTo>
                      <a:lnTo>
                        <a:pt x="67" y="66"/>
                      </a:lnTo>
                      <a:lnTo>
                        <a:pt x="67" y="67"/>
                      </a:lnTo>
                      <a:lnTo>
                        <a:pt x="65" y="67"/>
                      </a:lnTo>
                      <a:lnTo>
                        <a:pt x="65" y="67"/>
                      </a:lnTo>
                      <a:lnTo>
                        <a:pt x="65" y="67"/>
                      </a:lnTo>
                      <a:lnTo>
                        <a:pt x="65" y="67"/>
                      </a:lnTo>
                      <a:lnTo>
                        <a:pt x="65" y="67"/>
                      </a:lnTo>
                      <a:lnTo>
                        <a:pt x="63" y="67"/>
                      </a:lnTo>
                      <a:lnTo>
                        <a:pt x="63" y="67"/>
                      </a:lnTo>
                      <a:lnTo>
                        <a:pt x="63" y="67"/>
                      </a:lnTo>
                      <a:lnTo>
                        <a:pt x="61" y="67"/>
                      </a:lnTo>
                      <a:lnTo>
                        <a:pt x="61" y="67"/>
                      </a:lnTo>
                      <a:lnTo>
                        <a:pt x="59" y="67"/>
                      </a:lnTo>
                      <a:lnTo>
                        <a:pt x="59" y="67"/>
                      </a:lnTo>
                      <a:lnTo>
                        <a:pt x="59" y="67"/>
                      </a:lnTo>
                      <a:lnTo>
                        <a:pt x="57" y="67"/>
                      </a:lnTo>
                      <a:lnTo>
                        <a:pt x="57" y="67"/>
                      </a:lnTo>
                      <a:lnTo>
                        <a:pt x="55" y="67"/>
                      </a:lnTo>
                      <a:lnTo>
                        <a:pt x="55" y="67"/>
                      </a:lnTo>
                      <a:lnTo>
                        <a:pt x="55" y="67"/>
                      </a:lnTo>
                      <a:lnTo>
                        <a:pt x="55" y="67"/>
                      </a:lnTo>
                      <a:lnTo>
                        <a:pt x="55" y="69"/>
                      </a:lnTo>
                      <a:lnTo>
                        <a:pt x="53" y="69"/>
                      </a:lnTo>
                      <a:lnTo>
                        <a:pt x="53" y="69"/>
                      </a:lnTo>
                      <a:lnTo>
                        <a:pt x="53" y="71"/>
                      </a:lnTo>
                      <a:lnTo>
                        <a:pt x="53" y="71"/>
                      </a:lnTo>
                      <a:lnTo>
                        <a:pt x="53" y="71"/>
                      </a:lnTo>
                      <a:lnTo>
                        <a:pt x="51" y="71"/>
                      </a:lnTo>
                      <a:lnTo>
                        <a:pt x="51" y="71"/>
                      </a:lnTo>
                      <a:lnTo>
                        <a:pt x="51" y="71"/>
                      </a:lnTo>
                      <a:lnTo>
                        <a:pt x="49" y="71"/>
                      </a:lnTo>
                      <a:lnTo>
                        <a:pt x="49" y="71"/>
                      </a:lnTo>
                      <a:lnTo>
                        <a:pt x="49" y="71"/>
                      </a:lnTo>
                      <a:lnTo>
                        <a:pt x="49" y="73"/>
                      </a:lnTo>
                      <a:lnTo>
                        <a:pt x="47" y="73"/>
                      </a:lnTo>
                      <a:lnTo>
                        <a:pt x="47" y="73"/>
                      </a:lnTo>
                      <a:lnTo>
                        <a:pt x="47" y="73"/>
                      </a:lnTo>
                      <a:lnTo>
                        <a:pt x="47" y="73"/>
                      </a:lnTo>
                      <a:lnTo>
                        <a:pt x="45" y="73"/>
                      </a:lnTo>
                      <a:lnTo>
                        <a:pt x="45" y="73"/>
                      </a:lnTo>
                      <a:lnTo>
                        <a:pt x="45" y="73"/>
                      </a:lnTo>
                      <a:lnTo>
                        <a:pt x="44" y="73"/>
                      </a:lnTo>
                      <a:lnTo>
                        <a:pt x="44" y="73"/>
                      </a:lnTo>
                      <a:lnTo>
                        <a:pt x="44" y="75"/>
                      </a:lnTo>
                      <a:lnTo>
                        <a:pt x="44" y="75"/>
                      </a:lnTo>
                      <a:lnTo>
                        <a:pt x="42" y="75"/>
                      </a:lnTo>
                      <a:lnTo>
                        <a:pt x="42" y="73"/>
                      </a:lnTo>
                      <a:lnTo>
                        <a:pt x="42" y="73"/>
                      </a:lnTo>
                      <a:lnTo>
                        <a:pt x="42" y="75"/>
                      </a:lnTo>
                      <a:lnTo>
                        <a:pt x="42" y="75"/>
                      </a:lnTo>
                      <a:lnTo>
                        <a:pt x="42" y="75"/>
                      </a:lnTo>
                      <a:lnTo>
                        <a:pt x="40" y="75"/>
                      </a:lnTo>
                      <a:lnTo>
                        <a:pt x="40" y="75"/>
                      </a:lnTo>
                      <a:lnTo>
                        <a:pt x="40" y="77"/>
                      </a:lnTo>
                      <a:lnTo>
                        <a:pt x="38" y="77"/>
                      </a:lnTo>
                      <a:lnTo>
                        <a:pt x="38" y="77"/>
                      </a:lnTo>
                      <a:lnTo>
                        <a:pt x="38" y="77"/>
                      </a:lnTo>
                      <a:lnTo>
                        <a:pt x="38" y="77"/>
                      </a:lnTo>
                      <a:lnTo>
                        <a:pt x="38" y="79"/>
                      </a:lnTo>
                      <a:lnTo>
                        <a:pt x="36" y="79"/>
                      </a:lnTo>
                      <a:lnTo>
                        <a:pt x="36" y="79"/>
                      </a:lnTo>
                      <a:lnTo>
                        <a:pt x="36" y="77"/>
                      </a:lnTo>
                      <a:lnTo>
                        <a:pt x="36" y="77"/>
                      </a:lnTo>
                      <a:lnTo>
                        <a:pt x="34" y="77"/>
                      </a:lnTo>
                      <a:lnTo>
                        <a:pt x="34" y="79"/>
                      </a:lnTo>
                      <a:lnTo>
                        <a:pt x="34" y="79"/>
                      </a:lnTo>
                      <a:lnTo>
                        <a:pt x="34" y="79"/>
                      </a:lnTo>
                      <a:lnTo>
                        <a:pt x="32" y="79"/>
                      </a:lnTo>
                      <a:lnTo>
                        <a:pt x="32" y="79"/>
                      </a:lnTo>
                      <a:lnTo>
                        <a:pt x="32" y="79"/>
                      </a:lnTo>
                      <a:lnTo>
                        <a:pt x="32" y="79"/>
                      </a:lnTo>
                      <a:lnTo>
                        <a:pt x="32" y="79"/>
                      </a:lnTo>
                      <a:lnTo>
                        <a:pt x="30" y="79"/>
                      </a:lnTo>
                      <a:lnTo>
                        <a:pt x="30" y="81"/>
                      </a:lnTo>
                      <a:lnTo>
                        <a:pt x="30" y="81"/>
                      </a:lnTo>
                      <a:lnTo>
                        <a:pt x="28" y="81"/>
                      </a:lnTo>
                      <a:lnTo>
                        <a:pt x="28" y="79"/>
                      </a:lnTo>
                      <a:lnTo>
                        <a:pt x="28" y="79"/>
                      </a:lnTo>
                      <a:lnTo>
                        <a:pt x="28" y="79"/>
                      </a:lnTo>
                      <a:lnTo>
                        <a:pt x="26" y="79"/>
                      </a:lnTo>
                      <a:lnTo>
                        <a:pt x="26" y="81"/>
                      </a:lnTo>
                      <a:lnTo>
                        <a:pt x="26" y="81"/>
                      </a:lnTo>
                      <a:lnTo>
                        <a:pt x="26" y="81"/>
                      </a:lnTo>
                      <a:lnTo>
                        <a:pt x="24" y="81"/>
                      </a:lnTo>
                      <a:lnTo>
                        <a:pt x="24" y="81"/>
                      </a:lnTo>
                      <a:lnTo>
                        <a:pt x="24" y="81"/>
                      </a:lnTo>
                      <a:lnTo>
                        <a:pt x="23" y="81"/>
                      </a:lnTo>
                      <a:lnTo>
                        <a:pt x="23" y="81"/>
                      </a:lnTo>
                      <a:lnTo>
                        <a:pt x="23" y="81"/>
                      </a:lnTo>
                      <a:lnTo>
                        <a:pt x="21" y="81"/>
                      </a:lnTo>
                      <a:lnTo>
                        <a:pt x="21" y="81"/>
                      </a:lnTo>
                      <a:lnTo>
                        <a:pt x="21" y="81"/>
                      </a:lnTo>
                      <a:lnTo>
                        <a:pt x="21" y="81"/>
                      </a:lnTo>
                      <a:lnTo>
                        <a:pt x="19" y="81"/>
                      </a:lnTo>
                      <a:lnTo>
                        <a:pt x="19" y="81"/>
                      </a:lnTo>
                      <a:lnTo>
                        <a:pt x="19" y="81"/>
                      </a:lnTo>
                      <a:lnTo>
                        <a:pt x="17" y="81"/>
                      </a:lnTo>
                      <a:lnTo>
                        <a:pt x="17" y="81"/>
                      </a:lnTo>
                      <a:lnTo>
                        <a:pt x="17" y="81"/>
                      </a:lnTo>
                      <a:lnTo>
                        <a:pt x="17" y="81"/>
                      </a:lnTo>
                      <a:lnTo>
                        <a:pt x="15" y="81"/>
                      </a:lnTo>
                      <a:lnTo>
                        <a:pt x="15" y="81"/>
                      </a:lnTo>
                      <a:lnTo>
                        <a:pt x="15" y="81"/>
                      </a:lnTo>
                      <a:lnTo>
                        <a:pt x="15" y="81"/>
                      </a:lnTo>
                      <a:lnTo>
                        <a:pt x="13" y="81"/>
                      </a:lnTo>
                      <a:lnTo>
                        <a:pt x="13" y="81"/>
                      </a:lnTo>
                      <a:lnTo>
                        <a:pt x="13" y="79"/>
                      </a:lnTo>
                      <a:lnTo>
                        <a:pt x="13" y="79"/>
                      </a:lnTo>
                      <a:lnTo>
                        <a:pt x="13" y="79"/>
                      </a:lnTo>
                      <a:lnTo>
                        <a:pt x="11" y="79"/>
                      </a:lnTo>
                      <a:lnTo>
                        <a:pt x="11" y="79"/>
                      </a:lnTo>
                      <a:lnTo>
                        <a:pt x="11" y="79"/>
                      </a:lnTo>
                      <a:lnTo>
                        <a:pt x="9" y="79"/>
                      </a:lnTo>
                      <a:lnTo>
                        <a:pt x="9" y="79"/>
                      </a:lnTo>
                      <a:lnTo>
                        <a:pt x="9" y="79"/>
                      </a:lnTo>
                      <a:lnTo>
                        <a:pt x="9" y="79"/>
                      </a:lnTo>
                      <a:lnTo>
                        <a:pt x="9" y="79"/>
                      </a:lnTo>
                      <a:lnTo>
                        <a:pt x="7" y="79"/>
                      </a:lnTo>
                      <a:lnTo>
                        <a:pt x="7" y="79"/>
                      </a:lnTo>
                      <a:lnTo>
                        <a:pt x="7" y="79"/>
                      </a:lnTo>
                      <a:lnTo>
                        <a:pt x="7" y="79"/>
                      </a:lnTo>
                      <a:lnTo>
                        <a:pt x="7" y="77"/>
                      </a:lnTo>
                      <a:lnTo>
                        <a:pt x="7" y="77"/>
                      </a:lnTo>
                      <a:lnTo>
                        <a:pt x="9" y="77"/>
                      </a:lnTo>
                      <a:lnTo>
                        <a:pt x="9" y="77"/>
                      </a:lnTo>
                      <a:lnTo>
                        <a:pt x="9" y="77"/>
                      </a:lnTo>
                      <a:lnTo>
                        <a:pt x="9" y="75"/>
                      </a:lnTo>
                      <a:lnTo>
                        <a:pt x="9" y="75"/>
                      </a:lnTo>
                      <a:lnTo>
                        <a:pt x="9" y="75"/>
                      </a:lnTo>
                      <a:lnTo>
                        <a:pt x="7" y="75"/>
                      </a:lnTo>
                      <a:lnTo>
                        <a:pt x="7" y="75"/>
                      </a:lnTo>
                      <a:lnTo>
                        <a:pt x="7" y="75"/>
                      </a:lnTo>
                      <a:lnTo>
                        <a:pt x="5" y="75"/>
                      </a:lnTo>
                      <a:lnTo>
                        <a:pt x="5" y="75"/>
                      </a:lnTo>
                      <a:lnTo>
                        <a:pt x="5" y="75"/>
                      </a:lnTo>
                      <a:lnTo>
                        <a:pt x="5" y="75"/>
                      </a:lnTo>
                      <a:lnTo>
                        <a:pt x="5" y="73"/>
                      </a:lnTo>
                      <a:lnTo>
                        <a:pt x="3" y="73"/>
                      </a:lnTo>
                      <a:lnTo>
                        <a:pt x="3" y="73"/>
                      </a:lnTo>
                      <a:lnTo>
                        <a:pt x="3" y="73"/>
                      </a:lnTo>
                      <a:lnTo>
                        <a:pt x="3" y="73"/>
                      </a:lnTo>
                      <a:lnTo>
                        <a:pt x="3" y="71"/>
                      </a:lnTo>
                      <a:lnTo>
                        <a:pt x="3" y="71"/>
                      </a:lnTo>
                      <a:lnTo>
                        <a:pt x="5" y="71"/>
                      </a:lnTo>
                      <a:lnTo>
                        <a:pt x="5" y="71"/>
                      </a:lnTo>
                      <a:lnTo>
                        <a:pt x="5" y="71"/>
                      </a:lnTo>
                      <a:lnTo>
                        <a:pt x="5" y="69"/>
                      </a:lnTo>
                      <a:lnTo>
                        <a:pt x="5" y="69"/>
                      </a:lnTo>
                      <a:lnTo>
                        <a:pt x="7" y="69"/>
                      </a:lnTo>
                      <a:lnTo>
                        <a:pt x="7" y="69"/>
                      </a:lnTo>
                      <a:lnTo>
                        <a:pt x="7" y="69"/>
                      </a:lnTo>
                      <a:lnTo>
                        <a:pt x="9" y="69"/>
                      </a:lnTo>
                      <a:lnTo>
                        <a:pt x="9" y="69"/>
                      </a:lnTo>
                      <a:lnTo>
                        <a:pt x="9" y="69"/>
                      </a:lnTo>
                      <a:lnTo>
                        <a:pt x="11" y="69"/>
                      </a:lnTo>
                      <a:lnTo>
                        <a:pt x="11" y="67"/>
                      </a:lnTo>
                      <a:lnTo>
                        <a:pt x="11" y="67"/>
                      </a:lnTo>
                      <a:lnTo>
                        <a:pt x="11" y="67"/>
                      </a:lnTo>
                      <a:lnTo>
                        <a:pt x="11" y="67"/>
                      </a:lnTo>
                      <a:lnTo>
                        <a:pt x="9" y="67"/>
                      </a:lnTo>
                      <a:lnTo>
                        <a:pt x="9" y="67"/>
                      </a:lnTo>
                      <a:lnTo>
                        <a:pt x="9" y="67"/>
                      </a:lnTo>
                      <a:lnTo>
                        <a:pt x="9" y="67"/>
                      </a:lnTo>
                      <a:lnTo>
                        <a:pt x="7" y="67"/>
                      </a:lnTo>
                      <a:lnTo>
                        <a:pt x="7" y="67"/>
                      </a:lnTo>
                      <a:lnTo>
                        <a:pt x="5" y="67"/>
                      </a:lnTo>
                      <a:lnTo>
                        <a:pt x="5" y="67"/>
                      </a:lnTo>
                      <a:lnTo>
                        <a:pt x="5" y="67"/>
                      </a:lnTo>
                      <a:lnTo>
                        <a:pt x="3" y="67"/>
                      </a:lnTo>
                      <a:lnTo>
                        <a:pt x="3" y="67"/>
                      </a:lnTo>
                      <a:lnTo>
                        <a:pt x="1" y="67"/>
                      </a:lnTo>
                      <a:lnTo>
                        <a:pt x="1" y="67"/>
                      </a:lnTo>
                      <a:lnTo>
                        <a:pt x="1" y="69"/>
                      </a:lnTo>
                      <a:lnTo>
                        <a:pt x="1" y="69"/>
                      </a:lnTo>
                      <a:lnTo>
                        <a:pt x="1" y="69"/>
                      </a:lnTo>
                      <a:lnTo>
                        <a:pt x="0" y="69"/>
                      </a:lnTo>
                      <a:lnTo>
                        <a:pt x="0" y="69"/>
                      </a:lnTo>
                      <a:lnTo>
                        <a:pt x="0" y="69"/>
                      </a:lnTo>
                      <a:lnTo>
                        <a:pt x="0" y="67"/>
                      </a:lnTo>
                      <a:lnTo>
                        <a:pt x="0" y="67"/>
                      </a:lnTo>
                      <a:lnTo>
                        <a:pt x="0" y="67"/>
                      </a:lnTo>
                      <a:lnTo>
                        <a:pt x="0" y="66"/>
                      </a:lnTo>
                      <a:lnTo>
                        <a:pt x="1" y="66"/>
                      </a:lnTo>
                      <a:lnTo>
                        <a:pt x="1" y="66"/>
                      </a:lnTo>
                      <a:lnTo>
                        <a:pt x="1" y="67"/>
                      </a:lnTo>
                      <a:lnTo>
                        <a:pt x="1" y="67"/>
                      </a:lnTo>
                      <a:lnTo>
                        <a:pt x="1" y="66"/>
                      </a:lnTo>
                      <a:lnTo>
                        <a:pt x="1" y="66"/>
                      </a:lnTo>
                      <a:lnTo>
                        <a:pt x="3" y="66"/>
                      </a:lnTo>
                      <a:lnTo>
                        <a:pt x="3" y="66"/>
                      </a:lnTo>
                      <a:lnTo>
                        <a:pt x="5" y="66"/>
                      </a:lnTo>
                      <a:lnTo>
                        <a:pt x="5" y="64"/>
                      </a:lnTo>
                      <a:lnTo>
                        <a:pt x="5" y="64"/>
                      </a:lnTo>
                      <a:lnTo>
                        <a:pt x="5" y="64"/>
                      </a:lnTo>
                      <a:lnTo>
                        <a:pt x="5" y="64"/>
                      </a:lnTo>
                      <a:lnTo>
                        <a:pt x="7" y="64"/>
                      </a:lnTo>
                      <a:lnTo>
                        <a:pt x="7" y="64"/>
                      </a:lnTo>
                      <a:lnTo>
                        <a:pt x="9" y="64"/>
                      </a:lnTo>
                      <a:lnTo>
                        <a:pt x="9" y="64"/>
                      </a:lnTo>
                      <a:lnTo>
                        <a:pt x="9" y="64"/>
                      </a:lnTo>
                      <a:lnTo>
                        <a:pt x="9" y="64"/>
                      </a:lnTo>
                      <a:lnTo>
                        <a:pt x="9" y="64"/>
                      </a:lnTo>
                      <a:lnTo>
                        <a:pt x="9" y="64"/>
                      </a:lnTo>
                      <a:lnTo>
                        <a:pt x="11" y="64"/>
                      </a:lnTo>
                      <a:lnTo>
                        <a:pt x="11" y="64"/>
                      </a:lnTo>
                      <a:lnTo>
                        <a:pt x="11" y="64"/>
                      </a:lnTo>
                      <a:lnTo>
                        <a:pt x="11" y="64"/>
                      </a:lnTo>
                      <a:lnTo>
                        <a:pt x="11" y="64"/>
                      </a:lnTo>
                      <a:lnTo>
                        <a:pt x="13" y="64"/>
                      </a:lnTo>
                      <a:lnTo>
                        <a:pt x="13" y="64"/>
                      </a:lnTo>
                      <a:lnTo>
                        <a:pt x="13" y="64"/>
                      </a:lnTo>
                      <a:lnTo>
                        <a:pt x="13" y="64"/>
                      </a:lnTo>
                      <a:lnTo>
                        <a:pt x="13" y="62"/>
                      </a:lnTo>
                      <a:lnTo>
                        <a:pt x="13" y="62"/>
                      </a:lnTo>
                      <a:lnTo>
                        <a:pt x="11" y="62"/>
                      </a:lnTo>
                      <a:lnTo>
                        <a:pt x="11" y="62"/>
                      </a:lnTo>
                      <a:lnTo>
                        <a:pt x="11" y="60"/>
                      </a:lnTo>
                      <a:lnTo>
                        <a:pt x="13" y="60"/>
                      </a:lnTo>
                      <a:lnTo>
                        <a:pt x="13" y="60"/>
                      </a:lnTo>
                      <a:lnTo>
                        <a:pt x="15" y="60"/>
                      </a:lnTo>
                      <a:lnTo>
                        <a:pt x="15" y="60"/>
                      </a:lnTo>
                      <a:lnTo>
                        <a:pt x="15" y="60"/>
                      </a:lnTo>
                      <a:lnTo>
                        <a:pt x="15" y="60"/>
                      </a:lnTo>
                      <a:lnTo>
                        <a:pt x="17" y="60"/>
                      </a:lnTo>
                      <a:lnTo>
                        <a:pt x="17" y="58"/>
                      </a:lnTo>
                      <a:lnTo>
                        <a:pt x="15" y="58"/>
                      </a:lnTo>
                      <a:lnTo>
                        <a:pt x="15" y="58"/>
                      </a:lnTo>
                      <a:lnTo>
                        <a:pt x="15" y="58"/>
                      </a:lnTo>
                      <a:lnTo>
                        <a:pt x="13" y="58"/>
                      </a:lnTo>
                      <a:lnTo>
                        <a:pt x="13" y="58"/>
                      </a:lnTo>
                      <a:lnTo>
                        <a:pt x="11" y="58"/>
                      </a:lnTo>
                      <a:lnTo>
                        <a:pt x="11" y="58"/>
                      </a:lnTo>
                      <a:lnTo>
                        <a:pt x="13" y="58"/>
                      </a:lnTo>
                      <a:lnTo>
                        <a:pt x="13" y="56"/>
                      </a:lnTo>
                      <a:lnTo>
                        <a:pt x="13" y="56"/>
                      </a:lnTo>
                      <a:lnTo>
                        <a:pt x="15" y="56"/>
                      </a:lnTo>
                      <a:lnTo>
                        <a:pt x="15" y="56"/>
                      </a:lnTo>
                      <a:lnTo>
                        <a:pt x="15" y="56"/>
                      </a:lnTo>
                      <a:lnTo>
                        <a:pt x="15" y="56"/>
                      </a:lnTo>
                      <a:lnTo>
                        <a:pt x="17" y="56"/>
                      </a:lnTo>
                      <a:lnTo>
                        <a:pt x="17" y="56"/>
                      </a:lnTo>
                      <a:lnTo>
                        <a:pt x="17" y="56"/>
                      </a:lnTo>
                      <a:lnTo>
                        <a:pt x="17" y="54"/>
                      </a:lnTo>
                      <a:lnTo>
                        <a:pt x="17" y="54"/>
                      </a:lnTo>
                      <a:lnTo>
                        <a:pt x="19" y="54"/>
                      </a:lnTo>
                      <a:lnTo>
                        <a:pt x="19" y="54"/>
                      </a:lnTo>
                      <a:lnTo>
                        <a:pt x="19" y="54"/>
                      </a:lnTo>
                      <a:lnTo>
                        <a:pt x="19" y="52"/>
                      </a:lnTo>
                      <a:lnTo>
                        <a:pt x="21" y="52"/>
                      </a:lnTo>
                      <a:lnTo>
                        <a:pt x="21" y="52"/>
                      </a:lnTo>
                      <a:lnTo>
                        <a:pt x="21" y="52"/>
                      </a:lnTo>
                      <a:lnTo>
                        <a:pt x="21" y="50"/>
                      </a:lnTo>
                      <a:lnTo>
                        <a:pt x="21" y="50"/>
                      </a:lnTo>
                      <a:lnTo>
                        <a:pt x="21" y="50"/>
                      </a:lnTo>
                      <a:lnTo>
                        <a:pt x="21" y="50"/>
                      </a:lnTo>
                      <a:lnTo>
                        <a:pt x="21" y="48"/>
                      </a:lnTo>
                      <a:lnTo>
                        <a:pt x="21" y="48"/>
                      </a:lnTo>
                      <a:lnTo>
                        <a:pt x="21" y="48"/>
                      </a:lnTo>
                      <a:lnTo>
                        <a:pt x="21" y="48"/>
                      </a:lnTo>
                      <a:lnTo>
                        <a:pt x="23" y="48"/>
                      </a:lnTo>
                      <a:lnTo>
                        <a:pt x="23" y="46"/>
                      </a:lnTo>
                      <a:lnTo>
                        <a:pt x="23" y="46"/>
                      </a:lnTo>
                      <a:lnTo>
                        <a:pt x="23" y="46"/>
                      </a:lnTo>
                      <a:lnTo>
                        <a:pt x="23" y="46"/>
                      </a:lnTo>
                      <a:lnTo>
                        <a:pt x="24" y="46"/>
                      </a:lnTo>
                      <a:lnTo>
                        <a:pt x="24" y="46"/>
                      </a:lnTo>
                      <a:lnTo>
                        <a:pt x="26" y="46"/>
                      </a:lnTo>
                      <a:lnTo>
                        <a:pt x="26" y="46"/>
                      </a:lnTo>
                      <a:lnTo>
                        <a:pt x="26" y="44"/>
                      </a:lnTo>
                      <a:lnTo>
                        <a:pt x="26" y="44"/>
                      </a:lnTo>
                      <a:lnTo>
                        <a:pt x="24" y="44"/>
                      </a:lnTo>
                      <a:lnTo>
                        <a:pt x="24" y="44"/>
                      </a:lnTo>
                      <a:lnTo>
                        <a:pt x="23" y="44"/>
                      </a:lnTo>
                      <a:lnTo>
                        <a:pt x="23" y="44"/>
                      </a:lnTo>
                      <a:lnTo>
                        <a:pt x="23" y="44"/>
                      </a:lnTo>
                      <a:lnTo>
                        <a:pt x="21" y="44"/>
                      </a:lnTo>
                      <a:lnTo>
                        <a:pt x="21" y="44"/>
                      </a:lnTo>
                      <a:lnTo>
                        <a:pt x="21" y="44"/>
                      </a:lnTo>
                      <a:lnTo>
                        <a:pt x="19" y="44"/>
                      </a:lnTo>
                      <a:lnTo>
                        <a:pt x="19" y="44"/>
                      </a:lnTo>
                      <a:lnTo>
                        <a:pt x="17" y="44"/>
                      </a:lnTo>
                      <a:lnTo>
                        <a:pt x="17" y="44"/>
                      </a:lnTo>
                      <a:lnTo>
                        <a:pt x="17" y="44"/>
                      </a:lnTo>
                      <a:lnTo>
                        <a:pt x="15" y="44"/>
                      </a:lnTo>
                      <a:lnTo>
                        <a:pt x="15" y="44"/>
                      </a:lnTo>
                      <a:lnTo>
                        <a:pt x="15" y="44"/>
                      </a:lnTo>
                      <a:lnTo>
                        <a:pt x="15" y="44"/>
                      </a:lnTo>
                      <a:lnTo>
                        <a:pt x="13" y="44"/>
                      </a:lnTo>
                      <a:lnTo>
                        <a:pt x="13" y="43"/>
                      </a:lnTo>
                      <a:lnTo>
                        <a:pt x="13" y="43"/>
                      </a:lnTo>
                      <a:lnTo>
                        <a:pt x="11" y="43"/>
                      </a:lnTo>
                      <a:lnTo>
                        <a:pt x="11" y="43"/>
                      </a:lnTo>
                      <a:lnTo>
                        <a:pt x="11" y="43"/>
                      </a:lnTo>
                      <a:lnTo>
                        <a:pt x="11" y="41"/>
                      </a:lnTo>
                      <a:lnTo>
                        <a:pt x="11" y="41"/>
                      </a:lnTo>
                      <a:lnTo>
                        <a:pt x="9" y="41"/>
                      </a:lnTo>
                      <a:lnTo>
                        <a:pt x="9" y="41"/>
                      </a:lnTo>
                      <a:lnTo>
                        <a:pt x="9" y="41"/>
                      </a:lnTo>
                      <a:lnTo>
                        <a:pt x="7" y="41"/>
                      </a:lnTo>
                      <a:lnTo>
                        <a:pt x="7" y="41"/>
                      </a:lnTo>
                      <a:lnTo>
                        <a:pt x="7" y="41"/>
                      </a:lnTo>
                      <a:lnTo>
                        <a:pt x="9" y="41"/>
                      </a:lnTo>
                      <a:lnTo>
                        <a:pt x="9" y="39"/>
                      </a:lnTo>
                      <a:lnTo>
                        <a:pt x="7" y="39"/>
                      </a:lnTo>
                      <a:lnTo>
                        <a:pt x="7" y="39"/>
                      </a:lnTo>
                      <a:lnTo>
                        <a:pt x="7" y="37"/>
                      </a:lnTo>
                      <a:lnTo>
                        <a:pt x="7" y="37"/>
                      </a:lnTo>
                      <a:lnTo>
                        <a:pt x="5" y="37"/>
                      </a:lnTo>
                      <a:lnTo>
                        <a:pt x="5" y="37"/>
                      </a:lnTo>
                      <a:lnTo>
                        <a:pt x="5" y="37"/>
                      </a:lnTo>
                      <a:lnTo>
                        <a:pt x="5" y="37"/>
                      </a:lnTo>
                      <a:lnTo>
                        <a:pt x="5" y="35"/>
                      </a:lnTo>
                      <a:lnTo>
                        <a:pt x="7" y="35"/>
                      </a:lnTo>
                      <a:lnTo>
                        <a:pt x="7" y="35"/>
                      </a:lnTo>
                      <a:lnTo>
                        <a:pt x="9" y="35"/>
                      </a:lnTo>
                      <a:lnTo>
                        <a:pt x="9" y="35"/>
                      </a:lnTo>
                      <a:lnTo>
                        <a:pt x="9" y="33"/>
                      </a:lnTo>
                      <a:lnTo>
                        <a:pt x="9" y="33"/>
                      </a:lnTo>
                      <a:lnTo>
                        <a:pt x="9" y="33"/>
                      </a:lnTo>
                      <a:lnTo>
                        <a:pt x="9" y="33"/>
                      </a:lnTo>
                      <a:lnTo>
                        <a:pt x="9" y="33"/>
                      </a:lnTo>
                      <a:lnTo>
                        <a:pt x="11" y="33"/>
                      </a:lnTo>
                      <a:lnTo>
                        <a:pt x="11" y="33"/>
                      </a:lnTo>
                      <a:lnTo>
                        <a:pt x="11" y="31"/>
                      </a:lnTo>
                      <a:lnTo>
                        <a:pt x="11" y="31"/>
                      </a:lnTo>
                      <a:lnTo>
                        <a:pt x="9" y="31"/>
                      </a:lnTo>
                      <a:lnTo>
                        <a:pt x="9" y="31"/>
                      </a:lnTo>
                      <a:lnTo>
                        <a:pt x="9" y="29"/>
                      </a:lnTo>
                      <a:lnTo>
                        <a:pt x="9" y="29"/>
                      </a:lnTo>
                      <a:lnTo>
                        <a:pt x="9" y="29"/>
                      </a:lnTo>
                      <a:lnTo>
                        <a:pt x="7" y="29"/>
                      </a:lnTo>
                      <a:lnTo>
                        <a:pt x="7" y="29"/>
                      </a:lnTo>
                      <a:lnTo>
                        <a:pt x="5" y="29"/>
                      </a:lnTo>
                      <a:lnTo>
                        <a:pt x="5" y="29"/>
                      </a:lnTo>
                      <a:lnTo>
                        <a:pt x="7" y="29"/>
                      </a:lnTo>
                      <a:lnTo>
                        <a:pt x="7" y="29"/>
                      </a:lnTo>
                      <a:lnTo>
                        <a:pt x="7" y="27"/>
                      </a:lnTo>
                      <a:lnTo>
                        <a:pt x="9" y="27"/>
                      </a:lnTo>
                      <a:lnTo>
                        <a:pt x="9" y="27"/>
                      </a:lnTo>
                      <a:lnTo>
                        <a:pt x="9" y="27"/>
                      </a:lnTo>
                      <a:lnTo>
                        <a:pt x="11" y="27"/>
                      </a:lnTo>
                      <a:lnTo>
                        <a:pt x="11" y="27"/>
                      </a:lnTo>
                      <a:lnTo>
                        <a:pt x="11" y="27"/>
                      </a:lnTo>
                      <a:lnTo>
                        <a:pt x="11" y="25"/>
                      </a:lnTo>
                      <a:lnTo>
                        <a:pt x="11" y="25"/>
                      </a:lnTo>
                      <a:lnTo>
                        <a:pt x="11" y="27"/>
                      </a:lnTo>
                      <a:lnTo>
                        <a:pt x="9" y="27"/>
                      </a:lnTo>
                      <a:lnTo>
                        <a:pt x="9" y="27"/>
                      </a:lnTo>
                      <a:lnTo>
                        <a:pt x="9" y="27"/>
                      </a:lnTo>
                      <a:lnTo>
                        <a:pt x="7" y="27"/>
                      </a:lnTo>
                      <a:lnTo>
                        <a:pt x="7" y="27"/>
                      </a:lnTo>
                      <a:lnTo>
                        <a:pt x="7" y="25"/>
                      </a:lnTo>
                      <a:lnTo>
                        <a:pt x="7" y="25"/>
                      </a:lnTo>
                      <a:lnTo>
                        <a:pt x="7" y="25"/>
                      </a:lnTo>
                      <a:lnTo>
                        <a:pt x="9" y="25"/>
                      </a:lnTo>
                      <a:lnTo>
                        <a:pt x="9" y="25"/>
                      </a:lnTo>
                      <a:lnTo>
                        <a:pt x="9" y="25"/>
                      </a:lnTo>
                      <a:lnTo>
                        <a:pt x="9" y="23"/>
                      </a:lnTo>
                      <a:lnTo>
                        <a:pt x="9" y="23"/>
                      </a:lnTo>
                      <a:lnTo>
                        <a:pt x="9" y="23"/>
                      </a:lnTo>
                      <a:lnTo>
                        <a:pt x="11" y="23"/>
                      </a:lnTo>
                      <a:lnTo>
                        <a:pt x="11" y="21"/>
                      </a:lnTo>
                      <a:lnTo>
                        <a:pt x="11" y="21"/>
                      </a:lnTo>
                      <a:lnTo>
                        <a:pt x="11" y="21"/>
                      </a:lnTo>
                      <a:lnTo>
                        <a:pt x="11" y="23"/>
                      </a:lnTo>
                      <a:lnTo>
                        <a:pt x="13" y="23"/>
                      </a:lnTo>
                      <a:lnTo>
                        <a:pt x="13" y="23"/>
                      </a:lnTo>
                      <a:lnTo>
                        <a:pt x="13" y="21"/>
                      </a:lnTo>
                      <a:lnTo>
                        <a:pt x="15" y="21"/>
                      </a:lnTo>
                      <a:lnTo>
                        <a:pt x="15" y="21"/>
                      </a:lnTo>
                      <a:lnTo>
                        <a:pt x="15" y="21"/>
                      </a:lnTo>
                      <a:lnTo>
                        <a:pt x="15" y="21"/>
                      </a:lnTo>
                      <a:lnTo>
                        <a:pt x="17" y="21"/>
                      </a:lnTo>
                      <a:lnTo>
                        <a:pt x="17" y="21"/>
                      </a:lnTo>
                      <a:lnTo>
                        <a:pt x="17" y="21"/>
                      </a:lnTo>
                      <a:lnTo>
                        <a:pt x="17" y="21"/>
                      </a:lnTo>
                      <a:lnTo>
                        <a:pt x="19" y="21"/>
                      </a:lnTo>
                      <a:lnTo>
                        <a:pt x="19" y="21"/>
                      </a:lnTo>
                      <a:lnTo>
                        <a:pt x="21" y="21"/>
                      </a:lnTo>
                      <a:lnTo>
                        <a:pt x="21" y="21"/>
                      </a:lnTo>
                      <a:lnTo>
                        <a:pt x="21" y="21"/>
                      </a:lnTo>
                      <a:lnTo>
                        <a:pt x="23" y="21"/>
                      </a:lnTo>
                      <a:lnTo>
                        <a:pt x="23" y="21"/>
                      </a:lnTo>
                      <a:lnTo>
                        <a:pt x="23" y="21"/>
                      </a:lnTo>
                      <a:lnTo>
                        <a:pt x="24" y="21"/>
                      </a:lnTo>
                      <a:lnTo>
                        <a:pt x="24" y="21"/>
                      </a:lnTo>
                      <a:lnTo>
                        <a:pt x="24" y="23"/>
                      </a:lnTo>
                      <a:lnTo>
                        <a:pt x="26" y="23"/>
                      </a:lnTo>
                      <a:lnTo>
                        <a:pt x="26" y="23"/>
                      </a:lnTo>
                      <a:lnTo>
                        <a:pt x="26" y="23"/>
                      </a:lnTo>
                      <a:lnTo>
                        <a:pt x="26" y="23"/>
                      </a:lnTo>
                      <a:lnTo>
                        <a:pt x="26" y="23"/>
                      </a:lnTo>
                      <a:lnTo>
                        <a:pt x="26" y="21"/>
                      </a:lnTo>
                      <a:lnTo>
                        <a:pt x="28" y="21"/>
                      </a:lnTo>
                      <a:lnTo>
                        <a:pt x="28" y="21"/>
                      </a:lnTo>
                      <a:lnTo>
                        <a:pt x="28" y="21"/>
                      </a:lnTo>
                      <a:lnTo>
                        <a:pt x="30" y="21"/>
                      </a:lnTo>
                      <a:lnTo>
                        <a:pt x="30" y="23"/>
                      </a:lnTo>
                      <a:lnTo>
                        <a:pt x="30" y="23"/>
                      </a:lnTo>
                      <a:lnTo>
                        <a:pt x="32" y="23"/>
                      </a:lnTo>
                      <a:lnTo>
                        <a:pt x="32" y="23"/>
                      </a:lnTo>
                      <a:lnTo>
                        <a:pt x="32" y="23"/>
                      </a:lnTo>
                      <a:lnTo>
                        <a:pt x="34" y="23"/>
                      </a:lnTo>
                      <a:lnTo>
                        <a:pt x="34" y="23"/>
                      </a:lnTo>
                      <a:lnTo>
                        <a:pt x="34" y="21"/>
                      </a:lnTo>
                      <a:lnTo>
                        <a:pt x="34" y="21"/>
                      </a:lnTo>
                      <a:lnTo>
                        <a:pt x="34" y="21"/>
                      </a:lnTo>
                      <a:lnTo>
                        <a:pt x="34" y="21"/>
                      </a:lnTo>
                      <a:lnTo>
                        <a:pt x="36" y="21"/>
                      </a:lnTo>
                      <a:lnTo>
                        <a:pt x="36" y="20"/>
                      </a:lnTo>
                      <a:lnTo>
                        <a:pt x="36" y="20"/>
                      </a:lnTo>
                      <a:lnTo>
                        <a:pt x="36" y="20"/>
                      </a:lnTo>
                      <a:lnTo>
                        <a:pt x="36" y="20"/>
                      </a:lnTo>
                      <a:lnTo>
                        <a:pt x="38" y="20"/>
                      </a:lnTo>
                      <a:lnTo>
                        <a:pt x="38" y="18"/>
                      </a:lnTo>
                      <a:lnTo>
                        <a:pt x="38" y="18"/>
                      </a:lnTo>
                      <a:lnTo>
                        <a:pt x="38" y="18"/>
                      </a:lnTo>
                      <a:lnTo>
                        <a:pt x="40" y="18"/>
                      </a:lnTo>
                      <a:lnTo>
                        <a:pt x="40" y="18"/>
                      </a:lnTo>
                      <a:lnTo>
                        <a:pt x="42" y="18"/>
                      </a:lnTo>
                      <a:lnTo>
                        <a:pt x="42" y="18"/>
                      </a:lnTo>
                      <a:lnTo>
                        <a:pt x="42" y="18"/>
                      </a:lnTo>
                      <a:lnTo>
                        <a:pt x="42" y="16"/>
                      </a:lnTo>
                      <a:lnTo>
                        <a:pt x="42" y="16"/>
                      </a:lnTo>
                      <a:lnTo>
                        <a:pt x="40" y="16"/>
                      </a:lnTo>
                      <a:lnTo>
                        <a:pt x="40" y="16"/>
                      </a:lnTo>
                      <a:lnTo>
                        <a:pt x="38" y="16"/>
                      </a:lnTo>
                      <a:lnTo>
                        <a:pt x="38" y="18"/>
                      </a:lnTo>
                      <a:lnTo>
                        <a:pt x="38" y="18"/>
                      </a:lnTo>
                      <a:lnTo>
                        <a:pt x="38" y="18"/>
                      </a:lnTo>
                      <a:lnTo>
                        <a:pt x="38" y="16"/>
                      </a:lnTo>
                      <a:lnTo>
                        <a:pt x="36" y="16"/>
                      </a:lnTo>
                      <a:lnTo>
                        <a:pt x="36" y="16"/>
                      </a:lnTo>
                      <a:lnTo>
                        <a:pt x="36" y="16"/>
                      </a:lnTo>
                      <a:lnTo>
                        <a:pt x="34" y="16"/>
                      </a:lnTo>
                      <a:lnTo>
                        <a:pt x="34" y="16"/>
                      </a:lnTo>
                      <a:lnTo>
                        <a:pt x="34" y="16"/>
                      </a:lnTo>
                      <a:lnTo>
                        <a:pt x="32" y="16"/>
                      </a:lnTo>
                      <a:lnTo>
                        <a:pt x="32" y="16"/>
                      </a:lnTo>
                      <a:lnTo>
                        <a:pt x="32" y="16"/>
                      </a:lnTo>
                      <a:lnTo>
                        <a:pt x="32" y="16"/>
                      </a:lnTo>
                      <a:lnTo>
                        <a:pt x="32" y="14"/>
                      </a:lnTo>
                      <a:lnTo>
                        <a:pt x="32" y="14"/>
                      </a:lnTo>
                      <a:lnTo>
                        <a:pt x="32" y="14"/>
                      </a:lnTo>
                      <a:lnTo>
                        <a:pt x="32" y="14"/>
                      </a:lnTo>
                      <a:lnTo>
                        <a:pt x="34" y="14"/>
                      </a:lnTo>
                      <a:lnTo>
                        <a:pt x="34" y="12"/>
                      </a:lnTo>
                      <a:lnTo>
                        <a:pt x="34" y="12"/>
                      </a:lnTo>
                      <a:lnTo>
                        <a:pt x="36" y="12"/>
                      </a:lnTo>
                      <a:lnTo>
                        <a:pt x="36" y="12"/>
                      </a:lnTo>
                      <a:lnTo>
                        <a:pt x="36" y="12"/>
                      </a:lnTo>
                      <a:lnTo>
                        <a:pt x="36" y="10"/>
                      </a:lnTo>
                      <a:lnTo>
                        <a:pt x="36" y="10"/>
                      </a:lnTo>
                      <a:lnTo>
                        <a:pt x="38" y="10"/>
                      </a:lnTo>
                      <a:lnTo>
                        <a:pt x="38" y="10"/>
                      </a:lnTo>
                      <a:lnTo>
                        <a:pt x="38" y="10"/>
                      </a:lnTo>
                      <a:lnTo>
                        <a:pt x="38" y="10"/>
                      </a:lnTo>
                      <a:lnTo>
                        <a:pt x="38" y="8"/>
                      </a:lnTo>
                      <a:lnTo>
                        <a:pt x="36" y="8"/>
                      </a:lnTo>
                      <a:lnTo>
                        <a:pt x="36" y="8"/>
                      </a:lnTo>
                      <a:lnTo>
                        <a:pt x="36" y="8"/>
                      </a:lnTo>
                      <a:lnTo>
                        <a:pt x="36" y="8"/>
                      </a:lnTo>
                      <a:lnTo>
                        <a:pt x="36" y="8"/>
                      </a:lnTo>
                      <a:lnTo>
                        <a:pt x="38" y="8"/>
                      </a:lnTo>
                      <a:lnTo>
                        <a:pt x="38" y="6"/>
                      </a:lnTo>
                      <a:lnTo>
                        <a:pt x="38" y="6"/>
                      </a:lnTo>
                      <a:lnTo>
                        <a:pt x="38" y="6"/>
                      </a:lnTo>
                      <a:lnTo>
                        <a:pt x="38" y="6"/>
                      </a:lnTo>
                      <a:lnTo>
                        <a:pt x="40" y="6"/>
                      </a:lnTo>
                      <a:lnTo>
                        <a:pt x="40" y="6"/>
                      </a:lnTo>
                      <a:lnTo>
                        <a:pt x="40" y="4"/>
                      </a:lnTo>
                      <a:lnTo>
                        <a:pt x="42" y="4"/>
                      </a:lnTo>
                      <a:lnTo>
                        <a:pt x="42" y="4"/>
                      </a:lnTo>
                      <a:lnTo>
                        <a:pt x="42" y="4"/>
                      </a:lnTo>
                      <a:lnTo>
                        <a:pt x="42" y="4"/>
                      </a:lnTo>
                      <a:lnTo>
                        <a:pt x="44" y="4"/>
                      </a:lnTo>
                      <a:lnTo>
                        <a:pt x="44" y="4"/>
                      </a:lnTo>
                      <a:lnTo>
                        <a:pt x="44" y="4"/>
                      </a:lnTo>
                      <a:lnTo>
                        <a:pt x="44" y="4"/>
                      </a:lnTo>
                      <a:lnTo>
                        <a:pt x="44" y="4"/>
                      </a:lnTo>
                      <a:lnTo>
                        <a:pt x="45" y="4"/>
                      </a:lnTo>
                      <a:lnTo>
                        <a:pt x="45" y="2"/>
                      </a:lnTo>
                      <a:lnTo>
                        <a:pt x="45" y="2"/>
                      </a:lnTo>
                      <a:lnTo>
                        <a:pt x="47" y="2"/>
                      </a:lnTo>
                      <a:lnTo>
                        <a:pt x="47" y="2"/>
                      </a:lnTo>
                      <a:lnTo>
                        <a:pt x="47" y="4"/>
                      </a:lnTo>
                      <a:lnTo>
                        <a:pt x="47" y="4"/>
                      </a:lnTo>
                      <a:lnTo>
                        <a:pt x="47" y="2"/>
                      </a:lnTo>
                      <a:lnTo>
                        <a:pt x="49" y="2"/>
                      </a:lnTo>
                      <a:lnTo>
                        <a:pt x="49" y="2"/>
                      </a:lnTo>
                      <a:lnTo>
                        <a:pt x="49" y="2"/>
                      </a:lnTo>
                      <a:lnTo>
                        <a:pt x="49" y="2"/>
                      </a:lnTo>
                      <a:lnTo>
                        <a:pt x="51" y="2"/>
                      </a:lnTo>
                      <a:lnTo>
                        <a:pt x="51" y="2"/>
                      </a:lnTo>
                      <a:lnTo>
                        <a:pt x="53" y="2"/>
                      </a:lnTo>
                      <a:lnTo>
                        <a:pt x="53" y="2"/>
                      </a:lnTo>
                      <a:lnTo>
                        <a:pt x="53" y="2"/>
                      </a:lnTo>
                      <a:lnTo>
                        <a:pt x="53" y="2"/>
                      </a:lnTo>
                      <a:lnTo>
                        <a:pt x="53" y="2"/>
                      </a:lnTo>
                      <a:lnTo>
                        <a:pt x="55" y="2"/>
                      </a:lnTo>
                      <a:lnTo>
                        <a:pt x="55" y="0"/>
                      </a:lnTo>
                      <a:lnTo>
                        <a:pt x="55" y="0"/>
                      </a:lnTo>
                      <a:lnTo>
                        <a:pt x="55" y="0"/>
                      </a:lnTo>
                      <a:lnTo>
                        <a:pt x="55" y="0"/>
                      </a:lnTo>
                      <a:lnTo>
                        <a:pt x="55" y="0"/>
                      </a:lnTo>
                      <a:lnTo>
                        <a:pt x="57" y="0"/>
                      </a:lnTo>
                      <a:lnTo>
                        <a:pt x="57" y="0"/>
                      </a:lnTo>
                      <a:lnTo>
                        <a:pt x="59" y="0"/>
                      </a:lnTo>
                      <a:lnTo>
                        <a:pt x="59" y="0"/>
                      </a:lnTo>
                      <a:lnTo>
                        <a:pt x="59" y="0"/>
                      </a:lnTo>
                      <a:lnTo>
                        <a:pt x="59" y="0"/>
                      </a:lnTo>
                      <a:lnTo>
                        <a:pt x="61" y="0"/>
                      </a:lnTo>
                      <a:lnTo>
                        <a:pt x="61" y="0"/>
                      </a:lnTo>
                      <a:lnTo>
                        <a:pt x="61" y="0"/>
                      </a:lnTo>
                      <a:lnTo>
                        <a:pt x="63" y="0"/>
                      </a:lnTo>
                      <a:lnTo>
                        <a:pt x="63" y="2"/>
                      </a:lnTo>
                      <a:lnTo>
                        <a:pt x="63" y="2"/>
                      </a:lnTo>
                      <a:lnTo>
                        <a:pt x="63" y="2"/>
                      </a:lnTo>
                      <a:lnTo>
                        <a:pt x="65" y="2"/>
                      </a:lnTo>
                      <a:lnTo>
                        <a:pt x="65" y="2"/>
                      </a:lnTo>
                      <a:lnTo>
                        <a:pt x="65" y="2"/>
                      </a:lnTo>
                      <a:lnTo>
                        <a:pt x="65" y="4"/>
                      </a:lnTo>
                      <a:lnTo>
                        <a:pt x="65" y="4"/>
                      </a:lnTo>
                      <a:lnTo>
                        <a:pt x="65" y="4"/>
                      </a:lnTo>
                      <a:lnTo>
                        <a:pt x="63" y="4"/>
                      </a:lnTo>
                      <a:lnTo>
                        <a:pt x="63" y="4"/>
                      </a:lnTo>
                      <a:lnTo>
                        <a:pt x="63" y="4"/>
                      </a:lnTo>
                      <a:lnTo>
                        <a:pt x="63" y="6"/>
                      </a:lnTo>
                      <a:lnTo>
                        <a:pt x="61" y="6"/>
                      </a:lnTo>
                      <a:lnTo>
                        <a:pt x="61" y="6"/>
                      </a:lnTo>
                      <a:lnTo>
                        <a:pt x="61" y="6"/>
                      </a:lnTo>
                      <a:lnTo>
                        <a:pt x="59" y="6"/>
                      </a:lnTo>
                      <a:lnTo>
                        <a:pt x="59" y="6"/>
                      </a:lnTo>
                      <a:lnTo>
                        <a:pt x="59" y="8"/>
                      </a:lnTo>
                      <a:lnTo>
                        <a:pt x="59" y="8"/>
                      </a:lnTo>
                      <a:lnTo>
                        <a:pt x="57" y="8"/>
                      </a:lnTo>
                      <a:lnTo>
                        <a:pt x="57" y="8"/>
                      </a:lnTo>
                      <a:lnTo>
                        <a:pt x="57" y="8"/>
                      </a:lnTo>
                      <a:lnTo>
                        <a:pt x="55" y="8"/>
                      </a:lnTo>
                      <a:lnTo>
                        <a:pt x="55" y="8"/>
                      </a:lnTo>
                      <a:lnTo>
                        <a:pt x="55" y="10"/>
                      </a:lnTo>
                      <a:lnTo>
                        <a:pt x="55" y="10"/>
                      </a:lnTo>
                      <a:lnTo>
                        <a:pt x="55" y="10"/>
                      </a:lnTo>
                      <a:lnTo>
                        <a:pt x="55" y="12"/>
                      </a:lnTo>
                      <a:lnTo>
                        <a:pt x="55" y="12"/>
                      </a:lnTo>
                      <a:lnTo>
                        <a:pt x="55" y="12"/>
                      </a:lnTo>
                      <a:lnTo>
                        <a:pt x="53" y="12"/>
                      </a:lnTo>
                      <a:lnTo>
                        <a:pt x="53" y="14"/>
                      </a:lnTo>
                      <a:lnTo>
                        <a:pt x="53" y="14"/>
                      </a:lnTo>
                      <a:lnTo>
                        <a:pt x="53" y="14"/>
                      </a:lnTo>
                      <a:lnTo>
                        <a:pt x="51" y="14"/>
                      </a:lnTo>
                      <a:lnTo>
                        <a:pt x="51" y="14"/>
                      </a:lnTo>
                      <a:lnTo>
                        <a:pt x="51" y="14"/>
                      </a:lnTo>
                      <a:lnTo>
                        <a:pt x="49" y="14"/>
                      </a:lnTo>
                      <a:lnTo>
                        <a:pt x="49" y="14"/>
                      </a:lnTo>
                      <a:lnTo>
                        <a:pt x="49" y="14"/>
                      </a:lnTo>
                      <a:lnTo>
                        <a:pt x="47" y="14"/>
                      </a:lnTo>
                      <a:lnTo>
                        <a:pt x="47" y="14"/>
                      </a:lnTo>
                      <a:lnTo>
                        <a:pt x="47" y="16"/>
                      </a:lnTo>
                      <a:lnTo>
                        <a:pt x="47" y="16"/>
                      </a:lnTo>
                      <a:lnTo>
                        <a:pt x="47" y="16"/>
                      </a:lnTo>
                      <a:lnTo>
                        <a:pt x="49" y="16"/>
                      </a:lnTo>
                      <a:lnTo>
                        <a:pt x="49" y="16"/>
                      </a:lnTo>
                      <a:lnTo>
                        <a:pt x="49" y="16"/>
                      </a:lnTo>
                      <a:lnTo>
                        <a:pt x="49" y="16"/>
                      </a:lnTo>
                      <a:lnTo>
                        <a:pt x="49" y="16"/>
                      </a:lnTo>
                      <a:lnTo>
                        <a:pt x="49" y="16"/>
                      </a:lnTo>
                      <a:lnTo>
                        <a:pt x="49" y="18"/>
                      </a:lnTo>
                      <a:lnTo>
                        <a:pt x="47" y="18"/>
                      </a:lnTo>
                      <a:lnTo>
                        <a:pt x="47" y="18"/>
                      </a:lnTo>
                      <a:lnTo>
                        <a:pt x="47" y="18"/>
                      </a:lnTo>
                      <a:lnTo>
                        <a:pt x="45" y="18"/>
                      </a:lnTo>
                      <a:lnTo>
                        <a:pt x="45" y="18"/>
                      </a:lnTo>
                      <a:lnTo>
                        <a:pt x="45" y="18"/>
                      </a:lnTo>
                      <a:lnTo>
                        <a:pt x="44" y="18"/>
                      </a:lnTo>
                      <a:lnTo>
                        <a:pt x="44" y="20"/>
                      </a:lnTo>
                      <a:lnTo>
                        <a:pt x="44" y="20"/>
                      </a:lnTo>
                      <a:lnTo>
                        <a:pt x="44" y="20"/>
                      </a:lnTo>
                      <a:lnTo>
                        <a:pt x="44" y="20"/>
                      </a:lnTo>
                      <a:lnTo>
                        <a:pt x="44" y="21"/>
                      </a:lnTo>
                      <a:lnTo>
                        <a:pt x="45" y="21"/>
                      </a:lnTo>
                      <a:lnTo>
                        <a:pt x="45" y="21"/>
                      </a:lnTo>
                      <a:lnTo>
                        <a:pt x="45" y="21"/>
                      </a:lnTo>
                      <a:lnTo>
                        <a:pt x="47" y="21"/>
                      </a:lnTo>
                      <a:lnTo>
                        <a:pt x="47" y="23"/>
                      </a:lnTo>
                      <a:lnTo>
                        <a:pt x="47" y="23"/>
                      </a:lnTo>
                      <a:lnTo>
                        <a:pt x="47" y="23"/>
                      </a:lnTo>
                      <a:lnTo>
                        <a:pt x="47" y="23"/>
                      </a:lnTo>
                      <a:lnTo>
                        <a:pt x="47" y="25"/>
                      </a:lnTo>
                      <a:lnTo>
                        <a:pt x="49" y="25"/>
                      </a:lnTo>
                      <a:lnTo>
                        <a:pt x="49" y="25"/>
                      </a:lnTo>
                      <a:lnTo>
                        <a:pt x="49" y="25"/>
                      </a:lnTo>
                      <a:lnTo>
                        <a:pt x="51" y="25"/>
                      </a:lnTo>
                      <a:lnTo>
                        <a:pt x="51" y="25"/>
                      </a:lnTo>
                      <a:lnTo>
                        <a:pt x="51" y="25"/>
                      </a:lnTo>
                      <a:lnTo>
                        <a:pt x="53" y="25"/>
                      </a:lnTo>
                      <a:lnTo>
                        <a:pt x="53" y="25"/>
                      </a:lnTo>
                      <a:lnTo>
                        <a:pt x="53" y="25"/>
                      </a:lnTo>
                      <a:lnTo>
                        <a:pt x="53" y="25"/>
                      </a:lnTo>
                      <a:lnTo>
                        <a:pt x="55" y="25"/>
                      </a:lnTo>
                      <a:lnTo>
                        <a:pt x="55" y="25"/>
                      </a:lnTo>
                      <a:lnTo>
                        <a:pt x="55" y="25"/>
                      </a:lnTo>
                      <a:lnTo>
                        <a:pt x="55" y="25"/>
                      </a:lnTo>
                      <a:lnTo>
                        <a:pt x="55" y="25"/>
                      </a:lnTo>
                      <a:lnTo>
                        <a:pt x="57" y="25"/>
                      </a:lnTo>
                      <a:lnTo>
                        <a:pt x="57" y="25"/>
                      </a:lnTo>
                      <a:lnTo>
                        <a:pt x="57" y="25"/>
                      </a:lnTo>
                      <a:lnTo>
                        <a:pt x="59" y="25"/>
                      </a:lnTo>
                      <a:lnTo>
                        <a:pt x="59" y="25"/>
                      </a:lnTo>
                      <a:lnTo>
                        <a:pt x="59" y="25"/>
                      </a:lnTo>
                      <a:lnTo>
                        <a:pt x="59" y="25"/>
                      </a:lnTo>
                      <a:lnTo>
                        <a:pt x="59" y="25"/>
                      </a:lnTo>
                      <a:lnTo>
                        <a:pt x="59" y="25"/>
                      </a:lnTo>
                      <a:lnTo>
                        <a:pt x="61" y="25"/>
                      </a:lnTo>
                      <a:lnTo>
                        <a:pt x="61" y="23"/>
                      </a:lnTo>
                      <a:lnTo>
                        <a:pt x="61" y="23"/>
                      </a:lnTo>
                      <a:lnTo>
                        <a:pt x="59" y="23"/>
                      </a:lnTo>
                      <a:lnTo>
                        <a:pt x="59" y="21"/>
                      </a:lnTo>
                      <a:lnTo>
                        <a:pt x="61" y="21"/>
                      </a:lnTo>
                      <a:lnTo>
                        <a:pt x="61" y="21"/>
                      </a:lnTo>
                      <a:lnTo>
                        <a:pt x="61" y="21"/>
                      </a:lnTo>
                      <a:lnTo>
                        <a:pt x="63" y="21"/>
                      </a:lnTo>
                      <a:lnTo>
                        <a:pt x="63" y="20"/>
                      </a:lnTo>
                      <a:lnTo>
                        <a:pt x="63" y="20"/>
                      </a:lnTo>
                      <a:lnTo>
                        <a:pt x="63" y="20"/>
                      </a:lnTo>
                      <a:lnTo>
                        <a:pt x="65" y="20"/>
                      </a:lnTo>
                      <a:lnTo>
                        <a:pt x="65" y="21"/>
                      </a:lnTo>
                      <a:lnTo>
                        <a:pt x="65" y="21"/>
                      </a:lnTo>
                      <a:lnTo>
                        <a:pt x="65" y="21"/>
                      </a:lnTo>
                      <a:lnTo>
                        <a:pt x="65" y="21"/>
                      </a:lnTo>
                      <a:lnTo>
                        <a:pt x="65" y="23"/>
                      </a:lnTo>
                      <a:lnTo>
                        <a:pt x="67" y="23"/>
                      </a:lnTo>
                      <a:lnTo>
                        <a:pt x="67" y="23"/>
                      </a:lnTo>
                      <a:lnTo>
                        <a:pt x="67" y="25"/>
                      </a:lnTo>
                      <a:lnTo>
                        <a:pt x="67" y="25"/>
                      </a:lnTo>
                      <a:lnTo>
                        <a:pt x="68" y="25"/>
                      </a:lnTo>
                      <a:lnTo>
                        <a:pt x="68" y="25"/>
                      </a:lnTo>
                      <a:lnTo>
                        <a:pt x="68" y="25"/>
                      </a:lnTo>
                      <a:lnTo>
                        <a:pt x="68" y="25"/>
                      </a:lnTo>
                      <a:lnTo>
                        <a:pt x="68" y="25"/>
                      </a:lnTo>
                      <a:lnTo>
                        <a:pt x="68" y="25"/>
                      </a:lnTo>
                      <a:lnTo>
                        <a:pt x="70" y="25"/>
                      </a:lnTo>
                      <a:lnTo>
                        <a:pt x="70" y="25"/>
                      </a:lnTo>
                      <a:lnTo>
                        <a:pt x="68" y="25"/>
                      </a:lnTo>
                      <a:lnTo>
                        <a:pt x="68" y="27"/>
                      </a:lnTo>
                      <a:lnTo>
                        <a:pt x="68" y="27"/>
                      </a:lnTo>
                      <a:lnTo>
                        <a:pt x="70" y="27"/>
                      </a:lnTo>
                      <a:lnTo>
                        <a:pt x="70" y="27"/>
                      </a:lnTo>
                      <a:lnTo>
                        <a:pt x="70" y="27"/>
                      </a:lnTo>
                      <a:lnTo>
                        <a:pt x="72" y="27"/>
                      </a:lnTo>
                      <a:lnTo>
                        <a:pt x="72" y="27"/>
                      </a:lnTo>
                      <a:lnTo>
                        <a:pt x="72" y="27"/>
                      </a:lnTo>
                      <a:lnTo>
                        <a:pt x="72" y="27"/>
                      </a:lnTo>
                      <a:lnTo>
                        <a:pt x="74" y="27"/>
                      </a:lnTo>
                      <a:lnTo>
                        <a:pt x="74" y="27"/>
                      </a:lnTo>
                      <a:lnTo>
                        <a:pt x="74" y="27"/>
                      </a:lnTo>
                      <a:lnTo>
                        <a:pt x="74" y="27"/>
                      </a:lnTo>
                      <a:lnTo>
                        <a:pt x="76" y="27"/>
                      </a:lnTo>
                      <a:lnTo>
                        <a:pt x="76" y="27"/>
                      </a:lnTo>
                      <a:lnTo>
                        <a:pt x="76" y="27"/>
                      </a:lnTo>
                      <a:lnTo>
                        <a:pt x="78" y="27"/>
                      </a:lnTo>
                      <a:lnTo>
                        <a:pt x="78" y="27"/>
                      </a:lnTo>
                      <a:lnTo>
                        <a:pt x="78" y="27"/>
                      </a:lnTo>
                      <a:lnTo>
                        <a:pt x="80" y="27"/>
                      </a:lnTo>
                      <a:lnTo>
                        <a:pt x="80" y="29"/>
                      </a:lnTo>
                      <a:lnTo>
                        <a:pt x="80" y="29"/>
                      </a:lnTo>
                      <a:lnTo>
                        <a:pt x="78" y="29"/>
                      </a:lnTo>
                      <a:lnTo>
                        <a:pt x="78" y="29"/>
                      </a:lnTo>
                      <a:lnTo>
                        <a:pt x="76" y="29"/>
                      </a:lnTo>
                      <a:lnTo>
                        <a:pt x="76" y="29"/>
                      </a:lnTo>
                      <a:lnTo>
                        <a:pt x="76" y="29"/>
                      </a:lnTo>
                      <a:lnTo>
                        <a:pt x="76" y="29"/>
                      </a:lnTo>
                      <a:lnTo>
                        <a:pt x="74" y="29"/>
                      </a:lnTo>
                      <a:lnTo>
                        <a:pt x="74" y="29"/>
                      </a:lnTo>
                      <a:lnTo>
                        <a:pt x="74" y="31"/>
                      </a:lnTo>
                      <a:lnTo>
                        <a:pt x="76" y="31"/>
                      </a:lnTo>
                      <a:lnTo>
                        <a:pt x="76" y="31"/>
                      </a:lnTo>
                      <a:lnTo>
                        <a:pt x="76" y="31"/>
                      </a:lnTo>
                      <a:lnTo>
                        <a:pt x="76" y="31"/>
                      </a:lnTo>
                      <a:lnTo>
                        <a:pt x="76" y="33"/>
                      </a:lnTo>
                      <a:lnTo>
                        <a:pt x="76" y="33"/>
                      </a:lnTo>
                      <a:lnTo>
                        <a:pt x="76" y="33"/>
                      </a:lnTo>
                      <a:lnTo>
                        <a:pt x="76" y="35"/>
                      </a:lnTo>
                      <a:lnTo>
                        <a:pt x="76" y="35"/>
                      </a:lnTo>
                      <a:lnTo>
                        <a:pt x="78" y="35"/>
                      </a:lnTo>
                      <a:lnTo>
                        <a:pt x="78" y="37"/>
                      </a:lnTo>
                      <a:lnTo>
                        <a:pt x="78" y="37"/>
                      </a:lnTo>
                      <a:lnTo>
                        <a:pt x="80" y="37"/>
                      </a:lnTo>
                      <a:lnTo>
                        <a:pt x="80" y="37"/>
                      </a:lnTo>
                      <a:lnTo>
                        <a:pt x="80" y="37"/>
                      </a:lnTo>
                      <a:lnTo>
                        <a:pt x="80" y="39"/>
                      </a:lnTo>
                      <a:lnTo>
                        <a:pt x="80" y="39"/>
                      </a:lnTo>
                    </a:path>
                  </a:pathLst>
                </a:custGeom>
                <a:solidFill>
                  <a:srgbClr val="C0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4" name="Rectangle 914">
                  <a:extLst>
                    <a:ext uri="{FF2B5EF4-FFF2-40B4-BE49-F238E27FC236}">
                      <a16:creationId xmlns:a16="http://schemas.microsoft.com/office/drawing/2014/main" id="{57CA1131-10C4-419E-AADD-9A4DC841A1F3}"/>
                    </a:ext>
                  </a:extLst>
                </p:cNvPr>
                <p:cNvSpPr>
                  <a:spLocks noChangeArrowheads="1"/>
                </p:cNvSpPr>
                <p:nvPr/>
              </p:nvSpPr>
              <p:spPr bwMode="auto">
                <a:xfrm>
                  <a:off x="16903841" y="421798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5" name="Rectangle 915">
                  <a:extLst>
                    <a:ext uri="{FF2B5EF4-FFF2-40B4-BE49-F238E27FC236}">
                      <a16:creationId xmlns:a16="http://schemas.microsoft.com/office/drawing/2014/main" id="{07CA8C7F-8A63-4F11-8173-B604E7253DEA}"/>
                    </a:ext>
                  </a:extLst>
                </p:cNvPr>
                <p:cNvSpPr>
                  <a:spLocks noChangeArrowheads="1"/>
                </p:cNvSpPr>
                <p:nvPr/>
              </p:nvSpPr>
              <p:spPr bwMode="auto">
                <a:xfrm>
                  <a:off x="16903841" y="421798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6" name="Rectangle 916">
                  <a:extLst>
                    <a:ext uri="{FF2B5EF4-FFF2-40B4-BE49-F238E27FC236}">
                      <a16:creationId xmlns:a16="http://schemas.microsoft.com/office/drawing/2014/main" id="{789AAD9F-2EC7-4849-B681-A2C71D001563}"/>
                    </a:ext>
                  </a:extLst>
                </p:cNvPr>
                <p:cNvSpPr>
                  <a:spLocks noChangeArrowheads="1"/>
                </p:cNvSpPr>
                <p:nvPr/>
              </p:nvSpPr>
              <p:spPr bwMode="auto">
                <a:xfrm>
                  <a:off x="16970516" y="416560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7" name="Rectangle 917">
                  <a:extLst>
                    <a:ext uri="{FF2B5EF4-FFF2-40B4-BE49-F238E27FC236}">
                      <a16:creationId xmlns:a16="http://schemas.microsoft.com/office/drawing/2014/main" id="{4691E7B7-BF3E-4DD6-9666-29CD2FD1C60B}"/>
                    </a:ext>
                  </a:extLst>
                </p:cNvPr>
                <p:cNvSpPr>
                  <a:spLocks noChangeArrowheads="1"/>
                </p:cNvSpPr>
                <p:nvPr/>
              </p:nvSpPr>
              <p:spPr bwMode="auto">
                <a:xfrm>
                  <a:off x="16970516" y="416560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8" name="Freeform 918">
                  <a:extLst>
                    <a:ext uri="{FF2B5EF4-FFF2-40B4-BE49-F238E27FC236}">
                      <a16:creationId xmlns:a16="http://schemas.microsoft.com/office/drawing/2014/main" id="{EEF703B1-3E61-444C-9019-50947AD8894D}"/>
                    </a:ext>
                  </a:extLst>
                </p:cNvPr>
                <p:cNvSpPr>
                  <a:spLocks/>
                </p:cNvSpPr>
                <p:nvPr/>
              </p:nvSpPr>
              <p:spPr bwMode="auto">
                <a:xfrm>
                  <a:off x="16778428" y="3840164"/>
                  <a:ext cx="3175" cy="3175"/>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39" name="Freeform 919">
                  <a:extLst>
                    <a:ext uri="{FF2B5EF4-FFF2-40B4-BE49-F238E27FC236}">
                      <a16:creationId xmlns:a16="http://schemas.microsoft.com/office/drawing/2014/main" id="{D22493FB-85DF-4FD5-8113-1245EA953FF0}"/>
                    </a:ext>
                  </a:extLst>
                </p:cNvPr>
                <p:cNvSpPr>
                  <a:spLocks/>
                </p:cNvSpPr>
                <p:nvPr/>
              </p:nvSpPr>
              <p:spPr bwMode="auto">
                <a:xfrm>
                  <a:off x="16778428" y="3840164"/>
                  <a:ext cx="3175" cy="3175"/>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0" name="Freeform 920">
                  <a:extLst>
                    <a:ext uri="{FF2B5EF4-FFF2-40B4-BE49-F238E27FC236}">
                      <a16:creationId xmlns:a16="http://schemas.microsoft.com/office/drawing/2014/main" id="{689BEA25-AEBC-48E3-8EB6-14B2BF7FA800}"/>
                    </a:ext>
                  </a:extLst>
                </p:cNvPr>
                <p:cNvSpPr>
                  <a:spLocks/>
                </p:cNvSpPr>
                <p:nvPr/>
              </p:nvSpPr>
              <p:spPr bwMode="auto">
                <a:xfrm>
                  <a:off x="16951466" y="4268789"/>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1" name="Freeform 921">
                  <a:extLst>
                    <a:ext uri="{FF2B5EF4-FFF2-40B4-BE49-F238E27FC236}">
                      <a16:creationId xmlns:a16="http://schemas.microsoft.com/office/drawing/2014/main" id="{FBCE7B88-A844-4527-8284-A7106C575E60}"/>
                    </a:ext>
                  </a:extLst>
                </p:cNvPr>
                <p:cNvSpPr>
                  <a:spLocks/>
                </p:cNvSpPr>
                <p:nvPr/>
              </p:nvSpPr>
              <p:spPr bwMode="auto">
                <a:xfrm>
                  <a:off x="16951466" y="4268789"/>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2" name="Freeform 922">
                  <a:extLst>
                    <a:ext uri="{FF2B5EF4-FFF2-40B4-BE49-F238E27FC236}">
                      <a16:creationId xmlns:a16="http://schemas.microsoft.com/office/drawing/2014/main" id="{96D53F4E-05ED-4E18-813A-18E46B413777}"/>
                    </a:ext>
                  </a:extLst>
                </p:cNvPr>
                <p:cNvSpPr>
                  <a:spLocks/>
                </p:cNvSpPr>
                <p:nvPr/>
              </p:nvSpPr>
              <p:spPr bwMode="auto">
                <a:xfrm>
                  <a:off x="16951466" y="4291014"/>
                  <a:ext cx="0" cy="4763"/>
                </a:xfrm>
                <a:custGeom>
                  <a:avLst/>
                  <a:gdLst>
                    <a:gd name="T0" fmla="*/ 3 h 3"/>
                    <a:gd name="T1" fmla="*/ 3 h 3"/>
                    <a:gd name="T2" fmla="*/ 2 h 3"/>
                    <a:gd name="T3" fmla="*/ 2 h 3"/>
                    <a:gd name="T4" fmla="*/ 2 h 3"/>
                    <a:gd name="T5" fmla="*/ 0 h 3"/>
                    <a:gd name="T6" fmla="*/ 0 h 3"/>
                    <a:gd name="T7" fmla="*/ 2 h 3"/>
                    <a:gd name="T8" fmla="*/ 2 h 3"/>
                    <a:gd name="T9" fmla="*/ 3 h 3"/>
                    <a:gd name="T10"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3">
                      <a:moveTo>
                        <a:pt x="0" y="3"/>
                      </a:moveTo>
                      <a:lnTo>
                        <a:pt x="0" y="3"/>
                      </a:lnTo>
                      <a:lnTo>
                        <a:pt x="0" y="2"/>
                      </a:lnTo>
                      <a:lnTo>
                        <a:pt x="0" y="2"/>
                      </a:lnTo>
                      <a:lnTo>
                        <a:pt x="0" y="2"/>
                      </a:lnTo>
                      <a:lnTo>
                        <a:pt x="0" y="0"/>
                      </a:lnTo>
                      <a:lnTo>
                        <a:pt x="0" y="0"/>
                      </a:lnTo>
                      <a:lnTo>
                        <a:pt x="0" y="2"/>
                      </a:lnTo>
                      <a:lnTo>
                        <a:pt x="0" y="2"/>
                      </a:lnTo>
                      <a:lnTo>
                        <a:pt x="0" y="3"/>
                      </a:lnTo>
                      <a:lnTo>
                        <a:pt x="0" y="3"/>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3" name="Freeform 923">
                  <a:extLst>
                    <a:ext uri="{FF2B5EF4-FFF2-40B4-BE49-F238E27FC236}">
                      <a16:creationId xmlns:a16="http://schemas.microsoft.com/office/drawing/2014/main" id="{E6357DA9-B833-4014-9DA7-29FDAB3B1DDE}"/>
                    </a:ext>
                  </a:extLst>
                </p:cNvPr>
                <p:cNvSpPr>
                  <a:spLocks/>
                </p:cNvSpPr>
                <p:nvPr/>
              </p:nvSpPr>
              <p:spPr bwMode="auto">
                <a:xfrm>
                  <a:off x="16951466" y="4291014"/>
                  <a:ext cx="0" cy="4763"/>
                </a:xfrm>
                <a:custGeom>
                  <a:avLst/>
                  <a:gdLst>
                    <a:gd name="T0" fmla="*/ 3 h 3"/>
                    <a:gd name="T1" fmla="*/ 3 h 3"/>
                    <a:gd name="T2" fmla="*/ 2 h 3"/>
                    <a:gd name="T3" fmla="*/ 2 h 3"/>
                    <a:gd name="T4" fmla="*/ 2 h 3"/>
                    <a:gd name="T5" fmla="*/ 0 h 3"/>
                    <a:gd name="T6" fmla="*/ 0 h 3"/>
                    <a:gd name="T7" fmla="*/ 2 h 3"/>
                    <a:gd name="T8" fmla="*/ 2 h 3"/>
                    <a:gd name="T9" fmla="*/ 3 h 3"/>
                    <a:gd name="T10" fmla="*/ 3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3">
                      <a:moveTo>
                        <a:pt x="0" y="3"/>
                      </a:moveTo>
                      <a:lnTo>
                        <a:pt x="0" y="3"/>
                      </a:lnTo>
                      <a:lnTo>
                        <a:pt x="0" y="2"/>
                      </a:lnTo>
                      <a:lnTo>
                        <a:pt x="0" y="2"/>
                      </a:lnTo>
                      <a:lnTo>
                        <a:pt x="0" y="2"/>
                      </a:lnTo>
                      <a:lnTo>
                        <a:pt x="0" y="0"/>
                      </a:lnTo>
                      <a:lnTo>
                        <a:pt x="0" y="0"/>
                      </a:lnTo>
                      <a:lnTo>
                        <a:pt x="0" y="2"/>
                      </a:lnTo>
                      <a:lnTo>
                        <a:pt x="0" y="2"/>
                      </a:lnTo>
                      <a:lnTo>
                        <a:pt x="0" y="3"/>
                      </a:lnTo>
                      <a:lnTo>
                        <a:pt x="0" y="3"/>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4" name="Freeform 924">
                  <a:extLst>
                    <a:ext uri="{FF2B5EF4-FFF2-40B4-BE49-F238E27FC236}">
                      <a16:creationId xmlns:a16="http://schemas.microsoft.com/office/drawing/2014/main" id="{E59CF015-D4A3-4E2E-9F57-174B79D57DD9}"/>
                    </a:ext>
                  </a:extLst>
                </p:cNvPr>
                <p:cNvSpPr>
                  <a:spLocks/>
                </p:cNvSpPr>
                <p:nvPr/>
              </p:nvSpPr>
              <p:spPr bwMode="auto">
                <a:xfrm>
                  <a:off x="16833991" y="3889376"/>
                  <a:ext cx="0" cy="6350"/>
                </a:xfrm>
                <a:custGeom>
                  <a:avLst/>
                  <a:gdLst>
                    <a:gd name="T0" fmla="*/ 2 h 4"/>
                    <a:gd name="T1" fmla="*/ 2 h 4"/>
                    <a:gd name="T2" fmla="*/ 2 h 4"/>
                    <a:gd name="T3" fmla="*/ 4 h 4"/>
                    <a:gd name="T4" fmla="*/ 4 h 4"/>
                    <a:gd name="T5" fmla="*/ 4 h 4"/>
                    <a:gd name="T6" fmla="*/ 2 h 4"/>
                    <a:gd name="T7" fmla="*/ 2 h 4"/>
                    <a:gd name="T8" fmla="*/ 0 h 4"/>
                    <a:gd name="T9" fmla="*/ 0 h 4"/>
                    <a:gd name="T10" fmla="*/ 0 h 4"/>
                    <a:gd name="T11" fmla="*/ 0 h 4"/>
                    <a:gd name="T12" fmla="*/ 0 h 4"/>
                    <a:gd name="T13" fmla="*/ 0 h 4"/>
                    <a:gd name="T14"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2"/>
                      </a:moveTo>
                      <a:lnTo>
                        <a:pt x="0" y="2"/>
                      </a:lnTo>
                      <a:lnTo>
                        <a:pt x="0" y="2"/>
                      </a:lnTo>
                      <a:lnTo>
                        <a:pt x="0" y="4"/>
                      </a:lnTo>
                      <a:lnTo>
                        <a:pt x="0" y="4"/>
                      </a:lnTo>
                      <a:lnTo>
                        <a:pt x="0" y="4"/>
                      </a:lnTo>
                      <a:lnTo>
                        <a:pt x="0" y="2"/>
                      </a:lnTo>
                      <a:lnTo>
                        <a:pt x="0" y="2"/>
                      </a:lnTo>
                      <a:lnTo>
                        <a:pt x="0" y="0"/>
                      </a:lnTo>
                      <a:lnTo>
                        <a:pt x="0" y="0"/>
                      </a:lnTo>
                      <a:lnTo>
                        <a:pt x="0" y="0"/>
                      </a:lnTo>
                      <a:lnTo>
                        <a:pt x="0" y="0"/>
                      </a:lnTo>
                      <a:lnTo>
                        <a:pt x="0" y="0"/>
                      </a:lnTo>
                      <a:lnTo>
                        <a:pt x="0" y="0"/>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5" name="Freeform 925">
                  <a:extLst>
                    <a:ext uri="{FF2B5EF4-FFF2-40B4-BE49-F238E27FC236}">
                      <a16:creationId xmlns:a16="http://schemas.microsoft.com/office/drawing/2014/main" id="{02D3E789-445D-4440-99E3-95887ED3E04C}"/>
                    </a:ext>
                  </a:extLst>
                </p:cNvPr>
                <p:cNvSpPr>
                  <a:spLocks/>
                </p:cNvSpPr>
                <p:nvPr/>
              </p:nvSpPr>
              <p:spPr bwMode="auto">
                <a:xfrm>
                  <a:off x="16833991" y="3889376"/>
                  <a:ext cx="0" cy="6350"/>
                </a:xfrm>
                <a:custGeom>
                  <a:avLst/>
                  <a:gdLst>
                    <a:gd name="T0" fmla="*/ 2 h 4"/>
                    <a:gd name="T1" fmla="*/ 2 h 4"/>
                    <a:gd name="T2" fmla="*/ 2 h 4"/>
                    <a:gd name="T3" fmla="*/ 4 h 4"/>
                    <a:gd name="T4" fmla="*/ 4 h 4"/>
                    <a:gd name="T5" fmla="*/ 4 h 4"/>
                    <a:gd name="T6" fmla="*/ 2 h 4"/>
                    <a:gd name="T7" fmla="*/ 2 h 4"/>
                    <a:gd name="T8" fmla="*/ 0 h 4"/>
                    <a:gd name="T9" fmla="*/ 0 h 4"/>
                    <a:gd name="T10" fmla="*/ 0 h 4"/>
                    <a:gd name="T11" fmla="*/ 0 h 4"/>
                    <a:gd name="T12" fmla="*/ 0 h 4"/>
                    <a:gd name="T13" fmla="*/ 0 h 4"/>
                    <a:gd name="T14"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2"/>
                      </a:moveTo>
                      <a:lnTo>
                        <a:pt x="0" y="2"/>
                      </a:lnTo>
                      <a:lnTo>
                        <a:pt x="0" y="2"/>
                      </a:lnTo>
                      <a:lnTo>
                        <a:pt x="0" y="4"/>
                      </a:lnTo>
                      <a:lnTo>
                        <a:pt x="0" y="4"/>
                      </a:lnTo>
                      <a:lnTo>
                        <a:pt x="0" y="4"/>
                      </a:lnTo>
                      <a:lnTo>
                        <a:pt x="0" y="2"/>
                      </a:lnTo>
                      <a:lnTo>
                        <a:pt x="0" y="2"/>
                      </a:lnTo>
                      <a:lnTo>
                        <a:pt x="0" y="0"/>
                      </a:lnTo>
                      <a:lnTo>
                        <a:pt x="0" y="0"/>
                      </a:lnTo>
                      <a:lnTo>
                        <a:pt x="0" y="0"/>
                      </a:lnTo>
                      <a:lnTo>
                        <a:pt x="0" y="0"/>
                      </a:lnTo>
                      <a:lnTo>
                        <a:pt x="0" y="0"/>
                      </a:lnTo>
                      <a:lnTo>
                        <a:pt x="0" y="0"/>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6" name="Freeform 926">
                  <a:extLst>
                    <a:ext uri="{FF2B5EF4-FFF2-40B4-BE49-F238E27FC236}">
                      <a16:creationId xmlns:a16="http://schemas.microsoft.com/office/drawing/2014/main" id="{F8F46729-7265-457F-B3C6-5074210B6875}"/>
                    </a:ext>
                  </a:extLst>
                </p:cNvPr>
                <p:cNvSpPr>
                  <a:spLocks/>
                </p:cNvSpPr>
                <p:nvPr/>
              </p:nvSpPr>
              <p:spPr bwMode="auto">
                <a:xfrm>
                  <a:off x="16800653" y="3414714"/>
                  <a:ext cx="808038" cy="946150"/>
                </a:xfrm>
                <a:custGeom>
                  <a:avLst/>
                  <a:gdLst>
                    <a:gd name="T0" fmla="*/ 400 w 509"/>
                    <a:gd name="T1" fmla="*/ 276 h 596"/>
                    <a:gd name="T2" fmla="*/ 423 w 509"/>
                    <a:gd name="T3" fmla="*/ 247 h 596"/>
                    <a:gd name="T4" fmla="*/ 377 w 509"/>
                    <a:gd name="T5" fmla="*/ 239 h 596"/>
                    <a:gd name="T6" fmla="*/ 359 w 509"/>
                    <a:gd name="T7" fmla="*/ 222 h 596"/>
                    <a:gd name="T8" fmla="*/ 358 w 509"/>
                    <a:gd name="T9" fmla="*/ 237 h 596"/>
                    <a:gd name="T10" fmla="*/ 354 w 509"/>
                    <a:gd name="T11" fmla="*/ 262 h 596"/>
                    <a:gd name="T12" fmla="*/ 361 w 509"/>
                    <a:gd name="T13" fmla="*/ 297 h 596"/>
                    <a:gd name="T14" fmla="*/ 350 w 509"/>
                    <a:gd name="T15" fmla="*/ 320 h 596"/>
                    <a:gd name="T16" fmla="*/ 327 w 509"/>
                    <a:gd name="T17" fmla="*/ 335 h 596"/>
                    <a:gd name="T18" fmla="*/ 296 w 509"/>
                    <a:gd name="T19" fmla="*/ 362 h 596"/>
                    <a:gd name="T20" fmla="*/ 268 w 509"/>
                    <a:gd name="T21" fmla="*/ 393 h 596"/>
                    <a:gd name="T22" fmla="*/ 241 w 509"/>
                    <a:gd name="T23" fmla="*/ 423 h 596"/>
                    <a:gd name="T24" fmla="*/ 210 w 509"/>
                    <a:gd name="T25" fmla="*/ 440 h 596"/>
                    <a:gd name="T26" fmla="*/ 212 w 509"/>
                    <a:gd name="T27" fmla="*/ 494 h 596"/>
                    <a:gd name="T28" fmla="*/ 204 w 509"/>
                    <a:gd name="T29" fmla="*/ 546 h 596"/>
                    <a:gd name="T30" fmla="*/ 195 w 509"/>
                    <a:gd name="T31" fmla="*/ 573 h 596"/>
                    <a:gd name="T32" fmla="*/ 162 w 509"/>
                    <a:gd name="T33" fmla="*/ 596 h 596"/>
                    <a:gd name="T34" fmla="*/ 139 w 509"/>
                    <a:gd name="T35" fmla="*/ 555 h 596"/>
                    <a:gd name="T36" fmla="*/ 122 w 509"/>
                    <a:gd name="T37" fmla="*/ 511 h 596"/>
                    <a:gd name="T38" fmla="*/ 107 w 509"/>
                    <a:gd name="T39" fmla="*/ 463 h 596"/>
                    <a:gd name="T40" fmla="*/ 90 w 509"/>
                    <a:gd name="T41" fmla="*/ 425 h 596"/>
                    <a:gd name="T42" fmla="*/ 82 w 509"/>
                    <a:gd name="T43" fmla="*/ 375 h 596"/>
                    <a:gd name="T44" fmla="*/ 78 w 509"/>
                    <a:gd name="T45" fmla="*/ 327 h 596"/>
                    <a:gd name="T46" fmla="*/ 69 w 509"/>
                    <a:gd name="T47" fmla="*/ 326 h 596"/>
                    <a:gd name="T48" fmla="*/ 32 w 509"/>
                    <a:gd name="T49" fmla="*/ 327 h 596"/>
                    <a:gd name="T50" fmla="*/ 23 w 509"/>
                    <a:gd name="T51" fmla="*/ 301 h 596"/>
                    <a:gd name="T52" fmla="*/ 17 w 509"/>
                    <a:gd name="T53" fmla="*/ 291 h 596"/>
                    <a:gd name="T54" fmla="*/ 5 w 509"/>
                    <a:gd name="T55" fmla="*/ 266 h 596"/>
                    <a:gd name="T56" fmla="*/ 42 w 509"/>
                    <a:gd name="T57" fmla="*/ 264 h 596"/>
                    <a:gd name="T58" fmla="*/ 36 w 509"/>
                    <a:gd name="T59" fmla="*/ 232 h 596"/>
                    <a:gd name="T60" fmla="*/ 32 w 509"/>
                    <a:gd name="T61" fmla="*/ 195 h 596"/>
                    <a:gd name="T62" fmla="*/ 67 w 509"/>
                    <a:gd name="T63" fmla="*/ 182 h 596"/>
                    <a:gd name="T64" fmla="*/ 93 w 509"/>
                    <a:gd name="T65" fmla="*/ 145 h 596"/>
                    <a:gd name="T66" fmla="*/ 113 w 509"/>
                    <a:gd name="T67" fmla="*/ 111 h 596"/>
                    <a:gd name="T68" fmla="*/ 113 w 509"/>
                    <a:gd name="T69" fmla="*/ 88 h 596"/>
                    <a:gd name="T70" fmla="*/ 92 w 509"/>
                    <a:gd name="T71" fmla="*/ 54 h 596"/>
                    <a:gd name="T72" fmla="*/ 86 w 509"/>
                    <a:gd name="T73" fmla="*/ 25 h 596"/>
                    <a:gd name="T74" fmla="*/ 99 w 509"/>
                    <a:gd name="T75" fmla="*/ 6 h 596"/>
                    <a:gd name="T76" fmla="*/ 132 w 509"/>
                    <a:gd name="T77" fmla="*/ 8 h 596"/>
                    <a:gd name="T78" fmla="*/ 157 w 509"/>
                    <a:gd name="T79" fmla="*/ 31 h 596"/>
                    <a:gd name="T80" fmla="*/ 193 w 509"/>
                    <a:gd name="T81" fmla="*/ 23 h 596"/>
                    <a:gd name="T82" fmla="*/ 204 w 509"/>
                    <a:gd name="T83" fmla="*/ 50 h 596"/>
                    <a:gd name="T84" fmla="*/ 191 w 509"/>
                    <a:gd name="T85" fmla="*/ 78 h 596"/>
                    <a:gd name="T86" fmla="*/ 180 w 509"/>
                    <a:gd name="T87" fmla="*/ 92 h 596"/>
                    <a:gd name="T88" fmla="*/ 197 w 509"/>
                    <a:gd name="T89" fmla="*/ 122 h 596"/>
                    <a:gd name="T90" fmla="*/ 220 w 509"/>
                    <a:gd name="T91" fmla="*/ 144 h 596"/>
                    <a:gd name="T92" fmla="*/ 218 w 509"/>
                    <a:gd name="T93" fmla="*/ 174 h 596"/>
                    <a:gd name="T94" fmla="*/ 252 w 509"/>
                    <a:gd name="T95" fmla="*/ 191 h 596"/>
                    <a:gd name="T96" fmla="*/ 289 w 509"/>
                    <a:gd name="T97" fmla="*/ 207 h 596"/>
                    <a:gd name="T98" fmla="*/ 325 w 509"/>
                    <a:gd name="T99" fmla="*/ 218 h 596"/>
                    <a:gd name="T100" fmla="*/ 346 w 509"/>
                    <a:gd name="T101" fmla="*/ 199 h 596"/>
                    <a:gd name="T102" fmla="*/ 354 w 509"/>
                    <a:gd name="T103" fmla="*/ 186 h 596"/>
                    <a:gd name="T104" fmla="*/ 373 w 509"/>
                    <a:gd name="T105" fmla="*/ 211 h 596"/>
                    <a:gd name="T106" fmla="*/ 415 w 509"/>
                    <a:gd name="T107" fmla="*/ 209 h 596"/>
                    <a:gd name="T108" fmla="*/ 426 w 509"/>
                    <a:gd name="T109" fmla="*/ 188 h 596"/>
                    <a:gd name="T110" fmla="*/ 457 w 509"/>
                    <a:gd name="T111" fmla="*/ 161 h 596"/>
                    <a:gd name="T112" fmla="*/ 490 w 509"/>
                    <a:gd name="T113" fmla="*/ 163 h 596"/>
                    <a:gd name="T114" fmla="*/ 505 w 509"/>
                    <a:gd name="T115" fmla="*/ 178 h 596"/>
                    <a:gd name="T116" fmla="*/ 495 w 509"/>
                    <a:gd name="T117" fmla="*/ 199 h 596"/>
                    <a:gd name="T118" fmla="*/ 469 w 509"/>
                    <a:gd name="T119" fmla="*/ 228 h 596"/>
                    <a:gd name="T120" fmla="*/ 453 w 509"/>
                    <a:gd name="T121" fmla="*/ 268 h 596"/>
                    <a:gd name="T122" fmla="*/ 434 w 509"/>
                    <a:gd name="T123" fmla="*/ 293 h 596"/>
                    <a:gd name="T124" fmla="*/ 421 w 509"/>
                    <a:gd name="T125" fmla="*/ 287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9" h="596">
                      <a:moveTo>
                        <a:pt x="419" y="276"/>
                      </a:moveTo>
                      <a:lnTo>
                        <a:pt x="419" y="276"/>
                      </a:lnTo>
                      <a:lnTo>
                        <a:pt x="419" y="274"/>
                      </a:lnTo>
                      <a:lnTo>
                        <a:pt x="417" y="274"/>
                      </a:lnTo>
                      <a:lnTo>
                        <a:pt x="417" y="274"/>
                      </a:lnTo>
                      <a:lnTo>
                        <a:pt x="417" y="276"/>
                      </a:lnTo>
                      <a:lnTo>
                        <a:pt x="415" y="276"/>
                      </a:lnTo>
                      <a:lnTo>
                        <a:pt x="415" y="276"/>
                      </a:lnTo>
                      <a:lnTo>
                        <a:pt x="415" y="276"/>
                      </a:lnTo>
                      <a:lnTo>
                        <a:pt x="415" y="276"/>
                      </a:lnTo>
                      <a:lnTo>
                        <a:pt x="415" y="276"/>
                      </a:lnTo>
                      <a:lnTo>
                        <a:pt x="415" y="274"/>
                      </a:lnTo>
                      <a:lnTo>
                        <a:pt x="413" y="274"/>
                      </a:lnTo>
                      <a:lnTo>
                        <a:pt x="413" y="276"/>
                      </a:lnTo>
                      <a:lnTo>
                        <a:pt x="413" y="276"/>
                      </a:lnTo>
                      <a:lnTo>
                        <a:pt x="413" y="278"/>
                      </a:lnTo>
                      <a:lnTo>
                        <a:pt x="413" y="278"/>
                      </a:lnTo>
                      <a:lnTo>
                        <a:pt x="413" y="280"/>
                      </a:lnTo>
                      <a:lnTo>
                        <a:pt x="413" y="280"/>
                      </a:lnTo>
                      <a:lnTo>
                        <a:pt x="413" y="280"/>
                      </a:lnTo>
                      <a:lnTo>
                        <a:pt x="413" y="280"/>
                      </a:lnTo>
                      <a:lnTo>
                        <a:pt x="413" y="280"/>
                      </a:lnTo>
                      <a:lnTo>
                        <a:pt x="411" y="280"/>
                      </a:lnTo>
                      <a:lnTo>
                        <a:pt x="411" y="281"/>
                      </a:lnTo>
                      <a:lnTo>
                        <a:pt x="411" y="281"/>
                      </a:lnTo>
                      <a:lnTo>
                        <a:pt x="411" y="281"/>
                      </a:lnTo>
                      <a:lnTo>
                        <a:pt x="411" y="283"/>
                      </a:lnTo>
                      <a:lnTo>
                        <a:pt x="411" y="283"/>
                      </a:lnTo>
                      <a:lnTo>
                        <a:pt x="411" y="285"/>
                      </a:lnTo>
                      <a:lnTo>
                        <a:pt x="411" y="285"/>
                      </a:lnTo>
                      <a:lnTo>
                        <a:pt x="411" y="287"/>
                      </a:lnTo>
                      <a:lnTo>
                        <a:pt x="411" y="287"/>
                      </a:lnTo>
                      <a:lnTo>
                        <a:pt x="411" y="287"/>
                      </a:lnTo>
                      <a:lnTo>
                        <a:pt x="411" y="287"/>
                      </a:lnTo>
                      <a:lnTo>
                        <a:pt x="411" y="287"/>
                      </a:lnTo>
                      <a:lnTo>
                        <a:pt x="409" y="287"/>
                      </a:lnTo>
                      <a:lnTo>
                        <a:pt x="409" y="289"/>
                      </a:lnTo>
                      <a:lnTo>
                        <a:pt x="409" y="289"/>
                      </a:lnTo>
                      <a:lnTo>
                        <a:pt x="409" y="289"/>
                      </a:lnTo>
                      <a:lnTo>
                        <a:pt x="409" y="289"/>
                      </a:lnTo>
                      <a:lnTo>
                        <a:pt x="407" y="289"/>
                      </a:lnTo>
                      <a:lnTo>
                        <a:pt x="407" y="289"/>
                      </a:lnTo>
                      <a:lnTo>
                        <a:pt x="407" y="289"/>
                      </a:lnTo>
                      <a:lnTo>
                        <a:pt x="407" y="289"/>
                      </a:lnTo>
                      <a:lnTo>
                        <a:pt x="407" y="287"/>
                      </a:lnTo>
                      <a:lnTo>
                        <a:pt x="407" y="287"/>
                      </a:lnTo>
                      <a:lnTo>
                        <a:pt x="405" y="287"/>
                      </a:lnTo>
                      <a:lnTo>
                        <a:pt x="405" y="287"/>
                      </a:lnTo>
                      <a:lnTo>
                        <a:pt x="405" y="285"/>
                      </a:lnTo>
                      <a:lnTo>
                        <a:pt x="405" y="285"/>
                      </a:lnTo>
                      <a:lnTo>
                        <a:pt x="405" y="285"/>
                      </a:lnTo>
                      <a:lnTo>
                        <a:pt x="405" y="283"/>
                      </a:lnTo>
                      <a:lnTo>
                        <a:pt x="403" y="283"/>
                      </a:lnTo>
                      <a:lnTo>
                        <a:pt x="403" y="283"/>
                      </a:lnTo>
                      <a:lnTo>
                        <a:pt x="403" y="285"/>
                      </a:lnTo>
                      <a:lnTo>
                        <a:pt x="403" y="285"/>
                      </a:lnTo>
                      <a:lnTo>
                        <a:pt x="403" y="287"/>
                      </a:lnTo>
                      <a:lnTo>
                        <a:pt x="403" y="287"/>
                      </a:lnTo>
                      <a:lnTo>
                        <a:pt x="403" y="287"/>
                      </a:lnTo>
                      <a:lnTo>
                        <a:pt x="403" y="287"/>
                      </a:lnTo>
                      <a:lnTo>
                        <a:pt x="403" y="287"/>
                      </a:lnTo>
                      <a:lnTo>
                        <a:pt x="403" y="287"/>
                      </a:lnTo>
                      <a:lnTo>
                        <a:pt x="403" y="285"/>
                      </a:lnTo>
                      <a:lnTo>
                        <a:pt x="403" y="285"/>
                      </a:lnTo>
                      <a:lnTo>
                        <a:pt x="403" y="283"/>
                      </a:lnTo>
                      <a:lnTo>
                        <a:pt x="402" y="283"/>
                      </a:lnTo>
                      <a:lnTo>
                        <a:pt x="402" y="283"/>
                      </a:lnTo>
                      <a:lnTo>
                        <a:pt x="402" y="281"/>
                      </a:lnTo>
                      <a:lnTo>
                        <a:pt x="402" y="281"/>
                      </a:lnTo>
                      <a:lnTo>
                        <a:pt x="402" y="280"/>
                      </a:lnTo>
                      <a:lnTo>
                        <a:pt x="402" y="280"/>
                      </a:lnTo>
                      <a:lnTo>
                        <a:pt x="402" y="280"/>
                      </a:lnTo>
                      <a:lnTo>
                        <a:pt x="402" y="280"/>
                      </a:lnTo>
                      <a:lnTo>
                        <a:pt x="402" y="280"/>
                      </a:lnTo>
                      <a:lnTo>
                        <a:pt x="402" y="278"/>
                      </a:lnTo>
                      <a:lnTo>
                        <a:pt x="402" y="278"/>
                      </a:lnTo>
                      <a:lnTo>
                        <a:pt x="400" y="278"/>
                      </a:lnTo>
                      <a:lnTo>
                        <a:pt x="400" y="276"/>
                      </a:lnTo>
                      <a:lnTo>
                        <a:pt x="400" y="276"/>
                      </a:lnTo>
                      <a:lnTo>
                        <a:pt x="402" y="276"/>
                      </a:lnTo>
                      <a:lnTo>
                        <a:pt x="402" y="274"/>
                      </a:lnTo>
                      <a:lnTo>
                        <a:pt x="400" y="274"/>
                      </a:lnTo>
                      <a:lnTo>
                        <a:pt x="400" y="274"/>
                      </a:lnTo>
                      <a:lnTo>
                        <a:pt x="402" y="274"/>
                      </a:lnTo>
                      <a:lnTo>
                        <a:pt x="402" y="272"/>
                      </a:lnTo>
                      <a:lnTo>
                        <a:pt x="402" y="272"/>
                      </a:lnTo>
                      <a:lnTo>
                        <a:pt x="402" y="272"/>
                      </a:lnTo>
                      <a:lnTo>
                        <a:pt x="402" y="272"/>
                      </a:lnTo>
                      <a:lnTo>
                        <a:pt x="402" y="270"/>
                      </a:lnTo>
                      <a:lnTo>
                        <a:pt x="402" y="270"/>
                      </a:lnTo>
                      <a:lnTo>
                        <a:pt x="402" y="270"/>
                      </a:lnTo>
                      <a:lnTo>
                        <a:pt x="402" y="268"/>
                      </a:lnTo>
                      <a:lnTo>
                        <a:pt x="403" y="268"/>
                      </a:lnTo>
                      <a:lnTo>
                        <a:pt x="403" y="268"/>
                      </a:lnTo>
                      <a:lnTo>
                        <a:pt x="403" y="268"/>
                      </a:lnTo>
                      <a:lnTo>
                        <a:pt x="403" y="266"/>
                      </a:lnTo>
                      <a:lnTo>
                        <a:pt x="403" y="266"/>
                      </a:lnTo>
                      <a:lnTo>
                        <a:pt x="403" y="266"/>
                      </a:lnTo>
                      <a:lnTo>
                        <a:pt x="405" y="266"/>
                      </a:lnTo>
                      <a:lnTo>
                        <a:pt x="405" y="266"/>
                      </a:lnTo>
                      <a:lnTo>
                        <a:pt x="405" y="266"/>
                      </a:lnTo>
                      <a:lnTo>
                        <a:pt x="407" y="266"/>
                      </a:lnTo>
                      <a:lnTo>
                        <a:pt x="407" y="266"/>
                      </a:lnTo>
                      <a:lnTo>
                        <a:pt x="407" y="266"/>
                      </a:lnTo>
                      <a:lnTo>
                        <a:pt x="407" y="266"/>
                      </a:lnTo>
                      <a:lnTo>
                        <a:pt x="407" y="264"/>
                      </a:lnTo>
                      <a:lnTo>
                        <a:pt x="409" y="264"/>
                      </a:lnTo>
                      <a:lnTo>
                        <a:pt x="409" y="264"/>
                      </a:lnTo>
                      <a:lnTo>
                        <a:pt x="409" y="264"/>
                      </a:lnTo>
                      <a:lnTo>
                        <a:pt x="409" y="264"/>
                      </a:lnTo>
                      <a:lnTo>
                        <a:pt x="409" y="264"/>
                      </a:lnTo>
                      <a:lnTo>
                        <a:pt x="411" y="264"/>
                      </a:lnTo>
                      <a:lnTo>
                        <a:pt x="411" y="264"/>
                      </a:lnTo>
                      <a:lnTo>
                        <a:pt x="411" y="264"/>
                      </a:lnTo>
                      <a:lnTo>
                        <a:pt x="413" y="264"/>
                      </a:lnTo>
                      <a:lnTo>
                        <a:pt x="413" y="264"/>
                      </a:lnTo>
                      <a:lnTo>
                        <a:pt x="413" y="264"/>
                      </a:lnTo>
                      <a:lnTo>
                        <a:pt x="413" y="264"/>
                      </a:lnTo>
                      <a:lnTo>
                        <a:pt x="413" y="264"/>
                      </a:lnTo>
                      <a:lnTo>
                        <a:pt x="413" y="264"/>
                      </a:lnTo>
                      <a:lnTo>
                        <a:pt x="413" y="262"/>
                      </a:lnTo>
                      <a:lnTo>
                        <a:pt x="413" y="262"/>
                      </a:lnTo>
                      <a:lnTo>
                        <a:pt x="413" y="262"/>
                      </a:lnTo>
                      <a:lnTo>
                        <a:pt x="413" y="262"/>
                      </a:lnTo>
                      <a:lnTo>
                        <a:pt x="415" y="262"/>
                      </a:lnTo>
                      <a:lnTo>
                        <a:pt x="415" y="260"/>
                      </a:lnTo>
                      <a:lnTo>
                        <a:pt x="415" y="260"/>
                      </a:lnTo>
                      <a:lnTo>
                        <a:pt x="415" y="260"/>
                      </a:lnTo>
                      <a:lnTo>
                        <a:pt x="417" y="260"/>
                      </a:lnTo>
                      <a:lnTo>
                        <a:pt x="417" y="260"/>
                      </a:lnTo>
                      <a:lnTo>
                        <a:pt x="417" y="258"/>
                      </a:lnTo>
                      <a:lnTo>
                        <a:pt x="417" y="258"/>
                      </a:lnTo>
                      <a:lnTo>
                        <a:pt x="417" y="257"/>
                      </a:lnTo>
                      <a:lnTo>
                        <a:pt x="417" y="257"/>
                      </a:lnTo>
                      <a:lnTo>
                        <a:pt x="417" y="257"/>
                      </a:lnTo>
                      <a:lnTo>
                        <a:pt x="419" y="257"/>
                      </a:lnTo>
                      <a:lnTo>
                        <a:pt x="419" y="255"/>
                      </a:lnTo>
                      <a:lnTo>
                        <a:pt x="419" y="255"/>
                      </a:lnTo>
                      <a:lnTo>
                        <a:pt x="419" y="255"/>
                      </a:lnTo>
                      <a:lnTo>
                        <a:pt x="419" y="255"/>
                      </a:lnTo>
                      <a:lnTo>
                        <a:pt x="419" y="253"/>
                      </a:lnTo>
                      <a:lnTo>
                        <a:pt x="419" y="253"/>
                      </a:lnTo>
                      <a:lnTo>
                        <a:pt x="419" y="251"/>
                      </a:lnTo>
                      <a:lnTo>
                        <a:pt x="419" y="251"/>
                      </a:lnTo>
                      <a:lnTo>
                        <a:pt x="421" y="251"/>
                      </a:lnTo>
                      <a:lnTo>
                        <a:pt x="421" y="251"/>
                      </a:lnTo>
                      <a:lnTo>
                        <a:pt x="421" y="251"/>
                      </a:lnTo>
                      <a:lnTo>
                        <a:pt x="423" y="251"/>
                      </a:lnTo>
                      <a:lnTo>
                        <a:pt x="423" y="251"/>
                      </a:lnTo>
                      <a:lnTo>
                        <a:pt x="423" y="251"/>
                      </a:lnTo>
                      <a:lnTo>
                        <a:pt x="423" y="249"/>
                      </a:lnTo>
                      <a:lnTo>
                        <a:pt x="423" y="249"/>
                      </a:lnTo>
                      <a:lnTo>
                        <a:pt x="423" y="249"/>
                      </a:lnTo>
                      <a:lnTo>
                        <a:pt x="423" y="249"/>
                      </a:lnTo>
                      <a:lnTo>
                        <a:pt x="423" y="247"/>
                      </a:lnTo>
                      <a:lnTo>
                        <a:pt x="423" y="247"/>
                      </a:lnTo>
                      <a:lnTo>
                        <a:pt x="421" y="247"/>
                      </a:lnTo>
                      <a:lnTo>
                        <a:pt x="421" y="247"/>
                      </a:lnTo>
                      <a:lnTo>
                        <a:pt x="421" y="247"/>
                      </a:lnTo>
                      <a:lnTo>
                        <a:pt x="419" y="247"/>
                      </a:lnTo>
                      <a:lnTo>
                        <a:pt x="419" y="247"/>
                      </a:lnTo>
                      <a:lnTo>
                        <a:pt x="419" y="247"/>
                      </a:lnTo>
                      <a:lnTo>
                        <a:pt x="419" y="245"/>
                      </a:lnTo>
                      <a:lnTo>
                        <a:pt x="417" y="245"/>
                      </a:lnTo>
                      <a:lnTo>
                        <a:pt x="417" y="245"/>
                      </a:lnTo>
                      <a:lnTo>
                        <a:pt x="417" y="245"/>
                      </a:lnTo>
                      <a:lnTo>
                        <a:pt x="415" y="245"/>
                      </a:lnTo>
                      <a:lnTo>
                        <a:pt x="415" y="245"/>
                      </a:lnTo>
                      <a:lnTo>
                        <a:pt x="415" y="245"/>
                      </a:lnTo>
                      <a:lnTo>
                        <a:pt x="413" y="245"/>
                      </a:lnTo>
                      <a:lnTo>
                        <a:pt x="413" y="245"/>
                      </a:lnTo>
                      <a:lnTo>
                        <a:pt x="413" y="245"/>
                      </a:lnTo>
                      <a:lnTo>
                        <a:pt x="411" y="245"/>
                      </a:lnTo>
                      <a:lnTo>
                        <a:pt x="411" y="245"/>
                      </a:lnTo>
                      <a:lnTo>
                        <a:pt x="409" y="245"/>
                      </a:lnTo>
                      <a:lnTo>
                        <a:pt x="409" y="245"/>
                      </a:lnTo>
                      <a:lnTo>
                        <a:pt x="409" y="245"/>
                      </a:lnTo>
                      <a:lnTo>
                        <a:pt x="409" y="245"/>
                      </a:lnTo>
                      <a:lnTo>
                        <a:pt x="407" y="245"/>
                      </a:lnTo>
                      <a:lnTo>
                        <a:pt x="407" y="245"/>
                      </a:lnTo>
                      <a:lnTo>
                        <a:pt x="407" y="245"/>
                      </a:lnTo>
                      <a:lnTo>
                        <a:pt x="407" y="245"/>
                      </a:lnTo>
                      <a:lnTo>
                        <a:pt x="407" y="245"/>
                      </a:lnTo>
                      <a:lnTo>
                        <a:pt x="405" y="245"/>
                      </a:lnTo>
                      <a:lnTo>
                        <a:pt x="405" y="245"/>
                      </a:lnTo>
                      <a:lnTo>
                        <a:pt x="405" y="245"/>
                      </a:lnTo>
                      <a:lnTo>
                        <a:pt x="403" y="245"/>
                      </a:lnTo>
                      <a:lnTo>
                        <a:pt x="403" y="245"/>
                      </a:lnTo>
                      <a:lnTo>
                        <a:pt x="403" y="245"/>
                      </a:lnTo>
                      <a:lnTo>
                        <a:pt x="402" y="245"/>
                      </a:lnTo>
                      <a:lnTo>
                        <a:pt x="402" y="243"/>
                      </a:lnTo>
                      <a:lnTo>
                        <a:pt x="402" y="243"/>
                      </a:lnTo>
                      <a:lnTo>
                        <a:pt x="402" y="243"/>
                      </a:lnTo>
                      <a:lnTo>
                        <a:pt x="400" y="243"/>
                      </a:lnTo>
                      <a:lnTo>
                        <a:pt x="400" y="243"/>
                      </a:lnTo>
                      <a:lnTo>
                        <a:pt x="398" y="243"/>
                      </a:lnTo>
                      <a:lnTo>
                        <a:pt x="398" y="243"/>
                      </a:lnTo>
                      <a:lnTo>
                        <a:pt x="398" y="245"/>
                      </a:lnTo>
                      <a:lnTo>
                        <a:pt x="398" y="245"/>
                      </a:lnTo>
                      <a:lnTo>
                        <a:pt x="396" y="245"/>
                      </a:lnTo>
                      <a:lnTo>
                        <a:pt x="396" y="245"/>
                      </a:lnTo>
                      <a:lnTo>
                        <a:pt x="396" y="245"/>
                      </a:lnTo>
                      <a:lnTo>
                        <a:pt x="394" y="245"/>
                      </a:lnTo>
                      <a:lnTo>
                        <a:pt x="394" y="245"/>
                      </a:lnTo>
                      <a:lnTo>
                        <a:pt x="392" y="245"/>
                      </a:lnTo>
                      <a:lnTo>
                        <a:pt x="392" y="245"/>
                      </a:lnTo>
                      <a:lnTo>
                        <a:pt x="392" y="245"/>
                      </a:lnTo>
                      <a:lnTo>
                        <a:pt x="390" y="245"/>
                      </a:lnTo>
                      <a:lnTo>
                        <a:pt x="390" y="245"/>
                      </a:lnTo>
                      <a:lnTo>
                        <a:pt x="390" y="245"/>
                      </a:lnTo>
                      <a:lnTo>
                        <a:pt x="388" y="245"/>
                      </a:lnTo>
                      <a:lnTo>
                        <a:pt x="388" y="245"/>
                      </a:lnTo>
                      <a:lnTo>
                        <a:pt x="386" y="245"/>
                      </a:lnTo>
                      <a:lnTo>
                        <a:pt x="386" y="245"/>
                      </a:lnTo>
                      <a:lnTo>
                        <a:pt x="386" y="245"/>
                      </a:lnTo>
                      <a:lnTo>
                        <a:pt x="384" y="245"/>
                      </a:lnTo>
                      <a:lnTo>
                        <a:pt x="384" y="243"/>
                      </a:lnTo>
                      <a:lnTo>
                        <a:pt x="384" y="243"/>
                      </a:lnTo>
                      <a:lnTo>
                        <a:pt x="382" y="243"/>
                      </a:lnTo>
                      <a:lnTo>
                        <a:pt x="382" y="243"/>
                      </a:lnTo>
                      <a:lnTo>
                        <a:pt x="382" y="243"/>
                      </a:lnTo>
                      <a:lnTo>
                        <a:pt x="382" y="243"/>
                      </a:lnTo>
                      <a:lnTo>
                        <a:pt x="381" y="243"/>
                      </a:lnTo>
                      <a:lnTo>
                        <a:pt x="381" y="243"/>
                      </a:lnTo>
                      <a:lnTo>
                        <a:pt x="381" y="243"/>
                      </a:lnTo>
                      <a:lnTo>
                        <a:pt x="381" y="241"/>
                      </a:lnTo>
                      <a:lnTo>
                        <a:pt x="379" y="241"/>
                      </a:lnTo>
                      <a:lnTo>
                        <a:pt x="379" y="241"/>
                      </a:lnTo>
                      <a:lnTo>
                        <a:pt x="377" y="241"/>
                      </a:lnTo>
                      <a:lnTo>
                        <a:pt x="377" y="241"/>
                      </a:lnTo>
                      <a:lnTo>
                        <a:pt x="377" y="241"/>
                      </a:lnTo>
                      <a:lnTo>
                        <a:pt x="377" y="239"/>
                      </a:lnTo>
                      <a:lnTo>
                        <a:pt x="377" y="239"/>
                      </a:lnTo>
                      <a:lnTo>
                        <a:pt x="377" y="239"/>
                      </a:lnTo>
                      <a:lnTo>
                        <a:pt x="377" y="237"/>
                      </a:lnTo>
                      <a:lnTo>
                        <a:pt x="377" y="237"/>
                      </a:lnTo>
                      <a:lnTo>
                        <a:pt x="377" y="237"/>
                      </a:lnTo>
                      <a:lnTo>
                        <a:pt x="377" y="236"/>
                      </a:lnTo>
                      <a:lnTo>
                        <a:pt x="377" y="236"/>
                      </a:lnTo>
                      <a:lnTo>
                        <a:pt x="377" y="234"/>
                      </a:lnTo>
                      <a:lnTo>
                        <a:pt x="377" y="234"/>
                      </a:lnTo>
                      <a:lnTo>
                        <a:pt x="377" y="234"/>
                      </a:lnTo>
                      <a:lnTo>
                        <a:pt x="377" y="232"/>
                      </a:lnTo>
                      <a:lnTo>
                        <a:pt x="377" y="232"/>
                      </a:lnTo>
                      <a:lnTo>
                        <a:pt x="377" y="232"/>
                      </a:lnTo>
                      <a:lnTo>
                        <a:pt x="377" y="230"/>
                      </a:lnTo>
                      <a:lnTo>
                        <a:pt x="377" y="230"/>
                      </a:lnTo>
                      <a:lnTo>
                        <a:pt x="377" y="230"/>
                      </a:lnTo>
                      <a:lnTo>
                        <a:pt x="377" y="228"/>
                      </a:lnTo>
                      <a:lnTo>
                        <a:pt x="377" y="228"/>
                      </a:lnTo>
                      <a:lnTo>
                        <a:pt x="377" y="228"/>
                      </a:lnTo>
                      <a:lnTo>
                        <a:pt x="377" y="228"/>
                      </a:lnTo>
                      <a:lnTo>
                        <a:pt x="377" y="226"/>
                      </a:lnTo>
                      <a:lnTo>
                        <a:pt x="377" y="226"/>
                      </a:lnTo>
                      <a:lnTo>
                        <a:pt x="377" y="224"/>
                      </a:lnTo>
                      <a:lnTo>
                        <a:pt x="375" y="224"/>
                      </a:lnTo>
                      <a:lnTo>
                        <a:pt x="375" y="224"/>
                      </a:lnTo>
                      <a:lnTo>
                        <a:pt x="375" y="224"/>
                      </a:lnTo>
                      <a:lnTo>
                        <a:pt x="375" y="224"/>
                      </a:lnTo>
                      <a:lnTo>
                        <a:pt x="375" y="224"/>
                      </a:lnTo>
                      <a:lnTo>
                        <a:pt x="373" y="224"/>
                      </a:lnTo>
                      <a:lnTo>
                        <a:pt x="373" y="224"/>
                      </a:lnTo>
                      <a:lnTo>
                        <a:pt x="373" y="224"/>
                      </a:lnTo>
                      <a:lnTo>
                        <a:pt x="373" y="224"/>
                      </a:lnTo>
                      <a:lnTo>
                        <a:pt x="373" y="226"/>
                      </a:lnTo>
                      <a:lnTo>
                        <a:pt x="373" y="226"/>
                      </a:lnTo>
                      <a:lnTo>
                        <a:pt x="371" y="226"/>
                      </a:lnTo>
                      <a:lnTo>
                        <a:pt x="371" y="228"/>
                      </a:lnTo>
                      <a:lnTo>
                        <a:pt x="371" y="228"/>
                      </a:lnTo>
                      <a:lnTo>
                        <a:pt x="371" y="228"/>
                      </a:lnTo>
                      <a:lnTo>
                        <a:pt x="371" y="226"/>
                      </a:lnTo>
                      <a:lnTo>
                        <a:pt x="369" y="226"/>
                      </a:lnTo>
                      <a:lnTo>
                        <a:pt x="369" y="228"/>
                      </a:lnTo>
                      <a:lnTo>
                        <a:pt x="369" y="228"/>
                      </a:lnTo>
                      <a:lnTo>
                        <a:pt x="369" y="228"/>
                      </a:lnTo>
                      <a:lnTo>
                        <a:pt x="369" y="226"/>
                      </a:lnTo>
                      <a:lnTo>
                        <a:pt x="367" y="226"/>
                      </a:lnTo>
                      <a:lnTo>
                        <a:pt x="367" y="226"/>
                      </a:lnTo>
                      <a:lnTo>
                        <a:pt x="367" y="226"/>
                      </a:lnTo>
                      <a:lnTo>
                        <a:pt x="367" y="224"/>
                      </a:lnTo>
                      <a:lnTo>
                        <a:pt x="365" y="224"/>
                      </a:lnTo>
                      <a:lnTo>
                        <a:pt x="365" y="224"/>
                      </a:lnTo>
                      <a:lnTo>
                        <a:pt x="365" y="224"/>
                      </a:lnTo>
                      <a:lnTo>
                        <a:pt x="365" y="224"/>
                      </a:lnTo>
                      <a:lnTo>
                        <a:pt x="365" y="224"/>
                      </a:lnTo>
                      <a:lnTo>
                        <a:pt x="365" y="222"/>
                      </a:lnTo>
                      <a:lnTo>
                        <a:pt x="365" y="222"/>
                      </a:lnTo>
                      <a:lnTo>
                        <a:pt x="365" y="220"/>
                      </a:lnTo>
                      <a:lnTo>
                        <a:pt x="363" y="220"/>
                      </a:lnTo>
                      <a:lnTo>
                        <a:pt x="363" y="220"/>
                      </a:lnTo>
                      <a:lnTo>
                        <a:pt x="363" y="218"/>
                      </a:lnTo>
                      <a:lnTo>
                        <a:pt x="363" y="218"/>
                      </a:lnTo>
                      <a:lnTo>
                        <a:pt x="363" y="218"/>
                      </a:lnTo>
                      <a:lnTo>
                        <a:pt x="363" y="218"/>
                      </a:lnTo>
                      <a:lnTo>
                        <a:pt x="361" y="218"/>
                      </a:lnTo>
                      <a:lnTo>
                        <a:pt x="361" y="218"/>
                      </a:lnTo>
                      <a:lnTo>
                        <a:pt x="361" y="218"/>
                      </a:lnTo>
                      <a:lnTo>
                        <a:pt x="361" y="220"/>
                      </a:lnTo>
                      <a:lnTo>
                        <a:pt x="361" y="220"/>
                      </a:lnTo>
                      <a:lnTo>
                        <a:pt x="361" y="220"/>
                      </a:lnTo>
                      <a:lnTo>
                        <a:pt x="363" y="220"/>
                      </a:lnTo>
                      <a:lnTo>
                        <a:pt x="363" y="222"/>
                      </a:lnTo>
                      <a:lnTo>
                        <a:pt x="363" y="222"/>
                      </a:lnTo>
                      <a:lnTo>
                        <a:pt x="363" y="222"/>
                      </a:lnTo>
                      <a:lnTo>
                        <a:pt x="363" y="222"/>
                      </a:lnTo>
                      <a:lnTo>
                        <a:pt x="361" y="222"/>
                      </a:lnTo>
                      <a:lnTo>
                        <a:pt x="361" y="222"/>
                      </a:lnTo>
                      <a:lnTo>
                        <a:pt x="361" y="222"/>
                      </a:lnTo>
                      <a:lnTo>
                        <a:pt x="359" y="222"/>
                      </a:lnTo>
                      <a:lnTo>
                        <a:pt x="359" y="222"/>
                      </a:lnTo>
                      <a:lnTo>
                        <a:pt x="359" y="222"/>
                      </a:lnTo>
                      <a:lnTo>
                        <a:pt x="359" y="222"/>
                      </a:lnTo>
                      <a:lnTo>
                        <a:pt x="359" y="222"/>
                      </a:lnTo>
                      <a:lnTo>
                        <a:pt x="358" y="222"/>
                      </a:lnTo>
                      <a:lnTo>
                        <a:pt x="358" y="222"/>
                      </a:lnTo>
                      <a:lnTo>
                        <a:pt x="358" y="220"/>
                      </a:lnTo>
                      <a:lnTo>
                        <a:pt x="358" y="220"/>
                      </a:lnTo>
                      <a:lnTo>
                        <a:pt x="356" y="220"/>
                      </a:lnTo>
                      <a:lnTo>
                        <a:pt x="356" y="218"/>
                      </a:lnTo>
                      <a:lnTo>
                        <a:pt x="356" y="218"/>
                      </a:lnTo>
                      <a:lnTo>
                        <a:pt x="356" y="218"/>
                      </a:lnTo>
                      <a:lnTo>
                        <a:pt x="356" y="218"/>
                      </a:lnTo>
                      <a:lnTo>
                        <a:pt x="354" y="218"/>
                      </a:lnTo>
                      <a:lnTo>
                        <a:pt x="354" y="216"/>
                      </a:lnTo>
                      <a:lnTo>
                        <a:pt x="354" y="216"/>
                      </a:lnTo>
                      <a:lnTo>
                        <a:pt x="354" y="216"/>
                      </a:lnTo>
                      <a:lnTo>
                        <a:pt x="354" y="216"/>
                      </a:lnTo>
                      <a:lnTo>
                        <a:pt x="352" y="216"/>
                      </a:lnTo>
                      <a:lnTo>
                        <a:pt x="352" y="216"/>
                      </a:lnTo>
                      <a:lnTo>
                        <a:pt x="352" y="214"/>
                      </a:lnTo>
                      <a:lnTo>
                        <a:pt x="352" y="214"/>
                      </a:lnTo>
                      <a:lnTo>
                        <a:pt x="352" y="216"/>
                      </a:lnTo>
                      <a:lnTo>
                        <a:pt x="352" y="216"/>
                      </a:lnTo>
                      <a:lnTo>
                        <a:pt x="350" y="216"/>
                      </a:lnTo>
                      <a:lnTo>
                        <a:pt x="350" y="216"/>
                      </a:lnTo>
                      <a:lnTo>
                        <a:pt x="350" y="218"/>
                      </a:lnTo>
                      <a:lnTo>
                        <a:pt x="352" y="218"/>
                      </a:lnTo>
                      <a:lnTo>
                        <a:pt x="352" y="216"/>
                      </a:lnTo>
                      <a:lnTo>
                        <a:pt x="352" y="216"/>
                      </a:lnTo>
                      <a:lnTo>
                        <a:pt x="352" y="218"/>
                      </a:lnTo>
                      <a:lnTo>
                        <a:pt x="354" y="218"/>
                      </a:lnTo>
                      <a:lnTo>
                        <a:pt x="354" y="218"/>
                      </a:lnTo>
                      <a:lnTo>
                        <a:pt x="354" y="218"/>
                      </a:lnTo>
                      <a:lnTo>
                        <a:pt x="354" y="220"/>
                      </a:lnTo>
                      <a:lnTo>
                        <a:pt x="354" y="220"/>
                      </a:lnTo>
                      <a:lnTo>
                        <a:pt x="354" y="220"/>
                      </a:lnTo>
                      <a:lnTo>
                        <a:pt x="352" y="220"/>
                      </a:lnTo>
                      <a:lnTo>
                        <a:pt x="352" y="220"/>
                      </a:lnTo>
                      <a:lnTo>
                        <a:pt x="352" y="222"/>
                      </a:lnTo>
                      <a:lnTo>
                        <a:pt x="350" y="222"/>
                      </a:lnTo>
                      <a:lnTo>
                        <a:pt x="350" y="222"/>
                      </a:lnTo>
                      <a:lnTo>
                        <a:pt x="350" y="224"/>
                      </a:lnTo>
                      <a:lnTo>
                        <a:pt x="350" y="224"/>
                      </a:lnTo>
                      <a:lnTo>
                        <a:pt x="350" y="224"/>
                      </a:lnTo>
                      <a:lnTo>
                        <a:pt x="350" y="224"/>
                      </a:lnTo>
                      <a:lnTo>
                        <a:pt x="348" y="224"/>
                      </a:lnTo>
                      <a:lnTo>
                        <a:pt x="348" y="224"/>
                      </a:lnTo>
                      <a:lnTo>
                        <a:pt x="348" y="224"/>
                      </a:lnTo>
                      <a:lnTo>
                        <a:pt x="348" y="226"/>
                      </a:lnTo>
                      <a:lnTo>
                        <a:pt x="348" y="226"/>
                      </a:lnTo>
                      <a:lnTo>
                        <a:pt x="348" y="228"/>
                      </a:lnTo>
                      <a:lnTo>
                        <a:pt x="348" y="228"/>
                      </a:lnTo>
                      <a:lnTo>
                        <a:pt x="348" y="228"/>
                      </a:lnTo>
                      <a:lnTo>
                        <a:pt x="346" y="228"/>
                      </a:lnTo>
                      <a:lnTo>
                        <a:pt x="346" y="230"/>
                      </a:lnTo>
                      <a:lnTo>
                        <a:pt x="346" y="230"/>
                      </a:lnTo>
                      <a:lnTo>
                        <a:pt x="348" y="230"/>
                      </a:lnTo>
                      <a:lnTo>
                        <a:pt x="348" y="232"/>
                      </a:lnTo>
                      <a:lnTo>
                        <a:pt x="348" y="232"/>
                      </a:lnTo>
                      <a:lnTo>
                        <a:pt x="348" y="232"/>
                      </a:lnTo>
                      <a:lnTo>
                        <a:pt x="348" y="232"/>
                      </a:lnTo>
                      <a:lnTo>
                        <a:pt x="350" y="232"/>
                      </a:lnTo>
                      <a:lnTo>
                        <a:pt x="350" y="232"/>
                      </a:lnTo>
                      <a:lnTo>
                        <a:pt x="350" y="232"/>
                      </a:lnTo>
                      <a:lnTo>
                        <a:pt x="350" y="232"/>
                      </a:lnTo>
                      <a:lnTo>
                        <a:pt x="350" y="234"/>
                      </a:lnTo>
                      <a:lnTo>
                        <a:pt x="352" y="234"/>
                      </a:lnTo>
                      <a:lnTo>
                        <a:pt x="352" y="234"/>
                      </a:lnTo>
                      <a:lnTo>
                        <a:pt x="352" y="234"/>
                      </a:lnTo>
                      <a:lnTo>
                        <a:pt x="354" y="234"/>
                      </a:lnTo>
                      <a:lnTo>
                        <a:pt x="354" y="236"/>
                      </a:lnTo>
                      <a:lnTo>
                        <a:pt x="354" y="236"/>
                      </a:lnTo>
                      <a:lnTo>
                        <a:pt x="354" y="236"/>
                      </a:lnTo>
                      <a:lnTo>
                        <a:pt x="354" y="237"/>
                      </a:lnTo>
                      <a:lnTo>
                        <a:pt x="354" y="237"/>
                      </a:lnTo>
                      <a:lnTo>
                        <a:pt x="354" y="237"/>
                      </a:lnTo>
                      <a:lnTo>
                        <a:pt x="356" y="237"/>
                      </a:lnTo>
                      <a:lnTo>
                        <a:pt x="356" y="237"/>
                      </a:lnTo>
                      <a:lnTo>
                        <a:pt x="356" y="237"/>
                      </a:lnTo>
                      <a:lnTo>
                        <a:pt x="358" y="237"/>
                      </a:lnTo>
                      <a:lnTo>
                        <a:pt x="358" y="237"/>
                      </a:lnTo>
                      <a:lnTo>
                        <a:pt x="359" y="237"/>
                      </a:lnTo>
                      <a:lnTo>
                        <a:pt x="359" y="237"/>
                      </a:lnTo>
                      <a:lnTo>
                        <a:pt x="359" y="239"/>
                      </a:lnTo>
                      <a:lnTo>
                        <a:pt x="359" y="239"/>
                      </a:lnTo>
                      <a:lnTo>
                        <a:pt x="359" y="239"/>
                      </a:lnTo>
                      <a:lnTo>
                        <a:pt x="359" y="239"/>
                      </a:lnTo>
                      <a:lnTo>
                        <a:pt x="359" y="241"/>
                      </a:lnTo>
                      <a:lnTo>
                        <a:pt x="361" y="241"/>
                      </a:lnTo>
                      <a:lnTo>
                        <a:pt x="361" y="241"/>
                      </a:lnTo>
                      <a:lnTo>
                        <a:pt x="363" y="241"/>
                      </a:lnTo>
                      <a:lnTo>
                        <a:pt x="363" y="241"/>
                      </a:lnTo>
                      <a:lnTo>
                        <a:pt x="363" y="243"/>
                      </a:lnTo>
                      <a:lnTo>
                        <a:pt x="361" y="243"/>
                      </a:lnTo>
                      <a:lnTo>
                        <a:pt x="361" y="243"/>
                      </a:lnTo>
                      <a:lnTo>
                        <a:pt x="361" y="243"/>
                      </a:lnTo>
                      <a:lnTo>
                        <a:pt x="361" y="245"/>
                      </a:lnTo>
                      <a:lnTo>
                        <a:pt x="359" y="245"/>
                      </a:lnTo>
                      <a:lnTo>
                        <a:pt x="359" y="243"/>
                      </a:lnTo>
                      <a:lnTo>
                        <a:pt x="359" y="243"/>
                      </a:lnTo>
                      <a:lnTo>
                        <a:pt x="359" y="243"/>
                      </a:lnTo>
                      <a:lnTo>
                        <a:pt x="359" y="245"/>
                      </a:lnTo>
                      <a:lnTo>
                        <a:pt x="358" y="245"/>
                      </a:lnTo>
                      <a:lnTo>
                        <a:pt x="358" y="243"/>
                      </a:lnTo>
                      <a:lnTo>
                        <a:pt x="358" y="243"/>
                      </a:lnTo>
                      <a:lnTo>
                        <a:pt x="356" y="243"/>
                      </a:lnTo>
                      <a:lnTo>
                        <a:pt x="356" y="243"/>
                      </a:lnTo>
                      <a:lnTo>
                        <a:pt x="356" y="243"/>
                      </a:lnTo>
                      <a:lnTo>
                        <a:pt x="356" y="245"/>
                      </a:lnTo>
                      <a:lnTo>
                        <a:pt x="354" y="245"/>
                      </a:lnTo>
                      <a:lnTo>
                        <a:pt x="354" y="243"/>
                      </a:lnTo>
                      <a:lnTo>
                        <a:pt x="354" y="243"/>
                      </a:lnTo>
                      <a:lnTo>
                        <a:pt x="354" y="243"/>
                      </a:lnTo>
                      <a:lnTo>
                        <a:pt x="354" y="245"/>
                      </a:lnTo>
                      <a:lnTo>
                        <a:pt x="354" y="245"/>
                      </a:lnTo>
                      <a:lnTo>
                        <a:pt x="354" y="247"/>
                      </a:lnTo>
                      <a:lnTo>
                        <a:pt x="354" y="247"/>
                      </a:lnTo>
                      <a:lnTo>
                        <a:pt x="352" y="247"/>
                      </a:lnTo>
                      <a:lnTo>
                        <a:pt x="352" y="247"/>
                      </a:lnTo>
                      <a:lnTo>
                        <a:pt x="352" y="249"/>
                      </a:lnTo>
                      <a:lnTo>
                        <a:pt x="352" y="249"/>
                      </a:lnTo>
                      <a:lnTo>
                        <a:pt x="350" y="249"/>
                      </a:lnTo>
                      <a:lnTo>
                        <a:pt x="350" y="249"/>
                      </a:lnTo>
                      <a:lnTo>
                        <a:pt x="350" y="251"/>
                      </a:lnTo>
                      <a:lnTo>
                        <a:pt x="350" y="251"/>
                      </a:lnTo>
                      <a:lnTo>
                        <a:pt x="350" y="249"/>
                      </a:lnTo>
                      <a:lnTo>
                        <a:pt x="350" y="249"/>
                      </a:lnTo>
                      <a:lnTo>
                        <a:pt x="350" y="249"/>
                      </a:lnTo>
                      <a:lnTo>
                        <a:pt x="348" y="249"/>
                      </a:lnTo>
                      <a:lnTo>
                        <a:pt x="348" y="249"/>
                      </a:lnTo>
                      <a:lnTo>
                        <a:pt x="348" y="249"/>
                      </a:lnTo>
                      <a:lnTo>
                        <a:pt x="348" y="251"/>
                      </a:lnTo>
                      <a:lnTo>
                        <a:pt x="348" y="251"/>
                      </a:lnTo>
                      <a:lnTo>
                        <a:pt x="348" y="251"/>
                      </a:lnTo>
                      <a:lnTo>
                        <a:pt x="348" y="253"/>
                      </a:lnTo>
                      <a:lnTo>
                        <a:pt x="346" y="253"/>
                      </a:lnTo>
                      <a:lnTo>
                        <a:pt x="346" y="253"/>
                      </a:lnTo>
                      <a:lnTo>
                        <a:pt x="346" y="253"/>
                      </a:lnTo>
                      <a:lnTo>
                        <a:pt x="346" y="255"/>
                      </a:lnTo>
                      <a:lnTo>
                        <a:pt x="346" y="255"/>
                      </a:lnTo>
                      <a:lnTo>
                        <a:pt x="346" y="255"/>
                      </a:lnTo>
                      <a:lnTo>
                        <a:pt x="346" y="255"/>
                      </a:lnTo>
                      <a:lnTo>
                        <a:pt x="346" y="257"/>
                      </a:lnTo>
                      <a:lnTo>
                        <a:pt x="348" y="257"/>
                      </a:lnTo>
                      <a:lnTo>
                        <a:pt x="348" y="257"/>
                      </a:lnTo>
                      <a:lnTo>
                        <a:pt x="348" y="258"/>
                      </a:lnTo>
                      <a:lnTo>
                        <a:pt x="348" y="258"/>
                      </a:lnTo>
                      <a:lnTo>
                        <a:pt x="348" y="258"/>
                      </a:lnTo>
                      <a:lnTo>
                        <a:pt x="348" y="258"/>
                      </a:lnTo>
                      <a:lnTo>
                        <a:pt x="350" y="258"/>
                      </a:lnTo>
                      <a:lnTo>
                        <a:pt x="350" y="258"/>
                      </a:lnTo>
                      <a:lnTo>
                        <a:pt x="350" y="258"/>
                      </a:lnTo>
                      <a:lnTo>
                        <a:pt x="350" y="260"/>
                      </a:lnTo>
                      <a:lnTo>
                        <a:pt x="352" y="260"/>
                      </a:lnTo>
                      <a:lnTo>
                        <a:pt x="352" y="260"/>
                      </a:lnTo>
                      <a:lnTo>
                        <a:pt x="352" y="260"/>
                      </a:lnTo>
                      <a:lnTo>
                        <a:pt x="354" y="260"/>
                      </a:lnTo>
                      <a:lnTo>
                        <a:pt x="354" y="262"/>
                      </a:lnTo>
                      <a:lnTo>
                        <a:pt x="354" y="262"/>
                      </a:lnTo>
                      <a:lnTo>
                        <a:pt x="354" y="262"/>
                      </a:lnTo>
                      <a:lnTo>
                        <a:pt x="356" y="262"/>
                      </a:lnTo>
                      <a:lnTo>
                        <a:pt x="356" y="262"/>
                      </a:lnTo>
                      <a:lnTo>
                        <a:pt x="356" y="262"/>
                      </a:lnTo>
                      <a:lnTo>
                        <a:pt x="356" y="262"/>
                      </a:lnTo>
                      <a:lnTo>
                        <a:pt x="356" y="262"/>
                      </a:lnTo>
                      <a:lnTo>
                        <a:pt x="358" y="262"/>
                      </a:lnTo>
                      <a:lnTo>
                        <a:pt x="358" y="262"/>
                      </a:lnTo>
                      <a:lnTo>
                        <a:pt x="358" y="262"/>
                      </a:lnTo>
                      <a:lnTo>
                        <a:pt x="358" y="264"/>
                      </a:lnTo>
                      <a:lnTo>
                        <a:pt x="358" y="264"/>
                      </a:lnTo>
                      <a:lnTo>
                        <a:pt x="358" y="264"/>
                      </a:lnTo>
                      <a:lnTo>
                        <a:pt x="358" y="264"/>
                      </a:lnTo>
                      <a:lnTo>
                        <a:pt x="358" y="266"/>
                      </a:lnTo>
                      <a:lnTo>
                        <a:pt x="358" y="266"/>
                      </a:lnTo>
                      <a:lnTo>
                        <a:pt x="358" y="266"/>
                      </a:lnTo>
                      <a:lnTo>
                        <a:pt x="358" y="268"/>
                      </a:lnTo>
                      <a:lnTo>
                        <a:pt x="358" y="268"/>
                      </a:lnTo>
                      <a:lnTo>
                        <a:pt x="358" y="270"/>
                      </a:lnTo>
                      <a:lnTo>
                        <a:pt x="358" y="270"/>
                      </a:lnTo>
                      <a:lnTo>
                        <a:pt x="358" y="270"/>
                      </a:lnTo>
                      <a:lnTo>
                        <a:pt x="358" y="272"/>
                      </a:lnTo>
                      <a:lnTo>
                        <a:pt x="356" y="272"/>
                      </a:lnTo>
                      <a:lnTo>
                        <a:pt x="356" y="272"/>
                      </a:lnTo>
                      <a:lnTo>
                        <a:pt x="356" y="272"/>
                      </a:lnTo>
                      <a:lnTo>
                        <a:pt x="356" y="272"/>
                      </a:lnTo>
                      <a:lnTo>
                        <a:pt x="356" y="272"/>
                      </a:lnTo>
                      <a:lnTo>
                        <a:pt x="356" y="272"/>
                      </a:lnTo>
                      <a:lnTo>
                        <a:pt x="356" y="272"/>
                      </a:lnTo>
                      <a:lnTo>
                        <a:pt x="356" y="274"/>
                      </a:lnTo>
                      <a:lnTo>
                        <a:pt x="356" y="274"/>
                      </a:lnTo>
                      <a:lnTo>
                        <a:pt x="356" y="276"/>
                      </a:lnTo>
                      <a:lnTo>
                        <a:pt x="356" y="276"/>
                      </a:lnTo>
                      <a:lnTo>
                        <a:pt x="356" y="276"/>
                      </a:lnTo>
                      <a:lnTo>
                        <a:pt x="356" y="278"/>
                      </a:lnTo>
                      <a:lnTo>
                        <a:pt x="356" y="278"/>
                      </a:lnTo>
                      <a:lnTo>
                        <a:pt x="356" y="278"/>
                      </a:lnTo>
                      <a:lnTo>
                        <a:pt x="358" y="278"/>
                      </a:lnTo>
                      <a:lnTo>
                        <a:pt x="358" y="280"/>
                      </a:lnTo>
                      <a:lnTo>
                        <a:pt x="358" y="280"/>
                      </a:lnTo>
                      <a:lnTo>
                        <a:pt x="359" y="280"/>
                      </a:lnTo>
                      <a:lnTo>
                        <a:pt x="359" y="280"/>
                      </a:lnTo>
                      <a:lnTo>
                        <a:pt x="359" y="280"/>
                      </a:lnTo>
                      <a:lnTo>
                        <a:pt x="358" y="280"/>
                      </a:lnTo>
                      <a:lnTo>
                        <a:pt x="358" y="281"/>
                      </a:lnTo>
                      <a:lnTo>
                        <a:pt x="358" y="281"/>
                      </a:lnTo>
                      <a:lnTo>
                        <a:pt x="358" y="281"/>
                      </a:lnTo>
                      <a:lnTo>
                        <a:pt x="358" y="283"/>
                      </a:lnTo>
                      <a:lnTo>
                        <a:pt x="358" y="283"/>
                      </a:lnTo>
                      <a:lnTo>
                        <a:pt x="358" y="283"/>
                      </a:lnTo>
                      <a:lnTo>
                        <a:pt x="359" y="283"/>
                      </a:lnTo>
                      <a:lnTo>
                        <a:pt x="359" y="283"/>
                      </a:lnTo>
                      <a:lnTo>
                        <a:pt x="359" y="283"/>
                      </a:lnTo>
                      <a:lnTo>
                        <a:pt x="361" y="283"/>
                      </a:lnTo>
                      <a:lnTo>
                        <a:pt x="361" y="285"/>
                      </a:lnTo>
                      <a:lnTo>
                        <a:pt x="361" y="285"/>
                      </a:lnTo>
                      <a:lnTo>
                        <a:pt x="361" y="285"/>
                      </a:lnTo>
                      <a:lnTo>
                        <a:pt x="361" y="285"/>
                      </a:lnTo>
                      <a:lnTo>
                        <a:pt x="361" y="287"/>
                      </a:lnTo>
                      <a:lnTo>
                        <a:pt x="359" y="287"/>
                      </a:lnTo>
                      <a:lnTo>
                        <a:pt x="359" y="287"/>
                      </a:lnTo>
                      <a:lnTo>
                        <a:pt x="359" y="287"/>
                      </a:lnTo>
                      <a:lnTo>
                        <a:pt x="359" y="289"/>
                      </a:lnTo>
                      <a:lnTo>
                        <a:pt x="359" y="289"/>
                      </a:lnTo>
                      <a:lnTo>
                        <a:pt x="361" y="289"/>
                      </a:lnTo>
                      <a:lnTo>
                        <a:pt x="361" y="291"/>
                      </a:lnTo>
                      <a:lnTo>
                        <a:pt x="361" y="291"/>
                      </a:lnTo>
                      <a:lnTo>
                        <a:pt x="361" y="291"/>
                      </a:lnTo>
                      <a:lnTo>
                        <a:pt x="361" y="293"/>
                      </a:lnTo>
                      <a:lnTo>
                        <a:pt x="361" y="293"/>
                      </a:lnTo>
                      <a:lnTo>
                        <a:pt x="361" y="295"/>
                      </a:lnTo>
                      <a:lnTo>
                        <a:pt x="361" y="295"/>
                      </a:lnTo>
                      <a:lnTo>
                        <a:pt x="361" y="295"/>
                      </a:lnTo>
                      <a:lnTo>
                        <a:pt x="361" y="295"/>
                      </a:lnTo>
                      <a:lnTo>
                        <a:pt x="361" y="295"/>
                      </a:lnTo>
                      <a:lnTo>
                        <a:pt x="361" y="297"/>
                      </a:lnTo>
                      <a:lnTo>
                        <a:pt x="361" y="297"/>
                      </a:lnTo>
                      <a:lnTo>
                        <a:pt x="361" y="299"/>
                      </a:lnTo>
                      <a:lnTo>
                        <a:pt x="363" y="299"/>
                      </a:lnTo>
                      <a:lnTo>
                        <a:pt x="363" y="299"/>
                      </a:lnTo>
                      <a:lnTo>
                        <a:pt x="363" y="301"/>
                      </a:lnTo>
                      <a:lnTo>
                        <a:pt x="363" y="301"/>
                      </a:lnTo>
                      <a:lnTo>
                        <a:pt x="363" y="303"/>
                      </a:lnTo>
                      <a:lnTo>
                        <a:pt x="363" y="303"/>
                      </a:lnTo>
                      <a:lnTo>
                        <a:pt x="363" y="303"/>
                      </a:lnTo>
                      <a:lnTo>
                        <a:pt x="363" y="303"/>
                      </a:lnTo>
                      <a:lnTo>
                        <a:pt x="363" y="303"/>
                      </a:lnTo>
                      <a:lnTo>
                        <a:pt x="363" y="304"/>
                      </a:lnTo>
                      <a:lnTo>
                        <a:pt x="363" y="304"/>
                      </a:lnTo>
                      <a:lnTo>
                        <a:pt x="363" y="304"/>
                      </a:lnTo>
                      <a:lnTo>
                        <a:pt x="363" y="304"/>
                      </a:lnTo>
                      <a:lnTo>
                        <a:pt x="363" y="306"/>
                      </a:lnTo>
                      <a:lnTo>
                        <a:pt x="363" y="306"/>
                      </a:lnTo>
                      <a:lnTo>
                        <a:pt x="363" y="306"/>
                      </a:lnTo>
                      <a:lnTo>
                        <a:pt x="363" y="308"/>
                      </a:lnTo>
                      <a:lnTo>
                        <a:pt x="363" y="308"/>
                      </a:lnTo>
                      <a:lnTo>
                        <a:pt x="363" y="308"/>
                      </a:lnTo>
                      <a:lnTo>
                        <a:pt x="363" y="310"/>
                      </a:lnTo>
                      <a:lnTo>
                        <a:pt x="363" y="310"/>
                      </a:lnTo>
                      <a:lnTo>
                        <a:pt x="363" y="312"/>
                      </a:lnTo>
                      <a:lnTo>
                        <a:pt x="363" y="312"/>
                      </a:lnTo>
                      <a:lnTo>
                        <a:pt x="363" y="312"/>
                      </a:lnTo>
                      <a:lnTo>
                        <a:pt x="363" y="312"/>
                      </a:lnTo>
                      <a:lnTo>
                        <a:pt x="363" y="312"/>
                      </a:lnTo>
                      <a:lnTo>
                        <a:pt x="363" y="314"/>
                      </a:lnTo>
                      <a:lnTo>
                        <a:pt x="363" y="314"/>
                      </a:lnTo>
                      <a:lnTo>
                        <a:pt x="363" y="314"/>
                      </a:lnTo>
                      <a:lnTo>
                        <a:pt x="363" y="314"/>
                      </a:lnTo>
                      <a:lnTo>
                        <a:pt x="363" y="316"/>
                      </a:lnTo>
                      <a:lnTo>
                        <a:pt x="365" y="316"/>
                      </a:lnTo>
                      <a:lnTo>
                        <a:pt x="365" y="316"/>
                      </a:lnTo>
                      <a:lnTo>
                        <a:pt x="365" y="318"/>
                      </a:lnTo>
                      <a:lnTo>
                        <a:pt x="365" y="318"/>
                      </a:lnTo>
                      <a:lnTo>
                        <a:pt x="363" y="318"/>
                      </a:lnTo>
                      <a:lnTo>
                        <a:pt x="363" y="318"/>
                      </a:lnTo>
                      <a:lnTo>
                        <a:pt x="363" y="318"/>
                      </a:lnTo>
                      <a:lnTo>
                        <a:pt x="363" y="316"/>
                      </a:lnTo>
                      <a:lnTo>
                        <a:pt x="363" y="316"/>
                      </a:lnTo>
                      <a:lnTo>
                        <a:pt x="363" y="316"/>
                      </a:lnTo>
                      <a:lnTo>
                        <a:pt x="363" y="316"/>
                      </a:lnTo>
                      <a:lnTo>
                        <a:pt x="363" y="318"/>
                      </a:lnTo>
                      <a:lnTo>
                        <a:pt x="363" y="318"/>
                      </a:lnTo>
                      <a:lnTo>
                        <a:pt x="361" y="318"/>
                      </a:lnTo>
                      <a:lnTo>
                        <a:pt x="361" y="320"/>
                      </a:lnTo>
                      <a:lnTo>
                        <a:pt x="361" y="320"/>
                      </a:lnTo>
                      <a:lnTo>
                        <a:pt x="361" y="320"/>
                      </a:lnTo>
                      <a:lnTo>
                        <a:pt x="359" y="320"/>
                      </a:lnTo>
                      <a:lnTo>
                        <a:pt x="359" y="320"/>
                      </a:lnTo>
                      <a:lnTo>
                        <a:pt x="359" y="320"/>
                      </a:lnTo>
                      <a:lnTo>
                        <a:pt x="358" y="320"/>
                      </a:lnTo>
                      <a:lnTo>
                        <a:pt x="358" y="320"/>
                      </a:lnTo>
                      <a:lnTo>
                        <a:pt x="358" y="320"/>
                      </a:lnTo>
                      <a:lnTo>
                        <a:pt x="358" y="318"/>
                      </a:lnTo>
                      <a:lnTo>
                        <a:pt x="358" y="318"/>
                      </a:lnTo>
                      <a:lnTo>
                        <a:pt x="358" y="316"/>
                      </a:lnTo>
                      <a:lnTo>
                        <a:pt x="356" y="316"/>
                      </a:lnTo>
                      <a:lnTo>
                        <a:pt x="356" y="318"/>
                      </a:lnTo>
                      <a:lnTo>
                        <a:pt x="356" y="318"/>
                      </a:lnTo>
                      <a:lnTo>
                        <a:pt x="356" y="318"/>
                      </a:lnTo>
                      <a:lnTo>
                        <a:pt x="356" y="320"/>
                      </a:lnTo>
                      <a:lnTo>
                        <a:pt x="356" y="320"/>
                      </a:lnTo>
                      <a:lnTo>
                        <a:pt x="356" y="320"/>
                      </a:lnTo>
                      <a:lnTo>
                        <a:pt x="354" y="320"/>
                      </a:lnTo>
                      <a:lnTo>
                        <a:pt x="354" y="320"/>
                      </a:lnTo>
                      <a:lnTo>
                        <a:pt x="354" y="320"/>
                      </a:lnTo>
                      <a:lnTo>
                        <a:pt x="354" y="318"/>
                      </a:lnTo>
                      <a:lnTo>
                        <a:pt x="354" y="318"/>
                      </a:lnTo>
                      <a:lnTo>
                        <a:pt x="354" y="320"/>
                      </a:lnTo>
                      <a:lnTo>
                        <a:pt x="352" y="320"/>
                      </a:lnTo>
                      <a:lnTo>
                        <a:pt x="352" y="320"/>
                      </a:lnTo>
                      <a:lnTo>
                        <a:pt x="352" y="318"/>
                      </a:lnTo>
                      <a:lnTo>
                        <a:pt x="350" y="318"/>
                      </a:lnTo>
                      <a:lnTo>
                        <a:pt x="350" y="320"/>
                      </a:lnTo>
                      <a:lnTo>
                        <a:pt x="350" y="320"/>
                      </a:lnTo>
                      <a:lnTo>
                        <a:pt x="350" y="320"/>
                      </a:lnTo>
                      <a:lnTo>
                        <a:pt x="350" y="320"/>
                      </a:lnTo>
                      <a:lnTo>
                        <a:pt x="350" y="320"/>
                      </a:lnTo>
                      <a:lnTo>
                        <a:pt x="350" y="318"/>
                      </a:lnTo>
                      <a:lnTo>
                        <a:pt x="348" y="318"/>
                      </a:lnTo>
                      <a:lnTo>
                        <a:pt x="348" y="318"/>
                      </a:lnTo>
                      <a:lnTo>
                        <a:pt x="348" y="318"/>
                      </a:lnTo>
                      <a:lnTo>
                        <a:pt x="346" y="318"/>
                      </a:lnTo>
                      <a:lnTo>
                        <a:pt x="346" y="318"/>
                      </a:lnTo>
                      <a:lnTo>
                        <a:pt x="346" y="318"/>
                      </a:lnTo>
                      <a:lnTo>
                        <a:pt x="346" y="316"/>
                      </a:lnTo>
                      <a:lnTo>
                        <a:pt x="346" y="316"/>
                      </a:lnTo>
                      <a:lnTo>
                        <a:pt x="346" y="314"/>
                      </a:lnTo>
                      <a:lnTo>
                        <a:pt x="346" y="314"/>
                      </a:lnTo>
                      <a:lnTo>
                        <a:pt x="346" y="314"/>
                      </a:lnTo>
                      <a:lnTo>
                        <a:pt x="346" y="312"/>
                      </a:lnTo>
                      <a:lnTo>
                        <a:pt x="346" y="312"/>
                      </a:lnTo>
                      <a:lnTo>
                        <a:pt x="346" y="312"/>
                      </a:lnTo>
                      <a:lnTo>
                        <a:pt x="346" y="312"/>
                      </a:lnTo>
                      <a:lnTo>
                        <a:pt x="346" y="312"/>
                      </a:lnTo>
                      <a:lnTo>
                        <a:pt x="344" y="312"/>
                      </a:lnTo>
                      <a:lnTo>
                        <a:pt x="344" y="312"/>
                      </a:lnTo>
                      <a:lnTo>
                        <a:pt x="344" y="314"/>
                      </a:lnTo>
                      <a:lnTo>
                        <a:pt x="344" y="314"/>
                      </a:lnTo>
                      <a:lnTo>
                        <a:pt x="344" y="314"/>
                      </a:lnTo>
                      <a:lnTo>
                        <a:pt x="344" y="314"/>
                      </a:lnTo>
                      <a:lnTo>
                        <a:pt x="342" y="314"/>
                      </a:lnTo>
                      <a:lnTo>
                        <a:pt x="342" y="316"/>
                      </a:lnTo>
                      <a:lnTo>
                        <a:pt x="342" y="316"/>
                      </a:lnTo>
                      <a:lnTo>
                        <a:pt x="342" y="316"/>
                      </a:lnTo>
                      <a:lnTo>
                        <a:pt x="342" y="316"/>
                      </a:lnTo>
                      <a:lnTo>
                        <a:pt x="340" y="316"/>
                      </a:lnTo>
                      <a:lnTo>
                        <a:pt x="340" y="318"/>
                      </a:lnTo>
                      <a:lnTo>
                        <a:pt x="340" y="318"/>
                      </a:lnTo>
                      <a:lnTo>
                        <a:pt x="338" y="318"/>
                      </a:lnTo>
                      <a:lnTo>
                        <a:pt x="338" y="318"/>
                      </a:lnTo>
                      <a:lnTo>
                        <a:pt x="338" y="318"/>
                      </a:lnTo>
                      <a:lnTo>
                        <a:pt x="338" y="318"/>
                      </a:lnTo>
                      <a:lnTo>
                        <a:pt x="337" y="318"/>
                      </a:lnTo>
                      <a:lnTo>
                        <a:pt x="337" y="318"/>
                      </a:lnTo>
                      <a:lnTo>
                        <a:pt x="337" y="318"/>
                      </a:lnTo>
                      <a:lnTo>
                        <a:pt x="335" y="318"/>
                      </a:lnTo>
                      <a:lnTo>
                        <a:pt x="335" y="320"/>
                      </a:lnTo>
                      <a:lnTo>
                        <a:pt x="335" y="320"/>
                      </a:lnTo>
                      <a:lnTo>
                        <a:pt x="333" y="320"/>
                      </a:lnTo>
                      <a:lnTo>
                        <a:pt x="333" y="320"/>
                      </a:lnTo>
                      <a:lnTo>
                        <a:pt x="333" y="320"/>
                      </a:lnTo>
                      <a:lnTo>
                        <a:pt x="331" y="320"/>
                      </a:lnTo>
                      <a:lnTo>
                        <a:pt x="331" y="320"/>
                      </a:lnTo>
                      <a:lnTo>
                        <a:pt x="331" y="320"/>
                      </a:lnTo>
                      <a:lnTo>
                        <a:pt x="331" y="320"/>
                      </a:lnTo>
                      <a:lnTo>
                        <a:pt x="331" y="320"/>
                      </a:lnTo>
                      <a:lnTo>
                        <a:pt x="329" y="320"/>
                      </a:lnTo>
                      <a:lnTo>
                        <a:pt x="329" y="322"/>
                      </a:lnTo>
                      <a:lnTo>
                        <a:pt x="329" y="322"/>
                      </a:lnTo>
                      <a:lnTo>
                        <a:pt x="327" y="322"/>
                      </a:lnTo>
                      <a:lnTo>
                        <a:pt x="327" y="322"/>
                      </a:lnTo>
                      <a:lnTo>
                        <a:pt x="327" y="322"/>
                      </a:lnTo>
                      <a:lnTo>
                        <a:pt x="327" y="324"/>
                      </a:lnTo>
                      <a:lnTo>
                        <a:pt x="327" y="324"/>
                      </a:lnTo>
                      <a:lnTo>
                        <a:pt x="327" y="324"/>
                      </a:lnTo>
                      <a:lnTo>
                        <a:pt x="327" y="326"/>
                      </a:lnTo>
                      <a:lnTo>
                        <a:pt x="325" y="326"/>
                      </a:lnTo>
                      <a:lnTo>
                        <a:pt x="325" y="326"/>
                      </a:lnTo>
                      <a:lnTo>
                        <a:pt x="325" y="327"/>
                      </a:lnTo>
                      <a:lnTo>
                        <a:pt x="325" y="327"/>
                      </a:lnTo>
                      <a:lnTo>
                        <a:pt x="325" y="327"/>
                      </a:lnTo>
                      <a:lnTo>
                        <a:pt x="325" y="327"/>
                      </a:lnTo>
                      <a:lnTo>
                        <a:pt x="325" y="327"/>
                      </a:lnTo>
                      <a:lnTo>
                        <a:pt x="325" y="329"/>
                      </a:lnTo>
                      <a:lnTo>
                        <a:pt x="327" y="329"/>
                      </a:lnTo>
                      <a:lnTo>
                        <a:pt x="327" y="329"/>
                      </a:lnTo>
                      <a:lnTo>
                        <a:pt x="327" y="331"/>
                      </a:lnTo>
                      <a:lnTo>
                        <a:pt x="327" y="331"/>
                      </a:lnTo>
                      <a:lnTo>
                        <a:pt x="327" y="331"/>
                      </a:lnTo>
                      <a:lnTo>
                        <a:pt x="327" y="333"/>
                      </a:lnTo>
                      <a:lnTo>
                        <a:pt x="327" y="333"/>
                      </a:lnTo>
                      <a:lnTo>
                        <a:pt x="327" y="333"/>
                      </a:lnTo>
                      <a:lnTo>
                        <a:pt x="327" y="335"/>
                      </a:lnTo>
                      <a:lnTo>
                        <a:pt x="329" y="335"/>
                      </a:lnTo>
                      <a:lnTo>
                        <a:pt x="329" y="335"/>
                      </a:lnTo>
                      <a:lnTo>
                        <a:pt x="329" y="335"/>
                      </a:lnTo>
                      <a:lnTo>
                        <a:pt x="329" y="335"/>
                      </a:lnTo>
                      <a:lnTo>
                        <a:pt x="329" y="337"/>
                      </a:lnTo>
                      <a:lnTo>
                        <a:pt x="329" y="337"/>
                      </a:lnTo>
                      <a:lnTo>
                        <a:pt x="329" y="337"/>
                      </a:lnTo>
                      <a:lnTo>
                        <a:pt x="327" y="337"/>
                      </a:lnTo>
                      <a:lnTo>
                        <a:pt x="327" y="337"/>
                      </a:lnTo>
                      <a:lnTo>
                        <a:pt x="327" y="339"/>
                      </a:lnTo>
                      <a:lnTo>
                        <a:pt x="327" y="339"/>
                      </a:lnTo>
                      <a:lnTo>
                        <a:pt x="327" y="339"/>
                      </a:lnTo>
                      <a:lnTo>
                        <a:pt x="325" y="339"/>
                      </a:lnTo>
                      <a:lnTo>
                        <a:pt x="325" y="339"/>
                      </a:lnTo>
                      <a:lnTo>
                        <a:pt x="325" y="341"/>
                      </a:lnTo>
                      <a:lnTo>
                        <a:pt x="325" y="341"/>
                      </a:lnTo>
                      <a:lnTo>
                        <a:pt x="325" y="343"/>
                      </a:lnTo>
                      <a:lnTo>
                        <a:pt x="325" y="343"/>
                      </a:lnTo>
                      <a:lnTo>
                        <a:pt x="325" y="343"/>
                      </a:lnTo>
                      <a:lnTo>
                        <a:pt x="323" y="343"/>
                      </a:lnTo>
                      <a:lnTo>
                        <a:pt x="323" y="345"/>
                      </a:lnTo>
                      <a:lnTo>
                        <a:pt x="323" y="345"/>
                      </a:lnTo>
                      <a:lnTo>
                        <a:pt x="323" y="345"/>
                      </a:lnTo>
                      <a:lnTo>
                        <a:pt x="323" y="345"/>
                      </a:lnTo>
                      <a:lnTo>
                        <a:pt x="321" y="345"/>
                      </a:lnTo>
                      <a:lnTo>
                        <a:pt x="321" y="347"/>
                      </a:lnTo>
                      <a:lnTo>
                        <a:pt x="321" y="347"/>
                      </a:lnTo>
                      <a:lnTo>
                        <a:pt x="321" y="347"/>
                      </a:lnTo>
                      <a:lnTo>
                        <a:pt x="321" y="347"/>
                      </a:lnTo>
                      <a:lnTo>
                        <a:pt x="319" y="347"/>
                      </a:lnTo>
                      <a:lnTo>
                        <a:pt x="319" y="349"/>
                      </a:lnTo>
                      <a:lnTo>
                        <a:pt x="319" y="349"/>
                      </a:lnTo>
                      <a:lnTo>
                        <a:pt x="319" y="349"/>
                      </a:lnTo>
                      <a:lnTo>
                        <a:pt x="319" y="350"/>
                      </a:lnTo>
                      <a:lnTo>
                        <a:pt x="317" y="350"/>
                      </a:lnTo>
                      <a:lnTo>
                        <a:pt x="317" y="350"/>
                      </a:lnTo>
                      <a:lnTo>
                        <a:pt x="317" y="350"/>
                      </a:lnTo>
                      <a:lnTo>
                        <a:pt x="317" y="350"/>
                      </a:lnTo>
                      <a:lnTo>
                        <a:pt x="317" y="350"/>
                      </a:lnTo>
                      <a:lnTo>
                        <a:pt x="317" y="352"/>
                      </a:lnTo>
                      <a:lnTo>
                        <a:pt x="315" y="352"/>
                      </a:lnTo>
                      <a:lnTo>
                        <a:pt x="315" y="352"/>
                      </a:lnTo>
                      <a:lnTo>
                        <a:pt x="315" y="352"/>
                      </a:lnTo>
                      <a:lnTo>
                        <a:pt x="315" y="352"/>
                      </a:lnTo>
                      <a:lnTo>
                        <a:pt x="314" y="352"/>
                      </a:lnTo>
                      <a:lnTo>
                        <a:pt x="314" y="352"/>
                      </a:lnTo>
                      <a:lnTo>
                        <a:pt x="314" y="354"/>
                      </a:lnTo>
                      <a:lnTo>
                        <a:pt x="312" y="354"/>
                      </a:lnTo>
                      <a:lnTo>
                        <a:pt x="312" y="354"/>
                      </a:lnTo>
                      <a:lnTo>
                        <a:pt x="312" y="354"/>
                      </a:lnTo>
                      <a:lnTo>
                        <a:pt x="310" y="354"/>
                      </a:lnTo>
                      <a:lnTo>
                        <a:pt x="310" y="354"/>
                      </a:lnTo>
                      <a:lnTo>
                        <a:pt x="310" y="354"/>
                      </a:lnTo>
                      <a:lnTo>
                        <a:pt x="310" y="354"/>
                      </a:lnTo>
                      <a:lnTo>
                        <a:pt x="308" y="354"/>
                      </a:lnTo>
                      <a:lnTo>
                        <a:pt x="308" y="354"/>
                      </a:lnTo>
                      <a:lnTo>
                        <a:pt x="308" y="356"/>
                      </a:lnTo>
                      <a:lnTo>
                        <a:pt x="306" y="356"/>
                      </a:lnTo>
                      <a:lnTo>
                        <a:pt x="306" y="356"/>
                      </a:lnTo>
                      <a:lnTo>
                        <a:pt x="306" y="356"/>
                      </a:lnTo>
                      <a:lnTo>
                        <a:pt x="306" y="356"/>
                      </a:lnTo>
                      <a:lnTo>
                        <a:pt x="304" y="356"/>
                      </a:lnTo>
                      <a:lnTo>
                        <a:pt x="304" y="356"/>
                      </a:lnTo>
                      <a:lnTo>
                        <a:pt x="304" y="358"/>
                      </a:lnTo>
                      <a:lnTo>
                        <a:pt x="304" y="358"/>
                      </a:lnTo>
                      <a:lnTo>
                        <a:pt x="302" y="358"/>
                      </a:lnTo>
                      <a:lnTo>
                        <a:pt x="302" y="358"/>
                      </a:lnTo>
                      <a:lnTo>
                        <a:pt x="302" y="358"/>
                      </a:lnTo>
                      <a:lnTo>
                        <a:pt x="300" y="358"/>
                      </a:lnTo>
                      <a:lnTo>
                        <a:pt x="300" y="360"/>
                      </a:lnTo>
                      <a:lnTo>
                        <a:pt x="300" y="360"/>
                      </a:lnTo>
                      <a:lnTo>
                        <a:pt x="300" y="360"/>
                      </a:lnTo>
                      <a:lnTo>
                        <a:pt x="300" y="360"/>
                      </a:lnTo>
                      <a:lnTo>
                        <a:pt x="298" y="360"/>
                      </a:lnTo>
                      <a:lnTo>
                        <a:pt x="298" y="360"/>
                      </a:lnTo>
                      <a:lnTo>
                        <a:pt x="298" y="360"/>
                      </a:lnTo>
                      <a:lnTo>
                        <a:pt x="296" y="360"/>
                      </a:lnTo>
                      <a:lnTo>
                        <a:pt x="296" y="362"/>
                      </a:lnTo>
                      <a:lnTo>
                        <a:pt x="296" y="362"/>
                      </a:lnTo>
                      <a:lnTo>
                        <a:pt x="296" y="362"/>
                      </a:lnTo>
                      <a:lnTo>
                        <a:pt x="296" y="362"/>
                      </a:lnTo>
                      <a:lnTo>
                        <a:pt x="294" y="362"/>
                      </a:lnTo>
                      <a:lnTo>
                        <a:pt x="294" y="364"/>
                      </a:lnTo>
                      <a:lnTo>
                        <a:pt x="294" y="364"/>
                      </a:lnTo>
                      <a:lnTo>
                        <a:pt x="294" y="364"/>
                      </a:lnTo>
                      <a:lnTo>
                        <a:pt x="294" y="364"/>
                      </a:lnTo>
                      <a:lnTo>
                        <a:pt x="294" y="366"/>
                      </a:lnTo>
                      <a:lnTo>
                        <a:pt x="292" y="366"/>
                      </a:lnTo>
                      <a:lnTo>
                        <a:pt x="292" y="366"/>
                      </a:lnTo>
                      <a:lnTo>
                        <a:pt x="292" y="366"/>
                      </a:lnTo>
                      <a:lnTo>
                        <a:pt x="291" y="366"/>
                      </a:lnTo>
                      <a:lnTo>
                        <a:pt x="291" y="368"/>
                      </a:lnTo>
                      <a:lnTo>
                        <a:pt x="291" y="368"/>
                      </a:lnTo>
                      <a:lnTo>
                        <a:pt x="291" y="368"/>
                      </a:lnTo>
                      <a:lnTo>
                        <a:pt x="291" y="368"/>
                      </a:lnTo>
                      <a:lnTo>
                        <a:pt x="291" y="368"/>
                      </a:lnTo>
                      <a:lnTo>
                        <a:pt x="291" y="370"/>
                      </a:lnTo>
                      <a:lnTo>
                        <a:pt x="289" y="370"/>
                      </a:lnTo>
                      <a:lnTo>
                        <a:pt x="289" y="370"/>
                      </a:lnTo>
                      <a:lnTo>
                        <a:pt x="289" y="372"/>
                      </a:lnTo>
                      <a:lnTo>
                        <a:pt x="289" y="372"/>
                      </a:lnTo>
                      <a:lnTo>
                        <a:pt x="289" y="372"/>
                      </a:lnTo>
                      <a:lnTo>
                        <a:pt x="289" y="372"/>
                      </a:lnTo>
                      <a:lnTo>
                        <a:pt x="289" y="373"/>
                      </a:lnTo>
                      <a:lnTo>
                        <a:pt x="287" y="373"/>
                      </a:lnTo>
                      <a:lnTo>
                        <a:pt x="287" y="373"/>
                      </a:lnTo>
                      <a:lnTo>
                        <a:pt x="287" y="373"/>
                      </a:lnTo>
                      <a:lnTo>
                        <a:pt x="287" y="375"/>
                      </a:lnTo>
                      <a:lnTo>
                        <a:pt x="287" y="375"/>
                      </a:lnTo>
                      <a:lnTo>
                        <a:pt x="285" y="375"/>
                      </a:lnTo>
                      <a:lnTo>
                        <a:pt x="285" y="375"/>
                      </a:lnTo>
                      <a:lnTo>
                        <a:pt x="285" y="375"/>
                      </a:lnTo>
                      <a:lnTo>
                        <a:pt x="285" y="377"/>
                      </a:lnTo>
                      <a:lnTo>
                        <a:pt x="285" y="377"/>
                      </a:lnTo>
                      <a:lnTo>
                        <a:pt x="285" y="377"/>
                      </a:lnTo>
                      <a:lnTo>
                        <a:pt x="283" y="377"/>
                      </a:lnTo>
                      <a:lnTo>
                        <a:pt x="283" y="379"/>
                      </a:lnTo>
                      <a:lnTo>
                        <a:pt x="283" y="379"/>
                      </a:lnTo>
                      <a:lnTo>
                        <a:pt x="283" y="379"/>
                      </a:lnTo>
                      <a:lnTo>
                        <a:pt x="283" y="379"/>
                      </a:lnTo>
                      <a:lnTo>
                        <a:pt x="283" y="381"/>
                      </a:lnTo>
                      <a:lnTo>
                        <a:pt x="283" y="381"/>
                      </a:lnTo>
                      <a:lnTo>
                        <a:pt x="281" y="381"/>
                      </a:lnTo>
                      <a:lnTo>
                        <a:pt x="281" y="383"/>
                      </a:lnTo>
                      <a:lnTo>
                        <a:pt x="281" y="383"/>
                      </a:lnTo>
                      <a:lnTo>
                        <a:pt x="281" y="383"/>
                      </a:lnTo>
                      <a:lnTo>
                        <a:pt x="279" y="383"/>
                      </a:lnTo>
                      <a:lnTo>
                        <a:pt x="279" y="383"/>
                      </a:lnTo>
                      <a:lnTo>
                        <a:pt x="279" y="383"/>
                      </a:lnTo>
                      <a:lnTo>
                        <a:pt x="279" y="383"/>
                      </a:lnTo>
                      <a:lnTo>
                        <a:pt x="279" y="385"/>
                      </a:lnTo>
                      <a:lnTo>
                        <a:pt x="279" y="385"/>
                      </a:lnTo>
                      <a:lnTo>
                        <a:pt x="277" y="385"/>
                      </a:lnTo>
                      <a:lnTo>
                        <a:pt x="277" y="387"/>
                      </a:lnTo>
                      <a:lnTo>
                        <a:pt x="277" y="387"/>
                      </a:lnTo>
                      <a:lnTo>
                        <a:pt x="277" y="387"/>
                      </a:lnTo>
                      <a:lnTo>
                        <a:pt x="277" y="387"/>
                      </a:lnTo>
                      <a:lnTo>
                        <a:pt x="275" y="387"/>
                      </a:lnTo>
                      <a:lnTo>
                        <a:pt x="275" y="387"/>
                      </a:lnTo>
                      <a:lnTo>
                        <a:pt x="275" y="389"/>
                      </a:lnTo>
                      <a:lnTo>
                        <a:pt x="273" y="389"/>
                      </a:lnTo>
                      <a:lnTo>
                        <a:pt x="273" y="389"/>
                      </a:lnTo>
                      <a:lnTo>
                        <a:pt x="273" y="389"/>
                      </a:lnTo>
                      <a:lnTo>
                        <a:pt x="273" y="389"/>
                      </a:lnTo>
                      <a:lnTo>
                        <a:pt x="271" y="389"/>
                      </a:lnTo>
                      <a:lnTo>
                        <a:pt x="271" y="391"/>
                      </a:lnTo>
                      <a:lnTo>
                        <a:pt x="271" y="391"/>
                      </a:lnTo>
                      <a:lnTo>
                        <a:pt x="270" y="391"/>
                      </a:lnTo>
                      <a:lnTo>
                        <a:pt x="270" y="391"/>
                      </a:lnTo>
                      <a:lnTo>
                        <a:pt x="270" y="391"/>
                      </a:lnTo>
                      <a:lnTo>
                        <a:pt x="270" y="391"/>
                      </a:lnTo>
                      <a:lnTo>
                        <a:pt x="270" y="391"/>
                      </a:lnTo>
                      <a:lnTo>
                        <a:pt x="268" y="391"/>
                      </a:lnTo>
                      <a:lnTo>
                        <a:pt x="268" y="393"/>
                      </a:lnTo>
                      <a:lnTo>
                        <a:pt x="268" y="393"/>
                      </a:lnTo>
                      <a:lnTo>
                        <a:pt x="268" y="393"/>
                      </a:lnTo>
                      <a:lnTo>
                        <a:pt x="268" y="393"/>
                      </a:lnTo>
                      <a:lnTo>
                        <a:pt x="268" y="395"/>
                      </a:lnTo>
                      <a:lnTo>
                        <a:pt x="266" y="395"/>
                      </a:lnTo>
                      <a:lnTo>
                        <a:pt x="266" y="395"/>
                      </a:lnTo>
                      <a:lnTo>
                        <a:pt x="266" y="396"/>
                      </a:lnTo>
                      <a:lnTo>
                        <a:pt x="266" y="396"/>
                      </a:lnTo>
                      <a:lnTo>
                        <a:pt x="266" y="396"/>
                      </a:lnTo>
                      <a:lnTo>
                        <a:pt x="264" y="396"/>
                      </a:lnTo>
                      <a:lnTo>
                        <a:pt x="264" y="398"/>
                      </a:lnTo>
                      <a:lnTo>
                        <a:pt x="264" y="398"/>
                      </a:lnTo>
                      <a:lnTo>
                        <a:pt x="264" y="398"/>
                      </a:lnTo>
                      <a:lnTo>
                        <a:pt x="264" y="398"/>
                      </a:lnTo>
                      <a:lnTo>
                        <a:pt x="264" y="398"/>
                      </a:lnTo>
                      <a:lnTo>
                        <a:pt x="262" y="398"/>
                      </a:lnTo>
                      <a:lnTo>
                        <a:pt x="262" y="400"/>
                      </a:lnTo>
                      <a:lnTo>
                        <a:pt x="262" y="400"/>
                      </a:lnTo>
                      <a:lnTo>
                        <a:pt x="262" y="400"/>
                      </a:lnTo>
                      <a:lnTo>
                        <a:pt x="262" y="400"/>
                      </a:lnTo>
                      <a:lnTo>
                        <a:pt x="260" y="400"/>
                      </a:lnTo>
                      <a:lnTo>
                        <a:pt x="260" y="402"/>
                      </a:lnTo>
                      <a:lnTo>
                        <a:pt x="260" y="402"/>
                      </a:lnTo>
                      <a:lnTo>
                        <a:pt x="258" y="402"/>
                      </a:lnTo>
                      <a:lnTo>
                        <a:pt x="258" y="402"/>
                      </a:lnTo>
                      <a:lnTo>
                        <a:pt x="258" y="402"/>
                      </a:lnTo>
                      <a:lnTo>
                        <a:pt x="258" y="402"/>
                      </a:lnTo>
                      <a:lnTo>
                        <a:pt x="258" y="404"/>
                      </a:lnTo>
                      <a:lnTo>
                        <a:pt x="256" y="404"/>
                      </a:lnTo>
                      <a:lnTo>
                        <a:pt x="256" y="404"/>
                      </a:lnTo>
                      <a:lnTo>
                        <a:pt x="256" y="404"/>
                      </a:lnTo>
                      <a:lnTo>
                        <a:pt x="256" y="404"/>
                      </a:lnTo>
                      <a:lnTo>
                        <a:pt x="254" y="404"/>
                      </a:lnTo>
                      <a:lnTo>
                        <a:pt x="254" y="406"/>
                      </a:lnTo>
                      <a:lnTo>
                        <a:pt x="254" y="406"/>
                      </a:lnTo>
                      <a:lnTo>
                        <a:pt x="252" y="406"/>
                      </a:lnTo>
                      <a:lnTo>
                        <a:pt x="252" y="406"/>
                      </a:lnTo>
                      <a:lnTo>
                        <a:pt x="252" y="406"/>
                      </a:lnTo>
                      <a:lnTo>
                        <a:pt x="252" y="406"/>
                      </a:lnTo>
                      <a:lnTo>
                        <a:pt x="252" y="408"/>
                      </a:lnTo>
                      <a:lnTo>
                        <a:pt x="250" y="408"/>
                      </a:lnTo>
                      <a:lnTo>
                        <a:pt x="250" y="408"/>
                      </a:lnTo>
                      <a:lnTo>
                        <a:pt x="250" y="408"/>
                      </a:lnTo>
                      <a:lnTo>
                        <a:pt x="250" y="408"/>
                      </a:lnTo>
                      <a:lnTo>
                        <a:pt x="250" y="408"/>
                      </a:lnTo>
                      <a:lnTo>
                        <a:pt x="248" y="408"/>
                      </a:lnTo>
                      <a:lnTo>
                        <a:pt x="248" y="410"/>
                      </a:lnTo>
                      <a:lnTo>
                        <a:pt x="248" y="410"/>
                      </a:lnTo>
                      <a:lnTo>
                        <a:pt x="248" y="410"/>
                      </a:lnTo>
                      <a:lnTo>
                        <a:pt x="247" y="410"/>
                      </a:lnTo>
                      <a:lnTo>
                        <a:pt x="247" y="412"/>
                      </a:lnTo>
                      <a:lnTo>
                        <a:pt x="247" y="412"/>
                      </a:lnTo>
                      <a:lnTo>
                        <a:pt x="247" y="412"/>
                      </a:lnTo>
                      <a:lnTo>
                        <a:pt x="247" y="412"/>
                      </a:lnTo>
                      <a:lnTo>
                        <a:pt x="247" y="414"/>
                      </a:lnTo>
                      <a:lnTo>
                        <a:pt x="248" y="414"/>
                      </a:lnTo>
                      <a:lnTo>
                        <a:pt x="248" y="414"/>
                      </a:lnTo>
                      <a:lnTo>
                        <a:pt x="248" y="416"/>
                      </a:lnTo>
                      <a:lnTo>
                        <a:pt x="248" y="416"/>
                      </a:lnTo>
                      <a:lnTo>
                        <a:pt x="248" y="416"/>
                      </a:lnTo>
                      <a:lnTo>
                        <a:pt x="247" y="416"/>
                      </a:lnTo>
                      <a:lnTo>
                        <a:pt x="247" y="418"/>
                      </a:lnTo>
                      <a:lnTo>
                        <a:pt x="247" y="418"/>
                      </a:lnTo>
                      <a:lnTo>
                        <a:pt x="247" y="419"/>
                      </a:lnTo>
                      <a:lnTo>
                        <a:pt x="247" y="419"/>
                      </a:lnTo>
                      <a:lnTo>
                        <a:pt x="247" y="419"/>
                      </a:lnTo>
                      <a:lnTo>
                        <a:pt x="247" y="419"/>
                      </a:lnTo>
                      <a:lnTo>
                        <a:pt x="247" y="421"/>
                      </a:lnTo>
                      <a:lnTo>
                        <a:pt x="247" y="421"/>
                      </a:lnTo>
                      <a:lnTo>
                        <a:pt x="247" y="421"/>
                      </a:lnTo>
                      <a:lnTo>
                        <a:pt x="247" y="421"/>
                      </a:lnTo>
                      <a:lnTo>
                        <a:pt x="245" y="421"/>
                      </a:lnTo>
                      <a:lnTo>
                        <a:pt x="245" y="423"/>
                      </a:lnTo>
                      <a:lnTo>
                        <a:pt x="245" y="423"/>
                      </a:lnTo>
                      <a:lnTo>
                        <a:pt x="245" y="423"/>
                      </a:lnTo>
                      <a:lnTo>
                        <a:pt x="245" y="423"/>
                      </a:lnTo>
                      <a:lnTo>
                        <a:pt x="243" y="423"/>
                      </a:lnTo>
                      <a:lnTo>
                        <a:pt x="243" y="423"/>
                      </a:lnTo>
                      <a:lnTo>
                        <a:pt x="243" y="423"/>
                      </a:lnTo>
                      <a:lnTo>
                        <a:pt x="241" y="423"/>
                      </a:lnTo>
                      <a:lnTo>
                        <a:pt x="241" y="423"/>
                      </a:lnTo>
                      <a:lnTo>
                        <a:pt x="241" y="425"/>
                      </a:lnTo>
                      <a:lnTo>
                        <a:pt x="241" y="425"/>
                      </a:lnTo>
                      <a:lnTo>
                        <a:pt x="239" y="425"/>
                      </a:lnTo>
                      <a:lnTo>
                        <a:pt x="239" y="425"/>
                      </a:lnTo>
                      <a:lnTo>
                        <a:pt x="239" y="425"/>
                      </a:lnTo>
                      <a:lnTo>
                        <a:pt x="237" y="425"/>
                      </a:lnTo>
                      <a:lnTo>
                        <a:pt x="237" y="425"/>
                      </a:lnTo>
                      <a:lnTo>
                        <a:pt x="237" y="427"/>
                      </a:lnTo>
                      <a:lnTo>
                        <a:pt x="237" y="427"/>
                      </a:lnTo>
                      <a:lnTo>
                        <a:pt x="235" y="427"/>
                      </a:lnTo>
                      <a:lnTo>
                        <a:pt x="235" y="427"/>
                      </a:lnTo>
                      <a:lnTo>
                        <a:pt x="235" y="425"/>
                      </a:lnTo>
                      <a:lnTo>
                        <a:pt x="235" y="425"/>
                      </a:lnTo>
                      <a:lnTo>
                        <a:pt x="233" y="425"/>
                      </a:lnTo>
                      <a:lnTo>
                        <a:pt x="233" y="425"/>
                      </a:lnTo>
                      <a:lnTo>
                        <a:pt x="231" y="425"/>
                      </a:lnTo>
                      <a:lnTo>
                        <a:pt x="231" y="425"/>
                      </a:lnTo>
                      <a:lnTo>
                        <a:pt x="231" y="425"/>
                      </a:lnTo>
                      <a:lnTo>
                        <a:pt x="231" y="427"/>
                      </a:lnTo>
                      <a:lnTo>
                        <a:pt x="229" y="427"/>
                      </a:lnTo>
                      <a:lnTo>
                        <a:pt x="229" y="427"/>
                      </a:lnTo>
                      <a:lnTo>
                        <a:pt x="229" y="427"/>
                      </a:lnTo>
                      <a:lnTo>
                        <a:pt x="229" y="427"/>
                      </a:lnTo>
                      <a:lnTo>
                        <a:pt x="227" y="427"/>
                      </a:lnTo>
                      <a:lnTo>
                        <a:pt x="227" y="429"/>
                      </a:lnTo>
                      <a:lnTo>
                        <a:pt x="227" y="429"/>
                      </a:lnTo>
                      <a:lnTo>
                        <a:pt x="227" y="431"/>
                      </a:lnTo>
                      <a:lnTo>
                        <a:pt x="227" y="431"/>
                      </a:lnTo>
                      <a:lnTo>
                        <a:pt x="227" y="431"/>
                      </a:lnTo>
                      <a:lnTo>
                        <a:pt x="227" y="431"/>
                      </a:lnTo>
                      <a:lnTo>
                        <a:pt x="227" y="433"/>
                      </a:lnTo>
                      <a:lnTo>
                        <a:pt x="226" y="433"/>
                      </a:lnTo>
                      <a:lnTo>
                        <a:pt x="226" y="433"/>
                      </a:lnTo>
                      <a:lnTo>
                        <a:pt x="226" y="435"/>
                      </a:lnTo>
                      <a:lnTo>
                        <a:pt x="226" y="435"/>
                      </a:lnTo>
                      <a:lnTo>
                        <a:pt x="226" y="435"/>
                      </a:lnTo>
                      <a:lnTo>
                        <a:pt x="226" y="435"/>
                      </a:lnTo>
                      <a:lnTo>
                        <a:pt x="224" y="435"/>
                      </a:lnTo>
                      <a:lnTo>
                        <a:pt x="224" y="437"/>
                      </a:lnTo>
                      <a:lnTo>
                        <a:pt x="224" y="437"/>
                      </a:lnTo>
                      <a:lnTo>
                        <a:pt x="224" y="437"/>
                      </a:lnTo>
                      <a:lnTo>
                        <a:pt x="224" y="437"/>
                      </a:lnTo>
                      <a:lnTo>
                        <a:pt x="224" y="439"/>
                      </a:lnTo>
                      <a:lnTo>
                        <a:pt x="224" y="439"/>
                      </a:lnTo>
                      <a:lnTo>
                        <a:pt x="224" y="439"/>
                      </a:lnTo>
                      <a:lnTo>
                        <a:pt x="224" y="439"/>
                      </a:lnTo>
                      <a:lnTo>
                        <a:pt x="224" y="439"/>
                      </a:lnTo>
                      <a:lnTo>
                        <a:pt x="222" y="439"/>
                      </a:lnTo>
                      <a:lnTo>
                        <a:pt x="222" y="439"/>
                      </a:lnTo>
                      <a:lnTo>
                        <a:pt x="222" y="439"/>
                      </a:lnTo>
                      <a:lnTo>
                        <a:pt x="222" y="439"/>
                      </a:lnTo>
                      <a:lnTo>
                        <a:pt x="220" y="439"/>
                      </a:lnTo>
                      <a:lnTo>
                        <a:pt x="220" y="439"/>
                      </a:lnTo>
                      <a:lnTo>
                        <a:pt x="220" y="439"/>
                      </a:lnTo>
                      <a:lnTo>
                        <a:pt x="220" y="439"/>
                      </a:lnTo>
                      <a:lnTo>
                        <a:pt x="220" y="439"/>
                      </a:lnTo>
                      <a:lnTo>
                        <a:pt x="220" y="437"/>
                      </a:lnTo>
                      <a:lnTo>
                        <a:pt x="220" y="437"/>
                      </a:lnTo>
                      <a:lnTo>
                        <a:pt x="220" y="435"/>
                      </a:lnTo>
                      <a:lnTo>
                        <a:pt x="218" y="435"/>
                      </a:lnTo>
                      <a:lnTo>
                        <a:pt x="218" y="435"/>
                      </a:lnTo>
                      <a:lnTo>
                        <a:pt x="218" y="437"/>
                      </a:lnTo>
                      <a:lnTo>
                        <a:pt x="218" y="437"/>
                      </a:lnTo>
                      <a:lnTo>
                        <a:pt x="216" y="437"/>
                      </a:lnTo>
                      <a:lnTo>
                        <a:pt x="216" y="437"/>
                      </a:lnTo>
                      <a:lnTo>
                        <a:pt x="214" y="437"/>
                      </a:lnTo>
                      <a:lnTo>
                        <a:pt x="214" y="437"/>
                      </a:lnTo>
                      <a:lnTo>
                        <a:pt x="214" y="437"/>
                      </a:lnTo>
                      <a:lnTo>
                        <a:pt x="214" y="437"/>
                      </a:lnTo>
                      <a:lnTo>
                        <a:pt x="214" y="439"/>
                      </a:lnTo>
                      <a:lnTo>
                        <a:pt x="212" y="439"/>
                      </a:lnTo>
                      <a:lnTo>
                        <a:pt x="212" y="439"/>
                      </a:lnTo>
                      <a:lnTo>
                        <a:pt x="212" y="439"/>
                      </a:lnTo>
                      <a:lnTo>
                        <a:pt x="212" y="439"/>
                      </a:lnTo>
                      <a:lnTo>
                        <a:pt x="210" y="439"/>
                      </a:lnTo>
                      <a:lnTo>
                        <a:pt x="210" y="440"/>
                      </a:lnTo>
                      <a:lnTo>
                        <a:pt x="210" y="440"/>
                      </a:lnTo>
                      <a:lnTo>
                        <a:pt x="210" y="440"/>
                      </a:lnTo>
                      <a:lnTo>
                        <a:pt x="210" y="442"/>
                      </a:lnTo>
                      <a:lnTo>
                        <a:pt x="210" y="442"/>
                      </a:lnTo>
                      <a:lnTo>
                        <a:pt x="210" y="444"/>
                      </a:lnTo>
                      <a:lnTo>
                        <a:pt x="210" y="444"/>
                      </a:lnTo>
                      <a:lnTo>
                        <a:pt x="210" y="444"/>
                      </a:lnTo>
                      <a:lnTo>
                        <a:pt x="208" y="444"/>
                      </a:lnTo>
                      <a:lnTo>
                        <a:pt x="208" y="446"/>
                      </a:lnTo>
                      <a:lnTo>
                        <a:pt x="208" y="446"/>
                      </a:lnTo>
                      <a:lnTo>
                        <a:pt x="208" y="446"/>
                      </a:lnTo>
                      <a:lnTo>
                        <a:pt x="208" y="446"/>
                      </a:lnTo>
                      <a:lnTo>
                        <a:pt x="208" y="448"/>
                      </a:lnTo>
                      <a:lnTo>
                        <a:pt x="208" y="448"/>
                      </a:lnTo>
                      <a:lnTo>
                        <a:pt x="208" y="450"/>
                      </a:lnTo>
                      <a:lnTo>
                        <a:pt x="208" y="450"/>
                      </a:lnTo>
                      <a:lnTo>
                        <a:pt x="208" y="450"/>
                      </a:lnTo>
                      <a:lnTo>
                        <a:pt x="208" y="452"/>
                      </a:lnTo>
                      <a:lnTo>
                        <a:pt x="208" y="452"/>
                      </a:lnTo>
                      <a:lnTo>
                        <a:pt x="208" y="454"/>
                      </a:lnTo>
                      <a:lnTo>
                        <a:pt x="208" y="454"/>
                      </a:lnTo>
                      <a:lnTo>
                        <a:pt x="208" y="456"/>
                      </a:lnTo>
                      <a:lnTo>
                        <a:pt x="208" y="456"/>
                      </a:lnTo>
                      <a:lnTo>
                        <a:pt x="208" y="456"/>
                      </a:lnTo>
                      <a:lnTo>
                        <a:pt x="208" y="456"/>
                      </a:lnTo>
                      <a:lnTo>
                        <a:pt x="208" y="458"/>
                      </a:lnTo>
                      <a:lnTo>
                        <a:pt x="208" y="458"/>
                      </a:lnTo>
                      <a:lnTo>
                        <a:pt x="208" y="458"/>
                      </a:lnTo>
                      <a:lnTo>
                        <a:pt x="208" y="460"/>
                      </a:lnTo>
                      <a:lnTo>
                        <a:pt x="208" y="460"/>
                      </a:lnTo>
                      <a:lnTo>
                        <a:pt x="208" y="462"/>
                      </a:lnTo>
                      <a:lnTo>
                        <a:pt x="210" y="462"/>
                      </a:lnTo>
                      <a:lnTo>
                        <a:pt x="210" y="462"/>
                      </a:lnTo>
                      <a:lnTo>
                        <a:pt x="210" y="463"/>
                      </a:lnTo>
                      <a:lnTo>
                        <a:pt x="210" y="463"/>
                      </a:lnTo>
                      <a:lnTo>
                        <a:pt x="210" y="463"/>
                      </a:lnTo>
                      <a:lnTo>
                        <a:pt x="210" y="465"/>
                      </a:lnTo>
                      <a:lnTo>
                        <a:pt x="210" y="465"/>
                      </a:lnTo>
                      <a:lnTo>
                        <a:pt x="210" y="467"/>
                      </a:lnTo>
                      <a:lnTo>
                        <a:pt x="208" y="467"/>
                      </a:lnTo>
                      <a:lnTo>
                        <a:pt x="208" y="467"/>
                      </a:lnTo>
                      <a:lnTo>
                        <a:pt x="208" y="469"/>
                      </a:lnTo>
                      <a:lnTo>
                        <a:pt x="208" y="469"/>
                      </a:lnTo>
                      <a:lnTo>
                        <a:pt x="208" y="471"/>
                      </a:lnTo>
                      <a:lnTo>
                        <a:pt x="208" y="471"/>
                      </a:lnTo>
                      <a:lnTo>
                        <a:pt x="208" y="471"/>
                      </a:lnTo>
                      <a:lnTo>
                        <a:pt x="208" y="473"/>
                      </a:lnTo>
                      <a:lnTo>
                        <a:pt x="208" y="473"/>
                      </a:lnTo>
                      <a:lnTo>
                        <a:pt x="210" y="473"/>
                      </a:lnTo>
                      <a:lnTo>
                        <a:pt x="210" y="475"/>
                      </a:lnTo>
                      <a:lnTo>
                        <a:pt x="210" y="475"/>
                      </a:lnTo>
                      <a:lnTo>
                        <a:pt x="210" y="475"/>
                      </a:lnTo>
                      <a:lnTo>
                        <a:pt x="210" y="477"/>
                      </a:lnTo>
                      <a:lnTo>
                        <a:pt x="210" y="477"/>
                      </a:lnTo>
                      <a:lnTo>
                        <a:pt x="210" y="477"/>
                      </a:lnTo>
                      <a:lnTo>
                        <a:pt x="210" y="479"/>
                      </a:lnTo>
                      <a:lnTo>
                        <a:pt x="210" y="479"/>
                      </a:lnTo>
                      <a:lnTo>
                        <a:pt x="210" y="479"/>
                      </a:lnTo>
                      <a:lnTo>
                        <a:pt x="210" y="479"/>
                      </a:lnTo>
                      <a:lnTo>
                        <a:pt x="210" y="481"/>
                      </a:lnTo>
                      <a:lnTo>
                        <a:pt x="210" y="481"/>
                      </a:lnTo>
                      <a:lnTo>
                        <a:pt x="210" y="481"/>
                      </a:lnTo>
                      <a:lnTo>
                        <a:pt x="210" y="483"/>
                      </a:lnTo>
                      <a:lnTo>
                        <a:pt x="210" y="483"/>
                      </a:lnTo>
                      <a:lnTo>
                        <a:pt x="210" y="485"/>
                      </a:lnTo>
                      <a:lnTo>
                        <a:pt x="212" y="485"/>
                      </a:lnTo>
                      <a:lnTo>
                        <a:pt x="212" y="485"/>
                      </a:lnTo>
                      <a:lnTo>
                        <a:pt x="212" y="486"/>
                      </a:lnTo>
                      <a:lnTo>
                        <a:pt x="212" y="486"/>
                      </a:lnTo>
                      <a:lnTo>
                        <a:pt x="212" y="486"/>
                      </a:lnTo>
                      <a:lnTo>
                        <a:pt x="212" y="488"/>
                      </a:lnTo>
                      <a:lnTo>
                        <a:pt x="212" y="488"/>
                      </a:lnTo>
                      <a:lnTo>
                        <a:pt x="212" y="490"/>
                      </a:lnTo>
                      <a:lnTo>
                        <a:pt x="212" y="490"/>
                      </a:lnTo>
                      <a:lnTo>
                        <a:pt x="212" y="492"/>
                      </a:lnTo>
                      <a:lnTo>
                        <a:pt x="210" y="492"/>
                      </a:lnTo>
                      <a:lnTo>
                        <a:pt x="210" y="492"/>
                      </a:lnTo>
                      <a:lnTo>
                        <a:pt x="212" y="492"/>
                      </a:lnTo>
                      <a:lnTo>
                        <a:pt x="212" y="494"/>
                      </a:lnTo>
                      <a:lnTo>
                        <a:pt x="212" y="494"/>
                      </a:lnTo>
                      <a:lnTo>
                        <a:pt x="212" y="494"/>
                      </a:lnTo>
                      <a:lnTo>
                        <a:pt x="212" y="494"/>
                      </a:lnTo>
                      <a:lnTo>
                        <a:pt x="210" y="494"/>
                      </a:lnTo>
                      <a:lnTo>
                        <a:pt x="210" y="494"/>
                      </a:lnTo>
                      <a:lnTo>
                        <a:pt x="210" y="494"/>
                      </a:lnTo>
                      <a:lnTo>
                        <a:pt x="210" y="496"/>
                      </a:lnTo>
                      <a:lnTo>
                        <a:pt x="210" y="496"/>
                      </a:lnTo>
                      <a:lnTo>
                        <a:pt x="210" y="498"/>
                      </a:lnTo>
                      <a:lnTo>
                        <a:pt x="210" y="498"/>
                      </a:lnTo>
                      <a:lnTo>
                        <a:pt x="210" y="500"/>
                      </a:lnTo>
                      <a:lnTo>
                        <a:pt x="210" y="500"/>
                      </a:lnTo>
                      <a:lnTo>
                        <a:pt x="210" y="502"/>
                      </a:lnTo>
                      <a:lnTo>
                        <a:pt x="210" y="502"/>
                      </a:lnTo>
                      <a:lnTo>
                        <a:pt x="210" y="502"/>
                      </a:lnTo>
                      <a:lnTo>
                        <a:pt x="210" y="504"/>
                      </a:lnTo>
                      <a:lnTo>
                        <a:pt x="210" y="504"/>
                      </a:lnTo>
                      <a:lnTo>
                        <a:pt x="208" y="504"/>
                      </a:lnTo>
                      <a:lnTo>
                        <a:pt x="208" y="504"/>
                      </a:lnTo>
                      <a:lnTo>
                        <a:pt x="208" y="506"/>
                      </a:lnTo>
                      <a:lnTo>
                        <a:pt x="208" y="506"/>
                      </a:lnTo>
                      <a:lnTo>
                        <a:pt x="208" y="506"/>
                      </a:lnTo>
                      <a:lnTo>
                        <a:pt x="208" y="508"/>
                      </a:lnTo>
                      <a:lnTo>
                        <a:pt x="208" y="508"/>
                      </a:lnTo>
                      <a:lnTo>
                        <a:pt x="208" y="508"/>
                      </a:lnTo>
                      <a:lnTo>
                        <a:pt x="206" y="508"/>
                      </a:lnTo>
                      <a:lnTo>
                        <a:pt x="206" y="509"/>
                      </a:lnTo>
                      <a:lnTo>
                        <a:pt x="206" y="509"/>
                      </a:lnTo>
                      <a:lnTo>
                        <a:pt x="206" y="509"/>
                      </a:lnTo>
                      <a:lnTo>
                        <a:pt x="206" y="511"/>
                      </a:lnTo>
                      <a:lnTo>
                        <a:pt x="206" y="511"/>
                      </a:lnTo>
                      <a:lnTo>
                        <a:pt x="204" y="511"/>
                      </a:lnTo>
                      <a:lnTo>
                        <a:pt x="204" y="511"/>
                      </a:lnTo>
                      <a:lnTo>
                        <a:pt x="204" y="513"/>
                      </a:lnTo>
                      <a:lnTo>
                        <a:pt x="204" y="513"/>
                      </a:lnTo>
                      <a:lnTo>
                        <a:pt x="204" y="513"/>
                      </a:lnTo>
                      <a:lnTo>
                        <a:pt x="204" y="513"/>
                      </a:lnTo>
                      <a:lnTo>
                        <a:pt x="204" y="515"/>
                      </a:lnTo>
                      <a:lnTo>
                        <a:pt x="204" y="515"/>
                      </a:lnTo>
                      <a:lnTo>
                        <a:pt x="204" y="517"/>
                      </a:lnTo>
                      <a:lnTo>
                        <a:pt x="204" y="517"/>
                      </a:lnTo>
                      <a:lnTo>
                        <a:pt x="203" y="517"/>
                      </a:lnTo>
                      <a:lnTo>
                        <a:pt x="203" y="519"/>
                      </a:lnTo>
                      <a:lnTo>
                        <a:pt x="203" y="519"/>
                      </a:lnTo>
                      <a:lnTo>
                        <a:pt x="203" y="519"/>
                      </a:lnTo>
                      <a:lnTo>
                        <a:pt x="203" y="519"/>
                      </a:lnTo>
                      <a:lnTo>
                        <a:pt x="203" y="521"/>
                      </a:lnTo>
                      <a:lnTo>
                        <a:pt x="203" y="521"/>
                      </a:lnTo>
                      <a:lnTo>
                        <a:pt x="203" y="523"/>
                      </a:lnTo>
                      <a:lnTo>
                        <a:pt x="203" y="523"/>
                      </a:lnTo>
                      <a:lnTo>
                        <a:pt x="203" y="525"/>
                      </a:lnTo>
                      <a:lnTo>
                        <a:pt x="203" y="525"/>
                      </a:lnTo>
                      <a:lnTo>
                        <a:pt x="203" y="525"/>
                      </a:lnTo>
                      <a:lnTo>
                        <a:pt x="203" y="527"/>
                      </a:lnTo>
                      <a:lnTo>
                        <a:pt x="203" y="527"/>
                      </a:lnTo>
                      <a:lnTo>
                        <a:pt x="204" y="527"/>
                      </a:lnTo>
                      <a:lnTo>
                        <a:pt x="204" y="527"/>
                      </a:lnTo>
                      <a:lnTo>
                        <a:pt x="204" y="529"/>
                      </a:lnTo>
                      <a:lnTo>
                        <a:pt x="204" y="529"/>
                      </a:lnTo>
                      <a:lnTo>
                        <a:pt x="204" y="531"/>
                      </a:lnTo>
                      <a:lnTo>
                        <a:pt x="204" y="531"/>
                      </a:lnTo>
                      <a:lnTo>
                        <a:pt x="204" y="532"/>
                      </a:lnTo>
                      <a:lnTo>
                        <a:pt x="204" y="532"/>
                      </a:lnTo>
                      <a:lnTo>
                        <a:pt x="204" y="534"/>
                      </a:lnTo>
                      <a:lnTo>
                        <a:pt x="204" y="534"/>
                      </a:lnTo>
                      <a:lnTo>
                        <a:pt x="204" y="534"/>
                      </a:lnTo>
                      <a:lnTo>
                        <a:pt x="204" y="536"/>
                      </a:lnTo>
                      <a:lnTo>
                        <a:pt x="204" y="536"/>
                      </a:lnTo>
                      <a:lnTo>
                        <a:pt x="204" y="538"/>
                      </a:lnTo>
                      <a:lnTo>
                        <a:pt x="204" y="538"/>
                      </a:lnTo>
                      <a:lnTo>
                        <a:pt x="204" y="540"/>
                      </a:lnTo>
                      <a:lnTo>
                        <a:pt x="204" y="540"/>
                      </a:lnTo>
                      <a:lnTo>
                        <a:pt x="204" y="542"/>
                      </a:lnTo>
                      <a:lnTo>
                        <a:pt x="204" y="542"/>
                      </a:lnTo>
                      <a:lnTo>
                        <a:pt x="204" y="542"/>
                      </a:lnTo>
                      <a:lnTo>
                        <a:pt x="204" y="544"/>
                      </a:lnTo>
                      <a:lnTo>
                        <a:pt x="204" y="544"/>
                      </a:lnTo>
                      <a:lnTo>
                        <a:pt x="204" y="546"/>
                      </a:lnTo>
                      <a:lnTo>
                        <a:pt x="204" y="546"/>
                      </a:lnTo>
                      <a:lnTo>
                        <a:pt x="204" y="548"/>
                      </a:lnTo>
                      <a:lnTo>
                        <a:pt x="204" y="548"/>
                      </a:lnTo>
                      <a:lnTo>
                        <a:pt x="204" y="548"/>
                      </a:lnTo>
                      <a:lnTo>
                        <a:pt x="204" y="550"/>
                      </a:lnTo>
                      <a:lnTo>
                        <a:pt x="204" y="550"/>
                      </a:lnTo>
                      <a:lnTo>
                        <a:pt x="204" y="550"/>
                      </a:lnTo>
                      <a:lnTo>
                        <a:pt x="204" y="552"/>
                      </a:lnTo>
                      <a:lnTo>
                        <a:pt x="203" y="552"/>
                      </a:lnTo>
                      <a:lnTo>
                        <a:pt x="203" y="552"/>
                      </a:lnTo>
                      <a:lnTo>
                        <a:pt x="203" y="552"/>
                      </a:lnTo>
                      <a:lnTo>
                        <a:pt x="201" y="552"/>
                      </a:lnTo>
                      <a:lnTo>
                        <a:pt x="201" y="550"/>
                      </a:lnTo>
                      <a:lnTo>
                        <a:pt x="201" y="550"/>
                      </a:lnTo>
                      <a:lnTo>
                        <a:pt x="199" y="550"/>
                      </a:lnTo>
                      <a:lnTo>
                        <a:pt x="199" y="550"/>
                      </a:lnTo>
                      <a:lnTo>
                        <a:pt x="199" y="550"/>
                      </a:lnTo>
                      <a:lnTo>
                        <a:pt x="197" y="550"/>
                      </a:lnTo>
                      <a:lnTo>
                        <a:pt x="197" y="550"/>
                      </a:lnTo>
                      <a:lnTo>
                        <a:pt x="197" y="550"/>
                      </a:lnTo>
                      <a:lnTo>
                        <a:pt x="195" y="550"/>
                      </a:lnTo>
                      <a:lnTo>
                        <a:pt x="195" y="552"/>
                      </a:lnTo>
                      <a:lnTo>
                        <a:pt x="195" y="552"/>
                      </a:lnTo>
                      <a:lnTo>
                        <a:pt x="195" y="552"/>
                      </a:lnTo>
                      <a:lnTo>
                        <a:pt x="193" y="552"/>
                      </a:lnTo>
                      <a:lnTo>
                        <a:pt x="193" y="552"/>
                      </a:lnTo>
                      <a:lnTo>
                        <a:pt x="193" y="554"/>
                      </a:lnTo>
                      <a:lnTo>
                        <a:pt x="193" y="554"/>
                      </a:lnTo>
                      <a:lnTo>
                        <a:pt x="193" y="554"/>
                      </a:lnTo>
                      <a:lnTo>
                        <a:pt x="193" y="554"/>
                      </a:lnTo>
                      <a:lnTo>
                        <a:pt x="193" y="555"/>
                      </a:lnTo>
                      <a:lnTo>
                        <a:pt x="193" y="555"/>
                      </a:lnTo>
                      <a:lnTo>
                        <a:pt x="193" y="555"/>
                      </a:lnTo>
                      <a:lnTo>
                        <a:pt x="193" y="557"/>
                      </a:lnTo>
                      <a:lnTo>
                        <a:pt x="193" y="557"/>
                      </a:lnTo>
                      <a:lnTo>
                        <a:pt x="193" y="557"/>
                      </a:lnTo>
                      <a:lnTo>
                        <a:pt x="191" y="557"/>
                      </a:lnTo>
                      <a:lnTo>
                        <a:pt x="191" y="559"/>
                      </a:lnTo>
                      <a:lnTo>
                        <a:pt x="191" y="559"/>
                      </a:lnTo>
                      <a:lnTo>
                        <a:pt x="191" y="559"/>
                      </a:lnTo>
                      <a:lnTo>
                        <a:pt x="191" y="559"/>
                      </a:lnTo>
                      <a:lnTo>
                        <a:pt x="191" y="559"/>
                      </a:lnTo>
                      <a:lnTo>
                        <a:pt x="191" y="561"/>
                      </a:lnTo>
                      <a:lnTo>
                        <a:pt x="189" y="561"/>
                      </a:lnTo>
                      <a:lnTo>
                        <a:pt x="189" y="561"/>
                      </a:lnTo>
                      <a:lnTo>
                        <a:pt x="189" y="561"/>
                      </a:lnTo>
                      <a:lnTo>
                        <a:pt x="189" y="563"/>
                      </a:lnTo>
                      <a:lnTo>
                        <a:pt x="189" y="563"/>
                      </a:lnTo>
                      <a:lnTo>
                        <a:pt x="187" y="563"/>
                      </a:lnTo>
                      <a:lnTo>
                        <a:pt x="187" y="565"/>
                      </a:lnTo>
                      <a:lnTo>
                        <a:pt x="187" y="565"/>
                      </a:lnTo>
                      <a:lnTo>
                        <a:pt x="187" y="567"/>
                      </a:lnTo>
                      <a:lnTo>
                        <a:pt x="187" y="567"/>
                      </a:lnTo>
                      <a:lnTo>
                        <a:pt x="189" y="567"/>
                      </a:lnTo>
                      <a:lnTo>
                        <a:pt x="189" y="567"/>
                      </a:lnTo>
                      <a:lnTo>
                        <a:pt x="189" y="567"/>
                      </a:lnTo>
                      <a:lnTo>
                        <a:pt x="189" y="569"/>
                      </a:lnTo>
                      <a:lnTo>
                        <a:pt x="191" y="569"/>
                      </a:lnTo>
                      <a:lnTo>
                        <a:pt x="191" y="569"/>
                      </a:lnTo>
                      <a:lnTo>
                        <a:pt x="191" y="569"/>
                      </a:lnTo>
                      <a:lnTo>
                        <a:pt x="191" y="569"/>
                      </a:lnTo>
                      <a:lnTo>
                        <a:pt x="193" y="569"/>
                      </a:lnTo>
                      <a:lnTo>
                        <a:pt x="193" y="569"/>
                      </a:lnTo>
                      <a:lnTo>
                        <a:pt x="193" y="569"/>
                      </a:lnTo>
                      <a:lnTo>
                        <a:pt x="193" y="569"/>
                      </a:lnTo>
                      <a:lnTo>
                        <a:pt x="195" y="569"/>
                      </a:lnTo>
                      <a:lnTo>
                        <a:pt x="195" y="569"/>
                      </a:lnTo>
                      <a:lnTo>
                        <a:pt x="195" y="569"/>
                      </a:lnTo>
                      <a:lnTo>
                        <a:pt x="195" y="571"/>
                      </a:lnTo>
                      <a:lnTo>
                        <a:pt x="197" y="571"/>
                      </a:lnTo>
                      <a:lnTo>
                        <a:pt x="197" y="571"/>
                      </a:lnTo>
                      <a:lnTo>
                        <a:pt x="197" y="571"/>
                      </a:lnTo>
                      <a:lnTo>
                        <a:pt x="197" y="573"/>
                      </a:lnTo>
                      <a:lnTo>
                        <a:pt x="197" y="573"/>
                      </a:lnTo>
                      <a:lnTo>
                        <a:pt x="197" y="573"/>
                      </a:lnTo>
                      <a:lnTo>
                        <a:pt x="197" y="573"/>
                      </a:lnTo>
                      <a:lnTo>
                        <a:pt x="195" y="573"/>
                      </a:lnTo>
                      <a:lnTo>
                        <a:pt x="195" y="573"/>
                      </a:lnTo>
                      <a:lnTo>
                        <a:pt x="195" y="571"/>
                      </a:lnTo>
                      <a:lnTo>
                        <a:pt x="193" y="571"/>
                      </a:lnTo>
                      <a:lnTo>
                        <a:pt x="193" y="571"/>
                      </a:lnTo>
                      <a:lnTo>
                        <a:pt x="193" y="571"/>
                      </a:lnTo>
                      <a:lnTo>
                        <a:pt x="193" y="571"/>
                      </a:lnTo>
                      <a:lnTo>
                        <a:pt x="191" y="571"/>
                      </a:lnTo>
                      <a:lnTo>
                        <a:pt x="191" y="571"/>
                      </a:lnTo>
                      <a:lnTo>
                        <a:pt x="191" y="571"/>
                      </a:lnTo>
                      <a:lnTo>
                        <a:pt x="191" y="571"/>
                      </a:lnTo>
                      <a:lnTo>
                        <a:pt x="189" y="571"/>
                      </a:lnTo>
                      <a:lnTo>
                        <a:pt x="189" y="571"/>
                      </a:lnTo>
                      <a:lnTo>
                        <a:pt x="187" y="571"/>
                      </a:lnTo>
                      <a:lnTo>
                        <a:pt x="187" y="571"/>
                      </a:lnTo>
                      <a:lnTo>
                        <a:pt x="187" y="571"/>
                      </a:lnTo>
                      <a:lnTo>
                        <a:pt x="187" y="573"/>
                      </a:lnTo>
                      <a:lnTo>
                        <a:pt x="185" y="573"/>
                      </a:lnTo>
                      <a:lnTo>
                        <a:pt x="185" y="573"/>
                      </a:lnTo>
                      <a:lnTo>
                        <a:pt x="183" y="573"/>
                      </a:lnTo>
                      <a:lnTo>
                        <a:pt x="183" y="573"/>
                      </a:lnTo>
                      <a:lnTo>
                        <a:pt x="183" y="573"/>
                      </a:lnTo>
                      <a:lnTo>
                        <a:pt x="183" y="575"/>
                      </a:lnTo>
                      <a:lnTo>
                        <a:pt x="183" y="575"/>
                      </a:lnTo>
                      <a:lnTo>
                        <a:pt x="182" y="575"/>
                      </a:lnTo>
                      <a:lnTo>
                        <a:pt x="182" y="575"/>
                      </a:lnTo>
                      <a:lnTo>
                        <a:pt x="182" y="575"/>
                      </a:lnTo>
                      <a:lnTo>
                        <a:pt x="180" y="575"/>
                      </a:lnTo>
                      <a:lnTo>
                        <a:pt x="180" y="575"/>
                      </a:lnTo>
                      <a:lnTo>
                        <a:pt x="180" y="575"/>
                      </a:lnTo>
                      <a:lnTo>
                        <a:pt x="178" y="575"/>
                      </a:lnTo>
                      <a:lnTo>
                        <a:pt x="178" y="575"/>
                      </a:lnTo>
                      <a:lnTo>
                        <a:pt x="178" y="575"/>
                      </a:lnTo>
                      <a:lnTo>
                        <a:pt x="178" y="575"/>
                      </a:lnTo>
                      <a:lnTo>
                        <a:pt x="178" y="577"/>
                      </a:lnTo>
                      <a:lnTo>
                        <a:pt x="176" y="577"/>
                      </a:lnTo>
                      <a:lnTo>
                        <a:pt x="176" y="577"/>
                      </a:lnTo>
                      <a:lnTo>
                        <a:pt x="176" y="577"/>
                      </a:lnTo>
                      <a:lnTo>
                        <a:pt x="176" y="578"/>
                      </a:lnTo>
                      <a:lnTo>
                        <a:pt x="176" y="578"/>
                      </a:lnTo>
                      <a:lnTo>
                        <a:pt x="176" y="578"/>
                      </a:lnTo>
                      <a:lnTo>
                        <a:pt x="176" y="580"/>
                      </a:lnTo>
                      <a:lnTo>
                        <a:pt x="176" y="580"/>
                      </a:lnTo>
                      <a:lnTo>
                        <a:pt x="176" y="580"/>
                      </a:lnTo>
                      <a:lnTo>
                        <a:pt x="176" y="582"/>
                      </a:lnTo>
                      <a:lnTo>
                        <a:pt x="176" y="582"/>
                      </a:lnTo>
                      <a:lnTo>
                        <a:pt x="176" y="582"/>
                      </a:lnTo>
                      <a:lnTo>
                        <a:pt x="174" y="582"/>
                      </a:lnTo>
                      <a:lnTo>
                        <a:pt x="174" y="582"/>
                      </a:lnTo>
                      <a:lnTo>
                        <a:pt x="174" y="584"/>
                      </a:lnTo>
                      <a:lnTo>
                        <a:pt x="174" y="584"/>
                      </a:lnTo>
                      <a:lnTo>
                        <a:pt x="174" y="586"/>
                      </a:lnTo>
                      <a:lnTo>
                        <a:pt x="174" y="586"/>
                      </a:lnTo>
                      <a:lnTo>
                        <a:pt x="174" y="588"/>
                      </a:lnTo>
                      <a:lnTo>
                        <a:pt x="174" y="588"/>
                      </a:lnTo>
                      <a:lnTo>
                        <a:pt x="174" y="588"/>
                      </a:lnTo>
                      <a:lnTo>
                        <a:pt x="172" y="588"/>
                      </a:lnTo>
                      <a:lnTo>
                        <a:pt x="172" y="590"/>
                      </a:lnTo>
                      <a:lnTo>
                        <a:pt x="172" y="590"/>
                      </a:lnTo>
                      <a:lnTo>
                        <a:pt x="172" y="590"/>
                      </a:lnTo>
                      <a:lnTo>
                        <a:pt x="172" y="590"/>
                      </a:lnTo>
                      <a:lnTo>
                        <a:pt x="170" y="590"/>
                      </a:lnTo>
                      <a:lnTo>
                        <a:pt x="170" y="590"/>
                      </a:lnTo>
                      <a:lnTo>
                        <a:pt x="170" y="590"/>
                      </a:lnTo>
                      <a:lnTo>
                        <a:pt x="170" y="592"/>
                      </a:lnTo>
                      <a:lnTo>
                        <a:pt x="170" y="592"/>
                      </a:lnTo>
                      <a:lnTo>
                        <a:pt x="168" y="592"/>
                      </a:lnTo>
                      <a:lnTo>
                        <a:pt x="168" y="592"/>
                      </a:lnTo>
                      <a:lnTo>
                        <a:pt x="168" y="592"/>
                      </a:lnTo>
                      <a:lnTo>
                        <a:pt x="168" y="594"/>
                      </a:lnTo>
                      <a:lnTo>
                        <a:pt x="166" y="594"/>
                      </a:lnTo>
                      <a:lnTo>
                        <a:pt x="166" y="594"/>
                      </a:lnTo>
                      <a:lnTo>
                        <a:pt x="166" y="594"/>
                      </a:lnTo>
                      <a:lnTo>
                        <a:pt x="166" y="594"/>
                      </a:lnTo>
                      <a:lnTo>
                        <a:pt x="164" y="594"/>
                      </a:lnTo>
                      <a:lnTo>
                        <a:pt x="164" y="594"/>
                      </a:lnTo>
                      <a:lnTo>
                        <a:pt x="164" y="596"/>
                      </a:lnTo>
                      <a:lnTo>
                        <a:pt x="164" y="596"/>
                      </a:lnTo>
                      <a:lnTo>
                        <a:pt x="164" y="596"/>
                      </a:lnTo>
                      <a:lnTo>
                        <a:pt x="162" y="596"/>
                      </a:lnTo>
                      <a:lnTo>
                        <a:pt x="162" y="596"/>
                      </a:lnTo>
                      <a:lnTo>
                        <a:pt x="162" y="596"/>
                      </a:lnTo>
                      <a:lnTo>
                        <a:pt x="160" y="596"/>
                      </a:lnTo>
                      <a:lnTo>
                        <a:pt x="160" y="596"/>
                      </a:lnTo>
                      <a:lnTo>
                        <a:pt x="160" y="596"/>
                      </a:lnTo>
                      <a:lnTo>
                        <a:pt x="159" y="596"/>
                      </a:lnTo>
                      <a:lnTo>
                        <a:pt x="159" y="594"/>
                      </a:lnTo>
                      <a:lnTo>
                        <a:pt x="159" y="594"/>
                      </a:lnTo>
                      <a:lnTo>
                        <a:pt x="159" y="594"/>
                      </a:lnTo>
                      <a:lnTo>
                        <a:pt x="159" y="594"/>
                      </a:lnTo>
                      <a:lnTo>
                        <a:pt x="157" y="594"/>
                      </a:lnTo>
                      <a:lnTo>
                        <a:pt x="157" y="592"/>
                      </a:lnTo>
                      <a:lnTo>
                        <a:pt x="157" y="592"/>
                      </a:lnTo>
                      <a:lnTo>
                        <a:pt x="157" y="592"/>
                      </a:lnTo>
                      <a:lnTo>
                        <a:pt x="155" y="592"/>
                      </a:lnTo>
                      <a:lnTo>
                        <a:pt x="155" y="592"/>
                      </a:lnTo>
                      <a:lnTo>
                        <a:pt x="155" y="590"/>
                      </a:lnTo>
                      <a:lnTo>
                        <a:pt x="155" y="590"/>
                      </a:lnTo>
                      <a:lnTo>
                        <a:pt x="155" y="590"/>
                      </a:lnTo>
                      <a:lnTo>
                        <a:pt x="153" y="590"/>
                      </a:lnTo>
                      <a:lnTo>
                        <a:pt x="153" y="590"/>
                      </a:lnTo>
                      <a:lnTo>
                        <a:pt x="153" y="590"/>
                      </a:lnTo>
                      <a:lnTo>
                        <a:pt x="153" y="588"/>
                      </a:lnTo>
                      <a:lnTo>
                        <a:pt x="151" y="588"/>
                      </a:lnTo>
                      <a:lnTo>
                        <a:pt x="151" y="588"/>
                      </a:lnTo>
                      <a:lnTo>
                        <a:pt x="151" y="588"/>
                      </a:lnTo>
                      <a:lnTo>
                        <a:pt x="151" y="586"/>
                      </a:lnTo>
                      <a:lnTo>
                        <a:pt x="151" y="586"/>
                      </a:lnTo>
                      <a:lnTo>
                        <a:pt x="151" y="586"/>
                      </a:lnTo>
                      <a:lnTo>
                        <a:pt x="151" y="584"/>
                      </a:lnTo>
                      <a:lnTo>
                        <a:pt x="149" y="584"/>
                      </a:lnTo>
                      <a:lnTo>
                        <a:pt x="149" y="584"/>
                      </a:lnTo>
                      <a:lnTo>
                        <a:pt x="149" y="584"/>
                      </a:lnTo>
                      <a:lnTo>
                        <a:pt x="149" y="582"/>
                      </a:lnTo>
                      <a:lnTo>
                        <a:pt x="149" y="582"/>
                      </a:lnTo>
                      <a:lnTo>
                        <a:pt x="149" y="582"/>
                      </a:lnTo>
                      <a:lnTo>
                        <a:pt x="149" y="582"/>
                      </a:lnTo>
                      <a:lnTo>
                        <a:pt x="147" y="582"/>
                      </a:lnTo>
                      <a:lnTo>
                        <a:pt x="147" y="580"/>
                      </a:lnTo>
                      <a:lnTo>
                        <a:pt x="147" y="580"/>
                      </a:lnTo>
                      <a:lnTo>
                        <a:pt x="147" y="580"/>
                      </a:lnTo>
                      <a:lnTo>
                        <a:pt x="147" y="578"/>
                      </a:lnTo>
                      <a:lnTo>
                        <a:pt x="145" y="578"/>
                      </a:lnTo>
                      <a:lnTo>
                        <a:pt x="145" y="578"/>
                      </a:lnTo>
                      <a:lnTo>
                        <a:pt x="145" y="578"/>
                      </a:lnTo>
                      <a:lnTo>
                        <a:pt x="145" y="577"/>
                      </a:lnTo>
                      <a:lnTo>
                        <a:pt x="145" y="577"/>
                      </a:lnTo>
                      <a:lnTo>
                        <a:pt x="145" y="577"/>
                      </a:lnTo>
                      <a:lnTo>
                        <a:pt x="145" y="575"/>
                      </a:lnTo>
                      <a:lnTo>
                        <a:pt x="145" y="575"/>
                      </a:lnTo>
                      <a:lnTo>
                        <a:pt x="143" y="575"/>
                      </a:lnTo>
                      <a:lnTo>
                        <a:pt x="143" y="575"/>
                      </a:lnTo>
                      <a:lnTo>
                        <a:pt x="143" y="573"/>
                      </a:lnTo>
                      <a:lnTo>
                        <a:pt x="143" y="573"/>
                      </a:lnTo>
                      <a:lnTo>
                        <a:pt x="143" y="573"/>
                      </a:lnTo>
                      <a:lnTo>
                        <a:pt x="143" y="571"/>
                      </a:lnTo>
                      <a:lnTo>
                        <a:pt x="143" y="571"/>
                      </a:lnTo>
                      <a:lnTo>
                        <a:pt x="143" y="571"/>
                      </a:lnTo>
                      <a:lnTo>
                        <a:pt x="143" y="569"/>
                      </a:lnTo>
                      <a:lnTo>
                        <a:pt x="143" y="569"/>
                      </a:lnTo>
                      <a:lnTo>
                        <a:pt x="141" y="569"/>
                      </a:lnTo>
                      <a:lnTo>
                        <a:pt x="141" y="567"/>
                      </a:lnTo>
                      <a:lnTo>
                        <a:pt x="141" y="567"/>
                      </a:lnTo>
                      <a:lnTo>
                        <a:pt x="141" y="567"/>
                      </a:lnTo>
                      <a:lnTo>
                        <a:pt x="141" y="567"/>
                      </a:lnTo>
                      <a:lnTo>
                        <a:pt x="141" y="565"/>
                      </a:lnTo>
                      <a:lnTo>
                        <a:pt x="141" y="565"/>
                      </a:lnTo>
                      <a:lnTo>
                        <a:pt x="141" y="563"/>
                      </a:lnTo>
                      <a:lnTo>
                        <a:pt x="141" y="563"/>
                      </a:lnTo>
                      <a:lnTo>
                        <a:pt x="141" y="561"/>
                      </a:lnTo>
                      <a:lnTo>
                        <a:pt x="141" y="561"/>
                      </a:lnTo>
                      <a:lnTo>
                        <a:pt x="141" y="559"/>
                      </a:lnTo>
                      <a:lnTo>
                        <a:pt x="141" y="559"/>
                      </a:lnTo>
                      <a:lnTo>
                        <a:pt x="141" y="559"/>
                      </a:lnTo>
                      <a:lnTo>
                        <a:pt x="139" y="559"/>
                      </a:lnTo>
                      <a:lnTo>
                        <a:pt x="139" y="557"/>
                      </a:lnTo>
                      <a:lnTo>
                        <a:pt x="139" y="557"/>
                      </a:lnTo>
                      <a:lnTo>
                        <a:pt x="139" y="555"/>
                      </a:lnTo>
                      <a:lnTo>
                        <a:pt x="139" y="555"/>
                      </a:lnTo>
                      <a:lnTo>
                        <a:pt x="139" y="555"/>
                      </a:lnTo>
                      <a:lnTo>
                        <a:pt x="139" y="554"/>
                      </a:lnTo>
                      <a:lnTo>
                        <a:pt x="139" y="554"/>
                      </a:lnTo>
                      <a:lnTo>
                        <a:pt x="139" y="552"/>
                      </a:lnTo>
                      <a:lnTo>
                        <a:pt x="139" y="552"/>
                      </a:lnTo>
                      <a:lnTo>
                        <a:pt x="139" y="552"/>
                      </a:lnTo>
                      <a:lnTo>
                        <a:pt x="139" y="552"/>
                      </a:lnTo>
                      <a:lnTo>
                        <a:pt x="138" y="552"/>
                      </a:lnTo>
                      <a:lnTo>
                        <a:pt x="138" y="550"/>
                      </a:lnTo>
                      <a:lnTo>
                        <a:pt x="138" y="550"/>
                      </a:lnTo>
                      <a:lnTo>
                        <a:pt x="138" y="548"/>
                      </a:lnTo>
                      <a:lnTo>
                        <a:pt x="138" y="548"/>
                      </a:lnTo>
                      <a:lnTo>
                        <a:pt x="138" y="548"/>
                      </a:lnTo>
                      <a:lnTo>
                        <a:pt x="138" y="546"/>
                      </a:lnTo>
                      <a:lnTo>
                        <a:pt x="138" y="546"/>
                      </a:lnTo>
                      <a:lnTo>
                        <a:pt x="138" y="546"/>
                      </a:lnTo>
                      <a:lnTo>
                        <a:pt x="138" y="544"/>
                      </a:lnTo>
                      <a:lnTo>
                        <a:pt x="138" y="544"/>
                      </a:lnTo>
                      <a:lnTo>
                        <a:pt x="136" y="544"/>
                      </a:lnTo>
                      <a:lnTo>
                        <a:pt x="136" y="542"/>
                      </a:lnTo>
                      <a:lnTo>
                        <a:pt x="136" y="542"/>
                      </a:lnTo>
                      <a:lnTo>
                        <a:pt x="136" y="542"/>
                      </a:lnTo>
                      <a:lnTo>
                        <a:pt x="136" y="542"/>
                      </a:lnTo>
                      <a:lnTo>
                        <a:pt x="136" y="540"/>
                      </a:lnTo>
                      <a:lnTo>
                        <a:pt x="134" y="540"/>
                      </a:lnTo>
                      <a:lnTo>
                        <a:pt x="134" y="540"/>
                      </a:lnTo>
                      <a:lnTo>
                        <a:pt x="134" y="538"/>
                      </a:lnTo>
                      <a:lnTo>
                        <a:pt x="134" y="538"/>
                      </a:lnTo>
                      <a:lnTo>
                        <a:pt x="134" y="536"/>
                      </a:lnTo>
                      <a:lnTo>
                        <a:pt x="134" y="536"/>
                      </a:lnTo>
                      <a:lnTo>
                        <a:pt x="134" y="536"/>
                      </a:lnTo>
                      <a:lnTo>
                        <a:pt x="134" y="534"/>
                      </a:lnTo>
                      <a:lnTo>
                        <a:pt x="134" y="534"/>
                      </a:lnTo>
                      <a:lnTo>
                        <a:pt x="134" y="534"/>
                      </a:lnTo>
                      <a:lnTo>
                        <a:pt x="134" y="534"/>
                      </a:lnTo>
                      <a:lnTo>
                        <a:pt x="134" y="532"/>
                      </a:lnTo>
                      <a:lnTo>
                        <a:pt x="134" y="532"/>
                      </a:lnTo>
                      <a:lnTo>
                        <a:pt x="132" y="532"/>
                      </a:lnTo>
                      <a:lnTo>
                        <a:pt x="132" y="531"/>
                      </a:lnTo>
                      <a:lnTo>
                        <a:pt x="132" y="531"/>
                      </a:lnTo>
                      <a:lnTo>
                        <a:pt x="132" y="529"/>
                      </a:lnTo>
                      <a:lnTo>
                        <a:pt x="132" y="529"/>
                      </a:lnTo>
                      <a:lnTo>
                        <a:pt x="132" y="529"/>
                      </a:lnTo>
                      <a:lnTo>
                        <a:pt x="132" y="527"/>
                      </a:lnTo>
                      <a:lnTo>
                        <a:pt x="132" y="527"/>
                      </a:lnTo>
                      <a:lnTo>
                        <a:pt x="132" y="527"/>
                      </a:lnTo>
                      <a:lnTo>
                        <a:pt x="130" y="527"/>
                      </a:lnTo>
                      <a:lnTo>
                        <a:pt x="130" y="527"/>
                      </a:lnTo>
                      <a:lnTo>
                        <a:pt x="130" y="527"/>
                      </a:lnTo>
                      <a:lnTo>
                        <a:pt x="130" y="525"/>
                      </a:lnTo>
                      <a:lnTo>
                        <a:pt x="130" y="525"/>
                      </a:lnTo>
                      <a:lnTo>
                        <a:pt x="128" y="525"/>
                      </a:lnTo>
                      <a:lnTo>
                        <a:pt x="128" y="523"/>
                      </a:lnTo>
                      <a:lnTo>
                        <a:pt x="128" y="523"/>
                      </a:lnTo>
                      <a:lnTo>
                        <a:pt x="128" y="523"/>
                      </a:lnTo>
                      <a:lnTo>
                        <a:pt x="128" y="521"/>
                      </a:lnTo>
                      <a:lnTo>
                        <a:pt x="128" y="521"/>
                      </a:lnTo>
                      <a:lnTo>
                        <a:pt x="128" y="521"/>
                      </a:lnTo>
                      <a:lnTo>
                        <a:pt x="128" y="519"/>
                      </a:lnTo>
                      <a:lnTo>
                        <a:pt x="126" y="519"/>
                      </a:lnTo>
                      <a:lnTo>
                        <a:pt x="126" y="519"/>
                      </a:lnTo>
                      <a:lnTo>
                        <a:pt x="126" y="519"/>
                      </a:lnTo>
                      <a:lnTo>
                        <a:pt x="126" y="519"/>
                      </a:lnTo>
                      <a:lnTo>
                        <a:pt x="124" y="519"/>
                      </a:lnTo>
                      <a:lnTo>
                        <a:pt x="124" y="517"/>
                      </a:lnTo>
                      <a:lnTo>
                        <a:pt x="124" y="517"/>
                      </a:lnTo>
                      <a:lnTo>
                        <a:pt x="124" y="517"/>
                      </a:lnTo>
                      <a:lnTo>
                        <a:pt x="124" y="517"/>
                      </a:lnTo>
                      <a:lnTo>
                        <a:pt x="124" y="515"/>
                      </a:lnTo>
                      <a:lnTo>
                        <a:pt x="122" y="515"/>
                      </a:lnTo>
                      <a:lnTo>
                        <a:pt x="122" y="515"/>
                      </a:lnTo>
                      <a:lnTo>
                        <a:pt x="122" y="515"/>
                      </a:lnTo>
                      <a:lnTo>
                        <a:pt x="122" y="513"/>
                      </a:lnTo>
                      <a:lnTo>
                        <a:pt x="122" y="513"/>
                      </a:lnTo>
                      <a:lnTo>
                        <a:pt x="122" y="513"/>
                      </a:lnTo>
                      <a:lnTo>
                        <a:pt x="122" y="511"/>
                      </a:lnTo>
                      <a:lnTo>
                        <a:pt x="122" y="511"/>
                      </a:lnTo>
                      <a:lnTo>
                        <a:pt x="122" y="511"/>
                      </a:lnTo>
                      <a:lnTo>
                        <a:pt x="120" y="511"/>
                      </a:lnTo>
                      <a:lnTo>
                        <a:pt x="120" y="509"/>
                      </a:lnTo>
                      <a:lnTo>
                        <a:pt x="120" y="509"/>
                      </a:lnTo>
                      <a:lnTo>
                        <a:pt x="120" y="509"/>
                      </a:lnTo>
                      <a:lnTo>
                        <a:pt x="120" y="508"/>
                      </a:lnTo>
                      <a:lnTo>
                        <a:pt x="120" y="508"/>
                      </a:lnTo>
                      <a:lnTo>
                        <a:pt x="118" y="508"/>
                      </a:lnTo>
                      <a:lnTo>
                        <a:pt x="118" y="506"/>
                      </a:lnTo>
                      <a:lnTo>
                        <a:pt x="118" y="506"/>
                      </a:lnTo>
                      <a:lnTo>
                        <a:pt x="118" y="506"/>
                      </a:lnTo>
                      <a:lnTo>
                        <a:pt x="118" y="504"/>
                      </a:lnTo>
                      <a:lnTo>
                        <a:pt x="118" y="504"/>
                      </a:lnTo>
                      <a:lnTo>
                        <a:pt x="118" y="504"/>
                      </a:lnTo>
                      <a:lnTo>
                        <a:pt x="118" y="504"/>
                      </a:lnTo>
                      <a:lnTo>
                        <a:pt x="118" y="502"/>
                      </a:lnTo>
                      <a:lnTo>
                        <a:pt x="118" y="502"/>
                      </a:lnTo>
                      <a:lnTo>
                        <a:pt x="116" y="502"/>
                      </a:lnTo>
                      <a:lnTo>
                        <a:pt x="116" y="500"/>
                      </a:lnTo>
                      <a:lnTo>
                        <a:pt x="116" y="500"/>
                      </a:lnTo>
                      <a:lnTo>
                        <a:pt x="116" y="500"/>
                      </a:lnTo>
                      <a:lnTo>
                        <a:pt x="116" y="498"/>
                      </a:lnTo>
                      <a:lnTo>
                        <a:pt x="116" y="498"/>
                      </a:lnTo>
                      <a:lnTo>
                        <a:pt x="116" y="498"/>
                      </a:lnTo>
                      <a:lnTo>
                        <a:pt x="116" y="496"/>
                      </a:lnTo>
                      <a:lnTo>
                        <a:pt x="116" y="496"/>
                      </a:lnTo>
                      <a:lnTo>
                        <a:pt x="116" y="494"/>
                      </a:lnTo>
                      <a:lnTo>
                        <a:pt x="115" y="494"/>
                      </a:lnTo>
                      <a:lnTo>
                        <a:pt x="115" y="494"/>
                      </a:lnTo>
                      <a:lnTo>
                        <a:pt x="115" y="494"/>
                      </a:lnTo>
                      <a:lnTo>
                        <a:pt x="115" y="492"/>
                      </a:lnTo>
                      <a:lnTo>
                        <a:pt x="115" y="492"/>
                      </a:lnTo>
                      <a:lnTo>
                        <a:pt x="115" y="492"/>
                      </a:lnTo>
                      <a:lnTo>
                        <a:pt x="115" y="490"/>
                      </a:lnTo>
                      <a:lnTo>
                        <a:pt x="115" y="490"/>
                      </a:lnTo>
                      <a:lnTo>
                        <a:pt x="115" y="488"/>
                      </a:lnTo>
                      <a:lnTo>
                        <a:pt x="113" y="488"/>
                      </a:lnTo>
                      <a:lnTo>
                        <a:pt x="113" y="488"/>
                      </a:lnTo>
                      <a:lnTo>
                        <a:pt x="113" y="486"/>
                      </a:lnTo>
                      <a:lnTo>
                        <a:pt x="113" y="486"/>
                      </a:lnTo>
                      <a:lnTo>
                        <a:pt x="113" y="486"/>
                      </a:lnTo>
                      <a:lnTo>
                        <a:pt x="113" y="486"/>
                      </a:lnTo>
                      <a:lnTo>
                        <a:pt x="113" y="486"/>
                      </a:lnTo>
                      <a:lnTo>
                        <a:pt x="113" y="485"/>
                      </a:lnTo>
                      <a:lnTo>
                        <a:pt x="113" y="485"/>
                      </a:lnTo>
                      <a:lnTo>
                        <a:pt x="113" y="483"/>
                      </a:lnTo>
                      <a:lnTo>
                        <a:pt x="113" y="483"/>
                      </a:lnTo>
                      <a:lnTo>
                        <a:pt x="113" y="483"/>
                      </a:lnTo>
                      <a:lnTo>
                        <a:pt x="113" y="481"/>
                      </a:lnTo>
                      <a:lnTo>
                        <a:pt x="113" y="481"/>
                      </a:lnTo>
                      <a:lnTo>
                        <a:pt x="113" y="479"/>
                      </a:lnTo>
                      <a:lnTo>
                        <a:pt x="113" y="479"/>
                      </a:lnTo>
                      <a:lnTo>
                        <a:pt x="113" y="479"/>
                      </a:lnTo>
                      <a:lnTo>
                        <a:pt x="113" y="479"/>
                      </a:lnTo>
                      <a:lnTo>
                        <a:pt x="113" y="477"/>
                      </a:lnTo>
                      <a:lnTo>
                        <a:pt x="113" y="477"/>
                      </a:lnTo>
                      <a:lnTo>
                        <a:pt x="111" y="477"/>
                      </a:lnTo>
                      <a:lnTo>
                        <a:pt x="111" y="475"/>
                      </a:lnTo>
                      <a:lnTo>
                        <a:pt x="111" y="475"/>
                      </a:lnTo>
                      <a:lnTo>
                        <a:pt x="111" y="475"/>
                      </a:lnTo>
                      <a:lnTo>
                        <a:pt x="111" y="473"/>
                      </a:lnTo>
                      <a:lnTo>
                        <a:pt x="111" y="473"/>
                      </a:lnTo>
                      <a:lnTo>
                        <a:pt x="111" y="473"/>
                      </a:lnTo>
                      <a:lnTo>
                        <a:pt x="111" y="471"/>
                      </a:lnTo>
                      <a:lnTo>
                        <a:pt x="111" y="471"/>
                      </a:lnTo>
                      <a:lnTo>
                        <a:pt x="111" y="471"/>
                      </a:lnTo>
                      <a:lnTo>
                        <a:pt x="109" y="471"/>
                      </a:lnTo>
                      <a:lnTo>
                        <a:pt x="109" y="469"/>
                      </a:lnTo>
                      <a:lnTo>
                        <a:pt x="109" y="469"/>
                      </a:lnTo>
                      <a:lnTo>
                        <a:pt x="109" y="469"/>
                      </a:lnTo>
                      <a:lnTo>
                        <a:pt x="109" y="467"/>
                      </a:lnTo>
                      <a:lnTo>
                        <a:pt x="109" y="467"/>
                      </a:lnTo>
                      <a:lnTo>
                        <a:pt x="109" y="465"/>
                      </a:lnTo>
                      <a:lnTo>
                        <a:pt x="109" y="465"/>
                      </a:lnTo>
                      <a:lnTo>
                        <a:pt x="107" y="465"/>
                      </a:lnTo>
                      <a:lnTo>
                        <a:pt x="107" y="463"/>
                      </a:lnTo>
                      <a:lnTo>
                        <a:pt x="107" y="463"/>
                      </a:lnTo>
                      <a:lnTo>
                        <a:pt x="107" y="463"/>
                      </a:lnTo>
                      <a:lnTo>
                        <a:pt x="107" y="463"/>
                      </a:lnTo>
                      <a:lnTo>
                        <a:pt x="107" y="462"/>
                      </a:lnTo>
                      <a:lnTo>
                        <a:pt x="107" y="462"/>
                      </a:lnTo>
                      <a:lnTo>
                        <a:pt x="107" y="462"/>
                      </a:lnTo>
                      <a:lnTo>
                        <a:pt x="107" y="460"/>
                      </a:lnTo>
                      <a:lnTo>
                        <a:pt x="105" y="460"/>
                      </a:lnTo>
                      <a:lnTo>
                        <a:pt x="105" y="460"/>
                      </a:lnTo>
                      <a:lnTo>
                        <a:pt x="105" y="460"/>
                      </a:lnTo>
                      <a:lnTo>
                        <a:pt x="105" y="460"/>
                      </a:lnTo>
                      <a:lnTo>
                        <a:pt x="105" y="458"/>
                      </a:lnTo>
                      <a:lnTo>
                        <a:pt x="103" y="458"/>
                      </a:lnTo>
                      <a:lnTo>
                        <a:pt x="103" y="458"/>
                      </a:lnTo>
                      <a:lnTo>
                        <a:pt x="103" y="458"/>
                      </a:lnTo>
                      <a:lnTo>
                        <a:pt x="103" y="456"/>
                      </a:lnTo>
                      <a:lnTo>
                        <a:pt x="103" y="456"/>
                      </a:lnTo>
                      <a:lnTo>
                        <a:pt x="103" y="456"/>
                      </a:lnTo>
                      <a:lnTo>
                        <a:pt x="103" y="456"/>
                      </a:lnTo>
                      <a:lnTo>
                        <a:pt x="101" y="456"/>
                      </a:lnTo>
                      <a:lnTo>
                        <a:pt x="101" y="456"/>
                      </a:lnTo>
                      <a:lnTo>
                        <a:pt x="101" y="454"/>
                      </a:lnTo>
                      <a:lnTo>
                        <a:pt x="101" y="454"/>
                      </a:lnTo>
                      <a:lnTo>
                        <a:pt x="101" y="454"/>
                      </a:lnTo>
                      <a:lnTo>
                        <a:pt x="101" y="454"/>
                      </a:lnTo>
                      <a:lnTo>
                        <a:pt x="101" y="452"/>
                      </a:lnTo>
                      <a:lnTo>
                        <a:pt x="99" y="452"/>
                      </a:lnTo>
                      <a:lnTo>
                        <a:pt x="99" y="452"/>
                      </a:lnTo>
                      <a:lnTo>
                        <a:pt x="99" y="450"/>
                      </a:lnTo>
                      <a:lnTo>
                        <a:pt x="101" y="450"/>
                      </a:lnTo>
                      <a:lnTo>
                        <a:pt x="101" y="450"/>
                      </a:lnTo>
                      <a:lnTo>
                        <a:pt x="101" y="448"/>
                      </a:lnTo>
                      <a:lnTo>
                        <a:pt x="99" y="448"/>
                      </a:lnTo>
                      <a:lnTo>
                        <a:pt x="99" y="448"/>
                      </a:lnTo>
                      <a:lnTo>
                        <a:pt x="99" y="446"/>
                      </a:lnTo>
                      <a:lnTo>
                        <a:pt x="99" y="446"/>
                      </a:lnTo>
                      <a:lnTo>
                        <a:pt x="99" y="446"/>
                      </a:lnTo>
                      <a:lnTo>
                        <a:pt x="97" y="446"/>
                      </a:lnTo>
                      <a:lnTo>
                        <a:pt x="97" y="446"/>
                      </a:lnTo>
                      <a:lnTo>
                        <a:pt x="97" y="446"/>
                      </a:lnTo>
                      <a:lnTo>
                        <a:pt x="97" y="446"/>
                      </a:lnTo>
                      <a:lnTo>
                        <a:pt x="97" y="446"/>
                      </a:lnTo>
                      <a:lnTo>
                        <a:pt x="97" y="444"/>
                      </a:lnTo>
                      <a:lnTo>
                        <a:pt x="97" y="444"/>
                      </a:lnTo>
                      <a:lnTo>
                        <a:pt x="97" y="442"/>
                      </a:lnTo>
                      <a:lnTo>
                        <a:pt x="97" y="442"/>
                      </a:lnTo>
                      <a:lnTo>
                        <a:pt x="97" y="442"/>
                      </a:lnTo>
                      <a:lnTo>
                        <a:pt x="97" y="440"/>
                      </a:lnTo>
                      <a:lnTo>
                        <a:pt x="97" y="440"/>
                      </a:lnTo>
                      <a:lnTo>
                        <a:pt x="95" y="440"/>
                      </a:lnTo>
                      <a:lnTo>
                        <a:pt x="95" y="439"/>
                      </a:lnTo>
                      <a:lnTo>
                        <a:pt x="95" y="439"/>
                      </a:lnTo>
                      <a:lnTo>
                        <a:pt x="95" y="439"/>
                      </a:lnTo>
                      <a:lnTo>
                        <a:pt x="95" y="439"/>
                      </a:lnTo>
                      <a:lnTo>
                        <a:pt x="95" y="437"/>
                      </a:lnTo>
                      <a:lnTo>
                        <a:pt x="95" y="437"/>
                      </a:lnTo>
                      <a:lnTo>
                        <a:pt x="95" y="437"/>
                      </a:lnTo>
                      <a:lnTo>
                        <a:pt x="95" y="435"/>
                      </a:lnTo>
                      <a:lnTo>
                        <a:pt x="93" y="435"/>
                      </a:lnTo>
                      <a:lnTo>
                        <a:pt x="93" y="435"/>
                      </a:lnTo>
                      <a:lnTo>
                        <a:pt x="93" y="435"/>
                      </a:lnTo>
                      <a:lnTo>
                        <a:pt x="92" y="435"/>
                      </a:lnTo>
                      <a:lnTo>
                        <a:pt x="92" y="435"/>
                      </a:lnTo>
                      <a:lnTo>
                        <a:pt x="92" y="435"/>
                      </a:lnTo>
                      <a:lnTo>
                        <a:pt x="92" y="435"/>
                      </a:lnTo>
                      <a:lnTo>
                        <a:pt x="92" y="433"/>
                      </a:lnTo>
                      <a:lnTo>
                        <a:pt x="92" y="433"/>
                      </a:lnTo>
                      <a:lnTo>
                        <a:pt x="92" y="433"/>
                      </a:lnTo>
                      <a:lnTo>
                        <a:pt x="92" y="431"/>
                      </a:lnTo>
                      <a:lnTo>
                        <a:pt x="92" y="431"/>
                      </a:lnTo>
                      <a:lnTo>
                        <a:pt x="92" y="431"/>
                      </a:lnTo>
                      <a:lnTo>
                        <a:pt x="92" y="431"/>
                      </a:lnTo>
                      <a:lnTo>
                        <a:pt x="92" y="429"/>
                      </a:lnTo>
                      <a:lnTo>
                        <a:pt x="92" y="429"/>
                      </a:lnTo>
                      <a:lnTo>
                        <a:pt x="92" y="429"/>
                      </a:lnTo>
                      <a:lnTo>
                        <a:pt x="92" y="427"/>
                      </a:lnTo>
                      <a:lnTo>
                        <a:pt x="92" y="427"/>
                      </a:lnTo>
                      <a:lnTo>
                        <a:pt x="92" y="425"/>
                      </a:lnTo>
                      <a:lnTo>
                        <a:pt x="90" y="425"/>
                      </a:lnTo>
                      <a:lnTo>
                        <a:pt x="90" y="425"/>
                      </a:lnTo>
                      <a:lnTo>
                        <a:pt x="90" y="423"/>
                      </a:lnTo>
                      <a:lnTo>
                        <a:pt x="90" y="423"/>
                      </a:lnTo>
                      <a:lnTo>
                        <a:pt x="90" y="423"/>
                      </a:lnTo>
                      <a:lnTo>
                        <a:pt x="90" y="423"/>
                      </a:lnTo>
                      <a:lnTo>
                        <a:pt x="90" y="421"/>
                      </a:lnTo>
                      <a:lnTo>
                        <a:pt x="90" y="421"/>
                      </a:lnTo>
                      <a:lnTo>
                        <a:pt x="90" y="419"/>
                      </a:lnTo>
                      <a:lnTo>
                        <a:pt x="90" y="419"/>
                      </a:lnTo>
                      <a:lnTo>
                        <a:pt x="90" y="418"/>
                      </a:lnTo>
                      <a:lnTo>
                        <a:pt x="90" y="418"/>
                      </a:lnTo>
                      <a:lnTo>
                        <a:pt x="90" y="416"/>
                      </a:lnTo>
                      <a:lnTo>
                        <a:pt x="90" y="416"/>
                      </a:lnTo>
                      <a:lnTo>
                        <a:pt x="90" y="416"/>
                      </a:lnTo>
                      <a:lnTo>
                        <a:pt x="90" y="416"/>
                      </a:lnTo>
                      <a:lnTo>
                        <a:pt x="90" y="414"/>
                      </a:lnTo>
                      <a:lnTo>
                        <a:pt x="90" y="414"/>
                      </a:lnTo>
                      <a:lnTo>
                        <a:pt x="90" y="412"/>
                      </a:lnTo>
                      <a:lnTo>
                        <a:pt x="90" y="412"/>
                      </a:lnTo>
                      <a:lnTo>
                        <a:pt x="90" y="410"/>
                      </a:lnTo>
                      <a:lnTo>
                        <a:pt x="90" y="410"/>
                      </a:lnTo>
                      <a:lnTo>
                        <a:pt x="90" y="408"/>
                      </a:lnTo>
                      <a:lnTo>
                        <a:pt x="88" y="408"/>
                      </a:lnTo>
                      <a:lnTo>
                        <a:pt x="88" y="408"/>
                      </a:lnTo>
                      <a:lnTo>
                        <a:pt x="88" y="408"/>
                      </a:lnTo>
                      <a:lnTo>
                        <a:pt x="88" y="408"/>
                      </a:lnTo>
                      <a:lnTo>
                        <a:pt x="88" y="406"/>
                      </a:lnTo>
                      <a:lnTo>
                        <a:pt x="88" y="406"/>
                      </a:lnTo>
                      <a:lnTo>
                        <a:pt x="88" y="406"/>
                      </a:lnTo>
                      <a:lnTo>
                        <a:pt x="88" y="404"/>
                      </a:lnTo>
                      <a:lnTo>
                        <a:pt x="88" y="404"/>
                      </a:lnTo>
                      <a:lnTo>
                        <a:pt x="88" y="404"/>
                      </a:lnTo>
                      <a:lnTo>
                        <a:pt x="88" y="402"/>
                      </a:lnTo>
                      <a:lnTo>
                        <a:pt x="88" y="402"/>
                      </a:lnTo>
                      <a:lnTo>
                        <a:pt x="86" y="402"/>
                      </a:lnTo>
                      <a:lnTo>
                        <a:pt x="86" y="400"/>
                      </a:lnTo>
                      <a:lnTo>
                        <a:pt x="86" y="400"/>
                      </a:lnTo>
                      <a:lnTo>
                        <a:pt x="86" y="398"/>
                      </a:lnTo>
                      <a:lnTo>
                        <a:pt x="86" y="398"/>
                      </a:lnTo>
                      <a:lnTo>
                        <a:pt x="86" y="398"/>
                      </a:lnTo>
                      <a:lnTo>
                        <a:pt x="86" y="398"/>
                      </a:lnTo>
                      <a:lnTo>
                        <a:pt x="86" y="398"/>
                      </a:lnTo>
                      <a:lnTo>
                        <a:pt x="86" y="396"/>
                      </a:lnTo>
                      <a:lnTo>
                        <a:pt x="86" y="396"/>
                      </a:lnTo>
                      <a:lnTo>
                        <a:pt x="86" y="396"/>
                      </a:lnTo>
                      <a:lnTo>
                        <a:pt x="86" y="395"/>
                      </a:lnTo>
                      <a:lnTo>
                        <a:pt x="86" y="395"/>
                      </a:lnTo>
                      <a:lnTo>
                        <a:pt x="86" y="395"/>
                      </a:lnTo>
                      <a:lnTo>
                        <a:pt x="86" y="393"/>
                      </a:lnTo>
                      <a:lnTo>
                        <a:pt x="84" y="393"/>
                      </a:lnTo>
                      <a:lnTo>
                        <a:pt x="84" y="393"/>
                      </a:lnTo>
                      <a:lnTo>
                        <a:pt x="84" y="391"/>
                      </a:lnTo>
                      <a:lnTo>
                        <a:pt x="84" y="391"/>
                      </a:lnTo>
                      <a:lnTo>
                        <a:pt x="84" y="391"/>
                      </a:lnTo>
                      <a:lnTo>
                        <a:pt x="84" y="391"/>
                      </a:lnTo>
                      <a:lnTo>
                        <a:pt x="84" y="389"/>
                      </a:lnTo>
                      <a:lnTo>
                        <a:pt x="84" y="389"/>
                      </a:lnTo>
                      <a:lnTo>
                        <a:pt x="84" y="387"/>
                      </a:lnTo>
                      <a:lnTo>
                        <a:pt x="84" y="387"/>
                      </a:lnTo>
                      <a:lnTo>
                        <a:pt x="84" y="387"/>
                      </a:lnTo>
                      <a:lnTo>
                        <a:pt x="84" y="385"/>
                      </a:lnTo>
                      <a:lnTo>
                        <a:pt x="84" y="385"/>
                      </a:lnTo>
                      <a:lnTo>
                        <a:pt x="82" y="385"/>
                      </a:lnTo>
                      <a:lnTo>
                        <a:pt x="82" y="383"/>
                      </a:lnTo>
                      <a:lnTo>
                        <a:pt x="82" y="383"/>
                      </a:lnTo>
                      <a:lnTo>
                        <a:pt x="82" y="383"/>
                      </a:lnTo>
                      <a:lnTo>
                        <a:pt x="82" y="381"/>
                      </a:lnTo>
                      <a:lnTo>
                        <a:pt x="82" y="381"/>
                      </a:lnTo>
                      <a:lnTo>
                        <a:pt x="82" y="379"/>
                      </a:lnTo>
                      <a:lnTo>
                        <a:pt x="82" y="379"/>
                      </a:lnTo>
                      <a:lnTo>
                        <a:pt x="82" y="379"/>
                      </a:lnTo>
                      <a:lnTo>
                        <a:pt x="82" y="377"/>
                      </a:lnTo>
                      <a:lnTo>
                        <a:pt x="80" y="377"/>
                      </a:lnTo>
                      <a:lnTo>
                        <a:pt x="80" y="377"/>
                      </a:lnTo>
                      <a:lnTo>
                        <a:pt x="82" y="377"/>
                      </a:lnTo>
                      <a:lnTo>
                        <a:pt x="82" y="375"/>
                      </a:lnTo>
                      <a:lnTo>
                        <a:pt x="82" y="375"/>
                      </a:lnTo>
                      <a:lnTo>
                        <a:pt x="82" y="375"/>
                      </a:lnTo>
                      <a:lnTo>
                        <a:pt x="82" y="375"/>
                      </a:lnTo>
                      <a:lnTo>
                        <a:pt x="82" y="373"/>
                      </a:lnTo>
                      <a:lnTo>
                        <a:pt x="82" y="373"/>
                      </a:lnTo>
                      <a:lnTo>
                        <a:pt x="82" y="373"/>
                      </a:lnTo>
                      <a:lnTo>
                        <a:pt x="82" y="373"/>
                      </a:lnTo>
                      <a:lnTo>
                        <a:pt x="80" y="373"/>
                      </a:lnTo>
                      <a:lnTo>
                        <a:pt x="80" y="373"/>
                      </a:lnTo>
                      <a:lnTo>
                        <a:pt x="80" y="372"/>
                      </a:lnTo>
                      <a:lnTo>
                        <a:pt x="80" y="372"/>
                      </a:lnTo>
                      <a:lnTo>
                        <a:pt x="80" y="370"/>
                      </a:lnTo>
                      <a:lnTo>
                        <a:pt x="80" y="370"/>
                      </a:lnTo>
                      <a:lnTo>
                        <a:pt x="80" y="368"/>
                      </a:lnTo>
                      <a:lnTo>
                        <a:pt x="80" y="368"/>
                      </a:lnTo>
                      <a:lnTo>
                        <a:pt x="80" y="368"/>
                      </a:lnTo>
                      <a:lnTo>
                        <a:pt x="80" y="368"/>
                      </a:lnTo>
                      <a:lnTo>
                        <a:pt x="80" y="366"/>
                      </a:lnTo>
                      <a:lnTo>
                        <a:pt x="80" y="366"/>
                      </a:lnTo>
                      <a:lnTo>
                        <a:pt x="80" y="364"/>
                      </a:lnTo>
                      <a:lnTo>
                        <a:pt x="80" y="364"/>
                      </a:lnTo>
                      <a:lnTo>
                        <a:pt x="80" y="362"/>
                      </a:lnTo>
                      <a:lnTo>
                        <a:pt x="80" y="362"/>
                      </a:lnTo>
                      <a:lnTo>
                        <a:pt x="80" y="362"/>
                      </a:lnTo>
                      <a:lnTo>
                        <a:pt x="80" y="360"/>
                      </a:lnTo>
                      <a:lnTo>
                        <a:pt x="80" y="360"/>
                      </a:lnTo>
                      <a:lnTo>
                        <a:pt x="80" y="360"/>
                      </a:lnTo>
                      <a:lnTo>
                        <a:pt x="80" y="358"/>
                      </a:lnTo>
                      <a:lnTo>
                        <a:pt x="80" y="358"/>
                      </a:lnTo>
                      <a:lnTo>
                        <a:pt x="78" y="358"/>
                      </a:lnTo>
                      <a:lnTo>
                        <a:pt x="78" y="356"/>
                      </a:lnTo>
                      <a:lnTo>
                        <a:pt x="78" y="356"/>
                      </a:lnTo>
                      <a:lnTo>
                        <a:pt x="78" y="354"/>
                      </a:lnTo>
                      <a:lnTo>
                        <a:pt x="78" y="354"/>
                      </a:lnTo>
                      <a:lnTo>
                        <a:pt x="78" y="354"/>
                      </a:lnTo>
                      <a:lnTo>
                        <a:pt x="78" y="352"/>
                      </a:lnTo>
                      <a:lnTo>
                        <a:pt x="78" y="352"/>
                      </a:lnTo>
                      <a:lnTo>
                        <a:pt x="78" y="352"/>
                      </a:lnTo>
                      <a:lnTo>
                        <a:pt x="78" y="350"/>
                      </a:lnTo>
                      <a:lnTo>
                        <a:pt x="78" y="350"/>
                      </a:lnTo>
                      <a:lnTo>
                        <a:pt x="80" y="350"/>
                      </a:lnTo>
                      <a:lnTo>
                        <a:pt x="80" y="350"/>
                      </a:lnTo>
                      <a:lnTo>
                        <a:pt x="78" y="350"/>
                      </a:lnTo>
                      <a:lnTo>
                        <a:pt x="78" y="349"/>
                      </a:lnTo>
                      <a:lnTo>
                        <a:pt x="80" y="349"/>
                      </a:lnTo>
                      <a:lnTo>
                        <a:pt x="80" y="349"/>
                      </a:lnTo>
                      <a:lnTo>
                        <a:pt x="80" y="347"/>
                      </a:lnTo>
                      <a:lnTo>
                        <a:pt x="80" y="347"/>
                      </a:lnTo>
                      <a:lnTo>
                        <a:pt x="80" y="345"/>
                      </a:lnTo>
                      <a:lnTo>
                        <a:pt x="80" y="345"/>
                      </a:lnTo>
                      <a:lnTo>
                        <a:pt x="80" y="345"/>
                      </a:lnTo>
                      <a:lnTo>
                        <a:pt x="80" y="343"/>
                      </a:lnTo>
                      <a:lnTo>
                        <a:pt x="80" y="343"/>
                      </a:lnTo>
                      <a:lnTo>
                        <a:pt x="80" y="343"/>
                      </a:lnTo>
                      <a:lnTo>
                        <a:pt x="80" y="343"/>
                      </a:lnTo>
                      <a:lnTo>
                        <a:pt x="80" y="341"/>
                      </a:lnTo>
                      <a:lnTo>
                        <a:pt x="82" y="341"/>
                      </a:lnTo>
                      <a:lnTo>
                        <a:pt x="82" y="341"/>
                      </a:lnTo>
                      <a:lnTo>
                        <a:pt x="82" y="341"/>
                      </a:lnTo>
                      <a:lnTo>
                        <a:pt x="82" y="339"/>
                      </a:lnTo>
                      <a:lnTo>
                        <a:pt x="82" y="339"/>
                      </a:lnTo>
                      <a:lnTo>
                        <a:pt x="82" y="337"/>
                      </a:lnTo>
                      <a:lnTo>
                        <a:pt x="82" y="337"/>
                      </a:lnTo>
                      <a:lnTo>
                        <a:pt x="82" y="337"/>
                      </a:lnTo>
                      <a:lnTo>
                        <a:pt x="82" y="335"/>
                      </a:lnTo>
                      <a:lnTo>
                        <a:pt x="82" y="335"/>
                      </a:lnTo>
                      <a:lnTo>
                        <a:pt x="82" y="335"/>
                      </a:lnTo>
                      <a:lnTo>
                        <a:pt x="80" y="335"/>
                      </a:lnTo>
                      <a:lnTo>
                        <a:pt x="80" y="333"/>
                      </a:lnTo>
                      <a:lnTo>
                        <a:pt x="80" y="333"/>
                      </a:lnTo>
                      <a:lnTo>
                        <a:pt x="80" y="333"/>
                      </a:lnTo>
                      <a:lnTo>
                        <a:pt x="80" y="331"/>
                      </a:lnTo>
                      <a:lnTo>
                        <a:pt x="80" y="331"/>
                      </a:lnTo>
                      <a:lnTo>
                        <a:pt x="80" y="331"/>
                      </a:lnTo>
                      <a:lnTo>
                        <a:pt x="80" y="329"/>
                      </a:lnTo>
                      <a:lnTo>
                        <a:pt x="80" y="329"/>
                      </a:lnTo>
                      <a:lnTo>
                        <a:pt x="78" y="329"/>
                      </a:lnTo>
                      <a:lnTo>
                        <a:pt x="78" y="329"/>
                      </a:lnTo>
                      <a:lnTo>
                        <a:pt x="78" y="327"/>
                      </a:lnTo>
                      <a:lnTo>
                        <a:pt x="78" y="327"/>
                      </a:lnTo>
                      <a:lnTo>
                        <a:pt x="78" y="327"/>
                      </a:lnTo>
                      <a:lnTo>
                        <a:pt x="78" y="327"/>
                      </a:lnTo>
                      <a:lnTo>
                        <a:pt x="78" y="326"/>
                      </a:lnTo>
                      <a:lnTo>
                        <a:pt x="78" y="326"/>
                      </a:lnTo>
                      <a:lnTo>
                        <a:pt x="78" y="324"/>
                      </a:lnTo>
                      <a:lnTo>
                        <a:pt x="78" y="324"/>
                      </a:lnTo>
                      <a:lnTo>
                        <a:pt x="78" y="322"/>
                      </a:lnTo>
                      <a:lnTo>
                        <a:pt x="78" y="322"/>
                      </a:lnTo>
                      <a:lnTo>
                        <a:pt x="78" y="322"/>
                      </a:lnTo>
                      <a:lnTo>
                        <a:pt x="78" y="320"/>
                      </a:lnTo>
                      <a:lnTo>
                        <a:pt x="78" y="320"/>
                      </a:lnTo>
                      <a:lnTo>
                        <a:pt x="78" y="320"/>
                      </a:lnTo>
                      <a:lnTo>
                        <a:pt x="78" y="320"/>
                      </a:lnTo>
                      <a:lnTo>
                        <a:pt x="78" y="320"/>
                      </a:lnTo>
                      <a:lnTo>
                        <a:pt x="78" y="320"/>
                      </a:lnTo>
                      <a:lnTo>
                        <a:pt x="78" y="318"/>
                      </a:lnTo>
                      <a:lnTo>
                        <a:pt x="78" y="318"/>
                      </a:lnTo>
                      <a:lnTo>
                        <a:pt x="76" y="318"/>
                      </a:lnTo>
                      <a:lnTo>
                        <a:pt x="76" y="318"/>
                      </a:lnTo>
                      <a:lnTo>
                        <a:pt x="76" y="316"/>
                      </a:lnTo>
                      <a:lnTo>
                        <a:pt x="76" y="316"/>
                      </a:lnTo>
                      <a:lnTo>
                        <a:pt x="76" y="314"/>
                      </a:lnTo>
                      <a:lnTo>
                        <a:pt x="76" y="314"/>
                      </a:lnTo>
                      <a:lnTo>
                        <a:pt x="76" y="314"/>
                      </a:lnTo>
                      <a:lnTo>
                        <a:pt x="78" y="314"/>
                      </a:lnTo>
                      <a:lnTo>
                        <a:pt x="78" y="312"/>
                      </a:lnTo>
                      <a:lnTo>
                        <a:pt x="78" y="312"/>
                      </a:lnTo>
                      <a:lnTo>
                        <a:pt x="78" y="312"/>
                      </a:lnTo>
                      <a:lnTo>
                        <a:pt x="78" y="312"/>
                      </a:lnTo>
                      <a:lnTo>
                        <a:pt x="78" y="312"/>
                      </a:lnTo>
                      <a:lnTo>
                        <a:pt x="78" y="312"/>
                      </a:lnTo>
                      <a:lnTo>
                        <a:pt x="76" y="312"/>
                      </a:lnTo>
                      <a:lnTo>
                        <a:pt x="76" y="312"/>
                      </a:lnTo>
                      <a:lnTo>
                        <a:pt x="76" y="312"/>
                      </a:lnTo>
                      <a:lnTo>
                        <a:pt x="76" y="310"/>
                      </a:lnTo>
                      <a:lnTo>
                        <a:pt x="76" y="310"/>
                      </a:lnTo>
                      <a:lnTo>
                        <a:pt x="76" y="308"/>
                      </a:lnTo>
                      <a:lnTo>
                        <a:pt x="76" y="308"/>
                      </a:lnTo>
                      <a:lnTo>
                        <a:pt x="76" y="306"/>
                      </a:lnTo>
                      <a:lnTo>
                        <a:pt x="76" y="306"/>
                      </a:lnTo>
                      <a:lnTo>
                        <a:pt x="74" y="306"/>
                      </a:lnTo>
                      <a:lnTo>
                        <a:pt x="74" y="306"/>
                      </a:lnTo>
                      <a:lnTo>
                        <a:pt x="74" y="306"/>
                      </a:lnTo>
                      <a:lnTo>
                        <a:pt x="74" y="306"/>
                      </a:lnTo>
                      <a:lnTo>
                        <a:pt x="72" y="306"/>
                      </a:lnTo>
                      <a:lnTo>
                        <a:pt x="72" y="308"/>
                      </a:lnTo>
                      <a:lnTo>
                        <a:pt x="72" y="308"/>
                      </a:lnTo>
                      <a:lnTo>
                        <a:pt x="72" y="308"/>
                      </a:lnTo>
                      <a:lnTo>
                        <a:pt x="72" y="310"/>
                      </a:lnTo>
                      <a:lnTo>
                        <a:pt x="71" y="310"/>
                      </a:lnTo>
                      <a:lnTo>
                        <a:pt x="71" y="310"/>
                      </a:lnTo>
                      <a:lnTo>
                        <a:pt x="71" y="312"/>
                      </a:lnTo>
                      <a:lnTo>
                        <a:pt x="72" y="312"/>
                      </a:lnTo>
                      <a:lnTo>
                        <a:pt x="72" y="312"/>
                      </a:lnTo>
                      <a:lnTo>
                        <a:pt x="71" y="312"/>
                      </a:lnTo>
                      <a:lnTo>
                        <a:pt x="71" y="312"/>
                      </a:lnTo>
                      <a:lnTo>
                        <a:pt x="71" y="314"/>
                      </a:lnTo>
                      <a:lnTo>
                        <a:pt x="71" y="314"/>
                      </a:lnTo>
                      <a:lnTo>
                        <a:pt x="72" y="314"/>
                      </a:lnTo>
                      <a:lnTo>
                        <a:pt x="72" y="316"/>
                      </a:lnTo>
                      <a:lnTo>
                        <a:pt x="72" y="316"/>
                      </a:lnTo>
                      <a:lnTo>
                        <a:pt x="72" y="316"/>
                      </a:lnTo>
                      <a:lnTo>
                        <a:pt x="72" y="318"/>
                      </a:lnTo>
                      <a:lnTo>
                        <a:pt x="74" y="318"/>
                      </a:lnTo>
                      <a:lnTo>
                        <a:pt x="74" y="318"/>
                      </a:lnTo>
                      <a:lnTo>
                        <a:pt x="72" y="318"/>
                      </a:lnTo>
                      <a:lnTo>
                        <a:pt x="72" y="318"/>
                      </a:lnTo>
                      <a:lnTo>
                        <a:pt x="72" y="320"/>
                      </a:lnTo>
                      <a:lnTo>
                        <a:pt x="72" y="320"/>
                      </a:lnTo>
                      <a:lnTo>
                        <a:pt x="72" y="320"/>
                      </a:lnTo>
                      <a:lnTo>
                        <a:pt x="71" y="320"/>
                      </a:lnTo>
                      <a:lnTo>
                        <a:pt x="71" y="322"/>
                      </a:lnTo>
                      <a:lnTo>
                        <a:pt x="71" y="322"/>
                      </a:lnTo>
                      <a:lnTo>
                        <a:pt x="71" y="322"/>
                      </a:lnTo>
                      <a:lnTo>
                        <a:pt x="71" y="324"/>
                      </a:lnTo>
                      <a:lnTo>
                        <a:pt x="71" y="324"/>
                      </a:lnTo>
                      <a:lnTo>
                        <a:pt x="71" y="324"/>
                      </a:lnTo>
                      <a:lnTo>
                        <a:pt x="69" y="324"/>
                      </a:lnTo>
                      <a:lnTo>
                        <a:pt x="69" y="326"/>
                      </a:lnTo>
                      <a:lnTo>
                        <a:pt x="69" y="326"/>
                      </a:lnTo>
                      <a:lnTo>
                        <a:pt x="69" y="327"/>
                      </a:lnTo>
                      <a:lnTo>
                        <a:pt x="69" y="327"/>
                      </a:lnTo>
                      <a:lnTo>
                        <a:pt x="69" y="327"/>
                      </a:lnTo>
                      <a:lnTo>
                        <a:pt x="69" y="327"/>
                      </a:lnTo>
                      <a:lnTo>
                        <a:pt x="67" y="327"/>
                      </a:lnTo>
                      <a:lnTo>
                        <a:pt x="67" y="327"/>
                      </a:lnTo>
                      <a:lnTo>
                        <a:pt x="67" y="327"/>
                      </a:lnTo>
                      <a:lnTo>
                        <a:pt x="65" y="327"/>
                      </a:lnTo>
                      <a:lnTo>
                        <a:pt x="65" y="327"/>
                      </a:lnTo>
                      <a:lnTo>
                        <a:pt x="65" y="329"/>
                      </a:lnTo>
                      <a:lnTo>
                        <a:pt x="65" y="329"/>
                      </a:lnTo>
                      <a:lnTo>
                        <a:pt x="65" y="329"/>
                      </a:lnTo>
                      <a:lnTo>
                        <a:pt x="63" y="329"/>
                      </a:lnTo>
                      <a:lnTo>
                        <a:pt x="63" y="329"/>
                      </a:lnTo>
                      <a:lnTo>
                        <a:pt x="63" y="329"/>
                      </a:lnTo>
                      <a:lnTo>
                        <a:pt x="63" y="331"/>
                      </a:lnTo>
                      <a:lnTo>
                        <a:pt x="61" y="331"/>
                      </a:lnTo>
                      <a:lnTo>
                        <a:pt x="61" y="331"/>
                      </a:lnTo>
                      <a:lnTo>
                        <a:pt x="59" y="331"/>
                      </a:lnTo>
                      <a:lnTo>
                        <a:pt x="59" y="331"/>
                      </a:lnTo>
                      <a:lnTo>
                        <a:pt x="59" y="331"/>
                      </a:lnTo>
                      <a:lnTo>
                        <a:pt x="59" y="331"/>
                      </a:lnTo>
                      <a:lnTo>
                        <a:pt x="59" y="333"/>
                      </a:lnTo>
                      <a:lnTo>
                        <a:pt x="57" y="333"/>
                      </a:lnTo>
                      <a:lnTo>
                        <a:pt x="57" y="333"/>
                      </a:lnTo>
                      <a:lnTo>
                        <a:pt x="57" y="333"/>
                      </a:lnTo>
                      <a:lnTo>
                        <a:pt x="57" y="333"/>
                      </a:lnTo>
                      <a:lnTo>
                        <a:pt x="55" y="333"/>
                      </a:lnTo>
                      <a:lnTo>
                        <a:pt x="55" y="335"/>
                      </a:lnTo>
                      <a:lnTo>
                        <a:pt x="55" y="335"/>
                      </a:lnTo>
                      <a:lnTo>
                        <a:pt x="53" y="335"/>
                      </a:lnTo>
                      <a:lnTo>
                        <a:pt x="53" y="335"/>
                      </a:lnTo>
                      <a:lnTo>
                        <a:pt x="53" y="335"/>
                      </a:lnTo>
                      <a:lnTo>
                        <a:pt x="53" y="335"/>
                      </a:lnTo>
                      <a:lnTo>
                        <a:pt x="51" y="335"/>
                      </a:lnTo>
                      <a:lnTo>
                        <a:pt x="51" y="335"/>
                      </a:lnTo>
                      <a:lnTo>
                        <a:pt x="51" y="335"/>
                      </a:lnTo>
                      <a:lnTo>
                        <a:pt x="51" y="335"/>
                      </a:lnTo>
                      <a:lnTo>
                        <a:pt x="49" y="335"/>
                      </a:lnTo>
                      <a:lnTo>
                        <a:pt x="49" y="337"/>
                      </a:lnTo>
                      <a:lnTo>
                        <a:pt x="49" y="337"/>
                      </a:lnTo>
                      <a:lnTo>
                        <a:pt x="48" y="337"/>
                      </a:lnTo>
                      <a:lnTo>
                        <a:pt x="48" y="337"/>
                      </a:lnTo>
                      <a:lnTo>
                        <a:pt x="48" y="337"/>
                      </a:lnTo>
                      <a:lnTo>
                        <a:pt x="46" y="337"/>
                      </a:lnTo>
                      <a:lnTo>
                        <a:pt x="46" y="337"/>
                      </a:lnTo>
                      <a:lnTo>
                        <a:pt x="46" y="335"/>
                      </a:lnTo>
                      <a:lnTo>
                        <a:pt x="46" y="335"/>
                      </a:lnTo>
                      <a:lnTo>
                        <a:pt x="44" y="335"/>
                      </a:lnTo>
                      <a:lnTo>
                        <a:pt x="44" y="335"/>
                      </a:lnTo>
                      <a:lnTo>
                        <a:pt x="44" y="335"/>
                      </a:lnTo>
                      <a:lnTo>
                        <a:pt x="42" y="335"/>
                      </a:lnTo>
                      <a:lnTo>
                        <a:pt x="42" y="335"/>
                      </a:lnTo>
                      <a:lnTo>
                        <a:pt x="42" y="335"/>
                      </a:lnTo>
                      <a:lnTo>
                        <a:pt x="42" y="335"/>
                      </a:lnTo>
                      <a:lnTo>
                        <a:pt x="40" y="335"/>
                      </a:lnTo>
                      <a:lnTo>
                        <a:pt x="40" y="333"/>
                      </a:lnTo>
                      <a:lnTo>
                        <a:pt x="40" y="333"/>
                      </a:lnTo>
                      <a:lnTo>
                        <a:pt x="38" y="333"/>
                      </a:lnTo>
                      <a:lnTo>
                        <a:pt x="38" y="333"/>
                      </a:lnTo>
                      <a:lnTo>
                        <a:pt x="38" y="333"/>
                      </a:lnTo>
                      <a:lnTo>
                        <a:pt x="38" y="331"/>
                      </a:lnTo>
                      <a:lnTo>
                        <a:pt x="38" y="331"/>
                      </a:lnTo>
                      <a:lnTo>
                        <a:pt x="36" y="331"/>
                      </a:lnTo>
                      <a:lnTo>
                        <a:pt x="36" y="331"/>
                      </a:lnTo>
                      <a:lnTo>
                        <a:pt x="36" y="331"/>
                      </a:lnTo>
                      <a:lnTo>
                        <a:pt x="36" y="329"/>
                      </a:lnTo>
                      <a:lnTo>
                        <a:pt x="36" y="329"/>
                      </a:lnTo>
                      <a:lnTo>
                        <a:pt x="36" y="329"/>
                      </a:lnTo>
                      <a:lnTo>
                        <a:pt x="34" y="329"/>
                      </a:lnTo>
                      <a:lnTo>
                        <a:pt x="34" y="327"/>
                      </a:lnTo>
                      <a:lnTo>
                        <a:pt x="34" y="327"/>
                      </a:lnTo>
                      <a:lnTo>
                        <a:pt x="32" y="327"/>
                      </a:lnTo>
                      <a:lnTo>
                        <a:pt x="32" y="327"/>
                      </a:lnTo>
                      <a:lnTo>
                        <a:pt x="32" y="327"/>
                      </a:lnTo>
                      <a:lnTo>
                        <a:pt x="32" y="327"/>
                      </a:lnTo>
                      <a:lnTo>
                        <a:pt x="32" y="327"/>
                      </a:lnTo>
                      <a:lnTo>
                        <a:pt x="32" y="326"/>
                      </a:lnTo>
                      <a:lnTo>
                        <a:pt x="30" y="326"/>
                      </a:lnTo>
                      <a:lnTo>
                        <a:pt x="30" y="326"/>
                      </a:lnTo>
                      <a:lnTo>
                        <a:pt x="30" y="324"/>
                      </a:lnTo>
                      <a:lnTo>
                        <a:pt x="30" y="324"/>
                      </a:lnTo>
                      <a:lnTo>
                        <a:pt x="30" y="324"/>
                      </a:lnTo>
                      <a:lnTo>
                        <a:pt x="30" y="324"/>
                      </a:lnTo>
                      <a:lnTo>
                        <a:pt x="30" y="322"/>
                      </a:lnTo>
                      <a:lnTo>
                        <a:pt x="28" y="322"/>
                      </a:lnTo>
                      <a:lnTo>
                        <a:pt x="28" y="322"/>
                      </a:lnTo>
                      <a:lnTo>
                        <a:pt x="28" y="322"/>
                      </a:lnTo>
                      <a:lnTo>
                        <a:pt x="28" y="320"/>
                      </a:lnTo>
                      <a:lnTo>
                        <a:pt x="27" y="320"/>
                      </a:lnTo>
                      <a:lnTo>
                        <a:pt x="27" y="320"/>
                      </a:lnTo>
                      <a:lnTo>
                        <a:pt x="27" y="320"/>
                      </a:lnTo>
                      <a:lnTo>
                        <a:pt x="27" y="320"/>
                      </a:lnTo>
                      <a:lnTo>
                        <a:pt x="27" y="320"/>
                      </a:lnTo>
                      <a:lnTo>
                        <a:pt x="27" y="318"/>
                      </a:lnTo>
                      <a:lnTo>
                        <a:pt x="25" y="318"/>
                      </a:lnTo>
                      <a:lnTo>
                        <a:pt x="25" y="318"/>
                      </a:lnTo>
                      <a:lnTo>
                        <a:pt x="25" y="318"/>
                      </a:lnTo>
                      <a:lnTo>
                        <a:pt x="25" y="316"/>
                      </a:lnTo>
                      <a:lnTo>
                        <a:pt x="25" y="316"/>
                      </a:lnTo>
                      <a:lnTo>
                        <a:pt x="23" y="316"/>
                      </a:lnTo>
                      <a:lnTo>
                        <a:pt x="23" y="316"/>
                      </a:lnTo>
                      <a:lnTo>
                        <a:pt x="23" y="316"/>
                      </a:lnTo>
                      <a:lnTo>
                        <a:pt x="23" y="314"/>
                      </a:lnTo>
                      <a:lnTo>
                        <a:pt x="21" y="314"/>
                      </a:lnTo>
                      <a:lnTo>
                        <a:pt x="21" y="314"/>
                      </a:lnTo>
                      <a:lnTo>
                        <a:pt x="21" y="314"/>
                      </a:lnTo>
                      <a:lnTo>
                        <a:pt x="21" y="312"/>
                      </a:lnTo>
                      <a:lnTo>
                        <a:pt x="21" y="312"/>
                      </a:lnTo>
                      <a:lnTo>
                        <a:pt x="21" y="312"/>
                      </a:lnTo>
                      <a:lnTo>
                        <a:pt x="19" y="312"/>
                      </a:lnTo>
                      <a:lnTo>
                        <a:pt x="19" y="312"/>
                      </a:lnTo>
                      <a:lnTo>
                        <a:pt x="19" y="312"/>
                      </a:lnTo>
                      <a:lnTo>
                        <a:pt x="19" y="310"/>
                      </a:lnTo>
                      <a:lnTo>
                        <a:pt x="19" y="310"/>
                      </a:lnTo>
                      <a:lnTo>
                        <a:pt x="19" y="310"/>
                      </a:lnTo>
                      <a:lnTo>
                        <a:pt x="17" y="310"/>
                      </a:lnTo>
                      <a:lnTo>
                        <a:pt x="17" y="308"/>
                      </a:lnTo>
                      <a:lnTo>
                        <a:pt x="17" y="308"/>
                      </a:lnTo>
                      <a:lnTo>
                        <a:pt x="17" y="308"/>
                      </a:lnTo>
                      <a:lnTo>
                        <a:pt x="15" y="308"/>
                      </a:lnTo>
                      <a:lnTo>
                        <a:pt x="15" y="306"/>
                      </a:lnTo>
                      <a:lnTo>
                        <a:pt x="15" y="306"/>
                      </a:lnTo>
                      <a:lnTo>
                        <a:pt x="15" y="306"/>
                      </a:lnTo>
                      <a:lnTo>
                        <a:pt x="15" y="306"/>
                      </a:lnTo>
                      <a:lnTo>
                        <a:pt x="15" y="304"/>
                      </a:lnTo>
                      <a:lnTo>
                        <a:pt x="13" y="304"/>
                      </a:lnTo>
                      <a:lnTo>
                        <a:pt x="13" y="304"/>
                      </a:lnTo>
                      <a:lnTo>
                        <a:pt x="13" y="303"/>
                      </a:lnTo>
                      <a:lnTo>
                        <a:pt x="13" y="303"/>
                      </a:lnTo>
                      <a:lnTo>
                        <a:pt x="13" y="303"/>
                      </a:lnTo>
                      <a:lnTo>
                        <a:pt x="15" y="303"/>
                      </a:lnTo>
                      <a:lnTo>
                        <a:pt x="15" y="301"/>
                      </a:lnTo>
                      <a:lnTo>
                        <a:pt x="15" y="301"/>
                      </a:lnTo>
                      <a:lnTo>
                        <a:pt x="15" y="301"/>
                      </a:lnTo>
                      <a:lnTo>
                        <a:pt x="15" y="301"/>
                      </a:lnTo>
                      <a:lnTo>
                        <a:pt x="15" y="299"/>
                      </a:lnTo>
                      <a:lnTo>
                        <a:pt x="17" y="299"/>
                      </a:lnTo>
                      <a:lnTo>
                        <a:pt x="17" y="299"/>
                      </a:lnTo>
                      <a:lnTo>
                        <a:pt x="19" y="299"/>
                      </a:lnTo>
                      <a:lnTo>
                        <a:pt x="19" y="301"/>
                      </a:lnTo>
                      <a:lnTo>
                        <a:pt x="19" y="301"/>
                      </a:lnTo>
                      <a:lnTo>
                        <a:pt x="19" y="301"/>
                      </a:lnTo>
                      <a:lnTo>
                        <a:pt x="19" y="303"/>
                      </a:lnTo>
                      <a:lnTo>
                        <a:pt x="19" y="303"/>
                      </a:lnTo>
                      <a:lnTo>
                        <a:pt x="19" y="303"/>
                      </a:lnTo>
                      <a:lnTo>
                        <a:pt x="19" y="303"/>
                      </a:lnTo>
                      <a:lnTo>
                        <a:pt x="21" y="303"/>
                      </a:lnTo>
                      <a:lnTo>
                        <a:pt x="21" y="303"/>
                      </a:lnTo>
                      <a:lnTo>
                        <a:pt x="21" y="303"/>
                      </a:lnTo>
                      <a:lnTo>
                        <a:pt x="21" y="303"/>
                      </a:lnTo>
                      <a:lnTo>
                        <a:pt x="23" y="303"/>
                      </a:lnTo>
                      <a:lnTo>
                        <a:pt x="23" y="303"/>
                      </a:lnTo>
                      <a:lnTo>
                        <a:pt x="23" y="303"/>
                      </a:lnTo>
                      <a:lnTo>
                        <a:pt x="23" y="301"/>
                      </a:lnTo>
                      <a:lnTo>
                        <a:pt x="25" y="301"/>
                      </a:lnTo>
                      <a:lnTo>
                        <a:pt x="25" y="301"/>
                      </a:lnTo>
                      <a:lnTo>
                        <a:pt x="25" y="301"/>
                      </a:lnTo>
                      <a:lnTo>
                        <a:pt x="25" y="301"/>
                      </a:lnTo>
                      <a:lnTo>
                        <a:pt x="25" y="301"/>
                      </a:lnTo>
                      <a:lnTo>
                        <a:pt x="25" y="301"/>
                      </a:lnTo>
                      <a:lnTo>
                        <a:pt x="27" y="301"/>
                      </a:lnTo>
                      <a:lnTo>
                        <a:pt x="27" y="301"/>
                      </a:lnTo>
                      <a:lnTo>
                        <a:pt x="27" y="299"/>
                      </a:lnTo>
                      <a:lnTo>
                        <a:pt x="27" y="299"/>
                      </a:lnTo>
                      <a:lnTo>
                        <a:pt x="28" y="299"/>
                      </a:lnTo>
                      <a:lnTo>
                        <a:pt x="28" y="301"/>
                      </a:lnTo>
                      <a:lnTo>
                        <a:pt x="28" y="301"/>
                      </a:lnTo>
                      <a:lnTo>
                        <a:pt x="30" y="301"/>
                      </a:lnTo>
                      <a:lnTo>
                        <a:pt x="30" y="299"/>
                      </a:lnTo>
                      <a:lnTo>
                        <a:pt x="30" y="299"/>
                      </a:lnTo>
                      <a:lnTo>
                        <a:pt x="30" y="299"/>
                      </a:lnTo>
                      <a:lnTo>
                        <a:pt x="30" y="297"/>
                      </a:lnTo>
                      <a:lnTo>
                        <a:pt x="30" y="297"/>
                      </a:lnTo>
                      <a:lnTo>
                        <a:pt x="30" y="297"/>
                      </a:lnTo>
                      <a:lnTo>
                        <a:pt x="32" y="297"/>
                      </a:lnTo>
                      <a:lnTo>
                        <a:pt x="32" y="297"/>
                      </a:lnTo>
                      <a:lnTo>
                        <a:pt x="32" y="297"/>
                      </a:lnTo>
                      <a:lnTo>
                        <a:pt x="32" y="297"/>
                      </a:lnTo>
                      <a:lnTo>
                        <a:pt x="34" y="297"/>
                      </a:lnTo>
                      <a:lnTo>
                        <a:pt x="34" y="297"/>
                      </a:lnTo>
                      <a:lnTo>
                        <a:pt x="36" y="297"/>
                      </a:lnTo>
                      <a:lnTo>
                        <a:pt x="36" y="297"/>
                      </a:lnTo>
                      <a:lnTo>
                        <a:pt x="36" y="297"/>
                      </a:lnTo>
                      <a:lnTo>
                        <a:pt x="36" y="295"/>
                      </a:lnTo>
                      <a:lnTo>
                        <a:pt x="36" y="295"/>
                      </a:lnTo>
                      <a:lnTo>
                        <a:pt x="36" y="295"/>
                      </a:lnTo>
                      <a:lnTo>
                        <a:pt x="36" y="295"/>
                      </a:lnTo>
                      <a:lnTo>
                        <a:pt x="38" y="295"/>
                      </a:lnTo>
                      <a:lnTo>
                        <a:pt x="38" y="293"/>
                      </a:lnTo>
                      <a:lnTo>
                        <a:pt x="38" y="293"/>
                      </a:lnTo>
                      <a:lnTo>
                        <a:pt x="38" y="291"/>
                      </a:lnTo>
                      <a:lnTo>
                        <a:pt x="38" y="291"/>
                      </a:lnTo>
                      <a:lnTo>
                        <a:pt x="38" y="291"/>
                      </a:lnTo>
                      <a:lnTo>
                        <a:pt x="38" y="291"/>
                      </a:lnTo>
                      <a:lnTo>
                        <a:pt x="36" y="291"/>
                      </a:lnTo>
                      <a:lnTo>
                        <a:pt x="36" y="291"/>
                      </a:lnTo>
                      <a:lnTo>
                        <a:pt x="36" y="291"/>
                      </a:lnTo>
                      <a:lnTo>
                        <a:pt x="34" y="291"/>
                      </a:lnTo>
                      <a:lnTo>
                        <a:pt x="34" y="291"/>
                      </a:lnTo>
                      <a:lnTo>
                        <a:pt x="34" y="291"/>
                      </a:lnTo>
                      <a:lnTo>
                        <a:pt x="32" y="291"/>
                      </a:lnTo>
                      <a:lnTo>
                        <a:pt x="32" y="291"/>
                      </a:lnTo>
                      <a:lnTo>
                        <a:pt x="32" y="291"/>
                      </a:lnTo>
                      <a:lnTo>
                        <a:pt x="32" y="293"/>
                      </a:lnTo>
                      <a:lnTo>
                        <a:pt x="30" y="293"/>
                      </a:lnTo>
                      <a:lnTo>
                        <a:pt x="30" y="293"/>
                      </a:lnTo>
                      <a:lnTo>
                        <a:pt x="30" y="293"/>
                      </a:lnTo>
                      <a:lnTo>
                        <a:pt x="30" y="293"/>
                      </a:lnTo>
                      <a:lnTo>
                        <a:pt x="28" y="293"/>
                      </a:lnTo>
                      <a:lnTo>
                        <a:pt x="28" y="293"/>
                      </a:lnTo>
                      <a:lnTo>
                        <a:pt x="28" y="295"/>
                      </a:lnTo>
                      <a:lnTo>
                        <a:pt x="28" y="295"/>
                      </a:lnTo>
                      <a:lnTo>
                        <a:pt x="27" y="295"/>
                      </a:lnTo>
                      <a:lnTo>
                        <a:pt x="27" y="295"/>
                      </a:lnTo>
                      <a:lnTo>
                        <a:pt x="27" y="295"/>
                      </a:lnTo>
                      <a:lnTo>
                        <a:pt x="27" y="295"/>
                      </a:lnTo>
                      <a:lnTo>
                        <a:pt x="25" y="295"/>
                      </a:lnTo>
                      <a:lnTo>
                        <a:pt x="25" y="295"/>
                      </a:lnTo>
                      <a:lnTo>
                        <a:pt x="25" y="295"/>
                      </a:lnTo>
                      <a:lnTo>
                        <a:pt x="23" y="295"/>
                      </a:lnTo>
                      <a:lnTo>
                        <a:pt x="23" y="295"/>
                      </a:lnTo>
                      <a:lnTo>
                        <a:pt x="23" y="293"/>
                      </a:lnTo>
                      <a:lnTo>
                        <a:pt x="21" y="293"/>
                      </a:lnTo>
                      <a:lnTo>
                        <a:pt x="21" y="293"/>
                      </a:lnTo>
                      <a:lnTo>
                        <a:pt x="21" y="293"/>
                      </a:lnTo>
                      <a:lnTo>
                        <a:pt x="19" y="293"/>
                      </a:lnTo>
                      <a:lnTo>
                        <a:pt x="19" y="293"/>
                      </a:lnTo>
                      <a:lnTo>
                        <a:pt x="19" y="293"/>
                      </a:lnTo>
                      <a:lnTo>
                        <a:pt x="19" y="293"/>
                      </a:lnTo>
                      <a:lnTo>
                        <a:pt x="17" y="293"/>
                      </a:lnTo>
                      <a:lnTo>
                        <a:pt x="17" y="291"/>
                      </a:lnTo>
                      <a:lnTo>
                        <a:pt x="17" y="291"/>
                      </a:lnTo>
                      <a:lnTo>
                        <a:pt x="15" y="291"/>
                      </a:lnTo>
                      <a:lnTo>
                        <a:pt x="15" y="291"/>
                      </a:lnTo>
                      <a:lnTo>
                        <a:pt x="15" y="291"/>
                      </a:lnTo>
                      <a:lnTo>
                        <a:pt x="15" y="291"/>
                      </a:lnTo>
                      <a:lnTo>
                        <a:pt x="15" y="289"/>
                      </a:lnTo>
                      <a:lnTo>
                        <a:pt x="13" y="289"/>
                      </a:lnTo>
                      <a:lnTo>
                        <a:pt x="13" y="289"/>
                      </a:lnTo>
                      <a:lnTo>
                        <a:pt x="13" y="289"/>
                      </a:lnTo>
                      <a:lnTo>
                        <a:pt x="11" y="289"/>
                      </a:lnTo>
                      <a:lnTo>
                        <a:pt x="11" y="287"/>
                      </a:lnTo>
                      <a:lnTo>
                        <a:pt x="11" y="287"/>
                      </a:lnTo>
                      <a:lnTo>
                        <a:pt x="11" y="287"/>
                      </a:lnTo>
                      <a:lnTo>
                        <a:pt x="11" y="287"/>
                      </a:lnTo>
                      <a:lnTo>
                        <a:pt x="9" y="287"/>
                      </a:lnTo>
                      <a:lnTo>
                        <a:pt x="9" y="287"/>
                      </a:lnTo>
                      <a:lnTo>
                        <a:pt x="9" y="287"/>
                      </a:lnTo>
                      <a:lnTo>
                        <a:pt x="9" y="287"/>
                      </a:lnTo>
                      <a:lnTo>
                        <a:pt x="9" y="285"/>
                      </a:lnTo>
                      <a:lnTo>
                        <a:pt x="7" y="285"/>
                      </a:lnTo>
                      <a:lnTo>
                        <a:pt x="7" y="285"/>
                      </a:lnTo>
                      <a:lnTo>
                        <a:pt x="7" y="285"/>
                      </a:lnTo>
                      <a:lnTo>
                        <a:pt x="7" y="283"/>
                      </a:lnTo>
                      <a:lnTo>
                        <a:pt x="5" y="283"/>
                      </a:lnTo>
                      <a:lnTo>
                        <a:pt x="5" y="283"/>
                      </a:lnTo>
                      <a:lnTo>
                        <a:pt x="5" y="281"/>
                      </a:lnTo>
                      <a:lnTo>
                        <a:pt x="5" y="281"/>
                      </a:lnTo>
                      <a:lnTo>
                        <a:pt x="5" y="281"/>
                      </a:lnTo>
                      <a:lnTo>
                        <a:pt x="5" y="281"/>
                      </a:lnTo>
                      <a:lnTo>
                        <a:pt x="4" y="281"/>
                      </a:lnTo>
                      <a:lnTo>
                        <a:pt x="4" y="280"/>
                      </a:lnTo>
                      <a:lnTo>
                        <a:pt x="4" y="280"/>
                      </a:lnTo>
                      <a:lnTo>
                        <a:pt x="4" y="280"/>
                      </a:lnTo>
                      <a:lnTo>
                        <a:pt x="5" y="280"/>
                      </a:lnTo>
                      <a:lnTo>
                        <a:pt x="5" y="278"/>
                      </a:lnTo>
                      <a:lnTo>
                        <a:pt x="5" y="278"/>
                      </a:lnTo>
                      <a:lnTo>
                        <a:pt x="4" y="278"/>
                      </a:lnTo>
                      <a:lnTo>
                        <a:pt x="4" y="278"/>
                      </a:lnTo>
                      <a:lnTo>
                        <a:pt x="4" y="278"/>
                      </a:lnTo>
                      <a:lnTo>
                        <a:pt x="4" y="278"/>
                      </a:lnTo>
                      <a:lnTo>
                        <a:pt x="2" y="278"/>
                      </a:lnTo>
                      <a:lnTo>
                        <a:pt x="2" y="278"/>
                      </a:lnTo>
                      <a:lnTo>
                        <a:pt x="0" y="278"/>
                      </a:lnTo>
                      <a:lnTo>
                        <a:pt x="0" y="278"/>
                      </a:lnTo>
                      <a:lnTo>
                        <a:pt x="0" y="278"/>
                      </a:lnTo>
                      <a:lnTo>
                        <a:pt x="0" y="276"/>
                      </a:lnTo>
                      <a:lnTo>
                        <a:pt x="0" y="276"/>
                      </a:lnTo>
                      <a:lnTo>
                        <a:pt x="0" y="276"/>
                      </a:lnTo>
                      <a:lnTo>
                        <a:pt x="0" y="274"/>
                      </a:lnTo>
                      <a:lnTo>
                        <a:pt x="0" y="274"/>
                      </a:lnTo>
                      <a:lnTo>
                        <a:pt x="2" y="274"/>
                      </a:lnTo>
                      <a:lnTo>
                        <a:pt x="2" y="272"/>
                      </a:lnTo>
                      <a:lnTo>
                        <a:pt x="2" y="272"/>
                      </a:lnTo>
                      <a:lnTo>
                        <a:pt x="0" y="272"/>
                      </a:lnTo>
                      <a:lnTo>
                        <a:pt x="0" y="272"/>
                      </a:lnTo>
                      <a:lnTo>
                        <a:pt x="2" y="272"/>
                      </a:lnTo>
                      <a:lnTo>
                        <a:pt x="2" y="270"/>
                      </a:lnTo>
                      <a:lnTo>
                        <a:pt x="2" y="270"/>
                      </a:lnTo>
                      <a:lnTo>
                        <a:pt x="4" y="270"/>
                      </a:lnTo>
                      <a:lnTo>
                        <a:pt x="4" y="270"/>
                      </a:lnTo>
                      <a:lnTo>
                        <a:pt x="4" y="270"/>
                      </a:lnTo>
                      <a:lnTo>
                        <a:pt x="4" y="270"/>
                      </a:lnTo>
                      <a:lnTo>
                        <a:pt x="5" y="270"/>
                      </a:lnTo>
                      <a:lnTo>
                        <a:pt x="5" y="270"/>
                      </a:lnTo>
                      <a:lnTo>
                        <a:pt x="5" y="270"/>
                      </a:lnTo>
                      <a:lnTo>
                        <a:pt x="7" y="270"/>
                      </a:lnTo>
                      <a:lnTo>
                        <a:pt x="7" y="268"/>
                      </a:lnTo>
                      <a:lnTo>
                        <a:pt x="5" y="268"/>
                      </a:lnTo>
                      <a:lnTo>
                        <a:pt x="5" y="268"/>
                      </a:lnTo>
                      <a:lnTo>
                        <a:pt x="5" y="268"/>
                      </a:lnTo>
                      <a:lnTo>
                        <a:pt x="5" y="268"/>
                      </a:lnTo>
                      <a:lnTo>
                        <a:pt x="4" y="268"/>
                      </a:lnTo>
                      <a:lnTo>
                        <a:pt x="4" y="268"/>
                      </a:lnTo>
                      <a:lnTo>
                        <a:pt x="4" y="266"/>
                      </a:lnTo>
                      <a:lnTo>
                        <a:pt x="4" y="266"/>
                      </a:lnTo>
                      <a:lnTo>
                        <a:pt x="4" y="266"/>
                      </a:lnTo>
                      <a:lnTo>
                        <a:pt x="5" y="266"/>
                      </a:lnTo>
                      <a:lnTo>
                        <a:pt x="5" y="266"/>
                      </a:lnTo>
                      <a:lnTo>
                        <a:pt x="5" y="266"/>
                      </a:lnTo>
                      <a:lnTo>
                        <a:pt x="5" y="268"/>
                      </a:lnTo>
                      <a:lnTo>
                        <a:pt x="5" y="268"/>
                      </a:lnTo>
                      <a:lnTo>
                        <a:pt x="7" y="268"/>
                      </a:lnTo>
                      <a:lnTo>
                        <a:pt x="7" y="268"/>
                      </a:lnTo>
                      <a:lnTo>
                        <a:pt x="7" y="266"/>
                      </a:lnTo>
                      <a:lnTo>
                        <a:pt x="9" y="266"/>
                      </a:lnTo>
                      <a:lnTo>
                        <a:pt x="9" y="266"/>
                      </a:lnTo>
                      <a:lnTo>
                        <a:pt x="9" y="266"/>
                      </a:lnTo>
                      <a:lnTo>
                        <a:pt x="9" y="264"/>
                      </a:lnTo>
                      <a:lnTo>
                        <a:pt x="9" y="264"/>
                      </a:lnTo>
                      <a:lnTo>
                        <a:pt x="9" y="266"/>
                      </a:lnTo>
                      <a:lnTo>
                        <a:pt x="11" y="266"/>
                      </a:lnTo>
                      <a:lnTo>
                        <a:pt x="11" y="264"/>
                      </a:lnTo>
                      <a:lnTo>
                        <a:pt x="11" y="264"/>
                      </a:lnTo>
                      <a:lnTo>
                        <a:pt x="11" y="264"/>
                      </a:lnTo>
                      <a:lnTo>
                        <a:pt x="11" y="262"/>
                      </a:lnTo>
                      <a:lnTo>
                        <a:pt x="11" y="262"/>
                      </a:lnTo>
                      <a:lnTo>
                        <a:pt x="11" y="262"/>
                      </a:lnTo>
                      <a:lnTo>
                        <a:pt x="11" y="264"/>
                      </a:lnTo>
                      <a:lnTo>
                        <a:pt x="11" y="264"/>
                      </a:lnTo>
                      <a:lnTo>
                        <a:pt x="13" y="264"/>
                      </a:lnTo>
                      <a:lnTo>
                        <a:pt x="13" y="264"/>
                      </a:lnTo>
                      <a:lnTo>
                        <a:pt x="13" y="264"/>
                      </a:lnTo>
                      <a:lnTo>
                        <a:pt x="13" y="262"/>
                      </a:lnTo>
                      <a:lnTo>
                        <a:pt x="15" y="262"/>
                      </a:lnTo>
                      <a:lnTo>
                        <a:pt x="15" y="264"/>
                      </a:lnTo>
                      <a:lnTo>
                        <a:pt x="15" y="264"/>
                      </a:lnTo>
                      <a:lnTo>
                        <a:pt x="15" y="264"/>
                      </a:lnTo>
                      <a:lnTo>
                        <a:pt x="17" y="264"/>
                      </a:lnTo>
                      <a:lnTo>
                        <a:pt x="17" y="264"/>
                      </a:lnTo>
                      <a:lnTo>
                        <a:pt x="19" y="264"/>
                      </a:lnTo>
                      <a:lnTo>
                        <a:pt x="19" y="264"/>
                      </a:lnTo>
                      <a:lnTo>
                        <a:pt x="19" y="264"/>
                      </a:lnTo>
                      <a:lnTo>
                        <a:pt x="21" y="264"/>
                      </a:lnTo>
                      <a:lnTo>
                        <a:pt x="21" y="264"/>
                      </a:lnTo>
                      <a:lnTo>
                        <a:pt x="21" y="264"/>
                      </a:lnTo>
                      <a:lnTo>
                        <a:pt x="23" y="264"/>
                      </a:lnTo>
                      <a:lnTo>
                        <a:pt x="23" y="262"/>
                      </a:lnTo>
                      <a:lnTo>
                        <a:pt x="23" y="262"/>
                      </a:lnTo>
                      <a:lnTo>
                        <a:pt x="23" y="264"/>
                      </a:lnTo>
                      <a:lnTo>
                        <a:pt x="25" y="264"/>
                      </a:lnTo>
                      <a:lnTo>
                        <a:pt x="25" y="264"/>
                      </a:lnTo>
                      <a:lnTo>
                        <a:pt x="25" y="264"/>
                      </a:lnTo>
                      <a:lnTo>
                        <a:pt x="25" y="264"/>
                      </a:lnTo>
                      <a:lnTo>
                        <a:pt x="27" y="264"/>
                      </a:lnTo>
                      <a:lnTo>
                        <a:pt x="27" y="264"/>
                      </a:lnTo>
                      <a:lnTo>
                        <a:pt x="27" y="264"/>
                      </a:lnTo>
                      <a:lnTo>
                        <a:pt x="27" y="264"/>
                      </a:lnTo>
                      <a:lnTo>
                        <a:pt x="28" y="264"/>
                      </a:lnTo>
                      <a:lnTo>
                        <a:pt x="28" y="264"/>
                      </a:lnTo>
                      <a:lnTo>
                        <a:pt x="30" y="264"/>
                      </a:lnTo>
                      <a:lnTo>
                        <a:pt x="30" y="264"/>
                      </a:lnTo>
                      <a:lnTo>
                        <a:pt x="30" y="264"/>
                      </a:lnTo>
                      <a:lnTo>
                        <a:pt x="32" y="264"/>
                      </a:lnTo>
                      <a:lnTo>
                        <a:pt x="32" y="264"/>
                      </a:lnTo>
                      <a:lnTo>
                        <a:pt x="32" y="264"/>
                      </a:lnTo>
                      <a:lnTo>
                        <a:pt x="34" y="264"/>
                      </a:lnTo>
                      <a:lnTo>
                        <a:pt x="34" y="264"/>
                      </a:lnTo>
                      <a:lnTo>
                        <a:pt x="34" y="264"/>
                      </a:lnTo>
                      <a:lnTo>
                        <a:pt x="34" y="262"/>
                      </a:lnTo>
                      <a:lnTo>
                        <a:pt x="34" y="262"/>
                      </a:lnTo>
                      <a:lnTo>
                        <a:pt x="36" y="262"/>
                      </a:lnTo>
                      <a:lnTo>
                        <a:pt x="36" y="262"/>
                      </a:lnTo>
                      <a:lnTo>
                        <a:pt x="36" y="262"/>
                      </a:lnTo>
                      <a:lnTo>
                        <a:pt x="36" y="262"/>
                      </a:lnTo>
                      <a:lnTo>
                        <a:pt x="38" y="262"/>
                      </a:lnTo>
                      <a:lnTo>
                        <a:pt x="38" y="262"/>
                      </a:lnTo>
                      <a:lnTo>
                        <a:pt x="38" y="262"/>
                      </a:lnTo>
                      <a:lnTo>
                        <a:pt x="40" y="262"/>
                      </a:lnTo>
                      <a:lnTo>
                        <a:pt x="40" y="260"/>
                      </a:lnTo>
                      <a:lnTo>
                        <a:pt x="40" y="260"/>
                      </a:lnTo>
                      <a:lnTo>
                        <a:pt x="42" y="260"/>
                      </a:lnTo>
                      <a:lnTo>
                        <a:pt x="42" y="260"/>
                      </a:lnTo>
                      <a:lnTo>
                        <a:pt x="42" y="262"/>
                      </a:lnTo>
                      <a:lnTo>
                        <a:pt x="42" y="262"/>
                      </a:lnTo>
                      <a:lnTo>
                        <a:pt x="42" y="264"/>
                      </a:lnTo>
                      <a:lnTo>
                        <a:pt x="42" y="264"/>
                      </a:lnTo>
                      <a:lnTo>
                        <a:pt x="42" y="264"/>
                      </a:lnTo>
                      <a:lnTo>
                        <a:pt x="44" y="264"/>
                      </a:lnTo>
                      <a:lnTo>
                        <a:pt x="44" y="264"/>
                      </a:lnTo>
                      <a:lnTo>
                        <a:pt x="46" y="264"/>
                      </a:lnTo>
                      <a:lnTo>
                        <a:pt x="46" y="264"/>
                      </a:lnTo>
                      <a:lnTo>
                        <a:pt x="46" y="264"/>
                      </a:lnTo>
                      <a:lnTo>
                        <a:pt x="48" y="264"/>
                      </a:lnTo>
                      <a:lnTo>
                        <a:pt x="48" y="264"/>
                      </a:lnTo>
                      <a:lnTo>
                        <a:pt x="48" y="264"/>
                      </a:lnTo>
                      <a:lnTo>
                        <a:pt x="48" y="264"/>
                      </a:lnTo>
                      <a:lnTo>
                        <a:pt x="48" y="262"/>
                      </a:lnTo>
                      <a:lnTo>
                        <a:pt x="49" y="262"/>
                      </a:lnTo>
                      <a:lnTo>
                        <a:pt x="49" y="262"/>
                      </a:lnTo>
                      <a:lnTo>
                        <a:pt x="49" y="262"/>
                      </a:lnTo>
                      <a:lnTo>
                        <a:pt x="51" y="262"/>
                      </a:lnTo>
                      <a:lnTo>
                        <a:pt x="51" y="262"/>
                      </a:lnTo>
                      <a:lnTo>
                        <a:pt x="51" y="260"/>
                      </a:lnTo>
                      <a:lnTo>
                        <a:pt x="51" y="260"/>
                      </a:lnTo>
                      <a:lnTo>
                        <a:pt x="51" y="260"/>
                      </a:lnTo>
                      <a:lnTo>
                        <a:pt x="51" y="258"/>
                      </a:lnTo>
                      <a:lnTo>
                        <a:pt x="51" y="258"/>
                      </a:lnTo>
                      <a:lnTo>
                        <a:pt x="51" y="258"/>
                      </a:lnTo>
                      <a:lnTo>
                        <a:pt x="49" y="258"/>
                      </a:lnTo>
                      <a:lnTo>
                        <a:pt x="49" y="258"/>
                      </a:lnTo>
                      <a:lnTo>
                        <a:pt x="49" y="257"/>
                      </a:lnTo>
                      <a:lnTo>
                        <a:pt x="49" y="257"/>
                      </a:lnTo>
                      <a:lnTo>
                        <a:pt x="49" y="255"/>
                      </a:lnTo>
                      <a:lnTo>
                        <a:pt x="51" y="255"/>
                      </a:lnTo>
                      <a:lnTo>
                        <a:pt x="51" y="255"/>
                      </a:lnTo>
                      <a:lnTo>
                        <a:pt x="51" y="255"/>
                      </a:lnTo>
                      <a:lnTo>
                        <a:pt x="51" y="255"/>
                      </a:lnTo>
                      <a:lnTo>
                        <a:pt x="51" y="255"/>
                      </a:lnTo>
                      <a:lnTo>
                        <a:pt x="51" y="253"/>
                      </a:lnTo>
                      <a:lnTo>
                        <a:pt x="51" y="253"/>
                      </a:lnTo>
                      <a:lnTo>
                        <a:pt x="49" y="253"/>
                      </a:lnTo>
                      <a:lnTo>
                        <a:pt x="49" y="251"/>
                      </a:lnTo>
                      <a:lnTo>
                        <a:pt x="49" y="251"/>
                      </a:lnTo>
                      <a:lnTo>
                        <a:pt x="49" y="251"/>
                      </a:lnTo>
                      <a:lnTo>
                        <a:pt x="49" y="249"/>
                      </a:lnTo>
                      <a:lnTo>
                        <a:pt x="49" y="249"/>
                      </a:lnTo>
                      <a:lnTo>
                        <a:pt x="48" y="249"/>
                      </a:lnTo>
                      <a:lnTo>
                        <a:pt x="48" y="247"/>
                      </a:lnTo>
                      <a:lnTo>
                        <a:pt x="48" y="247"/>
                      </a:lnTo>
                      <a:lnTo>
                        <a:pt x="48" y="247"/>
                      </a:lnTo>
                      <a:lnTo>
                        <a:pt x="48" y="247"/>
                      </a:lnTo>
                      <a:lnTo>
                        <a:pt x="48" y="245"/>
                      </a:lnTo>
                      <a:lnTo>
                        <a:pt x="48" y="245"/>
                      </a:lnTo>
                      <a:lnTo>
                        <a:pt x="48" y="245"/>
                      </a:lnTo>
                      <a:lnTo>
                        <a:pt x="48" y="243"/>
                      </a:lnTo>
                      <a:lnTo>
                        <a:pt x="46" y="243"/>
                      </a:lnTo>
                      <a:lnTo>
                        <a:pt x="46" y="243"/>
                      </a:lnTo>
                      <a:lnTo>
                        <a:pt x="46" y="243"/>
                      </a:lnTo>
                      <a:lnTo>
                        <a:pt x="46" y="241"/>
                      </a:lnTo>
                      <a:lnTo>
                        <a:pt x="46" y="241"/>
                      </a:lnTo>
                      <a:lnTo>
                        <a:pt x="46" y="241"/>
                      </a:lnTo>
                      <a:lnTo>
                        <a:pt x="46" y="239"/>
                      </a:lnTo>
                      <a:lnTo>
                        <a:pt x="44" y="239"/>
                      </a:lnTo>
                      <a:lnTo>
                        <a:pt x="44" y="239"/>
                      </a:lnTo>
                      <a:lnTo>
                        <a:pt x="44" y="239"/>
                      </a:lnTo>
                      <a:lnTo>
                        <a:pt x="44" y="237"/>
                      </a:lnTo>
                      <a:lnTo>
                        <a:pt x="44" y="237"/>
                      </a:lnTo>
                      <a:lnTo>
                        <a:pt x="44" y="236"/>
                      </a:lnTo>
                      <a:lnTo>
                        <a:pt x="44" y="236"/>
                      </a:lnTo>
                      <a:lnTo>
                        <a:pt x="44" y="234"/>
                      </a:lnTo>
                      <a:lnTo>
                        <a:pt x="44" y="234"/>
                      </a:lnTo>
                      <a:lnTo>
                        <a:pt x="44" y="234"/>
                      </a:lnTo>
                      <a:lnTo>
                        <a:pt x="42" y="234"/>
                      </a:lnTo>
                      <a:lnTo>
                        <a:pt x="42" y="234"/>
                      </a:lnTo>
                      <a:lnTo>
                        <a:pt x="42" y="234"/>
                      </a:lnTo>
                      <a:lnTo>
                        <a:pt x="40" y="234"/>
                      </a:lnTo>
                      <a:lnTo>
                        <a:pt x="40" y="234"/>
                      </a:lnTo>
                      <a:lnTo>
                        <a:pt x="40" y="234"/>
                      </a:lnTo>
                      <a:lnTo>
                        <a:pt x="38" y="234"/>
                      </a:lnTo>
                      <a:lnTo>
                        <a:pt x="38" y="234"/>
                      </a:lnTo>
                      <a:lnTo>
                        <a:pt x="38" y="234"/>
                      </a:lnTo>
                      <a:lnTo>
                        <a:pt x="38" y="234"/>
                      </a:lnTo>
                      <a:lnTo>
                        <a:pt x="36" y="234"/>
                      </a:lnTo>
                      <a:lnTo>
                        <a:pt x="36" y="232"/>
                      </a:lnTo>
                      <a:lnTo>
                        <a:pt x="36" y="232"/>
                      </a:lnTo>
                      <a:lnTo>
                        <a:pt x="36" y="232"/>
                      </a:lnTo>
                      <a:lnTo>
                        <a:pt x="36" y="232"/>
                      </a:lnTo>
                      <a:lnTo>
                        <a:pt x="36" y="232"/>
                      </a:lnTo>
                      <a:lnTo>
                        <a:pt x="36" y="230"/>
                      </a:lnTo>
                      <a:lnTo>
                        <a:pt x="34" y="230"/>
                      </a:lnTo>
                      <a:lnTo>
                        <a:pt x="34" y="230"/>
                      </a:lnTo>
                      <a:lnTo>
                        <a:pt x="34" y="230"/>
                      </a:lnTo>
                      <a:lnTo>
                        <a:pt x="34" y="228"/>
                      </a:lnTo>
                      <a:lnTo>
                        <a:pt x="34" y="228"/>
                      </a:lnTo>
                      <a:lnTo>
                        <a:pt x="34" y="226"/>
                      </a:lnTo>
                      <a:lnTo>
                        <a:pt x="34" y="226"/>
                      </a:lnTo>
                      <a:lnTo>
                        <a:pt x="34" y="224"/>
                      </a:lnTo>
                      <a:lnTo>
                        <a:pt x="34" y="224"/>
                      </a:lnTo>
                      <a:lnTo>
                        <a:pt x="34" y="224"/>
                      </a:lnTo>
                      <a:lnTo>
                        <a:pt x="36" y="224"/>
                      </a:lnTo>
                      <a:lnTo>
                        <a:pt x="36" y="224"/>
                      </a:lnTo>
                      <a:lnTo>
                        <a:pt x="36" y="222"/>
                      </a:lnTo>
                      <a:lnTo>
                        <a:pt x="36" y="222"/>
                      </a:lnTo>
                      <a:lnTo>
                        <a:pt x="36" y="220"/>
                      </a:lnTo>
                      <a:lnTo>
                        <a:pt x="36" y="220"/>
                      </a:lnTo>
                      <a:lnTo>
                        <a:pt x="36" y="218"/>
                      </a:lnTo>
                      <a:lnTo>
                        <a:pt x="36" y="218"/>
                      </a:lnTo>
                      <a:lnTo>
                        <a:pt x="36" y="216"/>
                      </a:lnTo>
                      <a:lnTo>
                        <a:pt x="36" y="216"/>
                      </a:lnTo>
                      <a:lnTo>
                        <a:pt x="36" y="216"/>
                      </a:lnTo>
                      <a:lnTo>
                        <a:pt x="34" y="216"/>
                      </a:lnTo>
                      <a:lnTo>
                        <a:pt x="34" y="216"/>
                      </a:lnTo>
                      <a:lnTo>
                        <a:pt x="32" y="216"/>
                      </a:lnTo>
                      <a:lnTo>
                        <a:pt x="32" y="216"/>
                      </a:lnTo>
                      <a:lnTo>
                        <a:pt x="32" y="216"/>
                      </a:lnTo>
                      <a:lnTo>
                        <a:pt x="30" y="216"/>
                      </a:lnTo>
                      <a:lnTo>
                        <a:pt x="30" y="216"/>
                      </a:lnTo>
                      <a:lnTo>
                        <a:pt x="30" y="216"/>
                      </a:lnTo>
                      <a:lnTo>
                        <a:pt x="28" y="216"/>
                      </a:lnTo>
                      <a:lnTo>
                        <a:pt x="28" y="214"/>
                      </a:lnTo>
                      <a:lnTo>
                        <a:pt x="28" y="214"/>
                      </a:lnTo>
                      <a:lnTo>
                        <a:pt x="28" y="214"/>
                      </a:lnTo>
                      <a:lnTo>
                        <a:pt x="27" y="214"/>
                      </a:lnTo>
                      <a:lnTo>
                        <a:pt x="27" y="214"/>
                      </a:lnTo>
                      <a:lnTo>
                        <a:pt x="27" y="214"/>
                      </a:lnTo>
                      <a:lnTo>
                        <a:pt x="27" y="213"/>
                      </a:lnTo>
                      <a:lnTo>
                        <a:pt x="25" y="213"/>
                      </a:lnTo>
                      <a:lnTo>
                        <a:pt x="25" y="213"/>
                      </a:lnTo>
                      <a:lnTo>
                        <a:pt x="25" y="213"/>
                      </a:lnTo>
                      <a:lnTo>
                        <a:pt x="25" y="213"/>
                      </a:lnTo>
                      <a:lnTo>
                        <a:pt x="25" y="211"/>
                      </a:lnTo>
                      <a:lnTo>
                        <a:pt x="25" y="211"/>
                      </a:lnTo>
                      <a:lnTo>
                        <a:pt x="25" y="209"/>
                      </a:lnTo>
                      <a:lnTo>
                        <a:pt x="25" y="209"/>
                      </a:lnTo>
                      <a:lnTo>
                        <a:pt x="25" y="207"/>
                      </a:lnTo>
                      <a:lnTo>
                        <a:pt x="25" y="207"/>
                      </a:lnTo>
                      <a:lnTo>
                        <a:pt x="25" y="207"/>
                      </a:lnTo>
                      <a:lnTo>
                        <a:pt x="25" y="207"/>
                      </a:lnTo>
                      <a:lnTo>
                        <a:pt x="25" y="205"/>
                      </a:lnTo>
                      <a:lnTo>
                        <a:pt x="25" y="205"/>
                      </a:lnTo>
                      <a:lnTo>
                        <a:pt x="25" y="205"/>
                      </a:lnTo>
                      <a:lnTo>
                        <a:pt x="25" y="203"/>
                      </a:lnTo>
                      <a:lnTo>
                        <a:pt x="25" y="203"/>
                      </a:lnTo>
                      <a:lnTo>
                        <a:pt x="27" y="203"/>
                      </a:lnTo>
                      <a:lnTo>
                        <a:pt x="27" y="201"/>
                      </a:lnTo>
                      <a:lnTo>
                        <a:pt x="27" y="201"/>
                      </a:lnTo>
                      <a:lnTo>
                        <a:pt x="27" y="201"/>
                      </a:lnTo>
                      <a:lnTo>
                        <a:pt x="27" y="201"/>
                      </a:lnTo>
                      <a:lnTo>
                        <a:pt x="28" y="201"/>
                      </a:lnTo>
                      <a:lnTo>
                        <a:pt x="28" y="199"/>
                      </a:lnTo>
                      <a:lnTo>
                        <a:pt x="28" y="199"/>
                      </a:lnTo>
                      <a:lnTo>
                        <a:pt x="28" y="199"/>
                      </a:lnTo>
                      <a:lnTo>
                        <a:pt x="30" y="199"/>
                      </a:lnTo>
                      <a:lnTo>
                        <a:pt x="30" y="199"/>
                      </a:lnTo>
                      <a:lnTo>
                        <a:pt x="30" y="199"/>
                      </a:lnTo>
                      <a:lnTo>
                        <a:pt x="30" y="197"/>
                      </a:lnTo>
                      <a:lnTo>
                        <a:pt x="30" y="197"/>
                      </a:lnTo>
                      <a:lnTo>
                        <a:pt x="30" y="197"/>
                      </a:lnTo>
                      <a:lnTo>
                        <a:pt x="32" y="197"/>
                      </a:lnTo>
                      <a:lnTo>
                        <a:pt x="32" y="195"/>
                      </a:lnTo>
                      <a:lnTo>
                        <a:pt x="32" y="195"/>
                      </a:lnTo>
                      <a:lnTo>
                        <a:pt x="32" y="195"/>
                      </a:lnTo>
                      <a:lnTo>
                        <a:pt x="32" y="195"/>
                      </a:lnTo>
                      <a:lnTo>
                        <a:pt x="32" y="193"/>
                      </a:lnTo>
                      <a:lnTo>
                        <a:pt x="32" y="193"/>
                      </a:lnTo>
                      <a:lnTo>
                        <a:pt x="34" y="193"/>
                      </a:lnTo>
                      <a:lnTo>
                        <a:pt x="34" y="191"/>
                      </a:lnTo>
                      <a:lnTo>
                        <a:pt x="34" y="191"/>
                      </a:lnTo>
                      <a:lnTo>
                        <a:pt x="34" y="191"/>
                      </a:lnTo>
                      <a:lnTo>
                        <a:pt x="34" y="191"/>
                      </a:lnTo>
                      <a:lnTo>
                        <a:pt x="34" y="190"/>
                      </a:lnTo>
                      <a:lnTo>
                        <a:pt x="36" y="190"/>
                      </a:lnTo>
                      <a:lnTo>
                        <a:pt x="36" y="190"/>
                      </a:lnTo>
                      <a:lnTo>
                        <a:pt x="36" y="190"/>
                      </a:lnTo>
                      <a:lnTo>
                        <a:pt x="36" y="188"/>
                      </a:lnTo>
                      <a:lnTo>
                        <a:pt x="36" y="188"/>
                      </a:lnTo>
                      <a:lnTo>
                        <a:pt x="38" y="188"/>
                      </a:lnTo>
                      <a:lnTo>
                        <a:pt x="38" y="188"/>
                      </a:lnTo>
                      <a:lnTo>
                        <a:pt x="38" y="188"/>
                      </a:lnTo>
                      <a:lnTo>
                        <a:pt x="38" y="186"/>
                      </a:lnTo>
                      <a:lnTo>
                        <a:pt x="38" y="186"/>
                      </a:lnTo>
                      <a:lnTo>
                        <a:pt x="40" y="186"/>
                      </a:lnTo>
                      <a:lnTo>
                        <a:pt x="40" y="186"/>
                      </a:lnTo>
                      <a:lnTo>
                        <a:pt x="40" y="186"/>
                      </a:lnTo>
                      <a:lnTo>
                        <a:pt x="42" y="186"/>
                      </a:lnTo>
                      <a:lnTo>
                        <a:pt x="42" y="186"/>
                      </a:lnTo>
                      <a:lnTo>
                        <a:pt x="42" y="186"/>
                      </a:lnTo>
                      <a:lnTo>
                        <a:pt x="42" y="186"/>
                      </a:lnTo>
                      <a:lnTo>
                        <a:pt x="44" y="186"/>
                      </a:lnTo>
                      <a:lnTo>
                        <a:pt x="44" y="188"/>
                      </a:lnTo>
                      <a:lnTo>
                        <a:pt x="44" y="188"/>
                      </a:lnTo>
                      <a:lnTo>
                        <a:pt x="44" y="188"/>
                      </a:lnTo>
                      <a:lnTo>
                        <a:pt x="44" y="190"/>
                      </a:lnTo>
                      <a:lnTo>
                        <a:pt x="44" y="190"/>
                      </a:lnTo>
                      <a:lnTo>
                        <a:pt x="46" y="190"/>
                      </a:lnTo>
                      <a:lnTo>
                        <a:pt x="46" y="191"/>
                      </a:lnTo>
                      <a:lnTo>
                        <a:pt x="46" y="191"/>
                      </a:lnTo>
                      <a:lnTo>
                        <a:pt x="46" y="191"/>
                      </a:lnTo>
                      <a:lnTo>
                        <a:pt x="46" y="191"/>
                      </a:lnTo>
                      <a:lnTo>
                        <a:pt x="46" y="191"/>
                      </a:lnTo>
                      <a:lnTo>
                        <a:pt x="48" y="191"/>
                      </a:lnTo>
                      <a:lnTo>
                        <a:pt x="48" y="191"/>
                      </a:lnTo>
                      <a:lnTo>
                        <a:pt x="48" y="191"/>
                      </a:lnTo>
                      <a:lnTo>
                        <a:pt x="49" y="191"/>
                      </a:lnTo>
                      <a:lnTo>
                        <a:pt x="49" y="191"/>
                      </a:lnTo>
                      <a:lnTo>
                        <a:pt x="49" y="191"/>
                      </a:lnTo>
                      <a:lnTo>
                        <a:pt x="51" y="191"/>
                      </a:lnTo>
                      <a:lnTo>
                        <a:pt x="51" y="191"/>
                      </a:lnTo>
                      <a:lnTo>
                        <a:pt x="51" y="191"/>
                      </a:lnTo>
                      <a:lnTo>
                        <a:pt x="51" y="191"/>
                      </a:lnTo>
                      <a:lnTo>
                        <a:pt x="53" y="191"/>
                      </a:lnTo>
                      <a:lnTo>
                        <a:pt x="53" y="190"/>
                      </a:lnTo>
                      <a:lnTo>
                        <a:pt x="53" y="190"/>
                      </a:lnTo>
                      <a:lnTo>
                        <a:pt x="53" y="190"/>
                      </a:lnTo>
                      <a:lnTo>
                        <a:pt x="55" y="190"/>
                      </a:lnTo>
                      <a:lnTo>
                        <a:pt x="55" y="190"/>
                      </a:lnTo>
                      <a:lnTo>
                        <a:pt x="55" y="190"/>
                      </a:lnTo>
                      <a:lnTo>
                        <a:pt x="57" y="190"/>
                      </a:lnTo>
                      <a:lnTo>
                        <a:pt x="57" y="190"/>
                      </a:lnTo>
                      <a:lnTo>
                        <a:pt x="57" y="190"/>
                      </a:lnTo>
                      <a:lnTo>
                        <a:pt x="59" y="190"/>
                      </a:lnTo>
                      <a:lnTo>
                        <a:pt x="59" y="190"/>
                      </a:lnTo>
                      <a:lnTo>
                        <a:pt x="59" y="190"/>
                      </a:lnTo>
                      <a:lnTo>
                        <a:pt x="61" y="190"/>
                      </a:lnTo>
                      <a:lnTo>
                        <a:pt x="61" y="190"/>
                      </a:lnTo>
                      <a:lnTo>
                        <a:pt x="63" y="190"/>
                      </a:lnTo>
                      <a:lnTo>
                        <a:pt x="63" y="188"/>
                      </a:lnTo>
                      <a:lnTo>
                        <a:pt x="63" y="188"/>
                      </a:lnTo>
                      <a:lnTo>
                        <a:pt x="63" y="188"/>
                      </a:lnTo>
                      <a:lnTo>
                        <a:pt x="65" y="188"/>
                      </a:lnTo>
                      <a:lnTo>
                        <a:pt x="65" y="188"/>
                      </a:lnTo>
                      <a:lnTo>
                        <a:pt x="65" y="188"/>
                      </a:lnTo>
                      <a:lnTo>
                        <a:pt x="65" y="188"/>
                      </a:lnTo>
                      <a:lnTo>
                        <a:pt x="65" y="186"/>
                      </a:lnTo>
                      <a:lnTo>
                        <a:pt x="65" y="186"/>
                      </a:lnTo>
                      <a:lnTo>
                        <a:pt x="65" y="184"/>
                      </a:lnTo>
                      <a:lnTo>
                        <a:pt x="65" y="184"/>
                      </a:lnTo>
                      <a:lnTo>
                        <a:pt x="67" y="184"/>
                      </a:lnTo>
                      <a:lnTo>
                        <a:pt x="67" y="184"/>
                      </a:lnTo>
                      <a:lnTo>
                        <a:pt x="67" y="182"/>
                      </a:lnTo>
                      <a:lnTo>
                        <a:pt x="67" y="182"/>
                      </a:lnTo>
                      <a:lnTo>
                        <a:pt x="69" y="182"/>
                      </a:lnTo>
                      <a:lnTo>
                        <a:pt x="69" y="182"/>
                      </a:lnTo>
                      <a:lnTo>
                        <a:pt x="69" y="182"/>
                      </a:lnTo>
                      <a:lnTo>
                        <a:pt x="69" y="180"/>
                      </a:lnTo>
                      <a:lnTo>
                        <a:pt x="69" y="180"/>
                      </a:lnTo>
                      <a:lnTo>
                        <a:pt x="69" y="180"/>
                      </a:lnTo>
                      <a:lnTo>
                        <a:pt x="71" y="180"/>
                      </a:lnTo>
                      <a:lnTo>
                        <a:pt x="71" y="178"/>
                      </a:lnTo>
                      <a:lnTo>
                        <a:pt x="71" y="178"/>
                      </a:lnTo>
                      <a:lnTo>
                        <a:pt x="71" y="178"/>
                      </a:lnTo>
                      <a:lnTo>
                        <a:pt x="71" y="176"/>
                      </a:lnTo>
                      <a:lnTo>
                        <a:pt x="71" y="176"/>
                      </a:lnTo>
                      <a:lnTo>
                        <a:pt x="71" y="176"/>
                      </a:lnTo>
                      <a:lnTo>
                        <a:pt x="71" y="176"/>
                      </a:lnTo>
                      <a:lnTo>
                        <a:pt x="71" y="174"/>
                      </a:lnTo>
                      <a:lnTo>
                        <a:pt x="72" y="174"/>
                      </a:lnTo>
                      <a:lnTo>
                        <a:pt x="72" y="174"/>
                      </a:lnTo>
                      <a:lnTo>
                        <a:pt x="72" y="172"/>
                      </a:lnTo>
                      <a:lnTo>
                        <a:pt x="72" y="172"/>
                      </a:lnTo>
                      <a:lnTo>
                        <a:pt x="72" y="172"/>
                      </a:lnTo>
                      <a:lnTo>
                        <a:pt x="72" y="170"/>
                      </a:lnTo>
                      <a:lnTo>
                        <a:pt x="74" y="170"/>
                      </a:lnTo>
                      <a:lnTo>
                        <a:pt x="74" y="170"/>
                      </a:lnTo>
                      <a:lnTo>
                        <a:pt x="74" y="170"/>
                      </a:lnTo>
                      <a:lnTo>
                        <a:pt x="74" y="170"/>
                      </a:lnTo>
                      <a:lnTo>
                        <a:pt x="76" y="170"/>
                      </a:lnTo>
                      <a:lnTo>
                        <a:pt x="76" y="168"/>
                      </a:lnTo>
                      <a:lnTo>
                        <a:pt x="76" y="168"/>
                      </a:lnTo>
                      <a:lnTo>
                        <a:pt x="76" y="168"/>
                      </a:lnTo>
                      <a:lnTo>
                        <a:pt x="78" y="168"/>
                      </a:lnTo>
                      <a:lnTo>
                        <a:pt x="78" y="168"/>
                      </a:lnTo>
                      <a:lnTo>
                        <a:pt x="78" y="168"/>
                      </a:lnTo>
                      <a:lnTo>
                        <a:pt x="78" y="168"/>
                      </a:lnTo>
                      <a:lnTo>
                        <a:pt x="80" y="168"/>
                      </a:lnTo>
                      <a:lnTo>
                        <a:pt x="80" y="167"/>
                      </a:lnTo>
                      <a:lnTo>
                        <a:pt x="80" y="167"/>
                      </a:lnTo>
                      <a:lnTo>
                        <a:pt x="80" y="167"/>
                      </a:lnTo>
                      <a:lnTo>
                        <a:pt x="80" y="167"/>
                      </a:lnTo>
                      <a:lnTo>
                        <a:pt x="82" y="167"/>
                      </a:lnTo>
                      <a:lnTo>
                        <a:pt x="82" y="167"/>
                      </a:lnTo>
                      <a:lnTo>
                        <a:pt x="84" y="167"/>
                      </a:lnTo>
                      <a:lnTo>
                        <a:pt x="84" y="165"/>
                      </a:lnTo>
                      <a:lnTo>
                        <a:pt x="84" y="165"/>
                      </a:lnTo>
                      <a:lnTo>
                        <a:pt x="84" y="165"/>
                      </a:lnTo>
                      <a:lnTo>
                        <a:pt x="84" y="163"/>
                      </a:lnTo>
                      <a:lnTo>
                        <a:pt x="84" y="163"/>
                      </a:lnTo>
                      <a:lnTo>
                        <a:pt x="84" y="163"/>
                      </a:lnTo>
                      <a:lnTo>
                        <a:pt x="86" y="163"/>
                      </a:lnTo>
                      <a:lnTo>
                        <a:pt x="86" y="161"/>
                      </a:lnTo>
                      <a:lnTo>
                        <a:pt x="86" y="161"/>
                      </a:lnTo>
                      <a:lnTo>
                        <a:pt x="86" y="161"/>
                      </a:lnTo>
                      <a:lnTo>
                        <a:pt x="86" y="161"/>
                      </a:lnTo>
                      <a:lnTo>
                        <a:pt x="86" y="159"/>
                      </a:lnTo>
                      <a:lnTo>
                        <a:pt x="86" y="159"/>
                      </a:lnTo>
                      <a:lnTo>
                        <a:pt x="88" y="159"/>
                      </a:lnTo>
                      <a:lnTo>
                        <a:pt x="88" y="159"/>
                      </a:lnTo>
                      <a:lnTo>
                        <a:pt x="88" y="157"/>
                      </a:lnTo>
                      <a:lnTo>
                        <a:pt x="88" y="157"/>
                      </a:lnTo>
                      <a:lnTo>
                        <a:pt x="88" y="157"/>
                      </a:lnTo>
                      <a:lnTo>
                        <a:pt x="90" y="157"/>
                      </a:lnTo>
                      <a:lnTo>
                        <a:pt x="90" y="155"/>
                      </a:lnTo>
                      <a:lnTo>
                        <a:pt x="90" y="155"/>
                      </a:lnTo>
                      <a:lnTo>
                        <a:pt x="90" y="155"/>
                      </a:lnTo>
                      <a:lnTo>
                        <a:pt x="90" y="153"/>
                      </a:lnTo>
                      <a:lnTo>
                        <a:pt x="90" y="153"/>
                      </a:lnTo>
                      <a:lnTo>
                        <a:pt x="90" y="151"/>
                      </a:lnTo>
                      <a:lnTo>
                        <a:pt x="90" y="151"/>
                      </a:lnTo>
                      <a:lnTo>
                        <a:pt x="90" y="151"/>
                      </a:lnTo>
                      <a:lnTo>
                        <a:pt x="90" y="151"/>
                      </a:lnTo>
                      <a:lnTo>
                        <a:pt x="90" y="149"/>
                      </a:lnTo>
                      <a:lnTo>
                        <a:pt x="92" y="149"/>
                      </a:lnTo>
                      <a:lnTo>
                        <a:pt x="92" y="149"/>
                      </a:lnTo>
                      <a:lnTo>
                        <a:pt x="92" y="147"/>
                      </a:lnTo>
                      <a:lnTo>
                        <a:pt x="92" y="147"/>
                      </a:lnTo>
                      <a:lnTo>
                        <a:pt x="92" y="147"/>
                      </a:lnTo>
                      <a:lnTo>
                        <a:pt x="92" y="145"/>
                      </a:lnTo>
                      <a:lnTo>
                        <a:pt x="92" y="145"/>
                      </a:lnTo>
                      <a:lnTo>
                        <a:pt x="93" y="145"/>
                      </a:lnTo>
                      <a:lnTo>
                        <a:pt x="93" y="145"/>
                      </a:lnTo>
                      <a:lnTo>
                        <a:pt x="93" y="145"/>
                      </a:lnTo>
                      <a:lnTo>
                        <a:pt x="95" y="145"/>
                      </a:lnTo>
                      <a:lnTo>
                        <a:pt x="95" y="145"/>
                      </a:lnTo>
                      <a:lnTo>
                        <a:pt x="95" y="144"/>
                      </a:lnTo>
                      <a:lnTo>
                        <a:pt x="95" y="144"/>
                      </a:lnTo>
                      <a:lnTo>
                        <a:pt x="97" y="144"/>
                      </a:lnTo>
                      <a:lnTo>
                        <a:pt x="97" y="144"/>
                      </a:lnTo>
                      <a:lnTo>
                        <a:pt x="97" y="144"/>
                      </a:lnTo>
                      <a:lnTo>
                        <a:pt x="97" y="144"/>
                      </a:lnTo>
                      <a:lnTo>
                        <a:pt x="99" y="144"/>
                      </a:lnTo>
                      <a:lnTo>
                        <a:pt x="99" y="144"/>
                      </a:lnTo>
                      <a:lnTo>
                        <a:pt x="99" y="144"/>
                      </a:lnTo>
                      <a:lnTo>
                        <a:pt x="101" y="144"/>
                      </a:lnTo>
                      <a:lnTo>
                        <a:pt x="101" y="142"/>
                      </a:lnTo>
                      <a:lnTo>
                        <a:pt x="101" y="142"/>
                      </a:lnTo>
                      <a:lnTo>
                        <a:pt x="101" y="142"/>
                      </a:lnTo>
                      <a:lnTo>
                        <a:pt x="101" y="140"/>
                      </a:lnTo>
                      <a:lnTo>
                        <a:pt x="101" y="140"/>
                      </a:lnTo>
                      <a:lnTo>
                        <a:pt x="101" y="140"/>
                      </a:lnTo>
                      <a:lnTo>
                        <a:pt x="101" y="138"/>
                      </a:lnTo>
                      <a:lnTo>
                        <a:pt x="99" y="138"/>
                      </a:lnTo>
                      <a:lnTo>
                        <a:pt x="99" y="138"/>
                      </a:lnTo>
                      <a:lnTo>
                        <a:pt x="99" y="136"/>
                      </a:lnTo>
                      <a:lnTo>
                        <a:pt x="101" y="136"/>
                      </a:lnTo>
                      <a:lnTo>
                        <a:pt x="101" y="136"/>
                      </a:lnTo>
                      <a:lnTo>
                        <a:pt x="101" y="136"/>
                      </a:lnTo>
                      <a:lnTo>
                        <a:pt x="101" y="136"/>
                      </a:lnTo>
                      <a:lnTo>
                        <a:pt x="101" y="136"/>
                      </a:lnTo>
                      <a:lnTo>
                        <a:pt x="101" y="134"/>
                      </a:lnTo>
                      <a:lnTo>
                        <a:pt x="103" y="134"/>
                      </a:lnTo>
                      <a:lnTo>
                        <a:pt x="103" y="134"/>
                      </a:lnTo>
                      <a:lnTo>
                        <a:pt x="103" y="134"/>
                      </a:lnTo>
                      <a:lnTo>
                        <a:pt x="105" y="134"/>
                      </a:lnTo>
                      <a:lnTo>
                        <a:pt x="105" y="132"/>
                      </a:lnTo>
                      <a:lnTo>
                        <a:pt x="105" y="132"/>
                      </a:lnTo>
                      <a:lnTo>
                        <a:pt x="105" y="132"/>
                      </a:lnTo>
                      <a:lnTo>
                        <a:pt x="105" y="132"/>
                      </a:lnTo>
                      <a:lnTo>
                        <a:pt x="105" y="130"/>
                      </a:lnTo>
                      <a:lnTo>
                        <a:pt x="107" y="130"/>
                      </a:lnTo>
                      <a:lnTo>
                        <a:pt x="107" y="130"/>
                      </a:lnTo>
                      <a:lnTo>
                        <a:pt x="107" y="130"/>
                      </a:lnTo>
                      <a:lnTo>
                        <a:pt x="107" y="128"/>
                      </a:lnTo>
                      <a:lnTo>
                        <a:pt x="107" y="128"/>
                      </a:lnTo>
                      <a:lnTo>
                        <a:pt x="107" y="128"/>
                      </a:lnTo>
                      <a:lnTo>
                        <a:pt x="109" y="128"/>
                      </a:lnTo>
                      <a:lnTo>
                        <a:pt x="109" y="128"/>
                      </a:lnTo>
                      <a:lnTo>
                        <a:pt x="109" y="126"/>
                      </a:lnTo>
                      <a:lnTo>
                        <a:pt x="109" y="126"/>
                      </a:lnTo>
                      <a:lnTo>
                        <a:pt x="109" y="126"/>
                      </a:lnTo>
                      <a:lnTo>
                        <a:pt x="111" y="126"/>
                      </a:lnTo>
                      <a:lnTo>
                        <a:pt x="111" y="126"/>
                      </a:lnTo>
                      <a:lnTo>
                        <a:pt x="111" y="126"/>
                      </a:lnTo>
                      <a:lnTo>
                        <a:pt x="111" y="124"/>
                      </a:lnTo>
                      <a:lnTo>
                        <a:pt x="111" y="124"/>
                      </a:lnTo>
                      <a:lnTo>
                        <a:pt x="113" y="124"/>
                      </a:lnTo>
                      <a:lnTo>
                        <a:pt x="113" y="124"/>
                      </a:lnTo>
                      <a:lnTo>
                        <a:pt x="113" y="124"/>
                      </a:lnTo>
                      <a:lnTo>
                        <a:pt x="113" y="122"/>
                      </a:lnTo>
                      <a:lnTo>
                        <a:pt x="113" y="122"/>
                      </a:lnTo>
                      <a:lnTo>
                        <a:pt x="113" y="122"/>
                      </a:lnTo>
                      <a:lnTo>
                        <a:pt x="113" y="122"/>
                      </a:lnTo>
                      <a:lnTo>
                        <a:pt x="111" y="122"/>
                      </a:lnTo>
                      <a:lnTo>
                        <a:pt x="111" y="121"/>
                      </a:lnTo>
                      <a:lnTo>
                        <a:pt x="111" y="121"/>
                      </a:lnTo>
                      <a:lnTo>
                        <a:pt x="111" y="121"/>
                      </a:lnTo>
                      <a:lnTo>
                        <a:pt x="111" y="119"/>
                      </a:lnTo>
                      <a:lnTo>
                        <a:pt x="111" y="119"/>
                      </a:lnTo>
                      <a:lnTo>
                        <a:pt x="113" y="119"/>
                      </a:lnTo>
                      <a:lnTo>
                        <a:pt x="113" y="117"/>
                      </a:lnTo>
                      <a:lnTo>
                        <a:pt x="113" y="117"/>
                      </a:lnTo>
                      <a:lnTo>
                        <a:pt x="113" y="117"/>
                      </a:lnTo>
                      <a:lnTo>
                        <a:pt x="113" y="115"/>
                      </a:lnTo>
                      <a:lnTo>
                        <a:pt x="113" y="115"/>
                      </a:lnTo>
                      <a:lnTo>
                        <a:pt x="113" y="113"/>
                      </a:lnTo>
                      <a:lnTo>
                        <a:pt x="113" y="113"/>
                      </a:lnTo>
                      <a:lnTo>
                        <a:pt x="113" y="113"/>
                      </a:lnTo>
                      <a:lnTo>
                        <a:pt x="113" y="111"/>
                      </a:lnTo>
                      <a:lnTo>
                        <a:pt x="113" y="111"/>
                      </a:lnTo>
                      <a:lnTo>
                        <a:pt x="111" y="111"/>
                      </a:lnTo>
                      <a:lnTo>
                        <a:pt x="111" y="111"/>
                      </a:lnTo>
                      <a:lnTo>
                        <a:pt x="111" y="111"/>
                      </a:lnTo>
                      <a:lnTo>
                        <a:pt x="111" y="109"/>
                      </a:lnTo>
                      <a:lnTo>
                        <a:pt x="111" y="109"/>
                      </a:lnTo>
                      <a:lnTo>
                        <a:pt x="111" y="109"/>
                      </a:lnTo>
                      <a:lnTo>
                        <a:pt x="111" y="107"/>
                      </a:lnTo>
                      <a:lnTo>
                        <a:pt x="113" y="107"/>
                      </a:lnTo>
                      <a:lnTo>
                        <a:pt x="113" y="107"/>
                      </a:lnTo>
                      <a:lnTo>
                        <a:pt x="113" y="107"/>
                      </a:lnTo>
                      <a:lnTo>
                        <a:pt x="113" y="107"/>
                      </a:lnTo>
                      <a:lnTo>
                        <a:pt x="113" y="105"/>
                      </a:lnTo>
                      <a:lnTo>
                        <a:pt x="115" y="105"/>
                      </a:lnTo>
                      <a:lnTo>
                        <a:pt x="115" y="105"/>
                      </a:lnTo>
                      <a:lnTo>
                        <a:pt x="115" y="105"/>
                      </a:lnTo>
                      <a:lnTo>
                        <a:pt x="116" y="105"/>
                      </a:lnTo>
                      <a:lnTo>
                        <a:pt x="116" y="105"/>
                      </a:lnTo>
                      <a:lnTo>
                        <a:pt x="116" y="103"/>
                      </a:lnTo>
                      <a:lnTo>
                        <a:pt x="116" y="103"/>
                      </a:lnTo>
                      <a:lnTo>
                        <a:pt x="116" y="103"/>
                      </a:lnTo>
                      <a:lnTo>
                        <a:pt x="118" y="103"/>
                      </a:lnTo>
                      <a:lnTo>
                        <a:pt x="118" y="103"/>
                      </a:lnTo>
                      <a:lnTo>
                        <a:pt x="118" y="103"/>
                      </a:lnTo>
                      <a:lnTo>
                        <a:pt x="120" y="103"/>
                      </a:lnTo>
                      <a:lnTo>
                        <a:pt x="120" y="103"/>
                      </a:lnTo>
                      <a:lnTo>
                        <a:pt x="122" y="103"/>
                      </a:lnTo>
                      <a:lnTo>
                        <a:pt x="122" y="103"/>
                      </a:lnTo>
                      <a:lnTo>
                        <a:pt x="122" y="103"/>
                      </a:lnTo>
                      <a:lnTo>
                        <a:pt x="122" y="103"/>
                      </a:lnTo>
                      <a:lnTo>
                        <a:pt x="124" y="103"/>
                      </a:lnTo>
                      <a:lnTo>
                        <a:pt x="124" y="101"/>
                      </a:lnTo>
                      <a:lnTo>
                        <a:pt x="124" y="101"/>
                      </a:lnTo>
                      <a:lnTo>
                        <a:pt x="124" y="101"/>
                      </a:lnTo>
                      <a:lnTo>
                        <a:pt x="124" y="101"/>
                      </a:lnTo>
                      <a:lnTo>
                        <a:pt x="124" y="99"/>
                      </a:lnTo>
                      <a:lnTo>
                        <a:pt x="126" y="99"/>
                      </a:lnTo>
                      <a:lnTo>
                        <a:pt x="126" y="99"/>
                      </a:lnTo>
                      <a:lnTo>
                        <a:pt x="126" y="98"/>
                      </a:lnTo>
                      <a:lnTo>
                        <a:pt x="124" y="98"/>
                      </a:lnTo>
                      <a:lnTo>
                        <a:pt x="124" y="98"/>
                      </a:lnTo>
                      <a:lnTo>
                        <a:pt x="124" y="98"/>
                      </a:lnTo>
                      <a:lnTo>
                        <a:pt x="124" y="96"/>
                      </a:lnTo>
                      <a:lnTo>
                        <a:pt x="124" y="96"/>
                      </a:lnTo>
                      <a:lnTo>
                        <a:pt x="124" y="96"/>
                      </a:lnTo>
                      <a:lnTo>
                        <a:pt x="122" y="96"/>
                      </a:lnTo>
                      <a:lnTo>
                        <a:pt x="122" y="96"/>
                      </a:lnTo>
                      <a:lnTo>
                        <a:pt x="122" y="96"/>
                      </a:lnTo>
                      <a:lnTo>
                        <a:pt x="122" y="96"/>
                      </a:lnTo>
                      <a:lnTo>
                        <a:pt x="120" y="96"/>
                      </a:lnTo>
                      <a:lnTo>
                        <a:pt x="120" y="94"/>
                      </a:lnTo>
                      <a:lnTo>
                        <a:pt x="120" y="94"/>
                      </a:lnTo>
                      <a:lnTo>
                        <a:pt x="118" y="94"/>
                      </a:lnTo>
                      <a:lnTo>
                        <a:pt x="118" y="96"/>
                      </a:lnTo>
                      <a:lnTo>
                        <a:pt x="118" y="96"/>
                      </a:lnTo>
                      <a:lnTo>
                        <a:pt x="118" y="96"/>
                      </a:lnTo>
                      <a:lnTo>
                        <a:pt x="116" y="96"/>
                      </a:lnTo>
                      <a:lnTo>
                        <a:pt x="116" y="94"/>
                      </a:lnTo>
                      <a:lnTo>
                        <a:pt x="116" y="94"/>
                      </a:lnTo>
                      <a:lnTo>
                        <a:pt x="116" y="94"/>
                      </a:lnTo>
                      <a:lnTo>
                        <a:pt x="115" y="94"/>
                      </a:lnTo>
                      <a:lnTo>
                        <a:pt x="115" y="94"/>
                      </a:lnTo>
                      <a:lnTo>
                        <a:pt x="113" y="94"/>
                      </a:lnTo>
                      <a:lnTo>
                        <a:pt x="113" y="94"/>
                      </a:lnTo>
                      <a:lnTo>
                        <a:pt x="113" y="92"/>
                      </a:lnTo>
                      <a:lnTo>
                        <a:pt x="113" y="92"/>
                      </a:lnTo>
                      <a:lnTo>
                        <a:pt x="113" y="92"/>
                      </a:lnTo>
                      <a:lnTo>
                        <a:pt x="113" y="92"/>
                      </a:lnTo>
                      <a:lnTo>
                        <a:pt x="113" y="90"/>
                      </a:lnTo>
                      <a:lnTo>
                        <a:pt x="113" y="90"/>
                      </a:lnTo>
                      <a:lnTo>
                        <a:pt x="113" y="88"/>
                      </a:lnTo>
                      <a:lnTo>
                        <a:pt x="113" y="88"/>
                      </a:lnTo>
                      <a:lnTo>
                        <a:pt x="115" y="88"/>
                      </a:lnTo>
                      <a:lnTo>
                        <a:pt x="115" y="88"/>
                      </a:lnTo>
                      <a:lnTo>
                        <a:pt x="113" y="88"/>
                      </a:lnTo>
                      <a:lnTo>
                        <a:pt x="113" y="88"/>
                      </a:lnTo>
                      <a:lnTo>
                        <a:pt x="113" y="88"/>
                      </a:lnTo>
                      <a:lnTo>
                        <a:pt x="113" y="88"/>
                      </a:lnTo>
                      <a:lnTo>
                        <a:pt x="113" y="88"/>
                      </a:lnTo>
                      <a:lnTo>
                        <a:pt x="111" y="88"/>
                      </a:lnTo>
                      <a:lnTo>
                        <a:pt x="111" y="88"/>
                      </a:lnTo>
                      <a:lnTo>
                        <a:pt x="111" y="88"/>
                      </a:lnTo>
                      <a:lnTo>
                        <a:pt x="111" y="88"/>
                      </a:lnTo>
                      <a:lnTo>
                        <a:pt x="109" y="88"/>
                      </a:lnTo>
                      <a:lnTo>
                        <a:pt x="109" y="88"/>
                      </a:lnTo>
                      <a:lnTo>
                        <a:pt x="107" y="88"/>
                      </a:lnTo>
                      <a:lnTo>
                        <a:pt x="107" y="88"/>
                      </a:lnTo>
                      <a:lnTo>
                        <a:pt x="107" y="88"/>
                      </a:lnTo>
                      <a:lnTo>
                        <a:pt x="107" y="88"/>
                      </a:lnTo>
                      <a:lnTo>
                        <a:pt x="107" y="86"/>
                      </a:lnTo>
                      <a:lnTo>
                        <a:pt x="105" y="86"/>
                      </a:lnTo>
                      <a:lnTo>
                        <a:pt x="105" y="86"/>
                      </a:lnTo>
                      <a:lnTo>
                        <a:pt x="105" y="86"/>
                      </a:lnTo>
                      <a:lnTo>
                        <a:pt x="105" y="86"/>
                      </a:lnTo>
                      <a:lnTo>
                        <a:pt x="103" y="86"/>
                      </a:lnTo>
                      <a:lnTo>
                        <a:pt x="103" y="86"/>
                      </a:lnTo>
                      <a:lnTo>
                        <a:pt x="103" y="84"/>
                      </a:lnTo>
                      <a:lnTo>
                        <a:pt x="101" y="84"/>
                      </a:lnTo>
                      <a:lnTo>
                        <a:pt x="101" y="84"/>
                      </a:lnTo>
                      <a:lnTo>
                        <a:pt x="101" y="84"/>
                      </a:lnTo>
                      <a:lnTo>
                        <a:pt x="101" y="82"/>
                      </a:lnTo>
                      <a:lnTo>
                        <a:pt x="101" y="82"/>
                      </a:lnTo>
                      <a:lnTo>
                        <a:pt x="99" y="82"/>
                      </a:lnTo>
                      <a:lnTo>
                        <a:pt x="99" y="82"/>
                      </a:lnTo>
                      <a:lnTo>
                        <a:pt x="99" y="84"/>
                      </a:lnTo>
                      <a:lnTo>
                        <a:pt x="97" y="84"/>
                      </a:lnTo>
                      <a:lnTo>
                        <a:pt x="97" y="82"/>
                      </a:lnTo>
                      <a:lnTo>
                        <a:pt x="97" y="82"/>
                      </a:lnTo>
                      <a:lnTo>
                        <a:pt x="97" y="82"/>
                      </a:lnTo>
                      <a:lnTo>
                        <a:pt x="97" y="82"/>
                      </a:lnTo>
                      <a:lnTo>
                        <a:pt x="95" y="82"/>
                      </a:lnTo>
                      <a:lnTo>
                        <a:pt x="95" y="82"/>
                      </a:lnTo>
                      <a:lnTo>
                        <a:pt x="95" y="80"/>
                      </a:lnTo>
                      <a:lnTo>
                        <a:pt x="95" y="80"/>
                      </a:lnTo>
                      <a:lnTo>
                        <a:pt x="95" y="80"/>
                      </a:lnTo>
                      <a:lnTo>
                        <a:pt x="95" y="80"/>
                      </a:lnTo>
                      <a:lnTo>
                        <a:pt x="95" y="80"/>
                      </a:lnTo>
                      <a:lnTo>
                        <a:pt x="95" y="78"/>
                      </a:lnTo>
                      <a:lnTo>
                        <a:pt x="95" y="78"/>
                      </a:lnTo>
                      <a:lnTo>
                        <a:pt x="95" y="78"/>
                      </a:lnTo>
                      <a:lnTo>
                        <a:pt x="95" y="77"/>
                      </a:lnTo>
                      <a:lnTo>
                        <a:pt x="95" y="77"/>
                      </a:lnTo>
                      <a:lnTo>
                        <a:pt x="95" y="75"/>
                      </a:lnTo>
                      <a:lnTo>
                        <a:pt x="95" y="75"/>
                      </a:lnTo>
                      <a:lnTo>
                        <a:pt x="95" y="75"/>
                      </a:lnTo>
                      <a:lnTo>
                        <a:pt x="95" y="73"/>
                      </a:lnTo>
                      <a:lnTo>
                        <a:pt x="95" y="73"/>
                      </a:lnTo>
                      <a:lnTo>
                        <a:pt x="95" y="71"/>
                      </a:lnTo>
                      <a:lnTo>
                        <a:pt x="95" y="71"/>
                      </a:lnTo>
                      <a:lnTo>
                        <a:pt x="95" y="71"/>
                      </a:lnTo>
                      <a:lnTo>
                        <a:pt x="95" y="71"/>
                      </a:lnTo>
                      <a:lnTo>
                        <a:pt x="95" y="69"/>
                      </a:lnTo>
                      <a:lnTo>
                        <a:pt x="95" y="69"/>
                      </a:lnTo>
                      <a:lnTo>
                        <a:pt x="95" y="67"/>
                      </a:lnTo>
                      <a:lnTo>
                        <a:pt x="95" y="67"/>
                      </a:lnTo>
                      <a:lnTo>
                        <a:pt x="95" y="65"/>
                      </a:lnTo>
                      <a:lnTo>
                        <a:pt x="95" y="65"/>
                      </a:lnTo>
                      <a:lnTo>
                        <a:pt x="93" y="65"/>
                      </a:lnTo>
                      <a:lnTo>
                        <a:pt x="93" y="63"/>
                      </a:lnTo>
                      <a:lnTo>
                        <a:pt x="93" y="63"/>
                      </a:lnTo>
                      <a:lnTo>
                        <a:pt x="93" y="63"/>
                      </a:lnTo>
                      <a:lnTo>
                        <a:pt x="93" y="63"/>
                      </a:lnTo>
                      <a:lnTo>
                        <a:pt x="93" y="61"/>
                      </a:lnTo>
                      <a:lnTo>
                        <a:pt x="93" y="61"/>
                      </a:lnTo>
                      <a:lnTo>
                        <a:pt x="93" y="59"/>
                      </a:lnTo>
                      <a:lnTo>
                        <a:pt x="93" y="59"/>
                      </a:lnTo>
                      <a:lnTo>
                        <a:pt x="92" y="59"/>
                      </a:lnTo>
                      <a:lnTo>
                        <a:pt x="92" y="57"/>
                      </a:lnTo>
                      <a:lnTo>
                        <a:pt x="92" y="57"/>
                      </a:lnTo>
                      <a:lnTo>
                        <a:pt x="92" y="57"/>
                      </a:lnTo>
                      <a:lnTo>
                        <a:pt x="92" y="55"/>
                      </a:lnTo>
                      <a:lnTo>
                        <a:pt x="92" y="55"/>
                      </a:lnTo>
                      <a:lnTo>
                        <a:pt x="92" y="55"/>
                      </a:lnTo>
                      <a:lnTo>
                        <a:pt x="92" y="54"/>
                      </a:lnTo>
                      <a:lnTo>
                        <a:pt x="92" y="54"/>
                      </a:lnTo>
                      <a:lnTo>
                        <a:pt x="92" y="54"/>
                      </a:lnTo>
                      <a:lnTo>
                        <a:pt x="92" y="52"/>
                      </a:lnTo>
                      <a:lnTo>
                        <a:pt x="92" y="52"/>
                      </a:lnTo>
                      <a:lnTo>
                        <a:pt x="93" y="52"/>
                      </a:lnTo>
                      <a:lnTo>
                        <a:pt x="93" y="52"/>
                      </a:lnTo>
                      <a:lnTo>
                        <a:pt x="95" y="52"/>
                      </a:lnTo>
                      <a:lnTo>
                        <a:pt x="95" y="52"/>
                      </a:lnTo>
                      <a:lnTo>
                        <a:pt x="95" y="52"/>
                      </a:lnTo>
                      <a:lnTo>
                        <a:pt x="95" y="50"/>
                      </a:lnTo>
                      <a:lnTo>
                        <a:pt x="95" y="50"/>
                      </a:lnTo>
                      <a:lnTo>
                        <a:pt x="95" y="48"/>
                      </a:lnTo>
                      <a:lnTo>
                        <a:pt x="97" y="48"/>
                      </a:lnTo>
                      <a:lnTo>
                        <a:pt x="97" y="48"/>
                      </a:lnTo>
                      <a:lnTo>
                        <a:pt x="97" y="48"/>
                      </a:lnTo>
                      <a:lnTo>
                        <a:pt x="97" y="48"/>
                      </a:lnTo>
                      <a:lnTo>
                        <a:pt x="97" y="48"/>
                      </a:lnTo>
                      <a:lnTo>
                        <a:pt x="97" y="46"/>
                      </a:lnTo>
                      <a:lnTo>
                        <a:pt x="99" y="46"/>
                      </a:lnTo>
                      <a:lnTo>
                        <a:pt x="99" y="46"/>
                      </a:lnTo>
                      <a:lnTo>
                        <a:pt x="101" y="46"/>
                      </a:lnTo>
                      <a:lnTo>
                        <a:pt x="101" y="46"/>
                      </a:lnTo>
                      <a:lnTo>
                        <a:pt x="101" y="46"/>
                      </a:lnTo>
                      <a:lnTo>
                        <a:pt x="101" y="46"/>
                      </a:lnTo>
                      <a:lnTo>
                        <a:pt x="101" y="44"/>
                      </a:lnTo>
                      <a:lnTo>
                        <a:pt x="103" y="44"/>
                      </a:lnTo>
                      <a:lnTo>
                        <a:pt x="103" y="44"/>
                      </a:lnTo>
                      <a:lnTo>
                        <a:pt x="103" y="42"/>
                      </a:lnTo>
                      <a:lnTo>
                        <a:pt x="103" y="42"/>
                      </a:lnTo>
                      <a:lnTo>
                        <a:pt x="103" y="42"/>
                      </a:lnTo>
                      <a:lnTo>
                        <a:pt x="103" y="40"/>
                      </a:lnTo>
                      <a:lnTo>
                        <a:pt x="103" y="40"/>
                      </a:lnTo>
                      <a:lnTo>
                        <a:pt x="103" y="40"/>
                      </a:lnTo>
                      <a:lnTo>
                        <a:pt x="103" y="40"/>
                      </a:lnTo>
                      <a:lnTo>
                        <a:pt x="101" y="40"/>
                      </a:lnTo>
                      <a:lnTo>
                        <a:pt x="101" y="40"/>
                      </a:lnTo>
                      <a:lnTo>
                        <a:pt x="101" y="38"/>
                      </a:lnTo>
                      <a:lnTo>
                        <a:pt x="101" y="38"/>
                      </a:lnTo>
                      <a:lnTo>
                        <a:pt x="99" y="38"/>
                      </a:lnTo>
                      <a:lnTo>
                        <a:pt x="99" y="38"/>
                      </a:lnTo>
                      <a:lnTo>
                        <a:pt x="99" y="38"/>
                      </a:lnTo>
                      <a:lnTo>
                        <a:pt x="97" y="38"/>
                      </a:lnTo>
                      <a:lnTo>
                        <a:pt x="97" y="38"/>
                      </a:lnTo>
                      <a:lnTo>
                        <a:pt x="97" y="38"/>
                      </a:lnTo>
                      <a:lnTo>
                        <a:pt x="97" y="36"/>
                      </a:lnTo>
                      <a:lnTo>
                        <a:pt x="97" y="36"/>
                      </a:lnTo>
                      <a:lnTo>
                        <a:pt x="97" y="34"/>
                      </a:lnTo>
                      <a:lnTo>
                        <a:pt x="97" y="34"/>
                      </a:lnTo>
                      <a:lnTo>
                        <a:pt x="97" y="34"/>
                      </a:lnTo>
                      <a:lnTo>
                        <a:pt x="97" y="32"/>
                      </a:lnTo>
                      <a:lnTo>
                        <a:pt x="97" y="32"/>
                      </a:lnTo>
                      <a:lnTo>
                        <a:pt x="97" y="32"/>
                      </a:lnTo>
                      <a:lnTo>
                        <a:pt x="97" y="32"/>
                      </a:lnTo>
                      <a:lnTo>
                        <a:pt x="97" y="32"/>
                      </a:lnTo>
                      <a:lnTo>
                        <a:pt x="97" y="32"/>
                      </a:lnTo>
                      <a:lnTo>
                        <a:pt x="95" y="32"/>
                      </a:lnTo>
                      <a:lnTo>
                        <a:pt x="95" y="32"/>
                      </a:lnTo>
                      <a:lnTo>
                        <a:pt x="95" y="32"/>
                      </a:lnTo>
                      <a:lnTo>
                        <a:pt x="93" y="32"/>
                      </a:lnTo>
                      <a:lnTo>
                        <a:pt x="93" y="32"/>
                      </a:lnTo>
                      <a:lnTo>
                        <a:pt x="93" y="31"/>
                      </a:lnTo>
                      <a:lnTo>
                        <a:pt x="92" y="31"/>
                      </a:lnTo>
                      <a:lnTo>
                        <a:pt x="92" y="31"/>
                      </a:lnTo>
                      <a:lnTo>
                        <a:pt x="92" y="31"/>
                      </a:lnTo>
                      <a:lnTo>
                        <a:pt x="90" y="31"/>
                      </a:lnTo>
                      <a:lnTo>
                        <a:pt x="90" y="31"/>
                      </a:lnTo>
                      <a:lnTo>
                        <a:pt x="90" y="31"/>
                      </a:lnTo>
                      <a:lnTo>
                        <a:pt x="90" y="31"/>
                      </a:lnTo>
                      <a:lnTo>
                        <a:pt x="90" y="29"/>
                      </a:lnTo>
                      <a:lnTo>
                        <a:pt x="88" y="29"/>
                      </a:lnTo>
                      <a:lnTo>
                        <a:pt x="88" y="29"/>
                      </a:lnTo>
                      <a:lnTo>
                        <a:pt x="88" y="29"/>
                      </a:lnTo>
                      <a:lnTo>
                        <a:pt x="86" y="29"/>
                      </a:lnTo>
                      <a:lnTo>
                        <a:pt x="86" y="27"/>
                      </a:lnTo>
                      <a:lnTo>
                        <a:pt x="86" y="27"/>
                      </a:lnTo>
                      <a:lnTo>
                        <a:pt x="86" y="25"/>
                      </a:lnTo>
                      <a:lnTo>
                        <a:pt x="86" y="25"/>
                      </a:lnTo>
                      <a:lnTo>
                        <a:pt x="86" y="25"/>
                      </a:lnTo>
                      <a:lnTo>
                        <a:pt x="86" y="25"/>
                      </a:lnTo>
                      <a:lnTo>
                        <a:pt x="86" y="25"/>
                      </a:lnTo>
                      <a:lnTo>
                        <a:pt x="84" y="25"/>
                      </a:lnTo>
                      <a:lnTo>
                        <a:pt x="84" y="25"/>
                      </a:lnTo>
                      <a:lnTo>
                        <a:pt x="84" y="25"/>
                      </a:lnTo>
                      <a:lnTo>
                        <a:pt x="82" y="25"/>
                      </a:lnTo>
                      <a:lnTo>
                        <a:pt x="82" y="25"/>
                      </a:lnTo>
                      <a:lnTo>
                        <a:pt x="82" y="25"/>
                      </a:lnTo>
                      <a:lnTo>
                        <a:pt x="80" y="25"/>
                      </a:lnTo>
                      <a:lnTo>
                        <a:pt x="80" y="25"/>
                      </a:lnTo>
                      <a:lnTo>
                        <a:pt x="80" y="25"/>
                      </a:lnTo>
                      <a:lnTo>
                        <a:pt x="80" y="25"/>
                      </a:lnTo>
                      <a:lnTo>
                        <a:pt x="78" y="25"/>
                      </a:lnTo>
                      <a:lnTo>
                        <a:pt x="78" y="25"/>
                      </a:lnTo>
                      <a:lnTo>
                        <a:pt x="78" y="25"/>
                      </a:lnTo>
                      <a:lnTo>
                        <a:pt x="78" y="25"/>
                      </a:lnTo>
                      <a:lnTo>
                        <a:pt x="76" y="25"/>
                      </a:lnTo>
                      <a:lnTo>
                        <a:pt x="76" y="23"/>
                      </a:lnTo>
                      <a:lnTo>
                        <a:pt x="76" y="23"/>
                      </a:lnTo>
                      <a:lnTo>
                        <a:pt x="76" y="23"/>
                      </a:lnTo>
                      <a:lnTo>
                        <a:pt x="78" y="23"/>
                      </a:lnTo>
                      <a:lnTo>
                        <a:pt x="78" y="21"/>
                      </a:lnTo>
                      <a:lnTo>
                        <a:pt x="76" y="21"/>
                      </a:lnTo>
                      <a:lnTo>
                        <a:pt x="76" y="21"/>
                      </a:lnTo>
                      <a:lnTo>
                        <a:pt x="76" y="19"/>
                      </a:lnTo>
                      <a:lnTo>
                        <a:pt x="76" y="19"/>
                      </a:lnTo>
                      <a:lnTo>
                        <a:pt x="76" y="17"/>
                      </a:lnTo>
                      <a:lnTo>
                        <a:pt x="76" y="17"/>
                      </a:lnTo>
                      <a:lnTo>
                        <a:pt x="78" y="17"/>
                      </a:lnTo>
                      <a:lnTo>
                        <a:pt x="78" y="17"/>
                      </a:lnTo>
                      <a:lnTo>
                        <a:pt x="78" y="17"/>
                      </a:lnTo>
                      <a:lnTo>
                        <a:pt x="78" y="15"/>
                      </a:lnTo>
                      <a:lnTo>
                        <a:pt x="80" y="15"/>
                      </a:lnTo>
                      <a:lnTo>
                        <a:pt x="80" y="15"/>
                      </a:lnTo>
                      <a:lnTo>
                        <a:pt x="80" y="15"/>
                      </a:lnTo>
                      <a:lnTo>
                        <a:pt x="80" y="15"/>
                      </a:lnTo>
                      <a:lnTo>
                        <a:pt x="80" y="15"/>
                      </a:lnTo>
                      <a:lnTo>
                        <a:pt x="82" y="15"/>
                      </a:lnTo>
                      <a:lnTo>
                        <a:pt x="82" y="15"/>
                      </a:lnTo>
                      <a:lnTo>
                        <a:pt x="82" y="13"/>
                      </a:lnTo>
                      <a:lnTo>
                        <a:pt x="82" y="13"/>
                      </a:lnTo>
                      <a:lnTo>
                        <a:pt x="84" y="13"/>
                      </a:lnTo>
                      <a:lnTo>
                        <a:pt x="84" y="13"/>
                      </a:lnTo>
                      <a:lnTo>
                        <a:pt x="84" y="11"/>
                      </a:lnTo>
                      <a:lnTo>
                        <a:pt x="84" y="11"/>
                      </a:lnTo>
                      <a:lnTo>
                        <a:pt x="84" y="11"/>
                      </a:lnTo>
                      <a:lnTo>
                        <a:pt x="86" y="11"/>
                      </a:lnTo>
                      <a:lnTo>
                        <a:pt x="86" y="9"/>
                      </a:lnTo>
                      <a:lnTo>
                        <a:pt x="86" y="9"/>
                      </a:lnTo>
                      <a:lnTo>
                        <a:pt x="86" y="9"/>
                      </a:lnTo>
                      <a:lnTo>
                        <a:pt x="86" y="9"/>
                      </a:lnTo>
                      <a:lnTo>
                        <a:pt x="86" y="8"/>
                      </a:lnTo>
                      <a:lnTo>
                        <a:pt x="86" y="8"/>
                      </a:lnTo>
                      <a:lnTo>
                        <a:pt x="86" y="8"/>
                      </a:lnTo>
                      <a:lnTo>
                        <a:pt x="86" y="8"/>
                      </a:lnTo>
                      <a:lnTo>
                        <a:pt x="88" y="8"/>
                      </a:lnTo>
                      <a:lnTo>
                        <a:pt x="88" y="8"/>
                      </a:lnTo>
                      <a:lnTo>
                        <a:pt x="90" y="8"/>
                      </a:lnTo>
                      <a:lnTo>
                        <a:pt x="90" y="8"/>
                      </a:lnTo>
                      <a:lnTo>
                        <a:pt x="90" y="8"/>
                      </a:lnTo>
                      <a:lnTo>
                        <a:pt x="90" y="8"/>
                      </a:lnTo>
                      <a:lnTo>
                        <a:pt x="90" y="8"/>
                      </a:lnTo>
                      <a:lnTo>
                        <a:pt x="90" y="8"/>
                      </a:lnTo>
                      <a:lnTo>
                        <a:pt x="92" y="8"/>
                      </a:lnTo>
                      <a:lnTo>
                        <a:pt x="92" y="8"/>
                      </a:lnTo>
                      <a:lnTo>
                        <a:pt x="92" y="8"/>
                      </a:lnTo>
                      <a:lnTo>
                        <a:pt x="92" y="8"/>
                      </a:lnTo>
                      <a:lnTo>
                        <a:pt x="93" y="8"/>
                      </a:lnTo>
                      <a:lnTo>
                        <a:pt x="93" y="8"/>
                      </a:lnTo>
                      <a:lnTo>
                        <a:pt x="95" y="8"/>
                      </a:lnTo>
                      <a:lnTo>
                        <a:pt x="95" y="8"/>
                      </a:lnTo>
                      <a:lnTo>
                        <a:pt x="95" y="8"/>
                      </a:lnTo>
                      <a:lnTo>
                        <a:pt x="97" y="8"/>
                      </a:lnTo>
                      <a:lnTo>
                        <a:pt x="97" y="8"/>
                      </a:lnTo>
                      <a:lnTo>
                        <a:pt x="97" y="8"/>
                      </a:lnTo>
                      <a:lnTo>
                        <a:pt x="99" y="8"/>
                      </a:lnTo>
                      <a:lnTo>
                        <a:pt x="99" y="8"/>
                      </a:lnTo>
                      <a:lnTo>
                        <a:pt x="99" y="8"/>
                      </a:lnTo>
                      <a:lnTo>
                        <a:pt x="99" y="6"/>
                      </a:lnTo>
                      <a:lnTo>
                        <a:pt x="99" y="6"/>
                      </a:lnTo>
                      <a:lnTo>
                        <a:pt x="97" y="6"/>
                      </a:lnTo>
                      <a:lnTo>
                        <a:pt x="97" y="6"/>
                      </a:lnTo>
                      <a:lnTo>
                        <a:pt x="97" y="6"/>
                      </a:lnTo>
                      <a:lnTo>
                        <a:pt x="97" y="6"/>
                      </a:lnTo>
                      <a:lnTo>
                        <a:pt x="97" y="4"/>
                      </a:lnTo>
                      <a:lnTo>
                        <a:pt x="95" y="4"/>
                      </a:lnTo>
                      <a:lnTo>
                        <a:pt x="95" y="4"/>
                      </a:lnTo>
                      <a:lnTo>
                        <a:pt x="97" y="4"/>
                      </a:lnTo>
                      <a:lnTo>
                        <a:pt x="97" y="4"/>
                      </a:lnTo>
                      <a:lnTo>
                        <a:pt x="97" y="4"/>
                      </a:lnTo>
                      <a:lnTo>
                        <a:pt x="97" y="4"/>
                      </a:lnTo>
                      <a:lnTo>
                        <a:pt x="99" y="4"/>
                      </a:lnTo>
                      <a:lnTo>
                        <a:pt x="99" y="4"/>
                      </a:lnTo>
                      <a:lnTo>
                        <a:pt x="101" y="4"/>
                      </a:lnTo>
                      <a:lnTo>
                        <a:pt x="101" y="4"/>
                      </a:lnTo>
                      <a:lnTo>
                        <a:pt x="101" y="6"/>
                      </a:lnTo>
                      <a:lnTo>
                        <a:pt x="101" y="6"/>
                      </a:lnTo>
                      <a:lnTo>
                        <a:pt x="103" y="6"/>
                      </a:lnTo>
                      <a:lnTo>
                        <a:pt x="103" y="6"/>
                      </a:lnTo>
                      <a:lnTo>
                        <a:pt x="105" y="6"/>
                      </a:lnTo>
                      <a:lnTo>
                        <a:pt x="105" y="4"/>
                      </a:lnTo>
                      <a:lnTo>
                        <a:pt x="105" y="4"/>
                      </a:lnTo>
                      <a:lnTo>
                        <a:pt x="105" y="4"/>
                      </a:lnTo>
                      <a:lnTo>
                        <a:pt x="105" y="4"/>
                      </a:lnTo>
                      <a:lnTo>
                        <a:pt x="107" y="4"/>
                      </a:lnTo>
                      <a:lnTo>
                        <a:pt x="107" y="4"/>
                      </a:lnTo>
                      <a:lnTo>
                        <a:pt x="107" y="4"/>
                      </a:lnTo>
                      <a:lnTo>
                        <a:pt x="107" y="2"/>
                      </a:lnTo>
                      <a:lnTo>
                        <a:pt x="109" y="2"/>
                      </a:lnTo>
                      <a:lnTo>
                        <a:pt x="109" y="2"/>
                      </a:lnTo>
                      <a:lnTo>
                        <a:pt x="109" y="2"/>
                      </a:lnTo>
                      <a:lnTo>
                        <a:pt x="111" y="2"/>
                      </a:lnTo>
                      <a:lnTo>
                        <a:pt x="111" y="2"/>
                      </a:lnTo>
                      <a:lnTo>
                        <a:pt x="111" y="2"/>
                      </a:lnTo>
                      <a:lnTo>
                        <a:pt x="111" y="2"/>
                      </a:lnTo>
                      <a:lnTo>
                        <a:pt x="113" y="2"/>
                      </a:lnTo>
                      <a:lnTo>
                        <a:pt x="113" y="2"/>
                      </a:lnTo>
                      <a:lnTo>
                        <a:pt x="113" y="0"/>
                      </a:lnTo>
                      <a:lnTo>
                        <a:pt x="113" y="0"/>
                      </a:lnTo>
                      <a:lnTo>
                        <a:pt x="113" y="0"/>
                      </a:lnTo>
                      <a:lnTo>
                        <a:pt x="113" y="0"/>
                      </a:lnTo>
                      <a:lnTo>
                        <a:pt x="115" y="0"/>
                      </a:lnTo>
                      <a:lnTo>
                        <a:pt x="115" y="0"/>
                      </a:lnTo>
                      <a:lnTo>
                        <a:pt x="115" y="0"/>
                      </a:lnTo>
                      <a:lnTo>
                        <a:pt x="116" y="0"/>
                      </a:lnTo>
                      <a:lnTo>
                        <a:pt x="116" y="0"/>
                      </a:lnTo>
                      <a:lnTo>
                        <a:pt x="116" y="2"/>
                      </a:lnTo>
                      <a:lnTo>
                        <a:pt x="116" y="2"/>
                      </a:lnTo>
                      <a:lnTo>
                        <a:pt x="116" y="2"/>
                      </a:lnTo>
                      <a:lnTo>
                        <a:pt x="118" y="2"/>
                      </a:lnTo>
                      <a:lnTo>
                        <a:pt x="118" y="2"/>
                      </a:lnTo>
                      <a:lnTo>
                        <a:pt x="118" y="2"/>
                      </a:lnTo>
                      <a:lnTo>
                        <a:pt x="118" y="2"/>
                      </a:lnTo>
                      <a:lnTo>
                        <a:pt x="120" y="2"/>
                      </a:lnTo>
                      <a:lnTo>
                        <a:pt x="120" y="2"/>
                      </a:lnTo>
                      <a:lnTo>
                        <a:pt x="122" y="2"/>
                      </a:lnTo>
                      <a:lnTo>
                        <a:pt x="122" y="2"/>
                      </a:lnTo>
                      <a:lnTo>
                        <a:pt x="122" y="2"/>
                      </a:lnTo>
                      <a:lnTo>
                        <a:pt x="122" y="2"/>
                      </a:lnTo>
                      <a:lnTo>
                        <a:pt x="124" y="2"/>
                      </a:lnTo>
                      <a:lnTo>
                        <a:pt x="124" y="2"/>
                      </a:lnTo>
                      <a:lnTo>
                        <a:pt x="124" y="2"/>
                      </a:lnTo>
                      <a:lnTo>
                        <a:pt x="126" y="2"/>
                      </a:lnTo>
                      <a:lnTo>
                        <a:pt x="126" y="2"/>
                      </a:lnTo>
                      <a:lnTo>
                        <a:pt x="126" y="4"/>
                      </a:lnTo>
                      <a:lnTo>
                        <a:pt x="126" y="4"/>
                      </a:lnTo>
                      <a:lnTo>
                        <a:pt x="126" y="6"/>
                      </a:lnTo>
                      <a:lnTo>
                        <a:pt x="126" y="6"/>
                      </a:lnTo>
                      <a:lnTo>
                        <a:pt x="126" y="8"/>
                      </a:lnTo>
                      <a:lnTo>
                        <a:pt x="128" y="8"/>
                      </a:lnTo>
                      <a:lnTo>
                        <a:pt x="128" y="8"/>
                      </a:lnTo>
                      <a:lnTo>
                        <a:pt x="128" y="8"/>
                      </a:lnTo>
                      <a:lnTo>
                        <a:pt x="128" y="6"/>
                      </a:lnTo>
                      <a:lnTo>
                        <a:pt x="130" y="6"/>
                      </a:lnTo>
                      <a:lnTo>
                        <a:pt x="130" y="6"/>
                      </a:lnTo>
                      <a:lnTo>
                        <a:pt x="132" y="6"/>
                      </a:lnTo>
                      <a:lnTo>
                        <a:pt x="132" y="8"/>
                      </a:lnTo>
                      <a:lnTo>
                        <a:pt x="132" y="8"/>
                      </a:lnTo>
                      <a:lnTo>
                        <a:pt x="132" y="8"/>
                      </a:lnTo>
                      <a:lnTo>
                        <a:pt x="132" y="8"/>
                      </a:lnTo>
                      <a:lnTo>
                        <a:pt x="134" y="8"/>
                      </a:lnTo>
                      <a:lnTo>
                        <a:pt x="134" y="8"/>
                      </a:lnTo>
                      <a:lnTo>
                        <a:pt x="134" y="8"/>
                      </a:lnTo>
                      <a:lnTo>
                        <a:pt x="134" y="8"/>
                      </a:lnTo>
                      <a:lnTo>
                        <a:pt x="134" y="9"/>
                      </a:lnTo>
                      <a:lnTo>
                        <a:pt x="136" y="9"/>
                      </a:lnTo>
                      <a:lnTo>
                        <a:pt x="136" y="9"/>
                      </a:lnTo>
                      <a:lnTo>
                        <a:pt x="136" y="11"/>
                      </a:lnTo>
                      <a:lnTo>
                        <a:pt x="136" y="11"/>
                      </a:lnTo>
                      <a:lnTo>
                        <a:pt x="136" y="11"/>
                      </a:lnTo>
                      <a:lnTo>
                        <a:pt x="138" y="11"/>
                      </a:lnTo>
                      <a:lnTo>
                        <a:pt x="138" y="13"/>
                      </a:lnTo>
                      <a:lnTo>
                        <a:pt x="138" y="13"/>
                      </a:lnTo>
                      <a:lnTo>
                        <a:pt x="138" y="13"/>
                      </a:lnTo>
                      <a:lnTo>
                        <a:pt x="138" y="15"/>
                      </a:lnTo>
                      <a:lnTo>
                        <a:pt x="138" y="15"/>
                      </a:lnTo>
                      <a:lnTo>
                        <a:pt x="138" y="15"/>
                      </a:lnTo>
                      <a:lnTo>
                        <a:pt x="138" y="15"/>
                      </a:lnTo>
                      <a:lnTo>
                        <a:pt x="138" y="15"/>
                      </a:lnTo>
                      <a:lnTo>
                        <a:pt x="138" y="17"/>
                      </a:lnTo>
                      <a:lnTo>
                        <a:pt x="138" y="17"/>
                      </a:lnTo>
                      <a:lnTo>
                        <a:pt x="139" y="17"/>
                      </a:lnTo>
                      <a:lnTo>
                        <a:pt x="139" y="17"/>
                      </a:lnTo>
                      <a:lnTo>
                        <a:pt x="138" y="17"/>
                      </a:lnTo>
                      <a:lnTo>
                        <a:pt x="138" y="17"/>
                      </a:lnTo>
                      <a:lnTo>
                        <a:pt x="138" y="19"/>
                      </a:lnTo>
                      <a:lnTo>
                        <a:pt x="138" y="19"/>
                      </a:lnTo>
                      <a:lnTo>
                        <a:pt x="138" y="19"/>
                      </a:lnTo>
                      <a:lnTo>
                        <a:pt x="139" y="19"/>
                      </a:lnTo>
                      <a:lnTo>
                        <a:pt x="139" y="21"/>
                      </a:lnTo>
                      <a:lnTo>
                        <a:pt x="138" y="21"/>
                      </a:lnTo>
                      <a:lnTo>
                        <a:pt x="138" y="21"/>
                      </a:lnTo>
                      <a:lnTo>
                        <a:pt x="138" y="21"/>
                      </a:lnTo>
                      <a:lnTo>
                        <a:pt x="138" y="21"/>
                      </a:lnTo>
                      <a:lnTo>
                        <a:pt x="138" y="23"/>
                      </a:lnTo>
                      <a:lnTo>
                        <a:pt x="138" y="23"/>
                      </a:lnTo>
                      <a:lnTo>
                        <a:pt x="138" y="23"/>
                      </a:lnTo>
                      <a:lnTo>
                        <a:pt x="139" y="23"/>
                      </a:lnTo>
                      <a:lnTo>
                        <a:pt x="139" y="23"/>
                      </a:lnTo>
                      <a:lnTo>
                        <a:pt x="139" y="23"/>
                      </a:lnTo>
                      <a:lnTo>
                        <a:pt x="139" y="25"/>
                      </a:lnTo>
                      <a:lnTo>
                        <a:pt x="139" y="25"/>
                      </a:lnTo>
                      <a:lnTo>
                        <a:pt x="139" y="25"/>
                      </a:lnTo>
                      <a:lnTo>
                        <a:pt x="139" y="25"/>
                      </a:lnTo>
                      <a:lnTo>
                        <a:pt x="141" y="25"/>
                      </a:lnTo>
                      <a:lnTo>
                        <a:pt x="141" y="25"/>
                      </a:lnTo>
                      <a:lnTo>
                        <a:pt x="143" y="25"/>
                      </a:lnTo>
                      <a:lnTo>
                        <a:pt x="143" y="25"/>
                      </a:lnTo>
                      <a:lnTo>
                        <a:pt x="143" y="25"/>
                      </a:lnTo>
                      <a:lnTo>
                        <a:pt x="143" y="25"/>
                      </a:lnTo>
                      <a:lnTo>
                        <a:pt x="145" y="25"/>
                      </a:lnTo>
                      <a:lnTo>
                        <a:pt x="145" y="25"/>
                      </a:lnTo>
                      <a:lnTo>
                        <a:pt x="145" y="23"/>
                      </a:lnTo>
                      <a:lnTo>
                        <a:pt x="145" y="23"/>
                      </a:lnTo>
                      <a:lnTo>
                        <a:pt x="147" y="23"/>
                      </a:lnTo>
                      <a:lnTo>
                        <a:pt x="147" y="25"/>
                      </a:lnTo>
                      <a:lnTo>
                        <a:pt x="147" y="25"/>
                      </a:lnTo>
                      <a:lnTo>
                        <a:pt x="147" y="27"/>
                      </a:lnTo>
                      <a:lnTo>
                        <a:pt x="147" y="27"/>
                      </a:lnTo>
                      <a:lnTo>
                        <a:pt x="147" y="27"/>
                      </a:lnTo>
                      <a:lnTo>
                        <a:pt x="149" y="27"/>
                      </a:lnTo>
                      <a:lnTo>
                        <a:pt x="149" y="27"/>
                      </a:lnTo>
                      <a:lnTo>
                        <a:pt x="149" y="29"/>
                      </a:lnTo>
                      <a:lnTo>
                        <a:pt x="149" y="29"/>
                      </a:lnTo>
                      <a:lnTo>
                        <a:pt x="151" y="29"/>
                      </a:lnTo>
                      <a:lnTo>
                        <a:pt x="151" y="29"/>
                      </a:lnTo>
                      <a:lnTo>
                        <a:pt x="151" y="29"/>
                      </a:lnTo>
                      <a:lnTo>
                        <a:pt x="151" y="29"/>
                      </a:lnTo>
                      <a:lnTo>
                        <a:pt x="153" y="29"/>
                      </a:lnTo>
                      <a:lnTo>
                        <a:pt x="153" y="29"/>
                      </a:lnTo>
                      <a:lnTo>
                        <a:pt x="155" y="29"/>
                      </a:lnTo>
                      <a:lnTo>
                        <a:pt x="155" y="29"/>
                      </a:lnTo>
                      <a:lnTo>
                        <a:pt x="155" y="31"/>
                      </a:lnTo>
                      <a:lnTo>
                        <a:pt x="155" y="31"/>
                      </a:lnTo>
                      <a:lnTo>
                        <a:pt x="157" y="31"/>
                      </a:lnTo>
                      <a:lnTo>
                        <a:pt x="157" y="31"/>
                      </a:lnTo>
                      <a:lnTo>
                        <a:pt x="157" y="32"/>
                      </a:lnTo>
                      <a:lnTo>
                        <a:pt x="157" y="32"/>
                      </a:lnTo>
                      <a:lnTo>
                        <a:pt x="157" y="32"/>
                      </a:lnTo>
                      <a:lnTo>
                        <a:pt x="159" y="32"/>
                      </a:lnTo>
                      <a:lnTo>
                        <a:pt x="159" y="32"/>
                      </a:lnTo>
                      <a:lnTo>
                        <a:pt x="159" y="31"/>
                      </a:lnTo>
                      <a:lnTo>
                        <a:pt x="159" y="31"/>
                      </a:lnTo>
                      <a:lnTo>
                        <a:pt x="159" y="32"/>
                      </a:lnTo>
                      <a:lnTo>
                        <a:pt x="159" y="32"/>
                      </a:lnTo>
                      <a:lnTo>
                        <a:pt x="160" y="32"/>
                      </a:lnTo>
                      <a:lnTo>
                        <a:pt x="160" y="32"/>
                      </a:lnTo>
                      <a:lnTo>
                        <a:pt x="160" y="32"/>
                      </a:lnTo>
                      <a:lnTo>
                        <a:pt x="160" y="32"/>
                      </a:lnTo>
                      <a:lnTo>
                        <a:pt x="162" y="32"/>
                      </a:lnTo>
                      <a:lnTo>
                        <a:pt x="162" y="32"/>
                      </a:lnTo>
                      <a:lnTo>
                        <a:pt x="162" y="32"/>
                      </a:lnTo>
                      <a:lnTo>
                        <a:pt x="162" y="32"/>
                      </a:lnTo>
                      <a:lnTo>
                        <a:pt x="164" y="32"/>
                      </a:lnTo>
                      <a:lnTo>
                        <a:pt x="164" y="32"/>
                      </a:lnTo>
                      <a:lnTo>
                        <a:pt x="164" y="32"/>
                      </a:lnTo>
                      <a:lnTo>
                        <a:pt x="164" y="32"/>
                      </a:lnTo>
                      <a:lnTo>
                        <a:pt x="164" y="32"/>
                      </a:lnTo>
                      <a:lnTo>
                        <a:pt x="166" y="32"/>
                      </a:lnTo>
                      <a:lnTo>
                        <a:pt x="166" y="32"/>
                      </a:lnTo>
                      <a:lnTo>
                        <a:pt x="166" y="32"/>
                      </a:lnTo>
                      <a:lnTo>
                        <a:pt x="168" y="32"/>
                      </a:lnTo>
                      <a:lnTo>
                        <a:pt x="168" y="32"/>
                      </a:lnTo>
                      <a:lnTo>
                        <a:pt x="170" y="32"/>
                      </a:lnTo>
                      <a:lnTo>
                        <a:pt x="170" y="32"/>
                      </a:lnTo>
                      <a:lnTo>
                        <a:pt x="170" y="32"/>
                      </a:lnTo>
                      <a:lnTo>
                        <a:pt x="170" y="32"/>
                      </a:lnTo>
                      <a:lnTo>
                        <a:pt x="170" y="31"/>
                      </a:lnTo>
                      <a:lnTo>
                        <a:pt x="172" y="31"/>
                      </a:lnTo>
                      <a:lnTo>
                        <a:pt x="172" y="31"/>
                      </a:lnTo>
                      <a:lnTo>
                        <a:pt x="172" y="31"/>
                      </a:lnTo>
                      <a:lnTo>
                        <a:pt x="172" y="32"/>
                      </a:lnTo>
                      <a:lnTo>
                        <a:pt x="174" y="32"/>
                      </a:lnTo>
                      <a:lnTo>
                        <a:pt x="174" y="31"/>
                      </a:lnTo>
                      <a:lnTo>
                        <a:pt x="174" y="31"/>
                      </a:lnTo>
                      <a:lnTo>
                        <a:pt x="174" y="31"/>
                      </a:lnTo>
                      <a:lnTo>
                        <a:pt x="174" y="29"/>
                      </a:lnTo>
                      <a:lnTo>
                        <a:pt x="176" y="29"/>
                      </a:lnTo>
                      <a:lnTo>
                        <a:pt x="176" y="29"/>
                      </a:lnTo>
                      <a:lnTo>
                        <a:pt x="176" y="29"/>
                      </a:lnTo>
                      <a:lnTo>
                        <a:pt x="176" y="29"/>
                      </a:lnTo>
                      <a:lnTo>
                        <a:pt x="178" y="29"/>
                      </a:lnTo>
                      <a:lnTo>
                        <a:pt x="178" y="29"/>
                      </a:lnTo>
                      <a:lnTo>
                        <a:pt x="178" y="27"/>
                      </a:lnTo>
                      <a:lnTo>
                        <a:pt x="178" y="27"/>
                      </a:lnTo>
                      <a:lnTo>
                        <a:pt x="178" y="27"/>
                      </a:lnTo>
                      <a:lnTo>
                        <a:pt x="180" y="27"/>
                      </a:lnTo>
                      <a:lnTo>
                        <a:pt x="180" y="27"/>
                      </a:lnTo>
                      <a:lnTo>
                        <a:pt x="182" y="27"/>
                      </a:lnTo>
                      <a:lnTo>
                        <a:pt x="182" y="25"/>
                      </a:lnTo>
                      <a:lnTo>
                        <a:pt x="182" y="25"/>
                      </a:lnTo>
                      <a:lnTo>
                        <a:pt x="182" y="25"/>
                      </a:lnTo>
                      <a:lnTo>
                        <a:pt x="182" y="25"/>
                      </a:lnTo>
                      <a:lnTo>
                        <a:pt x="183" y="25"/>
                      </a:lnTo>
                      <a:lnTo>
                        <a:pt x="183" y="23"/>
                      </a:lnTo>
                      <a:lnTo>
                        <a:pt x="183" y="23"/>
                      </a:lnTo>
                      <a:lnTo>
                        <a:pt x="183" y="23"/>
                      </a:lnTo>
                      <a:lnTo>
                        <a:pt x="185" y="23"/>
                      </a:lnTo>
                      <a:lnTo>
                        <a:pt x="185" y="23"/>
                      </a:lnTo>
                      <a:lnTo>
                        <a:pt x="185" y="23"/>
                      </a:lnTo>
                      <a:lnTo>
                        <a:pt x="187" y="23"/>
                      </a:lnTo>
                      <a:lnTo>
                        <a:pt x="187" y="23"/>
                      </a:lnTo>
                      <a:lnTo>
                        <a:pt x="187" y="23"/>
                      </a:lnTo>
                      <a:lnTo>
                        <a:pt x="187" y="23"/>
                      </a:lnTo>
                      <a:lnTo>
                        <a:pt x="189" y="23"/>
                      </a:lnTo>
                      <a:lnTo>
                        <a:pt x="189" y="23"/>
                      </a:lnTo>
                      <a:lnTo>
                        <a:pt x="189" y="23"/>
                      </a:lnTo>
                      <a:lnTo>
                        <a:pt x="191" y="23"/>
                      </a:lnTo>
                      <a:lnTo>
                        <a:pt x="191" y="23"/>
                      </a:lnTo>
                      <a:lnTo>
                        <a:pt x="191" y="23"/>
                      </a:lnTo>
                      <a:lnTo>
                        <a:pt x="193" y="23"/>
                      </a:lnTo>
                      <a:lnTo>
                        <a:pt x="193" y="23"/>
                      </a:lnTo>
                      <a:lnTo>
                        <a:pt x="193" y="23"/>
                      </a:lnTo>
                      <a:lnTo>
                        <a:pt x="193" y="23"/>
                      </a:lnTo>
                      <a:lnTo>
                        <a:pt x="193" y="23"/>
                      </a:lnTo>
                      <a:lnTo>
                        <a:pt x="193" y="23"/>
                      </a:lnTo>
                      <a:lnTo>
                        <a:pt x="195" y="23"/>
                      </a:lnTo>
                      <a:lnTo>
                        <a:pt x="195" y="23"/>
                      </a:lnTo>
                      <a:lnTo>
                        <a:pt x="197" y="23"/>
                      </a:lnTo>
                      <a:lnTo>
                        <a:pt x="197" y="23"/>
                      </a:lnTo>
                      <a:lnTo>
                        <a:pt x="197" y="23"/>
                      </a:lnTo>
                      <a:lnTo>
                        <a:pt x="197" y="23"/>
                      </a:lnTo>
                      <a:lnTo>
                        <a:pt x="197" y="25"/>
                      </a:lnTo>
                      <a:lnTo>
                        <a:pt x="197" y="25"/>
                      </a:lnTo>
                      <a:lnTo>
                        <a:pt x="199" y="25"/>
                      </a:lnTo>
                      <a:lnTo>
                        <a:pt x="199" y="25"/>
                      </a:lnTo>
                      <a:lnTo>
                        <a:pt x="199" y="25"/>
                      </a:lnTo>
                      <a:lnTo>
                        <a:pt x="199" y="27"/>
                      </a:lnTo>
                      <a:lnTo>
                        <a:pt x="199" y="27"/>
                      </a:lnTo>
                      <a:lnTo>
                        <a:pt x="199" y="27"/>
                      </a:lnTo>
                      <a:lnTo>
                        <a:pt x="201" y="27"/>
                      </a:lnTo>
                      <a:lnTo>
                        <a:pt x="201" y="29"/>
                      </a:lnTo>
                      <a:lnTo>
                        <a:pt x="201" y="29"/>
                      </a:lnTo>
                      <a:lnTo>
                        <a:pt x="201" y="29"/>
                      </a:lnTo>
                      <a:lnTo>
                        <a:pt x="203" y="29"/>
                      </a:lnTo>
                      <a:lnTo>
                        <a:pt x="203" y="29"/>
                      </a:lnTo>
                      <a:lnTo>
                        <a:pt x="203" y="31"/>
                      </a:lnTo>
                      <a:lnTo>
                        <a:pt x="203" y="31"/>
                      </a:lnTo>
                      <a:lnTo>
                        <a:pt x="203" y="31"/>
                      </a:lnTo>
                      <a:lnTo>
                        <a:pt x="204" y="31"/>
                      </a:lnTo>
                      <a:lnTo>
                        <a:pt x="204" y="31"/>
                      </a:lnTo>
                      <a:lnTo>
                        <a:pt x="204" y="31"/>
                      </a:lnTo>
                      <a:lnTo>
                        <a:pt x="204" y="31"/>
                      </a:lnTo>
                      <a:lnTo>
                        <a:pt x="204" y="31"/>
                      </a:lnTo>
                      <a:lnTo>
                        <a:pt x="204" y="32"/>
                      </a:lnTo>
                      <a:lnTo>
                        <a:pt x="204" y="32"/>
                      </a:lnTo>
                      <a:lnTo>
                        <a:pt x="206" y="32"/>
                      </a:lnTo>
                      <a:lnTo>
                        <a:pt x="206" y="32"/>
                      </a:lnTo>
                      <a:lnTo>
                        <a:pt x="206" y="34"/>
                      </a:lnTo>
                      <a:lnTo>
                        <a:pt x="206" y="34"/>
                      </a:lnTo>
                      <a:lnTo>
                        <a:pt x="208" y="34"/>
                      </a:lnTo>
                      <a:lnTo>
                        <a:pt x="208" y="34"/>
                      </a:lnTo>
                      <a:lnTo>
                        <a:pt x="208" y="32"/>
                      </a:lnTo>
                      <a:lnTo>
                        <a:pt x="208" y="32"/>
                      </a:lnTo>
                      <a:lnTo>
                        <a:pt x="208" y="32"/>
                      </a:lnTo>
                      <a:lnTo>
                        <a:pt x="208" y="32"/>
                      </a:lnTo>
                      <a:lnTo>
                        <a:pt x="210" y="32"/>
                      </a:lnTo>
                      <a:lnTo>
                        <a:pt x="210" y="32"/>
                      </a:lnTo>
                      <a:lnTo>
                        <a:pt x="210" y="32"/>
                      </a:lnTo>
                      <a:lnTo>
                        <a:pt x="210" y="32"/>
                      </a:lnTo>
                      <a:lnTo>
                        <a:pt x="212" y="32"/>
                      </a:lnTo>
                      <a:lnTo>
                        <a:pt x="212" y="32"/>
                      </a:lnTo>
                      <a:lnTo>
                        <a:pt x="212" y="32"/>
                      </a:lnTo>
                      <a:lnTo>
                        <a:pt x="212" y="32"/>
                      </a:lnTo>
                      <a:lnTo>
                        <a:pt x="212" y="34"/>
                      </a:lnTo>
                      <a:lnTo>
                        <a:pt x="212" y="34"/>
                      </a:lnTo>
                      <a:lnTo>
                        <a:pt x="210" y="34"/>
                      </a:lnTo>
                      <a:lnTo>
                        <a:pt x="210" y="36"/>
                      </a:lnTo>
                      <a:lnTo>
                        <a:pt x="210" y="36"/>
                      </a:lnTo>
                      <a:lnTo>
                        <a:pt x="210" y="38"/>
                      </a:lnTo>
                      <a:lnTo>
                        <a:pt x="210" y="38"/>
                      </a:lnTo>
                      <a:lnTo>
                        <a:pt x="210" y="38"/>
                      </a:lnTo>
                      <a:lnTo>
                        <a:pt x="210" y="40"/>
                      </a:lnTo>
                      <a:lnTo>
                        <a:pt x="210" y="40"/>
                      </a:lnTo>
                      <a:lnTo>
                        <a:pt x="210" y="40"/>
                      </a:lnTo>
                      <a:lnTo>
                        <a:pt x="210" y="40"/>
                      </a:lnTo>
                      <a:lnTo>
                        <a:pt x="210" y="42"/>
                      </a:lnTo>
                      <a:lnTo>
                        <a:pt x="208" y="42"/>
                      </a:lnTo>
                      <a:lnTo>
                        <a:pt x="208" y="42"/>
                      </a:lnTo>
                      <a:lnTo>
                        <a:pt x="208" y="44"/>
                      </a:lnTo>
                      <a:lnTo>
                        <a:pt x="208" y="44"/>
                      </a:lnTo>
                      <a:lnTo>
                        <a:pt x="208" y="46"/>
                      </a:lnTo>
                      <a:lnTo>
                        <a:pt x="208" y="46"/>
                      </a:lnTo>
                      <a:lnTo>
                        <a:pt x="208" y="46"/>
                      </a:lnTo>
                      <a:lnTo>
                        <a:pt x="208" y="48"/>
                      </a:lnTo>
                      <a:lnTo>
                        <a:pt x="208" y="48"/>
                      </a:lnTo>
                      <a:lnTo>
                        <a:pt x="208" y="48"/>
                      </a:lnTo>
                      <a:lnTo>
                        <a:pt x="208" y="48"/>
                      </a:lnTo>
                      <a:lnTo>
                        <a:pt x="206" y="48"/>
                      </a:lnTo>
                      <a:lnTo>
                        <a:pt x="206" y="50"/>
                      </a:lnTo>
                      <a:lnTo>
                        <a:pt x="206" y="50"/>
                      </a:lnTo>
                      <a:lnTo>
                        <a:pt x="204" y="50"/>
                      </a:lnTo>
                      <a:lnTo>
                        <a:pt x="204" y="50"/>
                      </a:lnTo>
                      <a:lnTo>
                        <a:pt x="204" y="50"/>
                      </a:lnTo>
                      <a:lnTo>
                        <a:pt x="204" y="50"/>
                      </a:lnTo>
                      <a:lnTo>
                        <a:pt x="204" y="52"/>
                      </a:lnTo>
                      <a:lnTo>
                        <a:pt x="203" y="52"/>
                      </a:lnTo>
                      <a:lnTo>
                        <a:pt x="203" y="52"/>
                      </a:lnTo>
                      <a:lnTo>
                        <a:pt x="203" y="52"/>
                      </a:lnTo>
                      <a:lnTo>
                        <a:pt x="203" y="52"/>
                      </a:lnTo>
                      <a:lnTo>
                        <a:pt x="203" y="54"/>
                      </a:lnTo>
                      <a:lnTo>
                        <a:pt x="203" y="54"/>
                      </a:lnTo>
                      <a:lnTo>
                        <a:pt x="201" y="54"/>
                      </a:lnTo>
                      <a:lnTo>
                        <a:pt x="201" y="55"/>
                      </a:lnTo>
                      <a:lnTo>
                        <a:pt x="201" y="55"/>
                      </a:lnTo>
                      <a:lnTo>
                        <a:pt x="199" y="55"/>
                      </a:lnTo>
                      <a:lnTo>
                        <a:pt x="199" y="54"/>
                      </a:lnTo>
                      <a:lnTo>
                        <a:pt x="199" y="54"/>
                      </a:lnTo>
                      <a:lnTo>
                        <a:pt x="199" y="54"/>
                      </a:lnTo>
                      <a:lnTo>
                        <a:pt x="199" y="55"/>
                      </a:lnTo>
                      <a:lnTo>
                        <a:pt x="199" y="55"/>
                      </a:lnTo>
                      <a:lnTo>
                        <a:pt x="199" y="55"/>
                      </a:lnTo>
                      <a:lnTo>
                        <a:pt x="199" y="57"/>
                      </a:lnTo>
                      <a:lnTo>
                        <a:pt x="199" y="57"/>
                      </a:lnTo>
                      <a:lnTo>
                        <a:pt x="199" y="57"/>
                      </a:lnTo>
                      <a:lnTo>
                        <a:pt x="199" y="57"/>
                      </a:lnTo>
                      <a:lnTo>
                        <a:pt x="199" y="59"/>
                      </a:lnTo>
                      <a:lnTo>
                        <a:pt x="197" y="59"/>
                      </a:lnTo>
                      <a:lnTo>
                        <a:pt x="197" y="59"/>
                      </a:lnTo>
                      <a:lnTo>
                        <a:pt x="197" y="61"/>
                      </a:lnTo>
                      <a:lnTo>
                        <a:pt x="197" y="61"/>
                      </a:lnTo>
                      <a:lnTo>
                        <a:pt x="197" y="61"/>
                      </a:lnTo>
                      <a:lnTo>
                        <a:pt x="197" y="61"/>
                      </a:lnTo>
                      <a:lnTo>
                        <a:pt x="197" y="63"/>
                      </a:lnTo>
                      <a:lnTo>
                        <a:pt x="197" y="63"/>
                      </a:lnTo>
                      <a:lnTo>
                        <a:pt x="195" y="63"/>
                      </a:lnTo>
                      <a:lnTo>
                        <a:pt x="195" y="63"/>
                      </a:lnTo>
                      <a:lnTo>
                        <a:pt x="193" y="63"/>
                      </a:lnTo>
                      <a:lnTo>
                        <a:pt x="193" y="63"/>
                      </a:lnTo>
                      <a:lnTo>
                        <a:pt x="193" y="63"/>
                      </a:lnTo>
                      <a:lnTo>
                        <a:pt x="191" y="63"/>
                      </a:lnTo>
                      <a:lnTo>
                        <a:pt x="191" y="63"/>
                      </a:lnTo>
                      <a:lnTo>
                        <a:pt x="191" y="63"/>
                      </a:lnTo>
                      <a:lnTo>
                        <a:pt x="189" y="63"/>
                      </a:lnTo>
                      <a:lnTo>
                        <a:pt x="189" y="63"/>
                      </a:lnTo>
                      <a:lnTo>
                        <a:pt x="189" y="63"/>
                      </a:lnTo>
                      <a:lnTo>
                        <a:pt x="187" y="63"/>
                      </a:lnTo>
                      <a:lnTo>
                        <a:pt x="187" y="63"/>
                      </a:lnTo>
                      <a:lnTo>
                        <a:pt x="187" y="63"/>
                      </a:lnTo>
                      <a:lnTo>
                        <a:pt x="187" y="63"/>
                      </a:lnTo>
                      <a:lnTo>
                        <a:pt x="187" y="65"/>
                      </a:lnTo>
                      <a:lnTo>
                        <a:pt x="187" y="65"/>
                      </a:lnTo>
                      <a:lnTo>
                        <a:pt x="187" y="65"/>
                      </a:lnTo>
                      <a:lnTo>
                        <a:pt x="187" y="67"/>
                      </a:lnTo>
                      <a:lnTo>
                        <a:pt x="189" y="67"/>
                      </a:lnTo>
                      <a:lnTo>
                        <a:pt x="189" y="67"/>
                      </a:lnTo>
                      <a:lnTo>
                        <a:pt x="189" y="69"/>
                      </a:lnTo>
                      <a:lnTo>
                        <a:pt x="189" y="69"/>
                      </a:lnTo>
                      <a:lnTo>
                        <a:pt x="189" y="69"/>
                      </a:lnTo>
                      <a:lnTo>
                        <a:pt x="189" y="71"/>
                      </a:lnTo>
                      <a:lnTo>
                        <a:pt x="191" y="71"/>
                      </a:lnTo>
                      <a:lnTo>
                        <a:pt x="191" y="71"/>
                      </a:lnTo>
                      <a:lnTo>
                        <a:pt x="189" y="71"/>
                      </a:lnTo>
                      <a:lnTo>
                        <a:pt x="189" y="71"/>
                      </a:lnTo>
                      <a:lnTo>
                        <a:pt x="187" y="71"/>
                      </a:lnTo>
                      <a:lnTo>
                        <a:pt x="187" y="71"/>
                      </a:lnTo>
                      <a:lnTo>
                        <a:pt x="187" y="71"/>
                      </a:lnTo>
                      <a:lnTo>
                        <a:pt x="187" y="73"/>
                      </a:lnTo>
                      <a:lnTo>
                        <a:pt x="187" y="73"/>
                      </a:lnTo>
                      <a:lnTo>
                        <a:pt x="187" y="73"/>
                      </a:lnTo>
                      <a:lnTo>
                        <a:pt x="187" y="73"/>
                      </a:lnTo>
                      <a:lnTo>
                        <a:pt x="187" y="75"/>
                      </a:lnTo>
                      <a:lnTo>
                        <a:pt x="187" y="75"/>
                      </a:lnTo>
                      <a:lnTo>
                        <a:pt x="187" y="75"/>
                      </a:lnTo>
                      <a:lnTo>
                        <a:pt x="187" y="77"/>
                      </a:lnTo>
                      <a:lnTo>
                        <a:pt x="189" y="77"/>
                      </a:lnTo>
                      <a:lnTo>
                        <a:pt x="189" y="77"/>
                      </a:lnTo>
                      <a:lnTo>
                        <a:pt x="189" y="77"/>
                      </a:lnTo>
                      <a:lnTo>
                        <a:pt x="189" y="78"/>
                      </a:lnTo>
                      <a:lnTo>
                        <a:pt x="191" y="78"/>
                      </a:lnTo>
                      <a:lnTo>
                        <a:pt x="191" y="78"/>
                      </a:lnTo>
                      <a:lnTo>
                        <a:pt x="191" y="80"/>
                      </a:lnTo>
                      <a:lnTo>
                        <a:pt x="191" y="80"/>
                      </a:lnTo>
                      <a:lnTo>
                        <a:pt x="191" y="80"/>
                      </a:lnTo>
                      <a:lnTo>
                        <a:pt x="193" y="80"/>
                      </a:lnTo>
                      <a:lnTo>
                        <a:pt x="193" y="80"/>
                      </a:lnTo>
                      <a:lnTo>
                        <a:pt x="193" y="80"/>
                      </a:lnTo>
                      <a:lnTo>
                        <a:pt x="195" y="80"/>
                      </a:lnTo>
                      <a:lnTo>
                        <a:pt x="195" y="80"/>
                      </a:lnTo>
                      <a:lnTo>
                        <a:pt x="195" y="80"/>
                      </a:lnTo>
                      <a:lnTo>
                        <a:pt x="197" y="80"/>
                      </a:lnTo>
                      <a:lnTo>
                        <a:pt x="197" y="80"/>
                      </a:lnTo>
                      <a:lnTo>
                        <a:pt x="195" y="80"/>
                      </a:lnTo>
                      <a:lnTo>
                        <a:pt x="195" y="82"/>
                      </a:lnTo>
                      <a:lnTo>
                        <a:pt x="195" y="82"/>
                      </a:lnTo>
                      <a:lnTo>
                        <a:pt x="195" y="82"/>
                      </a:lnTo>
                      <a:lnTo>
                        <a:pt x="195" y="84"/>
                      </a:lnTo>
                      <a:lnTo>
                        <a:pt x="195" y="84"/>
                      </a:lnTo>
                      <a:lnTo>
                        <a:pt x="195" y="84"/>
                      </a:lnTo>
                      <a:lnTo>
                        <a:pt x="195" y="86"/>
                      </a:lnTo>
                      <a:lnTo>
                        <a:pt x="197" y="86"/>
                      </a:lnTo>
                      <a:lnTo>
                        <a:pt x="197" y="86"/>
                      </a:lnTo>
                      <a:lnTo>
                        <a:pt x="197" y="86"/>
                      </a:lnTo>
                      <a:lnTo>
                        <a:pt x="197" y="88"/>
                      </a:lnTo>
                      <a:lnTo>
                        <a:pt x="197" y="88"/>
                      </a:lnTo>
                      <a:lnTo>
                        <a:pt x="197" y="88"/>
                      </a:lnTo>
                      <a:lnTo>
                        <a:pt x="197" y="88"/>
                      </a:lnTo>
                      <a:lnTo>
                        <a:pt x="199" y="88"/>
                      </a:lnTo>
                      <a:lnTo>
                        <a:pt x="199" y="90"/>
                      </a:lnTo>
                      <a:lnTo>
                        <a:pt x="199" y="90"/>
                      </a:lnTo>
                      <a:lnTo>
                        <a:pt x="199" y="92"/>
                      </a:lnTo>
                      <a:lnTo>
                        <a:pt x="199" y="92"/>
                      </a:lnTo>
                      <a:lnTo>
                        <a:pt x="197" y="92"/>
                      </a:lnTo>
                      <a:lnTo>
                        <a:pt x="197" y="92"/>
                      </a:lnTo>
                      <a:lnTo>
                        <a:pt x="197" y="92"/>
                      </a:lnTo>
                      <a:lnTo>
                        <a:pt x="197" y="94"/>
                      </a:lnTo>
                      <a:lnTo>
                        <a:pt x="195" y="94"/>
                      </a:lnTo>
                      <a:lnTo>
                        <a:pt x="195" y="94"/>
                      </a:lnTo>
                      <a:lnTo>
                        <a:pt x="195" y="94"/>
                      </a:lnTo>
                      <a:lnTo>
                        <a:pt x="193" y="94"/>
                      </a:lnTo>
                      <a:lnTo>
                        <a:pt x="193" y="94"/>
                      </a:lnTo>
                      <a:lnTo>
                        <a:pt x="193" y="94"/>
                      </a:lnTo>
                      <a:lnTo>
                        <a:pt x="191" y="94"/>
                      </a:lnTo>
                      <a:lnTo>
                        <a:pt x="191" y="94"/>
                      </a:lnTo>
                      <a:lnTo>
                        <a:pt x="191" y="96"/>
                      </a:lnTo>
                      <a:lnTo>
                        <a:pt x="191" y="96"/>
                      </a:lnTo>
                      <a:lnTo>
                        <a:pt x="191" y="96"/>
                      </a:lnTo>
                      <a:lnTo>
                        <a:pt x="191" y="96"/>
                      </a:lnTo>
                      <a:lnTo>
                        <a:pt x="189" y="96"/>
                      </a:lnTo>
                      <a:lnTo>
                        <a:pt x="189" y="96"/>
                      </a:lnTo>
                      <a:lnTo>
                        <a:pt x="189" y="98"/>
                      </a:lnTo>
                      <a:lnTo>
                        <a:pt x="187" y="98"/>
                      </a:lnTo>
                      <a:lnTo>
                        <a:pt x="187" y="96"/>
                      </a:lnTo>
                      <a:lnTo>
                        <a:pt x="187" y="96"/>
                      </a:lnTo>
                      <a:lnTo>
                        <a:pt x="187" y="96"/>
                      </a:lnTo>
                      <a:lnTo>
                        <a:pt x="187" y="96"/>
                      </a:lnTo>
                      <a:lnTo>
                        <a:pt x="185" y="96"/>
                      </a:lnTo>
                      <a:lnTo>
                        <a:pt x="185" y="96"/>
                      </a:lnTo>
                      <a:lnTo>
                        <a:pt x="185" y="96"/>
                      </a:lnTo>
                      <a:lnTo>
                        <a:pt x="185" y="94"/>
                      </a:lnTo>
                      <a:lnTo>
                        <a:pt x="185" y="94"/>
                      </a:lnTo>
                      <a:lnTo>
                        <a:pt x="183" y="94"/>
                      </a:lnTo>
                      <a:lnTo>
                        <a:pt x="183" y="92"/>
                      </a:lnTo>
                      <a:lnTo>
                        <a:pt x="185" y="92"/>
                      </a:lnTo>
                      <a:lnTo>
                        <a:pt x="185" y="92"/>
                      </a:lnTo>
                      <a:lnTo>
                        <a:pt x="183" y="92"/>
                      </a:lnTo>
                      <a:lnTo>
                        <a:pt x="183" y="90"/>
                      </a:lnTo>
                      <a:lnTo>
                        <a:pt x="183" y="90"/>
                      </a:lnTo>
                      <a:lnTo>
                        <a:pt x="183" y="90"/>
                      </a:lnTo>
                      <a:lnTo>
                        <a:pt x="183" y="90"/>
                      </a:lnTo>
                      <a:lnTo>
                        <a:pt x="183" y="90"/>
                      </a:lnTo>
                      <a:lnTo>
                        <a:pt x="183" y="92"/>
                      </a:lnTo>
                      <a:lnTo>
                        <a:pt x="182" y="92"/>
                      </a:lnTo>
                      <a:lnTo>
                        <a:pt x="182" y="92"/>
                      </a:lnTo>
                      <a:lnTo>
                        <a:pt x="182" y="92"/>
                      </a:lnTo>
                      <a:lnTo>
                        <a:pt x="182" y="92"/>
                      </a:lnTo>
                      <a:lnTo>
                        <a:pt x="180" y="92"/>
                      </a:lnTo>
                      <a:lnTo>
                        <a:pt x="180" y="92"/>
                      </a:lnTo>
                      <a:lnTo>
                        <a:pt x="178" y="92"/>
                      </a:lnTo>
                      <a:lnTo>
                        <a:pt x="178" y="94"/>
                      </a:lnTo>
                      <a:lnTo>
                        <a:pt x="178" y="94"/>
                      </a:lnTo>
                      <a:lnTo>
                        <a:pt x="180" y="94"/>
                      </a:lnTo>
                      <a:lnTo>
                        <a:pt x="180" y="96"/>
                      </a:lnTo>
                      <a:lnTo>
                        <a:pt x="180" y="96"/>
                      </a:lnTo>
                      <a:lnTo>
                        <a:pt x="180" y="96"/>
                      </a:lnTo>
                      <a:lnTo>
                        <a:pt x="180" y="98"/>
                      </a:lnTo>
                      <a:lnTo>
                        <a:pt x="180" y="98"/>
                      </a:lnTo>
                      <a:lnTo>
                        <a:pt x="180" y="98"/>
                      </a:lnTo>
                      <a:lnTo>
                        <a:pt x="180" y="99"/>
                      </a:lnTo>
                      <a:lnTo>
                        <a:pt x="180" y="99"/>
                      </a:lnTo>
                      <a:lnTo>
                        <a:pt x="182" y="99"/>
                      </a:lnTo>
                      <a:lnTo>
                        <a:pt x="182" y="99"/>
                      </a:lnTo>
                      <a:lnTo>
                        <a:pt x="182" y="101"/>
                      </a:lnTo>
                      <a:lnTo>
                        <a:pt x="182" y="101"/>
                      </a:lnTo>
                      <a:lnTo>
                        <a:pt x="182" y="101"/>
                      </a:lnTo>
                      <a:lnTo>
                        <a:pt x="183" y="101"/>
                      </a:lnTo>
                      <a:lnTo>
                        <a:pt x="183" y="103"/>
                      </a:lnTo>
                      <a:lnTo>
                        <a:pt x="183" y="103"/>
                      </a:lnTo>
                      <a:lnTo>
                        <a:pt x="183" y="103"/>
                      </a:lnTo>
                      <a:lnTo>
                        <a:pt x="183" y="103"/>
                      </a:lnTo>
                      <a:lnTo>
                        <a:pt x="183" y="105"/>
                      </a:lnTo>
                      <a:lnTo>
                        <a:pt x="183" y="105"/>
                      </a:lnTo>
                      <a:lnTo>
                        <a:pt x="183" y="105"/>
                      </a:lnTo>
                      <a:lnTo>
                        <a:pt x="183" y="107"/>
                      </a:lnTo>
                      <a:lnTo>
                        <a:pt x="183" y="107"/>
                      </a:lnTo>
                      <a:lnTo>
                        <a:pt x="183" y="107"/>
                      </a:lnTo>
                      <a:lnTo>
                        <a:pt x="183" y="109"/>
                      </a:lnTo>
                      <a:lnTo>
                        <a:pt x="183" y="109"/>
                      </a:lnTo>
                      <a:lnTo>
                        <a:pt x="183" y="111"/>
                      </a:lnTo>
                      <a:lnTo>
                        <a:pt x="183" y="111"/>
                      </a:lnTo>
                      <a:lnTo>
                        <a:pt x="183" y="111"/>
                      </a:lnTo>
                      <a:lnTo>
                        <a:pt x="185" y="111"/>
                      </a:lnTo>
                      <a:lnTo>
                        <a:pt x="185" y="111"/>
                      </a:lnTo>
                      <a:lnTo>
                        <a:pt x="185" y="111"/>
                      </a:lnTo>
                      <a:lnTo>
                        <a:pt x="185" y="113"/>
                      </a:lnTo>
                      <a:lnTo>
                        <a:pt x="185" y="113"/>
                      </a:lnTo>
                      <a:lnTo>
                        <a:pt x="185" y="113"/>
                      </a:lnTo>
                      <a:lnTo>
                        <a:pt x="183" y="113"/>
                      </a:lnTo>
                      <a:lnTo>
                        <a:pt x="183" y="113"/>
                      </a:lnTo>
                      <a:lnTo>
                        <a:pt x="183" y="115"/>
                      </a:lnTo>
                      <a:lnTo>
                        <a:pt x="183" y="115"/>
                      </a:lnTo>
                      <a:lnTo>
                        <a:pt x="183" y="115"/>
                      </a:lnTo>
                      <a:lnTo>
                        <a:pt x="185" y="115"/>
                      </a:lnTo>
                      <a:lnTo>
                        <a:pt x="185" y="117"/>
                      </a:lnTo>
                      <a:lnTo>
                        <a:pt x="185" y="117"/>
                      </a:lnTo>
                      <a:lnTo>
                        <a:pt x="183" y="117"/>
                      </a:lnTo>
                      <a:lnTo>
                        <a:pt x="183" y="119"/>
                      </a:lnTo>
                      <a:lnTo>
                        <a:pt x="185" y="119"/>
                      </a:lnTo>
                      <a:lnTo>
                        <a:pt x="185" y="119"/>
                      </a:lnTo>
                      <a:lnTo>
                        <a:pt x="185" y="119"/>
                      </a:lnTo>
                      <a:lnTo>
                        <a:pt x="187" y="119"/>
                      </a:lnTo>
                      <a:lnTo>
                        <a:pt x="187" y="119"/>
                      </a:lnTo>
                      <a:lnTo>
                        <a:pt x="187" y="119"/>
                      </a:lnTo>
                      <a:lnTo>
                        <a:pt x="187" y="119"/>
                      </a:lnTo>
                      <a:lnTo>
                        <a:pt x="189" y="119"/>
                      </a:lnTo>
                      <a:lnTo>
                        <a:pt x="189" y="117"/>
                      </a:lnTo>
                      <a:lnTo>
                        <a:pt x="189" y="117"/>
                      </a:lnTo>
                      <a:lnTo>
                        <a:pt x="189" y="117"/>
                      </a:lnTo>
                      <a:lnTo>
                        <a:pt x="189" y="115"/>
                      </a:lnTo>
                      <a:lnTo>
                        <a:pt x="191" y="115"/>
                      </a:lnTo>
                      <a:lnTo>
                        <a:pt x="191" y="117"/>
                      </a:lnTo>
                      <a:lnTo>
                        <a:pt x="191" y="117"/>
                      </a:lnTo>
                      <a:lnTo>
                        <a:pt x="191" y="117"/>
                      </a:lnTo>
                      <a:lnTo>
                        <a:pt x="191" y="117"/>
                      </a:lnTo>
                      <a:lnTo>
                        <a:pt x="191" y="119"/>
                      </a:lnTo>
                      <a:lnTo>
                        <a:pt x="193" y="119"/>
                      </a:lnTo>
                      <a:lnTo>
                        <a:pt x="193" y="119"/>
                      </a:lnTo>
                      <a:lnTo>
                        <a:pt x="193" y="119"/>
                      </a:lnTo>
                      <a:lnTo>
                        <a:pt x="193" y="121"/>
                      </a:lnTo>
                      <a:lnTo>
                        <a:pt x="193" y="121"/>
                      </a:lnTo>
                      <a:lnTo>
                        <a:pt x="193" y="121"/>
                      </a:lnTo>
                      <a:lnTo>
                        <a:pt x="193" y="121"/>
                      </a:lnTo>
                      <a:lnTo>
                        <a:pt x="193" y="122"/>
                      </a:lnTo>
                      <a:lnTo>
                        <a:pt x="195" y="122"/>
                      </a:lnTo>
                      <a:lnTo>
                        <a:pt x="195" y="122"/>
                      </a:lnTo>
                      <a:lnTo>
                        <a:pt x="197" y="122"/>
                      </a:lnTo>
                      <a:lnTo>
                        <a:pt x="197" y="122"/>
                      </a:lnTo>
                      <a:lnTo>
                        <a:pt x="197" y="124"/>
                      </a:lnTo>
                      <a:lnTo>
                        <a:pt x="197" y="124"/>
                      </a:lnTo>
                      <a:lnTo>
                        <a:pt x="197" y="124"/>
                      </a:lnTo>
                      <a:lnTo>
                        <a:pt x="199" y="124"/>
                      </a:lnTo>
                      <a:lnTo>
                        <a:pt x="199" y="124"/>
                      </a:lnTo>
                      <a:lnTo>
                        <a:pt x="199" y="126"/>
                      </a:lnTo>
                      <a:lnTo>
                        <a:pt x="199" y="126"/>
                      </a:lnTo>
                      <a:lnTo>
                        <a:pt x="199" y="126"/>
                      </a:lnTo>
                      <a:lnTo>
                        <a:pt x="199" y="124"/>
                      </a:lnTo>
                      <a:lnTo>
                        <a:pt x="201" y="124"/>
                      </a:lnTo>
                      <a:lnTo>
                        <a:pt x="201" y="124"/>
                      </a:lnTo>
                      <a:lnTo>
                        <a:pt x="201" y="126"/>
                      </a:lnTo>
                      <a:lnTo>
                        <a:pt x="203" y="126"/>
                      </a:lnTo>
                      <a:lnTo>
                        <a:pt x="203" y="124"/>
                      </a:lnTo>
                      <a:lnTo>
                        <a:pt x="203" y="124"/>
                      </a:lnTo>
                      <a:lnTo>
                        <a:pt x="203" y="124"/>
                      </a:lnTo>
                      <a:lnTo>
                        <a:pt x="203" y="126"/>
                      </a:lnTo>
                      <a:lnTo>
                        <a:pt x="204" y="126"/>
                      </a:lnTo>
                      <a:lnTo>
                        <a:pt x="204" y="126"/>
                      </a:lnTo>
                      <a:lnTo>
                        <a:pt x="204" y="126"/>
                      </a:lnTo>
                      <a:lnTo>
                        <a:pt x="204" y="128"/>
                      </a:lnTo>
                      <a:lnTo>
                        <a:pt x="204" y="128"/>
                      </a:lnTo>
                      <a:lnTo>
                        <a:pt x="206" y="128"/>
                      </a:lnTo>
                      <a:lnTo>
                        <a:pt x="206" y="128"/>
                      </a:lnTo>
                      <a:lnTo>
                        <a:pt x="206" y="128"/>
                      </a:lnTo>
                      <a:lnTo>
                        <a:pt x="206" y="128"/>
                      </a:lnTo>
                      <a:lnTo>
                        <a:pt x="208" y="128"/>
                      </a:lnTo>
                      <a:lnTo>
                        <a:pt x="208" y="128"/>
                      </a:lnTo>
                      <a:lnTo>
                        <a:pt x="208" y="128"/>
                      </a:lnTo>
                      <a:lnTo>
                        <a:pt x="210" y="128"/>
                      </a:lnTo>
                      <a:lnTo>
                        <a:pt x="210" y="130"/>
                      </a:lnTo>
                      <a:lnTo>
                        <a:pt x="210" y="130"/>
                      </a:lnTo>
                      <a:lnTo>
                        <a:pt x="210" y="130"/>
                      </a:lnTo>
                      <a:lnTo>
                        <a:pt x="210" y="130"/>
                      </a:lnTo>
                      <a:lnTo>
                        <a:pt x="210" y="132"/>
                      </a:lnTo>
                      <a:lnTo>
                        <a:pt x="210" y="132"/>
                      </a:lnTo>
                      <a:lnTo>
                        <a:pt x="210" y="134"/>
                      </a:lnTo>
                      <a:lnTo>
                        <a:pt x="210" y="134"/>
                      </a:lnTo>
                      <a:lnTo>
                        <a:pt x="210" y="134"/>
                      </a:lnTo>
                      <a:lnTo>
                        <a:pt x="212" y="134"/>
                      </a:lnTo>
                      <a:lnTo>
                        <a:pt x="212" y="134"/>
                      </a:lnTo>
                      <a:lnTo>
                        <a:pt x="212" y="134"/>
                      </a:lnTo>
                      <a:lnTo>
                        <a:pt x="214" y="134"/>
                      </a:lnTo>
                      <a:lnTo>
                        <a:pt x="214" y="136"/>
                      </a:lnTo>
                      <a:lnTo>
                        <a:pt x="214" y="136"/>
                      </a:lnTo>
                      <a:lnTo>
                        <a:pt x="214" y="136"/>
                      </a:lnTo>
                      <a:lnTo>
                        <a:pt x="214" y="136"/>
                      </a:lnTo>
                      <a:lnTo>
                        <a:pt x="216" y="136"/>
                      </a:lnTo>
                      <a:lnTo>
                        <a:pt x="216" y="136"/>
                      </a:lnTo>
                      <a:lnTo>
                        <a:pt x="218" y="136"/>
                      </a:lnTo>
                      <a:lnTo>
                        <a:pt x="218" y="136"/>
                      </a:lnTo>
                      <a:lnTo>
                        <a:pt x="218" y="136"/>
                      </a:lnTo>
                      <a:lnTo>
                        <a:pt x="218" y="136"/>
                      </a:lnTo>
                      <a:lnTo>
                        <a:pt x="220" y="136"/>
                      </a:lnTo>
                      <a:lnTo>
                        <a:pt x="220" y="138"/>
                      </a:lnTo>
                      <a:lnTo>
                        <a:pt x="220" y="138"/>
                      </a:lnTo>
                      <a:lnTo>
                        <a:pt x="220" y="138"/>
                      </a:lnTo>
                      <a:lnTo>
                        <a:pt x="220" y="138"/>
                      </a:lnTo>
                      <a:lnTo>
                        <a:pt x="220" y="140"/>
                      </a:lnTo>
                      <a:lnTo>
                        <a:pt x="222" y="140"/>
                      </a:lnTo>
                      <a:lnTo>
                        <a:pt x="222" y="140"/>
                      </a:lnTo>
                      <a:lnTo>
                        <a:pt x="224" y="140"/>
                      </a:lnTo>
                      <a:lnTo>
                        <a:pt x="224" y="140"/>
                      </a:lnTo>
                      <a:lnTo>
                        <a:pt x="224" y="140"/>
                      </a:lnTo>
                      <a:lnTo>
                        <a:pt x="224" y="140"/>
                      </a:lnTo>
                      <a:lnTo>
                        <a:pt x="224" y="142"/>
                      </a:lnTo>
                      <a:lnTo>
                        <a:pt x="224" y="142"/>
                      </a:lnTo>
                      <a:lnTo>
                        <a:pt x="224" y="142"/>
                      </a:lnTo>
                      <a:lnTo>
                        <a:pt x="224" y="142"/>
                      </a:lnTo>
                      <a:lnTo>
                        <a:pt x="222" y="142"/>
                      </a:lnTo>
                      <a:lnTo>
                        <a:pt x="222" y="142"/>
                      </a:lnTo>
                      <a:lnTo>
                        <a:pt x="222" y="142"/>
                      </a:lnTo>
                      <a:lnTo>
                        <a:pt x="222" y="142"/>
                      </a:lnTo>
                      <a:lnTo>
                        <a:pt x="222" y="144"/>
                      </a:lnTo>
                      <a:lnTo>
                        <a:pt x="220" y="144"/>
                      </a:lnTo>
                      <a:lnTo>
                        <a:pt x="220" y="144"/>
                      </a:lnTo>
                      <a:lnTo>
                        <a:pt x="220" y="144"/>
                      </a:lnTo>
                      <a:lnTo>
                        <a:pt x="220" y="144"/>
                      </a:lnTo>
                      <a:lnTo>
                        <a:pt x="220" y="144"/>
                      </a:lnTo>
                      <a:lnTo>
                        <a:pt x="220" y="145"/>
                      </a:lnTo>
                      <a:lnTo>
                        <a:pt x="218" y="145"/>
                      </a:lnTo>
                      <a:lnTo>
                        <a:pt x="218" y="145"/>
                      </a:lnTo>
                      <a:lnTo>
                        <a:pt x="218" y="145"/>
                      </a:lnTo>
                      <a:lnTo>
                        <a:pt x="218" y="145"/>
                      </a:lnTo>
                      <a:lnTo>
                        <a:pt x="216" y="145"/>
                      </a:lnTo>
                      <a:lnTo>
                        <a:pt x="216" y="147"/>
                      </a:lnTo>
                      <a:lnTo>
                        <a:pt x="216" y="147"/>
                      </a:lnTo>
                      <a:lnTo>
                        <a:pt x="216" y="147"/>
                      </a:lnTo>
                      <a:lnTo>
                        <a:pt x="216" y="149"/>
                      </a:lnTo>
                      <a:lnTo>
                        <a:pt x="214" y="149"/>
                      </a:lnTo>
                      <a:lnTo>
                        <a:pt x="214" y="149"/>
                      </a:lnTo>
                      <a:lnTo>
                        <a:pt x="214" y="149"/>
                      </a:lnTo>
                      <a:lnTo>
                        <a:pt x="214" y="149"/>
                      </a:lnTo>
                      <a:lnTo>
                        <a:pt x="214" y="151"/>
                      </a:lnTo>
                      <a:lnTo>
                        <a:pt x="212" y="151"/>
                      </a:lnTo>
                      <a:lnTo>
                        <a:pt x="212" y="151"/>
                      </a:lnTo>
                      <a:lnTo>
                        <a:pt x="212" y="151"/>
                      </a:lnTo>
                      <a:lnTo>
                        <a:pt x="214" y="151"/>
                      </a:lnTo>
                      <a:lnTo>
                        <a:pt x="214" y="153"/>
                      </a:lnTo>
                      <a:lnTo>
                        <a:pt x="214" y="153"/>
                      </a:lnTo>
                      <a:lnTo>
                        <a:pt x="212" y="153"/>
                      </a:lnTo>
                      <a:lnTo>
                        <a:pt x="212" y="155"/>
                      </a:lnTo>
                      <a:lnTo>
                        <a:pt x="212" y="155"/>
                      </a:lnTo>
                      <a:lnTo>
                        <a:pt x="212" y="155"/>
                      </a:lnTo>
                      <a:lnTo>
                        <a:pt x="210" y="155"/>
                      </a:lnTo>
                      <a:lnTo>
                        <a:pt x="210" y="157"/>
                      </a:lnTo>
                      <a:lnTo>
                        <a:pt x="210" y="157"/>
                      </a:lnTo>
                      <a:lnTo>
                        <a:pt x="210" y="157"/>
                      </a:lnTo>
                      <a:lnTo>
                        <a:pt x="210" y="159"/>
                      </a:lnTo>
                      <a:lnTo>
                        <a:pt x="210" y="159"/>
                      </a:lnTo>
                      <a:lnTo>
                        <a:pt x="210" y="159"/>
                      </a:lnTo>
                      <a:lnTo>
                        <a:pt x="212" y="159"/>
                      </a:lnTo>
                      <a:lnTo>
                        <a:pt x="212" y="159"/>
                      </a:lnTo>
                      <a:lnTo>
                        <a:pt x="210" y="159"/>
                      </a:lnTo>
                      <a:lnTo>
                        <a:pt x="210" y="161"/>
                      </a:lnTo>
                      <a:lnTo>
                        <a:pt x="210" y="161"/>
                      </a:lnTo>
                      <a:lnTo>
                        <a:pt x="210" y="161"/>
                      </a:lnTo>
                      <a:lnTo>
                        <a:pt x="210" y="163"/>
                      </a:lnTo>
                      <a:lnTo>
                        <a:pt x="210" y="163"/>
                      </a:lnTo>
                      <a:lnTo>
                        <a:pt x="210" y="163"/>
                      </a:lnTo>
                      <a:lnTo>
                        <a:pt x="208" y="163"/>
                      </a:lnTo>
                      <a:lnTo>
                        <a:pt x="208" y="165"/>
                      </a:lnTo>
                      <a:lnTo>
                        <a:pt x="208" y="165"/>
                      </a:lnTo>
                      <a:lnTo>
                        <a:pt x="208" y="165"/>
                      </a:lnTo>
                      <a:lnTo>
                        <a:pt x="208" y="167"/>
                      </a:lnTo>
                      <a:lnTo>
                        <a:pt x="208" y="167"/>
                      </a:lnTo>
                      <a:lnTo>
                        <a:pt x="208" y="167"/>
                      </a:lnTo>
                      <a:lnTo>
                        <a:pt x="208" y="168"/>
                      </a:lnTo>
                      <a:lnTo>
                        <a:pt x="206" y="168"/>
                      </a:lnTo>
                      <a:lnTo>
                        <a:pt x="206" y="168"/>
                      </a:lnTo>
                      <a:lnTo>
                        <a:pt x="206" y="168"/>
                      </a:lnTo>
                      <a:lnTo>
                        <a:pt x="208" y="168"/>
                      </a:lnTo>
                      <a:lnTo>
                        <a:pt x="208" y="170"/>
                      </a:lnTo>
                      <a:lnTo>
                        <a:pt x="208" y="170"/>
                      </a:lnTo>
                      <a:lnTo>
                        <a:pt x="208" y="170"/>
                      </a:lnTo>
                      <a:lnTo>
                        <a:pt x="208" y="170"/>
                      </a:lnTo>
                      <a:lnTo>
                        <a:pt x="210" y="170"/>
                      </a:lnTo>
                      <a:lnTo>
                        <a:pt x="210" y="170"/>
                      </a:lnTo>
                      <a:lnTo>
                        <a:pt x="210" y="172"/>
                      </a:lnTo>
                      <a:lnTo>
                        <a:pt x="210" y="172"/>
                      </a:lnTo>
                      <a:lnTo>
                        <a:pt x="210" y="172"/>
                      </a:lnTo>
                      <a:lnTo>
                        <a:pt x="212" y="172"/>
                      </a:lnTo>
                      <a:lnTo>
                        <a:pt x="212" y="174"/>
                      </a:lnTo>
                      <a:lnTo>
                        <a:pt x="212" y="174"/>
                      </a:lnTo>
                      <a:lnTo>
                        <a:pt x="214" y="174"/>
                      </a:lnTo>
                      <a:lnTo>
                        <a:pt x="214" y="174"/>
                      </a:lnTo>
                      <a:lnTo>
                        <a:pt x="214" y="174"/>
                      </a:lnTo>
                      <a:lnTo>
                        <a:pt x="214" y="174"/>
                      </a:lnTo>
                      <a:lnTo>
                        <a:pt x="214" y="174"/>
                      </a:lnTo>
                      <a:lnTo>
                        <a:pt x="216" y="174"/>
                      </a:lnTo>
                      <a:lnTo>
                        <a:pt x="216" y="172"/>
                      </a:lnTo>
                      <a:lnTo>
                        <a:pt x="216" y="172"/>
                      </a:lnTo>
                      <a:lnTo>
                        <a:pt x="216" y="174"/>
                      </a:lnTo>
                      <a:lnTo>
                        <a:pt x="218" y="174"/>
                      </a:lnTo>
                      <a:lnTo>
                        <a:pt x="218" y="174"/>
                      </a:lnTo>
                      <a:lnTo>
                        <a:pt x="218" y="174"/>
                      </a:lnTo>
                      <a:lnTo>
                        <a:pt x="218" y="174"/>
                      </a:lnTo>
                      <a:lnTo>
                        <a:pt x="218" y="176"/>
                      </a:lnTo>
                      <a:lnTo>
                        <a:pt x="220" y="176"/>
                      </a:lnTo>
                      <a:lnTo>
                        <a:pt x="220" y="176"/>
                      </a:lnTo>
                      <a:lnTo>
                        <a:pt x="220" y="176"/>
                      </a:lnTo>
                      <a:lnTo>
                        <a:pt x="220" y="176"/>
                      </a:lnTo>
                      <a:lnTo>
                        <a:pt x="222" y="176"/>
                      </a:lnTo>
                      <a:lnTo>
                        <a:pt x="222" y="176"/>
                      </a:lnTo>
                      <a:lnTo>
                        <a:pt x="222" y="176"/>
                      </a:lnTo>
                      <a:lnTo>
                        <a:pt x="222" y="178"/>
                      </a:lnTo>
                      <a:lnTo>
                        <a:pt x="224" y="178"/>
                      </a:lnTo>
                      <a:lnTo>
                        <a:pt x="224" y="178"/>
                      </a:lnTo>
                      <a:lnTo>
                        <a:pt x="224" y="178"/>
                      </a:lnTo>
                      <a:lnTo>
                        <a:pt x="224" y="178"/>
                      </a:lnTo>
                      <a:lnTo>
                        <a:pt x="226" y="178"/>
                      </a:lnTo>
                      <a:lnTo>
                        <a:pt x="226" y="178"/>
                      </a:lnTo>
                      <a:lnTo>
                        <a:pt x="226" y="178"/>
                      </a:lnTo>
                      <a:lnTo>
                        <a:pt x="226" y="180"/>
                      </a:lnTo>
                      <a:lnTo>
                        <a:pt x="227" y="180"/>
                      </a:lnTo>
                      <a:lnTo>
                        <a:pt x="227" y="180"/>
                      </a:lnTo>
                      <a:lnTo>
                        <a:pt x="227" y="180"/>
                      </a:lnTo>
                      <a:lnTo>
                        <a:pt x="227" y="182"/>
                      </a:lnTo>
                      <a:lnTo>
                        <a:pt x="229" y="182"/>
                      </a:lnTo>
                      <a:lnTo>
                        <a:pt x="229" y="182"/>
                      </a:lnTo>
                      <a:lnTo>
                        <a:pt x="229" y="182"/>
                      </a:lnTo>
                      <a:lnTo>
                        <a:pt x="229" y="184"/>
                      </a:lnTo>
                      <a:lnTo>
                        <a:pt x="229" y="184"/>
                      </a:lnTo>
                      <a:lnTo>
                        <a:pt x="229" y="184"/>
                      </a:lnTo>
                      <a:lnTo>
                        <a:pt x="229" y="184"/>
                      </a:lnTo>
                      <a:lnTo>
                        <a:pt x="231" y="184"/>
                      </a:lnTo>
                      <a:lnTo>
                        <a:pt x="231" y="184"/>
                      </a:lnTo>
                      <a:lnTo>
                        <a:pt x="231" y="184"/>
                      </a:lnTo>
                      <a:lnTo>
                        <a:pt x="231" y="184"/>
                      </a:lnTo>
                      <a:lnTo>
                        <a:pt x="231" y="184"/>
                      </a:lnTo>
                      <a:lnTo>
                        <a:pt x="231" y="186"/>
                      </a:lnTo>
                      <a:lnTo>
                        <a:pt x="233" y="186"/>
                      </a:lnTo>
                      <a:lnTo>
                        <a:pt x="233" y="186"/>
                      </a:lnTo>
                      <a:lnTo>
                        <a:pt x="233" y="186"/>
                      </a:lnTo>
                      <a:lnTo>
                        <a:pt x="235" y="186"/>
                      </a:lnTo>
                      <a:lnTo>
                        <a:pt x="235" y="186"/>
                      </a:lnTo>
                      <a:lnTo>
                        <a:pt x="235" y="186"/>
                      </a:lnTo>
                      <a:lnTo>
                        <a:pt x="235" y="188"/>
                      </a:lnTo>
                      <a:lnTo>
                        <a:pt x="237" y="188"/>
                      </a:lnTo>
                      <a:lnTo>
                        <a:pt x="237" y="188"/>
                      </a:lnTo>
                      <a:lnTo>
                        <a:pt x="237" y="188"/>
                      </a:lnTo>
                      <a:lnTo>
                        <a:pt x="237" y="188"/>
                      </a:lnTo>
                      <a:lnTo>
                        <a:pt x="237" y="190"/>
                      </a:lnTo>
                      <a:lnTo>
                        <a:pt x="239" y="190"/>
                      </a:lnTo>
                      <a:lnTo>
                        <a:pt x="239" y="190"/>
                      </a:lnTo>
                      <a:lnTo>
                        <a:pt x="239" y="190"/>
                      </a:lnTo>
                      <a:lnTo>
                        <a:pt x="241" y="190"/>
                      </a:lnTo>
                      <a:lnTo>
                        <a:pt x="241" y="190"/>
                      </a:lnTo>
                      <a:lnTo>
                        <a:pt x="241" y="188"/>
                      </a:lnTo>
                      <a:lnTo>
                        <a:pt x="241" y="188"/>
                      </a:lnTo>
                      <a:lnTo>
                        <a:pt x="241" y="188"/>
                      </a:lnTo>
                      <a:lnTo>
                        <a:pt x="243" y="188"/>
                      </a:lnTo>
                      <a:lnTo>
                        <a:pt x="243" y="190"/>
                      </a:lnTo>
                      <a:lnTo>
                        <a:pt x="243" y="190"/>
                      </a:lnTo>
                      <a:lnTo>
                        <a:pt x="245" y="190"/>
                      </a:lnTo>
                      <a:lnTo>
                        <a:pt x="245" y="190"/>
                      </a:lnTo>
                      <a:lnTo>
                        <a:pt x="245" y="190"/>
                      </a:lnTo>
                      <a:lnTo>
                        <a:pt x="245" y="190"/>
                      </a:lnTo>
                      <a:lnTo>
                        <a:pt x="245" y="191"/>
                      </a:lnTo>
                      <a:lnTo>
                        <a:pt x="247" y="191"/>
                      </a:lnTo>
                      <a:lnTo>
                        <a:pt x="247" y="191"/>
                      </a:lnTo>
                      <a:lnTo>
                        <a:pt x="247" y="191"/>
                      </a:lnTo>
                      <a:lnTo>
                        <a:pt x="247" y="191"/>
                      </a:lnTo>
                      <a:lnTo>
                        <a:pt x="248" y="191"/>
                      </a:lnTo>
                      <a:lnTo>
                        <a:pt x="248" y="191"/>
                      </a:lnTo>
                      <a:lnTo>
                        <a:pt x="248" y="191"/>
                      </a:lnTo>
                      <a:lnTo>
                        <a:pt x="248" y="193"/>
                      </a:lnTo>
                      <a:lnTo>
                        <a:pt x="250" y="193"/>
                      </a:lnTo>
                      <a:lnTo>
                        <a:pt x="250" y="193"/>
                      </a:lnTo>
                      <a:lnTo>
                        <a:pt x="250" y="193"/>
                      </a:lnTo>
                      <a:lnTo>
                        <a:pt x="250" y="191"/>
                      </a:lnTo>
                      <a:lnTo>
                        <a:pt x="252" y="191"/>
                      </a:lnTo>
                      <a:lnTo>
                        <a:pt x="252" y="191"/>
                      </a:lnTo>
                      <a:lnTo>
                        <a:pt x="252" y="191"/>
                      </a:lnTo>
                      <a:lnTo>
                        <a:pt x="254" y="191"/>
                      </a:lnTo>
                      <a:lnTo>
                        <a:pt x="254" y="193"/>
                      </a:lnTo>
                      <a:lnTo>
                        <a:pt x="254" y="193"/>
                      </a:lnTo>
                      <a:lnTo>
                        <a:pt x="254" y="195"/>
                      </a:lnTo>
                      <a:lnTo>
                        <a:pt x="254" y="195"/>
                      </a:lnTo>
                      <a:lnTo>
                        <a:pt x="254" y="195"/>
                      </a:lnTo>
                      <a:lnTo>
                        <a:pt x="254" y="197"/>
                      </a:lnTo>
                      <a:lnTo>
                        <a:pt x="256" y="197"/>
                      </a:lnTo>
                      <a:lnTo>
                        <a:pt x="256" y="197"/>
                      </a:lnTo>
                      <a:lnTo>
                        <a:pt x="256" y="197"/>
                      </a:lnTo>
                      <a:lnTo>
                        <a:pt x="258" y="197"/>
                      </a:lnTo>
                      <a:lnTo>
                        <a:pt x="258" y="197"/>
                      </a:lnTo>
                      <a:lnTo>
                        <a:pt x="258" y="197"/>
                      </a:lnTo>
                      <a:lnTo>
                        <a:pt x="258" y="197"/>
                      </a:lnTo>
                      <a:lnTo>
                        <a:pt x="260" y="197"/>
                      </a:lnTo>
                      <a:lnTo>
                        <a:pt x="260" y="197"/>
                      </a:lnTo>
                      <a:lnTo>
                        <a:pt x="262" y="197"/>
                      </a:lnTo>
                      <a:lnTo>
                        <a:pt x="262" y="197"/>
                      </a:lnTo>
                      <a:lnTo>
                        <a:pt x="262" y="197"/>
                      </a:lnTo>
                      <a:lnTo>
                        <a:pt x="262" y="199"/>
                      </a:lnTo>
                      <a:lnTo>
                        <a:pt x="264" y="199"/>
                      </a:lnTo>
                      <a:lnTo>
                        <a:pt x="264" y="199"/>
                      </a:lnTo>
                      <a:lnTo>
                        <a:pt x="264" y="199"/>
                      </a:lnTo>
                      <a:lnTo>
                        <a:pt x="264" y="199"/>
                      </a:lnTo>
                      <a:lnTo>
                        <a:pt x="266" y="199"/>
                      </a:lnTo>
                      <a:lnTo>
                        <a:pt x="266" y="199"/>
                      </a:lnTo>
                      <a:lnTo>
                        <a:pt x="266" y="197"/>
                      </a:lnTo>
                      <a:lnTo>
                        <a:pt x="266" y="197"/>
                      </a:lnTo>
                      <a:lnTo>
                        <a:pt x="266" y="197"/>
                      </a:lnTo>
                      <a:lnTo>
                        <a:pt x="268" y="197"/>
                      </a:lnTo>
                      <a:lnTo>
                        <a:pt x="268" y="197"/>
                      </a:lnTo>
                      <a:lnTo>
                        <a:pt x="268" y="197"/>
                      </a:lnTo>
                      <a:lnTo>
                        <a:pt x="270" y="197"/>
                      </a:lnTo>
                      <a:lnTo>
                        <a:pt x="270" y="197"/>
                      </a:lnTo>
                      <a:lnTo>
                        <a:pt x="270" y="197"/>
                      </a:lnTo>
                      <a:lnTo>
                        <a:pt x="270" y="197"/>
                      </a:lnTo>
                      <a:lnTo>
                        <a:pt x="271" y="197"/>
                      </a:lnTo>
                      <a:lnTo>
                        <a:pt x="271" y="199"/>
                      </a:lnTo>
                      <a:lnTo>
                        <a:pt x="271" y="199"/>
                      </a:lnTo>
                      <a:lnTo>
                        <a:pt x="273" y="199"/>
                      </a:lnTo>
                      <a:lnTo>
                        <a:pt x="273" y="197"/>
                      </a:lnTo>
                      <a:lnTo>
                        <a:pt x="273" y="197"/>
                      </a:lnTo>
                      <a:lnTo>
                        <a:pt x="273" y="197"/>
                      </a:lnTo>
                      <a:lnTo>
                        <a:pt x="275" y="197"/>
                      </a:lnTo>
                      <a:lnTo>
                        <a:pt x="275" y="197"/>
                      </a:lnTo>
                      <a:lnTo>
                        <a:pt x="277" y="197"/>
                      </a:lnTo>
                      <a:lnTo>
                        <a:pt x="277" y="197"/>
                      </a:lnTo>
                      <a:lnTo>
                        <a:pt x="277" y="197"/>
                      </a:lnTo>
                      <a:lnTo>
                        <a:pt x="277" y="197"/>
                      </a:lnTo>
                      <a:lnTo>
                        <a:pt x="279" y="197"/>
                      </a:lnTo>
                      <a:lnTo>
                        <a:pt x="279" y="197"/>
                      </a:lnTo>
                      <a:lnTo>
                        <a:pt x="279" y="197"/>
                      </a:lnTo>
                      <a:lnTo>
                        <a:pt x="279" y="197"/>
                      </a:lnTo>
                      <a:lnTo>
                        <a:pt x="279" y="199"/>
                      </a:lnTo>
                      <a:lnTo>
                        <a:pt x="281" y="199"/>
                      </a:lnTo>
                      <a:lnTo>
                        <a:pt x="281" y="199"/>
                      </a:lnTo>
                      <a:lnTo>
                        <a:pt x="281" y="199"/>
                      </a:lnTo>
                      <a:lnTo>
                        <a:pt x="283" y="199"/>
                      </a:lnTo>
                      <a:lnTo>
                        <a:pt x="283" y="199"/>
                      </a:lnTo>
                      <a:lnTo>
                        <a:pt x="283" y="199"/>
                      </a:lnTo>
                      <a:lnTo>
                        <a:pt x="285" y="199"/>
                      </a:lnTo>
                      <a:lnTo>
                        <a:pt x="285" y="199"/>
                      </a:lnTo>
                      <a:lnTo>
                        <a:pt x="285" y="199"/>
                      </a:lnTo>
                      <a:lnTo>
                        <a:pt x="285" y="199"/>
                      </a:lnTo>
                      <a:lnTo>
                        <a:pt x="287" y="199"/>
                      </a:lnTo>
                      <a:lnTo>
                        <a:pt x="287" y="201"/>
                      </a:lnTo>
                      <a:lnTo>
                        <a:pt x="287" y="201"/>
                      </a:lnTo>
                      <a:lnTo>
                        <a:pt x="287" y="201"/>
                      </a:lnTo>
                      <a:lnTo>
                        <a:pt x="287" y="203"/>
                      </a:lnTo>
                      <a:lnTo>
                        <a:pt x="287" y="203"/>
                      </a:lnTo>
                      <a:lnTo>
                        <a:pt x="287" y="205"/>
                      </a:lnTo>
                      <a:lnTo>
                        <a:pt x="287" y="205"/>
                      </a:lnTo>
                      <a:lnTo>
                        <a:pt x="287" y="207"/>
                      </a:lnTo>
                      <a:lnTo>
                        <a:pt x="289" y="207"/>
                      </a:lnTo>
                      <a:lnTo>
                        <a:pt x="289" y="207"/>
                      </a:lnTo>
                      <a:lnTo>
                        <a:pt x="289" y="207"/>
                      </a:lnTo>
                      <a:lnTo>
                        <a:pt x="289" y="207"/>
                      </a:lnTo>
                      <a:lnTo>
                        <a:pt x="291" y="207"/>
                      </a:lnTo>
                      <a:lnTo>
                        <a:pt x="291" y="207"/>
                      </a:lnTo>
                      <a:lnTo>
                        <a:pt x="291" y="207"/>
                      </a:lnTo>
                      <a:lnTo>
                        <a:pt x="291" y="207"/>
                      </a:lnTo>
                      <a:lnTo>
                        <a:pt x="292" y="207"/>
                      </a:lnTo>
                      <a:lnTo>
                        <a:pt x="292" y="209"/>
                      </a:lnTo>
                      <a:lnTo>
                        <a:pt x="292" y="209"/>
                      </a:lnTo>
                      <a:lnTo>
                        <a:pt x="294" y="209"/>
                      </a:lnTo>
                      <a:lnTo>
                        <a:pt x="294" y="209"/>
                      </a:lnTo>
                      <a:lnTo>
                        <a:pt x="294" y="209"/>
                      </a:lnTo>
                      <a:lnTo>
                        <a:pt x="294" y="209"/>
                      </a:lnTo>
                      <a:lnTo>
                        <a:pt x="296" y="209"/>
                      </a:lnTo>
                      <a:lnTo>
                        <a:pt x="296" y="209"/>
                      </a:lnTo>
                      <a:lnTo>
                        <a:pt x="296" y="211"/>
                      </a:lnTo>
                      <a:lnTo>
                        <a:pt x="296" y="211"/>
                      </a:lnTo>
                      <a:lnTo>
                        <a:pt x="296" y="211"/>
                      </a:lnTo>
                      <a:lnTo>
                        <a:pt x="296" y="211"/>
                      </a:lnTo>
                      <a:lnTo>
                        <a:pt x="296" y="213"/>
                      </a:lnTo>
                      <a:lnTo>
                        <a:pt x="296" y="213"/>
                      </a:lnTo>
                      <a:lnTo>
                        <a:pt x="298" y="213"/>
                      </a:lnTo>
                      <a:lnTo>
                        <a:pt x="298" y="213"/>
                      </a:lnTo>
                      <a:lnTo>
                        <a:pt x="300" y="213"/>
                      </a:lnTo>
                      <a:lnTo>
                        <a:pt x="300" y="211"/>
                      </a:lnTo>
                      <a:lnTo>
                        <a:pt x="300" y="211"/>
                      </a:lnTo>
                      <a:lnTo>
                        <a:pt x="300" y="211"/>
                      </a:lnTo>
                      <a:lnTo>
                        <a:pt x="302" y="211"/>
                      </a:lnTo>
                      <a:lnTo>
                        <a:pt x="302" y="211"/>
                      </a:lnTo>
                      <a:lnTo>
                        <a:pt x="302" y="211"/>
                      </a:lnTo>
                      <a:lnTo>
                        <a:pt x="302" y="209"/>
                      </a:lnTo>
                      <a:lnTo>
                        <a:pt x="304" y="209"/>
                      </a:lnTo>
                      <a:lnTo>
                        <a:pt x="304" y="209"/>
                      </a:lnTo>
                      <a:lnTo>
                        <a:pt x="304" y="209"/>
                      </a:lnTo>
                      <a:lnTo>
                        <a:pt x="304" y="211"/>
                      </a:lnTo>
                      <a:lnTo>
                        <a:pt x="306" y="211"/>
                      </a:lnTo>
                      <a:lnTo>
                        <a:pt x="306" y="211"/>
                      </a:lnTo>
                      <a:lnTo>
                        <a:pt x="306" y="213"/>
                      </a:lnTo>
                      <a:lnTo>
                        <a:pt x="306" y="213"/>
                      </a:lnTo>
                      <a:lnTo>
                        <a:pt x="306" y="214"/>
                      </a:lnTo>
                      <a:lnTo>
                        <a:pt x="306" y="214"/>
                      </a:lnTo>
                      <a:lnTo>
                        <a:pt x="306" y="214"/>
                      </a:lnTo>
                      <a:lnTo>
                        <a:pt x="306" y="214"/>
                      </a:lnTo>
                      <a:lnTo>
                        <a:pt x="308" y="214"/>
                      </a:lnTo>
                      <a:lnTo>
                        <a:pt x="308" y="216"/>
                      </a:lnTo>
                      <a:lnTo>
                        <a:pt x="308" y="216"/>
                      </a:lnTo>
                      <a:lnTo>
                        <a:pt x="310" y="216"/>
                      </a:lnTo>
                      <a:lnTo>
                        <a:pt x="310" y="214"/>
                      </a:lnTo>
                      <a:lnTo>
                        <a:pt x="310" y="214"/>
                      </a:lnTo>
                      <a:lnTo>
                        <a:pt x="310" y="214"/>
                      </a:lnTo>
                      <a:lnTo>
                        <a:pt x="310" y="214"/>
                      </a:lnTo>
                      <a:lnTo>
                        <a:pt x="312" y="214"/>
                      </a:lnTo>
                      <a:lnTo>
                        <a:pt x="312" y="214"/>
                      </a:lnTo>
                      <a:lnTo>
                        <a:pt x="312" y="214"/>
                      </a:lnTo>
                      <a:lnTo>
                        <a:pt x="312" y="214"/>
                      </a:lnTo>
                      <a:lnTo>
                        <a:pt x="314" y="214"/>
                      </a:lnTo>
                      <a:lnTo>
                        <a:pt x="314" y="214"/>
                      </a:lnTo>
                      <a:lnTo>
                        <a:pt x="314" y="216"/>
                      </a:lnTo>
                      <a:lnTo>
                        <a:pt x="315" y="216"/>
                      </a:lnTo>
                      <a:lnTo>
                        <a:pt x="315" y="214"/>
                      </a:lnTo>
                      <a:lnTo>
                        <a:pt x="315" y="214"/>
                      </a:lnTo>
                      <a:lnTo>
                        <a:pt x="315" y="214"/>
                      </a:lnTo>
                      <a:lnTo>
                        <a:pt x="317" y="214"/>
                      </a:lnTo>
                      <a:lnTo>
                        <a:pt x="317" y="216"/>
                      </a:lnTo>
                      <a:lnTo>
                        <a:pt x="317" y="216"/>
                      </a:lnTo>
                      <a:lnTo>
                        <a:pt x="317" y="216"/>
                      </a:lnTo>
                      <a:lnTo>
                        <a:pt x="317" y="216"/>
                      </a:lnTo>
                      <a:lnTo>
                        <a:pt x="319" y="216"/>
                      </a:lnTo>
                      <a:lnTo>
                        <a:pt x="319" y="216"/>
                      </a:lnTo>
                      <a:lnTo>
                        <a:pt x="319" y="216"/>
                      </a:lnTo>
                      <a:lnTo>
                        <a:pt x="321" y="216"/>
                      </a:lnTo>
                      <a:lnTo>
                        <a:pt x="321" y="216"/>
                      </a:lnTo>
                      <a:lnTo>
                        <a:pt x="321" y="218"/>
                      </a:lnTo>
                      <a:lnTo>
                        <a:pt x="321" y="218"/>
                      </a:lnTo>
                      <a:lnTo>
                        <a:pt x="323" y="218"/>
                      </a:lnTo>
                      <a:lnTo>
                        <a:pt x="323" y="218"/>
                      </a:lnTo>
                      <a:lnTo>
                        <a:pt x="323" y="218"/>
                      </a:lnTo>
                      <a:lnTo>
                        <a:pt x="323" y="218"/>
                      </a:lnTo>
                      <a:lnTo>
                        <a:pt x="323" y="218"/>
                      </a:lnTo>
                      <a:lnTo>
                        <a:pt x="325" y="218"/>
                      </a:lnTo>
                      <a:lnTo>
                        <a:pt x="325" y="218"/>
                      </a:lnTo>
                      <a:lnTo>
                        <a:pt x="325" y="216"/>
                      </a:lnTo>
                      <a:lnTo>
                        <a:pt x="327" y="216"/>
                      </a:lnTo>
                      <a:lnTo>
                        <a:pt x="327" y="216"/>
                      </a:lnTo>
                      <a:lnTo>
                        <a:pt x="327" y="216"/>
                      </a:lnTo>
                      <a:lnTo>
                        <a:pt x="327" y="216"/>
                      </a:lnTo>
                      <a:lnTo>
                        <a:pt x="329" y="216"/>
                      </a:lnTo>
                      <a:lnTo>
                        <a:pt x="329" y="216"/>
                      </a:lnTo>
                      <a:lnTo>
                        <a:pt x="329" y="216"/>
                      </a:lnTo>
                      <a:lnTo>
                        <a:pt x="329" y="216"/>
                      </a:lnTo>
                      <a:lnTo>
                        <a:pt x="329" y="216"/>
                      </a:lnTo>
                      <a:lnTo>
                        <a:pt x="329" y="218"/>
                      </a:lnTo>
                      <a:lnTo>
                        <a:pt x="331" y="218"/>
                      </a:lnTo>
                      <a:lnTo>
                        <a:pt x="331" y="218"/>
                      </a:lnTo>
                      <a:lnTo>
                        <a:pt x="331" y="218"/>
                      </a:lnTo>
                      <a:lnTo>
                        <a:pt x="331" y="218"/>
                      </a:lnTo>
                      <a:lnTo>
                        <a:pt x="333" y="218"/>
                      </a:lnTo>
                      <a:lnTo>
                        <a:pt x="333" y="220"/>
                      </a:lnTo>
                      <a:lnTo>
                        <a:pt x="333" y="220"/>
                      </a:lnTo>
                      <a:lnTo>
                        <a:pt x="333" y="220"/>
                      </a:lnTo>
                      <a:lnTo>
                        <a:pt x="335" y="220"/>
                      </a:lnTo>
                      <a:lnTo>
                        <a:pt x="335" y="218"/>
                      </a:lnTo>
                      <a:lnTo>
                        <a:pt x="335" y="218"/>
                      </a:lnTo>
                      <a:lnTo>
                        <a:pt x="337" y="218"/>
                      </a:lnTo>
                      <a:lnTo>
                        <a:pt x="337" y="218"/>
                      </a:lnTo>
                      <a:lnTo>
                        <a:pt x="337" y="218"/>
                      </a:lnTo>
                      <a:lnTo>
                        <a:pt x="337" y="218"/>
                      </a:lnTo>
                      <a:lnTo>
                        <a:pt x="337" y="218"/>
                      </a:lnTo>
                      <a:lnTo>
                        <a:pt x="338" y="218"/>
                      </a:lnTo>
                      <a:lnTo>
                        <a:pt x="338" y="220"/>
                      </a:lnTo>
                      <a:lnTo>
                        <a:pt x="338" y="220"/>
                      </a:lnTo>
                      <a:lnTo>
                        <a:pt x="338" y="218"/>
                      </a:lnTo>
                      <a:lnTo>
                        <a:pt x="338" y="218"/>
                      </a:lnTo>
                      <a:lnTo>
                        <a:pt x="340" y="218"/>
                      </a:lnTo>
                      <a:lnTo>
                        <a:pt x="340" y="218"/>
                      </a:lnTo>
                      <a:lnTo>
                        <a:pt x="342" y="218"/>
                      </a:lnTo>
                      <a:lnTo>
                        <a:pt x="342" y="218"/>
                      </a:lnTo>
                      <a:lnTo>
                        <a:pt x="342" y="218"/>
                      </a:lnTo>
                      <a:lnTo>
                        <a:pt x="342" y="218"/>
                      </a:lnTo>
                      <a:lnTo>
                        <a:pt x="344" y="218"/>
                      </a:lnTo>
                      <a:lnTo>
                        <a:pt x="344" y="218"/>
                      </a:lnTo>
                      <a:lnTo>
                        <a:pt x="344" y="218"/>
                      </a:lnTo>
                      <a:lnTo>
                        <a:pt x="344" y="220"/>
                      </a:lnTo>
                      <a:lnTo>
                        <a:pt x="344" y="220"/>
                      </a:lnTo>
                      <a:lnTo>
                        <a:pt x="346" y="220"/>
                      </a:lnTo>
                      <a:lnTo>
                        <a:pt x="346" y="218"/>
                      </a:lnTo>
                      <a:lnTo>
                        <a:pt x="346" y="218"/>
                      </a:lnTo>
                      <a:lnTo>
                        <a:pt x="346" y="218"/>
                      </a:lnTo>
                      <a:lnTo>
                        <a:pt x="346" y="216"/>
                      </a:lnTo>
                      <a:lnTo>
                        <a:pt x="346" y="216"/>
                      </a:lnTo>
                      <a:lnTo>
                        <a:pt x="348" y="216"/>
                      </a:lnTo>
                      <a:lnTo>
                        <a:pt x="348" y="216"/>
                      </a:lnTo>
                      <a:lnTo>
                        <a:pt x="348" y="214"/>
                      </a:lnTo>
                      <a:lnTo>
                        <a:pt x="348" y="214"/>
                      </a:lnTo>
                      <a:lnTo>
                        <a:pt x="348" y="214"/>
                      </a:lnTo>
                      <a:lnTo>
                        <a:pt x="348" y="213"/>
                      </a:lnTo>
                      <a:lnTo>
                        <a:pt x="348" y="213"/>
                      </a:lnTo>
                      <a:lnTo>
                        <a:pt x="348" y="213"/>
                      </a:lnTo>
                      <a:lnTo>
                        <a:pt x="348" y="211"/>
                      </a:lnTo>
                      <a:lnTo>
                        <a:pt x="348" y="211"/>
                      </a:lnTo>
                      <a:lnTo>
                        <a:pt x="348" y="211"/>
                      </a:lnTo>
                      <a:lnTo>
                        <a:pt x="348" y="209"/>
                      </a:lnTo>
                      <a:lnTo>
                        <a:pt x="348" y="209"/>
                      </a:lnTo>
                      <a:lnTo>
                        <a:pt x="348" y="209"/>
                      </a:lnTo>
                      <a:lnTo>
                        <a:pt x="348" y="207"/>
                      </a:lnTo>
                      <a:lnTo>
                        <a:pt x="348" y="207"/>
                      </a:lnTo>
                      <a:lnTo>
                        <a:pt x="346" y="207"/>
                      </a:lnTo>
                      <a:lnTo>
                        <a:pt x="346" y="207"/>
                      </a:lnTo>
                      <a:lnTo>
                        <a:pt x="346" y="207"/>
                      </a:lnTo>
                      <a:lnTo>
                        <a:pt x="344" y="207"/>
                      </a:lnTo>
                      <a:lnTo>
                        <a:pt x="344" y="205"/>
                      </a:lnTo>
                      <a:lnTo>
                        <a:pt x="344" y="205"/>
                      </a:lnTo>
                      <a:lnTo>
                        <a:pt x="344" y="203"/>
                      </a:lnTo>
                      <a:lnTo>
                        <a:pt x="344" y="203"/>
                      </a:lnTo>
                      <a:lnTo>
                        <a:pt x="344" y="201"/>
                      </a:lnTo>
                      <a:lnTo>
                        <a:pt x="346" y="201"/>
                      </a:lnTo>
                      <a:lnTo>
                        <a:pt x="346" y="201"/>
                      </a:lnTo>
                      <a:lnTo>
                        <a:pt x="346" y="199"/>
                      </a:lnTo>
                      <a:lnTo>
                        <a:pt x="346" y="199"/>
                      </a:lnTo>
                      <a:lnTo>
                        <a:pt x="346" y="199"/>
                      </a:lnTo>
                      <a:lnTo>
                        <a:pt x="346" y="197"/>
                      </a:lnTo>
                      <a:lnTo>
                        <a:pt x="346" y="197"/>
                      </a:lnTo>
                      <a:lnTo>
                        <a:pt x="346" y="195"/>
                      </a:lnTo>
                      <a:lnTo>
                        <a:pt x="346" y="195"/>
                      </a:lnTo>
                      <a:lnTo>
                        <a:pt x="346" y="195"/>
                      </a:lnTo>
                      <a:lnTo>
                        <a:pt x="346" y="193"/>
                      </a:lnTo>
                      <a:lnTo>
                        <a:pt x="346" y="193"/>
                      </a:lnTo>
                      <a:lnTo>
                        <a:pt x="346" y="191"/>
                      </a:lnTo>
                      <a:lnTo>
                        <a:pt x="346" y="191"/>
                      </a:lnTo>
                      <a:lnTo>
                        <a:pt x="346" y="191"/>
                      </a:lnTo>
                      <a:lnTo>
                        <a:pt x="346" y="191"/>
                      </a:lnTo>
                      <a:lnTo>
                        <a:pt x="348" y="191"/>
                      </a:lnTo>
                      <a:lnTo>
                        <a:pt x="348" y="191"/>
                      </a:lnTo>
                      <a:lnTo>
                        <a:pt x="348" y="191"/>
                      </a:lnTo>
                      <a:lnTo>
                        <a:pt x="348" y="190"/>
                      </a:lnTo>
                      <a:lnTo>
                        <a:pt x="348" y="190"/>
                      </a:lnTo>
                      <a:lnTo>
                        <a:pt x="348" y="190"/>
                      </a:lnTo>
                      <a:lnTo>
                        <a:pt x="346" y="190"/>
                      </a:lnTo>
                      <a:lnTo>
                        <a:pt x="346" y="190"/>
                      </a:lnTo>
                      <a:lnTo>
                        <a:pt x="344" y="190"/>
                      </a:lnTo>
                      <a:lnTo>
                        <a:pt x="344" y="190"/>
                      </a:lnTo>
                      <a:lnTo>
                        <a:pt x="344" y="190"/>
                      </a:lnTo>
                      <a:lnTo>
                        <a:pt x="344" y="190"/>
                      </a:lnTo>
                      <a:lnTo>
                        <a:pt x="344" y="191"/>
                      </a:lnTo>
                      <a:lnTo>
                        <a:pt x="342" y="191"/>
                      </a:lnTo>
                      <a:lnTo>
                        <a:pt x="342" y="190"/>
                      </a:lnTo>
                      <a:lnTo>
                        <a:pt x="342" y="190"/>
                      </a:lnTo>
                      <a:lnTo>
                        <a:pt x="342" y="191"/>
                      </a:lnTo>
                      <a:lnTo>
                        <a:pt x="342" y="191"/>
                      </a:lnTo>
                      <a:lnTo>
                        <a:pt x="342" y="191"/>
                      </a:lnTo>
                      <a:lnTo>
                        <a:pt x="342" y="191"/>
                      </a:lnTo>
                      <a:lnTo>
                        <a:pt x="340" y="191"/>
                      </a:lnTo>
                      <a:lnTo>
                        <a:pt x="340" y="191"/>
                      </a:lnTo>
                      <a:lnTo>
                        <a:pt x="340" y="191"/>
                      </a:lnTo>
                      <a:lnTo>
                        <a:pt x="340" y="191"/>
                      </a:lnTo>
                      <a:lnTo>
                        <a:pt x="338" y="191"/>
                      </a:lnTo>
                      <a:lnTo>
                        <a:pt x="338" y="193"/>
                      </a:lnTo>
                      <a:lnTo>
                        <a:pt x="338" y="193"/>
                      </a:lnTo>
                      <a:lnTo>
                        <a:pt x="338" y="191"/>
                      </a:lnTo>
                      <a:lnTo>
                        <a:pt x="338" y="191"/>
                      </a:lnTo>
                      <a:lnTo>
                        <a:pt x="338" y="191"/>
                      </a:lnTo>
                      <a:lnTo>
                        <a:pt x="338" y="190"/>
                      </a:lnTo>
                      <a:lnTo>
                        <a:pt x="338" y="190"/>
                      </a:lnTo>
                      <a:lnTo>
                        <a:pt x="338" y="190"/>
                      </a:lnTo>
                      <a:lnTo>
                        <a:pt x="338" y="190"/>
                      </a:lnTo>
                      <a:lnTo>
                        <a:pt x="338" y="190"/>
                      </a:lnTo>
                      <a:lnTo>
                        <a:pt x="340" y="190"/>
                      </a:lnTo>
                      <a:lnTo>
                        <a:pt x="340" y="190"/>
                      </a:lnTo>
                      <a:lnTo>
                        <a:pt x="340" y="188"/>
                      </a:lnTo>
                      <a:lnTo>
                        <a:pt x="340" y="188"/>
                      </a:lnTo>
                      <a:lnTo>
                        <a:pt x="342" y="188"/>
                      </a:lnTo>
                      <a:lnTo>
                        <a:pt x="342" y="186"/>
                      </a:lnTo>
                      <a:lnTo>
                        <a:pt x="342" y="186"/>
                      </a:lnTo>
                      <a:lnTo>
                        <a:pt x="342" y="186"/>
                      </a:lnTo>
                      <a:lnTo>
                        <a:pt x="342" y="186"/>
                      </a:lnTo>
                      <a:lnTo>
                        <a:pt x="342" y="186"/>
                      </a:lnTo>
                      <a:lnTo>
                        <a:pt x="344" y="186"/>
                      </a:lnTo>
                      <a:lnTo>
                        <a:pt x="344" y="188"/>
                      </a:lnTo>
                      <a:lnTo>
                        <a:pt x="344" y="188"/>
                      </a:lnTo>
                      <a:lnTo>
                        <a:pt x="344" y="188"/>
                      </a:lnTo>
                      <a:lnTo>
                        <a:pt x="346" y="188"/>
                      </a:lnTo>
                      <a:lnTo>
                        <a:pt x="346" y="186"/>
                      </a:lnTo>
                      <a:lnTo>
                        <a:pt x="346" y="186"/>
                      </a:lnTo>
                      <a:lnTo>
                        <a:pt x="348" y="186"/>
                      </a:lnTo>
                      <a:lnTo>
                        <a:pt x="348" y="188"/>
                      </a:lnTo>
                      <a:lnTo>
                        <a:pt x="348" y="188"/>
                      </a:lnTo>
                      <a:lnTo>
                        <a:pt x="348" y="188"/>
                      </a:lnTo>
                      <a:lnTo>
                        <a:pt x="348" y="186"/>
                      </a:lnTo>
                      <a:lnTo>
                        <a:pt x="350" y="186"/>
                      </a:lnTo>
                      <a:lnTo>
                        <a:pt x="350" y="186"/>
                      </a:lnTo>
                      <a:lnTo>
                        <a:pt x="350" y="186"/>
                      </a:lnTo>
                      <a:lnTo>
                        <a:pt x="352" y="186"/>
                      </a:lnTo>
                      <a:lnTo>
                        <a:pt x="352" y="186"/>
                      </a:lnTo>
                      <a:lnTo>
                        <a:pt x="354" y="186"/>
                      </a:lnTo>
                      <a:lnTo>
                        <a:pt x="354" y="186"/>
                      </a:lnTo>
                      <a:lnTo>
                        <a:pt x="354" y="186"/>
                      </a:lnTo>
                      <a:lnTo>
                        <a:pt x="354" y="186"/>
                      </a:lnTo>
                      <a:lnTo>
                        <a:pt x="354" y="184"/>
                      </a:lnTo>
                      <a:lnTo>
                        <a:pt x="356" y="184"/>
                      </a:lnTo>
                      <a:lnTo>
                        <a:pt x="356" y="184"/>
                      </a:lnTo>
                      <a:lnTo>
                        <a:pt x="356" y="184"/>
                      </a:lnTo>
                      <a:lnTo>
                        <a:pt x="356" y="184"/>
                      </a:lnTo>
                      <a:lnTo>
                        <a:pt x="356" y="184"/>
                      </a:lnTo>
                      <a:lnTo>
                        <a:pt x="358" y="184"/>
                      </a:lnTo>
                      <a:lnTo>
                        <a:pt x="358" y="184"/>
                      </a:lnTo>
                      <a:lnTo>
                        <a:pt x="358" y="186"/>
                      </a:lnTo>
                      <a:lnTo>
                        <a:pt x="359" y="186"/>
                      </a:lnTo>
                      <a:lnTo>
                        <a:pt x="359" y="186"/>
                      </a:lnTo>
                      <a:lnTo>
                        <a:pt x="359" y="186"/>
                      </a:lnTo>
                      <a:lnTo>
                        <a:pt x="359" y="188"/>
                      </a:lnTo>
                      <a:lnTo>
                        <a:pt x="359" y="188"/>
                      </a:lnTo>
                      <a:lnTo>
                        <a:pt x="359" y="188"/>
                      </a:lnTo>
                      <a:lnTo>
                        <a:pt x="359" y="190"/>
                      </a:lnTo>
                      <a:lnTo>
                        <a:pt x="361" y="190"/>
                      </a:lnTo>
                      <a:lnTo>
                        <a:pt x="361" y="190"/>
                      </a:lnTo>
                      <a:lnTo>
                        <a:pt x="361" y="190"/>
                      </a:lnTo>
                      <a:lnTo>
                        <a:pt x="361" y="190"/>
                      </a:lnTo>
                      <a:lnTo>
                        <a:pt x="361" y="191"/>
                      </a:lnTo>
                      <a:lnTo>
                        <a:pt x="359" y="191"/>
                      </a:lnTo>
                      <a:lnTo>
                        <a:pt x="359" y="191"/>
                      </a:lnTo>
                      <a:lnTo>
                        <a:pt x="359" y="191"/>
                      </a:lnTo>
                      <a:lnTo>
                        <a:pt x="359" y="191"/>
                      </a:lnTo>
                      <a:lnTo>
                        <a:pt x="359" y="193"/>
                      </a:lnTo>
                      <a:lnTo>
                        <a:pt x="359" y="193"/>
                      </a:lnTo>
                      <a:lnTo>
                        <a:pt x="359" y="193"/>
                      </a:lnTo>
                      <a:lnTo>
                        <a:pt x="359" y="195"/>
                      </a:lnTo>
                      <a:lnTo>
                        <a:pt x="359" y="195"/>
                      </a:lnTo>
                      <a:lnTo>
                        <a:pt x="359" y="197"/>
                      </a:lnTo>
                      <a:lnTo>
                        <a:pt x="359" y="197"/>
                      </a:lnTo>
                      <a:lnTo>
                        <a:pt x="359" y="199"/>
                      </a:lnTo>
                      <a:lnTo>
                        <a:pt x="359" y="199"/>
                      </a:lnTo>
                      <a:lnTo>
                        <a:pt x="359" y="199"/>
                      </a:lnTo>
                      <a:lnTo>
                        <a:pt x="359" y="199"/>
                      </a:lnTo>
                      <a:lnTo>
                        <a:pt x="359" y="199"/>
                      </a:lnTo>
                      <a:lnTo>
                        <a:pt x="359" y="201"/>
                      </a:lnTo>
                      <a:lnTo>
                        <a:pt x="361" y="201"/>
                      </a:lnTo>
                      <a:lnTo>
                        <a:pt x="361" y="201"/>
                      </a:lnTo>
                      <a:lnTo>
                        <a:pt x="359" y="201"/>
                      </a:lnTo>
                      <a:lnTo>
                        <a:pt x="359" y="203"/>
                      </a:lnTo>
                      <a:lnTo>
                        <a:pt x="359" y="203"/>
                      </a:lnTo>
                      <a:lnTo>
                        <a:pt x="359" y="203"/>
                      </a:lnTo>
                      <a:lnTo>
                        <a:pt x="359" y="203"/>
                      </a:lnTo>
                      <a:lnTo>
                        <a:pt x="359" y="205"/>
                      </a:lnTo>
                      <a:lnTo>
                        <a:pt x="359" y="205"/>
                      </a:lnTo>
                      <a:lnTo>
                        <a:pt x="359" y="205"/>
                      </a:lnTo>
                      <a:lnTo>
                        <a:pt x="359" y="205"/>
                      </a:lnTo>
                      <a:lnTo>
                        <a:pt x="359" y="207"/>
                      </a:lnTo>
                      <a:lnTo>
                        <a:pt x="359" y="207"/>
                      </a:lnTo>
                      <a:lnTo>
                        <a:pt x="361" y="207"/>
                      </a:lnTo>
                      <a:lnTo>
                        <a:pt x="361" y="207"/>
                      </a:lnTo>
                      <a:lnTo>
                        <a:pt x="361" y="207"/>
                      </a:lnTo>
                      <a:lnTo>
                        <a:pt x="361" y="209"/>
                      </a:lnTo>
                      <a:lnTo>
                        <a:pt x="363" y="209"/>
                      </a:lnTo>
                      <a:lnTo>
                        <a:pt x="363" y="209"/>
                      </a:lnTo>
                      <a:lnTo>
                        <a:pt x="363" y="209"/>
                      </a:lnTo>
                      <a:lnTo>
                        <a:pt x="363" y="209"/>
                      </a:lnTo>
                      <a:lnTo>
                        <a:pt x="363" y="211"/>
                      </a:lnTo>
                      <a:lnTo>
                        <a:pt x="365" y="211"/>
                      </a:lnTo>
                      <a:lnTo>
                        <a:pt x="365" y="211"/>
                      </a:lnTo>
                      <a:lnTo>
                        <a:pt x="365" y="211"/>
                      </a:lnTo>
                      <a:lnTo>
                        <a:pt x="365" y="211"/>
                      </a:lnTo>
                      <a:lnTo>
                        <a:pt x="365" y="211"/>
                      </a:lnTo>
                      <a:lnTo>
                        <a:pt x="367" y="211"/>
                      </a:lnTo>
                      <a:lnTo>
                        <a:pt x="367" y="211"/>
                      </a:lnTo>
                      <a:lnTo>
                        <a:pt x="369" y="211"/>
                      </a:lnTo>
                      <a:lnTo>
                        <a:pt x="369" y="211"/>
                      </a:lnTo>
                      <a:lnTo>
                        <a:pt x="369" y="211"/>
                      </a:lnTo>
                      <a:lnTo>
                        <a:pt x="371" y="211"/>
                      </a:lnTo>
                      <a:lnTo>
                        <a:pt x="371" y="211"/>
                      </a:lnTo>
                      <a:lnTo>
                        <a:pt x="371" y="211"/>
                      </a:lnTo>
                      <a:lnTo>
                        <a:pt x="371" y="211"/>
                      </a:lnTo>
                      <a:lnTo>
                        <a:pt x="371" y="211"/>
                      </a:lnTo>
                      <a:lnTo>
                        <a:pt x="371" y="211"/>
                      </a:lnTo>
                      <a:lnTo>
                        <a:pt x="373" y="211"/>
                      </a:lnTo>
                      <a:lnTo>
                        <a:pt x="373" y="211"/>
                      </a:lnTo>
                      <a:lnTo>
                        <a:pt x="373" y="213"/>
                      </a:lnTo>
                      <a:lnTo>
                        <a:pt x="373" y="213"/>
                      </a:lnTo>
                      <a:lnTo>
                        <a:pt x="375" y="213"/>
                      </a:lnTo>
                      <a:lnTo>
                        <a:pt x="375" y="213"/>
                      </a:lnTo>
                      <a:lnTo>
                        <a:pt x="375" y="213"/>
                      </a:lnTo>
                      <a:lnTo>
                        <a:pt x="375" y="213"/>
                      </a:lnTo>
                      <a:lnTo>
                        <a:pt x="375" y="213"/>
                      </a:lnTo>
                      <a:lnTo>
                        <a:pt x="377" y="213"/>
                      </a:lnTo>
                      <a:lnTo>
                        <a:pt x="377" y="213"/>
                      </a:lnTo>
                      <a:lnTo>
                        <a:pt x="377" y="213"/>
                      </a:lnTo>
                      <a:lnTo>
                        <a:pt x="377" y="213"/>
                      </a:lnTo>
                      <a:lnTo>
                        <a:pt x="379" y="213"/>
                      </a:lnTo>
                      <a:lnTo>
                        <a:pt x="379" y="213"/>
                      </a:lnTo>
                      <a:lnTo>
                        <a:pt x="381" y="213"/>
                      </a:lnTo>
                      <a:lnTo>
                        <a:pt x="381" y="213"/>
                      </a:lnTo>
                      <a:lnTo>
                        <a:pt x="381" y="213"/>
                      </a:lnTo>
                      <a:lnTo>
                        <a:pt x="382" y="213"/>
                      </a:lnTo>
                      <a:lnTo>
                        <a:pt x="382" y="213"/>
                      </a:lnTo>
                      <a:lnTo>
                        <a:pt x="382" y="211"/>
                      </a:lnTo>
                      <a:lnTo>
                        <a:pt x="382" y="211"/>
                      </a:lnTo>
                      <a:lnTo>
                        <a:pt x="382" y="211"/>
                      </a:lnTo>
                      <a:lnTo>
                        <a:pt x="382" y="209"/>
                      </a:lnTo>
                      <a:lnTo>
                        <a:pt x="384" y="209"/>
                      </a:lnTo>
                      <a:lnTo>
                        <a:pt x="384" y="209"/>
                      </a:lnTo>
                      <a:lnTo>
                        <a:pt x="386" y="209"/>
                      </a:lnTo>
                      <a:lnTo>
                        <a:pt x="386" y="209"/>
                      </a:lnTo>
                      <a:lnTo>
                        <a:pt x="386" y="209"/>
                      </a:lnTo>
                      <a:lnTo>
                        <a:pt x="386" y="209"/>
                      </a:lnTo>
                      <a:lnTo>
                        <a:pt x="386" y="209"/>
                      </a:lnTo>
                      <a:lnTo>
                        <a:pt x="388" y="209"/>
                      </a:lnTo>
                      <a:lnTo>
                        <a:pt x="388" y="209"/>
                      </a:lnTo>
                      <a:lnTo>
                        <a:pt x="388" y="211"/>
                      </a:lnTo>
                      <a:lnTo>
                        <a:pt x="390" y="211"/>
                      </a:lnTo>
                      <a:lnTo>
                        <a:pt x="390" y="211"/>
                      </a:lnTo>
                      <a:lnTo>
                        <a:pt x="390" y="211"/>
                      </a:lnTo>
                      <a:lnTo>
                        <a:pt x="390" y="211"/>
                      </a:lnTo>
                      <a:lnTo>
                        <a:pt x="392" y="211"/>
                      </a:lnTo>
                      <a:lnTo>
                        <a:pt x="392" y="211"/>
                      </a:lnTo>
                      <a:lnTo>
                        <a:pt x="392" y="211"/>
                      </a:lnTo>
                      <a:lnTo>
                        <a:pt x="394" y="211"/>
                      </a:lnTo>
                      <a:lnTo>
                        <a:pt x="394" y="211"/>
                      </a:lnTo>
                      <a:lnTo>
                        <a:pt x="396" y="211"/>
                      </a:lnTo>
                      <a:lnTo>
                        <a:pt x="396" y="211"/>
                      </a:lnTo>
                      <a:lnTo>
                        <a:pt x="396" y="211"/>
                      </a:lnTo>
                      <a:lnTo>
                        <a:pt x="398" y="211"/>
                      </a:lnTo>
                      <a:lnTo>
                        <a:pt x="398" y="211"/>
                      </a:lnTo>
                      <a:lnTo>
                        <a:pt x="398" y="211"/>
                      </a:lnTo>
                      <a:lnTo>
                        <a:pt x="398" y="211"/>
                      </a:lnTo>
                      <a:lnTo>
                        <a:pt x="400" y="211"/>
                      </a:lnTo>
                      <a:lnTo>
                        <a:pt x="400" y="211"/>
                      </a:lnTo>
                      <a:lnTo>
                        <a:pt x="400" y="211"/>
                      </a:lnTo>
                      <a:lnTo>
                        <a:pt x="400" y="211"/>
                      </a:lnTo>
                      <a:lnTo>
                        <a:pt x="402" y="211"/>
                      </a:lnTo>
                      <a:lnTo>
                        <a:pt x="402" y="211"/>
                      </a:lnTo>
                      <a:lnTo>
                        <a:pt x="402" y="211"/>
                      </a:lnTo>
                      <a:lnTo>
                        <a:pt x="402" y="211"/>
                      </a:lnTo>
                      <a:lnTo>
                        <a:pt x="403" y="211"/>
                      </a:lnTo>
                      <a:lnTo>
                        <a:pt x="403" y="211"/>
                      </a:lnTo>
                      <a:lnTo>
                        <a:pt x="403" y="211"/>
                      </a:lnTo>
                      <a:lnTo>
                        <a:pt x="403" y="211"/>
                      </a:lnTo>
                      <a:lnTo>
                        <a:pt x="405" y="211"/>
                      </a:lnTo>
                      <a:lnTo>
                        <a:pt x="405" y="211"/>
                      </a:lnTo>
                      <a:lnTo>
                        <a:pt x="405" y="211"/>
                      </a:lnTo>
                      <a:lnTo>
                        <a:pt x="407" y="211"/>
                      </a:lnTo>
                      <a:lnTo>
                        <a:pt x="407" y="211"/>
                      </a:lnTo>
                      <a:lnTo>
                        <a:pt x="407" y="211"/>
                      </a:lnTo>
                      <a:lnTo>
                        <a:pt x="409" y="211"/>
                      </a:lnTo>
                      <a:lnTo>
                        <a:pt x="409" y="211"/>
                      </a:lnTo>
                      <a:lnTo>
                        <a:pt x="409" y="211"/>
                      </a:lnTo>
                      <a:lnTo>
                        <a:pt x="409" y="211"/>
                      </a:lnTo>
                      <a:lnTo>
                        <a:pt x="411" y="211"/>
                      </a:lnTo>
                      <a:lnTo>
                        <a:pt x="411" y="211"/>
                      </a:lnTo>
                      <a:lnTo>
                        <a:pt x="411" y="209"/>
                      </a:lnTo>
                      <a:lnTo>
                        <a:pt x="413" y="209"/>
                      </a:lnTo>
                      <a:lnTo>
                        <a:pt x="413" y="209"/>
                      </a:lnTo>
                      <a:lnTo>
                        <a:pt x="413" y="209"/>
                      </a:lnTo>
                      <a:lnTo>
                        <a:pt x="415" y="209"/>
                      </a:lnTo>
                      <a:lnTo>
                        <a:pt x="415" y="211"/>
                      </a:lnTo>
                      <a:lnTo>
                        <a:pt x="415" y="211"/>
                      </a:lnTo>
                      <a:lnTo>
                        <a:pt x="415" y="209"/>
                      </a:lnTo>
                      <a:lnTo>
                        <a:pt x="415" y="209"/>
                      </a:lnTo>
                      <a:lnTo>
                        <a:pt x="415" y="209"/>
                      </a:lnTo>
                      <a:lnTo>
                        <a:pt x="417" y="209"/>
                      </a:lnTo>
                      <a:lnTo>
                        <a:pt x="417" y="207"/>
                      </a:lnTo>
                      <a:lnTo>
                        <a:pt x="417" y="207"/>
                      </a:lnTo>
                      <a:lnTo>
                        <a:pt x="415" y="207"/>
                      </a:lnTo>
                      <a:lnTo>
                        <a:pt x="415" y="207"/>
                      </a:lnTo>
                      <a:lnTo>
                        <a:pt x="415" y="207"/>
                      </a:lnTo>
                      <a:lnTo>
                        <a:pt x="415" y="205"/>
                      </a:lnTo>
                      <a:lnTo>
                        <a:pt x="415" y="205"/>
                      </a:lnTo>
                      <a:lnTo>
                        <a:pt x="415" y="203"/>
                      </a:lnTo>
                      <a:lnTo>
                        <a:pt x="415" y="203"/>
                      </a:lnTo>
                      <a:lnTo>
                        <a:pt x="415" y="203"/>
                      </a:lnTo>
                      <a:lnTo>
                        <a:pt x="415" y="201"/>
                      </a:lnTo>
                      <a:lnTo>
                        <a:pt x="417" y="201"/>
                      </a:lnTo>
                      <a:lnTo>
                        <a:pt x="417" y="201"/>
                      </a:lnTo>
                      <a:lnTo>
                        <a:pt x="417" y="199"/>
                      </a:lnTo>
                      <a:lnTo>
                        <a:pt x="415" y="199"/>
                      </a:lnTo>
                      <a:lnTo>
                        <a:pt x="415" y="199"/>
                      </a:lnTo>
                      <a:lnTo>
                        <a:pt x="415" y="199"/>
                      </a:lnTo>
                      <a:lnTo>
                        <a:pt x="415" y="199"/>
                      </a:lnTo>
                      <a:lnTo>
                        <a:pt x="415" y="197"/>
                      </a:lnTo>
                      <a:lnTo>
                        <a:pt x="415" y="197"/>
                      </a:lnTo>
                      <a:lnTo>
                        <a:pt x="413" y="197"/>
                      </a:lnTo>
                      <a:lnTo>
                        <a:pt x="413" y="197"/>
                      </a:lnTo>
                      <a:lnTo>
                        <a:pt x="413" y="197"/>
                      </a:lnTo>
                      <a:lnTo>
                        <a:pt x="413" y="199"/>
                      </a:lnTo>
                      <a:lnTo>
                        <a:pt x="411" y="199"/>
                      </a:lnTo>
                      <a:lnTo>
                        <a:pt x="411" y="199"/>
                      </a:lnTo>
                      <a:lnTo>
                        <a:pt x="411" y="197"/>
                      </a:lnTo>
                      <a:lnTo>
                        <a:pt x="409" y="197"/>
                      </a:lnTo>
                      <a:lnTo>
                        <a:pt x="409" y="197"/>
                      </a:lnTo>
                      <a:lnTo>
                        <a:pt x="409" y="197"/>
                      </a:lnTo>
                      <a:lnTo>
                        <a:pt x="409" y="197"/>
                      </a:lnTo>
                      <a:lnTo>
                        <a:pt x="409" y="195"/>
                      </a:lnTo>
                      <a:lnTo>
                        <a:pt x="407" y="195"/>
                      </a:lnTo>
                      <a:lnTo>
                        <a:pt x="407" y="195"/>
                      </a:lnTo>
                      <a:lnTo>
                        <a:pt x="407" y="193"/>
                      </a:lnTo>
                      <a:lnTo>
                        <a:pt x="407" y="193"/>
                      </a:lnTo>
                      <a:lnTo>
                        <a:pt x="407" y="191"/>
                      </a:lnTo>
                      <a:lnTo>
                        <a:pt x="409" y="191"/>
                      </a:lnTo>
                      <a:lnTo>
                        <a:pt x="409" y="191"/>
                      </a:lnTo>
                      <a:lnTo>
                        <a:pt x="409" y="191"/>
                      </a:lnTo>
                      <a:lnTo>
                        <a:pt x="409" y="191"/>
                      </a:lnTo>
                      <a:lnTo>
                        <a:pt x="411" y="191"/>
                      </a:lnTo>
                      <a:lnTo>
                        <a:pt x="411" y="191"/>
                      </a:lnTo>
                      <a:lnTo>
                        <a:pt x="413" y="191"/>
                      </a:lnTo>
                      <a:lnTo>
                        <a:pt x="413" y="191"/>
                      </a:lnTo>
                      <a:lnTo>
                        <a:pt x="413" y="191"/>
                      </a:lnTo>
                      <a:lnTo>
                        <a:pt x="413" y="191"/>
                      </a:lnTo>
                      <a:lnTo>
                        <a:pt x="413" y="191"/>
                      </a:lnTo>
                      <a:lnTo>
                        <a:pt x="413" y="191"/>
                      </a:lnTo>
                      <a:lnTo>
                        <a:pt x="415" y="191"/>
                      </a:lnTo>
                      <a:lnTo>
                        <a:pt x="415" y="191"/>
                      </a:lnTo>
                      <a:lnTo>
                        <a:pt x="415" y="191"/>
                      </a:lnTo>
                      <a:lnTo>
                        <a:pt x="415" y="191"/>
                      </a:lnTo>
                      <a:lnTo>
                        <a:pt x="415" y="191"/>
                      </a:lnTo>
                      <a:lnTo>
                        <a:pt x="417" y="191"/>
                      </a:lnTo>
                      <a:lnTo>
                        <a:pt x="417" y="190"/>
                      </a:lnTo>
                      <a:lnTo>
                        <a:pt x="417" y="190"/>
                      </a:lnTo>
                      <a:lnTo>
                        <a:pt x="419" y="190"/>
                      </a:lnTo>
                      <a:lnTo>
                        <a:pt x="419" y="190"/>
                      </a:lnTo>
                      <a:lnTo>
                        <a:pt x="419" y="190"/>
                      </a:lnTo>
                      <a:lnTo>
                        <a:pt x="419" y="190"/>
                      </a:lnTo>
                      <a:lnTo>
                        <a:pt x="419" y="188"/>
                      </a:lnTo>
                      <a:lnTo>
                        <a:pt x="419" y="188"/>
                      </a:lnTo>
                      <a:lnTo>
                        <a:pt x="421" y="188"/>
                      </a:lnTo>
                      <a:lnTo>
                        <a:pt x="421" y="188"/>
                      </a:lnTo>
                      <a:lnTo>
                        <a:pt x="423" y="188"/>
                      </a:lnTo>
                      <a:lnTo>
                        <a:pt x="423" y="188"/>
                      </a:lnTo>
                      <a:lnTo>
                        <a:pt x="423" y="188"/>
                      </a:lnTo>
                      <a:lnTo>
                        <a:pt x="425" y="188"/>
                      </a:lnTo>
                      <a:lnTo>
                        <a:pt x="425" y="188"/>
                      </a:lnTo>
                      <a:lnTo>
                        <a:pt x="425" y="188"/>
                      </a:lnTo>
                      <a:lnTo>
                        <a:pt x="426" y="188"/>
                      </a:lnTo>
                      <a:lnTo>
                        <a:pt x="426" y="188"/>
                      </a:lnTo>
                      <a:lnTo>
                        <a:pt x="426" y="186"/>
                      </a:lnTo>
                      <a:lnTo>
                        <a:pt x="426" y="186"/>
                      </a:lnTo>
                      <a:lnTo>
                        <a:pt x="426" y="186"/>
                      </a:lnTo>
                      <a:lnTo>
                        <a:pt x="426" y="184"/>
                      </a:lnTo>
                      <a:lnTo>
                        <a:pt x="426" y="184"/>
                      </a:lnTo>
                      <a:lnTo>
                        <a:pt x="426" y="184"/>
                      </a:lnTo>
                      <a:lnTo>
                        <a:pt x="428" y="184"/>
                      </a:lnTo>
                      <a:lnTo>
                        <a:pt x="428" y="184"/>
                      </a:lnTo>
                      <a:lnTo>
                        <a:pt x="428" y="184"/>
                      </a:lnTo>
                      <a:lnTo>
                        <a:pt x="428" y="184"/>
                      </a:lnTo>
                      <a:lnTo>
                        <a:pt x="430" y="184"/>
                      </a:lnTo>
                      <a:lnTo>
                        <a:pt x="430" y="182"/>
                      </a:lnTo>
                      <a:lnTo>
                        <a:pt x="430" y="182"/>
                      </a:lnTo>
                      <a:lnTo>
                        <a:pt x="430" y="182"/>
                      </a:lnTo>
                      <a:lnTo>
                        <a:pt x="430" y="182"/>
                      </a:lnTo>
                      <a:lnTo>
                        <a:pt x="432" y="182"/>
                      </a:lnTo>
                      <a:lnTo>
                        <a:pt x="432" y="180"/>
                      </a:lnTo>
                      <a:lnTo>
                        <a:pt x="432" y="180"/>
                      </a:lnTo>
                      <a:lnTo>
                        <a:pt x="432" y="180"/>
                      </a:lnTo>
                      <a:lnTo>
                        <a:pt x="434" y="180"/>
                      </a:lnTo>
                      <a:lnTo>
                        <a:pt x="434" y="180"/>
                      </a:lnTo>
                      <a:lnTo>
                        <a:pt x="434" y="180"/>
                      </a:lnTo>
                      <a:lnTo>
                        <a:pt x="436" y="180"/>
                      </a:lnTo>
                      <a:lnTo>
                        <a:pt x="436" y="178"/>
                      </a:lnTo>
                      <a:lnTo>
                        <a:pt x="436" y="178"/>
                      </a:lnTo>
                      <a:lnTo>
                        <a:pt x="436" y="178"/>
                      </a:lnTo>
                      <a:lnTo>
                        <a:pt x="436" y="176"/>
                      </a:lnTo>
                      <a:lnTo>
                        <a:pt x="436" y="176"/>
                      </a:lnTo>
                      <a:lnTo>
                        <a:pt x="436" y="176"/>
                      </a:lnTo>
                      <a:lnTo>
                        <a:pt x="436" y="176"/>
                      </a:lnTo>
                      <a:lnTo>
                        <a:pt x="436" y="176"/>
                      </a:lnTo>
                      <a:lnTo>
                        <a:pt x="436" y="174"/>
                      </a:lnTo>
                      <a:lnTo>
                        <a:pt x="436" y="174"/>
                      </a:lnTo>
                      <a:lnTo>
                        <a:pt x="436" y="174"/>
                      </a:lnTo>
                      <a:lnTo>
                        <a:pt x="438" y="174"/>
                      </a:lnTo>
                      <a:lnTo>
                        <a:pt x="438" y="172"/>
                      </a:lnTo>
                      <a:lnTo>
                        <a:pt x="438" y="172"/>
                      </a:lnTo>
                      <a:lnTo>
                        <a:pt x="440" y="172"/>
                      </a:lnTo>
                      <a:lnTo>
                        <a:pt x="440" y="172"/>
                      </a:lnTo>
                      <a:lnTo>
                        <a:pt x="440" y="172"/>
                      </a:lnTo>
                      <a:lnTo>
                        <a:pt x="442" y="172"/>
                      </a:lnTo>
                      <a:lnTo>
                        <a:pt x="442" y="172"/>
                      </a:lnTo>
                      <a:lnTo>
                        <a:pt x="442" y="172"/>
                      </a:lnTo>
                      <a:lnTo>
                        <a:pt x="444" y="172"/>
                      </a:lnTo>
                      <a:lnTo>
                        <a:pt x="444" y="172"/>
                      </a:lnTo>
                      <a:lnTo>
                        <a:pt x="444" y="172"/>
                      </a:lnTo>
                      <a:lnTo>
                        <a:pt x="446" y="172"/>
                      </a:lnTo>
                      <a:lnTo>
                        <a:pt x="446" y="172"/>
                      </a:lnTo>
                      <a:lnTo>
                        <a:pt x="446" y="170"/>
                      </a:lnTo>
                      <a:lnTo>
                        <a:pt x="446" y="170"/>
                      </a:lnTo>
                      <a:lnTo>
                        <a:pt x="447" y="170"/>
                      </a:lnTo>
                      <a:lnTo>
                        <a:pt x="447" y="170"/>
                      </a:lnTo>
                      <a:lnTo>
                        <a:pt x="447" y="170"/>
                      </a:lnTo>
                      <a:lnTo>
                        <a:pt x="449" y="170"/>
                      </a:lnTo>
                      <a:lnTo>
                        <a:pt x="449" y="168"/>
                      </a:lnTo>
                      <a:lnTo>
                        <a:pt x="449" y="168"/>
                      </a:lnTo>
                      <a:lnTo>
                        <a:pt x="449" y="168"/>
                      </a:lnTo>
                      <a:lnTo>
                        <a:pt x="449" y="168"/>
                      </a:lnTo>
                      <a:lnTo>
                        <a:pt x="449" y="168"/>
                      </a:lnTo>
                      <a:lnTo>
                        <a:pt x="449" y="167"/>
                      </a:lnTo>
                      <a:lnTo>
                        <a:pt x="449" y="167"/>
                      </a:lnTo>
                      <a:lnTo>
                        <a:pt x="451" y="167"/>
                      </a:lnTo>
                      <a:lnTo>
                        <a:pt x="451" y="167"/>
                      </a:lnTo>
                      <a:lnTo>
                        <a:pt x="451" y="167"/>
                      </a:lnTo>
                      <a:lnTo>
                        <a:pt x="451" y="167"/>
                      </a:lnTo>
                      <a:lnTo>
                        <a:pt x="451" y="167"/>
                      </a:lnTo>
                      <a:lnTo>
                        <a:pt x="451" y="165"/>
                      </a:lnTo>
                      <a:lnTo>
                        <a:pt x="453" y="165"/>
                      </a:lnTo>
                      <a:lnTo>
                        <a:pt x="453" y="165"/>
                      </a:lnTo>
                      <a:lnTo>
                        <a:pt x="453" y="165"/>
                      </a:lnTo>
                      <a:lnTo>
                        <a:pt x="453" y="163"/>
                      </a:lnTo>
                      <a:lnTo>
                        <a:pt x="455" y="163"/>
                      </a:lnTo>
                      <a:lnTo>
                        <a:pt x="455" y="163"/>
                      </a:lnTo>
                      <a:lnTo>
                        <a:pt x="455" y="163"/>
                      </a:lnTo>
                      <a:lnTo>
                        <a:pt x="455" y="163"/>
                      </a:lnTo>
                      <a:lnTo>
                        <a:pt x="455" y="161"/>
                      </a:lnTo>
                      <a:lnTo>
                        <a:pt x="457" y="161"/>
                      </a:lnTo>
                      <a:lnTo>
                        <a:pt x="457" y="161"/>
                      </a:lnTo>
                      <a:lnTo>
                        <a:pt x="457" y="161"/>
                      </a:lnTo>
                      <a:lnTo>
                        <a:pt x="459" y="161"/>
                      </a:lnTo>
                      <a:lnTo>
                        <a:pt x="459" y="161"/>
                      </a:lnTo>
                      <a:lnTo>
                        <a:pt x="459" y="161"/>
                      </a:lnTo>
                      <a:lnTo>
                        <a:pt x="459" y="159"/>
                      </a:lnTo>
                      <a:lnTo>
                        <a:pt x="461" y="159"/>
                      </a:lnTo>
                      <a:lnTo>
                        <a:pt x="461" y="159"/>
                      </a:lnTo>
                      <a:lnTo>
                        <a:pt x="461" y="159"/>
                      </a:lnTo>
                      <a:lnTo>
                        <a:pt x="463" y="159"/>
                      </a:lnTo>
                      <a:lnTo>
                        <a:pt x="463" y="161"/>
                      </a:lnTo>
                      <a:lnTo>
                        <a:pt x="463" y="161"/>
                      </a:lnTo>
                      <a:lnTo>
                        <a:pt x="463" y="161"/>
                      </a:lnTo>
                      <a:lnTo>
                        <a:pt x="463" y="163"/>
                      </a:lnTo>
                      <a:lnTo>
                        <a:pt x="463" y="163"/>
                      </a:lnTo>
                      <a:lnTo>
                        <a:pt x="465" y="163"/>
                      </a:lnTo>
                      <a:lnTo>
                        <a:pt x="465" y="163"/>
                      </a:lnTo>
                      <a:lnTo>
                        <a:pt x="467" y="163"/>
                      </a:lnTo>
                      <a:lnTo>
                        <a:pt x="467" y="163"/>
                      </a:lnTo>
                      <a:lnTo>
                        <a:pt x="467" y="163"/>
                      </a:lnTo>
                      <a:lnTo>
                        <a:pt x="469" y="163"/>
                      </a:lnTo>
                      <a:lnTo>
                        <a:pt x="469" y="163"/>
                      </a:lnTo>
                      <a:lnTo>
                        <a:pt x="469" y="163"/>
                      </a:lnTo>
                      <a:lnTo>
                        <a:pt x="469" y="165"/>
                      </a:lnTo>
                      <a:lnTo>
                        <a:pt x="469" y="165"/>
                      </a:lnTo>
                      <a:lnTo>
                        <a:pt x="469" y="163"/>
                      </a:lnTo>
                      <a:lnTo>
                        <a:pt x="470" y="163"/>
                      </a:lnTo>
                      <a:lnTo>
                        <a:pt x="470" y="165"/>
                      </a:lnTo>
                      <a:lnTo>
                        <a:pt x="470" y="165"/>
                      </a:lnTo>
                      <a:lnTo>
                        <a:pt x="472" y="165"/>
                      </a:lnTo>
                      <a:lnTo>
                        <a:pt x="472" y="163"/>
                      </a:lnTo>
                      <a:lnTo>
                        <a:pt x="472" y="163"/>
                      </a:lnTo>
                      <a:lnTo>
                        <a:pt x="472" y="163"/>
                      </a:lnTo>
                      <a:lnTo>
                        <a:pt x="474" y="163"/>
                      </a:lnTo>
                      <a:lnTo>
                        <a:pt x="474" y="163"/>
                      </a:lnTo>
                      <a:lnTo>
                        <a:pt x="474" y="163"/>
                      </a:lnTo>
                      <a:lnTo>
                        <a:pt x="474" y="163"/>
                      </a:lnTo>
                      <a:lnTo>
                        <a:pt x="476" y="163"/>
                      </a:lnTo>
                      <a:lnTo>
                        <a:pt x="476" y="163"/>
                      </a:lnTo>
                      <a:lnTo>
                        <a:pt x="476" y="163"/>
                      </a:lnTo>
                      <a:lnTo>
                        <a:pt x="476" y="163"/>
                      </a:lnTo>
                      <a:lnTo>
                        <a:pt x="476" y="161"/>
                      </a:lnTo>
                      <a:lnTo>
                        <a:pt x="478" y="161"/>
                      </a:lnTo>
                      <a:lnTo>
                        <a:pt x="478" y="161"/>
                      </a:lnTo>
                      <a:lnTo>
                        <a:pt x="478" y="161"/>
                      </a:lnTo>
                      <a:lnTo>
                        <a:pt x="480" y="161"/>
                      </a:lnTo>
                      <a:lnTo>
                        <a:pt x="480" y="161"/>
                      </a:lnTo>
                      <a:lnTo>
                        <a:pt x="480" y="159"/>
                      </a:lnTo>
                      <a:lnTo>
                        <a:pt x="480" y="159"/>
                      </a:lnTo>
                      <a:lnTo>
                        <a:pt x="480" y="159"/>
                      </a:lnTo>
                      <a:lnTo>
                        <a:pt x="482" y="159"/>
                      </a:lnTo>
                      <a:lnTo>
                        <a:pt x="482" y="159"/>
                      </a:lnTo>
                      <a:lnTo>
                        <a:pt x="482" y="159"/>
                      </a:lnTo>
                      <a:lnTo>
                        <a:pt x="484" y="159"/>
                      </a:lnTo>
                      <a:lnTo>
                        <a:pt x="484" y="159"/>
                      </a:lnTo>
                      <a:lnTo>
                        <a:pt x="484" y="159"/>
                      </a:lnTo>
                      <a:lnTo>
                        <a:pt x="484" y="157"/>
                      </a:lnTo>
                      <a:lnTo>
                        <a:pt x="484" y="157"/>
                      </a:lnTo>
                      <a:lnTo>
                        <a:pt x="484" y="157"/>
                      </a:lnTo>
                      <a:lnTo>
                        <a:pt x="486" y="157"/>
                      </a:lnTo>
                      <a:lnTo>
                        <a:pt x="486" y="157"/>
                      </a:lnTo>
                      <a:lnTo>
                        <a:pt x="486" y="157"/>
                      </a:lnTo>
                      <a:lnTo>
                        <a:pt x="488" y="157"/>
                      </a:lnTo>
                      <a:lnTo>
                        <a:pt x="488" y="159"/>
                      </a:lnTo>
                      <a:lnTo>
                        <a:pt x="488" y="159"/>
                      </a:lnTo>
                      <a:lnTo>
                        <a:pt x="488" y="159"/>
                      </a:lnTo>
                      <a:lnTo>
                        <a:pt x="488" y="159"/>
                      </a:lnTo>
                      <a:lnTo>
                        <a:pt x="488" y="161"/>
                      </a:lnTo>
                      <a:lnTo>
                        <a:pt x="488" y="161"/>
                      </a:lnTo>
                      <a:lnTo>
                        <a:pt x="490" y="161"/>
                      </a:lnTo>
                      <a:lnTo>
                        <a:pt x="490" y="161"/>
                      </a:lnTo>
                      <a:lnTo>
                        <a:pt x="490" y="159"/>
                      </a:lnTo>
                      <a:lnTo>
                        <a:pt x="490" y="159"/>
                      </a:lnTo>
                      <a:lnTo>
                        <a:pt x="490" y="161"/>
                      </a:lnTo>
                      <a:lnTo>
                        <a:pt x="490" y="161"/>
                      </a:lnTo>
                      <a:lnTo>
                        <a:pt x="490" y="163"/>
                      </a:lnTo>
                      <a:lnTo>
                        <a:pt x="490" y="163"/>
                      </a:lnTo>
                      <a:lnTo>
                        <a:pt x="490" y="163"/>
                      </a:lnTo>
                      <a:lnTo>
                        <a:pt x="488" y="163"/>
                      </a:lnTo>
                      <a:lnTo>
                        <a:pt x="488" y="163"/>
                      </a:lnTo>
                      <a:lnTo>
                        <a:pt x="488" y="163"/>
                      </a:lnTo>
                      <a:lnTo>
                        <a:pt x="488" y="165"/>
                      </a:lnTo>
                      <a:lnTo>
                        <a:pt x="488" y="165"/>
                      </a:lnTo>
                      <a:lnTo>
                        <a:pt x="488" y="165"/>
                      </a:lnTo>
                      <a:lnTo>
                        <a:pt x="488" y="167"/>
                      </a:lnTo>
                      <a:lnTo>
                        <a:pt x="488" y="167"/>
                      </a:lnTo>
                      <a:lnTo>
                        <a:pt x="488" y="168"/>
                      </a:lnTo>
                      <a:lnTo>
                        <a:pt x="488" y="168"/>
                      </a:lnTo>
                      <a:lnTo>
                        <a:pt x="488" y="168"/>
                      </a:lnTo>
                      <a:lnTo>
                        <a:pt x="488" y="167"/>
                      </a:lnTo>
                      <a:lnTo>
                        <a:pt x="490" y="167"/>
                      </a:lnTo>
                      <a:lnTo>
                        <a:pt x="490" y="167"/>
                      </a:lnTo>
                      <a:lnTo>
                        <a:pt x="490" y="167"/>
                      </a:lnTo>
                      <a:lnTo>
                        <a:pt x="490" y="165"/>
                      </a:lnTo>
                      <a:lnTo>
                        <a:pt x="490" y="165"/>
                      </a:lnTo>
                      <a:lnTo>
                        <a:pt x="492" y="165"/>
                      </a:lnTo>
                      <a:lnTo>
                        <a:pt x="492" y="165"/>
                      </a:lnTo>
                      <a:lnTo>
                        <a:pt x="493" y="165"/>
                      </a:lnTo>
                      <a:lnTo>
                        <a:pt x="493" y="167"/>
                      </a:lnTo>
                      <a:lnTo>
                        <a:pt x="493" y="167"/>
                      </a:lnTo>
                      <a:lnTo>
                        <a:pt x="493" y="167"/>
                      </a:lnTo>
                      <a:lnTo>
                        <a:pt x="493" y="168"/>
                      </a:lnTo>
                      <a:lnTo>
                        <a:pt x="493" y="168"/>
                      </a:lnTo>
                      <a:lnTo>
                        <a:pt x="493" y="168"/>
                      </a:lnTo>
                      <a:lnTo>
                        <a:pt x="493" y="168"/>
                      </a:lnTo>
                      <a:lnTo>
                        <a:pt x="493" y="170"/>
                      </a:lnTo>
                      <a:lnTo>
                        <a:pt x="495" y="170"/>
                      </a:lnTo>
                      <a:lnTo>
                        <a:pt x="495" y="170"/>
                      </a:lnTo>
                      <a:lnTo>
                        <a:pt x="493" y="170"/>
                      </a:lnTo>
                      <a:lnTo>
                        <a:pt x="493" y="172"/>
                      </a:lnTo>
                      <a:lnTo>
                        <a:pt x="493" y="172"/>
                      </a:lnTo>
                      <a:lnTo>
                        <a:pt x="493" y="172"/>
                      </a:lnTo>
                      <a:lnTo>
                        <a:pt x="493" y="172"/>
                      </a:lnTo>
                      <a:lnTo>
                        <a:pt x="493" y="174"/>
                      </a:lnTo>
                      <a:lnTo>
                        <a:pt x="492" y="174"/>
                      </a:lnTo>
                      <a:lnTo>
                        <a:pt x="492" y="174"/>
                      </a:lnTo>
                      <a:lnTo>
                        <a:pt x="492" y="174"/>
                      </a:lnTo>
                      <a:lnTo>
                        <a:pt x="492" y="176"/>
                      </a:lnTo>
                      <a:lnTo>
                        <a:pt x="490" y="176"/>
                      </a:lnTo>
                      <a:lnTo>
                        <a:pt x="490" y="176"/>
                      </a:lnTo>
                      <a:lnTo>
                        <a:pt x="490" y="176"/>
                      </a:lnTo>
                      <a:lnTo>
                        <a:pt x="490" y="176"/>
                      </a:lnTo>
                      <a:lnTo>
                        <a:pt x="490" y="176"/>
                      </a:lnTo>
                      <a:lnTo>
                        <a:pt x="490" y="176"/>
                      </a:lnTo>
                      <a:lnTo>
                        <a:pt x="490" y="176"/>
                      </a:lnTo>
                      <a:lnTo>
                        <a:pt x="490" y="178"/>
                      </a:lnTo>
                      <a:lnTo>
                        <a:pt x="490" y="178"/>
                      </a:lnTo>
                      <a:lnTo>
                        <a:pt x="490" y="178"/>
                      </a:lnTo>
                      <a:lnTo>
                        <a:pt x="490" y="178"/>
                      </a:lnTo>
                      <a:lnTo>
                        <a:pt x="490" y="180"/>
                      </a:lnTo>
                      <a:lnTo>
                        <a:pt x="492" y="180"/>
                      </a:lnTo>
                      <a:lnTo>
                        <a:pt x="492" y="178"/>
                      </a:lnTo>
                      <a:lnTo>
                        <a:pt x="492" y="178"/>
                      </a:lnTo>
                      <a:lnTo>
                        <a:pt x="492" y="178"/>
                      </a:lnTo>
                      <a:lnTo>
                        <a:pt x="493" y="178"/>
                      </a:lnTo>
                      <a:lnTo>
                        <a:pt x="493" y="178"/>
                      </a:lnTo>
                      <a:lnTo>
                        <a:pt x="493" y="176"/>
                      </a:lnTo>
                      <a:lnTo>
                        <a:pt x="493" y="176"/>
                      </a:lnTo>
                      <a:lnTo>
                        <a:pt x="495" y="176"/>
                      </a:lnTo>
                      <a:lnTo>
                        <a:pt x="495" y="176"/>
                      </a:lnTo>
                      <a:lnTo>
                        <a:pt x="495" y="176"/>
                      </a:lnTo>
                      <a:lnTo>
                        <a:pt x="495" y="178"/>
                      </a:lnTo>
                      <a:lnTo>
                        <a:pt x="497" y="178"/>
                      </a:lnTo>
                      <a:lnTo>
                        <a:pt x="497" y="178"/>
                      </a:lnTo>
                      <a:lnTo>
                        <a:pt x="497" y="178"/>
                      </a:lnTo>
                      <a:lnTo>
                        <a:pt x="499" y="178"/>
                      </a:lnTo>
                      <a:lnTo>
                        <a:pt x="499" y="178"/>
                      </a:lnTo>
                      <a:lnTo>
                        <a:pt x="499" y="178"/>
                      </a:lnTo>
                      <a:lnTo>
                        <a:pt x="499" y="180"/>
                      </a:lnTo>
                      <a:lnTo>
                        <a:pt x="501" y="180"/>
                      </a:lnTo>
                      <a:lnTo>
                        <a:pt x="501" y="180"/>
                      </a:lnTo>
                      <a:lnTo>
                        <a:pt x="503" y="180"/>
                      </a:lnTo>
                      <a:lnTo>
                        <a:pt x="503" y="180"/>
                      </a:lnTo>
                      <a:lnTo>
                        <a:pt x="503" y="178"/>
                      </a:lnTo>
                      <a:lnTo>
                        <a:pt x="503" y="178"/>
                      </a:lnTo>
                      <a:lnTo>
                        <a:pt x="505" y="178"/>
                      </a:lnTo>
                      <a:lnTo>
                        <a:pt x="505" y="180"/>
                      </a:lnTo>
                      <a:lnTo>
                        <a:pt x="505" y="180"/>
                      </a:lnTo>
                      <a:lnTo>
                        <a:pt x="505" y="180"/>
                      </a:lnTo>
                      <a:lnTo>
                        <a:pt x="505" y="180"/>
                      </a:lnTo>
                      <a:lnTo>
                        <a:pt x="505" y="182"/>
                      </a:lnTo>
                      <a:lnTo>
                        <a:pt x="507" y="182"/>
                      </a:lnTo>
                      <a:lnTo>
                        <a:pt x="507" y="182"/>
                      </a:lnTo>
                      <a:lnTo>
                        <a:pt x="507" y="182"/>
                      </a:lnTo>
                      <a:lnTo>
                        <a:pt x="509" y="182"/>
                      </a:lnTo>
                      <a:lnTo>
                        <a:pt x="509" y="184"/>
                      </a:lnTo>
                      <a:lnTo>
                        <a:pt x="507" y="184"/>
                      </a:lnTo>
                      <a:lnTo>
                        <a:pt x="507" y="184"/>
                      </a:lnTo>
                      <a:lnTo>
                        <a:pt x="507" y="184"/>
                      </a:lnTo>
                      <a:lnTo>
                        <a:pt x="507" y="186"/>
                      </a:lnTo>
                      <a:lnTo>
                        <a:pt x="509" y="186"/>
                      </a:lnTo>
                      <a:lnTo>
                        <a:pt x="509" y="186"/>
                      </a:lnTo>
                      <a:lnTo>
                        <a:pt x="509" y="188"/>
                      </a:lnTo>
                      <a:lnTo>
                        <a:pt x="509" y="188"/>
                      </a:lnTo>
                      <a:lnTo>
                        <a:pt x="509" y="190"/>
                      </a:lnTo>
                      <a:lnTo>
                        <a:pt x="507" y="190"/>
                      </a:lnTo>
                      <a:lnTo>
                        <a:pt x="507" y="188"/>
                      </a:lnTo>
                      <a:lnTo>
                        <a:pt x="507" y="188"/>
                      </a:lnTo>
                      <a:lnTo>
                        <a:pt x="505" y="188"/>
                      </a:lnTo>
                      <a:lnTo>
                        <a:pt x="505" y="190"/>
                      </a:lnTo>
                      <a:lnTo>
                        <a:pt x="505" y="190"/>
                      </a:lnTo>
                      <a:lnTo>
                        <a:pt x="505" y="190"/>
                      </a:lnTo>
                      <a:lnTo>
                        <a:pt x="505" y="190"/>
                      </a:lnTo>
                      <a:lnTo>
                        <a:pt x="505" y="191"/>
                      </a:lnTo>
                      <a:lnTo>
                        <a:pt x="503" y="191"/>
                      </a:lnTo>
                      <a:lnTo>
                        <a:pt x="503" y="191"/>
                      </a:lnTo>
                      <a:lnTo>
                        <a:pt x="503" y="191"/>
                      </a:lnTo>
                      <a:lnTo>
                        <a:pt x="503" y="191"/>
                      </a:lnTo>
                      <a:lnTo>
                        <a:pt x="501" y="191"/>
                      </a:lnTo>
                      <a:lnTo>
                        <a:pt x="501" y="191"/>
                      </a:lnTo>
                      <a:lnTo>
                        <a:pt x="501" y="193"/>
                      </a:lnTo>
                      <a:lnTo>
                        <a:pt x="501" y="193"/>
                      </a:lnTo>
                      <a:lnTo>
                        <a:pt x="499" y="193"/>
                      </a:lnTo>
                      <a:lnTo>
                        <a:pt x="499" y="193"/>
                      </a:lnTo>
                      <a:lnTo>
                        <a:pt x="499" y="193"/>
                      </a:lnTo>
                      <a:lnTo>
                        <a:pt x="499" y="195"/>
                      </a:lnTo>
                      <a:lnTo>
                        <a:pt x="499" y="195"/>
                      </a:lnTo>
                      <a:lnTo>
                        <a:pt x="499" y="195"/>
                      </a:lnTo>
                      <a:lnTo>
                        <a:pt x="499" y="197"/>
                      </a:lnTo>
                      <a:lnTo>
                        <a:pt x="499" y="197"/>
                      </a:lnTo>
                      <a:lnTo>
                        <a:pt x="499" y="199"/>
                      </a:lnTo>
                      <a:lnTo>
                        <a:pt x="501" y="199"/>
                      </a:lnTo>
                      <a:lnTo>
                        <a:pt x="501" y="199"/>
                      </a:lnTo>
                      <a:lnTo>
                        <a:pt x="501" y="199"/>
                      </a:lnTo>
                      <a:lnTo>
                        <a:pt x="501" y="199"/>
                      </a:lnTo>
                      <a:lnTo>
                        <a:pt x="501" y="201"/>
                      </a:lnTo>
                      <a:lnTo>
                        <a:pt x="503" y="201"/>
                      </a:lnTo>
                      <a:lnTo>
                        <a:pt x="503" y="201"/>
                      </a:lnTo>
                      <a:lnTo>
                        <a:pt x="503" y="201"/>
                      </a:lnTo>
                      <a:lnTo>
                        <a:pt x="503" y="203"/>
                      </a:lnTo>
                      <a:lnTo>
                        <a:pt x="503" y="203"/>
                      </a:lnTo>
                      <a:lnTo>
                        <a:pt x="503" y="203"/>
                      </a:lnTo>
                      <a:lnTo>
                        <a:pt x="505" y="203"/>
                      </a:lnTo>
                      <a:lnTo>
                        <a:pt x="505" y="205"/>
                      </a:lnTo>
                      <a:lnTo>
                        <a:pt x="505" y="205"/>
                      </a:lnTo>
                      <a:lnTo>
                        <a:pt x="503" y="205"/>
                      </a:lnTo>
                      <a:lnTo>
                        <a:pt x="503" y="205"/>
                      </a:lnTo>
                      <a:lnTo>
                        <a:pt x="503" y="205"/>
                      </a:lnTo>
                      <a:lnTo>
                        <a:pt x="503" y="205"/>
                      </a:lnTo>
                      <a:lnTo>
                        <a:pt x="501" y="205"/>
                      </a:lnTo>
                      <a:lnTo>
                        <a:pt x="501" y="205"/>
                      </a:lnTo>
                      <a:lnTo>
                        <a:pt x="501" y="203"/>
                      </a:lnTo>
                      <a:lnTo>
                        <a:pt x="499" y="203"/>
                      </a:lnTo>
                      <a:lnTo>
                        <a:pt x="499" y="203"/>
                      </a:lnTo>
                      <a:lnTo>
                        <a:pt x="499" y="203"/>
                      </a:lnTo>
                      <a:lnTo>
                        <a:pt x="499" y="201"/>
                      </a:lnTo>
                      <a:lnTo>
                        <a:pt x="499" y="201"/>
                      </a:lnTo>
                      <a:lnTo>
                        <a:pt x="499" y="201"/>
                      </a:lnTo>
                      <a:lnTo>
                        <a:pt x="499" y="199"/>
                      </a:lnTo>
                      <a:lnTo>
                        <a:pt x="497" y="199"/>
                      </a:lnTo>
                      <a:lnTo>
                        <a:pt x="497" y="199"/>
                      </a:lnTo>
                      <a:lnTo>
                        <a:pt x="497" y="199"/>
                      </a:lnTo>
                      <a:lnTo>
                        <a:pt x="495" y="199"/>
                      </a:lnTo>
                      <a:lnTo>
                        <a:pt x="495" y="199"/>
                      </a:lnTo>
                      <a:lnTo>
                        <a:pt x="495" y="199"/>
                      </a:lnTo>
                      <a:lnTo>
                        <a:pt x="495" y="199"/>
                      </a:lnTo>
                      <a:lnTo>
                        <a:pt x="493" y="199"/>
                      </a:lnTo>
                      <a:lnTo>
                        <a:pt x="493" y="201"/>
                      </a:lnTo>
                      <a:lnTo>
                        <a:pt x="493" y="201"/>
                      </a:lnTo>
                      <a:lnTo>
                        <a:pt x="493" y="201"/>
                      </a:lnTo>
                      <a:lnTo>
                        <a:pt x="492" y="201"/>
                      </a:lnTo>
                      <a:lnTo>
                        <a:pt x="492" y="201"/>
                      </a:lnTo>
                      <a:lnTo>
                        <a:pt x="490" y="201"/>
                      </a:lnTo>
                      <a:lnTo>
                        <a:pt x="490" y="201"/>
                      </a:lnTo>
                      <a:lnTo>
                        <a:pt x="490" y="201"/>
                      </a:lnTo>
                      <a:lnTo>
                        <a:pt x="488" y="201"/>
                      </a:lnTo>
                      <a:lnTo>
                        <a:pt x="488" y="201"/>
                      </a:lnTo>
                      <a:lnTo>
                        <a:pt x="488" y="201"/>
                      </a:lnTo>
                      <a:lnTo>
                        <a:pt x="488" y="201"/>
                      </a:lnTo>
                      <a:lnTo>
                        <a:pt x="486" y="201"/>
                      </a:lnTo>
                      <a:lnTo>
                        <a:pt x="486" y="203"/>
                      </a:lnTo>
                      <a:lnTo>
                        <a:pt x="486" y="203"/>
                      </a:lnTo>
                      <a:lnTo>
                        <a:pt x="484" y="203"/>
                      </a:lnTo>
                      <a:lnTo>
                        <a:pt x="484" y="203"/>
                      </a:lnTo>
                      <a:lnTo>
                        <a:pt x="484" y="203"/>
                      </a:lnTo>
                      <a:lnTo>
                        <a:pt x="484" y="205"/>
                      </a:lnTo>
                      <a:lnTo>
                        <a:pt x="484" y="205"/>
                      </a:lnTo>
                      <a:lnTo>
                        <a:pt x="484" y="205"/>
                      </a:lnTo>
                      <a:lnTo>
                        <a:pt x="484" y="207"/>
                      </a:lnTo>
                      <a:lnTo>
                        <a:pt x="482" y="207"/>
                      </a:lnTo>
                      <a:lnTo>
                        <a:pt x="482" y="207"/>
                      </a:lnTo>
                      <a:lnTo>
                        <a:pt x="482" y="207"/>
                      </a:lnTo>
                      <a:lnTo>
                        <a:pt x="482" y="207"/>
                      </a:lnTo>
                      <a:lnTo>
                        <a:pt x="480" y="207"/>
                      </a:lnTo>
                      <a:lnTo>
                        <a:pt x="480" y="207"/>
                      </a:lnTo>
                      <a:lnTo>
                        <a:pt x="480" y="207"/>
                      </a:lnTo>
                      <a:lnTo>
                        <a:pt x="480" y="209"/>
                      </a:lnTo>
                      <a:lnTo>
                        <a:pt x="480" y="209"/>
                      </a:lnTo>
                      <a:lnTo>
                        <a:pt x="478" y="209"/>
                      </a:lnTo>
                      <a:lnTo>
                        <a:pt x="478" y="209"/>
                      </a:lnTo>
                      <a:lnTo>
                        <a:pt x="478" y="209"/>
                      </a:lnTo>
                      <a:lnTo>
                        <a:pt x="478" y="211"/>
                      </a:lnTo>
                      <a:lnTo>
                        <a:pt x="476" y="211"/>
                      </a:lnTo>
                      <a:lnTo>
                        <a:pt x="476" y="211"/>
                      </a:lnTo>
                      <a:lnTo>
                        <a:pt x="476" y="211"/>
                      </a:lnTo>
                      <a:lnTo>
                        <a:pt x="476" y="211"/>
                      </a:lnTo>
                      <a:lnTo>
                        <a:pt x="476" y="213"/>
                      </a:lnTo>
                      <a:lnTo>
                        <a:pt x="474" y="213"/>
                      </a:lnTo>
                      <a:lnTo>
                        <a:pt x="474" y="213"/>
                      </a:lnTo>
                      <a:lnTo>
                        <a:pt x="474" y="213"/>
                      </a:lnTo>
                      <a:lnTo>
                        <a:pt x="472" y="213"/>
                      </a:lnTo>
                      <a:lnTo>
                        <a:pt x="472" y="214"/>
                      </a:lnTo>
                      <a:lnTo>
                        <a:pt x="472" y="214"/>
                      </a:lnTo>
                      <a:lnTo>
                        <a:pt x="472" y="214"/>
                      </a:lnTo>
                      <a:lnTo>
                        <a:pt x="470" y="214"/>
                      </a:lnTo>
                      <a:lnTo>
                        <a:pt x="470" y="214"/>
                      </a:lnTo>
                      <a:lnTo>
                        <a:pt x="469" y="214"/>
                      </a:lnTo>
                      <a:lnTo>
                        <a:pt x="469" y="214"/>
                      </a:lnTo>
                      <a:lnTo>
                        <a:pt x="469" y="214"/>
                      </a:lnTo>
                      <a:lnTo>
                        <a:pt x="469" y="216"/>
                      </a:lnTo>
                      <a:lnTo>
                        <a:pt x="469" y="216"/>
                      </a:lnTo>
                      <a:lnTo>
                        <a:pt x="469" y="216"/>
                      </a:lnTo>
                      <a:lnTo>
                        <a:pt x="469" y="216"/>
                      </a:lnTo>
                      <a:lnTo>
                        <a:pt x="467" y="216"/>
                      </a:lnTo>
                      <a:lnTo>
                        <a:pt x="467" y="218"/>
                      </a:lnTo>
                      <a:lnTo>
                        <a:pt x="469" y="218"/>
                      </a:lnTo>
                      <a:lnTo>
                        <a:pt x="469" y="218"/>
                      </a:lnTo>
                      <a:lnTo>
                        <a:pt x="469" y="220"/>
                      </a:lnTo>
                      <a:lnTo>
                        <a:pt x="469" y="220"/>
                      </a:lnTo>
                      <a:lnTo>
                        <a:pt x="469" y="222"/>
                      </a:lnTo>
                      <a:lnTo>
                        <a:pt x="469" y="222"/>
                      </a:lnTo>
                      <a:lnTo>
                        <a:pt x="469" y="222"/>
                      </a:lnTo>
                      <a:lnTo>
                        <a:pt x="469" y="224"/>
                      </a:lnTo>
                      <a:lnTo>
                        <a:pt x="469" y="224"/>
                      </a:lnTo>
                      <a:lnTo>
                        <a:pt x="469" y="224"/>
                      </a:lnTo>
                      <a:lnTo>
                        <a:pt x="469" y="224"/>
                      </a:lnTo>
                      <a:lnTo>
                        <a:pt x="469" y="224"/>
                      </a:lnTo>
                      <a:lnTo>
                        <a:pt x="469" y="226"/>
                      </a:lnTo>
                      <a:lnTo>
                        <a:pt x="469" y="226"/>
                      </a:lnTo>
                      <a:lnTo>
                        <a:pt x="469" y="228"/>
                      </a:lnTo>
                      <a:lnTo>
                        <a:pt x="469" y="228"/>
                      </a:lnTo>
                      <a:lnTo>
                        <a:pt x="469" y="228"/>
                      </a:lnTo>
                      <a:lnTo>
                        <a:pt x="467" y="228"/>
                      </a:lnTo>
                      <a:lnTo>
                        <a:pt x="467" y="228"/>
                      </a:lnTo>
                      <a:lnTo>
                        <a:pt x="467" y="230"/>
                      </a:lnTo>
                      <a:lnTo>
                        <a:pt x="467" y="230"/>
                      </a:lnTo>
                      <a:lnTo>
                        <a:pt x="467" y="232"/>
                      </a:lnTo>
                      <a:lnTo>
                        <a:pt x="467" y="232"/>
                      </a:lnTo>
                      <a:lnTo>
                        <a:pt x="467" y="232"/>
                      </a:lnTo>
                      <a:lnTo>
                        <a:pt x="467" y="232"/>
                      </a:lnTo>
                      <a:lnTo>
                        <a:pt x="467" y="232"/>
                      </a:lnTo>
                      <a:lnTo>
                        <a:pt x="467" y="232"/>
                      </a:lnTo>
                      <a:lnTo>
                        <a:pt x="467" y="234"/>
                      </a:lnTo>
                      <a:lnTo>
                        <a:pt x="467" y="234"/>
                      </a:lnTo>
                      <a:lnTo>
                        <a:pt x="465" y="234"/>
                      </a:lnTo>
                      <a:lnTo>
                        <a:pt x="465" y="236"/>
                      </a:lnTo>
                      <a:lnTo>
                        <a:pt x="465" y="236"/>
                      </a:lnTo>
                      <a:lnTo>
                        <a:pt x="465" y="236"/>
                      </a:lnTo>
                      <a:lnTo>
                        <a:pt x="463" y="236"/>
                      </a:lnTo>
                      <a:lnTo>
                        <a:pt x="463" y="237"/>
                      </a:lnTo>
                      <a:lnTo>
                        <a:pt x="463" y="237"/>
                      </a:lnTo>
                      <a:lnTo>
                        <a:pt x="463" y="237"/>
                      </a:lnTo>
                      <a:lnTo>
                        <a:pt x="463" y="237"/>
                      </a:lnTo>
                      <a:lnTo>
                        <a:pt x="461" y="237"/>
                      </a:lnTo>
                      <a:lnTo>
                        <a:pt x="461" y="239"/>
                      </a:lnTo>
                      <a:lnTo>
                        <a:pt x="461" y="239"/>
                      </a:lnTo>
                      <a:lnTo>
                        <a:pt x="461" y="239"/>
                      </a:lnTo>
                      <a:lnTo>
                        <a:pt x="461" y="239"/>
                      </a:lnTo>
                      <a:lnTo>
                        <a:pt x="461" y="239"/>
                      </a:lnTo>
                      <a:lnTo>
                        <a:pt x="461" y="241"/>
                      </a:lnTo>
                      <a:lnTo>
                        <a:pt x="461" y="241"/>
                      </a:lnTo>
                      <a:lnTo>
                        <a:pt x="459" y="241"/>
                      </a:lnTo>
                      <a:lnTo>
                        <a:pt x="459" y="243"/>
                      </a:lnTo>
                      <a:lnTo>
                        <a:pt x="459" y="243"/>
                      </a:lnTo>
                      <a:lnTo>
                        <a:pt x="459" y="245"/>
                      </a:lnTo>
                      <a:lnTo>
                        <a:pt x="461" y="245"/>
                      </a:lnTo>
                      <a:lnTo>
                        <a:pt x="461" y="245"/>
                      </a:lnTo>
                      <a:lnTo>
                        <a:pt x="461" y="245"/>
                      </a:lnTo>
                      <a:lnTo>
                        <a:pt x="461" y="245"/>
                      </a:lnTo>
                      <a:lnTo>
                        <a:pt x="463" y="245"/>
                      </a:lnTo>
                      <a:lnTo>
                        <a:pt x="463" y="247"/>
                      </a:lnTo>
                      <a:lnTo>
                        <a:pt x="463" y="247"/>
                      </a:lnTo>
                      <a:lnTo>
                        <a:pt x="463" y="247"/>
                      </a:lnTo>
                      <a:lnTo>
                        <a:pt x="461" y="247"/>
                      </a:lnTo>
                      <a:lnTo>
                        <a:pt x="461" y="249"/>
                      </a:lnTo>
                      <a:lnTo>
                        <a:pt x="461" y="249"/>
                      </a:lnTo>
                      <a:lnTo>
                        <a:pt x="461" y="249"/>
                      </a:lnTo>
                      <a:lnTo>
                        <a:pt x="461" y="251"/>
                      </a:lnTo>
                      <a:lnTo>
                        <a:pt x="461" y="251"/>
                      </a:lnTo>
                      <a:lnTo>
                        <a:pt x="461" y="251"/>
                      </a:lnTo>
                      <a:lnTo>
                        <a:pt x="461" y="253"/>
                      </a:lnTo>
                      <a:lnTo>
                        <a:pt x="461" y="253"/>
                      </a:lnTo>
                      <a:lnTo>
                        <a:pt x="461" y="255"/>
                      </a:lnTo>
                      <a:lnTo>
                        <a:pt x="459" y="255"/>
                      </a:lnTo>
                      <a:lnTo>
                        <a:pt x="459" y="255"/>
                      </a:lnTo>
                      <a:lnTo>
                        <a:pt x="459" y="255"/>
                      </a:lnTo>
                      <a:lnTo>
                        <a:pt x="459" y="255"/>
                      </a:lnTo>
                      <a:lnTo>
                        <a:pt x="457" y="255"/>
                      </a:lnTo>
                      <a:lnTo>
                        <a:pt x="457" y="257"/>
                      </a:lnTo>
                      <a:lnTo>
                        <a:pt x="457" y="257"/>
                      </a:lnTo>
                      <a:lnTo>
                        <a:pt x="457" y="257"/>
                      </a:lnTo>
                      <a:lnTo>
                        <a:pt x="457" y="257"/>
                      </a:lnTo>
                      <a:lnTo>
                        <a:pt x="457" y="258"/>
                      </a:lnTo>
                      <a:lnTo>
                        <a:pt x="457" y="258"/>
                      </a:lnTo>
                      <a:lnTo>
                        <a:pt x="455" y="258"/>
                      </a:lnTo>
                      <a:lnTo>
                        <a:pt x="455" y="260"/>
                      </a:lnTo>
                      <a:lnTo>
                        <a:pt x="455" y="260"/>
                      </a:lnTo>
                      <a:lnTo>
                        <a:pt x="455" y="262"/>
                      </a:lnTo>
                      <a:lnTo>
                        <a:pt x="455" y="262"/>
                      </a:lnTo>
                      <a:lnTo>
                        <a:pt x="455" y="262"/>
                      </a:lnTo>
                      <a:lnTo>
                        <a:pt x="455" y="264"/>
                      </a:lnTo>
                      <a:lnTo>
                        <a:pt x="455" y="264"/>
                      </a:lnTo>
                      <a:lnTo>
                        <a:pt x="455" y="264"/>
                      </a:lnTo>
                      <a:lnTo>
                        <a:pt x="455" y="264"/>
                      </a:lnTo>
                      <a:lnTo>
                        <a:pt x="453" y="264"/>
                      </a:lnTo>
                      <a:lnTo>
                        <a:pt x="453" y="266"/>
                      </a:lnTo>
                      <a:lnTo>
                        <a:pt x="453" y="266"/>
                      </a:lnTo>
                      <a:lnTo>
                        <a:pt x="453" y="268"/>
                      </a:lnTo>
                      <a:lnTo>
                        <a:pt x="453" y="268"/>
                      </a:lnTo>
                      <a:lnTo>
                        <a:pt x="453" y="268"/>
                      </a:lnTo>
                      <a:lnTo>
                        <a:pt x="453" y="270"/>
                      </a:lnTo>
                      <a:lnTo>
                        <a:pt x="451" y="270"/>
                      </a:lnTo>
                      <a:lnTo>
                        <a:pt x="451" y="270"/>
                      </a:lnTo>
                      <a:lnTo>
                        <a:pt x="451" y="272"/>
                      </a:lnTo>
                      <a:lnTo>
                        <a:pt x="451" y="272"/>
                      </a:lnTo>
                      <a:lnTo>
                        <a:pt x="451" y="272"/>
                      </a:lnTo>
                      <a:lnTo>
                        <a:pt x="451" y="272"/>
                      </a:lnTo>
                      <a:lnTo>
                        <a:pt x="451" y="272"/>
                      </a:lnTo>
                      <a:lnTo>
                        <a:pt x="449" y="272"/>
                      </a:lnTo>
                      <a:lnTo>
                        <a:pt x="449" y="270"/>
                      </a:lnTo>
                      <a:lnTo>
                        <a:pt x="449" y="270"/>
                      </a:lnTo>
                      <a:lnTo>
                        <a:pt x="449" y="270"/>
                      </a:lnTo>
                      <a:lnTo>
                        <a:pt x="449" y="270"/>
                      </a:lnTo>
                      <a:lnTo>
                        <a:pt x="447" y="270"/>
                      </a:lnTo>
                      <a:lnTo>
                        <a:pt x="447" y="270"/>
                      </a:lnTo>
                      <a:lnTo>
                        <a:pt x="447" y="270"/>
                      </a:lnTo>
                      <a:lnTo>
                        <a:pt x="446" y="270"/>
                      </a:lnTo>
                      <a:lnTo>
                        <a:pt x="446" y="270"/>
                      </a:lnTo>
                      <a:lnTo>
                        <a:pt x="446" y="270"/>
                      </a:lnTo>
                      <a:lnTo>
                        <a:pt x="446" y="268"/>
                      </a:lnTo>
                      <a:lnTo>
                        <a:pt x="446" y="268"/>
                      </a:lnTo>
                      <a:lnTo>
                        <a:pt x="444" y="268"/>
                      </a:lnTo>
                      <a:lnTo>
                        <a:pt x="444" y="268"/>
                      </a:lnTo>
                      <a:lnTo>
                        <a:pt x="442" y="268"/>
                      </a:lnTo>
                      <a:lnTo>
                        <a:pt x="442" y="270"/>
                      </a:lnTo>
                      <a:lnTo>
                        <a:pt x="442" y="270"/>
                      </a:lnTo>
                      <a:lnTo>
                        <a:pt x="442" y="270"/>
                      </a:lnTo>
                      <a:lnTo>
                        <a:pt x="440" y="270"/>
                      </a:lnTo>
                      <a:lnTo>
                        <a:pt x="440" y="270"/>
                      </a:lnTo>
                      <a:lnTo>
                        <a:pt x="440" y="268"/>
                      </a:lnTo>
                      <a:lnTo>
                        <a:pt x="440" y="268"/>
                      </a:lnTo>
                      <a:lnTo>
                        <a:pt x="440" y="268"/>
                      </a:lnTo>
                      <a:lnTo>
                        <a:pt x="440" y="266"/>
                      </a:lnTo>
                      <a:lnTo>
                        <a:pt x="438" y="266"/>
                      </a:lnTo>
                      <a:lnTo>
                        <a:pt x="438" y="266"/>
                      </a:lnTo>
                      <a:lnTo>
                        <a:pt x="438" y="268"/>
                      </a:lnTo>
                      <a:lnTo>
                        <a:pt x="438" y="268"/>
                      </a:lnTo>
                      <a:lnTo>
                        <a:pt x="438" y="270"/>
                      </a:lnTo>
                      <a:lnTo>
                        <a:pt x="438" y="270"/>
                      </a:lnTo>
                      <a:lnTo>
                        <a:pt x="438" y="270"/>
                      </a:lnTo>
                      <a:lnTo>
                        <a:pt x="438" y="272"/>
                      </a:lnTo>
                      <a:lnTo>
                        <a:pt x="438" y="272"/>
                      </a:lnTo>
                      <a:lnTo>
                        <a:pt x="438" y="272"/>
                      </a:lnTo>
                      <a:lnTo>
                        <a:pt x="438" y="274"/>
                      </a:lnTo>
                      <a:lnTo>
                        <a:pt x="440" y="274"/>
                      </a:lnTo>
                      <a:lnTo>
                        <a:pt x="440" y="274"/>
                      </a:lnTo>
                      <a:lnTo>
                        <a:pt x="440" y="276"/>
                      </a:lnTo>
                      <a:lnTo>
                        <a:pt x="440" y="276"/>
                      </a:lnTo>
                      <a:lnTo>
                        <a:pt x="440" y="278"/>
                      </a:lnTo>
                      <a:lnTo>
                        <a:pt x="440" y="278"/>
                      </a:lnTo>
                      <a:lnTo>
                        <a:pt x="440" y="280"/>
                      </a:lnTo>
                      <a:lnTo>
                        <a:pt x="438" y="280"/>
                      </a:lnTo>
                      <a:lnTo>
                        <a:pt x="438" y="280"/>
                      </a:lnTo>
                      <a:lnTo>
                        <a:pt x="438" y="280"/>
                      </a:lnTo>
                      <a:lnTo>
                        <a:pt x="438" y="281"/>
                      </a:lnTo>
                      <a:lnTo>
                        <a:pt x="438" y="281"/>
                      </a:lnTo>
                      <a:lnTo>
                        <a:pt x="438" y="283"/>
                      </a:lnTo>
                      <a:lnTo>
                        <a:pt x="438" y="283"/>
                      </a:lnTo>
                      <a:lnTo>
                        <a:pt x="438" y="285"/>
                      </a:lnTo>
                      <a:lnTo>
                        <a:pt x="438" y="285"/>
                      </a:lnTo>
                      <a:lnTo>
                        <a:pt x="438" y="287"/>
                      </a:lnTo>
                      <a:lnTo>
                        <a:pt x="438" y="287"/>
                      </a:lnTo>
                      <a:lnTo>
                        <a:pt x="438" y="287"/>
                      </a:lnTo>
                      <a:lnTo>
                        <a:pt x="438" y="287"/>
                      </a:lnTo>
                      <a:lnTo>
                        <a:pt x="436" y="287"/>
                      </a:lnTo>
                      <a:lnTo>
                        <a:pt x="436" y="289"/>
                      </a:lnTo>
                      <a:lnTo>
                        <a:pt x="436" y="289"/>
                      </a:lnTo>
                      <a:lnTo>
                        <a:pt x="436" y="289"/>
                      </a:lnTo>
                      <a:lnTo>
                        <a:pt x="436" y="287"/>
                      </a:lnTo>
                      <a:lnTo>
                        <a:pt x="434" y="287"/>
                      </a:lnTo>
                      <a:lnTo>
                        <a:pt x="434" y="287"/>
                      </a:lnTo>
                      <a:lnTo>
                        <a:pt x="434" y="289"/>
                      </a:lnTo>
                      <a:lnTo>
                        <a:pt x="434" y="289"/>
                      </a:lnTo>
                      <a:lnTo>
                        <a:pt x="434" y="291"/>
                      </a:lnTo>
                      <a:lnTo>
                        <a:pt x="434" y="291"/>
                      </a:lnTo>
                      <a:lnTo>
                        <a:pt x="434" y="293"/>
                      </a:lnTo>
                      <a:lnTo>
                        <a:pt x="434" y="293"/>
                      </a:lnTo>
                      <a:lnTo>
                        <a:pt x="434" y="293"/>
                      </a:lnTo>
                      <a:lnTo>
                        <a:pt x="434" y="295"/>
                      </a:lnTo>
                      <a:lnTo>
                        <a:pt x="434" y="295"/>
                      </a:lnTo>
                      <a:lnTo>
                        <a:pt x="434" y="295"/>
                      </a:lnTo>
                      <a:lnTo>
                        <a:pt x="434" y="297"/>
                      </a:lnTo>
                      <a:lnTo>
                        <a:pt x="434" y="297"/>
                      </a:lnTo>
                      <a:lnTo>
                        <a:pt x="434" y="297"/>
                      </a:lnTo>
                      <a:lnTo>
                        <a:pt x="434" y="299"/>
                      </a:lnTo>
                      <a:lnTo>
                        <a:pt x="434" y="299"/>
                      </a:lnTo>
                      <a:lnTo>
                        <a:pt x="434" y="301"/>
                      </a:lnTo>
                      <a:lnTo>
                        <a:pt x="434" y="301"/>
                      </a:lnTo>
                      <a:lnTo>
                        <a:pt x="434" y="301"/>
                      </a:lnTo>
                      <a:lnTo>
                        <a:pt x="434" y="303"/>
                      </a:lnTo>
                      <a:lnTo>
                        <a:pt x="436" y="303"/>
                      </a:lnTo>
                      <a:lnTo>
                        <a:pt x="436" y="303"/>
                      </a:lnTo>
                      <a:lnTo>
                        <a:pt x="436" y="303"/>
                      </a:lnTo>
                      <a:lnTo>
                        <a:pt x="436" y="304"/>
                      </a:lnTo>
                      <a:lnTo>
                        <a:pt x="434" y="304"/>
                      </a:lnTo>
                      <a:lnTo>
                        <a:pt x="434" y="304"/>
                      </a:lnTo>
                      <a:lnTo>
                        <a:pt x="434" y="306"/>
                      </a:lnTo>
                      <a:lnTo>
                        <a:pt x="434" y="306"/>
                      </a:lnTo>
                      <a:lnTo>
                        <a:pt x="434" y="304"/>
                      </a:lnTo>
                      <a:lnTo>
                        <a:pt x="434" y="304"/>
                      </a:lnTo>
                      <a:lnTo>
                        <a:pt x="432" y="304"/>
                      </a:lnTo>
                      <a:lnTo>
                        <a:pt x="432" y="306"/>
                      </a:lnTo>
                      <a:lnTo>
                        <a:pt x="432" y="306"/>
                      </a:lnTo>
                      <a:lnTo>
                        <a:pt x="432" y="308"/>
                      </a:lnTo>
                      <a:lnTo>
                        <a:pt x="432" y="308"/>
                      </a:lnTo>
                      <a:lnTo>
                        <a:pt x="432" y="308"/>
                      </a:lnTo>
                      <a:lnTo>
                        <a:pt x="432" y="310"/>
                      </a:lnTo>
                      <a:lnTo>
                        <a:pt x="430" y="310"/>
                      </a:lnTo>
                      <a:lnTo>
                        <a:pt x="430" y="310"/>
                      </a:lnTo>
                      <a:lnTo>
                        <a:pt x="430" y="310"/>
                      </a:lnTo>
                      <a:lnTo>
                        <a:pt x="430" y="308"/>
                      </a:lnTo>
                      <a:lnTo>
                        <a:pt x="428" y="308"/>
                      </a:lnTo>
                      <a:lnTo>
                        <a:pt x="428" y="308"/>
                      </a:lnTo>
                      <a:lnTo>
                        <a:pt x="428" y="308"/>
                      </a:lnTo>
                      <a:lnTo>
                        <a:pt x="428" y="306"/>
                      </a:lnTo>
                      <a:lnTo>
                        <a:pt x="428" y="306"/>
                      </a:lnTo>
                      <a:lnTo>
                        <a:pt x="426" y="306"/>
                      </a:lnTo>
                      <a:lnTo>
                        <a:pt x="426" y="308"/>
                      </a:lnTo>
                      <a:lnTo>
                        <a:pt x="426" y="308"/>
                      </a:lnTo>
                      <a:lnTo>
                        <a:pt x="426" y="308"/>
                      </a:lnTo>
                      <a:lnTo>
                        <a:pt x="426" y="310"/>
                      </a:lnTo>
                      <a:lnTo>
                        <a:pt x="425" y="310"/>
                      </a:lnTo>
                      <a:lnTo>
                        <a:pt x="425" y="310"/>
                      </a:lnTo>
                      <a:lnTo>
                        <a:pt x="425" y="308"/>
                      </a:lnTo>
                      <a:lnTo>
                        <a:pt x="425" y="308"/>
                      </a:lnTo>
                      <a:lnTo>
                        <a:pt x="425" y="306"/>
                      </a:lnTo>
                      <a:lnTo>
                        <a:pt x="425" y="306"/>
                      </a:lnTo>
                      <a:lnTo>
                        <a:pt x="425" y="304"/>
                      </a:lnTo>
                      <a:lnTo>
                        <a:pt x="425" y="304"/>
                      </a:lnTo>
                      <a:lnTo>
                        <a:pt x="425" y="303"/>
                      </a:lnTo>
                      <a:lnTo>
                        <a:pt x="425" y="303"/>
                      </a:lnTo>
                      <a:lnTo>
                        <a:pt x="425" y="303"/>
                      </a:lnTo>
                      <a:lnTo>
                        <a:pt x="425" y="303"/>
                      </a:lnTo>
                      <a:lnTo>
                        <a:pt x="425" y="301"/>
                      </a:lnTo>
                      <a:lnTo>
                        <a:pt x="425" y="301"/>
                      </a:lnTo>
                      <a:lnTo>
                        <a:pt x="425" y="299"/>
                      </a:lnTo>
                      <a:lnTo>
                        <a:pt x="425" y="299"/>
                      </a:lnTo>
                      <a:lnTo>
                        <a:pt x="423" y="299"/>
                      </a:lnTo>
                      <a:lnTo>
                        <a:pt x="423" y="297"/>
                      </a:lnTo>
                      <a:lnTo>
                        <a:pt x="423" y="297"/>
                      </a:lnTo>
                      <a:lnTo>
                        <a:pt x="423" y="295"/>
                      </a:lnTo>
                      <a:lnTo>
                        <a:pt x="423" y="295"/>
                      </a:lnTo>
                      <a:lnTo>
                        <a:pt x="423" y="295"/>
                      </a:lnTo>
                      <a:lnTo>
                        <a:pt x="423" y="295"/>
                      </a:lnTo>
                      <a:lnTo>
                        <a:pt x="423" y="293"/>
                      </a:lnTo>
                      <a:lnTo>
                        <a:pt x="423" y="293"/>
                      </a:lnTo>
                      <a:lnTo>
                        <a:pt x="423" y="291"/>
                      </a:lnTo>
                      <a:lnTo>
                        <a:pt x="423" y="291"/>
                      </a:lnTo>
                      <a:lnTo>
                        <a:pt x="423" y="291"/>
                      </a:lnTo>
                      <a:lnTo>
                        <a:pt x="421" y="291"/>
                      </a:lnTo>
                      <a:lnTo>
                        <a:pt x="421" y="289"/>
                      </a:lnTo>
                      <a:lnTo>
                        <a:pt x="421" y="289"/>
                      </a:lnTo>
                      <a:lnTo>
                        <a:pt x="421" y="287"/>
                      </a:lnTo>
                      <a:lnTo>
                        <a:pt x="421" y="287"/>
                      </a:lnTo>
                      <a:lnTo>
                        <a:pt x="421" y="287"/>
                      </a:lnTo>
                      <a:lnTo>
                        <a:pt x="421" y="287"/>
                      </a:lnTo>
                      <a:lnTo>
                        <a:pt x="421" y="285"/>
                      </a:lnTo>
                      <a:lnTo>
                        <a:pt x="421" y="285"/>
                      </a:lnTo>
                      <a:lnTo>
                        <a:pt x="421" y="283"/>
                      </a:lnTo>
                      <a:lnTo>
                        <a:pt x="421" y="283"/>
                      </a:lnTo>
                      <a:lnTo>
                        <a:pt x="421" y="283"/>
                      </a:lnTo>
                      <a:lnTo>
                        <a:pt x="421" y="281"/>
                      </a:lnTo>
                      <a:lnTo>
                        <a:pt x="421" y="281"/>
                      </a:lnTo>
                      <a:lnTo>
                        <a:pt x="421" y="281"/>
                      </a:lnTo>
                      <a:lnTo>
                        <a:pt x="421" y="280"/>
                      </a:lnTo>
                      <a:lnTo>
                        <a:pt x="421" y="280"/>
                      </a:lnTo>
                      <a:lnTo>
                        <a:pt x="421" y="280"/>
                      </a:lnTo>
                      <a:lnTo>
                        <a:pt x="421" y="278"/>
                      </a:lnTo>
                      <a:lnTo>
                        <a:pt x="419" y="278"/>
                      </a:lnTo>
                      <a:lnTo>
                        <a:pt x="419" y="278"/>
                      </a:lnTo>
                      <a:lnTo>
                        <a:pt x="419" y="276"/>
                      </a:lnTo>
                      <a:lnTo>
                        <a:pt x="419" y="276"/>
                      </a:lnTo>
                      <a:lnTo>
                        <a:pt x="419" y="27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7" name="Freeform 927">
                  <a:extLst>
                    <a:ext uri="{FF2B5EF4-FFF2-40B4-BE49-F238E27FC236}">
                      <a16:creationId xmlns:a16="http://schemas.microsoft.com/office/drawing/2014/main" id="{36F5F4D5-B0CB-4B9F-A465-255A6208E016}"/>
                    </a:ext>
                  </a:extLst>
                </p:cNvPr>
                <p:cNvSpPr>
                  <a:spLocks/>
                </p:cNvSpPr>
                <p:nvPr/>
              </p:nvSpPr>
              <p:spPr bwMode="auto">
                <a:xfrm>
                  <a:off x="16800653" y="3414714"/>
                  <a:ext cx="808038" cy="946150"/>
                </a:xfrm>
                <a:custGeom>
                  <a:avLst/>
                  <a:gdLst>
                    <a:gd name="T0" fmla="*/ 400 w 509"/>
                    <a:gd name="T1" fmla="*/ 276 h 596"/>
                    <a:gd name="T2" fmla="*/ 423 w 509"/>
                    <a:gd name="T3" fmla="*/ 247 h 596"/>
                    <a:gd name="T4" fmla="*/ 377 w 509"/>
                    <a:gd name="T5" fmla="*/ 239 h 596"/>
                    <a:gd name="T6" fmla="*/ 359 w 509"/>
                    <a:gd name="T7" fmla="*/ 222 h 596"/>
                    <a:gd name="T8" fmla="*/ 358 w 509"/>
                    <a:gd name="T9" fmla="*/ 237 h 596"/>
                    <a:gd name="T10" fmla="*/ 354 w 509"/>
                    <a:gd name="T11" fmla="*/ 262 h 596"/>
                    <a:gd name="T12" fmla="*/ 361 w 509"/>
                    <a:gd name="T13" fmla="*/ 297 h 596"/>
                    <a:gd name="T14" fmla="*/ 350 w 509"/>
                    <a:gd name="T15" fmla="*/ 320 h 596"/>
                    <a:gd name="T16" fmla="*/ 327 w 509"/>
                    <a:gd name="T17" fmla="*/ 335 h 596"/>
                    <a:gd name="T18" fmla="*/ 296 w 509"/>
                    <a:gd name="T19" fmla="*/ 362 h 596"/>
                    <a:gd name="T20" fmla="*/ 268 w 509"/>
                    <a:gd name="T21" fmla="*/ 393 h 596"/>
                    <a:gd name="T22" fmla="*/ 241 w 509"/>
                    <a:gd name="T23" fmla="*/ 423 h 596"/>
                    <a:gd name="T24" fmla="*/ 210 w 509"/>
                    <a:gd name="T25" fmla="*/ 440 h 596"/>
                    <a:gd name="T26" fmla="*/ 212 w 509"/>
                    <a:gd name="T27" fmla="*/ 494 h 596"/>
                    <a:gd name="T28" fmla="*/ 204 w 509"/>
                    <a:gd name="T29" fmla="*/ 546 h 596"/>
                    <a:gd name="T30" fmla="*/ 195 w 509"/>
                    <a:gd name="T31" fmla="*/ 573 h 596"/>
                    <a:gd name="T32" fmla="*/ 162 w 509"/>
                    <a:gd name="T33" fmla="*/ 596 h 596"/>
                    <a:gd name="T34" fmla="*/ 139 w 509"/>
                    <a:gd name="T35" fmla="*/ 555 h 596"/>
                    <a:gd name="T36" fmla="*/ 122 w 509"/>
                    <a:gd name="T37" fmla="*/ 511 h 596"/>
                    <a:gd name="T38" fmla="*/ 107 w 509"/>
                    <a:gd name="T39" fmla="*/ 463 h 596"/>
                    <a:gd name="T40" fmla="*/ 90 w 509"/>
                    <a:gd name="T41" fmla="*/ 425 h 596"/>
                    <a:gd name="T42" fmla="*/ 82 w 509"/>
                    <a:gd name="T43" fmla="*/ 375 h 596"/>
                    <a:gd name="T44" fmla="*/ 78 w 509"/>
                    <a:gd name="T45" fmla="*/ 327 h 596"/>
                    <a:gd name="T46" fmla="*/ 69 w 509"/>
                    <a:gd name="T47" fmla="*/ 326 h 596"/>
                    <a:gd name="T48" fmla="*/ 32 w 509"/>
                    <a:gd name="T49" fmla="*/ 327 h 596"/>
                    <a:gd name="T50" fmla="*/ 23 w 509"/>
                    <a:gd name="T51" fmla="*/ 301 h 596"/>
                    <a:gd name="T52" fmla="*/ 17 w 509"/>
                    <a:gd name="T53" fmla="*/ 291 h 596"/>
                    <a:gd name="T54" fmla="*/ 5 w 509"/>
                    <a:gd name="T55" fmla="*/ 266 h 596"/>
                    <a:gd name="T56" fmla="*/ 42 w 509"/>
                    <a:gd name="T57" fmla="*/ 264 h 596"/>
                    <a:gd name="T58" fmla="*/ 36 w 509"/>
                    <a:gd name="T59" fmla="*/ 232 h 596"/>
                    <a:gd name="T60" fmla="*/ 32 w 509"/>
                    <a:gd name="T61" fmla="*/ 195 h 596"/>
                    <a:gd name="T62" fmla="*/ 67 w 509"/>
                    <a:gd name="T63" fmla="*/ 182 h 596"/>
                    <a:gd name="T64" fmla="*/ 93 w 509"/>
                    <a:gd name="T65" fmla="*/ 145 h 596"/>
                    <a:gd name="T66" fmla="*/ 113 w 509"/>
                    <a:gd name="T67" fmla="*/ 111 h 596"/>
                    <a:gd name="T68" fmla="*/ 113 w 509"/>
                    <a:gd name="T69" fmla="*/ 88 h 596"/>
                    <a:gd name="T70" fmla="*/ 92 w 509"/>
                    <a:gd name="T71" fmla="*/ 54 h 596"/>
                    <a:gd name="T72" fmla="*/ 86 w 509"/>
                    <a:gd name="T73" fmla="*/ 25 h 596"/>
                    <a:gd name="T74" fmla="*/ 99 w 509"/>
                    <a:gd name="T75" fmla="*/ 6 h 596"/>
                    <a:gd name="T76" fmla="*/ 132 w 509"/>
                    <a:gd name="T77" fmla="*/ 8 h 596"/>
                    <a:gd name="T78" fmla="*/ 157 w 509"/>
                    <a:gd name="T79" fmla="*/ 31 h 596"/>
                    <a:gd name="T80" fmla="*/ 193 w 509"/>
                    <a:gd name="T81" fmla="*/ 23 h 596"/>
                    <a:gd name="T82" fmla="*/ 204 w 509"/>
                    <a:gd name="T83" fmla="*/ 50 h 596"/>
                    <a:gd name="T84" fmla="*/ 191 w 509"/>
                    <a:gd name="T85" fmla="*/ 78 h 596"/>
                    <a:gd name="T86" fmla="*/ 180 w 509"/>
                    <a:gd name="T87" fmla="*/ 92 h 596"/>
                    <a:gd name="T88" fmla="*/ 197 w 509"/>
                    <a:gd name="T89" fmla="*/ 122 h 596"/>
                    <a:gd name="T90" fmla="*/ 220 w 509"/>
                    <a:gd name="T91" fmla="*/ 144 h 596"/>
                    <a:gd name="T92" fmla="*/ 218 w 509"/>
                    <a:gd name="T93" fmla="*/ 174 h 596"/>
                    <a:gd name="T94" fmla="*/ 252 w 509"/>
                    <a:gd name="T95" fmla="*/ 191 h 596"/>
                    <a:gd name="T96" fmla="*/ 289 w 509"/>
                    <a:gd name="T97" fmla="*/ 207 h 596"/>
                    <a:gd name="T98" fmla="*/ 325 w 509"/>
                    <a:gd name="T99" fmla="*/ 218 h 596"/>
                    <a:gd name="T100" fmla="*/ 346 w 509"/>
                    <a:gd name="T101" fmla="*/ 199 h 596"/>
                    <a:gd name="T102" fmla="*/ 354 w 509"/>
                    <a:gd name="T103" fmla="*/ 186 h 596"/>
                    <a:gd name="T104" fmla="*/ 373 w 509"/>
                    <a:gd name="T105" fmla="*/ 211 h 596"/>
                    <a:gd name="T106" fmla="*/ 415 w 509"/>
                    <a:gd name="T107" fmla="*/ 209 h 596"/>
                    <a:gd name="T108" fmla="*/ 426 w 509"/>
                    <a:gd name="T109" fmla="*/ 188 h 596"/>
                    <a:gd name="T110" fmla="*/ 457 w 509"/>
                    <a:gd name="T111" fmla="*/ 161 h 596"/>
                    <a:gd name="T112" fmla="*/ 490 w 509"/>
                    <a:gd name="T113" fmla="*/ 163 h 596"/>
                    <a:gd name="T114" fmla="*/ 505 w 509"/>
                    <a:gd name="T115" fmla="*/ 178 h 596"/>
                    <a:gd name="T116" fmla="*/ 495 w 509"/>
                    <a:gd name="T117" fmla="*/ 199 h 596"/>
                    <a:gd name="T118" fmla="*/ 469 w 509"/>
                    <a:gd name="T119" fmla="*/ 228 h 596"/>
                    <a:gd name="T120" fmla="*/ 453 w 509"/>
                    <a:gd name="T121" fmla="*/ 268 h 596"/>
                    <a:gd name="T122" fmla="*/ 434 w 509"/>
                    <a:gd name="T123" fmla="*/ 293 h 596"/>
                    <a:gd name="T124" fmla="*/ 421 w 509"/>
                    <a:gd name="T125" fmla="*/ 287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9" h="596">
                      <a:moveTo>
                        <a:pt x="419" y="276"/>
                      </a:moveTo>
                      <a:lnTo>
                        <a:pt x="419" y="276"/>
                      </a:lnTo>
                      <a:lnTo>
                        <a:pt x="419" y="274"/>
                      </a:lnTo>
                      <a:lnTo>
                        <a:pt x="417" y="274"/>
                      </a:lnTo>
                      <a:lnTo>
                        <a:pt x="417" y="274"/>
                      </a:lnTo>
                      <a:lnTo>
                        <a:pt x="417" y="276"/>
                      </a:lnTo>
                      <a:lnTo>
                        <a:pt x="415" y="276"/>
                      </a:lnTo>
                      <a:lnTo>
                        <a:pt x="415" y="276"/>
                      </a:lnTo>
                      <a:lnTo>
                        <a:pt x="415" y="276"/>
                      </a:lnTo>
                      <a:lnTo>
                        <a:pt x="415" y="276"/>
                      </a:lnTo>
                      <a:lnTo>
                        <a:pt x="415" y="276"/>
                      </a:lnTo>
                      <a:lnTo>
                        <a:pt x="415" y="274"/>
                      </a:lnTo>
                      <a:lnTo>
                        <a:pt x="413" y="274"/>
                      </a:lnTo>
                      <a:lnTo>
                        <a:pt x="413" y="276"/>
                      </a:lnTo>
                      <a:lnTo>
                        <a:pt x="413" y="276"/>
                      </a:lnTo>
                      <a:lnTo>
                        <a:pt x="413" y="278"/>
                      </a:lnTo>
                      <a:lnTo>
                        <a:pt x="413" y="278"/>
                      </a:lnTo>
                      <a:lnTo>
                        <a:pt x="413" y="280"/>
                      </a:lnTo>
                      <a:lnTo>
                        <a:pt x="413" y="280"/>
                      </a:lnTo>
                      <a:lnTo>
                        <a:pt x="413" y="280"/>
                      </a:lnTo>
                      <a:lnTo>
                        <a:pt x="413" y="280"/>
                      </a:lnTo>
                      <a:lnTo>
                        <a:pt x="413" y="280"/>
                      </a:lnTo>
                      <a:lnTo>
                        <a:pt x="411" y="280"/>
                      </a:lnTo>
                      <a:lnTo>
                        <a:pt x="411" y="281"/>
                      </a:lnTo>
                      <a:lnTo>
                        <a:pt x="411" y="281"/>
                      </a:lnTo>
                      <a:lnTo>
                        <a:pt x="411" y="281"/>
                      </a:lnTo>
                      <a:lnTo>
                        <a:pt x="411" y="283"/>
                      </a:lnTo>
                      <a:lnTo>
                        <a:pt x="411" y="283"/>
                      </a:lnTo>
                      <a:lnTo>
                        <a:pt x="411" y="285"/>
                      </a:lnTo>
                      <a:lnTo>
                        <a:pt x="411" y="285"/>
                      </a:lnTo>
                      <a:lnTo>
                        <a:pt x="411" y="287"/>
                      </a:lnTo>
                      <a:lnTo>
                        <a:pt x="411" y="287"/>
                      </a:lnTo>
                      <a:lnTo>
                        <a:pt x="411" y="287"/>
                      </a:lnTo>
                      <a:lnTo>
                        <a:pt x="411" y="287"/>
                      </a:lnTo>
                      <a:lnTo>
                        <a:pt x="411" y="287"/>
                      </a:lnTo>
                      <a:lnTo>
                        <a:pt x="409" y="287"/>
                      </a:lnTo>
                      <a:lnTo>
                        <a:pt x="409" y="289"/>
                      </a:lnTo>
                      <a:lnTo>
                        <a:pt x="409" y="289"/>
                      </a:lnTo>
                      <a:lnTo>
                        <a:pt x="409" y="289"/>
                      </a:lnTo>
                      <a:lnTo>
                        <a:pt x="409" y="289"/>
                      </a:lnTo>
                      <a:lnTo>
                        <a:pt x="407" y="289"/>
                      </a:lnTo>
                      <a:lnTo>
                        <a:pt x="407" y="289"/>
                      </a:lnTo>
                      <a:lnTo>
                        <a:pt x="407" y="289"/>
                      </a:lnTo>
                      <a:lnTo>
                        <a:pt x="407" y="289"/>
                      </a:lnTo>
                      <a:lnTo>
                        <a:pt x="407" y="287"/>
                      </a:lnTo>
                      <a:lnTo>
                        <a:pt x="407" y="287"/>
                      </a:lnTo>
                      <a:lnTo>
                        <a:pt x="405" y="287"/>
                      </a:lnTo>
                      <a:lnTo>
                        <a:pt x="405" y="287"/>
                      </a:lnTo>
                      <a:lnTo>
                        <a:pt x="405" y="285"/>
                      </a:lnTo>
                      <a:lnTo>
                        <a:pt x="405" y="285"/>
                      </a:lnTo>
                      <a:lnTo>
                        <a:pt x="405" y="285"/>
                      </a:lnTo>
                      <a:lnTo>
                        <a:pt x="405" y="283"/>
                      </a:lnTo>
                      <a:lnTo>
                        <a:pt x="403" y="283"/>
                      </a:lnTo>
                      <a:lnTo>
                        <a:pt x="403" y="283"/>
                      </a:lnTo>
                      <a:lnTo>
                        <a:pt x="403" y="285"/>
                      </a:lnTo>
                      <a:lnTo>
                        <a:pt x="403" y="285"/>
                      </a:lnTo>
                      <a:lnTo>
                        <a:pt x="403" y="287"/>
                      </a:lnTo>
                      <a:lnTo>
                        <a:pt x="403" y="287"/>
                      </a:lnTo>
                      <a:lnTo>
                        <a:pt x="403" y="287"/>
                      </a:lnTo>
                      <a:lnTo>
                        <a:pt x="403" y="287"/>
                      </a:lnTo>
                      <a:lnTo>
                        <a:pt x="403" y="287"/>
                      </a:lnTo>
                      <a:lnTo>
                        <a:pt x="403" y="287"/>
                      </a:lnTo>
                      <a:lnTo>
                        <a:pt x="403" y="285"/>
                      </a:lnTo>
                      <a:lnTo>
                        <a:pt x="403" y="285"/>
                      </a:lnTo>
                      <a:lnTo>
                        <a:pt x="403" y="283"/>
                      </a:lnTo>
                      <a:lnTo>
                        <a:pt x="402" y="283"/>
                      </a:lnTo>
                      <a:lnTo>
                        <a:pt x="402" y="283"/>
                      </a:lnTo>
                      <a:lnTo>
                        <a:pt x="402" y="281"/>
                      </a:lnTo>
                      <a:lnTo>
                        <a:pt x="402" y="281"/>
                      </a:lnTo>
                      <a:lnTo>
                        <a:pt x="402" y="280"/>
                      </a:lnTo>
                      <a:lnTo>
                        <a:pt x="402" y="280"/>
                      </a:lnTo>
                      <a:lnTo>
                        <a:pt x="402" y="280"/>
                      </a:lnTo>
                      <a:lnTo>
                        <a:pt x="402" y="280"/>
                      </a:lnTo>
                      <a:lnTo>
                        <a:pt x="402" y="280"/>
                      </a:lnTo>
                      <a:lnTo>
                        <a:pt x="402" y="278"/>
                      </a:lnTo>
                      <a:lnTo>
                        <a:pt x="402" y="278"/>
                      </a:lnTo>
                      <a:lnTo>
                        <a:pt x="400" y="278"/>
                      </a:lnTo>
                      <a:lnTo>
                        <a:pt x="400" y="276"/>
                      </a:lnTo>
                      <a:lnTo>
                        <a:pt x="400" y="276"/>
                      </a:lnTo>
                      <a:lnTo>
                        <a:pt x="402" y="276"/>
                      </a:lnTo>
                      <a:lnTo>
                        <a:pt x="402" y="274"/>
                      </a:lnTo>
                      <a:lnTo>
                        <a:pt x="400" y="274"/>
                      </a:lnTo>
                      <a:lnTo>
                        <a:pt x="400" y="274"/>
                      </a:lnTo>
                      <a:lnTo>
                        <a:pt x="402" y="274"/>
                      </a:lnTo>
                      <a:lnTo>
                        <a:pt x="402" y="272"/>
                      </a:lnTo>
                      <a:lnTo>
                        <a:pt x="402" y="272"/>
                      </a:lnTo>
                      <a:lnTo>
                        <a:pt x="402" y="272"/>
                      </a:lnTo>
                      <a:lnTo>
                        <a:pt x="402" y="272"/>
                      </a:lnTo>
                      <a:lnTo>
                        <a:pt x="402" y="270"/>
                      </a:lnTo>
                      <a:lnTo>
                        <a:pt x="402" y="270"/>
                      </a:lnTo>
                      <a:lnTo>
                        <a:pt x="402" y="270"/>
                      </a:lnTo>
                      <a:lnTo>
                        <a:pt x="402" y="268"/>
                      </a:lnTo>
                      <a:lnTo>
                        <a:pt x="403" y="268"/>
                      </a:lnTo>
                      <a:lnTo>
                        <a:pt x="403" y="268"/>
                      </a:lnTo>
                      <a:lnTo>
                        <a:pt x="403" y="268"/>
                      </a:lnTo>
                      <a:lnTo>
                        <a:pt x="403" y="266"/>
                      </a:lnTo>
                      <a:lnTo>
                        <a:pt x="403" y="266"/>
                      </a:lnTo>
                      <a:lnTo>
                        <a:pt x="403" y="266"/>
                      </a:lnTo>
                      <a:lnTo>
                        <a:pt x="405" y="266"/>
                      </a:lnTo>
                      <a:lnTo>
                        <a:pt x="405" y="266"/>
                      </a:lnTo>
                      <a:lnTo>
                        <a:pt x="405" y="266"/>
                      </a:lnTo>
                      <a:lnTo>
                        <a:pt x="407" y="266"/>
                      </a:lnTo>
                      <a:lnTo>
                        <a:pt x="407" y="266"/>
                      </a:lnTo>
                      <a:lnTo>
                        <a:pt x="407" y="266"/>
                      </a:lnTo>
                      <a:lnTo>
                        <a:pt x="407" y="266"/>
                      </a:lnTo>
                      <a:lnTo>
                        <a:pt x="407" y="264"/>
                      </a:lnTo>
                      <a:lnTo>
                        <a:pt x="409" y="264"/>
                      </a:lnTo>
                      <a:lnTo>
                        <a:pt x="409" y="264"/>
                      </a:lnTo>
                      <a:lnTo>
                        <a:pt x="409" y="264"/>
                      </a:lnTo>
                      <a:lnTo>
                        <a:pt x="409" y="264"/>
                      </a:lnTo>
                      <a:lnTo>
                        <a:pt x="409" y="264"/>
                      </a:lnTo>
                      <a:lnTo>
                        <a:pt x="411" y="264"/>
                      </a:lnTo>
                      <a:lnTo>
                        <a:pt x="411" y="264"/>
                      </a:lnTo>
                      <a:lnTo>
                        <a:pt x="411" y="264"/>
                      </a:lnTo>
                      <a:lnTo>
                        <a:pt x="413" y="264"/>
                      </a:lnTo>
                      <a:lnTo>
                        <a:pt x="413" y="264"/>
                      </a:lnTo>
                      <a:lnTo>
                        <a:pt x="413" y="264"/>
                      </a:lnTo>
                      <a:lnTo>
                        <a:pt x="413" y="264"/>
                      </a:lnTo>
                      <a:lnTo>
                        <a:pt x="413" y="264"/>
                      </a:lnTo>
                      <a:lnTo>
                        <a:pt x="413" y="264"/>
                      </a:lnTo>
                      <a:lnTo>
                        <a:pt x="413" y="262"/>
                      </a:lnTo>
                      <a:lnTo>
                        <a:pt x="413" y="262"/>
                      </a:lnTo>
                      <a:lnTo>
                        <a:pt x="413" y="262"/>
                      </a:lnTo>
                      <a:lnTo>
                        <a:pt x="413" y="262"/>
                      </a:lnTo>
                      <a:lnTo>
                        <a:pt x="415" y="262"/>
                      </a:lnTo>
                      <a:lnTo>
                        <a:pt x="415" y="260"/>
                      </a:lnTo>
                      <a:lnTo>
                        <a:pt x="415" y="260"/>
                      </a:lnTo>
                      <a:lnTo>
                        <a:pt x="415" y="260"/>
                      </a:lnTo>
                      <a:lnTo>
                        <a:pt x="417" y="260"/>
                      </a:lnTo>
                      <a:lnTo>
                        <a:pt x="417" y="260"/>
                      </a:lnTo>
                      <a:lnTo>
                        <a:pt x="417" y="258"/>
                      </a:lnTo>
                      <a:lnTo>
                        <a:pt x="417" y="258"/>
                      </a:lnTo>
                      <a:lnTo>
                        <a:pt x="417" y="257"/>
                      </a:lnTo>
                      <a:lnTo>
                        <a:pt x="417" y="257"/>
                      </a:lnTo>
                      <a:lnTo>
                        <a:pt x="417" y="257"/>
                      </a:lnTo>
                      <a:lnTo>
                        <a:pt x="419" y="257"/>
                      </a:lnTo>
                      <a:lnTo>
                        <a:pt x="419" y="255"/>
                      </a:lnTo>
                      <a:lnTo>
                        <a:pt x="419" y="255"/>
                      </a:lnTo>
                      <a:lnTo>
                        <a:pt x="419" y="255"/>
                      </a:lnTo>
                      <a:lnTo>
                        <a:pt x="419" y="255"/>
                      </a:lnTo>
                      <a:lnTo>
                        <a:pt x="419" y="253"/>
                      </a:lnTo>
                      <a:lnTo>
                        <a:pt x="419" y="253"/>
                      </a:lnTo>
                      <a:lnTo>
                        <a:pt x="419" y="251"/>
                      </a:lnTo>
                      <a:lnTo>
                        <a:pt x="419" y="251"/>
                      </a:lnTo>
                      <a:lnTo>
                        <a:pt x="421" y="251"/>
                      </a:lnTo>
                      <a:lnTo>
                        <a:pt x="421" y="251"/>
                      </a:lnTo>
                      <a:lnTo>
                        <a:pt x="421" y="251"/>
                      </a:lnTo>
                      <a:lnTo>
                        <a:pt x="423" y="251"/>
                      </a:lnTo>
                      <a:lnTo>
                        <a:pt x="423" y="251"/>
                      </a:lnTo>
                      <a:lnTo>
                        <a:pt x="423" y="251"/>
                      </a:lnTo>
                      <a:lnTo>
                        <a:pt x="423" y="249"/>
                      </a:lnTo>
                      <a:lnTo>
                        <a:pt x="423" y="249"/>
                      </a:lnTo>
                      <a:lnTo>
                        <a:pt x="423" y="249"/>
                      </a:lnTo>
                      <a:lnTo>
                        <a:pt x="423" y="249"/>
                      </a:lnTo>
                      <a:lnTo>
                        <a:pt x="423" y="247"/>
                      </a:lnTo>
                      <a:lnTo>
                        <a:pt x="423" y="247"/>
                      </a:lnTo>
                      <a:lnTo>
                        <a:pt x="421" y="247"/>
                      </a:lnTo>
                      <a:lnTo>
                        <a:pt x="421" y="247"/>
                      </a:lnTo>
                      <a:lnTo>
                        <a:pt x="421" y="247"/>
                      </a:lnTo>
                      <a:lnTo>
                        <a:pt x="419" y="247"/>
                      </a:lnTo>
                      <a:lnTo>
                        <a:pt x="419" y="247"/>
                      </a:lnTo>
                      <a:lnTo>
                        <a:pt x="419" y="247"/>
                      </a:lnTo>
                      <a:lnTo>
                        <a:pt x="419" y="245"/>
                      </a:lnTo>
                      <a:lnTo>
                        <a:pt x="417" y="245"/>
                      </a:lnTo>
                      <a:lnTo>
                        <a:pt x="417" y="245"/>
                      </a:lnTo>
                      <a:lnTo>
                        <a:pt x="417" y="245"/>
                      </a:lnTo>
                      <a:lnTo>
                        <a:pt x="415" y="245"/>
                      </a:lnTo>
                      <a:lnTo>
                        <a:pt x="415" y="245"/>
                      </a:lnTo>
                      <a:lnTo>
                        <a:pt x="415" y="245"/>
                      </a:lnTo>
                      <a:lnTo>
                        <a:pt x="413" y="245"/>
                      </a:lnTo>
                      <a:lnTo>
                        <a:pt x="413" y="245"/>
                      </a:lnTo>
                      <a:lnTo>
                        <a:pt x="413" y="245"/>
                      </a:lnTo>
                      <a:lnTo>
                        <a:pt x="411" y="245"/>
                      </a:lnTo>
                      <a:lnTo>
                        <a:pt x="411" y="245"/>
                      </a:lnTo>
                      <a:lnTo>
                        <a:pt x="409" y="245"/>
                      </a:lnTo>
                      <a:lnTo>
                        <a:pt x="409" y="245"/>
                      </a:lnTo>
                      <a:lnTo>
                        <a:pt x="409" y="245"/>
                      </a:lnTo>
                      <a:lnTo>
                        <a:pt x="409" y="245"/>
                      </a:lnTo>
                      <a:lnTo>
                        <a:pt x="407" y="245"/>
                      </a:lnTo>
                      <a:lnTo>
                        <a:pt x="407" y="245"/>
                      </a:lnTo>
                      <a:lnTo>
                        <a:pt x="407" y="245"/>
                      </a:lnTo>
                      <a:lnTo>
                        <a:pt x="407" y="245"/>
                      </a:lnTo>
                      <a:lnTo>
                        <a:pt x="407" y="245"/>
                      </a:lnTo>
                      <a:lnTo>
                        <a:pt x="405" y="245"/>
                      </a:lnTo>
                      <a:lnTo>
                        <a:pt x="405" y="245"/>
                      </a:lnTo>
                      <a:lnTo>
                        <a:pt x="405" y="245"/>
                      </a:lnTo>
                      <a:lnTo>
                        <a:pt x="403" y="245"/>
                      </a:lnTo>
                      <a:lnTo>
                        <a:pt x="403" y="245"/>
                      </a:lnTo>
                      <a:lnTo>
                        <a:pt x="403" y="245"/>
                      </a:lnTo>
                      <a:lnTo>
                        <a:pt x="402" y="245"/>
                      </a:lnTo>
                      <a:lnTo>
                        <a:pt x="402" y="243"/>
                      </a:lnTo>
                      <a:lnTo>
                        <a:pt x="402" y="243"/>
                      </a:lnTo>
                      <a:lnTo>
                        <a:pt x="402" y="243"/>
                      </a:lnTo>
                      <a:lnTo>
                        <a:pt x="400" y="243"/>
                      </a:lnTo>
                      <a:lnTo>
                        <a:pt x="400" y="243"/>
                      </a:lnTo>
                      <a:lnTo>
                        <a:pt x="398" y="243"/>
                      </a:lnTo>
                      <a:lnTo>
                        <a:pt x="398" y="243"/>
                      </a:lnTo>
                      <a:lnTo>
                        <a:pt x="398" y="245"/>
                      </a:lnTo>
                      <a:lnTo>
                        <a:pt x="398" y="245"/>
                      </a:lnTo>
                      <a:lnTo>
                        <a:pt x="396" y="245"/>
                      </a:lnTo>
                      <a:lnTo>
                        <a:pt x="396" y="245"/>
                      </a:lnTo>
                      <a:lnTo>
                        <a:pt x="396" y="245"/>
                      </a:lnTo>
                      <a:lnTo>
                        <a:pt x="394" y="245"/>
                      </a:lnTo>
                      <a:lnTo>
                        <a:pt x="394" y="245"/>
                      </a:lnTo>
                      <a:lnTo>
                        <a:pt x="392" y="245"/>
                      </a:lnTo>
                      <a:lnTo>
                        <a:pt x="392" y="245"/>
                      </a:lnTo>
                      <a:lnTo>
                        <a:pt x="392" y="245"/>
                      </a:lnTo>
                      <a:lnTo>
                        <a:pt x="390" y="245"/>
                      </a:lnTo>
                      <a:lnTo>
                        <a:pt x="390" y="245"/>
                      </a:lnTo>
                      <a:lnTo>
                        <a:pt x="390" y="245"/>
                      </a:lnTo>
                      <a:lnTo>
                        <a:pt x="388" y="245"/>
                      </a:lnTo>
                      <a:lnTo>
                        <a:pt x="388" y="245"/>
                      </a:lnTo>
                      <a:lnTo>
                        <a:pt x="386" y="245"/>
                      </a:lnTo>
                      <a:lnTo>
                        <a:pt x="386" y="245"/>
                      </a:lnTo>
                      <a:lnTo>
                        <a:pt x="386" y="245"/>
                      </a:lnTo>
                      <a:lnTo>
                        <a:pt x="384" y="245"/>
                      </a:lnTo>
                      <a:lnTo>
                        <a:pt x="384" y="243"/>
                      </a:lnTo>
                      <a:lnTo>
                        <a:pt x="384" y="243"/>
                      </a:lnTo>
                      <a:lnTo>
                        <a:pt x="382" y="243"/>
                      </a:lnTo>
                      <a:lnTo>
                        <a:pt x="382" y="243"/>
                      </a:lnTo>
                      <a:lnTo>
                        <a:pt x="382" y="243"/>
                      </a:lnTo>
                      <a:lnTo>
                        <a:pt x="382" y="243"/>
                      </a:lnTo>
                      <a:lnTo>
                        <a:pt x="381" y="243"/>
                      </a:lnTo>
                      <a:lnTo>
                        <a:pt x="381" y="243"/>
                      </a:lnTo>
                      <a:lnTo>
                        <a:pt x="381" y="243"/>
                      </a:lnTo>
                      <a:lnTo>
                        <a:pt x="381" y="241"/>
                      </a:lnTo>
                      <a:lnTo>
                        <a:pt x="379" y="241"/>
                      </a:lnTo>
                      <a:lnTo>
                        <a:pt x="379" y="241"/>
                      </a:lnTo>
                      <a:lnTo>
                        <a:pt x="377" y="241"/>
                      </a:lnTo>
                      <a:lnTo>
                        <a:pt x="377" y="241"/>
                      </a:lnTo>
                      <a:lnTo>
                        <a:pt x="377" y="241"/>
                      </a:lnTo>
                      <a:lnTo>
                        <a:pt x="377" y="239"/>
                      </a:lnTo>
                      <a:lnTo>
                        <a:pt x="377" y="239"/>
                      </a:lnTo>
                      <a:lnTo>
                        <a:pt x="377" y="239"/>
                      </a:lnTo>
                      <a:lnTo>
                        <a:pt x="377" y="237"/>
                      </a:lnTo>
                      <a:lnTo>
                        <a:pt x="377" y="237"/>
                      </a:lnTo>
                      <a:lnTo>
                        <a:pt x="377" y="237"/>
                      </a:lnTo>
                      <a:lnTo>
                        <a:pt x="377" y="236"/>
                      </a:lnTo>
                      <a:lnTo>
                        <a:pt x="377" y="236"/>
                      </a:lnTo>
                      <a:lnTo>
                        <a:pt x="377" y="234"/>
                      </a:lnTo>
                      <a:lnTo>
                        <a:pt x="377" y="234"/>
                      </a:lnTo>
                      <a:lnTo>
                        <a:pt x="377" y="234"/>
                      </a:lnTo>
                      <a:lnTo>
                        <a:pt x="377" y="232"/>
                      </a:lnTo>
                      <a:lnTo>
                        <a:pt x="377" y="232"/>
                      </a:lnTo>
                      <a:lnTo>
                        <a:pt x="377" y="232"/>
                      </a:lnTo>
                      <a:lnTo>
                        <a:pt x="377" y="230"/>
                      </a:lnTo>
                      <a:lnTo>
                        <a:pt x="377" y="230"/>
                      </a:lnTo>
                      <a:lnTo>
                        <a:pt x="377" y="230"/>
                      </a:lnTo>
                      <a:lnTo>
                        <a:pt x="377" y="228"/>
                      </a:lnTo>
                      <a:lnTo>
                        <a:pt x="377" y="228"/>
                      </a:lnTo>
                      <a:lnTo>
                        <a:pt x="377" y="228"/>
                      </a:lnTo>
                      <a:lnTo>
                        <a:pt x="377" y="228"/>
                      </a:lnTo>
                      <a:lnTo>
                        <a:pt x="377" y="226"/>
                      </a:lnTo>
                      <a:lnTo>
                        <a:pt x="377" y="226"/>
                      </a:lnTo>
                      <a:lnTo>
                        <a:pt x="377" y="224"/>
                      </a:lnTo>
                      <a:lnTo>
                        <a:pt x="375" y="224"/>
                      </a:lnTo>
                      <a:lnTo>
                        <a:pt x="375" y="224"/>
                      </a:lnTo>
                      <a:lnTo>
                        <a:pt x="375" y="224"/>
                      </a:lnTo>
                      <a:lnTo>
                        <a:pt x="375" y="224"/>
                      </a:lnTo>
                      <a:lnTo>
                        <a:pt x="375" y="224"/>
                      </a:lnTo>
                      <a:lnTo>
                        <a:pt x="373" y="224"/>
                      </a:lnTo>
                      <a:lnTo>
                        <a:pt x="373" y="224"/>
                      </a:lnTo>
                      <a:lnTo>
                        <a:pt x="373" y="224"/>
                      </a:lnTo>
                      <a:lnTo>
                        <a:pt x="373" y="224"/>
                      </a:lnTo>
                      <a:lnTo>
                        <a:pt x="373" y="226"/>
                      </a:lnTo>
                      <a:lnTo>
                        <a:pt x="373" y="226"/>
                      </a:lnTo>
                      <a:lnTo>
                        <a:pt x="371" y="226"/>
                      </a:lnTo>
                      <a:lnTo>
                        <a:pt x="371" y="228"/>
                      </a:lnTo>
                      <a:lnTo>
                        <a:pt x="371" y="228"/>
                      </a:lnTo>
                      <a:lnTo>
                        <a:pt x="371" y="228"/>
                      </a:lnTo>
                      <a:lnTo>
                        <a:pt x="371" y="226"/>
                      </a:lnTo>
                      <a:lnTo>
                        <a:pt x="369" y="226"/>
                      </a:lnTo>
                      <a:lnTo>
                        <a:pt x="369" y="228"/>
                      </a:lnTo>
                      <a:lnTo>
                        <a:pt x="369" y="228"/>
                      </a:lnTo>
                      <a:lnTo>
                        <a:pt x="369" y="228"/>
                      </a:lnTo>
                      <a:lnTo>
                        <a:pt x="369" y="226"/>
                      </a:lnTo>
                      <a:lnTo>
                        <a:pt x="367" y="226"/>
                      </a:lnTo>
                      <a:lnTo>
                        <a:pt x="367" y="226"/>
                      </a:lnTo>
                      <a:lnTo>
                        <a:pt x="367" y="226"/>
                      </a:lnTo>
                      <a:lnTo>
                        <a:pt x="367" y="224"/>
                      </a:lnTo>
                      <a:lnTo>
                        <a:pt x="365" y="224"/>
                      </a:lnTo>
                      <a:lnTo>
                        <a:pt x="365" y="224"/>
                      </a:lnTo>
                      <a:lnTo>
                        <a:pt x="365" y="224"/>
                      </a:lnTo>
                      <a:lnTo>
                        <a:pt x="365" y="224"/>
                      </a:lnTo>
                      <a:lnTo>
                        <a:pt x="365" y="224"/>
                      </a:lnTo>
                      <a:lnTo>
                        <a:pt x="365" y="222"/>
                      </a:lnTo>
                      <a:lnTo>
                        <a:pt x="365" y="222"/>
                      </a:lnTo>
                      <a:lnTo>
                        <a:pt x="365" y="220"/>
                      </a:lnTo>
                      <a:lnTo>
                        <a:pt x="363" y="220"/>
                      </a:lnTo>
                      <a:lnTo>
                        <a:pt x="363" y="220"/>
                      </a:lnTo>
                      <a:lnTo>
                        <a:pt x="363" y="218"/>
                      </a:lnTo>
                      <a:lnTo>
                        <a:pt x="363" y="218"/>
                      </a:lnTo>
                      <a:lnTo>
                        <a:pt x="363" y="218"/>
                      </a:lnTo>
                      <a:lnTo>
                        <a:pt x="363" y="218"/>
                      </a:lnTo>
                      <a:lnTo>
                        <a:pt x="361" y="218"/>
                      </a:lnTo>
                      <a:lnTo>
                        <a:pt x="361" y="218"/>
                      </a:lnTo>
                      <a:lnTo>
                        <a:pt x="361" y="218"/>
                      </a:lnTo>
                      <a:lnTo>
                        <a:pt x="361" y="220"/>
                      </a:lnTo>
                      <a:lnTo>
                        <a:pt x="361" y="220"/>
                      </a:lnTo>
                      <a:lnTo>
                        <a:pt x="361" y="220"/>
                      </a:lnTo>
                      <a:lnTo>
                        <a:pt x="363" y="220"/>
                      </a:lnTo>
                      <a:lnTo>
                        <a:pt x="363" y="222"/>
                      </a:lnTo>
                      <a:lnTo>
                        <a:pt x="363" y="222"/>
                      </a:lnTo>
                      <a:lnTo>
                        <a:pt x="363" y="222"/>
                      </a:lnTo>
                      <a:lnTo>
                        <a:pt x="363" y="222"/>
                      </a:lnTo>
                      <a:lnTo>
                        <a:pt x="361" y="222"/>
                      </a:lnTo>
                      <a:lnTo>
                        <a:pt x="361" y="222"/>
                      </a:lnTo>
                      <a:lnTo>
                        <a:pt x="361" y="222"/>
                      </a:lnTo>
                      <a:lnTo>
                        <a:pt x="359" y="222"/>
                      </a:lnTo>
                      <a:lnTo>
                        <a:pt x="359" y="222"/>
                      </a:lnTo>
                      <a:lnTo>
                        <a:pt x="359" y="222"/>
                      </a:lnTo>
                      <a:lnTo>
                        <a:pt x="359" y="222"/>
                      </a:lnTo>
                      <a:lnTo>
                        <a:pt x="359" y="222"/>
                      </a:lnTo>
                      <a:lnTo>
                        <a:pt x="358" y="222"/>
                      </a:lnTo>
                      <a:lnTo>
                        <a:pt x="358" y="222"/>
                      </a:lnTo>
                      <a:lnTo>
                        <a:pt x="358" y="220"/>
                      </a:lnTo>
                      <a:lnTo>
                        <a:pt x="358" y="220"/>
                      </a:lnTo>
                      <a:lnTo>
                        <a:pt x="356" y="220"/>
                      </a:lnTo>
                      <a:lnTo>
                        <a:pt x="356" y="218"/>
                      </a:lnTo>
                      <a:lnTo>
                        <a:pt x="356" y="218"/>
                      </a:lnTo>
                      <a:lnTo>
                        <a:pt x="356" y="218"/>
                      </a:lnTo>
                      <a:lnTo>
                        <a:pt x="356" y="218"/>
                      </a:lnTo>
                      <a:lnTo>
                        <a:pt x="354" y="218"/>
                      </a:lnTo>
                      <a:lnTo>
                        <a:pt x="354" y="216"/>
                      </a:lnTo>
                      <a:lnTo>
                        <a:pt x="354" y="216"/>
                      </a:lnTo>
                      <a:lnTo>
                        <a:pt x="354" y="216"/>
                      </a:lnTo>
                      <a:lnTo>
                        <a:pt x="354" y="216"/>
                      </a:lnTo>
                      <a:lnTo>
                        <a:pt x="352" y="216"/>
                      </a:lnTo>
                      <a:lnTo>
                        <a:pt x="352" y="216"/>
                      </a:lnTo>
                      <a:lnTo>
                        <a:pt x="352" y="214"/>
                      </a:lnTo>
                      <a:lnTo>
                        <a:pt x="352" y="214"/>
                      </a:lnTo>
                      <a:lnTo>
                        <a:pt x="352" y="216"/>
                      </a:lnTo>
                      <a:lnTo>
                        <a:pt x="352" y="216"/>
                      </a:lnTo>
                      <a:lnTo>
                        <a:pt x="350" y="216"/>
                      </a:lnTo>
                      <a:lnTo>
                        <a:pt x="350" y="216"/>
                      </a:lnTo>
                      <a:lnTo>
                        <a:pt x="350" y="218"/>
                      </a:lnTo>
                      <a:lnTo>
                        <a:pt x="352" y="218"/>
                      </a:lnTo>
                      <a:lnTo>
                        <a:pt x="352" y="216"/>
                      </a:lnTo>
                      <a:lnTo>
                        <a:pt x="352" y="216"/>
                      </a:lnTo>
                      <a:lnTo>
                        <a:pt x="352" y="218"/>
                      </a:lnTo>
                      <a:lnTo>
                        <a:pt x="354" y="218"/>
                      </a:lnTo>
                      <a:lnTo>
                        <a:pt x="354" y="218"/>
                      </a:lnTo>
                      <a:lnTo>
                        <a:pt x="354" y="218"/>
                      </a:lnTo>
                      <a:lnTo>
                        <a:pt x="354" y="220"/>
                      </a:lnTo>
                      <a:lnTo>
                        <a:pt x="354" y="220"/>
                      </a:lnTo>
                      <a:lnTo>
                        <a:pt x="354" y="220"/>
                      </a:lnTo>
                      <a:lnTo>
                        <a:pt x="352" y="220"/>
                      </a:lnTo>
                      <a:lnTo>
                        <a:pt x="352" y="220"/>
                      </a:lnTo>
                      <a:lnTo>
                        <a:pt x="352" y="222"/>
                      </a:lnTo>
                      <a:lnTo>
                        <a:pt x="350" y="222"/>
                      </a:lnTo>
                      <a:lnTo>
                        <a:pt x="350" y="222"/>
                      </a:lnTo>
                      <a:lnTo>
                        <a:pt x="350" y="224"/>
                      </a:lnTo>
                      <a:lnTo>
                        <a:pt x="350" y="224"/>
                      </a:lnTo>
                      <a:lnTo>
                        <a:pt x="350" y="224"/>
                      </a:lnTo>
                      <a:lnTo>
                        <a:pt x="350" y="224"/>
                      </a:lnTo>
                      <a:lnTo>
                        <a:pt x="348" y="224"/>
                      </a:lnTo>
                      <a:lnTo>
                        <a:pt x="348" y="224"/>
                      </a:lnTo>
                      <a:lnTo>
                        <a:pt x="348" y="224"/>
                      </a:lnTo>
                      <a:lnTo>
                        <a:pt x="348" y="226"/>
                      </a:lnTo>
                      <a:lnTo>
                        <a:pt x="348" y="226"/>
                      </a:lnTo>
                      <a:lnTo>
                        <a:pt x="348" y="228"/>
                      </a:lnTo>
                      <a:lnTo>
                        <a:pt x="348" y="228"/>
                      </a:lnTo>
                      <a:lnTo>
                        <a:pt x="348" y="228"/>
                      </a:lnTo>
                      <a:lnTo>
                        <a:pt x="346" y="228"/>
                      </a:lnTo>
                      <a:lnTo>
                        <a:pt x="346" y="230"/>
                      </a:lnTo>
                      <a:lnTo>
                        <a:pt x="346" y="230"/>
                      </a:lnTo>
                      <a:lnTo>
                        <a:pt x="348" y="230"/>
                      </a:lnTo>
                      <a:lnTo>
                        <a:pt x="348" y="232"/>
                      </a:lnTo>
                      <a:lnTo>
                        <a:pt x="348" y="232"/>
                      </a:lnTo>
                      <a:lnTo>
                        <a:pt x="348" y="232"/>
                      </a:lnTo>
                      <a:lnTo>
                        <a:pt x="348" y="232"/>
                      </a:lnTo>
                      <a:lnTo>
                        <a:pt x="350" y="232"/>
                      </a:lnTo>
                      <a:lnTo>
                        <a:pt x="350" y="232"/>
                      </a:lnTo>
                      <a:lnTo>
                        <a:pt x="350" y="232"/>
                      </a:lnTo>
                      <a:lnTo>
                        <a:pt x="350" y="232"/>
                      </a:lnTo>
                      <a:lnTo>
                        <a:pt x="350" y="234"/>
                      </a:lnTo>
                      <a:lnTo>
                        <a:pt x="352" y="234"/>
                      </a:lnTo>
                      <a:lnTo>
                        <a:pt x="352" y="234"/>
                      </a:lnTo>
                      <a:lnTo>
                        <a:pt x="352" y="234"/>
                      </a:lnTo>
                      <a:lnTo>
                        <a:pt x="354" y="234"/>
                      </a:lnTo>
                      <a:lnTo>
                        <a:pt x="354" y="236"/>
                      </a:lnTo>
                      <a:lnTo>
                        <a:pt x="354" y="236"/>
                      </a:lnTo>
                      <a:lnTo>
                        <a:pt x="354" y="236"/>
                      </a:lnTo>
                      <a:lnTo>
                        <a:pt x="354" y="237"/>
                      </a:lnTo>
                      <a:lnTo>
                        <a:pt x="354" y="237"/>
                      </a:lnTo>
                      <a:lnTo>
                        <a:pt x="354" y="237"/>
                      </a:lnTo>
                      <a:lnTo>
                        <a:pt x="356" y="237"/>
                      </a:lnTo>
                      <a:lnTo>
                        <a:pt x="356" y="237"/>
                      </a:lnTo>
                      <a:lnTo>
                        <a:pt x="356" y="237"/>
                      </a:lnTo>
                      <a:lnTo>
                        <a:pt x="358" y="237"/>
                      </a:lnTo>
                      <a:lnTo>
                        <a:pt x="358" y="237"/>
                      </a:lnTo>
                      <a:lnTo>
                        <a:pt x="359" y="237"/>
                      </a:lnTo>
                      <a:lnTo>
                        <a:pt x="359" y="237"/>
                      </a:lnTo>
                      <a:lnTo>
                        <a:pt x="359" y="239"/>
                      </a:lnTo>
                      <a:lnTo>
                        <a:pt x="359" y="239"/>
                      </a:lnTo>
                      <a:lnTo>
                        <a:pt x="359" y="239"/>
                      </a:lnTo>
                      <a:lnTo>
                        <a:pt x="359" y="239"/>
                      </a:lnTo>
                      <a:lnTo>
                        <a:pt x="359" y="241"/>
                      </a:lnTo>
                      <a:lnTo>
                        <a:pt x="361" y="241"/>
                      </a:lnTo>
                      <a:lnTo>
                        <a:pt x="361" y="241"/>
                      </a:lnTo>
                      <a:lnTo>
                        <a:pt x="363" y="241"/>
                      </a:lnTo>
                      <a:lnTo>
                        <a:pt x="363" y="241"/>
                      </a:lnTo>
                      <a:lnTo>
                        <a:pt x="363" y="243"/>
                      </a:lnTo>
                      <a:lnTo>
                        <a:pt x="361" y="243"/>
                      </a:lnTo>
                      <a:lnTo>
                        <a:pt x="361" y="243"/>
                      </a:lnTo>
                      <a:lnTo>
                        <a:pt x="361" y="243"/>
                      </a:lnTo>
                      <a:lnTo>
                        <a:pt x="361" y="245"/>
                      </a:lnTo>
                      <a:lnTo>
                        <a:pt x="359" y="245"/>
                      </a:lnTo>
                      <a:lnTo>
                        <a:pt x="359" y="243"/>
                      </a:lnTo>
                      <a:lnTo>
                        <a:pt x="359" y="243"/>
                      </a:lnTo>
                      <a:lnTo>
                        <a:pt x="359" y="243"/>
                      </a:lnTo>
                      <a:lnTo>
                        <a:pt x="359" y="245"/>
                      </a:lnTo>
                      <a:lnTo>
                        <a:pt x="358" y="245"/>
                      </a:lnTo>
                      <a:lnTo>
                        <a:pt x="358" y="243"/>
                      </a:lnTo>
                      <a:lnTo>
                        <a:pt x="358" y="243"/>
                      </a:lnTo>
                      <a:lnTo>
                        <a:pt x="356" y="243"/>
                      </a:lnTo>
                      <a:lnTo>
                        <a:pt x="356" y="243"/>
                      </a:lnTo>
                      <a:lnTo>
                        <a:pt x="356" y="243"/>
                      </a:lnTo>
                      <a:lnTo>
                        <a:pt x="356" y="245"/>
                      </a:lnTo>
                      <a:lnTo>
                        <a:pt x="354" y="245"/>
                      </a:lnTo>
                      <a:lnTo>
                        <a:pt x="354" y="243"/>
                      </a:lnTo>
                      <a:lnTo>
                        <a:pt x="354" y="243"/>
                      </a:lnTo>
                      <a:lnTo>
                        <a:pt x="354" y="243"/>
                      </a:lnTo>
                      <a:lnTo>
                        <a:pt x="354" y="245"/>
                      </a:lnTo>
                      <a:lnTo>
                        <a:pt x="354" y="245"/>
                      </a:lnTo>
                      <a:lnTo>
                        <a:pt x="354" y="247"/>
                      </a:lnTo>
                      <a:lnTo>
                        <a:pt x="354" y="247"/>
                      </a:lnTo>
                      <a:lnTo>
                        <a:pt x="352" y="247"/>
                      </a:lnTo>
                      <a:lnTo>
                        <a:pt x="352" y="247"/>
                      </a:lnTo>
                      <a:lnTo>
                        <a:pt x="352" y="249"/>
                      </a:lnTo>
                      <a:lnTo>
                        <a:pt x="352" y="249"/>
                      </a:lnTo>
                      <a:lnTo>
                        <a:pt x="350" y="249"/>
                      </a:lnTo>
                      <a:lnTo>
                        <a:pt x="350" y="249"/>
                      </a:lnTo>
                      <a:lnTo>
                        <a:pt x="350" y="251"/>
                      </a:lnTo>
                      <a:lnTo>
                        <a:pt x="350" y="251"/>
                      </a:lnTo>
                      <a:lnTo>
                        <a:pt x="350" y="249"/>
                      </a:lnTo>
                      <a:lnTo>
                        <a:pt x="350" y="249"/>
                      </a:lnTo>
                      <a:lnTo>
                        <a:pt x="350" y="249"/>
                      </a:lnTo>
                      <a:lnTo>
                        <a:pt x="348" y="249"/>
                      </a:lnTo>
                      <a:lnTo>
                        <a:pt x="348" y="249"/>
                      </a:lnTo>
                      <a:lnTo>
                        <a:pt x="348" y="249"/>
                      </a:lnTo>
                      <a:lnTo>
                        <a:pt x="348" y="251"/>
                      </a:lnTo>
                      <a:lnTo>
                        <a:pt x="348" y="251"/>
                      </a:lnTo>
                      <a:lnTo>
                        <a:pt x="348" y="251"/>
                      </a:lnTo>
                      <a:lnTo>
                        <a:pt x="348" y="253"/>
                      </a:lnTo>
                      <a:lnTo>
                        <a:pt x="346" y="253"/>
                      </a:lnTo>
                      <a:lnTo>
                        <a:pt x="346" y="253"/>
                      </a:lnTo>
                      <a:lnTo>
                        <a:pt x="346" y="253"/>
                      </a:lnTo>
                      <a:lnTo>
                        <a:pt x="346" y="255"/>
                      </a:lnTo>
                      <a:lnTo>
                        <a:pt x="346" y="255"/>
                      </a:lnTo>
                      <a:lnTo>
                        <a:pt x="346" y="255"/>
                      </a:lnTo>
                      <a:lnTo>
                        <a:pt x="346" y="255"/>
                      </a:lnTo>
                      <a:lnTo>
                        <a:pt x="346" y="257"/>
                      </a:lnTo>
                      <a:lnTo>
                        <a:pt x="348" y="257"/>
                      </a:lnTo>
                      <a:lnTo>
                        <a:pt x="348" y="257"/>
                      </a:lnTo>
                      <a:lnTo>
                        <a:pt x="348" y="258"/>
                      </a:lnTo>
                      <a:lnTo>
                        <a:pt x="348" y="258"/>
                      </a:lnTo>
                      <a:lnTo>
                        <a:pt x="348" y="258"/>
                      </a:lnTo>
                      <a:lnTo>
                        <a:pt x="348" y="258"/>
                      </a:lnTo>
                      <a:lnTo>
                        <a:pt x="350" y="258"/>
                      </a:lnTo>
                      <a:lnTo>
                        <a:pt x="350" y="258"/>
                      </a:lnTo>
                      <a:lnTo>
                        <a:pt x="350" y="258"/>
                      </a:lnTo>
                      <a:lnTo>
                        <a:pt x="350" y="260"/>
                      </a:lnTo>
                      <a:lnTo>
                        <a:pt x="352" y="260"/>
                      </a:lnTo>
                      <a:lnTo>
                        <a:pt x="352" y="260"/>
                      </a:lnTo>
                      <a:lnTo>
                        <a:pt x="352" y="260"/>
                      </a:lnTo>
                      <a:lnTo>
                        <a:pt x="354" y="260"/>
                      </a:lnTo>
                      <a:lnTo>
                        <a:pt x="354" y="262"/>
                      </a:lnTo>
                      <a:lnTo>
                        <a:pt x="354" y="262"/>
                      </a:lnTo>
                      <a:lnTo>
                        <a:pt x="354" y="262"/>
                      </a:lnTo>
                      <a:lnTo>
                        <a:pt x="356" y="262"/>
                      </a:lnTo>
                      <a:lnTo>
                        <a:pt x="356" y="262"/>
                      </a:lnTo>
                      <a:lnTo>
                        <a:pt x="356" y="262"/>
                      </a:lnTo>
                      <a:lnTo>
                        <a:pt x="356" y="262"/>
                      </a:lnTo>
                      <a:lnTo>
                        <a:pt x="356" y="262"/>
                      </a:lnTo>
                      <a:lnTo>
                        <a:pt x="358" y="262"/>
                      </a:lnTo>
                      <a:lnTo>
                        <a:pt x="358" y="262"/>
                      </a:lnTo>
                      <a:lnTo>
                        <a:pt x="358" y="262"/>
                      </a:lnTo>
                      <a:lnTo>
                        <a:pt x="358" y="264"/>
                      </a:lnTo>
                      <a:lnTo>
                        <a:pt x="358" y="264"/>
                      </a:lnTo>
                      <a:lnTo>
                        <a:pt x="358" y="264"/>
                      </a:lnTo>
                      <a:lnTo>
                        <a:pt x="358" y="264"/>
                      </a:lnTo>
                      <a:lnTo>
                        <a:pt x="358" y="266"/>
                      </a:lnTo>
                      <a:lnTo>
                        <a:pt x="358" y="266"/>
                      </a:lnTo>
                      <a:lnTo>
                        <a:pt x="358" y="266"/>
                      </a:lnTo>
                      <a:lnTo>
                        <a:pt x="358" y="268"/>
                      </a:lnTo>
                      <a:lnTo>
                        <a:pt x="358" y="268"/>
                      </a:lnTo>
                      <a:lnTo>
                        <a:pt x="358" y="270"/>
                      </a:lnTo>
                      <a:lnTo>
                        <a:pt x="358" y="270"/>
                      </a:lnTo>
                      <a:lnTo>
                        <a:pt x="358" y="270"/>
                      </a:lnTo>
                      <a:lnTo>
                        <a:pt x="358" y="272"/>
                      </a:lnTo>
                      <a:lnTo>
                        <a:pt x="356" y="272"/>
                      </a:lnTo>
                      <a:lnTo>
                        <a:pt x="356" y="272"/>
                      </a:lnTo>
                      <a:lnTo>
                        <a:pt x="356" y="272"/>
                      </a:lnTo>
                      <a:lnTo>
                        <a:pt x="356" y="272"/>
                      </a:lnTo>
                      <a:lnTo>
                        <a:pt x="356" y="272"/>
                      </a:lnTo>
                      <a:lnTo>
                        <a:pt x="356" y="272"/>
                      </a:lnTo>
                      <a:lnTo>
                        <a:pt x="356" y="272"/>
                      </a:lnTo>
                      <a:lnTo>
                        <a:pt x="356" y="274"/>
                      </a:lnTo>
                      <a:lnTo>
                        <a:pt x="356" y="274"/>
                      </a:lnTo>
                      <a:lnTo>
                        <a:pt x="356" y="276"/>
                      </a:lnTo>
                      <a:lnTo>
                        <a:pt x="356" y="276"/>
                      </a:lnTo>
                      <a:lnTo>
                        <a:pt x="356" y="276"/>
                      </a:lnTo>
                      <a:lnTo>
                        <a:pt x="356" y="278"/>
                      </a:lnTo>
                      <a:lnTo>
                        <a:pt x="356" y="278"/>
                      </a:lnTo>
                      <a:lnTo>
                        <a:pt x="356" y="278"/>
                      </a:lnTo>
                      <a:lnTo>
                        <a:pt x="358" y="278"/>
                      </a:lnTo>
                      <a:lnTo>
                        <a:pt x="358" y="280"/>
                      </a:lnTo>
                      <a:lnTo>
                        <a:pt x="358" y="280"/>
                      </a:lnTo>
                      <a:lnTo>
                        <a:pt x="359" y="280"/>
                      </a:lnTo>
                      <a:lnTo>
                        <a:pt x="359" y="280"/>
                      </a:lnTo>
                      <a:lnTo>
                        <a:pt x="359" y="280"/>
                      </a:lnTo>
                      <a:lnTo>
                        <a:pt x="358" y="280"/>
                      </a:lnTo>
                      <a:lnTo>
                        <a:pt x="358" y="281"/>
                      </a:lnTo>
                      <a:lnTo>
                        <a:pt x="358" y="281"/>
                      </a:lnTo>
                      <a:lnTo>
                        <a:pt x="358" y="281"/>
                      </a:lnTo>
                      <a:lnTo>
                        <a:pt x="358" y="283"/>
                      </a:lnTo>
                      <a:lnTo>
                        <a:pt x="358" y="283"/>
                      </a:lnTo>
                      <a:lnTo>
                        <a:pt x="358" y="283"/>
                      </a:lnTo>
                      <a:lnTo>
                        <a:pt x="359" y="283"/>
                      </a:lnTo>
                      <a:lnTo>
                        <a:pt x="359" y="283"/>
                      </a:lnTo>
                      <a:lnTo>
                        <a:pt x="359" y="283"/>
                      </a:lnTo>
                      <a:lnTo>
                        <a:pt x="361" y="283"/>
                      </a:lnTo>
                      <a:lnTo>
                        <a:pt x="361" y="285"/>
                      </a:lnTo>
                      <a:lnTo>
                        <a:pt x="361" y="285"/>
                      </a:lnTo>
                      <a:lnTo>
                        <a:pt x="361" y="285"/>
                      </a:lnTo>
                      <a:lnTo>
                        <a:pt x="361" y="285"/>
                      </a:lnTo>
                      <a:lnTo>
                        <a:pt x="361" y="287"/>
                      </a:lnTo>
                      <a:lnTo>
                        <a:pt x="359" y="287"/>
                      </a:lnTo>
                      <a:lnTo>
                        <a:pt x="359" y="287"/>
                      </a:lnTo>
                      <a:lnTo>
                        <a:pt x="359" y="287"/>
                      </a:lnTo>
                      <a:lnTo>
                        <a:pt x="359" y="289"/>
                      </a:lnTo>
                      <a:lnTo>
                        <a:pt x="359" y="289"/>
                      </a:lnTo>
                      <a:lnTo>
                        <a:pt x="361" y="289"/>
                      </a:lnTo>
                      <a:lnTo>
                        <a:pt x="361" y="291"/>
                      </a:lnTo>
                      <a:lnTo>
                        <a:pt x="361" y="291"/>
                      </a:lnTo>
                      <a:lnTo>
                        <a:pt x="361" y="291"/>
                      </a:lnTo>
                      <a:lnTo>
                        <a:pt x="361" y="293"/>
                      </a:lnTo>
                      <a:lnTo>
                        <a:pt x="361" y="293"/>
                      </a:lnTo>
                      <a:lnTo>
                        <a:pt x="361" y="295"/>
                      </a:lnTo>
                      <a:lnTo>
                        <a:pt x="361" y="295"/>
                      </a:lnTo>
                      <a:lnTo>
                        <a:pt x="361" y="295"/>
                      </a:lnTo>
                      <a:lnTo>
                        <a:pt x="361" y="295"/>
                      </a:lnTo>
                      <a:lnTo>
                        <a:pt x="361" y="295"/>
                      </a:lnTo>
                      <a:lnTo>
                        <a:pt x="361" y="297"/>
                      </a:lnTo>
                      <a:lnTo>
                        <a:pt x="361" y="297"/>
                      </a:lnTo>
                      <a:lnTo>
                        <a:pt x="361" y="299"/>
                      </a:lnTo>
                      <a:lnTo>
                        <a:pt x="363" y="299"/>
                      </a:lnTo>
                      <a:lnTo>
                        <a:pt x="363" y="299"/>
                      </a:lnTo>
                      <a:lnTo>
                        <a:pt x="363" y="301"/>
                      </a:lnTo>
                      <a:lnTo>
                        <a:pt x="363" y="301"/>
                      </a:lnTo>
                      <a:lnTo>
                        <a:pt x="363" y="303"/>
                      </a:lnTo>
                      <a:lnTo>
                        <a:pt x="363" y="303"/>
                      </a:lnTo>
                      <a:lnTo>
                        <a:pt x="363" y="303"/>
                      </a:lnTo>
                      <a:lnTo>
                        <a:pt x="363" y="303"/>
                      </a:lnTo>
                      <a:lnTo>
                        <a:pt x="363" y="303"/>
                      </a:lnTo>
                      <a:lnTo>
                        <a:pt x="363" y="304"/>
                      </a:lnTo>
                      <a:lnTo>
                        <a:pt x="363" y="304"/>
                      </a:lnTo>
                      <a:lnTo>
                        <a:pt x="363" y="304"/>
                      </a:lnTo>
                      <a:lnTo>
                        <a:pt x="363" y="304"/>
                      </a:lnTo>
                      <a:lnTo>
                        <a:pt x="363" y="306"/>
                      </a:lnTo>
                      <a:lnTo>
                        <a:pt x="363" y="306"/>
                      </a:lnTo>
                      <a:lnTo>
                        <a:pt x="363" y="306"/>
                      </a:lnTo>
                      <a:lnTo>
                        <a:pt x="363" y="308"/>
                      </a:lnTo>
                      <a:lnTo>
                        <a:pt x="363" y="308"/>
                      </a:lnTo>
                      <a:lnTo>
                        <a:pt x="363" y="308"/>
                      </a:lnTo>
                      <a:lnTo>
                        <a:pt x="363" y="310"/>
                      </a:lnTo>
                      <a:lnTo>
                        <a:pt x="363" y="310"/>
                      </a:lnTo>
                      <a:lnTo>
                        <a:pt x="363" y="312"/>
                      </a:lnTo>
                      <a:lnTo>
                        <a:pt x="363" y="312"/>
                      </a:lnTo>
                      <a:lnTo>
                        <a:pt x="363" y="312"/>
                      </a:lnTo>
                      <a:lnTo>
                        <a:pt x="363" y="312"/>
                      </a:lnTo>
                      <a:lnTo>
                        <a:pt x="363" y="312"/>
                      </a:lnTo>
                      <a:lnTo>
                        <a:pt x="363" y="314"/>
                      </a:lnTo>
                      <a:lnTo>
                        <a:pt x="363" y="314"/>
                      </a:lnTo>
                      <a:lnTo>
                        <a:pt x="363" y="314"/>
                      </a:lnTo>
                      <a:lnTo>
                        <a:pt x="363" y="314"/>
                      </a:lnTo>
                      <a:lnTo>
                        <a:pt x="363" y="316"/>
                      </a:lnTo>
                      <a:lnTo>
                        <a:pt x="365" y="316"/>
                      </a:lnTo>
                      <a:lnTo>
                        <a:pt x="365" y="316"/>
                      </a:lnTo>
                      <a:lnTo>
                        <a:pt x="365" y="318"/>
                      </a:lnTo>
                      <a:lnTo>
                        <a:pt x="365" y="318"/>
                      </a:lnTo>
                      <a:lnTo>
                        <a:pt x="363" y="318"/>
                      </a:lnTo>
                      <a:lnTo>
                        <a:pt x="363" y="318"/>
                      </a:lnTo>
                      <a:lnTo>
                        <a:pt x="363" y="318"/>
                      </a:lnTo>
                      <a:lnTo>
                        <a:pt x="363" y="316"/>
                      </a:lnTo>
                      <a:lnTo>
                        <a:pt x="363" y="316"/>
                      </a:lnTo>
                      <a:lnTo>
                        <a:pt x="363" y="316"/>
                      </a:lnTo>
                      <a:lnTo>
                        <a:pt x="363" y="316"/>
                      </a:lnTo>
                      <a:lnTo>
                        <a:pt x="363" y="318"/>
                      </a:lnTo>
                      <a:lnTo>
                        <a:pt x="363" y="318"/>
                      </a:lnTo>
                      <a:lnTo>
                        <a:pt x="361" y="318"/>
                      </a:lnTo>
                      <a:lnTo>
                        <a:pt x="361" y="320"/>
                      </a:lnTo>
                      <a:lnTo>
                        <a:pt x="361" y="320"/>
                      </a:lnTo>
                      <a:lnTo>
                        <a:pt x="361" y="320"/>
                      </a:lnTo>
                      <a:lnTo>
                        <a:pt x="359" y="320"/>
                      </a:lnTo>
                      <a:lnTo>
                        <a:pt x="359" y="320"/>
                      </a:lnTo>
                      <a:lnTo>
                        <a:pt x="359" y="320"/>
                      </a:lnTo>
                      <a:lnTo>
                        <a:pt x="358" y="320"/>
                      </a:lnTo>
                      <a:lnTo>
                        <a:pt x="358" y="320"/>
                      </a:lnTo>
                      <a:lnTo>
                        <a:pt x="358" y="320"/>
                      </a:lnTo>
                      <a:lnTo>
                        <a:pt x="358" y="318"/>
                      </a:lnTo>
                      <a:lnTo>
                        <a:pt x="358" y="318"/>
                      </a:lnTo>
                      <a:lnTo>
                        <a:pt x="358" y="316"/>
                      </a:lnTo>
                      <a:lnTo>
                        <a:pt x="356" y="316"/>
                      </a:lnTo>
                      <a:lnTo>
                        <a:pt x="356" y="318"/>
                      </a:lnTo>
                      <a:lnTo>
                        <a:pt x="356" y="318"/>
                      </a:lnTo>
                      <a:lnTo>
                        <a:pt x="356" y="318"/>
                      </a:lnTo>
                      <a:lnTo>
                        <a:pt x="356" y="320"/>
                      </a:lnTo>
                      <a:lnTo>
                        <a:pt x="356" y="320"/>
                      </a:lnTo>
                      <a:lnTo>
                        <a:pt x="356" y="320"/>
                      </a:lnTo>
                      <a:lnTo>
                        <a:pt x="354" y="320"/>
                      </a:lnTo>
                      <a:lnTo>
                        <a:pt x="354" y="320"/>
                      </a:lnTo>
                      <a:lnTo>
                        <a:pt x="354" y="320"/>
                      </a:lnTo>
                      <a:lnTo>
                        <a:pt x="354" y="318"/>
                      </a:lnTo>
                      <a:lnTo>
                        <a:pt x="354" y="318"/>
                      </a:lnTo>
                      <a:lnTo>
                        <a:pt x="354" y="320"/>
                      </a:lnTo>
                      <a:lnTo>
                        <a:pt x="352" y="320"/>
                      </a:lnTo>
                      <a:lnTo>
                        <a:pt x="352" y="320"/>
                      </a:lnTo>
                      <a:lnTo>
                        <a:pt x="352" y="318"/>
                      </a:lnTo>
                      <a:lnTo>
                        <a:pt x="350" y="318"/>
                      </a:lnTo>
                      <a:lnTo>
                        <a:pt x="350" y="320"/>
                      </a:lnTo>
                      <a:lnTo>
                        <a:pt x="350" y="320"/>
                      </a:lnTo>
                      <a:lnTo>
                        <a:pt x="350" y="320"/>
                      </a:lnTo>
                      <a:lnTo>
                        <a:pt x="350" y="320"/>
                      </a:lnTo>
                      <a:lnTo>
                        <a:pt x="350" y="320"/>
                      </a:lnTo>
                      <a:lnTo>
                        <a:pt x="350" y="318"/>
                      </a:lnTo>
                      <a:lnTo>
                        <a:pt x="348" y="318"/>
                      </a:lnTo>
                      <a:lnTo>
                        <a:pt x="348" y="318"/>
                      </a:lnTo>
                      <a:lnTo>
                        <a:pt x="348" y="318"/>
                      </a:lnTo>
                      <a:lnTo>
                        <a:pt x="346" y="318"/>
                      </a:lnTo>
                      <a:lnTo>
                        <a:pt x="346" y="318"/>
                      </a:lnTo>
                      <a:lnTo>
                        <a:pt x="346" y="318"/>
                      </a:lnTo>
                      <a:lnTo>
                        <a:pt x="346" y="316"/>
                      </a:lnTo>
                      <a:lnTo>
                        <a:pt x="346" y="316"/>
                      </a:lnTo>
                      <a:lnTo>
                        <a:pt x="346" y="314"/>
                      </a:lnTo>
                      <a:lnTo>
                        <a:pt x="346" y="314"/>
                      </a:lnTo>
                      <a:lnTo>
                        <a:pt x="346" y="314"/>
                      </a:lnTo>
                      <a:lnTo>
                        <a:pt x="346" y="312"/>
                      </a:lnTo>
                      <a:lnTo>
                        <a:pt x="346" y="312"/>
                      </a:lnTo>
                      <a:lnTo>
                        <a:pt x="346" y="312"/>
                      </a:lnTo>
                      <a:lnTo>
                        <a:pt x="346" y="312"/>
                      </a:lnTo>
                      <a:lnTo>
                        <a:pt x="346" y="312"/>
                      </a:lnTo>
                      <a:lnTo>
                        <a:pt x="344" y="312"/>
                      </a:lnTo>
                      <a:lnTo>
                        <a:pt x="344" y="312"/>
                      </a:lnTo>
                      <a:lnTo>
                        <a:pt x="344" y="314"/>
                      </a:lnTo>
                      <a:lnTo>
                        <a:pt x="344" y="314"/>
                      </a:lnTo>
                      <a:lnTo>
                        <a:pt x="344" y="314"/>
                      </a:lnTo>
                      <a:lnTo>
                        <a:pt x="344" y="314"/>
                      </a:lnTo>
                      <a:lnTo>
                        <a:pt x="342" y="314"/>
                      </a:lnTo>
                      <a:lnTo>
                        <a:pt x="342" y="316"/>
                      </a:lnTo>
                      <a:lnTo>
                        <a:pt x="342" y="316"/>
                      </a:lnTo>
                      <a:lnTo>
                        <a:pt x="342" y="316"/>
                      </a:lnTo>
                      <a:lnTo>
                        <a:pt x="342" y="316"/>
                      </a:lnTo>
                      <a:lnTo>
                        <a:pt x="340" y="316"/>
                      </a:lnTo>
                      <a:lnTo>
                        <a:pt x="340" y="318"/>
                      </a:lnTo>
                      <a:lnTo>
                        <a:pt x="340" y="318"/>
                      </a:lnTo>
                      <a:lnTo>
                        <a:pt x="338" y="318"/>
                      </a:lnTo>
                      <a:lnTo>
                        <a:pt x="338" y="318"/>
                      </a:lnTo>
                      <a:lnTo>
                        <a:pt x="338" y="318"/>
                      </a:lnTo>
                      <a:lnTo>
                        <a:pt x="338" y="318"/>
                      </a:lnTo>
                      <a:lnTo>
                        <a:pt x="337" y="318"/>
                      </a:lnTo>
                      <a:lnTo>
                        <a:pt x="337" y="318"/>
                      </a:lnTo>
                      <a:lnTo>
                        <a:pt x="337" y="318"/>
                      </a:lnTo>
                      <a:lnTo>
                        <a:pt x="335" y="318"/>
                      </a:lnTo>
                      <a:lnTo>
                        <a:pt x="335" y="320"/>
                      </a:lnTo>
                      <a:lnTo>
                        <a:pt x="335" y="320"/>
                      </a:lnTo>
                      <a:lnTo>
                        <a:pt x="333" y="320"/>
                      </a:lnTo>
                      <a:lnTo>
                        <a:pt x="333" y="320"/>
                      </a:lnTo>
                      <a:lnTo>
                        <a:pt x="333" y="320"/>
                      </a:lnTo>
                      <a:lnTo>
                        <a:pt x="331" y="320"/>
                      </a:lnTo>
                      <a:lnTo>
                        <a:pt x="331" y="320"/>
                      </a:lnTo>
                      <a:lnTo>
                        <a:pt x="331" y="320"/>
                      </a:lnTo>
                      <a:lnTo>
                        <a:pt x="331" y="320"/>
                      </a:lnTo>
                      <a:lnTo>
                        <a:pt x="331" y="320"/>
                      </a:lnTo>
                      <a:lnTo>
                        <a:pt x="329" y="320"/>
                      </a:lnTo>
                      <a:lnTo>
                        <a:pt x="329" y="322"/>
                      </a:lnTo>
                      <a:lnTo>
                        <a:pt x="329" y="322"/>
                      </a:lnTo>
                      <a:lnTo>
                        <a:pt x="327" y="322"/>
                      </a:lnTo>
                      <a:lnTo>
                        <a:pt x="327" y="322"/>
                      </a:lnTo>
                      <a:lnTo>
                        <a:pt x="327" y="322"/>
                      </a:lnTo>
                      <a:lnTo>
                        <a:pt x="327" y="324"/>
                      </a:lnTo>
                      <a:lnTo>
                        <a:pt x="327" y="324"/>
                      </a:lnTo>
                      <a:lnTo>
                        <a:pt x="327" y="324"/>
                      </a:lnTo>
                      <a:lnTo>
                        <a:pt x="327" y="326"/>
                      </a:lnTo>
                      <a:lnTo>
                        <a:pt x="325" y="326"/>
                      </a:lnTo>
                      <a:lnTo>
                        <a:pt x="325" y="326"/>
                      </a:lnTo>
                      <a:lnTo>
                        <a:pt x="325" y="327"/>
                      </a:lnTo>
                      <a:lnTo>
                        <a:pt x="325" y="327"/>
                      </a:lnTo>
                      <a:lnTo>
                        <a:pt x="325" y="327"/>
                      </a:lnTo>
                      <a:lnTo>
                        <a:pt x="325" y="327"/>
                      </a:lnTo>
                      <a:lnTo>
                        <a:pt x="325" y="327"/>
                      </a:lnTo>
                      <a:lnTo>
                        <a:pt x="325" y="329"/>
                      </a:lnTo>
                      <a:lnTo>
                        <a:pt x="327" y="329"/>
                      </a:lnTo>
                      <a:lnTo>
                        <a:pt x="327" y="329"/>
                      </a:lnTo>
                      <a:lnTo>
                        <a:pt x="327" y="331"/>
                      </a:lnTo>
                      <a:lnTo>
                        <a:pt x="327" y="331"/>
                      </a:lnTo>
                      <a:lnTo>
                        <a:pt x="327" y="331"/>
                      </a:lnTo>
                      <a:lnTo>
                        <a:pt x="327" y="333"/>
                      </a:lnTo>
                      <a:lnTo>
                        <a:pt x="327" y="333"/>
                      </a:lnTo>
                      <a:lnTo>
                        <a:pt x="327" y="333"/>
                      </a:lnTo>
                      <a:lnTo>
                        <a:pt x="327" y="335"/>
                      </a:lnTo>
                      <a:lnTo>
                        <a:pt x="329" y="335"/>
                      </a:lnTo>
                      <a:lnTo>
                        <a:pt x="329" y="335"/>
                      </a:lnTo>
                      <a:lnTo>
                        <a:pt x="329" y="335"/>
                      </a:lnTo>
                      <a:lnTo>
                        <a:pt x="329" y="335"/>
                      </a:lnTo>
                      <a:lnTo>
                        <a:pt x="329" y="337"/>
                      </a:lnTo>
                      <a:lnTo>
                        <a:pt x="329" y="337"/>
                      </a:lnTo>
                      <a:lnTo>
                        <a:pt x="329" y="337"/>
                      </a:lnTo>
                      <a:lnTo>
                        <a:pt x="327" y="337"/>
                      </a:lnTo>
                      <a:lnTo>
                        <a:pt x="327" y="337"/>
                      </a:lnTo>
                      <a:lnTo>
                        <a:pt x="327" y="339"/>
                      </a:lnTo>
                      <a:lnTo>
                        <a:pt x="327" y="339"/>
                      </a:lnTo>
                      <a:lnTo>
                        <a:pt x="327" y="339"/>
                      </a:lnTo>
                      <a:lnTo>
                        <a:pt x="325" y="339"/>
                      </a:lnTo>
                      <a:lnTo>
                        <a:pt x="325" y="339"/>
                      </a:lnTo>
                      <a:lnTo>
                        <a:pt x="325" y="341"/>
                      </a:lnTo>
                      <a:lnTo>
                        <a:pt x="325" y="341"/>
                      </a:lnTo>
                      <a:lnTo>
                        <a:pt x="325" y="343"/>
                      </a:lnTo>
                      <a:lnTo>
                        <a:pt x="325" y="343"/>
                      </a:lnTo>
                      <a:lnTo>
                        <a:pt x="325" y="343"/>
                      </a:lnTo>
                      <a:lnTo>
                        <a:pt x="323" y="343"/>
                      </a:lnTo>
                      <a:lnTo>
                        <a:pt x="323" y="345"/>
                      </a:lnTo>
                      <a:lnTo>
                        <a:pt x="323" y="345"/>
                      </a:lnTo>
                      <a:lnTo>
                        <a:pt x="323" y="345"/>
                      </a:lnTo>
                      <a:lnTo>
                        <a:pt x="323" y="345"/>
                      </a:lnTo>
                      <a:lnTo>
                        <a:pt x="321" y="345"/>
                      </a:lnTo>
                      <a:lnTo>
                        <a:pt x="321" y="347"/>
                      </a:lnTo>
                      <a:lnTo>
                        <a:pt x="321" y="347"/>
                      </a:lnTo>
                      <a:lnTo>
                        <a:pt x="321" y="347"/>
                      </a:lnTo>
                      <a:lnTo>
                        <a:pt x="321" y="347"/>
                      </a:lnTo>
                      <a:lnTo>
                        <a:pt x="319" y="347"/>
                      </a:lnTo>
                      <a:lnTo>
                        <a:pt x="319" y="349"/>
                      </a:lnTo>
                      <a:lnTo>
                        <a:pt x="319" y="349"/>
                      </a:lnTo>
                      <a:lnTo>
                        <a:pt x="319" y="349"/>
                      </a:lnTo>
                      <a:lnTo>
                        <a:pt x="319" y="350"/>
                      </a:lnTo>
                      <a:lnTo>
                        <a:pt x="317" y="350"/>
                      </a:lnTo>
                      <a:lnTo>
                        <a:pt x="317" y="350"/>
                      </a:lnTo>
                      <a:lnTo>
                        <a:pt x="317" y="350"/>
                      </a:lnTo>
                      <a:lnTo>
                        <a:pt x="317" y="350"/>
                      </a:lnTo>
                      <a:lnTo>
                        <a:pt x="317" y="350"/>
                      </a:lnTo>
                      <a:lnTo>
                        <a:pt x="317" y="352"/>
                      </a:lnTo>
                      <a:lnTo>
                        <a:pt x="315" y="352"/>
                      </a:lnTo>
                      <a:lnTo>
                        <a:pt x="315" y="352"/>
                      </a:lnTo>
                      <a:lnTo>
                        <a:pt x="315" y="352"/>
                      </a:lnTo>
                      <a:lnTo>
                        <a:pt x="315" y="352"/>
                      </a:lnTo>
                      <a:lnTo>
                        <a:pt x="314" y="352"/>
                      </a:lnTo>
                      <a:lnTo>
                        <a:pt x="314" y="352"/>
                      </a:lnTo>
                      <a:lnTo>
                        <a:pt x="314" y="354"/>
                      </a:lnTo>
                      <a:lnTo>
                        <a:pt x="312" y="354"/>
                      </a:lnTo>
                      <a:lnTo>
                        <a:pt x="312" y="354"/>
                      </a:lnTo>
                      <a:lnTo>
                        <a:pt x="312" y="354"/>
                      </a:lnTo>
                      <a:lnTo>
                        <a:pt x="310" y="354"/>
                      </a:lnTo>
                      <a:lnTo>
                        <a:pt x="310" y="354"/>
                      </a:lnTo>
                      <a:lnTo>
                        <a:pt x="310" y="354"/>
                      </a:lnTo>
                      <a:lnTo>
                        <a:pt x="310" y="354"/>
                      </a:lnTo>
                      <a:lnTo>
                        <a:pt x="308" y="354"/>
                      </a:lnTo>
                      <a:lnTo>
                        <a:pt x="308" y="354"/>
                      </a:lnTo>
                      <a:lnTo>
                        <a:pt x="308" y="356"/>
                      </a:lnTo>
                      <a:lnTo>
                        <a:pt x="306" y="356"/>
                      </a:lnTo>
                      <a:lnTo>
                        <a:pt x="306" y="356"/>
                      </a:lnTo>
                      <a:lnTo>
                        <a:pt x="306" y="356"/>
                      </a:lnTo>
                      <a:lnTo>
                        <a:pt x="306" y="356"/>
                      </a:lnTo>
                      <a:lnTo>
                        <a:pt x="304" y="356"/>
                      </a:lnTo>
                      <a:lnTo>
                        <a:pt x="304" y="356"/>
                      </a:lnTo>
                      <a:lnTo>
                        <a:pt x="304" y="358"/>
                      </a:lnTo>
                      <a:lnTo>
                        <a:pt x="304" y="358"/>
                      </a:lnTo>
                      <a:lnTo>
                        <a:pt x="302" y="358"/>
                      </a:lnTo>
                      <a:lnTo>
                        <a:pt x="302" y="358"/>
                      </a:lnTo>
                      <a:lnTo>
                        <a:pt x="302" y="358"/>
                      </a:lnTo>
                      <a:lnTo>
                        <a:pt x="300" y="358"/>
                      </a:lnTo>
                      <a:lnTo>
                        <a:pt x="300" y="360"/>
                      </a:lnTo>
                      <a:lnTo>
                        <a:pt x="300" y="360"/>
                      </a:lnTo>
                      <a:lnTo>
                        <a:pt x="300" y="360"/>
                      </a:lnTo>
                      <a:lnTo>
                        <a:pt x="300" y="360"/>
                      </a:lnTo>
                      <a:lnTo>
                        <a:pt x="298" y="360"/>
                      </a:lnTo>
                      <a:lnTo>
                        <a:pt x="298" y="360"/>
                      </a:lnTo>
                      <a:lnTo>
                        <a:pt x="298" y="360"/>
                      </a:lnTo>
                      <a:lnTo>
                        <a:pt x="296" y="360"/>
                      </a:lnTo>
                      <a:lnTo>
                        <a:pt x="296" y="362"/>
                      </a:lnTo>
                      <a:lnTo>
                        <a:pt x="296" y="362"/>
                      </a:lnTo>
                      <a:lnTo>
                        <a:pt x="296" y="362"/>
                      </a:lnTo>
                      <a:lnTo>
                        <a:pt x="296" y="362"/>
                      </a:lnTo>
                      <a:lnTo>
                        <a:pt x="294" y="362"/>
                      </a:lnTo>
                      <a:lnTo>
                        <a:pt x="294" y="364"/>
                      </a:lnTo>
                      <a:lnTo>
                        <a:pt x="294" y="364"/>
                      </a:lnTo>
                      <a:lnTo>
                        <a:pt x="294" y="364"/>
                      </a:lnTo>
                      <a:lnTo>
                        <a:pt x="294" y="364"/>
                      </a:lnTo>
                      <a:lnTo>
                        <a:pt x="294" y="366"/>
                      </a:lnTo>
                      <a:lnTo>
                        <a:pt x="292" y="366"/>
                      </a:lnTo>
                      <a:lnTo>
                        <a:pt x="292" y="366"/>
                      </a:lnTo>
                      <a:lnTo>
                        <a:pt x="292" y="366"/>
                      </a:lnTo>
                      <a:lnTo>
                        <a:pt x="291" y="366"/>
                      </a:lnTo>
                      <a:lnTo>
                        <a:pt x="291" y="368"/>
                      </a:lnTo>
                      <a:lnTo>
                        <a:pt x="291" y="368"/>
                      </a:lnTo>
                      <a:lnTo>
                        <a:pt x="291" y="368"/>
                      </a:lnTo>
                      <a:lnTo>
                        <a:pt x="291" y="368"/>
                      </a:lnTo>
                      <a:lnTo>
                        <a:pt x="291" y="368"/>
                      </a:lnTo>
                      <a:lnTo>
                        <a:pt x="291" y="370"/>
                      </a:lnTo>
                      <a:lnTo>
                        <a:pt x="289" y="370"/>
                      </a:lnTo>
                      <a:lnTo>
                        <a:pt x="289" y="370"/>
                      </a:lnTo>
                      <a:lnTo>
                        <a:pt x="289" y="372"/>
                      </a:lnTo>
                      <a:lnTo>
                        <a:pt x="289" y="372"/>
                      </a:lnTo>
                      <a:lnTo>
                        <a:pt x="289" y="372"/>
                      </a:lnTo>
                      <a:lnTo>
                        <a:pt x="289" y="372"/>
                      </a:lnTo>
                      <a:lnTo>
                        <a:pt x="289" y="373"/>
                      </a:lnTo>
                      <a:lnTo>
                        <a:pt x="287" y="373"/>
                      </a:lnTo>
                      <a:lnTo>
                        <a:pt x="287" y="373"/>
                      </a:lnTo>
                      <a:lnTo>
                        <a:pt x="287" y="373"/>
                      </a:lnTo>
                      <a:lnTo>
                        <a:pt x="287" y="375"/>
                      </a:lnTo>
                      <a:lnTo>
                        <a:pt x="287" y="375"/>
                      </a:lnTo>
                      <a:lnTo>
                        <a:pt x="285" y="375"/>
                      </a:lnTo>
                      <a:lnTo>
                        <a:pt x="285" y="375"/>
                      </a:lnTo>
                      <a:lnTo>
                        <a:pt x="285" y="375"/>
                      </a:lnTo>
                      <a:lnTo>
                        <a:pt x="285" y="377"/>
                      </a:lnTo>
                      <a:lnTo>
                        <a:pt x="285" y="377"/>
                      </a:lnTo>
                      <a:lnTo>
                        <a:pt x="285" y="377"/>
                      </a:lnTo>
                      <a:lnTo>
                        <a:pt x="283" y="377"/>
                      </a:lnTo>
                      <a:lnTo>
                        <a:pt x="283" y="379"/>
                      </a:lnTo>
                      <a:lnTo>
                        <a:pt x="283" y="379"/>
                      </a:lnTo>
                      <a:lnTo>
                        <a:pt x="283" y="379"/>
                      </a:lnTo>
                      <a:lnTo>
                        <a:pt x="283" y="379"/>
                      </a:lnTo>
                      <a:lnTo>
                        <a:pt x="283" y="381"/>
                      </a:lnTo>
                      <a:lnTo>
                        <a:pt x="283" y="381"/>
                      </a:lnTo>
                      <a:lnTo>
                        <a:pt x="281" y="381"/>
                      </a:lnTo>
                      <a:lnTo>
                        <a:pt x="281" y="383"/>
                      </a:lnTo>
                      <a:lnTo>
                        <a:pt x="281" y="383"/>
                      </a:lnTo>
                      <a:lnTo>
                        <a:pt x="281" y="383"/>
                      </a:lnTo>
                      <a:lnTo>
                        <a:pt x="279" y="383"/>
                      </a:lnTo>
                      <a:lnTo>
                        <a:pt x="279" y="383"/>
                      </a:lnTo>
                      <a:lnTo>
                        <a:pt x="279" y="383"/>
                      </a:lnTo>
                      <a:lnTo>
                        <a:pt x="279" y="383"/>
                      </a:lnTo>
                      <a:lnTo>
                        <a:pt x="279" y="385"/>
                      </a:lnTo>
                      <a:lnTo>
                        <a:pt x="279" y="385"/>
                      </a:lnTo>
                      <a:lnTo>
                        <a:pt x="277" y="385"/>
                      </a:lnTo>
                      <a:lnTo>
                        <a:pt x="277" y="387"/>
                      </a:lnTo>
                      <a:lnTo>
                        <a:pt x="277" y="387"/>
                      </a:lnTo>
                      <a:lnTo>
                        <a:pt x="277" y="387"/>
                      </a:lnTo>
                      <a:lnTo>
                        <a:pt x="277" y="387"/>
                      </a:lnTo>
                      <a:lnTo>
                        <a:pt x="275" y="387"/>
                      </a:lnTo>
                      <a:lnTo>
                        <a:pt x="275" y="387"/>
                      </a:lnTo>
                      <a:lnTo>
                        <a:pt x="275" y="389"/>
                      </a:lnTo>
                      <a:lnTo>
                        <a:pt x="273" y="389"/>
                      </a:lnTo>
                      <a:lnTo>
                        <a:pt x="273" y="389"/>
                      </a:lnTo>
                      <a:lnTo>
                        <a:pt x="273" y="389"/>
                      </a:lnTo>
                      <a:lnTo>
                        <a:pt x="273" y="389"/>
                      </a:lnTo>
                      <a:lnTo>
                        <a:pt x="271" y="389"/>
                      </a:lnTo>
                      <a:lnTo>
                        <a:pt x="271" y="391"/>
                      </a:lnTo>
                      <a:lnTo>
                        <a:pt x="271" y="391"/>
                      </a:lnTo>
                      <a:lnTo>
                        <a:pt x="270" y="391"/>
                      </a:lnTo>
                      <a:lnTo>
                        <a:pt x="270" y="391"/>
                      </a:lnTo>
                      <a:lnTo>
                        <a:pt x="270" y="391"/>
                      </a:lnTo>
                      <a:lnTo>
                        <a:pt x="270" y="391"/>
                      </a:lnTo>
                      <a:lnTo>
                        <a:pt x="270" y="391"/>
                      </a:lnTo>
                      <a:lnTo>
                        <a:pt x="268" y="391"/>
                      </a:lnTo>
                      <a:lnTo>
                        <a:pt x="268" y="393"/>
                      </a:lnTo>
                      <a:lnTo>
                        <a:pt x="268" y="393"/>
                      </a:lnTo>
                      <a:lnTo>
                        <a:pt x="268" y="393"/>
                      </a:lnTo>
                      <a:lnTo>
                        <a:pt x="268" y="393"/>
                      </a:lnTo>
                      <a:lnTo>
                        <a:pt x="268" y="395"/>
                      </a:lnTo>
                      <a:lnTo>
                        <a:pt x="266" y="395"/>
                      </a:lnTo>
                      <a:lnTo>
                        <a:pt x="266" y="395"/>
                      </a:lnTo>
                      <a:lnTo>
                        <a:pt x="266" y="396"/>
                      </a:lnTo>
                      <a:lnTo>
                        <a:pt x="266" y="396"/>
                      </a:lnTo>
                      <a:lnTo>
                        <a:pt x="266" y="396"/>
                      </a:lnTo>
                      <a:lnTo>
                        <a:pt x="264" y="396"/>
                      </a:lnTo>
                      <a:lnTo>
                        <a:pt x="264" y="398"/>
                      </a:lnTo>
                      <a:lnTo>
                        <a:pt x="264" y="398"/>
                      </a:lnTo>
                      <a:lnTo>
                        <a:pt x="264" y="398"/>
                      </a:lnTo>
                      <a:lnTo>
                        <a:pt x="264" y="398"/>
                      </a:lnTo>
                      <a:lnTo>
                        <a:pt x="264" y="398"/>
                      </a:lnTo>
                      <a:lnTo>
                        <a:pt x="262" y="398"/>
                      </a:lnTo>
                      <a:lnTo>
                        <a:pt x="262" y="400"/>
                      </a:lnTo>
                      <a:lnTo>
                        <a:pt x="262" y="400"/>
                      </a:lnTo>
                      <a:lnTo>
                        <a:pt x="262" y="400"/>
                      </a:lnTo>
                      <a:lnTo>
                        <a:pt x="262" y="400"/>
                      </a:lnTo>
                      <a:lnTo>
                        <a:pt x="260" y="400"/>
                      </a:lnTo>
                      <a:lnTo>
                        <a:pt x="260" y="402"/>
                      </a:lnTo>
                      <a:lnTo>
                        <a:pt x="260" y="402"/>
                      </a:lnTo>
                      <a:lnTo>
                        <a:pt x="258" y="402"/>
                      </a:lnTo>
                      <a:lnTo>
                        <a:pt x="258" y="402"/>
                      </a:lnTo>
                      <a:lnTo>
                        <a:pt x="258" y="402"/>
                      </a:lnTo>
                      <a:lnTo>
                        <a:pt x="258" y="402"/>
                      </a:lnTo>
                      <a:lnTo>
                        <a:pt x="258" y="404"/>
                      </a:lnTo>
                      <a:lnTo>
                        <a:pt x="256" y="404"/>
                      </a:lnTo>
                      <a:lnTo>
                        <a:pt x="256" y="404"/>
                      </a:lnTo>
                      <a:lnTo>
                        <a:pt x="256" y="404"/>
                      </a:lnTo>
                      <a:lnTo>
                        <a:pt x="256" y="404"/>
                      </a:lnTo>
                      <a:lnTo>
                        <a:pt x="254" y="404"/>
                      </a:lnTo>
                      <a:lnTo>
                        <a:pt x="254" y="406"/>
                      </a:lnTo>
                      <a:lnTo>
                        <a:pt x="254" y="406"/>
                      </a:lnTo>
                      <a:lnTo>
                        <a:pt x="252" y="406"/>
                      </a:lnTo>
                      <a:lnTo>
                        <a:pt x="252" y="406"/>
                      </a:lnTo>
                      <a:lnTo>
                        <a:pt x="252" y="406"/>
                      </a:lnTo>
                      <a:lnTo>
                        <a:pt x="252" y="406"/>
                      </a:lnTo>
                      <a:lnTo>
                        <a:pt x="252" y="408"/>
                      </a:lnTo>
                      <a:lnTo>
                        <a:pt x="250" y="408"/>
                      </a:lnTo>
                      <a:lnTo>
                        <a:pt x="250" y="408"/>
                      </a:lnTo>
                      <a:lnTo>
                        <a:pt x="250" y="408"/>
                      </a:lnTo>
                      <a:lnTo>
                        <a:pt x="250" y="408"/>
                      </a:lnTo>
                      <a:lnTo>
                        <a:pt x="250" y="408"/>
                      </a:lnTo>
                      <a:lnTo>
                        <a:pt x="248" y="408"/>
                      </a:lnTo>
                      <a:lnTo>
                        <a:pt x="248" y="410"/>
                      </a:lnTo>
                      <a:lnTo>
                        <a:pt x="248" y="410"/>
                      </a:lnTo>
                      <a:lnTo>
                        <a:pt x="248" y="410"/>
                      </a:lnTo>
                      <a:lnTo>
                        <a:pt x="247" y="410"/>
                      </a:lnTo>
                      <a:lnTo>
                        <a:pt x="247" y="412"/>
                      </a:lnTo>
                      <a:lnTo>
                        <a:pt x="247" y="412"/>
                      </a:lnTo>
                      <a:lnTo>
                        <a:pt x="247" y="412"/>
                      </a:lnTo>
                      <a:lnTo>
                        <a:pt x="247" y="412"/>
                      </a:lnTo>
                      <a:lnTo>
                        <a:pt x="247" y="414"/>
                      </a:lnTo>
                      <a:lnTo>
                        <a:pt x="248" y="414"/>
                      </a:lnTo>
                      <a:lnTo>
                        <a:pt x="248" y="414"/>
                      </a:lnTo>
                      <a:lnTo>
                        <a:pt x="248" y="416"/>
                      </a:lnTo>
                      <a:lnTo>
                        <a:pt x="248" y="416"/>
                      </a:lnTo>
                      <a:lnTo>
                        <a:pt x="248" y="416"/>
                      </a:lnTo>
                      <a:lnTo>
                        <a:pt x="247" y="416"/>
                      </a:lnTo>
                      <a:lnTo>
                        <a:pt x="247" y="418"/>
                      </a:lnTo>
                      <a:lnTo>
                        <a:pt x="247" y="418"/>
                      </a:lnTo>
                      <a:lnTo>
                        <a:pt x="247" y="419"/>
                      </a:lnTo>
                      <a:lnTo>
                        <a:pt x="247" y="419"/>
                      </a:lnTo>
                      <a:lnTo>
                        <a:pt x="247" y="419"/>
                      </a:lnTo>
                      <a:lnTo>
                        <a:pt x="247" y="419"/>
                      </a:lnTo>
                      <a:lnTo>
                        <a:pt x="247" y="421"/>
                      </a:lnTo>
                      <a:lnTo>
                        <a:pt x="247" y="421"/>
                      </a:lnTo>
                      <a:lnTo>
                        <a:pt x="247" y="421"/>
                      </a:lnTo>
                      <a:lnTo>
                        <a:pt x="247" y="421"/>
                      </a:lnTo>
                      <a:lnTo>
                        <a:pt x="245" y="421"/>
                      </a:lnTo>
                      <a:lnTo>
                        <a:pt x="245" y="423"/>
                      </a:lnTo>
                      <a:lnTo>
                        <a:pt x="245" y="423"/>
                      </a:lnTo>
                      <a:lnTo>
                        <a:pt x="245" y="423"/>
                      </a:lnTo>
                      <a:lnTo>
                        <a:pt x="245" y="423"/>
                      </a:lnTo>
                      <a:lnTo>
                        <a:pt x="243" y="423"/>
                      </a:lnTo>
                      <a:lnTo>
                        <a:pt x="243" y="423"/>
                      </a:lnTo>
                      <a:lnTo>
                        <a:pt x="243" y="423"/>
                      </a:lnTo>
                      <a:lnTo>
                        <a:pt x="241" y="423"/>
                      </a:lnTo>
                      <a:lnTo>
                        <a:pt x="241" y="423"/>
                      </a:lnTo>
                      <a:lnTo>
                        <a:pt x="241" y="425"/>
                      </a:lnTo>
                      <a:lnTo>
                        <a:pt x="241" y="425"/>
                      </a:lnTo>
                      <a:lnTo>
                        <a:pt x="239" y="425"/>
                      </a:lnTo>
                      <a:lnTo>
                        <a:pt x="239" y="425"/>
                      </a:lnTo>
                      <a:lnTo>
                        <a:pt x="239" y="425"/>
                      </a:lnTo>
                      <a:lnTo>
                        <a:pt x="237" y="425"/>
                      </a:lnTo>
                      <a:lnTo>
                        <a:pt x="237" y="425"/>
                      </a:lnTo>
                      <a:lnTo>
                        <a:pt x="237" y="427"/>
                      </a:lnTo>
                      <a:lnTo>
                        <a:pt x="237" y="427"/>
                      </a:lnTo>
                      <a:lnTo>
                        <a:pt x="235" y="427"/>
                      </a:lnTo>
                      <a:lnTo>
                        <a:pt x="235" y="427"/>
                      </a:lnTo>
                      <a:lnTo>
                        <a:pt x="235" y="425"/>
                      </a:lnTo>
                      <a:lnTo>
                        <a:pt x="235" y="425"/>
                      </a:lnTo>
                      <a:lnTo>
                        <a:pt x="233" y="425"/>
                      </a:lnTo>
                      <a:lnTo>
                        <a:pt x="233" y="425"/>
                      </a:lnTo>
                      <a:lnTo>
                        <a:pt x="231" y="425"/>
                      </a:lnTo>
                      <a:lnTo>
                        <a:pt x="231" y="425"/>
                      </a:lnTo>
                      <a:lnTo>
                        <a:pt x="231" y="425"/>
                      </a:lnTo>
                      <a:lnTo>
                        <a:pt x="231" y="427"/>
                      </a:lnTo>
                      <a:lnTo>
                        <a:pt x="229" y="427"/>
                      </a:lnTo>
                      <a:lnTo>
                        <a:pt x="229" y="427"/>
                      </a:lnTo>
                      <a:lnTo>
                        <a:pt x="229" y="427"/>
                      </a:lnTo>
                      <a:lnTo>
                        <a:pt x="229" y="427"/>
                      </a:lnTo>
                      <a:lnTo>
                        <a:pt x="227" y="427"/>
                      </a:lnTo>
                      <a:lnTo>
                        <a:pt x="227" y="429"/>
                      </a:lnTo>
                      <a:lnTo>
                        <a:pt x="227" y="429"/>
                      </a:lnTo>
                      <a:lnTo>
                        <a:pt x="227" y="431"/>
                      </a:lnTo>
                      <a:lnTo>
                        <a:pt x="227" y="431"/>
                      </a:lnTo>
                      <a:lnTo>
                        <a:pt x="227" y="431"/>
                      </a:lnTo>
                      <a:lnTo>
                        <a:pt x="227" y="431"/>
                      </a:lnTo>
                      <a:lnTo>
                        <a:pt x="227" y="433"/>
                      </a:lnTo>
                      <a:lnTo>
                        <a:pt x="226" y="433"/>
                      </a:lnTo>
                      <a:lnTo>
                        <a:pt x="226" y="433"/>
                      </a:lnTo>
                      <a:lnTo>
                        <a:pt x="226" y="435"/>
                      </a:lnTo>
                      <a:lnTo>
                        <a:pt x="226" y="435"/>
                      </a:lnTo>
                      <a:lnTo>
                        <a:pt x="226" y="435"/>
                      </a:lnTo>
                      <a:lnTo>
                        <a:pt x="226" y="435"/>
                      </a:lnTo>
                      <a:lnTo>
                        <a:pt x="224" y="435"/>
                      </a:lnTo>
                      <a:lnTo>
                        <a:pt x="224" y="437"/>
                      </a:lnTo>
                      <a:lnTo>
                        <a:pt x="224" y="437"/>
                      </a:lnTo>
                      <a:lnTo>
                        <a:pt x="224" y="437"/>
                      </a:lnTo>
                      <a:lnTo>
                        <a:pt x="224" y="437"/>
                      </a:lnTo>
                      <a:lnTo>
                        <a:pt x="224" y="439"/>
                      </a:lnTo>
                      <a:lnTo>
                        <a:pt x="224" y="439"/>
                      </a:lnTo>
                      <a:lnTo>
                        <a:pt x="224" y="439"/>
                      </a:lnTo>
                      <a:lnTo>
                        <a:pt x="224" y="439"/>
                      </a:lnTo>
                      <a:lnTo>
                        <a:pt x="224" y="439"/>
                      </a:lnTo>
                      <a:lnTo>
                        <a:pt x="222" y="439"/>
                      </a:lnTo>
                      <a:lnTo>
                        <a:pt x="222" y="439"/>
                      </a:lnTo>
                      <a:lnTo>
                        <a:pt x="222" y="439"/>
                      </a:lnTo>
                      <a:lnTo>
                        <a:pt x="222" y="439"/>
                      </a:lnTo>
                      <a:lnTo>
                        <a:pt x="220" y="439"/>
                      </a:lnTo>
                      <a:lnTo>
                        <a:pt x="220" y="439"/>
                      </a:lnTo>
                      <a:lnTo>
                        <a:pt x="220" y="439"/>
                      </a:lnTo>
                      <a:lnTo>
                        <a:pt x="220" y="439"/>
                      </a:lnTo>
                      <a:lnTo>
                        <a:pt x="220" y="439"/>
                      </a:lnTo>
                      <a:lnTo>
                        <a:pt x="220" y="437"/>
                      </a:lnTo>
                      <a:lnTo>
                        <a:pt x="220" y="437"/>
                      </a:lnTo>
                      <a:lnTo>
                        <a:pt x="220" y="435"/>
                      </a:lnTo>
                      <a:lnTo>
                        <a:pt x="218" y="435"/>
                      </a:lnTo>
                      <a:lnTo>
                        <a:pt x="218" y="435"/>
                      </a:lnTo>
                      <a:lnTo>
                        <a:pt x="218" y="437"/>
                      </a:lnTo>
                      <a:lnTo>
                        <a:pt x="218" y="437"/>
                      </a:lnTo>
                      <a:lnTo>
                        <a:pt x="216" y="437"/>
                      </a:lnTo>
                      <a:lnTo>
                        <a:pt x="216" y="437"/>
                      </a:lnTo>
                      <a:lnTo>
                        <a:pt x="214" y="437"/>
                      </a:lnTo>
                      <a:lnTo>
                        <a:pt x="214" y="437"/>
                      </a:lnTo>
                      <a:lnTo>
                        <a:pt x="214" y="437"/>
                      </a:lnTo>
                      <a:lnTo>
                        <a:pt x="214" y="437"/>
                      </a:lnTo>
                      <a:lnTo>
                        <a:pt x="214" y="439"/>
                      </a:lnTo>
                      <a:lnTo>
                        <a:pt x="212" y="439"/>
                      </a:lnTo>
                      <a:lnTo>
                        <a:pt x="212" y="439"/>
                      </a:lnTo>
                      <a:lnTo>
                        <a:pt x="212" y="439"/>
                      </a:lnTo>
                      <a:lnTo>
                        <a:pt x="212" y="439"/>
                      </a:lnTo>
                      <a:lnTo>
                        <a:pt x="210" y="439"/>
                      </a:lnTo>
                      <a:lnTo>
                        <a:pt x="210" y="440"/>
                      </a:lnTo>
                      <a:lnTo>
                        <a:pt x="210" y="440"/>
                      </a:lnTo>
                      <a:lnTo>
                        <a:pt x="210" y="440"/>
                      </a:lnTo>
                      <a:lnTo>
                        <a:pt x="210" y="442"/>
                      </a:lnTo>
                      <a:lnTo>
                        <a:pt x="210" y="442"/>
                      </a:lnTo>
                      <a:lnTo>
                        <a:pt x="210" y="444"/>
                      </a:lnTo>
                      <a:lnTo>
                        <a:pt x="210" y="444"/>
                      </a:lnTo>
                      <a:lnTo>
                        <a:pt x="210" y="444"/>
                      </a:lnTo>
                      <a:lnTo>
                        <a:pt x="208" y="444"/>
                      </a:lnTo>
                      <a:lnTo>
                        <a:pt x="208" y="446"/>
                      </a:lnTo>
                      <a:lnTo>
                        <a:pt x="208" y="446"/>
                      </a:lnTo>
                      <a:lnTo>
                        <a:pt x="208" y="446"/>
                      </a:lnTo>
                      <a:lnTo>
                        <a:pt x="208" y="446"/>
                      </a:lnTo>
                      <a:lnTo>
                        <a:pt x="208" y="448"/>
                      </a:lnTo>
                      <a:lnTo>
                        <a:pt x="208" y="448"/>
                      </a:lnTo>
                      <a:lnTo>
                        <a:pt x="208" y="450"/>
                      </a:lnTo>
                      <a:lnTo>
                        <a:pt x="208" y="450"/>
                      </a:lnTo>
                      <a:lnTo>
                        <a:pt x="208" y="450"/>
                      </a:lnTo>
                      <a:lnTo>
                        <a:pt x="208" y="452"/>
                      </a:lnTo>
                      <a:lnTo>
                        <a:pt x="208" y="452"/>
                      </a:lnTo>
                      <a:lnTo>
                        <a:pt x="208" y="454"/>
                      </a:lnTo>
                      <a:lnTo>
                        <a:pt x="208" y="454"/>
                      </a:lnTo>
                      <a:lnTo>
                        <a:pt x="208" y="456"/>
                      </a:lnTo>
                      <a:lnTo>
                        <a:pt x="208" y="456"/>
                      </a:lnTo>
                      <a:lnTo>
                        <a:pt x="208" y="456"/>
                      </a:lnTo>
                      <a:lnTo>
                        <a:pt x="208" y="456"/>
                      </a:lnTo>
                      <a:lnTo>
                        <a:pt x="208" y="458"/>
                      </a:lnTo>
                      <a:lnTo>
                        <a:pt x="208" y="458"/>
                      </a:lnTo>
                      <a:lnTo>
                        <a:pt x="208" y="458"/>
                      </a:lnTo>
                      <a:lnTo>
                        <a:pt x="208" y="460"/>
                      </a:lnTo>
                      <a:lnTo>
                        <a:pt x="208" y="460"/>
                      </a:lnTo>
                      <a:lnTo>
                        <a:pt x="208" y="462"/>
                      </a:lnTo>
                      <a:lnTo>
                        <a:pt x="210" y="462"/>
                      </a:lnTo>
                      <a:lnTo>
                        <a:pt x="210" y="462"/>
                      </a:lnTo>
                      <a:lnTo>
                        <a:pt x="210" y="463"/>
                      </a:lnTo>
                      <a:lnTo>
                        <a:pt x="210" y="463"/>
                      </a:lnTo>
                      <a:lnTo>
                        <a:pt x="210" y="463"/>
                      </a:lnTo>
                      <a:lnTo>
                        <a:pt x="210" y="465"/>
                      </a:lnTo>
                      <a:lnTo>
                        <a:pt x="210" y="465"/>
                      </a:lnTo>
                      <a:lnTo>
                        <a:pt x="210" y="467"/>
                      </a:lnTo>
                      <a:lnTo>
                        <a:pt x="208" y="467"/>
                      </a:lnTo>
                      <a:lnTo>
                        <a:pt x="208" y="467"/>
                      </a:lnTo>
                      <a:lnTo>
                        <a:pt x="208" y="469"/>
                      </a:lnTo>
                      <a:lnTo>
                        <a:pt x="208" y="469"/>
                      </a:lnTo>
                      <a:lnTo>
                        <a:pt x="208" y="471"/>
                      </a:lnTo>
                      <a:lnTo>
                        <a:pt x="208" y="471"/>
                      </a:lnTo>
                      <a:lnTo>
                        <a:pt x="208" y="471"/>
                      </a:lnTo>
                      <a:lnTo>
                        <a:pt x="208" y="473"/>
                      </a:lnTo>
                      <a:lnTo>
                        <a:pt x="208" y="473"/>
                      </a:lnTo>
                      <a:lnTo>
                        <a:pt x="210" y="473"/>
                      </a:lnTo>
                      <a:lnTo>
                        <a:pt x="210" y="475"/>
                      </a:lnTo>
                      <a:lnTo>
                        <a:pt x="210" y="475"/>
                      </a:lnTo>
                      <a:lnTo>
                        <a:pt x="210" y="475"/>
                      </a:lnTo>
                      <a:lnTo>
                        <a:pt x="210" y="477"/>
                      </a:lnTo>
                      <a:lnTo>
                        <a:pt x="210" y="477"/>
                      </a:lnTo>
                      <a:lnTo>
                        <a:pt x="210" y="477"/>
                      </a:lnTo>
                      <a:lnTo>
                        <a:pt x="210" y="479"/>
                      </a:lnTo>
                      <a:lnTo>
                        <a:pt x="210" y="479"/>
                      </a:lnTo>
                      <a:lnTo>
                        <a:pt x="210" y="479"/>
                      </a:lnTo>
                      <a:lnTo>
                        <a:pt x="210" y="479"/>
                      </a:lnTo>
                      <a:lnTo>
                        <a:pt x="210" y="481"/>
                      </a:lnTo>
                      <a:lnTo>
                        <a:pt x="210" y="481"/>
                      </a:lnTo>
                      <a:lnTo>
                        <a:pt x="210" y="481"/>
                      </a:lnTo>
                      <a:lnTo>
                        <a:pt x="210" y="483"/>
                      </a:lnTo>
                      <a:lnTo>
                        <a:pt x="210" y="483"/>
                      </a:lnTo>
                      <a:lnTo>
                        <a:pt x="210" y="485"/>
                      </a:lnTo>
                      <a:lnTo>
                        <a:pt x="212" y="485"/>
                      </a:lnTo>
                      <a:lnTo>
                        <a:pt x="212" y="485"/>
                      </a:lnTo>
                      <a:lnTo>
                        <a:pt x="212" y="486"/>
                      </a:lnTo>
                      <a:lnTo>
                        <a:pt x="212" y="486"/>
                      </a:lnTo>
                      <a:lnTo>
                        <a:pt x="212" y="486"/>
                      </a:lnTo>
                      <a:lnTo>
                        <a:pt x="212" y="488"/>
                      </a:lnTo>
                      <a:lnTo>
                        <a:pt x="212" y="488"/>
                      </a:lnTo>
                      <a:lnTo>
                        <a:pt x="212" y="490"/>
                      </a:lnTo>
                      <a:lnTo>
                        <a:pt x="212" y="490"/>
                      </a:lnTo>
                      <a:lnTo>
                        <a:pt x="212" y="492"/>
                      </a:lnTo>
                      <a:lnTo>
                        <a:pt x="210" y="492"/>
                      </a:lnTo>
                      <a:lnTo>
                        <a:pt x="210" y="492"/>
                      </a:lnTo>
                      <a:lnTo>
                        <a:pt x="212" y="492"/>
                      </a:lnTo>
                      <a:lnTo>
                        <a:pt x="212" y="494"/>
                      </a:lnTo>
                      <a:lnTo>
                        <a:pt x="212" y="494"/>
                      </a:lnTo>
                      <a:lnTo>
                        <a:pt x="212" y="494"/>
                      </a:lnTo>
                      <a:lnTo>
                        <a:pt x="212" y="494"/>
                      </a:lnTo>
                      <a:lnTo>
                        <a:pt x="210" y="494"/>
                      </a:lnTo>
                      <a:lnTo>
                        <a:pt x="210" y="494"/>
                      </a:lnTo>
                      <a:lnTo>
                        <a:pt x="210" y="494"/>
                      </a:lnTo>
                      <a:lnTo>
                        <a:pt x="210" y="496"/>
                      </a:lnTo>
                      <a:lnTo>
                        <a:pt x="210" y="496"/>
                      </a:lnTo>
                      <a:lnTo>
                        <a:pt x="210" y="498"/>
                      </a:lnTo>
                      <a:lnTo>
                        <a:pt x="210" y="498"/>
                      </a:lnTo>
                      <a:lnTo>
                        <a:pt x="210" y="500"/>
                      </a:lnTo>
                      <a:lnTo>
                        <a:pt x="210" y="500"/>
                      </a:lnTo>
                      <a:lnTo>
                        <a:pt x="210" y="502"/>
                      </a:lnTo>
                      <a:lnTo>
                        <a:pt x="210" y="502"/>
                      </a:lnTo>
                      <a:lnTo>
                        <a:pt x="210" y="502"/>
                      </a:lnTo>
                      <a:lnTo>
                        <a:pt x="210" y="504"/>
                      </a:lnTo>
                      <a:lnTo>
                        <a:pt x="210" y="504"/>
                      </a:lnTo>
                      <a:lnTo>
                        <a:pt x="208" y="504"/>
                      </a:lnTo>
                      <a:lnTo>
                        <a:pt x="208" y="504"/>
                      </a:lnTo>
                      <a:lnTo>
                        <a:pt x="208" y="506"/>
                      </a:lnTo>
                      <a:lnTo>
                        <a:pt x="208" y="506"/>
                      </a:lnTo>
                      <a:lnTo>
                        <a:pt x="208" y="506"/>
                      </a:lnTo>
                      <a:lnTo>
                        <a:pt x="208" y="508"/>
                      </a:lnTo>
                      <a:lnTo>
                        <a:pt x="208" y="508"/>
                      </a:lnTo>
                      <a:lnTo>
                        <a:pt x="208" y="508"/>
                      </a:lnTo>
                      <a:lnTo>
                        <a:pt x="206" y="508"/>
                      </a:lnTo>
                      <a:lnTo>
                        <a:pt x="206" y="509"/>
                      </a:lnTo>
                      <a:lnTo>
                        <a:pt x="206" y="509"/>
                      </a:lnTo>
                      <a:lnTo>
                        <a:pt x="206" y="509"/>
                      </a:lnTo>
                      <a:lnTo>
                        <a:pt x="206" y="511"/>
                      </a:lnTo>
                      <a:lnTo>
                        <a:pt x="206" y="511"/>
                      </a:lnTo>
                      <a:lnTo>
                        <a:pt x="204" y="511"/>
                      </a:lnTo>
                      <a:lnTo>
                        <a:pt x="204" y="511"/>
                      </a:lnTo>
                      <a:lnTo>
                        <a:pt x="204" y="513"/>
                      </a:lnTo>
                      <a:lnTo>
                        <a:pt x="204" y="513"/>
                      </a:lnTo>
                      <a:lnTo>
                        <a:pt x="204" y="513"/>
                      </a:lnTo>
                      <a:lnTo>
                        <a:pt x="204" y="513"/>
                      </a:lnTo>
                      <a:lnTo>
                        <a:pt x="204" y="515"/>
                      </a:lnTo>
                      <a:lnTo>
                        <a:pt x="204" y="515"/>
                      </a:lnTo>
                      <a:lnTo>
                        <a:pt x="204" y="517"/>
                      </a:lnTo>
                      <a:lnTo>
                        <a:pt x="204" y="517"/>
                      </a:lnTo>
                      <a:lnTo>
                        <a:pt x="203" y="517"/>
                      </a:lnTo>
                      <a:lnTo>
                        <a:pt x="203" y="519"/>
                      </a:lnTo>
                      <a:lnTo>
                        <a:pt x="203" y="519"/>
                      </a:lnTo>
                      <a:lnTo>
                        <a:pt x="203" y="519"/>
                      </a:lnTo>
                      <a:lnTo>
                        <a:pt x="203" y="519"/>
                      </a:lnTo>
                      <a:lnTo>
                        <a:pt x="203" y="521"/>
                      </a:lnTo>
                      <a:lnTo>
                        <a:pt x="203" y="521"/>
                      </a:lnTo>
                      <a:lnTo>
                        <a:pt x="203" y="523"/>
                      </a:lnTo>
                      <a:lnTo>
                        <a:pt x="203" y="523"/>
                      </a:lnTo>
                      <a:lnTo>
                        <a:pt x="203" y="525"/>
                      </a:lnTo>
                      <a:lnTo>
                        <a:pt x="203" y="525"/>
                      </a:lnTo>
                      <a:lnTo>
                        <a:pt x="203" y="525"/>
                      </a:lnTo>
                      <a:lnTo>
                        <a:pt x="203" y="527"/>
                      </a:lnTo>
                      <a:lnTo>
                        <a:pt x="203" y="527"/>
                      </a:lnTo>
                      <a:lnTo>
                        <a:pt x="204" y="527"/>
                      </a:lnTo>
                      <a:lnTo>
                        <a:pt x="204" y="527"/>
                      </a:lnTo>
                      <a:lnTo>
                        <a:pt x="204" y="529"/>
                      </a:lnTo>
                      <a:lnTo>
                        <a:pt x="204" y="529"/>
                      </a:lnTo>
                      <a:lnTo>
                        <a:pt x="204" y="531"/>
                      </a:lnTo>
                      <a:lnTo>
                        <a:pt x="204" y="531"/>
                      </a:lnTo>
                      <a:lnTo>
                        <a:pt x="204" y="532"/>
                      </a:lnTo>
                      <a:lnTo>
                        <a:pt x="204" y="532"/>
                      </a:lnTo>
                      <a:lnTo>
                        <a:pt x="204" y="534"/>
                      </a:lnTo>
                      <a:lnTo>
                        <a:pt x="204" y="534"/>
                      </a:lnTo>
                      <a:lnTo>
                        <a:pt x="204" y="534"/>
                      </a:lnTo>
                      <a:lnTo>
                        <a:pt x="204" y="536"/>
                      </a:lnTo>
                      <a:lnTo>
                        <a:pt x="204" y="536"/>
                      </a:lnTo>
                      <a:lnTo>
                        <a:pt x="204" y="538"/>
                      </a:lnTo>
                      <a:lnTo>
                        <a:pt x="204" y="538"/>
                      </a:lnTo>
                      <a:lnTo>
                        <a:pt x="204" y="540"/>
                      </a:lnTo>
                      <a:lnTo>
                        <a:pt x="204" y="540"/>
                      </a:lnTo>
                      <a:lnTo>
                        <a:pt x="204" y="542"/>
                      </a:lnTo>
                      <a:lnTo>
                        <a:pt x="204" y="542"/>
                      </a:lnTo>
                      <a:lnTo>
                        <a:pt x="204" y="542"/>
                      </a:lnTo>
                      <a:lnTo>
                        <a:pt x="204" y="544"/>
                      </a:lnTo>
                      <a:lnTo>
                        <a:pt x="204" y="544"/>
                      </a:lnTo>
                      <a:lnTo>
                        <a:pt x="204" y="546"/>
                      </a:lnTo>
                      <a:lnTo>
                        <a:pt x="204" y="546"/>
                      </a:lnTo>
                      <a:lnTo>
                        <a:pt x="204" y="548"/>
                      </a:lnTo>
                      <a:lnTo>
                        <a:pt x="204" y="548"/>
                      </a:lnTo>
                      <a:lnTo>
                        <a:pt x="204" y="548"/>
                      </a:lnTo>
                      <a:lnTo>
                        <a:pt x="204" y="550"/>
                      </a:lnTo>
                      <a:lnTo>
                        <a:pt x="204" y="550"/>
                      </a:lnTo>
                      <a:lnTo>
                        <a:pt x="204" y="550"/>
                      </a:lnTo>
                      <a:lnTo>
                        <a:pt x="204" y="552"/>
                      </a:lnTo>
                      <a:lnTo>
                        <a:pt x="203" y="552"/>
                      </a:lnTo>
                      <a:lnTo>
                        <a:pt x="203" y="552"/>
                      </a:lnTo>
                      <a:lnTo>
                        <a:pt x="203" y="552"/>
                      </a:lnTo>
                      <a:lnTo>
                        <a:pt x="201" y="552"/>
                      </a:lnTo>
                      <a:lnTo>
                        <a:pt x="201" y="550"/>
                      </a:lnTo>
                      <a:lnTo>
                        <a:pt x="201" y="550"/>
                      </a:lnTo>
                      <a:lnTo>
                        <a:pt x="199" y="550"/>
                      </a:lnTo>
                      <a:lnTo>
                        <a:pt x="199" y="550"/>
                      </a:lnTo>
                      <a:lnTo>
                        <a:pt x="199" y="550"/>
                      </a:lnTo>
                      <a:lnTo>
                        <a:pt x="197" y="550"/>
                      </a:lnTo>
                      <a:lnTo>
                        <a:pt x="197" y="550"/>
                      </a:lnTo>
                      <a:lnTo>
                        <a:pt x="197" y="550"/>
                      </a:lnTo>
                      <a:lnTo>
                        <a:pt x="195" y="550"/>
                      </a:lnTo>
                      <a:lnTo>
                        <a:pt x="195" y="552"/>
                      </a:lnTo>
                      <a:lnTo>
                        <a:pt x="195" y="552"/>
                      </a:lnTo>
                      <a:lnTo>
                        <a:pt x="195" y="552"/>
                      </a:lnTo>
                      <a:lnTo>
                        <a:pt x="193" y="552"/>
                      </a:lnTo>
                      <a:lnTo>
                        <a:pt x="193" y="552"/>
                      </a:lnTo>
                      <a:lnTo>
                        <a:pt x="193" y="554"/>
                      </a:lnTo>
                      <a:lnTo>
                        <a:pt x="193" y="554"/>
                      </a:lnTo>
                      <a:lnTo>
                        <a:pt x="193" y="554"/>
                      </a:lnTo>
                      <a:lnTo>
                        <a:pt x="193" y="554"/>
                      </a:lnTo>
                      <a:lnTo>
                        <a:pt x="193" y="555"/>
                      </a:lnTo>
                      <a:lnTo>
                        <a:pt x="193" y="555"/>
                      </a:lnTo>
                      <a:lnTo>
                        <a:pt x="193" y="555"/>
                      </a:lnTo>
                      <a:lnTo>
                        <a:pt x="193" y="557"/>
                      </a:lnTo>
                      <a:lnTo>
                        <a:pt x="193" y="557"/>
                      </a:lnTo>
                      <a:lnTo>
                        <a:pt x="193" y="557"/>
                      </a:lnTo>
                      <a:lnTo>
                        <a:pt x="191" y="557"/>
                      </a:lnTo>
                      <a:lnTo>
                        <a:pt x="191" y="559"/>
                      </a:lnTo>
                      <a:lnTo>
                        <a:pt x="191" y="559"/>
                      </a:lnTo>
                      <a:lnTo>
                        <a:pt x="191" y="559"/>
                      </a:lnTo>
                      <a:lnTo>
                        <a:pt x="191" y="559"/>
                      </a:lnTo>
                      <a:lnTo>
                        <a:pt x="191" y="559"/>
                      </a:lnTo>
                      <a:lnTo>
                        <a:pt x="191" y="561"/>
                      </a:lnTo>
                      <a:lnTo>
                        <a:pt x="189" y="561"/>
                      </a:lnTo>
                      <a:lnTo>
                        <a:pt x="189" y="561"/>
                      </a:lnTo>
                      <a:lnTo>
                        <a:pt x="189" y="561"/>
                      </a:lnTo>
                      <a:lnTo>
                        <a:pt x="189" y="563"/>
                      </a:lnTo>
                      <a:lnTo>
                        <a:pt x="189" y="563"/>
                      </a:lnTo>
                      <a:lnTo>
                        <a:pt x="187" y="563"/>
                      </a:lnTo>
                      <a:lnTo>
                        <a:pt x="187" y="565"/>
                      </a:lnTo>
                      <a:lnTo>
                        <a:pt x="187" y="565"/>
                      </a:lnTo>
                      <a:lnTo>
                        <a:pt x="187" y="567"/>
                      </a:lnTo>
                      <a:lnTo>
                        <a:pt x="187" y="567"/>
                      </a:lnTo>
                      <a:lnTo>
                        <a:pt x="189" y="567"/>
                      </a:lnTo>
                      <a:lnTo>
                        <a:pt x="189" y="567"/>
                      </a:lnTo>
                      <a:lnTo>
                        <a:pt x="189" y="567"/>
                      </a:lnTo>
                      <a:lnTo>
                        <a:pt x="189" y="569"/>
                      </a:lnTo>
                      <a:lnTo>
                        <a:pt x="191" y="569"/>
                      </a:lnTo>
                      <a:lnTo>
                        <a:pt x="191" y="569"/>
                      </a:lnTo>
                      <a:lnTo>
                        <a:pt x="191" y="569"/>
                      </a:lnTo>
                      <a:lnTo>
                        <a:pt x="191" y="569"/>
                      </a:lnTo>
                      <a:lnTo>
                        <a:pt x="193" y="569"/>
                      </a:lnTo>
                      <a:lnTo>
                        <a:pt x="193" y="569"/>
                      </a:lnTo>
                      <a:lnTo>
                        <a:pt x="193" y="569"/>
                      </a:lnTo>
                      <a:lnTo>
                        <a:pt x="193" y="569"/>
                      </a:lnTo>
                      <a:lnTo>
                        <a:pt x="195" y="569"/>
                      </a:lnTo>
                      <a:lnTo>
                        <a:pt x="195" y="569"/>
                      </a:lnTo>
                      <a:lnTo>
                        <a:pt x="195" y="569"/>
                      </a:lnTo>
                      <a:lnTo>
                        <a:pt x="195" y="571"/>
                      </a:lnTo>
                      <a:lnTo>
                        <a:pt x="197" y="571"/>
                      </a:lnTo>
                      <a:lnTo>
                        <a:pt x="197" y="571"/>
                      </a:lnTo>
                      <a:lnTo>
                        <a:pt x="197" y="571"/>
                      </a:lnTo>
                      <a:lnTo>
                        <a:pt x="197" y="573"/>
                      </a:lnTo>
                      <a:lnTo>
                        <a:pt x="197" y="573"/>
                      </a:lnTo>
                      <a:lnTo>
                        <a:pt x="197" y="573"/>
                      </a:lnTo>
                      <a:lnTo>
                        <a:pt x="197" y="573"/>
                      </a:lnTo>
                      <a:lnTo>
                        <a:pt x="195" y="573"/>
                      </a:lnTo>
                      <a:lnTo>
                        <a:pt x="195" y="573"/>
                      </a:lnTo>
                      <a:lnTo>
                        <a:pt x="195" y="571"/>
                      </a:lnTo>
                      <a:lnTo>
                        <a:pt x="193" y="571"/>
                      </a:lnTo>
                      <a:lnTo>
                        <a:pt x="193" y="571"/>
                      </a:lnTo>
                      <a:lnTo>
                        <a:pt x="193" y="571"/>
                      </a:lnTo>
                      <a:lnTo>
                        <a:pt x="193" y="571"/>
                      </a:lnTo>
                      <a:lnTo>
                        <a:pt x="191" y="571"/>
                      </a:lnTo>
                      <a:lnTo>
                        <a:pt x="191" y="571"/>
                      </a:lnTo>
                      <a:lnTo>
                        <a:pt x="191" y="571"/>
                      </a:lnTo>
                      <a:lnTo>
                        <a:pt x="191" y="571"/>
                      </a:lnTo>
                      <a:lnTo>
                        <a:pt x="189" y="571"/>
                      </a:lnTo>
                      <a:lnTo>
                        <a:pt x="189" y="571"/>
                      </a:lnTo>
                      <a:lnTo>
                        <a:pt x="187" y="571"/>
                      </a:lnTo>
                      <a:lnTo>
                        <a:pt x="187" y="571"/>
                      </a:lnTo>
                      <a:lnTo>
                        <a:pt x="187" y="571"/>
                      </a:lnTo>
                      <a:lnTo>
                        <a:pt x="187" y="573"/>
                      </a:lnTo>
                      <a:lnTo>
                        <a:pt x="185" y="573"/>
                      </a:lnTo>
                      <a:lnTo>
                        <a:pt x="185" y="573"/>
                      </a:lnTo>
                      <a:lnTo>
                        <a:pt x="183" y="573"/>
                      </a:lnTo>
                      <a:lnTo>
                        <a:pt x="183" y="573"/>
                      </a:lnTo>
                      <a:lnTo>
                        <a:pt x="183" y="573"/>
                      </a:lnTo>
                      <a:lnTo>
                        <a:pt x="183" y="575"/>
                      </a:lnTo>
                      <a:lnTo>
                        <a:pt x="183" y="575"/>
                      </a:lnTo>
                      <a:lnTo>
                        <a:pt x="182" y="575"/>
                      </a:lnTo>
                      <a:lnTo>
                        <a:pt x="182" y="575"/>
                      </a:lnTo>
                      <a:lnTo>
                        <a:pt x="182" y="575"/>
                      </a:lnTo>
                      <a:lnTo>
                        <a:pt x="180" y="575"/>
                      </a:lnTo>
                      <a:lnTo>
                        <a:pt x="180" y="575"/>
                      </a:lnTo>
                      <a:lnTo>
                        <a:pt x="180" y="575"/>
                      </a:lnTo>
                      <a:lnTo>
                        <a:pt x="178" y="575"/>
                      </a:lnTo>
                      <a:lnTo>
                        <a:pt x="178" y="575"/>
                      </a:lnTo>
                      <a:lnTo>
                        <a:pt x="178" y="575"/>
                      </a:lnTo>
                      <a:lnTo>
                        <a:pt x="178" y="575"/>
                      </a:lnTo>
                      <a:lnTo>
                        <a:pt x="178" y="577"/>
                      </a:lnTo>
                      <a:lnTo>
                        <a:pt x="176" y="577"/>
                      </a:lnTo>
                      <a:lnTo>
                        <a:pt x="176" y="577"/>
                      </a:lnTo>
                      <a:lnTo>
                        <a:pt x="176" y="577"/>
                      </a:lnTo>
                      <a:lnTo>
                        <a:pt x="176" y="578"/>
                      </a:lnTo>
                      <a:lnTo>
                        <a:pt x="176" y="578"/>
                      </a:lnTo>
                      <a:lnTo>
                        <a:pt x="176" y="578"/>
                      </a:lnTo>
                      <a:lnTo>
                        <a:pt x="176" y="580"/>
                      </a:lnTo>
                      <a:lnTo>
                        <a:pt x="176" y="580"/>
                      </a:lnTo>
                      <a:lnTo>
                        <a:pt x="176" y="580"/>
                      </a:lnTo>
                      <a:lnTo>
                        <a:pt x="176" y="582"/>
                      </a:lnTo>
                      <a:lnTo>
                        <a:pt x="176" y="582"/>
                      </a:lnTo>
                      <a:lnTo>
                        <a:pt x="176" y="582"/>
                      </a:lnTo>
                      <a:lnTo>
                        <a:pt x="174" y="582"/>
                      </a:lnTo>
                      <a:lnTo>
                        <a:pt x="174" y="582"/>
                      </a:lnTo>
                      <a:lnTo>
                        <a:pt x="174" y="584"/>
                      </a:lnTo>
                      <a:lnTo>
                        <a:pt x="174" y="584"/>
                      </a:lnTo>
                      <a:lnTo>
                        <a:pt x="174" y="586"/>
                      </a:lnTo>
                      <a:lnTo>
                        <a:pt x="174" y="586"/>
                      </a:lnTo>
                      <a:lnTo>
                        <a:pt x="174" y="588"/>
                      </a:lnTo>
                      <a:lnTo>
                        <a:pt x="174" y="588"/>
                      </a:lnTo>
                      <a:lnTo>
                        <a:pt x="174" y="588"/>
                      </a:lnTo>
                      <a:lnTo>
                        <a:pt x="172" y="588"/>
                      </a:lnTo>
                      <a:lnTo>
                        <a:pt x="172" y="590"/>
                      </a:lnTo>
                      <a:lnTo>
                        <a:pt x="172" y="590"/>
                      </a:lnTo>
                      <a:lnTo>
                        <a:pt x="172" y="590"/>
                      </a:lnTo>
                      <a:lnTo>
                        <a:pt x="172" y="590"/>
                      </a:lnTo>
                      <a:lnTo>
                        <a:pt x="170" y="590"/>
                      </a:lnTo>
                      <a:lnTo>
                        <a:pt x="170" y="590"/>
                      </a:lnTo>
                      <a:lnTo>
                        <a:pt x="170" y="590"/>
                      </a:lnTo>
                      <a:lnTo>
                        <a:pt x="170" y="592"/>
                      </a:lnTo>
                      <a:lnTo>
                        <a:pt x="170" y="592"/>
                      </a:lnTo>
                      <a:lnTo>
                        <a:pt x="168" y="592"/>
                      </a:lnTo>
                      <a:lnTo>
                        <a:pt x="168" y="592"/>
                      </a:lnTo>
                      <a:lnTo>
                        <a:pt x="168" y="592"/>
                      </a:lnTo>
                      <a:lnTo>
                        <a:pt x="168" y="594"/>
                      </a:lnTo>
                      <a:lnTo>
                        <a:pt x="166" y="594"/>
                      </a:lnTo>
                      <a:lnTo>
                        <a:pt x="166" y="594"/>
                      </a:lnTo>
                      <a:lnTo>
                        <a:pt x="166" y="594"/>
                      </a:lnTo>
                      <a:lnTo>
                        <a:pt x="166" y="594"/>
                      </a:lnTo>
                      <a:lnTo>
                        <a:pt x="164" y="594"/>
                      </a:lnTo>
                      <a:lnTo>
                        <a:pt x="164" y="594"/>
                      </a:lnTo>
                      <a:lnTo>
                        <a:pt x="164" y="596"/>
                      </a:lnTo>
                      <a:lnTo>
                        <a:pt x="164" y="596"/>
                      </a:lnTo>
                      <a:lnTo>
                        <a:pt x="164" y="596"/>
                      </a:lnTo>
                      <a:lnTo>
                        <a:pt x="162" y="596"/>
                      </a:lnTo>
                      <a:lnTo>
                        <a:pt x="162" y="596"/>
                      </a:lnTo>
                      <a:lnTo>
                        <a:pt x="162" y="596"/>
                      </a:lnTo>
                      <a:lnTo>
                        <a:pt x="160" y="596"/>
                      </a:lnTo>
                      <a:lnTo>
                        <a:pt x="160" y="596"/>
                      </a:lnTo>
                      <a:lnTo>
                        <a:pt x="160" y="596"/>
                      </a:lnTo>
                      <a:lnTo>
                        <a:pt x="159" y="596"/>
                      </a:lnTo>
                      <a:lnTo>
                        <a:pt x="159" y="594"/>
                      </a:lnTo>
                      <a:lnTo>
                        <a:pt x="159" y="594"/>
                      </a:lnTo>
                      <a:lnTo>
                        <a:pt x="159" y="594"/>
                      </a:lnTo>
                      <a:lnTo>
                        <a:pt x="159" y="594"/>
                      </a:lnTo>
                      <a:lnTo>
                        <a:pt x="157" y="594"/>
                      </a:lnTo>
                      <a:lnTo>
                        <a:pt x="157" y="592"/>
                      </a:lnTo>
                      <a:lnTo>
                        <a:pt x="157" y="592"/>
                      </a:lnTo>
                      <a:lnTo>
                        <a:pt x="157" y="592"/>
                      </a:lnTo>
                      <a:lnTo>
                        <a:pt x="155" y="592"/>
                      </a:lnTo>
                      <a:lnTo>
                        <a:pt x="155" y="592"/>
                      </a:lnTo>
                      <a:lnTo>
                        <a:pt x="155" y="590"/>
                      </a:lnTo>
                      <a:lnTo>
                        <a:pt x="155" y="590"/>
                      </a:lnTo>
                      <a:lnTo>
                        <a:pt x="155" y="590"/>
                      </a:lnTo>
                      <a:lnTo>
                        <a:pt x="153" y="590"/>
                      </a:lnTo>
                      <a:lnTo>
                        <a:pt x="153" y="590"/>
                      </a:lnTo>
                      <a:lnTo>
                        <a:pt x="153" y="590"/>
                      </a:lnTo>
                      <a:lnTo>
                        <a:pt x="153" y="588"/>
                      </a:lnTo>
                      <a:lnTo>
                        <a:pt x="151" y="588"/>
                      </a:lnTo>
                      <a:lnTo>
                        <a:pt x="151" y="588"/>
                      </a:lnTo>
                      <a:lnTo>
                        <a:pt x="151" y="588"/>
                      </a:lnTo>
                      <a:lnTo>
                        <a:pt x="151" y="586"/>
                      </a:lnTo>
                      <a:lnTo>
                        <a:pt x="151" y="586"/>
                      </a:lnTo>
                      <a:lnTo>
                        <a:pt x="151" y="586"/>
                      </a:lnTo>
                      <a:lnTo>
                        <a:pt x="151" y="584"/>
                      </a:lnTo>
                      <a:lnTo>
                        <a:pt x="149" y="584"/>
                      </a:lnTo>
                      <a:lnTo>
                        <a:pt x="149" y="584"/>
                      </a:lnTo>
                      <a:lnTo>
                        <a:pt x="149" y="584"/>
                      </a:lnTo>
                      <a:lnTo>
                        <a:pt x="149" y="582"/>
                      </a:lnTo>
                      <a:lnTo>
                        <a:pt x="149" y="582"/>
                      </a:lnTo>
                      <a:lnTo>
                        <a:pt x="149" y="582"/>
                      </a:lnTo>
                      <a:lnTo>
                        <a:pt x="149" y="582"/>
                      </a:lnTo>
                      <a:lnTo>
                        <a:pt x="147" y="582"/>
                      </a:lnTo>
                      <a:lnTo>
                        <a:pt x="147" y="580"/>
                      </a:lnTo>
                      <a:lnTo>
                        <a:pt x="147" y="580"/>
                      </a:lnTo>
                      <a:lnTo>
                        <a:pt x="147" y="580"/>
                      </a:lnTo>
                      <a:lnTo>
                        <a:pt x="147" y="578"/>
                      </a:lnTo>
                      <a:lnTo>
                        <a:pt x="145" y="578"/>
                      </a:lnTo>
                      <a:lnTo>
                        <a:pt x="145" y="578"/>
                      </a:lnTo>
                      <a:lnTo>
                        <a:pt x="145" y="578"/>
                      </a:lnTo>
                      <a:lnTo>
                        <a:pt x="145" y="577"/>
                      </a:lnTo>
                      <a:lnTo>
                        <a:pt x="145" y="577"/>
                      </a:lnTo>
                      <a:lnTo>
                        <a:pt x="145" y="577"/>
                      </a:lnTo>
                      <a:lnTo>
                        <a:pt x="145" y="575"/>
                      </a:lnTo>
                      <a:lnTo>
                        <a:pt x="145" y="575"/>
                      </a:lnTo>
                      <a:lnTo>
                        <a:pt x="143" y="575"/>
                      </a:lnTo>
                      <a:lnTo>
                        <a:pt x="143" y="575"/>
                      </a:lnTo>
                      <a:lnTo>
                        <a:pt x="143" y="573"/>
                      </a:lnTo>
                      <a:lnTo>
                        <a:pt x="143" y="573"/>
                      </a:lnTo>
                      <a:lnTo>
                        <a:pt x="143" y="573"/>
                      </a:lnTo>
                      <a:lnTo>
                        <a:pt x="143" y="571"/>
                      </a:lnTo>
                      <a:lnTo>
                        <a:pt x="143" y="571"/>
                      </a:lnTo>
                      <a:lnTo>
                        <a:pt x="143" y="571"/>
                      </a:lnTo>
                      <a:lnTo>
                        <a:pt x="143" y="569"/>
                      </a:lnTo>
                      <a:lnTo>
                        <a:pt x="143" y="569"/>
                      </a:lnTo>
                      <a:lnTo>
                        <a:pt x="141" y="569"/>
                      </a:lnTo>
                      <a:lnTo>
                        <a:pt x="141" y="567"/>
                      </a:lnTo>
                      <a:lnTo>
                        <a:pt x="141" y="567"/>
                      </a:lnTo>
                      <a:lnTo>
                        <a:pt x="141" y="567"/>
                      </a:lnTo>
                      <a:lnTo>
                        <a:pt x="141" y="567"/>
                      </a:lnTo>
                      <a:lnTo>
                        <a:pt x="141" y="565"/>
                      </a:lnTo>
                      <a:lnTo>
                        <a:pt x="141" y="565"/>
                      </a:lnTo>
                      <a:lnTo>
                        <a:pt x="141" y="563"/>
                      </a:lnTo>
                      <a:lnTo>
                        <a:pt x="141" y="563"/>
                      </a:lnTo>
                      <a:lnTo>
                        <a:pt x="141" y="561"/>
                      </a:lnTo>
                      <a:lnTo>
                        <a:pt x="141" y="561"/>
                      </a:lnTo>
                      <a:lnTo>
                        <a:pt x="141" y="559"/>
                      </a:lnTo>
                      <a:lnTo>
                        <a:pt x="141" y="559"/>
                      </a:lnTo>
                      <a:lnTo>
                        <a:pt x="141" y="559"/>
                      </a:lnTo>
                      <a:lnTo>
                        <a:pt x="139" y="559"/>
                      </a:lnTo>
                      <a:lnTo>
                        <a:pt x="139" y="557"/>
                      </a:lnTo>
                      <a:lnTo>
                        <a:pt x="139" y="557"/>
                      </a:lnTo>
                      <a:lnTo>
                        <a:pt x="139" y="555"/>
                      </a:lnTo>
                      <a:lnTo>
                        <a:pt x="139" y="555"/>
                      </a:lnTo>
                      <a:lnTo>
                        <a:pt x="139" y="555"/>
                      </a:lnTo>
                      <a:lnTo>
                        <a:pt x="139" y="554"/>
                      </a:lnTo>
                      <a:lnTo>
                        <a:pt x="139" y="554"/>
                      </a:lnTo>
                      <a:lnTo>
                        <a:pt x="139" y="552"/>
                      </a:lnTo>
                      <a:lnTo>
                        <a:pt x="139" y="552"/>
                      </a:lnTo>
                      <a:lnTo>
                        <a:pt x="139" y="552"/>
                      </a:lnTo>
                      <a:lnTo>
                        <a:pt x="139" y="552"/>
                      </a:lnTo>
                      <a:lnTo>
                        <a:pt x="138" y="552"/>
                      </a:lnTo>
                      <a:lnTo>
                        <a:pt x="138" y="550"/>
                      </a:lnTo>
                      <a:lnTo>
                        <a:pt x="138" y="550"/>
                      </a:lnTo>
                      <a:lnTo>
                        <a:pt x="138" y="548"/>
                      </a:lnTo>
                      <a:lnTo>
                        <a:pt x="138" y="548"/>
                      </a:lnTo>
                      <a:lnTo>
                        <a:pt x="138" y="548"/>
                      </a:lnTo>
                      <a:lnTo>
                        <a:pt x="138" y="546"/>
                      </a:lnTo>
                      <a:lnTo>
                        <a:pt x="138" y="546"/>
                      </a:lnTo>
                      <a:lnTo>
                        <a:pt x="138" y="546"/>
                      </a:lnTo>
                      <a:lnTo>
                        <a:pt x="138" y="544"/>
                      </a:lnTo>
                      <a:lnTo>
                        <a:pt x="138" y="544"/>
                      </a:lnTo>
                      <a:lnTo>
                        <a:pt x="136" y="544"/>
                      </a:lnTo>
                      <a:lnTo>
                        <a:pt x="136" y="542"/>
                      </a:lnTo>
                      <a:lnTo>
                        <a:pt x="136" y="542"/>
                      </a:lnTo>
                      <a:lnTo>
                        <a:pt x="136" y="542"/>
                      </a:lnTo>
                      <a:lnTo>
                        <a:pt x="136" y="542"/>
                      </a:lnTo>
                      <a:lnTo>
                        <a:pt x="136" y="540"/>
                      </a:lnTo>
                      <a:lnTo>
                        <a:pt x="134" y="540"/>
                      </a:lnTo>
                      <a:lnTo>
                        <a:pt x="134" y="540"/>
                      </a:lnTo>
                      <a:lnTo>
                        <a:pt x="134" y="538"/>
                      </a:lnTo>
                      <a:lnTo>
                        <a:pt x="134" y="538"/>
                      </a:lnTo>
                      <a:lnTo>
                        <a:pt x="134" y="536"/>
                      </a:lnTo>
                      <a:lnTo>
                        <a:pt x="134" y="536"/>
                      </a:lnTo>
                      <a:lnTo>
                        <a:pt x="134" y="536"/>
                      </a:lnTo>
                      <a:lnTo>
                        <a:pt x="134" y="534"/>
                      </a:lnTo>
                      <a:lnTo>
                        <a:pt x="134" y="534"/>
                      </a:lnTo>
                      <a:lnTo>
                        <a:pt x="134" y="534"/>
                      </a:lnTo>
                      <a:lnTo>
                        <a:pt x="134" y="534"/>
                      </a:lnTo>
                      <a:lnTo>
                        <a:pt x="134" y="532"/>
                      </a:lnTo>
                      <a:lnTo>
                        <a:pt x="134" y="532"/>
                      </a:lnTo>
                      <a:lnTo>
                        <a:pt x="132" y="532"/>
                      </a:lnTo>
                      <a:lnTo>
                        <a:pt x="132" y="531"/>
                      </a:lnTo>
                      <a:lnTo>
                        <a:pt x="132" y="531"/>
                      </a:lnTo>
                      <a:lnTo>
                        <a:pt x="132" y="529"/>
                      </a:lnTo>
                      <a:lnTo>
                        <a:pt x="132" y="529"/>
                      </a:lnTo>
                      <a:lnTo>
                        <a:pt x="132" y="529"/>
                      </a:lnTo>
                      <a:lnTo>
                        <a:pt x="132" y="527"/>
                      </a:lnTo>
                      <a:lnTo>
                        <a:pt x="132" y="527"/>
                      </a:lnTo>
                      <a:lnTo>
                        <a:pt x="132" y="527"/>
                      </a:lnTo>
                      <a:lnTo>
                        <a:pt x="130" y="527"/>
                      </a:lnTo>
                      <a:lnTo>
                        <a:pt x="130" y="527"/>
                      </a:lnTo>
                      <a:lnTo>
                        <a:pt x="130" y="527"/>
                      </a:lnTo>
                      <a:lnTo>
                        <a:pt x="130" y="525"/>
                      </a:lnTo>
                      <a:lnTo>
                        <a:pt x="130" y="525"/>
                      </a:lnTo>
                      <a:lnTo>
                        <a:pt x="128" y="525"/>
                      </a:lnTo>
                      <a:lnTo>
                        <a:pt x="128" y="523"/>
                      </a:lnTo>
                      <a:lnTo>
                        <a:pt x="128" y="523"/>
                      </a:lnTo>
                      <a:lnTo>
                        <a:pt x="128" y="523"/>
                      </a:lnTo>
                      <a:lnTo>
                        <a:pt x="128" y="521"/>
                      </a:lnTo>
                      <a:lnTo>
                        <a:pt x="128" y="521"/>
                      </a:lnTo>
                      <a:lnTo>
                        <a:pt x="128" y="521"/>
                      </a:lnTo>
                      <a:lnTo>
                        <a:pt x="128" y="519"/>
                      </a:lnTo>
                      <a:lnTo>
                        <a:pt x="126" y="519"/>
                      </a:lnTo>
                      <a:lnTo>
                        <a:pt x="126" y="519"/>
                      </a:lnTo>
                      <a:lnTo>
                        <a:pt x="126" y="519"/>
                      </a:lnTo>
                      <a:lnTo>
                        <a:pt x="126" y="519"/>
                      </a:lnTo>
                      <a:lnTo>
                        <a:pt x="124" y="519"/>
                      </a:lnTo>
                      <a:lnTo>
                        <a:pt x="124" y="517"/>
                      </a:lnTo>
                      <a:lnTo>
                        <a:pt x="124" y="517"/>
                      </a:lnTo>
                      <a:lnTo>
                        <a:pt x="124" y="517"/>
                      </a:lnTo>
                      <a:lnTo>
                        <a:pt x="124" y="517"/>
                      </a:lnTo>
                      <a:lnTo>
                        <a:pt x="124" y="515"/>
                      </a:lnTo>
                      <a:lnTo>
                        <a:pt x="122" y="515"/>
                      </a:lnTo>
                      <a:lnTo>
                        <a:pt x="122" y="515"/>
                      </a:lnTo>
                      <a:lnTo>
                        <a:pt x="122" y="515"/>
                      </a:lnTo>
                      <a:lnTo>
                        <a:pt x="122" y="513"/>
                      </a:lnTo>
                      <a:lnTo>
                        <a:pt x="122" y="513"/>
                      </a:lnTo>
                      <a:lnTo>
                        <a:pt x="122" y="513"/>
                      </a:lnTo>
                      <a:lnTo>
                        <a:pt x="122" y="511"/>
                      </a:lnTo>
                      <a:lnTo>
                        <a:pt x="122" y="511"/>
                      </a:lnTo>
                      <a:lnTo>
                        <a:pt x="122" y="511"/>
                      </a:lnTo>
                      <a:lnTo>
                        <a:pt x="120" y="511"/>
                      </a:lnTo>
                      <a:lnTo>
                        <a:pt x="120" y="509"/>
                      </a:lnTo>
                      <a:lnTo>
                        <a:pt x="120" y="509"/>
                      </a:lnTo>
                      <a:lnTo>
                        <a:pt x="120" y="509"/>
                      </a:lnTo>
                      <a:lnTo>
                        <a:pt x="120" y="508"/>
                      </a:lnTo>
                      <a:lnTo>
                        <a:pt x="120" y="508"/>
                      </a:lnTo>
                      <a:lnTo>
                        <a:pt x="118" y="508"/>
                      </a:lnTo>
                      <a:lnTo>
                        <a:pt x="118" y="506"/>
                      </a:lnTo>
                      <a:lnTo>
                        <a:pt x="118" y="506"/>
                      </a:lnTo>
                      <a:lnTo>
                        <a:pt x="118" y="506"/>
                      </a:lnTo>
                      <a:lnTo>
                        <a:pt x="118" y="504"/>
                      </a:lnTo>
                      <a:lnTo>
                        <a:pt x="118" y="504"/>
                      </a:lnTo>
                      <a:lnTo>
                        <a:pt x="118" y="504"/>
                      </a:lnTo>
                      <a:lnTo>
                        <a:pt x="118" y="504"/>
                      </a:lnTo>
                      <a:lnTo>
                        <a:pt x="118" y="502"/>
                      </a:lnTo>
                      <a:lnTo>
                        <a:pt x="118" y="502"/>
                      </a:lnTo>
                      <a:lnTo>
                        <a:pt x="116" y="502"/>
                      </a:lnTo>
                      <a:lnTo>
                        <a:pt x="116" y="500"/>
                      </a:lnTo>
                      <a:lnTo>
                        <a:pt x="116" y="500"/>
                      </a:lnTo>
                      <a:lnTo>
                        <a:pt x="116" y="500"/>
                      </a:lnTo>
                      <a:lnTo>
                        <a:pt x="116" y="498"/>
                      </a:lnTo>
                      <a:lnTo>
                        <a:pt x="116" y="498"/>
                      </a:lnTo>
                      <a:lnTo>
                        <a:pt x="116" y="498"/>
                      </a:lnTo>
                      <a:lnTo>
                        <a:pt x="116" y="496"/>
                      </a:lnTo>
                      <a:lnTo>
                        <a:pt x="116" y="496"/>
                      </a:lnTo>
                      <a:lnTo>
                        <a:pt x="116" y="494"/>
                      </a:lnTo>
                      <a:lnTo>
                        <a:pt x="115" y="494"/>
                      </a:lnTo>
                      <a:lnTo>
                        <a:pt x="115" y="494"/>
                      </a:lnTo>
                      <a:lnTo>
                        <a:pt x="115" y="494"/>
                      </a:lnTo>
                      <a:lnTo>
                        <a:pt x="115" y="492"/>
                      </a:lnTo>
                      <a:lnTo>
                        <a:pt x="115" y="492"/>
                      </a:lnTo>
                      <a:lnTo>
                        <a:pt x="115" y="492"/>
                      </a:lnTo>
                      <a:lnTo>
                        <a:pt x="115" y="490"/>
                      </a:lnTo>
                      <a:lnTo>
                        <a:pt x="115" y="490"/>
                      </a:lnTo>
                      <a:lnTo>
                        <a:pt x="115" y="488"/>
                      </a:lnTo>
                      <a:lnTo>
                        <a:pt x="113" y="488"/>
                      </a:lnTo>
                      <a:lnTo>
                        <a:pt x="113" y="488"/>
                      </a:lnTo>
                      <a:lnTo>
                        <a:pt x="113" y="486"/>
                      </a:lnTo>
                      <a:lnTo>
                        <a:pt x="113" y="486"/>
                      </a:lnTo>
                      <a:lnTo>
                        <a:pt x="113" y="486"/>
                      </a:lnTo>
                      <a:lnTo>
                        <a:pt x="113" y="486"/>
                      </a:lnTo>
                      <a:lnTo>
                        <a:pt x="113" y="486"/>
                      </a:lnTo>
                      <a:lnTo>
                        <a:pt x="113" y="485"/>
                      </a:lnTo>
                      <a:lnTo>
                        <a:pt x="113" y="485"/>
                      </a:lnTo>
                      <a:lnTo>
                        <a:pt x="113" y="483"/>
                      </a:lnTo>
                      <a:lnTo>
                        <a:pt x="113" y="483"/>
                      </a:lnTo>
                      <a:lnTo>
                        <a:pt x="113" y="483"/>
                      </a:lnTo>
                      <a:lnTo>
                        <a:pt x="113" y="481"/>
                      </a:lnTo>
                      <a:lnTo>
                        <a:pt x="113" y="481"/>
                      </a:lnTo>
                      <a:lnTo>
                        <a:pt x="113" y="479"/>
                      </a:lnTo>
                      <a:lnTo>
                        <a:pt x="113" y="479"/>
                      </a:lnTo>
                      <a:lnTo>
                        <a:pt x="113" y="479"/>
                      </a:lnTo>
                      <a:lnTo>
                        <a:pt x="113" y="479"/>
                      </a:lnTo>
                      <a:lnTo>
                        <a:pt x="113" y="477"/>
                      </a:lnTo>
                      <a:lnTo>
                        <a:pt x="113" y="477"/>
                      </a:lnTo>
                      <a:lnTo>
                        <a:pt x="111" y="477"/>
                      </a:lnTo>
                      <a:lnTo>
                        <a:pt x="111" y="475"/>
                      </a:lnTo>
                      <a:lnTo>
                        <a:pt x="111" y="475"/>
                      </a:lnTo>
                      <a:lnTo>
                        <a:pt x="111" y="475"/>
                      </a:lnTo>
                      <a:lnTo>
                        <a:pt x="111" y="473"/>
                      </a:lnTo>
                      <a:lnTo>
                        <a:pt x="111" y="473"/>
                      </a:lnTo>
                      <a:lnTo>
                        <a:pt x="111" y="473"/>
                      </a:lnTo>
                      <a:lnTo>
                        <a:pt x="111" y="471"/>
                      </a:lnTo>
                      <a:lnTo>
                        <a:pt x="111" y="471"/>
                      </a:lnTo>
                      <a:lnTo>
                        <a:pt x="111" y="471"/>
                      </a:lnTo>
                      <a:lnTo>
                        <a:pt x="109" y="471"/>
                      </a:lnTo>
                      <a:lnTo>
                        <a:pt x="109" y="469"/>
                      </a:lnTo>
                      <a:lnTo>
                        <a:pt x="109" y="469"/>
                      </a:lnTo>
                      <a:lnTo>
                        <a:pt x="109" y="469"/>
                      </a:lnTo>
                      <a:lnTo>
                        <a:pt x="109" y="467"/>
                      </a:lnTo>
                      <a:lnTo>
                        <a:pt x="109" y="467"/>
                      </a:lnTo>
                      <a:lnTo>
                        <a:pt x="109" y="465"/>
                      </a:lnTo>
                      <a:lnTo>
                        <a:pt x="109" y="465"/>
                      </a:lnTo>
                      <a:lnTo>
                        <a:pt x="107" y="465"/>
                      </a:lnTo>
                      <a:lnTo>
                        <a:pt x="107" y="463"/>
                      </a:lnTo>
                      <a:lnTo>
                        <a:pt x="107" y="463"/>
                      </a:lnTo>
                      <a:lnTo>
                        <a:pt x="107" y="463"/>
                      </a:lnTo>
                      <a:lnTo>
                        <a:pt x="107" y="463"/>
                      </a:lnTo>
                      <a:lnTo>
                        <a:pt x="107" y="462"/>
                      </a:lnTo>
                      <a:lnTo>
                        <a:pt x="107" y="462"/>
                      </a:lnTo>
                      <a:lnTo>
                        <a:pt x="107" y="462"/>
                      </a:lnTo>
                      <a:lnTo>
                        <a:pt x="107" y="460"/>
                      </a:lnTo>
                      <a:lnTo>
                        <a:pt x="105" y="460"/>
                      </a:lnTo>
                      <a:lnTo>
                        <a:pt x="105" y="460"/>
                      </a:lnTo>
                      <a:lnTo>
                        <a:pt x="105" y="460"/>
                      </a:lnTo>
                      <a:lnTo>
                        <a:pt x="105" y="460"/>
                      </a:lnTo>
                      <a:lnTo>
                        <a:pt x="105" y="458"/>
                      </a:lnTo>
                      <a:lnTo>
                        <a:pt x="103" y="458"/>
                      </a:lnTo>
                      <a:lnTo>
                        <a:pt x="103" y="458"/>
                      </a:lnTo>
                      <a:lnTo>
                        <a:pt x="103" y="458"/>
                      </a:lnTo>
                      <a:lnTo>
                        <a:pt x="103" y="456"/>
                      </a:lnTo>
                      <a:lnTo>
                        <a:pt x="103" y="456"/>
                      </a:lnTo>
                      <a:lnTo>
                        <a:pt x="103" y="456"/>
                      </a:lnTo>
                      <a:lnTo>
                        <a:pt x="103" y="456"/>
                      </a:lnTo>
                      <a:lnTo>
                        <a:pt x="101" y="456"/>
                      </a:lnTo>
                      <a:lnTo>
                        <a:pt x="101" y="456"/>
                      </a:lnTo>
                      <a:lnTo>
                        <a:pt x="101" y="454"/>
                      </a:lnTo>
                      <a:lnTo>
                        <a:pt x="101" y="454"/>
                      </a:lnTo>
                      <a:lnTo>
                        <a:pt x="101" y="454"/>
                      </a:lnTo>
                      <a:lnTo>
                        <a:pt x="101" y="454"/>
                      </a:lnTo>
                      <a:lnTo>
                        <a:pt x="101" y="452"/>
                      </a:lnTo>
                      <a:lnTo>
                        <a:pt x="99" y="452"/>
                      </a:lnTo>
                      <a:lnTo>
                        <a:pt x="99" y="452"/>
                      </a:lnTo>
                      <a:lnTo>
                        <a:pt x="99" y="450"/>
                      </a:lnTo>
                      <a:lnTo>
                        <a:pt x="101" y="450"/>
                      </a:lnTo>
                      <a:lnTo>
                        <a:pt x="101" y="450"/>
                      </a:lnTo>
                      <a:lnTo>
                        <a:pt x="101" y="448"/>
                      </a:lnTo>
                      <a:lnTo>
                        <a:pt x="99" y="448"/>
                      </a:lnTo>
                      <a:lnTo>
                        <a:pt x="99" y="448"/>
                      </a:lnTo>
                      <a:lnTo>
                        <a:pt x="99" y="446"/>
                      </a:lnTo>
                      <a:lnTo>
                        <a:pt x="99" y="446"/>
                      </a:lnTo>
                      <a:lnTo>
                        <a:pt x="99" y="446"/>
                      </a:lnTo>
                      <a:lnTo>
                        <a:pt x="97" y="446"/>
                      </a:lnTo>
                      <a:lnTo>
                        <a:pt x="97" y="446"/>
                      </a:lnTo>
                      <a:lnTo>
                        <a:pt x="97" y="446"/>
                      </a:lnTo>
                      <a:lnTo>
                        <a:pt x="97" y="446"/>
                      </a:lnTo>
                      <a:lnTo>
                        <a:pt x="97" y="446"/>
                      </a:lnTo>
                      <a:lnTo>
                        <a:pt x="97" y="444"/>
                      </a:lnTo>
                      <a:lnTo>
                        <a:pt x="97" y="444"/>
                      </a:lnTo>
                      <a:lnTo>
                        <a:pt x="97" y="442"/>
                      </a:lnTo>
                      <a:lnTo>
                        <a:pt x="97" y="442"/>
                      </a:lnTo>
                      <a:lnTo>
                        <a:pt x="97" y="442"/>
                      </a:lnTo>
                      <a:lnTo>
                        <a:pt x="97" y="440"/>
                      </a:lnTo>
                      <a:lnTo>
                        <a:pt x="97" y="440"/>
                      </a:lnTo>
                      <a:lnTo>
                        <a:pt x="95" y="440"/>
                      </a:lnTo>
                      <a:lnTo>
                        <a:pt x="95" y="439"/>
                      </a:lnTo>
                      <a:lnTo>
                        <a:pt x="95" y="439"/>
                      </a:lnTo>
                      <a:lnTo>
                        <a:pt x="95" y="439"/>
                      </a:lnTo>
                      <a:lnTo>
                        <a:pt x="95" y="439"/>
                      </a:lnTo>
                      <a:lnTo>
                        <a:pt x="95" y="437"/>
                      </a:lnTo>
                      <a:lnTo>
                        <a:pt x="95" y="437"/>
                      </a:lnTo>
                      <a:lnTo>
                        <a:pt x="95" y="437"/>
                      </a:lnTo>
                      <a:lnTo>
                        <a:pt x="95" y="435"/>
                      </a:lnTo>
                      <a:lnTo>
                        <a:pt x="93" y="435"/>
                      </a:lnTo>
                      <a:lnTo>
                        <a:pt x="93" y="435"/>
                      </a:lnTo>
                      <a:lnTo>
                        <a:pt x="93" y="435"/>
                      </a:lnTo>
                      <a:lnTo>
                        <a:pt x="92" y="435"/>
                      </a:lnTo>
                      <a:lnTo>
                        <a:pt x="92" y="435"/>
                      </a:lnTo>
                      <a:lnTo>
                        <a:pt x="92" y="435"/>
                      </a:lnTo>
                      <a:lnTo>
                        <a:pt x="92" y="435"/>
                      </a:lnTo>
                      <a:lnTo>
                        <a:pt x="92" y="433"/>
                      </a:lnTo>
                      <a:lnTo>
                        <a:pt x="92" y="433"/>
                      </a:lnTo>
                      <a:lnTo>
                        <a:pt x="92" y="433"/>
                      </a:lnTo>
                      <a:lnTo>
                        <a:pt x="92" y="431"/>
                      </a:lnTo>
                      <a:lnTo>
                        <a:pt x="92" y="431"/>
                      </a:lnTo>
                      <a:lnTo>
                        <a:pt x="92" y="431"/>
                      </a:lnTo>
                      <a:lnTo>
                        <a:pt x="92" y="431"/>
                      </a:lnTo>
                      <a:lnTo>
                        <a:pt x="92" y="429"/>
                      </a:lnTo>
                      <a:lnTo>
                        <a:pt x="92" y="429"/>
                      </a:lnTo>
                      <a:lnTo>
                        <a:pt x="92" y="429"/>
                      </a:lnTo>
                      <a:lnTo>
                        <a:pt x="92" y="427"/>
                      </a:lnTo>
                      <a:lnTo>
                        <a:pt x="92" y="427"/>
                      </a:lnTo>
                      <a:lnTo>
                        <a:pt x="92" y="425"/>
                      </a:lnTo>
                      <a:lnTo>
                        <a:pt x="90" y="425"/>
                      </a:lnTo>
                      <a:lnTo>
                        <a:pt x="90" y="425"/>
                      </a:lnTo>
                      <a:lnTo>
                        <a:pt x="90" y="423"/>
                      </a:lnTo>
                      <a:lnTo>
                        <a:pt x="90" y="423"/>
                      </a:lnTo>
                      <a:lnTo>
                        <a:pt x="90" y="423"/>
                      </a:lnTo>
                      <a:lnTo>
                        <a:pt x="90" y="423"/>
                      </a:lnTo>
                      <a:lnTo>
                        <a:pt x="90" y="421"/>
                      </a:lnTo>
                      <a:lnTo>
                        <a:pt x="90" y="421"/>
                      </a:lnTo>
                      <a:lnTo>
                        <a:pt x="90" y="419"/>
                      </a:lnTo>
                      <a:lnTo>
                        <a:pt x="90" y="419"/>
                      </a:lnTo>
                      <a:lnTo>
                        <a:pt x="90" y="418"/>
                      </a:lnTo>
                      <a:lnTo>
                        <a:pt x="90" y="418"/>
                      </a:lnTo>
                      <a:lnTo>
                        <a:pt x="90" y="416"/>
                      </a:lnTo>
                      <a:lnTo>
                        <a:pt x="90" y="416"/>
                      </a:lnTo>
                      <a:lnTo>
                        <a:pt x="90" y="416"/>
                      </a:lnTo>
                      <a:lnTo>
                        <a:pt x="90" y="416"/>
                      </a:lnTo>
                      <a:lnTo>
                        <a:pt x="90" y="414"/>
                      </a:lnTo>
                      <a:lnTo>
                        <a:pt x="90" y="414"/>
                      </a:lnTo>
                      <a:lnTo>
                        <a:pt x="90" y="412"/>
                      </a:lnTo>
                      <a:lnTo>
                        <a:pt x="90" y="412"/>
                      </a:lnTo>
                      <a:lnTo>
                        <a:pt x="90" y="410"/>
                      </a:lnTo>
                      <a:lnTo>
                        <a:pt x="90" y="410"/>
                      </a:lnTo>
                      <a:lnTo>
                        <a:pt x="90" y="408"/>
                      </a:lnTo>
                      <a:lnTo>
                        <a:pt x="88" y="408"/>
                      </a:lnTo>
                      <a:lnTo>
                        <a:pt x="88" y="408"/>
                      </a:lnTo>
                      <a:lnTo>
                        <a:pt x="88" y="408"/>
                      </a:lnTo>
                      <a:lnTo>
                        <a:pt x="88" y="408"/>
                      </a:lnTo>
                      <a:lnTo>
                        <a:pt x="88" y="406"/>
                      </a:lnTo>
                      <a:lnTo>
                        <a:pt x="88" y="406"/>
                      </a:lnTo>
                      <a:lnTo>
                        <a:pt x="88" y="406"/>
                      </a:lnTo>
                      <a:lnTo>
                        <a:pt x="88" y="404"/>
                      </a:lnTo>
                      <a:lnTo>
                        <a:pt x="88" y="404"/>
                      </a:lnTo>
                      <a:lnTo>
                        <a:pt x="88" y="404"/>
                      </a:lnTo>
                      <a:lnTo>
                        <a:pt x="88" y="402"/>
                      </a:lnTo>
                      <a:lnTo>
                        <a:pt x="88" y="402"/>
                      </a:lnTo>
                      <a:lnTo>
                        <a:pt x="86" y="402"/>
                      </a:lnTo>
                      <a:lnTo>
                        <a:pt x="86" y="400"/>
                      </a:lnTo>
                      <a:lnTo>
                        <a:pt x="86" y="400"/>
                      </a:lnTo>
                      <a:lnTo>
                        <a:pt x="86" y="398"/>
                      </a:lnTo>
                      <a:lnTo>
                        <a:pt x="86" y="398"/>
                      </a:lnTo>
                      <a:lnTo>
                        <a:pt x="86" y="398"/>
                      </a:lnTo>
                      <a:lnTo>
                        <a:pt x="86" y="398"/>
                      </a:lnTo>
                      <a:lnTo>
                        <a:pt x="86" y="398"/>
                      </a:lnTo>
                      <a:lnTo>
                        <a:pt x="86" y="396"/>
                      </a:lnTo>
                      <a:lnTo>
                        <a:pt x="86" y="396"/>
                      </a:lnTo>
                      <a:lnTo>
                        <a:pt x="86" y="396"/>
                      </a:lnTo>
                      <a:lnTo>
                        <a:pt x="86" y="395"/>
                      </a:lnTo>
                      <a:lnTo>
                        <a:pt x="86" y="395"/>
                      </a:lnTo>
                      <a:lnTo>
                        <a:pt x="86" y="395"/>
                      </a:lnTo>
                      <a:lnTo>
                        <a:pt x="86" y="393"/>
                      </a:lnTo>
                      <a:lnTo>
                        <a:pt x="84" y="393"/>
                      </a:lnTo>
                      <a:lnTo>
                        <a:pt x="84" y="393"/>
                      </a:lnTo>
                      <a:lnTo>
                        <a:pt x="84" y="391"/>
                      </a:lnTo>
                      <a:lnTo>
                        <a:pt x="84" y="391"/>
                      </a:lnTo>
                      <a:lnTo>
                        <a:pt x="84" y="391"/>
                      </a:lnTo>
                      <a:lnTo>
                        <a:pt x="84" y="391"/>
                      </a:lnTo>
                      <a:lnTo>
                        <a:pt x="84" y="389"/>
                      </a:lnTo>
                      <a:lnTo>
                        <a:pt x="84" y="389"/>
                      </a:lnTo>
                      <a:lnTo>
                        <a:pt x="84" y="387"/>
                      </a:lnTo>
                      <a:lnTo>
                        <a:pt x="84" y="387"/>
                      </a:lnTo>
                      <a:lnTo>
                        <a:pt x="84" y="387"/>
                      </a:lnTo>
                      <a:lnTo>
                        <a:pt x="84" y="385"/>
                      </a:lnTo>
                      <a:lnTo>
                        <a:pt x="84" y="385"/>
                      </a:lnTo>
                      <a:lnTo>
                        <a:pt x="82" y="385"/>
                      </a:lnTo>
                      <a:lnTo>
                        <a:pt x="82" y="383"/>
                      </a:lnTo>
                      <a:lnTo>
                        <a:pt x="82" y="383"/>
                      </a:lnTo>
                      <a:lnTo>
                        <a:pt x="82" y="383"/>
                      </a:lnTo>
                      <a:lnTo>
                        <a:pt x="82" y="381"/>
                      </a:lnTo>
                      <a:lnTo>
                        <a:pt x="82" y="381"/>
                      </a:lnTo>
                      <a:lnTo>
                        <a:pt x="82" y="379"/>
                      </a:lnTo>
                      <a:lnTo>
                        <a:pt x="82" y="379"/>
                      </a:lnTo>
                      <a:lnTo>
                        <a:pt x="82" y="379"/>
                      </a:lnTo>
                      <a:lnTo>
                        <a:pt x="82" y="377"/>
                      </a:lnTo>
                      <a:lnTo>
                        <a:pt x="80" y="377"/>
                      </a:lnTo>
                      <a:lnTo>
                        <a:pt x="80" y="377"/>
                      </a:lnTo>
                      <a:lnTo>
                        <a:pt x="82" y="377"/>
                      </a:lnTo>
                      <a:lnTo>
                        <a:pt x="82" y="375"/>
                      </a:lnTo>
                      <a:lnTo>
                        <a:pt x="82" y="375"/>
                      </a:lnTo>
                      <a:lnTo>
                        <a:pt x="82" y="375"/>
                      </a:lnTo>
                      <a:lnTo>
                        <a:pt x="82" y="375"/>
                      </a:lnTo>
                      <a:lnTo>
                        <a:pt x="82" y="373"/>
                      </a:lnTo>
                      <a:lnTo>
                        <a:pt x="82" y="373"/>
                      </a:lnTo>
                      <a:lnTo>
                        <a:pt x="82" y="373"/>
                      </a:lnTo>
                      <a:lnTo>
                        <a:pt x="82" y="373"/>
                      </a:lnTo>
                      <a:lnTo>
                        <a:pt x="80" y="373"/>
                      </a:lnTo>
                      <a:lnTo>
                        <a:pt x="80" y="373"/>
                      </a:lnTo>
                      <a:lnTo>
                        <a:pt x="80" y="372"/>
                      </a:lnTo>
                      <a:lnTo>
                        <a:pt x="80" y="372"/>
                      </a:lnTo>
                      <a:lnTo>
                        <a:pt x="80" y="370"/>
                      </a:lnTo>
                      <a:lnTo>
                        <a:pt x="80" y="370"/>
                      </a:lnTo>
                      <a:lnTo>
                        <a:pt x="80" y="368"/>
                      </a:lnTo>
                      <a:lnTo>
                        <a:pt x="80" y="368"/>
                      </a:lnTo>
                      <a:lnTo>
                        <a:pt x="80" y="368"/>
                      </a:lnTo>
                      <a:lnTo>
                        <a:pt x="80" y="368"/>
                      </a:lnTo>
                      <a:lnTo>
                        <a:pt x="80" y="366"/>
                      </a:lnTo>
                      <a:lnTo>
                        <a:pt x="80" y="366"/>
                      </a:lnTo>
                      <a:lnTo>
                        <a:pt x="80" y="364"/>
                      </a:lnTo>
                      <a:lnTo>
                        <a:pt x="80" y="364"/>
                      </a:lnTo>
                      <a:lnTo>
                        <a:pt x="80" y="362"/>
                      </a:lnTo>
                      <a:lnTo>
                        <a:pt x="80" y="362"/>
                      </a:lnTo>
                      <a:lnTo>
                        <a:pt x="80" y="362"/>
                      </a:lnTo>
                      <a:lnTo>
                        <a:pt x="80" y="360"/>
                      </a:lnTo>
                      <a:lnTo>
                        <a:pt x="80" y="360"/>
                      </a:lnTo>
                      <a:lnTo>
                        <a:pt x="80" y="360"/>
                      </a:lnTo>
                      <a:lnTo>
                        <a:pt x="80" y="358"/>
                      </a:lnTo>
                      <a:lnTo>
                        <a:pt x="80" y="358"/>
                      </a:lnTo>
                      <a:lnTo>
                        <a:pt x="78" y="358"/>
                      </a:lnTo>
                      <a:lnTo>
                        <a:pt x="78" y="356"/>
                      </a:lnTo>
                      <a:lnTo>
                        <a:pt x="78" y="356"/>
                      </a:lnTo>
                      <a:lnTo>
                        <a:pt x="78" y="354"/>
                      </a:lnTo>
                      <a:lnTo>
                        <a:pt x="78" y="354"/>
                      </a:lnTo>
                      <a:lnTo>
                        <a:pt x="78" y="354"/>
                      </a:lnTo>
                      <a:lnTo>
                        <a:pt x="78" y="352"/>
                      </a:lnTo>
                      <a:lnTo>
                        <a:pt x="78" y="352"/>
                      </a:lnTo>
                      <a:lnTo>
                        <a:pt x="78" y="352"/>
                      </a:lnTo>
                      <a:lnTo>
                        <a:pt x="78" y="350"/>
                      </a:lnTo>
                      <a:lnTo>
                        <a:pt x="78" y="350"/>
                      </a:lnTo>
                      <a:lnTo>
                        <a:pt x="80" y="350"/>
                      </a:lnTo>
                      <a:lnTo>
                        <a:pt x="80" y="350"/>
                      </a:lnTo>
                      <a:lnTo>
                        <a:pt x="78" y="350"/>
                      </a:lnTo>
                      <a:lnTo>
                        <a:pt x="78" y="349"/>
                      </a:lnTo>
                      <a:lnTo>
                        <a:pt x="80" y="349"/>
                      </a:lnTo>
                      <a:lnTo>
                        <a:pt x="80" y="349"/>
                      </a:lnTo>
                      <a:lnTo>
                        <a:pt x="80" y="347"/>
                      </a:lnTo>
                      <a:lnTo>
                        <a:pt x="80" y="347"/>
                      </a:lnTo>
                      <a:lnTo>
                        <a:pt x="80" y="345"/>
                      </a:lnTo>
                      <a:lnTo>
                        <a:pt x="80" y="345"/>
                      </a:lnTo>
                      <a:lnTo>
                        <a:pt x="80" y="345"/>
                      </a:lnTo>
                      <a:lnTo>
                        <a:pt x="80" y="343"/>
                      </a:lnTo>
                      <a:lnTo>
                        <a:pt x="80" y="343"/>
                      </a:lnTo>
                      <a:lnTo>
                        <a:pt x="80" y="343"/>
                      </a:lnTo>
                      <a:lnTo>
                        <a:pt x="80" y="343"/>
                      </a:lnTo>
                      <a:lnTo>
                        <a:pt x="80" y="341"/>
                      </a:lnTo>
                      <a:lnTo>
                        <a:pt x="82" y="341"/>
                      </a:lnTo>
                      <a:lnTo>
                        <a:pt x="82" y="341"/>
                      </a:lnTo>
                      <a:lnTo>
                        <a:pt x="82" y="341"/>
                      </a:lnTo>
                      <a:lnTo>
                        <a:pt x="82" y="339"/>
                      </a:lnTo>
                      <a:lnTo>
                        <a:pt x="82" y="339"/>
                      </a:lnTo>
                      <a:lnTo>
                        <a:pt x="82" y="337"/>
                      </a:lnTo>
                      <a:lnTo>
                        <a:pt x="82" y="337"/>
                      </a:lnTo>
                      <a:lnTo>
                        <a:pt x="82" y="337"/>
                      </a:lnTo>
                      <a:lnTo>
                        <a:pt x="82" y="335"/>
                      </a:lnTo>
                      <a:lnTo>
                        <a:pt x="82" y="335"/>
                      </a:lnTo>
                      <a:lnTo>
                        <a:pt x="82" y="335"/>
                      </a:lnTo>
                      <a:lnTo>
                        <a:pt x="80" y="335"/>
                      </a:lnTo>
                      <a:lnTo>
                        <a:pt x="80" y="333"/>
                      </a:lnTo>
                      <a:lnTo>
                        <a:pt x="80" y="333"/>
                      </a:lnTo>
                      <a:lnTo>
                        <a:pt x="80" y="333"/>
                      </a:lnTo>
                      <a:lnTo>
                        <a:pt x="80" y="331"/>
                      </a:lnTo>
                      <a:lnTo>
                        <a:pt x="80" y="331"/>
                      </a:lnTo>
                      <a:lnTo>
                        <a:pt x="80" y="331"/>
                      </a:lnTo>
                      <a:lnTo>
                        <a:pt x="80" y="329"/>
                      </a:lnTo>
                      <a:lnTo>
                        <a:pt x="80" y="329"/>
                      </a:lnTo>
                      <a:lnTo>
                        <a:pt x="78" y="329"/>
                      </a:lnTo>
                      <a:lnTo>
                        <a:pt x="78" y="329"/>
                      </a:lnTo>
                      <a:lnTo>
                        <a:pt x="78" y="327"/>
                      </a:lnTo>
                      <a:lnTo>
                        <a:pt x="78" y="327"/>
                      </a:lnTo>
                      <a:lnTo>
                        <a:pt x="78" y="327"/>
                      </a:lnTo>
                      <a:lnTo>
                        <a:pt x="78" y="327"/>
                      </a:lnTo>
                      <a:lnTo>
                        <a:pt x="78" y="326"/>
                      </a:lnTo>
                      <a:lnTo>
                        <a:pt x="78" y="326"/>
                      </a:lnTo>
                      <a:lnTo>
                        <a:pt x="78" y="324"/>
                      </a:lnTo>
                      <a:lnTo>
                        <a:pt x="78" y="324"/>
                      </a:lnTo>
                      <a:lnTo>
                        <a:pt x="78" y="322"/>
                      </a:lnTo>
                      <a:lnTo>
                        <a:pt x="78" y="322"/>
                      </a:lnTo>
                      <a:lnTo>
                        <a:pt x="78" y="322"/>
                      </a:lnTo>
                      <a:lnTo>
                        <a:pt x="78" y="320"/>
                      </a:lnTo>
                      <a:lnTo>
                        <a:pt x="78" y="320"/>
                      </a:lnTo>
                      <a:lnTo>
                        <a:pt x="78" y="320"/>
                      </a:lnTo>
                      <a:lnTo>
                        <a:pt x="78" y="320"/>
                      </a:lnTo>
                      <a:lnTo>
                        <a:pt x="78" y="320"/>
                      </a:lnTo>
                      <a:lnTo>
                        <a:pt x="78" y="320"/>
                      </a:lnTo>
                      <a:lnTo>
                        <a:pt x="78" y="318"/>
                      </a:lnTo>
                      <a:lnTo>
                        <a:pt x="78" y="318"/>
                      </a:lnTo>
                      <a:lnTo>
                        <a:pt x="76" y="318"/>
                      </a:lnTo>
                      <a:lnTo>
                        <a:pt x="76" y="318"/>
                      </a:lnTo>
                      <a:lnTo>
                        <a:pt x="76" y="316"/>
                      </a:lnTo>
                      <a:lnTo>
                        <a:pt x="76" y="316"/>
                      </a:lnTo>
                      <a:lnTo>
                        <a:pt x="76" y="314"/>
                      </a:lnTo>
                      <a:lnTo>
                        <a:pt x="76" y="314"/>
                      </a:lnTo>
                      <a:lnTo>
                        <a:pt x="76" y="314"/>
                      </a:lnTo>
                      <a:lnTo>
                        <a:pt x="78" y="314"/>
                      </a:lnTo>
                      <a:lnTo>
                        <a:pt x="78" y="312"/>
                      </a:lnTo>
                      <a:lnTo>
                        <a:pt x="78" y="312"/>
                      </a:lnTo>
                      <a:lnTo>
                        <a:pt x="78" y="312"/>
                      </a:lnTo>
                      <a:lnTo>
                        <a:pt x="78" y="312"/>
                      </a:lnTo>
                      <a:lnTo>
                        <a:pt x="78" y="312"/>
                      </a:lnTo>
                      <a:lnTo>
                        <a:pt x="78" y="312"/>
                      </a:lnTo>
                      <a:lnTo>
                        <a:pt x="76" y="312"/>
                      </a:lnTo>
                      <a:lnTo>
                        <a:pt x="76" y="312"/>
                      </a:lnTo>
                      <a:lnTo>
                        <a:pt x="76" y="312"/>
                      </a:lnTo>
                      <a:lnTo>
                        <a:pt x="76" y="310"/>
                      </a:lnTo>
                      <a:lnTo>
                        <a:pt x="76" y="310"/>
                      </a:lnTo>
                      <a:lnTo>
                        <a:pt x="76" y="308"/>
                      </a:lnTo>
                      <a:lnTo>
                        <a:pt x="76" y="308"/>
                      </a:lnTo>
                      <a:lnTo>
                        <a:pt x="76" y="306"/>
                      </a:lnTo>
                      <a:lnTo>
                        <a:pt x="76" y="306"/>
                      </a:lnTo>
                      <a:lnTo>
                        <a:pt x="74" y="306"/>
                      </a:lnTo>
                      <a:lnTo>
                        <a:pt x="74" y="306"/>
                      </a:lnTo>
                      <a:lnTo>
                        <a:pt x="74" y="306"/>
                      </a:lnTo>
                      <a:lnTo>
                        <a:pt x="74" y="306"/>
                      </a:lnTo>
                      <a:lnTo>
                        <a:pt x="72" y="306"/>
                      </a:lnTo>
                      <a:lnTo>
                        <a:pt x="72" y="308"/>
                      </a:lnTo>
                      <a:lnTo>
                        <a:pt x="72" y="308"/>
                      </a:lnTo>
                      <a:lnTo>
                        <a:pt x="72" y="308"/>
                      </a:lnTo>
                      <a:lnTo>
                        <a:pt x="72" y="310"/>
                      </a:lnTo>
                      <a:lnTo>
                        <a:pt x="71" y="310"/>
                      </a:lnTo>
                      <a:lnTo>
                        <a:pt x="71" y="310"/>
                      </a:lnTo>
                      <a:lnTo>
                        <a:pt x="71" y="312"/>
                      </a:lnTo>
                      <a:lnTo>
                        <a:pt x="72" y="312"/>
                      </a:lnTo>
                      <a:lnTo>
                        <a:pt x="72" y="312"/>
                      </a:lnTo>
                      <a:lnTo>
                        <a:pt x="71" y="312"/>
                      </a:lnTo>
                      <a:lnTo>
                        <a:pt x="71" y="312"/>
                      </a:lnTo>
                      <a:lnTo>
                        <a:pt x="71" y="314"/>
                      </a:lnTo>
                      <a:lnTo>
                        <a:pt x="71" y="314"/>
                      </a:lnTo>
                      <a:lnTo>
                        <a:pt x="72" y="314"/>
                      </a:lnTo>
                      <a:lnTo>
                        <a:pt x="72" y="316"/>
                      </a:lnTo>
                      <a:lnTo>
                        <a:pt x="72" y="316"/>
                      </a:lnTo>
                      <a:lnTo>
                        <a:pt x="72" y="316"/>
                      </a:lnTo>
                      <a:lnTo>
                        <a:pt x="72" y="318"/>
                      </a:lnTo>
                      <a:lnTo>
                        <a:pt x="74" y="318"/>
                      </a:lnTo>
                      <a:lnTo>
                        <a:pt x="74" y="318"/>
                      </a:lnTo>
                      <a:lnTo>
                        <a:pt x="72" y="318"/>
                      </a:lnTo>
                      <a:lnTo>
                        <a:pt x="72" y="318"/>
                      </a:lnTo>
                      <a:lnTo>
                        <a:pt x="72" y="320"/>
                      </a:lnTo>
                      <a:lnTo>
                        <a:pt x="72" y="320"/>
                      </a:lnTo>
                      <a:lnTo>
                        <a:pt x="72" y="320"/>
                      </a:lnTo>
                      <a:lnTo>
                        <a:pt x="71" y="320"/>
                      </a:lnTo>
                      <a:lnTo>
                        <a:pt x="71" y="322"/>
                      </a:lnTo>
                      <a:lnTo>
                        <a:pt x="71" y="322"/>
                      </a:lnTo>
                      <a:lnTo>
                        <a:pt x="71" y="322"/>
                      </a:lnTo>
                      <a:lnTo>
                        <a:pt x="71" y="324"/>
                      </a:lnTo>
                      <a:lnTo>
                        <a:pt x="71" y="324"/>
                      </a:lnTo>
                      <a:lnTo>
                        <a:pt x="71" y="324"/>
                      </a:lnTo>
                      <a:lnTo>
                        <a:pt x="69" y="324"/>
                      </a:lnTo>
                      <a:lnTo>
                        <a:pt x="69" y="326"/>
                      </a:lnTo>
                      <a:lnTo>
                        <a:pt x="69" y="326"/>
                      </a:lnTo>
                      <a:lnTo>
                        <a:pt x="69" y="327"/>
                      </a:lnTo>
                      <a:lnTo>
                        <a:pt x="69" y="327"/>
                      </a:lnTo>
                      <a:lnTo>
                        <a:pt x="69" y="327"/>
                      </a:lnTo>
                      <a:lnTo>
                        <a:pt x="69" y="327"/>
                      </a:lnTo>
                      <a:lnTo>
                        <a:pt x="67" y="327"/>
                      </a:lnTo>
                      <a:lnTo>
                        <a:pt x="67" y="327"/>
                      </a:lnTo>
                      <a:lnTo>
                        <a:pt x="67" y="327"/>
                      </a:lnTo>
                      <a:lnTo>
                        <a:pt x="65" y="327"/>
                      </a:lnTo>
                      <a:lnTo>
                        <a:pt x="65" y="327"/>
                      </a:lnTo>
                      <a:lnTo>
                        <a:pt x="65" y="329"/>
                      </a:lnTo>
                      <a:lnTo>
                        <a:pt x="65" y="329"/>
                      </a:lnTo>
                      <a:lnTo>
                        <a:pt x="65" y="329"/>
                      </a:lnTo>
                      <a:lnTo>
                        <a:pt x="63" y="329"/>
                      </a:lnTo>
                      <a:lnTo>
                        <a:pt x="63" y="329"/>
                      </a:lnTo>
                      <a:lnTo>
                        <a:pt x="63" y="329"/>
                      </a:lnTo>
                      <a:lnTo>
                        <a:pt x="63" y="331"/>
                      </a:lnTo>
                      <a:lnTo>
                        <a:pt x="61" y="331"/>
                      </a:lnTo>
                      <a:lnTo>
                        <a:pt x="61" y="331"/>
                      </a:lnTo>
                      <a:lnTo>
                        <a:pt x="59" y="331"/>
                      </a:lnTo>
                      <a:lnTo>
                        <a:pt x="59" y="331"/>
                      </a:lnTo>
                      <a:lnTo>
                        <a:pt x="59" y="331"/>
                      </a:lnTo>
                      <a:lnTo>
                        <a:pt x="59" y="331"/>
                      </a:lnTo>
                      <a:lnTo>
                        <a:pt x="59" y="333"/>
                      </a:lnTo>
                      <a:lnTo>
                        <a:pt x="57" y="333"/>
                      </a:lnTo>
                      <a:lnTo>
                        <a:pt x="57" y="333"/>
                      </a:lnTo>
                      <a:lnTo>
                        <a:pt x="57" y="333"/>
                      </a:lnTo>
                      <a:lnTo>
                        <a:pt x="57" y="333"/>
                      </a:lnTo>
                      <a:lnTo>
                        <a:pt x="55" y="333"/>
                      </a:lnTo>
                      <a:lnTo>
                        <a:pt x="55" y="335"/>
                      </a:lnTo>
                      <a:lnTo>
                        <a:pt x="55" y="335"/>
                      </a:lnTo>
                      <a:lnTo>
                        <a:pt x="53" y="335"/>
                      </a:lnTo>
                      <a:lnTo>
                        <a:pt x="53" y="335"/>
                      </a:lnTo>
                      <a:lnTo>
                        <a:pt x="53" y="335"/>
                      </a:lnTo>
                      <a:lnTo>
                        <a:pt x="53" y="335"/>
                      </a:lnTo>
                      <a:lnTo>
                        <a:pt x="51" y="335"/>
                      </a:lnTo>
                      <a:lnTo>
                        <a:pt x="51" y="335"/>
                      </a:lnTo>
                      <a:lnTo>
                        <a:pt x="51" y="335"/>
                      </a:lnTo>
                      <a:lnTo>
                        <a:pt x="51" y="335"/>
                      </a:lnTo>
                      <a:lnTo>
                        <a:pt x="49" y="335"/>
                      </a:lnTo>
                      <a:lnTo>
                        <a:pt x="49" y="337"/>
                      </a:lnTo>
                      <a:lnTo>
                        <a:pt x="49" y="337"/>
                      </a:lnTo>
                      <a:lnTo>
                        <a:pt x="48" y="337"/>
                      </a:lnTo>
                      <a:lnTo>
                        <a:pt x="48" y="337"/>
                      </a:lnTo>
                      <a:lnTo>
                        <a:pt x="48" y="337"/>
                      </a:lnTo>
                      <a:lnTo>
                        <a:pt x="46" y="337"/>
                      </a:lnTo>
                      <a:lnTo>
                        <a:pt x="46" y="337"/>
                      </a:lnTo>
                      <a:lnTo>
                        <a:pt x="46" y="335"/>
                      </a:lnTo>
                      <a:lnTo>
                        <a:pt x="46" y="335"/>
                      </a:lnTo>
                      <a:lnTo>
                        <a:pt x="44" y="335"/>
                      </a:lnTo>
                      <a:lnTo>
                        <a:pt x="44" y="335"/>
                      </a:lnTo>
                      <a:lnTo>
                        <a:pt x="44" y="335"/>
                      </a:lnTo>
                      <a:lnTo>
                        <a:pt x="42" y="335"/>
                      </a:lnTo>
                      <a:lnTo>
                        <a:pt x="42" y="335"/>
                      </a:lnTo>
                      <a:lnTo>
                        <a:pt x="42" y="335"/>
                      </a:lnTo>
                      <a:lnTo>
                        <a:pt x="42" y="335"/>
                      </a:lnTo>
                      <a:lnTo>
                        <a:pt x="40" y="335"/>
                      </a:lnTo>
                      <a:lnTo>
                        <a:pt x="40" y="333"/>
                      </a:lnTo>
                      <a:lnTo>
                        <a:pt x="40" y="333"/>
                      </a:lnTo>
                      <a:lnTo>
                        <a:pt x="38" y="333"/>
                      </a:lnTo>
                      <a:lnTo>
                        <a:pt x="38" y="333"/>
                      </a:lnTo>
                      <a:lnTo>
                        <a:pt x="38" y="333"/>
                      </a:lnTo>
                      <a:lnTo>
                        <a:pt x="38" y="331"/>
                      </a:lnTo>
                      <a:lnTo>
                        <a:pt x="38" y="331"/>
                      </a:lnTo>
                      <a:lnTo>
                        <a:pt x="36" y="331"/>
                      </a:lnTo>
                      <a:lnTo>
                        <a:pt x="36" y="331"/>
                      </a:lnTo>
                      <a:lnTo>
                        <a:pt x="36" y="331"/>
                      </a:lnTo>
                      <a:lnTo>
                        <a:pt x="36" y="329"/>
                      </a:lnTo>
                      <a:lnTo>
                        <a:pt x="36" y="329"/>
                      </a:lnTo>
                      <a:lnTo>
                        <a:pt x="36" y="329"/>
                      </a:lnTo>
                      <a:lnTo>
                        <a:pt x="34" y="329"/>
                      </a:lnTo>
                      <a:lnTo>
                        <a:pt x="34" y="327"/>
                      </a:lnTo>
                      <a:lnTo>
                        <a:pt x="34" y="327"/>
                      </a:lnTo>
                      <a:lnTo>
                        <a:pt x="32" y="327"/>
                      </a:lnTo>
                      <a:lnTo>
                        <a:pt x="32" y="327"/>
                      </a:lnTo>
                      <a:lnTo>
                        <a:pt x="32" y="327"/>
                      </a:lnTo>
                      <a:lnTo>
                        <a:pt x="32" y="327"/>
                      </a:lnTo>
                      <a:lnTo>
                        <a:pt x="32" y="327"/>
                      </a:lnTo>
                      <a:lnTo>
                        <a:pt x="32" y="326"/>
                      </a:lnTo>
                      <a:lnTo>
                        <a:pt x="30" y="326"/>
                      </a:lnTo>
                      <a:lnTo>
                        <a:pt x="30" y="326"/>
                      </a:lnTo>
                      <a:lnTo>
                        <a:pt x="30" y="324"/>
                      </a:lnTo>
                      <a:lnTo>
                        <a:pt x="30" y="324"/>
                      </a:lnTo>
                      <a:lnTo>
                        <a:pt x="30" y="324"/>
                      </a:lnTo>
                      <a:lnTo>
                        <a:pt x="30" y="324"/>
                      </a:lnTo>
                      <a:lnTo>
                        <a:pt x="30" y="322"/>
                      </a:lnTo>
                      <a:lnTo>
                        <a:pt x="28" y="322"/>
                      </a:lnTo>
                      <a:lnTo>
                        <a:pt x="28" y="322"/>
                      </a:lnTo>
                      <a:lnTo>
                        <a:pt x="28" y="322"/>
                      </a:lnTo>
                      <a:lnTo>
                        <a:pt x="28" y="320"/>
                      </a:lnTo>
                      <a:lnTo>
                        <a:pt x="27" y="320"/>
                      </a:lnTo>
                      <a:lnTo>
                        <a:pt x="27" y="320"/>
                      </a:lnTo>
                      <a:lnTo>
                        <a:pt x="27" y="320"/>
                      </a:lnTo>
                      <a:lnTo>
                        <a:pt x="27" y="320"/>
                      </a:lnTo>
                      <a:lnTo>
                        <a:pt x="27" y="320"/>
                      </a:lnTo>
                      <a:lnTo>
                        <a:pt x="27" y="318"/>
                      </a:lnTo>
                      <a:lnTo>
                        <a:pt x="25" y="318"/>
                      </a:lnTo>
                      <a:lnTo>
                        <a:pt x="25" y="318"/>
                      </a:lnTo>
                      <a:lnTo>
                        <a:pt x="25" y="318"/>
                      </a:lnTo>
                      <a:lnTo>
                        <a:pt x="25" y="316"/>
                      </a:lnTo>
                      <a:lnTo>
                        <a:pt x="25" y="316"/>
                      </a:lnTo>
                      <a:lnTo>
                        <a:pt x="23" y="316"/>
                      </a:lnTo>
                      <a:lnTo>
                        <a:pt x="23" y="316"/>
                      </a:lnTo>
                      <a:lnTo>
                        <a:pt x="23" y="316"/>
                      </a:lnTo>
                      <a:lnTo>
                        <a:pt x="23" y="314"/>
                      </a:lnTo>
                      <a:lnTo>
                        <a:pt x="21" y="314"/>
                      </a:lnTo>
                      <a:lnTo>
                        <a:pt x="21" y="314"/>
                      </a:lnTo>
                      <a:lnTo>
                        <a:pt x="21" y="314"/>
                      </a:lnTo>
                      <a:lnTo>
                        <a:pt x="21" y="312"/>
                      </a:lnTo>
                      <a:lnTo>
                        <a:pt x="21" y="312"/>
                      </a:lnTo>
                      <a:lnTo>
                        <a:pt x="21" y="312"/>
                      </a:lnTo>
                      <a:lnTo>
                        <a:pt x="19" y="312"/>
                      </a:lnTo>
                      <a:lnTo>
                        <a:pt x="19" y="312"/>
                      </a:lnTo>
                      <a:lnTo>
                        <a:pt x="19" y="312"/>
                      </a:lnTo>
                      <a:lnTo>
                        <a:pt x="19" y="310"/>
                      </a:lnTo>
                      <a:lnTo>
                        <a:pt x="19" y="310"/>
                      </a:lnTo>
                      <a:lnTo>
                        <a:pt x="19" y="310"/>
                      </a:lnTo>
                      <a:lnTo>
                        <a:pt x="17" y="310"/>
                      </a:lnTo>
                      <a:lnTo>
                        <a:pt x="17" y="308"/>
                      </a:lnTo>
                      <a:lnTo>
                        <a:pt x="17" y="308"/>
                      </a:lnTo>
                      <a:lnTo>
                        <a:pt x="17" y="308"/>
                      </a:lnTo>
                      <a:lnTo>
                        <a:pt x="15" y="308"/>
                      </a:lnTo>
                      <a:lnTo>
                        <a:pt x="15" y="306"/>
                      </a:lnTo>
                      <a:lnTo>
                        <a:pt x="15" y="306"/>
                      </a:lnTo>
                      <a:lnTo>
                        <a:pt x="15" y="306"/>
                      </a:lnTo>
                      <a:lnTo>
                        <a:pt x="15" y="306"/>
                      </a:lnTo>
                      <a:lnTo>
                        <a:pt x="15" y="304"/>
                      </a:lnTo>
                      <a:lnTo>
                        <a:pt x="13" y="304"/>
                      </a:lnTo>
                      <a:lnTo>
                        <a:pt x="13" y="304"/>
                      </a:lnTo>
                      <a:lnTo>
                        <a:pt x="13" y="303"/>
                      </a:lnTo>
                      <a:lnTo>
                        <a:pt x="13" y="303"/>
                      </a:lnTo>
                      <a:lnTo>
                        <a:pt x="13" y="303"/>
                      </a:lnTo>
                      <a:lnTo>
                        <a:pt x="15" y="303"/>
                      </a:lnTo>
                      <a:lnTo>
                        <a:pt x="15" y="301"/>
                      </a:lnTo>
                      <a:lnTo>
                        <a:pt x="15" y="301"/>
                      </a:lnTo>
                      <a:lnTo>
                        <a:pt x="15" y="301"/>
                      </a:lnTo>
                      <a:lnTo>
                        <a:pt x="15" y="301"/>
                      </a:lnTo>
                      <a:lnTo>
                        <a:pt x="15" y="299"/>
                      </a:lnTo>
                      <a:lnTo>
                        <a:pt x="17" y="299"/>
                      </a:lnTo>
                      <a:lnTo>
                        <a:pt x="17" y="299"/>
                      </a:lnTo>
                      <a:lnTo>
                        <a:pt x="19" y="299"/>
                      </a:lnTo>
                      <a:lnTo>
                        <a:pt x="19" y="301"/>
                      </a:lnTo>
                      <a:lnTo>
                        <a:pt x="19" y="301"/>
                      </a:lnTo>
                      <a:lnTo>
                        <a:pt x="19" y="301"/>
                      </a:lnTo>
                      <a:lnTo>
                        <a:pt x="19" y="303"/>
                      </a:lnTo>
                      <a:lnTo>
                        <a:pt x="19" y="303"/>
                      </a:lnTo>
                      <a:lnTo>
                        <a:pt x="19" y="303"/>
                      </a:lnTo>
                      <a:lnTo>
                        <a:pt x="19" y="303"/>
                      </a:lnTo>
                      <a:lnTo>
                        <a:pt x="21" y="303"/>
                      </a:lnTo>
                      <a:lnTo>
                        <a:pt x="21" y="303"/>
                      </a:lnTo>
                      <a:lnTo>
                        <a:pt x="21" y="303"/>
                      </a:lnTo>
                      <a:lnTo>
                        <a:pt x="21" y="303"/>
                      </a:lnTo>
                      <a:lnTo>
                        <a:pt x="23" y="303"/>
                      </a:lnTo>
                      <a:lnTo>
                        <a:pt x="23" y="303"/>
                      </a:lnTo>
                      <a:lnTo>
                        <a:pt x="23" y="303"/>
                      </a:lnTo>
                      <a:lnTo>
                        <a:pt x="23" y="301"/>
                      </a:lnTo>
                      <a:lnTo>
                        <a:pt x="25" y="301"/>
                      </a:lnTo>
                      <a:lnTo>
                        <a:pt x="25" y="301"/>
                      </a:lnTo>
                      <a:lnTo>
                        <a:pt x="25" y="301"/>
                      </a:lnTo>
                      <a:lnTo>
                        <a:pt x="25" y="301"/>
                      </a:lnTo>
                      <a:lnTo>
                        <a:pt x="25" y="301"/>
                      </a:lnTo>
                      <a:lnTo>
                        <a:pt x="25" y="301"/>
                      </a:lnTo>
                      <a:lnTo>
                        <a:pt x="27" y="301"/>
                      </a:lnTo>
                      <a:lnTo>
                        <a:pt x="27" y="301"/>
                      </a:lnTo>
                      <a:lnTo>
                        <a:pt x="27" y="299"/>
                      </a:lnTo>
                      <a:lnTo>
                        <a:pt x="27" y="299"/>
                      </a:lnTo>
                      <a:lnTo>
                        <a:pt x="28" y="299"/>
                      </a:lnTo>
                      <a:lnTo>
                        <a:pt x="28" y="301"/>
                      </a:lnTo>
                      <a:lnTo>
                        <a:pt x="28" y="301"/>
                      </a:lnTo>
                      <a:lnTo>
                        <a:pt x="30" y="301"/>
                      </a:lnTo>
                      <a:lnTo>
                        <a:pt x="30" y="299"/>
                      </a:lnTo>
                      <a:lnTo>
                        <a:pt x="30" y="299"/>
                      </a:lnTo>
                      <a:lnTo>
                        <a:pt x="30" y="299"/>
                      </a:lnTo>
                      <a:lnTo>
                        <a:pt x="30" y="297"/>
                      </a:lnTo>
                      <a:lnTo>
                        <a:pt x="30" y="297"/>
                      </a:lnTo>
                      <a:lnTo>
                        <a:pt x="30" y="297"/>
                      </a:lnTo>
                      <a:lnTo>
                        <a:pt x="32" y="297"/>
                      </a:lnTo>
                      <a:lnTo>
                        <a:pt x="32" y="297"/>
                      </a:lnTo>
                      <a:lnTo>
                        <a:pt x="32" y="297"/>
                      </a:lnTo>
                      <a:lnTo>
                        <a:pt x="32" y="297"/>
                      </a:lnTo>
                      <a:lnTo>
                        <a:pt x="34" y="297"/>
                      </a:lnTo>
                      <a:lnTo>
                        <a:pt x="34" y="297"/>
                      </a:lnTo>
                      <a:lnTo>
                        <a:pt x="36" y="297"/>
                      </a:lnTo>
                      <a:lnTo>
                        <a:pt x="36" y="297"/>
                      </a:lnTo>
                      <a:lnTo>
                        <a:pt x="36" y="297"/>
                      </a:lnTo>
                      <a:lnTo>
                        <a:pt x="36" y="295"/>
                      </a:lnTo>
                      <a:lnTo>
                        <a:pt x="36" y="295"/>
                      </a:lnTo>
                      <a:lnTo>
                        <a:pt x="36" y="295"/>
                      </a:lnTo>
                      <a:lnTo>
                        <a:pt x="36" y="295"/>
                      </a:lnTo>
                      <a:lnTo>
                        <a:pt x="38" y="295"/>
                      </a:lnTo>
                      <a:lnTo>
                        <a:pt x="38" y="293"/>
                      </a:lnTo>
                      <a:lnTo>
                        <a:pt x="38" y="293"/>
                      </a:lnTo>
                      <a:lnTo>
                        <a:pt x="38" y="291"/>
                      </a:lnTo>
                      <a:lnTo>
                        <a:pt x="38" y="291"/>
                      </a:lnTo>
                      <a:lnTo>
                        <a:pt x="38" y="291"/>
                      </a:lnTo>
                      <a:lnTo>
                        <a:pt x="38" y="291"/>
                      </a:lnTo>
                      <a:lnTo>
                        <a:pt x="36" y="291"/>
                      </a:lnTo>
                      <a:lnTo>
                        <a:pt x="36" y="291"/>
                      </a:lnTo>
                      <a:lnTo>
                        <a:pt x="36" y="291"/>
                      </a:lnTo>
                      <a:lnTo>
                        <a:pt x="34" y="291"/>
                      </a:lnTo>
                      <a:lnTo>
                        <a:pt x="34" y="291"/>
                      </a:lnTo>
                      <a:lnTo>
                        <a:pt x="34" y="291"/>
                      </a:lnTo>
                      <a:lnTo>
                        <a:pt x="32" y="291"/>
                      </a:lnTo>
                      <a:lnTo>
                        <a:pt x="32" y="291"/>
                      </a:lnTo>
                      <a:lnTo>
                        <a:pt x="32" y="291"/>
                      </a:lnTo>
                      <a:lnTo>
                        <a:pt x="32" y="293"/>
                      </a:lnTo>
                      <a:lnTo>
                        <a:pt x="30" y="293"/>
                      </a:lnTo>
                      <a:lnTo>
                        <a:pt x="30" y="293"/>
                      </a:lnTo>
                      <a:lnTo>
                        <a:pt x="30" y="293"/>
                      </a:lnTo>
                      <a:lnTo>
                        <a:pt x="30" y="293"/>
                      </a:lnTo>
                      <a:lnTo>
                        <a:pt x="28" y="293"/>
                      </a:lnTo>
                      <a:lnTo>
                        <a:pt x="28" y="293"/>
                      </a:lnTo>
                      <a:lnTo>
                        <a:pt x="28" y="295"/>
                      </a:lnTo>
                      <a:lnTo>
                        <a:pt x="28" y="295"/>
                      </a:lnTo>
                      <a:lnTo>
                        <a:pt x="27" y="295"/>
                      </a:lnTo>
                      <a:lnTo>
                        <a:pt x="27" y="295"/>
                      </a:lnTo>
                      <a:lnTo>
                        <a:pt x="27" y="295"/>
                      </a:lnTo>
                      <a:lnTo>
                        <a:pt x="27" y="295"/>
                      </a:lnTo>
                      <a:lnTo>
                        <a:pt x="25" y="295"/>
                      </a:lnTo>
                      <a:lnTo>
                        <a:pt x="25" y="295"/>
                      </a:lnTo>
                      <a:lnTo>
                        <a:pt x="25" y="295"/>
                      </a:lnTo>
                      <a:lnTo>
                        <a:pt x="23" y="295"/>
                      </a:lnTo>
                      <a:lnTo>
                        <a:pt x="23" y="295"/>
                      </a:lnTo>
                      <a:lnTo>
                        <a:pt x="23" y="293"/>
                      </a:lnTo>
                      <a:lnTo>
                        <a:pt x="21" y="293"/>
                      </a:lnTo>
                      <a:lnTo>
                        <a:pt x="21" y="293"/>
                      </a:lnTo>
                      <a:lnTo>
                        <a:pt x="21" y="293"/>
                      </a:lnTo>
                      <a:lnTo>
                        <a:pt x="19" y="293"/>
                      </a:lnTo>
                      <a:lnTo>
                        <a:pt x="19" y="293"/>
                      </a:lnTo>
                      <a:lnTo>
                        <a:pt x="19" y="293"/>
                      </a:lnTo>
                      <a:lnTo>
                        <a:pt x="19" y="293"/>
                      </a:lnTo>
                      <a:lnTo>
                        <a:pt x="17" y="293"/>
                      </a:lnTo>
                      <a:lnTo>
                        <a:pt x="17" y="291"/>
                      </a:lnTo>
                      <a:lnTo>
                        <a:pt x="17" y="291"/>
                      </a:lnTo>
                      <a:lnTo>
                        <a:pt x="15" y="291"/>
                      </a:lnTo>
                      <a:lnTo>
                        <a:pt x="15" y="291"/>
                      </a:lnTo>
                      <a:lnTo>
                        <a:pt x="15" y="291"/>
                      </a:lnTo>
                      <a:lnTo>
                        <a:pt x="15" y="291"/>
                      </a:lnTo>
                      <a:lnTo>
                        <a:pt x="15" y="289"/>
                      </a:lnTo>
                      <a:lnTo>
                        <a:pt x="13" y="289"/>
                      </a:lnTo>
                      <a:lnTo>
                        <a:pt x="13" y="289"/>
                      </a:lnTo>
                      <a:lnTo>
                        <a:pt x="13" y="289"/>
                      </a:lnTo>
                      <a:lnTo>
                        <a:pt x="11" y="289"/>
                      </a:lnTo>
                      <a:lnTo>
                        <a:pt x="11" y="287"/>
                      </a:lnTo>
                      <a:lnTo>
                        <a:pt x="11" y="287"/>
                      </a:lnTo>
                      <a:lnTo>
                        <a:pt x="11" y="287"/>
                      </a:lnTo>
                      <a:lnTo>
                        <a:pt x="11" y="287"/>
                      </a:lnTo>
                      <a:lnTo>
                        <a:pt x="9" y="287"/>
                      </a:lnTo>
                      <a:lnTo>
                        <a:pt x="9" y="287"/>
                      </a:lnTo>
                      <a:lnTo>
                        <a:pt x="9" y="287"/>
                      </a:lnTo>
                      <a:lnTo>
                        <a:pt x="9" y="287"/>
                      </a:lnTo>
                      <a:lnTo>
                        <a:pt x="9" y="285"/>
                      </a:lnTo>
                      <a:lnTo>
                        <a:pt x="7" y="285"/>
                      </a:lnTo>
                      <a:lnTo>
                        <a:pt x="7" y="285"/>
                      </a:lnTo>
                      <a:lnTo>
                        <a:pt x="7" y="285"/>
                      </a:lnTo>
                      <a:lnTo>
                        <a:pt x="7" y="283"/>
                      </a:lnTo>
                      <a:lnTo>
                        <a:pt x="5" y="283"/>
                      </a:lnTo>
                      <a:lnTo>
                        <a:pt x="5" y="283"/>
                      </a:lnTo>
                      <a:lnTo>
                        <a:pt x="5" y="281"/>
                      </a:lnTo>
                      <a:lnTo>
                        <a:pt x="5" y="281"/>
                      </a:lnTo>
                      <a:lnTo>
                        <a:pt x="5" y="281"/>
                      </a:lnTo>
                      <a:lnTo>
                        <a:pt x="5" y="281"/>
                      </a:lnTo>
                      <a:lnTo>
                        <a:pt x="4" y="281"/>
                      </a:lnTo>
                      <a:lnTo>
                        <a:pt x="4" y="280"/>
                      </a:lnTo>
                      <a:lnTo>
                        <a:pt x="4" y="280"/>
                      </a:lnTo>
                      <a:lnTo>
                        <a:pt x="4" y="280"/>
                      </a:lnTo>
                      <a:lnTo>
                        <a:pt x="5" y="280"/>
                      </a:lnTo>
                      <a:lnTo>
                        <a:pt x="5" y="278"/>
                      </a:lnTo>
                      <a:lnTo>
                        <a:pt x="5" y="278"/>
                      </a:lnTo>
                      <a:lnTo>
                        <a:pt x="4" y="278"/>
                      </a:lnTo>
                      <a:lnTo>
                        <a:pt x="4" y="278"/>
                      </a:lnTo>
                      <a:lnTo>
                        <a:pt x="4" y="278"/>
                      </a:lnTo>
                      <a:lnTo>
                        <a:pt x="4" y="278"/>
                      </a:lnTo>
                      <a:lnTo>
                        <a:pt x="2" y="278"/>
                      </a:lnTo>
                      <a:lnTo>
                        <a:pt x="2" y="278"/>
                      </a:lnTo>
                      <a:lnTo>
                        <a:pt x="0" y="278"/>
                      </a:lnTo>
                      <a:lnTo>
                        <a:pt x="0" y="278"/>
                      </a:lnTo>
                      <a:lnTo>
                        <a:pt x="0" y="278"/>
                      </a:lnTo>
                      <a:lnTo>
                        <a:pt x="0" y="276"/>
                      </a:lnTo>
                      <a:lnTo>
                        <a:pt x="0" y="276"/>
                      </a:lnTo>
                      <a:lnTo>
                        <a:pt x="0" y="276"/>
                      </a:lnTo>
                      <a:lnTo>
                        <a:pt x="0" y="274"/>
                      </a:lnTo>
                      <a:lnTo>
                        <a:pt x="0" y="274"/>
                      </a:lnTo>
                      <a:lnTo>
                        <a:pt x="2" y="274"/>
                      </a:lnTo>
                      <a:lnTo>
                        <a:pt x="2" y="272"/>
                      </a:lnTo>
                      <a:lnTo>
                        <a:pt x="2" y="272"/>
                      </a:lnTo>
                      <a:lnTo>
                        <a:pt x="0" y="272"/>
                      </a:lnTo>
                      <a:lnTo>
                        <a:pt x="0" y="272"/>
                      </a:lnTo>
                      <a:lnTo>
                        <a:pt x="2" y="272"/>
                      </a:lnTo>
                      <a:lnTo>
                        <a:pt x="2" y="270"/>
                      </a:lnTo>
                      <a:lnTo>
                        <a:pt x="2" y="270"/>
                      </a:lnTo>
                      <a:lnTo>
                        <a:pt x="4" y="270"/>
                      </a:lnTo>
                      <a:lnTo>
                        <a:pt x="4" y="270"/>
                      </a:lnTo>
                      <a:lnTo>
                        <a:pt x="4" y="270"/>
                      </a:lnTo>
                      <a:lnTo>
                        <a:pt x="4" y="270"/>
                      </a:lnTo>
                      <a:lnTo>
                        <a:pt x="5" y="270"/>
                      </a:lnTo>
                      <a:lnTo>
                        <a:pt x="5" y="270"/>
                      </a:lnTo>
                      <a:lnTo>
                        <a:pt x="5" y="270"/>
                      </a:lnTo>
                      <a:lnTo>
                        <a:pt x="7" y="270"/>
                      </a:lnTo>
                      <a:lnTo>
                        <a:pt x="7" y="268"/>
                      </a:lnTo>
                      <a:lnTo>
                        <a:pt x="5" y="268"/>
                      </a:lnTo>
                      <a:lnTo>
                        <a:pt x="5" y="268"/>
                      </a:lnTo>
                      <a:lnTo>
                        <a:pt x="5" y="268"/>
                      </a:lnTo>
                      <a:lnTo>
                        <a:pt x="5" y="268"/>
                      </a:lnTo>
                      <a:lnTo>
                        <a:pt x="4" y="268"/>
                      </a:lnTo>
                      <a:lnTo>
                        <a:pt x="4" y="268"/>
                      </a:lnTo>
                      <a:lnTo>
                        <a:pt x="4" y="266"/>
                      </a:lnTo>
                      <a:lnTo>
                        <a:pt x="4" y="266"/>
                      </a:lnTo>
                      <a:lnTo>
                        <a:pt x="4" y="266"/>
                      </a:lnTo>
                      <a:lnTo>
                        <a:pt x="5" y="266"/>
                      </a:lnTo>
                      <a:lnTo>
                        <a:pt x="5" y="266"/>
                      </a:lnTo>
                      <a:lnTo>
                        <a:pt x="5" y="266"/>
                      </a:lnTo>
                      <a:lnTo>
                        <a:pt x="5" y="268"/>
                      </a:lnTo>
                      <a:lnTo>
                        <a:pt x="5" y="268"/>
                      </a:lnTo>
                      <a:lnTo>
                        <a:pt x="7" y="268"/>
                      </a:lnTo>
                      <a:lnTo>
                        <a:pt x="7" y="268"/>
                      </a:lnTo>
                      <a:lnTo>
                        <a:pt x="7" y="266"/>
                      </a:lnTo>
                      <a:lnTo>
                        <a:pt x="9" y="266"/>
                      </a:lnTo>
                      <a:lnTo>
                        <a:pt x="9" y="266"/>
                      </a:lnTo>
                      <a:lnTo>
                        <a:pt x="9" y="266"/>
                      </a:lnTo>
                      <a:lnTo>
                        <a:pt x="9" y="264"/>
                      </a:lnTo>
                      <a:lnTo>
                        <a:pt x="9" y="264"/>
                      </a:lnTo>
                      <a:lnTo>
                        <a:pt x="9" y="266"/>
                      </a:lnTo>
                      <a:lnTo>
                        <a:pt x="11" y="266"/>
                      </a:lnTo>
                      <a:lnTo>
                        <a:pt x="11" y="264"/>
                      </a:lnTo>
                      <a:lnTo>
                        <a:pt x="11" y="264"/>
                      </a:lnTo>
                      <a:lnTo>
                        <a:pt x="11" y="264"/>
                      </a:lnTo>
                      <a:lnTo>
                        <a:pt x="11" y="262"/>
                      </a:lnTo>
                      <a:lnTo>
                        <a:pt x="11" y="262"/>
                      </a:lnTo>
                      <a:lnTo>
                        <a:pt x="11" y="262"/>
                      </a:lnTo>
                      <a:lnTo>
                        <a:pt x="11" y="264"/>
                      </a:lnTo>
                      <a:lnTo>
                        <a:pt x="11" y="264"/>
                      </a:lnTo>
                      <a:lnTo>
                        <a:pt x="13" y="264"/>
                      </a:lnTo>
                      <a:lnTo>
                        <a:pt x="13" y="264"/>
                      </a:lnTo>
                      <a:lnTo>
                        <a:pt x="13" y="264"/>
                      </a:lnTo>
                      <a:lnTo>
                        <a:pt x="13" y="262"/>
                      </a:lnTo>
                      <a:lnTo>
                        <a:pt x="15" y="262"/>
                      </a:lnTo>
                      <a:lnTo>
                        <a:pt x="15" y="264"/>
                      </a:lnTo>
                      <a:lnTo>
                        <a:pt x="15" y="264"/>
                      </a:lnTo>
                      <a:lnTo>
                        <a:pt x="15" y="264"/>
                      </a:lnTo>
                      <a:lnTo>
                        <a:pt x="17" y="264"/>
                      </a:lnTo>
                      <a:lnTo>
                        <a:pt x="17" y="264"/>
                      </a:lnTo>
                      <a:lnTo>
                        <a:pt x="19" y="264"/>
                      </a:lnTo>
                      <a:lnTo>
                        <a:pt x="19" y="264"/>
                      </a:lnTo>
                      <a:lnTo>
                        <a:pt x="19" y="264"/>
                      </a:lnTo>
                      <a:lnTo>
                        <a:pt x="21" y="264"/>
                      </a:lnTo>
                      <a:lnTo>
                        <a:pt x="21" y="264"/>
                      </a:lnTo>
                      <a:lnTo>
                        <a:pt x="21" y="264"/>
                      </a:lnTo>
                      <a:lnTo>
                        <a:pt x="23" y="264"/>
                      </a:lnTo>
                      <a:lnTo>
                        <a:pt x="23" y="262"/>
                      </a:lnTo>
                      <a:lnTo>
                        <a:pt x="23" y="262"/>
                      </a:lnTo>
                      <a:lnTo>
                        <a:pt x="23" y="264"/>
                      </a:lnTo>
                      <a:lnTo>
                        <a:pt x="25" y="264"/>
                      </a:lnTo>
                      <a:lnTo>
                        <a:pt x="25" y="264"/>
                      </a:lnTo>
                      <a:lnTo>
                        <a:pt x="25" y="264"/>
                      </a:lnTo>
                      <a:lnTo>
                        <a:pt x="25" y="264"/>
                      </a:lnTo>
                      <a:lnTo>
                        <a:pt x="27" y="264"/>
                      </a:lnTo>
                      <a:lnTo>
                        <a:pt x="27" y="264"/>
                      </a:lnTo>
                      <a:lnTo>
                        <a:pt x="27" y="264"/>
                      </a:lnTo>
                      <a:lnTo>
                        <a:pt x="27" y="264"/>
                      </a:lnTo>
                      <a:lnTo>
                        <a:pt x="28" y="264"/>
                      </a:lnTo>
                      <a:lnTo>
                        <a:pt x="28" y="264"/>
                      </a:lnTo>
                      <a:lnTo>
                        <a:pt x="30" y="264"/>
                      </a:lnTo>
                      <a:lnTo>
                        <a:pt x="30" y="264"/>
                      </a:lnTo>
                      <a:lnTo>
                        <a:pt x="30" y="264"/>
                      </a:lnTo>
                      <a:lnTo>
                        <a:pt x="32" y="264"/>
                      </a:lnTo>
                      <a:lnTo>
                        <a:pt x="32" y="264"/>
                      </a:lnTo>
                      <a:lnTo>
                        <a:pt x="32" y="264"/>
                      </a:lnTo>
                      <a:lnTo>
                        <a:pt x="34" y="264"/>
                      </a:lnTo>
                      <a:lnTo>
                        <a:pt x="34" y="264"/>
                      </a:lnTo>
                      <a:lnTo>
                        <a:pt x="34" y="264"/>
                      </a:lnTo>
                      <a:lnTo>
                        <a:pt x="34" y="262"/>
                      </a:lnTo>
                      <a:lnTo>
                        <a:pt x="34" y="262"/>
                      </a:lnTo>
                      <a:lnTo>
                        <a:pt x="36" y="262"/>
                      </a:lnTo>
                      <a:lnTo>
                        <a:pt x="36" y="262"/>
                      </a:lnTo>
                      <a:lnTo>
                        <a:pt x="36" y="262"/>
                      </a:lnTo>
                      <a:lnTo>
                        <a:pt x="36" y="262"/>
                      </a:lnTo>
                      <a:lnTo>
                        <a:pt x="38" y="262"/>
                      </a:lnTo>
                      <a:lnTo>
                        <a:pt x="38" y="262"/>
                      </a:lnTo>
                      <a:lnTo>
                        <a:pt x="38" y="262"/>
                      </a:lnTo>
                      <a:lnTo>
                        <a:pt x="40" y="262"/>
                      </a:lnTo>
                      <a:lnTo>
                        <a:pt x="40" y="260"/>
                      </a:lnTo>
                      <a:lnTo>
                        <a:pt x="40" y="260"/>
                      </a:lnTo>
                      <a:lnTo>
                        <a:pt x="42" y="260"/>
                      </a:lnTo>
                      <a:lnTo>
                        <a:pt x="42" y="260"/>
                      </a:lnTo>
                      <a:lnTo>
                        <a:pt x="42" y="262"/>
                      </a:lnTo>
                      <a:lnTo>
                        <a:pt x="42" y="262"/>
                      </a:lnTo>
                      <a:lnTo>
                        <a:pt x="42" y="264"/>
                      </a:lnTo>
                      <a:lnTo>
                        <a:pt x="42" y="264"/>
                      </a:lnTo>
                      <a:lnTo>
                        <a:pt x="42" y="264"/>
                      </a:lnTo>
                      <a:lnTo>
                        <a:pt x="44" y="264"/>
                      </a:lnTo>
                      <a:lnTo>
                        <a:pt x="44" y="264"/>
                      </a:lnTo>
                      <a:lnTo>
                        <a:pt x="46" y="264"/>
                      </a:lnTo>
                      <a:lnTo>
                        <a:pt x="46" y="264"/>
                      </a:lnTo>
                      <a:lnTo>
                        <a:pt x="46" y="264"/>
                      </a:lnTo>
                      <a:lnTo>
                        <a:pt x="48" y="264"/>
                      </a:lnTo>
                      <a:lnTo>
                        <a:pt x="48" y="264"/>
                      </a:lnTo>
                      <a:lnTo>
                        <a:pt x="48" y="264"/>
                      </a:lnTo>
                      <a:lnTo>
                        <a:pt x="48" y="264"/>
                      </a:lnTo>
                      <a:lnTo>
                        <a:pt x="48" y="262"/>
                      </a:lnTo>
                      <a:lnTo>
                        <a:pt x="49" y="262"/>
                      </a:lnTo>
                      <a:lnTo>
                        <a:pt x="49" y="262"/>
                      </a:lnTo>
                      <a:lnTo>
                        <a:pt x="49" y="262"/>
                      </a:lnTo>
                      <a:lnTo>
                        <a:pt x="51" y="262"/>
                      </a:lnTo>
                      <a:lnTo>
                        <a:pt x="51" y="262"/>
                      </a:lnTo>
                      <a:lnTo>
                        <a:pt x="51" y="260"/>
                      </a:lnTo>
                      <a:lnTo>
                        <a:pt x="51" y="260"/>
                      </a:lnTo>
                      <a:lnTo>
                        <a:pt x="51" y="260"/>
                      </a:lnTo>
                      <a:lnTo>
                        <a:pt x="51" y="258"/>
                      </a:lnTo>
                      <a:lnTo>
                        <a:pt x="51" y="258"/>
                      </a:lnTo>
                      <a:lnTo>
                        <a:pt x="51" y="258"/>
                      </a:lnTo>
                      <a:lnTo>
                        <a:pt x="49" y="258"/>
                      </a:lnTo>
                      <a:lnTo>
                        <a:pt x="49" y="258"/>
                      </a:lnTo>
                      <a:lnTo>
                        <a:pt x="49" y="257"/>
                      </a:lnTo>
                      <a:lnTo>
                        <a:pt x="49" y="257"/>
                      </a:lnTo>
                      <a:lnTo>
                        <a:pt x="49" y="255"/>
                      </a:lnTo>
                      <a:lnTo>
                        <a:pt x="51" y="255"/>
                      </a:lnTo>
                      <a:lnTo>
                        <a:pt x="51" y="255"/>
                      </a:lnTo>
                      <a:lnTo>
                        <a:pt x="51" y="255"/>
                      </a:lnTo>
                      <a:lnTo>
                        <a:pt x="51" y="255"/>
                      </a:lnTo>
                      <a:lnTo>
                        <a:pt x="51" y="255"/>
                      </a:lnTo>
                      <a:lnTo>
                        <a:pt x="51" y="253"/>
                      </a:lnTo>
                      <a:lnTo>
                        <a:pt x="51" y="253"/>
                      </a:lnTo>
                      <a:lnTo>
                        <a:pt x="49" y="253"/>
                      </a:lnTo>
                      <a:lnTo>
                        <a:pt x="49" y="251"/>
                      </a:lnTo>
                      <a:lnTo>
                        <a:pt x="49" y="251"/>
                      </a:lnTo>
                      <a:lnTo>
                        <a:pt x="49" y="251"/>
                      </a:lnTo>
                      <a:lnTo>
                        <a:pt x="49" y="249"/>
                      </a:lnTo>
                      <a:lnTo>
                        <a:pt x="49" y="249"/>
                      </a:lnTo>
                      <a:lnTo>
                        <a:pt x="48" y="249"/>
                      </a:lnTo>
                      <a:lnTo>
                        <a:pt x="48" y="247"/>
                      </a:lnTo>
                      <a:lnTo>
                        <a:pt x="48" y="247"/>
                      </a:lnTo>
                      <a:lnTo>
                        <a:pt x="48" y="247"/>
                      </a:lnTo>
                      <a:lnTo>
                        <a:pt x="48" y="247"/>
                      </a:lnTo>
                      <a:lnTo>
                        <a:pt x="48" y="245"/>
                      </a:lnTo>
                      <a:lnTo>
                        <a:pt x="48" y="245"/>
                      </a:lnTo>
                      <a:lnTo>
                        <a:pt x="48" y="245"/>
                      </a:lnTo>
                      <a:lnTo>
                        <a:pt x="48" y="243"/>
                      </a:lnTo>
                      <a:lnTo>
                        <a:pt x="46" y="243"/>
                      </a:lnTo>
                      <a:lnTo>
                        <a:pt x="46" y="243"/>
                      </a:lnTo>
                      <a:lnTo>
                        <a:pt x="46" y="243"/>
                      </a:lnTo>
                      <a:lnTo>
                        <a:pt x="46" y="241"/>
                      </a:lnTo>
                      <a:lnTo>
                        <a:pt x="46" y="241"/>
                      </a:lnTo>
                      <a:lnTo>
                        <a:pt x="46" y="241"/>
                      </a:lnTo>
                      <a:lnTo>
                        <a:pt x="46" y="239"/>
                      </a:lnTo>
                      <a:lnTo>
                        <a:pt x="44" y="239"/>
                      </a:lnTo>
                      <a:lnTo>
                        <a:pt x="44" y="239"/>
                      </a:lnTo>
                      <a:lnTo>
                        <a:pt x="44" y="239"/>
                      </a:lnTo>
                      <a:lnTo>
                        <a:pt x="44" y="237"/>
                      </a:lnTo>
                      <a:lnTo>
                        <a:pt x="44" y="237"/>
                      </a:lnTo>
                      <a:lnTo>
                        <a:pt x="44" y="236"/>
                      </a:lnTo>
                      <a:lnTo>
                        <a:pt x="44" y="236"/>
                      </a:lnTo>
                      <a:lnTo>
                        <a:pt x="44" y="234"/>
                      </a:lnTo>
                      <a:lnTo>
                        <a:pt x="44" y="234"/>
                      </a:lnTo>
                      <a:lnTo>
                        <a:pt x="44" y="234"/>
                      </a:lnTo>
                      <a:lnTo>
                        <a:pt x="42" y="234"/>
                      </a:lnTo>
                      <a:lnTo>
                        <a:pt x="42" y="234"/>
                      </a:lnTo>
                      <a:lnTo>
                        <a:pt x="42" y="234"/>
                      </a:lnTo>
                      <a:lnTo>
                        <a:pt x="40" y="234"/>
                      </a:lnTo>
                      <a:lnTo>
                        <a:pt x="40" y="234"/>
                      </a:lnTo>
                      <a:lnTo>
                        <a:pt x="40" y="234"/>
                      </a:lnTo>
                      <a:lnTo>
                        <a:pt x="38" y="234"/>
                      </a:lnTo>
                      <a:lnTo>
                        <a:pt x="38" y="234"/>
                      </a:lnTo>
                      <a:lnTo>
                        <a:pt x="38" y="234"/>
                      </a:lnTo>
                      <a:lnTo>
                        <a:pt x="38" y="234"/>
                      </a:lnTo>
                      <a:lnTo>
                        <a:pt x="36" y="234"/>
                      </a:lnTo>
                      <a:lnTo>
                        <a:pt x="36" y="232"/>
                      </a:lnTo>
                      <a:lnTo>
                        <a:pt x="36" y="232"/>
                      </a:lnTo>
                      <a:lnTo>
                        <a:pt x="36" y="232"/>
                      </a:lnTo>
                      <a:lnTo>
                        <a:pt x="36" y="232"/>
                      </a:lnTo>
                      <a:lnTo>
                        <a:pt x="36" y="232"/>
                      </a:lnTo>
                      <a:lnTo>
                        <a:pt x="36" y="230"/>
                      </a:lnTo>
                      <a:lnTo>
                        <a:pt x="34" y="230"/>
                      </a:lnTo>
                      <a:lnTo>
                        <a:pt x="34" y="230"/>
                      </a:lnTo>
                      <a:lnTo>
                        <a:pt x="34" y="230"/>
                      </a:lnTo>
                      <a:lnTo>
                        <a:pt x="34" y="228"/>
                      </a:lnTo>
                      <a:lnTo>
                        <a:pt x="34" y="228"/>
                      </a:lnTo>
                      <a:lnTo>
                        <a:pt x="34" y="226"/>
                      </a:lnTo>
                      <a:lnTo>
                        <a:pt x="34" y="226"/>
                      </a:lnTo>
                      <a:lnTo>
                        <a:pt x="34" y="224"/>
                      </a:lnTo>
                      <a:lnTo>
                        <a:pt x="34" y="224"/>
                      </a:lnTo>
                      <a:lnTo>
                        <a:pt x="34" y="224"/>
                      </a:lnTo>
                      <a:lnTo>
                        <a:pt x="36" y="224"/>
                      </a:lnTo>
                      <a:lnTo>
                        <a:pt x="36" y="224"/>
                      </a:lnTo>
                      <a:lnTo>
                        <a:pt x="36" y="222"/>
                      </a:lnTo>
                      <a:lnTo>
                        <a:pt x="36" y="222"/>
                      </a:lnTo>
                      <a:lnTo>
                        <a:pt x="36" y="220"/>
                      </a:lnTo>
                      <a:lnTo>
                        <a:pt x="36" y="220"/>
                      </a:lnTo>
                      <a:lnTo>
                        <a:pt x="36" y="218"/>
                      </a:lnTo>
                      <a:lnTo>
                        <a:pt x="36" y="218"/>
                      </a:lnTo>
                      <a:lnTo>
                        <a:pt x="36" y="216"/>
                      </a:lnTo>
                      <a:lnTo>
                        <a:pt x="36" y="216"/>
                      </a:lnTo>
                      <a:lnTo>
                        <a:pt x="36" y="216"/>
                      </a:lnTo>
                      <a:lnTo>
                        <a:pt x="34" y="216"/>
                      </a:lnTo>
                      <a:lnTo>
                        <a:pt x="34" y="216"/>
                      </a:lnTo>
                      <a:lnTo>
                        <a:pt x="32" y="216"/>
                      </a:lnTo>
                      <a:lnTo>
                        <a:pt x="32" y="216"/>
                      </a:lnTo>
                      <a:lnTo>
                        <a:pt x="32" y="216"/>
                      </a:lnTo>
                      <a:lnTo>
                        <a:pt x="30" y="216"/>
                      </a:lnTo>
                      <a:lnTo>
                        <a:pt x="30" y="216"/>
                      </a:lnTo>
                      <a:lnTo>
                        <a:pt x="30" y="216"/>
                      </a:lnTo>
                      <a:lnTo>
                        <a:pt x="28" y="216"/>
                      </a:lnTo>
                      <a:lnTo>
                        <a:pt x="28" y="214"/>
                      </a:lnTo>
                      <a:lnTo>
                        <a:pt x="28" y="214"/>
                      </a:lnTo>
                      <a:lnTo>
                        <a:pt x="28" y="214"/>
                      </a:lnTo>
                      <a:lnTo>
                        <a:pt x="27" y="214"/>
                      </a:lnTo>
                      <a:lnTo>
                        <a:pt x="27" y="214"/>
                      </a:lnTo>
                      <a:lnTo>
                        <a:pt x="27" y="214"/>
                      </a:lnTo>
                      <a:lnTo>
                        <a:pt x="27" y="213"/>
                      </a:lnTo>
                      <a:lnTo>
                        <a:pt x="25" y="213"/>
                      </a:lnTo>
                      <a:lnTo>
                        <a:pt x="25" y="213"/>
                      </a:lnTo>
                      <a:lnTo>
                        <a:pt x="25" y="213"/>
                      </a:lnTo>
                      <a:lnTo>
                        <a:pt x="25" y="213"/>
                      </a:lnTo>
                      <a:lnTo>
                        <a:pt x="25" y="211"/>
                      </a:lnTo>
                      <a:lnTo>
                        <a:pt x="25" y="211"/>
                      </a:lnTo>
                      <a:lnTo>
                        <a:pt x="25" y="209"/>
                      </a:lnTo>
                      <a:lnTo>
                        <a:pt x="25" y="209"/>
                      </a:lnTo>
                      <a:lnTo>
                        <a:pt x="25" y="207"/>
                      </a:lnTo>
                      <a:lnTo>
                        <a:pt x="25" y="207"/>
                      </a:lnTo>
                      <a:lnTo>
                        <a:pt x="25" y="207"/>
                      </a:lnTo>
                      <a:lnTo>
                        <a:pt x="25" y="207"/>
                      </a:lnTo>
                      <a:lnTo>
                        <a:pt x="25" y="205"/>
                      </a:lnTo>
                      <a:lnTo>
                        <a:pt x="25" y="205"/>
                      </a:lnTo>
                      <a:lnTo>
                        <a:pt x="25" y="205"/>
                      </a:lnTo>
                      <a:lnTo>
                        <a:pt x="25" y="203"/>
                      </a:lnTo>
                      <a:lnTo>
                        <a:pt x="25" y="203"/>
                      </a:lnTo>
                      <a:lnTo>
                        <a:pt x="27" y="203"/>
                      </a:lnTo>
                      <a:lnTo>
                        <a:pt x="27" y="201"/>
                      </a:lnTo>
                      <a:lnTo>
                        <a:pt x="27" y="201"/>
                      </a:lnTo>
                      <a:lnTo>
                        <a:pt x="27" y="201"/>
                      </a:lnTo>
                      <a:lnTo>
                        <a:pt x="27" y="201"/>
                      </a:lnTo>
                      <a:lnTo>
                        <a:pt x="28" y="201"/>
                      </a:lnTo>
                      <a:lnTo>
                        <a:pt x="28" y="199"/>
                      </a:lnTo>
                      <a:lnTo>
                        <a:pt x="28" y="199"/>
                      </a:lnTo>
                      <a:lnTo>
                        <a:pt x="28" y="199"/>
                      </a:lnTo>
                      <a:lnTo>
                        <a:pt x="30" y="199"/>
                      </a:lnTo>
                      <a:lnTo>
                        <a:pt x="30" y="199"/>
                      </a:lnTo>
                      <a:lnTo>
                        <a:pt x="30" y="199"/>
                      </a:lnTo>
                      <a:lnTo>
                        <a:pt x="30" y="197"/>
                      </a:lnTo>
                      <a:lnTo>
                        <a:pt x="30" y="197"/>
                      </a:lnTo>
                      <a:lnTo>
                        <a:pt x="30" y="197"/>
                      </a:lnTo>
                      <a:lnTo>
                        <a:pt x="32" y="197"/>
                      </a:lnTo>
                      <a:lnTo>
                        <a:pt x="32" y="195"/>
                      </a:lnTo>
                      <a:lnTo>
                        <a:pt x="32" y="195"/>
                      </a:lnTo>
                      <a:lnTo>
                        <a:pt x="32" y="195"/>
                      </a:lnTo>
                      <a:lnTo>
                        <a:pt x="32" y="195"/>
                      </a:lnTo>
                      <a:lnTo>
                        <a:pt x="32" y="193"/>
                      </a:lnTo>
                      <a:lnTo>
                        <a:pt x="32" y="193"/>
                      </a:lnTo>
                      <a:lnTo>
                        <a:pt x="34" y="193"/>
                      </a:lnTo>
                      <a:lnTo>
                        <a:pt x="34" y="191"/>
                      </a:lnTo>
                      <a:lnTo>
                        <a:pt x="34" y="191"/>
                      </a:lnTo>
                      <a:lnTo>
                        <a:pt x="34" y="191"/>
                      </a:lnTo>
                      <a:lnTo>
                        <a:pt x="34" y="191"/>
                      </a:lnTo>
                      <a:lnTo>
                        <a:pt x="34" y="190"/>
                      </a:lnTo>
                      <a:lnTo>
                        <a:pt x="36" y="190"/>
                      </a:lnTo>
                      <a:lnTo>
                        <a:pt x="36" y="190"/>
                      </a:lnTo>
                      <a:lnTo>
                        <a:pt x="36" y="190"/>
                      </a:lnTo>
                      <a:lnTo>
                        <a:pt x="36" y="188"/>
                      </a:lnTo>
                      <a:lnTo>
                        <a:pt x="36" y="188"/>
                      </a:lnTo>
                      <a:lnTo>
                        <a:pt x="38" y="188"/>
                      </a:lnTo>
                      <a:lnTo>
                        <a:pt x="38" y="188"/>
                      </a:lnTo>
                      <a:lnTo>
                        <a:pt x="38" y="188"/>
                      </a:lnTo>
                      <a:lnTo>
                        <a:pt x="38" y="186"/>
                      </a:lnTo>
                      <a:lnTo>
                        <a:pt x="38" y="186"/>
                      </a:lnTo>
                      <a:lnTo>
                        <a:pt x="40" y="186"/>
                      </a:lnTo>
                      <a:lnTo>
                        <a:pt x="40" y="186"/>
                      </a:lnTo>
                      <a:lnTo>
                        <a:pt x="40" y="186"/>
                      </a:lnTo>
                      <a:lnTo>
                        <a:pt x="42" y="186"/>
                      </a:lnTo>
                      <a:lnTo>
                        <a:pt x="42" y="186"/>
                      </a:lnTo>
                      <a:lnTo>
                        <a:pt x="42" y="186"/>
                      </a:lnTo>
                      <a:lnTo>
                        <a:pt x="42" y="186"/>
                      </a:lnTo>
                      <a:lnTo>
                        <a:pt x="44" y="186"/>
                      </a:lnTo>
                      <a:lnTo>
                        <a:pt x="44" y="188"/>
                      </a:lnTo>
                      <a:lnTo>
                        <a:pt x="44" y="188"/>
                      </a:lnTo>
                      <a:lnTo>
                        <a:pt x="44" y="188"/>
                      </a:lnTo>
                      <a:lnTo>
                        <a:pt x="44" y="190"/>
                      </a:lnTo>
                      <a:lnTo>
                        <a:pt x="44" y="190"/>
                      </a:lnTo>
                      <a:lnTo>
                        <a:pt x="46" y="190"/>
                      </a:lnTo>
                      <a:lnTo>
                        <a:pt x="46" y="191"/>
                      </a:lnTo>
                      <a:lnTo>
                        <a:pt x="46" y="191"/>
                      </a:lnTo>
                      <a:lnTo>
                        <a:pt x="46" y="191"/>
                      </a:lnTo>
                      <a:lnTo>
                        <a:pt x="46" y="191"/>
                      </a:lnTo>
                      <a:lnTo>
                        <a:pt x="46" y="191"/>
                      </a:lnTo>
                      <a:lnTo>
                        <a:pt x="48" y="191"/>
                      </a:lnTo>
                      <a:lnTo>
                        <a:pt x="48" y="191"/>
                      </a:lnTo>
                      <a:lnTo>
                        <a:pt x="48" y="191"/>
                      </a:lnTo>
                      <a:lnTo>
                        <a:pt x="49" y="191"/>
                      </a:lnTo>
                      <a:lnTo>
                        <a:pt x="49" y="191"/>
                      </a:lnTo>
                      <a:lnTo>
                        <a:pt x="49" y="191"/>
                      </a:lnTo>
                      <a:lnTo>
                        <a:pt x="51" y="191"/>
                      </a:lnTo>
                      <a:lnTo>
                        <a:pt x="51" y="191"/>
                      </a:lnTo>
                      <a:lnTo>
                        <a:pt x="51" y="191"/>
                      </a:lnTo>
                      <a:lnTo>
                        <a:pt x="51" y="191"/>
                      </a:lnTo>
                      <a:lnTo>
                        <a:pt x="53" y="191"/>
                      </a:lnTo>
                      <a:lnTo>
                        <a:pt x="53" y="190"/>
                      </a:lnTo>
                      <a:lnTo>
                        <a:pt x="53" y="190"/>
                      </a:lnTo>
                      <a:lnTo>
                        <a:pt x="53" y="190"/>
                      </a:lnTo>
                      <a:lnTo>
                        <a:pt x="55" y="190"/>
                      </a:lnTo>
                      <a:lnTo>
                        <a:pt x="55" y="190"/>
                      </a:lnTo>
                      <a:lnTo>
                        <a:pt x="55" y="190"/>
                      </a:lnTo>
                      <a:lnTo>
                        <a:pt x="57" y="190"/>
                      </a:lnTo>
                      <a:lnTo>
                        <a:pt x="57" y="190"/>
                      </a:lnTo>
                      <a:lnTo>
                        <a:pt x="57" y="190"/>
                      </a:lnTo>
                      <a:lnTo>
                        <a:pt x="59" y="190"/>
                      </a:lnTo>
                      <a:lnTo>
                        <a:pt x="59" y="190"/>
                      </a:lnTo>
                      <a:lnTo>
                        <a:pt x="59" y="190"/>
                      </a:lnTo>
                      <a:lnTo>
                        <a:pt x="61" y="190"/>
                      </a:lnTo>
                      <a:lnTo>
                        <a:pt x="61" y="190"/>
                      </a:lnTo>
                      <a:lnTo>
                        <a:pt x="63" y="190"/>
                      </a:lnTo>
                      <a:lnTo>
                        <a:pt x="63" y="188"/>
                      </a:lnTo>
                      <a:lnTo>
                        <a:pt x="63" y="188"/>
                      </a:lnTo>
                      <a:lnTo>
                        <a:pt x="63" y="188"/>
                      </a:lnTo>
                      <a:lnTo>
                        <a:pt x="65" y="188"/>
                      </a:lnTo>
                      <a:lnTo>
                        <a:pt x="65" y="188"/>
                      </a:lnTo>
                      <a:lnTo>
                        <a:pt x="65" y="188"/>
                      </a:lnTo>
                      <a:lnTo>
                        <a:pt x="65" y="188"/>
                      </a:lnTo>
                      <a:lnTo>
                        <a:pt x="65" y="186"/>
                      </a:lnTo>
                      <a:lnTo>
                        <a:pt x="65" y="186"/>
                      </a:lnTo>
                      <a:lnTo>
                        <a:pt x="65" y="184"/>
                      </a:lnTo>
                      <a:lnTo>
                        <a:pt x="65" y="184"/>
                      </a:lnTo>
                      <a:lnTo>
                        <a:pt x="67" y="184"/>
                      </a:lnTo>
                      <a:lnTo>
                        <a:pt x="67" y="184"/>
                      </a:lnTo>
                      <a:lnTo>
                        <a:pt x="67" y="182"/>
                      </a:lnTo>
                      <a:lnTo>
                        <a:pt x="67" y="182"/>
                      </a:lnTo>
                      <a:lnTo>
                        <a:pt x="69" y="182"/>
                      </a:lnTo>
                      <a:lnTo>
                        <a:pt x="69" y="182"/>
                      </a:lnTo>
                      <a:lnTo>
                        <a:pt x="69" y="182"/>
                      </a:lnTo>
                      <a:lnTo>
                        <a:pt x="69" y="180"/>
                      </a:lnTo>
                      <a:lnTo>
                        <a:pt x="69" y="180"/>
                      </a:lnTo>
                      <a:lnTo>
                        <a:pt x="69" y="180"/>
                      </a:lnTo>
                      <a:lnTo>
                        <a:pt x="71" y="180"/>
                      </a:lnTo>
                      <a:lnTo>
                        <a:pt x="71" y="178"/>
                      </a:lnTo>
                      <a:lnTo>
                        <a:pt x="71" y="178"/>
                      </a:lnTo>
                      <a:lnTo>
                        <a:pt x="71" y="178"/>
                      </a:lnTo>
                      <a:lnTo>
                        <a:pt x="71" y="176"/>
                      </a:lnTo>
                      <a:lnTo>
                        <a:pt x="71" y="176"/>
                      </a:lnTo>
                      <a:lnTo>
                        <a:pt x="71" y="176"/>
                      </a:lnTo>
                      <a:lnTo>
                        <a:pt x="71" y="176"/>
                      </a:lnTo>
                      <a:lnTo>
                        <a:pt x="71" y="174"/>
                      </a:lnTo>
                      <a:lnTo>
                        <a:pt x="72" y="174"/>
                      </a:lnTo>
                      <a:lnTo>
                        <a:pt x="72" y="174"/>
                      </a:lnTo>
                      <a:lnTo>
                        <a:pt x="72" y="172"/>
                      </a:lnTo>
                      <a:lnTo>
                        <a:pt x="72" y="172"/>
                      </a:lnTo>
                      <a:lnTo>
                        <a:pt x="72" y="172"/>
                      </a:lnTo>
                      <a:lnTo>
                        <a:pt x="72" y="170"/>
                      </a:lnTo>
                      <a:lnTo>
                        <a:pt x="74" y="170"/>
                      </a:lnTo>
                      <a:lnTo>
                        <a:pt x="74" y="170"/>
                      </a:lnTo>
                      <a:lnTo>
                        <a:pt x="74" y="170"/>
                      </a:lnTo>
                      <a:lnTo>
                        <a:pt x="74" y="170"/>
                      </a:lnTo>
                      <a:lnTo>
                        <a:pt x="76" y="170"/>
                      </a:lnTo>
                      <a:lnTo>
                        <a:pt x="76" y="168"/>
                      </a:lnTo>
                      <a:lnTo>
                        <a:pt x="76" y="168"/>
                      </a:lnTo>
                      <a:lnTo>
                        <a:pt x="76" y="168"/>
                      </a:lnTo>
                      <a:lnTo>
                        <a:pt x="78" y="168"/>
                      </a:lnTo>
                      <a:lnTo>
                        <a:pt x="78" y="168"/>
                      </a:lnTo>
                      <a:lnTo>
                        <a:pt x="78" y="168"/>
                      </a:lnTo>
                      <a:lnTo>
                        <a:pt x="78" y="168"/>
                      </a:lnTo>
                      <a:lnTo>
                        <a:pt x="80" y="168"/>
                      </a:lnTo>
                      <a:lnTo>
                        <a:pt x="80" y="167"/>
                      </a:lnTo>
                      <a:lnTo>
                        <a:pt x="80" y="167"/>
                      </a:lnTo>
                      <a:lnTo>
                        <a:pt x="80" y="167"/>
                      </a:lnTo>
                      <a:lnTo>
                        <a:pt x="80" y="167"/>
                      </a:lnTo>
                      <a:lnTo>
                        <a:pt x="82" y="167"/>
                      </a:lnTo>
                      <a:lnTo>
                        <a:pt x="82" y="167"/>
                      </a:lnTo>
                      <a:lnTo>
                        <a:pt x="84" y="167"/>
                      </a:lnTo>
                      <a:lnTo>
                        <a:pt x="84" y="165"/>
                      </a:lnTo>
                      <a:lnTo>
                        <a:pt x="84" y="165"/>
                      </a:lnTo>
                      <a:lnTo>
                        <a:pt x="84" y="165"/>
                      </a:lnTo>
                      <a:lnTo>
                        <a:pt x="84" y="163"/>
                      </a:lnTo>
                      <a:lnTo>
                        <a:pt x="84" y="163"/>
                      </a:lnTo>
                      <a:lnTo>
                        <a:pt x="84" y="163"/>
                      </a:lnTo>
                      <a:lnTo>
                        <a:pt x="86" y="163"/>
                      </a:lnTo>
                      <a:lnTo>
                        <a:pt x="86" y="161"/>
                      </a:lnTo>
                      <a:lnTo>
                        <a:pt x="86" y="161"/>
                      </a:lnTo>
                      <a:lnTo>
                        <a:pt x="86" y="161"/>
                      </a:lnTo>
                      <a:lnTo>
                        <a:pt x="86" y="161"/>
                      </a:lnTo>
                      <a:lnTo>
                        <a:pt x="86" y="159"/>
                      </a:lnTo>
                      <a:lnTo>
                        <a:pt x="86" y="159"/>
                      </a:lnTo>
                      <a:lnTo>
                        <a:pt x="88" y="159"/>
                      </a:lnTo>
                      <a:lnTo>
                        <a:pt x="88" y="159"/>
                      </a:lnTo>
                      <a:lnTo>
                        <a:pt x="88" y="157"/>
                      </a:lnTo>
                      <a:lnTo>
                        <a:pt x="88" y="157"/>
                      </a:lnTo>
                      <a:lnTo>
                        <a:pt x="88" y="157"/>
                      </a:lnTo>
                      <a:lnTo>
                        <a:pt x="90" y="157"/>
                      </a:lnTo>
                      <a:lnTo>
                        <a:pt x="90" y="155"/>
                      </a:lnTo>
                      <a:lnTo>
                        <a:pt x="90" y="155"/>
                      </a:lnTo>
                      <a:lnTo>
                        <a:pt x="90" y="155"/>
                      </a:lnTo>
                      <a:lnTo>
                        <a:pt x="90" y="153"/>
                      </a:lnTo>
                      <a:lnTo>
                        <a:pt x="90" y="153"/>
                      </a:lnTo>
                      <a:lnTo>
                        <a:pt x="90" y="151"/>
                      </a:lnTo>
                      <a:lnTo>
                        <a:pt x="90" y="151"/>
                      </a:lnTo>
                      <a:lnTo>
                        <a:pt x="90" y="151"/>
                      </a:lnTo>
                      <a:lnTo>
                        <a:pt x="90" y="151"/>
                      </a:lnTo>
                      <a:lnTo>
                        <a:pt x="90" y="149"/>
                      </a:lnTo>
                      <a:lnTo>
                        <a:pt x="92" y="149"/>
                      </a:lnTo>
                      <a:lnTo>
                        <a:pt x="92" y="149"/>
                      </a:lnTo>
                      <a:lnTo>
                        <a:pt x="92" y="147"/>
                      </a:lnTo>
                      <a:lnTo>
                        <a:pt x="92" y="147"/>
                      </a:lnTo>
                      <a:lnTo>
                        <a:pt x="92" y="147"/>
                      </a:lnTo>
                      <a:lnTo>
                        <a:pt x="92" y="145"/>
                      </a:lnTo>
                      <a:lnTo>
                        <a:pt x="92" y="145"/>
                      </a:lnTo>
                      <a:lnTo>
                        <a:pt x="93" y="145"/>
                      </a:lnTo>
                      <a:lnTo>
                        <a:pt x="93" y="145"/>
                      </a:lnTo>
                      <a:lnTo>
                        <a:pt x="93" y="145"/>
                      </a:lnTo>
                      <a:lnTo>
                        <a:pt x="95" y="145"/>
                      </a:lnTo>
                      <a:lnTo>
                        <a:pt x="95" y="145"/>
                      </a:lnTo>
                      <a:lnTo>
                        <a:pt x="95" y="144"/>
                      </a:lnTo>
                      <a:lnTo>
                        <a:pt x="95" y="144"/>
                      </a:lnTo>
                      <a:lnTo>
                        <a:pt x="97" y="144"/>
                      </a:lnTo>
                      <a:lnTo>
                        <a:pt x="97" y="144"/>
                      </a:lnTo>
                      <a:lnTo>
                        <a:pt x="97" y="144"/>
                      </a:lnTo>
                      <a:lnTo>
                        <a:pt x="97" y="144"/>
                      </a:lnTo>
                      <a:lnTo>
                        <a:pt x="99" y="144"/>
                      </a:lnTo>
                      <a:lnTo>
                        <a:pt x="99" y="144"/>
                      </a:lnTo>
                      <a:lnTo>
                        <a:pt x="99" y="144"/>
                      </a:lnTo>
                      <a:lnTo>
                        <a:pt x="101" y="144"/>
                      </a:lnTo>
                      <a:lnTo>
                        <a:pt x="101" y="142"/>
                      </a:lnTo>
                      <a:lnTo>
                        <a:pt x="101" y="142"/>
                      </a:lnTo>
                      <a:lnTo>
                        <a:pt x="101" y="142"/>
                      </a:lnTo>
                      <a:lnTo>
                        <a:pt x="101" y="140"/>
                      </a:lnTo>
                      <a:lnTo>
                        <a:pt x="101" y="140"/>
                      </a:lnTo>
                      <a:lnTo>
                        <a:pt x="101" y="140"/>
                      </a:lnTo>
                      <a:lnTo>
                        <a:pt x="101" y="138"/>
                      </a:lnTo>
                      <a:lnTo>
                        <a:pt x="99" y="138"/>
                      </a:lnTo>
                      <a:lnTo>
                        <a:pt x="99" y="138"/>
                      </a:lnTo>
                      <a:lnTo>
                        <a:pt x="99" y="136"/>
                      </a:lnTo>
                      <a:lnTo>
                        <a:pt x="101" y="136"/>
                      </a:lnTo>
                      <a:lnTo>
                        <a:pt x="101" y="136"/>
                      </a:lnTo>
                      <a:lnTo>
                        <a:pt x="101" y="136"/>
                      </a:lnTo>
                      <a:lnTo>
                        <a:pt x="101" y="136"/>
                      </a:lnTo>
                      <a:lnTo>
                        <a:pt x="101" y="136"/>
                      </a:lnTo>
                      <a:lnTo>
                        <a:pt x="101" y="134"/>
                      </a:lnTo>
                      <a:lnTo>
                        <a:pt x="103" y="134"/>
                      </a:lnTo>
                      <a:lnTo>
                        <a:pt x="103" y="134"/>
                      </a:lnTo>
                      <a:lnTo>
                        <a:pt x="103" y="134"/>
                      </a:lnTo>
                      <a:lnTo>
                        <a:pt x="105" y="134"/>
                      </a:lnTo>
                      <a:lnTo>
                        <a:pt x="105" y="132"/>
                      </a:lnTo>
                      <a:lnTo>
                        <a:pt x="105" y="132"/>
                      </a:lnTo>
                      <a:lnTo>
                        <a:pt x="105" y="132"/>
                      </a:lnTo>
                      <a:lnTo>
                        <a:pt x="105" y="132"/>
                      </a:lnTo>
                      <a:lnTo>
                        <a:pt x="105" y="130"/>
                      </a:lnTo>
                      <a:lnTo>
                        <a:pt x="107" y="130"/>
                      </a:lnTo>
                      <a:lnTo>
                        <a:pt x="107" y="130"/>
                      </a:lnTo>
                      <a:lnTo>
                        <a:pt x="107" y="130"/>
                      </a:lnTo>
                      <a:lnTo>
                        <a:pt x="107" y="128"/>
                      </a:lnTo>
                      <a:lnTo>
                        <a:pt x="107" y="128"/>
                      </a:lnTo>
                      <a:lnTo>
                        <a:pt x="107" y="128"/>
                      </a:lnTo>
                      <a:lnTo>
                        <a:pt x="109" y="128"/>
                      </a:lnTo>
                      <a:lnTo>
                        <a:pt x="109" y="128"/>
                      </a:lnTo>
                      <a:lnTo>
                        <a:pt x="109" y="126"/>
                      </a:lnTo>
                      <a:lnTo>
                        <a:pt x="109" y="126"/>
                      </a:lnTo>
                      <a:lnTo>
                        <a:pt x="109" y="126"/>
                      </a:lnTo>
                      <a:lnTo>
                        <a:pt x="111" y="126"/>
                      </a:lnTo>
                      <a:lnTo>
                        <a:pt x="111" y="126"/>
                      </a:lnTo>
                      <a:lnTo>
                        <a:pt x="111" y="126"/>
                      </a:lnTo>
                      <a:lnTo>
                        <a:pt x="111" y="124"/>
                      </a:lnTo>
                      <a:lnTo>
                        <a:pt x="111" y="124"/>
                      </a:lnTo>
                      <a:lnTo>
                        <a:pt x="113" y="124"/>
                      </a:lnTo>
                      <a:lnTo>
                        <a:pt x="113" y="124"/>
                      </a:lnTo>
                      <a:lnTo>
                        <a:pt x="113" y="124"/>
                      </a:lnTo>
                      <a:lnTo>
                        <a:pt x="113" y="122"/>
                      </a:lnTo>
                      <a:lnTo>
                        <a:pt x="113" y="122"/>
                      </a:lnTo>
                      <a:lnTo>
                        <a:pt x="113" y="122"/>
                      </a:lnTo>
                      <a:lnTo>
                        <a:pt x="113" y="122"/>
                      </a:lnTo>
                      <a:lnTo>
                        <a:pt x="111" y="122"/>
                      </a:lnTo>
                      <a:lnTo>
                        <a:pt x="111" y="121"/>
                      </a:lnTo>
                      <a:lnTo>
                        <a:pt x="111" y="121"/>
                      </a:lnTo>
                      <a:lnTo>
                        <a:pt x="111" y="121"/>
                      </a:lnTo>
                      <a:lnTo>
                        <a:pt x="111" y="119"/>
                      </a:lnTo>
                      <a:lnTo>
                        <a:pt x="111" y="119"/>
                      </a:lnTo>
                      <a:lnTo>
                        <a:pt x="113" y="119"/>
                      </a:lnTo>
                      <a:lnTo>
                        <a:pt x="113" y="117"/>
                      </a:lnTo>
                      <a:lnTo>
                        <a:pt x="113" y="117"/>
                      </a:lnTo>
                      <a:lnTo>
                        <a:pt x="113" y="117"/>
                      </a:lnTo>
                      <a:lnTo>
                        <a:pt x="113" y="115"/>
                      </a:lnTo>
                      <a:lnTo>
                        <a:pt x="113" y="115"/>
                      </a:lnTo>
                      <a:lnTo>
                        <a:pt x="113" y="113"/>
                      </a:lnTo>
                      <a:lnTo>
                        <a:pt x="113" y="113"/>
                      </a:lnTo>
                      <a:lnTo>
                        <a:pt x="113" y="113"/>
                      </a:lnTo>
                      <a:lnTo>
                        <a:pt x="113" y="111"/>
                      </a:lnTo>
                      <a:lnTo>
                        <a:pt x="113" y="111"/>
                      </a:lnTo>
                      <a:lnTo>
                        <a:pt x="111" y="111"/>
                      </a:lnTo>
                      <a:lnTo>
                        <a:pt x="111" y="111"/>
                      </a:lnTo>
                      <a:lnTo>
                        <a:pt x="111" y="111"/>
                      </a:lnTo>
                      <a:lnTo>
                        <a:pt x="111" y="109"/>
                      </a:lnTo>
                      <a:lnTo>
                        <a:pt x="111" y="109"/>
                      </a:lnTo>
                      <a:lnTo>
                        <a:pt x="111" y="109"/>
                      </a:lnTo>
                      <a:lnTo>
                        <a:pt x="111" y="107"/>
                      </a:lnTo>
                      <a:lnTo>
                        <a:pt x="113" y="107"/>
                      </a:lnTo>
                      <a:lnTo>
                        <a:pt x="113" y="107"/>
                      </a:lnTo>
                      <a:lnTo>
                        <a:pt x="113" y="107"/>
                      </a:lnTo>
                      <a:lnTo>
                        <a:pt x="113" y="107"/>
                      </a:lnTo>
                      <a:lnTo>
                        <a:pt x="113" y="105"/>
                      </a:lnTo>
                      <a:lnTo>
                        <a:pt x="115" y="105"/>
                      </a:lnTo>
                      <a:lnTo>
                        <a:pt x="115" y="105"/>
                      </a:lnTo>
                      <a:lnTo>
                        <a:pt x="115" y="105"/>
                      </a:lnTo>
                      <a:lnTo>
                        <a:pt x="116" y="105"/>
                      </a:lnTo>
                      <a:lnTo>
                        <a:pt x="116" y="105"/>
                      </a:lnTo>
                      <a:lnTo>
                        <a:pt x="116" y="103"/>
                      </a:lnTo>
                      <a:lnTo>
                        <a:pt x="116" y="103"/>
                      </a:lnTo>
                      <a:lnTo>
                        <a:pt x="116" y="103"/>
                      </a:lnTo>
                      <a:lnTo>
                        <a:pt x="118" y="103"/>
                      </a:lnTo>
                      <a:lnTo>
                        <a:pt x="118" y="103"/>
                      </a:lnTo>
                      <a:lnTo>
                        <a:pt x="118" y="103"/>
                      </a:lnTo>
                      <a:lnTo>
                        <a:pt x="120" y="103"/>
                      </a:lnTo>
                      <a:lnTo>
                        <a:pt x="120" y="103"/>
                      </a:lnTo>
                      <a:lnTo>
                        <a:pt x="122" y="103"/>
                      </a:lnTo>
                      <a:lnTo>
                        <a:pt x="122" y="103"/>
                      </a:lnTo>
                      <a:lnTo>
                        <a:pt x="122" y="103"/>
                      </a:lnTo>
                      <a:lnTo>
                        <a:pt x="122" y="103"/>
                      </a:lnTo>
                      <a:lnTo>
                        <a:pt x="124" y="103"/>
                      </a:lnTo>
                      <a:lnTo>
                        <a:pt x="124" y="101"/>
                      </a:lnTo>
                      <a:lnTo>
                        <a:pt x="124" y="101"/>
                      </a:lnTo>
                      <a:lnTo>
                        <a:pt x="124" y="101"/>
                      </a:lnTo>
                      <a:lnTo>
                        <a:pt x="124" y="101"/>
                      </a:lnTo>
                      <a:lnTo>
                        <a:pt x="124" y="99"/>
                      </a:lnTo>
                      <a:lnTo>
                        <a:pt x="126" y="99"/>
                      </a:lnTo>
                      <a:lnTo>
                        <a:pt x="126" y="99"/>
                      </a:lnTo>
                      <a:lnTo>
                        <a:pt x="126" y="98"/>
                      </a:lnTo>
                      <a:lnTo>
                        <a:pt x="124" y="98"/>
                      </a:lnTo>
                      <a:lnTo>
                        <a:pt x="124" y="98"/>
                      </a:lnTo>
                      <a:lnTo>
                        <a:pt x="124" y="98"/>
                      </a:lnTo>
                      <a:lnTo>
                        <a:pt x="124" y="96"/>
                      </a:lnTo>
                      <a:lnTo>
                        <a:pt x="124" y="96"/>
                      </a:lnTo>
                      <a:lnTo>
                        <a:pt x="124" y="96"/>
                      </a:lnTo>
                      <a:lnTo>
                        <a:pt x="122" y="96"/>
                      </a:lnTo>
                      <a:lnTo>
                        <a:pt x="122" y="96"/>
                      </a:lnTo>
                      <a:lnTo>
                        <a:pt x="122" y="96"/>
                      </a:lnTo>
                      <a:lnTo>
                        <a:pt x="122" y="96"/>
                      </a:lnTo>
                      <a:lnTo>
                        <a:pt x="120" y="96"/>
                      </a:lnTo>
                      <a:lnTo>
                        <a:pt x="120" y="94"/>
                      </a:lnTo>
                      <a:lnTo>
                        <a:pt x="120" y="94"/>
                      </a:lnTo>
                      <a:lnTo>
                        <a:pt x="118" y="94"/>
                      </a:lnTo>
                      <a:lnTo>
                        <a:pt x="118" y="96"/>
                      </a:lnTo>
                      <a:lnTo>
                        <a:pt x="118" y="96"/>
                      </a:lnTo>
                      <a:lnTo>
                        <a:pt x="118" y="96"/>
                      </a:lnTo>
                      <a:lnTo>
                        <a:pt x="116" y="96"/>
                      </a:lnTo>
                      <a:lnTo>
                        <a:pt x="116" y="94"/>
                      </a:lnTo>
                      <a:lnTo>
                        <a:pt x="116" y="94"/>
                      </a:lnTo>
                      <a:lnTo>
                        <a:pt x="116" y="94"/>
                      </a:lnTo>
                      <a:lnTo>
                        <a:pt x="115" y="94"/>
                      </a:lnTo>
                      <a:lnTo>
                        <a:pt x="115" y="94"/>
                      </a:lnTo>
                      <a:lnTo>
                        <a:pt x="113" y="94"/>
                      </a:lnTo>
                      <a:lnTo>
                        <a:pt x="113" y="94"/>
                      </a:lnTo>
                      <a:lnTo>
                        <a:pt x="113" y="92"/>
                      </a:lnTo>
                      <a:lnTo>
                        <a:pt x="113" y="92"/>
                      </a:lnTo>
                      <a:lnTo>
                        <a:pt x="113" y="92"/>
                      </a:lnTo>
                      <a:lnTo>
                        <a:pt x="113" y="92"/>
                      </a:lnTo>
                      <a:lnTo>
                        <a:pt x="113" y="90"/>
                      </a:lnTo>
                      <a:lnTo>
                        <a:pt x="113" y="90"/>
                      </a:lnTo>
                      <a:lnTo>
                        <a:pt x="113" y="88"/>
                      </a:lnTo>
                      <a:lnTo>
                        <a:pt x="113" y="88"/>
                      </a:lnTo>
                      <a:lnTo>
                        <a:pt x="115" y="88"/>
                      </a:lnTo>
                      <a:lnTo>
                        <a:pt x="115" y="88"/>
                      </a:lnTo>
                      <a:lnTo>
                        <a:pt x="113" y="88"/>
                      </a:lnTo>
                      <a:lnTo>
                        <a:pt x="113" y="88"/>
                      </a:lnTo>
                      <a:lnTo>
                        <a:pt x="113" y="88"/>
                      </a:lnTo>
                      <a:lnTo>
                        <a:pt x="113" y="88"/>
                      </a:lnTo>
                      <a:lnTo>
                        <a:pt x="113" y="88"/>
                      </a:lnTo>
                      <a:lnTo>
                        <a:pt x="111" y="88"/>
                      </a:lnTo>
                      <a:lnTo>
                        <a:pt x="111" y="88"/>
                      </a:lnTo>
                      <a:lnTo>
                        <a:pt x="111" y="88"/>
                      </a:lnTo>
                      <a:lnTo>
                        <a:pt x="111" y="88"/>
                      </a:lnTo>
                      <a:lnTo>
                        <a:pt x="109" y="88"/>
                      </a:lnTo>
                      <a:lnTo>
                        <a:pt x="109" y="88"/>
                      </a:lnTo>
                      <a:lnTo>
                        <a:pt x="107" y="88"/>
                      </a:lnTo>
                      <a:lnTo>
                        <a:pt x="107" y="88"/>
                      </a:lnTo>
                      <a:lnTo>
                        <a:pt x="107" y="88"/>
                      </a:lnTo>
                      <a:lnTo>
                        <a:pt x="107" y="88"/>
                      </a:lnTo>
                      <a:lnTo>
                        <a:pt x="107" y="86"/>
                      </a:lnTo>
                      <a:lnTo>
                        <a:pt x="105" y="86"/>
                      </a:lnTo>
                      <a:lnTo>
                        <a:pt x="105" y="86"/>
                      </a:lnTo>
                      <a:lnTo>
                        <a:pt x="105" y="86"/>
                      </a:lnTo>
                      <a:lnTo>
                        <a:pt x="105" y="86"/>
                      </a:lnTo>
                      <a:lnTo>
                        <a:pt x="103" y="86"/>
                      </a:lnTo>
                      <a:lnTo>
                        <a:pt x="103" y="86"/>
                      </a:lnTo>
                      <a:lnTo>
                        <a:pt x="103" y="84"/>
                      </a:lnTo>
                      <a:lnTo>
                        <a:pt x="101" y="84"/>
                      </a:lnTo>
                      <a:lnTo>
                        <a:pt x="101" y="84"/>
                      </a:lnTo>
                      <a:lnTo>
                        <a:pt x="101" y="84"/>
                      </a:lnTo>
                      <a:lnTo>
                        <a:pt x="101" y="82"/>
                      </a:lnTo>
                      <a:lnTo>
                        <a:pt x="101" y="82"/>
                      </a:lnTo>
                      <a:lnTo>
                        <a:pt x="99" y="82"/>
                      </a:lnTo>
                      <a:lnTo>
                        <a:pt x="99" y="82"/>
                      </a:lnTo>
                      <a:lnTo>
                        <a:pt x="99" y="84"/>
                      </a:lnTo>
                      <a:lnTo>
                        <a:pt x="97" y="84"/>
                      </a:lnTo>
                      <a:lnTo>
                        <a:pt x="97" y="82"/>
                      </a:lnTo>
                      <a:lnTo>
                        <a:pt x="97" y="82"/>
                      </a:lnTo>
                      <a:lnTo>
                        <a:pt x="97" y="82"/>
                      </a:lnTo>
                      <a:lnTo>
                        <a:pt x="97" y="82"/>
                      </a:lnTo>
                      <a:lnTo>
                        <a:pt x="95" y="82"/>
                      </a:lnTo>
                      <a:lnTo>
                        <a:pt x="95" y="82"/>
                      </a:lnTo>
                      <a:lnTo>
                        <a:pt x="95" y="80"/>
                      </a:lnTo>
                      <a:lnTo>
                        <a:pt x="95" y="80"/>
                      </a:lnTo>
                      <a:lnTo>
                        <a:pt x="95" y="80"/>
                      </a:lnTo>
                      <a:lnTo>
                        <a:pt x="95" y="80"/>
                      </a:lnTo>
                      <a:lnTo>
                        <a:pt x="95" y="80"/>
                      </a:lnTo>
                      <a:lnTo>
                        <a:pt x="95" y="78"/>
                      </a:lnTo>
                      <a:lnTo>
                        <a:pt x="95" y="78"/>
                      </a:lnTo>
                      <a:lnTo>
                        <a:pt x="95" y="78"/>
                      </a:lnTo>
                      <a:lnTo>
                        <a:pt x="95" y="77"/>
                      </a:lnTo>
                      <a:lnTo>
                        <a:pt x="95" y="77"/>
                      </a:lnTo>
                      <a:lnTo>
                        <a:pt x="95" y="75"/>
                      </a:lnTo>
                      <a:lnTo>
                        <a:pt x="95" y="75"/>
                      </a:lnTo>
                      <a:lnTo>
                        <a:pt x="95" y="75"/>
                      </a:lnTo>
                      <a:lnTo>
                        <a:pt x="95" y="73"/>
                      </a:lnTo>
                      <a:lnTo>
                        <a:pt x="95" y="73"/>
                      </a:lnTo>
                      <a:lnTo>
                        <a:pt x="95" y="71"/>
                      </a:lnTo>
                      <a:lnTo>
                        <a:pt x="95" y="71"/>
                      </a:lnTo>
                      <a:lnTo>
                        <a:pt x="95" y="71"/>
                      </a:lnTo>
                      <a:lnTo>
                        <a:pt x="95" y="71"/>
                      </a:lnTo>
                      <a:lnTo>
                        <a:pt x="95" y="69"/>
                      </a:lnTo>
                      <a:lnTo>
                        <a:pt x="95" y="69"/>
                      </a:lnTo>
                      <a:lnTo>
                        <a:pt x="95" y="67"/>
                      </a:lnTo>
                      <a:lnTo>
                        <a:pt x="95" y="67"/>
                      </a:lnTo>
                      <a:lnTo>
                        <a:pt x="95" y="65"/>
                      </a:lnTo>
                      <a:lnTo>
                        <a:pt x="95" y="65"/>
                      </a:lnTo>
                      <a:lnTo>
                        <a:pt x="93" y="65"/>
                      </a:lnTo>
                      <a:lnTo>
                        <a:pt x="93" y="63"/>
                      </a:lnTo>
                      <a:lnTo>
                        <a:pt x="93" y="63"/>
                      </a:lnTo>
                      <a:lnTo>
                        <a:pt x="93" y="63"/>
                      </a:lnTo>
                      <a:lnTo>
                        <a:pt x="93" y="63"/>
                      </a:lnTo>
                      <a:lnTo>
                        <a:pt x="93" y="61"/>
                      </a:lnTo>
                      <a:lnTo>
                        <a:pt x="93" y="61"/>
                      </a:lnTo>
                      <a:lnTo>
                        <a:pt x="93" y="59"/>
                      </a:lnTo>
                      <a:lnTo>
                        <a:pt x="93" y="59"/>
                      </a:lnTo>
                      <a:lnTo>
                        <a:pt x="92" y="59"/>
                      </a:lnTo>
                      <a:lnTo>
                        <a:pt x="92" y="57"/>
                      </a:lnTo>
                      <a:lnTo>
                        <a:pt x="92" y="57"/>
                      </a:lnTo>
                      <a:lnTo>
                        <a:pt x="92" y="57"/>
                      </a:lnTo>
                      <a:lnTo>
                        <a:pt x="92" y="55"/>
                      </a:lnTo>
                      <a:lnTo>
                        <a:pt x="92" y="55"/>
                      </a:lnTo>
                      <a:lnTo>
                        <a:pt x="92" y="55"/>
                      </a:lnTo>
                      <a:lnTo>
                        <a:pt x="92" y="54"/>
                      </a:lnTo>
                      <a:lnTo>
                        <a:pt x="92" y="54"/>
                      </a:lnTo>
                      <a:lnTo>
                        <a:pt x="92" y="54"/>
                      </a:lnTo>
                      <a:lnTo>
                        <a:pt x="92" y="52"/>
                      </a:lnTo>
                      <a:lnTo>
                        <a:pt x="92" y="52"/>
                      </a:lnTo>
                      <a:lnTo>
                        <a:pt x="93" y="52"/>
                      </a:lnTo>
                      <a:lnTo>
                        <a:pt x="93" y="52"/>
                      </a:lnTo>
                      <a:lnTo>
                        <a:pt x="95" y="52"/>
                      </a:lnTo>
                      <a:lnTo>
                        <a:pt x="95" y="52"/>
                      </a:lnTo>
                      <a:lnTo>
                        <a:pt x="95" y="52"/>
                      </a:lnTo>
                      <a:lnTo>
                        <a:pt x="95" y="50"/>
                      </a:lnTo>
                      <a:lnTo>
                        <a:pt x="95" y="50"/>
                      </a:lnTo>
                      <a:lnTo>
                        <a:pt x="95" y="48"/>
                      </a:lnTo>
                      <a:lnTo>
                        <a:pt x="97" y="48"/>
                      </a:lnTo>
                      <a:lnTo>
                        <a:pt x="97" y="48"/>
                      </a:lnTo>
                      <a:lnTo>
                        <a:pt x="97" y="48"/>
                      </a:lnTo>
                      <a:lnTo>
                        <a:pt x="97" y="48"/>
                      </a:lnTo>
                      <a:lnTo>
                        <a:pt x="97" y="48"/>
                      </a:lnTo>
                      <a:lnTo>
                        <a:pt x="97" y="46"/>
                      </a:lnTo>
                      <a:lnTo>
                        <a:pt x="99" y="46"/>
                      </a:lnTo>
                      <a:lnTo>
                        <a:pt x="99" y="46"/>
                      </a:lnTo>
                      <a:lnTo>
                        <a:pt x="101" y="46"/>
                      </a:lnTo>
                      <a:lnTo>
                        <a:pt x="101" y="46"/>
                      </a:lnTo>
                      <a:lnTo>
                        <a:pt x="101" y="46"/>
                      </a:lnTo>
                      <a:lnTo>
                        <a:pt x="101" y="46"/>
                      </a:lnTo>
                      <a:lnTo>
                        <a:pt x="101" y="44"/>
                      </a:lnTo>
                      <a:lnTo>
                        <a:pt x="103" y="44"/>
                      </a:lnTo>
                      <a:lnTo>
                        <a:pt x="103" y="44"/>
                      </a:lnTo>
                      <a:lnTo>
                        <a:pt x="103" y="42"/>
                      </a:lnTo>
                      <a:lnTo>
                        <a:pt x="103" y="42"/>
                      </a:lnTo>
                      <a:lnTo>
                        <a:pt x="103" y="42"/>
                      </a:lnTo>
                      <a:lnTo>
                        <a:pt x="103" y="40"/>
                      </a:lnTo>
                      <a:lnTo>
                        <a:pt x="103" y="40"/>
                      </a:lnTo>
                      <a:lnTo>
                        <a:pt x="103" y="40"/>
                      </a:lnTo>
                      <a:lnTo>
                        <a:pt x="103" y="40"/>
                      </a:lnTo>
                      <a:lnTo>
                        <a:pt x="101" y="40"/>
                      </a:lnTo>
                      <a:lnTo>
                        <a:pt x="101" y="40"/>
                      </a:lnTo>
                      <a:lnTo>
                        <a:pt x="101" y="38"/>
                      </a:lnTo>
                      <a:lnTo>
                        <a:pt x="101" y="38"/>
                      </a:lnTo>
                      <a:lnTo>
                        <a:pt x="99" y="38"/>
                      </a:lnTo>
                      <a:lnTo>
                        <a:pt x="99" y="38"/>
                      </a:lnTo>
                      <a:lnTo>
                        <a:pt x="99" y="38"/>
                      </a:lnTo>
                      <a:lnTo>
                        <a:pt x="97" y="38"/>
                      </a:lnTo>
                      <a:lnTo>
                        <a:pt x="97" y="38"/>
                      </a:lnTo>
                      <a:lnTo>
                        <a:pt x="97" y="38"/>
                      </a:lnTo>
                      <a:lnTo>
                        <a:pt x="97" y="36"/>
                      </a:lnTo>
                      <a:lnTo>
                        <a:pt x="97" y="36"/>
                      </a:lnTo>
                      <a:lnTo>
                        <a:pt x="97" y="34"/>
                      </a:lnTo>
                      <a:lnTo>
                        <a:pt x="97" y="34"/>
                      </a:lnTo>
                      <a:lnTo>
                        <a:pt x="97" y="34"/>
                      </a:lnTo>
                      <a:lnTo>
                        <a:pt x="97" y="32"/>
                      </a:lnTo>
                      <a:lnTo>
                        <a:pt x="97" y="32"/>
                      </a:lnTo>
                      <a:lnTo>
                        <a:pt x="97" y="32"/>
                      </a:lnTo>
                      <a:lnTo>
                        <a:pt x="97" y="32"/>
                      </a:lnTo>
                      <a:lnTo>
                        <a:pt x="97" y="32"/>
                      </a:lnTo>
                      <a:lnTo>
                        <a:pt x="97" y="32"/>
                      </a:lnTo>
                      <a:lnTo>
                        <a:pt x="95" y="32"/>
                      </a:lnTo>
                      <a:lnTo>
                        <a:pt x="95" y="32"/>
                      </a:lnTo>
                      <a:lnTo>
                        <a:pt x="95" y="32"/>
                      </a:lnTo>
                      <a:lnTo>
                        <a:pt x="93" y="32"/>
                      </a:lnTo>
                      <a:lnTo>
                        <a:pt x="93" y="32"/>
                      </a:lnTo>
                      <a:lnTo>
                        <a:pt x="93" y="31"/>
                      </a:lnTo>
                      <a:lnTo>
                        <a:pt x="92" y="31"/>
                      </a:lnTo>
                      <a:lnTo>
                        <a:pt x="92" y="31"/>
                      </a:lnTo>
                      <a:lnTo>
                        <a:pt x="92" y="31"/>
                      </a:lnTo>
                      <a:lnTo>
                        <a:pt x="90" y="31"/>
                      </a:lnTo>
                      <a:lnTo>
                        <a:pt x="90" y="31"/>
                      </a:lnTo>
                      <a:lnTo>
                        <a:pt x="90" y="31"/>
                      </a:lnTo>
                      <a:lnTo>
                        <a:pt x="90" y="31"/>
                      </a:lnTo>
                      <a:lnTo>
                        <a:pt x="90" y="29"/>
                      </a:lnTo>
                      <a:lnTo>
                        <a:pt x="88" y="29"/>
                      </a:lnTo>
                      <a:lnTo>
                        <a:pt x="88" y="29"/>
                      </a:lnTo>
                      <a:lnTo>
                        <a:pt x="88" y="29"/>
                      </a:lnTo>
                      <a:lnTo>
                        <a:pt x="86" y="29"/>
                      </a:lnTo>
                      <a:lnTo>
                        <a:pt x="86" y="27"/>
                      </a:lnTo>
                      <a:lnTo>
                        <a:pt x="86" y="27"/>
                      </a:lnTo>
                      <a:lnTo>
                        <a:pt x="86" y="25"/>
                      </a:lnTo>
                      <a:lnTo>
                        <a:pt x="86" y="25"/>
                      </a:lnTo>
                      <a:lnTo>
                        <a:pt x="86" y="25"/>
                      </a:lnTo>
                      <a:lnTo>
                        <a:pt x="86" y="25"/>
                      </a:lnTo>
                      <a:lnTo>
                        <a:pt x="86" y="25"/>
                      </a:lnTo>
                      <a:lnTo>
                        <a:pt x="84" y="25"/>
                      </a:lnTo>
                      <a:lnTo>
                        <a:pt x="84" y="25"/>
                      </a:lnTo>
                      <a:lnTo>
                        <a:pt x="84" y="25"/>
                      </a:lnTo>
                      <a:lnTo>
                        <a:pt x="82" y="25"/>
                      </a:lnTo>
                      <a:lnTo>
                        <a:pt x="82" y="25"/>
                      </a:lnTo>
                      <a:lnTo>
                        <a:pt x="82" y="25"/>
                      </a:lnTo>
                      <a:lnTo>
                        <a:pt x="80" y="25"/>
                      </a:lnTo>
                      <a:lnTo>
                        <a:pt x="80" y="25"/>
                      </a:lnTo>
                      <a:lnTo>
                        <a:pt x="80" y="25"/>
                      </a:lnTo>
                      <a:lnTo>
                        <a:pt x="80" y="25"/>
                      </a:lnTo>
                      <a:lnTo>
                        <a:pt x="78" y="25"/>
                      </a:lnTo>
                      <a:lnTo>
                        <a:pt x="78" y="25"/>
                      </a:lnTo>
                      <a:lnTo>
                        <a:pt x="78" y="25"/>
                      </a:lnTo>
                      <a:lnTo>
                        <a:pt x="78" y="25"/>
                      </a:lnTo>
                      <a:lnTo>
                        <a:pt x="76" y="25"/>
                      </a:lnTo>
                      <a:lnTo>
                        <a:pt x="76" y="23"/>
                      </a:lnTo>
                      <a:lnTo>
                        <a:pt x="76" y="23"/>
                      </a:lnTo>
                      <a:lnTo>
                        <a:pt x="76" y="23"/>
                      </a:lnTo>
                      <a:lnTo>
                        <a:pt x="78" y="23"/>
                      </a:lnTo>
                      <a:lnTo>
                        <a:pt x="78" y="21"/>
                      </a:lnTo>
                      <a:lnTo>
                        <a:pt x="76" y="21"/>
                      </a:lnTo>
                      <a:lnTo>
                        <a:pt x="76" y="21"/>
                      </a:lnTo>
                      <a:lnTo>
                        <a:pt x="76" y="19"/>
                      </a:lnTo>
                      <a:lnTo>
                        <a:pt x="76" y="19"/>
                      </a:lnTo>
                      <a:lnTo>
                        <a:pt x="76" y="17"/>
                      </a:lnTo>
                      <a:lnTo>
                        <a:pt x="76" y="17"/>
                      </a:lnTo>
                      <a:lnTo>
                        <a:pt x="78" y="17"/>
                      </a:lnTo>
                      <a:lnTo>
                        <a:pt x="78" y="17"/>
                      </a:lnTo>
                      <a:lnTo>
                        <a:pt x="78" y="17"/>
                      </a:lnTo>
                      <a:lnTo>
                        <a:pt x="78" y="15"/>
                      </a:lnTo>
                      <a:lnTo>
                        <a:pt x="80" y="15"/>
                      </a:lnTo>
                      <a:lnTo>
                        <a:pt x="80" y="15"/>
                      </a:lnTo>
                      <a:lnTo>
                        <a:pt x="80" y="15"/>
                      </a:lnTo>
                      <a:lnTo>
                        <a:pt x="80" y="15"/>
                      </a:lnTo>
                      <a:lnTo>
                        <a:pt x="80" y="15"/>
                      </a:lnTo>
                      <a:lnTo>
                        <a:pt x="82" y="15"/>
                      </a:lnTo>
                      <a:lnTo>
                        <a:pt x="82" y="15"/>
                      </a:lnTo>
                      <a:lnTo>
                        <a:pt x="82" y="13"/>
                      </a:lnTo>
                      <a:lnTo>
                        <a:pt x="82" y="13"/>
                      </a:lnTo>
                      <a:lnTo>
                        <a:pt x="84" y="13"/>
                      </a:lnTo>
                      <a:lnTo>
                        <a:pt x="84" y="13"/>
                      </a:lnTo>
                      <a:lnTo>
                        <a:pt x="84" y="11"/>
                      </a:lnTo>
                      <a:lnTo>
                        <a:pt x="84" y="11"/>
                      </a:lnTo>
                      <a:lnTo>
                        <a:pt x="84" y="11"/>
                      </a:lnTo>
                      <a:lnTo>
                        <a:pt x="86" y="11"/>
                      </a:lnTo>
                      <a:lnTo>
                        <a:pt x="86" y="9"/>
                      </a:lnTo>
                      <a:lnTo>
                        <a:pt x="86" y="9"/>
                      </a:lnTo>
                      <a:lnTo>
                        <a:pt x="86" y="9"/>
                      </a:lnTo>
                      <a:lnTo>
                        <a:pt x="86" y="9"/>
                      </a:lnTo>
                      <a:lnTo>
                        <a:pt x="86" y="8"/>
                      </a:lnTo>
                      <a:lnTo>
                        <a:pt x="86" y="8"/>
                      </a:lnTo>
                      <a:lnTo>
                        <a:pt x="86" y="8"/>
                      </a:lnTo>
                      <a:lnTo>
                        <a:pt x="86" y="8"/>
                      </a:lnTo>
                      <a:lnTo>
                        <a:pt x="88" y="8"/>
                      </a:lnTo>
                      <a:lnTo>
                        <a:pt x="88" y="8"/>
                      </a:lnTo>
                      <a:lnTo>
                        <a:pt x="90" y="8"/>
                      </a:lnTo>
                      <a:lnTo>
                        <a:pt x="90" y="8"/>
                      </a:lnTo>
                      <a:lnTo>
                        <a:pt x="90" y="8"/>
                      </a:lnTo>
                      <a:lnTo>
                        <a:pt x="90" y="8"/>
                      </a:lnTo>
                      <a:lnTo>
                        <a:pt x="90" y="8"/>
                      </a:lnTo>
                      <a:lnTo>
                        <a:pt x="90" y="8"/>
                      </a:lnTo>
                      <a:lnTo>
                        <a:pt x="92" y="8"/>
                      </a:lnTo>
                      <a:lnTo>
                        <a:pt x="92" y="8"/>
                      </a:lnTo>
                      <a:lnTo>
                        <a:pt x="92" y="8"/>
                      </a:lnTo>
                      <a:lnTo>
                        <a:pt x="92" y="8"/>
                      </a:lnTo>
                      <a:lnTo>
                        <a:pt x="93" y="8"/>
                      </a:lnTo>
                      <a:lnTo>
                        <a:pt x="93" y="8"/>
                      </a:lnTo>
                      <a:lnTo>
                        <a:pt x="95" y="8"/>
                      </a:lnTo>
                      <a:lnTo>
                        <a:pt x="95" y="8"/>
                      </a:lnTo>
                      <a:lnTo>
                        <a:pt x="95" y="8"/>
                      </a:lnTo>
                      <a:lnTo>
                        <a:pt x="97" y="8"/>
                      </a:lnTo>
                      <a:lnTo>
                        <a:pt x="97" y="8"/>
                      </a:lnTo>
                      <a:lnTo>
                        <a:pt x="97" y="8"/>
                      </a:lnTo>
                      <a:lnTo>
                        <a:pt x="99" y="8"/>
                      </a:lnTo>
                      <a:lnTo>
                        <a:pt x="99" y="8"/>
                      </a:lnTo>
                      <a:lnTo>
                        <a:pt x="99" y="8"/>
                      </a:lnTo>
                      <a:lnTo>
                        <a:pt x="99" y="6"/>
                      </a:lnTo>
                      <a:lnTo>
                        <a:pt x="99" y="6"/>
                      </a:lnTo>
                      <a:lnTo>
                        <a:pt x="97" y="6"/>
                      </a:lnTo>
                      <a:lnTo>
                        <a:pt x="97" y="6"/>
                      </a:lnTo>
                      <a:lnTo>
                        <a:pt x="97" y="6"/>
                      </a:lnTo>
                      <a:lnTo>
                        <a:pt x="97" y="6"/>
                      </a:lnTo>
                      <a:lnTo>
                        <a:pt x="97" y="4"/>
                      </a:lnTo>
                      <a:lnTo>
                        <a:pt x="95" y="4"/>
                      </a:lnTo>
                      <a:lnTo>
                        <a:pt x="95" y="4"/>
                      </a:lnTo>
                      <a:lnTo>
                        <a:pt x="97" y="4"/>
                      </a:lnTo>
                      <a:lnTo>
                        <a:pt x="97" y="4"/>
                      </a:lnTo>
                      <a:lnTo>
                        <a:pt x="97" y="4"/>
                      </a:lnTo>
                      <a:lnTo>
                        <a:pt x="97" y="4"/>
                      </a:lnTo>
                      <a:lnTo>
                        <a:pt x="99" y="4"/>
                      </a:lnTo>
                      <a:lnTo>
                        <a:pt x="99" y="4"/>
                      </a:lnTo>
                      <a:lnTo>
                        <a:pt x="101" y="4"/>
                      </a:lnTo>
                      <a:lnTo>
                        <a:pt x="101" y="4"/>
                      </a:lnTo>
                      <a:lnTo>
                        <a:pt x="101" y="6"/>
                      </a:lnTo>
                      <a:lnTo>
                        <a:pt x="101" y="6"/>
                      </a:lnTo>
                      <a:lnTo>
                        <a:pt x="103" y="6"/>
                      </a:lnTo>
                      <a:lnTo>
                        <a:pt x="103" y="6"/>
                      </a:lnTo>
                      <a:lnTo>
                        <a:pt x="105" y="6"/>
                      </a:lnTo>
                      <a:lnTo>
                        <a:pt x="105" y="4"/>
                      </a:lnTo>
                      <a:lnTo>
                        <a:pt x="105" y="4"/>
                      </a:lnTo>
                      <a:lnTo>
                        <a:pt x="105" y="4"/>
                      </a:lnTo>
                      <a:lnTo>
                        <a:pt x="105" y="4"/>
                      </a:lnTo>
                      <a:lnTo>
                        <a:pt x="107" y="4"/>
                      </a:lnTo>
                      <a:lnTo>
                        <a:pt x="107" y="4"/>
                      </a:lnTo>
                      <a:lnTo>
                        <a:pt x="107" y="4"/>
                      </a:lnTo>
                      <a:lnTo>
                        <a:pt x="107" y="2"/>
                      </a:lnTo>
                      <a:lnTo>
                        <a:pt x="109" y="2"/>
                      </a:lnTo>
                      <a:lnTo>
                        <a:pt x="109" y="2"/>
                      </a:lnTo>
                      <a:lnTo>
                        <a:pt x="109" y="2"/>
                      </a:lnTo>
                      <a:lnTo>
                        <a:pt x="111" y="2"/>
                      </a:lnTo>
                      <a:lnTo>
                        <a:pt x="111" y="2"/>
                      </a:lnTo>
                      <a:lnTo>
                        <a:pt x="111" y="2"/>
                      </a:lnTo>
                      <a:lnTo>
                        <a:pt x="111" y="2"/>
                      </a:lnTo>
                      <a:lnTo>
                        <a:pt x="113" y="2"/>
                      </a:lnTo>
                      <a:lnTo>
                        <a:pt x="113" y="2"/>
                      </a:lnTo>
                      <a:lnTo>
                        <a:pt x="113" y="0"/>
                      </a:lnTo>
                      <a:lnTo>
                        <a:pt x="113" y="0"/>
                      </a:lnTo>
                      <a:lnTo>
                        <a:pt x="113" y="0"/>
                      </a:lnTo>
                      <a:lnTo>
                        <a:pt x="113" y="0"/>
                      </a:lnTo>
                      <a:lnTo>
                        <a:pt x="115" y="0"/>
                      </a:lnTo>
                      <a:lnTo>
                        <a:pt x="115" y="0"/>
                      </a:lnTo>
                      <a:lnTo>
                        <a:pt x="115" y="0"/>
                      </a:lnTo>
                      <a:lnTo>
                        <a:pt x="116" y="0"/>
                      </a:lnTo>
                      <a:lnTo>
                        <a:pt x="116" y="0"/>
                      </a:lnTo>
                      <a:lnTo>
                        <a:pt x="116" y="2"/>
                      </a:lnTo>
                      <a:lnTo>
                        <a:pt x="116" y="2"/>
                      </a:lnTo>
                      <a:lnTo>
                        <a:pt x="116" y="2"/>
                      </a:lnTo>
                      <a:lnTo>
                        <a:pt x="118" y="2"/>
                      </a:lnTo>
                      <a:lnTo>
                        <a:pt x="118" y="2"/>
                      </a:lnTo>
                      <a:lnTo>
                        <a:pt x="118" y="2"/>
                      </a:lnTo>
                      <a:lnTo>
                        <a:pt x="118" y="2"/>
                      </a:lnTo>
                      <a:lnTo>
                        <a:pt x="120" y="2"/>
                      </a:lnTo>
                      <a:lnTo>
                        <a:pt x="120" y="2"/>
                      </a:lnTo>
                      <a:lnTo>
                        <a:pt x="122" y="2"/>
                      </a:lnTo>
                      <a:lnTo>
                        <a:pt x="122" y="2"/>
                      </a:lnTo>
                      <a:lnTo>
                        <a:pt x="122" y="2"/>
                      </a:lnTo>
                      <a:lnTo>
                        <a:pt x="122" y="2"/>
                      </a:lnTo>
                      <a:lnTo>
                        <a:pt x="124" y="2"/>
                      </a:lnTo>
                      <a:lnTo>
                        <a:pt x="124" y="2"/>
                      </a:lnTo>
                      <a:lnTo>
                        <a:pt x="124" y="2"/>
                      </a:lnTo>
                      <a:lnTo>
                        <a:pt x="126" y="2"/>
                      </a:lnTo>
                      <a:lnTo>
                        <a:pt x="126" y="2"/>
                      </a:lnTo>
                      <a:lnTo>
                        <a:pt x="126" y="4"/>
                      </a:lnTo>
                      <a:lnTo>
                        <a:pt x="126" y="4"/>
                      </a:lnTo>
                      <a:lnTo>
                        <a:pt x="126" y="6"/>
                      </a:lnTo>
                      <a:lnTo>
                        <a:pt x="126" y="6"/>
                      </a:lnTo>
                      <a:lnTo>
                        <a:pt x="126" y="8"/>
                      </a:lnTo>
                      <a:lnTo>
                        <a:pt x="128" y="8"/>
                      </a:lnTo>
                      <a:lnTo>
                        <a:pt x="128" y="8"/>
                      </a:lnTo>
                      <a:lnTo>
                        <a:pt x="128" y="8"/>
                      </a:lnTo>
                      <a:lnTo>
                        <a:pt x="128" y="6"/>
                      </a:lnTo>
                      <a:lnTo>
                        <a:pt x="130" y="6"/>
                      </a:lnTo>
                      <a:lnTo>
                        <a:pt x="130" y="6"/>
                      </a:lnTo>
                      <a:lnTo>
                        <a:pt x="132" y="6"/>
                      </a:lnTo>
                      <a:lnTo>
                        <a:pt x="132" y="8"/>
                      </a:lnTo>
                      <a:lnTo>
                        <a:pt x="132" y="8"/>
                      </a:lnTo>
                      <a:lnTo>
                        <a:pt x="132" y="8"/>
                      </a:lnTo>
                      <a:lnTo>
                        <a:pt x="132" y="8"/>
                      </a:lnTo>
                      <a:lnTo>
                        <a:pt x="134" y="8"/>
                      </a:lnTo>
                      <a:lnTo>
                        <a:pt x="134" y="8"/>
                      </a:lnTo>
                      <a:lnTo>
                        <a:pt x="134" y="8"/>
                      </a:lnTo>
                      <a:lnTo>
                        <a:pt x="134" y="8"/>
                      </a:lnTo>
                      <a:lnTo>
                        <a:pt x="134" y="9"/>
                      </a:lnTo>
                      <a:lnTo>
                        <a:pt x="136" y="9"/>
                      </a:lnTo>
                      <a:lnTo>
                        <a:pt x="136" y="9"/>
                      </a:lnTo>
                      <a:lnTo>
                        <a:pt x="136" y="11"/>
                      </a:lnTo>
                      <a:lnTo>
                        <a:pt x="136" y="11"/>
                      </a:lnTo>
                      <a:lnTo>
                        <a:pt x="136" y="11"/>
                      </a:lnTo>
                      <a:lnTo>
                        <a:pt x="138" y="11"/>
                      </a:lnTo>
                      <a:lnTo>
                        <a:pt x="138" y="13"/>
                      </a:lnTo>
                      <a:lnTo>
                        <a:pt x="138" y="13"/>
                      </a:lnTo>
                      <a:lnTo>
                        <a:pt x="138" y="13"/>
                      </a:lnTo>
                      <a:lnTo>
                        <a:pt x="138" y="15"/>
                      </a:lnTo>
                      <a:lnTo>
                        <a:pt x="138" y="15"/>
                      </a:lnTo>
                      <a:lnTo>
                        <a:pt x="138" y="15"/>
                      </a:lnTo>
                      <a:lnTo>
                        <a:pt x="138" y="15"/>
                      </a:lnTo>
                      <a:lnTo>
                        <a:pt x="138" y="15"/>
                      </a:lnTo>
                      <a:lnTo>
                        <a:pt x="138" y="17"/>
                      </a:lnTo>
                      <a:lnTo>
                        <a:pt x="138" y="17"/>
                      </a:lnTo>
                      <a:lnTo>
                        <a:pt x="139" y="17"/>
                      </a:lnTo>
                      <a:lnTo>
                        <a:pt x="139" y="17"/>
                      </a:lnTo>
                      <a:lnTo>
                        <a:pt x="138" y="17"/>
                      </a:lnTo>
                      <a:lnTo>
                        <a:pt x="138" y="17"/>
                      </a:lnTo>
                      <a:lnTo>
                        <a:pt x="138" y="19"/>
                      </a:lnTo>
                      <a:lnTo>
                        <a:pt x="138" y="19"/>
                      </a:lnTo>
                      <a:lnTo>
                        <a:pt x="138" y="19"/>
                      </a:lnTo>
                      <a:lnTo>
                        <a:pt x="139" y="19"/>
                      </a:lnTo>
                      <a:lnTo>
                        <a:pt x="139" y="21"/>
                      </a:lnTo>
                      <a:lnTo>
                        <a:pt x="138" y="21"/>
                      </a:lnTo>
                      <a:lnTo>
                        <a:pt x="138" y="21"/>
                      </a:lnTo>
                      <a:lnTo>
                        <a:pt x="138" y="21"/>
                      </a:lnTo>
                      <a:lnTo>
                        <a:pt x="138" y="21"/>
                      </a:lnTo>
                      <a:lnTo>
                        <a:pt x="138" y="23"/>
                      </a:lnTo>
                      <a:lnTo>
                        <a:pt x="138" y="23"/>
                      </a:lnTo>
                      <a:lnTo>
                        <a:pt x="138" y="23"/>
                      </a:lnTo>
                      <a:lnTo>
                        <a:pt x="139" y="23"/>
                      </a:lnTo>
                      <a:lnTo>
                        <a:pt x="139" y="23"/>
                      </a:lnTo>
                      <a:lnTo>
                        <a:pt x="139" y="23"/>
                      </a:lnTo>
                      <a:lnTo>
                        <a:pt x="139" y="25"/>
                      </a:lnTo>
                      <a:lnTo>
                        <a:pt x="139" y="25"/>
                      </a:lnTo>
                      <a:lnTo>
                        <a:pt x="139" y="25"/>
                      </a:lnTo>
                      <a:lnTo>
                        <a:pt x="139" y="25"/>
                      </a:lnTo>
                      <a:lnTo>
                        <a:pt x="141" y="25"/>
                      </a:lnTo>
                      <a:lnTo>
                        <a:pt x="141" y="25"/>
                      </a:lnTo>
                      <a:lnTo>
                        <a:pt x="143" y="25"/>
                      </a:lnTo>
                      <a:lnTo>
                        <a:pt x="143" y="25"/>
                      </a:lnTo>
                      <a:lnTo>
                        <a:pt x="143" y="25"/>
                      </a:lnTo>
                      <a:lnTo>
                        <a:pt x="143" y="25"/>
                      </a:lnTo>
                      <a:lnTo>
                        <a:pt x="145" y="25"/>
                      </a:lnTo>
                      <a:lnTo>
                        <a:pt x="145" y="25"/>
                      </a:lnTo>
                      <a:lnTo>
                        <a:pt x="145" y="23"/>
                      </a:lnTo>
                      <a:lnTo>
                        <a:pt x="145" y="23"/>
                      </a:lnTo>
                      <a:lnTo>
                        <a:pt x="147" y="23"/>
                      </a:lnTo>
                      <a:lnTo>
                        <a:pt x="147" y="25"/>
                      </a:lnTo>
                      <a:lnTo>
                        <a:pt x="147" y="25"/>
                      </a:lnTo>
                      <a:lnTo>
                        <a:pt x="147" y="27"/>
                      </a:lnTo>
                      <a:lnTo>
                        <a:pt x="147" y="27"/>
                      </a:lnTo>
                      <a:lnTo>
                        <a:pt x="147" y="27"/>
                      </a:lnTo>
                      <a:lnTo>
                        <a:pt x="149" y="27"/>
                      </a:lnTo>
                      <a:lnTo>
                        <a:pt x="149" y="27"/>
                      </a:lnTo>
                      <a:lnTo>
                        <a:pt x="149" y="29"/>
                      </a:lnTo>
                      <a:lnTo>
                        <a:pt x="149" y="29"/>
                      </a:lnTo>
                      <a:lnTo>
                        <a:pt x="151" y="29"/>
                      </a:lnTo>
                      <a:lnTo>
                        <a:pt x="151" y="29"/>
                      </a:lnTo>
                      <a:lnTo>
                        <a:pt x="151" y="29"/>
                      </a:lnTo>
                      <a:lnTo>
                        <a:pt x="151" y="29"/>
                      </a:lnTo>
                      <a:lnTo>
                        <a:pt x="153" y="29"/>
                      </a:lnTo>
                      <a:lnTo>
                        <a:pt x="153" y="29"/>
                      </a:lnTo>
                      <a:lnTo>
                        <a:pt x="155" y="29"/>
                      </a:lnTo>
                      <a:lnTo>
                        <a:pt x="155" y="29"/>
                      </a:lnTo>
                      <a:lnTo>
                        <a:pt x="155" y="31"/>
                      </a:lnTo>
                      <a:lnTo>
                        <a:pt x="155" y="31"/>
                      </a:lnTo>
                      <a:lnTo>
                        <a:pt x="157" y="31"/>
                      </a:lnTo>
                      <a:lnTo>
                        <a:pt x="157" y="31"/>
                      </a:lnTo>
                      <a:lnTo>
                        <a:pt x="157" y="32"/>
                      </a:lnTo>
                      <a:lnTo>
                        <a:pt x="157" y="32"/>
                      </a:lnTo>
                      <a:lnTo>
                        <a:pt x="157" y="32"/>
                      </a:lnTo>
                      <a:lnTo>
                        <a:pt x="159" y="32"/>
                      </a:lnTo>
                      <a:lnTo>
                        <a:pt x="159" y="32"/>
                      </a:lnTo>
                      <a:lnTo>
                        <a:pt x="159" y="31"/>
                      </a:lnTo>
                      <a:lnTo>
                        <a:pt x="159" y="31"/>
                      </a:lnTo>
                      <a:lnTo>
                        <a:pt x="159" y="32"/>
                      </a:lnTo>
                      <a:lnTo>
                        <a:pt x="159" y="32"/>
                      </a:lnTo>
                      <a:lnTo>
                        <a:pt x="160" y="32"/>
                      </a:lnTo>
                      <a:lnTo>
                        <a:pt x="160" y="32"/>
                      </a:lnTo>
                      <a:lnTo>
                        <a:pt x="160" y="32"/>
                      </a:lnTo>
                      <a:lnTo>
                        <a:pt x="160" y="32"/>
                      </a:lnTo>
                      <a:lnTo>
                        <a:pt x="162" y="32"/>
                      </a:lnTo>
                      <a:lnTo>
                        <a:pt x="162" y="32"/>
                      </a:lnTo>
                      <a:lnTo>
                        <a:pt x="162" y="32"/>
                      </a:lnTo>
                      <a:lnTo>
                        <a:pt x="162" y="32"/>
                      </a:lnTo>
                      <a:lnTo>
                        <a:pt x="164" y="32"/>
                      </a:lnTo>
                      <a:lnTo>
                        <a:pt x="164" y="32"/>
                      </a:lnTo>
                      <a:lnTo>
                        <a:pt x="164" y="32"/>
                      </a:lnTo>
                      <a:lnTo>
                        <a:pt x="164" y="32"/>
                      </a:lnTo>
                      <a:lnTo>
                        <a:pt x="164" y="32"/>
                      </a:lnTo>
                      <a:lnTo>
                        <a:pt x="166" y="32"/>
                      </a:lnTo>
                      <a:lnTo>
                        <a:pt x="166" y="32"/>
                      </a:lnTo>
                      <a:lnTo>
                        <a:pt x="166" y="32"/>
                      </a:lnTo>
                      <a:lnTo>
                        <a:pt x="168" y="32"/>
                      </a:lnTo>
                      <a:lnTo>
                        <a:pt x="168" y="32"/>
                      </a:lnTo>
                      <a:lnTo>
                        <a:pt x="170" y="32"/>
                      </a:lnTo>
                      <a:lnTo>
                        <a:pt x="170" y="32"/>
                      </a:lnTo>
                      <a:lnTo>
                        <a:pt x="170" y="32"/>
                      </a:lnTo>
                      <a:lnTo>
                        <a:pt x="170" y="32"/>
                      </a:lnTo>
                      <a:lnTo>
                        <a:pt x="170" y="31"/>
                      </a:lnTo>
                      <a:lnTo>
                        <a:pt x="172" y="31"/>
                      </a:lnTo>
                      <a:lnTo>
                        <a:pt x="172" y="31"/>
                      </a:lnTo>
                      <a:lnTo>
                        <a:pt x="172" y="31"/>
                      </a:lnTo>
                      <a:lnTo>
                        <a:pt x="172" y="32"/>
                      </a:lnTo>
                      <a:lnTo>
                        <a:pt x="174" y="32"/>
                      </a:lnTo>
                      <a:lnTo>
                        <a:pt x="174" y="31"/>
                      </a:lnTo>
                      <a:lnTo>
                        <a:pt x="174" y="31"/>
                      </a:lnTo>
                      <a:lnTo>
                        <a:pt x="174" y="31"/>
                      </a:lnTo>
                      <a:lnTo>
                        <a:pt x="174" y="29"/>
                      </a:lnTo>
                      <a:lnTo>
                        <a:pt x="176" y="29"/>
                      </a:lnTo>
                      <a:lnTo>
                        <a:pt x="176" y="29"/>
                      </a:lnTo>
                      <a:lnTo>
                        <a:pt x="176" y="29"/>
                      </a:lnTo>
                      <a:lnTo>
                        <a:pt x="176" y="29"/>
                      </a:lnTo>
                      <a:lnTo>
                        <a:pt x="178" y="29"/>
                      </a:lnTo>
                      <a:lnTo>
                        <a:pt x="178" y="29"/>
                      </a:lnTo>
                      <a:lnTo>
                        <a:pt x="178" y="27"/>
                      </a:lnTo>
                      <a:lnTo>
                        <a:pt x="178" y="27"/>
                      </a:lnTo>
                      <a:lnTo>
                        <a:pt x="178" y="27"/>
                      </a:lnTo>
                      <a:lnTo>
                        <a:pt x="180" y="27"/>
                      </a:lnTo>
                      <a:lnTo>
                        <a:pt x="180" y="27"/>
                      </a:lnTo>
                      <a:lnTo>
                        <a:pt x="182" y="27"/>
                      </a:lnTo>
                      <a:lnTo>
                        <a:pt x="182" y="25"/>
                      </a:lnTo>
                      <a:lnTo>
                        <a:pt x="182" y="25"/>
                      </a:lnTo>
                      <a:lnTo>
                        <a:pt x="182" y="25"/>
                      </a:lnTo>
                      <a:lnTo>
                        <a:pt x="182" y="25"/>
                      </a:lnTo>
                      <a:lnTo>
                        <a:pt x="183" y="25"/>
                      </a:lnTo>
                      <a:lnTo>
                        <a:pt x="183" y="23"/>
                      </a:lnTo>
                      <a:lnTo>
                        <a:pt x="183" y="23"/>
                      </a:lnTo>
                      <a:lnTo>
                        <a:pt x="183" y="23"/>
                      </a:lnTo>
                      <a:lnTo>
                        <a:pt x="185" y="23"/>
                      </a:lnTo>
                      <a:lnTo>
                        <a:pt x="185" y="23"/>
                      </a:lnTo>
                      <a:lnTo>
                        <a:pt x="185" y="23"/>
                      </a:lnTo>
                      <a:lnTo>
                        <a:pt x="187" y="23"/>
                      </a:lnTo>
                      <a:lnTo>
                        <a:pt x="187" y="23"/>
                      </a:lnTo>
                      <a:lnTo>
                        <a:pt x="187" y="23"/>
                      </a:lnTo>
                      <a:lnTo>
                        <a:pt x="187" y="23"/>
                      </a:lnTo>
                      <a:lnTo>
                        <a:pt x="189" y="23"/>
                      </a:lnTo>
                      <a:lnTo>
                        <a:pt x="189" y="23"/>
                      </a:lnTo>
                      <a:lnTo>
                        <a:pt x="189" y="23"/>
                      </a:lnTo>
                      <a:lnTo>
                        <a:pt x="191" y="23"/>
                      </a:lnTo>
                      <a:lnTo>
                        <a:pt x="191" y="23"/>
                      </a:lnTo>
                      <a:lnTo>
                        <a:pt x="191" y="23"/>
                      </a:lnTo>
                      <a:lnTo>
                        <a:pt x="193" y="23"/>
                      </a:lnTo>
                      <a:lnTo>
                        <a:pt x="193" y="23"/>
                      </a:lnTo>
                      <a:lnTo>
                        <a:pt x="193" y="23"/>
                      </a:lnTo>
                      <a:lnTo>
                        <a:pt x="193" y="23"/>
                      </a:lnTo>
                      <a:lnTo>
                        <a:pt x="193" y="23"/>
                      </a:lnTo>
                      <a:lnTo>
                        <a:pt x="193" y="23"/>
                      </a:lnTo>
                      <a:lnTo>
                        <a:pt x="195" y="23"/>
                      </a:lnTo>
                      <a:lnTo>
                        <a:pt x="195" y="23"/>
                      </a:lnTo>
                      <a:lnTo>
                        <a:pt x="197" y="23"/>
                      </a:lnTo>
                      <a:lnTo>
                        <a:pt x="197" y="23"/>
                      </a:lnTo>
                      <a:lnTo>
                        <a:pt x="197" y="23"/>
                      </a:lnTo>
                      <a:lnTo>
                        <a:pt x="197" y="23"/>
                      </a:lnTo>
                      <a:lnTo>
                        <a:pt x="197" y="25"/>
                      </a:lnTo>
                      <a:lnTo>
                        <a:pt x="197" y="25"/>
                      </a:lnTo>
                      <a:lnTo>
                        <a:pt x="199" y="25"/>
                      </a:lnTo>
                      <a:lnTo>
                        <a:pt x="199" y="25"/>
                      </a:lnTo>
                      <a:lnTo>
                        <a:pt x="199" y="25"/>
                      </a:lnTo>
                      <a:lnTo>
                        <a:pt x="199" y="27"/>
                      </a:lnTo>
                      <a:lnTo>
                        <a:pt x="199" y="27"/>
                      </a:lnTo>
                      <a:lnTo>
                        <a:pt x="199" y="27"/>
                      </a:lnTo>
                      <a:lnTo>
                        <a:pt x="201" y="27"/>
                      </a:lnTo>
                      <a:lnTo>
                        <a:pt x="201" y="29"/>
                      </a:lnTo>
                      <a:lnTo>
                        <a:pt x="201" y="29"/>
                      </a:lnTo>
                      <a:lnTo>
                        <a:pt x="201" y="29"/>
                      </a:lnTo>
                      <a:lnTo>
                        <a:pt x="203" y="29"/>
                      </a:lnTo>
                      <a:lnTo>
                        <a:pt x="203" y="29"/>
                      </a:lnTo>
                      <a:lnTo>
                        <a:pt x="203" y="31"/>
                      </a:lnTo>
                      <a:lnTo>
                        <a:pt x="203" y="31"/>
                      </a:lnTo>
                      <a:lnTo>
                        <a:pt x="203" y="31"/>
                      </a:lnTo>
                      <a:lnTo>
                        <a:pt x="204" y="31"/>
                      </a:lnTo>
                      <a:lnTo>
                        <a:pt x="204" y="31"/>
                      </a:lnTo>
                      <a:lnTo>
                        <a:pt x="204" y="31"/>
                      </a:lnTo>
                      <a:lnTo>
                        <a:pt x="204" y="31"/>
                      </a:lnTo>
                      <a:lnTo>
                        <a:pt x="204" y="31"/>
                      </a:lnTo>
                      <a:lnTo>
                        <a:pt x="204" y="32"/>
                      </a:lnTo>
                      <a:lnTo>
                        <a:pt x="204" y="32"/>
                      </a:lnTo>
                      <a:lnTo>
                        <a:pt x="206" y="32"/>
                      </a:lnTo>
                      <a:lnTo>
                        <a:pt x="206" y="32"/>
                      </a:lnTo>
                      <a:lnTo>
                        <a:pt x="206" y="34"/>
                      </a:lnTo>
                      <a:lnTo>
                        <a:pt x="206" y="34"/>
                      </a:lnTo>
                      <a:lnTo>
                        <a:pt x="208" y="34"/>
                      </a:lnTo>
                      <a:lnTo>
                        <a:pt x="208" y="34"/>
                      </a:lnTo>
                      <a:lnTo>
                        <a:pt x="208" y="32"/>
                      </a:lnTo>
                      <a:lnTo>
                        <a:pt x="208" y="32"/>
                      </a:lnTo>
                      <a:lnTo>
                        <a:pt x="208" y="32"/>
                      </a:lnTo>
                      <a:lnTo>
                        <a:pt x="208" y="32"/>
                      </a:lnTo>
                      <a:lnTo>
                        <a:pt x="210" y="32"/>
                      </a:lnTo>
                      <a:lnTo>
                        <a:pt x="210" y="32"/>
                      </a:lnTo>
                      <a:lnTo>
                        <a:pt x="210" y="32"/>
                      </a:lnTo>
                      <a:lnTo>
                        <a:pt x="210" y="32"/>
                      </a:lnTo>
                      <a:lnTo>
                        <a:pt x="212" y="32"/>
                      </a:lnTo>
                      <a:lnTo>
                        <a:pt x="212" y="32"/>
                      </a:lnTo>
                      <a:lnTo>
                        <a:pt x="212" y="32"/>
                      </a:lnTo>
                      <a:lnTo>
                        <a:pt x="212" y="32"/>
                      </a:lnTo>
                      <a:lnTo>
                        <a:pt x="212" y="34"/>
                      </a:lnTo>
                      <a:lnTo>
                        <a:pt x="212" y="34"/>
                      </a:lnTo>
                      <a:lnTo>
                        <a:pt x="210" y="34"/>
                      </a:lnTo>
                      <a:lnTo>
                        <a:pt x="210" y="36"/>
                      </a:lnTo>
                      <a:lnTo>
                        <a:pt x="210" y="36"/>
                      </a:lnTo>
                      <a:lnTo>
                        <a:pt x="210" y="38"/>
                      </a:lnTo>
                      <a:lnTo>
                        <a:pt x="210" y="38"/>
                      </a:lnTo>
                      <a:lnTo>
                        <a:pt x="210" y="38"/>
                      </a:lnTo>
                      <a:lnTo>
                        <a:pt x="210" y="40"/>
                      </a:lnTo>
                      <a:lnTo>
                        <a:pt x="210" y="40"/>
                      </a:lnTo>
                      <a:lnTo>
                        <a:pt x="210" y="40"/>
                      </a:lnTo>
                      <a:lnTo>
                        <a:pt x="210" y="40"/>
                      </a:lnTo>
                      <a:lnTo>
                        <a:pt x="210" y="42"/>
                      </a:lnTo>
                      <a:lnTo>
                        <a:pt x="208" y="42"/>
                      </a:lnTo>
                      <a:lnTo>
                        <a:pt x="208" y="42"/>
                      </a:lnTo>
                      <a:lnTo>
                        <a:pt x="208" y="44"/>
                      </a:lnTo>
                      <a:lnTo>
                        <a:pt x="208" y="44"/>
                      </a:lnTo>
                      <a:lnTo>
                        <a:pt x="208" y="46"/>
                      </a:lnTo>
                      <a:lnTo>
                        <a:pt x="208" y="46"/>
                      </a:lnTo>
                      <a:lnTo>
                        <a:pt x="208" y="46"/>
                      </a:lnTo>
                      <a:lnTo>
                        <a:pt x="208" y="48"/>
                      </a:lnTo>
                      <a:lnTo>
                        <a:pt x="208" y="48"/>
                      </a:lnTo>
                      <a:lnTo>
                        <a:pt x="208" y="48"/>
                      </a:lnTo>
                      <a:lnTo>
                        <a:pt x="208" y="48"/>
                      </a:lnTo>
                      <a:lnTo>
                        <a:pt x="206" y="48"/>
                      </a:lnTo>
                      <a:lnTo>
                        <a:pt x="206" y="50"/>
                      </a:lnTo>
                      <a:lnTo>
                        <a:pt x="206" y="50"/>
                      </a:lnTo>
                      <a:lnTo>
                        <a:pt x="204" y="50"/>
                      </a:lnTo>
                      <a:lnTo>
                        <a:pt x="204" y="50"/>
                      </a:lnTo>
                      <a:lnTo>
                        <a:pt x="204" y="50"/>
                      </a:lnTo>
                      <a:lnTo>
                        <a:pt x="204" y="50"/>
                      </a:lnTo>
                      <a:lnTo>
                        <a:pt x="204" y="52"/>
                      </a:lnTo>
                      <a:lnTo>
                        <a:pt x="203" y="52"/>
                      </a:lnTo>
                      <a:lnTo>
                        <a:pt x="203" y="52"/>
                      </a:lnTo>
                      <a:lnTo>
                        <a:pt x="203" y="52"/>
                      </a:lnTo>
                      <a:lnTo>
                        <a:pt x="203" y="52"/>
                      </a:lnTo>
                      <a:lnTo>
                        <a:pt x="203" y="54"/>
                      </a:lnTo>
                      <a:lnTo>
                        <a:pt x="203" y="54"/>
                      </a:lnTo>
                      <a:lnTo>
                        <a:pt x="201" y="54"/>
                      </a:lnTo>
                      <a:lnTo>
                        <a:pt x="201" y="55"/>
                      </a:lnTo>
                      <a:lnTo>
                        <a:pt x="201" y="55"/>
                      </a:lnTo>
                      <a:lnTo>
                        <a:pt x="199" y="55"/>
                      </a:lnTo>
                      <a:lnTo>
                        <a:pt x="199" y="54"/>
                      </a:lnTo>
                      <a:lnTo>
                        <a:pt x="199" y="54"/>
                      </a:lnTo>
                      <a:lnTo>
                        <a:pt x="199" y="54"/>
                      </a:lnTo>
                      <a:lnTo>
                        <a:pt x="199" y="55"/>
                      </a:lnTo>
                      <a:lnTo>
                        <a:pt x="199" y="55"/>
                      </a:lnTo>
                      <a:lnTo>
                        <a:pt x="199" y="55"/>
                      </a:lnTo>
                      <a:lnTo>
                        <a:pt x="199" y="57"/>
                      </a:lnTo>
                      <a:lnTo>
                        <a:pt x="199" y="57"/>
                      </a:lnTo>
                      <a:lnTo>
                        <a:pt x="199" y="57"/>
                      </a:lnTo>
                      <a:lnTo>
                        <a:pt x="199" y="57"/>
                      </a:lnTo>
                      <a:lnTo>
                        <a:pt x="199" y="59"/>
                      </a:lnTo>
                      <a:lnTo>
                        <a:pt x="197" y="59"/>
                      </a:lnTo>
                      <a:lnTo>
                        <a:pt x="197" y="59"/>
                      </a:lnTo>
                      <a:lnTo>
                        <a:pt x="197" y="61"/>
                      </a:lnTo>
                      <a:lnTo>
                        <a:pt x="197" y="61"/>
                      </a:lnTo>
                      <a:lnTo>
                        <a:pt x="197" y="61"/>
                      </a:lnTo>
                      <a:lnTo>
                        <a:pt x="197" y="61"/>
                      </a:lnTo>
                      <a:lnTo>
                        <a:pt x="197" y="63"/>
                      </a:lnTo>
                      <a:lnTo>
                        <a:pt x="197" y="63"/>
                      </a:lnTo>
                      <a:lnTo>
                        <a:pt x="195" y="63"/>
                      </a:lnTo>
                      <a:lnTo>
                        <a:pt x="195" y="63"/>
                      </a:lnTo>
                      <a:lnTo>
                        <a:pt x="193" y="63"/>
                      </a:lnTo>
                      <a:lnTo>
                        <a:pt x="193" y="63"/>
                      </a:lnTo>
                      <a:lnTo>
                        <a:pt x="193" y="63"/>
                      </a:lnTo>
                      <a:lnTo>
                        <a:pt x="191" y="63"/>
                      </a:lnTo>
                      <a:lnTo>
                        <a:pt x="191" y="63"/>
                      </a:lnTo>
                      <a:lnTo>
                        <a:pt x="191" y="63"/>
                      </a:lnTo>
                      <a:lnTo>
                        <a:pt x="189" y="63"/>
                      </a:lnTo>
                      <a:lnTo>
                        <a:pt x="189" y="63"/>
                      </a:lnTo>
                      <a:lnTo>
                        <a:pt x="189" y="63"/>
                      </a:lnTo>
                      <a:lnTo>
                        <a:pt x="187" y="63"/>
                      </a:lnTo>
                      <a:lnTo>
                        <a:pt x="187" y="63"/>
                      </a:lnTo>
                      <a:lnTo>
                        <a:pt x="187" y="63"/>
                      </a:lnTo>
                      <a:lnTo>
                        <a:pt x="187" y="63"/>
                      </a:lnTo>
                      <a:lnTo>
                        <a:pt x="187" y="65"/>
                      </a:lnTo>
                      <a:lnTo>
                        <a:pt x="187" y="65"/>
                      </a:lnTo>
                      <a:lnTo>
                        <a:pt x="187" y="65"/>
                      </a:lnTo>
                      <a:lnTo>
                        <a:pt x="187" y="67"/>
                      </a:lnTo>
                      <a:lnTo>
                        <a:pt x="189" y="67"/>
                      </a:lnTo>
                      <a:lnTo>
                        <a:pt x="189" y="67"/>
                      </a:lnTo>
                      <a:lnTo>
                        <a:pt x="189" y="69"/>
                      </a:lnTo>
                      <a:lnTo>
                        <a:pt x="189" y="69"/>
                      </a:lnTo>
                      <a:lnTo>
                        <a:pt x="189" y="69"/>
                      </a:lnTo>
                      <a:lnTo>
                        <a:pt x="189" y="71"/>
                      </a:lnTo>
                      <a:lnTo>
                        <a:pt x="191" y="71"/>
                      </a:lnTo>
                      <a:lnTo>
                        <a:pt x="191" y="71"/>
                      </a:lnTo>
                      <a:lnTo>
                        <a:pt x="189" y="71"/>
                      </a:lnTo>
                      <a:lnTo>
                        <a:pt x="189" y="71"/>
                      </a:lnTo>
                      <a:lnTo>
                        <a:pt x="187" y="71"/>
                      </a:lnTo>
                      <a:lnTo>
                        <a:pt x="187" y="71"/>
                      </a:lnTo>
                      <a:lnTo>
                        <a:pt x="187" y="71"/>
                      </a:lnTo>
                      <a:lnTo>
                        <a:pt x="187" y="73"/>
                      </a:lnTo>
                      <a:lnTo>
                        <a:pt x="187" y="73"/>
                      </a:lnTo>
                      <a:lnTo>
                        <a:pt x="187" y="73"/>
                      </a:lnTo>
                      <a:lnTo>
                        <a:pt x="187" y="73"/>
                      </a:lnTo>
                      <a:lnTo>
                        <a:pt x="187" y="75"/>
                      </a:lnTo>
                      <a:lnTo>
                        <a:pt x="187" y="75"/>
                      </a:lnTo>
                      <a:lnTo>
                        <a:pt x="187" y="75"/>
                      </a:lnTo>
                      <a:lnTo>
                        <a:pt x="187" y="77"/>
                      </a:lnTo>
                      <a:lnTo>
                        <a:pt x="189" y="77"/>
                      </a:lnTo>
                      <a:lnTo>
                        <a:pt x="189" y="77"/>
                      </a:lnTo>
                      <a:lnTo>
                        <a:pt x="189" y="77"/>
                      </a:lnTo>
                      <a:lnTo>
                        <a:pt x="189" y="78"/>
                      </a:lnTo>
                      <a:lnTo>
                        <a:pt x="191" y="78"/>
                      </a:lnTo>
                      <a:lnTo>
                        <a:pt x="191" y="78"/>
                      </a:lnTo>
                      <a:lnTo>
                        <a:pt x="191" y="80"/>
                      </a:lnTo>
                      <a:lnTo>
                        <a:pt x="191" y="80"/>
                      </a:lnTo>
                      <a:lnTo>
                        <a:pt x="191" y="80"/>
                      </a:lnTo>
                      <a:lnTo>
                        <a:pt x="193" y="80"/>
                      </a:lnTo>
                      <a:lnTo>
                        <a:pt x="193" y="80"/>
                      </a:lnTo>
                      <a:lnTo>
                        <a:pt x="193" y="80"/>
                      </a:lnTo>
                      <a:lnTo>
                        <a:pt x="195" y="80"/>
                      </a:lnTo>
                      <a:lnTo>
                        <a:pt x="195" y="80"/>
                      </a:lnTo>
                      <a:lnTo>
                        <a:pt x="195" y="80"/>
                      </a:lnTo>
                      <a:lnTo>
                        <a:pt x="197" y="80"/>
                      </a:lnTo>
                      <a:lnTo>
                        <a:pt x="197" y="80"/>
                      </a:lnTo>
                      <a:lnTo>
                        <a:pt x="195" y="80"/>
                      </a:lnTo>
                      <a:lnTo>
                        <a:pt x="195" y="82"/>
                      </a:lnTo>
                      <a:lnTo>
                        <a:pt x="195" y="82"/>
                      </a:lnTo>
                      <a:lnTo>
                        <a:pt x="195" y="82"/>
                      </a:lnTo>
                      <a:lnTo>
                        <a:pt x="195" y="84"/>
                      </a:lnTo>
                      <a:lnTo>
                        <a:pt x="195" y="84"/>
                      </a:lnTo>
                      <a:lnTo>
                        <a:pt x="195" y="84"/>
                      </a:lnTo>
                      <a:lnTo>
                        <a:pt x="195" y="86"/>
                      </a:lnTo>
                      <a:lnTo>
                        <a:pt x="197" y="86"/>
                      </a:lnTo>
                      <a:lnTo>
                        <a:pt x="197" y="86"/>
                      </a:lnTo>
                      <a:lnTo>
                        <a:pt x="197" y="86"/>
                      </a:lnTo>
                      <a:lnTo>
                        <a:pt x="197" y="88"/>
                      </a:lnTo>
                      <a:lnTo>
                        <a:pt x="197" y="88"/>
                      </a:lnTo>
                      <a:lnTo>
                        <a:pt x="197" y="88"/>
                      </a:lnTo>
                      <a:lnTo>
                        <a:pt x="197" y="88"/>
                      </a:lnTo>
                      <a:lnTo>
                        <a:pt x="199" y="88"/>
                      </a:lnTo>
                      <a:lnTo>
                        <a:pt x="199" y="90"/>
                      </a:lnTo>
                      <a:lnTo>
                        <a:pt x="199" y="90"/>
                      </a:lnTo>
                      <a:lnTo>
                        <a:pt x="199" y="92"/>
                      </a:lnTo>
                      <a:lnTo>
                        <a:pt x="199" y="92"/>
                      </a:lnTo>
                      <a:lnTo>
                        <a:pt x="197" y="92"/>
                      </a:lnTo>
                      <a:lnTo>
                        <a:pt x="197" y="92"/>
                      </a:lnTo>
                      <a:lnTo>
                        <a:pt x="197" y="92"/>
                      </a:lnTo>
                      <a:lnTo>
                        <a:pt x="197" y="94"/>
                      </a:lnTo>
                      <a:lnTo>
                        <a:pt x="195" y="94"/>
                      </a:lnTo>
                      <a:lnTo>
                        <a:pt x="195" y="94"/>
                      </a:lnTo>
                      <a:lnTo>
                        <a:pt x="195" y="94"/>
                      </a:lnTo>
                      <a:lnTo>
                        <a:pt x="193" y="94"/>
                      </a:lnTo>
                      <a:lnTo>
                        <a:pt x="193" y="94"/>
                      </a:lnTo>
                      <a:lnTo>
                        <a:pt x="193" y="94"/>
                      </a:lnTo>
                      <a:lnTo>
                        <a:pt x="191" y="94"/>
                      </a:lnTo>
                      <a:lnTo>
                        <a:pt x="191" y="94"/>
                      </a:lnTo>
                      <a:lnTo>
                        <a:pt x="191" y="96"/>
                      </a:lnTo>
                      <a:lnTo>
                        <a:pt x="191" y="96"/>
                      </a:lnTo>
                      <a:lnTo>
                        <a:pt x="191" y="96"/>
                      </a:lnTo>
                      <a:lnTo>
                        <a:pt x="191" y="96"/>
                      </a:lnTo>
                      <a:lnTo>
                        <a:pt x="189" y="96"/>
                      </a:lnTo>
                      <a:lnTo>
                        <a:pt x="189" y="96"/>
                      </a:lnTo>
                      <a:lnTo>
                        <a:pt x="189" y="98"/>
                      </a:lnTo>
                      <a:lnTo>
                        <a:pt x="187" y="98"/>
                      </a:lnTo>
                      <a:lnTo>
                        <a:pt x="187" y="96"/>
                      </a:lnTo>
                      <a:lnTo>
                        <a:pt x="187" y="96"/>
                      </a:lnTo>
                      <a:lnTo>
                        <a:pt x="187" y="96"/>
                      </a:lnTo>
                      <a:lnTo>
                        <a:pt x="187" y="96"/>
                      </a:lnTo>
                      <a:lnTo>
                        <a:pt x="185" y="96"/>
                      </a:lnTo>
                      <a:lnTo>
                        <a:pt x="185" y="96"/>
                      </a:lnTo>
                      <a:lnTo>
                        <a:pt x="185" y="96"/>
                      </a:lnTo>
                      <a:lnTo>
                        <a:pt x="185" y="94"/>
                      </a:lnTo>
                      <a:lnTo>
                        <a:pt x="185" y="94"/>
                      </a:lnTo>
                      <a:lnTo>
                        <a:pt x="183" y="94"/>
                      </a:lnTo>
                      <a:lnTo>
                        <a:pt x="183" y="92"/>
                      </a:lnTo>
                      <a:lnTo>
                        <a:pt x="185" y="92"/>
                      </a:lnTo>
                      <a:lnTo>
                        <a:pt x="185" y="92"/>
                      </a:lnTo>
                      <a:lnTo>
                        <a:pt x="183" y="92"/>
                      </a:lnTo>
                      <a:lnTo>
                        <a:pt x="183" y="90"/>
                      </a:lnTo>
                      <a:lnTo>
                        <a:pt x="183" y="90"/>
                      </a:lnTo>
                      <a:lnTo>
                        <a:pt x="183" y="90"/>
                      </a:lnTo>
                      <a:lnTo>
                        <a:pt x="183" y="90"/>
                      </a:lnTo>
                      <a:lnTo>
                        <a:pt x="183" y="90"/>
                      </a:lnTo>
                      <a:lnTo>
                        <a:pt x="183" y="92"/>
                      </a:lnTo>
                      <a:lnTo>
                        <a:pt x="182" y="92"/>
                      </a:lnTo>
                      <a:lnTo>
                        <a:pt x="182" y="92"/>
                      </a:lnTo>
                      <a:lnTo>
                        <a:pt x="182" y="92"/>
                      </a:lnTo>
                      <a:lnTo>
                        <a:pt x="182" y="92"/>
                      </a:lnTo>
                      <a:lnTo>
                        <a:pt x="180" y="92"/>
                      </a:lnTo>
                      <a:lnTo>
                        <a:pt x="180" y="92"/>
                      </a:lnTo>
                      <a:lnTo>
                        <a:pt x="178" y="92"/>
                      </a:lnTo>
                      <a:lnTo>
                        <a:pt x="178" y="94"/>
                      </a:lnTo>
                      <a:lnTo>
                        <a:pt x="178" y="94"/>
                      </a:lnTo>
                      <a:lnTo>
                        <a:pt x="180" y="94"/>
                      </a:lnTo>
                      <a:lnTo>
                        <a:pt x="180" y="96"/>
                      </a:lnTo>
                      <a:lnTo>
                        <a:pt x="180" y="96"/>
                      </a:lnTo>
                      <a:lnTo>
                        <a:pt x="180" y="96"/>
                      </a:lnTo>
                      <a:lnTo>
                        <a:pt x="180" y="98"/>
                      </a:lnTo>
                      <a:lnTo>
                        <a:pt x="180" y="98"/>
                      </a:lnTo>
                      <a:lnTo>
                        <a:pt x="180" y="98"/>
                      </a:lnTo>
                      <a:lnTo>
                        <a:pt x="180" y="99"/>
                      </a:lnTo>
                      <a:lnTo>
                        <a:pt x="180" y="99"/>
                      </a:lnTo>
                      <a:lnTo>
                        <a:pt x="182" y="99"/>
                      </a:lnTo>
                      <a:lnTo>
                        <a:pt x="182" y="99"/>
                      </a:lnTo>
                      <a:lnTo>
                        <a:pt x="182" y="101"/>
                      </a:lnTo>
                      <a:lnTo>
                        <a:pt x="182" y="101"/>
                      </a:lnTo>
                      <a:lnTo>
                        <a:pt x="182" y="101"/>
                      </a:lnTo>
                      <a:lnTo>
                        <a:pt x="183" y="101"/>
                      </a:lnTo>
                      <a:lnTo>
                        <a:pt x="183" y="103"/>
                      </a:lnTo>
                      <a:lnTo>
                        <a:pt x="183" y="103"/>
                      </a:lnTo>
                      <a:lnTo>
                        <a:pt x="183" y="103"/>
                      </a:lnTo>
                      <a:lnTo>
                        <a:pt x="183" y="103"/>
                      </a:lnTo>
                      <a:lnTo>
                        <a:pt x="183" y="105"/>
                      </a:lnTo>
                      <a:lnTo>
                        <a:pt x="183" y="105"/>
                      </a:lnTo>
                      <a:lnTo>
                        <a:pt x="183" y="105"/>
                      </a:lnTo>
                      <a:lnTo>
                        <a:pt x="183" y="107"/>
                      </a:lnTo>
                      <a:lnTo>
                        <a:pt x="183" y="107"/>
                      </a:lnTo>
                      <a:lnTo>
                        <a:pt x="183" y="107"/>
                      </a:lnTo>
                      <a:lnTo>
                        <a:pt x="183" y="109"/>
                      </a:lnTo>
                      <a:lnTo>
                        <a:pt x="183" y="109"/>
                      </a:lnTo>
                      <a:lnTo>
                        <a:pt x="183" y="111"/>
                      </a:lnTo>
                      <a:lnTo>
                        <a:pt x="183" y="111"/>
                      </a:lnTo>
                      <a:lnTo>
                        <a:pt x="183" y="111"/>
                      </a:lnTo>
                      <a:lnTo>
                        <a:pt x="185" y="111"/>
                      </a:lnTo>
                      <a:lnTo>
                        <a:pt x="185" y="111"/>
                      </a:lnTo>
                      <a:lnTo>
                        <a:pt x="185" y="111"/>
                      </a:lnTo>
                      <a:lnTo>
                        <a:pt x="185" y="113"/>
                      </a:lnTo>
                      <a:lnTo>
                        <a:pt x="185" y="113"/>
                      </a:lnTo>
                      <a:lnTo>
                        <a:pt x="185" y="113"/>
                      </a:lnTo>
                      <a:lnTo>
                        <a:pt x="183" y="113"/>
                      </a:lnTo>
                      <a:lnTo>
                        <a:pt x="183" y="113"/>
                      </a:lnTo>
                      <a:lnTo>
                        <a:pt x="183" y="115"/>
                      </a:lnTo>
                      <a:lnTo>
                        <a:pt x="183" y="115"/>
                      </a:lnTo>
                      <a:lnTo>
                        <a:pt x="183" y="115"/>
                      </a:lnTo>
                      <a:lnTo>
                        <a:pt x="185" y="115"/>
                      </a:lnTo>
                      <a:lnTo>
                        <a:pt x="185" y="117"/>
                      </a:lnTo>
                      <a:lnTo>
                        <a:pt x="185" y="117"/>
                      </a:lnTo>
                      <a:lnTo>
                        <a:pt x="183" y="117"/>
                      </a:lnTo>
                      <a:lnTo>
                        <a:pt x="183" y="119"/>
                      </a:lnTo>
                      <a:lnTo>
                        <a:pt x="185" y="119"/>
                      </a:lnTo>
                      <a:lnTo>
                        <a:pt x="185" y="119"/>
                      </a:lnTo>
                      <a:lnTo>
                        <a:pt x="185" y="119"/>
                      </a:lnTo>
                      <a:lnTo>
                        <a:pt x="187" y="119"/>
                      </a:lnTo>
                      <a:lnTo>
                        <a:pt x="187" y="119"/>
                      </a:lnTo>
                      <a:lnTo>
                        <a:pt x="187" y="119"/>
                      </a:lnTo>
                      <a:lnTo>
                        <a:pt x="187" y="119"/>
                      </a:lnTo>
                      <a:lnTo>
                        <a:pt x="189" y="119"/>
                      </a:lnTo>
                      <a:lnTo>
                        <a:pt x="189" y="117"/>
                      </a:lnTo>
                      <a:lnTo>
                        <a:pt x="189" y="117"/>
                      </a:lnTo>
                      <a:lnTo>
                        <a:pt x="189" y="117"/>
                      </a:lnTo>
                      <a:lnTo>
                        <a:pt x="189" y="115"/>
                      </a:lnTo>
                      <a:lnTo>
                        <a:pt x="191" y="115"/>
                      </a:lnTo>
                      <a:lnTo>
                        <a:pt x="191" y="117"/>
                      </a:lnTo>
                      <a:lnTo>
                        <a:pt x="191" y="117"/>
                      </a:lnTo>
                      <a:lnTo>
                        <a:pt x="191" y="117"/>
                      </a:lnTo>
                      <a:lnTo>
                        <a:pt x="191" y="117"/>
                      </a:lnTo>
                      <a:lnTo>
                        <a:pt x="191" y="119"/>
                      </a:lnTo>
                      <a:lnTo>
                        <a:pt x="193" y="119"/>
                      </a:lnTo>
                      <a:lnTo>
                        <a:pt x="193" y="119"/>
                      </a:lnTo>
                      <a:lnTo>
                        <a:pt x="193" y="119"/>
                      </a:lnTo>
                      <a:lnTo>
                        <a:pt x="193" y="121"/>
                      </a:lnTo>
                      <a:lnTo>
                        <a:pt x="193" y="121"/>
                      </a:lnTo>
                      <a:lnTo>
                        <a:pt x="193" y="121"/>
                      </a:lnTo>
                      <a:lnTo>
                        <a:pt x="193" y="121"/>
                      </a:lnTo>
                      <a:lnTo>
                        <a:pt x="193" y="122"/>
                      </a:lnTo>
                      <a:lnTo>
                        <a:pt x="195" y="122"/>
                      </a:lnTo>
                      <a:lnTo>
                        <a:pt x="195" y="122"/>
                      </a:lnTo>
                      <a:lnTo>
                        <a:pt x="197" y="122"/>
                      </a:lnTo>
                      <a:lnTo>
                        <a:pt x="197" y="122"/>
                      </a:lnTo>
                      <a:lnTo>
                        <a:pt x="197" y="124"/>
                      </a:lnTo>
                      <a:lnTo>
                        <a:pt x="197" y="124"/>
                      </a:lnTo>
                      <a:lnTo>
                        <a:pt x="197" y="124"/>
                      </a:lnTo>
                      <a:lnTo>
                        <a:pt x="199" y="124"/>
                      </a:lnTo>
                      <a:lnTo>
                        <a:pt x="199" y="124"/>
                      </a:lnTo>
                      <a:lnTo>
                        <a:pt x="199" y="126"/>
                      </a:lnTo>
                      <a:lnTo>
                        <a:pt x="199" y="126"/>
                      </a:lnTo>
                      <a:lnTo>
                        <a:pt x="199" y="126"/>
                      </a:lnTo>
                      <a:lnTo>
                        <a:pt x="199" y="124"/>
                      </a:lnTo>
                      <a:lnTo>
                        <a:pt x="201" y="124"/>
                      </a:lnTo>
                      <a:lnTo>
                        <a:pt x="201" y="124"/>
                      </a:lnTo>
                      <a:lnTo>
                        <a:pt x="201" y="126"/>
                      </a:lnTo>
                      <a:lnTo>
                        <a:pt x="203" y="126"/>
                      </a:lnTo>
                      <a:lnTo>
                        <a:pt x="203" y="124"/>
                      </a:lnTo>
                      <a:lnTo>
                        <a:pt x="203" y="124"/>
                      </a:lnTo>
                      <a:lnTo>
                        <a:pt x="203" y="124"/>
                      </a:lnTo>
                      <a:lnTo>
                        <a:pt x="203" y="126"/>
                      </a:lnTo>
                      <a:lnTo>
                        <a:pt x="204" y="126"/>
                      </a:lnTo>
                      <a:lnTo>
                        <a:pt x="204" y="126"/>
                      </a:lnTo>
                      <a:lnTo>
                        <a:pt x="204" y="126"/>
                      </a:lnTo>
                      <a:lnTo>
                        <a:pt x="204" y="128"/>
                      </a:lnTo>
                      <a:lnTo>
                        <a:pt x="204" y="128"/>
                      </a:lnTo>
                      <a:lnTo>
                        <a:pt x="206" y="128"/>
                      </a:lnTo>
                      <a:lnTo>
                        <a:pt x="206" y="128"/>
                      </a:lnTo>
                      <a:lnTo>
                        <a:pt x="206" y="128"/>
                      </a:lnTo>
                      <a:lnTo>
                        <a:pt x="206" y="128"/>
                      </a:lnTo>
                      <a:lnTo>
                        <a:pt x="208" y="128"/>
                      </a:lnTo>
                      <a:lnTo>
                        <a:pt x="208" y="128"/>
                      </a:lnTo>
                      <a:lnTo>
                        <a:pt x="208" y="128"/>
                      </a:lnTo>
                      <a:lnTo>
                        <a:pt x="210" y="128"/>
                      </a:lnTo>
                      <a:lnTo>
                        <a:pt x="210" y="130"/>
                      </a:lnTo>
                      <a:lnTo>
                        <a:pt x="210" y="130"/>
                      </a:lnTo>
                      <a:lnTo>
                        <a:pt x="210" y="130"/>
                      </a:lnTo>
                      <a:lnTo>
                        <a:pt x="210" y="130"/>
                      </a:lnTo>
                      <a:lnTo>
                        <a:pt x="210" y="132"/>
                      </a:lnTo>
                      <a:lnTo>
                        <a:pt x="210" y="132"/>
                      </a:lnTo>
                      <a:lnTo>
                        <a:pt x="210" y="134"/>
                      </a:lnTo>
                      <a:lnTo>
                        <a:pt x="210" y="134"/>
                      </a:lnTo>
                      <a:lnTo>
                        <a:pt x="210" y="134"/>
                      </a:lnTo>
                      <a:lnTo>
                        <a:pt x="212" y="134"/>
                      </a:lnTo>
                      <a:lnTo>
                        <a:pt x="212" y="134"/>
                      </a:lnTo>
                      <a:lnTo>
                        <a:pt x="212" y="134"/>
                      </a:lnTo>
                      <a:lnTo>
                        <a:pt x="214" y="134"/>
                      </a:lnTo>
                      <a:lnTo>
                        <a:pt x="214" y="136"/>
                      </a:lnTo>
                      <a:lnTo>
                        <a:pt x="214" y="136"/>
                      </a:lnTo>
                      <a:lnTo>
                        <a:pt x="214" y="136"/>
                      </a:lnTo>
                      <a:lnTo>
                        <a:pt x="214" y="136"/>
                      </a:lnTo>
                      <a:lnTo>
                        <a:pt x="216" y="136"/>
                      </a:lnTo>
                      <a:lnTo>
                        <a:pt x="216" y="136"/>
                      </a:lnTo>
                      <a:lnTo>
                        <a:pt x="218" y="136"/>
                      </a:lnTo>
                      <a:lnTo>
                        <a:pt x="218" y="136"/>
                      </a:lnTo>
                      <a:lnTo>
                        <a:pt x="218" y="136"/>
                      </a:lnTo>
                      <a:lnTo>
                        <a:pt x="218" y="136"/>
                      </a:lnTo>
                      <a:lnTo>
                        <a:pt x="220" y="136"/>
                      </a:lnTo>
                      <a:lnTo>
                        <a:pt x="220" y="138"/>
                      </a:lnTo>
                      <a:lnTo>
                        <a:pt x="220" y="138"/>
                      </a:lnTo>
                      <a:lnTo>
                        <a:pt x="220" y="138"/>
                      </a:lnTo>
                      <a:lnTo>
                        <a:pt x="220" y="138"/>
                      </a:lnTo>
                      <a:lnTo>
                        <a:pt x="220" y="140"/>
                      </a:lnTo>
                      <a:lnTo>
                        <a:pt x="222" y="140"/>
                      </a:lnTo>
                      <a:lnTo>
                        <a:pt x="222" y="140"/>
                      </a:lnTo>
                      <a:lnTo>
                        <a:pt x="224" y="140"/>
                      </a:lnTo>
                      <a:lnTo>
                        <a:pt x="224" y="140"/>
                      </a:lnTo>
                      <a:lnTo>
                        <a:pt x="224" y="140"/>
                      </a:lnTo>
                      <a:lnTo>
                        <a:pt x="224" y="140"/>
                      </a:lnTo>
                      <a:lnTo>
                        <a:pt x="224" y="142"/>
                      </a:lnTo>
                      <a:lnTo>
                        <a:pt x="224" y="142"/>
                      </a:lnTo>
                      <a:lnTo>
                        <a:pt x="224" y="142"/>
                      </a:lnTo>
                      <a:lnTo>
                        <a:pt x="224" y="142"/>
                      </a:lnTo>
                      <a:lnTo>
                        <a:pt x="222" y="142"/>
                      </a:lnTo>
                      <a:lnTo>
                        <a:pt x="222" y="142"/>
                      </a:lnTo>
                      <a:lnTo>
                        <a:pt x="222" y="142"/>
                      </a:lnTo>
                      <a:lnTo>
                        <a:pt x="222" y="142"/>
                      </a:lnTo>
                      <a:lnTo>
                        <a:pt x="222" y="144"/>
                      </a:lnTo>
                      <a:lnTo>
                        <a:pt x="220" y="144"/>
                      </a:lnTo>
                      <a:lnTo>
                        <a:pt x="220" y="144"/>
                      </a:lnTo>
                      <a:lnTo>
                        <a:pt x="220" y="144"/>
                      </a:lnTo>
                      <a:lnTo>
                        <a:pt x="220" y="144"/>
                      </a:lnTo>
                      <a:lnTo>
                        <a:pt x="220" y="144"/>
                      </a:lnTo>
                      <a:lnTo>
                        <a:pt x="220" y="145"/>
                      </a:lnTo>
                      <a:lnTo>
                        <a:pt x="218" y="145"/>
                      </a:lnTo>
                      <a:lnTo>
                        <a:pt x="218" y="145"/>
                      </a:lnTo>
                      <a:lnTo>
                        <a:pt x="218" y="145"/>
                      </a:lnTo>
                      <a:lnTo>
                        <a:pt x="218" y="145"/>
                      </a:lnTo>
                      <a:lnTo>
                        <a:pt x="216" y="145"/>
                      </a:lnTo>
                      <a:lnTo>
                        <a:pt x="216" y="147"/>
                      </a:lnTo>
                      <a:lnTo>
                        <a:pt x="216" y="147"/>
                      </a:lnTo>
                      <a:lnTo>
                        <a:pt x="216" y="147"/>
                      </a:lnTo>
                      <a:lnTo>
                        <a:pt x="216" y="149"/>
                      </a:lnTo>
                      <a:lnTo>
                        <a:pt x="214" y="149"/>
                      </a:lnTo>
                      <a:lnTo>
                        <a:pt x="214" y="149"/>
                      </a:lnTo>
                      <a:lnTo>
                        <a:pt x="214" y="149"/>
                      </a:lnTo>
                      <a:lnTo>
                        <a:pt x="214" y="149"/>
                      </a:lnTo>
                      <a:lnTo>
                        <a:pt x="214" y="151"/>
                      </a:lnTo>
                      <a:lnTo>
                        <a:pt x="212" y="151"/>
                      </a:lnTo>
                      <a:lnTo>
                        <a:pt x="212" y="151"/>
                      </a:lnTo>
                      <a:lnTo>
                        <a:pt x="212" y="151"/>
                      </a:lnTo>
                      <a:lnTo>
                        <a:pt x="214" y="151"/>
                      </a:lnTo>
                      <a:lnTo>
                        <a:pt x="214" y="153"/>
                      </a:lnTo>
                      <a:lnTo>
                        <a:pt x="214" y="153"/>
                      </a:lnTo>
                      <a:lnTo>
                        <a:pt x="212" y="153"/>
                      </a:lnTo>
                      <a:lnTo>
                        <a:pt x="212" y="155"/>
                      </a:lnTo>
                      <a:lnTo>
                        <a:pt x="212" y="155"/>
                      </a:lnTo>
                      <a:lnTo>
                        <a:pt x="212" y="155"/>
                      </a:lnTo>
                      <a:lnTo>
                        <a:pt x="210" y="155"/>
                      </a:lnTo>
                      <a:lnTo>
                        <a:pt x="210" y="157"/>
                      </a:lnTo>
                      <a:lnTo>
                        <a:pt x="210" y="157"/>
                      </a:lnTo>
                      <a:lnTo>
                        <a:pt x="210" y="157"/>
                      </a:lnTo>
                      <a:lnTo>
                        <a:pt x="210" y="159"/>
                      </a:lnTo>
                      <a:lnTo>
                        <a:pt x="210" y="159"/>
                      </a:lnTo>
                      <a:lnTo>
                        <a:pt x="210" y="159"/>
                      </a:lnTo>
                      <a:lnTo>
                        <a:pt x="212" y="159"/>
                      </a:lnTo>
                      <a:lnTo>
                        <a:pt x="212" y="159"/>
                      </a:lnTo>
                      <a:lnTo>
                        <a:pt x="210" y="159"/>
                      </a:lnTo>
                      <a:lnTo>
                        <a:pt x="210" y="161"/>
                      </a:lnTo>
                      <a:lnTo>
                        <a:pt x="210" y="161"/>
                      </a:lnTo>
                      <a:lnTo>
                        <a:pt x="210" y="161"/>
                      </a:lnTo>
                      <a:lnTo>
                        <a:pt x="210" y="163"/>
                      </a:lnTo>
                      <a:lnTo>
                        <a:pt x="210" y="163"/>
                      </a:lnTo>
                      <a:lnTo>
                        <a:pt x="210" y="163"/>
                      </a:lnTo>
                      <a:lnTo>
                        <a:pt x="208" y="163"/>
                      </a:lnTo>
                      <a:lnTo>
                        <a:pt x="208" y="165"/>
                      </a:lnTo>
                      <a:lnTo>
                        <a:pt x="208" y="165"/>
                      </a:lnTo>
                      <a:lnTo>
                        <a:pt x="208" y="165"/>
                      </a:lnTo>
                      <a:lnTo>
                        <a:pt x="208" y="167"/>
                      </a:lnTo>
                      <a:lnTo>
                        <a:pt x="208" y="167"/>
                      </a:lnTo>
                      <a:lnTo>
                        <a:pt x="208" y="167"/>
                      </a:lnTo>
                      <a:lnTo>
                        <a:pt x="208" y="168"/>
                      </a:lnTo>
                      <a:lnTo>
                        <a:pt x="206" y="168"/>
                      </a:lnTo>
                      <a:lnTo>
                        <a:pt x="206" y="168"/>
                      </a:lnTo>
                      <a:lnTo>
                        <a:pt x="206" y="168"/>
                      </a:lnTo>
                      <a:lnTo>
                        <a:pt x="208" y="168"/>
                      </a:lnTo>
                      <a:lnTo>
                        <a:pt x="208" y="170"/>
                      </a:lnTo>
                      <a:lnTo>
                        <a:pt x="208" y="170"/>
                      </a:lnTo>
                      <a:lnTo>
                        <a:pt x="208" y="170"/>
                      </a:lnTo>
                      <a:lnTo>
                        <a:pt x="208" y="170"/>
                      </a:lnTo>
                      <a:lnTo>
                        <a:pt x="210" y="170"/>
                      </a:lnTo>
                      <a:lnTo>
                        <a:pt x="210" y="170"/>
                      </a:lnTo>
                      <a:lnTo>
                        <a:pt x="210" y="172"/>
                      </a:lnTo>
                      <a:lnTo>
                        <a:pt x="210" y="172"/>
                      </a:lnTo>
                      <a:lnTo>
                        <a:pt x="210" y="172"/>
                      </a:lnTo>
                      <a:lnTo>
                        <a:pt x="212" y="172"/>
                      </a:lnTo>
                      <a:lnTo>
                        <a:pt x="212" y="174"/>
                      </a:lnTo>
                      <a:lnTo>
                        <a:pt x="212" y="174"/>
                      </a:lnTo>
                      <a:lnTo>
                        <a:pt x="214" y="174"/>
                      </a:lnTo>
                      <a:lnTo>
                        <a:pt x="214" y="174"/>
                      </a:lnTo>
                      <a:lnTo>
                        <a:pt x="214" y="174"/>
                      </a:lnTo>
                      <a:lnTo>
                        <a:pt x="214" y="174"/>
                      </a:lnTo>
                      <a:lnTo>
                        <a:pt x="214" y="174"/>
                      </a:lnTo>
                      <a:lnTo>
                        <a:pt x="216" y="174"/>
                      </a:lnTo>
                      <a:lnTo>
                        <a:pt x="216" y="172"/>
                      </a:lnTo>
                      <a:lnTo>
                        <a:pt x="216" y="172"/>
                      </a:lnTo>
                      <a:lnTo>
                        <a:pt x="216" y="174"/>
                      </a:lnTo>
                      <a:lnTo>
                        <a:pt x="218" y="174"/>
                      </a:lnTo>
                      <a:lnTo>
                        <a:pt x="218" y="174"/>
                      </a:lnTo>
                      <a:lnTo>
                        <a:pt x="218" y="174"/>
                      </a:lnTo>
                      <a:lnTo>
                        <a:pt x="218" y="174"/>
                      </a:lnTo>
                      <a:lnTo>
                        <a:pt x="218" y="176"/>
                      </a:lnTo>
                      <a:lnTo>
                        <a:pt x="220" y="176"/>
                      </a:lnTo>
                      <a:lnTo>
                        <a:pt x="220" y="176"/>
                      </a:lnTo>
                      <a:lnTo>
                        <a:pt x="220" y="176"/>
                      </a:lnTo>
                      <a:lnTo>
                        <a:pt x="220" y="176"/>
                      </a:lnTo>
                      <a:lnTo>
                        <a:pt x="222" y="176"/>
                      </a:lnTo>
                      <a:lnTo>
                        <a:pt x="222" y="176"/>
                      </a:lnTo>
                      <a:lnTo>
                        <a:pt x="222" y="176"/>
                      </a:lnTo>
                      <a:lnTo>
                        <a:pt x="222" y="178"/>
                      </a:lnTo>
                      <a:lnTo>
                        <a:pt x="224" y="178"/>
                      </a:lnTo>
                      <a:lnTo>
                        <a:pt x="224" y="178"/>
                      </a:lnTo>
                      <a:lnTo>
                        <a:pt x="224" y="178"/>
                      </a:lnTo>
                      <a:lnTo>
                        <a:pt x="224" y="178"/>
                      </a:lnTo>
                      <a:lnTo>
                        <a:pt x="226" y="178"/>
                      </a:lnTo>
                      <a:lnTo>
                        <a:pt x="226" y="178"/>
                      </a:lnTo>
                      <a:lnTo>
                        <a:pt x="226" y="178"/>
                      </a:lnTo>
                      <a:lnTo>
                        <a:pt x="226" y="180"/>
                      </a:lnTo>
                      <a:lnTo>
                        <a:pt x="227" y="180"/>
                      </a:lnTo>
                      <a:lnTo>
                        <a:pt x="227" y="180"/>
                      </a:lnTo>
                      <a:lnTo>
                        <a:pt x="227" y="180"/>
                      </a:lnTo>
                      <a:lnTo>
                        <a:pt x="227" y="182"/>
                      </a:lnTo>
                      <a:lnTo>
                        <a:pt x="229" y="182"/>
                      </a:lnTo>
                      <a:lnTo>
                        <a:pt x="229" y="182"/>
                      </a:lnTo>
                      <a:lnTo>
                        <a:pt x="229" y="182"/>
                      </a:lnTo>
                      <a:lnTo>
                        <a:pt x="229" y="184"/>
                      </a:lnTo>
                      <a:lnTo>
                        <a:pt x="229" y="184"/>
                      </a:lnTo>
                      <a:lnTo>
                        <a:pt x="229" y="184"/>
                      </a:lnTo>
                      <a:lnTo>
                        <a:pt x="229" y="184"/>
                      </a:lnTo>
                      <a:lnTo>
                        <a:pt x="231" y="184"/>
                      </a:lnTo>
                      <a:lnTo>
                        <a:pt x="231" y="184"/>
                      </a:lnTo>
                      <a:lnTo>
                        <a:pt x="231" y="184"/>
                      </a:lnTo>
                      <a:lnTo>
                        <a:pt x="231" y="184"/>
                      </a:lnTo>
                      <a:lnTo>
                        <a:pt x="231" y="184"/>
                      </a:lnTo>
                      <a:lnTo>
                        <a:pt x="231" y="186"/>
                      </a:lnTo>
                      <a:lnTo>
                        <a:pt x="233" y="186"/>
                      </a:lnTo>
                      <a:lnTo>
                        <a:pt x="233" y="186"/>
                      </a:lnTo>
                      <a:lnTo>
                        <a:pt x="233" y="186"/>
                      </a:lnTo>
                      <a:lnTo>
                        <a:pt x="235" y="186"/>
                      </a:lnTo>
                      <a:lnTo>
                        <a:pt x="235" y="186"/>
                      </a:lnTo>
                      <a:lnTo>
                        <a:pt x="235" y="186"/>
                      </a:lnTo>
                      <a:lnTo>
                        <a:pt x="235" y="188"/>
                      </a:lnTo>
                      <a:lnTo>
                        <a:pt x="237" y="188"/>
                      </a:lnTo>
                      <a:lnTo>
                        <a:pt x="237" y="188"/>
                      </a:lnTo>
                      <a:lnTo>
                        <a:pt x="237" y="188"/>
                      </a:lnTo>
                      <a:lnTo>
                        <a:pt x="237" y="188"/>
                      </a:lnTo>
                      <a:lnTo>
                        <a:pt x="237" y="190"/>
                      </a:lnTo>
                      <a:lnTo>
                        <a:pt x="239" y="190"/>
                      </a:lnTo>
                      <a:lnTo>
                        <a:pt x="239" y="190"/>
                      </a:lnTo>
                      <a:lnTo>
                        <a:pt x="239" y="190"/>
                      </a:lnTo>
                      <a:lnTo>
                        <a:pt x="241" y="190"/>
                      </a:lnTo>
                      <a:lnTo>
                        <a:pt x="241" y="190"/>
                      </a:lnTo>
                      <a:lnTo>
                        <a:pt x="241" y="188"/>
                      </a:lnTo>
                      <a:lnTo>
                        <a:pt x="241" y="188"/>
                      </a:lnTo>
                      <a:lnTo>
                        <a:pt x="241" y="188"/>
                      </a:lnTo>
                      <a:lnTo>
                        <a:pt x="243" y="188"/>
                      </a:lnTo>
                      <a:lnTo>
                        <a:pt x="243" y="190"/>
                      </a:lnTo>
                      <a:lnTo>
                        <a:pt x="243" y="190"/>
                      </a:lnTo>
                      <a:lnTo>
                        <a:pt x="245" y="190"/>
                      </a:lnTo>
                      <a:lnTo>
                        <a:pt x="245" y="190"/>
                      </a:lnTo>
                      <a:lnTo>
                        <a:pt x="245" y="190"/>
                      </a:lnTo>
                      <a:lnTo>
                        <a:pt x="245" y="190"/>
                      </a:lnTo>
                      <a:lnTo>
                        <a:pt x="245" y="191"/>
                      </a:lnTo>
                      <a:lnTo>
                        <a:pt x="247" y="191"/>
                      </a:lnTo>
                      <a:lnTo>
                        <a:pt x="247" y="191"/>
                      </a:lnTo>
                      <a:lnTo>
                        <a:pt x="247" y="191"/>
                      </a:lnTo>
                      <a:lnTo>
                        <a:pt x="247" y="191"/>
                      </a:lnTo>
                      <a:lnTo>
                        <a:pt x="248" y="191"/>
                      </a:lnTo>
                      <a:lnTo>
                        <a:pt x="248" y="191"/>
                      </a:lnTo>
                      <a:lnTo>
                        <a:pt x="248" y="191"/>
                      </a:lnTo>
                      <a:lnTo>
                        <a:pt x="248" y="193"/>
                      </a:lnTo>
                      <a:lnTo>
                        <a:pt x="250" y="193"/>
                      </a:lnTo>
                      <a:lnTo>
                        <a:pt x="250" y="193"/>
                      </a:lnTo>
                      <a:lnTo>
                        <a:pt x="250" y="193"/>
                      </a:lnTo>
                      <a:lnTo>
                        <a:pt x="250" y="191"/>
                      </a:lnTo>
                      <a:lnTo>
                        <a:pt x="252" y="191"/>
                      </a:lnTo>
                      <a:lnTo>
                        <a:pt x="252" y="191"/>
                      </a:lnTo>
                      <a:lnTo>
                        <a:pt x="252" y="191"/>
                      </a:lnTo>
                      <a:lnTo>
                        <a:pt x="254" y="191"/>
                      </a:lnTo>
                      <a:lnTo>
                        <a:pt x="254" y="193"/>
                      </a:lnTo>
                      <a:lnTo>
                        <a:pt x="254" y="193"/>
                      </a:lnTo>
                      <a:lnTo>
                        <a:pt x="254" y="195"/>
                      </a:lnTo>
                      <a:lnTo>
                        <a:pt x="254" y="195"/>
                      </a:lnTo>
                      <a:lnTo>
                        <a:pt x="254" y="195"/>
                      </a:lnTo>
                      <a:lnTo>
                        <a:pt x="254" y="197"/>
                      </a:lnTo>
                      <a:lnTo>
                        <a:pt x="256" y="197"/>
                      </a:lnTo>
                      <a:lnTo>
                        <a:pt x="256" y="197"/>
                      </a:lnTo>
                      <a:lnTo>
                        <a:pt x="256" y="197"/>
                      </a:lnTo>
                      <a:lnTo>
                        <a:pt x="258" y="197"/>
                      </a:lnTo>
                      <a:lnTo>
                        <a:pt x="258" y="197"/>
                      </a:lnTo>
                      <a:lnTo>
                        <a:pt x="258" y="197"/>
                      </a:lnTo>
                      <a:lnTo>
                        <a:pt x="258" y="197"/>
                      </a:lnTo>
                      <a:lnTo>
                        <a:pt x="260" y="197"/>
                      </a:lnTo>
                      <a:lnTo>
                        <a:pt x="260" y="197"/>
                      </a:lnTo>
                      <a:lnTo>
                        <a:pt x="262" y="197"/>
                      </a:lnTo>
                      <a:lnTo>
                        <a:pt x="262" y="197"/>
                      </a:lnTo>
                      <a:lnTo>
                        <a:pt x="262" y="197"/>
                      </a:lnTo>
                      <a:lnTo>
                        <a:pt x="262" y="199"/>
                      </a:lnTo>
                      <a:lnTo>
                        <a:pt x="264" y="199"/>
                      </a:lnTo>
                      <a:lnTo>
                        <a:pt x="264" y="199"/>
                      </a:lnTo>
                      <a:lnTo>
                        <a:pt x="264" y="199"/>
                      </a:lnTo>
                      <a:lnTo>
                        <a:pt x="264" y="199"/>
                      </a:lnTo>
                      <a:lnTo>
                        <a:pt x="266" y="199"/>
                      </a:lnTo>
                      <a:lnTo>
                        <a:pt x="266" y="199"/>
                      </a:lnTo>
                      <a:lnTo>
                        <a:pt x="266" y="197"/>
                      </a:lnTo>
                      <a:lnTo>
                        <a:pt x="266" y="197"/>
                      </a:lnTo>
                      <a:lnTo>
                        <a:pt x="266" y="197"/>
                      </a:lnTo>
                      <a:lnTo>
                        <a:pt x="268" y="197"/>
                      </a:lnTo>
                      <a:lnTo>
                        <a:pt x="268" y="197"/>
                      </a:lnTo>
                      <a:lnTo>
                        <a:pt x="268" y="197"/>
                      </a:lnTo>
                      <a:lnTo>
                        <a:pt x="270" y="197"/>
                      </a:lnTo>
                      <a:lnTo>
                        <a:pt x="270" y="197"/>
                      </a:lnTo>
                      <a:lnTo>
                        <a:pt x="270" y="197"/>
                      </a:lnTo>
                      <a:lnTo>
                        <a:pt x="270" y="197"/>
                      </a:lnTo>
                      <a:lnTo>
                        <a:pt x="271" y="197"/>
                      </a:lnTo>
                      <a:lnTo>
                        <a:pt x="271" y="199"/>
                      </a:lnTo>
                      <a:lnTo>
                        <a:pt x="271" y="199"/>
                      </a:lnTo>
                      <a:lnTo>
                        <a:pt x="273" y="199"/>
                      </a:lnTo>
                      <a:lnTo>
                        <a:pt x="273" y="197"/>
                      </a:lnTo>
                      <a:lnTo>
                        <a:pt x="273" y="197"/>
                      </a:lnTo>
                      <a:lnTo>
                        <a:pt x="273" y="197"/>
                      </a:lnTo>
                      <a:lnTo>
                        <a:pt x="275" y="197"/>
                      </a:lnTo>
                      <a:lnTo>
                        <a:pt x="275" y="197"/>
                      </a:lnTo>
                      <a:lnTo>
                        <a:pt x="277" y="197"/>
                      </a:lnTo>
                      <a:lnTo>
                        <a:pt x="277" y="197"/>
                      </a:lnTo>
                      <a:lnTo>
                        <a:pt x="277" y="197"/>
                      </a:lnTo>
                      <a:lnTo>
                        <a:pt x="277" y="197"/>
                      </a:lnTo>
                      <a:lnTo>
                        <a:pt x="279" y="197"/>
                      </a:lnTo>
                      <a:lnTo>
                        <a:pt x="279" y="197"/>
                      </a:lnTo>
                      <a:lnTo>
                        <a:pt x="279" y="197"/>
                      </a:lnTo>
                      <a:lnTo>
                        <a:pt x="279" y="197"/>
                      </a:lnTo>
                      <a:lnTo>
                        <a:pt x="279" y="199"/>
                      </a:lnTo>
                      <a:lnTo>
                        <a:pt x="281" y="199"/>
                      </a:lnTo>
                      <a:lnTo>
                        <a:pt x="281" y="199"/>
                      </a:lnTo>
                      <a:lnTo>
                        <a:pt x="281" y="199"/>
                      </a:lnTo>
                      <a:lnTo>
                        <a:pt x="283" y="199"/>
                      </a:lnTo>
                      <a:lnTo>
                        <a:pt x="283" y="199"/>
                      </a:lnTo>
                      <a:lnTo>
                        <a:pt x="283" y="199"/>
                      </a:lnTo>
                      <a:lnTo>
                        <a:pt x="285" y="199"/>
                      </a:lnTo>
                      <a:lnTo>
                        <a:pt x="285" y="199"/>
                      </a:lnTo>
                      <a:lnTo>
                        <a:pt x="285" y="199"/>
                      </a:lnTo>
                      <a:lnTo>
                        <a:pt x="285" y="199"/>
                      </a:lnTo>
                      <a:lnTo>
                        <a:pt x="287" y="199"/>
                      </a:lnTo>
                      <a:lnTo>
                        <a:pt x="287" y="201"/>
                      </a:lnTo>
                      <a:lnTo>
                        <a:pt x="287" y="201"/>
                      </a:lnTo>
                      <a:lnTo>
                        <a:pt x="287" y="201"/>
                      </a:lnTo>
                      <a:lnTo>
                        <a:pt x="287" y="203"/>
                      </a:lnTo>
                      <a:lnTo>
                        <a:pt x="287" y="203"/>
                      </a:lnTo>
                      <a:lnTo>
                        <a:pt x="287" y="205"/>
                      </a:lnTo>
                      <a:lnTo>
                        <a:pt x="287" y="205"/>
                      </a:lnTo>
                      <a:lnTo>
                        <a:pt x="287" y="207"/>
                      </a:lnTo>
                      <a:lnTo>
                        <a:pt x="289" y="207"/>
                      </a:lnTo>
                      <a:lnTo>
                        <a:pt x="289" y="207"/>
                      </a:lnTo>
                      <a:lnTo>
                        <a:pt x="289" y="207"/>
                      </a:lnTo>
                      <a:lnTo>
                        <a:pt x="289" y="207"/>
                      </a:lnTo>
                      <a:lnTo>
                        <a:pt x="291" y="207"/>
                      </a:lnTo>
                      <a:lnTo>
                        <a:pt x="291" y="207"/>
                      </a:lnTo>
                      <a:lnTo>
                        <a:pt x="291" y="207"/>
                      </a:lnTo>
                      <a:lnTo>
                        <a:pt x="291" y="207"/>
                      </a:lnTo>
                      <a:lnTo>
                        <a:pt x="292" y="207"/>
                      </a:lnTo>
                      <a:lnTo>
                        <a:pt x="292" y="209"/>
                      </a:lnTo>
                      <a:lnTo>
                        <a:pt x="292" y="209"/>
                      </a:lnTo>
                      <a:lnTo>
                        <a:pt x="294" y="209"/>
                      </a:lnTo>
                      <a:lnTo>
                        <a:pt x="294" y="209"/>
                      </a:lnTo>
                      <a:lnTo>
                        <a:pt x="294" y="209"/>
                      </a:lnTo>
                      <a:lnTo>
                        <a:pt x="294" y="209"/>
                      </a:lnTo>
                      <a:lnTo>
                        <a:pt x="296" y="209"/>
                      </a:lnTo>
                      <a:lnTo>
                        <a:pt x="296" y="209"/>
                      </a:lnTo>
                      <a:lnTo>
                        <a:pt x="296" y="211"/>
                      </a:lnTo>
                      <a:lnTo>
                        <a:pt x="296" y="211"/>
                      </a:lnTo>
                      <a:lnTo>
                        <a:pt x="296" y="211"/>
                      </a:lnTo>
                      <a:lnTo>
                        <a:pt x="296" y="211"/>
                      </a:lnTo>
                      <a:lnTo>
                        <a:pt x="296" y="213"/>
                      </a:lnTo>
                      <a:lnTo>
                        <a:pt x="296" y="213"/>
                      </a:lnTo>
                      <a:lnTo>
                        <a:pt x="298" y="213"/>
                      </a:lnTo>
                      <a:lnTo>
                        <a:pt x="298" y="213"/>
                      </a:lnTo>
                      <a:lnTo>
                        <a:pt x="300" y="213"/>
                      </a:lnTo>
                      <a:lnTo>
                        <a:pt x="300" y="211"/>
                      </a:lnTo>
                      <a:lnTo>
                        <a:pt x="300" y="211"/>
                      </a:lnTo>
                      <a:lnTo>
                        <a:pt x="300" y="211"/>
                      </a:lnTo>
                      <a:lnTo>
                        <a:pt x="302" y="211"/>
                      </a:lnTo>
                      <a:lnTo>
                        <a:pt x="302" y="211"/>
                      </a:lnTo>
                      <a:lnTo>
                        <a:pt x="302" y="211"/>
                      </a:lnTo>
                      <a:lnTo>
                        <a:pt x="302" y="209"/>
                      </a:lnTo>
                      <a:lnTo>
                        <a:pt x="304" y="209"/>
                      </a:lnTo>
                      <a:lnTo>
                        <a:pt x="304" y="209"/>
                      </a:lnTo>
                      <a:lnTo>
                        <a:pt x="304" y="209"/>
                      </a:lnTo>
                      <a:lnTo>
                        <a:pt x="304" y="211"/>
                      </a:lnTo>
                      <a:lnTo>
                        <a:pt x="306" y="211"/>
                      </a:lnTo>
                      <a:lnTo>
                        <a:pt x="306" y="211"/>
                      </a:lnTo>
                      <a:lnTo>
                        <a:pt x="306" y="213"/>
                      </a:lnTo>
                      <a:lnTo>
                        <a:pt x="306" y="213"/>
                      </a:lnTo>
                      <a:lnTo>
                        <a:pt x="306" y="214"/>
                      </a:lnTo>
                      <a:lnTo>
                        <a:pt x="306" y="214"/>
                      </a:lnTo>
                      <a:lnTo>
                        <a:pt x="306" y="214"/>
                      </a:lnTo>
                      <a:lnTo>
                        <a:pt x="306" y="214"/>
                      </a:lnTo>
                      <a:lnTo>
                        <a:pt x="308" y="214"/>
                      </a:lnTo>
                      <a:lnTo>
                        <a:pt x="308" y="216"/>
                      </a:lnTo>
                      <a:lnTo>
                        <a:pt x="308" y="216"/>
                      </a:lnTo>
                      <a:lnTo>
                        <a:pt x="310" y="216"/>
                      </a:lnTo>
                      <a:lnTo>
                        <a:pt x="310" y="214"/>
                      </a:lnTo>
                      <a:lnTo>
                        <a:pt x="310" y="214"/>
                      </a:lnTo>
                      <a:lnTo>
                        <a:pt x="310" y="214"/>
                      </a:lnTo>
                      <a:lnTo>
                        <a:pt x="310" y="214"/>
                      </a:lnTo>
                      <a:lnTo>
                        <a:pt x="312" y="214"/>
                      </a:lnTo>
                      <a:lnTo>
                        <a:pt x="312" y="214"/>
                      </a:lnTo>
                      <a:lnTo>
                        <a:pt x="312" y="214"/>
                      </a:lnTo>
                      <a:lnTo>
                        <a:pt x="312" y="214"/>
                      </a:lnTo>
                      <a:lnTo>
                        <a:pt x="314" y="214"/>
                      </a:lnTo>
                      <a:lnTo>
                        <a:pt x="314" y="214"/>
                      </a:lnTo>
                      <a:lnTo>
                        <a:pt x="314" y="216"/>
                      </a:lnTo>
                      <a:lnTo>
                        <a:pt x="315" y="216"/>
                      </a:lnTo>
                      <a:lnTo>
                        <a:pt x="315" y="214"/>
                      </a:lnTo>
                      <a:lnTo>
                        <a:pt x="315" y="214"/>
                      </a:lnTo>
                      <a:lnTo>
                        <a:pt x="315" y="214"/>
                      </a:lnTo>
                      <a:lnTo>
                        <a:pt x="317" y="214"/>
                      </a:lnTo>
                      <a:lnTo>
                        <a:pt x="317" y="216"/>
                      </a:lnTo>
                      <a:lnTo>
                        <a:pt x="317" y="216"/>
                      </a:lnTo>
                      <a:lnTo>
                        <a:pt x="317" y="216"/>
                      </a:lnTo>
                      <a:lnTo>
                        <a:pt x="317" y="216"/>
                      </a:lnTo>
                      <a:lnTo>
                        <a:pt x="319" y="216"/>
                      </a:lnTo>
                      <a:lnTo>
                        <a:pt x="319" y="216"/>
                      </a:lnTo>
                      <a:lnTo>
                        <a:pt x="319" y="216"/>
                      </a:lnTo>
                      <a:lnTo>
                        <a:pt x="321" y="216"/>
                      </a:lnTo>
                      <a:lnTo>
                        <a:pt x="321" y="216"/>
                      </a:lnTo>
                      <a:lnTo>
                        <a:pt x="321" y="218"/>
                      </a:lnTo>
                      <a:lnTo>
                        <a:pt x="321" y="218"/>
                      </a:lnTo>
                      <a:lnTo>
                        <a:pt x="323" y="218"/>
                      </a:lnTo>
                      <a:lnTo>
                        <a:pt x="323" y="218"/>
                      </a:lnTo>
                      <a:lnTo>
                        <a:pt x="323" y="218"/>
                      </a:lnTo>
                      <a:lnTo>
                        <a:pt x="323" y="218"/>
                      </a:lnTo>
                      <a:lnTo>
                        <a:pt x="323" y="218"/>
                      </a:lnTo>
                      <a:lnTo>
                        <a:pt x="325" y="218"/>
                      </a:lnTo>
                      <a:lnTo>
                        <a:pt x="325" y="218"/>
                      </a:lnTo>
                      <a:lnTo>
                        <a:pt x="325" y="216"/>
                      </a:lnTo>
                      <a:lnTo>
                        <a:pt x="327" y="216"/>
                      </a:lnTo>
                      <a:lnTo>
                        <a:pt x="327" y="216"/>
                      </a:lnTo>
                      <a:lnTo>
                        <a:pt x="327" y="216"/>
                      </a:lnTo>
                      <a:lnTo>
                        <a:pt x="327" y="216"/>
                      </a:lnTo>
                      <a:lnTo>
                        <a:pt x="329" y="216"/>
                      </a:lnTo>
                      <a:lnTo>
                        <a:pt x="329" y="216"/>
                      </a:lnTo>
                      <a:lnTo>
                        <a:pt x="329" y="216"/>
                      </a:lnTo>
                      <a:lnTo>
                        <a:pt x="329" y="216"/>
                      </a:lnTo>
                      <a:lnTo>
                        <a:pt x="329" y="216"/>
                      </a:lnTo>
                      <a:lnTo>
                        <a:pt x="329" y="218"/>
                      </a:lnTo>
                      <a:lnTo>
                        <a:pt x="331" y="218"/>
                      </a:lnTo>
                      <a:lnTo>
                        <a:pt x="331" y="218"/>
                      </a:lnTo>
                      <a:lnTo>
                        <a:pt x="331" y="218"/>
                      </a:lnTo>
                      <a:lnTo>
                        <a:pt x="331" y="218"/>
                      </a:lnTo>
                      <a:lnTo>
                        <a:pt x="333" y="218"/>
                      </a:lnTo>
                      <a:lnTo>
                        <a:pt x="333" y="220"/>
                      </a:lnTo>
                      <a:lnTo>
                        <a:pt x="333" y="220"/>
                      </a:lnTo>
                      <a:lnTo>
                        <a:pt x="333" y="220"/>
                      </a:lnTo>
                      <a:lnTo>
                        <a:pt x="335" y="220"/>
                      </a:lnTo>
                      <a:lnTo>
                        <a:pt x="335" y="218"/>
                      </a:lnTo>
                      <a:lnTo>
                        <a:pt x="335" y="218"/>
                      </a:lnTo>
                      <a:lnTo>
                        <a:pt x="337" y="218"/>
                      </a:lnTo>
                      <a:lnTo>
                        <a:pt x="337" y="218"/>
                      </a:lnTo>
                      <a:lnTo>
                        <a:pt x="337" y="218"/>
                      </a:lnTo>
                      <a:lnTo>
                        <a:pt x="337" y="218"/>
                      </a:lnTo>
                      <a:lnTo>
                        <a:pt x="337" y="218"/>
                      </a:lnTo>
                      <a:lnTo>
                        <a:pt x="338" y="218"/>
                      </a:lnTo>
                      <a:lnTo>
                        <a:pt x="338" y="220"/>
                      </a:lnTo>
                      <a:lnTo>
                        <a:pt x="338" y="220"/>
                      </a:lnTo>
                      <a:lnTo>
                        <a:pt x="338" y="218"/>
                      </a:lnTo>
                      <a:lnTo>
                        <a:pt x="338" y="218"/>
                      </a:lnTo>
                      <a:lnTo>
                        <a:pt x="340" y="218"/>
                      </a:lnTo>
                      <a:lnTo>
                        <a:pt x="340" y="218"/>
                      </a:lnTo>
                      <a:lnTo>
                        <a:pt x="342" y="218"/>
                      </a:lnTo>
                      <a:lnTo>
                        <a:pt x="342" y="218"/>
                      </a:lnTo>
                      <a:lnTo>
                        <a:pt x="342" y="218"/>
                      </a:lnTo>
                      <a:lnTo>
                        <a:pt x="342" y="218"/>
                      </a:lnTo>
                      <a:lnTo>
                        <a:pt x="344" y="218"/>
                      </a:lnTo>
                      <a:lnTo>
                        <a:pt x="344" y="218"/>
                      </a:lnTo>
                      <a:lnTo>
                        <a:pt x="344" y="218"/>
                      </a:lnTo>
                      <a:lnTo>
                        <a:pt x="344" y="220"/>
                      </a:lnTo>
                      <a:lnTo>
                        <a:pt x="344" y="220"/>
                      </a:lnTo>
                      <a:lnTo>
                        <a:pt x="346" y="220"/>
                      </a:lnTo>
                      <a:lnTo>
                        <a:pt x="346" y="218"/>
                      </a:lnTo>
                      <a:lnTo>
                        <a:pt x="346" y="218"/>
                      </a:lnTo>
                      <a:lnTo>
                        <a:pt x="346" y="218"/>
                      </a:lnTo>
                      <a:lnTo>
                        <a:pt x="346" y="216"/>
                      </a:lnTo>
                      <a:lnTo>
                        <a:pt x="346" y="216"/>
                      </a:lnTo>
                      <a:lnTo>
                        <a:pt x="348" y="216"/>
                      </a:lnTo>
                      <a:lnTo>
                        <a:pt x="348" y="216"/>
                      </a:lnTo>
                      <a:lnTo>
                        <a:pt x="348" y="214"/>
                      </a:lnTo>
                      <a:lnTo>
                        <a:pt x="348" y="214"/>
                      </a:lnTo>
                      <a:lnTo>
                        <a:pt x="348" y="214"/>
                      </a:lnTo>
                      <a:lnTo>
                        <a:pt x="348" y="213"/>
                      </a:lnTo>
                      <a:lnTo>
                        <a:pt x="348" y="213"/>
                      </a:lnTo>
                      <a:lnTo>
                        <a:pt x="348" y="213"/>
                      </a:lnTo>
                      <a:lnTo>
                        <a:pt x="348" y="211"/>
                      </a:lnTo>
                      <a:lnTo>
                        <a:pt x="348" y="211"/>
                      </a:lnTo>
                      <a:lnTo>
                        <a:pt x="348" y="211"/>
                      </a:lnTo>
                      <a:lnTo>
                        <a:pt x="348" y="209"/>
                      </a:lnTo>
                      <a:lnTo>
                        <a:pt x="348" y="209"/>
                      </a:lnTo>
                      <a:lnTo>
                        <a:pt x="348" y="209"/>
                      </a:lnTo>
                      <a:lnTo>
                        <a:pt x="348" y="207"/>
                      </a:lnTo>
                      <a:lnTo>
                        <a:pt x="348" y="207"/>
                      </a:lnTo>
                      <a:lnTo>
                        <a:pt x="346" y="207"/>
                      </a:lnTo>
                      <a:lnTo>
                        <a:pt x="346" y="207"/>
                      </a:lnTo>
                      <a:lnTo>
                        <a:pt x="346" y="207"/>
                      </a:lnTo>
                      <a:lnTo>
                        <a:pt x="344" y="207"/>
                      </a:lnTo>
                      <a:lnTo>
                        <a:pt x="344" y="205"/>
                      </a:lnTo>
                      <a:lnTo>
                        <a:pt x="344" y="205"/>
                      </a:lnTo>
                      <a:lnTo>
                        <a:pt x="344" y="203"/>
                      </a:lnTo>
                      <a:lnTo>
                        <a:pt x="344" y="203"/>
                      </a:lnTo>
                      <a:lnTo>
                        <a:pt x="344" y="201"/>
                      </a:lnTo>
                      <a:lnTo>
                        <a:pt x="346" y="201"/>
                      </a:lnTo>
                      <a:lnTo>
                        <a:pt x="346" y="201"/>
                      </a:lnTo>
                      <a:lnTo>
                        <a:pt x="346" y="199"/>
                      </a:lnTo>
                      <a:lnTo>
                        <a:pt x="346" y="199"/>
                      </a:lnTo>
                      <a:lnTo>
                        <a:pt x="346" y="199"/>
                      </a:lnTo>
                      <a:lnTo>
                        <a:pt x="346" y="197"/>
                      </a:lnTo>
                      <a:lnTo>
                        <a:pt x="346" y="197"/>
                      </a:lnTo>
                      <a:lnTo>
                        <a:pt x="346" y="195"/>
                      </a:lnTo>
                      <a:lnTo>
                        <a:pt x="346" y="195"/>
                      </a:lnTo>
                      <a:lnTo>
                        <a:pt x="346" y="195"/>
                      </a:lnTo>
                      <a:lnTo>
                        <a:pt x="346" y="193"/>
                      </a:lnTo>
                      <a:lnTo>
                        <a:pt x="346" y="193"/>
                      </a:lnTo>
                      <a:lnTo>
                        <a:pt x="346" y="191"/>
                      </a:lnTo>
                      <a:lnTo>
                        <a:pt x="346" y="191"/>
                      </a:lnTo>
                      <a:lnTo>
                        <a:pt x="346" y="191"/>
                      </a:lnTo>
                      <a:lnTo>
                        <a:pt x="346" y="191"/>
                      </a:lnTo>
                      <a:lnTo>
                        <a:pt x="348" y="191"/>
                      </a:lnTo>
                      <a:lnTo>
                        <a:pt x="348" y="191"/>
                      </a:lnTo>
                      <a:lnTo>
                        <a:pt x="348" y="191"/>
                      </a:lnTo>
                      <a:lnTo>
                        <a:pt x="348" y="190"/>
                      </a:lnTo>
                      <a:lnTo>
                        <a:pt x="348" y="190"/>
                      </a:lnTo>
                      <a:lnTo>
                        <a:pt x="348" y="190"/>
                      </a:lnTo>
                      <a:lnTo>
                        <a:pt x="346" y="190"/>
                      </a:lnTo>
                      <a:lnTo>
                        <a:pt x="346" y="190"/>
                      </a:lnTo>
                      <a:lnTo>
                        <a:pt x="344" y="190"/>
                      </a:lnTo>
                      <a:lnTo>
                        <a:pt x="344" y="190"/>
                      </a:lnTo>
                      <a:lnTo>
                        <a:pt x="344" y="190"/>
                      </a:lnTo>
                      <a:lnTo>
                        <a:pt x="344" y="190"/>
                      </a:lnTo>
                      <a:lnTo>
                        <a:pt x="344" y="191"/>
                      </a:lnTo>
                      <a:lnTo>
                        <a:pt x="342" y="191"/>
                      </a:lnTo>
                      <a:lnTo>
                        <a:pt x="342" y="190"/>
                      </a:lnTo>
                      <a:lnTo>
                        <a:pt x="342" y="190"/>
                      </a:lnTo>
                      <a:lnTo>
                        <a:pt x="342" y="191"/>
                      </a:lnTo>
                      <a:lnTo>
                        <a:pt x="342" y="191"/>
                      </a:lnTo>
                      <a:lnTo>
                        <a:pt x="342" y="191"/>
                      </a:lnTo>
                      <a:lnTo>
                        <a:pt x="342" y="191"/>
                      </a:lnTo>
                      <a:lnTo>
                        <a:pt x="340" y="191"/>
                      </a:lnTo>
                      <a:lnTo>
                        <a:pt x="340" y="191"/>
                      </a:lnTo>
                      <a:lnTo>
                        <a:pt x="340" y="191"/>
                      </a:lnTo>
                      <a:lnTo>
                        <a:pt x="340" y="191"/>
                      </a:lnTo>
                      <a:lnTo>
                        <a:pt x="338" y="191"/>
                      </a:lnTo>
                      <a:lnTo>
                        <a:pt x="338" y="193"/>
                      </a:lnTo>
                      <a:lnTo>
                        <a:pt x="338" y="193"/>
                      </a:lnTo>
                      <a:lnTo>
                        <a:pt x="338" y="191"/>
                      </a:lnTo>
                      <a:lnTo>
                        <a:pt x="338" y="191"/>
                      </a:lnTo>
                      <a:lnTo>
                        <a:pt x="338" y="191"/>
                      </a:lnTo>
                      <a:lnTo>
                        <a:pt x="338" y="190"/>
                      </a:lnTo>
                      <a:lnTo>
                        <a:pt x="338" y="190"/>
                      </a:lnTo>
                      <a:lnTo>
                        <a:pt x="338" y="190"/>
                      </a:lnTo>
                      <a:lnTo>
                        <a:pt x="338" y="190"/>
                      </a:lnTo>
                      <a:lnTo>
                        <a:pt x="338" y="190"/>
                      </a:lnTo>
                      <a:lnTo>
                        <a:pt x="340" y="190"/>
                      </a:lnTo>
                      <a:lnTo>
                        <a:pt x="340" y="190"/>
                      </a:lnTo>
                      <a:lnTo>
                        <a:pt x="340" y="188"/>
                      </a:lnTo>
                      <a:lnTo>
                        <a:pt x="340" y="188"/>
                      </a:lnTo>
                      <a:lnTo>
                        <a:pt x="342" y="188"/>
                      </a:lnTo>
                      <a:lnTo>
                        <a:pt x="342" y="186"/>
                      </a:lnTo>
                      <a:lnTo>
                        <a:pt x="342" y="186"/>
                      </a:lnTo>
                      <a:lnTo>
                        <a:pt x="342" y="186"/>
                      </a:lnTo>
                      <a:lnTo>
                        <a:pt x="342" y="186"/>
                      </a:lnTo>
                      <a:lnTo>
                        <a:pt x="342" y="186"/>
                      </a:lnTo>
                      <a:lnTo>
                        <a:pt x="344" y="186"/>
                      </a:lnTo>
                      <a:lnTo>
                        <a:pt x="344" y="188"/>
                      </a:lnTo>
                      <a:lnTo>
                        <a:pt x="344" y="188"/>
                      </a:lnTo>
                      <a:lnTo>
                        <a:pt x="344" y="188"/>
                      </a:lnTo>
                      <a:lnTo>
                        <a:pt x="346" y="188"/>
                      </a:lnTo>
                      <a:lnTo>
                        <a:pt x="346" y="186"/>
                      </a:lnTo>
                      <a:lnTo>
                        <a:pt x="346" y="186"/>
                      </a:lnTo>
                      <a:lnTo>
                        <a:pt x="348" y="186"/>
                      </a:lnTo>
                      <a:lnTo>
                        <a:pt x="348" y="188"/>
                      </a:lnTo>
                      <a:lnTo>
                        <a:pt x="348" y="188"/>
                      </a:lnTo>
                      <a:lnTo>
                        <a:pt x="348" y="188"/>
                      </a:lnTo>
                      <a:lnTo>
                        <a:pt x="348" y="186"/>
                      </a:lnTo>
                      <a:lnTo>
                        <a:pt x="350" y="186"/>
                      </a:lnTo>
                      <a:lnTo>
                        <a:pt x="350" y="186"/>
                      </a:lnTo>
                      <a:lnTo>
                        <a:pt x="350" y="186"/>
                      </a:lnTo>
                      <a:lnTo>
                        <a:pt x="352" y="186"/>
                      </a:lnTo>
                      <a:lnTo>
                        <a:pt x="352" y="186"/>
                      </a:lnTo>
                      <a:lnTo>
                        <a:pt x="354" y="186"/>
                      </a:lnTo>
                      <a:lnTo>
                        <a:pt x="354" y="186"/>
                      </a:lnTo>
                      <a:lnTo>
                        <a:pt x="354" y="186"/>
                      </a:lnTo>
                      <a:lnTo>
                        <a:pt x="354" y="186"/>
                      </a:lnTo>
                      <a:lnTo>
                        <a:pt x="354" y="184"/>
                      </a:lnTo>
                      <a:lnTo>
                        <a:pt x="356" y="184"/>
                      </a:lnTo>
                      <a:lnTo>
                        <a:pt x="356" y="184"/>
                      </a:lnTo>
                      <a:lnTo>
                        <a:pt x="356" y="184"/>
                      </a:lnTo>
                      <a:lnTo>
                        <a:pt x="356" y="184"/>
                      </a:lnTo>
                      <a:lnTo>
                        <a:pt x="356" y="184"/>
                      </a:lnTo>
                      <a:lnTo>
                        <a:pt x="358" y="184"/>
                      </a:lnTo>
                      <a:lnTo>
                        <a:pt x="358" y="184"/>
                      </a:lnTo>
                      <a:lnTo>
                        <a:pt x="358" y="186"/>
                      </a:lnTo>
                      <a:lnTo>
                        <a:pt x="359" y="186"/>
                      </a:lnTo>
                      <a:lnTo>
                        <a:pt x="359" y="186"/>
                      </a:lnTo>
                      <a:lnTo>
                        <a:pt x="359" y="186"/>
                      </a:lnTo>
                      <a:lnTo>
                        <a:pt x="359" y="188"/>
                      </a:lnTo>
                      <a:lnTo>
                        <a:pt x="359" y="188"/>
                      </a:lnTo>
                      <a:lnTo>
                        <a:pt x="359" y="188"/>
                      </a:lnTo>
                      <a:lnTo>
                        <a:pt x="359" y="190"/>
                      </a:lnTo>
                      <a:lnTo>
                        <a:pt x="361" y="190"/>
                      </a:lnTo>
                      <a:lnTo>
                        <a:pt x="361" y="190"/>
                      </a:lnTo>
                      <a:lnTo>
                        <a:pt x="361" y="190"/>
                      </a:lnTo>
                      <a:lnTo>
                        <a:pt x="361" y="190"/>
                      </a:lnTo>
                      <a:lnTo>
                        <a:pt x="361" y="191"/>
                      </a:lnTo>
                      <a:lnTo>
                        <a:pt x="359" y="191"/>
                      </a:lnTo>
                      <a:lnTo>
                        <a:pt x="359" y="191"/>
                      </a:lnTo>
                      <a:lnTo>
                        <a:pt x="359" y="191"/>
                      </a:lnTo>
                      <a:lnTo>
                        <a:pt x="359" y="191"/>
                      </a:lnTo>
                      <a:lnTo>
                        <a:pt x="359" y="193"/>
                      </a:lnTo>
                      <a:lnTo>
                        <a:pt x="359" y="193"/>
                      </a:lnTo>
                      <a:lnTo>
                        <a:pt x="359" y="193"/>
                      </a:lnTo>
                      <a:lnTo>
                        <a:pt x="359" y="195"/>
                      </a:lnTo>
                      <a:lnTo>
                        <a:pt x="359" y="195"/>
                      </a:lnTo>
                      <a:lnTo>
                        <a:pt x="359" y="197"/>
                      </a:lnTo>
                      <a:lnTo>
                        <a:pt x="359" y="197"/>
                      </a:lnTo>
                      <a:lnTo>
                        <a:pt x="359" y="199"/>
                      </a:lnTo>
                      <a:lnTo>
                        <a:pt x="359" y="199"/>
                      </a:lnTo>
                      <a:lnTo>
                        <a:pt x="359" y="199"/>
                      </a:lnTo>
                      <a:lnTo>
                        <a:pt x="359" y="199"/>
                      </a:lnTo>
                      <a:lnTo>
                        <a:pt x="359" y="199"/>
                      </a:lnTo>
                      <a:lnTo>
                        <a:pt x="359" y="201"/>
                      </a:lnTo>
                      <a:lnTo>
                        <a:pt x="361" y="201"/>
                      </a:lnTo>
                      <a:lnTo>
                        <a:pt x="361" y="201"/>
                      </a:lnTo>
                      <a:lnTo>
                        <a:pt x="359" y="201"/>
                      </a:lnTo>
                      <a:lnTo>
                        <a:pt x="359" y="203"/>
                      </a:lnTo>
                      <a:lnTo>
                        <a:pt x="359" y="203"/>
                      </a:lnTo>
                      <a:lnTo>
                        <a:pt x="359" y="203"/>
                      </a:lnTo>
                      <a:lnTo>
                        <a:pt x="359" y="203"/>
                      </a:lnTo>
                      <a:lnTo>
                        <a:pt x="359" y="205"/>
                      </a:lnTo>
                      <a:lnTo>
                        <a:pt x="359" y="205"/>
                      </a:lnTo>
                      <a:lnTo>
                        <a:pt x="359" y="205"/>
                      </a:lnTo>
                      <a:lnTo>
                        <a:pt x="359" y="205"/>
                      </a:lnTo>
                      <a:lnTo>
                        <a:pt x="359" y="207"/>
                      </a:lnTo>
                      <a:lnTo>
                        <a:pt x="359" y="207"/>
                      </a:lnTo>
                      <a:lnTo>
                        <a:pt x="361" y="207"/>
                      </a:lnTo>
                      <a:lnTo>
                        <a:pt x="361" y="207"/>
                      </a:lnTo>
                      <a:lnTo>
                        <a:pt x="361" y="207"/>
                      </a:lnTo>
                      <a:lnTo>
                        <a:pt x="361" y="209"/>
                      </a:lnTo>
                      <a:lnTo>
                        <a:pt x="363" y="209"/>
                      </a:lnTo>
                      <a:lnTo>
                        <a:pt x="363" y="209"/>
                      </a:lnTo>
                      <a:lnTo>
                        <a:pt x="363" y="209"/>
                      </a:lnTo>
                      <a:lnTo>
                        <a:pt x="363" y="209"/>
                      </a:lnTo>
                      <a:lnTo>
                        <a:pt x="363" y="211"/>
                      </a:lnTo>
                      <a:lnTo>
                        <a:pt x="365" y="211"/>
                      </a:lnTo>
                      <a:lnTo>
                        <a:pt x="365" y="211"/>
                      </a:lnTo>
                      <a:lnTo>
                        <a:pt x="365" y="211"/>
                      </a:lnTo>
                      <a:lnTo>
                        <a:pt x="365" y="211"/>
                      </a:lnTo>
                      <a:lnTo>
                        <a:pt x="365" y="211"/>
                      </a:lnTo>
                      <a:lnTo>
                        <a:pt x="367" y="211"/>
                      </a:lnTo>
                      <a:lnTo>
                        <a:pt x="367" y="211"/>
                      </a:lnTo>
                      <a:lnTo>
                        <a:pt x="369" y="211"/>
                      </a:lnTo>
                      <a:lnTo>
                        <a:pt x="369" y="211"/>
                      </a:lnTo>
                      <a:lnTo>
                        <a:pt x="369" y="211"/>
                      </a:lnTo>
                      <a:lnTo>
                        <a:pt x="371" y="211"/>
                      </a:lnTo>
                      <a:lnTo>
                        <a:pt x="371" y="211"/>
                      </a:lnTo>
                      <a:lnTo>
                        <a:pt x="371" y="211"/>
                      </a:lnTo>
                      <a:lnTo>
                        <a:pt x="371" y="211"/>
                      </a:lnTo>
                      <a:lnTo>
                        <a:pt x="371" y="211"/>
                      </a:lnTo>
                      <a:lnTo>
                        <a:pt x="371" y="211"/>
                      </a:lnTo>
                      <a:lnTo>
                        <a:pt x="373" y="211"/>
                      </a:lnTo>
                      <a:lnTo>
                        <a:pt x="373" y="211"/>
                      </a:lnTo>
                      <a:lnTo>
                        <a:pt x="373" y="213"/>
                      </a:lnTo>
                      <a:lnTo>
                        <a:pt x="373" y="213"/>
                      </a:lnTo>
                      <a:lnTo>
                        <a:pt x="375" y="213"/>
                      </a:lnTo>
                      <a:lnTo>
                        <a:pt x="375" y="213"/>
                      </a:lnTo>
                      <a:lnTo>
                        <a:pt x="375" y="213"/>
                      </a:lnTo>
                      <a:lnTo>
                        <a:pt x="375" y="213"/>
                      </a:lnTo>
                      <a:lnTo>
                        <a:pt x="375" y="213"/>
                      </a:lnTo>
                      <a:lnTo>
                        <a:pt x="377" y="213"/>
                      </a:lnTo>
                      <a:lnTo>
                        <a:pt x="377" y="213"/>
                      </a:lnTo>
                      <a:lnTo>
                        <a:pt x="377" y="213"/>
                      </a:lnTo>
                      <a:lnTo>
                        <a:pt x="377" y="213"/>
                      </a:lnTo>
                      <a:lnTo>
                        <a:pt x="379" y="213"/>
                      </a:lnTo>
                      <a:lnTo>
                        <a:pt x="379" y="213"/>
                      </a:lnTo>
                      <a:lnTo>
                        <a:pt x="381" y="213"/>
                      </a:lnTo>
                      <a:lnTo>
                        <a:pt x="381" y="213"/>
                      </a:lnTo>
                      <a:lnTo>
                        <a:pt x="381" y="213"/>
                      </a:lnTo>
                      <a:lnTo>
                        <a:pt x="382" y="213"/>
                      </a:lnTo>
                      <a:lnTo>
                        <a:pt x="382" y="213"/>
                      </a:lnTo>
                      <a:lnTo>
                        <a:pt x="382" y="211"/>
                      </a:lnTo>
                      <a:lnTo>
                        <a:pt x="382" y="211"/>
                      </a:lnTo>
                      <a:lnTo>
                        <a:pt x="382" y="211"/>
                      </a:lnTo>
                      <a:lnTo>
                        <a:pt x="382" y="209"/>
                      </a:lnTo>
                      <a:lnTo>
                        <a:pt x="384" y="209"/>
                      </a:lnTo>
                      <a:lnTo>
                        <a:pt x="384" y="209"/>
                      </a:lnTo>
                      <a:lnTo>
                        <a:pt x="386" y="209"/>
                      </a:lnTo>
                      <a:lnTo>
                        <a:pt x="386" y="209"/>
                      </a:lnTo>
                      <a:lnTo>
                        <a:pt x="386" y="209"/>
                      </a:lnTo>
                      <a:lnTo>
                        <a:pt x="386" y="209"/>
                      </a:lnTo>
                      <a:lnTo>
                        <a:pt x="386" y="209"/>
                      </a:lnTo>
                      <a:lnTo>
                        <a:pt x="388" y="209"/>
                      </a:lnTo>
                      <a:lnTo>
                        <a:pt x="388" y="209"/>
                      </a:lnTo>
                      <a:lnTo>
                        <a:pt x="388" y="211"/>
                      </a:lnTo>
                      <a:lnTo>
                        <a:pt x="390" y="211"/>
                      </a:lnTo>
                      <a:lnTo>
                        <a:pt x="390" y="211"/>
                      </a:lnTo>
                      <a:lnTo>
                        <a:pt x="390" y="211"/>
                      </a:lnTo>
                      <a:lnTo>
                        <a:pt x="390" y="211"/>
                      </a:lnTo>
                      <a:lnTo>
                        <a:pt x="392" y="211"/>
                      </a:lnTo>
                      <a:lnTo>
                        <a:pt x="392" y="211"/>
                      </a:lnTo>
                      <a:lnTo>
                        <a:pt x="392" y="211"/>
                      </a:lnTo>
                      <a:lnTo>
                        <a:pt x="394" y="211"/>
                      </a:lnTo>
                      <a:lnTo>
                        <a:pt x="394" y="211"/>
                      </a:lnTo>
                      <a:lnTo>
                        <a:pt x="396" y="211"/>
                      </a:lnTo>
                      <a:lnTo>
                        <a:pt x="396" y="211"/>
                      </a:lnTo>
                      <a:lnTo>
                        <a:pt x="396" y="211"/>
                      </a:lnTo>
                      <a:lnTo>
                        <a:pt x="398" y="211"/>
                      </a:lnTo>
                      <a:lnTo>
                        <a:pt x="398" y="211"/>
                      </a:lnTo>
                      <a:lnTo>
                        <a:pt x="398" y="211"/>
                      </a:lnTo>
                      <a:lnTo>
                        <a:pt x="398" y="211"/>
                      </a:lnTo>
                      <a:lnTo>
                        <a:pt x="400" y="211"/>
                      </a:lnTo>
                      <a:lnTo>
                        <a:pt x="400" y="211"/>
                      </a:lnTo>
                      <a:lnTo>
                        <a:pt x="400" y="211"/>
                      </a:lnTo>
                      <a:lnTo>
                        <a:pt x="400" y="211"/>
                      </a:lnTo>
                      <a:lnTo>
                        <a:pt x="402" y="211"/>
                      </a:lnTo>
                      <a:lnTo>
                        <a:pt x="402" y="211"/>
                      </a:lnTo>
                      <a:lnTo>
                        <a:pt x="402" y="211"/>
                      </a:lnTo>
                      <a:lnTo>
                        <a:pt x="402" y="211"/>
                      </a:lnTo>
                      <a:lnTo>
                        <a:pt x="403" y="211"/>
                      </a:lnTo>
                      <a:lnTo>
                        <a:pt x="403" y="211"/>
                      </a:lnTo>
                      <a:lnTo>
                        <a:pt x="403" y="211"/>
                      </a:lnTo>
                      <a:lnTo>
                        <a:pt x="403" y="211"/>
                      </a:lnTo>
                      <a:lnTo>
                        <a:pt x="405" y="211"/>
                      </a:lnTo>
                      <a:lnTo>
                        <a:pt x="405" y="211"/>
                      </a:lnTo>
                      <a:lnTo>
                        <a:pt x="405" y="211"/>
                      </a:lnTo>
                      <a:lnTo>
                        <a:pt x="407" y="211"/>
                      </a:lnTo>
                      <a:lnTo>
                        <a:pt x="407" y="211"/>
                      </a:lnTo>
                      <a:lnTo>
                        <a:pt x="407" y="211"/>
                      </a:lnTo>
                      <a:lnTo>
                        <a:pt x="409" y="211"/>
                      </a:lnTo>
                      <a:lnTo>
                        <a:pt x="409" y="211"/>
                      </a:lnTo>
                      <a:lnTo>
                        <a:pt x="409" y="211"/>
                      </a:lnTo>
                      <a:lnTo>
                        <a:pt x="409" y="211"/>
                      </a:lnTo>
                      <a:lnTo>
                        <a:pt x="411" y="211"/>
                      </a:lnTo>
                      <a:lnTo>
                        <a:pt x="411" y="211"/>
                      </a:lnTo>
                      <a:lnTo>
                        <a:pt x="411" y="209"/>
                      </a:lnTo>
                      <a:lnTo>
                        <a:pt x="413" y="209"/>
                      </a:lnTo>
                      <a:lnTo>
                        <a:pt x="413" y="209"/>
                      </a:lnTo>
                      <a:lnTo>
                        <a:pt x="413" y="209"/>
                      </a:lnTo>
                      <a:lnTo>
                        <a:pt x="415" y="209"/>
                      </a:lnTo>
                      <a:lnTo>
                        <a:pt x="415" y="211"/>
                      </a:lnTo>
                      <a:lnTo>
                        <a:pt x="415" y="211"/>
                      </a:lnTo>
                      <a:lnTo>
                        <a:pt x="415" y="209"/>
                      </a:lnTo>
                      <a:lnTo>
                        <a:pt x="415" y="209"/>
                      </a:lnTo>
                      <a:lnTo>
                        <a:pt x="415" y="209"/>
                      </a:lnTo>
                      <a:lnTo>
                        <a:pt x="417" y="209"/>
                      </a:lnTo>
                      <a:lnTo>
                        <a:pt x="417" y="207"/>
                      </a:lnTo>
                      <a:lnTo>
                        <a:pt x="417" y="207"/>
                      </a:lnTo>
                      <a:lnTo>
                        <a:pt x="415" y="207"/>
                      </a:lnTo>
                      <a:lnTo>
                        <a:pt x="415" y="207"/>
                      </a:lnTo>
                      <a:lnTo>
                        <a:pt x="415" y="207"/>
                      </a:lnTo>
                      <a:lnTo>
                        <a:pt x="415" y="205"/>
                      </a:lnTo>
                      <a:lnTo>
                        <a:pt x="415" y="205"/>
                      </a:lnTo>
                      <a:lnTo>
                        <a:pt x="415" y="203"/>
                      </a:lnTo>
                      <a:lnTo>
                        <a:pt x="415" y="203"/>
                      </a:lnTo>
                      <a:lnTo>
                        <a:pt x="415" y="203"/>
                      </a:lnTo>
                      <a:lnTo>
                        <a:pt x="415" y="201"/>
                      </a:lnTo>
                      <a:lnTo>
                        <a:pt x="417" y="201"/>
                      </a:lnTo>
                      <a:lnTo>
                        <a:pt x="417" y="201"/>
                      </a:lnTo>
                      <a:lnTo>
                        <a:pt x="417" y="199"/>
                      </a:lnTo>
                      <a:lnTo>
                        <a:pt x="415" y="199"/>
                      </a:lnTo>
                      <a:lnTo>
                        <a:pt x="415" y="199"/>
                      </a:lnTo>
                      <a:lnTo>
                        <a:pt x="415" y="199"/>
                      </a:lnTo>
                      <a:lnTo>
                        <a:pt x="415" y="199"/>
                      </a:lnTo>
                      <a:lnTo>
                        <a:pt x="415" y="197"/>
                      </a:lnTo>
                      <a:lnTo>
                        <a:pt x="415" y="197"/>
                      </a:lnTo>
                      <a:lnTo>
                        <a:pt x="413" y="197"/>
                      </a:lnTo>
                      <a:lnTo>
                        <a:pt x="413" y="197"/>
                      </a:lnTo>
                      <a:lnTo>
                        <a:pt x="413" y="197"/>
                      </a:lnTo>
                      <a:lnTo>
                        <a:pt x="413" y="199"/>
                      </a:lnTo>
                      <a:lnTo>
                        <a:pt x="411" y="199"/>
                      </a:lnTo>
                      <a:lnTo>
                        <a:pt x="411" y="199"/>
                      </a:lnTo>
                      <a:lnTo>
                        <a:pt x="411" y="197"/>
                      </a:lnTo>
                      <a:lnTo>
                        <a:pt x="409" y="197"/>
                      </a:lnTo>
                      <a:lnTo>
                        <a:pt x="409" y="197"/>
                      </a:lnTo>
                      <a:lnTo>
                        <a:pt x="409" y="197"/>
                      </a:lnTo>
                      <a:lnTo>
                        <a:pt x="409" y="197"/>
                      </a:lnTo>
                      <a:lnTo>
                        <a:pt x="409" y="195"/>
                      </a:lnTo>
                      <a:lnTo>
                        <a:pt x="407" y="195"/>
                      </a:lnTo>
                      <a:lnTo>
                        <a:pt x="407" y="195"/>
                      </a:lnTo>
                      <a:lnTo>
                        <a:pt x="407" y="193"/>
                      </a:lnTo>
                      <a:lnTo>
                        <a:pt x="407" y="193"/>
                      </a:lnTo>
                      <a:lnTo>
                        <a:pt x="407" y="191"/>
                      </a:lnTo>
                      <a:lnTo>
                        <a:pt x="409" y="191"/>
                      </a:lnTo>
                      <a:lnTo>
                        <a:pt x="409" y="191"/>
                      </a:lnTo>
                      <a:lnTo>
                        <a:pt x="409" y="191"/>
                      </a:lnTo>
                      <a:lnTo>
                        <a:pt x="409" y="191"/>
                      </a:lnTo>
                      <a:lnTo>
                        <a:pt x="411" y="191"/>
                      </a:lnTo>
                      <a:lnTo>
                        <a:pt x="411" y="191"/>
                      </a:lnTo>
                      <a:lnTo>
                        <a:pt x="413" y="191"/>
                      </a:lnTo>
                      <a:lnTo>
                        <a:pt x="413" y="191"/>
                      </a:lnTo>
                      <a:lnTo>
                        <a:pt x="413" y="191"/>
                      </a:lnTo>
                      <a:lnTo>
                        <a:pt x="413" y="191"/>
                      </a:lnTo>
                      <a:lnTo>
                        <a:pt x="413" y="191"/>
                      </a:lnTo>
                      <a:lnTo>
                        <a:pt x="413" y="191"/>
                      </a:lnTo>
                      <a:lnTo>
                        <a:pt x="415" y="191"/>
                      </a:lnTo>
                      <a:lnTo>
                        <a:pt x="415" y="191"/>
                      </a:lnTo>
                      <a:lnTo>
                        <a:pt x="415" y="191"/>
                      </a:lnTo>
                      <a:lnTo>
                        <a:pt x="415" y="191"/>
                      </a:lnTo>
                      <a:lnTo>
                        <a:pt x="415" y="191"/>
                      </a:lnTo>
                      <a:lnTo>
                        <a:pt x="417" y="191"/>
                      </a:lnTo>
                      <a:lnTo>
                        <a:pt x="417" y="190"/>
                      </a:lnTo>
                      <a:lnTo>
                        <a:pt x="417" y="190"/>
                      </a:lnTo>
                      <a:lnTo>
                        <a:pt x="419" y="190"/>
                      </a:lnTo>
                      <a:lnTo>
                        <a:pt x="419" y="190"/>
                      </a:lnTo>
                      <a:lnTo>
                        <a:pt x="419" y="190"/>
                      </a:lnTo>
                      <a:lnTo>
                        <a:pt x="419" y="190"/>
                      </a:lnTo>
                      <a:lnTo>
                        <a:pt x="419" y="188"/>
                      </a:lnTo>
                      <a:lnTo>
                        <a:pt x="419" y="188"/>
                      </a:lnTo>
                      <a:lnTo>
                        <a:pt x="421" y="188"/>
                      </a:lnTo>
                      <a:lnTo>
                        <a:pt x="421" y="188"/>
                      </a:lnTo>
                      <a:lnTo>
                        <a:pt x="423" y="188"/>
                      </a:lnTo>
                      <a:lnTo>
                        <a:pt x="423" y="188"/>
                      </a:lnTo>
                      <a:lnTo>
                        <a:pt x="423" y="188"/>
                      </a:lnTo>
                      <a:lnTo>
                        <a:pt x="425" y="188"/>
                      </a:lnTo>
                      <a:lnTo>
                        <a:pt x="425" y="188"/>
                      </a:lnTo>
                      <a:lnTo>
                        <a:pt x="425" y="188"/>
                      </a:lnTo>
                      <a:lnTo>
                        <a:pt x="426" y="188"/>
                      </a:lnTo>
                      <a:lnTo>
                        <a:pt x="426" y="188"/>
                      </a:lnTo>
                      <a:lnTo>
                        <a:pt x="426" y="186"/>
                      </a:lnTo>
                      <a:lnTo>
                        <a:pt x="426" y="186"/>
                      </a:lnTo>
                      <a:lnTo>
                        <a:pt x="426" y="186"/>
                      </a:lnTo>
                      <a:lnTo>
                        <a:pt x="426" y="184"/>
                      </a:lnTo>
                      <a:lnTo>
                        <a:pt x="426" y="184"/>
                      </a:lnTo>
                      <a:lnTo>
                        <a:pt x="426" y="184"/>
                      </a:lnTo>
                      <a:lnTo>
                        <a:pt x="428" y="184"/>
                      </a:lnTo>
                      <a:lnTo>
                        <a:pt x="428" y="184"/>
                      </a:lnTo>
                      <a:lnTo>
                        <a:pt x="428" y="184"/>
                      </a:lnTo>
                      <a:lnTo>
                        <a:pt x="428" y="184"/>
                      </a:lnTo>
                      <a:lnTo>
                        <a:pt x="430" y="184"/>
                      </a:lnTo>
                      <a:lnTo>
                        <a:pt x="430" y="182"/>
                      </a:lnTo>
                      <a:lnTo>
                        <a:pt x="430" y="182"/>
                      </a:lnTo>
                      <a:lnTo>
                        <a:pt x="430" y="182"/>
                      </a:lnTo>
                      <a:lnTo>
                        <a:pt x="430" y="182"/>
                      </a:lnTo>
                      <a:lnTo>
                        <a:pt x="432" y="182"/>
                      </a:lnTo>
                      <a:lnTo>
                        <a:pt x="432" y="180"/>
                      </a:lnTo>
                      <a:lnTo>
                        <a:pt x="432" y="180"/>
                      </a:lnTo>
                      <a:lnTo>
                        <a:pt x="432" y="180"/>
                      </a:lnTo>
                      <a:lnTo>
                        <a:pt x="434" y="180"/>
                      </a:lnTo>
                      <a:lnTo>
                        <a:pt x="434" y="180"/>
                      </a:lnTo>
                      <a:lnTo>
                        <a:pt x="434" y="180"/>
                      </a:lnTo>
                      <a:lnTo>
                        <a:pt x="436" y="180"/>
                      </a:lnTo>
                      <a:lnTo>
                        <a:pt x="436" y="178"/>
                      </a:lnTo>
                      <a:lnTo>
                        <a:pt x="436" y="178"/>
                      </a:lnTo>
                      <a:lnTo>
                        <a:pt x="436" y="178"/>
                      </a:lnTo>
                      <a:lnTo>
                        <a:pt x="436" y="176"/>
                      </a:lnTo>
                      <a:lnTo>
                        <a:pt x="436" y="176"/>
                      </a:lnTo>
                      <a:lnTo>
                        <a:pt x="436" y="176"/>
                      </a:lnTo>
                      <a:lnTo>
                        <a:pt x="436" y="176"/>
                      </a:lnTo>
                      <a:lnTo>
                        <a:pt x="436" y="176"/>
                      </a:lnTo>
                      <a:lnTo>
                        <a:pt x="436" y="174"/>
                      </a:lnTo>
                      <a:lnTo>
                        <a:pt x="436" y="174"/>
                      </a:lnTo>
                      <a:lnTo>
                        <a:pt x="436" y="174"/>
                      </a:lnTo>
                      <a:lnTo>
                        <a:pt x="438" y="174"/>
                      </a:lnTo>
                      <a:lnTo>
                        <a:pt x="438" y="172"/>
                      </a:lnTo>
                      <a:lnTo>
                        <a:pt x="438" y="172"/>
                      </a:lnTo>
                      <a:lnTo>
                        <a:pt x="440" y="172"/>
                      </a:lnTo>
                      <a:lnTo>
                        <a:pt x="440" y="172"/>
                      </a:lnTo>
                      <a:lnTo>
                        <a:pt x="440" y="172"/>
                      </a:lnTo>
                      <a:lnTo>
                        <a:pt x="442" y="172"/>
                      </a:lnTo>
                      <a:lnTo>
                        <a:pt x="442" y="172"/>
                      </a:lnTo>
                      <a:lnTo>
                        <a:pt x="442" y="172"/>
                      </a:lnTo>
                      <a:lnTo>
                        <a:pt x="444" y="172"/>
                      </a:lnTo>
                      <a:lnTo>
                        <a:pt x="444" y="172"/>
                      </a:lnTo>
                      <a:lnTo>
                        <a:pt x="444" y="172"/>
                      </a:lnTo>
                      <a:lnTo>
                        <a:pt x="446" y="172"/>
                      </a:lnTo>
                      <a:lnTo>
                        <a:pt x="446" y="172"/>
                      </a:lnTo>
                      <a:lnTo>
                        <a:pt x="446" y="170"/>
                      </a:lnTo>
                      <a:lnTo>
                        <a:pt x="446" y="170"/>
                      </a:lnTo>
                      <a:lnTo>
                        <a:pt x="447" y="170"/>
                      </a:lnTo>
                      <a:lnTo>
                        <a:pt x="447" y="170"/>
                      </a:lnTo>
                      <a:lnTo>
                        <a:pt x="447" y="170"/>
                      </a:lnTo>
                      <a:lnTo>
                        <a:pt x="449" y="170"/>
                      </a:lnTo>
                      <a:lnTo>
                        <a:pt x="449" y="168"/>
                      </a:lnTo>
                      <a:lnTo>
                        <a:pt x="449" y="168"/>
                      </a:lnTo>
                      <a:lnTo>
                        <a:pt x="449" y="168"/>
                      </a:lnTo>
                      <a:lnTo>
                        <a:pt x="449" y="168"/>
                      </a:lnTo>
                      <a:lnTo>
                        <a:pt x="449" y="168"/>
                      </a:lnTo>
                      <a:lnTo>
                        <a:pt x="449" y="167"/>
                      </a:lnTo>
                      <a:lnTo>
                        <a:pt x="449" y="167"/>
                      </a:lnTo>
                      <a:lnTo>
                        <a:pt x="451" y="167"/>
                      </a:lnTo>
                      <a:lnTo>
                        <a:pt x="451" y="167"/>
                      </a:lnTo>
                      <a:lnTo>
                        <a:pt x="451" y="167"/>
                      </a:lnTo>
                      <a:lnTo>
                        <a:pt x="451" y="167"/>
                      </a:lnTo>
                      <a:lnTo>
                        <a:pt x="451" y="167"/>
                      </a:lnTo>
                      <a:lnTo>
                        <a:pt x="451" y="165"/>
                      </a:lnTo>
                      <a:lnTo>
                        <a:pt x="453" y="165"/>
                      </a:lnTo>
                      <a:lnTo>
                        <a:pt x="453" y="165"/>
                      </a:lnTo>
                      <a:lnTo>
                        <a:pt x="453" y="165"/>
                      </a:lnTo>
                      <a:lnTo>
                        <a:pt x="453" y="163"/>
                      </a:lnTo>
                      <a:lnTo>
                        <a:pt x="455" y="163"/>
                      </a:lnTo>
                      <a:lnTo>
                        <a:pt x="455" y="163"/>
                      </a:lnTo>
                      <a:lnTo>
                        <a:pt x="455" y="163"/>
                      </a:lnTo>
                      <a:lnTo>
                        <a:pt x="455" y="163"/>
                      </a:lnTo>
                      <a:lnTo>
                        <a:pt x="455" y="161"/>
                      </a:lnTo>
                      <a:lnTo>
                        <a:pt x="457" y="161"/>
                      </a:lnTo>
                      <a:lnTo>
                        <a:pt x="457" y="161"/>
                      </a:lnTo>
                      <a:lnTo>
                        <a:pt x="457" y="161"/>
                      </a:lnTo>
                      <a:lnTo>
                        <a:pt x="459" y="161"/>
                      </a:lnTo>
                      <a:lnTo>
                        <a:pt x="459" y="161"/>
                      </a:lnTo>
                      <a:lnTo>
                        <a:pt x="459" y="161"/>
                      </a:lnTo>
                      <a:lnTo>
                        <a:pt x="459" y="159"/>
                      </a:lnTo>
                      <a:lnTo>
                        <a:pt x="461" y="159"/>
                      </a:lnTo>
                      <a:lnTo>
                        <a:pt x="461" y="159"/>
                      </a:lnTo>
                      <a:lnTo>
                        <a:pt x="461" y="159"/>
                      </a:lnTo>
                      <a:lnTo>
                        <a:pt x="463" y="159"/>
                      </a:lnTo>
                      <a:lnTo>
                        <a:pt x="463" y="161"/>
                      </a:lnTo>
                      <a:lnTo>
                        <a:pt x="463" y="161"/>
                      </a:lnTo>
                      <a:lnTo>
                        <a:pt x="463" y="161"/>
                      </a:lnTo>
                      <a:lnTo>
                        <a:pt x="463" y="163"/>
                      </a:lnTo>
                      <a:lnTo>
                        <a:pt x="463" y="163"/>
                      </a:lnTo>
                      <a:lnTo>
                        <a:pt x="465" y="163"/>
                      </a:lnTo>
                      <a:lnTo>
                        <a:pt x="465" y="163"/>
                      </a:lnTo>
                      <a:lnTo>
                        <a:pt x="467" y="163"/>
                      </a:lnTo>
                      <a:lnTo>
                        <a:pt x="467" y="163"/>
                      </a:lnTo>
                      <a:lnTo>
                        <a:pt x="467" y="163"/>
                      </a:lnTo>
                      <a:lnTo>
                        <a:pt x="469" y="163"/>
                      </a:lnTo>
                      <a:lnTo>
                        <a:pt x="469" y="163"/>
                      </a:lnTo>
                      <a:lnTo>
                        <a:pt x="469" y="163"/>
                      </a:lnTo>
                      <a:lnTo>
                        <a:pt x="469" y="165"/>
                      </a:lnTo>
                      <a:lnTo>
                        <a:pt x="469" y="165"/>
                      </a:lnTo>
                      <a:lnTo>
                        <a:pt x="469" y="163"/>
                      </a:lnTo>
                      <a:lnTo>
                        <a:pt x="470" y="163"/>
                      </a:lnTo>
                      <a:lnTo>
                        <a:pt x="470" y="165"/>
                      </a:lnTo>
                      <a:lnTo>
                        <a:pt x="470" y="165"/>
                      </a:lnTo>
                      <a:lnTo>
                        <a:pt x="472" y="165"/>
                      </a:lnTo>
                      <a:lnTo>
                        <a:pt x="472" y="163"/>
                      </a:lnTo>
                      <a:lnTo>
                        <a:pt x="472" y="163"/>
                      </a:lnTo>
                      <a:lnTo>
                        <a:pt x="472" y="163"/>
                      </a:lnTo>
                      <a:lnTo>
                        <a:pt x="474" y="163"/>
                      </a:lnTo>
                      <a:lnTo>
                        <a:pt x="474" y="163"/>
                      </a:lnTo>
                      <a:lnTo>
                        <a:pt x="474" y="163"/>
                      </a:lnTo>
                      <a:lnTo>
                        <a:pt x="474" y="163"/>
                      </a:lnTo>
                      <a:lnTo>
                        <a:pt x="476" y="163"/>
                      </a:lnTo>
                      <a:lnTo>
                        <a:pt x="476" y="163"/>
                      </a:lnTo>
                      <a:lnTo>
                        <a:pt x="476" y="163"/>
                      </a:lnTo>
                      <a:lnTo>
                        <a:pt x="476" y="163"/>
                      </a:lnTo>
                      <a:lnTo>
                        <a:pt x="476" y="161"/>
                      </a:lnTo>
                      <a:lnTo>
                        <a:pt x="478" y="161"/>
                      </a:lnTo>
                      <a:lnTo>
                        <a:pt x="478" y="161"/>
                      </a:lnTo>
                      <a:lnTo>
                        <a:pt x="478" y="161"/>
                      </a:lnTo>
                      <a:lnTo>
                        <a:pt x="480" y="161"/>
                      </a:lnTo>
                      <a:lnTo>
                        <a:pt x="480" y="161"/>
                      </a:lnTo>
                      <a:lnTo>
                        <a:pt x="480" y="159"/>
                      </a:lnTo>
                      <a:lnTo>
                        <a:pt x="480" y="159"/>
                      </a:lnTo>
                      <a:lnTo>
                        <a:pt x="480" y="159"/>
                      </a:lnTo>
                      <a:lnTo>
                        <a:pt x="482" y="159"/>
                      </a:lnTo>
                      <a:lnTo>
                        <a:pt x="482" y="159"/>
                      </a:lnTo>
                      <a:lnTo>
                        <a:pt x="482" y="159"/>
                      </a:lnTo>
                      <a:lnTo>
                        <a:pt x="484" y="159"/>
                      </a:lnTo>
                      <a:lnTo>
                        <a:pt x="484" y="159"/>
                      </a:lnTo>
                      <a:lnTo>
                        <a:pt x="484" y="159"/>
                      </a:lnTo>
                      <a:lnTo>
                        <a:pt x="484" y="157"/>
                      </a:lnTo>
                      <a:lnTo>
                        <a:pt x="484" y="157"/>
                      </a:lnTo>
                      <a:lnTo>
                        <a:pt x="484" y="157"/>
                      </a:lnTo>
                      <a:lnTo>
                        <a:pt x="486" y="157"/>
                      </a:lnTo>
                      <a:lnTo>
                        <a:pt x="486" y="157"/>
                      </a:lnTo>
                      <a:lnTo>
                        <a:pt x="486" y="157"/>
                      </a:lnTo>
                      <a:lnTo>
                        <a:pt x="488" y="157"/>
                      </a:lnTo>
                      <a:lnTo>
                        <a:pt x="488" y="159"/>
                      </a:lnTo>
                      <a:lnTo>
                        <a:pt x="488" y="159"/>
                      </a:lnTo>
                      <a:lnTo>
                        <a:pt x="488" y="159"/>
                      </a:lnTo>
                      <a:lnTo>
                        <a:pt x="488" y="159"/>
                      </a:lnTo>
                      <a:lnTo>
                        <a:pt x="488" y="161"/>
                      </a:lnTo>
                      <a:lnTo>
                        <a:pt x="488" y="161"/>
                      </a:lnTo>
                      <a:lnTo>
                        <a:pt x="490" y="161"/>
                      </a:lnTo>
                      <a:lnTo>
                        <a:pt x="490" y="161"/>
                      </a:lnTo>
                      <a:lnTo>
                        <a:pt x="490" y="159"/>
                      </a:lnTo>
                      <a:lnTo>
                        <a:pt x="490" y="159"/>
                      </a:lnTo>
                      <a:lnTo>
                        <a:pt x="490" y="161"/>
                      </a:lnTo>
                      <a:lnTo>
                        <a:pt x="490" y="161"/>
                      </a:lnTo>
                      <a:lnTo>
                        <a:pt x="490" y="163"/>
                      </a:lnTo>
                      <a:lnTo>
                        <a:pt x="490" y="163"/>
                      </a:lnTo>
                      <a:lnTo>
                        <a:pt x="490" y="163"/>
                      </a:lnTo>
                      <a:lnTo>
                        <a:pt x="488" y="163"/>
                      </a:lnTo>
                      <a:lnTo>
                        <a:pt x="488" y="163"/>
                      </a:lnTo>
                      <a:lnTo>
                        <a:pt x="488" y="163"/>
                      </a:lnTo>
                      <a:lnTo>
                        <a:pt x="488" y="165"/>
                      </a:lnTo>
                      <a:lnTo>
                        <a:pt x="488" y="165"/>
                      </a:lnTo>
                      <a:lnTo>
                        <a:pt x="488" y="165"/>
                      </a:lnTo>
                      <a:lnTo>
                        <a:pt x="488" y="167"/>
                      </a:lnTo>
                      <a:lnTo>
                        <a:pt x="488" y="167"/>
                      </a:lnTo>
                      <a:lnTo>
                        <a:pt x="488" y="168"/>
                      </a:lnTo>
                      <a:lnTo>
                        <a:pt x="488" y="168"/>
                      </a:lnTo>
                      <a:lnTo>
                        <a:pt x="488" y="168"/>
                      </a:lnTo>
                      <a:lnTo>
                        <a:pt x="488" y="167"/>
                      </a:lnTo>
                      <a:lnTo>
                        <a:pt x="490" y="167"/>
                      </a:lnTo>
                      <a:lnTo>
                        <a:pt x="490" y="167"/>
                      </a:lnTo>
                      <a:lnTo>
                        <a:pt x="490" y="167"/>
                      </a:lnTo>
                      <a:lnTo>
                        <a:pt x="490" y="165"/>
                      </a:lnTo>
                      <a:lnTo>
                        <a:pt x="490" y="165"/>
                      </a:lnTo>
                      <a:lnTo>
                        <a:pt x="492" y="165"/>
                      </a:lnTo>
                      <a:lnTo>
                        <a:pt x="492" y="165"/>
                      </a:lnTo>
                      <a:lnTo>
                        <a:pt x="493" y="165"/>
                      </a:lnTo>
                      <a:lnTo>
                        <a:pt x="493" y="167"/>
                      </a:lnTo>
                      <a:lnTo>
                        <a:pt x="493" y="167"/>
                      </a:lnTo>
                      <a:lnTo>
                        <a:pt x="493" y="167"/>
                      </a:lnTo>
                      <a:lnTo>
                        <a:pt x="493" y="168"/>
                      </a:lnTo>
                      <a:lnTo>
                        <a:pt x="493" y="168"/>
                      </a:lnTo>
                      <a:lnTo>
                        <a:pt x="493" y="168"/>
                      </a:lnTo>
                      <a:lnTo>
                        <a:pt x="493" y="168"/>
                      </a:lnTo>
                      <a:lnTo>
                        <a:pt x="493" y="170"/>
                      </a:lnTo>
                      <a:lnTo>
                        <a:pt x="495" y="170"/>
                      </a:lnTo>
                      <a:lnTo>
                        <a:pt x="495" y="170"/>
                      </a:lnTo>
                      <a:lnTo>
                        <a:pt x="493" y="170"/>
                      </a:lnTo>
                      <a:lnTo>
                        <a:pt x="493" y="172"/>
                      </a:lnTo>
                      <a:lnTo>
                        <a:pt x="493" y="172"/>
                      </a:lnTo>
                      <a:lnTo>
                        <a:pt x="493" y="172"/>
                      </a:lnTo>
                      <a:lnTo>
                        <a:pt x="493" y="172"/>
                      </a:lnTo>
                      <a:lnTo>
                        <a:pt x="493" y="174"/>
                      </a:lnTo>
                      <a:lnTo>
                        <a:pt x="492" y="174"/>
                      </a:lnTo>
                      <a:lnTo>
                        <a:pt x="492" y="174"/>
                      </a:lnTo>
                      <a:lnTo>
                        <a:pt x="492" y="174"/>
                      </a:lnTo>
                      <a:lnTo>
                        <a:pt x="492" y="176"/>
                      </a:lnTo>
                      <a:lnTo>
                        <a:pt x="490" y="176"/>
                      </a:lnTo>
                      <a:lnTo>
                        <a:pt x="490" y="176"/>
                      </a:lnTo>
                      <a:lnTo>
                        <a:pt x="490" y="176"/>
                      </a:lnTo>
                      <a:lnTo>
                        <a:pt x="490" y="176"/>
                      </a:lnTo>
                      <a:lnTo>
                        <a:pt x="490" y="176"/>
                      </a:lnTo>
                      <a:lnTo>
                        <a:pt x="490" y="176"/>
                      </a:lnTo>
                      <a:lnTo>
                        <a:pt x="490" y="176"/>
                      </a:lnTo>
                      <a:lnTo>
                        <a:pt x="490" y="178"/>
                      </a:lnTo>
                      <a:lnTo>
                        <a:pt x="490" y="178"/>
                      </a:lnTo>
                      <a:lnTo>
                        <a:pt x="490" y="178"/>
                      </a:lnTo>
                      <a:lnTo>
                        <a:pt x="490" y="178"/>
                      </a:lnTo>
                      <a:lnTo>
                        <a:pt x="490" y="180"/>
                      </a:lnTo>
                      <a:lnTo>
                        <a:pt x="492" y="180"/>
                      </a:lnTo>
                      <a:lnTo>
                        <a:pt x="492" y="178"/>
                      </a:lnTo>
                      <a:lnTo>
                        <a:pt x="492" y="178"/>
                      </a:lnTo>
                      <a:lnTo>
                        <a:pt x="492" y="178"/>
                      </a:lnTo>
                      <a:lnTo>
                        <a:pt x="493" y="178"/>
                      </a:lnTo>
                      <a:lnTo>
                        <a:pt x="493" y="178"/>
                      </a:lnTo>
                      <a:lnTo>
                        <a:pt x="493" y="176"/>
                      </a:lnTo>
                      <a:lnTo>
                        <a:pt x="493" y="176"/>
                      </a:lnTo>
                      <a:lnTo>
                        <a:pt x="495" y="176"/>
                      </a:lnTo>
                      <a:lnTo>
                        <a:pt x="495" y="176"/>
                      </a:lnTo>
                      <a:lnTo>
                        <a:pt x="495" y="176"/>
                      </a:lnTo>
                      <a:lnTo>
                        <a:pt x="495" y="178"/>
                      </a:lnTo>
                      <a:lnTo>
                        <a:pt x="497" y="178"/>
                      </a:lnTo>
                      <a:lnTo>
                        <a:pt x="497" y="178"/>
                      </a:lnTo>
                      <a:lnTo>
                        <a:pt x="497" y="178"/>
                      </a:lnTo>
                      <a:lnTo>
                        <a:pt x="499" y="178"/>
                      </a:lnTo>
                      <a:lnTo>
                        <a:pt x="499" y="178"/>
                      </a:lnTo>
                      <a:lnTo>
                        <a:pt x="499" y="178"/>
                      </a:lnTo>
                      <a:lnTo>
                        <a:pt x="499" y="180"/>
                      </a:lnTo>
                      <a:lnTo>
                        <a:pt x="501" y="180"/>
                      </a:lnTo>
                      <a:lnTo>
                        <a:pt x="501" y="180"/>
                      </a:lnTo>
                      <a:lnTo>
                        <a:pt x="503" y="180"/>
                      </a:lnTo>
                      <a:lnTo>
                        <a:pt x="503" y="180"/>
                      </a:lnTo>
                      <a:lnTo>
                        <a:pt x="503" y="178"/>
                      </a:lnTo>
                      <a:lnTo>
                        <a:pt x="503" y="178"/>
                      </a:lnTo>
                      <a:lnTo>
                        <a:pt x="505" y="178"/>
                      </a:lnTo>
                      <a:lnTo>
                        <a:pt x="505" y="180"/>
                      </a:lnTo>
                      <a:lnTo>
                        <a:pt x="505" y="180"/>
                      </a:lnTo>
                      <a:lnTo>
                        <a:pt x="505" y="180"/>
                      </a:lnTo>
                      <a:lnTo>
                        <a:pt x="505" y="180"/>
                      </a:lnTo>
                      <a:lnTo>
                        <a:pt x="505" y="182"/>
                      </a:lnTo>
                      <a:lnTo>
                        <a:pt x="507" y="182"/>
                      </a:lnTo>
                      <a:lnTo>
                        <a:pt x="507" y="182"/>
                      </a:lnTo>
                      <a:lnTo>
                        <a:pt x="507" y="182"/>
                      </a:lnTo>
                      <a:lnTo>
                        <a:pt x="509" y="182"/>
                      </a:lnTo>
                      <a:lnTo>
                        <a:pt x="509" y="184"/>
                      </a:lnTo>
                      <a:lnTo>
                        <a:pt x="507" y="184"/>
                      </a:lnTo>
                      <a:lnTo>
                        <a:pt x="507" y="184"/>
                      </a:lnTo>
                      <a:lnTo>
                        <a:pt x="507" y="184"/>
                      </a:lnTo>
                      <a:lnTo>
                        <a:pt x="507" y="186"/>
                      </a:lnTo>
                      <a:lnTo>
                        <a:pt x="509" y="186"/>
                      </a:lnTo>
                      <a:lnTo>
                        <a:pt x="509" y="186"/>
                      </a:lnTo>
                      <a:lnTo>
                        <a:pt x="509" y="188"/>
                      </a:lnTo>
                      <a:lnTo>
                        <a:pt x="509" y="188"/>
                      </a:lnTo>
                      <a:lnTo>
                        <a:pt x="509" y="190"/>
                      </a:lnTo>
                      <a:lnTo>
                        <a:pt x="507" y="190"/>
                      </a:lnTo>
                      <a:lnTo>
                        <a:pt x="507" y="188"/>
                      </a:lnTo>
                      <a:lnTo>
                        <a:pt x="507" y="188"/>
                      </a:lnTo>
                      <a:lnTo>
                        <a:pt x="505" y="188"/>
                      </a:lnTo>
                      <a:lnTo>
                        <a:pt x="505" y="190"/>
                      </a:lnTo>
                      <a:lnTo>
                        <a:pt x="505" y="190"/>
                      </a:lnTo>
                      <a:lnTo>
                        <a:pt x="505" y="190"/>
                      </a:lnTo>
                      <a:lnTo>
                        <a:pt x="505" y="190"/>
                      </a:lnTo>
                      <a:lnTo>
                        <a:pt x="505" y="191"/>
                      </a:lnTo>
                      <a:lnTo>
                        <a:pt x="503" y="191"/>
                      </a:lnTo>
                      <a:lnTo>
                        <a:pt x="503" y="191"/>
                      </a:lnTo>
                      <a:lnTo>
                        <a:pt x="503" y="191"/>
                      </a:lnTo>
                      <a:lnTo>
                        <a:pt x="503" y="191"/>
                      </a:lnTo>
                      <a:lnTo>
                        <a:pt x="501" y="191"/>
                      </a:lnTo>
                      <a:lnTo>
                        <a:pt x="501" y="191"/>
                      </a:lnTo>
                      <a:lnTo>
                        <a:pt x="501" y="193"/>
                      </a:lnTo>
                      <a:lnTo>
                        <a:pt x="501" y="193"/>
                      </a:lnTo>
                      <a:lnTo>
                        <a:pt x="499" y="193"/>
                      </a:lnTo>
                      <a:lnTo>
                        <a:pt x="499" y="193"/>
                      </a:lnTo>
                      <a:lnTo>
                        <a:pt x="499" y="193"/>
                      </a:lnTo>
                      <a:lnTo>
                        <a:pt x="499" y="195"/>
                      </a:lnTo>
                      <a:lnTo>
                        <a:pt x="499" y="195"/>
                      </a:lnTo>
                      <a:lnTo>
                        <a:pt x="499" y="195"/>
                      </a:lnTo>
                      <a:lnTo>
                        <a:pt x="499" y="197"/>
                      </a:lnTo>
                      <a:lnTo>
                        <a:pt x="499" y="197"/>
                      </a:lnTo>
                      <a:lnTo>
                        <a:pt x="499" y="199"/>
                      </a:lnTo>
                      <a:lnTo>
                        <a:pt x="501" y="199"/>
                      </a:lnTo>
                      <a:lnTo>
                        <a:pt x="501" y="199"/>
                      </a:lnTo>
                      <a:lnTo>
                        <a:pt x="501" y="199"/>
                      </a:lnTo>
                      <a:lnTo>
                        <a:pt x="501" y="199"/>
                      </a:lnTo>
                      <a:lnTo>
                        <a:pt x="501" y="201"/>
                      </a:lnTo>
                      <a:lnTo>
                        <a:pt x="503" y="201"/>
                      </a:lnTo>
                      <a:lnTo>
                        <a:pt x="503" y="201"/>
                      </a:lnTo>
                      <a:lnTo>
                        <a:pt x="503" y="201"/>
                      </a:lnTo>
                      <a:lnTo>
                        <a:pt x="503" y="203"/>
                      </a:lnTo>
                      <a:lnTo>
                        <a:pt x="503" y="203"/>
                      </a:lnTo>
                      <a:lnTo>
                        <a:pt x="503" y="203"/>
                      </a:lnTo>
                      <a:lnTo>
                        <a:pt x="505" y="203"/>
                      </a:lnTo>
                      <a:lnTo>
                        <a:pt x="505" y="205"/>
                      </a:lnTo>
                      <a:lnTo>
                        <a:pt x="505" y="205"/>
                      </a:lnTo>
                      <a:lnTo>
                        <a:pt x="503" y="205"/>
                      </a:lnTo>
                      <a:lnTo>
                        <a:pt x="503" y="205"/>
                      </a:lnTo>
                      <a:lnTo>
                        <a:pt x="503" y="205"/>
                      </a:lnTo>
                      <a:lnTo>
                        <a:pt x="503" y="205"/>
                      </a:lnTo>
                      <a:lnTo>
                        <a:pt x="501" y="205"/>
                      </a:lnTo>
                      <a:lnTo>
                        <a:pt x="501" y="205"/>
                      </a:lnTo>
                      <a:lnTo>
                        <a:pt x="501" y="203"/>
                      </a:lnTo>
                      <a:lnTo>
                        <a:pt x="499" y="203"/>
                      </a:lnTo>
                      <a:lnTo>
                        <a:pt x="499" y="203"/>
                      </a:lnTo>
                      <a:lnTo>
                        <a:pt x="499" y="203"/>
                      </a:lnTo>
                      <a:lnTo>
                        <a:pt x="499" y="201"/>
                      </a:lnTo>
                      <a:lnTo>
                        <a:pt x="499" y="201"/>
                      </a:lnTo>
                      <a:lnTo>
                        <a:pt x="499" y="201"/>
                      </a:lnTo>
                      <a:lnTo>
                        <a:pt x="499" y="199"/>
                      </a:lnTo>
                      <a:lnTo>
                        <a:pt x="497" y="199"/>
                      </a:lnTo>
                      <a:lnTo>
                        <a:pt x="497" y="199"/>
                      </a:lnTo>
                      <a:lnTo>
                        <a:pt x="497" y="199"/>
                      </a:lnTo>
                      <a:lnTo>
                        <a:pt x="495" y="199"/>
                      </a:lnTo>
                      <a:lnTo>
                        <a:pt x="495" y="199"/>
                      </a:lnTo>
                      <a:lnTo>
                        <a:pt x="495" y="199"/>
                      </a:lnTo>
                      <a:lnTo>
                        <a:pt x="495" y="199"/>
                      </a:lnTo>
                      <a:lnTo>
                        <a:pt x="493" y="199"/>
                      </a:lnTo>
                      <a:lnTo>
                        <a:pt x="493" y="201"/>
                      </a:lnTo>
                      <a:lnTo>
                        <a:pt x="493" y="201"/>
                      </a:lnTo>
                      <a:lnTo>
                        <a:pt x="493" y="201"/>
                      </a:lnTo>
                      <a:lnTo>
                        <a:pt x="492" y="201"/>
                      </a:lnTo>
                      <a:lnTo>
                        <a:pt x="492" y="201"/>
                      </a:lnTo>
                      <a:lnTo>
                        <a:pt x="490" y="201"/>
                      </a:lnTo>
                      <a:lnTo>
                        <a:pt x="490" y="201"/>
                      </a:lnTo>
                      <a:lnTo>
                        <a:pt x="490" y="201"/>
                      </a:lnTo>
                      <a:lnTo>
                        <a:pt x="488" y="201"/>
                      </a:lnTo>
                      <a:lnTo>
                        <a:pt x="488" y="201"/>
                      </a:lnTo>
                      <a:lnTo>
                        <a:pt x="488" y="201"/>
                      </a:lnTo>
                      <a:lnTo>
                        <a:pt x="488" y="201"/>
                      </a:lnTo>
                      <a:lnTo>
                        <a:pt x="486" y="201"/>
                      </a:lnTo>
                      <a:lnTo>
                        <a:pt x="486" y="203"/>
                      </a:lnTo>
                      <a:lnTo>
                        <a:pt x="486" y="203"/>
                      </a:lnTo>
                      <a:lnTo>
                        <a:pt x="484" y="203"/>
                      </a:lnTo>
                      <a:lnTo>
                        <a:pt x="484" y="203"/>
                      </a:lnTo>
                      <a:lnTo>
                        <a:pt x="484" y="203"/>
                      </a:lnTo>
                      <a:lnTo>
                        <a:pt x="484" y="205"/>
                      </a:lnTo>
                      <a:lnTo>
                        <a:pt x="484" y="205"/>
                      </a:lnTo>
                      <a:lnTo>
                        <a:pt x="484" y="205"/>
                      </a:lnTo>
                      <a:lnTo>
                        <a:pt x="484" y="207"/>
                      </a:lnTo>
                      <a:lnTo>
                        <a:pt x="482" y="207"/>
                      </a:lnTo>
                      <a:lnTo>
                        <a:pt x="482" y="207"/>
                      </a:lnTo>
                      <a:lnTo>
                        <a:pt x="482" y="207"/>
                      </a:lnTo>
                      <a:lnTo>
                        <a:pt x="482" y="207"/>
                      </a:lnTo>
                      <a:lnTo>
                        <a:pt x="480" y="207"/>
                      </a:lnTo>
                      <a:lnTo>
                        <a:pt x="480" y="207"/>
                      </a:lnTo>
                      <a:lnTo>
                        <a:pt x="480" y="207"/>
                      </a:lnTo>
                      <a:lnTo>
                        <a:pt x="480" y="209"/>
                      </a:lnTo>
                      <a:lnTo>
                        <a:pt x="480" y="209"/>
                      </a:lnTo>
                      <a:lnTo>
                        <a:pt x="478" y="209"/>
                      </a:lnTo>
                      <a:lnTo>
                        <a:pt x="478" y="209"/>
                      </a:lnTo>
                      <a:lnTo>
                        <a:pt x="478" y="209"/>
                      </a:lnTo>
                      <a:lnTo>
                        <a:pt x="478" y="211"/>
                      </a:lnTo>
                      <a:lnTo>
                        <a:pt x="476" y="211"/>
                      </a:lnTo>
                      <a:lnTo>
                        <a:pt x="476" y="211"/>
                      </a:lnTo>
                      <a:lnTo>
                        <a:pt x="476" y="211"/>
                      </a:lnTo>
                      <a:lnTo>
                        <a:pt x="476" y="211"/>
                      </a:lnTo>
                      <a:lnTo>
                        <a:pt x="476" y="213"/>
                      </a:lnTo>
                      <a:lnTo>
                        <a:pt x="474" y="213"/>
                      </a:lnTo>
                      <a:lnTo>
                        <a:pt x="474" y="213"/>
                      </a:lnTo>
                      <a:lnTo>
                        <a:pt x="474" y="213"/>
                      </a:lnTo>
                      <a:lnTo>
                        <a:pt x="472" y="213"/>
                      </a:lnTo>
                      <a:lnTo>
                        <a:pt x="472" y="214"/>
                      </a:lnTo>
                      <a:lnTo>
                        <a:pt x="472" y="214"/>
                      </a:lnTo>
                      <a:lnTo>
                        <a:pt x="472" y="214"/>
                      </a:lnTo>
                      <a:lnTo>
                        <a:pt x="470" y="214"/>
                      </a:lnTo>
                      <a:lnTo>
                        <a:pt x="470" y="214"/>
                      </a:lnTo>
                      <a:lnTo>
                        <a:pt x="469" y="214"/>
                      </a:lnTo>
                      <a:lnTo>
                        <a:pt x="469" y="214"/>
                      </a:lnTo>
                      <a:lnTo>
                        <a:pt x="469" y="214"/>
                      </a:lnTo>
                      <a:lnTo>
                        <a:pt x="469" y="216"/>
                      </a:lnTo>
                      <a:lnTo>
                        <a:pt x="469" y="216"/>
                      </a:lnTo>
                      <a:lnTo>
                        <a:pt x="469" y="216"/>
                      </a:lnTo>
                      <a:lnTo>
                        <a:pt x="469" y="216"/>
                      </a:lnTo>
                      <a:lnTo>
                        <a:pt x="467" y="216"/>
                      </a:lnTo>
                      <a:lnTo>
                        <a:pt x="467" y="218"/>
                      </a:lnTo>
                      <a:lnTo>
                        <a:pt x="469" y="218"/>
                      </a:lnTo>
                      <a:lnTo>
                        <a:pt x="469" y="218"/>
                      </a:lnTo>
                      <a:lnTo>
                        <a:pt x="469" y="220"/>
                      </a:lnTo>
                      <a:lnTo>
                        <a:pt x="469" y="220"/>
                      </a:lnTo>
                      <a:lnTo>
                        <a:pt x="469" y="222"/>
                      </a:lnTo>
                      <a:lnTo>
                        <a:pt x="469" y="222"/>
                      </a:lnTo>
                      <a:lnTo>
                        <a:pt x="469" y="222"/>
                      </a:lnTo>
                      <a:lnTo>
                        <a:pt x="469" y="224"/>
                      </a:lnTo>
                      <a:lnTo>
                        <a:pt x="469" y="224"/>
                      </a:lnTo>
                      <a:lnTo>
                        <a:pt x="469" y="224"/>
                      </a:lnTo>
                      <a:lnTo>
                        <a:pt x="469" y="224"/>
                      </a:lnTo>
                      <a:lnTo>
                        <a:pt x="469" y="224"/>
                      </a:lnTo>
                      <a:lnTo>
                        <a:pt x="469" y="226"/>
                      </a:lnTo>
                      <a:lnTo>
                        <a:pt x="469" y="226"/>
                      </a:lnTo>
                      <a:lnTo>
                        <a:pt x="469" y="228"/>
                      </a:lnTo>
                      <a:lnTo>
                        <a:pt x="469" y="228"/>
                      </a:lnTo>
                      <a:lnTo>
                        <a:pt x="469" y="228"/>
                      </a:lnTo>
                      <a:lnTo>
                        <a:pt x="467" y="228"/>
                      </a:lnTo>
                      <a:lnTo>
                        <a:pt x="467" y="228"/>
                      </a:lnTo>
                      <a:lnTo>
                        <a:pt x="467" y="230"/>
                      </a:lnTo>
                      <a:lnTo>
                        <a:pt x="467" y="230"/>
                      </a:lnTo>
                      <a:lnTo>
                        <a:pt x="467" y="232"/>
                      </a:lnTo>
                      <a:lnTo>
                        <a:pt x="467" y="232"/>
                      </a:lnTo>
                      <a:lnTo>
                        <a:pt x="467" y="232"/>
                      </a:lnTo>
                      <a:lnTo>
                        <a:pt x="467" y="232"/>
                      </a:lnTo>
                      <a:lnTo>
                        <a:pt x="467" y="232"/>
                      </a:lnTo>
                      <a:lnTo>
                        <a:pt x="467" y="232"/>
                      </a:lnTo>
                      <a:lnTo>
                        <a:pt x="467" y="234"/>
                      </a:lnTo>
                      <a:lnTo>
                        <a:pt x="467" y="234"/>
                      </a:lnTo>
                      <a:lnTo>
                        <a:pt x="465" y="234"/>
                      </a:lnTo>
                      <a:lnTo>
                        <a:pt x="465" y="236"/>
                      </a:lnTo>
                      <a:lnTo>
                        <a:pt x="465" y="236"/>
                      </a:lnTo>
                      <a:lnTo>
                        <a:pt x="465" y="236"/>
                      </a:lnTo>
                      <a:lnTo>
                        <a:pt x="463" y="236"/>
                      </a:lnTo>
                      <a:lnTo>
                        <a:pt x="463" y="237"/>
                      </a:lnTo>
                      <a:lnTo>
                        <a:pt x="463" y="237"/>
                      </a:lnTo>
                      <a:lnTo>
                        <a:pt x="463" y="237"/>
                      </a:lnTo>
                      <a:lnTo>
                        <a:pt x="463" y="237"/>
                      </a:lnTo>
                      <a:lnTo>
                        <a:pt x="461" y="237"/>
                      </a:lnTo>
                      <a:lnTo>
                        <a:pt x="461" y="239"/>
                      </a:lnTo>
                      <a:lnTo>
                        <a:pt x="461" y="239"/>
                      </a:lnTo>
                      <a:lnTo>
                        <a:pt x="461" y="239"/>
                      </a:lnTo>
                      <a:lnTo>
                        <a:pt x="461" y="239"/>
                      </a:lnTo>
                      <a:lnTo>
                        <a:pt x="461" y="239"/>
                      </a:lnTo>
                      <a:lnTo>
                        <a:pt x="461" y="241"/>
                      </a:lnTo>
                      <a:lnTo>
                        <a:pt x="461" y="241"/>
                      </a:lnTo>
                      <a:lnTo>
                        <a:pt x="459" y="241"/>
                      </a:lnTo>
                      <a:lnTo>
                        <a:pt x="459" y="243"/>
                      </a:lnTo>
                      <a:lnTo>
                        <a:pt x="459" y="243"/>
                      </a:lnTo>
                      <a:lnTo>
                        <a:pt x="459" y="245"/>
                      </a:lnTo>
                      <a:lnTo>
                        <a:pt x="461" y="245"/>
                      </a:lnTo>
                      <a:lnTo>
                        <a:pt x="461" y="245"/>
                      </a:lnTo>
                      <a:lnTo>
                        <a:pt x="461" y="245"/>
                      </a:lnTo>
                      <a:lnTo>
                        <a:pt x="461" y="245"/>
                      </a:lnTo>
                      <a:lnTo>
                        <a:pt x="463" y="245"/>
                      </a:lnTo>
                      <a:lnTo>
                        <a:pt x="463" y="247"/>
                      </a:lnTo>
                      <a:lnTo>
                        <a:pt x="463" y="247"/>
                      </a:lnTo>
                      <a:lnTo>
                        <a:pt x="463" y="247"/>
                      </a:lnTo>
                      <a:lnTo>
                        <a:pt x="461" y="247"/>
                      </a:lnTo>
                      <a:lnTo>
                        <a:pt x="461" y="249"/>
                      </a:lnTo>
                      <a:lnTo>
                        <a:pt x="461" y="249"/>
                      </a:lnTo>
                      <a:lnTo>
                        <a:pt x="461" y="249"/>
                      </a:lnTo>
                      <a:lnTo>
                        <a:pt x="461" y="251"/>
                      </a:lnTo>
                      <a:lnTo>
                        <a:pt x="461" y="251"/>
                      </a:lnTo>
                      <a:lnTo>
                        <a:pt x="461" y="251"/>
                      </a:lnTo>
                      <a:lnTo>
                        <a:pt x="461" y="253"/>
                      </a:lnTo>
                      <a:lnTo>
                        <a:pt x="461" y="253"/>
                      </a:lnTo>
                      <a:lnTo>
                        <a:pt x="461" y="255"/>
                      </a:lnTo>
                      <a:lnTo>
                        <a:pt x="459" y="255"/>
                      </a:lnTo>
                      <a:lnTo>
                        <a:pt x="459" y="255"/>
                      </a:lnTo>
                      <a:lnTo>
                        <a:pt x="459" y="255"/>
                      </a:lnTo>
                      <a:lnTo>
                        <a:pt x="459" y="255"/>
                      </a:lnTo>
                      <a:lnTo>
                        <a:pt x="457" y="255"/>
                      </a:lnTo>
                      <a:lnTo>
                        <a:pt x="457" y="257"/>
                      </a:lnTo>
                      <a:lnTo>
                        <a:pt x="457" y="257"/>
                      </a:lnTo>
                      <a:lnTo>
                        <a:pt x="457" y="257"/>
                      </a:lnTo>
                      <a:lnTo>
                        <a:pt x="457" y="257"/>
                      </a:lnTo>
                      <a:lnTo>
                        <a:pt x="457" y="258"/>
                      </a:lnTo>
                      <a:lnTo>
                        <a:pt x="457" y="258"/>
                      </a:lnTo>
                      <a:lnTo>
                        <a:pt x="455" y="258"/>
                      </a:lnTo>
                      <a:lnTo>
                        <a:pt x="455" y="260"/>
                      </a:lnTo>
                      <a:lnTo>
                        <a:pt x="455" y="260"/>
                      </a:lnTo>
                      <a:lnTo>
                        <a:pt x="455" y="262"/>
                      </a:lnTo>
                      <a:lnTo>
                        <a:pt x="455" y="262"/>
                      </a:lnTo>
                      <a:lnTo>
                        <a:pt x="455" y="262"/>
                      </a:lnTo>
                      <a:lnTo>
                        <a:pt x="455" y="264"/>
                      </a:lnTo>
                      <a:lnTo>
                        <a:pt x="455" y="264"/>
                      </a:lnTo>
                      <a:lnTo>
                        <a:pt x="455" y="264"/>
                      </a:lnTo>
                      <a:lnTo>
                        <a:pt x="455" y="264"/>
                      </a:lnTo>
                      <a:lnTo>
                        <a:pt x="453" y="264"/>
                      </a:lnTo>
                      <a:lnTo>
                        <a:pt x="453" y="266"/>
                      </a:lnTo>
                      <a:lnTo>
                        <a:pt x="453" y="266"/>
                      </a:lnTo>
                      <a:lnTo>
                        <a:pt x="453" y="268"/>
                      </a:lnTo>
                      <a:lnTo>
                        <a:pt x="453" y="268"/>
                      </a:lnTo>
                      <a:lnTo>
                        <a:pt x="453" y="268"/>
                      </a:lnTo>
                      <a:lnTo>
                        <a:pt x="453" y="270"/>
                      </a:lnTo>
                      <a:lnTo>
                        <a:pt x="451" y="270"/>
                      </a:lnTo>
                      <a:lnTo>
                        <a:pt x="451" y="270"/>
                      </a:lnTo>
                      <a:lnTo>
                        <a:pt x="451" y="272"/>
                      </a:lnTo>
                      <a:lnTo>
                        <a:pt x="451" y="272"/>
                      </a:lnTo>
                      <a:lnTo>
                        <a:pt x="451" y="272"/>
                      </a:lnTo>
                      <a:lnTo>
                        <a:pt x="451" y="272"/>
                      </a:lnTo>
                      <a:lnTo>
                        <a:pt x="451" y="272"/>
                      </a:lnTo>
                      <a:lnTo>
                        <a:pt x="449" y="272"/>
                      </a:lnTo>
                      <a:lnTo>
                        <a:pt x="449" y="270"/>
                      </a:lnTo>
                      <a:lnTo>
                        <a:pt x="449" y="270"/>
                      </a:lnTo>
                      <a:lnTo>
                        <a:pt x="449" y="270"/>
                      </a:lnTo>
                      <a:lnTo>
                        <a:pt x="449" y="270"/>
                      </a:lnTo>
                      <a:lnTo>
                        <a:pt x="447" y="270"/>
                      </a:lnTo>
                      <a:lnTo>
                        <a:pt x="447" y="270"/>
                      </a:lnTo>
                      <a:lnTo>
                        <a:pt x="447" y="270"/>
                      </a:lnTo>
                      <a:lnTo>
                        <a:pt x="446" y="270"/>
                      </a:lnTo>
                      <a:lnTo>
                        <a:pt x="446" y="270"/>
                      </a:lnTo>
                      <a:lnTo>
                        <a:pt x="446" y="270"/>
                      </a:lnTo>
                      <a:lnTo>
                        <a:pt x="446" y="268"/>
                      </a:lnTo>
                      <a:lnTo>
                        <a:pt x="446" y="268"/>
                      </a:lnTo>
                      <a:lnTo>
                        <a:pt x="444" y="268"/>
                      </a:lnTo>
                      <a:lnTo>
                        <a:pt x="444" y="268"/>
                      </a:lnTo>
                      <a:lnTo>
                        <a:pt x="442" y="268"/>
                      </a:lnTo>
                      <a:lnTo>
                        <a:pt x="442" y="270"/>
                      </a:lnTo>
                      <a:lnTo>
                        <a:pt x="442" y="270"/>
                      </a:lnTo>
                      <a:lnTo>
                        <a:pt x="442" y="270"/>
                      </a:lnTo>
                      <a:lnTo>
                        <a:pt x="440" y="270"/>
                      </a:lnTo>
                      <a:lnTo>
                        <a:pt x="440" y="270"/>
                      </a:lnTo>
                      <a:lnTo>
                        <a:pt x="440" y="268"/>
                      </a:lnTo>
                      <a:lnTo>
                        <a:pt x="440" y="268"/>
                      </a:lnTo>
                      <a:lnTo>
                        <a:pt x="440" y="268"/>
                      </a:lnTo>
                      <a:lnTo>
                        <a:pt x="440" y="266"/>
                      </a:lnTo>
                      <a:lnTo>
                        <a:pt x="438" y="266"/>
                      </a:lnTo>
                      <a:lnTo>
                        <a:pt x="438" y="266"/>
                      </a:lnTo>
                      <a:lnTo>
                        <a:pt x="438" y="268"/>
                      </a:lnTo>
                      <a:lnTo>
                        <a:pt x="438" y="268"/>
                      </a:lnTo>
                      <a:lnTo>
                        <a:pt x="438" y="270"/>
                      </a:lnTo>
                      <a:lnTo>
                        <a:pt x="438" y="270"/>
                      </a:lnTo>
                      <a:lnTo>
                        <a:pt x="438" y="270"/>
                      </a:lnTo>
                      <a:lnTo>
                        <a:pt x="438" y="272"/>
                      </a:lnTo>
                      <a:lnTo>
                        <a:pt x="438" y="272"/>
                      </a:lnTo>
                      <a:lnTo>
                        <a:pt x="438" y="272"/>
                      </a:lnTo>
                      <a:lnTo>
                        <a:pt x="438" y="274"/>
                      </a:lnTo>
                      <a:lnTo>
                        <a:pt x="440" y="274"/>
                      </a:lnTo>
                      <a:lnTo>
                        <a:pt x="440" y="274"/>
                      </a:lnTo>
                      <a:lnTo>
                        <a:pt x="440" y="276"/>
                      </a:lnTo>
                      <a:lnTo>
                        <a:pt x="440" y="276"/>
                      </a:lnTo>
                      <a:lnTo>
                        <a:pt x="440" y="278"/>
                      </a:lnTo>
                      <a:lnTo>
                        <a:pt x="440" y="278"/>
                      </a:lnTo>
                      <a:lnTo>
                        <a:pt x="440" y="280"/>
                      </a:lnTo>
                      <a:lnTo>
                        <a:pt x="438" y="280"/>
                      </a:lnTo>
                      <a:lnTo>
                        <a:pt x="438" y="280"/>
                      </a:lnTo>
                      <a:lnTo>
                        <a:pt x="438" y="280"/>
                      </a:lnTo>
                      <a:lnTo>
                        <a:pt x="438" y="281"/>
                      </a:lnTo>
                      <a:lnTo>
                        <a:pt x="438" y="281"/>
                      </a:lnTo>
                      <a:lnTo>
                        <a:pt x="438" y="283"/>
                      </a:lnTo>
                      <a:lnTo>
                        <a:pt x="438" y="283"/>
                      </a:lnTo>
                      <a:lnTo>
                        <a:pt x="438" y="285"/>
                      </a:lnTo>
                      <a:lnTo>
                        <a:pt x="438" y="285"/>
                      </a:lnTo>
                      <a:lnTo>
                        <a:pt x="438" y="287"/>
                      </a:lnTo>
                      <a:lnTo>
                        <a:pt x="438" y="287"/>
                      </a:lnTo>
                      <a:lnTo>
                        <a:pt x="438" y="287"/>
                      </a:lnTo>
                      <a:lnTo>
                        <a:pt x="438" y="287"/>
                      </a:lnTo>
                      <a:lnTo>
                        <a:pt x="436" y="287"/>
                      </a:lnTo>
                      <a:lnTo>
                        <a:pt x="436" y="289"/>
                      </a:lnTo>
                      <a:lnTo>
                        <a:pt x="436" y="289"/>
                      </a:lnTo>
                      <a:lnTo>
                        <a:pt x="436" y="289"/>
                      </a:lnTo>
                      <a:lnTo>
                        <a:pt x="436" y="287"/>
                      </a:lnTo>
                      <a:lnTo>
                        <a:pt x="434" y="287"/>
                      </a:lnTo>
                      <a:lnTo>
                        <a:pt x="434" y="287"/>
                      </a:lnTo>
                      <a:lnTo>
                        <a:pt x="434" y="289"/>
                      </a:lnTo>
                      <a:lnTo>
                        <a:pt x="434" y="289"/>
                      </a:lnTo>
                      <a:lnTo>
                        <a:pt x="434" y="291"/>
                      </a:lnTo>
                      <a:lnTo>
                        <a:pt x="434" y="291"/>
                      </a:lnTo>
                      <a:lnTo>
                        <a:pt x="434" y="293"/>
                      </a:lnTo>
                      <a:lnTo>
                        <a:pt x="434" y="293"/>
                      </a:lnTo>
                      <a:lnTo>
                        <a:pt x="434" y="293"/>
                      </a:lnTo>
                      <a:lnTo>
                        <a:pt x="434" y="295"/>
                      </a:lnTo>
                      <a:lnTo>
                        <a:pt x="434" y="295"/>
                      </a:lnTo>
                      <a:lnTo>
                        <a:pt x="434" y="295"/>
                      </a:lnTo>
                      <a:lnTo>
                        <a:pt x="434" y="297"/>
                      </a:lnTo>
                      <a:lnTo>
                        <a:pt x="434" y="297"/>
                      </a:lnTo>
                      <a:lnTo>
                        <a:pt x="434" y="297"/>
                      </a:lnTo>
                      <a:lnTo>
                        <a:pt x="434" y="299"/>
                      </a:lnTo>
                      <a:lnTo>
                        <a:pt x="434" y="299"/>
                      </a:lnTo>
                      <a:lnTo>
                        <a:pt x="434" y="301"/>
                      </a:lnTo>
                      <a:lnTo>
                        <a:pt x="434" y="301"/>
                      </a:lnTo>
                      <a:lnTo>
                        <a:pt x="434" y="301"/>
                      </a:lnTo>
                      <a:lnTo>
                        <a:pt x="434" y="303"/>
                      </a:lnTo>
                      <a:lnTo>
                        <a:pt x="436" y="303"/>
                      </a:lnTo>
                      <a:lnTo>
                        <a:pt x="436" y="303"/>
                      </a:lnTo>
                      <a:lnTo>
                        <a:pt x="436" y="303"/>
                      </a:lnTo>
                      <a:lnTo>
                        <a:pt x="436" y="304"/>
                      </a:lnTo>
                      <a:lnTo>
                        <a:pt x="434" y="304"/>
                      </a:lnTo>
                      <a:lnTo>
                        <a:pt x="434" y="304"/>
                      </a:lnTo>
                      <a:lnTo>
                        <a:pt x="434" y="306"/>
                      </a:lnTo>
                      <a:lnTo>
                        <a:pt x="434" y="306"/>
                      </a:lnTo>
                      <a:lnTo>
                        <a:pt x="434" y="304"/>
                      </a:lnTo>
                      <a:lnTo>
                        <a:pt x="434" y="304"/>
                      </a:lnTo>
                      <a:lnTo>
                        <a:pt x="432" y="304"/>
                      </a:lnTo>
                      <a:lnTo>
                        <a:pt x="432" y="306"/>
                      </a:lnTo>
                      <a:lnTo>
                        <a:pt x="432" y="306"/>
                      </a:lnTo>
                      <a:lnTo>
                        <a:pt x="432" y="308"/>
                      </a:lnTo>
                      <a:lnTo>
                        <a:pt x="432" y="308"/>
                      </a:lnTo>
                      <a:lnTo>
                        <a:pt x="432" y="308"/>
                      </a:lnTo>
                      <a:lnTo>
                        <a:pt x="432" y="310"/>
                      </a:lnTo>
                      <a:lnTo>
                        <a:pt x="430" y="310"/>
                      </a:lnTo>
                      <a:lnTo>
                        <a:pt x="430" y="310"/>
                      </a:lnTo>
                      <a:lnTo>
                        <a:pt x="430" y="310"/>
                      </a:lnTo>
                      <a:lnTo>
                        <a:pt x="430" y="308"/>
                      </a:lnTo>
                      <a:lnTo>
                        <a:pt x="428" y="308"/>
                      </a:lnTo>
                      <a:lnTo>
                        <a:pt x="428" y="308"/>
                      </a:lnTo>
                      <a:lnTo>
                        <a:pt x="428" y="308"/>
                      </a:lnTo>
                      <a:lnTo>
                        <a:pt x="428" y="306"/>
                      </a:lnTo>
                      <a:lnTo>
                        <a:pt x="428" y="306"/>
                      </a:lnTo>
                      <a:lnTo>
                        <a:pt x="426" y="306"/>
                      </a:lnTo>
                      <a:lnTo>
                        <a:pt x="426" y="308"/>
                      </a:lnTo>
                      <a:lnTo>
                        <a:pt x="426" y="308"/>
                      </a:lnTo>
                      <a:lnTo>
                        <a:pt x="426" y="308"/>
                      </a:lnTo>
                      <a:lnTo>
                        <a:pt x="426" y="310"/>
                      </a:lnTo>
                      <a:lnTo>
                        <a:pt x="425" y="310"/>
                      </a:lnTo>
                      <a:lnTo>
                        <a:pt x="425" y="310"/>
                      </a:lnTo>
                      <a:lnTo>
                        <a:pt x="425" y="308"/>
                      </a:lnTo>
                      <a:lnTo>
                        <a:pt x="425" y="308"/>
                      </a:lnTo>
                      <a:lnTo>
                        <a:pt x="425" y="306"/>
                      </a:lnTo>
                      <a:lnTo>
                        <a:pt x="425" y="306"/>
                      </a:lnTo>
                      <a:lnTo>
                        <a:pt x="425" y="304"/>
                      </a:lnTo>
                      <a:lnTo>
                        <a:pt x="425" y="304"/>
                      </a:lnTo>
                      <a:lnTo>
                        <a:pt x="425" y="303"/>
                      </a:lnTo>
                      <a:lnTo>
                        <a:pt x="425" y="303"/>
                      </a:lnTo>
                      <a:lnTo>
                        <a:pt x="425" y="303"/>
                      </a:lnTo>
                      <a:lnTo>
                        <a:pt x="425" y="303"/>
                      </a:lnTo>
                      <a:lnTo>
                        <a:pt x="425" y="301"/>
                      </a:lnTo>
                      <a:lnTo>
                        <a:pt x="425" y="301"/>
                      </a:lnTo>
                      <a:lnTo>
                        <a:pt x="425" y="299"/>
                      </a:lnTo>
                      <a:lnTo>
                        <a:pt x="425" y="299"/>
                      </a:lnTo>
                      <a:lnTo>
                        <a:pt x="423" y="299"/>
                      </a:lnTo>
                      <a:lnTo>
                        <a:pt x="423" y="297"/>
                      </a:lnTo>
                      <a:lnTo>
                        <a:pt x="423" y="297"/>
                      </a:lnTo>
                      <a:lnTo>
                        <a:pt x="423" y="295"/>
                      </a:lnTo>
                      <a:lnTo>
                        <a:pt x="423" y="295"/>
                      </a:lnTo>
                      <a:lnTo>
                        <a:pt x="423" y="295"/>
                      </a:lnTo>
                      <a:lnTo>
                        <a:pt x="423" y="295"/>
                      </a:lnTo>
                      <a:lnTo>
                        <a:pt x="423" y="293"/>
                      </a:lnTo>
                      <a:lnTo>
                        <a:pt x="423" y="293"/>
                      </a:lnTo>
                      <a:lnTo>
                        <a:pt x="423" y="291"/>
                      </a:lnTo>
                      <a:lnTo>
                        <a:pt x="423" y="291"/>
                      </a:lnTo>
                      <a:lnTo>
                        <a:pt x="423" y="291"/>
                      </a:lnTo>
                      <a:lnTo>
                        <a:pt x="421" y="291"/>
                      </a:lnTo>
                      <a:lnTo>
                        <a:pt x="421" y="289"/>
                      </a:lnTo>
                      <a:lnTo>
                        <a:pt x="421" y="289"/>
                      </a:lnTo>
                      <a:lnTo>
                        <a:pt x="421" y="287"/>
                      </a:lnTo>
                      <a:lnTo>
                        <a:pt x="421" y="287"/>
                      </a:lnTo>
                      <a:lnTo>
                        <a:pt x="421" y="287"/>
                      </a:lnTo>
                      <a:lnTo>
                        <a:pt x="421" y="287"/>
                      </a:lnTo>
                      <a:lnTo>
                        <a:pt x="421" y="285"/>
                      </a:lnTo>
                      <a:lnTo>
                        <a:pt x="421" y="285"/>
                      </a:lnTo>
                      <a:lnTo>
                        <a:pt x="421" y="283"/>
                      </a:lnTo>
                      <a:lnTo>
                        <a:pt x="421" y="283"/>
                      </a:lnTo>
                      <a:lnTo>
                        <a:pt x="421" y="283"/>
                      </a:lnTo>
                      <a:lnTo>
                        <a:pt x="421" y="281"/>
                      </a:lnTo>
                      <a:lnTo>
                        <a:pt x="421" y="281"/>
                      </a:lnTo>
                      <a:lnTo>
                        <a:pt x="421" y="281"/>
                      </a:lnTo>
                      <a:lnTo>
                        <a:pt x="421" y="280"/>
                      </a:lnTo>
                      <a:lnTo>
                        <a:pt x="421" y="280"/>
                      </a:lnTo>
                      <a:lnTo>
                        <a:pt x="421" y="280"/>
                      </a:lnTo>
                      <a:lnTo>
                        <a:pt x="421" y="278"/>
                      </a:lnTo>
                      <a:lnTo>
                        <a:pt x="419" y="278"/>
                      </a:lnTo>
                      <a:lnTo>
                        <a:pt x="419" y="278"/>
                      </a:lnTo>
                      <a:lnTo>
                        <a:pt x="419" y="276"/>
                      </a:lnTo>
                      <a:lnTo>
                        <a:pt x="419" y="276"/>
                      </a:lnTo>
                      <a:lnTo>
                        <a:pt x="419" y="27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8" name="Freeform 928">
                  <a:extLst>
                    <a:ext uri="{FF2B5EF4-FFF2-40B4-BE49-F238E27FC236}">
                      <a16:creationId xmlns:a16="http://schemas.microsoft.com/office/drawing/2014/main" id="{2F707FDD-4523-4E0A-931E-7648C0232E28}"/>
                    </a:ext>
                  </a:extLst>
                </p:cNvPr>
                <p:cNvSpPr>
                  <a:spLocks/>
                </p:cNvSpPr>
                <p:nvPr/>
              </p:nvSpPr>
              <p:spPr bwMode="auto">
                <a:xfrm>
                  <a:off x="14789291" y="2849564"/>
                  <a:ext cx="15875" cy="11113"/>
                </a:xfrm>
                <a:custGeom>
                  <a:avLst/>
                  <a:gdLst>
                    <a:gd name="T0" fmla="*/ 4 w 10"/>
                    <a:gd name="T1" fmla="*/ 7 h 7"/>
                    <a:gd name="T2" fmla="*/ 4 w 10"/>
                    <a:gd name="T3" fmla="*/ 7 h 7"/>
                    <a:gd name="T4" fmla="*/ 2 w 10"/>
                    <a:gd name="T5" fmla="*/ 7 h 7"/>
                    <a:gd name="T6" fmla="*/ 2 w 10"/>
                    <a:gd name="T7" fmla="*/ 7 h 7"/>
                    <a:gd name="T8" fmla="*/ 2 w 10"/>
                    <a:gd name="T9" fmla="*/ 7 h 7"/>
                    <a:gd name="T10" fmla="*/ 0 w 10"/>
                    <a:gd name="T11" fmla="*/ 7 h 7"/>
                    <a:gd name="T12" fmla="*/ 0 w 10"/>
                    <a:gd name="T13" fmla="*/ 7 h 7"/>
                    <a:gd name="T14" fmla="*/ 0 w 10"/>
                    <a:gd name="T15" fmla="*/ 7 h 7"/>
                    <a:gd name="T16" fmla="*/ 0 w 10"/>
                    <a:gd name="T17" fmla="*/ 7 h 7"/>
                    <a:gd name="T18" fmla="*/ 0 w 10"/>
                    <a:gd name="T19" fmla="*/ 5 h 7"/>
                    <a:gd name="T20" fmla="*/ 2 w 10"/>
                    <a:gd name="T21" fmla="*/ 5 h 7"/>
                    <a:gd name="T22" fmla="*/ 2 w 10"/>
                    <a:gd name="T23" fmla="*/ 5 h 7"/>
                    <a:gd name="T24" fmla="*/ 2 w 10"/>
                    <a:gd name="T25" fmla="*/ 5 h 7"/>
                    <a:gd name="T26" fmla="*/ 2 w 10"/>
                    <a:gd name="T27" fmla="*/ 3 h 7"/>
                    <a:gd name="T28" fmla="*/ 2 w 10"/>
                    <a:gd name="T29" fmla="*/ 3 h 7"/>
                    <a:gd name="T30" fmla="*/ 2 w 10"/>
                    <a:gd name="T31" fmla="*/ 3 h 7"/>
                    <a:gd name="T32" fmla="*/ 2 w 10"/>
                    <a:gd name="T33" fmla="*/ 3 h 7"/>
                    <a:gd name="T34" fmla="*/ 4 w 10"/>
                    <a:gd name="T35" fmla="*/ 3 h 7"/>
                    <a:gd name="T36" fmla="*/ 4 w 10"/>
                    <a:gd name="T37" fmla="*/ 1 h 7"/>
                    <a:gd name="T38" fmla="*/ 4 w 10"/>
                    <a:gd name="T39" fmla="*/ 1 h 7"/>
                    <a:gd name="T40" fmla="*/ 4 w 10"/>
                    <a:gd name="T41" fmla="*/ 1 h 7"/>
                    <a:gd name="T42" fmla="*/ 6 w 10"/>
                    <a:gd name="T43" fmla="*/ 1 h 7"/>
                    <a:gd name="T44" fmla="*/ 6 w 10"/>
                    <a:gd name="T45" fmla="*/ 0 h 7"/>
                    <a:gd name="T46" fmla="*/ 6 w 10"/>
                    <a:gd name="T47" fmla="*/ 0 h 7"/>
                    <a:gd name="T48" fmla="*/ 6 w 10"/>
                    <a:gd name="T49" fmla="*/ 0 h 7"/>
                    <a:gd name="T50" fmla="*/ 8 w 10"/>
                    <a:gd name="T51" fmla="*/ 0 h 7"/>
                    <a:gd name="T52" fmla="*/ 8 w 10"/>
                    <a:gd name="T53" fmla="*/ 0 h 7"/>
                    <a:gd name="T54" fmla="*/ 8 w 10"/>
                    <a:gd name="T55" fmla="*/ 0 h 7"/>
                    <a:gd name="T56" fmla="*/ 8 w 10"/>
                    <a:gd name="T57" fmla="*/ 0 h 7"/>
                    <a:gd name="T58" fmla="*/ 8 w 10"/>
                    <a:gd name="T59" fmla="*/ 0 h 7"/>
                    <a:gd name="T60" fmla="*/ 8 w 10"/>
                    <a:gd name="T61" fmla="*/ 1 h 7"/>
                    <a:gd name="T62" fmla="*/ 8 w 10"/>
                    <a:gd name="T63" fmla="*/ 1 h 7"/>
                    <a:gd name="T64" fmla="*/ 8 w 10"/>
                    <a:gd name="T65" fmla="*/ 1 h 7"/>
                    <a:gd name="T66" fmla="*/ 8 w 10"/>
                    <a:gd name="T67" fmla="*/ 1 h 7"/>
                    <a:gd name="T68" fmla="*/ 10 w 10"/>
                    <a:gd name="T69" fmla="*/ 1 h 7"/>
                    <a:gd name="T70" fmla="*/ 10 w 10"/>
                    <a:gd name="T71" fmla="*/ 3 h 7"/>
                    <a:gd name="T72" fmla="*/ 10 w 10"/>
                    <a:gd name="T73" fmla="*/ 3 h 7"/>
                    <a:gd name="T74" fmla="*/ 8 w 10"/>
                    <a:gd name="T75" fmla="*/ 3 h 7"/>
                    <a:gd name="T76" fmla="*/ 8 w 10"/>
                    <a:gd name="T77" fmla="*/ 5 h 7"/>
                    <a:gd name="T78" fmla="*/ 8 w 10"/>
                    <a:gd name="T79" fmla="*/ 5 h 7"/>
                    <a:gd name="T80" fmla="*/ 8 w 10"/>
                    <a:gd name="T81" fmla="*/ 5 h 7"/>
                    <a:gd name="T82" fmla="*/ 8 w 10"/>
                    <a:gd name="T83" fmla="*/ 5 h 7"/>
                    <a:gd name="T84" fmla="*/ 6 w 10"/>
                    <a:gd name="T85" fmla="*/ 5 h 7"/>
                    <a:gd name="T86" fmla="*/ 6 w 10"/>
                    <a:gd name="T87" fmla="*/ 5 h 7"/>
                    <a:gd name="T88" fmla="*/ 6 w 10"/>
                    <a:gd name="T89" fmla="*/ 5 h 7"/>
                    <a:gd name="T90" fmla="*/ 6 w 10"/>
                    <a:gd name="T91" fmla="*/ 7 h 7"/>
                    <a:gd name="T92" fmla="*/ 6 w 10"/>
                    <a:gd name="T93" fmla="*/ 7 h 7"/>
                    <a:gd name="T94" fmla="*/ 4 w 10"/>
                    <a:gd name="T95" fmla="*/ 7 h 7"/>
                    <a:gd name="T96" fmla="*/ 4 w 10"/>
                    <a:gd name="T9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4" y="7"/>
                      </a:moveTo>
                      <a:lnTo>
                        <a:pt x="4" y="7"/>
                      </a:lnTo>
                      <a:lnTo>
                        <a:pt x="2" y="7"/>
                      </a:lnTo>
                      <a:lnTo>
                        <a:pt x="2" y="7"/>
                      </a:lnTo>
                      <a:lnTo>
                        <a:pt x="2" y="7"/>
                      </a:lnTo>
                      <a:lnTo>
                        <a:pt x="0" y="7"/>
                      </a:lnTo>
                      <a:lnTo>
                        <a:pt x="0" y="7"/>
                      </a:lnTo>
                      <a:lnTo>
                        <a:pt x="0" y="7"/>
                      </a:lnTo>
                      <a:lnTo>
                        <a:pt x="0" y="7"/>
                      </a:lnTo>
                      <a:lnTo>
                        <a:pt x="0" y="5"/>
                      </a:lnTo>
                      <a:lnTo>
                        <a:pt x="2" y="5"/>
                      </a:lnTo>
                      <a:lnTo>
                        <a:pt x="2" y="5"/>
                      </a:lnTo>
                      <a:lnTo>
                        <a:pt x="2" y="5"/>
                      </a:lnTo>
                      <a:lnTo>
                        <a:pt x="2" y="3"/>
                      </a:lnTo>
                      <a:lnTo>
                        <a:pt x="2" y="3"/>
                      </a:lnTo>
                      <a:lnTo>
                        <a:pt x="2" y="3"/>
                      </a:lnTo>
                      <a:lnTo>
                        <a:pt x="2" y="3"/>
                      </a:lnTo>
                      <a:lnTo>
                        <a:pt x="4" y="3"/>
                      </a:lnTo>
                      <a:lnTo>
                        <a:pt x="4" y="1"/>
                      </a:lnTo>
                      <a:lnTo>
                        <a:pt x="4" y="1"/>
                      </a:lnTo>
                      <a:lnTo>
                        <a:pt x="4" y="1"/>
                      </a:lnTo>
                      <a:lnTo>
                        <a:pt x="6" y="1"/>
                      </a:lnTo>
                      <a:lnTo>
                        <a:pt x="6" y="0"/>
                      </a:lnTo>
                      <a:lnTo>
                        <a:pt x="6" y="0"/>
                      </a:lnTo>
                      <a:lnTo>
                        <a:pt x="6" y="0"/>
                      </a:lnTo>
                      <a:lnTo>
                        <a:pt x="8" y="0"/>
                      </a:lnTo>
                      <a:lnTo>
                        <a:pt x="8" y="0"/>
                      </a:lnTo>
                      <a:lnTo>
                        <a:pt x="8" y="0"/>
                      </a:lnTo>
                      <a:lnTo>
                        <a:pt x="8" y="0"/>
                      </a:lnTo>
                      <a:lnTo>
                        <a:pt x="8" y="0"/>
                      </a:lnTo>
                      <a:lnTo>
                        <a:pt x="8" y="1"/>
                      </a:lnTo>
                      <a:lnTo>
                        <a:pt x="8" y="1"/>
                      </a:lnTo>
                      <a:lnTo>
                        <a:pt x="8" y="1"/>
                      </a:lnTo>
                      <a:lnTo>
                        <a:pt x="8" y="1"/>
                      </a:lnTo>
                      <a:lnTo>
                        <a:pt x="10" y="1"/>
                      </a:lnTo>
                      <a:lnTo>
                        <a:pt x="10" y="3"/>
                      </a:lnTo>
                      <a:lnTo>
                        <a:pt x="10" y="3"/>
                      </a:lnTo>
                      <a:lnTo>
                        <a:pt x="8" y="3"/>
                      </a:lnTo>
                      <a:lnTo>
                        <a:pt x="8" y="5"/>
                      </a:lnTo>
                      <a:lnTo>
                        <a:pt x="8" y="5"/>
                      </a:lnTo>
                      <a:lnTo>
                        <a:pt x="8" y="5"/>
                      </a:lnTo>
                      <a:lnTo>
                        <a:pt x="8" y="5"/>
                      </a:lnTo>
                      <a:lnTo>
                        <a:pt x="6" y="5"/>
                      </a:lnTo>
                      <a:lnTo>
                        <a:pt x="6" y="5"/>
                      </a:lnTo>
                      <a:lnTo>
                        <a:pt x="6" y="5"/>
                      </a:lnTo>
                      <a:lnTo>
                        <a:pt x="6" y="7"/>
                      </a:lnTo>
                      <a:lnTo>
                        <a:pt x="6" y="7"/>
                      </a:lnTo>
                      <a:lnTo>
                        <a:pt x="4" y="7"/>
                      </a:lnTo>
                      <a:lnTo>
                        <a:pt x="4" y="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49" name="Freeform 929">
                  <a:extLst>
                    <a:ext uri="{FF2B5EF4-FFF2-40B4-BE49-F238E27FC236}">
                      <a16:creationId xmlns:a16="http://schemas.microsoft.com/office/drawing/2014/main" id="{6B3C2A40-455D-45C2-81D0-F80E64C3F4E5}"/>
                    </a:ext>
                  </a:extLst>
                </p:cNvPr>
                <p:cNvSpPr>
                  <a:spLocks/>
                </p:cNvSpPr>
                <p:nvPr/>
              </p:nvSpPr>
              <p:spPr bwMode="auto">
                <a:xfrm>
                  <a:off x="14789291" y="2849564"/>
                  <a:ext cx="15875" cy="11113"/>
                </a:xfrm>
                <a:custGeom>
                  <a:avLst/>
                  <a:gdLst>
                    <a:gd name="T0" fmla="*/ 4 w 10"/>
                    <a:gd name="T1" fmla="*/ 7 h 7"/>
                    <a:gd name="T2" fmla="*/ 4 w 10"/>
                    <a:gd name="T3" fmla="*/ 7 h 7"/>
                    <a:gd name="T4" fmla="*/ 2 w 10"/>
                    <a:gd name="T5" fmla="*/ 7 h 7"/>
                    <a:gd name="T6" fmla="*/ 2 w 10"/>
                    <a:gd name="T7" fmla="*/ 7 h 7"/>
                    <a:gd name="T8" fmla="*/ 2 w 10"/>
                    <a:gd name="T9" fmla="*/ 7 h 7"/>
                    <a:gd name="T10" fmla="*/ 0 w 10"/>
                    <a:gd name="T11" fmla="*/ 7 h 7"/>
                    <a:gd name="T12" fmla="*/ 0 w 10"/>
                    <a:gd name="T13" fmla="*/ 7 h 7"/>
                    <a:gd name="T14" fmla="*/ 0 w 10"/>
                    <a:gd name="T15" fmla="*/ 7 h 7"/>
                    <a:gd name="T16" fmla="*/ 0 w 10"/>
                    <a:gd name="T17" fmla="*/ 7 h 7"/>
                    <a:gd name="T18" fmla="*/ 0 w 10"/>
                    <a:gd name="T19" fmla="*/ 5 h 7"/>
                    <a:gd name="T20" fmla="*/ 2 w 10"/>
                    <a:gd name="T21" fmla="*/ 5 h 7"/>
                    <a:gd name="T22" fmla="*/ 2 w 10"/>
                    <a:gd name="T23" fmla="*/ 5 h 7"/>
                    <a:gd name="T24" fmla="*/ 2 w 10"/>
                    <a:gd name="T25" fmla="*/ 5 h 7"/>
                    <a:gd name="T26" fmla="*/ 2 w 10"/>
                    <a:gd name="T27" fmla="*/ 3 h 7"/>
                    <a:gd name="T28" fmla="*/ 2 w 10"/>
                    <a:gd name="T29" fmla="*/ 3 h 7"/>
                    <a:gd name="T30" fmla="*/ 2 w 10"/>
                    <a:gd name="T31" fmla="*/ 3 h 7"/>
                    <a:gd name="T32" fmla="*/ 2 w 10"/>
                    <a:gd name="T33" fmla="*/ 3 h 7"/>
                    <a:gd name="T34" fmla="*/ 4 w 10"/>
                    <a:gd name="T35" fmla="*/ 3 h 7"/>
                    <a:gd name="T36" fmla="*/ 4 w 10"/>
                    <a:gd name="T37" fmla="*/ 1 h 7"/>
                    <a:gd name="T38" fmla="*/ 4 w 10"/>
                    <a:gd name="T39" fmla="*/ 1 h 7"/>
                    <a:gd name="T40" fmla="*/ 4 w 10"/>
                    <a:gd name="T41" fmla="*/ 1 h 7"/>
                    <a:gd name="T42" fmla="*/ 6 w 10"/>
                    <a:gd name="T43" fmla="*/ 1 h 7"/>
                    <a:gd name="T44" fmla="*/ 6 w 10"/>
                    <a:gd name="T45" fmla="*/ 0 h 7"/>
                    <a:gd name="T46" fmla="*/ 6 w 10"/>
                    <a:gd name="T47" fmla="*/ 0 h 7"/>
                    <a:gd name="T48" fmla="*/ 6 w 10"/>
                    <a:gd name="T49" fmla="*/ 0 h 7"/>
                    <a:gd name="T50" fmla="*/ 8 w 10"/>
                    <a:gd name="T51" fmla="*/ 0 h 7"/>
                    <a:gd name="T52" fmla="*/ 8 w 10"/>
                    <a:gd name="T53" fmla="*/ 0 h 7"/>
                    <a:gd name="T54" fmla="*/ 8 w 10"/>
                    <a:gd name="T55" fmla="*/ 0 h 7"/>
                    <a:gd name="T56" fmla="*/ 8 w 10"/>
                    <a:gd name="T57" fmla="*/ 0 h 7"/>
                    <a:gd name="T58" fmla="*/ 8 w 10"/>
                    <a:gd name="T59" fmla="*/ 0 h 7"/>
                    <a:gd name="T60" fmla="*/ 8 w 10"/>
                    <a:gd name="T61" fmla="*/ 1 h 7"/>
                    <a:gd name="T62" fmla="*/ 8 w 10"/>
                    <a:gd name="T63" fmla="*/ 1 h 7"/>
                    <a:gd name="T64" fmla="*/ 8 w 10"/>
                    <a:gd name="T65" fmla="*/ 1 h 7"/>
                    <a:gd name="T66" fmla="*/ 8 w 10"/>
                    <a:gd name="T67" fmla="*/ 1 h 7"/>
                    <a:gd name="T68" fmla="*/ 10 w 10"/>
                    <a:gd name="T69" fmla="*/ 1 h 7"/>
                    <a:gd name="T70" fmla="*/ 10 w 10"/>
                    <a:gd name="T71" fmla="*/ 3 h 7"/>
                    <a:gd name="T72" fmla="*/ 10 w 10"/>
                    <a:gd name="T73" fmla="*/ 3 h 7"/>
                    <a:gd name="T74" fmla="*/ 8 w 10"/>
                    <a:gd name="T75" fmla="*/ 3 h 7"/>
                    <a:gd name="T76" fmla="*/ 8 w 10"/>
                    <a:gd name="T77" fmla="*/ 5 h 7"/>
                    <a:gd name="T78" fmla="*/ 8 w 10"/>
                    <a:gd name="T79" fmla="*/ 5 h 7"/>
                    <a:gd name="T80" fmla="*/ 8 w 10"/>
                    <a:gd name="T81" fmla="*/ 5 h 7"/>
                    <a:gd name="T82" fmla="*/ 8 w 10"/>
                    <a:gd name="T83" fmla="*/ 5 h 7"/>
                    <a:gd name="T84" fmla="*/ 6 w 10"/>
                    <a:gd name="T85" fmla="*/ 5 h 7"/>
                    <a:gd name="T86" fmla="*/ 6 w 10"/>
                    <a:gd name="T87" fmla="*/ 5 h 7"/>
                    <a:gd name="T88" fmla="*/ 6 w 10"/>
                    <a:gd name="T89" fmla="*/ 5 h 7"/>
                    <a:gd name="T90" fmla="*/ 6 w 10"/>
                    <a:gd name="T91" fmla="*/ 7 h 7"/>
                    <a:gd name="T92" fmla="*/ 6 w 10"/>
                    <a:gd name="T93" fmla="*/ 7 h 7"/>
                    <a:gd name="T94" fmla="*/ 4 w 10"/>
                    <a:gd name="T95" fmla="*/ 7 h 7"/>
                    <a:gd name="T96" fmla="*/ 4 w 10"/>
                    <a:gd name="T9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 h="7">
                      <a:moveTo>
                        <a:pt x="4" y="7"/>
                      </a:moveTo>
                      <a:lnTo>
                        <a:pt x="4" y="7"/>
                      </a:lnTo>
                      <a:lnTo>
                        <a:pt x="2" y="7"/>
                      </a:lnTo>
                      <a:lnTo>
                        <a:pt x="2" y="7"/>
                      </a:lnTo>
                      <a:lnTo>
                        <a:pt x="2" y="7"/>
                      </a:lnTo>
                      <a:lnTo>
                        <a:pt x="0" y="7"/>
                      </a:lnTo>
                      <a:lnTo>
                        <a:pt x="0" y="7"/>
                      </a:lnTo>
                      <a:lnTo>
                        <a:pt x="0" y="7"/>
                      </a:lnTo>
                      <a:lnTo>
                        <a:pt x="0" y="7"/>
                      </a:lnTo>
                      <a:lnTo>
                        <a:pt x="0" y="5"/>
                      </a:lnTo>
                      <a:lnTo>
                        <a:pt x="2" y="5"/>
                      </a:lnTo>
                      <a:lnTo>
                        <a:pt x="2" y="5"/>
                      </a:lnTo>
                      <a:lnTo>
                        <a:pt x="2" y="5"/>
                      </a:lnTo>
                      <a:lnTo>
                        <a:pt x="2" y="3"/>
                      </a:lnTo>
                      <a:lnTo>
                        <a:pt x="2" y="3"/>
                      </a:lnTo>
                      <a:lnTo>
                        <a:pt x="2" y="3"/>
                      </a:lnTo>
                      <a:lnTo>
                        <a:pt x="2" y="3"/>
                      </a:lnTo>
                      <a:lnTo>
                        <a:pt x="4" y="3"/>
                      </a:lnTo>
                      <a:lnTo>
                        <a:pt x="4" y="1"/>
                      </a:lnTo>
                      <a:lnTo>
                        <a:pt x="4" y="1"/>
                      </a:lnTo>
                      <a:lnTo>
                        <a:pt x="4" y="1"/>
                      </a:lnTo>
                      <a:lnTo>
                        <a:pt x="6" y="1"/>
                      </a:lnTo>
                      <a:lnTo>
                        <a:pt x="6" y="0"/>
                      </a:lnTo>
                      <a:lnTo>
                        <a:pt x="6" y="0"/>
                      </a:lnTo>
                      <a:lnTo>
                        <a:pt x="6" y="0"/>
                      </a:lnTo>
                      <a:lnTo>
                        <a:pt x="8" y="0"/>
                      </a:lnTo>
                      <a:lnTo>
                        <a:pt x="8" y="0"/>
                      </a:lnTo>
                      <a:lnTo>
                        <a:pt x="8" y="0"/>
                      </a:lnTo>
                      <a:lnTo>
                        <a:pt x="8" y="0"/>
                      </a:lnTo>
                      <a:lnTo>
                        <a:pt x="8" y="0"/>
                      </a:lnTo>
                      <a:lnTo>
                        <a:pt x="8" y="1"/>
                      </a:lnTo>
                      <a:lnTo>
                        <a:pt x="8" y="1"/>
                      </a:lnTo>
                      <a:lnTo>
                        <a:pt x="8" y="1"/>
                      </a:lnTo>
                      <a:lnTo>
                        <a:pt x="8" y="1"/>
                      </a:lnTo>
                      <a:lnTo>
                        <a:pt x="10" y="1"/>
                      </a:lnTo>
                      <a:lnTo>
                        <a:pt x="10" y="3"/>
                      </a:lnTo>
                      <a:lnTo>
                        <a:pt x="10" y="3"/>
                      </a:lnTo>
                      <a:lnTo>
                        <a:pt x="8" y="3"/>
                      </a:lnTo>
                      <a:lnTo>
                        <a:pt x="8" y="5"/>
                      </a:lnTo>
                      <a:lnTo>
                        <a:pt x="8" y="5"/>
                      </a:lnTo>
                      <a:lnTo>
                        <a:pt x="8" y="5"/>
                      </a:lnTo>
                      <a:lnTo>
                        <a:pt x="8" y="5"/>
                      </a:lnTo>
                      <a:lnTo>
                        <a:pt x="6" y="5"/>
                      </a:lnTo>
                      <a:lnTo>
                        <a:pt x="6" y="5"/>
                      </a:lnTo>
                      <a:lnTo>
                        <a:pt x="6" y="5"/>
                      </a:lnTo>
                      <a:lnTo>
                        <a:pt x="6" y="7"/>
                      </a:lnTo>
                      <a:lnTo>
                        <a:pt x="6" y="7"/>
                      </a:lnTo>
                      <a:lnTo>
                        <a:pt x="4" y="7"/>
                      </a:lnTo>
                      <a:lnTo>
                        <a:pt x="4" y="7"/>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0" name="Rectangle 930">
                  <a:extLst>
                    <a:ext uri="{FF2B5EF4-FFF2-40B4-BE49-F238E27FC236}">
                      <a16:creationId xmlns:a16="http://schemas.microsoft.com/office/drawing/2014/main" id="{597FE846-D840-43D5-B572-49547CDC1C73}"/>
                    </a:ext>
                  </a:extLst>
                </p:cNvPr>
                <p:cNvSpPr>
                  <a:spLocks noChangeArrowheads="1"/>
                </p:cNvSpPr>
                <p:nvPr/>
              </p:nvSpPr>
              <p:spPr bwMode="auto">
                <a:xfrm>
                  <a:off x="17692828" y="466725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1" name="Rectangle 931">
                  <a:extLst>
                    <a:ext uri="{FF2B5EF4-FFF2-40B4-BE49-F238E27FC236}">
                      <a16:creationId xmlns:a16="http://schemas.microsoft.com/office/drawing/2014/main" id="{37043ADD-2357-4207-ADD9-9DAC377AA2BA}"/>
                    </a:ext>
                  </a:extLst>
                </p:cNvPr>
                <p:cNvSpPr>
                  <a:spLocks noChangeArrowheads="1"/>
                </p:cNvSpPr>
                <p:nvPr/>
              </p:nvSpPr>
              <p:spPr bwMode="auto">
                <a:xfrm>
                  <a:off x="17692828" y="466725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2" name="Rectangle 932">
                  <a:extLst>
                    <a:ext uri="{FF2B5EF4-FFF2-40B4-BE49-F238E27FC236}">
                      <a16:creationId xmlns:a16="http://schemas.microsoft.com/office/drawing/2014/main" id="{18EDE297-2461-4963-B1DD-3CB801AF326E}"/>
                    </a:ext>
                  </a:extLst>
                </p:cNvPr>
                <p:cNvSpPr>
                  <a:spLocks noChangeArrowheads="1"/>
                </p:cNvSpPr>
                <p:nvPr/>
              </p:nvSpPr>
              <p:spPr bwMode="auto">
                <a:xfrm>
                  <a:off x="17642028" y="4570414"/>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3" name="Rectangle 933">
                  <a:extLst>
                    <a:ext uri="{FF2B5EF4-FFF2-40B4-BE49-F238E27FC236}">
                      <a16:creationId xmlns:a16="http://schemas.microsoft.com/office/drawing/2014/main" id="{25FF10C6-2179-45D0-804D-DC29DA971C5B}"/>
                    </a:ext>
                  </a:extLst>
                </p:cNvPr>
                <p:cNvSpPr>
                  <a:spLocks noChangeArrowheads="1"/>
                </p:cNvSpPr>
                <p:nvPr/>
              </p:nvSpPr>
              <p:spPr bwMode="auto">
                <a:xfrm>
                  <a:off x="17642028" y="4570414"/>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4" name="Rectangle 934">
                  <a:extLst>
                    <a:ext uri="{FF2B5EF4-FFF2-40B4-BE49-F238E27FC236}">
                      <a16:creationId xmlns:a16="http://schemas.microsoft.com/office/drawing/2014/main" id="{8A4C73C0-DD2A-49FD-B16B-61A7586B4A91}"/>
                    </a:ext>
                  </a:extLst>
                </p:cNvPr>
                <p:cNvSpPr>
                  <a:spLocks noChangeArrowheads="1"/>
                </p:cNvSpPr>
                <p:nvPr/>
              </p:nvSpPr>
              <p:spPr bwMode="auto">
                <a:xfrm>
                  <a:off x="17692828" y="4727576"/>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5" name="Rectangle 935">
                  <a:extLst>
                    <a:ext uri="{FF2B5EF4-FFF2-40B4-BE49-F238E27FC236}">
                      <a16:creationId xmlns:a16="http://schemas.microsoft.com/office/drawing/2014/main" id="{E4A81D21-60C1-43A8-AD7C-C1A2257144A7}"/>
                    </a:ext>
                  </a:extLst>
                </p:cNvPr>
                <p:cNvSpPr>
                  <a:spLocks noChangeArrowheads="1"/>
                </p:cNvSpPr>
                <p:nvPr/>
              </p:nvSpPr>
              <p:spPr bwMode="auto">
                <a:xfrm>
                  <a:off x="17692828" y="4727576"/>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6" name="Freeform 936">
                  <a:extLst>
                    <a:ext uri="{FF2B5EF4-FFF2-40B4-BE49-F238E27FC236}">
                      <a16:creationId xmlns:a16="http://schemas.microsoft.com/office/drawing/2014/main" id="{9CCECA24-1276-4774-B734-6F260DFCBB2F}"/>
                    </a:ext>
                  </a:extLst>
                </p:cNvPr>
                <p:cNvSpPr>
                  <a:spLocks/>
                </p:cNvSpPr>
                <p:nvPr/>
              </p:nvSpPr>
              <p:spPr bwMode="auto">
                <a:xfrm>
                  <a:off x="17578528" y="4537076"/>
                  <a:ext cx="317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7" name="Freeform 937">
                  <a:extLst>
                    <a:ext uri="{FF2B5EF4-FFF2-40B4-BE49-F238E27FC236}">
                      <a16:creationId xmlns:a16="http://schemas.microsoft.com/office/drawing/2014/main" id="{B482A751-3387-4B4A-BB2A-E6BB365229D9}"/>
                    </a:ext>
                  </a:extLst>
                </p:cNvPr>
                <p:cNvSpPr>
                  <a:spLocks/>
                </p:cNvSpPr>
                <p:nvPr/>
              </p:nvSpPr>
              <p:spPr bwMode="auto">
                <a:xfrm>
                  <a:off x="17578528" y="4537076"/>
                  <a:ext cx="317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8" name="Freeform 938">
                  <a:extLst>
                    <a:ext uri="{FF2B5EF4-FFF2-40B4-BE49-F238E27FC236}">
                      <a16:creationId xmlns:a16="http://schemas.microsoft.com/office/drawing/2014/main" id="{BF3A21BF-1FB2-4615-B84C-646525F0A1AD}"/>
                    </a:ext>
                  </a:extLst>
                </p:cNvPr>
                <p:cNvSpPr>
                  <a:spLocks/>
                </p:cNvSpPr>
                <p:nvPr/>
              </p:nvSpPr>
              <p:spPr bwMode="auto">
                <a:xfrm>
                  <a:off x="17599166" y="4583114"/>
                  <a:ext cx="0" cy="1588"/>
                </a:xfrm>
                <a:custGeom>
                  <a:avLst/>
                  <a:gdLst>
                    <a:gd name="T0" fmla="*/ 1 h 1"/>
                    <a:gd name="T1" fmla="*/ 1 h 1"/>
                    <a:gd name="T2" fmla="*/ 0 h 1"/>
                    <a:gd name="T3" fmla="*/ 0 h 1"/>
                    <a:gd name="T4" fmla="*/ 0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lnTo>
                        <a:pt x="0" y="1"/>
                      </a:lnTo>
                      <a:lnTo>
                        <a:pt x="0" y="0"/>
                      </a:lnTo>
                      <a:lnTo>
                        <a:pt x="0" y="0"/>
                      </a:lnTo>
                      <a:lnTo>
                        <a:pt x="0" y="0"/>
                      </a:lnTo>
                      <a:lnTo>
                        <a:pt x="0" y="0"/>
                      </a:lnTo>
                      <a:lnTo>
                        <a:pt x="0" y="0"/>
                      </a:lnTo>
                      <a:lnTo>
                        <a:pt x="0" y="1"/>
                      </a:lnTo>
                      <a:lnTo>
                        <a:pt x="0"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59" name="Freeform 939">
                  <a:extLst>
                    <a:ext uri="{FF2B5EF4-FFF2-40B4-BE49-F238E27FC236}">
                      <a16:creationId xmlns:a16="http://schemas.microsoft.com/office/drawing/2014/main" id="{F8498B8C-C727-4DEE-B778-49CE7CC572FF}"/>
                    </a:ext>
                  </a:extLst>
                </p:cNvPr>
                <p:cNvSpPr>
                  <a:spLocks/>
                </p:cNvSpPr>
                <p:nvPr/>
              </p:nvSpPr>
              <p:spPr bwMode="auto">
                <a:xfrm>
                  <a:off x="17599166" y="4583114"/>
                  <a:ext cx="0" cy="1588"/>
                </a:xfrm>
                <a:custGeom>
                  <a:avLst/>
                  <a:gdLst>
                    <a:gd name="T0" fmla="*/ 1 h 1"/>
                    <a:gd name="T1" fmla="*/ 1 h 1"/>
                    <a:gd name="T2" fmla="*/ 0 h 1"/>
                    <a:gd name="T3" fmla="*/ 0 h 1"/>
                    <a:gd name="T4" fmla="*/ 0 h 1"/>
                    <a:gd name="T5" fmla="*/ 0 h 1"/>
                    <a:gd name="T6" fmla="*/ 0 h 1"/>
                    <a:gd name="T7" fmla="*/ 1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lnTo>
                        <a:pt x="0" y="1"/>
                      </a:lnTo>
                      <a:lnTo>
                        <a:pt x="0" y="0"/>
                      </a:lnTo>
                      <a:lnTo>
                        <a:pt x="0" y="0"/>
                      </a:lnTo>
                      <a:lnTo>
                        <a:pt x="0" y="0"/>
                      </a:lnTo>
                      <a:lnTo>
                        <a:pt x="0" y="0"/>
                      </a:lnTo>
                      <a:lnTo>
                        <a:pt x="0" y="0"/>
                      </a:lnTo>
                      <a:lnTo>
                        <a:pt x="0" y="1"/>
                      </a:lnTo>
                      <a:lnTo>
                        <a:pt x="0"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0" name="Freeform 940">
                  <a:extLst>
                    <a:ext uri="{FF2B5EF4-FFF2-40B4-BE49-F238E27FC236}">
                      <a16:creationId xmlns:a16="http://schemas.microsoft.com/office/drawing/2014/main" id="{6C672295-232F-4FFA-B831-2F3A57BF708F}"/>
                    </a:ext>
                  </a:extLst>
                </p:cNvPr>
                <p:cNvSpPr>
                  <a:spLocks/>
                </p:cNvSpPr>
                <p:nvPr/>
              </p:nvSpPr>
              <p:spPr bwMode="auto">
                <a:xfrm>
                  <a:off x="17608691" y="4548189"/>
                  <a:ext cx="3175" cy="6350"/>
                </a:xfrm>
                <a:custGeom>
                  <a:avLst/>
                  <a:gdLst>
                    <a:gd name="T0" fmla="*/ 0 w 2"/>
                    <a:gd name="T1" fmla="*/ 0 h 4"/>
                    <a:gd name="T2" fmla="*/ 0 w 2"/>
                    <a:gd name="T3" fmla="*/ 0 h 4"/>
                    <a:gd name="T4" fmla="*/ 0 w 2"/>
                    <a:gd name="T5" fmla="*/ 2 h 4"/>
                    <a:gd name="T6" fmla="*/ 2 w 2"/>
                    <a:gd name="T7" fmla="*/ 2 h 4"/>
                    <a:gd name="T8" fmla="*/ 2 w 2"/>
                    <a:gd name="T9" fmla="*/ 2 h 4"/>
                    <a:gd name="T10" fmla="*/ 0 w 2"/>
                    <a:gd name="T11" fmla="*/ 2 h 4"/>
                    <a:gd name="T12" fmla="*/ 0 w 2"/>
                    <a:gd name="T13" fmla="*/ 4 h 4"/>
                    <a:gd name="T14" fmla="*/ 0 w 2"/>
                    <a:gd name="T15" fmla="*/ 4 h 4"/>
                    <a:gd name="T16" fmla="*/ 0 w 2"/>
                    <a:gd name="T17" fmla="*/ 2 h 4"/>
                    <a:gd name="T18" fmla="*/ 0 w 2"/>
                    <a:gd name="T19" fmla="*/ 2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0" y="0"/>
                      </a:lnTo>
                      <a:lnTo>
                        <a:pt x="0" y="2"/>
                      </a:lnTo>
                      <a:lnTo>
                        <a:pt x="2" y="2"/>
                      </a:lnTo>
                      <a:lnTo>
                        <a:pt x="2" y="2"/>
                      </a:lnTo>
                      <a:lnTo>
                        <a:pt x="0" y="2"/>
                      </a:lnTo>
                      <a:lnTo>
                        <a:pt x="0" y="4"/>
                      </a:lnTo>
                      <a:lnTo>
                        <a:pt x="0" y="4"/>
                      </a:lnTo>
                      <a:lnTo>
                        <a:pt x="0" y="2"/>
                      </a:lnTo>
                      <a:lnTo>
                        <a:pt x="0" y="2"/>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1" name="Freeform 941">
                  <a:extLst>
                    <a:ext uri="{FF2B5EF4-FFF2-40B4-BE49-F238E27FC236}">
                      <a16:creationId xmlns:a16="http://schemas.microsoft.com/office/drawing/2014/main" id="{58FF3FED-B7C5-4DEE-85C5-BCFD2A2919A5}"/>
                    </a:ext>
                  </a:extLst>
                </p:cNvPr>
                <p:cNvSpPr>
                  <a:spLocks/>
                </p:cNvSpPr>
                <p:nvPr/>
              </p:nvSpPr>
              <p:spPr bwMode="auto">
                <a:xfrm>
                  <a:off x="17608691" y="4548189"/>
                  <a:ext cx="3175" cy="6350"/>
                </a:xfrm>
                <a:custGeom>
                  <a:avLst/>
                  <a:gdLst>
                    <a:gd name="T0" fmla="*/ 0 w 2"/>
                    <a:gd name="T1" fmla="*/ 0 h 4"/>
                    <a:gd name="T2" fmla="*/ 0 w 2"/>
                    <a:gd name="T3" fmla="*/ 0 h 4"/>
                    <a:gd name="T4" fmla="*/ 0 w 2"/>
                    <a:gd name="T5" fmla="*/ 2 h 4"/>
                    <a:gd name="T6" fmla="*/ 2 w 2"/>
                    <a:gd name="T7" fmla="*/ 2 h 4"/>
                    <a:gd name="T8" fmla="*/ 2 w 2"/>
                    <a:gd name="T9" fmla="*/ 2 h 4"/>
                    <a:gd name="T10" fmla="*/ 0 w 2"/>
                    <a:gd name="T11" fmla="*/ 2 h 4"/>
                    <a:gd name="T12" fmla="*/ 0 w 2"/>
                    <a:gd name="T13" fmla="*/ 4 h 4"/>
                    <a:gd name="T14" fmla="*/ 0 w 2"/>
                    <a:gd name="T15" fmla="*/ 4 h 4"/>
                    <a:gd name="T16" fmla="*/ 0 w 2"/>
                    <a:gd name="T17" fmla="*/ 2 h 4"/>
                    <a:gd name="T18" fmla="*/ 0 w 2"/>
                    <a:gd name="T19" fmla="*/ 2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0" y="0"/>
                      </a:lnTo>
                      <a:lnTo>
                        <a:pt x="0" y="2"/>
                      </a:lnTo>
                      <a:lnTo>
                        <a:pt x="2" y="2"/>
                      </a:lnTo>
                      <a:lnTo>
                        <a:pt x="2" y="2"/>
                      </a:lnTo>
                      <a:lnTo>
                        <a:pt x="0" y="2"/>
                      </a:lnTo>
                      <a:lnTo>
                        <a:pt x="0" y="4"/>
                      </a:lnTo>
                      <a:lnTo>
                        <a:pt x="0" y="4"/>
                      </a:lnTo>
                      <a:lnTo>
                        <a:pt x="0" y="2"/>
                      </a:lnTo>
                      <a:lnTo>
                        <a:pt x="0" y="2"/>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2" name="Freeform 942">
                  <a:extLst>
                    <a:ext uri="{FF2B5EF4-FFF2-40B4-BE49-F238E27FC236}">
                      <a16:creationId xmlns:a16="http://schemas.microsoft.com/office/drawing/2014/main" id="{455E11BF-CE37-4C39-B261-AFF366729A96}"/>
                    </a:ext>
                  </a:extLst>
                </p:cNvPr>
                <p:cNvSpPr>
                  <a:spLocks/>
                </p:cNvSpPr>
                <p:nvPr/>
              </p:nvSpPr>
              <p:spPr bwMode="auto">
                <a:xfrm>
                  <a:off x="17605516" y="4546601"/>
                  <a:ext cx="3175" cy="1588"/>
                </a:xfrm>
                <a:custGeom>
                  <a:avLst/>
                  <a:gdLst>
                    <a:gd name="T0" fmla="*/ 2 w 2"/>
                    <a:gd name="T1" fmla="*/ 1 h 1"/>
                    <a:gd name="T2" fmla="*/ 2 w 2"/>
                    <a:gd name="T3" fmla="*/ 1 h 1"/>
                    <a:gd name="T4" fmla="*/ 2 w 2"/>
                    <a:gd name="T5" fmla="*/ 1 h 1"/>
                    <a:gd name="T6" fmla="*/ 2 w 2"/>
                    <a:gd name="T7" fmla="*/ 0 h 1"/>
                    <a:gd name="T8" fmla="*/ 0 w 2"/>
                    <a:gd name="T9" fmla="*/ 0 h 1"/>
                    <a:gd name="T10" fmla="*/ 0 w 2"/>
                    <a:gd name="T11" fmla="*/ 0 h 1"/>
                    <a:gd name="T12" fmla="*/ 2 w 2"/>
                    <a:gd name="T13" fmla="*/ 0 h 1"/>
                    <a:gd name="T14" fmla="*/ 2 w 2"/>
                    <a:gd name="T15" fmla="*/ 0 h 1"/>
                    <a:gd name="T16" fmla="*/ 2 w 2"/>
                    <a:gd name="T17" fmla="*/ 0 h 1"/>
                    <a:gd name="T18" fmla="*/ 2 w 2"/>
                    <a:gd name="T19" fmla="*/ 0 h 1"/>
                    <a:gd name="T20" fmla="*/ 2 w 2"/>
                    <a:gd name="T21" fmla="*/ 1 h 1"/>
                    <a:gd name="T22" fmla="*/ 2 w 2"/>
                    <a:gd name="T23" fmla="*/ 1 h 1"/>
                    <a:gd name="T24" fmla="*/ 2 w 2"/>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1"/>
                      </a:moveTo>
                      <a:lnTo>
                        <a:pt x="2" y="1"/>
                      </a:lnTo>
                      <a:lnTo>
                        <a:pt x="2" y="1"/>
                      </a:lnTo>
                      <a:lnTo>
                        <a:pt x="2" y="0"/>
                      </a:lnTo>
                      <a:lnTo>
                        <a:pt x="0" y="0"/>
                      </a:lnTo>
                      <a:lnTo>
                        <a:pt x="0" y="0"/>
                      </a:lnTo>
                      <a:lnTo>
                        <a:pt x="2" y="0"/>
                      </a:lnTo>
                      <a:lnTo>
                        <a:pt x="2" y="0"/>
                      </a:lnTo>
                      <a:lnTo>
                        <a:pt x="2" y="0"/>
                      </a:lnTo>
                      <a:lnTo>
                        <a:pt x="2" y="0"/>
                      </a:lnTo>
                      <a:lnTo>
                        <a:pt x="2" y="1"/>
                      </a:lnTo>
                      <a:lnTo>
                        <a:pt x="2" y="1"/>
                      </a:lnTo>
                      <a:lnTo>
                        <a:pt x="2"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3" name="Freeform 943">
                  <a:extLst>
                    <a:ext uri="{FF2B5EF4-FFF2-40B4-BE49-F238E27FC236}">
                      <a16:creationId xmlns:a16="http://schemas.microsoft.com/office/drawing/2014/main" id="{CCA480F7-3BEA-4CD2-8044-22845954B2C5}"/>
                    </a:ext>
                  </a:extLst>
                </p:cNvPr>
                <p:cNvSpPr>
                  <a:spLocks/>
                </p:cNvSpPr>
                <p:nvPr/>
              </p:nvSpPr>
              <p:spPr bwMode="auto">
                <a:xfrm>
                  <a:off x="17605516" y="4546601"/>
                  <a:ext cx="3175" cy="1588"/>
                </a:xfrm>
                <a:custGeom>
                  <a:avLst/>
                  <a:gdLst>
                    <a:gd name="T0" fmla="*/ 2 w 2"/>
                    <a:gd name="T1" fmla="*/ 1 h 1"/>
                    <a:gd name="T2" fmla="*/ 2 w 2"/>
                    <a:gd name="T3" fmla="*/ 1 h 1"/>
                    <a:gd name="T4" fmla="*/ 2 w 2"/>
                    <a:gd name="T5" fmla="*/ 1 h 1"/>
                    <a:gd name="T6" fmla="*/ 2 w 2"/>
                    <a:gd name="T7" fmla="*/ 0 h 1"/>
                    <a:gd name="T8" fmla="*/ 0 w 2"/>
                    <a:gd name="T9" fmla="*/ 0 h 1"/>
                    <a:gd name="T10" fmla="*/ 0 w 2"/>
                    <a:gd name="T11" fmla="*/ 0 h 1"/>
                    <a:gd name="T12" fmla="*/ 2 w 2"/>
                    <a:gd name="T13" fmla="*/ 0 h 1"/>
                    <a:gd name="T14" fmla="*/ 2 w 2"/>
                    <a:gd name="T15" fmla="*/ 0 h 1"/>
                    <a:gd name="T16" fmla="*/ 2 w 2"/>
                    <a:gd name="T17" fmla="*/ 0 h 1"/>
                    <a:gd name="T18" fmla="*/ 2 w 2"/>
                    <a:gd name="T19" fmla="*/ 0 h 1"/>
                    <a:gd name="T20" fmla="*/ 2 w 2"/>
                    <a:gd name="T21" fmla="*/ 1 h 1"/>
                    <a:gd name="T22" fmla="*/ 2 w 2"/>
                    <a:gd name="T23" fmla="*/ 1 h 1"/>
                    <a:gd name="T24" fmla="*/ 2 w 2"/>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1"/>
                      </a:moveTo>
                      <a:lnTo>
                        <a:pt x="2" y="1"/>
                      </a:lnTo>
                      <a:lnTo>
                        <a:pt x="2" y="1"/>
                      </a:lnTo>
                      <a:lnTo>
                        <a:pt x="2" y="0"/>
                      </a:lnTo>
                      <a:lnTo>
                        <a:pt x="0" y="0"/>
                      </a:lnTo>
                      <a:lnTo>
                        <a:pt x="0" y="0"/>
                      </a:lnTo>
                      <a:lnTo>
                        <a:pt x="2" y="0"/>
                      </a:lnTo>
                      <a:lnTo>
                        <a:pt x="2" y="0"/>
                      </a:lnTo>
                      <a:lnTo>
                        <a:pt x="2" y="0"/>
                      </a:lnTo>
                      <a:lnTo>
                        <a:pt x="2" y="0"/>
                      </a:lnTo>
                      <a:lnTo>
                        <a:pt x="2" y="1"/>
                      </a:lnTo>
                      <a:lnTo>
                        <a:pt x="2" y="1"/>
                      </a:lnTo>
                      <a:lnTo>
                        <a:pt x="2"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4" name="Freeform 944">
                  <a:extLst>
                    <a:ext uri="{FF2B5EF4-FFF2-40B4-BE49-F238E27FC236}">
                      <a16:creationId xmlns:a16="http://schemas.microsoft.com/office/drawing/2014/main" id="{02895683-3331-4309-BD84-F610DB5EF39A}"/>
                    </a:ext>
                  </a:extLst>
                </p:cNvPr>
                <p:cNvSpPr>
                  <a:spLocks/>
                </p:cNvSpPr>
                <p:nvPr/>
              </p:nvSpPr>
              <p:spPr bwMode="auto">
                <a:xfrm>
                  <a:off x="17616628" y="4624389"/>
                  <a:ext cx="3175" cy="3175"/>
                </a:xfrm>
                <a:custGeom>
                  <a:avLst/>
                  <a:gdLst>
                    <a:gd name="T0" fmla="*/ 2 w 2"/>
                    <a:gd name="T1" fmla="*/ 0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2"/>
                      </a:lnTo>
                      <a:lnTo>
                        <a:pt x="2" y="0"/>
                      </a:ln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5" name="Freeform 945">
                  <a:extLst>
                    <a:ext uri="{FF2B5EF4-FFF2-40B4-BE49-F238E27FC236}">
                      <a16:creationId xmlns:a16="http://schemas.microsoft.com/office/drawing/2014/main" id="{A3798218-461B-423F-961C-CA055395D705}"/>
                    </a:ext>
                  </a:extLst>
                </p:cNvPr>
                <p:cNvSpPr>
                  <a:spLocks/>
                </p:cNvSpPr>
                <p:nvPr/>
              </p:nvSpPr>
              <p:spPr bwMode="auto">
                <a:xfrm>
                  <a:off x="17616628" y="4624389"/>
                  <a:ext cx="3175" cy="3175"/>
                </a:xfrm>
                <a:custGeom>
                  <a:avLst/>
                  <a:gdLst>
                    <a:gd name="T0" fmla="*/ 2 w 2"/>
                    <a:gd name="T1" fmla="*/ 0 h 2"/>
                    <a:gd name="T2" fmla="*/ 2 w 2"/>
                    <a:gd name="T3" fmla="*/ 2 h 2"/>
                    <a:gd name="T4" fmla="*/ 2 w 2"/>
                    <a:gd name="T5" fmla="*/ 2 h 2"/>
                    <a:gd name="T6" fmla="*/ 2 w 2"/>
                    <a:gd name="T7" fmla="*/ 2 h 2"/>
                    <a:gd name="T8" fmla="*/ 2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2"/>
                      </a:lnTo>
                      <a:lnTo>
                        <a:pt x="2" y="0"/>
                      </a:ln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6" name="Freeform 946">
                  <a:extLst>
                    <a:ext uri="{FF2B5EF4-FFF2-40B4-BE49-F238E27FC236}">
                      <a16:creationId xmlns:a16="http://schemas.microsoft.com/office/drawing/2014/main" id="{576F42EB-224C-492A-AFB1-5BD2B7B38523}"/>
                    </a:ext>
                  </a:extLst>
                </p:cNvPr>
                <p:cNvSpPr>
                  <a:spLocks/>
                </p:cNvSpPr>
                <p:nvPr/>
              </p:nvSpPr>
              <p:spPr bwMode="auto">
                <a:xfrm>
                  <a:off x="17599166" y="4554539"/>
                  <a:ext cx="3175" cy="3175"/>
                </a:xfrm>
                <a:custGeom>
                  <a:avLst/>
                  <a:gdLst>
                    <a:gd name="T0" fmla="*/ 0 w 2"/>
                    <a:gd name="T1" fmla="*/ 0 h 2"/>
                    <a:gd name="T2" fmla="*/ 0 w 2"/>
                    <a:gd name="T3" fmla="*/ 2 h 2"/>
                    <a:gd name="T4" fmla="*/ 0 w 2"/>
                    <a:gd name="T5" fmla="*/ 2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2 w 2"/>
                    <a:gd name="T19" fmla="*/ 0 h 2"/>
                    <a:gd name="T20" fmla="*/ 2 w 2"/>
                    <a:gd name="T21" fmla="*/ 0 h 2"/>
                    <a:gd name="T22" fmla="*/ 2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2"/>
                      </a:lnTo>
                      <a:lnTo>
                        <a:pt x="0" y="2"/>
                      </a:lnTo>
                      <a:lnTo>
                        <a:pt x="0" y="0"/>
                      </a:lnTo>
                      <a:lnTo>
                        <a:pt x="0" y="0"/>
                      </a:lnTo>
                      <a:lnTo>
                        <a:pt x="0" y="0"/>
                      </a:lnTo>
                      <a:lnTo>
                        <a:pt x="0" y="0"/>
                      </a:lnTo>
                      <a:lnTo>
                        <a:pt x="0" y="0"/>
                      </a:lnTo>
                      <a:lnTo>
                        <a:pt x="0" y="0"/>
                      </a:lnTo>
                      <a:lnTo>
                        <a:pt x="2"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7" name="Freeform 947">
                  <a:extLst>
                    <a:ext uri="{FF2B5EF4-FFF2-40B4-BE49-F238E27FC236}">
                      <a16:creationId xmlns:a16="http://schemas.microsoft.com/office/drawing/2014/main" id="{8A3F0EE2-63CD-4C9D-A9DA-69DA3579E1B5}"/>
                    </a:ext>
                  </a:extLst>
                </p:cNvPr>
                <p:cNvSpPr>
                  <a:spLocks/>
                </p:cNvSpPr>
                <p:nvPr/>
              </p:nvSpPr>
              <p:spPr bwMode="auto">
                <a:xfrm>
                  <a:off x="17599166" y="4554539"/>
                  <a:ext cx="3175" cy="3175"/>
                </a:xfrm>
                <a:custGeom>
                  <a:avLst/>
                  <a:gdLst>
                    <a:gd name="T0" fmla="*/ 0 w 2"/>
                    <a:gd name="T1" fmla="*/ 0 h 2"/>
                    <a:gd name="T2" fmla="*/ 0 w 2"/>
                    <a:gd name="T3" fmla="*/ 2 h 2"/>
                    <a:gd name="T4" fmla="*/ 0 w 2"/>
                    <a:gd name="T5" fmla="*/ 2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2 w 2"/>
                    <a:gd name="T19" fmla="*/ 0 h 2"/>
                    <a:gd name="T20" fmla="*/ 2 w 2"/>
                    <a:gd name="T21" fmla="*/ 0 h 2"/>
                    <a:gd name="T22" fmla="*/ 2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2"/>
                      </a:lnTo>
                      <a:lnTo>
                        <a:pt x="0" y="2"/>
                      </a:lnTo>
                      <a:lnTo>
                        <a:pt x="0" y="0"/>
                      </a:lnTo>
                      <a:lnTo>
                        <a:pt x="0" y="0"/>
                      </a:lnTo>
                      <a:lnTo>
                        <a:pt x="0" y="0"/>
                      </a:lnTo>
                      <a:lnTo>
                        <a:pt x="0" y="0"/>
                      </a:lnTo>
                      <a:lnTo>
                        <a:pt x="0" y="0"/>
                      </a:lnTo>
                      <a:lnTo>
                        <a:pt x="0" y="0"/>
                      </a:lnTo>
                      <a:lnTo>
                        <a:pt x="2"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8" name="Freeform 948">
                  <a:extLst>
                    <a:ext uri="{FF2B5EF4-FFF2-40B4-BE49-F238E27FC236}">
                      <a16:creationId xmlns:a16="http://schemas.microsoft.com/office/drawing/2014/main" id="{79F3836C-0342-4206-99B6-CEE58EFFE8AE}"/>
                    </a:ext>
                  </a:extLst>
                </p:cNvPr>
                <p:cNvSpPr>
                  <a:spLocks/>
                </p:cNvSpPr>
                <p:nvPr/>
              </p:nvSpPr>
              <p:spPr bwMode="auto">
                <a:xfrm>
                  <a:off x="17583291" y="4551364"/>
                  <a:ext cx="3175" cy="3175"/>
                </a:xfrm>
                <a:custGeom>
                  <a:avLst/>
                  <a:gdLst>
                    <a:gd name="T0" fmla="*/ 2 w 2"/>
                    <a:gd name="T1" fmla="*/ 0 h 2"/>
                    <a:gd name="T2" fmla="*/ 2 w 2"/>
                    <a:gd name="T3" fmla="*/ 2 h 2"/>
                    <a:gd name="T4" fmla="*/ 2 w 2"/>
                    <a:gd name="T5" fmla="*/ 2 h 2"/>
                    <a:gd name="T6" fmla="*/ 2 w 2"/>
                    <a:gd name="T7" fmla="*/ 2 h 2"/>
                    <a:gd name="T8" fmla="*/ 2 w 2"/>
                    <a:gd name="T9" fmla="*/ 2 h 2"/>
                    <a:gd name="T10" fmla="*/ 2 w 2"/>
                    <a:gd name="T11" fmla="*/ 2 h 2"/>
                    <a:gd name="T12" fmla="*/ 2 w 2"/>
                    <a:gd name="T13" fmla="*/ 2 h 2"/>
                    <a:gd name="T14" fmla="*/ 0 w 2"/>
                    <a:gd name="T15" fmla="*/ 2 h 2"/>
                    <a:gd name="T16" fmla="*/ 0 w 2"/>
                    <a:gd name="T17" fmla="*/ 2 h 2"/>
                    <a:gd name="T18" fmla="*/ 0 w 2"/>
                    <a:gd name="T19" fmla="*/ 2 h 2"/>
                    <a:gd name="T20" fmla="*/ 0 w 2"/>
                    <a:gd name="T21" fmla="*/ 0 h 2"/>
                    <a:gd name="T22" fmla="*/ 0 w 2"/>
                    <a:gd name="T23" fmla="*/ 0 h 2"/>
                    <a:gd name="T24" fmla="*/ 2 w 2"/>
                    <a:gd name="T25" fmla="*/ 0 h 2"/>
                    <a:gd name="T26" fmla="*/ 2 w 2"/>
                    <a:gd name="T27" fmla="*/ 0 h 2"/>
                    <a:gd name="T28" fmla="*/ 2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0"/>
                      </a:moveTo>
                      <a:lnTo>
                        <a:pt x="2" y="2"/>
                      </a:lnTo>
                      <a:lnTo>
                        <a:pt x="2" y="2"/>
                      </a:lnTo>
                      <a:lnTo>
                        <a:pt x="2" y="2"/>
                      </a:lnTo>
                      <a:lnTo>
                        <a:pt x="2" y="2"/>
                      </a:lnTo>
                      <a:lnTo>
                        <a:pt x="2" y="2"/>
                      </a:lnTo>
                      <a:lnTo>
                        <a:pt x="2" y="2"/>
                      </a:lnTo>
                      <a:lnTo>
                        <a:pt x="0" y="2"/>
                      </a:lnTo>
                      <a:lnTo>
                        <a:pt x="0" y="2"/>
                      </a:lnTo>
                      <a:lnTo>
                        <a:pt x="0" y="2"/>
                      </a:lnTo>
                      <a:lnTo>
                        <a:pt x="0" y="0"/>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69" name="Freeform 949">
                  <a:extLst>
                    <a:ext uri="{FF2B5EF4-FFF2-40B4-BE49-F238E27FC236}">
                      <a16:creationId xmlns:a16="http://schemas.microsoft.com/office/drawing/2014/main" id="{92BDB7EA-958A-42F8-AF29-0816282A149F}"/>
                    </a:ext>
                  </a:extLst>
                </p:cNvPr>
                <p:cNvSpPr>
                  <a:spLocks/>
                </p:cNvSpPr>
                <p:nvPr/>
              </p:nvSpPr>
              <p:spPr bwMode="auto">
                <a:xfrm>
                  <a:off x="17583291" y="4551364"/>
                  <a:ext cx="3175" cy="3175"/>
                </a:xfrm>
                <a:custGeom>
                  <a:avLst/>
                  <a:gdLst>
                    <a:gd name="T0" fmla="*/ 2 w 2"/>
                    <a:gd name="T1" fmla="*/ 0 h 2"/>
                    <a:gd name="T2" fmla="*/ 2 w 2"/>
                    <a:gd name="T3" fmla="*/ 2 h 2"/>
                    <a:gd name="T4" fmla="*/ 2 w 2"/>
                    <a:gd name="T5" fmla="*/ 2 h 2"/>
                    <a:gd name="T6" fmla="*/ 2 w 2"/>
                    <a:gd name="T7" fmla="*/ 2 h 2"/>
                    <a:gd name="T8" fmla="*/ 2 w 2"/>
                    <a:gd name="T9" fmla="*/ 2 h 2"/>
                    <a:gd name="T10" fmla="*/ 2 w 2"/>
                    <a:gd name="T11" fmla="*/ 2 h 2"/>
                    <a:gd name="T12" fmla="*/ 2 w 2"/>
                    <a:gd name="T13" fmla="*/ 2 h 2"/>
                    <a:gd name="T14" fmla="*/ 0 w 2"/>
                    <a:gd name="T15" fmla="*/ 2 h 2"/>
                    <a:gd name="T16" fmla="*/ 0 w 2"/>
                    <a:gd name="T17" fmla="*/ 2 h 2"/>
                    <a:gd name="T18" fmla="*/ 0 w 2"/>
                    <a:gd name="T19" fmla="*/ 2 h 2"/>
                    <a:gd name="T20" fmla="*/ 0 w 2"/>
                    <a:gd name="T21" fmla="*/ 0 h 2"/>
                    <a:gd name="T22" fmla="*/ 0 w 2"/>
                    <a:gd name="T23" fmla="*/ 0 h 2"/>
                    <a:gd name="T24" fmla="*/ 2 w 2"/>
                    <a:gd name="T25" fmla="*/ 0 h 2"/>
                    <a:gd name="T26" fmla="*/ 2 w 2"/>
                    <a:gd name="T27" fmla="*/ 0 h 2"/>
                    <a:gd name="T28" fmla="*/ 2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2" y="0"/>
                      </a:moveTo>
                      <a:lnTo>
                        <a:pt x="2" y="2"/>
                      </a:lnTo>
                      <a:lnTo>
                        <a:pt x="2" y="2"/>
                      </a:lnTo>
                      <a:lnTo>
                        <a:pt x="2" y="2"/>
                      </a:lnTo>
                      <a:lnTo>
                        <a:pt x="2" y="2"/>
                      </a:lnTo>
                      <a:lnTo>
                        <a:pt x="2" y="2"/>
                      </a:lnTo>
                      <a:lnTo>
                        <a:pt x="2" y="2"/>
                      </a:lnTo>
                      <a:lnTo>
                        <a:pt x="0" y="2"/>
                      </a:lnTo>
                      <a:lnTo>
                        <a:pt x="0" y="2"/>
                      </a:lnTo>
                      <a:lnTo>
                        <a:pt x="0" y="2"/>
                      </a:lnTo>
                      <a:lnTo>
                        <a:pt x="0" y="0"/>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0" name="Freeform 950">
                  <a:extLst>
                    <a:ext uri="{FF2B5EF4-FFF2-40B4-BE49-F238E27FC236}">
                      <a16:creationId xmlns:a16="http://schemas.microsoft.com/office/drawing/2014/main" id="{E157AC14-D3F6-4C1B-89B7-2321FFCBF7E3}"/>
                    </a:ext>
                  </a:extLst>
                </p:cNvPr>
                <p:cNvSpPr>
                  <a:spLocks/>
                </p:cNvSpPr>
                <p:nvPr/>
              </p:nvSpPr>
              <p:spPr bwMode="auto">
                <a:xfrm>
                  <a:off x="17635678" y="4567239"/>
                  <a:ext cx="6350" cy="6350"/>
                </a:xfrm>
                <a:custGeom>
                  <a:avLst/>
                  <a:gdLst>
                    <a:gd name="T0" fmla="*/ 4 w 4"/>
                    <a:gd name="T1" fmla="*/ 2 h 4"/>
                    <a:gd name="T2" fmla="*/ 4 w 4"/>
                    <a:gd name="T3" fmla="*/ 2 h 4"/>
                    <a:gd name="T4" fmla="*/ 4 w 4"/>
                    <a:gd name="T5" fmla="*/ 4 h 4"/>
                    <a:gd name="T6" fmla="*/ 2 w 4"/>
                    <a:gd name="T7" fmla="*/ 4 h 4"/>
                    <a:gd name="T8" fmla="*/ 2 w 4"/>
                    <a:gd name="T9" fmla="*/ 4 h 4"/>
                    <a:gd name="T10" fmla="*/ 2 w 4"/>
                    <a:gd name="T11" fmla="*/ 4 h 4"/>
                    <a:gd name="T12" fmla="*/ 2 w 4"/>
                    <a:gd name="T13" fmla="*/ 2 h 4"/>
                    <a:gd name="T14" fmla="*/ 2 w 4"/>
                    <a:gd name="T15" fmla="*/ 2 h 4"/>
                    <a:gd name="T16" fmla="*/ 2 w 4"/>
                    <a:gd name="T17" fmla="*/ 2 h 4"/>
                    <a:gd name="T18" fmla="*/ 2 w 4"/>
                    <a:gd name="T19" fmla="*/ 2 h 4"/>
                    <a:gd name="T20" fmla="*/ 0 w 4"/>
                    <a:gd name="T21" fmla="*/ 2 h 4"/>
                    <a:gd name="T22" fmla="*/ 0 w 4"/>
                    <a:gd name="T23" fmla="*/ 2 h 4"/>
                    <a:gd name="T24" fmla="*/ 0 w 4"/>
                    <a:gd name="T25" fmla="*/ 0 h 4"/>
                    <a:gd name="T26" fmla="*/ 0 w 4"/>
                    <a:gd name="T27" fmla="*/ 0 h 4"/>
                    <a:gd name="T28" fmla="*/ 0 w 4"/>
                    <a:gd name="T29" fmla="*/ 0 h 4"/>
                    <a:gd name="T30" fmla="*/ 2 w 4"/>
                    <a:gd name="T31" fmla="*/ 0 h 4"/>
                    <a:gd name="T32" fmla="*/ 2 w 4"/>
                    <a:gd name="T33" fmla="*/ 0 h 4"/>
                    <a:gd name="T34" fmla="*/ 2 w 4"/>
                    <a:gd name="T35" fmla="*/ 0 h 4"/>
                    <a:gd name="T36" fmla="*/ 4 w 4"/>
                    <a:gd name="T37" fmla="*/ 0 h 4"/>
                    <a:gd name="T38" fmla="*/ 4 w 4"/>
                    <a:gd name="T39" fmla="*/ 0 h 4"/>
                    <a:gd name="T40" fmla="*/ 4 w 4"/>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2"/>
                      </a:moveTo>
                      <a:lnTo>
                        <a:pt x="4" y="2"/>
                      </a:lnTo>
                      <a:lnTo>
                        <a:pt x="4" y="4"/>
                      </a:lnTo>
                      <a:lnTo>
                        <a:pt x="2" y="4"/>
                      </a:lnTo>
                      <a:lnTo>
                        <a:pt x="2" y="4"/>
                      </a:lnTo>
                      <a:lnTo>
                        <a:pt x="2" y="4"/>
                      </a:lnTo>
                      <a:lnTo>
                        <a:pt x="2" y="2"/>
                      </a:lnTo>
                      <a:lnTo>
                        <a:pt x="2" y="2"/>
                      </a:lnTo>
                      <a:lnTo>
                        <a:pt x="2" y="2"/>
                      </a:lnTo>
                      <a:lnTo>
                        <a:pt x="2" y="2"/>
                      </a:lnTo>
                      <a:lnTo>
                        <a:pt x="0" y="2"/>
                      </a:lnTo>
                      <a:lnTo>
                        <a:pt x="0" y="2"/>
                      </a:lnTo>
                      <a:lnTo>
                        <a:pt x="0" y="0"/>
                      </a:lnTo>
                      <a:lnTo>
                        <a:pt x="0" y="0"/>
                      </a:lnTo>
                      <a:lnTo>
                        <a:pt x="0" y="0"/>
                      </a:lnTo>
                      <a:lnTo>
                        <a:pt x="2" y="0"/>
                      </a:lnTo>
                      <a:lnTo>
                        <a:pt x="2" y="0"/>
                      </a:lnTo>
                      <a:lnTo>
                        <a:pt x="2" y="0"/>
                      </a:lnTo>
                      <a:lnTo>
                        <a:pt x="4" y="0"/>
                      </a:lnTo>
                      <a:lnTo>
                        <a:pt x="4" y="0"/>
                      </a:lnTo>
                      <a:lnTo>
                        <a:pt x="4"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1" name="Freeform 951">
                  <a:extLst>
                    <a:ext uri="{FF2B5EF4-FFF2-40B4-BE49-F238E27FC236}">
                      <a16:creationId xmlns:a16="http://schemas.microsoft.com/office/drawing/2014/main" id="{12A11AA9-A594-46FA-97EE-B87ABF227683}"/>
                    </a:ext>
                  </a:extLst>
                </p:cNvPr>
                <p:cNvSpPr>
                  <a:spLocks/>
                </p:cNvSpPr>
                <p:nvPr/>
              </p:nvSpPr>
              <p:spPr bwMode="auto">
                <a:xfrm>
                  <a:off x="17635678" y="4567239"/>
                  <a:ext cx="6350" cy="6350"/>
                </a:xfrm>
                <a:custGeom>
                  <a:avLst/>
                  <a:gdLst>
                    <a:gd name="T0" fmla="*/ 4 w 4"/>
                    <a:gd name="T1" fmla="*/ 2 h 4"/>
                    <a:gd name="T2" fmla="*/ 4 w 4"/>
                    <a:gd name="T3" fmla="*/ 2 h 4"/>
                    <a:gd name="T4" fmla="*/ 4 w 4"/>
                    <a:gd name="T5" fmla="*/ 4 h 4"/>
                    <a:gd name="T6" fmla="*/ 2 w 4"/>
                    <a:gd name="T7" fmla="*/ 4 h 4"/>
                    <a:gd name="T8" fmla="*/ 2 w 4"/>
                    <a:gd name="T9" fmla="*/ 4 h 4"/>
                    <a:gd name="T10" fmla="*/ 2 w 4"/>
                    <a:gd name="T11" fmla="*/ 4 h 4"/>
                    <a:gd name="T12" fmla="*/ 2 w 4"/>
                    <a:gd name="T13" fmla="*/ 2 h 4"/>
                    <a:gd name="T14" fmla="*/ 2 w 4"/>
                    <a:gd name="T15" fmla="*/ 2 h 4"/>
                    <a:gd name="T16" fmla="*/ 2 w 4"/>
                    <a:gd name="T17" fmla="*/ 2 h 4"/>
                    <a:gd name="T18" fmla="*/ 2 w 4"/>
                    <a:gd name="T19" fmla="*/ 2 h 4"/>
                    <a:gd name="T20" fmla="*/ 0 w 4"/>
                    <a:gd name="T21" fmla="*/ 2 h 4"/>
                    <a:gd name="T22" fmla="*/ 0 w 4"/>
                    <a:gd name="T23" fmla="*/ 2 h 4"/>
                    <a:gd name="T24" fmla="*/ 0 w 4"/>
                    <a:gd name="T25" fmla="*/ 0 h 4"/>
                    <a:gd name="T26" fmla="*/ 0 w 4"/>
                    <a:gd name="T27" fmla="*/ 0 h 4"/>
                    <a:gd name="T28" fmla="*/ 0 w 4"/>
                    <a:gd name="T29" fmla="*/ 0 h 4"/>
                    <a:gd name="T30" fmla="*/ 2 w 4"/>
                    <a:gd name="T31" fmla="*/ 0 h 4"/>
                    <a:gd name="T32" fmla="*/ 2 w 4"/>
                    <a:gd name="T33" fmla="*/ 0 h 4"/>
                    <a:gd name="T34" fmla="*/ 2 w 4"/>
                    <a:gd name="T35" fmla="*/ 0 h 4"/>
                    <a:gd name="T36" fmla="*/ 4 w 4"/>
                    <a:gd name="T37" fmla="*/ 0 h 4"/>
                    <a:gd name="T38" fmla="*/ 4 w 4"/>
                    <a:gd name="T39" fmla="*/ 0 h 4"/>
                    <a:gd name="T40" fmla="*/ 4 w 4"/>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2"/>
                      </a:moveTo>
                      <a:lnTo>
                        <a:pt x="4" y="2"/>
                      </a:lnTo>
                      <a:lnTo>
                        <a:pt x="4" y="4"/>
                      </a:lnTo>
                      <a:lnTo>
                        <a:pt x="2" y="4"/>
                      </a:lnTo>
                      <a:lnTo>
                        <a:pt x="2" y="4"/>
                      </a:lnTo>
                      <a:lnTo>
                        <a:pt x="2" y="4"/>
                      </a:lnTo>
                      <a:lnTo>
                        <a:pt x="2" y="2"/>
                      </a:lnTo>
                      <a:lnTo>
                        <a:pt x="2" y="2"/>
                      </a:lnTo>
                      <a:lnTo>
                        <a:pt x="2" y="2"/>
                      </a:lnTo>
                      <a:lnTo>
                        <a:pt x="2" y="2"/>
                      </a:lnTo>
                      <a:lnTo>
                        <a:pt x="0" y="2"/>
                      </a:lnTo>
                      <a:lnTo>
                        <a:pt x="0" y="2"/>
                      </a:lnTo>
                      <a:lnTo>
                        <a:pt x="0" y="0"/>
                      </a:lnTo>
                      <a:lnTo>
                        <a:pt x="0" y="0"/>
                      </a:lnTo>
                      <a:lnTo>
                        <a:pt x="0" y="0"/>
                      </a:lnTo>
                      <a:lnTo>
                        <a:pt x="2" y="0"/>
                      </a:lnTo>
                      <a:lnTo>
                        <a:pt x="2" y="0"/>
                      </a:lnTo>
                      <a:lnTo>
                        <a:pt x="2" y="0"/>
                      </a:lnTo>
                      <a:lnTo>
                        <a:pt x="4" y="0"/>
                      </a:lnTo>
                      <a:lnTo>
                        <a:pt x="4" y="0"/>
                      </a:lnTo>
                      <a:lnTo>
                        <a:pt x="4"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2" name="Freeform 952">
                  <a:extLst>
                    <a:ext uri="{FF2B5EF4-FFF2-40B4-BE49-F238E27FC236}">
                      <a16:creationId xmlns:a16="http://schemas.microsoft.com/office/drawing/2014/main" id="{89F0F024-370F-402E-8CF7-9C1C19E62E4E}"/>
                    </a:ext>
                  </a:extLst>
                </p:cNvPr>
                <p:cNvSpPr>
                  <a:spLocks/>
                </p:cNvSpPr>
                <p:nvPr/>
              </p:nvSpPr>
              <p:spPr bwMode="auto">
                <a:xfrm>
                  <a:off x="17599166" y="4546601"/>
                  <a:ext cx="9525" cy="11113"/>
                </a:xfrm>
                <a:custGeom>
                  <a:avLst/>
                  <a:gdLst>
                    <a:gd name="T0" fmla="*/ 4 w 6"/>
                    <a:gd name="T1" fmla="*/ 0 h 7"/>
                    <a:gd name="T2" fmla="*/ 4 w 6"/>
                    <a:gd name="T3" fmla="*/ 1 h 7"/>
                    <a:gd name="T4" fmla="*/ 4 w 6"/>
                    <a:gd name="T5" fmla="*/ 1 h 7"/>
                    <a:gd name="T6" fmla="*/ 4 w 6"/>
                    <a:gd name="T7" fmla="*/ 3 h 7"/>
                    <a:gd name="T8" fmla="*/ 4 w 6"/>
                    <a:gd name="T9" fmla="*/ 3 h 7"/>
                    <a:gd name="T10" fmla="*/ 6 w 6"/>
                    <a:gd name="T11" fmla="*/ 3 h 7"/>
                    <a:gd name="T12" fmla="*/ 6 w 6"/>
                    <a:gd name="T13" fmla="*/ 5 h 7"/>
                    <a:gd name="T14" fmla="*/ 6 w 6"/>
                    <a:gd name="T15" fmla="*/ 5 h 7"/>
                    <a:gd name="T16" fmla="*/ 6 w 6"/>
                    <a:gd name="T17" fmla="*/ 5 h 7"/>
                    <a:gd name="T18" fmla="*/ 6 w 6"/>
                    <a:gd name="T19" fmla="*/ 5 h 7"/>
                    <a:gd name="T20" fmla="*/ 6 w 6"/>
                    <a:gd name="T21" fmla="*/ 7 h 7"/>
                    <a:gd name="T22" fmla="*/ 6 w 6"/>
                    <a:gd name="T23" fmla="*/ 7 h 7"/>
                    <a:gd name="T24" fmla="*/ 4 w 6"/>
                    <a:gd name="T25" fmla="*/ 7 h 7"/>
                    <a:gd name="T26" fmla="*/ 4 w 6"/>
                    <a:gd name="T27" fmla="*/ 7 h 7"/>
                    <a:gd name="T28" fmla="*/ 4 w 6"/>
                    <a:gd name="T29" fmla="*/ 5 h 7"/>
                    <a:gd name="T30" fmla="*/ 2 w 6"/>
                    <a:gd name="T31" fmla="*/ 5 h 7"/>
                    <a:gd name="T32" fmla="*/ 2 w 6"/>
                    <a:gd name="T33" fmla="*/ 5 h 7"/>
                    <a:gd name="T34" fmla="*/ 2 w 6"/>
                    <a:gd name="T35" fmla="*/ 5 h 7"/>
                    <a:gd name="T36" fmla="*/ 2 w 6"/>
                    <a:gd name="T37" fmla="*/ 5 h 7"/>
                    <a:gd name="T38" fmla="*/ 2 w 6"/>
                    <a:gd name="T39" fmla="*/ 3 h 7"/>
                    <a:gd name="T40" fmla="*/ 2 w 6"/>
                    <a:gd name="T41" fmla="*/ 3 h 7"/>
                    <a:gd name="T42" fmla="*/ 0 w 6"/>
                    <a:gd name="T43" fmla="*/ 3 h 7"/>
                    <a:gd name="T44" fmla="*/ 0 w 6"/>
                    <a:gd name="T45" fmla="*/ 3 h 7"/>
                    <a:gd name="T46" fmla="*/ 0 w 6"/>
                    <a:gd name="T47" fmla="*/ 3 h 7"/>
                    <a:gd name="T48" fmla="*/ 0 w 6"/>
                    <a:gd name="T49" fmla="*/ 1 h 7"/>
                    <a:gd name="T50" fmla="*/ 0 w 6"/>
                    <a:gd name="T51" fmla="*/ 1 h 7"/>
                    <a:gd name="T52" fmla="*/ 2 w 6"/>
                    <a:gd name="T53" fmla="*/ 1 h 7"/>
                    <a:gd name="T54" fmla="*/ 2 w 6"/>
                    <a:gd name="T55" fmla="*/ 1 h 7"/>
                    <a:gd name="T56" fmla="*/ 2 w 6"/>
                    <a:gd name="T57" fmla="*/ 1 h 7"/>
                    <a:gd name="T58" fmla="*/ 2 w 6"/>
                    <a:gd name="T59" fmla="*/ 0 h 7"/>
                    <a:gd name="T60" fmla="*/ 2 w 6"/>
                    <a:gd name="T61" fmla="*/ 0 h 7"/>
                    <a:gd name="T62" fmla="*/ 2 w 6"/>
                    <a:gd name="T63" fmla="*/ 1 h 7"/>
                    <a:gd name="T64" fmla="*/ 4 w 6"/>
                    <a:gd name="T65" fmla="*/ 1 h 7"/>
                    <a:gd name="T66" fmla="*/ 4 w 6"/>
                    <a:gd name="T67" fmla="*/ 0 h 7"/>
                    <a:gd name="T68" fmla="*/ 4 w 6"/>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7">
                      <a:moveTo>
                        <a:pt x="4" y="0"/>
                      </a:moveTo>
                      <a:lnTo>
                        <a:pt x="4" y="1"/>
                      </a:lnTo>
                      <a:lnTo>
                        <a:pt x="4" y="1"/>
                      </a:lnTo>
                      <a:lnTo>
                        <a:pt x="4" y="3"/>
                      </a:lnTo>
                      <a:lnTo>
                        <a:pt x="4" y="3"/>
                      </a:lnTo>
                      <a:lnTo>
                        <a:pt x="6" y="3"/>
                      </a:lnTo>
                      <a:lnTo>
                        <a:pt x="6" y="5"/>
                      </a:lnTo>
                      <a:lnTo>
                        <a:pt x="6" y="5"/>
                      </a:lnTo>
                      <a:lnTo>
                        <a:pt x="6" y="5"/>
                      </a:lnTo>
                      <a:lnTo>
                        <a:pt x="6" y="5"/>
                      </a:lnTo>
                      <a:lnTo>
                        <a:pt x="6" y="7"/>
                      </a:lnTo>
                      <a:lnTo>
                        <a:pt x="6" y="7"/>
                      </a:lnTo>
                      <a:lnTo>
                        <a:pt x="4" y="7"/>
                      </a:lnTo>
                      <a:lnTo>
                        <a:pt x="4" y="7"/>
                      </a:lnTo>
                      <a:lnTo>
                        <a:pt x="4" y="5"/>
                      </a:lnTo>
                      <a:lnTo>
                        <a:pt x="2" y="5"/>
                      </a:lnTo>
                      <a:lnTo>
                        <a:pt x="2" y="5"/>
                      </a:lnTo>
                      <a:lnTo>
                        <a:pt x="2" y="5"/>
                      </a:lnTo>
                      <a:lnTo>
                        <a:pt x="2" y="5"/>
                      </a:lnTo>
                      <a:lnTo>
                        <a:pt x="2" y="3"/>
                      </a:lnTo>
                      <a:lnTo>
                        <a:pt x="2" y="3"/>
                      </a:lnTo>
                      <a:lnTo>
                        <a:pt x="0" y="3"/>
                      </a:lnTo>
                      <a:lnTo>
                        <a:pt x="0" y="3"/>
                      </a:lnTo>
                      <a:lnTo>
                        <a:pt x="0" y="3"/>
                      </a:lnTo>
                      <a:lnTo>
                        <a:pt x="0" y="1"/>
                      </a:lnTo>
                      <a:lnTo>
                        <a:pt x="0" y="1"/>
                      </a:lnTo>
                      <a:lnTo>
                        <a:pt x="2" y="1"/>
                      </a:lnTo>
                      <a:lnTo>
                        <a:pt x="2" y="1"/>
                      </a:lnTo>
                      <a:lnTo>
                        <a:pt x="2" y="1"/>
                      </a:lnTo>
                      <a:lnTo>
                        <a:pt x="2" y="0"/>
                      </a:lnTo>
                      <a:lnTo>
                        <a:pt x="2" y="0"/>
                      </a:lnTo>
                      <a:lnTo>
                        <a:pt x="2" y="1"/>
                      </a:lnTo>
                      <a:lnTo>
                        <a:pt x="4" y="1"/>
                      </a:lnTo>
                      <a:lnTo>
                        <a:pt x="4"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3" name="Freeform 953">
                  <a:extLst>
                    <a:ext uri="{FF2B5EF4-FFF2-40B4-BE49-F238E27FC236}">
                      <a16:creationId xmlns:a16="http://schemas.microsoft.com/office/drawing/2014/main" id="{42150B14-7FF0-4F4C-9723-1CE8D5D568E8}"/>
                    </a:ext>
                  </a:extLst>
                </p:cNvPr>
                <p:cNvSpPr>
                  <a:spLocks/>
                </p:cNvSpPr>
                <p:nvPr/>
              </p:nvSpPr>
              <p:spPr bwMode="auto">
                <a:xfrm>
                  <a:off x="17599166" y="4546601"/>
                  <a:ext cx="9525" cy="11113"/>
                </a:xfrm>
                <a:custGeom>
                  <a:avLst/>
                  <a:gdLst>
                    <a:gd name="T0" fmla="*/ 4 w 6"/>
                    <a:gd name="T1" fmla="*/ 0 h 7"/>
                    <a:gd name="T2" fmla="*/ 4 w 6"/>
                    <a:gd name="T3" fmla="*/ 1 h 7"/>
                    <a:gd name="T4" fmla="*/ 4 w 6"/>
                    <a:gd name="T5" fmla="*/ 1 h 7"/>
                    <a:gd name="T6" fmla="*/ 4 w 6"/>
                    <a:gd name="T7" fmla="*/ 3 h 7"/>
                    <a:gd name="T8" fmla="*/ 4 w 6"/>
                    <a:gd name="T9" fmla="*/ 3 h 7"/>
                    <a:gd name="T10" fmla="*/ 6 w 6"/>
                    <a:gd name="T11" fmla="*/ 3 h 7"/>
                    <a:gd name="T12" fmla="*/ 6 w 6"/>
                    <a:gd name="T13" fmla="*/ 5 h 7"/>
                    <a:gd name="T14" fmla="*/ 6 w 6"/>
                    <a:gd name="T15" fmla="*/ 5 h 7"/>
                    <a:gd name="T16" fmla="*/ 6 w 6"/>
                    <a:gd name="T17" fmla="*/ 5 h 7"/>
                    <a:gd name="T18" fmla="*/ 6 w 6"/>
                    <a:gd name="T19" fmla="*/ 5 h 7"/>
                    <a:gd name="T20" fmla="*/ 6 w 6"/>
                    <a:gd name="T21" fmla="*/ 7 h 7"/>
                    <a:gd name="T22" fmla="*/ 6 w 6"/>
                    <a:gd name="T23" fmla="*/ 7 h 7"/>
                    <a:gd name="T24" fmla="*/ 4 w 6"/>
                    <a:gd name="T25" fmla="*/ 7 h 7"/>
                    <a:gd name="T26" fmla="*/ 4 w 6"/>
                    <a:gd name="T27" fmla="*/ 7 h 7"/>
                    <a:gd name="T28" fmla="*/ 4 w 6"/>
                    <a:gd name="T29" fmla="*/ 5 h 7"/>
                    <a:gd name="T30" fmla="*/ 2 w 6"/>
                    <a:gd name="T31" fmla="*/ 5 h 7"/>
                    <a:gd name="T32" fmla="*/ 2 w 6"/>
                    <a:gd name="T33" fmla="*/ 5 h 7"/>
                    <a:gd name="T34" fmla="*/ 2 w 6"/>
                    <a:gd name="T35" fmla="*/ 5 h 7"/>
                    <a:gd name="T36" fmla="*/ 2 w 6"/>
                    <a:gd name="T37" fmla="*/ 5 h 7"/>
                    <a:gd name="T38" fmla="*/ 2 w 6"/>
                    <a:gd name="T39" fmla="*/ 3 h 7"/>
                    <a:gd name="T40" fmla="*/ 2 w 6"/>
                    <a:gd name="T41" fmla="*/ 3 h 7"/>
                    <a:gd name="T42" fmla="*/ 0 w 6"/>
                    <a:gd name="T43" fmla="*/ 3 h 7"/>
                    <a:gd name="T44" fmla="*/ 0 w 6"/>
                    <a:gd name="T45" fmla="*/ 3 h 7"/>
                    <a:gd name="T46" fmla="*/ 0 w 6"/>
                    <a:gd name="T47" fmla="*/ 3 h 7"/>
                    <a:gd name="T48" fmla="*/ 0 w 6"/>
                    <a:gd name="T49" fmla="*/ 1 h 7"/>
                    <a:gd name="T50" fmla="*/ 0 w 6"/>
                    <a:gd name="T51" fmla="*/ 1 h 7"/>
                    <a:gd name="T52" fmla="*/ 2 w 6"/>
                    <a:gd name="T53" fmla="*/ 1 h 7"/>
                    <a:gd name="T54" fmla="*/ 2 w 6"/>
                    <a:gd name="T55" fmla="*/ 1 h 7"/>
                    <a:gd name="T56" fmla="*/ 2 w 6"/>
                    <a:gd name="T57" fmla="*/ 1 h 7"/>
                    <a:gd name="T58" fmla="*/ 2 w 6"/>
                    <a:gd name="T59" fmla="*/ 0 h 7"/>
                    <a:gd name="T60" fmla="*/ 2 w 6"/>
                    <a:gd name="T61" fmla="*/ 0 h 7"/>
                    <a:gd name="T62" fmla="*/ 2 w 6"/>
                    <a:gd name="T63" fmla="*/ 1 h 7"/>
                    <a:gd name="T64" fmla="*/ 4 w 6"/>
                    <a:gd name="T65" fmla="*/ 1 h 7"/>
                    <a:gd name="T66" fmla="*/ 4 w 6"/>
                    <a:gd name="T67" fmla="*/ 0 h 7"/>
                    <a:gd name="T68" fmla="*/ 4 w 6"/>
                    <a:gd name="T6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7">
                      <a:moveTo>
                        <a:pt x="4" y="0"/>
                      </a:moveTo>
                      <a:lnTo>
                        <a:pt x="4" y="1"/>
                      </a:lnTo>
                      <a:lnTo>
                        <a:pt x="4" y="1"/>
                      </a:lnTo>
                      <a:lnTo>
                        <a:pt x="4" y="3"/>
                      </a:lnTo>
                      <a:lnTo>
                        <a:pt x="4" y="3"/>
                      </a:lnTo>
                      <a:lnTo>
                        <a:pt x="6" y="3"/>
                      </a:lnTo>
                      <a:lnTo>
                        <a:pt x="6" y="5"/>
                      </a:lnTo>
                      <a:lnTo>
                        <a:pt x="6" y="5"/>
                      </a:lnTo>
                      <a:lnTo>
                        <a:pt x="6" y="5"/>
                      </a:lnTo>
                      <a:lnTo>
                        <a:pt x="6" y="5"/>
                      </a:lnTo>
                      <a:lnTo>
                        <a:pt x="6" y="7"/>
                      </a:lnTo>
                      <a:lnTo>
                        <a:pt x="6" y="7"/>
                      </a:lnTo>
                      <a:lnTo>
                        <a:pt x="4" y="7"/>
                      </a:lnTo>
                      <a:lnTo>
                        <a:pt x="4" y="7"/>
                      </a:lnTo>
                      <a:lnTo>
                        <a:pt x="4" y="5"/>
                      </a:lnTo>
                      <a:lnTo>
                        <a:pt x="2" y="5"/>
                      </a:lnTo>
                      <a:lnTo>
                        <a:pt x="2" y="5"/>
                      </a:lnTo>
                      <a:lnTo>
                        <a:pt x="2" y="5"/>
                      </a:lnTo>
                      <a:lnTo>
                        <a:pt x="2" y="5"/>
                      </a:lnTo>
                      <a:lnTo>
                        <a:pt x="2" y="3"/>
                      </a:lnTo>
                      <a:lnTo>
                        <a:pt x="2" y="3"/>
                      </a:lnTo>
                      <a:lnTo>
                        <a:pt x="0" y="3"/>
                      </a:lnTo>
                      <a:lnTo>
                        <a:pt x="0" y="3"/>
                      </a:lnTo>
                      <a:lnTo>
                        <a:pt x="0" y="3"/>
                      </a:lnTo>
                      <a:lnTo>
                        <a:pt x="0" y="1"/>
                      </a:lnTo>
                      <a:lnTo>
                        <a:pt x="0" y="1"/>
                      </a:lnTo>
                      <a:lnTo>
                        <a:pt x="2" y="1"/>
                      </a:lnTo>
                      <a:lnTo>
                        <a:pt x="2" y="1"/>
                      </a:lnTo>
                      <a:lnTo>
                        <a:pt x="2" y="1"/>
                      </a:lnTo>
                      <a:lnTo>
                        <a:pt x="2" y="0"/>
                      </a:lnTo>
                      <a:lnTo>
                        <a:pt x="2" y="0"/>
                      </a:lnTo>
                      <a:lnTo>
                        <a:pt x="2" y="1"/>
                      </a:lnTo>
                      <a:lnTo>
                        <a:pt x="4" y="1"/>
                      </a:lnTo>
                      <a:lnTo>
                        <a:pt x="4"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4" name="Freeform 954">
                  <a:extLst>
                    <a:ext uri="{FF2B5EF4-FFF2-40B4-BE49-F238E27FC236}">
                      <a16:creationId xmlns:a16="http://schemas.microsoft.com/office/drawing/2014/main" id="{DA43E197-F5B5-4CCA-8803-6B9253CEC4BC}"/>
                    </a:ext>
                  </a:extLst>
                </p:cNvPr>
                <p:cNvSpPr>
                  <a:spLocks/>
                </p:cNvSpPr>
                <p:nvPr/>
              </p:nvSpPr>
              <p:spPr bwMode="auto">
                <a:xfrm>
                  <a:off x="17638853" y="4616451"/>
                  <a:ext cx="12700" cy="4763"/>
                </a:xfrm>
                <a:custGeom>
                  <a:avLst/>
                  <a:gdLst>
                    <a:gd name="T0" fmla="*/ 6 w 8"/>
                    <a:gd name="T1" fmla="*/ 0 h 3"/>
                    <a:gd name="T2" fmla="*/ 6 w 8"/>
                    <a:gd name="T3" fmla="*/ 2 h 3"/>
                    <a:gd name="T4" fmla="*/ 6 w 8"/>
                    <a:gd name="T5" fmla="*/ 2 h 3"/>
                    <a:gd name="T6" fmla="*/ 6 w 8"/>
                    <a:gd name="T7" fmla="*/ 2 h 3"/>
                    <a:gd name="T8" fmla="*/ 8 w 8"/>
                    <a:gd name="T9" fmla="*/ 2 h 3"/>
                    <a:gd name="T10" fmla="*/ 8 w 8"/>
                    <a:gd name="T11" fmla="*/ 2 h 3"/>
                    <a:gd name="T12" fmla="*/ 6 w 8"/>
                    <a:gd name="T13" fmla="*/ 2 h 3"/>
                    <a:gd name="T14" fmla="*/ 6 w 8"/>
                    <a:gd name="T15" fmla="*/ 3 h 3"/>
                    <a:gd name="T16" fmla="*/ 6 w 8"/>
                    <a:gd name="T17" fmla="*/ 3 h 3"/>
                    <a:gd name="T18" fmla="*/ 4 w 8"/>
                    <a:gd name="T19" fmla="*/ 3 h 3"/>
                    <a:gd name="T20" fmla="*/ 4 w 8"/>
                    <a:gd name="T21" fmla="*/ 3 h 3"/>
                    <a:gd name="T22" fmla="*/ 4 w 8"/>
                    <a:gd name="T23" fmla="*/ 3 h 3"/>
                    <a:gd name="T24" fmla="*/ 2 w 8"/>
                    <a:gd name="T25" fmla="*/ 3 h 3"/>
                    <a:gd name="T26" fmla="*/ 2 w 8"/>
                    <a:gd name="T27" fmla="*/ 3 h 3"/>
                    <a:gd name="T28" fmla="*/ 0 w 8"/>
                    <a:gd name="T29" fmla="*/ 3 h 3"/>
                    <a:gd name="T30" fmla="*/ 0 w 8"/>
                    <a:gd name="T31" fmla="*/ 2 h 3"/>
                    <a:gd name="T32" fmla="*/ 0 w 8"/>
                    <a:gd name="T33" fmla="*/ 2 h 3"/>
                    <a:gd name="T34" fmla="*/ 0 w 8"/>
                    <a:gd name="T35" fmla="*/ 2 h 3"/>
                    <a:gd name="T36" fmla="*/ 0 w 8"/>
                    <a:gd name="T37" fmla="*/ 2 h 3"/>
                    <a:gd name="T38" fmla="*/ 0 w 8"/>
                    <a:gd name="T39" fmla="*/ 2 h 3"/>
                    <a:gd name="T40" fmla="*/ 0 w 8"/>
                    <a:gd name="T41" fmla="*/ 2 h 3"/>
                    <a:gd name="T42" fmla="*/ 0 w 8"/>
                    <a:gd name="T43" fmla="*/ 0 h 3"/>
                    <a:gd name="T44" fmla="*/ 0 w 8"/>
                    <a:gd name="T45" fmla="*/ 0 h 3"/>
                    <a:gd name="T46" fmla="*/ 2 w 8"/>
                    <a:gd name="T47" fmla="*/ 0 h 3"/>
                    <a:gd name="T48" fmla="*/ 2 w 8"/>
                    <a:gd name="T49" fmla="*/ 0 h 3"/>
                    <a:gd name="T50" fmla="*/ 4 w 8"/>
                    <a:gd name="T51" fmla="*/ 0 h 3"/>
                    <a:gd name="T52" fmla="*/ 4 w 8"/>
                    <a:gd name="T53" fmla="*/ 0 h 3"/>
                    <a:gd name="T54" fmla="*/ 4 w 8"/>
                    <a:gd name="T55" fmla="*/ 0 h 3"/>
                    <a:gd name="T56" fmla="*/ 6 w 8"/>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3">
                      <a:moveTo>
                        <a:pt x="6" y="0"/>
                      </a:moveTo>
                      <a:lnTo>
                        <a:pt x="6" y="2"/>
                      </a:lnTo>
                      <a:lnTo>
                        <a:pt x="6" y="2"/>
                      </a:lnTo>
                      <a:lnTo>
                        <a:pt x="6" y="2"/>
                      </a:lnTo>
                      <a:lnTo>
                        <a:pt x="8" y="2"/>
                      </a:lnTo>
                      <a:lnTo>
                        <a:pt x="8" y="2"/>
                      </a:lnTo>
                      <a:lnTo>
                        <a:pt x="6" y="2"/>
                      </a:lnTo>
                      <a:lnTo>
                        <a:pt x="6" y="3"/>
                      </a:lnTo>
                      <a:lnTo>
                        <a:pt x="6" y="3"/>
                      </a:lnTo>
                      <a:lnTo>
                        <a:pt x="4" y="3"/>
                      </a:lnTo>
                      <a:lnTo>
                        <a:pt x="4" y="3"/>
                      </a:lnTo>
                      <a:lnTo>
                        <a:pt x="4" y="3"/>
                      </a:lnTo>
                      <a:lnTo>
                        <a:pt x="2" y="3"/>
                      </a:lnTo>
                      <a:lnTo>
                        <a:pt x="2" y="3"/>
                      </a:lnTo>
                      <a:lnTo>
                        <a:pt x="0" y="3"/>
                      </a:lnTo>
                      <a:lnTo>
                        <a:pt x="0" y="2"/>
                      </a:lnTo>
                      <a:lnTo>
                        <a:pt x="0" y="2"/>
                      </a:lnTo>
                      <a:lnTo>
                        <a:pt x="0" y="2"/>
                      </a:lnTo>
                      <a:lnTo>
                        <a:pt x="0" y="2"/>
                      </a:lnTo>
                      <a:lnTo>
                        <a:pt x="0" y="2"/>
                      </a:lnTo>
                      <a:lnTo>
                        <a:pt x="0" y="2"/>
                      </a:lnTo>
                      <a:lnTo>
                        <a:pt x="0" y="0"/>
                      </a:lnTo>
                      <a:lnTo>
                        <a:pt x="0" y="0"/>
                      </a:lnTo>
                      <a:lnTo>
                        <a:pt x="2" y="0"/>
                      </a:lnTo>
                      <a:lnTo>
                        <a:pt x="2" y="0"/>
                      </a:lnTo>
                      <a:lnTo>
                        <a:pt x="4" y="0"/>
                      </a:lnTo>
                      <a:lnTo>
                        <a:pt x="4" y="0"/>
                      </a:lnTo>
                      <a:lnTo>
                        <a:pt x="4" y="0"/>
                      </a:lnTo>
                      <a:lnTo>
                        <a:pt x="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5" name="Freeform 955">
                  <a:extLst>
                    <a:ext uri="{FF2B5EF4-FFF2-40B4-BE49-F238E27FC236}">
                      <a16:creationId xmlns:a16="http://schemas.microsoft.com/office/drawing/2014/main" id="{D41413DD-FF6D-4C53-A571-59A459E5D2C5}"/>
                    </a:ext>
                  </a:extLst>
                </p:cNvPr>
                <p:cNvSpPr>
                  <a:spLocks/>
                </p:cNvSpPr>
                <p:nvPr/>
              </p:nvSpPr>
              <p:spPr bwMode="auto">
                <a:xfrm>
                  <a:off x="17638853" y="4616451"/>
                  <a:ext cx="12700" cy="4763"/>
                </a:xfrm>
                <a:custGeom>
                  <a:avLst/>
                  <a:gdLst>
                    <a:gd name="T0" fmla="*/ 6 w 8"/>
                    <a:gd name="T1" fmla="*/ 0 h 3"/>
                    <a:gd name="T2" fmla="*/ 6 w 8"/>
                    <a:gd name="T3" fmla="*/ 2 h 3"/>
                    <a:gd name="T4" fmla="*/ 6 w 8"/>
                    <a:gd name="T5" fmla="*/ 2 h 3"/>
                    <a:gd name="T6" fmla="*/ 6 w 8"/>
                    <a:gd name="T7" fmla="*/ 2 h 3"/>
                    <a:gd name="T8" fmla="*/ 8 w 8"/>
                    <a:gd name="T9" fmla="*/ 2 h 3"/>
                    <a:gd name="T10" fmla="*/ 8 w 8"/>
                    <a:gd name="T11" fmla="*/ 2 h 3"/>
                    <a:gd name="T12" fmla="*/ 6 w 8"/>
                    <a:gd name="T13" fmla="*/ 2 h 3"/>
                    <a:gd name="T14" fmla="*/ 6 w 8"/>
                    <a:gd name="T15" fmla="*/ 3 h 3"/>
                    <a:gd name="T16" fmla="*/ 6 w 8"/>
                    <a:gd name="T17" fmla="*/ 3 h 3"/>
                    <a:gd name="T18" fmla="*/ 4 w 8"/>
                    <a:gd name="T19" fmla="*/ 3 h 3"/>
                    <a:gd name="T20" fmla="*/ 4 w 8"/>
                    <a:gd name="T21" fmla="*/ 3 h 3"/>
                    <a:gd name="T22" fmla="*/ 4 w 8"/>
                    <a:gd name="T23" fmla="*/ 3 h 3"/>
                    <a:gd name="T24" fmla="*/ 2 w 8"/>
                    <a:gd name="T25" fmla="*/ 3 h 3"/>
                    <a:gd name="T26" fmla="*/ 2 w 8"/>
                    <a:gd name="T27" fmla="*/ 3 h 3"/>
                    <a:gd name="T28" fmla="*/ 0 w 8"/>
                    <a:gd name="T29" fmla="*/ 3 h 3"/>
                    <a:gd name="T30" fmla="*/ 0 w 8"/>
                    <a:gd name="T31" fmla="*/ 2 h 3"/>
                    <a:gd name="T32" fmla="*/ 0 w 8"/>
                    <a:gd name="T33" fmla="*/ 2 h 3"/>
                    <a:gd name="T34" fmla="*/ 0 w 8"/>
                    <a:gd name="T35" fmla="*/ 2 h 3"/>
                    <a:gd name="T36" fmla="*/ 0 w 8"/>
                    <a:gd name="T37" fmla="*/ 2 h 3"/>
                    <a:gd name="T38" fmla="*/ 0 w 8"/>
                    <a:gd name="T39" fmla="*/ 2 h 3"/>
                    <a:gd name="T40" fmla="*/ 0 w 8"/>
                    <a:gd name="T41" fmla="*/ 2 h 3"/>
                    <a:gd name="T42" fmla="*/ 0 w 8"/>
                    <a:gd name="T43" fmla="*/ 0 h 3"/>
                    <a:gd name="T44" fmla="*/ 0 w 8"/>
                    <a:gd name="T45" fmla="*/ 0 h 3"/>
                    <a:gd name="T46" fmla="*/ 2 w 8"/>
                    <a:gd name="T47" fmla="*/ 0 h 3"/>
                    <a:gd name="T48" fmla="*/ 2 w 8"/>
                    <a:gd name="T49" fmla="*/ 0 h 3"/>
                    <a:gd name="T50" fmla="*/ 4 w 8"/>
                    <a:gd name="T51" fmla="*/ 0 h 3"/>
                    <a:gd name="T52" fmla="*/ 4 w 8"/>
                    <a:gd name="T53" fmla="*/ 0 h 3"/>
                    <a:gd name="T54" fmla="*/ 4 w 8"/>
                    <a:gd name="T55" fmla="*/ 0 h 3"/>
                    <a:gd name="T56" fmla="*/ 6 w 8"/>
                    <a:gd name="T5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3">
                      <a:moveTo>
                        <a:pt x="6" y="0"/>
                      </a:moveTo>
                      <a:lnTo>
                        <a:pt x="6" y="2"/>
                      </a:lnTo>
                      <a:lnTo>
                        <a:pt x="6" y="2"/>
                      </a:lnTo>
                      <a:lnTo>
                        <a:pt x="6" y="2"/>
                      </a:lnTo>
                      <a:lnTo>
                        <a:pt x="8" y="2"/>
                      </a:lnTo>
                      <a:lnTo>
                        <a:pt x="8" y="2"/>
                      </a:lnTo>
                      <a:lnTo>
                        <a:pt x="6" y="2"/>
                      </a:lnTo>
                      <a:lnTo>
                        <a:pt x="6" y="3"/>
                      </a:lnTo>
                      <a:lnTo>
                        <a:pt x="6" y="3"/>
                      </a:lnTo>
                      <a:lnTo>
                        <a:pt x="4" y="3"/>
                      </a:lnTo>
                      <a:lnTo>
                        <a:pt x="4" y="3"/>
                      </a:lnTo>
                      <a:lnTo>
                        <a:pt x="4" y="3"/>
                      </a:lnTo>
                      <a:lnTo>
                        <a:pt x="2" y="3"/>
                      </a:lnTo>
                      <a:lnTo>
                        <a:pt x="2" y="3"/>
                      </a:lnTo>
                      <a:lnTo>
                        <a:pt x="0" y="3"/>
                      </a:lnTo>
                      <a:lnTo>
                        <a:pt x="0" y="2"/>
                      </a:lnTo>
                      <a:lnTo>
                        <a:pt x="0" y="2"/>
                      </a:lnTo>
                      <a:lnTo>
                        <a:pt x="0" y="2"/>
                      </a:lnTo>
                      <a:lnTo>
                        <a:pt x="0" y="2"/>
                      </a:lnTo>
                      <a:lnTo>
                        <a:pt x="0" y="2"/>
                      </a:lnTo>
                      <a:lnTo>
                        <a:pt x="0" y="2"/>
                      </a:lnTo>
                      <a:lnTo>
                        <a:pt x="0" y="0"/>
                      </a:lnTo>
                      <a:lnTo>
                        <a:pt x="0" y="0"/>
                      </a:lnTo>
                      <a:lnTo>
                        <a:pt x="2" y="0"/>
                      </a:lnTo>
                      <a:lnTo>
                        <a:pt x="2" y="0"/>
                      </a:lnTo>
                      <a:lnTo>
                        <a:pt x="4" y="0"/>
                      </a:lnTo>
                      <a:lnTo>
                        <a:pt x="4" y="0"/>
                      </a:lnTo>
                      <a:lnTo>
                        <a:pt x="4" y="0"/>
                      </a:lnTo>
                      <a:lnTo>
                        <a:pt x="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6" name="Freeform 956">
                  <a:extLst>
                    <a:ext uri="{FF2B5EF4-FFF2-40B4-BE49-F238E27FC236}">
                      <a16:creationId xmlns:a16="http://schemas.microsoft.com/office/drawing/2014/main" id="{49983078-4E24-41A7-8681-2F62DECBA8CE}"/>
                    </a:ext>
                  </a:extLst>
                </p:cNvPr>
                <p:cNvSpPr>
                  <a:spLocks/>
                </p:cNvSpPr>
                <p:nvPr/>
              </p:nvSpPr>
              <p:spPr bwMode="auto">
                <a:xfrm>
                  <a:off x="17665841" y="4689476"/>
                  <a:ext cx="9525" cy="11113"/>
                </a:xfrm>
                <a:custGeom>
                  <a:avLst/>
                  <a:gdLst>
                    <a:gd name="T0" fmla="*/ 2 w 6"/>
                    <a:gd name="T1" fmla="*/ 0 h 7"/>
                    <a:gd name="T2" fmla="*/ 2 w 6"/>
                    <a:gd name="T3" fmla="*/ 0 h 7"/>
                    <a:gd name="T4" fmla="*/ 4 w 6"/>
                    <a:gd name="T5" fmla="*/ 0 h 7"/>
                    <a:gd name="T6" fmla="*/ 4 w 6"/>
                    <a:gd name="T7" fmla="*/ 1 h 7"/>
                    <a:gd name="T8" fmla="*/ 4 w 6"/>
                    <a:gd name="T9" fmla="*/ 1 h 7"/>
                    <a:gd name="T10" fmla="*/ 4 w 6"/>
                    <a:gd name="T11" fmla="*/ 1 h 7"/>
                    <a:gd name="T12" fmla="*/ 4 w 6"/>
                    <a:gd name="T13" fmla="*/ 3 h 7"/>
                    <a:gd name="T14" fmla="*/ 4 w 6"/>
                    <a:gd name="T15" fmla="*/ 3 h 7"/>
                    <a:gd name="T16" fmla="*/ 4 w 6"/>
                    <a:gd name="T17" fmla="*/ 3 h 7"/>
                    <a:gd name="T18" fmla="*/ 4 w 6"/>
                    <a:gd name="T19" fmla="*/ 3 h 7"/>
                    <a:gd name="T20" fmla="*/ 6 w 6"/>
                    <a:gd name="T21" fmla="*/ 3 h 7"/>
                    <a:gd name="T22" fmla="*/ 6 w 6"/>
                    <a:gd name="T23" fmla="*/ 5 h 7"/>
                    <a:gd name="T24" fmla="*/ 6 w 6"/>
                    <a:gd name="T25" fmla="*/ 5 h 7"/>
                    <a:gd name="T26" fmla="*/ 6 w 6"/>
                    <a:gd name="T27" fmla="*/ 5 h 7"/>
                    <a:gd name="T28" fmla="*/ 6 w 6"/>
                    <a:gd name="T29" fmla="*/ 7 h 7"/>
                    <a:gd name="T30" fmla="*/ 6 w 6"/>
                    <a:gd name="T31" fmla="*/ 7 h 7"/>
                    <a:gd name="T32" fmla="*/ 6 w 6"/>
                    <a:gd name="T33" fmla="*/ 7 h 7"/>
                    <a:gd name="T34" fmla="*/ 6 w 6"/>
                    <a:gd name="T35" fmla="*/ 7 h 7"/>
                    <a:gd name="T36" fmla="*/ 4 w 6"/>
                    <a:gd name="T37" fmla="*/ 7 h 7"/>
                    <a:gd name="T38" fmla="*/ 4 w 6"/>
                    <a:gd name="T39" fmla="*/ 7 h 7"/>
                    <a:gd name="T40" fmla="*/ 4 w 6"/>
                    <a:gd name="T41" fmla="*/ 7 h 7"/>
                    <a:gd name="T42" fmla="*/ 4 w 6"/>
                    <a:gd name="T43" fmla="*/ 7 h 7"/>
                    <a:gd name="T44" fmla="*/ 4 w 6"/>
                    <a:gd name="T45" fmla="*/ 7 h 7"/>
                    <a:gd name="T46" fmla="*/ 2 w 6"/>
                    <a:gd name="T47" fmla="*/ 7 h 7"/>
                    <a:gd name="T48" fmla="*/ 2 w 6"/>
                    <a:gd name="T49" fmla="*/ 5 h 7"/>
                    <a:gd name="T50" fmla="*/ 2 w 6"/>
                    <a:gd name="T51" fmla="*/ 5 h 7"/>
                    <a:gd name="T52" fmla="*/ 2 w 6"/>
                    <a:gd name="T53" fmla="*/ 5 h 7"/>
                    <a:gd name="T54" fmla="*/ 2 w 6"/>
                    <a:gd name="T55" fmla="*/ 5 h 7"/>
                    <a:gd name="T56" fmla="*/ 2 w 6"/>
                    <a:gd name="T57" fmla="*/ 3 h 7"/>
                    <a:gd name="T58" fmla="*/ 0 w 6"/>
                    <a:gd name="T59" fmla="*/ 3 h 7"/>
                    <a:gd name="T60" fmla="*/ 0 w 6"/>
                    <a:gd name="T61" fmla="*/ 3 h 7"/>
                    <a:gd name="T62" fmla="*/ 0 w 6"/>
                    <a:gd name="T63" fmla="*/ 3 h 7"/>
                    <a:gd name="T64" fmla="*/ 0 w 6"/>
                    <a:gd name="T65" fmla="*/ 3 h 7"/>
                    <a:gd name="T66" fmla="*/ 0 w 6"/>
                    <a:gd name="T67" fmla="*/ 1 h 7"/>
                    <a:gd name="T68" fmla="*/ 0 w 6"/>
                    <a:gd name="T69" fmla="*/ 1 h 7"/>
                    <a:gd name="T70" fmla="*/ 0 w 6"/>
                    <a:gd name="T71" fmla="*/ 1 h 7"/>
                    <a:gd name="T72" fmla="*/ 0 w 6"/>
                    <a:gd name="T73" fmla="*/ 0 h 7"/>
                    <a:gd name="T74" fmla="*/ 0 w 6"/>
                    <a:gd name="T75" fmla="*/ 0 h 7"/>
                    <a:gd name="T76" fmla="*/ 2 w 6"/>
                    <a:gd name="T77" fmla="*/ 0 h 7"/>
                    <a:gd name="T78" fmla="*/ 2 w 6"/>
                    <a:gd name="T79" fmla="*/ 0 h 7"/>
                    <a:gd name="T80" fmla="*/ 2 w 6"/>
                    <a:gd name="T8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2" y="0"/>
                      </a:moveTo>
                      <a:lnTo>
                        <a:pt x="2" y="0"/>
                      </a:lnTo>
                      <a:lnTo>
                        <a:pt x="4" y="0"/>
                      </a:lnTo>
                      <a:lnTo>
                        <a:pt x="4" y="1"/>
                      </a:lnTo>
                      <a:lnTo>
                        <a:pt x="4" y="1"/>
                      </a:lnTo>
                      <a:lnTo>
                        <a:pt x="4" y="1"/>
                      </a:lnTo>
                      <a:lnTo>
                        <a:pt x="4" y="3"/>
                      </a:lnTo>
                      <a:lnTo>
                        <a:pt x="4" y="3"/>
                      </a:lnTo>
                      <a:lnTo>
                        <a:pt x="4" y="3"/>
                      </a:lnTo>
                      <a:lnTo>
                        <a:pt x="4" y="3"/>
                      </a:lnTo>
                      <a:lnTo>
                        <a:pt x="6" y="3"/>
                      </a:lnTo>
                      <a:lnTo>
                        <a:pt x="6" y="5"/>
                      </a:lnTo>
                      <a:lnTo>
                        <a:pt x="6" y="5"/>
                      </a:lnTo>
                      <a:lnTo>
                        <a:pt x="6" y="5"/>
                      </a:lnTo>
                      <a:lnTo>
                        <a:pt x="6" y="7"/>
                      </a:lnTo>
                      <a:lnTo>
                        <a:pt x="6" y="7"/>
                      </a:lnTo>
                      <a:lnTo>
                        <a:pt x="6" y="7"/>
                      </a:lnTo>
                      <a:lnTo>
                        <a:pt x="6" y="7"/>
                      </a:lnTo>
                      <a:lnTo>
                        <a:pt x="4" y="7"/>
                      </a:lnTo>
                      <a:lnTo>
                        <a:pt x="4" y="7"/>
                      </a:lnTo>
                      <a:lnTo>
                        <a:pt x="4" y="7"/>
                      </a:lnTo>
                      <a:lnTo>
                        <a:pt x="4" y="7"/>
                      </a:lnTo>
                      <a:lnTo>
                        <a:pt x="4" y="7"/>
                      </a:lnTo>
                      <a:lnTo>
                        <a:pt x="2" y="7"/>
                      </a:lnTo>
                      <a:lnTo>
                        <a:pt x="2" y="5"/>
                      </a:lnTo>
                      <a:lnTo>
                        <a:pt x="2" y="5"/>
                      </a:lnTo>
                      <a:lnTo>
                        <a:pt x="2" y="5"/>
                      </a:lnTo>
                      <a:lnTo>
                        <a:pt x="2" y="5"/>
                      </a:lnTo>
                      <a:lnTo>
                        <a:pt x="2" y="3"/>
                      </a:lnTo>
                      <a:lnTo>
                        <a:pt x="0" y="3"/>
                      </a:lnTo>
                      <a:lnTo>
                        <a:pt x="0" y="3"/>
                      </a:lnTo>
                      <a:lnTo>
                        <a:pt x="0" y="3"/>
                      </a:lnTo>
                      <a:lnTo>
                        <a:pt x="0" y="3"/>
                      </a:lnTo>
                      <a:lnTo>
                        <a:pt x="0" y="1"/>
                      </a:lnTo>
                      <a:lnTo>
                        <a:pt x="0" y="1"/>
                      </a:lnTo>
                      <a:lnTo>
                        <a:pt x="0" y="1"/>
                      </a:lnTo>
                      <a:lnTo>
                        <a:pt x="0" y="0"/>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7" name="Freeform 957">
                  <a:extLst>
                    <a:ext uri="{FF2B5EF4-FFF2-40B4-BE49-F238E27FC236}">
                      <a16:creationId xmlns:a16="http://schemas.microsoft.com/office/drawing/2014/main" id="{1ECADABA-20D1-4300-8953-2578FE81291E}"/>
                    </a:ext>
                  </a:extLst>
                </p:cNvPr>
                <p:cNvSpPr>
                  <a:spLocks/>
                </p:cNvSpPr>
                <p:nvPr/>
              </p:nvSpPr>
              <p:spPr bwMode="auto">
                <a:xfrm>
                  <a:off x="17665841" y="4689476"/>
                  <a:ext cx="9525" cy="11113"/>
                </a:xfrm>
                <a:custGeom>
                  <a:avLst/>
                  <a:gdLst>
                    <a:gd name="T0" fmla="*/ 2 w 6"/>
                    <a:gd name="T1" fmla="*/ 0 h 7"/>
                    <a:gd name="T2" fmla="*/ 2 w 6"/>
                    <a:gd name="T3" fmla="*/ 0 h 7"/>
                    <a:gd name="T4" fmla="*/ 4 w 6"/>
                    <a:gd name="T5" fmla="*/ 0 h 7"/>
                    <a:gd name="T6" fmla="*/ 4 w 6"/>
                    <a:gd name="T7" fmla="*/ 1 h 7"/>
                    <a:gd name="T8" fmla="*/ 4 w 6"/>
                    <a:gd name="T9" fmla="*/ 1 h 7"/>
                    <a:gd name="T10" fmla="*/ 4 w 6"/>
                    <a:gd name="T11" fmla="*/ 1 h 7"/>
                    <a:gd name="T12" fmla="*/ 4 w 6"/>
                    <a:gd name="T13" fmla="*/ 3 h 7"/>
                    <a:gd name="T14" fmla="*/ 4 w 6"/>
                    <a:gd name="T15" fmla="*/ 3 h 7"/>
                    <a:gd name="T16" fmla="*/ 4 w 6"/>
                    <a:gd name="T17" fmla="*/ 3 h 7"/>
                    <a:gd name="T18" fmla="*/ 4 w 6"/>
                    <a:gd name="T19" fmla="*/ 3 h 7"/>
                    <a:gd name="T20" fmla="*/ 6 w 6"/>
                    <a:gd name="T21" fmla="*/ 3 h 7"/>
                    <a:gd name="T22" fmla="*/ 6 w 6"/>
                    <a:gd name="T23" fmla="*/ 5 h 7"/>
                    <a:gd name="T24" fmla="*/ 6 w 6"/>
                    <a:gd name="T25" fmla="*/ 5 h 7"/>
                    <a:gd name="T26" fmla="*/ 6 w 6"/>
                    <a:gd name="T27" fmla="*/ 5 h 7"/>
                    <a:gd name="T28" fmla="*/ 6 w 6"/>
                    <a:gd name="T29" fmla="*/ 7 h 7"/>
                    <a:gd name="T30" fmla="*/ 6 w 6"/>
                    <a:gd name="T31" fmla="*/ 7 h 7"/>
                    <a:gd name="T32" fmla="*/ 6 w 6"/>
                    <a:gd name="T33" fmla="*/ 7 h 7"/>
                    <a:gd name="T34" fmla="*/ 6 w 6"/>
                    <a:gd name="T35" fmla="*/ 7 h 7"/>
                    <a:gd name="T36" fmla="*/ 4 w 6"/>
                    <a:gd name="T37" fmla="*/ 7 h 7"/>
                    <a:gd name="T38" fmla="*/ 4 w 6"/>
                    <a:gd name="T39" fmla="*/ 7 h 7"/>
                    <a:gd name="T40" fmla="*/ 4 w 6"/>
                    <a:gd name="T41" fmla="*/ 7 h 7"/>
                    <a:gd name="T42" fmla="*/ 4 w 6"/>
                    <a:gd name="T43" fmla="*/ 7 h 7"/>
                    <a:gd name="T44" fmla="*/ 4 w 6"/>
                    <a:gd name="T45" fmla="*/ 7 h 7"/>
                    <a:gd name="T46" fmla="*/ 2 w 6"/>
                    <a:gd name="T47" fmla="*/ 7 h 7"/>
                    <a:gd name="T48" fmla="*/ 2 w 6"/>
                    <a:gd name="T49" fmla="*/ 5 h 7"/>
                    <a:gd name="T50" fmla="*/ 2 w 6"/>
                    <a:gd name="T51" fmla="*/ 5 h 7"/>
                    <a:gd name="T52" fmla="*/ 2 w 6"/>
                    <a:gd name="T53" fmla="*/ 5 h 7"/>
                    <a:gd name="T54" fmla="*/ 2 w 6"/>
                    <a:gd name="T55" fmla="*/ 5 h 7"/>
                    <a:gd name="T56" fmla="*/ 2 w 6"/>
                    <a:gd name="T57" fmla="*/ 3 h 7"/>
                    <a:gd name="T58" fmla="*/ 0 w 6"/>
                    <a:gd name="T59" fmla="*/ 3 h 7"/>
                    <a:gd name="T60" fmla="*/ 0 w 6"/>
                    <a:gd name="T61" fmla="*/ 3 h 7"/>
                    <a:gd name="T62" fmla="*/ 0 w 6"/>
                    <a:gd name="T63" fmla="*/ 3 h 7"/>
                    <a:gd name="T64" fmla="*/ 0 w 6"/>
                    <a:gd name="T65" fmla="*/ 3 h 7"/>
                    <a:gd name="T66" fmla="*/ 0 w 6"/>
                    <a:gd name="T67" fmla="*/ 1 h 7"/>
                    <a:gd name="T68" fmla="*/ 0 w 6"/>
                    <a:gd name="T69" fmla="*/ 1 h 7"/>
                    <a:gd name="T70" fmla="*/ 0 w 6"/>
                    <a:gd name="T71" fmla="*/ 1 h 7"/>
                    <a:gd name="T72" fmla="*/ 0 w 6"/>
                    <a:gd name="T73" fmla="*/ 0 h 7"/>
                    <a:gd name="T74" fmla="*/ 0 w 6"/>
                    <a:gd name="T75" fmla="*/ 0 h 7"/>
                    <a:gd name="T76" fmla="*/ 2 w 6"/>
                    <a:gd name="T77" fmla="*/ 0 h 7"/>
                    <a:gd name="T78" fmla="*/ 2 w 6"/>
                    <a:gd name="T79" fmla="*/ 0 h 7"/>
                    <a:gd name="T80" fmla="*/ 2 w 6"/>
                    <a:gd name="T8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 h="7">
                      <a:moveTo>
                        <a:pt x="2" y="0"/>
                      </a:moveTo>
                      <a:lnTo>
                        <a:pt x="2" y="0"/>
                      </a:lnTo>
                      <a:lnTo>
                        <a:pt x="4" y="0"/>
                      </a:lnTo>
                      <a:lnTo>
                        <a:pt x="4" y="1"/>
                      </a:lnTo>
                      <a:lnTo>
                        <a:pt x="4" y="1"/>
                      </a:lnTo>
                      <a:lnTo>
                        <a:pt x="4" y="1"/>
                      </a:lnTo>
                      <a:lnTo>
                        <a:pt x="4" y="3"/>
                      </a:lnTo>
                      <a:lnTo>
                        <a:pt x="4" y="3"/>
                      </a:lnTo>
                      <a:lnTo>
                        <a:pt x="4" y="3"/>
                      </a:lnTo>
                      <a:lnTo>
                        <a:pt x="4" y="3"/>
                      </a:lnTo>
                      <a:lnTo>
                        <a:pt x="6" y="3"/>
                      </a:lnTo>
                      <a:lnTo>
                        <a:pt x="6" y="5"/>
                      </a:lnTo>
                      <a:lnTo>
                        <a:pt x="6" y="5"/>
                      </a:lnTo>
                      <a:lnTo>
                        <a:pt x="6" y="5"/>
                      </a:lnTo>
                      <a:lnTo>
                        <a:pt x="6" y="7"/>
                      </a:lnTo>
                      <a:lnTo>
                        <a:pt x="6" y="7"/>
                      </a:lnTo>
                      <a:lnTo>
                        <a:pt x="6" y="7"/>
                      </a:lnTo>
                      <a:lnTo>
                        <a:pt x="6" y="7"/>
                      </a:lnTo>
                      <a:lnTo>
                        <a:pt x="4" y="7"/>
                      </a:lnTo>
                      <a:lnTo>
                        <a:pt x="4" y="7"/>
                      </a:lnTo>
                      <a:lnTo>
                        <a:pt x="4" y="7"/>
                      </a:lnTo>
                      <a:lnTo>
                        <a:pt x="4" y="7"/>
                      </a:lnTo>
                      <a:lnTo>
                        <a:pt x="4" y="7"/>
                      </a:lnTo>
                      <a:lnTo>
                        <a:pt x="2" y="7"/>
                      </a:lnTo>
                      <a:lnTo>
                        <a:pt x="2" y="5"/>
                      </a:lnTo>
                      <a:lnTo>
                        <a:pt x="2" y="5"/>
                      </a:lnTo>
                      <a:lnTo>
                        <a:pt x="2" y="5"/>
                      </a:lnTo>
                      <a:lnTo>
                        <a:pt x="2" y="5"/>
                      </a:lnTo>
                      <a:lnTo>
                        <a:pt x="2" y="3"/>
                      </a:lnTo>
                      <a:lnTo>
                        <a:pt x="0" y="3"/>
                      </a:lnTo>
                      <a:lnTo>
                        <a:pt x="0" y="3"/>
                      </a:lnTo>
                      <a:lnTo>
                        <a:pt x="0" y="3"/>
                      </a:lnTo>
                      <a:lnTo>
                        <a:pt x="0" y="3"/>
                      </a:lnTo>
                      <a:lnTo>
                        <a:pt x="0" y="1"/>
                      </a:lnTo>
                      <a:lnTo>
                        <a:pt x="0" y="1"/>
                      </a:lnTo>
                      <a:lnTo>
                        <a:pt x="0" y="1"/>
                      </a:lnTo>
                      <a:lnTo>
                        <a:pt x="0" y="0"/>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8" name="Freeform 958">
                  <a:extLst>
                    <a:ext uri="{FF2B5EF4-FFF2-40B4-BE49-F238E27FC236}">
                      <a16:creationId xmlns:a16="http://schemas.microsoft.com/office/drawing/2014/main" id="{E443F1B4-724B-4D4B-81F6-989C35A1A5C6}"/>
                    </a:ext>
                  </a:extLst>
                </p:cNvPr>
                <p:cNvSpPr>
                  <a:spLocks/>
                </p:cNvSpPr>
                <p:nvPr/>
              </p:nvSpPr>
              <p:spPr bwMode="auto">
                <a:xfrm>
                  <a:off x="17629328" y="4619626"/>
                  <a:ext cx="9525" cy="23813"/>
                </a:xfrm>
                <a:custGeom>
                  <a:avLst/>
                  <a:gdLst>
                    <a:gd name="T0" fmla="*/ 2 w 6"/>
                    <a:gd name="T1" fmla="*/ 1 h 15"/>
                    <a:gd name="T2" fmla="*/ 4 w 6"/>
                    <a:gd name="T3" fmla="*/ 1 h 15"/>
                    <a:gd name="T4" fmla="*/ 4 w 6"/>
                    <a:gd name="T5" fmla="*/ 1 h 15"/>
                    <a:gd name="T6" fmla="*/ 6 w 6"/>
                    <a:gd name="T7" fmla="*/ 1 h 15"/>
                    <a:gd name="T8" fmla="*/ 6 w 6"/>
                    <a:gd name="T9" fmla="*/ 3 h 15"/>
                    <a:gd name="T10" fmla="*/ 6 w 6"/>
                    <a:gd name="T11" fmla="*/ 5 h 15"/>
                    <a:gd name="T12" fmla="*/ 6 w 6"/>
                    <a:gd name="T13" fmla="*/ 7 h 15"/>
                    <a:gd name="T14" fmla="*/ 6 w 6"/>
                    <a:gd name="T15" fmla="*/ 7 h 15"/>
                    <a:gd name="T16" fmla="*/ 6 w 6"/>
                    <a:gd name="T17" fmla="*/ 7 h 15"/>
                    <a:gd name="T18" fmla="*/ 6 w 6"/>
                    <a:gd name="T19" fmla="*/ 9 h 15"/>
                    <a:gd name="T20" fmla="*/ 6 w 6"/>
                    <a:gd name="T21" fmla="*/ 11 h 15"/>
                    <a:gd name="T22" fmla="*/ 6 w 6"/>
                    <a:gd name="T23" fmla="*/ 13 h 15"/>
                    <a:gd name="T24" fmla="*/ 6 w 6"/>
                    <a:gd name="T25" fmla="*/ 13 h 15"/>
                    <a:gd name="T26" fmla="*/ 6 w 6"/>
                    <a:gd name="T27" fmla="*/ 15 h 15"/>
                    <a:gd name="T28" fmla="*/ 6 w 6"/>
                    <a:gd name="T29" fmla="*/ 15 h 15"/>
                    <a:gd name="T30" fmla="*/ 4 w 6"/>
                    <a:gd name="T31" fmla="*/ 15 h 15"/>
                    <a:gd name="T32" fmla="*/ 4 w 6"/>
                    <a:gd name="T33" fmla="*/ 15 h 15"/>
                    <a:gd name="T34" fmla="*/ 4 w 6"/>
                    <a:gd name="T35" fmla="*/ 15 h 15"/>
                    <a:gd name="T36" fmla="*/ 2 w 6"/>
                    <a:gd name="T37" fmla="*/ 13 h 15"/>
                    <a:gd name="T38" fmla="*/ 0 w 6"/>
                    <a:gd name="T39" fmla="*/ 13 h 15"/>
                    <a:gd name="T40" fmla="*/ 2 w 6"/>
                    <a:gd name="T41" fmla="*/ 13 h 15"/>
                    <a:gd name="T42" fmla="*/ 2 w 6"/>
                    <a:gd name="T43" fmla="*/ 11 h 15"/>
                    <a:gd name="T44" fmla="*/ 2 w 6"/>
                    <a:gd name="T45" fmla="*/ 9 h 15"/>
                    <a:gd name="T46" fmla="*/ 4 w 6"/>
                    <a:gd name="T47" fmla="*/ 9 h 15"/>
                    <a:gd name="T48" fmla="*/ 4 w 6"/>
                    <a:gd name="T49" fmla="*/ 7 h 15"/>
                    <a:gd name="T50" fmla="*/ 4 w 6"/>
                    <a:gd name="T51" fmla="*/ 5 h 15"/>
                    <a:gd name="T52" fmla="*/ 2 w 6"/>
                    <a:gd name="T53" fmla="*/ 5 h 15"/>
                    <a:gd name="T54" fmla="*/ 0 w 6"/>
                    <a:gd name="T55" fmla="*/ 5 h 15"/>
                    <a:gd name="T56" fmla="*/ 0 w 6"/>
                    <a:gd name="T57" fmla="*/ 5 h 15"/>
                    <a:gd name="T58" fmla="*/ 0 w 6"/>
                    <a:gd name="T59" fmla="*/ 5 h 15"/>
                    <a:gd name="T60" fmla="*/ 0 w 6"/>
                    <a:gd name="T61" fmla="*/ 3 h 15"/>
                    <a:gd name="T62" fmla="*/ 0 w 6"/>
                    <a:gd name="T63" fmla="*/ 3 h 15"/>
                    <a:gd name="T64" fmla="*/ 0 w 6"/>
                    <a:gd name="T65" fmla="*/ 1 h 15"/>
                    <a:gd name="T66" fmla="*/ 0 w 6"/>
                    <a:gd name="T67" fmla="*/ 1 h 15"/>
                    <a:gd name="T68" fmla="*/ 0 w 6"/>
                    <a:gd name="T69" fmla="*/ 0 h 15"/>
                    <a:gd name="T70" fmla="*/ 2 w 6"/>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5">
                      <a:moveTo>
                        <a:pt x="2" y="0"/>
                      </a:moveTo>
                      <a:lnTo>
                        <a:pt x="2" y="1"/>
                      </a:lnTo>
                      <a:lnTo>
                        <a:pt x="4" y="1"/>
                      </a:lnTo>
                      <a:lnTo>
                        <a:pt x="4" y="1"/>
                      </a:lnTo>
                      <a:lnTo>
                        <a:pt x="4" y="1"/>
                      </a:lnTo>
                      <a:lnTo>
                        <a:pt x="4" y="1"/>
                      </a:lnTo>
                      <a:lnTo>
                        <a:pt x="6" y="1"/>
                      </a:lnTo>
                      <a:lnTo>
                        <a:pt x="6" y="1"/>
                      </a:lnTo>
                      <a:lnTo>
                        <a:pt x="6" y="3"/>
                      </a:lnTo>
                      <a:lnTo>
                        <a:pt x="6" y="3"/>
                      </a:lnTo>
                      <a:lnTo>
                        <a:pt x="6" y="5"/>
                      </a:lnTo>
                      <a:lnTo>
                        <a:pt x="6" y="5"/>
                      </a:lnTo>
                      <a:lnTo>
                        <a:pt x="6" y="5"/>
                      </a:lnTo>
                      <a:lnTo>
                        <a:pt x="6" y="7"/>
                      </a:lnTo>
                      <a:lnTo>
                        <a:pt x="6" y="7"/>
                      </a:lnTo>
                      <a:lnTo>
                        <a:pt x="6" y="7"/>
                      </a:lnTo>
                      <a:lnTo>
                        <a:pt x="6" y="7"/>
                      </a:lnTo>
                      <a:lnTo>
                        <a:pt x="6" y="7"/>
                      </a:lnTo>
                      <a:lnTo>
                        <a:pt x="6" y="9"/>
                      </a:lnTo>
                      <a:lnTo>
                        <a:pt x="6" y="9"/>
                      </a:lnTo>
                      <a:lnTo>
                        <a:pt x="6" y="11"/>
                      </a:lnTo>
                      <a:lnTo>
                        <a:pt x="6" y="11"/>
                      </a:lnTo>
                      <a:lnTo>
                        <a:pt x="6" y="11"/>
                      </a:lnTo>
                      <a:lnTo>
                        <a:pt x="6" y="13"/>
                      </a:lnTo>
                      <a:lnTo>
                        <a:pt x="6" y="13"/>
                      </a:lnTo>
                      <a:lnTo>
                        <a:pt x="6" y="13"/>
                      </a:lnTo>
                      <a:lnTo>
                        <a:pt x="6" y="13"/>
                      </a:lnTo>
                      <a:lnTo>
                        <a:pt x="6" y="15"/>
                      </a:lnTo>
                      <a:lnTo>
                        <a:pt x="6" y="15"/>
                      </a:lnTo>
                      <a:lnTo>
                        <a:pt x="6" y="15"/>
                      </a:lnTo>
                      <a:lnTo>
                        <a:pt x="6" y="15"/>
                      </a:lnTo>
                      <a:lnTo>
                        <a:pt x="4" y="15"/>
                      </a:lnTo>
                      <a:lnTo>
                        <a:pt x="4" y="15"/>
                      </a:lnTo>
                      <a:lnTo>
                        <a:pt x="4" y="15"/>
                      </a:lnTo>
                      <a:lnTo>
                        <a:pt x="4" y="15"/>
                      </a:lnTo>
                      <a:lnTo>
                        <a:pt x="4" y="15"/>
                      </a:lnTo>
                      <a:lnTo>
                        <a:pt x="2" y="15"/>
                      </a:lnTo>
                      <a:lnTo>
                        <a:pt x="2" y="13"/>
                      </a:lnTo>
                      <a:lnTo>
                        <a:pt x="2" y="13"/>
                      </a:lnTo>
                      <a:lnTo>
                        <a:pt x="0" y="13"/>
                      </a:lnTo>
                      <a:lnTo>
                        <a:pt x="0" y="13"/>
                      </a:lnTo>
                      <a:lnTo>
                        <a:pt x="2" y="13"/>
                      </a:lnTo>
                      <a:lnTo>
                        <a:pt x="2" y="13"/>
                      </a:lnTo>
                      <a:lnTo>
                        <a:pt x="2" y="11"/>
                      </a:lnTo>
                      <a:lnTo>
                        <a:pt x="2" y="11"/>
                      </a:lnTo>
                      <a:lnTo>
                        <a:pt x="2" y="9"/>
                      </a:lnTo>
                      <a:lnTo>
                        <a:pt x="2" y="9"/>
                      </a:lnTo>
                      <a:lnTo>
                        <a:pt x="4" y="9"/>
                      </a:lnTo>
                      <a:lnTo>
                        <a:pt x="4" y="7"/>
                      </a:lnTo>
                      <a:lnTo>
                        <a:pt x="4" y="7"/>
                      </a:lnTo>
                      <a:lnTo>
                        <a:pt x="4" y="7"/>
                      </a:lnTo>
                      <a:lnTo>
                        <a:pt x="4" y="5"/>
                      </a:lnTo>
                      <a:lnTo>
                        <a:pt x="2" y="5"/>
                      </a:lnTo>
                      <a:lnTo>
                        <a:pt x="2" y="5"/>
                      </a:lnTo>
                      <a:lnTo>
                        <a:pt x="2" y="5"/>
                      </a:lnTo>
                      <a:lnTo>
                        <a:pt x="0" y="5"/>
                      </a:lnTo>
                      <a:lnTo>
                        <a:pt x="0" y="5"/>
                      </a:lnTo>
                      <a:lnTo>
                        <a:pt x="0" y="5"/>
                      </a:lnTo>
                      <a:lnTo>
                        <a:pt x="0" y="5"/>
                      </a:lnTo>
                      <a:lnTo>
                        <a:pt x="0" y="5"/>
                      </a:lnTo>
                      <a:lnTo>
                        <a:pt x="0" y="3"/>
                      </a:lnTo>
                      <a:lnTo>
                        <a:pt x="0" y="3"/>
                      </a:lnTo>
                      <a:lnTo>
                        <a:pt x="0" y="3"/>
                      </a:lnTo>
                      <a:lnTo>
                        <a:pt x="0" y="3"/>
                      </a:lnTo>
                      <a:lnTo>
                        <a:pt x="0" y="3"/>
                      </a:lnTo>
                      <a:lnTo>
                        <a:pt x="0" y="1"/>
                      </a:lnTo>
                      <a:lnTo>
                        <a:pt x="0" y="1"/>
                      </a:lnTo>
                      <a:lnTo>
                        <a:pt x="0" y="1"/>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79" name="Freeform 959">
                  <a:extLst>
                    <a:ext uri="{FF2B5EF4-FFF2-40B4-BE49-F238E27FC236}">
                      <a16:creationId xmlns:a16="http://schemas.microsoft.com/office/drawing/2014/main" id="{CEF7A696-0EE9-4176-8279-54CEC92CB432}"/>
                    </a:ext>
                  </a:extLst>
                </p:cNvPr>
                <p:cNvSpPr>
                  <a:spLocks/>
                </p:cNvSpPr>
                <p:nvPr/>
              </p:nvSpPr>
              <p:spPr bwMode="auto">
                <a:xfrm>
                  <a:off x="17629328" y="4619626"/>
                  <a:ext cx="9525" cy="23813"/>
                </a:xfrm>
                <a:custGeom>
                  <a:avLst/>
                  <a:gdLst>
                    <a:gd name="T0" fmla="*/ 2 w 6"/>
                    <a:gd name="T1" fmla="*/ 1 h 15"/>
                    <a:gd name="T2" fmla="*/ 4 w 6"/>
                    <a:gd name="T3" fmla="*/ 1 h 15"/>
                    <a:gd name="T4" fmla="*/ 4 w 6"/>
                    <a:gd name="T5" fmla="*/ 1 h 15"/>
                    <a:gd name="T6" fmla="*/ 6 w 6"/>
                    <a:gd name="T7" fmla="*/ 1 h 15"/>
                    <a:gd name="T8" fmla="*/ 6 w 6"/>
                    <a:gd name="T9" fmla="*/ 3 h 15"/>
                    <a:gd name="T10" fmla="*/ 6 w 6"/>
                    <a:gd name="T11" fmla="*/ 5 h 15"/>
                    <a:gd name="T12" fmla="*/ 6 w 6"/>
                    <a:gd name="T13" fmla="*/ 7 h 15"/>
                    <a:gd name="T14" fmla="*/ 6 w 6"/>
                    <a:gd name="T15" fmla="*/ 7 h 15"/>
                    <a:gd name="T16" fmla="*/ 6 w 6"/>
                    <a:gd name="T17" fmla="*/ 7 h 15"/>
                    <a:gd name="T18" fmla="*/ 6 w 6"/>
                    <a:gd name="T19" fmla="*/ 9 h 15"/>
                    <a:gd name="T20" fmla="*/ 6 w 6"/>
                    <a:gd name="T21" fmla="*/ 11 h 15"/>
                    <a:gd name="T22" fmla="*/ 6 w 6"/>
                    <a:gd name="T23" fmla="*/ 13 h 15"/>
                    <a:gd name="T24" fmla="*/ 6 w 6"/>
                    <a:gd name="T25" fmla="*/ 13 h 15"/>
                    <a:gd name="T26" fmla="*/ 6 w 6"/>
                    <a:gd name="T27" fmla="*/ 15 h 15"/>
                    <a:gd name="T28" fmla="*/ 6 w 6"/>
                    <a:gd name="T29" fmla="*/ 15 h 15"/>
                    <a:gd name="T30" fmla="*/ 4 w 6"/>
                    <a:gd name="T31" fmla="*/ 15 h 15"/>
                    <a:gd name="T32" fmla="*/ 4 w 6"/>
                    <a:gd name="T33" fmla="*/ 15 h 15"/>
                    <a:gd name="T34" fmla="*/ 4 w 6"/>
                    <a:gd name="T35" fmla="*/ 15 h 15"/>
                    <a:gd name="T36" fmla="*/ 2 w 6"/>
                    <a:gd name="T37" fmla="*/ 13 h 15"/>
                    <a:gd name="T38" fmla="*/ 0 w 6"/>
                    <a:gd name="T39" fmla="*/ 13 h 15"/>
                    <a:gd name="T40" fmla="*/ 2 w 6"/>
                    <a:gd name="T41" fmla="*/ 13 h 15"/>
                    <a:gd name="T42" fmla="*/ 2 w 6"/>
                    <a:gd name="T43" fmla="*/ 11 h 15"/>
                    <a:gd name="T44" fmla="*/ 2 w 6"/>
                    <a:gd name="T45" fmla="*/ 9 h 15"/>
                    <a:gd name="T46" fmla="*/ 4 w 6"/>
                    <a:gd name="T47" fmla="*/ 9 h 15"/>
                    <a:gd name="T48" fmla="*/ 4 w 6"/>
                    <a:gd name="T49" fmla="*/ 7 h 15"/>
                    <a:gd name="T50" fmla="*/ 4 w 6"/>
                    <a:gd name="T51" fmla="*/ 5 h 15"/>
                    <a:gd name="T52" fmla="*/ 2 w 6"/>
                    <a:gd name="T53" fmla="*/ 5 h 15"/>
                    <a:gd name="T54" fmla="*/ 0 w 6"/>
                    <a:gd name="T55" fmla="*/ 5 h 15"/>
                    <a:gd name="T56" fmla="*/ 0 w 6"/>
                    <a:gd name="T57" fmla="*/ 5 h 15"/>
                    <a:gd name="T58" fmla="*/ 0 w 6"/>
                    <a:gd name="T59" fmla="*/ 5 h 15"/>
                    <a:gd name="T60" fmla="*/ 0 w 6"/>
                    <a:gd name="T61" fmla="*/ 3 h 15"/>
                    <a:gd name="T62" fmla="*/ 0 w 6"/>
                    <a:gd name="T63" fmla="*/ 3 h 15"/>
                    <a:gd name="T64" fmla="*/ 0 w 6"/>
                    <a:gd name="T65" fmla="*/ 1 h 15"/>
                    <a:gd name="T66" fmla="*/ 0 w 6"/>
                    <a:gd name="T67" fmla="*/ 1 h 15"/>
                    <a:gd name="T68" fmla="*/ 0 w 6"/>
                    <a:gd name="T69" fmla="*/ 0 h 15"/>
                    <a:gd name="T70" fmla="*/ 2 w 6"/>
                    <a:gd name="T7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 h="15">
                      <a:moveTo>
                        <a:pt x="2" y="0"/>
                      </a:moveTo>
                      <a:lnTo>
                        <a:pt x="2" y="1"/>
                      </a:lnTo>
                      <a:lnTo>
                        <a:pt x="4" y="1"/>
                      </a:lnTo>
                      <a:lnTo>
                        <a:pt x="4" y="1"/>
                      </a:lnTo>
                      <a:lnTo>
                        <a:pt x="4" y="1"/>
                      </a:lnTo>
                      <a:lnTo>
                        <a:pt x="4" y="1"/>
                      </a:lnTo>
                      <a:lnTo>
                        <a:pt x="6" y="1"/>
                      </a:lnTo>
                      <a:lnTo>
                        <a:pt x="6" y="1"/>
                      </a:lnTo>
                      <a:lnTo>
                        <a:pt x="6" y="3"/>
                      </a:lnTo>
                      <a:lnTo>
                        <a:pt x="6" y="3"/>
                      </a:lnTo>
                      <a:lnTo>
                        <a:pt x="6" y="5"/>
                      </a:lnTo>
                      <a:lnTo>
                        <a:pt x="6" y="5"/>
                      </a:lnTo>
                      <a:lnTo>
                        <a:pt x="6" y="5"/>
                      </a:lnTo>
                      <a:lnTo>
                        <a:pt x="6" y="7"/>
                      </a:lnTo>
                      <a:lnTo>
                        <a:pt x="6" y="7"/>
                      </a:lnTo>
                      <a:lnTo>
                        <a:pt x="6" y="7"/>
                      </a:lnTo>
                      <a:lnTo>
                        <a:pt x="6" y="7"/>
                      </a:lnTo>
                      <a:lnTo>
                        <a:pt x="6" y="7"/>
                      </a:lnTo>
                      <a:lnTo>
                        <a:pt x="6" y="9"/>
                      </a:lnTo>
                      <a:lnTo>
                        <a:pt x="6" y="9"/>
                      </a:lnTo>
                      <a:lnTo>
                        <a:pt x="6" y="11"/>
                      </a:lnTo>
                      <a:lnTo>
                        <a:pt x="6" y="11"/>
                      </a:lnTo>
                      <a:lnTo>
                        <a:pt x="6" y="11"/>
                      </a:lnTo>
                      <a:lnTo>
                        <a:pt x="6" y="13"/>
                      </a:lnTo>
                      <a:lnTo>
                        <a:pt x="6" y="13"/>
                      </a:lnTo>
                      <a:lnTo>
                        <a:pt x="6" y="13"/>
                      </a:lnTo>
                      <a:lnTo>
                        <a:pt x="6" y="13"/>
                      </a:lnTo>
                      <a:lnTo>
                        <a:pt x="6" y="15"/>
                      </a:lnTo>
                      <a:lnTo>
                        <a:pt x="6" y="15"/>
                      </a:lnTo>
                      <a:lnTo>
                        <a:pt x="6" y="15"/>
                      </a:lnTo>
                      <a:lnTo>
                        <a:pt x="6" y="15"/>
                      </a:lnTo>
                      <a:lnTo>
                        <a:pt x="4" y="15"/>
                      </a:lnTo>
                      <a:lnTo>
                        <a:pt x="4" y="15"/>
                      </a:lnTo>
                      <a:lnTo>
                        <a:pt x="4" y="15"/>
                      </a:lnTo>
                      <a:lnTo>
                        <a:pt x="4" y="15"/>
                      </a:lnTo>
                      <a:lnTo>
                        <a:pt x="4" y="15"/>
                      </a:lnTo>
                      <a:lnTo>
                        <a:pt x="2" y="15"/>
                      </a:lnTo>
                      <a:lnTo>
                        <a:pt x="2" y="13"/>
                      </a:lnTo>
                      <a:lnTo>
                        <a:pt x="2" y="13"/>
                      </a:lnTo>
                      <a:lnTo>
                        <a:pt x="0" y="13"/>
                      </a:lnTo>
                      <a:lnTo>
                        <a:pt x="0" y="13"/>
                      </a:lnTo>
                      <a:lnTo>
                        <a:pt x="2" y="13"/>
                      </a:lnTo>
                      <a:lnTo>
                        <a:pt x="2" y="13"/>
                      </a:lnTo>
                      <a:lnTo>
                        <a:pt x="2" y="11"/>
                      </a:lnTo>
                      <a:lnTo>
                        <a:pt x="2" y="11"/>
                      </a:lnTo>
                      <a:lnTo>
                        <a:pt x="2" y="9"/>
                      </a:lnTo>
                      <a:lnTo>
                        <a:pt x="2" y="9"/>
                      </a:lnTo>
                      <a:lnTo>
                        <a:pt x="4" y="9"/>
                      </a:lnTo>
                      <a:lnTo>
                        <a:pt x="4" y="7"/>
                      </a:lnTo>
                      <a:lnTo>
                        <a:pt x="4" y="7"/>
                      </a:lnTo>
                      <a:lnTo>
                        <a:pt x="4" y="7"/>
                      </a:lnTo>
                      <a:lnTo>
                        <a:pt x="4" y="5"/>
                      </a:lnTo>
                      <a:lnTo>
                        <a:pt x="2" y="5"/>
                      </a:lnTo>
                      <a:lnTo>
                        <a:pt x="2" y="5"/>
                      </a:lnTo>
                      <a:lnTo>
                        <a:pt x="2" y="5"/>
                      </a:lnTo>
                      <a:lnTo>
                        <a:pt x="0" y="5"/>
                      </a:lnTo>
                      <a:lnTo>
                        <a:pt x="0" y="5"/>
                      </a:lnTo>
                      <a:lnTo>
                        <a:pt x="0" y="5"/>
                      </a:lnTo>
                      <a:lnTo>
                        <a:pt x="0" y="5"/>
                      </a:lnTo>
                      <a:lnTo>
                        <a:pt x="0" y="5"/>
                      </a:lnTo>
                      <a:lnTo>
                        <a:pt x="0" y="3"/>
                      </a:lnTo>
                      <a:lnTo>
                        <a:pt x="0" y="3"/>
                      </a:lnTo>
                      <a:lnTo>
                        <a:pt x="0" y="3"/>
                      </a:lnTo>
                      <a:lnTo>
                        <a:pt x="0" y="3"/>
                      </a:lnTo>
                      <a:lnTo>
                        <a:pt x="0" y="3"/>
                      </a:lnTo>
                      <a:lnTo>
                        <a:pt x="0" y="1"/>
                      </a:lnTo>
                      <a:lnTo>
                        <a:pt x="0" y="1"/>
                      </a:lnTo>
                      <a:lnTo>
                        <a:pt x="0" y="1"/>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0" name="Freeform 960">
                  <a:extLst>
                    <a:ext uri="{FF2B5EF4-FFF2-40B4-BE49-F238E27FC236}">
                      <a16:creationId xmlns:a16="http://schemas.microsoft.com/office/drawing/2014/main" id="{F0E55249-6D7E-48FB-BCDF-623BB26B45F4}"/>
                    </a:ext>
                  </a:extLst>
                </p:cNvPr>
                <p:cNvSpPr>
                  <a:spLocks/>
                </p:cNvSpPr>
                <p:nvPr/>
              </p:nvSpPr>
              <p:spPr bwMode="auto">
                <a:xfrm>
                  <a:off x="17678541" y="4703764"/>
                  <a:ext cx="14288" cy="30163"/>
                </a:xfrm>
                <a:custGeom>
                  <a:avLst/>
                  <a:gdLst>
                    <a:gd name="T0" fmla="*/ 9 w 9"/>
                    <a:gd name="T1" fmla="*/ 15 h 19"/>
                    <a:gd name="T2" fmla="*/ 9 w 9"/>
                    <a:gd name="T3" fmla="*/ 17 h 19"/>
                    <a:gd name="T4" fmla="*/ 9 w 9"/>
                    <a:gd name="T5" fmla="*/ 19 h 19"/>
                    <a:gd name="T6" fmla="*/ 7 w 9"/>
                    <a:gd name="T7" fmla="*/ 17 h 19"/>
                    <a:gd name="T8" fmla="*/ 5 w 9"/>
                    <a:gd name="T9" fmla="*/ 17 h 19"/>
                    <a:gd name="T10" fmla="*/ 5 w 9"/>
                    <a:gd name="T11" fmla="*/ 17 h 19"/>
                    <a:gd name="T12" fmla="*/ 5 w 9"/>
                    <a:gd name="T13" fmla="*/ 15 h 19"/>
                    <a:gd name="T14" fmla="*/ 5 w 9"/>
                    <a:gd name="T15" fmla="*/ 14 h 19"/>
                    <a:gd name="T16" fmla="*/ 4 w 9"/>
                    <a:gd name="T17" fmla="*/ 14 h 19"/>
                    <a:gd name="T18" fmla="*/ 4 w 9"/>
                    <a:gd name="T19" fmla="*/ 12 h 19"/>
                    <a:gd name="T20" fmla="*/ 2 w 9"/>
                    <a:gd name="T21" fmla="*/ 12 h 19"/>
                    <a:gd name="T22" fmla="*/ 4 w 9"/>
                    <a:gd name="T23" fmla="*/ 10 h 19"/>
                    <a:gd name="T24" fmla="*/ 4 w 9"/>
                    <a:gd name="T25" fmla="*/ 10 h 19"/>
                    <a:gd name="T26" fmla="*/ 2 w 9"/>
                    <a:gd name="T27" fmla="*/ 8 h 19"/>
                    <a:gd name="T28" fmla="*/ 2 w 9"/>
                    <a:gd name="T29" fmla="*/ 8 h 19"/>
                    <a:gd name="T30" fmla="*/ 2 w 9"/>
                    <a:gd name="T31" fmla="*/ 8 h 19"/>
                    <a:gd name="T32" fmla="*/ 0 w 9"/>
                    <a:gd name="T33" fmla="*/ 8 h 19"/>
                    <a:gd name="T34" fmla="*/ 0 w 9"/>
                    <a:gd name="T35" fmla="*/ 6 h 19"/>
                    <a:gd name="T36" fmla="*/ 0 w 9"/>
                    <a:gd name="T37" fmla="*/ 4 h 19"/>
                    <a:gd name="T38" fmla="*/ 0 w 9"/>
                    <a:gd name="T39" fmla="*/ 2 h 19"/>
                    <a:gd name="T40" fmla="*/ 0 w 9"/>
                    <a:gd name="T41" fmla="*/ 2 h 19"/>
                    <a:gd name="T42" fmla="*/ 0 w 9"/>
                    <a:gd name="T43" fmla="*/ 2 h 19"/>
                    <a:gd name="T44" fmla="*/ 0 w 9"/>
                    <a:gd name="T45" fmla="*/ 0 h 19"/>
                    <a:gd name="T46" fmla="*/ 0 w 9"/>
                    <a:gd name="T47" fmla="*/ 0 h 19"/>
                    <a:gd name="T48" fmla="*/ 2 w 9"/>
                    <a:gd name="T49" fmla="*/ 0 h 19"/>
                    <a:gd name="T50" fmla="*/ 2 w 9"/>
                    <a:gd name="T51" fmla="*/ 2 h 19"/>
                    <a:gd name="T52" fmla="*/ 4 w 9"/>
                    <a:gd name="T53" fmla="*/ 2 h 19"/>
                    <a:gd name="T54" fmla="*/ 4 w 9"/>
                    <a:gd name="T55" fmla="*/ 2 h 19"/>
                    <a:gd name="T56" fmla="*/ 4 w 9"/>
                    <a:gd name="T57" fmla="*/ 4 h 19"/>
                    <a:gd name="T58" fmla="*/ 5 w 9"/>
                    <a:gd name="T59" fmla="*/ 6 h 19"/>
                    <a:gd name="T60" fmla="*/ 5 w 9"/>
                    <a:gd name="T61" fmla="*/ 6 h 19"/>
                    <a:gd name="T62" fmla="*/ 5 w 9"/>
                    <a:gd name="T63" fmla="*/ 8 h 19"/>
                    <a:gd name="T64" fmla="*/ 7 w 9"/>
                    <a:gd name="T65" fmla="*/ 8 h 19"/>
                    <a:gd name="T66" fmla="*/ 7 w 9"/>
                    <a:gd name="T67" fmla="*/ 10 h 19"/>
                    <a:gd name="T68" fmla="*/ 9 w 9"/>
                    <a:gd name="T69" fmla="*/ 10 h 19"/>
                    <a:gd name="T70" fmla="*/ 9 w 9"/>
                    <a:gd name="T71" fmla="*/ 10 h 19"/>
                    <a:gd name="T72" fmla="*/ 9 w 9"/>
                    <a:gd name="T73" fmla="*/ 12 h 19"/>
                    <a:gd name="T74" fmla="*/ 9 w 9"/>
                    <a:gd name="T75" fmla="*/ 14 h 19"/>
                    <a:gd name="T76" fmla="*/ 9 w 9"/>
                    <a:gd name="T7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9">
                      <a:moveTo>
                        <a:pt x="9" y="15"/>
                      </a:moveTo>
                      <a:lnTo>
                        <a:pt x="9" y="15"/>
                      </a:lnTo>
                      <a:lnTo>
                        <a:pt x="9" y="17"/>
                      </a:lnTo>
                      <a:lnTo>
                        <a:pt x="9" y="17"/>
                      </a:lnTo>
                      <a:lnTo>
                        <a:pt x="9" y="19"/>
                      </a:lnTo>
                      <a:lnTo>
                        <a:pt x="9" y="19"/>
                      </a:lnTo>
                      <a:lnTo>
                        <a:pt x="7" y="19"/>
                      </a:lnTo>
                      <a:lnTo>
                        <a:pt x="7" y="17"/>
                      </a:lnTo>
                      <a:lnTo>
                        <a:pt x="7" y="17"/>
                      </a:lnTo>
                      <a:lnTo>
                        <a:pt x="5" y="17"/>
                      </a:lnTo>
                      <a:lnTo>
                        <a:pt x="5" y="17"/>
                      </a:lnTo>
                      <a:lnTo>
                        <a:pt x="5" y="17"/>
                      </a:lnTo>
                      <a:lnTo>
                        <a:pt x="5" y="15"/>
                      </a:lnTo>
                      <a:lnTo>
                        <a:pt x="5" y="15"/>
                      </a:lnTo>
                      <a:lnTo>
                        <a:pt x="5" y="14"/>
                      </a:lnTo>
                      <a:lnTo>
                        <a:pt x="5" y="14"/>
                      </a:lnTo>
                      <a:lnTo>
                        <a:pt x="4" y="14"/>
                      </a:lnTo>
                      <a:lnTo>
                        <a:pt x="4" y="14"/>
                      </a:lnTo>
                      <a:lnTo>
                        <a:pt x="4" y="12"/>
                      </a:lnTo>
                      <a:lnTo>
                        <a:pt x="4" y="12"/>
                      </a:lnTo>
                      <a:lnTo>
                        <a:pt x="4" y="12"/>
                      </a:lnTo>
                      <a:lnTo>
                        <a:pt x="2" y="12"/>
                      </a:lnTo>
                      <a:lnTo>
                        <a:pt x="2" y="10"/>
                      </a:lnTo>
                      <a:lnTo>
                        <a:pt x="4" y="10"/>
                      </a:lnTo>
                      <a:lnTo>
                        <a:pt x="4" y="10"/>
                      </a:lnTo>
                      <a:lnTo>
                        <a:pt x="4" y="10"/>
                      </a:lnTo>
                      <a:lnTo>
                        <a:pt x="2" y="10"/>
                      </a:lnTo>
                      <a:lnTo>
                        <a:pt x="2" y="8"/>
                      </a:lnTo>
                      <a:lnTo>
                        <a:pt x="2" y="8"/>
                      </a:lnTo>
                      <a:lnTo>
                        <a:pt x="2" y="8"/>
                      </a:lnTo>
                      <a:lnTo>
                        <a:pt x="2" y="8"/>
                      </a:lnTo>
                      <a:lnTo>
                        <a:pt x="2" y="8"/>
                      </a:lnTo>
                      <a:lnTo>
                        <a:pt x="0" y="8"/>
                      </a:lnTo>
                      <a:lnTo>
                        <a:pt x="0" y="8"/>
                      </a:lnTo>
                      <a:lnTo>
                        <a:pt x="0" y="8"/>
                      </a:lnTo>
                      <a:lnTo>
                        <a:pt x="0" y="6"/>
                      </a:lnTo>
                      <a:lnTo>
                        <a:pt x="0" y="6"/>
                      </a:lnTo>
                      <a:lnTo>
                        <a:pt x="0" y="4"/>
                      </a:lnTo>
                      <a:lnTo>
                        <a:pt x="0" y="4"/>
                      </a:lnTo>
                      <a:lnTo>
                        <a:pt x="0" y="2"/>
                      </a:lnTo>
                      <a:lnTo>
                        <a:pt x="0" y="2"/>
                      </a:lnTo>
                      <a:lnTo>
                        <a:pt x="0" y="2"/>
                      </a:lnTo>
                      <a:lnTo>
                        <a:pt x="0" y="2"/>
                      </a:lnTo>
                      <a:lnTo>
                        <a:pt x="0" y="2"/>
                      </a:lnTo>
                      <a:lnTo>
                        <a:pt x="0" y="0"/>
                      </a:lnTo>
                      <a:lnTo>
                        <a:pt x="0" y="0"/>
                      </a:lnTo>
                      <a:lnTo>
                        <a:pt x="0" y="0"/>
                      </a:lnTo>
                      <a:lnTo>
                        <a:pt x="0" y="0"/>
                      </a:lnTo>
                      <a:lnTo>
                        <a:pt x="2" y="0"/>
                      </a:lnTo>
                      <a:lnTo>
                        <a:pt x="2" y="0"/>
                      </a:lnTo>
                      <a:lnTo>
                        <a:pt x="2" y="2"/>
                      </a:lnTo>
                      <a:lnTo>
                        <a:pt x="2" y="2"/>
                      </a:lnTo>
                      <a:lnTo>
                        <a:pt x="2" y="2"/>
                      </a:lnTo>
                      <a:lnTo>
                        <a:pt x="4" y="2"/>
                      </a:lnTo>
                      <a:lnTo>
                        <a:pt x="4" y="2"/>
                      </a:lnTo>
                      <a:lnTo>
                        <a:pt x="4" y="2"/>
                      </a:lnTo>
                      <a:lnTo>
                        <a:pt x="4" y="4"/>
                      </a:lnTo>
                      <a:lnTo>
                        <a:pt x="4" y="4"/>
                      </a:lnTo>
                      <a:lnTo>
                        <a:pt x="5" y="4"/>
                      </a:lnTo>
                      <a:lnTo>
                        <a:pt x="5" y="6"/>
                      </a:lnTo>
                      <a:lnTo>
                        <a:pt x="5" y="6"/>
                      </a:lnTo>
                      <a:lnTo>
                        <a:pt x="5" y="6"/>
                      </a:lnTo>
                      <a:lnTo>
                        <a:pt x="5" y="8"/>
                      </a:lnTo>
                      <a:lnTo>
                        <a:pt x="5" y="8"/>
                      </a:lnTo>
                      <a:lnTo>
                        <a:pt x="5" y="8"/>
                      </a:lnTo>
                      <a:lnTo>
                        <a:pt x="7" y="8"/>
                      </a:lnTo>
                      <a:lnTo>
                        <a:pt x="7" y="10"/>
                      </a:lnTo>
                      <a:lnTo>
                        <a:pt x="7" y="10"/>
                      </a:lnTo>
                      <a:lnTo>
                        <a:pt x="7" y="10"/>
                      </a:lnTo>
                      <a:lnTo>
                        <a:pt x="9" y="10"/>
                      </a:lnTo>
                      <a:lnTo>
                        <a:pt x="9" y="10"/>
                      </a:lnTo>
                      <a:lnTo>
                        <a:pt x="9" y="10"/>
                      </a:lnTo>
                      <a:lnTo>
                        <a:pt x="9" y="12"/>
                      </a:lnTo>
                      <a:lnTo>
                        <a:pt x="9" y="12"/>
                      </a:lnTo>
                      <a:lnTo>
                        <a:pt x="9" y="14"/>
                      </a:lnTo>
                      <a:lnTo>
                        <a:pt x="9" y="14"/>
                      </a:lnTo>
                      <a:lnTo>
                        <a:pt x="9" y="14"/>
                      </a:lnTo>
                      <a:lnTo>
                        <a:pt x="9" y="15"/>
                      </a:lnTo>
                      <a:lnTo>
                        <a:pt x="9" y="15"/>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1" name="Freeform 961">
                  <a:extLst>
                    <a:ext uri="{FF2B5EF4-FFF2-40B4-BE49-F238E27FC236}">
                      <a16:creationId xmlns:a16="http://schemas.microsoft.com/office/drawing/2014/main" id="{203E5DDB-D4E9-4AA0-87B3-B012DACBA387}"/>
                    </a:ext>
                  </a:extLst>
                </p:cNvPr>
                <p:cNvSpPr>
                  <a:spLocks/>
                </p:cNvSpPr>
                <p:nvPr/>
              </p:nvSpPr>
              <p:spPr bwMode="auto">
                <a:xfrm>
                  <a:off x="17678541" y="4703764"/>
                  <a:ext cx="14288" cy="30163"/>
                </a:xfrm>
                <a:custGeom>
                  <a:avLst/>
                  <a:gdLst>
                    <a:gd name="T0" fmla="*/ 9 w 9"/>
                    <a:gd name="T1" fmla="*/ 15 h 19"/>
                    <a:gd name="T2" fmla="*/ 9 w 9"/>
                    <a:gd name="T3" fmla="*/ 17 h 19"/>
                    <a:gd name="T4" fmla="*/ 9 w 9"/>
                    <a:gd name="T5" fmla="*/ 19 h 19"/>
                    <a:gd name="T6" fmla="*/ 7 w 9"/>
                    <a:gd name="T7" fmla="*/ 17 h 19"/>
                    <a:gd name="T8" fmla="*/ 5 w 9"/>
                    <a:gd name="T9" fmla="*/ 17 h 19"/>
                    <a:gd name="T10" fmla="*/ 5 w 9"/>
                    <a:gd name="T11" fmla="*/ 17 h 19"/>
                    <a:gd name="T12" fmla="*/ 5 w 9"/>
                    <a:gd name="T13" fmla="*/ 15 h 19"/>
                    <a:gd name="T14" fmla="*/ 5 w 9"/>
                    <a:gd name="T15" fmla="*/ 14 h 19"/>
                    <a:gd name="T16" fmla="*/ 4 w 9"/>
                    <a:gd name="T17" fmla="*/ 14 h 19"/>
                    <a:gd name="T18" fmla="*/ 4 w 9"/>
                    <a:gd name="T19" fmla="*/ 12 h 19"/>
                    <a:gd name="T20" fmla="*/ 2 w 9"/>
                    <a:gd name="T21" fmla="*/ 12 h 19"/>
                    <a:gd name="T22" fmla="*/ 4 w 9"/>
                    <a:gd name="T23" fmla="*/ 10 h 19"/>
                    <a:gd name="T24" fmla="*/ 4 w 9"/>
                    <a:gd name="T25" fmla="*/ 10 h 19"/>
                    <a:gd name="T26" fmla="*/ 2 w 9"/>
                    <a:gd name="T27" fmla="*/ 8 h 19"/>
                    <a:gd name="T28" fmla="*/ 2 w 9"/>
                    <a:gd name="T29" fmla="*/ 8 h 19"/>
                    <a:gd name="T30" fmla="*/ 2 w 9"/>
                    <a:gd name="T31" fmla="*/ 8 h 19"/>
                    <a:gd name="T32" fmla="*/ 0 w 9"/>
                    <a:gd name="T33" fmla="*/ 8 h 19"/>
                    <a:gd name="T34" fmla="*/ 0 w 9"/>
                    <a:gd name="T35" fmla="*/ 6 h 19"/>
                    <a:gd name="T36" fmla="*/ 0 w 9"/>
                    <a:gd name="T37" fmla="*/ 4 h 19"/>
                    <a:gd name="T38" fmla="*/ 0 w 9"/>
                    <a:gd name="T39" fmla="*/ 2 h 19"/>
                    <a:gd name="T40" fmla="*/ 0 w 9"/>
                    <a:gd name="T41" fmla="*/ 2 h 19"/>
                    <a:gd name="T42" fmla="*/ 0 w 9"/>
                    <a:gd name="T43" fmla="*/ 2 h 19"/>
                    <a:gd name="T44" fmla="*/ 0 w 9"/>
                    <a:gd name="T45" fmla="*/ 0 h 19"/>
                    <a:gd name="T46" fmla="*/ 0 w 9"/>
                    <a:gd name="T47" fmla="*/ 0 h 19"/>
                    <a:gd name="T48" fmla="*/ 2 w 9"/>
                    <a:gd name="T49" fmla="*/ 0 h 19"/>
                    <a:gd name="T50" fmla="*/ 2 w 9"/>
                    <a:gd name="T51" fmla="*/ 2 h 19"/>
                    <a:gd name="T52" fmla="*/ 4 w 9"/>
                    <a:gd name="T53" fmla="*/ 2 h 19"/>
                    <a:gd name="T54" fmla="*/ 4 w 9"/>
                    <a:gd name="T55" fmla="*/ 2 h 19"/>
                    <a:gd name="T56" fmla="*/ 4 w 9"/>
                    <a:gd name="T57" fmla="*/ 4 h 19"/>
                    <a:gd name="T58" fmla="*/ 5 w 9"/>
                    <a:gd name="T59" fmla="*/ 6 h 19"/>
                    <a:gd name="T60" fmla="*/ 5 w 9"/>
                    <a:gd name="T61" fmla="*/ 6 h 19"/>
                    <a:gd name="T62" fmla="*/ 5 w 9"/>
                    <a:gd name="T63" fmla="*/ 8 h 19"/>
                    <a:gd name="T64" fmla="*/ 7 w 9"/>
                    <a:gd name="T65" fmla="*/ 8 h 19"/>
                    <a:gd name="T66" fmla="*/ 7 w 9"/>
                    <a:gd name="T67" fmla="*/ 10 h 19"/>
                    <a:gd name="T68" fmla="*/ 9 w 9"/>
                    <a:gd name="T69" fmla="*/ 10 h 19"/>
                    <a:gd name="T70" fmla="*/ 9 w 9"/>
                    <a:gd name="T71" fmla="*/ 10 h 19"/>
                    <a:gd name="T72" fmla="*/ 9 w 9"/>
                    <a:gd name="T73" fmla="*/ 12 h 19"/>
                    <a:gd name="T74" fmla="*/ 9 w 9"/>
                    <a:gd name="T75" fmla="*/ 14 h 19"/>
                    <a:gd name="T76" fmla="*/ 9 w 9"/>
                    <a:gd name="T77"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 h="19">
                      <a:moveTo>
                        <a:pt x="9" y="15"/>
                      </a:moveTo>
                      <a:lnTo>
                        <a:pt x="9" y="15"/>
                      </a:lnTo>
                      <a:lnTo>
                        <a:pt x="9" y="17"/>
                      </a:lnTo>
                      <a:lnTo>
                        <a:pt x="9" y="17"/>
                      </a:lnTo>
                      <a:lnTo>
                        <a:pt x="9" y="19"/>
                      </a:lnTo>
                      <a:lnTo>
                        <a:pt x="9" y="19"/>
                      </a:lnTo>
                      <a:lnTo>
                        <a:pt x="7" y="19"/>
                      </a:lnTo>
                      <a:lnTo>
                        <a:pt x="7" y="17"/>
                      </a:lnTo>
                      <a:lnTo>
                        <a:pt x="7" y="17"/>
                      </a:lnTo>
                      <a:lnTo>
                        <a:pt x="5" y="17"/>
                      </a:lnTo>
                      <a:lnTo>
                        <a:pt x="5" y="17"/>
                      </a:lnTo>
                      <a:lnTo>
                        <a:pt x="5" y="17"/>
                      </a:lnTo>
                      <a:lnTo>
                        <a:pt x="5" y="15"/>
                      </a:lnTo>
                      <a:lnTo>
                        <a:pt x="5" y="15"/>
                      </a:lnTo>
                      <a:lnTo>
                        <a:pt x="5" y="14"/>
                      </a:lnTo>
                      <a:lnTo>
                        <a:pt x="5" y="14"/>
                      </a:lnTo>
                      <a:lnTo>
                        <a:pt x="4" y="14"/>
                      </a:lnTo>
                      <a:lnTo>
                        <a:pt x="4" y="14"/>
                      </a:lnTo>
                      <a:lnTo>
                        <a:pt x="4" y="12"/>
                      </a:lnTo>
                      <a:lnTo>
                        <a:pt x="4" y="12"/>
                      </a:lnTo>
                      <a:lnTo>
                        <a:pt x="4" y="12"/>
                      </a:lnTo>
                      <a:lnTo>
                        <a:pt x="2" y="12"/>
                      </a:lnTo>
                      <a:lnTo>
                        <a:pt x="2" y="10"/>
                      </a:lnTo>
                      <a:lnTo>
                        <a:pt x="4" y="10"/>
                      </a:lnTo>
                      <a:lnTo>
                        <a:pt x="4" y="10"/>
                      </a:lnTo>
                      <a:lnTo>
                        <a:pt x="4" y="10"/>
                      </a:lnTo>
                      <a:lnTo>
                        <a:pt x="2" y="10"/>
                      </a:lnTo>
                      <a:lnTo>
                        <a:pt x="2" y="8"/>
                      </a:lnTo>
                      <a:lnTo>
                        <a:pt x="2" y="8"/>
                      </a:lnTo>
                      <a:lnTo>
                        <a:pt x="2" y="8"/>
                      </a:lnTo>
                      <a:lnTo>
                        <a:pt x="2" y="8"/>
                      </a:lnTo>
                      <a:lnTo>
                        <a:pt x="2" y="8"/>
                      </a:lnTo>
                      <a:lnTo>
                        <a:pt x="0" y="8"/>
                      </a:lnTo>
                      <a:lnTo>
                        <a:pt x="0" y="8"/>
                      </a:lnTo>
                      <a:lnTo>
                        <a:pt x="0" y="8"/>
                      </a:lnTo>
                      <a:lnTo>
                        <a:pt x="0" y="6"/>
                      </a:lnTo>
                      <a:lnTo>
                        <a:pt x="0" y="6"/>
                      </a:lnTo>
                      <a:lnTo>
                        <a:pt x="0" y="4"/>
                      </a:lnTo>
                      <a:lnTo>
                        <a:pt x="0" y="4"/>
                      </a:lnTo>
                      <a:lnTo>
                        <a:pt x="0" y="2"/>
                      </a:lnTo>
                      <a:lnTo>
                        <a:pt x="0" y="2"/>
                      </a:lnTo>
                      <a:lnTo>
                        <a:pt x="0" y="2"/>
                      </a:lnTo>
                      <a:lnTo>
                        <a:pt x="0" y="2"/>
                      </a:lnTo>
                      <a:lnTo>
                        <a:pt x="0" y="2"/>
                      </a:lnTo>
                      <a:lnTo>
                        <a:pt x="0" y="0"/>
                      </a:lnTo>
                      <a:lnTo>
                        <a:pt x="0" y="0"/>
                      </a:lnTo>
                      <a:lnTo>
                        <a:pt x="0" y="0"/>
                      </a:lnTo>
                      <a:lnTo>
                        <a:pt x="0" y="0"/>
                      </a:lnTo>
                      <a:lnTo>
                        <a:pt x="2" y="0"/>
                      </a:lnTo>
                      <a:lnTo>
                        <a:pt x="2" y="0"/>
                      </a:lnTo>
                      <a:lnTo>
                        <a:pt x="2" y="2"/>
                      </a:lnTo>
                      <a:lnTo>
                        <a:pt x="2" y="2"/>
                      </a:lnTo>
                      <a:lnTo>
                        <a:pt x="2" y="2"/>
                      </a:lnTo>
                      <a:lnTo>
                        <a:pt x="4" y="2"/>
                      </a:lnTo>
                      <a:lnTo>
                        <a:pt x="4" y="2"/>
                      </a:lnTo>
                      <a:lnTo>
                        <a:pt x="4" y="2"/>
                      </a:lnTo>
                      <a:lnTo>
                        <a:pt x="4" y="4"/>
                      </a:lnTo>
                      <a:lnTo>
                        <a:pt x="4" y="4"/>
                      </a:lnTo>
                      <a:lnTo>
                        <a:pt x="5" y="4"/>
                      </a:lnTo>
                      <a:lnTo>
                        <a:pt x="5" y="6"/>
                      </a:lnTo>
                      <a:lnTo>
                        <a:pt x="5" y="6"/>
                      </a:lnTo>
                      <a:lnTo>
                        <a:pt x="5" y="6"/>
                      </a:lnTo>
                      <a:lnTo>
                        <a:pt x="5" y="8"/>
                      </a:lnTo>
                      <a:lnTo>
                        <a:pt x="5" y="8"/>
                      </a:lnTo>
                      <a:lnTo>
                        <a:pt x="5" y="8"/>
                      </a:lnTo>
                      <a:lnTo>
                        <a:pt x="7" y="8"/>
                      </a:lnTo>
                      <a:lnTo>
                        <a:pt x="7" y="10"/>
                      </a:lnTo>
                      <a:lnTo>
                        <a:pt x="7" y="10"/>
                      </a:lnTo>
                      <a:lnTo>
                        <a:pt x="7" y="10"/>
                      </a:lnTo>
                      <a:lnTo>
                        <a:pt x="9" y="10"/>
                      </a:lnTo>
                      <a:lnTo>
                        <a:pt x="9" y="10"/>
                      </a:lnTo>
                      <a:lnTo>
                        <a:pt x="9" y="10"/>
                      </a:lnTo>
                      <a:lnTo>
                        <a:pt x="9" y="12"/>
                      </a:lnTo>
                      <a:lnTo>
                        <a:pt x="9" y="12"/>
                      </a:lnTo>
                      <a:lnTo>
                        <a:pt x="9" y="14"/>
                      </a:lnTo>
                      <a:lnTo>
                        <a:pt x="9" y="14"/>
                      </a:lnTo>
                      <a:lnTo>
                        <a:pt x="9" y="14"/>
                      </a:lnTo>
                      <a:lnTo>
                        <a:pt x="9" y="15"/>
                      </a:lnTo>
                      <a:lnTo>
                        <a:pt x="9" y="15"/>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2" name="Freeform 962">
                  <a:extLst>
                    <a:ext uri="{FF2B5EF4-FFF2-40B4-BE49-F238E27FC236}">
                      <a16:creationId xmlns:a16="http://schemas.microsoft.com/office/drawing/2014/main" id="{048575D4-D48A-45CE-9A07-FE440480CDDD}"/>
                    </a:ext>
                  </a:extLst>
                </p:cNvPr>
                <p:cNvSpPr>
                  <a:spLocks/>
                </p:cNvSpPr>
                <p:nvPr/>
              </p:nvSpPr>
              <p:spPr bwMode="auto">
                <a:xfrm>
                  <a:off x="17559478" y="4527551"/>
                  <a:ext cx="23813" cy="20638"/>
                </a:xfrm>
                <a:custGeom>
                  <a:avLst/>
                  <a:gdLst>
                    <a:gd name="T0" fmla="*/ 4 w 15"/>
                    <a:gd name="T1" fmla="*/ 0 h 13"/>
                    <a:gd name="T2" fmla="*/ 4 w 15"/>
                    <a:gd name="T3" fmla="*/ 0 h 13"/>
                    <a:gd name="T4" fmla="*/ 6 w 15"/>
                    <a:gd name="T5" fmla="*/ 2 h 13"/>
                    <a:gd name="T6" fmla="*/ 6 w 15"/>
                    <a:gd name="T7" fmla="*/ 2 h 13"/>
                    <a:gd name="T8" fmla="*/ 6 w 15"/>
                    <a:gd name="T9" fmla="*/ 2 h 13"/>
                    <a:gd name="T10" fmla="*/ 8 w 15"/>
                    <a:gd name="T11" fmla="*/ 2 h 13"/>
                    <a:gd name="T12" fmla="*/ 10 w 15"/>
                    <a:gd name="T13" fmla="*/ 4 h 13"/>
                    <a:gd name="T14" fmla="*/ 10 w 15"/>
                    <a:gd name="T15" fmla="*/ 4 h 13"/>
                    <a:gd name="T16" fmla="*/ 10 w 15"/>
                    <a:gd name="T17" fmla="*/ 6 h 13"/>
                    <a:gd name="T18" fmla="*/ 12 w 15"/>
                    <a:gd name="T19" fmla="*/ 6 h 13"/>
                    <a:gd name="T20" fmla="*/ 12 w 15"/>
                    <a:gd name="T21" fmla="*/ 8 h 13"/>
                    <a:gd name="T22" fmla="*/ 12 w 15"/>
                    <a:gd name="T23" fmla="*/ 8 h 13"/>
                    <a:gd name="T24" fmla="*/ 14 w 15"/>
                    <a:gd name="T25" fmla="*/ 10 h 13"/>
                    <a:gd name="T26" fmla="*/ 15 w 15"/>
                    <a:gd name="T27" fmla="*/ 10 h 13"/>
                    <a:gd name="T28" fmla="*/ 15 w 15"/>
                    <a:gd name="T29" fmla="*/ 10 h 13"/>
                    <a:gd name="T30" fmla="*/ 15 w 15"/>
                    <a:gd name="T31" fmla="*/ 10 h 13"/>
                    <a:gd name="T32" fmla="*/ 15 w 15"/>
                    <a:gd name="T33" fmla="*/ 12 h 13"/>
                    <a:gd name="T34" fmla="*/ 14 w 15"/>
                    <a:gd name="T35" fmla="*/ 13 h 13"/>
                    <a:gd name="T36" fmla="*/ 12 w 15"/>
                    <a:gd name="T37" fmla="*/ 13 h 13"/>
                    <a:gd name="T38" fmla="*/ 12 w 15"/>
                    <a:gd name="T39" fmla="*/ 12 h 13"/>
                    <a:gd name="T40" fmla="*/ 10 w 15"/>
                    <a:gd name="T41" fmla="*/ 12 h 13"/>
                    <a:gd name="T42" fmla="*/ 10 w 15"/>
                    <a:gd name="T43" fmla="*/ 12 h 13"/>
                    <a:gd name="T44" fmla="*/ 10 w 15"/>
                    <a:gd name="T45" fmla="*/ 12 h 13"/>
                    <a:gd name="T46" fmla="*/ 10 w 15"/>
                    <a:gd name="T47" fmla="*/ 10 h 13"/>
                    <a:gd name="T48" fmla="*/ 8 w 15"/>
                    <a:gd name="T49" fmla="*/ 10 h 13"/>
                    <a:gd name="T50" fmla="*/ 8 w 15"/>
                    <a:gd name="T51" fmla="*/ 10 h 13"/>
                    <a:gd name="T52" fmla="*/ 6 w 15"/>
                    <a:gd name="T53" fmla="*/ 8 h 13"/>
                    <a:gd name="T54" fmla="*/ 6 w 15"/>
                    <a:gd name="T55" fmla="*/ 10 h 13"/>
                    <a:gd name="T56" fmla="*/ 4 w 15"/>
                    <a:gd name="T57" fmla="*/ 10 h 13"/>
                    <a:gd name="T58" fmla="*/ 4 w 15"/>
                    <a:gd name="T59" fmla="*/ 8 h 13"/>
                    <a:gd name="T60" fmla="*/ 4 w 15"/>
                    <a:gd name="T61" fmla="*/ 8 h 13"/>
                    <a:gd name="T62" fmla="*/ 2 w 15"/>
                    <a:gd name="T63" fmla="*/ 6 h 13"/>
                    <a:gd name="T64" fmla="*/ 2 w 15"/>
                    <a:gd name="T65" fmla="*/ 6 h 13"/>
                    <a:gd name="T66" fmla="*/ 0 w 15"/>
                    <a:gd name="T67" fmla="*/ 4 h 13"/>
                    <a:gd name="T68" fmla="*/ 0 w 15"/>
                    <a:gd name="T69" fmla="*/ 4 h 13"/>
                    <a:gd name="T70" fmla="*/ 0 w 15"/>
                    <a:gd name="T71" fmla="*/ 2 h 13"/>
                    <a:gd name="T72" fmla="*/ 2 w 15"/>
                    <a:gd name="T73" fmla="*/ 2 h 13"/>
                    <a:gd name="T74" fmla="*/ 2 w 15"/>
                    <a:gd name="T75" fmla="*/ 0 h 13"/>
                    <a:gd name="T76" fmla="*/ 2 w 15"/>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3">
                      <a:moveTo>
                        <a:pt x="4" y="0"/>
                      </a:moveTo>
                      <a:lnTo>
                        <a:pt x="4" y="0"/>
                      </a:lnTo>
                      <a:lnTo>
                        <a:pt x="4" y="0"/>
                      </a:lnTo>
                      <a:lnTo>
                        <a:pt x="4" y="0"/>
                      </a:lnTo>
                      <a:lnTo>
                        <a:pt x="4" y="2"/>
                      </a:lnTo>
                      <a:lnTo>
                        <a:pt x="6" y="2"/>
                      </a:lnTo>
                      <a:lnTo>
                        <a:pt x="6" y="2"/>
                      </a:lnTo>
                      <a:lnTo>
                        <a:pt x="6" y="2"/>
                      </a:lnTo>
                      <a:lnTo>
                        <a:pt x="6" y="2"/>
                      </a:lnTo>
                      <a:lnTo>
                        <a:pt x="6" y="2"/>
                      </a:lnTo>
                      <a:lnTo>
                        <a:pt x="8" y="2"/>
                      </a:lnTo>
                      <a:lnTo>
                        <a:pt x="8" y="2"/>
                      </a:lnTo>
                      <a:lnTo>
                        <a:pt x="8" y="4"/>
                      </a:lnTo>
                      <a:lnTo>
                        <a:pt x="10" y="4"/>
                      </a:lnTo>
                      <a:lnTo>
                        <a:pt x="10" y="4"/>
                      </a:lnTo>
                      <a:lnTo>
                        <a:pt x="10" y="4"/>
                      </a:lnTo>
                      <a:lnTo>
                        <a:pt x="10" y="6"/>
                      </a:lnTo>
                      <a:lnTo>
                        <a:pt x="10" y="6"/>
                      </a:lnTo>
                      <a:lnTo>
                        <a:pt x="10" y="6"/>
                      </a:lnTo>
                      <a:lnTo>
                        <a:pt x="12" y="6"/>
                      </a:lnTo>
                      <a:lnTo>
                        <a:pt x="12" y="8"/>
                      </a:lnTo>
                      <a:lnTo>
                        <a:pt x="12" y="8"/>
                      </a:lnTo>
                      <a:lnTo>
                        <a:pt x="12" y="8"/>
                      </a:lnTo>
                      <a:lnTo>
                        <a:pt x="12" y="8"/>
                      </a:lnTo>
                      <a:lnTo>
                        <a:pt x="14" y="8"/>
                      </a:lnTo>
                      <a:lnTo>
                        <a:pt x="14" y="10"/>
                      </a:lnTo>
                      <a:lnTo>
                        <a:pt x="14" y="10"/>
                      </a:lnTo>
                      <a:lnTo>
                        <a:pt x="15" y="10"/>
                      </a:lnTo>
                      <a:lnTo>
                        <a:pt x="15" y="10"/>
                      </a:lnTo>
                      <a:lnTo>
                        <a:pt x="15" y="10"/>
                      </a:lnTo>
                      <a:lnTo>
                        <a:pt x="15" y="10"/>
                      </a:lnTo>
                      <a:lnTo>
                        <a:pt x="15" y="10"/>
                      </a:lnTo>
                      <a:lnTo>
                        <a:pt x="15" y="12"/>
                      </a:lnTo>
                      <a:lnTo>
                        <a:pt x="15" y="12"/>
                      </a:lnTo>
                      <a:lnTo>
                        <a:pt x="14" y="12"/>
                      </a:lnTo>
                      <a:lnTo>
                        <a:pt x="14" y="13"/>
                      </a:lnTo>
                      <a:lnTo>
                        <a:pt x="14" y="13"/>
                      </a:lnTo>
                      <a:lnTo>
                        <a:pt x="12" y="13"/>
                      </a:lnTo>
                      <a:lnTo>
                        <a:pt x="12" y="12"/>
                      </a:lnTo>
                      <a:lnTo>
                        <a:pt x="12" y="12"/>
                      </a:lnTo>
                      <a:lnTo>
                        <a:pt x="12" y="12"/>
                      </a:lnTo>
                      <a:lnTo>
                        <a:pt x="10" y="12"/>
                      </a:lnTo>
                      <a:lnTo>
                        <a:pt x="10" y="12"/>
                      </a:lnTo>
                      <a:lnTo>
                        <a:pt x="10" y="12"/>
                      </a:lnTo>
                      <a:lnTo>
                        <a:pt x="10" y="12"/>
                      </a:lnTo>
                      <a:lnTo>
                        <a:pt x="10" y="12"/>
                      </a:lnTo>
                      <a:lnTo>
                        <a:pt x="10" y="10"/>
                      </a:lnTo>
                      <a:lnTo>
                        <a:pt x="10" y="10"/>
                      </a:lnTo>
                      <a:lnTo>
                        <a:pt x="10" y="10"/>
                      </a:lnTo>
                      <a:lnTo>
                        <a:pt x="8" y="10"/>
                      </a:lnTo>
                      <a:lnTo>
                        <a:pt x="8" y="10"/>
                      </a:lnTo>
                      <a:lnTo>
                        <a:pt x="8" y="10"/>
                      </a:lnTo>
                      <a:lnTo>
                        <a:pt x="8" y="8"/>
                      </a:lnTo>
                      <a:lnTo>
                        <a:pt x="6" y="8"/>
                      </a:lnTo>
                      <a:lnTo>
                        <a:pt x="6" y="8"/>
                      </a:lnTo>
                      <a:lnTo>
                        <a:pt x="6" y="10"/>
                      </a:lnTo>
                      <a:lnTo>
                        <a:pt x="6" y="10"/>
                      </a:lnTo>
                      <a:lnTo>
                        <a:pt x="4" y="10"/>
                      </a:lnTo>
                      <a:lnTo>
                        <a:pt x="4" y="8"/>
                      </a:lnTo>
                      <a:lnTo>
                        <a:pt x="4" y="8"/>
                      </a:lnTo>
                      <a:lnTo>
                        <a:pt x="4" y="8"/>
                      </a:lnTo>
                      <a:lnTo>
                        <a:pt x="4" y="8"/>
                      </a:lnTo>
                      <a:lnTo>
                        <a:pt x="2" y="8"/>
                      </a:lnTo>
                      <a:lnTo>
                        <a:pt x="2" y="6"/>
                      </a:lnTo>
                      <a:lnTo>
                        <a:pt x="2" y="6"/>
                      </a:lnTo>
                      <a:lnTo>
                        <a:pt x="2" y="6"/>
                      </a:lnTo>
                      <a:lnTo>
                        <a:pt x="0" y="6"/>
                      </a:lnTo>
                      <a:lnTo>
                        <a:pt x="0" y="4"/>
                      </a:lnTo>
                      <a:lnTo>
                        <a:pt x="0" y="4"/>
                      </a:lnTo>
                      <a:lnTo>
                        <a:pt x="0" y="4"/>
                      </a:lnTo>
                      <a:lnTo>
                        <a:pt x="0" y="2"/>
                      </a:lnTo>
                      <a:lnTo>
                        <a:pt x="0" y="2"/>
                      </a:lnTo>
                      <a:lnTo>
                        <a:pt x="0" y="2"/>
                      </a:lnTo>
                      <a:lnTo>
                        <a:pt x="2" y="2"/>
                      </a:lnTo>
                      <a:lnTo>
                        <a:pt x="2" y="2"/>
                      </a:lnTo>
                      <a:lnTo>
                        <a:pt x="2" y="0"/>
                      </a:lnTo>
                      <a:lnTo>
                        <a:pt x="2" y="0"/>
                      </a:lnTo>
                      <a:lnTo>
                        <a:pt x="2"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3" name="Freeform 963">
                  <a:extLst>
                    <a:ext uri="{FF2B5EF4-FFF2-40B4-BE49-F238E27FC236}">
                      <a16:creationId xmlns:a16="http://schemas.microsoft.com/office/drawing/2014/main" id="{52CE110D-3975-45C2-9392-7C214F68CFC7}"/>
                    </a:ext>
                  </a:extLst>
                </p:cNvPr>
                <p:cNvSpPr>
                  <a:spLocks/>
                </p:cNvSpPr>
                <p:nvPr/>
              </p:nvSpPr>
              <p:spPr bwMode="auto">
                <a:xfrm>
                  <a:off x="17559478" y="4527551"/>
                  <a:ext cx="23813" cy="20638"/>
                </a:xfrm>
                <a:custGeom>
                  <a:avLst/>
                  <a:gdLst>
                    <a:gd name="T0" fmla="*/ 4 w 15"/>
                    <a:gd name="T1" fmla="*/ 0 h 13"/>
                    <a:gd name="T2" fmla="*/ 4 w 15"/>
                    <a:gd name="T3" fmla="*/ 0 h 13"/>
                    <a:gd name="T4" fmla="*/ 6 w 15"/>
                    <a:gd name="T5" fmla="*/ 2 h 13"/>
                    <a:gd name="T6" fmla="*/ 6 w 15"/>
                    <a:gd name="T7" fmla="*/ 2 h 13"/>
                    <a:gd name="T8" fmla="*/ 6 w 15"/>
                    <a:gd name="T9" fmla="*/ 2 h 13"/>
                    <a:gd name="T10" fmla="*/ 8 w 15"/>
                    <a:gd name="T11" fmla="*/ 2 h 13"/>
                    <a:gd name="T12" fmla="*/ 10 w 15"/>
                    <a:gd name="T13" fmla="*/ 4 h 13"/>
                    <a:gd name="T14" fmla="*/ 10 w 15"/>
                    <a:gd name="T15" fmla="*/ 4 h 13"/>
                    <a:gd name="T16" fmla="*/ 10 w 15"/>
                    <a:gd name="T17" fmla="*/ 6 h 13"/>
                    <a:gd name="T18" fmla="*/ 12 w 15"/>
                    <a:gd name="T19" fmla="*/ 6 h 13"/>
                    <a:gd name="T20" fmla="*/ 12 w 15"/>
                    <a:gd name="T21" fmla="*/ 8 h 13"/>
                    <a:gd name="T22" fmla="*/ 12 w 15"/>
                    <a:gd name="T23" fmla="*/ 8 h 13"/>
                    <a:gd name="T24" fmla="*/ 14 w 15"/>
                    <a:gd name="T25" fmla="*/ 10 h 13"/>
                    <a:gd name="T26" fmla="*/ 15 w 15"/>
                    <a:gd name="T27" fmla="*/ 10 h 13"/>
                    <a:gd name="T28" fmla="*/ 15 w 15"/>
                    <a:gd name="T29" fmla="*/ 10 h 13"/>
                    <a:gd name="T30" fmla="*/ 15 w 15"/>
                    <a:gd name="T31" fmla="*/ 10 h 13"/>
                    <a:gd name="T32" fmla="*/ 15 w 15"/>
                    <a:gd name="T33" fmla="*/ 12 h 13"/>
                    <a:gd name="T34" fmla="*/ 14 w 15"/>
                    <a:gd name="T35" fmla="*/ 13 h 13"/>
                    <a:gd name="T36" fmla="*/ 12 w 15"/>
                    <a:gd name="T37" fmla="*/ 13 h 13"/>
                    <a:gd name="T38" fmla="*/ 12 w 15"/>
                    <a:gd name="T39" fmla="*/ 12 h 13"/>
                    <a:gd name="T40" fmla="*/ 10 w 15"/>
                    <a:gd name="T41" fmla="*/ 12 h 13"/>
                    <a:gd name="T42" fmla="*/ 10 w 15"/>
                    <a:gd name="T43" fmla="*/ 12 h 13"/>
                    <a:gd name="T44" fmla="*/ 10 w 15"/>
                    <a:gd name="T45" fmla="*/ 12 h 13"/>
                    <a:gd name="T46" fmla="*/ 10 w 15"/>
                    <a:gd name="T47" fmla="*/ 10 h 13"/>
                    <a:gd name="T48" fmla="*/ 8 w 15"/>
                    <a:gd name="T49" fmla="*/ 10 h 13"/>
                    <a:gd name="T50" fmla="*/ 8 w 15"/>
                    <a:gd name="T51" fmla="*/ 10 h 13"/>
                    <a:gd name="T52" fmla="*/ 6 w 15"/>
                    <a:gd name="T53" fmla="*/ 8 h 13"/>
                    <a:gd name="T54" fmla="*/ 6 w 15"/>
                    <a:gd name="T55" fmla="*/ 10 h 13"/>
                    <a:gd name="T56" fmla="*/ 4 w 15"/>
                    <a:gd name="T57" fmla="*/ 10 h 13"/>
                    <a:gd name="T58" fmla="*/ 4 w 15"/>
                    <a:gd name="T59" fmla="*/ 8 h 13"/>
                    <a:gd name="T60" fmla="*/ 4 w 15"/>
                    <a:gd name="T61" fmla="*/ 8 h 13"/>
                    <a:gd name="T62" fmla="*/ 2 w 15"/>
                    <a:gd name="T63" fmla="*/ 6 h 13"/>
                    <a:gd name="T64" fmla="*/ 2 w 15"/>
                    <a:gd name="T65" fmla="*/ 6 h 13"/>
                    <a:gd name="T66" fmla="*/ 0 w 15"/>
                    <a:gd name="T67" fmla="*/ 4 h 13"/>
                    <a:gd name="T68" fmla="*/ 0 w 15"/>
                    <a:gd name="T69" fmla="*/ 4 h 13"/>
                    <a:gd name="T70" fmla="*/ 0 w 15"/>
                    <a:gd name="T71" fmla="*/ 2 h 13"/>
                    <a:gd name="T72" fmla="*/ 2 w 15"/>
                    <a:gd name="T73" fmla="*/ 2 h 13"/>
                    <a:gd name="T74" fmla="*/ 2 w 15"/>
                    <a:gd name="T75" fmla="*/ 0 h 13"/>
                    <a:gd name="T76" fmla="*/ 2 w 15"/>
                    <a:gd name="T7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 h="13">
                      <a:moveTo>
                        <a:pt x="4" y="0"/>
                      </a:moveTo>
                      <a:lnTo>
                        <a:pt x="4" y="0"/>
                      </a:lnTo>
                      <a:lnTo>
                        <a:pt x="4" y="0"/>
                      </a:lnTo>
                      <a:lnTo>
                        <a:pt x="4" y="0"/>
                      </a:lnTo>
                      <a:lnTo>
                        <a:pt x="4" y="2"/>
                      </a:lnTo>
                      <a:lnTo>
                        <a:pt x="6" y="2"/>
                      </a:lnTo>
                      <a:lnTo>
                        <a:pt x="6" y="2"/>
                      </a:lnTo>
                      <a:lnTo>
                        <a:pt x="6" y="2"/>
                      </a:lnTo>
                      <a:lnTo>
                        <a:pt x="6" y="2"/>
                      </a:lnTo>
                      <a:lnTo>
                        <a:pt x="6" y="2"/>
                      </a:lnTo>
                      <a:lnTo>
                        <a:pt x="8" y="2"/>
                      </a:lnTo>
                      <a:lnTo>
                        <a:pt x="8" y="2"/>
                      </a:lnTo>
                      <a:lnTo>
                        <a:pt x="8" y="4"/>
                      </a:lnTo>
                      <a:lnTo>
                        <a:pt x="10" y="4"/>
                      </a:lnTo>
                      <a:lnTo>
                        <a:pt x="10" y="4"/>
                      </a:lnTo>
                      <a:lnTo>
                        <a:pt x="10" y="4"/>
                      </a:lnTo>
                      <a:lnTo>
                        <a:pt x="10" y="6"/>
                      </a:lnTo>
                      <a:lnTo>
                        <a:pt x="10" y="6"/>
                      </a:lnTo>
                      <a:lnTo>
                        <a:pt x="10" y="6"/>
                      </a:lnTo>
                      <a:lnTo>
                        <a:pt x="12" y="6"/>
                      </a:lnTo>
                      <a:lnTo>
                        <a:pt x="12" y="8"/>
                      </a:lnTo>
                      <a:lnTo>
                        <a:pt x="12" y="8"/>
                      </a:lnTo>
                      <a:lnTo>
                        <a:pt x="12" y="8"/>
                      </a:lnTo>
                      <a:lnTo>
                        <a:pt x="12" y="8"/>
                      </a:lnTo>
                      <a:lnTo>
                        <a:pt x="14" y="8"/>
                      </a:lnTo>
                      <a:lnTo>
                        <a:pt x="14" y="10"/>
                      </a:lnTo>
                      <a:lnTo>
                        <a:pt x="14" y="10"/>
                      </a:lnTo>
                      <a:lnTo>
                        <a:pt x="15" y="10"/>
                      </a:lnTo>
                      <a:lnTo>
                        <a:pt x="15" y="10"/>
                      </a:lnTo>
                      <a:lnTo>
                        <a:pt x="15" y="10"/>
                      </a:lnTo>
                      <a:lnTo>
                        <a:pt x="15" y="10"/>
                      </a:lnTo>
                      <a:lnTo>
                        <a:pt x="15" y="10"/>
                      </a:lnTo>
                      <a:lnTo>
                        <a:pt x="15" y="12"/>
                      </a:lnTo>
                      <a:lnTo>
                        <a:pt x="15" y="12"/>
                      </a:lnTo>
                      <a:lnTo>
                        <a:pt x="14" y="12"/>
                      </a:lnTo>
                      <a:lnTo>
                        <a:pt x="14" y="13"/>
                      </a:lnTo>
                      <a:lnTo>
                        <a:pt x="14" y="13"/>
                      </a:lnTo>
                      <a:lnTo>
                        <a:pt x="12" y="13"/>
                      </a:lnTo>
                      <a:lnTo>
                        <a:pt x="12" y="12"/>
                      </a:lnTo>
                      <a:lnTo>
                        <a:pt x="12" y="12"/>
                      </a:lnTo>
                      <a:lnTo>
                        <a:pt x="12" y="12"/>
                      </a:lnTo>
                      <a:lnTo>
                        <a:pt x="10" y="12"/>
                      </a:lnTo>
                      <a:lnTo>
                        <a:pt x="10" y="12"/>
                      </a:lnTo>
                      <a:lnTo>
                        <a:pt x="10" y="12"/>
                      </a:lnTo>
                      <a:lnTo>
                        <a:pt x="10" y="12"/>
                      </a:lnTo>
                      <a:lnTo>
                        <a:pt x="10" y="12"/>
                      </a:lnTo>
                      <a:lnTo>
                        <a:pt x="10" y="10"/>
                      </a:lnTo>
                      <a:lnTo>
                        <a:pt x="10" y="10"/>
                      </a:lnTo>
                      <a:lnTo>
                        <a:pt x="10" y="10"/>
                      </a:lnTo>
                      <a:lnTo>
                        <a:pt x="8" y="10"/>
                      </a:lnTo>
                      <a:lnTo>
                        <a:pt x="8" y="10"/>
                      </a:lnTo>
                      <a:lnTo>
                        <a:pt x="8" y="10"/>
                      </a:lnTo>
                      <a:lnTo>
                        <a:pt x="8" y="8"/>
                      </a:lnTo>
                      <a:lnTo>
                        <a:pt x="6" y="8"/>
                      </a:lnTo>
                      <a:lnTo>
                        <a:pt x="6" y="8"/>
                      </a:lnTo>
                      <a:lnTo>
                        <a:pt x="6" y="10"/>
                      </a:lnTo>
                      <a:lnTo>
                        <a:pt x="6" y="10"/>
                      </a:lnTo>
                      <a:lnTo>
                        <a:pt x="4" y="10"/>
                      </a:lnTo>
                      <a:lnTo>
                        <a:pt x="4" y="8"/>
                      </a:lnTo>
                      <a:lnTo>
                        <a:pt x="4" y="8"/>
                      </a:lnTo>
                      <a:lnTo>
                        <a:pt x="4" y="8"/>
                      </a:lnTo>
                      <a:lnTo>
                        <a:pt x="4" y="8"/>
                      </a:lnTo>
                      <a:lnTo>
                        <a:pt x="2" y="8"/>
                      </a:lnTo>
                      <a:lnTo>
                        <a:pt x="2" y="6"/>
                      </a:lnTo>
                      <a:lnTo>
                        <a:pt x="2" y="6"/>
                      </a:lnTo>
                      <a:lnTo>
                        <a:pt x="2" y="6"/>
                      </a:lnTo>
                      <a:lnTo>
                        <a:pt x="0" y="6"/>
                      </a:lnTo>
                      <a:lnTo>
                        <a:pt x="0" y="4"/>
                      </a:lnTo>
                      <a:lnTo>
                        <a:pt x="0" y="4"/>
                      </a:lnTo>
                      <a:lnTo>
                        <a:pt x="0" y="4"/>
                      </a:lnTo>
                      <a:lnTo>
                        <a:pt x="0" y="2"/>
                      </a:lnTo>
                      <a:lnTo>
                        <a:pt x="0" y="2"/>
                      </a:lnTo>
                      <a:lnTo>
                        <a:pt x="0" y="2"/>
                      </a:lnTo>
                      <a:lnTo>
                        <a:pt x="2" y="2"/>
                      </a:lnTo>
                      <a:lnTo>
                        <a:pt x="2" y="2"/>
                      </a:lnTo>
                      <a:lnTo>
                        <a:pt x="2" y="0"/>
                      </a:lnTo>
                      <a:lnTo>
                        <a:pt x="2" y="0"/>
                      </a:lnTo>
                      <a:lnTo>
                        <a:pt x="2"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4" name="Freeform 964">
                  <a:extLst>
                    <a:ext uri="{FF2B5EF4-FFF2-40B4-BE49-F238E27FC236}">
                      <a16:creationId xmlns:a16="http://schemas.microsoft.com/office/drawing/2014/main" id="{D617AC2D-16B2-4392-A765-99E5450C8156}"/>
                    </a:ext>
                  </a:extLst>
                </p:cNvPr>
                <p:cNvSpPr>
                  <a:spLocks/>
                </p:cNvSpPr>
                <p:nvPr/>
              </p:nvSpPr>
              <p:spPr bwMode="auto">
                <a:xfrm>
                  <a:off x="18388153" y="4868864"/>
                  <a:ext cx="31750" cy="17463"/>
                </a:xfrm>
                <a:custGeom>
                  <a:avLst/>
                  <a:gdLst>
                    <a:gd name="T0" fmla="*/ 16 w 20"/>
                    <a:gd name="T1" fmla="*/ 2 h 11"/>
                    <a:gd name="T2" fmla="*/ 18 w 20"/>
                    <a:gd name="T3" fmla="*/ 2 h 11"/>
                    <a:gd name="T4" fmla="*/ 18 w 20"/>
                    <a:gd name="T5" fmla="*/ 2 h 11"/>
                    <a:gd name="T6" fmla="*/ 20 w 20"/>
                    <a:gd name="T7" fmla="*/ 2 h 11"/>
                    <a:gd name="T8" fmla="*/ 20 w 20"/>
                    <a:gd name="T9" fmla="*/ 3 h 11"/>
                    <a:gd name="T10" fmla="*/ 20 w 20"/>
                    <a:gd name="T11" fmla="*/ 3 h 11"/>
                    <a:gd name="T12" fmla="*/ 18 w 20"/>
                    <a:gd name="T13" fmla="*/ 5 h 11"/>
                    <a:gd name="T14" fmla="*/ 18 w 20"/>
                    <a:gd name="T15" fmla="*/ 5 h 11"/>
                    <a:gd name="T16" fmla="*/ 16 w 20"/>
                    <a:gd name="T17" fmla="*/ 5 h 11"/>
                    <a:gd name="T18" fmla="*/ 16 w 20"/>
                    <a:gd name="T19" fmla="*/ 5 h 11"/>
                    <a:gd name="T20" fmla="*/ 14 w 20"/>
                    <a:gd name="T21" fmla="*/ 7 h 11"/>
                    <a:gd name="T22" fmla="*/ 14 w 20"/>
                    <a:gd name="T23" fmla="*/ 9 h 11"/>
                    <a:gd name="T24" fmla="*/ 14 w 20"/>
                    <a:gd name="T25" fmla="*/ 9 h 11"/>
                    <a:gd name="T26" fmla="*/ 12 w 20"/>
                    <a:gd name="T27" fmla="*/ 9 h 11"/>
                    <a:gd name="T28" fmla="*/ 12 w 20"/>
                    <a:gd name="T29" fmla="*/ 9 h 11"/>
                    <a:gd name="T30" fmla="*/ 10 w 20"/>
                    <a:gd name="T31" fmla="*/ 9 h 11"/>
                    <a:gd name="T32" fmla="*/ 8 w 20"/>
                    <a:gd name="T33" fmla="*/ 9 h 11"/>
                    <a:gd name="T34" fmla="*/ 8 w 20"/>
                    <a:gd name="T35" fmla="*/ 7 h 11"/>
                    <a:gd name="T36" fmla="*/ 6 w 20"/>
                    <a:gd name="T37" fmla="*/ 7 h 11"/>
                    <a:gd name="T38" fmla="*/ 4 w 20"/>
                    <a:gd name="T39" fmla="*/ 7 h 11"/>
                    <a:gd name="T40" fmla="*/ 4 w 20"/>
                    <a:gd name="T41" fmla="*/ 9 h 11"/>
                    <a:gd name="T42" fmla="*/ 4 w 20"/>
                    <a:gd name="T43" fmla="*/ 9 h 11"/>
                    <a:gd name="T44" fmla="*/ 2 w 20"/>
                    <a:gd name="T45" fmla="*/ 9 h 11"/>
                    <a:gd name="T46" fmla="*/ 0 w 20"/>
                    <a:gd name="T47" fmla="*/ 11 h 11"/>
                    <a:gd name="T48" fmla="*/ 0 w 20"/>
                    <a:gd name="T49" fmla="*/ 11 h 11"/>
                    <a:gd name="T50" fmla="*/ 0 w 20"/>
                    <a:gd name="T51" fmla="*/ 9 h 11"/>
                    <a:gd name="T52" fmla="*/ 0 w 20"/>
                    <a:gd name="T53" fmla="*/ 7 h 11"/>
                    <a:gd name="T54" fmla="*/ 0 w 20"/>
                    <a:gd name="T55" fmla="*/ 9 h 11"/>
                    <a:gd name="T56" fmla="*/ 0 w 20"/>
                    <a:gd name="T57" fmla="*/ 7 h 11"/>
                    <a:gd name="T58" fmla="*/ 2 w 20"/>
                    <a:gd name="T59" fmla="*/ 5 h 11"/>
                    <a:gd name="T60" fmla="*/ 2 w 20"/>
                    <a:gd name="T61" fmla="*/ 3 h 11"/>
                    <a:gd name="T62" fmla="*/ 2 w 20"/>
                    <a:gd name="T63" fmla="*/ 3 h 11"/>
                    <a:gd name="T64" fmla="*/ 2 w 20"/>
                    <a:gd name="T65" fmla="*/ 2 h 11"/>
                    <a:gd name="T66" fmla="*/ 2 w 20"/>
                    <a:gd name="T67" fmla="*/ 0 h 11"/>
                    <a:gd name="T68" fmla="*/ 4 w 20"/>
                    <a:gd name="T69" fmla="*/ 0 h 11"/>
                    <a:gd name="T70" fmla="*/ 4 w 20"/>
                    <a:gd name="T71" fmla="*/ 2 h 11"/>
                    <a:gd name="T72" fmla="*/ 4 w 20"/>
                    <a:gd name="T73" fmla="*/ 2 h 11"/>
                    <a:gd name="T74" fmla="*/ 4 w 20"/>
                    <a:gd name="T75" fmla="*/ 2 h 11"/>
                    <a:gd name="T76" fmla="*/ 6 w 20"/>
                    <a:gd name="T77" fmla="*/ 2 h 11"/>
                    <a:gd name="T78" fmla="*/ 6 w 20"/>
                    <a:gd name="T79" fmla="*/ 3 h 11"/>
                    <a:gd name="T80" fmla="*/ 8 w 20"/>
                    <a:gd name="T81" fmla="*/ 3 h 11"/>
                    <a:gd name="T82" fmla="*/ 10 w 20"/>
                    <a:gd name="T83" fmla="*/ 2 h 11"/>
                    <a:gd name="T84" fmla="*/ 10 w 20"/>
                    <a:gd name="T85" fmla="*/ 2 h 11"/>
                    <a:gd name="T86" fmla="*/ 12 w 20"/>
                    <a:gd name="T87" fmla="*/ 2 h 11"/>
                    <a:gd name="T88" fmla="*/ 12 w 20"/>
                    <a:gd name="T89" fmla="*/ 2 h 11"/>
                    <a:gd name="T90" fmla="*/ 14 w 20"/>
                    <a:gd name="T91" fmla="*/ 2 h 11"/>
                    <a:gd name="T92" fmla="*/ 14 w 20"/>
                    <a:gd name="T93" fmla="*/ 0 h 11"/>
                    <a:gd name="T94" fmla="*/ 16 w 20"/>
                    <a:gd name="T9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11">
                      <a:moveTo>
                        <a:pt x="16" y="0"/>
                      </a:moveTo>
                      <a:lnTo>
                        <a:pt x="16" y="2"/>
                      </a:lnTo>
                      <a:lnTo>
                        <a:pt x="18" y="2"/>
                      </a:lnTo>
                      <a:lnTo>
                        <a:pt x="18" y="2"/>
                      </a:lnTo>
                      <a:lnTo>
                        <a:pt x="18" y="2"/>
                      </a:lnTo>
                      <a:lnTo>
                        <a:pt x="18" y="2"/>
                      </a:lnTo>
                      <a:lnTo>
                        <a:pt x="20" y="2"/>
                      </a:lnTo>
                      <a:lnTo>
                        <a:pt x="20" y="2"/>
                      </a:lnTo>
                      <a:lnTo>
                        <a:pt x="20" y="3"/>
                      </a:lnTo>
                      <a:lnTo>
                        <a:pt x="20" y="3"/>
                      </a:lnTo>
                      <a:lnTo>
                        <a:pt x="20" y="3"/>
                      </a:lnTo>
                      <a:lnTo>
                        <a:pt x="20" y="3"/>
                      </a:lnTo>
                      <a:lnTo>
                        <a:pt x="20" y="5"/>
                      </a:lnTo>
                      <a:lnTo>
                        <a:pt x="18" y="5"/>
                      </a:lnTo>
                      <a:lnTo>
                        <a:pt x="18" y="5"/>
                      </a:lnTo>
                      <a:lnTo>
                        <a:pt x="18" y="5"/>
                      </a:lnTo>
                      <a:lnTo>
                        <a:pt x="16" y="5"/>
                      </a:lnTo>
                      <a:lnTo>
                        <a:pt x="16" y="5"/>
                      </a:lnTo>
                      <a:lnTo>
                        <a:pt x="16" y="5"/>
                      </a:lnTo>
                      <a:lnTo>
                        <a:pt x="16" y="5"/>
                      </a:lnTo>
                      <a:lnTo>
                        <a:pt x="16" y="7"/>
                      </a:lnTo>
                      <a:lnTo>
                        <a:pt x="14" y="7"/>
                      </a:lnTo>
                      <a:lnTo>
                        <a:pt x="14" y="7"/>
                      </a:lnTo>
                      <a:lnTo>
                        <a:pt x="14" y="9"/>
                      </a:lnTo>
                      <a:lnTo>
                        <a:pt x="14" y="9"/>
                      </a:lnTo>
                      <a:lnTo>
                        <a:pt x="14" y="9"/>
                      </a:lnTo>
                      <a:lnTo>
                        <a:pt x="12" y="9"/>
                      </a:lnTo>
                      <a:lnTo>
                        <a:pt x="12" y="9"/>
                      </a:lnTo>
                      <a:lnTo>
                        <a:pt x="12" y="9"/>
                      </a:lnTo>
                      <a:lnTo>
                        <a:pt x="12" y="9"/>
                      </a:lnTo>
                      <a:lnTo>
                        <a:pt x="10" y="9"/>
                      </a:lnTo>
                      <a:lnTo>
                        <a:pt x="10" y="9"/>
                      </a:lnTo>
                      <a:lnTo>
                        <a:pt x="10" y="9"/>
                      </a:lnTo>
                      <a:lnTo>
                        <a:pt x="8" y="9"/>
                      </a:lnTo>
                      <a:lnTo>
                        <a:pt x="8" y="9"/>
                      </a:lnTo>
                      <a:lnTo>
                        <a:pt x="8" y="7"/>
                      </a:lnTo>
                      <a:lnTo>
                        <a:pt x="6" y="7"/>
                      </a:lnTo>
                      <a:lnTo>
                        <a:pt x="6" y="7"/>
                      </a:lnTo>
                      <a:lnTo>
                        <a:pt x="6" y="7"/>
                      </a:lnTo>
                      <a:lnTo>
                        <a:pt x="4" y="7"/>
                      </a:lnTo>
                      <a:lnTo>
                        <a:pt x="4" y="9"/>
                      </a:lnTo>
                      <a:lnTo>
                        <a:pt x="4" y="9"/>
                      </a:lnTo>
                      <a:lnTo>
                        <a:pt x="4" y="9"/>
                      </a:lnTo>
                      <a:lnTo>
                        <a:pt x="4" y="9"/>
                      </a:lnTo>
                      <a:lnTo>
                        <a:pt x="2" y="9"/>
                      </a:lnTo>
                      <a:lnTo>
                        <a:pt x="2" y="9"/>
                      </a:lnTo>
                      <a:lnTo>
                        <a:pt x="2" y="11"/>
                      </a:lnTo>
                      <a:lnTo>
                        <a:pt x="0" y="11"/>
                      </a:lnTo>
                      <a:lnTo>
                        <a:pt x="0" y="11"/>
                      </a:lnTo>
                      <a:lnTo>
                        <a:pt x="0" y="11"/>
                      </a:lnTo>
                      <a:lnTo>
                        <a:pt x="0" y="9"/>
                      </a:lnTo>
                      <a:lnTo>
                        <a:pt x="0" y="9"/>
                      </a:lnTo>
                      <a:lnTo>
                        <a:pt x="0" y="7"/>
                      </a:lnTo>
                      <a:lnTo>
                        <a:pt x="0" y="7"/>
                      </a:lnTo>
                      <a:lnTo>
                        <a:pt x="0" y="9"/>
                      </a:lnTo>
                      <a:lnTo>
                        <a:pt x="0" y="9"/>
                      </a:lnTo>
                      <a:lnTo>
                        <a:pt x="0" y="7"/>
                      </a:lnTo>
                      <a:lnTo>
                        <a:pt x="0" y="7"/>
                      </a:lnTo>
                      <a:lnTo>
                        <a:pt x="0" y="5"/>
                      </a:lnTo>
                      <a:lnTo>
                        <a:pt x="2" y="5"/>
                      </a:lnTo>
                      <a:lnTo>
                        <a:pt x="2" y="5"/>
                      </a:lnTo>
                      <a:lnTo>
                        <a:pt x="2" y="3"/>
                      </a:lnTo>
                      <a:lnTo>
                        <a:pt x="2" y="3"/>
                      </a:lnTo>
                      <a:lnTo>
                        <a:pt x="2" y="3"/>
                      </a:lnTo>
                      <a:lnTo>
                        <a:pt x="2" y="2"/>
                      </a:lnTo>
                      <a:lnTo>
                        <a:pt x="2" y="2"/>
                      </a:lnTo>
                      <a:lnTo>
                        <a:pt x="2" y="2"/>
                      </a:lnTo>
                      <a:lnTo>
                        <a:pt x="2" y="0"/>
                      </a:lnTo>
                      <a:lnTo>
                        <a:pt x="4" y="0"/>
                      </a:lnTo>
                      <a:lnTo>
                        <a:pt x="4" y="0"/>
                      </a:lnTo>
                      <a:lnTo>
                        <a:pt x="4" y="2"/>
                      </a:lnTo>
                      <a:lnTo>
                        <a:pt x="4" y="2"/>
                      </a:lnTo>
                      <a:lnTo>
                        <a:pt x="4" y="2"/>
                      </a:lnTo>
                      <a:lnTo>
                        <a:pt x="4" y="2"/>
                      </a:lnTo>
                      <a:lnTo>
                        <a:pt x="4" y="2"/>
                      </a:lnTo>
                      <a:lnTo>
                        <a:pt x="4" y="2"/>
                      </a:lnTo>
                      <a:lnTo>
                        <a:pt x="6" y="2"/>
                      </a:lnTo>
                      <a:lnTo>
                        <a:pt x="6" y="2"/>
                      </a:lnTo>
                      <a:lnTo>
                        <a:pt x="6" y="2"/>
                      </a:lnTo>
                      <a:lnTo>
                        <a:pt x="6" y="3"/>
                      </a:lnTo>
                      <a:lnTo>
                        <a:pt x="8" y="3"/>
                      </a:lnTo>
                      <a:lnTo>
                        <a:pt x="8" y="3"/>
                      </a:lnTo>
                      <a:lnTo>
                        <a:pt x="8" y="2"/>
                      </a:lnTo>
                      <a:lnTo>
                        <a:pt x="10" y="2"/>
                      </a:lnTo>
                      <a:lnTo>
                        <a:pt x="10" y="2"/>
                      </a:lnTo>
                      <a:lnTo>
                        <a:pt x="10" y="2"/>
                      </a:lnTo>
                      <a:lnTo>
                        <a:pt x="10" y="2"/>
                      </a:lnTo>
                      <a:lnTo>
                        <a:pt x="12" y="2"/>
                      </a:lnTo>
                      <a:lnTo>
                        <a:pt x="12" y="2"/>
                      </a:lnTo>
                      <a:lnTo>
                        <a:pt x="12" y="2"/>
                      </a:lnTo>
                      <a:lnTo>
                        <a:pt x="12" y="2"/>
                      </a:lnTo>
                      <a:lnTo>
                        <a:pt x="14" y="2"/>
                      </a:lnTo>
                      <a:lnTo>
                        <a:pt x="14" y="0"/>
                      </a:lnTo>
                      <a:lnTo>
                        <a:pt x="14" y="0"/>
                      </a:lnTo>
                      <a:lnTo>
                        <a:pt x="16" y="0"/>
                      </a:lnTo>
                      <a:lnTo>
                        <a:pt x="16" y="0"/>
                      </a:lnTo>
                      <a:lnTo>
                        <a:pt x="1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5" name="Freeform 965">
                  <a:extLst>
                    <a:ext uri="{FF2B5EF4-FFF2-40B4-BE49-F238E27FC236}">
                      <a16:creationId xmlns:a16="http://schemas.microsoft.com/office/drawing/2014/main" id="{C980EC04-EF0C-487E-B204-BB7CBA195354}"/>
                    </a:ext>
                  </a:extLst>
                </p:cNvPr>
                <p:cNvSpPr>
                  <a:spLocks/>
                </p:cNvSpPr>
                <p:nvPr/>
              </p:nvSpPr>
              <p:spPr bwMode="auto">
                <a:xfrm>
                  <a:off x="18388153" y="4868864"/>
                  <a:ext cx="31750" cy="17463"/>
                </a:xfrm>
                <a:custGeom>
                  <a:avLst/>
                  <a:gdLst>
                    <a:gd name="T0" fmla="*/ 16 w 20"/>
                    <a:gd name="T1" fmla="*/ 2 h 11"/>
                    <a:gd name="T2" fmla="*/ 18 w 20"/>
                    <a:gd name="T3" fmla="*/ 2 h 11"/>
                    <a:gd name="T4" fmla="*/ 18 w 20"/>
                    <a:gd name="T5" fmla="*/ 2 h 11"/>
                    <a:gd name="T6" fmla="*/ 20 w 20"/>
                    <a:gd name="T7" fmla="*/ 2 h 11"/>
                    <a:gd name="T8" fmla="*/ 20 w 20"/>
                    <a:gd name="T9" fmla="*/ 3 h 11"/>
                    <a:gd name="T10" fmla="*/ 20 w 20"/>
                    <a:gd name="T11" fmla="*/ 3 h 11"/>
                    <a:gd name="T12" fmla="*/ 18 w 20"/>
                    <a:gd name="T13" fmla="*/ 5 h 11"/>
                    <a:gd name="T14" fmla="*/ 18 w 20"/>
                    <a:gd name="T15" fmla="*/ 5 h 11"/>
                    <a:gd name="T16" fmla="*/ 16 w 20"/>
                    <a:gd name="T17" fmla="*/ 5 h 11"/>
                    <a:gd name="T18" fmla="*/ 16 w 20"/>
                    <a:gd name="T19" fmla="*/ 5 h 11"/>
                    <a:gd name="T20" fmla="*/ 14 w 20"/>
                    <a:gd name="T21" fmla="*/ 7 h 11"/>
                    <a:gd name="T22" fmla="*/ 14 w 20"/>
                    <a:gd name="T23" fmla="*/ 9 h 11"/>
                    <a:gd name="T24" fmla="*/ 14 w 20"/>
                    <a:gd name="T25" fmla="*/ 9 h 11"/>
                    <a:gd name="T26" fmla="*/ 12 w 20"/>
                    <a:gd name="T27" fmla="*/ 9 h 11"/>
                    <a:gd name="T28" fmla="*/ 12 w 20"/>
                    <a:gd name="T29" fmla="*/ 9 h 11"/>
                    <a:gd name="T30" fmla="*/ 10 w 20"/>
                    <a:gd name="T31" fmla="*/ 9 h 11"/>
                    <a:gd name="T32" fmla="*/ 8 w 20"/>
                    <a:gd name="T33" fmla="*/ 9 h 11"/>
                    <a:gd name="T34" fmla="*/ 8 w 20"/>
                    <a:gd name="T35" fmla="*/ 7 h 11"/>
                    <a:gd name="T36" fmla="*/ 6 w 20"/>
                    <a:gd name="T37" fmla="*/ 7 h 11"/>
                    <a:gd name="T38" fmla="*/ 4 w 20"/>
                    <a:gd name="T39" fmla="*/ 7 h 11"/>
                    <a:gd name="T40" fmla="*/ 4 w 20"/>
                    <a:gd name="T41" fmla="*/ 9 h 11"/>
                    <a:gd name="T42" fmla="*/ 4 w 20"/>
                    <a:gd name="T43" fmla="*/ 9 h 11"/>
                    <a:gd name="T44" fmla="*/ 2 w 20"/>
                    <a:gd name="T45" fmla="*/ 9 h 11"/>
                    <a:gd name="T46" fmla="*/ 0 w 20"/>
                    <a:gd name="T47" fmla="*/ 11 h 11"/>
                    <a:gd name="T48" fmla="*/ 0 w 20"/>
                    <a:gd name="T49" fmla="*/ 11 h 11"/>
                    <a:gd name="T50" fmla="*/ 0 w 20"/>
                    <a:gd name="T51" fmla="*/ 9 h 11"/>
                    <a:gd name="T52" fmla="*/ 0 w 20"/>
                    <a:gd name="T53" fmla="*/ 7 h 11"/>
                    <a:gd name="T54" fmla="*/ 0 w 20"/>
                    <a:gd name="T55" fmla="*/ 9 h 11"/>
                    <a:gd name="T56" fmla="*/ 0 w 20"/>
                    <a:gd name="T57" fmla="*/ 7 h 11"/>
                    <a:gd name="T58" fmla="*/ 2 w 20"/>
                    <a:gd name="T59" fmla="*/ 5 h 11"/>
                    <a:gd name="T60" fmla="*/ 2 w 20"/>
                    <a:gd name="T61" fmla="*/ 3 h 11"/>
                    <a:gd name="T62" fmla="*/ 2 w 20"/>
                    <a:gd name="T63" fmla="*/ 3 h 11"/>
                    <a:gd name="T64" fmla="*/ 2 w 20"/>
                    <a:gd name="T65" fmla="*/ 2 h 11"/>
                    <a:gd name="T66" fmla="*/ 2 w 20"/>
                    <a:gd name="T67" fmla="*/ 0 h 11"/>
                    <a:gd name="T68" fmla="*/ 4 w 20"/>
                    <a:gd name="T69" fmla="*/ 0 h 11"/>
                    <a:gd name="T70" fmla="*/ 4 w 20"/>
                    <a:gd name="T71" fmla="*/ 2 h 11"/>
                    <a:gd name="T72" fmla="*/ 4 w 20"/>
                    <a:gd name="T73" fmla="*/ 2 h 11"/>
                    <a:gd name="T74" fmla="*/ 4 w 20"/>
                    <a:gd name="T75" fmla="*/ 2 h 11"/>
                    <a:gd name="T76" fmla="*/ 6 w 20"/>
                    <a:gd name="T77" fmla="*/ 2 h 11"/>
                    <a:gd name="T78" fmla="*/ 6 w 20"/>
                    <a:gd name="T79" fmla="*/ 3 h 11"/>
                    <a:gd name="T80" fmla="*/ 8 w 20"/>
                    <a:gd name="T81" fmla="*/ 3 h 11"/>
                    <a:gd name="T82" fmla="*/ 10 w 20"/>
                    <a:gd name="T83" fmla="*/ 2 h 11"/>
                    <a:gd name="T84" fmla="*/ 10 w 20"/>
                    <a:gd name="T85" fmla="*/ 2 h 11"/>
                    <a:gd name="T86" fmla="*/ 12 w 20"/>
                    <a:gd name="T87" fmla="*/ 2 h 11"/>
                    <a:gd name="T88" fmla="*/ 12 w 20"/>
                    <a:gd name="T89" fmla="*/ 2 h 11"/>
                    <a:gd name="T90" fmla="*/ 14 w 20"/>
                    <a:gd name="T91" fmla="*/ 2 h 11"/>
                    <a:gd name="T92" fmla="*/ 14 w 20"/>
                    <a:gd name="T93" fmla="*/ 0 h 11"/>
                    <a:gd name="T94" fmla="*/ 16 w 20"/>
                    <a:gd name="T9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11">
                      <a:moveTo>
                        <a:pt x="16" y="0"/>
                      </a:moveTo>
                      <a:lnTo>
                        <a:pt x="16" y="2"/>
                      </a:lnTo>
                      <a:lnTo>
                        <a:pt x="18" y="2"/>
                      </a:lnTo>
                      <a:lnTo>
                        <a:pt x="18" y="2"/>
                      </a:lnTo>
                      <a:lnTo>
                        <a:pt x="18" y="2"/>
                      </a:lnTo>
                      <a:lnTo>
                        <a:pt x="18" y="2"/>
                      </a:lnTo>
                      <a:lnTo>
                        <a:pt x="20" y="2"/>
                      </a:lnTo>
                      <a:lnTo>
                        <a:pt x="20" y="2"/>
                      </a:lnTo>
                      <a:lnTo>
                        <a:pt x="20" y="3"/>
                      </a:lnTo>
                      <a:lnTo>
                        <a:pt x="20" y="3"/>
                      </a:lnTo>
                      <a:lnTo>
                        <a:pt x="20" y="3"/>
                      </a:lnTo>
                      <a:lnTo>
                        <a:pt x="20" y="3"/>
                      </a:lnTo>
                      <a:lnTo>
                        <a:pt x="20" y="5"/>
                      </a:lnTo>
                      <a:lnTo>
                        <a:pt x="18" y="5"/>
                      </a:lnTo>
                      <a:lnTo>
                        <a:pt x="18" y="5"/>
                      </a:lnTo>
                      <a:lnTo>
                        <a:pt x="18" y="5"/>
                      </a:lnTo>
                      <a:lnTo>
                        <a:pt x="16" y="5"/>
                      </a:lnTo>
                      <a:lnTo>
                        <a:pt x="16" y="5"/>
                      </a:lnTo>
                      <a:lnTo>
                        <a:pt x="16" y="5"/>
                      </a:lnTo>
                      <a:lnTo>
                        <a:pt x="16" y="5"/>
                      </a:lnTo>
                      <a:lnTo>
                        <a:pt x="16" y="7"/>
                      </a:lnTo>
                      <a:lnTo>
                        <a:pt x="14" y="7"/>
                      </a:lnTo>
                      <a:lnTo>
                        <a:pt x="14" y="7"/>
                      </a:lnTo>
                      <a:lnTo>
                        <a:pt x="14" y="9"/>
                      </a:lnTo>
                      <a:lnTo>
                        <a:pt x="14" y="9"/>
                      </a:lnTo>
                      <a:lnTo>
                        <a:pt x="14" y="9"/>
                      </a:lnTo>
                      <a:lnTo>
                        <a:pt x="12" y="9"/>
                      </a:lnTo>
                      <a:lnTo>
                        <a:pt x="12" y="9"/>
                      </a:lnTo>
                      <a:lnTo>
                        <a:pt x="12" y="9"/>
                      </a:lnTo>
                      <a:lnTo>
                        <a:pt x="12" y="9"/>
                      </a:lnTo>
                      <a:lnTo>
                        <a:pt x="10" y="9"/>
                      </a:lnTo>
                      <a:lnTo>
                        <a:pt x="10" y="9"/>
                      </a:lnTo>
                      <a:lnTo>
                        <a:pt x="10" y="9"/>
                      </a:lnTo>
                      <a:lnTo>
                        <a:pt x="8" y="9"/>
                      </a:lnTo>
                      <a:lnTo>
                        <a:pt x="8" y="9"/>
                      </a:lnTo>
                      <a:lnTo>
                        <a:pt x="8" y="7"/>
                      </a:lnTo>
                      <a:lnTo>
                        <a:pt x="6" y="7"/>
                      </a:lnTo>
                      <a:lnTo>
                        <a:pt x="6" y="7"/>
                      </a:lnTo>
                      <a:lnTo>
                        <a:pt x="6" y="7"/>
                      </a:lnTo>
                      <a:lnTo>
                        <a:pt x="4" y="7"/>
                      </a:lnTo>
                      <a:lnTo>
                        <a:pt x="4" y="9"/>
                      </a:lnTo>
                      <a:lnTo>
                        <a:pt x="4" y="9"/>
                      </a:lnTo>
                      <a:lnTo>
                        <a:pt x="4" y="9"/>
                      </a:lnTo>
                      <a:lnTo>
                        <a:pt x="4" y="9"/>
                      </a:lnTo>
                      <a:lnTo>
                        <a:pt x="2" y="9"/>
                      </a:lnTo>
                      <a:lnTo>
                        <a:pt x="2" y="9"/>
                      </a:lnTo>
                      <a:lnTo>
                        <a:pt x="2" y="11"/>
                      </a:lnTo>
                      <a:lnTo>
                        <a:pt x="0" y="11"/>
                      </a:lnTo>
                      <a:lnTo>
                        <a:pt x="0" y="11"/>
                      </a:lnTo>
                      <a:lnTo>
                        <a:pt x="0" y="11"/>
                      </a:lnTo>
                      <a:lnTo>
                        <a:pt x="0" y="9"/>
                      </a:lnTo>
                      <a:lnTo>
                        <a:pt x="0" y="9"/>
                      </a:lnTo>
                      <a:lnTo>
                        <a:pt x="0" y="7"/>
                      </a:lnTo>
                      <a:lnTo>
                        <a:pt x="0" y="7"/>
                      </a:lnTo>
                      <a:lnTo>
                        <a:pt x="0" y="9"/>
                      </a:lnTo>
                      <a:lnTo>
                        <a:pt x="0" y="9"/>
                      </a:lnTo>
                      <a:lnTo>
                        <a:pt x="0" y="7"/>
                      </a:lnTo>
                      <a:lnTo>
                        <a:pt x="0" y="7"/>
                      </a:lnTo>
                      <a:lnTo>
                        <a:pt x="0" y="5"/>
                      </a:lnTo>
                      <a:lnTo>
                        <a:pt x="2" y="5"/>
                      </a:lnTo>
                      <a:lnTo>
                        <a:pt x="2" y="5"/>
                      </a:lnTo>
                      <a:lnTo>
                        <a:pt x="2" y="3"/>
                      </a:lnTo>
                      <a:lnTo>
                        <a:pt x="2" y="3"/>
                      </a:lnTo>
                      <a:lnTo>
                        <a:pt x="2" y="3"/>
                      </a:lnTo>
                      <a:lnTo>
                        <a:pt x="2" y="2"/>
                      </a:lnTo>
                      <a:lnTo>
                        <a:pt x="2" y="2"/>
                      </a:lnTo>
                      <a:lnTo>
                        <a:pt x="2" y="2"/>
                      </a:lnTo>
                      <a:lnTo>
                        <a:pt x="2" y="0"/>
                      </a:lnTo>
                      <a:lnTo>
                        <a:pt x="4" y="0"/>
                      </a:lnTo>
                      <a:lnTo>
                        <a:pt x="4" y="0"/>
                      </a:lnTo>
                      <a:lnTo>
                        <a:pt x="4" y="2"/>
                      </a:lnTo>
                      <a:lnTo>
                        <a:pt x="4" y="2"/>
                      </a:lnTo>
                      <a:lnTo>
                        <a:pt x="4" y="2"/>
                      </a:lnTo>
                      <a:lnTo>
                        <a:pt x="4" y="2"/>
                      </a:lnTo>
                      <a:lnTo>
                        <a:pt x="4" y="2"/>
                      </a:lnTo>
                      <a:lnTo>
                        <a:pt x="4" y="2"/>
                      </a:lnTo>
                      <a:lnTo>
                        <a:pt x="6" y="2"/>
                      </a:lnTo>
                      <a:lnTo>
                        <a:pt x="6" y="2"/>
                      </a:lnTo>
                      <a:lnTo>
                        <a:pt x="6" y="2"/>
                      </a:lnTo>
                      <a:lnTo>
                        <a:pt x="6" y="3"/>
                      </a:lnTo>
                      <a:lnTo>
                        <a:pt x="8" y="3"/>
                      </a:lnTo>
                      <a:lnTo>
                        <a:pt x="8" y="3"/>
                      </a:lnTo>
                      <a:lnTo>
                        <a:pt x="8" y="2"/>
                      </a:lnTo>
                      <a:lnTo>
                        <a:pt x="10" y="2"/>
                      </a:lnTo>
                      <a:lnTo>
                        <a:pt x="10" y="2"/>
                      </a:lnTo>
                      <a:lnTo>
                        <a:pt x="10" y="2"/>
                      </a:lnTo>
                      <a:lnTo>
                        <a:pt x="10" y="2"/>
                      </a:lnTo>
                      <a:lnTo>
                        <a:pt x="12" y="2"/>
                      </a:lnTo>
                      <a:lnTo>
                        <a:pt x="12" y="2"/>
                      </a:lnTo>
                      <a:lnTo>
                        <a:pt x="12" y="2"/>
                      </a:lnTo>
                      <a:lnTo>
                        <a:pt x="12" y="2"/>
                      </a:lnTo>
                      <a:lnTo>
                        <a:pt x="14" y="2"/>
                      </a:lnTo>
                      <a:lnTo>
                        <a:pt x="14" y="0"/>
                      </a:lnTo>
                      <a:lnTo>
                        <a:pt x="14" y="0"/>
                      </a:lnTo>
                      <a:lnTo>
                        <a:pt x="16" y="0"/>
                      </a:lnTo>
                      <a:lnTo>
                        <a:pt x="16" y="0"/>
                      </a:lnTo>
                      <a:lnTo>
                        <a:pt x="1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6" name="Freeform 966">
                  <a:extLst>
                    <a:ext uri="{FF2B5EF4-FFF2-40B4-BE49-F238E27FC236}">
                      <a16:creationId xmlns:a16="http://schemas.microsoft.com/office/drawing/2014/main" id="{FAF1DE79-13BC-41F5-9765-A75268DB0EEA}"/>
                    </a:ext>
                  </a:extLst>
                </p:cNvPr>
                <p:cNvSpPr>
                  <a:spLocks/>
                </p:cNvSpPr>
                <p:nvPr/>
              </p:nvSpPr>
              <p:spPr bwMode="auto">
                <a:xfrm>
                  <a:off x="18431016" y="4657726"/>
                  <a:ext cx="25400" cy="22225"/>
                </a:xfrm>
                <a:custGeom>
                  <a:avLst/>
                  <a:gdLst>
                    <a:gd name="T0" fmla="*/ 4 w 16"/>
                    <a:gd name="T1" fmla="*/ 2 h 14"/>
                    <a:gd name="T2" fmla="*/ 4 w 16"/>
                    <a:gd name="T3" fmla="*/ 2 h 14"/>
                    <a:gd name="T4" fmla="*/ 6 w 16"/>
                    <a:gd name="T5" fmla="*/ 2 h 14"/>
                    <a:gd name="T6" fmla="*/ 6 w 16"/>
                    <a:gd name="T7" fmla="*/ 2 h 14"/>
                    <a:gd name="T8" fmla="*/ 8 w 16"/>
                    <a:gd name="T9" fmla="*/ 2 h 14"/>
                    <a:gd name="T10" fmla="*/ 8 w 16"/>
                    <a:gd name="T11" fmla="*/ 4 h 14"/>
                    <a:gd name="T12" fmla="*/ 8 w 16"/>
                    <a:gd name="T13" fmla="*/ 6 h 14"/>
                    <a:gd name="T14" fmla="*/ 10 w 16"/>
                    <a:gd name="T15" fmla="*/ 6 h 14"/>
                    <a:gd name="T16" fmla="*/ 10 w 16"/>
                    <a:gd name="T17" fmla="*/ 8 h 14"/>
                    <a:gd name="T18" fmla="*/ 12 w 16"/>
                    <a:gd name="T19" fmla="*/ 8 h 14"/>
                    <a:gd name="T20" fmla="*/ 12 w 16"/>
                    <a:gd name="T21" fmla="*/ 8 h 14"/>
                    <a:gd name="T22" fmla="*/ 14 w 16"/>
                    <a:gd name="T23" fmla="*/ 8 h 14"/>
                    <a:gd name="T24" fmla="*/ 14 w 16"/>
                    <a:gd name="T25" fmla="*/ 8 h 14"/>
                    <a:gd name="T26" fmla="*/ 16 w 16"/>
                    <a:gd name="T27" fmla="*/ 10 h 14"/>
                    <a:gd name="T28" fmla="*/ 16 w 16"/>
                    <a:gd name="T29" fmla="*/ 10 h 14"/>
                    <a:gd name="T30" fmla="*/ 16 w 16"/>
                    <a:gd name="T31" fmla="*/ 12 h 14"/>
                    <a:gd name="T32" fmla="*/ 16 w 16"/>
                    <a:gd name="T33" fmla="*/ 14 h 14"/>
                    <a:gd name="T34" fmla="*/ 16 w 16"/>
                    <a:gd name="T35" fmla="*/ 14 h 14"/>
                    <a:gd name="T36" fmla="*/ 14 w 16"/>
                    <a:gd name="T37" fmla="*/ 14 h 14"/>
                    <a:gd name="T38" fmla="*/ 12 w 16"/>
                    <a:gd name="T39" fmla="*/ 14 h 14"/>
                    <a:gd name="T40" fmla="*/ 12 w 16"/>
                    <a:gd name="T41" fmla="*/ 14 h 14"/>
                    <a:gd name="T42" fmla="*/ 10 w 16"/>
                    <a:gd name="T43" fmla="*/ 14 h 14"/>
                    <a:gd name="T44" fmla="*/ 10 w 16"/>
                    <a:gd name="T45" fmla="*/ 14 h 14"/>
                    <a:gd name="T46" fmla="*/ 8 w 16"/>
                    <a:gd name="T47" fmla="*/ 14 h 14"/>
                    <a:gd name="T48" fmla="*/ 6 w 16"/>
                    <a:gd name="T49" fmla="*/ 14 h 14"/>
                    <a:gd name="T50" fmla="*/ 6 w 16"/>
                    <a:gd name="T51" fmla="*/ 14 h 14"/>
                    <a:gd name="T52" fmla="*/ 4 w 16"/>
                    <a:gd name="T53" fmla="*/ 14 h 14"/>
                    <a:gd name="T54" fmla="*/ 4 w 16"/>
                    <a:gd name="T55" fmla="*/ 14 h 14"/>
                    <a:gd name="T56" fmla="*/ 2 w 16"/>
                    <a:gd name="T57" fmla="*/ 12 h 14"/>
                    <a:gd name="T58" fmla="*/ 2 w 16"/>
                    <a:gd name="T59" fmla="*/ 12 h 14"/>
                    <a:gd name="T60" fmla="*/ 2 w 16"/>
                    <a:gd name="T61" fmla="*/ 10 h 14"/>
                    <a:gd name="T62" fmla="*/ 0 w 16"/>
                    <a:gd name="T63" fmla="*/ 8 h 14"/>
                    <a:gd name="T64" fmla="*/ 2 w 16"/>
                    <a:gd name="T65" fmla="*/ 8 h 14"/>
                    <a:gd name="T66" fmla="*/ 0 w 16"/>
                    <a:gd name="T67" fmla="*/ 8 h 14"/>
                    <a:gd name="T68" fmla="*/ 0 w 16"/>
                    <a:gd name="T69" fmla="*/ 8 h 14"/>
                    <a:gd name="T70" fmla="*/ 0 w 16"/>
                    <a:gd name="T71" fmla="*/ 6 h 14"/>
                    <a:gd name="T72" fmla="*/ 0 w 16"/>
                    <a:gd name="T73" fmla="*/ 6 h 14"/>
                    <a:gd name="T74" fmla="*/ 2 w 16"/>
                    <a:gd name="T75" fmla="*/ 4 h 14"/>
                    <a:gd name="T76" fmla="*/ 4 w 16"/>
                    <a:gd name="T77" fmla="*/ 4 h 14"/>
                    <a:gd name="T78" fmla="*/ 2 w 16"/>
                    <a:gd name="T79" fmla="*/ 4 h 14"/>
                    <a:gd name="T80" fmla="*/ 2 w 16"/>
                    <a:gd name="T81" fmla="*/ 2 h 14"/>
                    <a:gd name="T82" fmla="*/ 2 w 16"/>
                    <a:gd name="T83" fmla="*/ 0 h 14"/>
                    <a:gd name="T84" fmla="*/ 4 w 16"/>
                    <a:gd name="T8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14">
                      <a:moveTo>
                        <a:pt x="4" y="2"/>
                      </a:moveTo>
                      <a:lnTo>
                        <a:pt x="4" y="2"/>
                      </a:lnTo>
                      <a:lnTo>
                        <a:pt x="4" y="2"/>
                      </a:lnTo>
                      <a:lnTo>
                        <a:pt x="4" y="2"/>
                      </a:lnTo>
                      <a:lnTo>
                        <a:pt x="4" y="2"/>
                      </a:lnTo>
                      <a:lnTo>
                        <a:pt x="6" y="2"/>
                      </a:lnTo>
                      <a:lnTo>
                        <a:pt x="6" y="2"/>
                      </a:lnTo>
                      <a:lnTo>
                        <a:pt x="6" y="2"/>
                      </a:lnTo>
                      <a:lnTo>
                        <a:pt x="6" y="2"/>
                      </a:lnTo>
                      <a:lnTo>
                        <a:pt x="8" y="2"/>
                      </a:lnTo>
                      <a:lnTo>
                        <a:pt x="8" y="2"/>
                      </a:lnTo>
                      <a:lnTo>
                        <a:pt x="8" y="4"/>
                      </a:lnTo>
                      <a:lnTo>
                        <a:pt x="8" y="4"/>
                      </a:lnTo>
                      <a:lnTo>
                        <a:pt x="8" y="6"/>
                      </a:lnTo>
                      <a:lnTo>
                        <a:pt x="10" y="6"/>
                      </a:lnTo>
                      <a:lnTo>
                        <a:pt x="10" y="6"/>
                      </a:lnTo>
                      <a:lnTo>
                        <a:pt x="10" y="6"/>
                      </a:lnTo>
                      <a:lnTo>
                        <a:pt x="10" y="8"/>
                      </a:lnTo>
                      <a:lnTo>
                        <a:pt x="10" y="8"/>
                      </a:lnTo>
                      <a:lnTo>
                        <a:pt x="12" y="8"/>
                      </a:lnTo>
                      <a:lnTo>
                        <a:pt x="12" y="8"/>
                      </a:lnTo>
                      <a:lnTo>
                        <a:pt x="12" y="8"/>
                      </a:lnTo>
                      <a:lnTo>
                        <a:pt x="12" y="8"/>
                      </a:lnTo>
                      <a:lnTo>
                        <a:pt x="14" y="8"/>
                      </a:lnTo>
                      <a:lnTo>
                        <a:pt x="14" y="8"/>
                      </a:lnTo>
                      <a:lnTo>
                        <a:pt x="14" y="8"/>
                      </a:lnTo>
                      <a:lnTo>
                        <a:pt x="16" y="8"/>
                      </a:lnTo>
                      <a:lnTo>
                        <a:pt x="16" y="10"/>
                      </a:lnTo>
                      <a:lnTo>
                        <a:pt x="16" y="10"/>
                      </a:lnTo>
                      <a:lnTo>
                        <a:pt x="16" y="10"/>
                      </a:lnTo>
                      <a:lnTo>
                        <a:pt x="16" y="10"/>
                      </a:lnTo>
                      <a:lnTo>
                        <a:pt x="16" y="12"/>
                      </a:lnTo>
                      <a:lnTo>
                        <a:pt x="16" y="12"/>
                      </a:lnTo>
                      <a:lnTo>
                        <a:pt x="16" y="14"/>
                      </a:lnTo>
                      <a:lnTo>
                        <a:pt x="16" y="14"/>
                      </a:lnTo>
                      <a:lnTo>
                        <a:pt x="16" y="14"/>
                      </a:lnTo>
                      <a:lnTo>
                        <a:pt x="16" y="14"/>
                      </a:lnTo>
                      <a:lnTo>
                        <a:pt x="14" y="14"/>
                      </a:lnTo>
                      <a:lnTo>
                        <a:pt x="14" y="14"/>
                      </a:lnTo>
                      <a:lnTo>
                        <a:pt x="12" y="14"/>
                      </a:lnTo>
                      <a:lnTo>
                        <a:pt x="12" y="14"/>
                      </a:lnTo>
                      <a:lnTo>
                        <a:pt x="12" y="14"/>
                      </a:lnTo>
                      <a:lnTo>
                        <a:pt x="12" y="14"/>
                      </a:lnTo>
                      <a:lnTo>
                        <a:pt x="10" y="14"/>
                      </a:lnTo>
                      <a:lnTo>
                        <a:pt x="10" y="14"/>
                      </a:lnTo>
                      <a:lnTo>
                        <a:pt x="10" y="14"/>
                      </a:lnTo>
                      <a:lnTo>
                        <a:pt x="8" y="14"/>
                      </a:lnTo>
                      <a:lnTo>
                        <a:pt x="8" y="14"/>
                      </a:lnTo>
                      <a:lnTo>
                        <a:pt x="8" y="14"/>
                      </a:lnTo>
                      <a:lnTo>
                        <a:pt x="6" y="14"/>
                      </a:lnTo>
                      <a:lnTo>
                        <a:pt x="6" y="14"/>
                      </a:lnTo>
                      <a:lnTo>
                        <a:pt x="6" y="14"/>
                      </a:lnTo>
                      <a:lnTo>
                        <a:pt x="4" y="14"/>
                      </a:lnTo>
                      <a:lnTo>
                        <a:pt x="4" y="14"/>
                      </a:lnTo>
                      <a:lnTo>
                        <a:pt x="4" y="14"/>
                      </a:lnTo>
                      <a:lnTo>
                        <a:pt x="4" y="14"/>
                      </a:lnTo>
                      <a:lnTo>
                        <a:pt x="2" y="14"/>
                      </a:lnTo>
                      <a:lnTo>
                        <a:pt x="2" y="12"/>
                      </a:lnTo>
                      <a:lnTo>
                        <a:pt x="2" y="12"/>
                      </a:lnTo>
                      <a:lnTo>
                        <a:pt x="2" y="12"/>
                      </a:lnTo>
                      <a:lnTo>
                        <a:pt x="2" y="10"/>
                      </a:lnTo>
                      <a:lnTo>
                        <a:pt x="2" y="10"/>
                      </a:lnTo>
                      <a:lnTo>
                        <a:pt x="0" y="10"/>
                      </a:lnTo>
                      <a:lnTo>
                        <a:pt x="0" y="8"/>
                      </a:lnTo>
                      <a:lnTo>
                        <a:pt x="2" y="8"/>
                      </a:lnTo>
                      <a:lnTo>
                        <a:pt x="2" y="8"/>
                      </a:lnTo>
                      <a:lnTo>
                        <a:pt x="0" y="8"/>
                      </a:lnTo>
                      <a:lnTo>
                        <a:pt x="0" y="8"/>
                      </a:lnTo>
                      <a:lnTo>
                        <a:pt x="0" y="8"/>
                      </a:lnTo>
                      <a:lnTo>
                        <a:pt x="0" y="8"/>
                      </a:lnTo>
                      <a:lnTo>
                        <a:pt x="0" y="6"/>
                      </a:lnTo>
                      <a:lnTo>
                        <a:pt x="0" y="6"/>
                      </a:lnTo>
                      <a:lnTo>
                        <a:pt x="0" y="6"/>
                      </a:lnTo>
                      <a:lnTo>
                        <a:pt x="0" y="6"/>
                      </a:lnTo>
                      <a:lnTo>
                        <a:pt x="0" y="4"/>
                      </a:lnTo>
                      <a:lnTo>
                        <a:pt x="2" y="4"/>
                      </a:lnTo>
                      <a:lnTo>
                        <a:pt x="2" y="4"/>
                      </a:lnTo>
                      <a:lnTo>
                        <a:pt x="4" y="4"/>
                      </a:lnTo>
                      <a:lnTo>
                        <a:pt x="4" y="4"/>
                      </a:lnTo>
                      <a:lnTo>
                        <a:pt x="2" y="4"/>
                      </a:lnTo>
                      <a:lnTo>
                        <a:pt x="2" y="4"/>
                      </a:lnTo>
                      <a:lnTo>
                        <a:pt x="2" y="2"/>
                      </a:lnTo>
                      <a:lnTo>
                        <a:pt x="2" y="2"/>
                      </a:lnTo>
                      <a:lnTo>
                        <a:pt x="2" y="0"/>
                      </a:lnTo>
                      <a:lnTo>
                        <a:pt x="2" y="0"/>
                      </a:lnTo>
                      <a:lnTo>
                        <a:pt x="4" y="0"/>
                      </a:lnTo>
                      <a:lnTo>
                        <a:pt x="4"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7" name="Freeform 967">
                  <a:extLst>
                    <a:ext uri="{FF2B5EF4-FFF2-40B4-BE49-F238E27FC236}">
                      <a16:creationId xmlns:a16="http://schemas.microsoft.com/office/drawing/2014/main" id="{5859571F-ADD8-4F9E-B251-23846BBC2879}"/>
                    </a:ext>
                  </a:extLst>
                </p:cNvPr>
                <p:cNvSpPr>
                  <a:spLocks/>
                </p:cNvSpPr>
                <p:nvPr/>
              </p:nvSpPr>
              <p:spPr bwMode="auto">
                <a:xfrm>
                  <a:off x="18431016" y="4657726"/>
                  <a:ext cx="25400" cy="22225"/>
                </a:xfrm>
                <a:custGeom>
                  <a:avLst/>
                  <a:gdLst>
                    <a:gd name="T0" fmla="*/ 4 w 16"/>
                    <a:gd name="T1" fmla="*/ 2 h 14"/>
                    <a:gd name="T2" fmla="*/ 4 w 16"/>
                    <a:gd name="T3" fmla="*/ 2 h 14"/>
                    <a:gd name="T4" fmla="*/ 6 w 16"/>
                    <a:gd name="T5" fmla="*/ 2 h 14"/>
                    <a:gd name="T6" fmla="*/ 6 w 16"/>
                    <a:gd name="T7" fmla="*/ 2 h 14"/>
                    <a:gd name="T8" fmla="*/ 8 w 16"/>
                    <a:gd name="T9" fmla="*/ 2 h 14"/>
                    <a:gd name="T10" fmla="*/ 8 w 16"/>
                    <a:gd name="T11" fmla="*/ 4 h 14"/>
                    <a:gd name="T12" fmla="*/ 8 w 16"/>
                    <a:gd name="T13" fmla="*/ 6 h 14"/>
                    <a:gd name="T14" fmla="*/ 10 w 16"/>
                    <a:gd name="T15" fmla="*/ 6 h 14"/>
                    <a:gd name="T16" fmla="*/ 10 w 16"/>
                    <a:gd name="T17" fmla="*/ 8 h 14"/>
                    <a:gd name="T18" fmla="*/ 12 w 16"/>
                    <a:gd name="T19" fmla="*/ 8 h 14"/>
                    <a:gd name="T20" fmla="*/ 12 w 16"/>
                    <a:gd name="T21" fmla="*/ 8 h 14"/>
                    <a:gd name="T22" fmla="*/ 14 w 16"/>
                    <a:gd name="T23" fmla="*/ 8 h 14"/>
                    <a:gd name="T24" fmla="*/ 14 w 16"/>
                    <a:gd name="T25" fmla="*/ 8 h 14"/>
                    <a:gd name="T26" fmla="*/ 16 w 16"/>
                    <a:gd name="T27" fmla="*/ 10 h 14"/>
                    <a:gd name="T28" fmla="*/ 16 w 16"/>
                    <a:gd name="T29" fmla="*/ 10 h 14"/>
                    <a:gd name="T30" fmla="*/ 16 w 16"/>
                    <a:gd name="T31" fmla="*/ 12 h 14"/>
                    <a:gd name="T32" fmla="*/ 16 w 16"/>
                    <a:gd name="T33" fmla="*/ 14 h 14"/>
                    <a:gd name="T34" fmla="*/ 16 w 16"/>
                    <a:gd name="T35" fmla="*/ 14 h 14"/>
                    <a:gd name="T36" fmla="*/ 14 w 16"/>
                    <a:gd name="T37" fmla="*/ 14 h 14"/>
                    <a:gd name="T38" fmla="*/ 12 w 16"/>
                    <a:gd name="T39" fmla="*/ 14 h 14"/>
                    <a:gd name="T40" fmla="*/ 12 w 16"/>
                    <a:gd name="T41" fmla="*/ 14 h 14"/>
                    <a:gd name="T42" fmla="*/ 10 w 16"/>
                    <a:gd name="T43" fmla="*/ 14 h 14"/>
                    <a:gd name="T44" fmla="*/ 10 w 16"/>
                    <a:gd name="T45" fmla="*/ 14 h 14"/>
                    <a:gd name="T46" fmla="*/ 8 w 16"/>
                    <a:gd name="T47" fmla="*/ 14 h 14"/>
                    <a:gd name="T48" fmla="*/ 6 w 16"/>
                    <a:gd name="T49" fmla="*/ 14 h 14"/>
                    <a:gd name="T50" fmla="*/ 6 w 16"/>
                    <a:gd name="T51" fmla="*/ 14 h 14"/>
                    <a:gd name="T52" fmla="*/ 4 w 16"/>
                    <a:gd name="T53" fmla="*/ 14 h 14"/>
                    <a:gd name="T54" fmla="*/ 4 w 16"/>
                    <a:gd name="T55" fmla="*/ 14 h 14"/>
                    <a:gd name="T56" fmla="*/ 2 w 16"/>
                    <a:gd name="T57" fmla="*/ 12 h 14"/>
                    <a:gd name="T58" fmla="*/ 2 w 16"/>
                    <a:gd name="T59" fmla="*/ 12 h 14"/>
                    <a:gd name="T60" fmla="*/ 2 w 16"/>
                    <a:gd name="T61" fmla="*/ 10 h 14"/>
                    <a:gd name="T62" fmla="*/ 0 w 16"/>
                    <a:gd name="T63" fmla="*/ 8 h 14"/>
                    <a:gd name="T64" fmla="*/ 2 w 16"/>
                    <a:gd name="T65" fmla="*/ 8 h 14"/>
                    <a:gd name="T66" fmla="*/ 0 w 16"/>
                    <a:gd name="T67" fmla="*/ 8 h 14"/>
                    <a:gd name="T68" fmla="*/ 0 w 16"/>
                    <a:gd name="T69" fmla="*/ 8 h 14"/>
                    <a:gd name="T70" fmla="*/ 0 w 16"/>
                    <a:gd name="T71" fmla="*/ 6 h 14"/>
                    <a:gd name="T72" fmla="*/ 0 w 16"/>
                    <a:gd name="T73" fmla="*/ 6 h 14"/>
                    <a:gd name="T74" fmla="*/ 2 w 16"/>
                    <a:gd name="T75" fmla="*/ 4 h 14"/>
                    <a:gd name="T76" fmla="*/ 4 w 16"/>
                    <a:gd name="T77" fmla="*/ 4 h 14"/>
                    <a:gd name="T78" fmla="*/ 2 w 16"/>
                    <a:gd name="T79" fmla="*/ 4 h 14"/>
                    <a:gd name="T80" fmla="*/ 2 w 16"/>
                    <a:gd name="T81" fmla="*/ 2 h 14"/>
                    <a:gd name="T82" fmla="*/ 2 w 16"/>
                    <a:gd name="T83" fmla="*/ 0 h 14"/>
                    <a:gd name="T84" fmla="*/ 4 w 16"/>
                    <a:gd name="T8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14">
                      <a:moveTo>
                        <a:pt x="4" y="2"/>
                      </a:moveTo>
                      <a:lnTo>
                        <a:pt x="4" y="2"/>
                      </a:lnTo>
                      <a:lnTo>
                        <a:pt x="4" y="2"/>
                      </a:lnTo>
                      <a:lnTo>
                        <a:pt x="4" y="2"/>
                      </a:lnTo>
                      <a:lnTo>
                        <a:pt x="4" y="2"/>
                      </a:lnTo>
                      <a:lnTo>
                        <a:pt x="6" y="2"/>
                      </a:lnTo>
                      <a:lnTo>
                        <a:pt x="6" y="2"/>
                      </a:lnTo>
                      <a:lnTo>
                        <a:pt x="6" y="2"/>
                      </a:lnTo>
                      <a:lnTo>
                        <a:pt x="6" y="2"/>
                      </a:lnTo>
                      <a:lnTo>
                        <a:pt x="8" y="2"/>
                      </a:lnTo>
                      <a:lnTo>
                        <a:pt x="8" y="2"/>
                      </a:lnTo>
                      <a:lnTo>
                        <a:pt x="8" y="4"/>
                      </a:lnTo>
                      <a:lnTo>
                        <a:pt x="8" y="4"/>
                      </a:lnTo>
                      <a:lnTo>
                        <a:pt x="8" y="6"/>
                      </a:lnTo>
                      <a:lnTo>
                        <a:pt x="10" y="6"/>
                      </a:lnTo>
                      <a:lnTo>
                        <a:pt x="10" y="6"/>
                      </a:lnTo>
                      <a:lnTo>
                        <a:pt x="10" y="6"/>
                      </a:lnTo>
                      <a:lnTo>
                        <a:pt x="10" y="8"/>
                      </a:lnTo>
                      <a:lnTo>
                        <a:pt x="10" y="8"/>
                      </a:lnTo>
                      <a:lnTo>
                        <a:pt x="12" y="8"/>
                      </a:lnTo>
                      <a:lnTo>
                        <a:pt x="12" y="8"/>
                      </a:lnTo>
                      <a:lnTo>
                        <a:pt x="12" y="8"/>
                      </a:lnTo>
                      <a:lnTo>
                        <a:pt x="12" y="8"/>
                      </a:lnTo>
                      <a:lnTo>
                        <a:pt x="14" y="8"/>
                      </a:lnTo>
                      <a:lnTo>
                        <a:pt x="14" y="8"/>
                      </a:lnTo>
                      <a:lnTo>
                        <a:pt x="14" y="8"/>
                      </a:lnTo>
                      <a:lnTo>
                        <a:pt x="16" y="8"/>
                      </a:lnTo>
                      <a:lnTo>
                        <a:pt x="16" y="10"/>
                      </a:lnTo>
                      <a:lnTo>
                        <a:pt x="16" y="10"/>
                      </a:lnTo>
                      <a:lnTo>
                        <a:pt x="16" y="10"/>
                      </a:lnTo>
                      <a:lnTo>
                        <a:pt x="16" y="10"/>
                      </a:lnTo>
                      <a:lnTo>
                        <a:pt x="16" y="12"/>
                      </a:lnTo>
                      <a:lnTo>
                        <a:pt x="16" y="12"/>
                      </a:lnTo>
                      <a:lnTo>
                        <a:pt x="16" y="14"/>
                      </a:lnTo>
                      <a:lnTo>
                        <a:pt x="16" y="14"/>
                      </a:lnTo>
                      <a:lnTo>
                        <a:pt x="16" y="14"/>
                      </a:lnTo>
                      <a:lnTo>
                        <a:pt x="16" y="14"/>
                      </a:lnTo>
                      <a:lnTo>
                        <a:pt x="14" y="14"/>
                      </a:lnTo>
                      <a:lnTo>
                        <a:pt x="14" y="14"/>
                      </a:lnTo>
                      <a:lnTo>
                        <a:pt x="12" y="14"/>
                      </a:lnTo>
                      <a:lnTo>
                        <a:pt x="12" y="14"/>
                      </a:lnTo>
                      <a:lnTo>
                        <a:pt x="12" y="14"/>
                      </a:lnTo>
                      <a:lnTo>
                        <a:pt x="12" y="14"/>
                      </a:lnTo>
                      <a:lnTo>
                        <a:pt x="10" y="14"/>
                      </a:lnTo>
                      <a:lnTo>
                        <a:pt x="10" y="14"/>
                      </a:lnTo>
                      <a:lnTo>
                        <a:pt x="10" y="14"/>
                      </a:lnTo>
                      <a:lnTo>
                        <a:pt x="8" y="14"/>
                      </a:lnTo>
                      <a:lnTo>
                        <a:pt x="8" y="14"/>
                      </a:lnTo>
                      <a:lnTo>
                        <a:pt x="8" y="14"/>
                      </a:lnTo>
                      <a:lnTo>
                        <a:pt x="6" y="14"/>
                      </a:lnTo>
                      <a:lnTo>
                        <a:pt x="6" y="14"/>
                      </a:lnTo>
                      <a:lnTo>
                        <a:pt x="6" y="14"/>
                      </a:lnTo>
                      <a:lnTo>
                        <a:pt x="4" y="14"/>
                      </a:lnTo>
                      <a:lnTo>
                        <a:pt x="4" y="14"/>
                      </a:lnTo>
                      <a:lnTo>
                        <a:pt x="4" y="14"/>
                      </a:lnTo>
                      <a:lnTo>
                        <a:pt x="4" y="14"/>
                      </a:lnTo>
                      <a:lnTo>
                        <a:pt x="2" y="14"/>
                      </a:lnTo>
                      <a:lnTo>
                        <a:pt x="2" y="12"/>
                      </a:lnTo>
                      <a:lnTo>
                        <a:pt x="2" y="12"/>
                      </a:lnTo>
                      <a:lnTo>
                        <a:pt x="2" y="12"/>
                      </a:lnTo>
                      <a:lnTo>
                        <a:pt x="2" y="10"/>
                      </a:lnTo>
                      <a:lnTo>
                        <a:pt x="2" y="10"/>
                      </a:lnTo>
                      <a:lnTo>
                        <a:pt x="0" y="10"/>
                      </a:lnTo>
                      <a:lnTo>
                        <a:pt x="0" y="8"/>
                      </a:lnTo>
                      <a:lnTo>
                        <a:pt x="2" y="8"/>
                      </a:lnTo>
                      <a:lnTo>
                        <a:pt x="2" y="8"/>
                      </a:lnTo>
                      <a:lnTo>
                        <a:pt x="0" y="8"/>
                      </a:lnTo>
                      <a:lnTo>
                        <a:pt x="0" y="8"/>
                      </a:lnTo>
                      <a:lnTo>
                        <a:pt x="0" y="8"/>
                      </a:lnTo>
                      <a:lnTo>
                        <a:pt x="0" y="8"/>
                      </a:lnTo>
                      <a:lnTo>
                        <a:pt x="0" y="6"/>
                      </a:lnTo>
                      <a:lnTo>
                        <a:pt x="0" y="6"/>
                      </a:lnTo>
                      <a:lnTo>
                        <a:pt x="0" y="6"/>
                      </a:lnTo>
                      <a:lnTo>
                        <a:pt x="0" y="6"/>
                      </a:lnTo>
                      <a:lnTo>
                        <a:pt x="0" y="4"/>
                      </a:lnTo>
                      <a:lnTo>
                        <a:pt x="2" y="4"/>
                      </a:lnTo>
                      <a:lnTo>
                        <a:pt x="2" y="4"/>
                      </a:lnTo>
                      <a:lnTo>
                        <a:pt x="4" y="4"/>
                      </a:lnTo>
                      <a:lnTo>
                        <a:pt x="4" y="4"/>
                      </a:lnTo>
                      <a:lnTo>
                        <a:pt x="2" y="4"/>
                      </a:lnTo>
                      <a:lnTo>
                        <a:pt x="2" y="4"/>
                      </a:lnTo>
                      <a:lnTo>
                        <a:pt x="2" y="2"/>
                      </a:lnTo>
                      <a:lnTo>
                        <a:pt x="2" y="2"/>
                      </a:lnTo>
                      <a:lnTo>
                        <a:pt x="2" y="0"/>
                      </a:lnTo>
                      <a:lnTo>
                        <a:pt x="2" y="0"/>
                      </a:lnTo>
                      <a:lnTo>
                        <a:pt x="4" y="0"/>
                      </a:lnTo>
                      <a:lnTo>
                        <a:pt x="4"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8" name="Freeform 968">
                  <a:extLst>
                    <a:ext uri="{FF2B5EF4-FFF2-40B4-BE49-F238E27FC236}">
                      <a16:creationId xmlns:a16="http://schemas.microsoft.com/office/drawing/2014/main" id="{4516FB05-9B76-4A84-B4D6-9F7D499945F9}"/>
                    </a:ext>
                  </a:extLst>
                </p:cNvPr>
                <p:cNvSpPr>
                  <a:spLocks/>
                </p:cNvSpPr>
                <p:nvPr/>
              </p:nvSpPr>
              <p:spPr bwMode="auto">
                <a:xfrm>
                  <a:off x="17638853" y="4652964"/>
                  <a:ext cx="20638" cy="30163"/>
                </a:xfrm>
                <a:custGeom>
                  <a:avLst/>
                  <a:gdLst>
                    <a:gd name="T0" fmla="*/ 8 w 13"/>
                    <a:gd name="T1" fmla="*/ 0 h 19"/>
                    <a:gd name="T2" fmla="*/ 8 w 13"/>
                    <a:gd name="T3" fmla="*/ 1 h 19"/>
                    <a:gd name="T4" fmla="*/ 8 w 13"/>
                    <a:gd name="T5" fmla="*/ 3 h 19"/>
                    <a:gd name="T6" fmla="*/ 8 w 13"/>
                    <a:gd name="T7" fmla="*/ 3 h 19"/>
                    <a:gd name="T8" fmla="*/ 9 w 13"/>
                    <a:gd name="T9" fmla="*/ 3 h 19"/>
                    <a:gd name="T10" fmla="*/ 9 w 13"/>
                    <a:gd name="T11" fmla="*/ 5 h 19"/>
                    <a:gd name="T12" fmla="*/ 9 w 13"/>
                    <a:gd name="T13" fmla="*/ 7 h 19"/>
                    <a:gd name="T14" fmla="*/ 9 w 13"/>
                    <a:gd name="T15" fmla="*/ 7 h 19"/>
                    <a:gd name="T16" fmla="*/ 9 w 13"/>
                    <a:gd name="T17" fmla="*/ 9 h 19"/>
                    <a:gd name="T18" fmla="*/ 11 w 13"/>
                    <a:gd name="T19" fmla="*/ 11 h 19"/>
                    <a:gd name="T20" fmla="*/ 11 w 13"/>
                    <a:gd name="T21" fmla="*/ 11 h 19"/>
                    <a:gd name="T22" fmla="*/ 11 w 13"/>
                    <a:gd name="T23" fmla="*/ 13 h 19"/>
                    <a:gd name="T24" fmla="*/ 13 w 13"/>
                    <a:gd name="T25" fmla="*/ 13 h 19"/>
                    <a:gd name="T26" fmla="*/ 13 w 13"/>
                    <a:gd name="T27" fmla="*/ 15 h 19"/>
                    <a:gd name="T28" fmla="*/ 13 w 13"/>
                    <a:gd name="T29" fmla="*/ 17 h 19"/>
                    <a:gd name="T30" fmla="*/ 13 w 13"/>
                    <a:gd name="T31" fmla="*/ 19 h 19"/>
                    <a:gd name="T32" fmla="*/ 13 w 13"/>
                    <a:gd name="T33" fmla="*/ 19 h 19"/>
                    <a:gd name="T34" fmla="*/ 13 w 13"/>
                    <a:gd name="T35" fmla="*/ 19 h 19"/>
                    <a:gd name="T36" fmla="*/ 13 w 13"/>
                    <a:gd name="T37" fmla="*/ 19 h 19"/>
                    <a:gd name="T38" fmla="*/ 11 w 13"/>
                    <a:gd name="T39" fmla="*/ 19 h 19"/>
                    <a:gd name="T40" fmla="*/ 9 w 13"/>
                    <a:gd name="T41" fmla="*/ 19 h 19"/>
                    <a:gd name="T42" fmla="*/ 9 w 13"/>
                    <a:gd name="T43" fmla="*/ 19 h 19"/>
                    <a:gd name="T44" fmla="*/ 8 w 13"/>
                    <a:gd name="T45" fmla="*/ 19 h 19"/>
                    <a:gd name="T46" fmla="*/ 8 w 13"/>
                    <a:gd name="T47" fmla="*/ 17 h 19"/>
                    <a:gd name="T48" fmla="*/ 6 w 13"/>
                    <a:gd name="T49" fmla="*/ 17 h 19"/>
                    <a:gd name="T50" fmla="*/ 6 w 13"/>
                    <a:gd name="T51" fmla="*/ 15 h 19"/>
                    <a:gd name="T52" fmla="*/ 4 w 13"/>
                    <a:gd name="T53" fmla="*/ 15 h 19"/>
                    <a:gd name="T54" fmla="*/ 4 w 13"/>
                    <a:gd name="T55" fmla="*/ 13 h 19"/>
                    <a:gd name="T56" fmla="*/ 4 w 13"/>
                    <a:gd name="T57" fmla="*/ 11 h 19"/>
                    <a:gd name="T58" fmla="*/ 4 w 13"/>
                    <a:gd name="T59" fmla="*/ 11 h 19"/>
                    <a:gd name="T60" fmla="*/ 2 w 13"/>
                    <a:gd name="T61" fmla="*/ 11 h 19"/>
                    <a:gd name="T62" fmla="*/ 2 w 13"/>
                    <a:gd name="T63" fmla="*/ 9 h 19"/>
                    <a:gd name="T64" fmla="*/ 2 w 13"/>
                    <a:gd name="T65" fmla="*/ 7 h 19"/>
                    <a:gd name="T66" fmla="*/ 0 w 13"/>
                    <a:gd name="T67" fmla="*/ 7 h 19"/>
                    <a:gd name="T68" fmla="*/ 0 w 13"/>
                    <a:gd name="T69" fmla="*/ 5 h 19"/>
                    <a:gd name="T70" fmla="*/ 2 w 13"/>
                    <a:gd name="T71" fmla="*/ 3 h 19"/>
                    <a:gd name="T72" fmla="*/ 2 w 13"/>
                    <a:gd name="T73" fmla="*/ 3 h 19"/>
                    <a:gd name="T74" fmla="*/ 2 w 13"/>
                    <a:gd name="T75" fmla="*/ 1 h 19"/>
                    <a:gd name="T76" fmla="*/ 2 w 13"/>
                    <a:gd name="T77" fmla="*/ 0 h 19"/>
                    <a:gd name="T78" fmla="*/ 4 w 13"/>
                    <a:gd name="T79" fmla="*/ 0 h 19"/>
                    <a:gd name="T80" fmla="*/ 6 w 13"/>
                    <a:gd name="T81" fmla="*/ 0 h 19"/>
                    <a:gd name="T82" fmla="*/ 6 w 13"/>
                    <a:gd name="T8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9">
                      <a:moveTo>
                        <a:pt x="8" y="0"/>
                      </a:moveTo>
                      <a:lnTo>
                        <a:pt x="8" y="0"/>
                      </a:lnTo>
                      <a:lnTo>
                        <a:pt x="8" y="0"/>
                      </a:lnTo>
                      <a:lnTo>
                        <a:pt x="8" y="1"/>
                      </a:lnTo>
                      <a:lnTo>
                        <a:pt x="8" y="1"/>
                      </a:lnTo>
                      <a:lnTo>
                        <a:pt x="8" y="3"/>
                      </a:lnTo>
                      <a:lnTo>
                        <a:pt x="8" y="3"/>
                      </a:lnTo>
                      <a:lnTo>
                        <a:pt x="8" y="3"/>
                      </a:lnTo>
                      <a:lnTo>
                        <a:pt x="8" y="3"/>
                      </a:lnTo>
                      <a:lnTo>
                        <a:pt x="9" y="3"/>
                      </a:lnTo>
                      <a:lnTo>
                        <a:pt x="9" y="5"/>
                      </a:lnTo>
                      <a:lnTo>
                        <a:pt x="9" y="5"/>
                      </a:lnTo>
                      <a:lnTo>
                        <a:pt x="9" y="5"/>
                      </a:lnTo>
                      <a:lnTo>
                        <a:pt x="9" y="7"/>
                      </a:lnTo>
                      <a:lnTo>
                        <a:pt x="9" y="7"/>
                      </a:lnTo>
                      <a:lnTo>
                        <a:pt x="9" y="7"/>
                      </a:lnTo>
                      <a:lnTo>
                        <a:pt x="9" y="9"/>
                      </a:lnTo>
                      <a:lnTo>
                        <a:pt x="9" y="9"/>
                      </a:lnTo>
                      <a:lnTo>
                        <a:pt x="11" y="9"/>
                      </a:lnTo>
                      <a:lnTo>
                        <a:pt x="11" y="11"/>
                      </a:lnTo>
                      <a:lnTo>
                        <a:pt x="11" y="11"/>
                      </a:lnTo>
                      <a:lnTo>
                        <a:pt x="11" y="11"/>
                      </a:lnTo>
                      <a:lnTo>
                        <a:pt x="11" y="11"/>
                      </a:lnTo>
                      <a:lnTo>
                        <a:pt x="11" y="13"/>
                      </a:lnTo>
                      <a:lnTo>
                        <a:pt x="13" y="13"/>
                      </a:lnTo>
                      <a:lnTo>
                        <a:pt x="13" y="13"/>
                      </a:lnTo>
                      <a:lnTo>
                        <a:pt x="13" y="13"/>
                      </a:lnTo>
                      <a:lnTo>
                        <a:pt x="13" y="15"/>
                      </a:lnTo>
                      <a:lnTo>
                        <a:pt x="13" y="15"/>
                      </a:lnTo>
                      <a:lnTo>
                        <a:pt x="13" y="17"/>
                      </a:lnTo>
                      <a:lnTo>
                        <a:pt x="13" y="17"/>
                      </a:lnTo>
                      <a:lnTo>
                        <a:pt x="13" y="19"/>
                      </a:lnTo>
                      <a:lnTo>
                        <a:pt x="13" y="19"/>
                      </a:lnTo>
                      <a:lnTo>
                        <a:pt x="13" y="19"/>
                      </a:lnTo>
                      <a:lnTo>
                        <a:pt x="13" y="19"/>
                      </a:lnTo>
                      <a:lnTo>
                        <a:pt x="13" y="19"/>
                      </a:lnTo>
                      <a:lnTo>
                        <a:pt x="13" y="19"/>
                      </a:lnTo>
                      <a:lnTo>
                        <a:pt x="13" y="19"/>
                      </a:lnTo>
                      <a:lnTo>
                        <a:pt x="13" y="19"/>
                      </a:lnTo>
                      <a:lnTo>
                        <a:pt x="11" y="19"/>
                      </a:lnTo>
                      <a:lnTo>
                        <a:pt x="11" y="19"/>
                      </a:lnTo>
                      <a:lnTo>
                        <a:pt x="9" y="19"/>
                      </a:lnTo>
                      <a:lnTo>
                        <a:pt x="9" y="19"/>
                      </a:lnTo>
                      <a:lnTo>
                        <a:pt x="9" y="19"/>
                      </a:lnTo>
                      <a:lnTo>
                        <a:pt x="8" y="19"/>
                      </a:lnTo>
                      <a:lnTo>
                        <a:pt x="8" y="19"/>
                      </a:lnTo>
                      <a:lnTo>
                        <a:pt x="8" y="17"/>
                      </a:lnTo>
                      <a:lnTo>
                        <a:pt x="8" y="17"/>
                      </a:lnTo>
                      <a:lnTo>
                        <a:pt x="8" y="17"/>
                      </a:lnTo>
                      <a:lnTo>
                        <a:pt x="6" y="17"/>
                      </a:lnTo>
                      <a:lnTo>
                        <a:pt x="6" y="17"/>
                      </a:lnTo>
                      <a:lnTo>
                        <a:pt x="6" y="15"/>
                      </a:lnTo>
                      <a:lnTo>
                        <a:pt x="6" y="15"/>
                      </a:lnTo>
                      <a:lnTo>
                        <a:pt x="4" y="15"/>
                      </a:lnTo>
                      <a:lnTo>
                        <a:pt x="4" y="13"/>
                      </a:lnTo>
                      <a:lnTo>
                        <a:pt x="4" y="13"/>
                      </a:lnTo>
                      <a:lnTo>
                        <a:pt x="4" y="13"/>
                      </a:lnTo>
                      <a:lnTo>
                        <a:pt x="4" y="11"/>
                      </a:lnTo>
                      <a:lnTo>
                        <a:pt x="4" y="11"/>
                      </a:lnTo>
                      <a:lnTo>
                        <a:pt x="4" y="11"/>
                      </a:lnTo>
                      <a:lnTo>
                        <a:pt x="4" y="11"/>
                      </a:lnTo>
                      <a:lnTo>
                        <a:pt x="2" y="11"/>
                      </a:lnTo>
                      <a:lnTo>
                        <a:pt x="2" y="9"/>
                      </a:lnTo>
                      <a:lnTo>
                        <a:pt x="2" y="9"/>
                      </a:lnTo>
                      <a:lnTo>
                        <a:pt x="2" y="9"/>
                      </a:lnTo>
                      <a:lnTo>
                        <a:pt x="2" y="7"/>
                      </a:lnTo>
                      <a:lnTo>
                        <a:pt x="0" y="7"/>
                      </a:lnTo>
                      <a:lnTo>
                        <a:pt x="0" y="7"/>
                      </a:lnTo>
                      <a:lnTo>
                        <a:pt x="0" y="5"/>
                      </a:lnTo>
                      <a:lnTo>
                        <a:pt x="0" y="5"/>
                      </a:lnTo>
                      <a:lnTo>
                        <a:pt x="0" y="3"/>
                      </a:lnTo>
                      <a:lnTo>
                        <a:pt x="2" y="3"/>
                      </a:lnTo>
                      <a:lnTo>
                        <a:pt x="2" y="3"/>
                      </a:lnTo>
                      <a:lnTo>
                        <a:pt x="2" y="3"/>
                      </a:lnTo>
                      <a:lnTo>
                        <a:pt x="2" y="1"/>
                      </a:lnTo>
                      <a:lnTo>
                        <a:pt x="2" y="1"/>
                      </a:lnTo>
                      <a:lnTo>
                        <a:pt x="2" y="1"/>
                      </a:lnTo>
                      <a:lnTo>
                        <a:pt x="2" y="0"/>
                      </a:lnTo>
                      <a:lnTo>
                        <a:pt x="4" y="0"/>
                      </a:lnTo>
                      <a:lnTo>
                        <a:pt x="4" y="0"/>
                      </a:lnTo>
                      <a:lnTo>
                        <a:pt x="4" y="0"/>
                      </a:lnTo>
                      <a:lnTo>
                        <a:pt x="6" y="0"/>
                      </a:lnTo>
                      <a:lnTo>
                        <a:pt x="6" y="0"/>
                      </a:lnTo>
                      <a:lnTo>
                        <a:pt x="6" y="0"/>
                      </a:lnTo>
                      <a:lnTo>
                        <a:pt x="8"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89" name="Freeform 969">
                  <a:extLst>
                    <a:ext uri="{FF2B5EF4-FFF2-40B4-BE49-F238E27FC236}">
                      <a16:creationId xmlns:a16="http://schemas.microsoft.com/office/drawing/2014/main" id="{31341AE9-436C-44FD-90F0-2CB11E3275DB}"/>
                    </a:ext>
                  </a:extLst>
                </p:cNvPr>
                <p:cNvSpPr>
                  <a:spLocks/>
                </p:cNvSpPr>
                <p:nvPr/>
              </p:nvSpPr>
              <p:spPr bwMode="auto">
                <a:xfrm>
                  <a:off x="17638853" y="4652964"/>
                  <a:ext cx="20638" cy="30163"/>
                </a:xfrm>
                <a:custGeom>
                  <a:avLst/>
                  <a:gdLst>
                    <a:gd name="T0" fmla="*/ 8 w 13"/>
                    <a:gd name="T1" fmla="*/ 0 h 19"/>
                    <a:gd name="T2" fmla="*/ 8 w 13"/>
                    <a:gd name="T3" fmla="*/ 1 h 19"/>
                    <a:gd name="T4" fmla="*/ 8 w 13"/>
                    <a:gd name="T5" fmla="*/ 3 h 19"/>
                    <a:gd name="T6" fmla="*/ 8 w 13"/>
                    <a:gd name="T7" fmla="*/ 3 h 19"/>
                    <a:gd name="T8" fmla="*/ 9 w 13"/>
                    <a:gd name="T9" fmla="*/ 3 h 19"/>
                    <a:gd name="T10" fmla="*/ 9 w 13"/>
                    <a:gd name="T11" fmla="*/ 5 h 19"/>
                    <a:gd name="T12" fmla="*/ 9 w 13"/>
                    <a:gd name="T13" fmla="*/ 7 h 19"/>
                    <a:gd name="T14" fmla="*/ 9 w 13"/>
                    <a:gd name="T15" fmla="*/ 7 h 19"/>
                    <a:gd name="T16" fmla="*/ 9 w 13"/>
                    <a:gd name="T17" fmla="*/ 9 h 19"/>
                    <a:gd name="T18" fmla="*/ 11 w 13"/>
                    <a:gd name="T19" fmla="*/ 11 h 19"/>
                    <a:gd name="T20" fmla="*/ 11 w 13"/>
                    <a:gd name="T21" fmla="*/ 11 h 19"/>
                    <a:gd name="T22" fmla="*/ 11 w 13"/>
                    <a:gd name="T23" fmla="*/ 13 h 19"/>
                    <a:gd name="T24" fmla="*/ 13 w 13"/>
                    <a:gd name="T25" fmla="*/ 13 h 19"/>
                    <a:gd name="T26" fmla="*/ 13 w 13"/>
                    <a:gd name="T27" fmla="*/ 15 h 19"/>
                    <a:gd name="T28" fmla="*/ 13 w 13"/>
                    <a:gd name="T29" fmla="*/ 17 h 19"/>
                    <a:gd name="T30" fmla="*/ 13 w 13"/>
                    <a:gd name="T31" fmla="*/ 19 h 19"/>
                    <a:gd name="T32" fmla="*/ 13 w 13"/>
                    <a:gd name="T33" fmla="*/ 19 h 19"/>
                    <a:gd name="T34" fmla="*/ 13 w 13"/>
                    <a:gd name="T35" fmla="*/ 19 h 19"/>
                    <a:gd name="T36" fmla="*/ 13 w 13"/>
                    <a:gd name="T37" fmla="*/ 19 h 19"/>
                    <a:gd name="T38" fmla="*/ 11 w 13"/>
                    <a:gd name="T39" fmla="*/ 19 h 19"/>
                    <a:gd name="T40" fmla="*/ 9 w 13"/>
                    <a:gd name="T41" fmla="*/ 19 h 19"/>
                    <a:gd name="T42" fmla="*/ 9 w 13"/>
                    <a:gd name="T43" fmla="*/ 19 h 19"/>
                    <a:gd name="T44" fmla="*/ 8 w 13"/>
                    <a:gd name="T45" fmla="*/ 19 h 19"/>
                    <a:gd name="T46" fmla="*/ 8 w 13"/>
                    <a:gd name="T47" fmla="*/ 17 h 19"/>
                    <a:gd name="T48" fmla="*/ 6 w 13"/>
                    <a:gd name="T49" fmla="*/ 17 h 19"/>
                    <a:gd name="T50" fmla="*/ 6 w 13"/>
                    <a:gd name="T51" fmla="*/ 15 h 19"/>
                    <a:gd name="T52" fmla="*/ 4 w 13"/>
                    <a:gd name="T53" fmla="*/ 15 h 19"/>
                    <a:gd name="T54" fmla="*/ 4 w 13"/>
                    <a:gd name="T55" fmla="*/ 13 h 19"/>
                    <a:gd name="T56" fmla="*/ 4 w 13"/>
                    <a:gd name="T57" fmla="*/ 11 h 19"/>
                    <a:gd name="T58" fmla="*/ 4 w 13"/>
                    <a:gd name="T59" fmla="*/ 11 h 19"/>
                    <a:gd name="T60" fmla="*/ 2 w 13"/>
                    <a:gd name="T61" fmla="*/ 11 h 19"/>
                    <a:gd name="T62" fmla="*/ 2 w 13"/>
                    <a:gd name="T63" fmla="*/ 9 h 19"/>
                    <a:gd name="T64" fmla="*/ 2 w 13"/>
                    <a:gd name="T65" fmla="*/ 7 h 19"/>
                    <a:gd name="T66" fmla="*/ 0 w 13"/>
                    <a:gd name="T67" fmla="*/ 7 h 19"/>
                    <a:gd name="T68" fmla="*/ 0 w 13"/>
                    <a:gd name="T69" fmla="*/ 5 h 19"/>
                    <a:gd name="T70" fmla="*/ 2 w 13"/>
                    <a:gd name="T71" fmla="*/ 3 h 19"/>
                    <a:gd name="T72" fmla="*/ 2 w 13"/>
                    <a:gd name="T73" fmla="*/ 3 h 19"/>
                    <a:gd name="T74" fmla="*/ 2 w 13"/>
                    <a:gd name="T75" fmla="*/ 1 h 19"/>
                    <a:gd name="T76" fmla="*/ 2 w 13"/>
                    <a:gd name="T77" fmla="*/ 0 h 19"/>
                    <a:gd name="T78" fmla="*/ 4 w 13"/>
                    <a:gd name="T79" fmla="*/ 0 h 19"/>
                    <a:gd name="T80" fmla="*/ 6 w 13"/>
                    <a:gd name="T81" fmla="*/ 0 h 19"/>
                    <a:gd name="T82" fmla="*/ 6 w 13"/>
                    <a:gd name="T8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 h="19">
                      <a:moveTo>
                        <a:pt x="8" y="0"/>
                      </a:moveTo>
                      <a:lnTo>
                        <a:pt x="8" y="0"/>
                      </a:lnTo>
                      <a:lnTo>
                        <a:pt x="8" y="0"/>
                      </a:lnTo>
                      <a:lnTo>
                        <a:pt x="8" y="1"/>
                      </a:lnTo>
                      <a:lnTo>
                        <a:pt x="8" y="1"/>
                      </a:lnTo>
                      <a:lnTo>
                        <a:pt x="8" y="3"/>
                      </a:lnTo>
                      <a:lnTo>
                        <a:pt x="8" y="3"/>
                      </a:lnTo>
                      <a:lnTo>
                        <a:pt x="8" y="3"/>
                      </a:lnTo>
                      <a:lnTo>
                        <a:pt x="8" y="3"/>
                      </a:lnTo>
                      <a:lnTo>
                        <a:pt x="9" y="3"/>
                      </a:lnTo>
                      <a:lnTo>
                        <a:pt x="9" y="5"/>
                      </a:lnTo>
                      <a:lnTo>
                        <a:pt x="9" y="5"/>
                      </a:lnTo>
                      <a:lnTo>
                        <a:pt x="9" y="5"/>
                      </a:lnTo>
                      <a:lnTo>
                        <a:pt x="9" y="7"/>
                      </a:lnTo>
                      <a:lnTo>
                        <a:pt x="9" y="7"/>
                      </a:lnTo>
                      <a:lnTo>
                        <a:pt x="9" y="7"/>
                      </a:lnTo>
                      <a:lnTo>
                        <a:pt x="9" y="9"/>
                      </a:lnTo>
                      <a:lnTo>
                        <a:pt x="9" y="9"/>
                      </a:lnTo>
                      <a:lnTo>
                        <a:pt x="11" y="9"/>
                      </a:lnTo>
                      <a:lnTo>
                        <a:pt x="11" y="11"/>
                      </a:lnTo>
                      <a:lnTo>
                        <a:pt x="11" y="11"/>
                      </a:lnTo>
                      <a:lnTo>
                        <a:pt x="11" y="11"/>
                      </a:lnTo>
                      <a:lnTo>
                        <a:pt x="11" y="11"/>
                      </a:lnTo>
                      <a:lnTo>
                        <a:pt x="11" y="13"/>
                      </a:lnTo>
                      <a:lnTo>
                        <a:pt x="13" y="13"/>
                      </a:lnTo>
                      <a:lnTo>
                        <a:pt x="13" y="13"/>
                      </a:lnTo>
                      <a:lnTo>
                        <a:pt x="13" y="13"/>
                      </a:lnTo>
                      <a:lnTo>
                        <a:pt x="13" y="15"/>
                      </a:lnTo>
                      <a:lnTo>
                        <a:pt x="13" y="15"/>
                      </a:lnTo>
                      <a:lnTo>
                        <a:pt x="13" y="17"/>
                      </a:lnTo>
                      <a:lnTo>
                        <a:pt x="13" y="17"/>
                      </a:lnTo>
                      <a:lnTo>
                        <a:pt x="13" y="19"/>
                      </a:lnTo>
                      <a:lnTo>
                        <a:pt x="13" y="19"/>
                      </a:lnTo>
                      <a:lnTo>
                        <a:pt x="13" y="19"/>
                      </a:lnTo>
                      <a:lnTo>
                        <a:pt x="13" y="19"/>
                      </a:lnTo>
                      <a:lnTo>
                        <a:pt x="13" y="19"/>
                      </a:lnTo>
                      <a:lnTo>
                        <a:pt x="13" y="19"/>
                      </a:lnTo>
                      <a:lnTo>
                        <a:pt x="13" y="19"/>
                      </a:lnTo>
                      <a:lnTo>
                        <a:pt x="13" y="19"/>
                      </a:lnTo>
                      <a:lnTo>
                        <a:pt x="11" y="19"/>
                      </a:lnTo>
                      <a:lnTo>
                        <a:pt x="11" y="19"/>
                      </a:lnTo>
                      <a:lnTo>
                        <a:pt x="9" y="19"/>
                      </a:lnTo>
                      <a:lnTo>
                        <a:pt x="9" y="19"/>
                      </a:lnTo>
                      <a:lnTo>
                        <a:pt x="9" y="19"/>
                      </a:lnTo>
                      <a:lnTo>
                        <a:pt x="8" y="19"/>
                      </a:lnTo>
                      <a:lnTo>
                        <a:pt x="8" y="19"/>
                      </a:lnTo>
                      <a:lnTo>
                        <a:pt x="8" y="17"/>
                      </a:lnTo>
                      <a:lnTo>
                        <a:pt x="8" y="17"/>
                      </a:lnTo>
                      <a:lnTo>
                        <a:pt x="8" y="17"/>
                      </a:lnTo>
                      <a:lnTo>
                        <a:pt x="6" y="17"/>
                      </a:lnTo>
                      <a:lnTo>
                        <a:pt x="6" y="17"/>
                      </a:lnTo>
                      <a:lnTo>
                        <a:pt x="6" y="15"/>
                      </a:lnTo>
                      <a:lnTo>
                        <a:pt x="6" y="15"/>
                      </a:lnTo>
                      <a:lnTo>
                        <a:pt x="4" y="15"/>
                      </a:lnTo>
                      <a:lnTo>
                        <a:pt x="4" y="13"/>
                      </a:lnTo>
                      <a:lnTo>
                        <a:pt x="4" y="13"/>
                      </a:lnTo>
                      <a:lnTo>
                        <a:pt x="4" y="13"/>
                      </a:lnTo>
                      <a:lnTo>
                        <a:pt x="4" y="11"/>
                      </a:lnTo>
                      <a:lnTo>
                        <a:pt x="4" y="11"/>
                      </a:lnTo>
                      <a:lnTo>
                        <a:pt x="4" y="11"/>
                      </a:lnTo>
                      <a:lnTo>
                        <a:pt x="4" y="11"/>
                      </a:lnTo>
                      <a:lnTo>
                        <a:pt x="2" y="11"/>
                      </a:lnTo>
                      <a:lnTo>
                        <a:pt x="2" y="9"/>
                      </a:lnTo>
                      <a:lnTo>
                        <a:pt x="2" y="9"/>
                      </a:lnTo>
                      <a:lnTo>
                        <a:pt x="2" y="9"/>
                      </a:lnTo>
                      <a:lnTo>
                        <a:pt x="2" y="7"/>
                      </a:lnTo>
                      <a:lnTo>
                        <a:pt x="0" y="7"/>
                      </a:lnTo>
                      <a:lnTo>
                        <a:pt x="0" y="7"/>
                      </a:lnTo>
                      <a:lnTo>
                        <a:pt x="0" y="5"/>
                      </a:lnTo>
                      <a:lnTo>
                        <a:pt x="0" y="5"/>
                      </a:lnTo>
                      <a:lnTo>
                        <a:pt x="0" y="3"/>
                      </a:lnTo>
                      <a:lnTo>
                        <a:pt x="2" y="3"/>
                      </a:lnTo>
                      <a:lnTo>
                        <a:pt x="2" y="3"/>
                      </a:lnTo>
                      <a:lnTo>
                        <a:pt x="2" y="3"/>
                      </a:lnTo>
                      <a:lnTo>
                        <a:pt x="2" y="1"/>
                      </a:lnTo>
                      <a:lnTo>
                        <a:pt x="2" y="1"/>
                      </a:lnTo>
                      <a:lnTo>
                        <a:pt x="2" y="1"/>
                      </a:lnTo>
                      <a:lnTo>
                        <a:pt x="2" y="0"/>
                      </a:lnTo>
                      <a:lnTo>
                        <a:pt x="4" y="0"/>
                      </a:lnTo>
                      <a:lnTo>
                        <a:pt x="4" y="0"/>
                      </a:lnTo>
                      <a:lnTo>
                        <a:pt x="4" y="0"/>
                      </a:lnTo>
                      <a:lnTo>
                        <a:pt x="6" y="0"/>
                      </a:lnTo>
                      <a:lnTo>
                        <a:pt x="6" y="0"/>
                      </a:lnTo>
                      <a:lnTo>
                        <a:pt x="6" y="0"/>
                      </a:lnTo>
                      <a:lnTo>
                        <a:pt x="8"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0" name="Freeform 970">
                  <a:extLst>
                    <a:ext uri="{FF2B5EF4-FFF2-40B4-BE49-F238E27FC236}">
                      <a16:creationId xmlns:a16="http://schemas.microsoft.com/office/drawing/2014/main" id="{4FB10F37-7125-45EB-85C8-0F6B275E9442}"/>
                    </a:ext>
                  </a:extLst>
                </p:cNvPr>
                <p:cNvSpPr>
                  <a:spLocks/>
                </p:cNvSpPr>
                <p:nvPr/>
              </p:nvSpPr>
              <p:spPr bwMode="auto">
                <a:xfrm>
                  <a:off x="17599166" y="4573589"/>
                  <a:ext cx="23813" cy="33338"/>
                </a:xfrm>
                <a:custGeom>
                  <a:avLst/>
                  <a:gdLst>
                    <a:gd name="T0" fmla="*/ 6 w 15"/>
                    <a:gd name="T1" fmla="*/ 0 h 21"/>
                    <a:gd name="T2" fmla="*/ 8 w 15"/>
                    <a:gd name="T3" fmla="*/ 2 h 21"/>
                    <a:gd name="T4" fmla="*/ 8 w 15"/>
                    <a:gd name="T5" fmla="*/ 2 h 21"/>
                    <a:gd name="T6" fmla="*/ 8 w 15"/>
                    <a:gd name="T7" fmla="*/ 4 h 21"/>
                    <a:gd name="T8" fmla="*/ 10 w 15"/>
                    <a:gd name="T9" fmla="*/ 4 h 21"/>
                    <a:gd name="T10" fmla="*/ 10 w 15"/>
                    <a:gd name="T11" fmla="*/ 6 h 21"/>
                    <a:gd name="T12" fmla="*/ 11 w 15"/>
                    <a:gd name="T13" fmla="*/ 6 h 21"/>
                    <a:gd name="T14" fmla="*/ 11 w 15"/>
                    <a:gd name="T15" fmla="*/ 6 h 21"/>
                    <a:gd name="T16" fmla="*/ 11 w 15"/>
                    <a:gd name="T17" fmla="*/ 7 h 21"/>
                    <a:gd name="T18" fmla="*/ 13 w 15"/>
                    <a:gd name="T19" fmla="*/ 7 h 21"/>
                    <a:gd name="T20" fmla="*/ 13 w 15"/>
                    <a:gd name="T21" fmla="*/ 9 h 21"/>
                    <a:gd name="T22" fmla="*/ 13 w 15"/>
                    <a:gd name="T23" fmla="*/ 9 h 21"/>
                    <a:gd name="T24" fmla="*/ 15 w 15"/>
                    <a:gd name="T25" fmla="*/ 11 h 21"/>
                    <a:gd name="T26" fmla="*/ 15 w 15"/>
                    <a:gd name="T27" fmla="*/ 13 h 21"/>
                    <a:gd name="T28" fmla="*/ 13 w 15"/>
                    <a:gd name="T29" fmla="*/ 13 h 21"/>
                    <a:gd name="T30" fmla="*/ 13 w 15"/>
                    <a:gd name="T31" fmla="*/ 15 h 21"/>
                    <a:gd name="T32" fmla="*/ 13 w 15"/>
                    <a:gd name="T33" fmla="*/ 17 h 21"/>
                    <a:gd name="T34" fmla="*/ 13 w 15"/>
                    <a:gd name="T35" fmla="*/ 19 h 21"/>
                    <a:gd name="T36" fmla="*/ 13 w 15"/>
                    <a:gd name="T37" fmla="*/ 19 h 21"/>
                    <a:gd name="T38" fmla="*/ 13 w 15"/>
                    <a:gd name="T39" fmla="*/ 21 h 21"/>
                    <a:gd name="T40" fmla="*/ 11 w 15"/>
                    <a:gd name="T41" fmla="*/ 21 h 21"/>
                    <a:gd name="T42" fmla="*/ 10 w 15"/>
                    <a:gd name="T43" fmla="*/ 21 h 21"/>
                    <a:gd name="T44" fmla="*/ 10 w 15"/>
                    <a:gd name="T45" fmla="*/ 19 h 21"/>
                    <a:gd name="T46" fmla="*/ 10 w 15"/>
                    <a:gd name="T47" fmla="*/ 17 h 21"/>
                    <a:gd name="T48" fmla="*/ 10 w 15"/>
                    <a:gd name="T49" fmla="*/ 15 h 21"/>
                    <a:gd name="T50" fmla="*/ 8 w 15"/>
                    <a:gd name="T51" fmla="*/ 15 h 21"/>
                    <a:gd name="T52" fmla="*/ 8 w 15"/>
                    <a:gd name="T53" fmla="*/ 13 h 21"/>
                    <a:gd name="T54" fmla="*/ 8 w 15"/>
                    <a:gd name="T55" fmla="*/ 13 h 21"/>
                    <a:gd name="T56" fmla="*/ 6 w 15"/>
                    <a:gd name="T57" fmla="*/ 13 h 21"/>
                    <a:gd name="T58" fmla="*/ 6 w 15"/>
                    <a:gd name="T59" fmla="*/ 13 h 21"/>
                    <a:gd name="T60" fmla="*/ 6 w 15"/>
                    <a:gd name="T61" fmla="*/ 13 h 21"/>
                    <a:gd name="T62" fmla="*/ 4 w 15"/>
                    <a:gd name="T63" fmla="*/ 15 h 21"/>
                    <a:gd name="T64" fmla="*/ 4 w 15"/>
                    <a:gd name="T65" fmla="*/ 13 h 21"/>
                    <a:gd name="T66" fmla="*/ 2 w 15"/>
                    <a:gd name="T67" fmla="*/ 13 h 21"/>
                    <a:gd name="T68" fmla="*/ 2 w 15"/>
                    <a:gd name="T69" fmla="*/ 11 h 21"/>
                    <a:gd name="T70" fmla="*/ 4 w 15"/>
                    <a:gd name="T71" fmla="*/ 11 h 21"/>
                    <a:gd name="T72" fmla="*/ 6 w 15"/>
                    <a:gd name="T73" fmla="*/ 11 h 21"/>
                    <a:gd name="T74" fmla="*/ 4 w 15"/>
                    <a:gd name="T75" fmla="*/ 9 h 21"/>
                    <a:gd name="T76" fmla="*/ 4 w 15"/>
                    <a:gd name="T77" fmla="*/ 9 h 21"/>
                    <a:gd name="T78" fmla="*/ 2 w 15"/>
                    <a:gd name="T79" fmla="*/ 7 h 21"/>
                    <a:gd name="T80" fmla="*/ 2 w 15"/>
                    <a:gd name="T81" fmla="*/ 6 h 21"/>
                    <a:gd name="T82" fmla="*/ 2 w 15"/>
                    <a:gd name="T83" fmla="*/ 6 h 21"/>
                    <a:gd name="T84" fmla="*/ 2 w 15"/>
                    <a:gd name="T85" fmla="*/ 6 h 21"/>
                    <a:gd name="T86" fmla="*/ 0 w 15"/>
                    <a:gd name="T87" fmla="*/ 4 h 21"/>
                    <a:gd name="T88" fmla="*/ 0 w 15"/>
                    <a:gd name="T89" fmla="*/ 4 h 21"/>
                    <a:gd name="T90" fmla="*/ 0 w 15"/>
                    <a:gd name="T91" fmla="*/ 2 h 21"/>
                    <a:gd name="T92" fmla="*/ 0 w 15"/>
                    <a:gd name="T93" fmla="*/ 2 h 21"/>
                    <a:gd name="T94" fmla="*/ 2 w 15"/>
                    <a:gd name="T95" fmla="*/ 2 h 21"/>
                    <a:gd name="T96" fmla="*/ 2 w 15"/>
                    <a:gd name="T97" fmla="*/ 0 h 21"/>
                    <a:gd name="T98" fmla="*/ 2 w 15"/>
                    <a:gd name="T99" fmla="*/ 2 h 21"/>
                    <a:gd name="T100" fmla="*/ 4 w 15"/>
                    <a:gd name="T101" fmla="*/ 0 h 21"/>
                    <a:gd name="T102" fmla="*/ 4 w 15"/>
                    <a:gd name="T103" fmla="*/ 0 h 21"/>
                    <a:gd name="T104" fmla="*/ 6 w 15"/>
                    <a:gd name="T10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 h="21">
                      <a:moveTo>
                        <a:pt x="6" y="0"/>
                      </a:moveTo>
                      <a:lnTo>
                        <a:pt x="6" y="0"/>
                      </a:lnTo>
                      <a:lnTo>
                        <a:pt x="8" y="0"/>
                      </a:lnTo>
                      <a:lnTo>
                        <a:pt x="8" y="2"/>
                      </a:lnTo>
                      <a:lnTo>
                        <a:pt x="8" y="2"/>
                      </a:lnTo>
                      <a:lnTo>
                        <a:pt x="8" y="2"/>
                      </a:lnTo>
                      <a:lnTo>
                        <a:pt x="8" y="4"/>
                      </a:lnTo>
                      <a:lnTo>
                        <a:pt x="8" y="4"/>
                      </a:lnTo>
                      <a:lnTo>
                        <a:pt x="8" y="4"/>
                      </a:lnTo>
                      <a:lnTo>
                        <a:pt x="10" y="4"/>
                      </a:lnTo>
                      <a:lnTo>
                        <a:pt x="10" y="6"/>
                      </a:lnTo>
                      <a:lnTo>
                        <a:pt x="10" y="6"/>
                      </a:lnTo>
                      <a:lnTo>
                        <a:pt x="10" y="6"/>
                      </a:lnTo>
                      <a:lnTo>
                        <a:pt x="11" y="6"/>
                      </a:lnTo>
                      <a:lnTo>
                        <a:pt x="11" y="6"/>
                      </a:lnTo>
                      <a:lnTo>
                        <a:pt x="11" y="6"/>
                      </a:lnTo>
                      <a:lnTo>
                        <a:pt x="11" y="7"/>
                      </a:lnTo>
                      <a:lnTo>
                        <a:pt x="11" y="7"/>
                      </a:lnTo>
                      <a:lnTo>
                        <a:pt x="13" y="7"/>
                      </a:lnTo>
                      <a:lnTo>
                        <a:pt x="13" y="7"/>
                      </a:lnTo>
                      <a:lnTo>
                        <a:pt x="13" y="9"/>
                      </a:lnTo>
                      <a:lnTo>
                        <a:pt x="13" y="9"/>
                      </a:lnTo>
                      <a:lnTo>
                        <a:pt x="13" y="9"/>
                      </a:lnTo>
                      <a:lnTo>
                        <a:pt x="13" y="9"/>
                      </a:lnTo>
                      <a:lnTo>
                        <a:pt x="13" y="11"/>
                      </a:lnTo>
                      <a:lnTo>
                        <a:pt x="15" y="11"/>
                      </a:lnTo>
                      <a:lnTo>
                        <a:pt x="15" y="11"/>
                      </a:lnTo>
                      <a:lnTo>
                        <a:pt x="15" y="13"/>
                      </a:lnTo>
                      <a:lnTo>
                        <a:pt x="13" y="13"/>
                      </a:lnTo>
                      <a:lnTo>
                        <a:pt x="13" y="13"/>
                      </a:lnTo>
                      <a:lnTo>
                        <a:pt x="13" y="13"/>
                      </a:lnTo>
                      <a:lnTo>
                        <a:pt x="13" y="15"/>
                      </a:lnTo>
                      <a:lnTo>
                        <a:pt x="13" y="15"/>
                      </a:lnTo>
                      <a:lnTo>
                        <a:pt x="13" y="17"/>
                      </a:lnTo>
                      <a:lnTo>
                        <a:pt x="13" y="17"/>
                      </a:lnTo>
                      <a:lnTo>
                        <a:pt x="13" y="19"/>
                      </a:lnTo>
                      <a:lnTo>
                        <a:pt x="13" y="19"/>
                      </a:lnTo>
                      <a:lnTo>
                        <a:pt x="13" y="19"/>
                      </a:lnTo>
                      <a:lnTo>
                        <a:pt x="13" y="21"/>
                      </a:lnTo>
                      <a:lnTo>
                        <a:pt x="13" y="21"/>
                      </a:lnTo>
                      <a:lnTo>
                        <a:pt x="11" y="21"/>
                      </a:lnTo>
                      <a:lnTo>
                        <a:pt x="11" y="21"/>
                      </a:lnTo>
                      <a:lnTo>
                        <a:pt x="11" y="21"/>
                      </a:lnTo>
                      <a:lnTo>
                        <a:pt x="10" y="21"/>
                      </a:lnTo>
                      <a:lnTo>
                        <a:pt x="10" y="19"/>
                      </a:lnTo>
                      <a:lnTo>
                        <a:pt x="10" y="19"/>
                      </a:lnTo>
                      <a:lnTo>
                        <a:pt x="10" y="19"/>
                      </a:lnTo>
                      <a:lnTo>
                        <a:pt x="10" y="17"/>
                      </a:lnTo>
                      <a:lnTo>
                        <a:pt x="10" y="17"/>
                      </a:lnTo>
                      <a:lnTo>
                        <a:pt x="10" y="15"/>
                      </a:lnTo>
                      <a:lnTo>
                        <a:pt x="8" y="15"/>
                      </a:lnTo>
                      <a:lnTo>
                        <a:pt x="8" y="15"/>
                      </a:lnTo>
                      <a:lnTo>
                        <a:pt x="8" y="13"/>
                      </a:lnTo>
                      <a:lnTo>
                        <a:pt x="8" y="13"/>
                      </a:lnTo>
                      <a:lnTo>
                        <a:pt x="8" y="13"/>
                      </a:lnTo>
                      <a:lnTo>
                        <a:pt x="8" y="13"/>
                      </a:lnTo>
                      <a:lnTo>
                        <a:pt x="6" y="13"/>
                      </a:lnTo>
                      <a:lnTo>
                        <a:pt x="6" y="13"/>
                      </a:lnTo>
                      <a:lnTo>
                        <a:pt x="6" y="13"/>
                      </a:lnTo>
                      <a:lnTo>
                        <a:pt x="6" y="13"/>
                      </a:lnTo>
                      <a:lnTo>
                        <a:pt x="6" y="13"/>
                      </a:lnTo>
                      <a:lnTo>
                        <a:pt x="6" y="13"/>
                      </a:lnTo>
                      <a:lnTo>
                        <a:pt x="6" y="15"/>
                      </a:lnTo>
                      <a:lnTo>
                        <a:pt x="4" y="15"/>
                      </a:lnTo>
                      <a:lnTo>
                        <a:pt x="4" y="13"/>
                      </a:lnTo>
                      <a:lnTo>
                        <a:pt x="4" y="13"/>
                      </a:lnTo>
                      <a:lnTo>
                        <a:pt x="4" y="13"/>
                      </a:lnTo>
                      <a:lnTo>
                        <a:pt x="2" y="13"/>
                      </a:lnTo>
                      <a:lnTo>
                        <a:pt x="2" y="13"/>
                      </a:lnTo>
                      <a:lnTo>
                        <a:pt x="2" y="11"/>
                      </a:lnTo>
                      <a:lnTo>
                        <a:pt x="4" y="11"/>
                      </a:lnTo>
                      <a:lnTo>
                        <a:pt x="4" y="11"/>
                      </a:lnTo>
                      <a:lnTo>
                        <a:pt x="6" y="11"/>
                      </a:lnTo>
                      <a:lnTo>
                        <a:pt x="6" y="11"/>
                      </a:lnTo>
                      <a:lnTo>
                        <a:pt x="4" y="11"/>
                      </a:lnTo>
                      <a:lnTo>
                        <a:pt x="4" y="9"/>
                      </a:lnTo>
                      <a:lnTo>
                        <a:pt x="4" y="9"/>
                      </a:lnTo>
                      <a:lnTo>
                        <a:pt x="4" y="9"/>
                      </a:lnTo>
                      <a:lnTo>
                        <a:pt x="4" y="7"/>
                      </a:lnTo>
                      <a:lnTo>
                        <a:pt x="2" y="7"/>
                      </a:lnTo>
                      <a:lnTo>
                        <a:pt x="2" y="7"/>
                      </a:lnTo>
                      <a:lnTo>
                        <a:pt x="2" y="6"/>
                      </a:lnTo>
                      <a:lnTo>
                        <a:pt x="2" y="6"/>
                      </a:lnTo>
                      <a:lnTo>
                        <a:pt x="2" y="6"/>
                      </a:lnTo>
                      <a:lnTo>
                        <a:pt x="2" y="6"/>
                      </a:lnTo>
                      <a:lnTo>
                        <a:pt x="2" y="6"/>
                      </a:lnTo>
                      <a:lnTo>
                        <a:pt x="0" y="6"/>
                      </a:lnTo>
                      <a:lnTo>
                        <a:pt x="0" y="4"/>
                      </a:lnTo>
                      <a:lnTo>
                        <a:pt x="0" y="4"/>
                      </a:lnTo>
                      <a:lnTo>
                        <a:pt x="0" y="4"/>
                      </a:lnTo>
                      <a:lnTo>
                        <a:pt x="0" y="4"/>
                      </a:lnTo>
                      <a:lnTo>
                        <a:pt x="0" y="2"/>
                      </a:lnTo>
                      <a:lnTo>
                        <a:pt x="0" y="2"/>
                      </a:lnTo>
                      <a:lnTo>
                        <a:pt x="0" y="2"/>
                      </a:lnTo>
                      <a:lnTo>
                        <a:pt x="0" y="2"/>
                      </a:lnTo>
                      <a:lnTo>
                        <a:pt x="2" y="2"/>
                      </a:lnTo>
                      <a:lnTo>
                        <a:pt x="2" y="2"/>
                      </a:lnTo>
                      <a:lnTo>
                        <a:pt x="2" y="0"/>
                      </a:lnTo>
                      <a:lnTo>
                        <a:pt x="2" y="0"/>
                      </a:lnTo>
                      <a:lnTo>
                        <a:pt x="2" y="2"/>
                      </a:lnTo>
                      <a:lnTo>
                        <a:pt x="4" y="2"/>
                      </a:lnTo>
                      <a:lnTo>
                        <a:pt x="4" y="0"/>
                      </a:lnTo>
                      <a:lnTo>
                        <a:pt x="4" y="0"/>
                      </a:lnTo>
                      <a:lnTo>
                        <a:pt x="4" y="0"/>
                      </a:lnTo>
                      <a:lnTo>
                        <a:pt x="6" y="0"/>
                      </a:lnTo>
                      <a:lnTo>
                        <a:pt x="6" y="0"/>
                      </a:lnTo>
                      <a:lnTo>
                        <a:pt x="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1" name="Freeform 971">
                  <a:extLst>
                    <a:ext uri="{FF2B5EF4-FFF2-40B4-BE49-F238E27FC236}">
                      <a16:creationId xmlns:a16="http://schemas.microsoft.com/office/drawing/2014/main" id="{D2D23316-CCE4-477D-A108-4F5991DDDC35}"/>
                    </a:ext>
                  </a:extLst>
                </p:cNvPr>
                <p:cNvSpPr>
                  <a:spLocks/>
                </p:cNvSpPr>
                <p:nvPr/>
              </p:nvSpPr>
              <p:spPr bwMode="auto">
                <a:xfrm>
                  <a:off x="17599166" y="4573589"/>
                  <a:ext cx="23813" cy="33338"/>
                </a:xfrm>
                <a:custGeom>
                  <a:avLst/>
                  <a:gdLst>
                    <a:gd name="T0" fmla="*/ 6 w 15"/>
                    <a:gd name="T1" fmla="*/ 0 h 21"/>
                    <a:gd name="T2" fmla="*/ 8 w 15"/>
                    <a:gd name="T3" fmla="*/ 2 h 21"/>
                    <a:gd name="T4" fmla="*/ 8 w 15"/>
                    <a:gd name="T5" fmla="*/ 2 h 21"/>
                    <a:gd name="T6" fmla="*/ 8 w 15"/>
                    <a:gd name="T7" fmla="*/ 4 h 21"/>
                    <a:gd name="T8" fmla="*/ 10 w 15"/>
                    <a:gd name="T9" fmla="*/ 4 h 21"/>
                    <a:gd name="T10" fmla="*/ 10 w 15"/>
                    <a:gd name="T11" fmla="*/ 6 h 21"/>
                    <a:gd name="T12" fmla="*/ 11 w 15"/>
                    <a:gd name="T13" fmla="*/ 6 h 21"/>
                    <a:gd name="T14" fmla="*/ 11 w 15"/>
                    <a:gd name="T15" fmla="*/ 6 h 21"/>
                    <a:gd name="T16" fmla="*/ 11 w 15"/>
                    <a:gd name="T17" fmla="*/ 7 h 21"/>
                    <a:gd name="T18" fmla="*/ 13 w 15"/>
                    <a:gd name="T19" fmla="*/ 7 h 21"/>
                    <a:gd name="T20" fmla="*/ 13 w 15"/>
                    <a:gd name="T21" fmla="*/ 9 h 21"/>
                    <a:gd name="T22" fmla="*/ 13 w 15"/>
                    <a:gd name="T23" fmla="*/ 9 h 21"/>
                    <a:gd name="T24" fmla="*/ 15 w 15"/>
                    <a:gd name="T25" fmla="*/ 11 h 21"/>
                    <a:gd name="T26" fmla="*/ 15 w 15"/>
                    <a:gd name="T27" fmla="*/ 13 h 21"/>
                    <a:gd name="T28" fmla="*/ 13 w 15"/>
                    <a:gd name="T29" fmla="*/ 13 h 21"/>
                    <a:gd name="T30" fmla="*/ 13 w 15"/>
                    <a:gd name="T31" fmla="*/ 15 h 21"/>
                    <a:gd name="T32" fmla="*/ 13 w 15"/>
                    <a:gd name="T33" fmla="*/ 17 h 21"/>
                    <a:gd name="T34" fmla="*/ 13 w 15"/>
                    <a:gd name="T35" fmla="*/ 19 h 21"/>
                    <a:gd name="T36" fmla="*/ 13 w 15"/>
                    <a:gd name="T37" fmla="*/ 19 h 21"/>
                    <a:gd name="T38" fmla="*/ 13 w 15"/>
                    <a:gd name="T39" fmla="*/ 21 h 21"/>
                    <a:gd name="T40" fmla="*/ 11 w 15"/>
                    <a:gd name="T41" fmla="*/ 21 h 21"/>
                    <a:gd name="T42" fmla="*/ 10 w 15"/>
                    <a:gd name="T43" fmla="*/ 21 h 21"/>
                    <a:gd name="T44" fmla="*/ 10 w 15"/>
                    <a:gd name="T45" fmla="*/ 19 h 21"/>
                    <a:gd name="T46" fmla="*/ 10 w 15"/>
                    <a:gd name="T47" fmla="*/ 17 h 21"/>
                    <a:gd name="T48" fmla="*/ 10 w 15"/>
                    <a:gd name="T49" fmla="*/ 15 h 21"/>
                    <a:gd name="T50" fmla="*/ 8 w 15"/>
                    <a:gd name="T51" fmla="*/ 15 h 21"/>
                    <a:gd name="T52" fmla="*/ 8 w 15"/>
                    <a:gd name="T53" fmla="*/ 13 h 21"/>
                    <a:gd name="T54" fmla="*/ 8 w 15"/>
                    <a:gd name="T55" fmla="*/ 13 h 21"/>
                    <a:gd name="T56" fmla="*/ 6 w 15"/>
                    <a:gd name="T57" fmla="*/ 13 h 21"/>
                    <a:gd name="T58" fmla="*/ 6 w 15"/>
                    <a:gd name="T59" fmla="*/ 13 h 21"/>
                    <a:gd name="T60" fmla="*/ 6 w 15"/>
                    <a:gd name="T61" fmla="*/ 13 h 21"/>
                    <a:gd name="T62" fmla="*/ 4 w 15"/>
                    <a:gd name="T63" fmla="*/ 15 h 21"/>
                    <a:gd name="T64" fmla="*/ 4 w 15"/>
                    <a:gd name="T65" fmla="*/ 13 h 21"/>
                    <a:gd name="T66" fmla="*/ 2 w 15"/>
                    <a:gd name="T67" fmla="*/ 13 h 21"/>
                    <a:gd name="T68" fmla="*/ 2 w 15"/>
                    <a:gd name="T69" fmla="*/ 11 h 21"/>
                    <a:gd name="T70" fmla="*/ 4 w 15"/>
                    <a:gd name="T71" fmla="*/ 11 h 21"/>
                    <a:gd name="T72" fmla="*/ 6 w 15"/>
                    <a:gd name="T73" fmla="*/ 11 h 21"/>
                    <a:gd name="T74" fmla="*/ 4 w 15"/>
                    <a:gd name="T75" fmla="*/ 9 h 21"/>
                    <a:gd name="T76" fmla="*/ 4 w 15"/>
                    <a:gd name="T77" fmla="*/ 9 h 21"/>
                    <a:gd name="T78" fmla="*/ 2 w 15"/>
                    <a:gd name="T79" fmla="*/ 7 h 21"/>
                    <a:gd name="T80" fmla="*/ 2 w 15"/>
                    <a:gd name="T81" fmla="*/ 6 h 21"/>
                    <a:gd name="T82" fmla="*/ 2 w 15"/>
                    <a:gd name="T83" fmla="*/ 6 h 21"/>
                    <a:gd name="T84" fmla="*/ 2 w 15"/>
                    <a:gd name="T85" fmla="*/ 6 h 21"/>
                    <a:gd name="T86" fmla="*/ 0 w 15"/>
                    <a:gd name="T87" fmla="*/ 4 h 21"/>
                    <a:gd name="T88" fmla="*/ 0 w 15"/>
                    <a:gd name="T89" fmla="*/ 4 h 21"/>
                    <a:gd name="T90" fmla="*/ 0 w 15"/>
                    <a:gd name="T91" fmla="*/ 2 h 21"/>
                    <a:gd name="T92" fmla="*/ 0 w 15"/>
                    <a:gd name="T93" fmla="*/ 2 h 21"/>
                    <a:gd name="T94" fmla="*/ 2 w 15"/>
                    <a:gd name="T95" fmla="*/ 2 h 21"/>
                    <a:gd name="T96" fmla="*/ 2 w 15"/>
                    <a:gd name="T97" fmla="*/ 0 h 21"/>
                    <a:gd name="T98" fmla="*/ 2 w 15"/>
                    <a:gd name="T99" fmla="*/ 2 h 21"/>
                    <a:gd name="T100" fmla="*/ 4 w 15"/>
                    <a:gd name="T101" fmla="*/ 0 h 21"/>
                    <a:gd name="T102" fmla="*/ 4 w 15"/>
                    <a:gd name="T103" fmla="*/ 0 h 21"/>
                    <a:gd name="T104" fmla="*/ 6 w 15"/>
                    <a:gd name="T10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 h="21">
                      <a:moveTo>
                        <a:pt x="6" y="0"/>
                      </a:moveTo>
                      <a:lnTo>
                        <a:pt x="6" y="0"/>
                      </a:lnTo>
                      <a:lnTo>
                        <a:pt x="8" y="0"/>
                      </a:lnTo>
                      <a:lnTo>
                        <a:pt x="8" y="2"/>
                      </a:lnTo>
                      <a:lnTo>
                        <a:pt x="8" y="2"/>
                      </a:lnTo>
                      <a:lnTo>
                        <a:pt x="8" y="2"/>
                      </a:lnTo>
                      <a:lnTo>
                        <a:pt x="8" y="4"/>
                      </a:lnTo>
                      <a:lnTo>
                        <a:pt x="8" y="4"/>
                      </a:lnTo>
                      <a:lnTo>
                        <a:pt x="8" y="4"/>
                      </a:lnTo>
                      <a:lnTo>
                        <a:pt x="10" y="4"/>
                      </a:lnTo>
                      <a:lnTo>
                        <a:pt x="10" y="6"/>
                      </a:lnTo>
                      <a:lnTo>
                        <a:pt x="10" y="6"/>
                      </a:lnTo>
                      <a:lnTo>
                        <a:pt x="10" y="6"/>
                      </a:lnTo>
                      <a:lnTo>
                        <a:pt x="11" y="6"/>
                      </a:lnTo>
                      <a:lnTo>
                        <a:pt x="11" y="6"/>
                      </a:lnTo>
                      <a:lnTo>
                        <a:pt x="11" y="6"/>
                      </a:lnTo>
                      <a:lnTo>
                        <a:pt x="11" y="7"/>
                      </a:lnTo>
                      <a:lnTo>
                        <a:pt x="11" y="7"/>
                      </a:lnTo>
                      <a:lnTo>
                        <a:pt x="13" y="7"/>
                      </a:lnTo>
                      <a:lnTo>
                        <a:pt x="13" y="7"/>
                      </a:lnTo>
                      <a:lnTo>
                        <a:pt x="13" y="9"/>
                      </a:lnTo>
                      <a:lnTo>
                        <a:pt x="13" y="9"/>
                      </a:lnTo>
                      <a:lnTo>
                        <a:pt x="13" y="9"/>
                      </a:lnTo>
                      <a:lnTo>
                        <a:pt x="13" y="9"/>
                      </a:lnTo>
                      <a:lnTo>
                        <a:pt x="13" y="11"/>
                      </a:lnTo>
                      <a:lnTo>
                        <a:pt x="15" y="11"/>
                      </a:lnTo>
                      <a:lnTo>
                        <a:pt x="15" y="11"/>
                      </a:lnTo>
                      <a:lnTo>
                        <a:pt x="15" y="13"/>
                      </a:lnTo>
                      <a:lnTo>
                        <a:pt x="13" y="13"/>
                      </a:lnTo>
                      <a:lnTo>
                        <a:pt x="13" y="13"/>
                      </a:lnTo>
                      <a:lnTo>
                        <a:pt x="13" y="13"/>
                      </a:lnTo>
                      <a:lnTo>
                        <a:pt x="13" y="15"/>
                      </a:lnTo>
                      <a:lnTo>
                        <a:pt x="13" y="15"/>
                      </a:lnTo>
                      <a:lnTo>
                        <a:pt x="13" y="17"/>
                      </a:lnTo>
                      <a:lnTo>
                        <a:pt x="13" y="17"/>
                      </a:lnTo>
                      <a:lnTo>
                        <a:pt x="13" y="19"/>
                      </a:lnTo>
                      <a:lnTo>
                        <a:pt x="13" y="19"/>
                      </a:lnTo>
                      <a:lnTo>
                        <a:pt x="13" y="19"/>
                      </a:lnTo>
                      <a:lnTo>
                        <a:pt x="13" y="21"/>
                      </a:lnTo>
                      <a:lnTo>
                        <a:pt x="13" y="21"/>
                      </a:lnTo>
                      <a:lnTo>
                        <a:pt x="11" y="21"/>
                      </a:lnTo>
                      <a:lnTo>
                        <a:pt x="11" y="21"/>
                      </a:lnTo>
                      <a:lnTo>
                        <a:pt x="11" y="21"/>
                      </a:lnTo>
                      <a:lnTo>
                        <a:pt x="10" y="21"/>
                      </a:lnTo>
                      <a:lnTo>
                        <a:pt x="10" y="19"/>
                      </a:lnTo>
                      <a:lnTo>
                        <a:pt x="10" y="19"/>
                      </a:lnTo>
                      <a:lnTo>
                        <a:pt x="10" y="19"/>
                      </a:lnTo>
                      <a:lnTo>
                        <a:pt x="10" y="17"/>
                      </a:lnTo>
                      <a:lnTo>
                        <a:pt x="10" y="17"/>
                      </a:lnTo>
                      <a:lnTo>
                        <a:pt x="10" y="15"/>
                      </a:lnTo>
                      <a:lnTo>
                        <a:pt x="8" y="15"/>
                      </a:lnTo>
                      <a:lnTo>
                        <a:pt x="8" y="15"/>
                      </a:lnTo>
                      <a:lnTo>
                        <a:pt x="8" y="13"/>
                      </a:lnTo>
                      <a:lnTo>
                        <a:pt x="8" y="13"/>
                      </a:lnTo>
                      <a:lnTo>
                        <a:pt x="8" y="13"/>
                      </a:lnTo>
                      <a:lnTo>
                        <a:pt x="8" y="13"/>
                      </a:lnTo>
                      <a:lnTo>
                        <a:pt x="6" y="13"/>
                      </a:lnTo>
                      <a:lnTo>
                        <a:pt x="6" y="13"/>
                      </a:lnTo>
                      <a:lnTo>
                        <a:pt x="6" y="13"/>
                      </a:lnTo>
                      <a:lnTo>
                        <a:pt x="6" y="13"/>
                      </a:lnTo>
                      <a:lnTo>
                        <a:pt x="6" y="13"/>
                      </a:lnTo>
                      <a:lnTo>
                        <a:pt x="6" y="13"/>
                      </a:lnTo>
                      <a:lnTo>
                        <a:pt x="6" y="15"/>
                      </a:lnTo>
                      <a:lnTo>
                        <a:pt x="4" y="15"/>
                      </a:lnTo>
                      <a:lnTo>
                        <a:pt x="4" y="13"/>
                      </a:lnTo>
                      <a:lnTo>
                        <a:pt x="4" y="13"/>
                      </a:lnTo>
                      <a:lnTo>
                        <a:pt x="4" y="13"/>
                      </a:lnTo>
                      <a:lnTo>
                        <a:pt x="2" y="13"/>
                      </a:lnTo>
                      <a:lnTo>
                        <a:pt x="2" y="13"/>
                      </a:lnTo>
                      <a:lnTo>
                        <a:pt x="2" y="11"/>
                      </a:lnTo>
                      <a:lnTo>
                        <a:pt x="4" y="11"/>
                      </a:lnTo>
                      <a:lnTo>
                        <a:pt x="4" y="11"/>
                      </a:lnTo>
                      <a:lnTo>
                        <a:pt x="6" y="11"/>
                      </a:lnTo>
                      <a:lnTo>
                        <a:pt x="6" y="11"/>
                      </a:lnTo>
                      <a:lnTo>
                        <a:pt x="4" y="11"/>
                      </a:lnTo>
                      <a:lnTo>
                        <a:pt x="4" y="9"/>
                      </a:lnTo>
                      <a:lnTo>
                        <a:pt x="4" y="9"/>
                      </a:lnTo>
                      <a:lnTo>
                        <a:pt x="4" y="9"/>
                      </a:lnTo>
                      <a:lnTo>
                        <a:pt x="4" y="7"/>
                      </a:lnTo>
                      <a:lnTo>
                        <a:pt x="2" y="7"/>
                      </a:lnTo>
                      <a:lnTo>
                        <a:pt x="2" y="7"/>
                      </a:lnTo>
                      <a:lnTo>
                        <a:pt x="2" y="6"/>
                      </a:lnTo>
                      <a:lnTo>
                        <a:pt x="2" y="6"/>
                      </a:lnTo>
                      <a:lnTo>
                        <a:pt x="2" y="6"/>
                      </a:lnTo>
                      <a:lnTo>
                        <a:pt x="2" y="6"/>
                      </a:lnTo>
                      <a:lnTo>
                        <a:pt x="2" y="6"/>
                      </a:lnTo>
                      <a:lnTo>
                        <a:pt x="0" y="6"/>
                      </a:lnTo>
                      <a:lnTo>
                        <a:pt x="0" y="4"/>
                      </a:lnTo>
                      <a:lnTo>
                        <a:pt x="0" y="4"/>
                      </a:lnTo>
                      <a:lnTo>
                        <a:pt x="0" y="4"/>
                      </a:lnTo>
                      <a:lnTo>
                        <a:pt x="0" y="4"/>
                      </a:lnTo>
                      <a:lnTo>
                        <a:pt x="0" y="2"/>
                      </a:lnTo>
                      <a:lnTo>
                        <a:pt x="0" y="2"/>
                      </a:lnTo>
                      <a:lnTo>
                        <a:pt x="0" y="2"/>
                      </a:lnTo>
                      <a:lnTo>
                        <a:pt x="0" y="2"/>
                      </a:lnTo>
                      <a:lnTo>
                        <a:pt x="2" y="2"/>
                      </a:lnTo>
                      <a:lnTo>
                        <a:pt x="2" y="2"/>
                      </a:lnTo>
                      <a:lnTo>
                        <a:pt x="2" y="0"/>
                      </a:lnTo>
                      <a:lnTo>
                        <a:pt x="2" y="0"/>
                      </a:lnTo>
                      <a:lnTo>
                        <a:pt x="2" y="2"/>
                      </a:lnTo>
                      <a:lnTo>
                        <a:pt x="4" y="2"/>
                      </a:lnTo>
                      <a:lnTo>
                        <a:pt x="4" y="0"/>
                      </a:lnTo>
                      <a:lnTo>
                        <a:pt x="4" y="0"/>
                      </a:lnTo>
                      <a:lnTo>
                        <a:pt x="4" y="0"/>
                      </a:lnTo>
                      <a:lnTo>
                        <a:pt x="6" y="0"/>
                      </a:lnTo>
                      <a:lnTo>
                        <a:pt x="6" y="0"/>
                      </a:lnTo>
                      <a:lnTo>
                        <a:pt x="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2" name="Freeform 972">
                  <a:extLst>
                    <a:ext uri="{FF2B5EF4-FFF2-40B4-BE49-F238E27FC236}">
                      <a16:creationId xmlns:a16="http://schemas.microsoft.com/office/drawing/2014/main" id="{2726F318-4D14-40C5-AA2D-F10A8D720539}"/>
                    </a:ext>
                  </a:extLst>
                </p:cNvPr>
                <p:cNvSpPr>
                  <a:spLocks/>
                </p:cNvSpPr>
                <p:nvPr/>
              </p:nvSpPr>
              <p:spPr bwMode="auto">
                <a:xfrm>
                  <a:off x="17881741" y="4703764"/>
                  <a:ext cx="26988" cy="26988"/>
                </a:xfrm>
                <a:custGeom>
                  <a:avLst/>
                  <a:gdLst>
                    <a:gd name="T0" fmla="*/ 10 w 17"/>
                    <a:gd name="T1" fmla="*/ 2 h 17"/>
                    <a:gd name="T2" fmla="*/ 11 w 17"/>
                    <a:gd name="T3" fmla="*/ 2 h 17"/>
                    <a:gd name="T4" fmla="*/ 11 w 17"/>
                    <a:gd name="T5" fmla="*/ 2 h 17"/>
                    <a:gd name="T6" fmla="*/ 13 w 17"/>
                    <a:gd name="T7" fmla="*/ 2 h 17"/>
                    <a:gd name="T8" fmla="*/ 13 w 17"/>
                    <a:gd name="T9" fmla="*/ 2 h 17"/>
                    <a:gd name="T10" fmla="*/ 13 w 17"/>
                    <a:gd name="T11" fmla="*/ 4 h 17"/>
                    <a:gd name="T12" fmla="*/ 15 w 17"/>
                    <a:gd name="T13" fmla="*/ 4 h 17"/>
                    <a:gd name="T14" fmla="*/ 15 w 17"/>
                    <a:gd name="T15" fmla="*/ 6 h 17"/>
                    <a:gd name="T16" fmla="*/ 15 w 17"/>
                    <a:gd name="T17" fmla="*/ 8 h 17"/>
                    <a:gd name="T18" fmla="*/ 15 w 17"/>
                    <a:gd name="T19" fmla="*/ 10 h 17"/>
                    <a:gd name="T20" fmla="*/ 17 w 17"/>
                    <a:gd name="T21" fmla="*/ 10 h 17"/>
                    <a:gd name="T22" fmla="*/ 17 w 17"/>
                    <a:gd name="T23" fmla="*/ 10 h 17"/>
                    <a:gd name="T24" fmla="*/ 15 w 17"/>
                    <a:gd name="T25" fmla="*/ 10 h 17"/>
                    <a:gd name="T26" fmla="*/ 15 w 17"/>
                    <a:gd name="T27" fmla="*/ 12 h 17"/>
                    <a:gd name="T28" fmla="*/ 15 w 17"/>
                    <a:gd name="T29" fmla="*/ 12 h 17"/>
                    <a:gd name="T30" fmla="*/ 15 w 17"/>
                    <a:gd name="T31" fmla="*/ 14 h 17"/>
                    <a:gd name="T32" fmla="*/ 13 w 17"/>
                    <a:gd name="T33" fmla="*/ 14 h 17"/>
                    <a:gd name="T34" fmla="*/ 13 w 17"/>
                    <a:gd name="T35" fmla="*/ 14 h 17"/>
                    <a:gd name="T36" fmla="*/ 13 w 17"/>
                    <a:gd name="T37" fmla="*/ 15 h 17"/>
                    <a:gd name="T38" fmla="*/ 11 w 17"/>
                    <a:gd name="T39" fmla="*/ 17 h 17"/>
                    <a:gd name="T40" fmla="*/ 11 w 17"/>
                    <a:gd name="T41" fmla="*/ 17 h 17"/>
                    <a:gd name="T42" fmla="*/ 10 w 17"/>
                    <a:gd name="T43" fmla="*/ 17 h 17"/>
                    <a:gd name="T44" fmla="*/ 11 w 17"/>
                    <a:gd name="T45" fmla="*/ 17 h 17"/>
                    <a:gd name="T46" fmla="*/ 10 w 17"/>
                    <a:gd name="T47" fmla="*/ 15 h 17"/>
                    <a:gd name="T48" fmla="*/ 10 w 17"/>
                    <a:gd name="T49" fmla="*/ 14 h 17"/>
                    <a:gd name="T50" fmla="*/ 8 w 17"/>
                    <a:gd name="T51" fmla="*/ 14 h 17"/>
                    <a:gd name="T52" fmla="*/ 8 w 17"/>
                    <a:gd name="T53" fmla="*/ 15 h 17"/>
                    <a:gd name="T54" fmla="*/ 8 w 17"/>
                    <a:gd name="T55" fmla="*/ 15 h 17"/>
                    <a:gd name="T56" fmla="*/ 6 w 17"/>
                    <a:gd name="T57" fmla="*/ 15 h 17"/>
                    <a:gd name="T58" fmla="*/ 6 w 17"/>
                    <a:gd name="T59" fmla="*/ 15 h 17"/>
                    <a:gd name="T60" fmla="*/ 4 w 17"/>
                    <a:gd name="T61" fmla="*/ 15 h 17"/>
                    <a:gd name="T62" fmla="*/ 4 w 17"/>
                    <a:gd name="T63" fmla="*/ 17 h 17"/>
                    <a:gd name="T64" fmla="*/ 2 w 17"/>
                    <a:gd name="T65" fmla="*/ 17 h 17"/>
                    <a:gd name="T66" fmla="*/ 2 w 17"/>
                    <a:gd name="T67" fmla="*/ 15 h 17"/>
                    <a:gd name="T68" fmla="*/ 2 w 17"/>
                    <a:gd name="T69" fmla="*/ 15 h 17"/>
                    <a:gd name="T70" fmla="*/ 2 w 17"/>
                    <a:gd name="T71" fmla="*/ 14 h 17"/>
                    <a:gd name="T72" fmla="*/ 4 w 17"/>
                    <a:gd name="T73" fmla="*/ 14 h 17"/>
                    <a:gd name="T74" fmla="*/ 4 w 17"/>
                    <a:gd name="T75" fmla="*/ 14 h 17"/>
                    <a:gd name="T76" fmla="*/ 2 w 17"/>
                    <a:gd name="T77" fmla="*/ 12 h 17"/>
                    <a:gd name="T78" fmla="*/ 2 w 17"/>
                    <a:gd name="T79" fmla="*/ 12 h 17"/>
                    <a:gd name="T80" fmla="*/ 2 w 17"/>
                    <a:gd name="T81" fmla="*/ 10 h 17"/>
                    <a:gd name="T82" fmla="*/ 0 w 17"/>
                    <a:gd name="T83" fmla="*/ 10 h 17"/>
                    <a:gd name="T84" fmla="*/ 0 w 17"/>
                    <a:gd name="T85" fmla="*/ 10 h 17"/>
                    <a:gd name="T86" fmla="*/ 0 w 17"/>
                    <a:gd name="T87" fmla="*/ 8 h 17"/>
                    <a:gd name="T88" fmla="*/ 0 w 17"/>
                    <a:gd name="T89" fmla="*/ 6 h 17"/>
                    <a:gd name="T90" fmla="*/ 2 w 17"/>
                    <a:gd name="T91" fmla="*/ 6 h 17"/>
                    <a:gd name="T92" fmla="*/ 2 w 17"/>
                    <a:gd name="T93" fmla="*/ 6 h 17"/>
                    <a:gd name="T94" fmla="*/ 2 w 17"/>
                    <a:gd name="T95" fmla="*/ 6 h 17"/>
                    <a:gd name="T96" fmla="*/ 4 w 17"/>
                    <a:gd name="T97" fmla="*/ 6 h 17"/>
                    <a:gd name="T98" fmla="*/ 4 w 17"/>
                    <a:gd name="T99" fmla="*/ 4 h 17"/>
                    <a:gd name="T100" fmla="*/ 6 w 17"/>
                    <a:gd name="T101" fmla="*/ 2 h 17"/>
                    <a:gd name="T102" fmla="*/ 4 w 17"/>
                    <a:gd name="T103" fmla="*/ 2 h 17"/>
                    <a:gd name="T104" fmla="*/ 4 w 17"/>
                    <a:gd name="T105" fmla="*/ 0 h 17"/>
                    <a:gd name="T106" fmla="*/ 6 w 17"/>
                    <a:gd name="T107" fmla="*/ 2 h 17"/>
                    <a:gd name="T108" fmla="*/ 6 w 17"/>
                    <a:gd name="T109" fmla="*/ 0 h 17"/>
                    <a:gd name="T110" fmla="*/ 8 w 17"/>
                    <a:gd name="T111" fmla="*/ 0 h 17"/>
                    <a:gd name="T112" fmla="*/ 8 w 17"/>
                    <a:gd name="T113" fmla="*/ 2 h 17"/>
                    <a:gd name="T114" fmla="*/ 8 w 1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17">
                      <a:moveTo>
                        <a:pt x="10" y="0"/>
                      </a:moveTo>
                      <a:lnTo>
                        <a:pt x="10" y="2"/>
                      </a:lnTo>
                      <a:lnTo>
                        <a:pt x="10" y="2"/>
                      </a:lnTo>
                      <a:lnTo>
                        <a:pt x="11" y="2"/>
                      </a:lnTo>
                      <a:lnTo>
                        <a:pt x="11" y="2"/>
                      </a:lnTo>
                      <a:lnTo>
                        <a:pt x="11" y="2"/>
                      </a:lnTo>
                      <a:lnTo>
                        <a:pt x="11" y="2"/>
                      </a:lnTo>
                      <a:lnTo>
                        <a:pt x="13" y="2"/>
                      </a:lnTo>
                      <a:lnTo>
                        <a:pt x="13" y="2"/>
                      </a:lnTo>
                      <a:lnTo>
                        <a:pt x="13" y="2"/>
                      </a:lnTo>
                      <a:lnTo>
                        <a:pt x="13" y="4"/>
                      </a:lnTo>
                      <a:lnTo>
                        <a:pt x="13" y="4"/>
                      </a:lnTo>
                      <a:lnTo>
                        <a:pt x="13" y="4"/>
                      </a:lnTo>
                      <a:lnTo>
                        <a:pt x="15" y="4"/>
                      </a:lnTo>
                      <a:lnTo>
                        <a:pt x="15" y="6"/>
                      </a:lnTo>
                      <a:lnTo>
                        <a:pt x="15" y="6"/>
                      </a:lnTo>
                      <a:lnTo>
                        <a:pt x="15" y="8"/>
                      </a:lnTo>
                      <a:lnTo>
                        <a:pt x="15" y="8"/>
                      </a:lnTo>
                      <a:lnTo>
                        <a:pt x="15" y="8"/>
                      </a:lnTo>
                      <a:lnTo>
                        <a:pt x="15" y="10"/>
                      </a:lnTo>
                      <a:lnTo>
                        <a:pt x="17" y="10"/>
                      </a:lnTo>
                      <a:lnTo>
                        <a:pt x="17" y="10"/>
                      </a:lnTo>
                      <a:lnTo>
                        <a:pt x="17" y="10"/>
                      </a:lnTo>
                      <a:lnTo>
                        <a:pt x="17" y="10"/>
                      </a:lnTo>
                      <a:lnTo>
                        <a:pt x="15" y="10"/>
                      </a:lnTo>
                      <a:lnTo>
                        <a:pt x="15" y="10"/>
                      </a:lnTo>
                      <a:lnTo>
                        <a:pt x="15" y="10"/>
                      </a:lnTo>
                      <a:lnTo>
                        <a:pt x="15" y="12"/>
                      </a:lnTo>
                      <a:lnTo>
                        <a:pt x="15" y="12"/>
                      </a:lnTo>
                      <a:lnTo>
                        <a:pt x="15" y="12"/>
                      </a:lnTo>
                      <a:lnTo>
                        <a:pt x="15" y="12"/>
                      </a:lnTo>
                      <a:lnTo>
                        <a:pt x="15" y="14"/>
                      </a:lnTo>
                      <a:lnTo>
                        <a:pt x="13" y="14"/>
                      </a:lnTo>
                      <a:lnTo>
                        <a:pt x="13" y="14"/>
                      </a:lnTo>
                      <a:lnTo>
                        <a:pt x="13" y="14"/>
                      </a:lnTo>
                      <a:lnTo>
                        <a:pt x="13" y="14"/>
                      </a:lnTo>
                      <a:lnTo>
                        <a:pt x="13" y="15"/>
                      </a:lnTo>
                      <a:lnTo>
                        <a:pt x="13" y="15"/>
                      </a:lnTo>
                      <a:lnTo>
                        <a:pt x="13" y="17"/>
                      </a:lnTo>
                      <a:lnTo>
                        <a:pt x="11" y="17"/>
                      </a:lnTo>
                      <a:lnTo>
                        <a:pt x="11" y="17"/>
                      </a:lnTo>
                      <a:lnTo>
                        <a:pt x="11" y="17"/>
                      </a:lnTo>
                      <a:lnTo>
                        <a:pt x="11" y="17"/>
                      </a:lnTo>
                      <a:lnTo>
                        <a:pt x="10" y="17"/>
                      </a:lnTo>
                      <a:lnTo>
                        <a:pt x="10" y="17"/>
                      </a:lnTo>
                      <a:lnTo>
                        <a:pt x="11" y="17"/>
                      </a:lnTo>
                      <a:lnTo>
                        <a:pt x="11" y="15"/>
                      </a:lnTo>
                      <a:lnTo>
                        <a:pt x="10" y="15"/>
                      </a:lnTo>
                      <a:lnTo>
                        <a:pt x="10" y="15"/>
                      </a:lnTo>
                      <a:lnTo>
                        <a:pt x="10" y="14"/>
                      </a:lnTo>
                      <a:lnTo>
                        <a:pt x="10" y="14"/>
                      </a:lnTo>
                      <a:lnTo>
                        <a:pt x="8" y="14"/>
                      </a:lnTo>
                      <a:lnTo>
                        <a:pt x="8" y="15"/>
                      </a:lnTo>
                      <a:lnTo>
                        <a:pt x="8" y="15"/>
                      </a:lnTo>
                      <a:lnTo>
                        <a:pt x="8" y="15"/>
                      </a:lnTo>
                      <a:lnTo>
                        <a:pt x="8" y="15"/>
                      </a:lnTo>
                      <a:lnTo>
                        <a:pt x="8" y="15"/>
                      </a:lnTo>
                      <a:lnTo>
                        <a:pt x="6" y="15"/>
                      </a:lnTo>
                      <a:lnTo>
                        <a:pt x="6" y="15"/>
                      </a:lnTo>
                      <a:lnTo>
                        <a:pt x="6" y="15"/>
                      </a:lnTo>
                      <a:lnTo>
                        <a:pt x="6" y="15"/>
                      </a:lnTo>
                      <a:lnTo>
                        <a:pt x="4" y="15"/>
                      </a:lnTo>
                      <a:lnTo>
                        <a:pt x="4" y="15"/>
                      </a:lnTo>
                      <a:lnTo>
                        <a:pt x="4" y="17"/>
                      </a:lnTo>
                      <a:lnTo>
                        <a:pt x="2" y="17"/>
                      </a:lnTo>
                      <a:lnTo>
                        <a:pt x="2" y="17"/>
                      </a:lnTo>
                      <a:lnTo>
                        <a:pt x="2" y="17"/>
                      </a:lnTo>
                      <a:lnTo>
                        <a:pt x="2" y="15"/>
                      </a:lnTo>
                      <a:lnTo>
                        <a:pt x="2" y="15"/>
                      </a:lnTo>
                      <a:lnTo>
                        <a:pt x="2" y="15"/>
                      </a:lnTo>
                      <a:lnTo>
                        <a:pt x="2" y="15"/>
                      </a:lnTo>
                      <a:lnTo>
                        <a:pt x="2" y="14"/>
                      </a:lnTo>
                      <a:lnTo>
                        <a:pt x="4" y="14"/>
                      </a:lnTo>
                      <a:lnTo>
                        <a:pt x="4" y="14"/>
                      </a:lnTo>
                      <a:lnTo>
                        <a:pt x="4" y="14"/>
                      </a:lnTo>
                      <a:lnTo>
                        <a:pt x="4" y="14"/>
                      </a:lnTo>
                      <a:lnTo>
                        <a:pt x="4" y="12"/>
                      </a:lnTo>
                      <a:lnTo>
                        <a:pt x="2" y="12"/>
                      </a:lnTo>
                      <a:lnTo>
                        <a:pt x="2" y="12"/>
                      </a:lnTo>
                      <a:lnTo>
                        <a:pt x="2" y="12"/>
                      </a:lnTo>
                      <a:lnTo>
                        <a:pt x="2" y="10"/>
                      </a:lnTo>
                      <a:lnTo>
                        <a:pt x="2" y="10"/>
                      </a:lnTo>
                      <a:lnTo>
                        <a:pt x="2" y="10"/>
                      </a:lnTo>
                      <a:lnTo>
                        <a:pt x="0" y="10"/>
                      </a:lnTo>
                      <a:lnTo>
                        <a:pt x="0" y="10"/>
                      </a:lnTo>
                      <a:lnTo>
                        <a:pt x="0" y="10"/>
                      </a:lnTo>
                      <a:lnTo>
                        <a:pt x="0" y="8"/>
                      </a:lnTo>
                      <a:lnTo>
                        <a:pt x="0" y="8"/>
                      </a:lnTo>
                      <a:lnTo>
                        <a:pt x="0" y="6"/>
                      </a:lnTo>
                      <a:lnTo>
                        <a:pt x="0" y="6"/>
                      </a:lnTo>
                      <a:lnTo>
                        <a:pt x="0" y="6"/>
                      </a:lnTo>
                      <a:lnTo>
                        <a:pt x="2" y="6"/>
                      </a:lnTo>
                      <a:lnTo>
                        <a:pt x="2" y="6"/>
                      </a:lnTo>
                      <a:lnTo>
                        <a:pt x="2" y="6"/>
                      </a:lnTo>
                      <a:lnTo>
                        <a:pt x="2" y="6"/>
                      </a:lnTo>
                      <a:lnTo>
                        <a:pt x="2" y="6"/>
                      </a:lnTo>
                      <a:lnTo>
                        <a:pt x="4" y="6"/>
                      </a:lnTo>
                      <a:lnTo>
                        <a:pt x="4" y="6"/>
                      </a:lnTo>
                      <a:lnTo>
                        <a:pt x="4" y="4"/>
                      </a:lnTo>
                      <a:lnTo>
                        <a:pt x="4" y="4"/>
                      </a:lnTo>
                      <a:lnTo>
                        <a:pt x="6" y="4"/>
                      </a:lnTo>
                      <a:lnTo>
                        <a:pt x="6" y="2"/>
                      </a:lnTo>
                      <a:lnTo>
                        <a:pt x="6" y="2"/>
                      </a:lnTo>
                      <a:lnTo>
                        <a:pt x="4" y="2"/>
                      </a:lnTo>
                      <a:lnTo>
                        <a:pt x="4" y="2"/>
                      </a:lnTo>
                      <a:lnTo>
                        <a:pt x="4" y="0"/>
                      </a:lnTo>
                      <a:lnTo>
                        <a:pt x="6" y="0"/>
                      </a:lnTo>
                      <a:lnTo>
                        <a:pt x="6" y="2"/>
                      </a:lnTo>
                      <a:lnTo>
                        <a:pt x="6" y="2"/>
                      </a:lnTo>
                      <a:lnTo>
                        <a:pt x="6" y="0"/>
                      </a:lnTo>
                      <a:lnTo>
                        <a:pt x="6" y="0"/>
                      </a:lnTo>
                      <a:lnTo>
                        <a:pt x="8" y="0"/>
                      </a:lnTo>
                      <a:lnTo>
                        <a:pt x="8" y="2"/>
                      </a:lnTo>
                      <a:lnTo>
                        <a:pt x="8" y="2"/>
                      </a:lnTo>
                      <a:lnTo>
                        <a:pt x="8" y="0"/>
                      </a:lnTo>
                      <a:lnTo>
                        <a:pt x="8" y="0"/>
                      </a:lnTo>
                      <a:lnTo>
                        <a:pt x="1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3" name="Freeform 973">
                  <a:extLst>
                    <a:ext uri="{FF2B5EF4-FFF2-40B4-BE49-F238E27FC236}">
                      <a16:creationId xmlns:a16="http://schemas.microsoft.com/office/drawing/2014/main" id="{A0BD0EFF-C7EE-4BB4-8784-589ADF5F668B}"/>
                    </a:ext>
                  </a:extLst>
                </p:cNvPr>
                <p:cNvSpPr>
                  <a:spLocks/>
                </p:cNvSpPr>
                <p:nvPr/>
              </p:nvSpPr>
              <p:spPr bwMode="auto">
                <a:xfrm>
                  <a:off x="17881741" y="4703764"/>
                  <a:ext cx="26988" cy="26988"/>
                </a:xfrm>
                <a:custGeom>
                  <a:avLst/>
                  <a:gdLst>
                    <a:gd name="T0" fmla="*/ 10 w 17"/>
                    <a:gd name="T1" fmla="*/ 2 h 17"/>
                    <a:gd name="T2" fmla="*/ 11 w 17"/>
                    <a:gd name="T3" fmla="*/ 2 h 17"/>
                    <a:gd name="T4" fmla="*/ 11 w 17"/>
                    <a:gd name="T5" fmla="*/ 2 h 17"/>
                    <a:gd name="T6" fmla="*/ 13 w 17"/>
                    <a:gd name="T7" fmla="*/ 2 h 17"/>
                    <a:gd name="T8" fmla="*/ 13 w 17"/>
                    <a:gd name="T9" fmla="*/ 2 h 17"/>
                    <a:gd name="T10" fmla="*/ 13 w 17"/>
                    <a:gd name="T11" fmla="*/ 4 h 17"/>
                    <a:gd name="T12" fmla="*/ 15 w 17"/>
                    <a:gd name="T13" fmla="*/ 4 h 17"/>
                    <a:gd name="T14" fmla="*/ 15 w 17"/>
                    <a:gd name="T15" fmla="*/ 6 h 17"/>
                    <a:gd name="T16" fmla="*/ 15 w 17"/>
                    <a:gd name="T17" fmla="*/ 8 h 17"/>
                    <a:gd name="T18" fmla="*/ 15 w 17"/>
                    <a:gd name="T19" fmla="*/ 10 h 17"/>
                    <a:gd name="T20" fmla="*/ 17 w 17"/>
                    <a:gd name="T21" fmla="*/ 10 h 17"/>
                    <a:gd name="T22" fmla="*/ 17 w 17"/>
                    <a:gd name="T23" fmla="*/ 10 h 17"/>
                    <a:gd name="T24" fmla="*/ 15 w 17"/>
                    <a:gd name="T25" fmla="*/ 10 h 17"/>
                    <a:gd name="T26" fmla="*/ 15 w 17"/>
                    <a:gd name="T27" fmla="*/ 12 h 17"/>
                    <a:gd name="T28" fmla="*/ 15 w 17"/>
                    <a:gd name="T29" fmla="*/ 12 h 17"/>
                    <a:gd name="T30" fmla="*/ 15 w 17"/>
                    <a:gd name="T31" fmla="*/ 14 h 17"/>
                    <a:gd name="T32" fmla="*/ 13 w 17"/>
                    <a:gd name="T33" fmla="*/ 14 h 17"/>
                    <a:gd name="T34" fmla="*/ 13 w 17"/>
                    <a:gd name="T35" fmla="*/ 14 h 17"/>
                    <a:gd name="T36" fmla="*/ 13 w 17"/>
                    <a:gd name="T37" fmla="*/ 15 h 17"/>
                    <a:gd name="T38" fmla="*/ 11 w 17"/>
                    <a:gd name="T39" fmla="*/ 17 h 17"/>
                    <a:gd name="T40" fmla="*/ 11 w 17"/>
                    <a:gd name="T41" fmla="*/ 17 h 17"/>
                    <a:gd name="T42" fmla="*/ 10 w 17"/>
                    <a:gd name="T43" fmla="*/ 17 h 17"/>
                    <a:gd name="T44" fmla="*/ 11 w 17"/>
                    <a:gd name="T45" fmla="*/ 17 h 17"/>
                    <a:gd name="T46" fmla="*/ 10 w 17"/>
                    <a:gd name="T47" fmla="*/ 15 h 17"/>
                    <a:gd name="T48" fmla="*/ 10 w 17"/>
                    <a:gd name="T49" fmla="*/ 14 h 17"/>
                    <a:gd name="T50" fmla="*/ 8 w 17"/>
                    <a:gd name="T51" fmla="*/ 14 h 17"/>
                    <a:gd name="T52" fmla="*/ 8 w 17"/>
                    <a:gd name="T53" fmla="*/ 15 h 17"/>
                    <a:gd name="T54" fmla="*/ 8 w 17"/>
                    <a:gd name="T55" fmla="*/ 15 h 17"/>
                    <a:gd name="T56" fmla="*/ 6 w 17"/>
                    <a:gd name="T57" fmla="*/ 15 h 17"/>
                    <a:gd name="T58" fmla="*/ 6 w 17"/>
                    <a:gd name="T59" fmla="*/ 15 h 17"/>
                    <a:gd name="T60" fmla="*/ 4 w 17"/>
                    <a:gd name="T61" fmla="*/ 15 h 17"/>
                    <a:gd name="T62" fmla="*/ 4 w 17"/>
                    <a:gd name="T63" fmla="*/ 17 h 17"/>
                    <a:gd name="T64" fmla="*/ 2 w 17"/>
                    <a:gd name="T65" fmla="*/ 17 h 17"/>
                    <a:gd name="T66" fmla="*/ 2 w 17"/>
                    <a:gd name="T67" fmla="*/ 15 h 17"/>
                    <a:gd name="T68" fmla="*/ 2 w 17"/>
                    <a:gd name="T69" fmla="*/ 15 h 17"/>
                    <a:gd name="T70" fmla="*/ 2 w 17"/>
                    <a:gd name="T71" fmla="*/ 14 h 17"/>
                    <a:gd name="T72" fmla="*/ 4 w 17"/>
                    <a:gd name="T73" fmla="*/ 14 h 17"/>
                    <a:gd name="T74" fmla="*/ 4 w 17"/>
                    <a:gd name="T75" fmla="*/ 14 h 17"/>
                    <a:gd name="T76" fmla="*/ 2 w 17"/>
                    <a:gd name="T77" fmla="*/ 12 h 17"/>
                    <a:gd name="T78" fmla="*/ 2 w 17"/>
                    <a:gd name="T79" fmla="*/ 12 h 17"/>
                    <a:gd name="T80" fmla="*/ 2 w 17"/>
                    <a:gd name="T81" fmla="*/ 10 h 17"/>
                    <a:gd name="T82" fmla="*/ 0 w 17"/>
                    <a:gd name="T83" fmla="*/ 10 h 17"/>
                    <a:gd name="T84" fmla="*/ 0 w 17"/>
                    <a:gd name="T85" fmla="*/ 10 h 17"/>
                    <a:gd name="T86" fmla="*/ 0 w 17"/>
                    <a:gd name="T87" fmla="*/ 8 h 17"/>
                    <a:gd name="T88" fmla="*/ 0 w 17"/>
                    <a:gd name="T89" fmla="*/ 6 h 17"/>
                    <a:gd name="T90" fmla="*/ 2 w 17"/>
                    <a:gd name="T91" fmla="*/ 6 h 17"/>
                    <a:gd name="T92" fmla="*/ 2 w 17"/>
                    <a:gd name="T93" fmla="*/ 6 h 17"/>
                    <a:gd name="T94" fmla="*/ 2 w 17"/>
                    <a:gd name="T95" fmla="*/ 6 h 17"/>
                    <a:gd name="T96" fmla="*/ 4 w 17"/>
                    <a:gd name="T97" fmla="*/ 6 h 17"/>
                    <a:gd name="T98" fmla="*/ 4 w 17"/>
                    <a:gd name="T99" fmla="*/ 4 h 17"/>
                    <a:gd name="T100" fmla="*/ 6 w 17"/>
                    <a:gd name="T101" fmla="*/ 2 h 17"/>
                    <a:gd name="T102" fmla="*/ 4 w 17"/>
                    <a:gd name="T103" fmla="*/ 2 h 17"/>
                    <a:gd name="T104" fmla="*/ 4 w 17"/>
                    <a:gd name="T105" fmla="*/ 0 h 17"/>
                    <a:gd name="T106" fmla="*/ 6 w 17"/>
                    <a:gd name="T107" fmla="*/ 2 h 17"/>
                    <a:gd name="T108" fmla="*/ 6 w 17"/>
                    <a:gd name="T109" fmla="*/ 0 h 17"/>
                    <a:gd name="T110" fmla="*/ 8 w 17"/>
                    <a:gd name="T111" fmla="*/ 0 h 17"/>
                    <a:gd name="T112" fmla="*/ 8 w 17"/>
                    <a:gd name="T113" fmla="*/ 2 h 17"/>
                    <a:gd name="T114" fmla="*/ 8 w 17"/>
                    <a:gd name="T11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 h="17">
                      <a:moveTo>
                        <a:pt x="10" y="0"/>
                      </a:moveTo>
                      <a:lnTo>
                        <a:pt x="10" y="2"/>
                      </a:lnTo>
                      <a:lnTo>
                        <a:pt x="10" y="2"/>
                      </a:lnTo>
                      <a:lnTo>
                        <a:pt x="11" y="2"/>
                      </a:lnTo>
                      <a:lnTo>
                        <a:pt x="11" y="2"/>
                      </a:lnTo>
                      <a:lnTo>
                        <a:pt x="11" y="2"/>
                      </a:lnTo>
                      <a:lnTo>
                        <a:pt x="11" y="2"/>
                      </a:lnTo>
                      <a:lnTo>
                        <a:pt x="13" y="2"/>
                      </a:lnTo>
                      <a:lnTo>
                        <a:pt x="13" y="2"/>
                      </a:lnTo>
                      <a:lnTo>
                        <a:pt x="13" y="2"/>
                      </a:lnTo>
                      <a:lnTo>
                        <a:pt x="13" y="4"/>
                      </a:lnTo>
                      <a:lnTo>
                        <a:pt x="13" y="4"/>
                      </a:lnTo>
                      <a:lnTo>
                        <a:pt x="13" y="4"/>
                      </a:lnTo>
                      <a:lnTo>
                        <a:pt x="15" y="4"/>
                      </a:lnTo>
                      <a:lnTo>
                        <a:pt x="15" y="6"/>
                      </a:lnTo>
                      <a:lnTo>
                        <a:pt x="15" y="6"/>
                      </a:lnTo>
                      <a:lnTo>
                        <a:pt x="15" y="8"/>
                      </a:lnTo>
                      <a:lnTo>
                        <a:pt x="15" y="8"/>
                      </a:lnTo>
                      <a:lnTo>
                        <a:pt x="15" y="8"/>
                      </a:lnTo>
                      <a:lnTo>
                        <a:pt x="15" y="10"/>
                      </a:lnTo>
                      <a:lnTo>
                        <a:pt x="17" y="10"/>
                      </a:lnTo>
                      <a:lnTo>
                        <a:pt x="17" y="10"/>
                      </a:lnTo>
                      <a:lnTo>
                        <a:pt x="17" y="10"/>
                      </a:lnTo>
                      <a:lnTo>
                        <a:pt x="17" y="10"/>
                      </a:lnTo>
                      <a:lnTo>
                        <a:pt x="15" y="10"/>
                      </a:lnTo>
                      <a:lnTo>
                        <a:pt x="15" y="10"/>
                      </a:lnTo>
                      <a:lnTo>
                        <a:pt x="15" y="10"/>
                      </a:lnTo>
                      <a:lnTo>
                        <a:pt x="15" y="12"/>
                      </a:lnTo>
                      <a:lnTo>
                        <a:pt x="15" y="12"/>
                      </a:lnTo>
                      <a:lnTo>
                        <a:pt x="15" y="12"/>
                      </a:lnTo>
                      <a:lnTo>
                        <a:pt x="15" y="12"/>
                      </a:lnTo>
                      <a:lnTo>
                        <a:pt x="15" y="14"/>
                      </a:lnTo>
                      <a:lnTo>
                        <a:pt x="13" y="14"/>
                      </a:lnTo>
                      <a:lnTo>
                        <a:pt x="13" y="14"/>
                      </a:lnTo>
                      <a:lnTo>
                        <a:pt x="13" y="14"/>
                      </a:lnTo>
                      <a:lnTo>
                        <a:pt x="13" y="14"/>
                      </a:lnTo>
                      <a:lnTo>
                        <a:pt x="13" y="15"/>
                      </a:lnTo>
                      <a:lnTo>
                        <a:pt x="13" y="15"/>
                      </a:lnTo>
                      <a:lnTo>
                        <a:pt x="13" y="17"/>
                      </a:lnTo>
                      <a:lnTo>
                        <a:pt x="11" y="17"/>
                      </a:lnTo>
                      <a:lnTo>
                        <a:pt x="11" y="17"/>
                      </a:lnTo>
                      <a:lnTo>
                        <a:pt x="11" y="17"/>
                      </a:lnTo>
                      <a:lnTo>
                        <a:pt x="11" y="17"/>
                      </a:lnTo>
                      <a:lnTo>
                        <a:pt x="10" y="17"/>
                      </a:lnTo>
                      <a:lnTo>
                        <a:pt x="10" y="17"/>
                      </a:lnTo>
                      <a:lnTo>
                        <a:pt x="11" y="17"/>
                      </a:lnTo>
                      <a:lnTo>
                        <a:pt x="11" y="15"/>
                      </a:lnTo>
                      <a:lnTo>
                        <a:pt x="10" y="15"/>
                      </a:lnTo>
                      <a:lnTo>
                        <a:pt x="10" y="15"/>
                      </a:lnTo>
                      <a:lnTo>
                        <a:pt x="10" y="14"/>
                      </a:lnTo>
                      <a:lnTo>
                        <a:pt x="10" y="14"/>
                      </a:lnTo>
                      <a:lnTo>
                        <a:pt x="8" y="14"/>
                      </a:lnTo>
                      <a:lnTo>
                        <a:pt x="8" y="15"/>
                      </a:lnTo>
                      <a:lnTo>
                        <a:pt x="8" y="15"/>
                      </a:lnTo>
                      <a:lnTo>
                        <a:pt x="8" y="15"/>
                      </a:lnTo>
                      <a:lnTo>
                        <a:pt x="8" y="15"/>
                      </a:lnTo>
                      <a:lnTo>
                        <a:pt x="8" y="15"/>
                      </a:lnTo>
                      <a:lnTo>
                        <a:pt x="6" y="15"/>
                      </a:lnTo>
                      <a:lnTo>
                        <a:pt x="6" y="15"/>
                      </a:lnTo>
                      <a:lnTo>
                        <a:pt x="6" y="15"/>
                      </a:lnTo>
                      <a:lnTo>
                        <a:pt x="6" y="15"/>
                      </a:lnTo>
                      <a:lnTo>
                        <a:pt x="4" y="15"/>
                      </a:lnTo>
                      <a:lnTo>
                        <a:pt x="4" y="15"/>
                      </a:lnTo>
                      <a:lnTo>
                        <a:pt x="4" y="17"/>
                      </a:lnTo>
                      <a:lnTo>
                        <a:pt x="2" y="17"/>
                      </a:lnTo>
                      <a:lnTo>
                        <a:pt x="2" y="17"/>
                      </a:lnTo>
                      <a:lnTo>
                        <a:pt x="2" y="17"/>
                      </a:lnTo>
                      <a:lnTo>
                        <a:pt x="2" y="15"/>
                      </a:lnTo>
                      <a:lnTo>
                        <a:pt x="2" y="15"/>
                      </a:lnTo>
                      <a:lnTo>
                        <a:pt x="2" y="15"/>
                      </a:lnTo>
                      <a:lnTo>
                        <a:pt x="2" y="15"/>
                      </a:lnTo>
                      <a:lnTo>
                        <a:pt x="2" y="14"/>
                      </a:lnTo>
                      <a:lnTo>
                        <a:pt x="4" y="14"/>
                      </a:lnTo>
                      <a:lnTo>
                        <a:pt x="4" y="14"/>
                      </a:lnTo>
                      <a:lnTo>
                        <a:pt x="4" y="14"/>
                      </a:lnTo>
                      <a:lnTo>
                        <a:pt x="4" y="14"/>
                      </a:lnTo>
                      <a:lnTo>
                        <a:pt x="4" y="12"/>
                      </a:lnTo>
                      <a:lnTo>
                        <a:pt x="2" y="12"/>
                      </a:lnTo>
                      <a:lnTo>
                        <a:pt x="2" y="12"/>
                      </a:lnTo>
                      <a:lnTo>
                        <a:pt x="2" y="12"/>
                      </a:lnTo>
                      <a:lnTo>
                        <a:pt x="2" y="10"/>
                      </a:lnTo>
                      <a:lnTo>
                        <a:pt x="2" y="10"/>
                      </a:lnTo>
                      <a:lnTo>
                        <a:pt x="2" y="10"/>
                      </a:lnTo>
                      <a:lnTo>
                        <a:pt x="0" y="10"/>
                      </a:lnTo>
                      <a:lnTo>
                        <a:pt x="0" y="10"/>
                      </a:lnTo>
                      <a:lnTo>
                        <a:pt x="0" y="10"/>
                      </a:lnTo>
                      <a:lnTo>
                        <a:pt x="0" y="8"/>
                      </a:lnTo>
                      <a:lnTo>
                        <a:pt x="0" y="8"/>
                      </a:lnTo>
                      <a:lnTo>
                        <a:pt x="0" y="6"/>
                      </a:lnTo>
                      <a:lnTo>
                        <a:pt x="0" y="6"/>
                      </a:lnTo>
                      <a:lnTo>
                        <a:pt x="0" y="6"/>
                      </a:lnTo>
                      <a:lnTo>
                        <a:pt x="2" y="6"/>
                      </a:lnTo>
                      <a:lnTo>
                        <a:pt x="2" y="6"/>
                      </a:lnTo>
                      <a:lnTo>
                        <a:pt x="2" y="6"/>
                      </a:lnTo>
                      <a:lnTo>
                        <a:pt x="2" y="6"/>
                      </a:lnTo>
                      <a:lnTo>
                        <a:pt x="2" y="6"/>
                      </a:lnTo>
                      <a:lnTo>
                        <a:pt x="4" y="6"/>
                      </a:lnTo>
                      <a:lnTo>
                        <a:pt x="4" y="6"/>
                      </a:lnTo>
                      <a:lnTo>
                        <a:pt x="4" y="4"/>
                      </a:lnTo>
                      <a:lnTo>
                        <a:pt x="4" y="4"/>
                      </a:lnTo>
                      <a:lnTo>
                        <a:pt x="6" y="4"/>
                      </a:lnTo>
                      <a:lnTo>
                        <a:pt x="6" y="2"/>
                      </a:lnTo>
                      <a:lnTo>
                        <a:pt x="6" y="2"/>
                      </a:lnTo>
                      <a:lnTo>
                        <a:pt x="4" y="2"/>
                      </a:lnTo>
                      <a:lnTo>
                        <a:pt x="4" y="2"/>
                      </a:lnTo>
                      <a:lnTo>
                        <a:pt x="4" y="0"/>
                      </a:lnTo>
                      <a:lnTo>
                        <a:pt x="6" y="0"/>
                      </a:lnTo>
                      <a:lnTo>
                        <a:pt x="6" y="2"/>
                      </a:lnTo>
                      <a:lnTo>
                        <a:pt x="6" y="2"/>
                      </a:lnTo>
                      <a:lnTo>
                        <a:pt x="6" y="0"/>
                      </a:lnTo>
                      <a:lnTo>
                        <a:pt x="6" y="0"/>
                      </a:lnTo>
                      <a:lnTo>
                        <a:pt x="8" y="0"/>
                      </a:lnTo>
                      <a:lnTo>
                        <a:pt x="8" y="2"/>
                      </a:lnTo>
                      <a:lnTo>
                        <a:pt x="8" y="2"/>
                      </a:lnTo>
                      <a:lnTo>
                        <a:pt x="8" y="0"/>
                      </a:lnTo>
                      <a:lnTo>
                        <a:pt x="8" y="0"/>
                      </a:lnTo>
                      <a:lnTo>
                        <a:pt x="1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4" name="Freeform 974">
                  <a:extLst>
                    <a:ext uri="{FF2B5EF4-FFF2-40B4-BE49-F238E27FC236}">
                      <a16:creationId xmlns:a16="http://schemas.microsoft.com/office/drawing/2014/main" id="{CA3E3771-0C34-4DA7-AD7E-3D5F234B4217}"/>
                    </a:ext>
                  </a:extLst>
                </p:cNvPr>
                <p:cNvSpPr>
                  <a:spLocks/>
                </p:cNvSpPr>
                <p:nvPr/>
              </p:nvSpPr>
              <p:spPr bwMode="auto">
                <a:xfrm>
                  <a:off x="18394503" y="4722814"/>
                  <a:ext cx="36513" cy="26988"/>
                </a:xfrm>
                <a:custGeom>
                  <a:avLst/>
                  <a:gdLst>
                    <a:gd name="T0" fmla="*/ 16 w 23"/>
                    <a:gd name="T1" fmla="*/ 0 h 17"/>
                    <a:gd name="T2" fmla="*/ 18 w 23"/>
                    <a:gd name="T3" fmla="*/ 0 h 17"/>
                    <a:gd name="T4" fmla="*/ 18 w 23"/>
                    <a:gd name="T5" fmla="*/ 2 h 17"/>
                    <a:gd name="T6" fmla="*/ 19 w 23"/>
                    <a:gd name="T7" fmla="*/ 2 h 17"/>
                    <a:gd name="T8" fmla="*/ 19 w 23"/>
                    <a:gd name="T9" fmla="*/ 2 h 17"/>
                    <a:gd name="T10" fmla="*/ 21 w 23"/>
                    <a:gd name="T11" fmla="*/ 3 h 17"/>
                    <a:gd name="T12" fmla="*/ 21 w 23"/>
                    <a:gd name="T13" fmla="*/ 5 h 17"/>
                    <a:gd name="T14" fmla="*/ 19 w 23"/>
                    <a:gd name="T15" fmla="*/ 5 h 17"/>
                    <a:gd name="T16" fmla="*/ 21 w 23"/>
                    <a:gd name="T17" fmla="*/ 5 h 17"/>
                    <a:gd name="T18" fmla="*/ 23 w 23"/>
                    <a:gd name="T19" fmla="*/ 5 h 17"/>
                    <a:gd name="T20" fmla="*/ 23 w 23"/>
                    <a:gd name="T21" fmla="*/ 7 h 17"/>
                    <a:gd name="T22" fmla="*/ 23 w 23"/>
                    <a:gd name="T23" fmla="*/ 7 h 17"/>
                    <a:gd name="T24" fmla="*/ 23 w 23"/>
                    <a:gd name="T25" fmla="*/ 9 h 17"/>
                    <a:gd name="T26" fmla="*/ 23 w 23"/>
                    <a:gd name="T27" fmla="*/ 11 h 17"/>
                    <a:gd name="T28" fmla="*/ 23 w 23"/>
                    <a:gd name="T29" fmla="*/ 13 h 17"/>
                    <a:gd name="T30" fmla="*/ 21 w 23"/>
                    <a:gd name="T31" fmla="*/ 13 h 17"/>
                    <a:gd name="T32" fmla="*/ 21 w 23"/>
                    <a:gd name="T33" fmla="*/ 13 h 17"/>
                    <a:gd name="T34" fmla="*/ 19 w 23"/>
                    <a:gd name="T35" fmla="*/ 13 h 17"/>
                    <a:gd name="T36" fmla="*/ 18 w 23"/>
                    <a:gd name="T37" fmla="*/ 15 h 17"/>
                    <a:gd name="T38" fmla="*/ 18 w 23"/>
                    <a:gd name="T39" fmla="*/ 15 h 17"/>
                    <a:gd name="T40" fmla="*/ 16 w 23"/>
                    <a:gd name="T41" fmla="*/ 15 h 17"/>
                    <a:gd name="T42" fmla="*/ 16 w 23"/>
                    <a:gd name="T43" fmla="*/ 15 h 17"/>
                    <a:gd name="T44" fmla="*/ 14 w 23"/>
                    <a:gd name="T45" fmla="*/ 17 h 17"/>
                    <a:gd name="T46" fmla="*/ 14 w 23"/>
                    <a:gd name="T47" fmla="*/ 17 h 17"/>
                    <a:gd name="T48" fmla="*/ 12 w 23"/>
                    <a:gd name="T49" fmla="*/ 17 h 17"/>
                    <a:gd name="T50" fmla="*/ 12 w 23"/>
                    <a:gd name="T51" fmla="*/ 15 h 17"/>
                    <a:gd name="T52" fmla="*/ 10 w 23"/>
                    <a:gd name="T53" fmla="*/ 15 h 17"/>
                    <a:gd name="T54" fmla="*/ 8 w 23"/>
                    <a:gd name="T55" fmla="*/ 15 h 17"/>
                    <a:gd name="T56" fmla="*/ 8 w 23"/>
                    <a:gd name="T57" fmla="*/ 15 h 17"/>
                    <a:gd name="T58" fmla="*/ 6 w 23"/>
                    <a:gd name="T59" fmla="*/ 15 h 17"/>
                    <a:gd name="T60" fmla="*/ 6 w 23"/>
                    <a:gd name="T61" fmla="*/ 13 h 17"/>
                    <a:gd name="T62" fmla="*/ 6 w 23"/>
                    <a:gd name="T63" fmla="*/ 13 h 17"/>
                    <a:gd name="T64" fmla="*/ 4 w 23"/>
                    <a:gd name="T65" fmla="*/ 13 h 17"/>
                    <a:gd name="T66" fmla="*/ 2 w 23"/>
                    <a:gd name="T67" fmla="*/ 11 h 17"/>
                    <a:gd name="T68" fmla="*/ 2 w 23"/>
                    <a:gd name="T69" fmla="*/ 9 h 17"/>
                    <a:gd name="T70" fmla="*/ 2 w 23"/>
                    <a:gd name="T71" fmla="*/ 9 h 17"/>
                    <a:gd name="T72" fmla="*/ 2 w 23"/>
                    <a:gd name="T73" fmla="*/ 7 h 17"/>
                    <a:gd name="T74" fmla="*/ 0 w 23"/>
                    <a:gd name="T75" fmla="*/ 7 h 17"/>
                    <a:gd name="T76" fmla="*/ 0 w 23"/>
                    <a:gd name="T77" fmla="*/ 7 h 17"/>
                    <a:gd name="T78" fmla="*/ 0 w 23"/>
                    <a:gd name="T79" fmla="*/ 5 h 17"/>
                    <a:gd name="T80" fmla="*/ 0 w 23"/>
                    <a:gd name="T81" fmla="*/ 5 h 17"/>
                    <a:gd name="T82" fmla="*/ 0 w 23"/>
                    <a:gd name="T83" fmla="*/ 3 h 17"/>
                    <a:gd name="T84" fmla="*/ 0 w 23"/>
                    <a:gd name="T85" fmla="*/ 2 h 17"/>
                    <a:gd name="T86" fmla="*/ 2 w 23"/>
                    <a:gd name="T87" fmla="*/ 2 h 17"/>
                    <a:gd name="T88" fmla="*/ 2 w 23"/>
                    <a:gd name="T89" fmla="*/ 0 h 17"/>
                    <a:gd name="T90" fmla="*/ 2 w 23"/>
                    <a:gd name="T91" fmla="*/ 2 h 17"/>
                    <a:gd name="T92" fmla="*/ 4 w 23"/>
                    <a:gd name="T93" fmla="*/ 2 h 17"/>
                    <a:gd name="T94" fmla="*/ 4 w 23"/>
                    <a:gd name="T95" fmla="*/ 2 h 17"/>
                    <a:gd name="T96" fmla="*/ 6 w 23"/>
                    <a:gd name="T97" fmla="*/ 0 h 17"/>
                    <a:gd name="T98" fmla="*/ 6 w 23"/>
                    <a:gd name="T99" fmla="*/ 0 h 17"/>
                    <a:gd name="T100" fmla="*/ 8 w 23"/>
                    <a:gd name="T101" fmla="*/ 0 h 17"/>
                    <a:gd name="T102" fmla="*/ 8 w 23"/>
                    <a:gd name="T103" fmla="*/ 0 h 17"/>
                    <a:gd name="T104" fmla="*/ 10 w 23"/>
                    <a:gd name="T105" fmla="*/ 0 h 17"/>
                    <a:gd name="T106" fmla="*/ 12 w 23"/>
                    <a:gd name="T107" fmla="*/ 0 h 17"/>
                    <a:gd name="T108" fmla="*/ 14 w 23"/>
                    <a:gd name="T109" fmla="*/ 0 h 17"/>
                    <a:gd name="T110" fmla="*/ 14 w 23"/>
                    <a:gd name="T11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 h="17">
                      <a:moveTo>
                        <a:pt x="16" y="0"/>
                      </a:moveTo>
                      <a:lnTo>
                        <a:pt x="16" y="0"/>
                      </a:lnTo>
                      <a:lnTo>
                        <a:pt x="16" y="0"/>
                      </a:lnTo>
                      <a:lnTo>
                        <a:pt x="18" y="0"/>
                      </a:lnTo>
                      <a:lnTo>
                        <a:pt x="18" y="2"/>
                      </a:lnTo>
                      <a:lnTo>
                        <a:pt x="18" y="2"/>
                      </a:lnTo>
                      <a:lnTo>
                        <a:pt x="18" y="2"/>
                      </a:lnTo>
                      <a:lnTo>
                        <a:pt x="19" y="2"/>
                      </a:lnTo>
                      <a:lnTo>
                        <a:pt x="19" y="2"/>
                      </a:lnTo>
                      <a:lnTo>
                        <a:pt x="19" y="2"/>
                      </a:lnTo>
                      <a:lnTo>
                        <a:pt x="19" y="3"/>
                      </a:lnTo>
                      <a:lnTo>
                        <a:pt x="21" y="3"/>
                      </a:lnTo>
                      <a:lnTo>
                        <a:pt x="21" y="3"/>
                      </a:lnTo>
                      <a:lnTo>
                        <a:pt x="21" y="5"/>
                      </a:lnTo>
                      <a:lnTo>
                        <a:pt x="19" y="5"/>
                      </a:lnTo>
                      <a:lnTo>
                        <a:pt x="19" y="5"/>
                      </a:lnTo>
                      <a:lnTo>
                        <a:pt x="21" y="5"/>
                      </a:lnTo>
                      <a:lnTo>
                        <a:pt x="21" y="5"/>
                      </a:lnTo>
                      <a:lnTo>
                        <a:pt x="21" y="5"/>
                      </a:lnTo>
                      <a:lnTo>
                        <a:pt x="23" y="5"/>
                      </a:lnTo>
                      <a:lnTo>
                        <a:pt x="23" y="5"/>
                      </a:lnTo>
                      <a:lnTo>
                        <a:pt x="23" y="7"/>
                      </a:lnTo>
                      <a:lnTo>
                        <a:pt x="23" y="7"/>
                      </a:lnTo>
                      <a:lnTo>
                        <a:pt x="23" y="7"/>
                      </a:lnTo>
                      <a:lnTo>
                        <a:pt x="23" y="7"/>
                      </a:lnTo>
                      <a:lnTo>
                        <a:pt x="23" y="9"/>
                      </a:lnTo>
                      <a:lnTo>
                        <a:pt x="23" y="9"/>
                      </a:lnTo>
                      <a:lnTo>
                        <a:pt x="23" y="11"/>
                      </a:lnTo>
                      <a:lnTo>
                        <a:pt x="23" y="11"/>
                      </a:lnTo>
                      <a:lnTo>
                        <a:pt x="23" y="13"/>
                      </a:lnTo>
                      <a:lnTo>
                        <a:pt x="21" y="13"/>
                      </a:lnTo>
                      <a:lnTo>
                        <a:pt x="21" y="13"/>
                      </a:lnTo>
                      <a:lnTo>
                        <a:pt x="21" y="13"/>
                      </a:lnTo>
                      <a:lnTo>
                        <a:pt x="21" y="13"/>
                      </a:lnTo>
                      <a:lnTo>
                        <a:pt x="19" y="13"/>
                      </a:lnTo>
                      <a:lnTo>
                        <a:pt x="19" y="13"/>
                      </a:lnTo>
                      <a:lnTo>
                        <a:pt x="19" y="15"/>
                      </a:lnTo>
                      <a:lnTo>
                        <a:pt x="18" y="15"/>
                      </a:lnTo>
                      <a:lnTo>
                        <a:pt x="18" y="15"/>
                      </a:lnTo>
                      <a:lnTo>
                        <a:pt x="18" y="15"/>
                      </a:lnTo>
                      <a:lnTo>
                        <a:pt x="18" y="15"/>
                      </a:lnTo>
                      <a:lnTo>
                        <a:pt x="16" y="15"/>
                      </a:lnTo>
                      <a:lnTo>
                        <a:pt x="16" y="15"/>
                      </a:lnTo>
                      <a:lnTo>
                        <a:pt x="16" y="15"/>
                      </a:lnTo>
                      <a:lnTo>
                        <a:pt x="14" y="15"/>
                      </a:lnTo>
                      <a:lnTo>
                        <a:pt x="14" y="17"/>
                      </a:lnTo>
                      <a:lnTo>
                        <a:pt x="14" y="17"/>
                      </a:lnTo>
                      <a:lnTo>
                        <a:pt x="14" y="17"/>
                      </a:lnTo>
                      <a:lnTo>
                        <a:pt x="12" y="17"/>
                      </a:lnTo>
                      <a:lnTo>
                        <a:pt x="12" y="17"/>
                      </a:lnTo>
                      <a:lnTo>
                        <a:pt x="12" y="15"/>
                      </a:lnTo>
                      <a:lnTo>
                        <a:pt x="12" y="15"/>
                      </a:lnTo>
                      <a:lnTo>
                        <a:pt x="10" y="15"/>
                      </a:lnTo>
                      <a:lnTo>
                        <a:pt x="10" y="15"/>
                      </a:lnTo>
                      <a:lnTo>
                        <a:pt x="10" y="15"/>
                      </a:lnTo>
                      <a:lnTo>
                        <a:pt x="8" y="15"/>
                      </a:lnTo>
                      <a:lnTo>
                        <a:pt x="8" y="15"/>
                      </a:lnTo>
                      <a:lnTo>
                        <a:pt x="8" y="15"/>
                      </a:lnTo>
                      <a:lnTo>
                        <a:pt x="8" y="15"/>
                      </a:lnTo>
                      <a:lnTo>
                        <a:pt x="6" y="15"/>
                      </a:lnTo>
                      <a:lnTo>
                        <a:pt x="6" y="13"/>
                      </a:lnTo>
                      <a:lnTo>
                        <a:pt x="6" y="13"/>
                      </a:lnTo>
                      <a:lnTo>
                        <a:pt x="6" y="13"/>
                      </a:lnTo>
                      <a:lnTo>
                        <a:pt x="6" y="13"/>
                      </a:lnTo>
                      <a:lnTo>
                        <a:pt x="4" y="13"/>
                      </a:lnTo>
                      <a:lnTo>
                        <a:pt x="4" y="13"/>
                      </a:lnTo>
                      <a:lnTo>
                        <a:pt x="4" y="11"/>
                      </a:lnTo>
                      <a:lnTo>
                        <a:pt x="2" y="11"/>
                      </a:lnTo>
                      <a:lnTo>
                        <a:pt x="2" y="11"/>
                      </a:lnTo>
                      <a:lnTo>
                        <a:pt x="2" y="9"/>
                      </a:lnTo>
                      <a:lnTo>
                        <a:pt x="2" y="9"/>
                      </a:lnTo>
                      <a:lnTo>
                        <a:pt x="2" y="9"/>
                      </a:lnTo>
                      <a:lnTo>
                        <a:pt x="2" y="9"/>
                      </a:lnTo>
                      <a:lnTo>
                        <a:pt x="2" y="7"/>
                      </a:lnTo>
                      <a:lnTo>
                        <a:pt x="0" y="7"/>
                      </a:lnTo>
                      <a:lnTo>
                        <a:pt x="0" y="7"/>
                      </a:lnTo>
                      <a:lnTo>
                        <a:pt x="0" y="7"/>
                      </a:lnTo>
                      <a:lnTo>
                        <a:pt x="0" y="7"/>
                      </a:lnTo>
                      <a:lnTo>
                        <a:pt x="0" y="5"/>
                      </a:lnTo>
                      <a:lnTo>
                        <a:pt x="0" y="5"/>
                      </a:lnTo>
                      <a:lnTo>
                        <a:pt x="0" y="5"/>
                      </a:lnTo>
                      <a:lnTo>
                        <a:pt x="0" y="5"/>
                      </a:lnTo>
                      <a:lnTo>
                        <a:pt x="0" y="3"/>
                      </a:lnTo>
                      <a:lnTo>
                        <a:pt x="0" y="3"/>
                      </a:lnTo>
                      <a:lnTo>
                        <a:pt x="0" y="3"/>
                      </a:lnTo>
                      <a:lnTo>
                        <a:pt x="0" y="2"/>
                      </a:lnTo>
                      <a:lnTo>
                        <a:pt x="0" y="2"/>
                      </a:lnTo>
                      <a:lnTo>
                        <a:pt x="2" y="2"/>
                      </a:lnTo>
                      <a:lnTo>
                        <a:pt x="2" y="2"/>
                      </a:lnTo>
                      <a:lnTo>
                        <a:pt x="2" y="0"/>
                      </a:lnTo>
                      <a:lnTo>
                        <a:pt x="2" y="0"/>
                      </a:lnTo>
                      <a:lnTo>
                        <a:pt x="2" y="2"/>
                      </a:lnTo>
                      <a:lnTo>
                        <a:pt x="4" y="2"/>
                      </a:lnTo>
                      <a:lnTo>
                        <a:pt x="4" y="2"/>
                      </a:lnTo>
                      <a:lnTo>
                        <a:pt x="4" y="2"/>
                      </a:lnTo>
                      <a:lnTo>
                        <a:pt x="4" y="2"/>
                      </a:lnTo>
                      <a:lnTo>
                        <a:pt x="6" y="2"/>
                      </a:lnTo>
                      <a:lnTo>
                        <a:pt x="6" y="0"/>
                      </a:lnTo>
                      <a:lnTo>
                        <a:pt x="6" y="0"/>
                      </a:lnTo>
                      <a:lnTo>
                        <a:pt x="6" y="0"/>
                      </a:lnTo>
                      <a:lnTo>
                        <a:pt x="8" y="0"/>
                      </a:lnTo>
                      <a:lnTo>
                        <a:pt x="8" y="0"/>
                      </a:lnTo>
                      <a:lnTo>
                        <a:pt x="8" y="0"/>
                      </a:lnTo>
                      <a:lnTo>
                        <a:pt x="8" y="0"/>
                      </a:lnTo>
                      <a:lnTo>
                        <a:pt x="10" y="0"/>
                      </a:lnTo>
                      <a:lnTo>
                        <a:pt x="10" y="0"/>
                      </a:lnTo>
                      <a:lnTo>
                        <a:pt x="12" y="0"/>
                      </a:lnTo>
                      <a:lnTo>
                        <a:pt x="12" y="0"/>
                      </a:lnTo>
                      <a:lnTo>
                        <a:pt x="12" y="0"/>
                      </a:lnTo>
                      <a:lnTo>
                        <a:pt x="14" y="0"/>
                      </a:lnTo>
                      <a:lnTo>
                        <a:pt x="14" y="0"/>
                      </a:lnTo>
                      <a:lnTo>
                        <a:pt x="14" y="0"/>
                      </a:lnTo>
                      <a:lnTo>
                        <a:pt x="1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5" name="Freeform 975">
                  <a:extLst>
                    <a:ext uri="{FF2B5EF4-FFF2-40B4-BE49-F238E27FC236}">
                      <a16:creationId xmlns:a16="http://schemas.microsoft.com/office/drawing/2014/main" id="{1F23FF89-9B8C-4CE9-9CFC-B439591CAA92}"/>
                    </a:ext>
                  </a:extLst>
                </p:cNvPr>
                <p:cNvSpPr>
                  <a:spLocks/>
                </p:cNvSpPr>
                <p:nvPr/>
              </p:nvSpPr>
              <p:spPr bwMode="auto">
                <a:xfrm>
                  <a:off x="18394503" y="4722814"/>
                  <a:ext cx="36513" cy="26988"/>
                </a:xfrm>
                <a:custGeom>
                  <a:avLst/>
                  <a:gdLst>
                    <a:gd name="T0" fmla="*/ 16 w 23"/>
                    <a:gd name="T1" fmla="*/ 0 h 17"/>
                    <a:gd name="T2" fmla="*/ 18 w 23"/>
                    <a:gd name="T3" fmla="*/ 0 h 17"/>
                    <a:gd name="T4" fmla="*/ 18 w 23"/>
                    <a:gd name="T5" fmla="*/ 2 h 17"/>
                    <a:gd name="T6" fmla="*/ 19 w 23"/>
                    <a:gd name="T7" fmla="*/ 2 h 17"/>
                    <a:gd name="T8" fmla="*/ 19 w 23"/>
                    <a:gd name="T9" fmla="*/ 2 h 17"/>
                    <a:gd name="T10" fmla="*/ 21 w 23"/>
                    <a:gd name="T11" fmla="*/ 3 h 17"/>
                    <a:gd name="T12" fmla="*/ 21 w 23"/>
                    <a:gd name="T13" fmla="*/ 5 h 17"/>
                    <a:gd name="T14" fmla="*/ 19 w 23"/>
                    <a:gd name="T15" fmla="*/ 5 h 17"/>
                    <a:gd name="T16" fmla="*/ 21 w 23"/>
                    <a:gd name="T17" fmla="*/ 5 h 17"/>
                    <a:gd name="T18" fmla="*/ 23 w 23"/>
                    <a:gd name="T19" fmla="*/ 5 h 17"/>
                    <a:gd name="T20" fmla="*/ 23 w 23"/>
                    <a:gd name="T21" fmla="*/ 7 h 17"/>
                    <a:gd name="T22" fmla="*/ 23 w 23"/>
                    <a:gd name="T23" fmla="*/ 7 h 17"/>
                    <a:gd name="T24" fmla="*/ 23 w 23"/>
                    <a:gd name="T25" fmla="*/ 9 h 17"/>
                    <a:gd name="T26" fmla="*/ 23 w 23"/>
                    <a:gd name="T27" fmla="*/ 11 h 17"/>
                    <a:gd name="T28" fmla="*/ 23 w 23"/>
                    <a:gd name="T29" fmla="*/ 13 h 17"/>
                    <a:gd name="T30" fmla="*/ 21 w 23"/>
                    <a:gd name="T31" fmla="*/ 13 h 17"/>
                    <a:gd name="T32" fmla="*/ 21 w 23"/>
                    <a:gd name="T33" fmla="*/ 13 h 17"/>
                    <a:gd name="T34" fmla="*/ 19 w 23"/>
                    <a:gd name="T35" fmla="*/ 13 h 17"/>
                    <a:gd name="T36" fmla="*/ 18 w 23"/>
                    <a:gd name="T37" fmla="*/ 15 h 17"/>
                    <a:gd name="T38" fmla="*/ 18 w 23"/>
                    <a:gd name="T39" fmla="*/ 15 h 17"/>
                    <a:gd name="T40" fmla="*/ 16 w 23"/>
                    <a:gd name="T41" fmla="*/ 15 h 17"/>
                    <a:gd name="T42" fmla="*/ 16 w 23"/>
                    <a:gd name="T43" fmla="*/ 15 h 17"/>
                    <a:gd name="T44" fmla="*/ 14 w 23"/>
                    <a:gd name="T45" fmla="*/ 17 h 17"/>
                    <a:gd name="T46" fmla="*/ 14 w 23"/>
                    <a:gd name="T47" fmla="*/ 17 h 17"/>
                    <a:gd name="T48" fmla="*/ 12 w 23"/>
                    <a:gd name="T49" fmla="*/ 17 h 17"/>
                    <a:gd name="T50" fmla="*/ 12 w 23"/>
                    <a:gd name="T51" fmla="*/ 15 h 17"/>
                    <a:gd name="T52" fmla="*/ 10 w 23"/>
                    <a:gd name="T53" fmla="*/ 15 h 17"/>
                    <a:gd name="T54" fmla="*/ 8 w 23"/>
                    <a:gd name="T55" fmla="*/ 15 h 17"/>
                    <a:gd name="T56" fmla="*/ 8 w 23"/>
                    <a:gd name="T57" fmla="*/ 15 h 17"/>
                    <a:gd name="T58" fmla="*/ 6 w 23"/>
                    <a:gd name="T59" fmla="*/ 15 h 17"/>
                    <a:gd name="T60" fmla="*/ 6 w 23"/>
                    <a:gd name="T61" fmla="*/ 13 h 17"/>
                    <a:gd name="T62" fmla="*/ 6 w 23"/>
                    <a:gd name="T63" fmla="*/ 13 h 17"/>
                    <a:gd name="T64" fmla="*/ 4 w 23"/>
                    <a:gd name="T65" fmla="*/ 13 h 17"/>
                    <a:gd name="T66" fmla="*/ 2 w 23"/>
                    <a:gd name="T67" fmla="*/ 11 h 17"/>
                    <a:gd name="T68" fmla="*/ 2 w 23"/>
                    <a:gd name="T69" fmla="*/ 9 h 17"/>
                    <a:gd name="T70" fmla="*/ 2 w 23"/>
                    <a:gd name="T71" fmla="*/ 9 h 17"/>
                    <a:gd name="T72" fmla="*/ 2 w 23"/>
                    <a:gd name="T73" fmla="*/ 7 h 17"/>
                    <a:gd name="T74" fmla="*/ 0 w 23"/>
                    <a:gd name="T75" fmla="*/ 7 h 17"/>
                    <a:gd name="T76" fmla="*/ 0 w 23"/>
                    <a:gd name="T77" fmla="*/ 7 h 17"/>
                    <a:gd name="T78" fmla="*/ 0 w 23"/>
                    <a:gd name="T79" fmla="*/ 5 h 17"/>
                    <a:gd name="T80" fmla="*/ 0 w 23"/>
                    <a:gd name="T81" fmla="*/ 5 h 17"/>
                    <a:gd name="T82" fmla="*/ 0 w 23"/>
                    <a:gd name="T83" fmla="*/ 3 h 17"/>
                    <a:gd name="T84" fmla="*/ 0 w 23"/>
                    <a:gd name="T85" fmla="*/ 2 h 17"/>
                    <a:gd name="T86" fmla="*/ 2 w 23"/>
                    <a:gd name="T87" fmla="*/ 2 h 17"/>
                    <a:gd name="T88" fmla="*/ 2 w 23"/>
                    <a:gd name="T89" fmla="*/ 0 h 17"/>
                    <a:gd name="T90" fmla="*/ 2 w 23"/>
                    <a:gd name="T91" fmla="*/ 2 h 17"/>
                    <a:gd name="T92" fmla="*/ 4 w 23"/>
                    <a:gd name="T93" fmla="*/ 2 h 17"/>
                    <a:gd name="T94" fmla="*/ 4 w 23"/>
                    <a:gd name="T95" fmla="*/ 2 h 17"/>
                    <a:gd name="T96" fmla="*/ 6 w 23"/>
                    <a:gd name="T97" fmla="*/ 0 h 17"/>
                    <a:gd name="T98" fmla="*/ 6 w 23"/>
                    <a:gd name="T99" fmla="*/ 0 h 17"/>
                    <a:gd name="T100" fmla="*/ 8 w 23"/>
                    <a:gd name="T101" fmla="*/ 0 h 17"/>
                    <a:gd name="T102" fmla="*/ 8 w 23"/>
                    <a:gd name="T103" fmla="*/ 0 h 17"/>
                    <a:gd name="T104" fmla="*/ 10 w 23"/>
                    <a:gd name="T105" fmla="*/ 0 h 17"/>
                    <a:gd name="T106" fmla="*/ 12 w 23"/>
                    <a:gd name="T107" fmla="*/ 0 h 17"/>
                    <a:gd name="T108" fmla="*/ 14 w 23"/>
                    <a:gd name="T109" fmla="*/ 0 h 17"/>
                    <a:gd name="T110" fmla="*/ 14 w 23"/>
                    <a:gd name="T11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 h="17">
                      <a:moveTo>
                        <a:pt x="16" y="0"/>
                      </a:moveTo>
                      <a:lnTo>
                        <a:pt x="16" y="0"/>
                      </a:lnTo>
                      <a:lnTo>
                        <a:pt x="16" y="0"/>
                      </a:lnTo>
                      <a:lnTo>
                        <a:pt x="18" y="0"/>
                      </a:lnTo>
                      <a:lnTo>
                        <a:pt x="18" y="2"/>
                      </a:lnTo>
                      <a:lnTo>
                        <a:pt x="18" y="2"/>
                      </a:lnTo>
                      <a:lnTo>
                        <a:pt x="18" y="2"/>
                      </a:lnTo>
                      <a:lnTo>
                        <a:pt x="19" y="2"/>
                      </a:lnTo>
                      <a:lnTo>
                        <a:pt x="19" y="2"/>
                      </a:lnTo>
                      <a:lnTo>
                        <a:pt x="19" y="2"/>
                      </a:lnTo>
                      <a:lnTo>
                        <a:pt x="19" y="3"/>
                      </a:lnTo>
                      <a:lnTo>
                        <a:pt x="21" y="3"/>
                      </a:lnTo>
                      <a:lnTo>
                        <a:pt x="21" y="3"/>
                      </a:lnTo>
                      <a:lnTo>
                        <a:pt x="21" y="5"/>
                      </a:lnTo>
                      <a:lnTo>
                        <a:pt x="19" y="5"/>
                      </a:lnTo>
                      <a:lnTo>
                        <a:pt x="19" y="5"/>
                      </a:lnTo>
                      <a:lnTo>
                        <a:pt x="21" y="5"/>
                      </a:lnTo>
                      <a:lnTo>
                        <a:pt x="21" y="5"/>
                      </a:lnTo>
                      <a:lnTo>
                        <a:pt x="21" y="5"/>
                      </a:lnTo>
                      <a:lnTo>
                        <a:pt x="23" y="5"/>
                      </a:lnTo>
                      <a:lnTo>
                        <a:pt x="23" y="5"/>
                      </a:lnTo>
                      <a:lnTo>
                        <a:pt x="23" y="7"/>
                      </a:lnTo>
                      <a:lnTo>
                        <a:pt x="23" y="7"/>
                      </a:lnTo>
                      <a:lnTo>
                        <a:pt x="23" y="7"/>
                      </a:lnTo>
                      <a:lnTo>
                        <a:pt x="23" y="7"/>
                      </a:lnTo>
                      <a:lnTo>
                        <a:pt x="23" y="9"/>
                      </a:lnTo>
                      <a:lnTo>
                        <a:pt x="23" y="9"/>
                      </a:lnTo>
                      <a:lnTo>
                        <a:pt x="23" y="11"/>
                      </a:lnTo>
                      <a:lnTo>
                        <a:pt x="23" y="11"/>
                      </a:lnTo>
                      <a:lnTo>
                        <a:pt x="23" y="13"/>
                      </a:lnTo>
                      <a:lnTo>
                        <a:pt x="21" y="13"/>
                      </a:lnTo>
                      <a:lnTo>
                        <a:pt x="21" y="13"/>
                      </a:lnTo>
                      <a:lnTo>
                        <a:pt x="21" y="13"/>
                      </a:lnTo>
                      <a:lnTo>
                        <a:pt x="21" y="13"/>
                      </a:lnTo>
                      <a:lnTo>
                        <a:pt x="19" y="13"/>
                      </a:lnTo>
                      <a:lnTo>
                        <a:pt x="19" y="13"/>
                      </a:lnTo>
                      <a:lnTo>
                        <a:pt x="19" y="15"/>
                      </a:lnTo>
                      <a:lnTo>
                        <a:pt x="18" y="15"/>
                      </a:lnTo>
                      <a:lnTo>
                        <a:pt x="18" y="15"/>
                      </a:lnTo>
                      <a:lnTo>
                        <a:pt x="18" y="15"/>
                      </a:lnTo>
                      <a:lnTo>
                        <a:pt x="18" y="15"/>
                      </a:lnTo>
                      <a:lnTo>
                        <a:pt x="16" y="15"/>
                      </a:lnTo>
                      <a:lnTo>
                        <a:pt x="16" y="15"/>
                      </a:lnTo>
                      <a:lnTo>
                        <a:pt x="16" y="15"/>
                      </a:lnTo>
                      <a:lnTo>
                        <a:pt x="14" y="15"/>
                      </a:lnTo>
                      <a:lnTo>
                        <a:pt x="14" y="17"/>
                      </a:lnTo>
                      <a:lnTo>
                        <a:pt x="14" y="17"/>
                      </a:lnTo>
                      <a:lnTo>
                        <a:pt x="14" y="17"/>
                      </a:lnTo>
                      <a:lnTo>
                        <a:pt x="12" y="17"/>
                      </a:lnTo>
                      <a:lnTo>
                        <a:pt x="12" y="17"/>
                      </a:lnTo>
                      <a:lnTo>
                        <a:pt x="12" y="15"/>
                      </a:lnTo>
                      <a:lnTo>
                        <a:pt x="12" y="15"/>
                      </a:lnTo>
                      <a:lnTo>
                        <a:pt x="10" y="15"/>
                      </a:lnTo>
                      <a:lnTo>
                        <a:pt x="10" y="15"/>
                      </a:lnTo>
                      <a:lnTo>
                        <a:pt x="10" y="15"/>
                      </a:lnTo>
                      <a:lnTo>
                        <a:pt x="8" y="15"/>
                      </a:lnTo>
                      <a:lnTo>
                        <a:pt x="8" y="15"/>
                      </a:lnTo>
                      <a:lnTo>
                        <a:pt x="8" y="15"/>
                      </a:lnTo>
                      <a:lnTo>
                        <a:pt x="8" y="15"/>
                      </a:lnTo>
                      <a:lnTo>
                        <a:pt x="6" y="15"/>
                      </a:lnTo>
                      <a:lnTo>
                        <a:pt x="6" y="13"/>
                      </a:lnTo>
                      <a:lnTo>
                        <a:pt x="6" y="13"/>
                      </a:lnTo>
                      <a:lnTo>
                        <a:pt x="6" y="13"/>
                      </a:lnTo>
                      <a:lnTo>
                        <a:pt x="6" y="13"/>
                      </a:lnTo>
                      <a:lnTo>
                        <a:pt x="4" y="13"/>
                      </a:lnTo>
                      <a:lnTo>
                        <a:pt x="4" y="13"/>
                      </a:lnTo>
                      <a:lnTo>
                        <a:pt x="4" y="11"/>
                      </a:lnTo>
                      <a:lnTo>
                        <a:pt x="2" y="11"/>
                      </a:lnTo>
                      <a:lnTo>
                        <a:pt x="2" y="11"/>
                      </a:lnTo>
                      <a:lnTo>
                        <a:pt x="2" y="9"/>
                      </a:lnTo>
                      <a:lnTo>
                        <a:pt x="2" y="9"/>
                      </a:lnTo>
                      <a:lnTo>
                        <a:pt x="2" y="9"/>
                      </a:lnTo>
                      <a:lnTo>
                        <a:pt x="2" y="9"/>
                      </a:lnTo>
                      <a:lnTo>
                        <a:pt x="2" y="7"/>
                      </a:lnTo>
                      <a:lnTo>
                        <a:pt x="0" y="7"/>
                      </a:lnTo>
                      <a:lnTo>
                        <a:pt x="0" y="7"/>
                      </a:lnTo>
                      <a:lnTo>
                        <a:pt x="0" y="7"/>
                      </a:lnTo>
                      <a:lnTo>
                        <a:pt x="0" y="7"/>
                      </a:lnTo>
                      <a:lnTo>
                        <a:pt x="0" y="5"/>
                      </a:lnTo>
                      <a:lnTo>
                        <a:pt x="0" y="5"/>
                      </a:lnTo>
                      <a:lnTo>
                        <a:pt x="0" y="5"/>
                      </a:lnTo>
                      <a:lnTo>
                        <a:pt x="0" y="5"/>
                      </a:lnTo>
                      <a:lnTo>
                        <a:pt x="0" y="3"/>
                      </a:lnTo>
                      <a:lnTo>
                        <a:pt x="0" y="3"/>
                      </a:lnTo>
                      <a:lnTo>
                        <a:pt x="0" y="3"/>
                      </a:lnTo>
                      <a:lnTo>
                        <a:pt x="0" y="2"/>
                      </a:lnTo>
                      <a:lnTo>
                        <a:pt x="0" y="2"/>
                      </a:lnTo>
                      <a:lnTo>
                        <a:pt x="2" y="2"/>
                      </a:lnTo>
                      <a:lnTo>
                        <a:pt x="2" y="2"/>
                      </a:lnTo>
                      <a:lnTo>
                        <a:pt x="2" y="0"/>
                      </a:lnTo>
                      <a:lnTo>
                        <a:pt x="2" y="0"/>
                      </a:lnTo>
                      <a:lnTo>
                        <a:pt x="2" y="2"/>
                      </a:lnTo>
                      <a:lnTo>
                        <a:pt x="4" y="2"/>
                      </a:lnTo>
                      <a:lnTo>
                        <a:pt x="4" y="2"/>
                      </a:lnTo>
                      <a:lnTo>
                        <a:pt x="4" y="2"/>
                      </a:lnTo>
                      <a:lnTo>
                        <a:pt x="4" y="2"/>
                      </a:lnTo>
                      <a:lnTo>
                        <a:pt x="6" y="2"/>
                      </a:lnTo>
                      <a:lnTo>
                        <a:pt x="6" y="0"/>
                      </a:lnTo>
                      <a:lnTo>
                        <a:pt x="6" y="0"/>
                      </a:lnTo>
                      <a:lnTo>
                        <a:pt x="6" y="0"/>
                      </a:lnTo>
                      <a:lnTo>
                        <a:pt x="8" y="0"/>
                      </a:lnTo>
                      <a:lnTo>
                        <a:pt x="8" y="0"/>
                      </a:lnTo>
                      <a:lnTo>
                        <a:pt x="8" y="0"/>
                      </a:lnTo>
                      <a:lnTo>
                        <a:pt x="8" y="0"/>
                      </a:lnTo>
                      <a:lnTo>
                        <a:pt x="10" y="0"/>
                      </a:lnTo>
                      <a:lnTo>
                        <a:pt x="10" y="0"/>
                      </a:lnTo>
                      <a:lnTo>
                        <a:pt x="12" y="0"/>
                      </a:lnTo>
                      <a:lnTo>
                        <a:pt x="12" y="0"/>
                      </a:lnTo>
                      <a:lnTo>
                        <a:pt x="12" y="0"/>
                      </a:lnTo>
                      <a:lnTo>
                        <a:pt x="14" y="0"/>
                      </a:lnTo>
                      <a:lnTo>
                        <a:pt x="14" y="0"/>
                      </a:lnTo>
                      <a:lnTo>
                        <a:pt x="14" y="0"/>
                      </a:lnTo>
                      <a:lnTo>
                        <a:pt x="1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6" name="Freeform 976">
                  <a:extLst>
                    <a:ext uri="{FF2B5EF4-FFF2-40B4-BE49-F238E27FC236}">
                      <a16:creationId xmlns:a16="http://schemas.microsoft.com/office/drawing/2014/main" id="{F2C19185-6EC1-421E-A45D-48E18CFB06AE}"/>
                    </a:ext>
                  </a:extLst>
                </p:cNvPr>
                <p:cNvSpPr>
                  <a:spLocks/>
                </p:cNvSpPr>
                <p:nvPr/>
              </p:nvSpPr>
              <p:spPr bwMode="auto">
                <a:xfrm>
                  <a:off x="18616753" y="4795839"/>
                  <a:ext cx="23813" cy="53975"/>
                </a:xfrm>
                <a:custGeom>
                  <a:avLst/>
                  <a:gdLst>
                    <a:gd name="T0" fmla="*/ 11 w 15"/>
                    <a:gd name="T1" fmla="*/ 2 h 34"/>
                    <a:gd name="T2" fmla="*/ 11 w 15"/>
                    <a:gd name="T3" fmla="*/ 3 h 34"/>
                    <a:gd name="T4" fmla="*/ 13 w 15"/>
                    <a:gd name="T5" fmla="*/ 5 h 34"/>
                    <a:gd name="T6" fmla="*/ 13 w 15"/>
                    <a:gd name="T7" fmla="*/ 7 h 34"/>
                    <a:gd name="T8" fmla="*/ 13 w 15"/>
                    <a:gd name="T9" fmla="*/ 9 h 34"/>
                    <a:gd name="T10" fmla="*/ 15 w 15"/>
                    <a:gd name="T11" fmla="*/ 11 h 34"/>
                    <a:gd name="T12" fmla="*/ 15 w 15"/>
                    <a:gd name="T13" fmla="*/ 13 h 34"/>
                    <a:gd name="T14" fmla="*/ 13 w 15"/>
                    <a:gd name="T15" fmla="*/ 13 h 34"/>
                    <a:gd name="T16" fmla="*/ 13 w 15"/>
                    <a:gd name="T17" fmla="*/ 15 h 34"/>
                    <a:gd name="T18" fmla="*/ 13 w 15"/>
                    <a:gd name="T19" fmla="*/ 17 h 34"/>
                    <a:gd name="T20" fmla="*/ 13 w 15"/>
                    <a:gd name="T21" fmla="*/ 19 h 34"/>
                    <a:gd name="T22" fmla="*/ 13 w 15"/>
                    <a:gd name="T23" fmla="*/ 21 h 34"/>
                    <a:gd name="T24" fmla="*/ 13 w 15"/>
                    <a:gd name="T25" fmla="*/ 17 h 34"/>
                    <a:gd name="T26" fmla="*/ 15 w 15"/>
                    <a:gd name="T27" fmla="*/ 17 h 34"/>
                    <a:gd name="T28" fmla="*/ 15 w 15"/>
                    <a:gd name="T29" fmla="*/ 19 h 34"/>
                    <a:gd name="T30" fmla="*/ 15 w 15"/>
                    <a:gd name="T31" fmla="*/ 21 h 34"/>
                    <a:gd name="T32" fmla="*/ 15 w 15"/>
                    <a:gd name="T33" fmla="*/ 23 h 34"/>
                    <a:gd name="T34" fmla="*/ 15 w 15"/>
                    <a:gd name="T35" fmla="*/ 25 h 34"/>
                    <a:gd name="T36" fmla="*/ 13 w 15"/>
                    <a:gd name="T37" fmla="*/ 26 h 34"/>
                    <a:gd name="T38" fmla="*/ 13 w 15"/>
                    <a:gd name="T39" fmla="*/ 28 h 34"/>
                    <a:gd name="T40" fmla="*/ 13 w 15"/>
                    <a:gd name="T41" fmla="*/ 30 h 34"/>
                    <a:gd name="T42" fmla="*/ 11 w 15"/>
                    <a:gd name="T43" fmla="*/ 30 h 34"/>
                    <a:gd name="T44" fmla="*/ 10 w 15"/>
                    <a:gd name="T45" fmla="*/ 30 h 34"/>
                    <a:gd name="T46" fmla="*/ 8 w 15"/>
                    <a:gd name="T47" fmla="*/ 30 h 34"/>
                    <a:gd name="T48" fmla="*/ 8 w 15"/>
                    <a:gd name="T49" fmla="*/ 32 h 34"/>
                    <a:gd name="T50" fmla="*/ 6 w 15"/>
                    <a:gd name="T51" fmla="*/ 32 h 34"/>
                    <a:gd name="T52" fmla="*/ 4 w 15"/>
                    <a:gd name="T53" fmla="*/ 32 h 34"/>
                    <a:gd name="T54" fmla="*/ 2 w 15"/>
                    <a:gd name="T55" fmla="*/ 34 h 34"/>
                    <a:gd name="T56" fmla="*/ 2 w 15"/>
                    <a:gd name="T57" fmla="*/ 32 h 34"/>
                    <a:gd name="T58" fmla="*/ 0 w 15"/>
                    <a:gd name="T59" fmla="*/ 32 h 34"/>
                    <a:gd name="T60" fmla="*/ 0 w 15"/>
                    <a:gd name="T61" fmla="*/ 28 h 34"/>
                    <a:gd name="T62" fmla="*/ 2 w 15"/>
                    <a:gd name="T63" fmla="*/ 26 h 34"/>
                    <a:gd name="T64" fmla="*/ 2 w 15"/>
                    <a:gd name="T65" fmla="*/ 25 h 34"/>
                    <a:gd name="T66" fmla="*/ 2 w 15"/>
                    <a:gd name="T67" fmla="*/ 23 h 34"/>
                    <a:gd name="T68" fmla="*/ 2 w 15"/>
                    <a:gd name="T69" fmla="*/ 21 h 34"/>
                    <a:gd name="T70" fmla="*/ 2 w 15"/>
                    <a:gd name="T71" fmla="*/ 19 h 34"/>
                    <a:gd name="T72" fmla="*/ 2 w 15"/>
                    <a:gd name="T73" fmla="*/ 17 h 34"/>
                    <a:gd name="T74" fmla="*/ 2 w 15"/>
                    <a:gd name="T75" fmla="*/ 15 h 34"/>
                    <a:gd name="T76" fmla="*/ 4 w 15"/>
                    <a:gd name="T77" fmla="*/ 15 h 34"/>
                    <a:gd name="T78" fmla="*/ 6 w 15"/>
                    <a:gd name="T79" fmla="*/ 15 h 34"/>
                    <a:gd name="T80" fmla="*/ 6 w 15"/>
                    <a:gd name="T81" fmla="*/ 11 h 34"/>
                    <a:gd name="T82" fmla="*/ 4 w 15"/>
                    <a:gd name="T83" fmla="*/ 11 h 34"/>
                    <a:gd name="T84" fmla="*/ 2 w 15"/>
                    <a:gd name="T85" fmla="*/ 11 h 34"/>
                    <a:gd name="T86" fmla="*/ 4 w 15"/>
                    <a:gd name="T87" fmla="*/ 9 h 34"/>
                    <a:gd name="T88" fmla="*/ 4 w 15"/>
                    <a:gd name="T89" fmla="*/ 7 h 34"/>
                    <a:gd name="T90" fmla="*/ 4 w 15"/>
                    <a:gd name="T91" fmla="*/ 5 h 34"/>
                    <a:gd name="T92" fmla="*/ 6 w 15"/>
                    <a:gd name="T93" fmla="*/ 3 h 34"/>
                    <a:gd name="T94" fmla="*/ 6 w 15"/>
                    <a:gd name="T95" fmla="*/ 5 h 34"/>
                    <a:gd name="T96" fmla="*/ 6 w 15"/>
                    <a:gd name="T97" fmla="*/ 7 h 34"/>
                    <a:gd name="T98" fmla="*/ 8 w 15"/>
                    <a:gd name="T99" fmla="*/ 5 h 34"/>
                    <a:gd name="T100" fmla="*/ 8 w 15"/>
                    <a:gd name="T101" fmla="*/ 3 h 34"/>
                    <a:gd name="T102" fmla="*/ 8 w 15"/>
                    <a:gd name="T103" fmla="*/ 2 h 34"/>
                    <a:gd name="T104" fmla="*/ 10 w 15"/>
                    <a:gd name="T105" fmla="*/ 0 h 34"/>
                    <a:gd name="T106" fmla="*/ 11 w 15"/>
                    <a:gd name="T10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34">
                      <a:moveTo>
                        <a:pt x="11" y="2"/>
                      </a:moveTo>
                      <a:lnTo>
                        <a:pt x="11" y="2"/>
                      </a:lnTo>
                      <a:lnTo>
                        <a:pt x="11" y="2"/>
                      </a:lnTo>
                      <a:lnTo>
                        <a:pt x="11" y="2"/>
                      </a:lnTo>
                      <a:lnTo>
                        <a:pt x="11" y="3"/>
                      </a:lnTo>
                      <a:lnTo>
                        <a:pt x="11" y="3"/>
                      </a:lnTo>
                      <a:lnTo>
                        <a:pt x="11" y="5"/>
                      </a:lnTo>
                      <a:lnTo>
                        <a:pt x="13" y="5"/>
                      </a:lnTo>
                      <a:lnTo>
                        <a:pt x="13" y="5"/>
                      </a:lnTo>
                      <a:lnTo>
                        <a:pt x="13" y="7"/>
                      </a:lnTo>
                      <a:lnTo>
                        <a:pt x="13" y="7"/>
                      </a:lnTo>
                      <a:lnTo>
                        <a:pt x="13" y="7"/>
                      </a:lnTo>
                      <a:lnTo>
                        <a:pt x="13" y="9"/>
                      </a:lnTo>
                      <a:lnTo>
                        <a:pt x="13" y="9"/>
                      </a:lnTo>
                      <a:lnTo>
                        <a:pt x="13" y="9"/>
                      </a:lnTo>
                      <a:lnTo>
                        <a:pt x="15" y="9"/>
                      </a:lnTo>
                      <a:lnTo>
                        <a:pt x="15" y="9"/>
                      </a:lnTo>
                      <a:lnTo>
                        <a:pt x="15" y="11"/>
                      </a:lnTo>
                      <a:lnTo>
                        <a:pt x="15" y="11"/>
                      </a:lnTo>
                      <a:lnTo>
                        <a:pt x="15" y="11"/>
                      </a:lnTo>
                      <a:lnTo>
                        <a:pt x="15" y="13"/>
                      </a:lnTo>
                      <a:lnTo>
                        <a:pt x="15" y="13"/>
                      </a:lnTo>
                      <a:lnTo>
                        <a:pt x="13" y="13"/>
                      </a:lnTo>
                      <a:lnTo>
                        <a:pt x="13" y="13"/>
                      </a:lnTo>
                      <a:lnTo>
                        <a:pt x="13" y="15"/>
                      </a:lnTo>
                      <a:lnTo>
                        <a:pt x="13" y="15"/>
                      </a:lnTo>
                      <a:lnTo>
                        <a:pt x="13" y="15"/>
                      </a:lnTo>
                      <a:lnTo>
                        <a:pt x="13" y="15"/>
                      </a:lnTo>
                      <a:lnTo>
                        <a:pt x="13" y="15"/>
                      </a:lnTo>
                      <a:lnTo>
                        <a:pt x="13" y="17"/>
                      </a:lnTo>
                      <a:lnTo>
                        <a:pt x="13" y="17"/>
                      </a:lnTo>
                      <a:lnTo>
                        <a:pt x="13" y="17"/>
                      </a:lnTo>
                      <a:lnTo>
                        <a:pt x="13" y="19"/>
                      </a:lnTo>
                      <a:lnTo>
                        <a:pt x="13" y="19"/>
                      </a:lnTo>
                      <a:lnTo>
                        <a:pt x="13" y="21"/>
                      </a:lnTo>
                      <a:lnTo>
                        <a:pt x="13" y="21"/>
                      </a:lnTo>
                      <a:lnTo>
                        <a:pt x="13" y="19"/>
                      </a:lnTo>
                      <a:lnTo>
                        <a:pt x="13" y="19"/>
                      </a:lnTo>
                      <a:lnTo>
                        <a:pt x="13" y="17"/>
                      </a:lnTo>
                      <a:lnTo>
                        <a:pt x="13" y="17"/>
                      </a:lnTo>
                      <a:lnTo>
                        <a:pt x="15" y="17"/>
                      </a:lnTo>
                      <a:lnTo>
                        <a:pt x="15" y="17"/>
                      </a:lnTo>
                      <a:lnTo>
                        <a:pt x="15" y="17"/>
                      </a:lnTo>
                      <a:lnTo>
                        <a:pt x="15" y="17"/>
                      </a:lnTo>
                      <a:lnTo>
                        <a:pt x="15" y="19"/>
                      </a:lnTo>
                      <a:lnTo>
                        <a:pt x="15" y="19"/>
                      </a:lnTo>
                      <a:lnTo>
                        <a:pt x="15" y="19"/>
                      </a:lnTo>
                      <a:lnTo>
                        <a:pt x="15" y="21"/>
                      </a:lnTo>
                      <a:lnTo>
                        <a:pt x="15" y="21"/>
                      </a:lnTo>
                      <a:lnTo>
                        <a:pt x="15" y="23"/>
                      </a:lnTo>
                      <a:lnTo>
                        <a:pt x="15" y="23"/>
                      </a:lnTo>
                      <a:lnTo>
                        <a:pt x="15" y="23"/>
                      </a:lnTo>
                      <a:lnTo>
                        <a:pt x="15" y="25"/>
                      </a:lnTo>
                      <a:lnTo>
                        <a:pt x="15" y="25"/>
                      </a:lnTo>
                      <a:lnTo>
                        <a:pt x="15" y="25"/>
                      </a:lnTo>
                      <a:lnTo>
                        <a:pt x="13" y="25"/>
                      </a:lnTo>
                      <a:lnTo>
                        <a:pt x="13" y="26"/>
                      </a:lnTo>
                      <a:lnTo>
                        <a:pt x="13" y="26"/>
                      </a:lnTo>
                      <a:lnTo>
                        <a:pt x="13" y="28"/>
                      </a:lnTo>
                      <a:lnTo>
                        <a:pt x="13" y="28"/>
                      </a:lnTo>
                      <a:lnTo>
                        <a:pt x="13" y="28"/>
                      </a:lnTo>
                      <a:lnTo>
                        <a:pt x="13" y="28"/>
                      </a:lnTo>
                      <a:lnTo>
                        <a:pt x="13" y="30"/>
                      </a:lnTo>
                      <a:lnTo>
                        <a:pt x="11" y="30"/>
                      </a:lnTo>
                      <a:lnTo>
                        <a:pt x="11" y="30"/>
                      </a:lnTo>
                      <a:lnTo>
                        <a:pt x="11" y="30"/>
                      </a:lnTo>
                      <a:lnTo>
                        <a:pt x="11" y="30"/>
                      </a:lnTo>
                      <a:lnTo>
                        <a:pt x="10" y="30"/>
                      </a:lnTo>
                      <a:lnTo>
                        <a:pt x="10" y="30"/>
                      </a:lnTo>
                      <a:lnTo>
                        <a:pt x="8" y="30"/>
                      </a:lnTo>
                      <a:lnTo>
                        <a:pt x="8" y="30"/>
                      </a:lnTo>
                      <a:lnTo>
                        <a:pt x="8" y="30"/>
                      </a:lnTo>
                      <a:lnTo>
                        <a:pt x="8" y="30"/>
                      </a:lnTo>
                      <a:lnTo>
                        <a:pt x="8" y="30"/>
                      </a:lnTo>
                      <a:lnTo>
                        <a:pt x="8" y="32"/>
                      </a:lnTo>
                      <a:lnTo>
                        <a:pt x="6" y="32"/>
                      </a:lnTo>
                      <a:lnTo>
                        <a:pt x="6" y="32"/>
                      </a:lnTo>
                      <a:lnTo>
                        <a:pt x="6" y="32"/>
                      </a:lnTo>
                      <a:lnTo>
                        <a:pt x="6" y="32"/>
                      </a:lnTo>
                      <a:lnTo>
                        <a:pt x="6" y="32"/>
                      </a:lnTo>
                      <a:lnTo>
                        <a:pt x="4" y="32"/>
                      </a:lnTo>
                      <a:lnTo>
                        <a:pt x="4" y="34"/>
                      </a:lnTo>
                      <a:lnTo>
                        <a:pt x="4" y="34"/>
                      </a:lnTo>
                      <a:lnTo>
                        <a:pt x="2" y="34"/>
                      </a:lnTo>
                      <a:lnTo>
                        <a:pt x="2" y="32"/>
                      </a:lnTo>
                      <a:lnTo>
                        <a:pt x="2" y="32"/>
                      </a:lnTo>
                      <a:lnTo>
                        <a:pt x="2" y="32"/>
                      </a:lnTo>
                      <a:lnTo>
                        <a:pt x="2" y="32"/>
                      </a:lnTo>
                      <a:lnTo>
                        <a:pt x="0" y="32"/>
                      </a:lnTo>
                      <a:lnTo>
                        <a:pt x="0" y="32"/>
                      </a:lnTo>
                      <a:lnTo>
                        <a:pt x="0" y="30"/>
                      </a:lnTo>
                      <a:lnTo>
                        <a:pt x="0" y="30"/>
                      </a:lnTo>
                      <a:lnTo>
                        <a:pt x="0" y="28"/>
                      </a:lnTo>
                      <a:lnTo>
                        <a:pt x="0" y="28"/>
                      </a:lnTo>
                      <a:lnTo>
                        <a:pt x="2" y="28"/>
                      </a:lnTo>
                      <a:lnTo>
                        <a:pt x="2" y="26"/>
                      </a:lnTo>
                      <a:lnTo>
                        <a:pt x="2" y="26"/>
                      </a:lnTo>
                      <a:lnTo>
                        <a:pt x="2" y="25"/>
                      </a:lnTo>
                      <a:lnTo>
                        <a:pt x="2" y="25"/>
                      </a:lnTo>
                      <a:lnTo>
                        <a:pt x="2" y="25"/>
                      </a:lnTo>
                      <a:lnTo>
                        <a:pt x="2" y="23"/>
                      </a:lnTo>
                      <a:lnTo>
                        <a:pt x="2" y="23"/>
                      </a:lnTo>
                      <a:lnTo>
                        <a:pt x="2" y="21"/>
                      </a:lnTo>
                      <a:lnTo>
                        <a:pt x="2" y="21"/>
                      </a:lnTo>
                      <a:lnTo>
                        <a:pt x="2" y="21"/>
                      </a:lnTo>
                      <a:lnTo>
                        <a:pt x="2" y="21"/>
                      </a:lnTo>
                      <a:lnTo>
                        <a:pt x="2" y="19"/>
                      </a:lnTo>
                      <a:lnTo>
                        <a:pt x="2" y="19"/>
                      </a:lnTo>
                      <a:lnTo>
                        <a:pt x="2" y="17"/>
                      </a:lnTo>
                      <a:lnTo>
                        <a:pt x="2" y="17"/>
                      </a:lnTo>
                      <a:lnTo>
                        <a:pt x="2" y="17"/>
                      </a:lnTo>
                      <a:lnTo>
                        <a:pt x="2" y="15"/>
                      </a:lnTo>
                      <a:lnTo>
                        <a:pt x="2" y="15"/>
                      </a:lnTo>
                      <a:lnTo>
                        <a:pt x="2" y="15"/>
                      </a:lnTo>
                      <a:lnTo>
                        <a:pt x="2" y="15"/>
                      </a:lnTo>
                      <a:lnTo>
                        <a:pt x="4" y="15"/>
                      </a:lnTo>
                      <a:lnTo>
                        <a:pt x="4" y="15"/>
                      </a:lnTo>
                      <a:lnTo>
                        <a:pt x="4" y="15"/>
                      </a:lnTo>
                      <a:lnTo>
                        <a:pt x="6" y="15"/>
                      </a:lnTo>
                      <a:lnTo>
                        <a:pt x="6" y="15"/>
                      </a:lnTo>
                      <a:lnTo>
                        <a:pt x="6" y="13"/>
                      </a:lnTo>
                      <a:lnTo>
                        <a:pt x="6" y="13"/>
                      </a:lnTo>
                      <a:lnTo>
                        <a:pt x="6" y="11"/>
                      </a:lnTo>
                      <a:lnTo>
                        <a:pt x="6" y="11"/>
                      </a:lnTo>
                      <a:lnTo>
                        <a:pt x="4" y="11"/>
                      </a:lnTo>
                      <a:lnTo>
                        <a:pt x="4" y="11"/>
                      </a:lnTo>
                      <a:lnTo>
                        <a:pt x="4" y="11"/>
                      </a:lnTo>
                      <a:lnTo>
                        <a:pt x="2" y="11"/>
                      </a:lnTo>
                      <a:lnTo>
                        <a:pt x="2" y="11"/>
                      </a:lnTo>
                      <a:lnTo>
                        <a:pt x="2" y="9"/>
                      </a:lnTo>
                      <a:lnTo>
                        <a:pt x="2" y="9"/>
                      </a:lnTo>
                      <a:lnTo>
                        <a:pt x="4" y="9"/>
                      </a:lnTo>
                      <a:lnTo>
                        <a:pt x="4" y="9"/>
                      </a:lnTo>
                      <a:lnTo>
                        <a:pt x="4" y="7"/>
                      </a:lnTo>
                      <a:lnTo>
                        <a:pt x="4" y="7"/>
                      </a:lnTo>
                      <a:lnTo>
                        <a:pt x="4" y="5"/>
                      </a:lnTo>
                      <a:lnTo>
                        <a:pt x="4" y="5"/>
                      </a:lnTo>
                      <a:lnTo>
                        <a:pt x="4" y="5"/>
                      </a:lnTo>
                      <a:lnTo>
                        <a:pt x="4" y="3"/>
                      </a:lnTo>
                      <a:lnTo>
                        <a:pt x="4" y="3"/>
                      </a:lnTo>
                      <a:lnTo>
                        <a:pt x="6" y="3"/>
                      </a:lnTo>
                      <a:lnTo>
                        <a:pt x="6" y="3"/>
                      </a:lnTo>
                      <a:lnTo>
                        <a:pt x="6" y="5"/>
                      </a:lnTo>
                      <a:lnTo>
                        <a:pt x="6" y="5"/>
                      </a:lnTo>
                      <a:lnTo>
                        <a:pt x="6" y="5"/>
                      </a:lnTo>
                      <a:lnTo>
                        <a:pt x="6" y="5"/>
                      </a:lnTo>
                      <a:lnTo>
                        <a:pt x="6" y="7"/>
                      </a:lnTo>
                      <a:lnTo>
                        <a:pt x="8" y="7"/>
                      </a:lnTo>
                      <a:lnTo>
                        <a:pt x="8" y="5"/>
                      </a:lnTo>
                      <a:lnTo>
                        <a:pt x="8" y="5"/>
                      </a:lnTo>
                      <a:lnTo>
                        <a:pt x="8" y="3"/>
                      </a:lnTo>
                      <a:lnTo>
                        <a:pt x="8" y="3"/>
                      </a:lnTo>
                      <a:lnTo>
                        <a:pt x="8" y="3"/>
                      </a:lnTo>
                      <a:lnTo>
                        <a:pt x="8" y="2"/>
                      </a:lnTo>
                      <a:lnTo>
                        <a:pt x="8" y="2"/>
                      </a:lnTo>
                      <a:lnTo>
                        <a:pt x="8" y="2"/>
                      </a:lnTo>
                      <a:lnTo>
                        <a:pt x="8" y="0"/>
                      </a:lnTo>
                      <a:lnTo>
                        <a:pt x="10" y="0"/>
                      </a:lnTo>
                      <a:lnTo>
                        <a:pt x="10" y="0"/>
                      </a:lnTo>
                      <a:lnTo>
                        <a:pt x="10" y="0"/>
                      </a:lnTo>
                      <a:lnTo>
                        <a:pt x="11" y="0"/>
                      </a:lnTo>
                      <a:lnTo>
                        <a:pt x="11" y="0"/>
                      </a:lnTo>
                      <a:lnTo>
                        <a:pt x="11"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7" name="Freeform 977">
                  <a:extLst>
                    <a:ext uri="{FF2B5EF4-FFF2-40B4-BE49-F238E27FC236}">
                      <a16:creationId xmlns:a16="http://schemas.microsoft.com/office/drawing/2014/main" id="{3D361C65-14CC-455C-8B41-9E5393A363D6}"/>
                    </a:ext>
                  </a:extLst>
                </p:cNvPr>
                <p:cNvSpPr>
                  <a:spLocks/>
                </p:cNvSpPr>
                <p:nvPr/>
              </p:nvSpPr>
              <p:spPr bwMode="auto">
                <a:xfrm>
                  <a:off x="18616753" y="4795839"/>
                  <a:ext cx="23813" cy="53975"/>
                </a:xfrm>
                <a:custGeom>
                  <a:avLst/>
                  <a:gdLst>
                    <a:gd name="T0" fmla="*/ 11 w 15"/>
                    <a:gd name="T1" fmla="*/ 2 h 34"/>
                    <a:gd name="T2" fmla="*/ 11 w 15"/>
                    <a:gd name="T3" fmla="*/ 3 h 34"/>
                    <a:gd name="T4" fmla="*/ 13 w 15"/>
                    <a:gd name="T5" fmla="*/ 5 h 34"/>
                    <a:gd name="T6" fmla="*/ 13 w 15"/>
                    <a:gd name="T7" fmla="*/ 7 h 34"/>
                    <a:gd name="T8" fmla="*/ 13 w 15"/>
                    <a:gd name="T9" fmla="*/ 9 h 34"/>
                    <a:gd name="T10" fmla="*/ 15 w 15"/>
                    <a:gd name="T11" fmla="*/ 11 h 34"/>
                    <a:gd name="T12" fmla="*/ 15 w 15"/>
                    <a:gd name="T13" fmla="*/ 13 h 34"/>
                    <a:gd name="T14" fmla="*/ 13 w 15"/>
                    <a:gd name="T15" fmla="*/ 13 h 34"/>
                    <a:gd name="T16" fmla="*/ 13 w 15"/>
                    <a:gd name="T17" fmla="*/ 15 h 34"/>
                    <a:gd name="T18" fmla="*/ 13 w 15"/>
                    <a:gd name="T19" fmla="*/ 17 h 34"/>
                    <a:gd name="T20" fmla="*/ 13 w 15"/>
                    <a:gd name="T21" fmla="*/ 19 h 34"/>
                    <a:gd name="T22" fmla="*/ 13 w 15"/>
                    <a:gd name="T23" fmla="*/ 21 h 34"/>
                    <a:gd name="T24" fmla="*/ 13 w 15"/>
                    <a:gd name="T25" fmla="*/ 17 h 34"/>
                    <a:gd name="T26" fmla="*/ 15 w 15"/>
                    <a:gd name="T27" fmla="*/ 17 h 34"/>
                    <a:gd name="T28" fmla="*/ 15 w 15"/>
                    <a:gd name="T29" fmla="*/ 19 h 34"/>
                    <a:gd name="T30" fmla="*/ 15 w 15"/>
                    <a:gd name="T31" fmla="*/ 21 h 34"/>
                    <a:gd name="T32" fmla="*/ 15 w 15"/>
                    <a:gd name="T33" fmla="*/ 23 h 34"/>
                    <a:gd name="T34" fmla="*/ 15 w 15"/>
                    <a:gd name="T35" fmla="*/ 25 h 34"/>
                    <a:gd name="T36" fmla="*/ 13 w 15"/>
                    <a:gd name="T37" fmla="*/ 26 h 34"/>
                    <a:gd name="T38" fmla="*/ 13 w 15"/>
                    <a:gd name="T39" fmla="*/ 28 h 34"/>
                    <a:gd name="T40" fmla="*/ 13 w 15"/>
                    <a:gd name="T41" fmla="*/ 30 h 34"/>
                    <a:gd name="T42" fmla="*/ 11 w 15"/>
                    <a:gd name="T43" fmla="*/ 30 h 34"/>
                    <a:gd name="T44" fmla="*/ 10 w 15"/>
                    <a:gd name="T45" fmla="*/ 30 h 34"/>
                    <a:gd name="T46" fmla="*/ 8 w 15"/>
                    <a:gd name="T47" fmla="*/ 30 h 34"/>
                    <a:gd name="T48" fmla="*/ 8 w 15"/>
                    <a:gd name="T49" fmla="*/ 32 h 34"/>
                    <a:gd name="T50" fmla="*/ 6 w 15"/>
                    <a:gd name="T51" fmla="*/ 32 h 34"/>
                    <a:gd name="T52" fmla="*/ 4 w 15"/>
                    <a:gd name="T53" fmla="*/ 32 h 34"/>
                    <a:gd name="T54" fmla="*/ 2 w 15"/>
                    <a:gd name="T55" fmla="*/ 34 h 34"/>
                    <a:gd name="T56" fmla="*/ 2 w 15"/>
                    <a:gd name="T57" fmla="*/ 32 h 34"/>
                    <a:gd name="T58" fmla="*/ 0 w 15"/>
                    <a:gd name="T59" fmla="*/ 32 h 34"/>
                    <a:gd name="T60" fmla="*/ 0 w 15"/>
                    <a:gd name="T61" fmla="*/ 28 h 34"/>
                    <a:gd name="T62" fmla="*/ 2 w 15"/>
                    <a:gd name="T63" fmla="*/ 26 h 34"/>
                    <a:gd name="T64" fmla="*/ 2 w 15"/>
                    <a:gd name="T65" fmla="*/ 25 h 34"/>
                    <a:gd name="T66" fmla="*/ 2 w 15"/>
                    <a:gd name="T67" fmla="*/ 23 h 34"/>
                    <a:gd name="T68" fmla="*/ 2 w 15"/>
                    <a:gd name="T69" fmla="*/ 21 h 34"/>
                    <a:gd name="T70" fmla="*/ 2 w 15"/>
                    <a:gd name="T71" fmla="*/ 19 h 34"/>
                    <a:gd name="T72" fmla="*/ 2 w 15"/>
                    <a:gd name="T73" fmla="*/ 17 h 34"/>
                    <a:gd name="T74" fmla="*/ 2 w 15"/>
                    <a:gd name="T75" fmla="*/ 15 h 34"/>
                    <a:gd name="T76" fmla="*/ 4 w 15"/>
                    <a:gd name="T77" fmla="*/ 15 h 34"/>
                    <a:gd name="T78" fmla="*/ 6 w 15"/>
                    <a:gd name="T79" fmla="*/ 15 h 34"/>
                    <a:gd name="T80" fmla="*/ 6 w 15"/>
                    <a:gd name="T81" fmla="*/ 11 h 34"/>
                    <a:gd name="T82" fmla="*/ 4 w 15"/>
                    <a:gd name="T83" fmla="*/ 11 h 34"/>
                    <a:gd name="T84" fmla="*/ 2 w 15"/>
                    <a:gd name="T85" fmla="*/ 11 h 34"/>
                    <a:gd name="T86" fmla="*/ 4 w 15"/>
                    <a:gd name="T87" fmla="*/ 9 h 34"/>
                    <a:gd name="T88" fmla="*/ 4 w 15"/>
                    <a:gd name="T89" fmla="*/ 7 h 34"/>
                    <a:gd name="T90" fmla="*/ 4 w 15"/>
                    <a:gd name="T91" fmla="*/ 5 h 34"/>
                    <a:gd name="T92" fmla="*/ 6 w 15"/>
                    <a:gd name="T93" fmla="*/ 3 h 34"/>
                    <a:gd name="T94" fmla="*/ 6 w 15"/>
                    <a:gd name="T95" fmla="*/ 5 h 34"/>
                    <a:gd name="T96" fmla="*/ 6 w 15"/>
                    <a:gd name="T97" fmla="*/ 7 h 34"/>
                    <a:gd name="T98" fmla="*/ 8 w 15"/>
                    <a:gd name="T99" fmla="*/ 5 h 34"/>
                    <a:gd name="T100" fmla="*/ 8 w 15"/>
                    <a:gd name="T101" fmla="*/ 3 h 34"/>
                    <a:gd name="T102" fmla="*/ 8 w 15"/>
                    <a:gd name="T103" fmla="*/ 2 h 34"/>
                    <a:gd name="T104" fmla="*/ 10 w 15"/>
                    <a:gd name="T105" fmla="*/ 0 h 34"/>
                    <a:gd name="T106" fmla="*/ 11 w 15"/>
                    <a:gd name="T10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34">
                      <a:moveTo>
                        <a:pt x="11" y="2"/>
                      </a:moveTo>
                      <a:lnTo>
                        <a:pt x="11" y="2"/>
                      </a:lnTo>
                      <a:lnTo>
                        <a:pt x="11" y="2"/>
                      </a:lnTo>
                      <a:lnTo>
                        <a:pt x="11" y="2"/>
                      </a:lnTo>
                      <a:lnTo>
                        <a:pt x="11" y="3"/>
                      </a:lnTo>
                      <a:lnTo>
                        <a:pt x="11" y="3"/>
                      </a:lnTo>
                      <a:lnTo>
                        <a:pt x="11" y="5"/>
                      </a:lnTo>
                      <a:lnTo>
                        <a:pt x="13" y="5"/>
                      </a:lnTo>
                      <a:lnTo>
                        <a:pt x="13" y="5"/>
                      </a:lnTo>
                      <a:lnTo>
                        <a:pt x="13" y="7"/>
                      </a:lnTo>
                      <a:lnTo>
                        <a:pt x="13" y="7"/>
                      </a:lnTo>
                      <a:lnTo>
                        <a:pt x="13" y="7"/>
                      </a:lnTo>
                      <a:lnTo>
                        <a:pt x="13" y="9"/>
                      </a:lnTo>
                      <a:lnTo>
                        <a:pt x="13" y="9"/>
                      </a:lnTo>
                      <a:lnTo>
                        <a:pt x="13" y="9"/>
                      </a:lnTo>
                      <a:lnTo>
                        <a:pt x="15" y="9"/>
                      </a:lnTo>
                      <a:lnTo>
                        <a:pt x="15" y="9"/>
                      </a:lnTo>
                      <a:lnTo>
                        <a:pt x="15" y="11"/>
                      </a:lnTo>
                      <a:lnTo>
                        <a:pt x="15" y="11"/>
                      </a:lnTo>
                      <a:lnTo>
                        <a:pt x="15" y="11"/>
                      </a:lnTo>
                      <a:lnTo>
                        <a:pt x="15" y="13"/>
                      </a:lnTo>
                      <a:lnTo>
                        <a:pt x="15" y="13"/>
                      </a:lnTo>
                      <a:lnTo>
                        <a:pt x="13" y="13"/>
                      </a:lnTo>
                      <a:lnTo>
                        <a:pt x="13" y="13"/>
                      </a:lnTo>
                      <a:lnTo>
                        <a:pt x="13" y="15"/>
                      </a:lnTo>
                      <a:lnTo>
                        <a:pt x="13" y="15"/>
                      </a:lnTo>
                      <a:lnTo>
                        <a:pt x="13" y="15"/>
                      </a:lnTo>
                      <a:lnTo>
                        <a:pt x="13" y="15"/>
                      </a:lnTo>
                      <a:lnTo>
                        <a:pt x="13" y="15"/>
                      </a:lnTo>
                      <a:lnTo>
                        <a:pt x="13" y="17"/>
                      </a:lnTo>
                      <a:lnTo>
                        <a:pt x="13" y="17"/>
                      </a:lnTo>
                      <a:lnTo>
                        <a:pt x="13" y="17"/>
                      </a:lnTo>
                      <a:lnTo>
                        <a:pt x="13" y="19"/>
                      </a:lnTo>
                      <a:lnTo>
                        <a:pt x="13" y="19"/>
                      </a:lnTo>
                      <a:lnTo>
                        <a:pt x="13" y="21"/>
                      </a:lnTo>
                      <a:lnTo>
                        <a:pt x="13" y="21"/>
                      </a:lnTo>
                      <a:lnTo>
                        <a:pt x="13" y="19"/>
                      </a:lnTo>
                      <a:lnTo>
                        <a:pt x="13" y="19"/>
                      </a:lnTo>
                      <a:lnTo>
                        <a:pt x="13" y="17"/>
                      </a:lnTo>
                      <a:lnTo>
                        <a:pt x="13" y="17"/>
                      </a:lnTo>
                      <a:lnTo>
                        <a:pt x="15" y="17"/>
                      </a:lnTo>
                      <a:lnTo>
                        <a:pt x="15" y="17"/>
                      </a:lnTo>
                      <a:lnTo>
                        <a:pt x="15" y="17"/>
                      </a:lnTo>
                      <a:lnTo>
                        <a:pt x="15" y="17"/>
                      </a:lnTo>
                      <a:lnTo>
                        <a:pt x="15" y="19"/>
                      </a:lnTo>
                      <a:lnTo>
                        <a:pt x="15" y="19"/>
                      </a:lnTo>
                      <a:lnTo>
                        <a:pt x="15" y="19"/>
                      </a:lnTo>
                      <a:lnTo>
                        <a:pt x="15" y="21"/>
                      </a:lnTo>
                      <a:lnTo>
                        <a:pt x="15" y="21"/>
                      </a:lnTo>
                      <a:lnTo>
                        <a:pt x="15" y="23"/>
                      </a:lnTo>
                      <a:lnTo>
                        <a:pt x="15" y="23"/>
                      </a:lnTo>
                      <a:lnTo>
                        <a:pt x="15" y="23"/>
                      </a:lnTo>
                      <a:lnTo>
                        <a:pt x="15" y="25"/>
                      </a:lnTo>
                      <a:lnTo>
                        <a:pt x="15" y="25"/>
                      </a:lnTo>
                      <a:lnTo>
                        <a:pt x="15" y="25"/>
                      </a:lnTo>
                      <a:lnTo>
                        <a:pt x="13" y="25"/>
                      </a:lnTo>
                      <a:lnTo>
                        <a:pt x="13" y="26"/>
                      </a:lnTo>
                      <a:lnTo>
                        <a:pt x="13" y="26"/>
                      </a:lnTo>
                      <a:lnTo>
                        <a:pt x="13" y="28"/>
                      </a:lnTo>
                      <a:lnTo>
                        <a:pt x="13" y="28"/>
                      </a:lnTo>
                      <a:lnTo>
                        <a:pt x="13" y="28"/>
                      </a:lnTo>
                      <a:lnTo>
                        <a:pt x="13" y="28"/>
                      </a:lnTo>
                      <a:lnTo>
                        <a:pt x="13" y="30"/>
                      </a:lnTo>
                      <a:lnTo>
                        <a:pt x="11" y="30"/>
                      </a:lnTo>
                      <a:lnTo>
                        <a:pt x="11" y="30"/>
                      </a:lnTo>
                      <a:lnTo>
                        <a:pt x="11" y="30"/>
                      </a:lnTo>
                      <a:lnTo>
                        <a:pt x="11" y="30"/>
                      </a:lnTo>
                      <a:lnTo>
                        <a:pt x="10" y="30"/>
                      </a:lnTo>
                      <a:lnTo>
                        <a:pt x="10" y="30"/>
                      </a:lnTo>
                      <a:lnTo>
                        <a:pt x="8" y="30"/>
                      </a:lnTo>
                      <a:lnTo>
                        <a:pt x="8" y="30"/>
                      </a:lnTo>
                      <a:lnTo>
                        <a:pt x="8" y="30"/>
                      </a:lnTo>
                      <a:lnTo>
                        <a:pt x="8" y="30"/>
                      </a:lnTo>
                      <a:lnTo>
                        <a:pt x="8" y="30"/>
                      </a:lnTo>
                      <a:lnTo>
                        <a:pt x="8" y="32"/>
                      </a:lnTo>
                      <a:lnTo>
                        <a:pt x="6" y="32"/>
                      </a:lnTo>
                      <a:lnTo>
                        <a:pt x="6" y="32"/>
                      </a:lnTo>
                      <a:lnTo>
                        <a:pt x="6" y="32"/>
                      </a:lnTo>
                      <a:lnTo>
                        <a:pt x="6" y="32"/>
                      </a:lnTo>
                      <a:lnTo>
                        <a:pt x="6" y="32"/>
                      </a:lnTo>
                      <a:lnTo>
                        <a:pt x="4" y="32"/>
                      </a:lnTo>
                      <a:lnTo>
                        <a:pt x="4" y="34"/>
                      </a:lnTo>
                      <a:lnTo>
                        <a:pt x="4" y="34"/>
                      </a:lnTo>
                      <a:lnTo>
                        <a:pt x="2" y="34"/>
                      </a:lnTo>
                      <a:lnTo>
                        <a:pt x="2" y="32"/>
                      </a:lnTo>
                      <a:lnTo>
                        <a:pt x="2" y="32"/>
                      </a:lnTo>
                      <a:lnTo>
                        <a:pt x="2" y="32"/>
                      </a:lnTo>
                      <a:lnTo>
                        <a:pt x="2" y="32"/>
                      </a:lnTo>
                      <a:lnTo>
                        <a:pt x="0" y="32"/>
                      </a:lnTo>
                      <a:lnTo>
                        <a:pt x="0" y="32"/>
                      </a:lnTo>
                      <a:lnTo>
                        <a:pt x="0" y="30"/>
                      </a:lnTo>
                      <a:lnTo>
                        <a:pt x="0" y="30"/>
                      </a:lnTo>
                      <a:lnTo>
                        <a:pt x="0" y="28"/>
                      </a:lnTo>
                      <a:lnTo>
                        <a:pt x="0" y="28"/>
                      </a:lnTo>
                      <a:lnTo>
                        <a:pt x="2" y="28"/>
                      </a:lnTo>
                      <a:lnTo>
                        <a:pt x="2" y="26"/>
                      </a:lnTo>
                      <a:lnTo>
                        <a:pt x="2" y="26"/>
                      </a:lnTo>
                      <a:lnTo>
                        <a:pt x="2" y="25"/>
                      </a:lnTo>
                      <a:lnTo>
                        <a:pt x="2" y="25"/>
                      </a:lnTo>
                      <a:lnTo>
                        <a:pt x="2" y="25"/>
                      </a:lnTo>
                      <a:lnTo>
                        <a:pt x="2" y="23"/>
                      </a:lnTo>
                      <a:lnTo>
                        <a:pt x="2" y="23"/>
                      </a:lnTo>
                      <a:lnTo>
                        <a:pt x="2" y="21"/>
                      </a:lnTo>
                      <a:lnTo>
                        <a:pt x="2" y="21"/>
                      </a:lnTo>
                      <a:lnTo>
                        <a:pt x="2" y="21"/>
                      </a:lnTo>
                      <a:lnTo>
                        <a:pt x="2" y="21"/>
                      </a:lnTo>
                      <a:lnTo>
                        <a:pt x="2" y="19"/>
                      </a:lnTo>
                      <a:lnTo>
                        <a:pt x="2" y="19"/>
                      </a:lnTo>
                      <a:lnTo>
                        <a:pt x="2" y="17"/>
                      </a:lnTo>
                      <a:lnTo>
                        <a:pt x="2" y="17"/>
                      </a:lnTo>
                      <a:lnTo>
                        <a:pt x="2" y="17"/>
                      </a:lnTo>
                      <a:lnTo>
                        <a:pt x="2" y="15"/>
                      </a:lnTo>
                      <a:lnTo>
                        <a:pt x="2" y="15"/>
                      </a:lnTo>
                      <a:lnTo>
                        <a:pt x="2" y="15"/>
                      </a:lnTo>
                      <a:lnTo>
                        <a:pt x="2" y="15"/>
                      </a:lnTo>
                      <a:lnTo>
                        <a:pt x="4" y="15"/>
                      </a:lnTo>
                      <a:lnTo>
                        <a:pt x="4" y="15"/>
                      </a:lnTo>
                      <a:lnTo>
                        <a:pt x="4" y="15"/>
                      </a:lnTo>
                      <a:lnTo>
                        <a:pt x="6" y="15"/>
                      </a:lnTo>
                      <a:lnTo>
                        <a:pt x="6" y="15"/>
                      </a:lnTo>
                      <a:lnTo>
                        <a:pt x="6" y="13"/>
                      </a:lnTo>
                      <a:lnTo>
                        <a:pt x="6" y="13"/>
                      </a:lnTo>
                      <a:lnTo>
                        <a:pt x="6" y="11"/>
                      </a:lnTo>
                      <a:lnTo>
                        <a:pt x="6" y="11"/>
                      </a:lnTo>
                      <a:lnTo>
                        <a:pt x="4" y="11"/>
                      </a:lnTo>
                      <a:lnTo>
                        <a:pt x="4" y="11"/>
                      </a:lnTo>
                      <a:lnTo>
                        <a:pt x="4" y="11"/>
                      </a:lnTo>
                      <a:lnTo>
                        <a:pt x="2" y="11"/>
                      </a:lnTo>
                      <a:lnTo>
                        <a:pt x="2" y="11"/>
                      </a:lnTo>
                      <a:lnTo>
                        <a:pt x="2" y="9"/>
                      </a:lnTo>
                      <a:lnTo>
                        <a:pt x="2" y="9"/>
                      </a:lnTo>
                      <a:lnTo>
                        <a:pt x="4" y="9"/>
                      </a:lnTo>
                      <a:lnTo>
                        <a:pt x="4" y="9"/>
                      </a:lnTo>
                      <a:lnTo>
                        <a:pt x="4" y="7"/>
                      </a:lnTo>
                      <a:lnTo>
                        <a:pt x="4" y="7"/>
                      </a:lnTo>
                      <a:lnTo>
                        <a:pt x="4" y="5"/>
                      </a:lnTo>
                      <a:lnTo>
                        <a:pt x="4" y="5"/>
                      </a:lnTo>
                      <a:lnTo>
                        <a:pt x="4" y="5"/>
                      </a:lnTo>
                      <a:lnTo>
                        <a:pt x="4" y="3"/>
                      </a:lnTo>
                      <a:lnTo>
                        <a:pt x="4" y="3"/>
                      </a:lnTo>
                      <a:lnTo>
                        <a:pt x="6" y="3"/>
                      </a:lnTo>
                      <a:lnTo>
                        <a:pt x="6" y="3"/>
                      </a:lnTo>
                      <a:lnTo>
                        <a:pt x="6" y="5"/>
                      </a:lnTo>
                      <a:lnTo>
                        <a:pt x="6" y="5"/>
                      </a:lnTo>
                      <a:lnTo>
                        <a:pt x="6" y="5"/>
                      </a:lnTo>
                      <a:lnTo>
                        <a:pt x="6" y="5"/>
                      </a:lnTo>
                      <a:lnTo>
                        <a:pt x="6" y="7"/>
                      </a:lnTo>
                      <a:lnTo>
                        <a:pt x="8" y="7"/>
                      </a:lnTo>
                      <a:lnTo>
                        <a:pt x="8" y="5"/>
                      </a:lnTo>
                      <a:lnTo>
                        <a:pt x="8" y="5"/>
                      </a:lnTo>
                      <a:lnTo>
                        <a:pt x="8" y="3"/>
                      </a:lnTo>
                      <a:lnTo>
                        <a:pt x="8" y="3"/>
                      </a:lnTo>
                      <a:lnTo>
                        <a:pt x="8" y="3"/>
                      </a:lnTo>
                      <a:lnTo>
                        <a:pt x="8" y="2"/>
                      </a:lnTo>
                      <a:lnTo>
                        <a:pt x="8" y="2"/>
                      </a:lnTo>
                      <a:lnTo>
                        <a:pt x="8" y="2"/>
                      </a:lnTo>
                      <a:lnTo>
                        <a:pt x="8" y="0"/>
                      </a:lnTo>
                      <a:lnTo>
                        <a:pt x="10" y="0"/>
                      </a:lnTo>
                      <a:lnTo>
                        <a:pt x="10" y="0"/>
                      </a:lnTo>
                      <a:lnTo>
                        <a:pt x="10" y="0"/>
                      </a:lnTo>
                      <a:lnTo>
                        <a:pt x="11" y="0"/>
                      </a:lnTo>
                      <a:lnTo>
                        <a:pt x="11" y="0"/>
                      </a:lnTo>
                      <a:lnTo>
                        <a:pt x="11"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8" name="Freeform 978">
                  <a:extLst>
                    <a:ext uri="{FF2B5EF4-FFF2-40B4-BE49-F238E27FC236}">
                      <a16:creationId xmlns:a16="http://schemas.microsoft.com/office/drawing/2014/main" id="{9B692D02-F42D-4612-ADEE-ACAF2DA075AD}"/>
                    </a:ext>
                  </a:extLst>
                </p:cNvPr>
                <p:cNvSpPr>
                  <a:spLocks/>
                </p:cNvSpPr>
                <p:nvPr/>
              </p:nvSpPr>
              <p:spPr bwMode="auto">
                <a:xfrm>
                  <a:off x="18200828" y="4922839"/>
                  <a:ext cx="50800" cy="36513"/>
                </a:xfrm>
                <a:custGeom>
                  <a:avLst/>
                  <a:gdLst>
                    <a:gd name="T0" fmla="*/ 19 w 32"/>
                    <a:gd name="T1" fmla="*/ 2 h 23"/>
                    <a:gd name="T2" fmla="*/ 19 w 32"/>
                    <a:gd name="T3" fmla="*/ 4 h 23"/>
                    <a:gd name="T4" fmla="*/ 21 w 32"/>
                    <a:gd name="T5" fmla="*/ 4 h 23"/>
                    <a:gd name="T6" fmla="*/ 23 w 32"/>
                    <a:gd name="T7" fmla="*/ 6 h 23"/>
                    <a:gd name="T8" fmla="*/ 23 w 32"/>
                    <a:gd name="T9" fmla="*/ 8 h 23"/>
                    <a:gd name="T10" fmla="*/ 25 w 32"/>
                    <a:gd name="T11" fmla="*/ 8 h 23"/>
                    <a:gd name="T12" fmla="*/ 27 w 32"/>
                    <a:gd name="T13" fmla="*/ 8 h 23"/>
                    <a:gd name="T14" fmla="*/ 27 w 32"/>
                    <a:gd name="T15" fmla="*/ 10 h 23"/>
                    <a:gd name="T16" fmla="*/ 29 w 32"/>
                    <a:gd name="T17" fmla="*/ 10 h 23"/>
                    <a:gd name="T18" fmla="*/ 30 w 32"/>
                    <a:gd name="T19" fmla="*/ 12 h 23"/>
                    <a:gd name="T20" fmla="*/ 30 w 32"/>
                    <a:gd name="T21" fmla="*/ 13 h 23"/>
                    <a:gd name="T22" fmla="*/ 32 w 32"/>
                    <a:gd name="T23" fmla="*/ 15 h 23"/>
                    <a:gd name="T24" fmla="*/ 32 w 32"/>
                    <a:gd name="T25" fmla="*/ 15 h 23"/>
                    <a:gd name="T26" fmla="*/ 32 w 32"/>
                    <a:gd name="T27" fmla="*/ 17 h 23"/>
                    <a:gd name="T28" fmla="*/ 32 w 32"/>
                    <a:gd name="T29" fmla="*/ 19 h 23"/>
                    <a:gd name="T30" fmla="*/ 30 w 32"/>
                    <a:gd name="T31" fmla="*/ 21 h 23"/>
                    <a:gd name="T32" fmla="*/ 30 w 32"/>
                    <a:gd name="T33" fmla="*/ 21 h 23"/>
                    <a:gd name="T34" fmla="*/ 29 w 32"/>
                    <a:gd name="T35" fmla="*/ 23 h 23"/>
                    <a:gd name="T36" fmla="*/ 27 w 32"/>
                    <a:gd name="T37" fmla="*/ 23 h 23"/>
                    <a:gd name="T38" fmla="*/ 25 w 32"/>
                    <a:gd name="T39" fmla="*/ 23 h 23"/>
                    <a:gd name="T40" fmla="*/ 23 w 32"/>
                    <a:gd name="T41" fmla="*/ 23 h 23"/>
                    <a:gd name="T42" fmla="*/ 23 w 32"/>
                    <a:gd name="T43" fmla="*/ 23 h 23"/>
                    <a:gd name="T44" fmla="*/ 21 w 32"/>
                    <a:gd name="T45" fmla="*/ 21 h 23"/>
                    <a:gd name="T46" fmla="*/ 19 w 32"/>
                    <a:gd name="T47" fmla="*/ 21 h 23"/>
                    <a:gd name="T48" fmla="*/ 19 w 32"/>
                    <a:gd name="T49" fmla="*/ 19 h 23"/>
                    <a:gd name="T50" fmla="*/ 17 w 32"/>
                    <a:gd name="T51" fmla="*/ 19 h 23"/>
                    <a:gd name="T52" fmla="*/ 17 w 32"/>
                    <a:gd name="T53" fmla="*/ 17 h 23"/>
                    <a:gd name="T54" fmla="*/ 17 w 32"/>
                    <a:gd name="T55" fmla="*/ 15 h 23"/>
                    <a:gd name="T56" fmla="*/ 15 w 32"/>
                    <a:gd name="T57" fmla="*/ 15 h 23"/>
                    <a:gd name="T58" fmla="*/ 13 w 32"/>
                    <a:gd name="T59" fmla="*/ 13 h 23"/>
                    <a:gd name="T60" fmla="*/ 11 w 32"/>
                    <a:gd name="T61" fmla="*/ 13 h 23"/>
                    <a:gd name="T62" fmla="*/ 11 w 32"/>
                    <a:gd name="T63" fmla="*/ 12 h 23"/>
                    <a:gd name="T64" fmla="*/ 9 w 32"/>
                    <a:gd name="T65" fmla="*/ 12 h 23"/>
                    <a:gd name="T66" fmla="*/ 8 w 32"/>
                    <a:gd name="T67" fmla="*/ 12 h 23"/>
                    <a:gd name="T68" fmla="*/ 6 w 32"/>
                    <a:gd name="T69" fmla="*/ 12 h 23"/>
                    <a:gd name="T70" fmla="*/ 6 w 32"/>
                    <a:gd name="T71" fmla="*/ 12 h 23"/>
                    <a:gd name="T72" fmla="*/ 4 w 32"/>
                    <a:gd name="T73" fmla="*/ 12 h 23"/>
                    <a:gd name="T74" fmla="*/ 2 w 32"/>
                    <a:gd name="T75" fmla="*/ 10 h 23"/>
                    <a:gd name="T76" fmla="*/ 0 w 32"/>
                    <a:gd name="T77" fmla="*/ 10 h 23"/>
                    <a:gd name="T78" fmla="*/ 0 w 32"/>
                    <a:gd name="T79" fmla="*/ 8 h 23"/>
                    <a:gd name="T80" fmla="*/ 0 w 32"/>
                    <a:gd name="T81" fmla="*/ 6 h 23"/>
                    <a:gd name="T82" fmla="*/ 2 w 32"/>
                    <a:gd name="T83" fmla="*/ 4 h 23"/>
                    <a:gd name="T84" fmla="*/ 4 w 32"/>
                    <a:gd name="T85" fmla="*/ 4 h 23"/>
                    <a:gd name="T86" fmla="*/ 6 w 32"/>
                    <a:gd name="T87" fmla="*/ 4 h 23"/>
                    <a:gd name="T88" fmla="*/ 6 w 32"/>
                    <a:gd name="T89" fmla="*/ 2 h 23"/>
                    <a:gd name="T90" fmla="*/ 8 w 32"/>
                    <a:gd name="T91" fmla="*/ 4 h 23"/>
                    <a:gd name="T92" fmla="*/ 9 w 32"/>
                    <a:gd name="T93" fmla="*/ 2 h 23"/>
                    <a:gd name="T94" fmla="*/ 11 w 32"/>
                    <a:gd name="T95" fmla="*/ 2 h 23"/>
                    <a:gd name="T96" fmla="*/ 13 w 32"/>
                    <a:gd name="T97" fmla="*/ 2 h 23"/>
                    <a:gd name="T98" fmla="*/ 15 w 32"/>
                    <a:gd name="T99" fmla="*/ 4 h 23"/>
                    <a:gd name="T100" fmla="*/ 17 w 32"/>
                    <a:gd name="T101" fmla="*/ 2 h 23"/>
                    <a:gd name="T102" fmla="*/ 17 w 32"/>
                    <a:gd name="T10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23">
                      <a:moveTo>
                        <a:pt x="17" y="0"/>
                      </a:moveTo>
                      <a:lnTo>
                        <a:pt x="17" y="2"/>
                      </a:lnTo>
                      <a:lnTo>
                        <a:pt x="19" y="2"/>
                      </a:lnTo>
                      <a:lnTo>
                        <a:pt x="19" y="2"/>
                      </a:lnTo>
                      <a:lnTo>
                        <a:pt x="19" y="2"/>
                      </a:lnTo>
                      <a:lnTo>
                        <a:pt x="19" y="4"/>
                      </a:lnTo>
                      <a:lnTo>
                        <a:pt x="21" y="4"/>
                      </a:lnTo>
                      <a:lnTo>
                        <a:pt x="21" y="4"/>
                      </a:lnTo>
                      <a:lnTo>
                        <a:pt x="21" y="4"/>
                      </a:lnTo>
                      <a:lnTo>
                        <a:pt x="21" y="6"/>
                      </a:lnTo>
                      <a:lnTo>
                        <a:pt x="21" y="6"/>
                      </a:lnTo>
                      <a:lnTo>
                        <a:pt x="23" y="6"/>
                      </a:lnTo>
                      <a:lnTo>
                        <a:pt x="23" y="6"/>
                      </a:lnTo>
                      <a:lnTo>
                        <a:pt x="23" y="6"/>
                      </a:lnTo>
                      <a:lnTo>
                        <a:pt x="23" y="8"/>
                      </a:lnTo>
                      <a:lnTo>
                        <a:pt x="23" y="8"/>
                      </a:lnTo>
                      <a:lnTo>
                        <a:pt x="23" y="8"/>
                      </a:lnTo>
                      <a:lnTo>
                        <a:pt x="25" y="8"/>
                      </a:lnTo>
                      <a:lnTo>
                        <a:pt x="25" y="8"/>
                      </a:lnTo>
                      <a:lnTo>
                        <a:pt x="25" y="8"/>
                      </a:lnTo>
                      <a:lnTo>
                        <a:pt x="27" y="8"/>
                      </a:lnTo>
                      <a:lnTo>
                        <a:pt x="27" y="8"/>
                      </a:lnTo>
                      <a:lnTo>
                        <a:pt x="27" y="8"/>
                      </a:lnTo>
                      <a:lnTo>
                        <a:pt x="27" y="10"/>
                      </a:lnTo>
                      <a:lnTo>
                        <a:pt x="29" y="10"/>
                      </a:lnTo>
                      <a:lnTo>
                        <a:pt x="29" y="10"/>
                      </a:lnTo>
                      <a:lnTo>
                        <a:pt x="29" y="10"/>
                      </a:lnTo>
                      <a:lnTo>
                        <a:pt x="29" y="12"/>
                      </a:lnTo>
                      <a:lnTo>
                        <a:pt x="30" y="12"/>
                      </a:lnTo>
                      <a:lnTo>
                        <a:pt x="30" y="12"/>
                      </a:lnTo>
                      <a:lnTo>
                        <a:pt x="30" y="13"/>
                      </a:lnTo>
                      <a:lnTo>
                        <a:pt x="30" y="13"/>
                      </a:lnTo>
                      <a:lnTo>
                        <a:pt x="30" y="13"/>
                      </a:lnTo>
                      <a:lnTo>
                        <a:pt x="30" y="13"/>
                      </a:lnTo>
                      <a:lnTo>
                        <a:pt x="30" y="15"/>
                      </a:lnTo>
                      <a:lnTo>
                        <a:pt x="32" y="15"/>
                      </a:lnTo>
                      <a:lnTo>
                        <a:pt x="32" y="15"/>
                      </a:lnTo>
                      <a:lnTo>
                        <a:pt x="32" y="15"/>
                      </a:lnTo>
                      <a:lnTo>
                        <a:pt x="32" y="15"/>
                      </a:lnTo>
                      <a:lnTo>
                        <a:pt x="32" y="15"/>
                      </a:lnTo>
                      <a:lnTo>
                        <a:pt x="32" y="17"/>
                      </a:lnTo>
                      <a:lnTo>
                        <a:pt x="32" y="17"/>
                      </a:lnTo>
                      <a:lnTo>
                        <a:pt x="32" y="19"/>
                      </a:lnTo>
                      <a:lnTo>
                        <a:pt x="32" y="19"/>
                      </a:lnTo>
                      <a:lnTo>
                        <a:pt x="32" y="19"/>
                      </a:lnTo>
                      <a:lnTo>
                        <a:pt x="32" y="19"/>
                      </a:lnTo>
                      <a:lnTo>
                        <a:pt x="32" y="21"/>
                      </a:lnTo>
                      <a:lnTo>
                        <a:pt x="30" y="21"/>
                      </a:lnTo>
                      <a:lnTo>
                        <a:pt x="30" y="21"/>
                      </a:lnTo>
                      <a:lnTo>
                        <a:pt x="30" y="21"/>
                      </a:lnTo>
                      <a:lnTo>
                        <a:pt x="30" y="21"/>
                      </a:lnTo>
                      <a:lnTo>
                        <a:pt x="29" y="21"/>
                      </a:lnTo>
                      <a:lnTo>
                        <a:pt x="29" y="21"/>
                      </a:lnTo>
                      <a:lnTo>
                        <a:pt x="29" y="23"/>
                      </a:lnTo>
                      <a:lnTo>
                        <a:pt x="27" y="23"/>
                      </a:lnTo>
                      <a:lnTo>
                        <a:pt x="27" y="23"/>
                      </a:lnTo>
                      <a:lnTo>
                        <a:pt x="27" y="23"/>
                      </a:lnTo>
                      <a:lnTo>
                        <a:pt x="27" y="23"/>
                      </a:lnTo>
                      <a:lnTo>
                        <a:pt x="27" y="23"/>
                      </a:lnTo>
                      <a:lnTo>
                        <a:pt x="25" y="23"/>
                      </a:lnTo>
                      <a:lnTo>
                        <a:pt x="25" y="23"/>
                      </a:lnTo>
                      <a:lnTo>
                        <a:pt x="25" y="23"/>
                      </a:lnTo>
                      <a:lnTo>
                        <a:pt x="23" y="23"/>
                      </a:lnTo>
                      <a:lnTo>
                        <a:pt x="23" y="21"/>
                      </a:lnTo>
                      <a:lnTo>
                        <a:pt x="23" y="21"/>
                      </a:lnTo>
                      <a:lnTo>
                        <a:pt x="23" y="23"/>
                      </a:lnTo>
                      <a:lnTo>
                        <a:pt x="21" y="23"/>
                      </a:lnTo>
                      <a:lnTo>
                        <a:pt x="21" y="21"/>
                      </a:lnTo>
                      <a:lnTo>
                        <a:pt x="21" y="21"/>
                      </a:lnTo>
                      <a:lnTo>
                        <a:pt x="21" y="21"/>
                      </a:lnTo>
                      <a:lnTo>
                        <a:pt x="19" y="21"/>
                      </a:lnTo>
                      <a:lnTo>
                        <a:pt x="19" y="21"/>
                      </a:lnTo>
                      <a:lnTo>
                        <a:pt x="19" y="21"/>
                      </a:lnTo>
                      <a:lnTo>
                        <a:pt x="19" y="21"/>
                      </a:lnTo>
                      <a:lnTo>
                        <a:pt x="19" y="19"/>
                      </a:lnTo>
                      <a:lnTo>
                        <a:pt x="19" y="19"/>
                      </a:lnTo>
                      <a:lnTo>
                        <a:pt x="17" y="19"/>
                      </a:lnTo>
                      <a:lnTo>
                        <a:pt x="17" y="19"/>
                      </a:lnTo>
                      <a:lnTo>
                        <a:pt x="17" y="17"/>
                      </a:lnTo>
                      <a:lnTo>
                        <a:pt x="17" y="17"/>
                      </a:lnTo>
                      <a:lnTo>
                        <a:pt x="17" y="17"/>
                      </a:lnTo>
                      <a:lnTo>
                        <a:pt x="17" y="15"/>
                      </a:lnTo>
                      <a:lnTo>
                        <a:pt x="17" y="15"/>
                      </a:lnTo>
                      <a:lnTo>
                        <a:pt x="17" y="15"/>
                      </a:lnTo>
                      <a:lnTo>
                        <a:pt x="15" y="15"/>
                      </a:lnTo>
                      <a:lnTo>
                        <a:pt x="15" y="15"/>
                      </a:lnTo>
                      <a:lnTo>
                        <a:pt x="15" y="15"/>
                      </a:lnTo>
                      <a:lnTo>
                        <a:pt x="15" y="15"/>
                      </a:lnTo>
                      <a:lnTo>
                        <a:pt x="13" y="15"/>
                      </a:lnTo>
                      <a:lnTo>
                        <a:pt x="13" y="13"/>
                      </a:lnTo>
                      <a:lnTo>
                        <a:pt x="13" y="13"/>
                      </a:lnTo>
                      <a:lnTo>
                        <a:pt x="13" y="13"/>
                      </a:lnTo>
                      <a:lnTo>
                        <a:pt x="11" y="13"/>
                      </a:lnTo>
                      <a:lnTo>
                        <a:pt x="11" y="13"/>
                      </a:lnTo>
                      <a:lnTo>
                        <a:pt x="11" y="12"/>
                      </a:lnTo>
                      <a:lnTo>
                        <a:pt x="11" y="12"/>
                      </a:lnTo>
                      <a:lnTo>
                        <a:pt x="9" y="12"/>
                      </a:lnTo>
                      <a:lnTo>
                        <a:pt x="9" y="12"/>
                      </a:lnTo>
                      <a:lnTo>
                        <a:pt x="9" y="12"/>
                      </a:lnTo>
                      <a:lnTo>
                        <a:pt x="9" y="13"/>
                      </a:lnTo>
                      <a:lnTo>
                        <a:pt x="8" y="13"/>
                      </a:lnTo>
                      <a:lnTo>
                        <a:pt x="8" y="12"/>
                      </a:lnTo>
                      <a:lnTo>
                        <a:pt x="8" y="12"/>
                      </a:lnTo>
                      <a:lnTo>
                        <a:pt x="6" y="12"/>
                      </a:lnTo>
                      <a:lnTo>
                        <a:pt x="6" y="12"/>
                      </a:lnTo>
                      <a:lnTo>
                        <a:pt x="6" y="12"/>
                      </a:lnTo>
                      <a:lnTo>
                        <a:pt x="6" y="12"/>
                      </a:lnTo>
                      <a:lnTo>
                        <a:pt x="6" y="12"/>
                      </a:lnTo>
                      <a:lnTo>
                        <a:pt x="4" y="12"/>
                      </a:lnTo>
                      <a:lnTo>
                        <a:pt x="4" y="12"/>
                      </a:lnTo>
                      <a:lnTo>
                        <a:pt x="4" y="12"/>
                      </a:lnTo>
                      <a:lnTo>
                        <a:pt x="4" y="12"/>
                      </a:lnTo>
                      <a:lnTo>
                        <a:pt x="4" y="10"/>
                      </a:lnTo>
                      <a:lnTo>
                        <a:pt x="2" y="10"/>
                      </a:lnTo>
                      <a:lnTo>
                        <a:pt x="2" y="10"/>
                      </a:lnTo>
                      <a:lnTo>
                        <a:pt x="2" y="10"/>
                      </a:lnTo>
                      <a:lnTo>
                        <a:pt x="0" y="10"/>
                      </a:lnTo>
                      <a:lnTo>
                        <a:pt x="0" y="8"/>
                      </a:lnTo>
                      <a:lnTo>
                        <a:pt x="0" y="8"/>
                      </a:lnTo>
                      <a:lnTo>
                        <a:pt x="0" y="8"/>
                      </a:lnTo>
                      <a:lnTo>
                        <a:pt x="0" y="8"/>
                      </a:lnTo>
                      <a:lnTo>
                        <a:pt x="0" y="6"/>
                      </a:lnTo>
                      <a:lnTo>
                        <a:pt x="0" y="6"/>
                      </a:lnTo>
                      <a:lnTo>
                        <a:pt x="0" y="6"/>
                      </a:lnTo>
                      <a:lnTo>
                        <a:pt x="0" y="4"/>
                      </a:lnTo>
                      <a:lnTo>
                        <a:pt x="2" y="4"/>
                      </a:lnTo>
                      <a:lnTo>
                        <a:pt x="2" y="4"/>
                      </a:lnTo>
                      <a:lnTo>
                        <a:pt x="4" y="4"/>
                      </a:lnTo>
                      <a:lnTo>
                        <a:pt x="4" y="4"/>
                      </a:lnTo>
                      <a:lnTo>
                        <a:pt x="4" y="4"/>
                      </a:lnTo>
                      <a:lnTo>
                        <a:pt x="4" y="4"/>
                      </a:lnTo>
                      <a:lnTo>
                        <a:pt x="6" y="4"/>
                      </a:lnTo>
                      <a:lnTo>
                        <a:pt x="6" y="4"/>
                      </a:lnTo>
                      <a:lnTo>
                        <a:pt x="6" y="2"/>
                      </a:lnTo>
                      <a:lnTo>
                        <a:pt x="6" y="2"/>
                      </a:lnTo>
                      <a:lnTo>
                        <a:pt x="8" y="2"/>
                      </a:lnTo>
                      <a:lnTo>
                        <a:pt x="8" y="4"/>
                      </a:lnTo>
                      <a:lnTo>
                        <a:pt x="8" y="4"/>
                      </a:lnTo>
                      <a:lnTo>
                        <a:pt x="9" y="4"/>
                      </a:lnTo>
                      <a:lnTo>
                        <a:pt x="9" y="2"/>
                      </a:lnTo>
                      <a:lnTo>
                        <a:pt x="9" y="2"/>
                      </a:lnTo>
                      <a:lnTo>
                        <a:pt x="9" y="2"/>
                      </a:lnTo>
                      <a:lnTo>
                        <a:pt x="11" y="2"/>
                      </a:lnTo>
                      <a:lnTo>
                        <a:pt x="11" y="2"/>
                      </a:lnTo>
                      <a:lnTo>
                        <a:pt x="11" y="2"/>
                      </a:lnTo>
                      <a:lnTo>
                        <a:pt x="13" y="2"/>
                      </a:lnTo>
                      <a:lnTo>
                        <a:pt x="13" y="2"/>
                      </a:lnTo>
                      <a:lnTo>
                        <a:pt x="13" y="4"/>
                      </a:lnTo>
                      <a:lnTo>
                        <a:pt x="15" y="4"/>
                      </a:lnTo>
                      <a:lnTo>
                        <a:pt x="15" y="4"/>
                      </a:lnTo>
                      <a:lnTo>
                        <a:pt x="15" y="2"/>
                      </a:lnTo>
                      <a:lnTo>
                        <a:pt x="15" y="2"/>
                      </a:lnTo>
                      <a:lnTo>
                        <a:pt x="17" y="2"/>
                      </a:lnTo>
                      <a:lnTo>
                        <a:pt x="17" y="2"/>
                      </a:lnTo>
                      <a:lnTo>
                        <a:pt x="17" y="2"/>
                      </a:lnTo>
                      <a:lnTo>
                        <a:pt x="17" y="0"/>
                      </a:lnTo>
                      <a:lnTo>
                        <a:pt x="17"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999" name="Freeform 979">
                  <a:extLst>
                    <a:ext uri="{FF2B5EF4-FFF2-40B4-BE49-F238E27FC236}">
                      <a16:creationId xmlns:a16="http://schemas.microsoft.com/office/drawing/2014/main" id="{D8CF2D89-264B-4B0C-B9A7-16B1685A85E0}"/>
                    </a:ext>
                  </a:extLst>
                </p:cNvPr>
                <p:cNvSpPr>
                  <a:spLocks/>
                </p:cNvSpPr>
                <p:nvPr/>
              </p:nvSpPr>
              <p:spPr bwMode="auto">
                <a:xfrm>
                  <a:off x="18200828" y="4922839"/>
                  <a:ext cx="50800" cy="36513"/>
                </a:xfrm>
                <a:custGeom>
                  <a:avLst/>
                  <a:gdLst>
                    <a:gd name="T0" fmla="*/ 19 w 32"/>
                    <a:gd name="T1" fmla="*/ 2 h 23"/>
                    <a:gd name="T2" fmla="*/ 19 w 32"/>
                    <a:gd name="T3" fmla="*/ 4 h 23"/>
                    <a:gd name="T4" fmla="*/ 21 w 32"/>
                    <a:gd name="T5" fmla="*/ 4 h 23"/>
                    <a:gd name="T6" fmla="*/ 23 w 32"/>
                    <a:gd name="T7" fmla="*/ 6 h 23"/>
                    <a:gd name="T8" fmla="*/ 23 w 32"/>
                    <a:gd name="T9" fmla="*/ 8 h 23"/>
                    <a:gd name="T10" fmla="*/ 25 w 32"/>
                    <a:gd name="T11" fmla="*/ 8 h 23"/>
                    <a:gd name="T12" fmla="*/ 27 w 32"/>
                    <a:gd name="T13" fmla="*/ 8 h 23"/>
                    <a:gd name="T14" fmla="*/ 27 w 32"/>
                    <a:gd name="T15" fmla="*/ 10 h 23"/>
                    <a:gd name="T16" fmla="*/ 29 w 32"/>
                    <a:gd name="T17" fmla="*/ 10 h 23"/>
                    <a:gd name="T18" fmla="*/ 30 w 32"/>
                    <a:gd name="T19" fmla="*/ 12 h 23"/>
                    <a:gd name="T20" fmla="*/ 30 w 32"/>
                    <a:gd name="T21" fmla="*/ 13 h 23"/>
                    <a:gd name="T22" fmla="*/ 32 w 32"/>
                    <a:gd name="T23" fmla="*/ 15 h 23"/>
                    <a:gd name="T24" fmla="*/ 32 w 32"/>
                    <a:gd name="T25" fmla="*/ 15 h 23"/>
                    <a:gd name="T26" fmla="*/ 32 w 32"/>
                    <a:gd name="T27" fmla="*/ 17 h 23"/>
                    <a:gd name="T28" fmla="*/ 32 w 32"/>
                    <a:gd name="T29" fmla="*/ 19 h 23"/>
                    <a:gd name="T30" fmla="*/ 30 w 32"/>
                    <a:gd name="T31" fmla="*/ 21 h 23"/>
                    <a:gd name="T32" fmla="*/ 30 w 32"/>
                    <a:gd name="T33" fmla="*/ 21 h 23"/>
                    <a:gd name="T34" fmla="*/ 29 w 32"/>
                    <a:gd name="T35" fmla="*/ 23 h 23"/>
                    <a:gd name="T36" fmla="*/ 27 w 32"/>
                    <a:gd name="T37" fmla="*/ 23 h 23"/>
                    <a:gd name="T38" fmla="*/ 25 w 32"/>
                    <a:gd name="T39" fmla="*/ 23 h 23"/>
                    <a:gd name="T40" fmla="*/ 23 w 32"/>
                    <a:gd name="T41" fmla="*/ 23 h 23"/>
                    <a:gd name="T42" fmla="*/ 23 w 32"/>
                    <a:gd name="T43" fmla="*/ 23 h 23"/>
                    <a:gd name="T44" fmla="*/ 21 w 32"/>
                    <a:gd name="T45" fmla="*/ 21 h 23"/>
                    <a:gd name="T46" fmla="*/ 19 w 32"/>
                    <a:gd name="T47" fmla="*/ 21 h 23"/>
                    <a:gd name="T48" fmla="*/ 19 w 32"/>
                    <a:gd name="T49" fmla="*/ 19 h 23"/>
                    <a:gd name="T50" fmla="*/ 17 w 32"/>
                    <a:gd name="T51" fmla="*/ 19 h 23"/>
                    <a:gd name="T52" fmla="*/ 17 w 32"/>
                    <a:gd name="T53" fmla="*/ 17 h 23"/>
                    <a:gd name="T54" fmla="*/ 17 w 32"/>
                    <a:gd name="T55" fmla="*/ 15 h 23"/>
                    <a:gd name="T56" fmla="*/ 15 w 32"/>
                    <a:gd name="T57" fmla="*/ 15 h 23"/>
                    <a:gd name="T58" fmla="*/ 13 w 32"/>
                    <a:gd name="T59" fmla="*/ 13 h 23"/>
                    <a:gd name="T60" fmla="*/ 11 w 32"/>
                    <a:gd name="T61" fmla="*/ 13 h 23"/>
                    <a:gd name="T62" fmla="*/ 11 w 32"/>
                    <a:gd name="T63" fmla="*/ 12 h 23"/>
                    <a:gd name="T64" fmla="*/ 9 w 32"/>
                    <a:gd name="T65" fmla="*/ 12 h 23"/>
                    <a:gd name="T66" fmla="*/ 8 w 32"/>
                    <a:gd name="T67" fmla="*/ 12 h 23"/>
                    <a:gd name="T68" fmla="*/ 6 w 32"/>
                    <a:gd name="T69" fmla="*/ 12 h 23"/>
                    <a:gd name="T70" fmla="*/ 6 w 32"/>
                    <a:gd name="T71" fmla="*/ 12 h 23"/>
                    <a:gd name="T72" fmla="*/ 4 w 32"/>
                    <a:gd name="T73" fmla="*/ 12 h 23"/>
                    <a:gd name="T74" fmla="*/ 2 w 32"/>
                    <a:gd name="T75" fmla="*/ 10 h 23"/>
                    <a:gd name="T76" fmla="*/ 0 w 32"/>
                    <a:gd name="T77" fmla="*/ 10 h 23"/>
                    <a:gd name="T78" fmla="*/ 0 w 32"/>
                    <a:gd name="T79" fmla="*/ 8 h 23"/>
                    <a:gd name="T80" fmla="*/ 0 w 32"/>
                    <a:gd name="T81" fmla="*/ 6 h 23"/>
                    <a:gd name="T82" fmla="*/ 2 w 32"/>
                    <a:gd name="T83" fmla="*/ 4 h 23"/>
                    <a:gd name="T84" fmla="*/ 4 w 32"/>
                    <a:gd name="T85" fmla="*/ 4 h 23"/>
                    <a:gd name="T86" fmla="*/ 6 w 32"/>
                    <a:gd name="T87" fmla="*/ 4 h 23"/>
                    <a:gd name="T88" fmla="*/ 6 w 32"/>
                    <a:gd name="T89" fmla="*/ 2 h 23"/>
                    <a:gd name="T90" fmla="*/ 8 w 32"/>
                    <a:gd name="T91" fmla="*/ 4 h 23"/>
                    <a:gd name="T92" fmla="*/ 9 w 32"/>
                    <a:gd name="T93" fmla="*/ 2 h 23"/>
                    <a:gd name="T94" fmla="*/ 11 w 32"/>
                    <a:gd name="T95" fmla="*/ 2 h 23"/>
                    <a:gd name="T96" fmla="*/ 13 w 32"/>
                    <a:gd name="T97" fmla="*/ 2 h 23"/>
                    <a:gd name="T98" fmla="*/ 15 w 32"/>
                    <a:gd name="T99" fmla="*/ 4 h 23"/>
                    <a:gd name="T100" fmla="*/ 17 w 32"/>
                    <a:gd name="T101" fmla="*/ 2 h 23"/>
                    <a:gd name="T102" fmla="*/ 17 w 32"/>
                    <a:gd name="T10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2" h="23">
                      <a:moveTo>
                        <a:pt x="17" y="0"/>
                      </a:moveTo>
                      <a:lnTo>
                        <a:pt x="17" y="2"/>
                      </a:lnTo>
                      <a:lnTo>
                        <a:pt x="19" y="2"/>
                      </a:lnTo>
                      <a:lnTo>
                        <a:pt x="19" y="2"/>
                      </a:lnTo>
                      <a:lnTo>
                        <a:pt x="19" y="2"/>
                      </a:lnTo>
                      <a:lnTo>
                        <a:pt x="19" y="4"/>
                      </a:lnTo>
                      <a:lnTo>
                        <a:pt x="21" y="4"/>
                      </a:lnTo>
                      <a:lnTo>
                        <a:pt x="21" y="4"/>
                      </a:lnTo>
                      <a:lnTo>
                        <a:pt x="21" y="4"/>
                      </a:lnTo>
                      <a:lnTo>
                        <a:pt x="21" y="6"/>
                      </a:lnTo>
                      <a:lnTo>
                        <a:pt x="21" y="6"/>
                      </a:lnTo>
                      <a:lnTo>
                        <a:pt x="23" y="6"/>
                      </a:lnTo>
                      <a:lnTo>
                        <a:pt x="23" y="6"/>
                      </a:lnTo>
                      <a:lnTo>
                        <a:pt x="23" y="6"/>
                      </a:lnTo>
                      <a:lnTo>
                        <a:pt x="23" y="8"/>
                      </a:lnTo>
                      <a:lnTo>
                        <a:pt x="23" y="8"/>
                      </a:lnTo>
                      <a:lnTo>
                        <a:pt x="23" y="8"/>
                      </a:lnTo>
                      <a:lnTo>
                        <a:pt x="25" y="8"/>
                      </a:lnTo>
                      <a:lnTo>
                        <a:pt x="25" y="8"/>
                      </a:lnTo>
                      <a:lnTo>
                        <a:pt x="25" y="8"/>
                      </a:lnTo>
                      <a:lnTo>
                        <a:pt x="27" y="8"/>
                      </a:lnTo>
                      <a:lnTo>
                        <a:pt x="27" y="8"/>
                      </a:lnTo>
                      <a:lnTo>
                        <a:pt x="27" y="8"/>
                      </a:lnTo>
                      <a:lnTo>
                        <a:pt x="27" y="10"/>
                      </a:lnTo>
                      <a:lnTo>
                        <a:pt x="29" y="10"/>
                      </a:lnTo>
                      <a:lnTo>
                        <a:pt x="29" y="10"/>
                      </a:lnTo>
                      <a:lnTo>
                        <a:pt x="29" y="10"/>
                      </a:lnTo>
                      <a:lnTo>
                        <a:pt x="29" y="12"/>
                      </a:lnTo>
                      <a:lnTo>
                        <a:pt x="30" y="12"/>
                      </a:lnTo>
                      <a:lnTo>
                        <a:pt x="30" y="12"/>
                      </a:lnTo>
                      <a:lnTo>
                        <a:pt x="30" y="13"/>
                      </a:lnTo>
                      <a:lnTo>
                        <a:pt x="30" y="13"/>
                      </a:lnTo>
                      <a:lnTo>
                        <a:pt x="30" y="13"/>
                      </a:lnTo>
                      <a:lnTo>
                        <a:pt x="30" y="13"/>
                      </a:lnTo>
                      <a:lnTo>
                        <a:pt x="30" y="15"/>
                      </a:lnTo>
                      <a:lnTo>
                        <a:pt x="32" y="15"/>
                      </a:lnTo>
                      <a:lnTo>
                        <a:pt x="32" y="15"/>
                      </a:lnTo>
                      <a:lnTo>
                        <a:pt x="32" y="15"/>
                      </a:lnTo>
                      <a:lnTo>
                        <a:pt x="32" y="15"/>
                      </a:lnTo>
                      <a:lnTo>
                        <a:pt x="32" y="15"/>
                      </a:lnTo>
                      <a:lnTo>
                        <a:pt x="32" y="17"/>
                      </a:lnTo>
                      <a:lnTo>
                        <a:pt x="32" y="17"/>
                      </a:lnTo>
                      <a:lnTo>
                        <a:pt x="32" y="19"/>
                      </a:lnTo>
                      <a:lnTo>
                        <a:pt x="32" y="19"/>
                      </a:lnTo>
                      <a:lnTo>
                        <a:pt x="32" y="19"/>
                      </a:lnTo>
                      <a:lnTo>
                        <a:pt x="32" y="19"/>
                      </a:lnTo>
                      <a:lnTo>
                        <a:pt x="32" y="21"/>
                      </a:lnTo>
                      <a:lnTo>
                        <a:pt x="30" y="21"/>
                      </a:lnTo>
                      <a:lnTo>
                        <a:pt x="30" y="21"/>
                      </a:lnTo>
                      <a:lnTo>
                        <a:pt x="30" y="21"/>
                      </a:lnTo>
                      <a:lnTo>
                        <a:pt x="30" y="21"/>
                      </a:lnTo>
                      <a:lnTo>
                        <a:pt x="29" y="21"/>
                      </a:lnTo>
                      <a:lnTo>
                        <a:pt x="29" y="21"/>
                      </a:lnTo>
                      <a:lnTo>
                        <a:pt x="29" y="23"/>
                      </a:lnTo>
                      <a:lnTo>
                        <a:pt x="27" y="23"/>
                      </a:lnTo>
                      <a:lnTo>
                        <a:pt x="27" y="23"/>
                      </a:lnTo>
                      <a:lnTo>
                        <a:pt x="27" y="23"/>
                      </a:lnTo>
                      <a:lnTo>
                        <a:pt x="27" y="23"/>
                      </a:lnTo>
                      <a:lnTo>
                        <a:pt x="27" y="23"/>
                      </a:lnTo>
                      <a:lnTo>
                        <a:pt x="25" y="23"/>
                      </a:lnTo>
                      <a:lnTo>
                        <a:pt x="25" y="23"/>
                      </a:lnTo>
                      <a:lnTo>
                        <a:pt x="25" y="23"/>
                      </a:lnTo>
                      <a:lnTo>
                        <a:pt x="23" y="23"/>
                      </a:lnTo>
                      <a:lnTo>
                        <a:pt x="23" y="21"/>
                      </a:lnTo>
                      <a:lnTo>
                        <a:pt x="23" y="21"/>
                      </a:lnTo>
                      <a:lnTo>
                        <a:pt x="23" y="23"/>
                      </a:lnTo>
                      <a:lnTo>
                        <a:pt x="21" y="23"/>
                      </a:lnTo>
                      <a:lnTo>
                        <a:pt x="21" y="21"/>
                      </a:lnTo>
                      <a:lnTo>
                        <a:pt x="21" y="21"/>
                      </a:lnTo>
                      <a:lnTo>
                        <a:pt x="21" y="21"/>
                      </a:lnTo>
                      <a:lnTo>
                        <a:pt x="19" y="21"/>
                      </a:lnTo>
                      <a:lnTo>
                        <a:pt x="19" y="21"/>
                      </a:lnTo>
                      <a:lnTo>
                        <a:pt x="19" y="21"/>
                      </a:lnTo>
                      <a:lnTo>
                        <a:pt x="19" y="21"/>
                      </a:lnTo>
                      <a:lnTo>
                        <a:pt x="19" y="19"/>
                      </a:lnTo>
                      <a:lnTo>
                        <a:pt x="19" y="19"/>
                      </a:lnTo>
                      <a:lnTo>
                        <a:pt x="17" y="19"/>
                      </a:lnTo>
                      <a:lnTo>
                        <a:pt x="17" y="19"/>
                      </a:lnTo>
                      <a:lnTo>
                        <a:pt x="17" y="17"/>
                      </a:lnTo>
                      <a:lnTo>
                        <a:pt x="17" y="17"/>
                      </a:lnTo>
                      <a:lnTo>
                        <a:pt x="17" y="17"/>
                      </a:lnTo>
                      <a:lnTo>
                        <a:pt x="17" y="15"/>
                      </a:lnTo>
                      <a:lnTo>
                        <a:pt x="17" y="15"/>
                      </a:lnTo>
                      <a:lnTo>
                        <a:pt x="17" y="15"/>
                      </a:lnTo>
                      <a:lnTo>
                        <a:pt x="15" y="15"/>
                      </a:lnTo>
                      <a:lnTo>
                        <a:pt x="15" y="15"/>
                      </a:lnTo>
                      <a:lnTo>
                        <a:pt x="15" y="15"/>
                      </a:lnTo>
                      <a:lnTo>
                        <a:pt x="15" y="15"/>
                      </a:lnTo>
                      <a:lnTo>
                        <a:pt x="13" y="15"/>
                      </a:lnTo>
                      <a:lnTo>
                        <a:pt x="13" y="13"/>
                      </a:lnTo>
                      <a:lnTo>
                        <a:pt x="13" y="13"/>
                      </a:lnTo>
                      <a:lnTo>
                        <a:pt x="13" y="13"/>
                      </a:lnTo>
                      <a:lnTo>
                        <a:pt x="11" y="13"/>
                      </a:lnTo>
                      <a:lnTo>
                        <a:pt x="11" y="13"/>
                      </a:lnTo>
                      <a:lnTo>
                        <a:pt x="11" y="12"/>
                      </a:lnTo>
                      <a:lnTo>
                        <a:pt x="11" y="12"/>
                      </a:lnTo>
                      <a:lnTo>
                        <a:pt x="9" y="12"/>
                      </a:lnTo>
                      <a:lnTo>
                        <a:pt x="9" y="12"/>
                      </a:lnTo>
                      <a:lnTo>
                        <a:pt x="9" y="12"/>
                      </a:lnTo>
                      <a:lnTo>
                        <a:pt x="9" y="13"/>
                      </a:lnTo>
                      <a:lnTo>
                        <a:pt x="8" y="13"/>
                      </a:lnTo>
                      <a:lnTo>
                        <a:pt x="8" y="12"/>
                      </a:lnTo>
                      <a:lnTo>
                        <a:pt x="8" y="12"/>
                      </a:lnTo>
                      <a:lnTo>
                        <a:pt x="6" y="12"/>
                      </a:lnTo>
                      <a:lnTo>
                        <a:pt x="6" y="12"/>
                      </a:lnTo>
                      <a:lnTo>
                        <a:pt x="6" y="12"/>
                      </a:lnTo>
                      <a:lnTo>
                        <a:pt x="6" y="12"/>
                      </a:lnTo>
                      <a:lnTo>
                        <a:pt x="6" y="12"/>
                      </a:lnTo>
                      <a:lnTo>
                        <a:pt x="4" y="12"/>
                      </a:lnTo>
                      <a:lnTo>
                        <a:pt x="4" y="12"/>
                      </a:lnTo>
                      <a:lnTo>
                        <a:pt x="4" y="12"/>
                      </a:lnTo>
                      <a:lnTo>
                        <a:pt x="4" y="12"/>
                      </a:lnTo>
                      <a:lnTo>
                        <a:pt x="4" y="10"/>
                      </a:lnTo>
                      <a:lnTo>
                        <a:pt x="2" y="10"/>
                      </a:lnTo>
                      <a:lnTo>
                        <a:pt x="2" y="10"/>
                      </a:lnTo>
                      <a:lnTo>
                        <a:pt x="2" y="10"/>
                      </a:lnTo>
                      <a:lnTo>
                        <a:pt x="0" y="10"/>
                      </a:lnTo>
                      <a:lnTo>
                        <a:pt x="0" y="8"/>
                      </a:lnTo>
                      <a:lnTo>
                        <a:pt x="0" y="8"/>
                      </a:lnTo>
                      <a:lnTo>
                        <a:pt x="0" y="8"/>
                      </a:lnTo>
                      <a:lnTo>
                        <a:pt x="0" y="8"/>
                      </a:lnTo>
                      <a:lnTo>
                        <a:pt x="0" y="6"/>
                      </a:lnTo>
                      <a:lnTo>
                        <a:pt x="0" y="6"/>
                      </a:lnTo>
                      <a:lnTo>
                        <a:pt x="0" y="6"/>
                      </a:lnTo>
                      <a:lnTo>
                        <a:pt x="0" y="4"/>
                      </a:lnTo>
                      <a:lnTo>
                        <a:pt x="2" y="4"/>
                      </a:lnTo>
                      <a:lnTo>
                        <a:pt x="2" y="4"/>
                      </a:lnTo>
                      <a:lnTo>
                        <a:pt x="4" y="4"/>
                      </a:lnTo>
                      <a:lnTo>
                        <a:pt x="4" y="4"/>
                      </a:lnTo>
                      <a:lnTo>
                        <a:pt x="4" y="4"/>
                      </a:lnTo>
                      <a:lnTo>
                        <a:pt x="4" y="4"/>
                      </a:lnTo>
                      <a:lnTo>
                        <a:pt x="6" y="4"/>
                      </a:lnTo>
                      <a:lnTo>
                        <a:pt x="6" y="4"/>
                      </a:lnTo>
                      <a:lnTo>
                        <a:pt x="6" y="2"/>
                      </a:lnTo>
                      <a:lnTo>
                        <a:pt x="6" y="2"/>
                      </a:lnTo>
                      <a:lnTo>
                        <a:pt x="8" y="2"/>
                      </a:lnTo>
                      <a:lnTo>
                        <a:pt x="8" y="4"/>
                      </a:lnTo>
                      <a:lnTo>
                        <a:pt x="8" y="4"/>
                      </a:lnTo>
                      <a:lnTo>
                        <a:pt x="9" y="4"/>
                      </a:lnTo>
                      <a:lnTo>
                        <a:pt x="9" y="2"/>
                      </a:lnTo>
                      <a:lnTo>
                        <a:pt x="9" y="2"/>
                      </a:lnTo>
                      <a:lnTo>
                        <a:pt x="9" y="2"/>
                      </a:lnTo>
                      <a:lnTo>
                        <a:pt x="11" y="2"/>
                      </a:lnTo>
                      <a:lnTo>
                        <a:pt x="11" y="2"/>
                      </a:lnTo>
                      <a:lnTo>
                        <a:pt x="11" y="2"/>
                      </a:lnTo>
                      <a:lnTo>
                        <a:pt x="13" y="2"/>
                      </a:lnTo>
                      <a:lnTo>
                        <a:pt x="13" y="2"/>
                      </a:lnTo>
                      <a:lnTo>
                        <a:pt x="13" y="4"/>
                      </a:lnTo>
                      <a:lnTo>
                        <a:pt x="15" y="4"/>
                      </a:lnTo>
                      <a:lnTo>
                        <a:pt x="15" y="4"/>
                      </a:lnTo>
                      <a:lnTo>
                        <a:pt x="15" y="2"/>
                      </a:lnTo>
                      <a:lnTo>
                        <a:pt x="15" y="2"/>
                      </a:lnTo>
                      <a:lnTo>
                        <a:pt x="17" y="2"/>
                      </a:lnTo>
                      <a:lnTo>
                        <a:pt x="17" y="2"/>
                      </a:lnTo>
                      <a:lnTo>
                        <a:pt x="17" y="2"/>
                      </a:lnTo>
                      <a:lnTo>
                        <a:pt x="17" y="0"/>
                      </a:lnTo>
                      <a:lnTo>
                        <a:pt x="17"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0" name="Freeform 980">
                  <a:extLst>
                    <a:ext uri="{FF2B5EF4-FFF2-40B4-BE49-F238E27FC236}">
                      <a16:creationId xmlns:a16="http://schemas.microsoft.com/office/drawing/2014/main" id="{A8E27632-3441-4B23-9511-E343D832E982}"/>
                    </a:ext>
                  </a:extLst>
                </p:cNvPr>
                <p:cNvSpPr>
                  <a:spLocks/>
                </p:cNvSpPr>
                <p:nvPr/>
              </p:nvSpPr>
              <p:spPr bwMode="auto">
                <a:xfrm>
                  <a:off x="17818241" y="4670426"/>
                  <a:ext cx="53975" cy="55563"/>
                </a:xfrm>
                <a:custGeom>
                  <a:avLst/>
                  <a:gdLst>
                    <a:gd name="T0" fmla="*/ 17 w 34"/>
                    <a:gd name="T1" fmla="*/ 2 h 35"/>
                    <a:gd name="T2" fmla="*/ 17 w 34"/>
                    <a:gd name="T3" fmla="*/ 4 h 35"/>
                    <a:gd name="T4" fmla="*/ 19 w 34"/>
                    <a:gd name="T5" fmla="*/ 6 h 35"/>
                    <a:gd name="T6" fmla="*/ 19 w 34"/>
                    <a:gd name="T7" fmla="*/ 8 h 35"/>
                    <a:gd name="T8" fmla="*/ 21 w 34"/>
                    <a:gd name="T9" fmla="*/ 10 h 35"/>
                    <a:gd name="T10" fmla="*/ 21 w 34"/>
                    <a:gd name="T11" fmla="*/ 12 h 35"/>
                    <a:gd name="T12" fmla="*/ 21 w 34"/>
                    <a:gd name="T13" fmla="*/ 15 h 35"/>
                    <a:gd name="T14" fmla="*/ 21 w 34"/>
                    <a:gd name="T15" fmla="*/ 17 h 35"/>
                    <a:gd name="T16" fmla="*/ 23 w 34"/>
                    <a:gd name="T17" fmla="*/ 19 h 35"/>
                    <a:gd name="T18" fmla="*/ 25 w 34"/>
                    <a:gd name="T19" fmla="*/ 21 h 35"/>
                    <a:gd name="T20" fmla="*/ 27 w 34"/>
                    <a:gd name="T21" fmla="*/ 21 h 35"/>
                    <a:gd name="T22" fmla="*/ 28 w 34"/>
                    <a:gd name="T23" fmla="*/ 23 h 35"/>
                    <a:gd name="T24" fmla="*/ 32 w 34"/>
                    <a:gd name="T25" fmla="*/ 23 h 35"/>
                    <a:gd name="T26" fmla="*/ 30 w 34"/>
                    <a:gd name="T27" fmla="*/ 23 h 35"/>
                    <a:gd name="T28" fmla="*/ 28 w 34"/>
                    <a:gd name="T29" fmla="*/ 25 h 35"/>
                    <a:gd name="T30" fmla="*/ 28 w 34"/>
                    <a:gd name="T31" fmla="*/ 29 h 35"/>
                    <a:gd name="T32" fmla="*/ 27 w 34"/>
                    <a:gd name="T33" fmla="*/ 31 h 35"/>
                    <a:gd name="T34" fmla="*/ 28 w 34"/>
                    <a:gd name="T35" fmla="*/ 29 h 35"/>
                    <a:gd name="T36" fmla="*/ 30 w 34"/>
                    <a:gd name="T37" fmla="*/ 29 h 35"/>
                    <a:gd name="T38" fmla="*/ 32 w 34"/>
                    <a:gd name="T39" fmla="*/ 31 h 35"/>
                    <a:gd name="T40" fmla="*/ 32 w 34"/>
                    <a:gd name="T41" fmla="*/ 31 h 35"/>
                    <a:gd name="T42" fmla="*/ 30 w 34"/>
                    <a:gd name="T43" fmla="*/ 33 h 35"/>
                    <a:gd name="T44" fmla="*/ 30 w 34"/>
                    <a:gd name="T45" fmla="*/ 33 h 35"/>
                    <a:gd name="T46" fmla="*/ 27 w 34"/>
                    <a:gd name="T47" fmla="*/ 35 h 35"/>
                    <a:gd name="T48" fmla="*/ 25 w 34"/>
                    <a:gd name="T49" fmla="*/ 35 h 35"/>
                    <a:gd name="T50" fmla="*/ 25 w 34"/>
                    <a:gd name="T51" fmla="*/ 31 h 35"/>
                    <a:gd name="T52" fmla="*/ 21 w 34"/>
                    <a:gd name="T53" fmla="*/ 31 h 35"/>
                    <a:gd name="T54" fmla="*/ 19 w 34"/>
                    <a:gd name="T55" fmla="*/ 31 h 35"/>
                    <a:gd name="T56" fmla="*/ 17 w 34"/>
                    <a:gd name="T57" fmla="*/ 29 h 35"/>
                    <a:gd name="T58" fmla="*/ 15 w 34"/>
                    <a:gd name="T59" fmla="*/ 29 h 35"/>
                    <a:gd name="T60" fmla="*/ 15 w 34"/>
                    <a:gd name="T61" fmla="*/ 25 h 35"/>
                    <a:gd name="T62" fmla="*/ 15 w 34"/>
                    <a:gd name="T63" fmla="*/ 23 h 35"/>
                    <a:gd name="T64" fmla="*/ 15 w 34"/>
                    <a:gd name="T65" fmla="*/ 21 h 35"/>
                    <a:gd name="T66" fmla="*/ 13 w 34"/>
                    <a:gd name="T67" fmla="*/ 19 h 35"/>
                    <a:gd name="T68" fmla="*/ 13 w 34"/>
                    <a:gd name="T69" fmla="*/ 17 h 35"/>
                    <a:gd name="T70" fmla="*/ 13 w 34"/>
                    <a:gd name="T71" fmla="*/ 15 h 35"/>
                    <a:gd name="T72" fmla="*/ 9 w 34"/>
                    <a:gd name="T73" fmla="*/ 13 h 35"/>
                    <a:gd name="T74" fmla="*/ 7 w 34"/>
                    <a:gd name="T75" fmla="*/ 13 h 35"/>
                    <a:gd name="T76" fmla="*/ 5 w 34"/>
                    <a:gd name="T77" fmla="*/ 15 h 35"/>
                    <a:gd name="T78" fmla="*/ 4 w 34"/>
                    <a:gd name="T79" fmla="*/ 13 h 35"/>
                    <a:gd name="T80" fmla="*/ 2 w 34"/>
                    <a:gd name="T81" fmla="*/ 13 h 35"/>
                    <a:gd name="T82" fmla="*/ 0 w 34"/>
                    <a:gd name="T83" fmla="*/ 12 h 35"/>
                    <a:gd name="T84" fmla="*/ 2 w 34"/>
                    <a:gd name="T85" fmla="*/ 10 h 35"/>
                    <a:gd name="T86" fmla="*/ 4 w 34"/>
                    <a:gd name="T87" fmla="*/ 8 h 35"/>
                    <a:gd name="T88" fmla="*/ 5 w 34"/>
                    <a:gd name="T89" fmla="*/ 8 h 35"/>
                    <a:gd name="T90" fmla="*/ 4 w 34"/>
                    <a:gd name="T91" fmla="*/ 6 h 35"/>
                    <a:gd name="T92" fmla="*/ 5 w 34"/>
                    <a:gd name="T93" fmla="*/ 4 h 35"/>
                    <a:gd name="T94" fmla="*/ 7 w 34"/>
                    <a:gd name="T95" fmla="*/ 2 h 35"/>
                    <a:gd name="T96" fmla="*/ 9 w 34"/>
                    <a:gd name="T97" fmla="*/ 0 h 35"/>
                    <a:gd name="T98" fmla="*/ 11 w 34"/>
                    <a:gd name="T99" fmla="*/ 2 h 35"/>
                    <a:gd name="T100" fmla="*/ 11 w 34"/>
                    <a:gd name="T101" fmla="*/ 2 h 35"/>
                    <a:gd name="T102" fmla="*/ 13 w 34"/>
                    <a:gd name="T103" fmla="*/ 0 h 35"/>
                    <a:gd name="T104" fmla="*/ 15 w 34"/>
                    <a:gd name="T10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 h="35">
                      <a:moveTo>
                        <a:pt x="15" y="0"/>
                      </a:moveTo>
                      <a:lnTo>
                        <a:pt x="15" y="2"/>
                      </a:lnTo>
                      <a:lnTo>
                        <a:pt x="17" y="2"/>
                      </a:lnTo>
                      <a:lnTo>
                        <a:pt x="17" y="2"/>
                      </a:lnTo>
                      <a:lnTo>
                        <a:pt x="17" y="2"/>
                      </a:lnTo>
                      <a:lnTo>
                        <a:pt x="19" y="2"/>
                      </a:lnTo>
                      <a:lnTo>
                        <a:pt x="19" y="4"/>
                      </a:lnTo>
                      <a:lnTo>
                        <a:pt x="17" y="4"/>
                      </a:lnTo>
                      <a:lnTo>
                        <a:pt x="17" y="4"/>
                      </a:lnTo>
                      <a:lnTo>
                        <a:pt x="19" y="4"/>
                      </a:lnTo>
                      <a:lnTo>
                        <a:pt x="19" y="6"/>
                      </a:lnTo>
                      <a:lnTo>
                        <a:pt x="19" y="6"/>
                      </a:lnTo>
                      <a:lnTo>
                        <a:pt x="19" y="6"/>
                      </a:lnTo>
                      <a:lnTo>
                        <a:pt x="19" y="8"/>
                      </a:lnTo>
                      <a:lnTo>
                        <a:pt x="19" y="8"/>
                      </a:lnTo>
                      <a:lnTo>
                        <a:pt x="19" y="8"/>
                      </a:lnTo>
                      <a:lnTo>
                        <a:pt x="21" y="8"/>
                      </a:lnTo>
                      <a:lnTo>
                        <a:pt x="21" y="8"/>
                      </a:lnTo>
                      <a:lnTo>
                        <a:pt x="21" y="10"/>
                      </a:lnTo>
                      <a:lnTo>
                        <a:pt x="21" y="10"/>
                      </a:lnTo>
                      <a:lnTo>
                        <a:pt x="19" y="10"/>
                      </a:lnTo>
                      <a:lnTo>
                        <a:pt x="19" y="12"/>
                      </a:lnTo>
                      <a:lnTo>
                        <a:pt x="19" y="12"/>
                      </a:lnTo>
                      <a:lnTo>
                        <a:pt x="21" y="12"/>
                      </a:lnTo>
                      <a:lnTo>
                        <a:pt x="21" y="13"/>
                      </a:lnTo>
                      <a:lnTo>
                        <a:pt x="21" y="13"/>
                      </a:lnTo>
                      <a:lnTo>
                        <a:pt x="21" y="15"/>
                      </a:lnTo>
                      <a:lnTo>
                        <a:pt x="21" y="15"/>
                      </a:lnTo>
                      <a:lnTo>
                        <a:pt x="21" y="15"/>
                      </a:lnTo>
                      <a:lnTo>
                        <a:pt x="21" y="15"/>
                      </a:lnTo>
                      <a:lnTo>
                        <a:pt x="21" y="17"/>
                      </a:lnTo>
                      <a:lnTo>
                        <a:pt x="21" y="17"/>
                      </a:lnTo>
                      <a:lnTo>
                        <a:pt x="21" y="17"/>
                      </a:lnTo>
                      <a:lnTo>
                        <a:pt x="21" y="19"/>
                      </a:lnTo>
                      <a:lnTo>
                        <a:pt x="23" y="19"/>
                      </a:lnTo>
                      <a:lnTo>
                        <a:pt x="23" y="19"/>
                      </a:lnTo>
                      <a:lnTo>
                        <a:pt x="23" y="19"/>
                      </a:lnTo>
                      <a:lnTo>
                        <a:pt x="23" y="21"/>
                      </a:lnTo>
                      <a:lnTo>
                        <a:pt x="25" y="21"/>
                      </a:lnTo>
                      <a:lnTo>
                        <a:pt x="25" y="21"/>
                      </a:lnTo>
                      <a:lnTo>
                        <a:pt x="25" y="21"/>
                      </a:lnTo>
                      <a:lnTo>
                        <a:pt x="25" y="21"/>
                      </a:lnTo>
                      <a:lnTo>
                        <a:pt x="27" y="21"/>
                      </a:lnTo>
                      <a:lnTo>
                        <a:pt x="27" y="21"/>
                      </a:lnTo>
                      <a:lnTo>
                        <a:pt x="27" y="21"/>
                      </a:lnTo>
                      <a:lnTo>
                        <a:pt x="28" y="21"/>
                      </a:lnTo>
                      <a:lnTo>
                        <a:pt x="28" y="23"/>
                      </a:lnTo>
                      <a:lnTo>
                        <a:pt x="28" y="23"/>
                      </a:lnTo>
                      <a:lnTo>
                        <a:pt x="30" y="23"/>
                      </a:lnTo>
                      <a:lnTo>
                        <a:pt x="30" y="23"/>
                      </a:lnTo>
                      <a:lnTo>
                        <a:pt x="30" y="23"/>
                      </a:lnTo>
                      <a:lnTo>
                        <a:pt x="32" y="23"/>
                      </a:lnTo>
                      <a:lnTo>
                        <a:pt x="32" y="23"/>
                      </a:lnTo>
                      <a:lnTo>
                        <a:pt x="32" y="23"/>
                      </a:lnTo>
                      <a:lnTo>
                        <a:pt x="30" y="23"/>
                      </a:lnTo>
                      <a:lnTo>
                        <a:pt x="30" y="23"/>
                      </a:lnTo>
                      <a:lnTo>
                        <a:pt x="30" y="23"/>
                      </a:lnTo>
                      <a:lnTo>
                        <a:pt x="30" y="25"/>
                      </a:lnTo>
                      <a:lnTo>
                        <a:pt x="28" y="25"/>
                      </a:lnTo>
                      <a:lnTo>
                        <a:pt x="28" y="25"/>
                      </a:lnTo>
                      <a:lnTo>
                        <a:pt x="28" y="27"/>
                      </a:lnTo>
                      <a:lnTo>
                        <a:pt x="28" y="27"/>
                      </a:lnTo>
                      <a:lnTo>
                        <a:pt x="28" y="27"/>
                      </a:lnTo>
                      <a:lnTo>
                        <a:pt x="28" y="29"/>
                      </a:lnTo>
                      <a:lnTo>
                        <a:pt x="28" y="29"/>
                      </a:lnTo>
                      <a:lnTo>
                        <a:pt x="27" y="29"/>
                      </a:lnTo>
                      <a:lnTo>
                        <a:pt x="27" y="31"/>
                      </a:lnTo>
                      <a:lnTo>
                        <a:pt x="27" y="31"/>
                      </a:lnTo>
                      <a:lnTo>
                        <a:pt x="28" y="31"/>
                      </a:lnTo>
                      <a:lnTo>
                        <a:pt x="28" y="31"/>
                      </a:lnTo>
                      <a:lnTo>
                        <a:pt x="28" y="31"/>
                      </a:lnTo>
                      <a:lnTo>
                        <a:pt x="28" y="29"/>
                      </a:lnTo>
                      <a:lnTo>
                        <a:pt x="28" y="29"/>
                      </a:lnTo>
                      <a:lnTo>
                        <a:pt x="30" y="29"/>
                      </a:lnTo>
                      <a:lnTo>
                        <a:pt x="30" y="29"/>
                      </a:lnTo>
                      <a:lnTo>
                        <a:pt x="30" y="29"/>
                      </a:lnTo>
                      <a:lnTo>
                        <a:pt x="32" y="29"/>
                      </a:lnTo>
                      <a:lnTo>
                        <a:pt x="32" y="29"/>
                      </a:lnTo>
                      <a:lnTo>
                        <a:pt x="32" y="31"/>
                      </a:lnTo>
                      <a:lnTo>
                        <a:pt x="32" y="31"/>
                      </a:lnTo>
                      <a:lnTo>
                        <a:pt x="32" y="31"/>
                      </a:lnTo>
                      <a:lnTo>
                        <a:pt x="34" y="31"/>
                      </a:lnTo>
                      <a:lnTo>
                        <a:pt x="34" y="31"/>
                      </a:lnTo>
                      <a:lnTo>
                        <a:pt x="32" y="31"/>
                      </a:lnTo>
                      <a:lnTo>
                        <a:pt x="32" y="33"/>
                      </a:lnTo>
                      <a:lnTo>
                        <a:pt x="32" y="33"/>
                      </a:lnTo>
                      <a:lnTo>
                        <a:pt x="32" y="33"/>
                      </a:lnTo>
                      <a:lnTo>
                        <a:pt x="30" y="33"/>
                      </a:lnTo>
                      <a:lnTo>
                        <a:pt x="30" y="33"/>
                      </a:lnTo>
                      <a:lnTo>
                        <a:pt x="30" y="33"/>
                      </a:lnTo>
                      <a:lnTo>
                        <a:pt x="30" y="33"/>
                      </a:lnTo>
                      <a:lnTo>
                        <a:pt x="30" y="33"/>
                      </a:lnTo>
                      <a:lnTo>
                        <a:pt x="30" y="35"/>
                      </a:lnTo>
                      <a:lnTo>
                        <a:pt x="28" y="35"/>
                      </a:lnTo>
                      <a:lnTo>
                        <a:pt x="28" y="35"/>
                      </a:lnTo>
                      <a:lnTo>
                        <a:pt x="27" y="35"/>
                      </a:lnTo>
                      <a:lnTo>
                        <a:pt x="27" y="35"/>
                      </a:lnTo>
                      <a:lnTo>
                        <a:pt x="27" y="35"/>
                      </a:lnTo>
                      <a:lnTo>
                        <a:pt x="25" y="35"/>
                      </a:lnTo>
                      <a:lnTo>
                        <a:pt x="25" y="35"/>
                      </a:lnTo>
                      <a:lnTo>
                        <a:pt x="25" y="33"/>
                      </a:lnTo>
                      <a:lnTo>
                        <a:pt x="25" y="33"/>
                      </a:lnTo>
                      <a:lnTo>
                        <a:pt x="25" y="33"/>
                      </a:lnTo>
                      <a:lnTo>
                        <a:pt x="25" y="31"/>
                      </a:lnTo>
                      <a:lnTo>
                        <a:pt x="23" y="31"/>
                      </a:lnTo>
                      <a:lnTo>
                        <a:pt x="23" y="31"/>
                      </a:lnTo>
                      <a:lnTo>
                        <a:pt x="21" y="31"/>
                      </a:lnTo>
                      <a:lnTo>
                        <a:pt x="21" y="31"/>
                      </a:lnTo>
                      <a:lnTo>
                        <a:pt x="21" y="31"/>
                      </a:lnTo>
                      <a:lnTo>
                        <a:pt x="21" y="31"/>
                      </a:lnTo>
                      <a:lnTo>
                        <a:pt x="21" y="31"/>
                      </a:lnTo>
                      <a:lnTo>
                        <a:pt x="19" y="31"/>
                      </a:lnTo>
                      <a:lnTo>
                        <a:pt x="19" y="31"/>
                      </a:lnTo>
                      <a:lnTo>
                        <a:pt x="19" y="29"/>
                      </a:lnTo>
                      <a:lnTo>
                        <a:pt x="19" y="29"/>
                      </a:lnTo>
                      <a:lnTo>
                        <a:pt x="17" y="29"/>
                      </a:lnTo>
                      <a:lnTo>
                        <a:pt x="17" y="29"/>
                      </a:lnTo>
                      <a:lnTo>
                        <a:pt x="17" y="29"/>
                      </a:lnTo>
                      <a:lnTo>
                        <a:pt x="15" y="29"/>
                      </a:lnTo>
                      <a:lnTo>
                        <a:pt x="15" y="29"/>
                      </a:lnTo>
                      <a:lnTo>
                        <a:pt x="15" y="27"/>
                      </a:lnTo>
                      <a:lnTo>
                        <a:pt x="15" y="27"/>
                      </a:lnTo>
                      <a:lnTo>
                        <a:pt x="15" y="27"/>
                      </a:lnTo>
                      <a:lnTo>
                        <a:pt x="15" y="25"/>
                      </a:lnTo>
                      <a:lnTo>
                        <a:pt x="15" y="25"/>
                      </a:lnTo>
                      <a:lnTo>
                        <a:pt x="15" y="23"/>
                      </a:lnTo>
                      <a:lnTo>
                        <a:pt x="15" y="23"/>
                      </a:lnTo>
                      <a:lnTo>
                        <a:pt x="15" y="23"/>
                      </a:lnTo>
                      <a:lnTo>
                        <a:pt x="15" y="23"/>
                      </a:lnTo>
                      <a:lnTo>
                        <a:pt x="15" y="21"/>
                      </a:lnTo>
                      <a:lnTo>
                        <a:pt x="15" y="21"/>
                      </a:lnTo>
                      <a:lnTo>
                        <a:pt x="15" y="21"/>
                      </a:lnTo>
                      <a:lnTo>
                        <a:pt x="13" y="21"/>
                      </a:lnTo>
                      <a:lnTo>
                        <a:pt x="13" y="21"/>
                      </a:lnTo>
                      <a:lnTo>
                        <a:pt x="13" y="21"/>
                      </a:lnTo>
                      <a:lnTo>
                        <a:pt x="13" y="19"/>
                      </a:lnTo>
                      <a:lnTo>
                        <a:pt x="13" y="19"/>
                      </a:lnTo>
                      <a:lnTo>
                        <a:pt x="13" y="19"/>
                      </a:lnTo>
                      <a:lnTo>
                        <a:pt x="13" y="17"/>
                      </a:lnTo>
                      <a:lnTo>
                        <a:pt x="13" y="17"/>
                      </a:lnTo>
                      <a:lnTo>
                        <a:pt x="13" y="15"/>
                      </a:lnTo>
                      <a:lnTo>
                        <a:pt x="13" y="15"/>
                      </a:lnTo>
                      <a:lnTo>
                        <a:pt x="13" y="15"/>
                      </a:lnTo>
                      <a:lnTo>
                        <a:pt x="13" y="15"/>
                      </a:lnTo>
                      <a:lnTo>
                        <a:pt x="11" y="15"/>
                      </a:lnTo>
                      <a:lnTo>
                        <a:pt x="11" y="15"/>
                      </a:lnTo>
                      <a:lnTo>
                        <a:pt x="9" y="15"/>
                      </a:lnTo>
                      <a:lnTo>
                        <a:pt x="9" y="13"/>
                      </a:lnTo>
                      <a:lnTo>
                        <a:pt x="9" y="13"/>
                      </a:lnTo>
                      <a:lnTo>
                        <a:pt x="9" y="13"/>
                      </a:lnTo>
                      <a:lnTo>
                        <a:pt x="7" y="13"/>
                      </a:lnTo>
                      <a:lnTo>
                        <a:pt x="7" y="13"/>
                      </a:lnTo>
                      <a:lnTo>
                        <a:pt x="7" y="15"/>
                      </a:lnTo>
                      <a:lnTo>
                        <a:pt x="7" y="15"/>
                      </a:lnTo>
                      <a:lnTo>
                        <a:pt x="5" y="15"/>
                      </a:lnTo>
                      <a:lnTo>
                        <a:pt x="5" y="15"/>
                      </a:lnTo>
                      <a:lnTo>
                        <a:pt x="4" y="15"/>
                      </a:lnTo>
                      <a:lnTo>
                        <a:pt x="4" y="15"/>
                      </a:lnTo>
                      <a:lnTo>
                        <a:pt x="4" y="13"/>
                      </a:lnTo>
                      <a:lnTo>
                        <a:pt x="4" y="13"/>
                      </a:lnTo>
                      <a:lnTo>
                        <a:pt x="4" y="13"/>
                      </a:lnTo>
                      <a:lnTo>
                        <a:pt x="2" y="13"/>
                      </a:lnTo>
                      <a:lnTo>
                        <a:pt x="2" y="13"/>
                      </a:lnTo>
                      <a:lnTo>
                        <a:pt x="2" y="13"/>
                      </a:lnTo>
                      <a:lnTo>
                        <a:pt x="2" y="13"/>
                      </a:lnTo>
                      <a:lnTo>
                        <a:pt x="0" y="13"/>
                      </a:lnTo>
                      <a:lnTo>
                        <a:pt x="0" y="12"/>
                      </a:lnTo>
                      <a:lnTo>
                        <a:pt x="0" y="12"/>
                      </a:lnTo>
                      <a:lnTo>
                        <a:pt x="2" y="12"/>
                      </a:lnTo>
                      <a:lnTo>
                        <a:pt x="2" y="10"/>
                      </a:lnTo>
                      <a:lnTo>
                        <a:pt x="2" y="10"/>
                      </a:lnTo>
                      <a:lnTo>
                        <a:pt x="2" y="10"/>
                      </a:lnTo>
                      <a:lnTo>
                        <a:pt x="4" y="10"/>
                      </a:lnTo>
                      <a:lnTo>
                        <a:pt x="4" y="8"/>
                      </a:lnTo>
                      <a:lnTo>
                        <a:pt x="4" y="8"/>
                      </a:lnTo>
                      <a:lnTo>
                        <a:pt x="4" y="8"/>
                      </a:lnTo>
                      <a:lnTo>
                        <a:pt x="4" y="8"/>
                      </a:lnTo>
                      <a:lnTo>
                        <a:pt x="5" y="8"/>
                      </a:lnTo>
                      <a:lnTo>
                        <a:pt x="5" y="8"/>
                      </a:lnTo>
                      <a:lnTo>
                        <a:pt x="5" y="8"/>
                      </a:lnTo>
                      <a:lnTo>
                        <a:pt x="5" y="6"/>
                      </a:lnTo>
                      <a:lnTo>
                        <a:pt x="5" y="6"/>
                      </a:lnTo>
                      <a:lnTo>
                        <a:pt x="5" y="6"/>
                      </a:lnTo>
                      <a:lnTo>
                        <a:pt x="4" y="6"/>
                      </a:lnTo>
                      <a:lnTo>
                        <a:pt x="4" y="4"/>
                      </a:lnTo>
                      <a:lnTo>
                        <a:pt x="5" y="4"/>
                      </a:lnTo>
                      <a:lnTo>
                        <a:pt x="5" y="4"/>
                      </a:lnTo>
                      <a:lnTo>
                        <a:pt x="5" y="4"/>
                      </a:lnTo>
                      <a:lnTo>
                        <a:pt x="5" y="2"/>
                      </a:lnTo>
                      <a:lnTo>
                        <a:pt x="7" y="2"/>
                      </a:lnTo>
                      <a:lnTo>
                        <a:pt x="7" y="2"/>
                      </a:lnTo>
                      <a:lnTo>
                        <a:pt x="7" y="2"/>
                      </a:lnTo>
                      <a:lnTo>
                        <a:pt x="7" y="2"/>
                      </a:lnTo>
                      <a:lnTo>
                        <a:pt x="9" y="2"/>
                      </a:lnTo>
                      <a:lnTo>
                        <a:pt x="9" y="0"/>
                      </a:lnTo>
                      <a:lnTo>
                        <a:pt x="9" y="0"/>
                      </a:lnTo>
                      <a:lnTo>
                        <a:pt x="9" y="0"/>
                      </a:lnTo>
                      <a:lnTo>
                        <a:pt x="9" y="2"/>
                      </a:lnTo>
                      <a:lnTo>
                        <a:pt x="9" y="2"/>
                      </a:lnTo>
                      <a:lnTo>
                        <a:pt x="11" y="2"/>
                      </a:lnTo>
                      <a:lnTo>
                        <a:pt x="11" y="4"/>
                      </a:lnTo>
                      <a:lnTo>
                        <a:pt x="11" y="4"/>
                      </a:lnTo>
                      <a:lnTo>
                        <a:pt x="11" y="2"/>
                      </a:lnTo>
                      <a:lnTo>
                        <a:pt x="11" y="2"/>
                      </a:lnTo>
                      <a:lnTo>
                        <a:pt x="11" y="2"/>
                      </a:lnTo>
                      <a:lnTo>
                        <a:pt x="11" y="0"/>
                      </a:lnTo>
                      <a:lnTo>
                        <a:pt x="11" y="0"/>
                      </a:lnTo>
                      <a:lnTo>
                        <a:pt x="13" y="0"/>
                      </a:lnTo>
                      <a:lnTo>
                        <a:pt x="13" y="0"/>
                      </a:lnTo>
                      <a:lnTo>
                        <a:pt x="13" y="0"/>
                      </a:lnTo>
                      <a:lnTo>
                        <a:pt x="15" y="0"/>
                      </a:lnTo>
                      <a:lnTo>
                        <a:pt x="15" y="0"/>
                      </a:lnTo>
                      <a:lnTo>
                        <a:pt x="15" y="0"/>
                      </a:lnTo>
                      <a:lnTo>
                        <a:pt x="15" y="0"/>
                      </a:lnTo>
                      <a:lnTo>
                        <a:pt x="15"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1" name="Freeform 981">
                  <a:extLst>
                    <a:ext uri="{FF2B5EF4-FFF2-40B4-BE49-F238E27FC236}">
                      <a16:creationId xmlns:a16="http://schemas.microsoft.com/office/drawing/2014/main" id="{420459E9-73C9-44C9-84BA-D1DB79504976}"/>
                    </a:ext>
                  </a:extLst>
                </p:cNvPr>
                <p:cNvSpPr>
                  <a:spLocks/>
                </p:cNvSpPr>
                <p:nvPr/>
              </p:nvSpPr>
              <p:spPr bwMode="auto">
                <a:xfrm>
                  <a:off x="17818241" y="4670426"/>
                  <a:ext cx="53975" cy="55563"/>
                </a:xfrm>
                <a:custGeom>
                  <a:avLst/>
                  <a:gdLst>
                    <a:gd name="T0" fmla="*/ 17 w 34"/>
                    <a:gd name="T1" fmla="*/ 2 h 35"/>
                    <a:gd name="T2" fmla="*/ 17 w 34"/>
                    <a:gd name="T3" fmla="*/ 4 h 35"/>
                    <a:gd name="T4" fmla="*/ 19 w 34"/>
                    <a:gd name="T5" fmla="*/ 6 h 35"/>
                    <a:gd name="T6" fmla="*/ 19 w 34"/>
                    <a:gd name="T7" fmla="*/ 8 h 35"/>
                    <a:gd name="T8" fmla="*/ 21 w 34"/>
                    <a:gd name="T9" fmla="*/ 10 h 35"/>
                    <a:gd name="T10" fmla="*/ 21 w 34"/>
                    <a:gd name="T11" fmla="*/ 12 h 35"/>
                    <a:gd name="T12" fmla="*/ 21 w 34"/>
                    <a:gd name="T13" fmla="*/ 15 h 35"/>
                    <a:gd name="T14" fmla="*/ 21 w 34"/>
                    <a:gd name="T15" fmla="*/ 17 h 35"/>
                    <a:gd name="T16" fmla="*/ 23 w 34"/>
                    <a:gd name="T17" fmla="*/ 19 h 35"/>
                    <a:gd name="T18" fmla="*/ 25 w 34"/>
                    <a:gd name="T19" fmla="*/ 21 h 35"/>
                    <a:gd name="T20" fmla="*/ 27 w 34"/>
                    <a:gd name="T21" fmla="*/ 21 h 35"/>
                    <a:gd name="T22" fmla="*/ 28 w 34"/>
                    <a:gd name="T23" fmla="*/ 23 h 35"/>
                    <a:gd name="T24" fmla="*/ 32 w 34"/>
                    <a:gd name="T25" fmla="*/ 23 h 35"/>
                    <a:gd name="T26" fmla="*/ 30 w 34"/>
                    <a:gd name="T27" fmla="*/ 23 h 35"/>
                    <a:gd name="T28" fmla="*/ 28 w 34"/>
                    <a:gd name="T29" fmla="*/ 25 h 35"/>
                    <a:gd name="T30" fmla="*/ 28 w 34"/>
                    <a:gd name="T31" fmla="*/ 29 h 35"/>
                    <a:gd name="T32" fmla="*/ 27 w 34"/>
                    <a:gd name="T33" fmla="*/ 31 h 35"/>
                    <a:gd name="T34" fmla="*/ 28 w 34"/>
                    <a:gd name="T35" fmla="*/ 29 h 35"/>
                    <a:gd name="T36" fmla="*/ 30 w 34"/>
                    <a:gd name="T37" fmla="*/ 29 h 35"/>
                    <a:gd name="T38" fmla="*/ 32 w 34"/>
                    <a:gd name="T39" fmla="*/ 31 h 35"/>
                    <a:gd name="T40" fmla="*/ 32 w 34"/>
                    <a:gd name="T41" fmla="*/ 31 h 35"/>
                    <a:gd name="T42" fmla="*/ 30 w 34"/>
                    <a:gd name="T43" fmla="*/ 33 h 35"/>
                    <a:gd name="T44" fmla="*/ 30 w 34"/>
                    <a:gd name="T45" fmla="*/ 33 h 35"/>
                    <a:gd name="T46" fmla="*/ 27 w 34"/>
                    <a:gd name="T47" fmla="*/ 35 h 35"/>
                    <a:gd name="T48" fmla="*/ 25 w 34"/>
                    <a:gd name="T49" fmla="*/ 35 h 35"/>
                    <a:gd name="T50" fmla="*/ 25 w 34"/>
                    <a:gd name="T51" fmla="*/ 31 h 35"/>
                    <a:gd name="T52" fmla="*/ 21 w 34"/>
                    <a:gd name="T53" fmla="*/ 31 h 35"/>
                    <a:gd name="T54" fmla="*/ 19 w 34"/>
                    <a:gd name="T55" fmla="*/ 31 h 35"/>
                    <a:gd name="T56" fmla="*/ 17 w 34"/>
                    <a:gd name="T57" fmla="*/ 29 h 35"/>
                    <a:gd name="T58" fmla="*/ 15 w 34"/>
                    <a:gd name="T59" fmla="*/ 29 h 35"/>
                    <a:gd name="T60" fmla="*/ 15 w 34"/>
                    <a:gd name="T61" fmla="*/ 25 h 35"/>
                    <a:gd name="T62" fmla="*/ 15 w 34"/>
                    <a:gd name="T63" fmla="*/ 23 h 35"/>
                    <a:gd name="T64" fmla="*/ 15 w 34"/>
                    <a:gd name="T65" fmla="*/ 21 h 35"/>
                    <a:gd name="T66" fmla="*/ 13 w 34"/>
                    <a:gd name="T67" fmla="*/ 19 h 35"/>
                    <a:gd name="T68" fmla="*/ 13 w 34"/>
                    <a:gd name="T69" fmla="*/ 17 h 35"/>
                    <a:gd name="T70" fmla="*/ 13 w 34"/>
                    <a:gd name="T71" fmla="*/ 15 h 35"/>
                    <a:gd name="T72" fmla="*/ 9 w 34"/>
                    <a:gd name="T73" fmla="*/ 13 h 35"/>
                    <a:gd name="T74" fmla="*/ 7 w 34"/>
                    <a:gd name="T75" fmla="*/ 13 h 35"/>
                    <a:gd name="T76" fmla="*/ 5 w 34"/>
                    <a:gd name="T77" fmla="*/ 15 h 35"/>
                    <a:gd name="T78" fmla="*/ 4 w 34"/>
                    <a:gd name="T79" fmla="*/ 13 h 35"/>
                    <a:gd name="T80" fmla="*/ 2 w 34"/>
                    <a:gd name="T81" fmla="*/ 13 h 35"/>
                    <a:gd name="T82" fmla="*/ 0 w 34"/>
                    <a:gd name="T83" fmla="*/ 12 h 35"/>
                    <a:gd name="T84" fmla="*/ 2 w 34"/>
                    <a:gd name="T85" fmla="*/ 10 h 35"/>
                    <a:gd name="T86" fmla="*/ 4 w 34"/>
                    <a:gd name="T87" fmla="*/ 8 h 35"/>
                    <a:gd name="T88" fmla="*/ 5 w 34"/>
                    <a:gd name="T89" fmla="*/ 8 h 35"/>
                    <a:gd name="T90" fmla="*/ 4 w 34"/>
                    <a:gd name="T91" fmla="*/ 6 h 35"/>
                    <a:gd name="T92" fmla="*/ 5 w 34"/>
                    <a:gd name="T93" fmla="*/ 4 h 35"/>
                    <a:gd name="T94" fmla="*/ 7 w 34"/>
                    <a:gd name="T95" fmla="*/ 2 h 35"/>
                    <a:gd name="T96" fmla="*/ 9 w 34"/>
                    <a:gd name="T97" fmla="*/ 0 h 35"/>
                    <a:gd name="T98" fmla="*/ 11 w 34"/>
                    <a:gd name="T99" fmla="*/ 2 h 35"/>
                    <a:gd name="T100" fmla="*/ 11 w 34"/>
                    <a:gd name="T101" fmla="*/ 2 h 35"/>
                    <a:gd name="T102" fmla="*/ 13 w 34"/>
                    <a:gd name="T103" fmla="*/ 0 h 35"/>
                    <a:gd name="T104" fmla="*/ 15 w 34"/>
                    <a:gd name="T10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4" h="35">
                      <a:moveTo>
                        <a:pt x="15" y="0"/>
                      </a:moveTo>
                      <a:lnTo>
                        <a:pt x="15" y="2"/>
                      </a:lnTo>
                      <a:lnTo>
                        <a:pt x="17" y="2"/>
                      </a:lnTo>
                      <a:lnTo>
                        <a:pt x="17" y="2"/>
                      </a:lnTo>
                      <a:lnTo>
                        <a:pt x="17" y="2"/>
                      </a:lnTo>
                      <a:lnTo>
                        <a:pt x="19" y="2"/>
                      </a:lnTo>
                      <a:lnTo>
                        <a:pt x="19" y="4"/>
                      </a:lnTo>
                      <a:lnTo>
                        <a:pt x="17" y="4"/>
                      </a:lnTo>
                      <a:lnTo>
                        <a:pt x="17" y="4"/>
                      </a:lnTo>
                      <a:lnTo>
                        <a:pt x="19" y="4"/>
                      </a:lnTo>
                      <a:lnTo>
                        <a:pt x="19" y="6"/>
                      </a:lnTo>
                      <a:lnTo>
                        <a:pt x="19" y="6"/>
                      </a:lnTo>
                      <a:lnTo>
                        <a:pt x="19" y="6"/>
                      </a:lnTo>
                      <a:lnTo>
                        <a:pt x="19" y="8"/>
                      </a:lnTo>
                      <a:lnTo>
                        <a:pt x="19" y="8"/>
                      </a:lnTo>
                      <a:lnTo>
                        <a:pt x="19" y="8"/>
                      </a:lnTo>
                      <a:lnTo>
                        <a:pt x="21" y="8"/>
                      </a:lnTo>
                      <a:lnTo>
                        <a:pt x="21" y="8"/>
                      </a:lnTo>
                      <a:lnTo>
                        <a:pt x="21" y="10"/>
                      </a:lnTo>
                      <a:lnTo>
                        <a:pt x="21" y="10"/>
                      </a:lnTo>
                      <a:lnTo>
                        <a:pt x="19" y="10"/>
                      </a:lnTo>
                      <a:lnTo>
                        <a:pt x="19" y="12"/>
                      </a:lnTo>
                      <a:lnTo>
                        <a:pt x="19" y="12"/>
                      </a:lnTo>
                      <a:lnTo>
                        <a:pt x="21" y="12"/>
                      </a:lnTo>
                      <a:lnTo>
                        <a:pt x="21" y="13"/>
                      </a:lnTo>
                      <a:lnTo>
                        <a:pt x="21" y="13"/>
                      </a:lnTo>
                      <a:lnTo>
                        <a:pt x="21" y="15"/>
                      </a:lnTo>
                      <a:lnTo>
                        <a:pt x="21" y="15"/>
                      </a:lnTo>
                      <a:lnTo>
                        <a:pt x="21" y="15"/>
                      </a:lnTo>
                      <a:lnTo>
                        <a:pt x="21" y="15"/>
                      </a:lnTo>
                      <a:lnTo>
                        <a:pt x="21" y="17"/>
                      </a:lnTo>
                      <a:lnTo>
                        <a:pt x="21" y="17"/>
                      </a:lnTo>
                      <a:lnTo>
                        <a:pt x="21" y="17"/>
                      </a:lnTo>
                      <a:lnTo>
                        <a:pt x="21" y="19"/>
                      </a:lnTo>
                      <a:lnTo>
                        <a:pt x="23" y="19"/>
                      </a:lnTo>
                      <a:lnTo>
                        <a:pt x="23" y="19"/>
                      </a:lnTo>
                      <a:lnTo>
                        <a:pt x="23" y="19"/>
                      </a:lnTo>
                      <a:lnTo>
                        <a:pt x="23" y="21"/>
                      </a:lnTo>
                      <a:lnTo>
                        <a:pt x="25" y="21"/>
                      </a:lnTo>
                      <a:lnTo>
                        <a:pt x="25" y="21"/>
                      </a:lnTo>
                      <a:lnTo>
                        <a:pt x="25" y="21"/>
                      </a:lnTo>
                      <a:lnTo>
                        <a:pt x="25" y="21"/>
                      </a:lnTo>
                      <a:lnTo>
                        <a:pt x="27" y="21"/>
                      </a:lnTo>
                      <a:lnTo>
                        <a:pt x="27" y="21"/>
                      </a:lnTo>
                      <a:lnTo>
                        <a:pt x="27" y="21"/>
                      </a:lnTo>
                      <a:lnTo>
                        <a:pt x="28" y="21"/>
                      </a:lnTo>
                      <a:lnTo>
                        <a:pt x="28" y="23"/>
                      </a:lnTo>
                      <a:lnTo>
                        <a:pt x="28" y="23"/>
                      </a:lnTo>
                      <a:lnTo>
                        <a:pt x="30" y="23"/>
                      </a:lnTo>
                      <a:lnTo>
                        <a:pt x="30" y="23"/>
                      </a:lnTo>
                      <a:lnTo>
                        <a:pt x="30" y="23"/>
                      </a:lnTo>
                      <a:lnTo>
                        <a:pt x="32" y="23"/>
                      </a:lnTo>
                      <a:lnTo>
                        <a:pt x="32" y="23"/>
                      </a:lnTo>
                      <a:lnTo>
                        <a:pt x="32" y="23"/>
                      </a:lnTo>
                      <a:lnTo>
                        <a:pt x="30" y="23"/>
                      </a:lnTo>
                      <a:lnTo>
                        <a:pt x="30" y="23"/>
                      </a:lnTo>
                      <a:lnTo>
                        <a:pt x="30" y="23"/>
                      </a:lnTo>
                      <a:lnTo>
                        <a:pt x="30" y="25"/>
                      </a:lnTo>
                      <a:lnTo>
                        <a:pt x="28" y="25"/>
                      </a:lnTo>
                      <a:lnTo>
                        <a:pt x="28" y="25"/>
                      </a:lnTo>
                      <a:lnTo>
                        <a:pt x="28" y="27"/>
                      </a:lnTo>
                      <a:lnTo>
                        <a:pt x="28" y="27"/>
                      </a:lnTo>
                      <a:lnTo>
                        <a:pt x="28" y="27"/>
                      </a:lnTo>
                      <a:lnTo>
                        <a:pt x="28" y="29"/>
                      </a:lnTo>
                      <a:lnTo>
                        <a:pt x="28" y="29"/>
                      </a:lnTo>
                      <a:lnTo>
                        <a:pt x="27" y="29"/>
                      </a:lnTo>
                      <a:lnTo>
                        <a:pt x="27" y="31"/>
                      </a:lnTo>
                      <a:lnTo>
                        <a:pt x="27" y="31"/>
                      </a:lnTo>
                      <a:lnTo>
                        <a:pt x="28" y="31"/>
                      </a:lnTo>
                      <a:lnTo>
                        <a:pt x="28" y="31"/>
                      </a:lnTo>
                      <a:lnTo>
                        <a:pt x="28" y="31"/>
                      </a:lnTo>
                      <a:lnTo>
                        <a:pt x="28" y="29"/>
                      </a:lnTo>
                      <a:lnTo>
                        <a:pt x="28" y="29"/>
                      </a:lnTo>
                      <a:lnTo>
                        <a:pt x="30" y="29"/>
                      </a:lnTo>
                      <a:lnTo>
                        <a:pt x="30" y="29"/>
                      </a:lnTo>
                      <a:lnTo>
                        <a:pt x="30" y="29"/>
                      </a:lnTo>
                      <a:lnTo>
                        <a:pt x="32" y="29"/>
                      </a:lnTo>
                      <a:lnTo>
                        <a:pt x="32" y="29"/>
                      </a:lnTo>
                      <a:lnTo>
                        <a:pt x="32" y="31"/>
                      </a:lnTo>
                      <a:lnTo>
                        <a:pt x="32" y="31"/>
                      </a:lnTo>
                      <a:lnTo>
                        <a:pt x="32" y="31"/>
                      </a:lnTo>
                      <a:lnTo>
                        <a:pt x="34" y="31"/>
                      </a:lnTo>
                      <a:lnTo>
                        <a:pt x="34" y="31"/>
                      </a:lnTo>
                      <a:lnTo>
                        <a:pt x="32" y="31"/>
                      </a:lnTo>
                      <a:lnTo>
                        <a:pt x="32" y="33"/>
                      </a:lnTo>
                      <a:lnTo>
                        <a:pt x="32" y="33"/>
                      </a:lnTo>
                      <a:lnTo>
                        <a:pt x="32" y="33"/>
                      </a:lnTo>
                      <a:lnTo>
                        <a:pt x="30" y="33"/>
                      </a:lnTo>
                      <a:lnTo>
                        <a:pt x="30" y="33"/>
                      </a:lnTo>
                      <a:lnTo>
                        <a:pt x="30" y="33"/>
                      </a:lnTo>
                      <a:lnTo>
                        <a:pt x="30" y="33"/>
                      </a:lnTo>
                      <a:lnTo>
                        <a:pt x="30" y="33"/>
                      </a:lnTo>
                      <a:lnTo>
                        <a:pt x="30" y="35"/>
                      </a:lnTo>
                      <a:lnTo>
                        <a:pt x="28" y="35"/>
                      </a:lnTo>
                      <a:lnTo>
                        <a:pt x="28" y="35"/>
                      </a:lnTo>
                      <a:lnTo>
                        <a:pt x="27" y="35"/>
                      </a:lnTo>
                      <a:lnTo>
                        <a:pt x="27" y="35"/>
                      </a:lnTo>
                      <a:lnTo>
                        <a:pt x="27" y="35"/>
                      </a:lnTo>
                      <a:lnTo>
                        <a:pt x="25" y="35"/>
                      </a:lnTo>
                      <a:lnTo>
                        <a:pt x="25" y="35"/>
                      </a:lnTo>
                      <a:lnTo>
                        <a:pt x="25" y="33"/>
                      </a:lnTo>
                      <a:lnTo>
                        <a:pt x="25" y="33"/>
                      </a:lnTo>
                      <a:lnTo>
                        <a:pt x="25" y="33"/>
                      </a:lnTo>
                      <a:lnTo>
                        <a:pt x="25" y="31"/>
                      </a:lnTo>
                      <a:lnTo>
                        <a:pt x="23" y="31"/>
                      </a:lnTo>
                      <a:lnTo>
                        <a:pt x="23" y="31"/>
                      </a:lnTo>
                      <a:lnTo>
                        <a:pt x="21" y="31"/>
                      </a:lnTo>
                      <a:lnTo>
                        <a:pt x="21" y="31"/>
                      </a:lnTo>
                      <a:lnTo>
                        <a:pt x="21" y="31"/>
                      </a:lnTo>
                      <a:lnTo>
                        <a:pt x="21" y="31"/>
                      </a:lnTo>
                      <a:lnTo>
                        <a:pt x="21" y="31"/>
                      </a:lnTo>
                      <a:lnTo>
                        <a:pt x="19" y="31"/>
                      </a:lnTo>
                      <a:lnTo>
                        <a:pt x="19" y="31"/>
                      </a:lnTo>
                      <a:lnTo>
                        <a:pt x="19" y="29"/>
                      </a:lnTo>
                      <a:lnTo>
                        <a:pt x="19" y="29"/>
                      </a:lnTo>
                      <a:lnTo>
                        <a:pt x="17" y="29"/>
                      </a:lnTo>
                      <a:lnTo>
                        <a:pt x="17" y="29"/>
                      </a:lnTo>
                      <a:lnTo>
                        <a:pt x="17" y="29"/>
                      </a:lnTo>
                      <a:lnTo>
                        <a:pt x="15" y="29"/>
                      </a:lnTo>
                      <a:lnTo>
                        <a:pt x="15" y="29"/>
                      </a:lnTo>
                      <a:lnTo>
                        <a:pt x="15" y="27"/>
                      </a:lnTo>
                      <a:lnTo>
                        <a:pt x="15" y="27"/>
                      </a:lnTo>
                      <a:lnTo>
                        <a:pt x="15" y="27"/>
                      </a:lnTo>
                      <a:lnTo>
                        <a:pt x="15" y="25"/>
                      </a:lnTo>
                      <a:lnTo>
                        <a:pt x="15" y="25"/>
                      </a:lnTo>
                      <a:lnTo>
                        <a:pt x="15" y="23"/>
                      </a:lnTo>
                      <a:lnTo>
                        <a:pt x="15" y="23"/>
                      </a:lnTo>
                      <a:lnTo>
                        <a:pt x="15" y="23"/>
                      </a:lnTo>
                      <a:lnTo>
                        <a:pt x="15" y="23"/>
                      </a:lnTo>
                      <a:lnTo>
                        <a:pt x="15" y="21"/>
                      </a:lnTo>
                      <a:lnTo>
                        <a:pt x="15" y="21"/>
                      </a:lnTo>
                      <a:lnTo>
                        <a:pt x="15" y="21"/>
                      </a:lnTo>
                      <a:lnTo>
                        <a:pt x="13" y="21"/>
                      </a:lnTo>
                      <a:lnTo>
                        <a:pt x="13" y="21"/>
                      </a:lnTo>
                      <a:lnTo>
                        <a:pt x="13" y="21"/>
                      </a:lnTo>
                      <a:lnTo>
                        <a:pt x="13" y="19"/>
                      </a:lnTo>
                      <a:lnTo>
                        <a:pt x="13" y="19"/>
                      </a:lnTo>
                      <a:lnTo>
                        <a:pt x="13" y="19"/>
                      </a:lnTo>
                      <a:lnTo>
                        <a:pt x="13" y="17"/>
                      </a:lnTo>
                      <a:lnTo>
                        <a:pt x="13" y="17"/>
                      </a:lnTo>
                      <a:lnTo>
                        <a:pt x="13" y="15"/>
                      </a:lnTo>
                      <a:lnTo>
                        <a:pt x="13" y="15"/>
                      </a:lnTo>
                      <a:lnTo>
                        <a:pt x="13" y="15"/>
                      </a:lnTo>
                      <a:lnTo>
                        <a:pt x="13" y="15"/>
                      </a:lnTo>
                      <a:lnTo>
                        <a:pt x="11" y="15"/>
                      </a:lnTo>
                      <a:lnTo>
                        <a:pt x="11" y="15"/>
                      </a:lnTo>
                      <a:lnTo>
                        <a:pt x="9" y="15"/>
                      </a:lnTo>
                      <a:lnTo>
                        <a:pt x="9" y="13"/>
                      </a:lnTo>
                      <a:lnTo>
                        <a:pt x="9" y="13"/>
                      </a:lnTo>
                      <a:lnTo>
                        <a:pt x="9" y="13"/>
                      </a:lnTo>
                      <a:lnTo>
                        <a:pt x="7" y="13"/>
                      </a:lnTo>
                      <a:lnTo>
                        <a:pt x="7" y="13"/>
                      </a:lnTo>
                      <a:lnTo>
                        <a:pt x="7" y="15"/>
                      </a:lnTo>
                      <a:lnTo>
                        <a:pt x="7" y="15"/>
                      </a:lnTo>
                      <a:lnTo>
                        <a:pt x="5" y="15"/>
                      </a:lnTo>
                      <a:lnTo>
                        <a:pt x="5" y="15"/>
                      </a:lnTo>
                      <a:lnTo>
                        <a:pt x="4" y="15"/>
                      </a:lnTo>
                      <a:lnTo>
                        <a:pt x="4" y="15"/>
                      </a:lnTo>
                      <a:lnTo>
                        <a:pt x="4" y="13"/>
                      </a:lnTo>
                      <a:lnTo>
                        <a:pt x="4" y="13"/>
                      </a:lnTo>
                      <a:lnTo>
                        <a:pt x="4" y="13"/>
                      </a:lnTo>
                      <a:lnTo>
                        <a:pt x="2" y="13"/>
                      </a:lnTo>
                      <a:lnTo>
                        <a:pt x="2" y="13"/>
                      </a:lnTo>
                      <a:lnTo>
                        <a:pt x="2" y="13"/>
                      </a:lnTo>
                      <a:lnTo>
                        <a:pt x="2" y="13"/>
                      </a:lnTo>
                      <a:lnTo>
                        <a:pt x="0" y="13"/>
                      </a:lnTo>
                      <a:lnTo>
                        <a:pt x="0" y="12"/>
                      </a:lnTo>
                      <a:lnTo>
                        <a:pt x="0" y="12"/>
                      </a:lnTo>
                      <a:lnTo>
                        <a:pt x="2" y="12"/>
                      </a:lnTo>
                      <a:lnTo>
                        <a:pt x="2" y="10"/>
                      </a:lnTo>
                      <a:lnTo>
                        <a:pt x="2" y="10"/>
                      </a:lnTo>
                      <a:lnTo>
                        <a:pt x="2" y="10"/>
                      </a:lnTo>
                      <a:lnTo>
                        <a:pt x="4" y="10"/>
                      </a:lnTo>
                      <a:lnTo>
                        <a:pt x="4" y="8"/>
                      </a:lnTo>
                      <a:lnTo>
                        <a:pt x="4" y="8"/>
                      </a:lnTo>
                      <a:lnTo>
                        <a:pt x="4" y="8"/>
                      </a:lnTo>
                      <a:lnTo>
                        <a:pt x="4" y="8"/>
                      </a:lnTo>
                      <a:lnTo>
                        <a:pt x="5" y="8"/>
                      </a:lnTo>
                      <a:lnTo>
                        <a:pt x="5" y="8"/>
                      </a:lnTo>
                      <a:lnTo>
                        <a:pt x="5" y="8"/>
                      </a:lnTo>
                      <a:lnTo>
                        <a:pt x="5" y="6"/>
                      </a:lnTo>
                      <a:lnTo>
                        <a:pt x="5" y="6"/>
                      </a:lnTo>
                      <a:lnTo>
                        <a:pt x="5" y="6"/>
                      </a:lnTo>
                      <a:lnTo>
                        <a:pt x="4" y="6"/>
                      </a:lnTo>
                      <a:lnTo>
                        <a:pt x="4" y="4"/>
                      </a:lnTo>
                      <a:lnTo>
                        <a:pt x="5" y="4"/>
                      </a:lnTo>
                      <a:lnTo>
                        <a:pt x="5" y="4"/>
                      </a:lnTo>
                      <a:lnTo>
                        <a:pt x="5" y="4"/>
                      </a:lnTo>
                      <a:lnTo>
                        <a:pt x="5" y="2"/>
                      </a:lnTo>
                      <a:lnTo>
                        <a:pt x="7" y="2"/>
                      </a:lnTo>
                      <a:lnTo>
                        <a:pt x="7" y="2"/>
                      </a:lnTo>
                      <a:lnTo>
                        <a:pt x="7" y="2"/>
                      </a:lnTo>
                      <a:lnTo>
                        <a:pt x="7" y="2"/>
                      </a:lnTo>
                      <a:lnTo>
                        <a:pt x="9" y="2"/>
                      </a:lnTo>
                      <a:lnTo>
                        <a:pt x="9" y="0"/>
                      </a:lnTo>
                      <a:lnTo>
                        <a:pt x="9" y="0"/>
                      </a:lnTo>
                      <a:lnTo>
                        <a:pt x="9" y="0"/>
                      </a:lnTo>
                      <a:lnTo>
                        <a:pt x="9" y="2"/>
                      </a:lnTo>
                      <a:lnTo>
                        <a:pt x="9" y="2"/>
                      </a:lnTo>
                      <a:lnTo>
                        <a:pt x="11" y="2"/>
                      </a:lnTo>
                      <a:lnTo>
                        <a:pt x="11" y="4"/>
                      </a:lnTo>
                      <a:lnTo>
                        <a:pt x="11" y="4"/>
                      </a:lnTo>
                      <a:lnTo>
                        <a:pt x="11" y="2"/>
                      </a:lnTo>
                      <a:lnTo>
                        <a:pt x="11" y="2"/>
                      </a:lnTo>
                      <a:lnTo>
                        <a:pt x="11" y="2"/>
                      </a:lnTo>
                      <a:lnTo>
                        <a:pt x="11" y="0"/>
                      </a:lnTo>
                      <a:lnTo>
                        <a:pt x="11" y="0"/>
                      </a:lnTo>
                      <a:lnTo>
                        <a:pt x="13" y="0"/>
                      </a:lnTo>
                      <a:lnTo>
                        <a:pt x="13" y="0"/>
                      </a:lnTo>
                      <a:lnTo>
                        <a:pt x="13" y="0"/>
                      </a:lnTo>
                      <a:lnTo>
                        <a:pt x="15" y="0"/>
                      </a:lnTo>
                      <a:lnTo>
                        <a:pt x="15" y="0"/>
                      </a:lnTo>
                      <a:lnTo>
                        <a:pt x="15" y="0"/>
                      </a:lnTo>
                      <a:lnTo>
                        <a:pt x="15" y="0"/>
                      </a:lnTo>
                      <a:lnTo>
                        <a:pt x="15"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2" name="Freeform 982">
                  <a:extLst>
                    <a:ext uri="{FF2B5EF4-FFF2-40B4-BE49-F238E27FC236}">
                      <a16:creationId xmlns:a16="http://schemas.microsoft.com/office/drawing/2014/main" id="{0D41B16B-0569-42DD-9DC3-70F5DCF1D671}"/>
                    </a:ext>
                  </a:extLst>
                </p:cNvPr>
                <p:cNvSpPr>
                  <a:spLocks/>
                </p:cNvSpPr>
                <p:nvPr/>
              </p:nvSpPr>
              <p:spPr bwMode="auto">
                <a:xfrm>
                  <a:off x="18318303" y="4913314"/>
                  <a:ext cx="55563" cy="49213"/>
                </a:xfrm>
                <a:custGeom>
                  <a:avLst/>
                  <a:gdLst>
                    <a:gd name="T0" fmla="*/ 31 w 35"/>
                    <a:gd name="T1" fmla="*/ 4 h 31"/>
                    <a:gd name="T2" fmla="*/ 33 w 35"/>
                    <a:gd name="T3" fmla="*/ 2 h 31"/>
                    <a:gd name="T4" fmla="*/ 35 w 35"/>
                    <a:gd name="T5" fmla="*/ 2 h 31"/>
                    <a:gd name="T6" fmla="*/ 33 w 35"/>
                    <a:gd name="T7" fmla="*/ 6 h 31"/>
                    <a:gd name="T8" fmla="*/ 33 w 35"/>
                    <a:gd name="T9" fmla="*/ 6 h 31"/>
                    <a:gd name="T10" fmla="*/ 31 w 35"/>
                    <a:gd name="T11" fmla="*/ 8 h 31"/>
                    <a:gd name="T12" fmla="*/ 33 w 35"/>
                    <a:gd name="T13" fmla="*/ 10 h 31"/>
                    <a:gd name="T14" fmla="*/ 33 w 35"/>
                    <a:gd name="T15" fmla="*/ 12 h 31"/>
                    <a:gd name="T16" fmla="*/ 33 w 35"/>
                    <a:gd name="T17" fmla="*/ 14 h 31"/>
                    <a:gd name="T18" fmla="*/ 31 w 35"/>
                    <a:gd name="T19" fmla="*/ 16 h 31"/>
                    <a:gd name="T20" fmla="*/ 29 w 35"/>
                    <a:gd name="T21" fmla="*/ 18 h 31"/>
                    <a:gd name="T22" fmla="*/ 27 w 35"/>
                    <a:gd name="T23" fmla="*/ 19 h 31"/>
                    <a:gd name="T24" fmla="*/ 27 w 35"/>
                    <a:gd name="T25" fmla="*/ 21 h 31"/>
                    <a:gd name="T26" fmla="*/ 25 w 35"/>
                    <a:gd name="T27" fmla="*/ 21 h 31"/>
                    <a:gd name="T28" fmla="*/ 23 w 35"/>
                    <a:gd name="T29" fmla="*/ 23 h 31"/>
                    <a:gd name="T30" fmla="*/ 22 w 35"/>
                    <a:gd name="T31" fmla="*/ 25 h 31"/>
                    <a:gd name="T32" fmla="*/ 20 w 35"/>
                    <a:gd name="T33" fmla="*/ 27 h 31"/>
                    <a:gd name="T34" fmla="*/ 18 w 35"/>
                    <a:gd name="T35" fmla="*/ 25 h 31"/>
                    <a:gd name="T36" fmla="*/ 16 w 35"/>
                    <a:gd name="T37" fmla="*/ 27 h 31"/>
                    <a:gd name="T38" fmla="*/ 14 w 35"/>
                    <a:gd name="T39" fmla="*/ 29 h 31"/>
                    <a:gd name="T40" fmla="*/ 12 w 35"/>
                    <a:gd name="T41" fmla="*/ 29 h 31"/>
                    <a:gd name="T42" fmla="*/ 10 w 35"/>
                    <a:gd name="T43" fmla="*/ 31 h 31"/>
                    <a:gd name="T44" fmla="*/ 6 w 35"/>
                    <a:gd name="T45" fmla="*/ 31 h 31"/>
                    <a:gd name="T46" fmla="*/ 4 w 35"/>
                    <a:gd name="T47" fmla="*/ 31 h 31"/>
                    <a:gd name="T48" fmla="*/ 2 w 35"/>
                    <a:gd name="T49" fmla="*/ 31 h 31"/>
                    <a:gd name="T50" fmla="*/ 0 w 35"/>
                    <a:gd name="T51" fmla="*/ 29 h 31"/>
                    <a:gd name="T52" fmla="*/ 2 w 35"/>
                    <a:gd name="T53" fmla="*/ 27 h 31"/>
                    <a:gd name="T54" fmla="*/ 4 w 35"/>
                    <a:gd name="T55" fmla="*/ 25 h 31"/>
                    <a:gd name="T56" fmla="*/ 6 w 35"/>
                    <a:gd name="T57" fmla="*/ 25 h 31"/>
                    <a:gd name="T58" fmla="*/ 8 w 35"/>
                    <a:gd name="T59" fmla="*/ 25 h 31"/>
                    <a:gd name="T60" fmla="*/ 8 w 35"/>
                    <a:gd name="T61" fmla="*/ 23 h 31"/>
                    <a:gd name="T62" fmla="*/ 6 w 35"/>
                    <a:gd name="T63" fmla="*/ 23 h 31"/>
                    <a:gd name="T64" fmla="*/ 6 w 35"/>
                    <a:gd name="T65" fmla="*/ 21 h 31"/>
                    <a:gd name="T66" fmla="*/ 8 w 35"/>
                    <a:gd name="T67" fmla="*/ 19 h 31"/>
                    <a:gd name="T68" fmla="*/ 8 w 35"/>
                    <a:gd name="T69" fmla="*/ 16 h 31"/>
                    <a:gd name="T70" fmla="*/ 10 w 35"/>
                    <a:gd name="T71" fmla="*/ 14 h 31"/>
                    <a:gd name="T72" fmla="*/ 10 w 35"/>
                    <a:gd name="T73" fmla="*/ 12 h 31"/>
                    <a:gd name="T74" fmla="*/ 12 w 35"/>
                    <a:gd name="T75" fmla="*/ 10 h 31"/>
                    <a:gd name="T76" fmla="*/ 14 w 35"/>
                    <a:gd name="T77" fmla="*/ 8 h 31"/>
                    <a:gd name="T78" fmla="*/ 16 w 35"/>
                    <a:gd name="T79" fmla="*/ 8 h 31"/>
                    <a:gd name="T80" fmla="*/ 16 w 35"/>
                    <a:gd name="T81" fmla="*/ 10 h 31"/>
                    <a:gd name="T82" fmla="*/ 18 w 35"/>
                    <a:gd name="T83" fmla="*/ 10 h 31"/>
                    <a:gd name="T84" fmla="*/ 20 w 35"/>
                    <a:gd name="T85" fmla="*/ 12 h 31"/>
                    <a:gd name="T86" fmla="*/ 22 w 35"/>
                    <a:gd name="T87" fmla="*/ 10 h 31"/>
                    <a:gd name="T88" fmla="*/ 22 w 35"/>
                    <a:gd name="T89" fmla="*/ 8 h 31"/>
                    <a:gd name="T90" fmla="*/ 22 w 35"/>
                    <a:gd name="T91" fmla="*/ 6 h 31"/>
                    <a:gd name="T92" fmla="*/ 23 w 35"/>
                    <a:gd name="T93" fmla="*/ 4 h 31"/>
                    <a:gd name="T94" fmla="*/ 25 w 35"/>
                    <a:gd name="T95" fmla="*/ 2 h 31"/>
                    <a:gd name="T96" fmla="*/ 27 w 35"/>
                    <a:gd name="T97" fmla="*/ 2 h 31"/>
                    <a:gd name="T98" fmla="*/ 29 w 35"/>
                    <a:gd name="T9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 h="31">
                      <a:moveTo>
                        <a:pt x="29" y="2"/>
                      </a:moveTo>
                      <a:lnTo>
                        <a:pt x="29" y="2"/>
                      </a:lnTo>
                      <a:lnTo>
                        <a:pt x="31" y="2"/>
                      </a:lnTo>
                      <a:lnTo>
                        <a:pt x="31" y="4"/>
                      </a:lnTo>
                      <a:lnTo>
                        <a:pt x="31" y="4"/>
                      </a:lnTo>
                      <a:lnTo>
                        <a:pt x="31" y="2"/>
                      </a:lnTo>
                      <a:lnTo>
                        <a:pt x="33" y="2"/>
                      </a:lnTo>
                      <a:lnTo>
                        <a:pt x="33" y="2"/>
                      </a:lnTo>
                      <a:lnTo>
                        <a:pt x="33" y="2"/>
                      </a:lnTo>
                      <a:lnTo>
                        <a:pt x="33" y="2"/>
                      </a:lnTo>
                      <a:lnTo>
                        <a:pt x="35" y="2"/>
                      </a:lnTo>
                      <a:lnTo>
                        <a:pt x="35" y="2"/>
                      </a:lnTo>
                      <a:lnTo>
                        <a:pt x="35" y="4"/>
                      </a:lnTo>
                      <a:lnTo>
                        <a:pt x="35" y="4"/>
                      </a:lnTo>
                      <a:lnTo>
                        <a:pt x="35" y="6"/>
                      </a:lnTo>
                      <a:lnTo>
                        <a:pt x="33" y="6"/>
                      </a:lnTo>
                      <a:lnTo>
                        <a:pt x="33" y="6"/>
                      </a:lnTo>
                      <a:lnTo>
                        <a:pt x="33" y="6"/>
                      </a:lnTo>
                      <a:lnTo>
                        <a:pt x="33" y="6"/>
                      </a:lnTo>
                      <a:lnTo>
                        <a:pt x="33" y="6"/>
                      </a:lnTo>
                      <a:lnTo>
                        <a:pt x="31" y="6"/>
                      </a:lnTo>
                      <a:lnTo>
                        <a:pt x="31" y="6"/>
                      </a:lnTo>
                      <a:lnTo>
                        <a:pt x="31" y="6"/>
                      </a:lnTo>
                      <a:lnTo>
                        <a:pt x="31" y="8"/>
                      </a:lnTo>
                      <a:lnTo>
                        <a:pt x="31" y="8"/>
                      </a:lnTo>
                      <a:lnTo>
                        <a:pt x="33" y="8"/>
                      </a:lnTo>
                      <a:lnTo>
                        <a:pt x="33" y="10"/>
                      </a:lnTo>
                      <a:lnTo>
                        <a:pt x="33" y="10"/>
                      </a:lnTo>
                      <a:lnTo>
                        <a:pt x="33" y="10"/>
                      </a:lnTo>
                      <a:lnTo>
                        <a:pt x="33" y="12"/>
                      </a:lnTo>
                      <a:lnTo>
                        <a:pt x="33" y="12"/>
                      </a:lnTo>
                      <a:lnTo>
                        <a:pt x="33" y="12"/>
                      </a:lnTo>
                      <a:lnTo>
                        <a:pt x="33" y="12"/>
                      </a:lnTo>
                      <a:lnTo>
                        <a:pt x="33" y="14"/>
                      </a:lnTo>
                      <a:lnTo>
                        <a:pt x="33" y="14"/>
                      </a:lnTo>
                      <a:lnTo>
                        <a:pt x="33" y="14"/>
                      </a:lnTo>
                      <a:lnTo>
                        <a:pt x="31" y="14"/>
                      </a:lnTo>
                      <a:lnTo>
                        <a:pt x="31" y="14"/>
                      </a:lnTo>
                      <a:lnTo>
                        <a:pt x="31" y="16"/>
                      </a:lnTo>
                      <a:lnTo>
                        <a:pt x="31" y="16"/>
                      </a:lnTo>
                      <a:lnTo>
                        <a:pt x="31" y="16"/>
                      </a:lnTo>
                      <a:lnTo>
                        <a:pt x="29" y="16"/>
                      </a:lnTo>
                      <a:lnTo>
                        <a:pt x="29" y="18"/>
                      </a:lnTo>
                      <a:lnTo>
                        <a:pt x="29" y="18"/>
                      </a:lnTo>
                      <a:lnTo>
                        <a:pt x="29" y="18"/>
                      </a:lnTo>
                      <a:lnTo>
                        <a:pt x="29" y="18"/>
                      </a:lnTo>
                      <a:lnTo>
                        <a:pt x="29" y="19"/>
                      </a:lnTo>
                      <a:lnTo>
                        <a:pt x="27" y="19"/>
                      </a:lnTo>
                      <a:lnTo>
                        <a:pt x="27" y="19"/>
                      </a:lnTo>
                      <a:lnTo>
                        <a:pt x="27" y="21"/>
                      </a:lnTo>
                      <a:lnTo>
                        <a:pt x="27" y="21"/>
                      </a:lnTo>
                      <a:lnTo>
                        <a:pt x="27" y="21"/>
                      </a:lnTo>
                      <a:lnTo>
                        <a:pt x="27" y="21"/>
                      </a:lnTo>
                      <a:lnTo>
                        <a:pt x="25" y="21"/>
                      </a:lnTo>
                      <a:lnTo>
                        <a:pt x="25" y="21"/>
                      </a:lnTo>
                      <a:lnTo>
                        <a:pt x="25" y="21"/>
                      </a:lnTo>
                      <a:lnTo>
                        <a:pt x="25" y="23"/>
                      </a:lnTo>
                      <a:lnTo>
                        <a:pt x="23" y="23"/>
                      </a:lnTo>
                      <a:lnTo>
                        <a:pt x="23" y="23"/>
                      </a:lnTo>
                      <a:lnTo>
                        <a:pt x="23" y="23"/>
                      </a:lnTo>
                      <a:lnTo>
                        <a:pt x="23" y="25"/>
                      </a:lnTo>
                      <a:lnTo>
                        <a:pt x="23" y="25"/>
                      </a:lnTo>
                      <a:lnTo>
                        <a:pt x="23" y="25"/>
                      </a:lnTo>
                      <a:lnTo>
                        <a:pt x="22" y="25"/>
                      </a:lnTo>
                      <a:lnTo>
                        <a:pt x="22" y="25"/>
                      </a:lnTo>
                      <a:lnTo>
                        <a:pt x="22" y="27"/>
                      </a:lnTo>
                      <a:lnTo>
                        <a:pt x="22" y="27"/>
                      </a:lnTo>
                      <a:lnTo>
                        <a:pt x="20" y="27"/>
                      </a:lnTo>
                      <a:lnTo>
                        <a:pt x="20" y="27"/>
                      </a:lnTo>
                      <a:lnTo>
                        <a:pt x="20" y="25"/>
                      </a:lnTo>
                      <a:lnTo>
                        <a:pt x="18" y="25"/>
                      </a:lnTo>
                      <a:lnTo>
                        <a:pt x="18" y="25"/>
                      </a:lnTo>
                      <a:lnTo>
                        <a:pt x="18" y="25"/>
                      </a:lnTo>
                      <a:lnTo>
                        <a:pt x="16" y="25"/>
                      </a:lnTo>
                      <a:lnTo>
                        <a:pt x="16" y="27"/>
                      </a:lnTo>
                      <a:lnTo>
                        <a:pt x="16" y="27"/>
                      </a:lnTo>
                      <a:lnTo>
                        <a:pt x="16" y="27"/>
                      </a:lnTo>
                      <a:lnTo>
                        <a:pt x="16" y="27"/>
                      </a:lnTo>
                      <a:lnTo>
                        <a:pt x="16" y="29"/>
                      </a:lnTo>
                      <a:lnTo>
                        <a:pt x="14" y="29"/>
                      </a:lnTo>
                      <a:lnTo>
                        <a:pt x="14" y="29"/>
                      </a:lnTo>
                      <a:lnTo>
                        <a:pt x="14" y="29"/>
                      </a:lnTo>
                      <a:lnTo>
                        <a:pt x="12" y="29"/>
                      </a:lnTo>
                      <a:lnTo>
                        <a:pt x="12" y="29"/>
                      </a:lnTo>
                      <a:lnTo>
                        <a:pt x="12" y="31"/>
                      </a:lnTo>
                      <a:lnTo>
                        <a:pt x="12" y="31"/>
                      </a:lnTo>
                      <a:lnTo>
                        <a:pt x="10" y="31"/>
                      </a:lnTo>
                      <a:lnTo>
                        <a:pt x="10" y="31"/>
                      </a:lnTo>
                      <a:lnTo>
                        <a:pt x="10" y="31"/>
                      </a:lnTo>
                      <a:lnTo>
                        <a:pt x="8" y="31"/>
                      </a:lnTo>
                      <a:lnTo>
                        <a:pt x="8" y="31"/>
                      </a:lnTo>
                      <a:lnTo>
                        <a:pt x="6" y="31"/>
                      </a:lnTo>
                      <a:lnTo>
                        <a:pt x="6" y="31"/>
                      </a:lnTo>
                      <a:lnTo>
                        <a:pt x="6" y="31"/>
                      </a:lnTo>
                      <a:lnTo>
                        <a:pt x="4" y="31"/>
                      </a:lnTo>
                      <a:lnTo>
                        <a:pt x="4" y="31"/>
                      </a:lnTo>
                      <a:lnTo>
                        <a:pt x="2" y="31"/>
                      </a:lnTo>
                      <a:lnTo>
                        <a:pt x="2" y="29"/>
                      </a:lnTo>
                      <a:lnTo>
                        <a:pt x="2" y="29"/>
                      </a:lnTo>
                      <a:lnTo>
                        <a:pt x="2" y="31"/>
                      </a:lnTo>
                      <a:lnTo>
                        <a:pt x="2" y="31"/>
                      </a:lnTo>
                      <a:lnTo>
                        <a:pt x="2" y="29"/>
                      </a:lnTo>
                      <a:lnTo>
                        <a:pt x="0" y="29"/>
                      </a:lnTo>
                      <a:lnTo>
                        <a:pt x="0" y="29"/>
                      </a:lnTo>
                      <a:lnTo>
                        <a:pt x="2" y="29"/>
                      </a:lnTo>
                      <a:lnTo>
                        <a:pt x="2" y="27"/>
                      </a:lnTo>
                      <a:lnTo>
                        <a:pt x="2" y="27"/>
                      </a:lnTo>
                      <a:lnTo>
                        <a:pt x="2" y="27"/>
                      </a:lnTo>
                      <a:lnTo>
                        <a:pt x="2" y="25"/>
                      </a:lnTo>
                      <a:lnTo>
                        <a:pt x="2" y="25"/>
                      </a:lnTo>
                      <a:lnTo>
                        <a:pt x="2" y="25"/>
                      </a:lnTo>
                      <a:lnTo>
                        <a:pt x="4" y="25"/>
                      </a:lnTo>
                      <a:lnTo>
                        <a:pt x="4" y="23"/>
                      </a:lnTo>
                      <a:lnTo>
                        <a:pt x="4" y="23"/>
                      </a:lnTo>
                      <a:lnTo>
                        <a:pt x="4" y="25"/>
                      </a:lnTo>
                      <a:lnTo>
                        <a:pt x="6" y="25"/>
                      </a:lnTo>
                      <a:lnTo>
                        <a:pt x="6" y="25"/>
                      </a:lnTo>
                      <a:lnTo>
                        <a:pt x="6" y="25"/>
                      </a:lnTo>
                      <a:lnTo>
                        <a:pt x="8" y="25"/>
                      </a:lnTo>
                      <a:lnTo>
                        <a:pt x="8" y="25"/>
                      </a:lnTo>
                      <a:lnTo>
                        <a:pt x="8" y="23"/>
                      </a:lnTo>
                      <a:lnTo>
                        <a:pt x="10" y="23"/>
                      </a:lnTo>
                      <a:lnTo>
                        <a:pt x="10" y="23"/>
                      </a:lnTo>
                      <a:lnTo>
                        <a:pt x="8" y="23"/>
                      </a:lnTo>
                      <a:lnTo>
                        <a:pt x="8" y="23"/>
                      </a:lnTo>
                      <a:lnTo>
                        <a:pt x="8" y="23"/>
                      </a:lnTo>
                      <a:lnTo>
                        <a:pt x="6" y="23"/>
                      </a:lnTo>
                      <a:lnTo>
                        <a:pt x="6" y="23"/>
                      </a:lnTo>
                      <a:lnTo>
                        <a:pt x="6" y="23"/>
                      </a:lnTo>
                      <a:lnTo>
                        <a:pt x="6" y="21"/>
                      </a:lnTo>
                      <a:lnTo>
                        <a:pt x="6" y="21"/>
                      </a:lnTo>
                      <a:lnTo>
                        <a:pt x="6" y="21"/>
                      </a:lnTo>
                      <a:lnTo>
                        <a:pt x="6" y="21"/>
                      </a:lnTo>
                      <a:lnTo>
                        <a:pt x="6" y="19"/>
                      </a:lnTo>
                      <a:lnTo>
                        <a:pt x="8" y="19"/>
                      </a:lnTo>
                      <a:lnTo>
                        <a:pt x="8" y="19"/>
                      </a:lnTo>
                      <a:lnTo>
                        <a:pt x="8" y="18"/>
                      </a:lnTo>
                      <a:lnTo>
                        <a:pt x="8" y="18"/>
                      </a:lnTo>
                      <a:lnTo>
                        <a:pt x="8" y="18"/>
                      </a:lnTo>
                      <a:lnTo>
                        <a:pt x="8" y="16"/>
                      </a:lnTo>
                      <a:lnTo>
                        <a:pt x="8" y="16"/>
                      </a:lnTo>
                      <a:lnTo>
                        <a:pt x="8" y="14"/>
                      </a:lnTo>
                      <a:lnTo>
                        <a:pt x="8" y="14"/>
                      </a:lnTo>
                      <a:lnTo>
                        <a:pt x="10" y="14"/>
                      </a:lnTo>
                      <a:lnTo>
                        <a:pt x="10" y="14"/>
                      </a:lnTo>
                      <a:lnTo>
                        <a:pt x="10" y="14"/>
                      </a:lnTo>
                      <a:lnTo>
                        <a:pt x="10" y="12"/>
                      </a:lnTo>
                      <a:lnTo>
                        <a:pt x="10" y="12"/>
                      </a:lnTo>
                      <a:lnTo>
                        <a:pt x="10" y="12"/>
                      </a:lnTo>
                      <a:lnTo>
                        <a:pt x="12" y="12"/>
                      </a:lnTo>
                      <a:lnTo>
                        <a:pt x="12" y="12"/>
                      </a:lnTo>
                      <a:lnTo>
                        <a:pt x="12" y="10"/>
                      </a:lnTo>
                      <a:lnTo>
                        <a:pt x="12" y="10"/>
                      </a:lnTo>
                      <a:lnTo>
                        <a:pt x="12" y="10"/>
                      </a:lnTo>
                      <a:lnTo>
                        <a:pt x="14" y="10"/>
                      </a:lnTo>
                      <a:lnTo>
                        <a:pt x="14" y="8"/>
                      </a:lnTo>
                      <a:lnTo>
                        <a:pt x="14" y="8"/>
                      </a:lnTo>
                      <a:lnTo>
                        <a:pt x="16" y="8"/>
                      </a:lnTo>
                      <a:lnTo>
                        <a:pt x="16" y="8"/>
                      </a:lnTo>
                      <a:lnTo>
                        <a:pt x="16" y="8"/>
                      </a:lnTo>
                      <a:lnTo>
                        <a:pt x="16" y="8"/>
                      </a:lnTo>
                      <a:lnTo>
                        <a:pt x="16" y="10"/>
                      </a:lnTo>
                      <a:lnTo>
                        <a:pt x="16" y="10"/>
                      </a:lnTo>
                      <a:lnTo>
                        <a:pt x="16" y="10"/>
                      </a:lnTo>
                      <a:lnTo>
                        <a:pt x="18" y="10"/>
                      </a:lnTo>
                      <a:lnTo>
                        <a:pt x="18" y="10"/>
                      </a:lnTo>
                      <a:lnTo>
                        <a:pt x="18" y="10"/>
                      </a:lnTo>
                      <a:lnTo>
                        <a:pt x="18" y="10"/>
                      </a:lnTo>
                      <a:lnTo>
                        <a:pt x="18" y="10"/>
                      </a:lnTo>
                      <a:lnTo>
                        <a:pt x="20" y="10"/>
                      </a:lnTo>
                      <a:lnTo>
                        <a:pt x="20" y="12"/>
                      </a:lnTo>
                      <a:lnTo>
                        <a:pt x="20" y="12"/>
                      </a:lnTo>
                      <a:lnTo>
                        <a:pt x="20" y="12"/>
                      </a:lnTo>
                      <a:lnTo>
                        <a:pt x="20" y="12"/>
                      </a:lnTo>
                      <a:lnTo>
                        <a:pt x="20" y="10"/>
                      </a:lnTo>
                      <a:lnTo>
                        <a:pt x="22" y="10"/>
                      </a:lnTo>
                      <a:lnTo>
                        <a:pt x="22" y="10"/>
                      </a:lnTo>
                      <a:lnTo>
                        <a:pt x="22" y="8"/>
                      </a:lnTo>
                      <a:lnTo>
                        <a:pt x="22" y="8"/>
                      </a:lnTo>
                      <a:lnTo>
                        <a:pt x="22" y="8"/>
                      </a:lnTo>
                      <a:lnTo>
                        <a:pt x="22" y="8"/>
                      </a:lnTo>
                      <a:lnTo>
                        <a:pt x="22" y="6"/>
                      </a:lnTo>
                      <a:lnTo>
                        <a:pt x="22" y="6"/>
                      </a:lnTo>
                      <a:lnTo>
                        <a:pt x="22" y="6"/>
                      </a:lnTo>
                      <a:lnTo>
                        <a:pt x="23" y="6"/>
                      </a:lnTo>
                      <a:lnTo>
                        <a:pt x="23" y="6"/>
                      </a:lnTo>
                      <a:lnTo>
                        <a:pt x="23" y="6"/>
                      </a:lnTo>
                      <a:lnTo>
                        <a:pt x="23" y="4"/>
                      </a:lnTo>
                      <a:lnTo>
                        <a:pt x="25" y="4"/>
                      </a:lnTo>
                      <a:lnTo>
                        <a:pt x="25" y="4"/>
                      </a:lnTo>
                      <a:lnTo>
                        <a:pt x="25" y="4"/>
                      </a:lnTo>
                      <a:lnTo>
                        <a:pt x="25" y="2"/>
                      </a:lnTo>
                      <a:lnTo>
                        <a:pt x="27" y="2"/>
                      </a:lnTo>
                      <a:lnTo>
                        <a:pt x="27" y="2"/>
                      </a:lnTo>
                      <a:lnTo>
                        <a:pt x="27" y="2"/>
                      </a:lnTo>
                      <a:lnTo>
                        <a:pt x="27" y="2"/>
                      </a:lnTo>
                      <a:lnTo>
                        <a:pt x="29" y="2"/>
                      </a:lnTo>
                      <a:lnTo>
                        <a:pt x="29" y="2"/>
                      </a:lnTo>
                      <a:lnTo>
                        <a:pt x="29" y="0"/>
                      </a:lnTo>
                      <a:lnTo>
                        <a:pt x="29" y="0"/>
                      </a:lnTo>
                      <a:lnTo>
                        <a:pt x="29"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3" name="Freeform 983">
                  <a:extLst>
                    <a:ext uri="{FF2B5EF4-FFF2-40B4-BE49-F238E27FC236}">
                      <a16:creationId xmlns:a16="http://schemas.microsoft.com/office/drawing/2014/main" id="{7F1DFA74-775E-4AA4-A4F8-9CE7CFBC0E15}"/>
                    </a:ext>
                  </a:extLst>
                </p:cNvPr>
                <p:cNvSpPr>
                  <a:spLocks/>
                </p:cNvSpPr>
                <p:nvPr/>
              </p:nvSpPr>
              <p:spPr bwMode="auto">
                <a:xfrm>
                  <a:off x="18318303" y="4913314"/>
                  <a:ext cx="55563" cy="49213"/>
                </a:xfrm>
                <a:custGeom>
                  <a:avLst/>
                  <a:gdLst>
                    <a:gd name="T0" fmla="*/ 31 w 35"/>
                    <a:gd name="T1" fmla="*/ 4 h 31"/>
                    <a:gd name="T2" fmla="*/ 33 w 35"/>
                    <a:gd name="T3" fmla="*/ 2 h 31"/>
                    <a:gd name="T4" fmla="*/ 35 w 35"/>
                    <a:gd name="T5" fmla="*/ 2 h 31"/>
                    <a:gd name="T6" fmla="*/ 33 w 35"/>
                    <a:gd name="T7" fmla="*/ 6 h 31"/>
                    <a:gd name="T8" fmla="*/ 33 w 35"/>
                    <a:gd name="T9" fmla="*/ 6 h 31"/>
                    <a:gd name="T10" fmla="*/ 31 w 35"/>
                    <a:gd name="T11" fmla="*/ 8 h 31"/>
                    <a:gd name="T12" fmla="*/ 33 w 35"/>
                    <a:gd name="T13" fmla="*/ 10 h 31"/>
                    <a:gd name="T14" fmla="*/ 33 w 35"/>
                    <a:gd name="T15" fmla="*/ 12 h 31"/>
                    <a:gd name="T16" fmla="*/ 33 w 35"/>
                    <a:gd name="T17" fmla="*/ 14 h 31"/>
                    <a:gd name="T18" fmla="*/ 31 w 35"/>
                    <a:gd name="T19" fmla="*/ 16 h 31"/>
                    <a:gd name="T20" fmla="*/ 29 w 35"/>
                    <a:gd name="T21" fmla="*/ 18 h 31"/>
                    <a:gd name="T22" fmla="*/ 27 w 35"/>
                    <a:gd name="T23" fmla="*/ 19 h 31"/>
                    <a:gd name="T24" fmla="*/ 27 w 35"/>
                    <a:gd name="T25" fmla="*/ 21 h 31"/>
                    <a:gd name="T26" fmla="*/ 25 w 35"/>
                    <a:gd name="T27" fmla="*/ 21 h 31"/>
                    <a:gd name="T28" fmla="*/ 23 w 35"/>
                    <a:gd name="T29" fmla="*/ 23 h 31"/>
                    <a:gd name="T30" fmla="*/ 22 w 35"/>
                    <a:gd name="T31" fmla="*/ 25 h 31"/>
                    <a:gd name="T32" fmla="*/ 20 w 35"/>
                    <a:gd name="T33" fmla="*/ 27 h 31"/>
                    <a:gd name="T34" fmla="*/ 18 w 35"/>
                    <a:gd name="T35" fmla="*/ 25 h 31"/>
                    <a:gd name="T36" fmla="*/ 16 w 35"/>
                    <a:gd name="T37" fmla="*/ 27 h 31"/>
                    <a:gd name="T38" fmla="*/ 14 w 35"/>
                    <a:gd name="T39" fmla="*/ 29 h 31"/>
                    <a:gd name="T40" fmla="*/ 12 w 35"/>
                    <a:gd name="T41" fmla="*/ 29 h 31"/>
                    <a:gd name="T42" fmla="*/ 10 w 35"/>
                    <a:gd name="T43" fmla="*/ 31 h 31"/>
                    <a:gd name="T44" fmla="*/ 6 w 35"/>
                    <a:gd name="T45" fmla="*/ 31 h 31"/>
                    <a:gd name="T46" fmla="*/ 4 w 35"/>
                    <a:gd name="T47" fmla="*/ 31 h 31"/>
                    <a:gd name="T48" fmla="*/ 2 w 35"/>
                    <a:gd name="T49" fmla="*/ 31 h 31"/>
                    <a:gd name="T50" fmla="*/ 0 w 35"/>
                    <a:gd name="T51" fmla="*/ 29 h 31"/>
                    <a:gd name="T52" fmla="*/ 2 w 35"/>
                    <a:gd name="T53" fmla="*/ 27 h 31"/>
                    <a:gd name="T54" fmla="*/ 4 w 35"/>
                    <a:gd name="T55" fmla="*/ 25 h 31"/>
                    <a:gd name="T56" fmla="*/ 6 w 35"/>
                    <a:gd name="T57" fmla="*/ 25 h 31"/>
                    <a:gd name="T58" fmla="*/ 8 w 35"/>
                    <a:gd name="T59" fmla="*/ 25 h 31"/>
                    <a:gd name="T60" fmla="*/ 8 w 35"/>
                    <a:gd name="T61" fmla="*/ 23 h 31"/>
                    <a:gd name="T62" fmla="*/ 6 w 35"/>
                    <a:gd name="T63" fmla="*/ 23 h 31"/>
                    <a:gd name="T64" fmla="*/ 6 w 35"/>
                    <a:gd name="T65" fmla="*/ 21 h 31"/>
                    <a:gd name="T66" fmla="*/ 8 w 35"/>
                    <a:gd name="T67" fmla="*/ 19 h 31"/>
                    <a:gd name="T68" fmla="*/ 8 w 35"/>
                    <a:gd name="T69" fmla="*/ 16 h 31"/>
                    <a:gd name="T70" fmla="*/ 10 w 35"/>
                    <a:gd name="T71" fmla="*/ 14 h 31"/>
                    <a:gd name="T72" fmla="*/ 10 w 35"/>
                    <a:gd name="T73" fmla="*/ 12 h 31"/>
                    <a:gd name="T74" fmla="*/ 12 w 35"/>
                    <a:gd name="T75" fmla="*/ 10 h 31"/>
                    <a:gd name="T76" fmla="*/ 14 w 35"/>
                    <a:gd name="T77" fmla="*/ 8 h 31"/>
                    <a:gd name="T78" fmla="*/ 16 w 35"/>
                    <a:gd name="T79" fmla="*/ 8 h 31"/>
                    <a:gd name="T80" fmla="*/ 16 w 35"/>
                    <a:gd name="T81" fmla="*/ 10 h 31"/>
                    <a:gd name="T82" fmla="*/ 18 w 35"/>
                    <a:gd name="T83" fmla="*/ 10 h 31"/>
                    <a:gd name="T84" fmla="*/ 20 w 35"/>
                    <a:gd name="T85" fmla="*/ 12 h 31"/>
                    <a:gd name="T86" fmla="*/ 22 w 35"/>
                    <a:gd name="T87" fmla="*/ 10 h 31"/>
                    <a:gd name="T88" fmla="*/ 22 w 35"/>
                    <a:gd name="T89" fmla="*/ 8 h 31"/>
                    <a:gd name="T90" fmla="*/ 22 w 35"/>
                    <a:gd name="T91" fmla="*/ 6 h 31"/>
                    <a:gd name="T92" fmla="*/ 23 w 35"/>
                    <a:gd name="T93" fmla="*/ 4 h 31"/>
                    <a:gd name="T94" fmla="*/ 25 w 35"/>
                    <a:gd name="T95" fmla="*/ 2 h 31"/>
                    <a:gd name="T96" fmla="*/ 27 w 35"/>
                    <a:gd name="T97" fmla="*/ 2 h 31"/>
                    <a:gd name="T98" fmla="*/ 29 w 35"/>
                    <a:gd name="T9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 h="31">
                      <a:moveTo>
                        <a:pt x="29" y="2"/>
                      </a:moveTo>
                      <a:lnTo>
                        <a:pt x="29" y="2"/>
                      </a:lnTo>
                      <a:lnTo>
                        <a:pt x="31" y="2"/>
                      </a:lnTo>
                      <a:lnTo>
                        <a:pt x="31" y="4"/>
                      </a:lnTo>
                      <a:lnTo>
                        <a:pt x="31" y="4"/>
                      </a:lnTo>
                      <a:lnTo>
                        <a:pt x="31" y="2"/>
                      </a:lnTo>
                      <a:lnTo>
                        <a:pt x="33" y="2"/>
                      </a:lnTo>
                      <a:lnTo>
                        <a:pt x="33" y="2"/>
                      </a:lnTo>
                      <a:lnTo>
                        <a:pt x="33" y="2"/>
                      </a:lnTo>
                      <a:lnTo>
                        <a:pt x="33" y="2"/>
                      </a:lnTo>
                      <a:lnTo>
                        <a:pt x="35" y="2"/>
                      </a:lnTo>
                      <a:lnTo>
                        <a:pt x="35" y="2"/>
                      </a:lnTo>
                      <a:lnTo>
                        <a:pt x="35" y="4"/>
                      </a:lnTo>
                      <a:lnTo>
                        <a:pt x="35" y="4"/>
                      </a:lnTo>
                      <a:lnTo>
                        <a:pt x="35" y="6"/>
                      </a:lnTo>
                      <a:lnTo>
                        <a:pt x="33" y="6"/>
                      </a:lnTo>
                      <a:lnTo>
                        <a:pt x="33" y="6"/>
                      </a:lnTo>
                      <a:lnTo>
                        <a:pt x="33" y="6"/>
                      </a:lnTo>
                      <a:lnTo>
                        <a:pt x="33" y="6"/>
                      </a:lnTo>
                      <a:lnTo>
                        <a:pt x="33" y="6"/>
                      </a:lnTo>
                      <a:lnTo>
                        <a:pt x="31" y="6"/>
                      </a:lnTo>
                      <a:lnTo>
                        <a:pt x="31" y="6"/>
                      </a:lnTo>
                      <a:lnTo>
                        <a:pt x="31" y="6"/>
                      </a:lnTo>
                      <a:lnTo>
                        <a:pt x="31" y="8"/>
                      </a:lnTo>
                      <a:lnTo>
                        <a:pt x="31" y="8"/>
                      </a:lnTo>
                      <a:lnTo>
                        <a:pt x="33" y="8"/>
                      </a:lnTo>
                      <a:lnTo>
                        <a:pt x="33" y="10"/>
                      </a:lnTo>
                      <a:lnTo>
                        <a:pt x="33" y="10"/>
                      </a:lnTo>
                      <a:lnTo>
                        <a:pt x="33" y="10"/>
                      </a:lnTo>
                      <a:lnTo>
                        <a:pt x="33" y="12"/>
                      </a:lnTo>
                      <a:lnTo>
                        <a:pt x="33" y="12"/>
                      </a:lnTo>
                      <a:lnTo>
                        <a:pt x="33" y="12"/>
                      </a:lnTo>
                      <a:lnTo>
                        <a:pt x="33" y="12"/>
                      </a:lnTo>
                      <a:lnTo>
                        <a:pt x="33" y="14"/>
                      </a:lnTo>
                      <a:lnTo>
                        <a:pt x="33" y="14"/>
                      </a:lnTo>
                      <a:lnTo>
                        <a:pt x="33" y="14"/>
                      </a:lnTo>
                      <a:lnTo>
                        <a:pt x="31" y="14"/>
                      </a:lnTo>
                      <a:lnTo>
                        <a:pt x="31" y="14"/>
                      </a:lnTo>
                      <a:lnTo>
                        <a:pt x="31" y="16"/>
                      </a:lnTo>
                      <a:lnTo>
                        <a:pt x="31" y="16"/>
                      </a:lnTo>
                      <a:lnTo>
                        <a:pt x="31" y="16"/>
                      </a:lnTo>
                      <a:lnTo>
                        <a:pt x="29" y="16"/>
                      </a:lnTo>
                      <a:lnTo>
                        <a:pt x="29" y="18"/>
                      </a:lnTo>
                      <a:lnTo>
                        <a:pt x="29" y="18"/>
                      </a:lnTo>
                      <a:lnTo>
                        <a:pt x="29" y="18"/>
                      </a:lnTo>
                      <a:lnTo>
                        <a:pt x="29" y="18"/>
                      </a:lnTo>
                      <a:lnTo>
                        <a:pt x="29" y="19"/>
                      </a:lnTo>
                      <a:lnTo>
                        <a:pt x="27" y="19"/>
                      </a:lnTo>
                      <a:lnTo>
                        <a:pt x="27" y="19"/>
                      </a:lnTo>
                      <a:lnTo>
                        <a:pt x="27" y="21"/>
                      </a:lnTo>
                      <a:lnTo>
                        <a:pt x="27" y="21"/>
                      </a:lnTo>
                      <a:lnTo>
                        <a:pt x="27" y="21"/>
                      </a:lnTo>
                      <a:lnTo>
                        <a:pt x="27" y="21"/>
                      </a:lnTo>
                      <a:lnTo>
                        <a:pt x="25" y="21"/>
                      </a:lnTo>
                      <a:lnTo>
                        <a:pt x="25" y="21"/>
                      </a:lnTo>
                      <a:lnTo>
                        <a:pt x="25" y="21"/>
                      </a:lnTo>
                      <a:lnTo>
                        <a:pt x="25" y="23"/>
                      </a:lnTo>
                      <a:lnTo>
                        <a:pt x="23" y="23"/>
                      </a:lnTo>
                      <a:lnTo>
                        <a:pt x="23" y="23"/>
                      </a:lnTo>
                      <a:lnTo>
                        <a:pt x="23" y="23"/>
                      </a:lnTo>
                      <a:lnTo>
                        <a:pt x="23" y="25"/>
                      </a:lnTo>
                      <a:lnTo>
                        <a:pt x="23" y="25"/>
                      </a:lnTo>
                      <a:lnTo>
                        <a:pt x="23" y="25"/>
                      </a:lnTo>
                      <a:lnTo>
                        <a:pt x="22" y="25"/>
                      </a:lnTo>
                      <a:lnTo>
                        <a:pt x="22" y="25"/>
                      </a:lnTo>
                      <a:lnTo>
                        <a:pt x="22" y="27"/>
                      </a:lnTo>
                      <a:lnTo>
                        <a:pt x="22" y="27"/>
                      </a:lnTo>
                      <a:lnTo>
                        <a:pt x="20" y="27"/>
                      </a:lnTo>
                      <a:lnTo>
                        <a:pt x="20" y="27"/>
                      </a:lnTo>
                      <a:lnTo>
                        <a:pt x="20" y="25"/>
                      </a:lnTo>
                      <a:lnTo>
                        <a:pt x="18" y="25"/>
                      </a:lnTo>
                      <a:lnTo>
                        <a:pt x="18" y="25"/>
                      </a:lnTo>
                      <a:lnTo>
                        <a:pt x="18" y="25"/>
                      </a:lnTo>
                      <a:lnTo>
                        <a:pt x="16" y="25"/>
                      </a:lnTo>
                      <a:lnTo>
                        <a:pt x="16" y="27"/>
                      </a:lnTo>
                      <a:lnTo>
                        <a:pt x="16" y="27"/>
                      </a:lnTo>
                      <a:lnTo>
                        <a:pt x="16" y="27"/>
                      </a:lnTo>
                      <a:lnTo>
                        <a:pt x="16" y="27"/>
                      </a:lnTo>
                      <a:lnTo>
                        <a:pt x="16" y="29"/>
                      </a:lnTo>
                      <a:lnTo>
                        <a:pt x="14" y="29"/>
                      </a:lnTo>
                      <a:lnTo>
                        <a:pt x="14" y="29"/>
                      </a:lnTo>
                      <a:lnTo>
                        <a:pt x="14" y="29"/>
                      </a:lnTo>
                      <a:lnTo>
                        <a:pt x="12" y="29"/>
                      </a:lnTo>
                      <a:lnTo>
                        <a:pt x="12" y="29"/>
                      </a:lnTo>
                      <a:lnTo>
                        <a:pt x="12" y="31"/>
                      </a:lnTo>
                      <a:lnTo>
                        <a:pt x="12" y="31"/>
                      </a:lnTo>
                      <a:lnTo>
                        <a:pt x="10" y="31"/>
                      </a:lnTo>
                      <a:lnTo>
                        <a:pt x="10" y="31"/>
                      </a:lnTo>
                      <a:lnTo>
                        <a:pt x="10" y="31"/>
                      </a:lnTo>
                      <a:lnTo>
                        <a:pt x="8" y="31"/>
                      </a:lnTo>
                      <a:lnTo>
                        <a:pt x="8" y="31"/>
                      </a:lnTo>
                      <a:lnTo>
                        <a:pt x="6" y="31"/>
                      </a:lnTo>
                      <a:lnTo>
                        <a:pt x="6" y="31"/>
                      </a:lnTo>
                      <a:lnTo>
                        <a:pt x="6" y="31"/>
                      </a:lnTo>
                      <a:lnTo>
                        <a:pt x="4" y="31"/>
                      </a:lnTo>
                      <a:lnTo>
                        <a:pt x="4" y="31"/>
                      </a:lnTo>
                      <a:lnTo>
                        <a:pt x="2" y="31"/>
                      </a:lnTo>
                      <a:lnTo>
                        <a:pt x="2" y="29"/>
                      </a:lnTo>
                      <a:lnTo>
                        <a:pt x="2" y="29"/>
                      </a:lnTo>
                      <a:lnTo>
                        <a:pt x="2" y="31"/>
                      </a:lnTo>
                      <a:lnTo>
                        <a:pt x="2" y="31"/>
                      </a:lnTo>
                      <a:lnTo>
                        <a:pt x="2" y="29"/>
                      </a:lnTo>
                      <a:lnTo>
                        <a:pt x="0" y="29"/>
                      </a:lnTo>
                      <a:lnTo>
                        <a:pt x="0" y="29"/>
                      </a:lnTo>
                      <a:lnTo>
                        <a:pt x="2" y="29"/>
                      </a:lnTo>
                      <a:lnTo>
                        <a:pt x="2" y="27"/>
                      </a:lnTo>
                      <a:lnTo>
                        <a:pt x="2" y="27"/>
                      </a:lnTo>
                      <a:lnTo>
                        <a:pt x="2" y="27"/>
                      </a:lnTo>
                      <a:lnTo>
                        <a:pt x="2" y="25"/>
                      </a:lnTo>
                      <a:lnTo>
                        <a:pt x="2" y="25"/>
                      </a:lnTo>
                      <a:lnTo>
                        <a:pt x="2" y="25"/>
                      </a:lnTo>
                      <a:lnTo>
                        <a:pt x="4" y="25"/>
                      </a:lnTo>
                      <a:lnTo>
                        <a:pt x="4" y="23"/>
                      </a:lnTo>
                      <a:lnTo>
                        <a:pt x="4" y="23"/>
                      </a:lnTo>
                      <a:lnTo>
                        <a:pt x="4" y="25"/>
                      </a:lnTo>
                      <a:lnTo>
                        <a:pt x="6" y="25"/>
                      </a:lnTo>
                      <a:lnTo>
                        <a:pt x="6" y="25"/>
                      </a:lnTo>
                      <a:lnTo>
                        <a:pt x="6" y="25"/>
                      </a:lnTo>
                      <a:lnTo>
                        <a:pt x="8" y="25"/>
                      </a:lnTo>
                      <a:lnTo>
                        <a:pt x="8" y="25"/>
                      </a:lnTo>
                      <a:lnTo>
                        <a:pt x="8" y="23"/>
                      </a:lnTo>
                      <a:lnTo>
                        <a:pt x="10" y="23"/>
                      </a:lnTo>
                      <a:lnTo>
                        <a:pt x="10" y="23"/>
                      </a:lnTo>
                      <a:lnTo>
                        <a:pt x="8" y="23"/>
                      </a:lnTo>
                      <a:lnTo>
                        <a:pt x="8" y="23"/>
                      </a:lnTo>
                      <a:lnTo>
                        <a:pt x="8" y="23"/>
                      </a:lnTo>
                      <a:lnTo>
                        <a:pt x="6" y="23"/>
                      </a:lnTo>
                      <a:lnTo>
                        <a:pt x="6" y="23"/>
                      </a:lnTo>
                      <a:lnTo>
                        <a:pt x="6" y="23"/>
                      </a:lnTo>
                      <a:lnTo>
                        <a:pt x="6" y="21"/>
                      </a:lnTo>
                      <a:lnTo>
                        <a:pt x="6" y="21"/>
                      </a:lnTo>
                      <a:lnTo>
                        <a:pt x="6" y="21"/>
                      </a:lnTo>
                      <a:lnTo>
                        <a:pt x="6" y="21"/>
                      </a:lnTo>
                      <a:lnTo>
                        <a:pt x="6" y="19"/>
                      </a:lnTo>
                      <a:lnTo>
                        <a:pt x="8" y="19"/>
                      </a:lnTo>
                      <a:lnTo>
                        <a:pt x="8" y="19"/>
                      </a:lnTo>
                      <a:lnTo>
                        <a:pt x="8" y="18"/>
                      </a:lnTo>
                      <a:lnTo>
                        <a:pt x="8" y="18"/>
                      </a:lnTo>
                      <a:lnTo>
                        <a:pt x="8" y="18"/>
                      </a:lnTo>
                      <a:lnTo>
                        <a:pt x="8" y="16"/>
                      </a:lnTo>
                      <a:lnTo>
                        <a:pt x="8" y="16"/>
                      </a:lnTo>
                      <a:lnTo>
                        <a:pt x="8" y="14"/>
                      </a:lnTo>
                      <a:lnTo>
                        <a:pt x="8" y="14"/>
                      </a:lnTo>
                      <a:lnTo>
                        <a:pt x="10" y="14"/>
                      </a:lnTo>
                      <a:lnTo>
                        <a:pt x="10" y="14"/>
                      </a:lnTo>
                      <a:lnTo>
                        <a:pt x="10" y="14"/>
                      </a:lnTo>
                      <a:lnTo>
                        <a:pt x="10" y="12"/>
                      </a:lnTo>
                      <a:lnTo>
                        <a:pt x="10" y="12"/>
                      </a:lnTo>
                      <a:lnTo>
                        <a:pt x="10" y="12"/>
                      </a:lnTo>
                      <a:lnTo>
                        <a:pt x="12" y="12"/>
                      </a:lnTo>
                      <a:lnTo>
                        <a:pt x="12" y="12"/>
                      </a:lnTo>
                      <a:lnTo>
                        <a:pt x="12" y="10"/>
                      </a:lnTo>
                      <a:lnTo>
                        <a:pt x="12" y="10"/>
                      </a:lnTo>
                      <a:lnTo>
                        <a:pt x="12" y="10"/>
                      </a:lnTo>
                      <a:lnTo>
                        <a:pt x="14" y="10"/>
                      </a:lnTo>
                      <a:lnTo>
                        <a:pt x="14" y="8"/>
                      </a:lnTo>
                      <a:lnTo>
                        <a:pt x="14" y="8"/>
                      </a:lnTo>
                      <a:lnTo>
                        <a:pt x="16" y="8"/>
                      </a:lnTo>
                      <a:lnTo>
                        <a:pt x="16" y="8"/>
                      </a:lnTo>
                      <a:lnTo>
                        <a:pt x="16" y="8"/>
                      </a:lnTo>
                      <a:lnTo>
                        <a:pt x="16" y="8"/>
                      </a:lnTo>
                      <a:lnTo>
                        <a:pt x="16" y="10"/>
                      </a:lnTo>
                      <a:lnTo>
                        <a:pt x="16" y="10"/>
                      </a:lnTo>
                      <a:lnTo>
                        <a:pt x="16" y="10"/>
                      </a:lnTo>
                      <a:lnTo>
                        <a:pt x="18" y="10"/>
                      </a:lnTo>
                      <a:lnTo>
                        <a:pt x="18" y="10"/>
                      </a:lnTo>
                      <a:lnTo>
                        <a:pt x="18" y="10"/>
                      </a:lnTo>
                      <a:lnTo>
                        <a:pt x="18" y="10"/>
                      </a:lnTo>
                      <a:lnTo>
                        <a:pt x="18" y="10"/>
                      </a:lnTo>
                      <a:lnTo>
                        <a:pt x="20" y="10"/>
                      </a:lnTo>
                      <a:lnTo>
                        <a:pt x="20" y="12"/>
                      </a:lnTo>
                      <a:lnTo>
                        <a:pt x="20" y="12"/>
                      </a:lnTo>
                      <a:lnTo>
                        <a:pt x="20" y="12"/>
                      </a:lnTo>
                      <a:lnTo>
                        <a:pt x="20" y="12"/>
                      </a:lnTo>
                      <a:lnTo>
                        <a:pt x="20" y="10"/>
                      </a:lnTo>
                      <a:lnTo>
                        <a:pt x="22" y="10"/>
                      </a:lnTo>
                      <a:lnTo>
                        <a:pt x="22" y="10"/>
                      </a:lnTo>
                      <a:lnTo>
                        <a:pt x="22" y="8"/>
                      </a:lnTo>
                      <a:lnTo>
                        <a:pt x="22" y="8"/>
                      </a:lnTo>
                      <a:lnTo>
                        <a:pt x="22" y="8"/>
                      </a:lnTo>
                      <a:lnTo>
                        <a:pt x="22" y="8"/>
                      </a:lnTo>
                      <a:lnTo>
                        <a:pt x="22" y="6"/>
                      </a:lnTo>
                      <a:lnTo>
                        <a:pt x="22" y="6"/>
                      </a:lnTo>
                      <a:lnTo>
                        <a:pt x="22" y="6"/>
                      </a:lnTo>
                      <a:lnTo>
                        <a:pt x="23" y="6"/>
                      </a:lnTo>
                      <a:lnTo>
                        <a:pt x="23" y="6"/>
                      </a:lnTo>
                      <a:lnTo>
                        <a:pt x="23" y="6"/>
                      </a:lnTo>
                      <a:lnTo>
                        <a:pt x="23" y="4"/>
                      </a:lnTo>
                      <a:lnTo>
                        <a:pt x="25" y="4"/>
                      </a:lnTo>
                      <a:lnTo>
                        <a:pt x="25" y="4"/>
                      </a:lnTo>
                      <a:lnTo>
                        <a:pt x="25" y="4"/>
                      </a:lnTo>
                      <a:lnTo>
                        <a:pt x="25" y="2"/>
                      </a:lnTo>
                      <a:lnTo>
                        <a:pt x="27" y="2"/>
                      </a:lnTo>
                      <a:lnTo>
                        <a:pt x="27" y="2"/>
                      </a:lnTo>
                      <a:lnTo>
                        <a:pt x="27" y="2"/>
                      </a:lnTo>
                      <a:lnTo>
                        <a:pt x="27" y="2"/>
                      </a:lnTo>
                      <a:lnTo>
                        <a:pt x="29" y="2"/>
                      </a:lnTo>
                      <a:lnTo>
                        <a:pt x="29" y="2"/>
                      </a:lnTo>
                      <a:lnTo>
                        <a:pt x="29" y="0"/>
                      </a:lnTo>
                      <a:lnTo>
                        <a:pt x="29" y="0"/>
                      </a:lnTo>
                      <a:lnTo>
                        <a:pt x="29"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4" name="Freeform 984">
                  <a:extLst>
                    <a:ext uri="{FF2B5EF4-FFF2-40B4-BE49-F238E27FC236}">
                      <a16:creationId xmlns:a16="http://schemas.microsoft.com/office/drawing/2014/main" id="{8DA61DD1-1ED0-479E-92D9-B79E5EEA5ECE}"/>
                    </a:ext>
                  </a:extLst>
                </p:cNvPr>
                <p:cNvSpPr>
                  <a:spLocks/>
                </p:cNvSpPr>
                <p:nvPr/>
              </p:nvSpPr>
              <p:spPr bwMode="auto">
                <a:xfrm>
                  <a:off x="18140503" y="4886326"/>
                  <a:ext cx="69850" cy="33338"/>
                </a:xfrm>
                <a:custGeom>
                  <a:avLst/>
                  <a:gdLst>
                    <a:gd name="T0" fmla="*/ 15 w 44"/>
                    <a:gd name="T1" fmla="*/ 0 h 21"/>
                    <a:gd name="T2" fmla="*/ 17 w 44"/>
                    <a:gd name="T3" fmla="*/ 0 h 21"/>
                    <a:gd name="T4" fmla="*/ 19 w 44"/>
                    <a:gd name="T5" fmla="*/ 0 h 21"/>
                    <a:gd name="T6" fmla="*/ 21 w 44"/>
                    <a:gd name="T7" fmla="*/ 0 h 21"/>
                    <a:gd name="T8" fmla="*/ 23 w 44"/>
                    <a:gd name="T9" fmla="*/ 0 h 21"/>
                    <a:gd name="T10" fmla="*/ 24 w 44"/>
                    <a:gd name="T11" fmla="*/ 2 h 21"/>
                    <a:gd name="T12" fmla="*/ 26 w 44"/>
                    <a:gd name="T13" fmla="*/ 4 h 21"/>
                    <a:gd name="T14" fmla="*/ 28 w 44"/>
                    <a:gd name="T15" fmla="*/ 6 h 21"/>
                    <a:gd name="T16" fmla="*/ 28 w 44"/>
                    <a:gd name="T17" fmla="*/ 4 h 21"/>
                    <a:gd name="T18" fmla="*/ 30 w 44"/>
                    <a:gd name="T19" fmla="*/ 4 h 21"/>
                    <a:gd name="T20" fmla="*/ 34 w 44"/>
                    <a:gd name="T21" fmla="*/ 4 h 21"/>
                    <a:gd name="T22" fmla="*/ 36 w 44"/>
                    <a:gd name="T23" fmla="*/ 4 h 21"/>
                    <a:gd name="T24" fmla="*/ 38 w 44"/>
                    <a:gd name="T25" fmla="*/ 4 h 21"/>
                    <a:gd name="T26" fmla="*/ 40 w 44"/>
                    <a:gd name="T27" fmla="*/ 4 h 21"/>
                    <a:gd name="T28" fmla="*/ 40 w 44"/>
                    <a:gd name="T29" fmla="*/ 0 h 21"/>
                    <a:gd name="T30" fmla="*/ 42 w 44"/>
                    <a:gd name="T31" fmla="*/ 0 h 21"/>
                    <a:gd name="T32" fmla="*/ 42 w 44"/>
                    <a:gd name="T33" fmla="*/ 2 h 21"/>
                    <a:gd name="T34" fmla="*/ 40 w 44"/>
                    <a:gd name="T35" fmla="*/ 4 h 21"/>
                    <a:gd name="T36" fmla="*/ 40 w 44"/>
                    <a:gd name="T37" fmla="*/ 6 h 21"/>
                    <a:gd name="T38" fmla="*/ 42 w 44"/>
                    <a:gd name="T39" fmla="*/ 8 h 21"/>
                    <a:gd name="T40" fmla="*/ 42 w 44"/>
                    <a:gd name="T41" fmla="*/ 10 h 21"/>
                    <a:gd name="T42" fmla="*/ 44 w 44"/>
                    <a:gd name="T43" fmla="*/ 12 h 21"/>
                    <a:gd name="T44" fmla="*/ 44 w 44"/>
                    <a:gd name="T45" fmla="*/ 13 h 21"/>
                    <a:gd name="T46" fmla="*/ 42 w 44"/>
                    <a:gd name="T47" fmla="*/ 13 h 21"/>
                    <a:gd name="T48" fmla="*/ 38 w 44"/>
                    <a:gd name="T49" fmla="*/ 15 h 21"/>
                    <a:gd name="T50" fmla="*/ 38 w 44"/>
                    <a:gd name="T51" fmla="*/ 15 h 21"/>
                    <a:gd name="T52" fmla="*/ 36 w 44"/>
                    <a:gd name="T53" fmla="*/ 15 h 21"/>
                    <a:gd name="T54" fmla="*/ 34 w 44"/>
                    <a:gd name="T55" fmla="*/ 15 h 21"/>
                    <a:gd name="T56" fmla="*/ 32 w 44"/>
                    <a:gd name="T57" fmla="*/ 15 h 21"/>
                    <a:gd name="T58" fmla="*/ 28 w 44"/>
                    <a:gd name="T59" fmla="*/ 17 h 21"/>
                    <a:gd name="T60" fmla="*/ 28 w 44"/>
                    <a:gd name="T61" fmla="*/ 15 h 21"/>
                    <a:gd name="T62" fmla="*/ 26 w 44"/>
                    <a:gd name="T63" fmla="*/ 15 h 21"/>
                    <a:gd name="T64" fmla="*/ 26 w 44"/>
                    <a:gd name="T65" fmla="*/ 15 h 21"/>
                    <a:gd name="T66" fmla="*/ 23 w 44"/>
                    <a:gd name="T67" fmla="*/ 17 h 21"/>
                    <a:gd name="T68" fmla="*/ 23 w 44"/>
                    <a:gd name="T69" fmla="*/ 17 h 21"/>
                    <a:gd name="T70" fmla="*/ 21 w 44"/>
                    <a:gd name="T71" fmla="*/ 17 h 21"/>
                    <a:gd name="T72" fmla="*/ 17 w 44"/>
                    <a:gd name="T73" fmla="*/ 17 h 21"/>
                    <a:gd name="T74" fmla="*/ 15 w 44"/>
                    <a:gd name="T75" fmla="*/ 19 h 21"/>
                    <a:gd name="T76" fmla="*/ 13 w 44"/>
                    <a:gd name="T77" fmla="*/ 19 h 21"/>
                    <a:gd name="T78" fmla="*/ 11 w 44"/>
                    <a:gd name="T79" fmla="*/ 21 h 21"/>
                    <a:gd name="T80" fmla="*/ 9 w 44"/>
                    <a:gd name="T81" fmla="*/ 19 h 21"/>
                    <a:gd name="T82" fmla="*/ 7 w 44"/>
                    <a:gd name="T83" fmla="*/ 21 h 21"/>
                    <a:gd name="T84" fmla="*/ 3 w 44"/>
                    <a:gd name="T85" fmla="*/ 21 h 21"/>
                    <a:gd name="T86" fmla="*/ 2 w 44"/>
                    <a:gd name="T87" fmla="*/ 21 h 21"/>
                    <a:gd name="T88" fmla="*/ 0 w 44"/>
                    <a:gd name="T89" fmla="*/ 19 h 21"/>
                    <a:gd name="T90" fmla="*/ 0 w 44"/>
                    <a:gd name="T91" fmla="*/ 15 h 21"/>
                    <a:gd name="T92" fmla="*/ 0 w 44"/>
                    <a:gd name="T93" fmla="*/ 15 h 21"/>
                    <a:gd name="T94" fmla="*/ 0 w 44"/>
                    <a:gd name="T95" fmla="*/ 13 h 21"/>
                    <a:gd name="T96" fmla="*/ 0 w 44"/>
                    <a:gd name="T97" fmla="*/ 10 h 21"/>
                    <a:gd name="T98" fmla="*/ 2 w 44"/>
                    <a:gd name="T99" fmla="*/ 8 h 21"/>
                    <a:gd name="T100" fmla="*/ 3 w 44"/>
                    <a:gd name="T101" fmla="*/ 8 h 21"/>
                    <a:gd name="T102" fmla="*/ 5 w 44"/>
                    <a:gd name="T103" fmla="*/ 6 h 21"/>
                    <a:gd name="T104" fmla="*/ 7 w 44"/>
                    <a:gd name="T105" fmla="*/ 6 h 21"/>
                    <a:gd name="T106" fmla="*/ 9 w 44"/>
                    <a:gd name="T107" fmla="*/ 6 h 21"/>
                    <a:gd name="T108" fmla="*/ 11 w 44"/>
                    <a:gd name="T109" fmla="*/ 8 h 21"/>
                    <a:gd name="T110" fmla="*/ 13 w 44"/>
                    <a:gd name="T11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21">
                      <a:moveTo>
                        <a:pt x="13" y="2"/>
                      </a:moveTo>
                      <a:lnTo>
                        <a:pt x="13" y="2"/>
                      </a:lnTo>
                      <a:lnTo>
                        <a:pt x="13" y="0"/>
                      </a:lnTo>
                      <a:lnTo>
                        <a:pt x="15" y="0"/>
                      </a:lnTo>
                      <a:lnTo>
                        <a:pt x="15" y="0"/>
                      </a:lnTo>
                      <a:lnTo>
                        <a:pt x="15" y="0"/>
                      </a:lnTo>
                      <a:lnTo>
                        <a:pt x="17" y="0"/>
                      </a:lnTo>
                      <a:lnTo>
                        <a:pt x="17" y="0"/>
                      </a:lnTo>
                      <a:lnTo>
                        <a:pt x="17" y="0"/>
                      </a:lnTo>
                      <a:lnTo>
                        <a:pt x="17" y="0"/>
                      </a:lnTo>
                      <a:lnTo>
                        <a:pt x="19" y="0"/>
                      </a:lnTo>
                      <a:lnTo>
                        <a:pt x="19" y="0"/>
                      </a:lnTo>
                      <a:lnTo>
                        <a:pt x="21" y="0"/>
                      </a:lnTo>
                      <a:lnTo>
                        <a:pt x="21" y="0"/>
                      </a:lnTo>
                      <a:lnTo>
                        <a:pt x="21" y="0"/>
                      </a:lnTo>
                      <a:lnTo>
                        <a:pt x="21" y="0"/>
                      </a:lnTo>
                      <a:lnTo>
                        <a:pt x="21" y="0"/>
                      </a:lnTo>
                      <a:lnTo>
                        <a:pt x="23" y="0"/>
                      </a:lnTo>
                      <a:lnTo>
                        <a:pt x="23" y="0"/>
                      </a:lnTo>
                      <a:lnTo>
                        <a:pt x="23" y="0"/>
                      </a:lnTo>
                      <a:lnTo>
                        <a:pt x="24" y="0"/>
                      </a:lnTo>
                      <a:lnTo>
                        <a:pt x="24" y="0"/>
                      </a:lnTo>
                      <a:lnTo>
                        <a:pt x="24" y="0"/>
                      </a:lnTo>
                      <a:lnTo>
                        <a:pt x="24" y="2"/>
                      </a:lnTo>
                      <a:lnTo>
                        <a:pt x="24" y="2"/>
                      </a:lnTo>
                      <a:lnTo>
                        <a:pt x="24" y="4"/>
                      </a:lnTo>
                      <a:lnTo>
                        <a:pt x="26" y="4"/>
                      </a:lnTo>
                      <a:lnTo>
                        <a:pt x="26" y="4"/>
                      </a:lnTo>
                      <a:lnTo>
                        <a:pt x="26" y="4"/>
                      </a:lnTo>
                      <a:lnTo>
                        <a:pt x="26" y="6"/>
                      </a:lnTo>
                      <a:lnTo>
                        <a:pt x="26" y="6"/>
                      </a:lnTo>
                      <a:lnTo>
                        <a:pt x="28" y="6"/>
                      </a:lnTo>
                      <a:lnTo>
                        <a:pt x="28" y="4"/>
                      </a:lnTo>
                      <a:lnTo>
                        <a:pt x="28" y="4"/>
                      </a:lnTo>
                      <a:lnTo>
                        <a:pt x="28" y="4"/>
                      </a:lnTo>
                      <a:lnTo>
                        <a:pt x="28" y="4"/>
                      </a:lnTo>
                      <a:lnTo>
                        <a:pt x="28" y="2"/>
                      </a:lnTo>
                      <a:lnTo>
                        <a:pt x="30" y="2"/>
                      </a:lnTo>
                      <a:lnTo>
                        <a:pt x="30" y="2"/>
                      </a:lnTo>
                      <a:lnTo>
                        <a:pt x="30" y="4"/>
                      </a:lnTo>
                      <a:lnTo>
                        <a:pt x="32" y="4"/>
                      </a:lnTo>
                      <a:lnTo>
                        <a:pt x="32" y="4"/>
                      </a:lnTo>
                      <a:lnTo>
                        <a:pt x="32" y="4"/>
                      </a:lnTo>
                      <a:lnTo>
                        <a:pt x="34" y="4"/>
                      </a:lnTo>
                      <a:lnTo>
                        <a:pt x="34" y="4"/>
                      </a:lnTo>
                      <a:lnTo>
                        <a:pt x="34" y="4"/>
                      </a:lnTo>
                      <a:lnTo>
                        <a:pt x="36" y="4"/>
                      </a:lnTo>
                      <a:lnTo>
                        <a:pt x="36" y="4"/>
                      </a:lnTo>
                      <a:lnTo>
                        <a:pt x="36" y="4"/>
                      </a:lnTo>
                      <a:lnTo>
                        <a:pt x="36" y="4"/>
                      </a:lnTo>
                      <a:lnTo>
                        <a:pt x="38" y="4"/>
                      </a:lnTo>
                      <a:lnTo>
                        <a:pt x="38" y="4"/>
                      </a:lnTo>
                      <a:lnTo>
                        <a:pt x="38" y="4"/>
                      </a:lnTo>
                      <a:lnTo>
                        <a:pt x="38" y="4"/>
                      </a:lnTo>
                      <a:lnTo>
                        <a:pt x="40" y="4"/>
                      </a:lnTo>
                      <a:lnTo>
                        <a:pt x="40" y="4"/>
                      </a:lnTo>
                      <a:lnTo>
                        <a:pt x="40" y="2"/>
                      </a:lnTo>
                      <a:lnTo>
                        <a:pt x="40" y="2"/>
                      </a:lnTo>
                      <a:lnTo>
                        <a:pt x="40" y="0"/>
                      </a:lnTo>
                      <a:lnTo>
                        <a:pt x="40" y="0"/>
                      </a:lnTo>
                      <a:lnTo>
                        <a:pt x="40" y="0"/>
                      </a:lnTo>
                      <a:lnTo>
                        <a:pt x="42" y="0"/>
                      </a:lnTo>
                      <a:lnTo>
                        <a:pt x="42" y="0"/>
                      </a:lnTo>
                      <a:lnTo>
                        <a:pt x="42" y="0"/>
                      </a:lnTo>
                      <a:lnTo>
                        <a:pt x="42" y="2"/>
                      </a:lnTo>
                      <a:lnTo>
                        <a:pt x="42" y="2"/>
                      </a:lnTo>
                      <a:lnTo>
                        <a:pt x="42" y="2"/>
                      </a:lnTo>
                      <a:lnTo>
                        <a:pt x="42" y="2"/>
                      </a:lnTo>
                      <a:lnTo>
                        <a:pt x="42" y="4"/>
                      </a:lnTo>
                      <a:lnTo>
                        <a:pt x="42" y="4"/>
                      </a:lnTo>
                      <a:lnTo>
                        <a:pt x="42" y="4"/>
                      </a:lnTo>
                      <a:lnTo>
                        <a:pt x="40" y="4"/>
                      </a:lnTo>
                      <a:lnTo>
                        <a:pt x="40" y="6"/>
                      </a:lnTo>
                      <a:lnTo>
                        <a:pt x="40" y="6"/>
                      </a:lnTo>
                      <a:lnTo>
                        <a:pt x="40" y="6"/>
                      </a:lnTo>
                      <a:lnTo>
                        <a:pt x="40" y="6"/>
                      </a:lnTo>
                      <a:lnTo>
                        <a:pt x="40" y="8"/>
                      </a:lnTo>
                      <a:lnTo>
                        <a:pt x="42" y="8"/>
                      </a:lnTo>
                      <a:lnTo>
                        <a:pt x="42" y="8"/>
                      </a:lnTo>
                      <a:lnTo>
                        <a:pt x="42" y="8"/>
                      </a:lnTo>
                      <a:lnTo>
                        <a:pt x="42" y="10"/>
                      </a:lnTo>
                      <a:lnTo>
                        <a:pt x="42" y="10"/>
                      </a:lnTo>
                      <a:lnTo>
                        <a:pt x="42" y="10"/>
                      </a:lnTo>
                      <a:lnTo>
                        <a:pt x="42" y="10"/>
                      </a:lnTo>
                      <a:lnTo>
                        <a:pt x="42" y="10"/>
                      </a:lnTo>
                      <a:lnTo>
                        <a:pt x="44" y="10"/>
                      </a:lnTo>
                      <a:lnTo>
                        <a:pt x="44" y="10"/>
                      </a:lnTo>
                      <a:lnTo>
                        <a:pt x="44" y="12"/>
                      </a:lnTo>
                      <a:lnTo>
                        <a:pt x="44" y="12"/>
                      </a:lnTo>
                      <a:lnTo>
                        <a:pt x="44" y="12"/>
                      </a:lnTo>
                      <a:lnTo>
                        <a:pt x="44" y="13"/>
                      </a:lnTo>
                      <a:lnTo>
                        <a:pt x="44" y="13"/>
                      </a:lnTo>
                      <a:lnTo>
                        <a:pt x="44" y="13"/>
                      </a:lnTo>
                      <a:lnTo>
                        <a:pt x="42" y="13"/>
                      </a:lnTo>
                      <a:lnTo>
                        <a:pt x="42" y="13"/>
                      </a:lnTo>
                      <a:lnTo>
                        <a:pt x="42" y="13"/>
                      </a:lnTo>
                      <a:lnTo>
                        <a:pt x="40" y="13"/>
                      </a:lnTo>
                      <a:lnTo>
                        <a:pt x="40" y="13"/>
                      </a:lnTo>
                      <a:lnTo>
                        <a:pt x="38" y="13"/>
                      </a:lnTo>
                      <a:lnTo>
                        <a:pt x="38" y="15"/>
                      </a:lnTo>
                      <a:lnTo>
                        <a:pt x="40" y="15"/>
                      </a:lnTo>
                      <a:lnTo>
                        <a:pt x="40" y="15"/>
                      </a:lnTo>
                      <a:lnTo>
                        <a:pt x="38" y="15"/>
                      </a:lnTo>
                      <a:lnTo>
                        <a:pt x="38" y="15"/>
                      </a:lnTo>
                      <a:lnTo>
                        <a:pt x="38" y="15"/>
                      </a:lnTo>
                      <a:lnTo>
                        <a:pt x="38" y="15"/>
                      </a:lnTo>
                      <a:lnTo>
                        <a:pt x="36" y="15"/>
                      </a:lnTo>
                      <a:lnTo>
                        <a:pt x="36" y="15"/>
                      </a:lnTo>
                      <a:lnTo>
                        <a:pt x="36" y="15"/>
                      </a:lnTo>
                      <a:lnTo>
                        <a:pt x="36" y="15"/>
                      </a:lnTo>
                      <a:lnTo>
                        <a:pt x="34" y="15"/>
                      </a:lnTo>
                      <a:lnTo>
                        <a:pt x="34" y="15"/>
                      </a:lnTo>
                      <a:lnTo>
                        <a:pt x="32" y="15"/>
                      </a:lnTo>
                      <a:lnTo>
                        <a:pt x="32" y="15"/>
                      </a:lnTo>
                      <a:lnTo>
                        <a:pt x="32" y="15"/>
                      </a:lnTo>
                      <a:lnTo>
                        <a:pt x="32" y="15"/>
                      </a:lnTo>
                      <a:lnTo>
                        <a:pt x="32" y="17"/>
                      </a:lnTo>
                      <a:lnTo>
                        <a:pt x="30" y="17"/>
                      </a:lnTo>
                      <a:lnTo>
                        <a:pt x="30" y="17"/>
                      </a:lnTo>
                      <a:lnTo>
                        <a:pt x="28" y="17"/>
                      </a:lnTo>
                      <a:lnTo>
                        <a:pt x="28" y="17"/>
                      </a:lnTo>
                      <a:lnTo>
                        <a:pt x="28" y="15"/>
                      </a:lnTo>
                      <a:lnTo>
                        <a:pt x="28" y="15"/>
                      </a:lnTo>
                      <a:lnTo>
                        <a:pt x="28" y="15"/>
                      </a:lnTo>
                      <a:lnTo>
                        <a:pt x="28" y="15"/>
                      </a:lnTo>
                      <a:lnTo>
                        <a:pt x="28" y="13"/>
                      </a:lnTo>
                      <a:lnTo>
                        <a:pt x="26" y="13"/>
                      </a:lnTo>
                      <a:lnTo>
                        <a:pt x="26" y="15"/>
                      </a:lnTo>
                      <a:lnTo>
                        <a:pt x="26" y="15"/>
                      </a:lnTo>
                      <a:lnTo>
                        <a:pt x="26" y="15"/>
                      </a:lnTo>
                      <a:lnTo>
                        <a:pt x="26" y="15"/>
                      </a:lnTo>
                      <a:lnTo>
                        <a:pt x="26" y="15"/>
                      </a:lnTo>
                      <a:lnTo>
                        <a:pt x="24" y="15"/>
                      </a:lnTo>
                      <a:lnTo>
                        <a:pt x="24" y="15"/>
                      </a:lnTo>
                      <a:lnTo>
                        <a:pt x="24" y="17"/>
                      </a:lnTo>
                      <a:lnTo>
                        <a:pt x="23" y="17"/>
                      </a:lnTo>
                      <a:lnTo>
                        <a:pt x="23" y="15"/>
                      </a:lnTo>
                      <a:lnTo>
                        <a:pt x="23" y="15"/>
                      </a:lnTo>
                      <a:lnTo>
                        <a:pt x="23" y="15"/>
                      </a:lnTo>
                      <a:lnTo>
                        <a:pt x="23" y="17"/>
                      </a:lnTo>
                      <a:lnTo>
                        <a:pt x="21" y="17"/>
                      </a:lnTo>
                      <a:lnTo>
                        <a:pt x="21" y="17"/>
                      </a:lnTo>
                      <a:lnTo>
                        <a:pt x="21" y="17"/>
                      </a:lnTo>
                      <a:lnTo>
                        <a:pt x="21" y="17"/>
                      </a:lnTo>
                      <a:lnTo>
                        <a:pt x="19" y="17"/>
                      </a:lnTo>
                      <a:lnTo>
                        <a:pt x="19" y="17"/>
                      </a:lnTo>
                      <a:lnTo>
                        <a:pt x="17" y="17"/>
                      </a:lnTo>
                      <a:lnTo>
                        <a:pt x="17" y="17"/>
                      </a:lnTo>
                      <a:lnTo>
                        <a:pt x="17" y="17"/>
                      </a:lnTo>
                      <a:lnTo>
                        <a:pt x="15" y="17"/>
                      </a:lnTo>
                      <a:lnTo>
                        <a:pt x="15" y="19"/>
                      </a:lnTo>
                      <a:lnTo>
                        <a:pt x="15" y="19"/>
                      </a:lnTo>
                      <a:lnTo>
                        <a:pt x="15" y="19"/>
                      </a:lnTo>
                      <a:lnTo>
                        <a:pt x="15" y="19"/>
                      </a:lnTo>
                      <a:lnTo>
                        <a:pt x="13" y="19"/>
                      </a:lnTo>
                      <a:lnTo>
                        <a:pt x="13" y="19"/>
                      </a:lnTo>
                      <a:lnTo>
                        <a:pt x="13" y="21"/>
                      </a:lnTo>
                      <a:lnTo>
                        <a:pt x="11" y="21"/>
                      </a:lnTo>
                      <a:lnTo>
                        <a:pt x="11" y="21"/>
                      </a:lnTo>
                      <a:lnTo>
                        <a:pt x="11" y="21"/>
                      </a:lnTo>
                      <a:lnTo>
                        <a:pt x="9" y="21"/>
                      </a:lnTo>
                      <a:lnTo>
                        <a:pt x="9" y="21"/>
                      </a:lnTo>
                      <a:lnTo>
                        <a:pt x="9" y="19"/>
                      </a:lnTo>
                      <a:lnTo>
                        <a:pt x="9" y="19"/>
                      </a:lnTo>
                      <a:lnTo>
                        <a:pt x="9" y="21"/>
                      </a:lnTo>
                      <a:lnTo>
                        <a:pt x="7" y="21"/>
                      </a:lnTo>
                      <a:lnTo>
                        <a:pt x="7" y="21"/>
                      </a:lnTo>
                      <a:lnTo>
                        <a:pt x="7" y="21"/>
                      </a:lnTo>
                      <a:lnTo>
                        <a:pt x="5" y="21"/>
                      </a:lnTo>
                      <a:lnTo>
                        <a:pt x="5" y="21"/>
                      </a:lnTo>
                      <a:lnTo>
                        <a:pt x="5" y="21"/>
                      </a:lnTo>
                      <a:lnTo>
                        <a:pt x="3" y="21"/>
                      </a:lnTo>
                      <a:lnTo>
                        <a:pt x="3" y="21"/>
                      </a:lnTo>
                      <a:lnTo>
                        <a:pt x="3" y="21"/>
                      </a:lnTo>
                      <a:lnTo>
                        <a:pt x="2" y="21"/>
                      </a:lnTo>
                      <a:lnTo>
                        <a:pt x="2" y="21"/>
                      </a:lnTo>
                      <a:lnTo>
                        <a:pt x="2" y="21"/>
                      </a:lnTo>
                      <a:lnTo>
                        <a:pt x="0" y="21"/>
                      </a:lnTo>
                      <a:lnTo>
                        <a:pt x="0" y="19"/>
                      </a:lnTo>
                      <a:lnTo>
                        <a:pt x="0" y="19"/>
                      </a:lnTo>
                      <a:lnTo>
                        <a:pt x="0" y="19"/>
                      </a:lnTo>
                      <a:lnTo>
                        <a:pt x="0" y="17"/>
                      </a:lnTo>
                      <a:lnTo>
                        <a:pt x="0" y="17"/>
                      </a:lnTo>
                      <a:lnTo>
                        <a:pt x="0" y="15"/>
                      </a:lnTo>
                      <a:lnTo>
                        <a:pt x="0" y="15"/>
                      </a:lnTo>
                      <a:lnTo>
                        <a:pt x="0" y="15"/>
                      </a:lnTo>
                      <a:lnTo>
                        <a:pt x="0" y="15"/>
                      </a:lnTo>
                      <a:lnTo>
                        <a:pt x="0" y="15"/>
                      </a:lnTo>
                      <a:lnTo>
                        <a:pt x="0" y="13"/>
                      </a:lnTo>
                      <a:lnTo>
                        <a:pt x="0" y="13"/>
                      </a:lnTo>
                      <a:lnTo>
                        <a:pt x="0" y="13"/>
                      </a:lnTo>
                      <a:lnTo>
                        <a:pt x="0" y="13"/>
                      </a:lnTo>
                      <a:lnTo>
                        <a:pt x="0" y="12"/>
                      </a:lnTo>
                      <a:lnTo>
                        <a:pt x="0" y="12"/>
                      </a:lnTo>
                      <a:lnTo>
                        <a:pt x="0" y="12"/>
                      </a:lnTo>
                      <a:lnTo>
                        <a:pt x="0" y="10"/>
                      </a:lnTo>
                      <a:lnTo>
                        <a:pt x="0" y="10"/>
                      </a:lnTo>
                      <a:lnTo>
                        <a:pt x="0" y="8"/>
                      </a:lnTo>
                      <a:lnTo>
                        <a:pt x="2" y="8"/>
                      </a:lnTo>
                      <a:lnTo>
                        <a:pt x="2" y="8"/>
                      </a:lnTo>
                      <a:lnTo>
                        <a:pt x="2" y="8"/>
                      </a:lnTo>
                      <a:lnTo>
                        <a:pt x="2" y="8"/>
                      </a:lnTo>
                      <a:lnTo>
                        <a:pt x="2" y="8"/>
                      </a:lnTo>
                      <a:lnTo>
                        <a:pt x="3" y="8"/>
                      </a:lnTo>
                      <a:lnTo>
                        <a:pt x="3" y="8"/>
                      </a:lnTo>
                      <a:lnTo>
                        <a:pt x="3" y="6"/>
                      </a:lnTo>
                      <a:lnTo>
                        <a:pt x="5" y="6"/>
                      </a:lnTo>
                      <a:lnTo>
                        <a:pt x="5" y="6"/>
                      </a:lnTo>
                      <a:lnTo>
                        <a:pt x="5" y="6"/>
                      </a:lnTo>
                      <a:lnTo>
                        <a:pt x="5" y="6"/>
                      </a:lnTo>
                      <a:lnTo>
                        <a:pt x="7" y="6"/>
                      </a:lnTo>
                      <a:lnTo>
                        <a:pt x="7" y="6"/>
                      </a:lnTo>
                      <a:lnTo>
                        <a:pt x="9" y="6"/>
                      </a:lnTo>
                      <a:lnTo>
                        <a:pt x="9" y="6"/>
                      </a:lnTo>
                      <a:lnTo>
                        <a:pt x="9" y="6"/>
                      </a:lnTo>
                      <a:lnTo>
                        <a:pt x="9" y="6"/>
                      </a:lnTo>
                      <a:lnTo>
                        <a:pt x="9" y="8"/>
                      </a:lnTo>
                      <a:lnTo>
                        <a:pt x="11" y="8"/>
                      </a:lnTo>
                      <a:lnTo>
                        <a:pt x="11" y="8"/>
                      </a:lnTo>
                      <a:lnTo>
                        <a:pt x="11" y="8"/>
                      </a:lnTo>
                      <a:lnTo>
                        <a:pt x="11" y="6"/>
                      </a:lnTo>
                      <a:lnTo>
                        <a:pt x="13" y="6"/>
                      </a:lnTo>
                      <a:lnTo>
                        <a:pt x="13" y="6"/>
                      </a:lnTo>
                      <a:lnTo>
                        <a:pt x="13" y="4"/>
                      </a:lnTo>
                      <a:lnTo>
                        <a:pt x="13" y="4"/>
                      </a:lnTo>
                      <a:lnTo>
                        <a:pt x="13" y="2"/>
                      </a:lnTo>
                      <a:lnTo>
                        <a:pt x="13"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5" name="Freeform 985">
                  <a:extLst>
                    <a:ext uri="{FF2B5EF4-FFF2-40B4-BE49-F238E27FC236}">
                      <a16:creationId xmlns:a16="http://schemas.microsoft.com/office/drawing/2014/main" id="{82531633-97E4-4C27-A996-27AD3705BFEA}"/>
                    </a:ext>
                  </a:extLst>
                </p:cNvPr>
                <p:cNvSpPr>
                  <a:spLocks/>
                </p:cNvSpPr>
                <p:nvPr/>
              </p:nvSpPr>
              <p:spPr bwMode="auto">
                <a:xfrm>
                  <a:off x="18140503" y="4886326"/>
                  <a:ext cx="69850" cy="33338"/>
                </a:xfrm>
                <a:custGeom>
                  <a:avLst/>
                  <a:gdLst>
                    <a:gd name="T0" fmla="*/ 15 w 44"/>
                    <a:gd name="T1" fmla="*/ 0 h 21"/>
                    <a:gd name="T2" fmla="*/ 17 w 44"/>
                    <a:gd name="T3" fmla="*/ 0 h 21"/>
                    <a:gd name="T4" fmla="*/ 19 w 44"/>
                    <a:gd name="T5" fmla="*/ 0 h 21"/>
                    <a:gd name="T6" fmla="*/ 21 w 44"/>
                    <a:gd name="T7" fmla="*/ 0 h 21"/>
                    <a:gd name="T8" fmla="*/ 23 w 44"/>
                    <a:gd name="T9" fmla="*/ 0 h 21"/>
                    <a:gd name="T10" fmla="*/ 24 w 44"/>
                    <a:gd name="T11" fmla="*/ 2 h 21"/>
                    <a:gd name="T12" fmla="*/ 26 w 44"/>
                    <a:gd name="T13" fmla="*/ 4 h 21"/>
                    <a:gd name="T14" fmla="*/ 28 w 44"/>
                    <a:gd name="T15" fmla="*/ 6 h 21"/>
                    <a:gd name="T16" fmla="*/ 28 w 44"/>
                    <a:gd name="T17" fmla="*/ 4 h 21"/>
                    <a:gd name="T18" fmla="*/ 30 w 44"/>
                    <a:gd name="T19" fmla="*/ 4 h 21"/>
                    <a:gd name="T20" fmla="*/ 34 w 44"/>
                    <a:gd name="T21" fmla="*/ 4 h 21"/>
                    <a:gd name="T22" fmla="*/ 36 w 44"/>
                    <a:gd name="T23" fmla="*/ 4 h 21"/>
                    <a:gd name="T24" fmla="*/ 38 w 44"/>
                    <a:gd name="T25" fmla="*/ 4 h 21"/>
                    <a:gd name="T26" fmla="*/ 40 w 44"/>
                    <a:gd name="T27" fmla="*/ 4 h 21"/>
                    <a:gd name="T28" fmla="*/ 40 w 44"/>
                    <a:gd name="T29" fmla="*/ 0 h 21"/>
                    <a:gd name="T30" fmla="*/ 42 w 44"/>
                    <a:gd name="T31" fmla="*/ 0 h 21"/>
                    <a:gd name="T32" fmla="*/ 42 w 44"/>
                    <a:gd name="T33" fmla="*/ 2 h 21"/>
                    <a:gd name="T34" fmla="*/ 40 w 44"/>
                    <a:gd name="T35" fmla="*/ 4 h 21"/>
                    <a:gd name="T36" fmla="*/ 40 w 44"/>
                    <a:gd name="T37" fmla="*/ 6 h 21"/>
                    <a:gd name="T38" fmla="*/ 42 w 44"/>
                    <a:gd name="T39" fmla="*/ 8 h 21"/>
                    <a:gd name="T40" fmla="*/ 42 w 44"/>
                    <a:gd name="T41" fmla="*/ 10 h 21"/>
                    <a:gd name="T42" fmla="*/ 44 w 44"/>
                    <a:gd name="T43" fmla="*/ 12 h 21"/>
                    <a:gd name="T44" fmla="*/ 44 w 44"/>
                    <a:gd name="T45" fmla="*/ 13 h 21"/>
                    <a:gd name="T46" fmla="*/ 42 w 44"/>
                    <a:gd name="T47" fmla="*/ 13 h 21"/>
                    <a:gd name="T48" fmla="*/ 38 w 44"/>
                    <a:gd name="T49" fmla="*/ 15 h 21"/>
                    <a:gd name="T50" fmla="*/ 38 w 44"/>
                    <a:gd name="T51" fmla="*/ 15 h 21"/>
                    <a:gd name="T52" fmla="*/ 36 w 44"/>
                    <a:gd name="T53" fmla="*/ 15 h 21"/>
                    <a:gd name="T54" fmla="*/ 34 w 44"/>
                    <a:gd name="T55" fmla="*/ 15 h 21"/>
                    <a:gd name="T56" fmla="*/ 32 w 44"/>
                    <a:gd name="T57" fmla="*/ 15 h 21"/>
                    <a:gd name="T58" fmla="*/ 28 w 44"/>
                    <a:gd name="T59" fmla="*/ 17 h 21"/>
                    <a:gd name="T60" fmla="*/ 28 w 44"/>
                    <a:gd name="T61" fmla="*/ 15 h 21"/>
                    <a:gd name="T62" fmla="*/ 26 w 44"/>
                    <a:gd name="T63" fmla="*/ 15 h 21"/>
                    <a:gd name="T64" fmla="*/ 26 w 44"/>
                    <a:gd name="T65" fmla="*/ 15 h 21"/>
                    <a:gd name="T66" fmla="*/ 23 w 44"/>
                    <a:gd name="T67" fmla="*/ 17 h 21"/>
                    <a:gd name="T68" fmla="*/ 23 w 44"/>
                    <a:gd name="T69" fmla="*/ 17 h 21"/>
                    <a:gd name="T70" fmla="*/ 21 w 44"/>
                    <a:gd name="T71" fmla="*/ 17 h 21"/>
                    <a:gd name="T72" fmla="*/ 17 w 44"/>
                    <a:gd name="T73" fmla="*/ 17 h 21"/>
                    <a:gd name="T74" fmla="*/ 15 w 44"/>
                    <a:gd name="T75" fmla="*/ 19 h 21"/>
                    <a:gd name="T76" fmla="*/ 13 w 44"/>
                    <a:gd name="T77" fmla="*/ 19 h 21"/>
                    <a:gd name="T78" fmla="*/ 11 w 44"/>
                    <a:gd name="T79" fmla="*/ 21 h 21"/>
                    <a:gd name="T80" fmla="*/ 9 w 44"/>
                    <a:gd name="T81" fmla="*/ 19 h 21"/>
                    <a:gd name="T82" fmla="*/ 7 w 44"/>
                    <a:gd name="T83" fmla="*/ 21 h 21"/>
                    <a:gd name="T84" fmla="*/ 3 w 44"/>
                    <a:gd name="T85" fmla="*/ 21 h 21"/>
                    <a:gd name="T86" fmla="*/ 2 w 44"/>
                    <a:gd name="T87" fmla="*/ 21 h 21"/>
                    <a:gd name="T88" fmla="*/ 0 w 44"/>
                    <a:gd name="T89" fmla="*/ 19 h 21"/>
                    <a:gd name="T90" fmla="*/ 0 w 44"/>
                    <a:gd name="T91" fmla="*/ 15 h 21"/>
                    <a:gd name="T92" fmla="*/ 0 w 44"/>
                    <a:gd name="T93" fmla="*/ 15 h 21"/>
                    <a:gd name="T94" fmla="*/ 0 w 44"/>
                    <a:gd name="T95" fmla="*/ 13 h 21"/>
                    <a:gd name="T96" fmla="*/ 0 w 44"/>
                    <a:gd name="T97" fmla="*/ 10 h 21"/>
                    <a:gd name="T98" fmla="*/ 2 w 44"/>
                    <a:gd name="T99" fmla="*/ 8 h 21"/>
                    <a:gd name="T100" fmla="*/ 3 w 44"/>
                    <a:gd name="T101" fmla="*/ 8 h 21"/>
                    <a:gd name="T102" fmla="*/ 5 w 44"/>
                    <a:gd name="T103" fmla="*/ 6 h 21"/>
                    <a:gd name="T104" fmla="*/ 7 w 44"/>
                    <a:gd name="T105" fmla="*/ 6 h 21"/>
                    <a:gd name="T106" fmla="*/ 9 w 44"/>
                    <a:gd name="T107" fmla="*/ 6 h 21"/>
                    <a:gd name="T108" fmla="*/ 11 w 44"/>
                    <a:gd name="T109" fmla="*/ 8 h 21"/>
                    <a:gd name="T110" fmla="*/ 13 w 44"/>
                    <a:gd name="T11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21">
                      <a:moveTo>
                        <a:pt x="13" y="2"/>
                      </a:moveTo>
                      <a:lnTo>
                        <a:pt x="13" y="2"/>
                      </a:lnTo>
                      <a:lnTo>
                        <a:pt x="13" y="0"/>
                      </a:lnTo>
                      <a:lnTo>
                        <a:pt x="15" y="0"/>
                      </a:lnTo>
                      <a:lnTo>
                        <a:pt x="15" y="0"/>
                      </a:lnTo>
                      <a:lnTo>
                        <a:pt x="15" y="0"/>
                      </a:lnTo>
                      <a:lnTo>
                        <a:pt x="17" y="0"/>
                      </a:lnTo>
                      <a:lnTo>
                        <a:pt x="17" y="0"/>
                      </a:lnTo>
                      <a:lnTo>
                        <a:pt x="17" y="0"/>
                      </a:lnTo>
                      <a:lnTo>
                        <a:pt x="17" y="0"/>
                      </a:lnTo>
                      <a:lnTo>
                        <a:pt x="19" y="0"/>
                      </a:lnTo>
                      <a:lnTo>
                        <a:pt x="19" y="0"/>
                      </a:lnTo>
                      <a:lnTo>
                        <a:pt x="21" y="0"/>
                      </a:lnTo>
                      <a:lnTo>
                        <a:pt x="21" y="0"/>
                      </a:lnTo>
                      <a:lnTo>
                        <a:pt x="21" y="0"/>
                      </a:lnTo>
                      <a:lnTo>
                        <a:pt x="21" y="0"/>
                      </a:lnTo>
                      <a:lnTo>
                        <a:pt x="21" y="0"/>
                      </a:lnTo>
                      <a:lnTo>
                        <a:pt x="23" y="0"/>
                      </a:lnTo>
                      <a:lnTo>
                        <a:pt x="23" y="0"/>
                      </a:lnTo>
                      <a:lnTo>
                        <a:pt x="23" y="0"/>
                      </a:lnTo>
                      <a:lnTo>
                        <a:pt x="24" y="0"/>
                      </a:lnTo>
                      <a:lnTo>
                        <a:pt x="24" y="0"/>
                      </a:lnTo>
                      <a:lnTo>
                        <a:pt x="24" y="0"/>
                      </a:lnTo>
                      <a:lnTo>
                        <a:pt x="24" y="2"/>
                      </a:lnTo>
                      <a:lnTo>
                        <a:pt x="24" y="2"/>
                      </a:lnTo>
                      <a:lnTo>
                        <a:pt x="24" y="4"/>
                      </a:lnTo>
                      <a:lnTo>
                        <a:pt x="26" y="4"/>
                      </a:lnTo>
                      <a:lnTo>
                        <a:pt x="26" y="4"/>
                      </a:lnTo>
                      <a:lnTo>
                        <a:pt x="26" y="4"/>
                      </a:lnTo>
                      <a:lnTo>
                        <a:pt x="26" y="6"/>
                      </a:lnTo>
                      <a:lnTo>
                        <a:pt x="26" y="6"/>
                      </a:lnTo>
                      <a:lnTo>
                        <a:pt x="28" y="6"/>
                      </a:lnTo>
                      <a:lnTo>
                        <a:pt x="28" y="4"/>
                      </a:lnTo>
                      <a:lnTo>
                        <a:pt x="28" y="4"/>
                      </a:lnTo>
                      <a:lnTo>
                        <a:pt x="28" y="4"/>
                      </a:lnTo>
                      <a:lnTo>
                        <a:pt x="28" y="4"/>
                      </a:lnTo>
                      <a:lnTo>
                        <a:pt x="28" y="2"/>
                      </a:lnTo>
                      <a:lnTo>
                        <a:pt x="30" y="2"/>
                      </a:lnTo>
                      <a:lnTo>
                        <a:pt x="30" y="2"/>
                      </a:lnTo>
                      <a:lnTo>
                        <a:pt x="30" y="4"/>
                      </a:lnTo>
                      <a:lnTo>
                        <a:pt x="32" y="4"/>
                      </a:lnTo>
                      <a:lnTo>
                        <a:pt x="32" y="4"/>
                      </a:lnTo>
                      <a:lnTo>
                        <a:pt x="32" y="4"/>
                      </a:lnTo>
                      <a:lnTo>
                        <a:pt x="34" y="4"/>
                      </a:lnTo>
                      <a:lnTo>
                        <a:pt x="34" y="4"/>
                      </a:lnTo>
                      <a:lnTo>
                        <a:pt x="34" y="4"/>
                      </a:lnTo>
                      <a:lnTo>
                        <a:pt x="36" y="4"/>
                      </a:lnTo>
                      <a:lnTo>
                        <a:pt x="36" y="4"/>
                      </a:lnTo>
                      <a:lnTo>
                        <a:pt x="36" y="4"/>
                      </a:lnTo>
                      <a:lnTo>
                        <a:pt x="36" y="4"/>
                      </a:lnTo>
                      <a:lnTo>
                        <a:pt x="38" y="4"/>
                      </a:lnTo>
                      <a:lnTo>
                        <a:pt x="38" y="4"/>
                      </a:lnTo>
                      <a:lnTo>
                        <a:pt x="38" y="4"/>
                      </a:lnTo>
                      <a:lnTo>
                        <a:pt x="38" y="4"/>
                      </a:lnTo>
                      <a:lnTo>
                        <a:pt x="40" y="4"/>
                      </a:lnTo>
                      <a:lnTo>
                        <a:pt x="40" y="4"/>
                      </a:lnTo>
                      <a:lnTo>
                        <a:pt x="40" y="2"/>
                      </a:lnTo>
                      <a:lnTo>
                        <a:pt x="40" y="2"/>
                      </a:lnTo>
                      <a:lnTo>
                        <a:pt x="40" y="0"/>
                      </a:lnTo>
                      <a:lnTo>
                        <a:pt x="40" y="0"/>
                      </a:lnTo>
                      <a:lnTo>
                        <a:pt x="40" y="0"/>
                      </a:lnTo>
                      <a:lnTo>
                        <a:pt x="42" y="0"/>
                      </a:lnTo>
                      <a:lnTo>
                        <a:pt x="42" y="0"/>
                      </a:lnTo>
                      <a:lnTo>
                        <a:pt x="42" y="0"/>
                      </a:lnTo>
                      <a:lnTo>
                        <a:pt x="42" y="2"/>
                      </a:lnTo>
                      <a:lnTo>
                        <a:pt x="42" y="2"/>
                      </a:lnTo>
                      <a:lnTo>
                        <a:pt x="42" y="2"/>
                      </a:lnTo>
                      <a:lnTo>
                        <a:pt x="42" y="2"/>
                      </a:lnTo>
                      <a:lnTo>
                        <a:pt x="42" y="4"/>
                      </a:lnTo>
                      <a:lnTo>
                        <a:pt x="42" y="4"/>
                      </a:lnTo>
                      <a:lnTo>
                        <a:pt x="42" y="4"/>
                      </a:lnTo>
                      <a:lnTo>
                        <a:pt x="40" y="4"/>
                      </a:lnTo>
                      <a:lnTo>
                        <a:pt x="40" y="6"/>
                      </a:lnTo>
                      <a:lnTo>
                        <a:pt x="40" y="6"/>
                      </a:lnTo>
                      <a:lnTo>
                        <a:pt x="40" y="6"/>
                      </a:lnTo>
                      <a:lnTo>
                        <a:pt x="40" y="6"/>
                      </a:lnTo>
                      <a:lnTo>
                        <a:pt x="40" y="8"/>
                      </a:lnTo>
                      <a:lnTo>
                        <a:pt x="42" y="8"/>
                      </a:lnTo>
                      <a:lnTo>
                        <a:pt x="42" y="8"/>
                      </a:lnTo>
                      <a:lnTo>
                        <a:pt x="42" y="8"/>
                      </a:lnTo>
                      <a:lnTo>
                        <a:pt x="42" y="10"/>
                      </a:lnTo>
                      <a:lnTo>
                        <a:pt x="42" y="10"/>
                      </a:lnTo>
                      <a:lnTo>
                        <a:pt x="42" y="10"/>
                      </a:lnTo>
                      <a:lnTo>
                        <a:pt x="42" y="10"/>
                      </a:lnTo>
                      <a:lnTo>
                        <a:pt x="42" y="10"/>
                      </a:lnTo>
                      <a:lnTo>
                        <a:pt x="44" y="10"/>
                      </a:lnTo>
                      <a:lnTo>
                        <a:pt x="44" y="10"/>
                      </a:lnTo>
                      <a:lnTo>
                        <a:pt x="44" y="12"/>
                      </a:lnTo>
                      <a:lnTo>
                        <a:pt x="44" y="12"/>
                      </a:lnTo>
                      <a:lnTo>
                        <a:pt x="44" y="12"/>
                      </a:lnTo>
                      <a:lnTo>
                        <a:pt x="44" y="13"/>
                      </a:lnTo>
                      <a:lnTo>
                        <a:pt x="44" y="13"/>
                      </a:lnTo>
                      <a:lnTo>
                        <a:pt x="44" y="13"/>
                      </a:lnTo>
                      <a:lnTo>
                        <a:pt x="42" y="13"/>
                      </a:lnTo>
                      <a:lnTo>
                        <a:pt x="42" y="13"/>
                      </a:lnTo>
                      <a:lnTo>
                        <a:pt x="42" y="13"/>
                      </a:lnTo>
                      <a:lnTo>
                        <a:pt x="40" y="13"/>
                      </a:lnTo>
                      <a:lnTo>
                        <a:pt x="40" y="13"/>
                      </a:lnTo>
                      <a:lnTo>
                        <a:pt x="38" y="13"/>
                      </a:lnTo>
                      <a:lnTo>
                        <a:pt x="38" y="15"/>
                      </a:lnTo>
                      <a:lnTo>
                        <a:pt x="40" y="15"/>
                      </a:lnTo>
                      <a:lnTo>
                        <a:pt x="40" y="15"/>
                      </a:lnTo>
                      <a:lnTo>
                        <a:pt x="38" y="15"/>
                      </a:lnTo>
                      <a:lnTo>
                        <a:pt x="38" y="15"/>
                      </a:lnTo>
                      <a:lnTo>
                        <a:pt x="38" y="15"/>
                      </a:lnTo>
                      <a:lnTo>
                        <a:pt x="38" y="15"/>
                      </a:lnTo>
                      <a:lnTo>
                        <a:pt x="36" y="15"/>
                      </a:lnTo>
                      <a:lnTo>
                        <a:pt x="36" y="15"/>
                      </a:lnTo>
                      <a:lnTo>
                        <a:pt x="36" y="15"/>
                      </a:lnTo>
                      <a:lnTo>
                        <a:pt x="36" y="15"/>
                      </a:lnTo>
                      <a:lnTo>
                        <a:pt x="34" y="15"/>
                      </a:lnTo>
                      <a:lnTo>
                        <a:pt x="34" y="15"/>
                      </a:lnTo>
                      <a:lnTo>
                        <a:pt x="32" y="15"/>
                      </a:lnTo>
                      <a:lnTo>
                        <a:pt x="32" y="15"/>
                      </a:lnTo>
                      <a:lnTo>
                        <a:pt x="32" y="15"/>
                      </a:lnTo>
                      <a:lnTo>
                        <a:pt x="32" y="15"/>
                      </a:lnTo>
                      <a:lnTo>
                        <a:pt x="32" y="17"/>
                      </a:lnTo>
                      <a:lnTo>
                        <a:pt x="30" y="17"/>
                      </a:lnTo>
                      <a:lnTo>
                        <a:pt x="30" y="17"/>
                      </a:lnTo>
                      <a:lnTo>
                        <a:pt x="28" y="17"/>
                      </a:lnTo>
                      <a:lnTo>
                        <a:pt x="28" y="17"/>
                      </a:lnTo>
                      <a:lnTo>
                        <a:pt x="28" y="15"/>
                      </a:lnTo>
                      <a:lnTo>
                        <a:pt x="28" y="15"/>
                      </a:lnTo>
                      <a:lnTo>
                        <a:pt x="28" y="15"/>
                      </a:lnTo>
                      <a:lnTo>
                        <a:pt x="28" y="15"/>
                      </a:lnTo>
                      <a:lnTo>
                        <a:pt x="28" y="13"/>
                      </a:lnTo>
                      <a:lnTo>
                        <a:pt x="26" y="13"/>
                      </a:lnTo>
                      <a:lnTo>
                        <a:pt x="26" y="15"/>
                      </a:lnTo>
                      <a:lnTo>
                        <a:pt x="26" y="15"/>
                      </a:lnTo>
                      <a:lnTo>
                        <a:pt x="26" y="15"/>
                      </a:lnTo>
                      <a:lnTo>
                        <a:pt x="26" y="15"/>
                      </a:lnTo>
                      <a:lnTo>
                        <a:pt x="26" y="15"/>
                      </a:lnTo>
                      <a:lnTo>
                        <a:pt x="24" y="15"/>
                      </a:lnTo>
                      <a:lnTo>
                        <a:pt x="24" y="15"/>
                      </a:lnTo>
                      <a:lnTo>
                        <a:pt x="24" y="17"/>
                      </a:lnTo>
                      <a:lnTo>
                        <a:pt x="23" y="17"/>
                      </a:lnTo>
                      <a:lnTo>
                        <a:pt x="23" y="15"/>
                      </a:lnTo>
                      <a:lnTo>
                        <a:pt x="23" y="15"/>
                      </a:lnTo>
                      <a:lnTo>
                        <a:pt x="23" y="15"/>
                      </a:lnTo>
                      <a:lnTo>
                        <a:pt x="23" y="17"/>
                      </a:lnTo>
                      <a:lnTo>
                        <a:pt x="21" y="17"/>
                      </a:lnTo>
                      <a:lnTo>
                        <a:pt x="21" y="17"/>
                      </a:lnTo>
                      <a:lnTo>
                        <a:pt x="21" y="17"/>
                      </a:lnTo>
                      <a:lnTo>
                        <a:pt x="21" y="17"/>
                      </a:lnTo>
                      <a:lnTo>
                        <a:pt x="19" y="17"/>
                      </a:lnTo>
                      <a:lnTo>
                        <a:pt x="19" y="17"/>
                      </a:lnTo>
                      <a:lnTo>
                        <a:pt x="17" y="17"/>
                      </a:lnTo>
                      <a:lnTo>
                        <a:pt x="17" y="17"/>
                      </a:lnTo>
                      <a:lnTo>
                        <a:pt x="17" y="17"/>
                      </a:lnTo>
                      <a:lnTo>
                        <a:pt x="15" y="17"/>
                      </a:lnTo>
                      <a:lnTo>
                        <a:pt x="15" y="19"/>
                      </a:lnTo>
                      <a:lnTo>
                        <a:pt x="15" y="19"/>
                      </a:lnTo>
                      <a:lnTo>
                        <a:pt x="15" y="19"/>
                      </a:lnTo>
                      <a:lnTo>
                        <a:pt x="15" y="19"/>
                      </a:lnTo>
                      <a:lnTo>
                        <a:pt x="13" y="19"/>
                      </a:lnTo>
                      <a:lnTo>
                        <a:pt x="13" y="19"/>
                      </a:lnTo>
                      <a:lnTo>
                        <a:pt x="13" y="21"/>
                      </a:lnTo>
                      <a:lnTo>
                        <a:pt x="11" y="21"/>
                      </a:lnTo>
                      <a:lnTo>
                        <a:pt x="11" y="21"/>
                      </a:lnTo>
                      <a:lnTo>
                        <a:pt x="11" y="21"/>
                      </a:lnTo>
                      <a:lnTo>
                        <a:pt x="9" y="21"/>
                      </a:lnTo>
                      <a:lnTo>
                        <a:pt x="9" y="21"/>
                      </a:lnTo>
                      <a:lnTo>
                        <a:pt x="9" y="19"/>
                      </a:lnTo>
                      <a:lnTo>
                        <a:pt x="9" y="19"/>
                      </a:lnTo>
                      <a:lnTo>
                        <a:pt x="9" y="21"/>
                      </a:lnTo>
                      <a:lnTo>
                        <a:pt x="7" y="21"/>
                      </a:lnTo>
                      <a:lnTo>
                        <a:pt x="7" y="21"/>
                      </a:lnTo>
                      <a:lnTo>
                        <a:pt x="7" y="21"/>
                      </a:lnTo>
                      <a:lnTo>
                        <a:pt x="5" y="21"/>
                      </a:lnTo>
                      <a:lnTo>
                        <a:pt x="5" y="21"/>
                      </a:lnTo>
                      <a:lnTo>
                        <a:pt x="5" y="21"/>
                      </a:lnTo>
                      <a:lnTo>
                        <a:pt x="3" y="21"/>
                      </a:lnTo>
                      <a:lnTo>
                        <a:pt x="3" y="21"/>
                      </a:lnTo>
                      <a:lnTo>
                        <a:pt x="3" y="21"/>
                      </a:lnTo>
                      <a:lnTo>
                        <a:pt x="2" y="21"/>
                      </a:lnTo>
                      <a:lnTo>
                        <a:pt x="2" y="21"/>
                      </a:lnTo>
                      <a:lnTo>
                        <a:pt x="2" y="21"/>
                      </a:lnTo>
                      <a:lnTo>
                        <a:pt x="0" y="21"/>
                      </a:lnTo>
                      <a:lnTo>
                        <a:pt x="0" y="19"/>
                      </a:lnTo>
                      <a:lnTo>
                        <a:pt x="0" y="19"/>
                      </a:lnTo>
                      <a:lnTo>
                        <a:pt x="0" y="19"/>
                      </a:lnTo>
                      <a:lnTo>
                        <a:pt x="0" y="17"/>
                      </a:lnTo>
                      <a:lnTo>
                        <a:pt x="0" y="17"/>
                      </a:lnTo>
                      <a:lnTo>
                        <a:pt x="0" y="15"/>
                      </a:lnTo>
                      <a:lnTo>
                        <a:pt x="0" y="15"/>
                      </a:lnTo>
                      <a:lnTo>
                        <a:pt x="0" y="15"/>
                      </a:lnTo>
                      <a:lnTo>
                        <a:pt x="0" y="15"/>
                      </a:lnTo>
                      <a:lnTo>
                        <a:pt x="0" y="15"/>
                      </a:lnTo>
                      <a:lnTo>
                        <a:pt x="0" y="13"/>
                      </a:lnTo>
                      <a:lnTo>
                        <a:pt x="0" y="13"/>
                      </a:lnTo>
                      <a:lnTo>
                        <a:pt x="0" y="13"/>
                      </a:lnTo>
                      <a:lnTo>
                        <a:pt x="0" y="13"/>
                      </a:lnTo>
                      <a:lnTo>
                        <a:pt x="0" y="12"/>
                      </a:lnTo>
                      <a:lnTo>
                        <a:pt x="0" y="12"/>
                      </a:lnTo>
                      <a:lnTo>
                        <a:pt x="0" y="12"/>
                      </a:lnTo>
                      <a:lnTo>
                        <a:pt x="0" y="10"/>
                      </a:lnTo>
                      <a:lnTo>
                        <a:pt x="0" y="10"/>
                      </a:lnTo>
                      <a:lnTo>
                        <a:pt x="0" y="8"/>
                      </a:lnTo>
                      <a:lnTo>
                        <a:pt x="2" y="8"/>
                      </a:lnTo>
                      <a:lnTo>
                        <a:pt x="2" y="8"/>
                      </a:lnTo>
                      <a:lnTo>
                        <a:pt x="2" y="8"/>
                      </a:lnTo>
                      <a:lnTo>
                        <a:pt x="2" y="8"/>
                      </a:lnTo>
                      <a:lnTo>
                        <a:pt x="2" y="8"/>
                      </a:lnTo>
                      <a:lnTo>
                        <a:pt x="3" y="8"/>
                      </a:lnTo>
                      <a:lnTo>
                        <a:pt x="3" y="8"/>
                      </a:lnTo>
                      <a:lnTo>
                        <a:pt x="3" y="6"/>
                      </a:lnTo>
                      <a:lnTo>
                        <a:pt x="5" y="6"/>
                      </a:lnTo>
                      <a:lnTo>
                        <a:pt x="5" y="6"/>
                      </a:lnTo>
                      <a:lnTo>
                        <a:pt x="5" y="6"/>
                      </a:lnTo>
                      <a:lnTo>
                        <a:pt x="5" y="6"/>
                      </a:lnTo>
                      <a:lnTo>
                        <a:pt x="7" y="6"/>
                      </a:lnTo>
                      <a:lnTo>
                        <a:pt x="7" y="6"/>
                      </a:lnTo>
                      <a:lnTo>
                        <a:pt x="9" y="6"/>
                      </a:lnTo>
                      <a:lnTo>
                        <a:pt x="9" y="6"/>
                      </a:lnTo>
                      <a:lnTo>
                        <a:pt x="9" y="6"/>
                      </a:lnTo>
                      <a:lnTo>
                        <a:pt x="9" y="6"/>
                      </a:lnTo>
                      <a:lnTo>
                        <a:pt x="9" y="8"/>
                      </a:lnTo>
                      <a:lnTo>
                        <a:pt x="11" y="8"/>
                      </a:lnTo>
                      <a:lnTo>
                        <a:pt x="11" y="8"/>
                      </a:lnTo>
                      <a:lnTo>
                        <a:pt x="11" y="8"/>
                      </a:lnTo>
                      <a:lnTo>
                        <a:pt x="11" y="6"/>
                      </a:lnTo>
                      <a:lnTo>
                        <a:pt x="13" y="6"/>
                      </a:lnTo>
                      <a:lnTo>
                        <a:pt x="13" y="6"/>
                      </a:lnTo>
                      <a:lnTo>
                        <a:pt x="13" y="4"/>
                      </a:lnTo>
                      <a:lnTo>
                        <a:pt x="13" y="4"/>
                      </a:lnTo>
                      <a:lnTo>
                        <a:pt x="13" y="2"/>
                      </a:lnTo>
                      <a:lnTo>
                        <a:pt x="13"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6" name="Freeform 986">
                  <a:extLst>
                    <a:ext uri="{FF2B5EF4-FFF2-40B4-BE49-F238E27FC236}">
                      <a16:creationId xmlns:a16="http://schemas.microsoft.com/office/drawing/2014/main" id="{53F5FFEC-B970-4A3A-81BA-8B39930AEA88}"/>
                    </a:ext>
                  </a:extLst>
                </p:cNvPr>
                <p:cNvSpPr>
                  <a:spLocks/>
                </p:cNvSpPr>
                <p:nvPr/>
              </p:nvSpPr>
              <p:spPr bwMode="auto">
                <a:xfrm>
                  <a:off x="18437366" y="4710114"/>
                  <a:ext cx="96838" cy="39688"/>
                </a:xfrm>
                <a:custGeom>
                  <a:avLst/>
                  <a:gdLst>
                    <a:gd name="T0" fmla="*/ 56 w 61"/>
                    <a:gd name="T1" fmla="*/ 23 h 25"/>
                    <a:gd name="T2" fmla="*/ 52 w 61"/>
                    <a:gd name="T3" fmla="*/ 23 h 25"/>
                    <a:gd name="T4" fmla="*/ 50 w 61"/>
                    <a:gd name="T5" fmla="*/ 19 h 25"/>
                    <a:gd name="T6" fmla="*/ 46 w 61"/>
                    <a:gd name="T7" fmla="*/ 19 h 25"/>
                    <a:gd name="T8" fmla="*/ 44 w 61"/>
                    <a:gd name="T9" fmla="*/ 17 h 25"/>
                    <a:gd name="T10" fmla="*/ 40 w 61"/>
                    <a:gd name="T11" fmla="*/ 15 h 25"/>
                    <a:gd name="T12" fmla="*/ 38 w 61"/>
                    <a:gd name="T13" fmla="*/ 13 h 25"/>
                    <a:gd name="T14" fmla="*/ 36 w 61"/>
                    <a:gd name="T15" fmla="*/ 17 h 25"/>
                    <a:gd name="T16" fmla="*/ 33 w 61"/>
                    <a:gd name="T17" fmla="*/ 15 h 25"/>
                    <a:gd name="T18" fmla="*/ 29 w 61"/>
                    <a:gd name="T19" fmla="*/ 15 h 25"/>
                    <a:gd name="T20" fmla="*/ 25 w 61"/>
                    <a:gd name="T21" fmla="*/ 15 h 25"/>
                    <a:gd name="T22" fmla="*/ 25 w 61"/>
                    <a:gd name="T23" fmla="*/ 11 h 25"/>
                    <a:gd name="T24" fmla="*/ 23 w 61"/>
                    <a:gd name="T25" fmla="*/ 13 h 25"/>
                    <a:gd name="T26" fmla="*/ 21 w 61"/>
                    <a:gd name="T27" fmla="*/ 15 h 25"/>
                    <a:gd name="T28" fmla="*/ 23 w 61"/>
                    <a:gd name="T29" fmla="*/ 19 h 25"/>
                    <a:gd name="T30" fmla="*/ 23 w 61"/>
                    <a:gd name="T31" fmla="*/ 23 h 25"/>
                    <a:gd name="T32" fmla="*/ 21 w 61"/>
                    <a:gd name="T33" fmla="*/ 21 h 25"/>
                    <a:gd name="T34" fmla="*/ 19 w 61"/>
                    <a:gd name="T35" fmla="*/ 21 h 25"/>
                    <a:gd name="T36" fmla="*/ 15 w 61"/>
                    <a:gd name="T37" fmla="*/ 21 h 25"/>
                    <a:gd name="T38" fmla="*/ 14 w 61"/>
                    <a:gd name="T39" fmla="*/ 23 h 25"/>
                    <a:gd name="T40" fmla="*/ 10 w 61"/>
                    <a:gd name="T41" fmla="*/ 23 h 25"/>
                    <a:gd name="T42" fmla="*/ 6 w 61"/>
                    <a:gd name="T43" fmla="*/ 21 h 25"/>
                    <a:gd name="T44" fmla="*/ 8 w 61"/>
                    <a:gd name="T45" fmla="*/ 19 h 25"/>
                    <a:gd name="T46" fmla="*/ 6 w 61"/>
                    <a:gd name="T47" fmla="*/ 15 h 25"/>
                    <a:gd name="T48" fmla="*/ 6 w 61"/>
                    <a:gd name="T49" fmla="*/ 11 h 25"/>
                    <a:gd name="T50" fmla="*/ 2 w 61"/>
                    <a:gd name="T51" fmla="*/ 13 h 25"/>
                    <a:gd name="T52" fmla="*/ 0 w 61"/>
                    <a:gd name="T53" fmla="*/ 13 h 25"/>
                    <a:gd name="T54" fmla="*/ 0 w 61"/>
                    <a:gd name="T55" fmla="*/ 11 h 25"/>
                    <a:gd name="T56" fmla="*/ 2 w 61"/>
                    <a:gd name="T57" fmla="*/ 10 h 25"/>
                    <a:gd name="T58" fmla="*/ 6 w 61"/>
                    <a:gd name="T59" fmla="*/ 10 h 25"/>
                    <a:gd name="T60" fmla="*/ 6 w 61"/>
                    <a:gd name="T61" fmla="*/ 8 h 25"/>
                    <a:gd name="T62" fmla="*/ 6 w 61"/>
                    <a:gd name="T63" fmla="*/ 6 h 25"/>
                    <a:gd name="T64" fmla="*/ 8 w 61"/>
                    <a:gd name="T65" fmla="*/ 6 h 25"/>
                    <a:gd name="T66" fmla="*/ 12 w 61"/>
                    <a:gd name="T67" fmla="*/ 4 h 25"/>
                    <a:gd name="T68" fmla="*/ 15 w 61"/>
                    <a:gd name="T69" fmla="*/ 4 h 25"/>
                    <a:gd name="T70" fmla="*/ 19 w 61"/>
                    <a:gd name="T71" fmla="*/ 4 h 25"/>
                    <a:gd name="T72" fmla="*/ 23 w 61"/>
                    <a:gd name="T73" fmla="*/ 4 h 25"/>
                    <a:gd name="T74" fmla="*/ 25 w 61"/>
                    <a:gd name="T75" fmla="*/ 0 h 25"/>
                    <a:gd name="T76" fmla="*/ 27 w 61"/>
                    <a:gd name="T77" fmla="*/ 4 h 25"/>
                    <a:gd name="T78" fmla="*/ 29 w 61"/>
                    <a:gd name="T79" fmla="*/ 4 h 25"/>
                    <a:gd name="T80" fmla="*/ 33 w 61"/>
                    <a:gd name="T81" fmla="*/ 2 h 25"/>
                    <a:gd name="T82" fmla="*/ 35 w 61"/>
                    <a:gd name="T83" fmla="*/ 2 h 25"/>
                    <a:gd name="T84" fmla="*/ 38 w 61"/>
                    <a:gd name="T85" fmla="*/ 4 h 25"/>
                    <a:gd name="T86" fmla="*/ 42 w 61"/>
                    <a:gd name="T87" fmla="*/ 6 h 25"/>
                    <a:gd name="T88" fmla="*/ 46 w 61"/>
                    <a:gd name="T89" fmla="*/ 6 h 25"/>
                    <a:gd name="T90" fmla="*/ 50 w 61"/>
                    <a:gd name="T91" fmla="*/ 6 h 25"/>
                    <a:gd name="T92" fmla="*/ 52 w 61"/>
                    <a:gd name="T93" fmla="*/ 8 h 25"/>
                    <a:gd name="T94" fmla="*/ 54 w 61"/>
                    <a:gd name="T95" fmla="*/ 11 h 25"/>
                    <a:gd name="T96" fmla="*/ 56 w 61"/>
                    <a:gd name="T97" fmla="*/ 15 h 25"/>
                    <a:gd name="T98" fmla="*/ 59 w 61"/>
                    <a:gd name="T99" fmla="*/ 15 h 25"/>
                    <a:gd name="T100" fmla="*/ 59 w 61"/>
                    <a:gd name="T101" fmla="*/ 21 h 25"/>
                    <a:gd name="T102" fmla="*/ 58 w 61"/>
                    <a:gd name="T103" fmla="*/ 23 h 25"/>
                    <a:gd name="T104" fmla="*/ 61 w 61"/>
                    <a:gd name="T10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5">
                      <a:moveTo>
                        <a:pt x="58" y="25"/>
                      </a:moveTo>
                      <a:lnTo>
                        <a:pt x="58" y="25"/>
                      </a:lnTo>
                      <a:lnTo>
                        <a:pt x="56" y="25"/>
                      </a:lnTo>
                      <a:lnTo>
                        <a:pt x="56" y="25"/>
                      </a:lnTo>
                      <a:lnTo>
                        <a:pt x="56" y="23"/>
                      </a:lnTo>
                      <a:lnTo>
                        <a:pt x="56" y="23"/>
                      </a:lnTo>
                      <a:lnTo>
                        <a:pt x="54" y="23"/>
                      </a:lnTo>
                      <a:lnTo>
                        <a:pt x="54" y="23"/>
                      </a:lnTo>
                      <a:lnTo>
                        <a:pt x="54" y="23"/>
                      </a:lnTo>
                      <a:lnTo>
                        <a:pt x="54" y="23"/>
                      </a:lnTo>
                      <a:lnTo>
                        <a:pt x="54" y="23"/>
                      </a:lnTo>
                      <a:lnTo>
                        <a:pt x="52" y="23"/>
                      </a:lnTo>
                      <a:lnTo>
                        <a:pt x="52" y="21"/>
                      </a:lnTo>
                      <a:lnTo>
                        <a:pt x="52" y="21"/>
                      </a:lnTo>
                      <a:lnTo>
                        <a:pt x="50" y="21"/>
                      </a:lnTo>
                      <a:lnTo>
                        <a:pt x="50" y="21"/>
                      </a:lnTo>
                      <a:lnTo>
                        <a:pt x="50" y="21"/>
                      </a:lnTo>
                      <a:lnTo>
                        <a:pt x="50" y="19"/>
                      </a:lnTo>
                      <a:lnTo>
                        <a:pt x="50" y="19"/>
                      </a:lnTo>
                      <a:lnTo>
                        <a:pt x="48" y="19"/>
                      </a:lnTo>
                      <a:lnTo>
                        <a:pt x="48" y="19"/>
                      </a:lnTo>
                      <a:lnTo>
                        <a:pt x="48" y="19"/>
                      </a:lnTo>
                      <a:lnTo>
                        <a:pt x="48" y="19"/>
                      </a:lnTo>
                      <a:lnTo>
                        <a:pt x="46" y="19"/>
                      </a:lnTo>
                      <a:lnTo>
                        <a:pt x="46" y="17"/>
                      </a:lnTo>
                      <a:lnTo>
                        <a:pt x="46" y="17"/>
                      </a:lnTo>
                      <a:lnTo>
                        <a:pt x="44" y="17"/>
                      </a:lnTo>
                      <a:lnTo>
                        <a:pt x="44" y="17"/>
                      </a:lnTo>
                      <a:lnTo>
                        <a:pt x="44" y="17"/>
                      </a:lnTo>
                      <a:lnTo>
                        <a:pt x="44" y="17"/>
                      </a:lnTo>
                      <a:lnTo>
                        <a:pt x="42" y="17"/>
                      </a:lnTo>
                      <a:lnTo>
                        <a:pt x="42" y="15"/>
                      </a:lnTo>
                      <a:lnTo>
                        <a:pt x="42" y="15"/>
                      </a:lnTo>
                      <a:lnTo>
                        <a:pt x="42" y="15"/>
                      </a:lnTo>
                      <a:lnTo>
                        <a:pt x="42" y="15"/>
                      </a:lnTo>
                      <a:lnTo>
                        <a:pt x="40" y="15"/>
                      </a:lnTo>
                      <a:lnTo>
                        <a:pt x="40" y="15"/>
                      </a:lnTo>
                      <a:lnTo>
                        <a:pt x="40" y="13"/>
                      </a:lnTo>
                      <a:lnTo>
                        <a:pt x="40" y="13"/>
                      </a:lnTo>
                      <a:lnTo>
                        <a:pt x="38" y="13"/>
                      </a:lnTo>
                      <a:lnTo>
                        <a:pt x="38" y="13"/>
                      </a:lnTo>
                      <a:lnTo>
                        <a:pt x="38" y="13"/>
                      </a:lnTo>
                      <a:lnTo>
                        <a:pt x="36" y="13"/>
                      </a:lnTo>
                      <a:lnTo>
                        <a:pt x="36" y="13"/>
                      </a:lnTo>
                      <a:lnTo>
                        <a:pt x="36" y="15"/>
                      </a:lnTo>
                      <a:lnTo>
                        <a:pt x="36" y="15"/>
                      </a:lnTo>
                      <a:lnTo>
                        <a:pt x="36" y="15"/>
                      </a:lnTo>
                      <a:lnTo>
                        <a:pt x="36" y="17"/>
                      </a:lnTo>
                      <a:lnTo>
                        <a:pt x="35" y="17"/>
                      </a:lnTo>
                      <a:lnTo>
                        <a:pt x="35" y="17"/>
                      </a:lnTo>
                      <a:lnTo>
                        <a:pt x="35" y="15"/>
                      </a:lnTo>
                      <a:lnTo>
                        <a:pt x="35" y="15"/>
                      </a:lnTo>
                      <a:lnTo>
                        <a:pt x="33" y="15"/>
                      </a:lnTo>
                      <a:lnTo>
                        <a:pt x="33" y="15"/>
                      </a:lnTo>
                      <a:lnTo>
                        <a:pt x="33" y="15"/>
                      </a:lnTo>
                      <a:lnTo>
                        <a:pt x="33" y="15"/>
                      </a:lnTo>
                      <a:lnTo>
                        <a:pt x="31" y="15"/>
                      </a:lnTo>
                      <a:lnTo>
                        <a:pt x="31" y="15"/>
                      </a:lnTo>
                      <a:lnTo>
                        <a:pt x="29" y="15"/>
                      </a:lnTo>
                      <a:lnTo>
                        <a:pt x="29" y="15"/>
                      </a:lnTo>
                      <a:lnTo>
                        <a:pt x="29" y="15"/>
                      </a:lnTo>
                      <a:lnTo>
                        <a:pt x="29" y="15"/>
                      </a:lnTo>
                      <a:lnTo>
                        <a:pt x="27" y="15"/>
                      </a:lnTo>
                      <a:lnTo>
                        <a:pt x="27" y="15"/>
                      </a:lnTo>
                      <a:lnTo>
                        <a:pt x="27" y="15"/>
                      </a:lnTo>
                      <a:lnTo>
                        <a:pt x="25" y="15"/>
                      </a:lnTo>
                      <a:lnTo>
                        <a:pt x="25" y="15"/>
                      </a:lnTo>
                      <a:lnTo>
                        <a:pt x="25" y="13"/>
                      </a:lnTo>
                      <a:lnTo>
                        <a:pt x="23" y="13"/>
                      </a:lnTo>
                      <a:lnTo>
                        <a:pt x="23" y="13"/>
                      </a:lnTo>
                      <a:lnTo>
                        <a:pt x="25" y="13"/>
                      </a:lnTo>
                      <a:lnTo>
                        <a:pt x="25" y="11"/>
                      </a:lnTo>
                      <a:lnTo>
                        <a:pt x="25" y="11"/>
                      </a:lnTo>
                      <a:lnTo>
                        <a:pt x="23" y="11"/>
                      </a:lnTo>
                      <a:lnTo>
                        <a:pt x="23" y="11"/>
                      </a:lnTo>
                      <a:lnTo>
                        <a:pt x="23" y="11"/>
                      </a:lnTo>
                      <a:lnTo>
                        <a:pt x="23" y="13"/>
                      </a:lnTo>
                      <a:lnTo>
                        <a:pt x="23" y="13"/>
                      </a:lnTo>
                      <a:lnTo>
                        <a:pt x="21" y="13"/>
                      </a:lnTo>
                      <a:lnTo>
                        <a:pt x="21" y="13"/>
                      </a:lnTo>
                      <a:lnTo>
                        <a:pt x="21" y="13"/>
                      </a:lnTo>
                      <a:lnTo>
                        <a:pt x="21" y="15"/>
                      </a:lnTo>
                      <a:lnTo>
                        <a:pt x="21" y="15"/>
                      </a:lnTo>
                      <a:lnTo>
                        <a:pt x="21" y="15"/>
                      </a:lnTo>
                      <a:lnTo>
                        <a:pt x="21" y="15"/>
                      </a:lnTo>
                      <a:lnTo>
                        <a:pt x="21" y="17"/>
                      </a:lnTo>
                      <a:lnTo>
                        <a:pt x="21" y="17"/>
                      </a:lnTo>
                      <a:lnTo>
                        <a:pt x="21" y="19"/>
                      </a:lnTo>
                      <a:lnTo>
                        <a:pt x="23" y="19"/>
                      </a:lnTo>
                      <a:lnTo>
                        <a:pt x="23" y="19"/>
                      </a:lnTo>
                      <a:lnTo>
                        <a:pt x="23" y="19"/>
                      </a:lnTo>
                      <a:lnTo>
                        <a:pt x="23" y="19"/>
                      </a:lnTo>
                      <a:lnTo>
                        <a:pt x="23" y="21"/>
                      </a:lnTo>
                      <a:lnTo>
                        <a:pt x="23" y="21"/>
                      </a:lnTo>
                      <a:lnTo>
                        <a:pt x="23" y="21"/>
                      </a:lnTo>
                      <a:lnTo>
                        <a:pt x="23" y="23"/>
                      </a:lnTo>
                      <a:lnTo>
                        <a:pt x="23" y="23"/>
                      </a:lnTo>
                      <a:lnTo>
                        <a:pt x="23" y="23"/>
                      </a:lnTo>
                      <a:lnTo>
                        <a:pt x="21" y="23"/>
                      </a:lnTo>
                      <a:lnTo>
                        <a:pt x="21" y="23"/>
                      </a:lnTo>
                      <a:lnTo>
                        <a:pt x="21" y="23"/>
                      </a:lnTo>
                      <a:lnTo>
                        <a:pt x="21" y="21"/>
                      </a:lnTo>
                      <a:lnTo>
                        <a:pt x="21" y="21"/>
                      </a:lnTo>
                      <a:lnTo>
                        <a:pt x="21" y="19"/>
                      </a:lnTo>
                      <a:lnTo>
                        <a:pt x="21" y="19"/>
                      </a:lnTo>
                      <a:lnTo>
                        <a:pt x="21" y="21"/>
                      </a:lnTo>
                      <a:lnTo>
                        <a:pt x="19" y="21"/>
                      </a:lnTo>
                      <a:lnTo>
                        <a:pt x="19" y="21"/>
                      </a:lnTo>
                      <a:lnTo>
                        <a:pt x="19" y="19"/>
                      </a:lnTo>
                      <a:lnTo>
                        <a:pt x="17" y="19"/>
                      </a:lnTo>
                      <a:lnTo>
                        <a:pt x="17" y="19"/>
                      </a:lnTo>
                      <a:lnTo>
                        <a:pt x="17" y="19"/>
                      </a:lnTo>
                      <a:lnTo>
                        <a:pt x="17" y="21"/>
                      </a:lnTo>
                      <a:lnTo>
                        <a:pt x="15" y="21"/>
                      </a:lnTo>
                      <a:lnTo>
                        <a:pt x="15" y="21"/>
                      </a:lnTo>
                      <a:lnTo>
                        <a:pt x="14" y="21"/>
                      </a:lnTo>
                      <a:lnTo>
                        <a:pt x="14" y="21"/>
                      </a:lnTo>
                      <a:lnTo>
                        <a:pt x="14" y="21"/>
                      </a:lnTo>
                      <a:lnTo>
                        <a:pt x="14" y="23"/>
                      </a:lnTo>
                      <a:lnTo>
                        <a:pt x="14" y="23"/>
                      </a:lnTo>
                      <a:lnTo>
                        <a:pt x="12" y="23"/>
                      </a:lnTo>
                      <a:lnTo>
                        <a:pt x="12" y="23"/>
                      </a:lnTo>
                      <a:lnTo>
                        <a:pt x="12" y="23"/>
                      </a:lnTo>
                      <a:lnTo>
                        <a:pt x="12" y="23"/>
                      </a:lnTo>
                      <a:lnTo>
                        <a:pt x="10" y="23"/>
                      </a:lnTo>
                      <a:lnTo>
                        <a:pt x="10" y="23"/>
                      </a:lnTo>
                      <a:lnTo>
                        <a:pt x="8" y="23"/>
                      </a:lnTo>
                      <a:lnTo>
                        <a:pt x="8" y="23"/>
                      </a:lnTo>
                      <a:lnTo>
                        <a:pt x="8" y="23"/>
                      </a:lnTo>
                      <a:lnTo>
                        <a:pt x="8" y="23"/>
                      </a:lnTo>
                      <a:lnTo>
                        <a:pt x="6" y="23"/>
                      </a:lnTo>
                      <a:lnTo>
                        <a:pt x="6" y="21"/>
                      </a:lnTo>
                      <a:lnTo>
                        <a:pt x="6" y="21"/>
                      </a:lnTo>
                      <a:lnTo>
                        <a:pt x="8" y="21"/>
                      </a:lnTo>
                      <a:lnTo>
                        <a:pt x="8" y="19"/>
                      </a:lnTo>
                      <a:lnTo>
                        <a:pt x="8" y="19"/>
                      </a:lnTo>
                      <a:lnTo>
                        <a:pt x="8" y="19"/>
                      </a:lnTo>
                      <a:lnTo>
                        <a:pt x="8" y="19"/>
                      </a:lnTo>
                      <a:lnTo>
                        <a:pt x="6" y="19"/>
                      </a:lnTo>
                      <a:lnTo>
                        <a:pt x="6" y="17"/>
                      </a:lnTo>
                      <a:lnTo>
                        <a:pt x="6" y="17"/>
                      </a:lnTo>
                      <a:lnTo>
                        <a:pt x="6" y="15"/>
                      </a:lnTo>
                      <a:lnTo>
                        <a:pt x="6" y="15"/>
                      </a:lnTo>
                      <a:lnTo>
                        <a:pt x="6" y="15"/>
                      </a:lnTo>
                      <a:lnTo>
                        <a:pt x="8" y="15"/>
                      </a:lnTo>
                      <a:lnTo>
                        <a:pt x="8" y="13"/>
                      </a:lnTo>
                      <a:lnTo>
                        <a:pt x="6" y="13"/>
                      </a:lnTo>
                      <a:lnTo>
                        <a:pt x="6" y="13"/>
                      </a:lnTo>
                      <a:lnTo>
                        <a:pt x="6" y="11"/>
                      </a:lnTo>
                      <a:lnTo>
                        <a:pt x="6" y="11"/>
                      </a:lnTo>
                      <a:lnTo>
                        <a:pt x="6" y="11"/>
                      </a:lnTo>
                      <a:lnTo>
                        <a:pt x="6" y="13"/>
                      </a:lnTo>
                      <a:lnTo>
                        <a:pt x="4" y="13"/>
                      </a:lnTo>
                      <a:lnTo>
                        <a:pt x="4" y="13"/>
                      </a:lnTo>
                      <a:lnTo>
                        <a:pt x="2" y="13"/>
                      </a:lnTo>
                      <a:lnTo>
                        <a:pt x="2" y="13"/>
                      </a:lnTo>
                      <a:lnTo>
                        <a:pt x="2" y="15"/>
                      </a:lnTo>
                      <a:lnTo>
                        <a:pt x="2" y="15"/>
                      </a:lnTo>
                      <a:lnTo>
                        <a:pt x="2" y="15"/>
                      </a:lnTo>
                      <a:lnTo>
                        <a:pt x="0" y="15"/>
                      </a:lnTo>
                      <a:lnTo>
                        <a:pt x="0" y="13"/>
                      </a:lnTo>
                      <a:lnTo>
                        <a:pt x="0" y="13"/>
                      </a:lnTo>
                      <a:lnTo>
                        <a:pt x="0" y="13"/>
                      </a:lnTo>
                      <a:lnTo>
                        <a:pt x="0" y="13"/>
                      </a:lnTo>
                      <a:lnTo>
                        <a:pt x="0" y="11"/>
                      </a:lnTo>
                      <a:lnTo>
                        <a:pt x="0" y="11"/>
                      </a:lnTo>
                      <a:lnTo>
                        <a:pt x="0" y="11"/>
                      </a:lnTo>
                      <a:lnTo>
                        <a:pt x="0" y="11"/>
                      </a:lnTo>
                      <a:lnTo>
                        <a:pt x="2" y="11"/>
                      </a:lnTo>
                      <a:lnTo>
                        <a:pt x="2" y="11"/>
                      </a:lnTo>
                      <a:lnTo>
                        <a:pt x="2" y="11"/>
                      </a:lnTo>
                      <a:lnTo>
                        <a:pt x="2" y="11"/>
                      </a:lnTo>
                      <a:lnTo>
                        <a:pt x="2" y="10"/>
                      </a:lnTo>
                      <a:lnTo>
                        <a:pt x="2" y="10"/>
                      </a:lnTo>
                      <a:lnTo>
                        <a:pt x="2" y="10"/>
                      </a:lnTo>
                      <a:lnTo>
                        <a:pt x="4" y="10"/>
                      </a:lnTo>
                      <a:lnTo>
                        <a:pt x="4" y="10"/>
                      </a:lnTo>
                      <a:lnTo>
                        <a:pt x="6" y="10"/>
                      </a:lnTo>
                      <a:lnTo>
                        <a:pt x="6" y="10"/>
                      </a:lnTo>
                      <a:lnTo>
                        <a:pt x="6" y="10"/>
                      </a:lnTo>
                      <a:lnTo>
                        <a:pt x="8" y="10"/>
                      </a:lnTo>
                      <a:lnTo>
                        <a:pt x="8" y="8"/>
                      </a:lnTo>
                      <a:lnTo>
                        <a:pt x="8" y="8"/>
                      </a:lnTo>
                      <a:lnTo>
                        <a:pt x="8" y="8"/>
                      </a:lnTo>
                      <a:lnTo>
                        <a:pt x="8" y="8"/>
                      </a:lnTo>
                      <a:lnTo>
                        <a:pt x="6" y="8"/>
                      </a:lnTo>
                      <a:lnTo>
                        <a:pt x="6" y="8"/>
                      </a:lnTo>
                      <a:lnTo>
                        <a:pt x="6" y="8"/>
                      </a:lnTo>
                      <a:lnTo>
                        <a:pt x="6" y="6"/>
                      </a:lnTo>
                      <a:lnTo>
                        <a:pt x="6" y="6"/>
                      </a:lnTo>
                      <a:lnTo>
                        <a:pt x="6" y="6"/>
                      </a:lnTo>
                      <a:lnTo>
                        <a:pt x="6" y="6"/>
                      </a:lnTo>
                      <a:lnTo>
                        <a:pt x="6" y="6"/>
                      </a:lnTo>
                      <a:lnTo>
                        <a:pt x="6" y="4"/>
                      </a:lnTo>
                      <a:lnTo>
                        <a:pt x="8" y="4"/>
                      </a:lnTo>
                      <a:lnTo>
                        <a:pt x="8" y="4"/>
                      </a:lnTo>
                      <a:lnTo>
                        <a:pt x="8" y="4"/>
                      </a:lnTo>
                      <a:lnTo>
                        <a:pt x="8" y="6"/>
                      </a:lnTo>
                      <a:lnTo>
                        <a:pt x="10" y="6"/>
                      </a:lnTo>
                      <a:lnTo>
                        <a:pt x="10" y="6"/>
                      </a:lnTo>
                      <a:lnTo>
                        <a:pt x="12" y="6"/>
                      </a:lnTo>
                      <a:lnTo>
                        <a:pt x="12" y="4"/>
                      </a:lnTo>
                      <a:lnTo>
                        <a:pt x="12" y="4"/>
                      </a:lnTo>
                      <a:lnTo>
                        <a:pt x="12" y="4"/>
                      </a:lnTo>
                      <a:lnTo>
                        <a:pt x="12" y="4"/>
                      </a:lnTo>
                      <a:lnTo>
                        <a:pt x="14" y="4"/>
                      </a:lnTo>
                      <a:lnTo>
                        <a:pt x="14" y="4"/>
                      </a:lnTo>
                      <a:lnTo>
                        <a:pt x="14" y="4"/>
                      </a:lnTo>
                      <a:lnTo>
                        <a:pt x="15" y="4"/>
                      </a:lnTo>
                      <a:lnTo>
                        <a:pt x="15" y="4"/>
                      </a:lnTo>
                      <a:lnTo>
                        <a:pt x="17" y="4"/>
                      </a:lnTo>
                      <a:lnTo>
                        <a:pt x="17" y="4"/>
                      </a:lnTo>
                      <a:lnTo>
                        <a:pt x="17" y="2"/>
                      </a:lnTo>
                      <a:lnTo>
                        <a:pt x="17" y="2"/>
                      </a:lnTo>
                      <a:lnTo>
                        <a:pt x="17" y="4"/>
                      </a:lnTo>
                      <a:lnTo>
                        <a:pt x="19" y="4"/>
                      </a:lnTo>
                      <a:lnTo>
                        <a:pt x="19" y="4"/>
                      </a:lnTo>
                      <a:lnTo>
                        <a:pt x="21" y="4"/>
                      </a:lnTo>
                      <a:lnTo>
                        <a:pt x="21" y="4"/>
                      </a:lnTo>
                      <a:lnTo>
                        <a:pt x="21" y="4"/>
                      </a:lnTo>
                      <a:lnTo>
                        <a:pt x="23" y="4"/>
                      </a:lnTo>
                      <a:lnTo>
                        <a:pt x="23" y="4"/>
                      </a:lnTo>
                      <a:lnTo>
                        <a:pt x="23" y="4"/>
                      </a:lnTo>
                      <a:lnTo>
                        <a:pt x="25" y="4"/>
                      </a:lnTo>
                      <a:lnTo>
                        <a:pt x="25" y="4"/>
                      </a:lnTo>
                      <a:lnTo>
                        <a:pt x="25" y="2"/>
                      </a:lnTo>
                      <a:lnTo>
                        <a:pt x="25" y="2"/>
                      </a:lnTo>
                      <a:lnTo>
                        <a:pt x="25" y="0"/>
                      </a:lnTo>
                      <a:lnTo>
                        <a:pt x="27" y="0"/>
                      </a:lnTo>
                      <a:lnTo>
                        <a:pt x="27" y="0"/>
                      </a:lnTo>
                      <a:lnTo>
                        <a:pt x="27" y="2"/>
                      </a:lnTo>
                      <a:lnTo>
                        <a:pt x="27" y="2"/>
                      </a:lnTo>
                      <a:lnTo>
                        <a:pt x="27" y="2"/>
                      </a:lnTo>
                      <a:lnTo>
                        <a:pt x="27" y="4"/>
                      </a:lnTo>
                      <a:lnTo>
                        <a:pt x="27" y="4"/>
                      </a:lnTo>
                      <a:lnTo>
                        <a:pt x="27" y="6"/>
                      </a:lnTo>
                      <a:lnTo>
                        <a:pt x="29" y="6"/>
                      </a:lnTo>
                      <a:lnTo>
                        <a:pt x="29" y="4"/>
                      </a:lnTo>
                      <a:lnTo>
                        <a:pt x="29" y="4"/>
                      </a:lnTo>
                      <a:lnTo>
                        <a:pt x="29" y="4"/>
                      </a:lnTo>
                      <a:lnTo>
                        <a:pt x="31" y="4"/>
                      </a:lnTo>
                      <a:lnTo>
                        <a:pt x="31" y="4"/>
                      </a:lnTo>
                      <a:lnTo>
                        <a:pt x="31" y="4"/>
                      </a:lnTo>
                      <a:lnTo>
                        <a:pt x="33" y="4"/>
                      </a:lnTo>
                      <a:lnTo>
                        <a:pt x="33" y="2"/>
                      </a:lnTo>
                      <a:lnTo>
                        <a:pt x="33" y="2"/>
                      </a:lnTo>
                      <a:lnTo>
                        <a:pt x="33" y="2"/>
                      </a:lnTo>
                      <a:lnTo>
                        <a:pt x="33" y="2"/>
                      </a:lnTo>
                      <a:lnTo>
                        <a:pt x="35" y="2"/>
                      </a:lnTo>
                      <a:lnTo>
                        <a:pt x="35" y="2"/>
                      </a:lnTo>
                      <a:lnTo>
                        <a:pt x="35" y="2"/>
                      </a:lnTo>
                      <a:lnTo>
                        <a:pt x="35" y="2"/>
                      </a:lnTo>
                      <a:lnTo>
                        <a:pt x="36" y="2"/>
                      </a:lnTo>
                      <a:lnTo>
                        <a:pt x="36" y="2"/>
                      </a:lnTo>
                      <a:lnTo>
                        <a:pt x="38" y="2"/>
                      </a:lnTo>
                      <a:lnTo>
                        <a:pt x="38" y="2"/>
                      </a:lnTo>
                      <a:lnTo>
                        <a:pt x="38" y="2"/>
                      </a:lnTo>
                      <a:lnTo>
                        <a:pt x="38" y="4"/>
                      </a:lnTo>
                      <a:lnTo>
                        <a:pt x="40" y="4"/>
                      </a:lnTo>
                      <a:lnTo>
                        <a:pt x="40" y="4"/>
                      </a:lnTo>
                      <a:lnTo>
                        <a:pt x="40" y="4"/>
                      </a:lnTo>
                      <a:lnTo>
                        <a:pt x="40" y="4"/>
                      </a:lnTo>
                      <a:lnTo>
                        <a:pt x="42" y="4"/>
                      </a:lnTo>
                      <a:lnTo>
                        <a:pt x="42" y="6"/>
                      </a:lnTo>
                      <a:lnTo>
                        <a:pt x="42" y="6"/>
                      </a:lnTo>
                      <a:lnTo>
                        <a:pt x="42" y="6"/>
                      </a:lnTo>
                      <a:lnTo>
                        <a:pt x="44" y="6"/>
                      </a:lnTo>
                      <a:lnTo>
                        <a:pt x="44" y="6"/>
                      </a:lnTo>
                      <a:lnTo>
                        <a:pt x="44" y="6"/>
                      </a:lnTo>
                      <a:lnTo>
                        <a:pt x="46" y="6"/>
                      </a:lnTo>
                      <a:lnTo>
                        <a:pt x="46" y="6"/>
                      </a:lnTo>
                      <a:lnTo>
                        <a:pt x="48" y="6"/>
                      </a:lnTo>
                      <a:lnTo>
                        <a:pt x="48" y="6"/>
                      </a:lnTo>
                      <a:lnTo>
                        <a:pt x="48" y="6"/>
                      </a:lnTo>
                      <a:lnTo>
                        <a:pt x="50" y="6"/>
                      </a:lnTo>
                      <a:lnTo>
                        <a:pt x="50" y="6"/>
                      </a:lnTo>
                      <a:lnTo>
                        <a:pt x="50" y="6"/>
                      </a:lnTo>
                      <a:lnTo>
                        <a:pt x="50" y="6"/>
                      </a:lnTo>
                      <a:lnTo>
                        <a:pt x="52" y="6"/>
                      </a:lnTo>
                      <a:lnTo>
                        <a:pt x="52" y="8"/>
                      </a:lnTo>
                      <a:lnTo>
                        <a:pt x="52" y="8"/>
                      </a:lnTo>
                      <a:lnTo>
                        <a:pt x="52" y="8"/>
                      </a:lnTo>
                      <a:lnTo>
                        <a:pt x="54" y="8"/>
                      </a:lnTo>
                      <a:lnTo>
                        <a:pt x="54" y="8"/>
                      </a:lnTo>
                      <a:lnTo>
                        <a:pt x="54" y="10"/>
                      </a:lnTo>
                      <a:lnTo>
                        <a:pt x="54" y="10"/>
                      </a:lnTo>
                      <a:lnTo>
                        <a:pt x="54" y="10"/>
                      </a:lnTo>
                      <a:lnTo>
                        <a:pt x="54" y="11"/>
                      </a:lnTo>
                      <a:lnTo>
                        <a:pt x="56" y="11"/>
                      </a:lnTo>
                      <a:lnTo>
                        <a:pt x="56" y="11"/>
                      </a:lnTo>
                      <a:lnTo>
                        <a:pt x="56" y="13"/>
                      </a:lnTo>
                      <a:lnTo>
                        <a:pt x="56" y="13"/>
                      </a:lnTo>
                      <a:lnTo>
                        <a:pt x="56" y="15"/>
                      </a:lnTo>
                      <a:lnTo>
                        <a:pt x="56" y="15"/>
                      </a:lnTo>
                      <a:lnTo>
                        <a:pt x="56" y="15"/>
                      </a:lnTo>
                      <a:lnTo>
                        <a:pt x="58" y="15"/>
                      </a:lnTo>
                      <a:lnTo>
                        <a:pt x="58" y="15"/>
                      </a:lnTo>
                      <a:lnTo>
                        <a:pt x="58" y="15"/>
                      </a:lnTo>
                      <a:lnTo>
                        <a:pt x="58" y="15"/>
                      </a:lnTo>
                      <a:lnTo>
                        <a:pt x="59" y="15"/>
                      </a:lnTo>
                      <a:lnTo>
                        <a:pt x="59" y="17"/>
                      </a:lnTo>
                      <a:lnTo>
                        <a:pt x="59" y="17"/>
                      </a:lnTo>
                      <a:lnTo>
                        <a:pt x="59" y="17"/>
                      </a:lnTo>
                      <a:lnTo>
                        <a:pt x="59" y="19"/>
                      </a:lnTo>
                      <a:lnTo>
                        <a:pt x="59" y="19"/>
                      </a:lnTo>
                      <a:lnTo>
                        <a:pt x="59" y="21"/>
                      </a:lnTo>
                      <a:lnTo>
                        <a:pt x="59" y="21"/>
                      </a:lnTo>
                      <a:lnTo>
                        <a:pt x="58" y="21"/>
                      </a:lnTo>
                      <a:lnTo>
                        <a:pt x="58" y="21"/>
                      </a:lnTo>
                      <a:lnTo>
                        <a:pt x="58" y="23"/>
                      </a:lnTo>
                      <a:lnTo>
                        <a:pt x="58" y="23"/>
                      </a:lnTo>
                      <a:lnTo>
                        <a:pt x="58" y="23"/>
                      </a:lnTo>
                      <a:lnTo>
                        <a:pt x="59" y="23"/>
                      </a:lnTo>
                      <a:lnTo>
                        <a:pt x="59" y="23"/>
                      </a:lnTo>
                      <a:lnTo>
                        <a:pt x="59" y="23"/>
                      </a:lnTo>
                      <a:lnTo>
                        <a:pt x="59" y="25"/>
                      </a:lnTo>
                      <a:lnTo>
                        <a:pt x="61" y="25"/>
                      </a:lnTo>
                      <a:lnTo>
                        <a:pt x="61" y="25"/>
                      </a:lnTo>
                      <a:lnTo>
                        <a:pt x="59" y="25"/>
                      </a:lnTo>
                      <a:lnTo>
                        <a:pt x="59" y="25"/>
                      </a:lnTo>
                      <a:lnTo>
                        <a:pt x="59" y="25"/>
                      </a:lnTo>
                      <a:lnTo>
                        <a:pt x="58" y="25"/>
                      </a:lnTo>
                      <a:lnTo>
                        <a:pt x="58" y="25"/>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7" name="Freeform 987">
                  <a:extLst>
                    <a:ext uri="{FF2B5EF4-FFF2-40B4-BE49-F238E27FC236}">
                      <a16:creationId xmlns:a16="http://schemas.microsoft.com/office/drawing/2014/main" id="{E4DCA752-29AD-442F-ABEE-FA8D47462F0D}"/>
                    </a:ext>
                  </a:extLst>
                </p:cNvPr>
                <p:cNvSpPr>
                  <a:spLocks/>
                </p:cNvSpPr>
                <p:nvPr/>
              </p:nvSpPr>
              <p:spPr bwMode="auto">
                <a:xfrm>
                  <a:off x="18437366" y="4710114"/>
                  <a:ext cx="96838" cy="39688"/>
                </a:xfrm>
                <a:custGeom>
                  <a:avLst/>
                  <a:gdLst>
                    <a:gd name="T0" fmla="*/ 56 w 61"/>
                    <a:gd name="T1" fmla="*/ 23 h 25"/>
                    <a:gd name="T2" fmla="*/ 52 w 61"/>
                    <a:gd name="T3" fmla="*/ 23 h 25"/>
                    <a:gd name="T4" fmla="*/ 50 w 61"/>
                    <a:gd name="T5" fmla="*/ 19 h 25"/>
                    <a:gd name="T6" fmla="*/ 46 w 61"/>
                    <a:gd name="T7" fmla="*/ 19 h 25"/>
                    <a:gd name="T8" fmla="*/ 44 w 61"/>
                    <a:gd name="T9" fmla="*/ 17 h 25"/>
                    <a:gd name="T10" fmla="*/ 40 w 61"/>
                    <a:gd name="T11" fmla="*/ 15 h 25"/>
                    <a:gd name="T12" fmla="*/ 38 w 61"/>
                    <a:gd name="T13" fmla="*/ 13 h 25"/>
                    <a:gd name="T14" fmla="*/ 36 w 61"/>
                    <a:gd name="T15" fmla="*/ 17 h 25"/>
                    <a:gd name="T16" fmla="*/ 33 w 61"/>
                    <a:gd name="T17" fmla="*/ 15 h 25"/>
                    <a:gd name="T18" fmla="*/ 29 w 61"/>
                    <a:gd name="T19" fmla="*/ 15 h 25"/>
                    <a:gd name="T20" fmla="*/ 25 w 61"/>
                    <a:gd name="T21" fmla="*/ 15 h 25"/>
                    <a:gd name="T22" fmla="*/ 25 w 61"/>
                    <a:gd name="T23" fmla="*/ 11 h 25"/>
                    <a:gd name="T24" fmla="*/ 23 w 61"/>
                    <a:gd name="T25" fmla="*/ 13 h 25"/>
                    <a:gd name="T26" fmla="*/ 21 w 61"/>
                    <a:gd name="T27" fmla="*/ 15 h 25"/>
                    <a:gd name="T28" fmla="*/ 23 w 61"/>
                    <a:gd name="T29" fmla="*/ 19 h 25"/>
                    <a:gd name="T30" fmla="*/ 23 w 61"/>
                    <a:gd name="T31" fmla="*/ 23 h 25"/>
                    <a:gd name="T32" fmla="*/ 21 w 61"/>
                    <a:gd name="T33" fmla="*/ 21 h 25"/>
                    <a:gd name="T34" fmla="*/ 19 w 61"/>
                    <a:gd name="T35" fmla="*/ 21 h 25"/>
                    <a:gd name="T36" fmla="*/ 15 w 61"/>
                    <a:gd name="T37" fmla="*/ 21 h 25"/>
                    <a:gd name="T38" fmla="*/ 14 w 61"/>
                    <a:gd name="T39" fmla="*/ 23 h 25"/>
                    <a:gd name="T40" fmla="*/ 10 w 61"/>
                    <a:gd name="T41" fmla="*/ 23 h 25"/>
                    <a:gd name="T42" fmla="*/ 6 w 61"/>
                    <a:gd name="T43" fmla="*/ 21 h 25"/>
                    <a:gd name="T44" fmla="*/ 8 w 61"/>
                    <a:gd name="T45" fmla="*/ 19 h 25"/>
                    <a:gd name="T46" fmla="*/ 6 w 61"/>
                    <a:gd name="T47" fmla="*/ 15 h 25"/>
                    <a:gd name="T48" fmla="*/ 6 w 61"/>
                    <a:gd name="T49" fmla="*/ 11 h 25"/>
                    <a:gd name="T50" fmla="*/ 2 w 61"/>
                    <a:gd name="T51" fmla="*/ 13 h 25"/>
                    <a:gd name="T52" fmla="*/ 0 w 61"/>
                    <a:gd name="T53" fmla="*/ 13 h 25"/>
                    <a:gd name="T54" fmla="*/ 0 w 61"/>
                    <a:gd name="T55" fmla="*/ 11 h 25"/>
                    <a:gd name="T56" fmla="*/ 2 w 61"/>
                    <a:gd name="T57" fmla="*/ 10 h 25"/>
                    <a:gd name="T58" fmla="*/ 6 w 61"/>
                    <a:gd name="T59" fmla="*/ 10 h 25"/>
                    <a:gd name="T60" fmla="*/ 6 w 61"/>
                    <a:gd name="T61" fmla="*/ 8 h 25"/>
                    <a:gd name="T62" fmla="*/ 6 w 61"/>
                    <a:gd name="T63" fmla="*/ 6 h 25"/>
                    <a:gd name="T64" fmla="*/ 8 w 61"/>
                    <a:gd name="T65" fmla="*/ 6 h 25"/>
                    <a:gd name="T66" fmla="*/ 12 w 61"/>
                    <a:gd name="T67" fmla="*/ 4 h 25"/>
                    <a:gd name="T68" fmla="*/ 15 w 61"/>
                    <a:gd name="T69" fmla="*/ 4 h 25"/>
                    <a:gd name="T70" fmla="*/ 19 w 61"/>
                    <a:gd name="T71" fmla="*/ 4 h 25"/>
                    <a:gd name="T72" fmla="*/ 23 w 61"/>
                    <a:gd name="T73" fmla="*/ 4 h 25"/>
                    <a:gd name="T74" fmla="*/ 25 w 61"/>
                    <a:gd name="T75" fmla="*/ 0 h 25"/>
                    <a:gd name="T76" fmla="*/ 27 w 61"/>
                    <a:gd name="T77" fmla="*/ 4 h 25"/>
                    <a:gd name="T78" fmla="*/ 29 w 61"/>
                    <a:gd name="T79" fmla="*/ 4 h 25"/>
                    <a:gd name="T80" fmla="*/ 33 w 61"/>
                    <a:gd name="T81" fmla="*/ 2 h 25"/>
                    <a:gd name="T82" fmla="*/ 35 w 61"/>
                    <a:gd name="T83" fmla="*/ 2 h 25"/>
                    <a:gd name="T84" fmla="*/ 38 w 61"/>
                    <a:gd name="T85" fmla="*/ 4 h 25"/>
                    <a:gd name="T86" fmla="*/ 42 w 61"/>
                    <a:gd name="T87" fmla="*/ 6 h 25"/>
                    <a:gd name="T88" fmla="*/ 46 w 61"/>
                    <a:gd name="T89" fmla="*/ 6 h 25"/>
                    <a:gd name="T90" fmla="*/ 50 w 61"/>
                    <a:gd name="T91" fmla="*/ 6 h 25"/>
                    <a:gd name="T92" fmla="*/ 52 w 61"/>
                    <a:gd name="T93" fmla="*/ 8 h 25"/>
                    <a:gd name="T94" fmla="*/ 54 w 61"/>
                    <a:gd name="T95" fmla="*/ 11 h 25"/>
                    <a:gd name="T96" fmla="*/ 56 w 61"/>
                    <a:gd name="T97" fmla="*/ 15 h 25"/>
                    <a:gd name="T98" fmla="*/ 59 w 61"/>
                    <a:gd name="T99" fmla="*/ 15 h 25"/>
                    <a:gd name="T100" fmla="*/ 59 w 61"/>
                    <a:gd name="T101" fmla="*/ 21 h 25"/>
                    <a:gd name="T102" fmla="*/ 58 w 61"/>
                    <a:gd name="T103" fmla="*/ 23 h 25"/>
                    <a:gd name="T104" fmla="*/ 61 w 61"/>
                    <a:gd name="T10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25">
                      <a:moveTo>
                        <a:pt x="58" y="25"/>
                      </a:moveTo>
                      <a:lnTo>
                        <a:pt x="58" y="25"/>
                      </a:lnTo>
                      <a:lnTo>
                        <a:pt x="56" y="25"/>
                      </a:lnTo>
                      <a:lnTo>
                        <a:pt x="56" y="25"/>
                      </a:lnTo>
                      <a:lnTo>
                        <a:pt x="56" y="23"/>
                      </a:lnTo>
                      <a:lnTo>
                        <a:pt x="56" y="23"/>
                      </a:lnTo>
                      <a:lnTo>
                        <a:pt x="54" y="23"/>
                      </a:lnTo>
                      <a:lnTo>
                        <a:pt x="54" y="23"/>
                      </a:lnTo>
                      <a:lnTo>
                        <a:pt x="54" y="23"/>
                      </a:lnTo>
                      <a:lnTo>
                        <a:pt x="54" y="23"/>
                      </a:lnTo>
                      <a:lnTo>
                        <a:pt x="54" y="23"/>
                      </a:lnTo>
                      <a:lnTo>
                        <a:pt x="52" y="23"/>
                      </a:lnTo>
                      <a:lnTo>
                        <a:pt x="52" y="21"/>
                      </a:lnTo>
                      <a:lnTo>
                        <a:pt x="52" y="21"/>
                      </a:lnTo>
                      <a:lnTo>
                        <a:pt x="50" y="21"/>
                      </a:lnTo>
                      <a:lnTo>
                        <a:pt x="50" y="21"/>
                      </a:lnTo>
                      <a:lnTo>
                        <a:pt x="50" y="21"/>
                      </a:lnTo>
                      <a:lnTo>
                        <a:pt x="50" y="19"/>
                      </a:lnTo>
                      <a:lnTo>
                        <a:pt x="50" y="19"/>
                      </a:lnTo>
                      <a:lnTo>
                        <a:pt x="48" y="19"/>
                      </a:lnTo>
                      <a:lnTo>
                        <a:pt x="48" y="19"/>
                      </a:lnTo>
                      <a:lnTo>
                        <a:pt x="48" y="19"/>
                      </a:lnTo>
                      <a:lnTo>
                        <a:pt x="48" y="19"/>
                      </a:lnTo>
                      <a:lnTo>
                        <a:pt x="46" y="19"/>
                      </a:lnTo>
                      <a:lnTo>
                        <a:pt x="46" y="17"/>
                      </a:lnTo>
                      <a:lnTo>
                        <a:pt x="46" y="17"/>
                      </a:lnTo>
                      <a:lnTo>
                        <a:pt x="44" y="17"/>
                      </a:lnTo>
                      <a:lnTo>
                        <a:pt x="44" y="17"/>
                      </a:lnTo>
                      <a:lnTo>
                        <a:pt x="44" y="17"/>
                      </a:lnTo>
                      <a:lnTo>
                        <a:pt x="44" y="17"/>
                      </a:lnTo>
                      <a:lnTo>
                        <a:pt x="42" y="17"/>
                      </a:lnTo>
                      <a:lnTo>
                        <a:pt x="42" y="15"/>
                      </a:lnTo>
                      <a:lnTo>
                        <a:pt x="42" y="15"/>
                      </a:lnTo>
                      <a:lnTo>
                        <a:pt x="42" y="15"/>
                      </a:lnTo>
                      <a:lnTo>
                        <a:pt x="42" y="15"/>
                      </a:lnTo>
                      <a:lnTo>
                        <a:pt x="40" y="15"/>
                      </a:lnTo>
                      <a:lnTo>
                        <a:pt x="40" y="15"/>
                      </a:lnTo>
                      <a:lnTo>
                        <a:pt x="40" y="13"/>
                      </a:lnTo>
                      <a:lnTo>
                        <a:pt x="40" y="13"/>
                      </a:lnTo>
                      <a:lnTo>
                        <a:pt x="38" y="13"/>
                      </a:lnTo>
                      <a:lnTo>
                        <a:pt x="38" y="13"/>
                      </a:lnTo>
                      <a:lnTo>
                        <a:pt x="38" y="13"/>
                      </a:lnTo>
                      <a:lnTo>
                        <a:pt x="36" y="13"/>
                      </a:lnTo>
                      <a:lnTo>
                        <a:pt x="36" y="13"/>
                      </a:lnTo>
                      <a:lnTo>
                        <a:pt x="36" y="15"/>
                      </a:lnTo>
                      <a:lnTo>
                        <a:pt x="36" y="15"/>
                      </a:lnTo>
                      <a:lnTo>
                        <a:pt x="36" y="15"/>
                      </a:lnTo>
                      <a:lnTo>
                        <a:pt x="36" y="17"/>
                      </a:lnTo>
                      <a:lnTo>
                        <a:pt x="35" y="17"/>
                      </a:lnTo>
                      <a:lnTo>
                        <a:pt x="35" y="17"/>
                      </a:lnTo>
                      <a:lnTo>
                        <a:pt x="35" y="15"/>
                      </a:lnTo>
                      <a:lnTo>
                        <a:pt x="35" y="15"/>
                      </a:lnTo>
                      <a:lnTo>
                        <a:pt x="33" y="15"/>
                      </a:lnTo>
                      <a:lnTo>
                        <a:pt x="33" y="15"/>
                      </a:lnTo>
                      <a:lnTo>
                        <a:pt x="33" y="15"/>
                      </a:lnTo>
                      <a:lnTo>
                        <a:pt x="33" y="15"/>
                      </a:lnTo>
                      <a:lnTo>
                        <a:pt x="31" y="15"/>
                      </a:lnTo>
                      <a:lnTo>
                        <a:pt x="31" y="15"/>
                      </a:lnTo>
                      <a:lnTo>
                        <a:pt x="29" y="15"/>
                      </a:lnTo>
                      <a:lnTo>
                        <a:pt x="29" y="15"/>
                      </a:lnTo>
                      <a:lnTo>
                        <a:pt x="29" y="15"/>
                      </a:lnTo>
                      <a:lnTo>
                        <a:pt x="29" y="15"/>
                      </a:lnTo>
                      <a:lnTo>
                        <a:pt x="27" y="15"/>
                      </a:lnTo>
                      <a:lnTo>
                        <a:pt x="27" y="15"/>
                      </a:lnTo>
                      <a:lnTo>
                        <a:pt x="27" y="15"/>
                      </a:lnTo>
                      <a:lnTo>
                        <a:pt x="25" y="15"/>
                      </a:lnTo>
                      <a:lnTo>
                        <a:pt x="25" y="15"/>
                      </a:lnTo>
                      <a:lnTo>
                        <a:pt x="25" y="13"/>
                      </a:lnTo>
                      <a:lnTo>
                        <a:pt x="23" y="13"/>
                      </a:lnTo>
                      <a:lnTo>
                        <a:pt x="23" y="13"/>
                      </a:lnTo>
                      <a:lnTo>
                        <a:pt x="25" y="13"/>
                      </a:lnTo>
                      <a:lnTo>
                        <a:pt x="25" y="11"/>
                      </a:lnTo>
                      <a:lnTo>
                        <a:pt x="25" y="11"/>
                      </a:lnTo>
                      <a:lnTo>
                        <a:pt x="23" y="11"/>
                      </a:lnTo>
                      <a:lnTo>
                        <a:pt x="23" y="11"/>
                      </a:lnTo>
                      <a:lnTo>
                        <a:pt x="23" y="11"/>
                      </a:lnTo>
                      <a:lnTo>
                        <a:pt x="23" y="13"/>
                      </a:lnTo>
                      <a:lnTo>
                        <a:pt x="23" y="13"/>
                      </a:lnTo>
                      <a:lnTo>
                        <a:pt x="21" y="13"/>
                      </a:lnTo>
                      <a:lnTo>
                        <a:pt x="21" y="13"/>
                      </a:lnTo>
                      <a:lnTo>
                        <a:pt x="21" y="13"/>
                      </a:lnTo>
                      <a:lnTo>
                        <a:pt x="21" y="15"/>
                      </a:lnTo>
                      <a:lnTo>
                        <a:pt x="21" y="15"/>
                      </a:lnTo>
                      <a:lnTo>
                        <a:pt x="21" y="15"/>
                      </a:lnTo>
                      <a:lnTo>
                        <a:pt x="21" y="15"/>
                      </a:lnTo>
                      <a:lnTo>
                        <a:pt x="21" y="17"/>
                      </a:lnTo>
                      <a:lnTo>
                        <a:pt x="21" y="17"/>
                      </a:lnTo>
                      <a:lnTo>
                        <a:pt x="21" y="19"/>
                      </a:lnTo>
                      <a:lnTo>
                        <a:pt x="23" y="19"/>
                      </a:lnTo>
                      <a:lnTo>
                        <a:pt x="23" y="19"/>
                      </a:lnTo>
                      <a:lnTo>
                        <a:pt x="23" y="19"/>
                      </a:lnTo>
                      <a:lnTo>
                        <a:pt x="23" y="19"/>
                      </a:lnTo>
                      <a:lnTo>
                        <a:pt x="23" y="21"/>
                      </a:lnTo>
                      <a:lnTo>
                        <a:pt x="23" y="21"/>
                      </a:lnTo>
                      <a:lnTo>
                        <a:pt x="23" y="21"/>
                      </a:lnTo>
                      <a:lnTo>
                        <a:pt x="23" y="23"/>
                      </a:lnTo>
                      <a:lnTo>
                        <a:pt x="23" y="23"/>
                      </a:lnTo>
                      <a:lnTo>
                        <a:pt x="23" y="23"/>
                      </a:lnTo>
                      <a:lnTo>
                        <a:pt x="21" y="23"/>
                      </a:lnTo>
                      <a:lnTo>
                        <a:pt x="21" y="23"/>
                      </a:lnTo>
                      <a:lnTo>
                        <a:pt x="21" y="23"/>
                      </a:lnTo>
                      <a:lnTo>
                        <a:pt x="21" y="21"/>
                      </a:lnTo>
                      <a:lnTo>
                        <a:pt x="21" y="21"/>
                      </a:lnTo>
                      <a:lnTo>
                        <a:pt x="21" y="19"/>
                      </a:lnTo>
                      <a:lnTo>
                        <a:pt x="21" y="19"/>
                      </a:lnTo>
                      <a:lnTo>
                        <a:pt x="21" y="21"/>
                      </a:lnTo>
                      <a:lnTo>
                        <a:pt x="19" y="21"/>
                      </a:lnTo>
                      <a:lnTo>
                        <a:pt x="19" y="21"/>
                      </a:lnTo>
                      <a:lnTo>
                        <a:pt x="19" y="19"/>
                      </a:lnTo>
                      <a:lnTo>
                        <a:pt x="17" y="19"/>
                      </a:lnTo>
                      <a:lnTo>
                        <a:pt x="17" y="19"/>
                      </a:lnTo>
                      <a:lnTo>
                        <a:pt x="17" y="19"/>
                      </a:lnTo>
                      <a:lnTo>
                        <a:pt x="17" y="21"/>
                      </a:lnTo>
                      <a:lnTo>
                        <a:pt x="15" y="21"/>
                      </a:lnTo>
                      <a:lnTo>
                        <a:pt x="15" y="21"/>
                      </a:lnTo>
                      <a:lnTo>
                        <a:pt x="14" y="21"/>
                      </a:lnTo>
                      <a:lnTo>
                        <a:pt x="14" y="21"/>
                      </a:lnTo>
                      <a:lnTo>
                        <a:pt x="14" y="21"/>
                      </a:lnTo>
                      <a:lnTo>
                        <a:pt x="14" y="23"/>
                      </a:lnTo>
                      <a:lnTo>
                        <a:pt x="14" y="23"/>
                      </a:lnTo>
                      <a:lnTo>
                        <a:pt x="12" y="23"/>
                      </a:lnTo>
                      <a:lnTo>
                        <a:pt x="12" y="23"/>
                      </a:lnTo>
                      <a:lnTo>
                        <a:pt x="12" y="23"/>
                      </a:lnTo>
                      <a:lnTo>
                        <a:pt x="12" y="23"/>
                      </a:lnTo>
                      <a:lnTo>
                        <a:pt x="10" y="23"/>
                      </a:lnTo>
                      <a:lnTo>
                        <a:pt x="10" y="23"/>
                      </a:lnTo>
                      <a:lnTo>
                        <a:pt x="8" y="23"/>
                      </a:lnTo>
                      <a:lnTo>
                        <a:pt x="8" y="23"/>
                      </a:lnTo>
                      <a:lnTo>
                        <a:pt x="8" y="23"/>
                      </a:lnTo>
                      <a:lnTo>
                        <a:pt x="8" y="23"/>
                      </a:lnTo>
                      <a:lnTo>
                        <a:pt x="6" y="23"/>
                      </a:lnTo>
                      <a:lnTo>
                        <a:pt x="6" y="21"/>
                      </a:lnTo>
                      <a:lnTo>
                        <a:pt x="6" y="21"/>
                      </a:lnTo>
                      <a:lnTo>
                        <a:pt x="8" y="21"/>
                      </a:lnTo>
                      <a:lnTo>
                        <a:pt x="8" y="19"/>
                      </a:lnTo>
                      <a:lnTo>
                        <a:pt x="8" y="19"/>
                      </a:lnTo>
                      <a:lnTo>
                        <a:pt x="8" y="19"/>
                      </a:lnTo>
                      <a:lnTo>
                        <a:pt x="8" y="19"/>
                      </a:lnTo>
                      <a:lnTo>
                        <a:pt x="6" y="19"/>
                      </a:lnTo>
                      <a:lnTo>
                        <a:pt x="6" y="17"/>
                      </a:lnTo>
                      <a:lnTo>
                        <a:pt x="6" y="17"/>
                      </a:lnTo>
                      <a:lnTo>
                        <a:pt x="6" y="15"/>
                      </a:lnTo>
                      <a:lnTo>
                        <a:pt x="6" y="15"/>
                      </a:lnTo>
                      <a:lnTo>
                        <a:pt x="6" y="15"/>
                      </a:lnTo>
                      <a:lnTo>
                        <a:pt x="8" y="15"/>
                      </a:lnTo>
                      <a:lnTo>
                        <a:pt x="8" y="13"/>
                      </a:lnTo>
                      <a:lnTo>
                        <a:pt x="6" y="13"/>
                      </a:lnTo>
                      <a:lnTo>
                        <a:pt x="6" y="13"/>
                      </a:lnTo>
                      <a:lnTo>
                        <a:pt x="6" y="11"/>
                      </a:lnTo>
                      <a:lnTo>
                        <a:pt x="6" y="11"/>
                      </a:lnTo>
                      <a:lnTo>
                        <a:pt x="6" y="11"/>
                      </a:lnTo>
                      <a:lnTo>
                        <a:pt x="6" y="13"/>
                      </a:lnTo>
                      <a:lnTo>
                        <a:pt x="4" y="13"/>
                      </a:lnTo>
                      <a:lnTo>
                        <a:pt x="4" y="13"/>
                      </a:lnTo>
                      <a:lnTo>
                        <a:pt x="2" y="13"/>
                      </a:lnTo>
                      <a:lnTo>
                        <a:pt x="2" y="13"/>
                      </a:lnTo>
                      <a:lnTo>
                        <a:pt x="2" y="15"/>
                      </a:lnTo>
                      <a:lnTo>
                        <a:pt x="2" y="15"/>
                      </a:lnTo>
                      <a:lnTo>
                        <a:pt x="2" y="15"/>
                      </a:lnTo>
                      <a:lnTo>
                        <a:pt x="0" y="15"/>
                      </a:lnTo>
                      <a:lnTo>
                        <a:pt x="0" y="13"/>
                      </a:lnTo>
                      <a:lnTo>
                        <a:pt x="0" y="13"/>
                      </a:lnTo>
                      <a:lnTo>
                        <a:pt x="0" y="13"/>
                      </a:lnTo>
                      <a:lnTo>
                        <a:pt x="0" y="13"/>
                      </a:lnTo>
                      <a:lnTo>
                        <a:pt x="0" y="11"/>
                      </a:lnTo>
                      <a:lnTo>
                        <a:pt x="0" y="11"/>
                      </a:lnTo>
                      <a:lnTo>
                        <a:pt x="0" y="11"/>
                      </a:lnTo>
                      <a:lnTo>
                        <a:pt x="0" y="11"/>
                      </a:lnTo>
                      <a:lnTo>
                        <a:pt x="2" y="11"/>
                      </a:lnTo>
                      <a:lnTo>
                        <a:pt x="2" y="11"/>
                      </a:lnTo>
                      <a:lnTo>
                        <a:pt x="2" y="11"/>
                      </a:lnTo>
                      <a:lnTo>
                        <a:pt x="2" y="11"/>
                      </a:lnTo>
                      <a:lnTo>
                        <a:pt x="2" y="10"/>
                      </a:lnTo>
                      <a:lnTo>
                        <a:pt x="2" y="10"/>
                      </a:lnTo>
                      <a:lnTo>
                        <a:pt x="2" y="10"/>
                      </a:lnTo>
                      <a:lnTo>
                        <a:pt x="4" y="10"/>
                      </a:lnTo>
                      <a:lnTo>
                        <a:pt x="4" y="10"/>
                      </a:lnTo>
                      <a:lnTo>
                        <a:pt x="6" y="10"/>
                      </a:lnTo>
                      <a:lnTo>
                        <a:pt x="6" y="10"/>
                      </a:lnTo>
                      <a:lnTo>
                        <a:pt x="6" y="10"/>
                      </a:lnTo>
                      <a:lnTo>
                        <a:pt x="8" y="10"/>
                      </a:lnTo>
                      <a:lnTo>
                        <a:pt x="8" y="8"/>
                      </a:lnTo>
                      <a:lnTo>
                        <a:pt x="8" y="8"/>
                      </a:lnTo>
                      <a:lnTo>
                        <a:pt x="8" y="8"/>
                      </a:lnTo>
                      <a:lnTo>
                        <a:pt x="8" y="8"/>
                      </a:lnTo>
                      <a:lnTo>
                        <a:pt x="6" y="8"/>
                      </a:lnTo>
                      <a:lnTo>
                        <a:pt x="6" y="8"/>
                      </a:lnTo>
                      <a:lnTo>
                        <a:pt x="6" y="8"/>
                      </a:lnTo>
                      <a:lnTo>
                        <a:pt x="6" y="6"/>
                      </a:lnTo>
                      <a:lnTo>
                        <a:pt x="6" y="6"/>
                      </a:lnTo>
                      <a:lnTo>
                        <a:pt x="6" y="6"/>
                      </a:lnTo>
                      <a:lnTo>
                        <a:pt x="6" y="6"/>
                      </a:lnTo>
                      <a:lnTo>
                        <a:pt x="6" y="6"/>
                      </a:lnTo>
                      <a:lnTo>
                        <a:pt x="6" y="4"/>
                      </a:lnTo>
                      <a:lnTo>
                        <a:pt x="8" y="4"/>
                      </a:lnTo>
                      <a:lnTo>
                        <a:pt x="8" y="4"/>
                      </a:lnTo>
                      <a:lnTo>
                        <a:pt x="8" y="4"/>
                      </a:lnTo>
                      <a:lnTo>
                        <a:pt x="8" y="6"/>
                      </a:lnTo>
                      <a:lnTo>
                        <a:pt x="10" y="6"/>
                      </a:lnTo>
                      <a:lnTo>
                        <a:pt x="10" y="6"/>
                      </a:lnTo>
                      <a:lnTo>
                        <a:pt x="12" y="6"/>
                      </a:lnTo>
                      <a:lnTo>
                        <a:pt x="12" y="4"/>
                      </a:lnTo>
                      <a:lnTo>
                        <a:pt x="12" y="4"/>
                      </a:lnTo>
                      <a:lnTo>
                        <a:pt x="12" y="4"/>
                      </a:lnTo>
                      <a:lnTo>
                        <a:pt x="12" y="4"/>
                      </a:lnTo>
                      <a:lnTo>
                        <a:pt x="14" y="4"/>
                      </a:lnTo>
                      <a:lnTo>
                        <a:pt x="14" y="4"/>
                      </a:lnTo>
                      <a:lnTo>
                        <a:pt x="14" y="4"/>
                      </a:lnTo>
                      <a:lnTo>
                        <a:pt x="15" y="4"/>
                      </a:lnTo>
                      <a:lnTo>
                        <a:pt x="15" y="4"/>
                      </a:lnTo>
                      <a:lnTo>
                        <a:pt x="17" y="4"/>
                      </a:lnTo>
                      <a:lnTo>
                        <a:pt x="17" y="4"/>
                      </a:lnTo>
                      <a:lnTo>
                        <a:pt x="17" y="2"/>
                      </a:lnTo>
                      <a:lnTo>
                        <a:pt x="17" y="2"/>
                      </a:lnTo>
                      <a:lnTo>
                        <a:pt x="17" y="4"/>
                      </a:lnTo>
                      <a:lnTo>
                        <a:pt x="19" y="4"/>
                      </a:lnTo>
                      <a:lnTo>
                        <a:pt x="19" y="4"/>
                      </a:lnTo>
                      <a:lnTo>
                        <a:pt x="21" y="4"/>
                      </a:lnTo>
                      <a:lnTo>
                        <a:pt x="21" y="4"/>
                      </a:lnTo>
                      <a:lnTo>
                        <a:pt x="21" y="4"/>
                      </a:lnTo>
                      <a:lnTo>
                        <a:pt x="23" y="4"/>
                      </a:lnTo>
                      <a:lnTo>
                        <a:pt x="23" y="4"/>
                      </a:lnTo>
                      <a:lnTo>
                        <a:pt x="23" y="4"/>
                      </a:lnTo>
                      <a:lnTo>
                        <a:pt x="25" y="4"/>
                      </a:lnTo>
                      <a:lnTo>
                        <a:pt x="25" y="4"/>
                      </a:lnTo>
                      <a:lnTo>
                        <a:pt x="25" y="2"/>
                      </a:lnTo>
                      <a:lnTo>
                        <a:pt x="25" y="2"/>
                      </a:lnTo>
                      <a:lnTo>
                        <a:pt x="25" y="0"/>
                      </a:lnTo>
                      <a:lnTo>
                        <a:pt x="27" y="0"/>
                      </a:lnTo>
                      <a:lnTo>
                        <a:pt x="27" y="0"/>
                      </a:lnTo>
                      <a:lnTo>
                        <a:pt x="27" y="2"/>
                      </a:lnTo>
                      <a:lnTo>
                        <a:pt x="27" y="2"/>
                      </a:lnTo>
                      <a:lnTo>
                        <a:pt x="27" y="2"/>
                      </a:lnTo>
                      <a:lnTo>
                        <a:pt x="27" y="4"/>
                      </a:lnTo>
                      <a:lnTo>
                        <a:pt x="27" y="4"/>
                      </a:lnTo>
                      <a:lnTo>
                        <a:pt x="27" y="6"/>
                      </a:lnTo>
                      <a:lnTo>
                        <a:pt x="29" y="6"/>
                      </a:lnTo>
                      <a:lnTo>
                        <a:pt x="29" y="4"/>
                      </a:lnTo>
                      <a:lnTo>
                        <a:pt x="29" y="4"/>
                      </a:lnTo>
                      <a:lnTo>
                        <a:pt x="29" y="4"/>
                      </a:lnTo>
                      <a:lnTo>
                        <a:pt x="31" y="4"/>
                      </a:lnTo>
                      <a:lnTo>
                        <a:pt x="31" y="4"/>
                      </a:lnTo>
                      <a:lnTo>
                        <a:pt x="31" y="4"/>
                      </a:lnTo>
                      <a:lnTo>
                        <a:pt x="33" y="4"/>
                      </a:lnTo>
                      <a:lnTo>
                        <a:pt x="33" y="2"/>
                      </a:lnTo>
                      <a:lnTo>
                        <a:pt x="33" y="2"/>
                      </a:lnTo>
                      <a:lnTo>
                        <a:pt x="33" y="2"/>
                      </a:lnTo>
                      <a:lnTo>
                        <a:pt x="33" y="2"/>
                      </a:lnTo>
                      <a:lnTo>
                        <a:pt x="35" y="2"/>
                      </a:lnTo>
                      <a:lnTo>
                        <a:pt x="35" y="2"/>
                      </a:lnTo>
                      <a:lnTo>
                        <a:pt x="35" y="2"/>
                      </a:lnTo>
                      <a:lnTo>
                        <a:pt x="35" y="2"/>
                      </a:lnTo>
                      <a:lnTo>
                        <a:pt x="36" y="2"/>
                      </a:lnTo>
                      <a:lnTo>
                        <a:pt x="36" y="2"/>
                      </a:lnTo>
                      <a:lnTo>
                        <a:pt x="38" y="2"/>
                      </a:lnTo>
                      <a:lnTo>
                        <a:pt x="38" y="2"/>
                      </a:lnTo>
                      <a:lnTo>
                        <a:pt x="38" y="2"/>
                      </a:lnTo>
                      <a:lnTo>
                        <a:pt x="38" y="4"/>
                      </a:lnTo>
                      <a:lnTo>
                        <a:pt x="40" y="4"/>
                      </a:lnTo>
                      <a:lnTo>
                        <a:pt x="40" y="4"/>
                      </a:lnTo>
                      <a:lnTo>
                        <a:pt x="40" y="4"/>
                      </a:lnTo>
                      <a:lnTo>
                        <a:pt x="40" y="4"/>
                      </a:lnTo>
                      <a:lnTo>
                        <a:pt x="42" y="4"/>
                      </a:lnTo>
                      <a:lnTo>
                        <a:pt x="42" y="6"/>
                      </a:lnTo>
                      <a:lnTo>
                        <a:pt x="42" y="6"/>
                      </a:lnTo>
                      <a:lnTo>
                        <a:pt x="42" y="6"/>
                      </a:lnTo>
                      <a:lnTo>
                        <a:pt x="44" y="6"/>
                      </a:lnTo>
                      <a:lnTo>
                        <a:pt x="44" y="6"/>
                      </a:lnTo>
                      <a:lnTo>
                        <a:pt x="44" y="6"/>
                      </a:lnTo>
                      <a:lnTo>
                        <a:pt x="46" y="6"/>
                      </a:lnTo>
                      <a:lnTo>
                        <a:pt x="46" y="6"/>
                      </a:lnTo>
                      <a:lnTo>
                        <a:pt x="48" y="6"/>
                      </a:lnTo>
                      <a:lnTo>
                        <a:pt x="48" y="6"/>
                      </a:lnTo>
                      <a:lnTo>
                        <a:pt x="48" y="6"/>
                      </a:lnTo>
                      <a:lnTo>
                        <a:pt x="50" y="6"/>
                      </a:lnTo>
                      <a:lnTo>
                        <a:pt x="50" y="6"/>
                      </a:lnTo>
                      <a:lnTo>
                        <a:pt x="50" y="6"/>
                      </a:lnTo>
                      <a:lnTo>
                        <a:pt x="50" y="6"/>
                      </a:lnTo>
                      <a:lnTo>
                        <a:pt x="52" y="6"/>
                      </a:lnTo>
                      <a:lnTo>
                        <a:pt x="52" y="8"/>
                      </a:lnTo>
                      <a:lnTo>
                        <a:pt x="52" y="8"/>
                      </a:lnTo>
                      <a:lnTo>
                        <a:pt x="52" y="8"/>
                      </a:lnTo>
                      <a:lnTo>
                        <a:pt x="54" y="8"/>
                      </a:lnTo>
                      <a:lnTo>
                        <a:pt x="54" y="8"/>
                      </a:lnTo>
                      <a:lnTo>
                        <a:pt x="54" y="10"/>
                      </a:lnTo>
                      <a:lnTo>
                        <a:pt x="54" y="10"/>
                      </a:lnTo>
                      <a:lnTo>
                        <a:pt x="54" y="10"/>
                      </a:lnTo>
                      <a:lnTo>
                        <a:pt x="54" y="11"/>
                      </a:lnTo>
                      <a:lnTo>
                        <a:pt x="56" y="11"/>
                      </a:lnTo>
                      <a:lnTo>
                        <a:pt x="56" y="11"/>
                      </a:lnTo>
                      <a:lnTo>
                        <a:pt x="56" y="13"/>
                      </a:lnTo>
                      <a:lnTo>
                        <a:pt x="56" y="13"/>
                      </a:lnTo>
                      <a:lnTo>
                        <a:pt x="56" y="15"/>
                      </a:lnTo>
                      <a:lnTo>
                        <a:pt x="56" y="15"/>
                      </a:lnTo>
                      <a:lnTo>
                        <a:pt x="56" y="15"/>
                      </a:lnTo>
                      <a:lnTo>
                        <a:pt x="58" y="15"/>
                      </a:lnTo>
                      <a:lnTo>
                        <a:pt x="58" y="15"/>
                      </a:lnTo>
                      <a:lnTo>
                        <a:pt x="58" y="15"/>
                      </a:lnTo>
                      <a:lnTo>
                        <a:pt x="58" y="15"/>
                      </a:lnTo>
                      <a:lnTo>
                        <a:pt x="59" y="15"/>
                      </a:lnTo>
                      <a:lnTo>
                        <a:pt x="59" y="17"/>
                      </a:lnTo>
                      <a:lnTo>
                        <a:pt x="59" y="17"/>
                      </a:lnTo>
                      <a:lnTo>
                        <a:pt x="59" y="17"/>
                      </a:lnTo>
                      <a:lnTo>
                        <a:pt x="59" y="19"/>
                      </a:lnTo>
                      <a:lnTo>
                        <a:pt x="59" y="19"/>
                      </a:lnTo>
                      <a:lnTo>
                        <a:pt x="59" y="21"/>
                      </a:lnTo>
                      <a:lnTo>
                        <a:pt x="59" y="21"/>
                      </a:lnTo>
                      <a:lnTo>
                        <a:pt x="58" y="21"/>
                      </a:lnTo>
                      <a:lnTo>
                        <a:pt x="58" y="21"/>
                      </a:lnTo>
                      <a:lnTo>
                        <a:pt x="58" y="23"/>
                      </a:lnTo>
                      <a:lnTo>
                        <a:pt x="58" y="23"/>
                      </a:lnTo>
                      <a:lnTo>
                        <a:pt x="58" y="23"/>
                      </a:lnTo>
                      <a:lnTo>
                        <a:pt x="59" y="23"/>
                      </a:lnTo>
                      <a:lnTo>
                        <a:pt x="59" y="23"/>
                      </a:lnTo>
                      <a:lnTo>
                        <a:pt x="59" y="23"/>
                      </a:lnTo>
                      <a:lnTo>
                        <a:pt x="59" y="25"/>
                      </a:lnTo>
                      <a:lnTo>
                        <a:pt x="61" y="25"/>
                      </a:lnTo>
                      <a:lnTo>
                        <a:pt x="61" y="25"/>
                      </a:lnTo>
                      <a:lnTo>
                        <a:pt x="59" y="25"/>
                      </a:lnTo>
                      <a:lnTo>
                        <a:pt x="59" y="25"/>
                      </a:lnTo>
                      <a:lnTo>
                        <a:pt x="59" y="25"/>
                      </a:lnTo>
                      <a:lnTo>
                        <a:pt x="58" y="25"/>
                      </a:lnTo>
                      <a:lnTo>
                        <a:pt x="58" y="25"/>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8" name="Freeform 988">
                  <a:extLst>
                    <a:ext uri="{FF2B5EF4-FFF2-40B4-BE49-F238E27FC236}">
                      <a16:creationId xmlns:a16="http://schemas.microsoft.com/office/drawing/2014/main" id="{671D7905-164B-4337-AC0B-9603C5555730}"/>
                    </a:ext>
                  </a:extLst>
                </p:cNvPr>
                <p:cNvSpPr>
                  <a:spLocks/>
                </p:cNvSpPr>
                <p:nvPr/>
              </p:nvSpPr>
              <p:spPr bwMode="auto">
                <a:xfrm>
                  <a:off x="18213528" y="4886326"/>
                  <a:ext cx="160338" cy="26988"/>
                </a:xfrm>
                <a:custGeom>
                  <a:avLst/>
                  <a:gdLst>
                    <a:gd name="T0" fmla="*/ 63 w 101"/>
                    <a:gd name="T1" fmla="*/ 4 h 17"/>
                    <a:gd name="T2" fmla="*/ 68 w 101"/>
                    <a:gd name="T3" fmla="*/ 2 h 17"/>
                    <a:gd name="T4" fmla="*/ 72 w 101"/>
                    <a:gd name="T5" fmla="*/ 2 h 17"/>
                    <a:gd name="T6" fmla="*/ 78 w 101"/>
                    <a:gd name="T7" fmla="*/ 2 h 17"/>
                    <a:gd name="T8" fmla="*/ 82 w 101"/>
                    <a:gd name="T9" fmla="*/ 4 h 17"/>
                    <a:gd name="T10" fmla="*/ 84 w 101"/>
                    <a:gd name="T11" fmla="*/ 2 h 17"/>
                    <a:gd name="T12" fmla="*/ 89 w 101"/>
                    <a:gd name="T13" fmla="*/ 0 h 17"/>
                    <a:gd name="T14" fmla="*/ 93 w 101"/>
                    <a:gd name="T15" fmla="*/ 0 h 17"/>
                    <a:gd name="T16" fmla="*/ 97 w 101"/>
                    <a:gd name="T17" fmla="*/ 0 h 17"/>
                    <a:gd name="T18" fmla="*/ 101 w 101"/>
                    <a:gd name="T19" fmla="*/ 4 h 17"/>
                    <a:gd name="T20" fmla="*/ 97 w 101"/>
                    <a:gd name="T21" fmla="*/ 6 h 17"/>
                    <a:gd name="T22" fmla="*/ 91 w 101"/>
                    <a:gd name="T23" fmla="*/ 8 h 17"/>
                    <a:gd name="T24" fmla="*/ 88 w 101"/>
                    <a:gd name="T25" fmla="*/ 8 h 17"/>
                    <a:gd name="T26" fmla="*/ 84 w 101"/>
                    <a:gd name="T27" fmla="*/ 10 h 17"/>
                    <a:gd name="T28" fmla="*/ 82 w 101"/>
                    <a:gd name="T29" fmla="*/ 8 h 17"/>
                    <a:gd name="T30" fmla="*/ 78 w 101"/>
                    <a:gd name="T31" fmla="*/ 8 h 17"/>
                    <a:gd name="T32" fmla="*/ 76 w 101"/>
                    <a:gd name="T33" fmla="*/ 8 h 17"/>
                    <a:gd name="T34" fmla="*/ 72 w 101"/>
                    <a:gd name="T35" fmla="*/ 10 h 17"/>
                    <a:gd name="T36" fmla="*/ 68 w 101"/>
                    <a:gd name="T37" fmla="*/ 12 h 17"/>
                    <a:gd name="T38" fmla="*/ 66 w 101"/>
                    <a:gd name="T39" fmla="*/ 8 h 17"/>
                    <a:gd name="T40" fmla="*/ 63 w 101"/>
                    <a:gd name="T41" fmla="*/ 12 h 17"/>
                    <a:gd name="T42" fmla="*/ 57 w 101"/>
                    <a:gd name="T43" fmla="*/ 12 h 17"/>
                    <a:gd name="T44" fmla="*/ 55 w 101"/>
                    <a:gd name="T45" fmla="*/ 13 h 17"/>
                    <a:gd name="T46" fmla="*/ 49 w 101"/>
                    <a:gd name="T47" fmla="*/ 13 h 17"/>
                    <a:gd name="T48" fmla="*/ 45 w 101"/>
                    <a:gd name="T49" fmla="*/ 15 h 17"/>
                    <a:gd name="T50" fmla="*/ 42 w 101"/>
                    <a:gd name="T51" fmla="*/ 17 h 17"/>
                    <a:gd name="T52" fmla="*/ 38 w 101"/>
                    <a:gd name="T53" fmla="*/ 15 h 17"/>
                    <a:gd name="T54" fmla="*/ 36 w 101"/>
                    <a:gd name="T55" fmla="*/ 15 h 17"/>
                    <a:gd name="T56" fmla="*/ 34 w 101"/>
                    <a:gd name="T57" fmla="*/ 17 h 17"/>
                    <a:gd name="T58" fmla="*/ 28 w 101"/>
                    <a:gd name="T59" fmla="*/ 17 h 17"/>
                    <a:gd name="T60" fmla="*/ 24 w 101"/>
                    <a:gd name="T61" fmla="*/ 15 h 17"/>
                    <a:gd name="T62" fmla="*/ 21 w 101"/>
                    <a:gd name="T63" fmla="*/ 15 h 17"/>
                    <a:gd name="T64" fmla="*/ 17 w 101"/>
                    <a:gd name="T65" fmla="*/ 17 h 17"/>
                    <a:gd name="T66" fmla="*/ 13 w 101"/>
                    <a:gd name="T67" fmla="*/ 15 h 17"/>
                    <a:gd name="T68" fmla="*/ 9 w 101"/>
                    <a:gd name="T69" fmla="*/ 17 h 17"/>
                    <a:gd name="T70" fmla="*/ 5 w 101"/>
                    <a:gd name="T71" fmla="*/ 15 h 17"/>
                    <a:gd name="T72" fmla="*/ 1 w 101"/>
                    <a:gd name="T73" fmla="*/ 13 h 17"/>
                    <a:gd name="T74" fmla="*/ 0 w 101"/>
                    <a:gd name="T75" fmla="*/ 13 h 17"/>
                    <a:gd name="T76" fmla="*/ 1 w 101"/>
                    <a:gd name="T77" fmla="*/ 8 h 17"/>
                    <a:gd name="T78" fmla="*/ 3 w 101"/>
                    <a:gd name="T79" fmla="*/ 8 h 17"/>
                    <a:gd name="T80" fmla="*/ 7 w 101"/>
                    <a:gd name="T81" fmla="*/ 8 h 17"/>
                    <a:gd name="T82" fmla="*/ 9 w 101"/>
                    <a:gd name="T83" fmla="*/ 8 h 17"/>
                    <a:gd name="T84" fmla="*/ 13 w 101"/>
                    <a:gd name="T85" fmla="*/ 6 h 17"/>
                    <a:gd name="T86" fmla="*/ 17 w 101"/>
                    <a:gd name="T87" fmla="*/ 4 h 17"/>
                    <a:gd name="T88" fmla="*/ 21 w 101"/>
                    <a:gd name="T89" fmla="*/ 4 h 17"/>
                    <a:gd name="T90" fmla="*/ 24 w 101"/>
                    <a:gd name="T91" fmla="*/ 4 h 17"/>
                    <a:gd name="T92" fmla="*/ 28 w 101"/>
                    <a:gd name="T93" fmla="*/ 6 h 17"/>
                    <a:gd name="T94" fmla="*/ 34 w 101"/>
                    <a:gd name="T95" fmla="*/ 8 h 17"/>
                    <a:gd name="T96" fmla="*/ 38 w 101"/>
                    <a:gd name="T97" fmla="*/ 10 h 17"/>
                    <a:gd name="T98" fmla="*/ 42 w 101"/>
                    <a:gd name="T99" fmla="*/ 8 h 17"/>
                    <a:gd name="T100" fmla="*/ 42 w 101"/>
                    <a:gd name="T101" fmla="*/ 4 h 17"/>
                    <a:gd name="T102" fmla="*/ 44 w 101"/>
                    <a:gd name="T103" fmla="*/ 8 h 17"/>
                    <a:gd name="T104" fmla="*/ 49 w 101"/>
                    <a:gd name="T105" fmla="*/ 8 h 17"/>
                    <a:gd name="T106" fmla="*/ 51 w 101"/>
                    <a:gd name="T107" fmla="*/ 10 h 17"/>
                    <a:gd name="T108" fmla="*/ 51 w 101"/>
                    <a:gd name="T109" fmla="*/ 8 h 17"/>
                    <a:gd name="T110" fmla="*/ 55 w 101"/>
                    <a:gd name="T111" fmla="*/ 6 h 17"/>
                    <a:gd name="T112" fmla="*/ 59 w 101"/>
                    <a:gd name="T113" fmla="*/ 6 h 17"/>
                    <a:gd name="T114" fmla="*/ 59 w 101"/>
                    <a:gd name="T11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7">
                      <a:moveTo>
                        <a:pt x="61" y="0"/>
                      </a:moveTo>
                      <a:lnTo>
                        <a:pt x="61" y="0"/>
                      </a:lnTo>
                      <a:lnTo>
                        <a:pt x="63" y="0"/>
                      </a:lnTo>
                      <a:lnTo>
                        <a:pt x="63" y="0"/>
                      </a:lnTo>
                      <a:lnTo>
                        <a:pt x="63" y="0"/>
                      </a:lnTo>
                      <a:lnTo>
                        <a:pt x="63" y="2"/>
                      </a:lnTo>
                      <a:lnTo>
                        <a:pt x="63" y="2"/>
                      </a:lnTo>
                      <a:lnTo>
                        <a:pt x="63" y="4"/>
                      </a:lnTo>
                      <a:lnTo>
                        <a:pt x="63" y="4"/>
                      </a:lnTo>
                      <a:lnTo>
                        <a:pt x="65" y="4"/>
                      </a:lnTo>
                      <a:lnTo>
                        <a:pt x="65" y="4"/>
                      </a:lnTo>
                      <a:lnTo>
                        <a:pt x="65" y="2"/>
                      </a:lnTo>
                      <a:lnTo>
                        <a:pt x="66" y="2"/>
                      </a:lnTo>
                      <a:lnTo>
                        <a:pt x="66" y="2"/>
                      </a:lnTo>
                      <a:lnTo>
                        <a:pt x="66" y="2"/>
                      </a:lnTo>
                      <a:lnTo>
                        <a:pt x="68" y="2"/>
                      </a:lnTo>
                      <a:lnTo>
                        <a:pt x="68" y="2"/>
                      </a:lnTo>
                      <a:lnTo>
                        <a:pt x="68" y="2"/>
                      </a:lnTo>
                      <a:lnTo>
                        <a:pt x="68" y="4"/>
                      </a:lnTo>
                      <a:lnTo>
                        <a:pt x="70" y="4"/>
                      </a:lnTo>
                      <a:lnTo>
                        <a:pt x="70" y="4"/>
                      </a:lnTo>
                      <a:lnTo>
                        <a:pt x="70" y="2"/>
                      </a:lnTo>
                      <a:lnTo>
                        <a:pt x="72" y="2"/>
                      </a:lnTo>
                      <a:lnTo>
                        <a:pt x="72" y="2"/>
                      </a:lnTo>
                      <a:lnTo>
                        <a:pt x="72" y="2"/>
                      </a:lnTo>
                      <a:lnTo>
                        <a:pt x="74" y="2"/>
                      </a:lnTo>
                      <a:lnTo>
                        <a:pt x="74" y="2"/>
                      </a:lnTo>
                      <a:lnTo>
                        <a:pt x="76" y="2"/>
                      </a:lnTo>
                      <a:lnTo>
                        <a:pt x="76" y="2"/>
                      </a:lnTo>
                      <a:lnTo>
                        <a:pt x="76" y="2"/>
                      </a:lnTo>
                      <a:lnTo>
                        <a:pt x="76" y="2"/>
                      </a:lnTo>
                      <a:lnTo>
                        <a:pt x="78" y="2"/>
                      </a:lnTo>
                      <a:lnTo>
                        <a:pt x="78" y="2"/>
                      </a:lnTo>
                      <a:lnTo>
                        <a:pt x="78" y="2"/>
                      </a:lnTo>
                      <a:lnTo>
                        <a:pt x="78" y="2"/>
                      </a:lnTo>
                      <a:lnTo>
                        <a:pt x="80" y="2"/>
                      </a:lnTo>
                      <a:lnTo>
                        <a:pt x="80" y="4"/>
                      </a:lnTo>
                      <a:lnTo>
                        <a:pt x="80" y="4"/>
                      </a:lnTo>
                      <a:lnTo>
                        <a:pt x="80" y="4"/>
                      </a:lnTo>
                      <a:lnTo>
                        <a:pt x="82" y="4"/>
                      </a:lnTo>
                      <a:lnTo>
                        <a:pt x="82" y="4"/>
                      </a:lnTo>
                      <a:lnTo>
                        <a:pt x="82" y="4"/>
                      </a:lnTo>
                      <a:lnTo>
                        <a:pt x="84" y="4"/>
                      </a:lnTo>
                      <a:lnTo>
                        <a:pt x="84" y="4"/>
                      </a:lnTo>
                      <a:lnTo>
                        <a:pt x="84" y="4"/>
                      </a:lnTo>
                      <a:lnTo>
                        <a:pt x="84" y="2"/>
                      </a:lnTo>
                      <a:lnTo>
                        <a:pt x="84" y="2"/>
                      </a:lnTo>
                      <a:lnTo>
                        <a:pt x="84" y="2"/>
                      </a:lnTo>
                      <a:lnTo>
                        <a:pt x="86" y="2"/>
                      </a:lnTo>
                      <a:lnTo>
                        <a:pt x="86" y="2"/>
                      </a:lnTo>
                      <a:lnTo>
                        <a:pt x="88" y="2"/>
                      </a:lnTo>
                      <a:lnTo>
                        <a:pt x="88" y="2"/>
                      </a:lnTo>
                      <a:lnTo>
                        <a:pt x="88" y="0"/>
                      </a:lnTo>
                      <a:lnTo>
                        <a:pt x="88" y="0"/>
                      </a:lnTo>
                      <a:lnTo>
                        <a:pt x="89" y="0"/>
                      </a:lnTo>
                      <a:lnTo>
                        <a:pt x="89" y="0"/>
                      </a:lnTo>
                      <a:lnTo>
                        <a:pt x="89" y="0"/>
                      </a:lnTo>
                      <a:lnTo>
                        <a:pt x="89" y="0"/>
                      </a:lnTo>
                      <a:lnTo>
                        <a:pt x="91" y="0"/>
                      </a:lnTo>
                      <a:lnTo>
                        <a:pt x="91" y="0"/>
                      </a:lnTo>
                      <a:lnTo>
                        <a:pt x="91" y="2"/>
                      </a:lnTo>
                      <a:lnTo>
                        <a:pt x="91" y="2"/>
                      </a:lnTo>
                      <a:lnTo>
                        <a:pt x="91" y="0"/>
                      </a:lnTo>
                      <a:lnTo>
                        <a:pt x="93" y="0"/>
                      </a:lnTo>
                      <a:lnTo>
                        <a:pt x="93" y="0"/>
                      </a:lnTo>
                      <a:lnTo>
                        <a:pt x="93" y="0"/>
                      </a:lnTo>
                      <a:lnTo>
                        <a:pt x="95" y="0"/>
                      </a:lnTo>
                      <a:lnTo>
                        <a:pt x="95" y="2"/>
                      </a:lnTo>
                      <a:lnTo>
                        <a:pt x="95" y="2"/>
                      </a:lnTo>
                      <a:lnTo>
                        <a:pt x="95" y="2"/>
                      </a:lnTo>
                      <a:lnTo>
                        <a:pt x="95" y="0"/>
                      </a:lnTo>
                      <a:lnTo>
                        <a:pt x="97" y="0"/>
                      </a:lnTo>
                      <a:lnTo>
                        <a:pt x="97" y="0"/>
                      </a:lnTo>
                      <a:lnTo>
                        <a:pt x="99" y="0"/>
                      </a:lnTo>
                      <a:lnTo>
                        <a:pt x="99" y="0"/>
                      </a:lnTo>
                      <a:lnTo>
                        <a:pt x="99" y="0"/>
                      </a:lnTo>
                      <a:lnTo>
                        <a:pt x="99" y="2"/>
                      </a:lnTo>
                      <a:lnTo>
                        <a:pt x="99" y="2"/>
                      </a:lnTo>
                      <a:lnTo>
                        <a:pt x="101" y="2"/>
                      </a:lnTo>
                      <a:lnTo>
                        <a:pt x="101" y="4"/>
                      </a:lnTo>
                      <a:lnTo>
                        <a:pt x="101" y="4"/>
                      </a:lnTo>
                      <a:lnTo>
                        <a:pt x="101" y="6"/>
                      </a:lnTo>
                      <a:lnTo>
                        <a:pt x="101" y="6"/>
                      </a:lnTo>
                      <a:lnTo>
                        <a:pt x="99" y="6"/>
                      </a:lnTo>
                      <a:lnTo>
                        <a:pt x="99" y="6"/>
                      </a:lnTo>
                      <a:lnTo>
                        <a:pt x="99" y="6"/>
                      </a:lnTo>
                      <a:lnTo>
                        <a:pt x="97" y="6"/>
                      </a:lnTo>
                      <a:lnTo>
                        <a:pt x="97" y="6"/>
                      </a:lnTo>
                      <a:lnTo>
                        <a:pt x="95" y="6"/>
                      </a:lnTo>
                      <a:lnTo>
                        <a:pt x="95" y="8"/>
                      </a:lnTo>
                      <a:lnTo>
                        <a:pt x="95" y="8"/>
                      </a:lnTo>
                      <a:lnTo>
                        <a:pt x="95" y="8"/>
                      </a:lnTo>
                      <a:lnTo>
                        <a:pt x="93" y="8"/>
                      </a:lnTo>
                      <a:lnTo>
                        <a:pt x="93" y="8"/>
                      </a:lnTo>
                      <a:lnTo>
                        <a:pt x="93" y="8"/>
                      </a:lnTo>
                      <a:lnTo>
                        <a:pt x="91" y="8"/>
                      </a:lnTo>
                      <a:lnTo>
                        <a:pt x="91" y="8"/>
                      </a:lnTo>
                      <a:lnTo>
                        <a:pt x="91" y="8"/>
                      </a:lnTo>
                      <a:lnTo>
                        <a:pt x="89" y="8"/>
                      </a:lnTo>
                      <a:lnTo>
                        <a:pt x="89" y="8"/>
                      </a:lnTo>
                      <a:lnTo>
                        <a:pt x="89" y="8"/>
                      </a:lnTo>
                      <a:lnTo>
                        <a:pt x="88" y="8"/>
                      </a:lnTo>
                      <a:lnTo>
                        <a:pt x="88" y="8"/>
                      </a:lnTo>
                      <a:lnTo>
                        <a:pt x="88" y="8"/>
                      </a:lnTo>
                      <a:lnTo>
                        <a:pt x="88" y="8"/>
                      </a:lnTo>
                      <a:lnTo>
                        <a:pt x="88" y="8"/>
                      </a:lnTo>
                      <a:lnTo>
                        <a:pt x="86" y="8"/>
                      </a:lnTo>
                      <a:lnTo>
                        <a:pt x="86" y="8"/>
                      </a:lnTo>
                      <a:lnTo>
                        <a:pt x="86" y="8"/>
                      </a:lnTo>
                      <a:lnTo>
                        <a:pt x="84" y="8"/>
                      </a:lnTo>
                      <a:lnTo>
                        <a:pt x="84" y="8"/>
                      </a:lnTo>
                      <a:lnTo>
                        <a:pt x="84" y="10"/>
                      </a:lnTo>
                      <a:lnTo>
                        <a:pt x="84" y="10"/>
                      </a:lnTo>
                      <a:lnTo>
                        <a:pt x="84" y="10"/>
                      </a:lnTo>
                      <a:lnTo>
                        <a:pt x="82" y="10"/>
                      </a:lnTo>
                      <a:lnTo>
                        <a:pt x="82" y="10"/>
                      </a:lnTo>
                      <a:lnTo>
                        <a:pt x="82" y="10"/>
                      </a:lnTo>
                      <a:lnTo>
                        <a:pt x="82" y="10"/>
                      </a:lnTo>
                      <a:lnTo>
                        <a:pt x="82" y="8"/>
                      </a:lnTo>
                      <a:lnTo>
                        <a:pt x="82" y="8"/>
                      </a:lnTo>
                      <a:lnTo>
                        <a:pt x="80" y="8"/>
                      </a:lnTo>
                      <a:lnTo>
                        <a:pt x="80" y="8"/>
                      </a:lnTo>
                      <a:lnTo>
                        <a:pt x="80" y="8"/>
                      </a:lnTo>
                      <a:lnTo>
                        <a:pt x="78" y="8"/>
                      </a:lnTo>
                      <a:lnTo>
                        <a:pt x="78" y="8"/>
                      </a:lnTo>
                      <a:lnTo>
                        <a:pt x="78" y="8"/>
                      </a:lnTo>
                      <a:lnTo>
                        <a:pt x="78" y="8"/>
                      </a:lnTo>
                      <a:lnTo>
                        <a:pt x="78" y="8"/>
                      </a:lnTo>
                      <a:lnTo>
                        <a:pt x="76" y="8"/>
                      </a:lnTo>
                      <a:lnTo>
                        <a:pt x="76" y="6"/>
                      </a:lnTo>
                      <a:lnTo>
                        <a:pt x="76" y="6"/>
                      </a:lnTo>
                      <a:lnTo>
                        <a:pt x="76" y="6"/>
                      </a:lnTo>
                      <a:lnTo>
                        <a:pt x="76" y="6"/>
                      </a:lnTo>
                      <a:lnTo>
                        <a:pt x="76" y="6"/>
                      </a:lnTo>
                      <a:lnTo>
                        <a:pt x="76" y="8"/>
                      </a:lnTo>
                      <a:lnTo>
                        <a:pt x="76" y="8"/>
                      </a:lnTo>
                      <a:lnTo>
                        <a:pt x="74" y="8"/>
                      </a:lnTo>
                      <a:lnTo>
                        <a:pt x="74" y="8"/>
                      </a:lnTo>
                      <a:lnTo>
                        <a:pt x="72" y="8"/>
                      </a:lnTo>
                      <a:lnTo>
                        <a:pt x="72" y="8"/>
                      </a:lnTo>
                      <a:lnTo>
                        <a:pt x="74" y="8"/>
                      </a:lnTo>
                      <a:lnTo>
                        <a:pt x="74" y="10"/>
                      </a:lnTo>
                      <a:lnTo>
                        <a:pt x="72" y="10"/>
                      </a:lnTo>
                      <a:lnTo>
                        <a:pt x="72" y="10"/>
                      </a:lnTo>
                      <a:lnTo>
                        <a:pt x="72" y="10"/>
                      </a:lnTo>
                      <a:lnTo>
                        <a:pt x="72" y="10"/>
                      </a:lnTo>
                      <a:lnTo>
                        <a:pt x="72" y="10"/>
                      </a:lnTo>
                      <a:lnTo>
                        <a:pt x="70" y="10"/>
                      </a:lnTo>
                      <a:lnTo>
                        <a:pt x="70" y="10"/>
                      </a:lnTo>
                      <a:lnTo>
                        <a:pt x="70" y="10"/>
                      </a:lnTo>
                      <a:lnTo>
                        <a:pt x="70" y="12"/>
                      </a:lnTo>
                      <a:lnTo>
                        <a:pt x="68" y="12"/>
                      </a:lnTo>
                      <a:lnTo>
                        <a:pt x="68" y="10"/>
                      </a:lnTo>
                      <a:lnTo>
                        <a:pt x="68" y="10"/>
                      </a:lnTo>
                      <a:lnTo>
                        <a:pt x="68" y="10"/>
                      </a:lnTo>
                      <a:lnTo>
                        <a:pt x="66" y="10"/>
                      </a:lnTo>
                      <a:lnTo>
                        <a:pt x="66" y="10"/>
                      </a:lnTo>
                      <a:lnTo>
                        <a:pt x="66" y="10"/>
                      </a:lnTo>
                      <a:lnTo>
                        <a:pt x="66" y="10"/>
                      </a:lnTo>
                      <a:lnTo>
                        <a:pt x="66" y="8"/>
                      </a:lnTo>
                      <a:lnTo>
                        <a:pt x="65" y="8"/>
                      </a:lnTo>
                      <a:lnTo>
                        <a:pt x="65" y="8"/>
                      </a:lnTo>
                      <a:lnTo>
                        <a:pt x="63" y="8"/>
                      </a:lnTo>
                      <a:lnTo>
                        <a:pt x="63" y="8"/>
                      </a:lnTo>
                      <a:lnTo>
                        <a:pt x="63" y="10"/>
                      </a:lnTo>
                      <a:lnTo>
                        <a:pt x="63" y="10"/>
                      </a:lnTo>
                      <a:lnTo>
                        <a:pt x="63" y="10"/>
                      </a:lnTo>
                      <a:lnTo>
                        <a:pt x="63" y="12"/>
                      </a:lnTo>
                      <a:lnTo>
                        <a:pt x="61" y="12"/>
                      </a:lnTo>
                      <a:lnTo>
                        <a:pt x="61" y="12"/>
                      </a:lnTo>
                      <a:lnTo>
                        <a:pt x="61" y="12"/>
                      </a:lnTo>
                      <a:lnTo>
                        <a:pt x="59" y="12"/>
                      </a:lnTo>
                      <a:lnTo>
                        <a:pt x="59" y="12"/>
                      </a:lnTo>
                      <a:lnTo>
                        <a:pt x="59" y="12"/>
                      </a:lnTo>
                      <a:lnTo>
                        <a:pt x="57" y="12"/>
                      </a:lnTo>
                      <a:lnTo>
                        <a:pt x="57" y="12"/>
                      </a:lnTo>
                      <a:lnTo>
                        <a:pt x="57" y="12"/>
                      </a:lnTo>
                      <a:lnTo>
                        <a:pt x="57" y="12"/>
                      </a:lnTo>
                      <a:lnTo>
                        <a:pt x="57" y="12"/>
                      </a:lnTo>
                      <a:lnTo>
                        <a:pt x="55" y="12"/>
                      </a:lnTo>
                      <a:lnTo>
                        <a:pt x="55" y="13"/>
                      </a:lnTo>
                      <a:lnTo>
                        <a:pt x="55" y="13"/>
                      </a:lnTo>
                      <a:lnTo>
                        <a:pt x="55" y="13"/>
                      </a:lnTo>
                      <a:lnTo>
                        <a:pt x="55" y="13"/>
                      </a:lnTo>
                      <a:lnTo>
                        <a:pt x="53" y="13"/>
                      </a:lnTo>
                      <a:lnTo>
                        <a:pt x="53" y="13"/>
                      </a:lnTo>
                      <a:lnTo>
                        <a:pt x="51" y="13"/>
                      </a:lnTo>
                      <a:lnTo>
                        <a:pt x="51" y="13"/>
                      </a:lnTo>
                      <a:lnTo>
                        <a:pt x="51" y="13"/>
                      </a:lnTo>
                      <a:lnTo>
                        <a:pt x="51" y="15"/>
                      </a:lnTo>
                      <a:lnTo>
                        <a:pt x="49" y="15"/>
                      </a:lnTo>
                      <a:lnTo>
                        <a:pt x="49" y="13"/>
                      </a:lnTo>
                      <a:lnTo>
                        <a:pt x="49" y="13"/>
                      </a:lnTo>
                      <a:lnTo>
                        <a:pt x="49" y="13"/>
                      </a:lnTo>
                      <a:lnTo>
                        <a:pt x="47" y="13"/>
                      </a:lnTo>
                      <a:lnTo>
                        <a:pt x="47" y="13"/>
                      </a:lnTo>
                      <a:lnTo>
                        <a:pt x="47" y="15"/>
                      </a:lnTo>
                      <a:lnTo>
                        <a:pt x="45" y="15"/>
                      </a:lnTo>
                      <a:lnTo>
                        <a:pt x="45" y="15"/>
                      </a:lnTo>
                      <a:lnTo>
                        <a:pt x="45" y="15"/>
                      </a:lnTo>
                      <a:lnTo>
                        <a:pt x="45" y="15"/>
                      </a:lnTo>
                      <a:lnTo>
                        <a:pt x="44" y="15"/>
                      </a:lnTo>
                      <a:lnTo>
                        <a:pt x="44" y="15"/>
                      </a:lnTo>
                      <a:lnTo>
                        <a:pt x="44" y="15"/>
                      </a:lnTo>
                      <a:lnTo>
                        <a:pt x="42" y="15"/>
                      </a:lnTo>
                      <a:lnTo>
                        <a:pt x="42" y="15"/>
                      </a:lnTo>
                      <a:lnTo>
                        <a:pt x="42" y="17"/>
                      </a:lnTo>
                      <a:lnTo>
                        <a:pt x="42" y="17"/>
                      </a:lnTo>
                      <a:lnTo>
                        <a:pt x="42" y="15"/>
                      </a:lnTo>
                      <a:lnTo>
                        <a:pt x="40" y="15"/>
                      </a:lnTo>
                      <a:lnTo>
                        <a:pt x="40" y="17"/>
                      </a:lnTo>
                      <a:lnTo>
                        <a:pt x="40" y="17"/>
                      </a:lnTo>
                      <a:lnTo>
                        <a:pt x="40" y="17"/>
                      </a:lnTo>
                      <a:lnTo>
                        <a:pt x="40" y="15"/>
                      </a:lnTo>
                      <a:lnTo>
                        <a:pt x="38" y="15"/>
                      </a:lnTo>
                      <a:lnTo>
                        <a:pt x="38" y="15"/>
                      </a:lnTo>
                      <a:lnTo>
                        <a:pt x="38" y="15"/>
                      </a:lnTo>
                      <a:lnTo>
                        <a:pt x="38" y="15"/>
                      </a:lnTo>
                      <a:lnTo>
                        <a:pt x="38" y="17"/>
                      </a:lnTo>
                      <a:lnTo>
                        <a:pt x="38" y="17"/>
                      </a:lnTo>
                      <a:lnTo>
                        <a:pt x="36" y="17"/>
                      </a:lnTo>
                      <a:lnTo>
                        <a:pt x="36" y="17"/>
                      </a:lnTo>
                      <a:lnTo>
                        <a:pt x="36" y="15"/>
                      </a:lnTo>
                      <a:lnTo>
                        <a:pt x="36" y="15"/>
                      </a:lnTo>
                      <a:lnTo>
                        <a:pt x="36" y="15"/>
                      </a:lnTo>
                      <a:lnTo>
                        <a:pt x="36" y="15"/>
                      </a:lnTo>
                      <a:lnTo>
                        <a:pt x="34" y="15"/>
                      </a:lnTo>
                      <a:lnTo>
                        <a:pt x="34" y="15"/>
                      </a:lnTo>
                      <a:lnTo>
                        <a:pt x="34" y="17"/>
                      </a:lnTo>
                      <a:lnTo>
                        <a:pt x="34" y="17"/>
                      </a:lnTo>
                      <a:lnTo>
                        <a:pt x="34" y="17"/>
                      </a:lnTo>
                      <a:lnTo>
                        <a:pt x="34" y="17"/>
                      </a:lnTo>
                      <a:lnTo>
                        <a:pt x="32" y="17"/>
                      </a:lnTo>
                      <a:lnTo>
                        <a:pt x="32" y="17"/>
                      </a:lnTo>
                      <a:lnTo>
                        <a:pt x="32" y="17"/>
                      </a:lnTo>
                      <a:lnTo>
                        <a:pt x="30" y="17"/>
                      </a:lnTo>
                      <a:lnTo>
                        <a:pt x="30" y="17"/>
                      </a:lnTo>
                      <a:lnTo>
                        <a:pt x="30" y="17"/>
                      </a:lnTo>
                      <a:lnTo>
                        <a:pt x="30" y="17"/>
                      </a:lnTo>
                      <a:lnTo>
                        <a:pt x="28" y="17"/>
                      </a:lnTo>
                      <a:lnTo>
                        <a:pt x="28" y="17"/>
                      </a:lnTo>
                      <a:lnTo>
                        <a:pt x="28" y="17"/>
                      </a:lnTo>
                      <a:lnTo>
                        <a:pt x="26" y="17"/>
                      </a:lnTo>
                      <a:lnTo>
                        <a:pt x="26" y="17"/>
                      </a:lnTo>
                      <a:lnTo>
                        <a:pt x="26" y="17"/>
                      </a:lnTo>
                      <a:lnTo>
                        <a:pt x="24" y="17"/>
                      </a:lnTo>
                      <a:lnTo>
                        <a:pt x="24" y="15"/>
                      </a:lnTo>
                      <a:lnTo>
                        <a:pt x="24" y="15"/>
                      </a:lnTo>
                      <a:lnTo>
                        <a:pt x="24" y="17"/>
                      </a:lnTo>
                      <a:lnTo>
                        <a:pt x="24" y="17"/>
                      </a:lnTo>
                      <a:lnTo>
                        <a:pt x="22" y="17"/>
                      </a:lnTo>
                      <a:lnTo>
                        <a:pt x="22" y="15"/>
                      </a:lnTo>
                      <a:lnTo>
                        <a:pt x="22" y="15"/>
                      </a:lnTo>
                      <a:lnTo>
                        <a:pt x="22" y="15"/>
                      </a:lnTo>
                      <a:lnTo>
                        <a:pt x="21" y="15"/>
                      </a:lnTo>
                      <a:lnTo>
                        <a:pt x="21" y="15"/>
                      </a:lnTo>
                      <a:lnTo>
                        <a:pt x="21" y="15"/>
                      </a:lnTo>
                      <a:lnTo>
                        <a:pt x="19" y="15"/>
                      </a:lnTo>
                      <a:lnTo>
                        <a:pt x="19" y="15"/>
                      </a:lnTo>
                      <a:lnTo>
                        <a:pt x="19" y="15"/>
                      </a:lnTo>
                      <a:lnTo>
                        <a:pt x="17" y="15"/>
                      </a:lnTo>
                      <a:lnTo>
                        <a:pt x="17" y="15"/>
                      </a:lnTo>
                      <a:lnTo>
                        <a:pt x="17" y="15"/>
                      </a:lnTo>
                      <a:lnTo>
                        <a:pt x="17" y="17"/>
                      </a:lnTo>
                      <a:lnTo>
                        <a:pt x="17" y="17"/>
                      </a:lnTo>
                      <a:lnTo>
                        <a:pt x="15" y="17"/>
                      </a:lnTo>
                      <a:lnTo>
                        <a:pt x="15" y="15"/>
                      </a:lnTo>
                      <a:lnTo>
                        <a:pt x="15" y="15"/>
                      </a:lnTo>
                      <a:lnTo>
                        <a:pt x="15" y="15"/>
                      </a:lnTo>
                      <a:lnTo>
                        <a:pt x="13" y="15"/>
                      </a:lnTo>
                      <a:lnTo>
                        <a:pt x="13" y="15"/>
                      </a:lnTo>
                      <a:lnTo>
                        <a:pt x="13" y="15"/>
                      </a:lnTo>
                      <a:lnTo>
                        <a:pt x="13" y="15"/>
                      </a:lnTo>
                      <a:lnTo>
                        <a:pt x="13" y="15"/>
                      </a:lnTo>
                      <a:lnTo>
                        <a:pt x="11" y="15"/>
                      </a:lnTo>
                      <a:lnTo>
                        <a:pt x="11" y="15"/>
                      </a:lnTo>
                      <a:lnTo>
                        <a:pt x="9" y="15"/>
                      </a:lnTo>
                      <a:lnTo>
                        <a:pt x="9" y="15"/>
                      </a:lnTo>
                      <a:lnTo>
                        <a:pt x="9" y="17"/>
                      </a:lnTo>
                      <a:lnTo>
                        <a:pt x="9" y="17"/>
                      </a:lnTo>
                      <a:lnTo>
                        <a:pt x="9" y="15"/>
                      </a:lnTo>
                      <a:lnTo>
                        <a:pt x="9" y="15"/>
                      </a:lnTo>
                      <a:lnTo>
                        <a:pt x="9" y="15"/>
                      </a:lnTo>
                      <a:lnTo>
                        <a:pt x="7" y="15"/>
                      </a:lnTo>
                      <a:lnTo>
                        <a:pt x="7" y="15"/>
                      </a:lnTo>
                      <a:lnTo>
                        <a:pt x="7" y="15"/>
                      </a:lnTo>
                      <a:lnTo>
                        <a:pt x="5" y="15"/>
                      </a:lnTo>
                      <a:lnTo>
                        <a:pt x="5" y="15"/>
                      </a:lnTo>
                      <a:lnTo>
                        <a:pt x="3" y="15"/>
                      </a:lnTo>
                      <a:lnTo>
                        <a:pt x="3" y="15"/>
                      </a:lnTo>
                      <a:lnTo>
                        <a:pt x="3" y="15"/>
                      </a:lnTo>
                      <a:lnTo>
                        <a:pt x="3" y="13"/>
                      </a:lnTo>
                      <a:lnTo>
                        <a:pt x="3" y="13"/>
                      </a:lnTo>
                      <a:lnTo>
                        <a:pt x="3" y="13"/>
                      </a:lnTo>
                      <a:lnTo>
                        <a:pt x="1" y="13"/>
                      </a:lnTo>
                      <a:lnTo>
                        <a:pt x="1" y="13"/>
                      </a:lnTo>
                      <a:lnTo>
                        <a:pt x="1" y="15"/>
                      </a:lnTo>
                      <a:lnTo>
                        <a:pt x="1" y="15"/>
                      </a:lnTo>
                      <a:lnTo>
                        <a:pt x="1" y="15"/>
                      </a:lnTo>
                      <a:lnTo>
                        <a:pt x="0" y="15"/>
                      </a:lnTo>
                      <a:lnTo>
                        <a:pt x="0" y="15"/>
                      </a:lnTo>
                      <a:lnTo>
                        <a:pt x="0" y="13"/>
                      </a:lnTo>
                      <a:lnTo>
                        <a:pt x="0" y="13"/>
                      </a:lnTo>
                      <a:lnTo>
                        <a:pt x="0" y="13"/>
                      </a:lnTo>
                      <a:lnTo>
                        <a:pt x="0" y="12"/>
                      </a:lnTo>
                      <a:lnTo>
                        <a:pt x="0" y="12"/>
                      </a:lnTo>
                      <a:lnTo>
                        <a:pt x="0" y="12"/>
                      </a:lnTo>
                      <a:lnTo>
                        <a:pt x="0" y="10"/>
                      </a:lnTo>
                      <a:lnTo>
                        <a:pt x="0" y="10"/>
                      </a:lnTo>
                      <a:lnTo>
                        <a:pt x="0" y="10"/>
                      </a:lnTo>
                      <a:lnTo>
                        <a:pt x="0" y="8"/>
                      </a:lnTo>
                      <a:lnTo>
                        <a:pt x="1" y="8"/>
                      </a:lnTo>
                      <a:lnTo>
                        <a:pt x="1" y="8"/>
                      </a:lnTo>
                      <a:lnTo>
                        <a:pt x="1" y="8"/>
                      </a:lnTo>
                      <a:lnTo>
                        <a:pt x="1" y="8"/>
                      </a:lnTo>
                      <a:lnTo>
                        <a:pt x="1" y="8"/>
                      </a:lnTo>
                      <a:lnTo>
                        <a:pt x="1" y="8"/>
                      </a:lnTo>
                      <a:lnTo>
                        <a:pt x="3" y="8"/>
                      </a:lnTo>
                      <a:lnTo>
                        <a:pt x="3" y="8"/>
                      </a:lnTo>
                      <a:lnTo>
                        <a:pt x="3" y="8"/>
                      </a:lnTo>
                      <a:lnTo>
                        <a:pt x="3" y="8"/>
                      </a:lnTo>
                      <a:lnTo>
                        <a:pt x="3" y="8"/>
                      </a:lnTo>
                      <a:lnTo>
                        <a:pt x="3" y="8"/>
                      </a:lnTo>
                      <a:lnTo>
                        <a:pt x="5" y="8"/>
                      </a:lnTo>
                      <a:lnTo>
                        <a:pt x="5" y="8"/>
                      </a:lnTo>
                      <a:lnTo>
                        <a:pt x="5" y="8"/>
                      </a:lnTo>
                      <a:lnTo>
                        <a:pt x="7" y="8"/>
                      </a:lnTo>
                      <a:lnTo>
                        <a:pt x="7" y="8"/>
                      </a:lnTo>
                      <a:lnTo>
                        <a:pt x="7" y="8"/>
                      </a:lnTo>
                      <a:lnTo>
                        <a:pt x="7" y="8"/>
                      </a:lnTo>
                      <a:lnTo>
                        <a:pt x="7" y="8"/>
                      </a:lnTo>
                      <a:lnTo>
                        <a:pt x="7" y="6"/>
                      </a:lnTo>
                      <a:lnTo>
                        <a:pt x="7" y="6"/>
                      </a:lnTo>
                      <a:lnTo>
                        <a:pt x="9" y="6"/>
                      </a:lnTo>
                      <a:lnTo>
                        <a:pt x="9" y="6"/>
                      </a:lnTo>
                      <a:lnTo>
                        <a:pt x="9" y="8"/>
                      </a:lnTo>
                      <a:lnTo>
                        <a:pt x="9" y="8"/>
                      </a:lnTo>
                      <a:lnTo>
                        <a:pt x="11" y="8"/>
                      </a:lnTo>
                      <a:lnTo>
                        <a:pt x="11" y="6"/>
                      </a:lnTo>
                      <a:lnTo>
                        <a:pt x="11" y="6"/>
                      </a:lnTo>
                      <a:lnTo>
                        <a:pt x="11" y="6"/>
                      </a:lnTo>
                      <a:lnTo>
                        <a:pt x="11" y="6"/>
                      </a:lnTo>
                      <a:lnTo>
                        <a:pt x="13" y="6"/>
                      </a:lnTo>
                      <a:lnTo>
                        <a:pt x="13" y="6"/>
                      </a:lnTo>
                      <a:lnTo>
                        <a:pt x="13" y="6"/>
                      </a:lnTo>
                      <a:lnTo>
                        <a:pt x="13" y="6"/>
                      </a:lnTo>
                      <a:lnTo>
                        <a:pt x="13" y="4"/>
                      </a:lnTo>
                      <a:lnTo>
                        <a:pt x="15" y="4"/>
                      </a:lnTo>
                      <a:lnTo>
                        <a:pt x="15" y="4"/>
                      </a:lnTo>
                      <a:lnTo>
                        <a:pt x="15" y="4"/>
                      </a:lnTo>
                      <a:lnTo>
                        <a:pt x="17" y="4"/>
                      </a:lnTo>
                      <a:lnTo>
                        <a:pt x="17" y="4"/>
                      </a:lnTo>
                      <a:lnTo>
                        <a:pt x="17" y="4"/>
                      </a:lnTo>
                      <a:lnTo>
                        <a:pt x="17" y="2"/>
                      </a:lnTo>
                      <a:lnTo>
                        <a:pt x="19" y="2"/>
                      </a:lnTo>
                      <a:lnTo>
                        <a:pt x="19" y="2"/>
                      </a:lnTo>
                      <a:lnTo>
                        <a:pt x="19" y="4"/>
                      </a:lnTo>
                      <a:lnTo>
                        <a:pt x="19" y="4"/>
                      </a:lnTo>
                      <a:lnTo>
                        <a:pt x="21" y="4"/>
                      </a:lnTo>
                      <a:lnTo>
                        <a:pt x="21" y="4"/>
                      </a:lnTo>
                      <a:lnTo>
                        <a:pt x="21" y="2"/>
                      </a:lnTo>
                      <a:lnTo>
                        <a:pt x="22" y="2"/>
                      </a:lnTo>
                      <a:lnTo>
                        <a:pt x="22" y="4"/>
                      </a:lnTo>
                      <a:lnTo>
                        <a:pt x="22" y="4"/>
                      </a:lnTo>
                      <a:lnTo>
                        <a:pt x="22" y="4"/>
                      </a:lnTo>
                      <a:lnTo>
                        <a:pt x="22" y="4"/>
                      </a:lnTo>
                      <a:lnTo>
                        <a:pt x="24" y="4"/>
                      </a:lnTo>
                      <a:lnTo>
                        <a:pt x="24" y="4"/>
                      </a:lnTo>
                      <a:lnTo>
                        <a:pt x="24" y="6"/>
                      </a:lnTo>
                      <a:lnTo>
                        <a:pt x="24" y="6"/>
                      </a:lnTo>
                      <a:lnTo>
                        <a:pt x="26" y="6"/>
                      </a:lnTo>
                      <a:lnTo>
                        <a:pt x="26" y="6"/>
                      </a:lnTo>
                      <a:lnTo>
                        <a:pt x="28" y="6"/>
                      </a:lnTo>
                      <a:lnTo>
                        <a:pt x="28" y="6"/>
                      </a:lnTo>
                      <a:lnTo>
                        <a:pt x="28" y="6"/>
                      </a:lnTo>
                      <a:lnTo>
                        <a:pt x="28" y="6"/>
                      </a:lnTo>
                      <a:lnTo>
                        <a:pt x="30" y="6"/>
                      </a:lnTo>
                      <a:lnTo>
                        <a:pt x="30" y="8"/>
                      </a:lnTo>
                      <a:lnTo>
                        <a:pt x="30" y="8"/>
                      </a:lnTo>
                      <a:lnTo>
                        <a:pt x="30" y="8"/>
                      </a:lnTo>
                      <a:lnTo>
                        <a:pt x="32" y="8"/>
                      </a:lnTo>
                      <a:lnTo>
                        <a:pt x="32" y="8"/>
                      </a:lnTo>
                      <a:lnTo>
                        <a:pt x="32" y="8"/>
                      </a:lnTo>
                      <a:lnTo>
                        <a:pt x="34" y="8"/>
                      </a:lnTo>
                      <a:lnTo>
                        <a:pt x="34" y="8"/>
                      </a:lnTo>
                      <a:lnTo>
                        <a:pt x="34" y="8"/>
                      </a:lnTo>
                      <a:lnTo>
                        <a:pt x="34" y="10"/>
                      </a:lnTo>
                      <a:lnTo>
                        <a:pt x="34" y="10"/>
                      </a:lnTo>
                      <a:lnTo>
                        <a:pt x="36" y="10"/>
                      </a:lnTo>
                      <a:lnTo>
                        <a:pt x="36" y="10"/>
                      </a:lnTo>
                      <a:lnTo>
                        <a:pt x="36" y="10"/>
                      </a:lnTo>
                      <a:lnTo>
                        <a:pt x="38" y="10"/>
                      </a:lnTo>
                      <a:lnTo>
                        <a:pt x="38" y="8"/>
                      </a:lnTo>
                      <a:lnTo>
                        <a:pt x="38" y="8"/>
                      </a:lnTo>
                      <a:lnTo>
                        <a:pt x="38" y="8"/>
                      </a:lnTo>
                      <a:lnTo>
                        <a:pt x="40" y="8"/>
                      </a:lnTo>
                      <a:lnTo>
                        <a:pt x="40" y="8"/>
                      </a:lnTo>
                      <a:lnTo>
                        <a:pt x="40" y="8"/>
                      </a:lnTo>
                      <a:lnTo>
                        <a:pt x="42" y="8"/>
                      </a:lnTo>
                      <a:lnTo>
                        <a:pt x="42" y="8"/>
                      </a:lnTo>
                      <a:lnTo>
                        <a:pt x="42" y="8"/>
                      </a:lnTo>
                      <a:lnTo>
                        <a:pt x="42" y="8"/>
                      </a:lnTo>
                      <a:lnTo>
                        <a:pt x="42" y="6"/>
                      </a:lnTo>
                      <a:lnTo>
                        <a:pt x="42" y="6"/>
                      </a:lnTo>
                      <a:lnTo>
                        <a:pt x="42" y="4"/>
                      </a:lnTo>
                      <a:lnTo>
                        <a:pt x="42" y="4"/>
                      </a:lnTo>
                      <a:lnTo>
                        <a:pt x="42" y="4"/>
                      </a:lnTo>
                      <a:lnTo>
                        <a:pt x="42" y="4"/>
                      </a:lnTo>
                      <a:lnTo>
                        <a:pt x="44" y="4"/>
                      </a:lnTo>
                      <a:lnTo>
                        <a:pt x="44" y="4"/>
                      </a:lnTo>
                      <a:lnTo>
                        <a:pt x="44" y="6"/>
                      </a:lnTo>
                      <a:lnTo>
                        <a:pt x="44" y="6"/>
                      </a:lnTo>
                      <a:lnTo>
                        <a:pt x="44" y="8"/>
                      </a:lnTo>
                      <a:lnTo>
                        <a:pt x="44" y="8"/>
                      </a:lnTo>
                      <a:lnTo>
                        <a:pt x="44" y="8"/>
                      </a:lnTo>
                      <a:lnTo>
                        <a:pt x="44" y="8"/>
                      </a:lnTo>
                      <a:lnTo>
                        <a:pt x="45" y="8"/>
                      </a:lnTo>
                      <a:lnTo>
                        <a:pt x="45" y="8"/>
                      </a:lnTo>
                      <a:lnTo>
                        <a:pt x="45" y="8"/>
                      </a:lnTo>
                      <a:lnTo>
                        <a:pt x="45" y="8"/>
                      </a:lnTo>
                      <a:lnTo>
                        <a:pt x="45" y="8"/>
                      </a:lnTo>
                      <a:lnTo>
                        <a:pt x="47" y="8"/>
                      </a:lnTo>
                      <a:lnTo>
                        <a:pt x="47" y="8"/>
                      </a:lnTo>
                      <a:lnTo>
                        <a:pt x="49" y="8"/>
                      </a:lnTo>
                      <a:lnTo>
                        <a:pt x="49" y="10"/>
                      </a:lnTo>
                      <a:lnTo>
                        <a:pt x="49" y="10"/>
                      </a:lnTo>
                      <a:lnTo>
                        <a:pt x="49" y="10"/>
                      </a:lnTo>
                      <a:lnTo>
                        <a:pt x="49" y="10"/>
                      </a:lnTo>
                      <a:lnTo>
                        <a:pt x="49" y="12"/>
                      </a:lnTo>
                      <a:lnTo>
                        <a:pt x="51" y="12"/>
                      </a:lnTo>
                      <a:lnTo>
                        <a:pt x="51" y="10"/>
                      </a:lnTo>
                      <a:lnTo>
                        <a:pt x="51" y="10"/>
                      </a:lnTo>
                      <a:lnTo>
                        <a:pt x="51" y="10"/>
                      </a:lnTo>
                      <a:lnTo>
                        <a:pt x="53" y="10"/>
                      </a:lnTo>
                      <a:lnTo>
                        <a:pt x="53" y="10"/>
                      </a:lnTo>
                      <a:lnTo>
                        <a:pt x="53" y="10"/>
                      </a:lnTo>
                      <a:lnTo>
                        <a:pt x="53" y="8"/>
                      </a:lnTo>
                      <a:lnTo>
                        <a:pt x="53" y="8"/>
                      </a:lnTo>
                      <a:lnTo>
                        <a:pt x="51" y="8"/>
                      </a:lnTo>
                      <a:lnTo>
                        <a:pt x="51" y="8"/>
                      </a:lnTo>
                      <a:lnTo>
                        <a:pt x="51" y="8"/>
                      </a:lnTo>
                      <a:lnTo>
                        <a:pt x="51" y="8"/>
                      </a:lnTo>
                      <a:lnTo>
                        <a:pt x="51" y="8"/>
                      </a:lnTo>
                      <a:lnTo>
                        <a:pt x="53" y="8"/>
                      </a:lnTo>
                      <a:lnTo>
                        <a:pt x="53" y="8"/>
                      </a:lnTo>
                      <a:lnTo>
                        <a:pt x="55" y="8"/>
                      </a:lnTo>
                      <a:lnTo>
                        <a:pt x="55" y="6"/>
                      </a:lnTo>
                      <a:lnTo>
                        <a:pt x="55" y="6"/>
                      </a:lnTo>
                      <a:lnTo>
                        <a:pt x="55" y="8"/>
                      </a:lnTo>
                      <a:lnTo>
                        <a:pt x="55" y="8"/>
                      </a:lnTo>
                      <a:lnTo>
                        <a:pt x="55" y="6"/>
                      </a:lnTo>
                      <a:lnTo>
                        <a:pt x="57" y="6"/>
                      </a:lnTo>
                      <a:lnTo>
                        <a:pt x="57" y="6"/>
                      </a:lnTo>
                      <a:lnTo>
                        <a:pt x="57" y="6"/>
                      </a:lnTo>
                      <a:lnTo>
                        <a:pt x="57" y="6"/>
                      </a:lnTo>
                      <a:lnTo>
                        <a:pt x="59" y="6"/>
                      </a:lnTo>
                      <a:lnTo>
                        <a:pt x="59" y="4"/>
                      </a:lnTo>
                      <a:lnTo>
                        <a:pt x="59" y="4"/>
                      </a:lnTo>
                      <a:lnTo>
                        <a:pt x="59" y="4"/>
                      </a:lnTo>
                      <a:lnTo>
                        <a:pt x="59" y="4"/>
                      </a:lnTo>
                      <a:lnTo>
                        <a:pt x="57" y="4"/>
                      </a:lnTo>
                      <a:lnTo>
                        <a:pt x="57" y="2"/>
                      </a:lnTo>
                      <a:lnTo>
                        <a:pt x="57" y="2"/>
                      </a:lnTo>
                      <a:lnTo>
                        <a:pt x="59" y="2"/>
                      </a:lnTo>
                      <a:lnTo>
                        <a:pt x="59" y="0"/>
                      </a:lnTo>
                      <a:lnTo>
                        <a:pt x="59" y="0"/>
                      </a:lnTo>
                      <a:lnTo>
                        <a:pt x="59" y="0"/>
                      </a:lnTo>
                      <a:lnTo>
                        <a:pt x="61" y="0"/>
                      </a:lnTo>
                      <a:lnTo>
                        <a:pt x="61" y="0"/>
                      </a:lnTo>
                      <a:lnTo>
                        <a:pt x="61" y="0"/>
                      </a:lnTo>
                      <a:lnTo>
                        <a:pt x="61"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09" name="Freeform 989">
                  <a:extLst>
                    <a:ext uri="{FF2B5EF4-FFF2-40B4-BE49-F238E27FC236}">
                      <a16:creationId xmlns:a16="http://schemas.microsoft.com/office/drawing/2014/main" id="{B35EAD64-E324-468E-947C-0FED2ADE9429}"/>
                    </a:ext>
                  </a:extLst>
                </p:cNvPr>
                <p:cNvSpPr>
                  <a:spLocks/>
                </p:cNvSpPr>
                <p:nvPr/>
              </p:nvSpPr>
              <p:spPr bwMode="auto">
                <a:xfrm>
                  <a:off x="18213528" y="4886326"/>
                  <a:ext cx="160338" cy="26988"/>
                </a:xfrm>
                <a:custGeom>
                  <a:avLst/>
                  <a:gdLst>
                    <a:gd name="T0" fmla="*/ 63 w 101"/>
                    <a:gd name="T1" fmla="*/ 4 h 17"/>
                    <a:gd name="T2" fmla="*/ 68 w 101"/>
                    <a:gd name="T3" fmla="*/ 2 h 17"/>
                    <a:gd name="T4" fmla="*/ 72 w 101"/>
                    <a:gd name="T5" fmla="*/ 2 h 17"/>
                    <a:gd name="T6" fmla="*/ 78 w 101"/>
                    <a:gd name="T7" fmla="*/ 2 h 17"/>
                    <a:gd name="T8" fmla="*/ 82 w 101"/>
                    <a:gd name="T9" fmla="*/ 4 h 17"/>
                    <a:gd name="T10" fmla="*/ 84 w 101"/>
                    <a:gd name="T11" fmla="*/ 2 h 17"/>
                    <a:gd name="T12" fmla="*/ 89 w 101"/>
                    <a:gd name="T13" fmla="*/ 0 h 17"/>
                    <a:gd name="T14" fmla="*/ 93 w 101"/>
                    <a:gd name="T15" fmla="*/ 0 h 17"/>
                    <a:gd name="T16" fmla="*/ 97 w 101"/>
                    <a:gd name="T17" fmla="*/ 0 h 17"/>
                    <a:gd name="T18" fmla="*/ 101 w 101"/>
                    <a:gd name="T19" fmla="*/ 4 h 17"/>
                    <a:gd name="T20" fmla="*/ 97 w 101"/>
                    <a:gd name="T21" fmla="*/ 6 h 17"/>
                    <a:gd name="T22" fmla="*/ 91 w 101"/>
                    <a:gd name="T23" fmla="*/ 8 h 17"/>
                    <a:gd name="T24" fmla="*/ 88 w 101"/>
                    <a:gd name="T25" fmla="*/ 8 h 17"/>
                    <a:gd name="T26" fmla="*/ 84 w 101"/>
                    <a:gd name="T27" fmla="*/ 10 h 17"/>
                    <a:gd name="T28" fmla="*/ 82 w 101"/>
                    <a:gd name="T29" fmla="*/ 8 h 17"/>
                    <a:gd name="T30" fmla="*/ 78 w 101"/>
                    <a:gd name="T31" fmla="*/ 8 h 17"/>
                    <a:gd name="T32" fmla="*/ 76 w 101"/>
                    <a:gd name="T33" fmla="*/ 8 h 17"/>
                    <a:gd name="T34" fmla="*/ 72 w 101"/>
                    <a:gd name="T35" fmla="*/ 10 h 17"/>
                    <a:gd name="T36" fmla="*/ 68 w 101"/>
                    <a:gd name="T37" fmla="*/ 12 h 17"/>
                    <a:gd name="T38" fmla="*/ 66 w 101"/>
                    <a:gd name="T39" fmla="*/ 8 h 17"/>
                    <a:gd name="T40" fmla="*/ 63 w 101"/>
                    <a:gd name="T41" fmla="*/ 12 h 17"/>
                    <a:gd name="T42" fmla="*/ 57 w 101"/>
                    <a:gd name="T43" fmla="*/ 12 h 17"/>
                    <a:gd name="T44" fmla="*/ 55 w 101"/>
                    <a:gd name="T45" fmla="*/ 13 h 17"/>
                    <a:gd name="T46" fmla="*/ 49 w 101"/>
                    <a:gd name="T47" fmla="*/ 13 h 17"/>
                    <a:gd name="T48" fmla="*/ 45 w 101"/>
                    <a:gd name="T49" fmla="*/ 15 h 17"/>
                    <a:gd name="T50" fmla="*/ 42 w 101"/>
                    <a:gd name="T51" fmla="*/ 17 h 17"/>
                    <a:gd name="T52" fmla="*/ 38 w 101"/>
                    <a:gd name="T53" fmla="*/ 15 h 17"/>
                    <a:gd name="T54" fmla="*/ 36 w 101"/>
                    <a:gd name="T55" fmla="*/ 15 h 17"/>
                    <a:gd name="T56" fmla="*/ 34 w 101"/>
                    <a:gd name="T57" fmla="*/ 17 h 17"/>
                    <a:gd name="T58" fmla="*/ 28 w 101"/>
                    <a:gd name="T59" fmla="*/ 17 h 17"/>
                    <a:gd name="T60" fmla="*/ 24 w 101"/>
                    <a:gd name="T61" fmla="*/ 15 h 17"/>
                    <a:gd name="T62" fmla="*/ 21 w 101"/>
                    <a:gd name="T63" fmla="*/ 15 h 17"/>
                    <a:gd name="T64" fmla="*/ 17 w 101"/>
                    <a:gd name="T65" fmla="*/ 17 h 17"/>
                    <a:gd name="T66" fmla="*/ 13 w 101"/>
                    <a:gd name="T67" fmla="*/ 15 h 17"/>
                    <a:gd name="T68" fmla="*/ 9 w 101"/>
                    <a:gd name="T69" fmla="*/ 17 h 17"/>
                    <a:gd name="T70" fmla="*/ 5 w 101"/>
                    <a:gd name="T71" fmla="*/ 15 h 17"/>
                    <a:gd name="T72" fmla="*/ 1 w 101"/>
                    <a:gd name="T73" fmla="*/ 13 h 17"/>
                    <a:gd name="T74" fmla="*/ 0 w 101"/>
                    <a:gd name="T75" fmla="*/ 13 h 17"/>
                    <a:gd name="T76" fmla="*/ 1 w 101"/>
                    <a:gd name="T77" fmla="*/ 8 h 17"/>
                    <a:gd name="T78" fmla="*/ 3 w 101"/>
                    <a:gd name="T79" fmla="*/ 8 h 17"/>
                    <a:gd name="T80" fmla="*/ 7 w 101"/>
                    <a:gd name="T81" fmla="*/ 8 h 17"/>
                    <a:gd name="T82" fmla="*/ 9 w 101"/>
                    <a:gd name="T83" fmla="*/ 8 h 17"/>
                    <a:gd name="T84" fmla="*/ 13 w 101"/>
                    <a:gd name="T85" fmla="*/ 6 h 17"/>
                    <a:gd name="T86" fmla="*/ 17 w 101"/>
                    <a:gd name="T87" fmla="*/ 4 h 17"/>
                    <a:gd name="T88" fmla="*/ 21 w 101"/>
                    <a:gd name="T89" fmla="*/ 4 h 17"/>
                    <a:gd name="T90" fmla="*/ 24 w 101"/>
                    <a:gd name="T91" fmla="*/ 4 h 17"/>
                    <a:gd name="T92" fmla="*/ 28 w 101"/>
                    <a:gd name="T93" fmla="*/ 6 h 17"/>
                    <a:gd name="T94" fmla="*/ 34 w 101"/>
                    <a:gd name="T95" fmla="*/ 8 h 17"/>
                    <a:gd name="T96" fmla="*/ 38 w 101"/>
                    <a:gd name="T97" fmla="*/ 10 h 17"/>
                    <a:gd name="T98" fmla="*/ 42 w 101"/>
                    <a:gd name="T99" fmla="*/ 8 h 17"/>
                    <a:gd name="T100" fmla="*/ 42 w 101"/>
                    <a:gd name="T101" fmla="*/ 4 h 17"/>
                    <a:gd name="T102" fmla="*/ 44 w 101"/>
                    <a:gd name="T103" fmla="*/ 8 h 17"/>
                    <a:gd name="T104" fmla="*/ 49 w 101"/>
                    <a:gd name="T105" fmla="*/ 8 h 17"/>
                    <a:gd name="T106" fmla="*/ 51 w 101"/>
                    <a:gd name="T107" fmla="*/ 10 h 17"/>
                    <a:gd name="T108" fmla="*/ 51 w 101"/>
                    <a:gd name="T109" fmla="*/ 8 h 17"/>
                    <a:gd name="T110" fmla="*/ 55 w 101"/>
                    <a:gd name="T111" fmla="*/ 6 h 17"/>
                    <a:gd name="T112" fmla="*/ 59 w 101"/>
                    <a:gd name="T113" fmla="*/ 6 h 17"/>
                    <a:gd name="T114" fmla="*/ 59 w 101"/>
                    <a:gd name="T11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1" h="17">
                      <a:moveTo>
                        <a:pt x="61" y="0"/>
                      </a:moveTo>
                      <a:lnTo>
                        <a:pt x="61" y="0"/>
                      </a:lnTo>
                      <a:lnTo>
                        <a:pt x="63" y="0"/>
                      </a:lnTo>
                      <a:lnTo>
                        <a:pt x="63" y="0"/>
                      </a:lnTo>
                      <a:lnTo>
                        <a:pt x="63" y="0"/>
                      </a:lnTo>
                      <a:lnTo>
                        <a:pt x="63" y="2"/>
                      </a:lnTo>
                      <a:lnTo>
                        <a:pt x="63" y="2"/>
                      </a:lnTo>
                      <a:lnTo>
                        <a:pt x="63" y="4"/>
                      </a:lnTo>
                      <a:lnTo>
                        <a:pt x="63" y="4"/>
                      </a:lnTo>
                      <a:lnTo>
                        <a:pt x="65" y="4"/>
                      </a:lnTo>
                      <a:lnTo>
                        <a:pt x="65" y="4"/>
                      </a:lnTo>
                      <a:lnTo>
                        <a:pt x="65" y="2"/>
                      </a:lnTo>
                      <a:lnTo>
                        <a:pt x="66" y="2"/>
                      </a:lnTo>
                      <a:lnTo>
                        <a:pt x="66" y="2"/>
                      </a:lnTo>
                      <a:lnTo>
                        <a:pt x="66" y="2"/>
                      </a:lnTo>
                      <a:lnTo>
                        <a:pt x="68" y="2"/>
                      </a:lnTo>
                      <a:lnTo>
                        <a:pt x="68" y="2"/>
                      </a:lnTo>
                      <a:lnTo>
                        <a:pt x="68" y="2"/>
                      </a:lnTo>
                      <a:lnTo>
                        <a:pt x="68" y="4"/>
                      </a:lnTo>
                      <a:lnTo>
                        <a:pt x="70" y="4"/>
                      </a:lnTo>
                      <a:lnTo>
                        <a:pt x="70" y="4"/>
                      </a:lnTo>
                      <a:lnTo>
                        <a:pt x="70" y="2"/>
                      </a:lnTo>
                      <a:lnTo>
                        <a:pt x="72" y="2"/>
                      </a:lnTo>
                      <a:lnTo>
                        <a:pt x="72" y="2"/>
                      </a:lnTo>
                      <a:lnTo>
                        <a:pt x="72" y="2"/>
                      </a:lnTo>
                      <a:lnTo>
                        <a:pt x="74" y="2"/>
                      </a:lnTo>
                      <a:lnTo>
                        <a:pt x="74" y="2"/>
                      </a:lnTo>
                      <a:lnTo>
                        <a:pt x="76" y="2"/>
                      </a:lnTo>
                      <a:lnTo>
                        <a:pt x="76" y="2"/>
                      </a:lnTo>
                      <a:lnTo>
                        <a:pt x="76" y="2"/>
                      </a:lnTo>
                      <a:lnTo>
                        <a:pt x="76" y="2"/>
                      </a:lnTo>
                      <a:lnTo>
                        <a:pt x="78" y="2"/>
                      </a:lnTo>
                      <a:lnTo>
                        <a:pt x="78" y="2"/>
                      </a:lnTo>
                      <a:lnTo>
                        <a:pt x="78" y="2"/>
                      </a:lnTo>
                      <a:lnTo>
                        <a:pt x="78" y="2"/>
                      </a:lnTo>
                      <a:lnTo>
                        <a:pt x="80" y="2"/>
                      </a:lnTo>
                      <a:lnTo>
                        <a:pt x="80" y="4"/>
                      </a:lnTo>
                      <a:lnTo>
                        <a:pt x="80" y="4"/>
                      </a:lnTo>
                      <a:lnTo>
                        <a:pt x="80" y="4"/>
                      </a:lnTo>
                      <a:lnTo>
                        <a:pt x="82" y="4"/>
                      </a:lnTo>
                      <a:lnTo>
                        <a:pt x="82" y="4"/>
                      </a:lnTo>
                      <a:lnTo>
                        <a:pt x="82" y="4"/>
                      </a:lnTo>
                      <a:lnTo>
                        <a:pt x="84" y="4"/>
                      </a:lnTo>
                      <a:lnTo>
                        <a:pt x="84" y="4"/>
                      </a:lnTo>
                      <a:lnTo>
                        <a:pt x="84" y="4"/>
                      </a:lnTo>
                      <a:lnTo>
                        <a:pt x="84" y="2"/>
                      </a:lnTo>
                      <a:lnTo>
                        <a:pt x="84" y="2"/>
                      </a:lnTo>
                      <a:lnTo>
                        <a:pt x="84" y="2"/>
                      </a:lnTo>
                      <a:lnTo>
                        <a:pt x="86" y="2"/>
                      </a:lnTo>
                      <a:lnTo>
                        <a:pt x="86" y="2"/>
                      </a:lnTo>
                      <a:lnTo>
                        <a:pt x="88" y="2"/>
                      </a:lnTo>
                      <a:lnTo>
                        <a:pt x="88" y="2"/>
                      </a:lnTo>
                      <a:lnTo>
                        <a:pt x="88" y="0"/>
                      </a:lnTo>
                      <a:lnTo>
                        <a:pt x="88" y="0"/>
                      </a:lnTo>
                      <a:lnTo>
                        <a:pt x="89" y="0"/>
                      </a:lnTo>
                      <a:lnTo>
                        <a:pt x="89" y="0"/>
                      </a:lnTo>
                      <a:lnTo>
                        <a:pt x="89" y="0"/>
                      </a:lnTo>
                      <a:lnTo>
                        <a:pt x="89" y="0"/>
                      </a:lnTo>
                      <a:lnTo>
                        <a:pt x="91" y="0"/>
                      </a:lnTo>
                      <a:lnTo>
                        <a:pt x="91" y="0"/>
                      </a:lnTo>
                      <a:lnTo>
                        <a:pt x="91" y="2"/>
                      </a:lnTo>
                      <a:lnTo>
                        <a:pt x="91" y="2"/>
                      </a:lnTo>
                      <a:lnTo>
                        <a:pt x="91" y="0"/>
                      </a:lnTo>
                      <a:lnTo>
                        <a:pt x="93" y="0"/>
                      </a:lnTo>
                      <a:lnTo>
                        <a:pt x="93" y="0"/>
                      </a:lnTo>
                      <a:lnTo>
                        <a:pt x="93" y="0"/>
                      </a:lnTo>
                      <a:lnTo>
                        <a:pt x="95" y="0"/>
                      </a:lnTo>
                      <a:lnTo>
                        <a:pt x="95" y="2"/>
                      </a:lnTo>
                      <a:lnTo>
                        <a:pt x="95" y="2"/>
                      </a:lnTo>
                      <a:lnTo>
                        <a:pt x="95" y="2"/>
                      </a:lnTo>
                      <a:lnTo>
                        <a:pt x="95" y="0"/>
                      </a:lnTo>
                      <a:lnTo>
                        <a:pt x="97" y="0"/>
                      </a:lnTo>
                      <a:lnTo>
                        <a:pt x="97" y="0"/>
                      </a:lnTo>
                      <a:lnTo>
                        <a:pt x="99" y="0"/>
                      </a:lnTo>
                      <a:lnTo>
                        <a:pt x="99" y="0"/>
                      </a:lnTo>
                      <a:lnTo>
                        <a:pt x="99" y="0"/>
                      </a:lnTo>
                      <a:lnTo>
                        <a:pt x="99" y="2"/>
                      </a:lnTo>
                      <a:lnTo>
                        <a:pt x="99" y="2"/>
                      </a:lnTo>
                      <a:lnTo>
                        <a:pt x="101" y="2"/>
                      </a:lnTo>
                      <a:lnTo>
                        <a:pt x="101" y="4"/>
                      </a:lnTo>
                      <a:lnTo>
                        <a:pt x="101" y="4"/>
                      </a:lnTo>
                      <a:lnTo>
                        <a:pt x="101" y="6"/>
                      </a:lnTo>
                      <a:lnTo>
                        <a:pt x="101" y="6"/>
                      </a:lnTo>
                      <a:lnTo>
                        <a:pt x="99" y="6"/>
                      </a:lnTo>
                      <a:lnTo>
                        <a:pt x="99" y="6"/>
                      </a:lnTo>
                      <a:lnTo>
                        <a:pt x="99" y="6"/>
                      </a:lnTo>
                      <a:lnTo>
                        <a:pt x="97" y="6"/>
                      </a:lnTo>
                      <a:lnTo>
                        <a:pt x="97" y="6"/>
                      </a:lnTo>
                      <a:lnTo>
                        <a:pt x="95" y="6"/>
                      </a:lnTo>
                      <a:lnTo>
                        <a:pt x="95" y="8"/>
                      </a:lnTo>
                      <a:lnTo>
                        <a:pt x="95" y="8"/>
                      </a:lnTo>
                      <a:lnTo>
                        <a:pt x="95" y="8"/>
                      </a:lnTo>
                      <a:lnTo>
                        <a:pt x="93" y="8"/>
                      </a:lnTo>
                      <a:lnTo>
                        <a:pt x="93" y="8"/>
                      </a:lnTo>
                      <a:lnTo>
                        <a:pt x="93" y="8"/>
                      </a:lnTo>
                      <a:lnTo>
                        <a:pt x="91" y="8"/>
                      </a:lnTo>
                      <a:lnTo>
                        <a:pt x="91" y="8"/>
                      </a:lnTo>
                      <a:lnTo>
                        <a:pt x="91" y="8"/>
                      </a:lnTo>
                      <a:lnTo>
                        <a:pt x="89" y="8"/>
                      </a:lnTo>
                      <a:lnTo>
                        <a:pt x="89" y="8"/>
                      </a:lnTo>
                      <a:lnTo>
                        <a:pt x="89" y="8"/>
                      </a:lnTo>
                      <a:lnTo>
                        <a:pt x="88" y="8"/>
                      </a:lnTo>
                      <a:lnTo>
                        <a:pt x="88" y="8"/>
                      </a:lnTo>
                      <a:lnTo>
                        <a:pt x="88" y="8"/>
                      </a:lnTo>
                      <a:lnTo>
                        <a:pt x="88" y="8"/>
                      </a:lnTo>
                      <a:lnTo>
                        <a:pt x="88" y="8"/>
                      </a:lnTo>
                      <a:lnTo>
                        <a:pt x="86" y="8"/>
                      </a:lnTo>
                      <a:lnTo>
                        <a:pt x="86" y="8"/>
                      </a:lnTo>
                      <a:lnTo>
                        <a:pt x="86" y="8"/>
                      </a:lnTo>
                      <a:lnTo>
                        <a:pt x="84" y="8"/>
                      </a:lnTo>
                      <a:lnTo>
                        <a:pt x="84" y="8"/>
                      </a:lnTo>
                      <a:lnTo>
                        <a:pt x="84" y="10"/>
                      </a:lnTo>
                      <a:lnTo>
                        <a:pt x="84" y="10"/>
                      </a:lnTo>
                      <a:lnTo>
                        <a:pt x="84" y="10"/>
                      </a:lnTo>
                      <a:lnTo>
                        <a:pt x="82" y="10"/>
                      </a:lnTo>
                      <a:lnTo>
                        <a:pt x="82" y="10"/>
                      </a:lnTo>
                      <a:lnTo>
                        <a:pt x="82" y="10"/>
                      </a:lnTo>
                      <a:lnTo>
                        <a:pt x="82" y="10"/>
                      </a:lnTo>
                      <a:lnTo>
                        <a:pt x="82" y="8"/>
                      </a:lnTo>
                      <a:lnTo>
                        <a:pt x="82" y="8"/>
                      </a:lnTo>
                      <a:lnTo>
                        <a:pt x="80" y="8"/>
                      </a:lnTo>
                      <a:lnTo>
                        <a:pt x="80" y="8"/>
                      </a:lnTo>
                      <a:lnTo>
                        <a:pt x="80" y="8"/>
                      </a:lnTo>
                      <a:lnTo>
                        <a:pt x="78" y="8"/>
                      </a:lnTo>
                      <a:lnTo>
                        <a:pt x="78" y="8"/>
                      </a:lnTo>
                      <a:lnTo>
                        <a:pt x="78" y="8"/>
                      </a:lnTo>
                      <a:lnTo>
                        <a:pt x="78" y="8"/>
                      </a:lnTo>
                      <a:lnTo>
                        <a:pt x="78" y="8"/>
                      </a:lnTo>
                      <a:lnTo>
                        <a:pt x="76" y="8"/>
                      </a:lnTo>
                      <a:lnTo>
                        <a:pt x="76" y="6"/>
                      </a:lnTo>
                      <a:lnTo>
                        <a:pt x="76" y="6"/>
                      </a:lnTo>
                      <a:lnTo>
                        <a:pt x="76" y="6"/>
                      </a:lnTo>
                      <a:lnTo>
                        <a:pt x="76" y="6"/>
                      </a:lnTo>
                      <a:lnTo>
                        <a:pt x="76" y="6"/>
                      </a:lnTo>
                      <a:lnTo>
                        <a:pt x="76" y="8"/>
                      </a:lnTo>
                      <a:lnTo>
                        <a:pt x="76" y="8"/>
                      </a:lnTo>
                      <a:lnTo>
                        <a:pt x="74" y="8"/>
                      </a:lnTo>
                      <a:lnTo>
                        <a:pt x="74" y="8"/>
                      </a:lnTo>
                      <a:lnTo>
                        <a:pt x="72" y="8"/>
                      </a:lnTo>
                      <a:lnTo>
                        <a:pt x="72" y="8"/>
                      </a:lnTo>
                      <a:lnTo>
                        <a:pt x="74" y="8"/>
                      </a:lnTo>
                      <a:lnTo>
                        <a:pt x="74" y="10"/>
                      </a:lnTo>
                      <a:lnTo>
                        <a:pt x="72" y="10"/>
                      </a:lnTo>
                      <a:lnTo>
                        <a:pt x="72" y="10"/>
                      </a:lnTo>
                      <a:lnTo>
                        <a:pt x="72" y="10"/>
                      </a:lnTo>
                      <a:lnTo>
                        <a:pt x="72" y="10"/>
                      </a:lnTo>
                      <a:lnTo>
                        <a:pt x="72" y="10"/>
                      </a:lnTo>
                      <a:lnTo>
                        <a:pt x="70" y="10"/>
                      </a:lnTo>
                      <a:lnTo>
                        <a:pt x="70" y="10"/>
                      </a:lnTo>
                      <a:lnTo>
                        <a:pt x="70" y="10"/>
                      </a:lnTo>
                      <a:lnTo>
                        <a:pt x="70" y="12"/>
                      </a:lnTo>
                      <a:lnTo>
                        <a:pt x="68" y="12"/>
                      </a:lnTo>
                      <a:lnTo>
                        <a:pt x="68" y="10"/>
                      </a:lnTo>
                      <a:lnTo>
                        <a:pt x="68" y="10"/>
                      </a:lnTo>
                      <a:lnTo>
                        <a:pt x="68" y="10"/>
                      </a:lnTo>
                      <a:lnTo>
                        <a:pt x="66" y="10"/>
                      </a:lnTo>
                      <a:lnTo>
                        <a:pt x="66" y="10"/>
                      </a:lnTo>
                      <a:lnTo>
                        <a:pt x="66" y="10"/>
                      </a:lnTo>
                      <a:lnTo>
                        <a:pt x="66" y="10"/>
                      </a:lnTo>
                      <a:lnTo>
                        <a:pt x="66" y="8"/>
                      </a:lnTo>
                      <a:lnTo>
                        <a:pt x="65" y="8"/>
                      </a:lnTo>
                      <a:lnTo>
                        <a:pt x="65" y="8"/>
                      </a:lnTo>
                      <a:lnTo>
                        <a:pt x="63" y="8"/>
                      </a:lnTo>
                      <a:lnTo>
                        <a:pt x="63" y="8"/>
                      </a:lnTo>
                      <a:lnTo>
                        <a:pt x="63" y="10"/>
                      </a:lnTo>
                      <a:lnTo>
                        <a:pt x="63" y="10"/>
                      </a:lnTo>
                      <a:lnTo>
                        <a:pt x="63" y="10"/>
                      </a:lnTo>
                      <a:lnTo>
                        <a:pt x="63" y="12"/>
                      </a:lnTo>
                      <a:lnTo>
                        <a:pt x="61" y="12"/>
                      </a:lnTo>
                      <a:lnTo>
                        <a:pt x="61" y="12"/>
                      </a:lnTo>
                      <a:lnTo>
                        <a:pt x="61" y="12"/>
                      </a:lnTo>
                      <a:lnTo>
                        <a:pt x="59" y="12"/>
                      </a:lnTo>
                      <a:lnTo>
                        <a:pt x="59" y="12"/>
                      </a:lnTo>
                      <a:lnTo>
                        <a:pt x="59" y="12"/>
                      </a:lnTo>
                      <a:lnTo>
                        <a:pt x="57" y="12"/>
                      </a:lnTo>
                      <a:lnTo>
                        <a:pt x="57" y="12"/>
                      </a:lnTo>
                      <a:lnTo>
                        <a:pt x="57" y="12"/>
                      </a:lnTo>
                      <a:lnTo>
                        <a:pt x="57" y="12"/>
                      </a:lnTo>
                      <a:lnTo>
                        <a:pt x="57" y="12"/>
                      </a:lnTo>
                      <a:lnTo>
                        <a:pt x="55" y="12"/>
                      </a:lnTo>
                      <a:lnTo>
                        <a:pt x="55" y="13"/>
                      </a:lnTo>
                      <a:lnTo>
                        <a:pt x="55" y="13"/>
                      </a:lnTo>
                      <a:lnTo>
                        <a:pt x="55" y="13"/>
                      </a:lnTo>
                      <a:lnTo>
                        <a:pt x="55" y="13"/>
                      </a:lnTo>
                      <a:lnTo>
                        <a:pt x="53" y="13"/>
                      </a:lnTo>
                      <a:lnTo>
                        <a:pt x="53" y="13"/>
                      </a:lnTo>
                      <a:lnTo>
                        <a:pt x="51" y="13"/>
                      </a:lnTo>
                      <a:lnTo>
                        <a:pt x="51" y="13"/>
                      </a:lnTo>
                      <a:lnTo>
                        <a:pt x="51" y="13"/>
                      </a:lnTo>
                      <a:lnTo>
                        <a:pt x="51" y="15"/>
                      </a:lnTo>
                      <a:lnTo>
                        <a:pt x="49" y="15"/>
                      </a:lnTo>
                      <a:lnTo>
                        <a:pt x="49" y="13"/>
                      </a:lnTo>
                      <a:lnTo>
                        <a:pt x="49" y="13"/>
                      </a:lnTo>
                      <a:lnTo>
                        <a:pt x="49" y="13"/>
                      </a:lnTo>
                      <a:lnTo>
                        <a:pt x="47" y="13"/>
                      </a:lnTo>
                      <a:lnTo>
                        <a:pt x="47" y="13"/>
                      </a:lnTo>
                      <a:lnTo>
                        <a:pt x="47" y="15"/>
                      </a:lnTo>
                      <a:lnTo>
                        <a:pt x="45" y="15"/>
                      </a:lnTo>
                      <a:lnTo>
                        <a:pt x="45" y="15"/>
                      </a:lnTo>
                      <a:lnTo>
                        <a:pt x="45" y="15"/>
                      </a:lnTo>
                      <a:lnTo>
                        <a:pt x="45" y="15"/>
                      </a:lnTo>
                      <a:lnTo>
                        <a:pt x="44" y="15"/>
                      </a:lnTo>
                      <a:lnTo>
                        <a:pt x="44" y="15"/>
                      </a:lnTo>
                      <a:lnTo>
                        <a:pt x="44" y="15"/>
                      </a:lnTo>
                      <a:lnTo>
                        <a:pt x="42" y="15"/>
                      </a:lnTo>
                      <a:lnTo>
                        <a:pt x="42" y="15"/>
                      </a:lnTo>
                      <a:lnTo>
                        <a:pt x="42" y="17"/>
                      </a:lnTo>
                      <a:lnTo>
                        <a:pt x="42" y="17"/>
                      </a:lnTo>
                      <a:lnTo>
                        <a:pt x="42" y="15"/>
                      </a:lnTo>
                      <a:lnTo>
                        <a:pt x="40" y="15"/>
                      </a:lnTo>
                      <a:lnTo>
                        <a:pt x="40" y="17"/>
                      </a:lnTo>
                      <a:lnTo>
                        <a:pt x="40" y="17"/>
                      </a:lnTo>
                      <a:lnTo>
                        <a:pt x="40" y="17"/>
                      </a:lnTo>
                      <a:lnTo>
                        <a:pt x="40" y="15"/>
                      </a:lnTo>
                      <a:lnTo>
                        <a:pt x="38" y="15"/>
                      </a:lnTo>
                      <a:lnTo>
                        <a:pt x="38" y="15"/>
                      </a:lnTo>
                      <a:lnTo>
                        <a:pt x="38" y="15"/>
                      </a:lnTo>
                      <a:lnTo>
                        <a:pt x="38" y="15"/>
                      </a:lnTo>
                      <a:lnTo>
                        <a:pt x="38" y="17"/>
                      </a:lnTo>
                      <a:lnTo>
                        <a:pt x="38" y="17"/>
                      </a:lnTo>
                      <a:lnTo>
                        <a:pt x="36" y="17"/>
                      </a:lnTo>
                      <a:lnTo>
                        <a:pt x="36" y="17"/>
                      </a:lnTo>
                      <a:lnTo>
                        <a:pt x="36" y="15"/>
                      </a:lnTo>
                      <a:lnTo>
                        <a:pt x="36" y="15"/>
                      </a:lnTo>
                      <a:lnTo>
                        <a:pt x="36" y="15"/>
                      </a:lnTo>
                      <a:lnTo>
                        <a:pt x="36" y="15"/>
                      </a:lnTo>
                      <a:lnTo>
                        <a:pt x="34" y="15"/>
                      </a:lnTo>
                      <a:lnTo>
                        <a:pt x="34" y="15"/>
                      </a:lnTo>
                      <a:lnTo>
                        <a:pt x="34" y="17"/>
                      </a:lnTo>
                      <a:lnTo>
                        <a:pt x="34" y="17"/>
                      </a:lnTo>
                      <a:lnTo>
                        <a:pt x="34" y="17"/>
                      </a:lnTo>
                      <a:lnTo>
                        <a:pt x="34" y="17"/>
                      </a:lnTo>
                      <a:lnTo>
                        <a:pt x="32" y="17"/>
                      </a:lnTo>
                      <a:lnTo>
                        <a:pt x="32" y="17"/>
                      </a:lnTo>
                      <a:lnTo>
                        <a:pt x="32" y="17"/>
                      </a:lnTo>
                      <a:lnTo>
                        <a:pt x="30" y="17"/>
                      </a:lnTo>
                      <a:lnTo>
                        <a:pt x="30" y="17"/>
                      </a:lnTo>
                      <a:lnTo>
                        <a:pt x="30" y="17"/>
                      </a:lnTo>
                      <a:lnTo>
                        <a:pt x="30" y="17"/>
                      </a:lnTo>
                      <a:lnTo>
                        <a:pt x="28" y="17"/>
                      </a:lnTo>
                      <a:lnTo>
                        <a:pt x="28" y="17"/>
                      </a:lnTo>
                      <a:lnTo>
                        <a:pt x="28" y="17"/>
                      </a:lnTo>
                      <a:lnTo>
                        <a:pt x="26" y="17"/>
                      </a:lnTo>
                      <a:lnTo>
                        <a:pt x="26" y="17"/>
                      </a:lnTo>
                      <a:lnTo>
                        <a:pt x="26" y="17"/>
                      </a:lnTo>
                      <a:lnTo>
                        <a:pt x="24" y="17"/>
                      </a:lnTo>
                      <a:lnTo>
                        <a:pt x="24" y="15"/>
                      </a:lnTo>
                      <a:lnTo>
                        <a:pt x="24" y="15"/>
                      </a:lnTo>
                      <a:lnTo>
                        <a:pt x="24" y="17"/>
                      </a:lnTo>
                      <a:lnTo>
                        <a:pt x="24" y="17"/>
                      </a:lnTo>
                      <a:lnTo>
                        <a:pt x="22" y="17"/>
                      </a:lnTo>
                      <a:lnTo>
                        <a:pt x="22" y="15"/>
                      </a:lnTo>
                      <a:lnTo>
                        <a:pt x="22" y="15"/>
                      </a:lnTo>
                      <a:lnTo>
                        <a:pt x="22" y="15"/>
                      </a:lnTo>
                      <a:lnTo>
                        <a:pt x="21" y="15"/>
                      </a:lnTo>
                      <a:lnTo>
                        <a:pt x="21" y="15"/>
                      </a:lnTo>
                      <a:lnTo>
                        <a:pt x="21" y="15"/>
                      </a:lnTo>
                      <a:lnTo>
                        <a:pt x="19" y="15"/>
                      </a:lnTo>
                      <a:lnTo>
                        <a:pt x="19" y="15"/>
                      </a:lnTo>
                      <a:lnTo>
                        <a:pt x="19" y="15"/>
                      </a:lnTo>
                      <a:lnTo>
                        <a:pt x="17" y="15"/>
                      </a:lnTo>
                      <a:lnTo>
                        <a:pt x="17" y="15"/>
                      </a:lnTo>
                      <a:lnTo>
                        <a:pt x="17" y="15"/>
                      </a:lnTo>
                      <a:lnTo>
                        <a:pt x="17" y="17"/>
                      </a:lnTo>
                      <a:lnTo>
                        <a:pt x="17" y="17"/>
                      </a:lnTo>
                      <a:lnTo>
                        <a:pt x="15" y="17"/>
                      </a:lnTo>
                      <a:lnTo>
                        <a:pt x="15" y="15"/>
                      </a:lnTo>
                      <a:lnTo>
                        <a:pt x="15" y="15"/>
                      </a:lnTo>
                      <a:lnTo>
                        <a:pt x="15" y="15"/>
                      </a:lnTo>
                      <a:lnTo>
                        <a:pt x="13" y="15"/>
                      </a:lnTo>
                      <a:lnTo>
                        <a:pt x="13" y="15"/>
                      </a:lnTo>
                      <a:lnTo>
                        <a:pt x="13" y="15"/>
                      </a:lnTo>
                      <a:lnTo>
                        <a:pt x="13" y="15"/>
                      </a:lnTo>
                      <a:lnTo>
                        <a:pt x="13" y="15"/>
                      </a:lnTo>
                      <a:lnTo>
                        <a:pt x="11" y="15"/>
                      </a:lnTo>
                      <a:lnTo>
                        <a:pt x="11" y="15"/>
                      </a:lnTo>
                      <a:lnTo>
                        <a:pt x="9" y="15"/>
                      </a:lnTo>
                      <a:lnTo>
                        <a:pt x="9" y="15"/>
                      </a:lnTo>
                      <a:lnTo>
                        <a:pt x="9" y="17"/>
                      </a:lnTo>
                      <a:lnTo>
                        <a:pt x="9" y="17"/>
                      </a:lnTo>
                      <a:lnTo>
                        <a:pt x="9" y="15"/>
                      </a:lnTo>
                      <a:lnTo>
                        <a:pt x="9" y="15"/>
                      </a:lnTo>
                      <a:lnTo>
                        <a:pt x="9" y="15"/>
                      </a:lnTo>
                      <a:lnTo>
                        <a:pt x="7" y="15"/>
                      </a:lnTo>
                      <a:lnTo>
                        <a:pt x="7" y="15"/>
                      </a:lnTo>
                      <a:lnTo>
                        <a:pt x="7" y="15"/>
                      </a:lnTo>
                      <a:lnTo>
                        <a:pt x="5" y="15"/>
                      </a:lnTo>
                      <a:lnTo>
                        <a:pt x="5" y="15"/>
                      </a:lnTo>
                      <a:lnTo>
                        <a:pt x="3" y="15"/>
                      </a:lnTo>
                      <a:lnTo>
                        <a:pt x="3" y="15"/>
                      </a:lnTo>
                      <a:lnTo>
                        <a:pt x="3" y="15"/>
                      </a:lnTo>
                      <a:lnTo>
                        <a:pt x="3" y="13"/>
                      </a:lnTo>
                      <a:lnTo>
                        <a:pt x="3" y="13"/>
                      </a:lnTo>
                      <a:lnTo>
                        <a:pt x="3" y="13"/>
                      </a:lnTo>
                      <a:lnTo>
                        <a:pt x="1" y="13"/>
                      </a:lnTo>
                      <a:lnTo>
                        <a:pt x="1" y="13"/>
                      </a:lnTo>
                      <a:lnTo>
                        <a:pt x="1" y="15"/>
                      </a:lnTo>
                      <a:lnTo>
                        <a:pt x="1" y="15"/>
                      </a:lnTo>
                      <a:lnTo>
                        <a:pt x="1" y="15"/>
                      </a:lnTo>
                      <a:lnTo>
                        <a:pt x="0" y="15"/>
                      </a:lnTo>
                      <a:lnTo>
                        <a:pt x="0" y="15"/>
                      </a:lnTo>
                      <a:lnTo>
                        <a:pt x="0" y="13"/>
                      </a:lnTo>
                      <a:lnTo>
                        <a:pt x="0" y="13"/>
                      </a:lnTo>
                      <a:lnTo>
                        <a:pt x="0" y="13"/>
                      </a:lnTo>
                      <a:lnTo>
                        <a:pt x="0" y="12"/>
                      </a:lnTo>
                      <a:lnTo>
                        <a:pt x="0" y="12"/>
                      </a:lnTo>
                      <a:lnTo>
                        <a:pt x="0" y="12"/>
                      </a:lnTo>
                      <a:lnTo>
                        <a:pt x="0" y="10"/>
                      </a:lnTo>
                      <a:lnTo>
                        <a:pt x="0" y="10"/>
                      </a:lnTo>
                      <a:lnTo>
                        <a:pt x="0" y="10"/>
                      </a:lnTo>
                      <a:lnTo>
                        <a:pt x="0" y="8"/>
                      </a:lnTo>
                      <a:lnTo>
                        <a:pt x="1" y="8"/>
                      </a:lnTo>
                      <a:lnTo>
                        <a:pt x="1" y="8"/>
                      </a:lnTo>
                      <a:lnTo>
                        <a:pt x="1" y="8"/>
                      </a:lnTo>
                      <a:lnTo>
                        <a:pt x="1" y="8"/>
                      </a:lnTo>
                      <a:lnTo>
                        <a:pt x="1" y="8"/>
                      </a:lnTo>
                      <a:lnTo>
                        <a:pt x="1" y="8"/>
                      </a:lnTo>
                      <a:lnTo>
                        <a:pt x="3" y="8"/>
                      </a:lnTo>
                      <a:lnTo>
                        <a:pt x="3" y="8"/>
                      </a:lnTo>
                      <a:lnTo>
                        <a:pt x="3" y="8"/>
                      </a:lnTo>
                      <a:lnTo>
                        <a:pt x="3" y="8"/>
                      </a:lnTo>
                      <a:lnTo>
                        <a:pt x="3" y="8"/>
                      </a:lnTo>
                      <a:lnTo>
                        <a:pt x="3" y="8"/>
                      </a:lnTo>
                      <a:lnTo>
                        <a:pt x="5" y="8"/>
                      </a:lnTo>
                      <a:lnTo>
                        <a:pt x="5" y="8"/>
                      </a:lnTo>
                      <a:lnTo>
                        <a:pt x="5" y="8"/>
                      </a:lnTo>
                      <a:lnTo>
                        <a:pt x="7" y="8"/>
                      </a:lnTo>
                      <a:lnTo>
                        <a:pt x="7" y="8"/>
                      </a:lnTo>
                      <a:lnTo>
                        <a:pt x="7" y="8"/>
                      </a:lnTo>
                      <a:lnTo>
                        <a:pt x="7" y="8"/>
                      </a:lnTo>
                      <a:lnTo>
                        <a:pt x="7" y="8"/>
                      </a:lnTo>
                      <a:lnTo>
                        <a:pt x="7" y="6"/>
                      </a:lnTo>
                      <a:lnTo>
                        <a:pt x="7" y="6"/>
                      </a:lnTo>
                      <a:lnTo>
                        <a:pt x="9" y="6"/>
                      </a:lnTo>
                      <a:lnTo>
                        <a:pt x="9" y="6"/>
                      </a:lnTo>
                      <a:lnTo>
                        <a:pt x="9" y="8"/>
                      </a:lnTo>
                      <a:lnTo>
                        <a:pt x="9" y="8"/>
                      </a:lnTo>
                      <a:lnTo>
                        <a:pt x="11" y="8"/>
                      </a:lnTo>
                      <a:lnTo>
                        <a:pt x="11" y="6"/>
                      </a:lnTo>
                      <a:lnTo>
                        <a:pt x="11" y="6"/>
                      </a:lnTo>
                      <a:lnTo>
                        <a:pt x="11" y="6"/>
                      </a:lnTo>
                      <a:lnTo>
                        <a:pt x="11" y="6"/>
                      </a:lnTo>
                      <a:lnTo>
                        <a:pt x="13" y="6"/>
                      </a:lnTo>
                      <a:lnTo>
                        <a:pt x="13" y="6"/>
                      </a:lnTo>
                      <a:lnTo>
                        <a:pt x="13" y="6"/>
                      </a:lnTo>
                      <a:lnTo>
                        <a:pt x="13" y="6"/>
                      </a:lnTo>
                      <a:lnTo>
                        <a:pt x="13" y="4"/>
                      </a:lnTo>
                      <a:lnTo>
                        <a:pt x="15" y="4"/>
                      </a:lnTo>
                      <a:lnTo>
                        <a:pt x="15" y="4"/>
                      </a:lnTo>
                      <a:lnTo>
                        <a:pt x="15" y="4"/>
                      </a:lnTo>
                      <a:lnTo>
                        <a:pt x="17" y="4"/>
                      </a:lnTo>
                      <a:lnTo>
                        <a:pt x="17" y="4"/>
                      </a:lnTo>
                      <a:lnTo>
                        <a:pt x="17" y="4"/>
                      </a:lnTo>
                      <a:lnTo>
                        <a:pt x="17" y="2"/>
                      </a:lnTo>
                      <a:lnTo>
                        <a:pt x="19" y="2"/>
                      </a:lnTo>
                      <a:lnTo>
                        <a:pt x="19" y="2"/>
                      </a:lnTo>
                      <a:lnTo>
                        <a:pt x="19" y="4"/>
                      </a:lnTo>
                      <a:lnTo>
                        <a:pt x="19" y="4"/>
                      </a:lnTo>
                      <a:lnTo>
                        <a:pt x="21" y="4"/>
                      </a:lnTo>
                      <a:lnTo>
                        <a:pt x="21" y="4"/>
                      </a:lnTo>
                      <a:lnTo>
                        <a:pt x="21" y="2"/>
                      </a:lnTo>
                      <a:lnTo>
                        <a:pt x="22" y="2"/>
                      </a:lnTo>
                      <a:lnTo>
                        <a:pt x="22" y="4"/>
                      </a:lnTo>
                      <a:lnTo>
                        <a:pt x="22" y="4"/>
                      </a:lnTo>
                      <a:lnTo>
                        <a:pt x="22" y="4"/>
                      </a:lnTo>
                      <a:lnTo>
                        <a:pt x="22" y="4"/>
                      </a:lnTo>
                      <a:lnTo>
                        <a:pt x="24" y="4"/>
                      </a:lnTo>
                      <a:lnTo>
                        <a:pt x="24" y="4"/>
                      </a:lnTo>
                      <a:lnTo>
                        <a:pt x="24" y="6"/>
                      </a:lnTo>
                      <a:lnTo>
                        <a:pt x="24" y="6"/>
                      </a:lnTo>
                      <a:lnTo>
                        <a:pt x="26" y="6"/>
                      </a:lnTo>
                      <a:lnTo>
                        <a:pt x="26" y="6"/>
                      </a:lnTo>
                      <a:lnTo>
                        <a:pt x="28" y="6"/>
                      </a:lnTo>
                      <a:lnTo>
                        <a:pt x="28" y="6"/>
                      </a:lnTo>
                      <a:lnTo>
                        <a:pt x="28" y="6"/>
                      </a:lnTo>
                      <a:lnTo>
                        <a:pt x="28" y="6"/>
                      </a:lnTo>
                      <a:lnTo>
                        <a:pt x="30" y="6"/>
                      </a:lnTo>
                      <a:lnTo>
                        <a:pt x="30" y="8"/>
                      </a:lnTo>
                      <a:lnTo>
                        <a:pt x="30" y="8"/>
                      </a:lnTo>
                      <a:lnTo>
                        <a:pt x="30" y="8"/>
                      </a:lnTo>
                      <a:lnTo>
                        <a:pt x="32" y="8"/>
                      </a:lnTo>
                      <a:lnTo>
                        <a:pt x="32" y="8"/>
                      </a:lnTo>
                      <a:lnTo>
                        <a:pt x="32" y="8"/>
                      </a:lnTo>
                      <a:lnTo>
                        <a:pt x="34" y="8"/>
                      </a:lnTo>
                      <a:lnTo>
                        <a:pt x="34" y="8"/>
                      </a:lnTo>
                      <a:lnTo>
                        <a:pt x="34" y="8"/>
                      </a:lnTo>
                      <a:lnTo>
                        <a:pt x="34" y="10"/>
                      </a:lnTo>
                      <a:lnTo>
                        <a:pt x="34" y="10"/>
                      </a:lnTo>
                      <a:lnTo>
                        <a:pt x="36" y="10"/>
                      </a:lnTo>
                      <a:lnTo>
                        <a:pt x="36" y="10"/>
                      </a:lnTo>
                      <a:lnTo>
                        <a:pt x="36" y="10"/>
                      </a:lnTo>
                      <a:lnTo>
                        <a:pt x="38" y="10"/>
                      </a:lnTo>
                      <a:lnTo>
                        <a:pt x="38" y="8"/>
                      </a:lnTo>
                      <a:lnTo>
                        <a:pt x="38" y="8"/>
                      </a:lnTo>
                      <a:lnTo>
                        <a:pt x="38" y="8"/>
                      </a:lnTo>
                      <a:lnTo>
                        <a:pt x="40" y="8"/>
                      </a:lnTo>
                      <a:lnTo>
                        <a:pt x="40" y="8"/>
                      </a:lnTo>
                      <a:lnTo>
                        <a:pt x="40" y="8"/>
                      </a:lnTo>
                      <a:lnTo>
                        <a:pt x="42" y="8"/>
                      </a:lnTo>
                      <a:lnTo>
                        <a:pt x="42" y="8"/>
                      </a:lnTo>
                      <a:lnTo>
                        <a:pt x="42" y="8"/>
                      </a:lnTo>
                      <a:lnTo>
                        <a:pt x="42" y="8"/>
                      </a:lnTo>
                      <a:lnTo>
                        <a:pt x="42" y="6"/>
                      </a:lnTo>
                      <a:lnTo>
                        <a:pt x="42" y="6"/>
                      </a:lnTo>
                      <a:lnTo>
                        <a:pt x="42" y="4"/>
                      </a:lnTo>
                      <a:lnTo>
                        <a:pt x="42" y="4"/>
                      </a:lnTo>
                      <a:lnTo>
                        <a:pt x="42" y="4"/>
                      </a:lnTo>
                      <a:lnTo>
                        <a:pt x="42" y="4"/>
                      </a:lnTo>
                      <a:lnTo>
                        <a:pt x="44" y="4"/>
                      </a:lnTo>
                      <a:lnTo>
                        <a:pt x="44" y="4"/>
                      </a:lnTo>
                      <a:lnTo>
                        <a:pt x="44" y="6"/>
                      </a:lnTo>
                      <a:lnTo>
                        <a:pt x="44" y="6"/>
                      </a:lnTo>
                      <a:lnTo>
                        <a:pt x="44" y="8"/>
                      </a:lnTo>
                      <a:lnTo>
                        <a:pt x="44" y="8"/>
                      </a:lnTo>
                      <a:lnTo>
                        <a:pt x="44" y="8"/>
                      </a:lnTo>
                      <a:lnTo>
                        <a:pt x="44" y="8"/>
                      </a:lnTo>
                      <a:lnTo>
                        <a:pt x="45" y="8"/>
                      </a:lnTo>
                      <a:lnTo>
                        <a:pt x="45" y="8"/>
                      </a:lnTo>
                      <a:lnTo>
                        <a:pt x="45" y="8"/>
                      </a:lnTo>
                      <a:lnTo>
                        <a:pt x="45" y="8"/>
                      </a:lnTo>
                      <a:lnTo>
                        <a:pt x="45" y="8"/>
                      </a:lnTo>
                      <a:lnTo>
                        <a:pt x="47" y="8"/>
                      </a:lnTo>
                      <a:lnTo>
                        <a:pt x="47" y="8"/>
                      </a:lnTo>
                      <a:lnTo>
                        <a:pt x="49" y="8"/>
                      </a:lnTo>
                      <a:lnTo>
                        <a:pt x="49" y="10"/>
                      </a:lnTo>
                      <a:lnTo>
                        <a:pt x="49" y="10"/>
                      </a:lnTo>
                      <a:lnTo>
                        <a:pt x="49" y="10"/>
                      </a:lnTo>
                      <a:lnTo>
                        <a:pt x="49" y="10"/>
                      </a:lnTo>
                      <a:lnTo>
                        <a:pt x="49" y="12"/>
                      </a:lnTo>
                      <a:lnTo>
                        <a:pt x="51" y="12"/>
                      </a:lnTo>
                      <a:lnTo>
                        <a:pt x="51" y="10"/>
                      </a:lnTo>
                      <a:lnTo>
                        <a:pt x="51" y="10"/>
                      </a:lnTo>
                      <a:lnTo>
                        <a:pt x="51" y="10"/>
                      </a:lnTo>
                      <a:lnTo>
                        <a:pt x="53" y="10"/>
                      </a:lnTo>
                      <a:lnTo>
                        <a:pt x="53" y="10"/>
                      </a:lnTo>
                      <a:lnTo>
                        <a:pt x="53" y="10"/>
                      </a:lnTo>
                      <a:lnTo>
                        <a:pt x="53" y="8"/>
                      </a:lnTo>
                      <a:lnTo>
                        <a:pt x="53" y="8"/>
                      </a:lnTo>
                      <a:lnTo>
                        <a:pt x="51" y="8"/>
                      </a:lnTo>
                      <a:lnTo>
                        <a:pt x="51" y="8"/>
                      </a:lnTo>
                      <a:lnTo>
                        <a:pt x="51" y="8"/>
                      </a:lnTo>
                      <a:lnTo>
                        <a:pt x="51" y="8"/>
                      </a:lnTo>
                      <a:lnTo>
                        <a:pt x="51" y="8"/>
                      </a:lnTo>
                      <a:lnTo>
                        <a:pt x="53" y="8"/>
                      </a:lnTo>
                      <a:lnTo>
                        <a:pt x="53" y="8"/>
                      </a:lnTo>
                      <a:lnTo>
                        <a:pt x="55" y="8"/>
                      </a:lnTo>
                      <a:lnTo>
                        <a:pt x="55" y="6"/>
                      </a:lnTo>
                      <a:lnTo>
                        <a:pt x="55" y="6"/>
                      </a:lnTo>
                      <a:lnTo>
                        <a:pt x="55" y="8"/>
                      </a:lnTo>
                      <a:lnTo>
                        <a:pt x="55" y="8"/>
                      </a:lnTo>
                      <a:lnTo>
                        <a:pt x="55" y="6"/>
                      </a:lnTo>
                      <a:lnTo>
                        <a:pt x="57" y="6"/>
                      </a:lnTo>
                      <a:lnTo>
                        <a:pt x="57" y="6"/>
                      </a:lnTo>
                      <a:lnTo>
                        <a:pt x="57" y="6"/>
                      </a:lnTo>
                      <a:lnTo>
                        <a:pt x="57" y="6"/>
                      </a:lnTo>
                      <a:lnTo>
                        <a:pt x="59" y="6"/>
                      </a:lnTo>
                      <a:lnTo>
                        <a:pt x="59" y="4"/>
                      </a:lnTo>
                      <a:lnTo>
                        <a:pt x="59" y="4"/>
                      </a:lnTo>
                      <a:lnTo>
                        <a:pt x="59" y="4"/>
                      </a:lnTo>
                      <a:lnTo>
                        <a:pt x="59" y="4"/>
                      </a:lnTo>
                      <a:lnTo>
                        <a:pt x="57" y="4"/>
                      </a:lnTo>
                      <a:lnTo>
                        <a:pt x="57" y="2"/>
                      </a:lnTo>
                      <a:lnTo>
                        <a:pt x="57" y="2"/>
                      </a:lnTo>
                      <a:lnTo>
                        <a:pt x="59" y="2"/>
                      </a:lnTo>
                      <a:lnTo>
                        <a:pt x="59" y="0"/>
                      </a:lnTo>
                      <a:lnTo>
                        <a:pt x="59" y="0"/>
                      </a:lnTo>
                      <a:lnTo>
                        <a:pt x="59" y="0"/>
                      </a:lnTo>
                      <a:lnTo>
                        <a:pt x="61" y="0"/>
                      </a:lnTo>
                      <a:lnTo>
                        <a:pt x="61" y="0"/>
                      </a:lnTo>
                      <a:lnTo>
                        <a:pt x="61" y="0"/>
                      </a:lnTo>
                      <a:lnTo>
                        <a:pt x="61"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0" name="Freeform 990">
                  <a:extLst>
                    <a:ext uri="{FF2B5EF4-FFF2-40B4-BE49-F238E27FC236}">
                      <a16:creationId xmlns:a16="http://schemas.microsoft.com/office/drawing/2014/main" id="{BE172044-57B9-45DC-BAC3-601E90A09034}"/>
                    </a:ext>
                  </a:extLst>
                </p:cNvPr>
                <p:cNvSpPr>
                  <a:spLocks/>
                </p:cNvSpPr>
                <p:nvPr/>
              </p:nvSpPr>
              <p:spPr bwMode="auto">
                <a:xfrm>
                  <a:off x="18423078" y="4548189"/>
                  <a:ext cx="53975" cy="112713"/>
                </a:xfrm>
                <a:custGeom>
                  <a:avLst/>
                  <a:gdLst>
                    <a:gd name="T0" fmla="*/ 23 w 34"/>
                    <a:gd name="T1" fmla="*/ 66 h 71"/>
                    <a:gd name="T2" fmla="*/ 21 w 34"/>
                    <a:gd name="T3" fmla="*/ 66 h 71"/>
                    <a:gd name="T4" fmla="*/ 19 w 34"/>
                    <a:gd name="T5" fmla="*/ 62 h 71"/>
                    <a:gd name="T6" fmla="*/ 17 w 34"/>
                    <a:gd name="T7" fmla="*/ 60 h 71"/>
                    <a:gd name="T8" fmla="*/ 15 w 34"/>
                    <a:gd name="T9" fmla="*/ 56 h 71"/>
                    <a:gd name="T10" fmla="*/ 11 w 34"/>
                    <a:gd name="T11" fmla="*/ 60 h 71"/>
                    <a:gd name="T12" fmla="*/ 15 w 34"/>
                    <a:gd name="T13" fmla="*/ 62 h 71"/>
                    <a:gd name="T14" fmla="*/ 15 w 34"/>
                    <a:gd name="T15" fmla="*/ 66 h 71"/>
                    <a:gd name="T16" fmla="*/ 9 w 34"/>
                    <a:gd name="T17" fmla="*/ 64 h 71"/>
                    <a:gd name="T18" fmla="*/ 7 w 34"/>
                    <a:gd name="T19" fmla="*/ 60 h 71"/>
                    <a:gd name="T20" fmla="*/ 5 w 34"/>
                    <a:gd name="T21" fmla="*/ 64 h 71"/>
                    <a:gd name="T22" fmla="*/ 3 w 34"/>
                    <a:gd name="T23" fmla="*/ 60 h 71"/>
                    <a:gd name="T24" fmla="*/ 3 w 34"/>
                    <a:gd name="T25" fmla="*/ 58 h 71"/>
                    <a:gd name="T26" fmla="*/ 0 w 34"/>
                    <a:gd name="T27" fmla="*/ 54 h 71"/>
                    <a:gd name="T28" fmla="*/ 3 w 34"/>
                    <a:gd name="T29" fmla="*/ 50 h 71"/>
                    <a:gd name="T30" fmla="*/ 5 w 34"/>
                    <a:gd name="T31" fmla="*/ 52 h 71"/>
                    <a:gd name="T32" fmla="*/ 9 w 34"/>
                    <a:gd name="T33" fmla="*/ 52 h 71"/>
                    <a:gd name="T34" fmla="*/ 13 w 34"/>
                    <a:gd name="T35" fmla="*/ 54 h 71"/>
                    <a:gd name="T36" fmla="*/ 11 w 34"/>
                    <a:gd name="T37" fmla="*/ 52 h 71"/>
                    <a:gd name="T38" fmla="*/ 11 w 34"/>
                    <a:gd name="T39" fmla="*/ 46 h 71"/>
                    <a:gd name="T40" fmla="*/ 11 w 34"/>
                    <a:gd name="T41" fmla="*/ 43 h 71"/>
                    <a:gd name="T42" fmla="*/ 9 w 34"/>
                    <a:gd name="T43" fmla="*/ 39 h 71"/>
                    <a:gd name="T44" fmla="*/ 9 w 34"/>
                    <a:gd name="T45" fmla="*/ 33 h 71"/>
                    <a:gd name="T46" fmla="*/ 9 w 34"/>
                    <a:gd name="T47" fmla="*/ 29 h 71"/>
                    <a:gd name="T48" fmla="*/ 7 w 34"/>
                    <a:gd name="T49" fmla="*/ 25 h 71"/>
                    <a:gd name="T50" fmla="*/ 7 w 34"/>
                    <a:gd name="T51" fmla="*/ 20 h 71"/>
                    <a:gd name="T52" fmla="*/ 9 w 34"/>
                    <a:gd name="T53" fmla="*/ 14 h 71"/>
                    <a:gd name="T54" fmla="*/ 9 w 34"/>
                    <a:gd name="T55" fmla="*/ 10 h 71"/>
                    <a:gd name="T56" fmla="*/ 13 w 34"/>
                    <a:gd name="T57" fmla="*/ 6 h 71"/>
                    <a:gd name="T58" fmla="*/ 15 w 34"/>
                    <a:gd name="T59" fmla="*/ 4 h 71"/>
                    <a:gd name="T60" fmla="*/ 19 w 34"/>
                    <a:gd name="T61" fmla="*/ 2 h 71"/>
                    <a:gd name="T62" fmla="*/ 17 w 34"/>
                    <a:gd name="T63" fmla="*/ 4 h 71"/>
                    <a:gd name="T64" fmla="*/ 17 w 34"/>
                    <a:gd name="T65" fmla="*/ 10 h 71"/>
                    <a:gd name="T66" fmla="*/ 19 w 34"/>
                    <a:gd name="T67" fmla="*/ 12 h 71"/>
                    <a:gd name="T68" fmla="*/ 19 w 34"/>
                    <a:gd name="T69" fmla="*/ 14 h 71"/>
                    <a:gd name="T70" fmla="*/ 19 w 34"/>
                    <a:gd name="T71" fmla="*/ 22 h 71"/>
                    <a:gd name="T72" fmla="*/ 15 w 34"/>
                    <a:gd name="T73" fmla="*/ 23 h 71"/>
                    <a:gd name="T74" fmla="*/ 19 w 34"/>
                    <a:gd name="T75" fmla="*/ 23 h 71"/>
                    <a:gd name="T76" fmla="*/ 19 w 34"/>
                    <a:gd name="T77" fmla="*/ 22 h 71"/>
                    <a:gd name="T78" fmla="*/ 21 w 34"/>
                    <a:gd name="T79" fmla="*/ 18 h 71"/>
                    <a:gd name="T80" fmla="*/ 24 w 34"/>
                    <a:gd name="T81" fmla="*/ 14 h 71"/>
                    <a:gd name="T82" fmla="*/ 30 w 34"/>
                    <a:gd name="T83" fmla="*/ 14 h 71"/>
                    <a:gd name="T84" fmla="*/ 30 w 34"/>
                    <a:gd name="T85" fmla="*/ 18 h 71"/>
                    <a:gd name="T86" fmla="*/ 30 w 34"/>
                    <a:gd name="T87" fmla="*/ 22 h 71"/>
                    <a:gd name="T88" fmla="*/ 28 w 34"/>
                    <a:gd name="T89" fmla="*/ 27 h 71"/>
                    <a:gd name="T90" fmla="*/ 24 w 34"/>
                    <a:gd name="T91" fmla="*/ 29 h 71"/>
                    <a:gd name="T92" fmla="*/ 23 w 34"/>
                    <a:gd name="T93" fmla="*/ 33 h 71"/>
                    <a:gd name="T94" fmla="*/ 28 w 34"/>
                    <a:gd name="T95" fmla="*/ 35 h 71"/>
                    <a:gd name="T96" fmla="*/ 30 w 34"/>
                    <a:gd name="T97" fmla="*/ 37 h 71"/>
                    <a:gd name="T98" fmla="*/ 32 w 34"/>
                    <a:gd name="T99" fmla="*/ 41 h 71"/>
                    <a:gd name="T100" fmla="*/ 30 w 34"/>
                    <a:gd name="T101" fmla="*/ 43 h 71"/>
                    <a:gd name="T102" fmla="*/ 26 w 34"/>
                    <a:gd name="T103" fmla="*/ 41 h 71"/>
                    <a:gd name="T104" fmla="*/ 21 w 34"/>
                    <a:gd name="T105" fmla="*/ 39 h 71"/>
                    <a:gd name="T106" fmla="*/ 17 w 34"/>
                    <a:gd name="T107" fmla="*/ 37 h 71"/>
                    <a:gd name="T108" fmla="*/ 17 w 34"/>
                    <a:gd name="T109" fmla="*/ 43 h 71"/>
                    <a:gd name="T110" fmla="*/ 17 w 34"/>
                    <a:gd name="T111" fmla="*/ 48 h 71"/>
                    <a:gd name="T112" fmla="*/ 19 w 34"/>
                    <a:gd name="T113" fmla="*/ 52 h 71"/>
                    <a:gd name="T114" fmla="*/ 21 w 34"/>
                    <a:gd name="T115" fmla="*/ 58 h 71"/>
                    <a:gd name="T116" fmla="*/ 23 w 34"/>
                    <a:gd name="T117" fmla="*/ 62 h 71"/>
                    <a:gd name="T118" fmla="*/ 26 w 34"/>
                    <a:gd name="T119" fmla="*/ 66 h 71"/>
                    <a:gd name="T120" fmla="*/ 26 w 34"/>
                    <a:gd name="T121" fmla="*/ 67 h 71"/>
                    <a:gd name="T122" fmla="*/ 26 w 34"/>
                    <a:gd name="T12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71">
                      <a:moveTo>
                        <a:pt x="23" y="69"/>
                      </a:moveTo>
                      <a:lnTo>
                        <a:pt x="23" y="69"/>
                      </a:lnTo>
                      <a:lnTo>
                        <a:pt x="23" y="69"/>
                      </a:lnTo>
                      <a:lnTo>
                        <a:pt x="23" y="67"/>
                      </a:lnTo>
                      <a:lnTo>
                        <a:pt x="23" y="67"/>
                      </a:lnTo>
                      <a:lnTo>
                        <a:pt x="23" y="67"/>
                      </a:lnTo>
                      <a:lnTo>
                        <a:pt x="23" y="66"/>
                      </a:lnTo>
                      <a:lnTo>
                        <a:pt x="23" y="66"/>
                      </a:lnTo>
                      <a:lnTo>
                        <a:pt x="23" y="66"/>
                      </a:lnTo>
                      <a:lnTo>
                        <a:pt x="21" y="66"/>
                      </a:lnTo>
                      <a:lnTo>
                        <a:pt x="21" y="64"/>
                      </a:lnTo>
                      <a:lnTo>
                        <a:pt x="21" y="64"/>
                      </a:lnTo>
                      <a:lnTo>
                        <a:pt x="21" y="64"/>
                      </a:lnTo>
                      <a:lnTo>
                        <a:pt x="21" y="64"/>
                      </a:lnTo>
                      <a:lnTo>
                        <a:pt x="21" y="64"/>
                      </a:lnTo>
                      <a:lnTo>
                        <a:pt x="21" y="66"/>
                      </a:lnTo>
                      <a:lnTo>
                        <a:pt x="19" y="66"/>
                      </a:lnTo>
                      <a:lnTo>
                        <a:pt x="19" y="66"/>
                      </a:lnTo>
                      <a:lnTo>
                        <a:pt x="19" y="64"/>
                      </a:lnTo>
                      <a:lnTo>
                        <a:pt x="19" y="64"/>
                      </a:lnTo>
                      <a:lnTo>
                        <a:pt x="19" y="64"/>
                      </a:lnTo>
                      <a:lnTo>
                        <a:pt x="21" y="64"/>
                      </a:lnTo>
                      <a:lnTo>
                        <a:pt x="21" y="62"/>
                      </a:lnTo>
                      <a:lnTo>
                        <a:pt x="19" y="62"/>
                      </a:lnTo>
                      <a:lnTo>
                        <a:pt x="19" y="62"/>
                      </a:lnTo>
                      <a:lnTo>
                        <a:pt x="19" y="62"/>
                      </a:lnTo>
                      <a:lnTo>
                        <a:pt x="17" y="62"/>
                      </a:lnTo>
                      <a:lnTo>
                        <a:pt x="17" y="60"/>
                      </a:lnTo>
                      <a:lnTo>
                        <a:pt x="17" y="60"/>
                      </a:lnTo>
                      <a:lnTo>
                        <a:pt x="17" y="60"/>
                      </a:lnTo>
                      <a:lnTo>
                        <a:pt x="17" y="60"/>
                      </a:lnTo>
                      <a:lnTo>
                        <a:pt x="17" y="60"/>
                      </a:lnTo>
                      <a:lnTo>
                        <a:pt x="17" y="58"/>
                      </a:lnTo>
                      <a:lnTo>
                        <a:pt x="17" y="58"/>
                      </a:lnTo>
                      <a:lnTo>
                        <a:pt x="15" y="58"/>
                      </a:lnTo>
                      <a:lnTo>
                        <a:pt x="15" y="56"/>
                      </a:lnTo>
                      <a:lnTo>
                        <a:pt x="15" y="56"/>
                      </a:lnTo>
                      <a:lnTo>
                        <a:pt x="15" y="56"/>
                      </a:lnTo>
                      <a:lnTo>
                        <a:pt x="15" y="56"/>
                      </a:lnTo>
                      <a:lnTo>
                        <a:pt x="15" y="56"/>
                      </a:lnTo>
                      <a:lnTo>
                        <a:pt x="13" y="56"/>
                      </a:lnTo>
                      <a:lnTo>
                        <a:pt x="13" y="56"/>
                      </a:lnTo>
                      <a:lnTo>
                        <a:pt x="13" y="58"/>
                      </a:lnTo>
                      <a:lnTo>
                        <a:pt x="13" y="58"/>
                      </a:lnTo>
                      <a:lnTo>
                        <a:pt x="11" y="58"/>
                      </a:lnTo>
                      <a:lnTo>
                        <a:pt x="11" y="60"/>
                      </a:lnTo>
                      <a:lnTo>
                        <a:pt x="11" y="60"/>
                      </a:lnTo>
                      <a:lnTo>
                        <a:pt x="11" y="60"/>
                      </a:lnTo>
                      <a:lnTo>
                        <a:pt x="11" y="60"/>
                      </a:lnTo>
                      <a:lnTo>
                        <a:pt x="11" y="60"/>
                      </a:lnTo>
                      <a:lnTo>
                        <a:pt x="13" y="60"/>
                      </a:lnTo>
                      <a:lnTo>
                        <a:pt x="13" y="60"/>
                      </a:lnTo>
                      <a:lnTo>
                        <a:pt x="15" y="60"/>
                      </a:lnTo>
                      <a:lnTo>
                        <a:pt x="15" y="60"/>
                      </a:lnTo>
                      <a:lnTo>
                        <a:pt x="15" y="60"/>
                      </a:lnTo>
                      <a:lnTo>
                        <a:pt x="15" y="62"/>
                      </a:lnTo>
                      <a:lnTo>
                        <a:pt x="17" y="62"/>
                      </a:lnTo>
                      <a:lnTo>
                        <a:pt x="17" y="62"/>
                      </a:lnTo>
                      <a:lnTo>
                        <a:pt x="17" y="64"/>
                      </a:lnTo>
                      <a:lnTo>
                        <a:pt x="17" y="64"/>
                      </a:lnTo>
                      <a:lnTo>
                        <a:pt x="15" y="64"/>
                      </a:lnTo>
                      <a:lnTo>
                        <a:pt x="15" y="66"/>
                      </a:lnTo>
                      <a:lnTo>
                        <a:pt x="15" y="66"/>
                      </a:lnTo>
                      <a:lnTo>
                        <a:pt x="15" y="66"/>
                      </a:lnTo>
                      <a:lnTo>
                        <a:pt x="13" y="66"/>
                      </a:lnTo>
                      <a:lnTo>
                        <a:pt x="13" y="66"/>
                      </a:lnTo>
                      <a:lnTo>
                        <a:pt x="11" y="66"/>
                      </a:lnTo>
                      <a:lnTo>
                        <a:pt x="11" y="64"/>
                      </a:lnTo>
                      <a:lnTo>
                        <a:pt x="11" y="64"/>
                      </a:lnTo>
                      <a:lnTo>
                        <a:pt x="11" y="64"/>
                      </a:lnTo>
                      <a:lnTo>
                        <a:pt x="11" y="64"/>
                      </a:lnTo>
                      <a:lnTo>
                        <a:pt x="9" y="64"/>
                      </a:lnTo>
                      <a:lnTo>
                        <a:pt x="9" y="64"/>
                      </a:lnTo>
                      <a:lnTo>
                        <a:pt x="9" y="64"/>
                      </a:lnTo>
                      <a:lnTo>
                        <a:pt x="9" y="64"/>
                      </a:lnTo>
                      <a:lnTo>
                        <a:pt x="7" y="64"/>
                      </a:lnTo>
                      <a:lnTo>
                        <a:pt x="7" y="64"/>
                      </a:lnTo>
                      <a:lnTo>
                        <a:pt x="7" y="62"/>
                      </a:lnTo>
                      <a:lnTo>
                        <a:pt x="7" y="62"/>
                      </a:lnTo>
                      <a:lnTo>
                        <a:pt x="7" y="60"/>
                      </a:lnTo>
                      <a:lnTo>
                        <a:pt x="7" y="60"/>
                      </a:lnTo>
                      <a:lnTo>
                        <a:pt x="7" y="62"/>
                      </a:lnTo>
                      <a:lnTo>
                        <a:pt x="5" y="62"/>
                      </a:lnTo>
                      <a:lnTo>
                        <a:pt x="5" y="62"/>
                      </a:lnTo>
                      <a:lnTo>
                        <a:pt x="5" y="64"/>
                      </a:lnTo>
                      <a:lnTo>
                        <a:pt x="5" y="64"/>
                      </a:lnTo>
                      <a:lnTo>
                        <a:pt x="5" y="64"/>
                      </a:lnTo>
                      <a:lnTo>
                        <a:pt x="5" y="64"/>
                      </a:lnTo>
                      <a:lnTo>
                        <a:pt x="5" y="64"/>
                      </a:lnTo>
                      <a:lnTo>
                        <a:pt x="3" y="64"/>
                      </a:lnTo>
                      <a:lnTo>
                        <a:pt x="3" y="64"/>
                      </a:lnTo>
                      <a:lnTo>
                        <a:pt x="3" y="64"/>
                      </a:lnTo>
                      <a:lnTo>
                        <a:pt x="3" y="62"/>
                      </a:lnTo>
                      <a:lnTo>
                        <a:pt x="3" y="62"/>
                      </a:lnTo>
                      <a:lnTo>
                        <a:pt x="3" y="60"/>
                      </a:lnTo>
                      <a:lnTo>
                        <a:pt x="3" y="60"/>
                      </a:lnTo>
                      <a:lnTo>
                        <a:pt x="3" y="60"/>
                      </a:lnTo>
                      <a:lnTo>
                        <a:pt x="3" y="60"/>
                      </a:lnTo>
                      <a:lnTo>
                        <a:pt x="3" y="60"/>
                      </a:lnTo>
                      <a:lnTo>
                        <a:pt x="3" y="60"/>
                      </a:lnTo>
                      <a:lnTo>
                        <a:pt x="3" y="60"/>
                      </a:lnTo>
                      <a:lnTo>
                        <a:pt x="3" y="58"/>
                      </a:lnTo>
                      <a:lnTo>
                        <a:pt x="3" y="58"/>
                      </a:lnTo>
                      <a:lnTo>
                        <a:pt x="3" y="58"/>
                      </a:lnTo>
                      <a:lnTo>
                        <a:pt x="1" y="58"/>
                      </a:lnTo>
                      <a:lnTo>
                        <a:pt x="1" y="58"/>
                      </a:lnTo>
                      <a:lnTo>
                        <a:pt x="1" y="56"/>
                      </a:lnTo>
                      <a:lnTo>
                        <a:pt x="1" y="56"/>
                      </a:lnTo>
                      <a:lnTo>
                        <a:pt x="1" y="54"/>
                      </a:lnTo>
                      <a:lnTo>
                        <a:pt x="1" y="54"/>
                      </a:lnTo>
                      <a:lnTo>
                        <a:pt x="1" y="54"/>
                      </a:lnTo>
                      <a:lnTo>
                        <a:pt x="0" y="54"/>
                      </a:lnTo>
                      <a:lnTo>
                        <a:pt x="0" y="52"/>
                      </a:lnTo>
                      <a:lnTo>
                        <a:pt x="0" y="52"/>
                      </a:lnTo>
                      <a:lnTo>
                        <a:pt x="0" y="52"/>
                      </a:lnTo>
                      <a:lnTo>
                        <a:pt x="1" y="52"/>
                      </a:lnTo>
                      <a:lnTo>
                        <a:pt x="1" y="52"/>
                      </a:lnTo>
                      <a:lnTo>
                        <a:pt x="1" y="50"/>
                      </a:lnTo>
                      <a:lnTo>
                        <a:pt x="3" y="50"/>
                      </a:lnTo>
                      <a:lnTo>
                        <a:pt x="3" y="50"/>
                      </a:lnTo>
                      <a:lnTo>
                        <a:pt x="3" y="52"/>
                      </a:lnTo>
                      <a:lnTo>
                        <a:pt x="3" y="52"/>
                      </a:lnTo>
                      <a:lnTo>
                        <a:pt x="3" y="52"/>
                      </a:lnTo>
                      <a:lnTo>
                        <a:pt x="3" y="52"/>
                      </a:lnTo>
                      <a:lnTo>
                        <a:pt x="5" y="52"/>
                      </a:lnTo>
                      <a:lnTo>
                        <a:pt x="5" y="52"/>
                      </a:lnTo>
                      <a:lnTo>
                        <a:pt x="5" y="52"/>
                      </a:lnTo>
                      <a:lnTo>
                        <a:pt x="5" y="52"/>
                      </a:lnTo>
                      <a:lnTo>
                        <a:pt x="5" y="52"/>
                      </a:lnTo>
                      <a:lnTo>
                        <a:pt x="5" y="52"/>
                      </a:lnTo>
                      <a:lnTo>
                        <a:pt x="5" y="52"/>
                      </a:lnTo>
                      <a:lnTo>
                        <a:pt x="7" y="52"/>
                      </a:lnTo>
                      <a:lnTo>
                        <a:pt x="7" y="52"/>
                      </a:lnTo>
                      <a:lnTo>
                        <a:pt x="7" y="54"/>
                      </a:lnTo>
                      <a:lnTo>
                        <a:pt x="9" y="54"/>
                      </a:lnTo>
                      <a:lnTo>
                        <a:pt x="9" y="52"/>
                      </a:lnTo>
                      <a:lnTo>
                        <a:pt x="9" y="52"/>
                      </a:lnTo>
                      <a:lnTo>
                        <a:pt x="9" y="52"/>
                      </a:lnTo>
                      <a:lnTo>
                        <a:pt x="11" y="52"/>
                      </a:lnTo>
                      <a:lnTo>
                        <a:pt x="11" y="54"/>
                      </a:lnTo>
                      <a:lnTo>
                        <a:pt x="11" y="54"/>
                      </a:lnTo>
                      <a:lnTo>
                        <a:pt x="11" y="54"/>
                      </a:lnTo>
                      <a:lnTo>
                        <a:pt x="11" y="54"/>
                      </a:lnTo>
                      <a:lnTo>
                        <a:pt x="13" y="54"/>
                      </a:lnTo>
                      <a:lnTo>
                        <a:pt x="13" y="56"/>
                      </a:lnTo>
                      <a:lnTo>
                        <a:pt x="13" y="56"/>
                      </a:lnTo>
                      <a:lnTo>
                        <a:pt x="13" y="54"/>
                      </a:lnTo>
                      <a:lnTo>
                        <a:pt x="13" y="54"/>
                      </a:lnTo>
                      <a:lnTo>
                        <a:pt x="13" y="54"/>
                      </a:lnTo>
                      <a:lnTo>
                        <a:pt x="13" y="52"/>
                      </a:lnTo>
                      <a:lnTo>
                        <a:pt x="11" y="52"/>
                      </a:lnTo>
                      <a:lnTo>
                        <a:pt x="11" y="52"/>
                      </a:lnTo>
                      <a:lnTo>
                        <a:pt x="11" y="52"/>
                      </a:lnTo>
                      <a:lnTo>
                        <a:pt x="11" y="52"/>
                      </a:lnTo>
                      <a:lnTo>
                        <a:pt x="11" y="50"/>
                      </a:lnTo>
                      <a:lnTo>
                        <a:pt x="11" y="50"/>
                      </a:lnTo>
                      <a:lnTo>
                        <a:pt x="11" y="50"/>
                      </a:lnTo>
                      <a:lnTo>
                        <a:pt x="11" y="48"/>
                      </a:lnTo>
                      <a:lnTo>
                        <a:pt x="11" y="48"/>
                      </a:lnTo>
                      <a:lnTo>
                        <a:pt x="11" y="46"/>
                      </a:lnTo>
                      <a:lnTo>
                        <a:pt x="11" y="46"/>
                      </a:lnTo>
                      <a:lnTo>
                        <a:pt x="13" y="46"/>
                      </a:lnTo>
                      <a:lnTo>
                        <a:pt x="13" y="45"/>
                      </a:lnTo>
                      <a:lnTo>
                        <a:pt x="11" y="45"/>
                      </a:lnTo>
                      <a:lnTo>
                        <a:pt x="11" y="45"/>
                      </a:lnTo>
                      <a:lnTo>
                        <a:pt x="11" y="45"/>
                      </a:lnTo>
                      <a:lnTo>
                        <a:pt x="11" y="43"/>
                      </a:lnTo>
                      <a:lnTo>
                        <a:pt x="11" y="43"/>
                      </a:lnTo>
                      <a:lnTo>
                        <a:pt x="13" y="43"/>
                      </a:lnTo>
                      <a:lnTo>
                        <a:pt x="13" y="41"/>
                      </a:lnTo>
                      <a:lnTo>
                        <a:pt x="13" y="41"/>
                      </a:lnTo>
                      <a:lnTo>
                        <a:pt x="11" y="41"/>
                      </a:lnTo>
                      <a:lnTo>
                        <a:pt x="11" y="41"/>
                      </a:lnTo>
                      <a:lnTo>
                        <a:pt x="11" y="41"/>
                      </a:lnTo>
                      <a:lnTo>
                        <a:pt x="11" y="39"/>
                      </a:lnTo>
                      <a:lnTo>
                        <a:pt x="9" y="39"/>
                      </a:lnTo>
                      <a:lnTo>
                        <a:pt x="9" y="39"/>
                      </a:lnTo>
                      <a:lnTo>
                        <a:pt x="9" y="39"/>
                      </a:lnTo>
                      <a:lnTo>
                        <a:pt x="9" y="37"/>
                      </a:lnTo>
                      <a:lnTo>
                        <a:pt x="9" y="37"/>
                      </a:lnTo>
                      <a:lnTo>
                        <a:pt x="9" y="37"/>
                      </a:lnTo>
                      <a:lnTo>
                        <a:pt x="9" y="35"/>
                      </a:lnTo>
                      <a:lnTo>
                        <a:pt x="9" y="35"/>
                      </a:lnTo>
                      <a:lnTo>
                        <a:pt x="9" y="33"/>
                      </a:lnTo>
                      <a:lnTo>
                        <a:pt x="9" y="33"/>
                      </a:lnTo>
                      <a:lnTo>
                        <a:pt x="9" y="33"/>
                      </a:lnTo>
                      <a:lnTo>
                        <a:pt x="9" y="31"/>
                      </a:lnTo>
                      <a:lnTo>
                        <a:pt x="9" y="31"/>
                      </a:lnTo>
                      <a:lnTo>
                        <a:pt x="11" y="31"/>
                      </a:lnTo>
                      <a:lnTo>
                        <a:pt x="11" y="29"/>
                      </a:lnTo>
                      <a:lnTo>
                        <a:pt x="9" y="29"/>
                      </a:lnTo>
                      <a:lnTo>
                        <a:pt x="9" y="29"/>
                      </a:lnTo>
                      <a:lnTo>
                        <a:pt x="9" y="29"/>
                      </a:lnTo>
                      <a:lnTo>
                        <a:pt x="9" y="29"/>
                      </a:lnTo>
                      <a:lnTo>
                        <a:pt x="9" y="29"/>
                      </a:lnTo>
                      <a:lnTo>
                        <a:pt x="9" y="27"/>
                      </a:lnTo>
                      <a:lnTo>
                        <a:pt x="9" y="27"/>
                      </a:lnTo>
                      <a:lnTo>
                        <a:pt x="7" y="27"/>
                      </a:lnTo>
                      <a:lnTo>
                        <a:pt x="7" y="27"/>
                      </a:lnTo>
                      <a:lnTo>
                        <a:pt x="7" y="25"/>
                      </a:lnTo>
                      <a:lnTo>
                        <a:pt x="7" y="25"/>
                      </a:lnTo>
                      <a:lnTo>
                        <a:pt x="7" y="23"/>
                      </a:lnTo>
                      <a:lnTo>
                        <a:pt x="7" y="23"/>
                      </a:lnTo>
                      <a:lnTo>
                        <a:pt x="7" y="22"/>
                      </a:lnTo>
                      <a:lnTo>
                        <a:pt x="7" y="22"/>
                      </a:lnTo>
                      <a:lnTo>
                        <a:pt x="7" y="22"/>
                      </a:lnTo>
                      <a:lnTo>
                        <a:pt x="7" y="22"/>
                      </a:lnTo>
                      <a:lnTo>
                        <a:pt x="7" y="20"/>
                      </a:lnTo>
                      <a:lnTo>
                        <a:pt x="9" y="20"/>
                      </a:lnTo>
                      <a:lnTo>
                        <a:pt x="9" y="20"/>
                      </a:lnTo>
                      <a:lnTo>
                        <a:pt x="9" y="18"/>
                      </a:lnTo>
                      <a:lnTo>
                        <a:pt x="9" y="18"/>
                      </a:lnTo>
                      <a:lnTo>
                        <a:pt x="9" y="18"/>
                      </a:lnTo>
                      <a:lnTo>
                        <a:pt x="9" y="16"/>
                      </a:lnTo>
                      <a:lnTo>
                        <a:pt x="9" y="16"/>
                      </a:lnTo>
                      <a:lnTo>
                        <a:pt x="9" y="14"/>
                      </a:lnTo>
                      <a:lnTo>
                        <a:pt x="9" y="14"/>
                      </a:lnTo>
                      <a:lnTo>
                        <a:pt x="9" y="14"/>
                      </a:lnTo>
                      <a:lnTo>
                        <a:pt x="9" y="12"/>
                      </a:lnTo>
                      <a:lnTo>
                        <a:pt x="9" y="12"/>
                      </a:lnTo>
                      <a:lnTo>
                        <a:pt x="9" y="12"/>
                      </a:lnTo>
                      <a:lnTo>
                        <a:pt x="9" y="12"/>
                      </a:lnTo>
                      <a:lnTo>
                        <a:pt x="9" y="12"/>
                      </a:lnTo>
                      <a:lnTo>
                        <a:pt x="9" y="10"/>
                      </a:lnTo>
                      <a:lnTo>
                        <a:pt x="11" y="10"/>
                      </a:lnTo>
                      <a:lnTo>
                        <a:pt x="11" y="10"/>
                      </a:lnTo>
                      <a:lnTo>
                        <a:pt x="11" y="10"/>
                      </a:lnTo>
                      <a:lnTo>
                        <a:pt x="11" y="8"/>
                      </a:lnTo>
                      <a:lnTo>
                        <a:pt x="11" y="8"/>
                      </a:lnTo>
                      <a:lnTo>
                        <a:pt x="11" y="8"/>
                      </a:lnTo>
                      <a:lnTo>
                        <a:pt x="11" y="6"/>
                      </a:lnTo>
                      <a:lnTo>
                        <a:pt x="13" y="6"/>
                      </a:lnTo>
                      <a:lnTo>
                        <a:pt x="13" y="6"/>
                      </a:lnTo>
                      <a:lnTo>
                        <a:pt x="13" y="6"/>
                      </a:lnTo>
                      <a:lnTo>
                        <a:pt x="13" y="4"/>
                      </a:lnTo>
                      <a:lnTo>
                        <a:pt x="15" y="4"/>
                      </a:lnTo>
                      <a:lnTo>
                        <a:pt x="15" y="4"/>
                      </a:lnTo>
                      <a:lnTo>
                        <a:pt x="15" y="4"/>
                      </a:lnTo>
                      <a:lnTo>
                        <a:pt x="15" y="4"/>
                      </a:lnTo>
                      <a:lnTo>
                        <a:pt x="15" y="4"/>
                      </a:lnTo>
                      <a:lnTo>
                        <a:pt x="15" y="2"/>
                      </a:lnTo>
                      <a:lnTo>
                        <a:pt x="17" y="2"/>
                      </a:lnTo>
                      <a:lnTo>
                        <a:pt x="17" y="2"/>
                      </a:lnTo>
                      <a:lnTo>
                        <a:pt x="17" y="0"/>
                      </a:lnTo>
                      <a:lnTo>
                        <a:pt x="17" y="0"/>
                      </a:lnTo>
                      <a:lnTo>
                        <a:pt x="17" y="0"/>
                      </a:lnTo>
                      <a:lnTo>
                        <a:pt x="17" y="2"/>
                      </a:lnTo>
                      <a:lnTo>
                        <a:pt x="19" y="2"/>
                      </a:lnTo>
                      <a:lnTo>
                        <a:pt x="19" y="2"/>
                      </a:lnTo>
                      <a:lnTo>
                        <a:pt x="19" y="2"/>
                      </a:lnTo>
                      <a:lnTo>
                        <a:pt x="19" y="4"/>
                      </a:lnTo>
                      <a:lnTo>
                        <a:pt x="19" y="4"/>
                      </a:lnTo>
                      <a:lnTo>
                        <a:pt x="19" y="4"/>
                      </a:lnTo>
                      <a:lnTo>
                        <a:pt x="17" y="4"/>
                      </a:lnTo>
                      <a:lnTo>
                        <a:pt x="17" y="4"/>
                      </a:lnTo>
                      <a:lnTo>
                        <a:pt x="17" y="4"/>
                      </a:lnTo>
                      <a:lnTo>
                        <a:pt x="17" y="6"/>
                      </a:lnTo>
                      <a:lnTo>
                        <a:pt x="17" y="6"/>
                      </a:lnTo>
                      <a:lnTo>
                        <a:pt x="17" y="6"/>
                      </a:lnTo>
                      <a:lnTo>
                        <a:pt x="17" y="8"/>
                      </a:lnTo>
                      <a:lnTo>
                        <a:pt x="15" y="8"/>
                      </a:lnTo>
                      <a:lnTo>
                        <a:pt x="15" y="8"/>
                      </a:lnTo>
                      <a:lnTo>
                        <a:pt x="15" y="10"/>
                      </a:lnTo>
                      <a:lnTo>
                        <a:pt x="17" y="10"/>
                      </a:lnTo>
                      <a:lnTo>
                        <a:pt x="17" y="10"/>
                      </a:lnTo>
                      <a:lnTo>
                        <a:pt x="17" y="10"/>
                      </a:lnTo>
                      <a:lnTo>
                        <a:pt x="17" y="10"/>
                      </a:lnTo>
                      <a:lnTo>
                        <a:pt x="17" y="10"/>
                      </a:lnTo>
                      <a:lnTo>
                        <a:pt x="19" y="10"/>
                      </a:lnTo>
                      <a:lnTo>
                        <a:pt x="19" y="10"/>
                      </a:lnTo>
                      <a:lnTo>
                        <a:pt x="19" y="10"/>
                      </a:lnTo>
                      <a:lnTo>
                        <a:pt x="19" y="12"/>
                      </a:lnTo>
                      <a:lnTo>
                        <a:pt x="21" y="12"/>
                      </a:lnTo>
                      <a:lnTo>
                        <a:pt x="21" y="12"/>
                      </a:lnTo>
                      <a:lnTo>
                        <a:pt x="21" y="12"/>
                      </a:lnTo>
                      <a:lnTo>
                        <a:pt x="21" y="14"/>
                      </a:lnTo>
                      <a:lnTo>
                        <a:pt x="19" y="14"/>
                      </a:lnTo>
                      <a:lnTo>
                        <a:pt x="19" y="14"/>
                      </a:lnTo>
                      <a:lnTo>
                        <a:pt x="19" y="14"/>
                      </a:lnTo>
                      <a:lnTo>
                        <a:pt x="19" y="14"/>
                      </a:lnTo>
                      <a:lnTo>
                        <a:pt x="19" y="16"/>
                      </a:lnTo>
                      <a:lnTo>
                        <a:pt x="19" y="16"/>
                      </a:lnTo>
                      <a:lnTo>
                        <a:pt x="19" y="18"/>
                      </a:lnTo>
                      <a:lnTo>
                        <a:pt x="19" y="18"/>
                      </a:lnTo>
                      <a:lnTo>
                        <a:pt x="19" y="18"/>
                      </a:lnTo>
                      <a:lnTo>
                        <a:pt x="19" y="20"/>
                      </a:lnTo>
                      <a:lnTo>
                        <a:pt x="19" y="20"/>
                      </a:lnTo>
                      <a:lnTo>
                        <a:pt x="19" y="22"/>
                      </a:lnTo>
                      <a:lnTo>
                        <a:pt x="17" y="22"/>
                      </a:lnTo>
                      <a:lnTo>
                        <a:pt x="17" y="22"/>
                      </a:lnTo>
                      <a:lnTo>
                        <a:pt x="17" y="22"/>
                      </a:lnTo>
                      <a:lnTo>
                        <a:pt x="17" y="22"/>
                      </a:lnTo>
                      <a:lnTo>
                        <a:pt x="17" y="23"/>
                      </a:lnTo>
                      <a:lnTo>
                        <a:pt x="17" y="23"/>
                      </a:lnTo>
                      <a:lnTo>
                        <a:pt x="17" y="23"/>
                      </a:lnTo>
                      <a:lnTo>
                        <a:pt x="15" y="23"/>
                      </a:lnTo>
                      <a:lnTo>
                        <a:pt x="15" y="23"/>
                      </a:lnTo>
                      <a:lnTo>
                        <a:pt x="15" y="25"/>
                      </a:lnTo>
                      <a:lnTo>
                        <a:pt x="15" y="25"/>
                      </a:lnTo>
                      <a:lnTo>
                        <a:pt x="17" y="25"/>
                      </a:lnTo>
                      <a:lnTo>
                        <a:pt x="17" y="25"/>
                      </a:lnTo>
                      <a:lnTo>
                        <a:pt x="17" y="23"/>
                      </a:lnTo>
                      <a:lnTo>
                        <a:pt x="17" y="23"/>
                      </a:lnTo>
                      <a:lnTo>
                        <a:pt x="19" y="23"/>
                      </a:lnTo>
                      <a:lnTo>
                        <a:pt x="19" y="23"/>
                      </a:lnTo>
                      <a:lnTo>
                        <a:pt x="19" y="23"/>
                      </a:lnTo>
                      <a:lnTo>
                        <a:pt x="21" y="23"/>
                      </a:lnTo>
                      <a:lnTo>
                        <a:pt x="21" y="23"/>
                      </a:lnTo>
                      <a:lnTo>
                        <a:pt x="21" y="22"/>
                      </a:lnTo>
                      <a:lnTo>
                        <a:pt x="21" y="22"/>
                      </a:lnTo>
                      <a:lnTo>
                        <a:pt x="19" y="22"/>
                      </a:lnTo>
                      <a:lnTo>
                        <a:pt x="19" y="22"/>
                      </a:lnTo>
                      <a:lnTo>
                        <a:pt x="19" y="22"/>
                      </a:lnTo>
                      <a:lnTo>
                        <a:pt x="21" y="22"/>
                      </a:lnTo>
                      <a:lnTo>
                        <a:pt x="21" y="20"/>
                      </a:lnTo>
                      <a:lnTo>
                        <a:pt x="21" y="20"/>
                      </a:lnTo>
                      <a:lnTo>
                        <a:pt x="21" y="20"/>
                      </a:lnTo>
                      <a:lnTo>
                        <a:pt x="21" y="18"/>
                      </a:lnTo>
                      <a:lnTo>
                        <a:pt x="21" y="18"/>
                      </a:lnTo>
                      <a:lnTo>
                        <a:pt x="21" y="18"/>
                      </a:lnTo>
                      <a:lnTo>
                        <a:pt x="23" y="18"/>
                      </a:lnTo>
                      <a:lnTo>
                        <a:pt x="23" y="18"/>
                      </a:lnTo>
                      <a:lnTo>
                        <a:pt x="23" y="18"/>
                      </a:lnTo>
                      <a:lnTo>
                        <a:pt x="23" y="16"/>
                      </a:lnTo>
                      <a:lnTo>
                        <a:pt x="24" y="16"/>
                      </a:lnTo>
                      <a:lnTo>
                        <a:pt x="24" y="16"/>
                      </a:lnTo>
                      <a:lnTo>
                        <a:pt x="24" y="16"/>
                      </a:lnTo>
                      <a:lnTo>
                        <a:pt x="24" y="14"/>
                      </a:lnTo>
                      <a:lnTo>
                        <a:pt x="26" y="14"/>
                      </a:lnTo>
                      <a:lnTo>
                        <a:pt x="26" y="14"/>
                      </a:lnTo>
                      <a:lnTo>
                        <a:pt x="26" y="14"/>
                      </a:lnTo>
                      <a:lnTo>
                        <a:pt x="28" y="14"/>
                      </a:lnTo>
                      <a:lnTo>
                        <a:pt x="28" y="14"/>
                      </a:lnTo>
                      <a:lnTo>
                        <a:pt x="28" y="14"/>
                      </a:lnTo>
                      <a:lnTo>
                        <a:pt x="30" y="14"/>
                      </a:lnTo>
                      <a:lnTo>
                        <a:pt x="30" y="14"/>
                      </a:lnTo>
                      <a:lnTo>
                        <a:pt x="30" y="14"/>
                      </a:lnTo>
                      <a:lnTo>
                        <a:pt x="30" y="14"/>
                      </a:lnTo>
                      <a:lnTo>
                        <a:pt x="30" y="16"/>
                      </a:lnTo>
                      <a:lnTo>
                        <a:pt x="30" y="16"/>
                      </a:lnTo>
                      <a:lnTo>
                        <a:pt x="30" y="16"/>
                      </a:lnTo>
                      <a:lnTo>
                        <a:pt x="30" y="18"/>
                      </a:lnTo>
                      <a:lnTo>
                        <a:pt x="30" y="18"/>
                      </a:lnTo>
                      <a:lnTo>
                        <a:pt x="30" y="18"/>
                      </a:lnTo>
                      <a:lnTo>
                        <a:pt x="32" y="18"/>
                      </a:lnTo>
                      <a:lnTo>
                        <a:pt x="32" y="20"/>
                      </a:lnTo>
                      <a:lnTo>
                        <a:pt x="30" y="20"/>
                      </a:lnTo>
                      <a:lnTo>
                        <a:pt x="30" y="20"/>
                      </a:lnTo>
                      <a:lnTo>
                        <a:pt x="30" y="22"/>
                      </a:lnTo>
                      <a:lnTo>
                        <a:pt x="30" y="22"/>
                      </a:lnTo>
                      <a:lnTo>
                        <a:pt x="30" y="22"/>
                      </a:lnTo>
                      <a:lnTo>
                        <a:pt x="30" y="22"/>
                      </a:lnTo>
                      <a:lnTo>
                        <a:pt x="30" y="23"/>
                      </a:lnTo>
                      <a:lnTo>
                        <a:pt x="30" y="23"/>
                      </a:lnTo>
                      <a:lnTo>
                        <a:pt x="30" y="25"/>
                      </a:lnTo>
                      <a:lnTo>
                        <a:pt x="30" y="25"/>
                      </a:lnTo>
                      <a:lnTo>
                        <a:pt x="30" y="25"/>
                      </a:lnTo>
                      <a:lnTo>
                        <a:pt x="28" y="25"/>
                      </a:lnTo>
                      <a:lnTo>
                        <a:pt x="28" y="27"/>
                      </a:lnTo>
                      <a:lnTo>
                        <a:pt x="28" y="27"/>
                      </a:lnTo>
                      <a:lnTo>
                        <a:pt x="28" y="27"/>
                      </a:lnTo>
                      <a:lnTo>
                        <a:pt x="26" y="27"/>
                      </a:lnTo>
                      <a:lnTo>
                        <a:pt x="26" y="27"/>
                      </a:lnTo>
                      <a:lnTo>
                        <a:pt x="26" y="29"/>
                      </a:lnTo>
                      <a:lnTo>
                        <a:pt x="26" y="29"/>
                      </a:lnTo>
                      <a:lnTo>
                        <a:pt x="24" y="29"/>
                      </a:lnTo>
                      <a:lnTo>
                        <a:pt x="24" y="29"/>
                      </a:lnTo>
                      <a:lnTo>
                        <a:pt x="24" y="29"/>
                      </a:lnTo>
                      <a:lnTo>
                        <a:pt x="24" y="29"/>
                      </a:lnTo>
                      <a:lnTo>
                        <a:pt x="24" y="31"/>
                      </a:lnTo>
                      <a:lnTo>
                        <a:pt x="24" y="31"/>
                      </a:lnTo>
                      <a:lnTo>
                        <a:pt x="23" y="31"/>
                      </a:lnTo>
                      <a:lnTo>
                        <a:pt x="23" y="31"/>
                      </a:lnTo>
                      <a:lnTo>
                        <a:pt x="23" y="33"/>
                      </a:lnTo>
                      <a:lnTo>
                        <a:pt x="23" y="33"/>
                      </a:lnTo>
                      <a:lnTo>
                        <a:pt x="23" y="33"/>
                      </a:lnTo>
                      <a:lnTo>
                        <a:pt x="24" y="33"/>
                      </a:lnTo>
                      <a:lnTo>
                        <a:pt x="24" y="33"/>
                      </a:lnTo>
                      <a:lnTo>
                        <a:pt x="26" y="33"/>
                      </a:lnTo>
                      <a:lnTo>
                        <a:pt x="26" y="35"/>
                      </a:lnTo>
                      <a:lnTo>
                        <a:pt x="26" y="35"/>
                      </a:lnTo>
                      <a:lnTo>
                        <a:pt x="26" y="35"/>
                      </a:lnTo>
                      <a:lnTo>
                        <a:pt x="26" y="35"/>
                      </a:lnTo>
                      <a:lnTo>
                        <a:pt x="28" y="35"/>
                      </a:lnTo>
                      <a:lnTo>
                        <a:pt x="28" y="35"/>
                      </a:lnTo>
                      <a:lnTo>
                        <a:pt x="28" y="35"/>
                      </a:lnTo>
                      <a:lnTo>
                        <a:pt x="30" y="35"/>
                      </a:lnTo>
                      <a:lnTo>
                        <a:pt x="30" y="35"/>
                      </a:lnTo>
                      <a:lnTo>
                        <a:pt x="30" y="35"/>
                      </a:lnTo>
                      <a:lnTo>
                        <a:pt x="30" y="37"/>
                      </a:lnTo>
                      <a:lnTo>
                        <a:pt x="30" y="37"/>
                      </a:lnTo>
                      <a:lnTo>
                        <a:pt x="30" y="37"/>
                      </a:lnTo>
                      <a:lnTo>
                        <a:pt x="30" y="39"/>
                      </a:lnTo>
                      <a:lnTo>
                        <a:pt x="30" y="39"/>
                      </a:lnTo>
                      <a:lnTo>
                        <a:pt x="30" y="41"/>
                      </a:lnTo>
                      <a:lnTo>
                        <a:pt x="30" y="41"/>
                      </a:lnTo>
                      <a:lnTo>
                        <a:pt x="32" y="41"/>
                      </a:lnTo>
                      <a:lnTo>
                        <a:pt x="32" y="41"/>
                      </a:lnTo>
                      <a:lnTo>
                        <a:pt x="32" y="41"/>
                      </a:lnTo>
                      <a:lnTo>
                        <a:pt x="32" y="41"/>
                      </a:lnTo>
                      <a:lnTo>
                        <a:pt x="32" y="43"/>
                      </a:lnTo>
                      <a:lnTo>
                        <a:pt x="34" y="43"/>
                      </a:lnTo>
                      <a:lnTo>
                        <a:pt x="34" y="43"/>
                      </a:lnTo>
                      <a:lnTo>
                        <a:pt x="32" y="43"/>
                      </a:lnTo>
                      <a:lnTo>
                        <a:pt x="32" y="43"/>
                      </a:lnTo>
                      <a:lnTo>
                        <a:pt x="32" y="43"/>
                      </a:lnTo>
                      <a:lnTo>
                        <a:pt x="32" y="43"/>
                      </a:lnTo>
                      <a:lnTo>
                        <a:pt x="30" y="43"/>
                      </a:lnTo>
                      <a:lnTo>
                        <a:pt x="30" y="43"/>
                      </a:lnTo>
                      <a:lnTo>
                        <a:pt x="30" y="41"/>
                      </a:lnTo>
                      <a:lnTo>
                        <a:pt x="30" y="41"/>
                      </a:lnTo>
                      <a:lnTo>
                        <a:pt x="28" y="41"/>
                      </a:lnTo>
                      <a:lnTo>
                        <a:pt x="28" y="41"/>
                      </a:lnTo>
                      <a:lnTo>
                        <a:pt x="26" y="41"/>
                      </a:lnTo>
                      <a:lnTo>
                        <a:pt x="26" y="41"/>
                      </a:lnTo>
                      <a:lnTo>
                        <a:pt x="26" y="41"/>
                      </a:lnTo>
                      <a:lnTo>
                        <a:pt x="26" y="41"/>
                      </a:lnTo>
                      <a:lnTo>
                        <a:pt x="26" y="39"/>
                      </a:lnTo>
                      <a:lnTo>
                        <a:pt x="24" y="39"/>
                      </a:lnTo>
                      <a:lnTo>
                        <a:pt x="24" y="39"/>
                      </a:lnTo>
                      <a:lnTo>
                        <a:pt x="23" y="39"/>
                      </a:lnTo>
                      <a:lnTo>
                        <a:pt x="23" y="39"/>
                      </a:lnTo>
                      <a:lnTo>
                        <a:pt x="23" y="39"/>
                      </a:lnTo>
                      <a:lnTo>
                        <a:pt x="21" y="39"/>
                      </a:lnTo>
                      <a:lnTo>
                        <a:pt x="21" y="39"/>
                      </a:lnTo>
                      <a:lnTo>
                        <a:pt x="21" y="39"/>
                      </a:lnTo>
                      <a:lnTo>
                        <a:pt x="21" y="39"/>
                      </a:lnTo>
                      <a:lnTo>
                        <a:pt x="19" y="39"/>
                      </a:lnTo>
                      <a:lnTo>
                        <a:pt x="19" y="37"/>
                      </a:lnTo>
                      <a:lnTo>
                        <a:pt x="19" y="37"/>
                      </a:lnTo>
                      <a:lnTo>
                        <a:pt x="17" y="37"/>
                      </a:lnTo>
                      <a:lnTo>
                        <a:pt x="17" y="37"/>
                      </a:lnTo>
                      <a:lnTo>
                        <a:pt x="17" y="39"/>
                      </a:lnTo>
                      <a:lnTo>
                        <a:pt x="17" y="39"/>
                      </a:lnTo>
                      <a:lnTo>
                        <a:pt x="17" y="39"/>
                      </a:lnTo>
                      <a:lnTo>
                        <a:pt x="17" y="41"/>
                      </a:lnTo>
                      <a:lnTo>
                        <a:pt x="17" y="41"/>
                      </a:lnTo>
                      <a:lnTo>
                        <a:pt x="17" y="41"/>
                      </a:lnTo>
                      <a:lnTo>
                        <a:pt x="17" y="43"/>
                      </a:lnTo>
                      <a:lnTo>
                        <a:pt x="17" y="43"/>
                      </a:lnTo>
                      <a:lnTo>
                        <a:pt x="17" y="45"/>
                      </a:lnTo>
                      <a:lnTo>
                        <a:pt x="17" y="45"/>
                      </a:lnTo>
                      <a:lnTo>
                        <a:pt x="17" y="45"/>
                      </a:lnTo>
                      <a:lnTo>
                        <a:pt x="17" y="45"/>
                      </a:lnTo>
                      <a:lnTo>
                        <a:pt x="17" y="46"/>
                      </a:lnTo>
                      <a:lnTo>
                        <a:pt x="17" y="46"/>
                      </a:lnTo>
                      <a:lnTo>
                        <a:pt x="17" y="48"/>
                      </a:lnTo>
                      <a:lnTo>
                        <a:pt x="17" y="48"/>
                      </a:lnTo>
                      <a:lnTo>
                        <a:pt x="17" y="48"/>
                      </a:lnTo>
                      <a:lnTo>
                        <a:pt x="17" y="50"/>
                      </a:lnTo>
                      <a:lnTo>
                        <a:pt x="17" y="50"/>
                      </a:lnTo>
                      <a:lnTo>
                        <a:pt x="17" y="50"/>
                      </a:lnTo>
                      <a:lnTo>
                        <a:pt x="17" y="52"/>
                      </a:lnTo>
                      <a:lnTo>
                        <a:pt x="17" y="52"/>
                      </a:lnTo>
                      <a:lnTo>
                        <a:pt x="17" y="52"/>
                      </a:lnTo>
                      <a:lnTo>
                        <a:pt x="19" y="52"/>
                      </a:lnTo>
                      <a:lnTo>
                        <a:pt x="19" y="54"/>
                      </a:lnTo>
                      <a:lnTo>
                        <a:pt x="19" y="54"/>
                      </a:lnTo>
                      <a:lnTo>
                        <a:pt x="19" y="54"/>
                      </a:lnTo>
                      <a:lnTo>
                        <a:pt x="19" y="56"/>
                      </a:lnTo>
                      <a:lnTo>
                        <a:pt x="19" y="56"/>
                      </a:lnTo>
                      <a:lnTo>
                        <a:pt x="21" y="56"/>
                      </a:lnTo>
                      <a:lnTo>
                        <a:pt x="21" y="58"/>
                      </a:lnTo>
                      <a:lnTo>
                        <a:pt x="21" y="58"/>
                      </a:lnTo>
                      <a:lnTo>
                        <a:pt x="21" y="58"/>
                      </a:lnTo>
                      <a:lnTo>
                        <a:pt x="21" y="60"/>
                      </a:lnTo>
                      <a:lnTo>
                        <a:pt x="21" y="60"/>
                      </a:lnTo>
                      <a:lnTo>
                        <a:pt x="21" y="60"/>
                      </a:lnTo>
                      <a:lnTo>
                        <a:pt x="21" y="60"/>
                      </a:lnTo>
                      <a:lnTo>
                        <a:pt x="23" y="60"/>
                      </a:lnTo>
                      <a:lnTo>
                        <a:pt x="23" y="62"/>
                      </a:lnTo>
                      <a:lnTo>
                        <a:pt x="23" y="62"/>
                      </a:lnTo>
                      <a:lnTo>
                        <a:pt x="23" y="62"/>
                      </a:lnTo>
                      <a:lnTo>
                        <a:pt x="23" y="62"/>
                      </a:lnTo>
                      <a:lnTo>
                        <a:pt x="23" y="64"/>
                      </a:lnTo>
                      <a:lnTo>
                        <a:pt x="24" y="64"/>
                      </a:lnTo>
                      <a:lnTo>
                        <a:pt x="24" y="64"/>
                      </a:lnTo>
                      <a:lnTo>
                        <a:pt x="24" y="64"/>
                      </a:lnTo>
                      <a:lnTo>
                        <a:pt x="26" y="64"/>
                      </a:lnTo>
                      <a:lnTo>
                        <a:pt x="26" y="66"/>
                      </a:lnTo>
                      <a:lnTo>
                        <a:pt x="26" y="66"/>
                      </a:lnTo>
                      <a:lnTo>
                        <a:pt x="26" y="66"/>
                      </a:lnTo>
                      <a:lnTo>
                        <a:pt x="26" y="66"/>
                      </a:lnTo>
                      <a:lnTo>
                        <a:pt x="24" y="66"/>
                      </a:lnTo>
                      <a:lnTo>
                        <a:pt x="24" y="66"/>
                      </a:lnTo>
                      <a:lnTo>
                        <a:pt x="24" y="67"/>
                      </a:lnTo>
                      <a:lnTo>
                        <a:pt x="24" y="67"/>
                      </a:lnTo>
                      <a:lnTo>
                        <a:pt x="26" y="67"/>
                      </a:lnTo>
                      <a:lnTo>
                        <a:pt x="26" y="67"/>
                      </a:lnTo>
                      <a:lnTo>
                        <a:pt x="26" y="69"/>
                      </a:lnTo>
                      <a:lnTo>
                        <a:pt x="24" y="69"/>
                      </a:lnTo>
                      <a:lnTo>
                        <a:pt x="24" y="69"/>
                      </a:lnTo>
                      <a:lnTo>
                        <a:pt x="26" y="69"/>
                      </a:lnTo>
                      <a:lnTo>
                        <a:pt x="26" y="69"/>
                      </a:lnTo>
                      <a:lnTo>
                        <a:pt x="26" y="69"/>
                      </a:lnTo>
                      <a:lnTo>
                        <a:pt x="26" y="71"/>
                      </a:lnTo>
                      <a:lnTo>
                        <a:pt x="26" y="71"/>
                      </a:lnTo>
                      <a:lnTo>
                        <a:pt x="24" y="71"/>
                      </a:lnTo>
                      <a:lnTo>
                        <a:pt x="24" y="71"/>
                      </a:lnTo>
                      <a:lnTo>
                        <a:pt x="23" y="71"/>
                      </a:lnTo>
                      <a:lnTo>
                        <a:pt x="23" y="69"/>
                      </a:lnTo>
                      <a:lnTo>
                        <a:pt x="23" y="69"/>
                      </a:lnTo>
                      <a:lnTo>
                        <a:pt x="23" y="69"/>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1" name="Freeform 991">
                  <a:extLst>
                    <a:ext uri="{FF2B5EF4-FFF2-40B4-BE49-F238E27FC236}">
                      <a16:creationId xmlns:a16="http://schemas.microsoft.com/office/drawing/2014/main" id="{B123F114-FDDC-4CF7-A070-7A698D544B34}"/>
                    </a:ext>
                  </a:extLst>
                </p:cNvPr>
                <p:cNvSpPr>
                  <a:spLocks/>
                </p:cNvSpPr>
                <p:nvPr/>
              </p:nvSpPr>
              <p:spPr bwMode="auto">
                <a:xfrm>
                  <a:off x="18423078" y="4548189"/>
                  <a:ext cx="53975" cy="112713"/>
                </a:xfrm>
                <a:custGeom>
                  <a:avLst/>
                  <a:gdLst>
                    <a:gd name="T0" fmla="*/ 23 w 34"/>
                    <a:gd name="T1" fmla="*/ 66 h 71"/>
                    <a:gd name="T2" fmla="*/ 21 w 34"/>
                    <a:gd name="T3" fmla="*/ 66 h 71"/>
                    <a:gd name="T4" fmla="*/ 19 w 34"/>
                    <a:gd name="T5" fmla="*/ 62 h 71"/>
                    <a:gd name="T6" fmla="*/ 17 w 34"/>
                    <a:gd name="T7" fmla="*/ 60 h 71"/>
                    <a:gd name="T8" fmla="*/ 15 w 34"/>
                    <a:gd name="T9" fmla="*/ 56 h 71"/>
                    <a:gd name="T10" fmla="*/ 11 w 34"/>
                    <a:gd name="T11" fmla="*/ 60 h 71"/>
                    <a:gd name="T12" fmla="*/ 15 w 34"/>
                    <a:gd name="T13" fmla="*/ 62 h 71"/>
                    <a:gd name="T14" fmla="*/ 15 w 34"/>
                    <a:gd name="T15" fmla="*/ 66 h 71"/>
                    <a:gd name="T16" fmla="*/ 9 w 34"/>
                    <a:gd name="T17" fmla="*/ 64 h 71"/>
                    <a:gd name="T18" fmla="*/ 7 w 34"/>
                    <a:gd name="T19" fmla="*/ 60 h 71"/>
                    <a:gd name="T20" fmla="*/ 5 w 34"/>
                    <a:gd name="T21" fmla="*/ 64 h 71"/>
                    <a:gd name="T22" fmla="*/ 3 w 34"/>
                    <a:gd name="T23" fmla="*/ 60 h 71"/>
                    <a:gd name="T24" fmla="*/ 3 w 34"/>
                    <a:gd name="T25" fmla="*/ 58 h 71"/>
                    <a:gd name="T26" fmla="*/ 0 w 34"/>
                    <a:gd name="T27" fmla="*/ 54 h 71"/>
                    <a:gd name="T28" fmla="*/ 3 w 34"/>
                    <a:gd name="T29" fmla="*/ 50 h 71"/>
                    <a:gd name="T30" fmla="*/ 5 w 34"/>
                    <a:gd name="T31" fmla="*/ 52 h 71"/>
                    <a:gd name="T32" fmla="*/ 9 w 34"/>
                    <a:gd name="T33" fmla="*/ 52 h 71"/>
                    <a:gd name="T34" fmla="*/ 13 w 34"/>
                    <a:gd name="T35" fmla="*/ 54 h 71"/>
                    <a:gd name="T36" fmla="*/ 11 w 34"/>
                    <a:gd name="T37" fmla="*/ 52 h 71"/>
                    <a:gd name="T38" fmla="*/ 11 w 34"/>
                    <a:gd name="T39" fmla="*/ 46 h 71"/>
                    <a:gd name="T40" fmla="*/ 11 w 34"/>
                    <a:gd name="T41" fmla="*/ 43 h 71"/>
                    <a:gd name="T42" fmla="*/ 9 w 34"/>
                    <a:gd name="T43" fmla="*/ 39 h 71"/>
                    <a:gd name="T44" fmla="*/ 9 w 34"/>
                    <a:gd name="T45" fmla="*/ 33 h 71"/>
                    <a:gd name="T46" fmla="*/ 9 w 34"/>
                    <a:gd name="T47" fmla="*/ 29 h 71"/>
                    <a:gd name="T48" fmla="*/ 7 w 34"/>
                    <a:gd name="T49" fmla="*/ 25 h 71"/>
                    <a:gd name="T50" fmla="*/ 7 w 34"/>
                    <a:gd name="T51" fmla="*/ 20 h 71"/>
                    <a:gd name="T52" fmla="*/ 9 w 34"/>
                    <a:gd name="T53" fmla="*/ 14 h 71"/>
                    <a:gd name="T54" fmla="*/ 9 w 34"/>
                    <a:gd name="T55" fmla="*/ 10 h 71"/>
                    <a:gd name="T56" fmla="*/ 13 w 34"/>
                    <a:gd name="T57" fmla="*/ 6 h 71"/>
                    <a:gd name="T58" fmla="*/ 15 w 34"/>
                    <a:gd name="T59" fmla="*/ 4 h 71"/>
                    <a:gd name="T60" fmla="*/ 19 w 34"/>
                    <a:gd name="T61" fmla="*/ 2 h 71"/>
                    <a:gd name="T62" fmla="*/ 17 w 34"/>
                    <a:gd name="T63" fmla="*/ 4 h 71"/>
                    <a:gd name="T64" fmla="*/ 17 w 34"/>
                    <a:gd name="T65" fmla="*/ 10 h 71"/>
                    <a:gd name="T66" fmla="*/ 19 w 34"/>
                    <a:gd name="T67" fmla="*/ 12 h 71"/>
                    <a:gd name="T68" fmla="*/ 19 w 34"/>
                    <a:gd name="T69" fmla="*/ 14 h 71"/>
                    <a:gd name="T70" fmla="*/ 19 w 34"/>
                    <a:gd name="T71" fmla="*/ 22 h 71"/>
                    <a:gd name="T72" fmla="*/ 15 w 34"/>
                    <a:gd name="T73" fmla="*/ 23 h 71"/>
                    <a:gd name="T74" fmla="*/ 19 w 34"/>
                    <a:gd name="T75" fmla="*/ 23 h 71"/>
                    <a:gd name="T76" fmla="*/ 19 w 34"/>
                    <a:gd name="T77" fmla="*/ 22 h 71"/>
                    <a:gd name="T78" fmla="*/ 21 w 34"/>
                    <a:gd name="T79" fmla="*/ 18 h 71"/>
                    <a:gd name="T80" fmla="*/ 24 w 34"/>
                    <a:gd name="T81" fmla="*/ 14 h 71"/>
                    <a:gd name="T82" fmla="*/ 30 w 34"/>
                    <a:gd name="T83" fmla="*/ 14 h 71"/>
                    <a:gd name="T84" fmla="*/ 30 w 34"/>
                    <a:gd name="T85" fmla="*/ 18 h 71"/>
                    <a:gd name="T86" fmla="*/ 30 w 34"/>
                    <a:gd name="T87" fmla="*/ 22 h 71"/>
                    <a:gd name="T88" fmla="*/ 28 w 34"/>
                    <a:gd name="T89" fmla="*/ 27 h 71"/>
                    <a:gd name="T90" fmla="*/ 24 w 34"/>
                    <a:gd name="T91" fmla="*/ 29 h 71"/>
                    <a:gd name="T92" fmla="*/ 23 w 34"/>
                    <a:gd name="T93" fmla="*/ 33 h 71"/>
                    <a:gd name="T94" fmla="*/ 28 w 34"/>
                    <a:gd name="T95" fmla="*/ 35 h 71"/>
                    <a:gd name="T96" fmla="*/ 30 w 34"/>
                    <a:gd name="T97" fmla="*/ 37 h 71"/>
                    <a:gd name="T98" fmla="*/ 32 w 34"/>
                    <a:gd name="T99" fmla="*/ 41 h 71"/>
                    <a:gd name="T100" fmla="*/ 30 w 34"/>
                    <a:gd name="T101" fmla="*/ 43 h 71"/>
                    <a:gd name="T102" fmla="*/ 26 w 34"/>
                    <a:gd name="T103" fmla="*/ 41 h 71"/>
                    <a:gd name="T104" fmla="*/ 21 w 34"/>
                    <a:gd name="T105" fmla="*/ 39 h 71"/>
                    <a:gd name="T106" fmla="*/ 17 w 34"/>
                    <a:gd name="T107" fmla="*/ 37 h 71"/>
                    <a:gd name="T108" fmla="*/ 17 w 34"/>
                    <a:gd name="T109" fmla="*/ 43 h 71"/>
                    <a:gd name="T110" fmla="*/ 17 w 34"/>
                    <a:gd name="T111" fmla="*/ 48 h 71"/>
                    <a:gd name="T112" fmla="*/ 19 w 34"/>
                    <a:gd name="T113" fmla="*/ 52 h 71"/>
                    <a:gd name="T114" fmla="*/ 21 w 34"/>
                    <a:gd name="T115" fmla="*/ 58 h 71"/>
                    <a:gd name="T116" fmla="*/ 23 w 34"/>
                    <a:gd name="T117" fmla="*/ 62 h 71"/>
                    <a:gd name="T118" fmla="*/ 26 w 34"/>
                    <a:gd name="T119" fmla="*/ 66 h 71"/>
                    <a:gd name="T120" fmla="*/ 26 w 34"/>
                    <a:gd name="T121" fmla="*/ 67 h 71"/>
                    <a:gd name="T122" fmla="*/ 26 w 34"/>
                    <a:gd name="T123"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71">
                      <a:moveTo>
                        <a:pt x="23" y="69"/>
                      </a:moveTo>
                      <a:lnTo>
                        <a:pt x="23" y="69"/>
                      </a:lnTo>
                      <a:lnTo>
                        <a:pt x="23" y="69"/>
                      </a:lnTo>
                      <a:lnTo>
                        <a:pt x="23" y="67"/>
                      </a:lnTo>
                      <a:lnTo>
                        <a:pt x="23" y="67"/>
                      </a:lnTo>
                      <a:lnTo>
                        <a:pt x="23" y="67"/>
                      </a:lnTo>
                      <a:lnTo>
                        <a:pt x="23" y="66"/>
                      </a:lnTo>
                      <a:lnTo>
                        <a:pt x="23" y="66"/>
                      </a:lnTo>
                      <a:lnTo>
                        <a:pt x="23" y="66"/>
                      </a:lnTo>
                      <a:lnTo>
                        <a:pt x="21" y="66"/>
                      </a:lnTo>
                      <a:lnTo>
                        <a:pt x="21" y="64"/>
                      </a:lnTo>
                      <a:lnTo>
                        <a:pt x="21" y="64"/>
                      </a:lnTo>
                      <a:lnTo>
                        <a:pt x="21" y="64"/>
                      </a:lnTo>
                      <a:lnTo>
                        <a:pt x="21" y="64"/>
                      </a:lnTo>
                      <a:lnTo>
                        <a:pt x="21" y="64"/>
                      </a:lnTo>
                      <a:lnTo>
                        <a:pt x="21" y="66"/>
                      </a:lnTo>
                      <a:lnTo>
                        <a:pt x="19" y="66"/>
                      </a:lnTo>
                      <a:lnTo>
                        <a:pt x="19" y="66"/>
                      </a:lnTo>
                      <a:lnTo>
                        <a:pt x="19" y="64"/>
                      </a:lnTo>
                      <a:lnTo>
                        <a:pt x="19" y="64"/>
                      </a:lnTo>
                      <a:lnTo>
                        <a:pt x="19" y="64"/>
                      </a:lnTo>
                      <a:lnTo>
                        <a:pt x="21" y="64"/>
                      </a:lnTo>
                      <a:lnTo>
                        <a:pt x="21" y="62"/>
                      </a:lnTo>
                      <a:lnTo>
                        <a:pt x="19" y="62"/>
                      </a:lnTo>
                      <a:lnTo>
                        <a:pt x="19" y="62"/>
                      </a:lnTo>
                      <a:lnTo>
                        <a:pt x="19" y="62"/>
                      </a:lnTo>
                      <a:lnTo>
                        <a:pt x="17" y="62"/>
                      </a:lnTo>
                      <a:lnTo>
                        <a:pt x="17" y="60"/>
                      </a:lnTo>
                      <a:lnTo>
                        <a:pt x="17" y="60"/>
                      </a:lnTo>
                      <a:lnTo>
                        <a:pt x="17" y="60"/>
                      </a:lnTo>
                      <a:lnTo>
                        <a:pt x="17" y="60"/>
                      </a:lnTo>
                      <a:lnTo>
                        <a:pt x="17" y="60"/>
                      </a:lnTo>
                      <a:lnTo>
                        <a:pt x="17" y="58"/>
                      </a:lnTo>
                      <a:lnTo>
                        <a:pt x="17" y="58"/>
                      </a:lnTo>
                      <a:lnTo>
                        <a:pt x="15" y="58"/>
                      </a:lnTo>
                      <a:lnTo>
                        <a:pt x="15" y="56"/>
                      </a:lnTo>
                      <a:lnTo>
                        <a:pt x="15" y="56"/>
                      </a:lnTo>
                      <a:lnTo>
                        <a:pt x="15" y="56"/>
                      </a:lnTo>
                      <a:lnTo>
                        <a:pt x="15" y="56"/>
                      </a:lnTo>
                      <a:lnTo>
                        <a:pt x="15" y="56"/>
                      </a:lnTo>
                      <a:lnTo>
                        <a:pt x="13" y="56"/>
                      </a:lnTo>
                      <a:lnTo>
                        <a:pt x="13" y="56"/>
                      </a:lnTo>
                      <a:lnTo>
                        <a:pt x="13" y="58"/>
                      </a:lnTo>
                      <a:lnTo>
                        <a:pt x="13" y="58"/>
                      </a:lnTo>
                      <a:lnTo>
                        <a:pt x="11" y="58"/>
                      </a:lnTo>
                      <a:lnTo>
                        <a:pt x="11" y="60"/>
                      </a:lnTo>
                      <a:lnTo>
                        <a:pt x="11" y="60"/>
                      </a:lnTo>
                      <a:lnTo>
                        <a:pt x="11" y="60"/>
                      </a:lnTo>
                      <a:lnTo>
                        <a:pt x="11" y="60"/>
                      </a:lnTo>
                      <a:lnTo>
                        <a:pt x="11" y="60"/>
                      </a:lnTo>
                      <a:lnTo>
                        <a:pt x="13" y="60"/>
                      </a:lnTo>
                      <a:lnTo>
                        <a:pt x="13" y="60"/>
                      </a:lnTo>
                      <a:lnTo>
                        <a:pt x="15" y="60"/>
                      </a:lnTo>
                      <a:lnTo>
                        <a:pt x="15" y="60"/>
                      </a:lnTo>
                      <a:lnTo>
                        <a:pt x="15" y="60"/>
                      </a:lnTo>
                      <a:lnTo>
                        <a:pt x="15" y="62"/>
                      </a:lnTo>
                      <a:lnTo>
                        <a:pt x="17" y="62"/>
                      </a:lnTo>
                      <a:lnTo>
                        <a:pt x="17" y="62"/>
                      </a:lnTo>
                      <a:lnTo>
                        <a:pt x="17" y="64"/>
                      </a:lnTo>
                      <a:lnTo>
                        <a:pt x="17" y="64"/>
                      </a:lnTo>
                      <a:lnTo>
                        <a:pt x="15" y="64"/>
                      </a:lnTo>
                      <a:lnTo>
                        <a:pt x="15" y="66"/>
                      </a:lnTo>
                      <a:lnTo>
                        <a:pt x="15" y="66"/>
                      </a:lnTo>
                      <a:lnTo>
                        <a:pt x="15" y="66"/>
                      </a:lnTo>
                      <a:lnTo>
                        <a:pt x="13" y="66"/>
                      </a:lnTo>
                      <a:lnTo>
                        <a:pt x="13" y="66"/>
                      </a:lnTo>
                      <a:lnTo>
                        <a:pt x="11" y="66"/>
                      </a:lnTo>
                      <a:lnTo>
                        <a:pt x="11" y="64"/>
                      </a:lnTo>
                      <a:lnTo>
                        <a:pt x="11" y="64"/>
                      </a:lnTo>
                      <a:lnTo>
                        <a:pt x="11" y="64"/>
                      </a:lnTo>
                      <a:lnTo>
                        <a:pt x="11" y="64"/>
                      </a:lnTo>
                      <a:lnTo>
                        <a:pt x="9" y="64"/>
                      </a:lnTo>
                      <a:lnTo>
                        <a:pt x="9" y="64"/>
                      </a:lnTo>
                      <a:lnTo>
                        <a:pt x="9" y="64"/>
                      </a:lnTo>
                      <a:lnTo>
                        <a:pt x="9" y="64"/>
                      </a:lnTo>
                      <a:lnTo>
                        <a:pt x="7" y="64"/>
                      </a:lnTo>
                      <a:lnTo>
                        <a:pt x="7" y="64"/>
                      </a:lnTo>
                      <a:lnTo>
                        <a:pt x="7" y="62"/>
                      </a:lnTo>
                      <a:lnTo>
                        <a:pt x="7" y="62"/>
                      </a:lnTo>
                      <a:lnTo>
                        <a:pt x="7" y="60"/>
                      </a:lnTo>
                      <a:lnTo>
                        <a:pt x="7" y="60"/>
                      </a:lnTo>
                      <a:lnTo>
                        <a:pt x="7" y="62"/>
                      </a:lnTo>
                      <a:lnTo>
                        <a:pt x="5" y="62"/>
                      </a:lnTo>
                      <a:lnTo>
                        <a:pt x="5" y="62"/>
                      </a:lnTo>
                      <a:lnTo>
                        <a:pt x="5" y="64"/>
                      </a:lnTo>
                      <a:lnTo>
                        <a:pt x="5" y="64"/>
                      </a:lnTo>
                      <a:lnTo>
                        <a:pt x="5" y="64"/>
                      </a:lnTo>
                      <a:lnTo>
                        <a:pt x="5" y="64"/>
                      </a:lnTo>
                      <a:lnTo>
                        <a:pt x="5" y="64"/>
                      </a:lnTo>
                      <a:lnTo>
                        <a:pt x="3" y="64"/>
                      </a:lnTo>
                      <a:lnTo>
                        <a:pt x="3" y="64"/>
                      </a:lnTo>
                      <a:lnTo>
                        <a:pt x="3" y="64"/>
                      </a:lnTo>
                      <a:lnTo>
                        <a:pt x="3" y="62"/>
                      </a:lnTo>
                      <a:lnTo>
                        <a:pt x="3" y="62"/>
                      </a:lnTo>
                      <a:lnTo>
                        <a:pt x="3" y="60"/>
                      </a:lnTo>
                      <a:lnTo>
                        <a:pt x="3" y="60"/>
                      </a:lnTo>
                      <a:lnTo>
                        <a:pt x="3" y="60"/>
                      </a:lnTo>
                      <a:lnTo>
                        <a:pt x="3" y="60"/>
                      </a:lnTo>
                      <a:lnTo>
                        <a:pt x="3" y="60"/>
                      </a:lnTo>
                      <a:lnTo>
                        <a:pt x="3" y="60"/>
                      </a:lnTo>
                      <a:lnTo>
                        <a:pt x="3" y="60"/>
                      </a:lnTo>
                      <a:lnTo>
                        <a:pt x="3" y="58"/>
                      </a:lnTo>
                      <a:lnTo>
                        <a:pt x="3" y="58"/>
                      </a:lnTo>
                      <a:lnTo>
                        <a:pt x="3" y="58"/>
                      </a:lnTo>
                      <a:lnTo>
                        <a:pt x="1" y="58"/>
                      </a:lnTo>
                      <a:lnTo>
                        <a:pt x="1" y="58"/>
                      </a:lnTo>
                      <a:lnTo>
                        <a:pt x="1" y="56"/>
                      </a:lnTo>
                      <a:lnTo>
                        <a:pt x="1" y="56"/>
                      </a:lnTo>
                      <a:lnTo>
                        <a:pt x="1" y="54"/>
                      </a:lnTo>
                      <a:lnTo>
                        <a:pt x="1" y="54"/>
                      </a:lnTo>
                      <a:lnTo>
                        <a:pt x="1" y="54"/>
                      </a:lnTo>
                      <a:lnTo>
                        <a:pt x="0" y="54"/>
                      </a:lnTo>
                      <a:lnTo>
                        <a:pt x="0" y="52"/>
                      </a:lnTo>
                      <a:lnTo>
                        <a:pt x="0" y="52"/>
                      </a:lnTo>
                      <a:lnTo>
                        <a:pt x="0" y="52"/>
                      </a:lnTo>
                      <a:lnTo>
                        <a:pt x="1" y="52"/>
                      </a:lnTo>
                      <a:lnTo>
                        <a:pt x="1" y="52"/>
                      </a:lnTo>
                      <a:lnTo>
                        <a:pt x="1" y="50"/>
                      </a:lnTo>
                      <a:lnTo>
                        <a:pt x="3" y="50"/>
                      </a:lnTo>
                      <a:lnTo>
                        <a:pt x="3" y="50"/>
                      </a:lnTo>
                      <a:lnTo>
                        <a:pt x="3" y="52"/>
                      </a:lnTo>
                      <a:lnTo>
                        <a:pt x="3" y="52"/>
                      </a:lnTo>
                      <a:lnTo>
                        <a:pt x="3" y="52"/>
                      </a:lnTo>
                      <a:lnTo>
                        <a:pt x="3" y="52"/>
                      </a:lnTo>
                      <a:lnTo>
                        <a:pt x="5" y="52"/>
                      </a:lnTo>
                      <a:lnTo>
                        <a:pt x="5" y="52"/>
                      </a:lnTo>
                      <a:lnTo>
                        <a:pt x="5" y="52"/>
                      </a:lnTo>
                      <a:lnTo>
                        <a:pt x="5" y="52"/>
                      </a:lnTo>
                      <a:lnTo>
                        <a:pt x="5" y="52"/>
                      </a:lnTo>
                      <a:lnTo>
                        <a:pt x="5" y="52"/>
                      </a:lnTo>
                      <a:lnTo>
                        <a:pt x="5" y="52"/>
                      </a:lnTo>
                      <a:lnTo>
                        <a:pt x="7" y="52"/>
                      </a:lnTo>
                      <a:lnTo>
                        <a:pt x="7" y="52"/>
                      </a:lnTo>
                      <a:lnTo>
                        <a:pt x="7" y="54"/>
                      </a:lnTo>
                      <a:lnTo>
                        <a:pt x="9" y="54"/>
                      </a:lnTo>
                      <a:lnTo>
                        <a:pt x="9" y="52"/>
                      </a:lnTo>
                      <a:lnTo>
                        <a:pt x="9" y="52"/>
                      </a:lnTo>
                      <a:lnTo>
                        <a:pt x="9" y="52"/>
                      </a:lnTo>
                      <a:lnTo>
                        <a:pt x="11" y="52"/>
                      </a:lnTo>
                      <a:lnTo>
                        <a:pt x="11" y="54"/>
                      </a:lnTo>
                      <a:lnTo>
                        <a:pt x="11" y="54"/>
                      </a:lnTo>
                      <a:lnTo>
                        <a:pt x="11" y="54"/>
                      </a:lnTo>
                      <a:lnTo>
                        <a:pt x="11" y="54"/>
                      </a:lnTo>
                      <a:lnTo>
                        <a:pt x="13" y="54"/>
                      </a:lnTo>
                      <a:lnTo>
                        <a:pt x="13" y="56"/>
                      </a:lnTo>
                      <a:lnTo>
                        <a:pt x="13" y="56"/>
                      </a:lnTo>
                      <a:lnTo>
                        <a:pt x="13" y="54"/>
                      </a:lnTo>
                      <a:lnTo>
                        <a:pt x="13" y="54"/>
                      </a:lnTo>
                      <a:lnTo>
                        <a:pt x="13" y="54"/>
                      </a:lnTo>
                      <a:lnTo>
                        <a:pt x="13" y="52"/>
                      </a:lnTo>
                      <a:lnTo>
                        <a:pt x="11" y="52"/>
                      </a:lnTo>
                      <a:lnTo>
                        <a:pt x="11" y="52"/>
                      </a:lnTo>
                      <a:lnTo>
                        <a:pt x="11" y="52"/>
                      </a:lnTo>
                      <a:lnTo>
                        <a:pt x="11" y="52"/>
                      </a:lnTo>
                      <a:lnTo>
                        <a:pt x="11" y="50"/>
                      </a:lnTo>
                      <a:lnTo>
                        <a:pt x="11" y="50"/>
                      </a:lnTo>
                      <a:lnTo>
                        <a:pt x="11" y="50"/>
                      </a:lnTo>
                      <a:lnTo>
                        <a:pt x="11" y="48"/>
                      </a:lnTo>
                      <a:lnTo>
                        <a:pt x="11" y="48"/>
                      </a:lnTo>
                      <a:lnTo>
                        <a:pt x="11" y="46"/>
                      </a:lnTo>
                      <a:lnTo>
                        <a:pt x="11" y="46"/>
                      </a:lnTo>
                      <a:lnTo>
                        <a:pt x="13" y="46"/>
                      </a:lnTo>
                      <a:lnTo>
                        <a:pt x="13" y="45"/>
                      </a:lnTo>
                      <a:lnTo>
                        <a:pt x="11" y="45"/>
                      </a:lnTo>
                      <a:lnTo>
                        <a:pt x="11" y="45"/>
                      </a:lnTo>
                      <a:lnTo>
                        <a:pt x="11" y="45"/>
                      </a:lnTo>
                      <a:lnTo>
                        <a:pt x="11" y="43"/>
                      </a:lnTo>
                      <a:lnTo>
                        <a:pt x="11" y="43"/>
                      </a:lnTo>
                      <a:lnTo>
                        <a:pt x="13" y="43"/>
                      </a:lnTo>
                      <a:lnTo>
                        <a:pt x="13" y="41"/>
                      </a:lnTo>
                      <a:lnTo>
                        <a:pt x="13" y="41"/>
                      </a:lnTo>
                      <a:lnTo>
                        <a:pt x="11" y="41"/>
                      </a:lnTo>
                      <a:lnTo>
                        <a:pt x="11" y="41"/>
                      </a:lnTo>
                      <a:lnTo>
                        <a:pt x="11" y="41"/>
                      </a:lnTo>
                      <a:lnTo>
                        <a:pt x="11" y="39"/>
                      </a:lnTo>
                      <a:lnTo>
                        <a:pt x="9" y="39"/>
                      </a:lnTo>
                      <a:lnTo>
                        <a:pt x="9" y="39"/>
                      </a:lnTo>
                      <a:lnTo>
                        <a:pt x="9" y="39"/>
                      </a:lnTo>
                      <a:lnTo>
                        <a:pt x="9" y="37"/>
                      </a:lnTo>
                      <a:lnTo>
                        <a:pt x="9" y="37"/>
                      </a:lnTo>
                      <a:lnTo>
                        <a:pt x="9" y="37"/>
                      </a:lnTo>
                      <a:lnTo>
                        <a:pt x="9" y="35"/>
                      </a:lnTo>
                      <a:lnTo>
                        <a:pt x="9" y="35"/>
                      </a:lnTo>
                      <a:lnTo>
                        <a:pt x="9" y="33"/>
                      </a:lnTo>
                      <a:lnTo>
                        <a:pt x="9" y="33"/>
                      </a:lnTo>
                      <a:lnTo>
                        <a:pt x="9" y="33"/>
                      </a:lnTo>
                      <a:lnTo>
                        <a:pt x="9" y="31"/>
                      </a:lnTo>
                      <a:lnTo>
                        <a:pt x="9" y="31"/>
                      </a:lnTo>
                      <a:lnTo>
                        <a:pt x="11" y="31"/>
                      </a:lnTo>
                      <a:lnTo>
                        <a:pt x="11" y="29"/>
                      </a:lnTo>
                      <a:lnTo>
                        <a:pt x="9" y="29"/>
                      </a:lnTo>
                      <a:lnTo>
                        <a:pt x="9" y="29"/>
                      </a:lnTo>
                      <a:lnTo>
                        <a:pt x="9" y="29"/>
                      </a:lnTo>
                      <a:lnTo>
                        <a:pt x="9" y="29"/>
                      </a:lnTo>
                      <a:lnTo>
                        <a:pt x="9" y="29"/>
                      </a:lnTo>
                      <a:lnTo>
                        <a:pt x="9" y="27"/>
                      </a:lnTo>
                      <a:lnTo>
                        <a:pt x="9" y="27"/>
                      </a:lnTo>
                      <a:lnTo>
                        <a:pt x="7" y="27"/>
                      </a:lnTo>
                      <a:lnTo>
                        <a:pt x="7" y="27"/>
                      </a:lnTo>
                      <a:lnTo>
                        <a:pt x="7" y="25"/>
                      </a:lnTo>
                      <a:lnTo>
                        <a:pt x="7" y="25"/>
                      </a:lnTo>
                      <a:lnTo>
                        <a:pt x="7" y="23"/>
                      </a:lnTo>
                      <a:lnTo>
                        <a:pt x="7" y="23"/>
                      </a:lnTo>
                      <a:lnTo>
                        <a:pt x="7" y="22"/>
                      </a:lnTo>
                      <a:lnTo>
                        <a:pt x="7" y="22"/>
                      </a:lnTo>
                      <a:lnTo>
                        <a:pt x="7" y="22"/>
                      </a:lnTo>
                      <a:lnTo>
                        <a:pt x="7" y="22"/>
                      </a:lnTo>
                      <a:lnTo>
                        <a:pt x="7" y="20"/>
                      </a:lnTo>
                      <a:lnTo>
                        <a:pt x="9" y="20"/>
                      </a:lnTo>
                      <a:lnTo>
                        <a:pt x="9" y="20"/>
                      </a:lnTo>
                      <a:lnTo>
                        <a:pt x="9" y="18"/>
                      </a:lnTo>
                      <a:lnTo>
                        <a:pt x="9" y="18"/>
                      </a:lnTo>
                      <a:lnTo>
                        <a:pt x="9" y="18"/>
                      </a:lnTo>
                      <a:lnTo>
                        <a:pt x="9" y="16"/>
                      </a:lnTo>
                      <a:lnTo>
                        <a:pt x="9" y="16"/>
                      </a:lnTo>
                      <a:lnTo>
                        <a:pt x="9" y="14"/>
                      </a:lnTo>
                      <a:lnTo>
                        <a:pt x="9" y="14"/>
                      </a:lnTo>
                      <a:lnTo>
                        <a:pt x="9" y="14"/>
                      </a:lnTo>
                      <a:lnTo>
                        <a:pt x="9" y="12"/>
                      </a:lnTo>
                      <a:lnTo>
                        <a:pt x="9" y="12"/>
                      </a:lnTo>
                      <a:lnTo>
                        <a:pt x="9" y="12"/>
                      </a:lnTo>
                      <a:lnTo>
                        <a:pt x="9" y="12"/>
                      </a:lnTo>
                      <a:lnTo>
                        <a:pt x="9" y="12"/>
                      </a:lnTo>
                      <a:lnTo>
                        <a:pt x="9" y="10"/>
                      </a:lnTo>
                      <a:lnTo>
                        <a:pt x="11" y="10"/>
                      </a:lnTo>
                      <a:lnTo>
                        <a:pt x="11" y="10"/>
                      </a:lnTo>
                      <a:lnTo>
                        <a:pt x="11" y="10"/>
                      </a:lnTo>
                      <a:lnTo>
                        <a:pt x="11" y="8"/>
                      </a:lnTo>
                      <a:lnTo>
                        <a:pt x="11" y="8"/>
                      </a:lnTo>
                      <a:lnTo>
                        <a:pt x="11" y="8"/>
                      </a:lnTo>
                      <a:lnTo>
                        <a:pt x="11" y="6"/>
                      </a:lnTo>
                      <a:lnTo>
                        <a:pt x="13" y="6"/>
                      </a:lnTo>
                      <a:lnTo>
                        <a:pt x="13" y="6"/>
                      </a:lnTo>
                      <a:lnTo>
                        <a:pt x="13" y="6"/>
                      </a:lnTo>
                      <a:lnTo>
                        <a:pt x="13" y="4"/>
                      </a:lnTo>
                      <a:lnTo>
                        <a:pt x="15" y="4"/>
                      </a:lnTo>
                      <a:lnTo>
                        <a:pt x="15" y="4"/>
                      </a:lnTo>
                      <a:lnTo>
                        <a:pt x="15" y="4"/>
                      </a:lnTo>
                      <a:lnTo>
                        <a:pt x="15" y="4"/>
                      </a:lnTo>
                      <a:lnTo>
                        <a:pt x="15" y="4"/>
                      </a:lnTo>
                      <a:lnTo>
                        <a:pt x="15" y="2"/>
                      </a:lnTo>
                      <a:lnTo>
                        <a:pt x="17" y="2"/>
                      </a:lnTo>
                      <a:lnTo>
                        <a:pt x="17" y="2"/>
                      </a:lnTo>
                      <a:lnTo>
                        <a:pt x="17" y="0"/>
                      </a:lnTo>
                      <a:lnTo>
                        <a:pt x="17" y="0"/>
                      </a:lnTo>
                      <a:lnTo>
                        <a:pt x="17" y="0"/>
                      </a:lnTo>
                      <a:lnTo>
                        <a:pt x="17" y="2"/>
                      </a:lnTo>
                      <a:lnTo>
                        <a:pt x="19" y="2"/>
                      </a:lnTo>
                      <a:lnTo>
                        <a:pt x="19" y="2"/>
                      </a:lnTo>
                      <a:lnTo>
                        <a:pt x="19" y="2"/>
                      </a:lnTo>
                      <a:lnTo>
                        <a:pt x="19" y="4"/>
                      </a:lnTo>
                      <a:lnTo>
                        <a:pt x="19" y="4"/>
                      </a:lnTo>
                      <a:lnTo>
                        <a:pt x="19" y="4"/>
                      </a:lnTo>
                      <a:lnTo>
                        <a:pt x="17" y="4"/>
                      </a:lnTo>
                      <a:lnTo>
                        <a:pt x="17" y="4"/>
                      </a:lnTo>
                      <a:lnTo>
                        <a:pt x="17" y="4"/>
                      </a:lnTo>
                      <a:lnTo>
                        <a:pt x="17" y="6"/>
                      </a:lnTo>
                      <a:lnTo>
                        <a:pt x="17" y="6"/>
                      </a:lnTo>
                      <a:lnTo>
                        <a:pt x="17" y="6"/>
                      </a:lnTo>
                      <a:lnTo>
                        <a:pt x="17" y="8"/>
                      </a:lnTo>
                      <a:lnTo>
                        <a:pt x="15" y="8"/>
                      </a:lnTo>
                      <a:lnTo>
                        <a:pt x="15" y="8"/>
                      </a:lnTo>
                      <a:lnTo>
                        <a:pt x="15" y="10"/>
                      </a:lnTo>
                      <a:lnTo>
                        <a:pt x="17" y="10"/>
                      </a:lnTo>
                      <a:lnTo>
                        <a:pt x="17" y="10"/>
                      </a:lnTo>
                      <a:lnTo>
                        <a:pt x="17" y="10"/>
                      </a:lnTo>
                      <a:lnTo>
                        <a:pt x="17" y="10"/>
                      </a:lnTo>
                      <a:lnTo>
                        <a:pt x="17" y="10"/>
                      </a:lnTo>
                      <a:lnTo>
                        <a:pt x="19" y="10"/>
                      </a:lnTo>
                      <a:lnTo>
                        <a:pt x="19" y="10"/>
                      </a:lnTo>
                      <a:lnTo>
                        <a:pt x="19" y="10"/>
                      </a:lnTo>
                      <a:lnTo>
                        <a:pt x="19" y="12"/>
                      </a:lnTo>
                      <a:lnTo>
                        <a:pt x="21" y="12"/>
                      </a:lnTo>
                      <a:lnTo>
                        <a:pt x="21" y="12"/>
                      </a:lnTo>
                      <a:lnTo>
                        <a:pt x="21" y="12"/>
                      </a:lnTo>
                      <a:lnTo>
                        <a:pt x="21" y="14"/>
                      </a:lnTo>
                      <a:lnTo>
                        <a:pt x="19" y="14"/>
                      </a:lnTo>
                      <a:lnTo>
                        <a:pt x="19" y="14"/>
                      </a:lnTo>
                      <a:lnTo>
                        <a:pt x="19" y="14"/>
                      </a:lnTo>
                      <a:lnTo>
                        <a:pt x="19" y="14"/>
                      </a:lnTo>
                      <a:lnTo>
                        <a:pt x="19" y="16"/>
                      </a:lnTo>
                      <a:lnTo>
                        <a:pt x="19" y="16"/>
                      </a:lnTo>
                      <a:lnTo>
                        <a:pt x="19" y="18"/>
                      </a:lnTo>
                      <a:lnTo>
                        <a:pt x="19" y="18"/>
                      </a:lnTo>
                      <a:lnTo>
                        <a:pt x="19" y="18"/>
                      </a:lnTo>
                      <a:lnTo>
                        <a:pt x="19" y="20"/>
                      </a:lnTo>
                      <a:lnTo>
                        <a:pt x="19" y="20"/>
                      </a:lnTo>
                      <a:lnTo>
                        <a:pt x="19" y="22"/>
                      </a:lnTo>
                      <a:lnTo>
                        <a:pt x="17" y="22"/>
                      </a:lnTo>
                      <a:lnTo>
                        <a:pt x="17" y="22"/>
                      </a:lnTo>
                      <a:lnTo>
                        <a:pt x="17" y="22"/>
                      </a:lnTo>
                      <a:lnTo>
                        <a:pt x="17" y="22"/>
                      </a:lnTo>
                      <a:lnTo>
                        <a:pt x="17" y="23"/>
                      </a:lnTo>
                      <a:lnTo>
                        <a:pt x="17" y="23"/>
                      </a:lnTo>
                      <a:lnTo>
                        <a:pt x="17" y="23"/>
                      </a:lnTo>
                      <a:lnTo>
                        <a:pt x="15" y="23"/>
                      </a:lnTo>
                      <a:lnTo>
                        <a:pt x="15" y="23"/>
                      </a:lnTo>
                      <a:lnTo>
                        <a:pt x="15" y="25"/>
                      </a:lnTo>
                      <a:lnTo>
                        <a:pt x="15" y="25"/>
                      </a:lnTo>
                      <a:lnTo>
                        <a:pt x="17" y="25"/>
                      </a:lnTo>
                      <a:lnTo>
                        <a:pt x="17" y="25"/>
                      </a:lnTo>
                      <a:lnTo>
                        <a:pt x="17" y="23"/>
                      </a:lnTo>
                      <a:lnTo>
                        <a:pt x="17" y="23"/>
                      </a:lnTo>
                      <a:lnTo>
                        <a:pt x="19" y="23"/>
                      </a:lnTo>
                      <a:lnTo>
                        <a:pt x="19" y="23"/>
                      </a:lnTo>
                      <a:lnTo>
                        <a:pt x="19" y="23"/>
                      </a:lnTo>
                      <a:lnTo>
                        <a:pt x="21" y="23"/>
                      </a:lnTo>
                      <a:lnTo>
                        <a:pt x="21" y="23"/>
                      </a:lnTo>
                      <a:lnTo>
                        <a:pt x="21" y="22"/>
                      </a:lnTo>
                      <a:lnTo>
                        <a:pt x="21" y="22"/>
                      </a:lnTo>
                      <a:lnTo>
                        <a:pt x="19" y="22"/>
                      </a:lnTo>
                      <a:lnTo>
                        <a:pt x="19" y="22"/>
                      </a:lnTo>
                      <a:lnTo>
                        <a:pt x="19" y="22"/>
                      </a:lnTo>
                      <a:lnTo>
                        <a:pt x="21" y="22"/>
                      </a:lnTo>
                      <a:lnTo>
                        <a:pt x="21" y="20"/>
                      </a:lnTo>
                      <a:lnTo>
                        <a:pt x="21" y="20"/>
                      </a:lnTo>
                      <a:lnTo>
                        <a:pt x="21" y="20"/>
                      </a:lnTo>
                      <a:lnTo>
                        <a:pt x="21" y="18"/>
                      </a:lnTo>
                      <a:lnTo>
                        <a:pt x="21" y="18"/>
                      </a:lnTo>
                      <a:lnTo>
                        <a:pt x="21" y="18"/>
                      </a:lnTo>
                      <a:lnTo>
                        <a:pt x="23" y="18"/>
                      </a:lnTo>
                      <a:lnTo>
                        <a:pt x="23" y="18"/>
                      </a:lnTo>
                      <a:lnTo>
                        <a:pt x="23" y="18"/>
                      </a:lnTo>
                      <a:lnTo>
                        <a:pt x="23" y="16"/>
                      </a:lnTo>
                      <a:lnTo>
                        <a:pt x="24" y="16"/>
                      </a:lnTo>
                      <a:lnTo>
                        <a:pt x="24" y="16"/>
                      </a:lnTo>
                      <a:lnTo>
                        <a:pt x="24" y="16"/>
                      </a:lnTo>
                      <a:lnTo>
                        <a:pt x="24" y="14"/>
                      </a:lnTo>
                      <a:lnTo>
                        <a:pt x="26" y="14"/>
                      </a:lnTo>
                      <a:lnTo>
                        <a:pt x="26" y="14"/>
                      </a:lnTo>
                      <a:lnTo>
                        <a:pt x="26" y="14"/>
                      </a:lnTo>
                      <a:lnTo>
                        <a:pt x="28" y="14"/>
                      </a:lnTo>
                      <a:lnTo>
                        <a:pt x="28" y="14"/>
                      </a:lnTo>
                      <a:lnTo>
                        <a:pt x="28" y="14"/>
                      </a:lnTo>
                      <a:lnTo>
                        <a:pt x="30" y="14"/>
                      </a:lnTo>
                      <a:lnTo>
                        <a:pt x="30" y="14"/>
                      </a:lnTo>
                      <a:lnTo>
                        <a:pt x="30" y="14"/>
                      </a:lnTo>
                      <a:lnTo>
                        <a:pt x="30" y="14"/>
                      </a:lnTo>
                      <a:lnTo>
                        <a:pt x="30" y="16"/>
                      </a:lnTo>
                      <a:lnTo>
                        <a:pt x="30" y="16"/>
                      </a:lnTo>
                      <a:lnTo>
                        <a:pt x="30" y="16"/>
                      </a:lnTo>
                      <a:lnTo>
                        <a:pt x="30" y="18"/>
                      </a:lnTo>
                      <a:lnTo>
                        <a:pt x="30" y="18"/>
                      </a:lnTo>
                      <a:lnTo>
                        <a:pt x="30" y="18"/>
                      </a:lnTo>
                      <a:lnTo>
                        <a:pt x="32" y="18"/>
                      </a:lnTo>
                      <a:lnTo>
                        <a:pt x="32" y="20"/>
                      </a:lnTo>
                      <a:lnTo>
                        <a:pt x="30" y="20"/>
                      </a:lnTo>
                      <a:lnTo>
                        <a:pt x="30" y="20"/>
                      </a:lnTo>
                      <a:lnTo>
                        <a:pt x="30" y="22"/>
                      </a:lnTo>
                      <a:lnTo>
                        <a:pt x="30" y="22"/>
                      </a:lnTo>
                      <a:lnTo>
                        <a:pt x="30" y="22"/>
                      </a:lnTo>
                      <a:lnTo>
                        <a:pt x="30" y="22"/>
                      </a:lnTo>
                      <a:lnTo>
                        <a:pt x="30" y="23"/>
                      </a:lnTo>
                      <a:lnTo>
                        <a:pt x="30" y="23"/>
                      </a:lnTo>
                      <a:lnTo>
                        <a:pt x="30" y="25"/>
                      </a:lnTo>
                      <a:lnTo>
                        <a:pt x="30" y="25"/>
                      </a:lnTo>
                      <a:lnTo>
                        <a:pt x="30" y="25"/>
                      </a:lnTo>
                      <a:lnTo>
                        <a:pt x="28" y="25"/>
                      </a:lnTo>
                      <a:lnTo>
                        <a:pt x="28" y="27"/>
                      </a:lnTo>
                      <a:lnTo>
                        <a:pt x="28" y="27"/>
                      </a:lnTo>
                      <a:lnTo>
                        <a:pt x="28" y="27"/>
                      </a:lnTo>
                      <a:lnTo>
                        <a:pt x="26" y="27"/>
                      </a:lnTo>
                      <a:lnTo>
                        <a:pt x="26" y="27"/>
                      </a:lnTo>
                      <a:lnTo>
                        <a:pt x="26" y="29"/>
                      </a:lnTo>
                      <a:lnTo>
                        <a:pt x="26" y="29"/>
                      </a:lnTo>
                      <a:lnTo>
                        <a:pt x="24" y="29"/>
                      </a:lnTo>
                      <a:lnTo>
                        <a:pt x="24" y="29"/>
                      </a:lnTo>
                      <a:lnTo>
                        <a:pt x="24" y="29"/>
                      </a:lnTo>
                      <a:lnTo>
                        <a:pt x="24" y="29"/>
                      </a:lnTo>
                      <a:lnTo>
                        <a:pt x="24" y="31"/>
                      </a:lnTo>
                      <a:lnTo>
                        <a:pt x="24" y="31"/>
                      </a:lnTo>
                      <a:lnTo>
                        <a:pt x="23" y="31"/>
                      </a:lnTo>
                      <a:lnTo>
                        <a:pt x="23" y="31"/>
                      </a:lnTo>
                      <a:lnTo>
                        <a:pt x="23" y="33"/>
                      </a:lnTo>
                      <a:lnTo>
                        <a:pt x="23" y="33"/>
                      </a:lnTo>
                      <a:lnTo>
                        <a:pt x="23" y="33"/>
                      </a:lnTo>
                      <a:lnTo>
                        <a:pt x="24" y="33"/>
                      </a:lnTo>
                      <a:lnTo>
                        <a:pt x="24" y="33"/>
                      </a:lnTo>
                      <a:lnTo>
                        <a:pt x="26" y="33"/>
                      </a:lnTo>
                      <a:lnTo>
                        <a:pt x="26" y="35"/>
                      </a:lnTo>
                      <a:lnTo>
                        <a:pt x="26" y="35"/>
                      </a:lnTo>
                      <a:lnTo>
                        <a:pt x="26" y="35"/>
                      </a:lnTo>
                      <a:lnTo>
                        <a:pt x="26" y="35"/>
                      </a:lnTo>
                      <a:lnTo>
                        <a:pt x="28" y="35"/>
                      </a:lnTo>
                      <a:lnTo>
                        <a:pt x="28" y="35"/>
                      </a:lnTo>
                      <a:lnTo>
                        <a:pt x="28" y="35"/>
                      </a:lnTo>
                      <a:lnTo>
                        <a:pt x="30" y="35"/>
                      </a:lnTo>
                      <a:lnTo>
                        <a:pt x="30" y="35"/>
                      </a:lnTo>
                      <a:lnTo>
                        <a:pt x="30" y="35"/>
                      </a:lnTo>
                      <a:lnTo>
                        <a:pt x="30" y="37"/>
                      </a:lnTo>
                      <a:lnTo>
                        <a:pt x="30" y="37"/>
                      </a:lnTo>
                      <a:lnTo>
                        <a:pt x="30" y="37"/>
                      </a:lnTo>
                      <a:lnTo>
                        <a:pt x="30" y="39"/>
                      </a:lnTo>
                      <a:lnTo>
                        <a:pt x="30" y="39"/>
                      </a:lnTo>
                      <a:lnTo>
                        <a:pt x="30" y="41"/>
                      </a:lnTo>
                      <a:lnTo>
                        <a:pt x="30" y="41"/>
                      </a:lnTo>
                      <a:lnTo>
                        <a:pt x="32" y="41"/>
                      </a:lnTo>
                      <a:lnTo>
                        <a:pt x="32" y="41"/>
                      </a:lnTo>
                      <a:lnTo>
                        <a:pt x="32" y="41"/>
                      </a:lnTo>
                      <a:lnTo>
                        <a:pt x="32" y="41"/>
                      </a:lnTo>
                      <a:lnTo>
                        <a:pt x="32" y="43"/>
                      </a:lnTo>
                      <a:lnTo>
                        <a:pt x="34" y="43"/>
                      </a:lnTo>
                      <a:lnTo>
                        <a:pt x="34" y="43"/>
                      </a:lnTo>
                      <a:lnTo>
                        <a:pt x="32" y="43"/>
                      </a:lnTo>
                      <a:lnTo>
                        <a:pt x="32" y="43"/>
                      </a:lnTo>
                      <a:lnTo>
                        <a:pt x="32" y="43"/>
                      </a:lnTo>
                      <a:lnTo>
                        <a:pt x="32" y="43"/>
                      </a:lnTo>
                      <a:lnTo>
                        <a:pt x="30" y="43"/>
                      </a:lnTo>
                      <a:lnTo>
                        <a:pt x="30" y="43"/>
                      </a:lnTo>
                      <a:lnTo>
                        <a:pt x="30" y="41"/>
                      </a:lnTo>
                      <a:lnTo>
                        <a:pt x="30" y="41"/>
                      </a:lnTo>
                      <a:lnTo>
                        <a:pt x="28" y="41"/>
                      </a:lnTo>
                      <a:lnTo>
                        <a:pt x="28" y="41"/>
                      </a:lnTo>
                      <a:lnTo>
                        <a:pt x="26" y="41"/>
                      </a:lnTo>
                      <a:lnTo>
                        <a:pt x="26" y="41"/>
                      </a:lnTo>
                      <a:lnTo>
                        <a:pt x="26" y="41"/>
                      </a:lnTo>
                      <a:lnTo>
                        <a:pt x="26" y="41"/>
                      </a:lnTo>
                      <a:lnTo>
                        <a:pt x="26" y="39"/>
                      </a:lnTo>
                      <a:lnTo>
                        <a:pt x="24" y="39"/>
                      </a:lnTo>
                      <a:lnTo>
                        <a:pt x="24" y="39"/>
                      </a:lnTo>
                      <a:lnTo>
                        <a:pt x="23" y="39"/>
                      </a:lnTo>
                      <a:lnTo>
                        <a:pt x="23" y="39"/>
                      </a:lnTo>
                      <a:lnTo>
                        <a:pt x="23" y="39"/>
                      </a:lnTo>
                      <a:lnTo>
                        <a:pt x="21" y="39"/>
                      </a:lnTo>
                      <a:lnTo>
                        <a:pt x="21" y="39"/>
                      </a:lnTo>
                      <a:lnTo>
                        <a:pt x="21" y="39"/>
                      </a:lnTo>
                      <a:lnTo>
                        <a:pt x="21" y="39"/>
                      </a:lnTo>
                      <a:lnTo>
                        <a:pt x="19" y="39"/>
                      </a:lnTo>
                      <a:lnTo>
                        <a:pt x="19" y="37"/>
                      </a:lnTo>
                      <a:lnTo>
                        <a:pt x="19" y="37"/>
                      </a:lnTo>
                      <a:lnTo>
                        <a:pt x="17" y="37"/>
                      </a:lnTo>
                      <a:lnTo>
                        <a:pt x="17" y="37"/>
                      </a:lnTo>
                      <a:lnTo>
                        <a:pt x="17" y="39"/>
                      </a:lnTo>
                      <a:lnTo>
                        <a:pt x="17" y="39"/>
                      </a:lnTo>
                      <a:lnTo>
                        <a:pt x="17" y="39"/>
                      </a:lnTo>
                      <a:lnTo>
                        <a:pt x="17" y="41"/>
                      </a:lnTo>
                      <a:lnTo>
                        <a:pt x="17" y="41"/>
                      </a:lnTo>
                      <a:lnTo>
                        <a:pt x="17" y="41"/>
                      </a:lnTo>
                      <a:lnTo>
                        <a:pt x="17" y="43"/>
                      </a:lnTo>
                      <a:lnTo>
                        <a:pt x="17" y="43"/>
                      </a:lnTo>
                      <a:lnTo>
                        <a:pt x="17" y="45"/>
                      </a:lnTo>
                      <a:lnTo>
                        <a:pt x="17" y="45"/>
                      </a:lnTo>
                      <a:lnTo>
                        <a:pt x="17" y="45"/>
                      </a:lnTo>
                      <a:lnTo>
                        <a:pt x="17" y="45"/>
                      </a:lnTo>
                      <a:lnTo>
                        <a:pt x="17" y="46"/>
                      </a:lnTo>
                      <a:lnTo>
                        <a:pt x="17" y="46"/>
                      </a:lnTo>
                      <a:lnTo>
                        <a:pt x="17" y="48"/>
                      </a:lnTo>
                      <a:lnTo>
                        <a:pt x="17" y="48"/>
                      </a:lnTo>
                      <a:lnTo>
                        <a:pt x="17" y="48"/>
                      </a:lnTo>
                      <a:lnTo>
                        <a:pt x="17" y="50"/>
                      </a:lnTo>
                      <a:lnTo>
                        <a:pt x="17" y="50"/>
                      </a:lnTo>
                      <a:lnTo>
                        <a:pt x="17" y="50"/>
                      </a:lnTo>
                      <a:lnTo>
                        <a:pt x="17" y="52"/>
                      </a:lnTo>
                      <a:lnTo>
                        <a:pt x="17" y="52"/>
                      </a:lnTo>
                      <a:lnTo>
                        <a:pt x="17" y="52"/>
                      </a:lnTo>
                      <a:lnTo>
                        <a:pt x="19" y="52"/>
                      </a:lnTo>
                      <a:lnTo>
                        <a:pt x="19" y="54"/>
                      </a:lnTo>
                      <a:lnTo>
                        <a:pt x="19" y="54"/>
                      </a:lnTo>
                      <a:lnTo>
                        <a:pt x="19" y="54"/>
                      </a:lnTo>
                      <a:lnTo>
                        <a:pt x="19" y="56"/>
                      </a:lnTo>
                      <a:lnTo>
                        <a:pt x="19" y="56"/>
                      </a:lnTo>
                      <a:lnTo>
                        <a:pt x="21" y="56"/>
                      </a:lnTo>
                      <a:lnTo>
                        <a:pt x="21" y="58"/>
                      </a:lnTo>
                      <a:lnTo>
                        <a:pt x="21" y="58"/>
                      </a:lnTo>
                      <a:lnTo>
                        <a:pt x="21" y="58"/>
                      </a:lnTo>
                      <a:lnTo>
                        <a:pt x="21" y="60"/>
                      </a:lnTo>
                      <a:lnTo>
                        <a:pt x="21" y="60"/>
                      </a:lnTo>
                      <a:lnTo>
                        <a:pt x="21" y="60"/>
                      </a:lnTo>
                      <a:lnTo>
                        <a:pt x="21" y="60"/>
                      </a:lnTo>
                      <a:lnTo>
                        <a:pt x="23" y="60"/>
                      </a:lnTo>
                      <a:lnTo>
                        <a:pt x="23" y="62"/>
                      </a:lnTo>
                      <a:lnTo>
                        <a:pt x="23" y="62"/>
                      </a:lnTo>
                      <a:lnTo>
                        <a:pt x="23" y="62"/>
                      </a:lnTo>
                      <a:lnTo>
                        <a:pt x="23" y="62"/>
                      </a:lnTo>
                      <a:lnTo>
                        <a:pt x="23" y="64"/>
                      </a:lnTo>
                      <a:lnTo>
                        <a:pt x="24" y="64"/>
                      </a:lnTo>
                      <a:lnTo>
                        <a:pt x="24" y="64"/>
                      </a:lnTo>
                      <a:lnTo>
                        <a:pt x="24" y="64"/>
                      </a:lnTo>
                      <a:lnTo>
                        <a:pt x="26" y="64"/>
                      </a:lnTo>
                      <a:lnTo>
                        <a:pt x="26" y="66"/>
                      </a:lnTo>
                      <a:lnTo>
                        <a:pt x="26" y="66"/>
                      </a:lnTo>
                      <a:lnTo>
                        <a:pt x="26" y="66"/>
                      </a:lnTo>
                      <a:lnTo>
                        <a:pt x="26" y="66"/>
                      </a:lnTo>
                      <a:lnTo>
                        <a:pt x="24" y="66"/>
                      </a:lnTo>
                      <a:lnTo>
                        <a:pt x="24" y="66"/>
                      </a:lnTo>
                      <a:lnTo>
                        <a:pt x="24" y="67"/>
                      </a:lnTo>
                      <a:lnTo>
                        <a:pt x="24" y="67"/>
                      </a:lnTo>
                      <a:lnTo>
                        <a:pt x="26" y="67"/>
                      </a:lnTo>
                      <a:lnTo>
                        <a:pt x="26" y="67"/>
                      </a:lnTo>
                      <a:lnTo>
                        <a:pt x="26" y="69"/>
                      </a:lnTo>
                      <a:lnTo>
                        <a:pt x="24" y="69"/>
                      </a:lnTo>
                      <a:lnTo>
                        <a:pt x="24" y="69"/>
                      </a:lnTo>
                      <a:lnTo>
                        <a:pt x="26" y="69"/>
                      </a:lnTo>
                      <a:lnTo>
                        <a:pt x="26" y="69"/>
                      </a:lnTo>
                      <a:lnTo>
                        <a:pt x="26" y="69"/>
                      </a:lnTo>
                      <a:lnTo>
                        <a:pt x="26" y="71"/>
                      </a:lnTo>
                      <a:lnTo>
                        <a:pt x="26" y="71"/>
                      </a:lnTo>
                      <a:lnTo>
                        <a:pt x="24" y="71"/>
                      </a:lnTo>
                      <a:lnTo>
                        <a:pt x="24" y="71"/>
                      </a:lnTo>
                      <a:lnTo>
                        <a:pt x="23" y="71"/>
                      </a:lnTo>
                      <a:lnTo>
                        <a:pt x="23" y="69"/>
                      </a:lnTo>
                      <a:lnTo>
                        <a:pt x="23" y="69"/>
                      </a:lnTo>
                      <a:lnTo>
                        <a:pt x="23" y="69"/>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2" name="Freeform 992">
                  <a:extLst>
                    <a:ext uri="{FF2B5EF4-FFF2-40B4-BE49-F238E27FC236}">
                      <a16:creationId xmlns:a16="http://schemas.microsoft.com/office/drawing/2014/main" id="{CAF4D639-2B9F-49C5-81AE-19BE7277E56D}"/>
                    </a:ext>
                  </a:extLst>
                </p:cNvPr>
                <p:cNvSpPr>
                  <a:spLocks/>
                </p:cNvSpPr>
                <p:nvPr/>
              </p:nvSpPr>
              <p:spPr bwMode="auto">
                <a:xfrm>
                  <a:off x="17818241" y="4799014"/>
                  <a:ext cx="293688" cy="111125"/>
                </a:xfrm>
                <a:custGeom>
                  <a:avLst/>
                  <a:gdLst>
                    <a:gd name="T0" fmla="*/ 28 w 185"/>
                    <a:gd name="T1" fmla="*/ 11 h 70"/>
                    <a:gd name="T2" fmla="*/ 32 w 185"/>
                    <a:gd name="T3" fmla="*/ 15 h 70"/>
                    <a:gd name="T4" fmla="*/ 40 w 185"/>
                    <a:gd name="T5" fmla="*/ 11 h 70"/>
                    <a:gd name="T6" fmla="*/ 46 w 185"/>
                    <a:gd name="T7" fmla="*/ 17 h 70"/>
                    <a:gd name="T8" fmla="*/ 53 w 185"/>
                    <a:gd name="T9" fmla="*/ 17 h 70"/>
                    <a:gd name="T10" fmla="*/ 61 w 185"/>
                    <a:gd name="T11" fmla="*/ 23 h 70"/>
                    <a:gd name="T12" fmla="*/ 67 w 185"/>
                    <a:gd name="T13" fmla="*/ 28 h 70"/>
                    <a:gd name="T14" fmla="*/ 76 w 185"/>
                    <a:gd name="T15" fmla="*/ 30 h 70"/>
                    <a:gd name="T16" fmla="*/ 84 w 185"/>
                    <a:gd name="T17" fmla="*/ 30 h 70"/>
                    <a:gd name="T18" fmla="*/ 92 w 185"/>
                    <a:gd name="T19" fmla="*/ 30 h 70"/>
                    <a:gd name="T20" fmla="*/ 97 w 185"/>
                    <a:gd name="T21" fmla="*/ 24 h 70"/>
                    <a:gd name="T22" fmla="*/ 105 w 185"/>
                    <a:gd name="T23" fmla="*/ 21 h 70"/>
                    <a:gd name="T24" fmla="*/ 111 w 185"/>
                    <a:gd name="T25" fmla="*/ 24 h 70"/>
                    <a:gd name="T26" fmla="*/ 118 w 185"/>
                    <a:gd name="T27" fmla="*/ 28 h 70"/>
                    <a:gd name="T28" fmla="*/ 128 w 185"/>
                    <a:gd name="T29" fmla="*/ 30 h 70"/>
                    <a:gd name="T30" fmla="*/ 134 w 185"/>
                    <a:gd name="T31" fmla="*/ 30 h 70"/>
                    <a:gd name="T32" fmla="*/ 147 w 185"/>
                    <a:gd name="T33" fmla="*/ 30 h 70"/>
                    <a:gd name="T34" fmla="*/ 157 w 185"/>
                    <a:gd name="T35" fmla="*/ 30 h 70"/>
                    <a:gd name="T36" fmla="*/ 155 w 185"/>
                    <a:gd name="T37" fmla="*/ 36 h 70"/>
                    <a:gd name="T38" fmla="*/ 151 w 185"/>
                    <a:gd name="T39" fmla="*/ 38 h 70"/>
                    <a:gd name="T40" fmla="*/ 145 w 185"/>
                    <a:gd name="T41" fmla="*/ 38 h 70"/>
                    <a:gd name="T42" fmla="*/ 136 w 185"/>
                    <a:gd name="T43" fmla="*/ 38 h 70"/>
                    <a:gd name="T44" fmla="*/ 139 w 185"/>
                    <a:gd name="T45" fmla="*/ 46 h 70"/>
                    <a:gd name="T46" fmla="*/ 147 w 185"/>
                    <a:gd name="T47" fmla="*/ 46 h 70"/>
                    <a:gd name="T48" fmla="*/ 157 w 185"/>
                    <a:gd name="T49" fmla="*/ 46 h 70"/>
                    <a:gd name="T50" fmla="*/ 164 w 185"/>
                    <a:gd name="T51" fmla="*/ 49 h 70"/>
                    <a:gd name="T52" fmla="*/ 168 w 185"/>
                    <a:gd name="T53" fmla="*/ 55 h 70"/>
                    <a:gd name="T54" fmla="*/ 178 w 185"/>
                    <a:gd name="T55" fmla="*/ 55 h 70"/>
                    <a:gd name="T56" fmla="*/ 185 w 185"/>
                    <a:gd name="T57" fmla="*/ 61 h 70"/>
                    <a:gd name="T58" fmla="*/ 180 w 185"/>
                    <a:gd name="T59" fmla="*/ 67 h 70"/>
                    <a:gd name="T60" fmla="*/ 174 w 185"/>
                    <a:gd name="T61" fmla="*/ 70 h 70"/>
                    <a:gd name="T62" fmla="*/ 170 w 185"/>
                    <a:gd name="T63" fmla="*/ 63 h 70"/>
                    <a:gd name="T64" fmla="*/ 162 w 185"/>
                    <a:gd name="T65" fmla="*/ 61 h 70"/>
                    <a:gd name="T66" fmla="*/ 166 w 185"/>
                    <a:gd name="T67" fmla="*/ 70 h 70"/>
                    <a:gd name="T68" fmla="*/ 159 w 185"/>
                    <a:gd name="T69" fmla="*/ 67 h 70"/>
                    <a:gd name="T70" fmla="*/ 149 w 185"/>
                    <a:gd name="T71" fmla="*/ 63 h 70"/>
                    <a:gd name="T72" fmla="*/ 143 w 185"/>
                    <a:gd name="T73" fmla="*/ 63 h 70"/>
                    <a:gd name="T74" fmla="*/ 138 w 185"/>
                    <a:gd name="T75" fmla="*/ 61 h 70"/>
                    <a:gd name="T76" fmla="*/ 128 w 185"/>
                    <a:gd name="T77" fmla="*/ 63 h 70"/>
                    <a:gd name="T78" fmla="*/ 118 w 185"/>
                    <a:gd name="T79" fmla="*/ 61 h 70"/>
                    <a:gd name="T80" fmla="*/ 111 w 185"/>
                    <a:gd name="T81" fmla="*/ 59 h 70"/>
                    <a:gd name="T82" fmla="*/ 99 w 185"/>
                    <a:gd name="T83" fmla="*/ 57 h 70"/>
                    <a:gd name="T84" fmla="*/ 90 w 185"/>
                    <a:gd name="T85" fmla="*/ 55 h 70"/>
                    <a:gd name="T86" fmla="*/ 82 w 185"/>
                    <a:gd name="T87" fmla="*/ 49 h 70"/>
                    <a:gd name="T88" fmla="*/ 72 w 185"/>
                    <a:gd name="T89" fmla="*/ 47 h 70"/>
                    <a:gd name="T90" fmla="*/ 63 w 185"/>
                    <a:gd name="T91" fmla="*/ 47 h 70"/>
                    <a:gd name="T92" fmla="*/ 55 w 185"/>
                    <a:gd name="T93" fmla="*/ 49 h 70"/>
                    <a:gd name="T94" fmla="*/ 46 w 185"/>
                    <a:gd name="T95" fmla="*/ 46 h 70"/>
                    <a:gd name="T96" fmla="*/ 36 w 185"/>
                    <a:gd name="T97" fmla="*/ 44 h 70"/>
                    <a:gd name="T98" fmla="*/ 27 w 185"/>
                    <a:gd name="T99" fmla="*/ 42 h 70"/>
                    <a:gd name="T100" fmla="*/ 25 w 185"/>
                    <a:gd name="T101" fmla="*/ 36 h 70"/>
                    <a:gd name="T102" fmla="*/ 19 w 185"/>
                    <a:gd name="T103" fmla="*/ 30 h 70"/>
                    <a:gd name="T104" fmla="*/ 7 w 185"/>
                    <a:gd name="T105" fmla="*/ 30 h 70"/>
                    <a:gd name="T106" fmla="*/ 0 w 185"/>
                    <a:gd name="T107" fmla="*/ 26 h 70"/>
                    <a:gd name="T108" fmla="*/ 7 w 185"/>
                    <a:gd name="T109" fmla="*/ 26 h 70"/>
                    <a:gd name="T110" fmla="*/ 13 w 185"/>
                    <a:gd name="T111" fmla="*/ 23 h 70"/>
                    <a:gd name="T112" fmla="*/ 15 w 185"/>
                    <a:gd name="T113" fmla="*/ 11 h 70"/>
                    <a:gd name="T114" fmla="*/ 25 w 185"/>
                    <a:gd name="T115" fmla="*/ 13 h 70"/>
                    <a:gd name="T116" fmla="*/ 27 w 185"/>
                    <a:gd name="T117" fmla="*/ 9 h 70"/>
                    <a:gd name="T118" fmla="*/ 25 w 185"/>
                    <a:gd name="T119"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 h="70">
                      <a:moveTo>
                        <a:pt x="27" y="1"/>
                      </a:moveTo>
                      <a:lnTo>
                        <a:pt x="27" y="1"/>
                      </a:lnTo>
                      <a:lnTo>
                        <a:pt x="27" y="1"/>
                      </a:lnTo>
                      <a:lnTo>
                        <a:pt x="27" y="3"/>
                      </a:lnTo>
                      <a:lnTo>
                        <a:pt x="27" y="3"/>
                      </a:lnTo>
                      <a:lnTo>
                        <a:pt x="27" y="5"/>
                      </a:lnTo>
                      <a:lnTo>
                        <a:pt x="27" y="5"/>
                      </a:lnTo>
                      <a:lnTo>
                        <a:pt x="27" y="7"/>
                      </a:lnTo>
                      <a:lnTo>
                        <a:pt x="27" y="7"/>
                      </a:lnTo>
                      <a:lnTo>
                        <a:pt x="27" y="7"/>
                      </a:lnTo>
                      <a:lnTo>
                        <a:pt x="27" y="7"/>
                      </a:lnTo>
                      <a:lnTo>
                        <a:pt x="27" y="7"/>
                      </a:lnTo>
                      <a:lnTo>
                        <a:pt x="28" y="7"/>
                      </a:lnTo>
                      <a:lnTo>
                        <a:pt x="28" y="9"/>
                      </a:lnTo>
                      <a:lnTo>
                        <a:pt x="28" y="9"/>
                      </a:lnTo>
                      <a:lnTo>
                        <a:pt x="28" y="11"/>
                      </a:lnTo>
                      <a:lnTo>
                        <a:pt x="28" y="11"/>
                      </a:lnTo>
                      <a:lnTo>
                        <a:pt x="30" y="11"/>
                      </a:lnTo>
                      <a:lnTo>
                        <a:pt x="30" y="11"/>
                      </a:lnTo>
                      <a:lnTo>
                        <a:pt x="30" y="11"/>
                      </a:lnTo>
                      <a:lnTo>
                        <a:pt x="30" y="11"/>
                      </a:lnTo>
                      <a:lnTo>
                        <a:pt x="30" y="11"/>
                      </a:lnTo>
                      <a:lnTo>
                        <a:pt x="32" y="11"/>
                      </a:lnTo>
                      <a:lnTo>
                        <a:pt x="32" y="11"/>
                      </a:lnTo>
                      <a:lnTo>
                        <a:pt x="32" y="13"/>
                      </a:lnTo>
                      <a:lnTo>
                        <a:pt x="32" y="13"/>
                      </a:lnTo>
                      <a:lnTo>
                        <a:pt x="30" y="13"/>
                      </a:lnTo>
                      <a:lnTo>
                        <a:pt x="30" y="13"/>
                      </a:lnTo>
                      <a:lnTo>
                        <a:pt x="30" y="13"/>
                      </a:lnTo>
                      <a:lnTo>
                        <a:pt x="30" y="15"/>
                      </a:lnTo>
                      <a:lnTo>
                        <a:pt x="30" y="15"/>
                      </a:lnTo>
                      <a:lnTo>
                        <a:pt x="30" y="15"/>
                      </a:lnTo>
                      <a:lnTo>
                        <a:pt x="32" y="15"/>
                      </a:lnTo>
                      <a:lnTo>
                        <a:pt x="32" y="15"/>
                      </a:lnTo>
                      <a:lnTo>
                        <a:pt x="34" y="15"/>
                      </a:lnTo>
                      <a:lnTo>
                        <a:pt x="34" y="13"/>
                      </a:lnTo>
                      <a:lnTo>
                        <a:pt x="34" y="13"/>
                      </a:lnTo>
                      <a:lnTo>
                        <a:pt x="34" y="11"/>
                      </a:lnTo>
                      <a:lnTo>
                        <a:pt x="34" y="11"/>
                      </a:lnTo>
                      <a:lnTo>
                        <a:pt x="34" y="11"/>
                      </a:lnTo>
                      <a:lnTo>
                        <a:pt x="34" y="9"/>
                      </a:lnTo>
                      <a:lnTo>
                        <a:pt x="34" y="9"/>
                      </a:lnTo>
                      <a:lnTo>
                        <a:pt x="36" y="9"/>
                      </a:lnTo>
                      <a:lnTo>
                        <a:pt x="36" y="11"/>
                      </a:lnTo>
                      <a:lnTo>
                        <a:pt x="36" y="11"/>
                      </a:lnTo>
                      <a:lnTo>
                        <a:pt x="36" y="11"/>
                      </a:lnTo>
                      <a:lnTo>
                        <a:pt x="36" y="11"/>
                      </a:lnTo>
                      <a:lnTo>
                        <a:pt x="38" y="11"/>
                      </a:lnTo>
                      <a:lnTo>
                        <a:pt x="38" y="11"/>
                      </a:lnTo>
                      <a:lnTo>
                        <a:pt x="38" y="11"/>
                      </a:lnTo>
                      <a:lnTo>
                        <a:pt x="40" y="11"/>
                      </a:lnTo>
                      <a:lnTo>
                        <a:pt x="40" y="11"/>
                      </a:lnTo>
                      <a:lnTo>
                        <a:pt x="40" y="11"/>
                      </a:lnTo>
                      <a:lnTo>
                        <a:pt x="40" y="11"/>
                      </a:lnTo>
                      <a:lnTo>
                        <a:pt x="40" y="13"/>
                      </a:lnTo>
                      <a:lnTo>
                        <a:pt x="42" y="13"/>
                      </a:lnTo>
                      <a:lnTo>
                        <a:pt x="42" y="13"/>
                      </a:lnTo>
                      <a:lnTo>
                        <a:pt x="42" y="13"/>
                      </a:lnTo>
                      <a:lnTo>
                        <a:pt x="42" y="15"/>
                      </a:lnTo>
                      <a:lnTo>
                        <a:pt x="42" y="15"/>
                      </a:lnTo>
                      <a:lnTo>
                        <a:pt x="42" y="15"/>
                      </a:lnTo>
                      <a:lnTo>
                        <a:pt x="44" y="15"/>
                      </a:lnTo>
                      <a:lnTo>
                        <a:pt x="44" y="15"/>
                      </a:lnTo>
                      <a:lnTo>
                        <a:pt x="44" y="15"/>
                      </a:lnTo>
                      <a:lnTo>
                        <a:pt x="46" y="15"/>
                      </a:lnTo>
                      <a:lnTo>
                        <a:pt x="46" y="15"/>
                      </a:lnTo>
                      <a:lnTo>
                        <a:pt x="46" y="17"/>
                      </a:lnTo>
                      <a:lnTo>
                        <a:pt x="46" y="17"/>
                      </a:lnTo>
                      <a:lnTo>
                        <a:pt x="48" y="17"/>
                      </a:lnTo>
                      <a:lnTo>
                        <a:pt x="48" y="15"/>
                      </a:lnTo>
                      <a:lnTo>
                        <a:pt x="48" y="15"/>
                      </a:lnTo>
                      <a:lnTo>
                        <a:pt x="48" y="15"/>
                      </a:lnTo>
                      <a:lnTo>
                        <a:pt x="50" y="15"/>
                      </a:lnTo>
                      <a:lnTo>
                        <a:pt x="50" y="15"/>
                      </a:lnTo>
                      <a:lnTo>
                        <a:pt x="50" y="17"/>
                      </a:lnTo>
                      <a:lnTo>
                        <a:pt x="51" y="17"/>
                      </a:lnTo>
                      <a:lnTo>
                        <a:pt x="51" y="17"/>
                      </a:lnTo>
                      <a:lnTo>
                        <a:pt x="51" y="17"/>
                      </a:lnTo>
                      <a:lnTo>
                        <a:pt x="51" y="17"/>
                      </a:lnTo>
                      <a:lnTo>
                        <a:pt x="51" y="19"/>
                      </a:lnTo>
                      <a:lnTo>
                        <a:pt x="53" y="19"/>
                      </a:lnTo>
                      <a:lnTo>
                        <a:pt x="53" y="19"/>
                      </a:lnTo>
                      <a:lnTo>
                        <a:pt x="53" y="19"/>
                      </a:lnTo>
                      <a:lnTo>
                        <a:pt x="53" y="17"/>
                      </a:lnTo>
                      <a:lnTo>
                        <a:pt x="53" y="17"/>
                      </a:lnTo>
                      <a:lnTo>
                        <a:pt x="55" y="17"/>
                      </a:lnTo>
                      <a:lnTo>
                        <a:pt x="55" y="17"/>
                      </a:lnTo>
                      <a:lnTo>
                        <a:pt x="57" y="17"/>
                      </a:lnTo>
                      <a:lnTo>
                        <a:pt x="57" y="17"/>
                      </a:lnTo>
                      <a:lnTo>
                        <a:pt x="57" y="17"/>
                      </a:lnTo>
                      <a:lnTo>
                        <a:pt x="57" y="17"/>
                      </a:lnTo>
                      <a:lnTo>
                        <a:pt x="59" y="17"/>
                      </a:lnTo>
                      <a:lnTo>
                        <a:pt x="59" y="19"/>
                      </a:lnTo>
                      <a:lnTo>
                        <a:pt x="59" y="19"/>
                      </a:lnTo>
                      <a:lnTo>
                        <a:pt x="59" y="21"/>
                      </a:lnTo>
                      <a:lnTo>
                        <a:pt x="59" y="21"/>
                      </a:lnTo>
                      <a:lnTo>
                        <a:pt x="59" y="21"/>
                      </a:lnTo>
                      <a:lnTo>
                        <a:pt x="59" y="21"/>
                      </a:lnTo>
                      <a:lnTo>
                        <a:pt x="59" y="23"/>
                      </a:lnTo>
                      <a:lnTo>
                        <a:pt x="61" y="23"/>
                      </a:lnTo>
                      <a:lnTo>
                        <a:pt x="61" y="23"/>
                      </a:lnTo>
                      <a:lnTo>
                        <a:pt x="61" y="23"/>
                      </a:lnTo>
                      <a:lnTo>
                        <a:pt x="61" y="23"/>
                      </a:lnTo>
                      <a:lnTo>
                        <a:pt x="61" y="24"/>
                      </a:lnTo>
                      <a:lnTo>
                        <a:pt x="61" y="24"/>
                      </a:lnTo>
                      <a:lnTo>
                        <a:pt x="61" y="26"/>
                      </a:lnTo>
                      <a:lnTo>
                        <a:pt x="61" y="26"/>
                      </a:lnTo>
                      <a:lnTo>
                        <a:pt x="63" y="26"/>
                      </a:lnTo>
                      <a:lnTo>
                        <a:pt x="63" y="28"/>
                      </a:lnTo>
                      <a:lnTo>
                        <a:pt x="63" y="28"/>
                      </a:lnTo>
                      <a:lnTo>
                        <a:pt x="63" y="28"/>
                      </a:lnTo>
                      <a:lnTo>
                        <a:pt x="63" y="28"/>
                      </a:lnTo>
                      <a:lnTo>
                        <a:pt x="65" y="28"/>
                      </a:lnTo>
                      <a:lnTo>
                        <a:pt x="65" y="28"/>
                      </a:lnTo>
                      <a:lnTo>
                        <a:pt x="65" y="28"/>
                      </a:lnTo>
                      <a:lnTo>
                        <a:pt x="65" y="26"/>
                      </a:lnTo>
                      <a:lnTo>
                        <a:pt x="67" y="26"/>
                      </a:lnTo>
                      <a:lnTo>
                        <a:pt x="67" y="26"/>
                      </a:lnTo>
                      <a:lnTo>
                        <a:pt x="67" y="28"/>
                      </a:lnTo>
                      <a:lnTo>
                        <a:pt x="67" y="28"/>
                      </a:lnTo>
                      <a:lnTo>
                        <a:pt x="67" y="28"/>
                      </a:lnTo>
                      <a:lnTo>
                        <a:pt x="69" y="28"/>
                      </a:lnTo>
                      <a:lnTo>
                        <a:pt x="69" y="28"/>
                      </a:lnTo>
                      <a:lnTo>
                        <a:pt x="69" y="28"/>
                      </a:lnTo>
                      <a:lnTo>
                        <a:pt x="69" y="28"/>
                      </a:lnTo>
                      <a:lnTo>
                        <a:pt x="71" y="28"/>
                      </a:lnTo>
                      <a:lnTo>
                        <a:pt x="71" y="28"/>
                      </a:lnTo>
                      <a:lnTo>
                        <a:pt x="71" y="28"/>
                      </a:lnTo>
                      <a:lnTo>
                        <a:pt x="71" y="30"/>
                      </a:lnTo>
                      <a:lnTo>
                        <a:pt x="72" y="30"/>
                      </a:lnTo>
                      <a:lnTo>
                        <a:pt x="72" y="30"/>
                      </a:lnTo>
                      <a:lnTo>
                        <a:pt x="72" y="30"/>
                      </a:lnTo>
                      <a:lnTo>
                        <a:pt x="74" y="30"/>
                      </a:lnTo>
                      <a:lnTo>
                        <a:pt x="74" y="30"/>
                      </a:lnTo>
                      <a:lnTo>
                        <a:pt x="74" y="30"/>
                      </a:lnTo>
                      <a:lnTo>
                        <a:pt x="76" y="30"/>
                      </a:lnTo>
                      <a:lnTo>
                        <a:pt x="76" y="28"/>
                      </a:lnTo>
                      <a:lnTo>
                        <a:pt x="76" y="28"/>
                      </a:lnTo>
                      <a:lnTo>
                        <a:pt x="78" y="28"/>
                      </a:lnTo>
                      <a:lnTo>
                        <a:pt x="78" y="28"/>
                      </a:lnTo>
                      <a:lnTo>
                        <a:pt x="78" y="28"/>
                      </a:lnTo>
                      <a:lnTo>
                        <a:pt x="78" y="28"/>
                      </a:lnTo>
                      <a:lnTo>
                        <a:pt x="78" y="28"/>
                      </a:lnTo>
                      <a:lnTo>
                        <a:pt x="78" y="30"/>
                      </a:lnTo>
                      <a:lnTo>
                        <a:pt x="80" y="30"/>
                      </a:lnTo>
                      <a:lnTo>
                        <a:pt x="80" y="30"/>
                      </a:lnTo>
                      <a:lnTo>
                        <a:pt x="80" y="30"/>
                      </a:lnTo>
                      <a:lnTo>
                        <a:pt x="82" y="30"/>
                      </a:lnTo>
                      <a:lnTo>
                        <a:pt x="82" y="30"/>
                      </a:lnTo>
                      <a:lnTo>
                        <a:pt x="82" y="30"/>
                      </a:lnTo>
                      <a:lnTo>
                        <a:pt x="84" y="30"/>
                      </a:lnTo>
                      <a:lnTo>
                        <a:pt x="84" y="30"/>
                      </a:lnTo>
                      <a:lnTo>
                        <a:pt x="84" y="30"/>
                      </a:lnTo>
                      <a:lnTo>
                        <a:pt x="84" y="30"/>
                      </a:lnTo>
                      <a:lnTo>
                        <a:pt x="84" y="30"/>
                      </a:lnTo>
                      <a:lnTo>
                        <a:pt x="86" y="30"/>
                      </a:lnTo>
                      <a:lnTo>
                        <a:pt x="86" y="30"/>
                      </a:lnTo>
                      <a:lnTo>
                        <a:pt x="86" y="30"/>
                      </a:lnTo>
                      <a:lnTo>
                        <a:pt x="86" y="30"/>
                      </a:lnTo>
                      <a:lnTo>
                        <a:pt x="86" y="30"/>
                      </a:lnTo>
                      <a:lnTo>
                        <a:pt x="88" y="30"/>
                      </a:lnTo>
                      <a:lnTo>
                        <a:pt x="88" y="30"/>
                      </a:lnTo>
                      <a:lnTo>
                        <a:pt x="88" y="30"/>
                      </a:lnTo>
                      <a:lnTo>
                        <a:pt x="90" y="30"/>
                      </a:lnTo>
                      <a:lnTo>
                        <a:pt x="90" y="30"/>
                      </a:lnTo>
                      <a:lnTo>
                        <a:pt x="90" y="30"/>
                      </a:lnTo>
                      <a:lnTo>
                        <a:pt x="90" y="30"/>
                      </a:lnTo>
                      <a:lnTo>
                        <a:pt x="92" y="30"/>
                      </a:lnTo>
                      <a:lnTo>
                        <a:pt x="92" y="30"/>
                      </a:lnTo>
                      <a:lnTo>
                        <a:pt x="92" y="30"/>
                      </a:lnTo>
                      <a:lnTo>
                        <a:pt x="94" y="30"/>
                      </a:lnTo>
                      <a:lnTo>
                        <a:pt x="94" y="30"/>
                      </a:lnTo>
                      <a:lnTo>
                        <a:pt x="94" y="30"/>
                      </a:lnTo>
                      <a:lnTo>
                        <a:pt x="94" y="30"/>
                      </a:lnTo>
                      <a:lnTo>
                        <a:pt x="95" y="30"/>
                      </a:lnTo>
                      <a:lnTo>
                        <a:pt x="95" y="30"/>
                      </a:lnTo>
                      <a:lnTo>
                        <a:pt x="95" y="28"/>
                      </a:lnTo>
                      <a:lnTo>
                        <a:pt x="95" y="28"/>
                      </a:lnTo>
                      <a:lnTo>
                        <a:pt x="95" y="28"/>
                      </a:lnTo>
                      <a:lnTo>
                        <a:pt x="95" y="28"/>
                      </a:lnTo>
                      <a:lnTo>
                        <a:pt x="95" y="26"/>
                      </a:lnTo>
                      <a:lnTo>
                        <a:pt x="95" y="26"/>
                      </a:lnTo>
                      <a:lnTo>
                        <a:pt x="95" y="26"/>
                      </a:lnTo>
                      <a:lnTo>
                        <a:pt x="95" y="26"/>
                      </a:lnTo>
                      <a:lnTo>
                        <a:pt x="97" y="26"/>
                      </a:lnTo>
                      <a:lnTo>
                        <a:pt x="97" y="24"/>
                      </a:lnTo>
                      <a:lnTo>
                        <a:pt x="97" y="24"/>
                      </a:lnTo>
                      <a:lnTo>
                        <a:pt x="97" y="23"/>
                      </a:lnTo>
                      <a:lnTo>
                        <a:pt x="97" y="23"/>
                      </a:lnTo>
                      <a:lnTo>
                        <a:pt x="97" y="23"/>
                      </a:lnTo>
                      <a:lnTo>
                        <a:pt x="97" y="23"/>
                      </a:lnTo>
                      <a:lnTo>
                        <a:pt x="99" y="23"/>
                      </a:lnTo>
                      <a:lnTo>
                        <a:pt x="99" y="21"/>
                      </a:lnTo>
                      <a:lnTo>
                        <a:pt x="99" y="21"/>
                      </a:lnTo>
                      <a:lnTo>
                        <a:pt x="99" y="21"/>
                      </a:lnTo>
                      <a:lnTo>
                        <a:pt x="99" y="21"/>
                      </a:lnTo>
                      <a:lnTo>
                        <a:pt x="101" y="21"/>
                      </a:lnTo>
                      <a:lnTo>
                        <a:pt x="101" y="21"/>
                      </a:lnTo>
                      <a:lnTo>
                        <a:pt x="101" y="21"/>
                      </a:lnTo>
                      <a:lnTo>
                        <a:pt x="103" y="21"/>
                      </a:lnTo>
                      <a:lnTo>
                        <a:pt x="103" y="21"/>
                      </a:lnTo>
                      <a:lnTo>
                        <a:pt x="103" y="21"/>
                      </a:lnTo>
                      <a:lnTo>
                        <a:pt x="105" y="21"/>
                      </a:lnTo>
                      <a:lnTo>
                        <a:pt x="105" y="21"/>
                      </a:lnTo>
                      <a:lnTo>
                        <a:pt x="105" y="23"/>
                      </a:lnTo>
                      <a:lnTo>
                        <a:pt x="105" y="23"/>
                      </a:lnTo>
                      <a:lnTo>
                        <a:pt x="105" y="23"/>
                      </a:lnTo>
                      <a:lnTo>
                        <a:pt x="105" y="23"/>
                      </a:lnTo>
                      <a:lnTo>
                        <a:pt x="105" y="24"/>
                      </a:lnTo>
                      <a:lnTo>
                        <a:pt x="105" y="24"/>
                      </a:lnTo>
                      <a:lnTo>
                        <a:pt x="107" y="24"/>
                      </a:lnTo>
                      <a:lnTo>
                        <a:pt x="107" y="24"/>
                      </a:lnTo>
                      <a:lnTo>
                        <a:pt x="107" y="26"/>
                      </a:lnTo>
                      <a:lnTo>
                        <a:pt x="107" y="26"/>
                      </a:lnTo>
                      <a:lnTo>
                        <a:pt x="109" y="26"/>
                      </a:lnTo>
                      <a:lnTo>
                        <a:pt x="109" y="26"/>
                      </a:lnTo>
                      <a:lnTo>
                        <a:pt x="111" y="26"/>
                      </a:lnTo>
                      <a:lnTo>
                        <a:pt x="111" y="26"/>
                      </a:lnTo>
                      <a:lnTo>
                        <a:pt x="111" y="24"/>
                      </a:lnTo>
                      <a:lnTo>
                        <a:pt x="111" y="24"/>
                      </a:lnTo>
                      <a:lnTo>
                        <a:pt x="111" y="24"/>
                      </a:lnTo>
                      <a:lnTo>
                        <a:pt x="113" y="24"/>
                      </a:lnTo>
                      <a:lnTo>
                        <a:pt x="113" y="24"/>
                      </a:lnTo>
                      <a:lnTo>
                        <a:pt x="113" y="24"/>
                      </a:lnTo>
                      <a:lnTo>
                        <a:pt x="113" y="24"/>
                      </a:lnTo>
                      <a:lnTo>
                        <a:pt x="115" y="24"/>
                      </a:lnTo>
                      <a:lnTo>
                        <a:pt x="115" y="26"/>
                      </a:lnTo>
                      <a:lnTo>
                        <a:pt x="115" y="26"/>
                      </a:lnTo>
                      <a:lnTo>
                        <a:pt x="115" y="26"/>
                      </a:lnTo>
                      <a:lnTo>
                        <a:pt x="116" y="26"/>
                      </a:lnTo>
                      <a:lnTo>
                        <a:pt x="116" y="28"/>
                      </a:lnTo>
                      <a:lnTo>
                        <a:pt x="116" y="28"/>
                      </a:lnTo>
                      <a:lnTo>
                        <a:pt x="116" y="28"/>
                      </a:lnTo>
                      <a:lnTo>
                        <a:pt x="118" y="28"/>
                      </a:lnTo>
                      <a:lnTo>
                        <a:pt x="118" y="28"/>
                      </a:lnTo>
                      <a:lnTo>
                        <a:pt x="118" y="28"/>
                      </a:lnTo>
                      <a:lnTo>
                        <a:pt x="118" y="28"/>
                      </a:lnTo>
                      <a:lnTo>
                        <a:pt x="118" y="28"/>
                      </a:lnTo>
                      <a:lnTo>
                        <a:pt x="120" y="28"/>
                      </a:lnTo>
                      <a:lnTo>
                        <a:pt x="120" y="28"/>
                      </a:lnTo>
                      <a:lnTo>
                        <a:pt x="120" y="28"/>
                      </a:lnTo>
                      <a:lnTo>
                        <a:pt x="122" y="28"/>
                      </a:lnTo>
                      <a:lnTo>
                        <a:pt x="122" y="30"/>
                      </a:lnTo>
                      <a:lnTo>
                        <a:pt x="122" y="30"/>
                      </a:lnTo>
                      <a:lnTo>
                        <a:pt x="122" y="30"/>
                      </a:lnTo>
                      <a:lnTo>
                        <a:pt x="122" y="30"/>
                      </a:lnTo>
                      <a:lnTo>
                        <a:pt x="124" y="30"/>
                      </a:lnTo>
                      <a:lnTo>
                        <a:pt x="124" y="30"/>
                      </a:lnTo>
                      <a:lnTo>
                        <a:pt x="124" y="30"/>
                      </a:lnTo>
                      <a:lnTo>
                        <a:pt x="126" y="30"/>
                      </a:lnTo>
                      <a:lnTo>
                        <a:pt x="126" y="30"/>
                      </a:lnTo>
                      <a:lnTo>
                        <a:pt x="126" y="30"/>
                      </a:lnTo>
                      <a:lnTo>
                        <a:pt x="128" y="30"/>
                      </a:lnTo>
                      <a:lnTo>
                        <a:pt x="128" y="30"/>
                      </a:lnTo>
                      <a:lnTo>
                        <a:pt x="128" y="30"/>
                      </a:lnTo>
                      <a:lnTo>
                        <a:pt x="128" y="30"/>
                      </a:lnTo>
                      <a:lnTo>
                        <a:pt x="130" y="30"/>
                      </a:lnTo>
                      <a:lnTo>
                        <a:pt x="130" y="30"/>
                      </a:lnTo>
                      <a:lnTo>
                        <a:pt x="130" y="30"/>
                      </a:lnTo>
                      <a:lnTo>
                        <a:pt x="132" y="30"/>
                      </a:lnTo>
                      <a:lnTo>
                        <a:pt x="132" y="30"/>
                      </a:lnTo>
                      <a:lnTo>
                        <a:pt x="132" y="30"/>
                      </a:lnTo>
                      <a:lnTo>
                        <a:pt x="132" y="30"/>
                      </a:lnTo>
                      <a:lnTo>
                        <a:pt x="132" y="32"/>
                      </a:lnTo>
                      <a:lnTo>
                        <a:pt x="132" y="32"/>
                      </a:lnTo>
                      <a:lnTo>
                        <a:pt x="132" y="32"/>
                      </a:lnTo>
                      <a:lnTo>
                        <a:pt x="134" y="32"/>
                      </a:lnTo>
                      <a:lnTo>
                        <a:pt x="134" y="32"/>
                      </a:lnTo>
                      <a:lnTo>
                        <a:pt x="134" y="32"/>
                      </a:lnTo>
                      <a:lnTo>
                        <a:pt x="134" y="32"/>
                      </a:lnTo>
                      <a:lnTo>
                        <a:pt x="134" y="30"/>
                      </a:lnTo>
                      <a:lnTo>
                        <a:pt x="134" y="30"/>
                      </a:lnTo>
                      <a:lnTo>
                        <a:pt x="136" y="30"/>
                      </a:lnTo>
                      <a:lnTo>
                        <a:pt x="136" y="30"/>
                      </a:lnTo>
                      <a:lnTo>
                        <a:pt x="138" y="30"/>
                      </a:lnTo>
                      <a:lnTo>
                        <a:pt x="138" y="30"/>
                      </a:lnTo>
                      <a:lnTo>
                        <a:pt x="138" y="30"/>
                      </a:lnTo>
                      <a:lnTo>
                        <a:pt x="139" y="30"/>
                      </a:lnTo>
                      <a:lnTo>
                        <a:pt x="139" y="30"/>
                      </a:lnTo>
                      <a:lnTo>
                        <a:pt x="139" y="30"/>
                      </a:lnTo>
                      <a:lnTo>
                        <a:pt x="141" y="30"/>
                      </a:lnTo>
                      <a:lnTo>
                        <a:pt x="141" y="30"/>
                      </a:lnTo>
                      <a:lnTo>
                        <a:pt x="143" y="30"/>
                      </a:lnTo>
                      <a:lnTo>
                        <a:pt x="143" y="30"/>
                      </a:lnTo>
                      <a:lnTo>
                        <a:pt x="143" y="30"/>
                      </a:lnTo>
                      <a:lnTo>
                        <a:pt x="145" y="30"/>
                      </a:lnTo>
                      <a:lnTo>
                        <a:pt x="145" y="30"/>
                      </a:lnTo>
                      <a:lnTo>
                        <a:pt x="145" y="30"/>
                      </a:lnTo>
                      <a:lnTo>
                        <a:pt x="147" y="30"/>
                      </a:lnTo>
                      <a:lnTo>
                        <a:pt x="147" y="30"/>
                      </a:lnTo>
                      <a:lnTo>
                        <a:pt x="149" y="30"/>
                      </a:lnTo>
                      <a:lnTo>
                        <a:pt x="149" y="30"/>
                      </a:lnTo>
                      <a:lnTo>
                        <a:pt x="149" y="30"/>
                      </a:lnTo>
                      <a:lnTo>
                        <a:pt x="151" y="30"/>
                      </a:lnTo>
                      <a:lnTo>
                        <a:pt x="151" y="30"/>
                      </a:lnTo>
                      <a:lnTo>
                        <a:pt x="153" y="30"/>
                      </a:lnTo>
                      <a:lnTo>
                        <a:pt x="153" y="30"/>
                      </a:lnTo>
                      <a:lnTo>
                        <a:pt x="153" y="30"/>
                      </a:lnTo>
                      <a:lnTo>
                        <a:pt x="153" y="30"/>
                      </a:lnTo>
                      <a:lnTo>
                        <a:pt x="155" y="30"/>
                      </a:lnTo>
                      <a:lnTo>
                        <a:pt x="155" y="30"/>
                      </a:lnTo>
                      <a:lnTo>
                        <a:pt x="155" y="30"/>
                      </a:lnTo>
                      <a:lnTo>
                        <a:pt x="155" y="30"/>
                      </a:lnTo>
                      <a:lnTo>
                        <a:pt x="157" y="30"/>
                      </a:lnTo>
                      <a:lnTo>
                        <a:pt x="157" y="30"/>
                      </a:lnTo>
                      <a:lnTo>
                        <a:pt x="157" y="30"/>
                      </a:lnTo>
                      <a:lnTo>
                        <a:pt x="159" y="30"/>
                      </a:lnTo>
                      <a:lnTo>
                        <a:pt x="159" y="32"/>
                      </a:lnTo>
                      <a:lnTo>
                        <a:pt x="159" y="32"/>
                      </a:lnTo>
                      <a:lnTo>
                        <a:pt x="159" y="32"/>
                      </a:lnTo>
                      <a:lnTo>
                        <a:pt x="159" y="32"/>
                      </a:lnTo>
                      <a:lnTo>
                        <a:pt x="159" y="34"/>
                      </a:lnTo>
                      <a:lnTo>
                        <a:pt x="159" y="34"/>
                      </a:lnTo>
                      <a:lnTo>
                        <a:pt x="159" y="34"/>
                      </a:lnTo>
                      <a:lnTo>
                        <a:pt x="159" y="32"/>
                      </a:lnTo>
                      <a:lnTo>
                        <a:pt x="157" y="32"/>
                      </a:lnTo>
                      <a:lnTo>
                        <a:pt x="157" y="34"/>
                      </a:lnTo>
                      <a:lnTo>
                        <a:pt x="157" y="34"/>
                      </a:lnTo>
                      <a:lnTo>
                        <a:pt x="157" y="36"/>
                      </a:lnTo>
                      <a:lnTo>
                        <a:pt x="157" y="36"/>
                      </a:lnTo>
                      <a:lnTo>
                        <a:pt x="155" y="36"/>
                      </a:lnTo>
                      <a:lnTo>
                        <a:pt x="155" y="36"/>
                      </a:lnTo>
                      <a:lnTo>
                        <a:pt x="155" y="36"/>
                      </a:lnTo>
                      <a:lnTo>
                        <a:pt x="155" y="36"/>
                      </a:lnTo>
                      <a:lnTo>
                        <a:pt x="155" y="36"/>
                      </a:lnTo>
                      <a:lnTo>
                        <a:pt x="155" y="38"/>
                      </a:lnTo>
                      <a:lnTo>
                        <a:pt x="155" y="38"/>
                      </a:lnTo>
                      <a:lnTo>
                        <a:pt x="155" y="38"/>
                      </a:lnTo>
                      <a:lnTo>
                        <a:pt x="153" y="38"/>
                      </a:lnTo>
                      <a:lnTo>
                        <a:pt x="153" y="38"/>
                      </a:lnTo>
                      <a:lnTo>
                        <a:pt x="153" y="36"/>
                      </a:lnTo>
                      <a:lnTo>
                        <a:pt x="153" y="36"/>
                      </a:lnTo>
                      <a:lnTo>
                        <a:pt x="153" y="36"/>
                      </a:lnTo>
                      <a:lnTo>
                        <a:pt x="153" y="38"/>
                      </a:lnTo>
                      <a:lnTo>
                        <a:pt x="153" y="38"/>
                      </a:lnTo>
                      <a:lnTo>
                        <a:pt x="153" y="38"/>
                      </a:lnTo>
                      <a:lnTo>
                        <a:pt x="153" y="38"/>
                      </a:lnTo>
                      <a:lnTo>
                        <a:pt x="151" y="38"/>
                      </a:lnTo>
                      <a:lnTo>
                        <a:pt x="151" y="38"/>
                      </a:lnTo>
                      <a:lnTo>
                        <a:pt x="151" y="38"/>
                      </a:lnTo>
                      <a:lnTo>
                        <a:pt x="149" y="38"/>
                      </a:lnTo>
                      <a:lnTo>
                        <a:pt x="149" y="38"/>
                      </a:lnTo>
                      <a:lnTo>
                        <a:pt x="151" y="38"/>
                      </a:lnTo>
                      <a:lnTo>
                        <a:pt x="151" y="38"/>
                      </a:lnTo>
                      <a:lnTo>
                        <a:pt x="149" y="38"/>
                      </a:lnTo>
                      <a:lnTo>
                        <a:pt x="149" y="38"/>
                      </a:lnTo>
                      <a:lnTo>
                        <a:pt x="149" y="36"/>
                      </a:lnTo>
                      <a:lnTo>
                        <a:pt x="149" y="36"/>
                      </a:lnTo>
                      <a:lnTo>
                        <a:pt x="149" y="38"/>
                      </a:lnTo>
                      <a:lnTo>
                        <a:pt x="149" y="38"/>
                      </a:lnTo>
                      <a:lnTo>
                        <a:pt x="147" y="38"/>
                      </a:lnTo>
                      <a:lnTo>
                        <a:pt x="147" y="38"/>
                      </a:lnTo>
                      <a:lnTo>
                        <a:pt x="147" y="38"/>
                      </a:lnTo>
                      <a:lnTo>
                        <a:pt x="147" y="38"/>
                      </a:lnTo>
                      <a:lnTo>
                        <a:pt x="145" y="38"/>
                      </a:lnTo>
                      <a:lnTo>
                        <a:pt x="145" y="38"/>
                      </a:lnTo>
                      <a:lnTo>
                        <a:pt x="145" y="38"/>
                      </a:lnTo>
                      <a:lnTo>
                        <a:pt x="143" y="38"/>
                      </a:lnTo>
                      <a:lnTo>
                        <a:pt x="143" y="38"/>
                      </a:lnTo>
                      <a:lnTo>
                        <a:pt x="143" y="38"/>
                      </a:lnTo>
                      <a:lnTo>
                        <a:pt x="141" y="38"/>
                      </a:lnTo>
                      <a:lnTo>
                        <a:pt x="141" y="38"/>
                      </a:lnTo>
                      <a:lnTo>
                        <a:pt x="139" y="38"/>
                      </a:lnTo>
                      <a:lnTo>
                        <a:pt x="139" y="38"/>
                      </a:lnTo>
                      <a:lnTo>
                        <a:pt x="139" y="38"/>
                      </a:lnTo>
                      <a:lnTo>
                        <a:pt x="138" y="38"/>
                      </a:lnTo>
                      <a:lnTo>
                        <a:pt x="138" y="38"/>
                      </a:lnTo>
                      <a:lnTo>
                        <a:pt x="138" y="38"/>
                      </a:lnTo>
                      <a:lnTo>
                        <a:pt x="138" y="38"/>
                      </a:lnTo>
                      <a:lnTo>
                        <a:pt x="136" y="38"/>
                      </a:lnTo>
                      <a:lnTo>
                        <a:pt x="136" y="38"/>
                      </a:lnTo>
                      <a:lnTo>
                        <a:pt x="136" y="38"/>
                      </a:lnTo>
                      <a:lnTo>
                        <a:pt x="136" y="38"/>
                      </a:lnTo>
                      <a:lnTo>
                        <a:pt x="136" y="38"/>
                      </a:lnTo>
                      <a:lnTo>
                        <a:pt x="136" y="40"/>
                      </a:lnTo>
                      <a:lnTo>
                        <a:pt x="136" y="40"/>
                      </a:lnTo>
                      <a:lnTo>
                        <a:pt x="136" y="40"/>
                      </a:lnTo>
                      <a:lnTo>
                        <a:pt x="136" y="42"/>
                      </a:lnTo>
                      <a:lnTo>
                        <a:pt x="136" y="42"/>
                      </a:lnTo>
                      <a:lnTo>
                        <a:pt x="136" y="44"/>
                      </a:lnTo>
                      <a:lnTo>
                        <a:pt x="136" y="44"/>
                      </a:lnTo>
                      <a:lnTo>
                        <a:pt x="136" y="44"/>
                      </a:lnTo>
                      <a:lnTo>
                        <a:pt x="136" y="46"/>
                      </a:lnTo>
                      <a:lnTo>
                        <a:pt x="138" y="46"/>
                      </a:lnTo>
                      <a:lnTo>
                        <a:pt x="138" y="46"/>
                      </a:lnTo>
                      <a:lnTo>
                        <a:pt x="138" y="46"/>
                      </a:lnTo>
                      <a:lnTo>
                        <a:pt x="138" y="46"/>
                      </a:lnTo>
                      <a:lnTo>
                        <a:pt x="139" y="46"/>
                      </a:lnTo>
                      <a:lnTo>
                        <a:pt x="139" y="46"/>
                      </a:lnTo>
                      <a:lnTo>
                        <a:pt x="139" y="46"/>
                      </a:lnTo>
                      <a:lnTo>
                        <a:pt x="139" y="46"/>
                      </a:lnTo>
                      <a:lnTo>
                        <a:pt x="139" y="47"/>
                      </a:lnTo>
                      <a:lnTo>
                        <a:pt x="141" y="47"/>
                      </a:lnTo>
                      <a:lnTo>
                        <a:pt x="141" y="47"/>
                      </a:lnTo>
                      <a:lnTo>
                        <a:pt x="141" y="46"/>
                      </a:lnTo>
                      <a:lnTo>
                        <a:pt x="143" y="46"/>
                      </a:lnTo>
                      <a:lnTo>
                        <a:pt x="143" y="46"/>
                      </a:lnTo>
                      <a:lnTo>
                        <a:pt x="143" y="47"/>
                      </a:lnTo>
                      <a:lnTo>
                        <a:pt x="143" y="47"/>
                      </a:lnTo>
                      <a:lnTo>
                        <a:pt x="143" y="47"/>
                      </a:lnTo>
                      <a:lnTo>
                        <a:pt x="143" y="47"/>
                      </a:lnTo>
                      <a:lnTo>
                        <a:pt x="143" y="47"/>
                      </a:lnTo>
                      <a:lnTo>
                        <a:pt x="143" y="47"/>
                      </a:lnTo>
                      <a:lnTo>
                        <a:pt x="145" y="47"/>
                      </a:lnTo>
                      <a:lnTo>
                        <a:pt x="145" y="47"/>
                      </a:lnTo>
                      <a:lnTo>
                        <a:pt x="145" y="47"/>
                      </a:lnTo>
                      <a:lnTo>
                        <a:pt x="145" y="46"/>
                      </a:lnTo>
                      <a:lnTo>
                        <a:pt x="147" y="46"/>
                      </a:lnTo>
                      <a:lnTo>
                        <a:pt x="147" y="46"/>
                      </a:lnTo>
                      <a:lnTo>
                        <a:pt x="147" y="47"/>
                      </a:lnTo>
                      <a:lnTo>
                        <a:pt x="149" y="47"/>
                      </a:lnTo>
                      <a:lnTo>
                        <a:pt x="149" y="47"/>
                      </a:lnTo>
                      <a:lnTo>
                        <a:pt x="149" y="47"/>
                      </a:lnTo>
                      <a:lnTo>
                        <a:pt x="151" y="47"/>
                      </a:lnTo>
                      <a:lnTo>
                        <a:pt x="151" y="47"/>
                      </a:lnTo>
                      <a:lnTo>
                        <a:pt x="153" y="47"/>
                      </a:lnTo>
                      <a:lnTo>
                        <a:pt x="153" y="46"/>
                      </a:lnTo>
                      <a:lnTo>
                        <a:pt x="153" y="46"/>
                      </a:lnTo>
                      <a:lnTo>
                        <a:pt x="153" y="46"/>
                      </a:lnTo>
                      <a:lnTo>
                        <a:pt x="155" y="46"/>
                      </a:lnTo>
                      <a:lnTo>
                        <a:pt x="155" y="46"/>
                      </a:lnTo>
                      <a:lnTo>
                        <a:pt x="155" y="46"/>
                      </a:lnTo>
                      <a:lnTo>
                        <a:pt x="155" y="46"/>
                      </a:lnTo>
                      <a:lnTo>
                        <a:pt x="155" y="46"/>
                      </a:lnTo>
                      <a:lnTo>
                        <a:pt x="157" y="46"/>
                      </a:lnTo>
                      <a:lnTo>
                        <a:pt x="157" y="46"/>
                      </a:lnTo>
                      <a:lnTo>
                        <a:pt x="157" y="46"/>
                      </a:lnTo>
                      <a:lnTo>
                        <a:pt x="157" y="46"/>
                      </a:lnTo>
                      <a:lnTo>
                        <a:pt x="159" y="46"/>
                      </a:lnTo>
                      <a:lnTo>
                        <a:pt x="159" y="47"/>
                      </a:lnTo>
                      <a:lnTo>
                        <a:pt x="159" y="47"/>
                      </a:lnTo>
                      <a:lnTo>
                        <a:pt x="159" y="47"/>
                      </a:lnTo>
                      <a:lnTo>
                        <a:pt x="159" y="46"/>
                      </a:lnTo>
                      <a:lnTo>
                        <a:pt x="160" y="46"/>
                      </a:lnTo>
                      <a:lnTo>
                        <a:pt x="160" y="47"/>
                      </a:lnTo>
                      <a:lnTo>
                        <a:pt x="160" y="47"/>
                      </a:lnTo>
                      <a:lnTo>
                        <a:pt x="160" y="47"/>
                      </a:lnTo>
                      <a:lnTo>
                        <a:pt x="162" y="47"/>
                      </a:lnTo>
                      <a:lnTo>
                        <a:pt x="162" y="47"/>
                      </a:lnTo>
                      <a:lnTo>
                        <a:pt x="162" y="47"/>
                      </a:lnTo>
                      <a:lnTo>
                        <a:pt x="164" y="47"/>
                      </a:lnTo>
                      <a:lnTo>
                        <a:pt x="164" y="49"/>
                      </a:lnTo>
                      <a:lnTo>
                        <a:pt x="164" y="49"/>
                      </a:lnTo>
                      <a:lnTo>
                        <a:pt x="164" y="49"/>
                      </a:lnTo>
                      <a:lnTo>
                        <a:pt x="164" y="51"/>
                      </a:lnTo>
                      <a:lnTo>
                        <a:pt x="164" y="51"/>
                      </a:lnTo>
                      <a:lnTo>
                        <a:pt x="164" y="51"/>
                      </a:lnTo>
                      <a:lnTo>
                        <a:pt x="164" y="53"/>
                      </a:lnTo>
                      <a:lnTo>
                        <a:pt x="164" y="53"/>
                      </a:lnTo>
                      <a:lnTo>
                        <a:pt x="164" y="55"/>
                      </a:lnTo>
                      <a:lnTo>
                        <a:pt x="164" y="55"/>
                      </a:lnTo>
                      <a:lnTo>
                        <a:pt x="164" y="55"/>
                      </a:lnTo>
                      <a:lnTo>
                        <a:pt x="164" y="55"/>
                      </a:lnTo>
                      <a:lnTo>
                        <a:pt x="166" y="55"/>
                      </a:lnTo>
                      <a:lnTo>
                        <a:pt x="166" y="55"/>
                      </a:lnTo>
                      <a:lnTo>
                        <a:pt x="166" y="55"/>
                      </a:lnTo>
                      <a:lnTo>
                        <a:pt x="166" y="55"/>
                      </a:lnTo>
                      <a:lnTo>
                        <a:pt x="168" y="55"/>
                      </a:lnTo>
                      <a:lnTo>
                        <a:pt x="168" y="55"/>
                      </a:lnTo>
                      <a:lnTo>
                        <a:pt x="168" y="57"/>
                      </a:lnTo>
                      <a:lnTo>
                        <a:pt x="170" y="57"/>
                      </a:lnTo>
                      <a:lnTo>
                        <a:pt x="170" y="57"/>
                      </a:lnTo>
                      <a:lnTo>
                        <a:pt x="170" y="57"/>
                      </a:lnTo>
                      <a:lnTo>
                        <a:pt x="172" y="57"/>
                      </a:lnTo>
                      <a:lnTo>
                        <a:pt x="172" y="57"/>
                      </a:lnTo>
                      <a:lnTo>
                        <a:pt x="172" y="57"/>
                      </a:lnTo>
                      <a:lnTo>
                        <a:pt x="172" y="55"/>
                      </a:lnTo>
                      <a:lnTo>
                        <a:pt x="174" y="55"/>
                      </a:lnTo>
                      <a:lnTo>
                        <a:pt x="174" y="55"/>
                      </a:lnTo>
                      <a:lnTo>
                        <a:pt x="174" y="55"/>
                      </a:lnTo>
                      <a:lnTo>
                        <a:pt x="174" y="55"/>
                      </a:lnTo>
                      <a:lnTo>
                        <a:pt x="176" y="55"/>
                      </a:lnTo>
                      <a:lnTo>
                        <a:pt x="176" y="55"/>
                      </a:lnTo>
                      <a:lnTo>
                        <a:pt x="176" y="55"/>
                      </a:lnTo>
                      <a:lnTo>
                        <a:pt x="178" y="55"/>
                      </a:lnTo>
                      <a:lnTo>
                        <a:pt x="178" y="55"/>
                      </a:lnTo>
                      <a:lnTo>
                        <a:pt x="178" y="55"/>
                      </a:lnTo>
                      <a:lnTo>
                        <a:pt x="180" y="55"/>
                      </a:lnTo>
                      <a:lnTo>
                        <a:pt x="180" y="55"/>
                      </a:lnTo>
                      <a:lnTo>
                        <a:pt x="180" y="55"/>
                      </a:lnTo>
                      <a:lnTo>
                        <a:pt x="180" y="55"/>
                      </a:lnTo>
                      <a:lnTo>
                        <a:pt x="182" y="55"/>
                      </a:lnTo>
                      <a:lnTo>
                        <a:pt x="182" y="57"/>
                      </a:lnTo>
                      <a:lnTo>
                        <a:pt x="182" y="57"/>
                      </a:lnTo>
                      <a:lnTo>
                        <a:pt x="182" y="57"/>
                      </a:lnTo>
                      <a:lnTo>
                        <a:pt x="182" y="57"/>
                      </a:lnTo>
                      <a:lnTo>
                        <a:pt x="183" y="57"/>
                      </a:lnTo>
                      <a:lnTo>
                        <a:pt x="183" y="59"/>
                      </a:lnTo>
                      <a:lnTo>
                        <a:pt x="183" y="59"/>
                      </a:lnTo>
                      <a:lnTo>
                        <a:pt x="183" y="59"/>
                      </a:lnTo>
                      <a:lnTo>
                        <a:pt x="185" y="59"/>
                      </a:lnTo>
                      <a:lnTo>
                        <a:pt x="185" y="61"/>
                      </a:lnTo>
                      <a:lnTo>
                        <a:pt x="185" y="61"/>
                      </a:lnTo>
                      <a:lnTo>
                        <a:pt x="185" y="61"/>
                      </a:lnTo>
                      <a:lnTo>
                        <a:pt x="185" y="61"/>
                      </a:lnTo>
                      <a:lnTo>
                        <a:pt x="185" y="63"/>
                      </a:lnTo>
                      <a:lnTo>
                        <a:pt x="185" y="63"/>
                      </a:lnTo>
                      <a:lnTo>
                        <a:pt x="185" y="63"/>
                      </a:lnTo>
                      <a:lnTo>
                        <a:pt x="185" y="63"/>
                      </a:lnTo>
                      <a:lnTo>
                        <a:pt x="185" y="63"/>
                      </a:lnTo>
                      <a:lnTo>
                        <a:pt x="183" y="63"/>
                      </a:lnTo>
                      <a:lnTo>
                        <a:pt x="183" y="65"/>
                      </a:lnTo>
                      <a:lnTo>
                        <a:pt x="183" y="65"/>
                      </a:lnTo>
                      <a:lnTo>
                        <a:pt x="182" y="65"/>
                      </a:lnTo>
                      <a:lnTo>
                        <a:pt x="182" y="65"/>
                      </a:lnTo>
                      <a:lnTo>
                        <a:pt x="182" y="65"/>
                      </a:lnTo>
                      <a:lnTo>
                        <a:pt x="182" y="65"/>
                      </a:lnTo>
                      <a:lnTo>
                        <a:pt x="180" y="65"/>
                      </a:lnTo>
                      <a:lnTo>
                        <a:pt x="180" y="65"/>
                      </a:lnTo>
                      <a:lnTo>
                        <a:pt x="180" y="67"/>
                      </a:lnTo>
                      <a:lnTo>
                        <a:pt x="180" y="67"/>
                      </a:lnTo>
                      <a:lnTo>
                        <a:pt x="180" y="67"/>
                      </a:lnTo>
                      <a:lnTo>
                        <a:pt x="178" y="67"/>
                      </a:lnTo>
                      <a:lnTo>
                        <a:pt x="178" y="68"/>
                      </a:lnTo>
                      <a:lnTo>
                        <a:pt x="178" y="68"/>
                      </a:lnTo>
                      <a:lnTo>
                        <a:pt x="178" y="68"/>
                      </a:lnTo>
                      <a:lnTo>
                        <a:pt x="178" y="70"/>
                      </a:lnTo>
                      <a:lnTo>
                        <a:pt x="178" y="70"/>
                      </a:lnTo>
                      <a:lnTo>
                        <a:pt x="176" y="70"/>
                      </a:lnTo>
                      <a:lnTo>
                        <a:pt x="176" y="70"/>
                      </a:lnTo>
                      <a:lnTo>
                        <a:pt x="176" y="70"/>
                      </a:lnTo>
                      <a:lnTo>
                        <a:pt x="176" y="70"/>
                      </a:lnTo>
                      <a:lnTo>
                        <a:pt x="174" y="70"/>
                      </a:lnTo>
                      <a:lnTo>
                        <a:pt x="174" y="70"/>
                      </a:lnTo>
                      <a:lnTo>
                        <a:pt x="174" y="70"/>
                      </a:lnTo>
                      <a:lnTo>
                        <a:pt x="174" y="70"/>
                      </a:lnTo>
                      <a:lnTo>
                        <a:pt x="174" y="70"/>
                      </a:lnTo>
                      <a:lnTo>
                        <a:pt x="174" y="68"/>
                      </a:lnTo>
                      <a:lnTo>
                        <a:pt x="176" y="68"/>
                      </a:lnTo>
                      <a:lnTo>
                        <a:pt x="176" y="68"/>
                      </a:lnTo>
                      <a:lnTo>
                        <a:pt x="176" y="67"/>
                      </a:lnTo>
                      <a:lnTo>
                        <a:pt x="174" y="67"/>
                      </a:lnTo>
                      <a:lnTo>
                        <a:pt x="174" y="67"/>
                      </a:lnTo>
                      <a:lnTo>
                        <a:pt x="174" y="67"/>
                      </a:lnTo>
                      <a:lnTo>
                        <a:pt x="174" y="65"/>
                      </a:lnTo>
                      <a:lnTo>
                        <a:pt x="172" y="65"/>
                      </a:lnTo>
                      <a:lnTo>
                        <a:pt x="172" y="65"/>
                      </a:lnTo>
                      <a:lnTo>
                        <a:pt x="172" y="65"/>
                      </a:lnTo>
                      <a:lnTo>
                        <a:pt x="172" y="65"/>
                      </a:lnTo>
                      <a:lnTo>
                        <a:pt x="172" y="63"/>
                      </a:lnTo>
                      <a:lnTo>
                        <a:pt x="170" y="63"/>
                      </a:lnTo>
                      <a:lnTo>
                        <a:pt x="170" y="63"/>
                      </a:lnTo>
                      <a:lnTo>
                        <a:pt x="170" y="63"/>
                      </a:lnTo>
                      <a:lnTo>
                        <a:pt x="170" y="63"/>
                      </a:lnTo>
                      <a:lnTo>
                        <a:pt x="170" y="63"/>
                      </a:lnTo>
                      <a:lnTo>
                        <a:pt x="168" y="63"/>
                      </a:lnTo>
                      <a:lnTo>
                        <a:pt x="168" y="63"/>
                      </a:lnTo>
                      <a:lnTo>
                        <a:pt x="166" y="63"/>
                      </a:lnTo>
                      <a:lnTo>
                        <a:pt x="166" y="63"/>
                      </a:lnTo>
                      <a:lnTo>
                        <a:pt x="166" y="63"/>
                      </a:lnTo>
                      <a:lnTo>
                        <a:pt x="164" y="63"/>
                      </a:lnTo>
                      <a:lnTo>
                        <a:pt x="164" y="61"/>
                      </a:lnTo>
                      <a:lnTo>
                        <a:pt x="164" y="61"/>
                      </a:lnTo>
                      <a:lnTo>
                        <a:pt x="164" y="61"/>
                      </a:lnTo>
                      <a:lnTo>
                        <a:pt x="164" y="61"/>
                      </a:lnTo>
                      <a:lnTo>
                        <a:pt x="164" y="59"/>
                      </a:lnTo>
                      <a:lnTo>
                        <a:pt x="164" y="59"/>
                      </a:lnTo>
                      <a:lnTo>
                        <a:pt x="162" y="59"/>
                      </a:lnTo>
                      <a:lnTo>
                        <a:pt x="162" y="59"/>
                      </a:lnTo>
                      <a:lnTo>
                        <a:pt x="162" y="59"/>
                      </a:lnTo>
                      <a:lnTo>
                        <a:pt x="162" y="61"/>
                      </a:lnTo>
                      <a:lnTo>
                        <a:pt x="162" y="61"/>
                      </a:lnTo>
                      <a:lnTo>
                        <a:pt x="162" y="63"/>
                      </a:lnTo>
                      <a:lnTo>
                        <a:pt x="162" y="63"/>
                      </a:lnTo>
                      <a:lnTo>
                        <a:pt x="162" y="63"/>
                      </a:lnTo>
                      <a:lnTo>
                        <a:pt x="162" y="63"/>
                      </a:lnTo>
                      <a:lnTo>
                        <a:pt x="162" y="65"/>
                      </a:lnTo>
                      <a:lnTo>
                        <a:pt x="162" y="65"/>
                      </a:lnTo>
                      <a:lnTo>
                        <a:pt x="164" y="65"/>
                      </a:lnTo>
                      <a:lnTo>
                        <a:pt x="164" y="65"/>
                      </a:lnTo>
                      <a:lnTo>
                        <a:pt x="164" y="67"/>
                      </a:lnTo>
                      <a:lnTo>
                        <a:pt x="164" y="67"/>
                      </a:lnTo>
                      <a:lnTo>
                        <a:pt x="166" y="67"/>
                      </a:lnTo>
                      <a:lnTo>
                        <a:pt x="166" y="67"/>
                      </a:lnTo>
                      <a:lnTo>
                        <a:pt x="166" y="67"/>
                      </a:lnTo>
                      <a:lnTo>
                        <a:pt x="166" y="68"/>
                      </a:lnTo>
                      <a:lnTo>
                        <a:pt x="166" y="68"/>
                      </a:lnTo>
                      <a:lnTo>
                        <a:pt x="166" y="70"/>
                      </a:lnTo>
                      <a:lnTo>
                        <a:pt x="166" y="70"/>
                      </a:lnTo>
                      <a:lnTo>
                        <a:pt x="164" y="70"/>
                      </a:lnTo>
                      <a:lnTo>
                        <a:pt x="164" y="70"/>
                      </a:lnTo>
                      <a:lnTo>
                        <a:pt x="164" y="70"/>
                      </a:lnTo>
                      <a:lnTo>
                        <a:pt x="162" y="70"/>
                      </a:lnTo>
                      <a:lnTo>
                        <a:pt x="162" y="70"/>
                      </a:lnTo>
                      <a:lnTo>
                        <a:pt x="162" y="68"/>
                      </a:lnTo>
                      <a:lnTo>
                        <a:pt x="160" y="68"/>
                      </a:lnTo>
                      <a:lnTo>
                        <a:pt x="160" y="68"/>
                      </a:lnTo>
                      <a:lnTo>
                        <a:pt x="160" y="67"/>
                      </a:lnTo>
                      <a:lnTo>
                        <a:pt x="160" y="67"/>
                      </a:lnTo>
                      <a:lnTo>
                        <a:pt x="160" y="67"/>
                      </a:lnTo>
                      <a:lnTo>
                        <a:pt x="160" y="67"/>
                      </a:lnTo>
                      <a:lnTo>
                        <a:pt x="160" y="67"/>
                      </a:lnTo>
                      <a:lnTo>
                        <a:pt x="159" y="67"/>
                      </a:lnTo>
                      <a:lnTo>
                        <a:pt x="159" y="67"/>
                      </a:lnTo>
                      <a:lnTo>
                        <a:pt x="159" y="67"/>
                      </a:lnTo>
                      <a:lnTo>
                        <a:pt x="159" y="67"/>
                      </a:lnTo>
                      <a:lnTo>
                        <a:pt x="157" y="67"/>
                      </a:lnTo>
                      <a:lnTo>
                        <a:pt x="157" y="67"/>
                      </a:lnTo>
                      <a:lnTo>
                        <a:pt x="157" y="67"/>
                      </a:lnTo>
                      <a:lnTo>
                        <a:pt x="155" y="67"/>
                      </a:lnTo>
                      <a:lnTo>
                        <a:pt x="155" y="67"/>
                      </a:lnTo>
                      <a:lnTo>
                        <a:pt x="155" y="67"/>
                      </a:lnTo>
                      <a:lnTo>
                        <a:pt x="155" y="67"/>
                      </a:lnTo>
                      <a:lnTo>
                        <a:pt x="153" y="67"/>
                      </a:lnTo>
                      <a:lnTo>
                        <a:pt x="153" y="65"/>
                      </a:lnTo>
                      <a:lnTo>
                        <a:pt x="153" y="65"/>
                      </a:lnTo>
                      <a:lnTo>
                        <a:pt x="153" y="65"/>
                      </a:lnTo>
                      <a:lnTo>
                        <a:pt x="153" y="65"/>
                      </a:lnTo>
                      <a:lnTo>
                        <a:pt x="151" y="65"/>
                      </a:lnTo>
                      <a:lnTo>
                        <a:pt x="151" y="65"/>
                      </a:lnTo>
                      <a:lnTo>
                        <a:pt x="149" y="65"/>
                      </a:lnTo>
                      <a:lnTo>
                        <a:pt x="149" y="63"/>
                      </a:lnTo>
                      <a:lnTo>
                        <a:pt x="149" y="63"/>
                      </a:lnTo>
                      <a:lnTo>
                        <a:pt x="149" y="63"/>
                      </a:lnTo>
                      <a:lnTo>
                        <a:pt x="149" y="63"/>
                      </a:lnTo>
                      <a:lnTo>
                        <a:pt x="147" y="63"/>
                      </a:lnTo>
                      <a:lnTo>
                        <a:pt x="147" y="63"/>
                      </a:lnTo>
                      <a:lnTo>
                        <a:pt x="145" y="63"/>
                      </a:lnTo>
                      <a:lnTo>
                        <a:pt x="145" y="63"/>
                      </a:lnTo>
                      <a:lnTo>
                        <a:pt x="145" y="63"/>
                      </a:lnTo>
                      <a:lnTo>
                        <a:pt x="145" y="63"/>
                      </a:lnTo>
                      <a:lnTo>
                        <a:pt x="145" y="65"/>
                      </a:lnTo>
                      <a:lnTo>
                        <a:pt x="143" y="65"/>
                      </a:lnTo>
                      <a:lnTo>
                        <a:pt x="143" y="65"/>
                      </a:lnTo>
                      <a:lnTo>
                        <a:pt x="143" y="65"/>
                      </a:lnTo>
                      <a:lnTo>
                        <a:pt x="143" y="63"/>
                      </a:lnTo>
                      <a:lnTo>
                        <a:pt x="143" y="63"/>
                      </a:lnTo>
                      <a:lnTo>
                        <a:pt x="143" y="63"/>
                      </a:lnTo>
                      <a:lnTo>
                        <a:pt x="143" y="63"/>
                      </a:lnTo>
                      <a:lnTo>
                        <a:pt x="143" y="63"/>
                      </a:lnTo>
                      <a:lnTo>
                        <a:pt x="145" y="63"/>
                      </a:lnTo>
                      <a:lnTo>
                        <a:pt x="145" y="61"/>
                      </a:lnTo>
                      <a:lnTo>
                        <a:pt x="143" y="61"/>
                      </a:lnTo>
                      <a:lnTo>
                        <a:pt x="143" y="61"/>
                      </a:lnTo>
                      <a:lnTo>
                        <a:pt x="143" y="61"/>
                      </a:lnTo>
                      <a:lnTo>
                        <a:pt x="143" y="61"/>
                      </a:lnTo>
                      <a:lnTo>
                        <a:pt x="143" y="59"/>
                      </a:lnTo>
                      <a:lnTo>
                        <a:pt x="141" y="59"/>
                      </a:lnTo>
                      <a:lnTo>
                        <a:pt x="141" y="59"/>
                      </a:lnTo>
                      <a:lnTo>
                        <a:pt x="139" y="59"/>
                      </a:lnTo>
                      <a:lnTo>
                        <a:pt x="139" y="61"/>
                      </a:lnTo>
                      <a:lnTo>
                        <a:pt x="139" y="61"/>
                      </a:lnTo>
                      <a:lnTo>
                        <a:pt x="139" y="61"/>
                      </a:lnTo>
                      <a:lnTo>
                        <a:pt x="138" y="61"/>
                      </a:lnTo>
                      <a:lnTo>
                        <a:pt x="138" y="61"/>
                      </a:lnTo>
                      <a:lnTo>
                        <a:pt x="138" y="61"/>
                      </a:lnTo>
                      <a:lnTo>
                        <a:pt x="138" y="63"/>
                      </a:lnTo>
                      <a:lnTo>
                        <a:pt x="138" y="63"/>
                      </a:lnTo>
                      <a:lnTo>
                        <a:pt x="136" y="63"/>
                      </a:lnTo>
                      <a:lnTo>
                        <a:pt x="136" y="63"/>
                      </a:lnTo>
                      <a:lnTo>
                        <a:pt x="134" y="63"/>
                      </a:lnTo>
                      <a:lnTo>
                        <a:pt x="134" y="63"/>
                      </a:lnTo>
                      <a:lnTo>
                        <a:pt x="134" y="63"/>
                      </a:lnTo>
                      <a:lnTo>
                        <a:pt x="134" y="63"/>
                      </a:lnTo>
                      <a:lnTo>
                        <a:pt x="134" y="63"/>
                      </a:lnTo>
                      <a:lnTo>
                        <a:pt x="132" y="63"/>
                      </a:lnTo>
                      <a:lnTo>
                        <a:pt x="132" y="63"/>
                      </a:lnTo>
                      <a:lnTo>
                        <a:pt x="132" y="63"/>
                      </a:lnTo>
                      <a:lnTo>
                        <a:pt x="132" y="63"/>
                      </a:lnTo>
                      <a:lnTo>
                        <a:pt x="130" y="63"/>
                      </a:lnTo>
                      <a:lnTo>
                        <a:pt x="130" y="63"/>
                      </a:lnTo>
                      <a:lnTo>
                        <a:pt x="130" y="63"/>
                      </a:lnTo>
                      <a:lnTo>
                        <a:pt x="128" y="63"/>
                      </a:lnTo>
                      <a:lnTo>
                        <a:pt x="128" y="63"/>
                      </a:lnTo>
                      <a:lnTo>
                        <a:pt x="128" y="63"/>
                      </a:lnTo>
                      <a:lnTo>
                        <a:pt x="126" y="63"/>
                      </a:lnTo>
                      <a:lnTo>
                        <a:pt x="126" y="61"/>
                      </a:lnTo>
                      <a:lnTo>
                        <a:pt x="126" y="61"/>
                      </a:lnTo>
                      <a:lnTo>
                        <a:pt x="126" y="61"/>
                      </a:lnTo>
                      <a:lnTo>
                        <a:pt x="124" y="61"/>
                      </a:lnTo>
                      <a:lnTo>
                        <a:pt x="124" y="61"/>
                      </a:lnTo>
                      <a:lnTo>
                        <a:pt x="124" y="61"/>
                      </a:lnTo>
                      <a:lnTo>
                        <a:pt x="122" y="61"/>
                      </a:lnTo>
                      <a:lnTo>
                        <a:pt x="122" y="61"/>
                      </a:lnTo>
                      <a:lnTo>
                        <a:pt x="122" y="61"/>
                      </a:lnTo>
                      <a:lnTo>
                        <a:pt x="120" y="61"/>
                      </a:lnTo>
                      <a:lnTo>
                        <a:pt x="120" y="61"/>
                      </a:lnTo>
                      <a:lnTo>
                        <a:pt x="118" y="61"/>
                      </a:lnTo>
                      <a:lnTo>
                        <a:pt x="118" y="61"/>
                      </a:lnTo>
                      <a:lnTo>
                        <a:pt x="118" y="61"/>
                      </a:lnTo>
                      <a:lnTo>
                        <a:pt x="118" y="59"/>
                      </a:lnTo>
                      <a:lnTo>
                        <a:pt x="116" y="59"/>
                      </a:lnTo>
                      <a:lnTo>
                        <a:pt x="116" y="61"/>
                      </a:lnTo>
                      <a:lnTo>
                        <a:pt x="116" y="61"/>
                      </a:lnTo>
                      <a:lnTo>
                        <a:pt x="116" y="61"/>
                      </a:lnTo>
                      <a:lnTo>
                        <a:pt x="116" y="63"/>
                      </a:lnTo>
                      <a:lnTo>
                        <a:pt x="116" y="63"/>
                      </a:lnTo>
                      <a:lnTo>
                        <a:pt x="115" y="63"/>
                      </a:lnTo>
                      <a:lnTo>
                        <a:pt x="115" y="61"/>
                      </a:lnTo>
                      <a:lnTo>
                        <a:pt x="115" y="61"/>
                      </a:lnTo>
                      <a:lnTo>
                        <a:pt x="113" y="61"/>
                      </a:lnTo>
                      <a:lnTo>
                        <a:pt x="113" y="61"/>
                      </a:lnTo>
                      <a:lnTo>
                        <a:pt x="113" y="61"/>
                      </a:lnTo>
                      <a:lnTo>
                        <a:pt x="113" y="61"/>
                      </a:lnTo>
                      <a:lnTo>
                        <a:pt x="111" y="61"/>
                      </a:lnTo>
                      <a:lnTo>
                        <a:pt x="111" y="61"/>
                      </a:lnTo>
                      <a:lnTo>
                        <a:pt x="111" y="59"/>
                      </a:lnTo>
                      <a:lnTo>
                        <a:pt x="111" y="59"/>
                      </a:lnTo>
                      <a:lnTo>
                        <a:pt x="109" y="59"/>
                      </a:lnTo>
                      <a:lnTo>
                        <a:pt x="109" y="59"/>
                      </a:lnTo>
                      <a:lnTo>
                        <a:pt x="107" y="59"/>
                      </a:lnTo>
                      <a:lnTo>
                        <a:pt x="107" y="59"/>
                      </a:lnTo>
                      <a:lnTo>
                        <a:pt x="107" y="59"/>
                      </a:lnTo>
                      <a:lnTo>
                        <a:pt x="105" y="59"/>
                      </a:lnTo>
                      <a:lnTo>
                        <a:pt x="105" y="59"/>
                      </a:lnTo>
                      <a:lnTo>
                        <a:pt x="105" y="59"/>
                      </a:lnTo>
                      <a:lnTo>
                        <a:pt x="103" y="59"/>
                      </a:lnTo>
                      <a:lnTo>
                        <a:pt x="103" y="59"/>
                      </a:lnTo>
                      <a:lnTo>
                        <a:pt x="103" y="59"/>
                      </a:lnTo>
                      <a:lnTo>
                        <a:pt x="101" y="59"/>
                      </a:lnTo>
                      <a:lnTo>
                        <a:pt x="101" y="59"/>
                      </a:lnTo>
                      <a:lnTo>
                        <a:pt x="101" y="59"/>
                      </a:lnTo>
                      <a:lnTo>
                        <a:pt x="101" y="57"/>
                      </a:lnTo>
                      <a:lnTo>
                        <a:pt x="99" y="57"/>
                      </a:lnTo>
                      <a:lnTo>
                        <a:pt x="99" y="57"/>
                      </a:lnTo>
                      <a:lnTo>
                        <a:pt x="99" y="57"/>
                      </a:lnTo>
                      <a:lnTo>
                        <a:pt x="97" y="57"/>
                      </a:lnTo>
                      <a:lnTo>
                        <a:pt x="97" y="57"/>
                      </a:lnTo>
                      <a:lnTo>
                        <a:pt x="97" y="57"/>
                      </a:lnTo>
                      <a:lnTo>
                        <a:pt x="95" y="57"/>
                      </a:lnTo>
                      <a:lnTo>
                        <a:pt x="95" y="57"/>
                      </a:lnTo>
                      <a:lnTo>
                        <a:pt x="95" y="57"/>
                      </a:lnTo>
                      <a:lnTo>
                        <a:pt x="95" y="55"/>
                      </a:lnTo>
                      <a:lnTo>
                        <a:pt x="94" y="55"/>
                      </a:lnTo>
                      <a:lnTo>
                        <a:pt x="94" y="55"/>
                      </a:lnTo>
                      <a:lnTo>
                        <a:pt x="94" y="55"/>
                      </a:lnTo>
                      <a:lnTo>
                        <a:pt x="94" y="55"/>
                      </a:lnTo>
                      <a:lnTo>
                        <a:pt x="92" y="55"/>
                      </a:lnTo>
                      <a:lnTo>
                        <a:pt x="92" y="55"/>
                      </a:lnTo>
                      <a:lnTo>
                        <a:pt x="92" y="55"/>
                      </a:lnTo>
                      <a:lnTo>
                        <a:pt x="90" y="55"/>
                      </a:lnTo>
                      <a:lnTo>
                        <a:pt x="90" y="53"/>
                      </a:lnTo>
                      <a:lnTo>
                        <a:pt x="90" y="53"/>
                      </a:lnTo>
                      <a:lnTo>
                        <a:pt x="90" y="53"/>
                      </a:lnTo>
                      <a:lnTo>
                        <a:pt x="90" y="53"/>
                      </a:lnTo>
                      <a:lnTo>
                        <a:pt x="88" y="53"/>
                      </a:lnTo>
                      <a:lnTo>
                        <a:pt x="88" y="53"/>
                      </a:lnTo>
                      <a:lnTo>
                        <a:pt x="88" y="51"/>
                      </a:lnTo>
                      <a:lnTo>
                        <a:pt x="86" y="51"/>
                      </a:lnTo>
                      <a:lnTo>
                        <a:pt x="86" y="51"/>
                      </a:lnTo>
                      <a:lnTo>
                        <a:pt x="86" y="51"/>
                      </a:lnTo>
                      <a:lnTo>
                        <a:pt x="86" y="51"/>
                      </a:lnTo>
                      <a:lnTo>
                        <a:pt x="84" y="51"/>
                      </a:lnTo>
                      <a:lnTo>
                        <a:pt x="84" y="51"/>
                      </a:lnTo>
                      <a:lnTo>
                        <a:pt x="84" y="51"/>
                      </a:lnTo>
                      <a:lnTo>
                        <a:pt x="84" y="49"/>
                      </a:lnTo>
                      <a:lnTo>
                        <a:pt x="82" y="49"/>
                      </a:lnTo>
                      <a:lnTo>
                        <a:pt x="82" y="49"/>
                      </a:lnTo>
                      <a:lnTo>
                        <a:pt x="80" y="49"/>
                      </a:lnTo>
                      <a:lnTo>
                        <a:pt x="80" y="49"/>
                      </a:lnTo>
                      <a:lnTo>
                        <a:pt x="80" y="49"/>
                      </a:lnTo>
                      <a:lnTo>
                        <a:pt x="80" y="49"/>
                      </a:lnTo>
                      <a:lnTo>
                        <a:pt x="78" y="49"/>
                      </a:lnTo>
                      <a:lnTo>
                        <a:pt x="78" y="49"/>
                      </a:lnTo>
                      <a:lnTo>
                        <a:pt x="78" y="49"/>
                      </a:lnTo>
                      <a:lnTo>
                        <a:pt x="76" y="49"/>
                      </a:lnTo>
                      <a:lnTo>
                        <a:pt x="76" y="49"/>
                      </a:lnTo>
                      <a:lnTo>
                        <a:pt x="74" y="49"/>
                      </a:lnTo>
                      <a:lnTo>
                        <a:pt x="74" y="47"/>
                      </a:lnTo>
                      <a:lnTo>
                        <a:pt x="74" y="47"/>
                      </a:lnTo>
                      <a:lnTo>
                        <a:pt x="74" y="47"/>
                      </a:lnTo>
                      <a:lnTo>
                        <a:pt x="74" y="47"/>
                      </a:lnTo>
                      <a:lnTo>
                        <a:pt x="72" y="47"/>
                      </a:lnTo>
                      <a:lnTo>
                        <a:pt x="72" y="47"/>
                      </a:lnTo>
                      <a:lnTo>
                        <a:pt x="72" y="47"/>
                      </a:lnTo>
                      <a:lnTo>
                        <a:pt x="71" y="47"/>
                      </a:lnTo>
                      <a:lnTo>
                        <a:pt x="71" y="47"/>
                      </a:lnTo>
                      <a:lnTo>
                        <a:pt x="69" y="47"/>
                      </a:lnTo>
                      <a:lnTo>
                        <a:pt x="69" y="47"/>
                      </a:lnTo>
                      <a:lnTo>
                        <a:pt x="71" y="47"/>
                      </a:lnTo>
                      <a:lnTo>
                        <a:pt x="71" y="49"/>
                      </a:lnTo>
                      <a:lnTo>
                        <a:pt x="69" y="49"/>
                      </a:lnTo>
                      <a:lnTo>
                        <a:pt x="69" y="49"/>
                      </a:lnTo>
                      <a:lnTo>
                        <a:pt x="69" y="49"/>
                      </a:lnTo>
                      <a:lnTo>
                        <a:pt x="67" y="49"/>
                      </a:lnTo>
                      <a:lnTo>
                        <a:pt x="67" y="49"/>
                      </a:lnTo>
                      <a:lnTo>
                        <a:pt x="67" y="47"/>
                      </a:lnTo>
                      <a:lnTo>
                        <a:pt x="67" y="47"/>
                      </a:lnTo>
                      <a:lnTo>
                        <a:pt x="65" y="47"/>
                      </a:lnTo>
                      <a:lnTo>
                        <a:pt x="65" y="47"/>
                      </a:lnTo>
                      <a:lnTo>
                        <a:pt x="65" y="47"/>
                      </a:lnTo>
                      <a:lnTo>
                        <a:pt x="63" y="47"/>
                      </a:lnTo>
                      <a:lnTo>
                        <a:pt x="63" y="47"/>
                      </a:lnTo>
                      <a:lnTo>
                        <a:pt x="63" y="47"/>
                      </a:lnTo>
                      <a:lnTo>
                        <a:pt x="63" y="47"/>
                      </a:lnTo>
                      <a:lnTo>
                        <a:pt x="63" y="47"/>
                      </a:lnTo>
                      <a:lnTo>
                        <a:pt x="61" y="47"/>
                      </a:lnTo>
                      <a:lnTo>
                        <a:pt x="61" y="47"/>
                      </a:lnTo>
                      <a:lnTo>
                        <a:pt x="61" y="47"/>
                      </a:lnTo>
                      <a:lnTo>
                        <a:pt x="61" y="49"/>
                      </a:lnTo>
                      <a:lnTo>
                        <a:pt x="59" y="49"/>
                      </a:lnTo>
                      <a:lnTo>
                        <a:pt x="59" y="49"/>
                      </a:lnTo>
                      <a:lnTo>
                        <a:pt x="59" y="49"/>
                      </a:lnTo>
                      <a:lnTo>
                        <a:pt x="59" y="49"/>
                      </a:lnTo>
                      <a:lnTo>
                        <a:pt x="57" y="49"/>
                      </a:lnTo>
                      <a:lnTo>
                        <a:pt x="57" y="49"/>
                      </a:lnTo>
                      <a:lnTo>
                        <a:pt x="57" y="49"/>
                      </a:lnTo>
                      <a:lnTo>
                        <a:pt x="55" y="49"/>
                      </a:lnTo>
                      <a:lnTo>
                        <a:pt x="55" y="49"/>
                      </a:lnTo>
                      <a:lnTo>
                        <a:pt x="53" y="49"/>
                      </a:lnTo>
                      <a:lnTo>
                        <a:pt x="53" y="49"/>
                      </a:lnTo>
                      <a:lnTo>
                        <a:pt x="53" y="49"/>
                      </a:lnTo>
                      <a:lnTo>
                        <a:pt x="53" y="49"/>
                      </a:lnTo>
                      <a:lnTo>
                        <a:pt x="51" y="49"/>
                      </a:lnTo>
                      <a:lnTo>
                        <a:pt x="51" y="49"/>
                      </a:lnTo>
                      <a:lnTo>
                        <a:pt x="51" y="47"/>
                      </a:lnTo>
                      <a:lnTo>
                        <a:pt x="51" y="47"/>
                      </a:lnTo>
                      <a:lnTo>
                        <a:pt x="50" y="47"/>
                      </a:lnTo>
                      <a:lnTo>
                        <a:pt x="50" y="47"/>
                      </a:lnTo>
                      <a:lnTo>
                        <a:pt x="48" y="47"/>
                      </a:lnTo>
                      <a:lnTo>
                        <a:pt x="48" y="47"/>
                      </a:lnTo>
                      <a:lnTo>
                        <a:pt x="48" y="47"/>
                      </a:lnTo>
                      <a:lnTo>
                        <a:pt x="48" y="47"/>
                      </a:lnTo>
                      <a:lnTo>
                        <a:pt x="46" y="47"/>
                      </a:lnTo>
                      <a:lnTo>
                        <a:pt x="46" y="47"/>
                      </a:lnTo>
                      <a:lnTo>
                        <a:pt x="46" y="46"/>
                      </a:lnTo>
                      <a:lnTo>
                        <a:pt x="46" y="46"/>
                      </a:lnTo>
                      <a:lnTo>
                        <a:pt x="46" y="46"/>
                      </a:lnTo>
                      <a:lnTo>
                        <a:pt x="44" y="46"/>
                      </a:lnTo>
                      <a:lnTo>
                        <a:pt x="44" y="46"/>
                      </a:lnTo>
                      <a:lnTo>
                        <a:pt x="44" y="46"/>
                      </a:lnTo>
                      <a:lnTo>
                        <a:pt x="42" y="46"/>
                      </a:lnTo>
                      <a:lnTo>
                        <a:pt x="42" y="44"/>
                      </a:lnTo>
                      <a:lnTo>
                        <a:pt x="42" y="44"/>
                      </a:lnTo>
                      <a:lnTo>
                        <a:pt x="42" y="44"/>
                      </a:lnTo>
                      <a:lnTo>
                        <a:pt x="40" y="44"/>
                      </a:lnTo>
                      <a:lnTo>
                        <a:pt x="40" y="44"/>
                      </a:lnTo>
                      <a:lnTo>
                        <a:pt x="40" y="44"/>
                      </a:lnTo>
                      <a:lnTo>
                        <a:pt x="40" y="44"/>
                      </a:lnTo>
                      <a:lnTo>
                        <a:pt x="38" y="44"/>
                      </a:lnTo>
                      <a:lnTo>
                        <a:pt x="38" y="44"/>
                      </a:lnTo>
                      <a:lnTo>
                        <a:pt x="36" y="44"/>
                      </a:lnTo>
                      <a:lnTo>
                        <a:pt x="36" y="44"/>
                      </a:lnTo>
                      <a:lnTo>
                        <a:pt x="36" y="42"/>
                      </a:lnTo>
                      <a:lnTo>
                        <a:pt x="36" y="42"/>
                      </a:lnTo>
                      <a:lnTo>
                        <a:pt x="34" y="42"/>
                      </a:lnTo>
                      <a:lnTo>
                        <a:pt x="34" y="42"/>
                      </a:lnTo>
                      <a:lnTo>
                        <a:pt x="34" y="42"/>
                      </a:lnTo>
                      <a:lnTo>
                        <a:pt x="32" y="42"/>
                      </a:lnTo>
                      <a:lnTo>
                        <a:pt x="32" y="42"/>
                      </a:lnTo>
                      <a:lnTo>
                        <a:pt x="30" y="42"/>
                      </a:lnTo>
                      <a:lnTo>
                        <a:pt x="30" y="42"/>
                      </a:lnTo>
                      <a:lnTo>
                        <a:pt x="30" y="42"/>
                      </a:lnTo>
                      <a:lnTo>
                        <a:pt x="28" y="42"/>
                      </a:lnTo>
                      <a:lnTo>
                        <a:pt x="28" y="42"/>
                      </a:lnTo>
                      <a:lnTo>
                        <a:pt x="27" y="42"/>
                      </a:lnTo>
                      <a:lnTo>
                        <a:pt x="27" y="42"/>
                      </a:lnTo>
                      <a:lnTo>
                        <a:pt x="27" y="42"/>
                      </a:lnTo>
                      <a:lnTo>
                        <a:pt x="27" y="42"/>
                      </a:lnTo>
                      <a:lnTo>
                        <a:pt x="27" y="42"/>
                      </a:lnTo>
                      <a:lnTo>
                        <a:pt x="27" y="42"/>
                      </a:lnTo>
                      <a:lnTo>
                        <a:pt x="25" y="42"/>
                      </a:lnTo>
                      <a:lnTo>
                        <a:pt x="25" y="42"/>
                      </a:lnTo>
                      <a:lnTo>
                        <a:pt x="25" y="40"/>
                      </a:lnTo>
                      <a:lnTo>
                        <a:pt x="25" y="40"/>
                      </a:lnTo>
                      <a:lnTo>
                        <a:pt x="25" y="42"/>
                      </a:lnTo>
                      <a:lnTo>
                        <a:pt x="23" y="42"/>
                      </a:lnTo>
                      <a:lnTo>
                        <a:pt x="23" y="40"/>
                      </a:lnTo>
                      <a:lnTo>
                        <a:pt x="23" y="40"/>
                      </a:lnTo>
                      <a:lnTo>
                        <a:pt x="23" y="40"/>
                      </a:lnTo>
                      <a:lnTo>
                        <a:pt x="23" y="38"/>
                      </a:lnTo>
                      <a:lnTo>
                        <a:pt x="23" y="38"/>
                      </a:lnTo>
                      <a:lnTo>
                        <a:pt x="23" y="38"/>
                      </a:lnTo>
                      <a:lnTo>
                        <a:pt x="23" y="38"/>
                      </a:lnTo>
                      <a:lnTo>
                        <a:pt x="23" y="36"/>
                      </a:lnTo>
                      <a:lnTo>
                        <a:pt x="25" y="36"/>
                      </a:lnTo>
                      <a:lnTo>
                        <a:pt x="25" y="36"/>
                      </a:lnTo>
                      <a:lnTo>
                        <a:pt x="25" y="36"/>
                      </a:lnTo>
                      <a:lnTo>
                        <a:pt x="25" y="34"/>
                      </a:lnTo>
                      <a:lnTo>
                        <a:pt x="25" y="34"/>
                      </a:lnTo>
                      <a:lnTo>
                        <a:pt x="25" y="34"/>
                      </a:lnTo>
                      <a:lnTo>
                        <a:pt x="25" y="32"/>
                      </a:lnTo>
                      <a:lnTo>
                        <a:pt x="25" y="32"/>
                      </a:lnTo>
                      <a:lnTo>
                        <a:pt x="25" y="32"/>
                      </a:lnTo>
                      <a:lnTo>
                        <a:pt x="23" y="32"/>
                      </a:lnTo>
                      <a:lnTo>
                        <a:pt x="23" y="32"/>
                      </a:lnTo>
                      <a:lnTo>
                        <a:pt x="21" y="32"/>
                      </a:lnTo>
                      <a:lnTo>
                        <a:pt x="21" y="32"/>
                      </a:lnTo>
                      <a:lnTo>
                        <a:pt x="21" y="32"/>
                      </a:lnTo>
                      <a:lnTo>
                        <a:pt x="21" y="32"/>
                      </a:lnTo>
                      <a:lnTo>
                        <a:pt x="19" y="32"/>
                      </a:lnTo>
                      <a:lnTo>
                        <a:pt x="19" y="30"/>
                      </a:lnTo>
                      <a:lnTo>
                        <a:pt x="19" y="30"/>
                      </a:lnTo>
                      <a:lnTo>
                        <a:pt x="19" y="30"/>
                      </a:lnTo>
                      <a:lnTo>
                        <a:pt x="19" y="30"/>
                      </a:lnTo>
                      <a:lnTo>
                        <a:pt x="17" y="30"/>
                      </a:lnTo>
                      <a:lnTo>
                        <a:pt x="17" y="30"/>
                      </a:lnTo>
                      <a:lnTo>
                        <a:pt x="17" y="30"/>
                      </a:lnTo>
                      <a:lnTo>
                        <a:pt x="15" y="30"/>
                      </a:lnTo>
                      <a:lnTo>
                        <a:pt x="15" y="30"/>
                      </a:lnTo>
                      <a:lnTo>
                        <a:pt x="15" y="30"/>
                      </a:lnTo>
                      <a:lnTo>
                        <a:pt x="15" y="30"/>
                      </a:lnTo>
                      <a:lnTo>
                        <a:pt x="13" y="30"/>
                      </a:lnTo>
                      <a:lnTo>
                        <a:pt x="13" y="30"/>
                      </a:lnTo>
                      <a:lnTo>
                        <a:pt x="13" y="30"/>
                      </a:lnTo>
                      <a:lnTo>
                        <a:pt x="11" y="30"/>
                      </a:lnTo>
                      <a:lnTo>
                        <a:pt x="11" y="30"/>
                      </a:lnTo>
                      <a:lnTo>
                        <a:pt x="9" y="30"/>
                      </a:lnTo>
                      <a:lnTo>
                        <a:pt x="9" y="30"/>
                      </a:lnTo>
                      <a:lnTo>
                        <a:pt x="9" y="30"/>
                      </a:lnTo>
                      <a:lnTo>
                        <a:pt x="7" y="30"/>
                      </a:lnTo>
                      <a:lnTo>
                        <a:pt x="7" y="30"/>
                      </a:lnTo>
                      <a:lnTo>
                        <a:pt x="7" y="30"/>
                      </a:lnTo>
                      <a:lnTo>
                        <a:pt x="5" y="30"/>
                      </a:lnTo>
                      <a:lnTo>
                        <a:pt x="5" y="30"/>
                      </a:lnTo>
                      <a:lnTo>
                        <a:pt x="5" y="30"/>
                      </a:lnTo>
                      <a:lnTo>
                        <a:pt x="4" y="30"/>
                      </a:lnTo>
                      <a:lnTo>
                        <a:pt x="4" y="30"/>
                      </a:lnTo>
                      <a:lnTo>
                        <a:pt x="4" y="30"/>
                      </a:lnTo>
                      <a:lnTo>
                        <a:pt x="4" y="30"/>
                      </a:lnTo>
                      <a:lnTo>
                        <a:pt x="4" y="30"/>
                      </a:lnTo>
                      <a:lnTo>
                        <a:pt x="4" y="28"/>
                      </a:lnTo>
                      <a:lnTo>
                        <a:pt x="4" y="28"/>
                      </a:lnTo>
                      <a:lnTo>
                        <a:pt x="4" y="26"/>
                      </a:lnTo>
                      <a:lnTo>
                        <a:pt x="2" y="26"/>
                      </a:lnTo>
                      <a:lnTo>
                        <a:pt x="2" y="26"/>
                      </a:lnTo>
                      <a:lnTo>
                        <a:pt x="2" y="26"/>
                      </a:lnTo>
                      <a:lnTo>
                        <a:pt x="0" y="26"/>
                      </a:lnTo>
                      <a:lnTo>
                        <a:pt x="0" y="24"/>
                      </a:lnTo>
                      <a:lnTo>
                        <a:pt x="0" y="24"/>
                      </a:lnTo>
                      <a:lnTo>
                        <a:pt x="2" y="24"/>
                      </a:lnTo>
                      <a:lnTo>
                        <a:pt x="2" y="23"/>
                      </a:lnTo>
                      <a:lnTo>
                        <a:pt x="2" y="23"/>
                      </a:lnTo>
                      <a:lnTo>
                        <a:pt x="4" y="23"/>
                      </a:lnTo>
                      <a:lnTo>
                        <a:pt x="4" y="23"/>
                      </a:lnTo>
                      <a:lnTo>
                        <a:pt x="4" y="23"/>
                      </a:lnTo>
                      <a:lnTo>
                        <a:pt x="4" y="23"/>
                      </a:lnTo>
                      <a:lnTo>
                        <a:pt x="4" y="23"/>
                      </a:lnTo>
                      <a:lnTo>
                        <a:pt x="4" y="24"/>
                      </a:lnTo>
                      <a:lnTo>
                        <a:pt x="4" y="24"/>
                      </a:lnTo>
                      <a:lnTo>
                        <a:pt x="5" y="24"/>
                      </a:lnTo>
                      <a:lnTo>
                        <a:pt x="5" y="24"/>
                      </a:lnTo>
                      <a:lnTo>
                        <a:pt x="7" y="24"/>
                      </a:lnTo>
                      <a:lnTo>
                        <a:pt x="7" y="26"/>
                      </a:lnTo>
                      <a:lnTo>
                        <a:pt x="7" y="26"/>
                      </a:lnTo>
                      <a:lnTo>
                        <a:pt x="7" y="26"/>
                      </a:lnTo>
                      <a:lnTo>
                        <a:pt x="7" y="28"/>
                      </a:lnTo>
                      <a:lnTo>
                        <a:pt x="7" y="28"/>
                      </a:lnTo>
                      <a:lnTo>
                        <a:pt x="7" y="26"/>
                      </a:lnTo>
                      <a:lnTo>
                        <a:pt x="7" y="26"/>
                      </a:lnTo>
                      <a:lnTo>
                        <a:pt x="9" y="26"/>
                      </a:lnTo>
                      <a:lnTo>
                        <a:pt x="9" y="24"/>
                      </a:lnTo>
                      <a:lnTo>
                        <a:pt x="9" y="24"/>
                      </a:lnTo>
                      <a:lnTo>
                        <a:pt x="9" y="24"/>
                      </a:lnTo>
                      <a:lnTo>
                        <a:pt x="9" y="23"/>
                      </a:lnTo>
                      <a:lnTo>
                        <a:pt x="9" y="23"/>
                      </a:lnTo>
                      <a:lnTo>
                        <a:pt x="9" y="23"/>
                      </a:lnTo>
                      <a:lnTo>
                        <a:pt x="9" y="23"/>
                      </a:lnTo>
                      <a:lnTo>
                        <a:pt x="11" y="23"/>
                      </a:lnTo>
                      <a:lnTo>
                        <a:pt x="11" y="23"/>
                      </a:lnTo>
                      <a:lnTo>
                        <a:pt x="13" y="23"/>
                      </a:lnTo>
                      <a:lnTo>
                        <a:pt x="13" y="23"/>
                      </a:lnTo>
                      <a:lnTo>
                        <a:pt x="13" y="21"/>
                      </a:lnTo>
                      <a:lnTo>
                        <a:pt x="13" y="21"/>
                      </a:lnTo>
                      <a:lnTo>
                        <a:pt x="13" y="19"/>
                      </a:lnTo>
                      <a:lnTo>
                        <a:pt x="13" y="19"/>
                      </a:lnTo>
                      <a:lnTo>
                        <a:pt x="13" y="17"/>
                      </a:lnTo>
                      <a:lnTo>
                        <a:pt x="13" y="17"/>
                      </a:lnTo>
                      <a:lnTo>
                        <a:pt x="13" y="15"/>
                      </a:lnTo>
                      <a:lnTo>
                        <a:pt x="13" y="15"/>
                      </a:lnTo>
                      <a:lnTo>
                        <a:pt x="13" y="15"/>
                      </a:lnTo>
                      <a:lnTo>
                        <a:pt x="13" y="15"/>
                      </a:lnTo>
                      <a:lnTo>
                        <a:pt x="15" y="15"/>
                      </a:lnTo>
                      <a:lnTo>
                        <a:pt x="15" y="13"/>
                      </a:lnTo>
                      <a:lnTo>
                        <a:pt x="15" y="13"/>
                      </a:lnTo>
                      <a:lnTo>
                        <a:pt x="15" y="13"/>
                      </a:lnTo>
                      <a:lnTo>
                        <a:pt x="15" y="13"/>
                      </a:lnTo>
                      <a:lnTo>
                        <a:pt x="15" y="11"/>
                      </a:lnTo>
                      <a:lnTo>
                        <a:pt x="15" y="11"/>
                      </a:lnTo>
                      <a:lnTo>
                        <a:pt x="17" y="11"/>
                      </a:lnTo>
                      <a:lnTo>
                        <a:pt x="17" y="9"/>
                      </a:lnTo>
                      <a:lnTo>
                        <a:pt x="17" y="9"/>
                      </a:lnTo>
                      <a:lnTo>
                        <a:pt x="19" y="9"/>
                      </a:lnTo>
                      <a:lnTo>
                        <a:pt x="19" y="9"/>
                      </a:lnTo>
                      <a:lnTo>
                        <a:pt x="19" y="11"/>
                      </a:lnTo>
                      <a:lnTo>
                        <a:pt x="19" y="11"/>
                      </a:lnTo>
                      <a:lnTo>
                        <a:pt x="21" y="11"/>
                      </a:lnTo>
                      <a:lnTo>
                        <a:pt x="21" y="11"/>
                      </a:lnTo>
                      <a:lnTo>
                        <a:pt x="21" y="11"/>
                      </a:lnTo>
                      <a:lnTo>
                        <a:pt x="23" y="11"/>
                      </a:lnTo>
                      <a:lnTo>
                        <a:pt x="23" y="11"/>
                      </a:lnTo>
                      <a:lnTo>
                        <a:pt x="23" y="11"/>
                      </a:lnTo>
                      <a:lnTo>
                        <a:pt x="25" y="11"/>
                      </a:lnTo>
                      <a:lnTo>
                        <a:pt x="25" y="13"/>
                      </a:lnTo>
                      <a:lnTo>
                        <a:pt x="25" y="13"/>
                      </a:lnTo>
                      <a:lnTo>
                        <a:pt x="25" y="13"/>
                      </a:lnTo>
                      <a:lnTo>
                        <a:pt x="27" y="13"/>
                      </a:lnTo>
                      <a:lnTo>
                        <a:pt x="27" y="13"/>
                      </a:lnTo>
                      <a:lnTo>
                        <a:pt x="27" y="13"/>
                      </a:lnTo>
                      <a:lnTo>
                        <a:pt x="28" y="13"/>
                      </a:lnTo>
                      <a:lnTo>
                        <a:pt x="28" y="13"/>
                      </a:lnTo>
                      <a:lnTo>
                        <a:pt x="28" y="11"/>
                      </a:lnTo>
                      <a:lnTo>
                        <a:pt x="28" y="11"/>
                      </a:lnTo>
                      <a:lnTo>
                        <a:pt x="27" y="11"/>
                      </a:lnTo>
                      <a:lnTo>
                        <a:pt x="27" y="11"/>
                      </a:lnTo>
                      <a:lnTo>
                        <a:pt x="27" y="11"/>
                      </a:lnTo>
                      <a:lnTo>
                        <a:pt x="27" y="11"/>
                      </a:lnTo>
                      <a:lnTo>
                        <a:pt x="27" y="11"/>
                      </a:lnTo>
                      <a:lnTo>
                        <a:pt x="25" y="11"/>
                      </a:lnTo>
                      <a:lnTo>
                        <a:pt x="25" y="11"/>
                      </a:lnTo>
                      <a:lnTo>
                        <a:pt x="25" y="9"/>
                      </a:lnTo>
                      <a:lnTo>
                        <a:pt x="25" y="9"/>
                      </a:lnTo>
                      <a:lnTo>
                        <a:pt x="27" y="9"/>
                      </a:lnTo>
                      <a:lnTo>
                        <a:pt x="27" y="7"/>
                      </a:lnTo>
                      <a:lnTo>
                        <a:pt x="25" y="7"/>
                      </a:lnTo>
                      <a:lnTo>
                        <a:pt x="25" y="7"/>
                      </a:lnTo>
                      <a:lnTo>
                        <a:pt x="25" y="7"/>
                      </a:lnTo>
                      <a:lnTo>
                        <a:pt x="25" y="7"/>
                      </a:lnTo>
                      <a:lnTo>
                        <a:pt x="27" y="7"/>
                      </a:lnTo>
                      <a:lnTo>
                        <a:pt x="27" y="7"/>
                      </a:lnTo>
                      <a:lnTo>
                        <a:pt x="25" y="7"/>
                      </a:lnTo>
                      <a:lnTo>
                        <a:pt x="25" y="5"/>
                      </a:lnTo>
                      <a:lnTo>
                        <a:pt x="25" y="5"/>
                      </a:lnTo>
                      <a:lnTo>
                        <a:pt x="25" y="5"/>
                      </a:lnTo>
                      <a:lnTo>
                        <a:pt x="25" y="5"/>
                      </a:lnTo>
                      <a:lnTo>
                        <a:pt x="25" y="3"/>
                      </a:lnTo>
                      <a:lnTo>
                        <a:pt x="25" y="3"/>
                      </a:lnTo>
                      <a:lnTo>
                        <a:pt x="25" y="3"/>
                      </a:lnTo>
                      <a:lnTo>
                        <a:pt x="25" y="1"/>
                      </a:lnTo>
                      <a:lnTo>
                        <a:pt x="25" y="1"/>
                      </a:lnTo>
                      <a:lnTo>
                        <a:pt x="25" y="1"/>
                      </a:lnTo>
                      <a:lnTo>
                        <a:pt x="25" y="0"/>
                      </a:lnTo>
                      <a:lnTo>
                        <a:pt x="25" y="0"/>
                      </a:lnTo>
                      <a:lnTo>
                        <a:pt x="25" y="0"/>
                      </a:lnTo>
                      <a:lnTo>
                        <a:pt x="27" y="0"/>
                      </a:lnTo>
                      <a:lnTo>
                        <a:pt x="27" y="0"/>
                      </a:lnTo>
                      <a:lnTo>
                        <a:pt x="27"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3" name="Freeform 993">
                  <a:extLst>
                    <a:ext uri="{FF2B5EF4-FFF2-40B4-BE49-F238E27FC236}">
                      <a16:creationId xmlns:a16="http://schemas.microsoft.com/office/drawing/2014/main" id="{A37E521B-89E7-457F-BA9C-19407BB06C8B}"/>
                    </a:ext>
                  </a:extLst>
                </p:cNvPr>
                <p:cNvSpPr>
                  <a:spLocks/>
                </p:cNvSpPr>
                <p:nvPr/>
              </p:nvSpPr>
              <p:spPr bwMode="auto">
                <a:xfrm>
                  <a:off x="17818241" y="4799014"/>
                  <a:ext cx="293688" cy="111125"/>
                </a:xfrm>
                <a:custGeom>
                  <a:avLst/>
                  <a:gdLst>
                    <a:gd name="T0" fmla="*/ 28 w 185"/>
                    <a:gd name="T1" fmla="*/ 11 h 70"/>
                    <a:gd name="T2" fmla="*/ 32 w 185"/>
                    <a:gd name="T3" fmla="*/ 15 h 70"/>
                    <a:gd name="T4" fmla="*/ 40 w 185"/>
                    <a:gd name="T5" fmla="*/ 11 h 70"/>
                    <a:gd name="T6" fmla="*/ 46 w 185"/>
                    <a:gd name="T7" fmla="*/ 17 h 70"/>
                    <a:gd name="T8" fmla="*/ 53 w 185"/>
                    <a:gd name="T9" fmla="*/ 17 h 70"/>
                    <a:gd name="T10" fmla="*/ 61 w 185"/>
                    <a:gd name="T11" fmla="*/ 23 h 70"/>
                    <a:gd name="T12" fmla="*/ 67 w 185"/>
                    <a:gd name="T13" fmla="*/ 28 h 70"/>
                    <a:gd name="T14" fmla="*/ 76 w 185"/>
                    <a:gd name="T15" fmla="*/ 30 h 70"/>
                    <a:gd name="T16" fmla="*/ 84 w 185"/>
                    <a:gd name="T17" fmla="*/ 30 h 70"/>
                    <a:gd name="T18" fmla="*/ 92 w 185"/>
                    <a:gd name="T19" fmla="*/ 30 h 70"/>
                    <a:gd name="T20" fmla="*/ 97 w 185"/>
                    <a:gd name="T21" fmla="*/ 24 h 70"/>
                    <a:gd name="T22" fmla="*/ 105 w 185"/>
                    <a:gd name="T23" fmla="*/ 21 h 70"/>
                    <a:gd name="T24" fmla="*/ 111 w 185"/>
                    <a:gd name="T25" fmla="*/ 24 h 70"/>
                    <a:gd name="T26" fmla="*/ 118 w 185"/>
                    <a:gd name="T27" fmla="*/ 28 h 70"/>
                    <a:gd name="T28" fmla="*/ 128 w 185"/>
                    <a:gd name="T29" fmla="*/ 30 h 70"/>
                    <a:gd name="T30" fmla="*/ 134 w 185"/>
                    <a:gd name="T31" fmla="*/ 30 h 70"/>
                    <a:gd name="T32" fmla="*/ 147 w 185"/>
                    <a:gd name="T33" fmla="*/ 30 h 70"/>
                    <a:gd name="T34" fmla="*/ 157 w 185"/>
                    <a:gd name="T35" fmla="*/ 30 h 70"/>
                    <a:gd name="T36" fmla="*/ 155 w 185"/>
                    <a:gd name="T37" fmla="*/ 36 h 70"/>
                    <a:gd name="T38" fmla="*/ 151 w 185"/>
                    <a:gd name="T39" fmla="*/ 38 h 70"/>
                    <a:gd name="T40" fmla="*/ 145 w 185"/>
                    <a:gd name="T41" fmla="*/ 38 h 70"/>
                    <a:gd name="T42" fmla="*/ 136 w 185"/>
                    <a:gd name="T43" fmla="*/ 38 h 70"/>
                    <a:gd name="T44" fmla="*/ 139 w 185"/>
                    <a:gd name="T45" fmla="*/ 46 h 70"/>
                    <a:gd name="T46" fmla="*/ 147 w 185"/>
                    <a:gd name="T47" fmla="*/ 46 h 70"/>
                    <a:gd name="T48" fmla="*/ 157 w 185"/>
                    <a:gd name="T49" fmla="*/ 46 h 70"/>
                    <a:gd name="T50" fmla="*/ 164 w 185"/>
                    <a:gd name="T51" fmla="*/ 49 h 70"/>
                    <a:gd name="T52" fmla="*/ 168 w 185"/>
                    <a:gd name="T53" fmla="*/ 55 h 70"/>
                    <a:gd name="T54" fmla="*/ 178 w 185"/>
                    <a:gd name="T55" fmla="*/ 55 h 70"/>
                    <a:gd name="T56" fmla="*/ 185 w 185"/>
                    <a:gd name="T57" fmla="*/ 61 h 70"/>
                    <a:gd name="T58" fmla="*/ 180 w 185"/>
                    <a:gd name="T59" fmla="*/ 67 h 70"/>
                    <a:gd name="T60" fmla="*/ 174 w 185"/>
                    <a:gd name="T61" fmla="*/ 70 h 70"/>
                    <a:gd name="T62" fmla="*/ 170 w 185"/>
                    <a:gd name="T63" fmla="*/ 63 h 70"/>
                    <a:gd name="T64" fmla="*/ 162 w 185"/>
                    <a:gd name="T65" fmla="*/ 61 h 70"/>
                    <a:gd name="T66" fmla="*/ 166 w 185"/>
                    <a:gd name="T67" fmla="*/ 70 h 70"/>
                    <a:gd name="T68" fmla="*/ 159 w 185"/>
                    <a:gd name="T69" fmla="*/ 67 h 70"/>
                    <a:gd name="T70" fmla="*/ 149 w 185"/>
                    <a:gd name="T71" fmla="*/ 63 h 70"/>
                    <a:gd name="T72" fmla="*/ 143 w 185"/>
                    <a:gd name="T73" fmla="*/ 63 h 70"/>
                    <a:gd name="T74" fmla="*/ 138 w 185"/>
                    <a:gd name="T75" fmla="*/ 61 h 70"/>
                    <a:gd name="T76" fmla="*/ 128 w 185"/>
                    <a:gd name="T77" fmla="*/ 63 h 70"/>
                    <a:gd name="T78" fmla="*/ 118 w 185"/>
                    <a:gd name="T79" fmla="*/ 61 h 70"/>
                    <a:gd name="T80" fmla="*/ 111 w 185"/>
                    <a:gd name="T81" fmla="*/ 59 h 70"/>
                    <a:gd name="T82" fmla="*/ 99 w 185"/>
                    <a:gd name="T83" fmla="*/ 57 h 70"/>
                    <a:gd name="T84" fmla="*/ 90 w 185"/>
                    <a:gd name="T85" fmla="*/ 55 h 70"/>
                    <a:gd name="T86" fmla="*/ 82 w 185"/>
                    <a:gd name="T87" fmla="*/ 49 h 70"/>
                    <a:gd name="T88" fmla="*/ 72 w 185"/>
                    <a:gd name="T89" fmla="*/ 47 h 70"/>
                    <a:gd name="T90" fmla="*/ 63 w 185"/>
                    <a:gd name="T91" fmla="*/ 47 h 70"/>
                    <a:gd name="T92" fmla="*/ 55 w 185"/>
                    <a:gd name="T93" fmla="*/ 49 h 70"/>
                    <a:gd name="T94" fmla="*/ 46 w 185"/>
                    <a:gd name="T95" fmla="*/ 46 h 70"/>
                    <a:gd name="T96" fmla="*/ 36 w 185"/>
                    <a:gd name="T97" fmla="*/ 44 h 70"/>
                    <a:gd name="T98" fmla="*/ 27 w 185"/>
                    <a:gd name="T99" fmla="*/ 42 h 70"/>
                    <a:gd name="T100" fmla="*/ 25 w 185"/>
                    <a:gd name="T101" fmla="*/ 36 h 70"/>
                    <a:gd name="T102" fmla="*/ 19 w 185"/>
                    <a:gd name="T103" fmla="*/ 30 h 70"/>
                    <a:gd name="T104" fmla="*/ 7 w 185"/>
                    <a:gd name="T105" fmla="*/ 30 h 70"/>
                    <a:gd name="T106" fmla="*/ 0 w 185"/>
                    <a:gd name="T107" fmla="*/ 26 h 70"/>
                    <a:gd name="T108" fmla="*/ 7 w 185"/>
                    <a:gd name="T109" fmla="*/ 26 h 70"/>
                    <a:gd name="T110" fmla="*/ 13 w 185"/>
                    <a:gd name="T111" fmla="*/ 23 h 70"/>
                    <a:gd name="T112" fmla="*/ 15 w 185"/>
                    <a:gd name="T113" fmla="*/ 11 h 70"/>
                    <a:gd name="T114" fmla="*/ 25 w 185"/>
                    <a:gd name="T115" fmla="*/ 13 h 70"/>
                    <a:gd name="T116" fmla="*/ 27 w 185"/>
                    <a:gd name="T117" fmla="*/ 9 h 70"/>
                    <a:gd name="T118" fmla="*/ 25 w 185"/>
                    <a:gd name="T119" fmla="*/ 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5" h="70">
                      <a:moveTo>
                        <a:pt x="27" y="1"/>
                      </a:moveTo>
                      <a:lnTo>
                        <a:pt x="27" y="1"/>
                      </a:lnTo>
                      <a:lnTo>
                        <a:pt x="27" y="1"/>
                      </a:lnTo>
                      <a:lnTo>
                        <a:pt x="27" y="3"/>
                      </a:lnTo>
                      <a:lnTo>
                        <a:pt x="27" y="3"/>
                      </a:lnTo>
                      <a:lnTo>
                        <a:pt x="27" y="5"/>
                      </a:lnTo>
                      <a:lnTo>
                        <a:pt x="27" y="5"/>
                      </a:lnTo>
                      <a:lnTo>
                        <a:pt x="27" y="7"/>
                      </a:lnTo>
                      <a:lnTo>
                        <a:pt x="27" y="7"/>
                      </a:lnTo>
                      <a:lnTo>
                        <a:pt x="27" y="7"/>
                      </a:lnTo>
                      <a:lnTo>
                        <a:pt x="27" y="7"/>
                      </a:lnTo>
                      <a:lnTo>
                        <a:pt x="27" y="7"/>
                      </a:lnTo>
                      <a:lnTo>
                        <a:pt x="28" y="7"/>
                      </a:lnTo>
                      <a:lnTo>
                        <a:pt x="28" y="9"/>
                      </a:lnTo>
                      <a:lnTo>
                        <a:pt x="28" y="9"/>
                      </a:lnTo>
                      <a:lnTo>
                        <a:pt x="28" y="11"/>
                      </a:lnTo>
                      <a:lnTo>
                        <a:pt x="28" y="11"/>
                      </a:lnTo>
                      <a:lnTo>
                        <a:pt x="30" y="11"/>
                      </a:lnTo>
                      <a:lnTo>
                        <a:pt x="30" y="11"/>
                      </a:lnTo>
                      <a:lnTo>
                        <a:pt x="30" y="11"/>
                      </a:lnTo>
                      <a:lnTo>
                        <a:pt x="30" y="11"/>
                      </a:lnTo>
                      <a:lnTo>
                        <a:pt x="30" y="11"/>
                      </a:lnTo>
                      <a:lnTo>
                        <a:pt x="32" y="11"/>
                      </a:lnTo>
                      <a:lnTo>
                        <a:pt x="32" y="11"/>
                      </a:lnTo>
                      <a:lnTo>
                        <a:pt x="32" y="13"/>
                      </a:lnTo>
                      <a:lnTo>
                        <a:pt x="32" y="13"/>
                      </a:lnTo>
                      <a:lnTo>
                        <a:pt x="30" y="13"/>
                      </a:lnTo>
                      <a:lnTo>
                        <a:pt x="30" y="13"/>
                      </a:lnTo>
                      <a:lnTo>
                        <a:pt x="30" y="13"/>
                      </a:lnTo>
                      <a:lnTo>
                        <a:pt x="30" y="15"/>
                      </a:lnTo>
                      <a:lnTo>
                        <a:pt x="30" y="15"/>
                      </a:lnTo>
                      <a:lnTo>
                        <a:pt x="30" y="15"/>
                      </a:lnTo>
                      <a:lnTo>
                        <a:pt x="32" y="15"/>
                      </a:lnTo>
                      <a:lnTo>
                        <a:pt x="32" y="15"/>
                      </a:lnTo>
                      <a:lnTo>
                        <a:pt x="34" y="15"/>
                      </a:lnTo>
                      <a:lnTo>
                        <a:pt x="34" y="13"/>
                      </a:lnTo>
                      <a:lnTo>
                        <a:pt x="34" y="13"/>
                      </a:lnTo>
                      <a:lnTo>
                        <a:pt x="34" y="11"/>
                      </a:lnTo>
                      <a:lnTo>
                        <a:pt x="34" y="11"/>
                      </a:lnTo>
                      <a:lnTo>
                        <a:pt x="34" y="11"/>
                      </a:lnTo>
                      <a:lnTo>
                        <a:pt x="34" y="9"/>
                      </a:lnTo>
                      <a:lnTo>
                        <a:pt x="34" y="9"/>
                      </a:lnTo>
                      <a:lnTo>
                        <a:pt x="36" y="9"/>
                      </a:lnTo>
                      <a:lnTo>
                        <a:pt x="36" y="11"/>
                      </a:lnTo>
                      <a:lnTo>
                        <a:pt x="36" y="11"/>
                      </a:lnTo>
                      <a:lnTo>
                        <a:pt x="36" y="11"/>
                      </a:lnTo>
                      <a:lnTo>
                        <a:pt x="36" y="11"/>
                      </a:lnTo>
                      <a:lnTo>
                        <a:pt x="38" y="11"/>
                      </a:lnTo>
                      <a:lnTo>
                        <a:pt x="38" y="11"/>
                      </a:lnTo>
                      <a:lnTo>
                        <a:pt x="38" y="11"/>
                      </a:lnTo>
                      <a:lnTo>
                        <a:pt x="40" y="11"/>
                      </a:lnTo>
                      <a:lnTo>
                        <a:pt x="40" y="11"/>
                      </a:lnTo>
                      <a:lnTo>
                        <a:pt x="40" y="11"/>
                      </a:lnTo>
                      <a:lnTo>
                        <a:pt x="40" y="11"/>
                      </a:lnTo>
                      <a:lnTo>
                        <a:pt x="40" y="13"/>
                      </a:lnTo>
                      <a:lnTo>
                        <a:pt x="42" y="13"/>
                      </a:lnTo>
                      <a:lnTo>
                        <a:pt x="42" y="13"/>
                      </a:lnTo>
                      <a:lnTo>
                        <a:pt x="42" y="13"/>
                      </a:lnTo>
                      <a:lnTo>
                        <a:pt x="42" y="15"/>
                      </a:lnTo>
                      <a:lnTo>
                        <a:pt x="42" y="15"/>
                      </a:lnTo>
                      <a:lnTo>
                        <a:pt x="42" y="15"/>
                      </a:lnTo>
                      <a:lnTo>
                        <a:pt x="44" y="15"/>
                      </a:lnTo>
                      <a:lnTo>
                        <a:pt x="44" y="15"/>
                      </a:lnTo>
                      <a:lnTo>
                        <a:pt x="44" y="15"/>
                      </a:lnTo>
                      <a:lnTo>
                        <a:pt x="46" y="15"/>
                      </a:lnTo>
                      <a:lnTo>
                        <a:pt x="46" y="15"/>
                      </a:lnTo>
                      <a:lnTo>
                        <a:pt x="46" y="17"/>
                      </a:lnTo>
                      <a:lnTo>
                        <a:pt x="46" y="17"/>
                      </a:lnTo>
                      <a:lnTo>
                        <a:pt x="48" y="17"/>
                      </a:lnTo>
                      <a:lnTo>
                        <a:pt x="48" y="15"/>
                      </a:lnTo>
                      <a:lnTo>
                        <a:pt x="48" y="15"/>
                      </a:lnTo>
                      <a:lnTo>
                        <a:pt x="48" y="15"/>
                      </a:lnTo>
                      <a:lnTo>
                        <a:pt x="50" y="15"/>
                      </a:lnTo>
                      <a:lnTo>
                        <a:pt x="50" y="15"/>
                      </a:lnTo>
                      <a:lnTo>
                        <a:pt x="50" y="17"/>
                      </a:lnTo>
                      <a:lnTo>
                        <a:pt x="51" y="17"/>
                      </a:lnTo>
                      <a:lnTo>
                        <a:pt x="51" y="17"/>
                      </a:lnTo>
                      <a:lnTo>
                        <a:pt x="51" y="17"/>
                      </a:lnTo>
                      <a:lnTo>
                        <a:pt x="51" y="17"/>
                      </a:lnTo>
                      <a:lnTo>
                        <a:pt x="51" y="19"/>
                      </a:lnTo>
                      <a:lnTo>
                        <a:pt x="53" y="19"/>
                      </a:lnTo>
                      <a:lnTo>
                        <a:pt x="53" y="19"/>
                      </a:lnTo>
                      <a:lnTo>
                        <a:pt x="53" y="19"/>
                      </a:lnTo>
                      <a:lnTo>
                        <a:pt x="53" y="17"/>
                      </a:lnTo>
                      <a:lnTo>
                        <a:pt x="53" y="17"/>
                      </a:lnTo>
                      <a:lnTo>
                        <a:pt x="55" y="17"/>
                      </a:lnTo>
                      <a:lnTo>
                        <a:pt x="55" y="17"/>
                      </a:lnTo>
                      <a:lnTo>
                        <a:pt x="57" y="17"/>
                      </a:lnTo>
                      <a:lnTo>
                        <a:pt x="57" y="17"/>
                      </a:lnTo>
                      <a:lnTo>
                        <a:pt x="57" y="17"/>
                      </a:lnTo>
                      <a:lnTo>
                        <a:pt x="57" y="17"/>
                      </a:lnTo>
                      <a:lnTo>
                        <a:pt x="59" y="17"/>
                      </a:lnTo>
                      <a:lnTo>
                        <a:pt x="59" y="19"/>
                      </a:lnTo>
                      <a:lnTo>
                        <a:pt x="59" y="19"/>
                      </a:lnTo>
                      <a:lnTo>
                        <a:pt x="59" y="21"/>
                      </a:lnTo>
                      <a:lnTo>
                        <a:pt x="59" y="21"/>
                      </a:lnTo>
                      <a:lnTo>
                        <a:pt x="59" y="21"/>
                      </a:lnTo>
                      <a:lnTo>
                        <a:pt x="59" y="21"/>
                      </a:lnTo>
                      <a:lnTo>
                        <a:pt x="59" y="23"/>
                      </a:lnTo>
                      <a:lnTo>
                        <a:pt x="61" y="23"/>
                      </a:lnTo>
                      <a:lnTo>
                        <a:pt x="61" y="23"/>
                      </a:lnTo>
                      <a:lnTo>
                        <a:pt x="61" y="23"/>
                      </a:lnTo>
                      <a:lnTo>
                        <a:pt x="61" y="23"/>
                      </a:lnTo>
                      <a:lnTo>
                        <a:pt x="61" y="24"/>
                      </a:lnTo>
                      <a:lnTo>
                        <a:pt x="61" y="24"/>
                      </a:lnTo>
                      <a:lnTo>
                        <a:pt x="61" y="26"/>
                      </a:lnTo>
                      <a:lnTo>
                        <a:pt x="61" y="26"/>
                      </a:lnTo>
                      <a:lnTo>
                        <a:pt x="63" y="26"/>
                      </a:lnTo>
                      <a:lnTo>
                        <a:pt x="63" y="28"/>
                      </a:lnTo>
                      <a:lnTo>
                        <a:pt x="63" y="28"/>
                      </a:lnTo>
                      <a:lnTo>
                        <a:pt x="63" y="28"/>
                      </a:lnTo>
                      <a:lnTo>
                        <a:pt x="63" y="28"/>
                      </a:lnTo>
                      <a:lnTo>
                        <a:pt x="65" y="28"/>
                      </a:lnTo>
                      <a:lnTo>
                        <a:pt x="65" y="28"/>
                      </a:lnTo>
                      <a:lnTo>
                        <a:pt x="65" y="28"/>
                      </a:lnTo>
                      <a:lnTo>
                        <a:pt x="65" y="26"/>
                      </a:lnTo>
                      <a:lnTo>
                        <a:pt x="67" y="26"/>
                      </a:lnTo>
                      <a:lnTo>
                        <a:pt x="67" y="26"/>
                      </a:lnTo>
                      <a:lnTo>
                        <a:pt x="67" y="28"/>
                      </a:lnTo>
                      <a:lnTo>
                        <a:pt x="67" y="28"/>
                      </a:lnTo>
                      <a:lnTo>
                        <a:pt x="67" y="28"/>
                      </a:lnTo>
                      <a:lnTo>
                        <a:pt x="69" y="28"/>
                      </a:lnTo>
                      <a:lnTo>
                        <a:pt x="69" y="28"/>
                      </a:lnTo>
                      <a:lnTo>
                        <a:pt x="69" y="28"/>
                      </a:lnTo>
                      <a:lnTo>
                        <a:pt x="69" y="28"/>
                      </a:lnTo>
                      <a:lnTo>
                        <a:pt x="71" y="28"/>
                      </a:lnTo>
                      <a:lnTo>
                        <a:pt x="71" y="28"/>
                      </a:lnTo>
                      <a:lnTo>
                        <a:pt x="71" y="28"/>
                      </a:lnTo>
                      <a:lnTo>
                        <a:pt x="71" y="30"/>
                      </a:lnTo>
                      <a:lnTo>
                        <a:pt x="72" y="30"/>
                      </a:lnTo>
                      <a:lnTo>
                        <a:pt x="72" y="30"/>
                      </a:lnTo>
                      <a:lnTo>
                        <a:pt x="72" y="30"/>
                      </a:lnTo>
                      <a:lnTo>
                        <a:pt x="74" y="30"/>
                      </a:lnTo>
                      <a:lnTo>
                        <a:pt x="74" y="30"/>
                      </a:lnTo>
                      <a:lnTo>
                        <a:pt x="74" y="30"/>
                      </a:lnTo>
                      <a:lnTo>
                        <a:pt x="76" y="30"/>
                      </a:lnTo>
                      <a:lnTo>
                        <a:pt x="76" y="28"/>
                      </a:lnTo>
                      <a:lnTo>
                        <a:pt x="76" y="28"/>
                      </a:lnTo>
                      <a:lnTo>
                        <a:pt x="78" y="28"/>
                      </a:lnTo>
                      <a:lnTo>
                        <a:pt x="78" y="28"/>
                      </a:lnTo>
                      <a:lnTo>
                        <a:pt x="78" y="28"/>
                      </a:lnTo>
                      <a:lnTo>
                        <a:pt x="78" y="28"/>
                      </a:lnTo>
                      <a:lnTo>
                        <a:pt x="78" y="28"/>
                      </a:lnTo>
                      <a:lnTo>
                        <a:pt x="78" y="30"/>
                      </a:lnTo>
                      <a:lnTo>
                        <a:pt x="80" y="30"/>
                      </a:lnTo>
                      <a:lnTo>
                        <a:pt x="80" y="30"/>
                      </a:lnTo>
                      <a:lnTo>
                        <a:pt x="80" y="30"/>
                      </a:lnTo>
                      <a:lnTo>
                        <a:pt x="82" y="30"/>
                      </a:lnTo>
                      <a:lnTo>
                        <a:pt x="82" y="30"/>
                      </a:lnTo>
                      <a:lnTo>
                        <a:pt x="82" y="30"/>
                      </a:lnTo>
                      <a:lnTo>
                        <a:pt x="84" y="30"/>
                      </a:lnTo>
                      <a:lnTo>
                        <a:pt x="84" y="30"/>
                      </a:lnTo>
                      <a:lnTo>
                        <a:pt x="84" y="30"/>
                      </a:lnTo>
                      <a:lnTo>
                        <a:pt x="84" y="30"/>
                      </a:lnTo>
                      <a:lnTo>
                        <a:pt x="84" y="30"/>
                      </a:lnTo>
                      <a:lnTo>
                        <a:pt x="86" y="30"/>
                      </a:lnTo>
                      <a:lnTo>
                        <a:pt x="86" y="30"/>
                      </a:lnTo>
                      <a:lnTo>
                        <a:pt x="86" y="30"/>
                      </a:lnTo>
                      <a:lnTo>
                        <a:pt x="86" y="30"/>
                      </a:lnTo>
                      <a:lnTo>
                        <a:pt x="86" y="30"/>
                      </a:lnTo>
                      <a:lnTo>
                        <a:pt x="88" y="30"/>
                      </a:lnTo>
                      <a:lnTo>
                        <a:pt x="88" y="30"/>
                      </a:lnTo>
                      <a:lnTo>
                        <a:pt x="88" y="30"/>
                      </a:lnTo>
                      <a:lnTo>
                        <a:pt x="90" y="30"/>
                      </a:lnTo>
                      <a:lnTo>
                        <a:pt x="90" y="30"/>
                      </a:lnTo>
                      <a:lnTo>
                        <a:pt x="90" y="30"/>
                      </a:lnTo>
                      <a:lnTo>
                        <a:pt x="90" y="30"/>
                      </a:lnTo>
                      <a:lnTo>
                        <a:pt x="92" y="30"/>
                      </a:lnTo>
                      <a:lnTo>
                        <a:pt x="92" y="30"/>
                      </a:lnTo>
                      <a:lnTo>
                        <a:pt x="92" y="30"/>
                      </a:lnTo>
                      <a:lnTo>
                        <a:pt x="94" y="30"/>
                      </a:lnTo>
                      <a:lnTo>
                        <a:pt x="94" y="30"/>
                      </a:lnTo>
                      <a:lnTo>
                        <a:pt x="94" y="30"/>
                      </a:lnTo>
                      <a:lnTo>
                        <a:pt x="94" y="30"/>
                      </a:lnTo>
                      <a:lnTo>
                        <a:pt x="95" y="30"/>
                      </a:lnTo>
                      <a:lnTo>
                        <a:pt x="95" y="30"/>
                      </a:lnTo>
                      <a:lnTo>
                        <a:pt x="95" y="28"/>
                      </a:lnTo>
                      <a:lnTo>
                        <a:pt x="95" y="28"/>
                      </a:lnTo>
                      <a:lnTo>
                        <a:pt x="95" y="28"/>
                      </a:lnTo>
                      <a:lnTo>
                        <a:pt x="95" y="28"/>
                      </a:lnTo>
                      <a:lnTo>
                        <a:pt x="95" y="26"/>
                      </a:lnTo>
                      <a:lnTo>
                        <a:pt x="95" y="26"/>
                      </a:lnTo>
                      <a:lnTo>
                        <a:pt x="95" y="26"/>
                      </a:lnTo>
                      <a:lnTo>
                        <a:pt x="95" y="26"/>
                      </a:lnTo>
                      <a:lnTo>
                        <a:pt x="97" y="26"/>
                      </a:lnTo>
                      <a:lnTo>
                        <a:pt x="97" y="24"/>
                      </a:lnTo>
                      <a:lnTo>
                        <a:pt x="97" y="24"/>
                      </a:lnTo>
                      <a:lnTo>
                        <a:pt x="97" y="23"/>
                      </a:lnTo>
                      <a:lnTo>
                        <a:pt x="97" y="23"/>
                      </a:lnTo>
                      <a:lnTo>
                        <a:pt x="97" y="23"/>
                      </a:lnTo>
                      <a:lnTo>
                        <a:pt x="97" y="23"/>
                      </a:lnTo>
                      <a:lnTo>
                        <a:pt x="99" y="23"/>
                      </a:lnTo>
                      <a:lnTo>
                        <a:pt x="99" y="21"/>
                      </a:lnTo>
                      <a:lnTo>
                        <a:pt x="99" y="21"/>
                      </a:lnTo>
                      <a:lnTo>
                        <a:pt x="99" y="21"/>
                      </a:lnTo>
                      <a:lnTo>
                        <a:pt x="99" y="21"/>
                      </a:lnTo>
                      <a:lnTo>
                        <a:pt x="101" y="21"/>
                      </a:lnTo>
                      <a:lnTo>
                        <a:pt x="101" y="21"/>
                      </a:lnTo>
                      <a:lnTo>
                        <a:pt x="101" y="21"/>
                      </a:lnTo>
                      <a:lnTo>
                        <a:pt x="103" y="21"/>
                      </a:lnTo>
                      <a:lnTo>
                        <a:pt x="103" y="21"/>
                      </a:lnTo>
                      <a:lnTo>
                        <a:pt x="103" y="21"/>
                      </a:lnTo>
                      <a:lnTo>
                        <a:pt x="105" y="21"/>
                      </a:lnTo>
                      <a:lnTo>
                        <a:pt x="105" y="21"/>
                      </a:lnTo>
                      <a:lnTo>
                        <a:pt x="105" y="23"/>
                      </a:lnTo>
                      <a:lnTo>
                        <a:pt x="105" y="23"/>
                      </a:lnTo>
                      <a:lnTo>
                        <a:pt x="105" y="23"/>
                      </a:lnTo>
                      <a:lnTo>
                        <a:pt x="105" y="23"/>
                      </a:lnTo>
                      <a:lnTo>
                        <a:pt x="105" y="24"/>
                      </a:lnTo>
                      <a:lnTo>
                        <a:pt x="105" y="24"/>
                      </a:lnTo>
                      <a:lnTo>
                        <a:pt x="107" y="24"/>
                      </a:lnTo>
                      <a:lnTo>
                        <a:pt x="107" y="24"/>
                      </a:lnTo>
                      <a:lnTo>
                        <a:pt x="107" y="26"/>
                      </a:lnTo>
                      <a:lnTo>
                        <a:pt x="107" y="26"/>
                      </a:lnTo>
                      <a:lnTo>
                        <a:pt x="109" y="26"/>
                      </a:lnTo>
                      <a:lnTo>
                        <a:pt x="109" y="26"/>
                      </a:lnTo>
                      <a:lnTo>
                        <a:pt x="111" y="26"/>
                      </a:lnTo>
                      <a:lnTo>
                        <a:pt x="111" y="26"/>
                      </a:lnTo>
                      <a:lnTo>
                        <a:pt x="111" y="24"/>
                      </a:lnTo>
                      <a:lnTo>
                        <a:pt x="111" y="24"/>
                      </a:lnTo>
                      <a:lnTo>
                        <a:pt x="111" y="24"/>
                      </a:lnTo>
                      <a:lnTo>
                        <a:pt x="113" y="24"/>
                      </a:lnTo>
                      <a:lnTo>
                        <a:pt x="113" y="24"/>
                      </a:lnTo>
                      <a:lnTo>
                        <a:pt x="113" y="24"/>
                      </a:lnTo>
                      <a:lnTo>
                        <a:pt x="113" y="24"/>
                      </a:lnTo>
                      <a:lnTo>
                        <a:pt x="115" y="24"/>
                      </a:lnTo>
                      <a:lnTo>
                        <a:pt x="115" y="26"/>
                      </a:lnTo>
                      <a:lnTo>
                        <a:pt x="115" y="26"/>
                      </a:lnTo>
                      <a:lnTo>
                        <a:pt x="115" y="26"/>
                      </a:lnTo>
                      <a:lnTo>
                        <a:pt x="116" y="26"/>
                      </a:lnTo>
                      <a:lnTo>
                        <a:pt x="116" y="28"/>
                      </a:lnTo>
                      <a:lnTo>
                        <a:pt x="116" y="28"/>
                      </a:lnTo>
                      <a:lnTo>
                        <a:pt x="116" y="28"/>
                      </a:lnTo>
                      <a:lnTo>
                        <a:pt x="118" y="28"/>
                      </a:lnTo>
                      <a:lnTo>
                        <a:pt x="118" y="28"/>
                      </a:lnTo>
                      <a:lnTo>
                        <a:pt x="118" y="28"/>
                      </a:lnTo>
                      <a:lnTo>
                        <a:pt x="118" y="28"/>
                      </a:lnTo>
                      <a:lnTo>
                        <a:pt x="118" y="28"/>
                      </a:lnTo>
                      <a:lnTo>
                        <a:pt x="120" y="28"/>
                      </a:lnTo>
                      <a:lnTo>
                        <a:pt x="120" y="28"/>
                      </a:lnTo>
                      <a:lnTo>
                        <a:pt x="120" y="28"/>
                      </a:lnTo>
                      <a:lnTo>
                        <a:pt x="122" y="28"/>
                      </a:lnTo>
                      <a:lnTo>
                        <a:pt x="122" y="30"/>
                      </a:lnTo>
                      <a:lnTo>
                        <a:pt x="122" y="30"/>
                      </a:lnTo>
                      <a:lnTo>
                        <a:pt x="122" y="30"/>
                      </a:lnTo>
                      <a:lnTo>
                        <a:pt x="122" y="30"/>
                      </a:lnTo>
                      <a:lnTo>
                        <a:pt x="124" y="30"/>
                      </a:lnTo>
                      <a:lnTo>
                        <a:pt x="124" y="30"/>
                      </a:lnTo>
                      <a:lnTo>
                        <a:pt x="124" y="30"/>
                      </a:lnTo>
                      <a:lnTo>
                        <a:pt x="126" y="30"/>
                      </a:lnTo>
                      <a:lnTo>
                        <a:pt x="126" y="30"/>
                      </a:lnTo>
                      <a:lnTo>
                        <a:pt x="126" y="30"/>
                      </a:lnTo>
                      <a:lnTo>
                        <a:pt x="128" y="30"/>
                      </a:lnTo>
                      <a:lnTo>
                        <a:pt x="128" y="30"/>
                      </a:lnTo>
                      <a:lnTo>
                        <a:pt x="128" y="30"/>
                      </a:lnTo>
                      <a:lnTo>
                        <a:pt x="128" y="30"/>
                      </a:lnTo>
                      <a:lnTo>
                        <a:pt x="130" y="30"/>
                      </a:lnTo>
                      <a:lnTo>
                        <a:pt x="130" y="30"/>
                      </a:lnTo>
                      <a:lnTo>
                        <a:pt x="130" y="30"/>
                      </a:lnTo>
                      <a:lnTo>
                        <a:pt x="132" y="30"/>
                      </a:lnTo>
                      <a:lnTo>
                        <a:pt x="132" y="30"/>
                      </a:lnTo>
                      <a:lnTo>
                        <a:pt x="132" y="30"/>
                      </a:lnTo>
                      <a:lnTo>
                        <a:pt x="132" y="30"/>
                      </a:lnTo>
                      <a:lnTo>
                        <a:pt x="132" y="32"/>
                      </a:lnTo>
                      <a:lnTo>
                        <a:pt x="132" y="32"/>
                      </a:lnTo>
                      <a:lnTo>
                        <a:pt x="132" y="32"/>
                      </a:lnTo>
                      <a:lnTo>
                        <a:pt x="134" y="32"/>
                      </a:lnTo>
                      <a:lnTo>
                        <a:pt x="134" y="32"/>
                      </a:lnTo>
                      <a:lnTo>
                        <a:pt x="134" y="32"/>
                      </a:lnTo>
                      <a:lnTo>
                        <a:pt x="134" y="32"/>
                      </a:lnTo>
                      <a:lnTo>
                        <a:pt x="134" y="30"/>
                      </a:lnTo>
                      <a:lnTo>
                        <a:pt x="134" y="30"/>
                      </a:lnTo>
                      <a:lnTo>
                        <a:pt x="136" y="30"/>
                      </a:lnTo>
                      <a:lnTo>
                        <a:pt x="136" y="30"/>
                      </a:lnTo>
                      <a:lnTo>
                        <a:pt x="138" y="30"/>
                      </a:lnTo>
                      <a:lnTo>
                        <a:pt x="138" y="30"/>
                      </a:lnTo>
                      <a:lnTo>
                        <a:pt x="138" y="30"/>
                      </a:lnTo>
                      <a:lnTo>
                        <a:pt x="139" y="30"/>
                      </a:lnTo>
                      <a:lnTo>
                        <a:pt x="139" y="30"/>
                      </a:lnTo>
                      <a:lnTo>
                        <a:pt x="139" y="30"/>
                      </a:lnTo>
                      <a:lnTo>
                        <a:pt x="141" y="30"/>
                      </a:lnTo>
                      <a:lnTo>
                        <a:pt x="141" y="30"/>
                      </a:lnTo>
                      <a:lnTo>
                        <a:pt x="143" y="30"/>
                      </a:lnTo>
                      <a:lnTo>
                        <a:pt x="143" y="30"/>
                      </a:lnTo>
                      <a:lnTo>
                        <a:pt x="143" y="30"/>
                      </a:lnTo>
                      <a:lnTo>
                        <a:pt x="145" y="30"/>
                      </a:lnTo>
                      <a:lnTo>
                        <a:pt x="145" y="30"/>
                      </a:lnTo>
                      <a:lnTo>
                        <a:pt x="145" y="30"/>
                      </a:lnTo>
                      <a:lnTo>
                        <a:pt x="147" y="30"/>
                      </a:lnTo>
                      <a:lnTo>
                        <a:pt x="147" y="30"/>
                      </a:lnTo>
                      <a:lnTo>
                        <a:pt x="149" y="30"/>
                      </a:lnTo>
                      <a:lnTo>
                        <a:pt x="149" y="30"/>
                      </a:lnTo>
                      <a:lnTo>
                        <a:pt x="149" y="30"/>
                      </a:lnTo>
                      <a:lnTo>
                        <a:pt x="151" y="30"/>
                      </a:lnTo>
                      <a:lnTo>
                        <a:pt x="151" y="30"/>
                      </a:lnTo>
                      <a:lnTo>
                        <a:pt x="153" y="30"/>
                      </a:lnTo>
                      <a:lnTo>
                        <a:pt x="153" y="30"/>
                      </a:lnTo>
                      <a:lnTo>
                        <a:pt x="153" y="30"/>
                      </a:lnTo>
                      <a:lnTo>
                        <a:pt x="153" y="30"/>
                      </a:lnTo>
                      <a:lnTo>
                        <a:pt x="155" y="30"/>
                      </a:lnTo>
                      <a:lnTo>
                        <a:pt x="155" y="30"/>
                      </a:lnTo>
                      <a:lnTo>
                        <a:pt x="155" y="30"/>
                      </a:lnTo>
                      <a:lnTo>
                        <a:pt x="155" y="30"/>
                      </a:lnTo>
                      <a:lnTo>
                        <a:pt x="157" y="30"/>
                      </a:lnTo>
                      <a:lnTo>
                        <a:pt x="157" y="30"/>
                      </a:lnTo>
                      <a:lnTo>
                        <a:pt x="157" y="30"/>
                      </a:lnTo>
                      <a:lnTo>
                        <a:pt x="159" y="30"/>
                      </a:lnTo>
                      <a:lnTo>
                        <a:pt x="159" y="32"/>
                      </a:lnTo>
                      <a:lnTo>
                        <a:pt x="159" y="32"/>
                      </a:lnTo>
                      <a:lnTo>
                        <a:pt x="159" y="32"/>
                      </a:lnTo>
                      <a:lnTo>
                        <a:pt x="159" y="32"/>
                      </a:lnTo>
                      <a:lnTo>
                        <a:pt x="159" y="34"/>
                      </a:lnTo>
                      <a:lnTo>
                        <a:pt x="159" y="34"/>
                      </a:lnTo>
                      <a:lnTo>
                        <a:pt x="159" y="34"/>
                      </a:lnTo>
                      <a:lnTo>
                        <a:pt x="159" y="32"/>
                      </a:lnTo>
                      <a:lnTo>
                        <a:pt x="157" y="32"/>
                      </a:lnTo>
                      <a:lnTo>
                        <a:pt x="157" y="34"/>
                      </a:lnTo>
                      <a:lnTo>
                        <a:pt x="157" y="34"/>
                      </a:lnTo>
                      <a:lnTo>
                        <a:pt x="157" y="36"/>
                      </a:lnTo>
                      <a:lnTo>
                        <a:pt x="157" y="36"/>
                      </a:lnTo>
                      <a:lnTo>
                        <a:pt x="155" y="36"/>
                      </a:lnTo>
                      <a:lnTo>
                        <a:pt x="155" y="36"/>
                      </a:lnTo>
                      <a:lnTo>
                        <a:pt x="155" y="36"/>
                      </a:lnTo>
                      <a:lnTo>
                        <a:pt x="155" y="36"/>
                      </a:lnTo>
                      <a:lnTo>
                        <a:pt x="155" y="36"/>
                      </a:lnTo>
                      <a:lnTo>
                        <a:pt x="155" y="38"/>
                      </a:lnTo>
                      <a:lnTo>
                        <a:pt x="155" y="38"/>
                      </a:lnTo>
                      <a:lnTo>
                        <a:pt x="155" y="38"/>
                      </a:lnTo>
                      <a:lnTo>
                        <a:pt x="153" y="38"/>
                      </a:lnTo>
                      <a:lnTo>
                        <a:pt x="153" y="38"/>
                      </a:lnTo>
                      <a:lnTo>
                        <a:pt x="153" y="36"/>
                      </a:lnTo>
                      <a:lnTo>
                        <a:pt x="153" y="36"/>
                      </a:lnTo>
                      <a:lnTo>
                        <a:pt x="153" y="36"/>
                      </a:lnTo>
                      <a:lnTo>
                        <a:pt x="153" y="38"/>
                      </a:lnTo>
                      <a:lnTo>
                        <a:pt x="153" y="38"/>
                      </a:lnTo>
                      <a:lnTo>
                        <a:pt x="153" y="38"/>
                      </a:lnTo>
                      <a:lnTo>
                        <a:pt x="153" y="38"/>
                      </a:lnTo>
                      <a:lnTo>
                        <a:pt x="151" y="38"/>
                      </a:lnTo>
                      <a:lnTo>
                        <a:pt x="151" y="38"/>
                      </a:lnTo>
                      <a:lnTo>
                        <a:pt x="151" y="38"/>
                      </a:lnTo>
                      <a:lnTo>
                        <a:pt x="149" y="38"/>
                      </a:lnTo>
                      <a:lnTo>
                        <a:pt x="149" y="38"/>
                      </a:lnTo>
                      <a:lnTo>
                        <a:pt x="151" y="38"/>
                      </a:lnTo>
                      <a:lnTo>
                        <a:pt x="151" y="38"/>
                      </a:lnTo>
                      <a:lnTo>
                        <a:pt x="149" y="38"/>
                      </a:lnTo>
                      <a:lnTo>
                        <a:pt x="149" y="38"/>
                      </a:lnTo>
                      <a:lnTo>
                        <a:pt x="149" y="36"/>
                      </a:lnTo>
                      <a:lnTo>
                        <a:pt x="149" y="36"/>
                      </a:lnTo>
                      <a:lnTo>
                        <a:pt x="149" y="38"/>
                      </a:lnTo>
                      <a:lnTo>
                        <a:pt x="149" y="38"/>
                      </a:lnTo>
                      <a:lnTo>
                        <a:pt x="147" y="38"/>
                      </a:lnTo>
                      <a:lnTo>
                        <a:pt x="147" y="38"/>
                      </a:lnTo>
                      <a:lnTo>
                        <a:pt x="147" y="38"/>
                      </a:lnTo>
                      <a:lnTo>
                        <a:pt x="147" y="38"/>
                      </a:lnTo>
                      <a:lnTo>
                        <a:pt x="145" y="38"/>
                      </a:lnTo>
                      <a:lnTo>
                        <a:pt x="145" y="38"/>
                      </a:lnTo>
                      <a:lnTo>
                        <a:pt x="145" y="38"/>
                      </a:lnTo>
                      <a:lnTo>
                        <a:pt x="143" y="38"/>
                      </a:lnTo>
                      <a:lnTo>
                        <a:pt x="143" y="38"/>
                      </a:lnTo>
                      <a:lnTo>
                        <a:pt x="143" y="38"/>
                      </a:lnTo>
                      <a:lnTo>
                        <a:pt x="141" y="38"/>
                      </a:lnTo>
                      <a:lnTo>
                        <a:pt x="141" y="38"/>
                      </a:lnTo>
                      <a:lnTo>
                        <a:pt x="139" y="38"/>
                      </a:lnTo>
                      <a:lnTo>
                        <a:pt x="139" y="38"/>
                      </a:lnTo>
                      <a:lnTo>
                        <a:pt x="139" y="38"/>
                      </a:lnTo>
                      <a:lnTo>
                        <a:pt x="138" y="38"/>
                      </a:lnTo>
                      <a:lnTo>
                        <a:pt x="138" y="38"/>
                      </a:lnTo>
                      <a:lnTo>
                        <a:pt x="138" y="38"/>
                      </a:lnTo>
                      <a:lnTo>
                        <a:pt x="138" y="38"/>
                      </a:lnTo>
                      <a:lnTo>
                        <a:pt x="136" y="38"/>
                      </a:lnTo>
                      <a:lnTo>
                        <a:pt x="136" y="38"/>
                      </a:lnTo>
                      <a:lnTo>
                        <a:pt x="136" y="38"/>
                      </a:lnTo>
                      <a:lnTo>
                        <a:pt x="136" y="38"/>
                      </a:lnTo>
                      <a:lnTo>
                        <a:pt x="136" y="38"/>
                      </a:lnTo>
                      <a:lnTo>
                        <a:pt x="136" y="40"/>
                      </a:lnTo>
                      <a:lnTo>
                        <a:pt x="136" y="40"/>
                      </a:lnTo>
                      <a:lnTo>
                        <a:pt x="136" y="40"/>
                      </a:lnTo>
                      <a:lnTo>
                        <a:pt x="136" y="42"/>
                      </a:lnTo>
                      <a:lnTo>
                        <a:pt x="136" y="42"/>
                      </a:lnTo>
                      <a:lnTo>
                        <a:pt x="136" y="44"/>
                      </a:lnTo>
                      <a:lnTo>
                        <a:pt x="136" y="44"/>
                      </a:lnTo>
                      <a:lnTo>
                        <a:pt x="136" y="44"/>
                      </a:lnTo>
                      <a:lnTo>
                        <a:pt x="136" y="46"/>
                      </a:lnTo>
                      <a:lnTo>
                        <a:pt x="138" y="46"/>
                      </a:lnTo>
                      <a:lnTo>
                        <a:pt x="138" y="46"/>
                      </a:lnTo>
                      <a:lnTo>
                        <a:pt x="138" y="46"/>
                      </a:lnTo>
                      <a:lnTo>
                        <a:pt x="138" y="46"/>
                      </a:lnTo>
                      <a:lnTo>
                        <a:pt x="139" y="46"/>
                      </a:lnTo>
                      <a:lnTo>
                        <a:pt x="139" y="46"/>
                      </a:lnTo>
                      <a:lnTo>
                        <a:pt x="139" y="46"/>
                      </a:lnTo>
                      <a:lnTo>
                        <a:pt x="139" y="46"/>
                      </a:lnTo>
                      <a:lnTo>
                        <a:pt x="139" y="47"/>
                      </a:lnTo>
                      <a:lnTo>
                        <a:pt x="141" y="47"/>
                      </a:lnTo>
                      <a:lnTo>
                        <a:pt x="141" y="47"/>
                      </a:lnTo>
                      <a:lnTo>
                        <a:pt x="141" y="46"/>
                      </a:lnTo>
                      <a:lnTo>
                        <a:pt x="143" y="46"/>
                      </a:lnTo>
                      <a:lnTo>
                        <a:pt x="143" y="46"/>
                      </a:lnTo>
                      <a:lnTo>
                        <a:pt x="143" y="47"/>
                      </a:lnTo>
                      <a:lnTo>
                        <a:pt x="143" y="47"/>
                      </a:lnTo>
                      <a:lnTo>
                        <a:pt x="143" y="47"/>
                      </a:lnTo>
                      <a:lnTo>
                        <a:pt x="143" y="47"/>
                      </a:lnTo>
                      <a:lnTo>
                        <a:pt x="143" y="47"/>
                      </a:lnTo>
                      <a:lnTo>
                        <a:pt x="143" y="47"/>
                      </a:lnTo>
                      <a:lnTo>
                        <a:pt x="145" y="47"/>
                      </a:lnTo>
                      <a:lnTo>
                        <a:pt x="145" y="47"/>
                      </a:lnTo>
                      <a:lnTo>
                        <a:pt x="145" y="47"/>
                      </a:lnTo>
                      <a:lnTo>
                        <a:pt x="145" y="46"/>
                      </a:lnTo>
                      <a:lnTo>
                        <a:pt x="147" y="46"/>
                      </a:lnTo>
                      <a:lnTo>
                        <a:pt x="147" y="46"/>
                      </a:lnTo>
                      <a:lnTo>
                        <a:pt x="147" y="47"/>
                      </a:lnTo>
                      <a:lnTo>
                        <a:pt x="149" y="47"/>
                      </a:lnTo>
                      <a:lnTo>
                        <a:pt x="149" y="47"/>
                      </a:lnTo>
                      <a:lnTo>
                        <a:pt x="149" y="47"/>
                      </a:lnTo>
                      <a:lnTo>
                        <a:pt x="151" y="47"/>
                      </a:lnTo>
                      <a:lnTo>
                        <a:pt x="151" y="47"/>
                      </a:lnTo>
                      <a:lnTo>
                        <a:pt x="153" y="47"/>
                      </a:lnTo>
                      <a:lnTo>
                        <a:pt x="153" y="46"/>
                      </a:lnTo>
                      <a:lnTo>
                        <a:pt x="153" y="46"/>
                      </a:lnTo>
                      <a:lnTo>
                        <a:pt x="153" y="46"/>
                      </a:lnTo>
                      <a:lnTo>
                        <a:pt x="155" y="46"/>
                      </a:lnTo>
                      <a:lnTo>
                        <a:pt x="155" y="46"/>
                      </a:lnTo>
                      <a:lnTo>
                        <a:pt x="155" y="46"/>
                      </a:lnTo>
                      <a:lnTo>
                        <a:pt x="155" y="46"/>
                      </a:lnTo>
                      <a:lnTo>
                        <a:pt x="155" y="46"/>
                      </a:lnTo>
                      <a:lnTo>
                        <a:pt x="157" y="46"/>
                      </a:lnTo>
                      <a:lnTo>
                        <a:pt x="157" y="46"/>
                      </a:lnTo>
                      <a:lnTo>
                        <a:pt x="157" y="46"/>
                      </a:lnTo>
                      <a:lnTo>
                        <a:pt x="157" y="46"/>
                      </a:lnTo>
                      <a:lnTo>
                        <a:pt x="159" y="46"/>
                      </a:lnTo>
                      <a:lnTo>
                        <a:pt x="159" y="47"/>
                      </a:lnTo>
                      <a:lnTo>
                        <a:pt x="159" y="47"/>
                      </a:lnTo>
                      <a:lnTo>
                        <a:pt x="159" y="47"/>
                      </a:lnTo>
                      <a:lnTo>
                        <a:pt x="159" y="46"/>
                      </a:lnTo>
                      <a:lnTo>
                        <a:pt x="160" y="46"/>
                      </a:lnTo>
                      <a:lnTo>
                        <a:pt x="160" y="47"/>
                      </a:lnTo>
                      <a:lnTo>
                        <a:pt x="160" y="47"/>
                      </a:lnTo>
                      <a:lnTo>
                        <a:pt x="160" y="47"/>
                      </a:lnTo>
                      <a:lnTo>
                        <a:pt x="162" y="47"/>
                      </a:lnTo>
                      <a:lnTo>
                        <a:pt x="162" y="47"/>
                      </a:lnTo>
                      <a:lnTo>
                        <a:pt x="162" y="47"/>
                      </a:lnTo>
                      <a:lnTo>
                        <a:pt x="164" y="47"/>
                      </a:lnTo>
                      <a:lnTo>
                        <a:pt x="164" y="49"/>
                      </a:lnTo>
                      <a:lnTo>
                        <a:pt x="164" y="49"/>
                      </a:lnTo>
                      <a:lnTo>
                        <a:pt x="164" y="49"/>
                      </a:lnTo>
                      <a:lnTo>
                        <a:pt x="164" y="51"/>
                      </a:lnTo>
                      <a:lnTo>
                        <a:pt x="164" y="51"/>
                      </a:lnTo>
                      <a:lnTo>
                        <a:pt x="164" y="51"/>
                      </a:lnTo>
                      <a:lnTo>
                        <a:pt x="164" y="53"/>
                      </a:lnTo>
                      <a:lnTo>
                        <a:pt x="164" y="53"/>
                      </a:lnTo>
                      <a:lnTo>
                        <a:pt x="164" y="55"/>
                      </a:lnTo>
                      <a:lnTo>
                        <a:pt x="164" y="55"/>
                      </a:lnTo>
                      <a:lnTo>
                        <a:pt x="164" y="55"/>
                      </a:lnTo>
                      <a:lnTo>
                        <a:pt x="164" y="55"/>
                      </a:lnTo>
                      <a:lnTo>
                        <a:pt x="166" y="55"/>
                      </a:lnTo>
                      <a:lnTo>
                        <a:pt x="166" y="55"/>
                      </a:lnTo>
                      <a:lnTo>
                        <a:pt x="166" y="55"/>
                      </a:lnTo>
                      <a:lnTo>
                        <a:pt x="166" y="55"/>
                      </a:lnTo>
                      <a:lnTo>
                        <a:pt x="168" y="55"/>
                      </a:lnTo>
                      <a:lnTo>
                        <a:pt x="168" y="55"/>
                      </a:lnTo>
                      <a:lnTo>
                        <a:pt x="168" y="57"/>
                      </a:lnTo>
                      <a:lnTo>
                        <a:pt x="170" y="57"/>
                      </a:lnTo>
                      <a:lnTo>
                        <a:pt x="170" y="57"/>
                      </a:lnTo>
                      <a:lnTo>
                        <a:pt x="170" y="57"/>
                      </a:lnTo>
                      <a:lnTo>
                        <a:pt x="172" y="57"/>
                      </a:lnTo>
                      <a:lnTo>
                        <a:pt x="172" y="57"/>
                      </a:lnTo>
                      <a:lnTo>
                        <a:pt x="172" y="57"/>
                      </a:lnTo>
                      <a:lnTo>
                        <a:pt x="172" y="55"/>
                      </a:lnTo>
                      <a:lnTo>
                        <a:pt x="174" y="55"/>
                      </a:lnTo>
                      <a:lnTo>
                        <a:pt x="174" y="55"/>
                      </a:lnTo>
                      <a:lnTo>
                        <a:pt x="174" y="55"/>
                      </a:lnTo>
                      <a:lnTo>
                        <a:pt x="174" y="55"/>
                      </a:lnTo>
                      <a:lnTo>
                        <a:pt x="176" y="55"/>
                      </a:lnTo>
                      <a:lnTo>
                        <a:pt x="176" y="55"/>
                      </a:lnTo>
                      <a:lnTo>
                        <a:pt x="176" y="55"/>
                      </a:lnTo>
                      <a:lnTo>
                        <a:pt x="178" y="55"/>
                      </a:lnTo>
                      <a:lnTo>
                        <a:pt x="178" y="55"/>
                      </a:lnTo>
                      <a:lnTo>
                        <a:pt x="178" y="55"/>
                      </a:lnTo>
                      <a:lnTo>
                        <a:pt x="180" y="55"/>
                      </a:lnTo>
                      <a:lnTo>
                        <a:pt x="180" y="55"/>
                      </a:lnTo>
                      <a:lnTo>
                        <a:pt x="180" y="55"/>
                      </a:lnTo>
                      <a:lnTo>
                        <a:pt x="180" y="55"/>
                      </a:lnTo>
                      <a:lnTo>
                        <a:pt x="182" y="55"/>
                      </a:lnTo>
                      <a:lnTo>
                        <a:pt x="182" y="57"/>
                      </a:lnTo>
                      <a:lnTo>
                        <a:pt x="182" y="57"/>
                      </a:lnTo>
                      <a:lnTo>
                        <a:pt x="182" y="57"/>
                      </a:lnTo>
                      <a:lnTo>
                        <a:pt x="182" y="57"/>
                      </a:lnTo>
                      <a:lnTo>
                        <a:pt x="183" y="57"/>
                      </a:lnTo>
                      <a:lnTo>
                        <a:pt x="183" y="59"/>
                      </a:lnTo>
                      <a:lnTo>
                        <a:pt x="183" y="59"/>
                      </a:lnTo>
                      <a:lnTo>
                        <a:pt x="183" y="59"/>
                      </a:lnTo>
                      <a:lnTo>
                        <a:pt x="185" y="59"/>
                      </a:lnTo>
                      <a:lnTo>
                        <a:pt x="185" y="61"/>
                      </a:lnTo>
                      <a:lnTo>
                        <a:pt x="185" y="61"/>
                      </a:lnTo>
                      <a:lnTo>
                        <a:pt x="185" y="61"/>
                      </a:lnTo>
                      <a:lnTo>
                        <a:pt x="185" y="61"/>
                      </a:lnTo>
                      <a:lnTo>
                        <a:pt x="185" y="63"/>
                      </a:lnTo>
                      <a:lnTo>
                        <a:pt x="185" y="63"/>
                      </a:lnTo>
                      <a:lnTo>
                        <a:pt x="185" y="63"/>
                      </a:lnTo>
                      <a:lnTo>
                        <a:pt x="185" y="63"/>
                      </a:lnTo>
                      <a:lnTo>
                        <a:pt x="185" y="63"/>
                      </a:lnTo>
                      <a:lnTo>
                        <a:pt x="183" y="63"/>
                      </a:lnTo>
                      <a:lnTo>
                        <a:pt x="183" y="65"/>
                      </a:lnTo>
                      <a:lnTo>
                        <a:pt x="183" y="65"/>
                      </a:lnTo>
                      <a:lnTo>
                        <a:pt x="182" y="65"/>
                      </a:lnTo>
                      <a:lnTo>
                        <a:pt x="182" y="65"/>
                      </a:lnTo>
                      <a:lnTo>
                        <a:pt x="182" y="65"/>
                      </a:lnTo>
                      <a:lnTo>
                        <a:pt x="182" y="65"/>
                      </a:lnTo>
                      <a:lnTo>
                        <a:pt x="180" y="65"/>
                      </a:lnTo>
                      <a:lnTo>
                        <a:pt x="180" y="65"/>
                      </a:lnTo>
                      <a:lnTo>
                        <a:pt x="180" y="67"/>
                      </a:lnTo>
                      <a:lnTo>
                        <a:pt x="180" y="67"/>
                      </a:lnTo>
                      <a:lnTo>
                        <a:pt x="180" y="67"/>
                      </a:lnTo>
                      <a:lnTo>
                        <a:pt x="178" y="67"/>
                      </a:lnTo>
                      <a:lnTo>
                        <a:pt x="178" y="68"/>
                      </a:lnTo>
                      <a:lnTo>
                        <a:pt x="178" y="68"/>
                      </a:lnTo>
                      <a:lnTo>
                        <a:pt x="178" y="68"/>
                      </a:lnTo>
                      <a:lnTo>
                        <a:pt x="178" y="70"/>
                      </a:lnTo>
                      <a:lnTo>
                        <a:pt x="178" y="70"/>
                      </a:lnTo>
                      <a:lnTo>
                        <a:pt x="176" y="70"/>
                      </a:lnTo>
                      <a:lnTo>
                        <a:pt x="176" y="70"/>
                      </a:lnTo>
                      <a:lnTo>
                        <a:pt x="176" y="70"/>
                      </a:lnTo>
                      <a:lnTo>
                        <a:pt x="176" y="70"/>
                      </a:lnTo>
                      <a:lnTo>
                        <a:pt x="174" y="70"/>
                      </a:lnTo>
                      <a:lnTo>
                        <a:pt x="174" y="70"/>
                      </a:lnTo>
                      <a:lnTo>
                        <a:pt x="174" y="70"/>
                      </a:lnTo>
                      <a:lnTo>
                        <a:pt x="174" y="70"/>
                      </a:lnTo>
                      <a:lnTo>
                        <a:pt x="174" y="70"/>
                      </a:lnTo>
                      <a:lnTo>
                        <a:pt x="174" y="68"/>
                      </a:lnTo>
                      <a:lnTo>
                        <a:pt x="176" y="68"/>
                      </a:lnTo>
                      <a:lnTo>
                        <a:pt x="176" y="68"/>
                      </a:lnTo>
                      <a:lnTo>
                        <a:pt x="176" y="67"/>
                      </a:lnTo>
                      <a:lnTo>
                        <a:pt x="174" y="67"/>
                      </a:lnTo>
                      <a:lnTo>
                        <a:pt x="174" y="67"/>
                      </a:lnTo>
                      <a:lnTo>
                        <a:pt x="174" y="67"/>
                      </a:lnTo>
                      <a:lnTo>
                        <a:pt x="174" y="65"/>
                      </a:lnTo>
                      <a:lnTo>
                        <a:pt x="172" y="65"/>
                      </a:lnTo>
                      <a:lnTo>
                        <a:pt x="172" y="65"/>
                      </a:lnTo>
                      <a:lnTo>
                        <a:pt x="172" y="65"/>
                      </a:lnTo>
                      <a:lnTo>
                        <a:pt x="172" y="65"/>
                      </a:lnTo>
                      <a:lnTo>
                        <a:pt x="172" y="63"/>
                      </a:lnTo>
                      <a:lnTo>
                        <a:pt x="170" y="63"/>
                      </a:lnTo>
                      <a:lnTo>
                        <a:pt x="170" y="63"/>
                      </a:lnTo>
                      <a:lnTo>
                        <a:pt x="170" y="63"/>
                      </a:lnTo>
                      <a:lnTo>
                        <a:pt x="170" y="63"/>
                      </a:lnTo>
                      <a:lnTo>
                        <a:pt x="170" y="63"/>
                      </a:lnTo>
                      <a:lnTo>
                        <a:pt x="168" y="63"/>
                      </a:lnTo>
                      <a:lnTo>
                        <a:pt x="168" y="63"/>
                      </a:lnTo>
                      <a:lnTo>
                        <a:pt x="166" y="63"/>
                      </a:lnTo>
                      <a:lnTo>
                        <a:pt x="166" y="63"/>
                      </a:lnTo>
                      <a:lnTo>
                        <a:pt x="166" y="63"/>
                      </a:lnTo>
                      <a:lnTo>
                        <a:pt x="164" y="63"/>
                      </a:lnTo>
                      <a:lnTo>
                        <a:pt x="164" y="61"/>
                      </a:lnTo>
                      <a:lnTo>
                        <a:pt x="164" y="61"/>
                      </a:lnTo>
                      <a:lnTo>
                        <a:pt x="164" y="61"/>
                      </a:lnTo>
                      <a:lnTo>
                        <a:pt x="164" y="61"/>
                      </a:lnTo>
                      <a:lnTo>
                        <a:pt x="164" y="59"/>
                      </a:lnTo>
                      <a:lnTo>
                        <a:pt x="164" y="59"/>
                      </a:lnTo>
                      <a:lnTo>
                        <a:pt x="162" y="59"/>
                      </a:lnTo>
                      <a:lnTo>
                        <a:pt x="162" y="59"/>
                      </a:lnTo>
                      <a:lnTo>
                        <a:pt x="162" y="59"/>
                      </a:lnTo>
                      <a:lnTo>
                        <a:pt x="162" y="61"/>
                      </a:lnTo>
                      <a:lnTo>
                        <a:pt x="162" y="61"/>
                      </a:lnTo>
                      <a:lnTo>
                        <a:pt x="162" y="63"/>
                      </a:lnTo>
                      <a:lnTo>
                        <a:pt x="162" y="63"/>
                      </a:lnTo>
                      <a:lnTo>
                        <a:pt x="162" y="63"/>
                      </a:lnTo>
                      <a:lnTo>
                        <a:pt x="162" y="63"/>
                      </a:lnTo>
                      <a:lnTo>
                        <a:pt x="162" y="65"/>
                      </a:lnTo>
                      <a:lnTo>
                        <a:pt x="162" y="65"/>
                      </a:lnTo>
                      <a:lnTo>
                        <a:pt x="164" y="65"/>
                      </a:lnTo>
                      <a:lnTo>
                        <a:pt x="164" y="65"/>
                      </a:lnTo>
                      <a:lnTo>
                        <a:pt x="164" y="67"/>
                      </a:lnTo>
                      <a:lnTo>
                        <a:pt x="164" y="67"/>
                      </a:lnTo>
                      <a:lnTo>
                        <a:pt x="166" y="67"/>
                      </a:lnTo>
                      <a:lnTo>
                        <a:pt x="166" y="67"/>
                      </a:lnTo>
                      <a:lnTo>
                        <a:pt x="166" y="67"/>
                      </a:lnTo>
                      <a:lnTo>
                        <a:pt x="166" y="68"/>
                      </a:lnTo>
                      <a:lnTo>
                        <a:pt x="166" y="68"/>
                      </a:lnTo>
                      <a:lnTo>
                        <a:pt x="166" y="70"/>
                      </a:lnTo>
                      <a:lnTo>
                        <a:pt x="166" y="70"/>
                      </a:lnTo>
                      <a:lnTo>
                        <a:pt x="164" y="70"/>
                      </a:lnTo>
                      <a:lnTo>
                        <a:pt x="164" y="70"/>
                      </a:lnTo>
                      <a:lnTo>
                        <a:pt x="164" y="70"/>
                      </a:lnTo>
                      <a:lnTo>
                        <a:pt x="162" y="70"/>
                      </a:lnTo>
                      <a:lnTo>
                        <a:pt x="162" y="70"/>
                      </a:lnTo>
                      <a:lnTo>
                        <a:pt x="162" y="68"/>
                      </a:lnTo>
                      <a:lnTo>
                        <a:pt x="160" y="68"/>
                      </a:lnTo>
                      <a:lnTo>
                        <a:pt x="160" y="68"/>
                      </a:lnTo>
                      <a:lnTo>
                        <a:pt x="160" y="67"/>
                      </a:lnTo>
                      <a:lnTo>
                        <a:pt x="160" y="67"/>
                      </a:lnTo>
                      <a:lnTo>
                        <a:pt x="160" y="67"/>
                      </a:lnTo>
                      <a:lnTo>
                        <a:pt x="160" y="67"/>
                      </a:lnTo>
                      <a:lnTo>
                        <a:pt x="160" y="67"/>
                      </a:lnTo>
                      <a:lnTo>
                        <a:pt x="159" y="67"/>
                      </a:lnTo>
                      <a:lnTo>
                        <a:pt x="159" y="67"/>
                      </a:lnTo>
                      <a:lnTo>
                        <a:pt x="159" y="67"/>
                      </a:lnTo>
                      <a:lnTo>
                        <a:pt x="159" y="67"/>
                      </a:lnTo>
                      <a:lnTo>
                        <a:pt x="157" y="67"/>
                      </a:lnTo>
                      <a:lnTo>
                        <a:pt x="157" y="67"/>
                      </a:lnTo>
                      <a:lnTo>
                        <a:pt x="157" y="67"/>
                      </a:lnTo>
                      <a:lnTo>
                        <a:pt x="155" y="67"/>
                      </a:lnTo>
                      <a:lnTo>
                        <a:pt x="155" y="67"/>
                      </a:lnTo>
                      <a:lnTo>
                        <a:pt x="155" y="67"/>
                      </a:lnTo>
                      <a:lnTo>
                        <a:pt x="155" y="67"/>
                      </a:lnTo>
                      <a:lnTo>
                        <a:pt x="153" y="67"/>
                      </a:lnTo>
                      <a:lnTo>
                        <a:pt x="153" y="65"/>
                      </a:lnTo>
                      <a:lnTo>
                        <a:pt x="153" y="65"/>
                      </a:lnTo>
                      <a:lnTo>
                        <a:pt x="153" y="65"/>
                      </a:lnTo>
                      <a:lnTo>
                        <a:pt x="153" y="65"/>
                      </a:lnTo>
                      <a:lnTo>
                        <a:pt x="151" y="65"/>
                      </a:lnTo>
                      <a:lnTo>
                        <a:pt x="151" y="65"/>
                      </a:lnTo>
                      <a:lnTo>
                        <a:pt x="149" y="65"/>
                      </a:lnTo>
                      <a:lnTo>
                        <a:pt x="149" y="63"/>
                      </a:lnTo>
                      <a:lnTo>
                        <a:pt x="149" y="63"/>
                      </a:lnTo>
                      <a:lnTo>
                        <a:pt x="149" y="63"/>
                      </a:lnTo>
                      <a:lnTo>
                        <a:pt x="149" y="63"/>
                      </a:lnTo>
                      <a:lnTo>
                        <a:pt x="147" y="63"/>
                      </a:lnTo>
                      <a:lnTo>
                        <a:pt x="147" y="63"/>
                      </a:lnTo>
                      <a:lnTo>
                        <a:pt x="145" y="63"/>
                      </a:lnTo>
                      <a:lnTo>
                        <a:pt x="145" y="63"/>
                      </a:lnTo>
                      <a:lnTo>
                        <a:pt x="145" y="63"/>
                      </a:lnTo>
                      <a:lnTo>
                        <a:pt x="145" y="63"/>
                      </a:lnTo>
                      <a:lnTo>
                        <a:pt x="145" y="65"/>
                      </a:lnTo>
                      <a:lnTo>
                        <a:pt x="143" y="65"/>
                      </a:lnTo>
                      <a:lnTo>
                        <a:pt x="143" y="65"/>
                      </a:lnTo>
                      <a:lnTo>
                        <a:pt x="143" y="65"/>
                      </a:lnTo>
                      <a:lnTo>
                        <a:pt x="143" y="63"/>
                      </a:lnTo>
                      <a:lnTo>
                        <a:pt x="143" y="63"/>
                      </a:lnTo>
                      <a:lnTo>
                        <a:pt x="143" y="63"/>
                      </a:lnTo>
                      <a:lnTo>
                        <a:pt x="143" y="63"/>
                      </a:lnTo>
                      <a:lnTo>
                        <a:pt x="143" y="63"/>
                      </a:lnTo>
                      <a:lnTo>
                        <a:pt x="145" y="63"/>
                      </a:lnTo>
                      <a:lnTo>
                        <a:pt x="145" y="61"/>
                      </a:lnTo>
                      <a:lnTo>
                        <a:pt x="143" y="61"/>
                      </a:lnTo>
                      <a:lnTo>
                        <a:pt x="143" y="61"/>
                      </a:lnTo>
                      <a:lnTo>
                        <a:pt x="143" y="61"/>
                      </a:lnTo>
                      <a:lnTo>
                        <a:pt x="143" y="61"/>
                      </a:lnTo>
                      <a:lnTo>
                        <a:pt x="143" y="59"/>
                      </a:lnTo>
                      <a:lnTo>
                        <a:pt x="141" y="59"/>
                      </a:lnTo>
                      <a:lnTo>
                        <a:pt x="141" y="59"/>
                      </a:lnTo>
                      <a:lnTo>
                        <a:pt x="139" y="59"/>
                      </a:lnTo>
                      <a:lnTo>
                        <a:pt x="139" y="61"/>
                      </a:lnTo>
                      <a:lnTo>
                        <a:pt x="139" y="61"/>
                      </a:lnTo>
                      <a:lnTo>
                        <a:pt x="139" y="61"/>
                      </a:lnTo>
                      <a:lnTo>
                        <a:pt x="138" y="61"/>
                      </a:lnTo>
                      <a:lnTo>
                        <a:pt x="138" y="61"/>
                      </a:lnTo>
                      <a:lnTo>
                        <a:pt x="138" y="61"/>
                      </a:lnTo>
                      <a:lnTo>
                        <a:pt x="138" y="63"/>
                      </a:lnTo>
                      <a:lnTo>
                        <a:pt x="138" y="63"/>
                      </a:lnTo>
                      <a:lnTo>
                        <a:pt x="136" y="63"/>
                      </a:lnTo>
                      <a:lnTo>
                        <a:pt x="136" y="63"/>
                      </a:lnTo>
                      <a:lnTo>
                        <a:pt x="134" y="63"/>
                      </a:lnTo>
                      <a:lnTo>
                        <a:pt x="134" y="63"/>
                      </a:lnTo>
                      <a:lnTo>
                        <a:pt x="134" y="63"/>
                      </a:lnTo>
                      <a:lnTo>
                        <a:pt x="134" y="63"/>
                      </a:lnTo>
                      <a:lnTo>
                        <a:pt x="134" y="63"/>
                      </a:lnTo>
                      <a:lnTo>
                        <a:pt x="132" y="63"/>
                      </a:lnTo>
                      <a:lnTo>
                        <a:pt x="132" y="63"/>
                      </a:lnTo>
                      <a:lnTo>
                        <a:pt x="132" y="63"/>
                      </a:lnTo>
                      <a:lnTo>
                        <a:pt x="132" y="63"/>
                      </a:lnTo>
                      <a:lnTo>
                        <a:pt x="130" y="63"/>
                      </a:lnTo>
                      <a:lnTo>
                        <a:pt x="130" y="63"/>
                      </a:lnTo>
                      <a:lnTo>
                        <a:pt x="130" y="63"/>
                      </a:lnTo>
                      <a:lnTo>
                        <a:pt x="128" y="63"/>
                      </a:lnTo>
                      <a:lnTo>
                        <a:pt x="128" y="63"/>
                      </a:lnTo>
                      <a:lnTo>
                        <a:pt x="128" y="63"/>
                      </a:lnTo>
                      <a:lnTo>
                        <a:pt x="126" y="63"/>
                      </a:lnTo>
                      <a:lnTo>
                        <a:pt x="126" y="61"/>
                      </a:lnTo>
                      <a:lnTo>
                        <a:pt x="126" y="61"/>
                      </a:lnTo>
                      <a:lnTo>
                        <a:pt x="126" y="61"/>
                      </a:lnTo>
                      <a:lnTo>
                        <a:pt x="124" y="61"/>
                      </a:lnTo>
                      <a:lnTo>
                        <a:pt x="124" y="61"/>
                      </a:lnTo>
                      <a:lnTo>
                        <a:pt x="124" y="61"/>
                      </a:lnTo>
                      <a:lnTo>
                        <a:pt x="122" y="61"/>
                      </a:lnTo>
                      <a:lnTo>
                        <a:pt x="122" y="61"/>
                      </a:lnTo>
                      <a:lnTo>
                        <a:pt x="122" y="61"/>
                      </a:lnTo>
                      <a:lnTo>
                        <a:pt x="120" y="61"/>
                      </a:lnTo>
                      <a:lnTo>
                        <a:pt x="120" y="61"/>
                      </a:lnTo>
                      <a:lnTo>
                        <a:pt x="118" y="61"/>
                      </a:lnTo>
                      <a:lnTo>
                        <a:pt x="118" y="61"/>
                      </a:lnTo>
                      <a:lnTo>
                        <a:pt x="118" y="61"/>
                      </a:lnTo>
                      <a:lnTo>
                        <a:pt x="118" y="59"/>
                      </a:lnTo>
                      <a:lnTo>
                        <a:pt x="116" y="59"/>
                      </a:lnTo>
                      <a:lnTo>
                        <a:pt x="116" y="61"/>
                      </a:lnTo>
                      <a:lnTo>
                        <a:pt x="116" y="61"/>
                      </a:lnTo>
                      <a:lnTo>
                        <a:pt x="116" y="61"/>
                      </a:lnTo>
                      <a:lnTo>
                        <a:pt x="116" y="63"/>
                      </a:lnTo>
                      <a:lnTo>
                        <a:pt x="116" y="63"/>
                      </a:lnTo>
                      <a:lnTo>
                        <a:pt x="115" y="63"/>
                      </a:lnTo>
                      <a:lnTo>
                        <a:pt x="115" y="61"/>
                      </a:lnTo>
                      <a:lnTo>
                        <a:pt x="115" y="61"/>
                      </a:lnTo>
                      <a:lnTo>
                        <a:pt x="113" y="61"/>
                      </a:lnTo>
                      <a:lnTo>
                        <a:pt x="113" y="61"/>
                      </a:lnTo>
                      <a:lnTo>
                        <a:pt x="113" y="61"/>
                      </a:lnTo>
                      <a:lnTo>
                        <a:pt x="113" y="61"/>
                      </a:lnTo>
                      <a:lnTo>
                        <a:pt x="111" y="61"/>
                      </a:lnTo>
                      <a:lnTo>
                        <a:pt x="111" y="61"/>
                      </a:lnTo>
                      <a:lnTo>
                        <a:pt x="111" y="59"/>
                      </a:lnTo>
                      <a:lnTo>
                        <a:pt x="111" y="59"/>
                      </a:lnTo>
                      <a:lnTo>
                        <a:pt x="109" y="59"/>
                      </a:lnTo>
                      <a:lnTo>
                        <a:pt x="109" y="59"/>
                      </a:lnTo>
                      <a:lnTo>
                        <a:pt x="107" y="59"/>
                      </a:lnTo>
                      <a:lnTo>
                        <a:pt x="107" y="59"/>
                      </a:lnTo>
                      <a:lnTo>
                        <a:pt x="107" y="59"/>
                      </a:lnTo>
                      <a:lnTo>
                        <a:pt x="105" y="59"/>
                      </a:lnTo>
                      <a:lnTo>
                        <a:pt x="105" y="59"/>
                      </a:lnTo>
                      <a:lnTo>
                        <a:pt x="105" y="59"/>
                      </a:lnTo>
                      <a:lnTo>
                        <a:pt x="103" y="59"/>
                      </a:lnTo>
                      <a:lnTo>
                        <a:pt x="103" y="59"/>
                      </a:lnTo>
                      <a:lnTo>
                        <a:pt x="103" y="59"/>
                      </a:lnTo>
                      <a:lnTo>
                        <a:pt x="101" y="59"/>
                      </a:lnTo>
                      <a:lnTo>
                        <a:pt x="101" y="59"/>
                      </a:lnTo>
                      <a:lnTo>
                        <a:pt x="101" y="59"/>
                      </a:lnTo>
                      <a:lnTo>
                        <a:pt x="101" y="57"/>
                      </a:lnTo>
                      <a:lnTo>
                        <a:pt x="99" y="57"/>
                      </a:lnTo>
                      <a:lnTo>
                        <a:pt x="99" y="57"/>
                      </a:lnTo>
                      <a:lnTo>
                        <a:pt x="99" y="57"/>
                      </a:lnTo>
                      <a:lnTo>
                        <a:pt x="97" y="57"/>
                      </a:lnTo>
                      <a:lnTo>
                        <a:pt x="97" y="57"/>
                      </a:lnTo>
                      <a:lnTo>
                        <a:pt x="97" y="57"/>
                      </a:lnTo>
                      <a:lnTo>
                        <a:pt x="95" y="57"/>
                      </a:lnTo>
                      <a:lnTo>
                        <a:pt x="95" y="57"/>
                      </a:lnTo>
                      <a:lnTo>
                        <a:pt x="95" y="57"/>
                      </a:lnTo>
                      <a:lnTo>
                        <a:pt x="95" y="55"/>
                      </a:lnTo>
                      <a:lnTo>
                        <a:pt x="94" y="55"/>
                      </a:lnTo>
                      <a:lnTo>
                        <a:pt x="94" y="55"/>
                      </a:lnTo>
                      <a:lnTo>
                        <a:pt x="94" y="55"/>
                      </a:lnTo>
                      <a:lnTo>
                        <a:pt x="94" y="55"/>
                      </a:lnTo>
                      <a:lnTo>
                        <a:pt x="92" y="55"/>
                      </a:lnTo>
                      <a:lnTo>
                        <a:pt x="92" y="55"/>
                      </a:lnTo>
                      <a:lnTo>
                        <a:pt x="92" y="55"/>
                      </a:lnTo>
                      <a:lnTo>
                        <a:pt x="90" y="55"/>
                      </a:lnTo>
                      <a:lnTo>
                        <a:pt x="90" y="53"/>
                      </a:lnTo>
                      <a:lnTo>
                        <a:pt x="90" y="53"/>
                      </a:lnTo>
                      <a:lnTo>
                        <a:pt x="90" y="53"/>
                      </a:lnTo>
                      <a:lnTo>
                        <a:pt x="90" y="53"/>
                      </a:lnTo>
                      <a:lnTo>
                        <a:pt x="88" y="53"/>
                      </a:lnTo>
                      <a:lnTo>
                        <a:pt x="88" y="53"/>
                      </a:lnTo>
                      <a:lnTo>
                        <a:pt x="88" y="51"/>
                      </a:lnTo>
                      <a:lnTo>
                        <a:pt x="86" y="51"/>
                      </a:lnTo>
                      <a:lnTo>
                        <a:pt x="86" y="51"/>
                      </a:lnTo>
                      <a:lnTo>
                        <a:pt x="86" y="51"/>
                      </a:lnTo>
                      <a:lnTo>
                        <a:pt x="86" y="51"/>
                      </a:lnTo>
                      <a:lnTo>
                        <a:pt x="84" y="51"/>
                      </a:lnTo>
                      <a:lnTo>
                        <a:pt x="84" y="51"/>
                      </a:lnTo>
                      <a:lnTo>
                        <a:pt x="84" y="51"/>
                      </a:lnTo>
                      <a:lnTo>
                        <a:pt x="84" y="49"/>
                      </a:lnTo>
                      <a:lnTo>
                        <a:pt x="82" y="49"/>
                      </a:lnTo>
                      <a:lnTo>
                        <a:pt x="82" y="49"/>
                      </a:lnTo>
                      <a:lnTo>
                        <a:pt x="80" y="49"/>
                      </a:lnTo>
                      <a:lnTo>
                        <a:pt x="80" y="49"/>
                      </a:lnTo>
                      <a:lnTo>
                        <a:pt x="80" y="49"/>
                      </a:lnTo>
                      <a:lnTo>
                        <a:pt x="80" y="49"/>
                      </a:lnTo>
                      <a:lnTo>
                        <a:pt x="78" y="49"/>
                      </a:lnTo>
                      <a:lnTo>
                        <a:pt x="78" y="49"/>
                      </a:lnTo>
                      <a:lnTo>
                        <a:pt x="78" y="49"/>
                      </a:lnTo>
                      <a:lnTo>
                        <a:pt x="76" y="49"/>
                      </a:lnTo>
                      <a:lnTo>
                        <a:pt x="76" y="49"/>
                      </a:lnTo>
                      <a:lnTo>
                        <a:pt x="74" y="49"/>
                      </a:lnTo>
                      <a:lnTo>
                        <a:pt x="74" y="47"/>
                      </a:lnTo>
                      <a:lnTo>
                        <a:pt x="74" y="47"/>
                      </a:lnTo>
                      <a:lnTo>
                        <a:pt x="74" y="47"/>
                      </a:lnTo>
                      <a:lnTo>
                        <a:pt x="74" y="47"/>
                      </a:lnTo>
                      <a:lnTo>
                        <a:pt x="72" y="47"/>
                      </a:lnTo>
                      <a:lnTo>
                        <a:pt x="72" y="47"/>
                      </a:lnTo>
                      <a:lnTo>
                        <a:pt x="72" y="47"/>
                      </a:lnTo>
                      <a:lnTo>
                        <a:pt x="71" y="47"/>
                      </a:lnTo>
                      <a:lnTo>
                        <a:pt x="71" y="47"/>
                      </a:lnTo>
                      <a:lnTo>
                        <a:pt x="69" y="47"/>
                      </a:lnTo>
                      <a:lnTo>
                        <a:pt x="69" y="47"/>
                      </a:lnTo>
                      <a:lnTo>
                        <a:pt x="71" y="47"/>
                      </a:lnTo>
                      <a:lnTo>
                        <a:pt x="71" y="49"/>
                      </a:lnTo>
                      <a:lnTo>
                        <a:pt x="69" y="49"/>
                      </a:lnTo>
                      <a:lnTo>
                        <a:pt x="69" y="49"/>
                      </a:lnTo>
                      <a:lnTo>
                        <a:pt x="69" y="49"/>
                      </a:lnTo>
                      <a:lnTo>
                        <a:pt x="67" y="49"/>
                      </a:lnTo>
                      <a:lnTo>
                        <a:pt x="67" y="49"/>
                      </a:lnTo>
                      <a:lnTo>
                        <a:pt x="67" y="47"/>
                      </a:lnTo>
                      <a:lnTo>
                        <a:pt x="67" y="47"/>
                      </a:lnTo>
                      <a:lnTo>
                        <a:pt x="65" y="47"/>
                      </a:lnTo>
                      <a:lnTo>
                        <a:pt x="65" y="47"/>
                      </a:lnTo>
                      <a:lnTo>
                        <a:pt x="65" y="47"/>
                      </a:lnTo>
                      <a:lnTo>
                        <a:pt x="63" y="47"/>
                      </a:lnTo>
                      <a:lnTo>
                        <a:pt x="63" y="47"/>
                      </a:lnTo>
                      <a:lnTo>
                        <a:pt x="63" y="47"/>
                      </a:lnTo>
                      <a:lnTo>
                        <a:pt x="63" y="47"/>
                      </a:lnTo>
                      <a:lnTo>
                        <a:pt x="63" y="47"/>
                      </a:lnTo>
                      <a:lnTo>
                        <a:pt x="61" y="47"/>
                      </a:lnTo>
                      <a:lnTo>
                        <a:pt x="61" y="47"/>
                      </a:lnTo>
                      <a:lnTo>
                        <a:pt x="61" y="47"/>
                      </a:lnTo>
                      <a:lnTo>
                        <a:pt x="61" y="49"/>
                      </a:lnTo>
                      <a:lnTo>
                        <a:pt x="59" y="49"/>
                      </a:lnTo>
                      <a:lnTo>
                        <a:pt x="59" y="49"/>
                      </a:lnTo>
                      <a:lnTo>
                        <a:pt x="59" y="49"/>
                      </a:lnTo>
                      <a:lnTo>
                        <a:pt x="59" y="49"/>
                      </a:lnTo>
                      <a:lnTo>
                        <a:pt x="57" y="49"/>
                      </a:lnTo>
                      <a:lnTo>
                        <a:pt x="57" y="49"/>
                      </a:lnTo>
                      <a:lnTo>
                        <a:pt x="57" y="49"/>
                      </a:lnTo>
                      <a:lnTo>
                        <a:pt x="55" y="49"/>
                      </a:lnTo>
                      <a:lnTo>
                        <a:pt x="55" y="49"/>
                      </a:lnTo>
                      <a:lnTo>
                        <a:pt x="53" y="49"/>
                      </a:lnTo>
                      <a:lnTo>
                        <a:pt x="53" y="49"/>
                      </a:lnTo>
                      <a:lnTo>
                        <a:pt x="53" y="49"/>
                      </a:lnTo>
                      <a:lnTo>
                        <a:pt x="53" y="49"/>
                      </a:lnTo>
                      <a:lnTo>
                        <a:pt x="51" y="49"/>
                      </a:lnTo>
                      <a:lnTo>
                        <a:pt x="51" y="49"/>
                      </a:lnTo>
                      <a:lnTo>
                        <a:pt x="51" y="47"/>
                      </a:lnTo>
                      <a:lnTo>
                        <a:pt x="51" y="47"/>
                      </a:lnTo>
                      <a:lnTo>
                        <a:pt x="50" y="47"/>
                      </a:lnTo>
                      <a:lnTo>
                        <a:pt x="50" y="47"/>
                      </a:lnTo>
                      <a:lnTo>
                        <a:pt x="48" y="47"/>
                      </a:lnTo>
                      <a:lnTo>
                        <a:pt x="48" y="47"/>
                      </a:lnTo>
                      <a:lnTo>
                        <a:pt x="48" y="47"/>
                      </a:lnTo>
                      <a:lnTo>
                        <a:pt x="48" y="47"/>
                      </a:lnTo>
                      <a:lnTo>
                        <a:pt x="46" y="47"/>
                      </a:lnTo>
                      <a:lnTo>
                        <a:pt x="46" y="47"/>
                      </a:lnTo>
                      <a:lnTo>
                        <a:pt x="46" y="46"/>
                      </a:lnTo>
                      <a:lnTo>
                        <a:pt x="46" y="46"/>
                      </a:lnTo>
                      <a:lnTo>
                        <a:pt x="46" y="46"/>
                      </a:lnTo>
                      <a:lnTo>
                        <a:pt x="44" y="46"/>
                      </a:lnTo>
                      <a:lnTo>
                        <a:pt x="44" y="46"/>
                      </a:lnTo>
                      <a:lnTo>
                        <a:pt x="44" y="46"/>
                      </a:lnTo>
                      <a:lnTo>
                        <a:pt x="42" y="46"/>
                      </a:lnTo>
                      <a:lnTo>
                        <a:pt x="42" y="44"/>
                      </a:lnTo>
                      <a:lnTo>
                        <a:pt x="42" y="44"/>
                      </a:lnTo>
                      <a:lnTo>
                        <a:pt x="42" y="44"/>
                      </a:lnTo>
                      <a:lnTo>
                        <a:pt x="40" y="44"/>
                      </a:lnTo>
                      <a:lnTo>
                        <a:pt x="40" y="44"/>
                      </a:lnTo>
                      <a:lnTo>
                        <a:pt x="40" y="44"/>
                      </a:lnTo>
                      <a:lnTo>
                        <a:pt x="40" y="44"/>
                      </a:lnTo>
                      <a:lnTo>
                        <a:pt x="38" y="44"/>
                      </a:lnTo>
                      <a:lnTo>
                        <a:pt x="38" y="44"/>
                      </a:lnTo>
                      <a:lnTo>
                        <a:pt x="36" y="44"/>
                      </a:lnTo>
                      <a:lnTo>
                        <a:pt x="36" y="44"/>
                      </a:lnTo>
                      <a:lnTo>
                        <a:pt x="36" y="42"/>
                      </a:lnTo>
                      <a:lnTo>
                        <a:pt x="36" y="42"/>
                      </a:lnTo>
                      <a:lnTo>
                        <a:pt x="34" y="42"/>
                      </a:lnTo>
                      <a:lnTo>
                        <a:pt x="34" y="42"/>
                      </a:lnTo>
                      <a:lnTo>
                        <a:pt x="34" y="42"/>
                      </a:lnTo>
                      <a:lnTo>
                        <a:pt x="32" y="42"/>
                      </a:lnTo>
                      <a:lnTo>
                        <a:pt x="32" y="42"/>
                      </a:lnTo>
                      <a:lnTo>
                        <a:pt x="30" y="42"/>
                      </a:lnTo>
                      <a:lnTo>
                        <a:pt x="30" y="42"/>
                      </a:lnTo>
                      <a:lnTo>
                        <a:pt x="30" y="42"/>
                      </a:lnTo>
                      <a:lnTo>
                        <a:pt x="28" y="42"/>
                      </a:lnTo>
                      <a:lnTo>
                        <a:pt x="28" y="42"/>
                      </a:lnTo>
                      <a:lnTo>
                        <a:pt x="27" y="42"/>
                      </a:lnTo>
                      <a:lnTo>
                        <a:pt x="27" y="42"/>
                      </a:lnTo>
                      <a:lnTo>
                        <a:pt x="27" y="42"/>
                      </a:lnTo>
                      <a:lnTo>
                        <a:pt x="27" y="42"/>
                      </a:lnTo>
                      <a:lnTo>
                        <a:pt x="27" y="42"/>
                      </a:lnTo>
                      <a:lnTo>
                        <a:pt x="27" y="42"/>
                      </a:lnTo>
                      <a:lnTo>
                        <a:pt x="25" y="42"/>
                      </a:lnTo>
                      <a:lnTo>
                        <a:pt x="25" y="42"/>
                      </a:lnTo>
                      <a:lnTo>
                        <a:pt x="25" y="40"/>
                      </a:lnTo>
                      <a:lnTo>
                        <a:pt x="25" y="40"/>
                      </a:lnTo>
                      <a:lnTo>
                        <a:pt x="25" y="42"/>
                      </a:lnTo>
                      <a:lnTo>
                        <a:pt x="23" y="42"/>
                      </a:lnTo>
                      <a:lnTo>
                        <a:pt x="23" y="40"/>
                      </a:lnTo>
                      <a:lnTo>
                        <a:pt x="23" y="40"/>
                      </a:lnTo>
                      <a:lnTo>
                        <a:pt x="23" y="40"/>
                      </a:lnTo>
                      <a:lnTo>
                        <a:pt x="23" y="38"/>
                      </a:lnTo>
                      <a:lnTo>
                        <a:pt x="23" y="38"/>
                      </a:lnTo>
                      <a:lnTo>
                        <a:pt x="23" y="38"/>
                      </a:lnTo>
                      <a:lnTo>
                        <a:pt x="23" y="38"/>
                      </a:lnTo>
                      <a:lnTo>
                        <a:pt x="23" y="36"/>
                      </a:lnTo>
                      <a:lnTo>
                        <a:pt x="25" y="36"/>
                      </a:lnTo>
                      <a:lnTo>
                        <a:pt x="25" y="36"/>
                      </a:lnTo>
                      <a:lnTo>
                        <a:pt x="25" y="36"/>
                      </a:lnTo>
                      <a:lnTo>
                        <a:pt x="25" y="34"/>
                      </a:lnTo>
                      <a:lnTo>
                        <a:pt x="25" y="34"/>
                      </a:lnTo>
                      <a:lnTo>
                        <a:pt x="25" y="34"/>
                      </a:lnTo>
                      <a:lnTo>
                        <a:pt x="25" y="32"/>
                      </a:lnTo>
                      <a:lnTo>
                        <a:pt x="25" y="32"/>
                      </a:lnTo>
                      <a:lnTo>
                        <a:pt x="25" y="32"/>
                      </a:lnTo>
                      <a:lnTo>
                        <a:pt x="23" y="32"/>
                      </a:lnTo>
                      <a:lnTo>
                        <a:pt x="23" y="32"/>
                      </a:lnTo>
                      <a:lnTo>
                        <a:pt x="21" y="32"/>
                      </a:lnTo>
                      <a:lnTo>
                        <a:pt x="21" y="32"/>
                      </a:lnTo>
                      <a:lnTo>
                        <a:pt x="21" y="32"/>
                      </a:lnTo>
                      <a:lnTo>
                        <a:pt x="21" y="32"/>
                      </a:lnTo>
                      <a:lnTo>
                        <a:pt x="19" y="32"/>
                      </a:lnTo>
                      <a:lnTo>
                        <a:pt x="19" y="30"/>
                      </a:lnTo>
                      <a:lnTo>
                        <a:pt x="19" y="30"/>
                      </a:lnTo>
                      <a:lnTo>
                        <a:pt x="19" y="30"/>
                      </a:lnTo>
                      <a:lnTo>
                        <a:pt x="19" y="30"/>
                      </a:lnTo>
                      <a:lnTo>
                        <a:pt x="17" y="30"/>
                      </a:lnTo>
                      <a:lnTo>
                        <a:pt x="17" y="30"/>
                      </a:lnTo>
                      <a:lnTo>
                        <a:pt x="17" y="30"/>
                      </a:lnTo>
                      <a:lnTo>
                        <a:pt x="15" y="30"/>
                      </a:lnTo>
                      <a:lnTo>
                        <a:pt x="15" y="30"/>
                      </a:lnTo>
                      <a:lnTo>
                        <a:pt x="15" y="30"/>
                      </a:lnTo>
                      <a:lnTo>
                        <a:pt x="15" y="30"/>
                      </a:lnTo>
                      <a:lnTo>
                        <a:pt x="13" y="30"/>
                      </a:lnTo>
                      <a:lnTo>
                        <a:pt x="13" y="30"/>
                      </a:lnTo>
                      <a:lnTo>
                        <a:pt x="13" y="30"/>
                      </a:lnTo>
                      <a:lnTo>
                        <a:pt x="11" y="30"/>
                      </a:lnTo>
                      <a:lnTo>
                        <a:pt x="11" y="30"/>
                      </a:lnTo>
                      <a:lnTo>
                        <a:pt x="9" y="30"/>
                      </a:lnTo>
                      <a:lnTo>
                        <a:pt x="9" y="30"/>
                      </a:lnTo>
                      <a:lnTo>
                        <a:pt x="9" y="30"/>
                      </a:lnTo>
                      <a:lnTo>
                        <a:pt x="7" y="30"/>
                      </a:lnTo>
                      <a:lnTo>
                        <a:pt x="7" y="30"/>
                      </a:lnTo>
                      <a:lnTo>
                        <a:pt x="7" y="30"/>
                      </a:lnTo>
                      <a:lnTo>
                        <a:pt x="5" y="30"/>
                      </a:lnTo>
                      <a:lnTo>
                        <a:pt x="5" y="30"/>
                      </a:lnTo>
                      <a:lnTo>
                        <a:pt x="5" y="30"/>
                      </a:lnTo>
                      <a:lnTo>
                        <a:pt x="4" y="30"/>
                      </a:lnTo>
                      <a:lnTo>
                        <a:pt x="4" y="30"/>
                      </a:lnTo>
                      <a:lnTo>
                        <a:pt x="4" y="30"/>
                      </a:lnTo>
                      <a:lnTo>
                        <a:pt x="4" y="30"/>
                      </a:lnTo>
                      <a:lnTo>
                        <a:pt x="4" y="30"/>
                      </a:lnTo>
                      <a:lnTo>
                        <a:pt x="4" y="28"/>
                      </a:lnTo>
                      <a:lnTo>
                        <a:pt x="4" y="28"/>
                      </a:lnTo>
                      <a:lnTo>
                        <a:pt x="4" y="26"/>
                      </a:lnTo>
                      <a:lnTo>
                        <a:pt x="2" y="26"/>
                      </a:lnTo>
                      <a:lnTo>
                        <a:pt x="2" y="26"/>
                      </a:lnTo>
                      <a:lnTo>
                        <a:pt x="2" y="26"/>
                      </a:lnTo>
                      <a:lnTo>
                        <a:pt x="0" y="26"/>
                      </a:lnTo>
                      <a:lnTo>
                        <a:pt x="0" y="24"/>
                      </a:lnTo>
                      <a:lnTo>
                        <a:pt x="0" y="24"/>
                      </a:lnTo>
                      <a:lnTo>
                        <a:pt x="2" y="24"/>
                      </a:lnTo>
                      <a:lnTo>
                        <a:pt x="2" y="23"/>
                      </a:lnTo>
                      <a:lnTo>
                        <a:pt x="2" y="23"/>
                      </a:lnTo>
                      <a:lnTo>
                        <a:pt x="4" y="23"/>
                      </a:lnTo>
                      <a:lnTo>
                        <a:pt x="4" y="23"/>
                      </a:lnTo>
                      <a:lnTo>
                        <a:pt x="4" y="23"/>
                      </a:lnTo>
                      <a:lnTo>
                        <a:pt x="4" y="23"/>
                      </a:lnTo>
                      <a:lnTo>
                        <a:pt x="4" y="23"/>
                      </a:lnTo>
                      <a:lnTo>
                        <a:pt x="4" y="24"/>
                      </a:lnTo>
                      <a:lnTo>
                        <a:pt x="4" y="24"/>
                      </a:lnTo>
                      <a:lnTo>
                        <a:pt x="5" y="24"/>
                      </a:lnTo>
                      <a:lnTo>
                        <a:pt x="5" y="24"/>
                      </a:lnTo>
                      <a:lnTo>
                        <a:pt x="7" y="24"/>
                      </a:lnTo>
                      <a:lnTo>
                        <a:pt x="7" y="26"/>
                      </a:lnTo>
                      <a:lnTo>
                        <a:pt x="7" y="26"/>
                      </a:lnTo>
                      <a:lnTo>
                        <a:pt x="7" y="26"/>
                      </a:lnTo>
                      <a:lnTo>
                        <a:pt x="7" y="28"/>
                      </a:lnTo>
                      <a:lnTo>
                        <a:pt x="7" y="28"/>
                      </a:lnTo>
                      <a:lnTo>
                        <a:pt x="7" y="26"/>
                      </a:lnTo>
                      <a:lnTo>
                        <a:pt x="7" y="26"/>
                      </a:lnTo>
                      <a:lnTo>
                        <a:pt x="9" y="26"/>
                      </a:lnTo>
                      <a:lnTo>
                        <a:pt x="9" y="24"/>
                      </a:lnTo>
                      <a:lnTo>
                        <a:pt x="9" y="24"/>
                      </a:lnTo>
                      <a:lnTo>
                        <a:pt x="9" y="24"/>
                      </a:lnTo>
                      <a:lnTo>
                        <a:pt x="9" y="23"/>
                      </a:lnTo>
                      <a:lnTo>
                        <a:pt x="9" y="23"/>
                      </a:lnTo>
                      <a:lnTo>
                        <a:pt x="9" y="23"/>
                      </a:lnTo>
                      <a:lnTo>
                        <a:pt x="9" y="23"/>
                      </a:lnTo>
                      <a:lnTo>
                        <a:pt x="11" y="23"/>
                      </a:lnTo>
                      <a:lnTo>
                        <a:pt x="11" y="23"/>
                      </a:lnTo>
                      <a:lnTo>
                        <a:pt x="13" y="23"/>
                      </a:lnTo>
                      <a:lnTo>
                        <a:pt x="13" y="23"/>
                      </a:lnTo>
                      <a:lnTo>
                        <a:pt x="13" y="21"/>
                      </a:lnTo>
                      <a:lnTo>
                        <a:pt x="13" y="21"/>
                      </a:lnTo>
                      <a:lnTo>
                        <a:pt x="13" y="19"/>
                      </a:lnTo>
                      <a:lnTo>
                        <a:pt x="13" y="19"/>
                      </a:lnTo>
                      <a:lnTo>
                        <a:pt x="13" y="17"/>
                      </a:lnTo>
                      <a:lnTo>
                        <a:pt x="13" y="17"/>
                      </a:lnTo>
                      <a:lnTo>
                        <a:pt x="13" y="15"/>
                      </a:lnTo>
                      <a:lnTo>
                        <a:pt x="13" y="15"/>
                      </a:lnTo>
                      <a:lnTo>
                        <a:pt x="13" y="15"/>
                      </a:lnTo>
                      <a:lnTo>
                        <a:pt x="13" y="15"/>
                      </a:lnTo>
                      <a:lnTo>
                        <a:pt x="15" y="15"/>
                      </a:lnTo>
                      <a:lnTo>
                        <a:pt x="15" y="13"/>
                      </a:lnTo>
                      <a:lnTo>
                        <a:pt x="15" y="13"/>
                      </a:lnTo>
                      <a:lnTo>
                        <a:pt x="15" y="13"/>
                      </a:lnTo>
                      <a:lnTo>
                        <a:pt x="15" y="13"/>
                      </a:lnTo>
                      <a:lnTo>
                        <a:pt x="15" y="11"/>
                      </a:lnTo>
                      <a:lnTo>
                        <a:pt x="15" y="11"/>
                      </a:lnTo>
                      <a:lnTo>
                        <a:pt x="17" y="11"/>
                      </a:lnTo>
                      <a:lnTo>
                        <a:pt x="17" y="9"/>
                      </a:lnTo>
                      <a:lnTo>
                        <a:pt x="17" y="9"/>
                      </a:lnTo>
                      <a:lnTo>
                        <a:pt x="19" y="9"/>
                      </a:lnTo>
                      <a:lnTo>
                        <a:pt x="19" y="9"/>
                      </a:lnTo>
                      <a:lnTo>
                        <a:pt x="19" y="11"/>
                      </a:lnTo>
                      <a:lnTo>
                        <a:pt x="19" y="11"/>
                      </a:lnTo>
                      <a:lnTo>
                        <a:pt x="21" y="11"/>
                      </a:lnTo>
                      <a:lnTo>
                        <a:pt x="21" y="11"/>
                      </a:lnTo>
                      <a:lnTo>
                        <a:pt x="21" y="11"/>
                      </a:lnTo>
                      <a:lnTo>
                        <a:pt x="23" y="11"/>
                      </a:lnTo>
                      <a:lnTo>
                        <a:pt x="23" y="11"/>
                      </a:lnTo>
                      <a:lnTo>
                        <a:pt x="23" y="11"/>
                      </a:lnTo>
                      <a:lnTo>
                        <a:pt x="25" y="11"/>
                      </a:lnTo>
                      <a:lnTo>
                        <a:pt x="25" y="13"/>
                      </a:lnTo>
                      <a:lnTo>
                        <a:pt x="25" y="13"/>
                      </a:lnTo>
                      <a:lnTo>
                        <a:pt x="25" y="13"/>
                      </a:lnTo>
                      <a:lnTo>
                        <a:pt x="27" y="13"/>
                      </a:lnTo>
                      <a:lnTo>
                        <a:pt x="27" y="13"/>
                      </a:lnTo>
                      <a:lnTo>
                        <a:pt x="27" y="13"/>
                      </a:lnTo>
                      <a:lnTo>
                        <a:pt x="28" y="13"/>
                      </a:lnTo>
                      <a:lnTo>
                        <a:pt x="28" y="13"/>
                      </a:lnTo>
                      <a:lnTo>
                        <a:pt x="28" y="11"/>
                      </a:lnTo>
                      <a:lnTo>
                        <a:pt x="28" y="11"/>
                      </a:lnTo>
                      <a:lnTo>
                        <a:pt x="27" y="11"/>
                      </a:lnTo>
                      <a:lnTo>
                        <a:pt x="27" y="11"/>
                      </a:lnTo>
                      <a:lnTo>
                        <a:pt x="27" y="11"/>
                      </a:lnTo>
                      <a:lnTo>
                        <a:pt x="27" y="11"/>
                      </a:lnTo>
                      <a:lnTo>
                        <a:pt x="27" y="11"/>
                      </a:lnTo>
                      <a:lnTo>
                        <a:pt x="25" y="11"/>
                      </a:lnTo>
                      <a:lnTo>
                        <a:pt x="25" y="11"/>
                      </a:lnTo>
                      <a:lnTo>
                        <a:pt x="25" y="9"/>
                      </a:lnTo>
                      <a:lnTo>
                        <a:pt x="25" y="9"/>
                      </a:lnTo>
                      <a:lnTo>
                        <a:pt x="27" y="9"/>
                      </a:lnTo>
                      <a:lnTo>
                        <a:pt x="27" y="7"/>
                      </a:lnTo>
                      <a:lnTo>
                        <a:pt x="25" y="7"/>
                      </a:lnTo>
                      <a:lnTo>
                        <a:pt x="25" y="7"/>
                      </a:lnTo>
                      <a:lnTo>
                        <a:pt x="25" y="7"/>
                      </a:lnTo>
                      <a:lnTo>
                        <a:pt x="25" y="7"/>
                      </a:lnTo>
                      <a:lnTo>
                        <a:pt x="27" y="7"/>
                      </a:lnTo>
                      <a:lnTo>
                        <a:pt x="27" y="7"/>
                      </a:lnTo>
                      <a:lnTo>
                        <a:pt x="25" y="7"/>
                      </a:lnTo>
                      <a:lnTo>
                        <a:pt x="25" y="5"/>
                      </a:lnTo>
                      <a:lnTo>
                        <a:pt x="25" y="5"/>
                      </a:lnTo>
                      <a:lnTo>
                        <a:pt x="25" y="5"/>
                      </a:lnTo>
                      <a:lnTo>
                        <a:pt x="25" y="5"/>
                      </a:lnTo>
                      <a:lnTo>
                        <a:pt x="25" y="3"/>
                      </a:lnTo>
                      <a:lnTo>
                        <a:pt x="25" y="3"/>
                      </a:lnTo>
                      <a:lnTo>
                        <a:pt x="25" y="3"/>
                      </a:lnTo>
                      <a:lnTo>
                        <a:pt x="25" y="1"/>
                      </a:lnTo>
                      <a:lnTo>
                        <a:pt x="25" y="1"/>
                      </a:lnTo>
                      <a:lnTo>
                        <a:pt x="25" y="1"/>
                      </a:lnTo>
                      <a:lnTo>
                        <a:pt x="25" y="0"/>
                      </a:lnTo>
                      <a:lnTo>
                        <a:pt x="25" y="0"/>
                      </a:lnTo>
                      <a:lnTo>
                        <a:pt x="25" y="0"/>
                      </a:lnTo>
                      <a:lnTo>
                        <a:pt x="27" y="0"/>
                      </a:lnTo>
                      <a:lnTo>
                        <a:pt x="27" y="0"/>
                      </a:lnTo>
                      <a:lnTo>
                        <a:pt x="27"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4" name="Freeform 994">
                  <a:extLst>
                    <a:ext uri="{FF2B5EF4-FFF2-40B4-BE49-F238E27FC236}">
                      <a16:creationId xmlns:a16="http://schemas.microsoft.com/office/drawing/2014/main" id="{B7C01138-FAAB-4CFB-AC35-2353C3E29282}"/>
                    </a:ext>
                  </a:extLst>
                </p:cNvPr>
                <p:cNvSpPr>
                  <a:spLocks/>
                </p:cNvSpPr>
                <p:nvPr/>
              </p:nvSpPr>
              <p:spPr bwMode="auto">
                <a:xfrm>
                  <a:off x="18194478" y="4560889"/>
                  <a:ext cx="182563" cy="249238"/>
                </a:xfrm>
                <a:custGeom>
                  <a:avLst/>
                  <a:gdLst>
                    <a:gd name="T0" fmla="*/ 54 w 115"/>
                    <a:gd name="T1" fmla="*/ 77 h 157"/>
                    <a:gd name="T2" fmla="*/ 54 w 115"/>
                    <a:gd name="T3" fmla="*/ 86 h 157"/>
                    <a:gd name="T4" fmla="*/ 63 w 115"/>
                    <a:gd name="T5" fmla="*/ 98 h 157"/>
                    <a:gd name="T6" fmla="*/ 65 w 115"/>
                    <a:gd name="T7" fmla="*/ 109 h 157"/>
                    <a:gd name="T8" fmla="*/ 67 w 115"/>
                    <a:gd name="T9" fmla="*/ 117 h 157"/>
                    <a:gd name="T10" fmla="*/ 73 w 115"/>
                    <a:gd name="T11" fmla="*/ 123 h 157"/>
                    <a:gd name="T12" fmla="*/ 78 w 115"/>
                    <a:gd name="T13" fmla="*/ 127 h 157"/>
                    <a:gd name="T14" fmla="*/ 77 w 115"/>
                    <a:gd name="T15" fmla="*/ 130 h 157"/>
                    <a:gd name="T16" fmla="*/ 75 w 115"/>
                    <a:gd name="T17" fmla="*/ 140 h 157"/>
                    <a:gd name="T18" fmla="*/ 75 w 115"/>
                    <a:gd name="T19" fmla="*/ 151 h 157"/>
                    <a:gd name="T20" fmla="*/ 67 w 115"/>
                    <a:gd name="T21" fmla="*/ 157 h 157"/>
                    <a:gd name="T22" fmla="*/ 63 w 115"/>
                    <a:gd name="T23" fmla="*/ 146 h 157"/>
                    <a:gd name="T24" fmla="*/ 56 w 115"/>
                    <a:gd name="T25" fmla="*/ 140 h 157"/>
                    <a:gd name="T26" fmla="*/ 48 w 115"/>
                    <a:gd name="T27" fmla="*/ 132 h 157"/>
                    <a:gd name="T28" fmla="*/ 46 w 115"/>
                    <a:gd name="T29" fmla="*/ 121 h 157"/>
                    <a:gd name="T30" fmla="*/ 38 w 115"/>
                    <a:gd name="T31" fmla="*/ 109 h 157"/>
                    <a:gd name="T32" fmla="*/ 40 w 115"/>
                    <a:gd name="T33" fmla="*/ 96 h 157"/>
                    <a:gd name="T34" fmla="*/ 29 w 115"/>
                    <a:gd name="T35" fmla="*/ 100 h 157"/>
                    <a:gd name="T36" fmla="*/ 31 w 115"/>
                    <a:gd name="T37" fmla="*/ 115 h 157"/>
                    <a:gd name="T38" fmla="*/ 31 w 115"/>
                    <a:gd name="T39" fmla="*/ 132 h 157"/>
                    <a:gd name="T40" fmla="*/ 29 w 115"/>
                    <a:gd name="T41" fmla="*/ 148 h 157"/>
                    <a:gd name="T42" fmla="*/ 25 w 115"/>
                    <a:gd name="T43" fmla="*/ 155 h 157"/>
                    <a:gd name="T44" fmla="*/ 12 w 115"/>
                    <a:gd name="T45" fmla="*/ 153 h 157"/>
                    <a:gd name="T46" fmla="*/ 12 w 115"/>
                    <a:gd name="T47" fmla="*/ 146 h 157"/>
                    <a:gd name="T48" fmla="*/ 8 w 115"/>
                    <a:gd name="T49" fmla="*/ 138 h 157"/>
                    <a:gd name="T50" fmla="*/ 8 w 115"/>
                    <a:gd name="T51" fmla="*/ 134 h 157"/>
                    <a:gd name="T52" fmla="*/ 13 w 115"/>
                    <a:gd name="T53" fmla="*/ 130 h 157"/>
                    <a:gd name="T54" fmla="*/ 13 w 115"/>
                    <a:gd name="T55" fmla="*/ 117 h 157"/>
                    <a:gd name="T56" fmla="*/ 4 w 115"/>
                    <a:gd name="T57" fmla="*/ 113 h 157"/>
                    <a:gd name="T58" fmla="*/ 2 w 115"/>
                    <a:gd name="T59" fmla="*/ 98 h 157"/>
                    <a:gd name="T60" fmla="*/ 6 w 115"/>
                    <a:gd name="T61" fmla="*/ 92 h 157"/>
                    <a:gd name="T62" fmla="*/ 12 w 115"/>
                    <a:gd name="T63" fmla="*/ 77 h 157"/>
                    <a:gd name="T64" fmla="*/ 12 w 115"/>
                    <a:gd name="T65" fmla="*/ 61 h 157"/>
                    <a:gd name="T66" fmla="*/ 19 w 115"/>
                    <a:gd name="T67" fmla="*/ 46 h 157"/>
                    <a:gd name="T68" fmla="*/ 19 w 115"/>
                    <a:gd name="T69" fmla="*/ 40 h 157"/>
                    <a:gd name="T70" fmla="*/ 21 w 115"/>
                    <a:gd name="T71" fmla="*/ 29 h 157"/>
                    <a:gd name="T72" fmla="*/ 29 w 115"/>
                    <a:gd name="T73" fmla="*/ 17 h 157"/>
                    <a:gd name="T74" fmla="*/ 33 w 115"/>
                    <a:gd name="T75" fmla="*/ 17 h 157"/>
                    <a:gd name="T76" fmla="*/ 42 w 115"/>
                    <a:gd name="T77" fmla="*/ 12 h 157"/>
                    <a:gd name="T78" fmla="*/ 52 w 115"/>
                    <a:gd name="T79" fmla="*/ 17 h 157"/>
                    <a:gd name="T80" fmla="*/ 63 w 115"/>
                    <a:gd name="T81" fmla="*/ 17 h 157"/>
                    <a:gd name="T82" fmla="*/ 77 w 115"/>
                    <a:gd name="T83" fmla="*/ 19 h 157"/>
                    <a:gd name="T84" fmla="*/ 90 w 115"/>
                    <a:gd name="T85" fmla="*/ 21 h 157"/>
                    <a:gd name="T86" fmla="*/ 101 w 115"/>
                    <a:gd name="T87" fmla="*/ 12 h 157"/>
                    <a:gd name="T88" fmla="*/ 107 w 115"/>
                    <a:gd name="T89" fmla="*/ 2 h 157"/>
                    <a:gd name="T90" fmla="*/ 113 w 115"/>
                    <a:gd name="T91" fmla="*/ 4 h 157"/>
                    <a:gd name="T92" fmla="*/ 111 w 115"/>
                    <a:gd name="T93" fmla="*/ 15 h 157"/>
                    <a:gd name="T94" fmla="*/ 101 w 115"/>
                    <a:gd name="T95" fmla="*/ 27 h 157"/>
                    <a:gd name="T96" fmla="*/ 90 w 115"/>
                    <a:gd name="T97" fmla="*/ 33 h 157"/>
                    <a:gd name="T98" fmla="*/ 73 w 115"/>
                    <a:gd name="T99" fmla="*/ 29 h 157"/>
                    <a:gd name="T100" fmla="*/ 59 w 115"/>
                    <a:gd name="T101" fmla="*/ 29 h 157"/>
                    <a:gd name="T102" fmla="*/ 46 w 115"/>
                    <a:gd name="T103" fmla="*/ 29 h 157"/>
                    <a:gd name="T104" fmla="*/ 33 w 115"/>
                    <a:gd name="T105" fmla="*/ 31 h 157"/>
                    <a:gd name="T106" fmla="*/ 23 w 115"/>
                    <a:gd name="T107" fmla="*/ 42 h 157"/>
                    <a:gd name="T108" fmla="*/ 29 w 115"/>
                    <a:gd name="T109" fmla="*/ 58 h 157"/>
                    <a:gd name="T110" fmla="*/ 38 w 115"/>
                    <a:gd name="T111" fmla="*/ 67 h 157"/>
                    <a:gd name="T112" fmla="*/ 48 w 115"/>
                    <a:gd name="T113" fmla="*/ 59 h 157"/>
                    <a:gd name="T114" fmla="*/ 57 w 115"/>
                    <a:gd name="T115" fmla="*/ 58 h 157"/>
                    <a:gd name="T116" fmla="*/ 71 w 115"/>
                    <a:gd name="T117" fmla="*/ 52 h 157"/>
                    <a:gd name="T118" fmla="*/ 82 w 115"/>
                    <a:gd name="T119" fmla="*/ 54 h 157"/>
                    <a:gd name="T120" fmla="*/ 75 w 115"/>
                    <a:gd name="T121" fmla="*/ 58 h 157"/>
                    <a:gd name="T122" fmla="*/ 65 w 115"/>
                    <a:gd name="T123" fmla="*/ 6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 h="157">
                      <a:moveTo>
                        <a:pt x="57" y="77"/>
                      </a:moveTo>
                      <a:lnTo>
                        <a:pt x="57" y="77"/>
                      </a:lnTo>
                      <a:lnTo>
                        <a:pt x="57" y="77"/>
                      </a:lnTo>
                      <a:lnTo>
                        <a:pt x="57" y="77"/>
                      </a:lnTo>
                      <a:lnTo>
                        <a:pt x="57" y="77"/>
                      </a:lnTo>
                      <a:lnTo>
                        <a:pt x="57" y="75"/>
                      </a:lnTo>
                      <a:lnTo>
                        <a:pt x="59" y="75"/>
                      </a:lnTo>
                      <a:lnTo>
                        <a:pt x="59" y="75"/>
                      </a:lnTo>
                      <a:lnTo>
                        <a:pt x="59" y="75"/>
                      </a:lnTo>
                      <a:lnTo>
                        <a:pt x="59" y="73"/>
                      </a:lnTo>
                      <a:lnTo>
                        <a:pt x="61" y="73"/>
                      </a:lnTo>
                      <a:lnTo>
                        <a:pt x="61" y="73"/>
                      </a:lnTo>
                      <a:lnTo>
                        <a:pt x="59" y="73"/>
                      </a:lnTo>
                      <a:lnTo>
                        <a:pt x="59" y="73"/>
                      </a:lnTo>
                      <a:lnTo>
                        <a:pt x="57" y="73"/>
                      </a:lnTo>
                      <a:lnTo>
                        <a:pt x="57" y="73"/>
                      </a:lnTo>
                      <a:lnTo>
                        <a:pt x="57" y="73"/>
                      </a:lnTo>
                      <a:lnTo>
                        <a:pt x="57" y="75"/>
                      </a:lnTo>
                      <a:lnTo>
                        <a:pt x="57" y="75"/>
                      </a:lnTo>
                      <a:lnTo>
                        <a:pt x="56" y="75"/>
                      </a:lnTo>
                      <a:lnTo>
                        <a:pt x="56" y="75"/>
                      </a:lnTo>
                      <a:lnTo>
                        <a:pt x="56" y="75"/>
                      </a:lnTo>
                      <a:lnTo>
                        <a:pt x="54" y="75"/>
                      </a:lnTo>
                      <a:lnTo>
                        <a:pt x="54" y="77"/>
                      </a:lnTo>
                      <a:lnTo>
                        <a:pt x="54" y="77"/>
                      </a:lnTo>
                      <a:lnTo>
                        <a:pt x="54" y="77"/>
                      </a:lnTo>
                      <a:lnTo>
                        <a:pt x="54" y="77"/>
                      </a:lnTo>
                      <a:lnTo>
                        <a:pt x="54" y="79"/>
                      </a:lnTo>
                      <a:lnTo>
                        <a:pt x="54" y="79"/>
                      </a:lnTo>
                      <a:lnTo>
                        <a:pt x="54" y="79"/>
                      </a:lnTo>
                      <a:lnTo>
                        <a:pt x="52" y="79"/>
                      </a:lnTo>
                      <a:lnTo>
                        <a:pt x="52" y="79"/>
                      </a:lnTo>
                      <a:lnTo>
                        <a:pt x="52" y="79"/>
                      </a:lnTo>
                      <a:lnTo>
                        <a:pt x="50" y="79"/>
                      </a:lnTo>
                      <a:lnTo>
                        <a:pt x="50" y="79"/>
                      </a:lnTo>
                      <a:lnTo>
                        <a:pt x="48" y="79"/>
                      </a:lnTo>
                      <a:lnTo>
                        <a:pt x="48" y="81"/>
                      </a:lnTo>
                      <a:lnTo>
                        <a:pt x="48" y="81"/>
                      </a:lnTo>
                      <a:lnTo>
                        <a:pt x="50" y="81"/>
                      </a:lnTo>
                      <a:lnTo>
                        <a:pt x="50" y="82"/>
                      </a:lnTo>
                      <a:lnTo>
                        <a:pt x="50" y="82"/>
                      </a:lnTo>
                      <a:lnTo>
                        <a:pt x="50" y="82"/>
                      </a:lnTo>
                      <a:lnTo>
                        <a:pt x="50" y="84"/>
                      </a:lnTo>
                      <a:lnTo>
                        <a:pt x="52" y="84"/>
                      </a:lnTo>
                      <a:lnTo>
                        <a:pt x="52" y="84"/>
                      </a:lnTo>
                      <a:lnTo>
                        <a:pt x="52" y="84"/>
                      </a:lnTo>
                      <a:lnTo>
                        <a:pt x="54" y="84"/>
                      </a:lnTo>
                      <a:lnTo>
                        <a:pt x="54" y="84"/>
                      </a:lnTo>
                      <a:lnTo>
                        <a:pt x="54" y="84"/>
                      </a:lnTo>
                      <a:lnTo>
                        <a:pt x="54" y="84"/>
                      </a:lnTo>
                      <a:lnTo>
                        <a:pt x="54" y="84"/>
                      </a:lnTo>
                      <a:lnTo>
                        <a:pt x="54" y="86"/>
                      </a:lnTo>
                      <a:lnTo>
                        <a:pt x="56" y="86"/>
                      </a:lnTo>
                      <a:lnTo>
                        <a:pt x="56" y="86"/>
                      </a:lnTo>
                      <a:lnTo>
                        <a:pt x="56" y="88"/>
                      </a:lnTo>
                      <a:lnTo>
                        <a:pt x="56" y="88"/>
                      </a:lnTo>
                      <a:lnTo>
                        <a:pt x="56" y="88"/>
                      </a:lnTo>
                      <a:lnTo>
                        <a:pt x="57" y="88"/>
                      </a:lnTo>
                      <a:lnTo>
                        <a:pt x="57" y="90"/>
                      </a:lnTo>
                      <a:lnTo>
                        <a:pt x="57" y="90"/>
                      </a:lnTo>
                      <a:lnTo>
                        <a:pt x="57" y="90"/>
                      </a:lnTo>
                      <a:lnTo>
                        <a:pt x="57" y="92"/>
                      </a:lnTo>
                      <a:lnTo>
                        <a:pt x="57" y="92"/>
                      </a:lnTo>
                      <a:lnTo>
                        <a:pt x="57" y="92"/>
                      </a:lnTo>
                      <a:lnTo>
                        <a:pt x="57" y="92"/>
                      </a:lnTo>
                      <a:lnTo>
                        <a:pt x="57" y="94"/>
                      </a:lnTo>
                      <a:lnTo>
                        <a:pt x="57" y="94"/>
                      </a:lnTo>
                      <a:lnTo>
                        <a:pt x="59" y="94"/>
                      </a:lnTo>
                      <a:lnTo>
                        <a:pt x="59" y="96"/>
                      </a:lnTo>
                      <a:lnTo>
                        <a:pt x="59" y="96"/>
                      </a:lnTo>
                      <a:lnTo>
                        <a:pt x="61" y="96"/>
                      </a:lnTo>
                      <a:lnTo>
                        <a:pt x="61" y="96"/>
                      </a:lnTo>
                      <a:lnTo>
                        <a:pt x="61" y="96"/>
                      </a:lnTo>
                      <a:lnTo>
                        <a:pt x="61" y="98"/>
                      </a:lnTo>
                      <a:lnTo>
                        <a:pt x="61" y="98"/>
                      </a:lnTo>
                      <a:lnTo>
                        <a:pt x="61" y="98"/>
                      </a:lnTo>
                      <a:lnTo>
                        <a:pt x="63" y="98"/>
                      </a:lnTo>
                      <a:lnTo>
                        <a:pt x="63" y="98"/>
                      </a:lnTo>
                      <a:lnTo>
                        <a:pt x="63" y="100"/>
                      </a:lnTo>
                      <a:lnTo>
                        <a:pt x="63" y="100"/>
                      </a:lnTo>
                      <a:lnTo>
                        <a:pt x="63" y="100"/>
                      </a:lnTo>
                      <a:lnTo>
                        <a:pt x="63" y="100"/>
                      </a:lnTo>
                      <a:lnTo>
                        <a:pt x="65" y="100"/>
                      </a:lnTo>
                      <a:lnTo>
                        <a:pt x="65" y="100"/>
                      </a:lnTo>
                      <a:lnTo>
                        <a:pt x="65" y="102"/>
                      </a:lnTo>
                      <a:lnTo>
                        <a:pt x="67" y="102"/>
                      </a:lnTo>
                      <a:lnTo>
                        <a:pt x="67" y="102"/>
                      </a:lnTo>
                      <a:lnTo>
                        <a:pt x="67" y="102"/>
                      </a:lnTo>
                      <a:lnTo>
                        <a:pt x="67" y="102"/>
                      </a:lnTo>
                      <a:lnTo>
                        <a:pt x="69" y="102"/>
                      </a:lnTo>
                      <a:lnTo>
                        <a:pt x="69" y="104"/>
                      </a:lnTo>
                      <a:lnTo>
                        <a:pt x="69" y="104"/>
                      </a:lnTo>
                      <a:lnTo>
                        <a:pt x="67" y="104"/>
                      </a:lnTo>
                      <a:lnTo>
                        <a:pt x="67" y="104"/>
                      </a:lnTo>
                      <a:lnTo>
                        <a:pt x="67" y="104"/>
                      </a:lnTo>
                      <a:lnTo>
                        <a:pt x="67" y="104"/>
                      </a:lnTo>
                      <a:lnTo>
                        <a:pt x="67" y="104"/>
                      </a:lnTo>
                      <a:lnTo>
                        <a:pt x="67" y="105"/>
                      </a:lnTo>
                      <a:lnTo>
                        <a:pt x="65" y="105"/>
                      </a:lnTo>
                      <a:lnTo>
                        <a:pt x="65" y="105"/>
                      </a:lnTo>
                      <a:lnTo>
                        <a:pt x="65" y="107"/>
                      </a:lnTo>
                      <a:lnTo>
                        <a:pt x="65" y="107"/>
                      </a:lnTo>
                      <a:lnTo>
                        <a:pt x="65" y="107"/>
                      </a:lnTo>
                      <a:lnTo>
                        <a:pt x="65" y="109"/>
                      </a:lnTo>
                      <a:lnTo>
                        <a:pt x="65" y="109"/>
                      </a:lnTo>
                      <a:lnTo>
                        <a:pt x="65" y="109"/>
                      </a:lnTo>
                      <a:lnTo>
                        <a:pt x="65" y="109"/>
                      </a:lnTo>
                      <a:lnTo>
                        <a:pt x="67" y="109"/>
                      </a:lnTo>
                      <a:lnTo>
                        <a:pt x="67" y="111"/>
                      </a:lnTo>
                      <a:lnTo>
                        <a:pt x="65" y="111"/>
                      </a:lnTo>
                      <a:lnTo>
                        <a:pt x="65" y="111"/>
                      </a:lnTo>
                      <a:lnTo>
                        <a:pt x="65" y="111"/>
                      </a:lnTo>
                      <a:lnTo>
                        <a:pt x="65" y="111"/>
                      </a:lnTo>
                      <a:lnTo>
                        <a:pt x="63" y="111"/>
                      </a:lnTo>
                      <a:lnTo>
                        <a:pt x="63" y="111"/>
                      </a:lnTo>
                      <a:lnTo>
                        <a:pt x="63" y="113"/>
                      </a:lnTo>
                      <a:lnTo>
                        <a:pt x="63" y="113"/>
                      </a:lnTo>
                      <a:lnTo>
                        <a:pt x="63" y="113"/>
                      </a:lnTo>
                      <a:lnTo>
                        <a:pt x="63" y="113"/>
                      </a:lnTo>
                      <a:lnTo>
                        <a:pt x="63" y="115"/>
                      </a:lnTo>
                      <a:lnTo>
                        <a:pt x="63" y="115"/>
                      </a:lnTo>
                      <a:lnTo>
                        <a:pt x="63" y="115"/>
                      </a:lnTo>
                      <a:lnTo>
                        <a:pt x="63" y="115"/>
                      </a:lnTo>
                      <a:lnTo>
                        <a:pt x="65" y="115"/>
                      </a:lnTo>
                      <a:lnTo>
                        <a:pt x="65" y="115"/>
                      </a:lnTo>
                      <a:lnTo>
                        <a:pt x="65" y="117"/>
                      </a:lnTo>
                      <a:lnTo>
                        <a:pt x="67" y="117"/>
                      </a:lnTo>
                      <a:lnTo>
                        <a:pt x="67" y="117"/>
                      </a:lnTo>
                      <a:lnTo>
                        <a:pt x="67" y="117"/>
                      </a:lnTo>
                      <a:lnTo>
                        <a:pt x="67" y="117"/>
                      </a:lnTo>
                      <a:lnTo>
                        <a:pt x="67" y="119"/>
                      </a:lnTo>
                      <a:lnTo>
                        <a:pt x="67" y="119"/>
                      </a:lnTo>
                      <a:lnTo>
                        <a:pt x="69" y="119"/>
                      </a:lnTo>
                      <a:lnTo>
                        <a:pt x="69" y="119"/>
                      </a:lnTo>
                      <a:lnTo>
                        <a:pt x="69" y="119"/>
                      </a:lnTo>
                      <a:lnTo>
                        <a:pt x="71" y="119"/>
                      </a:lnTo>
                      <a:lnTo>
                        <a:pt x="71" y="119"/>
                      </a:lnTo>
                      <a:lnTo>
                        <a:pt x="69" y="119"/>
                      </a:lnTo>
                      <a:lnTo>
                        <a:pt x="69" y="121"/>
                      </a:lnTo>
                      <a:lnTo>
                        <a:pt x="69" y="121"/>
                      </a:lnTo>
                      <a:lnTo>
                        <a:pt x="69" y="121"/>
                      </a:lnTo>
                      <a:lnTo>
                        <a:pt x="69" y="121"/>
                      </a:lnTo>
                      <a:lnTo>
                        <a:pt x="69" y="123"/>
                      </a:lnTo>
                      <a:lnTo>
                        <a:pt x="69" y="123"/>
                      </a:lnTo>
                      <a:lnTo>
                        <a:pt x="69" y="125"/>
                      </a:lnTo>
                      <a:lnTo>
                        <a:pt x="71" y="125"/>
                      </a:lnTo>
                      <a:lnTo>
                        <a:pt x="71" y="123"/>
                      </a:lnTo>
                      <a:lnTo>
                        <a:pt x="71" y="123"/>
                      </a:lnTo>
                      <a:lnTo>
                        <a:pt x="71" y="121"/>
                      </a:lnTo>
                      <a:lnTo>
                        <a:pt x="71" y="121"/>
                      </a:lnTo>
                      <a:lnTo>
                        <a:pt x="71" y="121"/>
                      </a:lnTo>
                      <a:lnTo>
                        <a:pt x="73" y="121"/>
                      </a:lnTo>
                      <a:lnTo>
                        <a:pt x="73" y="121"/>
                      </a:lnTo>
                      <a:lnTo>
                        <a:pt x="71" y="121"/>
                      </a:lnTo>
                      <a:lnTo>
                        <a:pt x="71" y="123"/>
                      </a:lnTo>
                      <a:lnTo>
                        <a:pt x="73" y="123"/>
                      </a:lnTo>
                      <a:lnTo>
                        <a:pt x="73" y="123"/>
                      </a:lnTo>
                      <a:lnTo>
                        <a:pt x="73" y="123"/>
                      </a:lnTo>
                      <a:lnTo>
                        <a:pt x="73" y="123"/>
                      </a:lnTo>
                      <a:lnTo>
                        <a:pt x="73" y="123"/>
                      </a:lnTo>
                      <a:lnTo>
                        <a:pt x="75" y="123"/>
                      </a:lnTo>
                      <a:lnTo>
                        <a:pt x="75" y="121"/>
                      </a:lnTo>
                      <a:lnTo>
                        <a:pt x="75" y="121"/>
                      </a:lnTo>
                      <a:lnTo>
                        <a:pt x="75" y="121"/>
                      </a:lnTo>
                      <a:lnTo>
                        <a:pt x="75" y="121"/>
                      </a:lnTo>
                      <a:lnTo>
                        <a:pt x="77" y="121"/>
                      </a:lnTo>
                      <a:lnTo>
                        <a:pt x="77" y="121"/>
                      </a:lnTo>
                      <a:lnTo>
                        <a:pt x="77" y="121"/>
                      </a:lnTo>
                      <a:lnTo>
                        <a:pt x="78" y="121"/>
                      </a:lnTo>
                      <a:lnTo>
                        <a:pt x="78" y="121"/>
                      </a:lnTo>
                      <a:lnTo>
                        <a:pt x="78" y="121"/>
                      </a:lnTo>
                      <a:lnTo>
                        <a:pt x="78" y="123"/>
                      </a:lnTo>
                      <a:lnTo>
                        <a:pt x="80" y="123"/>
                      </a:lnTo>
                      <a:lnTo>
                        <a:pt x="80" y="123"/>
                      </a:lnTo>
                      <a:lnTo>
                        <a:pt x="80" y="125"/>
                      </a:lnTo>
                      <a:lnTo>
                        <a:pt x="78" y="125"/>
                      </a:lnTo>
                      <a:lnTo>
                        <a:pt x="78" y="125"/>
                      </a:lnTo>
                      <a:lnTo>
                        <a:pt x="78" y="125"/>
                      </a:lnTo>
                      <a:lnTo>
                        <a:pt x="78" y="125"/>
                      </a:lnTo>
                      <a:lnTo>
                        <a:pt x="78" y="125"/>
                      </a:lnTo>
                      <a:lnTo>
                        <a:pt x="78" y="127"/>
                      </a:lnTo>
                      <a:lnTo>
                        <a:pt x="78" y="127"/>
                      </a:lnTo>
                      <a:lnTo>
                        <a:pt x="77" y="127"/>
                      </a:lnTo>
                      <a:lnTo>
                        <a:pt x="77" y="127"/>
                      </a:lnTo>
                      <a:lnTo>
                        <a:pt x="77" y="127"/>
                      </a:lnTo>
                      <a:lnTo>
                        <a:pt x="75" y="127"/>
                      </a:lnTo>
                      <a:lnTo>
                        <a:pt x="75" y="127"/>
                      </a:lnTo>
                      <a:lnTo>
                        <a:pt x="75" y="125"/>
                      </a:lnTo>
                      <a:lnTo>
                        <a:pt x="75" y="125"/>
                      </a:lnTo>
                      <a:lnTo>
                        <a:pt x="75" y="125"/>
                      </a:lnTo>
                      <a:lnTo>
                        <a:pt x="73" y="125"/>
                      </a:lnTo>
                      <a:lnTo>
                        <a:pt x="73" y="125"/>
                      </a:lnTo>
                      <a:lnTo>
                        <a:pt x="73" y="127"/>
                      </a:lnTo>
                      <a:lnTo>
                        <a:pt x="73" y="127"/>
                      </a:lnTo>
                      <a:lnTo>
                        <a:pt x="73" y="128"/>
                      </a:lnTo>
                      <a:lnTo>
                        <a:pt x="73" y="128"/>
                      </a:lnTo>
                      <a:lnTo>
                        <a:pt x="73" y="130"/>
                      </a:lnTo>
                      <a:lnTo>
                        <a:pt x="75" y="130"/>
                      </a:lnTo>
                      <a:lnTo>
                        <a:pt x="75" y="128"/>
                      </a:lnTo>
                      <a:lnTo>
                        <a:pt x="75" y="128"/>
                      </a:lnTo>
                      <a:lnTo>
                        <a:pt x="75" y="128"/>
                      </a:lnTo>
                      <a:lnTo>
                        <a:pt x="75" y="128"/>
                      </a:lnTo>
                      <a:lnTo>
                        <a:pt x="77" y="128"/>
                      </a:lnTo>
                      <a:lnTo>
                        <a:pt x="77" y="128"/>
                      </a:lnTo>
                      <a:lnTo>
                        <a:pt x="77" y="128"/>
                      </a:lnTo>
                      <a:lnTo>
                        <a:pt x="77" y="130"/>
                      </a:lnTo>
                      <a:lnTo>
                        <a:pt x="77" y="130"/>
                      </a:lnTo>
                      <a:lnTo>
                        <a:pt x="77" y="130"/>
                      </a:lnTo>
                      <a:lnTo>
                        <a:pt x="77" y="130"/>
                      </a:lnTo>
                      <a:lnTo>
                        <a:pt x="78" y="130"/>
                      </a:lnTo>
                      <a:lnTo>
                        <a:pt x="78" y="132"/>
                      </a:lnTo>
                      <a:lnTo>
                        <a:pt x="78" y="132"/>
                      </a:lnTo>
                      <a:lnTo>
                        <a:pt x="78" y="132"/>
                      </a:lnTo>
                      <a:lnTo>
                        <a:pt x="78" y="132"/>
                      </a:lnTo>
                      <a:lnTo>
                        <a:pt x="78" y="134"/>
                      </a:lnTo>
                      <a:lnTo>
                        <a:pt x="78" y="134"/>
                      </a:lnTo>
                      <a:lnTo>
                        <a:pt x="78" y="134"/>
                      </a:lnTo>
                      <a:lnTo>
                        <a:pt x="78" y="136"/>
                      </a:lnTo>
                      <a:lnTo>
                        <a:pt x="78" y="136"/>
                      </a:lnTo>
                      <a:lnTo>
                        <a:pt x="78" y="136"/>
                      </a:lnTo>
                      <a:lnTo>
                        <a:pt x="78" y="138"/>
                      </a:lnTo>
                      <a:lnTo>
                        <a:pt x="78" y="138"/>
                      </a:lnTo>
                      <a:lnTo>
                        <a:pt x="78" y="138"/>
                      </a:lnTo>
                      <a:lnTo>
                        <a:pt x="78" y="140"/>
                      </a:lnTo>
                      <a:lnTo>
                        <a:pt x="78" y="140"/>
                      </a:lnTo>
                      <a:lnTo>
                        <a:pt x="78" y="140"/>
                      </a:lnTo>
                      <a:lnTo>
                        <a:pt x="78" y="138"/>
                      </a:lnTo>
                      <a:lnTo>
                        <a:pt x="78" y="138"/>
                      </a:lnTo>
                      <a:lnTo>
                        <a:pt x="77" y="138"/>
                      </a:lnTo>
                      <a:lnTo>
                        <a:pt x="77" y="138"/>
                      </a:lnTo>
                      <a:lnTo>
                        <a:pt x="77" y="140"/>
                      </a:lnTo>
                      <a:lnTo>
                        <a:pt x="77" y="140"/>
                      </a:lnTo>
                      <a:lnTo>
                        <a:pt x="75" y="140"/>
                      </a:lnTo>
                      <a:lnTo>
                        <a:pt x="75" y="140"/>
                      </a:lnTo>
                      <a:lnTo>
                        <a:pt x="75" y="140"/>
                      </a:lnTo>
                      <a:lnTo>
                        <a:pt x="75" y="140"/>
                      </a:lnTo>
                      <a:lnTo>
                        <a:pt x="75" y="142"/>
                      </a:lnTo>
                      <a:lnTo>
                        <a:pt x="75" y="142"/>
                      </a:lnTo>
                      <a:lnTo>
                        <a:pt x="75" y="144"/>
                      </a:lnTo>
                      <a:lnTo>
                        <a:pt x="75" y="144"/>
                      </a:lnTo>
                      <a:lnTo>
                        <a:pt x="75" y="144"/>
                      </a:lnTo>
                      <a:lnTo>
                        <a:pt x="77" y="144"/>
                      </a:lnTo>
                      <a:lnTo>
                        <a:pt x="77" y="146"/>
                      </a:lnTo>
                      <a:lnTo>
                        <a:pt x="77" y="146"/>
                      </a:lnTo>
                      <a:lnTo>
                        <a:pt x="77" y="146"/>
                      </a:lnTo>
                      <a:lnTo>
                        <a:pt x="78" y="146"/>
                      </a:lnTo>
                      <a:lnTo>
                        <a:pt x="78" y="146"/>
                      </a:lnTo>
                      <a:lnTo>
                        <a:pt x="78" y="148"/>
                      </a:lnTo>
                      <a:lnTo>
                        <a:pt x="78" y="148"/>
                      </a:lnTo>
                      <a:lnTo>
                        <a:pt x="78" y="148"/>
                      </a:lnTo>
                      <a:lnTo>
                        <a:pt x="78" y="148"/>
                      </a:lnTo>
                      <a:lnTo>
                        <a:pt x="78" y="148"/>
                      </a:lnTo>
                      <a:lnTo>
                        <a:pt x="78" y="150"/>
                      </a:lnTo>
                      <a:lnTo>
                        <a:pt x="78" y="150"/>
                      </a:lnTo>
                      <a:lnTo>
                        <a:pt x="78" y="150"/>
                      </a:lnTo>
                      <a:lnTo>
                        <a:pt x="77" y="150"/>
                      </a:lnTo>
                      <a:lnTo>
                        <a:pt x="77" y="150"/>
                      </a:lnTo>
                      <a:lnTo>
                        <a:pt x="77" y="151"/>
                      </a:lnTo>
                      <a:lnTo>
                        <a:pt x="75" y="151"/>
                      </a:lnTo>
                      <a:lnTo>
                        <a:pt x="75" y="151"/>
                      </a:lnTo>
                      <a:lnTo>
                        <a:pt x="75" y="150"/>
                      </a:lnTo>
                      <a:lnTo>
                        <a:pt x="75" y="150"/>
                      </a:lnTo>
                      <a:lnTo>
                        <a:pt x="75" y="151"/>
                      </a:lnTo>
                      <a:lnTo>
                        <a:pt x="73" y="151"/>
                      </a:lnTo>
                      <a:lnTo>
                        <a:pt x="73" y="151"/>
                      </a:lnTo>
                      <a:lnTo>
                        <a:pt x="73" y="151"/>
                      </a:lnTo>
                      <a:lnTo>
                        <a:pt x="73" y="151"/>
                      </a:lnTo>
                      <a:lnTo>
                        <a:pt x="73" y="153"/>
                      </a:lnTo>
                      <a:lnTo>
                        <a:pt x="73" y="153"/>
                      </a:lnTo>
                      <a:lnTo>
                        <a:pt x="73" y="155"/>
                      </a:lnTo>
                      <a:lnTo>
                        <a:pt x="73" y="155"/>
                      </a:lnTo>
                      <a:lnTo>
                        <a:pt x="73" y="155"/>
                      </a:lnTo>
                      <a:lnTo>
                        <a:pt x="73" y="155"/>
                      </a:lnTo>
                      <a:lnTo>
                        <a:pt x="73" y="157"/>
                      </a:lnTo>
                      <a:lnTo>
                        <a:pt x="71" y="157"/>
                      </a:lnTo>
                      <a:lnTo>
                        <a:pt x="71" y="157"/>
                      </a:lnTo>
                      <a:lnTo>
                        <a:pt x="73" y="157"/>
                      </a:lnTo>
                      <a:lnTo>
                        <a:pt x="73" y="157"/>
                      </a:lnTo>
                      <a:lnTo>
                        <a:pt x="71" y="157"/>
                      </a:lnTo>
                      <a:lnTo>
                        <a:pt x="71" y="157"/>
                      </a:lnTo>
                      <a:lnTo>
                        <a:pt x="69" y="157"/>
                      </a:lnTo>
                      <a:lnTo>
                        <a:pt x="69" y="157"/>
                      </a:lnTo>
                      <a:lnTo>
                        <a:pt x="69" y="157"/>
                      </a:lnTo>
                      <a:lnTo>
                        <a:pt x="69" y="157"/>
                      </a:lnTo>
                      <a:lnTo>
                        <a:pt x="69" y="157"/>
                      </a:lnTo>
                      <a:lnTo>
                        <a:pt x="67" y="157"/>
                      </a:lnTo>
                      <a:lnTo>
                        <a:pt x="67" y="157"/>
                      </a:lnTo>
                      <a:lnTo>
                        <a:pt x="67" y="157"/>
                      </a:lnTo>
                      <a:lnTo>
                        <a:pt x="65" y="157"/>
                      </a:lnTo>
                      <a:lnTo>
                        <a:pt x="65" y="157"/>
                      </a:lnTo>
                      <a:lnTo>
                        <a:pt x="65" y="155"/>
                      </a:lnTo>
                      <a:lnTo>
                        <a:pt x="65" y="155"/>
                      </a:lnTo>
                      <a:lnTo>
                        <a:pt x="65" y="155"/>
                      </a:lnTo>
                      <a:lnTo>
                        <a:pt x="65" y="153"/>
                      </a:lnTo>
                      <a:lnTo>
                        <a:pt x="65" y="153"/>
                      </a:lnTo>
                      <a:lnTo>
                        <a:pt x="65" y="151"/>
                      </a:lnTo>
                      <a:lnTo>
                        <a:pt x="67" y="151"/>
                      </a:lnTo>
                      <a:lnTo>
                        <a:pt x="67" y="151"/>
                      </a:lnTo>
                      <a:lnTo>
                        <a:pt x="67" y="150"/>
                      </a:lnTo>
                      <a:lnTo>
                        <a:pt x="65" y="150"/>
                      </a:lnTo>
                      <a:lnTo>
                        <a:pt x="65" y="150"/>
                      </a:lnTo>
                      <a:lnTo>
                        <a:pt x="63" y="150"/>
                      </a:lnTo>
                      <a:lnTo>
                        <a:pt x="63" y="150"/>
                      </a:lnTo>
                      <a:lnTo>
                        <a:pt x="63" y="150"/>
                      </a:lnTo>
                      <a:lnTo>
                        <a:pt x="61" y="150"/>
                      </a:lnTo>
                      <a:lnTo>
                        <a:pt x="61" y="150"/>
                      </a:lnTo>
                      <a:lnTo>
                        <a:pt x="61" y="148"/>
                      </a:lnTo>
                      <a:lnTo>
                        <a:pt x="61" y="148"/>
                      </a:lnTo>
                      <a:lnTo>
                        <a:pt x="61" y="148"/>
                      </a:lnTo>
                      <a:lnTo>
                        <a:pt x="63" y="148"/>
                      </a:lnTo>
                      <a:lnTo>
                        <a:pt x="63" y="146"/>
                      </a:lnTo>
                      <a:lnTo>
                        <a:pt x="63" y="146"/>
                      </a:lnTo>
                      <a:lnTo>
                        <a:pt x="61" y="146"/>
                      </a:lnTo>
                      <a:lnTo>
                        <a:pt x="61" y="144"/>
                      </a:lnTo>
                      <a:lnTo>
                        <a:pt x="63" y="144"/>
                      </a:lnTo>
                      <a:lnTo>
                        <a:pt x="63" y="144"/>
                      </a:lnTo>
                      <a:lnTo>
                        <a:pt x="63" y="144"/>
                      </a:lnTo>
                      <a:lnTo>
                        <a:pt x="63" y="144"/>
                      </a:lnTo>
                      <a:lnTo>
                        <a:pt x="63" y="142"/>
                      </a:lnTo>
                      <a:lnTo>
                        <a:pt x="63" y="142"/>
                      </a:lnTo>
                      <a:lnTo>
                        <a:pt x="63" y="142"/>
                      </a:lnTo>
                      <a:lnTo>
                        <a:pt x="63" y="140"/>
                      </a:lnTo>
                      <a:lnTo>
                        <a:pt x="63" y="140"/>
                      </a:lnTo>
                      <a:lnTo>
                        <a:pt x="63" y="140"/>
                      </a:lnTo>
                      <a:lnTo>
                        <a:pt x="61" y="140"/>
                      </a:lnTo>
                      <a:lnTo>
                        <a:pt x="61" y="140"/>
                      </a:lnTo>
                      <a:lnTo>
                        <a:pt x="61" y="140"/>
                      </a:lnTo>
                      <a:lnTo>
                        <a:pt x="61" y="140"/>
                      </a:lnTo>
                      <a:lnTo>
                        <a:pt x="61" y="140"/>
                      </a:lnTo>
                      <a:lnTo>
                        <a:pt x="61" y="140"/>
                      </a:lnTo>
                      <a:lnTo>
                        <a:pt x="59" y="140"/>
                      </a:lnTo>
                      <a:lnTo>
                        <a:pt x="59" y="140"/>
                      </a:lnTo>
                      <a:lnTo>
                        <a:pt x="59" y="140"/>
                      </a:lnTo>
                      <a:lnTo>
                        <a:pt x="57" y="140"/>
                      </a:lnTo>
                      <a:lnTo>
                        <a:pt x="57" y="140"/>
                      </a:lnTo>
                      <a:lnTo>
                        <a:pt x="57" y="140"/>
                      </a:lnTo>
                      <a:lnTo>
                        <a:pt x="57" y="140"/>
                      </a:lnTo>
                      <a:lnTo>
                        <a:pt x="56" y="140"/>
                      </a:lnTo>
                      <a:lnTo>
                        <a:pt x="56" y="140"/>
                      </a:lnTo>
                      <a:lnTo>
                        <a:pt x="56" y="140"/>
                      </a:lnTo>
                      <a:lnTo>
                        <a:pt x="54" y="140"/>
                      </a:lnTo>
                      <a:lnTo>
                        <a:pt x="54" y="140"/>
                      </a:lnTo>
                      <a:lnTo>
                        <a:pt x="54" y="140"/>
                      </a:lnTo>
                      <a:lnTo>
                        <a:pt x="54" y="140"/>
                      </a:lnTo>
                      <a:lnTo>
                        <a:pt x="52" y="140"/>
                      </a:lnTo>
                      <a:lnTo>
                        <a:pt x="52" y="140"/>
                      </a:lnTo>
                      <a:lnTo>
                        <a:pt x="52" y="140"/>
                      </a:lnTo>
                      <a:lnTo>
                        <a:pt x="52" y="138"/>
                      </a:lnTo>
                      <a:lnTo>
                        <a:pt x="50" y="138"/>
                      </a:lnTo>
                      <a:lnTo>
                        <a:pt x="50" y="138"/>
                      </a:lnTo>
                      <a:lnTo>
                        <a:pt x="50" y="138"/>
                      </a:lnTo>
                      <a:lnTo>
                        <a:pt x="48" y="138"/>
                      </a:lnTo>
                      <a:lnTo>
                        <a:pt x="48" y="136"/>
                      </a:lnTo>
                      <a:lnTo>
                        <a:pt x="48" y="136"/>
                      </a:lnTo>
                      <a:lnTo>
                        <a:pt x="48" y="138"/>
                      </a:lnTo>
                      <a:lnTo>
                        <a:pt x="48" y="138"/>
                      </a:lnTo>
                      <a:lnTo>
                        <a:pt x="48" y="136"/>
                      </a:lnTo>
                      <a:lnTo>
                        <a:pt x="48" y="136"/>
                      </a:lnTo>
                      <a:lnTo>
                        <a:pt x="48" y="134"/>
                      </a:lnTo>
                      <a:lnTo>
                        <a:pt x="48" y="134"/>
                      </a:lnTo>
                      <a:lnTo>
                        <a:pt x="48" y="132"/>
                      </a:lnTo>
                      <a:lnTo>
                        <a:pt x="48" y="132"/>
                      </a:lnTo>
                      <a:lnTo>
                        <a:pt x="48" y="132"/>
                      </a:lnTo>
                      <a:lnTo>
                        <a:pt x="48" y="132"/>
                      </a:lnTo>
                      <a:lnTo>
                        <a:pt x="48" y="130"/>
                      </a:lnTo>
                      <a:lnTo>
                        <a:pt x="48" y="130"/>
                      </a:lnTo>
                      <a:lnTo>
                        <a:pt x="48" y="128"/>
                      </a:lnTo>
                      <a:lnTo>
                        <a:pt x="48" y="128"/>
                      </a:lnTo>
                      <a:lnTo>
                        <a:pt x="48" y="127"/>
                      </a:lnTo>
                      <a:lnTo>
                        <a:pt x="48" y="127"/>
                      </a:lnTo>
                      <a:lnTo>
                        <a:pt x="48" y="127"/>
                      </a:lnTo>
                      <a:lnTo>
                        <a:pt x="48" y="127"/>
                      </a:lnTo>
                      <a:lnTo>
                        <a:pt x="48" y="125"/>
                      </a:lnTo>
                      <a:lnTo>
                        <a:pt x="48" y="125"/>
                      </a:lnTo>
                      <a:lnTo>
                        <a:pt x="48" y="125"/>
                      </a:lnTo>
                      <a:lnTo>
                        <a:pt x="48" y="125"/>
                      </a:lnTo>
                      <a:lnTo>
                        <a:pt x="46" y="125"/>
                      </a:lnTo>
                      <a:lnTo>
                        <a:pt x="46" y="125"/>
                      </a:lnTo>
                      <a:lnTo>
                        <a:pt x="46" y="125"/>
                      </a:lnTo>
                      <a:lnTo>
                        <a:pt x="46" y="125"/>
                      </a:lnTo>
                      <a:lnTo>
                        <a:pt x="46" y="125"/>
                      </a:lnTo>
                      <a:lnTo>
                        <a:pt x="46" y="123"/>
                      </a:lnTo>
                      <a:lnTo>
                        <a:pt x="46" y="123"/>
                      </a:lnTo>
                      <a:lnTo>
                        <a:pt x="46" y="123"/>
                      </a:lnTo>
                      <a:lnTo>
                        <a:pt x="46" y="123"/>
                      </a:lnTo>
                      <a:lnTo>
                        <a:pt x="48" y="123"/>
                      </a:lnTo>
                      <a:lnTo>
                        <a:pt x="48" y="121"/>
                      </a:lnTo>
                      <a:lnTo>
                        <a:pt x="46" y="121"/>
                      </a:lnTo>
                      <a:lnTo>
                        <a:pt x="46" y="121"/>
                      </a:lnTo>
                      <a:lnTo>
                        <a:pt x="46" y="121"/>
                      </a:lnTo>
                      <a:lnTo>
                        <a:pt x="46" y="121"/>
                      </a:lnTo>
                      <a:lnTo>
                        <a:pt x="44" y="121"/>
                      </a:lnTo>
                      <a:lnTo>
                        <a:pt x="44" y="121"/>
                      </a:lnTo>
                      <a:lnTo>
                        <a:pt x="44" y="119"/>
                      </a:lnTo>
                      <a:lnTo>
                        <a:pt x="44" y="119"/>
                      </a:lnTo>
                      <a:lnTo>
                        <a:pt x="44" y="117"/>
                      </a:lnTo>
                      <a:lnTo>
                        <a:pt x="42" y="117"/>
                      </a:lnTo>
                      <a:lnTo>
                        <a:pt x="42" y="117"/>
                      </a:lnTo>
                      <a:lnTo>
                        <a:pt x="42" y="117"/>
                      </a:lnTo>
                      <a:lnTo>
                        <a:pt x="42" y="117"/>
                      </a:lnTo>
                      <a:lnTo>
                        <a:pt x="42" y="117"/>
                      </a:lnTo>
                      <a:lnTo>
                        <a:pt x="40" y="117"/>
                      </a:lnTo>
                      <a:lnTo>
                        <a:pt x="40" y="115"/>
                      </a:lnTo>
                      <a:lnTo>
                        <a:pt x="40" y="115"/>
                      </a:lnTo>
                      <a:lnTo>
                        <a:pt x="40" y="115"/>
                      </a:lnTo>
                      <a:lnTo>
                        <a:pt x="40" y="115"/>
                      </a:lnTo>
                      <a:lnTo>
                        <a:pt x="38" y="115"/>
                      </a:lnTo>
                      <a:lnTo>
                        <a:pt x="38" y="113"/>
                      </a:lnTo>
                      <a:lnTo>
                        <a:pt x="38" y="113"/>
                      </a:lnTo>
                      <a:lnTo>
                        <a:pt x="38" y="113"/>
                      </a:lnTo>
                      <a:lnTo>
                        <a:pt x="38" y="111"/>
                      </a:lnTo>
                      <a:lnTo>
                        <a:pt x="36" y="111"/>
                      </a:lnTo>
                      <a:lnTo>
                        <a:pt x="36" y="111"/>
                      </a:lnTo>
                      <a:lnTo>
                        <a:pt x="36" y="109"/>
                      </a:lnTo>
                      <a:lnTo>
                        <a:pt x="36" y="109"/>
                      </a:lnTo>
                      <a:lnTo>
                        <a:pt x="38" y="109"/>
                      </a:lnTo>
                      <a:lnTo>
                        <a:pt x="38" y="109"/>
                      </a:lnTo>
                      <a:lnTo>
                        <a:pt x="38" y="107"/>
                      </a:lnTo>
                      <a:lnTo>
                        <a:pt x="38" y="107"/>
                      </a:lnTo>
                      <a:lnTo>
                        <a:pt x="38" y="107"/>
                      </a:lnTo>
                      <a:lnTo>
                        <a:pt x="38" y="105"/>
                      </a:lnTo>
                      <a:lnTo>
                        <a:pt x="40" y="105"/>
                      </a:lnTo>
                      <a:lnTo>
                        <a:pt x="40" y="105"/>
                      </a:lnTo>
                      <a:lnTo>
                        <a:pt x="40" y="105"/>
                      </a:lnTo>
                      <a:lnTo>
                        <a:pt x="40" y="104"/>
                      </a:lnTo>
                      <a:lnTo>
                        <a:pt x="40" y="104"/>
                      </a:lnTo>
                      <a:lnTo>
                        <a:pt x="40" y="104"/>
                      </a:lnTo>
                      <a:lnTo>
                        <a:pt x="40" y="102"/>
                      </a:lnTo>
                      <a:lnTo>
                        <a:pt x="40" y="102"/>
                      </a:lnTo>
                      <a:lnTo>
                        <a:pt x="40" y="102"/>
                      </a:lnTo>
                      <a:lnTo>
                        <a:pt x="40" y="100"/>
                      </a:lnTo>
                      <a:lnTo>
                        <a:pt x="40" y="100"/>
                      </a:lnTo>
                      <a:lnTo>
                        <a:pt x="40" y="100"/>
                      </a:lnTo>
                      <a:lnTo>
                        <a:pt x="40" y="100"/>
                      </a:lnTo>
                      <a:lnTo>
                        <a:pt x="40" y="100"/>
                      </a:lnTo>
                      <a:lnTo>
                        <a:pt x="40" y="100"/>
                      </a:lnTo>
                      <a:lnTo>
                        <a:pt x="40" y="98"/>
                      </a:lnTo>
                      <a:lnTo>
                        <a:pt x="40" y="98"/>
                      </a:lnTo>
                      <a:lnTo>
                        <a:pt x="40" y="96"/>
                      </a:lnTo>
                      <a:lnTo>
                        <a:pt x="40" y="96"/>
                      </a:lnTo>
                      <a:lnTo>
                        <a:pt x="40" y="96"/>
                      </a:lnTo>
                      <a:lnTo>
                        <a:pt x="40" y="96"/>
                      </a:lnTo>
                      <a:lnTo>
                        <a:pt x="40" y="94"/>
                      </a:lnTo>
                      <a:lnTo>
                        <a:pt x="40" y="94"/>
                      </a:lnTo>
                      <a:lnTo>
                        <a:pt x="40" y="94"/>
                      </a:lnTo>
                      <a:lnTo>
                        <a:pt x="38" y="94"/>
                      </a:lnTo>
                      <a:lnTo>
                        <a:pt x="38" y="94"/>
                      </a:lnTo>
                      <a:lnTo>
                        <a:pt x="38" y="94"/>
                      </a:lnTo>
                      <a:lnTo>
                        <a:pt x="36" y="94"/>
                      </a:lnTo>
                      <a:lnTo>
                        <a:pt x="36" y="94"/>
                      </a:lnTo>
                      <a:lnTo>
                        <a:pt x="36" y="94"/>
                      </a:lnTo>
                      <a:lnTo>
                        <a:pt x="34" y="94"/>
                      </a:lnTo>
                      <a:lnTo>
                        <a:pt x="34" y="94"/>
                      </a:lnTo>
                      <a:lnTo>
                        <a:pt x="34" y="94"/>
                      </a:lnTo>
                      <a:lnTo>
                        <a:pt x="34" y="94"/>
                      </a:lnTo>
                      <a:lnTo>
                        <a:pt x="33" y="94"/>
                      </a:lnTo>
                      <a:lnTo>
                        <a:pt x="33" y="96"/>
                      </a:lnTo>
                      <a:lnTo>
                        <a:pt x="33" y="96"/>
                      </a:lnTo>
                      <a:lnTo>
                        <a:pt x="33" y="96"/>
                      </a:lnTo>
                      <a:lnTo>
                        <a:pt x="31" y="96"/>
                      </a:lnTo>
                      <a:lnTo>
                        <a:pt x="31" y="98"/>
                      </a:lnTo>
                      <a:lnTo>
                        <a:pt x="31" y="98"/>
                      </a:lnTo>
                      <a:lnTo>
                        <a:pt x="31" y="98"/>
                      </a:lnTo>
                      <a:lnTo>
                        <a:pt x="31" y="98"/>
                      </a:lnTo>
                      <a:lnTo>
                        <a:pt x="29" y="98"/>
                      </a:lnTo>
                      <a:lnTo>
                        <a:pt x="29" y="100"/>
                      </a:lnTo>
                      <a:lnTo>
                        <a:pt x="29" y="100"/>
                      </a:lnTo>
                      <a:lnTo>
                        <a:pt x="29" y="100"/>
                      </a:lnTo>
                      <a:lnTo>
                        <a:pt x="29" y="100"/>
                      </a:lnTo>
                      <a:lnTo>
                        <a:pt x="27" y="100"/>
                      </a:lnTo>
                      <a:lnTo>
                        <a:pt x="27" y="100"/>
                      </a:lnTo>
                      <a:lnTo>
                        <a:pt x="27" y="102"/>
                      </a:lnTo>
                      <a:lnTo>
                        <a:pt x="29" y="102"/>
                      </a:lnTo>
                      <a:lnTo>
                        <a:pt x="29" y="102"/>
                      </a:lnTo>
                      <a:lnTo>
                        <a:pt x="29" y="104"/>
                      </a:lnTo>
                      <a:lnTo>
                        <a:pt x="29" y="104"/>
                      </a:lnTo>
                      <a:lnTo>
                        <a:pt x="29" y="104"/>
                      </a:lnTo>
                      <a:lnTo>
                        <a:pt x="29" y="104"/>
                      </a:lnTo>
                      <a:lnTo>
                        <a:pt x="31" y="104"/>
                      </a:lnTo>
                      <a:lnTo>
                        <a:pt x="31" y="105"/>
                      </a:lnTo>
                      <a:lnTo>
                        <a:pt x="31" y="105"/>
                      </a:lnTo>
                      <a:lnTo>
                        <a:pt x="31" y="105"/>
                      </a:lnTo>
                      <a:lnTo>
                        <a:pt x="31" y="107"/>
                      </a:lnTo>
                      <a:lnTo>
                        <a:pt x="31" y="107"/>
                      </a:lnTo>
                      <a:lnTo>
                        <a:pt x="31" y="107"/>
                      </a:lnTo>
                      <a:lnTo>
                        <a:pt x="31" y="109"/>
                      </a:lnTo>
                      <a:lnTo>
                        <a:pt x="31" y="109"/>
                      </a:lnTo>
                      <a:lnTo>
                        <a:pt x="31" y="109"/>
                      </a:lnTo>
                      <a:lnTo>
                        <a:pt x="31" y="111"/>
                      </a:lnTo>
                      <a:lnTo>
                        <a:pt x="31" y="111"/>
                      </a:lnTo>
                      <a:lnTo>
                        <a:pt x="31" y="111"/>
                      </a:lnTo>
                      <a:lnTo>
                        <a:pt x="31" y="113"/>
                      </a:lnTo>
                      <a:lnTo>
                        <a:pt x="31" y="113"/>
                      </a:lnTo>
                      <a:lnTo>
                        <a:pt x="31" y="115"/>
                      </a:lnTo>
                      <a:lnTo>
                        <a:pt x="31" y="115"/>
                      </a:lnTo>
                      <a:lnTo>
                        <a:pt x="31" y="117"/>
                      </a:lnTo>
                      <a:lnTo>
                        <a:pt x="31" y="117"/>
                      </a:lnTo>
                      <a:lnTo>
                        <a:pt x="31" y="117"/>
                      </a:lnTo>
                      <a:lnTo>
                        <a:pt x="31" y="117"/>
                      </a:lnTo>
                      <a:lnTo>
                        <a:pt x="31" y="119"/>
                      </a:lnTo>
                      <a:lnTo>
                        <a:pt x="29" y="119"/>
                      </a:lnTo>
                      <a:lnTo>
                        <a:pt x="29" y="119"/>
                      </a:lnTo>
                      <a:lnTo>
                        <a:pt x="29" y="121"/>
                      </a:lnTo>
                      <a:lnTo>
                        <a:pt x="29" y="121"/>
                      </a:lnTo>
                      <a:lnTo>
                        <a:pt x="29" y="123"/>
                      </a:lnTo>
                      <a:lnTo>
                        <a:pt x="29" y="123"/>
                      </a:lnTo>
                      <a:lnTo>
                        <a:pt x="29" y="125"/>
                      </a:lnTo>
                      <a:lnTo>
                        <a:pt x="29" y="125"/>
                      </a:lnTo>
                      <a:lnTo>
                        <a:pt x="29" y="125"/>
                      </a:lnTo>
                      <a:lnTo>
                        <a:pt x="29" y="127"/>
                      </a:lnTo>
                      <a:lnTo>
                        <a:pt x="29" y="127"/>
                      </a:lnTo>
                      <a:lnTo>
                        <a:pt x="31" y="127"/>
                      </a:lnTo>
                      <a:lnTo>
                        <a:pt x="31" y="128"/>
                      </a:lnTo>
                      <a:lnTo>
                        <a:pt x="31" y="128"/>
                      </a:lnTo>
                      <a:lnTo>
                        <a:pt x="29" y="128"/>
                      </a:lnTo>
                      <a:lnTo>
                        <a:pt x="29" y="130"/>
                      </a:lnTo>
                      <a:lnTo>
                        <a:pt x="29" y="130"/>
                      </a:lnTo>
                      <a:lnTo>
                        <a:pt x="31" y="130"/>
                      </a:lnTo>
                      <a:lnTo>
                        <a:pt x="31" y="132"/>
                      </a:lnTo>
                      <a:lnTo>
                        <a:pt x="31" y="132"/>
                      </a:lnTo>
                      <a:lnTo>
                        <a:pt x="31" y="132"/>
                      </a:lnTo>
                      <a:lnTo>
                        <a:pt x="31" y="132"/>
                      </a:lnTo>
                      <a:lnTo>
                        <a:pt x="31" y="134"/>
                      </a:lnTo>
                      <a:lnTo>
                        <a:pt x="31" y="134"/>
                      </a:lnTo>
                      <a:lnTo>
                        <a:pt x="31" y="136"/>
                      </a:lnTo>
                      <a:lnTo>
                        <a:pt x="31" y="136"/>
                      </a:lnTo>
                      <a:lnTo>
                        <a:pt x="31" y="136"/>
                      </a:lnTo>
                      <a:lnTo>
                        <a:pt x="31" y="138"/>
                      </a:lnTo>
                      <a:lnTo>
                        <a:pt x="31" y="138"/>
                      </a:lnTo>
                      <a:lnTo>
                        <a:pt x="31" y="140"/>
                      </a:lnTo>
                      <a:lnTo>
                        <a:pt x="29" y="140"/>
                      </a:lnTo>
                      <a:lnTo>
                        <a:pt x="29" y="140"/>
                      </a:lnTo>
                      <a:lnTo>
                        <a:pt x="29" y="140"/>
                      </a:lnTo>
                      <a:lnTo>
                        <a:pt x="29" y="140"/>
                      </a:lnTo>
                      <a:lnTo>
                        <a:pt x="29" y="142"/>
                      </a:lnTo>
                      <a:lnTo>
                        <a:pt x="29" y="142"/>
                      </a:lnTo>
                      <a:lnTo>
                        <a:pt x="29" y="142"/>
                      </a:lnTo>
                      <a:lnTo>
                        <a:pt x="29" y="144"/>
                      </a:lnTo>
                      <a:lnTo>
                        <a:pt x="29" y="144"/>
                      </a:lnTo>
                      <a:lnTo>
                        <a:pt x="29" y="146"/>
                      </a:lnTo>
                      <a:lnTo>
                        <a:pt x="29" y="146"/>
                      </a:lnTo>
                      <a:lnTo>
                        <a:pt x="29" y="146"/>
                      </a:lnTo>
                      <a:lnTo>
                        <a:pt x="29" y="148"/>
                      </a:lnTo>
                      <a:lnTo>
                        <a:pt x="29" y="148"/>
                      </a:lnTo>
                      <a:lnTo>
                        <a:pt x="29" y="148"/>
                      </a:lnTo>
                      <a:lnTo>
                        <a:pt x="29" y="148"/>
                      </a:lnTo>
                      <a:lnTo>
                        <a:pt x="31" y="148"/>
                      </a:lnTo>
                      <a:lnTo>
                        <a:pt x="31" y="150"/>
                      </a:lnTo>
                      <a:lnTo>
                        <a:pt x="31" y="150"/>
                      </a:lnTo>
                      <a:lnTo>
                        <a:pt x="31" y="150"/>
                      </a:lnTo>
                      <a:lnTo>
                        <a:pt x="31" y="151"/>
                      </a:lnTo>
                      <a:lnTo>
                        <a:pt x="31" y="151"/>
                      </a:lnTo>
                      <a:lnTo>
                        <a:pt x="31" y="153"/>
                      </a:lnTo>
                      <a:lnTo>
                        <a:pt x="31" y="153"/>
                      </a:lnTo>
                      <a:lnTo>
                        <a:pt x="31" y="155"/>
                      </a:lnTo>
                      <a:lnTo>
                        <a:pt x="31" y="155"/>
                      </a:lnTo>
                      <a:lnTo>
                        <a:pt x="31" y="157"/>
                      </a:lnTo>
                      <a:lnTo>
                        <a:pt x="31" y="157"/>
                      </a:lnTo>
                      <a:lnTo>
                        <a:pt x="29" y="157"/>
                      </a:lnTo>
                      <a:lnTo>
                        <a:pt x="29" y="155"/>
                      </a:lnTo>
                      <a:lnTo>
                        <a:pt x="29" y="155"/>
                      </a:lnTo>
                      <a:lnTo>
                        <a:pt x="29" y="155"/>
                      </a:lnTo>
                      <a:lnTo>
                        <a:pt x="29" y="153"/>
                      </a:lnTo>
                      <a:lnTo>
                        <a:pt x="29" y="153"/>
                      </a:lnTo>
                      <a:lnTo>
                        <a:pt x="29" y="153"/>
                      </a:lnTo>
                      <a:lnTo>
                        <a:pt x="29" y="153"/>
                      </a:lnTo>
                      <a:lnTo>
                        <a:pt x="27" y="153"/>
                      </a:lnTo>
                      <a:lnTo>
                        <a:pt x="27" y="153"/>
                      </a:lnTo>
                      <a:lnTo>
                        <a:pt x="25" y="153"/>
                      </a:lnTo>
                      <a:lnTo>
                        <a:pt x="25" y="155"/>
                      </a:lnTo>
                      <a:lnTo>
                        <a:pt x="25" y="155"/>
                      </a:lnTo>
                      <a:lnTo>
                        <a:pt x="25" y="155"/>
                      </a:lnTo>
                      <a:lnTo>
                        <a:pt x="23" y="155"/>
                      </a:lnTo>
                      <a:lnTo>
                        <a:pt x="23" y="155"/>
                      </a:lnTo>
                      <a:lnTo>
                        <a:pt x="23" y="153"/>
                      </a:lnTo>
                      <a:lnTo>
                        <a:pt x="21" y="153"/>
                      </a:lnTo>
                      <a:lnTo>
                        <a:pt x="21" y="153"/>
                      </a:lnTo>
                      <a:lnTo>
                        <a:pt x="21" y="155"/>
                      </a:lnTo>
                      <a:lnTo>
                        <a:pt x="21" y="155"/>
                      </a:lnTo>
                      <a:lnTo>
                        <a:pt x="21" y="155"/>
                      </a:lnTo>
                      <a:lnTo>
                        <a:pt x="21" y="157"/>
                      </a:lnTo>
                      <a:lnTo>
                        <a:pt x="19" y="157"/>
                      </a:lnTo>
                      <a:lnTo>
                        <a:pt x="19" y="157"/>
                      </a:lnTo>
                      <a:lnTo>
                        <a:pt x="19" y="157"/>
                      </a:lnTo>
                      <a:lnTo>
                        <a:pt x="19" y="157"/>
                      </a:lnTo>
                      <a:lnTo>
                        <a:pt x="19" y="157"/>
                      </a:lnTo>
                      <a:lnTo>
                        <a:pt x="17" y="157"/>
                      </a:lnTo>
                      <a:lnTo>
                        <a:pt x="17" y="157"/>
                      </a:lnTo>
                      <a:lnTo>
                        <a:pt x="15" y="157"/>
                      </a:lnTo>
                      <a:lnTo>
                        <a:pt x="15" y="155"/>
                      </a:lnTo>
                      <a:lnTo>
                        <a:pt x="15" y="155"/>
                      </a:lnTo>
                      <a:lnTo>
                        <a:pt x="15" y="155"/>
                      </a:lnTo>
                      <a:lnTo>
                        <a:pt x="13" y="155"/>
                      </a:lnTo>
                      <a:lnTo>
                        <a:pt x="13" y="155"/>
                      </a:lnTo>
                      <a:lnTo>
                        <a:pt x="13" y="155"/>
                      </a:lnTo>
                      <a:lnTo>
                        <a:pt x="13" y="155"/>
                      </a:lnTo>
                      <a:lnTo>
                        <a:pt x="13" y="153"/>
                      </a:lnTo>
                      <a:lnTo>
                        <a:pt x="12" y="153"/>
                      </a:lnTo>
                      <a:lnTo>
                        <a:pt x="12" y="153"/>
                      </a:lnTo>
                      <a:lnTo>
                        <a:pt x="12" y="151"/>
                      </a:lnTo>
                      <a:lnTo>
                        <a:pt x="12" y="151"/>
                      </a:lnTo>
                      <a:lnTo>
                        <a:pt x="12" y="151"/>
                      </a:lnTo>
                      <a:lnTo>
                        <a:pt x="12" y="151"/>
                      </a:lnTo>
                      <a:lnTo>
                        <a:pt x="12" y="153"/>
                      </a:lnTo>
                      <a:lnTo>
                        <a:pt x="10" y="153"/>
                      </a:lnTo>
                      <a:lnTo>
                        <a:pt x="10" y="153"/>
                      </a:lnTo>
                      <a:lnTo>
                        <a:pt x="10" y="153"/>
                      </a:lnTo>
                      <a:lnTo>
                        <a:pt x="10" y="151"/>
                      </a:lnTo>
                      <a:lnTo>
                        <a:pt x="10" y="151"/>
                      </a:lnTo>
                      <a:lnTo>
                        <a:pt x="8" y="151"/>
                      </a:lnTo>
                      <a:lnTo>
                        <a:pt x="8" y="150"/>
                      </a:lnTo>
                      <a:lnTo>
                        <a:pt x="8" y="150"/>
                      </a:lnTo>
                      <a:lnTo>
                        <a:pt x="10" y="150"/>
                      </a:lnTo>
                      <a:lnTo>
                        <a:pt x="10" y="150"/>
                      </a:lnTo>
                      <a:lnTo>
                        <a:pt x="10" y="150"/>
                      </a:lnTo>
                      <a:lnTo>
                        <a:pt x="10" y="150"/>
                      </a:lnTo>
                      <a:lnTo>
                        <a:pt x="10" y="150"/>
                      </a:lnTo>
                      <a:lnTo>
                        <a:pt x="10" y="148"/>
                      </a:lnTo>
                      <a:lnTo>
                        <a:pt x="12" y="148"/>
                      </a:lnTo>
                      <a:lnTo>
                        <a:pt x="12" y="148"/>
                      </a:lnTo>
                      <a:lnTo>
                        <a:pt x="12" y="148"/>
                      </a:lnTo>
                      <a:lnTo>
                        <a:pt x="12" y="148"/>
                      </a:lnTo>
                      <a:lnTo>
                        <a:pt x="12" y="146"/>
                      </a:lnTo>
                      <a:lnTo>
                        <a:pt x="12" y="146"/>
                      </a:lnTo>
                      <a:lnTo>
                        <a:pt x="12" y="144"/>
                      </a:lnTo>
                      <a:lnTo>
                        <a:pt x="12" y="144"/>
                      </a:lnTo>
                      <a:lnTo>
                        <a:pt x="13" y="144"/>
                      </a:lnTo>
                      <a:lnTo>
                        <a:pt x="13" y="144"/>
                      </a:lnTo>
                      <a:lnTo>
                        <a:pt x="13" y="142"/>
                      </a:lnTo>
                      <a:lnTo>
                        <a:pt x="13" y="142"/>
                      </a:lnTo>
                      <a:lnTo>
                        <a:pt x="13" y="140"/>
                      </a:lnTo>
                      <a:lnTo>
                        <a:pt x="13" y="140"/>
                      </a:lnTo>
                      <a:lnTo>
                        <a:pt x="13" y="140"/>
                      </a:lnTo>
                      <a:lnTo>
                        <a:pt x="13" y="140"/>
                      </a:lnTo>
                      <a:lnTo>
                        <a:pt x="13" y="140"/>
                      </a:lnTo>
                      <a:lnTo>
                        <a:pt x="13" y="140"/>
                      </a:lnTo>
                      <a:lnTo>
                        <a:pt x="13" y="140"/>
                      </a:lnTo>
                      <a:lnTo>
                        <a:pt x="12" y="140"/>
                      </a:lnTo>
                      <a:lnTo>
                        <a:pt x="12" y="140"/>
                      </a:lnTo>
                      <a:lnTo>
                        <a:pt x="10" y="140"/>
                      </a:lnTo>
                      <a:lnTo>
                        <a:pt x="10" y="140"/>
                      </a:lnTo>
                      <a:lnTo>
                        <a:pt x="10" y="140"/>
                      </a:lnTo>
                      <a:lnTo>
                        <a:pt x="8" y="140"/>
                      </a:lnTo>
                      <a:lnTo>
                        <a:pt x="8" y="140"/>
                      </a:lnTo>
                      <a:lnTo>
                        <a:pt x="8" y="140"/>
                      </a:lnTo>
                      <a:lnTo>
                        <a:pt x="8" y="140"/>
                      </a:lnTo>
                      <a:lnTo>
                        <a:pt x="8" y="138"/>
                      </a:lnTo>
                      <a:lnTo>
                        <a:pt x="6" y="138"/>
                      </a:lnTo>
                      <a:lnTo>
                        <a:pt x="6" y="138"/>
                      </a:lnTo>
                      <a:lnTo>
                        <a:pt x="8" y="138"/>
                      </a:lnTo>
                      <a:lnTo>
                        <a:pt x="8" y="138"/>
                      </a:lnTo>
                      <a:lnTo>
                        <a:pt x="8" y="138"/>
                      </a:lnTo>
                      <a:lnTo>
                        <a:pt x="10" y="138"/>
                      </a:lnTo>
                      <a:lnTo>
                        <a:pt x="10" y="138"/>
                      </a:lnTo>
                      <a:lnTo>
                        <a:pt x="10" y="136"/>
                      </a:lnTo>
                      <a:lnTo>
                        <a:pt x="10" y="136"/>
                      </a:lnTo>
                      <a:lnTo>
                        <a:pt x="10" y="138"/>
                      </a:lnTo>
                      <a:lnTo>
                        <a:pt x="12" y="138"/>
                      </a:lnTo>
                      <a:lnTo>
                        <a:pt x="12" y="136"/>
                      </a:lnTo>
                      <a:lnTo>
                        <a:pt x="12" y="136"/>
                      </a:lnTo>
                      <a:lnTo>
                        <a:pt x="13" y="136"/>
                      </a:lnTo>
                      <a:lnTo>
                        <a:pt x="13" y="136"/>
                      </a:lnTo>
                      <a:lnTo>
                        <a:pt x="13" y="136"/>
                      </a:lnTo>
                      <a:lnTo>
                        <a:pt x="13" y="136"/>
                      </a:lnTo>
                      <a:lnTo>
                        <a:pt x="12" y="136"/>
                      </a:lnTo>
                      <a:lnTo>
                        <a:pt x="12" y="134"/>
                      </a:lnTo>
                      <a:lnTo>
                        <a:pt x="12" y="134"/>
                      </a:lnTo>
                      <a:lnTo>
                        <a:pt x="12" y="134"/>
                      </a:lnTo>
                      <a:lnTo>
                        <a:pt x="12" y="132"/>
                      </a:lnTo>
                      <a:lnTo>
                        <a:pt x="10" y="132"/>
                      </a:lnTo>
                      <a:lnTo>
                        <a:pt x="10" y="134"/>
                      </a:lnTo>
                      <a:lnTo>
                        <a:pt x="10" y="134"/>
                      </a:lnTo>
                      <a:lnTo>
                        <a:pt x="10" y="134"/>
                      </a:lnTo>
                      <a:lnTo>
                        <a:pt x="10" y="134"/>
                      </a:lnTo>
                      <a:lnTo>
                        <a:pt x="8" y="134"/>
                      </a:lnTo>
                      <a:lnTo>
                        <a:pt x="8" y="134"/>
                      </a:lnTo>
                      <a:lnTo>
                        <a:pt x="8" y="134"/>
                      </a:lnTo>
                      <a:lnTo>
                        <a:pt x="8" y="134"/>
                      </a:lnTo>
                      <a:lnTo>
                        <a:pt x="6" y="134"/>
                      </a:lnTo>
                      <a:lnTo>
                        <a:pt x="6" y="134"/>
                      </a:lnTo>
                      <a:lnTo>
                        <a:pt x="6" y="132"/>
                      </a:lnTo>
                      <a:lnTo>
                        <a:pt x="6" y="132"/>
                      </a:lnTo>
                      <a:lnTo>
                        <a:pt x="6" y="132"/>
                      </a:lnTo>
                      <a:lnTo>
                        <a:pt x="6" y="132"/>
                      </a:lnTo>
                      <a:lnTo>
                        <a:pt x="6" y="130"/>
                      </a:lnTo>
                      <a:lnTo>
                        <a:pt x="8" y="130"/>
                      </a:lnTo>
                      <a:lnTo>
                        <a:pt x="8" y="132"/>
                      </a:lnTo>
                      <a:lnTo>
                        <a:pt x="8" y="132"/>
                      </a:lnTo>
                      <a:lnTo>
                        <a:pt x="8" y="132"/>
                      </a:lnTo>
                      <a:lnTo>
                        <a:pt x="8" y="132"/>
                      </a:lnTo>
                      <a:lnTo>
                        <a:pt x="8" y="132"/>
                      </a:lnTo>
                      <a:lnTo>
                        <a:pt x="10" y="132"/>
                      </a:lnTo>
                      <a:lnTo>
                        <a:pt x="10" y="132"/>
                      </a:lnTo>
                      <a:lnTo>
                        <a:pt x="10" y="132"/>
                      </a:lnTo>
                      <a:lnTo>
                        <a:pt x="10" y="132"/>
                      </a:lnTo>
                      <a:lnTo>
                        <a:pt x="10" y="130"/>
                      </a:lnTo>
                      <a:lnTo>
                        <a:pt x="10" y="130"/>
                      </a:lnTo>
                      <a:lnTo>
                        <a:pt x="12" y="130"/>
                      </a:lnTo>
                      <a:lnTo>
                        <a:pt x="12" y="132"/>
                      </a:lnTo>
                      <a:lnTo>
                        <a:pt x="12" y="132"/>
                      </a:lnTo>
                      <a:lnTo>
                        <a:pt x="12" y="130"/>
                      </a:lnTo>
                      <a:lnTo>
                        <a:pt x="13" y="130"/>
                      </a:lnTo>
                      <a:lnTo>
                        <a:pt x="13" y="130"/>
                      </a:lnTo>
                      <a:lnTo>
                        <a:pt x="13" y="130"/>
                      </a:lnTo>
                      <a:lnTo>
                        <a:pt x="13" y="132"/>
                      </a:lnTo>
                      <a:lnTo>
                        <a:pt x="15" y="132"/>
                      </a:lnTo>
                      <a:lnTo>
                        <a:pt x="15" y="132"/>
                      </a:lnTo>
                      <a:lnTo>
                        <a:pt x="15" y="130"/>
                      </a:lnTo>
                      <a:lnTo>
                        <a:pt x="15" y="130"/>
                      </a:lnTo>
                      <a:lnTo>
                        <a:pt x="15" y="128"/>
                      </a:lnTo>
                      <a:lnTo>
                        <a:pt x="15" y="128"/>
                      </a:lnTo>
                      <a:lnTo>
                        <a:pt x="15" y="127"/>
                      </a:lnTo>
                      <a:lnTo>
                        <a:pt x="15" y="127"/>
                      </a:lnTo>
                      <a:lnTo>
                        <a:pt x="15" y="125"/>
                      </a:lnTo>
                      <a:lnTo>
                        <a:pt x="15" y="125"/>
                      </a:lnTo>
                      <a:lnTo>
                        <a:pt x="15" y="125"/>
                      </a:lnTo>
                      <a:lnTo>
                        <a:pt x="15" y="123"/>
                      </a:lnTo>
                      <a:lnTo>
                        <a:pt x="15" y="123"/>
                      </a:lnTo>
                      <a:lnTo>
                        <a:pt x="15" y="123"/>
                      </a:lnTo>
                      <a:lnTo>
                        <a:pt x="15" y="121"/>
                      </a:lnTo>
                      <a:lnTo>
                        <a:pt x="15" y="121"/>
                      </a:lnTo>
                      <a:lnTo>
                        <a:pt x="15" y="119"/>
                      </a:lnTo>
                      <a:lnTo>
                        <a:pt x="13" y="119"/>
                      </a:lnTo>
                      <a:lnTo>
                        <a:pt x="13" y="119"/>
                      </a:lnTo>
                      <a:lnTo>
                        <a:pt x="13" y="117"/>
                      </a:lnTo>
                      <a:lnTo>
                        <a:pt x="13" y="117"/>
                      </a:lnTo>
                      <a:lnTo>
                        <a:pt x="13" y="117"/>
                      </a:lnTo>
                      <a:lnTo>
                        <a:pt x="13" y="117"/>
                      </a:lnTo>
                      <a:lnTo>
                        <a:pt x="13" y="117"/>
                      </a:lnTo>
                      <a:lnTo>
                        <a:pt x="13" y="115"/>
                      </a:lnTo>
                      <a:lnTo>
                        <a:pt x="13" y="115"/>
                      </a:lnTo>
                      <a:lnTo>
                        <a:pt x="13" y="113"/>
                      </a:lnTo>
                      <a:lnTo>
                        <a:pt x="13" y="113"/>
                      </a:lnTo>
                      <a:lnTo>
                        <a:pt x="13" y="113"/>
                      </a:lnTo>
                      <a:lnTo>
                        <a:pt x="13" y="113"/>
                      </a:lnTo>
                      <a:lnTo>
                        <a:pt x="13" y="111"/>
                      </a:lnTo>
                      <a:lnTo>
                        <a:pt x="13" y="111"/>
                      </a:lnTo>
                      <a:lnTo>
                        <a:pt x="13" y="111"/>
                      </a:lnTo>
                      <a:lnTo>
                        <a:pt x="13" y="111"/>
                      </a:lnTo>
                      <a:lnTo>
                        <a:pt x="12" y="111"/>
                      </a:lnTo>
                      <a:lnTo>
                        <a:pt x="12" y="111"/>
                      </a:lnTo>
                      <a:lnTo>
                        <a:pt x="12" y="109"/>
                      </a:lnTo>
                      <a:lnTo>
                        <a:pt x="10" y="109"/>
                      </a:lnTo>
                      <a:lnTo>
                        <a:pt x="10" y="111"/>
                      </a:lnTo>
                      <a:lnTo>
                        <a:pt x="10" y="111"/>
                      </a:lnTo>
                      <a:lnTo>
                        <a:pt x="10" y="111"/>
                      </a:lnTo>
                      <a:lnTo>
                        <a:pt x="8" y="111"/>
                      </a:lnTo>
                      <a:lnTo>
                        <a:pt x="8" y="111"/>
                      </a:lnTo>
                      <a:lnTo>
                        <a:pt x="8" y="111"/>
                      </a:lnTo>
                      <a:lnTo>
                        <a:pt x="8" y="111"/>
                      </a:lnTo>
                      <a:lnTo>
                        <a:pt x="6" y="111"/>
                      </a:lnTo>
                      <a:lnTo>
                        <a:pt x="6" y="113"/>
                      </a:lnTo>
                      <a:lnTo>
                        <a:pt x="6" y="113"/>
                      </a:lnTo>
                      <a:lnTo>
                        <a:pt x="4" y="113"/>
                      </a:lnTo>
                      <a:lnTo>
                        <a:pt x="4" y="113"/>
                      </a:lnTo>
                      <a:lnTo>
                        <a:pt x="4" y="111"/>
                      </a:lnTo>
                      <a:lnTo>
                        <a:pt x="4" y="111"/>
                      </a:lnTo>
                      <a:lnTo>
                        <a:pt x="4" y="111"/>
                      </a:lnTo>
                      <a:lnTo>
                        <a:pt x="2" y="111"/>
                      </a:lnTo>
                      <a:lnTo>
                        <a:pt x="2" y="109"/>
                      </a:lnTo>
                      <a:lnTo>
                        <a:pt x="2" y="109"/>
                      </a:lnTo>
                      <a:lnTo>
                        <a:pt x="2" y="109"/>
                      </a:lnTo>
                      <a:lnTo>
                        <a:pt x="2" y="107"/>
                      </a:lnTo>
                      <a:lnTo>
                        <a:pt x="2" y="107"/>
                      </a:lnTo>
                      <a:lnTo>
                        <a:pt x="2" y="105"/>
                      </a:lnTo>
                      <a:lnTo>
                        <a:pt x="2" y="105"/>
                      </a:lnTo>
                      <a:lnTo>
                        <a:pt x="2" y="105"/>
                      </a:lnTo>
                      <a:lnTo>
                        <a:pt x="2" y="104"/>
                      </a:lnTo>
                      <a:lnTo>
                        <a:pt x="2" y="104"/>
                      </a:lnTo>
                      <a:lnTo>
                        <a:pt x="2" y="104"/>
                      </a:lnTo>
                      <a:lnTo>
                        <a:pt x="2" y="102"/>
                      </a:lnTo>
                      <a:lnTo>
                        <a:pt x="2" y="102"/>
                      </a:lnTo>
                      <a:lnTo>
                        <a:pt x="2" y="102"/>
                      </a:lnTo>
                      <a:lnTo>
                        <a:pt x="2" y="102"/>
                      </a:lnTo>
                      <a:lnTo>
                        <a:pt x="2" y="100"/>
                      </a:lnTo>
                      <a:lnTo>
                        <a:pt x="2" y="100"/>
                      </a:lnTo>
                      <a:lnTo>
                        <a:pt x="2" y="100"/>
                      </a:lnTo>
                      <a:lnTo>
                        <a:pt x="4" y="100"/>
                      </a:lnTo>
                      <a:lnTo>
                        <a:pt x="4" y="98"/>
                      </a:lnTo>
                      <a:lnTo>
                        <a:pt x="2" y="98"/>
                      </a:lnTo>
                      <a:lnTo>
                        <a:pt x="2" y="98"/>
                      </a:lnTo>
                      <a:lnTo>
                        <a:pt x="2" y="98"/>
                      </a:lnTo>
                      <a:lnTo>
                        <a:pt x="2" y="98"/>
                      </a:lnTo>
                      <a:lnTo>
                        <a:pt x="2" y="96"/>
                      </a:lnTo>
                      <a:lnTo>
                        <a:pt x="2" y="96"/>
                      </a:lnTo>
                      <a:lnTo>
                        <a:pt x="0" y="96"/>
                      </a:lnTo>
                      <a:lnTo>
                        <a:pt x="0" y="94"/>
                      </a:lnTo>
                      <a:lnTo>
                        <a:pt x="0" y="94"/>
                      </a:lnTo>
                      <a:lnTo>
                        <a:pt x="0" y="94"/>
                      </a:lnTo>
                      <a:lnTo>
                        <a:pt x="0" y="92"/>
                      </a:lnTo>
                      <a:lnTo>
                        <a:pt x="0" y="92"/>
                      </a:lnTo>
                      <a:lnTo>
                        <a:pt x="0" y="92"/>
                      </a:lnTo>
                      <a:lnTo>
                        <a:pt x="0" y="92"/>
                      </a:lnTo>
                      <a:lnTo>
                        <a:pt x="2" y="92"/>
                      </a:lnTo>
                      <a:lnTo>
                        <a:pt x="2" y="92"/>
                      </a:lnTo>
                      <a:lnTo>
                        <a:pt x="2" y="92"/>
                      </a:lnTo>
                      <a:lnTo>
                        <a:pt x="2" y="92"/>
                      </a:lnTo>
                      <a:lnTo>
                        <a:pt x="2" y="92"/>
                      </a:lnTo>
                      <a:lnTo>
                        <a:pt x="4" y="92"/>
                      </a:lnTo>
                      <a:lnTo>
                        <a:pt x="4" y="92"/>
                      </a:lnTo>
                      <a:lnTo>
                        <a:pt x="4" y="92"/>
                      </a:lnTo>
                      <a:lnTo>
                        <a:pt x="4" y="92"/>
                      </a:lnTo>
                      <a:lnTo>
                        <a:pt x="4" y="92"/>
                      </a:lnTo>
                      <a:lnTo>
                        <a:pt x="4" y="92"/>
                      </a:lnTo>
                      <a:lnTo>
                        <a:pt x="6" y="92"/>
                      </a:lnTo>
                      <a:lnTo>
                        <a:pt x="6" y="92"/>
                      </a:lnTo>
                      <a:lnTo>
                        <a:pt x="6" y="90"/>
                      </a:lnTo>
                      <a:lnTo>
                        <a:pt x="6" y="90"/>
                      </a:lnTo>
                      <a:lnTo>
                        <a:pt x="6" y="90"/>
                      </a:lnTo>
                      <a:lnTo>
                        <a:pt x="8" y="90"/>
                      </a:lnTo>
                      <a:lnTo>
                        <a:pt x="8" y="90"/>
                      </a:lnTo>
                      <a:lnTo>
                        <a:pt x="8" y="88"/>
                      </a:lnTo>
                      <a:lnTo>
                        <a:pt x="8" y="88"/>
                      </a:lnTo>
                      <a:lnTo>
                        <a:pt x="8" y="86"/>
                      </a:lnTo>
                      <a:lnTo>
                        <a:pt x="8" y="86"/>
                      </a:lnTo>
                      <a:lnTo>
                        <a:pt x="8" y="86"/>
                      </a:lnTo>
                      <a:lnTo>
                        <a:pt x="8" y="86"/>
                      </a:lnTo>
                      <a:lnTo>
                        <a:pt x="8" y="84"/>
                      </a:lnTo>
                      <a:lnTo>
                        <a:pt x="8" y="84"/>
                      </a:lnTo>
                      <a:lnTo>
                        <a:pt x="8" y="84"/>
                      </a:lnTo>
                      <a:lnTo>
                        <a:pt x="8" y="82"/>
                      </a:lnTo>
                      <a:lnTo>
                        <a:pt x="8" y="82"/>
                      </a:lnTo>
                      <a:lnTo>
                        <a:pt x="8" y="82"/>
                      </a:lnTo>
                      <a:lnTo>
                        <a:pt x="8" y="81"/>
                      </a:lnTo>
                      <a:lnTo>
                        <a:pt x="8" y="81"/>
                      </a:lnTo>
                      <a:lnTo>
                        <a:pt x="10" y="81"/>
                      </a:lnTo>
                      <a:lnTo>
                        <a:pt x="10" y="79"/>
                      </a:lnTo>
                      <a:lnTo>
                        <a:pt x="10" y="79"/>
                      </a:lnTo>
                      <a:lnTo>
                        <a:pt x="10" y="79"/>
                      </a:lnTo>
                      <a:lnTo>
                        <a:pt x="10" y="79"/>
                      </a:lnTo>
                      <a:lnTo>
                        <a:pt x="12" y="79"/>
                      </a:lnTo>
                      <a:lnTo>
                        <a:pt x="12" y="77"/>
                      </a:lnTo>
                      <a:lnTo>
                        <a:pt x="12" y="77"/>
                      </a:lnTo>
                      <a:lnTo>
                        <a:pt x="10" y="77"/>
                      </a:lnTo>
                      <a:lnTo>
                        <a:pt x="10" y="77"/>
                      </a:lnTo>
                      <a:lnTo>
                        <a:pt x="10" y="75"/>
                      </a:lnTo>
                      <a:lnTo>
                        <a:pt x="10" y="75"/>
                      </a:lnTo>
                      <a:lnTo>
                        <a:pt x="10" y="75"/>
                      </a:lnTo>
                      <a:lnTo>
                        <a:pt x="10" y="73"/>
                      </a:lnTo>
                      <a:lnTo>
                        <a:pt x="10" y="73"/>
                      </a:lnTo>
                      <a:lnTo>
                        <a:pt x="10" y="73"/>
                      </a:lnTo>
                      <a:lnTo>
                        <a:pt x="10" y="71"/>
                      </a:lnTo>
                      <a:lnTo>
                        <a:pt x="10" y="71"/>
                      </a:lnTo>
                      <a:lnTo>
                        <a:pt x="10" y="69"/>
                      </a:lnTo>
                      <a:lnTo>
                        <a:pt x="10" y="69"/>
                      </a:lnTo>
                      <a:lnTo>
                        <a:pt x="10" y="69"/>
                      </a:lnTo>
                      <a:lnTo>
                        <a:pt x="10" y="69"/>
                      </a:lnTo>
                      <a:lnTo>
                        <a:pt x="10" y="67"/>
                      </a:lnTo>
                      <a:lnTo>
                        <a:pt x="10" y="67"/>
                      </a:lnTo>
                      <a:lnTo>
                        <a:pt x="10" y="67"/>
                      </a:lnTo>
                      <a:lnTo>
                        <a:pt x="10" y="65"/>
                      </a:lnTo>
                      <a:lnTo>
                        <a:pt x="10" y="65"/>
                      </a:lnTo>
                      <a:lnTo>
                        <a:pt x="10" y="63"/>
                      </a:lnTo>
                      <a:lnTo>
                        <a:pt x="10" y="63"/>
                      </a:lnTo>
                      <a:lnTo>
                        <a:pt x="12" y="63"/>
                      </a:lnTo>
                      <a:lnTo>
                        <a:pt x="12" y="61"/>
                      </a:lnTo>
                      <a:lnTo>
                        <a:pt x="12" y="61"/>
                      </a:lnTo>
                      <a:lnTo>
                        <a:pt x="12" y="61"/>
                      </a:lnTo>
                      <a:lnTo>
                        <a:pt x="13" y="61"/>
                      </a:lnTo>
                      <a:lnTo>
                        <a:pt x="13" y="61"/>
                      </a:lnTo>
                      <a:lnTo>
                        <a:pt x="13" y="61"/>
                      </a:lnTo>
                      <a:lnTo>
                        <a:pt x="13" y="59"/>
                      </a:lnTo>
                      <a:lnTo>
                        <a:pt x="13" y="59"/>
                      </a:lnTo>
                      <a:lnTo>
                        <a:pt x="13" y="59"/>
                      </a:lnTo>
                      <a:lnTo>
                        <a:pt x="13" y="58"/>
                      </a:lnTo>
                      <a:lnTo>
                        <a:pt x="13" y="58"/>
                      </a:lnTo>
                      <a:lnTo>
                        <a:pt x="13" y="56"/>
                      </a:lnTo>
                      <a:lnTo>
                        <a:pt x="15" y="56"/>
                      </a:lnTo>
                      <a:lnTo>
                        <a:pt x="15" y="56"/>
                      </a:lnTo>
                      <a:lnTo>
                        <a:pt x="15" y="56"/>
                      </a:lnTo>
                      <a:lnTo>
                        <a:pt x="15" y="56"/>
                      </a:lnTo>
                      <a:lnTo>
                        <a:pt x="15" y="54"/>
                      </a:lnTo>
                      <a:lnTo>
                        <a:pt x="15" y="54"/>
                      </a:lnTo>
                      <a:lnTo>
                        <a:pt x="15" y="52"/>
                      </a:lnTo>
                      <a:lnTo>
                        <a:pt x="17" y="52"/>
                      </a:lnTo>
                      <a:lnTo>
                        <a:pt x="17" y="52"/>
                      </a:lnTo>
                      <a:lnTo>
                        <a:pt x="17" y="52"/>
                      </a:lnTo>
                      <a:lnTo>
                        <a:pt x="19" y="52"/>
                      </a:lnTo>
                      <a:lnTo>
                        <a:pt x="19" y="52"/>
                      </a:lnTo>
                      <a:lnTo>
                        <a:pt x="19" y="50"/>
                      </a:lnTo>
                      <a:lnTo>
                        <a:pt x="19" y="50"/>
                      </a:lnTo>
                      <a:lnTo>
                        <a:pt x="19" y="48"/>
                      </a:lnTo>
                      <a:lnTo>
                        <a:pt x="19" y="48"/>
                      </a:lnTo>
                      <a:lnTo>
                        <a:pt x="19" y="46"/>
                      </a:lnTo>
                      <a:lnTo>
                        <a:pt x="19" y="46"/>
                      </a:lnTo>
                      <a:lnTo>
                        <a:pt x="19" y="44"/>
                      </a:lnTo>
                      <a:lnTo>
                        <a:pt x="19" y="44"/>
                      </a:lnTo>
                      <a:lnTo>
                        <a:pt x="19" y="44"/>
                      </a:lnTo>
                      <a:lnTo>
                        <a:pt x="19" y="44"/>
                      </a:lnTo>
                      <a:lnTo>
                        <a:pt x="19" y="42"/>
                      </a:lnTo>
                      <a:lnTo>
                        <a:pt x="19" y="42"/>
                      </a:lnTo>
                      <a:lnTo>
                        <a:pt x="17" y="42"/>
                      </a:lnTo>
                      <a:lnTo>
                        <a:pt x="17" y="42"/>
                      </a:lnTo>
                      <a:lnTo>
                        <a:pt x="17" y="42"/>
                      </a:lnTo>
                      <a:lnTo>
                        <a:pt x="15" y="42"/>
                      </a:lnTo>
                      <a:lnTo>
                        <a:pt x="15" y="40"/>
                      </a:lnTo>
                      <a:lnTo>
                        <a:pt x="15" y="40"/>
                      </a:lnTo>
                      <a:lnTo>
                        <a:pt x="15" y="40"/>
                      </a:lnTo>
                      <a:lnTo>
                        <a:pt x="15" y="38"/>
                      </a:lnTo>
                      <a:lnTo>
                        <a:pt x="15" y="38"/>
                      </a:lnTo>
                      <a:lnTo>
                        <a:pt x="15" y="38"/>
                      </a:lnTo>
                      <a:lnTo>
                        <a:pt x="17" y="38"/>
                      </a:lnTo>
                      <a:lnTo>
                        <a:pt x="17" y="38"/>
                      </a:lnTo>
                      <a:lnTo>
                        <a:pt x="17" y="38"/>
                      </a:lnTo>
                      <a:lnTo>
                        <a:pt x="19" y="38"/>
                      </a:lnTo>
                      <a:lnTo>
                        <a:pt x="19" y="40"/>
                      </a:lnTo>
                      <a:lnTo>
                        <a:pt x="19" y="40"/>
                      </a:lnTo>
                      <a:lnTo>
                        <a:pt x="19" y="40"/>
                      </a:lnTo>
                      <a:lnTo>
                        <a:pt x="19" y="40"/>
                      </a:lnTo>
                      <a:lnTo>
                        <a:pt x="19" y="40"/>
                      </a:lnTo>
                      <a:lnTo>
                        <a:pt x="19" y="38"/>
                      </a:lnTo>
                      <a:lnTo>
                        <a:pt x="21" y="38"/>
                      </a:lnTo>
                      <a:lnTo>
                        <a:pt x="21" y="38"/>
                      </a:lnTo>
                      <a:lnTo>
                        <a:pt x="19" y="38"/>
                      </a:lnTo>
                      <a:lnTo>
                        <a:pt x="19" y="37"/>
                      </a:lnTo>
                      <a:lnTo>
                        <a:pt x="19" y="37"/>
                      </a:lnTo>
                      <a:lnTo>
                        <a:pt x="19" y="37"/>
                      </a:lnTo>
                      <a:lnTo>
                        <a:pt x="19" y="37"/>
                      </a:lnTo>
                      <a:lnTo>
                        <a:pt x="19" y="37"/>
                      </a:lnTo>
                      <a:lnTo>
                        <a:pt x="19" y="35"/>
                      </a:lnTo>
                      <a:lnTo>
                        <a:pt x="19" y="35"/>
                      </a:lnTo>
                      <a:lnTo>
                        <a:pt x="19" y="35"/>
                      </a:lnTo>
                      <a:lnTo>
                        <a:pt x="19" y="35"/>
                      </a:lnTo>
                      <a:lnTo>
                        <a:pt x="19" y="33"/>
                      </a:lnTo>
                      <a:lnTo>
                        <a:pt x="19" y="33"/>
                      </a:lnTo>
                      <a:lnTo>
                        <a:pt x="19" y="31"/>
                      </a:lnTo>
                      <a:lnTo>
                        <a:pt x="19" y="31"/>
                      </a:lnTo>
                      <a:lnTo>
                        <a:pt x="19" y="29"/>
                      </a:lnTo>
                      <a:lnTo>
                        <a:pt x="21" y="29"/>
                      </a:lnTo>
                      <a:lnTo>
                        <a:pt x="21" y="29"/>
                      </a:lnTo>
                      <a:lnTo>
                        <a:pt x="19" y="29"/>
                      </a:lnTo>
                      <a:lnTo>
                        <a:pt x="19" y="29"/>
                      </a:lnTo>
                      <a:lnTo>
                        <a:pt x="21" y="29"/>
                      </a:lnTo>
                      <a:lnTo>
                        <a:pt x="21" y="29"/>
                      </a:lnTo>
                      <a:lnTo>
                        <a:pt x="21" y="29"/>
                      </a:lnTo>
                      <a:lnTo>
                        <a:pt x="21" y="29"/>
                      </a:lnTo>
                      <a:lnTo>
                        <a:pt x="23" y="29"/>
                      </a:lnTo>
                      <a:lnTo>
                        <a:pt x="23" y="29"/>
                      </a:lnTo>
                      <a:lnTo>
                        <a:pt x="23" y="27"/>
                      </a:lnTo>
                      <a:lnTo>
                        <a:pt x="23" y="27"/>
                      </a:lnTo>
                      <a:lnTo>
                        <a:pt x="23" y="25"/>
                      </a:lnTo>
                      <a:lnTo>
                        <a:pt x="23" y="25"/>
                      </a:lnTo>
                      <a:lnTo>
                        <a:pt x="23" y="23"/>
                      </a:lnTo>
                      <a:lnTo>
                        <a:pt x="23" y="23"/>
                      </a:lnTo>
                      <a:lnTo>
                        <a:pt x="23" y="23"/>
                      </a:lnTo>
                      <a:lnTo>
                        <a:pt x="25" y="23"/>
                      </a:lnTo>
                      <a:lnTo>
                        <a:pt x="25" y="23"/>
                      </a:lnTo>
                      <a:lnTo>
                        <a:pt x="25" y="23"/>
                      </a:lnTo>
                      <a:lnTo>
                        <a:pt x="25" y="23"/>
                      </a:lnTo>
                      <a:lnTo>
                        <a:pt x="25" y="23"/>
                      </a:lnTo>
                      <a:lnTo>
                        <a:pt x="27" y="23"/>
                      </a:lnTo>
                      <a:lnTo>
                        <a:pt x="27" y="21"/>
                      </a:lnTo>
                      <a:lnTo>
                        <a:pt x="27" y="21"/>
                      </a:lnTo>
                      <a:lnTo>
                        <a:pt x="27" y="21"/>
                      </a:lnTo>
                      <a:lnTo>
                        <a:pt x="27" y="19"/>
                      </a:lnTo>
                      <a:lnTo>
                        <a:pt x="27" y="19"/>
                      </a:lnTo>
                      <a:lnTo>
                        <a:pt x="27" y="19"/>
                      </a:lnTo>
                      <a:lnTo>
                        <a:pt x="29" y="19"/>
                      </a:lnTo>
                      <a:lnTo>
                        <a:pt x="29" y="19"/>
                      </a:lnTo>
                      <a:lnTo>
                        <a:pt x="29" y="17"/>
                      </a:lnTo>
                      <a:lnTo>
                        <a:pt x="29" y="17"/>
                      </a:lnTo>
                      <a:lnTo>
                        <a:pt x="29" y="17"/>
                      </a:lnTo>
                      <a:lnTo>
                        <a:pt x="31" y="17"/>
                      </a:lnTo>
                      <a:lnTo>
                        <a:pt x="31" y="17"/>
                      </a:lnTo>
                      <a:lnTo>
                        <a:pt x="31" y="19"/>
                      </a:lnTo>
                      <a:lnTo>
                        <a:pt x="31" y="19"/>
                      </a:lnTo>
                      <a:lnTo>
                        <a:pt x="29" y="19"/>
                      </a:lnTo>
                      <a:lnTo>
                        <a:pt x="29" y="21"/>
                      </a:lnTo>
                      <a:lnTo>
                        <a:pt x="29" y="21"/>
                      </a:lnTo>
                      <a:lnTo>
                        <a:pt x="31" y="21"/>
                      </a:lnTo>
                      <a:lnTo>
                        <a:pt x="31" y="21"/>
                      </a:lnTo>
                      <a:lnTo>
                        <a:pt x="31" y="23"/>
                      </a:lnTo>
                      <a:lnTo>
                        <a:pt x="31" y="23"/>
                      </a:lnTo>
                      <a:lnTo>
                        <a:pt x="31" y="21"/>
                      </a:lnTo>
                      <a:lnTo>
                        <a:pt x="31" y="21"/>
                      </a:lnTo>
                      <a:lnTo>
                        <a:pt x="33" y="21"/>
                      </a:lnTo>
                      <a:lnTo>
                        <a:pt x="33" y="23"/>
                      </a:lnTo>
                      <a:lnTo>
                        <a:pt x="33" y="23"/>
                      </a:lnTo>
                      <a:lnTo>
                        <a:pt x="33" y="21"/>
                      </a:lnTo>
                      <a:lnTo>
                        <a:pt x="33" y="21"/>
                      </a:lnTo>
                      <a:lnTo>
                        <a:pt x="33" y="21"/>
                      </a:lnTo>
                      <a:lnTo>
                        <a:pt x="34" y="21"/>
                      </a:lnTo>
                      <a:lnTo>
                        <a:pt x="34" y="19"/>
                      </a:lnTo>
                      <a:lnTo>
                        <a:pt x="34" y="19"/>
                      </a:lnTo>
                      <a:lnTo>
                        <a:pt x="34" y="19"/>
                      </a:lnTo>
                      <a:lnTo>
                        <a:pt x="34" y="19"/>
                      </a:lnTo>
                      <a:lnTo>
                        <a:pt x="34" y="17"/>
                      </a:lnTo>
                      <a:lnTo>
                        <a:pt x="33" y="17"/>
                      </a:lnTo>
                      <a:lnTo>
                        <a:pt x="33" y="17"/>
                      </a:lnTo>
                      <a:lnTo>
                        <a:pt x="34" y="17"/>
                      </a:lnTo>
                      <a:lnTo>
                        <a:pt x="34" y="17"/>
                      </a:lnTo>
                      <a:lnTo>
                        <a:pt x="34" y="17"/>
                      </a:lnTo>
                      <a:lnTo>
                        <a:pt x="34" y="17"/>
                      </a:lnTo>
                      <a:lnTo>
                        <a:pt x="36" y="17"/>
                      </a:lnTo>
                      <a:lnTo>
                        <a:pt x="36" y="17"/>
                      </a:lnTo>
                      <a:lnTo>
                        <a:pt x="36" y="15"/>
                      </a:lnTo>
                      <a:lnTo>
                        <a:pt x="36" y="15"/>
                      </a:lnTo>
                      <a:lnTo>
                        <a:pt x="36" y="14"/>
                      </a:lnTo>
                      <a:lnTo>
                        <a:pt x="34" y="14"/>
                      </a:lnTo>
                      <a:lnTo>
                        <a:pt x="34" y="14"/>
                      </a:lnTo>
                      <a:lnTo>
                        <a:pt x="34" y="14"/>
                      </a:lnTo>
                      <a:lnTo>
                        <a:pt x="36" y="14"/>
                      </a:lnTo>
                      <a:lnTo>
                        <a:pt x="36" y="14"/>
                      </a:lnTo>
                      <a:lnTo>
                        <a:pt x="36" y="12"/>
                      </a:lnTo>
                      <a:lnTo>
                        <a:pt x="36" y="12"/>
                      </a:lnTo>
                      <a:lnTo>
                        <a:pt x="36" y="12"/>
                      </a:lnTo>
                      <a:lnTo>
                        <a:pt x="38" y="12"/>
                      </a:lnTo>
                      <a:lnTo>
                        <a:pt x="38" y="12"/>
                      </a:lnTo>
                      <a:lnTo>
                        <a:pt x="40" y="12"/>
                      </a:lnTo>
                      <a:lnTo>
                        <a:pt x="40" y="12"/>
                      </a:lnTo>
                      <a:lnTo>
                        <a:pt x="40" y="12"/>
                      </a:lnTo>
                      <a:lnTo>
                        <a:pt x="42" y="12"/>
                      </a:lnTo>
                      <a:lnTo>
                        <a:pt x="42" y="12"/>
                      </a:lnTo>
                      <a:lnTo>
                        <a:pt x="42" y="12"/>
                      </a:lnTo>
                      <a:lnTo>
                        <a:pt x="42" y="12"/>
                      </a:lnTo>
                      <a:lnTo>
                        <a:pt x="42" y="14"/>
                      </a:lnTo>
                      <a:lnTo>
                        <a:pt x="44" y="14"/>
                      </a:lnTo>
                      <a:lnTo>
                        <a:pt x="44" y="14"/>
                      </a:lnTo>
                      <a:lnTo>
                        <a:pt x="44" y="14"/>
                      </a:lnTo>
                      <a:lnTo>
                        <a:pt x="46" y="14"/>
                      </a:lnTo>
                      <a:lnTo>
                        <a:pt x="46" y="14"/>
                      </a:lnTo>
                      <a:lnTo>
                        <a:pt x="46" y="14"/>
                      </a:lnTo>
                      <a:lnTo>
                        <a:pt x="46" y="12"/>
                      </a:lnTo>
                      <a:lnTo>
                        <a:pt x="46" y="12"/>
                      </a:lnTo>
                      <a:lnTo>
                        <a:pt x="48" y="12"/>
                      </a:lnTo>
                      <a:lnTo>
                        <a:pt x="48" y="12"/>
                      </a:lnTo>
                      <a:lnTo>
                        <a:pt x="48" y="12"/>
                      </a:lnTo>
                      <a:lnTo>
                        <a:pt x="48" y="14"/>
                      </a:lnTo>
                      <a:lnTo>
                        <a:pt x="48" y="14"/>
                      </a:lnTo>
                      <a:lnTo>
                        <a:pt x="48" y="14"/>
                      </a:lnTo>
                      <a:lnTo>
                        <a:pt x="48" y="14"/>
                      </a:lnTo>
                      <a:lnTo>
                        <a:pt x="48" y="15"/>
                      </a:lnTo>
                      <a:lnTo>
                        <a:pt x="48" y="15"/>
                      </a:lnTo>
                      <a:lnTo>
                        <a:pt x="48" y="15"/>
                      </a:lnTo>
                      <a:lnTo>
                        <a:pt x="50" y="15"/>
                      </a:lnTo>
                      <a:lnTo>
                        <a:pt x="50" y="15"/>
                      </a:lnTo>
                      <a:lnTo>
                        <a:pt x="50" y="17"/>
                      </a:lnTo>
                      <a:lnTo>
                        <a:pt x="52" y="17"/>
                      </a:lnTo>
                      <a:lnTo>
                        <a:pt x="52" y="17"/>
                      </a:lnTo>
                      <a:lnTo>
                        <a:pt x="52" y="17"/>
                      </a:lnTo>
                      <a:lnTo>
                        <a:pt x="54" y="17"/>
                      </a:lnTo>
                      <a:lnTo>
                        <a:pt x="54" y="15"/>
                      </a:lnTo>
                      <a:lnTo>
                        <a:pt x="54" y="15"/>
                      </a:lnTo>
                      <a:lnTo>
                        <a:pt x="54" y="15"/>
                      </a:lnTo>
                      <a:lnTo>
                        <a:pt x="54" y="15"/>
                      </a:lnTo>
                      <a:lnTo>
                        <a:pt x="54" y="14"/>
                      </a:lnTo>
                      <a:lnTo>
                        <a:pt x="56" y="14"/>
                      </a:lnTo>
                      <a:lnTo>
                        <a:pt x="56" y="14"/>
                      </a:lnTo>
                      <a:lnTo>
                        <a:pt x="56" y="15"/>
                      </a:lnTo>
                      <a:lnTo>
                        <a:pt x="56" y="15"/>
                      </a:lnTo>
                      <a:lnTo>
                        <a:pt x="57" y="15"/>
                      </a:lnTo>
                      <a:lnTo>
                        <a:pt x="57" y="15"/>
                      </a:lnTo>
                      <a:lnTo>
                        <a:pt x="57" y="15"/>
                      </a:lnTo>
                      <a:lnTo>
                        <a:pt x="57" y="15"/>
                      </a:lnTo>
                      <a:lnTo>
                        <a:pt x="57" y="15"/>
                      </a:lnTo>
                      <a:lnTo>
                        <a:pt x="59" y="15"/>
                      </a:lnTo>
                      <a:lnTo>
                        <a:pt x="59" y="15"/>
                      </a:lnTo>
                      <a:lnTo>
                        <a:pt x="59" y="17"/>
                      </a:lnTo>
                      <a:lnTo>
                        <a:pt x="61" y="17"/>
                      </a:lnTo>
                      <a:lnTo>
                        <a:pt x="61" y="17"/>
                      </a:lnTo>
                      <a:lnTo>
                        <a:pt x="61" y="17"/>
                      </a:lnTo>
                      <a:lnTo>
                        <a:pt x="61" y="17"/>
                      </a:lnTo>
                      <a:lnTo>
                        <a:pt x="63" y="17"/>
                      </a:lnTo>
                      <a:lnTo>
                        <a:pt x="63" y="17"/>
                      </a:lnTo>
                      <a:lnTo>
                        <a:pt x="63" y="17"/>
                      </a:lnTo>
                      <a:lnTo>
                        <a:pt x="63" y="17"/>
                      </a:lnTo>
                      <a:lnTo>
                        <a:pt x="63" y="17"/>
                      </a:lnTo>
                      <a:lnTo>
                        <a:pt x="65" y="17"/>
                      </a:lnTo>
                      <a:lnTo>
                        <a:pt x="65" y="17"/>
                      </a:lnTo>
                      <a:lnTo>
                        <a:pt x="67" y="17"/>
                      </a:lnTo>
                      <a:lnTo>
                        <a:pt x="67" y="19"/>
                      </a:lnTo>
                      <a:lnTo>
                        <a:pt x="67" y="19"/>
                      </a:lnTo>
                      <a:lnTo>
                        <a:pt x="67" y="19"/>
                      </a:lnTo>
                      <a:lnTo>
                        <a:pt x="69" y="19"/>
                      </a:lnTo>
                      <a:lnTo>
                        <a:pt x="69" y="17"/>
                      </a:lnTo>
                      <a:lnTo>
                        <a:pt x="69" y="17"/>
                      </a:lnTo>
                      <a:lnTo>
                        <a:pt x="69" y="17"/>
                      </a:lnTo>
                      <a:lnTo>
                        <a:pt x="69" y="19"/>
                      </a:lnTo>
                      <a:lnTo>
                        <a:pt x="69" y="19"/>
                      </a:lnTo>
                      <a:lnTo>
                        <a:pt x="69" y="21"/>
                      </a:lnTo>
                      <a:lnTo>
                        <a:pt x="71" y="21"/>
                      </a:lnTo>
                      <a:lnTo>
                        <a:pt x="71" y="21"/>
                      </a:lnTo>
                      <a:lnTo>
                        <a:pt x="73" y="21"/>
                      </a:lnTo>
                      <a:lnTo>
                        <a:pt x="73" y="21"/>
                      </a:lnTo>
                      <a:lnTo>
                        <a:pt x="73" y="21"/>
                      </a:lnTo>
                      <a:lnTo>
                        <a:pt x="73" y="19"/>
                      </a:lnTo>
                      <a:lnTo>
                        <a:pt x="73" y="19"/>
                      </a:lnTo>
                      <a:lnTo>
                        <a:pt x="75" y="19"/>
                      </a:lnTo>
                      <a:lnTo>
                        <a:pt x="75" y="19"/>
                      </a:lnTo>
                      <a:lnTo>
                        <a:pt x="75" y="19"/>
                      </a:lnTo>
                      <a:lnTo>
                        <a:pt x="75" y="19"/>
                      </a:lnTo>
                      <a:lnTo>
                        <a:pt x="77" y="19"/>
                      </a:lnTo>
                      <a:lnTo>
                        <a:pt x="77" y="19"/>
                      </a:lnTo>
                      <a:lnTo>
                        <a:pt x="78" y="19"/>
                      </a:lnTo>
                      <a:lnTo>
                        <a:pt x="78" y="19"/>
                      </a:lnTo>
                      <a:lnTo>
                        <a:pt x="78" y="19"/>
                      </a:lnTo>
                      <a:lnTo>
                        <a:pt x="78" y="19"/>
                      </a:lnTo>
                      <a:lnTo>
                        <a:pt x="80" y="19"/>
                      </a:lnTo>
                      <a:lnTo>
                        <a:pt x="80" y="19"/>
                      </a:lnTo>
                      <a:lnTo>
                        <a:pt x="80" y="21"/>
                      </a:lnTo>
                      <a:lnTo>
                        <a:pt x="80" y="21"/>
                      </a:lnTo>
                      <a:lnTo>
                        <a:pt x="80" y="19"/>
                      </a:lnTo>
                      <a:lnTo>
                        <a:pt x="80" y="19"/>
                      </a:lnTo>
                      <a:lnTo>
                        <a:pt x="82" y="19"/>
                      </a:lnTo>
                      <a:lnTo>
                        <a:pt x="82" y="21"/>
                      </a:lnTo>
                      <a:lnTo>
                        <a:pt x="82" y="21"/>
                      </a:lnTo>
                      <a:lnTo>
                        <a:pt x="84" y="21"/>
                      </a:lnTo>
                      <a:lnTo>
                        <a:pt x="84" y="21"/>
                      </a:lnTo>
                      <a:lnTo>
                        <a:pt x="84" y="21"/>
                      </a:lnTo>
                      <a:lnTo>
                        <a:pt x="86" y="21"/>
                      </a:lnTo>
                      <a:lnTo>
                        <a:pt x="86" y="21"/>
                      </a:lnTo>
                      <a:lnTo>
                        <a:pt x="88" y="21"/>
                      </a:lnTo>
                      <a:lnTo>
                        <a:pt x="88" y="21"/>
                      </a:lnTo>
                      <a:lnTo>
                        <a:pt x="88" y="21"/>
                      </a:lnTo>
                      <a:lnTo>
                        <a:pt x="90" y="21"/>
                      </a:lnTo>
                      <a:lnTo>
                        <a:pt x="90" y="21"/>
                      </a:lnTo>
                      <a:lnTo>
                        <a:pt x="90" y="21"/>
                      </a:lnTo>
                      <a:lnTo>
                        <a:pt x="90" y="21"/>
                      </a:lnTo>
                      <a:lnTo>
                        <a:pt x="92" y="21"/>
                      </a:lnTo>
                      <a:lnTo>
                        <a:pt x="92" y="21"/>
                      </a:lnTo>
                      <a:lnTo>
                        <a:pt x="92" y="21"/>
                      </a:lnTo>
                      <a:lnTo>
                        <a:pt x="94" y="21"/>
                      </a:lnTo>
                      <a:lnTo>
                        <a:pt x="94" y="19"/>
                      </a:lnTo>
                      <a:lnTo>
                        <a:pt x="94" y="19"/>
                      </a:lnTo>
                      <a:lnTo>
                        <a:pt x="94" y="19"/>
                      </a:lnTo>
                      <a:lnTo>
                        <a:pt x="96" y="19"/>
                      </a:lnTo>
                      <a:lnTo>
                        <a:pt x="96" y="19"/>
                      </a:lnTo>
                      <a:lnTo>
                        <a:pt x="96" y="19"/>
                      </a:lnTo>
                      <a:lnTo>
                        <a:pt x="96" y="17"/>
                      </a:lnTo>
                      <a:lnTo>
                        <a:pt x="96" y="17"/>
                      </a:lnTo>
                      <a:lnTo>
                        <a:pt x="98" y="17"/>
                      </a:lnTo>
                      <a:lnTo>
                        <a:pt x="98" y="17"/>
                      </a:lnTo>
                      <a:lnTo>
                        <a:pt x="98" y="15"/>
                      </a:lnTo>
                      <a:lnTo>
                        <a:pt x="98" y="15"/>
                      </a:lnTo>
                      <a:lnTo>
                        <a:pt x="98" y="15"/>
                      </a:lnTo>
                      <a:lnTo>
                        <a:pt x="98" y="14"/>
                      </a:lnTo>
                      <a:lnTo>
                        <a:pt x="100" y="14"/>
                      </a:lnTo>
                      <a:lnTo>
                        <a:pt x="100" y="14"/>
                      </a:lnTo>
                      <a:lnTo>
                        <a:pt x="100" y="14"/>
                      </a:lnTo>
                      <a:lnTo>
                        <a:pt x="101" y="14"/>
                      </a:lnTo>
                      <a:lnTo>
                        <a:pt x="101" y="14"/>
                      </a:lnTo>
                      <a:lnTo>
                        <a:pt x="101" y="14"/>
                      </a:lnTo>
                      <a:lnTo>
                        <a:pt x="101" y="12"/>
                      </a:lnTo>
                      <a:lnTo>
                        <a:pt x="101" y="12"/>
                      </a:lnTo>
                      <a:lnTo>
                        <a:pt x="101" y="12"/>
                      </a:lnTo>
                      <a:lnTo>
                        <a:pt x="101" y="10"/>
                      </a:lnTo>
                      <a:lnTo>
                        <a:pt x="101" y="10"/>
                      </a:lnTo>
                      <a:lnTo>
                        <a:pt x="101" y="10"/>
                      </a:lnTo>
                      <a:lnTo>
                        <a:pt x="103" y="10"/>
                      </a:lnTo>
                      <a:lnTo>
                        <a:pt x="103" y="10"/>
                      </a:lnTo>
                      <a:lnTo>
                        <a:pt x="105" y="10"/>
                      </a:lnTo>
                      <a:lnTo>
                        <a:pt x="105" y="10"/>
                      </a:lnTo>
                      <a:lnTo>
                        <a:pt x="105" y="8"/>
                      </a:lnTo>
                      <a:lnTo>
                        <a:pt x="105" y="8"/>
                      </a:lnTo>
                      <a:lnTo>
                        <a:pt x="105" y="8"/>
                      </a:lnTo>
                      <a:lnTo>
                        <a:pt x="105" y="6"/>
                      </a:lnTo>
                      <a:lnTo>
                        <a:pt x="105" y="6"/>
                      </a:lnTo>
                      <a:lnTo>
                        <a:pt x="105" y="6"/>
                      </a:lnTo>
                      <a:lnTo>
                        <a:pt x="103" y="6"/>
                      </a:lnTo>
                      <a:lnTo>
                        <a:pt x="103" y="6"/>
                      </a:lnTo>
                      <a:lnTo>
                        <a:pt x="103" y="4"/>
                      </a:lnTo>
                      <a:lnTo>
                        <a:pt x="105" y="4"/>
                      </a:lnTo>
                      <a:lnTo>
                        <a:pt x="105" y="4"/>
                      </a:lnTo>
                      <a:lnTo>
                        <a:pt x="105" y="4"/>
                      </a:lnTo>
                      <a:lnTo>
                        <a:pt x="105" y="2"/>
                      </a:lnTo>
                      <a:lnTo>
                        <a:pt x="105" y="2"/>
                      </a:lnTo>
                      <a:lnTo>
                        <a:pt x="105" y="2"/>
                      </a:lnTo>
                      <a:lnTo>
                        <a:pt x="105" y="2"/>
                      </a:lnTo>
                      <a:lnTo>
                        <a:pt x="107" y="2"/>
                      </a:lnTo>
                      <a:lnTo>
                        <a:pt x="107" y="2"/>
                      </a:lnTo>
                      <a:lnTo>
                        <a:pt x="107" y="4"/>
                      </a:lnTo>
                      <a:lnTo>
                        <a:pt x="105" y="4"/>
                      </a:lnTo>
                      <a:lnTo>
                        <a:pt x="105" y="4"/>
                      </a:lnTo>
                      <a:lnTo>
                        <a:pt x="105" y="4"/>
                      </a:lnTo>
                      <a:lnTo>
                        <a:pt x="107" y="4"/>
                      </a:lnTo>
                      <a:lnTo>
                        <a:pt x="107" y="4"/>
                      </a:lnTo>
                      <a:lnTo>
                        <a:pt x="107" y="4"/>
                      </a:lnTo>
                      <a:lnTo>
                        <a:pt x="107" y="4"/>
                      </a:lnTo>
                      <a:lnTo>
                        <a:pt x="107" y="4"/>
                      </a:lnTo>
                      <a:lnTo>
                        <a:pt x="109" y="4"/>
                      </a:lnTo>
                      <a:lnTo>
                        <a:pt x="109" y="2"/>
                      </a:lnTo>
                      <a:lnTo>
                        <a:pt x="109" y="2"/>
                      </a:lnTo>
                      <a:lnTo>
                        <a:pt x="111" y="2"/>
                      </a:lnTo>
                      <a:lnTo>
                        <a:pt x="111" y="2"/>
                      </a:lnTo>
                      <a:lnTo>
                        <a:pt x="111" y="0"/>
                      </a:lnTo>
                      <a:lnTo>
                        <a:pt x="111" y="0"/>
                      </a:lnTo>
                      <a:lnTo>
                        <a:pt x="111" y="0"/>
                      </a:lnTo>
                      <a:lnTo>
                        <a:pt x="111" y="0"/>
                      </a:lnTo>
                      <a:lnTo>
                        <a:pt x="111" y="0"/>
                      </a:lnTo>
                      <a:lnTo>
                        <a:pt x="113" y="0"/>
                      </a:lnTo>
                      <a:lnTo>
                        <a:pt x="113" y="2"/>
                      </a:lnTo>
                      <a:lnTo>
                        <a:pt x="113" y="2"/>
                      </a:lnTo>
                      <a:lnTo>
                        <a:pt x="113" y="2"/>
                      </a:lnTo>
                      <a:lnTo>
                        <a:pt x="113" y="4"/>
                      </a:lnTo>
                      <a:lnTo>
                        <a:pt x="113" y="4"/>
                      </a:lnTo>
                      <a:lnTo>
                        <a:pt x="113" y="4"/>
                      </a:lnTo>
                      <a:lnTo>
                        <a:pt x="113" y="4"/>
                      </a:lnTo>
                      <a:lnTo>
                        <a:pt x="113" y="4"/>
                      </a:lnTo>
                      <a:lnTo>
                        <a:pt x="113" y="6"/>
                      </a:lnTo>
                      <a:lnTo>
                        <a:pt x="113" y="6"/>
                      </a:lnTo>
                      <a:lnTo>
                        <a:pt x="113" y="6"/>
                      </a:lnTo>
                      <a:lnTo>
                        <a:pt x="113" y="6"/>
                      </a:lnTo>
                      <a:lnTo>
                        <a:pt x="115" y="6"/>
                      </a:lnTo>
                      <a:lnTo>
                        <a:pt x="115" y="6"/>
                      </a:lnTo>
                      <a:lnTo>
                        <a:pt x="115" y="6"/>
                      </a:lnTo>
                      <a:lnTo>
                        <a:pt x="115" y="8"/>
                      </a:lnTo>
                      <a:lnTo>
                        <a:pt x="115" y="8"/>
                      </a:lnTo>
                      <a:lnTo>
                        <a:pt x="115" y="8"/>
                      </a:lnTo>
                      <a:lnTo>
                        <a:pt x="115" y="10"/>
                      </a:lnTo>
                      <a:lnTo>
                        <a:pt x="115" y="10"/>
                      </a:lnTo>
                      <a:lnTo>
                        <a:pt x="115" y="12"/>
                      </a:lnTo>
                      <a:lnTo>
                        <a:pt x="115" y="12"/>
                      </a:lnTo>
                      <a:lnTo>
                        <a:pt x="113" y="12"/>
                      </a:lnTo>
                      <a:lnTo>
                        <a:pt x="113" y="12"/>
                      </a:lnTo>
                      <a:lnTo>
                        <a:pt x="111" y="12"/>
                      </a:lnTo>
                      <a:lnTo>
                        <a:pt x="111" y="12"/>
                      </a:lnTo>
                      <a:lnTo>
                        <a:pt x="111" y="12"/>
                      </a:lnTo>
                      <a:lnTo>
                        <a:pt x="111" y="14"/>
                      </a:lnTo>
                      <a:lnTo>
                        <a:pt x="111" y="14"/>
                      </a:lnTo>
                      <a:lnTo>
                        <a:pt x="111" y="14"/>
                      </a:lnTo>
                      <a:lnTo>
                        <a:pt x="111" y="14"/>
                      </a:lnTo>
                      <a:lnTo>
                        <a:pt x="111" y="15"/>
                      </a:lnTo>
                      <a:lnTo>
                        <a:pt x="111" y="15"/>
                      </a:lnTo>
                      <a:lnTo>
                        <a:pt x="111" y="17"/>
                      </a:lnTo>
                      <a:lnTo>
                        <a:pt x="109" y="17"/>
                      </a:lnTo>
                      <a:lnTo>
                        <a:pt x="109" y="17"/>
                      </a:lnTo>
                      <a:lnTo>
                        <a:pt x="109" y="17"/>
                      </a:lnTo>
                      <a:lnTo>
                        <a:pt x="109" y="19"/>
                      </a:lnTo>
                      <a:lnTo>
                        <a:pt x="109" y="19"/>
                      </a:lnTo>
                      <a:lnTo>
                        <a:pt x="109" y="21"/>
                      </a:lnTo>
                      <a:lnTo>
                        <a:pt x="107" y="21"/>
                      </a:lnTo>
                      <a:lnTo>
                        <a:pt x="107" y="21"/>
                      </a:lnTo>
                      <a:lnTo>
                        <a:pt x="107" y="19"/>
                      </a:lnTo>
                      <a:lnTo>
                        <a:pt x="107" y="19"/>
                      </a:lnTo>
                      <a:lnTo>
                        <a:pt x="107" y="21"/>
                      </a:lnTo>
                      <a:lnTo>
                        <a:pt x="107" y="21"/>
                      </a:lnTo>
                      <a:lnTo>
                        <a:pt x="105" y="21"/>
                      </a:lnTo>
                      <a:lnTo>
                        <a:pt x="105" y="21"/>
                      </a:lnTo>
                      <a:lnTo>
                        <a:pt x="105" y="21"/>
                      </a:lnTo>
                      <a:lnTo>
                        <a:pt x="105" y="21"/>
                      </a:lnTo>
                      <a:lnTo>
                        <a:pt x="105" y="23"/>
                      </a:lnTo>
                      <a:lnTo>
                        <a:pt x="103" y="23"/>
                      </a:lnTo>
                      <a:lnTo>
                        <a:pt x="103" y="23"/>
                      </a:lnTo>
                      <a:lnTo>
                        <a:pt x="103" y="25"/>
                      </a:lnTo>
                      <a:lnTo>
                        <a:pt x="103" y="25"/>
                      </a:lnTo>
                      <a:lnTo>
                        <a:pt x="103" y="25"/>
                      </a:lnTo>
                      <a:lnTo>
                        <a:pt x="101" y="25"/>
                      </a:lnTo>
                      <a:lnTo>
                        <a:pt x="101" y="27"/>
                      </a:lnTo>
                      <a:lnTo>
                        <a:pt x="101" y="27"/>
                      </a:lnTo>
                      <a:lnTo>
                        <a:pt x="101" y="29"/>
                      </a:lnTo>
                      <a:lnTo>
                        <a:pt x="101" y="29"/>
                      </a:lnTo>
                      <a:lnTo>
                        <a:pt x="101" y="29"/>
                      </a:lnTo>
                      <a:lnTo>
                        <a:pt x="101" y="29"/>
                      </a:lnTo>
                      <a:lnTo>
                        <a:pt x="101" y="29"/>
                      </a:lnTo>
                      <a:lnTo>
                        <a:pt x="101" y="31"/>
                      </a:lnTo>
                      <a:lnTo>
                        <a:pt x="100" y="31"/>
                      </a:lnTo>
                      <a:lnTo>
                        <a:pt x="100" y="31"/>
                      </a:lnTo>
                      <a:lnTo>
                        <a:pt x="100" y="31"/>
                      </a:lnTo>
                      <a:lnTo>
                        <a:pt x="100" y="31"/>
                      </a:lnTo>
                      <a:lnTo>
                        <a:pt x="98" y="31"/>
                      </a:lnTo>
                      <a:lnTo>
                        <a:pt x="98" y="31"/>
                      </a:lnTo>
                      <a:lnTo>
                        <a:pt x="96" y="31"/>
                      </a:lnTo>
                      <a:lnTo>
                        <a:pt x="96" y="31"/>
                      </a:lnTo>
                      <a:lnTo>
                        <a:pt x="96" y="31"/>
                      </a:lnTo>
                      <a:lnTo>
                        <a:pt x="94" y="31"/>
                      </a:lnTo>
                      <a:lnTo>
                        <a:pt x="94" y="31"/>
                      </a:lnTo>
                      <a:lnTo>
                        <a:pt x="94" y="33"/>
                      </a:lnTo>
                      <a:lnTo>
                        <a:pt x="94" y="33"/>
                      </a:lnTo>
                      <a:lnTo>
                        <a:pt x="92" y="33"/>
                      </a:lnTo>
                      <a:lnTo>
                        <a:pt x="92" y="33"/>
                      </a:lnTo>
                      <a:lnTo>
                        <a:pt x="90" y="33"/>
                      </a:lnTo>
                      <a:lnTo>
                        <a:pt x="90" y="33"/>
                      </a:lnTo>
                      <a:lnTo>
                        <a:pt x="90" y="33"/>
                      </a:lnTo>
                      <a:lnTo>
                        <a:pt x="90" y="33"/>
                      </a:lnTo>
                      <a:lnTo>
                        <a:pt x="88" y="33"/>
                      </a:lnTo>
                      <a:lnTo>
                        <a:pt x="88" y="33"/>
                      </a:lnTo>
                      <a:lnTo>
                        <a:pt x="88" y="33"/>
                      </a:lnTo>
                      <a:lnTo>
                        <a:pt x="86" y="33"/>
                      </a:lnTo>
                      <a:lnTo>
                        <a:pt x="86" y="33"/>
                      </a:lnTo>
                      <a:lnTo>
                        <a:pt x="84" y="33"/>
                      </a:lnTo>
                      <a:lnTo>
                        <a:pt x="84" y="33"/>
                      </a:lnTo>
                      <a:lnTo>
                        <a:pt x="84" y="33"/>
                      </a:lnTo>
                      <a:lnTo>
                        <a:pt x="82" y="33"/>
                      </a:lnTo>
                      <a:lnTo>
                        <a:pt x="82" y="33"/>
                      </a:lnTo>
                      <a:lnTo>
                        <a:pt x="80" y="33"/>
                      </a:lnTo>
                      <a:lnTo>
                        <a:pt x="80" y="33"/>
                      </a:lnTo>
                      <a:lnTo>
                        <a:pt x="80" y="33"/>
                      </a:lnTo>
                      <a:lnTo>
                        <a:pt x="78" y="33"/>
                      </a:lnTo>
                      <a:lnTo>
                        <a:pt x="78" y="33"/>
                      </a:lnTo>
                      <a:lnTo>
                        <a:pt x="78" y="33"/>
                      </a:lnTo>
                      <a:lnTo>
                        <a:pt x="78" y="31"/>
                      </a:lnTo>
                      <a:lnTo>
                        <a:pt x="78" y="31"/>
                      </a:lnTo>
                      <a:lnTo>
                        <a:pt x="77" y="31"/>
                      </a:lnTo>
                      <a:lnTo>
                        <a:pt x="77" y="31"/>
                      </a:lnTo>
                      <a:lnTo>
                        <a:pt x="77" y="31"/>
                      </a:lnTo>
                      <a:lnTo>
                        <a:pt x="75" y="31"/>
                      </a:lnTo>
                      <a:lnTo>
                        <a:pt x="75" y="31"/>
                      </a:lnTo>
                      <a:lnTo>
                        <a:pt x="75" y="29"/>
                      </a:lnTo>
                      <a:lnTo>
                        <a:pt x="75" y="29"/>
                      </a:lnTo>
                      <a:lnTo>
                        <a:pt x="73" y="29"/>
                      </a:lnTo>
                      <a:lnTo>
                        <a:pt x="73" y="29"/>
                      </a:lnTo>
                      <a:lnTo>
                        <a:pt x="73" y="29"/>
                      </a:lnTo>
                      <a:lnTo>
                        <a:pt x="71" y="29"/>
                      </a:lnTo>
                      <a:lnTo>
                        <a:pt x="71" y="29"/>
                      </a:lnTo>
                      <a:lnTo>
                        <a:pt x="69" y="29"/>
                      </a:lnTo>
                      <a:lnTo>
                        <a:pt x="69" y="29"/>
                      </a:lnTo>
                      <a:lnTo>
                        <a:pt x="69" y="29"/>
                      </a:lnTo>
                      <a:lnTo>
                        <a:pt x="67" y="29"/>
                      </a:lnTo>
                      <a:lnTo>
                        <a:pt x="67" y="29"/>
                      </a:lnTo>
                      <a:lnTo>
                        <a:pt x="67" y="29"/>
                      </a:lnTo>
                      <a:lnTo>
                        <a:pt x="65" y="29"/>
                      </a:lnTo>
                      <a:lnTo>
                        <a:pt x="65" y="29"/>
                      </a:lnTo>
                      <a:lnTo>
                        <a:pt x="65" y="29"/>
                      </a:lnTo>
                      <a:lnTo>
                        <a:pt x="63" y="29"/>
                      </a:lnTo>
                      <a:lnTo>
                        <a:pt x="63" y="29"/>
                      </a:lnTo>
                      <a:lnTo>
                        <a:pt x="63" y="31"/>
                      </a:lnTo>
                      <a:lnTo>
                        <a:pt x="63" y="31"/>
                      </a:lnTo>
                      <a:lnTo>
                        <a:pt x="63" y="29"/>
                      </a:lnTo>
                      <a:lnTo>
                        <a:pt x="63" y="29"/>
                      </a:lnTo>
                      <a:lnTo>
                        <a:pt x="61" y="29"/>
                      </a:lnTo>
                      <a:lnTo>
                        <a:pt x="61" y="31"/>
                      </a:lnTo>
                      <a:lnTo>
                        <a:pt x="61" y="31"/>
                      </a:lnTo>
                      <a:lnTo>
                        <a:pt x="61" y="29"/>
                      </a:lnTo>
                      <a:lnTo>
                        <a:pt x="61" y="29"/>
                      </a:lnTo>
                      <a:lnTo>
                        <a:pt x="59" y="29"/>
                      </a:lnTo>
                      <a:lnTo>
                        <a:pt x="59" y="29"/>
                      </a:lnTo>
                      <a:lnTo>
                        <a:pt x="57" y="29"/>
                      </a:lnTo>
                      <a:lnTo>
                        <a:pt x="57" y="29"/>
                      </a:lnTo>
                      <a:lnTo>
                        <a:pt x="57" y="31"/>
                      </a:lnTo>
                      <a:lnTo>
                        <a:pt x="57" y="31"/>
                      </a:lnTo>
                      <a:lnTo>
                        <a:pt x="56" y="31"/>
                      </a:lnTo>
                      <a:lnTo>
                        <a:pt x="56" y="31"/>
                      </a:lnTo>
                      <a:lnTo>
                        <a:pt x="54" y="31"/>
                      </a:lnTo>
                      <a:lnTo>
                        <a:pt x="54" y="31"/>
                      </a:lnTo>
                      <a:lnTo>
                        <a:pt x="54" y="31"/>
                      </a:lnTo>
                      <a:lnTo>
                        <a:pt x="54" y="31"/>
                      </a:lnTo>
                      <a:lnTo>
                        <a:pt x="54" y="31"/>
                      </a:lnTo>
                      <a:lnTo>
                        <a:pt x="54" y="29"/>
                      </a:lnTo>
                      <a:lnTo>
                        <a:pt x="52" y="29"/>
                      </a:lnTo>
                      <a:lnTo>
                        <a:pt x="52" y="29"/>
                      </a:lnTo>
                      <a:lnTo>
                        <a:pt x="52" y="29"/>
                      </a:lnTo>
                      <a:lnTo>
                        <a:pt x="52" y="29"/>
                      </a:lnTo>
                      <a:lnTo>
                        <a:pt x="50" y="29"/>
                      </a:lnTo>
                      <a:lnTo>
                        <a:pt x="50" y="29"/>
                      </a:lnTo>
                      <a:lnTo>
                        <a:pt x="50" y="29"/>
                      </a:lnTo>
                      <a:lnTo>
                        <a:pt x="50" y="31"/>
                      </a:lnTo>
                      <a:lnTo>
                        <a:pt x="48" y="31"/>
                      </a:lnTo>
                      <a:lnTo>
                        <a:pt x="48" y="29"/>
                      </a:lnTo>
                      <a:lnTo>
                        <a:pt x="48" y="29"/>
                      </a:lnTo>
                      <a:lnTo>
                        <a:pt x="48" y="29"/>
                      </a:lnTo>
                      <a:lnTo>
                        <a:pt x="46" y="29"/>
                      </a:lnTo>
                      <a:lnTo>
                        <a:pt x="46" y="29"/>
                      </a:lnTo>
                      <a:lnTo>
                        <a:pt x="46" y="29"/>
                      </a:lnTo>
                      <a:lnTo>
                        <a:pt x="44" y="29"/>
                      </a:lnTo>
                      <a:lnTo>
                        <a:pt x="44" y="31"/>
                      </a:lnTo>
                      <a:lnTo>
                        <a:pt x="44" y="31"/>
                      </a:lnTo>
                      <a:lnTo>
                        <a:pt x="42" y="31"/>
                      </a:lnTo>
                      <a:lnTo>
                        <a:pt x="42" y="31"/>
                      </a:lnTo>
                      <a:lnTo>
                        <a:pt x="42" y="31"/>
                      </a:lnTo>
                      <a:lnTo>
                        <a:pt x="42" y="31"/>
                      </a:lnTo>
                      <a:lnTo>
                        <a:pt x="40" y="31"/>
                      </a:lnTo>
                      <a:lnTo>
                        <a:pt x="40" y="31"/>
                      </a:lnTo>
                      <a:lnTo>
                        <a:pt x="40" y="31"/>
                      </a:lnTo>
                      <a:lnTo>
                        <a:pt x="40" y="31"/>
                      </a:lnTo>
                      <a:lnTo>
                        <a:pt x="40" y="31"/>
                      </a:lnTo>
                      <a:lnTo>
                        <a:pt x="38" y="31"/>
                      </a:lnTo>
                      <a:lnTo>
                        <a:pt x="38" y="31"/>
                      </a:lnTo>
                      <a:lnTo>
                        <a:pt x="38" y="31"/>
                      </a:lnTo>
                      <a:lnTo>
                        <a:pt x="36" y="31"/>
                      </a:lnTo>
                      <a:lnTo>
                        <a:pt x="36" y="31"/>
                      </a:lnTo>
                      <a:lnTo>
                        <a:pt x="36" y="31"/>
                      </a:lnTo>
                      <a:lnTo>
                        <a:pt x="36" y="29"/>
                      </a:lnTo>
                      <a:lnTo>
                        <a:pt x="34" y="29"/>
                      </a:lnTo>
                      <a:lnTo>
                        <a:pt x="34" y="29"/>
                      </a:lnTo>
                      <a:lnTo>
                        <a:pt x="34" y="31"/>
                      </a:lnTo>
                      <a:lnTo>
                        <a:pt x="34" y="31"/>
                      </a:lnTo>
                      <a:lnTo>
                        <a:pt x="33" y="31"/>
                      </a:lnTo>
                      <a:lnTo>
                        <a:pt x="33" y="31"/>
                      </a:lnTo>
                      <a:lnTo>
                        <a:pt x="31" y="31"/>
                      </a:lnTo>
                      <a:lnTo>
                        <a:pt x="31" y="31"/>
                      </a:lnTo>
                      <a:lnTo>
                        <a:pt x="31" y="31"/>
                      </a:lnTo>
                      <a:lnTo>
                        <a:pt x="29" y="31"/>
                      </a:lnTo>
                      <a:lnTo>
                        <a:pt x="29" y="31"/>
                      </a:lnTo>
                      <a:lnTo>
                        <a:pt x="29" y="31"/>
                      </a:lnTo>
                      <a:lnTo>
                        <a:pt x="29" y="31"/>
                      </a:lnTo>
                      <a:lnTo>
                        <a:pt x="29" y="33"/>
                      </a:lnTo>
                      <a:lnTo>
                        <a:pt x="27" y="33"/>
                      </a:lnTo>
                      <a:lnTo>
                        <a:pt x="27" y="33"/>
                      </a:lnTo>
                      <a:lnTo>
                        <a:pt x="27" y="35"/>
                      </a:lnTo>
                      <a:lnTo>
                        <a:pt x="27" y="35"/>
                      </a:lnTo>
                      <a:lnTo>
                        <a:pt x="27" y="35"/>
                      </a:lnTo>
                      <a:lnTo>
                        <a:pt x="25" y="35"/>
                      </a:lnTo>
                      <a:lnTo>
                        <a:pt x="25" y="37"/>
                      </a:lnTo>
                      <a:lnTo>
                        <a:pt x="25" y="37"/>
                      </a:lnTo>
                      <a:lnTo>
                        <a:pt x="25" y="37"/>
                      </a:lnTo>
                      <a:lnTo>
                        <a:pt x="25" y="37"/>
                      </a:lnTo>
                      <a:lnTo>
                        <a:pt x="25" y="38"/>
                      </a:lnTo>
                      <a:lnTo>
                        <a:pt x="25" y="38"/>
                      </a:lnTo>
                      <a:lnTo>
                        <a:pt x="25" y="40"/>
                      </a:lnTo>
                      <a:lnTo>
                        <a:pt x="25" y="40"/>
                      </a:lnTo>
                      <a:lnTo>
                        <a:pt x="25" y="40"/>
                      </a:lnTo>
                      <a:lnTo>
                        <a:pt x="23" y="40"/>
                      </a:lnTo>
                      <a:lnTo>
                        <a:pt x="23" y="42"/>
                      </a:lnTo>
                      <a:lnTo>
                        <a:pt x="23" y="42"/>
                      </a:lnTo>
                      <a:lnTo>
                        <a:pt x="23" y="44"/>
                      </a:lnTo>
                      <a:lnTo>
                        <a:pt x="23" y="44"/>
                      </a:lnTo>
                      <a:lnTo>
                        <a:pt x="23" y="44"/>
                      </a:lnTo>
                      <a:lnTo>
                        <a:pt x="23" y="46"/>
                      </a:lnTo>
                      <a:lnTo>
                        <a:pt x="23" y="46"/>
                      </a:lnTo>
                      <a:lnTo>
                        <a:pt x="25" y="46"/>
                      </a:lnTo>
                      <a:lnTo>
                        <a:pt x="25" y="48"/>
                      </a:lnTo>
                      <a:lnTo>
                        <a:pt x="25" y="48"/>
                      </a:lnTo>
                      <a:lnTo>
                        <a:pt x="25" y="50"/>
                      </a:lnTo>
                      <a:lnTo>
                        <a:pt x="25" y="50"/>
                      </a:lnTo>
                      <a:lnTo>
                        <a:pt x="25" y="52"/>
                      </a:lnTo>
                      <a:lnTo>
                        <a:pt x="25" y="52"/>
                      </a:lnTo>
                      <a:lnTo>
                        <a:pt x="25" y="52"/>
                      </a:lnTo>
                      <a:lnTo>
                        <a:pt x="25" y="52"/>
                      </a:lnTo>
                      <a:lnTo>
                        <a:pt x="25" y="54"/>
                      </a:lnTo>
                      <a:lnTo>
                        <a:pt x="25" y="54"/>
                      </a:lnTo>
                      <a:lnTo>
                        <a:pt x="25" y="54"/>
                      </a:lnTo>
                      <a:lnTo>
                        <a:pt x="25" y="56"/>
                      </a:lnTo>
                      <a:lnTo>
                        <a:pt x="27" y="56"/>
                      </a:lnTo>
                      <a:lnTo>
                        <a:pt x="27" y="56"/>
                      </a:lnTo>
                      <a:lnTo>
                        <a:pt x="27" y="56"/>
                      </a:lnTo>
                      <a:lnTo>
                        <a:pt x="27" y="58"/>
                      </a:lnTo>
                      <a:lnTo>
                        <a:pt x="29" y="58"/>
                      </a:lnTo>
                      <a:lnTo>
                        <a:pt x="29" y="58"/>
                      </a:lnTo>
                      <a:lnTo>
                        <a:pt x="29" y="58"/>
                      </a:lnTo>
                      <a:lnTo>
                        <a:pt x="29" y="58"/>
                      </a:lnTo>
                      <a:lnTo>
                        <a:pt x="31" y="58"/>
                      </a:lnTo>
                      <a:lnTo>
                        <a:pt x="31" y="58"/>
                      </a:lnTo>
                      <a:lnTo>
                        <a:pt x="31" y="59"/>
                      </a:lnTo>
                      <a:lnTo>
                        <a:pt x="31" y="59"/>
                      </a:lnTo>
                      <a:lnTo>
                        <a:pt x="33" y="59"/>
                      </a:lnTo>
                      <a:lnTo>
                        <a:pt x="33" y="59"/>
                      </a:lnTo>
                      <a:lnTo>
                        <a:pt x="33" y="61"/>
                      </a:lnTo>
                      <a:lnTo>
                        <a:pt x="33" y="61"/>
                      </a:lnTo>
                      <a:lnTo>
                        <a:pt x="33" y="61"/>
                      </a:lnTo>
                      <a:lnTo>
                        <a:pt x="34" y="61"/>
                      </a:lnTo>
                      <a:lnTo>
                        <a:pt x="34" y="61"/>
                      </a:lnTo>
                      <a:lnTo>
                        <a:pt x="34" y="63"/>
                      </a:lnTo>
                      <a:lnTo>
                        <a:pt x="34" y="63"/>
                      </a:lnTo>
                      <a:lnTo>
                        <a:pt x="33" y="63"/>
                      </a:lnTo>
                      <a:lnTo>
                        <a:pt x="33" y="65"/>
                      </a:lnTo>
                      <a:lnTo>
                        <a:pt x="34" y="65"/>
                      </a:lnTo>
                      <a:lnTo>
                        <a:pt x="34" y="65"/>
                      </a:lnTo>
                      <a:lnTo>
                        <a:pt x="34" y="65"/>
                      </a:lnTo>
                      <a:lnTo>
                        <a:pt x="34" y="67"/>
                      </a:lnTo>
                      <a:lnTo>
                        <a:pt x="34" y="67"/>
                      </a:lnTo>
                      <a:lnTo>
                        <a:pt x="34" y="67"/>
                      </a:lnTo>
                      <a:lnTo>
                        <a:pt x="36" y="67"/>
                      </a:lnTo>
                      <a:lnTo>
                        <a:pt x="36" y="67"/>
                      </a:lnTo>
                      <a:lnTo>
                        <a:pt x="36" y="67"/>
                      </a:lnTo>
                      <a:lnTo>
                        <a:pt x="36" y="67"/>
                      </a:lnTo>
                      <a:lnTo>
                        <a:pt x="38" y="67"/>
                      </a:lnTo>
                      <a:lnTo>
                        <a:pt x="38" y="67"/>
                      </a:lnTo>
                      <a:lnTo>
                        <a:pt x="38" y="67"/>
                      </a:lnTo>
                      <a:lnTo>
                        <a:pt x="40" y="67"/>
                      </a:lnTo>
                      <a:lnTo>
                        <a:pt x="40" y="67"/>
                      </a:lnTo>
                      <a:lnTo>
                        <a:pt x="40" y="69"/>
                      </a:lnTo>
                      <a:lnTo>
                        <a:pt x="40" y="69"/>
                      </a:lnTo>
                      <a:lnTo>
                        <a:pt x="42" y="69"/>
                      </a:lnTo>
                      <a:lnTo>
                        <a:pt x="42" y="67"/>
                      </a:lnTo>
                      <a:lnTo>
                        <a:pt x="42" y="67"/>
                      </a:lnTo>
                      <a:lnTo>
                        <a:pt x="42" y="67"/>
                      </a:lnTo>
                      <a:lnTo>
                        <a:pt x="42" y="67"/>
                      </a:lnTo>
                      <a:lnTo>
                        <a:pt x="42" y="65"/>
                      </a:lnTo>
                      <a:lnTo>
                        <a:pt x="42" y="65"/>
                      </a:lnTo>
                      <a:lnTo>
                        <a:pt x="42" y="63"/>
                      </a:lnTo>
                      <a:lnTo>
                        <a:pt x="44" y="63"/>
                      </a:lnTo>
                      <a:lnTo>
                        <a:pt x="44" y="63"/>
                      </a:lnTo>
                      <a:lnTo>
                        <a:pt x="44" y="63"/>
                      </a:lnTo>
                      <a:lnTo>
                        <a:pt x="44" y="61"/>
                      </a:lnTo>
                      <a:lnTo>
                        <a:pt x="44" y="61"/>
                      </a:lnTo>
                      <a:lnTo>
                        <a:pt x="46" y="61"/>
                      </a:lnTo>
                      <a:lnTo>
                        <a:pt x="46" y="61"/>
                      </a:lnTo>
                      <a:lnTo>
                        <a:pt x="46" y="61"/>
                      </a:lnTo>
                      <a:lnTo>
                        <a:pt x="46" y="59"/>
                      </a:lnTo>
                      <a:lnTo>
                        <a:pt x="46" y="59"/>
                      </a:lnTo>
                      <a:lnTo>
                        <a:pt x="46" y="59"/>
                      </a:lnTo>
                      <a:lnTo>
                        <a:pt x="48" y="59"/>
                      </a:lnTo>
                      <a:lnTo>
                        <a:pt x="48" y="58"/>
                      </a:lnTo>
                      <a:lnTo>
                        <a:pt x="48" y="58"/>
                      </a:lnTo>
                      <a:lnTo>
                        <a:pt x="48" y="58"/>
                      </a:lnTo>
                      <a:lnTo>
                        <a:pt x="48" y="58"/>
                      </a:lnTo>
                      <a:lnTo>
                        <a:pt x="50" y="58"/>
                      </a:lnTo>
                      <a:lnTo>
                        <a:pt x="50" y="56"/>
                      </a:lnTo>
                      <a:lnTo>
                        <a:pt x="50" y="56"/>
                      </a:lnTo>
                      <a:lnTo>
                        <a:pt x="50" y="56"/>
                      </a:lnTo>
                      <a:lnTo>
                        <a:pt x="52" y="56"/>
                      </a:lnTo>
                      <a:lnTo>
                        <a:pt x="52" y="56"/>
                      </a:lnTo>
                      <a:lnTo>
                        <a:pt x="52" y="56"/>
                      </a:lnTo>
                      <a:lnTo>
                        <a:pt x="52" y="56"/>
                      </a:lnTo>
                      <a:lnTo>
                        <a:pt x="52" y="58"/>
                      </a:lnTo>
                      <a:lnTo>
                        <a:pt x="52" y="58"/>
                      </a:lnTo>
                      <a:lnTo>
                        <a:pt x="52" y="58"/>
                      </a:lnTo>
                      <a:lnTo>
                        <a:pt x="52" y="58"/>
                      </a:lnTo>
                      <a:lnTo>
                        <a:pt x="54" y="58"/>
                      </a:lnTo>
                      <a:lnTo>
                        <a:pt x="54" y="59"/>
                      </a:lnTo>
                      <a:lnTo>
                        <a:pt x="54" y="59"/>
                      </a:lnTo>
                      <a:lnTo>
                        <a:pt x="54" y="58"/>
                      </a:lnTo>
                      <a:lnTo>
                        <a:pt x="54" y="58"/>
                      </a:lnTo>
                      <a:lnTo>
                        <a:pt x="54" y="59"/>
                      </a:lnTo>
                      <a:lnTo>
                        <a:pt x="56" y="59"/>
                      </a:lnTo>
                      <a:lnTo>
                        <a:pt x="56" y="59"/>
                      </a:lnTo>
                      <a:lnTo>
                        <a:pt x="57" y="59"/>
                      </a:lnTo>
                      <a:lnTo>
                        <a:pt x="57" y="58"/>
                      </a:lnTo>
                      <a:lnTo>
                        <a:pt x="57" y="58"/>
                      </a:lnTo>
                      <a:lnTo>
                        <a:pt x="57" y="58"/>
                      </a:lnTo>
                      <a:lnTo>
                        <a:pt x="59" y="58"/>
                      </a:lnTo>
                      <a:lnTo>
                        <a:pt x="59" y="58"/>
                      </a:lnTo>
                      <a:lnTo>
                        <a:pt x="59" y="58"/>
                      </a:lnTo>
                      <a:lnTo>
                        <a:pt x="59" y="56"/>
                      </a:lnTo>
                      <a:lnTo>
                        <a:pt x="59" y="56"/>
                      </a:lnTo>
                      <a:lnTo>
                        <a:pt x="61" y="56"/>
                      </a:lnTo>
                      <a:lnTo>
                        <a:pt x="61" y="54"/>
                      </a:lnTo>
                      <a:lnTo>
                        <a:pt x="61" y="54"/>
                      </a:lnTo>
                      <a:lnTo>
                        <a:pt x="61" y="54"/>
                      </a:lnTo>
                      <a:lnTo>
                        <a:pt x="63" y="54"/>
                      </a:lnTo>
                      <a:lnTo>
                        <a:pt x="63" y="54"/>
                      </a:lnTo>
                      <a:lnTo>
                        <a:pt x="63" y="54"/>
                      </a:lnTo>
                      <a:lnTo>
                        <a:pt x="65" y="54"/>
                      </a:lnTo>
                      <a:lnTo>
                        <a:pt x="65" y="54"/>
                      </a:lnTo>
                      <a:lnTo>
                        <a:pt x="67" y="54"/>
                      </a:lnTo>
                      <a:lnTo>
                        <a:pt x="67" y="54"/>
                      </a:lnTo>
                      <a:lnTo>
                        <a:pt x="67" y="54"/>
                      </a:lnTo>
                      <a:lnTo>
                        <a:pt x="67" y="54"/>
                      </a:lnTo>
                      <a:lnTo>
                        <a:pt x="69" y="54"/>
                      </a:lnTo>
                      <a:lnTo>
                        <a:pt x="69" y="54"/>
                      </a:lnTo>
                      <a:lnTo>
                        <a:pt x="69" y="54"/>
                      </a:lnTo>
                      <a:lnTo>
                        <a:pt x="69" y="52"/>
                      </a:lnTo>
                      <a:lnTo>
                        <a:pt x="69" y="52"/>
                      </a:lnTo>
                      <a:lnTo>
                        <a:pt x="71" y="52"/>
                      </a:lnTo>
                      <a:lnTo>
                        <a:pt x="71" y="52"/>
                      </a:lnTo>
                      <a:lnTo>
                        <a:pt x="73" y="52"/>
                      </a:lnTo>
                      <a:lnTo>
                        <a:pt x="73" y="52"/>
                      </a:lnTo>
                      <a:lnTo>
                        <a:pt x="73" y="52"/>
                      </a:lnTo>
                      <a:lnTo>
                        <a:pt x="73" y="52"/>
                      </a:lnTo>
                      <a:lnTo>
                        <a:pt x="75" y="52"/>
                      </a:lnTo>
                      <a:lnTo>
                        <a:pt x="75" y="52"/>
                      </a:lnTo>
                      <a:lnTo>
                        <a:pt x="75" y="52"/>
                      </a:lnTo>
                      <a:lnTo>
                        <a:pt x="75" y="50"/>
                      </a:lnTo>
                      <a:lnTo>
                        <a:pt x="77" y="50"/>
                      </a:lnTo>
                      <a:lnTo>
                        <a:pt x="77" y="50"/>
                      </a:lnTo>
                      <a:lnTo>
                        <a:pt x="77" y="50"/>
                      </a:lnTo>
                      <a:lnTo>
                        <a:pt x="77" y="50"/>
                      </a:lnTo>
                      <a:lnTo>
                        <a:pt x="78" y="50"/>
                      </a:lnTo>
                      <a:lnTo>
                        <a:pt x="78" y="50"/>
                      </a:lnTo>
                      <a:lnTo>
                        <a:pt x="78" y="50"/>
                      </a:lnTo>
                      <a:lnTo>
                        <a:pt x="78" y="52"/>
                      </a:lnTo>
                      <a:lnTo>
                        <a:pt x="80" y="52"/>
                      </a:lnTo>
                      <a:lnTo>
                        <a:pt x="80" y="52"/>
                      </a:lnTo>
                      <a:lnTo>
                        <a:pt x="80" y="52"/>
                      </a:lnTo>
                      <a:lnTo>
                        <a:pt x="80" y="52"/>
                      </a:lnTo>
                      <a:lnTo>
                        <a:pt x="82" y="52"/>
                      </a:lnTo>
                      <a:lnTo>
                        <a:pt x="82" y="52"/>
                      </a:lnTo>
                      <a:lnTo>
                        <a:pt x="82" y="54"/>
                      </a:lnTo>
                      <a:lnTo>
                        <a:pt x="82" y="54"/>
                      </a:lnTo>
                      <a:lnTo>
                        <a:pt x="82" y="54"/>
                      </a:lnTo>
                      <a:lnTo>
                        <a:pt x="82" y="56"/>
                      </a:lnTo>
                      <a:lnTo>
                        <a:pt x="82" y="56"/>
                      </a:lnTo>
                      <a:lnTo>
                        <a:pt x="82" y="58"/>
                      </a:lnTo>
                      <a:lnTo>
                        <a:pt x="82" y="58"/>
                      </a:lnTo>
                      <a:lnTo>
                        <a:pt x="82" y="58"/>
                      </a:lnTo>
                      <a:lnTo>
                        <a:pt x="82" y="59"/>
                      </a:lnTo>
                      <a:lnTo>
                        <a:pt x="82" y="59"/>
                      </a:lnTo>
                      <a:lnTo>
                        <a:pt x="80" y="59"/>
                      </a:lnTo>
                      <a:lnTo>
                        <a:pt x="80" y="61"/>
                      </a:lnTo>
                      <a:lnTo>
                        <a:pt x="80" y="61"/>
                      </a:lnTo>
                      <a:lnTo>
                        <a:pt x="80" y="61"/>
                      </a:lnTo>
                      <a:lnTo>
                        <a:pt x="80" y="61"/>
                      </a:lnTo>
                      <a:lnTo>
                        <a:pt x="78" y="61"/>
                      </a:lnTo>
                      <a:lnTo>
                        <a:pt x="78" y="61"/>
                      </a:lnTo>
                      <a:lnTo>
                        <a:pt x="78" y="61"/>
                      </a:lnTo>
                      <a:lnTo>
                        <a:pt x="78" y="61"/>
                      </a:lnTo>
                      <a:lnTo>
                        <a:pt x="78" y="59"/>
                      </a:lnTo>
                      <a:lnTo>
                        <a:pt x="77" y="59"/>
                      </a:lnTo>
                      <a:lnTo>
                        <a:pt x="77" y="59"/>
                      </a:lnTo>
                      <a:lnTo>
                        <a:pt x="77" y="58"/>
                      </a:lnTo>
                      <a:lnTo>
                        <a:pt x="77" y="58"/>
                      </a:lnTo>
                      <a:lnTo>
                        <a:pt x="77" y="58"/>
                      </a:lnTo>
                      <a:lnTo>
                        <a:pt x="77" y="58"/>
                      </a:lnTo>
                      <a:lnTo>
                        <a:pt x="75" y="58"/>
                      </a:lnTo>
                      <a:lnTo>
                        <a:pt x="75" y="58"/>
                      </a:lnTo>
                      <a:lnTo>
                        <a:pt x="75" y="58"/>
                      </a:lnTo>
                      <a:lnTo>
                        <a:pt x="75" y="59"/>
                      </a:lnTo>
                      <a:lnTo>
                        <a:pt x="73" y="59"/>
                      </a:lnTo>
                      <a:lnTo>
                        <a:pt x="73" y="59"/>
                      </a:lnTo>
                      <a:lnTo>
                        <a:pt x="73" y="59"/>
                      </a:lnTo>
                      <a:lnTo>
                        <a:pt x="73" y="59"/>
                      </a:lnTo>
                      <a:lnTo>
                        <a:pt x="73" y="61"/>
                      </a:lnTo>
                      <a:lnTo>
                        <a:pt x="71" y="61"/>
                      </a:lnTo>
                      <a:lnTo>
                        <a:pt x="71" y="61"/>
                      </a:lnTo>
                      <a:lnTo>
                        <a:pt x="71" y="61"/>
                      </a:lnTo>
                      <a:lnTo>
                        <a:pt x="71" y="61"/>
                      </a:lnTo>
                      <a:lnTo>
                        <a:pt x="71" y="63"/>
                      </a:lnTo>
                      <a:lnTo>
                        <a:pt x="69" y="63"/>
                      </a:lnTo>
                      <a:lnTo>
                        <a:pt x="69" y="63"/>
                      </a:lnTo>
                      <a:lnTo>
                        <a:pt x="69" y="63"/>
                      </a:lnTo>
                      <a:lnTo>
                        <a:pt x="69" y="65"/>
                      </a:lnTo>
                      <a:lnTo>
                        <a:pt x="69" y="65"/>
                      </a:lnTo>
                      <a:lnTo>
                        <a:pt x="69" y="65"/>
                      </a:lnTo>
                      <a:lnTo>
                        <a:pt x="67" y="65"/>
                      </a:lnTo>
                      <a:lnTo>
                        <a:pt x="67" y="67"/>
                      </a:lnTo>
                      <a:lnTo>
                        <a:pt x="67" y="67"/>
                      </a:lnTo>
                      <a:lnTo>
                        <a:pt x="67" y="67"/>
                      </a:lnTo>
                      <a:lnTo>
                        <a:pt x="67" y="67"/>
                      </a:lnTo>
                      <a:lnTo>
                        <a:pt x="67" y="69"/>
                      </a:lnTo>
                      <a:lnTo>
                        <a:pt x="65" y="69"/>
                      </a:lnTo>
                      <a:lnTo>
                        <a:pt x="65" y="69"/>
                      </a:lnTo>
                      <a:lnTo>
                        <a:pt x="65" y="69"/>
                      </a:lnTo>
                      <a:lnTo>
                        <a:pt x="65" y="69"/>
                      </a:lnTo>
                      <a:lnTo>
                        <a:pt x="63" y="69"/>
                      </a:lnTo>
                      <a:lnTo>
                        <a:pt x="63" y="71"/>
                      </a:lnTo>
                      <a:lnTo>
                        <a:pt x="63" y="71"/>
                      </a:lnTo>
                      <a:lnTo>
                        <a:pt x="63" y="71"/>
                      </a:lnTo>
                      <a:lnTo>
                        <a:pt x="63" y="71"/>
                      </a:lnTo>
                      <a:lnTo>
                        <a:pt x="61" y="71"/>
                      </a:lnTo>
                      <a:lnTo>
                        <a:pt x="61" y="73"/>
                      </a:lnTo>
                      <a:lnTo>
                        <a:pt x="61" y="73"/>
                      </a:lnTo>
                      <a:lnTo>
                        <a:pt x="61" y="73"/>
                      </a:lnTo>
                      <a:lnTo>
                        <a:pt x="61" y="75"/>
                      </a:lnTo>
                      <a:lnTo>
                        <a:pt x="61" y="75"/>
                      </a:lnTo>
                      <a:lnTo>
                        <a:pt x="61" y="75"/>
                      </a:lnTo>
                      <a:lnTo>
                        <a:pt x="59" y="75"/>
                      </a:lnTo>
                      <a:lnTo>
                        <a:pt x="59" y="77"/>
                      </a:lnTo>
                      <a:lnTo>
                        <a:pt x="59" y="77"/>
                      </a:lnTo>
                      <a:lnTo>
                        <a:pt x="59" y="77"/>
                      </a:lnTo>
                      <a:lnTo>
                        <a:pt x="57" y="77"/>
                      </a:lnTo>
                      <a:lnTo>
                        <a:pt x="57" y="77"/>
                      </a:lnTo>
                      <a:lnTo>
                        <a:pt x="57" y="77"/>
                      </a:lnTo>
                      <a:lnTo>
                        <a:pt x="57" y="7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5" name="Freeform 995">
                  <a:extLst>
                    <a:ext uri="{FF2B5EF4-FFF2-40B4-BE49-F238E27FC236}">
                      <a16:creationId xmlns:a16="http://schemas.microsoft.com/office/drawing/2014/main" id="{0861AA60-A05D-4518-993A-91B25C3E250A}"/>
                    </a:ext>
                  </a:extLst>
                </p:cNvPr>
                <p:cNvSpPr>
                  <a:spLocks/>
                </p:cNvSpPr>
                <p:nvPr/>
              </p:nvSpPr>
              <p:spPr bwMode="auto">
                <a:xfrm>
                  <a:off x="18194478" y="4560889"/>
                  <a:ext cx="182563" cy="249238"/>
                </a:xfrm>
                <a:custGeom>
                  <a:avLst/>
                  <a:gdLst>
                    <a:gd name="T0" fmla="*/ 54 w 115"/>
                    <a:gd name="T1" fmla="*/ 77 h 157"/>
                    <a:gd name="T2" fmla="*/ 54 w 115"/>
                    <a:gd name="T3" fmla="*/ 86 h 157"/>
                    <a:gd name="T4" fmla="*/ 63 w 115"/>
                    <a:gd name="T5" fmla="*/ 98 h 157"/>
                    <a:gd name="T6" fmla="*/ 65 w 115"/>
                    <a:gd name="T7" fmla="*/ 109 h 157"/>
                    <a:gd name="T8" fmla="*/ 67 w 115"/>
                    <a:gd name="T9" fmla="*/ 117 h 157"/>
                    <a:gd name="T10" fmla="*/ 73 w 115"/>
                    <a:gd name="T11" fmla="*/ 123 h 157"/>
                    <a:gd name="T12" fmla="*/ 78 w 115"/>
                    <a:gd name="T13" fmla="*/ 127 h 157"/>
                    <a:gd name="T14" fmla="*/ 77 w 115"/>
                    <a:gd name="T15" fmla="*/ 130 h 157"/>
                    <a:gd name="T16" fmla="*/ 75 w 115"/>
                    <a:gd name="T17" fmla="*/ 140 h 157"/>
                    <a:gd name="T18" fmla="*/ 75 w 115"/>
                    <a:gd name="T19" fmla="*/ 151 h 157"/>
                    <a:gd name="T20" fmla="*/ 67 w 115"/>
                    <a:gd name="T21" fmla="*/ 157 h 157"/>
                    <a:gd name="T22" fmla="*/ 63 w 115"/>
                    <a:gd name="T23" fmla="*/ 146 h 157"/>
                    <a:gd name="T24" fmla="*/ 56 w 115"/>
                    <a:gd name="T25" fmla="*/ 140 h 157"/>
                    <a:gd name="T26" fmla="*/ 48 w 115"/>
                    <a:gd name="T27" fmla="*/ 132 h 157"/>
                    <a:gd name="T28" fmla="*/ 46 w 115"/>
                    <a:gd name="T29" fmla="*/ 121 h 157"/>
                    <a:gd name="T30" fmla="*/ 38 w 115"/>
                    <a:gd name="T31" fmla="*/ 109 h 157"/>
                    <a:gd name="T32" fmla="*/ 40 w 115"/>
                    <a:gd name="T33" fmla="*/ 96 h 157"/>
                    <a:gd name="T34" fmla="*/ 29 w 115"/>
                    <a:gd name="T35" fmla="*/ 100 h 157"/>
                    <a:gd name="T36" fmla="*/ 31 w 115"/>
                    <a:gd name="T37" fmla="*/ 115 h 157"/>
                    <a:gd name="T38" fmla="*/ 31 w 115"/>
                    <a:gd name="T39" fmla="*/ 132 h 157"/>
                    <a:gd name="T40" fmla="*/ 29 w 115"/>
                    <a:gd name="T41" fmla="*/ 148 h 157"/>
                    <a:gd name="T42" fmla="*/ 25 w 115"/>
                    <a:gd name="T43" fmla="*/ 155 h 157"/>
                    <a:gd name="T44" fmla="*/ 12 w 115"/>
                    <a:gd name="T45" fmla="*/ 153 h 157"/>
                    <a:gd name="T46" fmla="*/ 12 w 115"/>
                    <a:gd name="T47" fmla="*/ 146 h 157"/>
                    <a:gd name="T48" fmla="*/ 8 w 115"/>
                    <a:gd name="T49" fmla="*/ 138 h 157"/>
                    <a:gd name="T50" fmla="*/ 8 w 115"/>
                    <a:gd name="T51" fmla="*/ 134 h 157"/>
                    <a:gd name="T52" fmla="*/ 13 w 115"/>
                    <a:gd name="T53" fmla="*/ 130 h 157"/>
                    <a:gd name="T54" fmla="*/ 13 w 115"/>
                    <a:gd name="T55" fmla="*/ 117 h 157"/>
                    <a:gd name="T56" fmla="*/ 4 w 115"/>
                    <a:gd name="T57" fmla="*/ 113 h 157"/>
                    <a:gd name="T58" fmla="*/ 2 w 115"/>
                    <a:gd name="T59" fmla="*/ 98 h 157"/>
                    <a:gd name="T60" fmla="*/ 6 w 115"/>
                    <a:gd name="T61" fmla="*/ 92 h 157"/>
                    <a:gd name="T62" fmla="*/ 12 w 115"/>
                    <a:gd name="T63" fmla="*/ 77 h 157"/>
                    <a:gd name="T64" fmla="*/ 12 w 115"/>
                    <a:gd name="T65" fmla="*/ 61 h 157"/>
                    <a:gd name="T66" fmla="*/ 19 w 115"/>
                    <a:gd name="T67" fmla="*/ 46 h 157"/>
                    <a:gd name="T68" fmla="*/ 19 w 115"/>
                    <a:gd name="T69" fmla="*/ 40 h 157"/>
                    <a:gd name="T70" fmla="*/ 21 w 115"/>
                    <a:gd name="T71" fmla="*/ 29 h 157"/>
                    <a:gd name="T72" fmla="*/ 29 w 115"/>
                    <a:gd name="T73" fmla="*/ 17 h 157"/>
                    <a:gd name="T74" fmla="*/ 33 w 115"/>
                    <a:gd name="T75" fmla="*/ 17 h 157"/>
                    <a:gd name="T76" fmla="*/ 42 w 115"/>
                    <a:gd name="T77" fmla="*/ 12 h 157"/>
                    <a:gd name="T78" fmla="*/ 52 w 115"/>
                    <a:gd name="T79" fmla="*/ 17 h 157"/>
                    <a:gd name="T80" fmla="*/ 63 w 115"/>
                    <a:gd name="T81" fmla="*/ 17 h 157"/>
                    <a:gd name="T82" fmla="*/ 77 w 115"/>
                    <a:gd name="T83" fmla="*/ 19 h 157"/>
                    <a:gd name="T84" fmla="*/ 90 w 115"/>
                    <a:gd name="T85" fmla="*/ 21 h 157"/>
                    <a:gd name="T86" fmla="*/ 101 w 115"/>
                    <a:gd name="T87" fmla="*/ 12 h 157"/>
                    <a:gd name="T88" fmla="*/ 107 w 115"/>
                    <a:gd name="T89" fmla="*/ 2 h 157"/>
                    <a:gd name="T90" fmla="*/ 113 w 115"/>
                    <a:gd name="T91" fmla="*/ 4 h 157"/>
                    <a:gd name="T92" fmla="*/ 111 w 115"/>
                    <a:gd name="T93" fmla="*/ 15 h 157"/>
                    <a:gd name="T94" fmla="*/ 101 w 115"/>
                    <a:gd name="T95" fmla="*/ 27 h 157"/>
                    <a:gd name="T96" fmla="*/ 90 w 115"/>
                    <a:gd name="T97" fmla="*/ 33 h 157"/>
                    <a:gd name="T98" fmla="*/ 73 w 115"/>
                    <a:gd name="T99" fmla="*/ 29 h 157"/>
                    <a:gd name="T100" fmla="*/ 59 w 115"/>
                    <a:gd name="T101" fmla="*/ 29 h 157"/>
                    <a:gd name="T102" fmla="*/ 46 w 115"/>
                    <a:gd name="T103" fmla="*/ 29 h 157"/>
                    <a:gd name="T104" fmla="*/ 33 w 115"/>
                    <a:gd name="T105" fmla="*/ 31 h 157"/>
                    <a:gd name="T106" fmla="*/ 23 w 115"/>
                    <a:gd name="T107" fmla="*/ 42 h 157"/>
                    <a:gd name="T108" fmla="*/ 29 w 115"/>
                    <a:gd name="T109" fmla="*/ 58 h 157"/>
                    <a:gd name="T110" fmla="*/ 38 w 115"/>
                    <a:gd name="T111" fmla="*/ 67 h 157"/>
                    <a:gd name="T112" fmla="*/ 48 w 115"/>
                    <a:gd name="T113" fmla="*/ 59 h 157"/>
                    <a:gd name="T114" fmla="*/ 57 w 115"/>
                    <a:gd name="T115" fmla="*/ 58 h 157"/>
                    <a:gd name="T116" fmla="*/ 71 w 115"/>
                    <a:gd name="T117" fmla="*/ 52 h 157"/>
                    <a:gd name="T118" fmla="*/ 82 w 115"/>
                    <a:gd name="T119" fmla="*/ 54 h 157"/>
                    <a:gd name="T120" fmla="*/ 75 w 115"/>
                    <a:gd name="T121" fmla="*/ 58 h 157"/>
                    <a:gd name="T122" fmla="*/ 65 w 115"/>
                    <a:gd name="T123" fmla="*/ 6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5" h="157">
                      <a:moveTo>
                        <a:pt x="57" y="77"/>
                      </a:moveTo>
                      <a:lnTo>
                        <a:pt x="57" y="77"/>
                      </a:lnTo>
                      <a:lnTo>
                        <a:pt x="57" y="77"/>
                      </a:lnTo>
                      <a:lnTo>
                        <a:pt x="57" y="77"/>
                      </a:lnTo>
                      <a:lnTo>
                        <a:pt x="57" y="77"/>
                      </a:lnTo>
                      <a:lnTo>
                        <a:pt x="57" y="75"/>
                      </a:lnTo>
                      <a:lnTo>
                        <a:pt x="59" y="75"/>
                      </a:lnTo>
                      <a:lnTo>
                        <a:pt x="59" y="75"/>
                      </a:lnTo>
                      <a:lnTo>
                        <a:pt x="59" y="75"/>
                      </a:lnTo>
                      <a:lnTo>
                        <a:pt x="59" y="73"/>
                      </a:lnTo>
                      <a:lnTo>
                        <a:pt x="61" y="73"/>
                      </a:lnTo>
                      <a:lnTo>
                        <a:pt x="61" y="73"/>
                      </a:lnTo>
                      <a:lnTo>
                        <a:pt x="59" y="73"/>
                      </a:lnTo>
                      <a:lnTo>
                        <a:pt x="59" y="73"/>
                      </a:lnTo>
                      <a:lnTo>
                        <a:pt x="57" y="73"/>
                      </a:lnTo>
                      <a:lnTo>
                        <a:pt x="57" y="73"/>
                      </a:lnTo>
                      <a:lnTo>
                        <a:pt x="57" y="73"/>
                      </a:lnTo>
                      <a:lnTo>
                        <a:pt x="57" y="75"/>
                      </a:lnTo>
                      <a:lnTo>
                        <a:pt x="57" y="75"/>
                      </a:lnTo>
                      <a:lnTo>
                        <a:pt x="56" y="75"/>
                      </a:lnTo>
                      <a:lnTo>
                        <a:pt x="56" y="75"/>
                      </a:lnTo>
                      <a:lnTo>
                        <a:pt x="56" y="75"/>
                      </a:lnTo>
                      <a:lnTo>
                        <a:pt x="54" y="75"/>
                      </a:lnTo>
                      <a:lnTo>
                        <a:pt x="54" y="77"/>
                      </a:lnTo>
                      <a:lnTo>
                        <a:pt x="54" y="77"/>
                      </a:lnTo>
                      <a:lnTo>
                        <a:pt x="54" y="77"/>
                      </a:lnTo>
                      <a:lnTo>
                        <a:pt x="54" y="77"/>
                      </a:lnTo>
                      <a:lnTo>
                        <a:pt x="54" y="79"/>
                      </a:lnTo>
                      <a:lnTo>
                        <a:pt x="54" y="79"/>
                      </a:lnTo>
                      <a:lnTo>
                        <a:pt x="54" y="79"/>
                      </a:lnTo>
                      <a:lnTo>
                        <a:pt x="52" y="79"/>
                      </a:lnTo>
                      <a:lnTo>
                        <a:pt x="52" y="79"/>
                      </a:lnTo>
                      <a:lnTo>
                        <a:pt x="52" y="79"/>
                      </a:lnTo>
                      <a:lnTo>
                        <a:pt x="50" y="79"/>
                      </a:lnTo>
                      <a:lnTo>
                        <a:pt x="50" y="79"/>
                      </a:lnTo>
                      <a:lnTo>
                        <a:pt x="48" y="79"/>
                      </a:lnTo>
                      <a:lnTo>
                        <a:pt x="48" y="81"/>
                      </a:lnTo>
                      <a:lnTo>
                        <a:pt x="48" y="81"/>
                      </a:lnTo>
                      <a:lnTo>
                        <a:pt x="50" y="81"/>
                      </a:lnTo>
                      <a:lnTo>
                        <a:pt x="50" y="82"/>
                      </a:lnTo>
                      <a:lnTo>
                        <a:pt x="50" y="82"/>
                      </a:lnTo>
                      <a:lnTo>
                        <a:pt x="50" y="82"/>
                      </a:lnTo>
                      <a:lnTo>
                        <a:pt x="50" y="84"/>
                      </a:lnTo>
                      <a:lnTo>
                        <a:pt x="52" y="84"/>
                      </a:lnTo>
                      <a:lnTo>
                        <a:pt x="52" y="84"/>
                      </a:lnTo>
                      <a:lnTo>
                        <a:pt x="52" y="84"/>
                      </a:lnTo>
                      <a:lnTo>
                        <a:pt x="54" y="84"/>
                      </a:lnTo>
                      <a:lnTo>
                        <a:pt x="54" y="84"/>
                      </a:lnTo>
                      <a:lnTo>
                        <a:pt x="54" y="84"/>
                      </a:lnTo>
                      <a:lnTo>
                        <a:pt x="54" y="84"/>
                      </a:lnTo>
                      <a:lnTo>
                        <a:pt x="54" y="84"/>
                      </a:lnTo>
                      <a:lnTo>
                        <a:pt x="54" y="86"/>
                      </a:lnTo>
                      <a:lnTo>
                        <a:pt x="56" y="86"/>
                      </a:lnTo>
                      <a:lnTo>
                        <a:pt x="56" y="86"/>
                      </a:lnTo>
                      <a:lnTo>
                        <a:pt x="56" y="88"/>
                      </a:lnTo>
                      <a:lnTo>
                        <a:pt x="56" y="88"/>
                      </a:lnTo>
                      <a:lnTo>
                        <a:pt x="56" y="88"/>
                      </a:lnTo>
                      <a:lnTo>
                        <a:pt x="57" y="88"/>
                      </a:lnTo>
                      <a:lnTo>
                        <a:pt x="57" y="90"/>
                      </a:lnTo>
                      <a:lnTo>
                        <a:pt x="57" y="90"/>
                      </a:lnTo>
                      <a:lnTo>
                        <a:pt x="57" y="90"/>
                      </a:lnTo>
                      <a:lnTo>
                        <a:pt x="57" y="92"/>
                      </a:lnTo>
                      <a:lnTo>
                        <a:pt x="57" y="92"/>
                      </a:lnTo>
                      <a:lnTo>
                        <a:pt x="57" y="92"/>
                      </a:lnTo>
                      <a:lnTo>
                        <a:pt x="57" y="92"/>
                      </a:lnTo>
                      <a:lnTo>
                        <a:pt x="57" y="94"/>
                      </a:lnTo>
                      <a:lnTo>
                        <a:pt x="57" y="94"/>
                      </a:lnTo>
                      <a:lnTo>
                        <a:pt x="59" y="94"/>
                      </a:lnTo>
                      <a:lnTo>
                        <a:pt x="59" y="96"/>
                      </a:lnTo>
                      <a:lnTo>
                        <a:pt x="59" y="96"/>
                      </a:lnTo>
                      <a:lnTo>
                        <a:pt x="61" y="96"/>
                      </a:lnTo>
                      <a:lnTo>
                        <a:pt x="61" y="96"/>
                      </a:lnTo>
                      <a:lnTo>
                        <a:pt x="61" y="96"/>
                      </a:lnTo>
                      <a:lnTo>
                        <a:pt x="61" y="98"/>
                      </a:lnTo>
                      <a:lnTo>
                        <a:pt x="61" y="98"/>
                      </a:lnTo>
                      <a:lnTo>
                        <a:pt x="61" y="98"/>
                      </a:lnTo>
                      <a:lnTo>
                        <a:pt x="63" y="98"/>
                      </a:lnTo>
                      <a:lnTo>
                        <a:pt x="63" y="98"/>
                      </a:lnTo>
                      <a:lnTo>
                        <a:pt x="63" y="100"/>
                      </a:lnTo>
                      <a:lnTo>
                        <a:pt x="63" y="100"/>
                      </a:lnTo>
                      <a:lnTo>
                        <a:pt x="63" y="100"/>
                      </a:lnTo>
                      <a:lnTo>
                        <a:pt x="63" y="100"/>
                      </a:lnTo>
                      <a:lnTo>
                        <a:pt x="65" y="100"/>
                      </a:lnTo>
                      <a:lnTo>
                        <a:pt x="65" y="100"/>
                      </a:lnTo>
                      <a:lnTo>
                        <a:pt x="65" y="102"/>
                      </a:lnTo>
                      <a:lnTo>
                        <a:pt x="67" y="102"/>
                      </a:lnTo>
                      <a:lnTo>
                        <a:pt x="67" y="102"/>
                      </a:lnTo>
                      <a:lnTo>
                        <a:pt x="67" y="102"/>
                      </a:lnTo>
                      <a:lnTo>
                        <a:pt x="67" y="102"/>
                      </a:lnTo>
                      <a:lnTo>
                        <a:pt x="69" y="102"/>
                      </a:lnTo>
                      <a:lnTo>
                        <a:pt x="69" y="104"/>
                      </a:lnTo>
                      <a:lnTo>
                        <a:pt x="69" y="104"/>
                      </a:lnTo>
                      <a:lnTo>
                        <a:pt x="67" y="104"/>
                      </a:lnTo>
                      <a:lnTo>
                        <a:pt x="67" y="104"/>
                      </a:lnTo>
                      <a:lnTo>
                        <a:pt x="67" y="104"/>
                      </a:lnTo>
                      <a:lnTo>
                        <a:pt x="67" y="104"/>
                      </a:lnTo>
                      <a:lnTo>
                        <a:pt x="67" y="104"/>
                      </a:lnTo>
                      <a:lnTo>
                        <a:pt x="67" y="105"/>
                      </a:lnTo>
                      <a:lnTo>
                        <a:pt x="65" y="105"/>
                      </a:lnTo>
                      <a:lnTo>
                        <a:pt x="65" y="105"/>
                      </a:lnTo>
                      <a:lnTo>
                        <a:pt x="65" y="107"/>
                      </a:lnTo>
                      <a:lnTo>
                        <a:pt x="65" y="107"/>
                      </a:lnTo>
                      <a:lnTo>
                        <a:pt x="65" y="107"/>
                      </a:lnTo>
                      <a:lnTo>
                        <a:pt x="65" y="109"/>
                      </a:lnTo>
                      <a:lnTo>
                        <a:pt x="65" y="109"/>
                      </a:lnTo>
                      <a:lnTo>
                        <a:pt x="65" y="109"/>
                      </a:lnTo>
                      <a:lnTo>
                        <a:pt x="65" y="109"/>
                      </a:lnTo>
                      <a:lnTo>
                        <a:pt x="67" y="109"/>
                      </a:lnTo>
                      <a:lnTo>
                        <a:pt x="67" y="111"/>
                      </a:lnTo>
                      <a:lnTo>
                        <a:pt x="65" y="111"/>
                      </a:lnTo>
                      <a:lnTo>
                        <a:pt x="65" y="111"/>
                      </a:lnTo>
                      <a:lnTo>
                        <a:pt x="65" y="111"/>
                      </a:lnTo>
                      <a:lnTo>
                        <a:pt x="65" y="111"/>
                      </a:lnTo>
                      <a:lnTo>
                        <a:pt x="63" y="111"/>
                      </a:lnTo>
                      <a:lnTo>
                        <a:pt x="63" y="111"/>
                      </a:lnTo>
                      <a:lnTo>
                        <a:pt x="63" y="113"/>
                      </a:lnTo>
                      <a:lnTo>
                        <a:pt x="63" y="113"/>
                      </a:lnTo>
                      <a:lnTo>
                        <a:pt x="63" y="113"/>
                      </a:lnTo>
                      <a:lnTo>
                        <a:pt x="63" y="113"/>
                      </a:lnTo>
                      <a:lnTo>
                        <a:pt x="63" y="115"/>
                      </a:lnTo>
                      <a:lnTo>
                        <a:pt x="63" y="115"/>
                      </a:lnTo>
                      <a:lnTo>
                        <a:pt x="63" y="115"/>
                      </a:lnTo>
                      <a:lnTo>
                        <a:pt x="63" y="115"/>
                      </a:lnTo>
                      <a:lnTo>
                        <a:pt x="65" y="115"/>
                      </a:lnTo>
                      <a:lnTo>
                        <a:pt x="65" y="115"/>
                      </a:lnTo>
                      <a:lnTo>
                        <a:pt x="65" y="117"/>
                      </a:lnTo>
                      <a:lnTo>
                        <a:pt x="67" y="117"/>
                      </a:lnTo>
                      <a:lnTo>
                        <a:pt x="67" y="117"/>
                      </a:lnTo>
                      <a:lnTo>
                        <a:pt x="67" y="117"/>
                      </a:lnTo>
                      <a:lnTo>
                        <a:pt x="67" y="117"/>
                      </a:lnTo>
                      <a:lnTo>
                        <a:pt x="67" y="119"/>
                      </a:lnTo>
                      <a:lnTo>
                        <a:pt x="67" y="119"/>
                      </a:lnTo>
                      <a:lnTo>
                        <a:pt x="69" y="119"/>
                      </a:lnTo>
                      <a:lnTo>
                        <a:pt x="69" y="119"/>
                      </a:lnTo>
                      <a:lnTo>
                        <a:pt x="69" y="119"/>
                      </a:lnTo>
                      <a:lnTo>
                        <a:pt x="71" y="119"/>
                      </a:lnTo>
                      <a:lnTo>
                        <a:pt x="71" y="119"/>
                      </a:lnTo>
                      <a:lnTo>
                        <a:pt x="69" y="119"/>
                      </a:lnTo>
                      <a:lnTo>
                        <a:pt x="69" y="121"/>
                      </a:lnTo>
                      <a:lnTo>
                        <a:pt x="69" y="121"/>
                      </a:lnTo>
                      <a:lnTo>
                        <a:pt x="69" y="121"/>
                      </a:lnTo>
                      <a:lnTo>
                        <a:pt x="69" y="121"/>
                      </a:lnTo>
                      <a:lnTo>
                        <a:pt x="69" y="123"/>
                      </a:lnTo>
                      <a:lnTo>
                        <a:pt x="69" y="123"/>
                      </a:lnTo>
                      <a:lnTo>
                        <a:pt x="69" y="125"/>
                      </a:lnTo>
                      <a:lnTo>
                        <a:pt x="71" y="125"/>
                      </a:lnTo>
                      <a:lnTo>
                        <a:pt x="71" y="123"/>
                      </a:lnTo>
                      <a:lnTo>
                        <a:pt x="71" y="123"/>
                      </a:lnTo>
                      <a:lnTo>
                        <a:pt x="71" y="121"/>
                      </a:lnTo>
                      <a:lnTo>
                        <a:pt x="71" y="121"/>
                      </a:lnTo>
                      <a:lnTo>
                        <a:pt x="71" y="121"/>
                      </a:lnTo>
                      <a:lnTo>
                        <a:pt x="73" y="121"/>
                      </a:lnTo>
                      <a:lnTo>
                        <a:pt x="73" y="121"/>
                      </a:lnTo>
                      <a:lnTo>
                        <a:pt x="71" y="121"/>
                      </a:lnTo>
                      <a:lnTo>
                        <a:pt x="71" y="123"/>
                      </a:lnTo>
                      <a:lnTo>
                        <a:pt x="73" y="123"/>
                      </a:lnTo>
                      <a:lnTo>
                        <a:pt x="73" y="123"/>
                      </a:lnTo>
                      <a:lnTo>
                        <a:pt x="73" y="123"/>
                      </a:lnTo>
                      <a:lnTo>
                        <a:pt x="73" y="123"/>
                      </a:lnTo>
                      <a:lnTo>
                        <a:pt x="73" y="123"/>
                      </a:lnTo>
                      <a:lnTo>
                        <a:pt x="75" y="123"/>
                      </a:lnTo>
                      <a:lnTo>
                        <a:pt x="75" y="121"/>
                      </a:lnTo>
                      <a:lnTo>
                        <a:pt x="75" y="121"/>
                      </a:lnTo>
                      <a:lnTo>
                        <a:pt x="75" y="121"/>
                      </a:lnTo>
                      <a:lnTo>
                        <a:pt x="75" y="121"/>
                      </a:lnTo>
                      <a:lnTo>
                        <a:pt x="77" y="121"/>
                      </a:lnTo>
                      <a:lnTo>
                        <a:pt x="77" y="121"/>
                      </a:lnTo>
                      <a:lnTo>
                        <a:pt x="77" y="121"/>
                      </a:lnTo>
                      <a:lnTo>
                        <a:pt x="78" y="121"/>
                      </a:lnTo>
                      <a:lnTo>
                        <a:pt x="78" y="121"/>
                      </a:lnTo>
                      <a:lnTo>
                        <a:pt x="78" y="121"/>
                      </a:lnTo>
                      <a:lnTo>
                        <a:pt x="78" y="123"/>
                      </a:lnTo>
                      <a:lnTo>
                        <a:pt x="80" y="123"/>
                      </a:lnTo>
                      <a:lnTo>
                        <a:pt x="80" y="123"/>
                      </a:lnTo>
                      <a:lnTo>
                        <a:pt x="80" y="125"/>
                      </a:lnTo>
                      <a:lnTo>
                        <a:pt x="78" y="125"/>
                      </a:lnTo>
                      <a:lnTo>
                        <a:pt x="78" y="125"/>
                      </a:lnTo>
                      <a:lnTo>
                        <a:pt x="78" y="125"/>
                      </a:lnTo>
                      <a:lnTo>
                        <a:pt x="78" y="125"/>
                      </a:lnTo>
                      <a:lnTo>
                        <a:pt x="78" y="125"/>
                      </a:lnTo>
                      <a:lnTo>
                        <a:pt x="78" y="127"/>
                      </a:lnTo>
                      <a:lnTo>
                        <a:pt x="78" y="127"/>
                      </a:lnTo>
                      <a:lnTo>
                        <a:pt x="77" y="127"/>
                      </a:lnTo>
                      <a:lnTo>
                        <a:pt x="77" y="127"/>
                      </a:lnTo>
                      <a:lnTo>
                        <a:pt x="77" y="127"/>
                      </a:lnTo>
                      <a:lnTo>
                        <a:pt x="75" y="127"/>
                      </a:lnTo>
                      <a:lnTo>
                        <a:pt x="75" y="127"/>
                      </a:lnTo>
                      <a:lnTo>
                        <a:pt x="75" y="125"/>
                      </a:lnTo>
                      <a:lnTo>
                        <a:pt x="75" y="125"/>
                      </a:lnTo>
                      <a:lnTo>
                        <a:pt x="75" y="125"/>
                      </a:lnTo>
                      <a:lnTo>
                        <a:pt x="73" y="125"/>
                      </a:lnTo>
                      <a:lnTo>
                        <a:pt x="73" y="125"/>
                      </a:lnTo>
                      <a:lnTo>
                        <a:pt x="73" y="127"/>
                      </a:lnTo>
                      <a:lnTo>
                        <a:pt x="73" y="127"/>
                      </a:lnTo>
                      <a:lnTo>
                        <a:pt x="73" y="128"/>
                      </a:lnTo>
                      <a:lnTo>
                        <a:pt x="73" y="128"/>
                      </a:lnTo>
                      <a:lnTo>
                        <a:pt x="73" y="130"/>
                      </a:lnTo>
                      <a:lnTo>
                        <a:pt x="75" y="130"/>
                      </a:lnTo>
                      <a:lnTo>
                        <a:pt x="75" y="128"/>
                      </a:lnTo>
                      <a:lnTo>
                        <a:pt x="75" y="128"/>
                      </a:lnTo>
                      <a:lnTo>
                        <a:pt x="75" y="128"/>
                      </a:lnTo>
                      <a:lnTo>
                        <a:pt x="75" y="128"/>
                      </a:lnTo>
                      <a:lnTo>
                        <a:pt x="77" y="128"/>
                      </a:lnTo>
                      <a:lnTo>
                        <a:pt x="77" y="128"/>
                      </a:lnTo>
                      <a:lnTo>
                        <a:pt x="77" y="128"/>
                      </a:lnTo>
                      <a:lnTo>
                        <a:pt x="77" y="130"/>
                      </a:lnTo>
                      <a:lnTo>
                        <a:pt x="77" y="130"/>
                      </a:lnTo>
                      <a:lnTo>
                        <a:pt x="77" y="130"/>
                      </a:lnTo>
                      <a:lnTo>
                        <a:pt x="77" y="130"/>
                      </a:lnTo>
                      <a:lnTo>
                        <a:pt x="78" y="130"/>
                      </a:lnTo>
                      <a:lnTo>
                        <a:pt x="78" y="132"/>
                      </a:lnTo>
                      <a:lnTo>
                        <a:pt x="78" y="132"/>
                      </a:lnTo>
                      <a:lnTo>
                        <a:pt x="78" y="132"/>
                      </a:lnTo>
                      <a:lnTo>
                        <a:pt x="78" y="132"/>
                      </a:lnTo>
                      <a:lnTo>
                        <a:pt x="78" y="134"/>
                      </a:lnTo>
                      <a:lnTo>
                        <a:pt x="78" y="134"/>
                      </a:lnTo>
                      <a:lnTo>
                        <a:pt x="78" y="134"/>
                      </a:lnTo>
                      <a:lnTo>
                        <a:pt x="78" y="136"/>
                      </a:lnTo>
                      <a:lnTo>
                        <a:pt x="78" y="136"/>
                      </a:lnTo>
                      <a:lnTo>
                        <a:pt x="78" y="136"/>
                      </a:lnTo>
                      <a:lnTo>
                        <a:pt x="78" y="138"/>
                      </a:lnTo>
                      <a:lnTo>
                        <a:pt x="78" y="138"/>
                      </a:lnTo>
                      <a:lnTo>
                        <a:pt x="78" y="138"/>
                      </a:lnTo>
                      <a:lnTo>
                        <a:pt x="78" y="140"/>
                      </a:lnTo>
                      <a:lnTo>
                        <a:pt x="78" y="140"/>
                      </a:lnTo>
                      <a:lnTo>
                        <a:pt x="78" y="140"/>
                      </a:lnTo>
                      <a:lnTo>
                        <a:pt x="78" y="138"/>
                      </a:lnTo>
                      <a:lnTo>
                        <a:pt x="78" y="138"/>
                      </a:lnTo>
                      <a:lnTo>
                        <a:pt x="77" y="138"/>
                      </a:lnTo>
                      <a:lnTo>
                        <a:pt x="77" y="138"/>
                      </a:lnTo>
                      <a:lnTo>
                        <a:pt x="77" y="140"/>
                      </a:lnTo>
                      <a:lnTo>
                        <a:pt x="77" y="140"/>
                      </a:lnTo>
                      <a:lnTo>
                        <a:pt x="75" y="140"/>
                      </a:lnTo>
                      <a:lnTo>
                        <a:pt x="75" y="140"/>
                      </a:lnTo>
                      <a:lnTo>
                        <a:pt x="75" y="140"/>
                      </a:lnTo>
                      <a:lnTo>
                        <a:pt x="75" y="140"/>
                      </a:lnTo>
                      <a:lnTo>
                        <a:pt x="75" y="142"/>
                      </a:lnTo>
                      <a:lnTo>
                        <a:pt x="75" y="142"/>
                      </a:lnTo>
                      <a:lnTo>
                        <a:pt x="75" y="144"/>
                      </a:lnTo>
                      <a:lnTo>
                        <a:pt x="75" y="144"/>
                      </a:lnTo>
                      <a:lnTo>
                        <a:pt x="75" y="144"/>
                      </a:lnTo>
                      <a:lnTo>
                        <a:pt x="77" y="144"/>
                      </a:lnTo>
                      <a:lnTo>
                        <a:pt x="77" y="146"/>
                      </a:lnTo>
                      <a:lnTo>
                        <a:pt x="77" y="146"/>
                      </a:lnTo>
                      <a:lnTo>
                        <a:pt x="77" y="146"/>
                      </a:lnTo>
                      <a:lnTo>
                        <a:pt x="78" y="146"/>
                      </a:lnTo>
                      <a:lnTo>
                        <a:pt x="78" y="146"/>
                      </a:lnTo>
                      <a:lnTo>
                        <a:pt x="78" y="148"/>
                      </a:lnTo>
                      <a:lnTo>
                        <a:pt x="78" y="148"/>
                      </a:lnTo>
                      <a:lnTo>
                        <a:pt x="78" y="148"/>
                      </a:lnTo>
                      <a:lnTo>
                        <a:pt x="78" y="148"/>
                      </a:lnTo>
                      <a:lnTo>
                        <a:pt x="78" y="148"/>
                      </a:lnTo>
                      <a:lnTo>
                        <a:pt x="78" y="150"/>
                      </a:lnTo>
                      <a:lnTo>
                        <a:pt x="78" y="150"/>
                      </a:lnTo>
                      <a:lnTo>
                        <a:pt x="78" y="150"/>
                      </a:lnTo>
                      <a:lnTo>
                        <a:pt x="77" y="150"/>
                      </a:lnTo>
                      <a:lnTo>
                        <a:pt x="77" y="150"/>
                      </a:lnTo>
                      <a:lnTo>
                        <a:pt x="77" y="151"/>
                      </a:lnTo>
                      <a:lnTo>
                        <a:pt x="75" y="151"/>
                      </a:lnTo>
                      <a:lnTo>
                        <a:pt x="75" y="151"/>
                      </a:lnTo>
                      <a:lnTo>
                        <a:pt x="75" y="150"/>
                      </a:lnTo>
                      <a:lnTo>
                        <a:pt x="75" y="150"/>
                      </a:lnTo>
                      <a:lnTo>
                        <a:pt x="75" y="151"/>
                      </a:lnTo>
                      <a:lnTo>
                        <a:pt x="73" y="151"/>
                      </a:lnTo>
                      <a:lnTo>
                        <a:pt x="73" y="151"/>
                      </a:lnTo>
                      <a:lnTo>
                        <a:pt x="73" y="151"/>
                      </a:lnTo>
                      <a:lnTo>
                        <a:pt x="73" y="151"/>
                      </a:lnTo>
                      <a:lnTo>
                        <a:pt x="73" y="153"/>
                      </a:lnTo>
                      <a:lnTo>
                        <a:pt x="73" y="153"/>
                      </a:lnTo>
                      <a:lnTo>
                        <a:pt x="73" y="155"/>
                      </a:lnTo>
                      <a:lnTo>
                        <a:pt x="73" y="155"/>
                      </a:lnTo>
                      <a:lnTo>
                        <a:pt x="73" y="155"/>
                      </a:lnTo>
                      <a:lnTo>
                        <a:pt x="73" y="155"/>
                      </a:lnTo>
                      <a:lnTo>
                        <a:pt x="73" y="157"/>
                      </a:lnTo>
                      <a:lnTo>
                        <a:pt x="71" y="157"/>
                      </a:lnTo>
                      <a:lnTo>
                        <a:pt x="71" y="157"/>
                      </a:lnTo>
                      <a:lnTo>
                        <a:pt x="73" y="157"/>
                      </a:lnTo>
                      <a:lnTo>
                        <a:pt x="73" y="157"/>
                      </a:lnTo>
                      <a:lnTo>
                        <a:pt x="71" y="157"/>
                      </a:lnTo>
                      <a:lnTo>
                        <a:pt x="71" y="157"/>
                      </a:lnTo>
                      <a:lnTo>
                        <a:pt x="69" y="157"/>
                      </a:lnTo>
                      <a:lnTo>
                        <a:pt x="69" y="157"/>
                      </a:lnTo>
                      <a:lnTo>
                        <a:pt x="69" y="157"/>
                      </a:lnTo>
                      <a:lnTo>
                        <a:pt x="69" y="157"/>
                      </a:lnTo>
                      <a:lnTo>
                        <a:pt x="69" y="157"/>
                      </a:lnTo>
                      <a:lnTo>
                        <a:pt x="67" y="157"/>
                      </a:lnTo>
                      <a:lnTo>
                        <a:pt x="67" y="157"/>
                      </a:lnTo>
                      <a:lnTo>
                        <a:pt x="67" y="157"/>
                      </a:lnTo>
                      <a:lnTo>
                        <a:pt x="65" y="157"/>
                      </a:lnTo>
                      <a:lnTo>
                        <a:pt x="65" y="157"/>
                      </a:lnTo>
                      <a:lnTo>
                        <a:pt x="65" y="155"/>
                      </a:lnTo>
                      <a:lnTo>
                        <a:pt x="65" y="155"/>
                      </a:lnTo>
                      <a:lnTo>
                        <a:pt x="65" y="155"/>
                      </a:lnTo>
                      <a:lnTo>
                        <a:pt x="65" y="153"/>
                      </a:lnTo>
                      <a:lnTo>
                        <a:pt x="65" y="153"/>
                      </a:lnTo>
                      <a:lnTo>
                        <a:pt x="65" y="151"/>
                      </a:lnTo>
                      <a:lnTo>
                        <a:pt x="67" y="151"/>
                      </a:lnTo>
                      <a:lnTo>
                        <a:pt x="67" y="151"/>
                      </a:lnTo>
                      <a:lnTo>
                        <a:pt x="67" y="150"/>
                      </a:lnTo>
                      <a:lnTo>
                        <a:pt x="65" y="150"/>
                      </a:lnTo>
                      <a:lnTo>
                        <a:pt x="65" y="150"/>
                      </a:lnTo>
                      <a:lnTo>
                        <a:pt x="63" y="150"/>
                      </a:lnTo>
                      <a:lnTo>
                        <a:pt x="63" y="150"/>
                      </a:lnTo>
                      <a:lnTo>
                        <a:pt x="63" y="150"/>
                      </a:lnTo>
                      <a:lnTo>
                        <a:pt x="61" y="150"/>
                      </a:lnTo>
                      <a:lnTo>
                        <a:pt x="61" y="150"/>
                      </a:lnTo>
                      <a:lnTo>
                        <a:pt x="61" y="148"/>
                      </a:lnTo>
                      <a:lnTo>
                        <a:pt x="61" y="148"/>
                      </a:lnTo>
                      <a:lnTo>
                        <a:pt x="61" y="148"/>
                      </a:lnTo>
                      <a:lnTo>
                        <a:pt x="63" y="148"/>
                      </a:lnTo>
                      <a:lnTo>
                        <a:pt x="63" y="146"/>
                      </a:lnTo>
                      <a:lnTo>
                        <a:pt x="63" y="146"/>
                      </a:lnTo>
                      <a:lnTo>
                        <a:pt x="61" y="146"/>
                      </a:lnTo>
                      <a:lnTo>
                        <a:pt x="61" y="144"/>
                      </a:lnTo>
                      <a:lnTo>
                        <a:pt x="63" y="144"/>
                      </a:lnTo>
                      <a:lnTo>
                        <a:pt x="63" y="144"/>
                      </a:lnTo>
                      <a:lnTo>
                        <a:pt x="63" y="144"/>
                      </a:lnTo>
                      <a:lnTo>
                        <a:pt x="63" y="144"/>
                      </a:lnTo>
                      <a:lnTo>
                        <a:pt x="63" y="142"/>
                      </a:lnTo>
                      <a:lnTo>
                        <a:pt x="63" y="142"/>
                      </a:lnTo>
                      <a:lnTo>
                        <a:pt x="63" y="142"/>
                      </a:lnTo>
                      <a:lnTo>
                        <a:pt x="63" y="140"/>
                      </a:lnTo>
                      <a:lnTo>
                        <a:pt x="63" y="140"/>
                      </a:lnTo>
                      <a:lnTo>
                        <a:pt x="63" y="140"/>
                      </a:lnTo>
                      <a:lnTo>
                        <a:pt x="61" y="140"/>
                      </a:lnTo>
                      <a:lnTo>
                        <a:pt x="61" y="140"/>
                      </a:lnTo>
                      <a:lnTo>
                        <a:pt x="61" y="140"/>
                      </a:lnTo>
                      <a:lnTo>
                        <a:pt x="61" y="140"/>
                      </a:lnTo>
                      <a:lnTo>
                        <a:pt x="61" y="140"/>
                      </a:lnTo>
                      <a:lnTo>
                        <a:pt x="61" y="140"/>
                      </a:lnTo>
                      <a:lnTo>
                        <a:pt x="59" y="140"/>
                      </a:lnTo>
                      <a:lnTo>
                        <a:pt x="59" y="140"/>
                      </a:lnTo>
                      <a:lnTo>
                        <a:pt x="59" y="140"/>
                      </a:lnTo>
                      <a:lnTo>
                        <a:pt x="57" y="140"/>
                      </a:lnTo>
                      <a:lnTo>
                        <a:pt x="57" y="140"/>
                      </a:lnTo>
                      <a:lnTo>
                        <a:pt x="57" y="140"/>
                      </a:lnTo>
                      <a:lnTo>
                        <a:pt x="57" y="140"/>
                      </a:lnTo>
                      <a:lnTo>
                        <a:pt x="56" y="140"/>
                      </a:lnTo>
                      <a:lnTo>
                        <a:pt x="56" y="140"/>
                      </a:lnTo>
                      <a:lnTo>
                        <a:pt x="56" y="140"/>
                      </a:lnTo>
                      <a:lnTo>
                        <a:pt x="54" y="140"/>
                      </a:lnTo>
                      <a:lnTo>
                        <a:pt x="54" y="140"/>
                      </a:lnTo>
                      <a:lnTo>
                        <a:pt x="54" y="140"/>
                      </a:lnTo>
                      <a:lnTo>
                        <a:pt x="54" y="140"/>
                      </a:lnTo>
                      <a:lnTo>
                        <a:pt x="52" y="140"/>
                      </a:lnTo>
                      <a:lnTo>
                        <a:pt x="52" y="140"/>
                      </a:lnTo>
                      <a:lnTo>
                        <a:pt x="52" y="140"/>
                      </a:lnTo>
                      <a:lnTo>
                        <a:pt x="52" y="138"/>
                      </a:lnTo>
                      <a:lnTo>
                        <a:pt x="50" y="138"/>
                      </a:lnTo>
                      <a:lnTo>
                        <a:pt x="50" y="138"/>
                      </a:lnTo>
                      <a:lnTo>
                        <a:pt x="50" y="138"/>
                      </a:lnTo>
                      <a:lnTo>
                        <a:pt x="48" y="138"/>
                      </a:lnTo>
                      <a:lnTo>
                        <a:pt x="48" y="136"/>
                      </a:lnTo>
                      <a:lnTo>
                        <a:pt x="48" y="136"/>
                      </a:lnTo>
                      <a:lnTo>
                        <a:pt x="48" y="138"/>
                      </a:lnTo>
                      <a:lnTo>
                        <a:pt x="48" y="138"/>
                      </a:lnTo>
                      <a:lnTo>
                        <a:pt x="48" y="136"/>
                      </a:lnTo>
                      <a:lnTo>
                        <a:pt x="48" y="136"/>
                      </a:lnTo>
                      <a:lnTo>
                        <a:pt x="48" y="134"/>
                      </a:lnTo>
                      <a:lnTo>
                        <a:pt x="48" y="134"/>
                      </a:lnTo>
                      <a:lnTo>
                        <a:pt x="48" y="132"/>
                      </a:lnTo>
                      <a:lnTo>
                        <a:pt x="48" y="132"/>
                      </a:lnTo>
                      <a:lnTo>
                        <a:pt x="48" y="132"/>
                      </a:lnTo>
                      <a:lnTo>
                        <a:pt x="48" y="132"/>
                      </a:lnTo>
                      <a:lnTo>
                        <a:pt x="48" y="130"/>
                      </a:lnTo>
                      <a:lnTo>
                        <a:pt x="48" y="130"/>
                      </a:lnTo>
                      <a:lnTo>
                        <a:pt x="48" y="128"/>
                      </a:lnTo>
                      <a:lnTo>
                        <a:pt x="48" y="128"/>
                      </a:lnTo>
                      <a:lnTo>
                        <a:pt x="48" y="127"/>
                      </a:lnTo>
                      <a:lnTo>
                        <a:pt x="48" y="127"/>
                      </a:lnTo>
                      <a:lnTo>
                        <a:pt x="48" y="127"/>
                      </a:lnTo>
                      <a:lnTo>
                        <a:pt x="48" y="127"/>
                      </a:lnTo>
                      <a:lnTo>
                        <a:pt x="48" y="125"/>
                      </a:lnTo>
                      <a:lnTo>
                        <a:pt x="48" y="125"/>
                      </a:lnTo>
                      <a:lnTo>
                        <a:pt x="48" y="125"/>
                      </a:lnTo>
                      <a:lnTo>
                        <a:pt x="48" y="125"/>
                      </a:lnTo>
                      <a:lnTo>
                        <a:pt x="46" y="125"/>
                      </a:lnTo>
                      <a:lnTo>
                        <a:pt x="46" y="125"/>
                      </a:lnTo>
                      <a:lnTo>
                        <a:pt x="46" y="125"/>
                      </a:lnTo>
                      <a:lnTo>
                        <a:pt x="46" y="125"/>
                      </a:lnTo>
                      <a:lnTo>
                        <a:pt x="46" y="125"/>
                      </a:lnTo>
                      <a:lnTo>
                        <a:pt x="46" y="123"/>
                      </a:lnTo>
                      <a:lnTo>
                        <a:pt x="46" y="123"/>
                      </a:lnTo>
                      <a:lnTo>
                        <a:pt x="46" y="123"/>
                      </a:lnTo>
                      <a:lnTo>
                        <a:pt x="46" y="123"/>
                      </a:lnTo>
                      <a:lnTo>
                        <a:pt x="48" y="123"/>
                      </a:lnTo>
                      <a:lnTo>
                        <a:pt x="48" y="121"/>
                      </a:lnTo>
                      <a:lnTo>
                        <a:pt x="46" y="121"/>
                      </a:lnTo>
                      <a:lnTo>
                        <a:pt x="46" y="121"/>
                      </a:lnTo>
                      <a:lnTo>
                        <a:pt x="46" y="121"/>
                      </a:lnTo>
                      <a:lnTo>
                        <a:pt x="46" y="121"/>
                      </a:lnTo>
                      <a:lnTo>
                        <a:pt x="44" y="121"/>
                      </a:lnTo>
                      <a:lnTo>
                        <a:pt x="44" y="121"/>
                      </a:lnTo>
                      <a:lnTo>
                        <a:pt x="44" y="119"/>
                      </a:lnTo>
                      <a:lnTo>
                        <a:pt x="44" y="119"/>
                      </a:lnTo>
                      <a:lnTo>
                        <a:pt x="44" y="117"/>
                      </a:lnTo>
                      <a:lnTo>
                        <a:pt x="42" y="117"/>
                      </a:lnTo>
                      <a:lnTo>
                        <a:pt x="42" y="117"/>
                      </a:lnTo>
                      <a:lnTo>
                        <a:pt x="42" y="117"/>
                      </a:lnTo>
                      <a:lnTo>
                        <a:pt x="42" y="117"/>
                      </a:lnTo>
                      <a:lnTo>
                        <a:pt x="42" y="117"/>
                      </a:lnTo>
                      <a:lnTo>
                        <a:pt x="40" y="117"/>
                      </a:lnTo>
                      <a:lnTo>
                        <a:pt x="40" y="115"/>
                      </a:lnTo>
                      <a:lnTo>
                        <a:pt x="40" y="115"/>
                      </a:lnTo>
                      <a:lnTo>
                        <a:pt x="40" y="115"/>
                      </a:lnTo>
                      <a:lnTo>
                        <a:pt x="40" y="115"/>
                      </a:lnTo>
                      <a:lnTo>
                        <a:pt x="38" y="115"/>
                      </a:lnTo>
                      <a:lnTo>
                        <a:pt x="38" y="113"/>
                      </a:lnTo>
                      <a:lnTo>
                        <a:pt x="38" y="113"/>
                      </a:lnTo>
                      <a:lnTo>
                        <a:pt x="38" y="113"/>
                      </a:lnTo>
                      <a:lnTo>
                        <a:pt x="38" y="111"/>
                      </a:lnTo>
                      <a:lnTo>
                        <a:pt x="36" y="111"/>
                      </a:lnTo>
                      <a:lnTo>
                        <a:pt x="36" y="111"/>
                      </a:lnTo>
                      <a:lnTo>
                        <a:pt x="36" y="109"/>
                      </a:lnTo>
                      <a:lnTo>
                        <a:pt x="36" y="109"/>
                      </a:lnTo>
                      <a:lnTo>
                        <a:pt x="38" y="109"/>
                      </a:lnTo>
                      <a:lnTo>
                        <a:pt x="38" y="109"/>
                      </a:lnTo>
                      <a:lnTo>
                        <a:pt x="38" y="107"/>
                      </a:lnTo>
                      <a:lnTo>
                        <a:pt x="38" y="107"/>
                      </a:lnTo>
                      <a:lnTo>
                        <a:pt x="38" y="107"/>
                      </a:lnTo>
                      <a:lnTo>
                        <a:pt x="38" y="105"/>
                      </a:lnTo>
                      <a:lnTo>
                        <a:pt x="40" y="105"/>
                      </a:lnTo>
                      <a:lnTo>
                        <a:pt x="40" y="105"/>
                      </a:lnTo>
                      <a:lnTo>
                        <a:pt x="40" y="105"/>
                      </a:lnTo>
                      <a:lnTo>
                        <a:pt x="40" y="104"/>
                      </a:lnTo>
                      <a:lnTo>
                        <a:pt x="40" y="104"/>
                      </a:lnTo>
                      <a:lnTo>
                        <a:pt x="40" y="104"/>
                      </a:lnTo>
                      <a:lnTo>
                        <a:pt x="40" y="102"/>
                      </a:lnTo>
                      <a:lnTo>
                        <a:pt x="40" y="102"/>
                      </a:lnTo>
                      <a:lnTo>
                        <a:pt x="40" y="102"/>
                      </a:lnTo>
                      <a:lnTo>
                        <a:pt x="40" y="100"/>
                      </a:lnTo>
                      <a:lnTo>
                        <a:pt x="40" y="100"/>
                      </a:lnTo>
                      <a:lnTo>
                        <a:pt x="40" y="100"/>
                      </a:lnTo>
                      <a:lnTo>
                        <a:pt x="40" y="100"/>
                      </a:lnTo>
                      <a:lnTo>
                        <a:pt x="40" y="100"/>
                      </a:lnTo>
                      <a:lnTo>
                        <a:pt x="40" y="100"/>
                      </a:lnTo>
                      <a:lnTo>
                        <a:pt x="40" y="98"/>
                      </a:lnTo>
                      <a:lnTo>
                        <a:pt x="40" y="98"/>
                      </a:lnTo>
                      <a:lnTo>
                        <a:pt x="40" y="96"/>
                      </a:lnTo>
                      <a:lnTo>
                        <a:pt x="40" y="96"/>
                      </a:lnTo>
                      <a:lnTo>
                        <a:pt x="40" y="96"/>
                      </a:lnTo>
                      <a:lnTo>
                        <a:pt x="40" y="96"/>
                      </a:lnTo>
                      <a:lnTo>
                        <a:pt x="40" y="94"/>
                      </a:lnTo>
                      <a:lnTo>
                        <a:pt x="40" y="94"/>
                      </a:lnTo>
                      <a:lnTo>
                        <a:pt x="40" y="94"/>
                      </a:lnTo>
                      <a:lnTo>
                        <a:pt x="38" y="94"/>
                      </a:lnTo>
                      <a:lnTo>
                        <a:pt x="38" y="94"/>
                      </a:lnTo>
                      <a:lnTo>
                        <a:pt x="38" y="94"/>
                      </a:lnTo>
                      <a:lnTo>
                        <a:pt x="36" y="94"/>
                      </a:lnTo>
                      <a:lnTo>
                        <a:pt x="36" y="94"/>
                      </a:lnTo>
                      <a:lnTo>
                        <a:pt x="36" y="94"/>
                      </a:lnTo>
                      <a:lnTo>
                        <a:pt x="34" y="94"/>
                      </a:lnTo>
                      <a:lnTo>
                        <a:pt x="34" y="94"/>
                      </a:lnTo>
                      <a:lnTo>
                        <a:pt x="34" y="94"/>
                      </a:lnTo>
                      <a:lnTo>
                        <a:pt x="34" y="94"/>
                      </a:lnTo>
                      <a:lnTo>
                        <a:pt x="33" y="94"/>
                      </a:lnTo>
                      <a:lnTo>
                        <a:pt x="33" y="96"/>
                      </a:lnTo>
                      <a:lnTo>
                        <a:pt x="33" y="96"/>
                      </a:lnTo>
                      <a:lnTo>
                        <a:pt x="33" y="96"/>
                      </a:lnTo>
                      <a:lnTo>
                        <a:pt x="31" y="96"/>
                      </a:lnTo>
                      <a:lnTo>
                        <a:pt x="31" y="98"/>
                      </a:lnTo>
                      <a:lnTo>
                        <a:pt x="31" y="98"/>
                      </a:lnTo>
                      <a:lnTo>
                        <a:pt x="31" y="98"/>
                      </a:lnTo>
                      <a:lnTo>
                        <a:pt x="31" y="98"/>
                      </a:lnTo>
                      <a:lnTo>
                        <a:pt x="29" y="98"/>
                      </a:lnTo>
                      <a:lnTo>
                        <a:pt x="29" y="100"/>
                      </a:lnTo>
                      <a:lnTo>
                        <a:pt x="29" y="100"/>
                      </a:lnTo>
                      <a:lnTo>
                        <a:pt x="29" y="100"/>
                      </a:lnTo>
                      <a:lnTo>
                        <a:pt x="29" y="100"/>
                      </a:lnTo>
                      <a:lnTo>
                        <a:pt x="27" y="100"/>
                      </a:lnTo>
                      <a:lnTo>
                        <a:pt x="27" y="100"/>
                      </a:lnTo>
                      <a:lnTo>
                        <a:pt x="27" y="102"/>
                      </a:lnTo>
                      <a:lnTo>
                        <a:pt x="29" y="102"/>
                      </a:lnTo>
                      <a:lnTo>
                        <a:pt x="29" y="102"/>
                      </a:lnTo>
                      <a:lnTo>
                        <a:pt x="29" y="104"/>
                      </a:lnTo>
                      <a:lnTo>
                        <a:pt x="29" y="104"/>
                      </a:lnTo>
                      <a:lnTo>
                        <a:pt x="29" y="104"/>
                      </a:lnTo>
                      <a:lnTo>
                        <a:pt x="29" y="104"/>
                      </a:lnTo>
                      <a:lnTo>
                        <a:pt x="31" y="104"/>
                      </a:lnTo>
                      <a:lnTo>
                        <a:pt x="31" y="105"/>
                      </a:lnTo>
                      <a:lnTo>
                        <a:pt x="31" y="105"/>
                      </a:lnTo>
                      <a:lnTo>
                        <a:pt x="31" y="105"/>
                      </a:lnTo>
                      <a:lnTo>
                        <a:pt x="31" y="107"/>
                      </a:lnTo>
                      <a:lnTo>
                        <a:pt x="31" y="107"/>
                      </a:lnTo>
                      <a:lnTo>
                        <a:pt x="31" y="107"/>
                      </a:lnTo>
                      <a:lnTo>
                        <a:pt x="31" y="109"/>
                      </a:lnTo>
                      <a:lnTo>
                        <a:pt x="31" y="109"/>
                      </a:lnTo>
                      <a:lnTo>
                        <a:pt x="31" y="109"/>
                      </a:lnTo>
                      <a:lnTo>
                        <a:pt x="31" y="111"/>
                      </a:lnTo>
                      <a:lnTo>
                        <a:pt x="31" y="111"/>
                      </a:lnTo>
                      <a:lnTo>
                        <a:pt x="31" y="111"/>
                      </a:lnTo>
                      <a:lnTo>
                        <a:pt x="31" y="113"/>
                      </a:lnTo>
                      <a:lnTo>
                        <a:pt x="31" y="113"/>
                      </a:lnTo>
                      <a:lnTo>
                        <a:pt x="31" y="115"/>
                      </a:lnTo>
                      <a:lnTo>
                        <a:pt x="31" y="115"/>
                      </a:lnTo>
                      <a:lnTo>
                        <a:pt x="31" y="117"/>
                      </a:lnTo>
                      <a:lnTo>
                        <a:pt x="31" y="117"/>
                      </a:lnTo>
                      <a:lnTo>
                        <a:pt x="31" y="117"/>
                      </a:lnTo>
                      <a:lnTo>
                        <a:pt x="31" y="117"/>
                      </a:lnTo>
                      <a:lnTo>
                        <a:pt x="31" y="119"/>
                      </a:lnTo>
                      <a:lnTo>
                        <a:pt x="29" y="119"/>
                      </a:lnTo>
                      <a:lnTo>
                        <a:pt x="29" y="119"/>
                      </a:lnTo>
                      <a:lnTo>
                        <a:pt x="29" y="121"/>
                      </a:lnTo>
                      <a:lnTo>
                        <a:pt x="29" y="121"/>
                      </a:lnTo>
                      <a:lnTo>
                        <a:pt x="29" y="123"/>
                      </a:lnTo>
                      <a:lnTo>
                        <a:pt x="29" y="123"/>
                      </a:lnTo>
                      <a:lnTo>
                        <a:pt x="29" y="125"/>
                      </a:lnTo>
                      <a:lnTo>
                        <a:pt x="29" y="125"/>
                      </a:lnTo>
                      <a:lnTo>
                        <a:pt x="29" y="125"/>
                      </a:lnTo>
                      <a:lnTo>
                        <a:pt x="29" y="127"/>
                      </a:lnTo>
                      <a:lnTo>
                        <a:pt x="29" y="127"/>
                      </a:lnTo>
                      <a:lnTo>
                        <a:pt x="31" y="127"/>
                      </a:lnTo>
                      <a:lnTo>
                        <a:pt x="31" y="128"/>
                      </a:lnTo>
                      <a:lnTo>
                        <a:pt x="31" y="128"/>
                      </a:lnTo>
                      <a:lnTo>
                        <a:pt x="29" y="128"/>
                      </a:lnTo>
                      <a:lnTo>
                        <a:pt x="29" y="130"/>
                      </a:lnTo>
                      <a:lnTo>
                        <a:pt x="29" y="130"/>
                      </a:lnTo>
                      <a:lnTo>
                        <a:pt x="31" y="130"/>
                      </a:lnTo>
                      <a:lnTo>
                        <a:pt x="31" y="132"/>
                      </a:lnTo>
                      <a:lnTo>
                        <a:pt x="31" y="132"/>
                      </a:lnTo>
                      <a:lnTo>
                        <a:pt x="31" y="132"/>
                      </a:lnTo>
                      <a:lnTo>
                        <a:pt x="31" y="132"/>
                      </a:lnTo>
                      <a:lnTo>
                        <a:pt x="31" y="134"/>
                      </a:lnTo>
                      <a:lnTo>
                        <a:pt x="31" y="134"/>
                      </a:lnTo>
                      <a:lnTo>
                        <a:pt x="31" y="136"/>
                      </a:lnTo>
                      <a:lnTo>
                        <a:pt x="31" y="136"/>
                      </a:lnTo>
                      <a:lnTo>
                        <a:pt x="31" y="136"/>
                      </a:lnTo>
                      <a:lnTo>
                        <a:pt x="31" y="138"/>
                      </a:lnTo>
                      <a:lnTo>
                        <a:pt x="31" y="138"/>
                      </a:lnTo>
                      <a:lnTo>
                        <a:pt x="31" y="140"/>
                      </a:lnTo>
                      <a:lnTo>
                        <a:pt x="29" y="140"/>
                      </a:lnTo>
                      <a:lnTo>
                        <a:pt x="29" y="140"/>
                      </a:lnTo>
                      <a:lnTo>
                        <a:pt x="29" y="140"/>
                      </a:lnTo>
                      <a:lnTo>
                        <a:pt x="29" y="140"/>
                      </a:lnTo>
                      <a:lnTo>
                        <a:pt x="29" y="142"/>
                      </a:lnTo>
                      <a:lnTo>
                        <a:pt x="29" y="142"/>
                      </a:lnTo>
                      <a:lnTo>
                        <a:pt x="29" y="142"/>
                      </a:lnTo>
                      <a:lnTo>
                        <a:pt x="29" y="144"/>
                      </a:lnTo>
                      <a:lnTo>
                        <a:pt x="29" y="144"/>
                      </a:lnTo>
                      <a:lnTo>
                        <a:pt x="29" y="146"/>
                      </a:lnTo>
                      <a:lnTo>
                        <a:pt x="29" y="146"/>
                      </a:lnTo>
                      <a:lnTo>
                        <a:pt x="29" y="146"/>
                      </a:lnTo>
                      <a:lnTo>
                        <a:pt x="29" y="148"/>
                      </a:lnTo>
                      <a:lnTo>
                        <a:pt x="29" y="148"/>
                      </a:lnTo>
                      <a:lnTo>
                        <a:pt x="29" y="148"/>
                      </a:lnTo>
                      <a:lnTo>
                        <a:pt x="29" y="148"/>
                      </a:lnTo>
                      <a:lnTo>
                        <a:pt x="31" y="148"/>
                      </a:lnTo>
                      <a:lnTo>
                        <a:pt x="31" y="150"/>
                      </a:lnTo>
                      <a:lnTo>
                        <a:pt x="31" y="150"/>
                      </a:lnTo>
                      <a:lnTo>
                        <a:pt x="31" y="150"/>
                      </a:lnTo>
                      <a:lnTo>
                        <a:pt x="31" y="151"/>
                      </a:lnTo>
                      <a:lnTo>
                        <a:pt x="31" y="151"/>
                      </a:lnTo>
                      <a:lnTo>
                        <a:pt x="31" y="153"/>
                      </a:lnTo>
                      <a:lnTo>
                        <a:pt x="31" y="153"/>
                      </a:lnTo>
                      <a:lnTo>
                        <a:pt x="31" y="155"/>
                      </a:lnTo>
                      <a:lnTo>
                        <a:pt x="31" y="155"/>
                      </a:lnTo>
                      <a:lnTo>
                        <a:pt x="31" y="157"/>
                      </a:lnTo>
                      <a:lnTo>
                        <a:pt x="31" y="157"/>
                      </a:lnTo>
                      <a:lnTo>
                        <a:pt x="29" y="157"/>
                      </a:lnTo>
                      <a:lnTo>
                        <a:pt x="29" y="155"/>
                      </a:lnTo>
                      <a:lnTo>
                        <a:pt x="29" y="155"/>
                      </a:lnTo>
                      <a:lnTo>
                        <a:pt x="29" y="155"/>
                      </a:lnTo>
                      <a:lnTo>
                        <a:pt x="29" y="153"/>
                      </a:lnTo>
                      <a:lnTo>
                        <a:pt x="29" y="153"/>
                      </a:lnTo>
                      <a:lnTo>
                        <a:pt x="29" y="153"/>
                      </a:lnTo>
                      <a:lnTo>
                        <a:pt x="29" y="153"/>
                      </a:lnTo>
                      <a:lnTo>
                        <a:pt x="27" y="153"/>
                      </a:lnTo>
                      <a:lnTo>
                        <a:pt x="27" y="153"/>
                      </a:lnTo>
                      <a:lnTo>
                        <a:pt x="25" y="153"/>
                      </a:lnTo>
                      <a:lnTo>
                        <a:pt x="25" y="155"/>
                      </a:lnTo>
                      <a:lnTo>
                        <a:pt x="25" y="155"/>
                      </a:lnTo>
                      <a:lnTo>
                        <a:pt x="25" y="155"/>
                      </a:lnTo>
                      <a:lnTo>
                        <a:pt x="23" y="155"/>
                      </a:lnTo>
                      <a:lnTo>
                        <a:pt x="23" y="155"/>
                      </a:lnTo>
                      <a:lnTo>
                        <a:pt x="23" y="153"/>
                      </a:lnTo>
                      <a:lnTo>
                        <a:pt x="21" y="153"/>
                      </a:lnTo>
                      <a:lnTo>
                        <a:pt x="21" y="153"/>
                      </a:lnTo>
                      <a:lnTo>
                        <a:pt x="21" y="155"/>
                      </a:lnTo>
                      <a:lnTo>
                        <a:pt x="21" y="155"/>
                      </a:lnTo>
                      <a:lnTo>
                        <a:pt x="21" y="155"/>
                      </a:lnTo>
                      <a:lnTo>
                        <a:pt x="21" y="157"/>
                      </a:lnTo>
                      <a:lnTo>
                        <a:pt x="19" y="157"/>
                      </a:lnTo>
                      <a:lnTo>
                        <a:pt x="19" y="157"/>
                      </a:lnTo>
                      <a:lnTo>
                        <a:pt x="19" y="157"/>
                      </a:lnTo>
                      <a:lnTo>
                        <a:pt x="19" y="157"/>
                      </a:lnTo>
                      <a:lnTo>
                        <a:pt x="19" y="157"/>
                      </a:lnTo>
                      <a:lnTo>
                        <a:pt x="17" y="157"/>
                      </a:lnTo>
                      <a:lnTo>
                        <a:pt x="17" y="157"/>
                      </a:lnTo>
                      <a:lnTo>
                        <a:pt x="15" y="157"/>
                      </a:lnTo>
                      <a:lnTo>
                        <a:pt x="15" y="155"/>
                      </a:lnTo>
                      <a:lnTo>
                        <a:pt x="15" y="155"/>
                      </a:lnTo>
                      <a:lnTo>
                        <a:pt x="15" y="155"/>
                      </a:lnTo>
                      <a:lnTo>
                        <a:pt x="13" y="155"/>
                      </a:lnTo>
                      <a:lnTo>
                        <a:pt x="13" y="155"/>
                      </a:lnTo>
                      <a:lnTo>
                        <a:pt x="13" y="155"/>
                      </a:lnTo>
                      <a:lnTo>
                        <a:pt x="13" y="155"/>
                      </a:lnTo>
                      <a:lnTo>
                        <a:pt x="13" y="153"/>
                      </a:lnTo>
                      <a:lnTo>
                        <a:pt x="12" y="153"/>
                      </a:lnTo>
                      <a:lnTo>
                        <a:pt x="12" y="153"/>
                      </a:lnTo>
                      <a:lnTo>
                        <a:pt x="12" y="151"/>
                      </a:lnTo>
                      <a:lnTo>
                        <a:pt x="12" y="151"/>
                      </a:lnTo>
                      <a:lnTo>
                        <a:pt x="12" y="151"/>
                      </a:lnTo>
                      <a:lnTo>
                        <a:pt x="12" y="151"/>
                      </a:lnTo>
                      <a:lnTo>
                        <a:pt x="12" y="153"/>
                      </a:lnTo>
                      <a:lnTo>
                        <a:pt x="10" y="153"/>
                      </a:lnTo>
                      <a:lnTo>
                        <a:pt x="10" y="153"/>
                      </a:lnTo>
                      <a:lnTo>
                        <a:pt x="10" y="153"/>
                      </a:lnTo>
                      <a:lnTo>
                        <a:pt x="10" y="151"/>
                      </a:lnTo>
                      <a:lnTo>
                        <a:pt x="10" y="151"/>
                      </a:lnTo>
                      <a:lnTo>
                        <a:pt x="8" y="151"/>
                      </a:lnTo>
                      <a:lnTo>
                        <a:pt x="8" y="150"/>
                      </a:lnTo>
                      <a:lnTo>
                        <a:pt x="8" y="150"/>
                      </a:lnTo>
                      <a:lnTo>
                        <a:pt x="10" y="150"/>
                      </a:lnTo>
                      <a:lnTo>
                        <a:pt x="10" y="150"/>
                      </a:lnTo>
                      <a:lnTo>
                        <a:pt x="10" y="150"/>
                      </a:lnTo>
                      <a:lnTo>
                        <a:pt x="10" y="150"/>
                      </a:lnTo>
                      <a:lnTo>
                        <a:pt x="10" y="150"/>
                      </a:lnTo>
                      <a:lnTo>
                        <a:pt x="10" y="148"/>
                      </a:lnTo>
                      <a:lnTo>
                        <a:pt x="12" y="148"/>
                      </a:lnTo>
                      <a:lnTo>
                        <a:pt x="12" y="148"/>
                      </a:lnTo>
                      <a:lnTo>
                        <a:pt x="12" y="148"/>
                      </a:lnTo>
                      <a:lnTo>
                        <a:pt x="12" y="148"/>
                      </a:lnTo>
                      <a:lnTo>
                        <a:pt x="12" y="146"/>
                      </a:lnTo>
                      <a:lnTo>
                        <a:pt x="12" y="146"/>
                      </a:lnTo>
                      <a:lnTo>
                        <a:pt x="12" y="144"/>
                      </a:lnTo>
                      <a:lnTo>
                        <a:pt x="12" y="144"/>
                      </a:lnTo>
                      <a:lnTo>
                        <a:pt x="13" y="144"/>
                      </a:lnTo>
                      <a:lnTo>
                        <a:pt x="13" y="144"/>
                      </a:lnTo>
                      <a:lnTo>
                        <a:pt x="13" y="142"/>
                      </a:lnTo>
                      <a:lnTo>
                        <a:pt x="13" y="142"/>
                      </a:lnTo>
                      <a:lnTo>
                        <a:pt x="13" y="140"/>
                      </a:lnTo>
                      <a:lnTo>
                        <a:pt x="13" y="140"/>
                      </a:lnTo>
                      <a:lnTo>
                        <a:pt x="13" y="140"/>
                      </a:lnTo>
                      <a:lnTo>
                        <a:pt x="13" y="140"/>
                      </a:lnTo>
                      <a:lnTo>
                        <a:pt x="13" y="140"/>
                      </a:lnTo>
                      <a:lnTo>
                        <a:pt x="13" y="140"/>
                      </a:lnTo>
                      <a:lnTo>
                        <a:pt x="13" y="140"/>
                      </a:lnTo>
                      <a:lnTo>
                        <a:pt x="12" y="140"/>
                      </a:lnTo>
                      <a:lnTo>
                        <a:pt x="12" y="140"/>
                      </a:lnTo>
                      <a:lnTo>
                        <a:pt x="10" y="140"/>
                      </a:lnTo>
                      <a:lnTo>
                        <a:pt x="10" y="140"/>
                      </a:lnTo>
                      <a:lnTo>
                        <a:pt x="10" y="140"/>
                      </a:lnTo>
                      <a:lnTo>
                        <a:pt x="8" y="140"/>
                      </a:lnTo>
                      <a:lnTo>
                        <a:pt x="8" y="140"/>
                      </a:lnTo>
                      <a:lnTo>
                        <a:pt x="8" y="140"/>
                      </a:lnTo>
                      <a:lnTo>
                        <a:pt x="8" y="140"/>
                      </a:lnTo>
                      <a:lnTo>
                        <a:pt x="8" y="138"/>
                      </a:lnTo>
                      <a:lnTo>
                        <a:pt x="6" y="138"/>
                      </a:lnTo>
                      <a:lnTo>
                        <a:pt x="6" y="138"/>
                      </a:lnTo>
                      <a:lnTo>
                        <a:pt x="8" y="138"/>
                      </a:lnTo>
                      <a:lnTo>
                        <a:pt x="8" y="138"/>
                      </a:lnTo>
                      <a:lnTo>
                        <a:pt x="8" y="138"/>
                      </a:lnTo>
                      <a:lnTo>
                        <a:pt x="10" y="138"/>
                      </a:lnTo>
                      <a:lnTo>
                        <a:pt x="10" y="138"/>
                      </a:lnTo>
                      <a:lnTo>
                        <a:pt x="10" y="136"/>
                      </a:lnTo>
                      <a:lnTo>
                        <a:pt x="10" y="136"/>
                      </a:lnTo>
                      <a:lnTo>
                        <a:pt x="10" y="138"/>
                      </a:lnTo>
                      <a:lnTo>
                        <a:pt x="12" y="138"/>
                      </a:lnTo>
                      <a:lnTo>
                        <a:pt x="12" y="136"/>
                      </a:lnTo>
                      <a:lnTo>
                        <a:pt x="12" y="136"/>
                      </a:lnTo>
                      <a:lnTo>
                        <a:pt x="13" y="136"/>
                      </a:lnTo>
                      <a:lnTo>
                        <a:pt x="13" y="136"/>
                      </a:lnTo>
                      <a:lnTo>
                        <a:pt x="13" y="136"/>
                      </a:lnTo>
                      <a:lnTo>
                        <a:pt x="13" y="136"/>
                      </a:lnTo>
                      <a:lnTo>
                        <a:pt x="12" y="136"/>
                      </a:lnTo>
                      <a:lnTo>
                        <a:pt x="12" y="134"/>
                      </a:lnTo>
                      <a:lnTo>
                        <a:pt x="12" y="134"/>
                      </a:lnTo>
                      <a:lnTo>
                        <a:pt x="12" y="134"/>
                      </a:lnTo>
                      <a:lnTo>
                        <a:pt x="12" y="132"/>
                      </a:lnTo>
                      <a:lnTo>
                        <a:pt x="10" y="132"/>
                      </a:lnTo>
                      <a:lnTo>
                        <a:pt x="10" y="134"/>
                      </a:lnTo>
                      <a:lnTo>
                        <a:pt x="10" y="134"/>
                      </a:lnTo>
                      <a:lnTo>
                        <a:pt x="10" y="134"/>
                      </a:lnTo>
                      <a:lnTo>
                        <a:pt x="10" y="134"/>
                      </a:lnTo>
                      <a:lnTo>
                        <a:pt x="8" y="134"/>
                      </a:lnTo>
                      <a:lnTo>
                        <a:pt x="8" y="134"/>
                      </a:lnTo>
                      <a:lnTo>
                        <a:pt x="8" y="134"/>
                      </a:lnTo>
                      <a:lnTo>
                        <a:pt x="8" y="134"/>
                      </a:lnTo>
                      <a:lnTo>
                        <a:pt x="6" y="134"/>
                      </a:lnTo>
                      <a:lnTo>
                        <a:pt x="6" y="134"/>
                      </a:lnTo>
                      <a:lnTo>
                        <a:pt x="6" y="132"/>
                      </a:lnTo>
                      <a:lnTo>
                        <a:pt x="6" y="132"/>
                      </a:lnTo>
                      <a:lnTo>
                        <a:pt x="6" y="132"/>
                      </a:lnTo>
                      <a:lnTo>
                        <a:pt x="6" y="132"/>
                      </a:lnTo>
                      <a:lnTo>
                        <a:pt x="6" y="130"/>
                      </a:lnTo>
                      <a:lnTo>
                        <a:pt x="8" y="130"/>
                      </a:lnTo>
                      <a:lnTo>
                        <a:pt x="8" y="132"/>
                      </a:lnTo>
                      <a:lnTo>
                        <a:pt x="8" y="132"/>
                      </a:lnTo>
                      <a:lnTo>
                        <a:pt x="8" y="132"/>
                      </a:lnTo>
                      <a:lnTo>
                        <a:pt x="8" y="132"/>
                      </a:lnTo>
                      <a:lnTo>
                        <a:pt x="8" y="132"/>
                      </a:lnTo>
                      <a:lnTo>
                        <a:pt x="10" y="132"/>
                      </a:lnTo>
                      <a:lnTo>
                        <a:pt x="10" y="132"/>
                      </a:lnTo>
                      <a:lnTo>
                        <a:pt x="10" y="132"/>
                      </a:lnTo>
                      <a:lnTo>
                        <a:pt x="10" y="132"/>
                      </a:lnTo>
                      <a:lnTo>
                        <a:pt x="10" y="130"/>
                      </a:lnTo>
                      <a:lnTo>
                        <a:pt x="10" y="130"/>
                      </a:lnTo>
                      <a:lnTo>
                        <a:pt x="12" y="130"/>
                      </a:lnTo>
                      <a:lnTo>
                        <a:pt x="12" y="132"/>
                      </a:lnTo>
                      <a:lnTo>
                        <a:pt x="12" y="132"/>
                      </a:lnTo>
                      <a:lnTo>
                        <a:pt x="12" y="130"/>
                      </a:lnTo>
                      <a:lnTo>
                        <a:pt x="13" y="130"/>
                      </a:lnTo>
                      <a:lnTo>
                        <a:pt x="13" y="130"/>
                      </a:lnTo>
                      <a:lnTo>
                        <a:pt x="13" y="130"/>
                      </a:lnTo>
                      <a:lnTo>
                        <a:pt x="13" y="132"/>
                      </a:lnTo>
                      <a:lnTo>
                        <a:pt x="15" y="132"/>
                      </a:lnTo>
                      <a:lnTo>
                        <a:pt x="15" y="132"/>
                      </a:lnTo>
                      <a:lnTo>
                        <a:pt x="15" y="130"/>
                      </a:lnTo>
                      <a:lnTo>
                        <a:pt x="15" y="130"/>
                      </a:lnTo>
                      <a:lnTo>
                        <a:pt x="15" y="128"/>
                      </a:lnTo>
                      <a:lnTo>
                        <a:pt x="15" y="128"/>
                      </a:lnTo>
                      <a:lnTo>
                        <a:pt x="15" y="127"/>
                      </a:lnTo>
                      <a:lnTo>
                        <a:pt x="15" y="127"/>
                      </a:lnTo>
                      <a:lnTo>
                        <a:pt x="15" y="125"/>
                      </a:lnTo>
                      <a:lnTo>
                        <a:pt x="15" y="125"/>
                      </a:lnTo>
                      <a:lnTo>
                        <a:pt x="15" y="125"/>
                      </a:lnTo>
                      <a:lnTo>
                        <a:pt x="15" y="123"/>
                      </a:lnTo>
                      <a:lnTo>
                        <a:pt x="15" y="123"/>
                      </a:lnTo>
                      <a:lnTo>
                        <a:pt x="15" y="123"/>
                      </a:lnTo>
                      <a:lnTo>
                        <a:pt x="15" y="121"/>
                      </a:lnTo>
                      <a:lnTo>
                        <a:pt x="15" y="121"/>
                      </a:lnTo>
                      <a:lnTo>
                        <a:pt x="15" y="119"/>
                      </a:lnTo>
                      <a:lnTo>
                        <a:pt x="13" y="119"/>
                      </a:lnTo>
                      <a:lnTo>
                        <a:pt x="13" y="119"/>
                      </a:lnTo>
                      <a:lnTo>
                        <a:pt x="13" y="117"/>
                      </a:lnTo>
                      <a:lnTo>
                        <a:pt x="13" y="117"/>
                      </a:lnTo>
                      <a:lnTo>
                        <a:pt x="13" y="117"/>
                      </a:lnTo>
                      <a:lnTo>
                        <a:pt x="13" y="117"/>
                      </a:lnTo>
                      <a:lnTo>
                        <a:pt x="13" y="117"/>
                      </a:lnTo>
                      <a:lnTo>
                        <a:pt x="13" y="115"/>
                      </a:lnTo>
                      <a:lnTo>
                        <a:pt x="13" y="115"/>
                      </a:lnTo>
                      <a:lnTo>
                        <a:pt x="13" y="113"/>
                      </a:lnTo>
                      <a:lnTo>
                        <a:pt x="13" y="113"/>
                      </a:lnTo>
                      <a:lnTo>
                        <a:pt x="13" y="113"/>
                      </a:lnTo>
                      <a:lnTo>
                        <a:pt x="13" y="113"/>
                      </a:lnTo>
                      <a:lnTo>
                        <a:pt x="13" y="111"/>
                      </a:lnTo>
                      <a:lnTo>
                        <a:pt x="13" y="111"/>
                      </a:lnTo>
                      <a:lnTo>
                        <a:pt x="13" y="111"/>
                      </a:lnTo>
                      <a:lnTo>
                        <a:pt x="13" y="111"/>
                      </a:lnTo>
                      <a:lnTo>
                        <a:pt x="12" y="111"/>
                      </a:lnTo>
                      <a:lnTo>
                        <a:pt x="12" y="111"/>
                      </a:lnTo>
                      <a:lnTo>
                        <a:pt x="12" y="109"/>
                      </a:lnTo>
                      <a:lnTo>
                        <a:pt x="10" y="109"/>
                      </a:lnTo>
                      <a:lnTo>
                        <a:pt x="10" y="111"/>
                      </a:lnTo>
                      <a:lnTo>
                        <a:pt x="10" y="111"/>
                      </a:lnTo>
                      <a:lnTo>
                        <a:pt x="10" y="111"/>
                      </a:lnTo>
                      <a:lnTo>
                        <a:pt x="8" y="111"/>
                      </a:lnTo>
                      <a:lnTo>
                        <a:pt x="8" y="111"/>
                      </a:lnTo>
                      <a:lnTo>
                        <a:pt x="8" y="111"/>
                      </a:lnTo>
                      <a:lnTo>
                        <a:pt x="8" y="111"/>
                      </a:lnTo>
                      <a:lnTo>
                        <a:pt x="6" y="111"/>
                      </a:lnTo>
                      <a:lnTo>
                        <a:pt x="6" y="113"/>
                      </a:lnTo>
                      <a:lnTo>
                        <a:pt x="6" y="113"/>
                      </a:lnTo>
                      <a:lnTo>
                        <a:pt x="4" y="113"/>
                      </a:lnTo>
                      <a:lnTo>
                        <a:pt x="4" y="113"/>
                      </a:lnTo>
                      <a:lnTo>
                        <a:pt x="4" y="111"/>
                      </a:lnTo>
                      <a:lnTo>
                        <a:pt x="4" y="111"/>
                      </a:lnTo>
                      <a:lnTo>
                        <a:pt x="4" y="111"/>
                      </a:lnTo>
                      <a:lnTo>
                        <a:pt x="2" y="111"/>
                      </a:lnTo>
                      <a:lnTo>
                        <a:pt x="2" y="109"/>
                      </a:lnTo>
                      <a:lnTo>
                        <a:pt x="2" y="109"/>
                      </a:lnTo>
                      <a:lnTo>
                        <a:pt x="2" y="109"/>
                      </a:lnTo>
                      <a:lnTo>
                        <a:pt x="2" y="107"/>
                      </a:lnTo>
                      <a:lnTo>
                        <a:pt x="2" y="107"/>
                      </a:lnTo>
                      <a:lnTo>
                        <a:pt x="2" y="105"/>
                      </a:lnTo>
                      <a:lnTo>
                        <a:pt x="2" y="105"/>
                      </a:lnTo>
                      <a:lnTo>
                        <a:pt x="2" y="105"/>
                      </a:lnTo>
                      <a:lnTo>
                        <a:pt x="2" y="104"/>
                      </a:lnTo>
                      <a:lnTo>
                        <a:pt x="2" y="104"/>
                      </a:lnTo>
                      <a:lnTo>
                        <a:pt x="2" y="104"/>
                      </a:lnTo>
                      <a:lnTo>
                        <a:pt x="2" y="102"/>
                      </a:lnTo>
                      <a:lnTo>
                        <a:pt x="2" y="102"/>
                      </a:lnTo>
                      <a:lnTo>
                        <a:pt x="2" y="102"/>
                      </a:lnTo>
                      <a:lnTo>
                        <a:pt x="2" y="102"/>
                      </a:lnTo>
                      <a:lnTo>
                        <a:pt x="2" y="100"/>
                      </a:lnTo>
                      <a:lnTo>
                        <a:pt x="2" y="100"/>
                      </a:lnTo>
                      <a:lnTo>
                        <a:pt x="2" y="100"/>
                      </a:lnTo>
                      <a:lnTo>
                        <a:pt x="4" y="100"/>
                      </a:lnTo>
                      <a:lnTo>
                        <a:pt x="4" y="98"/>
                      </a:lnTo>
                      <a:lnTo>
                        <a:pt x="2" y="98"/>
                      </a:lnTo>
                      <a:lnTo>
                        <a:pt x="2" y="98"/>
                      </a:lnTo>
                      <a:lnTo>
                        <a:pt x="2" y="98"/>
                      </a:lnTo>
                      <a:lnTo>
                        <a:pt x="2" y="98"/>
                      </a:lnTo>
                      <a:lnTo>
                        <a:pt x="2" y="96"/>
                      </a:lnTo>
                      <a:lnTo>
                        <a:pt x="2" y="96"/>
                      </a:lnTo>
                      <a:lnTo>
                        <a:pt x="0" y="96"/>
                      </a:lnTo>
                      <a:lnTo>
                        <a:pt x="0" y="94"/>
                      </a:lnTo>
                      <a:lnTo>
                        <a:pt x="0" y="94"/>
                      </a:lnTo>
                      <a:lnTo>
                        <a:pt x="0" y="94"/>
                      </a:lnTo>
                      <a:lnTo>
                        <a:pt x="0" y="92"/>
                      </a:lnTo>
                      <a:lnTo>
                        <a:pt x="0" y="92"/>
                      </a:lnTo>
                      <a:lnTo>
                        <a:pt x="0" y="92"/>
                      </a:lnTo>
                      <a:lnTo>
                        <a:pt x="0" y="92"/>
                      </a:lnTo>
                      <a:lnTo>
                        <a:pt x="2" y="92"/>
                      </a:lnTo>
                      <a:lnTo>
                        <a:pt x="2" y="92"/>
                      </a:lnTo>
                      <a:lnTo>
                        <a:pt x="2" y="92"/>
                      </a:lnTo>
                      <a:lnTo>
                        <a:pt x="2" y="92"/>
                      </a:lnTo>
                      <a:lnTo>
                        <a:pt x="2" y="92"/>
                      </a:lnTo>
                      <a:lnTo>
                        <a:pt x="4" y="92"/>
                      </a:lnTo>
                      <a:lnTo>
                        <a:pt x="4" y="92"/>
                      </a:lnTo>
                      <a:lnTo>
                        <a:pt x="4" y="92"/>
                      </a:lnTo>
                      <a:lnTo>
                        <a:pt x="4" y="92"/>
                      </a:lnTo>
                      <a:lnTo>
                        <a:pt x="4" y="92"/>
                      </a:lnTo>
                      <a:lnTo>
                        <a:pt x="4" y="92"/>
                      </a:lnTo>
                      <a:lnTo>
                        <a:pt x="6" y="92"/>
                      </a:lnTo>
                      <a:lnTo>
                        <a:pt x="6" y="92"/>
                      </a:lnTo>
                      <a:lnTo>
                        <a:pt x="6" y="90"/>
                      </a:lnTo>
                      <a:lnTo>
                        <a:pt x="6" y="90"/>
                      </a:lnTo>
                      <a:lnTo>
                        <a:pt x="6" y="90"/>
                      </a:lnTo>
                      <a:lnTo>
                        <a:pt x="8" y="90"/>
                      </a:lnTo>
                      <a:lnTo>
                        <a:pt x="8" y="90"/>
                      </a:lnTo>
                      <a:lnTo>
                        <a:pt x="8" y="88"/>
                      </a:lnTo>
                      <a:lnTo>
                        <a:pt x="8" y="88"/>
                      </a:lnTo>
                      <a:lnTo>
                        <a:pt x="8" y="86"/>
                      </a:lnTo>
                      <a:lnTo>
                        <a:pt x="8" y="86"/>
                      </a:lnTo>
                      <a:lnTo>
                        <a:pt x="8" y="86"/>
                      </a:lnTo>
                      <a:lnTo>
                        <a:pt x="8" y="86"/>
                      </a:lnTo>
                      <a:lnTo>
                        <a:pt x="8" y="84"/>
                      </a:lnTo>
                      <a:lnTo>
                        <a:pt x="8" y="84"/>
                      </a:lnTo>
                      <a:lnTo>
                        <a:pt x="8" y="84"/>
                      </a:lnTo>
                      <a:lnTo>
                        <a:pt x="8" y="82"/>
                      </a:lnTo>
                      <a:lnTo>
                        <a:pt x="8" y="82"/>
                      </a:lnTo>
                      <a:lnTo>
                        <a:pt x="8" y="82"/>
                      </a:lnTo>
                      <a:lnTo>
                        <a:pt x="8" y="81"/>
                      </a:lnTo>
                      <a:lnTo>
                        <a:pt x="8" y="81"/>
                      </a:lnTo>
                      <a:lnTo>
                        <a:pt x="10" y="81"/>
                      </a:lnTo>
                      <a:lnTo>
                        <a:pt x="10" y="79"/>
                      </a:lnTo>
                      <a:lnTo>
                        <a:pt x="10" y="79"/>
                      </a:lnTo>
                      <a:lnTo>
                        <a:pt x="10" y="79"/>
                      </a:lnTo>
                      <a:lnTo>
                        <a:pt x="10" y="79"/>
                      </a:lnTo>
                      <a:lnTo>
                        <a:pt x="12" y="79"/>
                      </a:lnTo>
                      <a:lnTo>
                        <a:pt x="12" y="77"/>
                      </a:lnTo>
                      <a:lnTo>
                        <a:pt x="12" y="77"/>
                      </a:lnTo>
                      <a:lnTo>
                        <a:pt x="10" y="77"/>
                      </a:lnTo>
                      <a:lnTo>
                        <a:pt x="10" y="77"/>
                      </a:lnTo>
                      <a:lnTo>
                        <a:pt x="10" y="75"/>
                      </a:lnTo>
                      <a:lnTo>
                        <a:pt x="10" y="75"/>
                      </a:lnTo>
                      <a:lnTo>
                        <a:pt x="10" y="75"/>
                      </a:lnTo>
                      <a:lnTo>
                        <a:pt x="10" y="73"/>
                      </a:lnTo>
                      <a:lnTo>
                        <a:pt x="10" y="73"/>
                      </a:lnTo>
                      <a:lnTo>
                        <a:pt x="10" y="73"/>
                      </a:lnTo>
                      <a:lnTo>
                        <a:pt x="10" y="71"/>
                      </a:lnTo>
                      <a:lnTo>
                        <a:pt x="10" y="71"/>
                      </a:lnTo>
                      <a:lnTo>
                        <a:pt x="10" y="69"/>
                      </a:lnTo>
                      <a:lnTo>
                        <a:pt x="10" y="69"/>
                      </a:lnTo>
                      <a:lnTo>
                        <a:pt x="10" y="69"/>
                      </a:lnTo>
                      <a:lnTo>
                        <a:pt x="10" y="69"/>
                      </a:lnTo>
                      <a:lnTo>
                        <a:pt x="10" y="67"/>
                      </a:lnTo>
                      <a:lnTo>
                        <a:pt x="10" y="67"/>
                      </a:lnTo>
                      <a:lnTo>
                        <a:pt x="10" y="67"/>
                      </a:lnTo>
                      <a:lnTo>
                        <a:pt x="10" y="65"/>
                      </a:lnTo>
                      <a:lnTo>
                        <a:pt x="10" y="65"/>
                      </a:lnTo>
                      <a:lnTo>
                        <a:pt x="10" y="63"/>
                      </a:lnTo>
                      <a:lnTo>
                        <a:pt x="10" y="63"/>
                      </a:lnTo>
                      <a:lnTo>
                        <a:pt x="12" y="63"/>
                      </a:lnTo>
                      <a:lnTo>
                        <a:pt x="12" y="61"/>
                      </a:lnTo>
                      <a:lnTo>
                        <a:pt x="12" y="61"/>
                      </a:lnTo>
                      <a:lnTo>
                        <a:pt x="12" y="61"/>
                      </a:lnTo>
                      <a:lnTo>
                        <a:pt x="13" y="61"/>
                      </a:lnTo>
                      <a:lnTo>
                        <a:pt x="13" y="61"/>
                      </a:lnTo>
                      <a:lnTo>
                        <a:pt x="13" y="61"/>
                      </a:lnTo>
                      <a:lnTo>
                        <a:pt x="13" y="59"/>
                      </a:lnTo>
                      <a:lnTo>
                        <a:pt x="13" y="59"/>
                      </a:lnTo>
                      <a:lnTo>
                        <a:pt x="13" y="59"/>
                      </a:lnTo>
                      <a:lnTo>
                        <a:pt x="13" y="58"/>
                      </a:lnTo>
                      <a:lnTo>
                        <a:pt x="13" y="58"/>
                      </a:lnTo>
                      <a:lnTo>
                        <a:pt x="13" y="56"/>
                      </a:lnTo>
                      <a:lnTo>
                        <a:pt x="15" y="56"/>
                      </a:lnTo>
                      <a:lnTo>
                        <a:pt x="15" y="56"/>
                      </a:lnTo>
                      <a:lnTo>
                        <a:pt x="15" y="56"/>
                      </a:lnTo>
                      <a:lnTo>
                        <a:pt x="15" y="56"/>
                      </a:lnTo>
                      <a:lnTo>
                        <a:pt x="15" y="54"/>
                      </a:lnTo>
                      <a:lnTo>
                        <a:pt x="15" y="54"/>
                      </a:lnTo>
                      <a:lnTo>
                        <a:pt x="15" y="52"/>
                      </a:lnTo>
                      <a:lnTo>
                        <a:pt x="17" y="52"/>
                      </a:lnTo>
                      <a:lnTo>
                        <a:pt x="17" y="52"/>
                      </a:lnTo>
                      <a:lnTo>
                        <a:pt x="17" y="52"/>
                      </a:lnTo>
                      <a:lnTo>
                        <a:pt x="19" y="52"/>
                      </a:lnTo>
                      <a:lnTo>
                        <a:pt x="19" y="52"/>
                      </a:lnTo>
                      <a:lnTo>
                        <a:pt x="19" y="50"/>
                      </a:lnTo>
                      <a:lnTo>
                        <a:pt x="19" y="50"/>
                      </a:lnTo>
                      <a:lnTo>
                        <a:pt x="19" y="48"/>
                      </a:lnTo>
                      <a:lnTo>
                        <a:pt x="19" y="48"/>
                      </a:lnTo>
                      <a:lnTo>
                        <a:pt x="19" y="46"/>
                      </a:lnTo>
                      <a:lnTo>
                        <a:pt x="19" y="46"/>
                      </a:lnTo>
                      <a:lnTo>
                        <a:pt x="19" y="44"/>
                      </a:lnTo>
                      <a:lnTo>
                        <a:pt x="19" y="44"/>
                      </a:lnTo>
                      <a:lnTo>
                        <a:pt x="19" y="44"/>
                      </a:lnTo>
                      <a:lnTo>
                        <a:pt x="19" y="44"/>
                      </a:lnTo>
                      <a:lnTo>
                        <a:pt x="19" y="42"/>
                      </a:lnTo>
                      <a:lnTo>
                        <a:pt x="19" y="42"/>
                      </a:lnTo>
                      <a:lnTo>
                        <a:pt x="17" y="42"/>
                      </a:lnTo>
                      <a:lnTo>
                        <a:pt x="17" y="42"/>
                      </a:lnTo>
                      <a:lnTo>
                        <a:pt x="17" y="42"/>
                      </a:lnTo>
                      <a:lnTo>
                        <a:pt x="15" y="42"/>
                      </a:lnTo>
                      <a:lnTo>
                        <a:pt x="15" y="40"/>
                      </a:lnTo>
                      <a:lnTo>
                        <a:pt x="15" y="40"/>
                      </a:lnTo>
                      <a:lnTo>
                        <a:pt x="15" y="40"/>
                      </a:lnTo>
                      <a:lnTo>
                        <a:pt x="15" y="38"/>
                      </a:lnTo>
                      <a:lnTo>
                        <a:pt x="15" y="38"/>
                      </a:lnTo>
                      <a:lnTo>
                        <a:pt x="15" y="38"/>
                      </a:lnTo>
                      <a:lnTo>
                        <a:pt x="17" y="38"/>
                      </a:lnTo>
                      <a:lnTo>
                        <a:pt x="17" y="38"/>
                      </a:lnTo>
                      <a:lnTo>
                        <a:pt x="17" y="38"/>
                      </a:lnTo>
                      <a:lnTo>
                        <a:pt x="19" y="38"/>
                      </a:lnTo>
                      <a:lnTo>
                        <a:pt x="19" y="40"/>
                      </a:lnTo>
                      <a:lnTo>
                        <a:pt x="19" y="40"/>
                      </a:lnTo>
                      <a:lnTo>
                        <a:pt x="19" y="40"/>
                      </a:lnTo>
                      <a:lnTo>
                        <a:pt x="19" y="40"/>
                      </a:lnTo>
                      <a:lnTo>
                        <a:pt x="19" y="40"/>
                      </a:lnTo>
                      <a:lnTo>
                        <a:pt x="19" y="38"/>
                      </a:lnTo>
                      <a:lnTo>
                        <a:pt x="21" y="38"/>
                      </a:lnTo>
                      <a:lnTo>
                        <a:pt x="21" y="38"/>
                      </a:lnTo>
                      <a:lnTo>
                        <a:pt x="19" y="38"/>
                      </a:lnTo>
                      <a:lnTo>
                        <a:pt x="19" y="37"/>
                      </a:lnTo>
                      <a:lnTo>
                        <a:pt x="19" y="37"/>
                      </a:lnTo>
                      <a:lnTo>
                        <a:pt x="19" y="37"/>
                      </a:lnTo>
                      <a:lnTo>
                        <a:pt x="19" y="37"/>
                      </a:lnTo>
                      <a:lnTo>
                        <a:pt x="19" y="37"/>
                      </a:lnTo>
                      <a:lnTo>
                        <a:pt x="19" y="35"/>
                      </a:lnTo>
                      <a:lnTo>
                        <a:pt x="19" y="35"/>
                      </a:lnTo>
                      <a:lnTo>
                        <a:pt x="19" y="35"/>
                      </a:lnTo>
                      <a:lnTo>
                        <a:pt x="19" y="35"/>
                      </a:lnTo>
                      <a:lnTo>
                        <a:pt x="19" y="33"/>
                      </a:lnTo>
                      <a:lnTo>
                        <a:pt x="19" y="33"/>
                      </a:lnTo>
                      <a:lnTo>
                        <a:pt x="19" y="31"/>
                      </a:lnTo>
                      <a:lnTo>
                        <a:pt x="19" y="31"/>
                      </a:lnTo>
                      <a:lnTo>
                        <a:pt x="19" y="29"/>
                      </a:lnTo>
                      <a:lnTo>
                        <a:pt x="21" y="29"/>
                      </a:lnTo>
                      <a:lnTo>
                        <a:pt x="21" y="29"/>
                      </a:lnTo>
                      <a:lnTo>
                        <a:pt x="19" y="29"/>
                      </a:lnTo>
                      <a:lnTo>
                        <a:pt x="19" y="29"/>
                      </a:lnTo>
                      <a:lnTo>
                        <a:pt x="21" y="29"/>
                      </a:lnTo>
                      <a:lnTo>
                        <a:pt x="21" y="29"/>
                      </a:lnTo>
                      <a:lnTo>
                        <a:pt x="21" y="29"/>
                      </a:lnTo>
                      <a:lnTo>
                        <a:pt x="21" y="29"/>
                      </a:lnTo>
                      <a:lnTo>
                        <a:pt x="23" y="29"/>
                      </a:lnTo>
                      <a:lnTo>
                        <a:pt x="23" y="29"/>
                      </a:lnTo>
                      <a:lnTo>
                        <a:pt x="23" y="27"/>
                      </a:lnTo>
                      <a:lnTo>
                        <a:pt x="23" y="27"/>
                      </a:lnTo>
                      <a:lnTo>
                        <a:pt x="23" y="25"/>
                      </a:lnTo>
                      <a:lnTo>
                        <a:pt x="23" y="25"/>
                      </a:lnTo>
                      <a:lnTo>
                        <a:pt x="23" y="23"/>
                      </a:lnTo>
                      <a:lnTo>
                        <a:pt x="23" y="23"/>
                      </a:lnTo>
                      <a:lnTo>
                        <a:pt x="23" y="23"/>
                      </a:lnTo>
                      <a:lnTo>
                        <a:pt x="25" y="23"/>
                      </a:lnTo>
                      <a:lnTo>
                        <a:pt x="25" y="23"/>
                      </a:lnTo>
                      <a:lnTo>
                        <a:pt x="25" y="23"/>
                      </a:lnTo>
                      <a:lnTo>
                        <a:pt x="25" y="23"/>
                      </a:lnTo>
                      <a:lnTo>
                        <a:pt x="25" y="23"/>
                      </a:lnTo>
                      <a:lnTo>
                        <a:pt x="27" y="23"/>
                      </a:lnTo>
                      <a:lnTo>
                        <a:pt x="27" y="21"/>
                      </a:lnTo>
                      <a:lnTo>
                        <a:pt x="27" y="21"/>
                      </a:lnTo>
                      <a:lnTo>
                        <a:pt x="27" y="21"/>
                      </a:lnTo>
                      <a:lnTo>
                        <a:pt x="27" y="19"/>
                      </a:lnTo>
                      <a:lnTo>
                        <a:pt x="27" y="19"/>
                      </a:lnTo>
                      <a:lnTo>
                        <a:pt x="27" y="19"/>
                      </a:lnTo>
                      <a:lnTo>
                        <a:pt x="29" y="19"/>
                      </a:lnTo>
                      <a:lnTo>
                        <a:pt x="29" y="19"/>
                      </a:lnTo>
                      <a:lnTo>
                        <a:pt x="29" y="17"/>
                      </a:lnTo>
                      <a:lnTo>
                        <a:pt x="29" y="17"/>
                      </a:lnTo>
                      <a:lnTo>
                        <a:pt x="29" y="17"/>
                      </a:lnTo>
                      <a:lnTo>
                        <a:pt x="31" y="17"/>
                      </a:lnTo>
                      <a:lnTo>
                        <a:pt x="31" y="17"/>
                      </a:lnTo>
                      <a:lnTo>
                        <a:pt x="31" y="19"/>
                      </a:lnTo>
                      <a:lnTo>
                        <a:pt x="31" y="19"/>
                      </a:lnTo>
                      <a:lnTo>
                        <a:pt x="29" y="19"/>
                      </a:lnTo>
                      <a:lnTo>
                        <a:pt x="29" y="21"/>
                      </a:lnTo>
                      <a:lnTo>
                        <a:pt x="29" y="21"/>
                      </a:lnTo>
                      <a:lnTo>
                        <a:pt x="31" y="21"/>
                      </a:lnTo>
                      <a:lnTo>
                        <a:pt x="31" y="21"/>
                      </a:lnTo>
                      <a:lnTo>
                        <a:pt x="31" y="23"/>
                      </a:lnTo>
                      <a:lnTo>
                        <a:pt x="31" y="23"/>
                      </a:lnTo>
                      <a:lnTo>
                        <a:pt x="31" y="21"/>
                      </a:lnTo>
                      <a:lnTo>
                        <a:pt x="31" y="21"/>
                      </a:lnTo>
                      <a:lnTo>
                        <a:pt x="33" y="21"/>
                      </a:lnTo>
                      <a:lnTo>
                        <a:pt x="33" y="23"/>
                      </a:lnTo>
                      <a:lnTo>
                        <a:pt x="33" y="23"/>
                      </a:lnTo>
                      <a:lnTo>
                        <a:pt x="33" y="21"/>
                      </a:lnTo>
                      <a:lnTo>
                        <a:pt x="33" y="21"/>
                      </a:lnTo>
                      <a:lnTo>
                        <a:pt x="33" y="21"/>
                      </a:lnTo>
                      <a:lnTo>
                        <a:pt x="34" y="21"/>
                      </a:lnTo>
                      <a:lnTo>
                        <a:pt x="34" y="19"/>
                      </a:lnTo>
                      <a:lnTo>
                        <a:pt x="34" y="19"/>
                      </a:lnTo>
                      <a:lnTo>
                        <a:pt x="34" y="19"/>
                      </a:lnTo>
                      <a:lnTo>
                        <a:pt x="34" y="19"/>
                      </a:lnTo>
                      <a:lnTo>
                        <a:pt x="34" y="17"/>
                      </a:lnTo>
                      <a:lnTo>
                        <a:pt x="33" y="17"/>
                      </a:lnTo>
                      <a:lnTo>
                        <a:pt x="33" y="17"/>
                      </a:lnTo>
                      <a:lnTo>
                        <a:pt x="34" y="17"/>
                      </a:lnTo>
                      <a:lnTo>
                        <a:pt x="34" y="17"/>
                      </a:lnTo>
                      <a:lnTo>
                        <a:pt x="34" y="17"/>
                      </a:lnTo>
                      <a:lnTo>
                        <a:pt x="34" y="17"/>
                      </a:lnTo>
                      <a:lnTo>
                        <a:pt x="36" y="17"/>
                      </a:lnTo>
                      <a:lnTo>
                        <a:pt x="36" y="17"/>
                      </a:lnTo>
                      <a:lnTo>
                        <a:pt x="36" y="15"/>
                      </a:lnTo>
                      <a:lnTo>
                        <a:pt x="36" y="15"/>
                      </a:lnTo>
                      <a:lnTo>
                        <a:pt x="36" y="14"/>
                      </a:lnTo>
                      <a:lnTo>
                        <a:pt x="34" y="14"/>
                      </a:lnTo>
                      <a:lnTo>
                        <a:pt x="34" y="14"/>
                      </a:lnTo>
                      <a:lnTo>
                        <a:pt x="34" y="14"/>
                      </a:lnTo>
                      <a:lnTo>
                        <a:pt x="36" y="14"/>
                      </a:lnTo>
                      <a:lnTo>
                        <a:pt x="36" y="14"/>
                      </a:lnTo>
                      <a:lnTo>
                        <a:pt x="36" y="12"/>
                      </a:lnTo>
                      <a:lnTo>
                        <a:pt x="36" y="12"/>
                      </a:lnTo>
                      <a:lnTo>
                        <a:pt x="36" y="12"/>
                      </a:lnTo>
                      <a:lnTo>
                        <a:pt x="38" y="12"/>
                      </a:lnTo>
                      <a:lnTo>
                        <a:pt x="38" y="12"/>
                      </a:lnTo>
                      <a:lnTo>
                        <a:pt x="40" y="12"/>
                      </a:lnTo>
                      <a:lnTo>
                        <a:pt x="40" y="12"/>
                      </a:lnTo>
                      <a:lnTo>
                        <a:pt x="40" y="12"/>
                      </a:lnTo>
                      <a:lnTo>
                        <a:pt x="42" y="12"/>
                      </a:lnTo>
                      <a:lnTo>
                        <a:pt x="42" y="12"/>
                      </a:lnTo>
                      <a:lnTo>
                        <a:pt x="42" y="12"/>
                      </a:lnTo>
                      <a:lnTo>
                        <a:pt x="42" y="12"/>
                      </a:lnTo>
                      <a:lnTo>
                        <a:pt x="42" y="14"/>
                      </a:lnTo>
                      <a:lnTo>
                        <a:pt x="44" y="14"/>
                      </a:lnTo>
                      <a:lnTo>
                        <a:pt x="44" y="14"/>
                      </a:lnTo>
                      <a:lnTo>
                        <a:pt x="44" y="14"/>
                      </a:lnTo>
                      <a:lnTo>
                        <a:pt x="46" y="14"/>
                      </a:lnTo>
                      <a:lnTo>
                        <a:pt x="46" y="14"/>
                      </a:lnTo>
                      <a:lnTo>
                        <a:pt x="46" y="14"/>
                      </a:lnTo>
                      <a:lnTo>
                        <a:pt x="46" y="12"/>
                      </a:lnTo>
                      <a:lnTo>
                        <a:pt x="46" y="12"/>
                      </a:lnTo>
                      <a:lnTo>
                        <a:pt x="48" y="12"/>
                      </a:lnTo>
                      <a:lnTo>
                        <a:pt x="48" y="12"/>
                      </a:lnTo>
                      <a:lnTo>
                        <a:pt x="48" y="12"/>
                      </a:lnTo>
                      <a:lnTo>
                        <a:pt x="48" y="14"/>
                      </a:lnTo>
                      <a:lnTo>
                        <a:pt x="48" y="14"/>
                      </a:lnTo>
                      <a:lnTo>
                        <a:pt x="48" y="14"/>
                      </a:lnTo>
                      <a:lnTo>
                        <a:pt x="48" y="14"/>
                      </a:lnTo>
                      <a:lnTo>
                        <a:pt x="48" y="15"/>
                      </a:lnTo>
                      <a:lnTo>
                        <a:pt x="48" y="15"/>
                      </a:lnTo>
                      <a:lnTo>
                        <a:pt x="48" y="15"/>
                      </a:lnTo>
                      <a:lnTo>
                        <a:pt x="50" y="15"/>
                      </a:lnTo>
                      <a:lnTo>
                        <a:pt x="50" y="15"/>
                      </a:lnTo>
                      <a:lnTo>
                        <a:pt x="50" y="17"/>
                      </a:lnTo>
                      <a:lnTo>
                        <a:pt x="52" y="17"/>
                      </a:lnTo>
                      <a:lnTo>
                        <a:pt x="52" y="17"/>
                      </a:lnTo>
                      <a:lnTo>
                        <a:pt x="52" y="17"/>
                      </a:lnTo>
                      <a:lnTo>
                        <a:pt x="54" y="17"/>
                      </a:lnTo>
                      <a:lnTo>
                        <a:pt x="54" y="15"/>
                      </a:lnTo>
                      <a:lnTo>
                        <a:pt x="54" y="15"/>
                      </a:lnTo>
                      <a:lnTo>
                        <a:pt x="54" y="15"/>
                      </a:lnTo>
                      <a:lnTo>
                        <a:pt x="54" y="15"/>
                      </a:lnTo>
                      <a:lnTo>
                        <a:pt x="54" y="14"/>
                      </a:lnTo>
                      <a:lnTo>
                        <a:pt x="56" y="14"/>
                      </a:lnTo>
                      <a:lnTo>
                        <a:pt x="56" y="14"/>
                      </a:lnTo>
                      <a:lnTo>
                        <a:pt x="56" y="15"/>
                      </a:lnTo>
                      <a:lnTo>
                        <a:pt x="56" y="15"/>
                      </a:lnTo>
                      <a:lnTo>
                        <a:pt x="57" y="15"/>
                      </a:lnTo>
                      <a:lnTo>
                        <a:pt x="57" y="15"/>
                      </a:lnTo>
                      <a:lnTo>
                        <a:pt x="57" y="15"/>
                      </a:lnTo>
                      <a:lnTo>
                        <a:pt x="57" y="15"/>
                      </a:lnTo>
                      <a:lnTo>
                        <a:pt x="57" y="15"/>
                      </a:lnTo>
                      <a:lnTo>
                        <a:pt x="59" y="15"/>
                      </a:lnTo>
                      <a:lnTo>
                        <a:pt x="59" y="15"/>
                      </a:lnTo>
                      <a:lnTo>
                        <a:pt x="59" y="17"/>
                      </a:lnTo>
                      <a:lnTo>
                        <a:pt x="61" y="17"/>
                      </a:lnTo>
                      <a:lnTo>
                        <a:pt x="61" y="17"/>
                      </a:lnTo>
                      <a:lnTo>
                        <a:pt x="61" y="17"/>
                      </a:lnTo>
                      <a:lnTo>
                        <a:pt x="61" y="17"/>
                      </a:lnTo>
                      <a:lnTo>
                        <a:pt x="63" y="17"/>
                      </a:lnTo>
                      <a:lnTo>
                        <a:pt x="63" y="17"/>
                      </a:lnTo>
                      <a:lnTo>
                        <a:pt x="63" y="17"/>
                      </a:lnTo>
                      <a:lnTo>
                        <a:pt x="63" y="17"/>
                      </a:lnTo>
                      <a:lnTo>
                        <a:pt x="63" y="17"/>
                      </a:lnTo>
                      <a:lnTo>
                        <a:pt x="65" y="17"/>
                      </a:lnTo>
                      <a:lnTo>
                        <a:pt x="65" y="17"/>
                      </a:lnTo>
                      <a:lnTo>
                        <a:pt x="67" y="17"/>
                      </a:lnTo>
                      <a:lnTo>
                        <a:pt x="67" y="19"/>
                      </a:lnTo>
                      <a:lnTo>
                        <a:pt x="67" y="19"/>
                      </a:lnTo>
                      <a:lnTo>
                        <a:pt x="67" y="19"/>
                      </a:lnTo>
                      <a:lnTo>
                        <a:pt x="69" y="19"/>
                      </a:lnTo>
                      <a:lnTo>
                        <a:pt x="69" y="17"/>
                      </a:lnTo>
                      <a:lnTo>
                        <a:pt x="69" y="17"/>
                      </a:lnTo>
                      <a:lnTo>
                        <a:pt x="69" y="17"/>
                      </a:lnTo>
                      <a:lnTo>
                        <a:pt x="69" y="19"/>
                      </a:lnTo>
                      <a:lnTo>
                        <a:pt x="69" y="19"/>
                      </a:lnTo>
                      <a:lnTo>
                        <a:pt x="69" y="21"/>
                      </a:lnTo>
                      <a:lnTo>
                        <a:pt x="71" y="21"/>
                      </a:lnTo>
                      <a:lnTo>
                        <a:pt x="71" y="21"/>
                      </a:lnTo>
                      <a:lnTo>
                        <a:pt x="73" y="21"/>
                      </a:lnTo>
                      <a:lnTo>
                        <a:pt x="73" y="21"/>
                      </a:lnTo>
                      <a:lnTo>
                        <a:pt x="73" y="21"/>
                      </a:lnTo>
                      <a:lnTo>
                        <a:pt x="73" y="19"/>
                      </a:lnTo>
                      <a:lnTo>
                        <a:pt x="73" y="19"/>
                      </a:lnTo>
                      <a:lnTo>
                        <a:pt x="75" y="19"/>
                      </a:lnTo>
                      <a:lnTo>
                        <a:pt x="75" y="19"/>
                      </a:lnTo>
                      <a:lnTo>
                        <a:pt x="75" y="19"/>
                      </a:lnTo>
                      <a:lnTo>
                        <a:pt x="75" y="19"/>
                      </a:lnTo>
                      <a:lnTo>
                        <a:pt x="77" y="19"/>
                      </a:lnTo>
                      <a:lnTo>
                        <a:pt x="77" y="19"/>
                      </a:lnTo>
                      <a:lnTo>
                        <a:pt x="78" y="19"/>
                      </a:lnTo>
                      <a:lnTo>
                        <a:pt x="78" y="19"/>
                      </a:lnTo>
                      <a:lnTo>
                        <a:pt x="78" y="19"/>
                      </a:lnTo>
                      <a:lnTo>
                        <a:pt x="78" y="19"/>
                      </a:lnTo>
                      <a:lnTo>
                        <a:pt x="80" y="19"/>
                      </a:lnTo>
                      <a:lnTo>
                        <a:pt x="80" y="19"/>
                      </a:lnTo>
                      <a:lnTo>
                        <a:pt x="80" y="21"/>
                      </a:lnTo>
                      <a:lnTo>
                        <a:pt x="80" y="21"/>
                      </a:lnTo>
                      <a:lnTo>
                        <a:pt x="80" y="19"/>
                      </a:lnTo>
                      <a:lnTo>
                        <a:pt x="80" y="19"/>
                      </a:lnTo>
                      <a:lnTo>
                        <a:pt x="82" y="19"/>
                      </a:lnTo>
                      <a:lnTo>
                        <a:pt x="82" y="21"/>
                      </a:lnTo>
                      <a:lnTo>
                        <a:pt x="82" y="21"/>
                      </a:lnTo>
                      <a:lnTo>
                        <a:pt x="84" y="21"/>
                      </a:lnTo>
                      <a:lnTo>
                        <a:pt x="84" y="21"/>
                      </a:lnTo>
                      <a:lnTo>
                        <a:pt x="84" y="21"/>
                      </a:lnTo>
                      <a:lnTo>
                        <a:pt x="86" y="21"/>
                      </a:lnTo>
                      <a:lnTo>
                        <a:pt x="86" y="21"/>
                      </a:lnTo>
                      <a:lnTo>
                        <a:pt x="88" y="21"/>
                      </a:lnTo>
                      <a:lnTo>
                        <a:pt x="88" y="21"/>
                      </a:lnTo>
                      <a:lnTo>
                        <a:pt x="88" y="21"/>
                      </a:lnTo>
                      <a:lnTo>
                        <a:pt x="90" y="21"/>
                      </a:lnTo>
                      <a:lnTo>
                        <a:pt x="90" y="21"/>
                      </a:lnTo>
                      <a:lnTo>
                        <a:pt x="90" y="21"/>
                      </a:lnTo>
                      <a:lnTo>
                        <a:pt x="90" y="21"/>
                      </a:lnTo>
                      <a:lnTo>
                        <a:pt x="92" y="21"/>
                      </a:lnTo>
                      <a:lnTo>
                        <a:pt x="92" y="21"/>
                      </a:lnTo>
                      <a:lnTo>
                        <a:pt x="92" y="21"/>
                      </a:lnTo>
                      <a:lnTo>
                        <a:pt x="94" y="21"/>
                      </a:lnTo>
                      <a:lnTo>
                        <a:pt x="94" y="19"/>
                      </a:lnTo>
                      <a:lnTo>
                        <a:pt x="94" y="19"/>
                      </a:lnTo>
                      <a:lnTo>
                        <a:pt x="94" y="19"/>
                      </a:lnTo>
                      <a:lnTo>
                        <a:pt x="96" y="19"/>
                      </a:lnTo>
                      <a:lnTo>
                        <a:pt x="96" y="19"/>
                      </a:lnTo>
                      <a:lnTo>
                        <a:pt x="96" y="19"/>
                      </a:lnTo>
                      <a:lnTo>
                        <a:pt x="96" y="17"/>
                      </a:lnTo>
                      <a:lnTo>
                        <a:pt x="96" y="17"/>
                      </a:lnTo>
                      <a:lnTo>
                        <a:pt x="98" y="17"/>
                      </a:lnTo>
                      <a:lnTo>
                        <a:pt x="98" y="17"/>
                      </a:lnTo>
                      <a:lnTo>
                        <a:pt x="98" y="15"/>
                      </a:lnTo>
                      <a:lnTo>
                        <a:pt x="98" y="15"/>
                      </a:lnTo>
                      <a:lnTo>
                        <a:pt x="98" y="15"/>
                      </a:lnTo>
                      <a:lnTo>
                        <a:pt x="98" y="14"/>
                      </a:lnTo>
                      <a:lnTo>
                        <a:pt x="100" y="14"/>
                      </a:lnTo>
                      <a:lnTo>
                        <a:pt x="100" y="14"/>
                      </a:lnTo>
                      <a:lnTo>
                        <a:pt x="100" y="14"/>
                      </a:lnTo>
                      <a:lnTo>
                        <a:pt x="101" y="14"/>
                      </a:lnTo>
                      <a:lnTo>
                        <a:pt x="101" y="14"/>
                      </a:lnTo>
                      <a:lnTo>
                        <a:pt x="101" y="14"/>
                      </a:lnTo>
                      <a:lnTo>
                        <a:pt x="101" y="12"/>
                      </a:lnTo>
                      <a:lnTo>
                        <a:pt x="101" y="12"/>
                      </a:lnTo>
                      <a:lnTo>
                        <a:pt x="101" y="12"/>
                      </a:lnTo>
                      <a:lnTo>
                        <a:pt x="101" y="10"/>
                      </a:lnTo>
                      <a:lnTo>
                        <a:pt x="101" y="10"/>
                      </a:lnTo>
                      <a:lnTo>
                        <a:pt x="101" y="10"/>
                      </a:lnTo>
                      <a:lnTo>
                        <a:pt x="103" y="10"/>
                      </a:lnTo>
                      <a:lnTo>
                        <a:pt x="103" y="10"/>
                      </a:lnTo>
                      <a:lnTo>
                        <a:pt x="105" y="10"/>
                      </a:lnTo>
                      <a:lnTo>
                        <a:pt x="105" y="10"/>
                      </a:lnTo>
                      <a:lnTo>
                        <a:pt x="105" y="8"/>
                      </a:lnTo>
                      <a:lnTo>
                        <a:pt x="105" y="8"/>
                      </a:lnTo>
                      <a:lnTo>
                        <a:pt x="105" y="8"/>
                      </a:lnTo>
                      <a:lnTo>
                        <a:pt x="105" y="6"/>
                      </a:lnTo>
                      <a:lnTo>
                        <a:pt x="105" y="6"/>
                      </a:lnTo>
                      <a:lnTo>
                        <a:pt x="105" y="6"/>
                      </a:lnTo>
                      <a:lnTo>
                        <a:pt x="103" y="6"/>
                      </a:lnTo>
                      <a:lnTo>
                        <a:pt x="103" y="6"/>
                      </a:lnTo>
                      <a:lnTo>
                        <a:pt x="103" y="4"/>
                      </a:lnTo>
                      <a:lnTo>
                        <a:pt x="105" y="4"/>
                      </a:lnTo>
                      <a:lnTo>
                        <a:pt x="105" y="4"/>
                      </a:lnTo>
                      <a:lnTo>
                        <a:pt x="105" y="4"/>
                      </a:lnTo>
                      <a:lnTo>
                        <a:pt x="105" y="2"/>
                      </a:lnTo>
                      <a:lnTo>
                        <a:pt x="105" y="2"/>
                      </a:lnTo>
                      <a:lnTo>
                        <a:pt x="105" y="2"/>
                      </a:lnTo>
                      <a:lnTo>
                        <a:pt x="105" y="2"/>
                      </a:lnTo>
                      <a:lnTo>
                        <a:pt x="107" y="2"/>
                      </a:lnTo>
                      <a:lnTo>
                        <a:pt x="107" y="2"/>
                      </a:lnTo>
                      <a:lnTo>
                        <a:pt x="107" y="4"/>
                      </a:lnTo>
                      <a:lnTo>
                        <a:pt x="105" y="4"/>
                      </a:lnTo>
                      <a:lnTo>
                        <a:pt x="105" y="4"/>
                      </a:lnTo>
                      <a:lnTo>
                        <a:pt x="105" y="4"/>
                      </a:lnTo>
                      <a:lnTo>
                        <a:pt x="107" y="4"/>
                      </a:lnTo>
                      <a:lnTo>
                        <a:pt x="107" y="4"/>
                      </a:lnTo>
                      <a:lnTo>
                        <a:pt x="107" y="4"/>
                      </a:lnTo>
                      <a:lnTo>
                        <a:pt x="107" y="4"/>
                      </a:lnTo>
                      <a:lnTo>
                        <a:pt x="107" y="4"/>
                      </a:lnTo>
                      <a:lnTo>
                        <a:pt x="109" y="4"/>
                      </a:lnTo>
                      <a:lnTo>
                        <a:pt x="109" y="2"/>
                      </a:lnTo>
                      <a:lnTo>
                        <a:pt x="109" y="2"/>
                      </a:lnTo>
                      <a:lnTo>
                        <a:pt x="111" y="2"/>
                      </a:lnTo>
                      <a:lnTo>
                        <a:pt x="111" y="2"/>
                      </a:lnTo>
                      <a:lnTo>
                        <a:pt x="111" y="0"/>
                      </a:lnTo>
                      <a:lnTo>
                        <a:pt x="111" y="0"/>
                      </a:lnTo>
                      <a:lnTo>
                        <a:pt x="111" y="0"/>
                      </a:lnTo>
                      <a:lnTo>
                        <a:pt x="111" y="0"/>
                      </a:lnTo>
                      <a:lnTo>
                        <a:pt x="111" y="0"/>
                      </a:lnTo>
                      <a:lnTo>
                        <a:pt x="113" y="0"/>
                      </a:lnTo>
                      <a:lnTo>
                        <a:pt x="113" y="2"/>
                      </a:lnTo>
                      <a:lnTo>
                        <a:pt x="113" y="2"/>
                      </a:lnTo>
                      <a:lnTo>
                        <a:pt x="113" y="2"/>
                      </a:lnTo>
                      <a:lnTo>
                        <a:pt x="113" y="4"/>
                      </a:lnTo>
                      <a:lnTo>
                        <a:pt x="113" y="4"/>
                      </a:lnTo>
                      <a:lnTo>
                        <a:pt x="113" y="4"/>
                      </a:lnTo>
                      <a:lnTo>
                        <a:pt x="113" y="4"/>
                      </a:lnTo>
                      <a:lnTo>
                        <a:pt x="113" y="4"/>
                      </a:lnTo>
                      <a:lnTo>
                        <a:pt x="113" y="6"/>
                      </a:lnTo>
                      <a:lnTo>
                        <a:pt x="113" y="6"/>
                      </a:lnTo>
                      <a:lnTo>
                        <a:pt x="113" y="6"/>
                      </a:lnTo>
                      <a:lnTo>
                        <a:pt x="113" y="6"/>
                      </a:lnTo>
                      <a:lnTo>
                        <a:pt x="115" y="6"/>
                      </a:lnTo>
                      <a:lnTo>
                        <a:pt x="115" y="6"/>
                      </a:lnTo>
                      <a:lnTo>
                        <a:pt x="115" y="6"/>
                      </a:lnTo>
                      <a:lnTo>
                        <a:pt x="115" y="8"/>
                      </a:lnTo>
                      <a:lnTo>
                        <a:pt x="115" y="8"/>
                      </a:lnTo>
                      <a:lnTo>
                        <a:pt x="115" y="8"/>
                      </a:lnTo>
                      <a:lnTo>
                        <a:pt x="115" y="10"/>
                      </a:lnTo>
                      <a:lnTo>
                        <a:pt x="115" y="10"/>
                      </a:lnTo>
                      <a:lnTo>
                        <a:pt x="115" y="12"/>
                      </a:lnTo>
                      <a:lnTo>
                        <a:pt x="115" y="12"/>
                      </a:lnTo>
                      <a:lnTo>
                        <a:pt x="113" y="12"/>
                      </a:lnTo>
                      <a:lnTo>
                        <a:pt x="113" y="12"/>
                      </a:lnTo>
                      <a:lnTo>
                        <a:pt x="111" y="12"/>
                      </a:lnTo>
                      <a:lnTo>
                        <a:pt x="111" y="12"/>
                      </a:lnTo>
                      <a:lnTo>
                        <a:pt x="111" y="12"/>
                      </a:lnTo>
                      <a:lnTo>
                        <a:pt x="111" y="14"/>
                      </a:lnTo>
                      <a:lnTo>
                        <a:pt x="111" y="14"/>
                      </a:lnTo>
                      <a:lnTo>
                        <a:pt x="111" y="14"/>
                      </a:lnTo>
                      <a:lnTo>
                        <a:pt x="111" y="14"/>
                      </a:lnTo>
                      <a:lnTo>
                        <a:pt x="111" y="15"/>
                      </a:lnTo>
                      <a:lnTo>
                        <a:pt x="111" y="15"/>
                      </a:lnTo>
                      <a:lnTo>
                        <a:pt x="111" y="17"/>
                      </a:lnTo>
                      <a:lnTo>
                        <a:pt x="109" y="17"/>
                      </a:lnTo>
                      <a:lnTo>
                        <a:pt x="109" y="17"/>
                      </a:lnTo>
                      <a:lnTo>
                        <a:pt x="109" y="17"/>
                      </a:lnTo>
                      <a:lnTo>
                        <a:pt x="109" y="19"/>
                      </a:lnTo>
                      <a:lnTo>
                        <a:pt x="109" y="19"/>
                      </a:lnTo>
                      <a:lnTo>
                        <a:pt x="109" y="21"/>
                      </a:lnTo>
                      <a:lnTo>
                        <a:pt x="107" y="21"/>
                      </a:lnTo>
                      <a:lnTo>
                        <a:pt x="107" y="21"/>
                      </a:lnTo>
                      <a:lnTo>
                        <a:pt x="107" y="19"/>
                      </a:lnTo>
                      <a:lnTo>
                        <a:pt x="107" y="19"/>
                      </a:lnTo>
                      <a:lnTo>
                        <a:pt x="107" y="21"/>
                      </a:lnTo>
                      <a:lnTo>
                        <a:pt x="107" y="21"/>
                      </a:lnTo>
                      <a:lnTo>
                        <a:pt x="105" y="21"/>
                      </a:lnTo>
                      <a:lnTo>
                        <a:pt x="105" y="21"/>
                      </a:lnTo>
                      <a:lnTo>
                        <a:pt x="105" y="21"/>
                      </a:lnTo>
                      <a:lnTo>
                        <a:pt x="105" y="21"/>
                      </a:lnTo>
                      <a:lnTo>
                        <a:pt x="105" y="23"/>
                      </a:lnTo>
                      <a:lnTo>
                        <a:pt x="103" y="23"/>
                      </a:lnTo>
                      <a:lnTo>
                        <a:pt x="103" y="23"/>
                      </a:lnTo>
                      <a:lnTo>
                        <a:pt x="103" y="25"/>
                      </a:lnTo>
                      <a:lnTo>
                        <a:pt x="103" y="25"/>
                      </a:lnTo>
                      <a:lnTo>
                        <a:pt x="103" y="25"/>
                      </a:lnTo>
                      <a:lnTo>
                        <a:pt x="101" y="25"/>
                      </a:lnTo>
                      <a:lnTo>
                        <a:pt x="101" y="27"/>
                      </a:lnTo>
                      <a:lnTo>
                        <a:pt x="101" y="27"/>
                      </a:lnTo>
                      <a:lnTo>
                        <a:pt x="101" y="29"/>
                      </a:lnTo>
                      <a:lnTo>
                        <a:pt x="101" y="29"/>
                      </a:lnTo>
                      <a:lnTo>
                        <a:pt x="101" y="29"/>
                      </a:lnTo>
                      <a:lnTo>
                        <a:pt x="101" y="29"/>
                      </a:lnTo>
                      <a:lnTo>
                        <a:pt x="101" y="29"/>
                      </a:lnTo>
                      <a:lnTo>
                        <a:pt x="101" y="31"/>
                      </a:lnTo>
                      <a:lnTo>
                        <a:pt x="100" y="31"/>
                      </a:lnTo>
                      <a:lnTo>
                        <a:pt x="100" y="31"/>
                      </a:lnTo>
                      <a:lnTo>
                        <a:pt x="100" y="31"/>
                      </a:lnTo>
                      <a:lnTo>
                        <a:pt x="100" y="31"/>
                      </a:lnTo>
                      <a:lnTo>
                        <a:pt x="98" y="31"/>
                      </a:lnTo>
                      <a:lnTo>
                        <a:pt x="98" y="31"/>
                      </a:lnTo>
                      <a:lnTo>
                        <a:pt x="96" y="31"/>
                      </a:lnTo>
                      <a:lnTo>
                        <a:pt x="96" y="31"/>
                      </a:lnTo>
                      <a:lnTo>
                        <a:pt x="96" y="31"/>
                      </a:lnTo>
                      <a:lnTo>
                        <a:pt x="94" y="31"/>
                      </a:lnTo>
                      <a:lnTo>
                        <a:pt x="94" y="31"/>
                      </a:lnTo>
                      <a:lnTo>
                        <a:pt x="94" y="33"/>
                      </a:lnTo>
                      <a:lnTo>
                        <a:pt x="94" y="33"/>
                      </a:lnTo>
                      <a:lnTo>
                        <a:pt x="92" y="33"/>
                      </a:lnTo>
                      <a:lnTo>
                        <a:pt x="92" y="33"/>
                      </a:lnTo>
                      <a:lnTo>
                        <a:pt x="90" y="33"/>
                      </a:lnTo>
                      <a:lnTo>
                        <a:pt x="90" y="33"/>
                      </a:lnTo>
                      <a:lnTo>
                        <a:pt x="90" y="33"/>
                      </a:lnTo>
                      <a:lnTo>
                        <a:pt x="90" y="33"/>
                      </a:lnTo>
                      <a:lnTo>
                        <a:pt x="88" y="33"/>
                      </a:lnTo>
                      <a:lnTo>
                        <a:pt x="88" y="33"/>
                      </a:lnTo>
                      <a:lnTo>
                        <a:pt x="88" y="33"/>
                      </a:lnTo>
                      <a:lnTo>
                        <a:pt x="86" y="33"/>
                      </a:lnTo>
                      <a:lnTo>
                        <a:pt x="86" y="33"/>
                      </a:lnTo>
                      <a:lnTo>
                        <a:pt x="84" y="33"/>
                      </a:lnTo>
                      <a:lnTo>
                        <a:pt x="84" y="33"/>
                      </a:lnTo>
                      <a:lnTo>
                        <a:pt x="84" y="33"/>
                      </a:lnTo>
                      <a:lnTo>
                        <a:pt x="82" y="33"/>
                      </a:lnTo>
                      <a:lnTo>
                        <a:pt x="82" y="33"/>
                      </a:lnTo>
                      <a:lnTo>
                        <a:pt x="80" y="33"/>
                      </a:lnTo>
                      <a:lnTo>
                        <a:pt x="80" y="33"/>
                      </a:lnTo>
                      <a:lnTo>
                        <a:pt x="80" y="33"/>
                      </a:lnTo>
                      <a:lnTo>
                        <a:pt x="78" y="33"/>
                      </a:lnTo>
                      <a:lnTo>
                        <a:pt x="78" y="33"/>
                      </a:lnTo>
                      <a:lnTo>
                        <a:pt x="78" y="33"/>
                      </a:lnTo>
                      <a:lnTo>
                        <a:pt x="78" y="31"/>
                      </a:lnTo>
                      <a:lnTo>
                        <a:pt x="78" y="31"/>
                      </a:lnTo>
                      <a:lnTo>
                        <a:pt x="77" y="31"/>
                      </a:lnTo>
                      <a:lnTo>
                        <a:pt x="77" y="31"/>
                      </a:lnTo>
                      <a:lnTo>
                        <a:pt x="77" y="31"/>
                      </a:lnTo>
                      <a:lnTo>
                        <a:pt x="75" y="31"/>
                      </a:lnTo>
                      <a:lnTo>
                        <a:pt x="75" y="31"/>
                      </a:lnTo>
                      <a:lnTo>
                        <a:pt x="75" y="29"/>
                      </a:lnTo>
                      <a:lnTo>
                        <a:pt x="75" y="29"/>
                      </a:lnTo>
                      <a:lnTo>
                        <a:pt x="73" y="29"/>
                      </a:lnTo>
                      <a:lnTo>
                        <a:pt x="73" y="29"/>
                      </a:lnTo>
                      <a:lnTo>
                        <a:pt x="73" y="29"/>
                      </a:lnTo>
                      <a:lnTo>
                        <a:pt x="71" y="29"/>
                      </a:lnTo>
                      <a:lnTo>
                        <a:pt x="71" y="29"/>
                      </a:lnTo>
                      <a:lnTo>
                        <a:pt x="69" y="29"/>
                      </a:lnTo>
                      <a:lnTo>
                        <a:pt x="69" y="29"/>
                      </a:lnTo>
                      <a:lnTo>
                        <a:pt x="69" y="29"/>
                      </a:lnTo>
                      <a:lnTo>
                        <a:pt x="67" y="29"/>
                      </a:lnTo>
                      <a:lnTo>
                        <a:pt x="67" y="29"/>
                      </a:lnTo>
                      <a:lnTo>
                        <a:pt x="67" y="29"/>
                      </a:lnTo>
                      <a:lnTo>
                        <a:pt x="65" y="29"/>
                      </a:lnTo>
                      <a:lnTo>
                        <a:pt x="65" y="29"/>
                      </a:lnTo>
                      <a:lnTo>
                        <a:pt x="65" y="29"/>
                      </a:lnTo>
                      <a:lnTo>
                        <a:pt x="63" y="29"/>
                      </a:lnTo>
                      <a:lnTo>
                        <a:pt x="63" y="29"/>
                      </a:lnTo>
                      <a:lnTo>
                        <a:pt x="63" y="31"/>
                      </a:lnTo>
                      <a:lnTo>
                        <a:pt x="63" y="31"/>
                      </a:lnTo>
                      <a:lnTo>
                        <a:pt x="63" y="29"/>
                      </a:lnTo>
                      <a:lnTo>
                        <a:pt x="63" y="29"/>
                      </a:lnTo>
                      <a:lnTo>
                        <a:pt x="61" y="29"/>
                      </a:lnTo>
                      <a:lnTo>
                        <a:pt x="61" y="31"/>
                      </a:lnTo>
                      <a:lnTo>
                        <a:pt x="61" y="31"/>
                      </a:lnTo>
                      <a:lnTo>
                        <a:pt x="61" y="29"/>
                      </a:lnTo>
                      <a:lnTo>
                        <a:pt x="61" y="29"/>
                      </a:lnTo>
                      <a:lnTo>
                        <a:pt x="59" y="29"/>
                      </a:lnTo>
                      <a:lnTo>
                        <a:pt x="59" y="29"/>
                      </a:lnTo>
                      <a:lnTo>
                        <a:pt x="57" y="29"/>
                      </a:lnTo>
                      <a:lnTo>
                        <a:pt x="57" y="29"/>
                      </a:lnTo>
                      <a:lnTo>
                        <a:pt x="57" y="31"/>
                      </a:lnTo>
                      <a:lnTo>
                        <a:pt x="57" y="31"/>
                      </a:lnTo>
                      <a:lnTo>
                        <a:pt x="56" y="31"/>
                      </a:lnTo>
                      <a:lnTo>
                        <a:pt x="56" y="31"/>
                      </a:lnTo>
                      <a:lnTo>
                        <a:pt x="54" y="31"/>
                      </a:lnTo>
                      <a:lnTo>
                        <a:pt x="54" y="31"/>
                      </a:lnTo>
                      <a:lnTo>
                        <a:pt x="54" y="31"/>
                      </a:lnTo>
                      <a:lnTo>
                        <a:pt x="54" y="31"/>
                      </a:lnTo>
                      <a:lnTo>
                        <a:pt x="54" y="31"/>
                      </a:lnTo>
                      <a:lnTo>
                        <a:pt x="54" y="29"/>
                      </a:lnTo>
                      <a:lnTo>
                        <a:pt x="52" y="29"/>
                      </a:lnTo>
                      <a:lnTo>
                        <a:pt x="52" y="29"/>
                      </a:lnTo>
                      <a:lnTo>
                        <a:pt x="52" y="29"/>
                      </a:lnTo>
                      <a:lnTo>
                        <a:pt x="52" y="29"/>
                      </a:lnTo>
                      <a:lnTo>
                        <a:pt x="50" y="29"/>
                      </a:lnTo>
                      <a:lnTo>
                        <a:pt x="50" y="29"/>
                      </a:lnTo>
                      <a:lnTo>
                        <a:pt x="50" y="29"/>
                      </a:lnTo>
                      <a:lnTo>
                        <a:pt x="50" y="31"/>
                      </a:lnTo>
                      <a:lnTo>
                        <a:pt x="48" y="31"/>
                      </a:lnTo>
                      <a:lnTo>
                        <a:pt x="48" y="29"/>
                      </a:lnTo>
                      <a:lnTo>
                        <a:pt x="48" y="29"/>
                      </a:lnTo>
                      <a:lnTo>
                        <a:pt x="48" y="29"/>
                      </a:lnTo>
                      <a:lnTo>
                        <a:pt x="46" y="29"/>
                      </a:lnTo>
                      <a:lnTo>
                        <a:pt x="46" y="29"/>
                      </a:lnTo>
                      <a:lnTo>
                        <a:pt x="46" y="29"/>
                      </a:lnTo>
                      <a:lnTo>
                        <a:pt x="44" y="29"/>
                      </a:lnTo>
                      <a:lnTo>
                        <a:pt x="44" y="31"/>
                      </a:lnTo>
                      <a:lnTo>
                        <a:pt x="44" y="31"/>
                      </a:lnTo>
                      <a:lnTo>
                        <a:pt x="42" y="31"/>
                      </a:lnTo>
                      <a:lnTo>
                        <a:pt x="42" y="31"/>
                      </a:lnTo>
                      <a:lnTo>
                        <a:pt x="42" y="31"/>
                      </a:lnTo>
                      <a:lnTo>
                        <a:pt x="42" y="31"/>
                      </a:lnTo>
                      <a:lnTo>
                        <a:pt x="40" y="31"/>
                      </a:lnTo>
                      <a:lnTo>
                        <a:pt x="40" y="31"/>
                      </a:lnTo>
                      <a:lnTo>
                        <a:pt x="40" y="31"/>
                      </a:lnTo>
                      <a:lnTo>
                        <a:pt x="40" y="31"/>
                      </a:lnTo>
                      <a:lnTo>
                        <a:pt x="40" y="31"/>
                      </a:lnTo>
                      <a:lnTo>
                        <a:pt x="38" y="31"/>
                      </a:lnTo>
                      <a:lnTo>
                        <a:pt x="38" y="31"/>
                      </a:lnTo>
                      <a:lnTo>
                        <a:pt x="38" y="31"/>
                      </a:lnTo>
                      <a:lnTo>
                        <a:pt x="36" y="31"/>
                      </a:lnTo>
                      <a:lnTo>
                        <a:pt x="36" y="31"/>
                      </a:lnTo>
                      <a:lnTo>
                        <a:pt x="36" y="31"/>
                      </a:lnTo>
                      <a:lnTo>
                        <a:pt x="36" y="29"/>
                      </a:lnTo>
                      <a:lnTo>
                        <a:pt x="34" y="29"/>
                      </a:lnTo>
                      <a:lnTo>
                        <a:pt x="34" y="29"/>
                      </a:lnTo>
                      <a:lnTo>
                        <a:pt x="34" y="31"/>
                      </a:lnTo>
                      <a:lnTo>
                        <a:pt x="34" y="31"/>
                      </a:lnTo>
                      <a:lnTo>
                        <a:pt x="33" y="31"/>
                      </a:lnTo>
                      <a:lnTo>
                        <a:pt x="33" y="31"/>
                      </a:lnTo>
                      <a:lnTo>
                        <a:pt x="31" y="31"/>
                      </a:lnTo>
                      <a:lnTo>
                        <a:pt x="31" y="31"/>
                      </a:lnTo>
                      <a:lnTo>
                        <a:pt x="31" y="31"/>
                      </a:lnTo>
                      <a:lnTo>
                        <a:pt x="29" y="31"/>
                      </a:lnTo>
                      <a:lnTo>
                        <a:pt x="29" y="31"/>
                      </a:lnTo>
                      <a:lnTo>
                        <a:pt x="29" y="31"/>
                      </a:lnTo>
                      <a:lnTo>
                        <a:pt x="29" y="31"/>
                      </a:lnTo>
                      <a:lnTo>
                        <a:pt x="29" y="33"/>
                      </a:lnTo>
                      <a:lnTo>
                        <a:pt x="27" y="33"/>
                      </a:lnTo>
                      <a:lnTo>
                        <a:pt x="27" y="33"/>
                      </a:lnTo>
                      <a:lnTo>
                        <a:pt x="27" y="35"/>
                      </a:lnTo>
                      <a:lnTo>
                        <a:pt x="27" y="35"/>
                      </a:lnTo>
                      <a:lnTo>
                        <a:pt x="27" y="35"/>
                      </a:lnTo>
                      <a:lnTo>
                        <a:pt x="25" y="35"/>
                      </a:lnTo>
                      <a:lnTo>
                        <a:pt x="25" y="37"/>
                      </a:lnTo>
                      <a:lnTo>
                        <a:pt x="25" y="37"/>
                      </a:lnTo>
                      <a:lnTo>
                        <a:pt x="25" y="37"/>
                      </a:lnTo>
                      <a:lnTo>
                        <a:pt x="25" y="37"/>
                      </a:lnTo>
                      <a:lnTo>
                        <a:pt x="25" y="38"/>
                      </a:lnTo>
                      <a:lnTo>
                        <a:pt x="25" y="38"/>
                      </a:lnTo>
                      <a:lnTo>
                        <a:pt x="25" y="40"/>
                      </a:lnTo>
                      <a:lnTo>
                        <a:pt x="25" y="40"/>
                      </a:lnTo>
                      <a:lnTo>
                        <a:pt x="25" y="40"/>
                      </a:lnTo>
                      <a:lnTo>
                        <a:pt x="23" y="40"/>
                      </a:lnTo>
                      <a:lnTo>
                        <a:pt x="23" y="42"/>
                      </a:lnTo>
                      <a:lnTo>
                        <a:pt x="23" y="42"/>
                      </a:lnTo>
                      <a:lnTo>
                        <a:pt x="23" y="44"/>
                      </a:lnTo>
                      <a:lnTo>
                        <a:pt x="23" y="44"/>
                      </a:lnTo>
                      <a:lnTo>
                        <a:pt x="23" y="44"/>
                      </a:lnTo>
                      <a:lnTo>
                        <a:pt x="23" y="46"/>
                      </a:lnTo>
                      <a:lnTo>
                        <a:pt x="23" y="46"/>
                      </a:lnTo>
                      <a:lnTo>
                        <a:pt x="25" y="46"/>
                      </a:lnTo>
                      <a:lnTo>
                        <a:pt x="25" y="48"/>
                      </a:lnTo>
                      <a:lnTo>
                        <a:pt x="25" y="48"/>
                      </a:lnTo>
                      <a:lnTo>
                        <a:pt x="25" y="50"/>
                      </a:lnTo>
                      <a:lnTo>
                        <a:pt x="25" y="50"/>
                      </a:lnTo>
                      <a:lnTo>
                        <a:pt x="25" y="52"/>
                      </a:lnTo>
                      <a:lnTo>
                        <a:pt x="25" y="52"/>
                      </a:lnTo>
                      <a:lnTo>
                        <a:pt x="25" y="52"/>
                      </a:lnTo>
                      <a:lnTo>
                        <a:pt x="25" y="52"/>
                      </a:lnTo>
                      <a:lnTo>
                        <a:pt x="25" y="54"/>
                      </a:lnTo>
                      <a:lnTo>
                        <a:pt x="25" y="54"/>
                      </a:lnTo>
                      <a:lnTo>
                        <a:pt x="25" y="54"/>
                      </a:lnTo>
                      <a:lnTo>
                        <a:pt x="25" y="56"/>
                      </a:lnTo>
                      <a:lnTo>
                        <a:pt x="27" y="56"/>
                      </a:lnTo>
                      <a:lnTo>
                        <a:pt x="27" y="56"/>
                      </a:lnTo>
                      <a:lnTo>
                        <a:pt x="27" y="56"/>
                      </a:lnTo>
                      <a:lnTo>
                        <a:pt x="27" y="58"/>
                      </a:lnTo>
                      <a:lnTo>
                        <a:pt x="29" y="58"/>
                      </a:lnTo>
                      <a:lnTo>
                        <a:pt x="29" y="58"/>
                      </a:lnTo>
                      <a:lnTo>
                        <a:pt x="29" y="58"/>
                      </a:lnTo>
                      <a:lnTo>
                        <a:pt x="29" y="58"/>
                      </a:lnTo>
                      <a:lnTo>
                        <a:pt x="31" y="58"/>
                      </a:lnTo>
                      <a:lnTo>
                        <a:pt x="31" y="58"/>
                      </a:lnTo>
                      <a:lnTo>
                        <a:pt x="31" y="59"/>
                      </a:lnTo>
                      <a:lnTo>
                        <a:pt x="31" y="59"/>
                      </a:lnTo>
                      <a:lnTo>
                        <a:pt x="33" y="59"/>
                      </a:lnTo>
                      <a:lnTo>
                        <a:pt x="33" y="59"/>
                      </a:lnTo>
                      <a:lnTo>
                        <a:pt x="33" y="61"/>
                      </a:lnTo>
                      <a:lnTo>
                        <a:pt x="33" y="61"/>
                      </a:lnTo>
                      <a:lnTo>
                        <a:pt x="33" y="61"/>
                      </a:lnTo>
                      <a:lnTo>
                        <a:pt x="34" y="61"/>
                      </a:lnTo>
                      <a:lnTo>
                        <a:pt x="34" y="61"/>
                      </a:lnTo>
                      <a:lnTo>
                        <a:pt x="34" y="63"/>
                      </a:lnTo>
                      <a:lnTo>
                        <a:pt x="34" y="63"/>
                      </a:lnTo>
                      <a:lnTo>
                        <a:pt x="33" y="63"/>
                      </a:lnTo>
                      <a:lnTo>
                        <a:pt x="33" y="65"/>
                      </a:lnTo>
                      <a:lnTo>
                        <a:pt x="34" y="65"/>
                      </a:lnTo>
                      <a:lnTo>
                        <a:pt x="34" y="65"/>
                      </a:lnTo>
                      <a:lnTo>
                        <a:pt x="34" y="65"/>
                      </a:lnTo>
                      <a:lnTo>
                        <a:pt x="34" y="67"/>
                      </a:lnTo>
                      <a:lnTo>
                        <a:pt x="34" y="67"/>
                      </a:lnTo>
                      <a:lnTo>
                        <a:pt x="34" y="67"/>
                      </a:lnTo>
                      <a:lnTo>
                        <a:pt x="36" y="67"/>
                      </a:lnTo>
                      <a:lnTo>
                        <a:pt x="36" y="67"/>
                      </a:lnTo>
                      <a:lnTo>
                        <a:pt x="36" y="67"/>
                      </a:lnTo>
                      <a:lnTo>
                        <a:pt x="36" y="67"/>
                      </a:lnTo>
                      <a:lnTo>
                        <a:pt x="38" y="67"/>
                      </a:lnTo>
                      <a:lnTo>
                        <a:pt x="38" y="67"/>
                      </a:lnTo>
                      <a:lnTo>
                        <a:pt x="38" y="67"/>
                      </a:lnTo>
                      <a:lnTo>
                        <a:pt x="40" y="67"/>
                      </a:lnTo>
                      <a:lnTo>
                        <a:pt x="40" y="67"/>
                      </a:lnTo>
                      <a:lnTo>
                        <a:pt x="40" y="69"/>
                      </a:lnTo>
                      <a:lnTo>
                        <a:pt x="40" y="69"/>
                      </a:lnTo>
                      <a:lnTo>
                        <a:pt x="42" y="69"/>
                      </a:lnTo>
                      <a:lnTo>
                        <a:pt x="42" y="67"/>
                      </a:lnTo>
                      <a:lnTo>
                        <a:pt x="42" y="67"/>
                      </a:lnTo>
                      <a:lnTo>
                        <a:pt x="42" y="67"/>
                      </a:lnTo>
                      <a:lnTo>
                        <a:pt x="42" y="67"/>
                      </a:lnTo>
                      <a:lnTo>
                        <a:pt x="42" y="65"/>
                      </a:lnTo>
                      <a:lnTo>
                        <a:pt x="42" y="65"/>
                      </a:lnTo>
                      <a:lnTo>
                        <a:pt x="42" y="63"/>
                      </a:lnTo>
                      <a:lnTo>
                        <a:pt x="44" y="63"/>
                      </a:lnTo>
                      <a:lnTo>
                        <a:pt x="44" y="63"/>
                      </a:lnTo>
                      <a:lnTo>
                        <a:pt x="44" y="63"/>
                      </a:lnTo>
                      <a:lnTo>
                        <a:pt x="44" y="61"/>
                      </a:lnTo>
                      <a:lnTo>
                        <a:pt x="44" y="61"/>
                      </a:lnTo>
                      <a:lnTo>
                        <a:pt x="46" y="61"/>
                      </a:lnTo>
                      <a:lnTo>
                        <a:pt x="46" y="61"/>
                      </a:lnTo>
                      <a:lnTo>
                        <a:pt x="46" y="61"/>
                      </a:lnTo>
                      <a:lnTo>
                        <a:pt x="46" y="59"/>
                      </a:lnTo>
                      <a:lnTo>
                        <a:pt x="46" y="59"/>
                      </a:lnTo>
                      <a:lnTo>
                        <a:pt x="46" y="59"/>
                      </a:lnTo>
                      <a:lnTo>
                        <a:pt x="48" y="59"/>
                      </a:lnTo>
                      <a:lnTo>
                        <a:pt x="48" y="58"/>
                      </a:lnTo>
                      <a:lnTo>
                        <a:pt x="48" y="58"/>
                      </a:lnTo>
                      <a:lnTo>
                        <a:pt x="48" y="58"/>
                      </a:lnTo>
                      <a:lnTo>
                        <a:pt x="48" y="58"/>
                      </a:lnTo>
                      <a:lnTo>
                        <a:pt x="50" y="58"/>
                      </a:lnTo>
                      <a:lnTo>
                        <a:pt x="50" y="56"/>
                      </a:lnTo>
                      <a:lnTo>
                        <a:pt x="50" y="56"/>
                      </a:lnTo>
                      <a:lnTo>
                        <a:pt x="50" y="56"/>
                      </a:lnTo>
                      <a:lnTo>
                        <a:pt x="52" y="56"/>
                      </a:lnTo>
                      <a:lnTo>
                        <a:pt x="52" y="56"/>
                      </a:lnTo>
                      <a:lnTo>
                        <a:pt x="52" y="56"/>
                      </a:lnTo>
                      <a:lnTo>
                        <a:pt x="52" y="56"/>
                      </a:lnTo>
                      <a:lnTo>
                        <a:pt x="52" y="58"/>
                      </a:lnTo>
                      <a:lnTo>
                        <a:pt x="52" y="58"/>
                      </a:lnTo>
                      <a:lnTo>
                        <a:pt x="52" y="58"/>
                      </a:lnTo>
                      <a:lnTo>
                        <a:pt x="52" y="58"/>
                      </a:lnTo>
                      <a:lnTo>
                        <a:pt x="54" y="58"/>
                      </a:lnTo>
                      <a:lnTo>
                        <a:pt x="54" y="59"/>
                      </a:lnTo>
                      <a:lnTo>
                        <a:pt x="54" y="59"/>
                      </a:lnTo>
                      <a:lnTo>
                        <a:pt x="54" y="58"/>
                      </a:lnTo>
                      <a:lnTo>
                        <a:pt x="54" y="58"/>
                      </a:lnTo>
                      <a:lnTo>
                        <a:pt x="54" y="59"/>
                      </a:lnTo>
                      <a:lnTo>
                        <a:pt x="56" y="59"/>
                      </a:lnTo>
                      <a:lnTo>
                        <a:pt x="56" y="59"/>
                      </a:lnTo>
                      <a:lnTo>
                        <a:pt x="57" y="59"/>
                      </a:lnTo>
                      <a:lnTo>
                        <a:pt x="57" y="58"/>
                      </a:lnTo>
                      <a:lnTo>
                        <a:pt x="57" y="58"/>
                      </a:lnTo>
                      <a:lnTo>
                        <a:pt x="57" y="58"/>
                      </a:lnTo>
                      <a:lnTo>
                        <a:pt x="59" y="58"/>
                      </a:lnTo>
                      <a:lnTo>
                        <a:pt x="59" y="58"/>
                      </a:lnTo>
                      <a:lnTo>
                        <a:pt x="59" y="58"/>
                      </a:lnTo>
                      <a:lnTo>
                        <a:pt x="59" y="56"/>
                      </a:lnTo>
                      <a:lnTo>
                        <a:pt x="59" y="56"/>
                      </a:lnTo>
                      <a:lnTo>
                        <a:pt x="61" y="56"/>
                      </a:lnTo>
                      <a:lnTo>
                        <a:pt x="61" y="54"/>
                      </a:lnTo>
                      <a:lnTo>
                        <a:pt x="61" y="54"/>
                      </a:lnTo>
                      <a:lnTo>
                        <a:pt x="61" y="54"/>
                      </a:lnTo>
                      <a:lnTo>
                        <a:pt x="63" y="54"/>
                      </a:lnTo>
                      <a:lnTo>
                        <a:pt x="63" y="54"/>
                      </a:lnTo>
                      <a:lnTo>
                        <a:pt x="63" y="54"/>
                      </a:lnTo>
                      <a:lnTo>
                        <a:pt x="65" y="54"/>
                      </a:lnTo>
                      <a:lnTo>
                        <a:pt x="65" y="54"/>
                      </a:lnTo>
                      <a:lnTo>
                        <a:pt x="67" y="54"/>
                      </a:lnTo>
                      <a:lnTo>
                        <a:pt x="67" y="54"/>
                      </a:lnTo>
                      <a:lnTo>
                        <a:pt x="67" y="54"/>
                      </a:lnTo>
                      <a:lnTo>
                        <a:pt x="67" y="54"/>
                      </a:lnTo>
                      <a:lnTo>
                        <a:pt x="69" y="54"/>
                      </a:lnTo>
                      <a:lnTo>
                        <a:pt x="69" y="54"/>
                      </a:lnTo>
                      <a:lnTo>
                        <a:pt x="69" y="54"/>
                      </a:lnTo>
                      <a:lnTo>
                        <a:pt x="69" y="52"/>
                      </a:lnTo>
                      <a:lnTo>
                        <a:pt x="69" y="52"/>
                      </a:lnTo>
                      <a:lnTo>
                        <a:pt x="71" y="52"/>
                      </a:lnTo>
                      <a:lnTo>
                        <a:pt x="71" y="52"/>
                      </a:lnTo>
                      <a:lnTo>
                        <a:pt x="73" y="52"/>
                      </a:lnTo>
                      <a:lnTo>
                        <a:pt x="73" y="52"/>
                      </a:lnTo>
                      <a:lnTo>
                        <a:pt x="73" y="52"/>
                      </a:lnTo>
                      <a:lnTo>
                        <a:pt x="73" y="52"/>
                      </a:lnTo>
                      <a:lnTo>
                        <a:pt x="75" y="52"/>
                      </a:lnTo>
                      <a:lnTo>
                        <a:pt x="75" y="52"/>
                      </a:lnTo>
                      <a:lnTo>
                        <a:pt x="75" y="52"/>
                      </a:lnTo>
                      <a:lnTo>
                        <a:pt x="75" y="50"/>
                      </a:lnTo>
                      <a:lnTo>
                        <a:pt x="77" y="50"/>
                      </a:lnTo>
                      <a:lnTo>
                        <a:pt x="77" y="50"/>
                      </a:lnTo>
                      <a:lnTo>
                        <a:pt x="77" y="50"/>
                      </a:lnTo>
                      <a:lnTo>
                        <a:pt x="77" y="50"/>
                      </a:lnTo>
                      <a:lnTo>
                        <a:pt x="78" y="50"/>
                      </a:lnTo>
                      <a:lnTo>
                        <a:pt x="78" y="50"/>
                      </a:lnTo>
                      <a:lnTo>
                        <a:pt x="78" y="50"/>
                      </a:lnTo>
                      <a:lnTo>
                        <a:pt x="78" y="52"/>
                      </a:lnTo>
                      <a:lnTo>
                        <a:pt x="80" y="52"/>
                      </a:lnTo>
                      <a:lnTo>
                        <a:pt x="80" y="52"/>
                      </a:lnTo>
                      <a:lnTo>
                        <a:pt x="80" y="52"/>
                      </a:lnTo>
                      <a:lnTo>
                        <a:pt x="80" y="52"/>
                      </a:lnTo>
                      <a:lnTo>
                        <a:pt x="82" y="52"/>
                      </a:lnTo>
                      <a:lnTo>
                        <a:pt x="82" y="52"/>
                      </a:lnTo>
                      <a:lnTo>
                        <a:pt x="82" y="54"/>
                      </a:lnTo>
                      <a:lnTo>
                        <a:pt x="82" y="54"/>
                      </a:lnTo>
                      <a:lnTo>
                        <a:pt x="82" y="54"/>
                      </a:lnTo>
                      <a:lnTo>
                        <a:pt x="82" y="56"/>
                      </a:lnTo>
                      <a:lnTo>
                        <a:pt x="82" y="56"/>
                      </a:lnTo>
                      <a:lnTo>
                        <a:pt x="82" y="58"/>
                      </a:lnTo>
                      <a:lnTo>
                        <a:pt x="82" y="58"/>
                      </a:lnTo>
                      <a:lnTo>
                        <a:pt x="82" y="58"/>
                      </a:lnTo>
                      <a:lnTo>
                        <a:pt x="82" y="59"/>
                      </a:lnTo>
                      <a:lnTo>
                        <a:pt x="82" y="59"/>
                      </a:lnTo>
                      <a:lnTo>
                        <a:pt x="80" y="59"/>
                      </a:lnTo>
                      <a:lnTo>
                        <a:pt x="80" y="61"/>
                      </a:lnTo>
                      <a:lnTo>
                        <a:pt x="80" y="61"/>
                      </a:lnTo>
                      <a:lnTo>
                        <a:pt x="80" y="61"/>
                      </a:lnTo>
                      <a:lnTo>
                        <a:pt x="80" y="61"/>
                      </a:lnTo>
                      <a:lnTo>
                        <a:pt x="78" y="61"/>
                      </a:lnTo>
                      <a:lnTo>
                        <a:pt x="78" y="61"/>
                      </a:lnTo>
                      <a:lnTo>
                        <a:pt x="78" y="61"/>
                      </a:lnTo>
                      <a:lnTo>
                        <a:pt x="78" y="61"/>
                      </a:lnTo>
                      <a:lnTo>
                        <a:pt x="78" y="59"/>
                      </a:lnTo>
                      <a:lnTo>
                        <a:pt x="77" y="59"/>
                      </a:lnTo>
                      <a:lnTo>
                        <a:pt x="77" y="59"/>
                      </a:lnTo>
                      <a:lnTo>
                        <a:pt x="77" y="58"/>
                      </a:lnTo>
                      <a:lnTo>
                        <a:pt x="77" y="58"/>
                      </a:lnTo>
                      <a:lnTo>
                        <a:pt x="77" y="58"/>
                      </a:lnTo>
                      <a:lnTo>
                        <a:pt x="77" y="58"/>
                      </a:lnTo>
                      <a:lnTo>
                        <a:pt x="75" y="58"/>
                      </a:lnTo>
                      <a:lnTo>
                        <a:pt x="75" y="58"/>
                      </a:lnTo>
                      <a:lnTo>
                        <a:pt x="75" y="58"/>
                      </a:lnTo>
                      <a:lnTo>
                        <a:pt x="75" y="59"/>
                      </a:lnTo>
                      <a:lnTo>
                        <a:pt x="73" y="59"/>
                      </a:lnTo>
                      <a:lnTo>
                        <a:pt x="73" y="59"/>
                      </a:lnTo>
                      <a:lnTo>
                        <a:pt x="73" y="59"/>
                      </a:lnTo>
                      <a:lnTo>
                        <a:pt x="73" y="59"/>
                      </a:lnTo>
                      <a:lnTo>
                        <a:pt x="73" y="61"/>
                      </a:lnTo>
                      <a:lnTo>
                        <a:pt x="71" y="61"/>
                      </a:lnTo>
                      <a:lnTo>
                        <a:pt x="71" y="61"/>
                      </a:lnTo>
                      <a:lnTo>
                        <a:pt x="71" y="61"/>
                      </a:lnTo>
                      <a:lnTo>
                        <a:pt x="71" y="61"/>
                      </a:lnTo>
                      <a:lnTo>
                        <a:pt x="71" y="63"/>
                      </a:lnTo>
                      <a:lnTo>
                        <a:pt x="69" y="63"/>
                      </a:lnTo>
                      <a:lnTo>
                        <a:pt x="69" y="63"/>
                      </a:lnTo>
                      <a:lnTo>
                        <a:pt x="69" y="63"/>
                      </a:lnTo>
                      <a:lnTo>
                        <a:pt x="69" y="65"/>
                      </a:lnTo>
                      <a:lnTo>
                        <a:pt x="69" y="65"/>
                      </a:lnTo>
                      <a:lnTo>
                        <a:pt x="69" y="65"/>
                      </a:lnTo>
                      <a:lnTo>
                        <a:pt x="67" y="65"/>
                      </a:lnTo>
                      <a:lnTo>
                        <a:pt x="67" y="67"/>
                      </a:lnTo>
                      <a:lnTo>
                        <a:pt x="67" y="67"/>
                      </a:lnTo>
                      <a:lnTo>
                        <a:pt x="67" y="67"/>
                      </a:lnTo>
                      <a:lnTo>
                        <a:pt x="67" y="67"/>
                      </a:lnTo>
                      <a:lnTo>
                        <a:pt x="67" y="69"/>
                      </a:lnTo>
                      <a:lnTo>
                        <a:pt x="65" y="69"/>
                      </a:lnTo>
                      <a:lnTo>
                        <a:pt x="65" y="69"/>
                      </a:lnTo>
                      <a:lnTo>
                        <a:pt x="65" y="69"/>
                      </a:lnTo>
                      <a:lnTo>
                        <a:pt x="65" y="69"/>
                      </a:lnTo>
                      <a:lnTo>
                        <a:pt x="63" y="69"/>
                      </a:lnTo>
                      <a:lnTo>
                        <a:pt x="63" y="71"/>
                      </a:lnTo>
                      <a:lnTo>
                        <a:pt x="63" y="71"/>
                      </a:lnTo>
                      <a:lnTo>
                        <a:pt x="63" y="71"/>
                      </a:lnTo>
                      <a:lnTo>
                        <a:pt x="63" y="71"/>
                      </a:lnTo>
                      <a:lnTo>
                        <a:pt x="61" y="71"/>
                      </a:lnTo>
                      <a:lnTo>
                        <a:pt x="61" y="73"/>
                      </a:lnTo>
                      <a:lnTo>
                        <a:pt x="61" y="73"/>
                      </a:lnTo>
                      <a:lnTo>
                        <a:pt x="61" y="73"/>
                      </a:lnTo>
                      <a:lnTo>
                        <a:pt x="61" y="75"/>
                      </a:lnTo>
                      <a:lnTo>
                        <a:pt x="61" y="75"/>
                      </a:lnTo>
                      <a:lnTo>
                        <a:pt x="61" y="75"/>
                      </a:lnTo>
                      <a:lnTo>
                        <a:pt x="59" y="75"/>
                      </a:lnTo>
                      <a:lnTo>
                        <a:pt x="59" y="77"/>
                      </a:lnTo>
                      <a:lnTo>
                        <a:pt x="59" y="77"/>
                      </a:lnTo>
                      <a:lnTo>
                        <a:pt x="59" y="77"/>
                      </a:lnTo>
                      <a:lnTo>
                        <a:pt x="57" y="77"/>
                      </a:lnTo>
                      <a:lnTo>
                        <a:pt x="57" y="77"/>
                      </a:lnTo>
                      <a:lnTo>
                        <a:pt x="57" y="77"/>
                      </a:lnTo>
                      <a:lnTo>
                        <a:pt x="57" y="77"/>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6" name="Freeform 996">
                  <a:extLst>
                    <a:ext uri="{FF2B5EF4-FFF2-40B4-BE49-F238E27FC236}">
                      <a16:creationId xmlns:a16="http://schemas.microsoft.com/office/drawing/2014/main" id="{6E0AFF44-4B30-4EE2-B8EB-3766D2F9D8FB}"/>
                    </a:ext>
                  </a:extLst>
                </p:cNvPr>
                <p:cNvSpPr>
                  <a:spLocks/>
                </p:cNvSpPr>
                <p:nvPr/>
              </p:nvSpPr>
              <p:spPr bwMode="auto">
                <a:xfrm>
                  <a:off x="18516741" y="4633914"/>
                  <a:ext cx="292100" cy="288925"/>
                </a:xfrm>
                <a:custGeom>
                  <a:avLst/>
                  <a:gdLst>
                    <a:gd name="T0" fmla="*/ 124 w 184"/>
                    <a:gd name="T1" fmla="*/ 25 h 182"/>
                    <a:gd name="T2" fmla="*/ 136 w 184"/>
                    <a:gd name="T3" fmla="*/ 27 h 182"/>
                    <a:gd name="T4" fmla="*/ 149 w 184"/>
                    <a:gd name="T5" fmla="*/ 33 h 182"/>
                    <a:gd name="T6" fmla="*/ 159 w 184"/>
                    <a:gd name="T7" fmla="*/ 38 h 182"/>
                    <a:gd name="T8" fmla="*/ 170 w 184"/>
                    <a:gd name="T9" fmla="*/ 40 h 182"/>
                    <a:gd name="T10" fmla="*/ 182 w 184"/>
                    <a:gd name="T11" fmla="*/ 46 h 182"/>
                    <a:gd name="T12" fmla="*/ 184 w 184"/>
                    <a:gd name="T13" fmla="*/ 63 h 182"/>
                    <a:gd name="T14" fmla="*/ 184 w 184"/>
                    <a:gd name="T15" fmla="*/ 82 h 182"/>
                    <a:gd name="T16" fmla="*/ 184 w 184"/>
                    <a:gd name="T17" fmla="*/ 104 h 182"/>
                    <a:gd name="T18" fmla="*/ 184 w 184"/>
                    <a:gd name="T19" fmla="*/ 123 h 182"/>
                    <a:gd name="T20" fmla="*/ 184 w 184"/>
                    <a:gd name="T21" fmla="*/ 138 h 182"/>
                    <a:gd name="T22" fmla="*/ 184 w 184"/>
                    <a:gd name="T23" fmla="*/ 159 h 182"/>
                    <a:gd name="T24" fmla="*/ 184 w 184"/>
                    <a:gd name="T25" fmla="*/ 178 h 182"/>
                    <a:gd name="T26" fmla="*/ 176 w 184"/>
                    <a:gd name="T27" fmla="*/ 172 h 182"/>
                    <a:gd name="T28" fmla="*/ 166 w 184"/>
                    <a:gd name="T29" fmla="*/ 163 h 182"/>
                    <a:gd name="T30" fmla="*/ 155 w 184"/>
                    <a:gd name="T31" fmla="*/ 161 h 182"/>
                    <a:gd name="T32" fmla="*/ 145 w 184"/>
                    <a:gd name="T33" fmla="*/ 167 h 182"/>
                    <a:gd name="T34" fmla="*/ 132 w 184"/>
                    <a:gd name="T35" fmla="*/ 167 h 182"/>
                    <a:gd name="T36" fmla="*/ 128 w 184"/>
                    <a:gd name="T37" fmla="*/ 157 h 182"/>
                    <a:gd name="T38" fmla="*/ 136 w 184"/>
                    <a:gd name="T39" fmla="*/ 146 h 182"/>
                    <a:gd name="T40" fmla="*/ 145 w 184"/>
                    <a:gd name="T41" fmla="*/ 140 h 182"/>
                    <a:gd name="T42" fmla="*/ 143 w 184"/>
                    <a:gd name="T43" fmla="*/ 127 h 182"/>
                    <a:gd name="T44" fmla="*/ 136 w 184"/>
                    <a:gd name="T45" fmla="*/ 113 h 182"/>
                    <a:gd name="T46" fmla="*/ 128 w 184"/>
                    <a:gd name="T47" fmla="*/ 104 h 182"/>
                    <a:gd name="T48" fmla="*/ 120 w 184"/>
                    <a:gd name="T49" fmla="*/ 96 h 182"/>
                    <a:gd name="T50" fmla="*/ 107 w 184"/>
                    <a:gd name="T51" fmla="*/ 92 h 182"/>
                    <a:gd name="T52" fmla="*/ 96 w 184"/>
                    <a:gd name="T53" fmla="*/ 86 h 182"/>
                    <a:gd name="T54" fmla="*/ 80 w 184"/>
                    <a:gd name="T55" fmla="*/ 84 h 182"/>
                    <a:gd name="T56" fmla="*/ 73 w 184"/>
                    <a:gd name="T57" fmla="*/ 77 h 182"/>
                    <a:gd name="T58" fmla="*/ 61 w 184"/>
                    <a:gd name="T59" fmla="*/ 73 h 182"/>
                    <a:gd name="T60" fmla="*/ 53 w 184"/>
                    <a:gd name="T61" fmla="*/ 69 h 182"/>
                    <a:gd name="T62" fmla="*/ 52 w 184"/>
                    <a:gd name="T63" fmla="*/ 79 h 182"/>
                    <a:gd name="T64" fmla="*/ 42 w 184"/>
                    <a:gd name="T65" fmla="*/ 79 h 182"/>
                    <a:gd name="T66" fmla="*/ 42 w 184"/>
                    <a:gd name="T67" fmla="*/ 65 h 182"/>
                    <a:gd name="T68" fmla="*/ 36 w 184"/>
                    <a:gd name="T69" fmla="*/ 56 h 182"/>
                    <a:gd name="T70" fmla="*/ 29 w 184"/>
                    <a:gd name="T71" fmla="*/ 48 h 182"/>
                    <a:gd name="T72" fmla="*/ 40 w 184"/>
                    <a:gd name="T73" fmla="*/ 50 h 182"/>
                    <a:gd name="T74" fmla="*/ 50 w 184"/>
                    <a:gd name="T75" fmla="*/ 42 h 182"/>
                    <a:gd name="T76" fmla="*/ 59 w 184"/>
                    <a:gd name="T77" fmla="*/ 40 h 182"/>
                    <a:gd name="T78" fmla="*/ 46 w 184"/>
                    <a:gd name="T79" fmla="*/ 38 h 182"/>
                    <a:gd name="T80" fmla="*/ 36 w 184"/>
                    <a:gd name="T81" fmla="*/ 38 h 182"/>
                    <a:gd name="T82" fmla="*/ 27 w 184"/>
                    <a:gd name="T83" fmla="*/ 31 h 182"/>
                    <a:gd name="T84" fmla="*/ 15 w 184"/>
                    <a:gd name="T85" fmla="*/ 23 h 182"/>
                    <a:gd name="T86" fmla="*/ 6 w 184"/>
                    <a:gd name="T87" fmla="*/ 21 h 182"/>
                    <a:gd name="T88" fmla="*/ 0 w 184"/>
                    <a:gd name="T89" fmla="*/ 10 h 182"/>
                    <a:gd name="T90" fmla="*/ 11 w 184"/>
                    <a:gd name="T91" fmla="*/ 12 h 182"/>
                    <a:gd name="T92" fmla="*/ 23 w 184"/>
                    <a:gd name="T93" fmla="*/ 8 h 182"/>
                    <a:gd name="T94" fmla="*/ 32 w 184"/>
                    <a:gd name="T95" fmla="*/ 0 h 182"/>
                    <a:gd name="T96" fmla="*/ 46 w 184"/>
                    <a:gd name="T97" fmla="*/ 4 h 182"/>
                    <a:gd name="T98" fmla="*/ 59 w 184"/>
                    <a:gd name="T99" fmla="*/ 8 h 182"/>
                    <a:gd name="T100" fmla="*/ 67 w 184"/>
                    <a:gd name="T101" fmla="*/ 17 h 182"/>
                    <a:gd name="T102" fmla="*/ 65 w 184"/>
                    <a:gd name="T103" fmla="*/ 29 h 182"/>
                    <a:gd name="T104" fmla="*/ 69 w 184"/>
                    <a:gd name="T105" fmla="*/ 42 h 182"/>
                    <a:gd name="T106" fmla="*/ 71 w 184"/>
                    <a:gd name="T107" fmla="*/ 42 h 182"/>
                    <a:gd name="T108" fmla="*/ 76 w 184"/>
                    <a:gd name="T109" fmla="*/ 46 h 182"/>
                    <a:gd name="T110" fmla="*/ 78 w 184"/>
                    <a:gd name="T111" fmla="*/ 56 h 182"/>
                    <a:gd name="T112" fmla="*/ 84 w 184"/>
                    <a:gd name="T113" fmla="*/ 61 h 182"/>
                    <a:gd name="T114" fmla="*/ 92 w 184"/>
                    <a:gd name="T115" fmla="*/ 56 h 182"/>
                    <a:gd name="T116" fmla="*/ 97 w 184"/>
                    <a:gd name="T117" fmla="*/ 48 h 182"/>
                    <a:gd name="T118" fmla="*/ 101 w 184"/>
                    <a:gd name="T119" fmla="*/ 38 h 182"/>
                    <a:gd name="T120" fmla="*/ 113 w 184"/>
                    <a:gd name="T121" fmla="*/ 3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 h="182">
                      <a:moveTo>
                        <a:pt x="113" y="31"/>
                      </a:moveTo>
                      <a:lnTo>
                        <a:pt x="115" y="31"/>
                      </a:lnTo>
                      <a:lnTo>
                        <a:pt x="115" y="31"/>
                      </a:lnTo>
                      <a:lnTo>
                        <a:pt x="115" y="31"/>
                      </a:lnTo>
                      <a:lnTo>
                        <a:pt x="117" y="31"/>
                      </a:lnTo>
                      <a:lnTo>
                        <a:pt x="117" y="31"/>
                      </a:lnTo>
                      <a:lnTo>
                        <a:pt x="117" y="31"/>
                      </a:lnTo>
                      <a:lnTo>
                        <a:pt x="117" y="31"/>
                      </a:lnTo>
                      <a:lnTo>
                        <a:pt x="117" y="29"/>
                      </a:lnTo>
                      <a:lnTo>
                        <a:pt x="117" y="29"/>
                      </a:lnTo>
                      <a:lnTo>
                        <a:pt x="119" y="29"/>
                      </a:lnTo>
                      <a:lnTo>
                        <a:pt x="119" y="29"/>
                      </a:lnTo>
                      <a:lnTo>
                        <a:pt x="119" y="29"/>
                      </a:lnTo>
                      <a:lnTo>
                        <a:pt x="119" y="29"/>
                      </a:lnTo>
                      <a:lnTo>
                        <a:pt x="120" y="29"/>
                      </a:lnTo>
                      <a:lnTo>
                        <a:pt x="120" y="27"/>
                      </a:lnTo>
                      <a:lnTo>
                        <a:pt x="120" y="27"/>
                      </a:lnTo>
                      <a:lnTo>
                        <a:pt x="122" y="27"/>
                      </a:lnTo>
                      <a:lnTo>
                        <a:pt x="122" y="27"/>
                      </a:lnTo>
                      <a:lnTo>
                        <a:pt x="122" y="27"/>
                      </a:lnTo>
                      <a:lnTo>
                        <a:pt x="122" y="25"/>
                      </a:lnTo>
                      <a:lnTo>
                        <a:pt x="122" y="25"/>
                      </a:lnTo>
                      <a:lnTo>
                        <a:pt x="124" y="25"/>
                      </a:lnTo>
                      <a:lnTo>
                        <a:pt x="124" y="25"/>
                      </a:lnTo>
                      <a:lnTo>
                        <a:pt x="124" y="25"/>
                      </a:lnTo>
                      <a:lnTo>
                        <a:pt x="124" y="25"/>
                      </a:lnTo>
                      <a:lnTo>
                        <a:pt x="124" y="23"/>
                      </a:lnTo>
                      <a:lnTo>
                        <a:pt x="126" y="23"/>
                      </a:lnTo>
                      <a:lnTo>
                        <a:pt x="126" y="23"/>
                      </a:lnTo>
                      <a:lnTo>
                        <a:pt x="126" y="23"/>
                      </a:lnTo>
                      <a:lnTo>
                        <a:pt x="128" y="23"/>
                      </a:lnTo>
                      <a:lnTo>
                        <a:pt x="128" y="23"/>
                      </a:lnTo>
                      <a:lnTo>
                        <a:pt x="128" y="23"/>
                      </a:lnTo>
                      <a:lnTo>
                        <a:pt x="130" y="23"/>
                      </a:lnTo>
                      <a:lnTo>
                        <a:pt x="130" y="23"/>
                      </a:lnTo>
                      <a:lnTo>
                        <a:pt x="130" y="23"/>
                      </a:lnTo>
                      <a:lnTo>
                        <a:pt x="132" y="23"/>
                      </a:lnTo>
                      <a:lnTo>
                        <a:pt x="132" y="23"/>
                      </a:lnTo>
                      <a:lnTo>
                        <a:pt x="132" y="23"/>
                      </a:lnTo>
                      <a:lnTo>
                        <a:pt x="132" y="25"/>
                      </a:lnTo>
                      <a:lnTo>
                        <a:pt x="134" y="25"/>
                      </a:lnTo>
                      <a:lnTo>
                        <a:pt x="134" y="25"/>
                      </a:lnTo>
                      <a:lnTo>
                        <a:pt x="134" y="25"/>
                      </a:lnTo>
                      <a:lnTo>
                        <a:pt x="134" y="25"/>
                      </a:lnTo>
                      <a:lnTo>
                        <a:pt x="134" y="27"/>
                      </a:lnTo>
                      <a:lnTo>
                        <a:pt x="136" y="27"/>
                      </a:lnTo>
                      <a:lnTo>
                        <a:pt x="136" y="27"/>
                      </a:lnTo>
                      <a:lnTo>
                        <a:pt x="136" y="27"/>
                      </a:lnTo>
                      <a:lnTo>
                        <a:pt x="136" y="27"/>
                      </a:lnTo>
                      <a:lnTo>
                        <a:pt x="138" y="27"/>
                      </a:lnTo>
                      <a:lnTo>
                        <a:pt x="138" y="27"/>
                      </a:lnTo>
                      <a:lnTo>
                        <a:pt x="138" y="29"/>
                      </a:lnTo>
                      <a:lnTo>
                        <a:pt x="140" y="29"/>
                      </a:lnTo>
                      <a:lnTo>
                        <a:pt x="140" y="29"/>
                      </a:lnTo>
                      <a:lnTo>
                        <a:pt x="140" y="29"/>
                      </a:lnTo>
                      <a:lnTo>
                        <a:pt x="141" y="29"/>
                      </a:lnTo>
                      <a:lnTo>
                        <a:pt x="141" y="29"/>
                      </a:lnTo>
                      <a:lnTo>
                        <a:pt x="141" y="29"/>
                      </a:lnTo>
                      <a:lnTo>
                        <a:pt x="143" y="29"/>
                      </a:lnTo>
                      <a:lnTo>
                        <a:pt x="143" y="29"/>
                      </a:lnTo>
                      <a:lnTo>
                        <a:pt x="143" y="29"/>
                      </a:lnTo>
                      <a:lnTo>
                        <a:pt x="143" y="31"/>
                      </a:lnTo>
                      <a:lnTo>
                        <a:pt x="145" y="31"/>
                      </a:lnTo>
                      <a:lnTo>
                        <a:pt x="145" y="31"/>
                      </a:lnTo>
                      <a:lnTo>
                        <a:pt x="145" y="31"/>
                      </a:lnTo>
                      <a:lnTo>
                        <a:pt x="145" y="31"/>
                      </a:lnTo>
                      <a:lnTo>
                        <a:pt x="145" y="31"/>
                      </a:lnTo>
                      <a:lnTo>
                        <a:pt x="145" y="33"/>
                      </a:lnTo>
                      <a:lnTo>
                        <a:pt x="147" y="33"/>
                      </a:lnTo>
                      <a:lnTo>
                        <a:pt x="147" y="33"/>
                      </a:lnTo>
                      <a:lnTo>
                        <a:pt x="149" y="33"/>
                      </a:lnTo>
                      <a:lnTo>
                        <a:pt x="149" y="33"/>
                      </a:lnTo>
                      <a:lnTo>
                        <a:pt x="149" y="33"/>
                      </a:lnTo>
                      <a:lnTo>
                        <a:pt x="149" y="33"/>
                      </a:lnTo>
                      <a:lnTo>
                        <a:pt x="151" y="33"/>
                      </a:lnTo>
                      <a:lnTo>
                        <a:pt x="151" y="35"/>
                      </a:lnTo>
                      <a:lnTo>
                        <a:pt x="151" y="35"/>
                      </a:lnTo>
                      <a:lnTo>
                        <a:pt x="151" y="35"/>
                      </a:lnTo>
                      <a:lnTo>
                        <a:pt x="153" y="35"/>
                      </a:lnTo>
                      <a:lnTo>
                        <a:pt x="153" y="35"/>
                      </a:lnTo>
                      <a:lnTo>
                        <a:pt x="153" y="35"/>
                      </a:lnTo>
                      <a:lnTo>
                        <a:pt x="153" y="35"/>
                      </a:lnTo>
                      <a:lnTo>
                        <a:pt x="155" y="35"/>
                      </a:lnTo>
                      <a:lnTo>
                        <a:pt x="155" y="33"/>
                      </a:lnTo>
                      <a:lnTo>
                        <a:pt x="155" y="33"/>
                      </a:lnTo>
                      <a:lnTo>
                        <a:pt x="155" y="33"/>
                      </a:lnTo>
                      <a:lnTo>
                        <a:pt x="155" y="35"/>
                      </a:lnTo>
                      <a:lnTo>
                        <a:pt x="157" y="35"/>
                      </a:lnTo>
                      <a:lnTo>
                        <a:pt x="157" y="35"/>
                      </a:lnTo>
                      <a:lnTo>
                        <a:pt x="157" y="35"/>
                      </a:lnTo>
                      <a:lnTo>
                        <a:pt x="157" y="35"/>
                      </a:lnTo>
                      <a:lnTo>
                        <a:pt x="157" y="36"/>
                      </a:lnTo>
                      <a:lnTo>
                        <a:pt x="157" y="36"/>
                      </a:lnTo>
                      <a:lnTo>
                        <a:pt x="157" y="38"/>
                      </a:lnTo>
                      <a:lnTo>
                        <a:pt x="159" y="38"/>
                      </a:lnTo>
                      <a:lnTo>
                        <a:pt x="159" y="38"/>
                      </a:lnTo>
                      <a:lnTo>
                        <a:pt x="159" y="38"/>
                      </a:lnTo>
                      <a:lnTo>
                        <a:pt x="159" y="38"/>
                      </a:lnTo>
                      <a:lnTo>
                        <a:pt x="161" y="38"/>
                      </a:lnTo>
                      <a:lnTo>
                        <a:pt x="161" y="38"/>
                      </a:lnTo>
                      <a:lnTo>
                        <a:pt x="161" y="38"/>
                      </a:lnTo>
                      <a:lnTo>
                        <a:pt x="161" y="40"/>
                      </a:lnTo>
                      <a:lnTo>
                        <a:pt x="163" y="40"/>
                      </a:lnTo>
                      <a:lnTo>
                        <a:pt x="163" y="40"/>
                      </a:lnTo>
                      <a:lnTo>
                        <a:pt x="163" y="40"/>
                      </a:lnTo>
                      <a:lnTo>
                        <a:pt x="163" y="40"/>
                      </a:lnTo>
                      <a:lnTo>
                        <a:pt x="163" y="40"/>
                      </a:lnTo>
                      <a:lnTo>
                        <a:pt x="163" y="38"/>
                      </a:lnTo>
                      <a:lnTo>
                        <a:pt x="164" y="38"/>
                      </a:lnTo>
                      <a:lnTo>
                        <a:pt x="164" y="38"/>
                      </a:lnTo>
                      <a:lnTo>
                        <a:pt x="166" y="38"/>
                      </a:lnTo>
                      <a:lnTo>
                        <a:pt x="166" y="38"/>
                      </a:lnTo>
                      <a:lnTo>
                        <a:pt x="166" y="38"/>
                      </a:lnTo>
                      <a:lnTo>
                        <a:pt x="166" y="38"/>
                      </a:lnTo>
                      <a:lnTo>
                        <a:pt x="166" y="38"/>
                      </a:lnTo>
                      <a:lnTo>
                        <a:pt x="168" y="38"/>
                      </a:lnTo>
                      <a:lnTo>
                        <a:pt x="168" y="38"/>
                      </a:lnTo>
                      <a:lnTo>
                        <a:pt x="168" y="40"/>
                      </a:lnTo>
                      <a:lnTo>
                        <a:pt x="170" y="40"/>
                      </a:lnTo>
                      <a:lnTo>
                        <a:pt x="170" y="40"/>
                      </a:lnTo>
                      <a:lnTo>
                        <a:pt x="170" y="40"/>
                      </a:lnTo>
                      <a:lnTo>
                        <a:pt x="170" y="42"/>
                      </a:lnTo>
                      <a:lnTo>
                        <a:pt x="170" y="42"/>
                      </a:lnTo>
                      <a:lnTo>
                        <a:pt x="172" y="42"/>
                      </a:lnTo>
                      <a:lnTo>
                        <a:pt x="172" y="42"/>
                      </a:lnTo>
                      <a:lnTo>
                        <a:pt x="172" y="42"/>
                      </a:lnTo>
                      <a:lnTo>
                        <a:pt x="172" y="42"/>
                      </a:lnTo>
                      <a:lnTo>
                        <a:pt x="172" y="42"/>
                      </a:lnTo>
                      <a:lnTo>
                        <a:pt x="174" y="42"/>
                      </a:lnTo>
                      <a:lnTo>
                        <a:pt x="174" y="42"/>
                      </a:lnTo>
                      <a:lnTo>
                        <a:pt x="176" y="42"/>
                      </a:lnTo>
                      <a:lnTo>
                        <a:pt x="176" y="42"/>
                      </a:lnTo>
                      <a:lnTo>
                        <a:pt x="176" y="42"/>
                      </a:lnTo>
                      <a:lnTo>
                        <a:pt x="176" y="42"/>
                      </a:lnTo>
                      <a:lnTo>
                        <a:pt x="178" y="42"/>
                      </a:lnTo>
                      <a:lnTo>
                        <a:pt x="178" y="42"/>
                      </a:lnTo>
                      <a:lnTo>
                        <a:pt x="178" y="42"/>
                      </a:lnTo>
                      <a:lnTo>
                        <a:pt x="178" y="44"/>
                      </a:lnTo>
                      <a:lnTo>
                        <a:pt x="180" y="44"/>
                      </a:lnTo>
                      <a:lnTo>
                        <a:pt x="180" y="44"/>
                      </a:lnTo>
                      <a:lnTo>
                        <a:pt x="180" y="44"/>
                      </a:lnTo>
                      <a:lnTo>
                        <a:pt x="180" y="46"/>
                      </a:lnTo>
                      <a:lnTo>
                        <a:pt x="180" y="46"/>
                      </a:lnTo>
                      <a:lnTo>
                        <a:pt x="182" y="46"/>
                      </a:lnTo>
                      <a:lnTo>
                        <a:pt x="182" y="46"/>
                      </a:lnTo>
                      <a:lnTo>
                        <a:pt x="182" y="46"/>
                      </a:lnTo>
                      <a:lnTo>
                        <a:pt x="184" y="46"/>
                      </a:lnTo>
                      <a:lnTo>
                        <a:pt x="184" y="46"/>
                      </a:lnTo>
                      <a:lnTo>
                        <a:pt x="184" y="46"/>
                      </a:lnTo>
                      <a:lnTo>
                        <a:pt x="184" y="46"/>
                      </a:lnTo>
                      <a:lnTo>
                        <a:pt x="184" y="48"/>
                      </a:lnTo>
                      <a:lnTo>
                        <a:pt x="184" y="48"/>
                      </a:lnTo>
                      <a:lnTo>
                        <a:pt x="184" y="50"/>
                      </a:lnTo>
                      <a:lnTo>
                        <a:pt x="184" y="50"/>
                      </a:lnTo>
                      <a:lnTo>
                        <a:pt x="184" y="52"/>
                      </a:lnTo>
                      <a:lnTo>
                        <a:pt x="184" y="52"/>
                      </a:lnTo>
                      <a:lnTo>
                        <a:pt x="184" y="54"/>
                      </a:lnTo>
                      <a:lnTo>
                        <a:pt x="184" y="54"/>
                      </a:lnTo>
                      <a:lnTo>
                        <a:pt x="184" y="54"/>
                      </a:lnTo>
                      <a:lnTo>
                        <a:pt x="184" y="56"/>
                      </a:lnTo>
                      <a:lnTo>
                        <a:pt x="184" y="56"/>
                      </a:lnTo>
                      <a:lnTo>
                        <a:pt x="184" y="58"/>
                      </a:lnTo>
                      <a:lnTo>
                        <a:pt x="184" y="58"/>
                      </a:lnTo>
                      <a:lnTo>
                        <a:pt x="184" y="59"/>
                      </a:lnTo>
                      <a:lnTo>
                        <a:pt x="184" y="59"/>
                      </a:lnTo>
                      <a:lnTo>
                        <a:pt x="184" y="61"/>
                      </a:lnTo>
                      <a:lnTo>
                        <a:pt x="184" y="61"/>
                      </a:lnTo>
                      <a:lnTo>
                        <a:pt x="184" y="63"/>
                      </a:lnTo>
                      <a:lnTo>
                        <a:pt x="184" y="63"/>
                      </a:lnTo>
                      <a:lnTo>
                        <a:pt x="184" y="63"/>
                      </a:lnTo>
                      <a:lnTo>
                        <a:pt x="184" y="65"/>
                      </a:lnTo>
                      <a:lnTo>
                        <a:pt x="184" y="65"/>
                      </a:lnTo>
                      <a:lnTo>
                        <a:pt x="184" y="67"/>
                      </a:lnTo>
                      <a:lnTo>
                        <a:pt x="184" y="67"/>
                      </a:lnTo>
                      <a:lnTo>
                        <a:pt x="184" y="69"/>
                      </a:lnTo>
                      <a:lnTo>
                        <a:pt x="184" y="69"/>
                      </a:lnTo>
                      <a:lnTo>
                        <a:pt x="184" y="71"/>
                      </a:lnTo>
                      <a:lnTo>
                        <a:pt x="184" y="71"/>
                      </a:lnTo>
                      <a:lnTo>
                        <a:pt x="184" y="71"/>
                      </a:lnTo>
                      <a:lnTo>
                        <a:pt x="184" y="73"/>
                      </a:lnTo>
                      <a:lnTo>
                        <a:pt x="184" y="73"/>
                      </a:lnTo>
                      <a:lnTo>
                        <a:pt x="184" y="75"/>
                      </a:lnTo>
                      <a:lnTo>
                        <a:pt x="184" y="75"/>
                      </a:lnTo>
                      <a:lnTo>
                        <a:pt x="184" y="77"/>
                      </a:lnTo>
                      <a:lnTo>
                        <a:pt x="184" y="77"/>
                      </a:lnTo>
                      <a:lnTo>
                        <a:pt x="184" y="79"/>
                      </a:lnTo>
                      <a:lnTo>
                        <a:pt x="184" y="79"/>
                      </a:lnTo>
                      <a:lnTo>
                        <a:pt x="184" y="79"/>
                      </a:lnTo>
                      <a:lnTo>
                        <a:pt x="184" y="81"/>
                      </a:lnTo>
                      <a:lnTo>
                        <a:pt x="184" y="81"/>
                      </a:lnTo>
                      <a:lnTo>
                        <a:pt x="184" y="82"/>
                      </a:lnTo>
                      <a:lnTo>
                        <a:pt x="184" y="82"/>
                      </a:lnTo>
                      <a:lnTo>
                        <a:pt x="184" y="84"/>
                      </a:lnTo>
                      <a:lnTo>
                        <a:pt x="184" y="84"/>
                      </a:lnTo>
                      <a:lnTo>
                        <a:pt x="184" y="86"/>
                      </a:lnTo>
                      <a:lnTo>
                        <a:pt x="184" y="86"/>
                      </a:lnTo>
                      <a:lnTo>
                        <a:pt x="184" y="86"/>
                      </a:lnTo>
                      <a:lnTo>
                        <a:pt x="184" y="88"/>
                      </a:lnTo>
                      <a:lnTo>
                        <a:pt x="184" y="88"/>
                      </a:lnTo>
                      <a:lnTo>
                        <a:pt x="184" y="90"/>
                      </a:lnTo>
                      <a:lnTo>
                        <a:pt x="184" y="90"/>
                      </a:lnTo>
                      <a:lnTo>
                        <a:pt x="184" y="92"/>
                      </a:lnTo>
                      <a:lnTo>
                        <a:pt x="184" y="92"/>
                      </a:lnTo>
                      <a:lnTo>
                        <a:pt x="184" y="94"/>
                      </a:lnTo>
                      <a:lnTo>
                        <a:pt x="184" y="94"/>
                      </a:lnTo>
                      <a:lnTo>
                        <a:pt x="184" y="94"/>
                      </a:lnTo>
                      <a:lnTo>
                        <a:pt x="184" y="96"/>
                      </a:lnTo>
                      <a:lnTo>
                        <a:pt x="184" y="96"/>
                      </a:lnTo>
                      <a:lnTo>
                        <a:pt x="184" y="98"/>
                      </a:lnTo>
                      <a:lnTo>
                        <a:pt x="184" y="98"/>
                      </a:lnTo>
                      <a:lnTo>
                        <a:pt x="184" y="100"/>
                      </a:lnTo>
                      <a:lnTo>
                        <a:pt x="184" y="100"/>
                      </a:lnTo>
                      <a:lnTo>
                        <a:pt x="184" y="102"/>
                      </a:lnTo>
                      <a:lnTo>
                        <a:pt x="184" y="102"/>
                      </a:lnTo>
                      <a:lnTo>
                        <a:pt x="184" y="102"/>
                      </a:lnTo>
                      <a:lnTo>
                        <a:pt x="184" y="104"/>
                      </a:lnTo>
                      <a:lnTo>
                        <a:pt x="184" y="104"/>
                      </a:lnTo>
                      <a:lnTo>
                        <a:pt x="184" y="105"/>
                      </a:lnTo>
                      <a:lnTo>
                        <a:pt x="184" y="105"/>
                      </a:lnTo>
                      <a:lnTo>
                        <a:pt x="184" y="107"/>
                      </a:lnTo>
                      <a:lnTo>
                        <a:pt x="184" y="107"/>
                      </a:lnTo>
                      <a:lnTo>
                        <a:pt x="184" y="109"/>
                      </a:lnTo>
                      <a:lnTo>
                        <a:pt x="184" y="109"/>
                      </a:lnTo>
                      <a:lnTo>
                        <a:pt x="184" y="111"/>
                      </a:lnTo>
                      <a:lnTo>
                        <a:pt x="184" y="111"/>
                      </a:lnTo>
                      <a:lnTo>
                        <a:pt x="184" y="111"/>
                      </a:lnTo>
                      <a:lnTo>
                        <a:pt x="184" y="113"/>
                      </a:lnTo>
                      <a:lnTo>
                        <a:pt x="184" y="113"/>
                      </a:lnTo>
                      <a:lnTo>
                        <a:pt x="184" y="115"/>
                      </a:lnTo>
                      <a:lnTo>
                        <a:pt x="184" y="115"/>
                      </a:lnTo>
                      <a:lnTo>
                        <a:pt x="184" y="115"/>
                      </a:lnTo>
                      <a:lnTo>
                        <a:pt x="184" y="117"/>
                      </a:lnTo>
                      <a:lnTo>
                        <a:pt x="184" y="117"/>
                      </a:lnTo>
                      <a:lnTo>
                        <a:pt x="184" y="119"/>
                      </a:lnTo>
                      <a:lnTo>
                        <a:pt x="184" y="119"/>
                      </a:lnTo>
                      <a:lnTo>
                        <a:pt x="184" y="119"/>
                      </a:lnTo>
                      <a:lnTo>
                        <a:pt x="184" y="121"/>
                      </a:lnTo>
                      <a:lnTo>
                        <a:pt x="184" y="121"/>
                      </a:lnTo>
                      <a:lnTo>
                        <a:pt x="184" y="123"/>
                      </a:lnTo>
                      <a:lnTo>
                        <a:pt x="184" y="123"/>
                      </a:lnTo>
                      <a:lnTo>
                        <a:pt x="184" y="125"/>
                      </a:lnTo>
                      <a:lnTo>
                        <a:pt x="184" y="125"/>
                      </a:lnTo>
                      <a:lnTo>
                        <a:pt x="184" y="125"/>
                      </a:lnTo>
                      <a:lnTo>
                        <a:pt x="184" y="127"/>
                      </a:lnTo>
                      <a:lnTo>
                        <a:pt x="184" y="127"/>
                      </a:lnTo>
                      <a:lnTo>
                        <a:pt x="184" y="127"/>
                      </a:lnTo>
                      <a:lnTo>
                        <a:pt x="182" y="127"/>
                      </a:lnTo>
                      <a:lnTo>
                        <a:pt x="182" y="128"/>
                      </a:lnTo>
                      <a:lnTo>
                        <a:pt x="182" y="128"/>
                      </a:lnTo>
                      <a:lnTo>
                        <a:pt x="182" y="128"/>
                      </a:lnTo>
                      <a:lnTo>
                        <a:pt x="182" y="130"/>
                      </a:lnTo>
                      <a:lnTo>
                        <a:pt x="182" y="130"/>
                      </a:lnTo>
                      <a:lnTo>
                        <a:pt x="182" y="130"/>
                      </a:lnTo>
                      <a:lnTo>
                        <a:pt x="182" y="132"/>
                      </a:lnTo>
                      <a:lnTo>
                        <a:pt x="182" y="132"/>
                      </a:lnTo>
                      <a:lnTo>
                        <a:pt x="182" y="134"/>
                      </a:lnTo>
                      <a:lnTo>
                        <a:pt x="184" y="134"/>
                      </a:lnTo>
                      <a:lnTo>
                        <a:pt x="184" y="134"/>
                      </a:lnTo>
                      <a:lnTo>
                        <a:pt x="184" y="134"/>
                      </a:lnTo>
                      <a:lnTo>
                        <a:pt x="184" y="134"/>
                      </a:lnTo>
                      <a:lnTo>
                        <a:pt x="184" y="134"/>
                      </a:lnTo>
                      <a:lnTo>
                        <a:pt x="184" y="136"/>
                      </a:lnTo>
                      <a:lnTo>
                        <a:pt x="184" y="136"/>
                      </a:lnTo>
                      <a:lnTo>
                        <a:pt x="184" y="138"/>
                      </a:lnTo>
                      <a:lnTo>
                        <a:pt x="184" y="138"/>
                      </a:lnTo>
                      <a:lnTo>
                        <a:pt x="184" y="140"/>
                      </a:lnTo>
                      <a:lnTo>
                        <a:pt x="184" y="140"/>
                      </a:lnTo>
                      <a:lnTo>
                        <a:pt x="184" y="142"/>
                      </a:lnTo>
                      <a:lnTo>
                        <a:pt x="184" y="142"/>
                      </a:lnTo>
                      <a:lnTo>
                        <a:pt x="184" y="142"/>
                      </a:lnTo>
                      <a:lnTo>
                        <a:pt x="184" y="144"/>
                      </a:lnTo>
                      <a:lnTo>
                        <a:pt x="184" y="144"/>
                      </a:lnTo>
                      <a:lnTo>
                        <a:pt x="184" y="146"/>
                      </a:lnTo>
                      <a:lnTo>
                        <a:pt x="184" y="146"/>
                      </a:lnTo>
                      <a:lnTo>
                        <a:pt x="184" y="148"/>
                      </a:lnTo>
                      <a:lnTo>
                        <a:pt x="184" y="148"/>
                      </a:lnTo>
                      <a:lnTo>
                        <a:pt x="184" y="150"/>
                      </a:lnTo>
                      <a:lnTo>
                        <a:pt x="184" y="150"/>
                      </a:lnTo>
                      <a:lnTo>
                        <a:pt x="184" y="150"/>
                      </a:lnTo>
                      <a:lnTo>
                        <a:pt x="184" y="151"/>
                      </a:lnTo>
                      <a:lnTo>
                        <a:pt x="184" y="151"/>
                      </a:lnTo>
                      <a:lnTo>
                        <a:pt x="184" y="153"/>
                      </a:lnTo>
                      <a:lnTo>
                        <a:pt x="184" y="153"/>
                      </a:lnTo>
                      <a:lnTo>
                        <a:pt x="184" y="155"/>
                      </a:lnTo>
                      <a:lnTo>
                        <a:pt x="184" y="155"/>
                      </a:lnTo>
                      <a:lnTo>
                        <a:pt x="184" y="157"/>
                      </a:lnTo>
                      <a:lnTo>
                        <a:pt x="184" y="157"/>
                      </a:lnTo>
                      <a:lnTo>
                        <a:pt x="184" y="159"/>
                      </a:lnTo>
                      <a:lnTo>
                        <a:pt x="184" y="159"/>
                      </a:lnTo>
                      <a:lnTo>
                        <a:pt x="184" y="159"/>
                      </a:lnTo>
                      <a:lnTo>
                        <a:pt x="184" y="161"/>
                      </a:lnTo>
                      <a:lnTo>
                        <a:pt x="184" y="161"/>
                      </a:lnTo>
                      <a:lnTo>
                        <a:pt x="184" y="163"/>
                      </a:lnTo>
                      <a:lnTo>
                        <a:pt x="184" y="163"/>
                      </a:lnTo>
                      <a:lnTo>
                        <a:pt x="184" y="165"/>
                      </a:lnTo>
                      <a:lnTo>
                        <a:pt x="184" y="165"/>
                      </a:lnTo>
                      <a:lnTo>
                        <a:pt x="184" y="167"/>
                      </a:lnTo>
                      <a:lnTo>
                        <a:pt x="184" y="167"/>
                      </a:lnTo>
                      <a:lnTo>
                        <a:pt x="184" y="167"/>
                      </a:lnTo>
                      <a:lnTo>
                        <a:pt x="184" y="169"/>
                      </a:lnTo>
                      <a:lnTo>
                        <a:pt x="184" y="169"/>
                      </a:lnTo>
                      <a:lnTo>
                        <a:pt x="184" y="171"/>
                      </a:lnTo>
                      <a:lnTo>
                        <a:pt x="184" y="171"/>
                      </a:lnTo>
                      <a:lnTo>
                        <a:pt x="184" y="172"/>
                      </a:lnTo>
                      <a:lnTo>
                        <a:pt x="184" y="172"/>
                      </a:lnTo>
                      <a:lnTo>
                        <a:pt x="184" y="174"/>
                      </a:lnTo>
                      <a:lnTo>
                        <a:pt x="184" y="174"/>
                      </a:lnTo>
                      <a:lnTo>
                        <a:pt x="184" y="174"/>
                      </a:lnTo>
                      <a:lnTo>
                        <a:pt x="184" y="176"/>
                      </a:lnTo>
                      <a:lnTo>
                        <a:pt x="184" y="176"/>
                      </a:lnTo>
                      <a:lnTo>
                        <a:pt x="184" y="178"/>
                      </a:lnTo>
                      <a:lnTo>
                        <a:pt x="184" y="178"/>
                      </a:lnTo>
                      <a:lnTo>
                        <a:pt x="184" y="180"/>
                      </a:lnTo>
                      <a:lnTo>
                        <a:pt x="184" y="180"/>
                      </a:lnTo>
                      <a:lnTo>
                        <a:pt x="184" y="182"/>
                      </a:lnTo>
                      <a:lnTo>
                        <a:pt x="184" y="182"/>
                      </a:lnTo>
                      <a:lnTo>
                        <a:pt x="184" y="180"/>
                      </a:lnTo>
                      <a:lnTo>
                        <a:pt x="184" y="180"/>
                      </a:lnTo>
                      <a:lnTo>
                        <a:pt x="182" y="180"/>
                      </a:lnTo>
                      <a:lnTo>
                        <a:pt x="182" y="180"/>
                      </a:lnTo>
                      <a:lnTo>
                        <a:pt x="182" y="180"/>
                      </a:lnTo>
                      <a:lnTo>
                        <a:pt x="182" y="180"/>
                      </a:lnTo>
                      <a:lnTo>
                        <a:pt x="182" y="178"/>
                      </a:lnTo>
                      <a:lnTo>
                        <a:pt x="180" y="178"/>
                      </a:lnTo>
                      <a:lnTo>
                        <a:pt x="180" y="178"/>
                      </a:lnTo>
                      <a:lnTo>
                        <a:pt x="180" y="176"/>
                      </a:lnTo>
                      <a:lnTo>
                        <a:pt x="180" y="176"/>
                      </a:lnTo>
                      <a:lnTo>
                        <a:pt x="178" y="176"/>
                      </a:lnTo>
                      <a:lnTo>
                        <a:pt x="178" y="176"/>
                      </a:lnTo>
                      <a:lnTo>
                        <a:pt x="178" y="176"/>
                      </a:lnTo>
                      <a:lnTo>
                        <a:pt x="178" y="174"/>
                      </a:lnTo>
                      <a:lnTo>
                        <a:pt x="178" y="174"/>
                      </a:lnTo>
                      <a:lnTo>
                        <a:pt x="178" y="174"/>
                      </a:lnTo>
                      <a:lnTo>
                        <a:pt x="176" y="174"/>
                      </a:lnTo>
                      <a:lnTo>
                        <a:pt x="176" y="174"/>
                      </a:lnTo>
                      <a:lnTo>
                        <a:pt x="176" y="172"/>
                      </a:lnTo>
                      <a:lnTo>
                        <a:pt x="176" y="172"/>
                      </a:lnTo>
                      <a:lnTo>
                        <a:pt x="176" y="172"/>
                      </a:lnTo>
                      <a:lnTo>
                        <a:pt x="176" y="171"/>
                      </a:lnTo>
                      <a:lnTo>
                        <a:pt x="176" y="171"/>
                      </a:lnTo>
                      <a:lnTo>
                        <a:pt x="176" y="171"/>
                      </a:lnTo>
                      <a:lnTo>
                        <a:pt x="174" y="171"/>
                      </a:lnTo>
                      <a:lnTo>
                        <a:pt x="174" y="169"/>
                      </a:lnTo>
                      <a:lnTo>
                        <a:pt x="174" y="169"/>
                      </a:lnTo>
                      <a:lnTo>
                        <a:pt x="174" y="169"/>
                      </a:lnTo>
                      <a:lnTo>
                        <a:pt x="172" y="169"/>
                      </a:lnTo>
                      <a:lnTo>
                        <a:pt x="172" y="167"/>
                      </a:lnTo>
                      <a:lnTo>
                        <a:pt x="172" y="167"/>
                      </a:lnTo>
                      <a:lnTo>
                        <a:pt x="172" y="167"/>
                      </a:lnTo>
                      <a:lnTo>
                        <a:pt x="172" y="167"/>
                      </a:lnTo>
                      <a:lnTo>
                        <a:pt x="172" y="167"/>
                      </a:lnTo>
                      <a:lnTo>
                        <a:pt x="170" y="167"/>
                      </a:lnTo>
                      <a:lnTo>
                        <a:pt x="170" y="165"/>
                      </a:lnTo>
                      <a:lnTo>
                        <a:pt x="170" y="165"/>
                      </a:lnTo>
                      <a:lnTo>
                        <a:pt x="170" y="165"/>
                      </a:lnTo>
                      <a:lnTo>
                        <a:pt x="170" y="165"/>
                      </a:lnTo>
                      <a:lnTo>
                        <a:pt x="168" y="165"/>
                      </a:lnTo>
                      <a:lnTo>
                        <a:pt x="168" y="163"/>
                      </a:lnTo>
                      <a:lnTo>
                        <a:pt x="168" y="163"/>
                      </a:lnTo>
                      <a:lnTo>
                        <a:pt x="166" y="163"/>
                      </a:lnTo>
                      <a:lnTo>
                        <a:pt x="166" y="163"/>
                      </a:lnTo>
                      <a:lnTo>
                        <a:pt x="166" y="163"/>
                      </a:lnTo>
                      <a:lnTo>
                        <a:pt x="166" y="161"/>
                      </a:lnTo>
                      <a:lnTo>
                        <a:pt x="166" y="161"/>
                      </a:lnTo>
                      <a:lnTo>
                        <a:pt x="166" y="161"/>
                      </a:lnTo>
                      <a:lnTo>
                        <a:pt x="166" y="159"/>
                      </a:lnTo>
                      <a:lnTo>
                        <a:pt x="164" y="159"/>
                      </a:lnTo>
                      <a:lnTo>
                        <a:pt x="164" y="159"/>
                      </a:lnTo>
                      <a:lnTo>
                        <a:pt x="163" y="159"/>
                      </a:lnTo>
                      <a:lnTo>
                        <a:pt x="163" y="159"/>
                      </a:lnTo>
                      <a:lnTo>
                        <a:pt x="163" y="159"/>
                      </a:lnTo>
                      <a:lnTo>
                        <a:pt x="161" y="159"/>
                      </a:lnTo>
                      <a:lnTo>
                        <a:pt x="161" y="159"/>
                      </a:lnTo>
                      <a:lnTo>
                        <a:pt x="161" y="161"/>
                      </a:lnTo>
                      <a:lnTo>
                        <a:pt x="161" y="161"/>
                      </a:lnTo>
                      <a:lnTo>
                        <a:pt x="159" y="161"/>
                      </a:lnTo>
                      <a:lnTo>
                        <a:pt x="159" y="161"/>
                      </a:lnTo>
                      <a:lnTo>
                        <a:pt x="159" y="161"/>
                      </a:lnTo>
                      <a:lnTo>
                        <a:pt x="157" y="161"/>
                      </a:lnTo>
                      <a:lnTo>
                        <a:pt x="157" y="161"/>
                      </a:lnTo>
                      <a:lnTo>
                        <a:pt x="157" y="161"/>
                      </a:lnTo>
                      <a:lnTo>
                        <a:pt x="155" y="161"/>
                      </a:lnTo>
                      <a:lnTo>
                        <a:pt x="155" y="161"/>
                      </a:lnTo>
                      <a:lnTo>
                        <a:pt x="155" y="161"/>
                      </a:lnTo>
                      <a:lnTo>
                        <a:pt x="155" y="161"/>
                      </a:lnTo>
                      <a:lnTo>
                        <a:pt x="153" y="161"/>
                      </a:lnTo>
                      <a:lnTo>
                        <a:pt x="153" y="159"/>
                      </a:lnTo>
                      <a:lnTo>
                        <a:pt x="153" y="159"/>
                      </a:lnTo>
                      <a:lnTo>
                        <a:pt x="151" y="159"/>
                      </a:lnTo>
                      <a:lnTo>
                        <a:pt x="151" y="161"/>
                      </a:lnTo>
                      <a:lnTo>
                        <a:pt x="151" y="161"/>
                      </a:lnTo>
                      <a:lnTo>
                        <a:pt x="151" y="161"/>
                      </a:lnTo>
                      <a:lnTo>
                        <a:pt x="151" y="161"/>
                      </a:lnTo>
                      <a:lnTo>
                        <a:pt x="149" y="161"/>
                      </a:lnTo>
                      <a:lnTo>
                        <a:pt x="149" y="163"/>
                      </a:lnTo>
                      <a:lnTo>
                        <a:pt x="151" y="163"/>
                      </a:lnTo>
                      <a:lnTo>
                        <a:pt x="151" y="163"/>
                      </a:lnTo>
                      <a:lnTo>
                        <a:pt x="151" y="165"/>
                      </a:lnTo>
                      <a:lnTo>
                        <a:pt x="151" y="165"/>
                      </a:lnTo>
                      <a:lnTo>
                        <a:pt x="149" y="165"/>
                      </a:lnTo>
                      <a:lnTo>
                        <a:pt x="149" y="165"/>
                      </a:lnTo>
                      <a:lnTo>
                        <a:pt x="149" y="167"/>
                      </a:lnTo>
                      <a:lnTo>
                        <a:pt x="149" y="167"/>
                      </a:lnTo>
                      <a:lnTo>
                        <a:pt x="147" y="167"/>
                      </a:lnTo>
                      <a:lnTo>
                        <a:pt x="147" y="167"/>
                      </a:lnTo>
                      <a:lnTo>
                        <a:pt x="145" y="167"/>
                      </a:lnTo>
                      <a:lnTo>
                        <a:pt x="145" y="167"/>
                      </a:lnTo>
                      <a:lnTo>
                        <a:pt x="145" y="167"/>
                      </a:lnTo>
                      <a:lnTo>
                        <a:pt x="143" y="167"/>
                      </a:lnTo>
                      <a:lnTo>
                        <a:pt x="143" y="165"/>
                      </a:lnTo>
                      <a:lnTo>
                        <a:pt x="143" y="165"/>
                      </a:lnTo>
                      <a:lnTo>
                        <a:pt x="143" y="165"/>
                      </a:lnTo>
                      <a:lnTo>
                        <a:pt x="141" y="165"/>
                      </a:lnTo>
                      <a:lnTo>
                        <a:pt x="141" y="165"/>
                      </a:lnTo>
                      <a:lnTo>
                        <a:pt x="141" y="165"/>
                      </a:lnTo>
                      <a:lnTo>
                        <a:pt x="141" y="165"/>
                      </a:lnTo>
                      <a:lnTo>
                        <a:pt x="140" y="165"/>
                      </a:lnTo>
                      <a:lnTo>
                        <a:pt x="140" y="167"/>
                      </a:lnTo>
                      <a:lnTo>
                        <a:pt x="140" y="167"/>
                      </a:lnTo>
                      <a:lnTo>
                        <a:pt x="140" y="167"/>
                      </a:lnTo>
                      <a:lnTo>
                        <a:pt x="140" y="167"/>
                      </a:lnTo>
                      <a:lnTo>
                        <a:pt x="138" y="167"/>
                      </a:lnTo>
                      <a:lnTo>
                        <a:pt x="138" y="167"/>
                      </a:lnTo>
                      <a:lnTo>
                        <a:pt x="136" y="167"/>
                      </a:lnTo>
                      <a:lnTo>
                        <a:pt x="136" y="167"/>
                      </a:lnTo>
                      <a:lnTo>
                        <a:pt x="136" y="167"/>
                      </a:lnTo>
                      <a:lnTo>
                        <a:pt x="136" y="167"/>
                      </a:lnTo>
                      <a:lnTo>
                        <a:pt x="134" y="167"/>
                      </a:lnTo>
                      <a:lnTo>
                        <a:pt x="134" y="167"/>
                      </a:lnTo>
                      <a:lnTo>
                        <a:pt x="134" y="167"/>
                      </a:lnTo>
                      <a:lnTo>
                        <a:pt x="132" y="167"/>
                      </a:lnTo>
                      <a:lnTo>
                        <a:pt x="132" y="167"/>
                      </a:lnTo>
                      <a:lnTo>
                        <a:pt x="130" y="167"/>
                      </a:lnTo>
                      <a:lnTo>
                        <a:pt x="130" y="167"/>
                      </a:lnTo>
                      <a:lnTo>
                        <a:pt x="130" y="167"/>
                      </a:lnTo>
                      <a:lnTo>
                        <a:pt x="128" y="167"/>
                      </a:lnTo>
                      <a:lnTo>
                        <a:pt x="128" y="167"/>
                      </a:lnTo>
                      <a:lnTo>
                        <a:pt x="128" y="167"/>
                      </a:lnTo>
                      <a:lnTo>
                        <a:pt x="128" y="167"/>
                      </a:lnTo>
                      <a:lnTo>
                        <a:pt x="126" y="167"/>
                      </a:lnTo>
                      <a:lnTo>
                        <a:pt x="126" y="167"/>
                      </a:lnTo>
                      <a:lnTo>
                        <a:pt x="126" y="167"/>
                      </a:lnTo>
                      <a:lnTo>
                        <a:pt x="126" y="165"/>
                      </a:lnTo>
                      <a:lnTo>
                        <a:pt x="126" y="165"/>
                      </a:lnTo>
                      <a:lnTo>
                        <a:pt x="126" y="165"/>
                      </a:lnTo>
                      <a:lnTo>
                        <a:pt x="126" y="163"/>
                      </a:lnTo>
                      <a:lnTo>
                        <a:pt x="126" y="163"/>
                      </a:lnTo>
                      <a:lnTo>
                        <a:pt x="126" y="161"/>
                      </a:lnTo>
                      <a:lnTo>
                        <a:pt x="126" y="161"/>
                      </a:lnTo>
                      <a:lnTo>
                        <a:pt x="128" y="161"/>
                      </a:lnTo>
                      <a:lnTo>
                        <a:pt x="128" y="159"/>
                      </a:lnTo>
                      <a:lnTo>
                        <a:pt x="128" y="159"/>
                      </a:lnTo>
                      <a:lnTo>
                        <a:pt x="128" y="159"/>
                      </a:lnTo>
                      <a:lnTo>
                        <a:pt x="128" y="159"/>
                      </a:lnTo>
                      <a:lnTo>
                        <a:pt x="128" y="159"/>
                      </a:lnTo>
                      <a:lnTo>
                        <a:pt x="128" y="157"/>
                      </a:lnTo>
                      <a:lnTo>
                        <a:pt x="128" y="157"/>
                      </a:lnTo>
                      <a:lnTo>
                        <a:pt x="128" y="155"/>
                      </a:lnTo>
                      <a:lnTo>
                        <a:pt x="130" y="155"/>
                      </a:lnTo>
                      <a:lnTo>
                        <a:pt x="130" y="155"/>
                      </a:lnTo>
                      <a:lnTo>
                        <a:pt x="130" y="153"/>
                      </a:lnTo>
                      <a:lnTo>
                        <a:pt x="130" y="153"/>
                      </a:lnTo>
                      <a:lnTo>
                        <a:pt x="130" y="153"/>
                      </a:lnTo>
                      <a:lnTo>
                        <a:pt x="130" y="151"/>
                      </a:lnTo>
                      <a:lnTo>
                        <a:pt x="130" y="151"/>
                      </a:lnTo>
                      <a:lnTo>
                        <a:pt x="130" y="151"/>
                      </a:lnTo>
                      <a:lnTo>
                        <a:pt x="132" y="151"/>
                      </a:lnTo>
                      <a:lnTo>
                        <a:pt x="132" y="150"/>
                      </a:lnTo>
                      <a:lnTo>
                        <a:pt x="132" y="150"/>
                      </a:lnTo>
                      <a:lnTo>
                        <a:pt x="132" y="150"/>
                      </a:lnTo>
                      <a:lnTo>
                        <a:pt x="132" y="150"/>
                      </a:lnTo>
                      <a:lnTo>
                        <a:pt x="134" y="150"/>
                      </a:lnTo>
                      <a:lnTo>
                        <a:pt x="134" y="148"/>
                      </a:lnTo>
                      <a:lnTo>
                        <a:pt x="134" y="148"/>
                      </a:lnTo>
                      <a:lnTo>
                        <a:pt x="134" y="148"/>
                      </a:lnTo>
                      <a:lnTo>
                        <a:pt x="134" y="148"/>
                      </a:lnTo>
                      <a:lnTo>
                        <a:pt x="136" y="148"/>
                      </a:lnTo>
                      <a:lnTo>
                        <a:pt x="136" y="146"/>
                      </a:lnTo>
                      <a:lnTo>
                        <a:pt x="136" y="146"/>
                      </a:lnTo>
                      <a:lnTo>
                        <a:pt x="136" y="146"/>
                      </a:lnTo>
                      <a:lnTo>
                        <a:pt x="136" y="146"/>
                      </a:lnTo>
                      <a:lnTo>
                        <a:pt x="138" y="146"/>
                      </a:lnTo>
                      <a:lnTo>
                        <a:pt x="138" y="146"/>
                      </a:lnTo>
                      <a:lnTo>
                        <a:pt x="140" y="146"/>
                      </a:lnTo>
                      <a:lnTo>
                        <a:pt x="140" y="144"/>
                      </a:lnTo>
                      <a:lnTo>
                        <a:pt x="140" y="144"/>
                      </a:lnTo>
                      <a:lnTo>
                        <a:pt x="140" y="144"/>
                      </a:lnTo>
                      <a:lnTo>
                        <a:pt x="141" y="144"/>
                      </a:lnTo>
                      <a:lnTo>
                        <a:pt x="141" y="144"/>
                      </a:lnTo>
                      <a:lnTo>
                        <a:pt x="143" y="144"/>
                      </a:lnTo>
                      <a:lnTo>
                        <a:pt x="143" y="144"/>
                      </a:lnTo>
                      <a:lnTo>
                        <a:pt x="143" y="144"/>
                      </a:lnTo>
                      <a:lnTo>
                        <a:pt x="143" y="144"/>
                      </a:lnTo>
                      <a:lnTo>
                        <a:pt x="145" y="144"/>
                      </a:lnTo>
                      <a:lnTo>
                        <a:pt x="145" y="144"/>
                      </a:lnTo>
                      <a:lnTo>
                        <a:pt x="145" y="144"/>
                      </a:lnTo>
                      <a:lnTo>
                        <a:pt x="145" y="142"/>
                      </a:lnTo>
                      <a:lnTo>
                        <a:pt x="145" y="142"/>
                      </a:lnTo>
                      <a:lnTo>
                        <a:pt x="145" y="142"/>
                      </a:lnTo>
                      <a:lnTo>
                        <a:pt x="145" y="142"/>
                      </a:lnTo>
                      <a:lnTo>
                        <a:pt x="143" y="142"/>
                      </a:lnTo>
                      <a:lnTo>
                        <a:pt x="143" y="142"/>
                      </a:lnTo>
                      <a:lnTo>
                        <a:pt x="143" y="140"/>
                      </a:lnTo>
                      <a:lnTo>
                        <a:pt x="145" y="140"/>
                      </a:lnTo>
                      <a:lnTo>
                        <a:pt x="145" y="140"/>
                      </a:lnTo>
                      <a:lnTo>
                        <a:pt x="145" y="138"/>
                      </a:lnTo>
                      <a:lnTo>
                        <a:pt x="143" y="138"/>
                      </a:lnTo>
                      <a:lnTo>
                        <a:pt x="143" y="138"/>
                      </a:lnTo>
                      <a:lnTo>
                        <a:pt x="143" y="138"/>
                      </a:lnTo>
                      <a:lnTo>
                        <a:pt x="143" y="138"/>
                      </a:lnTo>
                      <a:lnTo>
                        <a:pt x="143" y="136"/>
                      </a:lnTo>
                      <a:lnTo>
                        <a:pt x="141" y="136"/>
                      </a:lnTo>
                      <a:lnTo>
                        <a:pt x="141" y="136"/>
                      </a:lnTo>
                      <a:lnTo>
                        <a:pt x="141" y="134"/>
                      </a:lnTo>
                      <a:lnTo>
                        <a:pt x="141" y="134"/>
                      </a:lnTo>
                      <a:lnTo>
                        <a:pt x="143" y="134"/>
                      </a:lnTo>
                      <a:lnTo>
                        <a:pt x="143" y="134"/>
                      </a:lnTo>
                      <a:lnTo>
                        <a:pt x="143" y="134"/>
                      </a:lnTo>
                      <a:lnTo>
                        <a:pt x="143" y="132"/>
                      </a:lnTo>
                      <a:lnTo>
                        <a:pt x="143" y="132"/>
                      </a:lnTo>
                      <a:lnTo>
                        <a:pt x="143" y="132"/>
                      </a:lnTo>
                      <a:lnTo>
                        <a:pt x="143" y="130"/>
                      </a:lnTo>
                      <a:lnTo>
                        <a:pt x="143" y="130"/>
                      </a:lnTo>
                      <a:lnTo>
                        <a:pt x="143" y="130"/>
                      </a:lnTo>
                      <a:lnTo>
                        <a:pt x="143" y="128"/>
                      </a:lnTo>
                      <a:lnTo>
                        <a:pt x="143" y="128"/>
                      </a:lnTo>
                      <a:lnTo>
                        <a:pt x="143" y="128"/>
                      </a:lnTo>
                      <a:lnTo>
                        <a:pt x="143" y="127"/>
                      </a:lnTo>
                      <a:lnTo>
                        <a:pt x="141" y="127"/>
                      </a:lnTo>
                      <a:lnTo>
                        <a:pt x="141" y="127"/>
                      </a:lnTo>
                      <a:lnTo>
                        <a:pt x="141" y="127"/>
                      </a:lnTo>
                      <a:lnTo>
                        <a:pt x="141" y="127"/>
                      </a:lnTo>
                      <a:lnTo>
                        <a:pt x="140" y="127"/>
                      </a:lnTo>
                      <a:lnTo>
                        <a:pt x="140" y="125"/>
                      </a:lnTo>
                      <a:lnTo>
                        <a:pt x="140" y="125"/>
                      </a:lnTo>
                      <a:lnTo>
                        <a:pt x="140" y="125"/>
                      </a:lnTo>
                      <a:lnTo>
                        <a:pt x="140" y="123"/>
                      </a:lnTo>
                      <a:lnTo>
                        <a:pt x="140" y="123"/>
                      </a:lnTo>
                      <a:lnTo>
                        <a:pt x="140" y="123"/>
                      </a:lnTo>
                      <a:lnTo>
                        <a:pt x="140" y="121"/>
                      </a:lnTo>
                      <a:lnTo>
                        <a:pt x="140" y="121"/>
                      </a:lnTo>
                      <a:lnTo>
                        <a:pt x="140" y="119"/>
                      </a:lnTo>
                      <a:lnTo>
                        <a:pt x="138" y="119"/>
                      </a:lnTo>
                      <a:lnTo>
                        <a:pt x="138" y="119"/>
                      </a:lnTo>
                      <a:lnTo>
                        <a:pt x="138" y="119"/>
                      </a:lnTo>
                      <a:lnTo>
                        <a:pt x="138" y="119"/>
                      </a:lnTo>
                      <a:lnTo>
                        <a:pt x="138" y="117"/>
                      </a:lnTo>
                      <a:lnTo>
                        <a:pt x="138" y="117"/>
                      </a:lnTo>
                      <a:lnTo>
                        <a:pt x="138" y="115"/>
                      </a:lnTo>
                      <a:lnTo>
                        <a:pt x="136" y="115"/>
                      </a:lnTo>
                      <a:lnTo>
                        <a:pt x="136" y="115"/>
                      </a:lnTo>
                      <a:lnTo>
                        <a:pt x="136" y="113"/>
                      </a:lnTo>
                      <a:lnTo>
                        <a:pt x="136" y="113"/>
                      </a:lnTo>
                      <a:lnTo>
                        <a:pt x="136" y="113"/>
                      </a:lnTo>
                      <a:lnTo>
                        <a:pt x="136" y="113"/>
                      </a:lnTo>
                      <a:lnTo>
                        <a:pt x="136" y="111"/>
                      </a:lnTo>
                      <a:lnTo>
                        <a:pt x="134" y="111"/>
                      </a:lnTo>
                      <a:lnTo>
                        <a:pt x="134" y="111"/>
                      </a:lnTo>
                      <a:lnTo>
                        <a:pt x="134" y="111"/>
                      </a:lnTo>
                      <a:lnTo>
                        <a:pt x="134" y="111"/>
                      </a:lnTo>
                      <a:lnTo>
                        <a:pt x="134" y="111"/>
                      </a:lnTo>
                      <a:lnTo>
                        <a:pt x="134" y="109"/>
                      </a:lnTo>
                      <a:lnTo>
                        <a:pt x="134" y="109"/>
                      </a:lnTo>
                      <a:lnTo>
                        <a:pt x="134" y="107"/>
                      </a:lnTo>
                      <a:lnTo>
                        <a:pt x="134" y="107"/>
                      </a:lnTo>
                      <a:lnTo>
                        <a:pt x="134" y="105"/>
                      </a:lnTo>
                      <a:lnTo>
                        <a:pt x="132" y="105"/>
                      </a:lnTo>
                      <a:lnTo>
                        <a:pt x="132" y="105"/>
                      </a:lnTo>
                      <a:lnTo>
                        <a:pt x="130" y="105"/>
                      </a:lnTo>
                      <a:lnTo>
                        <a:pt x="130" y="105"/>
                      </a:lnTo>
                      <a:lnTo>
                        <a:pt x="130" y="104"/>
                      </a:lnTo>
                      <a:lnTo>
                        <a:pt x="130" y="104"/>
                      </a:lnTo>
                      <a:lnTo>
                        <a:pt x="130" y="104"/>
                      </a:lnTo>
                      <a:lnTo>
                        <a:pt x="130" y="104"/>
                      </a:lnTo>
                      <a:lnTo>
                        <a:pt x="130" y="104"/>
                      </a:lnTo>
                      <a:lnTo>
                        <a:pt x="128" y="104"/>
                      </a:lnTo>
                      <a:lnTo>
                        <a:pt x="128" y="104"/>
                      </a:lnTo>
                      <a:lnTo>
                        <a:pt x="128" y="104"/>
                      </a:lnTo>
                      <a:lnTo>
                        <a:pt x="128" y="104"/>
                      </a:lnTo>
                      <a:lnTo>
                        <a:pt x="128" y="104"/>
                      </a:lnTo>
                      <a:lnTo>
                        <a:pt x="128" y="104"/>
                      </a:lnTo>
                      <a:lnTo>
                        <a:pt x="128" y="102"/>
                      </a:lnTo>
                      <a:lnTo>
                        <a:pt x="128" y="102"/>
                      </a:lnTo>
                      <a:lnTo>
                        <a:pt x="126" y="102"/>
                      </a:lnTo>
                      <a:lnTo>
                        <a:pt x="126" y="102"/>
                      </a:lnTo>
                      <a:lnTo>
                        <a:pt x="126" y="102"/>
                      </a:lnTo>
                      <a:lnTo>
                        <a:pt x="124" y="102"/>
                      </a:lnTo>
                      <a:lnTo>
                        <a:pt x="124" y="100"/>
                      </a:lnTo>
                      <a:lnTo>
                        <a:pt x="124" y="100"/>
                      </a:lnTo>
                      <a:lnTo>
                        <a:pt x="124" y="102"/>
                      </a:lnTo>
                      <a:lnTo>
                        <a:pt x="124" y="102"/>
                      </a:lnTo>
                      <a:lnTo>
                        <a:pt x="124" y="100"/>
                      </a:lnTo>
                      <a:lnTo>
                        <a:pt x="122" y="100"/>
                      </a:lnTo>
                      <a:lnTo>
                        <a:pt x="122" y="100"/>
                      </a:lnTo>
                      <a:lnTo>
                        <a:pt x="122" y="100"/>
                      </a:lnTo>
                      <a:lnTo>
                        <a:pt x="122" y="98"/>
                      </a:lnTo>
                      <a:lnTo>
                        <a:pt x="122" y="98"/>
                      </a:lnTo>
                      <a:lnTo>
                        <a:pt x="120" y="98"/>
                      </a:lnTo>
                      <a:lnTo>
                        <a:pt x="120" y="98"/>
                      </a:lnTo>
                      <a:lnTo>
                        <a:pt x="120" y="96"/>
                      </a:lnTo>
                      <a:lnTo>
                        <a:pt x="120" y="96"/>
                      </a:lnTo>
                      <a:lnTo>
                        <a:pt x="119" y="96"/>
                      </a:lnTo>
                      <a:lnTo>
                        <a:pt x="119" y="96"/>
                      </a:lnTo>
                      <a:lnTo>
                        <a:pt x="119" y="96"/>
                      </a:lnTo>
                      <a:lnTo>
                        <a:pt x="119" y="96"/>
                      </a:lnTo>
                      <a:lnTo>
                        <a:pt x="117" y="96"/>
                      </a:lnTo>
                      <a:lnTo>
                        <a:pt x="117" y="96"/>
                      </a:lnTo>
                      <a:lnTo>
                        <a:pt x="117" y="96"/>
                      </a:lnTo>
                      <a:lnTo>
                        <a:pt x="117" y="94"/>
                      </a:lnTo>
                      <a:lnTo>
                        <a:pt x="115" y="94"/>
                      </a:lnTo>
                      <a:lnTo>
                        <a:pt x="115" y="94"/>
                      </a:lnTo>
                      <a:lnTo>
                        <a:pt x="113" y="94"/>
                      </a:lnTo>
                      <a:lnTo>
                        <a:pt x="113" y="94"/>
                      </a:lnTo>
                      <a:lnTo>
                        <a:pt x="113" y="94"/>
                      </a:lnTo>
                      <a:lnTo>
                        <a:pt x="113" y="94"/>
                      </a:lnTo>
                      <a:lnTo>
                        <a:pt x="111" y="94"/>
                      </a:lnTo>
                      <a:lnTo>
                        <a:pt x="111" y="94"/>
                      </a:lnTo>
                      <a:lnTo>
                        <a:pt x="111" y="94"/>
                      </a:lnTo>
                      <a:lnTo>
                        <a:pt x="109" y="94"/>
                      </a:lnTo>
                      <a:lnTo>
                        <a:pt x="109" y="94"/>
                      </a:lnTo>
                      <a:lnTo>
                        <a:pt x="109" y="92"/>
                      </a:lnTo>
                      <a:lnTo>
                        <a:pt x="109" y="92"/>
                      </a:lnTo>
                      <a:lnTo>
                        <a:pt x="107" y="92"/>
                      </a:lnTo>
                      <a:lnTo>
                        <a:pt x="107" y="92"/>
                      </a:lnTo>
                      <a:lnTo>
                        <a:pt x="107" y="92"/>
                      </a:lnTo>
                      <a:lnTo>
                        <a:pt x="107" y="92"/>
                      </a:lnTo>
                      <a:lnTo>
                        <a:pt x="105" y="92"/>
                      </a:lnTo>
                      <a:lnTo>
                        <a:pt x="105" y="90"/>
                      </a:lnTo>
                      <a:lnTo>
                        <a:pt x="105" y="90"/>
                      </a:lnTo>
                      <a:lnTo>
                        <a:pt x="103" y="90"/>
                      </a:lnTo>
                      <a:lnTo>
                        <a:pt x="103" y="90"/>
                      </a:lnTo>
                      <a:lnTo>
                        <a:pt x="103" y="90"/>
                      </a:lnTo>
                      <a:lnTo>
                        <a:pt x="103" y="90"/>
                      </a:lnTo>
                      <a:lnTo>
                        <a:pt x="101" y="90"/>
                      </a:lnTo>
                      <a:lnTo>
                        <a:pt x="101" y="88"/>
                      </a:lnTo>
                      <a:lnTo>
                        <a:pt x="101" y="88"/>
                      </a:lnTo>
                      <a:lnTo>
                        <a:pt x="101" y="88"/>
                      </a:lnTo>
                      <a:lnTo>
                        <a:pt x="99" y="88"/>
                      </a:lnTo>
                      <a:lnTo>
                        <a:pt x="99" y="88"/>
                      </a:lnTo>
                      <a:lnTo>
                        <a:pt x="99" y="88"/>
                      </a:lnTo>
                      <a:lnTo>
                        <a:pt x="97" y="88"/>
                      </a:lnTo>
                      <a:lnTo>
                        <a:pt x="97" y="86"/>
                      </a:lnTo>
                      <a:lnTo>
                        <a:pt x="97" y="86"/>
                      </a:lnTo>
                      <a:lnTo>
                        <a:pt x="97" y="86"/>
                      </a:lnTo>
                      <a:lnTo>
                        <a:pt x="97" y="86"/>
                      </a:lnTo>
                      <a:lnTo>
                        <a:pt x="96" y="86"/>
                      </a:lnTo>
                      <a:lnTo>
                        <a:pt x="96" y="86"/>
                      </a:lnTo>
                      <a:lnTo>
                        <a:pt x="96" y="86"/>
                      </a:lnTo>
                      <a:lnTo>
                        <a:pt x="96" y="86"/>
                      </a:lnTo>
                      <a:lnTo>
                        <a:pt x="94" y="86"/>
                      </a:lnTo>
                      <a:lnTo>
                        <a:pt x="94" y="86"/>
                      </a:lnTo>
                      <a:lnTo>
                        <a:pt x="92" y="86"/>
                      </a:lnTo>
                      <a:lnTo>
                        <a:pt x="92" y="86"/>
                      </a:lnTo>
                      <a:lnTo>
                        <a:pt x="92" y="86"/>
                      </a:lnTo>
                      <a:lnTo>
                        <a:pt x="90" y="86"/>
                      </a:lnTo>
                      <a:lnTo>
                        <a:pt x="90" y="86"/>
                      </a:lnTo>
                      <a:lnTo>
                        <a:pt x="90" y="84"/>
                      </a:lnTo>
                      <a:lnTo>
                        <a:pt x="90" y="84"/>
                      </a:lnTo>
                      <a:lnTo>
                        <a:pt x="88" y="84"/>
                      </a:lnTo>
                      <a:lnTo>
                        <a:pt x="88" y="84"/>
                      </a:lnTo>
                      <a:lnTo>
                        <a:pt x="86" y="84"/>
                      </a:lnTo>
                      <a:lnTo>
                        <a:pt x="86" y="84"/>
                      </a:lnTo>
                      <a:lnTo>
                        <a:pt x="86" y="84"/>
                      </a:lnTo>
                      <a:lnTo>
                        <a:pt x="84" y="84"/>
                      </a:lnTo>
                      <a:lnTo>
                        <a:pt x="84" y="86"/>
                      </a:lnTo>
                      <a:lnTo>
                        <a:pt x="84" y="86"/>
                      </a:lnTo>
                      <a:lnTo>
                        <a:pt x="84" y="86"/>
                      </a:lnTo>
                      <a:lnTo>
                        <a:pt x="84" y="84"/>
                      </a:lnTo>
                      <a:lnTo>
                        <a:pt x="82" y="84"/>
                      </a:lnTo>
                      <a:lnTo>
                        <a:pt x="82" y="84"/>
                      </a:lnTo>
                      <a:lnTo>
                        <a:pt x="82" y="84"/>
                      </a:lnTo>
                      <a:lnTo>
                        <a:pt x="80" y="84"/>
                      </a:lnTo>
                      <a:lnTo>
                        <a:pt x="80" y="84"/>
                      </a:lnTo>
                      <a:lnTo>
                        <a:pt x="80" y="82"/>
                      </a:lnTo>
                      <a:lnTo>
                        <a:pt x="80" y="82"/>
                      </a:lnTo>
                      <a:lnTo>
                        <a:pt x="80" y="82"/>
                      </a:lnTo>
                      <a:lnTo>
                        <a:pt x="78" y="82"/>
                      </a:lnTo>
                      <a:lnTo>
                        <a:pt x="78" y="81"/>
                      </a:lnTo>
                      <a:lnTo>
                        <a:pt x="78" y="81"/>
                      </a:lnTo>
                      <a:lnTo>
                        <a:pt x="76" y="81"/>
                      </a:lnTo>
                      <a:lnTo>
                        <a:pt x="76" y="81"/>
                      </a:lnTo>
                      <a:lnTo>
                        <a:pt x="76" y="81"/>
                      </a:lnTo>
                      <a:lnTo>
                        <a:pt x="76" y="81"/>
                      </a:lnTo>
                      <a:lnTo>
                        <a:pt x="76" y="79"/>
                      </a:lnTo>
                      <a:lnTo>
                        <a:pt x="74" y="79"/>
                      </a:lnTo>
                      <a:lnTo>
                        <a:pt x="74" y="79"/>
                      </a:lnTo>
                      <a:lnTo>
                        <a:pt x="74" y="79"/>
                      </a:lnTo>
                      <a:lnTo>
                        <a:pt x="74" y="79"/>
                      </a:lnTo>
                      <a:lnTo>
                        <a:pt x="74" y="79"/>
                      </a:lnTo>
                      <a:lnTo>
                        <a:pt x="73" y="79"/>
                      </a:lnTo>
                      <a:lnTo>
                        <a:pt x="73" y="77"/>
                      </a:lnTo>
                      <a:lnTo>
                        <a:pt x="74" y="77"/>
                      </a:lnTo>
                      <a:lnTo>
                        <a:pt x="74" y="77"/>
                      </a:lnTo>
                      <a:lnTo>
                        <a:pt x="74" y="75"/>
                      </a:lnTo>
                      <a:lnTo>
                        <a:pt x="73" y="75"/>
                      </a:lnTo>
                      <a:lnTo>
                        <a:pt x="73" y="77"/>
                      </a:lnTo>
                      <a:lnTo>
                        <a:pt x="73" y="77"/>
                      </a:lnTo>
                      <a:lnTo>
                        <a:pt x="71" y="77"/>
                      </a:lnTo>
                      <a:lnTo>
                        <a:pt x="71" y="77"/>
                      </a:lnTo>
                      <a:lnTo>
                        <a:pt x="71" y="77"/>
                      </a:lnTo>
                      <a:lnTo>
                        <a:pt x="69" y="77"/>
                      </a:lnTo>
                      <a:lnTo>
                        <a:pt x="69" y="77"/>
                      </a:lnTo>
                      <a:lnTo>
                        <a:pt x="69" y="77"/>
                      </a:lnTo>
                      <a:lnTo>
                        <a:pt x="69" y="77"/>
                      </a:lnTo>
                      <a:lnTo>
                        <a:pt x="67" y="77"/>
                      </a:lnTo>
                      <a:lnTo>
                        <a:pt x="67" y="77"/>
                      </a:lnTo>
                      <a:lnTo>
                        <a:pt x="67" y="77"/>
                      </a:lnTo>
                      <a:lnTo>
                        <a:pt x="65" y="77"/>
                      </a:lnTo>
                      <a:lnTo>
                        <a:pt x="65" y="77"/>
                      </a:lnTo>
                      <a:lnTo>
                        <a:pt x="65" y="75"/>
                      </a:lnTo>
                      <a:lnTo>
                        <a:pt x="65" y="75"/>
                      </a:lnTo>
                      <a:lnTo>
                        <a:pt x="63" y="75"/>
                      </a:lnTo>
                      <a:lnTo>
                        <a:pt x="63" y="75"/>
                      </a:lnTo>
                      <a:lnTo>
                        <a:pt x="63" y="73"/>
                      </a:lnTo>
                      <a:lnTo>
                        <a:pt x="63" y="73"/>
                      </a:lnTo>
                      <a:lnTo>
                        <a:pt x="63" y="73"/>
                      </a:lnTo>
                      <a:lnTo>
                        <a:pt x="63" y="73"/>
                      </a:lnTo>
                      <a:lnTo>
                        <a:pt x="63" y="73"/>
                      </a:lnTo>
                      <a:lnTo>
                        <a:pt x="61" y="73"/>
                      </a:lnTo>
                      <a:lnTo>
                        <a:pt x="61" y="73"/>
                      </a:lnTo>
                      <a:lnTo>
                        <a:pt x="61" y="73"/>
                      </a:lnTo>
                      <a:lnTo>
                        <a:pt x="61" y="71"/>
                      </a:lnTo>
                      <a:lnTo>
                        <a:pt x="61" y="71"/>
                      </a:lnTo>
                      <a:lnTo>
                        <a:pt x="59" y="71"/>
                      </a:lnTo>
                      <a:lnTo>
                        <a:pt x="59" y="71"/>
                      </a:lnTo>
                      <a:lnTo>
                        <a:pt x="59" y="71"/>
                      </a:lnTo>
                      <a:lnTo>
                        <a:pt x="59" y="69"/>
                      </a:lnTo>
                      <a:lnTo>
                        <a:pt x="59" y="69"/>
                      </a:lnTo>
                      <a:lnTo>
                        <a:pt x="57" y="69"/>
                      </a:lnTo>
                      <a:lnTo>
                        <a:pt x="57" y="69"/>
                      </a:lnTo>
                      <a:lnTo>
                        <a:pt x="57" y="69"/>
                      </a:lnTo>
                      <a:lnTo>
                        <a:pt x="57" y="67"/>
                      </a:lnTo>
                      <a:lnTo>
                        <a:pt x="57" y="67"/>
                      </a:lnTo>
                      <a:lnTo>
                        <a:pt x="57" y="65"/>
                      </a:lnTo>
                      <a:lnTo>
                        <a:pt x="57" y="65"/>
                      </a:lnTo>
                      <a:lnTo>
                        <a:pt x="57" y="67"/>
                      </a:lnTo>
                      <a:lnTo>
                        <a:pt x="55" y="67"/>
                      </a:lnTo>
                      <a:lnTo>
                        <a:pt x="55" y="67"/>
                      </a:lnTo>
                      <a:lnTo>
                        <a:pt x="55" y="67"/>
                      </a:lnTo>
                      <a:lnTo>
                        <a:pt x="53" y="67"/>
                      </a:lnTo>
                      <a:lnTo>
                        <a:pt x="53" y="69"/>
                      </a:lnTo>
                      <a:lnTo>
                        <a:pt x="53" y="69"/>
                      </a:lnTo>
                      <a:lnTo>
                        <a:pt x="53" y="69"/>
                      </a:lnTo>
                      <a:lnTo>
                        <a:pt x="53" y="69"/>
                      </a:lnTo>
                      <a:lnTo>
                        <a:pt x="53" y="71"/>
                      </a:lnTo>
                      <a:lnTo>
                        <a:pt x="53" y="71"/>
                      </a:lnTo>
                      <a:lnTo>
                        <a:pt x="53" y="71"/>
                      </a:lnTo>
                      <a:lnTo>
                        <a:pt x="53" y="71"/>
                      </a:lnTo>
                      <a:lnTo>
                        <a:pt x="53" y="71"/>
                      </a:lnTo>
                      <a:lnTo>
                        <a:pt x="53" y="73"/>
                      </a:lnTo>
                      <a:lnTo>
                        <a:pt x="53" y="73"/>
                      </a:lnTo>
                      <a:lnTo>
                        <a:pt x="53" y="73"/>
                      </a:lnTo>
                      <a:lnTo>
                        <a:pt x="53" y="73"/>
                      </a:lnTo>
                      <a:lnTo>
                        <a:pt x="53" y="75"/>
                      </a:lnTo>
                      <a:lnTo>
                        <a:pt x="52" y="75"/>
                      </a:lnTo>
                      <a:lnTo>
                        <a:pt x="52" y="75"/>
                      </a:lnTo>
                      <a:lnTo>
                        <a:pt x="52" y="77"/>
                      </a:lnTo>
                      <a:lnTo>
                        <a:pt x="52" y="77"/>
                      </a:lnTo>
                      <a:lnTo>
                        <a:pt x="50" y="77"/>
                      </a:lnTo>
                      <a:lnTo>
                        <a:pt x="50" y="77"/>
                      </a:lnTo>
                      <a:lnTo>
                        <a:pt x="50" y="77"/>
                      </a:lnTo>
                      <a:lnTo>
                        <a:pt x="50" y="77"/>
                      </a:lnTo>
                      <a:lnTo>
                        <a:pt x="50" y="77"/>
                      </a:lnTo>
                      <a:lnTo>
                        <a:pt x="50" y="79"/>
                      </a:lnTo>
                      <a:lnTo>
                        <a:pt x="50" y="79"/>
                      </a:lnTo>
                      <a:lnTo>
                        <a:pt x="50" y="79"/>
                      </a:lnTo>
                      <a:lnTo>
                        <a:pt x="52" y="79"/>
                      </a:lnTo>
                      <a:lnTo>
                        <a:pt x="52" y="79"/>
                      </a:lnTo>
                      <a:lnTo>
                        <a:pt x="52" y="79"/>
                      </a:lnTo>
                      <a:lnTo>
                        <a:pt x="52" y="81"/>
                      </a:lnTo>
                      <a:lnTo>
                        <a:pt x="52" y="81"/>
                      </a:lnTo>
                      <a:lnTo>
                        <a:pt x="52" y="81"/>
                      </a:lnTo>
                      <a:lnTo>
                        <a:pt x="50" y="81"/>
                      </a:lnTo>
                      <a:lnTo>
                        <a:pt x="50" y="81"/>
                      </a:lnTo>
                      <a:lnTo>
                        <a:pt x="50" y="81"/>
                      </a:lnTo>
                      <a:lnTo>
                        <a:pt x="50" y="81"/>
                      </a:lnTo>
                      <a:lnTo>
                        <a:pt x="50" y="79"/>
                      </a:lnTo>
                      <a:lnTo>
                        <a:pt x="48" y="79"/>
                      </a:lnTo>
                      <a:lnTo>
                        <a:pt x="48" y="79"/>
                      </a:lnTo>
                      <a:lnTo>
                        <a:pt x="48" y="79"/>
                      </a:lnTo>
                      <a:lnTo>
                        <a:pt x="48" y="77"/>
                      </a:lnTo>
                      <a:lnTo>
                        <a:pt x="48" y="77"/>
                      </a:lnTo>
                      <a:lnTo>
                        <a:pt x="48" y="77"/>
                      </a:lnTo>
                      <a:lnTo>
                        <a:pt x="46" y="77"/>
                      </a:lnTo>
                      <a:lnTo>
                        <a:pt x="46" y="77"/>
                      </a:lnTo>
                      <a:lnTo>
                        <a:pt x="46" y="79"/>
                      </a:lnTo>
                      <a:lnTo>
                        <a:pt x="44" y="79"/>
                      </a:lnTo>
                      <a:lnTo>
                        <a:pt x="44" y="79"/>
                      </a:lnTo>
                      <a:lnTo>
                        <a:pt x="44" y="79"/>
                      </a:lnTo>
                      <a:lnTo>
                        <a:pt x="44" y="79"/>
                      </a:lnTo>
                      <a:lnTo>
                        <a:pt x="44" y="79"/>
                      </a:lnTo>
                      <a:lnTo>
                        <a:pt x="42" y="79"/>
                      </a:lnTo>
                      <a:lnTo>
                        <a:pt x="42" y="77"/>
                      </a:lnTo>
                      <a:lnTo>
                        <a:pt x="42" y="77"/>
                      </a:lnTo>
                      <a:lnTo>
                        <a:pt x="42" y="75"/>
                      </a:lnTo>
                      <a:lnTo>
                        <a:pt x="42" y="75"/>
                      </a:lnTo>
                      <a:lnTo>
                        <a:pt x="42" y="75"/>
                      </a:lnTo>
                      <a:lnTo>
                        <a:pt x="42" y="73"/>
                      </a:lnTo>
                      <a:lnTo>
                        <a:pt x="42" y="73"/>
                      </a:lnTo>
                      <a:lnTo>
                        <a:pt x="42" y="73"/>
                      </a:lnTo>
                      <a:lnTo>
                        <a:pt x="42" y="71"/>
                      </a:lnTo>
                      <a:lnTo>
                        <a:pt x="42" y="71"/>
                      </a:lnTo>
                      <a:lnTo>
                        <a:pt x="42" y="71"/>
                      </a:lnTo>
                      <a:lnTo>
                        <a:pt x="40" y="71"/>
                      </a:lnTo>
                      <a:lnTo>
                        <a:pt x="40" y="69"/>
                      </a:lnTo>
                      <a:lnTo>
                        <a:pt x="40" y="69"/>
                      </a:lnTo>
                      <a:lnTo>
                        <a:pt x="40" y="67"/>
                      </a:lnTo>
                      <a:lnTo>
                        <a:pt x="42" y="67"/>
                      </a:lnTo>
                      <a:lnTo>
                        <a:pt x="42" y="67"/>
                      </a:lnTo>
                      <a:lnTo>
                        <a:pt x="42" y="67"/>
                      </a:lnTo>
                      <a:lnTo>
                        <a:pt x="44" y="67"/>
                      </a:lnTo>
                      <a:lnTo>
                        <a:pt x="44" y="67"/>
                      </a:lnTo>
                      <a:lnTo>
                        <a:pt x="44" y="65"/>
                      </a:lnTo>
                      <a:lnTo>
                        <a:pt x="44" y="65"/>
                      </a:lnTo>
                      <a:lnTo>
                        <a:pt x="42" y="65"/>
                      </a:lnTo>
                      <a:lnTo>
                        <a:pt x="42" y="65"/>
                      </a:lnTo>
                      <a:lnTo>
                        <a:pt x="42" y="65"/>
                      </a:lnTo>
                      <a:lnTo>
                        <a:pt x="42" y="65"/>
                      </a:lnTo>
                      <a:lnTo>
                        <a:pt x="40" y="65"/>
                      </a:lnTo>
                      <a:lnTo>
                        <a:pt x="40" y="65"/>
                      </a:lnTo>
                      <a:lnTo>
                        <a:pt x="40" y="65"/>
                      </a:lnTo>
                      <a:lnTo>
                        <a:pt x="40" y="63"/>
                      </a:lnTo>
                      <a:lnTo>
                        <a:pt x="38" y="63"/>
                      </a:lnTo>
                      <a:lnTo>
                        <a:pt x="38" y="63"/>
                      </a:lnTo>
                      <a:lnTo>
                        <a:pt x="38" y="63"/>
                      </a:lnTo>
                      <a:lnTo>
                        <a:pt x="40" y="63"/>
                      </a:lnTo>
                      <a:lnTo>
                        <a:pt x="40" y="61"/>
                      </a:lnTo>
                      <a:lnTo>
                        <a:pt x="38" y="61"/>
                      </a:lnTo>
                      <a:lnTo>
                        <a:pt x="38" y="61"/>
                      </a:lnTo>
                      <a:lnTo>
                        <a:pt x="38" y="61"/>
                      </a:lnTo>
                      <a:lnTo>
                        <a:pt x="38" y="59"/>
                      </a:lnTo>
                      <a:lnTo>
                        <a:pt x="38" y="59"/>
                      </a:lnTo>
                      <a:lnTo>
                        <a:pt x="38" y="58"/>
                      </a:lnTo>
                      <a:lnTo>
                        <a:pt x="38" y="58"/>
                      </a:lnTo>
                      <a:lnTo>
                        <a:pt x="36" y="58"/>
                      </a:lnTo>
                      <a:lnTo>
                        <a:pt x="36" y="58"/>
                      </a:lnTo>
                      <a:lnTo>
                        <a:pt x="36" y="58"/>
                      </a:lnTo>
                      <a:lnTo>
                        <a:pt x="36" y="58"/>
                      </a:lnTo>
                      <a:lnTo>
                        <a:pt x="36" y="56"/>
                      </a:lnTo>
                      <a:lnTo>
                        <a:pt x="36" y="56"/>
                      </a:lnTo>
                      <a:lnTo>
                        <a:pt x="36" y="56"/>
                      </a:lnTo>
                      <a:lnTo>
                        <a:pt x="36" y="56"/>
                      </a:lnTo>
                      <a:lnTo>
                        <a:pt x="36" y="54"/>
                      </a:lnTo>
                      <a:lnTo>
                        <a:pt x="34" y="54"/>
                      </a:lnTo>
                      <a:lnTo>
                        <a:pt x="34" y="54"/>
                      </a:lnTo>
                      <a:lnTo>
                        <a:pt x="32" y="54"/>
                      </a:lnTo>
                      <a:lnTo>
                        <a:pt x="32" y="54"/>
                      </a:lnTo>
                      <a:lnTo>
                        <a:pt x="32" y="54"/>
                      </a:lnTo>
                      <a:lnTo>
                        <a:pt x="30" y="54"/>
                      </a:lnTo>
                      <a:lnTo>
                        <a:pt x="30" y="54"/>
                      </a:lnTo>
                      <a:lnTo>
                        <a:pt x="30" y="54"/>
                      </a:lnTo>
                      <a:lnTo>
                        <a:pt x="30" y="54"/>
                      </a:lnTo>
                      <a:lnTo>
                        <a:pt x="29" y="54"/>
                      </a:lnTo>
                      <a:lnTo>
                        <a:pt x="29" y="54"/>
                      </a:lnTo>
                      <a:lnTo>
                        <a:pt x="27" y="54"/>
                      </a:lnTo>
                      <a:lnTo>
                        <a:pt x="27" y="54"/>
                      </a:lnTo>
                      <a:lnTo>
                        <a:pt x="27" y="52"/>
                      </a:lnTo>
                      <a:lnTo>
                        <a:pt x="29" y="52"/>
                      </a:lnTo>
                      <a:lnTo>
                        <a:pt x="29" y="52"/>
                      </a:lnTo>
                      <a:lnTo>
                        <a:pt x="29" y="50"/>
                      </a:lnTo>
                      <a:lnTo>
                        <a:pt x="27" y="50"/>
                      </a:lnTo>
                      <a:lnTo>
                        <a:pt x="27" y="50"/>
                      </a:lnTo>
                      <a:lnTo>
                        <a:pt x="29" y="50"/>
                      </a:lnTo>
                      <a:lnTo>
                        <a:pt x="29" y="48"/>
                      </a:lnTo>
                      <a:lnTo>
                        <a:pt x="29" y="48"/>
                      </a:lnTo>
                      <a:lnTo>
                        <a:pt x="29" y="48"/>
                      </a:lnTo>
                      <a:lnTo>
                        <a:pt x="30" y="48"/>
                      </a:lnTo>
                      <a:lnTo>
                        <a:pt x="30" y="48"/>
                      </a:lnTo>
                      <a:lnTo>
                        <a:pt x="30" y="46"/>
                      </a:lnTo>
                      <a:lnTo>
                        <a:pt x="30" y="46"/>
                      </a:lnTo>
                      <a:lnTo>
                        <a:pt x="32" y="46"/>
                      </a:lnTo>
                      <a:lnTo>
                        <a:pt x="32" y="46"/>
                      </a:lnTo>
                      <a:lnTo>
                        <a:pt x="32" y="46"/>
                      </a:lnTo>
                      <a:lnTo>
                        <a:pt x="34" y="46"/>
                      </a:lnTo>
                      <a:lnTo>
                        <a:pt x="34" y="46"/>
                      </a:lnTo>
                      <a:lnTo>
                        <a:pt x="34" y="46"/>
                      </a:lnTo>
                      <a:lnTo>
                        <a:pt x="36" y="46"/>
                      </a:lnTo>
                      <a:lnTo>
                        <a:pt x="36" y="46"/>
                      </a:lnTo>
                      <a:lnTo>
                        <a:pt x="36" y="46"/>
                      </a:lnTo>
                      <a:lnTo>
                        <a:pt x="36" y="46"/>
                      </a:lnTo>
                      <a:lnTo>
                        <a:pt x="38" y="46"/>
                      </a:lnTo>
                      <a:lnTo>
                        <a:pt x="38" y="46"/>
                      </a:lnTo>
                      <a:lnTo>
                        <a:pt x="38" y="48"/>
                      </a:lnTo>
                      <a:lnTo>
                        <a:pt x="38" y="48"/>
                      </a:lnTo>
                      <a:lnTo>
                        <a:pt x="38" y="48"/>
                      </a:lnTo>
                      <a:lnTo>
                        <a:pt x="40" y="48"/>
                      </a:lnTo>
                      <a:lnTo>
                        <a:pt x="40" y="50"/>
                      </a:lnTo>
                      <a:lnTo>
                        <a:pt x="40" y="50"/>
                      </a:lnTo>
                      <a:lnTo>
                        <a:pt x="40" y="50"/>
                      </a:lnTo>
                      <a:lnTo>
                        <a:pt x="42" y="50"/>
                      </a:lnTo>
                      <a:lnTo>
                        <a:pt x="42" y="50"/>
                      </a:lnTo>
                      <a:lnTo>
                        <a:pt x="42" y="50"/>
                      </a:lnTo>
                      <a:lnTo>
                        <a:pt x="42" y="48"/>
                      </a:lnTo>
                      <a:lnTo>
                        <a:pt x="42" y="48"/>
                      </a:lnTo>
                      <a:lnTo>
                        <a:pt x="42" y="48"/>
                      </a:lnTo>
                      <a:lnTo>
                        <a:pt x="44" y="48"/>
                      </a:lnTo>
                      <a:lnTo>
                        <a:pt x="44" y="46"/>
                      </a:lnTo>
                      <a:lnTo>
                        <a:pt x="44" y="46"/>
                      </a:lnTo>
                      <a:lnTo>
                        <a:pt x="44" y="46"/>
                      </a:lnTo>
                      <a:lnTo>
                        <a:pt x="44" y="46"/>
                      </a:lnTo>
                      <a:lnTo>
                        <a:pt x="44" y="46"/>
                      </a:lnTo>
                      <a:lnTo>
                        <a:pt x="46" y="46"/>
                      </a:lnTo>
                      <a:lnTo>
                        <a:pt x="46" y="44"/>
                      </a:lnTo>
                      <a:lnTo>
                        <a:pt x="46" y="44"/>
                      </a:lnTo>
                      <a:lnTo>
                        <a:pt x="46" y="44"/>
                      </a:lnTo>
                      <a:lnTo>
                        <a:pt x="48" y="44"/>
                      </a:lnTo>
                      <a:lnTo>
                        <a:pt x="48" y="42"/>
                      </a:lnTo>
                      <a:lnTo>
                        <a:pt x="48" y="42"/>
                      </a:lnTo>
                      <a:lnTo>
                        <a:pt x="48" y="42"/>
                      </a:lnTo>
                      <a:lnTo>
                        <a:pt x="50" y="42"/>
                      </a:lnTo>
                      <a:lnTo>
                        <a:pt x="50" y="42"/>
                      </a:lnTo>
                      <a:lnTo>
                        <a:pt x="50" y="42"/>
                      </a:lnTo>
                      <a:lnTo>
                        <a:pt x="50" y="42"/>
                      </a:lnTo>
                      <a:lnTo>
                        <a:pt x="50" y="42"/>
                      </a:lnTo>
                      <a:lnTo>
                        <a:pt x="52" y="42"/>
                      </a:lnTo>
                      <a:lnTo>
                        <a:pt x="52" y="42"/>
                      </a:lnTo>
                      <a:lnTo>
                        <a:pt x="52" y="44"/>
                      </a:lnTo>
                      <a:lnTo>
                        <a:pt x="53" y="44"/>
                      </a:lnTo>
                      <a:lnTo>
                        <a:pt x="53" y="44"/>
                      </a:lnTo>
                      <a:lnTo>
                        <a:pt x="53" y="42"/>
                      </a:lnTo>
                      <a:lnTo>
                        <a:pt x="53" y="42"/>
                      </a:lnTo>
                      <a:lnTo>
                        <a:pt x="53" y="42"/>
                      </a:lnTo>
                      <a:lnTo>
                        <a:pt x="55" y="42"/>
                      </a:lnTo>
                      <a:lnTo>
                        <a:pt x="55" y="42"/>
                      </a:lnTo>
                      <a:lnTo>
                        <a:pt x="55" y="42"/>
                      </a:lnTo>
                      <a:lnTo>
                        <a:pt x="57" y="42"/>
                      </a:lnTo>
                      <a:lnTo>
                        <a:pt x="57" y="44"/>
                      </a:lnTo>
                      <a:lnTo>
                        <a:pt x="57" y="44"/>
                      </a:lnTo>
                      <a:lnTo>
                        <a:pt x="57" y="44"/>
                      </a:lnTo>
                      <a:lnTo>
                        <a:pt x="57" y="42"/>
                      </a:lnTo>
                      <a:lnTo>
                        <a:pt x="59" y="42"/>
                      </a:lnTo>
                      <a:lnTo>
                        <a:pt x="59" y="42"/>
                      </a:lnTo>
                      <a:lnTo>
                        <a:pt x="59" y="42"/>
                      </a:lnTo>
                      <a:lnTo>
                        <a:pt x="59" y="42"/>
                      </a:lnTo>
                      <a:lnTo>
                        <a:pt x="59" y="40"/>
                      </a:lnTo>
                      <a:lnTo>
                        <a:pt x="59" y="40"/>
                      </a:lnTo>
                      <a:lnTo>
                        <a:pt x="59" y="40"/>
                      </a:lnTo>
                      <a:lnTo>
                        <a:pt x="59" y="40"/>
                      </a:lnTo>
                      <a:lnTo>
                        <a:pt x="57" y="40"/>
                      </a:lnTo>
                      <a:lnTo>
                        <a:pt x="57" y="40"/>
                      </a:lnTo>
                      <a:lnTo>
                        <a:pt x="57" y="38"/>
                      </a:lnTo>
                      <a:lnTo>
                        <a:pt x="57" y="38"/>
                      </a:lnTo>
                      <a:lnTo>
                        <a:pt x="55" y="38"/>
                      </a:lnTo>
                      <a:lnTo>
                        <a:pt x="55" y="38"/>
                      </a:lnTo>
                      <a:lnTo>
                        <a:pt x="53" y="38"/>
                      </a:lnTo>
                      <a:lnTo>
                        <a:pt x="53" y="38"/>
                      </a:lnTo>
                      <a:lnTo>
                        <a:pt x="53" y="38"/>
                      </a:lnTo>
                      <a:lnTo>
                        <a:pt x="52" y="38"/>
                      </a:lnTo>
                      <a:lnTo>
                        <a:pt x="52" y="38"/>
                      </a:lnTo>
                      <a:lnTo>
                        <a:pt x="50" y="38"/>
                      </a:lnTo>
                      <a:lnTo>
                        <a:pt x="50" y="38"/>
                      </a:lnTo>
                      <a:lnTo>
                        <a:pt x="50" y="38"/>
                      </a:lnTo>
                      <a:lnTo>
                        <a:pt x="50" y="38"/>
                      </a:lnTo>
                      <a:lnTo>
                        <a:pt x="50" y="38"/>
                      </a:lnTo>
                      <a:lnTo>
                        <a:pt x="50" y="38"/>
                      </a:lnTo>
                      <a:lnTo>
                        <a:pt x="48" y="38"/>
                      </a:lnTo>
                      <a:lnTo>
                        <a:pt x="48" y="38"/>
                      </a:lnTo>
                      <a:lnTo>
                        <a:pt x="48" y="38"/>
                      </a:lnTo>
                      <a:lnTo>
                        <a:pt x="48" y="38"/>
                      </a:lnTo>
                      <a:lnTo>
                        <a:pt x="46" y="38"/>
                      </a:lnTo>
                      <a:lnTo>
                        <a:pt x="46" y="40"/>
                      </a:lnTo>
                      <a:lnTo>
                        <a:pt x="46" y="40"/>
                      </a:lnTo>
                      <a:lnTo>
                        <a:pt x="46" y="40"/>
                      </a:lnTo>
                      <a:lnTo>
                        <a:pt x="44" y="40"/>
                      </a:lnTo>
                      <a:lnTo>
                        <a:pt x="44" y="40"/>
                      </a:lnTo>
                      <a:lnTo>
                        <a:pt x="44" y="40"/>
                      </a:lnTo>
                      <a:lnTo>
                        <a:pt x="44" y="40"/>
                      </a:lnTo>
                      <a:lnTo>
                        <a:pt x="42" y="40"/>
                      </a:lnTo>
                      <a:lnTo>
                        <a:pt x="42" y="38"/>
                      </a:lnTo>
                      <a:lnTo>
                        <a:pt x="42" y="38"/>
                      </a:lnTo>
                      <a:lnTo>
                        <a:pt x="42" y="40"/>
                      </a:lnTo>
                      <a:lnTo>
                        <a:pt x="42" y="40"/>
                      </a:lnTo>
                      <a:lnTo>
                        <a:pt x="42" y="40"/>
                      </a:lnTo>
                      <a:lnTo>
                        <a:pt x="40" y="40"/>
                      </a:lnTo>
                      <a:lnTo>
                        <a:pt x="40" y="40"/>
                      </a:lnTo>
                      <a:lnTo>
                        <a:pt x="40" y="40"/>
                      </a:lnTo>
                      <a:lnTo>
                        <a:pt x="38" y="40"/>
                      </a:lnTo>
                      <a:lnTo>
                        <a:pt x="38" y="40"/>
                      </a:lnTo>
                      <a:lnTo>
                        <a:pt x="38" y="38"/>
                      </a:lnTo>
                      <a:lnTo>
                        <a:pt x="38" y="38"/>
                      </a:lnTo>
                      <a:lnTo>
                        <a:pt x="38" y="38"/>
                      </a:lnTo>
                      <a:lnTo>
                        <a:pt x="36" y="38"/>
                      </a:lnTo>
                      <a:lnTo>
                        <a:pt x="36" y="38"/>
                      </a:lnTo>
                      <a:lnTo>
                        <a:pt x="36" y="38"/>
                      </a:lnTo>
                      <a:lnTo>
                        <a:pt x="36" y="38"/>
                      </a:lnTo>
                      <a:lnTo>
                        <a:pt x="36" y="40"/>
                      </a:lnTo>
                      <a:lnTo>
                        <a:pt x="34" y="40"/>
                      </a:lnTo>
                      <a:lnTo>
                        <a:pt x="34" y="40"/>
                      </a:lnTo>
                      <a:lnTo>
                        <a:pt x="32" y="40"/>
                      </a:lnTo>
                      <a:lnTo>
                        <a:pt x="32" y="40"/>
                      </a:lnTo>
                      <a:lnTo>
                        <a:pt x="32" y="38"/>
                      </a:lnTo>
                      <a:lnTo>
                        <a:pt x="32" y="38"/>
                      </a:lnTo>
                      <a:lnTo>
                        <a:pt x="32" y="38"/>
                      </a:lnTo>
                      <a:lnTo>
                        <a:pt x="30" y="38"/>
                      </a:lnTo>
                      <a:lnTo>
                        <a:pt x="30" y="38"/>
                      </a:lnTo>
                      <a:lnTo>
                        <a:pt x="30" y="38"/>
                      </a:lnTo>
                      <a:lnTo>
                        <a:pt x="30" y="38"/>
                      </a:lnTo>
                      <a:lnTo>
                        <a:pt x="30" y="36"/>
                      </a:lnTo>
                      <a:lnTo>
                        <a:pt x="29" y="36"/>
                      </a:lnTo>
                      <a:lnTo>
                        <a:pt x="29" y="36"/>
                      </a:lnTo>
                      <a:lnTo>
                        <a:pt x="29" y="36"/>
                      </a:lnTo>
                      <a:lnTo>
                        <a:pt x="29" y="35"/>
                      </a:lnTo>
                      <a:lnTo>
                        <a:pt x="29" y="35"/>
                      </a:lnTo>
                      <a:lnTo>
                        <a:pt x="27" y="35"/>
                      </a:lnTo>
                      <a:lnTo>
                        <a:pt x="27" y="33"/>
                      </a:lnTo>
                      <a:lnTo>
                        <a:pt x="27" y="33"/>
                      </a:lnTo>
                      <a:lnTo>
                        <a:pt x="27" y="33"/>
                      </a:lnTo>
                      <a:lnTo>
                        <a:pt x="27" y="31"/>
                      </a:lnTo>
                      <a:lnTo>
                        <a:pt x="27" y="31"/>
                      </a:lnTo>
                      <a:lnTo>
                        <a:pt x="27" y="31"/>
                      </a:lnTo>
                      <a:lnTo>
                        <a:pt x="27" y="29"/>
                      </a:lnTo>
                      <a:lnTo>
                        <a:pt x="27" y="29"/>
                      </a:lnTo>
                      <a:lnTo>
                        <a:pt x="27" y="29"/>
                      </a:lnTo>
                      <a:lnTo>
                        <a:pt x="27" y="27"/>
                      </a:lnTo>
                      <a:lnTo>
                        <a:pt x="27" y="27"/>
                      </a:lnTo>
                      <a:lnTo>
                        <a:pt x="25" y="27"/>
                      </a:lnTo>
                      <a:lnTo>
                        <a:pt x="25" y="27"/>
                      </a:lnTo>
                      <a:lnTo>
                        <a:pt x="23" y="27"/>
                      </a:lnTo>
                      <a:lnTo>
                        <a:pt x="23" y="27"/>
                      </a:lnTo>
                      <a:lnTo>
                        <a:pt x="23" y="25"/>
                      </a:lnTo>
                      <a:lnTo>
                        <a:pt x="23" y="25"/>
                      </a:lnTo>
                      <a:lnTo>
                        <a:pt x="21" y="25"/>
                      </a:lnTo>
                      <a:lnTo>
                        <a:pt x="21" y="25"/>
                      </a:lnTo>
                      <a:lnTo>
                        <a:pt x="21" y="25"/>
                      </a:lnTo>
                      <a:lnTo>
                        <a:pt x="21" y="25"/>
                      </a:lnTo>
                      <a:lnTo>
                        <a:pt x="19" y="25"/>
                      </a:lnTo>
                      <a:lnTo>
                        <a:pt x="19" y="25"/>
                      </a:lnTo>
                      <a:lnTo>
                        <a:pt x="17" y="25"/>
                      </a:lnTo>
                      <a:lnTo>
                        <a:pt x="17" y="23"/>
                      </a:lnTo>
                      <a:lnTo>
                        <a:pt x="17" y="23"/>
                      </a:lnTo>
                      <a:lnTo>
                        <a:pt x="17" y="23"/>
                      </a:lnTo>
                      <a:lnTo>
                        <a:pt x="15" y="23"/>
                      </a:lnTo>
                      <a:lnTo>
                        <a:pt x="15" y="25"/>
                      </a:lnTo>
                      <a:lnTo>
                        <a:pt x="15" y="25"/>
                      </a:lnTo>
                      <a:lnTo>
                        <a:pt x="15" y="25"/>
                      </a:lnTo>
                      <a:lnTo>
                        <a:pt x="13" y="25"/>
                      </a:lnTo>
                      <a:lnTo>
                        <a:pt x="13" y="23"/>
                      </a:lnTo>
                      <a:lnTo>
                        <a:pt x="13" y="23"/>
                      </a:lnTo>
                      <a:lnTo>
                        <a:pt x="11" y="23"/>
                      </a:lnTo>
                      <a:lnTo>
                        <a:pt x="11" y="23"/>
                      </a:lnTo>
                      <a:lnTo>
                        <a:pt x="11" y="23"/>
                      </a:lnTo>
                      <a:lnTo>
                        <a:pt x="11" y="23"/>
                      </a:lnTo>
                      <a:lnTo>
                        <a:pt x="9" y="23"/>
                      </a:lnTo>
                      <a:lnTo>
                        <a:pt x="9" y="23"/>
                      </a:lnTo>
                      <a:lnTo>
                        <a:pt x="9" y="23"/>
                      </a:lnTo>
                      <a:lnTo>
                        <a:pt x="9" y="23"/>
                      </a:lnTo>
                      <a:lnTo>
                        <a:pt x="8" y="23"/>
                      </a:lnTo>
                      <a:lnTo>
                        <a:pt x="8" y="21"/>
                      </a:lnTo>
                      <a:lnTo>
                        <a:pt x="8" y="21"/>
                      </a:lnTo>
                      <a:lnTo>
                        <a:pt x="8" y="21"/>
                      </a:lnTo>
                      <a:lnTo>
                        <a:pt x="8" y="19"/>
                      </a:lnTo>
                      <a:lnTo>
                        <a:pt x="6" y="19"/>
                      </a:lnTo>
                      <a:lnTo>
                        <a:pt x="6" y="21"/>
                      </a:lnTo>
                      <a:lnTo>
                        <a:pt x="6" y="21"/>
                      </a:lnTo>
                      <a:lnTo>
                        <a:pt x="6" y="21"/>
                      </a:lnTo>
                      <a:lnTo>
                        <a:pt x="6" y="21"/>
                      </a:lnTo>
                      <a:lnTo>
                        <a:pt x="6" y="19"/>
                      </a:lnTo>
                      <a:lnTo>
                        <a:pt x="6" y="19"/>
                      </a:lnTo>
                      <a:lnTo>
                        <a:pt x="6" y="17"/>
                      </a:lnTo>
                      <a:lnTo>
                        <a:pt x="6" y="17"/>
                      </a:lnTo>
                      <a:lnTo>
                        <a:pt x="6" y="17"/>
                      </a:lnTo>
                      <a:lnTo>
                        <a:pt x="6" y="15"/>
                      </a:lnTo>
                      <a:lnTo>
                        <a:pt x="6" y="15"/>
                      </a:lnTo>
                      <a:lnTo>
                        <a:pt x="6" y="15"/>
                      </a:lnTo>
                      <a:lnTo>
                        <a:pt x="4" y="15"/>
                      </a:lnTo>
                      <a:lnTo>
                        <a:pt x="4" y="13"/>
                      </a:lnTo>
                      <a:lnTo>
                        <a:pt x="4" y="13"/>
                      </a:lnTo>
                      <a:lnTo>
                        <a:pt x="4" y="12"/>
                      </a:lnTo>
                      <a:lnTo>
                        <a:pt x="4" y="12"/>
                      </a:lnTo>
                      <a:lnTo>
                        <a:pt x="4" y="12"/>
                      </a:lnTo>
                      <a:lnTo>
                        <a:pt x="4" y="13"/>
                      </a:lnTo>
                      <a:lnTo>
                        <a:pt x="2" y="13"/>
                      </a:lnTo>
                      <a:lnTo>
                        <a:pt x="2" y="13"/>
                      </a:lnTo>
                      <a:lnTo>
                        <a:pt x="0" y="13"/>
                      </a:lnTo>
                      <a:lnTo>
                        <a:pt x="0" y="13"/>
                      </a:lnTo>
                      <a:lnTo>
                        <a:pt x="0" y="12"/>
                      </a:lnTo>
                      <a:lnTo>
                        <a:pt x="0" y="12"/>
                      </a:lnTo>
                      <a:lnTo>
                        <a:pt x="0" y="12"/>
                      </a:lnTo>
                      <a:lnTo>
                        <a:pt x="0" y="10"/>
                      </a:lnTo>
                      <a:lnTo>
                        <a:pt x="0" y="10"/>
                      </a:lnTo>
                      <a:lnTo>
                        <a:pt x="2" y="10"/>
                      </a:lnTo>
                      <a:lnTo>
                        <a:pt x="2" y="8"/>
                      </a:lnTo>
                      <a:lnTo>
                        <a:pt x="2" y="8"/>
                      </a:lnTo>
                      <a:lnTo>
                        <a:pt x="4" y="8"/>
                      </a:lnTo>
                      <a:lnTo>
                        <a:pt x="4" y="10"/>
                      </a:lnTo>
                      <a:lnTo>
                        <a:pt x="4" y="10"/>
                      </a:lnTo>
                      <a:lnTo>
                        <a:pt x="4" y="10"/>
                      </a:lnTo>
                      <a:lnTo>
                        <a:pt x="6" y="10"/>
                      </a:lnTo>
                      <a:lnTo>
                        <a:pt x="6" y="8"/>
                      </a:lnTo>
                      <a:lnTo>
                        <a:pt x="6" y="8"/>
                      </a:lnTo>
                      <a:lnTo>
                        <a:pt x="6" y="8"/>
                      </a:lnTo>
                      <a:lnTo>
                        <a:pt x="8" y="8"/>
                      </a:lnTo>
                      <a:lnTo>
                        <a:pt x="8" y="8"/>
                      </a:lnTo>
                      <a:lnTo>
                        <a:pt x="9" y="8"/>
                      </a:lnTo>
                      <a:lnTo>
                        <a:pt x="9" y="8"/>
                      </a:lnTo>
                      <a:lnTo>
                        <a:pt x="9" y="8"/>
                      </a:lnTo>
                      <a:lnTo>
                        <a:pt x="9" y="10"/>
                      </a:lnTo>
                      <a:lnTo>
                        <a:pt x="9" y="10"/>
                      </a:lnTo>
                      <a:lnTo>
                        <a:pt x="9" y="10"/>
                      </a:lnTo>
                      <a:lnTo>
                        <a:pt x="9" y="12"/>
                      </a:lnTo>
                      <a:lnTo>
                        <a:pt x="9" y="12"/>
                      </a:lnTo>
                      <a:lnTo>
                        <a:pt x="9" y="12"/>
                      </a:lnTo>
                      <a:lnTo>
                        <a:pt x="11" y="12"/>
                      </a:lnTo>
                      <a:lnTo>
                        <a:pt x="11" y="12"/>
                      </a:lnTo>
                      <a:lnTo>
                        <a:pt x="11" y="12"/>
                      </a:lnTo>
                      <a:lnTo>
                        <a:pt x="11" y="12"/>
                      </a:lnTo>
                      <a:lnTo>
                        <a:pt x="11" y="12"/>
                      </a:lnTo>
                      <a:lnTo>
                        <a:pt x="13" y="12"/>
                      </a:lnTo>
                      <a:lnTo>
                        <a:pt x="13" y="12"/>
                      </a:lnTo>
                      <a:lnTo>
                        <a:pt x="13" y="12"/>
                      </a:lnTo>
                      <a:lnTo>
                        <a:pt x="13" y="10"/>
                      </a:lnTo>
                      <a:lnTo>
                        <a:pt x="13" y="10"/>
                      </a:lnTo>
                      <a:lnTo>
                        <a:pt x="15" y="10"/>
                      </a:lnTo>
                      <a:lnTo>
                        <a:pt x="15" y="10"/>
                      </a:lnTo>
                      <a:lnTo>
                        <a:pt x="15" y="10"/>
                      </a:lnTo>
                      <a:lnTo>
                        <a:pt x="15" y="8"/>
                      </a:lnTo>
                      <a:lnTo>
                        <a:pt x="17" y="8"/>
                      </a:lnTo>
                      <a:lnTo>
                        <a:pt x="17" y="8"/>
                      </a:lnTo>
                      <a:lnTo>
                        <a:pt x="17" y="8"/>
                      </a:lnTo>
                      <a:lnTo>
                        <a:pt x="17" y="8"/>
                      </a:lnTo>
                      <a:lnTo>
                        <a:pt x="19" y="8"/>
                      </a:lnTo>
                      <a:lnTo>
                        <a:pt x="19" y="8"/>
                      </a:lnTo>
                      <a:lnTo>
                        <a:pt x="21" y="8"/>
                      </a:lnTo>
                      <a:lnTo>
                        <a:pt x="21" y="8"/>
                      </a:lnTo>
                      <a:lnTo>
                        <a:pt x="21" y="8"/>
                      </a:lnTo>
                      <a:lnTo>
                        <a:pt x="23" y="8"/>
                      </a:lnTo>
                      <a:lnTo>
                        <a:pt x="23" y="8"/>
                      </a:lnTo>
                      <a:lnTo>
                        <a:pt x="23" y="8"/>
                      </a:lnTo>
                      <a:lnTo>
                        <a:pt x="25" y="8"/>
                      </a:lnTo>
                      <a:lnTo>
                        <a:pt x="25" y="8"/>
                      </a:lnTo>
                      <a:lnTo>
                        <a:pt x="25" y="6"/>
                      </a:lnTo>
                      <a:lnTo>
                        <a:pt x="27" y="6"/>
                      </a:lnTo>
                      <a:lnTo>
                        <a:pt x="27" y="6"/>
                      </a:lnTo>
                      <a:lnTo>
                        <a:pt x="27" y="6"/>
                      </a:lnTo>
                      <a:lnTo>
                        <a:pt x="27" y="6"/>
                      </a:lnTo>
                      <a:lnTo>
                        <a:pt x="27" y="6"/>
                      </a:lnTo>
                      <a:lnTo>
                        <a:pt x="27" y="4"/>
                      </a:lnTo>
                      <a:lnTo>
                        <a:pt x="29" y="4"/>
                      </a:lnTo>
                      <a:lnTo>
                        <a:pt x="29" y="4"/>
                      </a:lnTo>
                      <a:lnTo>
                        <a:pt x="29" y="4"/>
                      </a:lnTo>
                      <a:lnTo>
                        <a:pt x="29" y="2"/>
                      </a:lnTo>
                      <a:lnTo>
                        <a:pt x="30" y="2"/>
                      </a:lnTo>
                      <a:lnTo>
                        <a:pt x="30" y="2"/>
                      </a:lnTo>
                      <a:lnTo>
                        <a:pt x="30" y="2"/>
                      </a:lnTo>
                      <a:lnTo>
                        <a:pt x="30" y="2"/>
                      </a:lnTo>
                      <a:lnTo>
                        <a:pt x="30" y="0"/>
                      </a:lnTo>
                      <a:lnTo>
                        <a:pt x="30" y="0"/>
                      </a:lnTo>
                      <a:lnTo>
                        <a:pt x="30" y="0"/>
                      </a:lnTo>
                      <a:lnTo>
                        <a:pt x="30" y="0"/>
                      </a:lnTo>
                      <a:lnTo>
                        <a:pt x="32" y="0"/>
                      </a:lnTo>
                      <a:lnTo>
                        <a:pt x="32" y="0"/>
                      </a:lnTo>
                      <a:lnTo>
                        <a:pt x="32" y="0"/>
                      </a:lnTo>
                      <a:lnTo>
                        <a:pt x="32" y="0"/>
                      </a:lnTo>
                      <a:lnTo>
                        <a:pt x="34" y="0"/>
                      </a:lnTo>
                      <a:lnTo>
                        <a:pt x="34" y="0"/>
                      </a:lnTo>
                      <a:lnTo>
                        <a:pt x="34" y="0"/>
                      </a:lnTo>
                      <a:lnTo>
                        <a:pt x="36" y="0"/>
                      </a:lnTo>
                      <a:lnTo>
                        <a:pt x="36" y="0"/>
                      </a:lnTo>
                      <a:lnTo>
                        <a:pt x="36" y="0"/>
                      </a:lnTo>
                      <a:lnTo>
                        <a:pt x="38" y="0"/>
                      </a:lnTo>
                      <a:lnTo>
                        <a:pt x="38" y="0"/>
                      </a:lnTo>
                      <a:lnTo>
                        <a:pt x="38" y="0"/>
                      </a:lnTo>
                      <a:lnTo>
                        <a:pt x="40" y="0"/>
                      </a:lnTo>
                      <a:lnTo>
                        <a:pt x="40" y="0"/>
                      </a:lnTo>
                      <a:lnTo>
                        <a:pt x="42" y="0"/>
                      </a:lnTo>
                      <a:lnTo>
                        <a:pt x="42" y="0"/>
                      </a:lnTo>
                      <a:lnTo>
                        <a:pt x="42" y="0"/>
                      </a:lnTo>
                      <a:lnTo>
                        <a:pt x="42" y="2"/>
                      </a:lnTo>
                      <a:lnTo>
                        <a:pt x="42" y="2"/>
                      </a:lnTo>
                      <a:lnTo>
                        <a:pt x="44" y="2"/>
                      </a:lnTo>
                      <a:lnTo>
                        <a:pt x="44" y="2"/>
                      </a:lnTo>
                      <a:lnTo>
                        <a:pt x="44" y="2"/>
                      </a:lnTo>
                      <a:lnTo>
                        <a:pt x="44" y="2"/>
                      </a:lnTo>
                      <a:lnTo>
                        <a:pt x="46" y="2"/>
                      </a:lnTo>
                      <a:lnTo>
                        <a:pt x="46" y="2"/>
                      </a:lnTo>
                      <a:lnTo>
                        <a:pt x="46" y="4"/>
                      </a:lnTo>
                      <a:lnTo>
                        <a:pt x="48" y="4"/>
                      </a:lnTo>
                      <a:lnTo>
                        <a:pt x="48" y="4"/>
                      </a:lnTo>
                      <a:lnTo>
                        <a:pt x="48" y="4"/>
                      </a:lnTo>
                      <a:lnTo>
                        <a:pt x="48" y="4"/>
                      </a:lnTo>
                      <a:lnTo>
                        <a:pt x="50" y="4"/>
                      </a:lnTo>
                      <a:lnTo>
                        <a:pt x="50" y="6"/>
                      </a:lnTo>
                      <a:lnTo>
                        <a:pt x="50" y="6"/>
                      </a:lnTo>
                      <a:lnTo>
                        <a:pt x="50" y="6"/>
                      </a:lnTo>
                      <a:lnTo>
                        <a:pt x="50" y="6"/>
                      </a:lnTo>
                      <a:lnTo>
                        <a:pt x="52" y="6"/>
                      </a:lnTo>
                      <a:lnTo>
                        <a:pt x="52" y="6"/>
                      </a:lnTo>
                      <a:lnTo>
                        <a:pt x="52" y="6"/>
                      </a:lnTo>
                      <a:lnTo>
                        <a:pt x="52" y="8"/>
                      </a:lnTo>
                      <a:lnTo>
                        <a:pt x="53" y="8"/>
                      </a:lnTo>
                      <a:lnTo>
                        <a:pt x="53" y="8"/>
                      </a:lnTo>
                      <a:lnTo>
                        <a:pt x="53" y="8"/>
                      </a:lnTo>
                      <a:lnTo>
                        <a:pt x="55" y="8"/>
                      </a:lnTo>
                      <a:lnTo>
                        <a:pt x="55" y="8"/>
                      </a:lnTo>
                      <a:lnTo>
                        <a:pt x="57" y="8"/>
                      </a:lnTo>
                      <a:lnTo>
                        <a:pt x="57" y="8"/>
                      </a:lnTo>
                      <a:lnTo>
                        <a:pt x="57" y="8"/>
                      </a:lnTo>
                      <a:lnTo>
                        <a:pt x="59" y="8"/>
                      </a:lnTo>
                      <a:lnTo>
                        <a:pt x="59" y="8"/>
                      </a:lnTo>
                      <a:lnTo>
                        <a:pt x="59" y="8"/>
                      </a:lnTo>
                      <a:lnTo>
                        <a:pt x="61" y="8"/>
                      </a:lnTo>
                      <a:lnTo>
                        <a:pt x="61" y="8"/>
                      </a:lnTo>
                      <a:lnTo>
                        <a:pt x="63" y="8"/>
                      </a:lnTo>
                      <a:lnTo>
                        <a:pt x="63" y="8"/>
                      </a:lnTo>
                      <a:lnTo>
                        <a:pt x="63" y="8"/>
                      </a:lnTo>
                      <a:lnTo>
                        <a:pt x="63" y="8"/>
                      </a:lnTo>
                      <a:lnTo>
                        <a:pt x="63" y="10"/>
                      </a:lnTo>
                      <a:lnTo>
                        <a:pt x="65" y="10"/>
                      </a:lnTo>
                      <a:lnTo>
                        <a:pt x="65" y="10"/>
                      </a:lnTo>
                      <a:lnTo>
                        <a:pt x="65" y="10"/>
                      </a:lnTo>
                      <a:lnTo>
                        <a:pt x="65" y="10"/>
                      </a:lnTo>
                      <a:lnTo>
                        <a:pt x="65" y="12"/>
                      </a:lnTo>
                      <a:lnTo>
                        <a:pt x="65" y="12"/>
                      </a:lnTo>
                      <a:lnTo>
                        <a:pt x="65" y="12"/>
                      </a:lnTo>
                      <a:lnTo>
                        <a:pt x="65" y="13"/>
                      </a:lnTo>
                      <a:lnTo>
                        <a:pt x="65" y="13"/>
                      </a:lnTo>
                      <a:lnTo>
                        <a:pt x="65" y="13"/>
                      </a:lnTo>
                      <a:lnTo>
                        <a:pt x="65" y="15"/>
                      </a:lnTo>
                      <a:lnTo>
                        <a:pt x="65" y="15"/>
                      </a:lnTo>
                      <a:lnTo>
                        <a:pt x="65" y="15"/>
                      </a:lnTo>
                      <a:lnTo>
                        <a:pt x="65" y="15"/>
                      </a:lnTo>
                      <a:lnTo>
                        <a:pt x="65" y="15"/>
                      </a:lnTo>
                      <a:lnTo>
                        <a:pt x="65" y="17"/>
                      </a:lnTo>
                      <a:lnTo>
                        <a:pt x="67" y="17"/>
                      </a:lnTo>
                      <a:lnTo>
                        <a:pt x="67" y="17"/>
                      </a:lnTo>
                      <a:lnTo>
                        <a:pt x="67" y="17"/>
                      </a:lnTo>
                      <a:lnTo>
                        <a:pt x="67" y="19"/>
                      </a:lnTo>
                      <a:lnTo>
                        <a:pt x="67" y="19"/>
                      </a:lnTo>
                      <a:lnTo>
                        <a:pt x="69" y="19"/>
                      </a:lnTo>
                      <a:lnTo>
                        <a:pt x="69" y="21"/>
                      </a:lnTo>
                      <a:lnTo>
                        <a:pt x="69" y="21"/>
                      </a:lnTo>
                      <a:lnTo>
                        <a:pt x="67" y="21"/>
                      </a:lnTo>
                      <a:lnTo>
                        <a:pt x="67" y="23"/>
                      </a:lnTo>
                      <a:lnTo>
                        <a:pt x="67" y="23"/>
                      </a:lnTo>
                      <a:lnTo>
                        <a:pt x="67" y="23"/>
                      </a:lnTo>
                      <a:lnTo>
                        <a:pt x="67" y="25"/>
                      </a:lnTo>
                      <a:lnTo>
                        <a:pt x="67" y="25"/>
                      </a:lnTo>
                      <a:lnTo>
                        <a:pt x="67" y="25"/>
                      </a:lnTo>
                      <a:lnTo>
                        <a:pt x="65" y="25"/>
                      </a:lnTo>
                      <a:lnTo>
                        <a:pt x="65" y="27"/>
                      </a:lnTo>
                      <a:lnTo>
                        <a:pt x="65" y="27"/>
                      </a:lnTo>
                      <a:lnTo>
                        <a:pt x="65" y="27"/>
                      </a:lnTo>
                      <a:lnTo>
                        <a:pt x="65" y="29"/>
                      </a:lnTo>
                      <a:lnTo>
                        <a:pt x="65" y="29"/>
                      </a:lnTo>
                      <a:lnTo>
                        <a:pt x="65" y="31"/>
                      </a:lnTo>
                      <a:lnTo>
                        <a:pt x="65" y="31"/>
                      </a:lnTo>
                      <a:lnTo>
                        <a:pt x="65" y="29"/>
                      </a:lnTo>
                      <a:lnTo>
                        <a:pt x="65" y="29"/>
                      </a:lnTo>
                      <a:lnTo>
                        <a:pt x="67" y="29"/>
                      </a:lnTo>
                      <a:lnTo>
                        <a:pt x="67" y="29"/>
                      </a:lnTo>
                      <a:lnTo>
                        <a:pt x="67" y="29"/>
                      </a:lnTo>
                      <a:lnTo>
                        <a:pt x="67" y="31"/>
                      </a:lnTo>
                      <a:lnTo>
                        <a:pt x="67" y="31"/>
                      </a:lnTo>
                      <a:lnTo>
                        <a:pt x="67" y="31"/>
                      </a:lnTo>
                      <a:lnTo>
                        <a:pt x="67" y="31"/>
                      </a:lnTo>
                      <a:lnTo>
                        <a:pt x="67" y="33"/>
                      </a:lnTo>
                      <a:lnTo>
                        <a:pt x="67" y="33"/>
                      </a:lnTo>
                      <a:lnTo>
                        <a:pt x="65" y="33"/>
                      </a:lnTo>
                      <a:lnTo>
                        <a:pt x="65" y="35"/>
                      </a:lnTo>
                      <a:lnTo>
                        <a:pt x="65" y="35"/>
                      </a:lnTo>
                      <a:lnTo>
                        <a:pt x="65" y="36"/>
                      </a:lnTo>
                      <a:lnTo>
                        <a:pt x="65" y="36"/>
                      </a:lnTo>
                      <a:lnTo>
                        <a:pt x="65" y="38"/>
                      </a:lnTo>
                      <a:lnTo>
                        <a:pt x="65" y="38"/>
                      </a:lnTo>
                      <a:lnTo>
                        <a:pt x="65" y="38"/>
                      </a:lnTo>
                      <a:lnTo>
                        <a:pt x="65" y="40"/>
                      </a:lnTo>
                      <a:lnTo>
                        <a:pt x="67" y="40"/>
                      </a:lnTo>
                      <a:lnTo>
                        <a:pt x="67" y="40"/>
                      </a:lnTo>
                      <a:lnTo>
                        <a:pt x="67" y="42"/>
                      </a:lnTo>
                      <a:lnTo>
                        <a:pt x="67" y="42"/>
                      </a:lnTo>
                      <a:lnTo>
                        <a:pt x="67" y="42"/>
                      </a:lnTo>
                      <a:lnTo>
                        <a:pt x="69" y="42"/>
                      </a:lnTo>
                      <a:lnTo>
                        <a:pt x="69" y="44"/>
                      </a:lnTo>
                      <a:lnTo>
                        <a:pt x="69" y="44"/>
                      </a:lnTo>
                      <a:lnTo>
                        <a:pt x="69" y="44"/>
                      </a:lnTo>
                      <a:lnTo>
                        <a:pt x="69" y="44"/>
                      </a:lnTo>
                      <a:lnTo>
                        <a:pt x="71" y="44"/>
                      </a:lnTo>
                      <a:lnTo>
                        <a:pt x="71" y="46"/>
                      </a:lnTo>
                      <a:lnTo>
                        <a:pt x="71" y="46"/>
                      </a:lnTo>
                      <a:lnTo>
                        <a:pt x="69" y="46"/>
                      </a:lnTo>
                      <a:lnTo>
                        <a:pt x="69" y="46"/>
                      </a:lnTo>
                      <a:lnTo>
                        <a:pt x="71" y="46"/>
                      </a:lnTo>
                      <a:lnTo>
                        <a:pt x="71" y="48"/>
                      </a:lnTo>
                      <a:lnTo>
                        <a:pt x="71" y="48"/>
                      </a:lnTo>
                      <a:lnTo>
                        <a:pt x="71" y="50"/>
                      </a:lnTo>
                      <a:lnTo>
                        <a:pt x="71" y="50"/>
                      </a:lnTo>
                      <a:lnTo>
                        <a:pt x="71" y="48"/>
                      </a:lnTo>
                      <a:lnTo>
                        <a:pt x="71" y="48"/>
                      </a:lnTo>
                      <a:lnTo>
                        <a:pt x="71" y="46"/>
                      </a:lnTo>
                      <a:lnTo>
                        <a:pt x="71" y="46"/>
                      </a:lnTo>
                      <a:lnTo>
                        <a:pt x="71" y="46"/>
                      </a:lnTo>
                      <a:lnTo>
                        <a:pt x="71" y="44"/>
                      </a:lnTo>
                      <a:lnTo>
                        <a:pt x="71" y="44"/>
                      </a:lnTo>
                      <a:lnTo>
                        <a:pt x="71" y="44"/>
                      </a:lnTo>
                      <a:lnTo>
                        <a:pt x="71" y="42"/>
                      </a:lnTo>
                      <a:lnTo>
                        <a:pt x="71" y="42"/>
                      </a:lnTo>
                      <a:lnTo>
                        <a:pt x="71" y="40"/>
                      </a:lnTo>
                      <a:lnTo>
                        <a:pt x="71" y="40"/>
                      </a:lnTo>
                      <a:lnTo>
                        <a:pt x="71" y="40"/>
                      </a:lnTo>
                      <a:lnTo>
                        <a:pt x="71" y="40"/>
                      </a:lnTo>
                      <a:lnTo>
                        <a:pt x="73" y="40"/>
                      </a:lnTo>
                      <a:lnTo>
                        <a:pt x="73" y="38"/>
                      </a:lnTo>
                      <a:lnTo>
                        <a:pt x="73" y="38"/>
                      </a:lnTo>
                      <a:lnTo>
                        <a:pt x="73" y="40"/>
                      </a:lnTo>
                      <a:lnTo>
                        <a:pt x="73" y="40"/>
                      </a:lnTo>
                      <a:lnTo>
                        <a:pt x="73" y="42"/>
                      </a:lnTo>
                      <a:lnTo>
                        <a:pt x="74" y="42"/>
                      </a:lnTo>
                      <a:lnTo>
                        <a:pt x="74" y="42"/>
                      </a:lnTo>
                      <a:lnTo>
                        <a:pt x="73" y="42"/>
                      </a:lnTo>
                      <a:lnTo>
                        <a:pt x="73" y="44"/>
                      </a:lnTo>
                      <a:lnTo>
                        <a:pt x="74" y="44"/>
                      </a:lnTo>
                      <a:lnTo>
                        <a:pt x="74" y="44"/>
                      </a:lnTo>
                      <a:lnTo>
                        <a:pt x="74" y="44"/>
                      </a:lnTo>
                      <a:lnTo>
                        <a:pt x="74" y="44"/>
                      </a:lnTo>
                      <a:lnTo>
                        <a:pt x="74" y="44"/>
                      </a:lnTo>
                      <a:lnTo>
                        <a:pt x="76" y="44"/>
                      </a:lnTo>
                      <a:lnTo>
                        <a:pt x="76" y="44"/>
                      </a:lnTo>
                      <a:lnTo>
                        <a:pt x="76" y="44"/>
                      </a:lnTo>
                      <a:lnTo>
                        <a:pt x="76" y="46"/>
                      </a:lnTo>
                      <a:lnTo>
                        <a:pt x="76" y="46"/>
                      </a:lnTo>
                      <a:lnTo>
                        <a:pt x="76" y="46"/>
                      </a:lnTo>
                      <a:lnTo>
                        <a:pt x="76" y="46"/>
                      </a:lnTo>
                      <a:lnTo>
                        <a:pt x="74" y="46"/>
                      </a:lnTo>
                      <a:lnTo>
                        <a:pt x="74" y="46"/>
                      </a:lnTo>
                      <a:lnTo>
                        <a:pt x="74" y="48"/>
                      </a:lnTo>
                      <a:lnTo>
                        <a:pt x="74" y="48"/>
                      </a:lnTo>
                      <a:lnTo>
                        <a:pt x="74" y="50"/>
                      </a:lnTo>
                      <a:lnTo>
                        <a:pt x="74" y="50"/>
                      </a:lnTo>
                      <a:lnTo>
                        <a:pt x="74" y="50"/>
                      </a:lnTo>
                      <a:lnTo>
                        <a:pt x="74" y="52"/>
                      </a:lnTo>
                      <a:lnTo>
                        <a:pt x="74" y="52"/>
                      </a:lnTo>
                      <a:lnTo>
                        <a:pt x="74" y="54"/>
                      </a:lnTo>
                      <a:lnTo>
                        <a:pt x="74" y="54"/>
                      </a:lnTo>
                      <a:lnTo>
                        <a:pt x="76" y="54"/>
                      </a:lnTo>
                      <a:lnTo>
                        <a:pt x="76" y="54"/>
                      </a:lnTo>
                      <a:lnTo>
                        <a:pt x="76" y="54"/>
                      </a:lnTo>
                      <a:lnTo>
                        <a:pt x="76" y="52"/>
                      </a:lnTo>
                      <a:lnTo>
                        <a:pt x="76" y="52"/>
                      </a:lnTo>
                      <a:lnTo>
                        <a:pt x="78" y="52"/>
                      </a:lnTo>
                      <a:lnTo>
                        <a:pt x="78" y="54"/>
                      </a:lnTo>
                      <a:lnTo>
                        <a:pt x="78" y="54"/>
                      </a:lnTo>
                      <a:lnTo>
                        <a:pt x="78" y="54"/>
                      </a:lnTo>
                      <a:lnTo>
                        <a:pt x="78" y="56"/>
                      </a:lnTo>
                      <a:lnTo>
                        <a:pt x="78" y="56"/>
                      </a:lnTo>
                      <a:lnTo>
                        <a:pt x="78" y="58"/>
                      </a:lnTo>
                      <a:lnTo>
                        <a:pt x="78" y="58"/>
                      </a:lnTo>
                      <a:lnTo>
                        <a:pt x="78" y="59"/>
                      </a:lnTo>
                      <a:lnTo>
                        <a:pt x="78" y="59"/>
                      </a:lnTo>
                      <a:lnTo>
                        <a:pt x="80" y="59"/>
                      </a:lnTo>
                      <a:lnTo>
                        <a:pt x="80" y="59"/>
                      </a:lnTo>
                      <a:lnTo>
                        <a:pt x="80" y="59"/>
                      </a:lnTo>
                      <a:lnTo>
                        <a:pt x="80" y="59"/>
                      </a:lnTo>
                      <a:lnTo>
                        <a:pt x="80" y="61"/>
                      </a:lnTo>
                      <a:lnTo>
                        <a:pt x="80" y="61"/>
                      </a:lnTo>
                      <a:lnTo>
                        <a:pt x="80" y="61"/>
                      </a:lnTo>
                      <a:lnTo>
                        <a:pt x="82" y="61"/>
                      </a:lnTo>
                      <a:lnTo>
                        <a:pt x="82" y="61"/>
                      </a:lnTo>
                      <a:lnTo>
                        <a:pt x="82" y="61"/>
                      </a:lnTo>
                      <a:lnTo>
                        <a:pt x="84" y="61"/>
                      </a:lnTo>
                      <a:lnTo>
                        <a:pt x="84" y="61"/>
                      </a:lnTo>
                      <a:lnTo>
                        <a:pt x="84" y="59"/>
                      </a:lnTo>
                      <a:lnTo>
                        <a:pt x="84" y="59"/>
                      </a:lnTo>
                      <a:lnTo>
                        <a:pt x="84" y="58"/>
                      </a:lnTo>
                      <a:lnTo>
                        <a:pt x="84" y="58"/>
                      </a:lnTo>
                      <a:lnTo>
                        <a:pt x="84" y="59"/>
                      </a:lnTo>
                      <a:lnTo>
                        <a:pt x="84" y="59"/>
                      </a:lnTo>
                      <a:lnTo>
                        <a:pt x="84" y="61"/>
                      </a:lnTo>
                      <a:lnTo>
                        <a:pt x="84" y="61"/>
                      </a:lnTo>
                      <a:lnTo>
                        <a:pt x="84" y="61"/>
                      </a:lnTo>
                      <a:lnTo>
                        <a:pt x="84" y="63"/>
                      </a:lnTo>
                      <a:lnTo>
                        <a:pt x="86" y="63"/>
                      </a:lnTo>
                      <a:lnTo>
                        <a:pt x="86" y="63"/>
                      </a:lnTo>
                      <a:lnTo>
                        <a:pt x="86" y="63"/>
                      </a:lnTo>
                      <a:lnTo>
                        <a:pt x="86" y="61"/>
                      </a:lnTo>
                      <a:lnTo>
                        <a:pt x="88" y="61"/>
                      </a:lnTo>
                      <a:lnTo>
                        <a:pt x="88" y="61"/>
                      </a:lnTo>
                      <a:lnTo>
                        <a:pt x="90" y="61"/>
                      </a:lnTo>
                      <a:lnTo>
                        <a:pt x="90" y="61"/>
                      </a:lnTo>
                      <a:lnTo>
                        <a:pt x="90" y="61"/>
                      </a:lnTo>
                      <a:lnTo>
                        <a:pt x="90" y="59"/>
                      </a:lnTo>
                      <a:lnTo>
                        <a:pt x="90" y="59"/>
                      </a:lnTo>
                      <a:lnTo>
                        <a:pt x="90" y="58"/>
                      </a:lnTo>
                      <a:lnTo>
                        <a:pt x="90" y="58"/>
                      </a:lnTo>
                      <a:lnTo>
                        <a:pt x="92" y="58"/>
                      </a:lnTo>
                      <a:lnTo>
                        <a:pt x="92" y="58"/>
                      </a:lnTo>
                      <a:lnTo>
                        <a:pt x="90" y="58"/>
                      </a:lnTo>
                      <a:lnTo>
                        <a:pt x="90" y="58"/>
                      </a:lnTo>
                      <a:lnTo>
                        <a:pt x="90" y="56"/>
                      </a:lnTo>
                      <a:lnTo>
                        <a:pt x="90" y="56"/>
                      </a:lnTo>
                      <a:lnTo>
                        <a:pt x="90" y="56"/>
                      </a:lnTo>
                      <a:lnTo>
                        <a:pt x="92" y="56"/>
                      </a:lnTo>
                      <a:lnTo>
                        <a:pt x="92" y="56"/>
                      </a:lnTo>
                      <a:lnTo>
                        <a:pt x="92" y="56"/>
                      </a:lnTo>
                      <a:lnTo>
                        <a:pt x="94" y="56"/>
                      </a:lnTo>
                      <a:lnTo>
                        <a:pt x="94" y="54"/>
                      </a:lnTo>
                      <a:lnTo>
                        <a:pt x="92" y="54"/>
                      </a:lnTo>
                      <a:lnTo>
                        <a:pt x="92" y="54"/>
                      </a:lnTo>
                      <a:lnTo>
                        <a:pt x="92" y="54"/>
                      </a:lnTo>
                      <a:lnTo>
                        <a:pt x="92" y="54"/>
                      </a:lnTo>
                      <a:lnTo>
                        <a:pt x="92" y="52"/>
                      </a:lnTo>
                      <a:lnTo>
                        <a:pt x="92" y="52"/>
                      </a:lnTo>
                      <a:lnTo>
                        <a:pt x="94" y="52"/>
                      </a:lnTo>
                      <a:lnTo>
                        <a:pt x="94" y="54"/>
                      </a:lnTo>
                      <a:lnTo>
                        <a:pt x="94" y="54"/>
                      </a:lnTo>
                      <a:lnTo>
                        <a:pt x="96" y="54"/>
                      </a:lnTo>
                      <a:lnTo>
                        <a:pt x="96" y="54"/>
                      </a:lnTo>
                      <a:lnTo>
                        <a:pt x="96" y="54"/>
                      </a:lnTo>
                      <a:lnTo>
                        <a:pt x="96" y="54"/>
                      </a:lnTo>
                      <a:lnTo>
                        <a:pt x="96" y="52"/>
                      </a:lnTo>
                      <a:lnTo>
                        <a:pt x="96" y="52"/>
                      </a:lnTo>
                      <a:lnTo>
                        <a:pt x="96" y="50"/>
                      </a:lnTo>
                      <a:lnTo>
                        <a:pt x="96" y="50"/>
                      </a:lnTo>
                      <a:lnTo>
                        <a:pt x="96" y="50"/>
                      </a:lnTo>
                      <a:lnTo>
                        <a:pt x="97" y="50"/>
                      </a:lnTo>
                      <a:lnTo>
                        <a:pt x="97" y="48"/>
                      </a:lnTo>
                      <a:lnTo>
                        <a:pt x="97" y="48"/>
                      </a:lnTo>
                      <a:lnTo>
                        <a:pt x="97" y="48"/>
                      </a:lnTo>
                      <a:lnTo>
                        <a:pt x="97" y="48"/>
                      </a:lnTo>
                      <a:lnTo>
                        <a:pt x="97" y="46"/>
                      </a:lnTo>
                      <a:lnTo>
                        <a:pt x="99" y="46"/>
                      </a:lnTo>
                      <a:lnTo>
                        <a:pt x="99" y="46"/>
                      </a:lnTo>
                      <a:lnTo>
                        <a:pt x="101" y="46"/>
                      </a:lnTo>
                      <a:lnTo>
                        <a:pt x="101" y="46"/>
                      </a:lnTo>
                      <a:lnTo>
                        <a:pt x="101" y="46"/>
                      </a:lnTo>
                      <a:lnTo>
                        <a:pt x="101" y="46"/>
                      </a:lnTo>
                      <a:lnTo>
                        <a:pt x="101" y="46"/>
                      </a:lnTo>
                      <a:lnTo>
                        <a:pt x="101" y="44"/>
                      </a:lnTo>
                      <a:lnTo>
                        <a:pt x="101" y="44"/>
                      </a:lnTo>
                      <a:lnTo>
                        <a:pt x="101" y="42"/>
                      </a:lnTo>
                      <a:lnTo>
                        <a:pt x="103" y="42"/>
                      </a:lnTo>
                      <a:lnTo>
                        <a:pt x="103" y="42"/>
                      </a:lnTo>
                      <a:lnTo>
                        <a:pt x="103" y="42"/>
                      </a:lnTo>
                      <a:lnTo>
                        <a:pt x="103" y="40"/>
                      </a:lnTo>
                      <a:lnTo>
                        <a:pt x="103" y="40"/>
                      </a:lnTo>
                      <a:lnTo>
                        <a:pt x="103" y="40"/>
                      </a:lnTo>
                      <a:lnTo>
                        <a:pt x="103" y="38"/>
                      </a:lnTo>
                      <a:lnTo>
                        <a:pt x="101" y="38"/>
                      </a:lnTo>
                      <a:lnTo>
                        <a:pt x="101" y="38"/>
                      </a:lnTo>
                      <a:lnTo>
                        <a:pt x="101" y="38"/>
                      </a:lnTo>
                      <a:lnTo>
                        <a:pt x="101" y="38"/>
                      </a:lnTo>
                      <a:lnTo>
                        <a:pt x="101" y="38"/>
                      </a:lnTo>
                      <a:lnTo>
                        <a:pt x="101" y="38"/>
                      </a:lnTo>
                      <a:lnTo>
                        <a:pt x="101" y="36"/>
                      </a:lnTo>
                      <a:lnTo>
                        <a:pt x="101" y="36"/>
                      </a:lnTo>
                      <a:lnTo>
                        <a:pt x="103" y="36"/>
                      </a:lnTo>
                      <a:lnTo>
                        <a:pt x="103" y="38"/>
                      </a:lnTo>
                      <a:lnTo>
                        <a:pt x="103" y="38"/>
                      </a:lnTo>
                      <a:lnTo>
                        <a:pt x="103" y="38"/>
                      </a:lnTo>
                      <a:lnTo>
                        <a:pt x="103" y="38"/>
                      </a:lnTo>
                      <a:lnTo>
                        <a:pt x="103" y="38"/>
                      </a:lnTo>
                      <a:lnTo>
                        <a:pt x="105" y="38"/>
                      </a:lnTo>
                      <a:lnTo>
                        <a:pt x="105" y="38"/>
                      </a:lnTo>
                      <a:lnTo>
                        <a:pt x="107" y="38"/>
                      </a:lnTo>
                      <a:lnTo>
                        <a:pt x="107" y="38"/>
                      </a:lnTo>
                      <a:lnTo>
                        <a:pt x="107" y="38"/>
                      </a:lnTo>
                      <a:lnTo>
                        <a:pt x="107" y="38"/>
                      </a:lnTo>
                      <a:lnTo>
                        <a:pt x="109" y="38"/>
                      </a:lnTo>
                      <a:lnTo>
                        <a:pt x="109" y="38"/>
                      </a:lnTo>
                      <a:lnTo>
                        <a:pt x="109" y="38"/>
                      </a:lnTo>
                      <a:lnTo>
                        <a:pt x="111" y="38"/>
                      </a:lnTo>
                      <a:lnTo>
                        <a:pt x="111" y="38"/>
                      </a:lnTo>
                      <a:lnTo>
                        <a:pt x="111" y="38"/>
                      </a:lnTo>
                      <a:lnTo>
                        <a:pt x="113" y="38"/>
                      </a:lnTo>
                      <a:lnTo>
                        <a:pt x="113" y="38"/>
                      </a:lnTo>
                      <a:lnTo>
                        <a:pt x="113" y="36"/>
                      </a:lnTo>
                      <a:lnTo>
                        <a:pt x="113" y="36"/>
                      </a:lnTo>
                      <a:lnTo>
                        <a:pt x="113" y="36"/>
                      </a:lnTo>
                      <a:lnTo>
                        <a:pt x="115" y="36"/>
                      </a:lnTo>
                      <a:lnTo>
                        <a:pt x="115" y="36"/>
                      </a:lnTo>
                      <a:lnTo>
                        <a:pt x="117" y="36"/>
                      </a:lnTo>
                      <a:lnTo>
                        <a:pt x="117" y="36"/>
                      </a:lnTo>
                      <a:lnTo>
                        <a:pt x="117" y="36"/>
                      </a:lnTo>
                      <a:lnTo>
                        <a:pt x="119" y="36"/>
                      </a:lnTo>
                      <a:lnTo>
                        <a:pt x="119" y="35"/>
                      </a:lnTo>
                      <a:lnTo>
                        <a:pt x="119" y="35"/>
                      </a:lnTo>
                      <a:lnTo>
                        <a:pt x="119" y="33"/>
                      </a:lnTo>
                      <a:lnTo>
                        <a:pt x="117" y="33"/>
                      </a:lnTo>
                      <a:lnTo>
                        <a:pt x="117" y="33"/>
                      </a:lnTo>
                      <a:lnTo>
                        <a:pt x="117" y="33"/>
                      </a:lnTo>
                      <a:lnTo>
                        <a:pt x="117" y="31"/>
                      </a:lnTo>
                      <a:lnTo>
                        <a:pt x="117" y="31"/>
                      </a:lnTo>
                      <a:lnTo>
                        <a:pt x="115" y="31"/>
                      </a:lnTo>
                      <a:lnTo>
                        <a:pt x="115" y="31"/>
                      </a:lnTo>
                      <a:lnTo>
                        <a:pt x="113" y="31"/>
                      </a:lnTo>
                      <a:lnTo>
                        <a:pt x="113" y="3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7" name="Freeform 997">
                  <a:extLst>
                    <a:ext uri="{FF2B5EF4-FFF2-40B4-BE49-F238E27FC236}">
                      <a16:creationId xmlns:a16="http://schemas.microsoft.com/office/drawing/2014/main" id="{45112B59-AAA7-4054-89D4-1B0ED85231A7}"/>
                    </a:ext>
                  </a:extLst>
                </p:cNvPr>
                <p:cNvSpPr>
                  <a:spLocks/>
                </p:cNvSpPr>
                <p:nvPr/>
              </p:nvSpPr>
              <p:spPr bwMode="auto">
                <a:xfrm>
                  <a:off x="18516741" y="4633914"/>
                  <a:ext cx="292100" cy="288925"/>
                </a:xfrm>
                <a:custGeom>
                  <a:avLst/>
                  <a:gdLst>
                    <a:gd name="T0" fmla="*/ 124 w 184"/>
                    <a:gd name="T1" fmla="*/ 25 h 182"/>
                    <a:gd name="T2" fmla="*/ 136 w 184"/>
                    <a:gd name="T3" fmla="*/ 27 h 182"/>
                    <a:gd name="T4" fmla="*/ 149 w 184"/>
                    <a:gd name="T5" fmla="*/ 33 h 182"/>
                    <a:gd name="T6" fmla="*/ 159 w 184"/>
                    <a:gd name="T7" fmla="*/ 38 h 182"/>
                    <a:gd name="T8" fmla="*/ 170 w 184"/>
                    <a:gd name="T9" fmla="*/ 40 h 182"/>
                    <a:gd name="T10" fmla="*/ 182 w 184"/>
                    <a:gd name="T11" fmla="*/ 46 h 182"/>
                    <a:gd name="T12" fmla="*/ 184 w 184"/>
                    <a:gd name="T13" fmla="*/ 63 h 182"/>
                    <a:gd name="T14" fmla="*/ 184 w 184"/>
                    <a:gd name="T15" fmla="*/ 82 h 182"/>
                    <a:gd name="T16" fmla="*/ 184 w 184"/>
                    <a:gd name="T17" fmla="*/ 104 h 182"/>
                    <a:gd name="T18" fmla="*/ 184 w 184"/>
                    <a:gd name="T19" fmla="*/ 123 h 182"/>
                    <a:gd name="T20" fmla="*/ 184 w 184"/>
                    <a:gd name="T21" fmla="*/ 138 h 182"/>
                    <a:gd name="T22" fmla="*/ 184 w 184"/>
                    <a:gd name="T23" fmla="*/ 159 h 182"/>
                    <a:gd name="T24" fmla="*/ 184 w 184"/>
                    <a:gd name="T25" fmla="*/ 178 h 182"/>
                    <a:gd name="T26" fmla="*/ 176 w 184"/>
                    <a:gd name="T27" fmla="*/ 172 h 182"/>
                    <a:gd name="T28" fmla="*/ 166 w 184"/>
                    <a:gd name="T29" fmla="*/ 163 h 182"/>
                    <a:gd name="T30" fmla="*/ 155 w 184"/>
                    <a:gd name="T31" fmla="*/ 161 h 182"/>
                    <a:gd name="T32" fmla="*/ 145 w 184"/>
                    <a:gd name="T33" fmla="*/ 167 h 182"/>
                    <a:gd name="T34" fmla="*/ 132 w 184"/>
                    <a:gd name="T35" fmla="*/ 167 h 182"/>
                    <a:gd name="T36" fmla="*/ 128 w 184"/>
                    <a:gd name="T37" fmla="*/ 157 h 182"/>
                    <a:gd name="T38" fmla="*/ 136 w 184"/>
                    <a:gd name="T39" fmla="*/ 146 h 182"/>
                    <a:gd name="T40" fmla="*/ 145 w 184"/>
                    <a:gd name="T41" fmla="*/ 140 h 182"/>
                    <a:gd name="T42" fmla="*/ 143 w 184"/>
                    <a:gd name="T43" fmla="*/ 127 h 182"/>
                    <a:gd name="T44" fmla="*/ 136 w 184"/>
                    <a:gd name="T45" fmla="*/ 113 h 182"/>
                    <a:gd name="T46" fmla="*/ 128 w 184"/>
                    <a:gd name="T47" fmla="*/ 104 h 182"/>
                    <a:gd name="T48" fmla="*/ 120 w 184"/>
                    <a:gd name="T49" fmla="*/ 96 h 182"/>
                    <a:gd name="T50" fmla="*/ 107 w 184"/>
                    <a:gd name="T51" fmla="*/ 92 h 182"/>
                    <a:gd name="T52" fmla="*/ 96 w 184"/>
                    <a:gd name="T53" fmla="*/ 86 h 182"/>
                    <a:gd name="T54" fmla="*/ 80 w 184"/>
                    <a:gd name="T55" fmla="*/ 84 h 182"/>
                    <a:gd name="T56" fmla="*/ 73 w 184"/>
                    <a:gd name="T57" fmla="*/ 77 h 182"/>
                    <a:gd name="T58" fmla="*/ 61 w 184"/>
                    <a:gd name="T59" fmla="*/ 73 h 182"/>
                    <a:gd name="T60" fmla="*/ 53 w 184"/>
                    <a:gd name="T61" fmla="*/ 69 h 182"/>
                    <a:gd name="T62" fmla="*/ 52 w 184"/>
                    <a:gd name="T63" fmla="*/ 79 h 182"/>
                    <a:gd name="T64" fmla="*/ 42 w 184"/>
                    <a:gd name="T65" fmla="*/ 79 h 182"/>
                    <a:gd name="T66" fmla="*/ 42 w 184"/>
                    <a:gd name="T67" fmla="*/ 65 h 182"/>
                    <a:gd name="T68" fmla="*/ 36 w 184"/>
                    <a:gd name="T69" fmla="*/ 56 h 182"/>
                    <a:gd name="T70" fmla="*/ 29 w 184"/>
                    <a:gd name="T71" fmla="*/ 48 h 182"/>
                    <a:gd name="T72" fmla="*/ 40 w 184"/>
                    <a:gd name="T73" fmla="*/ 50 h 182"/>
                    <a:gd name="T74" fmla="*/ 50 w 184"/>
                    <a:gd name="T75" fmla="*/ 42 h 182"/>
                    <a:gd name="T76" fmla="*/ 59 w 184"/>
                    <a:gd name="T77" fmla="*/ 40 h 182"/>
                    <a:gd name="T78" fmla="*/ 46 w 184"/>
                    <a:gd name="T79" fmla="*/ 38 h 182"/>
                    <a:gd name="T80" fmla="*/ 36 w 184"/>
                    <a:gd name="T81" fmla="*/ 38 h 182"/>
                    <a:gd name="T82" fmla="*/ 27 w 184"/>
                    <a:gd name="T83" fmla="*/ 31 h 182"/>
                    <a:gd name="T84" fmla="*/ 15 w 184"/>
                    <a:gd name="T85" fmla="*/ 23 h 182"/>
                    <a:gd name="T86" fmla="*/ 6 w 184"/>
                    <a:gd name="T87" fmla="*/ 21 h 182"/>
                    <a:gd name="T88" fmla="*/ 0 w 184"/>
                    <a:gd name="T89" fmla="*/ 10 h 182"/>
                    <a:gd name="T90" fmla="*/ 11 w 184"/>
                    <a:gd name="T91" fmla="*/ 12 h 182"/>
                    <a:gd name="T92" fmla="*/ 23 w 184"/>
                    <a:gd name="T93" fmla="*/ 8 h 182"/>
                    <a:gd name="T94" fmla="*/ 32 w 184"/>
                    <a:gd name="T95" fmla="*/ 0 h 182"/>
                    <a:gd name="T96" fmla="*/ 46 w 184"/>
                    <a:gd name="T97" fmla="*/ 4 h 182"/>
                    <a:gd name="T98" fmla="*/ 59 w 184"/>
                    <a:gd name="T99" fmla="*/ 8 h 182"/>
                    <a:gd name="T100" fmla="*/ 67 w 184"/>
                    <a:gd name="T101" fmla="*/ 17 h 182"/>
                    <a:gd name="T102" fmla="*/ 65 w 184"/>
                    <a:gd name="T103" fmla="*/ 29 h 182"/>
                    <a:gd name="T104" fmla="*/ 69 w 184"/>
                    <a:gd name="T105" fmla="*/ 42 h 182"/>
                    <a:gd name="T106" fmla="*/ 71 w 184"/>
                    <a:gd name="T107" fmla="*/ 42 h 182"/>
                    <a:gd name="T108" fmla="*/ 76 w 184"/>
                    <a:gd name="T109" fmla="*/ 46 h 182"/>
                    <a:gd name="T110" fmla="*/ 78 w 184"/>
                    <a:gd name="T111" fmla="*/ 56 h 182"/>
                    <a:gd name="T112" fmla="*/ 84 w 184"/>
                    <a:gd name="T113" fmla="*/ 61 h 182"/>
                    <a:gd name="T114" fmla="*/ 92 w 184"/>
                    <a:gd name="T115" fmla="*/ 56 h 182"/>
                    <a:gd name="T116" fmla="*/ 97 w 184"/>
                    <a:gd name="T117" fmla="*/ 48 h 182"/>
                    <a:gd name="T118" fmla="*/ 101 w 184"/>
                    <a:gd name="T119" fmla="*/ 38 h 182"/>
                    <a:gd name="T120" fmla="*/ 113 w 184"/>
                    <a:gd name="T121" fmla="*/ 3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4" h="182">
                      <a:moveTo>
                        <a:pt x="113" y="31"/>
                      </a:moveTo>
                      <a:lnTo>
                        <a:pt x="115" y="31"/>
                      </a:lnTo>
                      <a:lnTo>
                        <a:pt x="115" y="31"/>
                      </a:lnTo>
                      <a:lnTo>
                        <a:pt x="115" y="31"/>
                      </a:lnTo>
                      <a:lnTo>
                        <a:pt x="117" y="31"/>
                      </a:lnTo>
                      <a:lnTo>
                        <a:pt x="117" y="31"/>
                      </a:lnTo>
                      <a:lnTo>
                        <a:pt x="117" y="31"/>
                      </a:lnTo>
                      <a:lnTo>
                        <a:pt x="117" y="31"/>
                      </a:lnTo>
                      <a:lnTo>
                        <a:pt x="117" y="29"/>
                      </a:lnTo>
                      <a:lnTo>
                        <a:pt x="117" y="29"/>
                      </a:lnTo>
                      <a:lnTo>
                        <a:pt x="119" y="29"/>
                      </a:lnTo>
                      <a:lnTo>
                        <a:pt x="119" y="29"/>
                      </a:lnTo>
                      <a:lnTo>
                        <a:pt x="119" y="29"/>
                      </a:lnTo>
                      <a:lnTo>
                        <a:pt x="119" y="29"/>
                      </a:lnTo>
                      <a:lnTo>
                        <a:pt x="120" y="29"/>
                      </a:lnTo>
                      <a:lnTo>
                        <a:pt x="120" y="27"/>
                      </a:lnTo>
                      <a:lnTo>
                        <a:pt x="120" y="27"/>
                      </a:lnTo>
                      <a:lnTo>
                        <a:pt x="122" y="27"/>
                      </a:lnTo>
                      <a:lnTo>
                        <a:pt x="122" y="27"/>
                      </a:lnTo>
                      <a:lnTo>
                        <a:pt x="122" y="27"/>
                      </a:lnTo>
                      <a:lnTo>
                        <a:pt x="122" y="25"/>
                      </a:lnTo>
                      <a:lnTo>
                        <a:pt x="122" y="25"/>
                      </a:lnTo>
                      <a:lnTo>
                        <a:pt x="124" y="25"/>
                      </a:lnTo>
                      <a:lnTo>
                        <a:pt x="124" y="25"/>
                      </a:lnTo>
                      <a:lnTo>
                        <a:pt x="124" y="25"/>
                      </a:lnTo>
                      <a:lnTo>
                        <a:pt x="124" y="25"/>
                      </a:lnTo>
                      <a:lnTo>
                        <a:pt x="124" y="23"/>
                      </a:lnTo>
                      <a:lnTo>
                        <a:pt x="126" y="23"/>
                      </a:lnTo>
                      <a:lnTo>
                        <a:pt x="126" y="23"/>
                      </a:lnTo>
                      <a:lnTo>
                        <a:pt x="126" y="23"/>
                      </a:lnTo>
                      <a:lnTo>
                        <a:pt x="128" y="23"/>
                      </a:lnTo>
                      <a:lnTo>
                        <a:pt x="128" y="23"/>
                      </a:lnTo>
                      <a:lnTo>
                        <a:pt x="128" y="23"/>
                      </a:lnTo>
                      <a:lnTo>
                        <a:pt x="130" y="23"/>
                      </a:lnTo>
                      <a:lnTo>
                        <a:pt x="130" y="23"/>
                      </a:lnTo>
                      <a:lnTo>
                        <a:pt x="130" y="23"/>
                      </a:lnTo>
                      <a:lnTo>
                        <a:pt x="132" y="23"/>
                      </a:lnTo>
                      <a:lnTo>
                        <a:pt x="132" y="23"/>
                      </a:lnTo>
                      <a:lnTo>
                        <a:pt x="132" y="23"/>
                      </a:lnTo>
                      <a:lnTo>
                        <a:pt x="132" y="25"/>
                      </a:lnTo>
                      <a:lnTo>
                        <a:pt x="134" y="25"/>
                      </a:lnTo>
                      <a:lnTo>
                        <a:pt x="134" y="25"/>
                      </a:lnTo>
                      <a:lnTo>
                        <a:pt x="134" y="25"/>
                      </a:lnTo>
                      <a:lnTo>
                        <a:pt x="134" y="25"/>
                      </a:lnTo>
                      <a:lnTo>
                        <a:pt x="134" y="27"/>
                      </a:lnTo>
                      <a:lnTo>
                        <a:pt x="136" y="27"/>
                      </a:lnTo>
                      <a:lnTo>
                        <a:pt x="136" y="27"/>
                      </a:lnTo>
                      <a:lnTo>
                        <a:pt x="136" y="27"/>
                      </a:lnTo>
                      <a:lnTo>
                        <a:pt x="136" y="27"/>
                      </a:lnTo>
                      <a:lnTo>
                        <a:pt x="138" y="27"/>
                      </a:lnTo>
                      <a:lnTo>
                        <a:pt x="138" y="27"/>
                      </a:lnTo>
                      <a:lnTo>
                        <a:pt x="138" y="29"/>
                      </a:lnTo>
                      <a:lnTo>
                        <a:pt x="140" y="29"/>
                      </a:lnTo>
                      <a:lnTo>
                        <a:pt x="140" y="29"/>
                      </a:lnTo>
                      <a:lnTo>
                        <a:pt x="140" y="29"/>
                      </a:lnTo>
                      <a:lnTo>
                        <a:pt x="141" y="29"/>
                      </a:lnTo>
                      <a:lnTo>
                        <a:pt x="141" y="29"/>
                      </a:lnTo>
                      <a:lnTo>
                        <a:pt x="141" y="29"/>
                      </a:lnTo>
                      <a:lnTo>
                        <a:pt x="143" y="29"/>
                      </a:lnTo>
                      <a:lnTo>
                        <a:pt x="143" y="29"/>
                      </a:lnTo>
                      <a:lnTo>
                        <a:pt x="143" y="29"/>
                      </a:lnTo>
                      <a:lnTo>
                        <a:pt x="143" y="31"/>
                      </a:lnTo>
                      <a:lnTo>
                        <a:pt x="145" y="31"/>
                      </a:lnTo>
                      <a:lnTo>
                        <a:pt x="145" y="31"/>
                      </a:lnTo>
                      <a:lnTo>
                        <a:pt x="145" y="31"/>
                      </a:lnTo>
                      <a:lnTo>
                        <a:pt x="145" y="31"/>
                      </a:lnTo>
                      <a:lnTo>
                        <a:pt x="145" y="31"/>
                      </a:lnTo>
                      <a:lnTo>
                        <a:pt x="145" y="33"/>
                      </a:lnTo>
                      <a:lnTo>
                        <a:pt x="147" y="33"/>
                      </a:lnTo>
                      <a:lnTo>
                        <a:pt x="147" y="33"/>
                      </a:lnTo>
                      <a:lnTo>
                        <a:pt x="149" y="33"/>
                      </a:lnTo>
                      <a:lnTo>
                        <a:pt x="149" y="33"/>
                      </a:lnTo>
                      <a:lnTo>
                        <a:pt x="149" y="33"/>
                      </a:lnTo>
                      <a:lnTo>
                        <a:pt x="149" y="33"/>
                      </a:lnTo>
                      <a:lnTo>
                        <a:pt x="151" y="33"/>
                      </a:lnTo>
                      <a:lnTo>
                        <a:pt x="151" y="35"/>
                      </a:lnTo>
                      <a:lnTo>
                        <a:pt x="151" y="35"/>
                      </a:lnTo>
                      <a:lnTo>
                        <a:pt x="151" y="35"/>
                      </a:lnTo>
                      <a:lnTo>
                        <a:pt x="153" y="35"/>
                      </a:lnTo>
                      <a:lnTo>
                        <a:pt x="153" y="35"/>
                      </a:lnTo>
                      <a:lnTo>
                        <a:pt x="153" y="35"/>
                      </a:lnTo>
                      <a:lnTo>
                        <a:pt x="153" y="35"/>
                      </a:lnTo>
                      <a:lnTo>
                        <a:pt x="155" y="35"/>
                      </a:lnTo>
                      <a:lnTo>
                        <a:pt x="155" y="33"/>
                      </a:lnTo>
                      <a:lnTo>
                        <a:pt x="155" y="33"/>
                      </a:lnTo>
                      <a:lnTo>
                        <a:pt x="155" y="33"/>
                      </a:lnTo>
                      <a:lnTo>
                        <a:pt x="155" y="35"/>
                      </a:lnTo>
                      <a:lnTo>
                        <a:pt x="157" y="35"/>
                      </a:lnTo>
                      <a:lnTo>
                        <a:pt x="157" y="35"/>
                      </a:lnTo>
                      <a:lnTo>
                        <a:pt x="157" y="35"/>
                      </a:lnTo>
                      <a:lnTo>
                        <a:pt x="157" y="35"/>
                      </a:lnTo>
                      <a:lnTo>
                        <a:pt x="157" y="36"/>
                      </a:lnTo>
                      <a:lnTo>
                        <a:pt x="157" y="36"/>
                      </a:lnTo>
                      <a:lnTo>
                        <a:pt x="157" y="38"/>
                      </a:lnTo>
                      <a:lnTo>
                        <a:pt x="159" y="38"/>
                      </a:lnTo>
                      <a:lnTo>
                        <a:pt x="159" y="38"/>
                      </a:lnTo>
                      <a:lnTo>
                        <a:pt x="159" y="38"/>
                      </a:lnTo>
                      <a:lnTo>
                        <a:pt x="159" y="38"/>
                      </a:lnTo>
                      <a:lnTo>
                        <a:pt x="161" y="38"/>
                      </a:lnTo>
                      <a:lnTo>
                        <a:pt x="161" y="38"/>
                      </a:lnTo>
                      <a:lnTo>
                        <a:pt x="161" y="38"/>
                      </a:lnTo>
                      <a:lnTo>
                        <a:pt x="161" y="40"/>
                      </a:lnTo>
                      <a:lnTo>
                        <a:pt x="163" y="40"/>
                      </a:lnTo>
                      <a:lnTo>
                        <a:pt x="163" y="40"/>
                      </a:lnTo>
                      <a:lnTo>
                        <a:pt x="163" y="40"/>
                      </a:lnTo>
                      <a:lnTo>
                        <a:pt x="163" y="40"/>
                      </a:lnTo>
                      <a:lnTo>
                        <a:pt x="163" y="40"/>
                      </a:lnTo>
                      <a:lnTo>
                        <a:pt x="163" y="38"/>
                      </a:lnTo>
                      <a:lnTo>
                        <a:pt x="164" y="38"/>
                      </a:lnTo>
                      <a:lnTo>
                        <a:pt x="164" y="38"/>
                      </a:lnTo>
                      <a:lnTo>
                        <a:pt x="166" y="38"/>
                      </a:lnTo>
                      <a:lnTo>
                        <a:pt x="166" y="38"/>
                      </a:lnTo>
                      <a:lnTo>
                        <a:pt x="166" y="38"/>
                      </a:lnTo>
                      <a:lnTo>
                        <a:pt x="166" y="38"/>
                      </a:lnTo>
                      <a:lnTo>
                        <a:pt x="166" y="38"/>
                      </a:lnTo>
                      <a:lnTo>
                        <a:pt x="168" y="38"/>
                      </a:lnTo>
                      <a:lnTo>
                        <a:pt x="168" y="38"/>
                      </a:lnTo>
                      <a:lnTo>
                        <a:pt x="168" y="40"/>
                      </a:lnTo>
                      <a:lnTo>
                        <a:pt x="170" y="40"/>
                      </a:lnTo>
                      <a:lnTo>
                        <a:pt x="170" y="40"/>
                      </a:lnTo>
                      <a:lnTo>
                        <a:pt x="170" y="40"/>
                      </a:lnTo>
                      <a:lnTo>
                        <a:pt x="170" y="42"/>
                      </a:lnTo>
                      <a:lnTo>
                        <a:pt x="170" y="42"/>
                      </a:lnTo>
                      <a:lnTo>
                        <a:pt x="172" y="42"/>
                      </a:lnTo>
                      <a:lnTo>
                        <a:pt x="172" y="42"/>
                      </a:lnTo>
                      <a:lnTo>
                        <a:pt x="172" y="42"/>
                      </a:lnTo>
                      <a:lnTo>
                        <a:pt x="172" y="42"/>
                      </a:lnTo>
                      <a:lnTo>
                        <a:pt x="172" y="42"/>
                      </a:lnTo>
                      <a:lnTo>
                        <a:pt x="174" y="42"/>
                      </a:lnTo>
                      <a:lnTo>
                        <a:pt x="174" y="42"/>
                      </a:lnTo>
                      <a:lnTo>
                        <a:pt x="176" y="42"/>
                      </a:lnTo>
                      <a:lnTo>
                        <a:pt x="176" y="42"/>
                      </a:lnTo>
                      <a:lnTo>
                        <a:pt x="176" y="42"/>
                      </a:lnTo>
                      <a:lnTo>
                        <a:pt x="176" y="42"/>
                      </a:lnTo>
                      <a:lnTo>
                        <a:pt x="178" y="42"/>
                      </a:lnTo>
                      <a:lnTo>
                        <a:pt x="178" y="42"/>
                      </a:lnTo>
                      <a:lnTo>
                        <a:pt x="178" y="42"/>
                      </a:lnTo>
                      <a:lnTo>
                        <a:pt x="178" y="44"/>
                      </a:lnTo>
                      <a:lnTo>
                        <a:pt x="180" y="44"/>
                      </a:lnTo>
                      <a:lnTo>
                        <a:pt x="180" y="44"/>
                      </a:lnTo>
                      <a:lnTo>
                        <a:pt x="180" y="44"/>
                      </a:lnTo>
                      <a:lnTo>
                        <a:pt x="180" y="46"/>
                      </a:lnTo>
                      <a:lnTo>
                        <a:pt x="180" y="46"/>
                      </a:lnTo>
                      <a:lnTo>
                        <a:pt x="182" y="46"/>
                      </a:lnTo>
                      <a:lnTo>
                        <a:pt x="182" y="46"/>
                      </a:lnTo>
                      <a:lnTo>
                        <a:pt x="182" y="46"/>
                      </a:lnTo>
                      <a:lnTo>
                        <a:pt x="184" y="46"/>
                      </a:lnTo>
                      <a:lnTo>
                        <a:pt x="184" y="46"/>
                      </a:lnTo>
                      <a:lnTo>
                        <a:pt x="184" y="46"/>
                      </a:lnTo>
                      <a:lnTo>
                        <a:pt x="184" y="46"/>
                      </a:lnTo>
                      <a:lnTo>
                        <a:pt x="184" y="48"/>
                      </a:lnTo>
                      <a:lnTo>
                        <a:pt x="184" y="48"/>
                      </a:lnTo>
                      <a:lnTo>
                        <a:pt x="184" y="50"/>
                      </a:lnTo>
                      <a:lnTo>
                        <a:pt x="184" y="50"/>
                      </a:lnTo>
                      <a:lnTo>
                        <a:pt x="184" y="52"/>
                      </a:lnTo>
                      <a:lnTo>
                        <a:pt x="184" y="52"/>
                      </a:lnTo>
                      <a:lnTo>
                        <a:pt x="184" y="54"/>
                      </a:lnTo>
                      <a:lnTo>
                        <a:pt x="184" y="54"/>
                      </a:lnTo>
                      <a:lnTo>
                        <a:pt x="184" y="54"/>
                      </a:lnTo>
                      <a:lnTo>
                        <a:pt x="184" y="56"/>
                      </a:lnTo>
                      <a:lnTo>
                        <a:pt x="184" y="56"/>
                      </a:lnTo>
                      <a:lnTo>
                        <a:pt x="184" y="58"/>
                      </a:lnTo>
                      <a:lnTo>
                        <a:pt x="184" y="58"/>
                      </a:lnTo>
                      <a:lnTo>
                        <a:pt x="184" y="59"/>
                      </a:lnTo>
                      <a:lnTo>
                        <a:pt x="184" y="59"/>
                      </a:lnTo>
                      <a:lnTo>
                        <a:pt x="184" y="61"/>
                      </a:lnTo>
                      <a:lnTo>
                        <a:pt x="184" y="61"/>
                      </a:lnTo>
                      <a:lnTo>
                        <a:pt x="184" y="63"/>
                      </a:lnTo>
                      <a:lnTo>
                        <a:pt x="184" y="63"/>
                      </a:lnTo>
                      <a:lnTo>
                        <a:pt x="184" y="63"/>
                      </a:lnTo>
                      <a:lnTo>
                        <a:pt x="184" y="65"/>
                      </a:lnTo>
                      <a:lnTo>
                        <a:pt x="184" y="65"/>
                      </a:lnTo>
                      <a:lnTo>
                        <a:pt x="184" y="67"/>
                      </a:lnTo>
                      <a:lnTo>
                        <a:pt x="184" y="67"/>
                      </a:lnTo>
                      <a:lnTo>
                        <a:pt x="184" y="69"/>
                      </a:lnTo>
                      <a:lnTo>
                        <a:pt x="184" y="69"/>
                      </a:lnTo>
                      <a:lnTo>
                        <a:pt x="184" y="71"/>
                      </a:lnTo>
                      <a:lnTo>
                        <a:pt x="184" y="71"/>
                      </a:lnTo>
                      <a:lnTo>
                        <a:pt x="184" y="71"/>
                      </a:lnTo>
                      <a:lnTo>
                        <a:pt x="184" y="73"/>
                      </a:lnTo>
                      <a:lnTo>
                        <a:pt x="184" y="73"/>
                      </a:lnTo>
                      <a:lnTo>
                        <a:pt x="184" y="75"/>
                      </a:lnTo>
                      <a:lnTo>
                        <a:pt x="184" y="75"/>
                      </a:lnTo>
                      <a:lnTo>
                        <a:pt x="184" y="77"/>
                      </a:lnTo>
                      <a:lnTo>
                        <a:pt x="184" y="77"/>
                      </a:lnTo>
                      <a:lnTo>
                        <a:pt x="184" y="79"/>
                      </a:lnTo>
                      <a:lnTo>
                        <a:pt x="184" y="79"/>
                      </a:lnTo>
                      <a:lnTo>
                        <a:pt x="184" y="79"/>
                      </a:lnTo>
                      <a:lnTo>
                        <a:pt x="184" y="81"/>
                      </a:lnTo>
                      <a:lnTo>
                        <a:pt x="184" y="81"/>
                      </a:lnTo>
                      <a:lnTo>
                        <a:pt x="184" y="82"/>
                      </a:lnTo>
                      <a:lnTo>
                        <a:pt x="184" y="82"/>
                      </a:lnTo>
                      <a:lnTo>
                        <a:pt x="184" y="84"/>
                      </a:lnTo>
                      <a:lnTo>
                        <a:pt x="184" y="84"/>
                      </a:lnTo>
                      <a:lnTo>
                        <a:pt x="184" y="86"/>
                      </a:lnTo>
                      <a:lnTo>
                        <a:pt x="184" y="86"/>
                      </a:lnTo>
                      <a:lnTo>
                        <a:pt x="184" y="86"/>
                      </a:lnTo>
                      <a:lnTo>
                        <a:pt x="184" y="88"/>
                      </a:lnTo>
                      <a:lnTo>
                        <a:pt x="184" y="88"/>
                      </a:lnTo>
                      <a:lnTo>
                        <a:pt x="184" y="90"/>
                      </a:lnTo>
                      <a:lnTo>
                        <a:pt x="184" y="90"/>
                      </a:lnTo>
                      <a:lnTo>
                        <a:pt x="184" y="92"/>
                      </a:lnTo>
                      <a:lnTo>
                        <a:pt x="184" y="92"/>
                      </a:lnTo>
                      <a:lnTo>
                        <a:pt x="184" y="94"/>
                      </a:lnTo>
                      <a:lnTo>
                        <a:pt x="184" y="94"/>
                      </a:lnTo>
                      <a:lnTo>
                        <a:pt x="184" y="94"/>
                      </a:lnTo>
                      <a:lnTo>
                        <a:pt x="184" y="96"/>
                      </a:lnTo>
                      <a:lnTo>
                        <a:pt x="184" y="96"/>
                      </a:lnTo>
                      <a:lnTo>
                        <a:pt x="184" y="98"/>
                      </a:lnTo>
                      <a:lnTo>
                        <a:pt x="184" y="98"/>
                      </a:lnTo>
                      <a:lnTo>
                        <a:pt x="184" y="100"/>
                      </a:lnTo>
                      <a:lnTo>
                        <a:pt x="184" y="100"/>
                      </a:lnTo>
                      <a:lnTo>
                        <a:pt x="184" y="102"/>
                      </a:lnTo>
                      <a:lnTo>
                        <a:pt x="184" y="102"/>
                      </a:lnTo>
                      <a:lnTo>
                        <a:pt x="184" y="102"/>
                      </a:lnTo>
                      <a:lnTo>
                        <a:pt x="184" y="104"/>
                      </a:lnTo>
                      <a:lnTo>
                        <a:pt x="184" y="104"/>
                      </a:lnTo>
                      <a:lnTo>
                        <a:pt x="184" y="105"/>
                      </a:lnTo>
                      <a:lnTo>
                        <a:pt x="184" y="105"/>
                      </a:lnTo>
                      <a:lnTo>
                        <a:pt x="184" y="107"/>
                      </a:lnTo>
                      <a:lnTo>
                        <a:pt x="184" y="107"/>
                      </a:lnTo>
                      <a:lnTo>
                        <a:pt x="184" y="109"/>
                      </a:lnTo>
                      <a:lnTo>
                        <a:pt x="184" y="109"/>
                      </a:lnTo>
                      <a:lnTo>
                        <a:pt x="184" y="111"/>
                      </a:lnTo>
                      <a:lnTo>
                        <a:pt x="184" y="111"/>
                      </a:lnTo>
                      <a:lnTo>
                        <a:pt x="184" y="111"/>
                      </a:lnTo>
                      <a:lnTo>
                        <a:pt x="184" y="113"/>
                      </a:lnTo>
                      <a:lnTo>
                        <a:pt x="184" y="113"/>
                      </a:lnTo>
                      <a:lnTo>
                        <a:pt x="184" y="115"/>
                      </a:lnTo>
                      <a:lnTo>
                        <a:pt x="184" y="115"/>
                      </a:lnTo>
                      <a:lnTo>
                        <a:pt x="184" y="115"/>
                      </a:lnTo>
                      <a:lnTo>
                        <a:pt x="184" y="117"/>
                      </a:lnTo>
                      <a:lnTo>
                        <a:pt x="184" y="117"/>
                      </a:lnTo>
                      <a:lnTo>
                        <a:pt x="184" y="119"/>
                      </a:lnTo>
                      <a:lnTo>
                        <a:pt x="184" y="119"/>
                      </a:lnTo>
                      <a:lnTo>
                        <a:pt x="184" y="119"/>
                      </a:lnTo>
                      <a:lnTo>
                        <a:pt x="184" y="121"/>
                      </a:lnTo>
                      <a:lnTo>
                        <a:pt x="184" y="121"/>
                      </a:lnTo>
                      <a:lnTo>
                        <a:pt x="184" y="123"/>
                      </a:lnTo>
                      <a:lnTo>
                        <a:pt x="184" y="123"/>
                      </a:lnTo>
                      <a:lnTo>
                        <a:pt x="184" y="125"/>
                      </a:lnTo>
                      <a:lnTo>
                        <a:pt x="184" y="125"/>
                      </a:lnTo>
                      <a:lnTo>
                        <a:pt x="184" y="125"/>
                      </a:lnTo>
                      <a:lnTo>
                        <a:pt x="184" y="127"/>
                      </a:lnTo>
                      <a:lnTo>
                        <a:pt x="184" y="127"/>
                      </a:lnTo>
                      <a:lnTo>
                        <a:pt x="184" y="127"/>
                      </a:lnTo>
                      <a:lnTo>
                        <a:pt x="182" y="127"/>
                      </a:lnTo>
                      <a:lnTo>
                        <a:pt x="182" y="128"/>
                      </a:lnTo>
                      <a:lnTo>
                        <a:pt x="182" y="128"/>
                      </a:lnTo>
                      <a:lnTo>
                        <a:pt x="182" y="128"/>
                      </a:lnTo>
                      <a:lnTo>
                        <a:pt x="182" y="130"/>
                      </a:lnTo>
                      <a:lnTo>
                        <a:pt x="182" y="130"/>
                      </a:lnTo>
                      <a:lnTo>
                        <a:pt x="182" y="130"/>
                      </a:lnTo>
                      <a:lnTo>
                        <a:pt x="182" y="132"/>
                      </a:lnTo>
                      <a:lnTo>
                        <a:pt x="182" y="132"/>
                      </a:lnTo>
                      <a:lnTo>
                        <a:pt x="182" y="134"/>
                      </a:lnTo>
                      <a:lnTo>
                        <a:pt x="184" y="134"/>
                      </a:lnTo>
                      <a:lnTo>
                        <a:pt x="184" y="134"/>
                      </a:lnTo>
                      <a:lnTo>
                        <a:pt x="184" y="134"/>
                      </a:lnTo>
                      <a:lnTo>
                        <a:pt x="184" y="134"/>
                      </a:lnTo>
                      <a:lnTo>
                        <a:pt x="184" y="134"/>
                      </a:lnTo>
                      <a:lnTo>
                        <a:pt x="184" y="136"/>
                      </a:lnTo>
                      <a:lnTo>
                        <a:pt x="184" y="136"/>
                      </a:lnTo>
                      <a:lnTo>
                        <a:pt x="184" y="138"/>
                      </a:lnTo>
                      <a:lnTo>
                        <a:pt x="184" y="138"/>
                      </a:lnTo>
                      <a:lnTo>
                        <a:pt x="184" y="140"/>
                      </a:lnTo>
                      <a:lnTo>
                        <a:pt x="184" y="140"/>
                      </a:lnTo>
                      <a:lnTo>
                        <a:pt x="184" y="142"/>
                      </a:lnTo>
                      <a:lnTo>
                        <a:pt x="184" y="142"/>
                      </a:lnTo>
                      <a:lnTo>
                        <a:pt x="184" y="142"/>
                      </a:lnTo>
                      <a:lnTo>
                        <a:pt x="184" y="144"/>
                      </a:lnTo>
                      <a:lnTo>
                        <a:pt x="184" y="144"/>
                      </a:lnTo>
                      <a:lnTo>
                        <a:pt x="184" y="146"/>
                      </a:lnTo>
                      <a:lnTo>
                        <a:pt x="184" y="146"/>
                      </a:lnTo>
                      <a:lnTo>
                        <a:pt x="184" y="148"/>
                      </a:lnTo>
                      <a:lnTo>
                        <a:pt x="184" y="148"/>
                      </a:lnTo>
                      <a:lnTo>
                        <a:pt x="184" y="150"/>
                      </a:lnTo>
                      <a:lnTo>
                        <a:pt x="184" y="150"/>
                      </a:lnTo>
                      <a:lnTo>
                        <a:pt x="184" y="150"/>
                      </a:lnTo>
                      <a:lnTo>
                        <a:pt x="184" y="151"/>
                      </a:lnTo>
                      <a:lnTo>
                        <a:pt x="184" y="151"/>
                      </a:lnTo>
                      <a:lnTo>
                        <a:pt x="184" y="153"/>
                      </a:lnTo>
                      <a:lnTo>
                        <a:pt x="184" y="153"/>
                      </a:lnTo>
                      <a:lnTo>
                        <a:pt x="184" y="155"/>
                      </a:lnTo>
                      <a:lnTo>
                        <a:pt x="184" y="155"/>
                      </a:lnTo>
                      <a:lnTo>
                        <a:pt x="184" y="157"/>
                      </a:lnTo>
                      <a:lnTo>
                        <a:pt x="184" y="157"/>
                      </a:lnTo>
                      <a:lnTo>
                        <a:pt x="184" y="159"/>
                      </a:lnTo>
                      <a:lnTo>
                        <a:pt x="184" y="159"/>
                      </a:lnTo>
                      <a:lnTo>
                        <a:pt x="184" y="159"/>
                      </a:lnTo>
                      <a:lnTo>
                        <a:pt x="184" y="161"/>
                      </a:lnTo>
                      <a:lnTo>
                        <a:pt x="184" y="161"/>
                      </a:lnTo>
                      <a:lnTo>
                        <a:pt x="184" y="163"/>
                      </a:lnTo>
                      <a:lnTo>
                        <a:pt x="184" y="163"/>
                      </a:lnTo>
                      <a:lnTo>
                        <a:pt x="184" y="165"/>
                      </a:lnTo>
                      <a:lnTo>
                        <a:pt x="184" y="165"/>
                      </a:lnTo>
                      <a:lnTo>
                        <a:pt x="184" y="167"/>
                      </a:lnTo>
                      <a:lnTo>
                        <a:pt x="184" y="167"/>
                      </a:lnTo>
                      <a:lnTo>
                        <a:pt x="184" y="167"/>
                      </a:lnTo>
                      <a:lnTo>
                        <a:pt x="184" y="169"/>
                      </a:lnTo>
                      <a:lnTo>
                        <a:pt x="184" y="169"/>
                      </a:lnTo>
                      <a:lnTo>
                        <a:pt x="184" y="171"/>
                      </a:lnTo>
                      <a:lnTo>
                        <a:pt x="184" y="171"/>
                      </a:lnTo>
                      <a:lnTo>
                        <a:pt x="184" y="172"/>
                      </a:lnTo>
                      <a:lnTo>
                        <a:pt x="184" y="172"/>
                      </a:lnTo>
                      <a:lnTo>
                        <a:pt x="184" y="174"/>
                      </a:lnTo>
                      <a:lnTo>
                        <a:pt x="184" y="174"/>
                      </a:lnTo>
                      <a:lnTo>
                        <a:pt x="184" y="174"/>
                      </a:lnTo>
                      <a:lnTo>
                        <a:pt x="184" y="176"/>
                      </a:lnTo>
                      <a:lnTo>
                        <a:pt x="184" y="176"/>
                      </a:lnTo>
                      <a:lnTo>
                        <a:pt x="184" y="178"/>
                      </a:lnTo>
                      <a:lnTo>
                        <a:pt x="184" y="178"/>
                      </a:lnTo>
                      <a:lnTo>
                        <a:pt x="184" y="180"/>
                      </a:lnTo>
                      <a:lnTo>
                        <a:pt x="184" y="180"/>
                      </a:lnTo>
                      <a:lnTo>
                        <a:pt x="184" y="182"/>
                      </a:lnTo>
                      <a:lnTo>
                        <a:pt x="184" y="182"/>
                      </a:lnTo>
                      <a:lnTo>
                        <a:pt x="184" y="180"/>
                      </a:lnTo>
                      <a:lnTo>
                        <a:pt x="184" y="180"/>
                      </a:lnTo>
                      <a:lnTo>
                        <a:pt x="182" y="180"/>
                      </a:lnTo>
                      <a:lnTo>
                        <a:pt x="182" y="180"/>
                      </a:lnTo>
                      <a:lnTo>
                        <a:pt x="182" y="180"/>
                      </a:lnTo>
                      <a:lnTo>
                        <a:pt x="182" y="180"/>
                      </a:lnTo>
                      <a:lnTo>
                        <a:pt x="182" y="178"/>
                      </a:lnTo>
                      <a:lnTo>
                        <a:pt x="180" y="178"/>
                      </a:lnTo>
                      <a:lnTo>
                        <a:pt x="180" y="178"/>
                      </a:lnTo>
                      <a:lnTo>
                        <a:pt x="180" y="176"/>
                      </a:lnTo>
                      <a:lnTo>
                        <a:pt x="180" y="176"/>
                      </a:lnTo>
                      <a:lnTo>
                        <a:pt x="178" y="176"/>
                      </a:lnTo>
                      <a:lnTo>
                        <a:pt x="178" y="176"/>
                      </a:lnTo>
                      <a:lnTo>
                        <a:pt x="178" y="176"/>
                      </a:lnTo>
                      <a:lnTo>
                        <a:pt x="178" y="174"/>
                      </a:lnTo>
                      <a:lnTo>
                        <a:pt x="178" y="174"/>
                      </a:lnTo>
                      <a:lnTo>
                        <a:pt x="178" y="174"/>
                      </a:lnTo>
                      <a:lnTo>
                        <a:pt x="176" y="174"/>
                      </a:lnTo>
                      <a:lnTo>
                        <a:pt x="176" y="174"/>
                      </a:lnTo>
                      <a:lnTo>
                        <a:pt x="176" y="172"/>
                      </a:lnTo>
                      <a:lnTo>
                        <a:pt x="176" y="172"/>
                      </a:lnTo>
                      <a:lnTo>
                        <a:pt x="176" y="172"/>
                      </a:lnTo>
                      <a:lnTo>
                        <a:pt x="176" y="171"/>
                      </a:lnTo>
                      <a:lnTo>
                        <a:pt x="176" y="171"/>
                      </a:lnTo>
                      <a:lnTo>
                        <a:pt x="176" y="171"/>
                      </a:lnTo>
                      <a:lnTo>
                        <a:pt x="174" y="171"/>
                      </a:lnTo>
                      <a:lnTo>
                        <a:pt x="174" y="169"/>
                      </a:lnTo>
                      <a:lnTo>
                        <a:pt x="174" y="169"/>
                      </a:lnTo>
                      <a:lnTo>
                        <a:pt x="174" y="169"/>
                      </a:lnTo>
                      <a:lnTo>
                        <a:pt x="172" y="169"/>
                      </a:lnTo>
                      <a:lnTo>
                        <a:pt x="172" y="167"/>
                      </a:lnTo>
                      <a:lnTo>
                        <a:pt x="172" y="167"/>
                      </a:lnTo>
                      <a:lnTo>
                        <a:pt x="172" y="167"/>
                      </a:lnTo>
                      <a:lnTo>
                        <a:pt x="172" y="167"/>
                      </a:lnTo>
                      <a:lnTo>
                        <a:pt x="172" y="167"/>
                      </a:lnTo>
                      <a:lnTo>
                        <a:pt x="170" y="167"/>
                      </a:lnTo>
                      <a:lnTo>
                        <a:pt x="170" y="165"/>
                      </a:lnTo>
                      <a:lnTo>
                        <a:pt x="170" y="165"/>
                      </a:lnTo>
                      <a:lnTo>
                        <a:pt x="170" y="165"/>
                      </a:lnTo>
                      <a:lnTo>
                        <a:pt x="170" y="165"/>
                      </a:lnTo>
                      <a:lnTo>
                        <a:pt x="168" y="165"/>
                      </a:lnTo>
                      <a:lnTo>
                        <a:pt x="168" y="163"/>
                      </a:lnTo>
                      <a:lnTo>
                        <a:pt x="168" y="163"/>
                      </a:lnTo>
                      <a:lnTo>
                        <a:pt x="166" y="163"/>
                      </a:lnTo>
                      <a:lnTo>
                        <a:pt x="166" y="163"/>
                      </a:lnTo>
                      <a:lnTo>
                        <a:pt x="166" y="163"/>
                      </a:lnTo>
                      <a:lnTo>
                        <a:pt x="166" y="161"/>
                      </a:lnTo>
                      <a:lnTo>
                        <a:pt x="166" y="161"/>
                      </a:lnTo>
                      <a:lnTo>
                        <a:pt x="166" y="161"/>
                      </a:lnTo>
                      <a:lnTo>
                        <a:pt x="166" y="159"/>
                      </a:lnTo>
                      <a:lnTo>
                        <a:pt x="164" y="159"/>
                      </a:lnTo>
                      <a:lnTo>
                        <a:pt x="164" y="159"/>
                      </a:lnTo>
                      <a:lnTo>
                        <a:pt x="163" y="159"/>
                      </a:lnTo>
                      <a:lnTo>
                        <a:pt x="163" y="159"/>
                      </a:lnTo>
                      <a:lnTo>
                        <a:pt x="163" y="159"/>
                      </a:lnTo>
                      <a:lnTo>
                        <a:pt x="161" y="159"/>
                      </a:lnTo>
                      <a:lnTo>
                        <a:pt x="161" y="159"/>
                      </a:lnTo>
                      <a:lnTo>
                        <a:pt x="161" y="161"/>
                      </a:lnTo>
                      <a:lnTo>
                        <a:pt x="161" y="161"/>
                      </a:lnTo>
                      <a:lnTo>
                        <a:pt x="159" y="161"/>
                      </a:lnTo>
                      <a:lnTo>
                        <a:pt x="159" y="161"/>
                      </a:lnTo>
                      <a:lnTo>
                        <a:pt x="159" y="161"/>
                      </a:lnTo>
                      <a:lnTo>
                        <a:pt x="157" y="161"/>
                      </a:lnTo>
                      <a:lnTo>
                        <a:pt x="157" y="161"/>
                      </a:lnTo>
                      <a:lnTo>
                        <a:pt x="157" y="161"/>
                      </a:lnTo>
                      <a:lnTo>
                        <a:pt x="155" y="161"/>
                      </a:lnTo>
                      <a:lnTo>
                        <a:pt x="155" y="161"/>
                      </a:lnTo>
                      <a:lnTo>
                        <a:pt x="155" y="161"/>
                      </a:lnTo>
                      <a:lnTo>
                        <a:pt x="155" y="161"/>
                      </a:lnTo>
                      <a:lnTo>
                        <a:pt x="153" y="161"/>
                      </a:lnTo>
                      <a:lnTo>
                        <a:pt x="153" y="159"/>
                      </a:lnTo>
                      <a:lnTo>
                        <a:pt x="153" y="159"/>
                      </a:lnTo>
                      <a:lnTo>
                        <a:pt x="151" y="159"/>
                      </a:lnTo>
                      <a:lnTo>
                        <a:pt x="151" y="161"/>
                      </a:lnTo>
                      <a:lnTo>
                        <a:pt x="151" y="161"/>
                      </a:lnTo>
                      <a:lnTo>
                        <a:pt x="151" y="161"/>
                      </a:lnTo>
                      <a:lnTo>
                        <a:pt x="151" y="161"/>
                      </a:lnTo>
                      <a:lnTo>
                        <a:pt x="149" y="161"/>
                      </a:lnTo>
                      <a:lnTo>
                        <a:pt x="149" y="163"/>
                      </a:lnTo>
                      <a:lnTo>
                        <a:pt x="151" y="163"/>
                      </a:lnTo>
                      <a:lnTo>
                        <a:pt x="151" y="163"/>
                      </a:lnTo>
                      <a:lnTo>
                        <a:pt x="151" y="165"/>
                      </a:lnTo>
                      <a:lnTo>
                        <a:pt x="151" y="165"/>
                      </a:lnTo>
                      <a:lnTo>
                        <a:pt x="149" y="165"/>
                      </a:lnTo>
                      <a:lnTo>
                        <a:pt x="149" y="165"/>
                      </a:lnTo>
                      <a:lnTo>
                        <a:pt x="149" y="167"/>
                      </a:lnTo>
                      <a:lnTo>
                        <a:pt x="149" y="167"/>
                      </a:lnTo>
                      <a:lnTo>
                        <a:pt x="147" y="167"/>
                      </a:lnTo>
                      <a:lnTo>
                        <a:pt x="147" y="167"/>
                      </a:lnTo>
                      <a:lnTo>
                        <a:pt x="145" y="167"/>
                      </a:lnTo>
                      <a:lnTo>
                        <a:pt x="145" y="167"/>
                      </a:lnTo>
                      <a:lnTo>
                        <a:pt x="145" y="167"/>
                      </a:lnTo>
                      <a:lnTo>
                        <a:pt x="143" y="167"/>
                      </a:lnTo>
                      <a:lnTo>
                        <a:pt x="143" y="165"/>
                      </a:lnTo>
                      <a:lnTo>
                        <a:pt x="143" y="165"/>
                      </a:lnTo>
                      <a:lnTo>
                        <a:pt x="143" y="165"/>
                      </a:lnTo>
                      <a:lnTo>
                        <a:pt x="141" y="165"/>
                      </a:lnTo>
                      <a:lnTo>
                        <a:pt x="141" y="165"/>
                      </a:lnTo>
                      <a:lnTo>
                        <a:pt x="141" y="165"/>
                      </a:lnTo>
                      <a:lnTo>
                        <a:pt x="141" y="165"/>
                      </a:lnTo>
                      <a:lnTo>
                        <a:pt x="140" y="165"/>
                      </a:lnTo>
                      <a:lnTo>
                        <a:pt x="140" y="167"/>
                      </a:lnTo>
                      <a:lnTo>
                        <a:pt x="140" y="167"/>
                      </a:lnTo>
                      <a:lnTo>
                        <a:pt x="140" y="167"/>
                      </a:lnTo>
                      <a:lnTo>
                        <a:pt x="140" y="167"/>
                      </a:lnTo>
                      <a:lnTo>
                        <a:pt x="138" y="167"/>
                      </a:lnTo>
                      <a:lnTo>
                        <a:pt x="138" y="167"/>
                      </a:lnTo>
                      <a:lnTo>
                        <a:pt x="136" y="167"/>
                      </a:lnTo>
                      <a:lnTo>
                        <a:pt x="136" y="167"/>
                      </a:lnTo>
                      <a:lnTo>
                        <a:pt x="136" y="167"/>
                      </a:lnTo>
                      <a:lnTo>
                        <a:pt x="136" y="167"/>
                      </a:lnTo>
                      <a:lnTo>
                        <a:pt x="134" y="167"/>
                      </a:lnTo>
                      <a:lnTo>
                        <a:pt x="134" y="167"/>
                      </a:lnTo>
                      <a:lnTo>
                        <a:pt x="134" y="167"/>
                      </a:lnTo>
                      <a:lnTo>
                        <a:pt x="132" y="167"/>
                      </a:lnTo>
                      <a:lnTo>
                        <a:pt x="132" y="167"/>
                      </a:lnTo>
                      <a:lnTo>
                        <a:pt x="130" y="167"/>
                      </a:lnTo>
                      <a:lnTo>
                        <a:pt x="130" y="167"/>
                      </a:lnTo>
                      <a:lnTo>
                        <a:pt x="130" y="167"/>
                      </a:lnTo>
                      <a:lnTo>
                        <a:pt x="128" y="167"/>
                      </a:lnTo>
                      <a:lnTo>
                        <a:pt x="128" y="167"/>
                      </a:lnTo>
                      <a:lnTo>
                        <a:pt x="128" y="167"/>
                      </a:lnTo>
                      <a:lnTo>
                        <a:pt x="128" y="167"/>
                      </a:lnTo>
                      <a:lnTo>
                        <a:pt x="126" y="167"/>
                      </a:lnTo>
                      <a:lnTo>
                        <a:pt x="126" y="167"/>
                      </a:lnTo>
                      <a:lnTo>
                        <a:pt x="126" y="167"/>
                      </a:lnTo>
                      <a:lnTo>
                        <a:pt x="126" y="165"/>
                      </a:lnTo>
                      <a:lnTo>
                        <a:pt x="126" y="165"/>
                      </a:lnTo>
                      <a:lnTo>
                        <a:pt x="126" y="165"/>
                      </a:lnTo>
                      <a:lnTo>
                        <a:pt x="126" y="163"/>
                      </a:lnTo>
                      <a:lnTo>
                        <a:pt x="126" y="163"/>
                      </a:lnTo>
                      <a:lnTo>
                        <a:pt x="126" y="161"/>
                      </a:lnTo>
                      <a:lnTo>
                        <a:pt x="126" y="161"/>
                      </a:lnTo>
                      <a:lnTo>
                        <a:pt x="128" y="161"/>
                      </a:lnTo>
                      <a:lnTo>
                        <a:pt x="128" y="159"/>
                      </a:lnTo>
                      <a:lnTo>
                        <a:pt x="128" y="159"/>
                      </a:lnTo>
                      <a:lnTo>
                        <a:pt x="128" y="159"/>
                      </a:lnTo>
                      <a:lnTo>
                        <a:pt x="128" y="159"/>
                      </a:lnTo>
                      <a:lnTo>
                        <a:pt x="128" y="159"/>
                      </a:lnTo>
                      <a:lnTo>
                        <a:pt x="128" y="157"/>
                      </a:lnTo>
                      <a:lnTo>
                        <a:pt x="128" y="157"/>
                      </a:lnTo>
                      <a:lnTo>
                        <a:pt x="128" y="155"/>
                      </a:lnTo>
                      <a:lnTo>
                        <a:pt x="130" y="155"/>
                      </a:lnTo>
                      <a:lnTo>
                        <a:pt x="130" y="155"/>
                      </a:lnTo>
                      <a:lnTo>
                        <a:pt x="130" y="153"/>
                      </a:lnTo>
                      <a:lnTo>
                        <a:pt x="130" y="153"/>
                      </a:lnTo>
                      <a:lnTo>
                        <a:pt x="130" y="153"/>
                      </a:lnTo>
                      <a:lnTo>
                        <a:pt x="130" y="151"/>
                      </a:lnTo>
                      <a:lnTo>
                        <a:pt x="130" y="151"/>
                      </a:lnTo>
                      <a:lnTo>
                        <a:pt x="130" y="151"/>
                      </a:lnTo>
                      <a:lnTo>
                        <a:pt x="132" y="151"/>
                      </a:lnTo>
                      <a:lnTo>
                        <a:pt x="132" y="150"/>
                      </a:lnTo>
                      <a:lnTo>
                        <a:pt x="132" y="150"/>
                      </a:lnTo>
                      <a:lnTo>
                        <a:pt x="132" y="150"/>
                      </a:lnTo>
                      <a:lnTo>
                        <a:pt x="132" y="150"/>
                      </a:lnTo>
                      <a:lnTo>
                        <a:pt x="134" y="150"/>
                      </a:lnTo>
                      <a:lnTo>
                        <a:pt x="134" y="148"/>
                      </a:lnTo>
                      <a:lnTo>
                        <a:pt x="134" y="148"/>
                      </a:lnTo>
                      <a:lnTo>
                        <a:pt x="134" y="148"/>
                      </a:lnTo>
                      <a:lnTo>
                        <a:pt x="134" y="148"/>
                      </a:lnTo>
                      <a:lnTo>
                        <a:pt x="136" y="148"/>
                      </a:lnTo>
                      <a:lnTo>
                        <a:pt x="136" y="146"/>
                      </a:lnTo>
                      <a:lnTo>
                        <a:pt x="136" y="146"/>
                      </a:lnTo>
                      <a:lnTo>
                        <a:pt x="136" y="146"/>
                      </a:lnTo>
                      <a:lnTo>
                        <a:pt x="136" y="146"/>
                      </a:lnTo>
                      <a:lnTo>
                        <a:pt x="138" y="146"/>
                      </a:lnTo>
                      <a:lnTo>
                        <a:pt x="138" y="146"/>
                      </a:lnTo>
                      <a:lnTo>
                        <a:pt x="140" y="146"/>
                      </a:lnTo>
                      <a:lnTo>
                        <a:pt x="140" y="144"/>
                      </a:lnTo>
                      <a:lnTo>
                        <a:pt x="140" y="144"/>
                      </a:lnTo>
                      <a:lnTo>
                        <a:pt x="140" y="144"/>
                      </a:lnTo>
                      <a:lnTo>
                        <a:pt x="141" y="144"/>
                      </a:lnTo>
                      <a:lnTo>
                        <a:pt x="141" y="144"/>
                      </a:lnTo>
                      <a:lnTo>
                        <a:pt x="143" y="144"/>
                      </a:lnTo>
                      <a:lnTo>
                        <a:pt x="143" y="144"/>
                      </a:lnTo>
                      <a:lnTo>
                        <a:pt x="143" y="144"/>
                      </a:lnTo>
                      <a:lnTo>
                        <a:pt x="143" y="144"/>
                      </a:lnTo>
                      <a:lnTo>
                        <a:pt x="145" y="144"/>
                      </a:lnTo>
                      <a:lnTo>
                        <a:pt x="145" y="144"/>
                      </a:lnTo>
                      <a:lnTo>
                        <a:pt x="145" y="144"/>
                      </a:lnTo>
                      <a:lnTo>
                        <a:pt x="145" y="142"/>
                      </a:lnTo>
                      <a:lnTo>
                        <a:pt x="145" y="142"/>
                      </a:lnTo>
                      <a:lnTo>
                        <a:pt x="145" y="142"/>
                      </a:lnTo>
                      <a:lnTo>
                        <a:pt x="145" y="142"/>
                      </a:lnTo>
                      <a:lnTo>
                        <a:pt x="143" y="142"/>
                      </a:lnTo>
                      <a:lnTo>
                        <a:pt x="143" y="142"/>
                      </a:lnTo>
                      <a:lnTo>
                        <a:pt x="143" y="140"/>
                      </a:lnTo>
                      <a:lnTo>
                        <a:pt x="145" y="140"/>
                      </a:lnTo>
                      <a:lnTo>
                        <a:pt x="145" y="140"/>
                      </a:lnTo>
                      <a:lnTo>
                        <a:pt x="145" y="138"/>
                      </a:lnTo>
                      <a:lnTo>
                        <a:pt x="143" y="138"/>
                      </a:lnTo>
                      <a:lnTo>
                        <a:pt x="143" y="138"/>
                      </a:lnTo>
                      <a:lnTo>
                        <a:pt x="143" y="138"/>
                      </a:lnTo>
                      <a:lnTo>
                        <a:pt x="143" y="138"/>
                      </a:lnTo>
                      <a:lnTo>
                        <a:pt x="143" y="136"/>
                      </a:lnTo>
                      <a:lnTo>
                        <a:pt x="141" y="136"/>
                      </a:lnTo>
                      <a:lnTo>
                        <a:pt x="141" y="136"/>
                      </a:lnTo>
                      <a:lnTo>
                        <a:pt x="141" y="134"/>
                      </a:lnTo>
                      <a:lnTo>
                        <a:pt x="141" y="134"/>
                      </a:lnTo>
                      <a:lnTo>
                        <a:pt x="143" y="134"/>
                      </a:lnTo>
                      <a:lnTo>
                        <a:pt x="143" y="134"/>
                      </a:lnTo>
                      <a:lnTo>
                        <a:pt x="143" y="134"/>
                      </a:lnTo>
                      <a:lnTo>
                        <a:pt x="143" y="132"/>
                      </a:lnTo>
                      <a:lnTo>
                        <a:pt x="143" y="132"/>
                      </a:lnTo>
                      <a:lnTo>
                        <a:pt x="143" y="132"/>
                      </a:lnTo>
                      <a:lnTo>
                        <a:pt x="143" y="130"/>
                      </a:lnTo>
                      <a:lnTo>
                        <a:pt x="143" y="130"/>
                      </a:lnTo>
                      <a:lnTo>
                        <a:pt x="143" y="130"/>
                      </a:lnTo>
                      <a:lnTo>
                        <a:pt x="143" y="128"/>
                      </a:lnTo>
                      <a:lnTo>
                        <a:pt x="143" y="128"/>
                      </a:lnTo>
                      <a:lnTo>
                        <a:pt x="143" y="128"/>
                      </a:lnTo>
                      <a:lnTo>
                        <a:pt x="143" y="127"/>
                      </a:lnTo>
                      <a:lnTo>
                        <a:pt x="141" y="127"/>
                      </a:lnTo>
                      <a:lnTo>
                        <a:pt x="141" y="127"/>
                      </a:lnTo>
                      <a:lnTo>
                        <a:pt x="141" y="127"/>
                      </a:lnTo>
                      <a:lnTo>
                        <a:pt x="141" y="127"/>
                      </a:lnTo>
                      <a:lnTo>
                        <a:pt x="140" y="127"/>
                      </a:lnTo>
                      <a:lnTo>
                        <a:pt x="140" y="125"/>
                      </a:lnTo>
                      <a:lnTo>
                        <a:pt x="140" y="125"/>
                      </a:lnTo>
                      <a:lnTo>
                        <a:pt x="140" y="125"/>
                      </a:lnTo>
                      <a:lnTo>
                        <a:pt x="140" y="123"/>
                      </a:lnTo>
                      <a:lnTo>
                        <a:pt x="140" y="123"/>
                      </a:lnTo>
                      <a:lnTo>
                        <a:pt x="140" y="123"/>
                      </a:lnTo>
                      <a:lnTo>
                        <a:pt x="140" y="121"/>
                      </a:lnTo>
                      <a:lnTo>
                        <a:pt x="140" y="121"/>
                      </a:lnTo>
                      <a:lnTo>
                        <a:pt x="140" y="119"/>
                      </a:lnTo>
                      <a:lnTo>
                        <a:pt x="138" y="119"/>
                      </a:lnTo>
                      <a:lnTo>
                        <a:pt x="138" y="119"/>
                      </a:lnTo>
                      <a:lnTo>
                        <a:pt x="138" y="119"/>
                      </a:lnTo>
                      <a:lnTo>
                        <a:pt x="138" y="119"/>
                      </a:lnTo>
                      <a:lnTo>
                        <a:pt x="138" y="117"/>
                      </a:lnTo>
                      <a:lnTo>
                        <a:pt x="138" y="117"/>
                      </a:lnTo>
                      <a:lnTo>
                        <a:pt x="138" y="115"/>
                      </a:lnTo>
                      <a:lnTo>
                        <a:pt x="136" y="115"/>
                      </a:lnTo>
                      <a:lnTo>
                        <a:pt x="136" y="115"/>
                      </a:lnTo>
                      <a:lnTo>
                        <a:pt x="136" y="113"/>
                      </a:lnTo>
                      <a:lnTo>
                        <a:pt x="136" y="113"/>
                      </a:lnTo>
                      <a:lnTo>
                        <a:pt x="136" y="113"/>
                      </a:lnTo>
                      <a:lnTo>
                        <a:pt x="136" y="113"/>
                      </a:lnTo>
                      <a:lnTo>
                        <a:pt x="136" y="111"/>
                      </a:lnTo>
                      <a:lnTo>
                        <a:pt x="134" y="111"/>
                      </a:lnTo>
                      <a:lnTo>
                        <a:pt x="134" y="111"/>
                      </a:lnTo>
                      <a:lnTo>
                        <a:pt x="134" y="111"/>
                      </a:lnTo>
                      <a:lnTo>
                        <a:pt x="134" y="111"/>
                      </a:lnTo>
                      <a:lnTo>
                        <a:pt x="134" y="111"/>
                      </a:lnTo>
                      <a:lnTo>
                        <a:pt x="134" y="109"/>
                      </a:lnTo>
                      <a:lnTo>
                        <a:pt x="134" y="109"/>
                      </a:lnTo>
                      <a:lnTo>
                        <a:pt x="134" y="107"/>
                      </a:lnTo>
                      <a:lnTo>
                        <a:pt x="134" y="107"/>
                      </a:lnTo>
                      <a:lnTo>
                        <a:pt x="134" y="105"/>
                      </a:lnTo>
                      <a:lnTo>
                        <a:pt x="132" y="105"/>
                      </a:lnTo>
                      <a:lnTo>
                        <a:pt x="132" y="105"/>
                      </a:lnTo>
                      <a:lnTo>
                        <a:pt x="130" y="105"/>
                      </a:lnTo>
                      <a:lnTo>
                        <a:pt x="130" y="105"/>
                      </a:lnTo>
                      <a:lnTo>
                        <a:pt x="130" y="104"/>
                      </a:lnTo>
                      <a:lnTo>
                        <a:pt x="130" y="104"/>
                      </a:lnTo>
                      <a:lnTo>
                        <a:pt x="130" y="104"/>
                      </a:lnTo>
                      <a:lnTo>
                        <a:pt x="130" y="104"/>
                      </a:lnTo>
                      <a:lnTo>
                        <a:pt x="130" y="104"/>
                      </a:lnTo>
                      <a:lnTo>
                        <a:pt x="128" y="104"/>
                      </a:lnTo>
                      <a:lnTo>
                        <a:pt x="128" y="104"/>
                      </a:lnTo>
                      <a:lnTo>
                        <a:pt x="128" y="104"/>
                      </a:lnTo>
                      <a:lnTo>
                        <a:pt x="128" y="104"/>
                      </a:lnTo>
                      <a:lnTo>
                        <a:pt x="128" y="104"/>
                      </a:lnTo>
                      <a:lnTo>
                        <a:pt x="128" y="104"/>
                      </a:lnTo>
                      <a:lnTo>
                        <a:pt x="128" y="102"/>
                      </a:lnTo>
                      <a:lnTo>
                        <a:pt x="128" y="102"/>
                      </a:lnTo>
                      <a:lnTo>
                        <a:pt x="126" y="102"/>
                      </a:lnTo>
                      <a:lnTo>
                        <a:pt x="126" y="102"/>
                      </a:lnTo>
                      <a:lnTo>
                        <a:pt x="126" y="102"/>
                      </a:lnTo>
                      <a:lnTo>
                        <a:pt x="124" y="102"/>
                      </a:lnTo>
                      <a:lnTo>
                        <a:pt x="124" y="100"/>
                      </a:lnTo>
                      <a:lnTo>
                        <a:pt x="124" y="100"/>
                      </a:lnTo>
                      <a:lnTo>
                        <a:pt x="124" y="102"/>
                      </a:lnTo>
                      <a:lnTo>
                        <a:pt x="124" y="102"/>
                      </a:lnTo>
                      <a:lnTo>
                        <a:pt x="124" y="100"/>
                      </a:lnTo>
                      <a:lnTo>
                        <a:pt x="122" y="100"/>
                      </a:lnTo>
                      <a:lnTo>
                        <a:pt x="122" y="100"/>
                      </a:lnTo>
                      <a:lnTo>
                        <a:pt x="122" y="100"/>
                      </a:lnTo>
                      <a:lnTo>
                        <a:pt x="122" y="98"/>
                      </a:lnTo>
                      <a:lnTo>
                        <a:pt x="122" y="98"/>
                      </a:lnTo>
                      <a:lnTo>
                        <a:pt x="120" y="98"/>
                      </a:lnTo>
                      <a:lnTo>
                        <a:pt x="120" y="98"/>
                      </a:lnTo>
                      <a:lnTo>
                        <a:pt x="120" y="96"/>
                      </a:lnTo>
                      <a:lnTo>
                        <a:pt x="120" y="96"/>
                      </a:lnTo>
                      <a:lnTo>
                        <a:pt x="119" y="96"/>
                      </a:lnTo>
                      <a:lnTo>
                        <a:pt x="119" y="96"/>
                      </a:lnTo>
                      <a:lnTo>
                        <a:pt x="119" y="96"/>
                      </a:lnTo>
                      <a:lnTo>
                        <a:pt x="119" y="96"/>
                      </a:lnTo>
                      <a:lnTo>
                        <a:pt x="117" y="96"/>
                      </a:lnTo>
                      <a:lnTo>
                        <a:pt x="117" y="96"/>
                      </a:lnTo>
                      <a:lnTo>
                        <a:pt x="117" y="96"/>
                      </a:lnTo>
                      <a:lnTo>
                        <a:pt x="117" y="94"/>
                      </a:lnTo>
                      <a:lnTo>
                        <a:pt x="115" y="94"/>
                      </a:lnTo>
                      <a:lnTo>
                        <a:pt x="115" y="94"/>
                      </a:lnTo>
                      <a:lnTo>
                        <a:pt x="113" y="94"/>
                      </a:lnTo>
                      <a:lnTo>
                        <a:pt x="113" y="94"/>
                      </a:lnTo>
                      <a:lnTo>
                        <a:pt x="113" y="94"/>
                      </a:lnTo>
                      <a:lnTo>
                        <a:pt x="113" y="94"/>
                      </a:lnTo>
                      <a:lnTo>
                        <a:pt x="111" y="94"/>
                      </a:lnTo>
                      <a:lnTo>
                        <a:pt x="111" y="94"/>
                      </a:lnTo>
                      <a:lnTo>
                        <a:pt x="111" y="94"/>
                      </a:lnTo>
                      <a:lnTo>
                        <a:pt x="109" y="94"/>
                      </a:lnTo>
                      <a:lnTo>
                        <a:pt x="109" y="94"/>
                      </a:lnTo>
                      <a:lnTo>
                        <a:pt x="109" y="92"/>
                      </a:lnTo>
                      <a:lnTo>
                        <a:pt x="109" y="92"/>
                      </a:lnTo>
                      <a:lnTo>
                        <a:pt x="107" y="92"/>
                      </a:lnTo>
                      <a:lnTo>
                        <a:pt x="107" y="92"/>
                      </a:lnTo>
                      <a:lnTo>
                        <a:pt x="107" y="92"/>
                      </a:lnTo>
                      <a:lnTo>
                        <a:pt x="107" y="92"/>
                      </a:lnTo>
                      <a:lnTo>
                        <a:pt x="105" y="92"/>
                      </a:lnTo>
                      <a:lnTo>
                        <a:pt x="105" y="90"/>
                      </a:lnTo>
                      <a:lnTo>
                        <a:pt x="105" y="90"/>
                      </a:lnTo>
                      <a:lnTo>
                        <a:pt x="103" y="90"/>
                      </a:lnTo>
                      <a:lnTo>
                        <a:pt x="103" y="90"/>
                      </a:lnTo>
                      <a:lnTo>
                        <a:pt x="103" y="90"/>
                      </a:lnTo>
                      <a:lnTo>
                        <a:pt x="103" y="90"/>
                      </a:lnTo>
                      <a:lnTo>
                        <a:pt x="101" y="90"/>
                      </a:lnTo>
                      <a:lnTo>
                        <a:pt x="101" y="88"/>
                      </a:lnTo>
                      <a:lnTo>
                        <a:pt x="101" y="88"/>
                      </a:lnTo>
                      <a:lnTo>
                        <a:pt x="101" y="88"/>
                      </a:lnTo>
                      <a:lnTo>
                        <a:pt x="99" y="88"/>
                      </a:lnTo>
                      <a:lnTo>
                        <a:pt x="99" y="88"/>
                      </a:lnTo>
                      <a:lnTo>
                        <a:pt x="99" y="88"/>
                      </a:lnTo>
                      <a:lnTo>
                        <a:pt x="97" y="88"/>
                      </a:lnTo>
                      <a:lnTo>
                        <a:pt x="97" y="86"/>
                      </a:lnTo>
                      <a:lnTo>
                        <a:pt x="97" y="86"/>
                      </a:lnTo>
                      <a:lnTo>
                        <a:pt x="97" y="86"/>
                      </a:lnTo>
                      <a:lnTo>
                        <a:pt x="97" y="86"/>
                      </a:lnTo>
                      <a:lnTo>
                        <a:pt x="96" y="86"/>
                      </a:lnTo>
                      <a:lnTo>
                        <a:pt x="96" y="86"/>
                      </a:lnTo>
                      <a:lnTo>
                        <a:pt x="96" y="86"/>
                      </a:lnTo>
                      <a:lnTo>
                        <a:pt x="96" y="86"/>
                      </a:lnTo>
                      <a:lnTo>
                        <a:pt x="94" y="86"/>
                      </a:lnTo>
                      <a:lnTo>
                        <a:pt x="94" y="86"/>
                      </a:lnTo>
                      <a:lnTo>
                        <a:pt x="92" y="86"/>
                      </a:lnTo>
                      <a:lnTo>
                        <a:pt x="92" y="86"/>
                      </a:lnTo>
                      <a:lnTo>
                        <a:pt x="92" y="86"/>
                      </a:lnTo>
                      <a:lnTo>
                        <a:pt x="90" y="86"/>
                      </a:lnTo>
                      <a:lnTo>
                        <a:pt x="90" y="86"/>
                      </a:lnTo>
                      <a:lnTo>
                        <a:pt x="90" y="84"/>
                      </a:lnTo>
                      <a:lnTo>
                        <a:pt x="90" y="84"/>
                      </a:lnTo>
                      <a:lnTo>
                        <a:pt x="88" y="84"/>
                      </a:lnTo>
                      <a:lnTo>
                        <a:pt x="88" y="84"/>
                      </a:lnTo>
                      <a:lnTo>
                        <a:pt x="86" y="84"/>
                      </a:lnTo>
                      <a:lnTo>
                        <a:pt x="86" y="84"/>
                      </a:lnTo>
                      <a:lnTo>
                        <a:pt x="86" y="84"/>
                      </a:lnTo>
                      <a:lnTo>
                        <a:pt x="84" y="84"/>
                      </a:lnTo>
                      <a:lnTo>
                        <a:pt x="84" y="86"/>
                      </a:lnTo>
                      <a:lnTo>
                        <a:pt x="84" y="86"/>
                      </a:lnTo>
                      <a:lnTo>
                        <a:pt x="84" y="86"/>
                      </a:lnTo>
                      <a:lnTo>
                        <a:pt x="84" y="84"/>
                      </a:lnTo>
                      <a:lnTo>
                        <a:pt x="82" y="84"/>
                      </a:lnTo>
                      <a:lnTo>
                        <a:pt x="82" y="84"/>
                      </a:lnTo>
                      <a:lnTo>
                        <a:pt x="82" y="84"/>
                      </a:lnTo>
                      <a:lnTo>
                        <a:pt x="80" y="84"/>
                      </a:lnTo>
                      <a:lnTo>
                        <a:pt x="80" y="84"/>
                      </a:lnTo>
                      <a:lnTo>
                        <a:pt x="80" y="82"/>
                      </a:lnTo>
                      <a:lnTo>
                        <a:pt x="80" y="82"/>
                      </a:lnTo>
                      <a:lnTo>
                        <a:pt x="80" y="82"/>
                      </a:lnTo>
                      <a:lnTo>
                        <a:pt x="78" y="82"/>
                      </a:lnTo>
                      <a:lnTo>
                        <a:pt x="78" y="81"/>
                      </a:lnTo>
                      <a:lnTo>
                        <a:pt x="78" y="81"/>
                      </a:lnTo>
                      <a:lnTo>
                        <a:pt x="76" y="81"/>
                      </a:lnTo>
                      <a:lnTo>
                        <a:pt x="76" y="81"/>
                      </a:lnTo>
                      <a:lnTo>
                        <a:pt x="76" y="81"/>
                      </a:lnTo>
                      <a:lnTo>
                        <a:pt x="76" y="81"/>
                      </a:lnTo>
                      <a:lnTo>
                        <a:pt x="76" y="79"/>
                      </a:lnTo>
                      <a:lnTo>
                        <a:pt x="74" y="79"/>
                      </a:lnTo>
                      <a:lnTo>
                        <a:pt x="74" y="79"/>
                      </a:lnTo>
                      <a:lnTo>
                        <a:pt x="74" y="79"/>
                      </a:lnTo>
                      <a:lnTo>
                        <a:pt x="74" y="79"/>
                      </a:lnTo>
                      <a:lnTo>
                        <a:pt x="74" y="79"/>
                      </a:lnTo>
                      <a:lnTo>
                        <a:pt x="73" y="79"/>
                      </a:lnTo>
                      <a:lnTo>
                        <a:pt x="73" y="77"/>
                      </a:lnTo>
                      <a:lnTo>
                        <a:pt x="74" y="77"/>
                      </a:lnTo>
                      <a:lnTo>
                        <a:pt x="74" y="77"/>
                      </a:lnTo>
                      <a:lnTo>
                        <a:pt x="74" y="75"/>
                      </a:lnTo>
                      <a:lnTo>
                        <a:pt x="73" y="75"/>
                      </a:lnTo>
                      <a:lnTo>
                        <a:pt x="73" y="77"/>
                      </a:lnTo>
                      <a:lnTo>
                        <a:pt x="73" y="77"/>
                      </a:lnTo>
                      <a:lnTo>
                        <a:pt x="71" y="77"/>
                      </a:lnTo>
                      <a:lnTo>
                        <a:pt x="71" y="77"/>
                      </a:lnTo>
                      <a:lnTo>
                        <a:pt x="71" y="77"/>
                      </a:lnTo>
                      <a:lnTo>
                        <a:pt x="69" y="77"/>
                      </a:lnTo>
                      <a:lnTo>
                        <a:pt x="69" y="77"/>
                      </a:lnTo>
                      <a:lnTo>
                        <a:pt x="69" y="77"/>
                      </a:lnTo>
                      <a:lnTo>
                        <a:pt x="69" y="77"/>
                      </a:lnTo>
                      <a:lnTo>
                        <a:pt x="67" y="77"/>
                      </a:lnTo>
                      <a:lnTo>
                        <a:pt x="67" y="77"/>
                      </a:lnTo>
                      <a:lnTo>
                        <a:pt x="67" y="77"/>
                      </a:lnTo>
                      <a:lnTo>
                        <a:pt x="65" y="77"/>
                      </a:lnTo>
                      <a:lnTo>
                        <a:pt x="65" y="77"/>
                      </a:lnTo>
                      <a:lnTo>
                        <a:pt x="65" y="75"/>
                      </a:lnTo>
                      <a:lnTo>
                        <a:pt x="65" y="75"/>
                      </a:lnTo>
                      <a:lnTo>
                        <a:pt x="63" y="75"/>
                      </a:lnTo>
                      <a:lnTo>
                        <a:pt x="63" y="75"/>
                      </a:lnTo>
                      <a:lnTo>
                        <a:pt x="63" y="73"/>
                      </a:lnTo>
                      <a:lnTo>
                        <a:pt x="63" y="73"/>
                      </a:lnTo>
                      <a:lnTo>
                        <a:pt x="63" y="73"/>
                      </a:lnTo>
                      <a:lnTo>
                        <a:pt x="63" y="73"/>
                      </a:lnTo>
                      <a:lnTo>
                        <a:pt x="63" y="73"/>
                      </a:lnTo>
                      <a:lnTo>
                        <a:pt x="61" y="73"/>
                      </a:lnTo>
                      <a:lnTo>
                        <a:pt x="61" y="73"/>
                      </a:lnTo>
                      <a:lnTo>
                        <a:pt x="61" y="73"/>
                      </a:lnTo>
                      <a:lnTo>
                        <a:pt x="61" y="71"/>
                      </a:lnTo>
                      <a:lnTo>
                        <a:pt x="61" y="71"/>
                      </a:lnTo>
                      <a:lnTo>
                        <a:pt x="59" y="71"/>
                      </a:lnTo>
                      <a:lnTo>
                        <a:pt x="59" y="71"/>
                      </a:lnTo>
                      <a:lnTo>
                        <a:pt x="59" y="71"/>
                      </a:lnTo>
                      <a:lnTo>
                        <a:pt x="59" y="69"/>
                      </a:lnTo>
                      <a:lnTo>
                        <a:pt x="59" y="69"/>
                      </a:lnTo>
                      <a:lnTo>
                        <a:pt x="57" y="69"/>
                      </a:lnTo>
                      <a:lnTo>
                        <a:pt x="57" y="69"/>
                      </a:lnTo>
                      <a:lnTo>
                        <a:pt x="57" y="69"/>
                      </a:lnTo>
                      <a:lnTo>
                        <a:pt x="57" y="67"/>
                      </a:lnTo>
                      <a:lnTo>
                        <a:pt x="57" y="67"/>
                      </a:lnTo>
                      <a:lnTo>
                        <a:pt x="57" y="65"/>
                      </a:lnTo>
                      <a:lnTo>
                        <a:pt x="57" y="65"/>
                      </a:lnTo>
                      <a:lnTo>
                        <a:pt x="57" y="67"/>
                      </a:lnTo>
                      <a:lnTo>
                        <a:pt x="55" y="67"/>
                      </a:lnTo>
                      <a:lnTo>
                        <a:pt x="55" y="67"/>
                      </a:lnTo>
                      <a:lnTo>
                        <a:pt x="55" y="67"/>
                      </a:lnTo>
                      <a:lnTo>
                        <a:pt x="53" y="67"/>
                      </a:lnTo>
                      <a:lnTo>
                        <a:pt x="53" y="69"/>
                      </a:lnTo>
                      <a:lnTo>
                        <a:pt x="53" y="69"/>
                      </a:lnTo>
                      <a:lnTo>
                        <a:pt x="53" y="69"/>
                      </a:lnTo>
                      <a:lnTo>
                        <a:pt x="53" y="69"/>
                      </a:lnTo>
                      <a:lnTo>
                        <a:pt x="53" y="71"/>
                      </a:lnTo>
                      <a:lnTo>
                        <a:pt x="53" y="71"/>
                      </a:lnTo>
                      <a:lnTo>
                        <a:pt x="53" y="71"/>
                      </a:lnTo>
                      <a:lnTo>
                        <a:pt x="53" y="71"/>
                      </a:lnTo>
                      <a:lnTo>
                        <a:pt x="53" y="71"/>
                      </a:lnTo>
                      <a:lnTo>
                        <a:pt x="53" y="73"/>
                      </a:lnTo>
                      <a:lnTo>
                        <a:pt x="53" y="73"/>
                      </a:lnTo>
                      <a:lnTo>
                        <a:pt x="53" y="73"/>
                      </a:lnTo>
                      <a:lnTo>
                        <a:pt x="53" y="73"/>
                      </a:lnTo>
                      <a:lnTo>
                        <a:pt x="53" y="75"/>
                      </a:lnTo>
                      <a:lnTo>
                        <a:pt x="52" y="75"/>
                      </a:lnTo>
                      <a:lnTo>
                        <a:pt x="52" y="75"/>
                      </a:lnTo>
                      <a:lnTo>
                        <a:pt x="52" y="77"/>
                      </a:lnTo>
                      <a:lnTo>
                        <a:pt x="52" y="77"/>
                      </a:lnTo>
                      <a:lnTo>
                        <a:pt x="50" y="77"/>
                      </a:lnTo>
                      <a:lnTo>
                        <a:pt x="50" y="77"/>
                      </a:lnTo>
                      <a:lnTo>
                        <a:pt x="50" y="77"/>
                      </a:lnTo>
                      <a:lnTo>
                        <a:pt x="50" y="77"/>
                      </a:lnTo>
                      <a:lnTo>
                        <a:pt x="50" y="77"/>
                      </a:lnTo>
                      <a:lnTo>
                        <a:pt x="50" y="79"/>
                      </a:lnTo>
                      <a:lnTo>
                        <a:pt x="50" y="79"/>
                      </a:lnTo>
                      <a:lnTo>
                        <a:pt x="50" y="79"/>
                      </a:lnTo>
                      <a:lnTo>
                        <a:pt x="52" y="79"/>
                      </a:lnTo>
                      <a:lnTo>
                        <a:pt x="52" y="79"/>
                      </a:lnTo>
                      <a:lnTo>
                        <a:pt x="52" y="79"/>
                      </a:lnTo>
                      <a:lnTo>
                        <a:pt x="52" y="81"/>
                      </a:lnTo>
                      <a:lnTo>
                        <a:pt x="52" y="81"/>
                      </a:lnTo>
                      <a:lnTo>
                        <a:pt x="52" y="81"/>
                      </a:lnTo>
                      <a:lnTo>
                        <a:pt x="50" y="81"/>
                      </a:lnTo>
                      <a:lnTo>
                        <a:pt x="50" y="81"/>
                      </a:lnTo>
                      <a:lnTo>
                        <a:pt x="50" y="81"/>
                      </a:lnTo>
                      <a:lnTo>
                        <a:pt x="50" y="81"/>
                      </a:lnTo>
                      <a:lnTo>
                        <a:pt x="50" y="79"/>
                      </a:lnTo>
                      <a:lnTo>
                        <a:pt x="48" y="79"/>
                      </a:lnTo>
                      <a:lnTo>
                        <a:pt x="48" y="79"/>
                      </a:lnTo>
                      <a:lnTo>
                        <a:pt x="48" y="79"/>
                      </a:lnTo>
                      <a:lnTo>
                        <a:pt x="48" y="77"/>
                      </a:lnTo>
                      <a:lnTo>
                        <a:pt x="48" y="77"/>
                      </a:lnTo>
                      <a:lnTo>
                        <a:pt x="48" y="77"/>
                      </a:lnTo>
                      <a:lnTo>
                        <a:pt x="46" y="77"/>
                      </a:lnTo>
                      <a:lnTo>
                        <a:pt x="46" y="77"/>
                      </a:lnTo>
                      <a:lnTo>
                        <a:pt x="46" y="79"/>
                      </a:lnTo>
                      <a:lnTo>
                        <a:pt x="44" y="79"/>
                      </a:lnTo>
                      <a:lnTo>
                        <a:pt x="44" y="79"/>
                      </a:lnTo>
                      <a:lnTo>
                        <a:pt x="44" y="79"/>
                      </a:lnTo>
                      <a:lnTo>
                        <a:pt x="44" y="79"/>
                      </a:lnTo>
                      <a:lnTo>
                        <a:pt x="44" y="79"/>
                      </a:lnTo>
                      <a:lnTo>
                        <a:pt x="42" y="79"/>
                      </a:lnTo>
                      <a:lnTo>
                        <a:pt x="42" y="77"/>
                      </a:lnTo>
                      <a:lnTo>
                        <a:pt x="42" y="77"/>
                      </a:lnTo>
                      <a:lnTo>
                        <a:pt x="42" y="75"/>
                      </a:lnTo>
                      <a:lnTo>
                        <a:pt x="42" y="75"/>
                      </a:lnTo>
                      <a:lnTo>
                        <a:pt x="42" y="75"/>
                      </a:lnTo>
                      <a:lnTo>
                        <a:pt x="42" y="73"/>
                      </a:lnTo>
                      <a:lnTo>
                        <a:pt x="42" y="73"/>
                      </a:lnTo>
                      <a:lnTo>
                        <a:pt x="42" y="73"/>
                      </a:lnTo>
                      <a:lnTo>
                        <a:pt x="42" y="71"/>
                      </a:lnTo>
                      <a:lnTo>
                        <a:pt x="42" y="71"/>
                      </a:lnTo>
                      <a:lnTo>
                        <a:pt x="42" y="71"/>
                      </a:lnTo>
                      <a:lnTo>
                        <a:pt x="40" y="71"/>
                      </a:lnTo>
                      <a:lnTo>
                        <a:pt x="40" y="69"/>
                      </a:lnTo>
                      <a:lnTo>
                        <a:pt x="40" y="69"/>
                      </a:lnTo>
                      <a:lnTo>
                        <a:pt x="40" y="67"/>
                      </a:lnTo>
                      <a:lnTo>
                        <a:pt x="42" y="67"/>
                      </a:lnTo>
                      <a:lnTo>
                        <a:pt x="42" y="67"/>
                      </a:lnTo>
                      <a:lnTo>
                        <a:pt x="42" y="67"/>
                      </a:lnTo>
                      <a:lnTo>
                        <a:pt x="44" y="67"/>
                      </a:lnTo>
                      <a:lnTo>
                        <a:pt x="44" y="67"/>
                      </a:lnTo>
                      <a:lnTo>
                        <a:pt x="44" y="65"/>
                      </a:lnTo>
                      <a:lnTo>
                        <a:pt x="44" y="65"/>
                      </a:lnTo>
                      <a:lnTo>
                        <a:pt x="42" y="65"/>
                      </a:lnTo>
                      <a:lnTo>
                        <a:pt x="42" y="65"/>
                      </a:lnTo>
                      <a:lnTo>
                        <a:pt x="42" y="65"/>
                      </a:lnTo>
                      <a:lnTo>
                        <a:pt x="42" y="65"/>
                      </a:lnTo>
                      <a:lnTo>
                        <a:pt x="40" y="65"/>
                      </a:lnTo>
                      <a:lnTo>
                        <a:pt x="40" y="65"/>
                      </a:lnTo>
                      <a:lnTo>
                        <a:pt x="40" y="65"/>
                      </a:lnTo>
                      <a:lnTo>
                        <a:pt x="40" y="63"/>
                      </a:lnTo>
                      <a:lnTo>
                        <a:pt x="38" y="63"/>
                      </a:lnTo>
                      <a:lnTo>
                        <a:pt x="38" y="63"/>
                      </a:lnTo>
                      <a:lnTo>
                        <a:pt x="38" y="63"/>
                      </a:lnTo>
                      <a:lnTo>
                        <a:pt x="40" y="63"/>
                      </a:lnTo>
                      <a:lnTo>
                        <a:pt x="40" y="61"/>
                      </a:lnTo>
                      <a:lnTo>
                        <a:pt x="38" y="61"/>
                      </a:lnTo>
                      <a:lnTo>
                        <a:pt x="38" y="61"/>
                      </a:lnTo>
                      <a:lnTo>
                        <a:pt x="38" y="61"/>
                      </a:lnTo>
                      <a:lnTo>
                        <a:pt x="38" y="59"/>
                      </a:lnTo>
                      <a:lnTo>
                        <a:pt x="38" y="59"/>
                      </a:lnTo>
                      <a:lnTo>
                        <a:pt x="38" y="58"/>
                      </a:lnTo>
                      <a:lnTo>
                        <a:pt x="38" y="58"/>
                      </a:lnTo>
                      <a:lnTo>
                        <a:pt x="36" y="58"/>
                      </a:lnTo>
                      <a:lnTo>
                        <a:pt x="36" y="58"/>
                      </a:lnTo>
                      <a:lnTo>
                        <a:pt x="36" y="58"/>
                      </a:lnTo>
                      <a:lnTo>
                        <a:pt x="36" y="58"/>
                      </a:lnTo>
                      <a:lnTo>
                        <a:pt x="36" y="56"/>
                      </a:lnTo>
                      <a:lnTo>
                        <a:pt x="36" y="56"/>
                      </a:lnTo>
                      <a:lnTo>
                        <a:pt x="36" y="56"/>
                      </a:lnTo>
                      <a:lnTo>
                        <a:pt x="36" y="56"/>
                      </a:lnTo>
                      <a:lnTo>
                        <a:pt x="36" y="54"/>
                      </a:lnTo>
                      <a:lnTo>
                        <a:pt x="34" y="54"/>
                      </a:lnTo>
                      <a:lnTo>
                        <a:pt x="34" y="54"/>
                      </a:lnTo>
                      <a:lnTo>
                        <a:pt x="32" y="54"/>
                      </a:lnTo>
                      <a:lnTo>
                        <a:pt x="32" y="54"/>
                      </a:lnTo>
                      <a:lnTo>
                        <a:pt x="32" y="54"/>
                      </a:lnTo>
                      <a:lnTo>
                        <a:pt x="30" y="54"/>
                      </a:lnTo>
                      <a:lnTo>
                        <a:pt x="30" y="54"/>
                      </a:lnTo>
                      <a:lnTo>
                        <a:pt x="30" y="54"/>
                      </a:lnTo>
                      <a:lnTo>
                        <a:pt x="30" y="54"/>
                      </a:lnTo>
                      <a:lnTo>
                        <a:pt x="29" y="54"/>
                      </a:lnTo>
                      <a:lnTo>
                        <a:pt x="29" y="54"/>
                      </a:lnTo>
                      <a:lnTo>
                        <a:pt x="27" y="54"/>
                      </a:lnTo>
                      <a:lnTo>
                        <a:pt x="27" y="54"/>
                      </a:lnTo>
                      <a:lnTo>
                        <a:pt x="27" y="52"/>
                      </a:lnTo>
                      <a:lnTo>
                        <a:pt x="29" y="52"/>
                      </a:lnTo>
                      <a:lnTo>
                        <a:pt x="29" y="52"/>
                      </a:lnTo>
                      <a:lnTo>
                        <a:pt x="29" y="50"/>
                      </a:lnTo>
                      <a:lnTo>
                        <a:pt x="27" y="50"/>
                      </a:lnTo>
                      <a:lnTo>
                        <a:pt x="27" y="50"/>
                      </a:lnTo>
                      <a:lnTo>
                        <a:pt x="29" y="50"/>
                      </a:lnTo>
                      <a:lnTo>
                        <a:pt x="29" y="48"/>
                      </a:lnTo>
                      <a:lnTo>
                        <a:pt x="29" y="48"/>
                      </a:lnTo>
                      <a:lnTo>
                        <a:pt x="29" y="48"/>
                      </a:lnTo>
                      <a:lnTo>
                        <a:pt x="30" y="48"/>
                      </a:lnTo>
                      <a:lnTo>
                        <a:pt x="30" y="48"/>
                      </a:lnTo>
                      <a:lnTo>
                        <a:pt x="30" y="46"/>
                      </a:lnTo>
                      <a:lnTo>
                        <a:pt x="30" y="46"/>
                      </a:lnTo>
                      <a:lnTo>
                        <a:pt x="32" y="46"/>
                      </a:lnTo>
                      <a:lnTo>
                        <a:pt x="32" y="46"/>
                      </a:lnTo>
                      <a:lnTo>
                        <a:pt x="32" y="46"/>
                      </a:lnTo>
                      <a:lnTo>
                        <a:pt x="34" y="46"/>
                      </a:lnTo>
                      <a:lnTo>
                        <a:pt x="34" y="46"/>
                      </a:lnTo>
                      <a:lnTo>
                        <a:pt x="34" y="46"/>
                      </a:lnTo>
                      <a:lnTo>
                        <a:pt x="36" y="46"/>
                      </a:lnTo>
                      <a:lnTo>
                        <a:pt x="36" y="46"/>
                      </a:lnTo>
                      <a:lnTo>
                        <a:pt x="36" y="46"/>
                      </a:lnTo>
                      <a:lnTo>
                        <a:pt x="36" y="46"/>
                      </a:lnTo>
                      <a:lnTo>
                        <a:pt x="38" y="46"/>
                      </a:lnTo>
                      <a:lnTo>
                        <a:pt x="38" y="46"/>
                      </a:lnTo>
                      <a:lnTo>
                        <a:pt x="38" y="48"/>
                      </a:lnTo>
                      <a:lnTo>
                        <a:pt x="38" y="48"/>
                      </a:lnTo>
                      <a:lnTo>
                        <a:pt x="38" y="48"/>
                      </a:lnTo>
                      <a:lnTo>
                        <a:pt x="40" y="48"/>
                      </a:lnTo>
                      <a:lnTo>
                        <a:pt x="40" y="50"/>
                      </a:lnTo>
                      <a:lnTo>
                        <a:pt x="40" y="50"/>
                      </a:lnTo>
                      <a:lnTo>
                        <a:pt x="40" y="50"/>
                      </a:lnTo>
                      <a:lnTo>
                        <a:pt x="42" y="50"/>
                      </a:lnTo>
                      <a:lnTo>
                        <a:pt x="42" y="50"/>
                      </a:lnTo>
                      <a:lnTo>
                        <a:pt x="42" y="50"/>
                      </a:lnTo>
                      <a:lnTo>
                        <a:pt x="42" y="48"/>
                      </a:lnTo>
                      <a:lnTo>
                        <a:pt x="42" y="48"/>
                      </a:lnTo>
                      <a:lnTo>
                        <a:pt x="42" y="48"/>
                      </a:lnTo>
                      <a:lnTo>
                        <a:pt x="44" y="48"/>
                      </a:lnTo>
                      <a:lnTo>
                        <a:pt x="44" y="46"/>
                      </a:lnTo>
                      <a:lnTo>
                        <a:pt x="44" y="46"/>
                      </a:lnTo>
                      <a:lnTo>
                        <a:pt x="44" y="46"/>
                      </a:lnTo>
                      <a:lnTo>
                        <a:pt x="44" y="46"/>
                      </a:lnTo>
                      <a:lnTo>
                        <a:pt x="44" y="46"/>
                      </a:lnTo>
                      <a:lnTo>
                        <a:pt x="46" y="46"/>
                      </a:lnTo>
                      <a:lnTo>
                        <a:pt x="46" y="44"/>
                      </a:lnTo>
                      <a:lnTo>
                        <a:pt x="46" y="44"/>
                      </a:lnTo>
                      <a:lnTo>
                        <a:pt x="46" y="44"/>
                      </a:lnTo>
                      <a:lnTo>
                        <a:pt x="48" y="44"/>
                      </a:lnTo>
                      <a:lnTo>
                        <a:pt x="48" y="42"/>
                      </a:lnTo>
                      <a:lnTo>
                        <a:pt x="48" y="42"/>
                      </a:lnTo>
                      <a:lnTo>
                        <a:pt x="48" y="42"/>
                      </a:lnTo>
                      <a:lnTo>
                        <a:pt x="50" y="42"/>
                      </a:lnTo>
                      <a:lnTo>
                        <a:pt x="50" y="42"/>
                      </a:lnTo>
                      <a:lnTo>
                        <a:pt x="50" y="42"/>
                      </a:lnTo>
                      <a:lnTo>
                        <a:pt x="50" y="42"/>
                      </a:lnTo>
                      <a:lnTo>
                        <a:pt x="50" y="42"/>
                      </a:lnTo>
                      <a:lnTo>
                        <a:pt x="52" y="42"/>
                      </a:lnTo>
                      <a:lnTo>
                        <a:pt x="52" y="42"/>
                      </a:lnTo>
                      <a:lnTo>
                        <a:pt x="52" y="44"/>
                      </a:lnTo>
                      <a:lnTo>
                        <a:pt x="53" y="44"/>
                      </a:lnTo>
                      <a:lnTo>
                        <a:pt x="53" y="44"/>
                      </a:lnTo>
                      <a:lnTo>
                        <a:pt x="53" y="42"/>
                      </a:lnTo>
                      <a:lnTo>
                        <a:pt x="53" y="42"/>
                      </a:lnTo>
                      <a:lnTo>
                        <a:pt x="53" y="42"/>
                      </a:lnTo>
                      <a:lnTo>
                        <a:pt x="55" y="42"/>
                      </a:lnTo>
                      <a:lnTo>
                        <a:pt x="55" y="42"/>
                      </a:lnTo>
                      <a:lnTo>
                        <a:pt x="55" y="42"/>
                      </a:lnTo>
                      <a:lnTo>
                        <a:pt x="57" y="42"/>
                      </a:lnTo>
                      <a:lnTo>
                        <a:pt x="57" y="44"/>
                      </a:lnTo>
                      <a:lnTo>
                        <a:pt x="57" y="44"/>
                      </a:lnTo>
                      <a:lnTo>
                        <a:pt x="57" y="44"/>
                      </a:lnTo>
                      <a:lnTo>
                        <a:pt x="57" y="42"/>
                      </a:lnTo>
                      <a:lnTo>
                        <a:pt x="59" y="42"/>
                      </a:lnTo>
                      <a:lnTo>
                        <a:pt x="59" y="42"/>
                      </a:lnTo>
                      <a:lnTo>
                        <a:pt x="59" y="42"/>
                      </a:lnTo>
                      <a:lnTo>
                        <a:pt x="59" y="42"/>
                      </a:lnTo>
                      <a:lnTo>
                        <a:pt x="59" y="40"/>
                      </a:lnTo>
                      <a:lnTo>
                        <a:pt x="59" y="40"/>
                      </a:lnTo>
                      <a:lnTo>
                        <a:pt x="59" y="40"/>
                      </a:lnTo>
                      <a:lnTo>
                        <a:pt x="59" y="40"/>
                      </a:lnTo>
                      <a:lnTo>
                        <a:pt x="57" y="40"/>
                      </a:lnTo>
                      <a:lnTo>
                        <a:pt x="57" y="40"/>
                      </a:lnTo>
                      <a:lnTo>
                        <a:pt x="57" y="38"/>
                      </a:lnTo>
                      <a:lnTo>
                        <a:pt x="57" y="38"/>
                      </a:lnTo>
                      <a:lnTo>
                        <a:pt x="55" y="38"/>
                      </a:lnTo>
                      <a:lnTo>
                        <a:pt x="55" y="38"/>
                      </a:lnTo>
                      <a:lnTo>
                        <a:pt x="53" y="38"/>
                      </a:lnTo>
                      <a:lnTo>
                        <a:pt x="53" y="38"/>
                      </a:lnTo>
                      <a:lnTo>
                        <a:pt x="53" y="38"/>
                      </a:lnTo>
                      <a:lnTo>
                        <a:pt x="52" y="38"/>
                      </a:lnTo>
                      <a:lnTo>
                        <a:pt x="52" y="38"/>
                      </a:lnTo>
                      <a:lnTo>
                        <a:pt x="50" y="38"/>
                      </a:lnTo>
                      <a:lnTo>
                        <a:pt x="50" y="38"/>
                      </a:lnTo>
                      <a:lnTo>
                        <a:pt x="50" y="38"/>
                      </a:lnTo>
                      <a:lnTo>
                        <a:pt x="50" y="38"/>
                      </a:lnTo>
                      <a:lnTo>
                        <a:pt x="50" y="38"/>
                      </a:lnTo>
                      <a:lnTo>
                        <a:pt x="50" y="38"/>
                      </a:lnTo>
                      <a:lnTo>
                        <a:pt x="48" y="38"/>
                      </a:lnTo>
                      <a:lnTo>
                        <a:pt x="48" y="38"/>
                      </a:lnTo>
                      <a:lnTo>
                        <a:pt x="48" y="38"/>
                      </a:lnTo>
                      <a:lnTo>
                        <a:pt x="48" y="38"/>
                      </a:lnTo>
                      <a:lnTo>
                        <a:pt x="46" y="38"/>
                      </a:lnTo>
                      <a:lnTo>
                        <a:pt x="46" y="40"/>
                      </a:lnTo>
                      <a:lnTo>
                        <a:pt x="46" y="40"/>
                      </a:lnTo>
                      <a:lnTo>
                        <a:pt x="46" y="40"/>
                      </a:lnTo>
                      <a:lnTo>
                        <a:pt x="44" y="40"/>
                      </a:lnTo>
                      <a:lnTo>
                        <a:pt x="44" y="40"/>
                      </a:lnTo>
                      <a:lnTo>
                        <a:pt x="44" y="40"/>
                      </a:lnTo>
                      <a:lnTo>
                        <a:pt x="44" y="40"/>
                      </a:lnTo>
                      <a:lnTo>
                        <a:pt x="42" y="40"/>
                      </a:lnTo>
                      <a:lnTo>
                        <a:pt x="42" y="38"/>
                      </a:lnTo>
                      <a:lnTo>
                        <a:pt x="42" y="38"/>
                      </a:lnTo>
                      <a:lnTo>
                        <a:pt x="42" y="40"/>
                      </a:lnTo>
                      <a:lnTo>
                        <a:pt x="42" y="40"/>
                      </a:lnTo>
                      <a:lnTo>
                        <a:pt x="42" y="40"/>
                      </a:lnTo>
                      <a:lnTo>
                        <a:pt x="40" y="40"/>
                      </a:lnTo>
                      <a:lnTo>
                        <a:pt x="40" y="40"/>
                      </a:lnTo>
                      <a:lnTo>
                        <a:pt x="40" y="40"/>
                      </a:lnTo>
                      <a:lnTo>
                        <a:pt x="38" y="40"/>
                      </a:lnTo>
                      <a:lnTo>
                        <a:pt x="38" y="40"/>
                      </a:lnTo>
                      <a:lnTo>
                        <a:pt x="38" y="38"/>
                      </a:lnTo>
                      <a:lnTo>
                        <a:pt x="38" y="38"/>
                      </a:lnTo>
                      <a:lnTo>
                        <a:pt x="38" y="38"/>
                      </a:lnTo>
                      <a:lnTo>
                        <a:pt x="36" y="38"/>
                      </a:lnTo>
                      <a:lnTo>
                        <a:pt x="36" y="38"/>
                      </a:lnTo>
                      <a:lnTo>
                        <a:pt x="36" y="38"/>
                      </a:lnTo>
                      <a:lnTo>
                        <a:pt x="36" y="38"/>
                      </a:lnTo>
                      <a:lnTo>
                        <a:pt x="36" y="40"/>
                      </a:lnTo>
                      <a:lnTo>
                        <a:pt x="34" y="40"/>
                      </a:lnTo>
                      <a:lnTo>
                        <a:pt x="34" y="40"/>
                      </a:lnTo>
                      <a:lnTo>
                        <a:pt x="32" y="40"/>
                      </a:lnTo>
                      <a:lnTo>
                        <a:pt x="32" y="40"/>
                      </a:lnTo>
                      <a:lnTo>
                        <a:pt x="32" y="38"/>
                      </a:lnTo>
                      <a:lnTo>
                        <a:pt x="32" y="38"/>
                      </a:lnTo>
                      <a:lnTo>
                        <a:pt x="32" y="38"/>
                      </a:lnTo>
                      <a:lnTo>
                        <a:pt x="30" y="38"/>
                      </a:lnTo>
                      <a:lnTo>
                        <a:pt x="30" y="38"/>
                      </a:lnTo>
                      <a:lnTo>
                        <a:pt x="30" y="38"/>
                      </a:lnTo>
                      <a:lnTo>
                        <a:pt x="30" y="38"/>
                      </a:lnTo>
                      <a:lnTo>
                        <a:pt x="30" y="36"/>
                      </a:lnTo>
                      <a:lnTo>
                        <a:pt x="29" y="36"/>
                      </a:lnTo>
                      <a:lnTo>
                        <a:pt x="29" y="36"/>
                      </a:lnTo>
                      <a:lnTo>
                        <a:pt x="29" y="36"/>
                      </a:lnTo>
                      <a:lnTo>
                        <a:pt x="29" y="35"/>
                      </a:lnTo>
                      <a:lnTo>
                        <a:pt x="29" y="35"/>
                      </a:lnTo>
                      <a:lnTo>
                        <a:pt x="27" y="35"/>
                      </a:lnTo>
                      <a:lnTo>
                        <a:pt x="27" y="33"/>
                      </a:lnTo>
                      <a:lnTo>
                        <a:pt x="27" y="33"/>
                      </a:lnTo>
                      <a:lnTo>
                        <a:pt x="27" y="33"/>
                      </a:lnTo>
                      <a:lnTo>
                        <a:pt x="27" y="31"/>
                      </a:lnTo>
                      <a:lnTo>
                        <a:pt x="27" y="31"/>
                      </a:lnTo>
                      <a:lnTo>
                        <a:pt x="27" y="31"/>
                      </a:lnTo>
                      <a:lnTo>
                        <a:pt x="27" y="29"/>
                      </a:lnTo>
                      <a:lnTo>
                        <a:pt x="27" y="29"/>
                      </a:lnTo>
                      <a:lnTo>
                        <a:pt x="27" y="29"/>
                      </a:lnTo>
                      <a:lnTo>
                        <a:pt x="27" y="27"/>
                      </a:lnTo>
                      <a:lnTo>
                        <a:pt x="27" y="27"/>
                      </a:lnTo>
                      <a:lnTo>
                        <a:pt x="25" y="27"/>
                      </a:lnTo>
                      <a:lnTo>
                        <a:pt x="25" y="27"/>
                      </a:lnTo>
                      <a:lnTo>
                        <a:pt x="23" y="27"/>
                      </a:lnTo>
                      <a:lnTo>
                        <a:pt x="23" y="27"/>
                      </a:lnTo>
                      <a:lnTo>
                        <a:pt x="23" y="25"/>
                      </a:lnTo>
                      <a:lnTo>
                        <a:pt x="23" y="25"/>
                      </a:lnTo>
                      <a:lnTo>
                        <a:pt x="21" y="25"/>
                      </a:lnTo>
                      <a:lnTo>
                        <a:pt x="21" y="25"/>
                      </a:lnTo>
                      <a:lnTo>
                        <a:pt x="21" y="25"/>
                      </a:lnTo>
                      <a:lnTo>
                        <a:pt x="21" y="25"/>
                      </a:lnTo>
                      <a:lnTo>
                        <a:pt x="19" y="25"/>
                      </a:lnTo>
                      <a:lnTo>
                        <a:pt x="19" y="25"/>
                      </a:lnTo>
                      <a:lnTo>
                        <a:pt x="17" y="25"/>
                      </a:lnTo>
                      <a:lnTo>
                        <a:pt x="17" y="23"/>
                      </a:lnTo>
                      <a:lnTo>
                        <a:pt x="17" y="23"/>
                      </a:lnTo>
                      <a:lnTo>
                        <a:pt x="17" y="23"/>
                      </a:lnTo>
                      <a:lnTo>
                        <a:pt x="15" y="23"/>
                      </a:lnTo>
                      <a:lnTo>
                        <a:pt x="15" y="25"/>
                      </a:lnTo>
                      <a:lnTo>
                        <a:pt x="15" y="25"/>
                      </a:lnTo>
                      <a:lnTo>
                        <a:pt x="15" y="25"/>
                      </a:lnTo>
                      <a:lnTo>
                        <a:pt x="13" y="25"/>
                      </a:lnTo>
                      <a:lnTo>
                        <a:pt x="13" y="23"/>
                      </a:lnTo>
                      <a:lnTo>
                        <a:pt x="13" y="23"/>
                      </a:lnTo>
                      <a:lnTo>
                        <a:pt x="11" y="23"/>
                      </a:lnTo>
                      <a:lnTo>
                        <a:pt x="11" y="23"/>
                      </a:lnTo>
                      <a:lnTo>
                        <a:pt x="11" y="23"/>
                      </a:lnTo>
                      <a:lnTo>
                        <a:pt x="11" y="23"/>
                      </a:lnTo>
                      <a:lnTo>
                        <a:pt x="9" y="23"/>
                      </a:lnTo>
                      <a:lnTo>
                        <a:pt x="9" y="23"/>
                      </a:lnTo>
                      <a:lnTo>
                        <a:pt x="9" y="23"/>
                      </a:lnTo>
                      <a:lnTo>
                        <a:pt x="9" y="23"/>
                      </a:lnTo>
                      <a:lnTo>
                        <a:pt x="8" y="23"/>
                      </a:lnTo>
                      <a:lnTo>
                        <a:pt x="8" y="21"/>
                      </a:lnTo>
                      <a:lnTo>
                        <a:pt x="8" y="21"/>
                      </a:lnTo>
                      <a:lnTo>
                        <a:pt x="8" y="21"/>
                      </a:lnTo>
                      <a:lnTo>
                        <a:pt x="8" y="19"/>
                      </a:lnTo>
                      <a:lnTo>
                        <a:pt x="6" y="19"/>
                      </a:lnTo>
                      <a:lnTo>
                        <a:pt x="6" y="21"/>
                      </a:lnTo>
                      <a:lnTo>
                        <a:pt x="6" y="21"/>
                      </a:lnTo>
                      <a:lnTo>
                        <a:pt x="6" y="21"/>
                      </a:lnTo>
                      <a:lnTo>
                        <a:pt x="6" y="21"/>
                      </a:lnTo>
                      <a:lnTo>
                        <a:pt x="6" y="19"/>
                      </a:lnTo>
                      <a:lnTo>
                        <a:pt x="6" y="19"/>
                      </a:lnTo>
                      <a:lnTo>
                        <a:pt x="6" y="17"/>
                      </a:lnTo>
                      <a:lnTo>
                        <a:pt x="6" y="17"/>
                      </a:lnTo>
                      <a:lnTo>
                        <a:pt x="6" y="17"/>
                      </a:lnTo>
                      <a:lnTo>
                        <a:pt x="6" y="15"/>
                      </a:lnTo>
                      <a:lnTo>
                        <a:pt x="6" y="15"/>
                      </a:lnTo>
                      <a:lnTo>
                        <a:pt x="6" y="15"/>
                      </a:lnTo>
                      <a:lnTo>
                        <a:pt x="4" y="15"/>
                      </a:lnTo>
                      <a:lnTo>
                        <a:pt x="4" y="13"/>
                      </a:lnTo>
                      <a:lnTo>
                        <a:pt x="4" y="13"/>
                      </a:lnTo>
                      <a:lnTo>
                        <a:pt x="4" y="12"/>
                      </a:lnTo>
                      <a:lnTo>
                        <a:pt x="4" y="12"/>
                      </a:lnTo>
                      <a:lnTo>
                        <a:pt x="4" y="12"/>
                      </a:lnTo>
                      <a:lnTo>
                        <a:pt x="4" y="13"/>
                      </a:lnTo>
                      <a:lnTo>
                        <a:pt x="2" y="13"/>
                      </a:lnTo>
                      <a:lnTo>
                        <a:pt x="2" y="13"/>
                      </a:lnTo>
                      <a:lnTo>
                        <a:pt x="0" y="13"/>
                      </a:lnTo>
                      <a:lnTo>
                        <a:pt x="0" y="13"/>
                      </a:lnTo>
                      <a:lnTo>
                        <a:pt x="0" y="12"/>
                      </a:lnTo>
                      <a:lnTo>
                        <a:pt x="0" y="12"/>
                      </a:lnTo>
                      <a:lnTo>
                        <a:pt x="0" y="12"/>
                      </a:lnTo>
                      <a:lnTo>
                        <a:pt x="0" y="10"/>
                      </a:lnTo>
                      <a:lnTo>
                        <a:pt x="0" y="10"/>
                      </a:lnTo>
                      <a:lnTo>
                        <a:pt x="2" y="10"/>
                      </a:lnTo>
                      <a:lnTo>
                        <a:pt x="2" y="8"/>
                      </a:lnTo>
                      <a:lnTo>
                        <a:pt x="2" y="8"/>
                      </a:lnTo>
                      <a:lnTo>
                        <a:pt x="4" y="8"/>
                      </a:lnTo>
                      <a:lnTo>
                        <a:pt x="4" y="10"/>
                      </a:lnTo>
                      <a:lnTo>
                        <a:pt x="4" y="10"/>
                      </a:lnTo>
                      <a:lnTo>
                        <a:pt x="4" y="10"/>
                      </a:lnTo>
                      <a:lnTo>
                        <a:pt x="6" y="10"/>
                      </a:lnTo>
                      <a:lnTo>
                        <a:pt x="6" y="8"/>
                      </a:lnTo>
                      <a:lnTo>
                        <a:pt x="6" y="8"/>
                      </a:lnTo>
                      <a:lnTo>
                        <a:pt x="6" y="8"/>
                      </a:lnTo>
                      <a:lnTo>
                        <a:pt x="8" y="8"/>
                      </a:lnTo>
                      <a:lnTo>
                        <a:pt x="8" y="8"/>
                      </a:lnTo>
                      <a:lnTo>
                        <a:pt x="9" y="8"/>
                      </a:lnTo>
                      <a:lnTo>
                        <a:pt x="9" y="8"/>
                      </a:lnTo>
                      <a:lnTo>
                        <a:pt x="9" y="8"/>
                      </a:lnTo>
                      <a:lnTo>
                        <a:pt x="9" y="10"/>
                      </a:lnTo>
                      <a:lnTo>
                        <a:pt x="9" y="10"/>
                      </a:lnTo>
                      <a:lnTo>
                        <a:pt x="9" y="10"/>
                      </a:lnTo>
                      <a:lnTo>
                        <a:pt x="9" y="12"/>
                      </a:lnTo>
                      <a:lnTo>
                        <a:pt x="9" y="12"/>
                      </a:lnTo>
                      <a:lnTo>
                        <a:pt x="9" y="12"/>
                      </a:lnTo>
                      <a:lnTo>
                        <a:pt x="11" y="12"/>
                      </a:lnTo>
                      <a:lnTo>
                        <a:pt x="11" y="12"/>
                      </a:lnTo>
                      <a:lnTo>
                        <a:pt x="11" y="12"/>
                      </a:lnTo>
                      <a:lnTo>
                        <a:pt x="11" y="12"/>
                      </a:lnTo>
                      <a:lnTo>
                        <a:pt x="11" y="12"/>
                      </a:lnTo>
                      <a:lnTo>
                        <a:pt x="13" y="12"/>
                      </a:lnTo>
                      <a:lnTo>
                        <a:pt x="13" y="12"/>
                      </a:lnTo>
                      <a:lnTo>
                        <a:pt x="13" y="12"/>
                      </a:lnTo>
                      <a:lnTo>
                        <a:pt x="13" y="10"/>
                      </a:lnTo>
                      <a:lnTo>
                        <a:pt x="13" y="10"/>
                      </a:lnTo>
                      <a:lnTo>
                        <a:pt x="15" y="10"/>
                      </a:lnTo>
                      <a:lnTo>
                        <a:pt x="15" y="10"/>
                      </a:lnTo>
                      <a:lnTo>
                        <a:pt x="15" y="10"/>
                      </a:lnTo>
                      <a:lnTo>
                        <a:pt x="15" y="8"/>
                      </a:lnTo>
                      <a:lnTo>
                        <a:pt x="17" y="8"/>
                      </a:lnTo>
                      <a:lnTo>
                        <a:pt x="17" y="8"/>
                      </a:lnTo>
                      <a:lnTo>
                        <a:pt x="17" y="8"/>
                      </a:lnTo>
                      <a:lnTo>
                        <a:pt x="17" y="8"/>
                      </a:lnTo>
                      <a:lnTo>
                        <a:pt x="19" y="8"/>
                      </a:lnTo>
                      <a:lnTo>
                        <a:pt x="19" y="8"/>
                      </a:lnTo>
                      <a:lnTo>
                        <a:pt x="21" y="8"/>
                      </a:lnTo>
                      <a:lnTo>
                        <a:pt x="21" y="8"/>
                      </a:lnTo>
                      <a:lnTo>
                        <a:pt x="21" y="8"/>
                      </a:lnTo>
                      <a:lnTo>
                        <a:pt x="23" y="8"/>
                      </a:lnTo>
                      <a:lnTo>
                        <a:pt x="23" y="8"/>
                      </a:lnTo>
                      <a:lnTo>
                        <a:pt x="23" y="8"/>
                      </a:lnTo>
                      <a:lnTo>
                        <a:pt x="25" y="8"/>
                      </a:lnTo>
                      <a:lnTo>
                        <a:pt x="25" y="8"/>
                      </a:lnTo>
                      <a:lnTo>
                        <a:pt x="25" y="6"/>
                      </a:lnTo>
                      <a:lnTo>
                        <a:pt x="27" y="6"/>
                      </a:lnTo>
                      <a:lnTo>
                        <a:pt x="27" y="6"/>
                      </a:lnTo>
                      <a:lnTo>
                        <a:pt x="27" y="6"/>
                      </a:lnTo>
                      <a:lnTo>
                        <a:pt x="27" y="6"/>
                      </a:lnTo>
                      <a:lnTo>
                        <a:pt x="27" y="6"/>
                      </a:lnTo>
                      <a:lnTo>
                        <a:pt x="27" y="4"/>
                      </a:lnTo>
                      <a:lnTo>
                        <a:pt x="29" y="4"/>
                      </a:lnTo>
                      <a:lnTo>
                        <a:pt x="29" y="4"/>
                      </a:lnTo>
                      <a:lnTo>
                        <a:pt x="29" y="4"/>
                      </a:lnTo>
                      <a:lnTo>
                        <a:pt x="29" y="2"/>
                      </a:lnTo>
                      <a:lnTo>
                        <a:pt x="30" y="2"/>
                      </a:lnTo>
                      <a:lnTo>
                        <a:pt x="30" y="2"/>
                      </a:lnTo>
                      <a:lnTo>
                        <a:pt x="30" y="2"/>
                      </a:lnTo>
                      <a:lnTo>
                        <a:pt x="30" y="2"/>
                      </a:lnTo>
                      <a:lnTo>
                        <a:pt x="30" y="0"/>
                      </a:lnTo>
                      <a:lnTo>
                        <a:pt x="30" y="0"/>
                      </a:lnTo>
                      <a:lnTo>
                        <a:pt x="30" y="0"/>
                      </a:lnTo>
                      <a:lnTo>
                        <a:pt x="30" y="0"/>
                      </a:lnTo>
                      <a:lnTo>
                        <a:pt x="32" y="0"/>
                      </a:lnTo>
                      <a:lnTo>
                        <a:pt x="32" y="0"/>
                      </a:lnTo>
                      <a:lnTo>
                        <a:pt x="32" y="0"/>
                      </a:lnTo>
                      <a:lnTo>
                        <a:pt x="32" y="0"/>
                      </a:lnTo>
                      <a:lnTo>
                        <a:pt x="34" y="0"/>
                      </a:lnTo>
                      <a:lnTo>
                        <a:pt x="34" y="0"/>
                      </a:lnTo>
                      <a:lnTo>
                        <a:pt x="34" y="0"/>
                      </a:lnTo>
                      <a:lnTo>
                        <a:pt x="36" y="0"/>
                      </a:lnTo>
                      <a:lnTo>
                        <a:pt x="36" y="0"/>
                      </a:lnTo>
                      <a:lnTo>
                        <a:pt x="36" y="0"/>
                      </a:lnTo>
                      <a:lnTo>
                        <a:pt x="38" y="0"/>
                      </a:lnTo>
                      <a:lnTo>
                        <a:pt x="38" y="0"/>
                      </a:lnTo>
                      <a:lnTo>
                        <a:pt x="38" y="0"/>
                      </a:lnTo>
                      <a:lnTo>
                        <a:pt x="40" y="0"/>
                      </a:lnTo>
                      <a:lnTo>
                        <a:pt x="40" y="0"/>
                      </a:lnTo>
                      <a:lnTo>
                        <a:pt x="42" y="0"/>
                      </a:lnTo>
                      <a:lnTo>
                        <a:pt x="42" y="0"/>
                      </a:lnTo>
                      <a:lnTo>
                        <a:pt x="42" y="0"/>
                      </a:lnTo>
                      <a:lnTo>
                        <a:pt x="42" y="2"/>
                      </a:lnTo>
                      <a:lnTo>
                        <a:pt x="42" y="2"/>
                      </a:lnTo>
                      <a:lnTo>
                        <a:pt x="44" y="2"/>
                      </a:lnTo>
                      <a:lnTo>
                        <a:pt x="44" y="2"/>
                      </a:lnTo>
                      <a:lnTo>
                        <a:pt x="44" y="2"/>
                      </a:lnTo>
                      <a:lnTo>
                        <a:pt x="44" y="2"/>
                      </a:lnTo>
                      <a:lnTo>
                        <a:pt x="46" y="2"/>
                      </a:lnTo>
                      <a:lnTo>
                        <a:pt x="46" y="2"/>
                      </a:lnTo>
                      <a:lnTo>
                        <a:pt x="46" y="4"/>
                      </a:lnTo>
                      <a:lnTo>
                        <a:pt x="48" y="4"/>
                      </a:lnTo>
                      <a:lnTo>
                        <a:pt x="48" y="4"/>
                      </a:lnTo>
                      <a:lnTo>
                        <a:pt x="48" y="4"/>
                      </a:lnTo>
                      <a:lnTo>
                        <a:pt x="48" y="4"/>
                      </a:lnTo>
                      <a:lnTo>
                        <a:pt x="50" y="4"/>
                      </a:lnTo>
                      <a:lnTo>
                        <a:pt x="50" y="6"/>
                      </a:lnTo>
                      <a:lnTo>
                        <a:pt x="50" y="6"/>
                      </a:lnTo>
                      <a:lnTo>
                        <a:pt x="50" y="6"/>
                      </a:lnTo>
                      <a:lnTo>
                        <a:pt x="50" y="6"/>
                      </a:lnTo>
                      <a:lnTo>
                        <a:pt x="52" y="6"/>
                      </a:lnTo>
                      <a:lnTo>
                        <a:pt x="52" y="6"/>
                      </a:lnTo>
                      <a:lnTo>
                        <a:pt x="52" y="6"/>
                      </a:lnTo>
                      <a:lnTo>
                        <a:pt x="52" y="8"/>
                      </a:lnTo>
                      <a:lnTo>
                        <a:pt x="53" y="8"/>
                      </a:lnTo>
                      <a:lnTo>
                        <a:pt x="53" y="8"/>
                      </a:lnTo>
                      <a:lnTo>
                        <a:pt x="53" y="8"/>
                      </a:lnTo>
                      <a:lnTo>
                        <a:pt x="55" y="8"/>
                      </a:lnTo>
                      <a:lnTo>
                        <a:pt x="55" y="8"/>
                      </a:lnTo>
                      <a:lnTo>
                        <a:pt x="57" y="8"/>
                      </a:lnTo>
                      <a:lnTo>
                        <a:pt x="57" y="8"/>
                      </a:lnTo>
                      <a:lnTo>
                        <a:pt x="57" y="8"/>
                      </a:lnTo>
                      <a:lnTo>
                        <a:pt x="59" y="8"/>
                      </a:lnTo>
                      <a:lnTo>
                        <a:pt x="59" y="8"/>
                      </a:lnTo>
                      <a:lnTo>
                        <a:pt x="59" y="8"/>
                      </a:lnTo>
                      <a:lnTo>
                        <a:pt x="61" y="8"/>
                      </a:lnTo>
                      <a:lnTo>
                        <a:pt x="61" y="8"/>
                      </a:lnTo>
                      <a:lnTo>
                        <a:pt x="63" y="8"/>
                      </a:lnTo>
                      <a:lnTo>
                        <a:pt x="63" y="8"/>
                      </a:lnTo>
                      <a:lnTo>
                        <a:pt x="63" y="8"/>
                      </a:lnTo>
                      <a:lnTo>
                        <a:pt x="63" y="8"/>
                      </a:lnTo>
                      <a:lnTo>
                        <a:pt x="63" y="10"/>
                      </a:lnTo>
                      <a:lnTo>
                        <a:pt x="65" y="10"/>
                      </a:lnTo>
                      <a:lnTo>
                        <a:pt x="65" y="10"/>
                      </a:lnTo>
                      <a:lnTo>
                        <a:pt x="65" y="10"/>
                      </a:lnTo>
                      <a:lnTo>
                        <a:pt x="65" y="10"/>
                      </a:lnTo>
                      <a:lnTo>
                        <a:pt x="65" y="12"/>
                      </a:lnTo>
                      <a:lnTo>
                        <a:pt x="65" y="12"/>
                      </a:lnTo>
                      <a:lnTo>
                        <a:pt x="65" y="12"/>
                      </a:lnTo>
                      <a:lnTo>
                        <a:pt x="65" y="13"/>
                      </a:lnTo>
                      <a:lnTo>
                        <a:pt x="65" y="13"/>
                      </a:lnTo>
                      <a:lnTo>
                        <a:pt x="65" y="13"/>
                      </a:lnTo>
                      <a:lnTo>
                        <a:pt x="65" y="15"/>
                      </a:lnTo>
                      <a:lnTo>
                        <a:pt x="65" y="15"/>
                      </a:lnTo>
                      <a:lnTo>
                        <a:pt x="65" y="15"/>
                      </a:lnTo>
                      <a:lnTo>
                        <a:pt x="65" y="15"/>
                      </a:lnTo>
                      <a:lnTo>
                        <a:pt x="65" y="15"/>
                      </a:lnTo>
                      <a:lnTo>
                        <a:pt x="65" y="17"/>
                      </a:lnTo>
                      <a:lnTo>
                        <a:pt x="67" y="17"/>
                      </a:lnTo>
                      <a:lnTo>
                        <a:pt x="67" y="17"/>
                      </a:lnTo>
                      <a:lnTo>
                        <a:pt x="67" y="17"/>
                      </a:lnTo>
                      <a:lnTo>
                        <a:pt x="67" y="19"/>
                      </a:lnTo>
                      <a:lnTo>
                        <a:pt x="67" y="19"/>
                      </a:lnTo>
                      <a:lnTo>
                        <a:pt x="69" y="19"/>
                      </a:lnTo>
                      <a:lnTo>
                        <a:pt x="69" y="21"/>
                      </a:lnTo>
                      <a:lnTo>
                        <a:pt x="69" y="21"/>
                      </a:lnTo>
                      <a:lnTo>
                        <a:pt x="67" y="21"/>
                      </a:lnTo>
                      <a:lnTo>
                        <a:pt x="67" y="23"/>
                      </a:lnTo>
                      <a:lnTo>
                        <a:pt x="67" y="23"/>
                      </a:lnTo>
                      <a:lnTo>
                        <a:pt x="67" y="23"/>
                      </a:lnTo>
                      <a:lnTo>
                        <a:pt x="67" y="25"/>
                      </a:lnTo>
                      <a:lnTo>
                        <a:pt x="67" y="25"/>
                      </a:lnTo>
                      <a:lnTo>
                        <a:pt x="67" y="25"/>
                      </a:lnTo>
                      <a:lnTo>
                        <a:pt x="65" y="25"/>
                      </a:lnTo>
                      <a:lnTo>
                        <a:pt x="65" y="27"/>
                      </a:lnTo>
                      <a:lnTo>
                        <a:pt x="65" y="27"/>
                      </a:lnTo>
                      <a:lnTo>
                        <a:pt x="65" y="27"/>
                      </a:lnTo>
                      <a:lnTo>
                        <a:pt x="65" y="29"/>
                      </a:lnTo>
                      <a:lnTo>
                        <a:pt x="65" y="29"/>
                      </a:lnTo>
                      <a:lnTo>
                        <a:pt x="65" y="31"/>
                      </a:lnTo>
                      <a:lnTo>
                        <a:pt x="65" y="31"/>
                      </a:lnTo>
                      <a:lnTo>
                        <a:pt x="65" y="29"/>
                      </a:lnTo>
                      <a:lnTo>
                        <a:pt x="65" y="29"/>
                      </a:lnTo>
                      <a:lnTo>
                        <a:pt x="67" y="29"/>
                      </a:lnTo>
                      <a:lnTo>
                        <a:pt x="67" y="29"/>
                      </a:lnTo>
                      <a:lnTo>
                        <a:pt x="67" y="29"/>
                      </a:lnTo>
                      <a:lnTo>
                        <a:pt x="67" y="31"/>
                      </a:lnTo>
                      <a:lnTo>
                        <a:pt x="67" y="31"/>
                      </a:lnTo>
                      <a:lnTo>
                        <a:pt x="67" y="31"/>
                      </a:lnTo>
                      <a:lnTo>
                        <a:pt x="67" y="31"/>
                      </a:lnTo>
                      <a:lnTo>
                        <a:pt x="67" y="33"/>
                      </a:lnTo>
                      <a:lnTo>
                        <a:pt x="67" y="33"/>
                      </a:lnTo>
                      <a:lnTo>
                        <a:pt x="65" y="33"/>
                      </a:lnTo>
                      <a:lnTo>
                        <a:pt x="65" y="35"/>
                      </a:lnTo>
                      <a:lnTo>
                        <a:pt x="65" y="35"/>
                      </a:lnTo>
                      <a:lnTo>
                        <a:pt x="65" y="36"/>
                      </a:lnTo>
                      <a:lnTo>
                        <a:pt x="65" y="36"/>
                      </a:lnTo>
                      <a:lnTo>
                        <a:pt x="65" y="38"/>
                      </a:lnTo>
                      <a:lnTo>
                        <a:pt x="65" y="38"/>
                      </a:lnTo>
                      <a:lnTo>
                        <a:pt x="65" y="38"/>
                      </a:lnTo>
                      <a:lnTo>
                        <a:pt x="65" y="40"/>
                      </a:lnTo>
                      <a:lnTo>
                        <a:pt x="67" y="40"/>
                      </a:lnTo>
                      <a:lnTo>
                        <a:pt x="67" y="40"/>
                      </a:lnTo>
                      <a:lnTo>
                        <a:pt x="67" y="42"/>
                      </a:lnTo>
                      <a:lnTo>
                        <a:pt x="67" y="42"/>
                      </a:lnTo>
                      <a:lnTo>
                        <a:pt x="67" y="42"/>
                      </a:lnTo>
                      <a:lnTo>
                        <a:pt x="69" y="42"/>
                      </a:lnTo>
                      <a:lnTo>
                        <a:pt x="69" y="44"/>
                      </a:lnTo>
                      <a:lnTo>
                        <a:pt x="69" y="44"/>
                      </a:lnTo>
                      <a:lnTo>
                        <a:pt x="69" y="44"/>
                      </a:lnTo>
                      <a:lnTo>
                        <a:pt x="69" y="44"/>
                      </a:lnTo>
                      <a:lnTo>
                        <a:pt x="71" y="44"/>
                      </a:lnTo>
                      <a:lnTo>
                        <a:pt x="71" y="46"/>
                      </a:lnTo>
                      <a:lnTo>
                        <a:pt x="71" y="46"/>
                      </a:lnTo>
                      <a:lnTo>
                        <a:pt x="69" y="46"/>
                      </a:lnTo>
                      <a:lnTo>
                        <a:pt x="69" y="46"/>
                      </a:lnTo>
                      <a:lnTo>
                        <a:pt x="71" y="46"/>
                      </a:lnTo>
                      <a:lnTo>
                        <a:pt x="71" y="48"/>
                      </a:lnTo>
                      <a:lnTo>
                        <a:pt x="71" y="48"/>
                      </a:lnTo>
                      <a:lnTo>
                        <a:pt x="71" y="50"/>
                      </a:lnTo>
                      <a:lnTo>
                        <a:pt x="71" y="50"/>
                      </a:lnTo>
                      <a:lnTo>
                        <a:pt x="71" y="48"/>
                      </a:lnTo>
                      <a:lnTo>
                        <a:pt x="71" y="48"/>
                      </a:lnTo>
                      <a:lnTo>
                        <a:pt x="71" y="46"/>
                      </a:lnTo>
                      <a:lnTo>
                        <a:pt x="71" y="46"/>
                      </a:lnTo>
                      <a:lnTo>
                        <a:pt x="71" y="46"/>
                      </a:lnTo>
                      <a:lnTo>
                        <a:pt x="71" y="44"/>
                      </a:lnTo>
                      <a:lnTo>
                        <a:pt x="71" y="44"/>
                      </a:lnTo>
                      <a:lnTo>
                        <a:pt x="71" y="44"/>
                      </a:lnTo>
                      <a:lnTo>
                        <a:pt x="71" y="42"/>
                      </a:lnTo>
                      <a:lnTo>
                        <a:pt x="71" y="42"/>
                      </a:lnTo>
                      <a:lnTo>
                        <a:pt x="71" y="40"/>
                      </a:lnTo>
                      <a:lnTo>
                        <a:pt x="71" y="40"/>
                      </a:lnTo>
                      <a:lnTo>
                        <a:pt x="71" y="40"/>
                      </a:lnTo>
                      <a:lnTo>
                        <a:pt x="71" y="40"/>
                      </a:lnTo>
                      <a:lnTo>
                        <a:pt x="73" y="40"/>
                      </a:lnTo>
                      <a:lnTo>
                        <a:pt x="73" y="38"/>
                      </a:lnTo>
                      <a:lnTo>
                        <a:pt x="73" y="38"/>
                      </a:lnTo>
                      <a:lnTo>
                        <a:pt x="73" y="40"/>
                      </a:lnTo>
                      <a:lnTo>
                        <a:pt x="73" y="40"/>
                      </a:lnTo>
                      <a:lnTo>
                        <a:pt x="73" y="42"/>
                      </a:lnTo>
                      <a:lnTo>
                        <a:pt x="74" y="42"/>
                      </a:lnTo>
                      <a:lnTo>
                        <a:pt x="74" y="42"/>
                      </a:lnTo>
                      <a:lnTo>
                        <a:pt x="73" y="42"/>
                      </a:lnTo>
                      <a:lnTo>
                        <a:pt x="73" y="44"/>
                      </a:lnTo>
                      <a:lnTo>
                        <a:pt x="74" y="44"/>
                      </a:lnTo>
                      <a:lnTo>
                        <a:pt x="74" y="44"/>
                      </a:lnTo>
                      <a:lnTo>
                        <a:pt x="74" y="44"/>
                      </a:lnTo>
                      <a:lnTo>
                        <a:pt x="74" y="44"/>
                      </a:lnTo>
                      <a:lnTo>
                        <a:pt x="74" y="44"/>
                      </a:lnTo>
                      <a:lnTo>
                        <a:pt x="76" y="44"/>
                      </a:lnTo>
                      <a:lnTo>
                        <a:pt x="76" y="44"/>
                      </a:lnTo>
                      <a:lnTo>
                        <a:pt x="76" y="44"/>
                      </a:lnTo>
                      <a:lnTo>
                        <a:pt x="76" y="46"/>
                      </a:lnTo>
                      <a:lnTo>
                        <a:pt x="76" y="46"/>
                      </a:lnTo>
                      <a:lnTo>
                        <a:pt x="76" y="46"/>
                      </a:lnTo>
                      <a:lnTo>
                        <a:pt x="76" y="46"/>
                      </a:lnTo>
                      <a:lnTo>
                        <a:pt x="74" y="46"/>
                      </a:lnTo>
                      <a:lnTo>
                        <a:pt x="74" y="46"/>
                      </a:lnTo>
                      <a:lnTo>
                        <a:pt x="74" y="48"/>
                      </a:lnTo>
                      <a:lnTo>
                        <a:pt x="74" y="48"/>
                      </a:lnTo>
                      <a:lnTo>
                        <a:pt x="74" y="50"/>
                      </a:lnTo>
                      <a:lnTo>
                        <a:pt x="74" y="50"/>
                      </a:lnTo>
                      <a:lnTo>
                        <a:pt x="74" y="50"/>
                      </a:lnTo>
                      <a:lnTo>
                        <a:pt x="74" y="52"/>
                      </a:lnTo>
                      <a:lnTo>
                        <a:pt x="74" y="52"/>
                      </a:lnTo>
                      <a:lnTo>
                        <a:pt x="74" y="54"/>
                      </a:lnTo>
                      <a:lnTo>
                        <a:pt x="74" y="54"/>
                      </a:lnTo>
                      <a:lnTo>
                        <a:pt x="76" y="54"/>
                      </a:lnTo>
                      <a:lnTo>
                        <a:pt x="76" y="54"/>
                      </a:lnTo>
                      <a:lnTo>
                        <a:pt x="76" y="54"/>
                      </a:lnTo>
                      <a:lnTo>
                        <a:pt x="76" y="52"/>
                      </a:lnTo>
                      <a:lnTo>
                        <a:pt x="76" y="52"/>
                      </a:lnTo>
                      <a:lnTo>
                        <a:pt x="78" y="52"/>
                      </a:lnTo>
                      <a:lnTo>
                        <a:pt x="78" y="54"/>
                      </a:lnTo>
                      <a:lnTo>
                        <a:pt x="78" y="54"/>
                      </a:lnTo>
                      <a:lnTo>
                        <a:pt x="78" y="54"/>
                      </a:lnTo>
                      <a:lnTo>
                        <a:pt x="78" y="56"/>
                      </a:lnTo>
                      <a:lnTo>
                        <a:pt x="78" y="56"/>
                      </a:lnTo>
                      <a:lnTo>
                        <a:pt x="78" y="58"/>
                      </a:lnTo>
                      <a:lnTo>
                        <a:pt x="78" y="58"/>
                      </a:lnTo>
                      <a:lnTo>
                        <a:pt x="78" y="59"/>
                      </a:lnTo>
                      <a:lnTo>
                        <a:pt x="78" y="59"/>
                      </a:lnTo>
                      <a:lnTo>
                        <a:pt x="80" y="59"/>
                      </a:lnTo>
                      <a:lnTo>
                        <a:pt x="80" y="59"/>
                      </a:lnTo>
                      <a:lnTo>
                        <a:pt x="80" y="59"/>
                      </a:lnTo>
                      <a:lnTo>
                        <a:pt x="80" y="59"/>
                      </a:lnTo>
                      <a:lnTo>
                        <a:pt x="80" y="61"/>
                      </a:lnTo>
                      <a:lnTo>
                        <a:pt x="80" y="61"/>
                      </a:lnTo>
                      <a:lnTo>
                        <a:pt x="80" y="61"/>
                      </a:lnTo>
                      <a:lnTo>
                        <a:pt x="82" y="61"/>
                      </a:lnTo>
                      <a:lnTo>
                        <a:pt x="82" y="61"/>
                      </a:lnTo>
                      <a:lnTo>
                        <a:pt x="82" y="61"/>
                      </a:lnTo>
                      <a:lnTo>
                        <a:pt x="84" y="61"/>
                      </a:lnTo>
                      <a:lnTo>
                        <a:pt x="84" y="61"/>
                      </a:lnTo>
                      <a:lnTo>
                        <a:pt x="84" y="59"/>
                      </a:lnTo>
                      <a:lnTo>
                        <a:pt x="84" y="59"/>
                      </a:lnTo>
                      <a:lnTo>
                        <a:pt x="84" y="58"/>
                      </a:lnTo>
                      <a:lnTo>
                        <a:pt x="84" y="58"/>
                      </a:lnTo>
                      <a:lnTo>
                        <a:pt x="84" y="59"/>
                      </a:lnTo>
                      <a:lnTo>
                        <a:pt x="84" y="59"/>
                      </a:lnTo>
                      <a:lnTo>
                        <a:pt x="84" y="61"/>
                      </a:lnTo>
                      <a:lnTo>
                        <a:pt x="84" y="61"/>
                      </a:lnTo>
                      <a:lnTo>
                        <a:pt x="84" y="61"/>
                      </a:lnTo>
                      <a:lnTo>
                        <a:pt x="84" y="63"/>
                      </a:lnTo>
                      <a:lnTo>
                        <a:pt x="86" y="63"/>
                      </a:lnTo>
                      <a:lnTo>
                        <a:pt x="86" y="63"/>
                      </a:lnTo>
                      <a:lnTo>
                        <a:pt x="86" y="63"/>
                      </a:lnTo>
                      <a:lnTo>
                        <a:pt x="86" y="61"/>
                      </a:lnTo>
                      <a:lnTo>
                        <a:pt x="88" y="61"/>
                      </a:lnTo>
                      <a:lnTo>
                        <a:pt x="88" y="61"/>
                      </a:lnTo>
                      <a:lnTo>
                        <a:pt x="90" y="61"/>
                      </a:lnTo>
                      <a:lnTo>
                        <a:pt x="90" y="61"/>
                      </a:lnTo>
                      <a:lnTo>
                        <a:pt x="90" y="61"/>
                      </a:lnTo>
                      <a:lnTo>
                        <a:pt x="90" y="59"/>
                      </a:lnTo>
                      <a:lnTo>
                        <a:pt x="90" y="59"/>
                      </a:lnTo>
                      <a:lnTo>
                        <a:pt x="90" y="58"/>
                      </a:lnTo>
                      <a:lnTo>
                        <a:pt x="90" y="58"/>
                      </a:lnTo>
                      <a:lnTo>
                        <a:pt x="92" y="58"/>
                      </a:lnTo>
                      <a:lnTo>
                        <a:pt x="92" y="58"/>
                      </a:lnTo>
                      <a:lnTo>
                        <a:pt x="90" y="58"/>
                      </a:lnTo>
                      <a:lnTo>
                        <a:pt x="90" y="58"/>
                      </a:lnTo>
                      <a:lnTo>
                        <a:pt x="90" y="56"/>
                      </a:lnTo>
                      <a:lnTo>
                        <a:pt x="90" y="56"/>
                      </a:lnTo>
                      <a:lnTo>
                        <a:pt x="90" y="56"/>
                      </a:lnTo>
                      <a:lnTo>
                        <a:pt x="92" y="56"/>
                      </a:lnTo>
                      <a:lnTo>
                        <a:pt x="92" y="56"/>
                      </a:lnTo>
                      <a:lnTo>
                        <a:pt x="92" y="56"/>
                      </a:lnTo>
                      <a:lnTo>
                        <a:pt x="94" y="56"/>
                      </a:lnTo>
                      <a:lnTo>
                        <a:pt x="94" y="54"/>
                      </a:lnTo>
                      <a:lnTo>
                        <a:pt x="92" y="54"/>
                      </a:lnTo>
                      <a:lnTo>
                        <a:pt x="92" y="54"/>
                      </a:lnTo>
                      <a:lnTo>
                        <a:pt x="92" y="54"/>
                      </a:lnTo>
                      <a:lnTo>
                        <a:pt x="92" y="54"/>
                      </a:lnTo>
                      <a:lnTo>
                        <a:pt x="92" y="52"/>
                      </a:lnTo>
                      <a:lnTo>
                        <a:pt x="92" y="52"/>
                      </a:lnTo>
                      <a:lnTo>
                        <a:pt x="94" y="52"/>
                      </a:lnTo>
                      <a:lnTo>
                        <a:pt x="94" y="54"/>
                      </a:lnTo>
                      <a:lnTo>
                        <a:pt x="94" y="54"/>
                      </a:lnTo>
                      <a:lnTo>
                        <a:pt x="96" y="54"/>
                      </a:lnTo>
                      <a:lnTo>
                        <a:pt x="96" y="54"/>
                      </a:lnTo>
                      <a:lnTo>
                        <a:pt x="96" y="54"/>
                      </a:lnTo>
                      <a:lnTo>
                        <a:pt x="96" y="54"/>
                      </a:lnTo>
                      <a:lnTo>
                        <a:pt x="96" y="52"/>
                      </a:lnTo>
                      <a:lnTo>
                        <a:pt x="96" y="52"/>
                      </a:lnTo>
                      <a:lnTo>
                        <a:pt x="96" y="50"/>
                      </a:lnTo>
                      <a:lnTo>
                        <a:pt x="96" y="50"/>
                      </a:lnTo>
                      <a:lnTo>
                        <a:pt x="96" y="50"/>
                      </a:lnTo>
                      <a:lnTo>
                        <a:pt x="97" y="50"/>
                      </a:lnTo>
                      <a:lnTo>
                        <a:pt x="97" y="48"/>
                      </a:lnTo>
                      <a:lnTo>
                        <a:pt x="97" y="48"/>
                      </a:lnTo>
                      <a:lnTo>
                        <a:pt x="97" y="48"/>
                      </a:lnTo>
                      <a:lnTo>
                        <a:pt x="97" y="48"/>
                      </a:lnTo>
                      <a:lnTo>
                        <a:pt x="97" y="46"/>
                      </a:lnTo>
                      <a:lnTo>
                        <a:pt x="99" y="46"/>
                      </a:lnTo>
                      <a:lnTo>
                        <a:pt x="99" y="46"/>
                      </a:lnTo>
                      <a:lnTo>
                        <a:pt x="101" y="46"/>
                      </a:lnTo>
                      <a:lnTo>
                        <a:pt x="101" y="46"/>
                      </a:lnTo>
                      <a:lnTo>
                        <a:pt x="101" y="46"/>
                      </a:lnTo>
                      <a:lnTo>
                        <a:pt x="101" y="46"/>
                      </a:lnTo>
                      <a:lnTo>
                        <a:pt x="101" y="46"/>
                      </a:lnTo>
                      <a:lnTo>
                        <a:pt x="101" y="44"/>
                      </a:lnTo>
                      <a:lnTo>
                        <a:pt x="101" y="44"/>
                      </a:lnTo>
                      <a:lnTo>
                        <a:pt x="101" y="42"/>
                      </a:lnTo>
                      <a:lnTo>
                        <a:pt x="103" y="42"/>
                      </a:lnTo>
                      <a:lnTo>
                        <a:pt x="103" y="42"/>
                      </a:lnTo>
                      <a:lnTo>
                        <a:pt x="103" y="42"/>
                      </a:lnTo>
                      <a:lnTo>
                        <a:pt x="103" y="40"/>
                      </a:lnTo>
                      <a:lnTo>
                        <a:pt x="103" y="40"/>
                      </a:lnTo>
                      <a:lnTo>
                        <a:pt x="103" y="40"/>
                      </a:lnTo>
                      <a:lnTo>
                        <a:pt x="103" y="38"/>
                      </a:lnTo>
                      <a:lnTo>
                        <a:pt x="101" y="38"/>
                      </a:lnTo>
                      <a:lnTo>
                        <a:pt x="101" y="38"/>
                      </a:lnTo>
                      <a:lnTo>
                        <a:pt x="101" y="38"/>
                      </a:lnTo>
                      <a:lnTo>
                        <a:pt x="101" y="38"/>
                      </a:lnTo>
                      <a:lnTo>
                        <a:pt x="101" y="38"/>
                      </a:lnTo>
                      <a:lnTo>
                        <a:pt x="101" y="38"/>
                      </a:lnTo>
                      <a:lnTo>
                        <a:pt x="101" y="36"/>
                      </a:lnTo>
                      <a:lnTo>
                        <a:pt x="101" y="36"/>
                      </a:lnTo>
                      <a:lnTo>
                        <a:pt x="103" y="36"/>
                      </a:lnTo>
                      <a:lnTo>
                        <a:pt x="103" y="38"/>
                      </a:lnTo>
                      <a:lnTo>
                        <a:pt x="103" y="38"/>
                      </a:lnTo>
                      <a:lnTo>
                        <a:pt x="103" y="38"/>
                      </a:lnTo>
                      <a:lnTo>
                        <a:pt x="103" y="38"/>
                      </a:lnTo>
                      <a:lnTo>
                        <a:pt x="103" y="38"/>
                      </a:lnTo>
                      <a:lnTo>
                        <a:pt x="105" y="38"/>
                      </a:lnTo>
                      <a:lnTo>
                        <a:pt x="105" y="38"/>
                      </a:lnTo>
                      <a:lnTo>
                        <a:pt x="107" y="38"/>
                      </a:lnTo>
                      <a:lnTo>
                        <a:pt x="107" y="38"/>
                      </a:lnTo>
                      <a:lnTo>
                        <a:pt x="107" y="38"/>
                      </a:lnTo>
                      <a:lnTo>
                        <a:pt x="107" y="38"/>
                      </a:lnTo>
                      <a:lnTo>
                        <a:pt x="109" y="38"/>
                      </a:lnTo>
                      <a:lnTo>
                        <a:pt x="109" y="38"/>
                      </a:lnTo>
                      <a:lnTo>
                        <a:pt x="109" y="38"/>
                      </a:lnTo>
                      <a:lnTo>
                        <a:pt x="111" y="38"/>
                      </a:lnTo>
                      <a:lnTo>
                        <a:pt x="111" y="38"/>
                      </a:lnTo>
                      <a:lnTo>
                        <a:pt x="111" y="38"/>
                      </a:lnTo>
                      <a:lnTo>
                        <a:pt x="113" y="38"/>
                      </a:lnTo>
                      <a:lnTo>
                        <a:pt x="113" y="38"/>
                      </a:lnTo>
                      <a:lnTo>
                        <a:pt x="113" y="36"/>
                      </a:lnTo>
                      <a:lnTo>
                        <a:pt x="113" y="36"/>
                      </a:lnTo>
                      <a:lnTo>
                        <a:pt x="113" y="36"/>
                      </a:lnTo>
                      <a:lnTo>
                        <a:pt x="115" y="36"/>
                      </a:lnTo>
                      <a:lnTo>
                        <a:pt x="115" y="36"/>
                      </a:lnTo>
                      <a:lnTo>
                        <a:pt x="117" y="36"/>
                      </a:lnTo>
                      <a:lnTo>
                        <a:pt x="117" y="36"/>
                      </a:lnTo>
                      <a:lnTo>
                        <a:pt x="117" y="36"/>
                      </a:lnTo>
                      <a:lnTo>
                        <a:pt x="119" y="36"/>
                      </a:lnTo>
                      <a:lnTo>
                        <a:pt x="119" y="35"/>
                      </a:lnTo>
                      <a:lnTo>
                        <a:pt x="119" y="35"/>
                      </a:lnTo>
                      <a:lnTo>
                        <a:pt x="119" y="33"/>
                      </a:lnTo>
                      <a:lnTo>
                        <a:pt x="117" y="33"/>
                      </a:lnTo>
                      <a:lnTo>
                        <a:pt x="117" y="33"/>
                      </a:lnTo>
                      <a:lnTo>
                        <a:pt x="117" y="33"/>
                      </a:lnTo>
                      <a:lnTo>
                        <a:pt x="117" y="31"/>
                      </a:lnTo>
                      <a:lnTo>
                        <a:pt x="117" y="31"/>
                      </a:lnTo>
                      <a:lnTo>
                        <a:pt x="115" y="31"/>
                      </a:lnTo>
                      <a:lnTo>
                        <a:pt x="115" y="31"/>
                      </a:lnTo>
                      <a:lnTo>
                        <a:pt x="113" y="31"/>
                      </a:lnTo>
                      <a:lnTo>
                        <a:pt x="113" y="3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8" name="Freeform 998">
                  <a:extLst>
                    <a:ext uri="{FF2B5EF4-FFF2-40B4-BE49-F238E27FC236}">
                      <a16:creationId xmlns:a16="http://schemas.microsoft.com/office/drawing/2014/main" id="{07EA5EC9-1E01-4AC0-9DB8-4AC3C255D4B9}"/>
                    </a:ext>
                  </a:extLst>
                </p:cNvPr>
                <p:cNvSpPr>
                  <a:spLocks/>
                </p:cNvSpPr>
                <p:nvPr/>
              </p:nvSpPr>
              <p:spPr bwMode="auto">
                <a:xfrm>
                  <a:off x="17542016" y="4437064"/>
                  <a:ext cx="306388" cy="382588"/>
                </a:xfrm>
                <a:custGeom>
                  <a:avLst/>
                  <a:gdLst>
                    <a:gd name="T0" fmla="*/ 160 w 193"/>
                    <a:gd name="T1" fmla="*/ 115 h 241"/>
                    <a:gd name="T2" fmla="*/ 158 w 193"/>
                    <a:gd name="T3" fmla="*/ 105 h 241"/>
                    <a:gd name="T4" fmla="*/ 153 w 193"/>
                    <a:gd name="T5" fmla="*/ 101 h 241"/>
                    <a:gd name="T6" fmla="*/ 153 w 193"/>
                    <a:gd name="T7" fmla="*/ 115 h 241"/>
                    <a:gd name="T8" fmla="*/ 153 w 193"/>
                    <a:gd name="T9" fmla="*/ 124 h 241"/>
                    <a:gd name="T10" fmla="*/ 149 w 193"/>
                    <a:gd name="T11" fmla="*/ 136 h 241"/>
                    <a:gd name="T12" fmla="*/ 162 w 193"/>
                    <a:gd name="T13" fmla="*/ 141 h 241"/>
                    <a:gd name="T14" fmla="*/ 168 w 193"/>
                    <a:gd name="T15" fmla="*/ 157 h 241"/>
                    <a:gd name="T16" fmla="*/ 178 w 193"/>
                    <a:gd name="T17" fmla="*/ 164 h 241"/>
                    <a:gd name="T18" fmla="*/ 187 w 193"/>
                    <a:gd name="T19" fmla="*/ 174 h 241"/>
                    <a:gd name="T20" fmla="*/ 189 w 193"/>
                    <a:gd name="T21" fmla="*/ 187 h 241"/>
                    <a:gd name="T22" fmla="*/ 189 w 193"/>
                    <a:gd name="T23" fmla="*/ 201 h 241"/>
                    <a:gd name="T24" fmla="*/ 189 w 193"/>
                    <a:gd name="T25" fmla="*/ 218 h 241"/>
                    <a:gd name="T26" fmla="*/ 187 w 193"/>
                    <a:gd name="T27" fmla="*/ 237 h 241"/>
                    <a:gd name="T28" fmla="*/ 181 w 193"/>
                    <a:gd name="T29" fmla="*/ 235 h 241"/>
                    <a:gd name="T30" fmla="*/ 176 w 193"/>
                    <a:gd name="T31" fmla="*/ 237 h 241"/>
                    <a:gd name="T32" fmla="*/ 168 w 193"/>
                    <a:gd name="T33" fmla="*/ 233 h 241"/>
                    <a:gd name="T34" fmla="*/ 166 w 193"/>
                    <a:gd name="T35" fmla="*/ 237 h 241"/>
                    <a:gd name="T36" fmla="*/ 157 w 193"/>
                    <a:gd name="T37" fmla="*/ 226 h 241"/>
                    <a:gd name="T38" fmla="*/ 145 w 193"/>
                    <a:gd name="T39" fmla="*/ 218 h 241"/>
                    <a:gd name="T40" fmla="*/ 135 w 193"/>
                    <a:gd name="T41" fmla="*/ 206 h 241"/>
                    <a:gd name="T42" fmla="*/ 124 w 193"/>
                    <a:gd name="T43" fmla="*/ 197 h 241"/>
                    <a:gd name="T44" fmla="*/ 114 w 193"/>
                    <a:gd name="T45" fmla="*/ 185 h 241"/>
                    <a:gd name="T46" fmla="*/ 107 w 193"/>
                    <a:gd name="T47" fmla="*/ 172 h 241"/>
                    <a:gd name="T48" fmla="*/ 101 w 193"/>
                    <a:gd name="T49" fmla="*/ 160 h 241"/>
                    <a:gd name="T50" fmla="*/ 95 w 193"/>
                    <a:gd name="T51" fmla="*/ 145 h 241"/>
                    <a:gd name="T52" fmla="*/ 90 w 193"/>
                    <a:gd name="T53" fmla="*/ 132 h 241"/>
                    <a:gd name="T54" fmla="*/ 82 w 193"/>
                    <a:gd name="T55" fmla="*/ 120 h 241"/>
                    <a:gd name="T56" fmla="*/ 70 w 193"/>
                    <a:gd name="T57" fmla="*/ 113 h 241"/>
                    <a:gd name="T58" fmla="*/ 69 w 193"/>
                    <a:gd name="T59" fmla="*/ 97 h 241"/>
                    <a:gd name="T60" fmla="*/ 65 w 193"/>
                    <a:gd name="T61" fmla="*/ 82 h 241"/>
                    <a:gd name="T62" fmla="*/ 55 w 193"/>
                    <a:gd name="T63" fmla="*/ 74 h 241"/>
                    <a:gd name="T64" fmla="*/ 46 w 193"/>
                    <a:gd name="T65" fmla="*/ 67 h 241"/>
                    <a:gd name="T66" fmla="*/ 38 w 193"/>
                    <a:gd name="T67" fmla="*/ 51 h 241"/>
                    <a:gd name="T68" fmla="*/ 28 w 193"/>
                    <a:gd name="T69" fmla="*/ 42 h 241"/>
                    <a:gd name="T70" fmla="*/ 19 w 193"/>
                    <a:gd name="T71" fmla="*/ 32 h 241"/>
                    <a:gd name="T72" fmla="*/ 9 w 193"/>
                    <a:gd name="T73" fmla="*/ 21 h 241"/>
                    <a:gd name="T74" fmla="*/ 3 w 193"/>
                    <a:gd name="T75" fmla="*/ 7 h 241"/>
                    <a:gd name="T76" fmla="*/ 7 w 193"/>
                    <a:gd name="T77" fmla="*/ 1 h 241"/>
                    <a:gd name="T78" fmla="*/ 19 w 193"/>
                    <a:gd name="T79" fmla="*/ 7 h 241"/>
                    <a:gd name="T80" fmla="*/ 34 w 193"/>
                    <a:gd name="T81" fmla="*/ 9 h 241"/>
                    <a:gd name="T82" fmla="*/ 46 w 193"/>
                    <a:gd name="T83" fmla="*/ 13 h 241"/>
                    <a:gd name="T84" fmla="*/ 55 w 193"/>
                    <a:gd name="T85" fmla="*/ 24 h 241"/>
                    <a:gd name="T86" fmla="*/ 63 w 193"/>
                    <a:gd name="T87" fmla="*/ 36 h 241"/>
                    <a:gd name="T88" fmla="*/ 74 w 193"/>
                    <a:gd name="T89" fmla="*/ 44 h 241"/>
                    <a:gd name="T90" fmla="*/ 84 w 193"/>
                    <a:gd name="T91" fmla="*/ 55 h 241"/>
                    <a:gd name="T92" fmla="*/ 93 w 193"/>
                    <a:gd name="T93" fmla="*/ 67 h 241"/>
                    <a:gd name="T94" fmla="*/ 103 w 193"/>
                    <a:gd name="T95" fmla="*/ 69 h 241"/>
                    <a:gd name="T96" fmla="*/ 111 w 193"/>
                    <a:gd name="T97" fmla="*/ 74 h 241"/>
                    <a:gd name="T98" fmla="*/ 118 w 193"/>
                    <a:gd name="T99" fmla="*/ 82 h 241"/>
                    <a:gd name="T100" fmla="*/ 130 w 193"/>
                    <a:gd name="T101" fmla="*/ 86 h 241"/>
                    <a:gd name="T102" fmla="*/ 137 w 193"/>
                    <a:gd name="T103" fmla="*/ 93 h 241"/>
                    <a:gd name="T104" fmla="*/ 145 w 193"/>
                    <a:gd name="T105" fmla="*/ 103 h 241"/>
                    <a:gd name="T106" fmla="*/ 147 w 193"/>
                    <a:gd name="T107" fmla="*/ 97 h 241"/>
                    <a:gd name="T108" fmla="*/ 158 w 193"/>
                    <a:gd name="T109" fmla="*/ 92 h 241"/>
                    <a:gd name="T110" fmla="*/ 168 w 193"/>
                    <a:gd name="T111" fmla="*/ 95 h 241"/>
                    <a:gd name="T112" fmla="*/ 168 w 193"/>
                    <a:gd name="T113" fmla="*/ 103 h 241"/>
                    <a:gd name="T114" fmla="*/ 160 w 193"/>
                    <a:gd name="T115" fmla="*/ 107 h 241"/>
                    <a:gd name="T116" fmla="*/ 166 w 193"/>
                    <a:gd name="T117" fmla="*/ 115 h 241"/>
                    <a:gd name="T118" fmla="*/ 174 w 193"/>
                    <a:gd name="T119" fmla="*/ 122 h 241"/>
                    <a:gd name="T120" fmla="*/ 166 w 193"/>
                    <a:gd name="T121" fmla="*/ 124 h 241"/>
                    <a:gd name="T122" fmla="*/ 160 w 193"/>
                    <a:gd name="T123" fmla="*/ 13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241">
                      <a:moveTo>
                        <a:pt x="158" y="124"/>
                      </a:moveTo>
                      <a:lnTo>
                        <a:pt x="158" y="124"/>
                      </a:lnTo>
                      <a:lnTo>
                        <a:pt x="160" y="124"/>
                      </a:lnTo>
                      <a:lnTo>
                        <a:pt x="160" y="124"/>
                      </a:lnTo>
                      <a:lnTo>
                        <a:pt x="160" y="124"/>
                      </a:lnTo>
                      <a:lnTo>
                        <a:pt x="162" y="124"/>
                      </a:lnTo>
                      <a:lnTo>
                        <a:pt x="162" y="124"/>
                      </a:lnTo>
                      <a:lnTo>
                        <a:pt x="162" y="122"/>
                      </a:lnTo>
                      <a:lnTo>
                        <a:pt x="162" y="122"/>
                      </a:lnTo>
                      <a:lnTo>
                        <a:pt x="162" y="122"/>
                      </a:lnTo>
                      <a:lnTo>
                        <a:pt x="162" y="122"/>
                      </a:lnTo>
                      <a:lnTo>
                        <a:pt x="162" y="120"/>
                      </a:lnTo>
                      <a:lnTo>
                        <a:pt x="162" y="120"/>
                      </a:lnTo>
                      <a:lnTo>
                        <a:pt x="164" y="120"/>
                      </a:lnTo>
                      <a:lnTo>
                        <a:pt x="164" y="120"/>
                      </a:lnTo>
                      <a:lnTo>
                        <a:pt x="164" y="118"/>
                      </a:lnTo>
                      <a:lnTo>
                        <a:pt x="164" y="118"/>
                      </a:lnTo>
                      <a:lnTo>
                        <a:pt x="164" y="118"/>
                      </a:lnTo>
                      <a:lnTo>
                        <a:pt x="164" y="116"/>
                      </a:lnTo>
                      <a:lnTo>
                        <a:pt x="162" y="116"/>
                      </a:lnTo>
                      <a:lnTo>
                        <a:pt x="162" y="116"/>
                      </a:lnTo>
                      <a:lnTo>
                        <a:pt x="162" y="116"/>
                      </a:lnTo>
                      <a:lnTo>
                        <a:pt x="162" y="115"/>
                      </a:lnTo>
                      <a:lnTo>
                        <a:pt x="162" y="115"/>
                      </a:lnTo>
                      <a:lnTo>
                        <a:pt x="160" y="115"/>
                      </a:lnTo>
                      <a:lnTo>
                        <a:pt x="160" y="115"/>
                      </a:lnTo>
                      <a:lnTo>
                        <a:pt x="160" y="115"/>
                      </a:lnTo>
                      <a:lnTo>
                        <a:pt x="160" y="115"/>
                      </a:lnTo>
                      <a:lnTo>
                        <a:pt x="158" y="115"/>
                      </a:lnTo>
                      <a:lnTo>
                        <a:pt x="158" y="115"/>
                      </a:lnTo>
                      <a:lnTo>
                        <a:pt x="158" y="113"/>
                      </a:lnTo>
                      <a:lnTo>
                        <a:pt x="160" y="113"/>
                      </a:lnTo>
                      <a:lnTo>
                        <a:pt x="160" y="113"/>
                      </a:lnTo>
                      <a:lnTo>
                        <a:pt x="160" y="113"/>
                      </a:lnTo>
                      <a:lnTo>
                        <a:pt x="160" y="113"/>
                      </a:lnTo>
                      <a:lnTo>
                        <a:pt x="160" y="111"/>
                      </a:lnTo>
                      <a:lnTo>
                        <a:pt x="160" y="111"/>
                      </a:lnTo>
                      <a:lnTo>
                        <a:pt x="160" y="111"/>
                      </a:lnTo>
                      <a:lnTo>
                        <a:pt x="160" y="111"/>
                      </a:lnTo>
                      <a:lnTo>
                        <a:pt x="160" y="109"/>
                      </a:lnTo>
                      <a:lnTo>
                        <a:pt x="160" y="109"/>
                      </a:lnTo>
                      <a:lnTo>
                        <a:pt x="160" y="109"/>
                      </a:lnTo>
                      <a:lnTo>
                        <a:pt x="160" y="109"/>
                      </a:lnTo>
                      <a:lnTo>
                        <a:pt x="162" y="109"/>
                      </a:lnTo>
                      <a:lnTo>
                        <a:pt x="162" y="107"/>
                      </a:lnTo>
                      <a:lnTo>
                        <a:pt x="160" y="107"/>
                      </a:lnTo>
                      <a:lnTo>
                        <a:pt x="160" y="107"/>
                      </a:lnTo>
                      <a:lnTo>
                        <a:pt x="160" y="107"/>
                      </a:lnTo>
                      <a:lnTo>
                        <a:pt x="160" y="107"/>
                      </a:lnTo>
                      <a:lnTo>
                        <a:pt x="160" y="107"/>
                      </a:lnTo>
                      <a:lnTo>
                        <a:pt x="158" y="107"/>
                      </a:lnTo>
                      <a:lnTo>
                        <a:pt x="158" y="105"/>
                      </a:lnTo>
                      <a:lnTo>
                        <a:pt x="158" y="105"/>
                      </a:lnTo>
                      <a:lnTo>
                        <a:pt x="160" y="105"/>
                      </a:lnTo>
                      <a:lnTo>
                        <a:pt x="160" y="103"/>
                      </a:lnTo>
                      <a:lnTo>
                        <a:pt x="160" y="103"/>
                      </a:lnTo>
                      <a:lnTo>
                        <a:pt x="158" y="103"/>
                      </a:lnTo>
                      <a:lnTo>
                        <a:pt x="158" y="101"/>
                      </a:lnTo>
                      <a:lnTo>
                        <a:pt x="158" y="101"/>
                      </a:lnTo>
                      <a:lnTo>
                        <a:pt x="158" y="101"/>
                      </a:lnTo>
                      <a:lnTo>
                        <a:pt x="158" y="99"/>
                      </a:lnTo>
                      <a:lnTo>
                        <a:pt x="157" y="99"/>
                      </a:lnTo>
                      <a:lnTo>
                        <a:pt x="157" y="99"/>
                      </a:lnTo>
                      <a:lnTo>
                        <a:pt x="157" y="99"/>
                      </a:lnTo>
                      <a:lnTo>
                        <a:pt x="157" y="99"/>
                      </a:lnTo>
                      <a:lnTo>
                        <a:pt x="155" y="99"/>
                      </a:lnTo>
                      <a:lnTo>
                        <a:pt x="155" y="99"/>
                      </a:lnTo>
                      <a:lnTo>
                        <a:pt x="155" y="99"/>
                      </a:lnTo>
                      <a:lnTo>
                        <a:pt x="155" y="99"/>
                      </a:lnTo>
                      <a:lnTo>
                        <a:pt x="155" y="101"/>
                      </a:lnTo>
                      <a:lnTo>
                        <a:pt x="157" y="101"/>
                      </a:lnTo>
                      <a:lnTo>
                        <a:pt x="157" y="101"/>
                      </a:lnTo>
                      <a:lnTo>
                        <a:pt x="157" y="103"/>
                      </a:lnTo>
                      <a:lnTo>
                        <a:pt x="155" y="103"/>
                      </a:lnTo>
                      <a:lnTo>
                        <a:pt x="155" y="103"/>
                      </a:lnTo>
                      <a:lnTo>
                        <a:pt x="155" y="101"/>
                      </a:lnTo>
                      <a:lnTo>
                        <a:pt x="155" y="101"/>
                      </a:lnTo>
                      <a:lnTo>
                        <a:pt x="153" y="101"/>
                      </a:lnTo>
                      <a:lnTo>
                        <a:pt x="153" y="101"/>
                      </a:lnTo>
                      <a:lnTo>
                        <a:pt x="151" y="101"/>
                      </a:lnTo>
                      <a:lnTo>
                        <a:pt x="151" y="103"/>
                      </a:lnTo>
                      <a:lnTo>
                        <a:pt x="151" y="103"/>
                      </a:lnTo>
                      <a:lnTo>
                        <a:pt x="151" y="103"/>
                      </a:lnTo>
                      <a:lnTo>
                        <a:pt x="151" y="105"/>
                      </a:lnTo>
                      <a:lnTo>
                        <a:pt x="151" y="105"/>
                      </a:lnTo>
                      <a:lnTo>
                        <a:pt x="151" y="105"/>
                      </a:lnTo>
                      <a:lnTo>
                        <a:pt x="151" y="105"/>
                      </a:lnTo>
                      <a:lnTo>
                        <a:pt x="151" y="105"/>
                      </a:lnTo>
                      <a:lnTo>
                        <a:pt x="151" y="107"/>
                      </a:lnTo>
                      <a:lnTo>
                        <a:pt x="151" y="107"/>
                      </a:lnTo>
                      <a:lnTo>
                        <a:pt x="151" y="107"/>
                      </a:lnTo>
                      <a:lnTo>
                        <a:pt x="151" y="109"/>
                      </a:lnTo>
                      <a:lnTo>
                        <a:pt x="149" y="109"/>
                      </a:lnTo>
                      <a:lnTo>
                        <a:pt x="149" y="109"/>
                      </a:lnTo>
                      <a:lnTo>
                        <a:pt x="151" y="109"/>
                      </a:lnTo>
                      <a:lnTo>
                        <a:pt x="151" y="111"/>
                      </a:lnTo>
                      <a:lnTo>
                        <a:pt x="151" y="111"/>
                      </a:lnTo>
                      <a:lnTo>
                        <a:pt x="151" y="111"/>
                      </a:lnTo>
                      <a:lnTo>
                        <a:pt x="151" y="111"/>
                      </a:lnTo>
                      <a:lnTo>
                        <a:pt x="151" y="113"/>
                      </a:lnTo>
                      <a:lnTo>
                        <a:pt x="153" y="113"/>
                      </a:lnTo>
                      <a:lnTo>
                        <a:pt x="153" y="113"/>
                      </a:lnTo>
                      <a:lnTo>
                        <a:pt x="153" y="115"/>
                      </a:lnTo>
                      <a:lnTo>
                        <a:pt x="153" y="115"/>
                      </a:lnTo>
                      <a:lnTo>
                        <a:pt x="153" y="115"/>
                      </a:lnTo>
                      <a:lnTo>
                        <a:pt x="153" y="116"/>
                      </a:lnTo>
                      <a:lnTo>
                        <a:pt x="153" y="116"/>
                      </a:lnTo>
                      <a:lnTo>
                        <a:pt x="153" y="116"/>
                      </a:lnTo>
                      <a:lnTo>
                        <a:pt x="153" y="118"/>
                      </a:lnTo>
                      <a:lnTo>
                        <a:pt x="153" y="118"/>
                      </a:lnTo>
                      <a:lnTo>
                        <a:pt x="151" y="118"/>
                      </a:lnTo>
                      <a:lnTo>
                        <a:pt x="151" y="118"/>
                      </a:lnTo>
                      <a:lnTo>
                        <a:pt x="151" y="118"/>
                      </a:lnTo>
                      <a:lnTo>
                        <a:pt x="151" y="118"/>
                      </a:lnTo>
                      <a:lnTo>
                        <a:pt x="149" y="118"/>
                      </a:lnTo>
                      <a:lnTo>
                        <a:pt x="149" y="120"/>
                      </a:lnTo>
                      <a:lnTo>
                        <a:pt x="149" y="120"/>
                      </a:lnTo>
                      <a:lnTo>
                        <a:pt x="147" y="120"/>
                      </a:lnTo>
                      <a:lnTo>
                        <a:pt x="147" y="120"/>
                      </a:lnTo>
                      <a:lnTo>
                        <a:pt x="149" y="120"/>
                      </a:lnTo>
                      <a:lnTo>
                        <a:pt x="149" y="122"/>
                      </a:lnTo>
                      <a:lnTo>
                        <a:pt x="149" y="122"/>
                      </a:lnTo>
                      <a:lnTo>
                        <a:pt x="151" y="122"/>
                      </a:lnTo>
                      <a:lnTo>
                        <a:pt x="151" y="122"/>
                      </a:lnTo>
                      <a:lnTo>
                        <a:pt x="151" y="122"/>
                      </a:lnTo>
                      <a:lnTo>
                        <a:pt x="151" y="122"/>
                      </a:lnTo>
                      <a:lnTo>
                        <a:pt x="151" y="122"/>
                      </a:lnTo>
                      <a:lnTo>
                        <a:pt x="153" y="122"/>
                      </a:lnTo>
                      <a:lnTo>
                        <a:pt x="153" y="124"/>
                      </a:lnTo>
                      <a:lnTo>
                        <a:pt x="153" y="124"/>
                      </a:lnTo>
                      <a:lnTo>
                        <a:pt x="151" y="124"/>
                      </a:lnTo>
                      <a:lnTo>
                        <a:pt x="151" y="124"/>
                      </a:lnTo>
                      <a:lnTo>
                        <a:pt x="151" y="124"/>
                      </a:lnTo>
                      <a:lnTo>
                        <a:pt x="151" y="126"/>
                      </a:lnTo>
                      <a:lnTo>
                        <a:pt x="149" y="126"/>
                      </a:lnTo>
                      <a:lnTo>
                        <a:pt x="149" y="126"/>
                      </a:lnTo>
                      <a:lnTo>
                        <a:pt x="149" y="126"/>
                      </a:lnTo>
                      <a:lnTo>
                        <a:pt x="149" y="128"/>
                      </a:lnTo>
                      <a:lnTo>
                        <a:pt x="147" y="128"/>
                      </a:lnTo>
                      <a:lnTo>
                        <a:pt x="147" y="128"/>
                      </a:lnTo>
                      <a:lnTo>
                        <a:pt x="147" y="128"/>
                      </a:lnTo>
                      <a:lnTo>
                        <a:pt x="147" y="128"/>
                      </a:lnTo>
                      <a:lnTo>
                        <a:pt x="147" y="130"/>
                      </a:lnTo>
                      <a:lnTo>
                        <a:pt x="147" y="130"/>
                      </a:lnTo>
                      <a:lnTo>
                        <a:pt x="145" y="130"/>
                      </a:lnTo>
                      <a:lnTo>
                        <a:pt x="145" y="130"/>
                      </a:lnTo>
                      <a:lnTo>
                        <a:pt x="145" y="132"/>
                      </a:lnTo>
                      <a:lnTo>
                        <a:pt x="147" y="132"/>
                      </a:lnTo>
                      <a:lnTo>
                        <a:pt x="147" y="132"/>
                      </a:lnTo>
                      <a:lnTo>
                        <a:pt x="147" y="132"/>
                      </a:lnTo>
                      <a:lnTo>
                        <a:pt x="147" y="132"/>
                      </a:lnTo>
                      <a:lnTo>
                        <a:pt x="147" y="134"/>
                      </a:lnTo>
                      <a:lnTo>
                        <a:pt x="149" y="134"/>
                      </a:lnTo>
                      <a:lnTo>
                        <a:pt x="149" y="134"/>
                      </a:lnTo>
                      <a:lnTo>
                        <a:pt x="149" y="134"/>
                      </a:lnTo>
                      <a:lnTo>
                        <a:pt x="149" y="136"/>
                      </a:lnTo>
                      <a:lnTo>
                        <a:pt x="151" y="136"/>
                      </a:lnTo>
                      <a:lnTo>
                        <a:pt x="151" y="136"/>
                      </a:lnTo>
                      <a:lnTo>
                        <a:pt x="151" y="136"/>
                      </a:lnTo>
                      <a:lnTo>
                        <a:pt x="151" y="136"/>
                      </a:lnTo>
                      <a:lnTo>
                        <a:pt x="151" y="137"/>
                      </a:lnTo>
                      <a:lnTo>
                        <a:pt x="153" y="137"/>
                      </a:lnTo>
                      <a:lnTo>
                        <a:pt x="153" y="137"/>
                      </a:lnTo>
                      <a:lnTo>
                        <a:pt x="155" y="137"/>
                      </a:lnTo>
                      <a:lnTo>
                        <a:pt x="155" y="137"/>
                      </a:lnTo>
                      <a:lnTo>
                        <a:pt x="155" y="137"/>
                      </a:lnTo>
                      <a:lnTo>
                        <a:pt x="157" y="137"/>
                      </a:lnTo>
                      <a:lnTo>
                        <a:pt x="157" y="137"/>
                      </a:lnTo>
                      <a:lnTo>
                        <a:pt x="157" y="137"/>
                      </a:lnTo>
                      <a:lnTo>
                        <a:pt x="157" y="137"/>
                      </a:lnTo>
                      <a:lnTo>
                        <a:pt x="158" y="137"/>
                      </a:lnTo>
                      <a:lnTo>
                        <a:pt x="158" y="137"/>
                      </a:lnTo>
                      <a:lnTo>
                        <a:pt x="160" y="137"/>
                      </a:lnTo>
                      <a:lnTo>
                        <a:pt x="160" y="137"/>
                      </a:lnTo>
                      <a:lnTo>
                        <a:pt x="160" y="137"/>
                      </a:lnTo>
                      <a:lnTo>
                        <a:pt x="162" y="137"/>
                      </a:lnTo>
                      <a:lnTo>
                        <a:pt x="162" y="137"/>
                      </a:lnTo>
                      <a:lnTo>
                        <a:pt x="162" y="137"/>
                      </a:lnTo>
                      <a:lnTo>
                        <a:pt x="162" y="139"/>
                      </a:lnTo>
                      <a:lnTo>
                        <a:pt x="162" y="139"/>
                      </a:lnTo>
                      <a:lnTo>
                        <a:pt x="162" y="139"/>
                      </a:lnTo>
                      <a:lnTo>
                        <a:pt x="162" y="141"/>
                      </a:lnTo>
                      <a:lnTo>
                        <a:pt x="162" y="141"/>
                      </a:lnTo>
                      <a:lnTo>
                        <a:pt x="162" y="143"/>
                      </a:lnTo>
                      <a:lnTo>
                        <a:pt x="164" y="143"/>
                      </a:lnTo>
                      <a:lnTo>
                        <a:pt x="164" y="143"/>
                      </a:lnTo>
                      <a:lnTo>
                        <a:pt x="164" y="143"/>
                      </a:lnTo>
                      <a:lnTo>
                        <a:pt x="164" y="145"/>
                      </a:lnTo>
                      <a:lnTo>
                        <a:pt x="164" y="145"/>
                      </a:lnTo>
                      <a:lnTo>
                        <a:pt x="164" y="147"/>
                      </a:lnTo>
                      <a:lnTo>
                        <a:pt x="164" y="147"/>
                      </a:lnTo>
                      <a:lnTo>
                        <a:pt x="164" y="147"/>
                      </a:lnTo>
                      <a:lnTo>
                        <a:pt x="164" y="147"/>
                      </a:lnTo>
                      <a:lnTo>
                        <a:pt x="164" y="149"/>
                      </a:lnTo>
                      <a:lnTo>
                        <a:pt x="164" y="149"/>
                      </a:lnTo>
                      <a:lnTo>
                        <a:pt x="164" y="149"/>
                      </a:lnTo>
                      <a:lnTo>
                        <a:pt x="164" y="151"/>
                      </a:lnTo>
                      <a:lnTo>
                        <a:pt x="166" y="151"/>
                      </a:lnTo>
                      <a:lnTo>
                        <a:pt x="166" y="151"/>
                      </a:lnTo>
                      <a:lnTo>
                        <a:pt x="166" y="153"/>
                      </a:lnTo>
                      <a:lnTo>
                        <a:pt x="166" y="153"/>
                      </a:lnTo>
                      <a:lnTo>
                        <a:pt x="166" y="153"/>
                      </a:lnTo>
                      <a:lnTo>
                        <a:pt x="166" y="153"/>
                      </a:lnTo>
                      <a:lnTo>
                        <a:pt x="166" y="155"/>
                      </a:lnTo>
                      <a:lnTo>
                        <a:pt x="166" y="155"/>
                      </a:lnTo>
                      <a:lnTo>
                        <a:pt x="166" y="155"/>
                      </a:lnTo>
                      <a:lnTo>
                        <a:pt x="168" y="155"/>
                      </a:lnTo>
                      <a:lnTo>
                        <a:pt x="168" y="157"/>
                      </a:lnTo>
                      <a:lnTo>
                        <a:pt x="168" y="157"/>
                      </a:lnTo>
                      <a:lnTo>
                        <a:pt x="168" y="157"/>
                      </a:lnTo>
                      <a:lnTo>
                        <a:pt x="168" y="157"/>
                      </a:lnTo>
                      <a:lnTo>
                        <a:pt x="170" y="157"/>
                      </a:lnTo>
                      <a:lnTo>
                        <a:pt x="170" y="157"/>
                      </a:lnTo>
                      <a:lnTo>
                        <a:pt x="170" y="159"/>
                      </a:lnTo>
                      <a:lnTo>
                        <a:pt x="172" y="159"/>
                      </a:lnTo>
                      <a:lnTo>
                        <a:pt x="172" y="159"/>
                      </a:lnTo>
                      <a:lnTo>
                        <a:pt x="172" y="159"/>
                      </a:lnTo>
                      <a:lnTo>
                        <a:pt x="172" y="160"/>
                      </a:lnTo>
                      <a:lnTo>
                        <a:pt x="172" y="160"/>
                      </a:lnTo>
                      <a:lnTo>
                        <a:pt x="172" y="162"/>
                      </a:lnTo>
                      <a:lnTo>
                        <a:pt x="172" y="162"/>
                      </a:lnTo>
                      <a:lnTo>
                        <a:pt x="172" y="162"/>
                      </a:lnTo>
                      <a:lnTo>
                        <a:pt x="172" y="162"/>
                      </a:lnTo>
                      <a:lnTo>
                        <a:pt x="172" y="162"/>
                      </a:lnTo>
                      <a:lnTo>
                        <a:pt x="172" y="162"/>
                      </a:lnTo>
                      <a:lnTo>
                        <a:pt x="172" y="164"/>
                      </a:lnTo>
                      <a:lnTo>
                        <a:pt x="172" y="164"/>
                      </a:lnTo>
                      <a:lnTo>
                        <a:pt x="174" y="164"/>
                      </a:lnTo>
                      <a:lnTo>
                        <a:pt x="174" y="164"/>
                      </a:lnTo>
                      <a:lnTo>
                        <a:pt x="174" y="164"/>
                      </a:lnTo>
                      <a:lnTo>
                        <a:pt x="176" y="164"/>
                      </a:lnTo>
                      <a:lnTo>
                        <a:pt x="176" y="164"/>
                      </a:lnTo>
                      <a:lnTo>
                        <a:pt x="178" y="164"/>
                      </a:lnTo>
                      <a:lnTo>
                        <a:pt x="178" y="164"/>
                      </a:lnTo>
                      <a:lnTo>
                        <a:pt x="178" y="164"/>
                      </a:lnTo>
                      <a:lnTo>
                        <a:pt x="179" y="164"/>
                      </a:lnTo>
                      <a:lnTo>
                        <a:pt x="179" y="166"/>
                      </a:lnTo>
                      <a:lnTo>
                        <a:pt x="179" y="166"/>
                      </a:lnTo>
                      <a:lnTo>
                        <a:pt x="181" y="166"/>
                      </a:lnTo>
                      <a:lnTo>
                        <a:pt x="181" y="166"/>
                      </a:lnTo>
                      <a:lnTo>
                        <a:pt x="181" y="166"/>
                      </a:lnTo>
                      <a:lnTo>
                        <a:pt x="183" y="166"/>
                      </a:lnTo>
                      <a:lnTo>
                        <a:pt x="183" y="166"/>
                      </a:lnTo>
                      <a:lnTo>
                        <a:pt x="183" y="166"/>
                      </a:lnTo>
                      <a:lnTo>
                        <a:pt x="185" y="166"/>
                      </a:lnTo>
                      <a:lnTo>
                        <a:pt x="185" y="166"/>
                      </a:lnTo>
                      <a:lnTo>
                        <a:pt x="185" y="168"/>
                      </a:lnTo>
                      <a:lnTo>
                        <a:pt x="185" y="168"/>
                      </a:lnTo>
                      <a:lnTo>
                        <a:pt x="183" y="168"/>
                      </a:lnTo>
                      <a:lnTo>
                        <a:pt x="183" y="170"/>
                      </a:lnTo>
                      <a:lnTo>
                        <a:pt x="183" y="170"/>
                      </a:lnTo>
                      <a:lnTo>
                        <a:pt x="183" y="170"/>
                      </a:lnTo>
                      <a:lnTo>
                        <a:pt x="185" y="170"/>
                      </a:lnTo>
                      <a:lnTo>
                        <a:pt x="185" y="172"/>
                      </a:lnTo>
                      <a:lnTo>
                        <a:pt x="185" y="172"/>
                      </a:lnTo>
                      <a:lnTo>
                        <a:pt x="187" y="172"/>
                      </a:lnTo>
                      <a:lnTo>
                        <a:pt x="187" y="172"/>
                      </a:lnTo>
                      <a:lnTo>
                        <a:pt x="187" y="172"/>
                      </a:lnTo>
                      <a:lnTo>
                        <a:pt x="187" y="174"/>
                      </a:lnTo>
                      <a:lnTo>
                        <a:pt x="187" y="174"/>
                      </a:lnTo>
                      <a:lnTo>
                        <a:pt x="187" y="176"/>
                      </a:lnTo>
                      <a:lnTo>
                        <a:pt x="187" y="176"/>
                      </a:lnTo>
                      <a:lnTo>
                        <a:pt x="187" y="176"/>
                      </a:lnTo>
                      <a:lnTo>
                        <a:pt x="187" y="178"/>
                      </a:lnTo>
                      <a:lnTo>
                        <a:pt x="189" y="178"/>
                      </a:lnTo>
                      <a:lnTo>
                        <a:pt x="189" y="178"/>
                      </a:lnTo>
                      <a:lnTo>
                        <a:pt x="189" y="178"/>
                      </a:lnTo>
                      <a:lnTo>
                        <a:pt x="191" y="178"/>
                      </a:lnTo>
                      <a:lnTo>
                        <a:pt x="191" y="178"/>
                      </a:lnTo>
                      <a:lnTo>
                        <a:pt x="191" y="178"/>
                      </a:lnTo>
                      <a:lnTo>
                        <a:pt x="193" y="178"/>
                      </a:lnTo>
                      <a:lnTo>
                        <a:pt x="193" y="178"/>
                      </a:lnTo>
                      <a:lnTo>
                        <a:pt x="193" y="180"/>
                      </a:lnTo>
                      <a:lnTo>
                        <a:pt x="193" y="180"/>
                      </a:lnTo>
                      <a:lnTo>
                        <a:pt x="193" y="182"/>
                      </a:lnTo>
                      <a:lnTo>
                        <a:pt x="193" y="182"/>
                      </a:lnTo>
                      <a:lnTo>
                        <a:pt x="193" y="182"/>
                      </a:lnTo>
                      <a:lnTo>
                        <a:pt x="193" y="183"/>
                      </a:lnTo>
                      <a:lnTo>
                        <a:pt x="193" y="183"/>
                      </a:lnTo>
                      <a:lnTo>
                        <a:pt x="193" y="183"/>
                      </a:lnTo>
                      <a:lnTo>
                        <a:pt x="193" y="185"/>
                      </a:lnTo>
                      <a:lnTo>
                        <a:pt x="191" y="185"/>
                      </a:lnTo>
                      <a:lnTo>
                        <a:pt x="191" y="185"/>
                      </a:lnTo>
                      <a:lnTo>
                        <a:pt x="191" y="185"/>
                      </a:lnTo>
                      <a:lnTo>
                        <a:pt x="189" y="185"/>
                      </a:lnTo>
                      <a:lnTo>
                        <a:pt x="189" y="187"/>
                      </a:lnTo>
                      <a:lnTo>
                        <a:pt x="189" y="187"/>
                      </a:lnTo>
                      <a:lnTo>
                        <a:pt x="189" y="187"/>
                      </a:lnTo>
                      <a:lnTo>
                        <a:pt x="189" y="187"/>
                      </a:lnTo>
                      <a:lnTo>
                        <a:pt x="189" y="187"/>
                      </a:lnTo>
                      <a:lnTo>
                        <a:pt x="189" y="189"/>
                      </a:lnTo>
                      <a:lnTo>
                        <a:pt x="189" y="189"/>
                      </a:lnTo>
                      <a:lnTo>
                        <a:pt x="189" y="191"/>
                      </a:lnTo>
                      <a:lnTo>
                        <a:pt x="187" y="191"/>
                      </a:lnTo>
                      <a:lnTo>
                        <a:pt x="187" y="191"/>
                      </a:lnTo>
                      <a:lnTo>
                        <a:pt x="187" y="193"/>
                      </a:lnTo>
                      <a:lnTo>
                        <a:pt x="187" y="193"/>
                      </a:lnTo>
                      <a:lnTo>
                        <a:pt x="189" y="193"/>
                      </a:lnTo>
                      <a:lnTo>
                        <a:pt x="189" y="195"/>
                      </a:lnTo>
                      <a:lnTo>
                        <a:pt x="189" y="195"/>
                      </a:lnTo>
                      <a:lnTo>
                        <a:pt x="189" y="195"/>
                      </a:lnTo>
                      <a:lnTo>
                        <a:pt x="189" y="195"/>
                      </a:lnTo>
                      <a:lnTo>
                        <a:pt x="191" y="195"/>
                      </a:lnTo>
                      <a:lnTo>
                        <a:pt x="191" y="195"/>
                      </a:lnTo>
                      <a:lnTo>
                        <a:pt x="191" y="197"/>
                      </a:lnTo>
                      <a:lnTo>
                        <a:pt x="189" y="197"/>
                      </a:lnTo>
                      <a:lnTo>
                        <a:pt x="189" y="197"/>
                      </a:lnTo>
                      <a:lnTo>
                        <a:pt x="189" y="199"/>
                      </a:lnTo>
                      <a:lnTo>
                        <a:pt x="189" y="199"/>
                      </a:lnTo>
                      <a:lnTo>
                        <a:pt x="189" y="199"/>
                      </a:lnTo>
                      <a:lnTo>
                        <a:pt x="189" y="199"/>
                      </a:lnTo>
                      <a:lnTo>
                        <a:pt x="189" y="201"/>
                      </a:lnTo>
                      <a:lnTo>
                        <a:pt x="189" y="201"/>
                      </a:lnTo>
                      <a:lnTo>
                        <a:pt x="189" y="203"/>
                      </a:lnTo>
                      <a:lnTo>
                        <a:pt x="189" y="203"/>
                      </a:lnTo>
                      <a:lnTo>
                        <a:pt x="187" y="203"/>
                      </a:lnTo>
                      <a:lnTo>
                        <a:pt x="187" y="203"/>
                      </a:lnTo>
                      <a:lnTo>
                        <a:pt x="187" y="205"/>
                      </a:lnTo>
                      <a:lnTo>
                        <a:pt x="187" y="205"/>
                      </a:lnTo>
                      <a:lnTo>
                        <a:pt x="187" y="206"/>
                      </a:lnTo>
                      <a:lnTo>
                        <a:pt x="189" y="206"/>
                      </a:lnTo>
                      <a:lnTo>
                        <a:pt x="189" y="206"/>
                      </a:lnTo>
                      <a:lnTo>
                        <a:pt x="189" y="208"/>
                      </a:lnTo>
                      <a:lnTo>
                        <a:pt x="189" y="208"/>
                      </a:lnTo>
                      <a:lnTo>
                        <a:pt x="189" y="208"/>
                      </a:lnTo>
                      <a:lnTo>
                        <a:pt x="189" y="210"/>
                      </a:lnTo>
                      <a:lnTo>
                        <a:pt x="189" y="210"/>
                      </a:lnTo>
                      <a:lnTo>
                        <a:pt x="189" y="210"/>
                      </a:lnTo>
                      <a:lnTo>
                        <a:pt x="189" y="212"/>
                      </a:lnTo>
                      <a:lnTo>
                        <a:pt x="189" y="212"/>
                      </a:lnTo>
                      <a:lnTo>
                        <a:pt x="189" y="214"/>
                      </a:lnTo>
                      <a:lnTo>
                        <a:pt x="189" y="214"/>
                      </a:lnTo>
                      <a:lnTo>
                        <a:pt x="189" y="214"/>
                      </a:lnTo>
                      <a:lnTo>
                        <a:pt x="189" y="216"/>
                      </a:lnTo>
                      <a:lnTo>
                        <a:pt x="189" y="216"/>
                      </a:lnTo>
                      <a:lnTo>
                        <a:pt x="189" y="218"/>
                      </a:lnTo>
                      <a:lnTo>
                        <a:pt x="189" y="218"/>
                      </a:lnTo>
                      <a:lnTo>
                        <a:pt x="189" y="218"/>
                      </a:lnTo>
                      <a:lnTo>
                        <a:pt x="189" y="218"/>
                      </a:lnTo>
                      <a:lnTo>
                        <a:pt x="189" y="220"/>
                      </a:lnTo>
                      <a:lnTo>
                        <a:pt x="189" y="220"/>
                      </a:lnTo>
                      <a:lnTo>
                        <a:pt x="189" y="220"/>
                      </a:lnTo>
                      <a:lnTo>
                        <a:pt x="189" y="222"/>
                      </a:lnTo>
                      <a:lnTo>
                        <a:pt x="189" y="222"/>
                      </a:lnTo>
                      <a:lnTo>
                        <a:pt x="189" y="224"/>
                      </a:lnTo>
                      <a:lnTo>
                        <a:pt x="189" y="224"/>
                      </a:lnTo>
                      <a:lnTo>
                        <a:pt x="189" y="226"/>
                      </a:lnTo>
                      <a:lnTo>
                        <a:pt x="189" y="226"/>
                      </a:lnTo>
                      <a:lnTo>
                        <a:pt x="189" y="226"/>
                      </a:lnTo>
                      <a:lnTo>
                        <a:pt x="187" y="226"/>
                      </a:lnTo>
                      <a:lnTo>
                        <a:pt x="187" y="228"/>
                      </a:lnTo>
                      <a:lnTo>
                        <a:pt x="187" y="228"/>
                      </a:lnTo>
                      <a:lnTo>
                        <a:pt x="187" y="229"/>
                      </a:lnTo>
                      <a:lnTo>
                        <a:pt x="187" y="229"/>
                      </a:lnTo>
                      <a:lnTo>
                        <a:pt x="187" y="231"/>
                      </a:lnTo>
                      <a:lnTo>
                        <a:pt x="187" y="231"/>
                      </a:lnTo>
                      <a:lnTo>
                        <a:pt x="187" y="233"/>
                      </a:lnTo>
                      <a:lnTo>
                        <a:pt x="187" y="233"/>
                      </a:lnTo>
                      <a:lnTo>
                        <a:pt x="189" y="233"/>
                      </a:lnTo>
                      <a:lnTo>
                        <a:pt x="189" y="235"/>
                      </a:lnTo>
                      <a:lnTo>
                        <a:pt x="187" y="235"/>
                      </a:lnTo>
                      <a:lnTo>
                        <a:pt x="187" y="235"/>
                      </a:lnTo>
                      <a:lnTo>
                        <a:pt x="187" y="235"/>
                      </a:lnTo>
                      <a:lnTo>
                        <a:pt x="187" y="237"/>
                      </a:lnTo>
                      <a:lnTo>
                        <a:pt x="187" y="237"/>
                      </a:lnTo>
                      <a:lnTo>
                        <a:pt x="187" y="237"/>
                      </a:lnTo>
                      <a:lnTo>
                        <a:pt x="187" y="239"/>
                      </a:lnTo>
                      <a:lnTo>
                        <a:pt x="187" y="239"/>
                      </a:lnTo>
                      <a:lnTo>
                        <a:pt x="185" y="239"/>
                      </a:lnTo>
                      <a:lnTo>
                        <a:pt x="185" y="237"/>
                      </a:lnTo>
                      <a:lnTo>
                        <a:pt x="185" y="237"/>
                      </a:lnTo>
                      <a:lnTo>
                        <a:pt x="183" y="237"/>
                      </a:lnTo>
                      <a:lnTo>
                        <a:pt x="183" y="237"/>
                      </a:lnTo>
                      <a:lnTo>
                        <a:pt x="183" y="239"/>
                      </a:lnTo>
                      <a:lnTo>
                        <a:pt x="183" y="239"/>
                      </a:lnTo>
                      <a:lnTo>
                        <a:pt x="183" y="239"/>
                      </a:lnTo>
                      <a:lnTo>
                        <a:pt x="183" y="241"/>
                      </a:lnTo>
                      <a:lnTo>
                        <a:pt x="181" y="241"/>
                      </a:lnTo>
                      <a:lnTo>
                        <a:pt x="181" y="241"/>
                      </a:lnTo>
                      <a:lnTo>
                        <a:pt x="181" y="239"/>
                      </a:lnTo>
                      <a:lnTo>
                        <a:pt x="181" y="239"/>
                      </a:lnTo>
                      <a:lnTo>
                        <a:pt x="181" y="237"/>
                      </a:lnTo>
                      <a:lnTo>
                        <a:pt x="181" y="237"/>
                      </a:lnTo>
                      <a:lnTo>
                        <a:pt x="181" y="237"/>
                      </a:lnTo>
                      <a:lnTo>
                        <a:pt x="183" y="237"/>
                      </a:lnTo>
                      <a:lnTo>
                        <a:pt x="183" y="235"/>
                      </a:lnTo>
                      <a:lnTo>
                        <a:pt x="183" y="235"/>
                      </a:lnTo>
                      <a:lnTo>
                        <a:pt x="183" y="235"/>
                      </a:lnTo>
                      <a:lnTo>
                        <a:pt x="181" y="235"/>
                      </a:lnTo>
                      <a:lnTo>
                        <a:pt x="181" y="235"/>
                      </a:lnTo>
                      <a:lnTo>
                        <a:pt x="181" y="233"/>
                      </a:lnTo>
                      <a:lnTo>
                        <a:pt x="181" y="233"/>
                      </a:lnTo>
                      <a:lnTo>
                        <a:pt x="179" y="233"/>
                      </a:lnTo>
                      <a:lnTo>
                        <a:pt x="179" y="233"/>
                      </a:lnTo>
                      <a:lnTo>
                        <a:pt x="179" y="231"/>
                      </a:lnTo>
                      <a:lnTo>
                        <a:pt x="179" y="231"/>
                      </a:lnTo>
                      <a:lnTo>
                        <a:pt x="179" y="231"/>
                      </a:lnTo>
                      <a:lnTo>
                        <a:pt x="178" y="231"/>
                      </a:lnTo>
                      <a:lnTo>
                        <a:pt x="178" y="231"/>
                      </a:lnTo>
                      <a:lnTo>
                        <a:pt x="178" y="233"/>
                      </a:lnTo>
                      <a:lnTo>
                        <a:pt x="178" y="233"/>
                      </a:lnTo>
                      <a:lnTo>
                        <a:pt x="178" y="233"/>
                      </a:lnTo>
                      <a:lnTo>
                        <a:pt x="178" y="235"/>
                      </a:lnTo>
                      <a:lnTo>
                        <a:pt x="178" y="235"/>
                      </a:lnTo>
                      <a:lnTo>
                        <a:pt x="178" y="235"/>
                      </a:lnTo>
                      <a:lnTo>
                        <a:pt x="179" y="235"/>
                      </a:lnTo>
                      <a:lnTo>
                        <a:pt x="179" y="235"/>
                      </a:lnTo>
                      <a:lnTo>
                        <a:pt x="179" y="235"/>
                      </a:lnTo>
                      <a:lnTo>
                        <a:pt x="179" y="237"/>
                      </a:lnTo>
                      <a:lnTo>
                        <a:pt x="179" y="237"/>
                      </a:lnTo>
                      <a:lnTo>
                        <a:pt x="178" y="237"/>
                      </a:lnTo>
                      <a:lnTo>
                        <a:pt x="178" y="237"/>
                      </a:lnTo>
                      <a:lnTo>
                        <a:pt x="178" y="237"/>
                      </a:lnTo>
                      <a:lnTo>
                        <a:pt x="178" y="237"/>
                      </a:lnTo>
                      <a:lnTo>
                        <a:pt x="178" y="237"/>
                      </a:lnTo>
                      <a:lnTo>
                        <a:pt x="176" y="237"/>
                      </a:lnTo>
                      <a:lnTo>
                        <a:pt x="176" y="237"/>
                      </a:lnTo>
                      <a:lnTo>
                        <a:pt x="174" y="237"/>
                      </a:lnTo>
                      <a:lnTo>
                        <a:pt x="174" y="237"/>
                      </a:lnTo>
                      <a:lnTo>
                        <a:pt x="174" y="235"/>
                      </a:lnTo>
                      <a:lnTo>
                        <a:pt x="174" y="235"/>
                      </a:lnTo>
                      <a:lnTo>
                        <a:pt x="174" y="235"/>
                      </a:lnTo>
                      <a:lnTo>
                        <a:pt x="172" y="235"/>
                      </a:lnTo>
                      <a:lnTo>
                        <a:pt x="172" y="235"/>
                      </a:lnTo>
                      <a:lnTo>
                        <a:pt x="172" y="235"/>
                      </a:lnTo>
                      <a:lnTo>
                        <a:pt x="172" y="235"/>
                      </a:lnTo>
                      <a:lnTo>
                        <a:pt x="172" y="233"/>
                      </a:lnTo>
                      <a:lnTo>
                        <a:pt x="170" y="233"/>
                      </a:lnTo>
                      <a:lnTo>
                        <a:pt x="170" y="233"/>
                      </a:lnTo>
                      <a:lnTo>
                        <a:pt x="170" y="233"/>
                      </a:lnTo>
                      <a:lnTo>
                        <a:pt x="168" y="233"/>
                      </a:lnTo>
                      <a:lnTo>
                        <a:pt x="168" y="231"/>
                      </a:lnTo>
                      <a:lnTo>
                        <a:pt x="168" y="231"/>
                      </a:lnTo>
                      <a:lnTo>
                        <a:pt x="168" y="231"/>
                      </a:lnTo>
                      <a:lnTo>
                        <a:pt x="168" y="231"/>
                      </a:lnTo>
                      <a:lnTo>
                        <a:pt x="166" y="231"/>
                      </a:lnTo>
                      <a:lnTo>
                        <a:pt x="166" y="231"/>
                      </a:lnTo>
                      <a:lnTo>
                        <a:pt x="166" y="231"/>
                      </a:lnTo>
                      <a:lnTo>
                        <a:pt x="166" y="231"/>
                      </a:lnTo>
                      <a:lnTo>
                        <a:pt x="166" y="233"/>
                      </a:lnTo>
                      <a:lnTo>
                        <a:pt x="166" y="233"/>
                      </a:lnTo>
                      <a:lnTo>
                        <a:pt x="168" y="233"/>
                      </a:lnTo>
                      <a:lnTo>
                        <a:pt x="168" y="235"/>
                      </a:lnTo>
                      <a:lnTo>
                        <a:pt x="168" y="235"/>
                      </a:lnTo>
                      <a:lnTo>
                        <a:pt x="168" y="235"/>
                      </a:lnTo>
                      <a:lnTo>
                        <a:pt x="168" y="235"/>
                      </a:lnTo>
                      <a:lnTo>
                        <a:pt x="168" y="235"/>
                      </a:lnTo>
                      <a:lnTo>
                        <a:pt x="168" y="235"/>
                      </a:lnTo>
                      <a:lnTo>
                        <a:pt x="170" y="235"/>
                      </a:lnTo>
                      <a:lnTo>
                        <a:pt x="170" y="235"/>
                      </a:lnTo>
                      <a:lnTo>
                        <a:pt x="172" y="235"/>
                      </a:lnTo>
                      <a:lnTo>
                        <a:pt x="172" y="235"/>
                      </a:lnTo>
                      <a:lnTo>
                        <a:pt x="172" y="237"/>
                      </a:lnTo>
                      <a:lnTo>
                        <a:pt x="172" y="237"/>
                      </a:lnTo>
                      <a:lnTo>
                        <a:pt x="170" y="237"/>
                      </a:lnTo>
                      <a:lnTo>
                        <a:pt x="170" y="237"/>
                      </a:lnTo>
                      <a:lnTo>
                        <a:pt x="170" y="237"/>
                      </a:lnTo>
                      <a:lnTo>
                        <a:pt x="168" y="237"/>
                      </a:lnTo>
                      <a:lnTo>
                        <a:pt x="168" y="237"/>
                      </a:lnTo>
                      <a:lnTo>
                        <a:pt x="168" y="239"/>
                      </a:lnTo>
                      <a:lnTo>
                        <a:pt x="168" y="239"/>
                      </a:lnTo>
                      <a:lnTo>
                        <a:pt x="168" y="239"/>
                      </a:lnTo>
                      <a:lnTo>
                        <a:pt x="168" y="239"/>
                      </a:lnTo>
                      <a:lnTo>
                        <a:pt x="166" y="239"/>
                      </a:lnTo>
                      <a:lnTo>
                        <a:pt x="166" y="239"/>
                      </a:lnTo>
                      <a:lnTo>
                        <a:pt x="166" y="239"/>
                      </a:lnTo>
                      <a:lnTo>
                        <a:pt x="166" y="239"/>
                      </a:lnTo>
                      <a:lnTo>
                        <a:pt x="166" y="237"/>
                      </a:lnTo>
                      <a:lnTo>
                        <a:pt x="164" y="237"/>
                      </a:lnTo>
                      <a:lnTo>
                        <a:pt x="164" y="237"/>
                      </a:lnTo>
                      <a:lnTo>
                        <a:pt x="164" y="237"/>
                      </a:lnTo>
                      <a:lnTo>
                        <a:pt x="164" y="235"/>
                      </a:lnTo>
                      <a:lnTo>
                        <a:pt x="162" y="235"/>
                      </a:lnTo>
                      <a:lnTo>
                        <a:pt x="162" y="235"/>
                      </a:lnTo>
                      <a:lnTo>
                        <a:pt x="162" y="235"/>
                      </a:lnTo>
                      <a:lnTo>
                        <a:pt x="162" y="235"/>
                      </a:lnTo>
                      <a:lnTo>
                        <a:pt x="162" y="235"/>
                      </a:lnTo>
                      <a:lnTo>
                        <a:pt x="162" y="233"/>
                      </a:lnTo>
                      <a:lnTo>
                        <a:pt x="160" y="233"/>
                      </a:lnTo>
                      <a:lnTo>
                        <a:pt x="160" y="233"/>
                      </a:lnTo>
                      <a:lnTo>
                        <a:pt x="160" y="231"/>
                      </a:lnTo>
                      <a:lnTo>
                        <a:pt x="160" y="231"/>
                      </a:lnTo>
                      <a:lnTo>
                        <a:pt x="160" y="231"/>
                      </a:lnTo>
                      <a:lnTo>
                        <a:pt x="160" y="231"/>
                      </a:lnTo>
                      <a:lnTo>
                        <a:pt x="158" y="231"/>
                      </a:lnTo>
                      <a:lnTo>
                        <a:pt x="158" y="229"/>
                      </a:lnTo>
                      <a:lnTo>
                        <a:pt x="158" y="229"/>
                      </a:lnTo>
                      <a:lnTo>
                        <a:pt x="157" y="229"/>
                      </a:lnTo>
                      <a:lnTo>
                        <a:pt x="157" y="229"/>
                      </a:lnTo>
                      <a:lnTo>
                        <a:pt x="157" y="228"/>
                      </a:lnTo>
                      <a:lnTo>
                        <a:pt x="157" y="228"/>
                      </a:lnTo>
                      <a:lnTo>
                        <a:pt x="157" y="228"/>
                      </a:lnTo>
                      <a:lnTo>
                        <a:pt x="157" y="228"/>
                      </a:lnTo>
                      <a:lnTo>
                        <a:pt x="157" y="226"/>
                      </a:lnTo>
                      <a:lnTo>
                        <a:pt x="155" y="226"/>
                      </a:lnTo>
                      <a:lnTo>
                        <a:pt x="155" y="226"/>
                      </a:lnTo>
                      <a:lnTo>
                        <a:pt x="155" y="226"/>
                      </a:lnTo>
                      <a:lnTo>
                        <a:pt x="155" y="226"/>
                      </a:lnTo>
                      <a:lnTo>
                        <a:pt x="155" y="226"/>
                      </a:lnTo>
                      <a:lnTo>
                        <a:pt x="155" y="224"/>
                      </a:lnTo>
                      <a:lnTo>
                        <a:pt x="155" y="224"/>
                      </a:lnTo>
                      <a:lnTo>
                        <a:pt x="155" y="222"/>
                      </a:lnTo>
                      <a:lnTo>
                        <a:pt x="153" y="222"/>
                      </a:lnTo>
                      <a:lnTo>
                        <a:pt x="153" y="222"/>
                      </a:lnTo>
                      <a:lnTo>
                        <a:pt x="151" y="222"/>
                      </a:lnTo>
                      <a:lnTo>
                        <a:pt x="151" y="222"/>
                      </a:lnTo>
                      <a:lnTo>
                        <a:pt x="151" y="222"/>
                      </a:lnTo>
                      <a:lnTo>
                        <a:pt x="151" y="220"/>
                      </a:lnTo>
                      <a:lnTo>
                        <a:pt x="151" y="220"/>
                      </a:lnTo>
                      <a:lnTo>
                        <a:pt x="151" y="220"/>
                      </a:lnTo>
                      <a:lnTo>
                        <a:pt x="149" y="220"/>
                      </a:lnTo>
                      <a:lnTo>
                        <a:pt x="149" y="218"/>
                      </a:lnTo>
                      <a:lnTo>
                        <a:pt x="149" y="218"/>
                      </a:lnTo>
                      <a:lnTo>
                        <a:pt x="147" y="218"/>
                      </a:lnTo>
                      <a:lnTo>
                        <a:pt x="147" y="218"/>
                      </a:lnTo>
                      <a:lnTo>
                        <a:pt x="147" y="218"/>
                      </a:lnTo>
                      <a:lnTo>
                        <a:pt x="147" y="218"/>
                      </a:lnTo>
                      <a:lnTo>
                        <a:pt x="147" y="218"/>
                      </a:lnTo>
                      <a:lnTo>
                        <a:pt x="145" y="218"/>
                      </a:lnTo>
                      <a:lnTo>
                        <a:pt x="145" y="218"/>
                      </a:lnTo>
                      <a:lnTo>
                        <a:pt x="145" y="216"/>
                      </a:lnTo>
                      <a:lnTo>
                        <a:pt x="145" y="216"/>
                      </a:lnTo>
                      <a:lnTo>
                        <a:pt x="143" y="216"/>
                      </a:lnTo>
                      <a:lnTo>
                        <a:pt x="143" y="216"/>
                      </a:lnTo>
                      <a:lnTo>
                        <a:pt x="143" y="214"/>
                      </a:lnTo>
                      <a:lnTo>
                        <a:pt x="143" y="214"/>
                      </a:lnTo>
                      <a:lnTo>
                        <a:pt x="143" y="214"/>
                      </a:lnTo>
                      <a:lnTo>
                        <a:pt x="141" y="214"/>
                      </a:lnTo>
                      <a:lnTo>
                        <a:pt x="141" y="212"/>
                      </a:lnTo>
                      <a:lnTo>
                        <a:pt x="141" y="212"/>
                      </a:lnTo>
                      <a:lnTo>
                        <a:pt x="141" y="212"/>
                      </a:lnTo>
                      <a:lnTo>
                        <a:pt x="141" y="212"/>
                      </a:lnTo>
                      <a:lnTo>
                        <a:pt x="139" y="212"/>
                      </a:lnTo>
                      <a:lnTo>
                        <a:pt x="139" y="210"/>
                      </a:lnTo>
                      <a:lnTo>
                        <a:pt x="139" y="210"/>
                      </a:lnTo>
                      <a:lnTo>
                        <a:pt x="139" y="210"/>
                      </a:lnTo>
                      <a:lnTo>
                        <a:pt x="139" y="210"/>
                      </a:lnTo>
                      <a:lnTo>
                        <a:pt x="137" y="210"/>
                      </a:lnTo>
                      <a:lnTo>
                        <a:pt x="137" y="210"/>
                      </a:lnTo>
                      <a:lnTo>
                        <a:pt x="137" y="210"/>
                      </a:lnTo>
                      <a:lnTo>
                        <a:pt x="135" y="210"/>
                      </a:lnTo>
                      <a:lnTo>
                        <a:pt x="135" y="208"/>
                      </a:lnTo>
                      <a:lnTo>
                        <a:pt x="135" y="208"/>
                      </a:lnTo>
                      <a:lnTo>
                        <a:pt x="135" y="208"/>
                      </a:lnTo>
                      <a:lnTo>
                        <a:pt x="135" y="208"/>
                      </a:lnTo>
                      <a:lnTo>
                        <a:pt x="135" y="206"/>
                      </a:lnTo>
                      <a:lnTo>
                        <a:pt x="134" y="206"/>
                      </a:lnTo>
                      <a:lnTo>
                        <a:pt x="134" y="206"/>
                      </a:lnTo>
                      <a:lnTo>
                        <a:pt x="134" y="206"/>
                      </a:lnTo>
                      <a:lnTo>
                        <a:pt x="134" y="205"/>
                      </a:lnTo>
                      <a:lnTo>
                        <a:pt x="134" y="205"/>
                      </a:lnTo>
                      <a:lnTo>
                        <a:pt x="132" y="205"/>
                      </a:lnTo>
                      <a:lnTo>
                        <a:pt x="132" y="205"/>
                      </a:lnTo>
                      <a:lnTo>
                        <a:pt x="132" y="205"/>
                      </a:lnTo>
                      <a:lnTo>
                        <a:pt x="132" y="203"/>
                      </a:lnTo>
                      <a:lnTo>
                        <a:pt x="130" y="203"/>
                      </a:lnTo>
                      <a:lnTo>
                        <a:pt x="130" y="203"/>
                      </a:lnTo>
                      <a:lnTo>
                        <a:pt x="130" y="203"/>
                      </a:lnTo>
                      <a:lnTo>
                        <a:pt x="130" y="203"/>
                      </a:lnTo>
                      <a:lnTo>
                        <a:pt x="130" y="203"/>
                      </a:lnTo>
                      <a:lnTo>
                        <a:pt x="128" y="203"/>
                      </a:lnTo>
                      <a:lnTo>
                        <a:pt x="128" y="201"/>
                      </a:lnTo>
                      <a:lnTo>
                        <a:pt x="128" y="201"/>
                      </a:lnTo>
                      <a:lnTo>
                        <a:pt x="128" y="201"/>
                      </a:lnTo>
                      <a:lnTo>
                        <a:pt x="128" y="201"/>
                      </a:lnTo>
                      <a:lnTo>
                        <a:pt x="126" y="201"/>
                      </a:lnTo>
                      <a:lnTo>
                        <a:pt x="126" y="199"/>
                      </a:lnTo>
                      <a:lnTo>
                        <a:pt x="126" y="199"/>
                      </a:lnTo>
                      <a:lnTo>
                        <a:pt x="126" y="199"/>
                      </a:lnTo>
                      <a:lnTo>
                        <a:pt x="126" y="197"/>
                      </a:lnTo>
                      <a:lnTo>
                        <a:pt x="126" y="197"/>
                      </a:lnTo>
                      <a:lnTo>
                        <a:pt x="124" y="197"/>
                      </a:lnTo>
                      <a:lnTo>
                        <a:pt x="124" y="195"/>
                      </a:lnTo>
                      <a:lnTo>
                        <a:pt x="124" y="195"/>
                      </a:lnTo>
                      <a:lnTo>
                        <a:pt x="124" y="195"/>
                      </a:lnTo>
                      <a:lnTo>
                        <a:pt x="124" y="193"/>
                      </a:lnTo>
                      <a:lnTo>
                        <a:pt x="124" y="193"/>
                      </a:lnTo>
                      <a:lnTo>
                        <a:pt x="124" y="193"/>
                      </a:lnTo>
                      <a:lnTo>
                        <a:pt x="124" y="191"/>
                      </a:lnTo>
                      <a:lnTo>
                        <a:pt x="124" y="191"/>
                      </a:lnTo>
                      <a:lnTo>
                        <a:pt x="124" y="191"/>
                      </a:lnTo>
                      <a:lnTo>
                        <a:pt x="122" y="191"/>
                      </a:lnTo>
                      <a:lnTo>
                        <a:pt x="122" y="191"/>
                      </a:lnTo>
                      <a:lnTo>
                        <a:pt x="122" y="189"/>
                      </a:lnTo>
                      <a:lnTo>
                        <a:pt x="122" y="189"/>
                      </a:lnTo>
                      <a:lnTo>
                        <a:pt x="120" y="189"/>
                      </a:lnTo>
                      <a:lnTo>
                        <a:pt x="120" y="189"/>
                      </a:lnTo>
                      <a:lnTo>
                        <a:pt x="120" y="189"/>
                      </a:lnTo>
                      <a:lnTo>
                        <a:pt x="120" y="187"/>
                      </a:lnTo>
                      <a:lnTo>
                        <a:pt x="118" y="187"/>
                      </a:lnTo>
                      <a:lnTo>
                        <a:pt x="118" y="187"/>
                      </a:lnTo>
                      <a:lnTo>
                        <a:pt x="118" y="187"/>
                      </a:lnTo>
                      <a:lnTo>
                        <a:pt x="118" y="187"/>
                      </a:lnTo>
                      <a:lnTo>
                        <a:pt x="118" y="187"/>
                      </a:lnTo>
                      <a:lnTo>
                        <a:pt x="116" y="187"/>
                      </a:lnTo>
                      <a:lnTo>
                        <a:pt x="116" y="185"/>
                      </a:lnTo>
                      <a:lnTo>
                        <a:pt x="116" y="185"/>
                      </a:lnTo>
                      <a:lnTo>
                        <a:pt x="114" y="185"/>
                      </a:lnTo>
                      <a:lnTo>
                        <a:pt x="114" y="185"/>
                      </a:lnTo>
                      <a:lnTo>
                        <a:pt x="114" y="185"/>
                      </a:lnTo>
                      <a:lnTo>
                        <a:pt x="114" y="183"/>
                      </a:lnTo>
                      <a:lnTo>
                        <a:pt x="114" y="183"/>
                      </a:lnTo>
                      <a:lnTo>
                        <a:pt x="114" y="183"/>
                      </a:lnTo>
                      <a:lnTo>
                        <a:pt x="113" y="183"/>
                      </a:lnTo>
                      <a:lnTo>
                        <a:pt x="113" y="182"/>
                      </a:lnTo>
                      <a:lnTo>
                        <a:pt x="113" y="182"/>
                      </a:lnTo>
                      <a:lnTo>
                        <a:pt x="113" y="182"/>
                      </a:lnTo>
                      <a:lnTo>
                        <a:pt x="113" y="180"/>
                      </a:lnTo>
                      <a:lnTo>
                        <a:pt x="113" y="180"/>
                      </a:lnTo>
                      <a:lnTo>
                        <a:pt x="113" y="180"/>
                      </a:lnTo>
                      <a:lnTo>
                        <a:pt x="113" y="178"/>
                      </a:lnTo>
                      <a:lnTo>
                        <a:pt x="111" y="178"/>
                      </a:lnTo>
                      <a:lnTo>
                        <a:pt x="111" y="178"/>
                      </a:lnTo>
                      <a:lnTo>
                        <a:pt x="111" y="178"/>
                      </a:lnTo>
                      <a:lnTo>
                        <a:pt x="111" y="178"/>
                      </a:lnTo>
                      <a:lnTo>
                        <a:pt x="111" y="176"/>
                      </a:lnTo>
                      <a:lnTo>
                        <a:pt x="109" y="176"/>
                      </a:lnTo>
                      <a:lnTo>
                        <a:pt x="109" y="176"/>
                      </a:lnTo>
                      <a:lnTo>
                        <a:pt x="109" y="174"/>
                      </a:lnTo>
                      <a:lnTo>
                        <a:pt x="109" y="174"/>
                      </a:lnTo>
                      <a:lnTo>
                        <a:pt x="109" y="174"/>
                      </a:lnTo>
                      <a:lnTo>
                        <a:pt x="109" y="174"/>
                      </a:lnTo>
                      <a:lnTo>
                        <a:pt x="109" y="172"/>
                      </a:lnTo>
                      <a:lnTo>
                        <a:pt x="107" y="172"/>
                      </a:lnTo>
                      <a:lnTo>
                        <a:pt x="107" y="172"/>
                      </a:lnTo>
                      <a:lnTo>
                        <a:pt x="107" y="172"/>
                      </a:lnTo>
                      <a:lnTo>
                        <a:pt x="107" y="172"/>
                      </a:lnTo>
                      <a:lnTo>
                        <a:pt x="107" y="170"/>
                      </a:lnTo>
                      <a:lnTo>
                        <a:pt x="105" y="170"/>
                      </a:lnTo>
                      <a:lnTo>
                        <a:pt x="105" y="170"/>
                      </a:lnTo>
                      <a:lnTo>
                        <a:pt x="105" y="170"/>
                      </a:lnTo>
                      <a:lnTo>
                        <a:pt x="105" y="170"/>
                      </a:lnTo>
                      <a:lnTo>
                        <a:pt x="103" y="170"/>
                      </a:lnTo>
                      <a:lnTo>
                        <a:pt x="103" y="168"/>
                      </a:lnTo>
                      <a:lnTo>
                        <a:pt x="103" y="168"/>
                      </a:lnTo>
                      <a:lnTo>
                        <a:pt x="103" y="168"/>
                      </a:lnTo>
                      <a:lnTo>
                        <a:pt x="103" y="166"/>
                      </a:lnTo>
                      <a:lnTo>
                        <a:pt x="103" y="166"/>
                      </a:lnTo>
                      <a:lnTo>
                        <a:pt x="103" y="166"/>
                      </a:lnTo>
                      <a:lnTo>
                        <a:pt x="101" y="166"/>
                      </a:lnTo>
                      <a:lnTo>
                        <a:pt x="101" y="164"/>
                      </a:lnTo>
                      <a:lnTo>
                        <a:pt x="101" y="164"/>
                      </a:lnTo>
                      <a:lnTo>
                        <a:pt x="101" y="162"/>
                      </a:lnTo>
                      <a:lnTo>
                        <a:pt x="101" y="162"/>
                      </a:lnTo>
                      <a:lnTo>
                        <a:pt x="101" y="162"/>
                      </a:lnTo>
                      <a:lnTo>
                        <a:pt x="101" y="162"/>
                      </a:lnTo>
                      <a:lnTo>
                        <a:pt x="101" y="162"/>
                      </a:lnTo>
                      <a:lnTo>
                        <a:pt x="101" y="160"/>
                      </a:lnTo>
                      <a:lnTo>
                        <a:pt x="101" y="160"/>
                      </a:lnTo>
                      <a:lnTo>
                        <a:pt x="101" y="160"/>
                      </a:lnTo>
                      <a:lnTo>
                        <a:pt x="101" y="160"/>
                      </a:lnTo>
                      <a:lnTo>
                        <a:pt x="101" y="159"/>
                      </a:lnTo>
                      <a:lnTo>
                        <a:pt x="101" y="159"/>
                      </a:lnTo>
                      <a:lnTo>
                        <a:pt x="101" y="159"/>
                      </a:lnTo>
                      <a:lnTo>
                        <a:pt x="101" y="157"/>
                      </a:lnTo>
                      <a:lnTo>
                        <a:pt x="101" y="157"/>
                      </a:lnTo>
                      <a:lnTo>
                        <a:pt x="101" y="157"/>
                      </a:lnTo>
                      <a:lnTo>
                        <a:pt x="101" y="155"/>
                      </a:lnTo>
                      <a:lnTo>
                        <a:pt x="101" y="155"/>
                      </a:lnTo>
                      <a:lnTo>
                        <a:pt x="99" y="155"/>
                      </a:lnTo>
                      <a:lnTo>
                        <a:pt x="99" y="155"/>
                      </a:lnTo>
                      <a:lnTo>
                        <a:pt x="99" y="155"/>
                      </a:lnTo>
                      <a:lnTo>
                        <a:pt x="99" y="153"/>
                      </a:lnTo>
                      <a:lnTo>
                        <a:pt x="99" y="153"/>
                      </a:lnTo>
                      <a:lnTo>
                        <a:pt x="97" y="153"/>
                      </a:lnTo>
                      <a:lnTo>
                        <a:pt x="97" y="151"/>
                      </a:lnTo>
                      <a:lnTo>
                        <a:pt x="97" y="151"/>
                      </a:lnTo>
                      <a:lnTo>
                        <a:pt x="97" y="151"/>
                      </a:lnTo>
                      <a:lnTo>
                        <a:pt x="97" y="149"/>
                      </a:lnTo>
                      <a:lnTo>
                        <a:pt x="97" y="149"/>
                      </a:lnTo>
                      <a:lnTo>
                        <a:pt x="97" y="149"/>
                      </a:lnTo>
                      <a:lnTo>
                        <a:pt x="97" y="147"/>
                      </a:lnTo>
                      <a:lnTo>
                        <a:pt x="95" y="147"/>
                      </a:lnTo>
                      <a:lnTo>
                        <a:pt x="95" y="147"/>
                      </a:lnTo>
                      <a:lnTo>
                        <a:pt x="95" y="147"/>
                      </a:lnTo>
                      <a:lnTo>
                        <a:pt x="95" y="145"/>
                      </a:lnTo>
                      <a:lnTo>
                        <a:pt x="95" y="145"/>
                      </a:lnTo>
                      <a:lnTo>
                        <a:pt x="95" y="145"/>
                      </a:lnTo>
                      <a:lnTo>
                        <a:pt x="95" y="145"/>
                      </a:lnTo>
                      <a:lnTo>
                        <a:pt x="95" y="143"/>
                      </a:lnTo>
                      <a:lnTo>
                        <a:pt x="93" y="143"/>
                      </a:lnTo>
                      <a:lnTo>
                        <a:pt x="93" y="143"/>
                      </a:lnTo>
                      <a:lnTo>
                        <a:pt x="93" y="143"/>
                      </a:lnTo>
                      <a:lnTo>
                        <a:pt x="91" y="143"/>
                      </a:lnTo>
                      <a:lnTo>
                        <a:pt x="91" y="141"/>
                      </a:lnTo>
                      <a:lnTo>
                        <a:pt x="91" y="141"/>
                      </a:lnTo>
                      <a:lnTo>
                        <a:pt x="91" y="141"/>
                      </a:lnTo>
                      <a:lnTo>
                        <a:pt x="91" y="141"/>
                      </a:lnTo>
                      <a:lnTo>
                        <a:pt x="91" y="139"/>
                      </a:lnTo>
                      <a:lnTo>
                        <a:pt x="91" y="139"/>
                      </a:lnTo>
                      <a:lnTo>
                        <a:pt x="91" y="139"/>
                      </a:lnTo>
                      <a:lnTo>
                        <a:pt x="91" y="137"/>
                      </a:lnTo>
                      <a:lnTo>
                        <a:pt x="91" y="137"/>
                      </a:lnTo>
                      <a:lnTo>
                        <a:pt x="91" y="136"/>
                      </a:lnTo>
                      <a:lnTo>
                        <a:pt x="91" y="136"/>
                      </a:lnTo>
                      <a:lnTo>
                        <a:pt x="91" y="136"/>
                      </a:lnTo>
                      <a:lnTo>
                        <a:pt x="91" y="134"/>
                      </a:lnTo>
                      <a:lnTo>
                        <a:pt x="91" y="134"/>
                      </a:lnTo>
                      <a:lnTo>
                        <a:pt x="91" y="134"/>
                      </a:lnTo>
                      <a:lnTo>
                        <a:pt x="90" y="134"/>
                      </a:lnTo>
                      <a:lnTo>
                        <a:pt x="90" y="132"/>
                      </a:lnTo>
                      <a:lnTo>
                        <a:pt x="90" y="132"/>
                      </a:lnTo>
                      <a:lnTo>
                        <a:pt x="90" y="132"/>
                      </a:lnTo>
                      <a:lnTo>
                        <a:pt x="88" y="132"/>
                      </a:lnTo>
                      <a:lnTo>
                        <a:pt x="88" y="130"/>
                      </a:lnTo>
                      <a:lnTo>
                        <a:pt x="88" y="130"/>
                      </a:lnTo>
                      <a:lnTo>
                        <a:pt x="88" y="130"/>
                      </a:lnTo>
                      <a:lnTo>
                        <a:pt x="88" y="130"/>
                      </a:lnTo>
                      <a:lnTo>
                        <a:pt x="88" y="130"/>
                      </a:lnTo>
                      <a:lnTo>
                        <a:pt x="88" y="128"/>
                      </a:lnTo>
                      <a:lnTo>
                        <a:pt x="86" y="128"/>
                      </a:lnTo>
                      <a:lnTo>
                        <a:pt x="86" y="128"/>
                      </a:lnTo>
                      <a:lnTo>
                        <a:pt x="86" y="128"/>
                      </a:lnTo>
                      <a:lnTo>
                        <a:pt x="86" y="126"/>
                      </a:lnTo>
                      <a:lnTo>
                        <a:pt x="86" y="126"/>
                      </a:lnTo>
                      <a:lnTo>
                        <a:pt x="86" y="126"/>
                      </a:lnTo>
                      <a:lnTo>
                        <a:pt x="84" y="126"/>
                      </a:lnTo>
                      <a:lnTo>
                        <a:pt x="84" y="124"/>
                      </a:lnTo>
                      <a:lnTo>
                        <a:pt x="84" y="124"/>
                      </a:lnTo>
                      <a:lnTo>
                        <a:pt x="84" y="124"/>
                      </a:lnTo>
                      <a:lnTo>
                        <a:pt x="82" y="124"/>
                      </a:lnTo>
                      <a:lnTo>
                        <a:pt x="82" y="122"/>
                      </a:lnTo>
                      <a:lnTo>
                        <a:pt x="82" y="122"/>
                      </a:lnTo>
                      <a:lnTo>
                        <a:pt x="82" y="122"/>
                      </a:lnTo>
                      <a:lnTo>
                        <a:pt x="82" y="122"/>
                      </a:lnTo>
                      <a:lnTo>
                        <a:pt x="82" y="120"/>
                      </a:lnTo>
                      <a:lnTo>
                        <a:pt x="82" y="120"/>
                      </a:lnTo>
                      <a:lnTo>
                        <a:pt x="82" y="120"/>
                      </a:lnTo>
                      <a:lnTo>
                        <a:pt x="82" y="120"/>
                      </a:lnTo>
                      <a:lnTo>
                        <a:pt x="82" y="118"/>
                      </a:lnTo>
                      <a:lnTo>
                        <a:pt x="82" y="118"/>
                      </a:lnTo>
                      <a:lnTo>
                        <a:pt x="82" y="118"/>
                      </a:lnTo>
                      <a:lnTo>
                        <a:pt x="80" y="118"/>
                      </a:lnTo>
                      <a:lnTo>
                        <a:pt x="80" y="116"/>
                      </a:lnTo>
                      <a:lnTo>
                        <a:pt x="80" y="116"/>
                      </a:lnTo>
                      <a:lnTo>
                        <a:pt x="80" y="116"/>
                      </a:lnTo>
                      <a:lnTo>
                        <a:pt x="80" y="116"/>
                      </a:lnTo>
                      <a:lnTo>
                        <a:pt x="78" y="116"/>
                      </a:lnTo>
                      <a:lnTo>
                        <a:pt x="78" y="115"/>
                      </a:lnTo>
                      <a:lnTo>
                        <a:pt x="78" y="115"/>
                      </a:lnTo>
                      <a:lnTo>
                        <a:pt x="76" y="115"/>
                      </a:lnTo>
                      <a:lnTo>
                        <a:pt x="76" y="115"/>
                      </a:lnTo>
                      <a:lnTo>
                        <a:pt x="76" y="115"/>
                      </a:lnTo>
                      <a:lnTo>
                        <a:pt x="76" y="115"/>
                      </a:lnTo>
                      <a:lnTo>
                        <a:pt x="76" y="115"/>
                      </a:lnTo>
                      <a:lnTo>
                        <a:pt x="74" y="115"/>
                      </a:lnTo>
                      <a:lnTo>
                        <a:pt x="74" y="115"/>
                      </a:lnTo>
                      <a:lnTo>
                        <a:pt x="74" y="115"/>
                      </a:lnTo>
                      <a:lnTo>
                        <a:pt x="74" y="115"/>
                      </a:lnTo>
                      <a:lnTo>
                        <a:pt x="74" y="115"/>
                      </a:lnTo>
                      <a:lnTo>
                        <a:pt x="74" y="113"/>
                      </a:lnTo>
                      <a:lnTo>
                        <a:pt x="72" y="113"/>
                      </a:lnTo>
                      <a:lnTo>
                        <a:pt x="72" y="113"/>
                      </a:lnTo>
                      <a:lnTo>
                        <a:pt x="70" y="113"/>
                      </a:lnTo>
                      <a:lnTo>
                        <a:pt x="70" y="113"/>
                      </a:lnTo>
                      <a:lnTo>
                        <a:pt x="70" y="113"/>
                      </a:lnTo>
                      <a:lnTo>
                        <a:pt x="70" y="111"/>
                      </a:lnTo>
                      <a:lnTo>
                        <a:pt x="70" y="111"/>
                      </a:lnTo>
                      <a:lnTo>
                        <a:pt x="70" y="109"/>
                      </a:lnTo>
                      <a:lnTo>
                        <a:pt x="70" y="109"/>
                      </a:lnTo>
                      <a:lnTo>
                        <a:pt x="70" y="109"/>
                      </a:lnTo>
                      <a:lnTo>
                        <a:pt x="70" y="107"/>
                      </a:lnTo>
                      <a:lnTo>
                        <a:pt x="70" y="107"/>
                      </a:lnTo>
                      <a:lnTo>
                        <a:pt x="70" y="107"/>
                      </a:lnTo>
                      <a:lnTo>
                        <a:pt x="70" y="107"/>
                      </a:lnTo>
                      <a:lnTo>
                        <a:pt x="70" y="105"/>
                      </a:lnTo>
                      <a:lnTo>
                        <a:pt x="70" y="105"/>
                      </a:lnTo>
                      <a:lnTo>
                        <a:pt x="70" y="105"/>
                      </a:lnTo>
                      <a:lnTo>
                        <a:pt x="70" y="103"/>
                      </a:lnTo>
                      <a:lnTo>
                        <a:pt x="70" y="103"/>
                      </a:lnTo>
                      <a:lnTo>
                        <a:pt x="69" y="103"/>
                      </a:lnTo>
                      <a:lnTo>
                        <a:pt x="69" y="101"/>
                      </a:lnTo>
                      <a:lnTo>
                        <a:pt x="69" y="101"/>
                      </a:lnTo>
                      <a:lnTo>
                        <a:pt x="69" y="101"/>
                      </a:lnTo>
                      <a:lnTo>
                        <a:pt x="69" y="99"/>
                      </a:lnTo>
                      <a:lnTo>
                        <a:pt x="69" y="99"/>
                      </a:lnTo>
                      <a:lnTo>
                        <a:pt x="69" y="99"/>
                      </a:lnTo>
                      <a:lnTo>
                        <a:pt x="69" y="99"/>
                      </a:lnTo>
                      <a:lnTo>
                        <a:pt x="69" y="97"/>
                      </a:lnTo>
                      <a:lnTo>
                        <a:pt x="69" y="97"/>
                      </a:lnTo>
                      <a:lnTo>
                        <a:pt x="69" y="95"/>
                      </a:lnTo>
                      <a:lnTo>
                        <a:pt x="69" y="95"/>
                      </a:lnTo>
                      <a:lnTo>
                        <a:pt x="67" y="95"/>
                      </a:lnTo>
                      <a:lnTo>
                        <a:pt x="67" y="93"/>
                      </a:lnTo>
                      <a:lnTo>
                        <a:pt x="67" y="93"/>
                      </a:lnTo>
                      <a:lnTo>
                        <a:pt x="67" y="93"/>
                      </a:lnTo>
                      <a:lnTo>
                        <a:pt x="67" y="92"/>
                      </a:lnTo>
                      <a:lnTo>
                        <a:pt x="67" y="92"/>
                      </a:lnTo>
                      <a:lnTo>
                        <a:pt x="65" y="92"/>
                      </a:lnTo>
                      <a:lnTo>
                        <a:pt x="65" y="92"/>
                      </a:lnTo>
                      <a:lnTo>
                        <a:pt x="67" y="92"/>
                      </a:lnTo>
                      <a:lnTo>
                        <a:pt x="67" y="90"/>
                      </a:lnTo>
                      <a:lnTo>
                        <a:pt x="65" y="90"/>
                      </a:lnTo>
                      <a:lnTo>
                        <a:pt x="65" y="90"/>
                      </a:lnTo>
                      <a:lnTo>
                        <a:pt x="65" y="90"/>
                      </a:lnTo>
                      <a:lnTo>
                        <a:pt x="65" y="88"/>
                      </a:lnTo>
                      <a:lnTo>
                        <a:pt x="65" y="88"/>
                      </a:lnTo>
                      <a:lnTo>
                        <a:pt x="65" y="86"/>
                      </a:lnTo>
                      <a:lnTo>
                        <a:pt x="65" y="86"/>
                      </a:lnTo>
                      <a:lnTo>
                        <a:pt x="65" y="86"/>
                      </a:lnTo>
                      <a:lnTo>
                        <a:pt x="65" y="84"/>
                      </a:lnTo>
                      <a:lnTo>
                        <a:pt x="65" y="84"/>
                      </a:lnTo>
                      <a:lnTo>
                        <a:pt x="65" y="84"/>
                      </a:lnTo>
                      <a:lnTo>
                        <a:pt x="65" y="84"/>
                      </a:lnTo>
                      <a:lnTo>
                        <a:pt x="65" y="82"/>
                      </a:lnTo>
                      <a:lnTo>
                        <a:pt x="65" y="82"/>
                      </a:lnTo>
                      <a:lnTo>
                        <a:pt x="65" y="82"/>
                      </a:lnTo>
                      <a:lnTo>
                        <a:pt x="65" y="82"/>
                      </a:lnTo>
                      <a:lnTo>
                        <a:pt x="63" y="82"/>
                      </a:lnTo>
                      <a:lnTo>
                        <a:pt x="63" y="82"/>
                      </a:lnTo>
                      <a:lnTo>
                        <a:pt x="63" y="82"/>
                      </a:lnTo>
                      <a:lnTo>
                        <a:pt x="63" y="80"/>
                      </a:lnTo>
                      <a:lnTo>
                        <a:pt x="61" y="80"/>
                      </a:lnTo>
                      <a:lnTo>
                        <a:pt x="61" y="80"/>
                      </a:lnTo>
                      <a:lnTo>
                        <a:pt x="61" y="80"/>
                      </a:lnTo>
                      <a:lnTo>
                        <a:pt x="61" y="78"/>
                      </a:lnTo>
                      <a:lnTo>
                        <a:pt x="61" y="78"/>
                      </a:lnTo>
                      <a:lnTo>
                        <a:pt x="61" y="78"/>
                      </a:lnTo>
                      <a:lnTo>
                        <a:pt x="59" y="78"/>
                      </a:lnTo>
                      <a:lnTo>
                        <a:pt x="59" y="76"/>
                      </a:lnTo>
                      <a:lnTo>
                        <a:pt x="59" y="76"/>
                      </a:lnTo>
                      <a:lnTo>
                        <a:pt x="59" y="76"/>
                      </a:lnTo>
                      <a:lnTo>
                        <a:pt x="59" y="76"/>
                      </a:lnTo>
                      <a:lnTo>
                        <a:pt x="59" y="76"/>
                      </a:lnTo>
                      <a:lnTo>
                        <a:pt x="57" y="76"/>
                      </a:lnTo>
                      <a:lnTo>
                        <a:pt x="57" y="76"/>
                      </a:lnTo>
                      <a:lnTo>
                        <a:pt x="57" y="76"/>
                      </a:lnTo>
                      <a:lnTo>
                        <a:pt x="55" y="76"/>
                      </a:lnTo>
                      <a:lnTo>
                        <a:pt x="55" y="74"/>
                      </a:lnTo>
                      <a:lnTo>
                        <a:pt x="55" y="74"/>
                      </a:lnTo>
                      <a:lnTo>
                        <a:pt x="55" y="74"/>
                      </a:lnTo>
                      <a:lnTo>
                        <a:pt x="55" y="74"/>
                      </a:lnTo>
                      <a:lnTo>
                        <a:pt x="55" y="74"/>
                      </a:lnTo>
                      <a:lnTo>
                        <a:pt x="53" y="74"/>
                      </a:lnTo>
                      <a:lnTo>
                        <a:pt x="53" y="72"/>
                      </a:lnTo>
                      <a:lnTo>
                        <a:pt x="53" y="72"/>
                      </a:lnTo>
                      <a:lnTo>
                        <a:pt x="53" y="72"/>
                      </a:lnTo>
                      <a:lnTo>
                        <a:pt x="53" y="72"/>
                      </a:lnTo>
                      <a:lnTo>
                        <a:pt x="51" y="72"/>
                      </a:lnTo>
                      <a:lnTo>
                        <a:pt x="51" y="72"/>
                      </a:lnTo>
                      <a:lnTo>
                        <a:pt x="51" y="70"/>
                      </a:lnTo>
                      <a:lnTo>
                        <a:pt x="49" y="70"/>
                      </a:lnTo>
                      <a:lnTo>
                        <a:pt x="49" y="72"/>
                      </a:lnTo>
                      <a:lnTo>
                        <a:pt x="49" y="72"/>
                      </a:lnTo>
                      <a:lnTo>
                        <a:pt x="49" y="72"/>
                      </a:lnTo>
                      <a:lnTo>
                        <a:pt x="49" y="70"/>
                      </a:lnTo>
                      <a:lnTo>
                        <a:pt x="47" y="70"/>
                      </a:lnTo>
                      <a:lnTo>
                        <a:pt x="47" y="72"/>
                      </a:lnTo>
                      <a:lnTo>
                        <a:pt x="47" y="72"/>
                      </a:lnTo>
                      <a:lnTo>
                        <a:pt x="47" y="70"/>
                      </a:lnTo>
                      <a:lnTo>
                        <a:pt x="47" y="70"/>
                      </a:lnTo>
                      <a:lnTo>
                        <a:pt x="47" y="70"/>
                      </a:lnTo>
                      <a:lnTo>
                        <a:pt x="47" y="69"/>
                      </a:lnTo>
                      <a:lnTo>
                        <a:pt x="46" y="69"/>
                      </a:lnTo>
                      <a:lnTo>
                        <a:pt x="46" y="69"/>
                      </a:lnTo>
                      <a:lnTo>
                        <a:pt x="46" y="69"/>
                      </a:lnTo>
                      <a:lnTo>
                        <a:pt x="46" y="67"/>
                      </a:lnTo>
                      <a:lnTo>
                        <a:pt x="46" y="67"/>
                      </a:lnTo>
                      <a:lnTo>
                        <a:pt x="46" y="67"/>
                      </a:lnTo>
                      <a:lnTo>
                        <a:pt x="46" y="65"/>
                      </a:lnTo>
                      <a:lnTo>
                        <a:pt x="46" y="65"/>
                      </a:lnTo>
                      <a:lnTo>
                        <a:pt x="46" y="63"/>
                      </a:lnTo>
                      <a:lnTo>
                        <a:pt x="46" y="63"/>
                      </a:lnTo>
                      <a:lnTo>
                        <a:pt x="46" y="61"/>
                      </a:lnTo>
                      <a:lnTo>
                        <a:pt x="46" y="61"/>
                      </a:lnTo>
                      <a:lnTo>
                        <a:pt x="46" y="59"/>
                      </a:lnTo>
                      <a:lnTo>
                        <a:pt x="44" y="59"/>
                      </a:lnTo>
                      <a:lnTo>
                        <a:pt x="44" y="59"/>
                      </a:lnTo>
                      <a:lnTo>
                        <a:pt x="44" y="59"/>
                      </a:lnTo>
                      <a:lnTo>
                        <a:pt x="44" y="59"/>
                      </a:lnTo>
                      <a:lnTo>
                        <a:pt x="44" y="59"/>
                      </a:lnTo>
                      <a:lnTo>
                        <a:pt x="42" y="59"/>
                      </a:lnTo>
                      <a:lnTo>
                        <a:pt x="42" y="57"/>
                      </a:lnTo>
                      <a:lnTo>
                        <a:pt x="42" y="57"/>
                      </a:lnTo>
                      <a:lnTo>
                        <a:pt x="42" y="57"/>
                      </a:lnTo>
                      <a:lnTo>
                        <a:pt x="42" y="57"/>
                      </a:lnTo>
                      <a:lnTo>
                        <a:pt x="40" y="57"/>
                      </a:lnTo>
                      <a:lnTo>
                        <a:pt x="40" y="55"/>
                      </a:lnTo>
                      <a:lnTo>
                        <a:pt x="40" y="55"/>
                      </a:lnTo>
                      <a:lnTo>
                        <a:pt x="40" y="55"/>
                      </a:lnTo>
                      <a:lnTo>
                        <a:pt x="40" y="53"/>
                      </a:lnTo>
                      <a:lnTo>
                        <a:pt x="40" y="53"/>
                      </a:lnTo>
                      <a:lnTo>
                        <a:pt x="38" y="53"/>
                      </a:lnTo>
                      <a:lnTo>
                        <a:pt x="38" y="51"/>
                      </a:lnTo>
                      <a:lnTo>
                        <a:pt x="38" y="51"/>
                      </a:lnTo>
                      <a:lnTo>
                        <a:pt x="38" y="51"/>
                      </a:lnTo>
                      <a:lnTo>
                        <a:pt x="38" y="51"/>
                      </a:lnTo>
                      <a:lnTo>
                        <a:pt x="38" y="51"/>
                      </a:lnTo>
                      <a:lnTo>
                        <a:pt x="36" y="51"/>
                      </a:lnTo>
                      <a:lnTo>
                        <a:pt x="36" y="49"/>
                      </a:lnTo>
                      <a:lnTo>
                        <a:pt x="36" y="49"/>
                      </a:lnTo>
                      <a:lnTo>
                        <a:pt x="36" y="49"/>
                      </a:lnTo>
                      <a:lnTo>
                        <a:pt x="36" y="47"/>
                      </a:lnTo>
                      <a:lnTo>
                        <a:pt x="36" y="47"/>
                      </a:lnTo>
                      <a:lnTo>
                        <a:pt x="36" y="47"/>
                      </a:lnTo>
                      <a:lnTo>
                        <a:pt x="36" y="46"/>
                      </a:lnTo>
                      <a:lnTo>
                        <a:pt x="34" y="46"/>
                      </a:lnTo>
                      <a:lnTo>
                        <a:pt x="34" y="46"/>
                      </a:lnTo>
                      <a:lnTo>
                        <a:pt x="34" y="44"/>
                      </a:lnTo>
                      <a:lnTo>
                        <a:pt x="34" y="44"/>
                      </a:lnTo>
                      <a:lnTo>
                        <a:pt x="32" y="44"/>
                      </a:lnTo>
                      <a:lnTo>
                        <a:pt x="32" y="44"/>
                      </a:lnTo>
                      <a:lnTo>
                        <a:pt x="32" y="44"/>
                      </a:lnTo>
                      <a:lnTo>
                        <a:pt x="32" y="44"/>
                      </a:lnTo>
                      <a:lnTo>
                        <a:pt x="32" y="42"/>
                      </a:lnTo>
                      <a:lnTo>
                        <a:pt x="32" y="42"/>
                      </a:lnTo>
                      <a:lnTo>
                        <a:pt x="30" y="42"/>
                      </a:lnTo>
                      <a:lnTo>
                        <a:pt x="30" y="42"/>
                      </a:lnTo>
                      <a:lnTo>
                        <a:pt x="30" y="42"/>
                      </a:lnTo>
                      <a:lnTo>
                        <a:pt x="28" y="42"/>
                      </a:lnTo>
                      <a:lnTo>
                        <a:pt x="28" y="42"/>
                      </a:lnTo>
                      <a:lnTo>
                        <a:pt x="28" y="42"/>
                      </a:lnTo>
                      <a:lnTo>
                        <a:pt x="26" y="42"/>
                      </a:lnTo>
                      <a:lnTo>
                        <a:pt x="26" y="42"/>
                      </a:lnTo>
                      <a:lnTo>
                        <a:pt x="26" y="42"/>
                      </a:lnTo>
                      <a:lnTo>
                        <a:pt x="25" y="42"/>
                      </a:lnTo>
                      <a:lnTo>
                        <a:pt x="25" y="40"/>
                      </a:lnTo>
                      <a:lnTo>
                        <a:pt x="25" y="40"/>
                      </a:lnTo>
                      <a:lnTo>
                        <a:pt x="25" y="40"/>
                      </a:lnTo>
                      <a:lnTo>
                        <a:pt x="23" y="40"/>
                      </a:lnTo>
                      <a:lnTo>
                        <a:pt x="23" y="38"/>
                      </a:lnTo>
                      <a:lnTo>
                        <a:pt x="23" y="38"/>
                      </a:lnTo>
                      <a:lnTo>
                        <a:pt x="23" y="38"/>
                      </a:lnTo>
                      <a:lnTo>
                        <a:pt x="23" y="36"/>
                      </a:lnTo>
                      <a:lnTo>
                        <a:pt x="23" y="36"/>
                      </a:lnTo>
                      <a:lnTo>
                        <a:pt x="23" y="36"/>
                      </a:lnTo>
                      <a:lnTo>
                        <a:pt x="21" y="36"/>
                      </a:lnTo>
                      <a:lnTo>
                        <a:pt x="21" y="34"/>
                      </a:lnTo>
                      <a:lnTo>
                        <a:pt x="21" y="34"/>
                      </a:lnTo>
                      <a:lnTo>
                        <a:pt x="21" y="34"/>
                      </a:lnTo>
                      <a:lnTo>
                        <a:pt x="21" y="34"/>
                      </a:lnTo>
                      <a:lnTo>
                        <a:pt x="21" y="34"/>
                      </a:lnTo>
                      <a:lnTo>
                        <a:pt x="19" y="34"/>
                      </a:lnTo>
                      <a:lnTo>
                        <a:pt x="19" y="32"/>
                      </a:lnTo>
                      <a:lnTo>
                        <a:pt x="19" y="32"/>
                      </a:lnTo>
                      <a:lnTo>
                        <a:pt x="19" y="32"/>
                      </a:lnTo>
                      <a:lnTo>
                        <a:pt x="17" y="32"/>
                      </a:lnTo>
                      <a:lnTo>
                        <a:pt x="17" y="32"/>
                      </a:lnTo>
                      <a:lnTo>
                        <a:pt x="17" y="30"/>
                      </a:lnTo>
                      <a:lnTo>
                        <a:pt x="17" y="30"/>
                      </a:lnTo>
                      <a:lnTo>
                        <a:pt x="17" y="30"/>
                      </a:lnTo>
                      <a:lnTo>
                        <a:pt x="15" y="30"/>
                      </a:lnTo>
                      <a:lnTo>
                        <a:pt x="15" y="28"/>
                      </a:lnTo>
                      <a:lnTo>
                        <a:pt x="15" y="28"/>
                      </a:lnTo>
                      <a:lnTo>
                        <a:pt x="15" y="28"/>
                      </a:lnTo>
                      <a:lnTo>
                        <a:pt x="15" y="28"/>
                      </a:lnTo>
                      <a:lnTo>
                        <a:pt x="15" y="26"/>
                      </a:lnTo>
                      <a:lnTo>
                        <a:pt x="13" y="26"/>
                      </a:lnTo>
                      <a:lnTo>
                        <a:pt x="13" y="26"/>
                      </a:lnTo>
                      <a:lnTo>
                        <a:pt x="13" y="26"/>
                      </a:lnTo>
                      <a:lnTo>
                        <a:pt x="13" y="26"/>
                      </a:lnTo>
                      <a:lnTo>
                        <a:pt x="11" y="26"/>
                      </a:lnTo>
                      <a:lnTo>
                        <a:pt x="11" y="24"/>
                      </a:lnTo>
                      <a:lnTo>
                        <a:pt x="11" y="24"/>
                      </a:lnTo>
                      <a:lnTo>
                        <a:pt x="11" y="24"/>
                      </a:lnTo>
                      <a:lnTo>
                        <a:pt x="11" y="24"/>
                      </a:lnTo>
                      <a:lnTo>
                        <a:pt x="11" y="23"/>
                      </a:lnTo>
                      <a:lnTo>
                        <a:pt x="9" y="23"/>
                      </a:lnTo>
                      <a:lnTo>
                        <a:pt x="9" y="23"/>
                      </a:lnTo>
                      <a:lnTo>
                        <a:pt x="9" y="23"/>
                      </a:lnTo>
                      <a:lnTo>
                        <a:pt x="9" y="23"/>
                      </a:lnTo>
                      <a:lnTo>
                        <a:pt x="9" y="21"/>
                      </a:lnTo>
                      <a:lnTo>
                        <a:pt x="9" y="21"/>
                      </a:lnTo>
                      <a:lnTo>
                        <a:pt x="7" y="21"/>
                      </a:lnTo>
                      <a:lnTo>
                        <a:pt x="7" y="19"/>
                      </a:lnTo>
                      <a:lnTo>
                        <a:pt x="7" y="19"/>
                      </a:lnTo>
                      <a:lnTo>
                        <a:pt x="7" y="19"/>
                      </a:lnTo>
                      <a:lnTo>
                        <a:pt x="5" y="19"/>
                      </a:lnTo>
                      <a:lnTo>
                        <a:pt x="5" y="19"/>
                      </a:lnTo>
                      <a:lnTo>
                        <a:pt x="5" y="17"/>
                      </a:lnTo>
                      <a:lnTo>
                        <a:pt x="5" y="17"/>
                      </a:lnTo>
                      <a:lnTo>
                        <a:pt x="5" y="17"/>
                      </a:lnTo>
                      <a:lnTo>
                        <a:pt x="5" y="15"/>
                      </a:lnTo>
                      <a:lnTo>
                        <a:pt x="5" y="15"/>
                      </a:lnTo>
                      <a:lnTo>
                        <a:pt x="5" y="13"/>
                      </a:lnTo>
                      <a:lnTo>
                        <a:pt x="5" y="13"/>
                      </a:lnTo>
                      <a:lnTo>
                        <a:pt x="5" y="13"/>
                      </a:lnTo>
                      <a:lnTo>
                        <a:pt x="3" y="13"/>
                      </a:lnTo>
                      <a:lnTo>
                        <a:pt x="3" y="11"/>
                      </a:lnTo>
                      <a:lnTo>
                        <a:pt x="3" y="11"/>
                      </a:lnTo>
                      <a:lnTo>
                        <a:pt x="3" y="11"/>
                      </a:lnTo>
                      <a:lnTo>
                        <a:pt x="3" y="11"/>
                      </a:lnTo>
                      <a:lnTo>
                        <a:pt x="3" y="9"/>
                      </a:lnTo>
                      <a:lnTo>
                        <a:pt x="2" y="9"/>
                      </a:lnTo>
                      <a:lnTo>
                        <a:pt x="2" y="9"/>
                      </a:lnTo>
                      <a:lnTo>
                        <a:pt x="3" y="9"/>
                      </a:lnTo>
                      <a:lnTo>
                        <a:pt x="3" y="7"/>
                      </a:lnTo>
                      <a:lnTo>
                        <a:pt x="3" y="7"/>
                      </a:lnTo>
                      <a:lnTo>
                        <a:pt x="3" y="5"/>
                      </a:lnTo>
                      <a:lnTo>
                        <a:pt x="3" y="5"/>
                      </a:lnTo>
                      <a:lnTo>
                        <a:pt x="3" y="3"/>
                      </a:lnTo>
                      <a:lnTo>
                        <a:pt x="2" y="3"/>
                      </a:lnTo>
                      <a:lnTo>
                        <a:pt x="2" y="3"/>
                      </a:lnTo>
                      <a:lnTo>
                        <a:pt x="2" y="3"/>
                      </a:lnTo>
                      <a:lnTo>
                        <a:pt x="2" y="3"/>
                      </a:lnTo>
                      <a:lnTo>
                        <a:pt x="2" y="3"/>
                      </a:lnTo>
                      <a:lnTo>
                        <a:pt x="2" y="1"/>
                      </a:lnTo>
                      <a:lnTo>
                        <a:pt x="0" y="1"/>
                      </a:lnTo>
                      <a:lnTo>
                        <a:pt x="0" y="1"/>
                      </a:lnTo>
                      <a:lnTo>
                        <a:pt x="0" y="0"/>
                      </a:lnTo>
                      <a:lnTo>
                        <a:pt x="2" y="0"/>
                      </a:lnTo>
                      <a:lnTo>
                        <a:pt x="2" y="0"/>
                      </a:lnTo>
                      <a:lnTo>
                        <a:pt x="2" y="0"/>
                      </a:lnTo>
                      <a:lnTo>
                        <a:pt x="2" y="1"/>
                      </a:lnTo>
                      <a:lnTo>
                        <a:pt x="3" y="1"/>
                      </a:lnTo>
                      <a:lnTo>
                        <a:pt x="3" y="1"/>
                      </a:lnTo>
                      <a:lnTo>
                        <a:pt x="3" y="3"/>
                      </a:lnTo>
                      <a:lnTo>
                        <a:pt x="3" y="3"/>
                      </a:lnTo>
                      <a:lnTo>
                        <a:pt x="5" y="3"/>
                      </a:lnTo>
                      <a:lnTo>
                        <a:pt x="5" y="1"/>
                      </a:lnTo>
                      <a:lnTo>
                        <a:pt x="5" y="1"/>
                      </a:lnTo>
                      <a:lnTo>
                        <a:pt x="5" y="1"/>
                      </a:lnTo>
                      <a:lnTo>
                        <a:pt x="5" y="1"/>
                      </a:lnTo>
                      <a:lnTo>
                        <a:pt x="7" y="1"/>
                      </a:lnTo>
                      <a:lnTo>
                        <a:pt x="7" y="1"/>
                      </a:lnTo>
                      <a:lnTo>
                        <a:pt x="9" y="1"/>
                      </a:lnTo>
                      <a:lnTo>
                        <a:pt x="9" y="1"/>
                      </a:lnTo>
                      <a:lnTo>
                        <a:pt x="9" y="1"/>
                      </a:lnTo>
                      <a:lnTo>
                        <a:pt x="9" y="1"/>
                      </a:lnTo>
                      <a:lnTo>
                        <a:pt x="9" y="1"/>
                      </a:lnTo>
                      <a:lnTo>
                        <a:pt x="11" y="1"/>
                      </a:lnTo>
                      <a:lnTo>
                        <a:pt x="11" y="1"/>
                      </a:lnTo>
                      <a:lnTo>
                        <a:pt x="11" y="1"/>
                      </a:lnTo>
                      <a:lnTo>
                        <a:pt x="11" y="1"/>
                      </a:lnTo>
                      <a:lnTo>
                        <a:pt x="11" y="3"/>
                      </a:lnTo>
                      <a:lnTo>
                        <a:pt x="13" y="3"/>
                      </a:lnTo>
                      <a:lnTo>
                        <a:pt x="13" y="3"/>
                      </a:lnTo>
                      <a:lnTo>
                        <a:pt x="15" y="3"/>
                      </a:lnTo>
                      <a:lnTo>
                        <a:pt x="15" y="3"/>
                      </a:lnTo>
                      <a:lnTo>
                        <a:pt x="15" y="3"/>
                      </a:lnTo>
                      <a:lnTo>
                        <a:pt x="15" y="3"/>
                      </a:lnTo>
                      <a:lnTo>
                        <a:pt x="15" y="3"/>
                      </a:lnTo>
                      <a:lnTo>
                        <a:pt x="15" y="5"/>
                      </a:lnTo>
                      <a:lnTo>
                        <a:pt x="17" y="5"/>
                      </a:lnTo>
                      <a:lnTo>
                        <a:pt x="17" y="5"/>
                      </a:lnTo>
                      <a:lnTo>
                        <a:pt x="17" y="5"/>
                      </a:lnTo>
                      <a:lnTo>
                        <a:pt x="17" y="7"/>
                      </a:lnTo>
                      <a:lnTo>
                        <a:pt x="17" y="7"/>
                      </a:lnTo>
                      <a:lnTo>
                        <a:pt x="19" y="7"/>
                      </a:lnTo>
                      <a:lnTo>
                        <a:pt x="19" y="7"/>
                      </a:lnTo>
                      <a:lnTo>
                        <a:pt x="19" y="7"/>
                      </a:lnTo>
                      <a:lnTo>
                        <a:pt x="19" y="9"/>
                      </a:lnTo>
                      <a:lnTo>
                        <a:pt x="21" y="9"/>
                      </a:lnTo>
                      <a:lnTo>
                        <a:pt x="21" y="9"/>
                      </a:lnTo>
                      <a:lnTo>
                        <a:pt x="21" y="9"/>
                      </a:lnTo>
                      <a:lnTo>
                        <a:pt x="23" y="9"/>
                      </a:lnTo>
                      <a:lnTo>
                        <a:pt x="23" y="9"/>
                      </a:lnTo>
                      <a:lnTo>
                        <a:pt x="23" y="9"/>
                      </a:lnTo>
                      <a:lnTo>
                        <a:pt x="23" y="9"/>
                      </a:lnTo>
                      <a:lnTo>
                        <a:pt x="25" y="9"/>
                      </a:lnTo>
                      <a:lnTo>
                        <a:pt x="25" y="9"/>
                      </a:lnTo>
                      <a:lnTo>
                        <a:pt x="26" y="9"/>
                      </a:lnTo>
                      <a:lnTo>
                        <a:pt x="26" y="11"/>
                      </a:lnTo>
                      <a:lnTo>
                        <a:pt x="26" y="11"/>
                      </a:lnTo>
                      <a:lnTo>
                        <a:pt x="26" y="9"/>
                      </a:lnTo>
                      <a:lnTo>
                        <a:pt x="26" y="9"/>
                      </a:lnTo>
                      <a:lnTo>
                        <a:pt x="28" y="9"/>
                      </a:lnTo>
                      <a:lnTo>
                        <a:pt x="28" y="9"/>
                      </a:lnTo>
                      <a:lnTo>
                        <a:pt x="28" y="9"/>
                      </a:lnTo>
                      <a:lnTo>
                        <a:pt x="28" y="9"/>
                      </a:lnTo>
                      <a:lnTo>
                        <a:pt x="30" y="9"/>
                      </a:lnTo>
                      <a:lnTo>
                        <a:pt x="30" y="9"/>
                      </a:lnTo>
                      <a:lnTo>
                        <a:pt x="32" y="9"/>
                      </a:lnTo>
                      <a:lnTo>
                        <a:pt x="32" y="9"/>
                      </a:lnTo>
                      <a:lnTo>
                        <a:pt x="32" y="9"/>
                      </a:lnTo>
                      <a:lnTo>
                        <a:pt x="34" y="9"/>
                      </a:lnTo>
                      <a:lnTo>
                        <a:pt x="34" y="9"/>
                      </a:lnTo>
                      <a:lnTo>
                        <a:pt x="36" y="9"/>
                      </a:lnTo>
                      <a:lnTo>
                        <a:pt x="36" y="9"/>
                      </a:lnTo>
                      <a:lnTo>
                        <a:pt x="36" y="9"/>
                      </a:lnTo>
                      <a:lnTo>
                        <a:pt x="36" y="9"/>
                      </a:lnTo>
                      <a:lnTo>
                        <a:pt x="38" y="9"/>
                      </a:lnTo>
                      <a:lnTo>
                        <a:pt x="38" y="11"/>
                      </a:lnTo>
                      <a:lnTo>
                        <a:pt x="38" y="11"/>
                      </a:lnTo>
                      <a:lnTo>
                        <a:pt x="38" y="11"/>
                      </a:lnTo>
                      <a:lnTo>
                        <a:pt x="38" y="11"/>
                      </a:lnTo>
                      <a:lnTo>
                        <a:pt x="38" y="11"/>
                      </a:lnTo>
                      <a:lnTo>
                        <a:pt x="40" y="11"/>
                      </a:lnTo>
                      <a:lnTo>
                        <a:pt x="40" y="11"/>
                      </a:lnTo>
                      <a:lnTo>
                        <a:pt x="42" y="11"/>
                      </a:lnTo>
                      <a:lnTo>
                        <a:pt x="42" y="9"/>
                      </a:lnTo>
                      <a:lnTo>
                        <a:pt x="42" y="9"/>
                      </a:lnTo>
                      <a:lnTo>
                        <a:pt x="42" y="9"/>
                      </a:lnTo>
                      <a:lnTo>
                        <a:pt x="44" y="9"/>
                      </a:lnTo>
                      <a:lnTo>
                        <a:pt x="44" y="9"/>
                      </a:lnTo>
                      <a:lnTo>
                        <a:pt x="44" y="9"/>
                      </a:lnTo>
                      <a:lnTo>
                        <a:pt x="44" y="11"/>
                      </a:lnTo>
                      <a:lnTo>
                        <a:pt x="44" y="11"/>
                      </a:lnTo>
                      <a:lnTo>
                        <a:pt x="46" y="11"/>
                      </a:lnTo>
                      <a:lnTo>
                        <a:pt x="46" y="11"/>
                      </a:lnTo>
                      <a:lnTo>
                        <a:pt x="46" y="11"/>
                      </a:lnTo>
                      <a:lnTo>
                        <a:pt x="46" y="13"/>
                      </a:lnTo>
                      <a:lnTo>
                        <a:pt x="47" y="13"/>
                      </a:lnTo>
                      <a:lnTo>
                        <a:pt x="47" y="13"/>
                      </a:lnTo>
                      <a:lnTo>
                        <a:pt x="47" y="13"/>
                      </a:lnTo>
                      <a:lnTo>
                        <a:pt x="47" y="15"/>
                      </a:lnTo>
                      <a:lnTo>
                        <a:pt x="47" y="15"/>
                      </a:lnTo>
                      <a:lnTo>
                        <a:pt x="47" y="15"/>
                      </a:lnTo>
                      <a:lnTo>
                        <a:pt x="49" y="15"/>
                      </a:lnTo>
                      <a:lnTo>
                        <a:pt x="49" y="17"/>
                      </a:lnTo>
                      <a:lnTo>
                        <a:pt x="49" y="17"/>
                      </a:lnTo>
                      <a:lnTo>
                        <a:pt x="49" y="17"/>
                      </a:lnTo>
                      <a:lnTo>
                        <a:pt x="49" y="17"/>
                      </a:lnTo>
                      <a:lnTo>
                        <a:pt x="51" y="17"/>
                      </a:lnTo>
                      <a:lnTo>
                        <a:pt x="51" y="19"/>
                      </a:lnTo>
                      <a:lnTo>
                        <a:pt x="51" y="19"/>
                      </a:lnTo>
                      <a:lnTo>
                        <a:pt x="51" y="19"/>
                      </a:lnTo>
                      <a:lnTo>
                        <a:pt x="51" y="19"/>
                      </a:lnTo>
                      <a:lnTo>
                        <a:pt x="51" y="21"/>
                      </a:lnTo>
                      <a:lnTo>
                        <a:pt x="51" y="21"/>
                      </a:lnTo>
                      <a:lnTo>
                        <a:pt x="53" y="21"/>
                      </a:lnTo>
                      <a:lnTo>
                        <a:pt x="53" y="23"/>
                      </a:lnTo>
                      <a:lnTo>
                        <a:pt x="53" y="23"/>
                      </a:lnTo>
                      <a:lnTo>
                        <a:pt x="53" y="23"/>
                      </a:lnTo>
                      <a:lnTo>
                        <a:pt x="53" y="24"/>
                      </a:lnTo>
                      <a:lnTo>
                        <a:pt x="53" y="24"/>
                      </a:lnTo>
                      <a:lnTo>
                        <a:pt x="55" y="24"/>
                      </a:lnTo>
                      <a:lnTo>
                        <a:pt x="55" y="24"/>
                      </a:lnTo>
                      <a:lnTo>
                        <a:pt x="55" y="24"/>
                      </a:lnTo>
                      <a:lnTo>
                        <a:pt x="55" y="24"/>
                      </a:lnTo>
                      <a:lnTo>
                        <a:pt x="55" y="26"/>
                      </a:lnTo>
                      <a:lnTo>
                        <a:pt x="57" y="26"/>
                      </a:lnTo>
                      <a:lnTo>
                        <a:pt x="57" y="26"/>
                      </a:lnTo>
                      <a:lnTo>
                        <a:pt x="57" y="26"/>
                      </a:lnTo>
                      <a:lnTo>
                        <a:pt x="57" y="28"/>
                      </a:lnTo>
                      <a:lnTo>
                        <a:pt x="57" y="28"/>
                      </a:lnTo>
                      <a:lnTo>
                        <a:pt x="57" y="30"/>
                      </a:lnTo>
                      <a:lnTo>
                        <a:pt x="55" y="30"/>
                      </a:lnTo>
                      <a:lnTo>
                        <a:pt x="55" y="30"/>
                      </a:lnTo>
                      <a:lnTo>
                        <a:pt x="57" y="30"/>
                      </a:lnTo>
                      <a:lnTo>
                        <a:pt x="57" y="32"/>
                      </a:lnTo>
                      <a:lnTo>
                        <a:pt x="57" y="32"/>
                      </a:lnTo>
                      <a:lnTo>
                        <a:pt x="57" y="32"/>
                      </a:lnTo>
                      <a:lnTo>
                        <a:pt x="57" y="34"/>
                      </a:lnTo>
                      <a:lnTo>
                        <a:pt x="59" y="34"/>
                      </a:lnTo>
                      <a:lnTo>
                        <a:pt x="59" y="34"/>
                      </a:lnTo>
                      <a:lnTo>
                        <a:pt x="59" y="34"/>
                      </a:lnTo>
                      <a:lnTo>
                        <a:pt x="59" y="34"/>
                      </a:lnTo>
                      <a:lnTo>
                        <a:pt x="61" y="34"/>
                      </a:lnTo>
                      <a:lnTo>
                        <a:pt x="61" y="34"/>
                      </a:lnTo>
                      <a:lnTo>
                        <a:pt x="61" y="34"/>
                      </a:lnTo>
                      <a:lnTo>
                        <a:pt x="61" y="34"/>
                      </a:lnTo>
                      <a:lnTo>
                        <a:pt x="61" y="36"/>
                      </a:lnTo>
                      <a:lnTo>
                        <a:pt x="63" y="36"/>
                      </a:lnTo>
                      <a:lnTo>
                        <a:pt x="63" y="36"/>
                      </a:lnTo>
                      <a:lnTo>
                        <a:pt x="63" y="36"/>
                      </a:lnTo>
                      <a:lnTo>
                        <a:pt x="65" y="36"/>
                      </a:lnTo>
                      <a:lnTo>
                        <a:pt x="65" y="38"/>
                      </a:lnTo>
                      <a:lnTo>
                        <a:pt x="65" y="38"/>
                      </a:lnTo>
                      <a:lnTo>
                        <a:pt x="65" y="38"/>
                      </a:lnTo>
                      <a:lnTo>
                        <a:pt x="65" y="40"/>
                      </a:lnTo>
                      <a:lnTo>
                        <a:pt x="65" y="40"/>
                      </a:lnTo>
                      <a:lnTo>
                        <a:pt x="65" y="40"/>
                      </a:lnTo>
                      <a:lnTo>
                        <a:pt x="67" y="40"/>
                      </a:lnTo>
                      <a:lnTo>
                        <a:pt x="67" y="42"/>
                      </a:lnTo>
                      <a:lnTo>
                        <a:pt x="67" y="42"/>
                      </a:lnTo>
                      <a:lnTo>
                        <a:pt x="69" y="42"/>
                      </a:lnTo>
                      <a:lnTo>
                        <a:pt x="69" y="42"/>
                      </a:lnTo>
                      <a:lnTo>
                        <a:pt x="69" y="42"/>
                      </a:lnTo>
                      <a:lnTo>
                        <a:pt x="69" y="42"/>
                      </a:lnTo>
                      <a:lnTo>
                        <a:pt x="70" y="42"/>
                      </a:lnTo>
                      <a:lnTo>
                        <a:pt x="70" y="42"/>
                      </a:lnTo>
                      <a:lnTo>
                        <a:pt x="70" y="44"/>
                      </a:lnTo>
                      <a:lnTo>
                        <a:pt x="70" y="44"/>
                      </a:lnTo>
                      <a:lnTo>
                        <a:pt x="70" y="44"/>
                      </a:lnTo>
                      <a:lnTo>
                        <a:pt x="72" y="44"/>
                      </a:lnTo>
                      <a:lnTo>
                        <a:pt x="72" y="44"/>
                      </a:lnTo>
                      <a:lnTo>
                        <a:pt x="72" y="44"/>
                      </a:lnTo>
                      <a:lnTo>
                        <a:pt x="74" y="44"/>
                      </a:lnTo>
                      <a:lnTo>
                        <a:pt x="74" y="44"/>
                      </a:lnTo>
                      <a:lnTo>
                        <a:pt x="74" y="46"/>
                      </a:lnTo>
                      <a:lnTo>
                        <a:pt x="74" y="46"/>
                      </a:lnTo>
                      <a:lnTo>
                        <a:pt x="74" y="46"/>
                      </a:lnTo>
                      <a:lnTo>
                        <a:pt x="76" y="46"/>
                      </a:lnTo>
                      <a:lnTo>
                        <a:pt x="76" y="47"/>
                      </a:lnTo>
                      <a:lnTo>
                        <a:pt x="76" y="47"/>
                      </a:lnTo>
                      <a:lnTo>
                        <a:pt x="76" y="47"/>
                      </a:lnTo>
                      <a:lnTo>
                        <a:pt x="76" y="47"/>
                      </a:lnTo>
                      <a:lnTo>
                        <a:pt x="78" y="47"/>
                      </a:lnTo>
                      <a:lnTo>
                        <a:pt x="78" y="49"/>
                      </a:lnTo>
                      <a:lnTo>
                        <a:pt x="78" y="49"/>
                      </a:lnTo>
                      <a:lnTo>
                        <a:pt x="78" y="49"/>
                      </a:lnTo>
                      <a:lnTo>
                        <a:pt x="80" y="49"/>
                      </a:lnTo>
                      <a:lnTo>
                        <a:pt x="80" y="51"/>
                      </a:lnTo>
                      <a:lnTo>
                        <a:pt x="80" y="51"/>
                      </a:lnTo>
                      <a:lnTo>
                        <a:pt x="80" y="51"/>
                      </a:lnTo>
                      <a:lnTo>
                        <a:pt x="82" y="51"/>
                      </a:lnTo>
                      <a:lnTo>
                        <a:pt x="82" y="51"/>
                      </a:lnTo>
                      <a:lnTo>
                        <a:pt x="82" y="51"/>
                      </a:lnTo>
                      <a:lnTo>
                        <a:pt x="82" y="51"/>
                      </a:lnTo>
                      <a:lnTo>
                        <a:pt x="82" y="51"/>
                      </a:lnTo>
                      <a:lnTo>
                        <a:pt x="82" y="53"/>
                      </a:lnTo>
                      <a:lnTo>
                        <a:pt x="84" y="53"/>
                      </a:lnTo>
                      <a:lnTo>
                        <a:pt x="84" y="53"/>
                      </a:lnTo>
                      <a:lnTo>
                        <a:pt x="84" y="53"/>
                      </a:lnTo>
                      <a:lnTo>
                        <a:pt x="84" y="55"/>
                      </a:lnTo>
                      <a:lnTo>
                        <a:pt x="86" y="55"/>
                      </a:lnTo>
                      <a:lnTo>
                        <a:pt x="86" y="55"/>
                      </a:lnTo>
                      <a:lnTo>
                        <a:pt x="86" y="55"/>
                      </a:lnTo>
                      <a:lnTo>
                        <a:pt x="86" y="57"/>
                      </a:lnTo>
                      <a:lnTo>
                        <a:pt x="86" y="57"/>
                      </a:lnTo>
                      <a:lnTo>
                        <a:pt x="86" y="57"/>
                      </a:lnTo>
                      <a:lnTo>
                        <a:pt x="86" y="59"/>
                      </a:lnTo>
                      <a:lnTo>
                        <a:pt x="86" y="59"/>
                      </a:lnTo>
                      <a:lnTo>
                        <a:pt x="86" y="59"/>
                      </a:lnTo>
                      <a:lnTo>
                        <a:pt x="86" y="61"/>
                      </a:lnTo>
                      <a:lnTo>
                        <a:pt x="88" y="61"/>
                      </a:lnTo>
                      <a:lnTo>
                        <a:pt x="88" y="61"/>
                      </a:lnTo>
                      <a:lnTo>
                        <a:pt x="88" y="61"/>
                      </a:lnTo>
                      <a:lnTo>
                        <a:pt x="88" y="61"/>
                      </a:lnTo>
                      <a:lnTo>
                        <a:pt x="90" y="61"/>
                      </a:lnTo>
                      <a:lnTo>
                        <a:pt x="90" y="61"/>
                      </a:lnTo>
                      <a:lnTo>
                        <a:pt x="91" y="61"/>
                      </a:lnTo>
                      <a:lnTo>
                        <a:pt x="91" y="63"/>
                      </a:lnTo>
                      <a:lnTo>
                        <a:pt x="91" y="63"/>
                      </a:lnTo>
                      <a:lnTo>
                        <a:pt x="91" y="63"/>
                      </a:lnTo>
                      <a:lnTo>
                        <a:pt x="91" y="65"/>
                      </a:lnTo>
                      <a:lnTo>
                        <a:pt x="91" y="65"/>
                      </a:lnTo>
                      <a:lnTo>
                        <a:pt x="91" y="65"/>
                      </a:lnTo>
                      <a:lnTo>
                        <a:pt x="91" y="67"/>
                      </a:lnTo>
                      <a:lnTo>
                        <a:pt x="93" y="67"/>
                      </a:lnTo>
                      <a:lnTo>
                        <a:pt x="93" y="67"/>
                      </a:lnTo>
                      <a:lnTo>
                        <a:pt x="93" y="67"/>
                      </a:lnTo>
                      <a:lnTo>
                        <a:pt x="93" y="69"/>
                      </a:lnTo>
                      <a:lnTo>
                        <a:pt x="93" y="69"/>
                      </a:lnTo>
                      <a:lnTo>
                        <a:pt x="93" y="69"/>
                      </a:lnTo>
                      <a:lnTo>
                        <a:pt x="95" y="69"/>
                      </a:lnTo>
                      <a:lnTo>
                        <a:pt x="95" y="70"/>
                      </a:lnTo>
                      <a:lnTo>
                        <a:pt x="95" y="70"/>
                      </a:lnTo>
                      <a:lnTo>
                        <a:pt x="95" y="70"/>
                      </a:lnTo>
                      <a:lnTo>
                        <a:pt x="95" y="70"/>
                      </a:lnTo>
                      <a:lnTo>
                        <a:pt x="95" y="72"/>
                      </a:lnTo>
                      <a:lnTo>
                        <a:pt x="97" y="72"/>
                      </a:lnTo>
                      <a:lnTo>
                        <a:pt x="97" y="72"/>
                      </a:lnTo>
                      <a:lnTo>
                        <a:pt x="97" y="72"/>
                      </a:lnTo>
                      <a:lnTo>
                        <a:pt x="97" y="72"/>
                      </a:lnTo>
                      <a:lnTo>
                        <a:pt x="97" y="70"/>
                      </a:lnTo>
                      <a:lnTo>
                        <a:pt x="97" y="70"/>
                      </a:lnTo>
                      <a:lnTo>
                        <a:pt x="97" y="72"/>
                      </a:lnTo>
                      <a:lnTo>
                        <a:pt x="99" y="72"/>
                      </a:lnTo>
                      <a:lnTo>
                        <a:pt x="99" y="70"/>
                      </a:lnTo>
                      <a:lnTo>
                        <a:pt x="99" y="70"/>
                      </a:lnTo>
                      <a:lnTo>
                        <a:pt x="99" y="70"/>
                      </a:lnTo>
                      <a:lnTo>
                        <a:pt x="101" y="70"/>
                      </a:lnTo>
                      <a:lnTo>
                        <a:pt x="101" y="70"/>
                      </a:lnTo>
                      <a:lnTo>
                        <a:pt x="101" y="70"/>
                      </a:lnTo>
                      <a:lnTo>
                        <a:pt x="101" y="69"/>
                      </a:lnTo>
                      <a:lnTo>
                        <a:pt x="103" y="69"/>
                      </a:lnTo>
                      <a:lnTo>
                        <a:pt x="103" y="69"/>
                      </a:lnTo>
                      <a:lnTo>
                        <a:pt x="103" y="69"/>
                      </a:lnTo>
                      <a:lnTo>
                        <a:pt x="105" y="69"/>
                      </a:lnTo>
                      <a:lnTo>
                        <a:pt x="105" y="69"/>
                      </a:lnTo>
                      <a:lnTo>
                        <a:pt x="105" y="70"/>
                      </a:lnTo>
                      <a:lnTo>
                        <a:pt x="105" y="70"/>
                      </a:lnTo>
                      <a:lnTo>
                        <a:pt x="107" y="70"/>
                      </a:lnTo>
                      <a:lnTo>
                        <a:pt x="107" y="72"/>
                      </a:lnTo>
                      <a:lnTo>
                        <a:pt x="107" y="72"/>
                      </a:lnTo>
                      <a:lnTo>
                        <a:pt x="107" y="72"/>
                      </a:lnTo>
                      <a:lnTo>
                        <a:pt x="107" y="72"/>
                      </a:lnTo>
                      <a:lnTo>
                        <a:pt x="107" y="74"/>
                      </a:lnTo>
                      <a:lnTo>
                        <a:pt x="109" y="74"/>
                      </a:lnTo>
                      <a:lnTo>
                        <a:pt x="109" y="74"/>
                      </a:lnTo>
                      <a:lnTo>
                        <a:pt x="109" y="74"/>
                      </a:lnTo>
                      <a:lnTo>
                        <a:pt x="109" y="74"/>
                      </a:lnTo>
                      <a:lnTo>
                        <a:pt x="109" y="74"/>
                      </a:lnTo>
                      <a:lnTo>
                        <a:pt x="109" y="76"/>
                      </a:lnTo>
                      <a:lnTo>
                        <a:pt x="109" y="76"/>
                      </a:lnTo>
                      <a:lnTo>
                        <a:pt x="109" y="78"/>
                      </a:lnTo>
                      <a:lnTo>
                        <a:pt x="111" y="78"/>
                      </a:lnTo>
                      <a:lnTo>
                        <a:pt x="111" y="76"/>
                      </a:lnTo>
                      <a:lnTo>
                        <a:pt x="111" y="76"/>
                      </a:lnTo>
                      <a:lnTo>
                        <a:pt x="111" y="74"/>
                      </a:lnTo>
                      <a:lnTo>
                        <a:pt x="111" y="74"/>
                      </a:lnTo>
                      <a:lnTo>
                        <a:pt x="111" y="74"/>
                      </a:lnTo>
                      <a:lnTo>
                        <a:pt x="113" y="74"/>
                      </a:lnTo>
                      <a:lnTo>
                        <a:pt x="113" y="74"/>
                      </a:lnTo>
                      <a:lnTo>
                        <a:pt x="113" y="74"/>
                      </a:lnTo>
                      <a:lnTo>
                        <a:pt x="113" y="74"/>
                      </a:lnTo>
                      <a:lnTo>
                        <a:pt x="114" y="74"/>
                      </a:lnTo>
                      <a:lnTo>
                        <a:pt x="114" y="72"/>
                      </a:lnTo>
                      <a:lnTo>
                        <a:pt x="114" y="72"/>
                      </a:lnTo>
                      <a:lnTo>
                        <a:pt x="114" y="72"/>
                      </a:lnTo>
                      <a:lnTo>
                        <a:pt x="114" y="74"/>
                      </a:lnTo>
                      <a:lnTo>
                        <a:pt x="116" y="74"/>
                      </a:lnTo>
                      <a:lnTo>
                        <a:pt x="116" y="74"/>
                      </a:lnTo>
                      <a:lnTo>
                        <a:pt x="116" y="74"/>
                      </a:lnTo>
                      <a:lnTo>
                        <a:pt x="116" y="74"/>
                      </a:lnTo>
                      <a:lnTo>
                        <a:pt x="118" y="74"/>
                      </a:lnTo>
                      <a:lnTo>
                        <a:pt x="118" y="76"/>
                      </a:lnTo>
                      <a:lnTo>
                        <a:pt x="118" y="76"/>
                      </a:lnTo>
                      <a:lnTo>
                        <a:pt x="118" y="78"/>
                      </a:lnTo>
                      <a:lnTo>
                        <a:pt x="118" y="78"/>
                      </a:lnTo>
                      <a:lnTo>
                        <a:pt x="116" y="78"/>
                      </a:lnTo>
                      <a:lnTo>
                        <a:pt x="116" y="80"/>
                      </a:lnTo>
                      <a:lnTo>
                        <a:pt x="116" y="80"/>
                      </a:lnTo>
                      <a:lnTo>
                        <a:pt x="116" y="82"/>
                      </a:lnTo>
                      <a:lnTo>
                        <a:pt x="116" y="82"/>
                      </a:lnTo>
                      <a:lnTo>
                        <a:pt x="116" y="82"/>
                      </a:lnTo>
                      <a:lnTo>
                        <a:pt x="116" y="82"/>
                      </a:lnTo>
                      <a:lnTo>
                        <a:pt x="118" y="82"/>
                      </a:lnTo>
                      <a:lnTo>
                        <a:pt x="118" y="82"/>
                      </a:lnTo>
                      <a:lnTo>
                        <a:pt x="118" y="82"/>
                      </a:lnTo>
                      <a:lnTo>
                        <a:pt x="118" y="84"/>
                      </a:lnTo>
                      <a:lnTo>
                        <a:pt x="118" y="84"/>
                      </a:lnTo>
                      <a:lnTo>
                        <a:pt x="118" y="84"/>
                      </a:lnTo>
                      <a:lnTo>
                        <a:pt x="120" y="84"/>
                      </a:lnTo>
                      <a:lnTo>
                        <a:pt x="120" y="86"/>
                      </a:lnTo>
                      <a:lnTo>
                        <a:pt x="120" y="86"/>
                      </a:lnTo>
                      <a:lnTo>
                        <a:pt x="122" y="86"/>
                      </a:lnTo>
                      <a:lnTo>
                        <a:pt x="122" y="84"/>
                      </a:lnTo>
                      <a:lnTo>
                        <a:pt x="120" y="84"/>
                      </a:lnTo>
                      <a:lnTo>
                        <a:pt x="120" y="84"/>
                      </a:lnTo>
                      <a:lnTo>
                        <a:pt x="122" y="84"/>
                      </a:lnTo>
                      <a:lnTo>
                        <a:pt x="122" y="84"/>
                      </a:lnTo>
                      <a:lnTo>
                        <a:pt x="122" y="84"/>
                      </a:lnTo>
                      <a:lnTo>
                        <a:pt x="124" y="84"/>
                      </a:lnTo>
                      <a:lnTo>
                        <a:pt x="124" y="84"/>
                      </a:lnTo>
                      <a:lnTo>
                        <a:pt x="124" y="84"/>
                      </a:lnTo>
                      <a:lnTo>
                        <a:pt x="124" y="84"/>
                      </a:lnTo>
                      <a:lnTo>
                        <a:pt x="126" y="84"/>
                      </a:lnTo>
                      <a:lnTo>
                        <a:pt x="126" y="84"/>
                      </a:lnTo>
                      <a:lnTo>
                        <a:pt x="128" y="84"/>
                      </a:lnTo>
                      <a:lnTo>
                        <a:pt x="128" y="84"/>
                      </a:lnTo>
                      <a:lnTo>
                        <a:pt x="128" y="84"/>
                      </a:lnTo>
                      <a:lnTo>
                        <a:pt x="128" y="86"/>
                      </a:lnTo>
                      <a:lnTo>
                        <a:pt x="130" y="86"/>
                      </a:lnTo>
                      <a:lnTo>
                        <a:pt x="130" y="86"/>
                      </a:lnTo>
                      <a:lnTo>
                        <a:pt x="130" y="86"/>
                      </a:lnTo>
                      <a:lnTo>
                        <a:pt x="130" y="88"/>
                      </a:lnTo>
                      <a:lnTo>
                        <a:pt x="130" y="88"/>
                      </a:lnTo>
                      <a:lnTo>
                        <a:pt x="130" y="90"/>
                      </a:lnTo>
                      <a:lnTo>
                        <a:pt x="130" y="90"/>
                      </a:lnTo>
                      <a:lnTo>
                        <a:pt x="130" y="92"/>
                      </a:lnTo>
                      <a:lnTo>
                        <a:pt x="130" y="92"/>
                      </a:lnTo>
                      <a:lnTo>
                        <a:pt x="130" y="92"/>
                      </a:lnTo>
                      <a:lnTo>
                        <a:pt x="130" y="92"/>
                      </a:lnTo>
                      <a:lnTo>
                        <a:pt x="130" y="92"/>
                      </a:lnTo>
                      <a:lnTo>
                        <a:pt x="130" y="93"/>
                      </a:lnTo>
                      <a:lnTo>
                        <a:pt x="130" y="93"/>
                      </a:lnTo>
                      <a:lnTo>
                        <a:pt x="130" y="93"/>
                      </a:lnTo>
                      <a:lnTo>
                        <a:pt x="132" y="93"/>
                      </a:lnTo>
                      <a:lnTo>
                        <a:pt x="132" y="95"/>
                      </a:lnTo>
                      <a:lnTo>
                        <a:pt x="132" y="95"/>
                      </a:lnTo>
                      <a:lnTo>
                        <a:pt x="132" y="93"/>
                      </a:lnTo>
                      <a:lnTo>
                        <a:pt x="134" y="93"/>
                      </a:lnTo>
                      <a:lnTo>
                        <a:pt x="134" y="93"/>
                      </a:lnTo>
                      <a:lnTo>
                        <a:pt x="134" y="93"/>
                      </a:lnTo>
                      <a:lnTo>
                        <a:pt x="134" y="93"/>
                      </a:lnTo>
                      <a:lnTo>
                        <a:pt x="135" y="93"/>
                      </a:lnTo>
                      <a:lnTo>
                        <a:pt x="135" y="93"/>
                      </a:lnTo>
                      <a:lnTo>
                        <a:pt x="135" y="93"/>
                      </a:lnTo>
                      <a:lnTo>
                        <a:pt x="137" y="93"/>
                      </a:lnTo>
                      <a:lnTo>
                        <a:pt x="137" y="93"/>
                      </a:lnTo>
                      <a:lnTo>
                        <a:pt x="137" y="93"/>
                      </a:lnTo>
                      <a:lnTo>
                        <a:pt x="139" y="93"/>
                      </a:lnTo>
                      <a:lnTo>
                        <a:pt x="139" y="95"/>
                      </a:lnTo>
                      <a:lnTo>
                        <a:pt x="139" y="95"/>
                      </a:lnTo>
                      <a:lnTo>
                        <a:pt x="139" y="95"/>
                      </a:lnTo>
                      <a:lnTo>
                        <a:pt x="139" y="95"/>
                      </a:lnTo>
                      <a:lnTo>
                        <a:pt x="139" y="97"/>
                      </a:lnTo>
                      <a:lnTo>
                        <a:pt x="141" y="97"/>
                      </a:lnTo>
                      <a:lnTo>
                        <a:pt x="141" y="97"/>
                      </a:lnTo>
                      <a:lnTo>
                        <a:pt x="141" y="97"/>
                      </a:lnTo>
                      <a:lnTo>
                        <a:pt x="141" y="99"/>
                      </a:lnTo>
                      <a:lnTo>
                        <a:pt x="141" y="99"/>
                      </a:lnTo>
                      <a:lnTo>
                        <a:pt x="141" y="99"/>
                      </a:lnTo>
                      <a:lnTo>
                        <a:pt x="141" y="101"/>
                      </a:lnTo>
                      <a:lnTo>
                        <a:pt x="141" y="101"/>
                      </a:lnTo>
                      <a:lnTo>
                        <a:pt x="141" y="101"/>
                      </a:lnTo>
                      <a:lnTo>
                        <a:pt x="141" y="103"/>
                      </a:lnTo>
                      <a:lnTo>
                        <a:pt x="141" y="103"/>
                      </a:lnTo>
                      <a:lnTo>
                        <a:pt x="141" y="103"/>
                      </a:lnTo>
                      <a:lnTo>
                        <a:pt x="141" y="101"/>
                      </a:lnTo>
                      <a:lnTo>
                        <a:pt x="143" y="101"/>
                      </a:lnTo>
                      <a:lnTo>
                        <a:pt x="143" y="103"/>
                      </a:lnTo>
                      <a:lnTo>
                        <a:pt x="143" y="103"/>
                      </a:lnTo>
                      <a:lnTo>
                        <a:pt x="143" y="103"/>
                      </a:lnTo>
                      <a:lnTo>
                        <a:pt x="145" y="103"/>
                      </a:lnTo>
                      <a:lnTo>
                        <a:pt x="145" y="103"/>
                      </a:lnTo>
                      <a:lnTo>
                        <a:pt x="145" y="101"/>
                      </a:lnTo>
                      <a:lnTo>
                        <a:pt x="145" y="101"/>
                      </a:lnTo>
                      <a:lnTo>
                        <a:pt x="145" y="99"/>
                      </a:lnTo>
                      <a:lnTo>
                        <a:pt x="145" y="99"/>
                      </a:lnTo>
                      <a:lnTo>
                        <a:pt x="143" y="99"/>
                      </a:lnTo>
                      <a:lnTo>
                        <a:pt x="143" y="99"/>
                      </a:lnTo>
                      <a:lnTo>
                        <a:pt x="143" y="97"/>
                      </a:lnTo>
                      <a:lnTo>
                        <a:pt x="143" y="97"/>
                      </a:lnTo>
                      <a:lnTo>
                        <a:pt x="143" y="95"/>
                      </a:lnTo>
                      <a:lnTo>
                        <a:pt x="143" y="95"/>
                      </a:lnTo>
                      <a:lnTo>
                        <a:pt x="143" y="95"/>
                      </a:lnTo>
                      <a:lnTo>
                        <a:pt x="143" y="93"/>
                      </a:lnTo>
                      <a:lnTo>
                        <a:pt x="143" y="93"/>
                      </a:lnTo>
                      <a:lnTo>
                        <a:pt x="143" y="93"/>
                      </a:lnTo>
                      <a:lnTo>
                        <a:pt x="145" y="93"/>
                      </a:lnTo>
                      <a:lnTo>
                        <a:pt x="145" y="93"/>
                      </a:lnTo>
                      <a:lnTo>
                        <a:pt x="145" y="93"/>
                      </a:lnTo>
                      <a:lnTo>
                        <a:pt x="145" y="93"/>
                      </a:lnTo>
                      <a:lnTo>
                        <a:pt x="145" y="95"/>
                      </a:lnTo>
                      <a:lnTo>
                        <a:pt x="147" y="95"/>
                      </a:lnTo>
                      <a:lnTo>
                        <a:pt x="147" y="95"/>
                      </a:lnTo>
                      <a:lnTo>
                        <a:pt x="147" y="97"/>
                      </a:lnTo>
                      <a:lnTo>
                        <a:pt x="147" y="97"/>
                      </a:lnTo>
                      <a:lnTo>
                        <a:pt x="147" y="97"/>
                      </a:lnTo>
                      <a:lnTo>
                        <a:pt x="147" y="97"/>
                      </a:lnTo>
                      <a:lnTo>
                        <a:pt x="147" y="99"/>
                      </a:lnTo>
                      <a:lnTo>
                        <a:pt x="147" y="99"/>
                      </a:lnTo>
                      <a:lnTo>
                        <a:pt x="147" y="99"/>
                      </a:lnTo>
                      <a:lnTo>
                        <a:pt x="149" y="99"/>
                      </a:lnTo>
                      <a:lnTo>
                        <a:pt x="149" y="99"/>
                      </a:lnTo>
                      <a:lnTo>
                        <a:pt x="149" y="99"/>
                      </a:lnTo>
                      <a:lnTo>
                        <a:pt x="149" y="99"/>
                      </a:lnTo>
                      <a:lnTo>
                        <a:pt x="151" y="99"/>
                      </a:lnTo>
                      <a:lnTo>
                        <a:pt x="151" y="99"/>
                      </a:lnTo>
                      <a:lnTo>
                        <a:pt x="151" y="99"/>
                      </a:lnTo>
                      <a:lnTo>
                        <a:pt x="151" y="97"/>
                      </a:lnTo>
                      <a:lnTo>
                        <a:pt x="151" y="97"/>
                      </a:lnTo>
                      <a:lnTo>
                        <a:pt x="151" y="95"/>
                      </a:lnTo>
                      <a:lnTo>
                        <a:pt x="151" y="95"/>
                      </a:lnTo>
                      <a:lnTo>
                        <a:pt x="153" y="95"/>
                      </a:lnTo>
                      <a:lnTo>
                        <a:pt x="153" y="93"/>
                      </a:lnTo>
                      <a:lnTo>
                        <a:pt x="153" y="93"/>
                      </a:lnTo>
                      <a:lnTo>
                        <a:pt x="153" y="93"/>
                      </a:lnTo>
                      <a:lnTo>
                        <a:pt x="155" y="93"/>
                      </a:lnTo>
                      <a:lnTo>
                        <a:pt x="155" y="93"/>
                      </a:lnTo>
                      <a:lnTo>
                        <a:pt x="155" y="93"/>
                      </a:lnTo>
                      <a:lnTo>
                        <a:pt x="157" y="93"/>
                      </a:lnTo>
                      <a:lnTo>
                        <a:pt x="157" y="92"/>
                      </a:lnTo>
                      <a:lnTo>
                        <a:pt x="157" y="92"/>
                      </a:lnTo>
                      <a:lnTo>
                        <a:pt x="157" y="92"/>
                      </a:lnTo>
                      <a:lnTo>
                        <a:pt x="158" y="92"/>
                      </a:lnTo>
                      <a:lnTo>
                        <a:pt x="158" y="92"/>
                      </a:lnTo>
                      <a:lnTo>
                        <a:pt x="158" y="93"/>
                      </a:lnTo>
                      <a:lnTo>
                        <a:pt x="158" y="93"/>
                      </a:lnTo>
                      <a:lnTo>
                        <a:pt x="158" y="95"/>
                      </a:lnTo>
                      <a:lnTo>
                        <a:pt x="160" y="95"/>
                      </a:lnTo>
                      <a:lnTo>
                        <a:pt x="160" y="93"/>
                      </a:lnTo>
                      <a:lnTo>
                        <a:pt x="160" y="93"/>
                      </a:lnTo>
                      <a:lnTo>
                        <a:pt x="160" y="93"/>
                      </a:lnTo>
                      <a:lnTo>
                        <a:pt x="160" y="93"/>
                      </a:lnTo>
                      <a:lnTo>
                        <a:pt x="160" y="92"/>
                      </a:lnTo>
                      <a:lnTo>
                        <a:pt x="162" y="92"/>
                      </a:lnTo>
                      <a:lnTo>
                        <a:pt x="162" y="92"/>
                      </a:lnTo>
                      <a:lnTo>
                        <a:pt x="162" y="92"/>
                      </a:lnTo>
                      <a:lnTo>
                        <a:pt x="164" y="92"/>
                      </a:lnTo>
                      <a:lnTo>
                        <a:pt x="164" y="92"/>
                      </a:lnTo>
                      <a:lnTo>
                        <a:pt x="166" y="92"/>
                      </a:lnTo>
                      <a:lnTo>
                        <a:pt x="166" y="92"/>
                      </a:lnTo>
                      <a:lnTo>
                        <a:pt x="166" y="92"/>
                      </a:lnTo>
                      <a:lnTo>
                        <a:pt x="166" y="92"/>
                      </a:lnTo>
                      <a:lnTo>
                        <a:pt x="166" y="92"/>
                      </a:lnTo>
                      <a:lnTo>
                        <a:pt x="166" y="93"/>
                      </a:lnTo>
                      <a:lnTo>
                        <a:pt x="166" y="93"/>
                      </a:lnTo>
                      <a:lnTo>
                        <a:pt x="168" y="93"/>
                      </a:lnTo>
                      <a:lnTo>
                        <a:pt x="168" y="95"/>
                      </a:lnTo>
                      <a:lnTo>
                        <a:pt x="168" y="95"/>
                      </a:lnTo>
                      <a:lnTo>
                        <a:pt x="168" y="95"/>
                      </a:lnTo>
                      <a:lnTo>
                        <a:pt x="168" y="95"/>
                      </a:lnTo>
                      <a:lnTo>
                        <a:pt x="170" y="95"/>
                      </a:lnTo>
                      <a:lnTo>
                        <a:pt x="170" y="95"/>
                      </a:lnTo>
                      <a:lnTo>
                        <a:pt x="172" y="95"/>
                      </a:lnTo>
                      <a:lnTo>
                        <a:pt x="172" y="97"/>
                      </a:lnTo>
                      <a:lnTo>
                        <a:pt x="172" y="97"/>
                      </a:lnTo>
                      <a:lnTo>
                        <a:pt x="170" y="97"/>
                      </a:lnTo>
                      <a:lnTo>
                        <a:pt x="170" y="99"/>
                      </a:lnTo>
                      <a:lnTo>
                        <a:pt x="170" y="99"/>
                      </a:lnTo>
                      <a:lnTo>
                        <a:pt x="168" y="99"/>
                      </a:lnTo>
                      <a:lnTo>
                        <a:pt x="168" y="99"/>
                      </a:lnTo>
                      <a:lnTo>
                        <a:pt x="168" y="99"/>
                      </a:lnTo>
                      <a:lnTo>
                        <a:pt x="168" y="99"/>
                      </a:lnTo>
                      <a:lnTo>
                        <a:pt x="168" y="99"/>
                      </a:lnTo>
                      <a:lnTo>
                        <a:pt x="168" y="101"/>
                      </a:lnTo>
                      <a:lnTo>
                        <a:pt x="170" y="101"/>
                      </a:lnTo>
                      <a:lnTo>
                        <a:pt x="170" y="99"/>
                      </a:lnTo>
                      <a:lnTo>
                        <a:pt x="170" y="99"/>
                      </a:lnTo>
                      <a:lnTo>
                        <a:pt x="170" y="101"/>
                      </a:lnTo>
                      <a:lnTo>
                        <a:pt x="170" y="101"/>
                      </a:lnTo>
                      <a:lnTo>
                        <a:pt x="170" y="101"/>
                      </a:lnTo>
                      <a:lnTo>
                        <a:pt x="170" y="103"/>
                      </a:lnTo>
                      <a:lnTo>
                        <a:pt x="168" y="103"/>
                      </a:lnTo>
                      <a:lnTo>
                        <a:pt x="168" y="103"/>
                      </a:lnTo>
                      <a:lnTo>
                        <a:pt x="168" y="103"/>
                      </a:lnTo>
                      <a:lnTo>
                        <a:pt x="168" y="103"/>
                      </a:lnTo>
                      <a:lnTo>
                        <a:pt x="166" y="103"/>
                      </a:lnTo>
                      <a:lnTo>
                        <a:pt x="166" y="103"/>
                      </a:lnTo>
                      <a:lnTo>
                        <a:pt x="166" y="103"/>
                      </a:lnTo>
                      <a:lnTo>
                        <a:pt x="166" y="101"/>
                      </a:lnTo>
                      <a:lnTo>
                        <a:pt x="166" y="101"/>
                      </a:lnTo>
                      <a:lnTo>
                        <a:pt x="166" y="103"/>
                      </a:lnTo>
                      <a:lnTo>
                        <a:pt x="164" y="103"/>
                      </a:lnTo>
                      <a:lnTo>
                        <a:pt x="164" y="101"/>
                      </a:lnTo>
                      <a:lnTo>
                        <a:pt x="164" y="101"/>
                      </a:lnTo>
                      <a:lnTo>
                        <a:pt x="164" y="101"/>
                      </a:lnTo>
                      <a:lnTo>
                        <a:pt x="164" y="101"/>
                      </a:lnTo>
                      <a:lnTo>
                        <a:pt x="164" y="99"/>
                      </a:lnTo>
                      <a:lnTo>
                        <a:pt x="164" y="99"/>
                      </a:lnTo>
                      <a:lnTo>
                        <a:pt x="162" y="99"/>
                      </a:lnTo>
                      <a:lnTo>
                        <a:pt x="162" y="99"/>
                      </a:lnTo>
                      <a:lnTo>
                        <a:pt x="162" y="101"/>
                      </a:lnTo>
                      <a:lnTo>
                        <a:pt x="162" y="101"/>
                      </a:lnTo>
                      <a:lnTo>
                        <a:pt x="162" y="103"/>
                      </a:lnTo>
                      <a:lnTo>
                        <a:pt x="162" y="103"/>
                      </a:lnTo>
                      <a:lnTo>
                        <a:pt x="162" y="103"/>
                      </a:lnTo>
                      <a:lnTo>
                        <a:pt x="162" y="105"/>
                      </a:lnTo>
                      <a:lnTo>
                        <a:pt x="160" y="105"/>
                      </a:lnTo>
                      <a:lnTo>
                        <a:pt x="160" y="105"/>
                      </a:lnTo>
                      <a:lnTo>
                        <a:pt x="160" y="105"/>
                      </a:lnTo>
                      <a:lnTo>
                        <a:pt x="160" y="107"/>
                      </a:lnTo>
                      <a:lnTo>
                        <a:pt x="160" y="107"/>
                      </a:lnTo>
                      <a:lnTo>
                        <a:pt x="162" y="107"/>
                      </a:lnTo>
                      <a:lnTo>
                        <a:pt x="162" y="107"/>
                      </a:lnTo>
                      <a:lnTo>
                        <a:pt x="162" y="107"/>
                      </a:lnTo>
                      <a:lnTo>
                        <a:pt x="162" y="107"/>
                      </a:lnTo>
                      <a:lnTo>
                        <a:pt x="162" y="107"/>
                      </a:lnTo>
                      <a:lnTo>
                        <a:pt x="164" y="107"/>
                      </a:lnTo>
                      <a:lnTo>
                        <a:pt x="164" y="107"/>
                      </a:lnTo>
                      <a:lnTo>
                        <a:pt x="164" y="107"/>
                      </a:lnTo>
                      <a:lnTo>
                        <a:pt x="164" y="107"/>
                      </a:lnTo>
                      <a:lnTo>
                        <a:pt x="166" y="107"/>
                      </a:lnTo>
                      <a:lnTo>
                        <a:pt x="166" y="107"/>
                      </a:lnTo>
                      <a:lnTo>
                        <a:pt x="166" y="109"/>
                      </a:lnTo>
                      <a:lnTo>
                        <a:pt x="166" y="109"/>
                      </a:lnTo>
                      <a:lnTo>
                        <a:pt x="166" y="111"/>
                      </a:lnTo>
                      <a:lnTo>
                        <a:pt x="166" y="111"/>
                      </a:lnTo>
                      <a:lnTo>
                        <a:pt x="164" y="111"/>
                      </a:lnTo>
                      <a:lnTo>
                        <a:pt x="164" y="111"/>
                      </a:lnTo>
                      <a:lnTo>
                        <a:pt x="164" y="111"/>
                      </a:lnTo>
                      <a:lnTo>
                        <a:pt x="164" y="111"/>
                      </a:lnTo>
                      <a:lnTo>
                        <a:pt x="166" y="111"/>
                      </a:lnTo>
                      <a:lnTo>
                        <a:pt x="166" y="113"/>
                      </a:lnTo>
                      <a:lnTo>
                        <a:pt x="166" y="113"/>
                      </a:lnTo>
                      <a:lnTo>
                        <a:pt x="166" y="113"/>
                      </a:lnTo>
                      <a:lnTo>
                        <a:pt x="166" y="113"/>
                      </a:lnTo>
                      <a:lnTo>
                        <a:pt x="166" y="115"/>
                      </a:lnTo>
                      <a:lnTo>
                        <a:pt x="166" y="115"/>
                      </a:lnTo>
                      <a:lnTo>
                        <a:pt x="168" y="115"/>
                      </a:lnTo>
                      <a:lnTo>
                        <a:pt x="168" y="115"/>
                      </a:lnTo>
                      <a:lnTo>
                        <a:pt x="168" y="115"/>
                      </a:lnTo>
                      <a:lnTo>
                        <a:pt x="168" y="115"/>
                      </a:lnTo>
                      <a:lnTo>
                        <a:pt x="168" y="115"/>
                      </a:lnTo>
                      <a:lnTo>
                        <a:pt x="168" y="115"/>
                      </a:lnTo>
                      <a:lnTo>
                        <a:pt x="170" y="115"/>
                      </a:lnTo>
                      <a:lnTo>
                        <a:pt x="170" y="116"/>
                      </a:lnTo>
                      <a:lnTo>
                        <a:pt x="170" y="116"/>
                      </a:lnTo>
                      <a:lnTo>
                        <a:pt x="170" y="116"/>
                      </a:lnTo>
                      <a:lnTo>
                        <a:pt x="172" y="116"/>
                      </a:lnTo>
                      <a:lnTo>
                        <a:pt x="172" y="118"/>
                      </a:lnTo>
                      <a:lnTo>
                        <a:pt x="172" y="118"/>
                      </a:lnTo>
                      <a:lnTo>
                        <a:pt x="172" y="118"/>
                      </a:lnTo>
                      <a:lnTo>
                        <a:pt x="172" y="118"/>
                      </a:lnTo>
                      <a:lnTo>
                        <a:pt x="170" y="118"/>
                      </a:lnTo>
                      <a:lnTo>
                        <a:pt x="170" y="120"/>
                      </a:lnTo>
                      <a:lnTo>
                        <a:pt x="172" y="120"/>
                      </a:lnTo>
                      <a:lnTo>
                        <a:pt x="172" y="120"/>
                      </a:lnTo>
                      <a:lnTo>
                        <a:pt x="172" y="120"/>
                      </a:lnTo>
                      <a:lnTo>
                        <a:pt x="172" y="120"/>
                      </a:lnTo>
                      <a:lnTo>
                        <a:pt x="172" y="120"/>
                      </a:lnTo>
                      <a:lnTo>
                        <a:pt x="172" y="122"/>
                      </a:lnTo>
                      <a:lnTo>
                        <a:pt x="172" y="122"/>
                      </a:lnTo>
                      <a:lnTo>
                        <a:pt x="172" y="122"/>
                      </a:lnTo>
                      <a:lnTo>
                        <a:pt x="174" y="122"/>
                      </a:lnTo>
                      <a:lnTo>
                        <a:pt x="174" y="122"/>
                      </a:lnTo>
                      <a:lnTo>
                        <a:pt x="174" y="122"/>
                      </a:lnTo>
                      <a:lnTo>
                        <a:pt x="174" y="124"/>
                      </a:lnTo>
                      <a:lnTo>
                        <a:pt x="174" y="124"/>
                      </a:lnTo>
                      <a:lnTo>
                        <a:pt x="172" y="124"/>
                      </a:lnTo>
                      <a:lnTo>
                        <a:pt x="172" y="124"/>
                      </a:lnTo>
                      <a:lnTo>
                        <a:pt x="172" y="124"/>
                      </a:lnTo>
                      <a:lnTo>
                        <a:pt x="172" y="124"/>
                      </a:lnTo>
                      <a:lnTo>
                        <a:pt x="172" y="124"/>
                      </a:lnTo>
                      <a:lnTo>
                        <a:pt x="170" y="124"/>
                      </a:lnTo>
                      <a:lnTo>
                        <a:pt x="170" y="124"/>
                      </a:lnTo>
                      <a:lnTo>
                        <a:pt x="170" y="122"/>
                      </a:lnTo>
                      <a:lnTo>
                        <a:pt x="168" y="122"/>
                      </a:lnTo>
                      <a:lnTo>
                        <a:pt x="168" y="124"/>
                      </a:lnTo>
                      <a:lnTo>
                        <a:pt x="168" y="124"/>
                      </a:lnTo>
                      <a:lnTo>
                        <a:pt x="168" y="124"/>
                      </a:lnTo>
                      <a:lnTo>
                        <a:pt x="168" y="124"/>
                      </a:lnTo>
                      <a:lnTo>
                        <a:pt x="168" y="124"/>
                      </a:lnTo>
                      <a:lnTo>
                        <a:pt x="168" y="122"/>
                      </a:lnTo>
                      <a:lnTo>
                        <a:pt x="166" y="122"/>
                      </a:lnTo>
                      <a:lnTo>
                        <a:pt x="166" y="122"/>
                      </a:lnTo>
                      <a:lnTo>
                        <a:pt x="166" y="122"/>
                      </a:lnTo>
                      <a:lnTo>
                        <a:pt x="164" y="122"/>
                      </a:lnTo>
                      <a:lnTo>
                        <a:pt x="164" y="124"/>
                      </a:lnTo>
                      <a:lnTo>
                        <a:pt x="166" y="124"/>
                      </a:lnTo>
                      <a:lnTo>
                        <a:pt x="166" y="124"/>
                      </a:lnTo>
                      <a:lnTo>
                        <a:pt x="166" y="124"/>
                      </a:lnTo>
                      <a:lnTo>
                        <a:pt x="166" y="126"/>
                      </a:lnTo>
                      <a:lnTo>
                        <a:pt x="166" y="126"/>
                      </a:lnTo>
                      <a:lnTo>
                        <a:pt x="166" y="126"/>
                      </a:lnTo>
                      <a:lnTo>
                        <a:pt x="166" y="128"/>
                      </a:lnTo>
                      <a:lnTo>
                        <a:pt x="166" y="128"/>
                      </a:lnTo>
                      <a:lnTo>
                        <a:pt x="166" y="128"/>
                      </a:lnTo>
                      <a:lnTo>
                        <a:pt x="166" y="128"/>
                      </a:lnTo>
                      <a:lnTo>
                        <a:pt x="166" y="130"/>
                      </a:lnTo>
                      <a:lnTo>
                        <a:pt x="166" y="130"/>
                      </a:lnTo>
                      <a:lnTo>
                        <a:pt x="166" y="130"/>
                      </a:lnTo>
                      <a:lnTo>
                        <a:pt x="166" y="132"/>
                      </a:lnTo>
                      <a:lnTo>
                        <a:pt x="166" y="132"/>
                      </a:lnTo>
                      <a:lnTo>
                        <a:pt x="164" y="132"/>
                      </a:lnTo>
                      <a:lnTo>
                        <a:pt x="164" y="132"/>
                      </a:lnTo>
                      <a:lnTo>
                        <a:pt x="164" y="132"/>
                      </a:lnTo>
                      <a:lnTo>
                        <a:pt x="164" y="130"/>
                      </a:lnTo>
                      <a:lnTo>
                        <a:pt x="164" y="130"/>
                      </a:lnTo>
                      <a:lnTo>
                        <a:pt x="162" y="130"/>
                      </a:lnTo>
                      <a:lnTo>
                        <a:pt x="162" y="130"/>
                      </a:lnTo>
                      <a:lnTo>
                        <a:pt x="162" y="132"/>
                      </a:lnTo>
                      <a:lnTo>
                        <a:pt x="162" y="132"/>
                      </a:lnTo>
                      <a:lnTo>
                        <a:pt x="162" y="132"/>
                      </a:lnTo>
                      <a:lnTo>
                        <a:pt x="162" y="130"/>
                      </a:lnTo>
                      <a:lnTo>
                        <a:pt x="160" y="130"/>
                      </a:lnTo>
                      <a:lnTo>
                        <a:pt x="160" y="130"/>
                      </a:lnTo>
                      <a:lnTo>
                        <a:pt x="162" y="130"/>
                      </a:lnTo>
                      <a:lnTo>
                        <a:pt x="162" y="130"/>
                      </a:lnTo>
                      <a:lnTo>
                        <a:pt x="160" y="130"/>
                      </a:lnTo>
                      <a:lnTo>
                        <a:pt x="160" y="128"/>
                      </a:lnTo>
                      <a:lnTo>
                        <a:pt x="160" y="128"/>
                      </a:lnTo>
                      <a:lnTo>
                        <a:pt x="160" y="128"/>
                      </a:lnTo>
                      <a:lnTo>
                        <a:pt x="160" y="128"/>
                      </a:lnTo>
                      <a:lnTo>
                        <a:pt x="160" y="126"/>
                      </a:lnTo>
                      <a:lnTo>
                        <a:pt x="158" y="126"/>
                      </a:lnTo>
                      <a:lnTo>
                        <a:pt x="158" y="126"/>
                      </a:lnTo>
                      <a:lnTo>
                        <a:pt x="158" y="126"/>
                      </a:lnTo>
                      <a:lnTo>
                        <a:pt x="158" y="124"/>
                      </a:lnTo>
                      <a:lnTo>
                        <a:pt x="158" y="12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19" name="Freeform 999">
                  <a:extLst>
                    <a:ext uri="{FF2B5EF4-FFF2-40B4-BE49-F238E27FC236}">
                      <a16:creationId xmlns:a16="http://schemas.microsoft.com/office/drawing/2014/main" id="{E22875A8-D134-47B8-8F21-FED629C88A77}"/>
                    </a:ext>
                  </a:extLst>
                </p:cNvPr>
                <p:cNvSpPr>
                  <a:spLocks/>
                </p:cNvSpPr>
                <p:nvPr/>
              </p:nvSpPr>
              <p:spPr bwMode="auto">
                <a:xfrm>
                  <a:off x="17542016" y="4437064"/>
                  <a:ext cx="306388" cy="382588"/>
                </a:xfrm>
                <a:custGeom>
                  <a:avLst/>
                  <a:gdLst>
                    <a:gd name="T0" fmla="*/ 160 w 193"/>
                    <a:gd name="T1" fmla="*/ 115 h 241"/>
                    <a:gd name="T2" fmla="*/ 158 w 193"/>
                    <a:gd name="T3" fmla="*/ 105 h 241"/>
                    <a:gd name="T4" fmla="*/ 153 w 193"/>
                    <a:gd name="T5" fmla="*/ 101 h 241"/>
                    <a:gd name="T6" fmla="*/ 153 w 193"/>
                    <a:gd name="T7" fmla="*/ 115 h 241"/>
                    <a:gd name="T8" fmla="*/ 153 w 193"/>
                    <a:gd name="T9" fmla="*/ 124 h 241"/>
                    <a:gd name="T10" fmla="*/ 149 w 193"/>
                    <a:gd name="T11" fmla="*/ 136 h 241"/>
                    <a:gd name="T12" fmla="*/ 162 w 193"/>
                    <a:gd name="T13" fmla="*/ 141 h 241"/>
                    <a:gd name="T14" fmla="*/ 168 w 193"/>
                    <a:gd name="T15" fmla="*/ 157 h 241"/>
                    <a:gd name="T16" fmla="*/ 178 w 193"/>
                    <a:gd name="T17" fmla="*/ 164 h 241"/>
                    <a:gd name="T18" fmla="*/ 187 w 193"/>
                    <a:gd name="T19" fmla="*/ 174 h 241"/>
                    <a:gd name="T20" fmla="*/ 189 w 193"/>
                    <a:gd name="T21" fmla="*/ 187 h 241"/>
                    <a:gd name="T22" fmla="*/ 189 w 193"/>
                    <a:gd name="T23" fmla="*/ 201 h 241"/>
                    <a:gd name="T24" fmla="*/ 189 w 193"/>
                    <a:gd name="T25" fmla="*/ 218 h 241"/>
                    <a:gd name="T26" fmla="*/ 187 w 193"/>
                    <a:gd name="T27" fmla="*/ 237 h 241"/>
                    <a:gd name="T28" fmla="*/ 181 w 193"/>
                    <a:gd name="T29" fmla="*/ 235 h 241"/>
                    <a:gd name="T30" fmla="*/ 176 w 193"/>
                    <a:gd name="T31" fmla="*/ 237 h 241"/>
                    <a:gd name="T32" fmla="*/ 168 w 193"/>
                    <a:gd name="T33" fmla="*/ 233 h 241"/>
                    <a:gd name="T34" fmla="*/ 166 w 193"/>
                    <a:gd name="T35" fmla="*/ 237 h 241"/>
                    <a:gd name="T36" fmla="*/ 157 w 193"/>
                    <a:gd name="T37" fmla="*/ 226 h 241"/>
                    <a:gd name="T38" fmla="*/ 145 w 193"/>
                    <a:gd name="T39" fmla="*/ 218 h 241"/>
                    <a:gd name="T40" fmla="*/ 135 w 193"/>
                    <a:gd name="T41" fmla="*/ 206 h 241"/>
                    <a:gd name="T42" fmla="*/ 124 w 193"/>
                    <a:gd name="T43" fmla="*/ 197 h 241"/>
                    <a:gd name="T44" fmla="*/ 114 w 193"/>
                    <a:gd name="T45" fmla="*/ 185 h 241"/>
                    <a:gd name="T46" fmla="*/ 107 w 193"/>
                    <a:gd name="T47" fmla="*/ 172 h 241"/>
                    <a:gd name="T48" fmla="*/ 101 w 193"/>
                    <a:gd name="T49" fmla="*/ 160 h 241"/>
                    <a:gd name="T50" fmla="*/ 95 w 193"/>
                    <a:gd name="T51" fmla="*/ 145 h 241"/>
                    <a:gd name="T52" fmla="*/ 90 w 193"/>
                    <a:gd name="T53" fmla="*/ 132 h 241"/>
                    <a:gd name="T54" fmla="*/ 82 w 193"/>
                    <a:gd name="T55" fmla="*/ 120 h 241"/>
                    <a:gd name="T56" fmla="*/ 70 w 193"/>
                    <a:gd name="T57" fmla="*/ 113 h 241"/>
                    <a:gd name="T58" fmla="*/ 69 w 193"/>
                    <a:gd name="T59" fmla="*/ 97 h 241"/>
                    <a:gd name="T60" fmla="*/ 65 w 193"/>
                    <a:gd name="T61" fmla="*/ 82 h 241"/>
                    <a:gd name="T62" fmla="*/ 55 w 193"/>
                    <a:gd name="T63" fmla="*/ 74 h 241"/>
                    <a:gd name="T64" fmla="*/ 46 w 193"/>
                    <a:gd name="T65" fmla="*/ 67 h 241"/>
                    <a:gd name="T66" fmla="*/ 38 w 193"/>
                    <a:gd name="T67" fmla="*/ 51 h 241"/>
                    <a:gd name="T68" fmla="*/ 28 w 193"/>
                    <a:gd name="T69" fmla="*/ 42 h 241"/>
                    <a:gd name="T70" fmla="*/ 19 w 193"/>
                    <a:gd name="T71" fmla="*/ 32 h 241"/>
                    <a:gd name="T72" fmla="*/ 9 w 193"/>
                    <a:gd name="T73" fmla="*/ 21 h 241"/>
                    <a:gd name="T74" fmla="*/ 3 w 193"/>
                    <a:gd name="T75" fmla="*/ 7 h 241"/>
                    <a:gd name="T76" fmla="*/ 7 w 193"/>
                    <a:gd name="T77" fmla="*/ 1 h 241"/>
                    <a:gd name="T78" fmla="*/ 19 w 193"/>
                    <a:gd name="T79" fmla="*/ 7 h 241"/>
                    <a:gd name="T80" fmla="*/ 34 w 193"/>
                    <a:gd name="T81" fmla="*/ 9 h 241"/>
                    <a:gd name="T82" fmla="*/ 46 w 193"/>
                    <a:gd name="T83" fmla="*/ 13 h 241"/>
                    <a:gd name="T84" fmla="*/ 55 w 193"/>
                    <a:gd name="T85" fmla="*/ 24 h 241"/>
                    <a:gd name="T86" fmla="*/ 63 w 193"/>
                    <a:gd name="T87" fmla="*/ 36 h 241"/>
                    <a:gd name="T88" fmla="*/ 74 w 193"/>
                    <a:gd name="T89" fmla="*/ 44 h 241"/>
                    <a:gd name="T90" fmla="*/ 84 w 193"/>
                    <a:gd name="T91" fmla="*/ 55 h 241"/>
                    <a:gd name="T92" fmla="*/ 93 w 193"/>
                    <a:gd name="T93" fmla="*/ 67 h 241"/>
                    <a:gd name="T94" fmla="*/ 103 w 193"/>
                    <a:gd name="T95" fmla="*/ 69 h 241"/>
                    <a:gd name="T96" fmla="*/ 111 w 193"/>
                    <a:gd name="T97" fmla="*/ 74 h 241"/>
                    <a:gd name="T98" fmla="*/ 118 w 193"/>
                    <a:gd name="T99" fmla="*/ 82 h 241"/>
                    <a:gd name="T100" fmla="*/ 130 w 193"/>
                    <a:gd name="T101" fmla="*/ 86 h 241"/>
                    <a:gd name="T102" fmla="*/ 137 w 193"/>
                    <a:gd name="T103" fmla="*/ 93 h 241"/>
                    <a:gd name="T104" fmla="*/ 145 w 193"/>
                    <a:gd name="T105" fmla="*/ 103 h 241"/>
                    <a:gd name="T106" fmla="*/ 147 w 193"/>
                    <a:gd name="T107" fmla="*/ 97 h 241"/>
                    <a:gd name="T108" fmla="*/ 158 w 193"/>
                    <a:gd name="T109" fmla="*/ 92 h 241"/>
                    <a:gd name="T110" fmla="*/ 168 w 193"/>
                    <a:gd name="T111" fmla="*/ 95 h 241"/>
                    <a:gd name="T112" fmla="*/ 168 w 193"/>
                    <a:gd name="T113" fmla="*/ 103 h 241"/>
                    <a:gd name="T114" fmla="*/ 160 w 193"/>
                    <a:gd name="T115" fmla="*/ 107 h 241"/>
                    <a:gd name="T116" fmla="*/ 166 w 193"/>
                    <a:gd name="T117" fmla="*/ 115 h 241"/>
                    <a:gd name="T118" fmla="*/ 174 w 193"/>
                    <a:gd name="T119" fmla="*/ 122 h 241"/>
                    <a:gd name="T120" fmla="*/ 166 w 193"/>
                    <a:gd name="T121" fmla="*/ 124 h 241"/>
                    <a:gd name="T122" fmla="*/ 160 w 193"/>
                    <a:gd name="T123" fmla="*/ 13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241">
                      <a:moveTo>
                        <a:pt x="158" y="124"/>
                      </a:moveTo>
                      <a:lnTo>
                        <a:pt x="158" y="124"/>
                      </a:lnTo>
                      <a:lnTo>
                        <a:pt x="160" y="124"/>
                      </a:lnTo>
                      <a:lnTo>
                        <a:pt x="160" y="124"/>
                      </a:lnTo>
                      <a:lnTo>
                        <a:pt x="160" y="124"/>
                      </a:lnTo>
                      <a:lnTo>
                        <a:pt x="162" y="124"/>
                      </a:lnTo>
                      <a:lnTo>
                        <a:pt x="162" y="124"/>
                      </a:lnTo>
                      <a:lnTo>
                        <a:pt x="162" y="122"/>
                      </a:lnTo>
                      <a:lnTo>
                        <a:pt x="162" y="122"/>
                      </a:lnTo>
                      <a:lnTo>
                        <a:pt x="162" y="122"/>
                      </a:lnTo>
                      <a:lnTo>
                        <a:pt x="162" y="122"/>
                      </a:lnTo>
                      <a:lnTo>
                        <a:pt x="162" y="120"/>
                      </a:lnTo>
                      <a:lnTo>
                        <a:pt x="162" y="120"/>
                      </a:lnTo>
                      <a:lnTo>
                        <a:pt x="164" y="120"/>
                      </a:lnTo>
                      <a:lnTo>
                        <a:pt x="164" y="120"/>
                      </a:lnTo>
                      <a:lnTo>
                        <a:pt x="164" y="118"/>
                      </a:lnTo>
                      <a:lnTo>
                        <a:pt x="164" y="118"/>
                      </a:lnTo>
                      <a:lnTo>
                        <a:pt x="164" y="118"/>
                      </a:lnTo>
                      <a:lnTo>
                        <a:pt x="164" y="116"/>
                      </a:lnTo>
                      <a:lnTo>
                        <a:pt x="162" y="116"/>
                      </a:lnTo>
                      <a:lnTo>
                        <a:pt x="162" y="116"/>
                      </a:lnTo>
                      <a:lnTo>
                        <a:pt x="162" y="116"/>
                      </a:lnTo>
                      <a:lnTo>
                        <a:pt x="162" y="115"/>
                      </a:lnTo>
                      <a:lnTo>
                        <a:pt x="162" y="115"/>
                      </a:lnTo>
                      <a:lnTo>
                        <a:pt x="160" y="115"/>
                      </a:lnTo>
                      <a:lnTo>
                        <a:pt x="160" y="115"/>
                      </a:lnTo>
                      <a:lnTo>
                        <a:pt x="160" y="115"/>
                      </a:lnTo>
                      <a:lnTo>
                        <a:pt x="160" y="115"/>
                      </a:lnTo>
                      <a:lnTo>
                        <a:pt x="158" y="115"/>
                      </a:lnTo>
                      <a:lnTo>
                        <a:pt x="158" y="115"/>
                      </a:lnTo>
                      <a:lnTo>
                        <a:pt x="158" y="113"/>
                      </a:lnTo>
                      <a:lnTo>
                        <a:pt x="160" y="113"/>
                      </a:lnTo>
                      <a:lnTo>
                        <a:pt x="160" y="113"/>
                      </a:lnTo>
                      <a:lnTo>
                        <a:pt x="160" y="113"/>
                      </a:lnTo>
                      <a:lnTo>
                        <a:pt x="160" y="113"/>
                      </a:lnTo>
                      <a:lnTo>
                        <a:pt x="160" y="111"/>
                      </a:lnTo>
                      <a:lnTo>
                        <a:pt x="160" y="111"/>
                      </a:lnTo>
                      <a:lnTo>
                        <a:pt x="160" y="111"/>
                      </a:lnTo>
                      <a:lnTo>
                        <a:pt x="160" y="111"/>
                      </a:lnTo>
                      <a:lnTo>
                        <a:pt x="160" y="109"/>
                      </a:lnTo>
                      <a:lnTo>
                        <a:pt x="160" y="109"/>
                      </a:lnTo>
                      <a:lnTo>
                        <a:pt x="160" y="109"/>
                      </a:lnTo>
                      <a:lnTo>
                        <a:pt x="160" y="109"/>
                      </a:lnTo>
                      <a:lnTo>
                        <a:pt x="162" y="109"/>
                      </a:lnTo>
                      <a:lnTo>
                        <a:pt x="162" y="107"/>
                      </a:lnTo>
                      <a:lnTo>
                        <a:pt x="160" y="107"/>
                      </a:lnTo>
                      <a:lnTo>
                        <a:pt x="160" y="107"/>
                      </a:lnTo>
                      <a:lnTo>
                        <a:pt x="160" y="107"/>
                      </a:lnTo>
                      <a:lnTo>
                        <a:pt x="160" y="107"/>
                      </a:lnTo>
                      <a:lnTo>
                        <a:pt x="160" y="107"/>
                      </a:lnTo>
                      <a:lnTo>
                        <a:pt x="158" y="107"/>
                      </a:lnTo>
                      <a:lnTo>
                        <a:pt x="158" y="105"/>
                      </a:lnTo>
                      <a:lnTo>
                        <a:pt x="158" y="105"/>
                      </a:lnTo>
                      <a:lnTo>
                        <a:pt x="160" y="105"/>
                      </a:lnTo>
                      <a:lnTo>
                        <a:pt x="160" y="103"/>
                      </a:lnTo>
                      <a:lnTo>
                        <a:pt x="160" y="103"/>
                      </a:lnTo>
                      <a:lnTo>
                        <a:pt x="158" y="103"/>
                      </a:lnTo>
                      <a:lnTo>
                        <a:pt x="158" y="101"/>
                      </a:lnTo>
                      <a:lnTo>
                        <a:pt x="158" y="101"/>
                      </a:lnTo>
                      <a:lnTo>
                        <a:pt x="158" y="101"/>
                      </a:lnTo>
                      <a:lnTo>
                        <a:pt x="158" y="99"/>
                      </a:lnTo>
                      <a:lnTo>
                        <a:pt x="157" y="99"/>
                      </a:lnTo>
                      <a:lnTo>
                        <a:pt x="157" y="99"/>
                      </a:lnTo>
                      <a:lnTo>
                        <a:pt x="157" y="99"/>
                      </a:lnTo>
                      <a:lnTo>
                        <a:pt x="157" y="99"/>
                      </a:lnTo>
                      <a:lnTo>
                        <a:pt x="155" y="99"/>
                      </a:lnTo>
                      <a:lnTo>
                        <a:pt x="155" y="99"/>
                      </a:lnTo>
                      <a:lnTo>
                        <a:pt x="155" y="99"/>
                      </a:lnTo>
                      <a:lnTo>
                        <a:pt x="155" y="99"/>
                      </a:lnTo>
                      <a:lnTo>
                        <a:pt x="155" y="101"/>
                      </a:lnTo>
                      <a:lnTo>
                        <a:pt x="157" y="101"/>
                      </a:lnTo>
                      <a:lnTo>
                        <a:pt x="157" y="101"/>
                      </a:lnTo>
                      <a:lnTo>
                        <a:pt x="157" y="103"/>
                      </a:lnTo>
                      <a:lnTo>
                        <a:pt x="155" y="103"/>
                      </a:lnTo>
                      <a:lnTo>
                        <a:pt x="155" y="103"/>
                      </a:lnTo>
                      <a:lnTo>
                        <a:pt x="155" y="101"/>
                      </a:lnTo>
                      <a:lnTo>
                        <a:pt x="155" y="101"/>
                      </a:lnTo>
                      <a:lnTo>
                        <a:pt x="153" y="101"/>
                      </a:lnTo>
                      <a:lnTo>
                        <a:pt x="153" y="101"/>
                      </a:lnTo>
                      <a:lnTo>
                        <a:pt x="151" y="101"/>
                      </a:lnTo>
                      <a:lnTo>
                        <a:pt x="151" y="103"/>
                      </a:lnTo>
                      <a:lnTo>
                        <a:pt x="151" y="103"/>
                      </a:lnTo>
                      <a:lnTo>
                        <a:pt x="151" y="103"/>
                      </a:lnTo>
                      <a:lnTo>
                        <a:pt x="151" y="105"/>
                      </a:lnTo>
                      <a:lnTo>
                        <a:pt x="151" y="105"/>
                      </a:lnTo>
                      <a:lnTo>
                        <a:pt x="151" y="105"/>
                      </a:lnTo>
                      <a:lnTo>
                        <a:pt x="151" y="105"/>
                      </a:lnTo>
                      <a:lnTo>
                        <a:pt x="151" y="105"/>
                      </a:lnTo>
                      <a:lnTo>
                        <a:pt x="151" y="107"/>
                      </a:lnTo>
                      <a:lnTo>
                        <a:pt x="151" y="107"/>
                      </a:lnTo>
                      <a:lnTo>
                        <a:pt x="151" y="107"/>
                      </a:lnTo>
                      <a:lnTo>
                        <a:pt x="151" y="109"/>
                      </a:lnTo>
                      <a:lnTo>
                        <a:pt x="149" y="109"/>
                      </a:lnTo>
                      <a:lnTo>
                        <a:pt x="149" y="109"/>
                      </a:lnTo>
                      <a:lnTo>
                        <a:pt x="151" y="109"/>
                      </a:lnTo>
                      <a:lnTo>
                        <a:pt x="151" y="111"/>
                      </a:lnTo>
                      <a:lnTo>
                        <a:pt x="151" y="111"/>
                      </a:lnTo>
                      <a:lnTo>
                        <a:pt x="151" y="111"/>
                      </a:lnTo>
                      <a:lnTo>
                        <a:pt x="151" y="111"/>
                      </a:lnTo>
                      <a:lnTo>
                        <a:pt x="151" y="113"/>
                      </a:lnTo>
                      <a:lnTo>
                        <a:pt x="153" y="113"/>
                      </a:lnTo>
                      <a:lnTo>
                        <a:pt x="153" y="113"/>
                      </a:lnTo>
                      <a:lnTo>
                        <a:pt x="153" y="115"/>
                      </a:lnTo>
                      <a:lnTo>
                        <a:pt x="153" y="115"/>
                      </a:lnTo>
                      <a:lnTo>
                        <a:pt x="153" y="115"/>
                      </a:lnTo>
                      <a:lnTo>
                        <a:pt x="153" y="116"/>
                      </a:lnTo>
                      <a:lnTo>
                        <a:pt x="153" y="116"/>
                      </a:lnTo>
                      <a:lnTo>
                        <a:pt x="153" y="116"/>
                      </a:lnTo>
                      <a:lnTo>
                        <a:pt x="153" y="118"/>
                      </a:lnTo>
                      <a:lnTo>
                        <a:pt x="153" y="118"/>
                      </a:lnTo>
                      <a:lnTo>
                        <a:pt x="151" y="118"/>
                      </a:lnTo>
                      <a:lnTo>
                        <a:pt x="151" y="118"/>
                      </a:lnTo>
                      <a:lnTo>
                        <a:pt x="151" y="118"/>
                      </a:lnTo>
                      <a:lnTo>
                        <a:pt x="151" y="118"/>
                      </a:lnTo>
                      <a:lnTo>
                        <a:pt x="149" y="118"/>
                      </a:lnTo>
                      <a:lnTo>
                        <a:pt x="149" y="120"/>
                      </a:lnTo>
                      <a:lnTo>
                        <a:pt x="149" y="120"/>
                      </a:lnTo>
                      <a:lnTo>
                        <a:pt x="147" y="120"/>
                      </a:lnTo>
                      <a:lnTo>
                        <a:pt x="147" y="120"/>
                      </a:lnTo>
                      <a:lnTo>
                        <a:pt x="149" y="120"/>
                      </a:lnTo>
                      <a:lnTo>
                        <a:pt x="149" y="122"/>
                      </a:lnTo>
                      <a:lnTo>
                        <a:pt x="149" y="122"/>
                      </a:lnTo>
                      <a:lnTo>
                        <a:pt x="151" y="122"/>
                      </a:lnTo>
                      <a:lnTo>
                        <a:pt x="151" y="122"/>
                      </a:lnTo>
                      <a:lnTo>
                        <a:pt x="151" y="122"/>
                      </a:lnTo>
                      <a:lnTo>
                        <a:pt x="151" y="122"/>
                      </a:lnTo>
                      <a:lnTo>
                        <a:pt x="151" y="122"/>
                      </a:lnTo>
                      <a:lnTo>
                        <a:pt x="153" y="122"/>
                      </a:lnTo>
                      <a:lnTo>
                        <a:pt x="153" y="124"/>
                      </a:lnTo>
                      <a:lnTo>
                        <a:pt x="153" y="124"/>
                      </a:lnTo>
                      <a:lnTo>
                        <a:pt x="151" y="124"/>
                      </a:lnTo>
                      <a:lnTo>
                        <a:pt x="151" y="124"/>
                      </a:lnTo>
                      <a:lnTo>
                        <a:pt x="151" y="124"/>
                      </a:lnTo>
                      <a:lnTo>
                        <a:pt x="151" y="126"/>
                      </a:lnTo>
                      <a:lnTo>
                        <a:pt x="149" y="126"/>
                      </a:lnTo>
                      <a:lnTo>
                        <a:pt x="149" y="126"/>
                      </a:lnTo>
                      <a:lnTo>
                        <a:pt x="149" y="126"/>
                      </a:lnTo>
                      <a:lnTo>
                        <a:pt x="149" y="128"/>
                      </a:lnTo>
                      <a:lnTo>
                        <a:pt x="147" y="128"/>
                      </a:lnTo>
                      <a:lnTo>
                        <a:pt x="147" y="128"/>
                      </a:lnTo>
                      <a:lnTo>
                        <a:pt x="147" y="128"/>
                      </a:lnTo>
                      <a:lnTo>
                        <a:pt x="147" y="128"/>
                      </a:lnTo>
                      <a:lnTo>
                        <a:pt x="147" y="130"/>
                      </a:lnTo>
                      <a:lnTo>
                        <a:pt x="147" y="130"/>
                      </a:lnTo>
                      <a:lnTo>
                        <a:pt x="145" y="130"/>
                      </a:lnTo>
                      <a:lnTo>
                        <a:pt x="145" y="130"/>
                      </a:lnTo>
                      <a:lnTo>
                        <a:pt x="145" y="132"/>
                      </a:lnTo>
                      <a:lnTo>
                        <a:pt x="147" y="132"/>
                      </a:lnTo>
                      <a:lnTo>
                        <a:pt x="147" y="132"/>
                      </a:lnTo>
                      <a:lnTo>
                        <a:pt x="147" y="132"/>
                      </a:lnTo>
                      <a:lnTo>
                        <a:pt x="147" y="132"/>
                      </a:lnTo>
                      <a:lnTo>
                        <a:pt x="147" y="134"/>
                      </a:lnTo>
                      <a:lnTo>
                        <a:pt x="149" y="134"/>
                      </a:lnTo>
                      <a:lnTo>
                        <a:pt x="149" y="134"/>
                      </a:lnTo>
                      <a:lnTo>
                        <a:pt x="149" y="134"/>
                      </a:lnTo>
                      <a:lnTo>
                        <a:pt x="149" y="136"/>
                      </a:lnTo>
                      <a:lnTo>
                        <a:pt x="151" y="136"/>
                      </a:lnTo>
                      <a:lnTo>
                        <a:pt x="151" y="136"/>
                      </a:lnTo>
                      <a:lnTo>
                        <a:pt x="151" y="136"/>
                      </a:lnTo>
                      <a:lnTo>
                        <a:pt x="151" y="136"/>
                      </a:lnTo>
                      <a:lnTo>
                        <a:pt x="151" y="137"/>
                      </a:lnTo>
                      <a:lnTo>
                        <a:pt x="153" y="137"/>
                      </a:lnTo>
                      <a:lnTo>
                        <a:pt x="153" y="137"/>
                      </a:lnTo>
                      <a:lnTo>
                        <a:pt x="155" y="137"/>
                      </a:lnTo>
                      <a:lnTo>
                        <a:pt x="155" y="137"/>
                      </a:lnTo>
                      <a:lnTo>
                        <a:pt x="155" y="137"/>
                      </a:lnTo>
                      <a:lnTo>
                        <a:pt x="157" y="137"/>
                      </a:lnTo>
                      <a:lnTo>
                        <a:pt x="157" y="137"/>
                      </a:lnTo>
                      <a:lnTo>
                        <a:pt x="157" y="137"/>
                      </a:lnTo>
                      <a:lnTo>
                        <a:pt x="157" y="137"/>
                      </a:lnTo>
                      <a:lnTo>
                        <a:pt x="158" y="137"/>
                      </a:lnTo>
                      <a:lnTo>
                        <a:pt x="158" y="137"/>
                      </a:lnTo>
                      <a:lnTo>
                        <a:pt x="160" y="137"/>
                      </a:lnTo>
                      <a:lnTo>
                        <a:pt x="160" y="137"/>
                      </a:lnTo>
                      <a:lnTo>
                        <a:pt x="160" y="137"/>
                      </a:lnTo>
                      <a:lnTo>
                        <a:pt x="162" y="137"/>
                      </a:lnTo>
                      <a:lnTo>
                        <a:pt x="162" y="137"/>
                      </a:lnTo>
                      <a:lnTo>
                        <a:pt x="162" y="137"/>
                      </a:lnTo>
                      <a:lnTo>
                        <a:pt x="162" y="139"/>
                      </a:lnTo>
                      <a:lnTo>
                        <a:pt x="162" y="139"/>
                      </a:lnTo>
                      <a:lnTo>
                        <a:pt x="162" y="139"/>
                      </a:lnTo>
                      <a:lnTo>
                        <a:pt x="162" y="141"/>
                      </a:lnTo>
                      <a:lnTo>
                        <a:pt x="162" y="141"/>
                      </a:lnTo>
                      <a:lnTo>
                        <a:pt x="162" y="143"/>
                      </a:lnTo>
                      <a:lnTo>
                        <a:pt x="164" y="143"/>
                      </a:lnTo>
                      <a:lnTo>
                        <a:pt x="164" y="143"/>
                      </a:lnTo>
                      <a:lnTo>
                        <a:pt x="164" y="143"/>
                      </a:lnTo>
                      <a:lnTo>
                        <a:pt x="164" y="145"/>
                      </a:lnTo>
                      <a:lnTo>
                        <a:pt x="164" y="145"/>
                      </a:lnTo>
                      <a:lnTo>
                        <a:pt x="164" y="147"/>
                      </a:lnTo>
                      <a:lnTo>
                        <a:pt x="164" y="147"/>
                      </a:lnTo>
                      <a:lnTo>
                        <a:pt x="164" y="147"/>
                      </a:lnTo>
                      <a:lnTo>
                        <a:pt x="164" y="147"/>
                      </a:lnTo>
                      <a:lnTo>
                        <a:pt x="164" y="149"/>
                      </a:lnTo>
                      <a:lnTo>
                        <a:pt x="164" y="149"/>
                      </a:lnTo>
                      <a:lnTo>
                        <a:pt x="164" y="149"/>
                      </a:lnTo>
                      <a:lnTo>
                        <a:pt x="164" y="151"/>
                      </a:lnTo>
                      <a:lnTo>
                        <a:pt x="166" y="151"/>
                      </a:lnTo>
                      <a:lnTo>
                        <a:pt x="166" y="151"/>
                      </a:lnTo>
                      <a:lnTo>
                        <a:pt x="166" y="153"/>
                      </a:lnTo>
                      <a:lnTo>
                        <a:pt x="166" y="153"/>
                      </a:lnTo>
                      <a:lnTo>
                        <a:pt x="166" y="153"/>
                      </a:lnTo>
                      <a:lnTo>
                        <a:pt x="166" y="153"/>
                      </a:lnTo>
                      <a:lnTo>
                        <a:pt x="166" y="155"/>
                      </a:lnTo>
                      <a:lnTo>
                        <a:pt x="166" y="155"/>
                      </a:lnTo>
                      <a:lnTo>
                        <a:pt x="166" y="155"/>
                      </a:lnTo>
                      <a:lnTo>
                        <a:pt x="168" y="155"/>
                      </a:lnTo>
                      <a:lnTo>
                        <a:pt x="168" y="157"/>
                      </a:lnTo>
                      <a:lnTo>
                        <a:pt x="168" y="157"/>
                      </a:lnTo>
                      <a:lnTo>
                        <a:pt x="168" y="157"/>
                      </a:lnTo>
                      <a:lnTo>
                        <a:pt x="168" y="157"/>
                      </a:lnTo>
                      <a:lnTo>
                        <a:pt x="170" y="157"/>
                      </a:lnTo>
                      <a:lnTo>
                        <a:pt x="170" y="157"/>
                      </a:lnTo>
                      <a:lnTo>
                        <a:pt x="170" y="159"/>
                      </a:lnTo>
                      <a:lnTo>
                        <a:pt x="172" y="159"/>
                      </a:lnTo>
                      <a:lnTo>
                        <a:pt x="172" y="159"/>
                      </a:lnTo>
                      <a:lnTo>
                        <a:pt x="172" y="159"/>
                      </a:lnTo>
                      <a:lnTo>
                        <a:pt x="172" y="160"/>
                      </a:lnTo>
                      <a:lnTo>
                        <a:pt x="172" y="160"/>
                      </a:lnTo>
                      <a:lnTo>
                        <a:pt x="172" y="162"/>
                      </a:lnTo>
                      <a:lnTo>
                        <a:pt x="172" y="162"/>
                      </a:lnTo>
                      <a:lnTo>
                        <a:pt x="172" y="162"/>
                      </a:lnTo>
                      <a:lnTo>
                        <a:pt x="172" y="162"/>
                      </a:lnTo>
                      <a:lnTo>
                        <a:pt x="172" y="162"/>
                      </a:lnTo>
                      <a:lnTo>
                        <a:pt x="172" y="162"/>
                      </a:lnTo>
                      <a:lnTo>
                        <a:pt x="172" y="164"/>
                      </a:lnTo>
                      <a:lnTo>
                        <a:pt x="172" y="164"/>
                      </a:lnTo>
                      <a:lnTo>
                        <a:pt x="174" y="164"/>
                      </a:lnTo>
                      <a:lnTo>
                        <a:pt x="174" y="164"/>
                      </a:lnTo>
                      <a:lnTo>
                        <a:pt x="174" y="164"/>
                      </a:lnTo>
                      <a:lnTo>
                        <a:pt x="176" y="164"/>
                      </a:lnTo>
                      <a:lnTo>
                        <a:pt x="176" y="164"/>
                      </a:lnTo>
                      <a:lnTo>
                        <a:pt x="178" y="164"/>
                      </a:lnTo>
                      <a:lnTo>
                        <a:pt x="178" y="164"/>
                      </a:lnTo>
                      <a:lnTo>
                        <a:pt x="178" y="164"/>
                      </a:lnTo>
                      <a:lnTo>
                        <a:pt x="179" y="164"/>
                      </a:lnTo>
                      <a:lnTo>
                        <a:pt x="179" y="166"/>
                      </a:lnTo>
                      <a:lnTo>
                        <a:pt x="179" y="166"/>
                      </a:lnTo>
                      <a:lnTo>
                        <a:pt x="181" y="166"/>
                      </a:lnTo>
                      <a:lnTo>
                        <a:pt x="181" y="166"/>
                      </a:lnTo>
                      <a:lnTo>
                        <a:pt x="181" y="166"/>
                      </a:lnTo>
                      <a:lnTo>
                        <a:pt x="183" y="166"/>
                      </a:lnTo>
                      <a:lnTo>
                        <a:pt x="183" y="166"/>
                      </a:lnTo>
                      <a:lnTo>
                        <a:pt x="183" y="166"/>
                      </a:lnTo>
                      <a:lnTo>
                        <a:pt x="185" y="166"/>
                      </a:lnTo>
                      <a:lnTo>
                        <a:pt x="185" y="166"/>
                      </a:lnTo>
                      <a:lnTo>
                        <a:pt x="185" y="168"/>
                      </a:lnTo>
                      <a:lnTo>
                        <a:pt x="185" y="168"/>
                      </a:lnTo>
                      <a:lnTo>
                        <a:pt x="183" y="168"/>
                      </a:lnTo>
                      <a:lnTo>
                        <a:pt x="183" y="170"/>
                      </a:lnTo>
                      <a:lnTo>
                        <a:pt x="183" y="170"/>
                      </a:lnTo>
                      <a:lnTo>
                        <a:pt x="183" y="170"/>
                      </a:lnTo>
                      <a:lnTo>
                        <a:pt x="185" y="170"/>
                      </a:lnTo>
                      <a:lnTo>
                        <a:pt x="185" y="172"/>
                      </a:lnTo>
                      <a:lnTo>
                        <a:pt x="185" y="172"/>
                      </a:lnTo>
                      <a:lnTo>
                        <a:pt x="187" y="172"/>
                      </a:lnTo>
                      <a:lnTo>
                        <a:pt x="187" y="172"/>
                      </a:lnTo>
                      <a:lnTo>
                        <a:pt x="187" y="172"/>
                      </a:lnTo>
                      <a:lnTo>
                        <a:pt x="187" y="174"/>
                      </a:lnTo>
                      <a:lnTo>
                        <a:pt x="187" y="174"/>
                      </a:lnTo>
                      <a:lnTo>
                        <a:pt x="187" y="176"/>
                      </a:lnTo>
                      <a:lnTo>
                        <a:pt x="187" y="176"/>
                      </a:lnTo>
                      <a:lnTo>
                        <a:pt x="187" y="176"/>
                      </a:lnTo>
                      <a:lnTo>
                        <a:pt x="187" y="178"/>
                      </a:lnTo>
                      <a:lnTo>
                        <a:pt x="189" y="178"/>
                      </a:lnTo>
                      <a:lnTo>
                        <a:pt x="189" y="178"/>
                      </a:lnTo>
                      <a:lnTo>
                        <a:pt x="189" y="178"/>
                      </a:lnTo>
                      <a:lnTo>
                        <a:pt x="191" y="178"/>
                      </a:lnTo>
                      <a:lnTo>
                        <a:pt x="191" y="178"/>
                      </a:lnTo>
                      <a:lnTo>
                        <a:pt x="191" y="178"/>
                      </a:lnTo>
                      <a:lnTo>
                        <a:pt x="193" y="178"/>
                      </a:lnTo>
                      <a:lnTo>
                        <a:pt x="193" y="178"/>
                      </a:lnTo>
                      <a:lnTo>
                        <a:pt x="193" y="180"/>
                      </a:lnTo>
                      <a:lnTo>
                        <a:pt x="193" y="180"/>
                      </a:lnTo>
                      <a:lnTo>
                        <a:pt x="193" y="182"/>
                      </a:lnTo>
                      <a:lnTo>
                        <a:pt x="193" y="182"/>
                      </a:lnTo>
                      <a:lnTo>
                        <a:pt x="193" y="182"/>
                      </a:lnTo>
                      <a:lnTo>
                        <a:pt x="193" y="183"/>
                      </a:lnTo>
                      <a:lnTo>
                        <a:pt x="193" y="183"/>
                      </a:lnTo>
                      <a:lnTo>
                        <a:pt x="193" y="183"/>
                      </a:lnTo>
                      <a:lnTo>
                        <a:pt x="193" y="185"/>
                      </a:lnTo>
                      <a:lnTo>
                        <a:pt x="191" y="185"/>
                      </a:lnTo>
                      <a:lnTo>
                        <a:pt x="191" y="185"/>
                      </a:lnTo>
                      <a:lnTo>
                        <a:pt x="191" y="185"/>
                      </a:lnTo>
                      <a:lnTo>
                        <a:pt x="189" y="185"/>
                      </a:lnTo>
                      <a:lnTo>
                        <a:pt x="189" y="187"/>
                      </a:lnTo>
                      <a:lnTo>
                        <a:pt x="189" y="187"/>
                      </a:lnTo>
                      <a:lnTo>
                        <a:pt x="189" y="187"/>
                      </a:lnTo>
                      <a:lnTo>
                        <a:pt x="189" y="187"/>
                      </a:lnTo>
                      <a:lnTo>
                        <a:pt x="189" y="187"/>
                      </a:lnTo>
                      <a:lnTo>
                        <a:pt x="189" y="189"/>
                      </a:lnTo>
                      <a:lnTo>
                        <a:pt x="189" y="189"/>
                      </a:lnTo>
                      <a:lnTo>
                        <a:pt x="189" y="191"/>
                      </a:lnTo>
                      <a:lnTo>
                        <a:pt x="187" y="191"/>
                      </a:lnTo>
                      <a:lnTo>
                        <a:pt x="187" y="191"/>
                      </a:lnTo>
                      <a:lnTo>
                        <a:pt x="187" y="193"/>
                      </a:lnTo>
                      <a:lnTo>
                        <a:pt x="187" y="193"/>
                      </a:lnTo>
                      <a:lnTo>
                        <a:pt x="189" y="193"/>
                      </a:lnTo>
                      <a:lnTo>
                        <a:pt x="189" y="195"/>
                      </a:lnTo>
                      <a:lnTo>
                        <a:pt x="189" y="195"/>
                      </a:lnTo>
                      <a:lnTo>
                        <a:pt x="189" y="195"/>
                      </a:lnTo>
                      <a:lnTo>
                        <a:pt x="189" y="195"/>
                      </a:lnTo>
                      <a:lnTo>
                        <a:pt x="191" y="195"/>
                      </a:lnTo>
                      <a:lnTo>
                        <a:pt x="191" y="195"/>
                      </a:lnTo>
                      <a:lnTo>
                        <a:pt x="191" y="197"/>
                      </a:lnTo>
                      <a:lnTo>
                        <a:pt x="189" y="197"/>
                      </a:lnTo>
                      <a:lnTo>
                        <a:pt x="189" y="197"/>
                      </a:lnTo>
                      <a:lnTo>
                        <a:pt x="189" y="199"/>
                      </a:lnTo>
                      <a:lnTo>
                        <a:pt x="189" y="199"/>
                      </a:lnTo>
                      <a:lnTo>
                        <a:pt x="189" y="199"/>
                      </a:lnTo>
                      <a:lnTo>
                        <a:pt x="189" y="199"/>
                      </a:lnTo>
                      <a:lnTo>
                        <a:pt x="189" y="201"/>
                      </a:lnTo>
                      <a:lnTo>
                        <a:pt x="189" y="201"/>
                      </a:lnTo>
                      <a:lnTo>
                        <a:pt x="189" y="203"/>
                      </a:lnTo>
                      <a:lnTo>
                        <a:pt x="189" y="203"/>
                      </a:lnTo>
                      <a:lnTo>
                        <a:pt x="187" y="203"/>
                      </a:lnTo>
                      <a:lnTo>
                        <a:pt x="187" y="203"/>
                      </a:lnTo>
                      <a:lnTo>
                        <a:pt x="187" y="205"/>
                      </a:lnTo>
                      <a:lnTo>
                        <a:pt x="187" y="205"/>
                      </a:lnTo>
                      <a:lnTo>
                        <a:pt x="187" y="206"/>
                      </a:lnTo>
                      <a:lnTo>
                        <a:pt x="189" y="206"/>
                      </a:lnTo>
                      <a:lnTo>
                        <a:pt x="189" y="206"/>
                      </a:lnTo>
                      <a:lnTo>
                        <a:pt x="189" y="208"/>
                      </a:lnTo>
                      <a:lnTo>
                        <a:pt x="189" y="208"/>
                      </a:lnTo>
                      <a:lnTo>
                        <a:pt x="189" y="208"/>
                      </a:lnTo>
                      <a:lnTo>
                        <a:pt x="189" y="210"/>
                      </a:lnTo>
                      <a:lnTo>
                        <a:pt x="189" y="210"/>
                      </a:lnTo>
                      <a:lnTo>
                        <a:pt x="189" y="210"/>
                      </a:lnTo>
                      <a:lnTo>
                        <a:pt x="189" y="212"/>
                      </a:lnTo>
                      <a:lnTo>
                        <a:pt x="189" y="212"/>
                      </a:lnTo>
                      <a:lnTo>
                        <a:pt x="189" y="214"/>
                      </a:lnTo>
                      <a:lnTo>
                        <a:pt x="189" y="214"/>
                      </a:lnTo>
                      <a:lnTo>
                        <a:pt x="189" y="214"/>
                      </a:lnTo>
                      <a:lnTo>
                        <a:pt x="189" y="216"/>
                      </a:lnTo>
                      <a:lnTo>
                        <a:pt x="189" y="216"/>
                      </a:lnTo>
                      <a:lnTo>
                        <a:pt x="189" y="218"/>
                      </a:lnTo>
                      <a:lnTo>
                        <a:pt x="189" y="218"/>
                      </a:lnTo>
                      <a:lnTo>
                        <a:pt x="189" y="218"/>
                      </a:lnTo>
                      <a:lnTo>
                        <a:pt x="189" y="218"/>
                      </a:lnTo>
                      <a:lnTo>
                        <a:pt x="189" y="220"/>
                      </a:lnTo>
                      <a:lnTo>
                        <a:pt x="189" y="220"/>
                      </a:lnTo>
                      <a:lnTo>
                        <a:pt x="189" y="220"/>
                      </a:lnTo>
                      <a:lnTo>
                        <a:pt x="189" y="222"/>
                      </a:lnTo>
                      <a:lnTo>
                        <a:pt x="189" y="222"/>
                      </a:lnTo>
                      <a:lnTo>
                        <a:pt x="189" y="224"/>
                      </a:lnTo>
                      <a:lnTo>
                        <a:pt x="189" y="224"/>
                      </a:lnTo>
                      <a:lnTo>
                        <a:pt x="189" y="226"/>
                      </a:lnTo>
                      <a:lnTo>
                        <a:pt x="189" y="226"/>
                      </a:lnTo>
                      <a:lnTo>
                        <a:pt x="189" y="226"/>
                      </a:lnTo>
                      <a:lnTo>
                        <a:pt x="187" y="226"/>
                      </a:lnTo>
                      <a:lnTo>
                        <a:pt x="187" y="228"/>
                      </a:lnTo>
                      <a:lnTo>
                        <a:pt x="187" y="228"/>
                      </a:lnTo>
                      <a:lnTo>
                        <a:pt x="187" y="229"/>
                      </a:lnTo>
                      <a:lnTo>
                        <a:pt x="187" y="229"/>
                      </a:lnTo>
                      <a:lnTo>
                        <a:pt x="187" y="231"/>
                      </a:lnTo>
                      <a:lnTo>
                        <a:pt x="187" y="231"/>
                      </a:lnTo>
                      <a:lnTo>
                        <a:pt x="187" y="233"/>
                      </a:lnTo>
                      <a:lnTo>
                        <a:pt x="187" y="233"/>
                      </a:lnTo>
                      <a:lnTo>
                        <a:pt x="189" y="233"/>
                      </a:lnTo>
                      <a:lnTo>
                        <a:pt x="189" y="235"/>
                      </a:lnTo>
                      <a:lnTo>
                        <a:pt x="187" y="235"/>
                      </a:lnTo>
                      <a:lnTo>
                        <a:pt x="187" y="235"/>
                      </a:lnTo>
                      <a:lnTo>
                        <a:pt x="187" y="235"/>
                      </a:lnTo>
                      <a:lnTo>
                        <a:pt x="187" y="237"/>
                      </a:lnTo>
                      <a:lnTo>
                        <a:pt x="187" y="237"/>
                      </a:lnTo>
                      <a:lnTo>
                        <a:pt x="187" y="237"/>
                      </a:lnTo>
                      <a:lnTo>
                        <a:pt x="187" y="239"/>
                      </a:lnTo>
                      <a:lnTo>
                        <a:pt x="187" y="239"/>
                      </a:lnTo>
                      <a:lnTo>
                        <a:pt x="185" y="239"/>
                      </a:lnTo>
                      <a:lnTo>
                        <a:pt x="185" y="237"/>
                      </a:lnTo>
                      <a:lnTo>
                        <a:pt x="185" y="237"/>
                      </a:lnTo>
                      <a:lnTo>
                        <a:pt x="183" y="237"/>
                      </a:lnTo>
                      <a:lnTo>
                        <a:pt x="183" y="237"/>
                      </a:lnTo>
                      <a:lnTo>
                        <a:pt x="183" y="239"/>
                      </a:lnTo>
                      <a:lnTo>
                        <a:pt x="183" y="239"/>
                      </a:lnTo>
                      <a:lnTo>
                        <a:pt x="183" y="239"/>
                      </a:lnTo>
                      <a:lnTo>
                        <a:pt x="183" y="241"/>
                      </a:lnTo>
                      <a:lnTo>
                        <a:pt x="181" y="241"/>
                      </a:lnTo>
                      <a:lnTo>
                        <a:pt x="181" y="241"/>
                      </a:lnTo>
                      <a:lnTo>
                        <a:pt x="181" y="239"/>
                      </a:lnTo>
                      <a:lnTo>
                        <a:pt x="181" y="239"/>
                      </a:lnTo>
                      <a:lnTo>
                        <a:pt x="181" y="237"/>
                      </a:lnTo>
                      <a:lnTo>
                        <a:pt x="181" y="237"/>
                      </a:lnTo>
                      <a:lnTo>
                        <a:pt x="181" y="237"/>
                      </a:lnTo>
                      <a:lnTo>
                        <a:pt x="183" y="237"/>
                      </a:lnTo>
                      <a:lnTo>
                        <a:pt x="183" y="235"/>
                      </a:lnTo>
                      <a:lnTo>
                        <a:pt x="183" y="235"/>
                      </a:lnTo>
                      <a:lnTo>
                        <a:pt x="183" y="235"/>
                      </a:lnTo>
                      <a:lnTo>
                        <a:pt x="181" y="235"/>
                      </a:lnTo>
                      <a:lnTo>
                        <a:pt x="181" y="235"/>
                      </a:lnTo>
                      <a:lnTo>
                        <a:pt x="181" y="233"/>
                      </a:lnTo>
                      <a:lnTo>
                        <a:pt x="181" y="233"/>
                      </a:lnTo>
                      <a:lnTo>
                        <a:pt x="179" y="233"/>
                      </a:lnTo>
                      <a:lnTo>
                        <a:pt x="179" y="233"/>
                      </a:lnTo>
                      <a:lnTo>
                        <a:pt x="179" y="231"/>
                      </a:lnTo>
                      <a:lnTo>
                        <a:pt x="179" y="231"/>
                      </a:lnTo>
                      <a:lnTo>
                        <a:pt x="179" y="231"/>
                      </a:lnTo>
                      <a:lnTo>
                        <a:pt x="178" y="231"/>
                      </a:lnTo>
                      <a:lnTo>
                        <a:pt x="178" y="231"/>
                      </a:lnTo>
                      <a:lnTo>
                        <a:pt x="178" y="233"/>
                      </a:lnTo>
                      <a:lnTo>
                        <a:pt x="178" y="233"/>
                      </a:lnTo>
                      <a:lnTo>
                        <a:pt x="178" y="233"/>
                      </a:lnTo>
                      <a:lnTo>
                        <a:pt x="178" y="235"/>
                      </a:lnTo>
                      <a:lnTo>
                        <a:pt x="178" y="235"/>
                      </a:lnTo>
                      <a:lnTo>
                        <a:pt x="178" y="235"/>
                      </a:lnTo>
                      <a:lnTo>
                        <a:pt x="179" y="235"/>
                      </a:lnTo>
                      <a:lnTo>
                        <a:pt x="179" y="235"/>
                      </a:lnTo>
                      <a:lnTo>
                        <a:pt x="179" y="235"/>
                      </a:lnTo>
                      <a:lnTo>
                        <a:pt x="179" y="237"/>
                      </a:lnTo>
                      <a:lnTo>
                        <a:pt x="179" y="237"/>
                      </a:lnTo>
                      <a:lnTo>
                        <a:pt x="178" y="237"/>
                      </a:lnTo>
                      <a:lnTo>
                        <a:pt x="178" y="237"/>
                      </a:lnTo>
                      <a:lnTo>
                        <a:pt x="178" y="237"/>
                      </a:lnTo>
                      <a:lnTo>
                        <a:pt x="178" y="237"/>
                      </a:lnTo>
                      <a:lnTo>
                        <a:pt x="178" y="237"/>
                      </a:lnTo>
                      <a:lnTo>
                        <a:pt x="176" y="237"/>
                      </a:lnTo>
                      <a:lnTo>
                        <a:pt x="176" y="237"/>
                      </a:lnTo>
                      <a:lnTo>
                        <a:pt x="174" y="237"/>
                      </a:lnTo>
                      <a:lnTo>
                        <a:pt x="174" y="237"/>
                      </a:lnTo>
                      <a:lnTo>
                        <a:pt x="174" y="235"/>
                      </a:lnTo>
                      <a:lnTo>
                        <a:pt x="174" y="235"/>
                      </a:lnTo>
                      <a:lnTo>
                        <a:pt x="174" y="235"/>
                      </a:lnTo>
                      <a:lnTo>
                        <a:pt x="172" y="235"/>
                      </a:lnTo>
                      <a:lnTo>
                        <a:pt x="172" y="235"/>
                      </a:lnTo>
                      <a:lnTo>
                        <a:pt x="172" y="235"/>
                      </a:lnTo>
                      <a:lnTo>
                        <a:pt x="172" y="235"/>
                      </a:lnTo>
                      <a:lnTo>
                        <a:pt x="172" y="233"/>
                      </a:lnTo>
                      <a:lnTo>
                        <a:pt x="170" y="233"/>
                      </a:lnTo>
                      <a:lnTo>
                        <a:pt x="170" y="233"/>
                      </a:lnTo>
                      <a:lnTo>
                        <a:pt x="170" y="233"/>
                      </a:lnTo>
                      <a:lnTo>
                        <a:pt x="168" y="233"/>
                      </a:lnTo>
                      <a:lnTo>
                        <a:pt x="168" y="231"/>
                      </a:lnTo>
                      <a:lnTo>
                        <a:pt x="168" y="231"/>
                      </a:lnTo>
                      <a:lnTo>
                        <a:pt x="168" y="231"/>
                      </a:lnTo>
                      <a:lnTo>
                        <a:pt x="168" y="231"/>
                      </a:lnTo>
                      <a:lnTo>
                        <a:pt x="166" y="231"/>
                      </a:lnTo>
                      <a:lnTo>
                        <a:pt x="166" y="231"/>
                      </a:lnTo>
                      <a:lnTo>
                        <a:pt x="166" y="231"/>
                      </a:lnTo>
                      <a:lnTo>
                        <a:pt x="166" y="231"/>
                      </a:lnTo>
                      <a:lnTo>
                        <a:pt x="166" y="233"/>
                      </a:lnTo>
                      <a:lnTo>
                        <a:pt x="166" y="233"/>
                      </a:lnTo>
                      <a:lnTo>
                        <a:pt x="168" y="233"/>
                      </a:lnTo>
                      <a:lnTo>
                        <a:pt x="168" y="235"/>
                      </a:lnTo>
                      <a:lnTo>
                        <a:pt x="168" y="235"/>
                      </a:lnTo>
                      <a:lnTo>
                        <a:pt x="168" y="235"/>
                      </a:lnTo>
                      <a:lnTo>
                        <a:pt x="168" y="235"/>
                      </a:lnTo>
                      <a:lnTo>
                        <a:pt x="168" y="235"/>
                      </a:lnTo>
                      <a:lnTo>
                        <a:pt x="168" y="235"/>
                      </a:lnTo>
                      <a:lnTo>
                        <a:pt x="170" y="235"/>
                      </a:lnTo>
                      <a:lnTo>
                        <a:pt x="170" y="235"/>
                      </a:lnTo>
                      <a:lnTo>
                        <a:pt x="172" y="235"/>
                      </a:lnTo>
                      <a:lnTo>
                        <a:pt x="172" y="235"/>
                      </a:lnTo>
                      <a:lnTo>
                        <a:pt x="172" y="237"/>
                      </a:lnTo>
                      <a:lnTo>
                        <a:pt x="172" y="237"/>
                      </a:lnTo>
                      <a:lnTo>
                        <a:pt x="170" y="237"/>
                      </a:lnTo>
                      <a:lnTo>
                        <a:pt x="170" y="237"/>
                      </a:lnTo>
                      <a:lnTo>
                        <a:pt x="170" y="237"/>
                      </a:lnTo>
                      <a:lnTo>
                        <a:pt x="168" y="237"/>
                      </a:lnTo>
                      <a:lnTo>
                        <a:pt x="168" y="237"/>
                      </a:lnTo>
                      <a:lnTo>
                        <a:pt x="168" y="239"/>
                      </a:lnTo>
                      <a:lnTo>
                        <a:pt x="168" y="239"/>
                      </a:lnTo>
                      <a:lnTo>
                        <a:pt x="168" y="239"/>
                      </a:lnTo>
                      <a:lnTo>
                        <a:pt x="168" y="239"/>
                      </a:lnTo>
                      <a:lnTo>
                        <a:pt x="166" y="239"/>
                      </a:lnTo>
                      <a:lnTo>
                        <a:pt x="166" y="239"/>
                      </a:lnTo>
                      <a:lnTo>
                        <a:pt x="166" y="239"/>
                      </a:lnTo>
                      <a:lnTo>
                        <a:pt x="166" y="239"/>
                      </a:lnTo>
                      <a:lnTo>
                        <a:pt x="166" y="237"/>
                      </a:lnTo>
                      <a:lnTo>
                        <a:pt x="164" y="237"/>
                      </a:lnTo>
                      <a:lnTo>
                        <a:pt x="164" y="237"/>
                      </a:lnTo>
                      <a:lnTo>
                        <a:pt x="164" y="237"/>
                      </a:lnTo>
                      <a:lnTo>
                        <a:pt x="164" y="235"/>
                      </a:lnTo>
                      <a:lnTo>
                        <a:pt x="162" y="235"/>
                      </a:lnTo>
                      <a:lnTo>
                        <a:pt x="162" y="235"/>
                      </a:lnTo>
                      <a:lnTo>
                        <a:pt x="162" y="235"/>
                      </a:lnTo>
                      <a:lnTo>
                        <a:pt x="162" y="235"/>
                      </a:lnTo>
                      <a:lnTo>
                        <a:pt x="162" y="235"/>
                      </a:lnTo>
                      <a:lnTo>
                        <a:pt x="162" y="233"/>
                      </a:lnTo>
                      <a:lnTo>
                        <a:pt x="160" y="233"/>
                      </a:lnTo>
                      <a:lnTo>
                        <a:pt x="160" y="233"/>
                      </a:lnTo>
                      <a:lnTo>
                        <a:pt x="160" y="231"/>
                      </a:lnTo>
                      <a:lnTo>
                        <a:pt x="160" y="231"/>
                      </a:lnTo>
                      <a:lnTo>
                        <a:pt x="160" y="231"/>
                      </a:lnTo>
                      <a:lnTo>
                        <a:pt x="160" y="231"/>
                      </a:lnTo>
                      <a:lnTo>
                        <a:pt x="158" y="231"/>
                      </a:lnTo>
                      <a:lnTo>
                        <a:pt x="158" y="229"/>
                      </a:lnTo>
                      <a:lnTo>
                        <a:pt x="158" y="229"/>
                      </a:lnTo>
                      <a:lnTo>
                        <a:pt x="157" y="229"/>
                      </a:lnTo>
                      <a:lnTo>
                        <a:pt x="157" y="229"/>
                      </a:lnTo>
                      <a:lnTo>
                        <a:pt x="157" y="228"/>
                      </a:lnTo>
                      <a:lnTo>
                        <a:pt x="157" y="228"/>
                      </a:lnTo>
                      <a:lnTo>
                        <a:pt x="157" y="228"/>
                      </a:lnTo>
                      <a:lnTo>
                        <a:pt x="157" y="228"/>
                      </a:lnTo>
                      <a:lnTo>
                        <a:pt x="157" y="226"/>
                      </a:lnTo>
                      <a:lnTo>
                        <a:pt x="155" y="226"/>
                      </a:lnTo>
                      <a:lnTo>
                        <a:pt x="155" y="226"/>
                      </a:lnTo>
                      <a:lnTo>
                        <a:pt x="155" y="226"/>
                      </a:lnTo>
                      <a:lnTo>
                        <a:pt x="155" y="226"/>
                      </a:lnTo>
                      <a:lnTo>
                        <a:pt x="155" y="226"/>
                      </a:lnTo>
                      <a:lnTo>
                        <a:pt x="155" y="224"/>
                      </a:lnTo>
                      <a:lnTo>
                        <a:pt x="155" y="224"/>
                      </a:lnTo>
                      <a:lnTo>
                        <a:pt x="155" y="222"/>
                      </a:lnTo>
                      <a:lnTo>
                        <a:pt x="153" y="222"/>
                      </a:lnTo>
                      <a:lnTo>
                        <a:pt x="153" y="222"/>
                      </a:lnTo>
                      <a:lnTo>
                        <a:pt x="151" y="222"/>
                      </a:lnTo>
                      <a:lnTo>
                        <a:pt x="151" y="222"/>
                      </a:lnTo>
                      <a:lnTo>
                        <a:pt x="151" y="222"/>
                      </a:lnTo>
                      <a:lnTo>
                        <a:pt x="151" y="220"/>
                      </a:lnTo>
                      <a:lnTo>
                        <a:pt x="151" y="220"/>
                      </a:lnTo>
                      <a:lnTo>
                        <a:pt x="151" y="220"/>
                      </a:lnTo>
                      <a:lnTo>
                        <a:pt x="149" y="220"/>
                      </a:lnTo>
                      <a:lnTo>
                        <a:pt x="149" y="218"/>
                      </a:lnTo>
                      <a:lnTo>
                        <a:pt x="149" y="218"/>
                      </a:lnTo>
                      <a:lnTo>
                        <a:pt x="147" y="218"/>
                      </a:lnTo>
                      <a:lnTo>
                        <a:pt x="147" y="218"/>
                      </a:lnTo>
                      <a:lnTo>
                        <a:pt x="147" y="218"/>
                      </a:lnTo>
                      <a:lnTo>
                        <a:pt x="147" y="218"/>
                      </a:lnTo>
                      <a:lnTo>
                        <a:pt x="147" y="218"/>
                      </a:lnTo>
                      <a:lnTo>
                        <a:pt x="145" y="218"/>
                      </a:lnTo>
                      <a:lnTo>
                        <a:pt x="145" y="218"/>
                      </a:lnTo>
                      <a:lnTo>
                        <a:pt x="145" y="216"/>
                      </a:lnTo>
                      <a:lnTo>
                        <a:pt x="145" y="216"/>
                      </a:lnTo>
                      <a:lnTo>
                        <a:pt x="143" y="216"/>
                      </a:lnTo>
                      <a:lnTo>
                        <a:pt x="143" y="216"/>
                      </a:lnTo>
                      <a:lnTo>
                        <a:pt x="143" y="214"/>
                      </a:lnTo>
                      <a:lnTo>
                        <a:pt x="143" y="214"/>
                      </a:lnTo>
                      <a:lnTo>
                        <a:pt x="143" y="214"/>
                      </a:lnTo>
                      <a:lnTo>
                        <a:pt x="141" y="214"/>
                      </a:lnTo>
                      <a:lnTo>
                        <a:pt x="141" y="212"/>
                      </a:lnTo>
                      <a:lnTo>
                        <a:pt x="141" y="212"/>
                      </a:lnTo>
                      <a:lnTo>
                        <a:pt x="141" y="212"/>
                      </a:lnTo>
                      <a:lnTo>
                        <a:pt x="141" y="212"/>
                      </a:lnTo>
                      <a:lnTo>
                        <a:pt x="139" y="212"/>
                      </a:lnTo>
                      <a:lnTo>
                        <a:pt x="139" y="210"/>
                      </a:lnTo>
                      <a:lnTo>
                        <a:pt x="139" y="210"/>
                      </a:lnTo>
                      <a:lnTo>
                        <a:pt x="139" y="210"/>
                      </a:lnTo>
                      <a:lnTo>
                        <a:pt x="139" y="210"/>
                      </a:lnTo>
                      <a:lnTo>
                        <a:pt x="137" y="210"/>
                      </a:lnTo>
                      <a:lnTo>
                        <a:pt x="137" y="210"/>
                      </a:lnTo>
                      <a:lnTo>
                        <a:pt x="137" y="210"/>
                      </a:lnTo>
                      <a:lnTo>
                        <a:pt x="135" y="210"/>
                      </a:lnTo>
                      <a:lnTo>
                        <a:pt x="135" y="208"/>
                      </a:lnTo>
                      <a:lnTo>
                        <a:pt x="135" y="208"/>
                      </a:lnTo>
                      <a:lnTo>
                        <a:pt x="135" y="208"/>
                      </a:lnTo>
                      <a:lnTo>
                        <a:pt x="135" y="208"/>
                      </a:lnTo>
                      <a:lnTo>
                        <a:pt x="135" y="206"/>
                      </a:lnTo>
                      <a:lnTo>
                        <a:pt x="134" y="206"/>
                      </a:lnTo>
                      <a:lnTo>
                        <a:pt x="134" y="206"/>
                      </a:lnTo>
                      <a:lnTo>
                        <a:pt x="134" y="206"/>
                      </a:lnTo>
                      <a:lnTo>
                        <a:pt x="134" y="205"/>
                      </a:lnTo>
                      <a:lnTo>
                        <a:pt x="134" y="205"/>
                      </a:lnTo>
                      <a:lnTo>
                        <a:pt x="132" y="205"/>
                      </a:lnTo>
                      <a:lnTo>
                        <a:pt x="132" y="205"/>
                      </a:lnTo>
                      <a:lnTo>
                        <a:pt x="132" y="205"/>
                      </a:lnTo>
                      <a:lnTo>
                        <a:pt x="132" y="203"/>
                      </a:lnTo>
                      <a:lnTo>
                        <a:pt x="130" y="203"/>
                      </a:lnTo>
                      <a:lnTo>
                        <a:pt x="130" y="203"/>
                      </a:lnTo>
                      <a:lnTo>
                        <a:pt x="130" y="203"/>
                      </a:lnTo>
                      <a:lnTo>
                        <a:pt x="130" y="203"/>
                      </a:lnTo>
                      <a:lnTo>
                        <a:pt x="130" y="203"/>
                      </a:lnTo>
                      <a:lnTo>
                        <a:pt x="128" y="203"/>
                      </a:lnTo>
                      <a:lnTo>
                        <a:pt x="128" y="201"/>
                      </a:lnTo>
                      <a:lnTo>
                        <a:pt x="128" y="201"/>
                      </a:lnTo>
                      <a:lnTo>
                        <a:pt x="128" y="201"/>
                      </a:lnTo>
                      <a:lnTo>
                        <a:pt x="128" y="201"/>
                      </a:lnTo>
                      <a:lnTo>
                        <a:pt x="126" y="201"/>
                      </a:lnTo>
                      <a:lnTo>
                        <a:pt x="126" y="199"/>
                      </a:lnTo>
                      <a:lnTo>
                        <a:pt x="126" y="199"/>
                      </a:lnTo>
                      <a:lnTo>
                        <a:pt x="126" y="199"/>
                      </a:lnTo>
                      <a:lnTo>
                        <a:pt x="126" y="197"/>
                      </a:lnTo>
                      <a:lnTo>
                        <a:pt x="126" y="197"/>
                      </a:lnTo>
                      <a:lnTo>
                        <a:pt x="124" y="197"/>
                      </a:lnTo>
                      <a:lnTo>
                        <a:pt x="124" y="195"/>
                      </a:lnTo>
                      <a:lnTo>
                        <a:pt x="124" y="195"/>
                      </a:lnTo>
                      <a:lnTo>
                        <a:pt x="124" y="195"/>
                      </a:lnTo>
                      <a:lnTo>
                        <a:pt x="124" y="193"/>
                      </a:lnTo>
                      <a:lnTo>
                        <a:pt x="124" y="193"/>
                      </a:lnTo>
                      <a:lnTo>
                        <a:pt x="124" y="193"/>
                      </a:lnTo>
                      <a:lnTo>
                        <a:pt x="124" y="191"/>
                      </a:lnTo>
                      <a:lnTo>
                        <a:pt x="124" y="191"/>
                      </a:lnTo>
                      <a:lnTo>
                        <a:pt x="124" y="191"/>
                      </a:lnTo>
                      <a:lnTo>
                        <a:pt x="122" y="191"/>
                      </a:lnTo>
                      <a:lnTo>
                        <a:pt x="122" y="191"/>
                      </a:lnTo>
                      <a:lnTo>
                        <a:pt x="122" y="189"/>
                      </a:lnTo>
                      <a:lnTo>
                        <a:pt x="122" y="189"/>
                      </a:lnTo>
                      <a:lnTo>
                        <a:pt x="120" y="189"/>
                      </a:lnTo>
                      <a:lnTo>
                        <a:pt x="120" y="189"/>
                      </a:lnTo>
                      <a:lnTo>
                        <a:pt x="120" y="189"/>
                      </a:lnTo>
                      <a:lnTo>
                        <a:pt x="120" y="187"/>
                      </a:lnTo>
                      <a:lnTo>
                        <a:pt x="118" y="187"/>
                      </a:lnTo>
                      <a:lnTo>
                        <a:pt x="118" y="187"/>
                      </a:lnTo>
                      <a:lnTo>
                        <a:pt x="118" y="187"/>
                      </a:lnTo>
                      <a:lnTo>
                        <a:pt x="118" y="187"/>
                      </a:lnTo>
                      <a:lnTo>
                        <a:pt x="118" y="187"/>
                      </a:lnTo>
                      <a:lnTo>
                        <a:pt x="116" y="187"/>
                      </a:lnTo>
                      <a:lnTo>
                        <a:pt x="116" y="185"/>
                      </a:lnTo>
                      <a:lnTo>
                        <a:pt x="116" y="185"/>
                      </a:lnTo>
                      <a:lnTo>
                        <a:pt x="114" y="185"/>
                      </a:lnTo>
                      <a:lnTo>
                        <a:pt x="114" y="185"/>
                      </a:lnTo>
                      <a:lnTo>
                        <a:pt x="114" y="185"/>
                      </a:lnTo>
                      <a:lnTo>
                        <a:pt x="114" y="183"/>
                      </a:lnTo>
                      <a:lnTo>
                        <a:pt x="114" y="183"/>
                      </a:lnTo>
                      <a:lnTo>
                        <a:pt x="114" y="183"/>
                      </a:lnTo>
                      <a:lnTo>
                        <a:pt x="113" y="183"/>
                      </a:lnTo>
                      <a:lnTo>
                        <a:pt x="113" y="182"/>
                      </a:lnTo>
                      <a:lnTo>
                        <a:pt x="113" y="182"/>
                      </a:lnTo>
                      <a:lnTo>
                        <a:pt x="113" y="182"/>
                      </a:lnTo>
                      <a:lnTo>
                        <a:pt x="113" y="180"/>
                      </a:lnTo>
                      <a:lnTo>
                        <a:pt x="113" y="180"/>
                      </a:lnTo>
                      <a:lnTo>
                        <a:pt x="113" y="180"/>
                      </a:lnTo>
                      <a:lnTo>
                        <a:pt x="113" y="178"/>
                      </a:lnTo>
                      <a:lnTo>
                        <a:pt x="111" y="178"/>
                      </a:lnTo>
                      <a:lnTo>
                        <a:pt x="111" y="178"/>
                      </a:lnTo>
                      <a:lnTo>
                        <a:pt x="111" y="178"/>
                      </a:lnTo>
                      <a:lnTo>
                        <a:pt x="111" y="178"/>
                      </a:lnTo>
                      <a:lnTo>
                        <a:pt x="111" y="176"/>
                      </a:lnTo>
                      <a:lnTo>
                        <a:pt x="109" y="176"/>
                      </a:lnTo>
                      <a:lnTo>
                        <a:pt x="109" y="176"/>
                      </a:lnTo>
                      <a:lnTo>
                        <a:pt x="109" y="174"/>
                      </a:lnTo>
                      <a:lnTo>
                        <a:pt x="109" y="174"/>
                      </a:lnTo>
                      <a:lnTo>
                        <a:pt x="109" y="174"/>
                      </a:lnTo>
                      <a:lnTo>
                        <a:pt x="109" y="174"/>
                      </a:lnTo>
                      <a:lnTo>
                        <a:pt x="109" y="172"/>
                      </a:lnTo>
                      <a:lnTo>
                        <a:pt x="107" y="172"/>
                      </a:lnTo>
                      <a:lnTo>
                        <a:pt x="107" y="172"/>
                      </a:lnTo>
                      <a:lnTo>
                        <a:pt x="107" y="172"/>
                      </a:lnTo>
                      <a:lnTo>
                        <a:pt x="107" y="172"/>
                      </a:lnTo>
                      <a:lnTo>
                        <a:pt x="107" y="170"/>
                      </a:lnTo>
                      <a:lnTo>
                        <a:pt x="105" y="170"/>
                      </a:lnTo>
                      <a:lnTo>
                        <a:pt x="105" y="170"/>
                      </a:lnTo>
                      <a:lnTo>
                        <a:pt x="105" y="170"/>
                      </a:lnTo>
                      <a:lnTo>
                        <a:pt x="105" y="170"/>
                      </a:lnTo>
                      <a:lnTo>
                        <a:pt x="103" y="170"/>
                      </a:lnTo>
                      <a:lnTo>
                        <a:pt x="103" y="168"/>
                      </a:lnTo>
                      <a:lnTo>
                        <a:pt x="103" y="168"/>
                      </a:lnTo>
                      <a:lnTo>
                        <a:pt x="103" y="168"/>
                      </a:lnTo>
                      <a:lnTo>
                        <a:pt x="103" y="166"/>
                      </a:lnTo>
                      <a:lnTo>
                        <a:pt x="103" y="166"/>
                      </a:lnTo>
                      <a:lnTo>
                        <a:pt x="103" y="166"/>
                      </a:lnTo>
                      <a:lnTo>
                        <a:pt x="101" y="166"/>
                      </a:lnTo>
                      <a:lnTo>
                        <a:pt x="101" y="164"/>
                      </a:lnTo>
                      <a:lnTo>
                        <a:pt x="101" y="164"/>
                      </a:lnTo>
                      <a:lnTo>
                        <a:pt x="101" y="162"/>
                      </a:lnTo>
                      <a:lnTo>
                        <a:pt x="101" y="162"/>
                      </a:lnTo>
                      <a:lnTo>
                        <a:pt x="101" y="162"/>
                      </a:lnTo>
                      <a:lnTo>
                        <a:pt x="101" y="162"/>
                      </a:lnTo>
                      <a:lnTo>
                        <a:pt x="101" y="162"/>
                      </a:lnTo>
                      <a:lnTo>
                        <a:pt x="101" y="160"/>
                      </a:lnTo>
                      <a:lnTo>
                        <a:pt x="101" y="160"/>
                      </a:lnTo>
                      <a:lnTo>
                        <a:pt x="101" y="160"/>
                      </a:lnTo>
                      <a:lnTo>
                        <a:pt x="101" y="160"/>
                      </a:lnTo>
                      <a:lnTo>
                        <a:pt x="101" y="159"/>
                      </a:lnTo>
                      <a:lnTo>
                        <a:pt x="101" y="159"/>
                      </a:lnTo>
                      <a:lnTo>
                        <a:pt x="101" y="159"/>
                      </a:lnTo>
                      <a:lnTo>
                        <a:pt x="101" y="157"/>
                      </a:lnTo>
                      <a:lnTo>
                        <a:pt x="101" y="157"/>
                      </a:lnTo>
                      <a:lnTo>
                        <a:pt x="101" y="157"/>
                      </a:lnTo>
                      <a:lnTo>
                        <a:pt x="101" y="155"/>
                      </a:lnTo>
                      <a:lnTo>
                        <a:pt x="101" y="155"/>
                      </a:lnTo>
                      <a:lnTo>
                        <a:pt x="99" y="155"/>
                      </a:lnTo>
                      <a:lnTo>
                        <a:pt x="99" y="155"/>
                      </a:lnTo>
                      <a:lnTo>
                        <a:pt x="99" y="155"/>
                      </a:lnTo>
                      <a:lnTo>
                        <a:pt x="99" y="153"/>
                      </a:lnTo>
                      <a:lnTo>
                        <a:pt x="99" y="153"/>
                      </a:lnTo>
                      <a:lnTo>
                        <a:pt x="97" y="153"/>
                      </a:lnTo>
                      <a:lnTo>
                        <a:pt x="97" y="151"/>
                      </a:lnTo>
                      <a:lnTo>
                        <a:pt x="97" y="151"/>
                      </a:lnTo>
                      <a:lnTo>
                        <a:pt x="97" y="151"/>
                      </a:lnTo>
                      <a:lnTo>
                        <a:pt x="97" y="149"/>
                      </a:lnTo>
                      <a:lnTo>
                        <a:pt x="97" y="149"/>
                      </a:lnTo>
                      <a:lnTo>
                        <a:pt x="97" y="149"/>
                      </a:lnTo>
                      <a:lnTo>
                        <a:pt x="97" y="147"/>
                      </a:lnTo>
                      <a:lnTo>
                        <a:pt x="95" y="147"/>
                      </a:lnTo>
                      <a:lnTo>
                        <a:pt x="95" y="147"/>
                      </a:lnTo>
                      <a:lnTo>
                        <a:pt x="95" y="147"/>
                      </a:lnTo>
                      <a:lnTo>
                        <a:pt x="95" y="145"/>
                      </a:lnTo>
                      <a:lnTo>
                        <a:pt x="95" y="145"/>
                      </a:lnTo>
                      <a:lnTo>
                        <a:pt x="95" y="145"/>
                      </a:lnTo>
                      <a:lnTo>
                        <a:pt x="95" y="145"/>
                      </a:lnTo>
                      <a:lnTo>
                        <a:pt x="95" y="143"/>
                      </a:lnTo>
                      <a:lnTo>
                        <a:pt x="93" y="143"/>
                      </a:lnTo>
                      <a:lnTo>
                        <a:pt x="93" y="143"/>
                      </a:lnTo>
                      <a:lnTo>
                        <a:pt x="93" y="143"/>
                      </a:lnTo>
                      <a:lnTo>
                        <a:pt x="91" y="143"/>
                      </a:lnTo>
                      <a:lnTo>
                        <a:pt x="91" y="141"/>
                      </a:lnTo>
                      <a:lnTo>
                        <a:pt x="91" y="141"/>
                      </a:lnTo>
                      <a:lnTo>
                        <a:pt x="91" y="141"/>
                      </a:lnTo>
                      <a:lnTo>
                        <a:pt x="91" y="141"/>
                      </a:lnTo>
                      <a:lnTo>
                        <a:pt x="91" y="139"/>
                      </a:lnTo>
                      <a:lnTo>
                        <a:pt x="91" y="139"/>
                      </a:lnTo>
                      <a:lnTo>
                        <a:pt x="91" y="139"/>
                      </a:lnTo>
                      <a:lnTo>
                        <a:pt x="91" y="137"/>
                      </a:lnTo>
                      <a:lnTo>
                        <a:pt x="91" y="137"/>
                      </a:lnTo>
                      <a:lnTo>
                        <a:pt x="91" y="136"/>
                      </a:lnTo>
                      <a:lnTo>
                        <a:pt x="91" y="136"/>
                      </a:lnTo>
                      <a:lnTo>
                        <a:pt x="91" y="136"/>
                      </a:lnTo>
                      <a:lnTo>
                        <a:pt x="91" y="134"/>
                      </a:lnTo>
                      <a:lnTo>
                        <a:pt x="91" y="134"/>
                      </a:lnTo>
                      <a:lnTo>
                        <a:pt x="91" y="134"/>
                      </a:lnTo>
                      <a:lnTo>
                        <a:pt x="90" y="134"/>
                      </a:lnTo>
                      <a:lnTo>
                        <a:pt x="90" y="132"/>
                      </a:lnTo>
                      <a:lnTo>
                        <a:pt x="90" y="132"/>
                      </a:lnTo>
                      <a:lnTo>
                        <a:pt x="90" y="132"/>
                      </a:lnTo>
                      <a:lnTo>
                        <a:pt x="88" y="132"/>
                      </a:lnTo>
                      <a:lnTo>
                        <a:pt x="88" y="130"/>
                      </a:lnTo>
                      <a:lnTo>
                        <a:pt x="88" y="130"/>
                      </a:lnTo>
                      <a:lnTo>
                        <a:pt x="88" y="130"/>
                      </a:lnTo>
                      <a:lnTo>
                        <a:pt x="88" y="130"/>
                      </a:lnTo>
                      <a:lnTo>
                        <a:pt x="88" y="130"/>
                      </a:lnTo>
                      <a:lnTo>
                        <a:pt x="88" y="128"/>
                      </a:lnTo>
                      <a:lnTo>
                        <a:pt x="86" y="128"/>
                      </a:lnTo>
                      <a:lnTo>
                        <a:pt x="86" y="128"/>
                      </a:lnTo>
                      <a:lnTo>
                        <a:pt x="86" y="128"/>
                      </a:lnTo>
                      <a:lnTo>
                        <a:pt x="86" y="126"/>
                      </a:lnTo>
                      <a:lnTo>
                        <a:pt x="86" y="126"/>
                      </a:lnTo>
                      <a:lnTo>
                        <a:pt x="86" y="126"/>
                      </a:lnTo>
                      <a:lnTo>
                        <a:pt x="84" y="126"/>
                      </a:lnTo>
                      <a:lnTo>
                        <a:pt x="84" y="124"/>
                      </a:lnTo>
                      <a:lnTo>
                        <a:pt x="84" y="124"/>
                      </a:lnTo>
                      <a:lnTo>
                        <a:pt x="84" y="124"/>
                      </a:lnTo>
                      <a:lnTo>
                        <a:pt x="82" y="124"/>
                      </a:lnTo>
                      <a:lnTo>
                        <a:pt x="82" y="122"/>
                      </a:lnTo>
                      <a:lnTo>
                        <a:pt x="82" y="122"/>
                      </a:lnTo>
                      <a:lnTo>
                        <a:pt x="82" y="122"/>
                      </a:lnTo>
                      <a:lnTo>
                        <a:pt x="82" y="122"/>
                      </a:lnTo>
                      <a:lnTo>
                        <a:pt x="82" y="120"/>
                      </a:lnTo>
                      <a:lnTo>
                        <a:pt x="82" y="120"/>
                      </a:lnTo>
                      <a:lnTo>
                        <a:pt x="82" y="120"/>
                      </a:lnTo>
                      <a:lnTo>
                        <a:pt x="82" y="120"/>
                      </a:lnTo>
                      <a:lnTo>
                        <a:pt x="82" y="118"/>
                      </a:lnTo>
                      <a:lnTo>
                        <a:pt x="82" y="118"/>
                      </a:lnTo>
                      <a:lnTo>
                        <a:pt x="82" y="118"/>
                      </a:lnTo>
                      <a:lnTo>
                        <a:pt x="80" y="118"/>
                      </a:lnTo>
                      <a:lnTo>
                        <a:pt x="80" y="116"/>
                      </a:lnTo>
                      <a:lnTo>
                        <a:pt x="80" y="116"/>
                      </a:lnTo>
                      <a:lnTo>
                        <a:pt x="80" y="116"/>
                      </a:lnTo>
                      <a:lnTo>
                        <a:pt x="80" y="116"/>
                      </a:lnTo>
                      <a:lnTo>
                        <a:pt x="78" y="116"/>
                      </a:lnTo>
                      <a:lnTo>
                        <a:pt x="78" y="115"/>
                      </a:lnTo>
                      <a:lnTo>
                        <a:pt x="78" y="115"/>
                      </a:lnTo>
                      <a:lnTo>
                        <a:pt x="76" y="115"/>
                      </a:lnTo>
                      <a:lnTo>
                        <a:pt x="76" y="115"/>
                      </a:lnTo>
                      <a:lnTo>
                        <a:pt x="76" y="115"/>
                      </a:lnTo>
                      <a:lnTo>
                        <a:pt x="76" y="115"/>
                      </a:lnTo>
                      <a:lnTo>
                        <a:pt x="76" y="115"/>
                      </a:lnTo>
                      <a:lnTo>
                        <a:pt x="74" y="115"/>
                      </a:lnTo>
                      <a:lnTo>
                        <a:pt x="74" y="115"/>
                      </a:lnTo>
                      <a:lnTo>
                        <a:pt x="74" y="115"/>
                      </a:lnTo>
                      <a:lnTo>
                        <a:pt x="74" y="115"/>
                      </a:lnTo>
                      <a:lnTo>
                        <a:pt x="74" y="115"/>
                      </a:lnTo>
                      <a:lnTo>
                        <a:pt x="74" y="113"/>
                      </a:lnTo>
                      <a:lnTo>
                        <a:pt x="72" y="113"/>
                      </a:lnTo>
                      <a:lnTo>
                        <a:pt x="72" y="113"/>
                      </a:lnTo>
                      <a:lnTo>
                        <a:pt x="70" y="113"/>
                      </a:lnTo>
                      <a:lnTo>
                        <a:pt x="70" y="113"/>
                      </a:lnTo>
                      <a:lnTo>
                        <a:pt x="70" y="113"/>
                      </a:lnTo>
                      <a:lnTo>
                        <a:pt x="70" y="111"/>
                      </a:lnTo>
                      <a:lnTo>
                        <a:pt x="70" y="111"/>
                      </a:lnTo>
                      <a:lnTo>
                        <a:pt x="70" y="109"/>
                      </a:lnTo>
                      <a:lnTo>
                        <a:pt x="70" y="109"/>
                      </a:lnTo>
                      <a:lnTo>
                        <a:pt x="70" y="109"/>
                      </a:lnTo>
                      <a:lnTo>
                        <a:pt x="70" y="107"/>
                      </a:lnTo>
                      <a:lnTo>
                        <a:pt x="70" y="107"/>
                      </a:lnTo>
                      <a:lnTo>
                        <a:pt x="70" y="107"/>
                      </a:lnTo>
                      <a:lnTo>
                        <a:pt x="70" y="107"/>
                      </a:lnTo>
                      <a:lnTo>
                        <a:pt x="70" y="105"/>
                      </a:lnTo>
                      <a:lnTo>
                        <a:pt x="70" y="105"/>
                      </a:lnTo>
                      <a:lnTo>
                        <a:pt x="70" y="105"/>
                      </a:lnTo>
                      <a:lnTo>
                        <a:pt x="70" y="103"/>
                      </a:lnTo>
                      <a:lnTo>
                        <a:pt x="70" y="103"/>
                      </a:lnTo>
                      <a:lnTo>
                        <a:pt x="69" y="103"/>
                      </a:lnTo>
                      <a:lnTo>
                        <a:pt x="69" y="101"/>
                      </a:lnTo>
                      <a:lnTo>
                        <a:pt x="69" y="101"/>
                      </a:lnTo>
                      <a:lnTo>
                        <a:pt x="69" y="101"/>
                      </a:lnTo>
                      <a:lnTo>
                        <a:pt x="69" y="99"/>
                      </a:lnTo>
                      <a:lnTo>
                        <a:pt x="69" y="99"/>
                      </a:lnTo>
                      <a:lnTo>
                        <a:pt x="69" y="99"/>
                      </a:lnTo>
                      <a:lnTo>
                        <a:pt x="69" y="99"/>
                      </a:lnTo>
                      <a:lnTo>
                        <a:pt x="69" y="97"/>
                      </a:lnTo>
                      <a:lnTo>
                        <a:pt x="69" y="97"/>
                      </a:lnTo>
                      <a:lnTo>
                        <a:pt x="69" y="95"/>
                      </a:lnTo>
                      <a:lnTo>
                        <a:pt x="69" y="95"/>
                      </a:lnTo>
                      <a:lnTo>
                        <a:pt x="67" y="95"/>
                      </a:lnTo>
                      <a:lnTo>
                        <a:pt x="67" y="93"/>
                      </a:lnTo>
                      <a:lnTo>
                        <a:pt x="67" y="93"/>
                      </a:lnTo>
                      <a:lnTo>
                        <a:pt x="67" y="93"/>
                      </a:lnTo>
                      <a:lnTo>
                        <a:pt x="67" y="92"/>
                      </a:lnTo>
                      <a:lnTo>
                        <a:pt x="67" y="92"/>
                      </a:lnTo>
                      <a:lnTo>
                        <a:pt x="65" y="92"/>
                      </a:lnTo>
                      <a:lnTo>
                        <a:pt x="65" y="92"/>
                      </a:lnTo>
                      <a:lnTo>
                        <a:pt x="67" y="92"/>
                      </a:lnTo>
                      <a:lnTo>
                        <a:pt x="67" y="90"/>
                      </a:lnTo>
                      <a:lnTo>
                        <a:pt x="65" y="90"/>
                      </a:lnTo>
                      <a:lnTo>
                        <a:pt x="65" y="90"/>
                      </a:lnTo>
                      <a:lnTo>
                        <a:pt x="65" y="90"/>
                      </a:lnTo>
                      <a:lnTo>
                        <a:pt x="65" y="88"/>
                      </a:lnTo>
                      <a:lnTo>
                        <a:pt x="65" y="88"/>
                      </a:lnTo>
                      <a:lnTo>
                        <a:pt x="65" y="86"/>
                      </a:lnTo>
                      <a:lnTo>
                        <a:pt x="65" y="86"/>
                      </a:lnTo>
                      <a:lnTo>
                        <a:pt x="65" y="86"/>
                      </a:lnTo>
                      <a:lnTo>
                        <a:pt x="65" y="84"/>
                      </a:lnTo>
                      <a:lnTo>
                        <a:pt x="65" y="84"/>
                      </a:lnTo>
                      <a:lnTo>
                        <a:pt x="65" y="84"/>
                      </a:lnTo>
                      <a:lnTo>
                        <a:pt x="65" y="84"/>
                      </a:lnTo>
                      <a:lnTo>
                        <a:pt x="65" y="82"/>
                      </a:lnTo>
                      <a:lnTo>
                        <a:pt x="65" y="82"/>
                      </a:lnTo>
                      <a:lnTo>
                        <a:pt x="65" y="82"/>
                      </a:lnTo>
                      <a:lnTo>
                        <a:pt x="65" y="82"/>
                      </a:lnTo>
                      <a:lnTo>
                        <a:pt x="63" y="82"/>
                      </a:lnTo>
                      <a:lnTo>
                        <a:pt x="63" y="82"/>
                      </a:lnTo>
                      <a:lnTo>
                        <a:pt x="63" y="82"/>
                      </a:lnTo>
                      <a:lnTo>
                        <a:pt x="63" y="80"/>
                      </a:lnTo>
                      <a:lnTo>
                        <a:pt x="61" y="80"/>
                      </a:lnTo>
                      <a:lnTo>
                        <a:pt x="61" y="80"/>
                      </a:lnTo>
                      <a:lnTo>
                        <a:pt x="61" y="80"/>
                      </a:lnTo>
                      <a:lnTo>
                        <a:pt x="61" y="78"/>
                      </a:lnTo>
                      <a:lnTo>
                        <a:pt x="61" y="78"/>
                      </a:lnTo>
                      <a:lnTo>
                        <a:pt x="61" y="78"/>
                      </a:lnTo>
                      <a:lnTo>
                        <a:pt x="59" y="78"/>
                      </a:lnTo>
                      <a:lnTo>
                        <a:pt x="59" y="76"/>
                      </a:lnTo>
                      <a:lnTo>
                        <a:pt x="59" y="76"/>
                      </a:lnTo>
                      <a:lnTo>
                        <a:pt x="59" y="76"/>
                      </a:lnTo>
                      <a:lnTo>
                        <a:pt x="59" y="76"/>
                      </a:lnTo>
                      <a:lnTo>
                        <a:pt x="59" y="76"/>
                      </a:lnTo>
                      <a:lnTo>
                        <a:pt x="57" y="76"/>
                      </a:lnTo>
                      <a:lnTo>
                        <a:pt x="57" y="76"/>
                      </a:lnTo>
                      <a:lnTo>
                        <a:pt x="57" y="76"/>
                      </a:lnTo>
                      <a:lnTo>
                        <a:pt x="55" y="76"/>
                      </a:lnTo>
                      <a:lnTo>
                        <a:pt x="55" y="74"/>
                      </a:lnTo>
                      <a:lnTo>
                        <a:pt x="55" y="74"/>
                      </a:lnTo>
                      <a:lnTo>
                        <a:pt x="55" y="74"/>
                      </a:lnTo>
                      <a:lnTo>
                        <a:pt x="55" y="74"/>
                      </a:lnTo>
                      <a:lnTo>
                        <a:pt x="55" y="74"/>
                      </a:lnTo>
                      <a:lnTo>
                        <a:pt x="53" y="74"/>
                      </a:lnTo>
                      <a:lnTo>
                        <a:pt x="53" y="72"/>
                      </a:lnTo>
                      <a:lnTo>
                        <a:pt x="53" y="72"/>
                      </a:lnTo>
                      <a:lnTo>
                        <a:pt x="53" y="72"/>
                      </a:lnTo>
                      <a:lnTo>
                        <a:pt x="53" y="72"/>
                      </a:lnTo>
                      <a:lnTo>
                        <a:pt x="51" y="72"/>
                      </a:lnTo>
                      <a:lnTo>
                        <a:pt x="51" y="72"/>
                      </a:lnTo>
                      <a:lnTo>
                        <a:pt x="51" y="70"/>
                      </a:lnTo>
                      <a:lnTo>
                        <a:pt x="49" y="70"/>
                      </a:lnTo>
                      <a:lnTo>
                        <a:pt x="49" y="72"/>
                      </a:lnTo>
                      <a:lnTo>
                        <a:pt x="49" y="72"/>
                      </a:lnTo>
                      <a:lnTo>
                        <a:pt x="49" y="72"/>
                      </a:lnTo>
                      <a:lnTo>
                        <a:pt x="49" y="70"/>
                      </a:lnTo>
                      <a:lnTo>
                        <a:pt x="47" y="70"/>
                      </a:lnTo>
                      <a:lnTo>
                        <a:pt x="47" y="72"/>
                      </a:lnTo>
                      <a:lnTo>
                        <a:pt x="47" y="72"/>
                      </a:lnTo>
                      <a:lnTo>
                        <a:pt x="47" y="70"/>
                      </a:lnTo>
                      <a:lnTo>
                        <a:pt x="47" y="70"/>
                      </a:lnTo>
                      <a:lnTo>
                        <a:pt x="47" y="70"/>
                      </a:lnTo>
                      <a:lnTo>
                        <a:pt x="47" y="69"/>
                      </a:lnTo>
                      <a:lnTo>
                        <a:pt x="46" y="69"/>
                      </a:lnTo>
                      <a:lnTo>
                        <a:pt x="46" y="69"/>
                      </a:lnTo>
                      <a:lnTo>
                        <a:pt x="46" y="69"/>
                      </a:lnTo>
                      <a:lnTo>
                        <a:pt x="46" y="67"/>
                      </a:lnTo>
                      <a:lnTo>
                        <a:pt x="46" y="67"/>
                      </a:lnTo>
                      <a:lnTo>
                        <a:pt x="46" y="67"/>
                      </a:lnTo>
                      <a:lnTo>
                        <a:pt x="46" y="65"/>
                      </a:lnTo>
                      <a:lnTo>
                        <a:pt x="46" y="65"/>
                      </a:lnTo>
                      <a:lnTo>
                        <a:pt x="46" y="63"/>
                      </a:lnTo>
                      <a:lnTo>
                        <a:pt x="46" y="63"/>
                      </a:lnTo>
                      <a:lnTo>
                        <a:pt x="46" y="61"/>
                      </a:lnTo>
                      <a:lnTo>
                        <a:pt x="46" y="61"/>
                      </a:lnTo>
                      <a:lnTo>
                        <a:pt x="46" y="59"/>
                      </a:lnTo>
                      <a:lnTo>
                        <a:pt x="44" y="59"/>
                      </a:lnTo>
                      <a:lnTo>
                        <a:pt x="44" y="59"/>
                      </a:lnTo>
                      <a:lnTo>
                        <a:pt x="44" y="59"/>
                      </a:lnTo>
                      <a:lnTo>
                        <a:pt x="44" y="59"/>
                      </a:lnTo>
                      <a:lnTo>
                        <a:pt x="44" y="59"/>
                      </a:lnTo>
                      <a:lnTo>
                        <a:pt x="42" y="59"/>
                      </a:lnTo>
                      <a:lnTo>
                        <a:pt x="42" y="57"/>
                      </a:lnTo>
                      <a:lnTo>
                        <a:pt x="42" y="57"/>
                      </a:lnTo>
                      <a:lnTo>
                        <a:pt x="42" y="57"/>
                      </a:lnTo>
                      <a:lnTo>
                        <a:pt x="42" y="57"/>
                      </a:lnTo>
                      <a:lnTo>
                        <a:pt x="40" y="57"/>
                      </a:lnTo>
                      <a:lnTo>
                        <a:pt x="40" y="55"/>
                      </a:lnTo>
                      <a:lnTo>
                        <a:pt x="40" y="55"/>
                      </a:lnTo>
                      <a:lnTo>
                        <a:pt x="40" y="55"/>
                      </a:lnTo>
                      <a:lnTo>
                        <a:pt x="40" y="53"/>
                      </a:lnTo>
                      <a:lnTo>
                        <a:pt x="40" y="53"/>
                      </a:lnTo>
                      <a:lnTo>
                        <a:pt x="38" y="53"/>
                      </a:lnTo>
                      <a:lnTo>
                        <a:pt x="38" y="51"/>
                      </a:lnTo>
                      <a:lnTo>
                        <a:pt x="38" y="51"/>
                      </a:lnTo>
                      <a:lnTo>
                        <a:pt x="38" y="51"/>
                      </a:lnTo>
                      <a:lnTo>
                        <a:pt x="38" y="51"/>
                      </a:lnTo>
                      <a:lnTo>
                        <a:pt x="38" y="51"/>
                      </a:lnTo>
                      <a:lnTo>
                        <a:pt x="36" y="51"/>
                      </a:lnTo>
                      <a:lnTo>
                        <a:pt x="36" y="49"/>
                      </a:lnTo>
                      <a:lnTo>
                        <a:pt x="36" y="49"/>
                      </a:lnTo>
                      <a:lnTo>
                        <a:pt x="36" y="49"/>
                      </a:lnTo>
                      <a:lnTo>
                        <a:pt x="36" y="47"/>
                      </a:lnTo>
                      <a:lnTo>
                        <a:pt x="36" y="47"/>
                      </a:lnTo>
                      <a:lnTo>
                        <a:pt x="36" y="47"/>
                      </a:lnTo>
                      <a:lnTo>
                        <a:pt x="36" y="46"/>
                      </a:lnTo>
                      <a:lnTo>
                        <a:pt x="34" y="46"/>
                      </a:lnTo>
                      <a:lnTo>
                        <a:pt x="34" y="46"/>
                      </a:lnTo>
                      <a:lnTo>
                        <a:pt x="34" y="44"/>
                      </a:lnTo>
                      <a:lnTo>
                        <a:pt x="34" y="44"/>
                      </a:lnTo>
                      <a:lnTo>
                        <a:pt x="32" y="44"/>
                      </a:lnTo>
                      <a:lnTo>
                        <a:pt x="32" y="44"/>
                      </a:lnTo>
                      <a:lnTo>
                        <a:pt x="32" y="44"/>
                      </a:lnTo>
                      <a:lnTo>
                        <a:pt x="32" y="44"/>
                      </a:lnTo>
                      <a:lnTo>
                        <a:pt x="32" y="42"/>
                      </a:lnTo>
                      <a:lnTo>
                        <a:pt x="32" y="42"/>
                      </a:lnTo>
                      <a:lnTo>
                        <a:pt x="30" y="42"/>
                      </a:lnTo>
                      <a:lnTo>
                        <a:pt x="30" y="42"/>
                      </a:lnTo>
                      <a:lnTo>
                        <a:pt x="30" y="42"/>
                      </a:lnTo>
                      <a:lnTo>
                        <a:pt x="28" y="42"/>
                      </a:lnTo>
                      <a:lnTo>
                        <a:pt x="28" y="42"/>
                      </a:lnTo>
                      <a:lnTo>
                        <a:pt x="28" y="42"/>
                      </a:lnTo>
                      <a:lnTo>
                        <a:pt x="26" y="42"/>
                      </a:lnTo>
                      <a:lnTo>
                        <a:pt x="26" y="42"/>
                      </a:lnTo>
                      <a:lnTo>
                        <a:pt x="26" y="42"/>
                      </a:lnTo>
                      <a:lnTo>
                        <a:pt x="25" y="42"/>
                      </a:lnTo>
                      <a:lnTo>
                        <a:pt x="25" y="40"/>
                      </a:lnTo>
                      <a:lnTo>
                        <a:pt x="25" y="40"/>
                      </a:lnTo>
                      <a:lnTo>
                        <a:pt x="25" y="40"/>
                      </a:lnTo>
                      <a:lnTo>
                        <a:pt x="23" y="40"/>
                      </a:lnTo>
                      <a:lnTo>
                        <a:pt x="23" y="38"/>
                      </a:lnTo>
                      <a:lnTo>
                        <a:pt x="23" y="38"/>
                      </a:lnTo>
                      <a:lnTo>
                        <a:pt x="23" y="38"/>
                      </a:lnTo>
                      <a:lnTo>
                        <a:pt x="23" y="36"/>
                      </a:lnTo>
                      <a:lnTo>
                        <a:pt x="23" y="36"/>
                      </a:lnTo>
                      <a:lnTo>
                        <a:pt x="23" y="36"/>
                      </a:lnTo>
                      <a:lnTo>
                        <a:pt x="21" y="36"/>
                      </a:lnTo>
                      <a:lnTo>
                        <a:pt x="21" y="34"/>
                      </a:lnTo>
                      <a:lnTo>
                        <a:pt x="21" y="34"/>
                      </a:lnTo>
                      <a:lnTo>
                        <a:pt x="21" y="34"/>
                      </a:lnTo>
                      <a:lnTo>
                        <a:pt x="21" y="34"/>
                      </a:lnTo>
                      <a:lnTo>
                        <a:pt x="21" y="34"/>
                      </a:lnTo>
                      <a:lnTo>
                        <a:pt x="19" y="34"/>
                      </a:lnTo>
                      <a:lnTo>
                        <a:pt x="19" y="32"/>
                      </a:lnTo>
                      <a:lnTo>
                        <a:pt x="19" y="32"/>
                      </a:lnTo>
                      <a:lnTo>
                        <a:pt x="19" y="32"/>
                      </a:lnTo>
                      <a:lnTo>
                        <a:pt x="17" y="32"/>
                      </a:lnTo>
                      <a:lnTo>
                        <a:pt x="17" y="32"/>
                      </a:lnTo>
                      <a:lnTo>
                        <a:pt x="17" y="30"/>
                      </a:lnTo>
                      <a:lnTo>
                        <a:pt x="17" y="30"/>
                      </a:lnTo>
                      <a:lnTo>
                        <a:pt x="17" y="30"/>
                      </a:lnTo>
                      <a:lnTo>
                        <a:pt x="15" y="30"/>
                      </a:lnTo>
                      <a:lnTo>
                        <a:pt x="15" y="28"/>
                      </a:lnTo>
                      <a:lnTo>
                        <a:pt x="15" y="28"/>
                      </a:lnTo>
                      <a:lnTo>
                        <a:pt x="15" y="28"/>
                      </a:lnTo>
                      <a:lnTo>
                        <a:pt x="15" y="28"/>
                      </a:lnTo>
                      <a:lnTo>
                        <a:pt x="15" y="26"/>
                      </a:lnTo>
                      <a:lnTo>
                        <a:pt x="13" y="26"/>
                      </a:lnTo>
                      <a:lnTo>
                        <a:pt x="13" y="26"/>
                      </a:lnTo>
                      <a:lnTo>
                        <a:pt x="13" y="26"/>
                      </a:lnTo>
                      <a:lnTo>
                        <a:pt x="13" y="26"/>
                      </a:lnTo>
                      <a:lnTo>
                        <a:pt x="11" y="26"/>
                      </a:lnTo>
                      <a:lnTo>
                        <a:pt x="11" y="24"/>
                      </a:lnTo>
                      <a:lnTo>
                        <a:pt x="11" y="24"/>
                      </a:lnTo>
                      <a:lnTo>
                        <a:pt x="11" y="24"/>
                      </a:lnTo>
                      <a:lnTo>
                        <a:pt x="11" y="24"/>
                      </a:lnTo>
                      <a:lnTo>
                        <a:pt x="11" y="23"/>
                      </a:lnTo>
                      <a:lnTo>
                        <a:pt x="9" y="23"/>
                      </a:lnTo>
                      <a:lnTo>
                        <a:pt x="9" y="23"/>
                      </a:lnTo>
                      <a:lnTo>
                        <a:pt x="9" y="23"/>
                      </a:lnTo>
                      <a:lnTo>
                        <a:pt x="9" y="23"/>
                      </a:lnTo>
                      <a:lnTo>
                        <a:pt x="9" y="21"/>
                      </a:lnTo>
                      <a:lnTo>
                        <a:pt x="9" y="21"/>
                      </a:lnTo>
                      <a:lnTo>
                        <a:pt x="7" y="21"/>
                      </a:lnTo>
                      <a:lnTo>
                        <a:pt x="7" y="19"/>
                      </a:lnTo>
                      <a:lnTo>
                        <a:pt x="7" y="19"/>
                      </a:lnTo>
                      <a:lnTo>
                        <a:pt x="7" y="19"/>
                      </a:lnTo>
                      <a:lnTo>
                        <a:pt x="5" y="19"/>
                      </a:lnTo>
                      <a:lnTo>
                        <a:pt x="5" y="19"/>
                      </a:lnTo>
                      <a:lnTo>
                        <a:pt x="5" y="17"/>
                      </a:lnTo>
                      <a:lnTo>
                        <a:pt x="5" y="17"/>
                      </a:lnTo>
                      <a:lnTo>
                        <a:pt x="5" y="17"/>
                      </a:lnTo>
                      <a:lnTo>
                        <a:pt x="5" y="15"/>
                      </a:lnTo>
                      <a:lnTo>
                        <a:pt x="5" y="15"/>
                      </a:lnTo>
                      <a:lnTo>
                        <a:pt x="5" y="13"/>
                      </a:lnTo>
                      <a:lnTo>
                        <a:pt x="5" y="13"/>
                      </a:lnTo>
                      <a:lnTo>
                        <a:pt x="5" y="13"/>
                      </a:lnTo>
                      <a:lnTo>
                        <a:pt x="3" y="13"/>
                      </a:lnTo>
                      <a:lnTo>
                        <a:pt x="3" y="11"/>
                      </a:lnTo>
                      <a:lnTo>
                        <a:pt x="3" y="11"/>
                      </a:lnTo>
                      <a:lnTo>
                        <a:pt x="3" y="11"/>
                      </a:lnTo>
                      <a:lnTo>
                        <a:pt x="3" y="11"/>
                      </a:lnTo>
                      <a:lnTo>
                        <a:pt x="3" y="9"/>
                      </a:lnTo>
                      <a:lnTo>
                        <a:pt x="2" y="9"/>
                      </a:lnTo>
                      <a:lnTo>
                        <a:pt x="2" y="9"/>
                      </a:lnTo>
                      <a:lnTo>
                        <a:pt x="3" y="9"/>
                      </a:lnTo>
                      <a:lnTo>
                        <a:pt x="3" y="7"/>
                      </a:lnTo>
                      <a:lnTo>
                        <a:pt x="3" y="7"/>
                      </a:lnTo>
                      <a:lnTo>
                        <a:pt x="3" y="5"/>
                      </a:lnTo>
                      <a:lnTo>
                        <a:pt x="3" y="5"/>
                      </a:lnTo>
                      <a:lnTo>
                        <a:pt x="3" y="3"/>
                      </a:lnTo>
                      <a:lnTo>
                        <a:pt x="2" y="3"/>
                      </a:lnTo>
                      <a:lnTo>
                        <a:pt x="2" y="3"/>
                      </a:lnTo>
                      <a:lnTo>
                        <a:pt x="2" y="3"/>
                      </a:lnTo>
                      <a:lnTo>
                        <a:pt x="2" y="3"/>
                      </a:lnTo>
                      <a:lnTo>
                        <a:pt x="2" y="3"/>
                      </a:lnTo>
                      <a:lnTo>
                        <a:pt x="2" y="1"/>
                      </a:lnTo>
                      <a:lnTo>
                        <a:pt x="0" y="1"/>
                      </a:lnTo>
                      <a:lnTo>
                        <a:pt x="0" y="1"/>
                      </a:lnTo>
                      <a:lnTo>
                        <a:pt x="0" y="0"/>
                      </a:lnTo>
                      <a:lnTo>
                        <a:pt x="2" y="0"/>
                      </a:lnTo>
                      <a:lnTo>
                        <a:pt x="2" y="0"/>
                      </a:lnTo>
                      <a:lnTo>
                        <a:pt x="2" y="0"/>
                      </a:lnTo>
                      <a:lnTo>
                        <a:pt x="2" y="1"/>
                      </a:lnTo>
                      <a:lnTo>
                        <a:pt x="3" y="1"/>
                      </a:lnTo>
                      <a:lnTo>
                        <a:pt x="3" y="1"/>
                      </a:lnTo>
                      <a:lnTo>
                        <a:pt x="3" y="3"/>
                      </a:lnTo>
                      <a:lnTo>
                        <a:pt x="3" y="3"/>
                      </a:lnTo>
                      <a:lnTo>
                        <a:pt x="5" y="3"/>
                      </a:lnTo>
                      <a:lnTo>
                        <a:pt x="5" y="1"/>
                      </a:lnTo>
                      <a:lnTo>
                        <a:pt x="5" y="1"/>
                      </a:lnTo>
                      <a:lnTo>
                        <a:pt x="5" y="1"/>
                      </a:lnTo>
                      <a:lnTo>
                        <a:pt x="5" y="1"/>
                      </a:lnTo>
                      <a:lnTo>
                        <a:pt x="7" y="1"/>
                      </a:lnTo>
                      <a:lnTo>
                        <a:pt x="7" y="1"/>
                      </a:lnTo>
                      <a:lnTo>
                        <a:pt x="9" y="1"/>
                      </a:lnTo>
                      <a:lnTo>
                        <a:pt x="9" y="1"/>
                      </a:lnTo>
                      <a:lnTo>
                        <a:pt x="9" y="1"/>
                      </a:lnTo>
                      <a:lnTo>
                        <a:pt x="9" y="1"/>
                      </a:lnTo>
                      <a:lnTo>
                        <a:pt x="9" y="1"/>
                      </a:lnTo>
                      <a:lnTo>
                        <a:pt x="11" y="1"/>
                      </a:lnTo>
                      <a:lnTo>
                        <a:pt x="11" y="1"/>
                      </a:lnTo>
                      <a:lnTo>
                        <a:pt x="11" y="1"/>
                      </a:lnTo>
                      <a:lnTo>
                        <a:pt x="11" y="1"/>
                      </a:lnTo>
                      <a:lnTo>
                        <a:pt x="11" y="3"/>
                      </a:lnTo>
                      <a:lnTo>
                        <a:pt x="13" y="3"/>
                      </a:lnTo>
                      <a:lnTo>
                        <a:pt x="13" y="3"/>
                      </a:lnTo>
                      <a:lnTo>
                        <a:pt x="15" y="3"/>
                      </a:lnTo>
                      <a:lnTo>
                        <a:pt x="15" y="3"/>
                      </a:lnTo>
                      <a:lnTo>
                        <a:pt x="15" y="3"/>
                      </a:lnTo>
                      <a:lnTo>
                        <a:pt x="15" y="3"/>
                      </a:lnTo>
                      <a:lnTo>
                        <a:pt x="15" y="3"/>
                      </a:lnTo>
                      <a:lnTo>
                        <a:pt x="15" y="5"/>
                      </a:lnTo>
                      <a:lnTo>
                        <a:pt x="17" y="5"/>
                      </a:lnTo>
                      <a:lnTo>
                        <a:pt x="17" y="5"/>
                      </a:lnTo>
                      <a:lnTo>
                        <a:pt x="17" y="5"/>
                      </a:lnTo>
                      <a:lnTo>
                        <a:pt x="17" y="7"/>
                      </a:lnTo>
                      <a:lnTo>
                        <a:pt x="17" y="7"/>
                      </a:lnTo>
                      <a:lnTo>
                        <a:pt x="19" y="7"/>
                      </a:lnTo>
                      <a:lnTo>
                        <a:pt x="19" y="7"/>
                      </a:lnTo>
                      <a:lnTo>
                        <a:pt x="19" y="7"/>
                      </a:lnTo>
                      <a:lnTo>
                        <a:pt x="19" y="9"/>
                      </a:lnTo>
                      <a:lnTo>
                        <a:pt x="21" y="9"/>
                      </a:lnTo>
                      <a:lnTo>
                        <a:pt x="21" y="9"/>
                      </a:lnTo>
                      <a:lnTo>
                        <a:pt x="21" y="9"/>
                      </a:lnTo>
                      <a:lnTo>
                        <a:pt x="23" y="9"/>
                      </a:lnTo>
                      <a:lnTo>
                        <a:pt x="23" y="9"/>
                      </a:lnTo>
                      <a:lnTo>
                        <a:pt x="23" y="9"/>
                      </a:lnTo>
                      <a:lnTo>
                        <a:pt x="23" y="9"/>
                      </a:lnTo>
                      <a:lnTo>
                        <a:pt x="25" y="9"/>
                      </a:lnTo>
                      <a:lnTo>
                        <a:pt x="25" y="9"/>
                      </a:lnTo>
                      <a:lnTo>
                        <a:pt x="26" y="9"/>
                      </a:lnTo>
                      <a:lnTo>
                        <a:pt x="26" y="11"/>
                      </a:lnTo>
                      <a:lnTo>
                        <a:pt x="26" y="11"/>
                      </a:lnTo>
                      <a:lnTo>
                        <a:pt x="26" y="9"/>
                      </a:lnTo>
                      <a:lnTo>
                        <a:pt x="26" y="9"/>
                      </a:lnTo>
                      <a:lnTo>
                        <a:pt x="28" y="9"/>
                      </a:lnTo>
                      <a:lnTo>
                        <a:pt x="28" y="9"/>
                      </a:lnTo>
                      <a:lnTo>
                        <a:pt x="28" y="9"/>
                      </a:lnTo>
                      <a:lnTo>
                        <a:pt x="28" y="9"/>
                      </a:lnTo>
                      <a:lnTo>
                        <a:pt x="30" y="9"/>
                      </a:lnTo>
                      <a:lnTo>
                        <a:pt x="30" y="9"/>
                      </a:lnTo>
                      <a:lnTo>
                        <a:pt x="32" y="9"/>
                      </a:lnTo>
                      <a:lnTo>
                        <a:pt x="32" y="9"/>
                      </a:lnTo>
                      <a:lnTo>
                        <a:pt x="32" y="9"/>
                      </a:lnTo>
                      <a:lnTo>
                        <a:pt x="34" y="9"/>
                      </a:lnTo>
                      <a:lnTo>
                        <a:pt x="34" y="9"/>
                      </a:lnTo>
                      <a:lnTo>
                        <a:pt x="36" y="9"/>
                      </a:lnTo>
                      <a:lnTo>
                        <a:pt x="36" y="9"/>
                      </a:lnTo>
                      <a:lnTo>
                        <a:pt x="36" y="9"/>
                      </a:lnTo>
                      <a:lnTo>
                        <a:pt x="36" y="9"/>
                      </a:lnTo>
                      <a:lnTo>
                        <a:pt x="38" y="9"/>
                      </a:lnTo>
                      <a:lnTo>
                        <a:pt x="38" y="11"/>
                      </a:lnTo>
                      <a:lnTo>
                        <a:pt x="38" y="11"/>
                      </a:lnTo>
                      <a:lnTo>
                        <a:pt x="38" y="11"/>
                      </a:lnTo>
                      <a:lnTo>
                        <a:pt x="38" y="11"/>
                      </a:lnTo>
                      <a:lnTo>
                        <a:pt x="38" y="11"/>
                      </a:lnTo>
                      <a:lnTo>
                        <a:pt x="40" y="11"/>
                      </a:lnTo>
                      <a:lnTo>
                        <a:pt x="40" y="11"/>
                      </a:lnTo>
                      <a:lnTo>
                        <a:pt x="42" y="11"/>
                      </a:lnTo>
                      <a:lnTo>
                        <a:pt x="42" y="9"/>
                      </a:lnTo>
                      <a:lnTo>
                        <a:pt x="42" y="9"/>
                      </a:lnTo>
                      <a:lnTo>
                        <a:pt x="42" y="9"/>
                      </a:lnTo>
                      <a:lnTo>
                        <a:pt x="44" y="9"/>
                      </a:lnTo>
                      <a:lnTo>
                        <a:pt x="44" y="9"/>
                      </a:lnTo>
                      <a:lnTo>
                        <a:pt x="44" y="9"/>
                      </a:lnTo>
                      <a:lnTo>
                        <a:pt x="44" y="11"/>
                      </a:lnTo>
                      <a:lnTo>
                        <a:pt x="44" y="11"/>
                      </a:lnTo>
                      <a:lnTo>
                        <a:pt x="46" y="11"/>
                      </a:lnTo>
                      <a:lnTo>
                        <a:pt x="46" y="11"/>
                      </a:lnTo>
                      <a:lnTo>
                        <a:pt x="46" y="11"/>
                      </a:lnTo>
                      <a:lnTo>
                        <a:pt x="46" y="13"/>
                      </a:lnTo>
                      <a:lnTo>
                        <a:pt x="47" y="13"/>
                      </a:lnTo>
                      <a:lnTo>
                        <a:pt x="47" y="13"/>
                      </a:lnTo>
                      <a:lnTo>
                        <a:pt x="47" y="13"/>
                      </a:lnTo>
                      <a:lnTo>
                        <a:pt x="47" y="15"/>
                      </a:lnTo>
                      <a:lnTo>
                        <a:pt x="47" y="15"/>
                      </a:lnTo>
                      <a:lnTo>
                        <a:pt x="47" y="15"/>
                      </a:lnTo>
                      <a:lnTo>
                        <a:pt x="49" y="15"/>
                      </a:lnTo>
                      <a:lnTo>
                        <a:pt x="49" y="17"/>
                      </a:lnTo>
                      <a:lnTo>
                        <a:pt x="49" y="17"/>
                      </a:lnTo>
                      <a:lnTo>
                        <a:pt x="49" y="17"/>
                      </a:lnTo>
                      <a:lnTo>
                        <a:pt x="49" y="17"/>
                      </a:lnTo>
                      <a:lnTo>
                        <a:pt x="51" y="17"/>
                      </a:lnTo>
                      <a:lnTo>
                        <a:pt x="51" y="19"/>
                      </a:lnTo>
                      <a:lnTo>
                        <a:pt x="51" y="19"/>
                      </a:lnTo>
                      <a:lnTo>
                        <a:pt x="51" y="19"/>
                      </a:lnTo>
                      <a:lnTo>
                        <a:pt x="51" y="19"/>
                      </a:lnTo>
                      <a:lnTo>
                        <a:pt x="51" y="21"/>
                      </a:lnTo>
                      <a:lnTo>
                        <a:pt x="51" y="21"/>
                      </a:lnTo>
                      <a:lnTo>
                        <a:pt x="53" y="21"/>
                      </a:lnTo>
                      <a:lnTo>
                        <a:pt x="53" y="23"/>
                      </a:lnTo>
                      <a:lnTo>
                        <a:pt x="53" y="23"/>
                      </a:lnTo>
                      <a:lnTo>
                        <a:pt x="53" y="23"/>
                      </a:lnTo>
                      <a:lnTo>
                        <a:pt x="53" y="24"/>
                      </a:lnTo>
                      <a:lnTo>
                        <a:pt x="53" y="24"/>
                      </a:lnTo>
                      <a:lnTo>
                        <a:pt x="55" y="24"/>
                      </a:lnTo>
                      <a:lnTo>
                        <a:pt x="55" y="24"/>
                      </a:lnTo>
                      <a:lnTo>
                        <a:pt x="55" y="24"/>
                      </a:lnTo>
                      <a:lnTo>
                        <a:pt x="55" y="24"/>
                      </a:lnTo>
                      <a:lnTo>
                        <a:pt x="55" y="26"/>
                      </a:lnTo>
                      <a:lnTo>
                        <a:pt x="57" y="26"/>
                      </a:lnTo>
                      <a:lnTo>
                        <a:pt x="57" y="26"/>
                      </a:lnTo>
                      <a:lnTo>
                        <a:pt x="57" y="26"/>
                      </a:lnTo>
                      <a:lnTo>
                        <a:pt x="57" y="28"/>
                      </a:lnTo>
                      <a:lnTo>
                        <a:pt x="57" y="28"/>
                      </a:lnTo>
                      <a:lnTo>
                        <a:pt x="57" y="30"/>
                      </a:lnTo>
                      <a:lnTo>
                        <a:pt x="55" y="30"/>
                      </a:lnTo>
                      <a:lnTo>
                        <a:pt x="55" y="30"/>
                      </a:lnTo>
                      <a:lnTo>
                        <a:pt x="57" y="30"/>
                      </a:lnTo>
                      <a:lnTo>
                        <a:pt x="57" y="32"/>
                      </a:lnTo>
                      <a:lnTo>
                        <a:pt x="57" y="32"/>
                      </a:lnTo>
                      <a:lnTo>
                        <a:pt x="57" y="32"/>
                      </a:lnTo>
                      <a:lnTo>
                        <a:pt x="57" y="34"/>
                      </a:lnTo>
                      <a:lnTo>
                        <a:pt x="59" y="34"/>
                      </a:lnTo>
                      <a:lnTo>
                        <a:pt x="59" y="34"/>
                      </a:lnTo>
                      <a:lnTo>
                        <a:pt x="59" y="34"/>
                      </a:lnTo>
                      <a:lnTo>
                        <a:pt x="59" y="34"/>
                      </a:lnTo>
                      <a:lnTo>
                        <a:pt x="61" y="34"/>
                      </a:lnTo>
                      <a:lnTo>
                        <a:pt x="61" y="34"/>
                      </a:lnTo>
                      <a:lnTo>
                        <a:pt x="61" y="34"/>
                      </a:lnTo>
                      <a:lnTo>
                        <a:pt x="61" y="34"/>
                      </a:lnTo>
                      <a:lnTo>
                        <a:pt x="61" y="36"/>
                      </a:lnTo>
                      <a:lnTo>
                        <a:pt x="63" y="36"/>
                      </a:lnTo>
                      <a:lnTo>
                        <a:pt x="63" y="36"/>
                      </a:lnTo>
                      <a:lnTo>
                        <a:pt x="63" y="36"/>
                      </a:lnTo>
                      <a:lnTo>
                        <a:pt x="65" y="36"/>
                      </a:lnTo>
                      <a:lnTo>
                        <a:pt x="65" y="38"/>
                      </a:lnTo>
                      <a:lnTo>
                        <a:pt x="65" y="38"/>
                      </a:lnTo>
                      <a:lnTo>
                        <a:pt x="65" y="38"/>
                      </a:lnTo>
                      <a:lnTo>
                        <a:pt x="65" y="40"/>
                      </a:lnTo>
                      <a:lnTo>
                        <a:pt x="65" y="40"/>
                      </a:lnTo>
                      <a:lnTo>
                        <a:pt x="65" y="40"/>
                      </a:lnTo>
                      <a:lnTo>
                        <a:pt x="67" y="40"/>
                      </a:lnTo>
                      <a:lnTo>
                        <a:pt x="67" y="42"/>
                      </a:lnTo>
                      <a:lnTo>
                        <a:pt x="67" y="42"/>
                      </a:lnTo>
                      <a:lnTo>
                        <a:pt x="69" y="42"/>
                      </a:lnTo>
                      <a:lnTo>
                        <a:pt x="69" y="42"/>
                      </a:lnTo>
                      <a:lnTo>
                        <a:pt x="69" y="42"/>
                      </a:lnTo>
                      <a:lnTo>
                        <a:pt x="69" y="42"/>
                      </a:lnTo>
                      <a:lnTo>
                        <a:pt x="70" y="42"/>
                      </a:lnTo>
                      <a:lnTo>
                        <a:pt x="70" y="42"/>
                      </a:lnTo>
                      <a:lnTo>
                        <a:pt x="70" y="44"/>
                      </a:lnTo>
                      <a:lnTo>
                        <a:pt x="70" y="44"/>
                      </a:lnTo>
                      <a:lnTo>
                        <a:pt x="70" y="44"/>
                      </a:lnTo>
                      <a:lnTo>
                        <a:pt x="72" y="44"/>
                      </a:lnTo>
                      <a:lnTo>
                        <a:pt x="72" y="44"/>
                      </a:lnTo>
                      <a:lnTo>
                        <a:pt x="72" y="44"/>
                      </a:lnTo>
                      <a:lnTo>
                        <a:pt x="74" y="44"/>
                      </a:lnTo>
                      <a:lnTo>
                        <a:pt x="74" y="44"/>
                      </a:lnTo>
                      <a:lnTo>
                        <a:pt x="74" y="46"/>
                      </a:lnTo>
                      <a:lnTo>
                        <a:pt x="74" y="46"/>
                      </a:lnTo>
                      <a:lnTo>
                        <a:pt x="74" y="46"/>
                      </a:lnTo>
                      <a:lnTo>
                        <a:pt x="76" y="46"/>
                      </a:lnTo>
                      <a:lnTo>
                        <a:pt x="76" y="47"/>
                      </a:lnTo>
                      <a:lnTo>
                        <a:pt x="76" y="47"/>
                      </a:lnTo>
                      <a:lnTo>
                        <a:pt x="76" y="47"/>
                      </a:lnTo>
                      <a:lnTo>
                        <a:pt x="76" y="47"/>
                      </a:lnTo>
                      <a:lnTo>
                        <a:pt x="78" y="47"/>
                      </a:lnTo>
                      <a:lnTo>
                        <a:pt x="78" y="49"/>
                      </a:lnTo>
                      <a:lnTo>
                        <a:pt x="78" y="49"/>
                      </a:lnTo>
                      <a:lnTo>
                        <a:pt x="78" y="49"/>
                      </a:lnTo>
                      <a:lnTo>
                        <a:pt x="80" y="49"/>
                      </a:lnTo>
                      <a:lnTo>
                        <a:pt x="80" y="51"/>
                      </a:lnTo>
                      <a:lnTo>
                        <a:pt x="80" y="51"/>
                      </a:lnTo>
                      <a:lnTo>
                        <a:pt x="80" y="51"/>
                      </a:lnTo>
                      <a:lnTo>
                        <a:pt x="82" y="51"/>
                      </a:lnTo>
                      <a:lnTo>
                        <a:pt x="82" y="51"/>
                      </a:lnTo>
                      <a:lnTo>
                        <a:pt x="82" y="51"/>
                      </a:lnTo>
                      <a:lnTo>
                        <a:pt x="82" y="51"/>
                      </a:lnTo>
                      <a:lnTo>
                        <a:pt x="82" y="51"/>
                      </a:lnTo>
                      <a:lnTo>
                        <a:pt x="82" y="53"/>
                      </a:lnTo>
                      <a:lnTo>
                        <a:pt x="84" y="53"/>
                      </a:lnTo>
                      <a:lnTo>
                        <a:pt x="84" y="53"/>
                      </a:lnTo>
                      <a:lnTo>
                        <a:pt x="84" y="53"/>
                      </a:lnTo>
                      <a:lnTo>
                        <a:pt x="84" y="55"/>
                      </a:lnTo>
                      <a:lnTo>
                        <a:pt x="86" y="55"/>
                      </a:lnTo>
                      <a:lnTo>
                        <a:pt x="86" y="55"/>
                      </a:lnTo>
                      <a:lnTo>
                        <a:pt x="86" y="55"/>
                      </a:lnTo>
                      <a:lnTo>
                        <a:pt x="86" y="57"/>
                      </a:lnTo>
                      <a:lnTo>
                        <a:pt x="86" y="57"/>
                      </a:lnTo>
                      <a:lnTo>
                        <a:pt x="86" y="57"/>
                      </a:lnTo>
                      <a:lnTo>
                        <a:pt x="86" y="59"/>
                      </a:lnTo>
                      <a:lnTo>
                        <a:pt x="86" y="59"/>
                      </a:lnTo>
                      <a:lnTo>
                        <a:pt x="86" y="59"/>
                      </a:lnTo>
                      <a:lnTo>
                        <a:pt x="86" y="61"/>
                      </a:lnTo>
                      <a:lnTo>
                        <a:pt x="88" y="61"/>
                      </a:lnTo>
                      <a:lnTo>
                        <a:pt x="88" y="61"/>
                      </a:lnTo>
                      <a:lnTo>
                        <a:pt x="88" y="61"/>
                      </a:lnTo>
                      <a:lnTo>
                        <a:pt x="88" y="61"/>
                      </a:lnTo>
                      <a:lnTo>
                        <a:pt x="90" y="61"/>
                      </a:lnTo>
                      <a:lnTo>
                        <a:pt x="90" y="61"/>
                      </a:lnTo>
                      <a:lnTo>
                        <a:pt x="91" y="61"/>
                      </a:lnTo>
                      <a:lnTo>
                        <a:pt x="91" y="63"/>
                      </a:lnTo>
                      <a:lnTo>
                        <a:pt x="91" y="63"/>
                      </a:lnTo>
                      <a:lnTo>
                        <a:pt x="91" y="63"/>
                      </a:lnTo>
                      <a:lnTo>
                        <a:pt x="91" y="65"/>
                      </a:lnTo>
                      <a:lnTo>
                        <a:pt x="91" y="65"/>
                      </a:lnTo>
                      <a:lnTo>
                        <a:pt x="91" y="65"/>
                      </a:lnTo>
                      <a:lnTo>
                        <a:pt x="91" y="67"/>
                      </a:lnTo>
                      <a:lnTo>
                        <a:pt x="93" y="67"/>
                      </a:lnTo>
                      <a:lnTo>
                        <a:pt x="93" y="67"/>
                      </a:lnTo>
                      <a:lnTo>
                        <a:pt x="93" y="67"/>
                      </a:lnTo>
                      <a:lnTo>
                        <a:pt x="93" y="69"/>
                      </a:lnTo>
                      <a:lnTo>
                        <a:pt x="93" y="69"/>
                      </a:lnTo>
                      <a:lnTo>
                        <a:pt x="93" y="69"/>
                      </a:lnTo>
                      <a:lnTo>
                        <a:pt x="95" y="69"/>
                      </a:lnTo>
                      <a:lnTo>
                        <a:pt x="95" y="70"/>
                      </a:lnTo>
                      <a:lnTo>
                        <a:pt x="95" y="70"/>
                      </a:lnTo>
                      <a:lnTo>
                        <a:pt x="95" y="70"/>
                      </a:lnTo>
                      <a:lnTo>
                        <a:pt x="95" y="70"/>
                      </a:lnTo>
                      <a:lnTo>
                        <a:pt x="95" y="72"/>
                      </a:lnTo>
                      <a:lnTo>
                        <a:pt x="97" y="72"/>
                      </a:lnTo>
                      <a:lnTo>
                        <a:pt x="97" y="72"/>
                      </a:lnTo>
                      <a:lnTo>
                        <a:pt x="97" y="72"/>
                      </a:lnTo>
                      <a:lnTo>
                        <a:pt x="97" y="72"/>
                      </a:lnTo>
                      <a:lnTo>
                        <a:pt x="97" y="70"/>
                      </a:lnTo>
                      <a:lnTo>
                        <a:pt x="97" y="70"/>
                      </a:lnTo>
                      <a:lnTo>
                        <a:pt x="97" y="72"/>
                      </a:lnTo>
                      <a:lnTo>
                        <a:pt x="99" y="72"/>
                      </a:lnTo>
                      <a:lnTo>
                        <a:pt x="99" y="70"/>
                      </a:lnTo>
                      <a:lnTo>
                        <a:pt x="99" y="70"/>
                      </a:lnTo>
                      <a:lnTo>
                        <a:pt x="99" y="70"/>
                      </a:lnTo>
                      <a:lnTo>
                        <a:pt x="101" y="70"/>
                      </a:lnTo>
                      <a:lnTo>
                        <a:pt x="101" y="70"/>
                      </a:lnTo>
                      <a:lnTo>
                        <a:pt x="101" y="70"/>
                      </a:lnTo>
                      <a:lnTo>
                        <a:pt x="101" y="69"/>
                      </a:lnTo>
                      <a:lnTo>
                        <a:pt x="103" y="69"/>
                      </a:lnTo>
                      <a:lnTo>
                        <a:pt x="103" y="69"/>
                      </a:lnTo>
                      <a:lnTo>
                        <a:pt x="103" y="69"/>
                      </a:lnTo>
                      <a:lnTo>
                        <a:pt x="105" y="69"/>
                      </a:lnTo>
                      <a:lnTo>
                        <a:pt x="105" y="69"/>
                      </a:lnTo>
                      <a:lnTo>
                        <a:pt x="105" y="70"/>
                      </a:lnTo>
                      <a:lnTo>
                        <a:pt x="105" y="70"/>
                      </a:lnTo>
                      <a:lnTo>
                        <a:pt x="107" y="70"/>
                      </a:lnTo>
                      <a:lnTo>
                        <a:pt x="107" y="72"/>
                      </a:lnTo>
                      <a:lnTo>
                        <a:pt x="107" y="72"/>
                      </a:lnTo>
                      <a:lnTo>
                        <a:pt x="107" y="72"/>
                      </a:lnTo>
                      <a:lnTo>
                        <a:pt x="107" y="72"/>
                      </a:lnTo>
                      <a:lnTo>
                        <a:pt x="107" y="74"/>
                      </a:lnTo>
                      <a:lnTo>
                        <a:pt x="109" y="74"/>
                      </a:lnTo>
                      <a:lnTo>
                        <a:pt x="109" y="74"/>
                      </a:lnTo>
                      <a:lnTo>
                        <a:pt x="109" y="74"/>
                      </a:lnTo>
                      <a:lnTo>
                        <a:pt x="109" y="74"/>
                      </a:lnTo>
                      <a:lnTo>
                        <a:pt x="109" y="74"/>
                      </a:lnTo>
                      <a:lnTo>
                        <a:pt x="109" y="76"/>
                      </a:lnTo>
                      <a:lnTo>
                        <a:pt x="109" y="76"/>
                      </a:lnTo>
                      <a:lnTo>
                        <a:pt x="109" y="78"/>
                      </a:lnTo>
                      <a:lnTo>
                        <a:pt x="111" y="78"/>
                      </a:lnTo>
                      <a:lnTo>
                        <a:pt x="111" y="76"/>
                      </a:lnTo>
                      <a:lnTo>
                        <a:pt x="111" y="76"/>
                      </a:lnTo>
                      <a:lnTo>
                        <a:pt x="111" y="74"/>
                      </a:lnTo>
                      <a:lnTo>
                        <a:pt x="111" y="74"/>
                      </a:lnTo>
                      <a:lnTo>
                        <a:pt x="111" y="74"/>
                      </a:lnTo>
                      <a:lnTo>
                        <a:pt x="113" y="74"/>
                      </a:lnTo>
                      <a:lnTo>
                        <a:pt x="113" y="74"/>
                      </a:lnTo>
                      <a:lnTo>
                        <a:pt x="113" y="74"/>
                      </a:lnTo>
                      <a:lnTo>
                        <a:pt x="113" y="74"/>
                      </a:lnTo>
                      <a:lnTo>
                        <a:pt x="114" y="74"/>
                      </a:lnTo>
                      <a:lnTo>
                        <a:pt x="114" y="72"/>
                      </a:lnTo>
                      <a:lnTo>
                        <a:pt x="114" y="72"/>
                      </a:lnTo>
                      <a:lnTo>
                        <a:pt x="114" y="72"/>
                      </a:lnTo>
                      <a:lnTo>
                        <a:pt x="114" y="74"/>
                      </a:lnTo>
                      <a:lnTo>
                        <a:pt x="116" y="74"/>
                      </a:lnTo>
                      <a:lnTo>
                        <a:pt x="116" y="74"/>
                      </a:lnTo>
                      <a:lnTo>
                        <a:pt x="116" y="74"/>
                      </a:lnTo>
                      <a:lnTo>
                        <a:pt x="116" y="74"/>
                      </a:lnTo>
                      <a:lnTo>
                        <a:pt x="118" y="74"/>
                      </a:lnTo>
                      <a:lnTo>
                        <a:pt x="118" y="76"/>
                      </a:lnTo>
                      <a:lnTo>
                        <a:pt x="118" y="76"/>
                      </a:lnTo>
                      <a:lnTo>
                        <a:pt x="118" y="78"/>
                      </a:lnTo>
                      <a:lnTo>
                        <a:pt x="118" y="78"/>
                      </a:lnTo>
                      <a:lnTo>
                        <a:pt x="116" y="78"/>
                      </a:lnTo>
                      <a:lnTo>
                        <a:pt x="116" y="80"/>
                      </a:lnTo>
                      <a:lnTo>
                        <a:pt x="116" y="80"/>
                      </a:lnTo>
                      <a:lnTo>
                        <a:pt x="116" y="82"/>
                      </a:lnTo>
                      <a:lnTo>
                        <a:pt x="116" y="82"/>
                      </a:lnTo>
                      <a:lnTo>
                        <a:pt x="116" y="82"/>
                      </a:lnTo>
                      <a:lnTo>
                        <a:pt x="116" y="82"/>
                      </a:lnTo>
                      <a:lnTo>
                        <a:pt x="118" y="82"/>
                      </a:lnTo>
                      <a:lnTo>
                        <a:pt x="118" y="82"/>
                      </a:lnTo>
                      <a:lnTo>
                        <a:pt x="118" y="82"/>
                      </a:lnTo>
                      <a:lnTo>
                        <a:pt x="118" y="84"/>
                      </a:lnTo>
                      <a:lnTo>
                        <a:pt x="118" y="84"/>
                      </a:lnTo>
                      <a:lnTo>
                        <a:pt x="118" y="84"/>
                      </a:lnTo>
                      <a:lnTo>
                        <a:pt x="120" y="84"/>
                      </a:lnTo>
                      <a:lnTo>
                        <a:pt x="120" y="86"/>
                      </a:lnTo>
                      <a:lnTo>
                        <a:pt x="120" y="86"/>
                      </a:lnTo>
                      <a:lnTo>
                        <a:pt x="122" y="86"/>
                      </a:lnTo>
                      <a:lnTo>
                        <a:pt x="122" y="84"/>
                      </a:lnTo>
                      <a:lnTo>
                        <a:pt x="120" y="84"/>
                      </a:lnTo>
                      <a:lnTo>
                        <a:pt x="120" y="84"/>
                      </a:lnTo>
                      <a:lnTo>
                        <a:pt x="122" y="84"/>
                      </a:lnTo>
                      <a:lnTo>
                        <a:pt x="122" y="84"/>
                      </a:lnTo>
                      <a:lnTo>
                        <a:pt x="122" y="84"/>
                      </a:lnTo>
                      <a:lnTo>
                        <a:pt x="124" y="84"/>
                      </a:lnTo>
                      <a:lnTo>
                        <a:pt x="124" y="84"/>
                      </a:lnTo>
                      <a:lnTo>
                        <a:pt x="124" y="84"/>
                      </a:lnTo>
                      <a:lnTo>
                        <a:pt x="124" y="84"/>
                      </a:lnTo>
                      <a:lnTo>
                        <a:pt x="126" y="84"/>
                      </a:lnTo>
                      <a:lnTo>
                        <a:pt x="126" y="84"/>
                      </a:lnTo>
                      <a:lnTo>
                        <a:pt x="128" y="84"/>
                      </a:lnTo>
                      <a:lnTo>
                        <a:pt x="128" y="84"/>
                      </a:lnTo>
                      <a:lnTo>
                        <a:pt x="128" y="84"/>
                      </a:lnTo>
                      <a:lnTo>
                        <a:pt x="128" y="86"/>
                      </a:lnTo>
                      <a:lnTo>
                        <a:pt x="130" y="86"/>
                      </a:lnTo>
                      <a:lnTo>
                        <a:pt x="130" y="86"/>
                      </a:lnTo>
                      <a:lnTo>
                        <a:pt x="130" y="86"/>
                      </a:lnTo>
                      <a:lnTo>
                        <a:pt x="130" y="88"/>
                      </a:lnTo>
                      <a:lnTo>
                        <a:pt x="130" y="88"/>
                      </a:lnTo>
                      <a:lnTo>
                        <a:pt x="130" y="90"/>
                      </a:lnTo>
                      <a:lnTo>
                        <a:pt x="130" y="90"/>
                      </a:lnTo>
                      <a:lnTo>
                        <a:pt x="130" y="92"/>
                      </a:lnTo>
                      <a:lnTo>
                        <a:pt x="130" y="92"/>
                      </a:lnTo>
                      <a:lnTo>
                        <a:pt x="130" y="92"/>
                      </a:lnTo>
                      <a:lnTo>
                        <a:pt x="130" y="92"/>
                      </a:lnTo>
                      <a:lnTo>
                        <a:pt x="130" y="92"/>
                      </a:lnTo>
                      <a:lnTo>
                        <a:pt x="130" y="93"/>
                      </a:lnTo>
                      <a:lnTo>
                        <a:pt x="130" y="93"/>
                      </a:lnTo>
                      <a:lnTo>
                        <a:pt x="130" y="93"/>
                      </a:lnTo>
                      <a:lnTo>
                        <a:pt x="132" y="93"/>
                      </a:lnTo>
                      <a:lnTo>
                        <a:pt x="132" y="95"/>
                      </a:lnTo>
                      <a:lnTo>
                        <a:pt x="132" y="95"/>
                      </a:lnTo>
                      <a:lnTo>
                        <a:pt x="132" y="93"/>
                      </a:lnTo>
                      <a:lnTo>
                        <a:pt x="134" y="93"/>
                      </a:lnTo>
                      <a:lnTo>
                        <a:pt x="134" y="93"/>
                      </a:lnTo>
                      <a:lnTo>
                        <a:pt x="134" y="93"/>
                      </a:lnTo>
                      <a:lnTo>
                        <a:pt x="134" y="93"/>
                      </a:lnTo>
                      <a:lnTo>
                        <a:pt x="135" y="93"/>
                      </a:lnTo>
                      <a:lnTo>
                        <a:pt x="135" y="93"/>
                      </a:lnTo>
                      <a:lnTo>
                        <a:pt x="135" y="93"/>
                      </a:lnTo>
                      <a:lnTo>
                        <a:pt x="137" y="93"/>
                      </a:lnTo>
                      <a:lnTo>
                        <a:pt x="137" y="93"/>
                      </a:lnTo>
                      <a:lnTo>
                        <a:pt x="137" y="93"/>
                      </a:lnTo>
                      <a:lnTo>
                        <a:pt x="139" y="93"/>
                      </a:lnTo>
                      <a:lnTo>
                        <a:pt x="139" y="95"/>
                      </a:lnTo>
                      <a:lnTo>
                        <a:pt x="139" y="95"/>
                      </a:lnTo>
                      <a:lnTo>
                        <a:pt x="139" y="95"/>
                      </a:lnTo>
                      <a:lnTo>
                        <a:pt x="139" y="95"/>
                      </a:lnTo>
                      <a:lnTo>
                        <a:pt x="139" y="97"/>
                      </a:lnTo>
                      <a:lnTo>
                        <a:pt x="141" y="97"/>
                      </a:lnTo>
                      <a:lnTo>
                        <a:pt x="141" y="97"/>
                      </a:lnTo>
                      <a:lnTo>
                        <a:pt x="141" y="97"/>
                      </a:lnTo>
                      <a:lnTo>
                        <a:pt x="141" y="99"/>
                      </a:lnTo>
                      <a:lnTo>
                        <a:pt x="141" y="99"/>
                      </a:lnTo>
                      <a:lnTo>
                        <a:pt x="141" y="99"/>
                      </a:lnTo>
                      <a:lnTo>
                        <a:pt x="141" y="101"/>
                      </a:lnTo>
                      <a:lnTo>
                        <a:pt x="141" y="101"/>
                      </a:lnTo>
                      <a:lnTo>
                        <a:pt x="141" y="101"/>
                      </a:lnTo>
                      <a:lnTo>
                        <a:pt x="141" y="103"/>
                      </a:lnTo>
                      <a:lnTo>
                        <a:pt x="141" y="103"/>
                      </a:lnTo>
                      <a:lnTo>
                        <a:pt x="141" y="103"/>
                      </a:lnTo>
                      <a:lnTo>
                        <a:pt x="141" y="101"/>
                      </a:lnTo>
                      <a:lnTo>
                        <a:pt x="143" y="101"/>
                      </a:lnTo>
                      <a:lnTo>
                        <a:pt x="143" y="103"/>
                      </a:lnTo>
                      <a:lnTo>
                        <a:pt x="143" y="103"/>
                      </a:lnTo>
                      <a:lnTo>
                        <a:pt x="143" y="103"/>
                      </a:lnTo>
                      <a:lnTo>
                        <a:pt x="145" y="103"/>
                      </a:lnTo>
                      <a:lnTo>
                        <a:pt x="145" y="103"/>
                      </a:lnTo>
                      <a:lnTo>
                        <a:pt x="145" y="101"/>
                      </a:lnTo>
                      <a:lnTo>
                        <a:pt x="145" y="101"/>
                      </a:lnTo>
                      <a:lnTo>
                        <a:pt x="145" y="99"/>
                      </a:lnTo>
                      <a:lnTo>
                        <a:pt x="145" y="99"/>
                      </a:lnTo>
                      <a:lnTo>
                        <a:pt x="143" y="99"/>
                      </a:lnTo>
                      <a:lnTo>
                        <a:pt x="143" y="99"/>
                      </a:lnTo>
                      <a:lnTo>
                        <a:pt x="143" y="97"/>
                      </a:lnTo>
                      <a:lnTo>
                        <a:pt x="143" y="97"/>
                      </a:lnTo>
                      <a:lnTo>
                        <a:pt x="143" y="95"/>
                      </a:lnTo>
                      <a:lnTo>
                        <a:pt x="143" y="95"/>
                      </a:lnTo>
                      <a:lnTo>
                        <a:pt x="143" y="95"/>
                      </a:lnTo>
                      <a:lnTo>
                        <a:pt x="143" y="93"/>
                      </a:lnTo>
                      <a:lnTo>
                        <a:pt x="143" y="93"/>
                      </a:lnTo>
                      <a:lnTo>
                        <a:pt x="143" y="93"/>
                      </a:lnTo>
                      <a:lnTo>
                        <a:pt x="145" y="93"/>
                      </a:lnTo>
                      <a:lnTo>
                        <a:pt x="145" y="93"/>
                      </a:lnTo>
                      <a:lnTo>
                        <a:pt x="145" y="93"/>
                      </a:lnTo>
                      <a:lnTo>
                        <a:pt x="145" y="93"/>
                      </a:lnTo>
                      <a:lnTo>
                        <a:pt x="145" y="95"/>
                      </a:lnTo>
                      <a:lnTo>
                        <a:pt x="147" y="95"/>
                      </a:lnTo>
                      <a:lnTo>
                        <a:pt x="147" y="95"/>
                      </a:lnTo>
                      <a:lnTo>
                        <a:pt x="147" y="97"/>
                      </a:lnTo>
                      <a:lnTo>
                        <a:pt x="147" y="97"/>
                      </a:lnTo>
                      <a:lnTo>
                        <a:pt x="147" y="97"/>
                      </a:lnTo>
                      <a:lnTo>
                        <a:pt x="147" y="97"/>
                      </a:lnTo>
                      <a:lnTo>
                        <a:pt x="147" y="99"/>
                      </a:lnTo>
                      <a:lnTo>
                        <a:pt x="147" y="99"/>
                      </a:lnTo>
                      <a:lnTo>
                        <a:pt x="147" y="99"/>
                      </a:lnTo>
                      <a:lnTo>
                        <a:pt x="149" y="99"/>
                      </a:lnTo>
                      <a:lnTo>
                        <a:pt x="149" y="99"/>
                      </a:lnTo>
                      <a:lnTo>
                        <a:pt x="149" y="99"/>
                      </a:lnTo>
                      <a:lnTo>
                        <a:pt x="149" y="99"/>
                      </a:lnTo>
                      <a:lnTo>
                        <a:pt x="151" y="99"/>
                      </a:lnTo>
                      <a:lnTo>
                        <a:pt x="151" y="99"/>
                      </a:lnTo>
                      <a:lnTo>
                        <a:pt x="151" y="99"/>
                      </a:lnTo>
                      <a:lnTo>
                        <a:pt x="151" y="97"/>
                      </a:lnTo>
                      <a:lnTo>
                        <a:pt x="151" y="97"/>
                      </a:lnTo>
                      <a:lnTo>
                        <a:pt x="151" y="95"/>
                      </a:lnTo>
                      <a:lnTo>
                        <a:pt x="151" y="95"/>
                      </a:lnTo>
                      <a:lnTo>
                        <a:pt x="153" y="95"/>
                      </a:lnTo>
                      <a:lnTo>
                        <a:pt x="153" y="93"/>
                      </a:lnTo>
                      <a:lnTo>
                        <a:pt x="153" y="93"/>
                      </a:lnTo>
                      <a:lnTo>
                        <a:pt x="153" y="93"/>
                      </a:lnTo>
                      <a:lnTo>
                        <a:pt x="155" y="93"/>
                      </a:lnTo>
                      <a:lnTo>
                        <a:pt x="155" y="93"/>
                      </a:lnTo>
                      <a:lnTo>
                        <a:pt x="155" y="93"/>
                      </a:lnTo>
                      <a:lnTo>
                        <a:pt x="157" y="93"/>
                      </a:lnTo>
                      <a:lnTo>
                        <a:pt x="157" y="92"/>
                      </a:lnTo>
                      <a:lnTo>
                        <a:pt x="157" y="92"/>
                      </a:lnTo>
                      <a:lnTo>
                        <a:pt x="157" y="92"/>
                      </a:lnTo>
                      <a:lnTo>
                        <a:pt x="158" y="92"/>
                      </a:lnTo>
                      <a:lnTo>
                        <a:pt x="158" y="92"/>
                      </a:lnTo>
                      <a:lnTo>
                        <a:pt x="158" y="93"/>
                      </a:lnTo>
                      <a:lnTo>
                        <a:pt x="158" y="93"/>
                      </a:lnTo>
                      <a:lnTo>
                        <a:pt x="158" y="95"/>
                      </a:lnTo>
                      <a:lnTo>
                        <a:pt x="160" y="95"/>
                      </a:lnTo>
                      <a:lnTo>
                        <a:pt x="160" y="93"/>
                      </a:lnTo>
                      <a:lnTo>
                        <a:pt x="160" y="93"/>
                      </a:lnTo>
                      <a:lnTo>
                        <a:pt x="160" y="93"/>
                      </a:lnTo>
                      <a:lnTo>
                        <a:pt x="160" y="93"/>
                      </a:lnTo>
                      <a:lnTo>
                        <a:pt x="160" y="92"/>
                      </a:lnTo>
                      <a:lnTo>
                        <a:pt x="162" y="92"/>
                      </a:lnTo>
                      <a:lnTo>
                        <a:pt x="162" y="92"/>
                      </a:lnTo>
                      <a:lnTo>
                        <a:pt x="162" y="92"/>
                      </a:lnTo>
                      <a:lnTo>
                        <a:pt x="164" y="92"/>
                      </a:lnTo>
                      <a:lnTo>
                        <a:pt x="164" y="92"/>
                      </a:lnTo>
                      <a:lnTo>
                        <a:pt x="166" y="92"/>
                      </a:lnTo>
                      <a:lnTo>
                        <a:pt x="166" y="92"/>
                      </a:lnTo>
                      <a:lnTo>
                        <a:pt x="166" y="92"/>
                      </a:lnTo>
                      <a:lnTo>
                        <a:pt x="166" y="92"/>
                      </a:lnTo>
                      <a:lnTo>
                        <a:pt x="166" y="92"/>
                      </a:lnTo>
                      <a:lnTo>
                        <a:pt x="166" y="93"/>
                      </a:lnTo>
                      <a:lnTo>
                        <a:pt x="166" y="93"/>
                      </a:lnTo>
                      <a:lnTo>
                        <a:pt x="168" y="93"/>
                      </a:lnTo>
                      <a:lnTo>
                        <a:pt x="168" y="95"/>
                      </a:lnTo>
                      <a:lnTo>
                        <a:pt x="168" y="95"/>
                      </a:lnTo>
                      <a:lnTo>
                        <a:pt x="168" y="95"/>
                      </a:lnTo>
                      <a:lnTo>
                        <a:pt x="168" y="95"/>
                      </a:lnTo>
                      <a:lnTo>
                        <a:pt x="170" y="95"/>
                      </a:lnTo>
                      <a:lnTo>
                        <a:pt x="170" y="95"/>
                      </a:lnTo>
                      <a:lnTo>
                        <a:pt x="172" y="95"/>
                      </a:lnTo>
                      <a:lnTo>
                        <a:pt x="172" y="97"/>
                      </a:lnTo>
                      <a:lnTo>
                        <a:pt x="172" y="97"/>
                      </a:lnTo>
                      <a:lnTo>
                        <a:pt x="170" y="97"/>
                      </a:lnTo>
                      <a:lnTo>
                        <a:pt x="170" y="99"/>
                      </a:lnTo>
                      <a:lnTo>
                        <a:pt x="170" y="99"/>
                      </a:lnTo>
                      <a:lnTo>
                        <a:pt x="168" y="99"/>
                      </a:lnTo>
                      <a:lnTo>
                        <a:pt x="168" y="99"/>
                      </a:lnTo>
                      <a:lnTo>
                        <a:pt x="168" y="99"/>
                      </a:lnTo>
                      <a:lnTo>
                        <a:pt x="168" y="99"/>
                      </a:lnTo>
                      <a:lnTo>
                        <a:pt x="168" y="99"/>
                      </a:lnTo>
                      <a:lnTo>
                        <a:pt x="168" y="101"/>
                      </a:lnTo>
                      <a:lnTo>
                        <a:pt x="170" y="101"/>
                      </a:lnTo>
                      <a:lnTo>
                        <a:pt x="170" y="99"/>
                      </a:lnTo>
                      <a:lnTo>
                        <a:pt x="170" y="99"/>
                      </a:lnTo>
                      <a:lnTo>
                        <a:pt x="170" y="101"/>
                      </a:lnTo>
                      <a:lnTo>
                        <a:pt x="170" y="101"/>
                      </a:lnTo>
                      <a:lnTo>
                        <a:pt x="170" y="101"/>
                      </a:lnTo>
                      <a:lnTo>
                        <a:pt x="170" y="103"/>
                      </a:lnTo>
                      <a:lnTo>
                        <a:pt x="168" y="103"/>
                      </a:lnTo>
                      <a:lnTo>
                        <a:pt x="168" y="103"/>
                      </a:lnTo>
                      <a:lnTo>
                        <a:pt x="168" y="103"/>
                      </a:lnTo>
                      <a:lnTo>
                        <a:pt x="168" y="103"/>
                      </a:lnTo>
                      <a:lnTo>
                        <a:pt x="166" y="103"/>
                      </a:lnTo>
                      <a:lnTo>
                        <a:pt x="166" y="103"/>
                      </a:lnTo>
                      <a:lnTo>
                        <a:pt x="166" y="103"/>
                      </a:lnTo>
                      <a:lnTo>
                        <a:pt x="166" y="101"/>
                      </a:lnTo>
                      <a:lnTo>
                        <a:pt x="166" y="101"/>
                      </a:lnTo>
                      <a:lnTo>
                        <a:pt x="166" y="103"/>
                      </a:lnTo>
                      <a:lnTo>
                        <a:pt x="164" y="103"/>
                      </a:lnTo>
                      <a:lnTo>
                        <a:pt x="164" y="101"/>
                      </a:lnTo>
                      <a:lnTo>
                        <a:pt x="164" y="101"/>
                      </a:lnTo>
                      <a:lnTo>
                        <a:pt x="164" y="101"/>
                      </a:lnTo>
                      <a:lnTo>
                        <a:pt x="164" y="101"/>
                      </a:lnTo>
                      <a:lnTo>
                        <a:pt x="164" y="99"/>
                      </a:lnTo>
                      <a:lnTo>
                        <a:pt x="164" y="99"/>
                      </a:lnTo>
                      <a:lnTo>
                        <a:pt x="162" y="99"/>
                      </a:lnTo>
                      <a:lnTo>
                        <a:pt x="162" y="99"/>
                      </a:lnTo>
                      <a:lnTo>
                        <a:pt x="162" y="101"/>
                      </a:lnTo>
                      <a:lnTo>
                        <a:pt x="162" y="101"/>
                      </a:lnTo>
                      <a:lnTo>
                        <a:pt x="162" y="103"/>
                      </a:lnTo>
                      <a:lnTo>
                        <a:pt x="162" y="103"/>
                      </a:lnTo>
                      <a:lnTo>
                        <a:pt x="162" y="103"/>
                      </a:lnTo>
                      <a:lnTo>
                        <a:pt x="162" y="105"/>
                      </a:lnTo>
                      <a:lnTo>
                        <a:pt x="160" y="105"/>
                      </a:lnTo>
                      <a:lnTo>
                        <a:pt x="160" y="105"/>
                      </a:lnTo>
                      <a:lnTo>
                        <a:pt x="160" y="105"/>
                      </a:lnTo>
                      <a:lnTo>
                        <a:pt x="160" y="107"/>
                      </a:lnTo>
                      <a:lnTo>
                        <a:pt x="160" y="107"/>
                      </a:lnTo>
                      <a:lnTo>
                        <a:pt x="162" y="107"/>
                      </a:lnTo>
                      <a:lnTo>
                        <a:pt x="162" y="107"/>
                      </a:lnTo>
                      <a:lnTo>
                        <a:pt x="162" y="107"/>
                      </a:lnTo>
                      <a:lnTo>
                        <a:pt x="162" y="107"/>
                      </a:lnTo>
                      <a:lnTo>
                        <a:pt x="162" y="107"/>
                      </a:lnTo>
                      <a:lnTo>
                        <a:pt x="164" y="107"/>
                      </a:lnTo>
                      <a:lnTo>
                        <a:pt x="164" y="107"/>
                      </a:lnTo>
                      <a:lnTo>
                        <a:pt x="164" y="107"/>
                      </a:lnTo>
                      <a:lnTo>
                        <a:pt x="164" y="107"/>
                      </a:lnTo>
                      <a:lnTo>
                        <a:pt x="166" y="107"/>
                      </a:lnTo>
                      <a:lnTo>
                        <a:pt x="166" y="107"/>
                      </a:lnTo>
                      <a:lnTo>
                        <a:pt x="166" y="109"/>
                      </a:lnTo>
                      <a:lnTo>
                        <a:pt x="166" y="109"/>
                      </a:lnTo>
                      <a:lnTo>
                        <a:pt x="166" y="111"/>
                      </a:lnTo>
                      <a:lnTo>
                        <a:pt x="166" y="111"/>
                      </a:lnTo>
                      <a:lnTo>
                        <a:pt x="164" y="111"/>
                      </a:lnTo>
                      <a:lnTo>
                        <a:pt x="164" y="111"/>
                      </a:lnTo>
                      <a:lnTo>
                        <a:pt x="164" y="111"/>
                      </a:lnTo>
                      <a:lnTo>
                        <a:pt x="164" y="111"/>
                      </a:lnTo>
                      <a:lnTo>
                        <a:pt x="166" y="111"/>
                      </a:lnTo>
                      <a:lnTo>
                        <a:pt x="166" y="113"/>
                      </a:lnTo>
                      <a:lnTo>
                        <a:pt x="166" y="113"/>
                      </a:lnTo>
                      <a:lnTo>
                        <a:pt x="166" y="113"/>
                      </a:lnTo>
                      <a:lnTo>
                        <a:pt x="166" y="113"/>
                      </a:lnTo>
                      <a:lnTo>
                        <a:pt x="166" y="115"/>
                      </a:lnTo>
                      <a:lnTo>
                        <a:pt x="166" y="115"/>
                      </a:lnTo>
                      <a:lnTo>
                        <a:pt x="168" y="115"/>
                      </a:lnTo>
                      <a:lnTo>
                        <a:pt x="168" y="115"/>
                      </a:lnTo>
                      <a:lnTo>
                        <a:pt x="168" y="115"/>
                      </a:lnTo>
                      <a:lnTo>
                        <a:pt x="168" y="115"/>
                      </a:lnTo>
                      <a:lnTo>
                        <a:pt x="168" y="115"/>
                      </a:lnTo>
                      <a:lnTo>
                        <a:pt x="168" y="115"/>
                      </a:lnTo>
                      <a:lnTo>
                        <a:pt x="170" y="115"/>
                      </a:lnTo>
                      <a:lnTo>
                        <a:pt x="170" y="116"/>
                      </a:lnTo>
                      <a:lnTo>
                        <a:pt x="170" y="116"/>
                      </a:lnTo>
                      <a:lnTo>
                        <a:pt x="170" y="116"/>
                      </a:lnTo>
                      <a:lnTo>
                        <a:pt x="172" y="116"/>
                      </a:lnTo>
                      <a:lnTo>
                        <a:pt x="172" y="118"/>
                      </a:lnTo>
                      <a:lnTo>
                        <a:pt x="172" y="118"/>
                      </a:lnTo>
                      <a:lnTo>
                        <a:pt x="172" y="118"/>
                      </a:lnTo>
                      <a:lnTo>
                        <a:pt x="172" y="118"/>
                      </a:lnTo>
                      <a:lnTo>
                        <a:pt x="170" y="118"/>
                      </a:lnTo>
                      <a:lnTo>
                        <a:pt x="170" y="120"/>
                      </a:lnTo>
                      <a:lnTo>
                        <a:pt x="172" y="120"/>
                      </a:lnTo>
                      <a:lnTo>
                        <a:pt x="172" y="120"/>
                      </a:lnTo>
                      <a:lnTo>
                        <a:pt x="172" y="120"/>
                      </a:lnTo>
                      <a:lnTo>
                        <a:pt x="172" y="120"/>
                      </a:lnTo>
                      <a:lnTo>
                        <a:pt x="172" y="120"/>
                      </a:lnTo>
                      <a:lnTo>
                        <a:pt x="172" y="122"/>
                      </a:lnTo>
                      <a:lnTo>
                        <a:pt x="172" y="122"/>
                      </a:lnTo>
                      <a:lnTo>
                        <a:pt x="172" y="122"/>
                      </a:lnTo>
                      <a:lnTo>
                        <a:pt x="174" y="122"/>
                      </a:lnTo>
                      <a:lnTo>
                        <a:pt x="174" y="122"/>
                      </a:lnTo>
                      <a:lnTo>
                        <a:pt x="174" y="122"/>
                      </a:lnTo>
                      <a:lnTo>
                        <a:pt x="174" y="124"/>
                      </a:lnTo>
                      <a:lnTo>
                        <a:pt x="174" y="124"/>
                      </a:lnTo>
                      <a:lnTo>
                        <a:pt x="172" y="124"/>
                      </a:lnTo>
                      <a:lnTo>
                        <a:pt x="172" y="124"/>
                      </a:lnTo>
                      <a:lnTo>
                        <a:pt x="172" y="124"/>
                      </a:lnTo>
                      <a:lnTo>
                        <a:pt x="172" y="124"/>
                      </a:lnTo>
                      <a:lnTo>
                        <a:pt x="172" y="124"/>
                      </a:lnTo>
                      <a:lnTo>
                        <a:pt x="170" y="124"/>
                      </a:lnTo>
                      <a:lnTo>
                        <a:pt x="170" y="124"/>
                      </a:lnTo>
                      <a:lnTo>
                        <a:pt x="170" y="122"/>
                      </a:lnTo>
                      <a:lnTo>
                        <a:pt x="168" y="122"/>
                      </a:lnTo>
                      <a:lnTo>
                        <a:pt x="168" y="124"/>
                      </a:lnTo>
                      <a:lnTo>
                        <a:pt x="168" y="124"/>
                      </a:lnTo>
                      <a:lnTo>
                        <a:pt x="168" y="124"/>
                      </a:lnTo>
                      <a:lnTo>
                        <a:pt x="168" y="124"/>
                      </a:lnTo>
                      <a:lnTo>
                        <a:pt x="168" y="124"/>
                      </a:lnTo>
                      <a:lnTo>
                        <a:pt x="168" y="122"/>
                      </a:lnTo>
                      <a:lnTo>
                        <a:pt x="166" y="122"/>
                      </a:lnTo>
                      <a:lnTo>
                        <a:pt x="166" y="122"/>
                      </a:lnTo>
                      <a:lnTo>
                        <a:pt x="166" y="122"/>
                      </a:lnTo>
                      <a:lnTo>
                        <a:pt x="164" y="122"/>
                      </a:lnTo>
                      <a:lnTo>
                        <a:pt x="164" y="124"/>
                      </a:lnTo>
                      <a:lnTo>
                        <a:pt x="166" y="124"/>
                      </a:lnTo>
                      <a:lnTo>
                        <a:pt x="166" y="124"/>
                      </a:lnTo>
                      <a:lnTo>
                        <a:pt x="166" y="124"/>
                      </a:lnTo>
                      <a:lnTo>
                        <a:pt x="166" y="126"/>
                      </a:lnTo>
                      <a:lnTo>
                        <a:pt x="166" y="126"/>
                      </a:lnTo>
                      <a:lnTo>
                        <a:pt x="166" y="126"/>
                      </a:lnTo>
                      <a:lnTo>
                        <a:pt x="166" y="128"/>
                      </a:lnTo>
                      <a:lnTo>
                        <a:pt x="166" y="128"/>
                      </a:lnTo>
                      <a:lnTo>
                        <a:pt x="166" y="128"/>
                      </a:lnTo>
                      <a:lnTo>
                        <a:pt x="166" y="128"/>
                      </a:lnTo>
                      <a:lnTo>
                        <a:pt x="166" y="130"/>
                      </a:lnTo>
                      <a:lnTo>
                        <a:pt x="166" y="130"/>
                      </a:lnTo>
                      <a:lnTo>
                        <a:pt x="166" y="130"/>
                      </a:lnTo>
                      <a:lnTo>
                        <a:pt x="166" y="132"/>
                      </a:lnTo>
                      <a:lnTo>
                        <a:pt x="166" y="132"/>
                      </a:lnTo>
                      <a:lnTo>
                        <a:pt x="164" y="132"/>
                      </a:lnTo>
                      <a:lnTo>
                        <a:pt x="164" y="132"/>
                      </a:lnTo>
                      <a:lnTo>
                        <a:pt x="164" y="132"/>
                      </a:lnTo>
                      <a:lnTo>
                        <a:pt x="164" y="130"/>
                      </a:lnTo>
                      <a:lnTo>
                        <a:pt x="164" y="130"/>
                      </a:lnTo>
                      <a:lnTo>
                        <a:pt x="162" y="130"/>
                      </a:lnTo>
                      <a:lnTo>
                        <a:pt x="162" y="130"/>
                      </a:lnTo>
                      <a:lnTo>
                        <a:pt x="162" y="132"/>
                      </a:lnTo>
                      <a:lnTo>
                        <a:pt x="162" y="132"/>
                      </a:lnTo>
                      <a:lnTo>
                        <a:pt x="162" y="132"/>
                      </a:lnTo>
                      <a:lnTo>
                        <a:pt x="162" y="130"/>
                      </a:lnTo>
                      <a:lnTo>
                        <a:pt x="160" y="130"/>
                      </a:lnTo>
                      <a:lnTo>
                        <a:pt x="160" y="130"/>
                      </a:lnTo>
                      <a:lnTo>
                        <a:pt x="162" y="130"/>
                      </a:lnTo>
                      <a:lnTo>
                        <a:pt x="162" y="130"/>
                      </a:lnTo>
                      <a:lnTo>
                        <a:pt x="160" y="130"/>
                      </a:lnTo>
                      <a:lnTo>
                        <a:pt x="160" y="128"/>
                      </a:lnTo>
                      <a:lnTo>
                        <a:pt x="160" y="128"/>
                      </a:lnTo>
                      <a:lnTo>
                        <a:pt x="160" y="128"/>
                      </a:lnTo>
                      <a:lnTo>
                        <a:pt x="160" y="128"/>
                      </a:lnTo>
                      <a:lnTo>
                        <a:pt x="160" y="126"/>
                      </a:lnTo>
                      <a:lnTo>
                        <a:pt x="158" y="126"/>
                      </a:lnTo>
                      <a:lnTo>
                        <a:pt x="158" y="126"/>
                      </a:lnTo>
                      <a:lnTo>
                        <a:pt x="158" y="126"/>
                      </a:lnTo>
                      <a:lnTo>
                        <a:pt x="158" y="124"/>
                      </a:lnTo>
                      <a:lnTo>
                        <a:pt x="158" y="12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20" name="Freeform 1000">
                  <a:extLst>
                    <a:ext uri="{FF2B5EF4-FFF2-40B4-BE49-F238E27FC236}">
                      <a16:creationId xmlns:a16="http://schemas.microsoft.com/office/drawing/2014/main" id="{33B62AC1-D07B-4A02-B9E7-64CA5486407A}"/>
                    </a:ext>
                  </a:extLst>
                </p:cNvPr>
                <p:cNvSpPr>
                  <a:spLocks/>
                </p:cNvSpPr>
                <p:nvPr/>
              </p:nvSpPr>
              <p:spPr bwMode="auto">
                <a:xfrm>
                  <a:off x="17924603" y="4478339"/>
                  <a:ext cx="279400" cy="280988"/>
                </a:xfrm>
                <a:custGeom>
                  <a:avLst/>
                  <a:gdLst>
                    <a:gd name="T0" fmla="*/ 157 w 176"/>
                    <a:gd name="T1" fmla="*/ 54 h 177"/>
                    <a:gd name="T2" fmla="*/ 166 w 176"/>
                    <a:gd name="T3" fmla="*/ 62 h 177"/>
                    <a:gd name="T4" fmla="*/ 176 w 176"/>
                    <a:gd name="T5" fmla="*/ 69 h 177"/>
                    <a:gd name="T6" fmla="*/ 164 w 176"/>
                    <a:gd name="T7" fmla="*/ 75 h 177"/>
                    <a:gd name="T8" fmla="*/ 157 w 176"/>
                    <a:gd name="T9" fmla="*/ 75 h 177"/>
                    <a:gd name="T10" fmla="*/ 151 w 176"/>
                    <a:gd name="T11" fmla="*/ 87 h 177"/>
                    <a:gd name="T12" fmla="*/ 151 w 176"/>
                    <a:gd name="T13" fmla="*/ 98 h 177"/>
                    <a:gd name="T14" fmla="*/ 149 w 176"/>
                    <a:gd name="T15" fmla="*/ 110 h 177"/>
                    <a:gd name="T16" fmla="*/ 139 w 176"/>
                    <a:gd name="T17" fmla="*/ 117 h 177"/>
                    <a:gd name="T18" fmla="*/ 132 w 176"/>
                    <a:gd name="T19" fmla="*/ 125 h 177"/>
                    <a:gd name="T20" fmla="*/ 134 w 176"/>
                    <a:gd name="T21" fmla="*/ 134 h 177"/>
                    <a:gd name="T22" fmla="*/ 130 w 176"/>
                    <a:gd name="T23" fmla="*/ 146 h 177"/>
                    <a:gd name="T24" fmla="*/ 128 w 176"/>
                    <a:gd name="T25" fmla="*/ 159 h 177"/>
                    <a:gd name="T26" fmla="*/ 130 w 176"/>
                    <a:gd name="T27" fmla="*/ 169 h 177"/>
                    <a:gd name="T28" fmla="*/ 124 w 176"/>
                    <a:gd name="T29" fmla="*/ 177 h 177"/>
                    <a:gd name="T30" fmla="*/ 118 w 176"/>
                    <a:gd name="T31" fmla="*/ 167 h 177"/>
                    <a:gd name="T32" fmla="*/ 109 w 176"/>
                    <a:gd name="T33" fmla="*/ 173 h 177"/>
                    <a:gd name="T34" fmla="*/ 99 w 176"/>
                    <a:gd name="T35" fmla="*/ 175 h 177"/>
                    <a:gd name="T36" fmla="*/ 93 w 176"/>
                    <a:gd name="T37" fmla="*/ 161 h 177"/>
                    <a:gd name="T38" fmla="*/ 82 w 176"/>
                    <a:gd name="T39" fmla="*/ 163 h 177"/>
                    <a:gd name="T40" fmla="*/ 78 w 176"/>
                    <a:gd name="T41" fmla="*/ 159 h 177"/>
                    <a:gd name="T42" fmla="*/ 71 w 176"/>
                    <a:gd name="T43" fmla="*/ 157 h 177"/>
                    <a:gd name="T44" fmla="*/ 63 w 176"/>
                    <a:gd name="T45" fmla="*/ 161 h 177"/>
                    <a:gd name="T46" fmla="*/ 53 w 176"/>
                    <a:gd name="T47" fmla="*/ 165 h 177"/>
                    <a:gd name="T48" fmla="*/ 49 w 176"/>
                    <a:gd name="T49" fmla="*/ 152 h 177"/>
                    <a:gd name="T50" fmla="*/ 42 w 176"/>
                    <a:gd name="T51" fmla="*/ 152 h 177"/>
                    <a:gd name="T52" fmla="*/ 30 w 176"/>
                    <a:gd name="T53" fmla="*/ 154 h 177"/>
                    <a:gd name="T54" fmla="*/ 23 w 176"/>
                    <a:gd name="T55" fmla="*/ 152 h 177"/>
                    <a:gd name="T56" fmla="*/ 19 w 176"/>
                    <a:gd name="T57" fmla="*/ 148 h 177"/>
                    <a:gd name="T58" fmla="*/ 19 w 176"/>
                    <a:gd name="T59" fmla="*/ 136 h 177"/>
                    <a:gd name="T60" fmla="*/ 19 w 176"/>
                    <a:gd name="T61" fmla="*/ 125 h 177"/>
                    <a:gd name="T62" fmla="*/ 15 w 176"/>
                    <a:gd name="T63" fmla="*/ 115 h 177"/>
                    <a:gd name="T64" fmla="*/ 9 w 176"/>
                    <a:gd name="T65" fmla="*/ 113 h 177"/>
                    <a:gd name="T66" fmla="*/ 4 w 176"/>
                    <a:gd name="T67" fmla="*/ 104 h 177"/>
                    <a:gd name="T68" fmla="*/ 4 w 176"/>
                    <a:gd name="T69" fmla="*/ 89 h 177"/>
                    <a:gd name="T70" fmla="*/ 0 w 176"/>
                    <a:gd name="T71" fmla="*/ 79 h 177"/>
                    <a:gd name="T72" fmla="*/ 0 w 176"/>
                    <a:gd name="T73" fmla="*/ 66 h 177"/>
                    <a:gd name="T74" fmla="*/ 5 w 176"/>
                    <a:gd name="T75" fmla="*/ 56 h 177"/>
                    <a:gd name="T76" fmla="*/ 11 w 176"/>
                    <a:gd name="T77" fmla="*/ 52 h 177"/>
                    <a:gd name="T78" fmla="*/ 19 w 176"/>
                    <a:gd name="T79" fmla="*/ 64 h 177"/>
                    <a:gd name="T80" fmla="*/ 27 w 176"/>
                    <a:gd name="T81" fmla="*/ 73 h 177"/>
                    <a:gd name="T82" fmla="*/ 40 w 176"/>
                    <a:gd name="T83" fmla="*/ 69 h 177"/>
                    <a:gd name="T84" fmla="*/ 49 w 176"/>
                    <a:gd name="T85" fmla="*/ 71 h 177"/>
                    <a:gd name="T86" fmla="*/ 59 w 176"/>
                    <a:gd name="T87" fmla="*/ 62 h 177"/>
                    <a:gd name="T88" fmla="*/ 71 w 176"/>
                    <a:gd name="T89" fmla="*/ 58 h 177"/>
                    <a:gd name="T90" fmla="*/ 78 w 176"/>
                    <a:gd name="T91" fmla="*/ 66 h 177"/>
                    <a:gd name="T92" fmla="*/ 88 w 176"/>
                    <a:gd name="T93" fmla="*/ 62 h 177"/>
                    <a:gd name="T94" fmla="*/ 99 w 176"/>
                    <a:gd name="T95" fmla="*/ 62 h 177"/>
                    <a:gd name="T96" fmla="*/ 103 w 176"/>
                    <a:gd name="T97" fmla="*/ 48 h 177"/>
                    <a:gd name="T98" fmla="*/ 109 w 176"/>
                    <a:gd name="T99" fmla="*/ 41 h 177"/>
                    <a:gd name="T100" fmla="*/ 113 w 176"/>
                    <a:gd name="T101" fmla="*/ 29 h 177"/>
                    <a:gd name="T102" fmla="*/ 118 w 176"/>
                    <a:gd name="T103" fmla="*/ 20 h 177"/>
                    <a:gd name="T104" fmla="*/ 118 w 176"/>
                    <a:gd name="T105" fmla="*/ 6 h 177"/>
                    <a:gd name="T106" fmla="*/ 126 w 176"/>
                    <a:gd name="T107" fmla="*/ 2 h 177"/>
                    <a:gd name="T108" fmla="*/ 136 w 176"/>
                    <a:gd name="T109" fmla="*/ 0 h 177"/>
                    <a:gd name="T110" fmla="*/ 147 w 176"/>
                    <a:gd name="T111" fmla="*/ 4 h 177"/>
                    <a:gd name="T112" fmla="*/ 157 w 176"/>
                    <a:gd name="T113" fmla="*/ 8 h 177"/>
                    <a:gd name="T114" fmla="*/ 157 w 176"/>
                    <a:gd name="T115" fmla="*/ 14 h 177"/>
                    <a:gd name="T116" fmla="*/ 153 w 176"/>
                    <a:gd name="T117" fmla="*/ 25 h 177"/>
                    <a:gd name="T118" fmla="*/ 153 w 176"/>
                    <a:gd name="T119" fmla="*/ 31 h 177"/>
                    <a:gd name="T120" fmla="*/ 159 w 176"/>
                    <a:gd name="T121" fmla="*/ 4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177">
                      <a:moveTo>
                        <a:pt x="160" y="43"/>
                      </a:moveTo>
                      <a:lnTo>
                        <a:pt x="160" y="44"/>
                      </a:lnTo>
                      <a:lnTo>
                        <a:pt x="160" y="44"/>
                      </a:lnTo>
                      <a:lnTo>
                        <a:pt x="160" y="44"/>
                      </a:lnTo>
                      <a:lnTo>
                        <a:pt x="159" y="44"/>
                      </a:lnTo>
                      <a:lnTo>
                        <a:pt x="159" y="46"/>
                      </a:lnTo>
                      <a:lnTo>
                        <a:pt x="159" y="46"/>
                      </a:lnTo>
                      <a:lnTo>
                        <a:pt x="159" y="46"/>
                      </a:lnTo>
                      <a:lnTo>
                        <a:pt x="159" y="46"/>
                      </a:lnTo>
                      <a:lnTo>
                        <a:pt x="157" y="46"/>
                      </a:lnTo>
                      <a:lnTo>
                        <a:pt x="157" y="48"/>
                      </a:lnTo>
                      <a:lnTo>
                        <a:pt x="157" y="48"/>
                      </a:lnTo>
                      <a:lnTo>
                        <a:pt x="157" y="48"/>
                      </a:lnTo>
                      <a:lnTo>
                        <a:pt x="157" y="48"/>
                      </a:lnTo>
                      <a:lnTo>
                        <a:pt x="157" y="50"/>
                      </a:lnTo>
                      <a:lnTo>
                        <a:pt x="157" y="50"/>
                      </a:lnTo>
                      <a:lnTo>
                        <a:pt x="157" y="50"/>
                      </a:lnTo>
                      <a:lnTo>
                        <a:pt x="157" y="52"/>
                      </a:lnTo>
                      <a:lnTo>
                        <a:pt x="157" y="52"/>
                      </a:lnTo>
                      <a:lnTo>
                        <a:pt x="157" y="52"/>
                      </a:lnTo>
                      <a:lnTo>
                        <a:pt x="157" y="54"/>
                      </a:lnTo>
                      <a:lnTo>
                        <a:pt x="157" y="54"/>
                      </a:lnTo>
                      <a:lnTo>
                        <a:pt x="159" y="54"/>
                      </a:lnTo>
                      <a:lnTo>
                        <a:pt x="159" y="54"/>
                      </a:lnTo>
                      <a:lnTo>
                        <a:pt x="159" y="54"/>
                      </a:lnTo>
                      <a:lnTo>
                        <a:pt x="159" y="54"/>
                      </a:lnTo>
                      <a:lnTo>
                        <a:pt x="159" y="56"/>
                      </a:lnTo>
                      <a:lnTo>
                        <a:pt x="159" y="56"/>
                      </a:lnTo>
                      <a:lnTo>
                        <a:pt x="160" y="56"/>
                      </a:lnTo>
                      <a:lnTo>
                        <a:pt x="160" y="56"/>
                      </a:lnTo>
                      <a:lnTo>
                        <a:pt x="160" y="56"/>
                      </a:lnTo>
                      <a:lnTo>
                        <a:pt x="160" y="58"/>
                      </a:lnTo>
                      <a:lnTo>
                        <a:pt x="162" y="58"/>
                      </a:lnTo>
                      <a:lnTo>
                        <a:pt x="162" y="58"/>
                      </a:lnTo>
                      <a:lnTo>
                        <a:pt x="162" y="58"/>
                      </a:lnTo>
                      <a:lnTo>
                        <a:pt x="162" y="58"/>
                      </a:lnTo>
                      <a:lnTo>
                        <a:pt x="164" y="58"/>
                      </a:lnTo>
                      <a:lnTo>
                        <a:pt x="164" y="60"/>
                      </a:lnTo>
                      <a:lnTo>
                        <a:pt x="164" y="60"/>
                      </a:lnTo>
                      <a:lnTo>
                        <a:pt x="164" y="60"/>
                      </a:lnTo>
                      <a:lnTo>
                        <a:pt x="164" y="60"/>
                      </a:lnTo>
                      <a:lnTo>
                        <a:pt x="166" y="60"/>
                      </a:lnTo>
                      <a:lnTo>
                        <a:pt x="166" y="60"/>
                      </a:lnTo>
                      <a:lnTo>
                        <a:pt x="166" y="62"/>
                      </a:lnTo>
                      <a:lnTo>
                        <a:pt x="168" y="62"/>
                      </a:lnTo>
                      <a:lnTo>
                        <a:pt x="168" y="62"/>
                      </a:lnTo>
                      <a:lnTo>
                        <a:pt x="168" y="62"/>
                      </a:lnTo>
                      <a:lnTo>
                        <a:pt x="168" y="64"/>
                      </a:lnTo>
                      <a:lnTo>
                        <a:pt x="168" y="64"/>
                      </a:lnTo>
                      <a:lnTo>
                        <a:pt x="168" y="64"/>
                      </a:lnTo>
                      <a:lnTo>
                        <a:pt x="170" y="64"/>
                      </a:lnTo>
                      <a:lnTo>
                        <a:pt x="170" y="66"/>
                      </a:lnTo>
                      <a:lnTo>
                        <a:pt x="170" y="66"/>
                      </a:lnTo>
                      <a:lnTo>
                        <a:pt x="172" y="66"/>
                      </a:lnTo>
                      <a:lnTo>
                        <a:pt x="172" y="66"/>
                      </a:lnTo>
                      <a:lnTo>
                        <a:pt x="172" y="66"/>
                      </a:lnTo>
                      <a:lnTo>
                        <a:pt x="172" y="66"/>
                      </a:lnTo>
                      <a:lnTo>
                        <a:pt x="172" y="67"/>
                      </a:lnTo>
                      <a:lnTo>
                        <a:pt x="172" y="67"/>
                      </a:lnTo>
                      <a:lnTo>
                        <a:pt x="172" y="67"/>
                      </a:lnTo>
                      <a:lnTo>
                        <a:pt x="174" y="67"/>
                      </a:lnTo>
                      <a:lnTo>
                        <a:pt x="174" y="69"/>
                      </a:lnTo>
                      <a:lnTo>
                        <a:pt x="174" y="69"/>
                      </a:lnTo>
                      <a:lnTo>
                        <a:pt x="174" y="69"/>
                      </a:lnTo>
                      <a:lnTo>
                        <a:pt x="176" y="69"/>
                      </a:lnTo>
                      <a:lnTo>
                        <a:pt x="176" y="69"/>
                      </a:lnTo>
                      <a:lnTo>
                        <a:pt x="176" y="71"/>
                      </a:lnTo>
                      <a:lnTo>
                        <a:pt x="176" y="71"/>
                      </a:lnTo>
                      <a:lnTo>
                        <a:pt x="176" y="73"/>
                      </a:lnTo>
                      <a:lnTo>
                        <a:pt x="174" y="73"/>
                      </a:lnTo>
                      <a:lnTo>
                        <a:pt x="174" y="73"/>
                      </a:lnTo>
                      <a:lnTo>
                        <a:pt x="174" y="73"/>
                      </a:lnTo>
                      <a:lnTo>
                        <a:pt x="174" y="73"/>
                      </a:lnTo>
                      <a:lnTo>
                        <a:pt x="174" y="73"/>
                      </a:lnTo>
                      <a:lnTo>
                        <a:pt x="174" y="75"/>
                      </a:lnTo>
                      <a:lnTo>
                        <a:pt x="172" y="75"/>
                      </a:lnTo>
                      <a:lnTo>
                        <a:pt x="172" y="75"/>
                      </a:lnTo>
                      <a:lnTo>
                        <a:pt x="172" y="75"/>
                      </a:lnTo>
                      <a:lnTo>
                        <a:pt x="170" y="75"/>
                      </a:lnTo>
                      <a:lnTo>
                        <a:pt x="170" y="75"/>
                      </a:lnTo>
                      <a:lnTo>
                        <a:pt x="170" y="73"/>
                      </a:lnTo>
                      <a:lnTo>
                        <a:pt x="168" y="73"/>
                      </a:lnTo>
                      <a:lnTo>
                        <a:pt x="168" y="75"/>
                      </a:lnTo>
                      <a:lnTo>
                        <a:pt x="168" y="75"/>
                      </a:lnTo>
                      <a:lnTo>
                        <a:pt x="168" y="75"/>
                      </a:lnTo>
                      <a:lnTo>
                        <a:pt x="166" y="75"/>
                      </a:lnTo>
                      <a:lnTo>
                        <a:pt x="166" y="75"/>
                      </a:lnTo>
                      <a:lnTo>
                        <a:pt x="164" y="75"/>
                      </a:lnTo>
                      <a:lnTo>
                        <a:pt x="164" y="75"/>
                      </a:lnTo>
                      <a:lnTo>
                        <a:pt x="164" y="75"/>
                      </a:lnTo>
                      <a:lnTo>
                        <a:pt x="164" y="73"/>
                      </a:lnTo>
                      <a:lnTo>
                        <a:pt x="162" y="73"/>
                      </a:lnTo>
                      <a:lnTo>
                        <a:pt x="162" y="73"/>
                      </a:lnTo>
                      <a:lnTo>
                        <a:pt x="162" y="73"/>
                      </a:lnTo>
                      <a:lnTo>
                        <a:pt x="160" y="73"/>
                      </a:lnTo>
                      <a:lnTo>
                        <a:pt x="160" y="73"/>
                      </a:lnTo>
                      <a:lnTo>
                        <a:pt x="160" y="73"/>
                      </a:lnTo>
                      <a:lnTo>
                        <a:pt x="159" y="73"/>
                      </a:lnTo>
                      <a:lnTo>
                        <a:pt x="159" y="73"/>
                      </a:lnTo>
                      <a:lnTo>
                        <a:pt x="159" y="73"/>
                      </a:lnTo>
                      <a:lnTo>
                        <a:pt x="159" y="75"/>
                      </a:lnTo>
                      <a:lnTo>
                        <a:pt x="159" y="75"/>
                      </a:lnTo>
                      <a:lnTo>
                        <a:pt x="159" y="75"/>
                      </a:lnTo>
                      <a:lnTo>
                        <a:pt x="159" y="75"/>
                      </a:lnTo>
                      <a:lnTo>
                        <a:pt x="159" y="77"/>
                      </a:lnTo>
                      <a:lnTo>
                        <a:pt x="159" y="77"/>
                      </a:lnTo>
                      <a:lnTo>
                        <a:pt x="157" y="77"/>
                      </a:lnTo>
                      <a:lnTo>
                        <a:pt x="157" y="75"/>
                      </a:lnTo>
                      <a:lnTo>
                        <a:pt x="157" y="75"/>
                      </a:lnTo>
                      <a:lnTo>
                        <a:pt x="157" y="75"/>
                      </a:lnTo>
                      <a:lnTo>
                        <a:pt x="157" y="75"/>
                      </a:lnTo>
                      <a:lnTo>
                        <a:pt x="155" y="75"/>
                      </a:lnTo>
                      <a:lnTo>
                        <a:pt x="155" y="75"/>
                      </a:lnTo>
                      <a:lnTo>
                        <a:pt x="155" y="75"/>
                      </a:lnTo>
                      <a:lnTo>
                        <a:pt x="153" y="75"/>
                      </a:lnTo>
                      <a:lnTo>
                        <a:pt x="153" y="77"/>
                      </a:lnTo>
                      <a:lnTo>
                        <a:pt x="153" y="77"/>
                      </a:lnTo>
                      <a:lnTo>
                        <a:pt x="153" y="79"/>
                      </a:lnTo>
                      <a:lnTo>
                        <a:pt x="153" y="79"/>
                      </a:lnTo>
                      <a:lnTo>
                        <a:pt x="153" y="79"/>
                      </a:lnTo>
                      <a:lnTo>
                        <a:pt x="153" y="79"/>
                      </a:lnTo>
                      <a:lnTo>
                        <a:pt x="153" y="81"/>
                      </a:lnTo>
                      <a:lnTo>
                        <a:pt x="153" y="81"/>
                      </a:lnTo>
                      <a:lnTo>
                        <a:pt x="151" y="81"/>
                      </a:lnTo>
                      <a:lnTo>
                        <a:pt x="151" y="81"/>
                      </a:lnTo>
                      <a:lnTo>
                        <a:pt x="151" y="83"/>
                      </a:lnTo>
                      <a:lnTo>
                        <a:pt x="151" y="83"/>
                      </a:lnTo>
                      <a:lnTo>
                        <a:pt x="151" y="83"/>
                      </a:lnTo>
                      <a:lnTo>
                        <a:pt x="151" y="85"/>
                      </a:lnTo>
                      <a:lnTo>
                        <a:pt x="151" y="85"/>
                      </a:lnTo>
                      <a:lnTo>
                        <a:pt x="151" y="85"/>
                      </a:lnTo>
                      <a:lnTo>
                        <a:pt x="151" y="87"/>
                      </a:lnTo>
                      <a:lnTo>
                        <a:pt x="151" y="87"/>
                      </a:lnTo>
                      <a:lnTo>
                        <a:pt x="151" y="89"/>
                      </a:lnTo>
                      <a:lnTo>
                        <a:pt x="151" y="89"/>
                      </a:lnTo>
                      <a:lnTo>
                        <a:pt x="151" y="89"/>
                      </a:lnTo>
                      <a:lnTo>
                        <a:pt x="151" y="89"/>
                      </a:lnTo>
                      <a:lnTo>
                        <a:pt x="151" y="90"/>
                      </a:lnTo>
                      <a:lnTo>
                        <a:pt x="151" y="90"/>
                      </a:lnTo>
                      <a:lnTo>
                        <a:pt x="151" y="90"/>
                      </a:lnTo>
                      <a:lnTo>
                        <a:pt x="151" y="92"/>
                      </a:lnTo>
                      <a:lnTo>
                        <a:pt x="151" y="92"/>
                      </a:lnTo>
                      <a:lnTo>
                        <a:pt x="149" y="92"/>
                      </a:lnTo>
                      <a:lnTo>
                        <a:pt x="149" y="94"/>
                      </a:lnTo>
                      <a:lnTo>
                        <a:pt x="149" y="94"/>
                      </a:lnTo>
                      <a:lnTo>
                        <a:pt x="149" y="94"/>
                      </a:lnTo>
                      <a:lnTo>
                        <a:pt x="149" y="96"/>
                      </a:lnTo>
                      <a:lnTo>
                        <a:pt x="149" y="96"/>
                      </a:lnTo>
                      <a:lnTo>
                        <a:pt x="149" y="96"/>
                      </a:lnTo>
                      <a:lnTo>
                        <a:pt x="149" y="96"/>
                      </a:lnTo>
                      <a:lnTo>
                        <a:pt x="149" y="98"/>
                      </a:lnTo>
                      <a:lnTo>
                        <a:pt x="151" y="98"/>
                      </a:lnTo>
                      <a:lnTo>
                        <a:pt x="151" y="98"/>
                      </a:lnTo>
                      <a:lnTo>
                        <a:pt x="151" y="98"/>
                      </a:lnTo>
                      <a:lnTo>
                        <a:pt x="151" y="98"/>
                      </a:lnTo>
                      <a:lnTo>
                        <a:pt x="151" y="100"/>
                      </a:lnTo>
                      <a:lnTo>
                        <a:pt x="153" y="100"/>
                      </a:lnTo>
                      <a:lnTo>
                        <a:pt x="153" y="100"/>
                      </a:lnTo>
                      <a:lnTo>
                        <a:pt x="153" y="102"/>
                      </a:lnTo>
                      <a:lnTo>
                        <a:pt x="151" y="102"/>
                      </a:lnTo>
                      <a:lnTo>
                        <a:pt x="151" y="102"/>
                      </a:lnTo>
                      <a:lnTo>
                        <a:pt x="151" y="104"/>
                      </a:lnTo>
                      <a:lnTo>
                        <a:pt x="151" y="104"/>
                      </a:lnTo>
                      <a:lnTo>
                        <a:pt x="151" y="104"/>
                      </a:lnTo>
                      <a:lnTo>
                        <a:pt x="151" y="104"/>
                      </a:lnTo>
                      <a:lnTo>
                        <a:pt x="151" y="104"/>
                      </a:lnTo>
                      <a:lnTo>
                        <a:pt x="151" y="106"/>
                      </a:lnTo>
                      <a:lnTo>
                        <a:pt x="151" y="106"/>
                      </a:lnTo>
                      <a:lnTo>
                        <a:pt x="151" y="106"/>
                      </a:lnTo>
                      <a:lnTo>
                        <a:pt x="151" y="106"/>
                      </a:lnTo>
                      <a:lnTo>
                        <a:pt x="151" y="108"/>
                      </a:lnTo>
                      <a:lnTo>
                        <a:pt x="151" y="108"/>
                      </a:lnTo>
                      <a:lnTo>
                        <a:pt x="151" y="108"/>
                      </a:lnTo>
                      <a:lnTo>
                        <a:pt x="151" y="108"/>
                      </a:lnTo>
                      <a:lnTo>
                        <a:pt x="149" y="108"/>
                      </a:lnTo>
                      <a:lnTo>
                        <a:pt x="149" y="110"/>
                      </a:lnTo>
                      <a:lnTo>
                        <a:pt x="149" y="110"/>
                      </a:lnTo>
                      <a:lnTo>
                        <a:pt x="149" y="110"/>
                      </a:lnTo>
                      <a:lnTo>
                        <a:pt x="147" y="110"/>
                      </a:lnTo>
                      <a:lnTo>
                        <a:pt x="147" y="110"/>
                      </a:lnTo>
                      <a:lnTo>
                        <a:pt x="147" y="110"/>
                      </a:lnTo>
                      <a:lnTo>
                        <a:pt x="145" y="110"/>
                      </a:lnTo>
                      <a:lnTo>
                        <a:pt x="145" y="110"/>
                      </a:lnTo>
                      <a:lnTo>
                        <a:pt x="145" y="111"/>
                      </a:lnTo>
                      <a:lnTo>
                        <a:pt x="145" y="111"/>
                      </a:lnTo>
                      <a:lnTo>
                        <a:pt x="143" y="111"/>
                      </a:lnTo>
                      <a:lnTo>
                        <a:pt x="143" y="111"/>
                      </a:lnTo>
                      <a:lnTo>
                        <a:pt x="143" y="113"/>
                      </a:lnTo>
                      <a:lnTo>
                        <a:pt x="143" y="113"/>
                      </a:lnTo>
                      <a:lnTo>
                        <a:pt x="143" y="113"/>
                      </a:lnTo>
                      <a:lnTo>
                        <a:pt x="141" y="113"/>
                      </a:lnTo>
                      <a:lnTo>
                        <a:pt x="141" y="113"/>
                      </a:lnTo>
                      <a:lnTo>
                        <a:pt x="141" y="113"/>
                      </a:lnTo>
                      <a:lnTo>
                        <a:pt x="141" y="115"/>
                      </a:lnTo>
                      <a:lnTo>
                        <a:pt x="141" y="115"/>
                      </a:lnTo>
                      <a:lnTo>
                        <a:pt x="141" y="115"/>
                      </a:lnTo>
                      <a:lnTo>
                        <a:pt x="141" y="117"/>
                      </a:lnTo>
                      <a:lnTo>
                        <a:pt x="139" y="117"/>
                      </a:lnTo>
                      <a:lnTo>
                        <a:pt x="139" y="117"/>
                      </a:lnTo>
                      <a:lnTo>
                        <a:pt x="139" y="117"/>
                      </a:lnTo>
                      <a:lnTo>
                        <a:pt x="138" y="117"/>
                      </a:lnTo>
                      <a:lnTo>
                        <a:pt x="138" y="117"/>
                      </a:lnTo>
                      <a:lnTo>
                        <a:pt x="138" y="117"/>
                      </a:lnTo>
                      <a:lnTo>
                        <a:pt x="138" y="119"/>
                      </a:lnTo>
                      <a:lnTo>
                        <a:pt x="138" y="119"/>
                      </a:lnTo>
                      <a:lnTo>
                        <a:pt x="136" y="119"/>
                      </a:lnTo>
                      <a:lnTo>
                        <a:pt x="136" y="121"/>
                      </a:lnTo>
                      <a:lnTo>
                        <a:pt x="136" y="121"/>
                      </a:lnTo>
                      <a:lnTo>
                        <a:pt x="136" y="121"/>
                      </a:lnTo>
                      <a:lnTo>
                        <a:pt x="134" y="121"/>
                      </a:lnTo>
                      <a:lnTo>
                        <a:pt x="134" y="121"/>
                      </a:lnTo>
                      <a:lnTo>
                        <a:pt x="134" y="121"/>
                      </a:lnTo>
                      <a:lnTo>
                        <a:pt x="134" y="121"/>
                      </a:lnTo>
                      <a:lnTo>
                        <a:pt x="134" y="123"/>
                      </a:lnTo>
                      <a:lnTo>
                        <a:pt x="134" y="123"/>
                      </a:lnTo>
                      <a:lnTo>
                        <a:pt x="134" y="125"/>
                      </a:lnTo>
                      <a:lnTo>
                        <a:pt x="132" y="125"/>
                      </a:lnTo>
                      <a:lnTo>
                        <a:pt x="132" y="125"/>
                      </a:lnTo>
                      <a:lnTo>
                        <a:pt x="132" y="125"/>
                      </a:lnTo>
                      <a:lnTo>
                        <a:pt x="132" y="125"/>
                      </a:lnTo>
                      <a:lnTo>
                        <a:pt x="130" y="125"/>
                      </a:lnTo>
                      <a:lnTo>
                        <a:pt x="130" y="127"/>
                      </a:lnTo>
                      <a:lnTo>
                        <a:pt x="130" y="127"/>
                      </a:lnTo>
                      <a:lnTo>
                        <a:pt x="130" y="127"/>
                      </a:lnTo>
                      <a:lnTo>
                        <a:pt x="130" y="127"/>
                      </a:lnTo>
                      <a:lnTo>
                        <a:pt x="130" y="127"/>
                      </a:lnTo>
                      <a:lnTo>
                        <a:pt x="130" y="127"/>
                      </a:lnTo>
                      <a:lnTo>
                        <a:pt x="132" y="127"/>
                      </a:lnTo>
                      <a:lnTo>
                        <a:pt x="132" y="129"/>
                      </a:lnTo>
                      <a:lnTo>
                        <a:pt x="132" y="129"/>
                      </a:lnTo>
                      <a:lnTo>
                        <a:pt x="132" y="129"/>
                      </a:lnTo>
                      <a:lnTo>
                        <a:pt x="132" y="129"/>
                      </a:lnTo>
                      <a:lnTo>
                        <a:pt x="132" y="131"/>
                      </a:lnTo>
                      <a:lnTo>
                        <a:pt x="132" y="131"/>
                      </a:lnTo>
                      <a:lnTo>
                        <a:pt x="132" y="131"/>
                      </a:lnTo>
                      <a:lnTo>
                        <a:pt x="132" y="133"/>
                      </a:lnTo>
                      <a:lnTo>
                        <a:pt x="132" y="133"/>
                      </a:lnTo>
                      <a:lnTo>
                        <a:pt x="132" y="133"/>
                      </a:lnTo>
                      <a:lnTo>
                        <a:pt x="132" y="134"/>
                      </a:lnTo>
                      <a:lnTo>
                        <a:pt x="132" y="134"/>
                      </a:lnTo>
                      <a:lnTo>
                        <a:pt x="132" y="134"/>
                      </a:lnTo>
                      <a:lnTo>
                        <a:pt x="134" y="134"/>
                      </a:lnTo>
                      <a:lnTo>
                        <a:pt x="134" y="136"/>
                      </a:lnTo>
                      <a:lnTo>
                        <a:pt x="134" y="136"/>
                      </a:lnTo>
                      <a:lnTo>
                        <a:pt x="134" y="136"/>
                      </a:lnTo>
                      <a:lnTo>
                        <a:pt x="134" y="136"/>
                      </a:lnTo>
                      <a:lnTo>
                        <a:pt x="134" y="138"/>
                      </a:lnTo>
                      <a:lnTo>
                        <a:pt x="134" y="138"/>
                      </a:lnTo>
                      <a:lnTo>
                        <a:pt x="134" y="138"/>
                      </a:lnTo>
                      <a:lnTo>
                        <a:pt x="134" y="140"/>
                      </a:lnTo>
                      <a:lnTo>
                        <a:pt x="134" y="140"/>
                      </a:lnTo>
                      <a:lnTo>
                        <a:pt x="134" y="142"/>
                      </a:lnTo>
                      <a:lnTo>
                        <a:pt x="134" y="142"/>
                      </a:lnTo>
                      <a:lnTo>
                        <a:pt x="132" y="142"/>
                      </a:lnTo>
                      <a:lnTo>
                        <a:pt x="132" y="144"/>
                      </a:lnTo>
                      <a:lnTo>
                        <a:pt x="132" y="144"/>
                      </a:lnTo>
                      <a:lnTo>
                        <a:pt x="132" y="144"/>
                      </a:lnTo>
                      <a:lnTo>
                        <a:pt x="132" y="144"/>
                      </a:lnTo>
                      <a:lnTo>
                        <a:pt x="132" y="144"/>
                      </a:lnTo>
                      <a:lnTo>
                        <a:pt x="130" y="144"/>
                      </a:lnTo>
                      <a:lnTo>
                        <a:pt x="130" y="144"/>
                      </a:lnTo>
                      <a:lnTo>
                        <a:pt x="130" y="144"/>
                      </a:lnTo>
                      <a:lnTo>
                        <a:pt x="130" y="146"/>
                      </a:lnTo>
                      <a:lnTo>
                        <a:pt x="130" y="146"/>
                      </a:lnTo>
                      <a:lnTo>
                        <a:pt x="130" y="146"/>
                      </a:lnTo>
                      <a:lnTo>
                        <a:pt x="130" y="148"/>
                      </a:lnTo>
                      <a:lnTo>
                        <a:pt x="130" y="148"/>
                      </a:lnTo>
                      <a:lnTo>
                        <a:pt x="130" y="150"/>
                      </a:lnTo>
                      <a:lnTo>
                        <a:pt x="130" y="150"/>
                      </a:lnTo>
                      <a:lnTo>
                        <a:pt x="130" y="152"/>
                      </a:lnTo>
                      <a:lnTo>
                        <a:pt x="130" y="152"/>
                      </a:lnTo>
                      <a:lnTo>
                        <a:pt x="130" y="152"/>
                      </a:lnTo>
                      <a:lnTo>
                        <a:pt x="130" y="152"/>
                      </a:lnTo>
                      <a:lnTo>
                        <a:pt x="128" y="152"/>
                      </a:lnTo>
                      <a:lnTo>
                        <a:pt x="128" y="154"/>
                      </a:lnTo>
                      <a:lnTo>
                        <a:pt x="128" y="154"/>
                      </a:lnTo>
                      <a:lnTo>
                        <a:pt x="128" y="156"/>
                      </a:lnTo>
                      <a:lnTo>
                        <a:pt x="128" y="156"/>
                      </a:lnTo>
                      <a:lnTo>
                        <a:pt x="128" y="156"/>
                      </a:lnTo>
                      <a:lnTo>
                        <a:pt x="126" y="156"/>
                      </a:lnTo>
                      <a:lnTo>
                        <a:pt x="126" y="157"/>
                      </a:lnTo>
                      <a:lnTo>
                        <a:pt x="128" y="157"/>
                      </a:lnTo>
                      <a:lnTo>
                        <a:pt x="128" y="157"/>
                      </a:lnTo>
                      <a:lnTo>
                        <a:pt x="128" y="157"/>
                      </a:lnTo>
                      <a:lnTo>
                        <a:pt x="128" y="159"/>
                      </a:lnTo>
                      <a:lnTo>
                        <a:pt x="128" y="159"/>
                      </a:lnTo>
                      <a:lnTo>
                        <a:pt x="128" y="161"/>
                      </a:lnTo>
                      <a:lnTo>
                        <a:pt x="128" y="161"/>
                      </a:lnTo>
                      <a:lnTo>
                        <a:pt x="130" y="161"/>
                      </a:lnTo>
                      <a:lnTo>
                        <a:pt x="130" y="161"/>
                      </a:lnTo>
                      <a:lnTo>
                        <a:pt x="130" y="161"/>
                      </a:lnTo>
                      <a:lnTo>
                        <a:pt x="130" y="159"/>
                      </a:lnTo>
                      <a:lnTo>
                        <a:pt x="130" y="159"/>
                      </a:lnTo>
                      <a:lnTo>
                        <a:pt x="132" y="159"/>
                      </a:lnTo>
                      <a:lnTo>
                        <a:pt x="132" y="161"/>
                      </a:lnTo>
                      <a:lnTo>
                        <a:pt x="132" y="161"/>
                      </a:lnTo>
                      <a:lnTo>
                        <a:pt x="132" y="161"/>
                      </a:lnTo>
                      <a:lnTo>
                        <a:pt x="132" y="163"/>
                      </a:lnTo>
                      <a:lnTo>
                        <a:pt x="130" y="163"/>
                      </a:lnTo>
                      <a:lnTo>
                        <a:pt x="130" y="163"/>
                      </a:lnTo>
                      <a:lnTo>
                        <a:pt x="130" y="165"/>
                      </a:lnTo>
                      <a:lnTo>
                        <a:pt x="130" y="165"/>
                      </a:lnTo>
                      <a:lnTo>
                        <a:pt x="130" y="167"/>
                      </a:lnTo>
                      <a:lnTo>
                        <a:pt x="130" y="167"/>
                      </a:lnTo>
                      <a:lnTo>
                        <a:pt x="130" y="167"/>
                      </a:lnTo>
                      <a:lnTo>
                        <a:pt x="130" y="169"/>
                      </a:lnTo>
                      <a:lnTo>
                        <a:pt x="130" y="169"/>
                      </a:lnTo>
                      <a:lnTo>
                        <a:pt x="130" y="169"/>
                      </a:lnTo>
                      <a:lnTo>
                        <a:pt x="128" y="169"/>
                      </a:lnTo>
                      <a:lnTo>
                        <a:pt x="128" y="169"/>
                      </a:lnTo>
                      <a:lnTo>
                        <a:pt x="130" y="169"/>
                      </a:lnTo>
                      <a:lnTo>
                        <a:pt x="130" y="171"/>
                      </a:lnTo>
                      <a:lnTo>
                        <a:pt x="130" y="171"/>
                      </a:lnTo>
                      <a:lnTo>
                        <a:pt x="130" y="173"/>
                      </a:lnTo>
                      <a:lnTo>
                        <a:pt x="128" y="173"/>
                      </a:lnTo>
                      <a:lnTo>
                        <a:pt x="128" y="173"/>
                      </a:lnTo>
                      <a:lnTo>
                        <a:pt x="128" y="173"/>
                      </a:lnTo>
                      <a:lnTo>
                        <a:pt x="128" y="175"/>
                      </a:lnTo>
                      <a:lnTo>
                        <a:pt x="126" y="175"/>
                      </a:lnTo>
                      <a:lnTo>
                        <a:pt x="126" y="175"/>
                      </a:lnTo>
                      <a:lnTo>
                        <a:pt x="128" y="175"/>
                      </a:lnTo>
                      <a:lnTo>
                        <a:pt x="128" y="177"/>
                      </a:lnTo>
                      <a:lnTo>
                        <a:pt x="126" y="177"/>
                      </a:lnTo>
                      <a:lnTo>
                        <a:pt x="126" y="177"/>
                      </a:lnTo>
                      <a:lnTo>
                        <a:pt x="126" y="175"/>
                      </a:lnTo>
                      <a:lnTo>
                        <a:pt x="126" y="175"/>
                      </a:lnTo>
                      <a:lnTo>
                        <a:pt x="126" y="177"/>
                      </a:lnTo>
                      <a:lnTo>
                        <a:pt x="124" y="177"/>
                      </a:lnTo>
                      <a:lnTo>
                        <a:pt x="124" y="177"/>
                      </a:lnTo>
                      <a:lnTo>
                        <a:pt x="124" y="177"/>
                      </a:lnTo>
                      <a:lnTo>
                        <a:pt x="124" y="175"/>
                      </a:lnTo>
                      <a:lnTo>
                        <a:pt x="124" y="175"/>
                      </a:lnTo>
                      <a:lnTo>
                        <a:pt x="124" y="175"/>
                      </a:lnTo>
                      <a:lnTo>
                        <a:pt x="124" y="173"/>
                      </a:lnTo>
                      <a:lnTo>
                        <a:pt x="124" y="173"/>
                      </a:lnTo>
                      <a:lnTo>
                        <a:pt x="124" y="171"/>
                      </a:lnTo>
                      <a:lnTo>
                        <a:pt x="124" y="171"/>
                      </a:lnTo>
                      <a:lnTo>
                        <a:pt x="124" y="169"/>
                      </a:lnTo>
                      <a:lnTo>
                        <a:pt x="124" y="169"/>
                      </a:lnTo>
                      <a:lnTo>
                        <a:pt x="124" y="169"/>
                      </a:lnTo>
                      <a:lnTo>
                        <a:pt x="124" y="169"/>
                      </a:lnTo>
                      <a:lnTo>
                        <a:pt x="124" y="167"/>
                      </a:lnTo>
                      <a:lnTo>
                        <a:pt x="124" y="167"/>
                      </a:lnTo>
                      <a:lnTo>
                        <a:pt x="124" y="165"/>
                      </a:lnTo>
                      <a:lnTo>
                        <a:pt x="122" y="165"/>
                      </a:lnTo>
                      <a:lnTo>
                        <a:pt x="122" y="165"/>
                      </a:lnTo>
                      <a:lnTo>
                        <a:pt x="120" y="165"/>
                      </a:lnTo>
                      <a:lnTo>
                        <a:pt x="120" y="167"/>
                      </a:lnTo>
                      <a:lnTo>
                        <a:pt x="120" y="167"/>
                      </a:lnTo>
                      <a:lnTo>
                        <a:pt x="120" y="167"/>
                      </a:lnTo>
                      <a:lnTo>
                        <a:pt x="120" y="167"/>
                      </a:lnTo>
                      <a:lnTo>
                        <a:pt x="118" y="167"/>
                      </a:lnTo>
                      <a:lnTo>
                        <a:pt x="118" y="169"/>
                      </a:lnTo>
                      <a:lnTo>
                        <a:pt x="118" y="169"/>
                      </a:lnTo>
                      <a:lnTo>
                        <a:pt x="118" y="169"/>
                      </a:lnTo>
                      <a:lnTo>
                        <a:pt x="118" y="169"/>
                      </a:lnTo>
                      <a:lnTo>
                        <a:pt x="116" y="169"/>
                      </a:lnTo>
                      <a:lnTo>
                        <a:pt x="116" y="169"/>
                      </a:lnTo>
                      <a:lnTo>
                        <a:pt x="116" y="169"/>
                      </a:lnTo>
                      <a:lnTo>
                        <a:pt x="115" y="169"/>
                      </a:lnTo>
                      <a:lnTo>
                        <a:pt x="115" y="169"/>
                      </a:lnTo>
                      <a:lnTo>
                        <a:pt x="115" y="169"/>
                      </a:lnTo>
                      <a:lnTo>
                        <a:pt x="115" y="171"/>
                      </a:lnTo>
                      <a:lnTo>
                        <a:pt x="113" y="171"/>
                      </a:lnTo>
                      <a:lnTo>
                        <a:pt x="113" y="171"/>
                      </a:lnTo>
                      <a:lnTo>
                        <a:pt x="113" y="171"/>
                      </a:lnTo>
                      <a:lnTo>
                        <a:pt x="113" y="171"/>
                      </a:lnTo>
                      <a:lnTo>
                        <a:pt x="111" y="171"/>
                      </a:lnTo>
                      <a:lnTo>
                        <a:pt x="111" y="171"/>
                      </a:lnTo>
                      <a:lnTo>
                        <a:pt x="111" y="173"/>
                      </a:lnTo>
                      <a:lnTo>
                        <a:pt x="109" y="173"/>
                      </a:lnTo>
                      <a:lnTo>
                        <a:pt x="109" y="173"/>
                      </a:lnTo>
                      <a:lnTo>
                        <a:pt x="109" y="173"/>
                      </a:lnTo>
                      <a:lnTo>
                        <a:pt x="109" y="173"/>
                      </a:lnTo>
                      <a:lnTo>
                        <a:pt x="107" y="173"/>
                      </a:lnTo>
                      <a:lnTo>
                        <a:pt x="107" y="173"/>
                      </a:lnTo>
                      <a:lnTo>
                        <a:pt x="107" y="175"/>
                      </a:lnTo>
                      <a:lnTo>
                        <a:pt x="105" y="175"/>
                      </a:lnTo>
                      <a:lnTo>
                        <a:pt x="105" y="175"/>
                      </a:lnTo>
                      <a:lnTo>
                        <a:pt x="105" y="175"/>
                      </a:lnTo>
                      <a:lnTo>
                        <a:pt x="105" y="175"/>
                      </a:lnTo>
                      <a:lnTo>
                        <a:pt x="103" y="175"/>
                      </a:lnTo>
                      <a:lnTo>
                        <a:pt x="103" y="177"/>
                      </a:lnTo>
                      <a:lnTo>
                        <a:pt x="103" y="177"/>
                      </a:lnTo>
                      <a:lnTo>
                        <a:pt x="103" y="177"/>
                      </a:lnTo>
                      <a:lnTo>
                        <a:pt x="103" y="177"/>
                      </a:lnTo>
                      <a:lnTo>
                        <a:pt x="101" y="177"/>
                      </a:lnTo>
                      <a:lnTo>
                        <a:pt x="101" y="177"/>
                      </a:lnTo>
                      <a:lnTo>
                        <a:pt x="101" y="177"/>
                      </a:lnTo>
                      <a:lnTo>
                        <a:pt x="99" y="177"/>
                      </a:lnTo>
                      <a:lnTo>
                        <a:pt x="99" y="177"/>
                      </a:lnTo>
                      <a:lnTo>
                        <a:pt x="99" y="177"/>
                      </a:lnTo>
                      <a:lnTo>
                        <a:pt x="99" y="177"/>
                      </a:lnTo>
                      <a:lnTo>
                        <a:pt x="99" y="177"/>
                      </a:lnTo>
                      <a:lnTo>
                        <a:pt x="99" y="177"/>
                      </a:lnTo>
                      <a:lnTo>
                        <a:pt x="99" y="175"/>
                      </a:lnTo>
                      <a:lnTo>
                        <a:pt x="99" y="175"/>
                      </a:lnTo>
                      <a:lnTo>
                        <a:pt x="99" y="173"/>
                      </a:lnTo>
                      <a:lnTo>
                        <a:pt x="99" y="173"/>
                      </a:lnTo>
                      <a:lnTo>
                        <a:pt x="99" y="173"/>
                      </a:lnTo>
                      <a:lnTo>
                        <a:pt x="99" y="171"/>
                      </a:lnTo>
                      <a:lnTo>
                        <a:pt x="99" y="171"/>
                      </a:lnTo>
                      <a:lnTo>
                        <a:pt x="99" y="169"/>
                      </a:lnTo>
                      <a:lnTo>
                        <a:pt x="99" y="169"/>
                      </a:lnTo>
                      <a:lnTo>
                        <a:pt x="99" y="169"/>
                      </a:lnTo>
                      <a:lnTo>
                        <a:pt x="99" y="167"/>
                      </a:lnTo>
                      <a:lnTo>
                        <a:pt x="99" y="167"/>
                      </a:lnTo>
                      <a:lnTo>
                        <a:pt x="99" y="165"/>
                      </a:lnTo>
                      <a:lnTo>
                        <a:pt x="97" y="165"/>
                      </a:lnTo>
                      <a:lnTo>
                        <a:pt x="97" y="165"/>
                      </a:lnTo>
                      <a:lnTo>
                        <a:pt x="97" y="165"/>
                      </a:lnTo>
                      <a:lnTo>
                        <a:pt x="97" y="163"/>
                      </a:lnTo>
                      <a:lnTo>
                        <a:pt x="97" y="163"/>
                      </a:lnTo>
                      <a:lnTo>
                        <a:pt x="95" y="163"/>
                      </a:lnTo>
                      <a:lnTo>
                        <a:pt x="95" y="163"/>
                      </a:lnTo>
                      <a:lnTo>
                        <a:pt x="95" y="163"/>
                      </a:lnTo>
                      <a:lnTo>
                        <a:pt x="93" y="163"/>
                      </a:lnTo>
                      <a:lnTo>
                        <a:pt x="93" y="161"/>
                      </a:lnTo>
                      <a:lnTo>
                        <a:pt x="93" y="161"/>
                      </a:lnTo>
                      <a:lnTo>
                        <a:pt x="93" y="161"/>
                      </a:lnTo>
                      <a:lnTo>
                        <a:pt x="93" y="161"/>
                      </a:lnTo>
                      <a:lnTo>
                        <a:pt x="92" y="161"/>
                      </a:lnTo>
                      <a:lnTo>
                        <a:pt x="92" y="161"/>
                      </a:lnTo>
                      <a:lnTo>
                        <a:pt x="92" y="161"/>
                      </a:lnTo>
                      <a:lnTo>
                        <a:pt x="90" y="161"/>
                      </a:lnTo>
                      <a:lnTo>
                        <a:pt x="90" y="161"/>
                      </a:lnTo>
                      <a:lnTo>
                        <a:pt x="90" y="161"/>
                      </a:lnTo>
                      <a:lnTo>
                        <a:pt x="88" y="161"/>
                      </a:lnTo>
                      <a:lnTo>
                        <a:pt x="88" y="161"/>
                      </a:lnTo>
                      <a:lnTo>
                        <a:pt x="88" y="161"/>
                      </a:lnTo>
                      <a:lnTo>
                        <a:pt x="88" y="161"/>
                      </a:lnTo>
                      <a:lnTo>
                        <a:pt x="86" y="161"/>
                      </a:lnTo>
                      <a:lnTo>
                        <a:pt x="86" y="161"/>
                      </a:lnTo>
                      <a:lnTo>
                        <a:pt x="86" y="161"/>
                      </a:lnTo>
                      <a:lnTo>
                        <a:pt x="86" y="161"/>
                      </a:lnTo>
                      <a:lnTo>
                        <a:pt x="86" y="163"/>
                      </a:lnTo>
                      <a:lnTo>
                        <a:pt x="84" y="163"/>
                      </a:lnTo>
                      <a:lnTo>
                        <a:pt x="84" y="163"/>
                      </a:lnTo>
                      <a:lnTo>
                        <a:pt x="82" y="163"/>
                      </a:lnTo>
                      <a:lnTo>
                        <a:pt x="82" y="163"/>
                      </a:lnTo>
                      <a:lnTo>
                        <a:pt x="82" y="163"/>
                      </a:lnTo>
                      <a:lnTo>
                        <a:pt x="82" y="161"/>
                      </a:lnTo>
                      <a:lnTo>
                        <a:pt x="80" y="161"/>
                      </a:lnTo>
                      <a:lnTo>
                        <a:pt x="80" y="161"/>
                      </a:lnTo>
                      <a:lnTo>
                        <a:pt x="82" y="161"/>
                      </a:lnTo>
                      <a:lnTo>
                        <a:pt x="82" y="161"/>
                      </a:lnTo>
                      <a:lnTo>
                        <a:pt x="82" y="159"/>
                      </a:lnTo>
                      <a:lnTo>
                        <a:pt x="82" y="159"/>
                      </a:lnTo>
                      <a:lnTo>
                        <a:pt x="82" y="159"/>
                      </a:lnTo>
                      <a:lnTo>
                        <a:pt x="82" y="159"/>
                      </a:lnTo>
                      <a:lnTo>
                        <a:pt x="82" y="157"/>
                      </a:lnTo>
                      <a:lnTo>
                        <a:pt x="82" y="157"/>
                      </a:lnTo>
                      <a:lnTo>
                        <a:pt x="82" y="156"/>
                      </a:lnTo>
                      <a:lnTo>
                        <a:pt x="80" y="156"/>
                      </a:lnTo>
                      <a:lnTo>
                        <a:pt x="80" y="156"/>
                      </a:lnTo>
                      <a:lnTo>
                        <a:pt x="80" y="157"/>
                      </a:lnTo>
                      <a:lnTo>
                        <a:pt x="78" y="157"/>
                      </a:lnTo>
                      <a:lnTo>
                        <a:pt x="78" y="157"/>
                      </a:lnTo>
                      <a:lnTo>
                        <a:pt x="78" y="157"/>
                      </a:lnTo>
                      <a:lnTo>
                        <a:pt x="78" y="159"/>
                      </a:lnTo>
                      <a:lnTo>
                        <a:pt x="78" y="159"/>
                      </a:lnTo>
                      <a:lnTo>
                        <a:pt x="78" y="159"/>
                      </a:lnTo>
                      <a:lnTo>
                        <a:pt x="76" y="159"/>
                      </a:lnTo>
                      <a:lnTo>
                        <a:pt x="76" y="159"/>
                      </a:lnTo>
                      <a:lnTo>
                        <a:pt x="76" y="159"/>
                      </a:lnTo>
                      <a:lnTo>
                        <a:pt x="76" y="157"/>
                      </a:lnTo>
                      <a:lnTo>
                        <a:pt x="76" y="157"/>
                      </a:lnTo>
                      <a:lnTo>
                        <a:pt x="76" y="157"/>
                      </a:lnTo>
                      <a:lnTo>
                        <a:pt x="74" y="157"/>
                      </a:lnTo>
                      <a:lnTo>
                        <a:pt x="74" y="156"/>
                      </a:lnTo>
                      <a:lnTo>
                        <a:pt x="74" y="156"/>
                      </a:lnTo>
                      <a:lnTo>
                        <a:pt x="74" y="156"/>
                      </a:lnTo>
                      <a:lnTo>
                        <a:pt x="74" y="154"/>
                      </a:lnTo>
                      <a:lnTo>
                        <a:pt x="72" y="154"/>
                      </a:lnTo>
                      <a:lnTo>
                        <a:pt x="72" y="154"/>
                      </a:lnTo>
                      <a:lnTo>
                        <a:pt x="72" y="154"/>
                      </a:lnTo>
                      <a:lnTo>
                        <a:pt x="72" y="154"/>
                      </a:lnTo>
                      <a:lnTo>
                        <a:pt x="72" y="154"/>
                      </a:lnTo>
                      <a:lnTo>
                        <a:pt x="71" y="154"/>
                      </a:lnTo>
                      <a:lnTo>
                        <a:pt x="71" y="156"/>
                      </a:lnTo>
                      <a:lnTo>
                        <a:pt x="72" y="156"/>
                      </a:lnTo>
                      <a:lnTo>
                        <a:pt x="72" y="156"/>
                      </a:lnTo>
                      <a:lnTo>
                        <a:pt x="72" y="157"/>
                      </a:lnTo>
                      <a:lnTo>
                        <a:pt x="71" y="157"/>
                      </a:lnTo>
                      <a:lnTo>
                        <a:pt x="71" y="157"/>
                      </a:lnTo>
                      <a:lnTo>
                        <a:pt x="71" y="157"/>
                      </a:lnTo>
                      <a:lnTo>
                        <a:pt x="71" y="157"/>
                      </a:lnTo>
                      <a:lnTo>
                        <a:pt x="71" y="159"/>
                      </a:lnTo>
                      <a:lnTo>
                        <a:pt x="69" y="159"/>
                      </a:lnTo>
                      <a:lnTo>
                        <a:pt x="69" y="159"/>
                      </a:lnTo>
                      <a:lnTo>
                        <a:pt x="69" y="159"/>
                      </a:lnTo>
                      <a:lnTo>
                        <a:pt x="67" y="159"/>
                      </a:lnTo>
                      <a:lnTo>
                        <a:pt x="67" y="159"/>
                      </a:lnTo>
                      <a:lnTo>
                        <a:pt x="67" y="161"/>
                      </a:lnTo>
                      <a:lnTo>
                        <a:pt x="67" y="161"/>
                      </a:lnTo>
                      <a:lnTo>
                        <a:pt x="67" y="161"/>
                      </a:lnTo>
                      <a:lnTo>
                        <a:pt x="65" y="161"/>
                      </a:lnTo>
                      <a:lnTo>
                        <a:pt x="65" y="161"/>
                      </a:lnTo>
                      <a:lnTo>
                        <a:pt x="65" y="161"/>
                      </a:lnTo>
                      <a:lnTo>
                        <a:pt x="65" y="163"/>
                      </a:lnTo>
                      <a:lnTo>
                        <a:pt x="65" y="163"/>
                      </a:lnTo>
                      <a:lnTo>
                        <a:pt x="65" y="163"/>
                      </a:lnTo>
                      <a:lnTo>
                        <a:pt x="63" y="163"/>
                      </a:lnTo>
                      <a:lnTo>
                        <a:pt x="63" y="163"/>
                      </a:lnTo>
                      <a:lnTo>
                        <a:pt x="63" y="161"/>
                      </a:lnTo>
                      <a:lnTo>
                        <a:pt x="63" y="161"/>
                      </a:lnTo>
                      <a:lnTo>
                        <a:pt x="61" y="161"/>
                      </a:lnTo>
                      <a:lnTo>
                        <a:pt x="61" y="161"/>
                      </a:lnTo>
                      <a:lnTo>
                        <a:pt x="61" y="161"/>
                      </a:lnTo>
                      <a:lnTo>
                        <a:pt x="61" y="161"/>
                      </a:lnTo>
                      <a:lnTo>
                        <a:pt x="61" y="161"/>
                      </a:lnTo>
                      <a:lnTo>
                        <a:pt x="59" y="161"/>
                      </a:lnTo>
                      <a:lnTo>
                        <a:pt x="59" y="159"/>
                      </a:lnTo>
                      <a:lnTo>
                        <a:pt x="59" y="159"/>
                      </a:lnTo>
                      <a:lnTo>
                        <a:pt x="59" y="159"/>
                      </a:lnTo>
                      <a:lnTo>
                        <a:pt x="57" y="159"/>
                      </a:lnTo>
                      <a:lnTo>
                        <a:pt x="57" y="161"/>
                      </a:lnTo>
                      <a:lnTo>
                        <a:pt x="57" y="161"/>
                      </a:lnTo>
                      <a:lnTo>
                        <a:pt x="57" y="161"/>
                      </a:lnTo>
                      <a:lnTo>
                        <a:pt x="55" y="161"/>
                      </a:lnTo>
                      <a:lnTo>
                        <a:pt x="55" y="161"/>
                      </a:lnTo>
                      <a:lnTo>
                        <a:pt x="55" y="161"/>
                      </a:lnTo>
                      <a:lnTo>
                        <a:pt x="55" y="161"/>
                      </a:lnTo>
                      <a:lnTo>
                        <a:pt x="55" y="163"/>
                      </a:lnTo>
                      <a:lnTo>
                        <a:pt x="53" y="163"/>
                      </a:lnTo>
                      <a:lnTo>
                        <a:pt x="53" y="163"/>
                      </a:lnTo>
                      <a:lnTo>
                        <a:pt x="53" y="163"/>
                      </a:lnTo>
                      <a:lnTo>
                        <a:pt x="53" y="165"/>
                      </a:lnTo>
                      <a:lnTo>
                        <a:pt x="51" y="165"/>
                      </a:lnTo>
                      <a:lnTo>
                        <a:pt x="51" y="165"/>
                      </a:lnTo>
                      <a:lnTo>
                        <a:pt x="51" y="165"/>
                      </a:lnTo>
                      <a:lnTo>
                        <a:pt x="49" y="165"/>
                      </a:lnTo>
                      <a:lnTo>
                        <a:pt x="49" y="163"/>
                      </a:lnTo>
                      <a:lnTo>
                        <a:pt x="49" y="163"/>
                      </a:lnTo>
                      <a:lnTo>
                        <a:pt x="49" y="163"/>
                      </a:lnTo>
                      <a:lnTo>
                        <a:pt x="49" y="161"/>
                      </a:lnTo>
                      <a:lnTo>
                        <a:pt x="49" y="161"/>
                      </a:lnTo>
                      <a:lnTo>
                        <a:pt x="49" y="161"/>
                      </a:lnTo>
                      <a:lnTo>
                        <a:pt x="49" y="161"/>
                      </a:lnTo>
                      <a:lnTo>
                        <a:pt x="49" y="161"/>
                      </a:lnTo>
                      <a:lnTo>
                        <a:pt x="49" y="159"/>
                      </a:lnTo>
                      <a:lnTo>
                        <a:pt x="49" y="159"/>
                      </a:lnTo>
                      <a:lnTo>
                        <a:pt x="49" y="159"/>
                      </a:lnTo>
                      <a:lnTo>
                        <a:pt x="49" y="157"/>
                      </a:lnTo>
                      <a:lnTo>
                        <a:pt x="49" y="157"/>
                      </a:lnTo>
                      <a:lnTo>
                        <a:pt x="49" y="156"/>
                      </a:lnTo>
                      <a:lnTo>
                        <a:pt x="49" y="156"/>
                      </a:lnTo>
                      <a:lnTo>
                        <a:pt x="49" y="154"/>
                      </a:lnTo>
                      <a:lnTo>
                        <a:pt x="49" y="154"/>
                      </a:lnTo>
                      <a:lnTo>
                        <a:pt x="49" y="152"/>
                      </a:lnTo>
                      <a:lnTo>
                        <a:pt x="49" y="152"/>
                      </a:lnTo>
                      <a:lnTo>
                        <a:pt x="49" y="152"/>
                      </a:lnTo>
                      <a:lnTo>
                        <a:pt x="49" y="152"/>
                      </a:lnTo>
                      <a:lnTo>
                        <a:pt x="49" y="152"/>
                      </a:lnTo>
                      <a:lnTo>
                        <a:pt x="49" y="152"/>
                      </a:lnTo>
                      <a:lnTo>
                        <a:pt x="48" y="152"/>
                      </a:lnTo>
                      <a:lnTo>
                        <a:pt x="48" y="152"/>
                      </a:lnTo>
                      <a:lnTo>
                        <a:pt x="48" y="152"/>
                      </a:lnTo>
                      <a:lnTo>
                        <a:pt x="48" y="154"/>
                      </a:lnTo>
                      <a:lnTo>
                        <a:pt x="48" y="154"/>
                      </a:lnTo>
                      <a:lnTo>
                        <a:pt x="48" y="156"/>
                      </a:lnTo>
                      <a:lnTo>
                        <a:pt x="46" y="156"/>
                      </a:lnTo>
                      <a:lnTo>
                        <a:pt x="46" y="156"/>
                      </a:lnTo>
                      <a:lnTo>
                        <a:pt x="46" y="154"/>
                      </a:lnTo>
                      <a:lnTo>
                        <a:pt x="46" y="154"/>
                      </a:lnTo>
                      <a:lnTo>
                        <a:pt x="46" y="154"/>
                      </a:lnTo>
                      <a:lnTo>
                        <a:pt x="46" y="152"/>
                      </a:lnTo>
                      <a:lnTo>
                        <a:pt x="44" y="152"/>
                      </a:lnTo>
                      <a:lnTo>
                        <a:pt x="44" y="152"/>
                      </a:lnTo>
                      <a:lnTo>
                        <a:pt x="44" y="152"/>
                      </a:lnTo>
                      <a:lnTo>
                        <a:pt x="44" y="152"/>
                      </a:lnTo>
                      <a:lnTo>
                        <a:pt x="42" y="152"/>
                      </a:lnTo>
                      <a:lnTo>
                        <a:pt x="42" y="152"/>
                      </a:lnTo>
                      <a:lnTo>
                        <a:pt x="42" y="152"/>
                      </a:lnTo>
                      <a:lnTo>
                        <a:pt x="40" y="152"/>
                      </a:lnTo>
                      <a:lnTo>
                        <a:pt x="40" y="152"/>
                      </a:lnTo>
                      <a:lnTo>
                        <a:pt x="40" y="154"/>
                      </a:lnTo>
                      <a:lnTo>
                        <a:pt x="40" y="154"/>
                      </a:lnTo>
                      <a:lnTo>
                        <a:pt x="38" y="154"/>
                      </a:lnTo>
                      <a:lnTo>
                        <a:pt x="38" y="154"/>
                      </a:lnTo>
                      <a:lnTo>
                        <a:pt x="38" y="154"/>
                      </a:lnTo>
                      <a:lnTo>
                        <a:pt x="38" y="154"/>
                      </a:lnTo>
                      <a:lnTo>
                        <a:pt x="36" y="154"/>
                      </a:lnTo>
                      <a:lnTo>
                        <a:pt x="36" y="154"/>
                      </a:lnTo>
                      <a:lnTo>
                        <a:pt x="34" y="154"/>
                      </a:lnTo>
                      <a:lnTo>
                        <a:pt x="34" y="154"/>
                      </a:lnTo>
                      <a:lnTo>
                        <a:pt x="34" y="154"/>
                      </a:lnTo>
                      <a:lnTo>
                        <a:pt x="34" y="154"/>
                      </a:lnTo>
                      <a:lnTo>
                        <a:pt x="34" y="152"/>
                      </a:lnTo>
                      <a:lnTo>
                        <a:pt x="32" y="152"/>
                      </a:lnTo>
                      <a:lnTo>
                        <a:pt x="32" y="152"/>
                      </a:lnTo>
                      <a:lnTo>
                        <a:pt x="32" y="154"/>
                      </a:lnTo>
                      <a:lnTo>
                        <a:pt x="32" y="154"/>
                      </a:lnTo>
                      <a:lnTo>
                        <a:pt x="30" y="154"/>
                      </a:lnTo>
                      <a:lnTo>
                        <a:pt x="30" y="154"/>
                      </a:lnTo>
                      <a:lnTo>
                        <a:pt x="28" y="154"/>
                      </a:lnTo>
                      <a:lnTo>
                        <a:pt x="28" y="152"/>
                      </a:lnTo>
                      <a:lnTo>
                        <a:pt x="28" y="152"/>
                      </a:lnTo>
                      <a:lnTo>
                        <a:pt x="30" y="152"/>
                      </a:lnTo>
                      <a:lnTo>
                        <a:pt x="30" y="152"/>
                      </a:lnTo>
                      <a:lnTo>
                        <a:pt x="28" y="152"/>
                      </a:lnTo>
                      <a:lnTo>
                        <a:pt x="28" y="150"/>
                      </a:lnTo>
                      <a:lnTo>
                        <a:pt x="28" y="150"/>
                      </a:lnTo>
                      <a:lnTo>
                        <a:pt x="28" y="150"/>
                      </a:lnTo>
                      <a:lnTo>
                        <a:pt x="28" y="152"/>
                      </a:lnTo>
                      <a:lnTo>
                        <a:pt x="27" y="152"/>
                      </a:lnTo>
                      <a:lnTo>
                        <a:pt x="27" y="152"/>
                      </a:lnTo>
                      <a:lnTo>
                        <a:pt x="27" y="152"/>
                      </a:lnTo>
                      <a:lnTo>
                        <a:pt x="27" y="152"/>
                      </a:lnTo>
                      <a:lnTo>
                        <a:pt x="27" y="152"/>
                      </a:lnTo>
                      <a:lnTo>
                        <a:pt x="25" y="152"/>
                      </a:lnTo>
                      <a:lnTo>
                        <a:pt x="25" y="152"/>
                      </a:lnTo>
                      <a:lnTo>
                        <a:pt x="23" y="152"/>
                      </a:lnTo>
                      <a:lnTo>
                        <a:pt x="23" y="152"/>
                      </a:lnTo>
                      <a:lnTo>
                        <a:pt x="23" y="152"/>
                      </a:lnTo>
                      <a:lnTo>
                        <a:pt x="23" y="152"/>
                      </a:lnTo>
                      <a:lnTo>
                        <a:pt x="21" y="152"/>
                      </a:lnTo>
                      <a:lnTo>
                        <a:pt x="21" y="152"/>
                      </a:lnTo>
                      <a:lnTo>
                        <a:pt x="21" y="150"/>
                      </a:lnTo>
                      <a:lnTo>
                        <a:pt x="21" y="150"/>
                      </a:lnTo>
                      <a:lnTo>
                        <a:pt x="23" y="150"/>
                      </a:lnTo>
                      <a:lnTo>
                        <a:pt x="23" y="150"/>
                      </a:lnTo>
                      <a:lnTo>
                        <a:pt x="23" y="150"/>
                      </a:lnTo>
                      <a:lnTo>
                        <a:pt x="23" y="148"/>
                      </a:lnTo>
                      <a:lnTo>
                        <a:pt x="23" y="148"/>
                      </a:lnTo>
                      <a:lnTo>
                        <a:pt x="23" y="148"/>
                      </a:lnTo>
                      <a:lnTo>
                        <a:pt x="23" y="146"/>
                      </a:lnTo>
                      <a:lnTo>
                        <a:pt x="23" y="146"/>
                      </a:lnTo>
                      <a:lnTo>
                        <a:pt x="23" y="146"/>
                      </a:lnTo>
                      <a:lnTo>
                        <a:pt x="21" y="146"/>
                      </a:lnTo>
                      <a:lnTo>
                        <a:pt x="21" y="146"/>
                      </a:lnTo>
                      <a:lnTo>
                        <a:pt x="21" y="148"/>
                      </a:lnTo>
                      <a:lnTo>
                        <a:pt x="21" y="148"/>
                      </a:lnTo>
                      <a:lnTo>
                        <a:pt x="21" y="148"/>
                      </a:lnTo>
                      <a:lnTo>
                        <a:pt x="21" y="150"/>
                      </a:lnTo>
                      <a:lnTo>
                        <a:pt x="19" y="150"/>
                      </a:lnTo>
                      <a:lnTo>
                        <a:pt x="19" y="148"/>
                      </a:lnTo>
                      <a:lnTo>
                        <a:pt x="19" y="148"/>
                      </a:lnTo>
                      <a:lnTo>
                        <a:pt x="19" y="148"/>
                      </a:lnTo>
                      <a:lnTo>
                        <a:pt x="19" y="146"/>
                      </a:lnTo>
                      <a:lnTo>
                        <a:pt x="19" y="146"/>
                      </a:lnTo>
                      <a:lnTo>
                        <a:pt x="19" y="146"/>
                      </a:lnTo>
                      <a:lnTo>
                        <a:pt x="21" y="146"/>
                      </a:lnTo>
                      <a:lnTo>
                        <a:pt x="21" y="144"/>
                      </a:lnTo>
                      <a:lnTo>
                        <a:pt x="21" y="144"/>
                      </a:lnTo>
                      <a:lnTo>
                        <a:pt x="21" y="144"/>
                      </a:lnTo>
                      <a:lnTo>
                        <a:pt x="23" y="144"/>
                      </a:lnTo>
                      <a:lnTo>
                        <a:pt x="23" y="144"/>
                      </a:lnTo>
                      <a:lnTo>
                        <a:pt x="23" y="142"/>
                      </a:lnTo>
                      <a:lnTo>
                        <a:pt x="23" y="142"/>
                      </a:lnTo>
                      <a:lnTo>
                        <a:pt x="21" y="142"/>
                      </a:lnTo>
                      <a:lnTo>
                        <a:pt x="21" y="140"/>
                      </a:lnTo>
                      <a:lnTo>
                        <a:pt x="21" y="140"/>
                      </a:lnTo>
                      <a:lnTo>
                        <a:pt x="21" y="138"/>
                      </a:lnTo>
                      <a:lnTo>
                        <a:pt x="21" y="138"/>
                      </a:lnTo>
                      <a:lnTo>
                        <a:pt x="21" y="138"/>
                      </a:lnTo>
                      <a:lnTo>
                        <a:pt x="19" y="138"/>
                      </a:lnTo>
                      <a:lnTo>
                        <a:pt x="19" y="136"/>
                      </a:lnTo>
                      <a:lnTo>
                        <a:pt x="19" y="136"/>
                      </a:lnTo>
                      <a:lnTo>
                        <a:pt x="19" y="136"/>
                      </a:lnTo>
                      <a:lnTo>
                        <a:pt x="21" y="136"/>
                      </a:lnTo>
                      <a:lnTo>
                        <a:pt x="21" y="134"/>
                      </a:lnTo>
                      <a:lnTo>
                        <a:pt x="21" y="134"/>
                      </a:lnTo>
                      <a:lnTo>
                        <a:pt x="21" y="133"/>
                      </a:lnTo>
                      <a:lnTo>
                        <a:pt x="21" y="133"/>
                      </a:lnTo>
                      <a:lnTo>
                        <a:pt x="19" y="133"/>
                      </a:lnTo>
                      <a:lnTo>
                        <a:pt x="19" y="131"/>
                      </a:lnTo>
                      <a:lnTo>
                        <a:pt x="19" y="131"/>
                      </a:lnTo>
                      <a:lnTo>
                        <a:pt x="19" y="131"/>
                      </a:lnTo>
                      <a:lnTo>
                        <a:pt x="19" y="131"/>
                      </a:lnTo>
                      <a:lnTo>
                        <a:pt x="17" y="131"/>
                      </a:lnTo>
                      <a:lnTo>
                        <a:pt x="17" y="129"/>
                      </a:lnTo>
                      <a:lnTo>
                        <a:pt x="17" y="129"/>
                      </a:lnTo>
                      <a:lnTo>
                        <a:pt x="17" y="129"/>
                      </a:lnTo>
                      <a:lnTo>
                        <a:pt x="17" y="129"/>
                      </a:lnTo>
                      <a:lnTo>
                        <a:pt x="17" y="127"/>
                      </a:lnTo>
                      <a:lnTo>
                        <a:pt x="17" y="127"/>
                      </a:lnTo>
                      <a:lnTo>
                        <a:pt x="19" y="127"/>
                      </a:lnTo>
                      <a:lnTo>
                        <a:pt x="19" y="127"/>
                      </a:lnTo>
                      <a:lnTo>
                        <a:pt x="19" y="127"/>
                      </a:lnTo>
                      <a:lnTo>
                        <a:pt x="19" y="125"/>
                      </a:lnTo>
                      <a:lnTo>
                        <a:pt x="19" y="125"/>
                      </a:lnTo>
                      <a:lnTo>
                        <a:pt x="19" y="123"/>
                      </a:lnTo>
                      <a:lnTo>
                        <a:pt x="19" y="123"/>
                      </a:lnTo>
                      <a:lnTo>
                        <a:pt x="19" y="121"/>
                      </a:lnTo>
                      <a:lnTo>
                        <a:pt x="19" y="121"/>
                      </a:lnTo>
                      <a:lnTo>
                        <a:pt x="19" y="121"/>
                      </a:lnTo>
                      <a:lnTo>
                        <a:pt x="19" y="121"/>
                      </a:lnTo>
                      <a:lnTo>
                        <a:pt x="19" y="119"/>
                      </a:lnTo>
                      <a:lnTo>
                        <a:pt x="19" y="119"/>
                      </a:lnTo>
                      <a:lnTo>
                        <a:pt x="19" y="119"/>
                      </a:lnTo>
                      <a:lnTo>
                        <a:pt x="19" y="117"/>
                      </a:lnTo>
                      <a:lnTo>
                        <a:pt x="19" y="117"/>
                      </a:lnTo>
                      <a:lnTo>
                        <a:pt x="17" y="117"/>
                      </a:lnTo>
                      <a:lnTo>
                        <a:pt x="17" y="117"/>
                      </a:lnTo>
                      <a:lnTo>
                        <a:pt x="17" y="117"/>
                      </a:lnTo>
                      <a:lnTo>
                        <a:pt x="17" y="115"/>
                      </a:lnTo>
                      <a:lnTo>
                        <a:pt x="17" y="115"/>
                      </a:lnTo>
                      <a:lnTo>
                        <a:pt x="17" y="115"/>
                      </a:lnTo>
                      <a:lnTo>
                        <a:pt x="17" y="113"/>
                      </a:lnTo>
                      <a:lnTo>
                        <a:pt x="17" y="113"/>
                      </a:lnTo>
                      <a:lnTo>
                        <a:pt x="17" y="113"/>
                      </a:lnTo>
                      <a:lnTo>
                        <a:pt x="15" y="113"/>
                      </a:lnTo>
                      <a:lnTo>
                        <a:pt x="15" y="115"/>
                      </a:lnTo>
                      <a:lnTo>
                        <a:pt x="15" y="115"/>
                      </a:lnTo>
                      <a:lnTo>
                        <a:pt x="15" y="115"/>
                      </a:lnTo>
                      <a:lnTo>
                        <a:pt x="13" y="115"/>
                      </a:lnTo>
                      <a:lnTo>
                        <a:pt x="13" y="117"/>
                      </a:lnTo>
                      <a:lnTo>
                        <a:pt x="13" y="117"/>
                      </a:lnTo>
                      <a:lnTo>
                        <a:pt x="13" y="117"/>
                      </a:lnTo>
                      <a:lnTo>
                        <a:pt x="13" y="117"/>
                      </a:lnTo>
                      <a:lnTo>
                        <a:pt x="11" y="117"/>
                      </a:lnTo>
                      <a:lnTo>
                        <a:pt x="11" y="117"/>
                      </a:lnTo>
                      <a:lnTo>
                        <a:pt x="11" y="119"/>
                      </a:lnTo>
                      <a:lnTo>
                        <a:pt x="11" y="119"/>
                      </a:lnTo>
                      <a:lnTo>
                        <a:pt x="9" y="119"/>
                      </a:lnTo>
                      <a:lnTo>
                        <a:pt x="9" y="119"/>
                      </a:lnTo>
                      <a:lnTo>
                        <a:pt x="9" y="117"/>
                      </a:lnTo>
                      <a:lnTo>
                        <a:pt x="7" y="117"/>
                      </a:lnTo>
                      <a:lnTo>
                        <a:pt x="7" y="117"/>
                      </a:lnTo>
                      <a:lnTo>
                        <a:pt x="7" y="115"/>
                      </a:lnTo>
                      <a:lnTo>
                        <a:pt x="9" y="115"/>
                      </a:lnTo>
                      <a:lnTo>
                        <a:pt x="9" y="115"/>
                      </a:lnTo>
                      <a:lnTo>
                        <a:pt x="9" y="113"/>
                      </a:lnTo>
                      <a:lnTo>
                        <a:pt x="9" y="113"/>
                      </a:lnTo>
                      <a:lnTo>
                        <a:pt x="9" y="113"/>
                      </a:lnTo>
                      <a:lnTo>
                        <a:pt x="9" y="111"/>
                      </a:lnTo>
                      <a:lnTo>
                        <a:pt x="7" y="111"/>
                      </a:lnTo>
                      <a:lnTo>
                        <a:pt x="7" y="111"/>
                      </a:lnTo>
                      <a:lnTo>
                        <a:pt x="7" y="111"/>
                      </a:lnTo>
                      <a:lnTo>
                        <a:pt x="7" y="110"/>
                      </a:lnTo>
                      <a:lnTo>
                        <a:pt x="7" y="110"/>
                      </a:lnTo>
                      <a:lnTo>
                        <a:pt x="7" y="111"/>
                      </a:lnTo>
                      <a:lnTo>
                        <a:pt x="5" y="111"/>
                      </a:lnTo>
                      <a:lnTo>
                        <a:pt x="5" y="111"/>
                      </a:lnTo>
                      <a:lnTo>
                        <a:pt x="5" y="110"/>
                      </a:lnTo>
                      <a:lnTo>
                        <a:pt x="5" y="110"/>
                      </a:lnTo>
                      <a:lnTo>
                        <a:pt x="5" y="110"/>
                      </a:lnTo>
                      <a:lnTo>
                        <a:pt x="5" y="110"/>
                      </a:lnTo>
                      <a:lnTo>
                        <a:pt x="5" y="108"/>
                      </a:lnTo>
                      <a:lnTo>
                        <a:pt x="5" y="108"/>
                      </a:lnTo>
                      <a:lnTo>
                        <a:pt x="5" y="106"/>
                      </a:lnTo>
                      <a:lnTo>
                        <a:pt x="5" y="106"/>
                      </a:lnTo>
                      <a:lnTo>
                        <a:pt x="5" y="104"/>
                      </a:lnTo>
                      <a:lnTo>
                        <a:pt x="5" y="104"/>
                      </a:lnTo>
                      <a:lnTo>
                        <a:pt x="5" y="104"/>
                      </a:lnTo>
                      <a:lnTo>
                        <a:pt x="5" y="104"/>
                      </a:lnTo>
                      <a:lnTo>
                        <a:pt x="4" y="104"/>
                      </a:lnTo>
                      <a:lnTo>
                        <a:pt x="4" y="102"/>
                      </a:lnTo>
                      <a:lnTo>
                        <a:pt x="4" y="102"/>
                      </a:lnTo>
                      <a:lnTo>
                        <a:pt x="4" y="102"/>
                      </a:lnTo>
                      <a:lnTo>
                        <a:pt x="4" y="100"/>
                      </a:lnTo>
                      <a:lnTo>
                        <a:pt x="4" y="100"/>
                      </a:lnTo>
                      <a:lnTo>
                        <a:pt x="4" y="98"/>
                      </a:lnTo>
                      <a:lnTo>
                        <a:pt x="4" y="98"/>
                      </a:lnTo>
                      <a:lnTo>
                        <a:pt x="2" y="98"/>
                      </a:lnTo>
                      <a:lnTo>
                        <a:pt x="2" y="96"/>
                      </a:lnTo>
                      <a:lnTo>
                        <a:pt x="2" y="96"/>
                      </a:lnTo>
                      <a:lnTo>
                        <a:pt x="2" y="96"/>
                      </a:lnTo>
                      <a:lnTo>
                        <a:pt x="4" y="96"/>
                      </a:lnTo>
                      <a:lnTo>
                        <a:pt x="4" y="94"/>
                      </a:lnTo>
                      <a:lnTo>
                        <a:pt x="4" y="94"/>
                      </a:lnTo>
                      <a:lnTo>
                        <a:pt x="4" y="94"/>
                      </a:lnTo>
                      <a:lnTo>
                        <a:pt x="4" y="92"/>
                      </a:lnTo>
                      <a:lnTo>
                        <a:pt x="4" y="92"/>
                      </a:lnTo>
                      <a:lnTo>
                        <a:pt x="4" y="90"/>
                      </a:lnTo>
                      <a:lnTo>
                        <a:pt x="4" y="90"/>
                      </a:lnTo>
                      <a:lnTo>
                        <a:pt x="5" y="90"/>
                      </a:lnTo>
                      <a:lnTo>
                        <a:pt x="5" y="89"/>
                      </a:lnTo>
                      <a:lnTo>
                        <a:pt x="4" y="89"/>
                      </a:lnTo>
                      <a:lnTo>
                        <a:pt x="4" y="89"/>
                      </a:lnTo>
                      <a:lnTo>
                        <a:pt x="4" y="89"/>
                      </a:lnTo>
                      <a:lnTo>
                        <a:pt x="4" y="89"/>
                      </a:lnTo>
                      <a:lnTo>
                        <a:pt x="4" y="87"/>
                      </a:lnTo>
                      <a:lnTo>
                        <a:pt x="4" y="87"/>
                      </a:lnTo>
                      <a:lnTo>
                        <a:pt x="2" y="87"/>
                      </a:lnTo>
                      <a:lnTo>
                        <a:pt x="2" y="87"/>
                      </a:lnTo>
                      <a:lnTo>
                        <a:pt x="2" y="85"/>
                      </a:lnTo>
                      <a:lnTo>
                        <a:pt x="2" y="85"/>
                      </a:lnTo>
                      <a:lnTo>
                        <a:pt x="0" y="85"/>
                      </a:lnTo>
                      <a:lnTo>
                        <a:pt x="0" y="85"/>
                      </a:lnTo>
                      <a:lnTo>
                        <a:pt x="0" y="85"/>
                      </a:lnTo>
                      <a:lnTo>
                        <a:pt x="0" y="83"/>
                      </a:lnTo>
                      <a:lnTo>
                        <a:pt x="0" y="83"/>
                      </a:lnTo>
                      <a:lnTo>
                        <a:pt x="0" y="83"/>
                      </a:lnTo>
                      <a:lnTo>
                        <a:pt x="0" y="81"/>
                      </a:lnTo>
                      <a:lnTo>
                        <a:pt x="0" y="81"/>
                      </a:lnTo>
                      <a:lnTo>
                        <a:pt x="0" y="81"/>
                      </a:lnTo>
                      <a:lnTo>
                        <a:pt x="0" y="81"/>
                      </a:lnTo>
                      <a:lnTo>
                        <a:pt x="0" y="79"/>
                      </a:lnTo>
                      <a:lnTo>
                        <a:pt x="0" y="79"/>
                      </a:lnTo>
                      <a:lnTo>
                        <a:pt x="0" y="79"/>
                      </a:lnTo>
                      <a:lnTo>
                        <a:pt x="0" y="79"/>
                      </a:lnTo>
                      <a:lnTo>
                        <a:pt x="0" y="77"/>
                      </a:lnTo>
                      <a:lnTo>
                        <a:pt x="0" y="77"/>
                      </a:lnTo>
                      <a:lnTo>
                        <a:pt x="0" y="77"/>
                      </a:lnTo>
                      <a:lnTo>
                        <a:pt x="0" y="75"/>
                      </a:lnTo>
                      <a:lnTo>
                        <a:pt x="0" y="75"/>
                      </a:lnTo>
                      <a:lnTo>
                        <a:pt x="0" y="73"/>
                      </a:lnTo>
                      <a:lnTo>
                        <a:pt x="0" y="73"/>
                      </a:lnTo>
                      <a:lnTo>
                        <a:pt x="0" y="73"/>
                      </a:lnTo>
                      <a:lnTo>
                        <a:pt x="0" y="73"/>
                      </a:lnTo>
                      <a:lnTo>
                        <a:pt x="0" y="73"/>
                      </a:lnTo>
                      <a:lnTo>
                        <a:pt x="0" y="71"/>
                      </a:lnTo>
                      <a:lnTo>
                        <a:pt x="2" y="71"/>
                      </a:lnTo>
                      <a:lnTo>
                        <a:pt x="2" y="71"/>
                      </a:lnTo>
                      <a:lnTo>
                        <a:pt x="2" y="69"/>
                      </a:lnTo>
                      <a:lnTo>
                        <a:pt x="0" y="69"/>
                      </a:lnTo>
                      <a:lnTo>
                        <a:pt x="0" y="69"/>
                      </a:lnTo>
                      <a:lnTo>
                        <a:pt x="0" y="67"/>
                      </a:lnTo>
                      <a:lnTo>
                        <a:pt x="0" y="67"/>
                      </a:lnTo>
                      <a:lnTo>
                        <a:pt x="0" y="67"/>
                      </a:lnTo>
                      <a:lnTo>
                        <a:pt x="0" y="66"/>
                      </a:lnTo>
                      <a:lnTo>
                        <a:pt x="0" y="66"/>
                      </a:lnTo>
                      <a:lnTo>
                        <a:pt x="0" y="66"/>
                      </a:lnTo>
                      <a:lnTo>
                        <a:pt x="2" y="66"/>
                      </a:lnTo>
                      <a:lnTo>
                        <a:pt x="2" y="66"/>
                      </a:lnTo>
                      <a:lnTo>
                        <a:pt x="2" y="66"/>
                      </a:lnTo>
                      <a:lnTo>
                        <a:pt x="2" y="64"/>
                      </a:lnTo>
                      <a:lnTo>
                        <a:pt x="2" y="64"/>
                      </a:lnTo>
                      <a:lnTo>
                        <a:pt x="2" y="64"/>
                      </a:lnTo>
                      <a:lnTo>
                        <a:pt x="2" y="62"/>
                      </a:lnTo>
                      <a:lnTo>
                        <a:pt x="2" y="62"/>
                      </a:lnTo>
                      <a:lnTo>
                        <a:pt x="2" y="62"/>
                      </a:lnTo>
                      <a:lnTo>
                        <a:pt x="2" y="60"/>
                      </a:lnTo>
                      <a:lnTo>
                        <a:pt x="2" y="60"/>
                      </a:lnTo>
                      <a:lnTo>
                        <a:pt x="2" y="60"/>
                      </a:lnTo>
                      <a:lnTo>
                        <a:pt x="2" y="58"/>
                      </a:lnTo>
                      <a:lnTo>
                        <a:pt x="4" y="58"/>
                      </a:lnTo>
                      <a:lnTo>
                        <a:pt x="4" y="58"/>
                      </a:lnTo>
                      <a:lnTo>
                        <a:pt x="4" y="58"/>
                      </a:lnTo>
                      <a:lnTo>
                        <a:pt x="5" y="58"/>
                      </a:lnTo>
                      <a:lnTo>
                        <a:pt x="5" y="58"/>
                      </a:lnTo>
                      <a:lnTo>
                        <a:pt x="5" y="56"/>
                      </a:lnTo>
                      <a:lnTo>
                        <a:pt x="5" y="56"/>
                      </a:lnTo>
                      <a:lnTo>
                        <a:pt x="5" y="56"/>
                      </a:lnTo>
                      <a:lnTo>
                        <a:pt x="5" y="56"/>
                      </a:lnTo>
                      <a:lnTo>
                        <a:pt x="5" y="54"/>
                      </a:lnTo>
                      <a:lnTo>
                        <a:pt x="7" y="54"/>
                      </a:lnTo>
                      <a:lnTo>
                        <a:pt x="7" y="54"/>
                      </a:lnTo>
                      <a:lnTo>
                        <a:pt x="7" y="54"/>
                      </a:lnTo>
                      <a:lnTo>
                        <a:pt x="7" y="52"/>
                      </a:lnTo>
                      <a:lnTo>
                        <a:pt x="7" y="52"/>
                      </a:lnTo>
                      <a:lnTo>
                        <a:pt x="7" y="52"/>
                      </a:lnTo>
                      <a:lnTo>
                        <a:pt x="7" y="50"/>
                      </a:lnTo>
                      <a:lnTo>
                        <a:pt x="7" y="50"/>
                      </a:lnTo>
                      <a:lnTo>
                        <a:pt x="7" y="50"/>
                      </a:lnTo>
                      <a:lnTo>
                        <a:pt x="9" y="50"/>
                      </a:lnTo>
                      <a:lnTo>
                        <a:pt x="9" y="50"/>
                      </a:lnTo>
                      <a:lnTo>
                        <a:pt x="9" y="50"/>
                      </a:lnTo>
                      <a:lnTo>
                        <a:pt x="11" y="50"/>
                      </a:lnTo>
                      <a:lnTo>
                        <a:pt x="11" y="50"/>
                      </a:lnTo>
                      <a:lnTo>
                        <a:pt x="11" y="50"/>
                      </a:lnTo>
                      <a:lnTo>
                        <a:pt x="11" y="50"/>
                      </a:lnTo>
                      <a:lnTo>
                        <a:pt x="11" y="52"/>
                      </a:lnTo>
                      <a:lnTo>
                        <a:pt x="11" y="52"/>
                      </a:lnTo>
                      <a:lnTo>
                        <a:pt x="11" y="52"/>
                      </a:lnTo>
                      <a:lnTo>
                        <a:pt x="11" y="52"/>
                      </a:lnTo>
                      <a:lnTo>
                        <a:pt x="11" y="54"/>
                      </a:lnTo>
                      <a:lnTo>
                        <a:pt x="11" y="54"/>
                      </a:lnTo>
                      <a:lnTo>
                        <a:pt x="13" y="54"/>
                      </a:lnTo>
                      <a:lnTo>
                        <a:pt x="13" y="54"/>
                      </a:lnTo>
                      <a:lnTo>
                        <a:pt x="13" y="56"/>
                      </a:lnTo>
                      <a:lnTo>
                        <a:pt x="13" y="56"/>
                      </a:lnTo>
                      <a:lnTo>
                        <a:pt x="13" y="56"/>
                      </a:lnTo>
                      <a:lnTo>
                        <a:pt x="13" y="58"/>
                      </a:lnTo>
                      <a:lnTo>
                        <a:pt x="13" y="58"/>
                      </a:lnTo>
                      <a:lnTo>
                        <a:pt x="13" y="58"/>
                      </a:lnTo>
                      <a:lnTo>
                        <a:pt x="13" y="60"/>
                      </a:lnTo>
                      <a:lnTo>
                        <a:pt x="15" y="60"/>
                      </a:lnTo>
                      <a:lnTo>
                        <a:pt x="15" y="60"/>
                      </a:lnTo>
                      <a:lnTo>
                        <a:pt x="15" y="60"/>
                      </a:lnTo>
                      <a:lnTo>
                        <a:pt x="15" y="62"/>
                      </a:lnTo>
                      <a:lnTo>
                        <a:pt x="17" y="62"/>
                      </a:lnTo>
                      <a:lnTo>
                        <a:pt x="17" y="62"/>
                      </a:lnTo>
                      <a:lnTo>
                        <a:pt x="17" y="62"/>
                      </a:lnTo>
                      <a:lnTo>
                        <a:pt x="17" y="62"/>
                      </a:lnTo>
                      <a:lnTo>
                        <a:pt x="19" y="62"/>
                      </a:lnTo>
                      <a:lnTo>
                        <a:pt x="19" y="64"/>
                      </a:lnTo>
                      <a:lnTo>
                        <a:pt x="19" y="64"/>
                      </a:lnTo>
                      <a:lnTo>
                        <a:pt x="19" y="66"/>
                      </a:lnTo>
                      <a:lnTo>
                        <a:pt x="19" y="66"/>
                      </a:lnTo>
                      <a:lnTo>
                        <a:pt x="19" y="66"/>
                      </a:lnTo>
                      <a:lnTo>
                        <a:pt x="19" y="66"/>
                      </a:lnTo>
                      <a:lnTo>
                        <a:pt x="21" y="66"/>
                      </a:lnTo>
                      <a:lnTo>
                        <a:pt x="21" y="66"/>
                      </a:lnTo>
                      <a:lnTo>
                        <a:pt x="21" y="66"/>
                      </a:lnTo>
                      <a:lnTo>
                        <a:pt x="23" y="66"/>
                      </a:lnTo>
                      <a:lnTo>
                        <a:pt x="23" y="67"/>
                      </a:lnTo>
                      <a:lnTo>
                        <a:pt x="23" y="67"/>
                      </a:lnTo>
                      <a:lnTo>
                        <a:pt x="23" y="67"/>
                      </a:lnTo>
                      <a:lnTo>
                        <a:pt x="23" y="67"/>
                      </a:lnTo>
                      <a:lnTo>
                        <a:pt x="23" y="69"/>
                      </a:lnTo>
                      <a:lnTo>
                        <a:pt x="23" y="69"/>
                      </a:lnTo>
                      <a:lnTo>
                        <a:pt x="25" y="69"/>
                      </a:lnTo>
                      <a:lnTo>
                        <a:pt x="25" y="71"/>
                      </a:lnTo>
                      <a:lnTo>
                        <a:pt x="25" y="71"/>
                      </a:lnTo>
                      <a:lnTo>
                        <a:pt x="27" y="71"/>
                      </a:lnTo>
                      <a:lnTo>
                        <a:pt x="27" y="71"/>
                      </a:lnTo>
                      <a:lnTo>
                        <a:pt x="27" y="71"/>
                      </a:lnTo>
                      <a:lnTo>
                        <a:pt x="27" y="73"/>
                      </a:lnTo>
                      <a:lnTo>
                        <a:pt x="27" y="73"/>
                      </a:lnTo>
                      <a:lnTo>
                        <a:pt x="27" y="73"/>
                      </a:lnTo>
                      <a:lnTo>
                        <a:pt x="28" y="73"/>
                      </a:lnTo>
                      <a:lnTo>
                        <a:pt x="28" y="73"/>
                      </a:lnTo>
                      <a:lnTo>
                        <a:pt x="28" y="73"/>
                      </a:lnTo>
                      <a:lnTo>
                        <a:pt x="30" y="73"/>
                      </a:lnTo>
                      <a:lnTo>
                        <a:pt x="30" y="73"/>
                      </a:lnTo>
                      <a:lnTo>
                        <a:pt x="32" y="73"/>
                      </a:lnTo>
                      <a:lnTo>
                        <a:pt x="32" y="73"/>
                      </a:lnTo>
                      <a:lnTo>
                        <a:pt x="32" y="73"/>
                      </a:lnTo>
                      <a:lnTo>
                        <a:pt x="32" y="73"/>
                      </a:lnTo>
                      <a:lnTo>
                        <a:pt x="32" y="71"/>
                      </a:lnTo>
                      <a:lnTo>
                        <a:pt x="34" y="71"/>
                      </a:lnTo>
                      <a:lnTo>
                        <a:pt x="34" y="71"/>
                      </a:lnTo>
                      <a:lnTo>
                        <a:pt x="34" y="71"/>
                      </a:lnTo>
                      <a:lnTo>
                        <a:pt x="34" y="71"/>
                      </a:lnTo>
                      <a:lnTo>
                        <a:pt x="34" y="69"/>
                      </a:lnTo>
                      <a:lnTo>
                        <a:pt x="36" y="69"/>
                      </a:lnTo>
                      <a:lnTo>
                        <a:pt x="36" y="69"/>
                      </a:lnTo>
                      <a:lnTo>
                        <a:pt x="38" y="69"/>
                      </a:lnTo>
                      <a:lnTo>
                        <a:pt x="38" y="69"/>
                      </a:lnTo>
                      <a:lnTo>
                        <a:pt x="38" y="69"/>
                      </a:lnTo>
                      <a:lnTo>
                        <a:pt x="40" y="69"/>
                      </a:lnTo>
                      <a:lnTo>
                        <a:pt x="40" y="69"/>
                      </a:lnTo>
                      <a:lnTo>
                        <a:pt x="40" y="69"/>
                      </a:lnTo>
                      <a:lnTo>
                        <a:pt x="40" y="69"/>
                      </a:lnTo>
                      <a:lnTo>
                        <a:pt x="42" y="69"/>
                      </a:lnTo>
                      <a:lnTo>
                        <a:pt x="42" y="69"/>
                      </a:lnTo>
                      <a:lnTo>
                        <a:pt x="42" y="69"/>
                      </a:lnTo>
                      <a:lnTo>
                        <a:pt x="44" y="69"/>
                      </a:lnTo>
                      <a:lnTo>
                        <a:pt x="44" y="71"/>
                      </a:lnTo>
                      <a:lnTo>
                        <a:pt x="44" y="71"/>
                      </a:lnTo>
                      <a:lnTo>
                        <a:pt x="44" y="71"/>
                      </a:lnTo>
                      <a:lnTo>
                        <a:pt x="44" y="69"/>
                      </a:lnTo>
                      <a:lnTo>
                        <a:pt x="46" y="69"/>
                      </a:lnTo>
                      <a:lnTo>
                        <a:pt x="46" y="71"/>
                      </a:lnTo>
                      <a:lnTo>
                        <a:pt x="46" y="71"/>
                      </a:lnTo>
                      <a:lnTo>
                        <a:pt x="46" y="71"/>
                      </a:lnTo>
                      <a:lnTo>
                        <a:pt x="48" y="71"/>
                      </a:lnTo>
                      <a:lnTo>
                        <a:pt x="48" y="69"/>
                      </a:lnTo>
                      <a:lnTo>
                        <a:pt x="48" y="69"/>
                      </a:lnTo>
                      <a:lnTo>
                        <a:pt x="49" y="69"/>
                      </a:lnTo>
                      <a:lnTo>
                        <a:pt x="49" y="71"/>
                      </a:lnTo>
                      <a:lnTo>
                        <a:pt x="49" y="71"/>
                      </a:lnTo>
                      <a:lnTo>
                        <a:pt x="49" y="71"/>
                      </a:lnTo>
                      <a:lnTo>
                        <a:pt x="51" y="71"/>
                      </a:lnTo>
                      <a:lnTo>
                        <a:pt x="51" y="71"/>
                      </a:lnTo>
                      <a:lnTo>
                        <a:pt x="51" y="69"/>
                      </a:lnTo>
                      <a:lnTo>
                        <a:pt x="51" y="69"/>
                      </a:lnTo>
                      <a:lnTo>
                        <a:pt x="51" y="69"/>
                      </a:lnTo>
                      <a:lnTo>
                        <a:pt x="51" y="67"/>
                      </a:lnTo>
                      <a:lnTo>
                        <a:pt x="53" y="67"/>
                      </a:lnTo>
                      <a:lnTo>
                        <a:pt x="53" y="67"/>
                      </a:lnTo>
                      <a:lnTo>
                        <a:pt x="55" y="67"/>
                      </a:lnTo>
                      <a:lnTo>
                        <a:pt x="55" y="67"/>
                      </a:lnTo>
                      <a:lnTo>
                        <a:pt x="55" y="67"/>
                      </a:lnTo>
                      <a:lnTo>
                        <a:pt x="55" y="67"/>
                      </a:lnTo>
                      <a:lnTo>
                        <a:pt x="57" y="67"/>
                      </a:lnTo>
                      <a:lnTo>
                        <a:pt x="57" y="66"/>
                      </a:lnTo>
                      <a:lnTo>
                        <a:pt x="57" y="66"/>
                      </a:lnTo>
                      <a:lnTo>
                        <a:pt x="57" y="66"/>
                      </a:lnTo>
                      <a:lnTo>
                        <a:pt x="57" y="64"/>
                      </a:lnTo>
                      <a:lnTo>
                        <a:pt x="57" y="64"/>
                      </a:lnTo>
                      <a:lnTo>
                        <a:pt x="57" y="64"/>
                      </a:lnTo>
                      <a:lnTo>
                        <a:pt x="57" y="62"/>
                      </a:lnTo>
                      <a:lnTo>
                        <a:pt x="57" y="62"/>
                      </a:lnTo>
                      <a:lnTo>
                        <a:pt x="59" y="62"/>
                      </a:lnTo>
                      <a:lnTo>
                        <a:pt x="59" y="62"/>
                      </a:lnTo>
                      <a:lnTo>
                        <a:pt x="59" y="60"/>
                      </a:lnTo>
                      <a:lnTo>
                        <a:pt x="59" y="60"/>
                      </a:lnTo>
                      <a:lnTo>
                        <a:pt x="61" y="60"/>
                      </a:lnTo>
                      <a:lnTo>
                        <a:pt x="61" y="60"/>
                      </a:lnTo>
                      <a:lnTo>
                        <a:pt x="61" y="60"/>
                      </a:lnTo>
                      <a:lnTo>
                        <a:pt x="61" y="60"/>
                      </a:lnTo>
                      <a:lnTo>
                        <a:pt x="61" y="58"/>
                      </a:lnTo>
                      <a:lnTo>
                        <a:pt x="63" y="58"/>
                      </a:lnTo>
                      <a:lnTo>
                        <a:pt x="63" y="58"/>
                      </a:lnTo>
                      <a:lnTo>
                        <a:pt x="65" y="58"/>
                      </a:lnTo>
                      <a:lnTo>
                        <a:pt x="65" y="58"/>
                      </a:lnTo>
                      <a:lnTo>
                        <a:pt x="65" y="58"/>
                      </a:lnTo>
                      <a:lnTo>
                        <a:pt x="65" y="60"/>
                      </a:lnTo>
                      <a:lnTo>
                        <a:pt x="67" y="60"/>
                      </a:lnTo>
                      <a:lnTo>
                        <a:pt x="67" y="60"/>
                      </a:lnTo>
                      <a:lnTo>
                        <a:pt x="67" y="60"/>
                      </a:lnTo>
                      <a:lnTo>
                        <a:pt x="69" y="60"/>
                      </a:lnTo>
                      <a:lnTo>
                        <a:pt x="69" y="60"/>
                      </a:lnTo>
                      <a:lnTo>
                        <a:pt x="69" y="58"/>
                      </a:lnTo>
                      <a:lnTo>
                        <a:pt x="71" y="58"/>
                      </a:lnTo>
                      <a:lnTo>
                        <a:pt x="71" y="58"/>
                      </a:lnTo>
                      <a:lnTo>
                        <a:pt x="71" y="58"/>
                      </a:lnTo>
                      <a:lnTo>
                        <a:pt x="72" y="58"/>
                      </a:lnTo>
                      <a:lnTo>
                        <a:pt x="72" y="60"/>
                      </a:lnTo>
                      <a:lnTo>
                        <a:pt x="72" y="60"/>
                      </a:lnTo>
                      <a:lnTo>
                        <a:pt x="72" y="62"/>
                      </a:lnTo>
                      <a:lnTo>
                        <a:pt x="71" y="62"/>
                      </a:lnTo>
                      <a:lnTo>
                        <a:pt x="71" y="62"/>
                      </a:lnTo>
                      <a:lnTo>
                        <a:pt x="71" y="62"/>
                      </a:lnTo>
                      <a:lnTo>
                        <a:pt x="71" y="62"/>
                      </a:lnTo>
                      <a:lnTo>
                        <a:pt x="72" y="62"/>
                      </a:lnTo>
                      <a:lnTo>
                        <a:pt x="72" y="62"/>
                      </a:lnTo>
                      <a:lnTo>
                        <a:pt x="72" y="62"/>
                      </a:lnTo>
                      <a:lnTo>
                        <a:pt x="72" y="64"/>
                      </a:lnTo>
                      <a:lnTo>
                        <a:pt x="74" y="64"/>
                      </a:lnTo>
                      <a:lnTo>
                        <a:pt x="74" y="64"/>
                      </a:lnTo>
                      <a:lnTo>
                        <a:pt x="76" y="64"/>
                      </a:lnTo>
                      <a:lnTo>
                        <a:pt x="76" y="64"/>
                      </a:lnTo>
                      <a:lnTo>
                        <a:pt x="76" y="64"/>
                      </a:lnTo>
                      <a:lnTo>
                        <a:pt x="76" y="64"/>
                      </a:lnTo>
                      <a:lnTo>
                        <a:pt x="78" y="64"/>
                      </a:lnTo>
                      <a:lnTo>
                        <a:pt x="78" y="66"/>
                      </a:lnTo>
                      <a:lnTo>
                        <a:pt x="78" y="66"/>
                      </a:lnTo>
                      <a:lnTo>
                        <a:pt x="78" y="66"/>
                      </a:lnTo>
                      <a:lnTo>
                        <a:pt x="80" y="66"/>
                      </a:lnTo>
                      <a:lnTo>
                        <a:pt x="80" y="64"/>
                      </a:lnTo>
                      <a:lnTo>
                        <a:pt x="80" y="64"/>
                      </a:lnTo>
                      <a:lnTo>
                        <a:pt x="80" y="66"/>
                      </a:lnTo>
                      <a:lnTo>
                        <a:pt x="82" y="66"/>
                      </a:lnTo>
                      <a:lnTo>
                        <a:pt x="82" y="66"/>
                      </a:lnTo>
                      <a:lnTo>
                        <a:pt x="82" y="66"/>
                      </a:lnTo>
                      <a:lnTo>
                        <a:pt x="82" y="66"/>
                      </a:lnTo>
                      <a:lnTo>
                        <a:pt x="82" y="66"/>
                      </a:lnTo>
                      <a:lnTo>
                        <a:pt x="82" y="66"/>
                      </a:lnTo>
                      <a:lnTo>
                        <a:pt x="84" y="66"/>
                      </a:lnTo>
                      <a:lnTo>
                        <a:pt x="84" y="66"/>
                      </a:lnTo>
                      <a:lnTo>
                        <a:pt x="84" y="66"/>
                      </a:lnTo>
                      <a:lnTo>
                        <a:pt x="86" y="66"/>
                      </a:lnTo>
                      <a:lnTo>
                        <a:pt x="86" y="66"/>
                      </a:lnTo>
                      <a:lnTo>
                        <a:pt x="86" y="64"/>
                      </a:lnTo>
                      <a:lnTo>
                        <a:pt x="86" y="64"/>
                      </a:lnTo>
                      <a:lnTo>
                        <a:pt x="86" y="64"/>
                      </a:lnTo>
                      <a:lnTo>
                        <a:pt x="86" y="62"/>
                      </a:lnTo>
                      <a:lnTo>
                        <a:pt x="88" y="62"/>
                      </a:lnTo>
                      <a:lnTo>
                        <a:pt x="88" y="62"/>
                      </a:lnTo>
                      <a:lnTo>
                        <a:pt x="88" y="62"/>
                      </a:lnTo>
                      <a:lnTo>
                        <a:pt x="88" y="62"/>
                      </a:lnTo>
                      <a:lnTo>
                        <a:pt x="90" y="62"/>
                      </a:lnTo>
                      <a:lnTo>
                        <a:pt x="90" y="62"/>
                      </a:lnTo>
                      <a:lnTo>
                        <a:pt x="92" y="62"/>
                      </a:lnTo>
                      <a:lnTo>
                        <a:pt x="92" y="62"/>
                      </a:lnTo>
                      <a:lnTo>
                        <a:pt x="92" y="62"/>
                      </a:lnTo>
                      <a:lnTo>
                        <a:pt x="92" y="62"/>
                      </a:lnTo>
                      <a:lnTo>
                        <a:pt x="93" y="62"/>
                      </a:lnTo>
                      <a:lnTo>
                        <a:pt x="93" y="62"/>
                      </a:lnTo>
                      <a:lnTo>
                        <a:pt x="93" y="62"/>
                      </a:lnTo>
                      <a:lnTo>
                        <a:pt x="93" y="62"/>
                      </a:lnTo>
                      <a:lnTo>
                        <a:pt x="93" y="60"/>
                      </a:lnTo>
                      <a:lnTo>
                        <a:pt x="95" y="60"/>
                      </a:lnTo>
                      <a:lnTo>
                        <a:pt x="95" y="60"/>
                      </a:lnTo>
                      <a:lnTo>
                        <a:pt x="97" y="60"/>
                      </a:lnTo>
                      <a:lnTo>
                        <a:pt x="97" y="62"/>
                      </a:lnTo>
                      <a:lnTo>
                        <a:pt x="97" y="62"/>
                      </a:lnTo>
                      <a:lnTo>
                        <a:pt x="97" y="62"/>
                      </a:lnTo>
                      <a:lnTo>
                        <a:pt x="97" y="62"/>
                      </a:lnTo>
                      <a:lnTo>
                        <a:pt x="99" y="62"/>
                      </a:lnTo>
                      <a:lnTo>
                        <a:pt x="99" y="62"/>
                      </a:lnTo>
                      <a:lnTo>
                        <a:pt x="99" y="60"/>
                      </a:lnTo>
                      <a:lnTo>
                        <a:pt x="99" y="60"/>
                      </a:lnTo>
                      <a:lnTo>
                        <a:pt x="99" y="60"/>
                      </a:lnTo>
                      <a:lnTo>
                        <a:pt x="99" y="58"/>
                      </a:lnTo>
                      <a:lnTo>
                        <a:pt x="99" y="58"/>
                      </a:lnTo>
                      <a:lnTo>
                        <a:pt x="99" y="58"/>
                      </a:lnTo>
                      <a:lnTo>
                        <a:pt x="99" y="56"/>
                      </a:lnTo>
                      <a:lnTo>
                        <a:pt x="101" y="56"/>
                      </a:lnTo>
                      <a:lnTo>
                        <a:pt x="101" y="56"/>
                      </a:lnTo>
                      <a:lnTo>
                        <a:pt x="101" y="56"/>
                      </a:lnTo>
                      <a:lnTo>
                        <a:pt x="101" y="54"/>
                      </a:lnTo>
                      <a:lnTo>
                        <a:pt x="101" y="54"/>
                      </a:lnTo>
                      <a:lnTo>
                        <a:pt x="101" y="54"/>
                      </a:lnTo>
                      <a:lnTo>
                        <a:pt x="101" y="52"/>
                      </a:lnTo>
                      <a:lnTo>
                        <a:pt x="103" y="52"/>
                      </a:lnTo>
                      <a:lnTo>
                        <a:pt x="103" y="52"/>
                      </a:lnTo>
                      <a:lnTo>
                        <a:pt x="103" y="52"/>
                      </a:lnTo>
                      <a:lnTo>
                        <a:pt x="103" y="52"/>
                      </a:lnTo>
                      <a:lnTo>
                        <a:pt x="103" y="50"/>
                      </a:lnTo>
                      <a:lnTo>
                        <a:pt x="103" y="50"/>
                      </a:lnTo>
                      <a:lnTo>
                        <a:pt x="103" y="48"/>
                      </a:lnTo>
                      <a:lnTo>
                        <a:pt x="103" y="48"/>
                      </a:lnTo>
                      <a:lnTo>
                        <a:pt x="103" y="48"/>
                      </a:lnTo>
                      <a:lnTo>
                        <a:pt x="103" y="48"/>
                      </a:lnTo>
                      <a:lnTo>
                        <a:pt x="103" y="48"/>
                      </a:lnTo>
                      <a:lnTo>
                        <a:pt x="103" y="46"/>
                      </a:lnTo>
                      <a:lnTo>
                        <a:pt x="103" y="46"/>
                      </a:lnTo>
                      <a:lnTo>
                        <a:pt x="103" y="44"/>
                      </a:lnTo>
                      <a:lnTo>
                        <a:pt x="103" y="44"/>
                      </a:lnTo>
                      <a:lnTo>
                        <a:pt x="103" y="44"/>
                      </a:lnTo>
                      <a:lnTo>
                        <a:pt x="105" y="44"/>
                      </a:lnTo>
                      <a:lnTo>
                        <a:pt x="105" y="44"/>
                      </a:lnTo>
                      <a:lnTo>
                        <a:pt x="105" y="44"/>
                      </a:lnTo>
                      <a:lnTo>
                        <a:pt x="105" y="43"/>
                      </a:lnTo>
                      <a:lnTo>
                        <a:pt x="105" y="43"/>
                      </a:lnTo>
                      <a:lnTo>
                        <a:pt x="105" y="43"/>
                      </a:lnTo>
                      <a:lnTo>
                        <a:pt x="107" y="43"/>
                      </a:lnTo>
                      <a:lnTo>
                        <a:pt x="107" y="41"/>
                      </a:lnTo>
                      <a:lnTo>
                        <a:pt x="107" y="41"/>
                      </a:lnTo>
                      <a:lnTo>
                        <a:pt x="107" y="41"/>
                      </a:lnTo>
                      <a:lnTo>
                        <a:pt x="109" y="41"/>
                      </a:lnTo>
                      <a:lnTo>
                        <a:pt x="109" y="41"/>
                      </a:lnTo>
                      <a:lnTo>
                        <a:pt x="109" y="41"/>
                      </a:lnTo>
                      <a:lnTo>
                        <a:pt x="109" y="41"/>
                      </a:lnTo>
                      <a:lnTo>
                        <a:pt x="111" y="41"/>
                      </a:lnTo>
                      <a:lnTo>
                        <a:pt x="111" y="39"/>
                      </a:lnTo>
                      <a:lnTo>
                        <a:pt x="109" y="39"/>
                      </a:lnTo>
                      <a:lnTo>
                        <a:pt x="109" y="39"/>
                      </a:lnTo>
                      <a:lnTo>
                        <a:pt x="109" y="39"/>
                      </a:lnTo>
                      <a:lnTo>
                        <a:pt x="109" y="39"/>
                      </a:lnTo>
                      <a:lnTo>
                        <a:pt x="109" y="37"/>
                      </a:lnTo>
                      <a:lnTo>
                        <a:pt x="109" y="37"/>
                      </a:lnTo>
                      <a:lnTo>
                        <a:pt x="109" y="35"/>
                      </a:lnTo>
                      <a:lnTo>
                        <a:pt x="109" y="35"/>
                      </a:lnTo>
                      <a:lnTo>
                        <a:pt x="109" y="33"/>
                      </a:lnTo>
                      <a:lnTo>
                        <a:pt x="109" y="33"/>
                      </a:lnTo>
                      <a:lnTo>
                        <a:pt x="109" y="33"/>
                      </a:lnTo>
                      <a:lnTo>
                        <a:pt x="109" y="33"/>
                      </a:lnTo>
                      <a:lnTo>
                        <a:pt x="109" y="31"/>
                      </a:lnTo>
                      <a:lnTo>
                        <a:pt x="109" y="31"/>
                      </a:lnTo>
                      <a:lnTo>
                        <a:pt x="109" y="31"/>
                      </a:lnTo>
                      <a:lnTo>
                        <a:pt x="111" y="31"/>
                      </a:lnTo>
                      <a:lnTo>
                        <a:pt x="111" y="29"/>
                      </a:lnTo>
                      <a:lnTo>
                        <a:pt x="111" y="29"/>
                      </a:lnTo>
                      <a:lnTo>
                        <a:pt x="111" y="29"/>
                      </a:lnTo>
                      <a:lnTo>
                        <a:pt x="113" y="29"/>
                      </a:lnTo>
                      <a:lnTo>
                        <a:pt x="113" y="29"/>
                      </a:lnTo>
                      <a:lnTo>
                        <a:pt x="113" y="29"/>
                      </a:lnTo>
                      <a:lnTo>
                        <a:pt x="113" y="29"/>
                      </a:lnTo>
                      <a:lnTo>
                        <a:pt x="113" y="29"/>
                      </a:lnTo>
                      <a:lnTo>
                        <a:pt x="115" y="29"/>
                      </a:lnTo>
                      <a:lnTo>
                        <a:pt x="115" y="29"/>
                      </a:lnTo>
                      <a:lnTo>
                        <a:pt x="115" y="27"/>
                      </a:lnTo>
                      <a:lnTo>
                        <a:pt x="115" y="27"/>
                      </a:lnTo>
                      <a:lnTo>
                        <a:pt x="115" y="27"/>
                      </a:lnTo>
                      <a:lnTo>
                        <a:pt x="115" y="25"/>
                      </a:lnTo>
                      <a:lnTo>
                        <a:pt x="115" y="25"/>
                      </a:lnTo>
                      <a:lnTo>
                        <a:pt x="115" y="25"/>
                      </a:lnTo>
                      <a:lnTo>
                        <a:pt x="115" y="23"/>
                      </a:lnTo>
                      <a:lnTo>
                        <a:pt x="115" y="23"/>
                      </a:lnTo>
                      <a:lnTo>
                        <a:pt x="115" y="21"/>
                      </a:lnTo>
                      <a:lnTo>
                        <a:pt x="115" y="21"/>
                      </a:lnTo>
                      <a:lnTo>
                        <a:pt x="116" y="21"/>
                      </a:lnTo>
                      <a:lnTo>
                        <a:pt x="116" y="20"/>
                      </a:lnTo>
                      <a:lnTo>
                        <a:pt x="116" y="20"/>
                      </a:lnTo>
                      <a:lnTo>
                        <a:pt x="116" y="21"/>
                      </a:lnTo>
                      <a:lnTo>
                        <a:pt x="118" y="21"/>
                      </a:lnTo>
                      <a:lnTo>
                        <a:pt x="118" y="20"/>
                      </a:lnTo>
                      <a:lnTo>
                        <a:pt x="116" y="20"/>
                      </a:lnTo>
                      <a:lnTo>
                        <a:pt x="116" y="20"/>
                      </a:lnTo>
                      <a:lnTo>
                        <a:pt x="116" y="18"/>
                      </a:lnTo>
                      <a:lnTo>
                        <a:pt x="116" y="18"/>
                      </a:lnTo>
                      <a:lnTo>
                        <a:pt x="116" y="18"/>
                      </a:lnTo>
                      <a:lnTo>
                        <a:pt x="116" y="18"/>
                      </a:lnTo>
                      <a:lnTo>
                        <a:pt x="116" y="16"/>
                      </a:lnTo>
                      <a:lnTo>
                        <a:pt x="116" y="16"/>
                      </a:lnTo>
                      <a:lnTo>
                        <a:pt x="116" y="14"/>
                      </a:lnTo>
                      <a:lnTo>
                        <a:pt x="116" y="14"/>
                      </a:lnTo>
                      <a:lnTo>
                        <a:pt x="116" y="12"/>
                      </a:lnTo>
                      <a:lnTo>
                        <a:pt x="116" y="12"/>
                      </a:lnTo>
                      <a:lnTo>
                        <a:pt x="116" y="12"/>
                      </a:lnTo>
                      <a:lnTo>
                        <a:pt x="116" y="12"/>
                      </a:lnTo>
                      <a:lnTo>
                        <a:pt x="116" y="10"/>
                      </a:lnTo>
                      <a:lnTo>
                        <a:pt x="116" y="10"/>
                      </a:lnTo>
                      <a:lnTo>
                        <a:pt x="116" y="10"/>
                      </a:lnTo>
                      <a:lnTo>
                        <a:pt x="116" y="8"/>
                      </a:lnTo>
                      <a:lnTo>
                        <a:pt x="118" y="8"/>
                      </a:lnTo>
                      <a:lnTo>
                        <a:pt x="118" y="8"/>
                      </a:lnTo>
                      <a:lnTo>
                        <a:pt x="118" y="8"/>
                      </a:lnTo>
                      <a:lnTo>
                        <a:pt x="118" y="6"/>
                      </a:lnTo>
                      <a:lnTo>
                        <a:pt x="118" y="6"/>
                      </a:lnTo>
                      <a:lnTo>
                        <a:pt x="118" y="6"/>
                      </a:lnTo>
                      <a:lnTo>
                        <a:pt x="118" y="4"/>
                      </a:lnTo>
                      <a:lnTo>
                        <a:pt x="118" y="4"/>
                      </a:lnTo>
                      <a:lnTo>
                        <a:pt x="118" y="4"/>
                      </a:lnTo>
                      <a:lnTo>
                        <a:pt x="120" y="4"/>
                      </a:lnTo>
                      <a:lnTo>
                        <a:pt x="120" y="4"/>
                      </a:lnTo>
                      <a:lnTo>
                        <a:pt x="120" y="4"/>
                      </a:lnTo>
                      <a:lnTo>
                        <a:pt x="120" y="4"/>
                      </a:lnTo>
                      <a:lnTo>
                        <a:pt x="120" y="2"/>
                      </a:lnTo>
                      <a:lnTo>
                        <a:pt x="120" y="2"/>
                      </a:lnTo>
                      <a:lnTo>
                        <a:pt x="120" y="2"/>
                      </a:lnTo>
                      <a:lnTo>
                        <a:pt x="120" y="0"/>
                      </a:lnTo>
                      <a:lnTo>
                        <a:pt x="122" y="0"/>
                      </a:lnTo>
                      <a:lnTo>
                        <a:pt x="122" y="0"/>
                      </a:lnTo>
                      <a:lnTo>
                        <a:pt x="122" y="2"/>
                      </a:lnTo>
                      <a:lnTo>
                        <a:pt x="124" y="2"/>
                      </a:lnTo>
                      <a:lnTo>
                        <a:pt x="124" y="2"/>
                      </a:lnTo>
                      <a:lnTo>
                        <a:pt x="124" y="2"/>
                      </a:lnTo>
                      <a:lnTo>
                        <a:pt x="124" y="2"/>
                      </a:lnTo>
                      <a:lnTo>
                        <a:pt x="124" y="2"/>
                      </a:lnTo>
                      <a:lnTo>
                        <a:pt x="126" y="2"/>
                      </a:lnTo>
                      <a:lnTo>
                        <a:pt x="126" y="2"/>
                      </a:lnTo>
                      <a:lnTo>
                        <a:pt x="126" y="0"/>
                      </a:lnTo>
                      <a:lnTo>
                        <a:pt x="126" y="0"/>
                      </a:lnTo>
                      <a:lnTo>
                        <a:pt x="128" y="0"/>
                      </a:lnTo>
                      <a:lnTo>
                        <a:pt x="128" y="0"/>
                      </a:lnTo>
                      <a:lnTo>
                        <a:pt x="130" y="0"/>
                      </a:lnTo>
                      <a:lnTo>
                        <a:pt x="130" y="0"/>
                      </a:lnTo>
                      <a:lnTo>
                        <a:pt x="130" y="0"/>
                      </a:lnTo>
                      <a:lnTo>
                        <a:pt x="130" y="2"/>
                      </a:lnTo>
                      <a:lnTo>
                        <a:pt x="130" y="2"/>
                      </a:lnTo>
                      <a:lnTo>
                        <a:pt x="132" y="2"/>
                      </a:lnTo>
                      <a:lnTo>
                        <a:pt x="132" y="2"/>
                      </a:lnTo>
                      <a:lnTo>
                        <a:pt x="132" y="2"/>
                      </a:lnTo>
                      <a:lnTo>
                        <a:pt x="132" y="2"/>
                      </a:lnTo>
                      <a:lnTo>
                        <a:pt x="132" y="0"/>
                      </a:lnTo>
                      <a:lnTo>
                        <a:pt x="134" y="0"/>
                      </a:lnTo>
                      <a:lnTo>
                        <a:pt x="134" y="0"/>
                      </a:lnTo>
                      <a:lnTo>
                        <a:pt x="134" y="2"/>
                      </a:lnTo>
                      <a:lnTo>
                        <a:pt x="136" y="2"/>
                      </a:lnTo>
                      <a:lnTo>
                        <a:pt x="136" y="2"/>
                      </a:lnTo>
                      <a:lnTo>
                        <a:pt x="136" y="2"/>
                      </a:lnTo>
                      <a:lnTo>
                        <a:pt x="136" y="0"/>
                      </a:lnTo>
                      <a:lnTo>
                        <a:pt x="138" y="0"/>
                      </a:lnTo>
                      <a:lnTo>
                        <a:pt x="138" y="2"/>
                      </a:lnTo>
                      <a:lnTo>
                        <a:pt x="138" y="2"/>
                      </a:lnTo>
                      <a:lnTo>
                        <a:pt x="138" y="2"/>
                      </a:lnTo>
                      <a:lnTo>
                        <a:pt x="138" y="0"/>
                      </a:lnTo>
                      <a:lnTo>
                        <a:pt x="139" y="0"/>
                      </a:lnTo>
                      <a:lnTo>
                        <a:pt x="139" y="2"/>
                      </a:lnTo>
                      <a:lnTo>
                        <a:pt x="139" y="2"/>
                      </a:lnTo>
                      <a:lnTo>
                        <a:pt x="141" y="2"/>
                      </a:lnTo>
                      <a:lnTo>
                        <a:pt x="141" y="2"/>
                      </a:lnTo>
                      <a:lnTo>
                        <a:pt x="141" y="2"/>
                      </a:lnTo>
                      <a:lnTo>
                        <a:pt x="143" y="2"/>
                      </a:lnTo>
                      <a:lnTo>
                        <a:pt x="143" y="2"/>
                      </a:lnTo>
                      <a:lnTo>
                        <a:pt x="145" y="2"/>
                      </a:lnTo>
                      <a:lnTo>
                        <a:pt x="145" y="0"/>
                      </a:lnTo>
                      <a:lnTo>
                        <a:pt x="145" y="0"/>
                      </a:lnTo>
                      <a:lnTo>
                        <a:pt x="145" y="2"/>
                      </a:lnTo>
                      <a:lnTo>
                        <a:pt x="145" y="2"/>
                      </a:lnTo>
                      <a:lnTo>
                        <a:pt x="147" y="2"/>
                      </a:lnTo>
                      <a:lnTo>
                        <a:pt x="147" y="2"/>
                      </a:lnTo>
                      <a:lnTo>
                        <a:pt x="147" y="2"/>
                      </a:lnTo>
                      <a:lnTo>
                        <a:pt x="147" y="4"/>
                      </a:lnTo>
                      <a:lnTo>
                        <a:pt x="147" y="4"/>
                      </a:lnTo>
                      <a:lnTo>
                        <a:pt x="147" y="4"/>
                      </a:lnTo>
                      <a:lnTo>
                        <a:pt x="149" y="4"/>
                      </a:lnTo>
                      <a:lnTo>
                        <a:pt x="149" y="6"/>
                      </a:lnTo>
                      <a:lnTo>
                        <a:pt x="149" y="6"/>
                      </a:lnTo>
                      <a:lnTo>
                        <a:pt x="151" y="6"/>
                      </a:lnTo>
                      <a:lnTo>
                        <a:pt x="151" y="6"/>
                      </a:lnTo>
                      <a:lnTo>
                        <a:pt x="151" y="6"/>
                      </a:lnTo>
                      <a:lnTo>
                        <a:pt x="151" y="6"/>
                      </a:lnTo>
                      <a:lnTo>
                        <a:pt x="151" y="6"/>
                      </a:lnTo>
                      <a:lnTo>
                        <a:pt x="153" y="6"/>
                      </a:lnTo>
                      <a:lnTo>
                        <a:pt x="153" y="6"/>
                      </a:lnTo>
                      <a:lnTo>
                        <a:pt x="153" y="6"/>
                      </a:lnTo>
                      <a:lnTo>
                        <a:pt x="155" y="6"/>
                      </a:lnTo>
                      <a:lnTo>
                        <a:pt x="155" y="4"/>
                      </a:lnTo>
                      <a:lnTo>
                        <a:pt x="155" y="4"/>
                      </a:lnTo>
                      <a:lnTo>
                        <a:pt x="157" y="4"/>
                      </a:lnTo>
                      <a:lnTo>
                        <a:pt x="157" y="4"/>
                      </a:lnTo>
                      <a:lnTo>
                        <a:pt x="157" y="6"/>
                      </a:lnTo>
                      <a:lnTo>
                        <a:pt x="157" y="6"/>
                      </a:lnTo>
                      <a:lnTo>
                        <a:pt x="157" y="6"/>
                      </a:lnTo>
                      <a:lnTo>
                        <a:pt x="157" y="8"/>
                      </a:lnTo>
                      <a:lnTo>
                        <a:pt x="157" y="8"/>
                      </a:lnTo>
                      <a:lnTo>
                        <a:pt x="157" y="8"/>
                      </a:lnTo>
                      <a:lnTo>
                        <a:pt x="157" y="8"/>
                      </a:lnTo>
                      <a:lnTo>
                        <a:pt x="157" y="8"/>
                      </a:lnTo>
                      <a:lnTo>
                        <a:pt x="155" y="8"/>
                      </a:lnTo>
                      <a:lnTo>
                        <a:pt x="155" y="8"/>
                      </a:lnTo>
                      <a:lnTo>
                        <a:pt x="155" y="8"/>
                      </a:lnTo>
                      <a:lnTo>
                        <a:pt x="153" y="8"/>
                      </a:lnTo>
                      <a:lnTo>
                        <a:pt x="153" y="8"/>
                      </a:lnTo>
                      <a:lnTo>
                        <a:pt x="153" y="10"/>
                      </a:lnTo>
                      <a:lnTo>
                        <a:pt x="153" y="10"/>
                      </a:lnTo>
                      <a:lnTo>
                        <a:pt x="153" y="10"/>
                      </a:lnTo>
                      <a:lnTo>
                        <a:pt x="153" y="10"/>
                      </a:lnTo>
                      <a:lnTo>
                        <a:pt x="153" y="10"/>
                      </a:lnTo>
                      <a:lnTo>
                        <a:pt x="153" y="12"/>
                      </a:lnTo>
                      <a:lnTo>
                        <a:pt x="153" y="12"/>
                      </a:lnTo>
                      <a:lnTo>
                        <a:pt x="155" y="12"/>
                      </a:lnTo>
                      <a:lnTo>
                        <a:pt x="155" y="12"/>
                      </a:lnTo>
                      <a:lnTo>
                        <a:pt x="155" y="12"/>
                      </a:lnTo>
                      <a:lnTo>
                        <a:pt x="157" y="12"/>
                      </a:lnTo>
                      <a:lnTo>
                        <a:pt x="157" y="14"/>
                      </a:lnTo>
                      <a:lnTo>
                        <a:pt x="157" y="14"/>
                      </a:lnTo>
                      <a:lnTo>
                        <a:pt x="155" y="14"/>
                      </a:lnTo>
                      <a:lnTo>
                        <a:pt x="155" y="16"/>
                      </a:lnTo>
                      <a:lnTo>
                        <a:pt x="155" y="16"/>
                      </a:lnTo>
                      <a:lnTo>
                        <a:pt x="155" y="16"/>
                      </a:lnTo>
                      <a:lnTo>
                        <a:pt x="155" y="18"/>
                      </a:lnTo>
                      <a:lnTo>
                        <a:pt x="153" y="18"/>
                      </a:lnTo>
                      <a:lnTo>
                        <a:pt x="153" y="18"/>
                      </a:lnTo>
                      <a:lnTo>
                        <a:pt x="153" y="18"/>
                      </a:lnTo>
                      <a:lnTo>
                        <a:pt x="153" y="18"/>
                      </a:lnTo>
                      <a:lnTo>
                        <a:pt x="153" y="18"/>
                      </a:lnTo>
                      <a:lnTo>
                        <a:pt x="153" y="20"/>
                      </a:lnTo>
                      <a:lnTo>
                        <a:pt x="151" y="20"/>
                      </a:lnTo>
                      <a:lnTo>
                        <a:pt x="151" y="20"/>
                      </a:lnTo>
                      <a:lnTo>
                        <a:pt x="153" y="20"/>
                      </a:lnTo>
                      <a:lnTo>
                        <a:pt x="153" y="21"/>
                      </a:lnTo>
                      <a:lnTo>
                        <a:pt x="153" y="21"/>
                      </a:lnTo>
                      <a:lnTo>
                        <a:pt x="153" y="21"/>
                      </a:lnTo>
                      <a:lnTo>
                        <a:pt x="153" y="23"/>
                      </a:lnTo>
                      <a:lnTo>
                        <a:pt x="153" y="23"/>
                      </a:lnTo>
                      <a:lnTo>
                        <a:pt x="153" y="23"/>
                      </a:lnTo>
                      <a:lnTo>
                        <a:pt x="153" y="25"/>
                      </a:lnTo>
                      <a:lnTo>
                        <a:pt x="153" y="25"/>
                      </a:lnTo>
                      <a:lnTo>
                        <a:pt x="151" y="25"/>
                      </a:lnTo>
                      <a:lnTo>
                        <a:pt x="151" y="25"/>
                      </a:lnTo>
                      <a:lnTo>
                        <a:pt x="151" y="25"/>
                      </a:lnTo>
                      <a:lnTo>
                        <a:pt x="151" y="25"/>
                      </a:lnTo>
                      <a:lnTo>
                        <a:pt x="149" y="25"/>
                      </a:lnTo>
                      <a:lnTo>
                        <a:pt x="149" y="25"/>
                      </a:lnTo>
                      <a:lnTo>
                        <a:pt x="149" y="25"/>
                      </a:lnTo>
                      <a:lnTo>
                        <a:pt x="149" y="25"/>
                      </a:lnTo>
                      <a:lnTo>
                        <a:pt x="149" y="25"/>
                      </a:lnTo>
                      <a:lnTo>
                        <a:pt x="149" y="27"/>
                      </a:lnTo>
                      <a:lnTo>
                        <a:pt x="151" y="27"/>
                      </a:lnTo>
                      <a:lnTo>
                        <a:pt x="151" y="27"/>
                      </a:lnTo>
                      <a:lnTo>
                        <a:pt x="151" y="27"/>
                      </a:lnTo>
                      <a:lnTo>
                        <a:pt x="151" y="27"/>
                      </a:lnTo>
                      <a:lnTo>
                        <a:pt x="153" y="27"/>
                      </a:lnTo>
                      <a:lnTo>
                        <a:pt x="153" y="29"/>
                      </a:lnTo>
                      <a:lnTo>
                        <a:pt x="151" y="29"/>
                      </a:lnTo>
                      <a:lnTo>
                        <a:pt x="151" y="29"/>
                      </a:lnTo>
                      <a:lnTo>
                        <a:pt x="153" y="29"/>
                      </a:lnTo>
                      <a:lnTo>
                        <a:pt x="153" y="29"/>
                      </a:lnTo>
                      <a:lnTo>
                        <a:pt x="153" y="31"/>
                      </a:lnTo>
                      <a:lnTo>
                        <a:pt x="153" y="31"/>
                      </a:lnTo>
                      <a:lnTo>
                        <a:pt x="153" y="31"/>
                      </a:lnTo>
                      <a:lnTo>
                        <a:pt x="153" y="33"/>
                      </a:lnTo>
                      <a:lnTo>
                        <a:pt x="153" y="33"/>
                      </a:lnTo>
                      <a:lnTo>
                        <a:pt x="153" y="33"/>
                      </a:lnTo>
                      <a:lnTo>
                        <a:pt x="153" y="35"/>
                      </a:lnTo>
                      <a:lnTo>
                        <a:pt x="155" y="35"/>
                      </a:lnTo>
                      <a:lnTo>
                        <a:pt x="155" y="35"/>
                      </a:lnTo>
                      <a:lnTo>
                        <a:pt x="155" y="37"/>
                      </a:lnTo>
                      <a:lnTo>
                        <a:pt x="155" y="37"/>
                      </a:lnTo>
                      <a:lnTo>
                        <a:pt x="155" y="37"/>
                      </a:lnTo>
                      <a:lnTo>
                        <a:pt x="157" y="37"/>
                      </a:lnTo>
                      <a:lnTo>
                        <a:pt x="157" y="39"/>
                      </a:lnTo>
                      <a:lnTo>
                        <a:pt x="157" y="39"/>
                      </a:lnTo>
                      <a:lnTo>
                        <a:pt x="157" y="39"/>
                      </a:lnTo>
                      <a:lnTo>
                        <a:pt x="157" y="41"/>
                      </a:lnTo>
                      <a:lnTo>
                        <a:pt x="157" y="41"/>
                      </a:lnTo>
                      <a:lnTo>
                        <a:pt x="157" y="41"/>
                      </a:lnTo>
                      <a:lnTo>
                        <a:pt x="159" y="41"/>
                      </a:lnTo>
                      <a:lnTo>
                        <a:pt x="159" y="41"/>
                      </a:lnTo>
                      <a:lnTo>
                        <a:pt x="159" y="41"/>
                      </a:lnTo>
                      <a:lnTo>
                        <a:pt x="159" y="41"/>
                      </a:lnTo>
                      <a:lnTo>
                        <a:pt x="159" y="43"/>
                      </a:lnTo>
                      <a:lnTo>
                        <a:pt x="159" y="43"/>
                      </a:lnTo>
                      <a:lnTo>
                        <a:pt x="160" y="43"/>
                      </a:lnTo>
                      <a:lnTo>
                        <a:pt x="160" y="43"/>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21" name="Freeform 1001">
                  <a:extLst>
                    <a:ext uri="{FF2B5EF4-FFF2-40B4-BE49-F238E27FC236}">
                      <a16:creationId xmlns:a16="http://schemas.microsoft.com/office/drawing/2014/main" id="{79ED81BA-6EE1-4E86-A0B1-4575A3C45637}"/>
                    </a:ext>
                  </a:extLst>
                </p:cNvPr>
                <p:cNvSpPr>
                  <a:spLocks/>
                </p:cNvSpPr>
                <p:nvPr/>
              </p:nvSpPr>
              <p:spPr bwMode="auto">
                <a:xfrm>
                  <a:off x="17924603" y="4478339"/>
                  <a:ext cx="279400" cy="280988"/>
                </a:xfrm>
                <a:custGeom>
                  <a:avLst/>
                  <a:gdLst>
                    <a:gd name="T0" fmla="*/ 157 w 176"/>
                    <a:gd name="T1" fmla="*/ 54 h 177"/>
                    <a:gd name="T2" fmla="*/ 166 w 176"/>
                    <a:gd name="T3" fmla="*/ 62 h 177"/>
                    <a:gd name="T4" fmla="*/ 176 w 176"/>
                    <a:gd name="T5" fmla="*/ 69 h 177"/>
                    <a:gd name="T6" fmla="*/ 164 w 176"/>
                    <a:gd name="T7" fmla="*/ 75 h 177"/>
                    <a:gd name="T8" fmla="*/ 157 w 176"/>
                    <a:gd name="T9" fmla="*/ 75 h 177"/>
                    <a:gd name="T10" fmla="*/ 151 w 176"/>
                    <a:gd name="T11" fmla="*/ 87 h 177"/>
                    <a:gd name="T12" fmla="*/ 151 w 176"/>
                    <a:gd name="T13" fmla="*/ 98 h 177"/>
                    <a:gd name="T14" fmla="*/ 149 w 176"/>
                    <a:gd name="T15" fmla="*/ 110 h 177"/>
                    <a:gd name="T16" fmla="*/ 139 w 176"/>
                    <a:gd name="T17" fmla="*/ 117 h 177"/>
                    <a:gd name="T18" fmla="*/ 132 w 176"/>
                    <a:gd name="T19" fmla="*/ 125 h 177"/>
                    <a:gd name="T20" fmla="*/ 134 w 176"/>
                    <a:gd name="T21" fmla="*/ 134 h 177"/>
                    <a:gd name="T22" fmla="*/ 130 w 176"/>
                    <a:gd name="T23" fmla="*/ 146 h 177"/>
                    <a:gd name="T24" fmla="*/ 128 w 176"/>
                    <a:gd name="T25" fmla="*/ 159 h 177"/>
                    <a:gd name="T26" fmla="*/ 130 w 176"/>
                    <a:gd name="T27" fmla="*/ 169 h 177"/>
                    <a:gd name="T28" fmla="*/ 124 w 176"/>
                    <a:gd name="T29" fmla="*/ 177 h 177"/>
                    <a:gd name="T30" fmla="*/ 118 w 176"/>
                    <a:gd name="T31" fmla="*/ 167 h 177"/>
                    <a:gd name="T32" fmla="*/ 109 w 176"/>
                    <a:gd name="T33" fmla="*/ 173 h 177"/>
                    <a:gd name="T34" fmla="*/ 99 w 176"/>
                    <a:gd name="T35" fmla="*/ 175 h 177"/>
                    <a:gd name="T36" fmla="*/ 93 w 176"/>
                    <a:gd name="T37" fmla="*/ 161 h 177"/>
                    <a:gd name="T38" fmla="*/ 82 w 176"/>
                    <a:gd name="T39" fmla="*/ 163 h 177"/>
                    <a:gd name="T40" fmla="*/ 78 w 176"/>
                    <a:gd name="T41" fmla="*/ 159 h 177"/>
                    <a:gd name="T42" fmla="*/ 71 w 176"/>
                    <a:gd name="T43" fmla="*/ 157 h 177"/>
                    <a:gd name="T44" fmla="*/ 63 w 176"/>
                    <a:gd name="T45" fmla="*/ 161 h 177"/>
                    <a:gd name="T46" fmla="*/ 53 w 176"/>
                    <a:gd name="T47" fmla="*/ 165 h 177"/>
                    <a:gd name="T48" fmla="*/ 49 w 176"/>
                    <a:gd name="T49" fmla="*/ 152 h 177"/>
                    <a:gd name="T50" fmla="*/ 42 w 176"/>
                    <a:gd name="T51" fmla="*/ 152 h 177"/>
                    <a:gd name="T52" fmla="*/ 30 w 176"/>
                    <a:gd name="T53" fmla="*/ 154 h 177"/>
                    <a:gd name="T54" fmla="*/ 23 w 176"/>
                    <a:gd name="T55" fmla="*/ 152 h 177"/>
                    <a:gd name="T56" fmla="*/ 19 w 176"/>
                    <a:gd name="T57" fmla="*/ 148 h 177"/>
                    <a:gd name="T58" fmla="*/ 19 w 176"/>
                    <a:gd name="T59" fmla="*/ 136 h 177"/>
                    <a:gd name="T60" fmla="*/ 19 w 176"/>
                    <a:gd name="T61" fmla="*/ 125 h 177"/>
                    <a:gd name="T62" fmla="*/ 15 w 176"/>
                    <a:gd name="T63" fmla="*/ 115 h 177"/>
                    <a:gd name="T64" fmla="*/ 9 w 176"/>
                    <a:gd name="T65" fmla="*/ 113 h 177"/>
                    <a:gd name="T66" fmla="*/ 4 w 176"/>
                    <a:gd name="T67" fmla="*/ 104 h 177"/>
                    <a:gd name="T68" fmla="*/ 4 w 176"/>
                    <a:gd name="T69" fmla="*/ 89 h 177"/>
                    <a:gd name="T70" fmla="*/ 0 w 176"/>
                    <a:gd name="T71" fmla="*/ 79 h 177"/>
                    <a:gd name="T72" fmla="*/ 0 w 176"/>
                    <a:gd name="T73" fmla="*/ 66 h 177"/>
                    <a:gd name="T74" fmla="*/ 5 w 176"/>
                    <a:gd name="T75" fmla="*/ 56 h 177"/>
                    <a:gd name="T76" fmla="*/ 11 w 176"/>
                    <a:gd name="T77" fmla="*/ 52 h 177"/>
                    <a:gd name="T78" fmla="*/ 19 w 176"/>
                    <a:gd name="T79" fmla="*/ 64 h 177"/>
                    <a:gd name="T80" fmla="*/ 27 w 176"/>
                    <a:gd name="T81" fmla="*/ 73 h 177"/>
                    <a:gd name="T82" fmla="*/ 40 w 176"/>
                    <a:gd name="T83" fmla="*/ 69 h 177"/>
                    <a:gd name="T84" fmla="*/ 49 w 176"/>
                    <a:gd name="T85" fmla="*/ 71 h 177"/>
                    <a:gd name="T86" fmla="*/ 59 w 176"/>
                    <a:gd name="T87" fmla="*/ 62 h 177"/>
                    <a:gd name="T88" fmla="*/ 71 w 176"/>
                    <a:gd name="T89" fmla="*/ 58 h 177"/>
                    <a:gd name="T90" fmla="*/ 78 w 176"/>
                    <a:gd name="T91" fmla="*/ 66 h 177"/>
                    <a:gd name="T92" fmla="*/ 88 w 176"/>
                    <a:gd name="T93" fmla="*/ 62 h 177"/>
                    <a:gd name="T94" fmla="*/ 99 w 176"/>
                    <a:gd name="T95" fmla="*/ 62 h 177"/>
                    <a:gd name="T96" fmla="*/ 103 w 176"/>
                    <a:gd name="T97" fmla="*/ 48 h 177"/>
                    <a:gd name="T98" fmla="*/ 109 w 176"/>
                    <a:gd name="T99" fmla="*/ 41 h 177"/>
                    <a:gd name="T100" fmla="*/ 113 w 176"/>
                    <a:gd name="T101" fmla="*/ 29 h 177"/>
                    <a:gd name="T102" fmla="*/ 118 w 176"/>
                    <a:gd name="T103" fmla="*/ 20 h 177"/>
                    <a:gd name="T104" fmla="*/ 118 w 176"/>
                    <a:gd name="T105" fmla="*/ 6 h 177"/>
                    <a:gd name="T106" fmla="*/ 126 w 176"/>
                    <a:gd name="T107" fmla="*/ 2 h 177"/>
                    <a:gd name="T108" fmla="*/ 136 w 176"/>
                    <a:gd name="T109" fmla="*/ 0 h 177"/>
                    <a:gd name="T110" fmla="*/ 147 w 176"/>
                    <a:gd name="T111" fmla="*/ 4 h 177"/>
                    <a:gd name="T112" fmla="*/ 157 w 176"/>
                    <a:gd name="T113" fmla="*/ 8 h 177"/>
                    <a:gd name="T114" fmla="*/ 157 w 176"/>
                    <a:gd name="T115" fmla="*/ 14 h 177"/>
                    <a:gd name="T116" fmla="*/ 153 w 176"/>
                    <a:gd name="T117" fmla="*/ 25 h 177"/>
                    <a:gd name="T118" fmla="*/ 153 w 176"/>
                    <a:gd name="T119" fmla="*/ 31 h 177"/>
                    <a:gd name="T120" fmla="*/ 159 w 176"/>
                    <a:gd name="T121" fmla="*/ 43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177">
                      <a:moveTo>
                        <a:pt x="160" y="43"/>
                      </a:moveTo>
                      <a:lnTo>
                        <a:pt x="160" y="44"/>
                      </a:lnTo>
                      <a:lnTo>
                        <a:pt x="160" y="44"/>
                      </a:lnTo>
                      <a:lnTo>
                        <a:pt x="160" y="44"/>
                      </a:lnTo>
                      <a:lnTo>
                        <a:pt x="159" y="44"/>
                      </a:lnTo>
                      <a:lnTo>
                        <a:pt x="159" y="46"/>
                      </a:lnTo>
                      <a:lnTo>
                        <a:pt x="159" y="46"/>
                      </a:lnTo>
                      <a:lnTo>
                        <a:pt x="159" y="46"/>
                      </a:lnTo>
                      <a:lnTo>
                        <a:pt x="159" y="46"/>
                      </a:lnTo>
                      <a:lnTo>
                        <a:pt x="157" y="46"/>
                      </a:lnTo>
                      <a:lnTo>
                        <a:pt x="157" y="48"/>
                      </a:lnTo>
                      <a:lnTo>
                        <a:pt x="157" y="48"/>
                      </a:lnTo>
                      <a:lnTo>
                        <a:pt x="157" y="48"/>
                      </a:lnTo>
                      <a:lnTo>
                        <a:pt x="157" y="48"/>
                      </a:lnTo>
                      <a:lnTo>
                        <a:pt x="157" y="50"/>
                      </a:lnTo>
                      <a:lnTo>
                        <a:pt x="157" y="50"/>
                      </a:lnTo>
                      <a:lnTo>
                        <a:pt x="157" y="50"/>
                      </a:lnTo>
                      <a:lnTo>
                        <a:pt x="157" y="52"/>
                      </a:lnTo>
                      <a:lnTo>
                        <a:pt x="157" y="52"/>
                      </a:lnTo>
                      <a:lnTo>
                        <a:pt x="157" y="52"/>
                      </a:lnTo>
                      <a:lnTo>
                        <a:pt x="157" y="54"/>
                      </a:lnTo>
                      <a:lnTo>
                        <a:pt x="157" y="54"/>
                      </a:lnTo>
                      <a:lnTo>
                        <a:pt x="159" y="54"/>
                      </a:lnTo>
                      <a:lnTo>
                        <a:pt x="159" y="54"/>
                      </a:lnTo>
                      <a:lnTo>
                        <a:pt x="159" y="54"/>
                      </a:lnTo>
                      <a:lnTo>
                        <a:pt x="159" y="54"/>
                      </a:lnTo>
                      <a:lnTo>
                        <a:pt x="159" y="56"/>
                      </a:lnTo>
                      <a:lnTo>
                        <a:pt x="159" y="56"/>
                      </a:lnTo>
                      <a:lnTo>
                        <a:pt x="160" y="56"/>
                      </a:lnTo>
                      <a:lnTo>
                        <a:pt x="160" y="56"/>
                      </a:lnTo>
                      <a:lnTo>
                        <a:pt x="160" y="56"/>
                      </a:lnTo>
                      <a:lnTo>
                        <a:pt x="160" y="58"/>
                      </a:lnTo>
                      <a:lnTo>
                        <a:pt x="162" y="58"/>
                      </a:lnTo>
                      <a:lnTo>
                        <a:pt x="162" y="58"/>
                      </a:lnTo>
                      <a:lnTo>
                        <a:pt x="162" y="58"/>
                      </a:lnTo>
                      <a:lnTo>
                        <a:pt x="162" y="58"/>
                      </a:lnTo>
                      <a:lnTo>
                        <a:pt x="164" y="58"/>
                      </a:lnTo>
                      <a:lnTo>
                        <a:pt x="164" y="60"/>
                      </a:lnTo>
                      <a:lnTo>
                        <a:pt x="164" y="60"/>
                      </a:lnTo>
                      <a:lnTo>
                        <a:pt x="164" y="60"/>
                      </a:lnTo>
                      <a:lnTo>
                        <a:pt x="164" y="60"/>
                      </a:lnTo>
                      <a:lnTo>
                        <a:pt x="166" y="60"/>
                      </a:lnTo>
                      <a:lnTo>
                        <a:pt x="166" y="60"/>
                      </a:lnTo>
                      <a:lnTo>
                        <a:pt x="166" y="62"/>
                      </a:lnTo>
                      <a:lnTo>
                        <a:pt x="168" y="62"/>
                      </a:lnTo>
                      <a:lnTo>
                        <a:pt x="168" y="62"/>
                      </a:lnTo>
                      <a:lnTo>
                        <a:pt x="168" y="62"/>
                      </a:lnTo>
                      <a:lnTo>
                        <a:pt x="168" y="64"/>
                      </a:lnTo>
                      <a:lnTo>
                        <a:pt x="168" y="64"/>
                      </a:lnTo>
                      <a:lnTo>
                        <a:pt x="168" y="64"/>
                      </a:lnTo>
                      <a:lnTo>
                        <a:pt x="170" y="64"/>
                      </a:lnTo>
                      <a:lnTo>
                        <a:pt x="170" y="66"/>
                      </a:lnTo>
                      <a:lnTo>
                        <a:pt x="170" y="66"/>
                      </a:lnTo>
                      <a:lnTo>
                        <a:pt x="172" y="66"/>
                      </a:lnTo>
                      <a:lnTo>
                        <a:pt x="172" y="66"/>
                      </a:lnTo>
                      <a:lnTo>
                        <a:pt x="172" y="66"/>
                      </a:lnTo>
                      <a:lnTo>
                        <a:pt x="172" y="66"/>
                      </a:lnTo>
                      <a:lnTo>
                        <a:pt x="172" y="67"/>
                      </a:lnTo>
                      <a:lnTo>
                        <a:pt x="172" y="67"/>
                      </a:lnTo>
                      <a:lnTo>
                        <a:pt x="172" y="67"/>
                      </a:lnTo>
                      <a:lnTo>
                        <a:pt x="174" y="67"/>
                      </a:lnTo>
                      <a:lnTo>
                        <a:pt x="174" y="69"/>
                      </a:lnTo>
                      <a:lnTo>
                        <a:pt x="174" y="69"/>
                      </a:lnTo>
                      <a:lnTo>
                        <a:pt x="174" y="69"/>
                      </a:lnTo>
                      <a:lnTo>
                        <a:pt x="176" y="69"/>
                      </a:lnTo>
                      <a:lnTo>
                        <a:pt x="176" y="69"/>
                      </a:lnTo>
                      <a:lnTo>
                        <a:pt x="176" y="71"/>
                      </a:lnTo>
                      <a:lnTo>
                        <a:pt x="176" y="71"/>
                      </a:lnTo>
                      <a:lnTo>
                        <a:pt x="176" y="73"/>
                      </a:lnTo>
                      <a:lnTo>
                        <a:pt x="174" y="73"/>
                      </a:lnTo>
                      <a:lnTo>
                        <a:pt x="174" y="73"/>
                      </a:lnTo>
                      <a:lnTo>
                        <a:pt x="174" y="73"/>
                      </a:lnTo>
                      <a:lnTo>
                        <a:pt x="174" y="73"/>
                      </a:lnTo>
                      <a:lnTo>
                        <a:pt x="174" y="73"/>
                      </a:lnTo>
                      <a:lnTo>
                        <a:pt x="174" y="75"/>
                      </a:lnTo>
                      <a:lnTo>
                        <a:pt x="172" y="75"/>
                      </a:lnTo>
                      <a:lnTo>
                        <a:pt x="172" y="75"/>
                      </a:lnTo>
                      <a:lnTo>
                        <a:pt x="172" y="75"/>
                      </a:lnTo>
                      <a:lnTo>
                        <a:pt x="170" y="75"/>
                      </a:lnTo>
                      <a:lnTo>
                        <a:pt x="170" y="75"/>
                      </a:lnTo>
                      <a:lnTo>
                        <a:pt x="170" y="73"/>
                      </a:lnTo>
                      <a:lnTo>
                        <a:pt x="168" y="73"/>
                      </a:lnTo>
                      <a:lnTo>
                        <a:pt x="168" y="75"/>
                      </a:lnTo>
                      <a:lnTo>
                        <a:pt x="168" y="75"/>
                      </a:lnTo>
                      <a:lnTo>
                        <a:pt x="168" y="75"/>
                      </a:lnTo>
                      <a:lnTo>
                        <a:pt x="166" y="75"/>
                      </a:lnTo>
                      <a:lnTo>
                        <a:pt x="166" y="75"/>
                      </a:lnTo>
                      <a:lnTo>
                        <a:pt x="164" y="75"/>
                      </a:lnTo>
                      <a:lnTo>
                        <a:pt x="164" y="75"/>
                      </a:lnTo>
                      <a:lnTo>
                        <a:pt x="164" y="75"/>
                      </a:lnTo>
                      <a:lnTo>
                        <a:pt x="164" y="73"/>
                      </a:lnTo>
                      <a:lnTo>
                        <a:pt x="162" y="73"/>
                      </a:lnTo>
                      <a:lnTo>
                        <a:pt x="162" y="73"/>
                      </a:lnTo>
                      <a:lnTo>
                        <a:pt x="162" y="73"/>
                      </a:lnTo>
                      <a:lnTo>
                        <a:pt x="160" y="73"/>
                      </a:lnTo>
                      <a:lnTo>
                        <a:pt x="160" y="73"/>
                      </a:lnTo>
                      <a:lnTo>
                        <a:pt x="160" y="73"/>
                      </a:lnTo>
                      <a:lnTo>
                        <a:pt x="159" y="73"/>
                      </a:lnTo>
                      <a:lnTo>
                        <a:pt x="159" y="73"/>
                      </a:lnTo>
                      <a:lnTo>
                        <a:pt x="159" y="73"/>
                      </a:lnTo>
                      <a:lnTo>
                        <a:pt x="159" y="75"/>
                      </a:lnTo>
                      <a:lnTo>
                        <a:pt x="159" y="75"/>
                      </a:lnTo>
                      <a:lnTo>
                        <a:pt x="159" y="75"/>
                      </a:lnTo>
                      <a:lnTo>
                        <a:pt x="159" y="75"/>
                      </a:lnTo>
                      <a:lnTo>
                        <a:pt x="159" y="77"/>
                      </a:lnTo>
                      <a:lnTo>
                        <a:pt x="159" y="77"/>
                      </a:lnTo>
                      <a:lnTo>
                        <a:pt x="157" y="77"/>
                      </a:lnTo>
                      <a:lnTo>
                        <a:pt x="157" y="75"/>
                      </a:lnTo>
                      <a:lnTo>
                        <a:pt x="157" y="75"/>
                      </a:lnTo>
                      <a:lnTo>
                        <a:pt x="157" y="75"/>
                      </a:lnTo>
                      <a:lnTo>
                        <a:pt x="157" y="75"/>
                      </a:lnTo>
                      <a:lnTo>
                        <a:pt x="155" y="75"/>
                      </a:lnTo>
                      <a:lnTo>
                        <a:pt x="155" y="75"/>
                      </a:lnTo>
                      <a:lnTo>
                        <a:pt x="155" y="75"/>
                      </a:lnTo>
                      <a:lnTo>
                        <a:pt x="153" y="75"/>
                      </a:lnTo>
                      <a:lnTo>
                        <a:pt x="153" y="77"/>
                      </a:lnTo>
                      <a:lnTo>
                        <a:pt x="153" y="77"/>
                      </a:lnTo>
                      <a:lnTo>
                        <a:pt x="153" y="79"/>
                      </a:lnTo>
                      <a:lnTo>
                        <a:pt x="153" y="79"/>
                      </a:lnTo>
                      <a:lnTo>
                        <a:pt x="153" y="79"/>
                      </a:lnTo>
                      <a:lnTo>
                        <a:pt x="153" y="79"/>
                      </a:lnTo>
                      <a:lnTo>
                        <a:pt x="153" y="81"/>
                      </a:lnTo>
                      <a:lnTo>
                        <a:pt x="153" y="81"/>
                      </a:lnTo>
                      <a:lnTo>
                        <a:pt x="151" y="81"/>
                      </a:lnTo>
                      <a:lnTo>
                        <a:pt x="151" y="81"/>
                      </a:lnTo>
                      <a:lnTo>
                        <a:pt x="151" y="83"/>
                      </a:lnTo>
                      <a:lnTo>
                        <a:pt x="151" y="83"/>
                      </a:lnTo>
                      <a:lnTo>
                        <a:pt x="151" y="83"/>
                      </a:lnTo>
                      <a:lnTo>
                        <a:pt x="151" y="85"/>
                      </a:lnTo>
                      <a:lnTo>
                        <a:pt x="151" y="85"/>
                      </a:lnTo>
                      <a:lnTo>
                        <a:pt x="151" y="85"/>
                      </a:lnTo>
                      <a:lnTo>
                        <a:pt x="151" y="87"/>
                      </a:lnTo>
                      <a:lnTo>
                        <a:pt x="151" y="87"/>
                      </a:lnTo>
                      <a:lnTo>
                        <a:pt x="151" y="89"/>
                      </a:lnTo>
                      <a:lnTo>
                        <a:pt x="151" y="89"/>
                      </a:lnTo>
                      <a:lnTo>
                        <a:pt x="151" y="89"/>
                      </a:lnTo>
                      <a:lnTo>
                        <a:pt x="151" y="89"/>
                      </a:lnTo>
                      <a:lnTo>
                        <a:pt x="151" y="90"/>
                      </a:lnTo>
                      <a:lnTo>
                        <a:pt x="151" y="90"/>
                      </a:lnTo>
                      <a:lnTo>
                        <a:pt x="151" y="90"/>
                      </a:lnTo>
                      <a:lnTo>
                        <a:pt x="151" y="92"/>
                      </a:lnTo>
                      <a:lnTo>
                        <a:pt x="151" y="92"/>
                      </a:lnTo>
                      <a:lnTo>
                        <a:pt x="149" y="92"/>
                      </a:lnTo>
                      <a:lnTo>
                        <a:pt x="149" y="94"/>
                      </a:lnTo>
                      <a:lnTo>
                        <a:pt x="149" y="94"/>
                      </a:lnTo>
                      <a:lnTo>
                        <a:pt x="149" y="94"/>
                      </a:lnTo>
                      <a:lnTo>
                        <a:pt x="149" y="96"/>
                      </a:lnTo>
                      <a:lnTo>
                        <a:pt x="149" y="96"/>
                      </a:lnTo>
                      <a:lnTo>
                        <a:pt x="149" y="96"/>
                      </a:lnTo>
                      <a:lnTo>
                        <a:pt x="149" y="96"/>
                      </a:lnTo>
                      <a:lnTo>
                        <a:pt x="149" y="98"/>
                      </a:lnTo>
                      <a:lnTo>
                        <a:pt x="151" y="98"/>
                      </a:lnTo>
                      <a:lnTo>
                        <a:pt x="151" y="98"/>
                      </a:lnTo>
                      <a:lnTo>
                        <a:pt x="151" y="98"/>
                      </a:lnTo>
                      <a:lnTo>
                        <a:pt x="151" y="98"/>
                      </a:lnTo>
                      <a:lnTo>
                        <a:pt x="151" y="100"/>
                      </a:lnTo>
                      <a:lnTo>
                        <a:pt x="153" y="100"/>
                      </a:lnTo>
                      <a:lnTo>
                        <a:pt x="153" y="100"/>
                      </a:lnTo>
                      <a:lnTo>
                        <a:pt x="153" y="102"/>
                      </a:lnTo>
                      <a:lnTo>
                        <a:pt x="151" y="102"/>
                      </a:lnTo>
                      <a:lnTo>
                        <a:pt x="151" y="102"/>
                      </a:lnTo>
                      <a:lnTo>
                        <a:pt x="151" y="104"/>
                      </a:lnTo>
                      <a:lnTo>
                        <a:pt x="151" y="104"/>
                      </a:lnTo>
                      <a:lnTo>
                        <a:pt x="151" y="104"/>
                      </a:lnTo>
                      <a:lnTo>
                        <a:pt x="151" y="104"/>
                      </a:lnTo>
                      <a:lnTo>
                        <a:pt x="151" y="104"/>
                      </a:lnTo>
                      <a:lnTo>
                        <a:pt x="151" y="106"/>
                      </a:lnTo>
                      <a:lnTo>
                        <a:pt x="151" y="106"/>
                      </a:lnTo>
                      <a:lnTo>
                        <a:pt x="151" y="106"/>
                      </a:lnTo>
                      <a:lnTo>
                        <a:pt x="151" y="106"/>
                      </a:lnTo>
                      <a:lnTo>
                        <a:pt x="151" y="108"/>
                      </a:lnTo>
                      <a:lnTo>
                        <a:pt x="151" y="108"/>
                      </a:lnTo>
                      <a:lnTo>
                        <a:pt x="151" y="108"/>
                      </a:lnTo>
                      <a:lnTo>
                        <a:pt x="151" y="108"/>
                      </a:lnTo>
                      <a:lnTo>
                        <a:pt x="149" y="108"/>
                      </a:lnTo>
                      <a:lnTo>
                        <a:pt x="149" y="110"/>
                      </a:lnTo>
                      <a:lnTo>
                        <a:pt x="149" y="110"/>
                      </a:lnTo>
                      <a:lnTo>
                        <a:pt x="149" y="110"/>
                      </a:lnTo>
                      <a:lnTo>
                        <a:pt x="147" y="110"/>
                      </a:lnTo>
                      <a:lnTo>
                        <a:pt x="147" y="110"/>
                      </a:lnTo>
                      <a:lnTo>
                        <a:pt x="147" y="110"/>
                      </a:lnTo>
                      <a:lnTo>
                        <a:pt x="145" y="110"/>
                      </a:lnTo>
                      <a:lnTo>
                        <a:pt x="145" y="110"/>
                      </a:lnTo>
                      <a:lnTo>
                        <a:pt x="145" y="111"/>
                      </a:lnTo>
                      <a:lnTo>
                        <a:pt x="145" y="111"/>
                      </a:lnTo>
                      <a:lnTo>
                        <a:pt x="143" y="111"/>
                      </a:lnTo>
                      <a:lnTo>
                        <a:pt x="143" y="111"/>
                      </a:lnTo>
                      <a:lnTo>
                        <a:pt x="143" y="113"/>
                      </a:lnTo>
                      <a:lnTo>
                        <a:pt x="143" y="113"/>
                      </a:lnTo>
                      <a:lnTo>
                        <a:pt x="143" y="113"/>
                      </a:lnTo>
                      <a:lnTo>
                        <a:pt x="141" y="113"/>
                      </a:lnTo>
                      <a:lnTo>
                        <a:pt x="141" y="113"/>
                      </a:lnTo>
                      <a:lnTo>
                        <a:pt x="141" y="113"/>
                      </a:lnTo>
                      <a:lnTo>
                        <a:pt x="141" y="115"/>
                      </a:lnTo>
                      <a:lnTo>
                        <a:pt x="141" y="115"/>
                      </a:lnTo>
                      <a:lnTo>
                        <a:pt x="141" y="115"/>
                      </a:lnTo>
                      <a:lnTo>
                        <a:pt x="141" y="117"/>
                      </a:lnTo>
                      <a:lnTo>
                        <a:pt x="139" y="117"/>
                      </a:lnTo>
                      <a:lnTo>
                        <a:pt x="139" y="117"/>
                      </a:lnTo>
                      <a:lnTo>
                        <a:pt x="139" y="117"/>
                      </a:lnTo>
                      <a:lnTo>
                        <a:pt x="138" y="117"/>
                      </a:lnTo>
                      <a:lnTo>
                        <a:pt x="138" y="117"/>
                      </a:lnTo>
                      <a:lnTo>
                        <a:pt x="138" y="117"/>
                      </a:lnTo>
                      <a:lnTo>
                        <a:pt x="138" y="119"/>
                      </a:lnTo>
                      <a:lnTo>
                        <a:pt x="138" y="119"/>
                      </a:lnTo>
                      <a:lnTo>
                        <a:pt x="136" y="119"/>
                      </a:lnTo>
                      <a:lnTo>
                        <a:pt x="136" y="121"/>
                      </a:lnTo>
                      <a:lnTo>
                        <a:pt x="136" y="121"/>
                      </a:lnTo>
                      <a:lnTo>
                        <a:pt x="136" y="121"/>
                      </a:lnTo>
                      <a:lnTo>
                        <a:pt x="134" y="121"/>
                      </a:lnTo>
                      <a:lnTo>
                        <a:pt x="134" y="121"/>
                      </a:lnTo>
                      <a:lnTo>
                        <a:pt x="134" y="121"/>
                      </a:lnTo>
                      <a:lnTo>
                        <a:pt x="134" y="121"/>
                      </a:lnTo>
                      <a:lnTo>
                        <a:pt x="134" y="123"/>
                      </a:lnTo>
                      <a:lnTo>
                        <a:pt x="134" y="123"/>
                      </a:lnTo>
                      <a:lnTo>
                        <a:pt x="134" y="125"/>
                      </a:lnTo>
                      <a:lnTo>
                        <a:pt x="132" y="125"/>
                      </a:lnTo>
                      <a:lnTo>
                        <a:pt x="132" y="125"/>
                      </a:lnTo>
                      <a:lnTo>
                        <a:pt x="132" y="125"/>
                      </a:lnTo>
                      <a:lnTo>
                        <a:pt x="132" y="125"/>
                      </a:lnTo>
                      <a:lnTo>
                        <a:pt x="130" y="125"/>
                      </a:lnTo>
                      <a:lnTo>
                        <a:pt x="130" y="127"/>
                      </a:lnTo>
                      <a:lnTo>
                        <a:pt x="130" y="127"/>
                      </a:lnTo>
                      <a:lnTo>
                        <a:pt x="130" y="127"/>
                      </a:lnTo>
                      <a:lnTo>
                        <a:pt x="130" y="127"/>
                      </a:lnTo>
                      <a:lnTo>
                        <a:pt x="130" y="127"/>
                      </a:lnTo>
                      <a:lnTo>
                        <a:pt x="130" y="127"/>
                      </a:lnTo>
                      <a:lnTo>
                        <a:pt x="132" y="127"/>
                      </a:lnTo>
                      <a:lnTo>
                        <a:pt x="132" y="129"/>
                      </a:lnTo>
                      <a:lnTo>
                        <a:pt x="132" y="129"/>
                      </a:lnTo>
                      <a:lnTo>
                        <a:pt x="132" y="129"/>
                      </a:lnTo>
                      <a:lnTo>
                        <a:pt x="132" y="129"/>
                      </a:lnTo>
                      <a:lnTo>
                        <a:pt x="132" y="131"/>
                      </a:lnTo>
                      <a:lnTo>
                        <a:pt x="132" y="131"/>
                      </a:lnTo>
                      <a:lnTo>
                        <a:pt x="132" y="131"/>
                      </a:lnTo>
                      <a:lnTo>
                        <a:pt x="132" y="133"/>
                      </a:lnTo>
                      <a:lnTo>
                        <a:pt x="132" y="133"/>
                      </a:lnTo>
                      <a:lnTo>
                        <a:pt x="132" y="133"/>
                      </a:lnTo>
                      <a:lnTo>
                        <a:pt x="132" y="134"/>
                      </a:lnTo>
                      <a:lnTo>
                        <a:pt x="132" y="134"/>
                      </a:lnTo>
                      <a:lnTo>
                        <a:pt x="132" y="134"/>
                      </a:lnTo>
                      <a:lnTo>
                        <a:pt x="134" y="134"/>
                      </a:lnTo>
                      <a:lnTo>
                        <a:pt x="134" y="136"/>
                      </a:lnTo>
                      <a:lnTo>
                        <a:pt x="134" y="136"/>
                      </a:lnTo>
                      <a:lnTo>
                        <a:pt x="134" y="136"/>
                      </a:lnTo>
                      <a:lnTo>
                        <a:pt x="134" y="136"/>
                      </a:lnTo>
                      <a:lnTo>
                        <a:pt x="134" y="138"/>
                      </a:lnTo>
                      <a:lnTo>
                        <a:pt x="134" y="138"/>
                      </a:lnTo>
                      <a:lnTo>
                        <a:pt x="134" y="138"/>
                      </a:lnTo>
                      <a:lnTo>
                        <a:pt x="134" y="140"/>
                      </a:lnTo>
                      <a:lnTo>
                        <a:pt x="134" y="140"/>
                      </a:lnTo>
                      <a:lnTo>
                        <a:pt x="134" y="142"/>
                      </a:lnTo>
                      <a:lnTo>
                        <a:pt x="134" y="142"/>
                      </a:lnTo>
                      <a:lnTo>
                        <a:pt x="132" y="142"/>
                      </a:lnTo>
                      <a:lnTo>
                        <a:pt x="132" y="144"/>
                      </a:lnTo>
                      <a:lnTo>
                        <a:pt x="132" y="144"/>
                      </a:lnTo>
                      <a:lnTo>
                        <a:pt x="132" y="144"/>
                      </a:lnTo>
                      <a:lnTo>
                        <a:pt x="132" y="144"/>
                      </a:lnTo>
                      <a:lnTo>
                        <a:pt x="132" y="144"/>
                      </a:lnTo>
                      <a:lnTo>
                        <a:pt x="130" y="144"/>
                      </a:lnTo>
                      <a:lnTo>
                        <a:pt x="130" y="144"/>
                      </a:lnTo>
                      <a:lnTo>
                        <a:pt x="130" y="144"/>
                      </a:lnTo>
                      <a:lnTo>
                        <a:pt x="130" y="146"/>
                      </a:lnTo>
                      <a:lnTo>
                        <a:pt x="130" y="146"/>
                      </a:lnTo>
                      <a:lnTo>
                        <a:pt x="130" y="146"/>
                      </a:lnTo>
                      <a:lnTo>
                        <a:pt x="130" y="148"/>
                      </a:lnTo>
                      <a:lnTo>
                        <a:pt x="130" y="148"/>
                      </a:lnTo>
                      <a:lnTo>
                        <a:pt x="130" y="150"/>
                      </a:lnTo>
                      <a:lnTo>
                        <a:pt x="130" y="150"/>
                      </a:lnTo>
                      <a:lnTo>
                        <a:pt x="130" y="152"/>
                      </a:lnTo>
                      <a:lnTo>
                        <a:pt x="130" y="152"/>
                      </a:lnTo>
                      <a:lnTo>
                        <a:pt x="130" y="152"/>
                      </a:lnTo>
                      <a:lnTo>
                        <a:pt x="130" y="152"/>
                      </a:lnTo>
                      <a:lnTo>
                        <a:pt x="128" y="152"/>
                      </a:lnTo>
                      <a:lnTo>
                        <a:pt x="128" y="154"/>
                      </a:lnTo>
                      <a:lnTo>
                        <a:pt x="128" y="154"/>
                      </a:lnTo>
                      <a:lnTo>
                        <a:pt x="128" y="156"/>
                      </a:lnTo>
                      <a:lnTo>
                        <a:pt x="128" y="156"/>
                      </a:lnTo>
                      <a:lnTo>
                        <a:pt x="128" y="156"/>
                      </a:lnTo>
                      <a:lnTo>
                        <a:pt x="126" y="156"/>
                      </a:lnTo>
                      <a:lnTo>
                        <a:pt x="126" y="157"/>
                      </a:lnTo>
                      <a:lnTo>
                        <a:pt x="128" y="157"/>
                      </a:lnTo>
                      <a:lnTo>
                        <a:pt x="128" y="157"/>
                      </a:lnTo>
                      <a:lnTo>
                        <a:pt x="128" y="157"/>
                      </a:lnTo>
                      <a:lnTo>
                        <a:pt x="128" y="159"/>
                      </a:lnTo>
                      <a:lnTo>
                        <a:pt x="128" y="159"/>
                      </a:lnTo>
                      <a:lnTo>
                        <a:pt x="128" y="161"/>
                      </a:lnTo>
                      <a:lnTo>
                        <a:pt x="128" y="161"/>
                      </a:lnTo>
                      <a:lnTo>
                        <a:pt x="130" y="161"/>
                      </a:lnTo>
                      <a:lnTo>
                        <a:pt x="130" y="161"/>
                      </a:lnTo>
                      <a:lnTo>
                        <a:pt x="130" y="161"/>
                      </a:lnTo>
                      <a:lnTo>
                        <a:pt x="130" y="159"/>
                      </a:lnTo>
                      <a:lnTo>
                        <a:pt x="130" y="159"/>
                      </a:lnTo>
                      <a:lnTo>
                        <a:pt x="132" y="159"/>
                      </a:lnTo>
                      <a:lnTo>
                        <a:pt x="132" y="161"/>
                      </a:lnTo>
                      <a:lnTo>
                        <a:pt x="132" y="161"/>
                      </a:lnTo>
                      <a:lnTo>
                        <a:pt x="132" y="161"/>
                      </a:lnTo>
                      <a:lnTo>
                        <a:pt x="132" y="163"/>
                      </a:lnTo>
                      <a:lnTo>
                        <a:pt x="130" y="163"/>
                      </a:lnTo>
                      <a:lnTo>
                        <a:pt x="130" y="163"/>
                      </a:lnTo>
                      <a:lnTo>
                        <a:pt x="130" y="165"/>
                      </a:lnTo>
                      <a:lnTo>
                        <a:pt x="130" y="165"/>
                      </a:lnTo>
                      <a:lnTo>
                        <a:pt x="130" y="167"/>
                      </a:lnTo>
                      <a:lnTo>
                        <a:pt x="130" y="167"/>
                      </a:lnTo>
                      <a:lnTo>
                        <a:pt x="130" y="167"/>
                      </a:lnTo>
                      <a:lnTo>
                        <a:pt x="130" y="169"/>
                      </a:lnTo>
                      <a:lnTo>
                        <a:pt x="130" y="169"/>
                      </a:lnTo>
                      <a:lnTo>
                        <a:pt x="130" y="169"/>
                      </a:lnTo>
                      <a:lnTo>
                        <a:pt x="128" y="169"/>
                      </a:lnTo>
                      <a:lnTo>
                        <a:pt x="128" y="169"/>
                      </a:lnTo>
                      <a:lnTo>
                        <a:pt x="130" y="169"/>
                      </a:lnTo>
                      <a:lnTo>
                        <a:pt x="130" y="171"/>
                      </a:lnTo>
                      <a:lnTo>
                        <a:pt x="130" y="171"/>
                      </a:lnTo>
                      <a:lnTo>
                        <a:pt x="130" y="173"/>
                      </a:lnTo>
                      <a:lnTo>
                        <a:pt x="128" y="173"/>
                      </a:lnTo>
                      <a:lnTo>
                        <a:pt x="128" y="173"/>
                      </a:lnTo>
                      <a:lnTo>
                        <a:pt x="128" y="173"/>
                      </a:lnTo>
                      <a:lnTo>
                        <a:pt x="128" y="175"/>
                      </a:lnTo>
                      <a:lnTo>
                        <a:pt x="126" y="175"/>
                      </a:lnTo>
                      <a:lnTo>
                        <a:pt x="126" y="175"/>
                      </a:lnTo>
                      <a:lnTo>
                        <a:pt x="128" y="175"/>
                      </a:lnTo>
                      <a:lnTo>
                        <a:pt x="128" y="177"/>
                      </a:lnTo>
                      <a:lnTo>
                        <a:pt x="126" y="177"/>
                      </a:lnTo>
                      <a:lnTo>
                        <a:pt x="126" y="177"/>
                      </a:lnTo>
                      <a:lnTo>
                        <a:pt x="126" y="175"/>
                      </a:lnTo>
                      <a:lnTo>
                        <a:pt x="126" y="175"/>
                      </a:lnTo>
                      <a:lnTo>
                        <a:pt x="126" y="177"/>
                      </a:lnTo>
                      <a:lnTo>
                        <a:pt x="124" y="177"/>
                      </a:lnTo>
                      <a:lnTo>
                        <a:pt x="124" y="177"/>
                      </a:lnTo>
                      <a:lnTo>
                        <a:pt x="124" y="177"/>
                      </a:lnTo>
                      <a:lnTo>
                        <a:pt x="124" y="175"/>
                      </a:lnTo>
                      <a:lnTo>
                        <a:pt x="124" y="175"/>
                      </a:lnTo>
                      <a:lnTo>
                        <a:pt x="124" y="175"/>
                      </a:lnTo>
                      <a:lnTo>
                        <a:pt x="124" y="173"/>
                      </a:lnTo>
                      <a:lnTo>
                        <a:pt x="124" y="173"/>
                      </a:lnTo>
                      <a:lnTo>
                        <a:pt x="124" y="171"/>
                      </a:lnTo>
                      <a:lnTo>
                        <a:pt x="124" y="171"/>
                      </a:lnTo>
                      <a:lnTo>
                        <a:pt x="124" y="169"/>
                      </a:lnTo>
                      <a:lnTo>
                        <a:pt x="124" y="169"/>
                      </a:lnTo>
                      <a:lnTo>
                        <a:pt x="124" y="169"/>
                      </a:lnTo>
                      <a:lnTo>
                        <a:pt x="124" y="169"/>
                      </a:lnTo>
                      <a:lnTo>
                        <a:pt x="124" y="167"/>
                      </a:lnTo>
                      <a:lnTo>
                        <a:pt x="124" y="167"/>
                      </a:lnTo>
                      <a:lnTo>
                        <a:pt x="124" y="165"/>
                      </a:lnTo>
                      <a:lnTo>
                        <a:pt x="122" y="165"/>
                      </a:lnTo>
                      <a:lnTo>
                        <a:pt x="122" y="165"/>
                      </a:lnTo>
                      <a:lnTo>
                        <a:pt x="120" y="165"/>
                      </a:lnTo>
                      <a:lnTo>
                        <a:pt x="120" y="167"/>
                      </a:lnTo>
                      <a:lnTo>
                        <a:pt x="120" y="167"/>
                      </a:lnTo>
                      <a:lnTo>
                        <a:pt x="120" y="167"/>
                      </a:lnTo>
                      <a:lnTo>
                        <a:pt x="120" y="167"/>
                      </a:lnTo>
                      <a:lnTo>
                        <a:pt x="118" y="167"/>
                      </a:lnTo>
                      <a:lnTo>
                        <a:pt x="118" y="169"/>
                      </a:lnTo>
                      <a:lnTo>
                        <a:pt x="118" y="169"/>
                      </a:lnTo>
                      <a:lnTo>
                        <a:pt x="118" y="169"/>
                      </a:lnTo>
                      <a:lnTo>
                        <a:pt x="118" y="169"/>
                      </a:lnTo>
                      <a:lnTo>
                        <a:pt x="116" y="169"/>
                      </a:lnTo>
                      <a:lnTo>
                        <a:pt x="116" y="169"/>
                      </a:lnTo>
                      <a:lnTo>
                        <a:pt x="116" y="169"/>
                      </a:lnTo>
                      <a:lnTo>
                        <a:pt x="115" y="169"/>
                      </a:lnTo>
                      <a:lnTo>
                        <a:pt x="115" y="169"/>
                      </a:lnTo>
                      <a:lnTo>
                        <a:pt x="115" y="169"/>
                      </a:lnTo>
                      <a:lnTo>
                        <a:pt x="115" y="171"/>
                      </a:lnTo>
                      <a:lnTo>
                        <a:pt x="113" y="171"/>
                      </a:lnTo>
                      <a:lnTo>
                        <a:pt x="113" y="171"/>
                      </a:lnTo>
                      <a:lnTo>
                        <a:pt x="113" y="171"/>
                      </a:lnTo>
                      <a:lnTo>
                        <a:pt x="113" y="171"/>
                      </a:lnTo>
                      <a:lnTo>
                        <a:pt x="111" y="171"/>
                      </a:lnTo>
                      <a:lnTo>
                        <a:pt x="111" y="171"/>
                      </a:lnTo>
                      <a:lnTo>
                        <a:pt x="111" y="173"/>
                      </a:lnTo>
                      <a:lnTo>
                        <a:pt x="109" y="173"/>
                      </a:lnTo>
                      <a:lnTo>
                        <a:pt x="109" y="173"/>
                      </a:lnTo>
                      <a:lnTo>
                        <a:pt x="109" y="173"/>
                      </a:lnTo>
                      <a:lnTo>
                        <a:pt x="109" y="173"/>
                      </a:lnTo>
                      <a:lnTo>
                        <a:pt x="107" y="173"/>
                      </a:lnTo>
                      <a:lnTo>
                        <a:pt x="107" y="173"/>
                      </a:lnTo>
                      <a:lnTo>
                        <a:pt x="107" y="175"/>
                      </a:lnTo>
                      <a:lnTo>
                        <a:pt x="105" y="175"/>
                      </a:lnTo>
                      <a:lnTo>
                        <a:pt x="105" y="175"/>
                      </a:lnTo>
                      <a:lnTo>
                        <a:pt x="105" y="175"/>
                      </a:lnTo>
                      <a:lnTo>
                        <a:pt x="105" y="175"/>
                      </a:lnTo>
                      <a:lnTo>
                        <a:pt x="103" y="175"/>
                      </a:lnTo>
                      <a:lnTo>
                        <a:pt x="103" y="177"/>
                      </a:lnTo>
                      <a:lnTo>
                        <a:pt x="103" y="177"/>
                      </a:lnTo>
                      <a:lnTo>
                        <a:pt x="103" y="177"/>
                      </a:lnTo>
                      <a:lnTo>
                        <a:pt x="103" y="177"/>
                      </a:lnTo>
                      <a:lnTo>
                        <a:pt x="101" y="177"/>
                      </a:lnTo>
                      <a:lnTo>
                        <a:pt x="101" y="177"/>
                      </a:lnTo>
                      <a:lnTo>
                        <a:pt x="101" y="177"/>
                      </a:lnTo>
                      <a:lnTo>
                        <a:pt x="99" y="177"/>
                      </a:lnTo>
                      <a:lnTo>
                        <a:pt x="99" y="177"/>
                      </a:lnTo>
                      <a:lnTo>
                        <a:pt x="99" y="177"/>
                      </a:lnTo>
                      <a:lnTo>
                        <a:pt x="99" y="177"/>
                      </a:lnTo>
                      <a:lnTo>
                        <a:pt x="99" y="177"/>
                      </a:lnTo>
                      <a:lnTo>
                        <a:pt x="99" y="177"/>
                      </a:lnTo>
                      <a:lnTo>
                        <a:pt x="99" y="175"/>
                      </a:lnTo>
                      <a:lnTo>
                        <a:pt x="99" y="175"/>
                      </a:lnTo>
                      <a:lnTo>
                        <a:pt x="99" y="173"/>
                      </a:lnTo>
                      <a:lnTo>
                        <a:pt x="99" y="173"/>
                      </a:lnTo>
                      <a:lnTo>
                        <a:pt x="99" y="173"/>
                      </a:lnTo>
                      <a:lnTo>
                        <a:pt x="99" y="171"/>
                      </a:lnTo>
                      <a:lnTo>
                        <a:pt x="99" y="171"/>
                      </a:lnTo>
                      <a:lnTo>
                        <a:pt x="99" y="169"/>
                      </a:lnTo>
                      <a:lnTo>
                        <a:pt x="99" y="169"/>
                      </a:lnTo>
                      <a:lnTo>
                        <a:pt x="99" y="169"/>
                      </a:lnTo>
                      <a:lnTo>
                        <a:pt x="99" y="167"/>
                      </a:lnTo>
                      <a:lnTo>
                        <a:pt x="99" y="167"/>
                      </a:lnTo>
                      <a:lnTo>
                        <a:pt x="99" y="165"/>
                      </a:lnTo>
                      <a:lnTo>
                        <a:pt x="97" y="165"/>
                      </a:lnTo>
                      <a:lnTo>
                        <a:pt x="97" y="165"/>
                      </a:lnTo>
                      <a:lnTo>
                        <a:pt x="97" y="165"/>
                      </a:lnTo>
                      <a:lnTo>
                        <a:pt x="97" y="163"/>
                      </a:lnTo>
                      <a:lnTo>
                        <a:pt x="97" y="163"/>
                      </a:lnTo>
                      <a:lnTo>
                        <a:pt x="95" y="163"/>
                      </a:lnTo>
                      <a:lnTo>
                        <a:pt x="95" y="163"/>
                      </a:lnTo>
                      <a:lnTo>
                        <a:pt x="95" y="163"/>
                      </a:lnTo>
                      <a:lnTo>
                        <a:pt x="93" y="163"/>
                      </a:lnTo>
                      <a:lnTo>
                        <a:pt x="93" y="161"/>
                      </a:lnTo>
                      <a:lnTo>
                        <a:pt x="93" y="161"/>
                      </a:lnTo>
                      <a:lnTo>
                        <a:pt x="93" y="161"/>
                      </a:lnTo>
                      <a:lnTo>
                        <a:pt x="93" y="161"/>
                      </a:lnTo>
                      <a:lnTo>
                        <a:pt x="92" y="161"/>
                      </a:lnTo>
                      <a:lnTo>
                        <a:pt x="92" y="161"/>
                      </a:lnTo>
                      <a:lnTo>
                        <a:pt x="92" y="161"/>
                      </a:lnTo>
                      <a:lnTo>
                        <a:pt x="90" y="161"/>
                      </a:lnTo>
                      <a:lnTo>
                        <a:pt x="90" y="161"/>
                      </a:lnTo>
                      <a:lnTo>
                        <a:pt x="90" y="161"/>
                      </a:lnTo>
                      <a:lnTo>
                        <a:pt x="88" y="161"/>
                      </a:lnTo>
                      <a:lnTo>
                        <a:pt x="88" y="161"/>
                      </a:lnTo>
                      <a:lnTo>
                        <a:pt x="88" y="161"/>
                      </a:lnTo>
                      <a:lnTo>
                        <a:pt x="88" y="161"/>
                      </a:lnTo>
                      <a:lnTo>
                        <a:pt x="86" y="161"/>
                      </a:lnTo>
                      <a:lnTo>
                        <a:pt x="86" y="161"/>
                      </a:lnTo>
                      <a:lnTo>
                        <a:pt x="86" y="161"/>
                      </a:lnTo>
                      <a:lnTo>
                        <a:pt x="86" y="161"/>
                      </a:lnTo>
                      <a:lnTo>
                        <a:pt x="86" y="163"/>
                      </a:lnTo>
                      <a:lnTo>
                        <a:pt x="84" y="163"/>
                      </a:lnTo>
                      <a:lnTo>
                        <a:pt x="84" y="163"/>
                      </a:lnTo>
                      <a:lnTo>
                        <a:pt x="82" y="163"/>
                      </a:lnTo>
                      <a:lnTo>
                        <a:pt x="82" y="163"/>
                      </a:lnTo>
                      <a:lnTo>
                        <a:pt x="82" y="163"/>
                      </a:lnTo>
                      <a:lnTo>
                        <a:pt x="82" y="161"/>
                      </a:lnTo>
                      <a:lnTo>
                        <a:pt x="80" y="161"/>
                      </a:lnTo>
                      <a:lnTo>
                        <a:pt x="80" y="161"/>
                      </a:lnTo>
                      <a:lnTo>
                        <a:pt x="82" y="161"/>
                      </a:lnTo>
                      <a:lnTo>
                        <a:pt x="82" y="161"/>
                      </a:lnTo>
                      <a:lnTo>
                        <a:pt x="82" y="159"/>
                      </a:lnTo>
                      <a:lnTo>
                        <a:pt x="82" y="159"/>
                      </a:lnTo>
                      <a:lnTo>
                        <a:pt x="82" y="159"/>
                      </a:lnTo>
                      <a:lnTo>
                        <a:pt x="82" y="159"/>
                      </a:lnTo>
                      <a:lnTo>
                        <a:pt x="82" y="157"/>
                      </a:lnTo>
                      <a:lnTo>
                        <a:pt x="82" y="157"/>
                      </a:lnTo>
                      <a:lnTo>
                        <a:pt x="82" y="156"/>
                      </a:lnTo>
                      <a:lnTo>
                        <a:pt x="80" y="156"/>
                      </a:lnTo>
                      <a:lnTo>
                        <a:pt x="80" y="156"/>
                      </a:lnTo>
                      <a:lnTo>
                        <a:pt x="80" y="157"/>
                      </a:lnTo>
                      <a:lnTo>
                        <a:pt x="78" y="157"/>
                      </a:lnTo>
                      <a:lnTo>
                        <a:pt x="78" y="157"/>
                      </a:lnTo>
                      <a:lnTo>
                        <a:pt x="78" y="157"/>
                      </a:lnTo>
                      <a:lnTo>
                        <a:pt x="78" y="159"/>
                      </a:lnTo>
                      <a:lnTo>
                        <a:pt x="78" y="159"/>
                      </a:lnTo>
                      <a:lnTo>
                        <a:pt x="78" y="159"/>
                      </a:lnTo>
                      <a:lnTo>
                        <a:pt x="76" y="159"/>
                      </a:lnTo>
                      <a:lnTo>
                        <a:pt x="76" y="159"/>
                      </a:lnTo>
                      <a:lnTo>
                        <a:pt x="76" y="159"/>
                      </a:lnTo>
                      <a:lnTo>
                        <a:pt x="76" y="157"/>
                      </a:lnTo>
                      <a:lnTo>
                        <a:pt x="76" y="157"/>
                      </a:lnTo>
                      <a:lnTo>
                        <a:pt x="76" y="157"/>
                      </a:lnTo>
                      <a:lnTo>
                        <a:pt x="74" y="157"/>
                      </a:lnTo>
                      <a:lnTo>
                        <a:pt x="74" y="156"/>
                      </a:lnTo>
                      <a:lnTo>
                        <a:pt x="74" y="156"/>
                      </a:lnTo>
                      <a:lnTo>
                        <a:pt x="74" y="156"/>
                      </a:lnTo>
                      <a:lnTo>
                        <a:pt x="74" y="154"/>
                      </a:lnTo>
                      <a:lnTo>
                        <a:pt x="72" y="154"/>
                      </a:lnTo>
                      <a:lnTo>
                        <a:pt x="72" y="154"/>
                      </a:lnTo>
                      <a:lnTo>
                        <a:pt x="72" y="154"/>
                      </a:lnTo>
                      <a:lnTo>
                        <a:pt x="72" y="154"/>
                      </a:lnTo>
                      <a:lnTo>
                        <a:pt x="72" y="154"/>
                      </a:lnTo>
                      <a:lnTo>
                        <a:pt x="71" y="154"/>
                      </a:lnTo>
                      <a:lnTo>
                        <a:pt x="71" y="156"/>
                      </a:lnTo>
                      <a:lnTo>
                        <a:pt x="72" y="156"/>
                      </a:lnTo>
                      <a:lnTo>
                        <a:pt x="72" y="156"/>
                      </a:lnTo>
                      <a:lnTo>
                        <a:pt x="72" y="157"/>
                      </a:lnTo>
                      <a:lnTo>
                        <a:pt x="71" y="157"/>
                      </a:lnTo>
                      <a:lnTo>
                        <a:pt x="71" y="157"/>
                      </a:lnTo>
                      <a:lnTo>
                        <a:pt x="71" y="157"/>
                      </a:lnTo>
                      <a:lnTo>
                        <a:pt x="71" y="157"/>
                      </a:lnTo>
                      <a:lnTo>
                        <a:pt x="71" y="159"/>
                      </a:lnTo>
                      <a:lnTo>
                        <a:pt x="69" y="159"/>
                      </a:lnTo>
                      <a:lnTo>
                        <a:pt x="69" y="159"/>
                      </a:lnTo>
                      <a:lnTo>
                        <a:pt x="69" y="159"/>
                      </a:lnTo>
                      <a:lnTo>
                        <a:pt x="67" y="159"/>
                      </a:lnTo>
                      <a:lnTo>
                        <a:pt x="67" y="159"/>
                      </a:lnTo>
                      <a:lnTo>
                        <a:pt x="67" y="161"/>
                      </a:lnTo>
                      <a:lnTo>
                        <a:pt x="67" y="161"/>
                      </a:lnTo>
                      <a:lnTo>
                        <a:pt x="67" y="161"/>
                      </a:lnTo>
                      <a:lnTo>
                        <a:pt x="65" y="161"/>
                      </a:lnTo>
                      <a:lnTo>
                        <a:pt x="65" y="161"/>
                      </a:lnTo>
                      <a:lnTo>
                        <a:pt x="65" y="161"/>
                      </a:lnTo>
                      <a:lnTo>
                        <a:pt x="65" y="163"/>
                      </a:lnTo>
                      <a:lnTo>
                        <a:pt x="65" y="163"/>
                      </a:lnTo>
                      <a:lnTo>
                        <a:pt x="65" y="163"/>
                      </a:lnTo>
                      <a:lnTo>
                        <a:pt x="63" y="163"/>
                      </a:lnTo>
                      <a:lnTo>
                        <a:pt x="63" y="163"/>
                      </a:lnTo>
                      <a:lnTo>
                        <a:pt x="63" y="161"/>
                      </a:lnTo>
                      <a:lnTo>
                        <a:pt x="63" y="161"/>
                      </a:lnTo>
                      <a:lnTo>
                        <a:pt x="61" y="161"/>
                      </a:lnTo>
                      <a:lnTo>
                        <a:pt x="61" y="161"/>
                      </a:lnTo>
                      <a:lnTo>
                        <a:pt x="61" y="161"/>
                      </a:lnTo>
                      <a:lnTo>
                        <a:pt x="61" y="161"/>
                      </a:lnTo>
                      <a:lnTo>
                        <a:pt x="61" y="161"/>
                      </a:lnTo>
                      <a:lnTo>
                        <a:pt x="59" y="161"/>
                      </a:lnTo>
                      <a:lnTo>
                        <a:pt x="59" y="159"/>
                      </a:lnTo>
                      <a:lnTo>
                        <a:pt x="59" y="159"/>
                      </a:lnTo>
                      <a:lnTo>
                        <a:pt x="59" y="159"/>
                      </a:lnTo>
                      <a:lnTo>
                        <a:pt x="57" y="159"/>
                      </a:lnTo>
                      <a:lnTo>
                        <a:pt x="57" y="161"/>
                      </a:lnTo>
                      <a:lnTo>
                        <a:pt x="57" y="161"/>
                      </a:lnTo>
                      <a:lnTo>
                        <a:pt x="57" y="161"/>
                      </a:lnTo>
                      <a:lnTo>
                        <a:pt x="55" y="161"/>
                      </a:lnTo>
                      <a:lnTo>
                        <a:pt x="55" y="161"/>
                      </a:lnTo>
                      <a:lnTo>
                        <a:pt x="55" y="161"/>
                      </a:lnTo>
                      <a:lnTo>
                        <a:pt x="55" y="161"/>
                      </a:lnTo>
                      <a:lnTo>
                        <a:pt x="55" y="163"/>
                      </a:lnTo>
                      <a:lnTo>
                        <a:pt x="53" y="163"/>
                      </a:lnTo>
                      <a:lnTo>
                        <a:pt x="53" y="163"/>
                      </a:lnTo>
                      <a:lnTo>
                        <a:pt x="53" y="163"/>
                      </a:lnTo>
                      <a:lnTo>
                        <a:pt x="53" y="165"/>
                      </a:lnTo>
                      <a:lnTo>
                        <a:pt x="51" y="165"/>
                      </a:lnTo>
                      <a:lnTo>
                        <a:pt x="51" y="165"/>
                      </a:lnTo>
                      <a:lnTo>
                        <a:pt x="51" y="165"/>
                      </a:lnTo>
                      <a:lnTo>
                        <a:pt x="49" y="165"/>
                      </a:lnTo>
                      <a:lnTo>
                        <a:pt x="49" y="163"/>
                      </a:lnTo>
                      <a:lnTo>
                        <a:pt x="49" y="163"/>
                      </a:lnTo>
                      <a:lnTo>
                        <a:pt x="49" y="163"/>
                      </a:lnTo>
                      <a:lnTo>
                        <a:pt x="49" y="161"/>
                      </a:lnTo>
                      <a:lnTo>
                        <a:pt x="49" y="161"/>
                      </a:lnTo>
                      <a:lnTo>
                        <a:pt x="49" y="161"/>
                      </a:lnTo>
                      <a:lnTo>
                        <a:pt x="49" y="161"/>
                      </a:lnTo>
                      <a:lnTo>
                        <a:pt x="49" y="161"/>
                      </a:lnTo>
                      <a:lnTo>
                        <a:pt x="49" y="159"/>
                      </a:lnTo>
                      <a:lnTo>
                        <a:pt x="49" y="159"/>
                      </a:lnTo>
                      <a:lnTo>
                        <a:pt x="49" y="159"/>
                      </a:lnTo>
                      <a:lnTo>
                        <a:pt x="49" y="157"/>
                      </a:lnTo>
                      <a:lnTo>
                        <a:pt x="49" y="157"/>
                      </a:lnTo>
                      <a:lnTo>
                        <a:pt x="49" y="156"/>
                      </a:lnTo>
                      <a:lnTo>
                        <a:pt x="49" y="156"/>
                      </a:lnTo>
                      <a:lnTo>
                        <a:pt x="49" y="154"/>
                      </a:lnTo>
                      <a:lnTo>
                        <a:pt x="49" y="154"/>
                      </a:lnTo>
                      <a:lnTo>
                        <a:pt x="49" y="152"/>
                      </a:lnTo>
                      <a:lnTo>
                        <a:pt x="49" y="152"/>
                      </a:lnTo>
                      <a:lnTo>
                        <a:pt x="49" y="152"/>
                      </a:lnTo>
                      <a:lnTo>
                        <a:pt x="49" y="152"/>
                      </a:lnTo>
                      <a:lnTo>
                        <a:pt x="49" y="152"/>
                      </a:lnTo>
                      <a:lnTo>
                        <a:pt x="49" y="152"/>
                      </a:lnTo>
                      <a:lnTo>
                        <a:pt x="48" y="152"/>
                      </a:lnTo>
                      <a:lnTo>
                        <a:pt x="48" y="152"/>
                      </a:lnTo>
                      <a:lnTo>
                        <a:pt x="48" y="152"/>
                      </a:lnTo>
                      <a:lnTo>
                        <a:pt x="48" y="154"/>
                      </a:lnTo>
                      <a:lnTo>
                        <a:pt x="48" y="154"/>
                      </a:lnTo>
                      <a:lnTo>
                        <a:pt x="48" y="156"/>
                      </a:lnTo>
                      <a:lnTo>
                        <a:pt x="46" y="156"/>
                      </a:lnTo>
                      <a:lnTo>
                        <a:pt x="46" y="156"/>
                      </a:lnTo>
                      <a:lnTo>
                        <a:pt x="46" y="154"/>
                      </a:lnTo>
                      <a:lnTo>
                        <a:pt x="46" y="154"/>
                      </a:lnTo>
                      <a:lnTo>
                        <a:pt x="46" y="154"/>
                      </a:lnTo>
                      <a:lnTo>
                        <a:pt x="46" y="152"/>
                      </a:lnTo>
                      <a:lnTo>
                        <a:pt x="44" y="152"/>
                      </a:lnTo>
                      <a:lnTo>
                        <a:pt x="44" y="152"/>
                      </a:lnTo>
                      <a:lnTo>
                        <a:pt x="44" y="152"/>
                      </a:lnTo>
                      <a:lnTo>
                        <a:pt x="44" y="152"/>
                      </a:lnTo>
                      <a:lnTo>
                        <a:pt x="42" y="152"/>
                      </a:lnTo>
                      <a:lnTo>
                        <a:pt x="42" y="152"/>
                      </a:lnTo>
                      <a:lnTo>
                        <a:pt x="42" y="152"/>
                      </a:lnTo>
                      <a:lnTo>
                        <a:pt x="40" y="152"/>
                      </a:lnTo>
                      <a:lnTo>
                        <a:pt x="40" y="152"/>
                      </a:lnTo>
                      <a:lnTo>
                        <a:pt x="40" y="154"/>
                      </a:lnTo>
                      <a:lnTo>
                        <a:pt x="40" y="154"/>
                      </a:lnTo>
                      <a:lnTo>
                        <a:pt x="38" y="154"/>
                      </a:lnTo>
                      <a:lnTo>
                        <a:pt x="38" y="154"/>
                      </a:lnTo>
                      <a:lnTo>
                        <a:pt x="38" y="154"/>
                      </a:lnTo>
                      <a:lnTo>
                        <a:pt x="38" y="154"/>
                      </a:lnTo>
                      <a:lnTo>
                        <a:pt x="36" y="154"/>
                      </a:lnTo>
                      <a:lnTo>
                        <a:pt x="36" y="154"/>
                      </a:lnTo>
                      <a:lnTo>
                        <a:pt x="34" y="154"/>
                      </a:lnTo>
                      <a:lnTo>
                        <a:pt x="34" y="154"/>
                      </a:lnTo>
                      <a:lnTo>
                        <a:pt x="34" y="154"/>
                      </a:lnTo>
                      <a:lnTo>
                        <a:pt x="34" y="154"/>
                      </a:lnTo>
                      <a:lnTo>
                        <a:pt x="34" y="152"/>
                      </a:lnTo>
                      <a:lnTo>
                        <a:pt x="32" y="152"/>
                      </a:lnTo>
                      <a:lnTo>
                        <a:pt x="32" y="152"/>
                      </a:lnTo>
                      <a:lnTo>
                        <a:pt x="32" y="154"/>
                      </a:lnTo>
                      <a:lnTo>
                        <a:pt x="32" y="154"/>
                      </a:lnTo>
                      <a:lnTo>
                        <a:pt x="30" y="154"/>
                      </a:lnTo>
                      <a:lnTo>
                        <a:pt x="30" y="154"/>
                      </a:lnTo>
                      <a:lnTo>
                        <a:pt x="28" y="154"/>
                      </a:lnTo>
                      <a:lnTo>
                        <a:pt x="28" y="152"/>
                      </a:lnTo>
                      <a:lnTo>
                        <a:pt x="28" y="152"/>
                      </a:lnTo>
                      <a:lnTo>
                        <a:pt x="30" y="152"/>
                      </a:lnTo>
                      <a:lnTo>
                        <a:pt x="30" y="152"/>
                      </a:lnTo>
                      <a:lnTo>
                        <a:pt x="28" y="152"/>
                      </a:lnTo>
                      <a:lnTo>
                        <a:pt x="28" y="150"/>
                      </a:lnTo>
                      <a:lnTo>
                        <a:pt x="28" y="150"/>
                      </a:lnTo>
                      <a:lnTo>
                        <a:pt x="28" y="150"/>
                      </a:lnTo>
                      <a:lnTo>
                        <a:pt x="28" y="152"/>
                      </a:lnTo>
                      <a:lnTo>
                        <a:pt x="27" y="152"/>
                      </a:lnTo>
                      <a:lnTo>
                        <a:pt x="27" y="152"/>
                      </a:lnTo>
                      <a:lnTo>
                        <a:pt x="27" y="152"/>
                      </a:lnTo>
                      <a:lnTo>
                        <a:pt x="27" y="152"/>
                      </a:lnTo>
                      <a:lnTo>
                        <a:pt x="27" y="152"/>
                      </a:lnTo>
                      <a:lnTo>
                        <a:pt x="25" y="152"/>
                      </a:lnTo>
                      <a:lnTo>
                        <a:pt x="25" y="152"/>
                      </a:lnTo>
                      <a:lnTo>
                        <a:pt x="23" y="152"/>
                      </a:lnTo>
                      <a:lnTo>
                        <a:pt x="23" y="152"/>
                      </a:lnTo>
                      <a:lnTo>
                        <a:pt x="23" y="152"/>
                      </a:lnTo>
                      <a:lnTo>
                        <a:pt x="23" y="152"/>
                      </a:lnTo>
                      <a:lnTo>
                        <a:pt x="21" y="152"/>
                      </a:lnTo>
                      <a:lnTo>
                        <a:pt x="21" y="152"/>
                      </a:lnTo>
                      <a:lnTo>
                        <a:pt x="21" y="150"/>
                      </a:lnTo>
                      <a:lnTo>
                        <a:pt x="21" y="150"/>
                      </a:lnTo>
                      <a:lnTo>
                        <a:pt x="23" y="150"/>
                      </a:lnTo>
                      <a:lnTo>
                        <a:pt x="23" y="150"/>
                      </a:lnTo>
                      <a:lnTo>
                        <a:pt x="23" y="150"/>
                      </a:lnTo>
                      <a:lnTo>
                        <a:pt x="23" y="148"/>
                      </a:lnTo>
                      <a:lnTo>
                        <a:pt x="23" y="148"/>
                      </a:lnTo>
                      <a:lnTo>
                        <a:pt x="23" y="148"/>
                      </a:lnTo>
                      <a:lnTo>
                        <a:pt x="23" y="146"/>
                      </a:lnTo>
                      <a:lnTo>
                        <a:pt x="23" y="146"/>
                      </a:lnTo>
                      <a:lnTo>
                        <a:pt x="23" y="146"/>
                      </a:lnTo>
                      <a:lnTo>
                        <a:pt x="21" y="146"/>
                      </a:lnTo>
                      <a:lnTo>
                        <a:pt x="21" y="146"/>
                      </a:lnTo>
                      <a:lnTo>
                        <a:pt x="21" y="148"/>
                      </a:lnTo>
                      <a:lnTo>
                        <a:pt x="21" y="148"/>
                      </a:lnTo>
                      <a:lnTo>
                        <a:pt x="21" y="148"/>
                      </a:lnTo>
                      <a:lnTo>
                        <a:pt x="21" y="150"/>
                      </a:lnTo>
                      <a:lnTo>
                        <a:pt x="19" y="150"/>
                      </a:lnTo>
                      <a:lnTo>
                        <a:pt x="19" y="148"/>
                      </a:lnTo>
                      <a:lnTo>
                        <a:pt x="19" y="148"/>
                      </a:lnTo>
                      <a:lnTo>
                        <a:pt x="19" y="148"/>
                      </a:lnTo>
                      <a:lnTo>
                        <a:pt x="19" y="146"/>
                      </a:lnTo>
                      <a:lnTo>
                        <a:pt x="19" y="146"/>
                      </a:lnTo>
                      <a:lnTo>
                        <a:pt x="19" y="146"/>
                      </a:lnTo>
                      <a:lnTo>
                        <a:pt x="21" y="146"/>
                      </a:lnTo>
                      <a:lnTo>
                        <a:pt x="21" y="144"/>
                      </a:lnTo>
                      <a:lnTo>
                        <a:pt x="21" y="144"/>
                      </a:lnTo>
                      <a:lnTo>
                        <a:pt x="21" y="144"/>
                      </a:lnTo>
                      <a:lnTo>
                        <a:pt x="23" y="144"/>
                      </a:lnTo>
                      <a:lnTo>
                        <a:pt x="23" y="144"/>
                      </a:lnTo>
                      <a:lnTo>
                        <a:pt x="23" y="142"/>
                      </a:lnTo>
                      <a:lnTo>
                        <a:pt x="23" y="142"/>
                      </a:lnTo>
                      <a:lnTo>
                        <a:pt x="21" y="142"/>
                      </a:lnTo>
                      <a:lnTo>
                        <a:pt x="21" y="140"/>
                      </a:lnTo>
                      <a:lnTo>
                        <a:pt x="21" y="140"/>
                      </a:lnTo>
                      <a:lnTo>
                        <a:pt x="21" y="138"/>
                      </a:lnTo>
                      <a:lnTo>
                        <a:pt x="21" y="138"/>
                      </a:lnTo>
                      <a:lnTo>
                        <a:pt x="21" y="138"/>
                      </a:lnTo>
                      <a:lnTo>
                        <a:pt x="19" y="138"/>
                      </a:lnTo>
                      <a:lnTo>
                        <a:pt x="19" y="136"/>
                      </a:lnTo>
                      <a:lnTo>
                        <a:pt x="19" y="136"/>
                      </a:lnTo>
                      <a:lnTo>
                        <a:pt x="19" y="136"/>
                      </a:lnTo>
                      <a:lnTo>
                        <a:pt x="21" y="136"/>
                      </a:lnTo>
                      <a:lnTo>
                        <a:pt x="21" y="134"/>
                      </a:lnTo>
                      <a:lnTo>
                        <a:pt x="21" y="134"/>
                      </a:lnTo>
                      <a:lnTo>
                        <a:pt x="21" y="133"/>
                      </a:lnTo>
                      <a:lnTo>
                        <a:pt x="21" y="133"/>
                      </a:lnTo>
                      <a:lnTo>
                        <a:pt x="19" y="133"/>
                      </a:lnTo>
                      <a:lnTo>
                        <a:pt x="19" y="131"/>
                      </a:lnTo>
                      <a:lnTo>
                        <a:pt x="19" y="131"/>
                      </a:lnTo>
                      <a:lnTo>
                        <a:pt x="19" y="131"/>
                      </a:lnTo>
                      <a:lnTo>
                        <a:pt x="19" y="131"/>
                      </a:lnTo>
                      <a:lnTo>
                        <a:pt x="17" y="131"/>
                      </a:lnTo>
                      <a:lnTo>
                        <a:pt x="17" y="129"/>
                      </a:lnTo>
                      <a:lnTo>
                        <a:pt x="17" y="129"/>
                      </a:lnTo>
                      <a:lnTo>
                        <a:pt x="17" y="129"/>
                      </a:lnTo>
                      <a:lnTo>
                        <a:pt x="17" y="129"/>
                      </a:lnTo>
                      <a:lnTo>
                        <a:pt x="17" y="127"/>
                      </a:lnTo>
                      <a:lnTo>
                        <a:pt x="17" y="127"/>
                      </a:lnTo>
                      <a:lnTo>
                        <a:pt x="19" y="127"/>
                      </a:lnTo>
                      <a:lnTo>
                        <a:pt x="19" y="127"/>
                      </a:lnTo>
                      <a:lnTo>
                        <a:pt x="19" y="127"/>
                      </a:lnTo>
                      <a:lnTo>
                        <a:pt x="19" y="125"/>
                      </a:lnTo>
                      <a:lnTo>
                        <a:pt x="19" y="125"/>
                      </a:lnTo>
                      <a:lnTo>
                        <a:pt x="19" y="123"/>
                      </a:lnTo>
                      <a:lnTo>
                        <a:pt x="19" y="123"/>
                      </a:lnTo>
                      <a:lnTo>
                        <a:pt x="19" y="121"/>
                      </a:lnTo>
                      <a:lnTo>
                        <a:pt x="19" y="121"/>
                      </a:lnTo>
                      <a:lnTo>
                        <a:pt x="19" y="121"/>
                      </a:lnTo>
                      <a:lnTo>
                        <a:pt x="19" y="121"/>
                      </a:lnTo>
                      <a:lnTo>
                        <a:pt x="19" y="119"/>
                      </a:lnTo>
                      <a:lnTo>
                        <a:pt x="19" y="119"/>
                      </a:lnTo>
                      <a:lnTo>
                        <a:pt x="19" y="119"/>
                      </a:lnTo>
                      <a:lnTo>
                        <a:pt x="19" y="117"/>
                      </a:lnTo>
                      <a:lnTo>
                        <a:pt x="19" y="117"/>
                      </a:lnTo>
                      <a:lnTo>
                        <a:pt x="17" y="117"/>
                      </a:lnTo>
                      <a:lnTo>
                        <a:pt x="17" y="117"/>
                      </a:lnTo>
                      <a:lnTo>
                        <a:pt x="17" y="117"/>
                      </a:lnTo>
                      <a:lnTo>
                        <a:pt x="17" y="115"/>
                      </a:lnTo>
                      <a:lnTo>
                        <a:pt x="17" y="115"/>
                      </a:lnTo>
                      <a:lnTo>
                        <a:pt x="17" y="115"/>
                      </a:lnTo>
                      <a:lnTo>
                        <a:pt x="17" y="113"/>
                      </a:lnTo>
                      <a:lnTo>
                        <a:pt x="17" y="113"/>
                      </a:lnTo>
                      <a:lnTo>
                        <a:pt x="17" y="113"/>
                      </a:lnTo>
                      <a:lnTo>
                        <a:pt x="15" y="113"/>
                      </a:lnTo>
                      <a:lnTo>
                        <a:pt x="15" y="115"/>
                      </a:lnTo>
                      <a:lnTo>
                        <a:pt x="15" y="115"/>
                      </a:lnTo>
                      <a:lnTo>
                        <a:pt x="15" y="115"/>
                      </a:lnTo>
                      <a:lnTo>
                        <a:pt x="13" y="115"/>
                      </a:lnTo>
                      <a:lnTo>
                        <a:pt x="13" y="117"/>
                      </a:lnTo>
                      <a:lnTo>
                        <a:pt x="13" y="117"/>
                      </a:lnTo>
                      <a:lnTo>
                        <a:pt x="13" y="117"/>
                      </a:lnTo>
                      <a:lnTo>
                        <a:pt x="13" y="117"/>
                      </a:lnTo>
                      <a:lnTo>
                        <a:pt x="11" y="117"/>
                      </a:lnTo>
                      <a:lnTo>
                        <a:pt x="11" y="117"/>
                      </a:lnTo>
                      <a:lnTo>
                        <a:pt x="11" y="119"/>
                      </a:lnTo>
                      <a:lnTo>
                        <a:pt x="11" y="119"/>
                      </a:lnTo>
                      <a:lnTo>
                        <a:pt x="9" y="119"/>
                      </a:lnTo>
                      <a:lnTo>
                        <a:pt x="9" y="119"/>
                      </a:lnTo>
                      <a:lnTo>
                        <a:pt x="9" y="117"/>
                      </a:lnTo>
                      <a:lnTo>
                        <a:pt x="7" y="117"/>
                      </a:lnTo>
                      <a:lnTo>
                        <a:pt x="7" y="117"/>
                      </a:lnTo>
                      <a:lnTo>
                        <a:pt x="7" y="115"/>
                      </a:lnTo>
                      <a:lnTo>
                        <a:pt x="9" y="115"/>
                      </a:lnTo>
                      <a:lnTo>
                        <a:pt x="9" y="115"/>
                      </a:lnTo>
                      <a:lnTo>
                        <a:pt x="9" y="113"/>
                      </a:lnTo>
                      <a:lnTo>
                        <a:pt x="9" y="113"/>
                      </a:lnTo>
                      <a:lnTo>
                        <a:pt x="9" y="113"/>
                      </a:lnTo>
                      <a:lnTo>
                        <a:pt x="9" y="111"/>
                      </a:lnTo>
                      <a:lnTo>
                        <a:pt x="7" y="111"/>
                      </a:lnTo>
                      <a:lnTo>
                        <a:pt x="7" y="111"/>
                      </a:lnTo>
                      <a:lnTo>
                        <a:pt x="7" y="111"/>
                      </a:lnTo>
                      <a:lnTo>
                        <a:pt x="7" y="110"/>
                      </a:lnTo>
                      <a:lnTo>
                        <a:pt x="7" y="110"/>
                      </a:lnTo>
                      <a:lnTo>
                        <a:pt x="7" y="111"/>
                      </a:lnTo>
                      <a:lnTo>
                        <a:pt x="5" y="111"/>
                      </a:lnTo>
                      <a:lnTo>
                        <a:pt x="5" y="111"/>
                      </a:lnTo>
                      <a:lnTo>
                        <a:pt x="5" y="110"/>
                      </a:lnTo>
                      <a:lnTo>
                        <a:pt x="5" y="110"/>
                      </a:lnTo>
                      <a:lnTo>
                        <a:pt x="5" y="110"/>
                      </a:lnTo>
                      <a:lnTo>
                        <a:pt x="5" y="110"/>
                      </a:lnTo>
                      <a:lnTo>
                        <a:pt x="5" y="108"/>
                      </a:lnTo>
                      <a:lnTo>
                        <a:pt x="5" y="108"/>
                      </a:lnTo>
                      <a:lnTo>
                        <a:pt x="5" y="106"/>
                      </a:lnTo>
                      <a:lnTo>
                        <a:pt x="5" y="106"/>
                      </a:lnTo>
                      <a:lnTo>
                        <a:pt x="5" y="104"/>
                      </a:lnTo>
                      <a:lnTo>
                        <a:pt x="5" y="104"/>
                      </a:lnTo>
                      <a:lnTo>
                        <a:pt x="5" y="104"/>
                      </a:lnTo>
                      <a:lnTo>
                        <a:pt x="5" y="104"/>
                      </a:lnTo>
                      <a:lnTo>
                        <a:pt x="4" y="104"/>
                      </a:lnTo>
                      <a:lnTo>
                        <a:pt x="4" y="102"/>
                      </a:lnTo>
                      <a:lnTo>
                        <a:pt x="4" y="102"/>
                      </a:lnTo>
                      <a:lnTo>
                        <a:pt x="4" y="102"/>
                      </a:lnTo>
                      <a:lnTo>
                        <a:pt x="4" y="100"/>
                      </a:lnTo>
                      <a:lnTo>
                        <a:pt x="4" y="100"/>
                      </a:lnTo>
                      <a:lnTo>
                        <a:pt x="4" y="98"/>
                      </a:lnTo>
                      <a:lnTo>
                        <a:pt x="4" y="98"/>
                      </a:lnTo>
                      <a:lnTo>
                        <a:pt x="2" y="98"/>
                      </a:lnTo>
                      <a:lnTo>
                        <a:pt x="2" y="96"/>
                      </a:lnTo>
                      <a:lnTo>
                        <a:pt x="2" y="96"/>
                      </a:lnTo>
                      <a:lnTo>
                        <a:pt x="2" y="96"/>
                      </a:lnTo>
                      <a:lnTo>
                        <a:pt x="4" y="96"/>
                      </a:lnTo>
                      <a:lnTo>
                        <a:pt x="4" y="94"/>
                      </a:lnTo>
                      <a:lnTo>
                        <a:pt x="4" y="94"/>
                      </a:lnTo>
                      <a:lnTo>
                        <a:pt x="4" y="94"/>
                      </a:lnTo>
                      <a:lnTo>
                        <a:pt x="4" y="92"/>
                      </a:lnTo>
                      <a:lnTo>
                        <a:pt x="4" y="92"/>
                      </a:lnTo>
                      <a:lnTo>
                        <a:pt x="4" y="90"/>
                      </a:lnTo>
                      <a:lnTo>
                        <a:pt x="4" y="90"/>
                      </a:lnTo>
                      <a:lnTo>
                        <a:pt x="5" y="90"/>
                      </a:lnTo>
                      <a:lnTo>
                        <a:pt x="5" y="89"/>
                      </a:lnTo>
                      <a:lnTo>
                        <a:pt x="4" y="89"/>
                      </a:lnTo>
                      <a:lnTo>
                        <a:pt x="4" y="89"/>
                      </a:lnTo>
                      <a:lnTo>
                        <a:pt x="4" y="89"/>
                      </a:lnTo>
                      <a:lnTo>
                        <a:pt x="4" y="89"/>
                      </a:lnTo>
                      <a:lnTo>
                        <a:pt x="4" y="87"/>
                      </a:lnTo>
                      <a:lnTo>
                        <a:pt x="4" y="87"/>
                      </a:lnTo>
                      <a:lnTo>
                        <a:pt x="2" y="87"/>
                      </a:lnTo>
                      <a:lnTo>
                        <a:pt x="2" y="87"/>
                      </a:lnTo>
                      <a:lnTo>
                        <a:pt x="2" y="85"/>
                      </a:lnTo>
                      <a:lnTo>
                        <a:pt x="2" y="85"/>
                      </a:lnTo>
                      <a:lnTo>
                        <a:pt x="0" y="85"/>
                      </a:lnTo>
                      <a:lnTo>
                        <a:pt x="0" y="85"/>
                      </a:lnTo>
                      <a:lnTo>
                        <a:pt x="0" y="85"/>
                      </a:lnTo>
                      <a:lnTo>
                        <a:pt x="0" y="83"/>
                      </a:lnTo>
                      <a:lnTo>
                        <a:pt x="0" y="83"/>
                      </a:lnTo>
                      <a:lnTo>
                        <a:pt x="0" y="83"/>
                      </a:lnTo>
                      <a:lnTo>
                        <a:pt x="0" y="81"/>
                      </a:lnTo>
                      <a:lnTo>
                        <a:pt x="0" y="81"/>
                      </a:lnTo>
                      <a:lnTo>
                        <a:pt x="0" y="81"/>
                      </a:lnTo>
                      <a:lnTo>
                        <a:pt x="0" y="81"/>
                      </a:lnTo>
                      <a:lnTo>
                        <a:pt x="0" y="79"/>
                      </a:lnTo>
                      <a:lnTo>
                        <a:pt x="0" y="79"/>
                      </a:lnTo>
                      <a:lnTo>
                        <a:pt x="0" y="79"/>
                      </a:lnTo>
                      <a:lnTo>
                        <a:pt x="0" y="79"/>
                      </a:lnTo>
                      <a:lnTo>
                        <a:pt x="0" y="77"/>
                      </a:lnTo>
                      <a:lnTo>
                        <a:pt x="0" y="77"/>
                      </a:lnTo>
                      <a:lnTo>
                        <a:pt x="0" y="77"/>
                      </a:lnTo>
                      <a:lnTo>
                        <a:pt x="0" y="75"/>
                      </a:lnTo>
                      <a:lnTo>
                        <a:pt x="0" y="75"/>
                      </a:lnTo>
                      <a:lnTo>
                        <a:pt x="0" y="73"/>
                      </a:lnTo>
                      <a:lnTo>
                        <a:pt x="0" y="73"/>
                      </a:lnTo>
                      <a:lnTo>
                        <a:pt x="0" y="73"/>
                      </a:lnTo>
                      <a:lnTo>
                        <a:pt x="0" y="73"/>
                      </a:lnTo>
                      <a:lnTo>
                        <a:pt x="0" y="73"/>
                      </a:lnTo>
                      <a:lnTo>
                        <a:pt x="0" y="71"/>
                      </a:lnTo>
                      <a:lnTo>
                        <a:pt x="2" y="71"/>
                      </a:lnTo>
                      <a:lnTo>
                        <a:pt x="2" y="71"/>
                      </a:lnTo>
                      <a:lnTo>
                        <a:pt x="2" y="69"/>
                      </a:lnTo>
                      <a:lnTo>
                        <a:pt x="0" y="69"/>
                      </a:lnTo>
                      <a:lnTo>
                        <a:pt x="0" y="69"/>
                      </a:lnTo>
                      <a:lnTo>
                        <a:pt x="0" y="67"/>
                      </a:lnTo>
                      <a:lnTo>
                        <a:pt x="0" y="67"/>
                      </a:lnTo>
                      <a:lnTo>
                        <a:pt x="0" y="67"/>
                      </a:lnTo>
                      <a:lnTo>
                        <a:pt x="0" y="66"/>
                      </a:lnTo>
                      <a:lnTo>
                        <a:pt x="0" y="66"/>
                      </a:lnTo>
                      <a:lnTo>
                        <a:pt x="0" y="66"/>
                      </a:lnTo>
                      <a:lnTo>
                        <a:pt x="2" y="66"/>
                      </a:lnTo>
                      <a:lnTo>
                        <a:pt x="2" y="66"/>
                      </a:lnTo>
                      <a:lnTo>
                        <a:pt x="2" y="66"/>
                      </a:lnTo>
                      <a:lnTo>
                        <a:pt x="2" y="64"/>
                      </a:lnTo>
                      <a:lnTo>
                        <a:pt x="2" y="64"/>
                      </a:lnTo>
                      <a:lnTo>
                        <a:pt x="2" y="64"/>
                      </a:lnTo>
                      <a:lnTo>
                        <a:pt x="2" y="62"/>
                      </a:lnTo>
                      <a:lnTo>
                        <a:pt x="2" y="62"/>
                      </a:lnTo>
                      <a:lnTo>
                        <a:pt x="2" y="62"/>
                      </a:lnTo>
                      <a:lnTo>
                        <a:pt x="2" y="60"/>
                      </a:lnTo>
                      <a:lnTo>
                        <a:pt x="2" y="60"/>
                      </a:lnTo>
                      <a:lnTo>
                        <a:pt x="2" y="60"/>
                      </a:lnTo>
                      <a:lnTo>
                        <a:pt x="2" y="58"/>
                      </a:lnTo>
                      <a:lnTo>
                        <a:pt x="4" y="58"/>
                      </a:lnTo>
                      <a:lnTo>
                        <a:pt x="4" y="58"/>
                      </a:lnTo>
                      <a:lnTo>
                        <a:pt x="4" y="58"/>
                      </a:lnTo>
                      <a:lnTo>
                        <a:pt x="5" y="58"/>
                      </a:lnTo>
                      <a:lnTo>
                        <a:pt x="5" y="58"/>
                      </a:lnTo>
                      <a:lnTo>
                        <a:pt x="5" y="56"/>
                      </a:lnTo>
                      <a:lnTo>
                        <a:pt x="5" y="56"/>
                      </a:lnTo>
                      <a:lnTo>
                        <a:pt x="5" y="56"/>
                      </a:lnTo>
                      <a:lnTo>
                        <a:pt x="5" y="56"/>
                      </a:lnTo>
                      <a:lnTo>
                        <a:pt x="5" y="54"/>
                      </a:lnTo>
                      <a:lnTo>
                        <a:pt x="7" y="54"/>
                      </a:lnTo>
                      <a:lnTo>
                        <a:pt x="7" y="54"/>
                      </a:lnTo>
                      <a:lnTo>
                        <a:pt x="7" y="54"/>
                      </a:lnTo>
                      <a:lnTo>
                        <a:pt x="7" y="52"/>
                      </a:lnTo>
                      <a:lnTo>
                        <a:pt x="7" y="52"/>
                      </a:lnTo>
                      <a:lnTo>
                        <a:pt x="7" y="52"/>
                      </a:lnTo>
                      <a:lnTo>
                        <a:pt x="7" y="50"/>
                      </a:lnTo>
                      <a:lnTo>
                        <a:pt x="7" y="50"/>
                      </a:lnTo>
                      <a:lnTo>
                        <a:pt x="7" y="50"/>
                      </a:lnTo>
                      <a:lnTo>
                        <a:pt x="9" y="50"/>
                      </a:lnTo>
                      <a:lnTo>
                        <a:pt x="9" y="50"/>
                      </a:lnTo>
                      <a:lnTo>
                        <a:pt x="9" y="50"/>
                      </a:lnTo>
                      <a:lnTo>
                        <a:pt x="11" y="50"/>
                      </a:lnTo>
                      <a:lnTo>
                        <a:pt x="11" y="50"/>
                      </a:lnTo>
                      <a:lnTo>
                        <a:pt x="11" y="50"/>
                      </a:lnTo>
                      <a:lnTo>
                        <a:pt x="11" y="50"/>
                      </a:lnTo>
                      <a:lnTo>
                        <a:pt x="11" y="52"/>
                      </a:lnTo>
                      <a:lnTo>
                        <a:pt x="11" y="52"/>
                      </a:lnTo>
                      <a:lnTo>
                        <a:pt x="11" y="52"/>
                      </a:lnTo>
                      <a:lnTo>
                        <a:pt x="11" y="52"/>
                      </a:lnTo>
                      <a:lnTo>
                        <a:pt x="11" y="54"/>
                      </a:lnTo>
                      <a:lnTo>
                        <a:pt x="11" y="54"/>
                      </a:lnTo>
                      <a:lnTo>
                        <a:pt x="13" y="54"/>
                      </a:lnTo>
                      <a:lnTo>
                        <a:pt x="13" y="54"/>
                      </a:lnTo>
                      <a:lnTo>
                        <a:pt x="13" y="56"/>
                      </a:lnTo>
                      <a:lnTo>
                        <a:pt x="13" y="56"/>
                      </a:lnTo>
                      <a:lnTo>
                        <a:pt x="13" y="56"/>
                      </a:lnTo>
                      <a:lnTo>
                        <a:pt x="13" y="58"/>
                      </a:lnTo>
                      <a:lnTo>
                        <a:pt x="13" y="58"/>
                      </a:lnTo>
                      <a:lnTo>
                        <a:pt x="13" y="58"/>
                      </a:lnTo>
                      <a:lnTo>
                        <a:pt x="13" y="60"/>
                      </a:lnTo>
                      <a:lnTo>
                        <a:pt x="15" y="60"/>
                      </a:lnTo>
                      <a:lnTo>
                        <a:pt x="15" y="60"/>
                      </a:lnTo>
                      <a:lnTo>
                        <a:pt x="15" y="60"/>
                      </a:lnTo>
                      <a:lnTo>
                        <a:pt x="15" y="62"/>
                      </a:lnTo>
                      <a:lnTo>
                        <a:pt x="17" y="62"/>
                      </a:lnTo>
                      <a:lnTo>
                        <a:pt x="17" y="62"/>
                      </a:lnTo>
                      <a:lnTo>
                        <a:pt x="17" y="62"/>
                      </a:lnTo>
                      <a:lnTo>
                        <a:pt x="17" y="62"/>
                      </a:lnTo>
                      <a:lnTo>
                        <a:pt x="19" y="62"/>
                      </a:lnTo>
                      <a:lnTo>
                        <a:pt x="19" y="64"/>
                      </a:lnTo>
                      <a:lnTo>
                        <a:pt x="19" y="64"/>
                      </a:lnTo>
                      <a:lnTo>
                        <a:pt x="19" y="66"/>
                      </a:lnTo>
                      <a:lnTo>
                        <a:pt x="19" y="66"/>
                      </a:lnTo>
                      <a:lnTo>
                        <a:pt x="19" y="66"/>
                      </a:lnTo>
                      <a:lnTo>
                        <a:pt x="19" y="66"/>
                      </a:lnTo>
                      <a:lnTo>
                        <a:pt x="21" y="66"/>
                      </a:lnTo>
                      <a:lnTo>
                        <a:pt x="21" y="66"/>
                      </a:lnTo>
                      <a:lnTo>
                        <a:pt x="21" y="66"/>
                      </a:lnTo>
                      <a:lnTo>
                        <a:pt x="23" y="66"/>
                      </a:lnTo>
                      <a:lnTo>
                        <a:pt x="23" y="67"/>
                      </a:lnTo>
                      <a:lnTo>
                        <a:pt x="23" y="67"/>
                      </a:lnTo>
                      <a:lnTo>
                        <a:pt x="23" y="67"/>
                      </a:lnTo>
                      <a:lnTo>
                        <a:pt x="23" y="67"/>
                      </a:lnTo>
                      <a:lnTo>
                        <a:pt x="23" y="69"/>
                      </a:lnTo>
                      <a:lnTo>
                        <a:pt x="23" y="69"/>
                      </a:lnTo>
                      <a:lnTo>
                        <a:pt x="25" y="69"/>
                      </a:lnTo>
                      <a:lnTo>
                        <a:pt x="25" y="71"/>
                      </a:lnTo>
                      <a:lnTo>
                        <a:pt x="25" y="71"/>
                      </a:lnTo>
                      <a:lnTo>
                        <a:pt x="27" y="71"/>
                      </a:lnTo>
                      <a:lnTo>
                        <a:pt x="27" y="71"/>
                      </a:lnTo>
                      <a:lnTo>
                        <a:pt x="27" y="71"/>
                      </a:lnTo>
                      <a:lnTo>
                        <a:pt x="27" y="73"/>
                      </a:lnTo>
                      <a:lnTo>
                        <a:pt x="27" y="73"/>
                      </a:lnTo>
                      <a:lnTo>
                        <a:pt x="27" y="73"/>
                      </a:lnTo>
                      <a:lnTo>
                        <a:pt x="28" y="73"/>
                      </a:lnTo>
                      <a:lnTo>
                        <a:pt x="28" y="73"/>
                      </a:lnTo>
                      <a:lnTo>
                        <a:pt x="28" y="73"/>
                      </a:lnTo>
                      <a:lnTo>
                        <a:pt x="30" y="73"/>
                      </a:lnTo>
                      <a:lnTo>
                        <a:pt x="30" y="73"/>
                      </a:lnTo>
                      <a:lnTo>
                        <a:pt x="32" y="73"/>
                      </a:lnTo>
                      <a:lnTo>
                        <a:pt x="32" y="73"/>
                      </a:lnTo>
                      <a:lnTo>
                        <a:pt x="32" y="73"/>
                      </a:lnTo>
                      <a:lnTo>
                        <a:pt x="32" y="73"/>
                      </a:lnTo>
                      <a:lnTo>
                        <a:pt x="32" y="71"/>
                      </a:lnTo>
                      <a:lnTo>
                        <a:pt x="34" y="71"/>
                      </a:lnTo>
                      <a:lnTo>
                        <a:pt x="34" y="71"/>
                      </a:lnTo>
                      <a:lnTo>
                        <a:pt x="34" y="71"/>
                      </a:lnTo>
                      <a:lnTo>
                        <a:pt x="34" y="71"/>
                      </a:lnTo>
                      <a:lnTo>
                        <a:pt x="34" y="69"/>
                      </a:lnTo>
                      <a:lnTo>
                        <a:pt x="36" y="69"/>
                      </a:lnTo>
                      <a:lnTo>
                        <a:pt x="36" y="69"/>
                      </a:lnTo>
                      <a:lnTo>
                        <a:pt x="38" y="69"/>
                      </a:lnTo>
                      <a:lnTo>
                        <a:pt x="38" y="69"/>
                      </a:lnTo>
                      <a:lnTo>
                        <a:pt x="38" y="69"/>
                      </a:lnTo>
                      <a:lnTo>
                        <a:pt x="40" y="69"/>
                      </a:lnTo>
                      <a:lnTo>
                        <a:pt x="40" y="69"/>
                      </a:lnTo>
                      <a:lnTo>
                        <a:pt x="40" y="69"/>
                      </a:lnTo>
                      <a:lnTo>
                        <a:pt x="40" y="69"/>
                      </a:lnTo>
                      <a:lnTo>
                        <a:pt x="42" y="69"/>
                      </a:lnTo>
                      <a:lnTo>
                        <a:pt x="42" y="69"/>
                      </a:lnTo>
                      <a:lnTo>
                        <a:pt x="42" y="69"/>
                      </a:lnTo>
                      <a:lnTo>
                        <a:pt x="44" y="69"/>
                      </a:lnTo>
                      <a:lnTo>
                        <a:pt x="44" y="71"/>
                      </a:lnTo>
                      <a:lnTo>
                        <a:pt x="44" y="71"/>
                      </a:lnTo>
                      <a:lnTo>
                        <a:pt x="44" y="71"/>
                      </a:lnTo>
                      <a:lnTo>
                        <a:pt x="44" y="69"/>
                      </a:lnTo>
                      <a:lnTo>
                        <a:pt x="46" y="69"/>
                      </a:lnTo>
                      <a:lnTo>
                        <a:pt x="46" y="71"/>
                      </a:lnTo>
                      <a:lnTo>
                        <a:pt x="46" y="71"/>
                      </a:lnTo>
                      <a:lnTo>
                        <a:pt x="46" y="71"/>
                      </a:lnTo>
                      <a:lnTo>
                        <a:pt x="48" y="71"/>
                      </a:lnTo>
                      <a:lnTo>
                        <a:pt x="48" y="69"/>
                      </a:lnTo>
                      <a:lnTo>
                        <a:pt x="48" y="69"/>
                      </a:lnTo>
                      <a:lnTo>
                        <a:pt x="49" y="69"/>
                      </a:lnTo>
                      <a:lnTo>
                        <a:pt x="49" y="71"/>
                      </a:lnTo>
                      <a:lnTo>
                        <a:pt x="49" y="71"/>
                      </a:lnTo>
                      <a:lnTo>
                        <a:pt x="49" y="71"/>
                      </a:lnTo>
                      <a:lnTo>
                        <a:pt x="51" y="71"/>
                      </a:lnTo>
                      <a:lnTo>
                        <a:pt x="51" y="71"/>
                      </a:lnTo>
                      <a:lnTo>
                        <a:pt x="51" y="69"/>
                      </a:lnTo>
                      <a:lnTo>
                        <a:pt x="51" y="69"/>
                      </a:lnTo>
                      <a:lnTo>
                        <a:pt x="51" y="69"/>
                      </a:lnTo>
                      <a:lnTo>
                        <a:pt x="51" y="67"/>
                      </a:lnTo>
                      <a:lnTo>
                        <a:pt x="53" y="67"/>
                      </a:lnTo>
                      <a:lnTo>
                        <a:pt x="53" y="67"/>
                      </a:lnTo>
                      <a:lnTo>
                        <a:pt x="55" y="67"/>
                      </a:lnTo>
                      <a:lnTo>
                        <a:pt x="55" y="67"/>
                      </a:lnTo>
                      <a:lnTo>
                        <a:pt x="55" y="67"/>
                      </a:lnTo>
                      <a:lnTo>
                        <a:pt x="55" y="67"/>
                      </a:lnTo>
                      <a:lnTo>
                        <a:pt x="57" y="67"/>
                      </a:lnTo>
                      <a:lnTo>
                        <a:pt x="57" y="66"/>
                      </a:lnTo>
                      <a:lnTo>
                        <a:pt x="57" y="66"/>
                      </a:lnTo>
                      <a:lnTo>
                        <a:pt x="57" y="66"/>
                      </a:lnTo>
                      <a:lnTo>
                        <a:pt x="57" y="64"/>
                      </a:lnTo>
                      <a:lnTo>
                        <a:pt x="57" y="64"/>
                      </a:lnTo>
                      <a:lnTo>
                        <a:pt x="57" y="64"/>
                      </a:lnTo>
                      <a:lnTo>
                        <a:pt x="57" y="62"/>
                      </a:lnTo>
                      <a:lnTo>
                        <a:pt x="57" y="62"/>
                      </a:lnTo>
                      <a:lnTo>
                        <a:pt x="59" y="62"/>
                      </a:lnTo>
                      <a:lnTo>
                        <a:pt x="59" y="62"/>
                      </a:lnTo>
                      <a:lnTo>
                        <a:pt x="59" y="60"/>
                      </a:lnTo>
                      <a:lnTo>
                        <a:pt x="59" y="60"/>
                      </a:lnTo>
                      <a:lnTo>
                        <a:pt x="61" y="60"/>
                      </a:lnTo>
                      <a:lnTo>
                        <a:pt x="61" y="60"/>
                      </a:lnTo>
                      <a:lnTo>
                        <a:pt x="61" y="60"/>
                      </a:lnTo>
                      <a:lnTo>
                        <a:pt x="61" y="60"/>
                      </a:lnTo>
                      <a:lnTo>
                        <a:pt x="61" y="58"/>
                      </a:lnTo>
                      <a:lnTo>
                        <a:pt x="63" y="58"/>
                      </a:lnTo>
                      <a:lnTo>
                        <a:pt x="63" y="58"/>
                      </a:lnTo>
                      <a:lnTo>
                        <a:pt x="65" y="58"/>
                      </a:lnTo>
                      <a:lnTo>
                        <a:pt x="65" y="58"/>
                      </a:lnTo>
                      <a:lnTo>
                        <a:pt x="65" y="58"/>
                      </a:lnTo>
                      <a:lnTo>
                        <a:pt x="65" y="60"/>
                      </a:lnTo>
                      <a:lnTo>
                        <a:pt x="67" y="60"/>
                      </a:lnTo>
                      <a:lnTo>
                        <a:pt x="67" y="60"/>
                      </a:lnTo>
                      <a:lnTo>
                        <a:pt x="67" y="60"/>
                      </a:lnTo>
                      <a:lnTo>
                        <a:pt x="69" y="60"/>
                      </a:lnTo>
                      <a:lnTo>
                        <a:pt x="69" y="60"/>
                      </a:lnTo>
                      <a:lnTo>
                        <a:pt x="69" y="58"/>
                      </a:lnTo>
                      <a:lnTo>
                        <a:pt x="71" y="58"/>
                      </a:lnTo>
                      <a:lnTo>
                        <a:pt x="71" y="58"/>
                      </a:lnTo>
                      <a:lnTo>
                        <a:pt x="71" y="58"/>
                      </a:lnTo>
                      <a:lnTo>
                        <a:pt x="72" y="58"/>
                      </a:lnTo>
                      <a:lnTo>
                        <a:pt x="72" y="60"/>
                      </a:lnTo>
                      <a:lnTo>
                        <a:pt x="72" y="60"/>
                      </a:lnTo>
                      <a:lnTo>
                        <a:pt x="72" y="62"/>
                      </a:lnTo>
                      <a:lnTo>
                        <a:pt x="71" y="62"/>
                      </a:lnTo>
                      <a:lnTo>
                        <a:pt x="71" y="62"/>
                      </a:lnTo>
                      <a:lnTo>
                        <a:pt x="71" y="62"/>
                      </a:lnTo>
                      <a:lnTo>
                        <a:pt x="71" y="62"/>
                      </a:lnTo>
                      <a:lnTo>
                        <a:pt x="72" y="62"/>
                      </a:lnTo>
                      <a:lnTo>
                        <a:pt x="72" y="62"/>
                      </a:lnTo>
                      <a:lnTo>
                        <a:pt x="72" y="62"/>
                      </a:lnTo>
                      <a:lnTo>
                        <a:pt x="72" y="64"/>
                      </a:lnTo>
                      <a:lnTo>
                        <a:pt x="74" y="64"/>
                      </a:lnTo>
                      <a:lnTo>
                        <a:pt x="74" y="64"/>
                      </a:lnTo>
                      <a:lnTo>
                        <a:pt x="76" y="64"/>
                      </a:lnTo>
                      <a:lnTo>
                        <a:pt x="76" y="64"/>
                      </a:lnTo>
                      <a:lnTo>
                        <a:pt x="76" y="64"/>
                      </a:lnTo>
                      <a:lnTo>
                        <a:pt x="76" y="64"/>
                      </a:lnTo>
                      <a:lnTo>
                        <a:pt x="78" y="64"/>
                      </a:lnTo>
                      <a:lnTo>
                        <a:pt x="78" y="66"/>
                      </a:lnTo>
                      <a:lnTo>
                        <a:pt x="78" y="66"/>
                      </a:lnTo>
                      <a:lnTo>
                        <a:pt x="78" y="66"/>
                      </a:lnTo>
                      <a:lnTo>
                        <a:pt x="80" y="66"/>
                      </a:lnTo>
                      <a:lnTo>
                        <a:pt x="80" y="64"/>
                      </a:lnTo>
                      <a:lnTo>
                        <a:pt x="80" y="64"/>
                      </a:lnTo>
                      <a:lnTo>
                        <a:pt x="80" y="66"/>
                      </a:lnTo>
                      <a:lnTo>
                        <a:pt x="82" y="66"/>
                      </a:lnTo>
                      <a:lnTo>
                        <a:pt x="82" y="66"/>
                      </a:lnTo>
                      <a:lnTo>
                        <a:pt x="82" y="66"/>
                      </a:lnTo>
                      <a:lnTo>
                        <a:pt x="82" y="66"/>
                      </a:lnTo>
                      <a:lnTo>
                        <a:pt x="82" y="66"/>
                      </a:lnTo>
                      <a:lnTo>
                        <a:pt x="82" y="66"/>
                      </a:lnTo>
                      <a:lnTo>
                        <a:pt x="84" y="66"/>
                      </a:lnTo>
                      <a:lnTo>
                        <a:pt x="84" y="66"/>
                      </a:lnTo>
                      <a:lnTo>
                        <a:pt x="84" y="66"/>
                      </a:lnTo>
                      <a:lnTo>
                        <a:pt x="86" y="66"/>
                      </a:lnTo>
                      <a:lnTo>
                        <a:pt x="86" y="66"/>
                      </a:lnTo>
                      <a:lnTo>
                        <a:pt x="86" y="64"/>
                      </a:lnTo>
                      <a:lnTo>
                        <a:pt x="86" y="64"/>
                      </a:lnTo>
                      <a:lnTo>
                        <a:pt x="86" y="64"/>
                      </a:lnTo>
                      <a:lnTo>
                        <a:pt x="86" y="62"/>
                      </a:lnTo>
                      <a:lnTo>
                        <a:pt x="88" y="62"/>
                      </a:lnTo>
                      <a:lnTo>
                        <a:pt x="88" y="62"/>
                      </a:lnTo>
                      <a:lnTo>
                        <a:pt x="88" y="62"/>
                      </a:lnTo>
                      <a:lnTo>
                        <a:pt x="88" y="62"/>
                      </a:lnTo>
                      <a:lnTo>
                        <a:pt x="90" y="62"/>
                      </a:lnTo>
                      <a:lnTo>
                        <a:pt x="90" y="62"/>
                      </a:lnTo>
                      <a:lnTo>
                        <a:pt x="92" y="62"/>
                      </a:lnTo>
                      <a:lnTo>
                        <a:pt x="92" y="62"/>
                      </a:lnTo>
                      <a:lnTo>
                        <a:pt x="92" y="62"/>
                      </a:lnTo>
                      <a:lnTo>
                        <a:pt x="92" y="62"/>
                      </a:lnTo>
                      <a:lnTo>
                        <a:pt x="93" y="62"/>
                      </a:lnTo>
                      <a:lnTo>
                        <a:pt x="93" y="62"/>
                      </a:lnTo>
                      <a:lnTo>
                        <a:pt x="93" y="62"/>
                      </a:lnTo>
                      <a:lnTo>
                        <a:pt x="93" y="62"/>
                      </a:lnTo>
                      <a:lnTo>
                        <a:pt x="93" y="60"/>
                      </a:lnTo>
                      <a:lnTo>
                        <a:pt x="95" y="60"/>
                      </a:lnTo>
                      <a:lnTo>
                        <a:pt x="95" y="60"/>
                      </a:lnTo>
                      <a:lnTo>
                        <a:pt x="97" y="60"/>
                      </a:lnTo>
                      <a:lnTo>
                        <a:pt x="97" y="62"/>
                      </a:lnTo>
                      <a:lnTo>
                        <a:pt x="97" y="62"/>
                      </a:lnTo>
                      <a:lnTo>
                        <a:pt x="97" y="62"/>
                      </a:lnTo>
                      <a:lnTo>
                        <a:pt x="97" y="62"/>
                      </a:lnTo>
                      <a:lnTo>
                        <a:pt x="99" y="62"/>
                      </a:lnTo>
                      <a:lnTo>
                        <a:pt x="99" y="62"/>
                      </a:lnTo>
                      <a:lnTo>
                        <a:pt x="99" y="60"/>
                      </a:lnTo>
                      <a:lnTo>
                        <a:pt x="99" y="60"/>
                      </a:lnTo>
                      <a:lnTo>
                        <a:pt x="99" y="60"/>
                      </a:lnTo>
                      <a:lnTo>
                        <a:pt x="99" y="58"/>
                      </a:lnTo>
                      <a:lnTo>
                        <a:pt x="99" y="58"/>
                      </a:lnTo>
                      <a:lnTo>
                        <a:pt x="99" y="58"/>
                      </a:lnTo>
                      <a:lnTo>
                        <a:pt x="99" y="56"/>
                      </a:lnTo>
                      <a:lnTo>
                        <a:pt x="101" y="56"/>
                      </a:lnTo>
                      <a:lnTo>
                        <a:pt x="101" y="56"/>
                      </a:lnTo>
                      <a:lnTo>
                        <a:pt x="101" y="56"/>
                      </a:lnTo>
                      <a:lnTo>
                        <a:pt x="101" y="54"/>
                      </a:lnTo>
                      <a:lnTo>
                        <a:pt x="101" y="54"/>
                      </a:lnTo>
                      <a:lnTo>
                        <a:pt x="101" y="54"/>
                      </a:lnTo>
                      <a:lnTo>
                        <a:pt x="101" y="52"/>
                      </a:lnTo>
                      <a:lnTo>
                        <a:pt x="103" y="52"/>
                      </a:lnTo>
                      <a:lnTo>
                        <a:pt x="103" y="52"/>
                      </a:lnTo>
                      <a:lnTo>
                        <a:pt x="103" y="52"/>
                      </a:lnTo>
                      <a:lnTo>
                        <a:pt x="103" y="52"/>
                      </a:lnTo>
                      <a:lnTo>
                        <a:pt x="103" y="50"/>
                      </a:lnTo>
                      <a:lnTo>
                        <a:pt x="103" y="50"/>
                      </a:lnTo>
                      <a:lnTo>
                        <a:pt x="103" y="48"/>
                      </a:lnTo>
                      <a:lnTo>
                        <a:pt x="103" y="48"/>
                      </a:lnTo>
                      <a:lnTo>
                        <a:pt x="103" y="48"/>
                      </a:lnTo>
                      <a:lnTo>
                        <a:pt x="103" y="48"/>
                      </a:lnTo>
                      <a:lnTo>
                        <a:pt x="103" y="48"/>
                      </a:lnTo>
                      <a:lnTo>
                        <a:pt x="103" y="46"/>
                      </a:lnTo>
                      <a:lnTo>
                        <a:pt x="103" y="46"/>
                      </a:lnTo>
                      <a:lnTo>
                        <a:pt x="103" y="44"/>
                      </a:lnTo>
                      <a:lnTo>
                        <a:pt x="103" y="44"/>
                      </a:lnTo>
                      <a:lnTo>
                        <a:pt x="103" y="44"/>
                      </a:lnTo>
                      <a:lnTo>
                        <a:pt x="105" y="44"/>
                      </a:lnTo>
                      <a:lnTo>
                        <a:pt x="105" y="44"/>
                      </a:lnTo>
                      <a:lnTo>
                        <a:pt x="105" y="44"/>
                      </a:lnTo>
                      <a:lnTo>
                        <a:pt x="105" y="43"/>
                      </a:lnTo>
                      <a:lnTo>
                        <a:pt x="105" y="43"/>
                      </a:lnTo>
                      <a:lnTo>
                        <a:pt x="105" y="43"/>
                      </a:lnTo>
                      <a:lnTo>
                        <a:pt x="107" y="43"/>
                      </a:lnTo>
                      <a:lnTo>
                        <a:pt x="107" y="41"/>
                      </a:lnTo>
                      <a:lnTo>
                        <a:pt x="107" y="41"/>
                      </a:lnTo>
                      <a:lnTo>
                        <a:pt x="107" y="41"/>
                      </a:lnTo>
                      <a:lnTo>
                        <a:pt x="109" y="41"/>
                      </a:lnTo>
                      <a:lnTo>
                        <a:pt x="109" y="41"/>
                      </a:lnTo>
                      <a:lnTo>
                        <a:pt x="109" y="41"/>
                      </a:lnTo>
                      <a:lnTo>
                        <a:pt x="109" y="41"/>
                      </a:lnTo>
                      <a:lnTo>
                        <a:pt x="111" y="41"/>
                      </a:lnTo>
                      <a:lnTo>
                        <a:pt x="111" y="39"/>
                      </a:lnTo>
                      <a:lnTo>
                        <a:pt x="109" y="39"/>
                      </a:lnTo>
                      <a:lnTo>
                        <a:pt x="109" y="39"/>
                      </a:lnTo>
                      <a:lnTo>
                        <a:pt x="109" y="39"/>
                      </a:lnTo>
                      <a:lnTo>
                        <a:pt x="109" y="39"/>
                      </a:lnTo>
                      <a:lnTo>
                        <a:pt x="109" y="37"/>
                      </a:lnTo>
                      <a:lnTo>
                        <a:pt x="109" y="37"/>
                      </a:lnTo>
                      <a:lnTo>
                        <a:pt x="109" y="35"/>
                      </a:lnTo>
                      <a:lnTo>
                        <a:pt x="109" y="35"/>
                      </a:lnTo>
                      <a:lnTo>
                        <a:pt x="109" y="33"/>
                      </a:lnTo>
                      <a:lnTo>
                        <a:pt x="109" y="33"/>
                      </a:lnTo>
                      <a:lnTo>
                        <a:pt x="109" y="33"/>
                      </a:lnTo>
                      <a:lnTo>
                        <a:pt x="109" y="33"/>
                      </a:lnTo>
                      <a:lnTo>
                        <a:pt x="109" y="31"/>
                      </a:lnTo>
                      <a:lnTo>
                        <a:pt x="109" y="31"/>
                      </a:lnTo>
                      <a:lnTo>
                        <a:pt x="109" y="31"/>
                      </a:lnTo>
                      <a:lnTo>
                        <a:pt x="111" y="31"/>
                      </a:lnTo>
                      <a:lnTo>
                        <a:pt x="111" y="29"/>
                      </a:lnTo>
                      <a:lnTo>
                        <a:pt x="111" y="29"/>
                      </a:lnTo>
                      <a:lnTo>
                        <a:pt x="111" y="29"/>
                      </a:lnTo>
                      <a:lnTo>
                        <a:pt x="113" y="29"/>
                      </a:lnTo>
                      <a:lnTo>
                        <a:pt x="113" y="29"/>
                      </a:lnTo>
                      <a:lnTo>
                        <a:pt x="113" y="29"/>
                      </a:lnTo>
                      <a:lnTo>
                        <a:pt x="113" y="29"/>
                      </a:lnTo>
                      <a:lnTo>
                        <a:pt x="113" y="29"/>
                      </a:lnTo>
                      <a:lnTo>
                        <a:pt x="115" y="29"/>
                      </a:lnTo>
                      <a:lnTo>
                        <a:pt x="115" y="29"/>
                      </a:lnTo>
                      <a:lnTo>
                        <a:pt x="115" y="27"/>
                      </a:lnTo>
                      <a:lnTo>
                        <a:pt x="115" y="27"/>
                      </a:lnTo>
                      <a:lnTo>
                        <a:pt x="115" y="27"/>
                      </a:lnTo>
                      <a:lnTo>
                        <a:pt x="115" y="25"/>
                      </a:lnTo>
                      <a:lnTo>
                        <a:pt x="115" y="25"/>
                      </a:lnTo>
                      <a:lnTo>
                        <a:pt x="115" y="25"/>
                      </a:lnTo>
                      <a:lnTo>
                        <a:pt x="115" y="23"/>
                      </a:lnTo>
                      <a:lnTo>
                        <a:pt x="115" y="23"/>
                      </a:lnTo>
                      <a:lnTo>
                        <a:pt x="115" y="21"/>
                      </a:lnTo>
                      <a:lnTo>
                        <a:pt x="115" y="21"/>
                      </a:lnTo>
                      <a:lnTo>
                        <a:pt x="116" y="21"/>
                      </a:lnTo>
                      <a:lnTo>
                        <a:pt x="116" y="20"/>
                      </a:lnTo>
                      <a:lnTo>
                        <a:pt x="116" y="20"/>
                      </a:lnTo>
                      <a:lnTo>
                        <a:pt x="116" y="21"/>
                      </a:lnTo>
                      <a:lnTo>
                        <a:pt x="118" y="21"/>
                      </a:lnTo>
                      <a:lnTo>
                        <a:pt x="118" y="20"/>
                      </a:lnTo>
                      <a:lnTo>
                        <a:pt x="116" y="20"/>
                      </a:lnTo>
                      <a:lnTo>
                        <a:pt x="116" y="20"/>
                      </a:lnTo>
                      <a:lnTo>
                        <a:pt x="116" y="18"/>
                      </a:lnTo>
                      <a:lnTo>
                        <a:pt x="116" y="18"/>
                      </a:lnTo>
                      <a:lnTo>
                        <a:pt x="116" y="18"/>
                      </a:lnTo>
                      <a:lnTo>
                        <a:pt x="116" y="18"/>
                      </a:lnTo>
                      <a:lnTo>
                        <a:pt x="116" y="16"/>
                      </a:lnTo>
                      <a:lnTo>
                        <a:pt x="116" y="16"/>
                      </a:lnTo>
                      <a:lnTo>
                        <a:pt x="116" y="14"/>
                      </a:lnTo>
                      <a:lnTo>
                        <a:pt x="116" y="14"/>
                      </a:lnTo>
                      <a:lnTo>
                        <a:pt x="116" y="12"/>
                      </a:lnTo>
                      <a:lnTo>
                        <a:pt x="116" y="12"/>
                      </a:lnTo>
                      <a:lnTo>
                        <a:pt x="116" y="12"/>
                      </a:lnTo>
                      <a:lnTo>
                        <a:pt x="116" y="12"/>
                      </a:lnTo>
                      <a:lnTo>
                        <a:pt x="116" y="10"/>
                      </a:lnTo>
                      <a:lnTo>
                        <a:pt x="116" y="10"/>
                      </a:lnTo>
                      <a:lnTo>
                        <a:pt x="116" y="10"/>
                      </a:lnTo>
                      <a:lnTo>
                        <a:pt x="116" y="8"/>
                      </a:lnTo>
                      <a:lnTo>
                        <a:pt x="118" y="8"/>
                      </a:lnTo>
                      <a:lnTo>
                        <a:pt x="118" y="8"/>
                      </a:lnTo>
                      <a:lnTo>
                        <a:pt x="118" y="8"/>
                      </a:lnTo>
                      <a:lnTo>
                        <a:pt x="118" y="6"/>
                      </a:lnTo>
                      <a:lnTo>
                        <a:pt x="118" y="6"/>
                      </a:lnTo>
                      <a:lnTo>
                        <a:pt x="118" y="6"/>
                      </a:lnTo>
                      <a:lnTo>
                        <a:pt x="118" y="4"/>
                      </a:lnTo>
                      <a:lnTo>
                        <a:pt x="118" y="4"/>
                      </a:lnTo>
                      <a:lnTo>
                        <a:pt x="118" y="4"/>
                      </a:lnTo>
                      <a:lnTo>
                        <a:pt x="120" y="4"/>
                      </a:lnTo>
                      <a:lnTo>
                        <a:pt x="120" y="4"/>
                      </a:lnTo>
                      <a:lnTo>
                        <a:pt x="120" y="4"/>
                      </a:lnTo>
                      <a:lnTo>
                        <a:pt x="120" y="4"/>
                      </a:lnTo>
                      <a:lnTo>
                        <a:pt x="120" y="2"/>
                      </a:lnTo>
                      <a:lnTo>
                        <a:pt x="120" y="2"/>
                      </a:lnTo>
                      <a:lnTo>
                        <a:pt x="120" y="2"/>
                      </a:lnTo>
                      <a:lnTo>
                        <a:pt x="120" y="0"/>
                      </a:lnTo>
                      <a:lnTo>
                        <a:pt x="122" y="0"/>
                      </a:lnTo>
                      <a:lnTo>
                        <a:pt x="122" y="0"/>
                      </a:lnTo>
                      <a:lnTo>
                        <a:pt x="122" y="2"/>
                      </a:lnTo>
                      <a:lnTo>
                        <a:pt x="124" y="2"/>
                      </a:lnTo>
                      <a:lnTo>
                        <a:pt x="124" y="2"/>
                      </a:lnTo>
                      <a:lnTo>
                        <a:pt x="124" y="2"/>
                      </a:lnTo>
                      <a:lnTo>
                        <a:pt x="124" y="2"/>
                      </a:lnTo>
                      <a:lnTo>
                        <a:pt x="124" y="2"/>
                      </a:lnTo>
                      <a:lnTo>
                        <a:pt x="126" y="2"/>
                      </a:lnTo>
                      <a:lnTo>
                        <a:pt x="126" y="2"/>
                      </a:lnTo>
                      <a:lnTo>
                        <a:pt x="126" y="0"/>
                      </a:lnTo>
                      <a:lnTo>
                        <a:pt x="126" y="0"/>
                      </a:lnTo>
                      <a:lnTo>
                        <a:pt x="128" y="0"/>
                      </a:lnTo>
                      <a:lnTo>
                        <a:pt x="128" y="0"/>
                      </a:lnTo>
                      <a:lnTo>
                        <a:pt x="130" y="0"/>
                      </a:lnTo>
                      <a:lnTo>
                        <a:pt x="130" y="0"/>
                      </a:lnTo>
                      <a:lnTo>
                        <a:pt x="130" y="0"/>
                      </a:lnTo>
                      <a:lnTo>
                        <a:pt x="130" y="2"/>
                      </a:lnTo>
                      <a:lnTo>
                        <a:pt x="130" y="2"/>
                      </a:lnTo>
                      <a:lnTo>
                        <a:pt x="132" y="2"/>
                      </a:lnTo>
                      <a:lnTo>
                        <a:pt x="132" y="2"/>
                      </a:lnTo>
                      <a:lnTo>
                        <a:pt x="132" y="2"/>
                      </a:lnTo>
                      <a:lnTo>
                        <a:pt x="132" y="2"/>
                      </a:lnTo>
                      <a:lnTo>
                        <a:pt x="132" y="0"/>
                      </a:lnTo>
                      <a:lnTo>
                        <a:pt x="134" y="0"/>
                      </a:lnTo>
                      <a:lnTo>
                        <a:pt x="134" y="0"/>
                      </a:lnTo>
                      <a:lnTo>
                        <a:pt x="134" y="2"/>
                      </a:lnTo>
                      <a:lnTo>
                        <a:pt x="136" y="2"/>
                      </a:lnTo>
                      <a:lnTo>
                        <a:pt x="136" y="2"/>
                      </a:lnTo>
                      <a:lnTo>
                        <a:pt x="136" y="2"/>
                      </a:lnTo>
                      <a:lnTo>
                        <a:pt x="136" y="0"/>
                      </a:lnTo>
                      <a:lnTo>
                        <a:pt x="138" y="0"/>
                      </a:lnTo>
                      <a:lnTo>
                        <a:pt x="138" y="2"/>
                      </a:lnTo>
                      <a:lnTo>
                        <a:pt x="138" y="2"/>
                      </a:lnTo>
                      <a:lnTo>
                        <a:pt x="138" y="2"/>
                      </a:lnTo>
                      <a:lnTo>
                        <a:pt x="138" y="0"/>
                      </a:lnTo>
                      <a:lnTo>
                        <a:pt x="139" y="0"/>
                      </a:lnTo>
                      <a:lnTo>
                        <a:pt x="139" y="2"/>
                      </a:lnTo>
                      <a:lnTo>
                        <a:pt x="139" y="2"/>
                      </a:lnTo>
                      <a:lnTo>
                        <a:pt x="141" y="2"/>
                      </a:lnTo>
                      <a:lnTo>
                        <a:pt x="141" y="2"/>
                      </a:lnTo>
                      <a:lnTo>
                        <a:pt x="141" y="2"/>
                      </a:lnTo>
                      <a:lnTo>
                        <a:pt x="143" y="2"/>
                      </a:lnTo>
                      <a:lnTo>
                        <a:pt x="143" y="2"/>
                      </a:lnTo>
                      <a:lnTo>
                        <a:pt x="145" y="2"/>
                      </a:lnTo>
                      <a:lnTo>
                        <a:pt x="145" y="0"/>
                      </a:lnTo>
                      <a:lnTo>
                        <a:pt x="145" y="0"/>
                      </a:lnTo>
                      <a:lnTo>
                        <a:pt x="145" y="2"/>
                      </a:lnTo>
                      <a:lnTo>
                        <a:pt x="145" y="2"/>
                      </a:lnTo>
                      <a:lnTo>
                        <a:pt x="147" y="2"/>
                      </a:lnTo>
                      <a:lnTo>
                        <a:pt x="147" y="2"/>
                      </a:lnTo>
                      <a:lnTo>
                        <a:pt x="147" y="2"/>
                      </a:lnTo>
                      <a:lnTo>
                        <a:pt x="147" y="4"/>
                      </a:lnTo>
                      <a:lnTo>
                        <a:pt x="147" y="4"/>
                      </a:lnTo>
                      <a:lnTo>
                        <a:pt x="147" y="4"/>
                      </a:lnTo>
                      <a:lnTo>
                        <a:pt x="149" y="4"/>
                      </a:lnTo>
                      <a:lnTo>
                        <a:pt x="149" y="6"/>
                      </a:lnTo>
                      <a:lnTo>
                        <a:pt x="149" y="6"/>
                      </a:lnTo>
                      <a:lnTo>
                        <a:pt x="151" y="6"/>
                      </a:lnTo>
                      <a:lnTo>
                        <a:pt x="151" y="6"/>
                      </a:lnTo>
                      <a:lnTo>
                        <a:pt x="151" y="6"/>
                      </a:lnTo>
                      <a:lnTo>
                        <a:pt x="151" y="6"/>
                      </a:lnTo>
                      <a:lnTo>
                        <a:pt x="151" y="6"/>
                      </a:lnTo>
                      <a:lnTo>
                        <a:pt x="153" y="6"/>
                      </a:lnTo>
                      <a:lnTo>
                        <a:pt x="153" y="6"/>
                      </a:lnTo>
                      <a:lnTo>
                        <a:pt x="153" y="6"/>
                      </a:lnTo>
                      <a:lnTo>
                        <a:pt x="155" y="6"/>
                      </a:lnTo>
                      <a:lnTo>
                        <a:pt x="155" y="4"/>
                      </a:lnTo>
                      <a:lnTo>
                        <a:pt x="155" y="4"/>
                      </a:lnTo>
                      <a:lnTo>
                        <a:pt x="157" y="4"/>
                      </a:lnTo>
                      <a:lnTo>
                        <a:pt x="157" y="4"/>
                      </a:lnTo>
                      <a:lnTo>
                        <a:pt x="157" y="6"/>
                      </a:lnTo>
                      <a:lnTo>
                        <a:pt x="157" y="6"/>
                      </a:lnTo>
                      <a:lnTo>
                        <a:pt x="157" y="6"/>
                      </a:lnTo>
                      <a:lnTo>
                        <a:pt x="157" y="8"/>
                      </a:lnTo>
                      <a:lnTo>
                        <a:pt x="157" y="8"/>
                      </a:lnTo>
                      <a:lnTo>
                        <a:pt x="157" y="8"/>
                      </a:lnTo>
                      <a:lnTo>
                        <a:pt x="157" y="8"/>
                      </a:lnTo>
                      <a:lnTo>
                        <a:pt x="157" y="8"/>
                      </a:lnTo>
                      <a:lnTo>
                        <a:pt x="155" y="8"/>
                      </a:lnTo>
                      <a:lnTo>
                        <a:pt x="155" y="8"/>
                      </a:lnTo>
                      <a:lnTo>
                        <a:pt x="155" y="8"/>
                      </a:lnTo>
                      <a:lnTo>
                        <a:pt x="153" y="8"/>
                      </a:lnTo>
                      <a:lnTo>
                        <a:pt x="153" y="8"/>
                      </a:lnTo>
                      <a:lnTo>
                        <a:pt x="153" y="10"/>
                      </a:lnTo>
                      <a:lnTo>
                        <a:pt x="153" y="10"/>
                      </a:lnTo>
                      <a:lnTo>
                        <a:pt x="153" y="10"/>
                      </a:lnTo>
                      <a:lnTo>
                        <a:pt x="153" y="10"/>
                      </a:lnTo>
                      <a:lnTo>
                        <a:pt x="153" y="10"/>
                      </a:lnTo>
                      <a:lnTo>
                        <a:pt x="153" y="12"/>
                      </a:lnTo>
                      <a:lnTo>
                        <a:pt x="153" y="12"/>
                      </a:lnTo>
                      <a:lnTo>
                        <a:pt x="155" y="12"/>
                      </a:lnTo>
                      <a:lnTo>
                        <a:pt x="155" y="12"/>
                      </a:lnTo>
                      <a:lnTo>
                        <a:pt x="155" y="12"/>
                      </a:lnTo>
                      <a:lnTo>
                        <a:pt x="157" y="12"/>
                      </a:lnTo>
                      <a:lnTo>
                        <a:pt x="157" y="14"/>
                      </a:lnTo>
                      <a:lnTo>
                        <a:pt x="157" y="14"/>
                      </a:lnTo>
                      <a:lnTo>
                        <a:pt x="155" y="14"/>
                      </a:lnTo>
                      <a:lnTo>
                        <a:pt x="155" y="16"/>
                      </a:lnTo>
                      <a:lnTo>
                        <a:pt x="155" y="16"/>
                      </a:lnTo>
                      <a:lnTo>
                        <a:pt x="155" y="16"/>
                      </a:lnTo>
                      <a:lnTo>
                        <a:pt x="155" y="18"/>
                      </a:lnTo>
                      <a:lnTo>
                        <a:pt x="153" y="18"/>
                      </a:lnTo>
                      <a:lnTo>
                        <a:pt x="153" y="18"/>
                      </a:lnTo>
                      <a:lnTo>
                        <a:pt x="153" y="18"/>
                      </a:lnTo>
                      <a:lnTo>
                        <a:pt x="153" y="18"/>
                      </a:lnTo>
                      <a:lnTo>
                        <a:pt x="153" y="18"/>
                      </a:lnTo>
                      <a:lnTo>
                        <a:pt x="153" y="20"/>
                      </a:lnTo>
                      <a:lnTo>
                        <a:pt x="151" y="20"/>
                      </a:lnTo>
                      <a:lnTo>
                        <a:pt x="151" y="20"/>
                      </a:lnTo>
                      <a:lnTo>
                        <a:pt x="153" y="20"/>
                      </a:lnTo>
                      <a:lnTo>
                        <a:pt x="153" y="21"/>
                      </a:lnTo>
                      <a:lnTo>
                        <a:pt x="153" y="21"/>
                      </a:lnTo>
                      <a:lnTo>
                        <a:pt x="153" y="21"/>
                      </a:lnTo>
                      <a:lnTo>
                        <a:pt x="153" y="23"/>
                      </a:lnTo>
                      <a:lnTo>
                        <a:pt x="153" y="23"/>
                      </a:lnTo>
                      <a:lnTo>
                        <a:pt x="153" y="23"/>
                      </a:lnTo>
                      <a:lnTo>
                        <a:pt x="153" y="25"/>
                      </a:lnTo>
                      <a:lnTo>
                        <a:pt x="153" y="25"/>
                      </a:lnTo>
                      <a:lnTo>
                        <a:pt x="151" y="25"/>
                      </a:lnTo>
                      <a:lnTo>
                        <a:pt x="151" y="25"/>
                      </a:lnTo>
                      <a:lnTo>
                        <a:pt x="151" y="25"/>
                      </a:lnTo>
                      <a:lnTo>
                        <a:pt x="151" y="25"/>
                      </a:lnTo>
                      <a:lnTo>
                        <a:pt x="149" y="25"/>
                      </a:lnTo>
                      <a:lnTo>
                        <a:pt x="149" y="25"/>
                      </a:lnTo>
                      <a:lnTo>
                        <a:pt x="149" y="25"/>
                      </a:lnTo>
                      <a:lnTo>
                        <a:pt x="149" y="25"/>
                      </a:lnTo>
                      <a:lnTo>
                        <a:pt x="149" y="25"/>
                      </a:lnTo>
                      <a:lnTo>
                        <a:pt x="149" y="27"/>
                      </a:lnTo>
                      <a:lnTo>
                        <a:pt x="151" y="27"/>
                      </a:lnTo>
                      <a:lnTo>
                        <a:pt x="151" y="27"/>
                      </a:lnTo>
                      <a:lnTo>
                        <a:pt x="151" y="27"/>
                      </a:lnTo>
                      <a:lnTo>
                        <a:pt x="151" y="27"/>
                      </a:lnTo>
                      <a:lnTo>
                        <a:pt x="153" y="27"/>
                      </a:lnTo>
                      <a:lnTo>
                        <a:pt x="153" y="29"/>
                      </a:lnTo>
                      <a:lnTo>
                        <a:pt x="151" y="29"/>
                      </a:lnTo>
                      <a:lnTo>
                        <a:pt x="151" y="29"/>
                      </a:lnTo>
                      <a:lnTo>
                        <a:pt x="153" y="29"/>
                      </a:lnTo>
                      <a:lnTo>
                        <a:pt x="153" y="29"/>
                      </a:lnTo>
                      <a:lnTo>
                        <a:pt x="153" y="31"/>
                      </a:lnTo>
                      <a:lnTo>
                        <a:pt x="153" y="31"/>
                      </a:lnTo>
                      <a:lnTo>
                        <a:pt x="153" y="31"/>
                      </a:lnTo>
                      <a:lnTo>
                        <a:pt x="153" y="33"/>
                      </a:lnTo>
                      <a:lnTo>
                        <a:pt x="153" y="33"/>
                      </a:lnTo>
                      <a:lnTo>
                        <a:pt x="153" y="33"/>
                      </a:lnTo>
                      <a:lnTo>
                        <a:pt x="153" y="35"/>
                      </a:lnTo>
                      <a:lnTo>
                        <a:pt x="155" y="35"/>
                      </a:lnTo>
                      <a:lnTo>
                        <a:pt x="155" y="35"/>
                      </a:lnTo>
                      <a:lnTo>
                        <a:pt x="155" y="37"/>
                      </a:lnTo>
                      <a:lnTo>
                        <a:pt x="155" y="37"/>
                      </a:lnTo>
                      <a:lnTo>
                        <a:pt x="155" y="37"/>
                      </a:lnTo>
                      <a:lnTo>
                        <a:pt x="157" y="37"/>
                      </a:lnTo>
                      <a:lnTo>
                        <a:pt x="157" y="39"/>
                      </a:lnTo>
                      <a:lnTo>
                        <a:pt x="157" y="39"/>
                      </a:lnTo>
                      <a:lnTo>
                        <a:pt x="157" y="39"/>
                      </a:lnTo>
                      <a:lnTo>
                        <a:pt x="157" y="41"/>
                      </a:lnTo>
                      <a:lnTo>
                        <a:pt x="157" y="41"/>
                      </a:lnTo>
                      <a:lnTo>
                        <a:pt x="157" y="41"/>
                      </a:lnTo>
                      <a:lnTo>
                        <a:pt x="159" y="41"/>
                      </a:lnTo>
                      <a:lnTo>
                        <a:pt x="159" y="41"/>
                      </a:lnTo>
                      <a:lnTo>
                        <a:pt x="159" y="41"/>
                      </a:lnTo>
                      <a:lnTo>
                        <a:pt x="159" y="41"/>
                      </a:lnTo>
                      <a:lnTo>
                        <a:pt x="159" y="43"/>
                      </a:lnTo>
                      <a:lnTo>
                        <a:pt x="159" y="43"/>
                      </a:lnTo>
                      <a:lnTo>
                        <a:pt x="160" y="43"/>
                      </a:lnTo>
                      <a:lnTo>
                        <a:pt x="160" y="43"/>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22" name="Freeform 1002">
                  <a:extLst>
                    <a:ext uri="{FF2B5EF4-FFF2-40B4-BE49-F238E27FC236}">
                      <a16:creationId xmlns:a16="http://schemas.microsoft.com/office/drawing/2014/main" id="{8B3CF7A4-15E8-4B06-8165-2E10C521158E}"/>
                    </a:ext>
                  </a:extLst>
                </p:cNvPr>
                <p:cNvSpPr>
                  <a:spLocks/>
                </p:cNvSpPr>
                <p:nvPr/>
              </p:nvSpPr>
              <p:spPr bwMode="auto">
                <a:xfrm>
                  <a:off x="15368728" y="3040064"/>
                  <a:ext cx="182563" cy="92075"/>
                </a:xfrm>
                <a:custGeom>
                  <a:avLst/>
                  <a:gdLst>
                    <a:gd name="T0" fmla="*/ 106 w 115"/>
                    <a:gd name="T1" fmla="*/ 6 h 58"/>
                    <a:gd name="T2" fmla="*/ 111 w 115"/>
                    <a:gd name="T3" fmla="*/ 8 h 58"/>
                    <a:gd name="T4" fmla="*/ 115 w 115"/>
                    <a:gd name="T5" fmla="*/ 10 h 58"/>
                    <a:gd name="T6" fmla="*/ 115 w 115"/>
                    <a:gd name="T7" fmla="*/ 14 h 58"/>
                    <a:gd name="T8" fmla="*/ 110 w 115"/>
                    <a:gd name="T9" fmla="*/ 16 h 58"/>
                    <a:gd name="T10" fmla="*/ 106 w 115"/>
                    <a:gd name="T11" fmla="*/ 19 h 58"/>
                    <a:gd name="T12" fmla="*/ 102 w 115"/>
                    <a:gd name="T13" fmla="*/ 21 h 58"/>
                    <a:gd name="T14" fmla="*/ 100 w 115"/>
                    <a:gd name="T15" fmla="*/ 25 h 58"/>
                    <a:gd name="T16" fmla="*/ 96 w 115"/>
                    <a:gd name="T17" fmla="*/ 29 h 58"/>
                    <a:gd name="T18" fmla="*/ 94 w 115"/>
                    <a:gd name="T19" fmla="*/ 35 h 58"/>
                    <a:gd name="T20" fmla="*/ 92 w 115"/>
                    <a:gd name="T21" fmla="*/ 39 h 58"/>
                    <a:gd name="T22" fmla="*/ 88 w 115"/>
                    <a:gd name="T23" fmla="*/ 42 h 58"/>
                    <a:gd name="T24" fmla="*/ 87 w 115"/>
                    <a:gd name="T25" fmla="*/ 46 h 58"/>
                    <a:gd name="T26" fmla="*/ 83 w 115"/>
                    <a:gd name="T27" fmla="*/ 46 h 58"/>
                    <a:gd name="T28" fmla="*/ 79 w 115"/>
                    <a:gd name="T29" fmla="*/ 50 h 58"/>
                    <a:gd name="T30" fmla="*/ 73 w 115"/>
                    <a:gd name="T31" fmla="*/ 50 h 58"/>
                    <a:gd name="T32" fmla="*/ 69 w 115"/>
                    <a:gd name="T33" fmla="*/ 50 h 58"/>
                    <a:gd name="T34" fmla="*/ 64 w 115"/>
                    <a:gd name="T35" fmla="*/ 50 h 58"/>
                    <a:gd name="T36" fmla="*/ 58 w 115"/>
                    <a:gd name="T37" fmla="*/ 50 h 58"/>
                    <a:gd name="T38" fmla="*/ 54 w 115"/>
                    <a:gd name="T39" fmla="*/ 52 h 58"/>
                    <a:gd name="T40" fmla="*/ 50 w 115"/>
                    <a:gd name="T41" fmla="*/ 54 h 58"/>
                    <a:gd name="T42" fmla="*/ 44 w 115"/>
                    <a:gd name="T43" fmla="*/ 56 h 58"/>
                    <a:gd name="T44" fmla="*/ 41 w 115"/>
                    <a:gd name="T45" fmla="*/ 58 h 58"/>
                    <a:gd name="T46" fmla="*/ 35 w 115"/>
                    <a:gd name="T47" fmla="*/ 58 h 58"/>
                    <a:gd name="T48" fmla="*/ 31 w 115"/>
                    <a:gd name="T49" fmla="*/ 58 h 58"/>
                    <a:gd name="T50" fmla="*/ 25 w 115"/>
                    <a:gd name="T51" fmla="*/ 56 h 58"/>
                    <a:gd name="T52" fmla="*/ 22 w 115"/>
                    <a:gd name="T53" fmla="*/ 54 h 58"/>
                    <a:gd name="T54" fmla="*/ 18 w 115"/>
                    <a:gd name="T55" fmla="*/ 50 h 58"/>
                    <a:gd name="T56" fmla="*/ 14 w 115"/>
                    <a:gd name="T57" fmla="*/ 48 h 58"/>
                    <a:gd name="T58" fmla="*/ 8 w 115"/>
                    <a:gd name="T59" fmla="*/ 44 h 58"/>
                    <a:gd name="T60" fmla="*/ 6 w 115"/>
                    <a:gd name="T61" fmla="*/ 42 h 58"/>
                    <a:gd name="T62" fmla="*/ 2 w 115"/>
                    <a:gd name="T63" fmla="*/ 37 h 58"/>
                    <a:gd name="T64" fmla="*/ 0 w 115"/>
                    <a:gd name="T65" fmla="*/ 35 h 58"/>
                    <a:gd name="T66" fmla="*/ 6 w 115"/>
                    <a:gd name="T67" fmla="*/ 33 h 58"/>
                    <a:gd name="T68" fmla="*/ 4 w 115"/>
                    <a:gd name="T69" fmla="*/ 25 h 58"/>
                    <a:gd name="T70" fmla="*/ 8 w 115"/>
                    <a:gd name="T71" fmla="*/ 21 h 58"/>
                    <a:gd name="T72" fmla="*/ 6 w 115"/>
                    <a:gd name="T73" fmla="*/ 19 h 58"/>
                    <a:gd name="T74" fmla="*/ 8 w 115"/>
                    <a:gd name="T75" fmla="*/ 17 h 58"/>
                    <a:gd name="T76" fmla="*/ 12 w 115"/>
                    <a:gd name="T77" fmla="*/ 17 h 58"/>
                    <a:gd name="T78" fmla="*/ 14 w 115"/>
                    <a:gd name="T79" fmla="*/ 14 h 58"/>
                    <a:gd name="T80" fmla="*/ 20 w 115"/>
                    <a:gd name="T81" fmla="*/ 12 h 58"/>
                    <a:gd name="T82" fmla="*/ 23 w 115"/>
                    <a:gd name="T83" fmla="*/ 14 h 58"/>
                    <a:gd name="T84" fmla="*/ 27 w 115"/>
                    <a:gd name="T85" fmla="*/ 17 h 58"/>
                    <a:gd name="T86" fmla="*/ 35 w 115"/>
                    <a:gd name="T87" fmla="*/ 17 h 58"/>
                    <a:gd name="T88" fmla="*/ 41 w 115"/>
                    <a:gd name="T89" fmla="*/ 17 h 58"/>
                    <a:gd name="T90" fmla="*/ 44 w 115"/>
                    <a:gd name="T91" fmla="*/ 14 h 58"/>
                    <a:gd name="T92" fmla="*/ 46 w 115"/>
                    <a:gd name="T93" fmla="*/ 12 h 58"/>
                    <a:gd name="T94" fmla="*/ 52 w 115"/>
                    <a:gd name="T95" fmla="*/ 12 h 58"/>
                    <a:gd name="T96" fmla="*/ 58 w 115"/>
                    <a:gd name="T97" fmla="*/ 10 h 58"/>
                    <a:gd name="T98" fmla="*/ 62 w 115"/>
                    <a:gd name="T99" fmla="*/ 8 h 58"/>
                    <a:gd name="T100" fmla="*/ 66 w 115"/>
                    <a:gd name="T101" fmla="*/ 8 h 58"/>
                    <a:gd name="T102" fmla="*/ 71 w 115"/>
                    <a:gd name="T103" fmla="*/ 6 h 58"/>
                    <a:gd name="T104" fmla="*/ 73 w 115"/>
                    <a:gd name="T105" fmla="*/ 4 h 58"/>
                    <a:gd name="T106" fmla="*/ 77 w 115"/>
                    <a:gd name="T107" fmla="*/ 0 h 58"/>
                    <a:gd name="T108" fmla="*/ 83 w 115"/>
                    <a:gd name="T109" fmla="*/ 0 h 58"/>
                    <a:gd name="T110" fmla="*/ 88 w 115"/>
                    <a:gd name="T111" fmla="*/ 0 h 58"/>
                    <a:gd name="T112" fmla="*/ 92 w 115"/>
                    <a:gd name="T113" fmla="*/ 2 h 58"/>
                    <a:gd name="T114" fmla="*/ 96 w 115"/>
                    <a:gd name="T115" fmla="*/ 4 h 58"/>
                    <a:gd name="T116" fmla="*/ 102 w 115"/>
                    <a:gd name="T1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 h="58">
                      <a:moveTo>
                        <a:pt x="104" y="4"/>
                      </a:moveTo>
                      <a:lnTo>
                        <a:pt x="104" y="4"/>
                      </a:lnTo>
                      <a:lnTo>
                        <a:pt x="104" y="4"/>
                      </a:lnTo>
                      <a:lnTo>
                        <a:pt x="106" y="4"/>
                      </a:lnTo>
                      <a:lnTo>
                        <a:pt x="106" y="4"/>
                      </a:lnTo>
                      <a:lnTo>
                        <a:pt x="106" y="4"/>
                      </a:lnTo>
                      <a:lnTo>
                        <a:pt x="106" y="4"/>
                      </a:lnTo>
                      <a:lnTo>
                        <a:pt x="106" y="4"/>
                      </a:lnTo>
                      <a:lnTo>
                        <a:pt x="106" y="6"/>
                      </a:lnTo>
                      <a:lnTo>
                        <a:pt x="106" y="6"/>
                      </a:lnTo>
                      <a:lnTo>
                        <a:pt x="108" y="6"/>
                      </a:lnTo>
                      <a:lnTo>
                        <a:pt x="108" y="6"/>
                      </a:lnTo>
                      <a:lnTo>
                        <a:pt x="110" y="6"/>
                      </a:lnTo>
                      <a:lnTo>
                        <a:pt x="110" y="6"/>
                      </a:lnTo>
                      <a:lnTo>
                        <a:pt x="110" y="8"/>
                      </a:lnTo>
                      <a:lnTo>
                        <a:pt x="110" y="8"/>
                      </a:lnTo>
                      <a:lnTo>
                        <a:pt x="110" y="8"/>
                      </a:lnTo>
                      <a:lnTo>
                        <a:pt x="111" y="8"/>
                      </a:lnTo>
                      <a:lnTo>
                        <a:pt x="111" y="10"/>
                      </a:lnTo>
                      <a:lnTo>
                        <a:pt x="111" y="10"/>
                      </a:lnTo>
                      <a:lnTo>
                        <a:pt x="111" y="10"/>
                      </a:lnTo>
                      <a:lnTo>
                        <a:pt x="113" y="10"/>
                      </a:lnTo>
                      <a:lnTo>
                        <a:pt x="113" y="10"/>
                      </a:lnTo>
                      <a:lnTo>
                        <a:pt x="113" y="10"/>
                      </a:lnTo>
                      <a:lnTo>
                        <a:pt x="113" y="10"/>
                      </a:lnTo>
                      <a:lnTo>
                        <a:pt x="115" y="10"/>
                      </a:lnTo>
                      <a:lnTo>
                        <a:pt x="115" y="10"/>
                      </a:lnTo>
                      <a:lnTo>
                        <a:pt x="115" y="10"/>
                      </a:lnTo>
                      <a:lnTo>
                        <a:pt x="115" y="10"/>
                      </a:lnTo>
                      <a:lnTo>
                        <a:pt x="115" y="12"/>
                      </a:lnTo>
                      <a:lnTo>
                        <a:pt x="115" y="12"/>
                      </a:lnTo>
                      <a:lnTo>
                        <a:pt x="115" y="12"/>
                      </a:lnTo>
                      <a:lnTo>
                        <a:pt x="115" y="14"/>
                      </a:lnTo>
                      <a:lnTo>
                        <a:pt x="115" y="14"/>
                      </a:lnTo>
                      <a:lnTo>
                        <a:pt x="115" y="14"/>
                      </a:lnTo>
                      <a:lnTo>
                        <a:pt x="115" y="14"/>
                      </a:lnTo>
                      <a:lnTo>
                        <a:pt x="113" y="14"/>
                      </a:lnTo>
                      <a:lnTo>
                        <a:pt x="113" y="16"/>
                      </a:lnTo>
                      <a:lnTo>
                        <a:pt x="113" y="16"/>
                      </a:lnTo>
                      <a:lnTo>
                        <a:pt x="113" y="16"/>
                      </a:lnTo>
                      <a:lnTo>
                        <a:pt x="113" y="16"/>
                      </a:lnTo>
                      <a:lnTo>
                        <a:pt x="111" y="16"/>
                      </a:lnTo>
                      <a:lnTo>
                        <a:pt x="111" y="16"/>
                      </a:lnTo>
                      <a:lnTo>
                        <a:pt x="110" y="16"/>
                      </a:lnTo>
                      <a:lnTo>
                        <a:pt x="110" y="16"/>
                      </a:lnTo>
                      <a:lnTo>
                        <a:pt x="110" y="16"/>
                      </a:lnTo>
                      <a:lnTo>
                        <a:pt x="108" y="16"/>
                      </a:lnTo>
                      <a:lnTo>
                        <a:pt x="108" y="17"/>
                      </a:lnTo>
                      <a:lnTo>
                        <a:pt x="108" y="17"/>
                      </a:lnTo>
                      <a:lnTo>
                        <a:pt x="106" y="17"/>
                      </a:lnTo>
                      <a:lnTo>
                        <a:pt x="106" y="17"/>
                      </a:lnTo>
                      <a:lnTo>
                        <a:pt x="106" y="17"/>
                      </a:lnTo>
                      <a:lnTo>
                        <a:pt x="106" y="17"/>
                      </a:lnTo>
                      <a:lnTo>
                        <a:pt x="106" y="19"/>
                      </a:lnTo>
                      <a:lnTo>
                        <a:pt x="104" y="19"/>
                      </a:lnTo>
                      <a:lnTo>
                        <a:pt x="104" y="19"/>
                      </a:lnTo>
                      <a:lnTo>
                        <a:pt x="104" y="19"/>
                      </a:lnTo>
                      <a:lnTo>
                        <a:pt x="104" y="19"/>
                      </a:lnTo>
                      <a:lnTo>
                        <a:pt x="104" y="19"/>
                      </a:lnTo>
                      <a:lnTo>
                        <a:pt x="102" y="19"/>
                      </a:lnTo>
                      <a:lnTo>
                        <a:pt x="102" y="21"/>
                      </a:lnTo>
                      <a:lnTo>
                        <a:pt x="102" y="21"/>
                      </a:lnTo>
                      <a:lnTo>
                        <a:pt x="102" y="21"/>
                      </a:lnTo>
                      <a:lnTo>
                        <a:pt x="100" y="21"/>
                      </a:lnTo>
                      <a:lnTo>
                        <a:pt x="100" y="23"/>
                      </a:lnTo>
                      <a:lnTo>
                        <a:pt x="102" y="23"/>
                      </a:lnTo>
                      <a:lnTo>
                        <a:pt x="102" y="23"/>
                      </a:lnTo>
                      <a:lnTo>
                        <a:pt x="102" y="25"/>
                      </a:lnTo>
                      <a:lnTo>
                        <a:pt x="100" y="25"/>
                      </a:lnTo>
                      <a:lnTo>
                        <a:pt x="100" y="25"/>
                      </a:lnTo>
                      <a:lnTo>
                        <a:pt x="100" y="25"/>
                      </a:lnTo>
                      <a:lnTo>
                        <a:pt x="100" y="25"/>
                      </a:lnTo>
                      <a:lnTo>
                        <a:pt x="100" y="27"/>
                      </a:lnTo>
                      <a:lnTo>
                        <a:pt x="98" y="27"/>
                      </a:lnTo>
                      <a:lnTo>
                        <a:pt x="98" y="27"/>
                      </a:lnTo>
                      <a:lnTo>
                        <a:pt x="98" y="27"/>
                      </a:lnTo>
                      <a:lnTo>
                        <a:pt x="98" y="29"/>
                      </a:lnTo>
                      <a:lnTo>
                        <a:pt x="98" y="29"/>
                      </a:lnTo>
                      <a:lnTo>
                        <a:pt x="98" y="29"/>
                      </a:lnTo>
                      <a:lnTo>
                        <a:pt x="98" y="29"/>
                      </a:lnTo>
                      <a:lnTo>
                        <a:pt x="96" y="29"/>
                      </a:lnTo>
                      <a:lnTo>
                        <a:pt x="96" y="31"/>
                      </a:lnTo>
                      <a:lnTo>
                        <a:pt x="96" y="31"/>
                      </a:lnTo>
                      <a:lnTo>
                        <a:pt x="96" y="31"/>
                      </a:lnTo>
                      <a:lnTo>
                        <a:pt x="94" y="31"/>
                      </a:lnTo>
                      <a:lnTo>
                        <a:pt x="94" y="33"/>
                      </a:lnTo>
                      <a:lnTo>
                        <a:pt x="94" y="33"/>
                      </a:lnTo>
                      <a:lnTo>
                        <a:pt x="94" y="33"/>
                      </a:lnTo>
                      <a:lnTo>
                        <a:pt x="94" y="35"/>
                      </a:lnTo>
                      <a:lnTo>
                        <a:pt x="94" y="35"/>
                      </a:lnTo>
                      <a:lnTo>
                        <a:pt x="94" y="35"/>
                      </a:lnTo>
                      <a:lnTo>
                        <a:pt x="94" y="37"/>
                      </a:lnTo>
                      <a:lnTo>
                        <a:pt x="92" y="37"/>
                      </a:lnTo>
                      <a:lnTo>
                        <a:pt x="92" y="37"/>
                      </a:lnTo>
                      <a:lnTo>
                        <a:pt x="92" y="37"/>
                      </a:lnTo>
                      <a:lnTo>
                        <a:pt x="92" y="37"/>
                      </a:lnTo>
                      <a:lnTo>
                        <a:pt x="92" y="37"/>
                      </a:lnTo>
                      <a:lnTo>
                        <a:pt x="92" y="39"/>
                      </a:lnTo>
                      <a:lnTo>
                        <a:pt x="92" y="39"/>
                      </a:lnTo>
                      <a:lnTo>
                        <a:pt x="92" y="39"/>
                      </a:lnTo>
                      <a:lnTo>
                        <a:pt x="92" y="39"/>
                      </a:lnTo>
                      <a:lnTo>
                        <a:pt x="90" y="39"/>
                      </a:lnTo>
                      <a:lnTo>
                        <a:pt x="90" y="40"/>
                      </a:lnTo>
                      <a:lnTo>
                        <a:pt x="90" y="40"/>
                      </a:lnTo>
                      <a:lnTo>
                        <a:pt x="88" y="40"/>
                      </a:lnTo>
                      <a:lnTo>
                        <a:pt x="88" y="40"/>
                      </a:lnTo>
                      <a:lnTo>
                        <a:pt x="88" y="40"/>
                      </a:lnTo>
                      <a:lnTo>
                        <a:pt x="88" y="42"/>
                      </a:lnTo>
                      <a:lnTo>
                        <a:pt x="88" y="42"/>
                      </a:lnTo>
                      <a:lnTo>
                        <a:pt x="88" y="42"/>
                      </a:lnTo>
                      <a:lnTo>
                        <a:pt x="88" y="42"/>
                      </a:lnTo>
                      <a:lnTo>
                        <a:pt x="88" y="44"/>
                      </a:lnTo>
                      <a:lnTo>
                        <a:pt x="88" y="44"/>
                      </a:lnTo>
                      <a:lnTo>
                        <a:pt x="88" y="44"/>
                      </a:lnTo>
                      <a:lnTo>
                        <a:pt x="87" y="44"/>
                      </a:lnTo>
                      <a:lnTo>
                        <a:pt x="87" y="44"/>
                      </a:lnTo>
                      <a:lnTo>
                        <a:pt x="87" y="46"/>
                      </a:lnTo>
                      <a:lnTo>
                        <a:pt x="87" y="46"/>
                      </a:lnTo>
                      <a:lnTo>
                        <a:pt x="87" y="46"/>
                      </a:lnTo>
                      <a:lnTo>
                        <a:pt x="87" y="46"/>
                      </a:lnTo>
                      <a:lnTo>
                        <a:pt x="85" y="46"/>
                      </a:lnTo>
                      <a:lnTo>
                        <a:pt x="85" y="48"/>
                      </a:lnTo>
                      <a:lnTo>
                        <a:pt x="85" y="48"/>
                      </a:lnTo>
                      <a:lnTo>
                        <a:pt x="83" y="48"/>
                      </a:lnTo>
                      <a:lnTo>
                        <a:pt x="83" y="48"/>
                      </a:lnTo>
                      <a:lnTo>
                        <a:pt x="83" y="46"/>
                      </a:lnTo>
                      <a:lnTo>
                        <a:pt x="83" y="46"/>
                      </a:lnTo>
                      <a:lnTo>
                        <a:pt x="81" y="46"/>
                      </a:lnTo>
                      <a:lnTo>
                        <a:pt x="81" y="46"/>
                      </a:lnTo>
                      <a:lnTo>
                        <a:pt x="79" y="46"/>
                      </a:lnTo>
                      <a:lnTo>
                        <a:pt x="79" y="48"/>
                      </a:lnTo>
                      <a:lnTo>
                        <a:pt x="79" y="48"/>
                      </a:lnTo>
                      <a:lnTo>
                        <a:pt x="79" y="48"/>
                      </a:lnTo>
                      <a:lnTo>
                        <a:pt x="79" y="48"/>
                      </a:lnTo>
                      <a:lnTo>
                        <a:pt x="79" y="50"/>
                      </a:lnTo>
                      <a:lnTo>
                        <a:pt x="77" y="50"/>
                      </a:lnTo>
                      <a:lnTo>
                        <a:pt x="77" y="50"/>
                      </a:lnTo>
                      <a:lnTo>
                        <a:pt x="77" y="50"/>
                      </a:lnTo>
                      <a:lnTo>
                        <a:pt x="77" y="50"/>
                      </a:lnTo>
                      <a:lnTo>
                        <a:pt x="77" y="50"/>
                      </a:lnTo>
                      <a:lnTo>
                        <a:pt x="75" y="50"/>
                      </a:lnTo>
                      <a:lnTo>
                        <a:pt x="75" y="50"/>
                      </a:lnTo>
                      <a:lnTo>
                        <a:pt x="73" y="50"/>
                      </a:lnTo>
                      <a:lnTo>
                        <a:pt x="73" y="50"/>
                      </a:lnTo>
                      <a:lnTo>
                        <a:pt x="73" y="50"/>
                      </a:lnTo>
                      <a:lnTo>
                        <a:pt x="73" y="50"/>
                      </a:lnTo>
                      <a:lnTo>
                        <a:pt x="73" y="50"/>
                      </a:lnTo>
                      <a:lnTo>
                        <a:pt x="71" y="50"/>
                      </a:lnTo>
                      <a:lnTo>
                        <a:pt x="71" y="50"/>
                      </a:lnTo>
                      <a:lnTo>
                        <a:pt x="71" y="50"/>
                      </a:lnTo>
                      <a:lnTo>
                        <a:pt x="71" y="50"/>
                      </a:lnTo>
                      <a:lnTo>
                        <a:pt x="69" y="50"/>
                      </a:lnTo>
                      <a:lnTo>
                        <a:pt x="69" y="50"/>
                      </a:lnTo>
                      <a:lnTo>
                        <a:pt x="69" y="50"/>
                      </a:lnTo>
                      <a:lnTo>
                        <a:pt x="67" y="50"/>
                      </a:lnTo>
                      <a:lnTo>
                        <a:pt x="67" y="50"/>
                      </a:lnTo>
                      <a:lnTo>
                        <a:pt x="67" y="50"/>
                      </a:lnTo>
                      <a:lnTo>
                        <a:pt x="66" y="50"/>
                      </a:lnTo>
                      <a:lnTo>
                        <a:pt x="66" y="50"/>
                      </a:lnTo>
                      <a:lnTo>
                        <a:pt x="66" y="50"/>
                      </a:lnTo>
                      <a:lnTo>
                        <a:pt x="64" y="50"/>
                      </a:lnTo>
                      <a:lnTo>
                        <a:pt x="64" y="50"/>
                      </a:lnTo>
                      <a:lnTo>
                        <a:pt x="64" y="50"/>
                      </a:lnTo>
                      <a:lnTo>
                        <a:pt x="62" y="50"/>
                      </a:lnTo>
                      <a:lnTo>
                        <a:pt x="62" y="50"/>
                      </a:lnTo>
                      <a:lnTo>
                        <a:pt x="62" y="50"/>
                      </a:lnTo>
                      <a:lnTo>
                        <a:pt x="62" y="50"/>
                      </a:lnTo>
                      <a:lnTo>
                        <a:pt x="60" y="50"/>
                      </a:lnTo>
                      <a:lnTo>
                        <a:pt x="60" y="50"/>
                      </a:lnTo>
                      <a:lnTo>
                        <a:pt x="60" y="50"/>
                      </a:lnTo>
                      <a:lnTo>
                        <a:pt x="58" y="50"/>
                      </a:lnTo>
                      <a:lnTo>
                        <a:pt x="58" y="50"/>
                      </a:lnTo>
                      <a:lnTo>
                        <a:pt x="58" y="50"/>
                      </a:lnTo>
                      <a:lnTo>
                        <a:pt x="58" y="52"/>
                      </a:lnTo>
                      <a:lnTo>
                        <a:pt x="56" y="52"/>
                      </a:lnTo>
                      <a:lnTo>
                        <a:pt x="56" y="52"/>
                      </a:lnTo>
                      <a:lnTo>
                        <a:pt x="56" y="52"/>
                      </a:lnTo>
                      <a:lnTo>
                        <a:pt x="56" y="52"/>
                      </a:lnTo>
                      <a:lnTo>
                        <a:pt x="54" y="52"/>
                      </a:lnTo>
                      <a:lnTo>
                        <a:pt x="54" y="52"/>
                      </a:lnTo>
                      <a:lnTo>
                        <a:pt x="54" y="52"/>
                      </a:lnTo>
                      <a:lnTo>
                        <a:pt x="52" y="52"/>
                      </a:lnTo>
                      <a:lnTo>
                        <a:pt x="52" y="52"/>
                      </a:lnTo>
                      <a:lnTo>
                        <a:pt x="52" y="52"/>
                      </a:lnTo>
                      <a:lnTo>
                        <a:pt x="50" y="52"/>
                      </a:lnTo>
                      <a:lnTo>
                        <a:pt x="50" y="52"/>
                      </a:lnTo>
                      <a:lnTo>
                        <a:pt x="50" y="52"/>
                      </a:lnTo>
                      <a:lnTo>
                        <a:pt x="50" y="52"/>
                      </a:lnTo>
                      <a:lnTo>
                        <a:pt x="50" y="54"/>
                      </a:lnTo>
                      <a:lnTo>
                        <a:pt x="50" y="54"/>
                      </a:lnTo>
                      <a:lnTo>
                        <a:pt x="48" y="54"/>
                      </a:lnTo>
                      <a:lnTo>
                        <a:pt x="48" y="54"/>
                      </a:lnTo>
                      <a:lnTo>
                        <a:pt x="48" y="54"/>
                      </a:lnTo>
                      <a:lnTo>
                        <a:pt x="46" y="54"/>
                      </a:lnTo>
                      <a:lnTo>
                        <a:pt x="46" y="54"/>
                      </a:lnTo>
                      <a:lnTo>
                        <a:pt x="46" y="54"/>
                      </a:lnTo>
                      <a:lnTo>
                        <a:pt x="46" y="56"/>
                      </a:lnTo>
                      <a:lnTo>
                        <a:pt x="44" y="56"/>
                      </a:lnTo>
                      <a:lnTo>
                        <a:pt x="44" y="56"/>
                      </a:lnTo>
                      <a:lnTo>
                        <a:pt x="44" y="54"/>
                      </a:lnTo>
                      <a:lnTo>
                        <a:pt x="44" y="54"/>
                      </a:lnTo>
                      <a:lnTo>
                        <a:pt x="43" y="54"/>
                      </a:lnTo>
                      <a:lnTo>
                        <a:pt x="43" y="56"/>
                      </a:lnTo>
                      <a:lnTo>
                        <a:pt x="43" y="56"/>
                      </a:lnTo>
                      <a:lnTo>
                        <a:pt x="43" y="56"/>
                      </a:lnTo>
                      <a:lnTo>
                        <a:pt x="41" y="56"/>
                      </a:lnTo>
                      <a:lnTo>
                        <a:pt x="41" y="58"/>
                      </a:lnTo>
                      <a:lnTo>
                        <a:pt x="41" y="58"/>
                      </a:lnTo>
                      <a:lnTo>
                        <a:pt x="41" y="58"/>
                      </a:lnTo>
                      <a:lnTo>
                        <a:pt x="39" y="58"/>
                      </a:lnTo>
                      <a:lnTo>
                        <a:pt x="39" y="58"/>
                      </a:lnTo>
                      <a:lnTo>
                        <a:pt x="39" y="58"/>
                      </a:lnTo>
                      <a:lnTo>
                        <a:pt x="39" y="58"/>
                      </a:lnTo>
                      <a:lnTo>
                        <a:pt x="37" y="58"/>
                      </a:lnTo>
                      <a:lnTo>
                        <a:pt x="37" y="58"/>
                      </a:lnTo>
                      <a:lnTo>
                        <a:pt x="35" y="58"/>
                      </a:lnTo>
                      <a:lnTo>
                        <a:pt x="35" y="58"/>
                      </a:lnTo>
                      <a:lnTo>
                        <a:pt x="35" y="58"/>
                      </a:lnTo>
                      <a:lnTo>
                        <a:pt x="35" y="58"/>
                      </a:lnTo>
                      <a:lnTo>
                        <a:pt x="33" y="58"/>
                      </a:lnTo>
                      <a:lnTo>
                        <a:pt x="33" y="58"/>
                      </a:lnTo>
                      <a:lnTo>
                        <a:pt x="33" y="58"/>
                      </a:lnTo>
                      <a:lnTo>
                        <a:pt x="33" y="58"/>
                      </a:lnTo>
                      <a:lnTo>
                        <a:pt x="33" y="58"/>
                      </a:lnTo>
                      <a:lnTo>
                        <a:pt x="31" y="58"/>
                      </a:lnTo>
                      <a:lnTo>
                        <a:pt x="31" y="58"/>
                      </a:lnTo>
                      <a:lnTo>
                        <a:pt x="29" y="58"/>
                      </a:lnTo>
                      <a:lnTo>
                        <a:pt x="29" y="58"/>
                      </a:lnTo>
                      <a:lnTo>
                        <a:pt x="29" y="58"/>
                      </a:lnTo>
                      <a:lnTo>
                        <a:pt x="27" y="58"/>
                      </a:lnTo>
                      <a:lnTo>
                        <a:pt x="27" y="56"/>
                      </a:lnTo>
                      <a:lnTo>
                        <a:pt x="27" y="56"/>
                      </a:lnTo>
                      <a:lnTo>
                        <a:pt x="27" y="56"/>
                      </a:lnTo>
                      <a:lnTo>
                        <a:pt x="25" y="56"/>
                      </a:lnTo>
                      <a:lnTo>
                        <a:pt x="25" y="56"/>
                      </a:lnTo>
                      <a:lnTo>
                        <a:pt x="25" y="56"/>
                      </a:lnTo>
                      <a:lnTo>
                        <a:pt x="25" y="54"/>
                      </a:lnTo>
                      <a:lnTo>
                        <a:pt x="23" y="54"/>
                      </a:lnTo>
                      <a:lnTo>
                        <a:pt x="23" y="54"/>
                      </a:lnTo>
                      <a:lnTo>
                        <a:pt x="23" y="54"/>
                      </a:lnTo>
                      <a:lnTo>
                        <a:pt x="23" y="54"/>
                      </a:lnTo>
                      <a:lnTo>
                        <a:pt x="22" y="54"/>
                      </a:lnTo>
                      <a:lnTo>
                        <a:pt x="22" y="54"/>
                      </a:lnTo>
                      <a:lnTo>
                        <a:pt x="20" y="54"/>
                      </a:lnTo>
                      <a:lnTo>
                        <a:pt x="20" y="52"/>
                      </a:lnTo>
                      <a:lnTo>
                        <a:pt x="20" y="52"/>
                      </a:lnTo>
                      <a:lnTo>
                        <a:pt x="20" y="52"/>
                      </a:lnTo>
                      <a:lnTo>
                        <a:pt x="20" y="52"/>
                      </a:lnTo>
                      <a:lnTo>
                        <a:pt x="18" y="52"/>
                      </a:lnTo>
                      <a:lnTo>
                        <a:pt x="18" y="52"/>
                      </a:lnTo>
                      <a:lnTo>
                        <a:pt x="18" y="52"/>
                      </a:lnTo>
                      <a:lnTo>
                        <a:pt x="18" y="50"/>
                      </a:lnTo>
                      <a:lnTo>
                        <a:pt x="18" y="50"/>
                      </a:lnTo>
                      <a:lnTo>
                        <a:pt x="18" y="50"/>
                      </a:lnTo>
                      <a:lnTo>
                        <a:pt x="16" y="50"/>
                      </a:lnTo>
                      <a:lnTo>
                        <a:pt x="16" y="50"/>
                      </a:lnTo>
                      <a:lnTo>
                        <a:pt x="16" y="48"/>
                      </a:lnTo>
                      <a:lnTo>
                        <a:pt x="14" y="48"/>
                      </a:lnTo>
                      <a:lnTo>
                        <a:pt x="14" y="48"/>
                      </a:lnTo>
                      <a:lnTo>
                        <a:pt x="14" y="48"/>
                      </a:lnTo>
                      <a:lnTo>
                        <a:pt x="14" y="48"/>
                      </a:lnTo>
                      <a:lnTo>
                        <a:pt x="12" y="48"/>
                      </a:lnTo>
                      <a:lnTo>
                        <a:pt x="12" y="46"/>
                      </a:lnTo>
                      <a:lnTo>
                        <a:pt x="12" y="46"/>
                      </a:lnTo>
                      <a:lnTo>
                        <a:pt x="12" y="46"/>
                      </a:lnTo>
                      <a:lnTo>
                        <a:pt x="12" y="44"/>
                      </a:lnTo>
                      <a:lnTo>
                        <a:pt x="12" y="44"/>
                      </a:lnTo>
                      <a:lnTo>
                        <a:pt x="10" y="44"/>
                      </a:lnTo>
                      <a:lnTo>
                        <a:pt x="10" y="44"/>
                      </a:lnTo>
                      <a:lnTo>
                        <a:pt x="8" y="44"/>
                      </a:lnTo>
                      <a:lnTo>
                        <a:pt x="8" y="44"/>
                      </a:lnTo>
                      <a:lnTo>
                        <a:pt x="8" y="44"/>
                      </a:lnTo>
                      <a:lnTo>
                        <a:pt x="8" y="44"/>
                      </a:lnTo>
                      <a:lnTo>
                        <a:pt x="8" y="44"/>
                      </a:lnTo>
                      <a:lnTo>
                        <a:pt x="6" y="44"/>
                      </a:lnTo>
                      <a:lnTo>
                        <a:pt x="6" y="42"/>
                      </a:lnTo>
                      <a:lnTo>
                        <a:pt x="6" y="42"/>
                      </a:lnTo>
                      <a:lnTo>
                        <a:pt x="6" y="42"/>
                      </a:lnTo>
                      <a:lnTo>
                        <a:pt x="6" y="42"/>
                      </a:lnTo>
                      <a:lnTo>
                        <a:pt x="6" y="40"/>
                      </a:lnTo>
                      <a:lnTo>
                        <a:pt x="4" y="40"/>
                      </a:lnTo>
                      <a:lnTo>
                        <a:pt x="4" y="40"/>
                      </a:lnTo>
                      <a:lnTo>
                        <a:pt x="4" y="40"/>
                      </a:lnTo>
                      <a:lnTo>
                        <a:pt x="4" y="39"/>
                      </a:lnTo>
                      <a:lnTo>
                        <a:pt x="4" y="39"/>
                      </a:lnTo>
                      <a:lnTo>
                        <a:pt x="2" y="39"/>
                      </a:lnTo>
                      <a:lnTo>
                        <a:pt x="2" y="39"/>
                      </a:lnTo>
                      <a:lnTo>
                        <a:pt x="2" y="37"/>
                      </a:lnTo>
                      <a:lnTo>
                        <a:pt x="2" y="37"/>
                      </a:lnTo>
                      <a:lnTo>
                        <a:pt x="2" y="37"/>
                      </a:lnTo>
                      <a:lnTo>
                        <a:pt x="2" y="35"/>
                      </a:lnTo>
                      <a:lnTo>
                        <a:pt x="2" y="35"/>
                      </a:lnTo>
                      <a:lnTo>
                        <a:pt x="0" y="35"/>
                      </a:lnTo>
                      <a:lnTo>
                        <a:pt x="0" y="35"/>
                      </a:lnTo>
                      <a:lnTo>
                        <a:pt x="0" y="35"/>
                      </a:lnTo>
                      <a:lnTo>
                        <a:pt x="0" y="35"/>
                      </a:lnTo>
                      <a:lnTo>
                        <a:pt x="0" y="35"/>
                      </a:lnTo>
                      <a:lnTo>
                        <a:pt x="0" y="33"/>
                      </a:lnTo>
                      <a:lnTo>
                        <a:pt x="0" y="33"/>
                      </a:lnTo>
                      <a:lnTo>
                        <a:pt x="2" y="33"/>
                      </a:lnTo>
                      <a:lnTo>
                        <a:pt x="2" y="33"/>
                      </a:lnTo>
                      <a:lnTo>
                        <a:pt x="2" y="33"/>
                      </a:lnTo>
                      <a:lnTo>
                        <a:pt x="2" y="33"/>
                      </a:lnTo>
                      <a:lnTo>
                        <a:pt x="4" y="33"/>
                      </a:lnTo>
                      <a:lnTo>
                        <a:pt x="4" y="33"/>
                      </a:lnTo>
                      <a:lnTo>
                        <a:pt x="6" y="33"/>
                      </a:lnTo>
                      <a:lnTo>
                        <a:pt x="6" y="31"/>
                      </a:lnTo>
                      <a:lnTo>
                        <a:pt x="6" y="31"/>
                      </a:lnTo>
                      <a:lnTo>
                        <a:pt x="6" y="29"/>
                      </a:lnTo>
                      <a:lnTo>
                        <a:pt x="6" y="29"/>
                      </a:lnTo>
                      <a:lnTo>
                        <a:pt x="4" y="29"/>
                      </a:lnTo>
                      <a:lnTo>
                        <a:pt x="4" y="29"/>
                      </a:lnTo>
                      <a:lnTo>
                        <a:pt x="4" y="27"/>
                      </a:lnTo>
                      <a:lnTo>
                        <a:pt x="4" y="27"/>
                      </a:lnTo>
                      <a:lnTo>
                        <a:pt x="4" y="25"/>
                      </a:lnTo>
                      <a:lnTo>
                        <a:pt x="4" y="25"/>
                      </a:lnTo>
                      <a:lnTo>
                        <a:pt x="4" y="23"/>
                      </a:lnTo>
                      <a:lnTo>
                        <a:pt x="6" y="23"/>
                      </a:lnTo>
                      <a:lnTo>
                        <a:pt x="6" y="23"/>
                      </a:lnTo>
                      <a:lnTo>
                        <a:pt x="6" y="23"/>
                      </a:lnTo>
                      <a:lnTo>
                        <a:pt x="8" y="23"/>
                      </a:lnTo>
                      <a:lnTo>
                        <a:pt x="8" y="23"/>
                      </a:lnTo>
                      <a:lnTo>
                        <a:pt x="8" y="23"/>
                      </a:lnTo>
                      <a:lnTo>
                        <a:pt x="8" y="21"/>
                      </a:lnTo>
                      <a:lnTo>
                        <a:pt x="8" y="21"/>
                      </a:lnTo>
                      <a:lnTo>
                        <a:pt x="8" y="21"/>
                      </a:lnTo>
                      <a:lnTo>
                        <a:pt x="8" y="21"/>
                      </a:lnTo>
                      <a:lnTo>
                        <a:pt x="8" y="19"/>
                      </a:lnTo>
                      <a:lnTo>
                        <a:pt x="8" y="19"/>
                      </a:lnTo>
                      <a:lnTo>
                        <a:pt x="8" y="19"/>
                      </a:lnTo>
                      <a:lnTo>
                        <a:pt x="6" y="19"/>
                      </a:lnTo>
                      <a:lnTo>
                        <a:pt x="6" y="19"/>
                      </a:lnTo>
                      <a:lnTo>
                        <a:pt x="6" y="19"/>
                      </a:lnTo>
                      <a:lnTo>
                        <a:pt x="6" y="19"/>
                      </a:lnTo>
                      <a:lnTo>
                        <a:pt x="4" y="19"/>
                      </a:lnTo>
                      <a:lnTo>
                        <a:pt x="4" y="17"/>
                      </a:lnTo>
                      <a:lnTo>
                        <a:pt x="6" y="17"/>
                      </a:lnTo>
                      <a:lnTo>
                        <a:pt x="6" y="17"/>
                      </a:lnTo>
                      <a:lnTo>
                        <a:pt x="6" y="17"/>
                      </a:lnTo>
                      <a:lnTo>
                        <a:pt x="6" y="17"/>
                      </a:lnTo>
                      <a:lnTo>
                        <a:pt x="8" y="17"/>
                      </a:lnTo>
                      <a:lnTo>
                        <a:pt x="8" y="17"/>
                      </a:lnTo>
                      <a:lnTo>
                        <a:pt x="8" y="17"/>
                      </a:lnTo>
                      <a:lnTo>
                        <a:pt x="8" y="17"/>
                      </a:lnTo>
                      <a:lnTo>
                        <a:pt x="10" y="17"/>
                      </a:lnTo>
                      <a:lnTo>
                        <a:pt x="10" y="17"/>
                      </a:lnTo>
                      <a:lnTo>
                        <a:pt x="10" y="19"/>
                      </a:lnTo>
                      <a:lnTo>
                        <a:pt x="12" y="19"/>
                      </a:lnTo>
                      <a:lnTo>
                        <a:pt x="12" y="17"/>
                      </a:lnTo>
                      <a:lnTo>
                        <a:pt x="12" y="17"/>
                      </a:lnTo>
                      <a:lnTo>
                        <a:pt x="12" y="17"/>
                      </a:lnTo>
                      <a:lnTo>
                        <a:pt x="14" y="17"/>
                      </a:lnTo>
                      <a:lnTo>
                        <a:pt x="14" y="17"/>
                      </a:lnTo>
                      <a:lnTo>
                        <a:pt x="14" y="17"/>
                      </a:lnTo>
                      <a:lnTo>
                        <a:pt x="16" y="17"/>
                      </a:lnTo>
                      <a:lnTo>
                        <a:pt x="16" y="17"/>
                      </a:lnTo>
                      <a:lnTo>
                        <a:pt x="16" y="16"/>
                      </a:lnTo>
                      <a:lnTo>
                        <a:pt x="14" y="16"/>
                      </a:lnTo>
                      <a:lnTo>
                        <a:pt x="14" y="16"/>
                      </a:lnTo>
                      <a:lnTo>
                        <a:pt x="14" y="14"/>
                      </a:lnTo>
                      <a:lnTo>
                        <a:pt x="16" y="14"/>
                      </a:lnTo>
                      <a:lnTo>
                        <a:pt x="16" y="14"/>
                      </a:lnTo>
                      <a:lnTo>
                        <a:pt x="16" y="14"/>
                      </a:lnTo>
                      <a:lnTo>
                        <a:pt x="16" y="12"/>
                      </a:lnTo>
                      <a:lnTo>
                        <a:pt x="16" y="12"/>
                      </a:lnTo>
                      <a:lnTo>
                        <a:pt x="18" y="12"/>
                      </a:lnTo>
                      <a:lnTo>
                        <a:pt x="18" y="12"/>
                      </a:lnTo>
                      <a:lnTo>
                        <a:pt x="18" y="12"/>
                      </a:lnTo>
                      <a:lnTo>
                        <a:pt x="20" y="12"/>
                      </a:lnTo>
                      <a:lnTo>
                        <a:pt x="20" y="12"/>
                      </a:lnTo>
                      <a:lnTo>
                        <a:pt x="20" y="12"/>
                      </a:lnTo>
                      <a:lnTo>
                        <a:pt x="20" y="12"/>
                      </a:lnTo>
                      <a:lnTo>
                        <a:pt x="22" y="12"/>
                      </a:lnTo>
                      <a:lnTo>
                        <a:pt x="22" y="14"/>
                      </a:lnTo>
                      <a:lnTo>
                        <a:pt x="22" y="14"/>
                      </a:lnTo>
                      <a:lnTo>
                        <a:pt x="22" y="14"/>
                      </a:lnTo>
                      <a:lnTo>
                        <a:pt x="23" y="14"/>
                      </a:lnTo>
                      <a:lnTo>
                        <a:pt x="23" y="14"/>
                      </a:lnTo>
                      <a:lnTo>
                        <a:pt x="23" y="16"/>
                      </a:lnTo>
                      <a:lnTo>
                        <a:pt x="23" y="16"/>
                      </a:lnTo>
                      <a:lnTo>
                        <a:pt x="25" y="16"/>
                      </a:lnTo>
                      <a:lnTo>
                        <a:pt x="25" y="16"/>
                      </a:lnTo>
                      <a:lnTo>
                        <a:pt x="25" y="16"/>
                      </a:lnTo>
                      <a:lnTo>
                        <a:pt x="27" y="16"/>
                      </a:lnTo>
                      <a:lnTo>
                        <a:pt x="27" y="17"/>
                      </a:lnTo>
                      <a:lnTo>
                        <a:pt x="27" y="17"/>
                      </a:lnTo>
                      <a:lnTo>
                        <a:pt x="27" y="17"/>
                      </a:lnTo>
                      <a:lnTo>
                        <a:pt x="29" y="17"/>
                      </a:lnTo>
                      <a:lnTo>
                        <a:pt x="29" y="17"/>
                      </a:lnTo>
                      <a:lnTo>
                        <a:pt x="29" y="17"/>
                      </a:lnTo>
                      <a:lnTo>
                        <a:pt x="31" y="17"/>
                      </a:lnTo>
                      <a:lnTo>
                        <a:pt x="31" y="17"/>
                      </a:lnTo>
                      <a:lnTo>
                        <a:pt x="33" y="17"/>
                      </a:lnTo>
                      <a:lnTo>
                        <a:pt x="33" y="17"/>
                      </a:lnTo>
                      <a:lnTo>
                        <a:pt x="33" y="17"/>
                      </a:lnTo>
                      <a:lnTo>
                        <a:pt x="35" y="17"/>
                      </a:lnTo>
                      <a:lnTo>
                        <a:pt x="35" y="17"/>
                      </a:lnTo>
                      <a:lnTo>
                        <a:pt x="35" y="17"/>
                      </a:lnTo>
                      <a:lnTo>
                        <a:pt x="37" y="17"/>
                      </a:lnTo>
                      <a:lnTo>
                        <a:pt x="37" y="17"/>
                      </a:lnTo>
                      <a:lnTo>
                        <a:pt x="39" y="17"/>
                      </a:lnTo>
                      <a:lnTo>
                        <a:pt x="39" y="17"/>
                      </a:lnTo>
                      <a:lnTo>
                        <a:pt x="39" y="17"/>
                      </a:lnTo>
                      <a:lnTo>
                        <a:pt x="41" y="17"/>
                      </a:lnTo>
                      <a:lnTo>
                        <a:pt x="41" y="17"/>
                      </a:lnTo>
                      <a:lnTo>
                        <a:pt x="41" y="17"/>
                      </a:lnTo>
                      <a:lnTo>
                        <a:pt x="43" y="17"/>
                      </a:lnTo>
                      <a:lnTo>
                        <a:pt x="43" y="17"/>
                      </a:lnTo>
                      <a:lnTo>
                        <a:pt x="43" y="16"/>
                      </a:lnTo>
                      <a:lnTo>
                        <a:pt x="44" y="16"/>
                      </a:lnTo>
                      <a:lnTo>
                        <a:pt x="44" y="16"/>
                      </a:lnTo>
                      <a:lnTo>
                        <a:pt x="44" y="16"/>
                      </a:lnTo>
                      <a:lnTo>
                        <a:pt x="44" y="16"/>
                      </a:lnTo>
                      <a:lnTo>
                        <a:pt x="44" y="14"/>
                      </a:lnTo>
                      <a:lnTo>
                        <a:pt x="44" y="14"/>
                      </a:lnTo>
                      <a:lnTo>
                        <a:pt x="44" y="14"/>
                      </a:lnTo>
                      <a:lnTo>
                        <a:pt x="44" y="12"/>
                      </a:lnTo>
                      <a:lnTo>
                        <a:pt x="44" y="12"/>
                      </a:lnTo>
                      <a:lnTo>
                        <a:pt x="44" y="12"/>
                      </a:lnTo>
                      <a:lnTo>
                        <a:pt x="46" y="12"/>
                      </a:lnTo>
                      <a:lnTo>
                        <a:pt x="46" y="12"/>
                      </a:lnTo>
                      <a:lnTo>
                        <a:pt x="46" y="12"/>
                      </a:lnTo>
                      <a:lnTo>
                        <a:pt x="46" y="12"/>
                      </a:lnTo>
                      <a:lnTo>
                        <a:pt x="48" y="12"/>
                      </a:lnTo>
                      <a:lnTo>
                        <a:pt x="48" y="12"/>
                      </a:lnTo>
                      <a:lnTo>
                        <a:pt x="48" y="10"/>
                      </a:lnTo>
                      <a:lnTo>
                        <a:pt x="50" y="10"/>
                      </a:lnTo>
                      <a:lnTo>
                        <a:pt x="50" y="10"/>
                      </a:lnTo>
                      <a:lnTo>
                        <a:pt x="50" y="10"/>
                      </a:lnTo>
                      <a:lnTo>
                        <a:pt x="52" y="10"/>
                      </a:lnTo>
                      <a:lnTo>
                        <a:pt x="52" y="12"/>
                      </a:lnTo>
                      <a:lnTo>
                        <a:pt x="52" y="12"/>
                      </a:lnTo>
                      <a:lnTo>
                        <a:pt x="52" y="12"/>
                      </a:lnTo>
                      <a:lnTo>
                        <a:pt x="52" y="10"/>
                      </a:lnTo>
                      <a:lnTo>
                        <a:pt x="54" y="10"/>
                      </a:lnTo>
                      <a:lnTo>
                        <a:pt x="54" y="10"/>
                      </a:lnTo>
                      <a:lnTo>
                        <a:pt x="56" y="10"/>
                      </a:lnTo>
                      <a:lnTo>
                        <a:pt x="56" y="10"/>
                      </a:lnTo>
                      <a:lnTo>
                        <a:pt x="56" y="10"/>
                      </a:lnTo>
                      <a:lnTo>
                        <a:pt x="58" y="10"/>
                      </a:lnTo>
                      <a:lnTo>
                        <a:pt x="58" y="10"/>
                      </a:lnTo>
                      <a:lnTo>
                        <a:pt x="58" y="8"/>
                      </a:lnTo>
                      <a:lnTo>
                        <a:pt x="58" y="8"/>
                      </a:lnTo>
                      <a:lnTo>
                        <a:pt x="58" y="8"/>
                      </a:lnTo>
                      <a:lnTo>
                        <a:pt x="60" y="8"/>
                      </a:lnTo>
                      <a:lnTo>
                        <a:pt x="60" y="6"/>
                      </a:lnTo>
                      <a:lnTo>
                        <a:pt x="60" y="6"/>
                      </a:lnTo>
                      <a:lnTo>
                        <a:pt x="60" y="6"/>
                      </a:lnTo>
                      <a:lnTo>
                        <a:pt x="60" y="8"/>
                      </a:lnTo>
                      <a:lnTo>
                        <a:pt x="62" y="8"/>
                      </a:lnTo>
                      <a:lnTo>
                        <a:pt x="62" y="8"/>
                      </a:lnTo>
                      <a:lnTo>
                        <a:pt x="62" y="8"/>
                      </a:lnTo>
                      <a:lnTo>
                        <a:pt x="62" y="8"/>
                      </a:lnTo>
                      <a:lnTo>
                        <a:pt x="64" y="8"/>
                      </a:lnTo>
                      <a:lnTo>
                        <a:pt x="64" y="8"/>
                      </a:lnTo>
                      <a:lnTo>
                        <a:pt x="66" y="8"/>
                      </a:lnTo>
                      <a:lnTo>
                        <a:pt x="66" y="10"/>
                      </a:lnTo>
                      <a:lnTo>
                        <a:pt x="66" y="10"/>
                      </a:lnTo>
                      <a:lnTo>
                        <a:pt x="66" y="8"/>
                      </a:lnTo>
                      <a:lnTo>
                        <a:pt x="66" y="8"/>
                      </a:lnTo>
                      <a:lnTo>
                        <a:pt x="67" y="8"/>
                      </a:lnTo>
                      <a:lnTo>
                        <a:pt x="67" y="8"/>
                      </a:lnTo>
                      <a:lnTo>
                        <a:pt x="67" y="8"/>
                      </a:lnTo>
                      <a:lnTo>
                        <a:pt x="67" y="8"/>
                      </a:lnTo>
                      <a:lnTo>
                        <a:pt x="67" y="6"/>
                      </a:lnTo>
                      <a:lnTo>
                        <a:pt x="69" y="6"/>
                      </a:lnTo>
                      <a:lnTo>
                        <a:pt x="69" y="6"/>
                      </a:lnTo>
                      <a:lnTo>
                        <a:pt x="71" y="6"/>
                      </a:lnTo>
                      <a:lnTo>
                        <a:pt x="71" y="6"/>
                      </a:lnTo>
                      <a:lnTo>
                        <a:pt x="71" y="6"/>
                      </a:lnTo>
                      <a:lnTo>
                        <a:pt x="71" y="6"/>
                      </a:lnTo>
                      <a:lnTo>
                        <a:pt x="73" y="6"/>
                      </a:lnTo>
                      <a:lnTo>
                        <a:pt x="73" y="4"/>
                      </a:lnTo>
                      <a:lnTo>
                        <a:pt x="73" y="4"/>
                      </a:lnTo>
                      <a:lnTo>
                        <a:pt x="73" y="4"/>
                      </a:lnTo>
                      <a:lnTo>
                        <a:pt x="73" y="4"/>
                      </a:lnTo>
                      <a:lnTo>
                        <a:pt x="73" y="4"/>
                      </a:lnTo>
                      <a:lnTo>
                        <a:pt x="73" y="2"/>
                      </a:lnTo>
                      <a:lnTo>
                        <a:pt x="75" y="2"/>
                      </a:lnTo>
                      <a:lnTo>
                        <a:pt x="75" y="2"/>
                      </a:lnTo>
                      <a:lnTo>
                        <a:pt x="75" y="0"/>
                      </a:lnTo>
                      <a:lnTo>
                        <a:pt x="75" y="0"/>
                      </a:lnTo>
                      <a:lnTo>
                        <a:pt x="77" y="0"/>
                      </a:lnTo>
                      <a:lnTo>
                        <a:pt x="77" y="0"/>
                      </a:lnTo>
                      <a:lnTo>
                        <a:pt x="77" y="0"/>
                      </a:lnTo>
                      <a:lnTo>
                        <a:pt x="77" y="0"/>
                      </a:lnTo>
                      <a:lnTo>
                        <a:pt x="79" y="0"/>
                      </a:lnTo>
                      <a:lnTo>
                        <a:pt x="79" y="0"/>
                      </a:lnTo>
                      <a:lnTo>
                        <a:pt x="79" y="0"/>
                      </a:lnTo>
                      <a:lnTo>
                        <a:pt x="81" y="0"/>
                      </a:lnTo>
                      <a:lnTo>
                        <a:pt x="81" y="0"/>
                      </a:lnTo>
                      <a:lnTo>
                        <a:pt x="81" y="0"/>
                      </a:lnTo>
                      <a:lnTo>
                        <a:pt x="83" y="0"/>
                      </a:lnTo>
                      <a:lnTo>
                        <a:pt x="83" y="0"/>
                      </a:lnTo>
                      <a:lnTo>
                        <a:pt x="83" y="0"/>
                      </a:lnTo>
                      <a:lnTo>
                        <a:pt x="85" y="0"/>
                      </a:lnTo>
                      <a:lnTo>
                        <a:pt x="85" y="0"/>
                      </a:lnTo>
                      <a:lnTo>
                        <a:pt x="85" y="2"/>
                      </a:lnTo>
                      <a:lnTo>
                        <a:pt x="87" y="2"/>
                      </a:lnTo>
                      <a:lnTo>
                        <a:pt x="87" y="2"/>
                      </a:lnTo>
                      <a:lnTo>
                        <a:pt x="87" y="0"/>
                      </a:lnTo>
                      <a:lnTo>
                        <a:pt x="87" y="0"/>
                      </a:lnTo>
                      <a:lnTo>
                        <a:pt x="88" y="0"/>
                      </a:lnTo>
                      <a:lnTo>
                        <a:pt x="88" y="0"/>
                      </a:lnTo>
                      <a:lnTo>
                        <a:pt x="88" y="0"/>
                      </a:lnTo>
                      <a:lnTo>
                        <a:pt x="90" y="0"/>
                      </a:lnTo>
                      <a:lnTo>
                        <a:pt x="90" y="0"/>
                      </a:lnTo>
                      <a:lnTo>
                        <a:pt x="90" y="0"/>
                      </a:lnTo>
                      <a:lnTo>
                        <a:pt x="92" y="0"/>
                      </a:lnTo>
                      <a:lnTo>
                        <a:pt x="92" y="0"/>
                      </a:lnTo>
                      <a:lnTo>
                        <a:pt x="92" y="0"/>
                      </a:lnTo>
                      <a:lnTo>
                        <a:pt x="92" y="0"/>
                      </a:lnTo>
                      <a:lnTo>
                        <a:pt x="92" y="2"/>
                      </a:lnTo>
                      <a:lnTo>
                        <a:pt x="94" y="2"/>
                      </a:lnTo>
                      <a:lnTo>
                        <a:pt x="94" y="2"/>
                      </a:lnTo>
                      <a:lnTo>
                        <a:pt x="94" y="2"/>
                      </a:lnTo>
                      <a:lnTo>
                        <a:pt x="94" y="2"/>
                      </a:lnTo>
                      <a:lnTo>
                        <a:pt x="94" y="4"/>
                      </a:lnTo>
                      <a:lnTo>
                        <a:pt x="94" y="4"/>
                      </a:lnTo>
                      <a:lnTo>
                        <a:pt x="96" y="4"/>
                      </a:lnTo>
                      <a:lnTo>
                        <a:pt x="96" y="4"/>
                      </a:lnTo>
                      <a:lnTo>
                        <a:pt x="96" y="4"/>
                      </a:lnTo>
                      <a:lnTo>
                        <a:pt x="98" y="4"/>
                      </a:lnTo>
                      <a:lnTo>
                        <a:pt x="98" y="4"/>
                      </a:lnTo>
                      <a:lnTo>
                        <a:pt x="98" y="4"/>
                      </a:lnTo>
                      <a:lnTo>
                        <a:pt x="98" y="4"/>
                      </a:lnTo>
                      <a:lnTo>
                        <a:pt x="100" y="4"/>
                      </a:lnTo>
                      <a:lnTo>
                        <a:pt x="100" y="4"/>
                      </a:lnTo>
                      <a:lnTo>
                        <a:pt x="100" y="4"/>
                      </a:lnTo>
                      <a:lnTo>
                        <a:pt x="102" y="4"/>
                      </a:lnTo>
                      <a:lnTo>
                        <a:pt x="102" y="4"/>
                      </a:lnTo>
                      <a:lnTo>
                        <a:pt x="104" y="4"/>
                      </a:lnTo>
                      <a:lnTo>
                        <a:pt x="104"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23" name="Freeform 1003">
                  <a:extLst>
                    <a:ext uri="{FF2B5EF4-FFF2-40B4-BE49-F238E27FC236}">
                      <a16:creationId xmlns:a16="http://schemas.microsoft.com/office/drawing/2014/main" id="{8D9141A0-F7B6-4D30-9401-A4336E7FDCB0}"/>
                    </a:ext>
                  </a:extLst>
                </p:cNvPr>
                <p:cNvSpPr>
                  <a:spLocks/>
                </p:cNvSpPr>
                <p:nvPr/>
              </p:nvSpPr>
              <p:spPr bwMode="auto">
                <a:xfrm>
                  <a:off x="15368728" y="3040064"/>
                  <a:ext cx="182563" cy="92075"/>
                </a:xfrm>
                <a:custGeom>
                  <a:avLst/>
                  <a:gdLst>
                    <a:gd name="T0" fmla="*/ 106 w 115"/>
                    <a:gd name="T1" fmla="*/ 6 h 58"/>
                    <a:gd name="T2" fmla="*/ 111 w 115"/>
                    <a:gd name="T3" fmla="*/ 8 h 58"/>
                    <a:gd name="T4" fmla="*/ 115 w 115"/>
                    <a:gd name="T5" fmla="*/ 10 h 58"/>
                    <a:gd name="T6" fmla="*/ 115 w 115"/>
                    <a:gd name="T7" fmla="*/ 14 h 58"/>
                    <a:gd name="T8" fmla="*/ 110 w 115"/>
                    <a:gd name="T9" fmla="*/ 16 h 58"/>
                    <a:gd name="T10" fmla="*/ 106 w 115"/>
                    <a:gd name="T11" fmla="*/ 19 h 58"/>
                    <a:gd name="T12" fmla="*/ 102 w 115"/>
                    <a:gd name="T13" fmla="*/ 21 h 58"/>
                    <a:gd name="T14" fmla="*/ 100 w 115"/>
                    <a:gd name="T15" fmla="*/ 25 h 58"/>
                    <a:gd name="T16" fmla="*/ 96 w 115"/>
                    <a:gd name="T17" fmla="*/ 29 h 58"/>
                    <a:gd name="T18" fmla="*/ 94 w 115"/>
                    <a:gd name="T19" fmla="*/ 35 h 58"/>
                    <a:gd name="T20" fmla="*/ 92 w 115"/>
                    <a:gd name="T21" fmla="*/ 39 h 58"/>
                    <a:gd name="T22" fmla="*/ 88 w 115"/>
                    <a:gd name="T23" fmla="*/ 42 h 58"/>
                    <a:gd name="T24" fmla="*/ 87 w 115"/>
                    <a:gd name="T25" fmla="*/ 46 h 58"/>
                    <a:gd name="T26" fmla="*/ 83 w 115"/>
                    <a:gd name="T27" fmla="*/ 46 h 58"/>
                    <a:gd name="T28" fmla="*/ 79 w 115"/>
                    <a:gd name="T29" fmla="*/ 50 h 58"/>
                    <a:gd name="T30" fmla="*/ 73 w 115"/>
                    <a:gd name="T31" fmla="*/ 50 h 58"/>
                    <a:gd name="T32" fmla="*/ 69 w 115"/>
                    <a:gd name="T33" fmla="*/ 50 h 58"/>
                    <a:gd name="T34" fmla="*/ 64 w 115"/>
                    <a:gd name="T35" fmla="*/ 50 h 58"/>
                    <a:gd name="T36" fmla="*/ 58 w 115"/>
                    <a:gd name="T37" fmla="*/ 50 h 58"/>
                    <a:gd name="T38" fmla="*/ 54 w 115"/>
                    <a:gd name="T39" fmla="*/ 52 h 58"/>
                    <a:gd name="T40" fmla="*/ 50 w 115"/>
                    <a:gd name="T41" fmla="*/ 54 h 58"/>
                    <a:gd name="T42" fmla="*/ 44 w 115"/>
                    <a:gd name="T43" fmla="*/ 56 h 58"/>
                    <a:gd name="T44" fmla="*/ 41 w 115"/>
                    <a:gd name="T45" fmla="*/ 58 h 58"/>
                    <a:gd name="T46" fmla="*/ 35 w 115"/>
                    <a:gd name="T47" fmla="*/ 58 h 58"/>
                    <a:gd name="T48" fmla="*/ 31 w 115"/>
                    <a:gd name="T49" fmla="*/ 58 h 58"/>
                    <a:gd name="T50" fmla="*/ 25 w 115"/>
                    <a:gd name="T51" fmla="*/ 56 h 58"/>
                    <a:gd name="T52" fmla="*/ 22 w 115"/>
                    <a:gd name="T53" fmla="*/ 54 h 58"/>
                    <a:gd name="T54" fmla="*/ 18 w 115"/>
                    <a:gd name="T55" fmla="*/ 50 h 58"/>
                    <a:gd name="T56" fmla="*/ 14 w 115"/>
                    <a:gd name="T57" fmla="*/ 48 h 58"/>
                    <a:gd name="T58" fmla="*/ 8 w 115"/>
                    <a:gd name="T59" fmla="*/ 44 h 58"/>
                    <a:gd name="T60" fmla="*/ 6 w 115"/>
                    <a:gd name="T61" fmla="*/ 42 h 58"/>
                    <a:gd name="T62" fmla="*/ 2 w 115"/>
                    <a:gd name="T63" fmla="*/ 37 h 58"/>
                    <a:gd name="T64" fmla="*/ 0 w 115"/>
                    <a:gd name="T65" fmla="*/ 35 h 58"/>
                    <a:gd name="T66" fmla="*/ 6 w 115"/>
                    <a:gd name="T67" fmla="*/ 33 h 58"/>
                    <a:gd name="T68" fmla="*/ 4 w 115"/>
                    <a:gd name="T69" fmla="*/ 25 h 58"/>
                    <a:gd name="T70" fmla="*/ 8 w 115"/>
                    <a:gd name="T71" fmla="*/ 21 h 58"/>
                    <a:gd name="T72" fmla="*/ 6 w 115"/>
                    <a:gd name="T73" fmla="*/ 19 h 58"/>
                    <a:gd name="T74" fmla="*/ 8 w 115"/>
                    <a:gd name="T75" fmla="*/ 17 h 58"/>
                    <a:gd name="T76" fmla="*/ 12 w 115"/>
                    <a:gd name="T77" fmla="*/ 17 h 58"/>
                    <a:gd name="T78" fmla="*/ 14 w 115"/>
                    <a:gd name="T79" fmla="*/ 14 h 58"/>
                    <a:gd name="T80" fmla="*/ 20 w 115"/>
                    <a:gd name="T81" fmla="*/ 12 h 58"/>
                    <a:gd name="T82" fmla="*/ 23 w 115"/>
                    <a:gd name="T83" fmla="*/ 14 h 58"/>
                    <a:gd name="T84" fmla="*/ 27 w 115"/>
                    <a:gd name="T85" fmla="*/ 17 h 58"/>
                    <a:gd name="T86" fmla="*/ 35 w 115"/>
                    <a:gd name="T87" fmla="*/ 17 h 58"/>
                    <a:gd name="T88" fmla="*/ 41 w 115"/>
                    <a:gd name="T89" fmla="*/ 17 h 58"/>
                    <a:gd name="T90" fmla="*/ 44 w 115"/>
                    <a:gd name="T91" fmla="*/ 14 h 58"/>
                    <a:gd name="T92" fmla="*/ 46 w 115"/>
                    <a:gd name="T93" fmla="*/ 12 h 58"/>
                    <a:gd name="T94" fmla="*/ 52 w 115"/>
                    <a:gd name="T95" fmla="*/ 12 h 58"/>
                    <a:gd name="T96" fmla="*/ 58 w 115"/>
                    <a:gd name="T97" fmla="*/ 10 h 58"/>
                    <a:gd name="T98" fmla="*/ 62 w 115"/>
                    <a:gd name="T99" fmla="*/ 8 h 58"/>
                    <a:gd name="T100" fmla="*/ 66 w 115"/>
                    <a:gd name="T101" fmla="*/ 8 h 58"/>
                    <a:gd name="T102" fmla="*/ 71 w 115"/>
                    <a:gd name="T103" fmla="*/ 6 h 58"/>
                    <a:gd name="T104" fmla="*/ 73 w 115"/>
                    <a:gd name="T105" fmla="*/ 4 h 58"/>
                    <a:gd name="T106" fmla="*/ 77 w 115"/>
                    <a:gd name="T107" fmla="*/ 0 h 58"/>
                    <a:gd name="T108" fmla="*/ 83 w 115"/>
                    <a:gd name="T109" fmla="*/ 0 h 58"/>
                    <a:gd name="T110" fmla="*/ 88 w 115"/>
                    <a:gd name="T111" fmla="*/ 0 h 58"/>
                    <a:gd name="T112" fmla="*/ 92 w 115"/>
                    <a:gd name="T113" fmla="*/ 2 h 58"/>
                    <a:gd name="T114" fmla="*/ 96 w 115"/>
                    <a:gd name="T115" fmla="*/ 4 h 58"/>
                    <a:gd name="T116" fmla="*/ 102 w 115"/>
                    <a:gd name="T1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5" h="58">
                      <a:moveTo>
                        <a:pt x="104" y="4"/>
                      </a:moveTo>
                      <a:lnTo>
                        <a:pt x="104" y="4"/>
                      </a:lnTo>
                      <a:lnTo>
                        <a:pt x="104" y="4"/>
                      </a:lnTo>
                      <a:lnTo>
                        <a:pt x="106" y="4"/>
                      </a:lnTo>
                      <a:lnTo>
                        <a:pt x="106" y="4"/>
                      </a:lnTo>
                      <a:lnTo>
                        <a:pt x="106" y="4"/>
                      </a:lnTo>
                      <a:lnTo>
                        <a:pt x="106" y="4"/>
                      </a:lnTo>
                      <a:lnTo>
                        <a:pt x="106" y="4"/>
                      </a:lnTo>
                      <a:lnTo>
                        <a:pt x="106" y="6"/>
                      </a:lnTo>
                      <a:lnTo>
                        <a:pt x="106" y="6"/>
                      </a:lnTo>
                      <a:lnTo>
                        <a:pt x="108" y="6"/>
                      </a:lnTo>
                      <a:lnTo>
                        <a:pt x="108" y="6"/>
                      </a:lnTo>
                      <a:lnTo>
                        <a:pt x="110" y="6"/>
                      </a:lnTo>
                      <a:lnTo>
                        <a:pt x="110" y="6"/>
                      </a:lnTo>
                      <a:lnTo>
                        <a:pt x="110" y="8"/>
                      </a:lnTo>
                      <a:lnTo>
                        <a:pt x="110" y="8"/>
                      </a:lnTo>
                      <a:lnTo>
                        <a:pt x="110" y="8"/>
                      </a:lnTo>
                      <a:lnTo>
                        <a:pt x="111" y="8"/>
                      </a:lnTo>
                      <a:lnTo>
                        <a:pt x="111" y="10"/>
                      </a:lnTo>
                      <a:lnTo>
                        <a:pt x="111" y="10"/>
                      </a:lnTo>
                      <a:lnTo>
                        <a:pt x="111" y="10"/>
                      </a:lnTo>
                      <a:lnTo>
                        <a:pt x="113" y="10"/>
                      </a:lnTo>
                      <a:lnTo>
                        <a:pt x="113" y="10"/>
                      </a:lnTo>
                      <a:lnTo>
                        <a:pt x="113" y="10"/>
                      </a:lnTo>
                      <a:lnTo>
                        <a:pt x="113" y="10"/>
                      </a:lnTo>
                      <a:lnTo>
                        <a:pt x="115" y="10"/>
                      </a:lnTo>
                      <a:lnTo>
                        <a:pt x="115" y="10"/>
                      </a:lnTo>
                      <a:lnTo>
                        <a:pt x="115" y="10"/>
                      </a:lnTo>
                      <a:lnTo>
                        <a:pt x="115" y="10"/>
                      </a:lnTo>
                      <a:lnTo>
                        <a:pt x="115" y="12"/>
                      </a:lnTo>
                      <a:lnTo>
                        <a:pt x="115" y="12"/>
                      </a:lnTo>
                      <a:lnTo>
                        <a:pt x="115" y="12"/>
                      </a:lnTo>
                      <a:lnTo>
                        <a:pt x="115" y="14"/>
                      </a:lnTo>
                      <a:lnTo>
                        <a:pt x="115" y="14"/>
                      </a:lnTo>
                      <a:lnTo>
                        <a:pt x="115" y="14"/>
                      </a:lnTo>
                      <a:lnTo>
                        <a:pt x="115" y="14"/>
                      </a:lnTo>
                      <a:lnTo>
                        <a:pt x="113" y="14"/>
                      </a:lnTo>
                      <a:lnTo>
                        <a:pt x="113" y="16"/>
                      </a:lnTo>
                      <a:lnTo>
                        <a:pt x="113" y="16"/>
                      </a:lnTo>
                      <a:lnTo>
                        <a:pt x="113" y="16"/>
                      </a:lnTo>
                      <a:lnTo>
                        <a:pt x="113" y="16"/>
                      </a:lnTo>
                      <a:lnTo>
                        <a:pt x="111" y="16"/>
                      </a:lnTo>
                      <a:lnTo>
                        <a:pt x="111" y="16"/>
                      </a:lnTo>
                      <a:lnTo>
                        <a:pt x="110" y="16"/>
                      </a:lnTo>
                      <a:lnTo>
                        <a:pt x="110" y="16"/>
                      </a:lnTo>
                      <a:lnTo>
                        <a:pt x="110" y="16"/>
                      </a:lnTo>
                      <a:lnTo>
                        <a:pt x="108" y="16"/>
                      </a:lnTo>
                      <a:lnTo>
                        <a:pt x="108" y="17"/>
                      </a:lnTo>
                      <a:lnTo>
                        <a:pt x="108" y="17"/>
                      </a:lnTo>
                      <a:lnTo>
                        <a:pt x="106" y="17"/>
                      </a:lnTo>
                      <a:lnTo>
                        <a:pt x="106" y="17"/>
                      </a:lnTo>
                      <a:lnTo>
                        <a:pt x="106" y="17"/>
                      </a:lnTo>
                      <a:lnTo>
                        <a:pt x="106" y="17"/>
                      </a:lnTo>
                      <a:lnTo>
                        <a:pt x="106" y="19"/>
                      </a:lnTo>
                      <a:lnTo>
                        <a:pt x="104" y="19"/>
                      </a:lnTo>
                      <a:lnTo>
                        <a:pt x="104" y="19"/>
                      </a:lnTo>
                      <a:lnTo>
                        <a:pt x="104" y="19"/>
                      </a:lnTo>
                      <a:lnTo>
                        <a:pt x="104" y="19"/>
                      </a:lnTo>
                      <a:lnTo>
                        <a:pt x="104" y="19"/>
                      </a:lnTo>
                      <a:lnTo>
                        <a:pt x="102" y="19"/>
                      </a:lnTo>
                      <a:lnTo>
                        <a:pt x="102" y="21"/>
                      </a:lnTo>
                      <a:lnTo>
                        <a:pt x="102" y="21"/>
                      </a:lnTo>
                      <a:lnTo>
                        <a:pt x="102" y="21"/>
                      </a:lnTo>
                      <a:lnTo>
                        <a:pt x="100" y="21"/>
                      </a:lnTo>
                      <a:lnTo>
                        <a:pt x="100" y="23"/>
                      </a:lnTo>
                      <a:lnTo>
                        <a:pt x="102" y="23"/>
                      </a:lnTo>
                      <a:lnTo>
                        <a:pt x="102" y="23"/>
                      </a:lnTo>
                      <a:lnTo>
                        <a:pt x="102" y="25"/>
                      </a:lnTo>
                      <a:lnTo>
                        <a:pt x="100" y="25"/>
                      </a:lnTo>
                      <a:lnTo>
                        <a:pt x="100" y="25"/>
                      </a:lnTo>
                      <a:lnTo>
                        <a:pt x="100" y="25"/>
                      </a:lnTo>
                      <a:lnTo>
                        <a:pt x="100" y="25"/>
                      </a:lnTo>
                      <a:lnTo>
                        <a:pt x="100" y="27"/>
                      </a:lnTo>
                      <a:lnTo>
                        <a:pt x="98" y="27"/>
                      </a:lnTo>
                      <a:lnTo>
                        <a:pt x="98" y="27"/>
                      </a:lnTo>
                      <a:lnTo>
                        <a:pt x="98" y="27"/>
                      </a:lnTo>
                      <a:lnTo>
                        <a:pt x="98" y="29"/>
                      </a:lnTo>
                      <a:lnTo>
                        <a:pt x="98" y="29"/>
                      </a:lnTo>
                      <a:lnTo>
                        <a:pt x="98" y="29"/>
                      </a:lnTo>
                      <a:lnTo>
                        <a:pt x="98" y="29"/>
                      </a:lnTo>
                      <a:lnTo>
                        <a:pt x="96" y="29"/>
                      </a:lnTo>
                      <a:lnTo>
                        <a:pt x="96" y="31"/>
                      </a:lnTo>
                      <a:lnTo>
                        <a:pt x="96" y="31"/>
                      </a:lnTo>
                      <a:lnTo>
                        <a:pt x="96" y="31"/>
                      </a:lnTo>
                      <a:lnTo>
                        <a:pt x="94" y="31"/>
                      </a:lnTo>
                      <a:lnTo>
                        <a:pt x="94" y="33"/>
                      </a:lnTo>
                      <a:lnTo>
                        <a:pt x="94" y="33"/>
                      </a:lnTo>
                      <a:lnTo>
                        <a:pt x="94" y="33"/>
                      </a:lnTo>
                      <a:lnTo>
                        <a:pt x="94" y="35"/>
                      </a:lnTo>
                      <a:lnTo>
                        <a:pt x="94" y="35"/>
                      </a:lnTo>
                      <a:lnTo>
                        <a:pt x="94" y="35"/>
                      </a:lnTo>
                      <a:lnTo>
                        <a:pt x="94" y="37"/>
                      </a:lnTo>
                      <a:lnTo>
                        <a:pt x="92" y="37"/>
                      </a:lnTo>
                      <a:lnTo>
                        <a:pt x="92" y="37"/>
                      </a:lnTo>
                      <a:lnTo>
                        <a:pt x="92" y="37"/>
                      </a:lnTo>
                      <a:lnTo>
                        <a:pt x="92" y="37"/>
                      </a:lnTo>
                      <a:lnTo>
                        <a:pt x="92" y="37"/>
                      </a:lnTo>
                      <a:lnTo>
                        <a:pt x="92" y="39"/>
                      </a:lnTo>
                      <a:lnTo>
                        <a:pt x="92" y="39"/>
                      </a:lnTo>
                      <a:lnTo>
                        <a:pt x="92" y="39"/>
                      </a:lnTo>
                      <a:lnTo>
                        <a:pt x="92" y="39"/>
                      </a:lnTo>
                      <a:lnTo>
                        <a:pt x="90" y="39"/>
                      </a:lnTo>
                      <a:lnTo>
                        <a:pt x="90" y="40"/>
                      </a:lnTo>
                      <a:lnTo>
                        <a:pt x="90" y="40"/>
                      </a:lnTo>
                      <a:lnTo>
                        <a:pt x="88" y="40"/>
                      </a:lnTo>
                      <a:lnTo>
                        <a:pt x="88" y="40"/>
                      </a:lnTo>
                      <a:lnTo>
                        <a:pt x="88" y="40"/>
                      </a:lnTo>
                      <a:lnTo>
                        <a:pt x="88" y="42"/>
                      </a:lnTo>
                      <a:lnTo>
                        <a:pt x="88" y="42"/>
                      </a:lnTo>
                      <a:lnTo>
                        <a:pt x="88" y="42"/>
                      </a:lnTo>
                      <a:lnTo>
                        <a:pt x="88" y="42"/>
                      </a:lnTo>
                      <a:lnTo>
                        <a:pt x="88" y="44"/>
                      </a:lnTo>
                      <a:lnTo>
                        <a:pt x="88" y="44"/>
                      </a:lnTo>
                      <a:lnTo>
                        <a:pt x="88" y="44"/>
                      </a:lnTo>
                      <a:lnTo>
                        <a:pt x="87" y="44"/>
                      </a:lnTo>
                      <a:lnTo>
                        <a:pt x="87" y="44"/>
                      </a:lnTo>
                      <a:lnTo>
                        <a:pt x="87" y="46"/>
                      </a:lnTo>
                      <a:lnTo>
                        <a:pt x="87" y="46"/>
                      </a:lnTo>
                      <a:lnTo>
                        <a:pt x="87" y="46"/>
                      </a:lnTo>
                      <a:lnTo>
                        <a:pt x="87" y="46"/>
                      </a:lnTo>
                      <a:lnTo>
                        <a:pt x="85" y="46"/>
                      </a:lnTo>
                      <a:lnTo>
                        <a:pt x="85" y="48"/>
                      </a:lnTo>
                      <a:lnTo>
                        <a:pt x="85" y="48"/>
                      </a:lnTo>
                      <a:lnTo>
                        <a:pt x="83" y="48"/>
                      </a:lnTo>
                      <a:lnTo>
                        <a:pt x="83" y="48"/>
                      </a:lnTo>
                      <a:lnTo>
                        <a:pt x="83" y="46"/>
                      </a:lnTo>
                      <a:lnTo>
                        <a:pt x="83" y="46"/>
                      </a:lnTo>
                      <a:lnTo>
                        <a:pt x="81" y="46"/>
                      </a:lnTo>
                      <a:lnTo>
                        <a:pt x="81" y="46"/>
                      </a:lnTo>
                      <a:lnTo>
                        <a:pt x="79" y="46"/>
                      </a:lnTo>
                      <a:lnTo>
                        <a:pt x="79" y="48"/>
                      </a:lnTo>
                      <a:lnTo>
                        <a:pt x="79" y="48"/>
                      </a:lnTo>
                      <a:lnTo>
                        <a:pt x="79" y="48"/>
                      </a:lnTo>
                      <a:lnTo>
                        <a:pt x="79" y="48"/>
                      </a:lnTo>
                      <a:lnTo>
                        <a:pt x="79" y="50"/>
                      </a:lnTo>
                      <a:lnTo>
                        <a:pt x="77" y="50"/>
                      </a:lnTo>
                      <a:lnTo>
                        <a:pt x="77" y="50"/>
                      </a:lnTo>
                      <a:lnTo>
                        <a:pt x="77" y="50"/>
                      </a:lnTo>
                      <a:lnTo>
                        <a:pt x="77" y="50"/>
                      </a:lnTo>
                      <a:lnTo>
                        <a:pt x="77" y="50"/>
                      </a:lnTo>
                      <a:lnTo>
                        <a:pt x="75" y="50"/>
                      </a:lnTo>
                      <a:lnTo>
                        <a:pt x="75" y="50"/>
                      </a:lnTo>
                      <a:lnTo>
                        <a:pt x="73" y="50"/>
                      </a:lnTo>
                      <a:lnTo>
                        <a:pt x="73" y="50"/>
                      </a:lnTo>
                      <a:lnTo>
                        <a:pt x="73" y="50"/>
                      </a:lnTo>
                      <a:lnTo>
                        <a:pt x="73" y="50"/>
                      </a:lnTo>
                      <a:lnTo>
                        <a:pt x="73" y="50"/>
                      </a:lnTo>
                      <a:lnTo>
                        <a:pt x="71" y="50"/>
                      </a:lnTo>
                      <a:lnTo>
                        <a:pt x="71" y="50"/>
                      </a:lnTo>
                      <a:lnTo>
                        <a:pt x="71" y="50"/>
                      </a:lnTo>
                      <a:lnTo>
                        <a:pt x="71" y="50"/>
                      </a:lnTo>
                      <a:lnTo>
                        <a:pt x="69" y="50"/>
                      </a:lnTo>
                      <a:lnTo>
                        <a:pt x="69" y="50"/>
                      </a:lnTo>
                      <a:lnTo>
                        <a:pt x="69" y="50"/>
                      </a:lnTo>
                      <a:lnTo>
                        <a:pt x="67" y="50"/>
                      </a:lnTo>
                      <a:lnTo>
                        <a:pt x="67" y="50"/>
                      </a:lnTo>
                      <a:lnTo>
                        <a:pt x="67" y="50"/>
                      </a:lnTo>
                      <a:lnTo>
                        <a:pt x="66" y="50"/>
                      </a:lnTo>
                      <a:lnTo>
                        <a:pt x="66" y="50"/>
                      </a:lnTo>
                      <a:lnTo>
                        <a:pt x="66" y="50"/>
                      </a:lnTo>
                      <a:lnTo>
                        <a:pt x="64" y="50"/>
                      </a:lnTo>
                      <a:lnTo>
                        <a:pt x="64" y="50"/>
                      </a:lnTo>
                      <a:lnTo>
                        <a:pt x="64" y="50"/>
                      </a:lnTo>
                      <a:lnTo>
                        <a:pt x="62" y="50"/>
                      </a:lnTo>
                      <a:lnTo>
                        <a:pt x="62" y="50"/>
                      </a:lnTo>
                      <a:lnTo>
                        <a:pt x="62" y="50"/>
                      </a:lnTo>
                      <a:lnTo>
                        <a:pt x="62" y="50"/>
                      </a:lnTo>
                      <a:lnTo>
                        <a:pt x="60" y="50"/>
                      </a:lnTo>
                      <a:lnTo>
                        <a:pt x="60" y="50"/>
                      </a:lnTo>
                      <a:lnTo>
                        <a:pt x="60" y="50"/>
                      </a:lnTo>
                      <a:lnTo>
                        <a:pt x="58" y="50"/>
                      </a:lnTo>
                      <a:lnTo>
                        <a:pt x="58" y="50"/>
                      </a:lnTo>
                      <a:lnTo>
                        <a:pt x="58" y="50"/>
                      </a:lnTo>
                      <a:lnTo>
                        <a:pt x="58" y="52"/>
                      </a:lnTo>
                      <a:lnTo>
                        <a:pt x="56" y="52"/>
                      </a:lnTo>
                      <a:lnTo>
                        <a:pt x="56" y="52"/>
                      </a:lnTo>
                      <a:lnTo>
                        <a:pt x="56" y="52"/>
                      </a:lnTo>
                      <a:lnTo>
                        <a:pt x="56" y="52"/>
                      </a:lnTo>
                      <a:lnTo>
                        <a:pt x="54" y="52"/>
                      </a:lnTo>
                      <a:lnTo>
                        <a:pt x="54" y="52"/>
                      </a:lnTo>
                      <a:lnTo>
                        <a:pt x="54" y="52"/>
                      </a:lnTo>
                      <a:lnTo>
                        <a:pt x="52" y="52"/>
                      </a:lnTo>
                      <a:lnTo>
                        <a:pt x="52" y="52"/>
                      </a:lnTo>
                      <a:lnTo>
                        <a:pt x="52" y="52"/>
                      </a:lnTo>
                      <a:lnTo>
                        <a:pt x="50" y="52"/>
                      </a:lnTo>
                      <a:lnTo>
                        <a:pt x="50" y="52"/>
                      </a:lnTo>
                      <a:lnTo>
                        <a:pt x="50" y="52"/>
                      </a:lnTo>
                      <a:lnTo>
                        <a:pt x="50" y="52"/>
                      </a:lnTo>
                      <a:lnTo>
                        <a:pt x="50" y="54"/>
                      </a:lnTo>
                      <a:lnTo>
                        <a:pt x="50" y="54"/>
                      </a:lnTo>
                      <a:lnTo>
                        <a:pt x="48" y="54"/>
                      </a:lnTo>
                      <a:lnTo>
                        <a:pt x="48" y="54"/>
                      </a:lnTo>
                      <a:lnTo>
                        <a:pt x="48" y="54"/>
                      </a:lnTo>
                      <a:lnTo>
                        <a:pt x="46" y="54"/>
                      </a:lnTo>
                      <a:lnTo>
                        <a:pt x="46" y="54"/>
                      </a:lnTo>
                      <a:lnTo>
                        <a:pt x="46" y="54"/>
                      </a:lnTo>
                      <a:lnTo>
                        <a:pt x="46" y="56"/>
                      </a:lnTo>
                      <a:lnTo>
                        <a:pt x="44" y="56"/>
                      </a:lnTo>
                      <a:lnTo>
                        <a:pt x="44" y="56"/>
                      </a:lnTo>
                      <a:lnTo>
                        <a:pt x="44" y="54"/>
                      </a:lnTo>
                      <a:lnTo>
                        <a:pt x="44" y="54"/>
                      </a:lnTo>
                      <a:lnTo>
                        <a:pt x="43" y="54"/>
                      </a:lnTo>
                      <a:lnTo>
                        <a:pt x="43" y="56"/>
                      </a:lnTo>
                      <a:lnTo>
                        <a:pt x="43" y="56"/>
                      </a:lnTo>
                      <a:lnTo>
                        <a:pt x="43" y="56"/>
                      </a:lnTo>
                      <a:lnTo>
                        <a:pt x="41" y="56"/>
                      </a:lnTo>
                      <a:lnTo>
                        <a:pt x="41" y="58"/>
                      </a:lnTo>
                      <a:lnTo>
                        <a:pt x="41" y="58"/>
                      </a:lnTo>
                      <a:lnTo>
                        <a:pt x="41" y="58"/>
                      </a:lnTo>
                      <a:lnTo>
                        <a:pt x="39" y="58"/>
                      </a:lnTo>
                      <a:lnTo>
                        <a:pt x="39" y="58"/>
                      </a:lnTo>
                      <a:lnTo>
                        <a:pt x="39" y="58"/>
                      </a:lnTo>
                      <a:lnTo>
                        <a:pt x="39" y="58"/>
                      </a:lnTo>
                      <a:lnTo>
                        <a:pt x="37" y="58"/>
                      </a:lnTo>
                      <a:lnTo>
                        <a:pt x="37" y="58"/>
                      </a:lnTo>
                      <a:lnTo>
                        <a:pt x="35" y="58"/>
                      </a:lnTo>
                      <a:lnTo>
                        <a:pt x="35" y="58"/>
                      </a:lnTo>
                      <a:lnTo>
                        <a:pt x="35" y="58"/>
                      </a:lnTo>
                      <a:lnTo>
                        <a:pt x="35" y="58"/>
                      </a:lnTo>
                      <a:lnTo>
                        <a:pt x="33" y="58"/>
                      </a:lnTo>
                      <a:lnTo>
                        <a:pt x="33" y="58"/>
                      </a:lnTo>
                      <a:lnTo>
                        <a:pt x="33" y="58"/>
                      </a:lnTo>
                      <a:lnTo>
                        <a:pt x="33" y="58"/>
                      </a:lnTo>
                      <a:lnTo>
                        <a:pt x="33" y="58"/>
                      </a:lnTo>
                      <a:lnTo>
                        <a:pt x="31" y="58"/>
                      </a:lnTo>
                      <a:lnTo>
                        <a:pt x="31" y="58"/>
                      </a:lnTo>
                      <a:lnTo>
                        <a:pt x="29" y="58"/>
                      </a:lnTo>
                      <a:lnTo>
                        <a:pt x="29" y="58"/>
                      </a:lnTo>
                      <a:lnTo>
                        <a:pt x="29" y="58"/>
                      </a:lnTo>
                      <a:lnTo>
                        <a:pt x="27" y="58"/>
                      </a:lnTo>
                      <a:lnTo>
                        <a:pt x="27" y="56"/>
                      </a:lnTo>
                      <a:lnTo>
                        <a:pt x="27" y="56"/>
                      </a:lnTo>
                      <a:lnTo>
                        <a:pt x="27" y="56"/>
                      </a:lnTo>
                      <a:lnTo>
                        <a:pt x="25" y="56"/>
                      </a:lnTo>
                      <a:lnTo>
                        <a:pt x="25" y="56"/>
                      </a:lnTo>
                      <a:lnTo>
                        <a:pt x="25" y="56"/>
                      </a:lnTo>
                      <a:lnTo>
                        <a:pt x="25" y="54"/>
                      </a:lnTo>
                      <a:lnTo>
                        <a:pt x="23" y="54"/>
                      </a:lnTo>
                      <a:lnTo>
                        <a:pt x="23" y="54"/>
                      </a:lnTo>
                      <a:lnTo>
                        <a:pt x="23" y="54"/>
                      </a:lnTo>
                      <a:lnTo>
                        <a:pt x="23" y="54"/>
                      </a:lnTo>
                      <a:lnTo>
                        <a:pt x="22" y="54"/>
                      </a:lnTo>
                      <a:lnTo>
                        <a:pt x="22" y="54"/>
                      </a:lnTo>
                      <a:lnTo>
                        <a:pt x="20" y="54"/>
                      </a:lnTo>
                      <a:lnTo>
                        <a:pt x="20" y="52"/>
                      </a:lnTo>
                      <a:lnTo>
                        <a:pt x="20" y="52"/>
                      </a:lnTo>
                      <a:lnTo>
                        <a:pt x="20" y="52"/>
                      </a:lnTo>
                      <a:lnTo>
                        <a:pt x="20" y="52"/>
                      </a:lnTo>
                      <a:lnTo>
                        <a:pt x="18" y="52"/>
                      </a:lnTo>
                      <a:lnTo>
                        <a:pt x="18" y="52"/>
                      </a:lnTo>
                      <a:lnTo>
                        <a:pt x="18" y="52"/>
                      </a:lnTo>
                      <a:lnTo>
                        <a:pt x="18" y="50"/>
                      </a:lnTo>
                      <a:lnTo>
                        <a:pt x="18" y="50"/>
                      </a:lnTo>
                      <a:lnTo>
                        <a:pt x="18" y="50"/>
                      </a:lnTo>
                      <a:lnTo>
                        <a:pt x="16" y="50"/>
                      </a:lnTo>
                      <a:lnTo>
                        <a:pt x="16" y="50"/>
                      </a:lnTo>
                      <a:lnTo>
                        <a:pt x="16" y="48"/>
                      </a:lnTo>
                      <a:lnTo>
                        <a:pt x="14" y="48"/>
                      </a:lnTo>
                      <a:lnTo>
                        <a:pt x="14" y="48"/>
                      </a:lnTo>
                      <a:lnTo>
                        <a:pt x="14" y="48"/>
                      </a:lnTo>
                      <a:lnTo>
                        <a:pt x="14" y="48"/>
                      </a:lnTo>
                      <a:lnTo>
                        <a:pt x="12" y="48"/>
                      </a:lnTo>
                      <a:lnTo>
                        <a:pt x="12" y="46"/>
                      </a:lnTo>
                      <a:lnTo>
                        <a:pt x="12" y="46"/>
                      </a:lnTo>
                      <a:lnTo>
                        <a:pt x="12" y="46"/>
                      </a:lnTo>
                      <a:lnTo>
                        <a:pt x="12" y="44"/>
                      </a:lnTo>
                      <a:lnTo>
                        <a:pt x="12" y="44"/>
                      </a:lnTo>
                      <a:lnTo>
                        <a:pt x="10" y="44"/>
                      </a:lnTo>
                      <a:lnTo>
                        <a:pt x="10" y="44"/>
                      </a:lnTo>
                      <a:lnTo>
                        <a:pt x="8" y="44"/>
                      </a:lnTo>
                      <a:lnTo>
                        <a:pt x="8" y="44"/>
                      </a:lnTo>
                      <a:lnTo>
                        <a:pt x="8" y="44"/>
                      </a:lnTo>
                      <a:lnTo>
                        <a:pt x="8" y="44"/>
                      </a:lnTo>
                      <a:lnTo>
                        <a:pt x="8" y="44"/>
                      </a:lnTo>
                      <a:lnTo>
                        <a:pt x="6" y="44"/>
                      </a:lnTo>
                      <a:lnTo>
                        <a:pt x="6" y="42"/>
                      </a:lnTo>
                      <a:lnTo>
                        <a:pt x="6" y="42"/>
                      </a:lnTo>
                      <a:lnTo>
                        <a:pt x="6" y="42"/>
                      </a:lnTo>
                      <a:lnTo>
                        <a:pt x="6" y="42"/>
                      </a:lnTo>
                      <a:lnTo>
                        <a:pt x="6" y="40"/>
                      </a:lnTo>
                      <a:lnTo>
                        <a:pt x="4" y="40"/>
                      </a:lnTo>
                      <a:lnTo>
                        <a:pt x="4" y="40"/>
                      </a:lnTo>
                      <a:lnTo>
                        <a:pt x="4" y="40"/>
                      </a:lnTo>
                      <a:lnTo>
                        <a:pt x="4" y="39"/>
                      </a:lnTo>
                      <a:lnTo>
                        <a:pt x="4" y="39"/>
                      </a:lnTo>
                      <a:lnTo>
                        <a:pt x="2" y="39"/>
                      </a:lnTo>
                      <a:lnTo>
                        <a:pt x="2" y="39"/>
                      </a:lnTo>
                      <a:lnTo>
                        <a:pt x="2" y="37"/>
                      </a:lnTo>
                      <a:lnTo>
                        <a:pt x="2" y="37"/>
                      </a:lnTo>
                      <a:lnTo>
                        <a:pt x="2" y="37"/>
                      </a:lnTo>
                      <a:lnTo>
                        <a:pt x="2" y="35"/>
                      </a:lnTo>
                      <a:lnTo>
                        <a:pt x="2" y="35"/>
                      </a:lnTo>
                      <a:lnTo>
                        <a:pt x="0" y="35"/>
                      </a:lnTo>
                      <a:lnTo>
                        <a:pt x="0" y="35"/>
                      </a:lnTo>
                      <a:lnTo>
                        <a:pt x="0" y="35"/>
                      </a:lnTo>
                      <a:lnTo>
                        <a:pt x="0" y="35"/>
                      </a:lnTo>
                      <a:lnTo>
                        <a:pt x="0" y="35"/>
                      </a:lnTo>
                      <a:lnTo>
                        <a:pt x="0" y="33"/>
                      </a:lnTo>
                      <a:lnTo>
                        <a:pt x="0" y="33"/>
                      </a:lnTo>
                      <a:lnTo>
                        <a:pt x="2" y="33"/>
                      </a:lnTo>
                      <a:lnTo>
                        <a:pt x="2" y="33"/>
                      </a:lnTo>
                      <a:lnTo>
                        <a:pt x="2" y="33"/>
                      </a:lnTo>
                      <a:lnTo>
                        <a:pt x="2" y="33"/>
                      </a:lnTo>
                      <a:lnTo>
                        <a:pt x="4" y="33"/>
                      </a:lnTo>
                      <a:lnTo>
                        <a:pt x="4" y="33"/>
                      </a:lnTo>
                      <a:lnTo>
                        <a:pt x="6" y="33"/>
                      </a:lnTo>
                      <a:lnTo>
                        <a:pt x="6" y="31"/>
                      </a:lnTo>
                      <a:lnTo>
                        <a:pt x="6" y="31"/>
                      </a:lnTo>
                      <a:lnTo>
                        <a:pt x="6" y="29"/>
                      </a:lnTo>
                      <a:lnTo>
                        <a:pt x="6" y="29"/>
                      </a:lnTo>
                      <a:lnTo>
                        <a:pt x="4" y="29"/>
                      </a:lnTo>
                      <a:lnTo>
                        <a:pt x="4" y="29"/>
                      </a:lnTo>
                      <a:lnTo>
                        <a:pt x="4" y="27"/>
                      </a:lnTo>
                      <a:lnTo>
                        <a:pt x="4" y="27"/>
                      </a:lnTo>
                      <a:lnTo>
                        <a:pt x="4" y="25"/>
                      </a:lnTo>
                      <a:lnTo>
                        <a:pt x="4" y="25"/>
                      </a:lnTo>
                      <a:lnTo>
                        <a:pt x="4" y="23"/>
                      </a:lnTo>
                      <a:lnTo>
                        <a:pt x="6" y="23"/>
                      </a:lnTo>
                      <a:lnTo>
                        <a:pt x="6" y="23"/>
                      </a:lnTo>
                      <a:lnTo>
                        <a:pt x="6" y="23"/>
                      </a:lnTo>
                      <a:lnTo>
                        <a:pt x="8" y="23"/>
                      </a:lnTo>
                      <a:lnTo>
                        <a:pt x="8" y="23"/>
                      </a:lnTo>
                      <a:lnTo>
                        <a:pt x="8" y="23"/>
                      </a:lnTo>
                      <a:lnTo>
                        <a:pt x="8" y="21"/>
                      </a:lnTo>
                      <a:lnTo>
                        <a:pt x="8" y="21"/>
                      </a:lnTo>
                      <a:lnTo>
                        <a:pt x="8" y="21"/>
                      </a:lnTo>
                      <a:lnTo>
                        <a:pt x="8" y="21"/>
                      </a:lnTo>
                      <a:lnTo>
                        <a:pt x="8" y="19"/>
                      </a:lnTo>
                      <a:lnTo>
                        <a:pt x="8" y="19"/>
                      </a:lnTo>
                      <a:lnTo>
                        <a:pt x="8" y="19"/>
                      </a:lnTo>
                      <a:lnTo>
                        <a:pt x="6" y="19"/>
                      </a:lnTo>
                      <a:lnTo>
                        <a:pt x="6" y="19"/>
                      </a:lnTo>
                      <a:lnTo>
                        <a:pt x="6" y="19"/>
                      </a:lnTo>
                      <a:lnTo>
                        <a:pt x="6" y="19"/>
                      </a:lnTo>
                      <a:lnTo>
                        <a:pt x="4" y="19"/>
                      </a:lnTo>
                      <a:lnTo>
                        <a:pt x="4" y="17"/>
                      </a:lnTo>
                      <a:lnTo>
                        <a:pt x="6" y="17"/>
                      </a:lnTo>
                      <a:lnTo>
                        <a:pt x="6" y="17"/>
                      </a:lnTo>
                      <a:lnTo>
                        <a:pt x="6" y="17"/>
                      </a:lnTo>
                      <a:lnTo>
                        <a:pt x="6" y="17"/>
                      </a:lnTo>
                      <a:lnTo>
                        <a:pt x="8" y="17"/>
                      </a:lnTo>
                      <a:lnTo>
                        <a:pt x="8" y="17"/>
                      </a:lnTo>
                      <a:lnTo>
                        <a:pt x="8" y="17"/>
                      </a:lnTo>
                      <a:lnTo>
                        <a:pt x="8" y="17"/>
                      </a:lnTo>
                      <a:lnTo>
                        <a:pt x="10" y="17"/>
                      </a:lnTo>
                      <a:lnTo>
                        <a:pt x="10" y="17"/>
                      </a:lnTo>
                      <a:lnTo>
                        <a:pt x="10" y="19"/>
                      </a:lnTo>
                      <a:lnTo>
                        <a:pt x="12" y="19"/>
                      </a:lnTo>
                      <a:lnTo>
                        <a:pt x="12" y="17"/>
                      </a:lnTo>
                      <a:lnTo>
                        <a:pt x="12" y="17"/>
                      </a:lnTo>
                      <a:lnTo>
                        <a:pt x="12" y="17"/>
                      </a:lnTo>
                      <a:lnTo>
                        <a:pt x="14" y="17"/>
                      </a:lnTo>
                      <a:lnTo>
                        <a:pt x="14" y="17"/>
                      </a:lnTo>
                      <a:lnTo>
                        <a:pt x="14" y="17"/>
                      </a:lnTo>
                      <a:lnTo>
                        <a:pt x="16" y="17"/>
                      </a:lnTo>
                      <a:lnTo>
                        <a:pt x="16" y="17"/>
                      </a:lnTo>
                      <a:lnTo>
                        <a:pt x="16" y="16"/>
                      </a:lnTo>
                      <a:lnTo>
                        <a:pt x="14" y="16"/>
                      </a:lnTo>
                      <a:lnTo>
                        <a:pt x="14" y="16"/>
                      </a:lnTo>
                      <a:lnTo>
                        <a:pt x="14" y="14"/>
                      </a:lnTo>
                      <a:lnTo>
                        <a:pt x="16" y="14"/>
                      </a:lnTo>
                      <a:lnTo>
                        <a:pt x="16" y="14"/>
                      </a:lnTo>
                      <a:lnTo>
                        <a:pt x="16" y="14"/>
                      </a:lnTo>
                      <a:lnTo>
                        <a:pt x="16" y="12"/>
                      </a:lnTo>
                      <a:lnTo>
                        <a:pt x="16" y="12"/>
                      </a:lnTo>
                      <a:lnTo>
                        <a:pt x="18" y="12"/>
                      </a:lnTo>
                      <a:lnTo>
                        <a:pt x="18" y="12"/>
                      </a:lnTo>
                      <a:lnTo>
                        <a:pt x="18" y="12"/>
                      </a:lnTo>
                      <a:lnTo>
                        <a:pt x="20" y="12"/>
                      </a:lnTo>
                      <a:lnTo>
                        <a:pt x="20" y="12"/>
                      </a:lnTo>
                      <a:lnTo>
                        <a:pt x="20" y="12"/>
                      </a:lnTo>
                      <a:lnTo>
                        <a:pt x="20" y="12"/>
                      </a:lnTo>
                      <a:lnTo>
                        <a:pt x="22" y="12"/>
                      </a:lnTo>
                      <a:lnTo>
                        <a:pt x="22" y="14"/>
                      </a:lnTo>
                      <a:lnTo>
                        <a:pt x="22" y="14"/>
                      </a:lnTo>
                      <a:lnTo>
                        <a:pt x="22" y="14"/>
                      </a:lnTo>
                      <a:lnTo>
                        <a:pt x="23" y="14"/>
                      </a:lnTo>
                      <a:lnTo>
                        <a:pt x="23" y="14"/>
                      </a:lnTo>
                      <a:lnTo>
                        <a:pt x="23" y="16"/>
                      </a:lnTo>
                      <a:lnTo>
                        <a:pt x="23" y="16"/>
                      </a:lnTo>
                      <a:lnTo>
                        <a:pt x="25" y="16"/>
                      </a:lnTo>
                      <a:lnTo>
                        <a:pt x="25" y="16"/>
                      </a:lnTo>
                      <a:lnTo>
                        <a:pt x="25" y="16"/>
                      </a:lnTo>
                      <a:lnTo>
                        <a:pt x="27" y="16"/>
                      </a:lnTo>
                      <a:lnTo>
                        <a:pt x="27" y="17"/>
                      </a:lnTo>
                      <a:lnTo>
                        <a:pt x="27" y="17"/>
                      </a:lnTo>
                      <a:lnTo>
                        <a:pt x="27" y="17"/>
                      </a:lnTo>
                      <a:lnTo>
                        <a:pt x="29" y="17"/>
                      </a:lnTo>
                      <a:lnTo>
                        <a:pt x="29" y="17"/>
                      </a:lnTo>
                      <a:lnTo>
                        <a:pt x="29" y="17"/>
                      </a:lnTo>
                      <a:lnTo>
                        <a:pt x="31" y="17"/>
                      </a:lnTo>
                      <a:lnTo>
                        <a:pt x="31" y="17"/>
                      </a:lnTo>
                      <a:lnTo>
                        <a:pt x="33" y="17"/>
                      </a:lnTo>
                      <a:lnTo>
                        <a:pt x="33" y="17"/>
                      </a:lnTo>
                      <a:lnTo>
                        <a:pt x="33" y="17"/>
                      </a:lnTo>
                      <a:lnTo>
                        <a:pt x="35" y="17"/>
                      </a:lnTo>
                      <a:lnTo>
                        <a:pt x="35" y="17"/>
                      </a:lnTo>
                      <a:lnTo>
                        <a:pt x="35" y="17"/>
                      </a:lnTo>
                      <a:lnTo>
                        <a:pt x="37" y="17"/>
                      </a:lnTo>
                      <a:lnTo>
                        <a:pt x="37" y="17"/>
                      </a:lnTo>
                      <a:lnTo>
                        <a:pt x="39" y="17"/>
                      </a:lnTo>
                      <a:lnTo>
                        <a:pt x="39" y="17"/>
                      </a:lnTo>
                      <a:lnTo>
                        <a:pt x="39" y="17"/>
                      </a:lnTo>
                      <a:lnTo>
                        <a:pt x="41" y="17"/>
                      </a:lnTo>
                      <a:lnTo>
                        <a:pt x="41" y="17"/>
                      </a:lnTo>
                      <a:lnTo>
                        <a:pt x="41" y="17"/>
                      </a:lnTo>
                      <a:lnTo>
                        <a:pt x="43" y="17"/>
                      </a:lnTo>
                      <a:lnTo>
                        <a:pt x="43" y="17"/>
                      </a:lnTo>
                      <a:lnTo>
                        <a:pt x="43" y="16"/>
                      </a:lnTo>
                      <a:lnTo>
                        <a:pt x="44" y="16"/>
                      </a:lnTo>
                      <a:lnTo>
                        <a:pt x="44" y="16"/>
                      </a:lnTo>
                      <a:lnTo>
                        <a:pt x="44" y="16"/>
                      </a:lnTo>
                      <a:lnTo>
                        <a:pt x="44" y="16"/>
                      </a:lnTo>
                      <a:lnTo>
                        <a:pt x="44" y="14"/>
                      </a:lnTo>
                      <a:lnTo>
                        <a:pt x="44" y="14"/>
                      </a:lnTo>
                      <a:lnTo>
                        <a:pt x="44" y="14"/>
                      </a:lnTo>
                      <a:lnTo>
                        <a:pt x="44" y="12"/>
                      </a:lnTo>
                      <a:lnTo>
                        <a:pt x="44" y="12"/>
                      </a:lnTo>
                      <a:lnTo>
                        <a:pt x="44" y="12"/>
                      </a:lnTo>
                      <a:lnTo>
                        <a:pt x="46" y="12"/>
                      </a:lnTo>
                      <a:lnTo>
                        <a:pt x="46" y="12"/>
                      </a:lnTo>
                      <a:lnTo>
                        <a:pt x="46" y="12"/>
                      </a:lnTo>
                      <a:lnTo>
                        <a:pt x="46" y="12"/>
                      </a:lnTo>
                      <a:lnTo>
                        <a:pt x="48" y="12"/>
                      </a:lnTo>
                      <a:lnTo>
                        <a:pt x="48" y="12"/>
                      </a:lnTo>
                      <a:lnTo>
                        <a:pt x="48" y="10"/>
                      </a:lnTo>
                      <a:lnTo>
                        <a:pt x="50" y="10"/>
                      </a:lnTo>
                      <a:lnTo>
                        <a:pt x="50" y="10"/>
                      </a:lnTo>
                      <a:lnTo>
                        <a:pt x="50" y="10"/>
                      </a:lnTo>
                      <a:lnTo>
                        <a:pt x="52" y="10"/>
                      </a:lnTo>
                      <a:lnTo>
                        <a:pt x="52" y="12"/>
                      </a:lnTo>
                      <a:lnTo>
                        <a:pt x="52" y="12"/>
                      </a:lnTo>
                      <a:lnTo>
                        <a:pt x="52" y="12"/>
                      </a:lnTo>
                      <a:lnTo>
                        <a:pt x="52" y="10"/>
                      </a:lnTo>
                      <a:lnTo>
                        <a:pt x="54" y="10"/>
                      </a:lnTo>
                      <a:lnTo>
                        <a:pt x="54" y="10"/>
                      </a:lnTo>
                      <a:lnTo>
                        <a:pt x="56" y="10"/>
                      </a:lnTo>
                      <a:lnTo>
                        <a:pt x="56" y="10"/>
                      </a:lnTo>
                      <a:lnTo>
                        <a:pt x="56" y="10"/>
                      </a:lnTo>
                      <a:lnTo>
                        <a:pt x="58" y="10"/>
                      </a:lnTo>
                      <a:lnTo>
                        <a:pt x="58" y="10"/>
                      </a:lnTo>
                      <a:lnTo>
                        <a:pt x="58" y="8"/>
                      </a:lnTo>
                      <a:lnTo>
                        <a:pt x="58" y="8"/>
                      </a:lnTo>
                      <a:lnTo>
                        <a:pt x="58" y="8"/>
                      </a:lnTo>
                      <a:lnTo>
                        <a:pt x="60" y="8"/>
                      </a:lnTo>
                      <a:lnTo>
                        <a:pt x="60" y="6"/>
                      </a:lnTo>
                      <a:lnTo>
                        <a:pt x="60" y="6"/>
                      </a:lnTo>
                      <a:lnTo>
                        <a:pt x="60" y="6"/>
                      </a:lnTo>
                      <a:lnTo>
                        <a:pt x="60" y="8"/>
                      </a:lnTo>
                      <a:lnTo>
                        <a:pt x="62" y="8"/>
                      </a:lnTo>
                      <a:lnTo>
                        <a:pt x="62" y="8"/>
                      </a:lnTo>
                      <a:lnTo>
                        <a:pt x="62" y="8"/>
                      </a:lnTo>
                      <a:lnTo>
                        <a:pt x="62" y="8"/>
                      </a:lnTo>
                      <a:lnTo>
                        <a:pt x="64" y="8"/>
                      </a:lnTo>
                      <a:lnTo>
                        <a:pt x="64" y="8"/>
                      </a:lnTo>
                      <a:lnTo>
                        <a:pt x="66" y="8"/>
                      </a:lnTo>
                      <a:lnTo>
                        <a:pt x="66" y="10"/>
                      </a:lnTo>
                      <a:lnTo>
                        <a:pt x="66" y="10"/>
                      </a:lnTo>
                      <a:lnTo>
                        <a:pt x="66" y="8"/>
                      </a:lnTo>
                      <a:lnTo>
                        <a:pt x="66" y="8"/>
                      </a:lnTo>
                      <a:lnTo>
                        <a:pt x="67" y="8"/>
                      </a:lnTo>
                      <a:lnTo>
                        <a:pt x="67" y="8"/>
                      </a:lnTo>
                      <a:lnTo>
                        <a:pt x="67" y="8"/>
                      </a:lnTo>
                      <a:lnTo>
                        <a:pt x="67" y="8"/>
                      </a:lnTo>
                      <a:lnTo>
                        <a:pt x="67" y="6"/>
                      </a:lnTo>
                      <a:lnTo>
                        <a:pt x="69" y="6"/>
                      </a:lnTo>
                      <a:lnTo>
                        <a:pt x="69" y="6"/>
                      </a:lnTo>
                      <a:lnTo>
                        <a:pt x="71" y="6"/>
                      </a:lnTo>
                      <a:lnTo>
                        <a:pt x="71" y="6"/>
                      </a:lnTo>
                      <a:lnTo>
                        <a:pt x="71" y="6"/>
                      </a:lnTo>
                      <a:lnTo>
                        <a:pt x="71" y="6"/>
                      </a:lnTo>
                      <a:lnTo>
                        <a:pt x="73" y="6"/>
                      </a:lnTo>
                      <a:lnTo>
                        <a:pt x="73" y="4"/>
                      </a:lnTo>
                      <a:lnTo>
                        <a:pt x="73" y="4"/>
                      </a:lnTo>
                      <a:lnTo>
                        <a:pt x="73" y="4"/>
                      </a:lnTo>
                      <a:lnTo>
                        <a:pt x="73" y="4"/>
                      </a:lnTo>
                      <a:lnTo>
                        <a:pt x="73" y="4"/>
                      </a:lnTo>
                      <a:lnTo>
                        <a:pt x="73" y="2"/>
                      </a:lnTo>
                      <a:lnTo>
                        <a:pt x="75" y="2"/>
                      </a:lnTo>
                      <a:lnTo>
                        <a:pt x="75" y="2"/>
                      </a:lnTo>
                      <a:lnTo>
                        <a:pt x="75" y="0"/>
                      </a:lnTo>
                      <a:lnTo>
                        <a:pt x="75" y="0"/>
                      </a:lnTo>
                      <a:lnTo>
                        <a:pt x="77" y="0"/>
                      </a:lnTo>
                      <a:lnTo>
                        <a:pt x="77" y="0"/>
                      </a:lnTo>
                      <a:lnTo>
                        <a:pt x="77" y="0"/>
                      </a:lnTo>
                      <a:lnTo>
                        <a:pt x="77" y="0"/>
                      </a:lnTo>
                      <a:lnTo>
                        <a:pt x="79" y="0"/>
                      </a:lnTo>
                      <a:lnTo>
                        <a:pt x="79" y="0"/>
                      </a:lnTo>
                      <a:lnTo>
                        <a:pt x="79" y="0"/>
                      </a:lnTo>
                      <a:lnTo>
                        <a:pt x="81" y="0"/>
                      </a:lnTo>
                      <a:lnTo>
                        <a:pt x="81" y="0"/>
                      </a:lnTo>
                      <a:lnTo>
                        <a:pt x="81" y="0"/>
                      </a:lnTo>
                      <a:lnTo>
                        <a:pt x="83" y="0"/>
                      </a:lnTo>
                      <a:lnTo>
                        <a:pt x="83" y="0"/>
                      </a:lnTo>
                      <a:lnTo>
                        <a:pt x="83" y="0"/>
                      </a:lnTo>
                      <a:lnTo>
                        <a:pt x="85" y="0"/>
                      </a:lnTo>
                      <a:lnTo>
                        <a:pt x="85" y="0"/>
                      </a:lnTo>
                      <a:lnTo>
                        <a:pt x="85" y="2"/>
                      </a:lnTo>
                      <a:lnTo>
                        <a:pt x="87" y="2"/>
                      </a:lnTo>
                      <a:lnTo>
                        <a:pt x="87" y="2"/>
                      </a:lnTo>
                      <a:lnTo>
                        <a:pt x="87" y="0"/>
                      </a:lnTo>
                      <a:lnTo>
                        <a:pt x="87" y="0"/>
                      </a:lnTo>
                      <a:lnTo>
                        <a:pt x="88" y="0"/>
                      </a:lnTo>
                      <a:lnTo>
                        <a:pt x="88" y="0"/>
                      </a:lnTo>
                      <a:lnTo>
                        <a:pt x="88" y="0"/>
                      </a:lnTo>
                      <a:lnTo>
                        <a:pt x="90" y="0"/>
                      </a:lnTo>
                      <a:lnTo>
                        <a:pt x="90" y="0"/>
                      </a:lnTo>
                      <a:lnTo>
                        <a:pt x="90" y="0"/>
                      </a:lnTo>
                      <a:lnTo>
                        <a:pt x="92" y="0"/>
                      </a:lnTo>
                      <a:lnTo>
                        <a:pt x="92" y="0"/>
                      </a:lnTo>
                      <a:lnTo>
                        <a:pt x="92" y="0"/>
                      </a:lnTo>
                      <a:lnTo>
                        <a:pt x="92" y="0"/>
                      </a:lnTo>
                      <a:lnTo>
                        <a:pt x="92" y="2"/>
                      </a:lnTo>
                      <a:lnTo>
                        <a:pt x="94" y="2"/>
                      </a:lnTo>
                      <a:lnTo>
                        <a:pt x="94" y="2"/>
                      </a:lnTo>
                      <a:lnTo>
                        <a:pt x="94" y="2"/>
                      </a:lnTo>
                      <a:lnTo>
                        <a:pt x="94" y="2"/>
                      </a:lnTo>
                      <a:lnTo>
                        <a:pt x="94" y="4"/>
                      </a:lnTo>
                      <a:lnTo>
                        <a:pt x="94" y="4"/>
                      </a:lnTo>
                      <a:lnTo>
                        <a:pt x="96" y="4"/>
                      </a:lnTo>
                      <a:lnTo>
                        <a:pt x="96" y="4"/>
                      </a:lnTo>
                      <a:lnTo>
                        <a:pt x="96" y="4"/>
                      </a:lnTo>
                      <a:lnTo>
                        <a:pt x="98" y="4"/>
                      </a:lnTo>
                      <a:lnTo>
                        <a:pt x="98" y="4"/>
                      </a:lnTo>
                      <a:lnTo>
                        <a:pt x="98" y="4"/>
                      </a:lnTo>
                      <a:lnTo>
                        <a:pt x="98" y="4"/>
                      </a:lnTo>
                      <a:lnTo>
                        <a:pt x="100" y="4"/>
                      </a:lnTo>
                      <a:lnTo>
                        <a:pt x="100" y="4"/>
                      </a:lnTo>
                      <a:lnTo>
                        <a:pt x="100" y="4"/>
                      </a:lnTo>
                      <a:lnTo>
                        <a:pt x="102" y="4"/>
                      </a:lnTo>
                      <a:lnTo>
                        <a:pt x="102" y="4"/>
                      </a:lnTo>
                      <a:lnTo>
                        <a:pt x="104" y="4"/>
                      </a:lnTo>
                      <a:lnTo>
                        <a:pt x="104"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24" name="Rectangle 1004">
                  <a:extLst>
                    <a:ext uri="{FF2B5EF4-FFF2-40B4-BE49-F238E27FC236}">
                      <a16:creationId xmlns:a16="http://schemas.microsoft.com/office/drawing/2014/main" id="{0B81CBF3-69C5-47E2-8D17-D023C2F0C701}"/>
                    </a:ext>
                  </a:extLst>
                </p:cNvPr>
                <p:cNvSpPr>
                  <a:spLocks noChangeArrowheads="1"/>
                </p:cNvSpPr>
                <p:nvPr/>
              </p:nvSpPr>
              <p:spPr bwMode="auto">
                <a:xfrm>
                  <a:off x="15368728" y="3241676"/>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25" name="Rectangle 1005">
                  <a:extLst>
                    <a:ext uri="{FF2B5EF4-FFF2-40B4-BE49-F238E27FC236}">
                      <a16:creationId xmlns:a16="http://schemas.microsoft.com/office/drawing/2014/main" id="{4366EA3E-18D2-4F44-B907-53AFDB461EA5}"/>
                    </a:ext>
                  </a:extLst>
                </p:cNvPr>
                <p:cNvSpPr>
                  <a:spLocks noChangeArrowheads="1"/>
                </p:cNvSpPr>
                <p:nvPr/>
              </p:nvSpPr>
              <p:spPr bwMode="auto">
                <a:xfrm>
                  <a:off x="15368728" y="3241676"/>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26" name="Freeform 1006">
                  <a:extLst>
                    <a:ext uri="{FF2B5EF4-FFF2-40B4-BE49-F238E27FC236}">
                      <a16:creationId xmlns:a16="http://schemas.microsoft.com/office/drawing/2014/main" id="{07622046-5487-46AA-BDCE-821B2A3FF7FB}"/>
                    </a:ext>
                  </a:extLst>
                </p:cNvPr>
                <p:cNvSpPr>
                  <a:spLocks/>
                </p:cNvSpPr>
                <p:nvPr/>
              </p:nvSpPr>
              <p:spPr bwMode="auto">
                <a:xfrm>
                  <a:off x="15375078" y="3228976"/>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27" name="Freeform 1007">
                  <a:extLst>
                    <a:ext uri="{FF2B5EF4-FFF2-40B4-BE49-F238E27FC236}">
                      <a16:creationId xmlns:a16="http://schemas.microsoft.com/office/drawing/2014/main" id="{C91BE395-CD2D-4E7B-991E-BACE51049B76}"/>
                    </a:ext>
                  </a:extLst>
                </p:cNvPr>
                <p:cNvSpPr>
                  <a:spLocks/>
                </p:cNvSpPr>
                <p:nvPr/>
              </p:nvSpPr>
              <p:spPr bwMode="auto">
                <a:xfrm>
                  <a:off x="15375078" y="3228976"/>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28" name="Freeform 1008">
                  <a:extLst>
                    <a:ext uri="{FF2B5EF4-FFF2-40B4-BE49-F238E27FC236}">
                      <a16:creationId xmlns:a16="http://schemas.microsoft.com/office/drawing/2014/main" id="{636152CA-0570-47BD-96D9-CB845C7A8D10}"/>
                    </a:ext>
                  </a:extLst>
                </p:cNvPr>
                <p:cNvSpPr>
                  <a:spLocks/>
                </p:cNvSpPr>
                <p:nvPr/>
              </p:nvSpPr>
              <p:spPr bwMode="auto">
                <a:xfrm>
                  <a:off x="15348091" y="3216276"/>
                  <a:ext cx="0" cy="3175"/>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nvGrpSpPr>
                <p:cNvPr id="5029" name="Group 1210">
                  <a:extLst>
                    <a:ext uri="{FF2B5EF4-FFF2-40B4-BE49-F238E27FC236}">
                      <a16:creationId xmlns:a16="http://schemas.microsoft.com/office/drawing/2014/main" id="{6BC54FE9-1EB6-442F-9227-A9D813ADD89A}"/>
                    </a:ext>
                  </a:extLst>
                </p:cNvPr>
                <p:cNvGrpSpPr>
                  <a:grpSpLocks/>
                </p:cNvGrpSpPr>
                <p:nvPr/>
              </p:nvGrpSpPr>
              <p:grpSpPr bwMode="auto">
                <a:xfrm>
                  <a:off x="12381053" y="1897063"/>
                  <a:ext cx="3311525" cy="2687638"/>
                  <a:chOff x="9050" y="1195"/>
                  <a:chExt cx="2086" cy="1693"/>
                </a:xfrm>
                <a:solidFill>
                  <a:srgbClr val="919194"/>
                </a:solidFill>
              </p:grpSpPr>
              <p:sp>
                <p:nvSpPr>
                  <p:cNvPr id="6055" name="Freeform 1010">
                    <a:extLst>
                      <a:ext uri="{FF2B5EF4-FFF2-40B4-BE49-F238E27FC236}">
                        <a16:creationId xmlns:a16="http://schemas.microsoft.com/office/drawing/2014/main" id="{5FFEEC8F-257E-4E20-A1FC-1D9EAF7BF51A}"/>
                      </a:ext>
                    </a:extLst>
                  </p:cNvPr>
                  <p:cNvSpPr>
                    <a:spLocks/>
                  </p:cNvSpPr>
                  <p:nvPr/>
                </p:nvSpPr>
                <p:spPr bwMode="auto">
                  <a:xfrm>
                    <a:off x="10919" y="2026"/>
                    <a:ext cx="0" cy="2"/>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56" name="Freeform 1011">
                    <a:extLst>
                      <a:ext uri="{FF2B5EF4-FFF2-40B4-BE49-F238E27FC236}">
                        <a16:creationId xmlns:a16="http://schemas.microsoft.com/office/drawing/2014/main" id="{D5B4F353-2A7A-41C1-AACA-DAC2013928DF}"/>
                      </a:ext>
                    </a:extLst>
                  </p:cNvPr>
                  <p:cNvSpPr>
                    <a:spLocks/>
                  </p:cNvSpPr>
                  <p:nvPr/>
                </p:nvSpPr>
                <p:spPr bwMode="auto">
                  <a:xfrm>
                    <a:off x="10923" y="2028"/>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57" name="Freeform 1012">
                    <a:extLst>
                      <a:ext uri="{FF2B5EF4-FFF2-40B4-BE49-F238E27FC236}">
                        <a16:creationId xmlns:a16="http://schemas.microsoft.com/office/drawing/2014/main" id="{9EC46735-989B-4ED6-888D-1066247B9207}"/>
                      </a:ext>
                    </a:extLst>
                  </p:cNvPr>
                  <p:cNvSpPr>
                    <a:spLocks/>
                  </p:cNvSpPr>
                  <p:nvPr/>
                </p:nvSpPr>
                <p:spPr bwMode="auto">
                  <a:xfrm>
                    <a:off x="10923" y="2028"/>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58" name="Freeform 1013">
                    <a:extLst>
                      <a:ext uri="{FF2B5EF4-FFF2-40B4-BE49-F238E27FC236}">
                        <a16:creationId xmlns:a16="http://schemas.microsoft.com/office/drawing/2014/main" id="{C9FFF63D-AB6B-425C-B921-F1145FC8811D}"/>
                      </a:ext>
                    </a:extLst>
                  </p:cNvPr>
                  <p:cNvSpPr>
                    <a:spLocks/>
                  </p:cNvSpPr>
                  <p:nvPr/>
                </p:nvSpPr>
                <p:spPr bwMode="auto">
                  <a:xfrm>
                    <a:off x="10929" y="203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59" name="Freeform 1014">
                    <a:extLst>
                      <a:ext uri="{FF2B5EF4-FFF2-40B4-BE49-F238E27FC236}">
                        <a16:creationId xmlns:a16="http://schemas.microsoft.com/office/drawing/2014/main" id="{70AD1C3B-93F3-471F-84A3-3105D5188298}"/>
                      </a:ext>
                    </a:extLst>
                  </p:cNvPr>
                  <p:cNvSpPr>
                    <a:spLocks/>
                  </p:cNvSpPr>
                  <p:nvPr/>
                </p:nvSpPr>
                <p:spPr bwMode="auto">
                  <a:xfrm>
                    <a:off x="10929" y="2030"/>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0" name="Freeform 1015">
                    <a:extLst>
                      <a:ext uri="{FF2B5EF4-FFF2-40B4-BE49-F238E27FC236}">
                        <a16:creationId xmlns:a16="http://schemas.microsoft.com/office/drawing/2014/main" id="{661D0532-0235-4CD7-9F04-663499B00554}"/>
                      </a:ext>
                    </a:extLst>
                  </p:cNvPr>
                  <p:cNvSpPr>
                    <a:spLocks/>
                  </p:cNvSpPr>
                  <p:nvPr/>
                </p:nvSpPr>
                <p:spPr bwMode="auto">
                  <a:xfrm>
                    <a:off x="10940" y="2034"/>
                    <a:ext cx="6" cy="2"/>
                  </a:xfrm>
                  <a:custGeom>
                    <a:avLst/>
                    <a:gdLst>
                      <a:gd name="T0" fmla="*/ 6 w 6"/>
                      <a:gd name="T1" fmla="*/ 0 h 2"/>
                      <a:gd name="T2" fmla="*/ 6 w 6"/>
                      <a:gd name="T3" fmla="*/ 2 h 2"/>
                      <a:gd name="T4" fmla="*/ 4 w 6"/>
                      <a:gd name="T5" fmla="*/ 2 h 2"/>
                      <a:gd name="T6" fmla="*/ 4 w 6"/>
                      <a:gd name="T7" fmla="*/ 2 h 2"/>
                      <a:gd name="T8" fmla="*/ 4 w 6"/>
                      <a:gd name="T9" fmla="*/ 2 h 2"/>
                      <a:gd name="T10" fmla="*/ 2 w 6"/>
                      <a:gd name="T11" fmla="*/ 2 h 2"/>
                      <a:gd name="T12" fmla="*/ 2 w 6"/>
                      <a:gd name="T13" fmla="*/ 0 h 2"/>
                      <a:gd name="T14" fmla="*/ 2 w 6"/>
                      <a:gd name="T15" fmla="*/ 0 h 2"/>
                      <a:gd name="T16" fmla="*/ 0 w 6"/>
                      <a:gd name="T17" fmla="*/ 0 h 2"/>
                      <a:gd name="T18" fmla="*/ 0 w 6"/>
                      <a:gd name="T19" fmla="*/ 0 h 2"/>
                      <a:gd name="T20" fmla="*/ 0 w 6"/>
                      <a:gd name="T21" fmla="*/ 0 h 2"/>
                      <a:gd name="T22" fmla="*/ 0 w 6"/>
                      <a:gd name="T23" fmla="*/ 0 h 2"/>
                      <a:gd name="T24" fmla="*/ 2 w 6"/>
                      <a:gd name="T25" fmla="*/ 0 h 2"/>
                      <a:gd name="T26" fmla="*/ 2 w 6"/>
                      <a:gd name="T27" fmla="*/ 0 h 2"/>
                      <a:gd name="T28" fmla="*/ 4 w 6"/>
                      <a:gd name="T29" fmla="*/ 0 h 2"/>
                      <a:gd name="T30" fmla="*/ 4 w 6"/>
                      <a:gd name="T31" fmla="*/ 0 h 2"/>
                      <a:gd name="T32" fmla="*/ 4 w 6"/>
                      <a:gd name="T33" fmla="*/ 0 h 2"/>
                      <a:gd name="T34" fmla="*/ 6 w 6"/>
                      <a:gd name="T35" fmla="*/ 0 h 2"/>
                      <a:gd name="T36" fmla="*/ 6 w 6"/>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6" y="0"/>
                        </a:moveTo>
                        <a:lnTo>
                          <a:pt x="6" y="2"/>
                        </a:lnTo>
                        <a:lnTo>
                          <a:pt x="4" y="2"/>
                        </a:lnTo>
                        <a:lnTo>
                          <a:pt x="4" y="2"/>
                        </a:lnTo>
                        <a:lnTo>
                          <a:pt x="4" y="2"/>
                        </a:lnTo>
                        <a:lnTo>
                          <a:pt x="2" y="2"/>
                        </a:lnTo>
                        <a:lnTo>
                          <a:pt x="2" y="0"/>
                        </a:lnTo>
                        <a:lnTo>
                          <a:pt x="2" y="0"/>
                        </a:lnTo>
                        <a:lnTo>
                          <a:pt x="0" y="0"/>
                        </a:lnTo>
                        <a:lnTo>
                          <a:pt x="0" y="0"/>
                        </a:lnTo>
                        <a:lnTo>
                          <a:pt x="0" y="0"/>
                        </a:lnTo>
                        <a:lnTo>
                          <a:pt x="0" y="0"/>
                        </a:lnTo>
                        <a:lnTo>
                          <a:pt x="2" y="0"/>
                        </a:lnTo>
                        <a:lnTo>
                          <a:pt x="2" y="0"/>
                        </a:lnTo>
                        <a:lnTo>
                          <a:pt x="4" y="0"/>
                        </a:lnTo>
                        <a:lnTo>
                          <a:pt x="4" y="0"/>
                        </a:lnTo>
                        <a:lnTo>
                          <a:pt x="4" y="0"/>
                        </a:lnTo>
                        <a:lnTo>
                          <a:pt x="6"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1" name="Freeform 1016">
                    <a:extLst>
                      <a:ext uri="{FF2B5EF4-FFF2-40B4-BE49-F238E27FC236}">
                        <a16:creationId xmlns:a16="http://schemas.microsoft.com/office/drawing/2014/main" id="{C9849F77-0AD3-40D5-9881-A8F8D1FF87CB}"/>
                      </a:ext>
                    </a:extLst>
                  </p:cNvPr>
                  <p:cNvSpPr>
                    <a:spLocks/>
                  </p:cNvSpPr>
                  <p:nvPr/>
                </p:nvSpPr>
                <p:spPr bwMode="auto">
                  <a:xfrm>
                    <a:off x="10940" y="2034"/>
                    <a:ext cx="6" cy="2"/>
                  </a:xfrm>
                  <a:custGeom>
                    <a:avLst/>
                    <a:gdLst>
                      <a:gd name="T0" fmla="*/ 6 w 6"/>
                      <a:gd name="T1" fmla="*/ 0 h 2"/>
                      <a:gd name="T2" fmla="*/ 6 w 6"/>
                      <a:gd name="T3" fmla="*/ 2 h 2"/>
                      <a:gd name="T4" fmla="*/ 4 w 6"/>
                      <a:gd name="T5" fmla="*/ 2 h 2"/>
                      <a:gd name="T6" fmla="*/ 4 w 6"/>
                      <a:gd name="T7" fmla="*/ 2 h 2"/>
                      <a:gd name="T8" fmla="*/ 4 w 6"/>
                      <a:gd name="T9" fmla="*/ 2 h 2"/>
                      <a:gd name="T10" fmla="*/ 2 w 6"/>
                      <a:gd name="T11" fmla="*/ 2 h 2"/>
                      <a:gd name="T12" fmla="*/ 2 w 6"/>
                      <a:gd name="T13" fmla="*/ 0 h 2"/>
                      <a:gd name="T14" fmla="*/ 2 w 6"/>
                      <a:gd name="T15" fmla="*/ 0 h 2"/>
                      <a:gd name="T16" fmla="*/ 0 w 6"/>
                      <a:gd name="T17" fmla="*/ 0 h 2"/>
                      <a:gd name="T18" fmla="*/ 0 w 6"/>
                      <a:gd name="T19" fmla="*/ 0 h 2"/>
                      <a:gd name="T20" fmla="*/ 0 w 6"/>
                      <a:gd name="T21" fmla="*/ 0 h 2"/>
                      <a:gd name="T22" fmla="*/ 0 w 6"/>
                      <a:gd name="T23" fmla="*/ 0 h 2"/>
                      <a:gd name="T24" fmla="*/ 2 w 6"/>
                      <a:gd name="T25" fmla="*/ 0 h 2"/>
                      <a:gd name="T26" fmla="*/ 2 w 6"/>
                      <a:gd name="T27" fmla="*/ 0 h 2"/>
                      <a:gd name="T28" fmla="*/ 4 w 6"/>
                      <a:gd name="T29" fmla="*/ 0 h 2"/>
                      <a:gd name="T30" fmla="*/ 4 w 6"/>
                      <a:gd name="T31" fmla="*/ 0 h 2"/>
                      <a:gd name="T32" fmla="*/ 4 w 6"/>
                      <a:gd name="T33" fmla="*/ 0 h 2"/>
                      <a:gd name="T34" fmla="*/ 6 w 6"/>
                      <a:gd name="T35" fmla="*/ 0 h 2"/>
                      <a:gd name="T36" fmla="*/ 6 w 6"/>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6" y="0"/>
                        </a:moveTo>
                        <a:lnTo>
                          <a:pt x="6" y="2"/>
                        </a:lnTo>
                        <a:lnTo>
                          <a:pt x="4" y="2"/>
                        </a:lnTo>
                        <a:lnTo>
                          <a:pt x="4" y="2"/>
                        </a:lnTo>
                        <a:lnTo>
                          <a:pt x="4" y="2"/>
                        </a:lnTo>
                        <a:lnTo>
                          <a:pt x="2" y="2"/>
                        </a:lnTo>
                        <a:lnTo>
                          <a:pt x="2" y="0"/>
                        </a:lnTo>
                        <a:lnTo>
                          <a:pt x="2" y="0"/>
                        </a:lnTo>
                        <a:lnTo>
                          <a:pt x="0" y="0"/>
                        </a:lnTo>
                        <a:lnTo>
                          <a:pt x="0" y="0"/>
                        </a:lnTo>
                        <a:lnTo>
                          <a:pt x="0" y="0"/>
                        </a:lnTo>
                        <a:lnTo>
                          <a:pt x="0" y="0"/>
                        </a:lnTo>
                        <a:lnTo>
                          <a:pt x="2" y="0"/>
                        </a:lnTo>
                        <a:lnTo>
                          <a:pt x="2" y="0"/>
                        </a:lnTo>
                        <a:lnTo>
                          <a:pt x="4" y="0"/>
                        </a:lnTo>
                        <a:lnTo>
                          <a:pt x="4" y="0"/>
                        </a:lnTo>
                        <a:lnTo>
                          <a:pt x="4" y="0"/>
                        </a:lnTo>
                        <a:lnTo>
                          <a:pt x="6"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2" name="Freeform 1017">
                    <a:extLst>
                      <a:ext uri="{FF2B5EF4-FFF2-40B4-BE49-F238E27FC236}">
                        <a16:creationId xmlns:a16="http://schemas.microsoft.com/office/drawing/2014/main" id="{4118A28E-54F2-4B77-B458-0F8EA2D24F65}"/>
                      </a:ext>
                    </a:extLst>
                  </p:cNvPr>
                  <p:cNvSpPr>
                    <a:spLocks/>
                  </p:cNvSpPr>
                  <p:nvPr/>
                </p:nvSpPr>
                <p:spPr bwMode="auto">
                  <a:xfrm>
                    <a:off x="10929" y="2026"/>
                    <a:ext cx="5" cy="4"/>
                  </a:xfrm>
                  <a:custGeom>
                    <a:avLst/>
                    <a:gdLst>
                      <a:gd name="T0" fmla="*/ 0 w 5"/>
                      <a:gd name="T1" fmla="*/ 4 h 4"/>
                      <a:gd name="T2" fmla="*/ 0 w 5"/>
                      <a:gd name="T3" fmla="*/ 2 h 4"/>
                      <a:gd name="T4" fmla="*/ 0 w 5"/>
                      <a:gd name="T5" fmla="*/ 2 h 4"/>
                      <a:gd name="T6" fmla="*/ 2 w 5"/>
                      <a:gd name="T7" fmla="*/ 2 h 4"/>
                      <a:gd name="T8" fmla="*/ 2 w 5"/>
                      <a:gd name="T9" fmla="*/ 2 h 4"/>
                      <a:gd name="T10" fmla="*/ 3 w 5"/>
                      <a:gd name="T11" fmla="*/ 2 h 4"/>
                      <a:gd name="T12" fmla="*/ 3 w 5"/>
                      <a:gd name="T13" fmla="*/ 0 h 4"/>
                      <a:gd name="T14" fmla="*/ 3 w 5"/>
                      <a:gd name="T15" fmla="*/ 0 h 4"/>
                      <a:gd name="T16" fmla="*/ 3 w 5"/>
                      <a:gd name="T17" fmla="*/ 2 h 4"/>
                      <a:gd name="T18" fmla="*/ 3 w 5"/>
                      <a:gd name="T19" fmla="*/ 2 h 4"/>
                      <a:gd name="T20" fmla="*/ 5 w 5"/>
                      <a:gd name="T21" fmla="*/ 2 h 4"/>
                      <a:gd name="T22" fmla="*/ 5 w 5"/>
                      <a:gd name="T23" fmla="*/ 2 h 4"/>
                      <a:gd name="T24" fmla="*/ 3 w 5"/>
                      <a:gd name="T25" fmla="*/ 2 h 4"/>
                      <a:gd name="T26" fmla="*/ 3 w 5"/>
                      <a:gd name="T27" fmla="*/ 4 h 4"/>
                      <a:gd name="T28" fmla="*/ 3 w 5"/>
                      <a:gd name="T29" fmla="*/ 4 h 4"/>
                      <a:gd name="T30" fmla="*/ 3 w 5"/>
                      <a:gd name="T31" fmla="*/ 4 h 4"/>
                      <a:gd name="T32" fmla="*/ 2 w 5"/>
                      <a:gd name="T33" fmla="*/ 4 h 4"/>
                      <a:gd name="T34" fmla="*/ 2 w 5"/>
                      <a:gd name="T35" fmla="*/ 4 h 4"/>
                      <a:gd name="T36" fmla="*/ 0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0" y="4"/>
                        </a:moveTo>
                        <a:lnTo>
                          <a:pt x="0" y="2"/>
                        </a:lnTo>
                        <a:lnTo>
                          <a:pt x="0" y="2"/>
                        </a:lnTo>
                        <a:lnTo>
                          <a:pt x="2" y="2"/>
                        </a:lnTo>
                        <a:lnTo>
                          <a:pt x="2" y="2"/>
                        </a:lnTo>
                        <a:lnTo>
                          <a:pt x="3" y="2"/>
                        </a:lnTo>
                        <a:lnTo>
                          <a:pt x="3" y="0"/>
                        </a:lnTo>
                        <a:lnTo>
                          <a:pt x="3" y="0"/>
                        </a:lnTo>
                        <a:lnTo>
                          <a:pt x="3" y="2"/>
                        </a:lnTo>
                        <a:lnTo>
                          <a:pt x="3" y="2"/>
                        </a:lnTo>
                        <a:lnTo>
                          <a:pt x="5" y="2"/>
                        </a:lnTo>
                        <a:lnTo>
                          <a:pt x="5" y="2"/>
                        </a:lnTo>
                        <a:lnTo>
                          <a:pt x="3" y="2"/>
                        </a:lnTo>
                        <a:lnTo>
                          <a:pt x="3" y="4"/>
                        </a:lnTo>
                        <a:lnTo>
                          <a:pt x="3" y="4"/>
                        </a:lnTo>
                        <a:lnTo>
                          <a:pt x="3" y="4"/>
                        </a:lnTo>
                        <a:lnTo>
                          <a:pt x="2" y="4"/>
                        </a:lnTo>
                        <a:lnTo>
                          <a:pt x="2" y="4"/>
                        </a:lnTo>
                        <a:lnTo>
                          <a:pt x="0"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3" name="Freeform 1018">
                    <a:extLst>
                      <a:ext uri="{FF2B5EF4-FFF2-40B4-BE49-F238E27FC236}">
                        <a16:creationId xmlns:a16="http://schemas.microsoft.com/office/drawing/2014/main" id="{682559A8-2C27-465F-B37F-CA6D4A0CFAA3}"/>
                      </a:ext>
                    </a:extLst>
                  </p:cNvPr>
                  <p:cNvSpPr>
                    <a:spLocks/>
                  </p:cNvSpPr>
                  <p:nvPr/>
                </p:nvSpPr>
                <p:spPr bwMode="auto">
                  <a:xfrm>
                    <a:off x="10929" y="2026"/>
                    <a:ext cx="5" cy="4"/>
                  </a:xfrm>
                  <a:custGeom>
                    <a:avLst/>
                    <a:gdLst>
                      <a:gd name="T0" fmla="*/ 0 w 5"/>
                      <a:gd name="T1" fmla="*/ 4 h 4"/>
                      <a:gd name="T2" fmla="*/ 0 w 5"/>
                      <a:gd name="T3" fmla="*/ 2 h 4"/>
                      <a:gd name="T4" fmla="*/ 0 w 5"/>
                      <a:gd name="T5" fmla="*/ 2 h 4"/>
                      <a:gd name="T6" fmla="*/ 2 w 5"/>
                      <a:gd name="T7" fmla="*/ 2 h 4"/>
                      <a:gd name="T8" fmla="*/ 2 w 5"/>
                      <a:gd name="T9" fmla="*/ 2 h 4"/>
                      <a:gd name="T10" fmla="*/ 3 w 5"/>
                      <a:gd name="T11" fmla="*/ 2 h 4"/>
                      <a:gd name="T12" fmla="*/ 3 w 5"/>
                      <a:gd name="T13" fmla="*/ 0 h 4"/>
                      <a:gd name="T14" fmla="*/ 3 w 5"/>
                      <a:gd name="T15" fmla="*/ 0 h 4"/>
                      <a:gd name="T16" fmla="*/ 3 w 5"/>
                      <a:gd name="T17" fmla="*/ 2 h 4"/>
                      <a:gd name="T18" fmla="*/ 3 w 5"/>
                      <a:gd name="T19" fmla="*/ 2 h 4"/>
                      <a:gd name="T20" fmla="*/ 5 w 5"/>
                      <a:gd name="T21" fmla="*/ 2 h 4"/>
                      <a:gd name="T22" fmla="*/ 5 w 5"/>
                      <a:gd name="T23" fmla="*/ 2 h 4"/>
                      <a:gd name="T24" fmla="*/ 3 w 5"/>
                      <a:gd name="T25" fmla="*/ 2 h 4"/>
                      <a:gd name="T26" fmla="*/ 3 w 5"/>
                      <a:gd name="T27" fmla="*/ 4 h 4"/>
                      <a:gd name="T28" fmla="*/ 3 w 5"/>
                      <a:gd name="T29" fmla="*/ 4 h 4"/>
                      <a:gd name="T30" fmla="*/ 3 w 5"/>
                      <a:gd name="T31" fmla="*/ 4 h 4"/>
                      <a:gd name="T32" fmla="*/ 2 w 5"/>
                      <a:gd name="T33" fmla="*/ 4 h 4"/>
                      <a:gd name="T34" fmla="*/ 2 w 5"/>
                      <a:gd name="T35" fmla="*/ 4 h 4"/>
                      <a:gd name="T36" fmla="*/ 0 w 5"/>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4">
                        <a:moveTo>
                          <a:pt x="0" y="4"/>
                        </a:moveTo>
                        <a:lnTo>
                          <a:pt x="0" y="2"/>
                        </a:lnTo>
                        <a:lnTo>
                          <a:pt x="0" y="2"/>
                        </a:lnTo>
                        <a:lnTo>
                          <a:pt x="2" y="2"/>
                        </a:lnTo>
                        <a:lnTo>
                          <a:pt x="2" y="2"/>
                        </a:lnTo>
                        <a:lnTo>
                          <a:pt x="3" y="2"/>
                        </a:lnTo>
                        <a:lnTo>
                          <a:pt x="3" y="0"/>
                        </a:lnTo>
                        <a:lnTo>
                          <a:pt x="3" y="0"/>
                        </a:lnTo>
                        <a:lnTo>
                          <a:pt x="3" y="2"/>
                        </a:lnTo>
                        <a:lnTo>
                          <a:pt x="3" y="2"/>
                        </a:lnTo>
                        <a:lnTo>
                          <a:pt x="5" y="2"/>
                        </a:lnTo>
                        <a:lnTo>
                          <a:pt x="5" y="2"/>
                        </a:lnTo>
                        <a:lnTo>
                          <a:pt x="3" y="2"/>
                        </a:lnTo>
                        <a:lnTo>
                          <a:pt x="3" y="4"/>
                        </a:lnTo>
                        <a:lnTo>
                          <a:pt x="3" y="4"/>
                        </a:lnTo>
                        <a:lnTo>
                          <a:pt x="3" y="4"/>
                        </a:lnTo>
                        <a:lnTo>
                          <a:pt x="2" y="4"/>
                        </a:lnTo>
                        <a:lnTo>
                          <a:pt x="2" y="4"/>
                        </a:lnTo>
                        <a:lnTo>
                          <a:pt x="0"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4" name="Freeform 1019">
                    <a:extLst>
                      <a:ext uri="{FF2B5EF4-FFF2-40B4-BE49-F238E27FC236}">
                        <a16:creationId xmlns:a16="http://schemas.microsoft.com/office/drawing/2014/main" id="{EED2818D-EAB2-4197-A4CC-5E9467624800}"/>
                      </a:ext>
                    </a:extLst>
                  </p:cNvPr>
                  <p:cNvSpPr>
                    <a:spLocks/>
                  </p:cNvSpPr>
                  <p:nvPr/>
                </p:nvSpPr>
                <p:spPr bwMode="auto">
                  <a:xfrm>
                    <a:off x="10885" y="1957"/>
                    <a:ext cx="103" cy="85"/>
                  </a:xfrm>
                  <a:custGeom>
                    <a:avLst/>
                    <a:gdLst>
                      <a:gd name="T0" fmla="*/ 59 w 103"/>
                      <a:gd name="T1" fmla="*/ 2 h 85"/>
                      <a:gd name="T2" fmla="*/ 65 w 103"/>
                      <a:gd name="T3" fmla="*/ 10 h 85"/>
                      <a:gd name="T4" fmla="*/ 72 w 103"/>
                      <a:gd name="T5" fmla="*/ 14 h 85"/>
                      <a:gd name="T6" fmla="*/ 80 w 103"/>
                      <a:gd name="T7" fmla="*/ 16 h 85"/>
                      <a:gd name="T8" fmla="*/ 88 w 103"/>
                      <a:gd name="T9" fmla="*/ 14 h 85"/>
                      <a:gd name="T10" fmla="*/ 93 w 103"/>
                      <a:gd name="T11" fmla="*/ 16 h 85"/>
                      <a:gd name="T12" fmla="*/ 97 w 103"/>
                      <a:gd name="T13" fmla="*/ 21 h 85"/>
                      <a:gd name="T14" fmla="*/ 99 w 103"/>
                      <a:gd name="T15" fmla="*/ 25 h 85"/>
                      <a:gd name="T16" fmla="*/ 99 w 103"/>
                      <a:gd name="T17" fmla="*/ 27 h 85"/>
                      <a:gd name="T18" fmla="*/ 95 w 103"/>
                      <a:gd name="T19" fmla="*/ 35 h 85"/>
                      <a:gd name="T20" fmla="*/ 88 w 103"/>
                      <a:gd name="T21" fmla="*/ 29 h 85"/>
                      <a:gd name="T22" fmla="*/ 80 w 103"/>
                      <a:gd name="T23" fmla="*/ 29 h 85"/>
                      <a:gd name="T24" fmla="*/ 74 w 103"/>
                      <a:gd name="T25" fmla="*/ 29 h 85"/>
                      <a:gd name="T26" fmla="*/ 65 w 103"/>
                      <a:gd name="T27" fmla="*/ 27 h 85"/>
                      <a:gd name="T28" fmla="*/ 57 w 103"/>
                      <a:gd name="T29" fmla="*/ 27 h 85"/>
                      <a:gd name="T30" fmla="*/ 49 w 103"/>
                      <a:gd name="T31" fmla="*/ 31 h 85"/>
                      <a:gd name="T32" fmla="*/ 44 w 103"/>
                      <a:gd name="T33" fmla="*/ 27 h 85"/>
                      <a:gd name="T34" fmla="*/ 40 w 103"/>
                      <a:gd name="T35" fmla="*/ 35 h 85"/>
                      <a:gd name="T36" fmla="*/ 44 w 103"/>
                      <a:gd name="T37" fmla="*/ 39 h 85"/>
                      <a:gd name="T38" fmla="*/ 47 w 103"/>
                      <a:gd name="T39" fmla="*/ 46 h 85"/>
                      <a:gd name="T40" fmla="*/ 53 w 103"/>
                      <a:gd name="T41" fmla="*/ 52 h 85"/>
                      <a:gd name="T42" fmla="*/ 59 w 103"/>
                      <a:gd name="T43" fmla="*/ 58 h 85"/>
                      <a:gd name="T44" fmla="*/ 67 w 103"/>
                      <a:gd name="T45" fmla="*/ 64 h 85"/>
                      <a:gd name="T46" fmla="*/ 70 w 103"/>
                      <a:gd name="T47" fmla="*/ 69 h 85"/>
                      <a:gd name="T48" fmla="*/ 72 w 103"/>
                      <a:gd name="T49" fmla="*/ 75 h 85"/>
                      <a:gd name="T50" fmla="*/ 80 w 103"/>
                      <a:gd name="T51" fmla="*/ 77 h 85"/>
                      <a:gd name="T52" fmla="*/ 86 w 103"/>
                      <a:gd name="T53" fmla="*/ 83 h 85"/>
                      <a:gd name="T54" fmla="*/ 84 w 103"/>
                      <a:gd name="T55" fmla="*/ 83 h 85"/>
                      <a:gd name="T56" fmla="*/ 76 w 103"/>
                      <a:gd name="T57" fmla="*/ 79 h 85"/>
                      <a:gd name="T58" fmla="*/ 67 w 103"/>
                      <a:gd name="T59" fmla="*/ 77 h 85"/>
                      <a:gd name="T60" fmla="*/ 65 w 103"/>
                      <a:gd name="T61" fmla="*/ 73 h 85"/>
                      <a:gd name="T62" fmla="*/ 57 w 103"/>
                      <a:gd name="T63" fmla="*/ 75 h 85"/>
                      <a:gd name="T64" fmla="*/ 61 w 103"/>
                      <a:gd name="T65" fmla="*/ 73 h 85"/>
                      <a:gd name="T66" fmla="*/ 55 w 103"/>
                      <a:gd name="T67" fmla="*/ 71 h 85"/>
                      <a:gd name="T68" fmla="*/ 51 w 103"/>
                      <a:gd name="T69" fmla="*/ 66 h 85"/>
                      <a:gd name="T70" fmla="*/ 44 w 103"/>
                      <a:gd name="T71" fmla="*/ 64 h 85"/>
                      <a:gd name="T72" fmla="*/ 38 w 103"/>
                      <a:gd name="T73" fmla="*/ 60 h 85"/>
                      <a:gd name="T74" fmla="*/ 34 w 103"/>
                      <a:gd name="T75" fmla="*/ 54 h 85"/>
                      <a:gd name="T76" fmla="*/ 34 w 103"/>
                      <a:gd name="T77" fmla="*/ 58 h 85"/>
                      <a:gd name="T78" fmla="*/ 26 w 103"/>
                      <a:gd name="T79" fmla="*/ 54 h 85"/>
                      <a:gd name="T80" fmla="*/ 23 w 103"/>
                      <a:gd name="T81" fmla="*/ 46 h 85"/>
                      <a:gd name="T82" fmla="*/ 23 w 103"/>
                      <a:gd name="T83" fmla="*/ 43 h 85"/>
                      <a:gd name="T84" fmla="*/ 23 w 103"/>
                      <a:gd name="T85" fmla="*/ 39 h 85"/>
                      <a:gd name="T86" fmla="*/ 21 w 103"/>
                      <a:gd name="T87" fmla="*/ 33 h 85"/>
                      <a:gd name="T88" fmla="*/ 21 w 103"/>
                      <a:gd name="T89" fmla="*/ 39 h 85"/>
                      <a:gd name="T90" fmla="*/ 17 w 103"/>
                      <a:gd name="T91" fmla="*/ 43 h 85"/>
                      <a:gd name="T92" fmla="*/ 13 w 103"/>
                      <a:gd name="T93" fmla="*/ 37 h 85"/>
                      <a:gd name="T94" fmla="*/ 15 w 103"/>
                      <a:gd name="T95" fmla="*/ 33 h 85"/>
                      <a:gd name="T96" fmla="*/ 9 w 103"/>
                      <a:gd name="T97" fmla="*/ 35 h 85"/>
                      <a:gd name="T98" fmla="*/ 3 w 103"/>
                      <a:gd name="T99" fmla="*/ 33 h 85"/>
                      <a:gd name="T100" fmla="*/ 2 w 103"/>
                      <a:gd name="T101" fmla="*/ 25 h 85"/>
                      <a:gd name="T102" fmla="*/ 3 w 103"/>
                      <a:gd name="T103" fmla="*/ 21 h 85"/>
                      <a:gd name="T104" fmla="*/ 11 w 103"/>
                      <a:gd name="T105" fmla="*/ 21 h 85"/>
                      <a:gd name="T106" fmla="*/ 17 w 103"/>
                      <a:gd name="T107" fmla="*/ 18 h 85"/>
                      <a:gd name="T108" fmla="*/ 25 w 103"/>
                      <a:gd name="T109" fmla="*/ 21 h 85"/>
                      <a:gd name="T110" fmla="*/ 30 w 103"/>
                      <a:gd name="T111" fmla="*/ 21 h 85"/>
                      <a:gd name="T112" fmla="*/ 32 w 103"/>
                      <a:gd name="T113" fmla="*/ 18 h 85"/>
                      <a:gd name="T114" fmla="*/ 38 w 103"/>
                      <a:gd name="T115" fmla="*/ 12 h 85"/>
                      <a:gd name="T116" fmla="*/ 40 w 103"/>
                      <a:gd name="T117" fmla="*/ 6 h 85"/>
                      <a:gd name="T118" fmla="*/ 47 w 103"/>
                      <a:gd name="T119"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85">
                        <a:moveTo>
                          <a:pt x="51" y="0"/>
                        </a:moveTo>
                        <a:lnTo>
                          <a:pt x="51" y="0"/>
                        </a:lnTo>
                        <a:lnTo>
                          <a:pt x="53" y="0"/>
                        </a:lnTo>
                        <a:lnTo>
                          <a:pt x="53" y="0"/>
                        </a:lnTo>
                        <a:lnTo>
                          <a:pt x="53" y="0"/>
                        </a:lnTo>
                        <a:lnTo>
                          <a:pt x="53" y="2"/>
                        </a:lnTo>
                        <a:lnTo>
                          <a:pt x="55" y="2"/>
                        </a:lnTo>
                        <a:lnTo>
                          <a:pt x="55" y="2"/>
                        </a:lnTo>
                        <a:lnTo>
                          <a:pt x="55" y="2"/>
                        </a:lnTo>
                        <a:lnTo>
                          <a:pt x="55" y="2"/>
                        </a:lnTo>
                        <a:lnTo>
                          <a:pt x="55" y="2"/>
                        </a:lnTo>
                        <a:lnTo>
                          <a:pt x="57" y="2"/>
                        </a:lnTo>
                        <a:lnTo>
                          <a:pt x="57" y="2"/>
                        </a:lnTo>
                        <a:lnTo>
                          <a:pt x="59" y="2"/>
                        </a:lnTo>
                        <a:lnTo>
                          <a:pt x="59" y="2"/>
                        </a:lnTo>
                        <a:lnTo>
                          <a:pt x="59" y="4"/>
                        </a:lnTo>
                        <a:lnTo>
                          <a:pt x="59" y="4"/>
                        </a:lnTo>
                        <a:lnTo>
                          <a:pt x="59" y="4"/>
                        </a:lnTo>
                        <a:lnTo>
                          <a:pt x="59" y="6"/>
                        </a:lnTo>
                        <a:lnTo>
                          <a:pt x="61" y="6"/>
                        </a:lnTo>
                        <a:lnTo>
                          <a:pt x="61" y="6"/>
                        </a:lnTo>
                        <a:lnTo>
                          <a:pt x="61" y="6"/>
                        </a:lnTo>
                        <a:lnTo>
                          <a:pt x="61" y="6"/>
                        </a:lnTo>
                        <a:lnTo>
                          <a:pt x="63" y="6"/>
                        </a:lnTo>
                        <a:lnTo>
                          <a:pt x="63" y="8"/>
                        </a:lnTo>
                        <a:lnTo>
                          <a:pt x="63" y="8"/>
                        </a:lnTo>
                        <a:lnTo>
                          <a:pt x="65" y="8"/>
                        </a:lnTo>
                        <a:lnTo>
                          <a:pt x="65" y="8"/>
                        </a:lnTo>
                        <a:lnTo>
                          <a:pt x="65" y="8"/>
                        </a:lnTo>
                        <a:lnTo>
                          <a:pt x="65" y="10"/>
                        </a:lnTo>
                        <a:lnTo>
                          <a:pt x="65" y="10"/>
                        </a:lnTo>
                        <a:lnTo>
                          <a:pt x="65" y="10"/>
                        </a:lnTo>
                        <a:lnTo>
                          <a:pt x="67" y="10"/>
                        </a:lnTo>
                        <a:lnTo>
                          <a:pt x="67" y="10"/>
                        </a:lnTo>
                        <a:lnTo>
                          <a:pt x="67" y="10"/>
                        </a:lnTo>
                        <a:lnTo>
                          <a:pt x="67" y="10"/>
                        </a:lnTo>
                        <a:lnTo>
                          <a:pt x="67" y="12"/>
                        </a:lnTo>
                        <a:lnTo>
                          <a:pt x="69" y="12"/>
                        </a:lnTo>
                        <a:lnTo>
                          <a:pt x="69" y="12"/>
                        </a:lnTo>
                        <a:lnTo>
                          <a:pt x="70" y="12"/>
                        </a:lnTo>
                        <a:lnTo>
                          <a:pt x="70" y="12"/>
                        </a:lnTo>
                        <a:lnTo>
                          <a:pt x="70" y="12"/>
                        </a:lnTo>
                        <a:lnTo>
                          <a:pt x="70" y="12"/>
                        </a:lnTo>
                        <a:lnTo>
                          <a:pt x="72" y="12"/>
                        </a:lnTo>
                        <a:lnTo>
                          <a:pt x="72" y="14"/>
                        </a:lnTo>
                        <a:lnTo>
                          <a:pt x="72" y="14"/>
                        </a:lnTo>
                        <a:lnTo>
                          <a:pt x="72" y="14"/>
                        </a:lnTo>
                        <a:lnTo>
                          <a:pt x="74" y="14"/>
                        </a:lnTo>
                        <a:lnTo>
                          <a:pt x="74" y="14"/>
                        </a:lnTo>
                        <a:lnTo>
                          <a:pt x="74" y="14"/>
                        </a:lnTo>
                        <a:lnTo>
                          <a:pt x="74" y="16"/>
                        </a:lnTo>
                        <a:lnTo>
                          <a:pt x="76" y="16"/>
                        </a:lnTo>
                        <a:lnTo>
                          <a:pt x="76" y="16"/>
                        </a:lnTo>
                        <a:lnTo>
                          <a:pt x="76" y="16"/>
                        </a:lnTo>
                        <a:lnTo>
                          <a:pt x="78" y="16"/>
                        </a:lnTo>
                        <a:lnTo>
                          <a:pt x="78" y="16"/>
                        </a:lnTo>
                        <a:lnTo>
                          <a:pt x="80" y="16"/>
                        </a:lnTo>
                        <a:lnTo>
                          <a:pt x="80" y="16"/>
                        </a:lnTo>
                        <a:lnTo>
                          <a:pt x="80" y="16"/>
                        </a:lnTo>
                        <a:lnTo>
                          <a:pt x="80" y="16"/>
                        </a:lnTo>
                        <a:lnTo>
                          <a:pt x="80" y="16"/>
                        </a:lnTo>
                        <a:lnTo>
                          <a:pt x="82" y="16"/>
                        </a:lnTo>
                        <a:lnTo>
                          <a:pt x="82" y="16"/>
                        </a:lnTo>
                        <a:lnTo>
                          <a:pt x="82" y="16"/>
                        </a:lnTo>
                        <a:lnTo>
                          <a:pt x="82" y="16"/>
                        </a:lnTo>
                        <a:lnTo>
                          <a:pt x="84" y="16"/>
                        </a:lnTo>
                        <a:lnTo>
                          <a:pt x="84" y="16"/>
                        </a:lnTo>
                        <a:lnTo>
                          <a:pt x="86" y="16"/>
                        </a:lnTo>
                        <a:lnTo>
                          <a:pt x="86" y="16"/>
                        </a:lnTo>
                        <a:lnTo>
                          <a:pt x="86" y="16"/>
                        </a:lnTo>
                        <a:lnTo>
                          <a:pt x="86" y="16"/>
                        </a:lnTo>
                        <a:lnTo>
                          <a:pt x="88" y="16"/>
                        </a:lnTo>
                        <a:lnTo>
                          <a:pt x="88" y="16"/>
                        </a:lnTo>
                        <a:lnTo>
                          <a:pt x="88" y="16"/>
                        </a:lnTo>
                        <a:lnTo>
                          <a:pt x="88" y="14"/>
                        </a:lnTo>
                        <a:lnTo>
                          <a:pt x="90" y="14"/>
                        </a:lnTo>
                        <a:lnTo>
                          <a:pt x="90" y="14"/>
                        </a:lnTo>
                        <a:lnTo>
                          <a:pt x="90" y="14"/>
                        </a:lnTo>
                        <a:lnTo>
                          <a:pt x="90" y="12"/>
                        </a:lnTo>
                        <a:lnTo>
                          <a:pt x="91" y="12"/>
                        </a:lnTo>
                        <a:lnTo>
                          <a:pt x="91" y="12"/>
                        </a:lnTo>
                        <a:lnTo>
                          <a:pt x="91" y="14"/>
                        </a:lnTo>
                        <a:lnTo>
                          <a:pt x="91" y="14"/>
                        </a:lnTo>
                        <a:lnTo>
                          <a:pt x="93" y="14"/>
                        </a:lnTo>
                        <a:lnTo>
                          <a:pt x="93" y="12"/>
                        </a:lnTo>
                        <a:lnTo>
                          <a:pt x="93" y="12"/>
                        </a:lnTo>
                        <a:lnTo>
                          <a:pt x="93" y="14"/>
                        </a:lnTo>
                        <a:lnTo>
                          <a:pt x="93" y="14"/>
                        </a:lnTo>
                        <a:lnTo>
                          <a:pt x="93" y="14"/>
                        </a:lnTo>
                        <a:lnTo>
                          <a:pt x="93" y="16"/>
                        </a:lnTo>
                        <a:lnTo>
                          <a:pt x="93" y="16"/>
                        </a:lnTo>
                        <a:lnTo>
                          <a:pt x="93" y="16"/>
                        </a:lnTo>
                        <a:lnTo>
                          <a:pt x="93" y="16"/>
                        </a:lnTo>
                        <a:lnTo>
                          <a:pt x="95" y="16"/>
                        </a:lnTo>
                        <a:lnTo>
                          <a:pt x="95" y="18"/>
                        </a:lnTo>
                        <a:lnTo>
                          <a:pt x="95" y="18"/>
                        </a:lnTo>
                        <a:lnTo>
                          <a:pt x="95" y="18"/>
                        </a:lnTo>
                        <a:lnTo>
                          <a:pt x="93" y="18"/>
                        </a:lnTo>
                        <a:lnTo>
                          <a:pt x="93" y="20"/>
                        </a:lnTo>
                        <a:lnTo>
                          <a:pt x="93" y="20"/>
                        </a:lnTo>
                        <a:lnTo>
                          <a:pt x="95" y="20"/>
                        </a:lnTo>
                        <a:lnTo>
                          <a:pt x="95" y="20"/>
                        </a:lnTo>
                        <a:lnTo>
                          <a:pt x="97" y="20"/>
                        </a:lnTo>
                        <a:lnTo>
                          <a:pt x="97" y="20"/>
                        </a:lnTo>
                        <a:lnTo>
                          <a:pt x="97" y="21"/>
                        </a:lnTo>
                        <a:lnTo>
                          <a:pt x="97" y="21"/>
                        </a:lnTo>
                        <a:lnTo>
                          <a:pt x="95" y="21"/>
                        </a:lnTo>
                        <a:lnTo>
                          <a:pt x="95" y="21"/>
                        </a:lnTo>
                        <a:lnTo>
                          <a:pt x="95" y="23"/>
                        </a:lnTo>
                        <a:lnTo>
                          <a:pt x="95" y="23"/>
                        </a:lnTo>
                        <a:lnTo>
                          <a:pt x="95" y="25"/>
                        </a:lnTo>
                        <a:lnTo>
                          <a:pt x="97" y="25"/>
                        </a:lnTo>
                        <a:lnTo>
                          <a:pt x="97" y="25"/>
                        </a:lnTo>
                        <a:lnTo>
                          <a:pt x="97" y="25"/>
                        </a:lnTo>
                        <a:lnTo>
                          <a:pt x="97" y="25"/>
                        </a:lnTo>
                        <a:lnTo>
                          <a:pt x="99" y="25"/>
                        </a:lnTo>
                        <a:lnTo>
                          <a:pt x="99" y="25"/>
                        </a:lnTo>
                        <a:lnTo>
                          <a:pt x="99" y="25"/>
                        </a:lnTo>
                        <a:lnTo>
                          <a:pt x="99" y="25"/>
                        </a:lnTo>
                        <a:lnTo>
                          <a:pt x="99" y="25"/>
                        </a:lnTo>
                        <a:lnTo>
                          <a:pt x="99" y="25"/>
                        </a:lnTo>
                        <a:lnTo>
                          <a:pt x="101" y="25"/>
                        </a:lnTo>
                        <a:lnTo>
                          <a:pt x="101" y="25"/>
                        </a:lnTo>
                        <a:lnTo>
                          <a:pt x="103" y="25"/>
                        </a:lnTo>
                        <a:lnTo>
                          <a:pt x="103" y="25"/>
                        </a:lnTo>
                        <a:lnTo>
                          <a:pt x="103" y="27"/>
                        </a:lnTo>
                        <a:lnTo>
                          <a:pt x="103" y="27"/>
                        </a:lnTo>
                        <a:lnTo>
                          <a:pt x="103" y="27"/>
                        </a:lnTo>
                        <a:lnTo>
                          <a:pt x="101" y="27"/>
                        </a:lnTo>
                        <a:lnTo>
                          <a:pt x="101" y="27"/>
                        </a:lnTo>
                        <a:lnTo>
                          <a:pt x="101" y="27"/>
                        </a:lnTo>
                        <a:lnTo>
                          <a:pt x="101" y="27"/>
                        </a:lnTo>
                        <a:lnTo>
                          <a:pt x="99" y="27"/>
                        </a:lnTo>
                        <a:lnTo>
                          <a:pt x="99" y="27"/>
                        </a:lnTo>
                        <a:lnTo>
                          <a:pt x="99" y="27"/>
                        </a:lnTo>
                        <a:lnTo>
                          <a:pt x="99" y="29"/>
                        </a:lnTo>
                        <a:lnTo>
                          <a:pt x="97" y="29"/>
                        </a:lnTo>
                        <a:lnTo>
                          <a:pt x="97" y="29"/>
                        </a:lnTo>
                        <a:lnTo>
                          <a:pt x="97" y="29"/>
                        </a:lnTo>
                        <a:lnTo>
                          <a:pt x="97" y="31"/>
                        </a:lnTo>
                        <a:lnTo>
                          <a:pt x="97" y="31"/>
                        </a:lnTo>
                        <a:lnTo>
                          <a:pt x="97" y="33"/>
                        </a:lnTo>
                        <a:lnTo>
                          <a:pt x="97" y="33"/>
                        </a:lnTo>
                        <a:lnTo>
                          <a:pt x="97" y="33"/>
                        </a:lnTo>
                        <a:lnTo>
                          <a:pt x="97" y="33"/>
                        </a:lnTo>
                        <a:lnTo>
                          <a:pt x="97" y="33"/>
                        </a:lnTo>
                        <a:lnTo>
                          <a:pt x="95" y="33"/>
                        </a:lnTo>
                        <a:lnTo>
                          <a:pt x="95" y="35"/>
                        </a:lnTo>
                        <a:lnTo>
                          <a:pt x="95" y="35"/>
                        </a:lnTo>
                        <a:lnTo>
                          <a:pt x="95" y="35"/>
                        </a:lnTo>
                        <a:lnTo>
                          <a:pt x="93" y="35"/>
                        </a:lnTo>
                        <a:lnTo>
                          <a:pt x="93" y="35"/>
                        </a:lnTo>
                        <a:lnTo>
                          <a:pt x="93" y="35"/>
                        </a:lnTo>
                        <a:lnTo>
                          <a:pt x="93" y="35"/>
                        </a:lnTo>
                        <a:lnTo>
                          <a:pt x="91" y="35"/>
                        </a:lnTo>
                        <a:lnTo>
                          <a:pt x="91" y="33"/>
                        </a:lnTo>
                        <a:lnTo>
                          <a:pt x="91" y="33"/>
                        </a:lnTo>
                        <a:lnTo>
                          <a:pt x="91" y="31"/>
                        </a:lnTo>
                        <a:lnTo>
                          <a:pt x="91" y="31"/>
                        </a:lnTo>
                        <a:lnTo>
                          <a:pt x="91" y="31"/>
                        </a:lnTo>
                        <a:lnTo>
                          <a:pt x="91" y="31"/>
                        </a:lnTo>
                        <a:lnTo>
                          <a:pt x="90" y="31"/>
                        </a:lnTo>
                        <a:lnTo>
                          <a:pt x="90" y="29"/>
                        </a:lnTo>
                        <a:lnTo>
                          <a:pt x="90" y="29"/>
                        </a:lnTo>
                        <a:lnTo>
                          <a:pt x="88" y="29"/>
                        </a:lnTo>
                        <a:lnTo>
                          <a:pt x="88" y="29"/>
                        </a:lnTo>
                        <a:lnTo>
                          <a:pt x="88" y="31"/>
                        </a:lnTo>
                        <a:lnTo>
                          <a:pt x="88" y="31"/>
                        </a:lnTo>
                        <a:lnTo>
                          <a:pt x="88" y="29"/>
                        </a:lnTo>
                        <a:lnTo>
                          <a:pt x="86" y="29"/>
                        </a:lnTo>
                        <a:lnTo>
                          <a:pt x="86" y="29"/>
                        </a:lnTo>
                        <a:lnTo>
                          <a:pt x="86" y="29"/>
                        </a:lnTo>
                        <a:lnTo>
                          <a:pt x="86" y="29"/>
                        </a:lnTo>
                        <a:lnTo>
                          <a:pt x="84" y="29"/>
                        </a:lnTo>
                        <a:lnTo>
                          <a:pt x="84" y="29"/>
                        </a:lnTo>
                        <a:lnTo>
                          <a:pt x="82" y="29"/>
                        </a:lnTo>
                        <a:lnTo>
                          <a:pt x="82" y="29"/>
                        </a:lnTo>
                        <a:lnTo>
                          <a:pt x="82" y="29"/>
                        </a:lnTo>
                        <a:lnTo>
                          <a:pt x="82" y="29"/>
                        </a:lnTo>
                        <a:lnTo>
                          <a:pt x="80" y="29"/>
                        </a:lnTo>
                        <a:lnTo>
                          <a:pt x="80" y="29"/>
                        </a:lnTo>
                        <a:lnTo>
                          <a:pt x="80" y="29"/>
                        </a:lnTo>
                        <a:lnTo>
                          <a:pt x="80" y="29"/>
                        </a:lnTo>
                        <a:lnTo>
                          <a:pt x="78" y="29"/>
                        </a:lnTo>
                        <a:lnTo>
                          <a:pt x="78" y="29"/>
                        </a:lnTo>
                        <a:lnTo>
                          <a:pt x="78" y="29"/>
                        </a:lnTo>
                        <a:lnTo>
                          <a:pt x="76" y="29"/>
                        </a:lnTo>
                        <a:lnTo>
                          <a:pt x="76" y="31"/>
                        </a:lnTo>
                        <a:lnTo>
                          <a:pt x="76" y="31"/>
                        </a:lnTo>
                        <a:lnTo>
                          <a:pt x="76" y="31"/>
                        </a:lnTo>
                        <a:lnTo>
                          <a:pt x="74" y="31"/>
                        </a:lnTo>
                        <a:lnTo>
                          <a:pt x="74" y="29"/>
                        </a:lnTo>
                        <a:lnTo>
                          <a:pt x="74" y="29"/>
                        </a:lnTo>
                        <a:lnTo>
                          <a:pt x="74" y="29"/>
                        </a:lnTo>
                        <a:lnTo>
                          <a:pt x="74" y="29"/>
                        </a:lnTo>
                        <a:lnTo>
                          <a:pt x="72" y="29"/>
                        </a:lnTo>
                        <a:lnTo>
                          <a:pt x="72" y="29"/>
                        </a:lnTo>
                        <a:lnTo>
                          <a:pt x="70" y="29"/>
                        </a:lnTo>
                        <a:lnTo>
                          <a:pt x="70" y="29"/>
                        </a:lnTo>
                        <a:lnTo>
                          <a:pt x="70" y="29"/>
                        </a:lnTo>
                        <a:lnTo>
                          <a:pt x="69" y="29"/>
                        </a:lnTo>
                        <a:lnTo>
                          <a:pt x="69" y="27"/>
                        </a:lnTo>
                        <a:lnTo>
                          <a:pt x="69" y="27"/>
                        </a:lnTo>
                        <a:lnTo>
                          <a:pt x="69" y="29"/>
                        </a:lnTo>
                        <a:lnTo>
                          <a:pt x="67" y="29"/>
                        </a:lnTo>
                        <a:lnTo>
                          <a:pt x="67" y="29"/>
                        </a:lnTo>
                        <a:lnTo>
                          <a:pt x="67" y="27"/>
                        </a:lnTo>
                        <a:lnTo>
                          <a:pt x="67" y="27"/>
                        </a:lnTo>
                        <a:lnTo>
                          <a:pt x="65" y="27"/>
                        </a:lnTo>
                        <a:lnTo>
                          <a:pt x="65" y="27"/>
                        </a:lnTo>
                        <a:lnTo>
                          <a:pt x="65" y="27"/>
                        </a:lnTo>
                        <a:lnTo>
                          <a:pt x="63" y="27"/>
                        </a:lnTo>
                        <a:lnTo>
                          <a:pt x="63" y="27"/>
                        </a:lnTo>
                        <a:lnTo>
                          <a:pt x="63" y="27"/>
                        </a:lnTo>
                        <a:lnTo>
                          <a:pt x="61" y="27"/>
                        </a:lnTo>
                        <a:lnTo>
                          <a:pt x="61" y="27"/>
                        </a:lnTo>
                        <a:lnTo>
                          <a:pt x="61" y="25"/>
                        </a:lnTo>
                        <a:lnTo>
                          <a:pt x="61" y="25"/>
                        </a:lnTo>
                        <a:lnTo>
                          <a:pt x="59" y="25"/>
                        </a:lnTo>
                        <a:lnTo>
                          <a:pt x="59" y="25"/>
                        </a:lnTo>
                        <a:lnTo>
                          <a:pt x="59" y="27"/>
                        </a:lnTo>
                        <a:lnTo>
                          <a:pt x="59" y="27"/>
                        </a:lnTo>
                        <a:lnTo>
                          <a:pt x="59" y="27"/>
                        </a:lnTo>
                        <a:lnTo>
                          <a:pt x="57" y="27"/>
                        </a:lnTo>
                        <a:lnTo>
                          <a:pt x="57" y="27"/>
                        </a:lnTo>
                        <a:lnTo>
                          <a:pt x="57" y="27"/>
                        </a:lnTo>
                        <a:lnTo>
                          <a:pt x="55" y="27"/>
                        </a:lnTo>
                        <a:lnTo>
                          <a:pt x="55" y="27"/>
                        </a:lnTo>
                        <a:lnTo>
                          <a:pt x="55" y="27"/>
                        </a:lnTo>
                        <a:lnTo>
                          <a:pt x="53" y="27"/>
                        </a:lnTo>
                        <a:lnTo>
                          <a:pt x="53" y="27"/>
                        </a:lnTo>
                        <a:lnTo>
                          <a:pt x="53" y="27"/>
                        </a:lnTo>
                        <a:lnTo>
                          <a:pt x="53" y="27"/>
                        </a:lnTo>
                        <a:lnTo>
                          <a:pt x="51" y="27"/>
                        </a:lnTo>
                        <a:lnTo>
                          <a:pt x="51" y="29"/>
                        </a:lnTo>
                        <a:lnTo>
                          <a:pt x="51" y="29"/>
                        </a:lnTo>
                        <a:lnTo>
                          <a:pt x="51" y="29"/>
                        </a:lnTo>
                        <a:lnTo>
                          <a:pt x="49" y="29"/>
                        </a:lnTo>
                        <a:lnTo>
                          <a:pt x="49" y="31"/>
                        </a:lnTo>
                        <a:lnTo>
                          <a:pt x="49" y="31"/>
                        </a:lnTo>
                        <a:lnTo>
                          <a:pt x="49" y="31"/>
                        </a:lnTo>
                        <a:lnTo>
                          <a:pt x="49" y="31"/>
                        </a:lnTo>
                        <a:lnTo>
                          <a:pt x="47" y="31"/>
                        </a:lnTo>
                        <a:lnTo>
                          <a:pt x="47" y="31"/>
                        </a:lnTo>
                        <a:lnTo>
                          <a:pt x="47" y="31"/>
                        </a:lnTo>
                        <a:lnTo>
                          <a:pt x="47" y="31"/>
                        </a:lnTo>
                        <a:lnTo>
                          <a:pt x="47" y="29"/>
                        </a:lnTo>
                        <a:lnTo>
                          <a:pt x="46" y="29"/>
                        </a:lnTo>
                        <a:lnTo>
                          <a:pt x="46" y="29"/>
                        </a:lnTo>
                        <a:lnTo>
                          <a:pt x="46" y="29"/>
                        </a:lnTo>
                        <a:lnTo>
                          <a:pt x="46" y="27"/>
                        </a:lnTo>
                        <a:lnTo>
                          <a:pt x="44" y="27"/>
                        </a:lnTo>
                        <a:lnTo>
                          <a:pt x="44" y="27"/>
                        </a:lnTo>
                        <a:lnTo>
                          <a:pt x="44" y="27"/>
                        </a:lnTo>
                        <a:lnTo>
                          <a:pt x="44" y="27"/>
                        </a:lnTo>
                        <a:lnTo>
                          <a:pt x="42" y="27"/>
                        </a:lnTo>
                        <a:lnTo>
                          <a:pt x="42" y="27"/>
                        </a:lnTo>
                        <a:lnTo>
                          <a:pt x="40" y="27"/>
                        </a:lnTo>
                        <a:lnTo>
                          <a:pt x="40" y="27"/>
                        </a:lnTo>
                        <a:lnTo>
                          <a:pt x="40" y="27"/>
                        </a:lnTo>
                        <a:lnTo>
                          <a:pt x="40" y="29"/>
                        </a:lnTo>
                        <a:lnTo>
                          <a:pt x="40" y="29"/>
                        </a:lnTo>
                        <a:lnTo>
                          <a:pt x="40" y="29"/>
                        </a:lnTo>
                        <a:lnTo>
                          <a:pt x="40" y="31"/>
                        </a:lnTo>
                        <a:lnTo>
                          <a:pt x="40" y="31"/>
                        </a:lnTo>
                        <a:lnTo>
                          <a:pt x="40" y="31"/>
                        </a:lnTo>
                        <a:lnTo>
                          <a:pt x="40" y="33"/>
                        </a:lnTo>
                        <a:lnTo>
                          <a:pt x="40" y="33"/>
                        </a:lnTo>
                        <a:lnTo>
                          <a:pt x="40" y="33"/>
                        </a:lnTo>
                        <a:lnTo>
                          <a:pt x="40" y="35"/>
                        </a:lnTo>
                        <a:lnTo>
                          <a:pt x="40" y="35"/>
                        </a:lnTo>
                        <a:lnTo>
                          <a:pt x="40" y="35"/>
                        </a:lnTo>
                        <a:lnTo>
                          <a:pt x="40" y="35"/>
                        </a:lnTo>
                        <a:lnTo>
                          <a:pt x="40" y="35"/>
                        </a:lnTo>
                        <a:lnTo>
                          <a:pt x="40" y="37"/>
                        </a:lnTo>
                        <a:lnTo>
                          <a:pt x="40" y="37"/>
                        </a:lnTo>
                        <a:lnTo>
                          <a:pt x="40" y="37"/>
                        </a:lnTo>
                        <a:lnTo>
                          <a:pt x="40" y="37"/>
                        </a:lnTo>
                        <a:lnTo>
                          <a:pt x="42" y="37"/>
                        </a:lnTo>
                        <a:lnTo>
                          <a:pt x="42" y="37"/>
                        </a:lnTo>
                        <a:lnTo>
                          <a:pt x="42" y="37"/>
                        </a:lnTo>
                        <a:lnTo>
                          <a:pt x="42" y="37"/>
                        </a:lnTo>
                        <a:lnTo>
                          <a:pt x="44" y="37"/>
                        </a:lnTo>
                        <a:lnTo>
                          <a:pt x="44" y="39"/>
                        </a:lnTo>
                        <a:lnTo>
                          <a:pt x="44" y="39"/>
                        </a:lnTo>
                        <a:lnTo>
                          <a:pt x="44" y="39"/>
                        </a:lnTo>
                        <a:lnTo>
                          <a:pt x="44" y="39"/>
                        </a:lnTo>
                        <a:lnTo>
                          <a:pt x="44" y="41"/>
                        </a:lnTo>
                        <a:lnTo>
                          <a:pt x="44" y="41"/>
                        </a:lnTo>
                        <a:lnTo>
                          <a:pt x="46" y="41"/>
                        </a:lnTo>
                        <a:lnTo>
                          <a:pt x="46" y="41"/>
                        </a:lnTo>
                        <a:lnTo>
                          <a:pt x="46" y="43"/>
                        </a:lnTo>
                        <a:lnTo>
                          <a:pt x="46" y="43"/>
                        </a:lnTo>
                        <a:lnTo>
                          <a:pt x="46" y="43"/>
                        </a:lnTo>
                        <a:lnTo>
                          <a:pt x="47" y="43"/>
                        </a:lnTo>
                        <a:lnTo>
                          <a:pt x="47" y="44"/>
                        </a:lnTo>
                        <a:lnTo>
                          <a:pt x="47" y="44"/>
                        </a:lnTo>
                        <a:lnTo>
                          <a:pt x="47" y="44"/>
                        </a:lnTo>
                        <a:lnTo>
                          <a:pt x="47" y="46"/>
                        </a:lnTo>
                        <a:lnTo>
                          <a:pt x="47" y="46"/>
                        </a:lnTo>
                        <a:lnTo>
                          <a:pt x="47" y="48"/>
                        </a:lnTo>
                        <a:lnTo>
                          <a:pt x="47" y="48"/>
                        </a:lnTo>
                        <a:lnTo>
                          <a:pt x="47" y="48"/>
                        </a:lnTo>
                        <a:lnTo>
                          <a:pt x="49" y="48"/>
                        </a:lnTo>
                        <a:lnTo>
                          <a:pt x="49" y="50"/>
                        </a:lnTo>
                        <a:lnTo>
                          <a:pt x="49" y="50"/>
                        </a:lnTo>
                        <a:lnTo>
                          <a:pt x="49" y="50"/>
                        </a:lnTo>
                        <a:lnTo>
                          <a:pt x="49" y="50"/>
                        </a:lnTo>
                        <a:lnTo>
                          <a:pt x="51" y="50"/>
                        </a:lnTo>
                        <a:lnTo>
                          <a:pt x="51" y="50"/>
                        </a:lnTo>
                        <a:lnTo>
                          <a:pt x="51" y="50"/>
                        </a:lnTo>
                        <a:lnTo>
                          <a:pt x="53" y="50"/>
                        </a:lnTo>
                        <a:lnTo>
                          <a:pt x="53" y="52"/>
                        </a:lnTo>
                        <a:lnTo>
                          <a:pt x="53" y="52"/>
                        </a:lnTo>
                        <a:lnTo>
                          <a:pt x="53" y="52"/>
                        </a:lnTo>
                        <a:lnTo>
                          <a:pt x="53" y="52"/>
                        </a:lnTo>
                        <a:lnTo>
                          <a:pt x="53" y="54"/>
                        </a:lnTo>
                        <a:lnTo>
                          <a:pt x="55" y="54"/>
                        </a:lnTo>
                        <a:lnTo>
                          <a:pt x="55" y="54"/>
                        </a:lnTo>
                        <a:lnTo>
                          <a:pt x="55" y="54"/>
                        </a:lnTo>
                        <a:lnTo>
                          <a:pt x="55" y="54"/>
                        </a:lnTo>
                        <a:lnTo>
                          <a:pt x="55" y="56"/>
                        </a:lnTo>
                        <a:lnTo>
                          <a:pt x="55" y="56"/>
                        </a:lnTo>
                        <a:lnTo>
                          <a:pt x="57" y="56"/>
                        </a:lnTo>
                        <a:lnTo>
                          <a:pt x="57" y="58"/>
                        </a:lnTo>
                        <a:lnTo>
                          <a:pt x="57" y="58"/>
                        </a:lnTo>
                        <a:lnTo>
                          <a:pt x="59" y="58"/>
                        </a:lnTo>
                        <a:lnTo>
                          <a:pt x="59" y="58"/>
                        </a:lnTo>
                        <a:lnTo>
                          <a:pt x="59" y="58"/>
                        </a:lnTo>
                        <a:lnTo>
                          <a:pt x="59" y="58"/>
                        </a:lnTo>
                        <a:lnTo>
                          <a:pt x="59" y="58"/>
                        </a:lnTo>
                        <a:lnTo>
                          <a:pt x="59" y="60"/>
                        </a:lnTo>
                        <a:lnTo>
                          <a:pt x="61" y="60"/>
                        </a:lnTo>
                        <a:lnTo>
                          <a:pt x="61" y="60"/>
                        </a:lnTo>
                        <a:lnTo>
                          <a:pt x="61" y="60"/>
                        </a:lnTo>
                        <a:lnTo>
                          <a:pt x="61" y="60"/>
                        </a:lnTo>
                        <a:lnTo>
                          <a:pt x="61" y="62"/>
                        </a:lnTo>
                        <a:lnTo>
                          <a:pt x="63" y="62"/>
                        </a:lnTo>
                        <a:lnTo>
                          <a:pt x="63" y="62"/>
                        </a:lnTo>
                        <a:lnTo>
                          <a:pt x="63" y="62"/>
                        </a:lnTo>
                        <a:lnTo>
                          <a:pt x="65" y="62"/>
                        </a:lnTo>
                        <a:lnTo>
                          <a:pt x="65" y="62"/>
                        </a:lnTo>
                        <a:lnTo>
                          <a:pt x="65" y="62"/>
                        </a:lnTo>
                        <a:lnTo>
                          <a:pt x="65" y="64"/>
                        </a:lnTo>
                        <a:lnTo>
                          <a:pt x="67" y="64"/>
                        </a:lnTo>
                        <a:lnTo>
                          <a:pt x="67" y="64"/>
                        </a:lnTo>
                        <a:lnTo>
                          <a:pt x="65" y="64"/>
                        </a:lnTo>
                        <a:lnTo>
                          <a:pt x="65" y="66"/>
                        </a:lnTo>
                        <a:lnTo>
                          <a:pt x="67" y="66"/>
                        </a:lnTo>
                        <a:lnTo>
                          <a:pt x="67" y="66"/>
                        </a:lnTo>
                        <a:lnTo>
                          <a:pt x="67" y="66"/>
                        </a:lnTo>
                        <a:lnTo>
                          <a:pt x="67" y="66"/>
                        </a:lnTo>
                        <a:lnTo>
                          <a:pt x="67" y="67"/>
                        </a:lnTo>
                        <a:lnTo>
                          <a:pt x="67" y="67"/>
                        </a:lnTo>
                        <a:lnTo>
                          <a:pt x="69" y="67"/>
                        </a:lnTo>
                        <a:lnTo>
                          <a:pt x="69" y="67"/>
                        </a:lnTo>
                        <a:lnTo>
                          <a:pt x="69" y="69"/>
                        </a:lnTo>
                        <a:lnTo>
                          <a:pt x="69" y="69"/>
                        </a:lnTo>
                        <a:lnTo>
                          <a:pt x="70" y="69"/>
                        </a:lnTo>
                        <a:lnTo>
                          <a:pt x="70" y="69"/>
                        </a:lnTo>
                        <a:lnTo>
                          <a:pt x="70" y="69"/>
                        </a:lnTo>
                        <a:lnTo>
                          <a:pt x="70" y="69"/>
                        </a:lnTo>
                        <a:lnTo>
                          <a:pt x="72" y="69"/>
                        </a:lnTo>
                        <a:lnTo>
                          <a:pt x="72" y="71"/>
                        </a:lnTo>
                        <a:lnTo>
                          <a:pt x="72" y="71"/>
                        </a:lnTo>
                        <a:lnTo>
                          <a:pt x="72" y="71"/>
                        </a:lnTo>
                        <a:lnTo>
                          <a:pt x="72" y="73"/>
                        </a:lnTo>
                        <a:lnTo>
                          <a:pt x="74" y="73"/>
                        </a:lnTo>
                        <a:lnTo>
                          <a:pt x="74" y="73"/>
                        </a:lnTo>
                        <a:lnTo>
                          <a:pt x="72" y="73"/>
                        </a:lnTo>
                        <a:lnTo>
                          <a:pt x="72" y="73"/>
                        </a:lnTo>
                        <a:lnTo>
                          <a:pt x="70" y="73"/>
                        </a:lnTo>
                        <a:lnTo>
                          <a:pt x="70" y="73"/>
                        </a:lnTo>
                        <a:lnTo>
                          <a:pt x="72" y="73"/>
                        </a:lnTo>
                        <a:lnTo>
                          <a:pt x="72" y="75"/>
                        </a:lnTo>
                        <a:lnTo>
                          <a:pt x="72" y="75"/>
                        </a:lnTo>
                        <a:lnTo>
                          <a:pt x="72" y="73"/>
                        </a:lnTo>
                        <a:lnTo>
                          <a:pt x="74" y="73"/>
                        </a:lnTo>
                        <a:lnTo>
                          <a:pt x="74" y="73"/>
                        </a:lnTo>
                        <a:lnTo>
                          <a:pt x="74" y="73"/>
                        </a:lnTo>
                        <a:lnTo>
                          <a:pt x="76" y="73"/>
                        </a:lnTo>
                        <a:lnTo>
                          <a:pt x="76" y="75"/>
                        </a:lnTo>
                        <a:lnTo>
                          <a:pt x="76" y="75"/>
                        </a:lnTo>
                        <a:lnTo>
                          <a:pt x="76" y="75"/>
                        </a:lnTo>
                        <a:lnTo>
                          <a:pt x="76" y="75"/>
                        </a:lnTo>
                        <a:lnTo>
                          <a:pt x="76" y="77"/>
                        </a:lnTo>
                        <a:lnTo>
                          <a:pt x="78" y="77"/>
                        </a:lnTo>
                        <a:lnTo>
                          <a:pt x="78" y="77"/>
                        </a:lnTo>
                        <a:lnTo>
                          <a:pt x="78" y="77"/>
                        </a:lnTo>
                        <a:lnTo>
                          <a:pt x="80" y="77"/>
                        </a:lnTo>
                        <a:lnTo>
                          <a:pt x="80" y="77"/>
                        </a:lnTo>
                        <a:lnTo>
                          <a:pt x="80" y="79"/>
                        </a:lnTo>
                        <a:lnTo>
                          <a:pt x="80" y="79"/>
                        </a:lnTo>
                        <a:lnTo>
                          <a:pt x="80" y="79"/>
                        </a:lnTo>
                        <a:lnTo>
                          <a:pt x="82" y="79"/>
                        </a:lnTo>
                        <a:lnTo>
                          <a:pt x="82" y="79"/>
                        </a:lnTo>
                        <a:lnTo>
                          <a:pt x="82" y="81"/>
                        </a:lnTo>
                        <a:lnTo>
                          <a:pt x="82" y="81"/>
                        </a:lnTo>
                        <a:lnTo>
                          <a:pt x="84" y="81"/>
                        </a:lnTo>
                        <a:lnTo>
                          <a:pt x="84" y="81"/>
                        </a:lnTo>
                        <a:lnTo>
                          <a:pt x="86" y="81"/>
                        </a:lnTo>
                        <a:lnTo>
                          <a:pt x="86" y="81"/>
                        </a:lnTo>
                        <a:lnTo>
                          <a:pt x="86" y="81"/>
                        </a:lnTo>
                        <a:lnTo>
                          <a:pt x="86" y="83"/>
                        </a:lnTo>
                        <a:lnTo>
                          <a:pt x="86" y="83"/>
                        </a:lnTo>
                        <a:lnTo>
                          <a:pt x="86" y="83"/>
                        </a:lnTo>
                        <a:lnTo>
                          <a:pt x="86" y="83"/>
                        </a:lnTo>
                        <a:lnTo>
                          <a:pt x="88" y="83"/>
                        </a:lnTo>
                        <a:lnTo>
                          <a:pt x="88" y="85"/>
                        </a:lnTo>
                        <a:lnTo>
                          <a:pt x="88" y="85"/>
                        </a:lnTo>
                        <a:lnTo>
                          <a:pt x="88" y="85"/>
                        </a:lnTo>
                        <a:lnTo>
                          <a:pt x="88" y="85"/>
                        </a:lnTo>
                        <a:lnTo>
                          <a:pt x="86" y="85"/>
                        </a:lnTo>
                        <a:lnTo>
                          <a:pt x="86" y="85"/>
                        </a:lnTo>
                        <a:lnTo>
                          <a:pt x="86" y="85"/>
                        </a:lnTo>
                        <a:lnTo>
                          <a:pt x="86" y="85"/>
                        </a:lnTo>
                        <a:lnTo>
                          <a:pt x="86" y="83"/>
                        </a:lnTo>
                        <a:lnTo>
                          <a:pt x="84" y="83"/>
                        </a:lnTo>
                        <a:lnTo>
                          <a:pt x="84" y="83"/>
                        </a:lnTo>
                        <a:lnTo>
                          <a:pt x="84" y="83"/>
                        </a:lnTo>
                        <a:lnTo>
                          <a:pt x="82" y="83"/>
                        </a:lnTo>
                        <a:lnTo>
                          <a:pt x="82" y="83"/>
                        </a:lnTo>
                        <a:lnTo>
                          <a:pt x="82" y="83"/>
                        </a:lnTo>
                        <a:lnTo>
                          <a:pt x="82" y="83"/>
                        </a:lnTo>
                        <a:lnTo>
                          <a:pt x="82" y="81"/>
                        </a:lnTo>
                        <a:lnTo>
                          <a:pt x="80" y="81"/>
                        </a:lnTo>
                        <a:lnTo>
                          <a:pt x="80" y="81"/>
                        </a:lnTo>
                        <a:lnTo>
                          <a:pt x="80" y="81"/>
                        </a:lnTo>
                        <a:lnTo>
                          <a:pt x="80" y="81"/>
                        </a:lnTo>
                        <a:lnTo>
                          <a:pt x="78" y="81"/>
                        </a:lnTo>
                        <a:lnTo>
                          <a:pt x="78" y="79"/>
                        </a:lnTo>
                        <a:lnTo>
                          <a:pt x="78" y="79"/>
                        </a:lnTo>
                        <a:lnTo>
                          <a:pt x="76" y="79"/>
                        </a:lnTo>
                        <a:lnTo>
                          <a:pt x="76" y="79"/>
                        </a:lnTo>
                        <a:lnTo>
                          <a:pt x="76" y="79"/>
                        </a:lnTo>
                        <a:lnTo>
                          <a:pt x="76" y="79"/>
                        </a:lnTo>
                        <a:lnTo>
                          <a:pt x="74" y="79"/>
                        </a:lnTo>
                        <a:lnTo>
                          <a:pt x="74" y="79"/>
                        </a:lnTo>
                        <a:lnTo>
                          <a:pt x="74" y="79"/>
                        </a:lnTo>
                        <a:lnTo>
                          <a:pt x="74" y="79"/>
                        </a:lnTo>
                        <a:lnTo>
                          <a:pt x="72" y="79"/>
                        </a:lnTo>
                        <a:lnTo>
                          <a:pt x="72" y="79"/>
                        </a:lnTo>
                        <a:lnTo>
                          <a:pt x="72" y="79"/>
                        </a:lnTo>
                        <a:lnTo>
                          <a:pt x="70" y="79"/>
                        </a:lnTo>
                        <a:lnTo>
                          <a:pt x="70" y="79"/>
                        </a:lnTo>
                        <a:lnTo>
                          <a:pt x="70" y="79"/>
                        </a:lnTo>
                        <a:lnTo>
                          <a:pt x="69" y="79"/>
                        </a:lnTo>
                        <a:lnTo>
                          <a:pt x="69" y="79"/>
                        </a:lnTo>
                        <a:lnTo>
                          <a:pt x="69" y="77"/>
                        </a:lnTo>
                        <a:lnTo>
                          <a:pt x="67" y="77"/>
                        </a:lnTo>
                        <a:lnTo>
                          <a:pt x="67" y="77"/>
                        </a:lnTo>
                        <a:lnTo>
                          <a:pt x="67" y="77"/>
                        </a:lnTo>
                        <a:lnTo>
                          <a:pt x="67" y="77"/>
                        </a:lnTo>
                        <a:lnTo>
                          <a:pt x="67" y="75"/>
                        </a:lnTo>
                        <a:lnTo>
                          <a:pt x="67" y="75"/>
                        </a:lnTo>
                        <a:lnTo>
                          <a:pt x="67" y="75"/>
                        </a:lnTo>
                        <a:lnTo>
                          <a:pt x="69" y="75"/>
                        </a:lnTo>
                        <a:lnTo>
                          <a:pt x="69" y="75"/>
                        </a:lnTo>
                        <a:lnTo>
                          <a:pt x="67" y="75"/>
                        </a:lnTo>
                        <a:lnTo>
                          <a:pt x="67" y="75"/>
                        </a:lnTo>
                        <a:lnTo>
                          <a:pt x="67" y="73"/>
                        </a:lnTo>
                        <a:lnTo>
                          <a:pt x="67" y="73"/>
                        </a:lnTo>
                        <a:lnTo>
                          <a:pt x="65" y="73"/>
                        </a:lnTo>
                        <a:lnTo>
                          <a:pt x="65" y="73"/>
                        </a:lnTo>
                        <a:lnTo>
                          <a:pt x="65" y="73"/>
                        </a:lnTo>
                        <a:lnTo>
                          <a:pt x="65" y="73"/>
                        </a:lnTo>
                        <a:lnTo>
                          <a:pt x="65" y="75"/>
                        </a:lnTo>
                        <a:lnTo>
                          <a:pt x="65" y="75"/>
                        </a:lnTo>
                        <a:lnTo>
                          <a:pt x="63" y="75"/>
                        </a:lnTo>
                        <a:lnTo>
                          <a:pt x="63" y="75"/>
                        </a:lnTo>
                        <a:lnTo>
                          <a:pt x="61" y="75"/>
                        </a:lnTo>
                        <a:lnTo>
                          <a:pt x="61" y="73"/>
                        </a:lnTo>
                        <a:lnTo>
                          <a:pt x="61" y="73"/>
                        </a:lnTo>
                        <a:lnTo>
                          <a:pt x="61" y="73"/>
                        </a:lnTo>
                        <a:lnTo>
                          <a:pt x="61" y="75"/>
                        </a:lnTo>
                        <a:lnTo>
                          <a:pt x="59" y="75"/>
                        </a:lnTo>
                        <a:lnTo>
                          <a:pt x="59" y="75"/>
                        </a:lnTo>
                        <a:lnTo>
                          <a:pt x="59" y="75"/>
                        </a:lnTo>
                        <a:lnTo>
                          <a:pt x="57" y="75"/>
                        </a:lnTo>
                        <a:lnTo>
                          <a:pt x="57" y="75"/>
                        </a:lnTo>
                        <a:lnTo>
                          <a:pt x="55" y="75"/>
                        </a:lnTo>
                        <a:lnTo>
                          <a:pt x="55" y="73"/>
                        </a:lnTo>
                        <a:lnTo>
                          <a:pt x="55" y="73"/>
                        </a:lnTo>
                        <a:lnTo>
                          <a:pt x="55" y="73"/>
                        </a:lnTo>
                        <a:lnTo>
                          <a:pt x="55" y="73"/>
                        </a:lnTo>
                        <a:lnTo>
                          <a:pt x="55" y="73"/>
                        </a:lnTo>
                        <a:lnTo>
                          <a:pt x="55" y="73"/>
                        </a:lnTo>
                        <a:lnTo>
                          <a:pt x="55" y="73"/>
                        </a:lnTo>
                        <a:lnTo>
                          <a:pt x="57" y="73"/>
                        </a:lnTo>
                        <a:lnTo>
                          <a:pt x="57" y="73"/>
                        </a:lnTo>
                        <a:lnTo>
                          <a:pt x="59" y="73"/>
                        </a:lnTo>
                        <a:lnTo>
                          <a:pt x="59" y="73"/>
                        </a:lnTo>
                        <a:lnTo>
                          <a:pt x="59" y="73"/>
                        </a:lnTo>
                        <a:lnTo>
                          <a:pt x="61" y="73"/>
                        </a:lnTo>
                        <a:lnTo>
                          <a:pt x="61" y="73"/>
                        </a:lnTo>
                        <a:lnTo>
                          <a:pt x="61" y="71"/>
                        </a:lnTo>
                        <a:lnTo>
                          <a:pt x="61" y="71"/>
                        </a:lnTo>
                        <a:lnTo>
                          <a:pt x="61" y="71"/>
                        </a:lnTo>
                        <a:lnTo>
                          <a:pt x="59" y="71"/>
                        </a:lnTo>
                        <a:lnTo>
                          <a:pt x="59" y="71"/>
                        </a:lnTo>
                        <a:lnTo>
                          <a:pt x="59" y="71"/>
                        </a:lnTo>
                        <a:lnTo>
                          <a:pt x="57" y="71"/>
                        </a:lnTo>
                        <a:lnTo>
                          <a:pt x="57" y="69"/>
                        </a:lnTo>
                        <a:lnTo>
                          <a:pt x="57" y="69"/>
                        </a:lnTo>
                        <a:lnTo>
                          <a:pt x="57" y="71"/>
                        </a:lnTo>
                        <a:lnTo>
                          <a:pt x="57" y="71"/>
                        </a:lnTo>
                        <a:lnTo>
                          <a:pt x="55" y="71"/>
                        </a:lnTo>
                        <a:lnTo>
                          <a:pt x="55" y="71"/>
                        </a:lnTo>
                        <a:lnTo>
                          <a:pt x="55" y="71"/>
                        </a:lnTo>
                        <a:lnTo>
                          <a:pt x="55" y="71"/>
                        </a:lnTo>
                        <a:lnTo>
                          <a:pt x="55" y="69"/>
                        </a:lnTo>
                        <a:lnTo>
                          <a:pt x="53" y="69"/>
                        </a:lnTo>
                        <a:lnTo>
                          <a:pt x="53" y="69"/>
                        </a:lnTo>
                        <a:lnTo>
                          <a:pt x="53" y="69"/>
                        </a:lnTo>
                        <a:lnTo>
                          <a:pt x="51" y="69"/>
                        </a:lnTo>
                        <a:lnTo>
                          <a:pt x="51" y="69"/>
                        </a:lnTo>
                        <a:lnTo>
                          <a:pt x="49" y="69"/>
                        </a:lnTo>
                        <a:lnTo>
                          <a:pt x="49" y="69"/>
                        </a:lnTo>
                        <a:lnTo>
                          <a:pt x="49" y="69"/>
                        </a:lnTo>
                        <a:lnTo>
                          <a:pt x="49" y="67"/>
                        </a:lnTo>
                        <a:lnTo>
                          <a:pt x="49" y="67"/>
                        </a:lnTo>
                        <a:lnTo>
                          <a:pt x="51" y="67"/>
                        </a:lnTo>
                        <a:lnTo>
                          <a:pt x="51" y="67"/>
                        </a:lnTo>
                        <a:lnTo>
                          <a:pt x="51" y="67"/>
                        </a:lnTo>
                        <a:lnTo>
                          <a:pt x="51" y="66"/>
                        </a:lnTo>
                        <a:lnTo>
                          <a:pt x="51" y="66"/>
                        </a:lnTo>
                        <a:lnTo>
                          <a:pt x="49" y="66"/>
                        </a:lnTo>
                        <a:lnTo>
                          <a:pt x="49" y="66"/>
                        </a:lnTo>
                        <a:lnTo>
                          <a:pt x="49" y="66"/>
                        </a:lnTo>
                        <a:lnTo>
                          <a:pt x="49" y="66"/>
                        </a:lnTo>
                        <a:lnTo>
                          <a:pt x="47" y="66"/>
                        </a:lnTo>
                        <a:lnTo>
                          <a:pt x="47" y="66"/>
                        </a:lnTo>
                        <a:lnTo>
                          <a:pt x="47" y="66"/>
                        </a:lnTo>
                        <a:lnTo>
                          <a:pt x="47" y="66"/>
                        </a:lnTo>
                        <a:lnTo>
                          <a:pt x="46" y="66"/>
                        </a:lnTo>
                        <a:lnTo>
                          <a:pt x="46" y="64"/>
                        </a:lnTo>
                        <a:lnTo>
                          <a:pt x="46" y="64"/>
                        </a:lnTo>
                        <a:lnTo>
                          <a:pt x="44" y="64"/>
                        </a:lnTo>
                        <a:lnTo>
                          <a:pt x="44" y="64"/>
                        </a:lnTo>
                        <a:lnTo>
                          <a:pt x="44" y="64"/>
                        </a:lnTo>
                        <a:lnTo>
                          <a:pt x="44" y="64"/>
                        </a:lnTo>
                        <a:lnTo>
                          <a:pt x="44" y="62"/>
                        </a:lnTo>
                        <a:lnTo>
                          <a:pt x="42" y="62"/>
                        </a:lnTo>
                        <a:lnTo>
                          <a:pt x="42" y="62"/>
                        </a:lnTo>
                        <a:lnTo>
                          <a:pt x="42" y="60"/>
                        </a:lnTo>
                        <a:lnTo>
                          <a:pt x="42" y="60"/>
                        </a:lnTo>
                        <a:lnTo>
                          <a:pt x="42" y="60"/>
                        </a:lnTo>
                        <a:lnTo>
                          <a:pt x="40" y="60"/>
                        </a:lnTo>
                        <a:lnTo>
                          <a:pt x="40" y="58"/>
                        </a:lnTo>
                        <a:lnTo>
                          <a:pt x="40" y="58"/>
                        </a:lnTo>
                        <a:lnTo>
                          <a:pt x="40" y="58"/>
                        </a:lnTo>
                        <a:lnTo>
                          <a:pt x="40" y="60"/>
                        </a:lnTo>
                        <a:lnTo>
                          <a:pt x="38" y="60"/>
                        </a:lnTo>
                        <a:lnTo>
                          <a:pt x="38" y="60"/>
                        </a:lnTo>
                        <a:lnTo>
                          <a:pt x="38" y="60"/>
                        </a:lnTo>
                        <a:lnTo>
                          <a:pt x="36" y="60"/>
                        </a:lnTo>
                        <a:lnTo>
                          <a:pt x="36" y="58"/>
                        </a:lnTo>
                        <a:lnTo>
                          <a:pt x="36" y="58"/>
                        </a:lnTo>
                        <a:lnTo>
                          <a:pt x="38" y="58"/>
                        </a:lnTo>
                        <a:lnTo>
                          <a:pt x="38" y="58"/>
                        </a:lnTo>
                        <a:lnTo>
                          <a:pt x="38" y="58"/>
                        </a:lnTo>
                        <a:lnTo>
                          <a:pt x="38" y="58"/>
                        </a:lnTo>
                        <a:lnTo>
                          <a:pt x="36" y="58"/>
                        </a:lnTo>
                        <a:lnTo>
                          <a:pt x="36" y="56"/>
                        </a:lnTo>
                        <a:lnTo>
                          <a:pt x="36" y="56"/>
                        </a:lnTo>
                        <a:lnTo>
                          <a:pt x="34" y="56"/>
                        </a:lnTo>
                        <a:lnTo>
                          <a:pt x="34" y="56"/>
                        </a:lnTo>
                        <a:lnTo>
                          <a:pt x="34" y="56"/>
                        </a:lnTo>
                        <a:lnTo>
                          <a:pt x="34" y="56"/>
                        </a:lnTo>
                        <a:lnTo>
                          <a:pt x="34" y="54"/>
                        </a:lnTo>
                        <a:lnTo>
                          <a:pt x="32" y="54"/>
                        </a:lnTo>
                        <a:lnTo>
                          <a:pt x="32" y="56"/>
                        </a:lnTo>
                        <a:lnTo>
                          <a:pt x="32" y="56"/>
                        </a:lnTo>
                        <a:lnTo>
                          <a:pt x="34" y="56"/>
                        </a:lnTo>
                        <a:lnTo>
                          <a:pt x="34" y="56"/>
                        </a:lnTo>
                        <a:lnTo>
                          <a:pt x="34" y="58"/>
                        </a:lnTo>
                        <a:lnTo>
                          <a:pt x="34" y="58"/>
                        </a:lnTo>
                        <a:lnTo>
                          <a:pt x="34" y="58"/>
                        </a:lnTo>
                        <a:lnTo>
                          <a:pt x="36" y="58"/>
                        </a:lnTo>
                        <a:lnTo>
                          <a:pt x="36" y="58"/>
                        </a:lnTo>
                        <a:lnTo>
                          <a:pt x="34" y="58"/>
                        </a:lnTo>
                        <a:lnTo>
                          <a:pt x="34" y="58"/>
                        </a:lnTo>
                        <a:lnTo>
                          <a:pt x="34" y="58"/>
                        </a:lnTo>
                        <a:lnTo>
                          <a:pt x="34" y="58"/>
                        </a:lnTo>
                        <a:lnTo>
                          <a:pt x="34" y="58"/>
                        </a:lnTo>
                        <a:lnTo>
                          <a:pt x="32" y="58"/>
                        </a:lnTo>
                        <a:lnTo>
                          <a:pt x="32" y="58"/>
                        </a:lnTo>
                        <a:lnTo>
                          <a:pt x="32" y="58"/>
                        </a:lnTo>
                        <a:lnTo>
                          <a:pt x="32" y="58"/>
                        </a:lnTo>
                        <a:lnTo>
                          <a:pt x="32" y="58"/>
                        </a:lnTo>
                        <a:lnTo>
                          <a:pt x="32" y="56"/>
                        </a:lnTo>
                        <a:lnTo>
                          <a:pt x="30" y="56"/>
                        </a:lnTo>
                        <a:lnTo>
                          <a:pt x="30" y="56"/>
                        </a:lnTo>
                        <a:lnTo>
                          <a:pt x="30" y="56"/>
                        </a:lnTo>
                        <a:lnTo>
                          <a:pt x="28" y="56"/>
                        </a:lnTo>
                        <a:lnTo>
                          <a:pt x="28" y="54"/>
                        </a:lnTo>
                        <a:lnTo>
                          <a:pt x="28" y="54"/>
                        </a:lnTo>
                        <a:lnTo>
                          <a:pt x="28" y="54"/>
                        </a:lnTo>
                        <a:lnTo>
                          <a:pt x="28" y="54"/>
                        </a:lnTo>
                        <a:lnTo>
                          <a:pt x="26" y="54"/>
                        </a:lnTo>
                        <a:lnTo>
                          <a:pt x="26" y="52"/>
                        </a:lnTo>
                        <a:lnTo>
                          <a:pt x="26" y="52"/>
                        </a:lnTo>
                        <a:lnTo>
                          <a:pt x="26" y="52"/>
                        </a:lnTo>
                        <a:lnTo>
                          <a:pt x="26" y="50"/>
                        </a:lnTo>
                        <a:lnTo>
                          <a:pt x="26" y="50"/>
                        </a:lnTo>
                        <a:lnTo>
                          <a:pt x="25" y="50"/>
                        </a:lnTo>
                        <a:lnTo>
                          <a:pt x="25" y="50"/>
                        </a:lnTo>
                        <a:lnTo>
                          <a:pt x="25" y="50"/>
                        </a:lnTo>
                        <a:lnTo>
                          <a:pt x="23" y="50"/>
                        </a:lnTo>
                        <a:lnTo>
                          <a:pt x="23" y="50"/>
                        </a:lnTo>
                        <a:lnTo>
                          <a:pt x="23" y="50"/>
                        </a:lnTo>
                        <a:lnTo>
                          <a:pt x="23" y="48"/>
                        </a:lnTo>
                        <a:lnTo>
                          <a:pt x="23" y="48"/>
                        </a:lnTo>
                        <a:lnTo>
                          <a:pt x="23" y="46"/>
                        </a:lnTo>
                        <a:lnTo>
                          <a:pt x="23" y="46"/>
                        </a:lnTo>
                        <a:lnTo>
                          <a:pt x="21" y="46"/>
                        </a:lnTo>
                        <a:lnTo>
                          <a:pt x="21" y="46"/>
                        </a:lnTo>
                        <a:lnTo>
                          <a:pt x="21" y="46"/>
                        </a:lnTo>
                        <a:lnTo>
                          <a:pt x="21" y="46"/>
                        </a:lnTo>
                        <a:lnTo>
                          <a:pt x="19" y="46"/>
                        </a:lnTo>
                        <a:lnTo>
                          <a:pt x="19" y="44"/>
                        </a:lnTo>
                        <a:lnTo>
                          <a:pt x="19" y="44"/>
                        </a:lnTo>
                        <a:lnTo>
                          <a:pt x="21" y="44"/>
                        </a:lnTo>
                        <a:lnTo>
                          <a:pt x="21" y="43"/>
                        </a:lnTo>
                        <a:lnTo>
                          <a:pt x="21" y="43"/>
                        </a:lnTo>
                        <a:lnTo>
                          <a:pt x="21" y="43"/>
                        </a:lnTo>
                        <a:lnTo>
                          <a:pt x="21" y="44"/>
                        </a:lnTo>
                        <a:lnTo>
                          <a:pt x="23" y="44"/>
                        </a:lnTo>
                        <a:lnTo>
                          <a:pt x="23" y="43"/>
                        </a:lnTo>
                        <a:lnTo>
                          <a:pt x="23" y="43"/>
                        </a:lnTo>
                        <a:lnTo>
                          <a:pt x="23" y="43"/>
                        </a:lnTo>
                        <a:lnTo>
                          <a:pt x="23" y="43"/>
                        </a:lnTo>
                        <a:lnTo>
                          <a:pt x="23" y="43"/>
                        </a:lnTo>
                        <a:lnTo>
                          <a:pt x="25" y="43"/>
                        </a:lnTo>
                        <a:lnTo>
                          <a:pt x="25" y="43"/>
                        </a:lnTo>
                        <a:lnTo>
                          <a:pt x="23" y="43"/>
                        </a:lnTo>
                        <a:lnTo>
                          <a:pt x="23" y="43"/>
                        </a:lnTo>
                        <a:lnTo>
                          <a:pt x="25" y="43"/>
                        </a:lnTo>
                        <a:lnTo>
                          <a:pt x="25" y="41"/>
                        </a:lnTo>
                        <a:lnTo>
                          <a:pt x="23" y="41"/>
                        </a:lnTo>
                        <a:lnTo>
                          <a:pt x="23" y="41"/>
                        </a:lnTo>
                        <a:lnTo>
                          <a:pt x="23" y="41"/>
                        </a:lnTo>
                        <a:lnTo>
                          <a:pt x="23" y="39"/>
                        </a:lnTo>
                        <a:lnTo>
                          <a:pt x="23" y="39"/>
                        </a:lnTo>
                        <a:lnTo>
                          <a:pt x="23" y="39"/>
                        </a:lnTo>
                        <a:lnTo>
                          <a:pt x="21" y="39"/>
                        </a:lnTo>
                        <a:lnTo>
                          <a:pt x="21" y="37"/>
                        </a:lnTo>
                        <a:lnTo>
                          <a:pt x="23" y="37"/>
                        </a:lnTo>
                        <a:lnTo>
                          <a:pt x="23" y="37"/>
                        </a:lnTo>
                        <a:lnTo>
                          <a:pt x="21" y="37"/>
                        </a:lnTo>
                        <a:lnTo>
                          <a:pt x="21" y="37"/>
                        </a:lnTo>
                        <a:lnTo>
                          <a:pt x="21" y="37"/>
                        </a:lnTo>
                        <a:lnTo>
                          <a:pt x="21" y="35"/>
                        </a:lnTo>
                        <a:lnTo>
                          <a:pt x="21" y="35"/>
                        </a:lnTo>
                        <a:lnTo>
                          <a:pt x="21" y="35"/>
                        </a:lnTo>
                        <a:lnTo>
                          <a:pt x="21" y="35"/>
                        </a:lnTo>
                        <a:lnTo>
                          <a:pt x="21" y="35"/>
                        </a:lnTo>
                        <a:lnTo>
                          <a:pt x="21" y="33"/>
                        </a:lnTo>
                        <a:lnTo>
                          <a:pt x="21" y="33"/>
                        </a:lnTo>
                        <a:lnTo>
                          <a:pt x="21" y="33"/>
                        </a:lnTo>
                        <a:lnTo>
                          <a:pt x="21" y="33"/>
                        </a:lnTo>
                        <a:lnTo>
                          <a:pt x="19" y="33"/>
                        </a:lnTo>
                        <a:lnTo>
                          <a:pt x="19" y="33"/>
                        </a:lnTo>
                        <a:lnTo>
                          <a:pt x="19" y="33"/>
                        </a:lnTo>
                        <a:lnTo>
                          <a:pt x="17" y="33"/>
                        </a:lnTo>
                        <a:lnTo>
                          <a:pt x="17" y="35"/>
                        </a:lnTo>
                        <a:lnTo>
                          <a:pt x="17" y="35"/>
                        </a:lnTo>
                        <a:lnTo>
                          <a:pt x="17" y="35"/>
                        </a:lnTo>
                        <a:lnTo>
                          <a:pt x="17" y="37"/>
                        </a:lnTo>
                        <a:lnTo>
                          <a:pt x="17" y="37"/>
                        </a:lnTo>
                        <a:lnTo>
                          <a:pt x="19" y="37"/>
                        </a:lnTo>
                        <a:lnTo>
                          <a:pt x="19" y="37"/>
                        </a:lnTo>
                        <a:lnTo>
                          <a:pt x="19" y="39"/>
                        </a:lnTo>
                        <a:lnTo>
                          <a:pt x="21" y="39"/>
                        </a:lnTo>
                        <a:lnTo>
                          <a:pt x="21" y="39"/>
                        </a:lnTo>
                        <a:lnTo>
                          <a:pt x="19" y="39"/>
                        </a:lnTo>
                        <a:lnTo>
                          <a:pt x="19" y="39"/>
                        </a:lnTo>
                        <a:lnTo>
                          <a:pt x="19" y="41"/>
                        </a:lnTo>
                        <a:lnTo>
                          <a:pt x="17" y="41"/>
                        </a:lnTo>
                        <a:lnTo>
                          <a:pt x="17" y="41"/>
                        </a:lnTo>
                        <a:lnTo>
                          <a:pt x="19" y="41"/>
                        </a:lnTo>
                        <a:lnTo>
                          <a:pt x="19" y="41"/>
                        </a:lnTo>
                        <a:lnTo>
                          <a:pt x="19" y="43"/>
                        </a:lnTo>
                        <a:lnTo>
                          <a:pt x="19" y="43"/>
                        </a:lnTo>
                        <a:lnTo>
                          <a:pt x="19" y="43"/>
                        </a:lnTo>
                        <a:lnTo>
                          <a:pt x="19" y="43"/>
                        </a:lnTo>
                        <a:lnTo>
                          <a:pt x="17" y="43"/>
                        </a:lnTo>
                        <a:lnTo>
                          <a:pt x="17" y="43"/>
                        </a:lnTo>
                        <a:lnTo>
                          <a:pt x="17" y="43"/>
                        </a:lnTo>
                        <a:lnTo>
                          <a:pt x="17" y="43"/>
                        </a:lnTo>
                        <a:lnTo>
                          <a:pt x="17" y="43"/>
                        </a:lnTo>
                        <a:lnTo>
                          <a:pt x="17" y="41"/>
                        </a:lnTo>
                        <a:lnTo>
                          <a:pt x="15" y="41"/>
                        </a:lnTo>
                        <a:lnTo>
                          <a:pt x="15" y="41"/>
                        </a:lnTo>
                        <a:lnTo>
                          <a:pt x="15" y="43"/>
                        </a:lnTo>
                        <a:lnTo>
                          <a:pt x="13" y="43"/>
                        </a:lnTo>
                        <a:lnTo>
                          <a:pt x="13" y="43"/>
                        </a:lnTo>
                        <a:lnTo>
                          <a:pt x="13" y="41"/>
                        </a:lnTo>
                        <a:lnTo>
                          <a:pt x="13" y="41"/>
                        </a:lnTo>
                        <a:lnTo>
                          <a:pt x="13" y="41"/>
                        </a:lnTo>
                        <a:lnTo>
                          <a:pt x="13" y="41"/>
                        </a:lnTo>
                        <a:lnTo>
                          <a:pt x="13" y="41"/>
                        </a:lnTo>
                        <a:lnTo>
                          <a:pt x="13" y="39"/>
                        </a:lnTo>
                        <a:lnTo>
                          <a:pt x="13" y="39"/>
                        </a:lnTo>
                        <a:lnTo>
                          <a:pt x="13" y="37"/>
                        </a:lnTo>
                        <a:lnTo>
                          <a:pt x="13" y="37"/>
                        </a:lnTo>
                        <a:lnTo>
                          <a:pt x="13" y="37"/>
                        </a:lnTo>
                        <a:lnTo>
                          <a:pt x="13" y="39"/>
                        </a:lnTo>
                        <a:lnTo>
                          <a:pt x="13" y="39"/>
                        </a:lnTo>
                        <a:lnTo>
                          <a:pt x="15" y="39"/>
                        </a:lnTo>
                        <a:lnTo>
                          <a:pt x="15" y="39"/>
                        </a:lnTo>
                        <a:lnTo>
                          <a:pt x="15" y="37"/>
                        </a:lnTo>
                        <a:lnTo>
                          <a:pt x="15" y="37"/>
                        </a:lnTo>
                        <a:lnTo>
                          <a:pt x="13" y="37"/>
                        </a:lnTo>
                        <a:lnTo>
                          <a:pt x="13" y="35"/>
                        </a:lnTo>
                        <a:lnTo>
                          <a:pt x="13" y="35"/>
                        </a:lnTo>
                        <a:lnTo>
                          <a:pt x="13" y="35"/>
                        </a:lnTo>
                        <a:lnTo>
                          <a:pt x="13" y="33"/>
                        </a:lnTo>
                        <a:lnTo>
                          <a:pt x="13" y="33"/>
                        </a:lnTo>
                        <a:lnTo>
                          <a:pt x="15" y="33"/>
                        </a:lnTo>
                        <a:lnTo>
                          <a:pt x="15" y="31"/>
                        </a:lnTo>
                        <a:lnTo>
                          <a:pt x="15" y="31"/>
                        </a:lnTo>
                        <a:lnTo>
                          <a:pt x="13" y="31"/>
                        </a:lnTo>
                        <a:lnTo>
                          <a:pt x="13" y="29"/>
                        </a:lnTo>
                        <a:lnTo>
                          <a:pt x="13" y="29"/>
                        </a:lnTo>
                        <a:lnTo>
                          <a:pt x="13" y="29"/>
                        </a:lnTo>
                        <a:lnTo>
                          <a:pt x="13" y="31"/>
                        </a:lnTo>
                        <a:lnTo>
                          <a:pt x="13" y="31"/>
                        </a:lnTo>
                        <a:lnTo>
                          <a:pt x="13" y="33"/>
                        </a:lnTo>
                        <a:lnTo>
                          <a:pt x="11" y="33"/>
                        </a:lnTo>
                        <a:lnTo>
                          <a:pt x="11" y="33"/>
                        </a:lnTo>
                        <a:lnTo>
                          <a:pt x="11" y="33"/>
                        </a:lnTo>
                        <a:lnTo>
                          <a:pt x="11" y="33"/>
                        </a:lnTo>
                        <a:lnTo>
                          <a:pt x="9" y="33"/>
                        </a:lnTo>
                        <a:lnTo>
                          <a:pt x="9" y="35"/>
                        </a:lnTo>
                        <a:lnTo>
                          <a:pt x="9" y="35"/>
                        </a:lnTo>
                        <a:lnTo>
                          <a:pt x="9" y="35"/>
                        </a:lnTo>
                        <a:lnTo>
                          <a:pt x="9" y="35"/>
                        </a:lnTo>
                        <a:lnTo>
                          <a:pt x="7" y="35"/>
                        </a:lnTo>
                        <a:lnTo>
                          <a:pt x="7" y="37"/>
                        </a:lnTo>
                        <a:lnTo>
                          <a:pt x="7" y="37"/>
                        </a:lnTo>
                        <a:lnTo>
                          <a:pt x="7" y="37"/>
                        </a:lnTo>
                        <a:lnTo>
                          <a:pt x="7" y="35"/>
                        </a:lnTo>
                        <a:lnTo>
                          <a:pt x="5" y="35"/>
                        </a:lnTo>
                        <a:lnTo>
                          <a:pt x="5" y="35"/>
                        </a:lnTo>
                        <a:lnTo>
                          <a:pt x="5" y="35"/>
                        </a:lnTo>
                        <a:lnTo>
                          <a:pt x="5" y="35"/>
                        </a:lnTo>
                        <a:lnTo>
                          <a:pt x="5" y="35"/>
                        </a:lnTo>
                        <a:lnTo>
                          <a:pt x="3" y="35"/>
                        </a:lnTo>
                        <a:lnTo>
                          <a:pt x="3" y="33"/>
                        </a:lnTo>
                        <a:lnTo>
                          <a:pt x="3" y="33"/>
                        </a:lnTo>
                        <a:lnTo>
                          <a:pt x="3" y="31"/>
                        </a:lnTo>
                        <a:lnTo>
                          <a:pt x="3" y="31"/>
                        </a:lnTo>
                        <a:lnTo>
                          <a:pt x="3" y="31"/>
                        </a:lnTo>
                        <a:lnTo>
                          <a:pt x="2" y="31"/>
                        </a:lnTo>
                        <a:lnTo>
                          <a:pt x="2" y="29"/>
                        </a:lnTo>
                        <a:lnTo>
                          <a:pt x="2" y="29"/>
                        </a:lnTo>
                        <a:lnTo>
                          <a:pt x="2" y="29"/>
                        </a:lnTo>
                        <a:lnTo>
                          <a:pt x="2" y="27"/>
                        </a:lnTo>
                        <a:lnTo>
                          <a:pt x="2" y="27"/>
                        </a:lnTo>
                        <a:lnTo>
                          <a:pt x="2" y="27"/>
                        </a:lnTo>
                        <a:lnTo>
                          <a:pt x="2" y="27"/>
                        </a:lnTo>
                        <a:lnTo>
                          <a:pt x="2" y="25"/>
                        </a:lnTo>
                        <a:lnTo>
                          <a:pt x="2" y="25"/>
                        </a:lnTo>
                        <a:lnTo>
                          <a:pt x="2" y="25"/>
                        </a:lnTo>
                        <a:lnTo>
                          <a:pt x="0" y="25"/>
                        </a:lnTo>
                        <a:lnTo>
                          <a:pt x="0" y="25"/>
                        </a:lnTo>
                        <a:lnTo>
                          <a:pt x="0" y="23"/>
                        </a:lnTo>
                        <a:lnTo>
                          <a:pt x="0" y="23"/>
                        </a:lnTo>
                        <a:lnTo>
                          <a:pt x="0" y="21"/>
                        </a:lnTo>
                        <a:lnTo>
                          <a:pt x="0" y="21"/>
                        </a:lnTo>
                        <a:lnTo>
                          <a:pt x="0" y="21"/>
                        </a:lnTo>
                        <a:lnTo>
                          <a:pt x="0" y="21"/>
                        </a:lnTo>
                        <a:lnTo>
                          <a:pt x="0" y="20"/>
                        </a:lnTo>
                        <a:lnTo>
                          <a:pt x="2" y="20"/>
                        </a:lnTo>
                        <a:lnTo>
                          <a:pt x="2" y="21"/>
                        </a:lnTo>
                        <a:lnTo>
                          <a:pt x="2" y="21"/>
                        </a:lnTo>
                        <a:lnTo>
                          <a:pt x="2" y="21"/>
                        </a:lnTo>
                        <a:lnTo>
                          <a:pt x="2" y="21"/>
                        </a:lnTo>
                        <a:lnTo>
                          <a:pt x="3" y="21"/>
                        </a:lnTo>
                        <a:lnTo>
                          <a:pt x="3" y="21"/>
                        </a:lnTo>
                        <a:lnTo>
                          <a:pt x="5" y="21"/>
                        </a:lnTo>
                        <a:lnTo>
                          <a:pt x="5" y="21"/>
                        </a:lnTo>
                        <a:lnTo>
                          <a:pt x="5" y="21"/>
                        </a:lnTo>
                        <a:lnTo>
                          <a:pt x="5" y="23"/>
                        </a:lnTo>
                        <a:lnTo>
                          <a:pt x="7" y="23"/>
                        </a:lnTo>
                        <a:lnTo>
                          <a:pt x="7" y="21"/>
                        </a:lnTo>
                        <a:lnTo>
                          <a:pt x="7" y="21"/>
                        </a:lnTo>
                        <a:lnTo>
                          <a:pt x="7" y="21"/>
                        </a:lnTo>
                        <a:lnTo>
                          <a:pt x="9" y="21"/>
                        </a:lnTo>
                        <a:lnTo>
                          <a:pt x="9" y="21"/>
                        </a:lnTo>
                        <a:lnTo>
                          <a:pt x="9" y="21"/>
                        </a:lnTo>
                        <a:lnTo>
                          <a:pt x="11" y="21"/>
                        </a:lnTo>
                        <a:lnTo>
                          <a:pt x="11" y="21"/>
                        </a:lnTo>
                        <a:lnTo>
                          <a:pt x="11" y="21"/>
                        </a:lnTo>
                        <a:lnTo>
                          <a:pt x="11" y="21"/>
                        </a:lnTo>
                        <a:lnTo>
                          <a:pt x="13" y="21"/>
                        </a:lnTo>
                        <a:lnTo>
                          <a:pt x="13" y="21"/>
                        </a:lnTo>
                        <a:lnTo>
                          <a:pt x="13" y="21"/>
                        </a:lnTo>
                        <a:lnTo>
                          <a:pt x="13" y="21"/>
                        </a:lnTo>
                        <a:lnTo>
                          <a:pt x="13" y="21"/>
                        </a:lnTo>
                        <a:lnTo>
                          <a:pt x="15" y="21"/>
                        </a:lnTo>
                        <a:lnTo>
                          <a:pt x="15" y="21"/>
                        </a:lnTo>
                        <a:lnTo>
                          <a:pt x="15" y="21"/>
                        </a:lnTo>
                        <a:lnTo>
                          <a:pt x="17" y="21"/>
                        </a:lnTo>
                        <a:lnTo>
                          <a:pt x="17" y="21"/>
                        </a:lnTo>
                        <a:lnTo>
                          <a:pt x="17" y="20"/>
                        </a:lnTo>
                        <a:lnTo>
                          <a:pt x="17" y="20"/>
                        </a:lnTo>
                        <a:lnTo>
                          <a:pt x="17" y="20"/>
                        </a:lnTo>
                        <a:lnTo>
                          <a:pt x="17" y="18"/>
                        </a:lnTo>
                        <a:lnTo>
                          <a:pt x="19" y="18"/>
                        </a:lnTo>
                        <a:lnTo>
                          <a:pt x="19" y="18"/>
                        </a:lnTo>
                        <a:lnTo>
                          <a:pt x="19" y="18"/>
                        </a:lnTo>
                        <a:lnTo>
                          <a:pt x="21" y="18"/>
                        </a:lnTo>
                        <a:lnTo>
                          <a:pt x="21" y="18"/>
                        </a:lnTo>
                        <a:lnTo>
                          <a:pt x="21" y="20"/>
                        </a:lnTo>
                        <a:lnTo>
                          <a:pt x="21" y="20"/>
                        </a:lnTo>
                        <a:lnTo>
                          <a:pt x="21" y="20"/>
                        </a:lnTo>
                        <a:lnTo>
                          <a:pt x="21" y="20"/>
                        </a:lnTo>
                        <a:lnTo>
                          <a:pt x="23" y="20"/>
                        </a:lnTo>
                        <a:lnTo>
                          <a:pt x="23" y="21"/>
                        </a:lnTo>
                        <a:lnTo>
                          <a:pt x="23" y="21"/>
                        </a:lnTo>
                        <a:lnTo>
                          <a:pt x="23" y="21"/>
                        </a:lnTo>
                        <a:lnTo>
                          <a:pt x="23" y="21"/>
                        </a:lnTo>
                        <a:lnTo>
                          <a:pt x="25" y="21"/>
                        </a:lnTo>
                        <a:lnTo>
                          <a:pt x="25" y="21"/>
                        </a:lnTo>
                        <a:lnTo>
                          <a:pt x="25" y="21"/>
                        </a:lnTo>
                        <a:lnTo>
                          <a:pt x="25" y="20"/>
                        </a:lnTo>
                        <a:lnTo>
                          <a:pt x="26" y="20"/>
                        </a:lnTo>
                        <a:lnTo>
                          <a:pt x="26" y="21"/>
                        </a:lnTo>
                        <a:lnTo>
                          <a:pt x="26" y="21"/>
                        </a:lnTo>
                        <a:lnTo>
                          <a:pt x="26" y="21"/>
                        </a:lnTo>
                        <a:lnTo>
                          <a:pt x="28" y="21"/>
                        </a:lnTo>
                        <a:lnTo>
                          <a:pt x="28" y="21"/>
                        </a:lnTo>
                        <a:lnTo>
                          <a:pt x="28" y="21"/>
                        </a:lnTo>
                        <a:lnTo>
                          <a:pt x="28" y="23"/>
                        </a:lnTo>
                        <a:lnTo>
                          <a:pt x="28" y="23"/>
                        </a:lnTo>
                        <a:lnTo>
                          <a:pt x="30" y="23"/>
                        </a:lnTo>
                        <a:lnTo>
                          <a:pt x="30" y="23"/>
                        </a:lnTo>
                        <a:lnTo>
                          <a:pt x="30" y="21"/>
                        </a:lnTo>
                        <a:lnTo>
                          <a:pt x="32" y="21"/>
                        </a:lnTo>
                        <a:lnTo>
                          <a:pt x="32" y="21"/>
                        </a:lnTo>
                        <a:lnTo>
                          <a:pt x="32" y="21"/>
                        </a:lnTo>
                        <a:lnTo>
                          <a:pt x="32" y="21"/>
                        </a:lnTo>
                        <a:lnTo>
                          <a:pt x="32" y="21"/>
                        </a:lnTo>
                        <a:lnTo>
                          <a:pt x="32" y="20"/>
                        </a:lnTo>
                        <a:lnTo>
                          <a:pt x="32" y="20"/>
                        </a:lnTo>
                        <a:lnTo>
                          <a:pt x="32" y="20"/>
                        </a:lnTo>
                        <a:lnTo>
                          <a:pt x="32" y="18"/>
                        </a:lnTo>
                        <a:lnTo>
                          <a:pt x="32" y="18"/>
                        </a:lnTo>
                        <a:lnTo>
                          <a:pt x="32" y="18"/>
                        </a:lnTo>
                        <a:lnTo>
                          <a:pt x="32" y="18"/>
                        </a:lnTo>
                        <a:lnTo>
                          <a:pt x="32" y="18"/>
                        </a:lnTo>
                        <a:lnTo>
                          <a:pt x="32" y="18"/>
                        </a:lnTo>
                        <a:lnTo>
                          <a:pt x="32" y="18"/>
                        </a:lnTo>
                        <a:lnTo>
                          <a:pt x="32" y="16"/>
                        </a:lnTo>
                        <a:lnTo>
                          <a:pt x="32" y="16"/>
                        </a:lnTo>
                        <a:lnTo>
                          <a:pt x="32" y="16"/>
                        </a:lnTo>
                        <a:lnTo>
                          <a:pt x="32" y="16"/>
                        </a:lnTo>
                        <a:lnTo>
                          <a:pt x="34" y="16"/>
                        </a:lnTo>
                        <a:lnTo>
                          <a:pt x="34" y="16"/>
                        </a:lnTo>
                        <a:lnTo>
                          <a:pt x="34" y="14"/>
                        </a:lnTo>
                        <a:lnTo>
                          <a:pt x="34" y="14"/>
                        </a:lnTo>
                        <a:lnTo>
                          <a:pt x="36" y="14"/>
                        </a:lnTo>
                        <a:lnTo>
                          <a:pt x="36" y="14"/>
                        </a:lnTo>
                        <a:lnTo>
                          <a:pt x="38" y="14"/>
                        </a:lnTo>
                        <a:lnTo>
                          <a:pt x="38" y="14"/>
                        </a:lnTo>
                        <a:lnTo>
                          <a:pt x="38" y="14"/>
                        </a:lnTo>
                        <a:lnTo>
                          <a:pt x="38" y="12"/>
                        </a:lnTo>
                        <a:lnTo>
                          <a:pt x="38" y="12"/>
                        </a:lnTo>
                        <a:lnTo>
                          <a:pt x="38" y="12"/>
                        </a:lnTo>
                        <a:lnTo>
                          <a:pt x="38" y="10"/>
                        </a:lnTo>
                        <a:lnTo>
                          <a:pt x="38" y="10"/>
                        </a:lnTo>
                        <a:lnTo>
                          <a:pt x="38" y="10"/>
                        </a:lnTo>
                        <a:lnTo>
                          <a:pt x="38" y="10"/>
                        </a:lnTo>
                        <a:lnTo>
                          <a:pt x="38" y="10"/>
                        </a:lnTo>
                        <a:lnTo>
                          <a:pt x="38" y="8"/>
                        </a:lnTo>
                        <a:lnTo>
                          <a:pt x="38" y="8"/>
                        </a:lnTo>
                        <a:lnTo>
                          <a:pt x="38" y="6"/>
                        </a:lnTo>
                        <a:lnTo>
                          <a:pt x="38" y="6"/>
                        </a:lnTo>
                        <a:lnTo>
                          <a:pt x="38" y="6"/>
                        </a:lnTo>
                        <a:lnTo>
                          <a:pt x="40" y="6"/>
                        </a:lnTo>
                        <a:lnTo>
                          <a:pt x="40" y="6"/>
                        </a:lnTo>
                        <a:lnTo>
                          <a:pt x="40" y="6"/>
                        </a:lnTo>
                        <a:lnTo>
                          <a:pt x="40" y="6"/>
                        </a:lnTo>
                        <a:lnTo>
                          <a:pt x="42" y="6"/>
                        </a:lnTo>
                        <a:lnTo>
                          <a:pt x="42" y="4"/>
                        </a:lnTo>
                        <a:lnTo>
                          <a:pt x="42" y="4"/>
                        </a:lnTo>
                        <a:lnTo>
                          <a:pt x="44" y="4"/>
                        </a:lnTo>
                        <a:lnTo>
                          <a:pt x="44" y="4"/>
                        </a:lnTo>
                        <a:lnTo>
                          <a:pt x="44" y="4"/>
                        </a:lnTo>
                        <a:lnTo>
                          <a:pt x="44" y="4"/>
                        </a:lnTo>
                        <a:lnTo>
                          <a:pt x="46" y="4"/>
                        </a:lnTo>
                        <a:lnTo>
                          <a:pt x="46" y="2"/>
                        </a:lnTo>
                        <a:lnTo>
                          <a:pt x="46" y="2"/>
                        </a:lnTo>
                        <a:lnTo>
                          <a:pt x="46" y="2"/>
                        </a:lnTo>
                        <a:lnTo>
                          <a:pt x="47" y="2"/>
                        </a:lnTo>
                        <a:lnTo>
                          <a:pt x="47" y="2"/>
                        </a:lnTo>
                        <a:lnTo>
                          <a:pt x="47" y="2"/>
                        </a:lnTo>
                        <a:lnTo>
                          <a:pt x="47" y="2"/>
                        </a:lnTo>
                        <a:lnTo>
                          <a:pt x="49" y="2"/>
                        </a:lnTo>
                        <a:lnTo>
                          <a:pt x="49" y="2"/>
                        </a:lnTo>
                        <a:lnTo>
                          <a:pt x="47" y="2"/>
                        </a:lnTo>
                        <a:lnTo>
                          <a:pt x="47" y="2"/>
                        </a:lnTo>
                        <a:lnTo>
                          <a:pt x="47" y="0"/>
                        </a:lnTo>
                        <a:lnTo>
                          <a:pt x="49" y="0"/>
                        </a:lnTo>
                        <a:lnTo>
                          <a:pt x="49" y="0"/>
                        </a:lnTo>
                        <a:lnTo>
                          <a:pt x="49" y="0"/>
                        </a:lnTo>
                        <a:lnTo>
                          <a:pt x="49" y="0"/>
                        </a:lnTo>
                        <a:lnTo>
                          <a:pt x="51" y="0"/>
                        </a:lnTo>
                        <a:lnTo>
                          <a:pt x="5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5" name="Freeform 1020">
                    <a:extLst>
                      <a:ext uri="{FF2B5EF4-FFF2-40B4-BE49-F238E27FC236}">
                        <a16:creationId xmlns:a16="http://schemas.microsoft.com/office/drawing/2014/main" id="{F8E4C768-7B56-448E-85EA-F0769583249A}"/>
                      </a:ext>
                    </a:extLst>
                  </p:cNvPr>
                  <p:cNvSpPr>
                    <a:spLocks/>
                  </p:cNvSpPr>
                  <p:nvPr/>
                </p:nvSpPr>
                <p:spPr bwMode="auto">
                  <a:xfrm>
                    <a:off x="10885" y="1957"/>
                    <a:ext cx="103" cy="85"/>
                  </a:xfrm>
                  <a:custGeom>
                    <a:avLst/>
                    <a:gdLst>
                      <a:gd name="T0" fmla="*/ 59 w 103"/>
                      <a:gd name="T1" fmla="*/ 2 h 85"/>
                      <a:gd name="T2" fmla="*/ 65 w 103"/>
                      <a:gd name="T3" fmla="*/ 10 h 85"/>
                      <a:gd name="T4" fmla="*/ 72 w 103"/>
                      <a:gd name="T5" fmla="*/ 14 h 85"/>
                      <a:gd name="T6" fmla="*/ 80 w 103"/>
                      <a:gd name="T7" fmla="*/ 16 h 85"/>
                      <a:gd name="T8" fmla="*/ 88 w 103"/>
                      <a:gd name="T9" fmla="*/ 14 h 85"/>
                      <a:gd name="T10" fmla="*/ 93 w 103"/>
                      <a:gd name="T11" fmla="*/ 16 h 85"/>
                      <a:gd name="T12" fmla="*/ 97 w 103"/>
                      <a:gd name="T13" fmla="*/ 21 h 85"/>
                      <a:gd name="T14" fmla="*/ 99 w 103"/>
                      <a:gd name="T15" fmla="*/ 25 h 85"/>
                      <a:gd name="T16" fmla="*/ 99 w 103"/>
                      <a:gd name="T17" fmla="*/ 27 h 85"/>
                      <a:gd name="T18" fmla="*/ 95 w 103"/>
                      <a:gd name="T19" fmla="*/ 35 h 85"/>
                      <a:gd name="T20" fmla="*/ 88 w 103"/>
                      <a:gd name="T21" fmla="*/ 29 h 85"/>
                      <a:gd name="T22" fmla="*/ 80 w 103"/>
                      <a:gd name="T23" fmla="*/ 29 h 85"/>
                      <a:gd name="T24" fmla="*/ 74 w 103"/>
                      <a:gd name="T25" fmla="*/ 29 h 85"/>
                      <a:gd name="T26" fmla="*/ 65 w 103"/>
                      <a:gd name="T27" fmla="*/ 27 h 85"/>
                      <a:gd name="T28" fmla="*/ 57 w 103"/>
                      <a:gd name="T29" fmla="*/ 27 h 85"/>
                      <a:gd name="T30" fmla="*/ 49 w 103"/>
                      <a:gd name="T31" fmla="*/ 31 h 85"/>
                      <a:gd name="T32" fmla="*/ 44 w 103"/>
                      <a:gd name="T33" fmla="*/ 27 h 85"/>
                      <a:gd name="T34" fmla="*/ 40 w 103"/>
                      <a:gd name="T35" fmla="*/ 35 h 85"/>
                      <a:gd name="T36" fmla="*/ 44 w 103"/>
                      <a:gd name="T37" fmla="*/ 39 h 85"/>
                      <a:gd name="T38" fmla="*/ 47 w 103"/>
                      <a:gd name="T39" fmla="*/ 46 h 85"/>
                      <a:gd name="T40" fmla="*/ 53 w 103"/>
                      <a:gd name="T41" fmla="*/ 52 h 85"/>
                      <a:gd name="T42" fmla="*/ 59 w 103"/>
                      <a:gd name="T43" fmla="*/ 58 h 85"/>
                      <a:gd name="T44" fmla="*/ 67 w 103"/>
                      <a:gd name="T45" fmla="*/ 64 h 85"/>
                      <a:gd name="T46" fmla="*/ 70 w 103"/>
                      <a:gd name="T47" fmla="*/ 69 h 85"/>
                      <a:gd name="T48" fmla="*/ 72 w 103"/>
                      <a:gd name="T49" fmla="*/ 75 h 85"/>
                      <a:gd name="T50" fmla="*/ 80 w 103"/>
                      <a:gd name="T51" fmla="*/ 77 h 85"/>
                      <a:gd name="T52" fmla="*/ 86 w 103"/>
                      <a:gd name="T53" fmla="*/ 83 h 85"/>
                      <a:gd name="T54" fmla="*/ 84 w 103"/>
                      <a:gd name="T55" fmla="*/ 83 h 85"/>
                      <a:gd name="T56" fmla="*/ 76 w 103"/>
                      <a:gd name="T57" fmla="*/ 79 h 85"/>
                      <a:gd name="T58" fmla="*/ 67 w 103"/>
                      <a:gd name="T59" fmla="*/ 77 h 85"/>
                      <a:gd name="T60" fmla="*/ 65 w 103"/>
                      <a:gd name="T61" fmla="*/ 73 h 85"/>
                      <a:gd name="T62" fmla="*/ 57 w 103"/>
                      <a:gd name="T63" fmla="*/ 75 h 85"/>
                      <a:gd name="T64" fmla="*/ 61 w 103"/>
                      <a:gd name="T65" fmla="*/ 73 h 85"/>
                      <a:gd name="T66" fmla="*/ 55 w 103"/>
                      <a:gd name="T67" fmla="*/ 71 h 85"/>
                      <a:gd name="T68" fmla="*/ 51 w 103"/>
                      <a:gd name="T69" fmla="*/ 66 h 85"/>
                      <a:gd name="T70" fmla="*/ 44 w 103"/>
                      <a:gd name="T71" fmla="*/ 64 h 85"/>
                      <a:gd name="T72" fmla="*/ 38 w 103"/>
                      <a:gd name="T73" fmla="*/ 60 h 85"/>
                      <a:gd name="T74" fmla="*/ 34 w 103"/>
                      <a:gd name="T75" fmla="*/ 54 h 85"/>
                      <a:gd name="T76" fmla="*/ 34 w 103"/>
                      <a:gd name="T77" fmla="*/ 58 h 85"/>
                      <a:gd name="T78" fmla="*/ 26 w 103"/>
                      <a:gd name="T79" fmla="*/ 54 h 85"/>
                      <a:gd name="T80" fmla="*/ 23 w 103"/>
                      <a:gd name="T81" fmla="*/ 46 h 85"/>
                      <a:gd name="T82" fmla="*/ 23 w 103"/>
                      <a:gd name="T83" fmla="*/ 43 h 85"/>
                      <a:gd name="T84" fmla="*/ 23 w 103"/>
                      <a:gd name="T85" fmla="*/ 39 h 85"/>
                      <a:gd name="T86" fmla="*/ 21 w 103"/>
                      <a:gd name="T87" fmla="*/ 33 h 85"/>
                      <a:gd name="T88" fmla="*/ 21 w 103"/>
                      <a:gd name="T89" fmla="*/ 39 h 85"/>
                      <a:gd name="T90" fmla="*/ 17 w 103"/>
                      <a:gd name="T91" fmla="*/ 43 h 85"/>
                      <a:gd name="T92" fmla="*/ 13 w 103"/>
                      <a:gd name="T93" fmla="*/ 37 h 85"/>
                      <a:gd name="T94" fmla="*/ 15 w 103"/>
                      <a:gd name="T95" fmla="*/ 33 h 85"/>
                      <a:gd name="T96" fmla="*/ 9 w 103"/>
                      <a:gd name="T97" fmla="*/ 35 h 85"/>
                      <a:gd name="T98" fmla="*/ 3 w 103"/>
                      <a:gd name="T99" fmla="*/ 33 h 85"/>
                      <a:gd name="T100" fmla="*/ 2 w 103"/>
                      <a:gd name="T101" fmla="*/ 25 h 85"/>
                      <a:gd name="T102" fmla="*/ 3 w 103"/>
                      <a:gd name="T103" fmla="*/ 21 h 85"/>
                      <a:gd name="T104" fmla="*/ 11 w 103"/>
                      <a:gd name="T105" fmla="*/ 21 h 85"/>
                      <a:gd name="T106" fmla="*/ 17 w 103"/>
                      <a:gd name="T107" fmla="*/ 18 h 85"/>
                      <a:gd name="T108" fmla="*/ 25 w 103"/>
                      <a:gd name="T109" fmla="*/ 21 h 85"/>
                      <a:gd name="T110" fmla="*/ 30 w 103"/>
                      <a:gd name="T111" fmla="*/ 21 h 85"/>
                      <a:gd name="T112" fmla="*/ 32 w 103"/>
                      <a:gd name="T113" fmla="*/ 18 h 85"/>
                      <a:gd name="T114" fmla="*/ 38 w 103"/>
                      <a:gd name="T115" fmla="*/ 12 h 85"/>
                      <a:gd name="T116" fmla="*/ 40 w 103"/>
                      <a:gd name="T117" fmla="*/ 6 h 85"/>
                      <a:gd name="T118" fmla="*/ 47 w 103"/>
                      <a:gd name="T119" fmla="*/ 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3" h="85">
                        <a:moveTo>
                          <a:pt x="51" y="0"/>
                        </a:moveTo>
                        <a:lnTo>
                          <a:pt x="51" y="0"/>
                        </a:lnTo>
                        <a:lnTo>
                          <a:pt x="53" y="0"/>
                        </a:lnTo>
                        <a:lnTo>
                          <a:pt x="53" y="0"/>
                        </a:lnTo>
                        <a:lnTo>
                          <a:pt x="53" y="0"/>
                        </a:lnTo>
                        <a:lnTo>
                          <a:pt x="53" y="2"/>
                        </a:lnTo>
                        <a:lnTo>
                          <a:pt x="55" y="2"/>
                        </a:lnTo>
                        <a:lnTo>
                          <a:pt x="55" y="2"/>
                        </a:lnTo>
                        <a:lnTo>
                          <a:pt x="55" y="2"/>
                        </a:lnTo>
                        <a:lnTo>
                          <a:pt x="55" y="2"/>
                        </a:lnTo>
                        <a:lnTo>
                          <a:pt x="55" y="2"/>
                        </a:lnTo>
                        <a:lnTo>
                          <a:pt x="57" y="2"/>
                        </a:lnTo>
                        <a:lnTo>
                          <a:pt x="57" y="2"/>
                        </a:lnTo>
                        <a:lnTo>
                          <a:pt x="59" y="2"/>
                        </a:lnTo>
                        <a:lnTo>
                          <a:pt x="59" y="2"/>
                        </a:lnTo>
                        <a:lnTo>
                          <a:pt x="59" y="4"/>
                        </a:lnTo>
                        <a:lnTo>
                          <a:pt x="59" y="4"/>
                        </a:lnTo>
                        <a:lnTo>
                          <a:pt x="59" y="4"/>
                        </a:lnTo>
                        <a:lnTo>
                          <a:pt x="59" y="6"/>
                        </a:lnTo>
                        <a:lnTo>
                          <a:pt x="61" y="6"/>
                        </a:lnTo>
                        <a:lnTo>
                          <a:pt x="61" y="6"/>
                        </a:lnTo>
                        <a:lnTo>
                          <a:pt x="61" y="6"/>
                        </a:lnTo>
                        <a:lnTo>
                          <a:pt x="61" y="6"/>
                        </a:lnTo>
                        <a:lnTo>
                          <a:pt x="63" y="6"/>
                        </a:lnTo>
                        <a:lnTo>
                          <a:pt x="63" y="8"/>
                        </a:lnTo>
                        <a:lnTo>
                          <a:pt x="63" y="8"/>
                        </a:lnTo>
                        <a:lnTo>
                          <a:pt x="65" y="8"/>
                        </a:lnTo>
                        <a:lnTo>
                          <a:pt x="65" y="8"/>
                        </a:lnTo>
                        <a:lnTo>
                          <a:pt x="65" y="8"/>
                        </a:lnTo>
                        <a:lnTo>
                          <a:pt x="65" y="10"/>
                        </a:lnTo>
                        <a:lnTo>
                          <a:pt x="65" y="10"/>
                        </a:lnTo>
                        <a:lnTo>
                          <a:pt x="65" y="10"/>
                        </a:lnTo>
                        <a:lnTo>
                          <a:pt x="67" y="10"/>
                        </a:lnTo>
                        <a:lnTo>
                          <a:pt x="67" y="10"/>
                        </a:lnTo>
                        <a:lnTo>
                          <a:pt x="67" y="10"/>
                        </a:lnTo>
                        <a:lnTo>
                          <a:pt x="67" y="10"/>
                        </a:lnTo>
                        <a:lnTo>
                          <a:pt x="67" y="12"/>
                        </a:lnTo>
                        <a:lnTo>
                          <a:pt x="69" y="12"/>
                        </a:lnTo>
                        <a:lnTo>
                          <a:pt x="69" y="12"/>
                        </a:lnTo>
                        <a:lnTo>
                          <a:pt x="70" y="12"/>
                        </a:lnTo>
                        <a:lnTo>
                          <a:pt x="70" y="12"/>
                        </a:lnTo>
                        <a:lnTo>
                          <a:pt x="70" y="12"/>
                        </a:lnTo>
                        <a:lnTo>
                          <a:pt x="70" y="12"/>
                        </a:lnTo>
                        <a:lnTo>
                          <a:pt x="72" y="12"/>
                        </a:lnTo>
                        <a:lnTo>
                          <a:pt x="72" y="14"/>
                        </a:lnTo>
                        <a:lnTo>
                          <a:pt x="72" y="14"/>
                        </a:lnTo>
                        <a:lnTo>
                          <a:pt x="72" y="14"/>
                        </a:lnTo>
                        <a:lnTo>
                          <a:pt x="74" y="14"/>
                        </a:lnTo>
                        <a:lnTo>
                          <a:pt x="74" y="14"/>
                        </a:lnTo>
                        <a:lnTo>
                          <a:pt x="74" y="14"/>
                        </a:lnTo>
                        <a:lnTo>
                          <a:pt x="74" y="16"/>
                        </a:lnTo>
                        <a:lnTo>
                          <a:pt x="76" y="16"/>
                        </a:lnTo>
                        <a:lnTo>
                          <a:pt x="76" y="16"/>
                        </a:lnTo>
                        <a:lnTo>
                          <a:pt x="76" y="16"/>
                        </a:lnTo>
                        <a:lnTo>
                          <a:pt x="78" y="16"/>
                        </a:lnTo>
                        <a:lnTo>
                          <a:pt x="78" y="16"/>
                        </a:lnTo>
                        <a:lnTo>
                          <a:pt x="80" y="16"/>
                        </a:lnTo>
                        <a:lnTo>
                          <a:pt x="80" y="16"/>
                        </a:lnTo>
                        <a:lnTo>
                          <a:pt x="80" y="16"/>
                        </a:lnTo>
                        <a:lnTo>
                          <a:pt x="80" y="16"/>
                        </a:lnTo>
                        <a:lnTo>
                          <a:pt x="80" y="16"/>
                        </a:lnTo>
                        <a:lnTo>
                          <a:pt x="82" y="16"/>
                        </a:lnTo>
                        <a:lnTo>
                          <a:pt x="82" y="16"/>
                        </a:lnTo>
                        <a:lnTo>
                          <a:pt x="82" y="16"/>
                        </a:lnTo>
                        <a:lnTo>
                          <a:pt x="82" y="16"/>
                        </a:lnTo>
                        <a:lnTo>
                          <a:pt x="84" y="16"/>
                        </a:lnTo>
                        <a:lnTo>
                          <a:pt x="84" y="16"/>
                        </a:lnTo>
                        <a:lnTo>
                          <a:pt x="86" y="16"/>
                        </a:lnTo>
                        <a:lnTo>
                          <a:pt x="86" y="16"/>
                        </a:lnTo>
                        <a:lnTo>
                          <a:pt x="86" y="16"/>
                        </a:lnTo>
                        <a:lnTo>
                          <a:pt x="86" y="16"/>
                        </a:lnTo>
                        <a:lnTo>
                          <a:pt x="88" y="16"/>
                        </a:lnTo>
                        <a:lnTo>
                          <a:pt x="88" y="16"/>
                        </a:lnTo>
                        <a:lnTo>
                          <a:pt x="88" y="16"/>
                        </a:lnTo>
                        <a:lnTo>
                          <a:pt x="88" y="14"/>
                        </a:lnTo>
                        <a:lnTo>
                          <a:pt x="90" y="14"/>
                        </a:lnTo>
                        <a:lnTo>
                          <a:pt x="90" y="14"/>
                        </a:lnTo>
                        <a:lnTo>
                          <a:pt x="90" y="14"/>
                        </a:lnTo>
                        <a:lnTo>
                          <a:pt x="90" y="12"/>
                        </a:lnTo>
                        <a:lnTo>
                          <a:pt x="91" y="12"/>
                        </a:lnTo>
                        <a:lnTo>
                          <a:pt x="91" y="12"/>
                        </a:lnTo>
                        <a:lnTo>
                          <a:pt x="91" y="14"/>
                        </a:lnTo>
                        <a:lnTo>
                          <a:pt x="91" y="14"/>
                        </a:lnTo>
                        <a:lnTo>
                          <a:pt x="93" y="14"/>
                        </a:lnTo>
                        <a:lnTo>
                          <a:pt x="93" y="12"/>
                        </a:lnTo>
                        <a:lnTo>
                          <a:pt x="93" y="12"/>
                        </a:lnTo>
                        <a:lnTo>
                          <a:pt x="93" y="14"/>
                        </a:lnTo>
                        <a:lnTo>
                          <a:pt x="93" y="14"/>
                        </a:lnTo>
                        <a:lnTo>
                          <a:pt x="93" y="14"/>
                        </a:lnTo>
                        <a:lnTo>
                          <a:pt x="93" y="16"/>
                        </a:lnTo>
                        <a:lnTo>
                          <a:pt x="93" y="16"/>
                        </a:lnTo>
                        <a:lnTo>
                          <a:pt x="93" y="16"/>
                        </a:lnTo>
                        <a:lnTo>
                          <a:pt x="93" y="16"/>
                        </a:lnTo>
                        <a:lnTo>
                          <a:pt x="95" y="16"/>
                        </a:lnTo>
                        <a:lnTo>
                          <a:pt x="95" y="18"/>
                        </a:lnTo>
                        <a:lnTo>
                          <a:pt x="95" y="18"/>
                        </a:lnTo>
                        <a:lnTo>
                          <a:pt x="95" y="18"/>
                        </a:lnTo>
                        <a:lnTo>
                          <a:pt x="93" y="18"/>
                        </a:lnTo>
                        <a:lnTo>
                          <a:pt x="93" y="20"/>
                        </a:lnTo>
                        <a:lnTo>
                          <a:pt x="93" y="20"/>
                        </a:lnTo>
                        <a:lnTo>
                          <a:pt x="95" y="20"/>
                        </a:lnTo>
                        <a:lnTo>
                          <a:pt x="95" y="20"/>
                        </a:lnTo>
                        <a:lnTo>
                          <a:pt x="97" y="20"/>
                        </a:lnTo>
                        <a:lnTo>
                          <a:pt x="97" y="20"/>
                        </a:lnTo>
                        <a:lnTo>
                          <a:pt x="97" y="21"/>
                        </a:lnTo>
                        <a:lnTo>
                          <a:pt x="97" y="21"/>
                        </a:lnTo>
                        <a:lnTo>
                          <a:pt x="95" y="21"/>
                        </a:lnTo>
                        <a:lnTo>
                          <a:pt x="95" y="21"/>
                        </a:lnTo>
                        <a:lnTo>
                          <a:pt x="95" y="23"/>
                        </a:lnTo>
                        <a:lnTo>
                          <a:pt x="95" y="23"/>
                        </a:lnTo>
                        <a:lnTo>
                          <a:pt x="95" y="25"/>
                        </a:lnTo>
                        <a:lnTo>
                          <a:pt x="97" y="25"/>
                        </a:lnTo>
                        <a:lnTo>
                          <a:pt x="97" y="25"/>
                        </a:lnTo>
                        <a:lnTo>
                          <a:pt x="97" y="25"/>
                        </a:lnTo>
                        <a:lnTo>
                          <a:pt x="97" y="25"/>
                        </a:lnTo>
                        <a:lnTo>
                          <a:pt x="99" y="25"/>
                        </a:lnTo>
                        <a:lnTo>
                          <a:pt x="99" y="25"/>
                        </a:lnTo>
                        <a:lnTo>
                          <a:pt x="99" y="25"/>
                        </a:lnTo>
                        <a:lnTo>
                          <a:pt x="99" y="25"/>
                        </a:lnTo>
                        <a:lnTo>
                          <a:pt x="99" y="25"/>
                        </a:lnTo>
                        <a:lnTo>
                          <a:pt x="99" y="25"/>
                        </a:lnTo>
                        <a:lnTo>
                          <a:pt x="101" y="25"/>
                        </a:lnTo>
                        <a:lnTo>
                          <a:pt x="101" y="25"/>
                        </a:lnTo>
                        <a:lnTo>
                          <a:pt x="103" y="25"/>
                        </a:lnTo>
                        <a:lnTo>
                          <a:pt x="103" y="25"/>
                        </a:lnTo>
                        <a:lnTo>
                          <a:pt x="103" y="27"/>
                        </a:lnTo>
                        <a:lnTo>
                          <a:pt x="103" y="27"/>
                        </a:lnTo>
                        <a:lnTo>
                          <a:pt x="103" y="27"/>
                        </a:lnTo>
                        <a:lnTo>
                          <a:pt x="101" y="27"/>
                        </a:lnTo>
                        <a:lnTo>
                          <a:pt x="101" y="27"/>
                        </a:lnTo>
                        <a:lnTo>
                          <a:pt x="101" y="27"/>
                        </a:lnTo>
                        <a:lnTo>
                          <a:pt x="101" y="27"/>
                        </a:lnTo>
                        <a:lnTo>
                          <a:pt x="99" y="27"/>
                        </a:lnTo>
                        <a:lnTo>
                          <a:pt x="99" y="27"/>
                        </a:lnTo>
                        <a:lnTo>
                          <a:pt x="99" y="27"/>
                        </a:lnTo>
                        <a:lnTo>
                          <a:pt x="99" y="29"/>
                        </a:lnTo>
                        <a:lnTo>
                          <a:pt x="97" y="29"/>
                        </a:lnTo>
                        <a:lnTo>
                          <a:pt x="97" y="29"/>
                        </a:lnTo>
                        <a:lnTo>
                          <a:pt x="97" y="29"/>
                        </a:lnTo>
                        <a:lnTo>
                          <a:pt x="97" y="31"/>
                        </a:lnTo>
                        <a:lnTo>
                          <a:pt x="97" y="31"/>
                        </a:lnTo>
                        <a:lnTo>
                          <a:pt x="97" y="33"/>
                        </a:lnTo>
                        <a:lnTo>
                          <a:pt x="97" y="33"/>
                        </a:lnTo>
                        <a:lnTo>
                          <a:pt x="97" y="33"/>
                        </a:lnTo>
                        <a:lnTo>
                          <a:pt x="97" y="33"/>
                        </a:lnTo>
                        <a:lnTo>
                          <a:pt x="97" y="33"/>
                        </a:lnTo>
                        <a:lnTo>
                          <a:pt x="95" y="33"/>
                        </a:lnTo>
                        <a:lnTo>
                          <a:pt x="95" y="35"/>
                        </a:lnTo>
                        <a:lnTo>
                          <a:pt x="95" y="35"/>
                        </a:lnTo>
                        <a:lnTo>
                          <a:pt x="95" y="35"/>
                        </a:lnTo>
                        <a:lnTo>
                          <a:pt x="93" y="35"/>
                        </a:lnTo>
                        <a:lnTo>
                          <a:pt x="93" y="35"/>
                        </a:lnTo>
                        <a:lnTo>
                          <a:pt x="93" y="35"/>
                        </a:lnTo>
                        <a:lnTo>
                          <a:pt x="93" y="35"/>
                        </a:lnTo>
                        <a:lnTo>
                          <a:pt x="91" y="35"/>
                        </a:lnTo>
                        <a:lnTo>
                          <a:pt x="91" y="33"/>
                        </a:lnTo>
                        <a:lnTo>
                          <a:pt x="91" y="33"/>
                        </a:lnTo>
                        <a:lnTo>
                          <a:pt x="91" y="31"/>
                        </a:lnTo>
                        <a:lnTo>
                          <a:pt x="91" y="31"/>
                        </a:lnTo>
                        <a:lnTo>
                          <a:pt x="91" y="31"/>
                        </a:lnTo>
                        <a:lnTo>
                          <a:pt x="91" y="31"/>
                        </a:lnTo>
                        <a:lnTo>
                          <a:pt x="90" y="31"/>
                        </a:lnTo>
                        <a:lnTo>
                          <a:pt x="90" y="29"/>
                        </a:lnTo>
                        <a:lnTo>
                          <a:pt x="90" y="29"/>
                        </a:lnTo>
                        <a:lnTo>
                          <a:pt x="88" y="29"/>
                        </a:lnTo>
                        <a:lnTo>
                          <a:pt x="88" y="29"/>
                        </a:lnTo>
                        <a:lnTo>
                          <a:pt x="88" y="31"/>
                        </a:lnTo>
                        <a:lnTo>
                          <a:pt x="88" y="31"/>
                        </a:lnTo>
                        <a:lnTo>
                          <a:pt x="88" y="29"/>
                        </a:lnTo>
                        <a:lnTo>
                          <a:pt x="86" y="29"/>
                        </a:lnTo>
                        <a:lnTo>
                          <a:pt x="86" y="29"/>
                        </a:lnTo>
                        <a:lnTo>
                          <a:pt x="86" y="29"/>
                        </a:lnTo>
                        <a:lnTo>
                          <a:pt x="86" y="29"/>
                        </a:lnTo>
                        <a:lnTo>
                          <a:pt x="84" y="29"/>
                        </a:lnTo>
                        <a:lnTo>
                          <a:pt x="84" y="29"/>
                        </a:lnTo>
                        <a:lnTo>
                          <a:pt x="82" y="29"/>
                        </a:lnTo>
                        <a:lnTo>
                          <a:pt x="82" y="29"/>
                        </a:lnTo>
                        <a:lnTo>
                          <a:pt x="82" y="29"/>
                        </a:lnTo>
                        <a:lnTo>
                          <a:pt x="82" y="29"/>
                        </a:lnTo>
                        <a:lnTo>
                          <a:pt x="80" y="29"/>
                        </a:lnTo>
                        <a:lnTo>
                          <a:pt x="80" y="29"/>
                        </a:lnTo>
                        <a:lnTo>
                          <a:pt x="80" y="29"/>
                        </a:lnTo>
                        <a:lnTo>
                          <a:pt x="80" y="29"/>
                        </a:lnTo>
                        <a:lnTo>
                          <a:pt x="78" y="29"/>
                        </a:lnTo>
                        <a:lnTo>
                          <a:pt x="78" y="29"/>
                        </a:lnTo>
                        <a:lnTo>
                          <a:pt x="78" y="29"/>
                        </a:lnTo>
                        <a:lnTo>
                          <a:pt x="76" y="29"/>
                        </a:lnTo>
                        <a:lnTo>
                          <a:pt x="76" y="31"/>
                        </a:lnTo>
                        <a:lnTo>
                          <a:pt x="76" y="31"/>
                        </a:lnTo>
                        <a:lnTo>
                          <a:pt x="76" y="31"/>
                        </a:lnTo>
                        <a:lnTo>
                          <a:pt x="74" y="31"/>
                        </a:lnTo>
                        <a:lnTo>
                          <a:pt x="74" y="29"/>
                        </a:lnTo>
                        <a:lnTo>
                          <a:pt x="74" y="29"/>
                        </a:lnTo>
                        <a:lnTo>
                          <a:pt x="74" y="29"/>
                        </a:lnTo>
                        <a:lnTo>
                          <a:pt x="74" y="29"/>
                        </a:lnTo>
                        <a:lnTo>
                          <a:pt x="72" y="29"/>
                        </a:lnTo>
                        <a:lnTo>
                          <a:pt x="72" y="29"/>
                        </a:lnTo>
                        <a:lnTo>
                          <a:pt x="70" y="29"/>
                        </a:lnTo>
                        <a:lnTo>
                          <a:pt x="70" y="29"/>
                        </a:lnTo>
                        <a:lnTo>
                          <a:pt x="70" y="29"/>
                        </a:lnTo>
                        <a:lnTo>
                          <a:pt x="69" y="29"/>
                        </a:lnTo>
                        <a:lnTo>
                          <a:pt x="69" y="27"/>
                        </a:lnTo>
                        <a:lnTo>
                          <a:pt x="69" y="27"/>
                        </a:lnTo>
                        <a:lnTo>
                          <a:pt x="69" y="29"/>
                        </a:lnTo>
                        <a:lnTo>
                          <a:pt x="67" y="29"/>
                        </a:lnTo>
                        <a:lnTo>
                          <a:pt x="67" y="29"/>
                        </a:lnTo>
                        <a:lnTo>
                          <a:pt x="67" y="27"/>
                        </a:lnTo>
                        <a:lnTo>
                          <a:pt x="67" y="27"/>
                        </a:lnTo>
                        <a:lnTo>
                          <a:pt x="65" y="27"/>
                        </a:lnTo>
                        <a:lnTo>
                          <a:pt x="65" y="27"/>
                        </a:lnTo>
                        <a:lnTo>
                          <a:pt x="65" y="27"/>
                        </a:lnTo>
                        <a:lnTo>
                          <a:pt x="63" y="27"/>
                        </a:lnTo>
                        <a:lnTo>
                          <a:pt x="63" y="27"/>
                        </a:lnTo>
                        <a:lnTo>
                          <a:pt x="63" y="27"/>
                        </a:lnTo>
                        <a:lnTo>
                          <a:pt x="61" y="27"/>
                        </a:lnTo>
                        <a:lnTo>
                          <a:pt x="61" y="27"/>
                        </a:lnTo>
                        <a:lnTo>
                          <a:pt x="61" y="25"/>
                        </a:lnTo>
                        <a:lnTo>
                          <a:pt x="61" y="25"/>
                        </a:lnTo>
                        <a:lnTo>
                          <a:pt x="59" y="25"/>
                        </a:lnTo>
                        <a:lnTo>
                          <a:pt x="59" y="25"/>
                        </a:lnTo>
                        <a:lnTo>
                          <a:pt x="59" y="27"/>
                        </a:lnTo>
                        <a:lnTo>
                          <a:pt x="59" y="27"/>
                        </a:lnTo>
                        <a:lnTo>
                          <a:pt x="59" y="27"/>
                        </a:lnTo>
                        <a:lnTo>
                          <a:pt x="57" y="27"/>
                        </a:lnTo>
                        <a:lnTo>
                          <a:pt x="57" y="27"/>
                        </a:lnTo>
                        <a:lnTo>
                          <a:pt x="57" y="27"/>
                        </a:lnTo>
                        <a:lnTo>
                          <a:pt x="55" y="27"/>
                        </a:lnTo>
                        <a:lnTo>
                          <a:pt x="55" y="27"/>
                        </a:lnTo>
                        <a:lnTo>
                          <a:pt x="55" y="27"/>
                        </a:lnTo>
                        <a:lnTo>
                          <a:pt x="53" y="27"/>
                        </a:lnTo>
                        <a:lnTo>
                          <a:pt x="53" y="27"/>
                        </a:lnTo>
                        <a:lnTo>
                          <a:pt x="53" y="27"/>
                        </a:lnTo>
                        <a:lnTo>
                          <a:pt x="53" y="27"/>
                        </a:lnTo>
                        <a:lnTo>
                          <a:pt x="51" y="27"/>
                        </a:lnTo>
                        <a:lnTo>
                          <a:pt x="51" y="29"/>
                        </a:lnTo>
                        <a:lnTo>
                          <a:pt x="51" y="29"/>
                        </a:lnTo>
                        <a:lnTo>
                          <a:pt x="51" y="29"/>
                        </a:lnTo>
                        <a:lnTo>
                          <a:pt x="49" y="29"/>
                        </a:lnTo>
                        <a:lnTo>
                          <a:pt x="49" y="31"/>
                        </a:lnTo>
                        <a:lnTo>
                          <a:pt x="49" y="31"/>
                        </a:lnTo>
                        <a:lnTo>
                          <a:pt x="49" y="31"/>
                        </a:lnTo>
                        <a:lnTo>
                          <a:pt x="49" y="31"/>
                        </a:lnTo>
                        <a:lnTo>
                          <a:pt x="47" y="31"/>
                        </a:lnTo>
                        <a:lnTo>
                          <a:pt x="47" y="31"/>
                        </a:lnTo>
                        <a:lnTo>
                          <a:pt x="47" y="31"/>
                        </a:lnTo>
                        <a:lnTo>
                          <a:pt x="47" y="31"/>
                        </a:lnTo>
                        <a:lnTo>
                          <a:pt x="47" y="29"/>
                        </a:lnTo>
                        <a:lnTo>
                          <a:pt x="46" y="29"/>
                        </a:lnTo>
                        <a:lnTo>
                          <a:pt x="46" y="29"/>
                        </a:lnTo>
                        <a:lnTo>
                          <a:pt x="46" y="29"/>
                        </a:lnTo>
                        <a:lnTo>
                          <a:pt x="46" y="27"/>
                        </a:lnTo>
                        <a:lnTo>
                          <a:pt x="44" y="27"/>
                        </a:lnTo>
                        <a:lnTo>
                          <a:pt x="44" y="27"/>
                        </a:lnTo>
                        <a:lnTo>
                          <a:pt x="44" y="27"/>
                        </a:lnTo>
                        <a:lnTo>
                          <a:pt x="44" y="27"/>
                        </a:lnTo>
                        <a:lnTo>
                          <a:pt x="42" y="27"/>
                        </a:lnTo>
                        <a:lnTo>
                          <a:pt x="42" y="27"/>
                        </a:lnTo>
                        <a:lnTo>
                          <a:pt x="40" y="27"/>
                        </a:lnTo>
                        <a:lnTo>
                          <a:pt x="40" y="27"/>
                        </a:lnTo>
                        <a:lnTo>
                          <a:pt x="40" y="27"/>
                        </a:lnTo>
                        <a:lnTo>
                          <a:pt x="40" y="29"/>
                        </a:lnTo>
                        <a:lnTo>
                          <a:pt x="40" y="29"/>
                        </a:lnTo>
                        <a:lnTo>
                          <a:pt x="40" y="29"/>
                        </a:lnTo>
                        <a:lnTo>
                          <a:pt x="40" y="31"/>
                        </a:lnTo>
                        <a:lnTo>
                          <a:pt x="40" y="31"/>
                        </a:lnTo>
                        <a:lnTo>
                          <a:pt x="40" y="31"/>
                        </a:lnTo>
                        <a:lnTo>
                          <a:pt x="40" y="33"/>
                        </a:lnTo>
                        <a:lnTo>
                          <a:pt x="40" y="33"/>
                        </a:lnTo>
                        <a:lnTo>
                          <a:pt x="40" y="33"/>
                        </a:lnTo>
                        <a:lnTo>
                          <a:pt x="40" y="35"/>
                        </a:lnTo>
                        <a:lnTo>
                          <a:pt x="40" y="35"/>
                        </a:lnTo>
                        <a:lnTo>
                          <a:pt x="40" y="35"/>
                        </a:lnTo>
                        <a:lnTo>
                          <a:pt x="40" y="35"/>
                        </a:lnTo>
                        <a:lnTo>
                          <a:pt x="40" y="35"/>
                        </a:lnTo>
                        <a:lnTo>
                          <a:pt x="40" y="37"/>
                        </a:lnTo>
                        <a:lnTo>
                          <a:pt x="40" y="37"/>
                        </a:lnTo>
                        <a:lnTo>
                          <a:pt x="40" y="37"/>
                        </a:lnTo>
                        <a:lnTo>
                          <a:pt x="40" y="37"/>
                        </a:lnTo>
                        <a:lnTo>
                          <a:pt x="42" y="37"/>
                        </a:lnTo>
                        <a:lnTo>
                          <a:pt x="42" y="37"/>
                        </a:lnTo>
                        <a:lnTo>
                          <a:pt x="42" y="37"/>
                        </a:lnTo>
                        <a:lnTo>
                          <a:pt x="42" y="37"/>
                        </a:lnTo>
                        <a:lnTo>
                          <a:pt x="44" y="37"/>
                        </a:lnTo>
                        <a:lnTo>
                          <a:pt x="44" y="39"/>
                        </a:lnTo>
                        <a:lnTo>
                          <a:pt x="44" y="39"/>
                        </a:lnTo>
                        <a:lnTo>
                          <a:pt x="44" y="39"/>
                        </a:lnTo>
                        <a:lnTo>
                          <a:pt x="44" y="39"/>
                        </a:lnTo>
                        <a:lnTo>
                          <a:pt x="44" y="41"/>
                        </a:lnTo>
                        <a:lnTo>
                          <a:pt x="44" y="41"/>
                        </a:lnTo>
                        <a:lnTo>
                          <a:pt x="46" y="41"/>
                        </a:lnTo>
                        <a:lnTo>
                          <a:pt x="46" y="41"/>
                        </a:lnTo>
                        <a:lnTo>
                          <a:pt x="46" y="43"/>
                        </a:lnTo>
                        <a:lnTo>
                          <a:pt x="46" y="43"/>
                        </a:lnTo>
                        <a:lnTo>
                          <a:pt x="46" y="43"/>
                        </a:lnTo>
                        <a:lnTo>
                          <a:pt x="47" y="43"/>
                        </a:lnTo>
                        <a:lnTo>
                          <a:pt x="47" y="44"/>
                        </a:lnTo>
                        <a:lnTo>
                          <a:pt x="47" y="44"/>
                        </a:lnTo>
                        <a:lnTo>
                          <a:pt x="47" y="44"/>
                        </a:lnTo>
                        <a:lnTo>
                          <a:pt x="47" y="46"/>
                        </a:lnTo>
                        <a:lnTo>
                          <a:pt x="47" y="46"/>
                        </a:lnTo>
                        <a:lnTo>
                          <a:pt x="47" y="48"/>
                        </a:lnTo>
                        <a:lnTo>
                          <a:pt x="47" y="48"/>
                        </a:lnTo>
                        <a:lnTo>
                          <a:pt x="47" y="48"/>
                        </a:lnTo>
                        <a:lnTo>
                          <a:pt x="49" y="48"/>
                        </a:lnTo>
                        <a:lnTo>
                          <a:pt x="49" y="50"/>
                        </a:lnTo>
                        <a:lnTo>
                          <a:pt x="49" y="50"/>
                        </a:lnTo>
                        <a:lnTo>
                          <a:pt x="49" y="50"/>
                        </a:lnTo>
                        <a:lnTo>
                          <a:pt x="49" y="50"/>
                        </a:lnTo>
                        <a:lnTo>
                          <a:pt x="51" y="50"/>
                        </a:lnTo>
                        <a:lnTo>
                          <a:pt x="51" y="50"/>
                        </a:lnTo>
                        <a:lnTo>
                          <a:pt x="51" y="50"/>
                        </a:lnTo>
                        <a:lnTo>
                          <a:pt x="53" y="50"/>
                        </a:lnTo>
                        <a:lnTo>
                          <a:pt x="53" y="52"/>
                        </a:lnTo>
                        <a:lnTo>
                          <a:pt x="53" y="52"/>
                        </a:lnTo>
                        <a:lnTo>
                          <a:pt x="53" y="52"/>
                        </a:lnTo>
                        <a:lnTo>
                          <a:pt x="53" y="52"/>
                        </a:lnTo>
                        <a:lnTo>
                          <a:pt x="53" y="54"/>
                        </a:lnTo>
                        <a:lnTo>
                          <a:pt x="55" y="54"/>
                        </a:lnTo>
                        <a:lnTo>
                          <a:pt x="55" y="54"/>
                        </a:lnTo>
                        <a:lnTo>
                          <a:pt x="55" y="54"/>
                        </a:lnTo>
                        <a:lnTo>
                          <a:pt x="55" y="54"/>
                        </a:lnTo>
                        <a:lnTo>
                          <a:pt x="55" y="56"/>
                        </a:lnTo>
                        <a:lnTo>
                          <a:pt x="55" y="56"/>
                        </a:lnTo>
                        <a:lnTo>
                          <a:pt x="57" y="56"/>
                        </a:lnTo>
                        <a:lnTo>
                          <a:pt x="57" y="58"/>
                        </a:lnTo>
                        <a:lnTo>
                          <a:pt x="57" y="58"/>
                        </a:lnTo>
                        <a:lnTo>
                          <a:pt x="59" y="58"/>
                        </a:lnTo>
                        <a:lnTo>
                          <a:pt x="59" y="58"/>
                        </a:lnTo>
                        <a:lnTo>
                          <a:pt x="59" y="58"/>
                        </a:lnTo>
                        <a:lnTo>
                          <a:pt x="59" y="58"/>
                        </a:lnTo>
                        <a:lnTo>
                          <a:pt x="59" y="58"/>
                        </a:lnTo>
                        <a:lnTo>
                          <a:pt x="59" y="60"/>
                        </a:lnTo>
                        <a:lnTo>
                          <a:pt x="61" y="60"/>
                        </a:lnTo>
                        <a:lnTo>
                          <a:pt x="61" y="60"/>
                        </a:lnTo>
                        <a:lnTo>
                          <a:pt x="61" y="60"/>
                        </a:lnTo>
                        <a:lnTo>
                          <a:pt x="61" y="60"/>
                        </a:lnTo>
                        <a:lnTo>
                          <a:pt x="61" y="62"/>
                        </a:lnTo>
                        <a:lnTo>
                          <a:pt x="63" y="62"/>
                        </a:lnTo>
                        <a:lnTo>
                          <a:pt x="63" y="62"/>
                        </a:lnTo>
                        <a:lnTo>
                          <a:pt x="63" y="62"/>
                        </a:lnTo>
                        <a:lnTo>
                          <a:pt x="65" y="62"/>
                        </a:lnTo>
                        <a:lnTo>
                          <a:pt x="65" y="62"/>
                        </a:lnTo>
                        <a:lnTo>
                          <a:pt x="65" y="62"/>
                        </a:lnTo>
                        <a:lnTo>
                          <a:pt x="65" y="64"/>
                        </a:lnTo>
                        <a:lnTo>
                          <a:pt x="67" y="64"/>
                        </a:lnTo>
                        <a:lnTo>
                          <a:pt x="67" y="64"/>
                        </a:lnTo>
                        <a:lnTo>
                          <a:pt x="65" y="64"/>
                        </a:lnTo>
                        <a:lnTo>
                          <a:pt x="65" y="66"/>
                        </a:lnTo>
                        <a:lnTo>
                          <a:pt x="67" y="66"/>
                        </a:lnTo>
                        <a:lnTo>
                          <a:pt x="67" y="66"/>
                        </a:lnTo>
                        <a:lnTo>
                          <a:pt x="67" y="66"/>
                        </a:lnTo>
                        <a:lnTo>
                          <a:pt x="67" y="66"/>
                        </a:lnTo>
                        <a:lnTo>
                          <a:pt x="67" y="67"/>
                        </a:lnTo>
                        <a:lnTo>
                          <a:pt x="67" y="67"/>
                        </a:lnTo>
                        <a:lnTo>
                          <a:pt x="69" y="67"/>
                        </a:lnTo>
                        <a:lnTo>
                          <a:pt x="69" y="67"/>
                        </a:lnTo>
                        <a:lnTo>
                          <a:pt x="69" y="69"/>
                        </a:lnTo>
                        <a:lnTo>
                          <a:pt x="69" y="69"/>
                        </a:lnTo>
                        <a:lnTo>
                          <a:pt x="70" y="69"/>
                        </a:lnTo>
                        <a:lnTo>
                          <a:pt x="70" y="69"/>
                        </a:lnTo>
                        <a:lnTo>
                          <a:pt x="70" y="69"/>
                        </a:lnTo>
                        <a:lnTo>
                          <a:pt x="70" y="69"/>
                        </a:lnTo>
                        <a:lnTo>
                          <a:pt x="72" y="69"/>
                        </a:lnTo>
                        <a:lnTo>
                          <a:pt x="72" y="71"/>
                        </a:lnTo>
                        <a:lnTo>
                          <a:pt x="72" y="71"/>
                        </a:lnTo>
                        <a:lnTo>
                          <a:pt x="72" y="71"/>
                        </a:lnTo>
                        <a:lnTo>
                          <a:pt x="72" y="73"/>
                        </a:lnTo>
                        <a:lnTo>
                          <a:pt x="74" y="73"/>
                        </a:lnTo>
                        <a:lnTo>
                          <a:pt x="74" y="73"/>
                        </a:lnTo>
                        <a:lnTo>
                          <a:pt x="72" y="73"/>
                        </a:lnTo>
                        <a:lnTo>
                          <a:pt x="72" y="73"/>
                        </a:lnTo>
                        <a:lnTo>
                          <a:pt x="70" y="73"/>
                        </a:lnTo>
                        <a:lnTo>
                          <a:pt x="70" y="73"/>
                        </a:lnTo>
                        <a:lnTo>
                          <a:pt x="72" y="73"/>
                        </a:lnTo>
                        <a:lnTo>
                          <a:pt x="72" y="75"/>
                        </a:lnTo>
                        <a:lnTo>
                          <a:pt x="72" y="75"/>
                        </a:lnTo>
                        <a:lnTo>
                          <a:pt x="72" y="73"/>
                        </a:lnTo>
                        <a:lnTo>
                          <a:pt x="74" y="73"/>
                        </a:lnTo>
                        <a:lnTo>
                          <a:pt x="74" y="73"/>
                        </a:lnTo>
                        <a:lnTo>
                          <a:pt x="74" y="73"/>
                        </a:lnTo>
                        <a:lnTo>
                          <a:pt x="76" y="73"/>
                        </a:lnTo>
                        <a:lnTo>
                          <a:pt x="76" y="75"/>
                        </a:lnTo>
                        <a:lnTo>
                          <a:pt x="76" y="75"/>
                        </a:lnTo>
                        <a:lnTo>
                          <a:pt x="76" y="75"/>
                        </a:lnTo>
                        <a:lnTo>
                          <a:pt x="76" y="75"/>
                        </a:lnTo>
                        <a:lnTo>
                          <a:pt x="76" y="77"/>
                        </a:lnTo>
                        <a:lnTo>
                          <a:pt x="78" y="77"/>
                        </a:lnTo>
                        <a:lnTo>
                          <a:pt x="78" y="77"/>
                        </a:lnTo>
                        <a:lnTo>
                          <a:pt x="78" y="77"/>
                        </a:lnTo>
                        <a:lnTo>
                          <a:pt x="80" y="77"/>
                        </a:lnTo>
                        <a:lnTo>
                          <a:pt x="80" y="77"/>
                        </a:lnTo>
                        <a:lnTo>
                          <a:pt x="80" y="79"/>
                        </a:lnTo>
                        <a:lnTo>
                          <a:pt x="80" y="79"/>
                        </a:lnTo>
                        <a:lnTo>
                          <a:pt x="80" y="79"/>
                        </a:lnTo>
                        <a:lnTo>
                          <a:pt x="82" y="79"/>
                        </a:lnTo>
                        <a:lnTo>
                          <a:pt x="82" y="79"/>
                        </a:lnTo>
                        <a:lnTo>
                          <a:pt x="82" y="81"/>
                        </a:lnTo>
                        <a:lnTo>
                          <a:pt x="82" y="81"/>
                        </a:lnTo>
                        <a:lnTo>
                          <a:pt x="84" y="81"/>
                        </a:lnTo>
                        <a:lnTo>
                          <a:pt x="84" y="81"/>
                        </a:lnTo>
                        <a:lnTo>
                          <a:pt x="86" y="81"/>
                        </a:lnTo>
                        <a:lnTo>
                          <a:pt x="86" y="81"/>
                        </a:lnTo>
                        <a:lnTo>
                          <a:pt x="86" y="81"/>
                        </a:lnTo>
                        <a:lnTo>
                          <a:pt x="86" y="83"/>
                        </a:lnTo>
                        <a:lnTo>
                          <a:pt x="86" y="83"/>
                        </a:lnTo>
                        <a:lnTo>
                          <a:pt x="86" y="83"/>
                        </a:lnTo>
                        <a:lnTo>
                          <a:pt x="86" y="83"/>
                        </a:lnTo>
                        <a:lnTo>
                          <a:pt x="88" y="83"/>
                        </a:lnTo>
                        <a:lnTo>
                          <a:pt x="88" y="85"/>
                        </a:lnTo>
                        <a:lnTo>
                          <a:pt x="88" y="85"/>
                        </a:lnTo>
                        <a:lnTo>
                          <a:pt x="88" y="85"/>
                        </a:lnTo>
                        <a:lnTo>
                          <a:pt x="88" y="85"/>
                        </a:lnTo>
                        <a:lnTo>
                          <a:pt x="86" y="85"/>
                        </a:lnTo>
                        <a:lnTo>
                          <a:pt x="86" y="85"/>
                        </a:lnTo>
                        <a:lnTo>
                          <a:pt x="86" y="85"/>
                        </a:lnTo>
                        <a:lnTo>
                          <a:pt x="86" y="85"/>
                        </a:lnTo>
                        <a:lnTo>
                          <a:pt x="86" y="83"/>
                        </a:lnTo>
                        <a:lnTo>
                          <a:pt x="84" y="83"/>
                        </a:lnTo>
                        <a:lnTo>
                          <a:pt x="84" y="83"/>
                        </a:lnTo>
                        <a:lnTo>
                          <a:pt x="84" y="83"/>
                        </a:lnTo>
                        <a:lnTo>
                          <a:pt x="82" y="83"/>
                        </a:lnTo>
                        <a:lnTo>
                          <a:pt x="82" y="83"/>
                        </a:lnTo>
                        <a:lnTo>
                          <a:pt x="82" y="83"/>
                        </a:lnTo>
                        <a:lnTo>
                          <a:pt x="82" y="83"/>
                        </a:lnTo>
                        <a:lnTo>
                          <a:pt x="82" y="81"/>
                        </a:lnTo>
                        <a:lnTo>
                          <a:pt x="80" y="81"/>
                        </a:lnTo>
                        <a:lnTo>
                          <a:pt x="80" y="81"/>
                        </a:lnTo>
                        <a:lnTo>
                          <a:pt x="80" y="81"/>
                        </a:lnTo>
                        <a:lnTo>
                          <a:pt x="80" y="81"/>
                        </a:lnTo>
                        <a:lnTo>
                          <a:pt x="78" y="81"/>
                        </a:lnTo>
                        <a:lnTo>
                          <a:pt x="78" y="79"/>
                        </a:lnTo>
                        <a:lnTo>
                          <a:pt x="78" y="79"/>
                        </a:lnTo>
                        <a:lnTo>
                          <a:pt x="76" y="79"/>
                        </a:lnTo>
                        <a:lnTo>
                          <a:pt x="76" y="79"/>
                        </a:lnTo>
                        <a:lnTo>
                          <a:pt x="76" y="79"/>
                        </a:lnTo>
                        <a:lnTo>
                          <a:pt x="76" y="79"/>
                        </a:lnTo>
                        <a:lnTo>
                          <a:pt x="74" y="79"/>
                        </a:lnTo>
                        <a:lnTo>
                          <a:pt x="74" y="79"/>
                        </a:lnTo>
                        <a:lnTo>
                          <a:pt x="74" y="79"/>
                        </a:lnTo>
                        <a:lnTo>
                          <a:pt x="74" y="79"/>
                        </a:lnTo>
                        <a:lnTo>
                          <a:pt x="72" y="79"/>
                        </a:lnTo>
                        <a:lnTo>
                          <a:pt x="72" y="79"/>
                        </a:lnTo>
                        <a:lnTo>
                          <a:pt x="72" y="79"/>
                        </a:lnTo>
                        <a:lnTo>
                          <a:pt x="70" y="79"/>
                        </a:lnTo>
                        <a:lnTo>
                          <a:pt x="70" y="79"/>
                        </a:lnTo>
                        <a:lnTo>
                          <a:pt x="70" y="79"/>
                        </a:lnTo>
                        <a:lnTo>
                          <a:pt x="69" y="79"/>
                        </a:lnTo>
                        <a:lnTo>
                          <a:pt x="69" y="79"/>
                        </a:lnTo>
                        <a:lnTo>
                          <a:pt x="69" y="77"/>
                        </a:lnTo>
                        <a:lnTo>
                          <a:pt x="67" y="77"/>
                        </a:lnTo>
                        <a:lnTo>
                          <a:pt x="67" y="77"/>
                        </a:lnTo>
                        <a:lnTo>
                          <a:pt x="67" y="77"/>
                        </a:lnTo>
                        <a:lnTo>
                          <a:pt x="67" y="77"/>
                        </a:lnTo>
                        <a:lnTo>
                          <a:pt x="67" y="75"/>
                        </a:lnTo>
                        <a:lnTo>
                          <a:pt x="67" y="75"/>
                        </a:lnTo>
                        <a:lnTo>
                          <a:pt x="67" y="75"/>
                        </a:lnTo>
                        <a:lnTo>
                          <a:pt x="69" y="75"/>
                        </a:lnTo>
                        <a:lnTo>
                          <a:pt x="69" y="75"/>
                        </a:lnTo>
                        <a:lnTo>
                          <a:pt x="67" y="75"/>
                        </a:lnTo>
                        <a:lnTo>
                          <a:pt x="67" y="75"/>
                        </a:lnTo>
                        <a:lnTo>
                          <a:pt x="67" y="73"/>
                        </a:lnTo>
                        <a:lnTo>
                          <a:pt x="67" y="73"/>
                        </a:lnTo>
                        <a:lnTo>
                          <a:pt x="65" y="73"/>
                        </a:lnTo>
                        <a:lnTo>
                          <a:pt x="65" y="73"/>
                        </a:lnTo>
                        <a:lnTo>
                          <a:pt x="65" y="73"/>
                        </a:lnTo>
                        <a:lnTo>
                          <a:pt x="65" y="73"/>
                        </a:lnTo>
                        <a:lnTo>
                          <a:pt x="65" y="75"/>
                        </a:lnTo>
                        <a:lnTo>
                          <a:pt x="65" y="75"/>
                        </a:lnTo>
                        <a:lnTo>
                          <a:pt x="63" y="75"/>
                        </a:lnTo>
                        <a:lnTo>
                          <a:pt x="63" y="75"/>
                        </a:lnTo>
                        <a:lnTo>
                          <a:pt x="61" y="75"/>
                        </a:lnTo>
                        <a:lnTo>
                          <a:pt x="61" y="73"/>
                        </a:lnTo>
                        <a:lnTo>
                          <a:pt x="61" y="73"/>
                        </a:lnTo>
                        <a:lnTo>
                          <a:pt x="61" y="73"/>
                        </a:lnTo>
                        <a:lnTo>
                          <a:pt x="61" y="75"/>
                        </a:lnTo>
                        <a:lnTo>
                          <a:pt x="59" y="75"/>
                        </a:lnTo>
                        <a:lnTo>
                          <a:pt x="59" y="75"/>
                        </a:lnTo>
                        <a:lnTo>
                          <a:pt x="59" y="75"/>
                        </a:lnTo>
                        <a:lnTo>
                          <a:pt x="57" y="75"/>
                        </a:lnTo>
                        <a:lnTo>
                          <a:pt x="57" y="75"/>
                        </a:lnTo>
                        <a:lnTo>
                          <a:pt x="55" y="75"/>
                        </a:lnTo>
                        <a:lnTo>
                          <a:pt x="55" y="73"/>
                        </a:lnTo>
                        <a:lnTo>
                          <a:pt x="55" y="73"/>
                        </a:lnTo>
                        <a:lnTo>
                          <a:pt x="55" y="73"/>
                        </a:lnTo>
                        <a:lnTo>
                          <a:pt x="55" y="73"/>
                        </a:lnTo>
                        <a:lnTo>
                          <a:pt x="55" y="73"/>
                        </a:lnTo>
                        <a:lnTo>
                          <a:pt x="55" y="73"/>
                        </a:lnTo>
                        <a:lnTo>
                          <a:pt x="55" y="73"/>
                        </a:lnTo>
                        <a:lnTo>
                          <a:pt x="57" y="73"/>
                        </a:lnTo>
                        <a:lnTo>
                          <a:pt x="57" y="73"/>
                        </a:lnTo>
                        <a:lnTo>
                          <a:pt x="59" y="73"/>
                        </a:lnTo>
                        <a:lnTo>
                          <a:pt x="59" y="73"/>
                        </a:lnTo>
                        <a:lnTo>
                          <a:pt x="59" y="73"/>
                        </a:lnTo>
                        <a:lnTo>
                          <a:pt x="61" y="73"/>
                        </a:lnTo>
                        <a:lnTo>
                          <a:pt x="61" y="73"/>
                        </a:lnTo>
                        <a:lnTo>
                          <a:pt x="61" y="71"/>
                        </a:lnTo>
                        <a:lnTo>
                          <a:pt x="61" y="71"/>
                        </a:lnTo>
                        <a:lnTo>
                          <a:pt x="61" y="71"/>
                        </a:lnTo>
                        <a:lnTo>
                          <a:pt x="59" y="71"/>
                        </a:lnTo>
                        <a:lnTo>
                          <a:pt x="59" y="71"/>
                        </a:lnTo>
                        <a:lnTo>
                          <a:pt x="59" y="71"/>
                        </a:lnTo>
                        <a:lnTo>
                          <a:pt x="57" y="71"/>
                        </a:lnTo>
                        <a:lnTo>
                          <a:pt x="57" y="69"/>
                        </a:lnTo>
                        <a:lnTo>
                          <a:pt x="57" y="69"/>
                        </a:lnTo>
                        <a:lnTo>
                          <a:pt x="57" y="71"/>
                        </a:lnTo>
                        <a:lnTo>
                          <a:pt x="57" y="71"/>
                        </a:lnTo>
                        <a:lnTo>
                          <a:pt x="55" y="71"/>
                        </a:lnTo>
                        <a:lnTo>
                          <a:pt x="55" y="71"/>
                        </a:lnTo>
                        <a:lnTo>
                          <a:pt x="55" y="71"/>
                        </a:lnTo>
                        <a:lnTo>
                          <a:pt x="55" y="71"/>
                        </a:lnTo>
                        <a:lnTo>
                          <a:pt x="55" y="69"/>
                        </a:lnTo>
                        <a:lnTo>
                          <a:pt x="53" y="69"/>
                        </a:lnTo>
                        <a:lnTo>
                          <a:pt x="53" y="69"/>
                        </a:lnTo>
                        <a:lnTo>
                          <a:pt x="53" y="69"/>
                        </a:lnTo>
                        <a:lnTo>
                          <a:pt x="51" y="69"/>
                        </a:lnTo>
                        <a:lnTo>
                          <a:pt x="51" y="69"/>
                        </a:lnTo>
                        <a:lnTo>
                          <a:pt x="49" y="69"/>
                        </a:lnTo>
                        <a:lnTo>
                          <a:pt x="49" y="69"/>
                        </a:lnTo>
                        <a:lnTo>
                          <a:pt x="49" y="69"/>
                        </a:lnTo>
                        <a:lnTo>
                          <a:pt x="49" y="67"/>
                        </a:lnTo>
                        <a:lnTo>
                          <a:pt x="49" y="67"/>
                        </a:lnTo>
                        <a:lnTo>
                          <a:pt x="51" y="67"/>
                        </a:lnTo>
                        <a:lnTo>
                          <a:pt x="51" y="67"/>
                        </a:lnTo>
                        <a:lnTo>
                          <a:pt x="51" y="67"/>
                        </a:lnTo>
                        <a:lnTo>
                          <a:pt x="51" y="66"/>
                        </a:lnTo>
                        <a:lnTo>
                          <a:pt x="51" y="66"/>
                        </a:lnTo>
                        <a:lnTo>
                          <a:pt x="49" y="66"/>
                        </a:lnTo>
                        <a:lnTo>
                          <a:pt x="49" y="66"/>
                        </a:lnTo>
                        <a:lnTo>
                          <a:pt x="49" y="66"/>
                        </a:lnTo>
                        <a:lnTo>
                          <a:pt x="49" y="66"/>
                        </a:lnTo>
                        <a:lnTo>
                          <a:pt x="47" y="66"/>
                        </a:lnTo>
                        <a:lnTo>
                          <a:pt x="47" y="66"/>
                        </a:lnTo>
                        <a:lnTo>
                          <a:pt x="47" y="66"/>
                        </a:lnTo>
                        <a:lnTo>
                          <a:pt x="47" y="66"/>
                        </a:lnTo>
                        <a:lnTo>
                          <a:pt x="46" y="66"/>
                        </a:lnTo>
                        <a:lnTo>
                          <a:pt x="46" y="64"/>
                        </a:lnTo>
                        <a:lnTo>
                          <a:pt x="46" y="64"/>
                        </a:lnTo>
                        <a:lnTo>
                          <a:pt x="44" y="64"/>
                        </a:lnTo>
                        <a:lnTo>
                          <a:pt x="44" y="64"/>
                        </a:lnTo>
                        <a:lnTo>
                          <a:pt x="44" y="64"/>
                        </a:lnTo>
                        <a:lnTo>
                          <a:pt x="44" y="64"/>
                        </a:lnTo>
                        <a:lnTo>
                          <a:pt x="44" y="62"/>
                        </a:lnTo>
                        <a:lnTo>
                          <a:pt x="42" y="62"/>
                        </a:lnTo>
                        <a:lnTo>
                          <a:pt x="42" y="62"/>
                        </a:lnTo>
                        <a:lnTo>
                          <a:pt x="42" y="60"/>
                        </a:lnTo>
                        <a:lnTo>
                          <a:pt x="42" y="60"/>
                        </a:lnTo>
                        <a:lnTo>
                          <a:pt x="42" y="60"/>
                        </a:lnTo>
                        <a:lnTo>
                          <a:pt x="40" y="60"/>
                        </a:lnTo>
                        <a:lnTo>
                          <a:pt x="40" y="58"/>
                        </a:lnTo>
                        <a:lnTo>
                          <a:pt x="40" y="58"/>
                        </a:lnTo>
                        <a:lnTo>
                          <a:pt x="40" y="58"/>
                        </a:lnTo>
                        <a:lnTo>
                          <a:pt x="40" y="60"/>
                        </a:lnTo>
                        <a:lnTo>
                          <a:pt x="38" y="60"/>
                        </a:lnTo>
                        <a:lnTo>
                          <a:pt x="38" y="60"/>
                        </a:lnTo>
                        <a:lnTo>
                          <a:pt x="38" y="60"/>
                        </a:lnTo>
                        <a:lnTo>
                          <a:pt x="36" y="60"/>
                        </a:lnTo>
                        <a:lnTo>
                          <a:pt x="36" y="58"/>
                        </a:lnTo>
                        <a:lnTo>
                          <a:pt x="36" y="58"/>
                        </a:lnTo>
                        <a:lnTo>
                          <a:pt x="38" y="58"/>
                        </a:lnTo>
                        <a:lnTo>
                          <a:pt x="38" y="58"/>
                        </a:lnTo>
                        <a:lnTo>
                          <a:pt x="38" y="58"/>
                        </a:lnTo>
                        <a:lnTo>
                          <a:pt x="38" y="58"/>
                        </a:lnTo>
                        <a:lnTo>
                          <a:pt x="36" y="58"/>
                        </a:lnTo>
                        <a:lnTo>
                          <a:pt x="36" y="56"/>
                        </a:lnTo>
                        <a:lnTo>
                          <a:pt x="36" y="56"/>
                        </a:lnTo>
                        <a:lnTo>
                          <a:pt x="34" y="56"/>
                        </a:lnTo>
                        <a:lnTo>
                          <a:pt x="34" y="56"/>
                        </a:lnTo>
                        <a:lnTo>
                          <a:pt x="34" y="56"/>
                        </a:lnTo>
                        <a:lnTo>
                          <a:pt x="34" y="56"/>
                        </a:lnTo>
                        <a:lnTo>
                          <a:pt x="34" y="54"/>
                        </a:lnTo>
                        <a:lnTo>
                          <a:pt x="32" y="54"/>
                        </a:lnTo>
                        <a:lnTo>
                          <a:pt x="32" y="56"/>
                        </a:lnTo>
                        <a:lnTo>
                          <a:pt x="32" y="56"/>
                        </a:lnTo>
                        <a:lnTo>
                          <a:pt x="34" y="56"/>
                        </a:lnTo>
                        <a:lnTo>
                          <a:pt x="34" y="56"/>
                        </a:lnTo>
                        <a:lnTo>
                          <a:pt x="34" y="58"/>
                        </a:lnTo>
                        <a:lnTo>
                          <a:pt x="34" y="58"/>
                        </a:lnTo>
                        <a:lnTo>
                          <a:pt x="34" y="58"/>
                        </a:lnTo>
                        <a:lnTo>
                          <a:pt x="36" y="58"/>
                        </a:lnTo>
                        <a:lnTo>
                          <a:pt x="36" y="58"/>
                        </a:lnTo>
                        <a:lnTo>
                          <a:pt x="34" y="58"/>
                        </a:lnTo>
                        <a:lnTo>
                          <a:pt x="34" y="58"/>
                        </a:lnTo>
                        <a:lnTo>
                          <a:pt x="34" y="58"/>
                        </a:lnTo>
                        <a:lnTo>
                          <a:pt x="34" y="58"/>
                        </a:lnTo>
                        <a:lnTo>
                          <a:pt x="34" y="58"/>
                        </a:lnTo>
                        <a:lnTo>
                          <a:pt x="32" y="58"/>
                        </a:lnTo>
                        <a:lnTo>
                          <a:pt x="32" y="58"/>
                        </a:lnTo>
                        <a:lnTo>
                          <a:pt x="32" y="58"/>
                        </a:lnTo>
                        <a:lnTo>
                          <a:pt x="32" y="58"/>
                        </a:lnTo>
                        <a:lnTo>
                          <a:pt x="32" y="58"/>
                        </a:lnTo>
                        <a:lnTo>
                          <a:pt x="32" y="56"/>
                        </a:lnTo>
                        <a:lnTo>
                          <a:pt x="30" y="56"/>
                        </a:lnTo>
                        <a:lnTo>
                          <a:pt x="30" y="56"/>
                        </a:lnTo>
                        <a:lnTo>
                          <a:pt x="30" y="56"/>
                        </a:lnTo>
                        <a:lnTo>
                          <a:pt x="28" y="56"/>
                        </a:lnTo>
                        <a:lnTo>
                          <a:pt x="28" y="54"/>
                        </a:lnTo>
                        <a:lnTo>
                          <a:pt x="28" y="54"/>
                        </a:lnTo>
                        <a:lnTo>
                          <a:pt x="28" y="54"/>
                        </a:lnTo>
                        <a:lnTo>
                          <a:pt x="28" y="54"/>
                        </a:lnTo>
                        <a:lnTo>
                          <a:pt x="26" y="54"/>
                        </a:lnTo>
                        <a:lnTo>
                          <a:pt x="26" y="52"/>
                        </a:lnTo>
                        <a:lnTo>
                          <a:pt x="26" y="52"/>
                        </a:lnTo>
                        <a:lnTo>
                          <a:pt x="26" y="52"/>
                        </a:lnTo>
                        <a:lnTo>
                          <a:pt x="26" y="50"/>
                        </a:lnTo>
                        <a:lnTo>
                          <a:pt x="26" y="50"/>
                        </a:lnTo>
                        <a:lnTo>
                          <a:pt x="25" y="50"/>
                        </a:lnTo>
                        <a:lnTo>
                          <a:pt x="25" y="50"/>
                        </a:lnTo>
                        <a:lnTo>
                          <a:pt x="25" y="50"/>
                        </a:lnTo>
                        <a:lnTo>
                          <a:pt x="23" y="50"/>
                        </a:lnTo>
                        <a:lnTo>
                          <a:pt x="23" y="50"/>
                        </a:lnTo>
                        <a:lnTo>
                          <a:pt x="23" y="50"/>
                        </a:lnTo>
                        <a:lnTo>
                          <a:pt x="23" y="48"/>
                        </a:lnTo>
                        <a:lnTo>
                          <a:pt x="23" y="48"/>
                        </a:lnTo>
                        <a:lnTo>
                          <a:pt x="23" y="46"/>
                        </a:lnTo>
                        <a:lnTo>
                          <a:pt x="23" y="46"/>
                        </a:lnTo>
                        <a:lnTo>
                          <a:pt x="21" y="46"/>
                        </a:lnTo>
                        <a:lnTo>
                          <a:pt x="21" y="46"/>
                        </a:lnTo>
                        <a:lnTo>
                          <a:pt x="21" y="46"/>
                        </a:lnTo>
                        <a:lnTo>
                          <a:pt x="21" y="46"/>
                        </a:lnTo>
                        <a:lnTo>
                          <a:pt x="19" y="46"/>
                        </a:lnTo>
                        <a:lnTo>
                          <a:pt x="19" y="44"/>
                        </a:lnTo>
                        <a:lnTo>
                          <a:pt x="19" y="44"/>
                        </a:lnTo>
                        <a:lnTo>
                          <a:pt x="21" y="44"/>
                        </a:lnTo>
                        <a:lnTo>
                          <a:pt x="21" y="43"/>
                        </a:lnTo>
                        <a:lnTo>
                          <a:pt x="21" y="43"/>
                        </a:lnTo>
                        <a:lnTo>
                          <a:pt x="21" y="43"/>
                        </a:lnTo>
                        <a:lnTo>
                          <a:pt x="21" y="44"/>
                        </a:lnTo>
                        <a:lnTo>
                          <a:pt x="23" y="44"/>
                        </a:lnTo>
                        <a:lnTo>
                          <a:pt x="23" y="43"/>
                        </a:lnTo>
                        <a:lnTo>
                          <a:pt x="23" y="43"/>
                        </a:lnTo>
                        <a:lnTo>
                          <a:pt x="23" y="43"/>
                        </a:lnTo>
                        <a:lnTo>
                          <a:pt x="23" y="43"/>
                        </a:lnTo>
                        <a:lnTo>
                          <a:pt x="23" y="43"/>
                        </a:lnTo>
                        <a:lnTo>
                          <a:pt x="25" y="43"/>
                        </a:lnTo>
                        <a:lnTo>
                          <a:pt x="25" y="43"/>
                        </a:lnTo>
                        <a:lnTo>
                          <a:pt x="23" y="43"/>
                        </a:lnTo>
                        <a:lnTo>
                          <a:pt x="23" y="43"/>
                        </a:lnTo>
                        <a:lnTo>
                          <a:pt x="25" y="43"/>
                        </a:lnTo>
                        <a:lnTo>
                          <a:pt x="25" y="41"/>
                        </a:lnTo>
                        <a:lnTo>
                          <a:pt x="23" y="41"/>
                        </a:lnTo>
                        <a:lnTo>
                          <a:pt x="23" y="41"/>
                        </a:lnTo>
                        <a:lnTo>
                          <a:pt x="23" y="41"/>
                        </a:lnTo>
                        <a:lnTo>
                          <a:pt x="23" y="39"/>
                        </a:lnTo>
                        <a:lnTo>
                          <a:pt x="23" y="39"/>
                        </a:lnTo>
                        <a:lnTo>
                          <a:pt x="23" y="39"/>
                        </a:lnTo>
                        <a:lnTo>
                          <a:pt x="21" y="39"/>
                        </a:lnTo>
                        <a:lnTo>
                          <a:pt x="21" y="37"/>
                        </a:lnTo>
                        <a:lnTo>
                          <a:pt x="23" y="37"/>
                        </a:lnTo>
                        <a:lnTo>
                          <a:pt x="23" y="37"/>
                        </a:lnTo>
                        <a:lnTo>
                          <a:pt x="21" y="37"/>
                        </a:lnTo>
                        <a:lnTo>
                          <a:pt x="21" y="37"/>
                        </a:lnTo>
                        <a:lnTo>
                          <a:pt x="21" y="37"/>
                        </a:lnTo>
                        <a:lnTo>
                          <a:pt x="21" y="35"/>
                        </a:lnTo>
                        <a:lnTo>
                          <a:pt x="21" y="35"/>
                        </a:lnTo>
                        <a:lnTo>
                          <a:pt x="21" y="35"/>
                        </a:lnTo>
                        <a:lnTo>
                          <a:pt x="21" y="35"/>
                        </a:lnTo>
                        <a:lnTo>
                          <a:pt x="21" y="35"/>
                        </a:lnTo>
                        <a:lnTo>
                          <a:pt x="21" y="33"/>
                        </a:lnTo>
                        <a:lnTo>
                          <a:pt x="21" y="33"/>
                        </a:lnTo>
                        <a:lnTo>
                          <a:pt x="21" y="33"/>
                        </a:lnTo>
                        <a:lnTo>
                          <a:pt x="21" y="33"/>
                        </a:lnTo>
                        <a:lnTo>
                          <a:pt x="19" y="33"/>
                        </a:lnTo>
                        <a:lnTo>
                          <a:pt x="19" y="33"/>
                        </a:lnTo>
                        <a:lnTo>
                          <a:pt x="19" y="33"/>
                        </a:lnTo>
                        <a:lnTo>
                          <a:pt x="17" y="33"/>
                        </a:lnTo>
                        <a:lnTo>
                          <a:pt x="17" y="35"/>
                        </a:lnTo>
                        <a:lnTo>
                          <a:pt x="17" y="35"/>
                        </a:lnTo>
                        <a:lnTo>
                          <a:pt x="17" y="35"/>
                        </a:lnTo>
                        <a:lnTo>
                          <a:pt x="17" y="37"/>
                        </a:lnTo>
                        <a:lnTo>
                          <a:pt x="17" y="37"/>
                        </a:lnTo>
                        <a:lnTo>
                          <a:pt x="19" y="37"/>
                        </a:lnTo>
                        <a:lnTo>
                          <a:pt x="19" y="37"/>
                        </a:lnTo>
                        <a:lnTo>
                          <a:pt x="19" y="39"/>
                        </a:lnTo>
                        <a:lnTo>
                          <a:pt x="21" y="39"/>
                        </a:lnTo>
                        <a:lnTo>
                          <a:pt x="21" y="39"/>
                        </a:lnTo>
                        <a:lnTo>
                          <a:pt x="19" y="39"/>
                        </a:lnTo>
                        <a:lnTo>
                          <a:pt x="19" y="39"/>
                        </a:lnTo>
                        <a:lnTo>
                          <a:pt x="19" y="41"/>
                        </a:lnTo>
                        <a:lnTo>
                          <a:pt x="17" y="41"/>
                        </a:lnTo>
                        <a:lnTo>
                          <a:pt x="17" y="41"/>
                        </a:lnTo>
                        <a:lnTo>
                          <a:pt x="19" y="41"/>
                        </a:lnTo>
                        <a:lnTo>
                          <a:pt x="19" y="41"/>
                        </a:lnTo>
                        <a:lnTo>
                          <a:pt x="19" y="43"/>
                        </a:lnTo>
                        <a:lnTo>
                          <a:pt x="19" y="43"/>
                        </a:lnTo>
                        <a:lnTo>
                          <a:pt x="19" y="43"/>
                        </a:lnTo>
                        <a:lnTo>
                          <a:pt x="19" y="43"/>
                        </a:lnTo>
                        <a:lnTo>
                          <a:pt x="17" y="43"/>
                        </a:lnTo>
                        <a:lnTo>
                          <a:pt x="17" y="43"/>
                        </a:lnTo>
                        <a:lnTo>
                          <a:pt x="17" y="43"/>
                        </a:lnTo>
                        <a:lnTo>
                          <a:pt x="17" y="43"/>
                        </a:lnTo>
                        <a:lnTo>
                          <a:pt x="17" y="43"/>
                        </a:lnTo>
                        <a:lnTo>
                          <a:pt x="17" y="41"/>
                        </a:lnTo>
                        <a:lnTo>
                          <a:pt x="15" y="41"/>
                        </a:lnTo>
                        <a:lnTo>
                          <a:pt x="15" y="41"/>
                        </a:lnTo>
                        <a:lnTo>
                          <a:pt x="15" y="43"/>
                        </a:lnTo>
                        <a:lnTo>
                          <a:pt x="13" y="43"/>
                        </a:lnTo>
                        <a:lnTo>
                          <a:pt x="13" y="43"/>
                        </a:lnTo>
                        <a:lnTo>
                          <a:pt x="13" y="41"/>
                        </a:lnTo>
                        <a:lnTo>
                          <a:pt x="13" y="41"/>
                        </a:lnTo>
                        <a:lnTo>
                          <a:pt x="13" y="41"/>
                        </a:lnTo>
                        <a:lnTo>
                          <a:pt x="13" y="41"/>
                        </a:lnTo>
                        <a:lnTo>
                          <a:pt x="13" y="41"/>
                        </a:lnTo>
                        <a:lnTo>
                          <a:pt x="13" y="39"/>
                        </a:lnTo>
                        <a:lnTo>
                          <a:pt x="13" y="39"/>
                        </a:lnTo>
                        <a:lnTo>
                          <a:pt x="13" y="37"/>
                        </a:lnTo>
                        <a:lnTo>
                          <a:pt x="13" y="37"/>
                        </a:lnTo>
                        <a:lnTo>
                          <a:pt x="13" y="37"/>
                        </a:lnTo>
                        <a:lnTo>
                          <a:pt x="13" y="39"/>
                        </a:lnTo>
                        <a:lnTo>
                          <a:pt x="13" y="39"/>
                        </a:lnTo>
                        <a:lnTo>
                          <a:pt x="15" y="39"/>
                        </a:lnTo>
                        <a:lnTo>
                          <a:pt x="15" y="39"/>
                        </a:lnTo>
                        <a:lnTo>
                          <a:pt x="15" y="37"/>
                        </a:lnTo>
                        <a:lnTo>
                          <a:pt x="15" y="37"/>
                        </a:lnTo>
                        <a:lnTo>
                          <a:pt x="13" y="37"/>
                        </a:lnTo>
                        <a:lnTo>
                          <a:pt x="13" y="35"/>
                        </a:lnTo>
                        <a:lnTo>
                          <a:pt x="13" y="35"/>
                        </a:lnTo>
                        <a:lnTo>
                          <a:pt x="13" y="35"/>
                        </a:lnTo>
                        <a:lnTo>
                          <a:pt x="13" y="33"/>
                        </a:lnTo>
                        <a:lnTo>
                          <a:pt x="13" y="33"/>
                        </a:lnTo>
                        <a:lnTo>
                          <a:pt x="15" y="33"/>
                        </a:lnTo>
                        <a:lnTo>
                          <a:pt x="15" y="31"/>
                        </a:lnTo>
                        <a:lnTo>
                          <a:pt x="15" y="31"/>
                        </a:lnTo>
                        <a:lnTo>
                          <a:pt x="13" y="31"/>
                        </a:lnTo>
                        <a:lnTo>
                          <a:pt x="13" y="29"/>
                        </a:lnTo>
                        <a:lnTo>
                          <a:pt x="13" y="29"/>
                        </a:lnTo>
                        <a:lnTo>
                          <a:pt x="13" y="29"/>
                        </a:lnTo>
                        <a:lnTo>
                          <a:pt x="13" y="31"/>
                        </a:lnTo>
                        <a:lnTo>
                          <a:pt x="13" y="31"/>
                        </a:lnTo>
                        <a:lnTo>
                          <a:pt x="13" y="33"/>
                        </a:lnTo>
                        <a:lnTo>
                          <a:pt x="11" y="33"/>
                        </a:lnTo>
                        <a:lnTo>
                          <a:pt x="11" y="33"/>
                        </a:lnTo>
                        <a:lnTo>
                          <a:pt x="11" y="33"/>
                        </a:lnTo>
                        <a:lnTo>
                          <a:pt x="11" y="33"/>
                        </a:lnTo>
                        <a:lnTo>
                          <a:pt x="9" y="33"/>
                        </a:lnTo>
                        <a:lnTo>
                          <a:pt x="9" y="35"/>
                        </a:lnTo>
                        <a:lnTo>
                          <a:pt x="9" y="35"/>
                        </a:lnTo>
                        <a:lnTo>
                          <a:pt x="9" y="35"/>
                        </a:lnTo>
                        <a:lnTo>
                          <a:pt x="9" y="35"/>
                        </a:lnTo>
                        <a:lnTo>
                          <a:pt x="7" y="35"/>
                        </a:lnTo>
                        <a:lnTo>
                          <a:pt x="7" y="37"/>
                        </a:lnTo>
                        <a:lnTo>
                          <a:pt x="7" y="37"/>
                        </a:lnTo>
                        <a:lnTo>
                          <a:pt x="7" y="37"/>
                        </a:lnTo>
                        <a:lnTo>
                          <a:pt x="7" y="35"/>
                        </a:lnTo>
                        <a:lnTo>
                          <a:pt x="5" y="35"/>
                        </a:lnTo>
                        <a:lnTo>
                          <a:pt x="5" y="35"/>
                        </a:lnTo>
                        <a:lnTo>
                          <a:pt x="5" y="35"/>
                        </a:lnTo>
                        <a:lnTo>
                          <a:pt x="5" y="35"/>
                        </a:lnTo>
                        <a:lnTo>
                          <a:pt x="5" y="35"/>
                        </a:lnTo>
                        <a:lnTo>
                          <a:pt x="3" y="35"/>
                        </a:lnTo>
                        <a:lnTo>
                          <a:pt x="3" y="33"/>
                        </a:lnTo>
                        <a:lnTo>
                          <a:pt x="3" y="33"/>
                        </a:lnTo>
                        <a:lnTo>
                          <a:pt x="3" y="31"/>
                        </a:lnTo>
                        <a:lnTo>
                          <a:pt x="3" y="31"/>
                        </a:lnTo>
                        <a:lnTo>
                          <a:pt x="3" y="31"/>
                        </a:lnTo>
                        <a:lnTo>
                          <a:pt x="2" y="31"/>
                        </a:lnTo>
                        <a:lnTo>
                          <a:pt x="2" y="29"/>
                        </a:lnTo>
                        <a:lnTo>
                          <a:pt x="2" y="29"/>
                        </a:lnTo>
                        <a:lnTo>
                          <a:pt x="2" y="29"/>
                        </a:lnTo>
                        <a:lnTo>
                          <a:pt x="2" y="27"/>
                        </a:lnTo>
                        <a:lnTo>
                          <a:pt x="2" y="27"/>
                        </a:lnTo>
                        <a:lnTo>
                          <a:pt x="2" y="27"/>
                        </a:lnTo>
                        <a:lnTo>
                          <a:pt x="2" y="27"/>
                        </a:lnTo>
                        <a:lnTo>
                          <a:pt x="2" y="25"/>
                        </a:lnTo>
                        <a:lnTo>
                          <a:pt x="2" y="25"/>
                        </a:lnTo>
                        <a:lnTo>
                          <a:pt x="2" y="25"/>
                        </a:lnTo>
                        <a:lnTo>
                          <a:pt x="0" y="25"/>
                        </a:lnTo>
                        <a:lnTo>
                          <a:pt x="0" y="25"/>
                        </a:lnTo>
                        <a:lnTo>
                          <a:pt x="0" y="23"/>
                        </a:lnTo>
                        <a:lnTo>
                          <a:pt x="0" y="23"/>
                        </a:lnTo>
                        <a:lnTo>
                          <a:pt x="0" y="21"/>
                        </a:lnTo>
                        <a:lnTo>
                          <a:pt x="0" y="21"/>
                        </a:lnTo>
                        <a:lnTo>
                          <a:pt x="0" y="21"/>
                        </a:lnTo>
                        <a:lnTo>
                          <a:pt x="0" y="21"/>
                        </a:lnTo>
                        <a:lnTo>
                          <a:pt x="0" y="20"/>
                        </a:lnTo>
                        <a:lnTo>
                          <a:pt x="2" y="20"/>
                        </a:lnTo>
                        <a:lnTo>
                          <a:pt x="2" y="21"/>
                        </a:lnTo>
                        <a:lnTo>
                          <a:pt x="2" y="21"/>
                        </a:lnTo>
                        <a:lnTo>
                          <a:pt x="2" y="21"/>
                        </a:lnTo>
                        <a:lnTo>
                          <a:pt x="2" y="21"/>
                        </a:lnTo>
                        <a:lnTo>
                          <a:pt x="3" y="21"/>
                        </a:lnTo>
                        <a:lnTo>
                          <a:pt x="3" y="21"/>
                        </a:lnTo>
                        <a:lnTo>
                          <a:pt x="5" y="21"/>
                        </a:lnTo>
                        <a:lnTo>
                          <a:pt x="5" y="21"/>
                        </a:lnTo>
                        <a:lnTo>
                          <a:pt x="5" y="21"/>
                        </a:lnTo>
                        <a:lnTo>
                          <a:pt x="5" y="23"/>
                        </a:lnTo>
                        <a:lnTo>
                          <a:pt x="7" y="23"/>
                        </a:lnTo>
                        <a:lnTo>
                          <a:pt x="7" y="21"/>
                        </a:lnTo>
                        <a:lnTo>
                          <a:pt x="7" y="21"/>
                        </a:lnTo>
                        <a:lnTo>
                          <a:pt x="7" y="21"/>
                        </a:lnTo>
                        <a:lnTo>
                          <a:pt x="9" y="21"/>
                        </a:lnTo>
                        <a:lnTo>
                          <a:pt x="9" y="21"/>
                        </a:lnTo>
                        <a:lnTo>
                          <a:pt x="9" y="21"/>
                        </a:lnTo>
                        <a:lnTo>
                          <a:pt x="11" y="21"/>
                        </a:lnTo>
                        <a:lnTo>
                          <a:pt x="11" y="21"/>
                        </a:lnTo>
                        <a:lnTo>
                          <a:pt x="11" y="21"/>
                        </a:lnTo>
                        <a:lnTo>
                          <a:pt x="11" y="21"/>
                        </a:lnTo>
                        <a:lnTo>
                          <a:pt x="13" y="21"/>
                        </a:lnTo>
                        <a:lnTo>
                          <a:pt x="13" y="21"/>
                        </a:lnTo>
                        <a:lnTo>
                          <a:pt x="13" y="21"/>
                        </a:lnTo>
                        <a:lnTo>
                          <a:pt x="13" y="21"/>
                        </a:lnTo>
                        <a:lnTo>
                          <a:pt x="13" y="21"/>
                        </a:lnTo>
                        <a:lnTo>
                          <a:pt x="15" y="21"/>
                        </a:lnTo>
                        <a:lnTo>
                          <a:pt x="15" y="21"/>
                        </a:lnTo>
                        <a:lnTo>
                          <a:pt x="15" y="21"/>
                        </a:lnTo>
                        <a:lnTo>
                          <a:pt x="17" y="21"/>
                        </a:lnTo>
                        <a:lnTo>
                          <a:pt x="17" y="21"/>
                        </a:lnTo>
                        <a:lnTo>
                          <a:pt x="17" y="20"/>
                        </a:lnTo>
                        <a:lnTo>
                          <a:pt x="17" y="20"/>
                        </a:lnTo>
                        <a:lnTo>
                          <a:pt x="17" y="20"/>
                        </a:lnTo>
                        <a:lnTo>
                          <a:pt x="17" y="18"/>
                        </a:lnTo>
                        <a:lnTo>
                          <a:pt x="19" y="18"/>
                        </a:lnTo>
                        <a:lnTo>
                          <a:pt x="19" y="18"/>
                        </a:lnTo>
                        <a:lnTo>
                          <a:pt x="19" y="18"/>
                        </a:lnTo>
                        <a:lnTo>
                          <a:pt x="21" y="18"/>
                        </a:lnTo>
                        <a:lnTo>
                          <a:pt x="21" y="18"/>
                        </a:lnTo>
                        <a:lnTo>
                          <a:pt x="21" y="20"/>
                        </a:lnTo>
                        <a:lnTo>
                          <a:pt x="21" y="20"/>
                        </a:lnTo>
                        <a:lnTo>
                          <a:pt x="21" y="20"/>
                        </a:lnTo>
                        <a:lnTo>
                          <a:pt x="21" y="20"/>
                        </a:lnTo>
                        <a:lnTo>
                          <a:pt x="23" y="20"/>
                        </a:lnTo>
                        <a:lnTo>
                          <a:pt x="23" y="21"/>
                        </a:lnTo>
                        <a:lnTo>
                          <a:pt x="23" y="21"/>
                        </a:lnTo>
                        <a:lnTo>
                          <a:pt x="23" y="21"/>
                        </a:lnTo>
                        <a:lnTo>
                          <a:pt x="23" y="21"/>
                        </a:lnTo>
                        <a:lnTo>
                          <a:pt x="25" y="21"/>
                        </a:lnTo>
                        <a:lnTo>
                          <a:pt x="25" y="21"/>
                        </a:lnTo>
                        <a:lnTo>
                          <a:pt x="25" y="21"/>
                        </a:lnTo>
                        <a:lnTo>
                          <a:pt x="25" y="20"/>
                        </a:lnTo>
                        <a:lnTo>
                          <a:pt x="26" y="20"/>
                        </a:lnTo>
                        <a:lnTo>
                          <a:pt x="26" y="21"/>
                        </a:lnTo>
                        <a:lnTo>
                          <a:pt x="26" y="21"/>
                        </a:lnTo>
                        <a:lnTo>
                          <a:pt x="26" y="21"/>
                        </a:lnTo>
                        <a:lnTo>
                          <a:pt x="28" y="21"/>
                        </a:lnTo>
                        <a:lnTo>
                          <a:pt x="28" y="21"/>
                        </a:lnTo>
                        <a:lnTo>
                          <a:pt x="28" y="21"/>
                        </a:lnTo>
                        <a:lnTo>
                          <a:pt x="28" y="23"/>
                        </a:lnTo>
                        <a:lnTo>
                          <a:pt x="28" y="23"/>
                        </a:lnTo>
                        <a:lnTo>
                          <a:pt x="30" y="23"/>
                        </a:lnTo>
                        <a:lnTo>
                          <a:pt x="30" y="23"/>
                        </a:lnTo>
                        <a:lnTo>
                          <a:pt x="30" y="21"/>
                        </a:lnTo>
                        <a:lnTo>
                          <a:pt x="32" y="21"/>
                        </a:lnTo>
                        <a:lnTo>
                          <a:pt x="32" y="21"/>
                        </a:lnTo>
                        <a:lnTo>
                          <a:pt x="32" y="21"/>
                        </a:lnTo>
                        <a:lnTo>
                          <a:pt x="32" y="21"/>
                        </a:lnTo>
                        <a:lnTo>
                          <a:pt x="32" y="21"/>
                        </a:lnTo>
                        <a:lnTo>
                          <a:pt x="32" y="20"/>
                        </a:lnTo>
                        <a:lnTo>
                          <a:pt x="32" y="20"/>
                        </a:lnTo>
                        <a:lnTo>
                          <a:pt x="32" y="20"/>
                        </a:lnTo>
                        <a:lnTo>
                          <a:pt x="32" y="18"/>
                        </a:lnTo>
                        <a:lnTo>
                          <a:pt x="32" y="18"/>
                        </a:lnTo>
                        <a:lnTo>
                          <a:pt x="32" y="18"/>
                        </a:lnTo>
                        <a:lnTo>
                          <a:pt x="32" y="18"/>
                        </a:lnTo>
                        <a:lnTo>
                          <a:pt x="32" y="18"/>
                        </a:lnTo>
                        <a:lnTo>
                          <a:pt x="32" y="18"/>
                        </a:lnTo>
                        <a:lnTo>
                          <a:pt x="32" y="18"/>
                        </a:lnTo>
                        <a:lnTo>
                          <a:pt x="32" y="16"/>
                        </a:lnTo>
                        <a:lnTo>
                          <a:pt x="32" y="16"/>
                        </a:lnTo>
                        <a:lnTo>
                          <a:pt x="32" y="16"/>
                        </a:lnTo>
                        <a:lnTo>
                          <a:pt x="32" y="16"/>
                        </a:lnTo>
                        <a:lnTo>
                          <a:pt x="34" y="16"/>
                        </a:lnTo>
                        <a:lnTo>
                          <a:pt x="34" y="16"/>
                        </a:lnTo>
                        <a:lnTo>
                          <a:pt x="34" y="14"/>
                        </a:lnTo>
                        <a:lnTo>
                          <a:pt x="34" y="14"/>
                        </a:lnTo>
                        <a:lnTo>
                          <a:pt x="36" y="14"/>
                        </a:lnTo>
                        <a:lnTo>
                          <a:pt x="36" y="14"/>
                        </a:lnTo>
                        <a:lnTo>
                          <a:pt x="38" y="14"/>
                        </a:lnTo>
                        <a:lnTo>
                          <a:pt x="38" y="14"/>
                        </a:lnTo>
                        <a:lnTo>
                          <a:pt x="38" y="14"/>
                        </a:lnTo>
                        <a:lnTo>
                          <a:pt x="38" y="12"/>
                        </a:lnTo>
                        <a:lnTo>
                          <a:pt x="38" y="12"/>
                        </a:lnTo>
                        <a:lnTo>
                          <a:pt x="38" y="12"/>
                        </a:lnTo>
                        <a:lnTo>
                          <a:pt x="38" y="10"/>
                        </a:lnTo>
                        <a:lnTo>
                          <a:pt x="38" y="10"/>
                        </a:lnTo>
                        <a:lnTo>
                          <a:pt x="38" y="10"/>
                        </a:lnTo>
                        <a:lnTo>
                          <a:pt x="38" y="10"/>
                        </a:lnTo>
                        <a:lnTo>
                          <a:pt x="38" y="10"/>
                        </a:lnTo>
                        <a:lnTo>
                          <a:pt x="38" y="8"/>
                        </a:lnTo>
                        <a:lnTo>
                          <a:pt x="38" y="8"/>
                        </a:lnTo>
                        <a:lnTo>
                          <a:pt x="38" y="6"/>
                        </a:lnTo>
                        <a:lnTo>
                          <a:pt x="38" y="6"/>
                        </a:lnTo>
                        <a:lnTo>
                          <a:pt x="38" y="6"/>
                        </a:lnTo>
                        <a:lnTo>
                          <a:pt x="40" y="6"/>
                        </a:lnTo>
                        <a:lnTo>
                          <a:pt x="40" y="6"/>
                        </a:lnTo>
                        <a:lnTo>
                          <a:pt x="40" y="6"/>
                        </a:lnTo>
                        <a:lnTo>
                          <a:pt x="40" y="6"/>
                        </a:lnTo>
                        <a:lnTo>
                          <a:pt x="42" y="6"/>
                        </a:lnTo>
                        <a:lnTo>
                          <a:pt x="42" y="4"/>
                        </a:lnTo>
                        <a:lnTo>
                          <a:pt x="42" y="4"/>
                        </a:lnTo>
                        <a:lnTo>
                          <a:pt x="44" y="4"/>
                        </a:lnTo>
                        <a:lnTo>
                          <a:pt x="44" y="4"/>
                        </a:lnTo>
                        <a:lnTo>
                          <a:pt x="44" y="4"/>
                        </a:lnTo>
                        <a:lnTo>
                          <a:pt x="44" y="4"/>
                        </a:lnTo>
                        <a:lnTo>
                          <a:pt x="46" y="4"/>
                        </a:lnTo>
                        <a:lnTo>
                          <a:pt x="46" y="2"/>
                        </a:lnTo>
                        <a:lnTo>
                          <a:pt x="46" y="2"/>
                        </a:lnTo>
                        <a:lnTo>
                          <a:pt x="46" y="2"/>
                        </a:lnTo>
                        <a:lnTo>
                          <a:pt x="47" y="2"/>
                        </a:lnTo>
                        <a:lnTo>
                          <a:pt x="47" y="2"/>
                        </a:lnTo>
                        <a:lnTo>
                          <a:pt x="47" y="2"/>
                        </a:lnTo>
                        <a:lnTo>
                          <a:pt x="47" y="2"/>
                        </a:lnTo>
                        <a:lnTo>
                          <a:pt x="49" y="2"/>
                        </a:lnTo>
                        <a:lnTo>
                          <a:pt x="49" y="2"/>
                        </a:lnTo>
                        <a:lnTo>
                          <a:pt x="47" y="2"/>
                        </a:lnTo>
                        <a:lnTo>
                          <a:pt x="47" y="2"/>
                        </a:lnTo>
                        <a:lnTo>
                          <a:pt x="47" y="0"/>
                        </a:lnTo>
                        <a:lnTo>
                          <a:pt x="49" y="0"/>
                        </a:lnTo>
                        <a:lnTo>
                          <a:pt x="49" y="0"/>
                        </a:lnTo>
                        <a:lnTo>
                          <a:pt x="49" y="0"/>
                        </a:lnTo>
                        <a:lnTo>
                          <a:pt x="49" y="0"/>
                        </a:lnTo>
                        <a:lnTo>
                          <a:pt x="51" y="0"/>
                        </a:lnTo>
                        <a:lnTo>
                          <a:pt x="5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6" name="Freeform 1021">
                    <a:extLst>
                      <a:ext uri="{FF2B5EF4-FFF2-40B4-BE49-F238E27FC236}">
                        <a16:creationId xmlns:a16="http://schemas.microsoft.com/office/drawing/2014/main" id="{67111D52-39FB-4118-95FB-0AD3577067A6}"/>
                      </a:ext>
                    </a:extLst>
                  </p:cNvPr>
                  <p:cNvSpPr>
                    <a:spLocks/>
                  </p:cNvSpPr>
                  <p:nvPr/>
                </p:nvSpPr>
                <p:spPr bwMode="auto">
                  <a:xfrm>
                    <a:off x="9099" y="2582"/>
                    <a:ext cx="107" cy="63"/>
                  </a:xfrm>
                  <a:custGeom>
                    <a:avLst/>
                    <a:gdLst>
                      <a:gd name="T0" fmla="*/ 65 w 107"/>
                      <a:gd name="T1" fmla="*/ 2 h 63"/>
                      <a:gd name="T2" fmla="*/ 69 w 107"/>
                      <a:gd name="T3" fmla="*/ 4 h 63"/>
                      <a:gd name="T4" fmla="*/ 75 w 107"/>
                      <a:gd name="T5" fmla="*/ 2 h 63"/>
                      <a:gd name="T6" fmla="*/ 79 w 107"/>
                      <a:gd name="T7" fmla="*/ 4 h 63"/>
                      <a:gd name="T8" fmla="*/ 85 w 107"/>
                      <a:gd name="T9" fmla="*/ 4 h 63"/>
                      <a:gd name="T10" fmla="*/ 88 w 107"/>
                      <a:gd name="T11" fmla="*/ 6 h 63"/>
                      <a:gd name="T12" fmla="*/ 92 w 107"/>
                      <a:gd name="T13" fmla="*/ 9 h 63"/>
                      <a:gd name="T14" fmla="*/ 96 w 107"/>
                      <a:gd name="T15" fmla="*/ 13 h 63"/>
                      <a:gd name="T16" fmla="*/ 100 w 107"/>
                      <a:gd name="T17" fmla="*/ 15 h 63"/>
                      <a:gd name="T18" fmla="*/ 104 w 107"/>
                      <a:gd name="T19" fmla="*/ 17 h 63"/>
                      <a:gd name="T20" fmla="*/ 107 w 107"/>
                      <a:gd name="T21" fmla="*/ 21 h 63"/>
                      <a:gd name="T22" fmla="*/ 102 w 107"/>
                      <a:gd name="T23" fmla="*/ 23 h 63"/>
                      <a:gd name="T24" fmla="*/ 98 w 107"/>
                      <a:gd name="T25" fmla="*/ 25 h 63"/>
                      <a:gd name="T26" fmla="*/ 94 w 107"/>
                      <a:gd name="T27" fmla="*/ 27 h 63"/>
                      <a:gd name="T28" fmla="*/ 90 w 107"/>
                      <a:gd name="T29" fmla="*/ 29 h 63"/>
                      <a:gd name="T30" fmla="*/ 86 w 107"/>
                      <a:gd name="T31" fmla="*/ 29 h 63"/>
                      <a:gd name="T32" fmla="*/ 81 w 107"/>
                      <a:gd name="T33" fmla="*/ 29 h 63"/>
                      <a:gd name="T34" fmla="*/ 79 w 107"/>
                      <a:gd name="T35" fmla="*/ 27 h 63"/>
                      <a:gd name="T36" fmla="*/ 75 w 107"/>
                      <a:gd name="T37" fmla="*/ 31 h 63"/>
                      <a:gd name="T38" fmla="*/ 71 w 107"/>
                      <a:gd name="T39" fmla="*/ 34 h 63"/>
                      <a:gd name="T40" fmla="*/ 69 w 107"/>
                      <a:gd name="T41" fmla="*/ 38 h 63"/>
                      <a:gd name="T42" fmla="*/ 67 w 107"/>
                      <a:gd name="T43" fmla="*/ 42 h 63"/>
                      <a:gd name="T44" fmla="*/ 63 w 107"/>
                      <a:gd name="T45" fmla="*/ 44 h 63"/>
                      <a:gd name="T46" fmla="*/ 60 w 107"/>
                      <a:gd name="T47" fmla="*/ 44 h 63"/>
                      <a:gd name="T48" fmla="*/ 56 w 107"/>
                      <a:gd name="T49" fmla="*/ 42 h 63"/>
                      <a:gd name="T50" fmla="*/ 54 w 107"/>
                      <a:gd name="T51" fmla="*/ 46 h 63"/>
                      <a:gd name="T52" fmla="*/ 48 w 107"/>
                      <a:gd name="T53" fmla="*/ 48 h 63"/>
                      <a:gd name="T54" fmla="*/ 44 w 107"/>
                      <a:gd name="T55" fmla="*/ 50 h 63"/>
                      <a:gd name="T56" fmla="*/ 44 w 107"/>
                      <a:gd name="T57" fmla="*/ 55 h 63"/>
                      <a:gd name="T58" fmla="*/ 42 w 107"/>
                      <a:gd name="T59" fmla="*/ 57 h 63"/>
                      <a:gd name="T60" fmla="*/ 41 w 107"/>
                      <a:gd name="T61" fmla="*/ 63 h 63"/>
                      <a:gd name="T62" fmla="*/ 35 w 107"/>
                      <a:gd name="T63" fmla="*/ 63 h 63"/>
                      <a:gd name="T64" fmla="*/ 33 w 107"/>
                      <a:gd name="T65" fmla="*/ 57 h 63"/>
                      <a:gd name="T66" fmla="*/ 29 w 107"/>
                      <a:gd name="T67" fmla="*/ 57 h 63"/>
                      <a:gd name="T68" fmla="*/ 27 w 107"/>
                      <a:gd name="T69" fmla="*/ 55 h 63"/>
                      <a:gd name="T70" fmla="*/ 27 w 107"/>
                      <a:gd name="T71" fmla="*/ 50 h 63"/>
                      <a:gd name="T72" fmla="*/ 27 w 107"/>
                      <a:gd name="T73" fmla="*/ 46 h 63"/>
                      <a:gd name="T74" fmla="*/ 23 w 107"/>
                      <a:gd name="T75" fmla="*/ 44 h 63"/>
                      <a:gd name="T76" fmla="*/ 18 w 107"/>
                      <a:gd name="T77" fmla="*/ 46 h 63"/>
                      <a:gd name="T78" fmla="*/ 14 w 107"/>
                      <a:gd name="T79" fmla="*/ 42 h 63"/>
                      <a:gd name="T80" fmla="*/ 10 w 107"/>
                      <a:gd name="T81" fmla="*/ 40 h 63"/>
                      <a:gd name="T82" fmla="*/ 6 w 107"/>
                      <a:gd name="T83" fmla="*/ 36 h 63"/>
                      <a:gd name="T84" fmla="*/ 0 w 107"/>
                      <a:gd name="T85" fmla="*/ 34 h 63"/>
                      <a:gd name="T86" fmla="*/ 2 w 107"/>
                      <a:gd name="T87" fmla="*/ 31 h 63"/>
                      <a:gd name="T88" fmla="*/ 2 w 107"/>
                      <a:gd name="T89" fmla="*/ 27 h 63"/>
                      <a:gd name="T90" fmla="*/ 4 w 107"/>
                      <a:gd name="T91" fmla="*/ 21 h 63"/>
                      <a:gd name="T92" fmla="*/ 8 w 107"/>
                      <a:gd name="T93" fmla="*/ 17 h 63"/>
                      <a:gd name="T94" fmla="*/ 12 w 107"/>
                      <a:gd name="T95" fmla="*/ 15 h 63"/>
                      <a:gd name="T96" fmla="*/ 16 w 107"/>
                      <a:gd name="T97" fmla="*/ 11 h 63"/>
                      <a:gd name="T98" fmla="*/ 19 w 107"/>
                      <a:gd name="T99" fmla="*/ 8 h 63"/>
                      <a:gd name="T100" fmla="*/ 23 w 107"/>
                      <a:gd name="T101" fmla="*/ 6 h 63"/>
                      <a:gd name="T102" fmla="*/ 27 w 107"/>
                      <a:gd name="T103" fmla="*/ 4 h 63"/>
                      <a:gd name="T104" fmla="*/ 31 w 107"/>
                      <a:gd name="T105" fmla="*/ 4 h 63"/>
                      <a:gd name="T106" fmla="*/ 33 w 107"/>
                      <a:gd name="T107" fmla="*/ 4 h 63"/>
                      <a:gd name="T108" fmla="*/ 39 w 107"/>
                      <a:gd name="T109" fmla="*/ 6 h 63"/>
                      <a:gd name="T110" fmla="*/ 44 w 107"/>
                      <a:gd name="T111" fmla="*/ 6 h 63"/>
                      <a:gd name="T112" fmla="*/ 50 w 107"/>
                      <a:gd name="T113" fmla="*/ 6 h 63"/>
                      <a:gd name="T114" fmla="*/ 54 w 107"/>
                      <a:gd name="T115" fmla="*/ 4 h 63"/>
                      <a:gd name="T116" fmla="*/ 58 w 107"/>
                      <a:gd name="T11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 h="63">
                        <a:moveTo>
                          <a:pt x="60" y="0"/>
                        </a:moveTo>
                        <a:lnTo>
                          <a:pt x="60" y="2"/>
                        </a:lnTo>
                        <a:lnTo>
                          <a:pt x="62" y="2"/>
                        </a:lnTo>
                        <a:lnTo>
                          <a:pt x="62" y="2"/>
                        </a:lnTo>
                        <a:lnTo>
                          <a:pt x="63" y="2"/>
                        </a:lnTo>
                        <a:lnTo>
                          <a:pt x="63" y="2"/>
                        </a:lnTo>
                        <a:lnTo>
                          <a:pt x="63" y="2"/>
                        </a:lnTo>
                        <a:lnTo>
                          <a:pt x="63" y="2"/>
                        </a:lnTo>
                        <a:lnTo>
                          <a:pt x="65" y="2"/>
                        </a:lnTo>
                        <a:lnTo>
                          <a:pt x="65" y="4"/>
                        </a:lnTo>
                        <a:lnTo>
                          <a:pt x="65" y="4"/>
                        </a:lnTo>
                        <a:lnTo>
                          <a:pt x="65" y="4"/>
                        </a:lnTo>
                        <a:lnTo>
                          <a:pt x="67" y="4"/>
                        </a:lnTo>
                        <a:lnTo>
                          <a:pt x="67" y="4"/>
                        </a:lnTo>
                        <a:lnTo>
                          <a:pt x="67" y="4"/>
                        </a:lnTo>
                        <a:lnTo>
                          <a:pt x="69" y="4"/>
                        </a:lnTo>
                        <a:lnTo>
                          <a:pt x="69" y="4"/>
                        </a:lnTo>
                        <a:lnTo>
                          <a:pt x="69" y="4"/>
                        </a:lnTo>
                        <a:lnTo>
                          <a:pt x="69" y="4"/>
                        </a:lnTo>
                        <a:lnTo>
                          <a:pt x="71" y="4"/>
                        </a:lnTo>
                        <a:lnTo>
                          <a:pt x="71" y="4"/>
                        </a:lnTo>
                        <a:lnTo>
                          <a:pt x="71" y="4"/>
                        </a:lnTo>
                        <a:lnTo>
                          <a:pt x="71" y="2"/>
                        </a:lnTo>
                        <a:lnTo>
                          <a:pt x="73" y="2"/>
                        </a:lnTo>
                        <a:lnTo>
                          <a:pt x="73" y="2"/>
                        </a:lnTo>
                        <a:lnTo>
                          <a:pt x="73" y="2"/>
                        </a:lnTo>
                        <a:lnTo>
                          <a:pt x="75" y="2"/>
                        </a:lnTo>
                        <a:lnTo>
                          <a:pt x="75" y="2"/>
                        </a:lnTo>
                        <a:lnTo>
                          <a:pt x="75" y="2"/>
                        </a:lnTo>
                        <a:lnTo>
                          <a:pt x="77" y="2"/>
                        </a:lnTo>
                        <a:lnTo>
                          <a:pt x="77" y="2"/>
                        </a:lnTo>
                        <a:lnTo>
                          <a:pt x="77" y="2"/>
                        </a:lnTo>
                        <a:lnTo>
                          <a:pt x="77" y="2"/>
                        </a:lnTo>
                        <a:lnTo>
                          <a:pt x="79" y="2"/>
                        </a:lnTo>
                        <a:lnTo>
                          <a:pt x="79" y="4"/>
                        </a:lnTo>
                        <a:lnTo>
                          <a:pt x="79" y="4"/>
                        </a:lnTo>
                        <a:lnTo>
                          <a:pt x="81" y="4"/>
                        </a:lnTo>
                        <a:lnTo>
                          <a:pt x="81" y="4"/>
                        </a:lnTo>
                        <a:lnTo>
                          <a:pt x="81" y="4"/>
                        </a:lnTo>
                        <a:lnTo>
                          <a:pt x="81" y="4"/>
                        </a:lnTo>
                        <a:lnTo>
                          <a:pt x="83" y="4"/>
                        </a:lnTo>
                        <a:lnTo>
                          <a:pt x="83" y="6"/>
                        </a:lnTo>
                        <a:lnTo>
                          <a:pt x="83" y="6"/>
                        </a:lnTo>
                        <a:lnTo>
                          <a:pt x="83" y="4"/>
                        </a:lnTo>
                        <a:lnTo>
                          <a:pt x="85" y="4"/>
                        </a:lnTo>
                        <a:lnTo>
                          <a:pt x="85" y="6"/>
                        </a:lnTo>
                        <a:lnTo>
                          <a:pt x="85" y="6"/>
                        </a:lnTo>
                        <a:lnTo>
                          <a:pt x="85" y="6"/>
                        </a:lnTo>
                        <a:lnTo>
                          <a:pt x="86" y="6"/>
                        </a:lnTo>
                        <a:lnTo>
                          <a:pt x="86" y="6"/>
                        </a:lnTo>
                        <a:lnTo>
                          <a:pt x="86" y="6"/>
                        </a:lnTo>
                        <a:lnTo>
                          <a:pt x="88" y="6"/>
                        </a:lnTo>
                        <a:lnTo>
                          <a:pt x="88" y="6"/>
                        </a:lnTo>
                        <a:lnTo>
                          <a:pt x="88" y="6"/>
                        </a:lnTo>
                        <a:lnTo>
                          <a:pt x="90" y="6"/>
                        </a:lnTo>
                        <a:lnTo>
                          <a:pt x="90" y="8"/>
                        </a:lnTo>
                        <a:lnTo>
                          <a:pt x="90" y="8"/>
                        </a:lnTo>
                        <a:lnTo>
                          <a:pt x="90" y="8"/>
                        </a:lnTo>
                        <a:lnTo>
                          <a:pt x="90" y="8"/>
                        </a:lnTo>
                        <a:lnTo>
                          <a:pt x="90" y="8"/>
                        </a:lnTo>
                        <a:lnTo>
                          <a:pt x="92" y="8"/>
                        </a:lnTo>
                        <a:lnTo>
                          <a:pt x="92" y="8"/>
                        </a:lnTo>
                        <a:lnTo>
                          <a:pt x="92" y="9"/>
                        </a:lnTo>
                        <a:lnTo>
                          <a:pt x="92" y="9"/>
                        </a:lnTo>
                        <a:lnTo>
                          <a:pt x="92" y="9"/>
                        </a:lnTo>
                        <a:lnTo>
                          <a:pt x="94" y="9"/>
                        </a:lnTo>
                        <a:lnTo>
                          <a:pt x="94" y="11"/>
                        </a:lnTo>
                        <a:lnTo>
                          <a:pt x="94" y="11"/>
                        </a:lnTo>
                        <a:lnTo>
                          <a:pt x="94" y="11"/>
                        </a:lnTo>
                        <a:lnTo>
                          <a:pt x="96" y="11"/>
                        </a:lnTo>
                        <a:lnTo>
                          <a:pt x="96" y="13"/>
                        </a:lnTo>
                        <a:lnTo>
                          <a:pt x="96" y="13"/>
                        </a:lnTo>
                        <a:lnTo>
                          <a:pt x="96" y="13"/>
                        </a:lnTo>
                        <a:lnTo>
                          <a:pt x="96" y="13"/>
                        </a:lnTo>
                        <a:lnTo>
                          <a:pt x="98" y="13"/>
                        </a:lnTo>
                        <a:lnTo>
                          <a:pt x="98" y="13"/>
                        </a:lnTo>
                        <a:lnTo>
                          <a:pt x="98" y="13"/>
                        </a:lnTo>
                        <a:lnTo>
                          <a:pt x="98" y="15"/>
                        </a:lnTo>
                        <a:lnTo>
                          <a:pt x="100" y="15"/>
                        </a:lnTo>
                        <a:lnTo>
                          <a:pt x="100" y="15"/>
                        </a:lnTo>
                        <a:lnTo>
                          <a:pt x="100" y="15"/>
                        </a:lnTo>
                        <a:lnTo>
                          <a:pt x="102" y="15"/>
                        </a:lnTo>
                        <a:lnTo>
                          <a:pt x="102" y="15"/>
                        </a:lnTo>
                        <a:lnTo>
                          <a:pt x="102" y="15"/>
                        </a:lnTo>
                        <a:lnTo>
                          <a:pt x="102" y="15"/>
                        </a:lnTo>
                        <a:lnTo>
                          <a:pt x="104" y="15"/>
                        </a:lnTo>
                        <a:lnTo>
                          <a:pt x="104" y="15"/>
                        </a:lnTo>
                        <a:lnTo>
                          <a:pt x="104" y="17"/>
                        </a:lnTo>
                        <a:lnTo>
                          <a:pt x="104" y="17"/>
                        </a:lnTo>
                        <a:lnTo>
                          <a:pt x="104" y="17"/>
                        </a:lnTo>
                        <a:lnTo>
                          <a:pt x="104" y="19"/>
                        </a:lnTo>
                        <a:lnTo>
                          <a:pt x="106" y="19"/>
                        </a:lnTo>
                        <a:lnTo>
                          <a:pt x="106" y="19"/>
                        </a:lnTo>
                        <a:lnTo>
                          <a:pt x="106" y="21"/>
                        </a:lnTo>
                        <a:lnTo>
                          <a:pt x="106" y="21"/>
                        </a:lnTo>
                        <a:lnTo>
                          <a:pt x="106" y="21"/>
                        </a:lnTo>
                        <a:lnTo>
                          <a:pt x="107" y="21"/>
                        </a:lnTo>
                        <a:lnTo>
                          <a:pt x="107" y="21"/>
                        </a:lnTo>
                        <a:lnTo>
                          <a:pt x="107" y="21"/>
                        </a:lnTo>
                        <a:lnTo>
                          <a:pt x="107" y="23"/>
                        </a:lnTo>
                        <a:lnTo>
                          <a:pt x="107" y="23"/>
                        </a:lnTo>
                        <a:lnTo>
                          <a:pt x="107" y="23"/>
                        </a:lnTo>
                        <a:lnTo>
                          <a:pt x="106" y="23"/>
                        </a:lnTo>
                        <a:lnTo>
                          <a:pt x="106" y="23"/>
                        </a:lnTo>
                        <a:lnTo>
                          <a:pt x="104" y="23"/>
                        </a:lnTo>
                        <a:lnTo>
                          <a:pt x="104" y="23"/>
                        </a:lnTo>
                        <a:lnTo>
                          <a:pt x="104" y="23"/>
                        </a:lnTo>
                        <a:lnTo>
                          <a:pt x="102" y="23"/>
                        </a:lnTo>
                        <a:lnTo>
                          <a:pt x="102" y="23"/>
                        </a:lnTo>
                        <a:lnTo>
                          <a:pt x="102" y="23"/>
                        </a:lnTo>
                        <a:lnTo>
                          <a:pt x="102" y="23"/>
                        </a:lnTo>
                        <a:lnTo>
                          <a:pt x="102" y="25"/>
                        </a:lnTo>
                        <a:lnTo>
                          <a:pt x="100" y="25"/>
                        </a:lnTo>
                        <a:lnTo>
                          <a:pt x="100" y="25"/>
                        </a:lnTo>
                        <a:lnTo>
                          <a:pt x="100" y="25"/>
                        </a:lnTo>
                        <a:lnTo>
                          <a:pt x="98" y="25"/>
                        </a:lnTo>
                        <a:lnTo>
                          <a:pt x="98" y="25"/>
                        </a:lnTo>
                        <a:lnTo>
                          <a:pt x="98" y="25"/>
                        </a:lnTo>
                        <a:lnTo>
                          <a:pt x="98" y="25"/>
                        </a:lnTo>
                        <a:lnTo>
                          <a:pt x="98" y="27"/>
                        </a:lnTo>
                        <a:lnTo>
                          <a:pt x="96" y="27"/>
                        </a:lnTo>
                        <a:lnTo>
                          <a:pt x="96" y="27"/>
                        </a:lnTo>
                        <a:lnTo>
                          <a:pt x="96" y="27"/>
                        </a:lnTo>
                        <a:lnTo>
                          <a:pt x="96" y="27"/>
                        </a:lnTo>
                        <a:lnTo>
                          <a:pt x="94" y="27"/>
                        </a:lnTo>
                        <a:lnTo>
                          <a:pt x="94" y="27"/>
                        </a:lnTo>
                        <a:lnTo>
                          <a:pt x="92" y="27"/>
                        </a:lnTo>
                        <a:lnTo>
                          <a:pt x="92" y="27"/>
                        </a:lnTo>
                        <a:lnTo>
                          <a:pt x="92" y="27"/>
                        </a:lnTo>
                        <a:lnTo>
                          <a:pt x="92" y="27"/>
                        </a:lnTo>
                        <a:lnTo>
                          <a:pt x="90" y="27"/>
                        </a:lnTo>
                        <a:lnTo>
                          <a:pt x="90" y="27"/>
                        </a:lnTo>
                        <a:lnTo>
                          <a:pt x="90" y="29"/>
                        </a:lnTo>
                        <a:lnTo>
                          <a:pt x="90" y="29"/>
                        </a:lnTo>
                        <a:lnTo>
                          <a:pt x="90" y="29"/>
                        </a:lnTo>
                        <a:lnTo>
                          <a:pt x="90" y="27"/>
                        </a:lnTo>
                        <a:lnTo>
                          <a:pt x="88" y="27"/>
                        </a:lnTo>
                        <a:lnTo>
                          <a:pt x="88" y="29"/>
                        </a:lnTo>
                        <a:lnTo>
                          <a:pt x="88" y="29"/>
                        </a:lnTo>
                        <a:lnTo>
                          <a:pt x="88" y="29"/>
                        </a:lnTo>
                        <a:lnTo>
                          <a:pt x="86" y="29"/>
                        </a:lnTo>
                        <a:lnTo>
                          <a:pt x="86" y="29"/>
                        </a:lnTo>
                        <a:lnTo>
                          <a:pt x="86" y="29"/>
                        </a:lnTo>
                        <a:lnTo>
                          <a:pt x="86" y="29"/>
                        </a:lnTo>
                        <a:lnTo>
                          <a:pt x="86" y="29"/>
                        </a:lnTo>
                        <a:lnTo>
                          <a:pt x="86" y="31"/>
                        </a:lnTo>
                        <a:lnTo>
                          <a:pt x="85" y="31"/>
                        </a:lnTo>
                        <a:lnTo>
                          <a:pt x="85" y="31"/>
                        </a:lnTo>
                        <a:lnTo>
                          <a:pt x="85" y="31"/>
                        </a:lnTo>
                        <a:lnTo>
                          <a:pt x="85" y="29"/>
                        </a:lnTo>
                        <a:lnTo>
                          <a:pt x="83" y="29"/>
                        </a:lnTo>
                        <a:lnTo>
                          <a:pt x="83" y="29"/>
                        </a:lnTo>
                        <a:lnTo>
                          <a:pt x="81" y="29"/>
                        </a:lnTo>
                        <a:lnTo>
                          <a:pt x="81" y="29"/>
                        </a:lnTo>
                        <a:lnTo>
                          <a:pt x="81" y="29"/>
                        </a:lnTo>
                        <a:lnTo>
                          <a:pt x="81" y="29"/>
                        </a:lnTo>
                        <a:lnTo>
                          <a:pt x="81" y="27"/>
                        </a:lnTo>
                        <a:lnTo>
                          <a:pt x="81" y="27"/>
                        </a:lnTo>
                        <a:lnTo>
                          <a:pt x="79" y="27"/>
                        </a:lnTo>
                        <a:lnTo>
                          <a:pt x="79" y="25"/>
                        </a:lnTo>
                        <a:lnTo>
                          <a:pt x="79" y="25"/>
                        </a:lnTo>
                        <a:lnTo>
                          <a:pt x="79" y="27"/>
                        </a:lnTo>
                        <a:lnTo>
                          <a:pt x="77" y="27"/>
                        </a:lnTo>
                        <a:lnTo>
                          <a:pt x="77" y="27"/>
                        </a:lnTo>
                        <a:lnTo>
                          <a:pt x="77" y="27"/>
                        </a:lnTo>
                        <a:lnTo>
                          <a:pt x="77" y="27"/>
                        </a:lnTo>
                        <a:lnTo>
                          <a:pt x="75" y="27"/>
                        </a:lnTo>
                        <a:lnTo>
                          <a:pt x="75" y="29"/>
                        </a:lnTo>
                        <a:lnTo>
                          <a:pt x="75" y="29"/>
                        </a:lnTo>
                        <a:lnTo>
                          <a:pt x="75" y="29"/>
                        </a:lnTo>
                        <a:lnTo>
                          <a:pt x="75" y="31"/>
                        </a:lnTo>
                        <a:lnTo>
                          <a:pt x="75" y="31"/>
                        </a:lnTo>
                        <a:lnTo>
                          <a:pt x="75" y="32"/>
                        </a:lnTo>
                        <a:lnTo>
                          <a:pt x="75" y="32"/>
                        </a:lnTo>
                        <a:lnTo>
                          <a:pt x="73" y="32"/>
                        </a:lnTo>
                        <a:lnTo>
                          <a:pt x="73" y="32"/>
                        </a:lnTo>
                        <a:lnTo>
                          <a:pt x="73" y="32"/>
                        </a:lnTo>
                        <a:lnTo>
                          <a:pt x="73" y="32"/>
                        </a:lnTo>
                        <a:lnTo>
                          <a:pt x="73" y="34"/>
                        </a:lnTo>
                        <a:lnTo>
                          <a:pt x="71" y="34"/>
                        </a:lnTo>
                        <a:lnTo>
                          <a:pt x="71" y="34"/>
                        </a:lnTo>
                        <a:lnTo>
                          <a:pt x="71" y="36"/>
                        </a:lnTo>
                        <a:lnTo>
                          <a:pt x="73" y="36"/>
                        </a:lnTo>
                        <a:lnTo>
                          <a:pt x="73" y="36"/>
                        </a:lnTo>
                        <a:lnTo>
                          <a:pt x="73" y="38"/>
                        </a:lnTo>
                        <a:lnTo>
                          <a:pt x="71" y="38"/>
                        </a:lnTo>
                        <a:lnTo>
                          <a:pt x="71" y="38"/>
                        </a:lnTo>
                        <a:lnTo>
                          <a:pt x="71" y="38"/>
                        </a:lnTo>
                        <a:lnTo>
                          <a:pt x="69" y="38"/>
                        </a:lnTo>
                        <a:lnTo>
                          <a:pt x="69" y="38"/>
                        </a:lnTo>
                        <a:lnTo>
                          <a:pt x="69" y="38"/>
                        </a:lnTo>
                        <a:lnTo>
                          <a:pt x="69" y="40"/>
                        </a:lnTo>
                        <a:lnTo>
                          <a:pt x="69" y="40"/>
                        </a:lnTo>
                        <a:lnTo>
                          <a:pt x="69" y="40"/>
                        </a:lnTo>
                        <a:lnTo>
                          <a:pt x="67" y="40"/>
                        </a:lnTo>
                        <a:lnTo>
                          <a:pt x="67" y="40"/>
                        </a:lnTo>
                        <a:lnTo>
                          <a:pt x="67" y="40"/>
                        </a:lnTo>
                        <a:lnTo>
                          <a:pt x="67" y="42"/>
                        </a:lnTo>
                        <a:lnTo>
                          <a:pt x="65" y="42"/>
                        </a:lnTo>
                        <a:lnTo>
                          <a:pt x="65" y="42"/>
                        </a:lnTo>
                        <a:lnTo>
                          <a:pt x="65" y="42"/>
                        </a:lnTo>
                        <a:lnTo>
                          <a:pt x="65" y="42"/>
                        </a:lnTo>
                        <a:lnTo>
                          <a:pt x="63" y="42"/>
                        </a:lnTo>
                        <a:lnTo>
                          <a:pt x="63" y="42"/>
                        </a:lnTo>
                        <a:lnTo>
                          <a:pt x="63" y="44"/>
                        </a:lnTo>
                        <a:lnTo>
                          <a:pt x="63" y="44"/>
                        </a:lnTo>
                        <a:lnTo>
                          <a:pt x="63" y="44"/>
                        </a:lnTo>
                        <a:lnTo>
                          <a:pt x="63" y="46"/>
                        </a:lnTo>
                        <a:lnTo>
                          <a:pt x="63" y="46"/>
                        </a:lnTo>
                        <a:lnTo>
                          <a:pt x="62" y="46"/>
                        </a:lnTo>
                        <a:lnTo>
                          <a:pt x="62" y="46"/>
                        </a:lnTo>
                        <a:lnTo>
                          <a:pt x="62" y="46"/>
                        </a:lnTo>
                        <a:lnTo>
                          <a:pt x="62" y="44"/>
                        </a:lnTo>
                        <a:lnTo>
                          <a:pt x="60" y="44"/>
                        </a:lnTo>
                        <a:lnTo>
                          <a:pt x="60" y="44"/>
                        </a:lnTo>
                        <a:lnTo>
                          <a:pt x="60" y="44"/>
                        </a:lnTo>
                        <a:lnTo>
                          <a:pt x="60" y="44"/>
                        </a:lnTo>
                        <a:lnTo>
                          <a:pt x="58" y="44"/>
                        </a:lnTo>
                        <a:lnTo>
                          <a:pt x="58" y="42"/>
                        </a:lnTo>
                        <a:lnTo>
                          <a:pt x="58" y="42"/>
                        </a:lnTo>
                        <a:lnTo>
                          <a:pt x="58" y="40"/>
                        </a:lnTo>
                        <a:lnTo>
                          <a:pt x="58" y="40"/>
                        </a:lnTo>
                        <a:lnTo>
                          <a:pt x="58" y="40"/>
                        </a:lnTo>
                        <a:lnTo>
                          <a:pt x="58" y="42"/>
                        </a:lnTo>
                        <a:lnTo>
                          <a:pt x="56" y="42"/>
                        </a:lnTo>
                        <a:lnTo>
                          <a:pt x="56" y="42"/>
                        </a:lnTo>
                        <a:lnTo>
                          <a:pt x="56" y="42"/>
                        </a:lnTo>
                        <a:lnTo>
                          <a:pt x="56" y="44"/>
                        </a:lnTo>
                        <a:lnTo>
                          <a:pt x="54" y="44"/>
                        </a:lnTo>
                        <a:lnTo>
                          <a:pt x="54" y="44"/>
                        </a:lnTo>
                        <a:lnTo>
                          <a:pt x="54" y="44"/>
                        </a:lnTo>
                        <a:lnTo>
                          <a:pt x="54" y="46"/>
                        </a:lnTo>
                        <a:lnTo>
                          <a:pt x="54" y="46"/>
                        </a:lnTo>
                        <a:lnTo>
                          <a:pt x="54" y="46"/>
                        </a:lnTo>
                        <a:lnTo>
                          <a:pt x="54" y="48"/>
                        </a:lnTo>
                        <a:lnTo>
                          <a:pt x="52" y="48"/>
                        </a:lnTo>
                        <a:lnTo>
                          <a:pt x="52" y="48"/>
                        </a:lnTo>
                        <a:lnTo>
                          <a:pt x="52" y="48"/>
                        </a:lnTo>
                        <a:lnTo>
                          <a:pt x="52" y="48"/>
                        </a:lnTo>
                        <a:lnTo>
                          <a:pt x="50" y="48"/>
                        </a:lnTo>
                        <a:lnTo>
                          <a:pt x="50" y="48"/>
                        </a:lnTo>
                        <a:lnTo>
                          <a:pt x="50" y="48"/>
                        </a:lnTo>
                        <a:lnTo>
                          <a:pt x="48" y="48"/>
                        </a:lnTo>
                        <a:lnTo>
                          <a:pt x="48" y="48"/>
                        </a:lnTo>
                        <a:lnTo>
                          <a:pt x="48" y="48"/>
                        </a:lnTo>
                        <a:lnTo>
                          <a:pt x="46" y="48"/>
                        </a:lnTo>
                        <a:lnTo>
                          <a:pt x="46" y="48"/>
                        </a:lnTo>
                        <a:lnTo>
                          <a:pt x="44" y="48"/>
                        </a:lnTo>
                        <a:lnTo>
                          <a:pt x="44" y="48"/>
                        </a:lnTo>
                        <a:lnTo>
                          <a:pt x="44" y="48"/>
                        </a:lnTo>
                        <a:lnTo>
                          <a:pt x="44" y="48"/>
                        </a:lnTo>
                        <a:lnTo>
                          <a:pt x="44" y="50"/>
                        </a:lnTo>
                        <a:lnTo>
                          <a:pt x="44" y="50"/>
                        </a:lnTo>
                        <a:lnTo>
                          <a:pt x="44" y="50"/>
                        </a:lnTo>
                        <a:lnTo>
                          <a:pt x="44" y="52"/>
                        </a:lnTo>
                        <a:lnTo>
                          <a:pt x="44" y="52"/>
                        </a:lnTo>
                        <a:lnTo>
                          <a:pt x="44" y="54"/>
                        </a:lnTo>
                        <a:lnTo>
                          <a:pt x="44" y="54"/>
                        </a:lnTo>
                        <a:lnTo>
                          <a:pt x="46" y="54"/>
                        </a:lnTo>
                        <a:lnTo>
                          <a:pt x="46" y="55"/>
                        </a:lnTo>
                        <a:lnTo>
                          <a:pt x="44" y="55"/>
                        </a:lnTo>
                        <a:lnTo>
                          <a:pt x="44" y="55"/>
                        </a:lnTo>
                        <a:lnTo>
                          <a:pt x="46" y="55"/>
                        </a:lnTo>
                        <a:lnTo>
                          <a:pt x="46" y="55"/>
                        </a:lnTo>
                        <a:lnTo>
                          <a:pt x="46" y="57"/>
                        </a:lnTo>
                        <a:lnTo>
                          <a:pt x="44" y="57"/>
                        </a:lnTo>
                        <a:lnTo>
                          <a:pt x="44" y="57"/>
                        </a:lnTo>
                        <a:lnTo>
                          <a:pt x="44" y="57"/>
                        </a:lnTo>
                        <a:lnTo>
                          <a:pt x="42" y="57"/>
                        </a:lnTo>
                        <a:lnTo>
                          <a:pt x="42" y="57"/>
                        </a:lnTo>
                        <a:lnTo>
                          <a:pt x="42" y="57"/>
                        </a:lnTo>
                        <a:lnTo>
                          <a:pt x="42" y="59"/>
                        </a:lnTo>
                        <a:lnTo>
                          <a:pt x="42" y="59"/>
                        </a:lnTo>
                        <a:lnTo>
                          <a:pt x="42" y="61"/>
                        </a:lnTo>
                        <a:lnTo>
                          <a:pt x="42" y="61"/>
                        </a:lnTo>
                        <a:lnTo>
                          <a:pt x="42" y="61"/>
                        </a:lnTo>
                        <a:lnTo>
                          <a:pt x="42" y="63"/>
                        </a:lnTo>
                        <a:lnTo>
                          <a:pt x="41" y="63"/>
                        </a:lnTo>
                        <a:lnTo>
                          <a:pt x="41" y="63"/>
                        </a:lnTo>
                        <a:lnTo>
                          <a:pt x="41" y="63"/>
                        </a:lnTo>
                        <a:lnTo>
                          <a:pt x="39" y="63"/>
                        </a:lnTo>
                        <a:lnTo>
                          <a:pt x="39" y="63"/>
                        </a:lnTo>
                        <a:lnTo>
                          <a:pt x="39" y="63"/>
                        </a:lnTo>
                        <a:lnTo>
                          <a:pt x="37" y="63"/>
                        </a:lnTo>
                        <a:lnTo>
                          <a:pt x="37" y="63"/>
                        </a:lnTo>
                        <a:lnTo>
                          <a:pt x="37" y="63"/>
                        </a:lnTo>
                        <a:lnTo>
                          <a:pt x="35" y="63"/>
                        </a:lnTo>
                        <a:lnTo>
                          <a:pt x="35" y="63"/>
                        </a:lnTo>
                        <a:lnTo>
                          <a:pt x="35" y="63"/>
                        </a:lnTo>
                        <a:lnTo>
                          <a:pt x="35" y="61"/>
                        </a:lnTo>
                        <a:lnTo>
                          <a:pt x="33" y="61"/>
                        </a:lnTo>
                        <a:lnTo>
                          <a:pt x="33" y="61"/>
                        </a:lnTo>
                        <a:lnTo>
                          <a:pt x="33" y="61"/>
                        </a:lnTo>
                        <a:lnTo>
                          <a:pt x="33" y="59"/>
                        </a:lnTo>
                        <a:lnTo>
                          <a:pt x="33" y="59"/>
                        </a:lnTo>
                        <a:lnTo>
                          <a:pt x="33" y="59"/>
                        </a:lnTo>
                        <a:lnTo>
                          <a:pt x="33" y="57"/>
                        </a:lnTo>
                        <a:lnTo>
                          <a:pt x="31" y="57"/>
                        </a:lnTo>
                        <a:lnTo>
                          <a:pt x="31" y="57"/>
                        </a:lnTo>
                        <a:lnTo>
                          <a:pt x="31" y="57"/>
                        </a:lnTo>
                        <a:lnTo>
                          <a:pt x="31" y="57"/>
                        </a:lnTo>
                        <a:lnTo>
                          <a:pt x="31" y="59"/>
                        </a:lnTo>
                        <a:lnTo>
                          <a:pt x="31" y="59"/>
                        </a:lnTo>
                        <a:lnTo>
                          <a:pt x="29" y="59"/>
                        </a:lnTo>
                        <a:lnTo>
                          <a:pt x="29" y="59"/>
                        </a:lnTo>
                        <a:lnTo>
                          <a:pt x="29" y="57"/>
                        </a:lnTo>
                        <a:lnTo>
                          <a:pt x="29" y="57"/>
                        </a:lnTo>
                        <a:lnTo>
                          <a:pt x="27" y="57"/>
                        </a:lnTo>
                        <a:lnTo>
                          <a:pt x="27" y="55"/>
                        </a:lnTo>
                        <a:lnTo>
                          <a:pt x="27" y="55"/>
                        </a:lnTo>
                        <a:lnTo>
                          <a:pt x="27" y="55"/>
                        </a:lnTo>
                        <a:lnTo>
                          <a:pt x="27" y="55"/>
                        </a:lnTo>
                        <a:lnTo>
                          <a:pt x="27" y="55"/>
                        </a:lnTo>
                        <a:lnTo>
                          <a:pt x="27" y="55"/>
                        </a:lnTo>
                        <a:lnTo>
                          <a:pt x="27" y="55"/>
                        </a:lnTo>
                        <a:lnTo>
                          <a:pt x="27" y="54"/>
                        </a:lnTo>
                        <a:lnTo>
                          <a:pt x="29" y="54"/>
                        </a:lnTo>
                        <a:lnTo>
                          <a:pt x="29" y="54"/>
                        </a:lnTo>
                        <a:lnTo>
                          <a:pt x="27" y="54"/>
                        </a:lnTo>
                        <a:lnTo>
                          <a:pt x="27" y="54"/>
                        </a:lnTo>
                        <a:lnTo>
                          <a:pt x="27" y="52"/>
                        </a:lnTo>
                        <a:lnTo>
                          <a:pt x="27" y="52"/>
                        </a:lnTo>
                        <a:lnTo>
                          <a:pt x="27" y="52"/>
                        </a:lnTo>
                        <a:lnTo>
                          <a:pt x="27" y="50"/>
                        </a:lnTo>
                        <a:lnTo>
                          <a:pt x="27" y="50"/>
                        </a:lnTo>
                        <a:lnTo>
                          <a:pt x="27" y="48"/>
                        </a:lnTo>
                        <a:lnTo>
                          <a:pt x="27" y="48"/>
                        </a:lnTo>
                        <a:lnTo>
                          <a:pt x="29" y="48"/>
                        </a:lnTo>
                        <a:lnTo>
                          <a:pt x="29" y="48"/>
                        </a:lnTo>
                        <a:lnTo>
                          <a:pt x="29" y="46"/>
                        </a:lnTo>
                        <a:lnTo>
                          <a:pt x="27" y="46"/>
                        </a:lnTo>
                        <a:lnTo>
                          <a:pt x="27" y="46"/>
                        </a:lnTo>
                        <a:lnTo>
                          <a:pt x="27" y="46"/>
                        </a:lnTo>
                        <a:lnTo>
                          <a:pt x="27" y="46"/>
                        </a:lnTo>
                        <a:lnTo>
                          <a:pt x="25" y="46"/>
                        </a:lnTo>
                        <a:lnTo>
                          <a:pt x="25" y="44"/>
                        </a:lnTo>
                        <a:lnTo>
                          <a:pt x="25" y="44"/>
                        </a:lnTo>
                        <a:lnTo>
                          <a:pt x="25" y="46"/>
                        </a:lnTo>
                        <a:lnTo>
                          <a:pt x="25" y="46"/>
                        </a:lnTo>
                        <a:lnTo>
                          <a:pt x="23" y="46"/>
                        </a:lnTo>
                        <a:lnTo>
                          <a:pt x="23" y="46"/>
                        </a:lnTo>
                        <a:lnTo>
                          <a:pt x="23" y="44"/>
                        </a:lnTo>
                        <a:lnTo>
                          <a:pt x="23" y="44"/>
                        </a:lnTo>
                        <a:lnTo>
                          <a:pt x="21" y="44"/>
                        </a:lnTo>
                        <a:lnTo>
                          <a:pt x="21" y="44"/>
                        </a:lnTo>
                        <a:lnTo>
                          <a:pt x="21" y="44"/>
                        </a:lnTo>
                        <a:lnTo>
                          <a:pt x="19" y="44"/>
                        </a:lnTo>
                        <a:lnTo>
                          <a:pt x="19" y="44"/>
                        </a:lnTo>
                        <a:lnTo>
                          <a:pt x="19" y="44"/>
                        </a:lnTo>
                        <a:lnTo>
                          <a:pt x="19" y="46"/>
                        </a:lnTo>
                        <a:lnTo>
                          <a:pt x="18" y="46"/>
                        </a:lnTo>
                        <a:lnTo>
                          <a:pt x="18" y="46"/>
                        </a:lnTo>
                        <a:lnTo>
                          <a:pt x="18" y="46"/>
                        </a:lnTo>
                        <a:lnTo>
                          <a:pt x="16" y="46"/>
                        </a:lnTo>
                        <a:lnTo>
                          <a:pt x="16" y="46"/>
                        </a:lnTo>
                        <a:lnTo>
                          <a:pt x="16" y="46"/>
                        </a:lnTo>
                        <a:lnTo>
                          <a:pt x="16" y="44"/>
                        </a:lnTo>
                        <a:lnTo>
                          <a:pt x="16" y="44"/>
                        </a:lnTo>
                        <a:lnTo>
                          <a:pt x="14" y="44"/>
                        </a:lnTo>
                        <a:lnTo>
                          <a:pt x="14" y="42"/>
                        </a:lnTo>
                        <a:lnTo>
                          <a:pt x="14" y="42"/>
                        </a:lnTo>
                        <a:lnTo>
                          <a:pt x="12" y="42"/>
                        </a:lnTo>
                        <a:lnTo>
                          <a:pt x="12" y="42"/>
                        </a:lnTo>
                        <a:lnTo>
                          <a:pt x="12" y="42"/>
                        </a:lnTo>
                        <a:lnTo>
                          <a:pt x="12" y="42"/>
                        </a:lnTo>
                        <a:lnTo>
                          <a:pt x="10" y="42"/>
                        </a:lnTo>
                        <a:lnTo>
                          <a:pt x="10" y="40"/>
                        </a:lnTo>
                        <a:lnTo>
                          <a:pt x="10" y="40"/>
                        </a:lnTo>
                        <a:lnTo>
                          <a:pt x="10" y="40"/>
                        </a:lnTo>
                        <a:lnTo>
                          <a:pt x="10" y="40"/>
                        </a:lnTo>
                        <a:lnTo>
                          <a:pt x="10" y="40"/>
                        </a:lnTo>
                        <a:lnTo>
                          <a:pt x="8" y="40"/>
                        </a:lnTo>
                        <a:lnTo>
                          <a:pt x="8" y="38"/>
                        </a:lnTo>
                        <a:lnTo>
                          <a:pt x="8" y="38"/>
                        </a:lnTo>
                        <a:lnTo>
                          <a:pt x="6" y="38"/>
                        </a:lnTo>
                        <a:lnTo>
                          <a:pt x="6" y="38"/>
                        </a:lnTo>
                        <a:lnTo>
                          <a:pt x="6" y="38"/>
                        </a:lnTo>
                        <a:lnTo>
                          <a:pt x="6" y="36"/>
                        </a:lnTo>
                        <a:lnTo>
                          <a:pt x="6" y="36"/>
                        </a:lnTo>
                        <a:lnTo>
                          <a:pt x="6" y="36"/>
                        </a:lnTo>
                        <a:lnTo>
                          <a:pt x="4" y="36"/>
                        </a:lnTo>
                        <a:lnTo>
                          <a:pt x="4" y="36"/>
                        </a:lnTo>
                        <a:lnTo>
                          <a:pt x="4" y="36"/>
                        </a:lnTo>
                        <a:lnTo>
                          <a:pt x="2" y="36"/>
                        </a:lnTo>
                        <a:lnTo>
                          <a:pt x="2" y="34"/>
                        </a:lnTo>
                        <a:lnTo>
                          <a:pt x="2" y="34"/>
                        </a:lnTo>
                        <a:lnTo>
                          <a:pt x="0" y="34"/>
                        </a:lnTo>
                        <a:lnTo>
                          <a:pt x="0" y="34"/>
                        </a:lnTo>
                        <a:lnTo>
                          <a:pt x="0" y="34"/>
                        </a:lnTo>
                        <a:lnTo>
                          <a:pt x="0" y="32"/>
                        </a:lnTo>
                        <a:lnTo>
                          <a:pt x="0" y="32"/>
                        </a:lnTo>
                        <a:lnTo>
                          <a:pt x="0" y="32"/>
                        </a:lnTo>
                        <a:lnTo>
                          <a:pt x="0" y="32"/>
                        </a:lnTo>
                        <a:lnTo>
                          <a:pt x="2" y="32"/>
                        </a:lnTo>
                        <a:lnTo>
                          <a:pt x="2" y="31"/>
                        </a:lnTo>
                        <a:lnTo>
                          <a:pt x="2" y="31"/>
                        </a:lnTo>
                        <a:lnTo>
                          <a:pt x="4" y="31"/>
                        </a:lnTo>
                        <a:lnTo>
                          <a:pt x="4" y="31"/>
                        </a:lnTo>
                        <a:lnTo>
                          <a:pt x="4" y="29"/>
                        </a:lnTo>
                        <a:lnTo>
                          <a:pt x="4" y="29"/>
                        </a:lnTo>
                        <a:lnTo>
                          <a:pt x="4" y="29"/>
                        </a:lnTo>
                        <a:lnTo>
                          <a:pt x="4" y="29"/>
                        </a:lnTo>
                        <a:lnTo>
                          <a:pt x="4" y="27"/>
                        </a:lnTo>
                        <a:lnTo>
                          <a:pt x="4" y="27"/>
                        </a:lnTo>
                        <a:lnTo>
                          <a:pt x="2" y="27"/>
                        </a:lnTo>
                        <a:lnTo>
                          <a:pt x="2" y="25"/>
                        </a:lnTo>
                        <a:lnTo>
                          <a:pt x="2" y="25"/>
                        </a:lnTo>
                        <a:lnTo>
                          <a:pt x="2" y="25"/>
                        </a:lnTo>
                        <a:lnTo>
                          <a:pt x="4" y="25"/>
                        </a:lnTo>
                        <a:lnTo>
                          <a:pt x="4" y="23"/>
                        </a:lnTo>
                        <a:lnTo>
                          <a:pt x="4" y="23"/>
                        </a:lnTo>
                        <a:lnTo>
                          <a:pt x="4" y="21"/>
                        </a:lnTo>
                        <a:lnTo>
                          <a:pt x="4" y="21"/>
                        </a:lnTo>
                        <a:lnTo>
                          <a:pt x="4" y="21"/>
                        </a:lnTo>
                        <a:lnTo>
                          <a:pt x="4" y="21"/>
                        </a:lnTo>
                        <a:lnTo>
                          <a:pt x="6" y="21"/>
                        </a:lnTo>
                        <a:lnTo>
                          <a:pt x="6" y="19"/>
                        </a:lnTo>
                        <a:lnTo>
                          <a:pt x="6" y="19"/>
                        </a:lnTo>
                        <a:lnTo>
                          <a:pt x="6" y="19"/>
                        </a:lnTo>
                        <a:lnTo>
                          <a:pt x="6" y="19"/>
                        </a:lnTo>
                        <a:lnTo>
                          <a:pt x="8" y="19"/>
                        </a:lnTo>
                        <a:lnTo>
                          <a:pt x="8" y="17"/>
                        </a:lnTo>
                        <a:lnTo>
                          <a:pt x="8" y="17"/>
                        </a:lnTo>
                        <a:lnTo>
                          <a:pt x="8" y="17"/>
                        </a:lnTo>
                        <a:lnTo>
                          <a:pt x="10" y="17"/>
                        </a:lnTo>
                        <a:lnTo>
                          <a:pt x="10" y="17"/>
                        </a:lnTo>
                        <a:lnTo>
                          <a:pt x="10" y="15"/>
                        </a:lnTo>
                        <a:lnTo>
                          <a:pt x="10" y="15"/>
                        </a:lnTo>
                        <a:lnTo>
                          <a:pt x="12" y="15"/>
                        </a:lnTo>
                        <a:lnTo>
                          <a:pt x="12" y="15"/>
                        </a:lnTo>
                        <a:lnTo>
                          <a:pt x="12" y="15"/>
                        </a:lnTo>
                        <a:lnTo>
                          <a:pt x="12" y="15"/>
                        </a:lnTo>
                        <a:lnTo>
                          <a:pt x="12" y="15"/>
                        </a:lnTo>
                        <a:lnTo>
                          <a:pt x="12" y="13"/>
                        </a:lnTo>
                        <a:lnTo>
                          <a:pt x="14" y="13"/>
                        </a:lnTo>
                        <a:lnTo>
                          <a:pt x="14" y="13"/>
                        </a:lnTo>
                        <a:lnTo>
                          <a:pt x="14" y="13"/>
                        </a:lnTo>
                        <a:lnTo>
                          <a:pt x="16" y="13"/>
                        </a:lnTo>
                        <a:lnTo>
                          <a:pt x="16" y="11"/>
                        </a:lnTo>
                        <a:lnTo>
                          <a:pt x="16" y="11"/>
                        </a:lnTo>
                        <a:lnTo>
                          <a:pt x="16" y="11"/>
                        </a:lnTo>
                        <a:lnTo>
                          <a:pt x="16" y="11"/>
                        </a:lnTo>
                        <a:lnTo>
                          <a:pt x="16" y="9"/>
                        </a:lnTo>
                        <a:lnTo>
                          <a:pt x="18" y="9"/>
                        </a:lnTo>
                        <a:lnTo>
                          <a:pt x="18" y="9"/>
                        </a:lnTo>
                        <a:lnTo>
                          <a:pt x="18" y="9"/>
                        </a:lnTo>
                        <a:lnTo>
                          <a:pt x="18" y="8"/>
                        </a:lnTo>
                        <a:lnTo>
                          <a:pt x="18" y="8"/>
                        </a:lnTo>
                        <a:lnTo>
                          <a:pt x="19" y="8"/>
                        </a:lnTo>
                        <a:lnTo>
                          <a:pt x="19" y="8"/>
                        </a:lnTo>
                        <a:lnTo>
                          <a:pt x="19" y="8"/>
                        </a:lnTo>
                        <a:lnTo>
                          <a:pt x="19" y="8"/>
                        </a:lnTo>
                        <a:lnTo>
                          <a:pt x="19" y="8"/>
                        </a:lnTo>
                        <a:lnTo>
                          <a:pt x="21" y="8"/>
                        </a:lnTo>
                        <a:lnTo>
                          <a:pt x="21" y="8"/>
                        </a:lnTo>
                        <a:lnTo>
                          <a:pt x="21" y="8"/>
                        </a:lnTo>
                        <a:lnTo>
                          <a:pt x="21" y="8"/>
                        </a:lnTo>
                        <a:lnTo>
                          <a:pt x="21" y="6"/>
                        </a:lnTo>
                        <a:lnTo>
                          <a:pt x="23" y="6"/>
                        </a:lnTo>
                        <a:lnTo>
                          <a:pt x="23" y="6"/>
                        </a:lnTo>
                        <a:lnTo>
                          <a:pt x="23" y="6"/>
                        </a:lnTo>
                        <a:lnTo>
                          <a:pt x="23" y="4"/>
                        </a:lnTo>
                        <a:lnTo>
                          <a:pt x="25" y="4"/>
                        </a:lnTo>
                        <a:lnTo>
                          <a:pt x="25" y="4"/>
                        </a:lnTo>
                        <a:lnTo>
                          <a:pt x="25" y="4"/>
                        </a:lnTo>
                        <a:lnTo>
                          <a:pt x="25" y="4"/>
                        </a:lnTo>
                        <a:lnTo>
                          <a:pt x="27" y="4"/>
                        </a:lnTo>
                        <a:lnTo>
                          <a:pt x="27" y="4"/>
                        </a:lnTo>
                        <a:lnTo>
                          <a:pt x="27" y="4"/>
                        </a:lnTo>
                        <a:lnTo>
                          <a:pt x="27" y="2"/>
                        </a:lnTo>
                        <a:lnTo>
                          <a:pt x="29" y="2"/>
                        </a:lnTo>
                        <a:lnTo>
                          <a:pt x="29" y="4"/>
                        </a:lnTo>
                        <a:lnTo>
                          <a:pt x="29" y="4"/>
                        </a:lnTo>
                        <a:lnTo>
                          <a:pt x="31" y="4"/>
                        </a:lnTo>
                        <a:lnTo>
                          <a:pt x="31" y="2"/>
                        </a:lnTo>
                        <a:lnTo>
                          <a:pt x="31" y="2"/>
                        </a:lnTo>
                        <a:lnTo>
                          <a:pt x="31" y="4"/>
                        </a:lnTo>
                        <a:lnTo>
                          <a:pt x="31" y="4"/>
                        </a:lnTo>
                        <a:lnTo>
                          <a:pt x="31" y="4"/>
                        </a:lnTo>
                        <a:lnTo>
                          <a:pt x="31" y="6"/>
                        </a:lnTo>
                        <a:lnTo>
                          <a:pt x="33" y="6"/>
                        </a:lnTo>
                        <a:lnTo>
                          <a:pt x="33" y="6"/>
                        </a:lnTo>
                        <a:lnTo>
                          <a:pt x="33" y="6"/>
                        </a:lnTo>
                        <a:lnTo>
                          <a:pt x="33" y="6"/>
                        </a:lnTo>
                        <a:lnTo>
                          <a:pt x="33" y="6"/>
                        </a:lnTo>
                        <a:lnTo>
                          <a:pt x="33" y="4"/>
                        </a:lnTo>
                        <a:lnTo>
                          <a:pt x="35" y="4"/>
                        </a:lnTo>
                        <a:lnTo>
                          <a:pt x="35" y="4"/>
                        </a:lnTo>
                        <a:lnTo>
                          <a:pt x="35" y="6"/>
                        </a:lnTo>
                        <a:lnTo>
                          <a:pt x="37" y="6"/>
                        </a:lnTo>
                        <a:lnTo>
                          <a:pt x="37" y="6"/>
                        </a:lnTo>
                        <a:lnTo>
                          <a:pt x="37" y="6"/>
                        </a:lnTo>
                        <a:lnTo>
                          <a:pt x="39" y="6"/>
                        </a:lnTo>
                        <a:lnTo>
                          <a:pt x="39" y="6"/>
                        </a:lnTo>
                        <a:lnTo>
                          <a:pt x="39" y="6"/>
                        </a:lnTo>
                        <a:lnTo>
                          <a:pt x="39" y="6"/>
                        </a:lnTo>
                        <a:lnTo>
                          <a:pt x="41" y="6"/>
                        </a:lnTo>
                        <a:lnTo>
                          <a:pt x="41" y="6"/>
                        </a:lnTo>
                        <a:lnTo>
                          <a:pt x="42" y="6"/>
                        </a:lnTo>
                        <a:lnTo>
                          <a:pt x="42" y="6"/>
                        </a:lnTo>
                        <a:lnTo>
                          <a:pt x="42" y="6"/>
                        </a:lnTo>
                        <a:lnTo>
                          <a:pt x="44" y="6"/>
                        </a:lnTo>
                        <a:lnTo>
                          <a:pt x="44" y="6"/>
                        </a:lnTo>
                        <a:lnTo>
                          <a:pt x="44" y="6"/>
                        </a:lnTo>
                        <a:lnTo>
                          <a:pt x="44" y="6"/>
                        </a:lnTo>
                        <a:lnTo>
                          <a:pt x="44" y="6"/>
                        </a:lnTo>
                        <a:lnTo>
                          <a:pt x="46" y="6"/>
                        </a:lnTo>
                        <a:lnTo>
                          <a:pt x="46" y="6"/>
                        </a:lnTo>
                        <a:lnTo>
                          <a:pt x="46" y="6"/>
                        </a:lnTo>
                        <a:lnTo>
                          <a:pt x="48" y="6"/>
                        </a:lnTo>
                        <a:lnTo>
                          <a:pt x="48" y="6"/>
                        </a:lnTo>
                        <a:lnTo>
                          <a:pt x="48" y="6"/>
                        </a:lnTo>
                        <a:lnTo>
                          <a:pt x="50" y="6"/>
                        </a:lnTo>
                        <a:lnTo>
                          <a:pt x="50" y="6"/>
                        </a:lnTo>
                        <a:lnTo>
                          <a:pt x="52" y="6"/>
                        </a:lnTo>
                        <a:lnTo>
                          <a:pt x="52" y="6"/>
                        </a:lnTo>
                        <a:lnTo>
                          <a:pt x="52" y="6"/>
                        </a:lnTo>
                        <a:lnTo>
                          <a:pt x="52" y="6"/>
                        </a:lnTo>
                        <a:lnTo>
                          <a:pt x="52" y="6"/>
                        </a:lnTo>
                        <a:lnTo>
                          <a:pt x="54" y="6"/>
                        </a:lnTo>
                        <a:lnTo>
                          <a:pt x="54" y="4"/>
                        </a:lnTo>
                        <a:lnTo>
                          <a:pt x="54" y="4"/>
                        </a:lnTo>
                        <a:lnTo>
                          <a:pt x="54" y="4"/>
                        </a:lnTo>
                        <a:lnTo>
                          <a:pt x="54" y="4"/>
                        </a:lnTo>
                        <a:lnTo>
                          <a:pt x="56" y="4"/>
                        </a:lnTo>
                        <a:lnTo>
                          <a:pt x="56" y="4"/>
                        </a:lnTo>
                        <a:lnTo>
                          <a:pt x="58" y="4"/>
                        </a:lnTo>
                        <a:lnTo>
                          <a:pt x="58" y="4"/>
                        </a:lnTo>
                        <a:lnTo>
                          <a:pt x="58" y="4"/>
                        </a:lnTo>
                        <a:lnTo>
                          <a:pt x="58" y="2"/>
                        </a:lnTo>
                        <a:lnTo>
                          <a:pt x="58" y="2"/>
                        </a:lnTo>
                        <a:lnTo>
                          <a:pt x="58" y="2"/>
                        </a:lnTo>
                        <a:lnTo>
                          <a:pt x="58" y="2"/>
                        </a:lnTo>
                        <a:lnTo>
                          <a:pt x="58" y="0"/>
                        </a:lnTo>
                        <a:lnTo>
                          <a:pt x="58" y="0"/>
                        </a:lnTo>
                        <a:lnTo>
                          <a:pt x="58" y="0"/>
                        </a:lnTo>
                        <a:lnTo>
                          <a:pt x="60" y="0"/>
                        </a:lnTo>
                        <a:lnTo>
                          <a:pt x="60" y="0"/>
                        </a:lnTo>
                        <a:lnTo>
                          <a:pt x="6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7" name="Freeform 1022">
                    <a:extLst>
                      <a:ext uri="{FF2B5EF4-FFF2-40B4-BE49-F238E27FC236}">
                        <a16:creationId xmlns:a16="http://schemas.microsoft.com/office/drawing/2014/main" id="{99FDF744-6BFF-4EF1-8CAD-08CFF8AE8B1F}"/>
                      </a:ext>
                    </a:extLst>
                  </p:cNvPr>
                  <p:cNvSpPr>
                    <a:spLocks/>
                  </p:cNvSpPr>
                  <p:nvPr/>
                </p:nvSpPr>
                <p:spPr bwMode="auto">
                  <a:xfrm>
                    <a:off x="9099" y="2582"/>
                    <a:ext cx="107" cy="63"/>
                  </a:xfrm>
                  <a:custGeom>
                    <a:avLst/>
                    <a:gdLst>
                      <a:gd name="T0" fmla="*/ 65 w 107"/>
                      <a:gd name="T1" fmla="*/ 2 h 63"/>
                      <a:gd name="T2" fmla="*/ 69 w 107"/>
                      <a:gd name="T3" fmla="*/ 4 h 63"/>
                      <a:gd name="T4" fmla="*/ 75 w 107"/>
                      <a:gd name="T5" fmla="*/ 2 h 63"/>
                      <a:gd name="T6" fmla="*/ 79 w 107"/>
                      <a:gd name="T7" fmla="*/ 4 h 63"/>
                      <a:gd name="T8" fmla="*/ 85 w 107"/>
                      <a:gd name="T9" fmla="*/ 4 h 63"/>
                      <a:gd name="T10" fmla="*/ 88 w 107"/>
                      <a:gd name="T11" fmla="*/ 6 h 63"/>
                      <a:gd name="T12" fmla="*/ 92 w 107"/>
                      <a:gd name="T13" fmla="*/ 9 h 63"/>
                      <a:gd name="T14" fmla="*/ 96 w 107"/>
                      <a:gd name="T15" fmla="*/ 13 h 63"/>
                      <a:gd name="T16" fmla="*/ 100 w 107"/>
                      <a:gd name="T17" fmla="*/ 15 h 63"/>
                      <a:gd name="T18" fmla="*/ 104 w 107"/>
                      <a:gd name="T19" fmla="*/ 17 h 63"/>
                      <a:gd name="T20" fmla="*/ 107 w 107"/>
                      <a:gd name="T21" fmla="*/ 21 h 63"/>
                      <a:gd name="T22" fmla="*/ 102 w 107"/>
                      <a:gd name="T23" fmla="*/ 23 h 63"/>
                      <a:gd name="T24" fmla="*/ 98 w 107"/>
                      <a:gd name="T25" fmla="*/ 25 h 63"/>
                      <a:gd name="T26" fmla="*/ 94 w 107"/>
                      <a:gd name="T27" fmla="*/ 27 h 63"/>
                      <a:gd name="T28" fmla="*/ 90 w 107"/>
                      <a:gd name="T29" fmla="*/ 29 h 63"/>
                      <a:gd name="T30" fmla="*/ 86 w 107"/>
                      <a:gd name="T31" fmla="*/ 29 h 63"/>
                      <a:gd name="T32" fmla="*/ 81 w 107"/>
                      <a:gd name="T33" fmla="*/ 29 h 63"/>
                      <a:gd name="T34" fmla="*/ 79 w 107"/>
                      <a:gd name="T35" fmla="*/ 27 h 63"/>
                      <a:gd name="T36" fmla="*/ 75 w 107"/>
                      <a:gd name="T37" fmla="*/ 31 h 63"/>
                      <a:gd name="T38" fmla="*/ 71 w 107"/>
                      <a:gd name="T39" fmla="*/ 34 h 63"/>
                      <a:gd name="T40" fmla="*/ 69 w 107"/>
                      <a:gd name="T41" fmla="*/ 38 h 63"/>
                      <a:gd name="T42" fmla="*/ 67 w 107"/>
                      <a:gd name="T43" fmla="*/ 42 h 63"/>
                      <a:gd name="T44" fmla="*/ 63 w 107"/>
                      <a:gd name="T45" fmla="*/ 44 h 63"/>
                      <a:gd name="T46" fmla="*/ 60 w 107"/>
                      <a:gd name="T47" fmla="*/ 44 h 63"/>
                      <a:gd name="T48" fmla="*/ 56 w 107"/>
                      <a:gd name="T49" fmla="*/ 42 h 63"/>
                      <a:gd name="T50" fmla="*/ 54 w 107"/>
                      <a:gd name="T51" fmla="*/ 46 h 63"/>
                      <a:gd name="T52" fmla="*/ 48 w 107"/>
                      <a:gd name="T53" fmla="*/ 48 h 63"/>
                      <a:gd name="T54" fmla="*/ 44 w 107"/>
                      <a:gd name="T55" fmla="*/ 50 h 63"/>
                      <a:gd name="T56" fmla="*/ 44 w 107"/>
                      <a:gd name="T57" fmla="*/ 55 h 63"/>
                      <a:gd name="T58" fmla="*/ 42 w 107"/>
                      <a:gd name="T59" fmla="*/ 57 h 63"/>
                      <a:gd name="T60" fmla="*/ 41 w 107"/>
                      <a:gd name="T61" fmla="*/ 63 h 63"/>
                      <a:gd name="T62" fmla="*/ 35 w 107"/>
                      <a:gd name="T63" fmla="*/ 63 h 63"/>
                      <a:gd name="T64" fmla="*/ 33 w 107"/>
                      <a:gd name="T65" fmla="*/ 57 h 63"/>
                      <a:gd name="T66" fmla="*/ 29 w 107"/>
                      <a:gd name="T67" fmla="*/ 57 h 63"/>
                      <a:gd name="T68" fmla="*/ 27 w 107"/>
                      <a:gd name="T69" fmla="*/ 55 h 63"/>
                      <a:gd name="T70" fmla="*/ 27 w 107"/>
                      <a:gd name="T71" fmla="*/ 50 h 63"/>
                      <a:gd name="T72" fmla="*/ 27 w 107"/>
                      <a:gd name="T73" fmla="*/ 46 h 63"/>
                      <a:gd name="T74" fmla="*/ 23 w 107"/>
                      <a:gd name="T75" fmla="*/ 44 h 63"/>
                      <a:gd name="T76" fmla="*/ 18 w 107"/>
                      <a:gd name="T77" fmla="*/ 46 h 63"/>
                      <a:gd name="T78" fmla="*/ 14 w 107"/>
                      <a:gd name="T79" fmla="*/ 42 h 63"/>
                      <a:gd name="T80" fmla="*/ 10 w 107"/>
                      <a:gd name="T81" fmla="*/ 40 h 63"/>
                      <a:gd name="T82" fmla="*/ 6 w 107"/>
                      <a:gd name="T83" fmla="*/ 36 h 63"/>
                      <a:gd name="T84" fmla="*/ 0 w 107"/>
                      <a:gd name="T85" fmla="*/ 34 h 63"/>
                      <a:gd name="T86" fmla="*/ 2 w 107"/>
                      <a:gd name="T87" fmla="*/ 31 h 63"/>
                      <a:gd name="T88" fmla="*/ 2 w 107"/>
                      <a:gd name="T89" fmla="*/ 27 h 63"/>
                      <a:gd name="T90" fmla="*/ 4 w 107"/>
                      <a:gd name="T91" fmla="*/ 21 h 63"/>
                      <a:gd name="T92" fmla="*/ 8 w 107"/>
                      <a:gd name="T93" fmla="*/ 17 h 63"/>
                      <a:gd name="T94" fmla="*/ 12 w 107"/>
                      <a:gd name="T95" fmla="*/ 15 h 63"/>
                      <a:gd name="T96" fmla="*/ 16 w 107"/>
                      <a:gd name="T97" fmla="*/ 11 h 63"/>
                      <a:gd name="T98" fmla="*/ 19 w 107"/>
                      <a:gd name="T99" fmla="*/ 8 h 63"/>
                      <a:gd name="T100" fmla="*/ 23 w 107"/>
                      <a:gd name="T101" fmla="*/ 6 h 63"/>
                      <a:gd name="T102" fmla="*/ 27 w 107"/>
                      <a:gd name="T103" fmla="*/ 4 h 63"/>
                      <a:gd name="T104" fmla="*/ 31 w 107"/>
                      <a:gd name="T105" fmla="*/ 4 h 63"/>
                      <a:gd name="T106" fmla="*/ 33 w 107"/>
                      <a:gd name="T107" fmla="*/ 4 h 63"/>
                      <a:gd name="T108" fmla="*/ 39 w 107"/>
                      <a:gd name="T109" fmla="*/ 6 h 63"/>
                      <a:gd name="T110" fmla="*/ 44 w 107"/>
                      <a:gd name="T111" fmla="*/ 6 h 63"/>
                      <a:gd name="T112" fmla="*/ 50 w 107"/>
                      <a:gd name="T113" fmla="*/ 6 h 63"/>
                      <a:gd name="T114" fmla="*/ 54 w 107"/>
                      <a:gd name="T115" fmla="*/ 4 h 63"/>
                      <a:gd name="T116" fmla="*/ 58 w 107"/>
                      <a:gd name="T117" fmla="*/ 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 h="63">
                        <a:moveTo>
                          <a:pt x="60" y="0"/>
                        </a:moveTo>
                        <a:lnTo>
                          <a:pt x="60" y="2"/>
                        </a:lnTo>
                        <a:lnTo>
                          <a:pt x="62" y="2"/>
                        </a:lnTo>
                        <a:lnTo>
                          <a:pt x="62" y="2"/>
                        </a:lnTo>
                        <a:lnTo>
                          <a:pt x="63" y="2"/>
                        </a:lnTo>
                        <a:lnTo>
                          <a:pt x="63" y="2"/>
                        </a:lnTo>
                        <a:lnTo>
                          <a:pt x="63" y="2"/>
                        </a:lnTo>
                        <a:lnTo>
                          <a:pt x="63" y="2"/>
                        </a:lnTo>
                        <a:lnTo>
                          <a:pt x="65" y="2"/>
                        </a:lnTo>
                        <a:lnTo>
                          <a:pt x="65" y="4"/>
                        </a:lnTo>
                        <a:lnTo>
                          <a:pt x="65" y="4"/>
                        </a:lnTo>
                        <a:lnTo>
                          <a:pt x="65" y="4"/>
                        </a:lnTo>
                        <a:lnTo>
                          <a:pt x="67" y="4"/>
                        </a:lnTo>
                        <a:lnTo>
                          <a:pt x="67" y="4"/>
                        </a:lnTo>
                        <a:lnTo>
                          <a:pt x="67" y="4"/>
                        </a:lnTo>
                        <a:lnTo>
                          <a:pt x="69" y="4"/>
                        </a:lnTo>
                        <a:lnTo>
                          <a:pt x="69" y="4"/>
                        </a:lnTo>
                        <a:lnTo>
                          <a:pt x="69" y="4"/>
                        </a:lnTo>
                        <a:lnTo>
                          <a:pt x="69" y="4"/>
                        </a:lnTo>
                        <a:lnTo>
                          <a:pt x="71" y="4"/>
                        </a:lnTo>
                        <a:lnTo>
                          <a:pt x="71" y="4"/>
                        </a:lnTo>
                        <a:lnTo>
                          <a:pt x="71" y="4"/>
                        </a:lnTo>
                        <a:lnTo>
                          <a:pt x="71" y="2"/>
                        </a:lnTo>
                        <a:lnTo>
                          <a:pt x="73" y="2"/>
                        </a:lnTo>
                        <a:lnTo>
                          <a:pt x="73" y="2"/>
                        </a:lnTo>
                        <a:lnTo>
                          <a:pt x="73" y="2"/>
                        </a:lnTo>
                        <a:lnTo>
                          <a:pt x="75" y="2"/>
                        </a:lnTo>
                        <a:lnTo>
                          <a:pt x="75" y="2"/>
                        </a:lnTo>
                        <a:lnTo>
                          <a:pt x="75" y="2"/>
                        </a:lnTo>
                        <a:lnTo>
                          <a:pt x="77" y="2"/>
                        </a:lnTo>
                        <a:lnTo>
                          <a:pt x="77" y="2"/>
                        </a:lnTo>
                        <a:lnTo>
                          <a:pt x="77" y="2"/>
                        </a:lnTo>
                        <a:lnTo>
                          <a:pt x="77" y="2"/>
                        </a:lnTo>
                        <a:lnTo>
                          <a:pt x="79" y="2"/>
                        </a:lnTo>
                        <a:lnTo>
                          <a:pt x="79" y="4"/>
                        </a:lnTo>
                        <a:lnTo>
                          <a:pt x="79" y="4"/>
                        </a:lnTo>
                        <a:lnTo>
                          <a:pt x="81" y="4"/>
                        </a:lnTo>
                        <a:lnTo>
                          <a:pt x="81" y="4"/>
                        </a:lnTo>
                        <a:lnTo>
                          <a:pt x="81" y="4"/>
                        </a:lnTo>
                        <a:lnTo>
                          <a:pt x="81" y="4"/>
                        </a:lnTo>
                        <a:lnTo>
                          <a:pt x="83" y="4"/>
                        </a:lnTo>
                        <a:lnTo>
                          <a:pt x="83" y="6"/>
                        </a:lnTo>
                        <a:lnTo>
                          <a:pt x="83" y="6"/>
                        </a:lnTo>
                        <a:lnTo>
                          <a:pt x="83" y="4"/>
                        </a:lnTo>
                        <a:lnTo>
                          <a:pt x="85" y="4"/>
                        </a:lnTo>
                        <a:lnTo>
                          <a:pt x="85" y="6"/>
                        </a:lnTo>
                        <a:lnTo>
                          <a:pt x="85" y="6"/>
                        </a:lnTo>
                        <a:lnTo>
                          <a:pt x="85" y="6"/>
                        </a:lnTo>
                        <a:lnTo>
                          <a:pt x="86" y="6"/>
                        </a:lnTo>
                        <a:lnTo>
                          <a:pt x="86" y="6"/>
                        </a:lnTo>
                        <a:lnTo>
                          <a:pt x="86" y="6"/>
                        </a:lnTo>
                        <a:lnTo>
                          <a:pt x="88" y="6"/>
                        </a:lnTo>
                        <a:lnTo>
                          <a:pt x="88" y="6"/>
                        </a:lnTo>
                        <a:lnTo>
                          <a:pt x="88" y="6"/>
                        </a:lnTo>
                        <a:lnTo>
                          <a:pt x="90" y="6"/>
                        </a:lnTo>
                        <a:lnTo>
                          <a:pt x="90" y="8"/>
                        </a:lnTo>
                        <a:lnTo>
                          <a:pt x="90" y="8"/>
                        </a:lnTo>
                        <a:lnTo>
                          <a:pt x="90" y="8"/>
                        </a:lnTo>
                        <a:lnTo>
                          <a:pt x="90" y="8"/>
                        </a:lnTo>
                        <a:lnTo>
                          <a:pt x="90" y="8"/>
                        </a:lnTo>
                        <a:lnTo>
                          <a:pt x="92" y="8"/>
                        </a:lnTo>
                        <a:lnTo>
                          <a:pt x="92" y="8"/>
                        </a:lnTo>
                        <a:lnTo>
                          <a:pt x="92" y="9"/>
                        </a:lnTo>
                        <a:lnTo>
                          <a:pt x="92" y="9"/>
                        </a:lnTo>
                        <a:lnTo>
                          <a:pt x="92" y="9"/>
                        </a:lnTo>
                        <a:lnTo>
                          <a:pt x="94" y="9"/>
                        </a:lnTo>
                        <a:lnTo>
                          <a:pt x="94" y="11"/>
                        </a:lnTo>
                        <a:lnTo>
                          <a:pt x="94" y="11"/>
                        </a:lnTo>
                        <a:lnTo>
                          <a:pt x="94" y="11"/>
                        </a:lnTo>
                        <a:lnTo>
                          <a:pt x="96" y="11"/>
                        </a:lnTo>
                        <a:lnTo>
                          <a:pt x="96" y="13"/>
                        </a:lnTo>
                        <a:lnTo>
                          <a:pt x="96" y="13"/>
                        </a:lnTo>
                        <a:lnTo>
                          <a:pt x="96" y="13"/>
                        </a:lnTo>
                        <a:lnTo>
                          <a:pt x="96" y="13"/>
                        </a:lnTo>
                        <a:lnTo>
                          <a:pt x="98" y="13"/>
                        </a:lnTo>
                        <a:lnTo>
                          <a:pt x="98" y="13"/>
                        </a:lnTo>
                        <a:lnTo>
                          <a:pt x="98" y="13"/>
                        </a:lnTo>
                        <a:lnTo>
                          <a:pt x="98" y="15"/>
                        </a:lnTo>
                        <a:lnTo>
                          <a:pt x="100" y="15"/>
                        </a:lnTo>
                        <a:lnTo>
                          <a:pt x="100" y="15"/>
                        </a:lnTo>
                        <a:lnTo>
                          <a:pt x="100" y="15"/>
                        </a:lnTo>
                        <a:lnTo>
                          <a:pt x="102" y="15"/>
                        </a:lnTo>
                        <a:lnTo>
                          <a:pt x="102" y="15"/>
                        </a:lnTo>
                        <a:lnTo>
                          <a:pt x="102" y="15"/>
                        </a:lnTo>
                        <a:lnTo>
                          <a:pt x="102" y="15"/>
                        </a:lnTo>
                        <a:lnTo>
                          <a:pt x="104" y="15"/>
                        </a:lnTo>
                        <a:lnTo>
                          <a:pt x="104" y="15"/>
                        </a:lnTo>
                        <a:lnTo>
                          <a:pt x="104" y="17"/>
                        </a:lnTo>
                        <a:lnTo>
                          <a:pt x="104" y="17"/>
                        </a:lnTo>
                        <a:lnTo>
                          <a:pt x="104" y="17"/>
                        </a:lnTo>
                        <a:lnTo>
                          <a:pt x="104" y="19"/>
                        </a:lnTo>
                        <a:lnTo>
                          <a:pt x="106" y="19"/>
                        </a:lnTo>
                        <a:lnTo>
                          <a:pt x="106" y="19"/>
                        </a:lnTo>
                        <a:lnTo>
                          <a:pt x="106" y="21"/>
                        </a:lnTo>
                        <a:lnTo>
                          <a:pt x="106" y="21"/>
                        </a:lnTo>
                        <a:lnTo>
                          <a:pt x="106" y="21"/>
                        </a:lnTo>
                        <a:lnTo>
                          <a:pt x="107" y="21"/>
                        </a:lnTo>
                        <a:lnTo>
                          <a:pt x="107" y="21"/>
                        </a:lnTo>
                        <a:lnTo>
                          <a:pt x="107" y="21"/>
                        </a:lnTo>
                        <a:lnTo>
                          <a:pt x="107" y="23"/>
                        </a:lnTo>
                        <a:lnTo>
                          <a:pt x="107" y="23"/>
                        </a:lnTo>
                        <a:lnTo>
                          <a:pt x="107" y="23"/>
                        </a:lnTo>
                        <a:lnTo>
                          <a:pt x="106" y="23"/>
                        </a:lnTo>
                        <a:lnTo>
                          <a:pt x="106" y="23"/>
                        </a:lnTo>
                        <a:lnTo>
                          <a:pt x="104" y="23"/>
                        </a:lnTo>
                        <a:lnTo>
                          <a:pt x="104" y="23"/>
                        </a:lnTo>
                        <a:lnTo>
                          <a:pt x="104" y="23"/>
                        </a:lnTo>
                        <a:lnTo>
                          <a:pt x="102" y="23"/>
                        </a:lnTo>
                        <a:lnTo>
                          <a:pt x="102" y="23"/>
                        </a:lnTo>
                        <a:lnTo>
                          <a:pt x="102" y="23"/>
                        </a:lnTo>
                        <a:lnTo>
                          <a:pt x="102" y="23"/>
                        </a:lnTo>
                        <a:lnTo>
                          <a:pt x="102" y="25"/>
                        </a:lnTo>
                        <a:lnTo>
                          <a:pt x="100" y="25"/>
                        </a:lnTo>
                        <a:lnTo>
                          <a:pt x="100" y="25"/>
                        </a:lnTo>
                        <a:lnTo>
                          <a:pt x="100" y="25"/>
                        </a:lnTo>
                        <a:lnTo>
                          <a:pt x="98" y="25"/>
                        </a:lnTo>
                        <a:lnTo>
                          <a:pt x="98" y="25"/>
                        </a:lnTo>
                        <a:lnTo>
                          <a:pt x="98" y="25"/>
                        </a:lnTo>
                        <a:lnTo>
                          <a:pt x="98" y="25"/>
                        </a:lnTo>
                        <a:lnTo>
                          <a:pt x="98" y="27"/>
                        </a:lnTo>
                        <a:lnTo>
                          <a:pt x="96" y="27"/>
                        </a:lnTo>
                        <a:lnTo>
                          <a:pt x="96" y="27"/>
                        </a:lnTo>
                        <a:lnTo>
                          <a:pt x="96" y="27"/>
                        </a:lnTo>
                        <a:lnTo>
                          <a:pt x="96" y="27"/>
                        </a:lnTo>
                        <a:lnTo>
                          <a:pt x="94" y="27"/>
                        </a:lnTo>
                        <a:lnTo>
                          <a:pt x="94" y="27"/>
                        </a:lnTo>
                        <a:lnTo>
                          <a:pt x="92" y="27"/>
                        </a:lnTo>
                        <a:lnTo>
                          <a:pt x="92" y="27"/>
                        </a:lnTo>
                        <a:lnTo>
                          <a:pt x="92" y="27"/>
                        </a:lnTo>
                        <a:lnTo>
                          <a:pt x="92" y="27"/>
                        </a:lnTo>
                        <a:lnTo>
                          <a:pt x="90" y="27"/>
                        </a:lnTo>
                        <a:lnTo>
                          <a:pt x="90" y="27"/>
                        </a:lnTo>
                        <a:lnTo>
                          <a:pt x="90" y="29"/>
                        </a:lnTo>
                        <a:lnTo>
                          <a:pt x="90" y="29"/>
                        </a:lnTo>
                        <a:lnTo>
                          <a:pt x="90" y="29"/>
                        </a:lnTo>
                        <a:lnTo>
                          <a:pt x="90" y="27"/>
                        </a:lnTo>
                        <a:lnTo>
                          <a:pt x="88" y="27"/>
                        </a:lnTo>
                        <a:lnTo>
                          <a:pt x="88" y="29"/>
                        </a:lnTo>
                        <a:lnTo>
                          <a:pt x="88" y="29"/>
                        </a:lnTo>
                        <a:lnTo>
                          <a:pt x="88" y="29"/>
                        </a:lnTo>
                        <a:lnTo>
                          <a:pt x="86" y="29"/>
                        </a:lnTo>
                        <a:lnTo>
                          <a:pt x="86" y="29"/>
                        </a:lnTo>
                        <a:lnTo>
                          <a:pt x="86" y="29"/>
                        </a:lnTo>
                        <a:lnTo>
                          <a:pt x="86" y="29"/>
                        </a:lnTo>
                        <a:lnTo>
                          <a:pt x="86" y="29"/>
                        </a:lnTo>
                        <a:lnTo>
                          <a:pt x="86" y="31"/>
                        </a:lnTo>
                        <a:lnTo>
                          <a:pt x="85" y="31"/>
                        </a:lnTo>
                        <a:lnTo>
                          <a:pt x="85" y="31"/>
                        </a:lnTo>
                        <a:lnTo>
                          <a:pt x="85" y="31"/>
                        </a:lnTo>
                        <a:lnTo>
                          <a:pt x="85" y="29"/>
                        </a:lnTo>
                        <a:lnTo>
                          <a:pt x="83" y="29"/>
                        </a:lnTo>
                        <a:lnTo>
                          <a:pt x="83" y="29"/>
                        </a:lnTo>
                        <a:lnTo>
                          <a:pt x="81" y="29"/>
                        </a:lnTo>
                        <a:lnTo>
                          <a:pt x="81" y="29"/>
                        </a:lnTo>
                        <a:lnTo>
                          <a:pt x="81" y="29"/>
                        </a:lnTo>
                        <a:lnTo>
                          <a:pt x="81" y="29"/>
                        </a:lnTo>
                        <a:lnTo>
                          <a:pt x="81" y="27"/>
                        </a:lnTo>
                        <a:lnTo>
                          <a:pt x="81" y="27"/>
                        </a:lnTo>
                        <a:lnTo>
                          <a:pt x="79" y="27"/>
                        </a:lnTo>
                        <a:lnTo>
                          <a:pt x="79" y="25"/>
                        </a:lnTo>
                        <a:lnTo>
                          <a:pt x="79" y="25"/>
                        </a:lnTo>
                        <a:lnTo>
                          <a:pt x="79" y="27"/>
                        </a:lnTo>
                        <a:lnTo>
                          <a:pt x="77" y="27"/>
                        </a:lnTo>
                        <a:lnTo>
                          <a:pt x="77" y="27"/>
                        </a:lnTo>
                        <a:lnTo>
                          <a:pt x="77" y="27"/>
                        </a:lnTo>
                        <a:lnTo>
                          <a:pt x="77" y="27"/>
                        </a:lnTo>
                        <a:lnTo>
                          <a:pt x="75" y="27"/>
                        </a:lnTo>
                        <a:lnTo>
                          <a:pt x="75" y="29"/>
                        </a:lnTo>
                        <a:lnTo>
                          <a:pt x="75" y="29"/>
                        </a:lnTo>
                        <a:lnTo>
                          <a:pt x="75" y="29"/>
                        </a:lnTo>
                        <a:lnTo>
                          <a:pt x="75" y="31"/>
                        </a:lnTo>
                        <a:lnTo>
                          <a:pt x="75" y="31"/>
                        </a:lnTo>
                        <a:lnTo>
                          <a:pt x="75" y="32"/>
                        </a:lnTo>
                        <a:lnTo>
                          <a:pt x="75" y="32"/>
                        </a:lnTo>
                        <a:lnTo>
                          <a:pt x="73" y="32"/>
                        </a:lnTo>
                        <a:lnTo>
                          <a:pt x="73" y="32"/>
                        </a:lnTo>
                        <a:lnTo>
                          <a:pt x="73" y="32"/>
                        </a:lnTo>
                        <a:lnTo>
                          <a:pt x="73" y="32"/>
                        </a:lnTo>
                        <a:lnTo>
                          <a:pt x="73" y="34"/>
                        </a:lnTo>
                        <a:lnTo>
                          <a:pt x="71" y="34"/>
                        </a:lnTo>
                        <a:lnTo>
                          <a:pt x="71" y="34"/>
                        </a:lnTo>
                        <a:lnTo>
                          <a:pt x="71" y="36"/>
                        </a:lnTo>
                        <a:lnTo>
                          <a:pt x="73" y="36"/>
                        </a:lnTo>
                        <a:lnTo>
                          <a:pt x="73" y="36"/>
                        </a:lnTo>
                        <a:lnTo>
                          <a:pt x="73" y="38"/>
                        </a:lnTo>
                        <a:lnTo>
                          <a:pt x="71" y="38"/>
                        </a:lnTo>
                        <a:lnTo>
                          <a:pt x="71" y="38"/>
                        </a:lnTo>
                        <a:lnTo>
                          <a:pt x="71" y="38"/>
                        </a:lnTo>
                        <a:lnTo>
                          <a:pt x="69" y="38"/>
                        </a:lnTo>
                        <a:lnTo>
                          <a:pt x="69" y="38"/>
                        </a:lnTo>
                        <a:lnTo>
                          <a:pt x="69" y="38"/>
                        </a:lnTo>
                        <a:lnTo>
                          <a:pt x="69" y="40"/>
                        </a:lnTo>
                        <a:lnTo>
                          <a:pt x="69" y="40"/>
                        </a:lnTo>
                        <a:lnTo>
                          <a:pt x="69" y="40"/>
                        </a:lnTo>
                        <a:lnTo>
                          <a:pt x="67" y="40"/>
                        </a:lnTo>
                        <a:lnTo>
                          <a:pt x="67" y="40"/>
                        </a:lnTo>
                        <a:lnTo>
                          <a:pt x="67" y="40"/>
                        </a:lnTo>
                        <a:lnTo>
                          <a:pt x="67" y="42"/>
                        </a:lnTo>
                        <a:lnTo>
                          <a:pt x="65" y="42"/>
                        </a:lnTo>
                        <a:lnTo>
                          <a:pt x="65" y="42"/>
                        </a:lnTo>
                        <a:lnTo>
                          <a:pt x="65" y="42"/>
                        </a:lnTo>
                        <a:lnTo>
                          <a:pt x="65" y="42"/>
                        </a:lnTo>
                        <a:lnTo>
                          <a:pt x="63" y="42"/>
                        </a:lnTo>
                        <a:lnTo>
                          <a:pt x="63" y="42"/>
                        </a:lnTo>
                        <a:lnTo>
                          <a:pt x="63" y="44"/>
                        </a:lnTo>
                        <a:lnTo>
                          <a:pt x="63" y="44"/>
                        </a:lnTo>
                        <a:lnTo>
                          <a:pt x="63" y="44"/>
                        </a:lnTo>
                        <a:lnTo>
                          <a:pt x="63" y="46"/>
                        </a:lnTo>
                        <a:lnTo>
                          <a:pt x="63" y="46"/>
                        </a:lnTo>
                        <a:lnTo>
                          <a:pt x="62" y="46"/>
                        </a:lnTo>
                        <a:lnTo>
                          <a:pt x="62" y="46"/>
                        </a:lnTo>
                        <a:lnTo>
                          <a:pt x="62" y="46"/>
                        </a:lnTo>
                        <a:lnTo>
                          <a:pt x="62" y="44"/>
                        </a:lnTo>
                        <a:lnTo>
                          <a:pt x="60" y="44"/>
                        </a:lnTo>
                        <a:lnTo>
                          <a:pt x="60" y="44"/>
                        </a:lnTo>
                        <a:lnTo>
                          <a:pt x="60" y="44"/>
                        </a:lnTo>
                        <a:lnTo>
                          <a:pt x="60" y="44"/>
                        </a:lnTo>
                        <a:lnTo>
                          <a:pt x="58" y="44"/>
                        </a:lnTo>
                        <a:lnTo>
                          <a:pt x="58" y="42"/>
                        </a:lnTo>
                        <a:lnTo>
                          <a:pt x="58" y="42"/>
                        </a:lnTo>
                        <a:lnTo>
                          <a:pt x="58" y="40"/>
                        </a:lnTo>
                        <a:lnTo>
                          <a:pt x="58" y="40"/>
                        </a:lnTo>
                        <a:lnTo>
                          <a:pt x="58" y="40"/>
                        </a:lnTo>
                        <a:lnTo>
                          <a:pt x="58" y="42"/>
                        </a:lnTo>
                        <a:lnTo>
                          <a:pt x="56" y="42"/>
                        </a:lnTo>
                        <a:lnTo>
                          <a:pt x="56" y="42"/>
                        </a:lnTo>
                        <a:lnTo>
                          <a:pt x="56" y="42"/>
                        </a:lnTo>
                        <a:lnTo>
                          <a:pt x="56" y="44"/>
                        </a:lnTo>
                        <a:lnTo>
                          <a:pt x="54" y="44"/>
                        </a:lnTo>
                        <a:lnTo>
                          <a:pt x="54" y="44"/>
                        </a:lnTo>
                        <a:lnTo>
                          <a:pt x="54" y="44"/>
                        </a:lnTo>
                        <a:lnTo>
                          <a:pt x="54" y="46"/>
                        </a:lnTo>
                        <a:lnTo>
                          <a:pt x="54" y="46"/>
                        </a:lnTo>
                        <a:lnTo>
                          <a:pt x="54" y="46"/>
                        </a:lnTo>
                        <a:lnTo>
                          <a:pt x="54" y="48"/>
                        </a:lnTo>
                        <a:lnTo>
                          <a:pt x="52" y="48"/>
                        </a:lnTo>
                        <a:lnTo>
                          <a:pt x="52" y="48"/>
                        </a:lnTo>
                        <a:lnTo>
                          <a:pt x="52" y="48"/>
                        </a:lnTo>
                        <a:lnTo>
                          <a:pt x="52" y="48"/>
                        </a:lnTo>
                        <a:lnTo>
                          <a:pt x="50" y="48"/>
                        </a:lnTo>
                        <a:lnTo>
                          <a:pt x="50" y="48"/>
                        </a:lnTo>
                        <a:lnTo>
                          <a:pt x="50" y="48"/>
                        </a:lnTo>
                        <a:lnTo>
                          <a:pt x="48" y="48"/>
                        </a:lnTo>
                        <a:lnTo>
                          <a:pt x="48" y="48"/>
                        </a:lnTo>
                        <a:lnTo>
                          <a:pt x="48" y="48"/>
                        </a:lnTo>
                        <a:lnTo>
                          <a:pt x="46" y="48"/>
                        </a:lnTo>
                        <a:lnTo>
                          <a:pt x="46" y="48"/>
                        </a:lnTo>
                        <a:lnTo>
                          <a:pt x="44" y="48"/>
                        </a:lnTo>
                        <a:lnTo>
                          <a:pt x="44" y="48"/>
                        </a:lnTo>
                        <a:lnTo>
                          <a:pt x="44" y="48"/>
                        </a:lnTo>
                        <a:lnTo>
                          <a:pt x="44" y="48"/>
                        </a:lnTo>
                        <a:lnTo>
                          <a:pt x="44" y="50"/>
                        </a:lnTo>
                        <a:lnTo>
                          <a:pt x="44" y="50"/>
                        </a:lnTo>
                        <a:lnTo>
                          <a:pt x="44" y="50"/>
                        </a:lnTo>
                        <a:lnTo>
                          <a:pt x="44" y="52"/>
                        </a:lnTo>
                        <a:lnTo>
                          <a:pt x="44" y="52"/>
                        </a:lnTo>
                        <a:lnTo>
                          <a:pt x="44" y="54"/>
                        </a:lnTo>
                        <a:lnTo>
                          <a:pt x="44" y="54"/>
                        </a:lnTo>
                        <a:lnTo>
                          <a:pt x="46" y="54"/>
                        </a:lnTo>
                        <a:lnTo>
                          <a:pt x="46" y="55"/>
                        </a:lnTo>
                        <a:lnTo>
                          <a:pt x="44" y="55"/>
                        </a:lnTo>
                        <a:lnTo>
                          <a:pt x="44" y="55"/>
                        </a:lnTo>
                        <a:lnTo>
                          <a:pt x="46" y="55"/>
                        </a:lnTo>
                        <a:lnTo>
                          <a:pt x="46" y="55"/>
                        </a:lnTo>
                        <a:lnTo>
                          <a:pt x="46" y="57"/>
                        </a:lnTo>
                        <a:lnTo>
                          <a:pt x="44" y="57"/>
                        </a:lnTo>
                        <a:lnTo>
                          <a:pt x="44" y="57"/>
                        </a:lnTo>
                        <a:lnTo>
                          <a:pt x="44" y="57"/>
                        </a:lnTo>
                        <a:lnTo>
                          <a:pt x="42" y="57"/>
                        </a:lnTo>
                        <a:lnTo>
                          <a:pt x="42" y="57"/>
                        </a:lnTo>
                        <a:lnTo>
                          <a:pt x="42" y="57"/>
                        </a:lnTo>
                        <a:lnTo>
                          <a:pt x="42" y="59"/>
                        </a:lnTo>
                        <a:lnTo>
                          <a:pt x="42" y="59"/>
                        </a:lnTo>
                        <a:lnTo>
                          <a:pt x="42" y="61"/>
                        </a:lnTo>
                        <a:lnTo>
                          <a:pt x="42" y="61"/>
                        </a:lnTo>
                        <a:lnTo>
                          <a:pt x="42" y="61"/>
                        </a:lnTo>
                        <a:lnTo>
                          <a:pt x="42" y="63"/>
                        </a:lnTo>
                        <a:lnTo>
                          <a:pt x="41" y="63"/>
                        </a:lnTo>
                        <a:lnTo>
                          <a:pt x="41" y="63"/>
                        </a:lnTo>
                        <a:lnTo>
                          <a:pt x="41" y="63"/>
                        </a:lnTo>
                        <a:lnTo>
                          <a:pt x="39" y="63"/>
                        </a:lnTo>
                        <a:lnTo>
                          <a:pt x="39" y="63"/>
                        </a:lnTo>
                        <a:lnTo>
                          <a:pt x="39" y="63"/>
                        </a:lnTo>
                        <a:lnTo>
                          <a:pt x="37" y="63"/>
                        </a:lnTo>
                        <a:lnTo>
                          <a:pt x="37" y="63"/>
                        </a:lnTo>
                        <a:lnTo>
                          <a:pt x="37" y="63"/>
                        </a:lnTo>
                        <a:lnTo>
                          <a:pt x="35" y="63"/>
                        </a:lnTo>
                        <a:lnTo>
                          <a:pt x="35" y="63"/>
                        </a:lnTo>
                        <a:lnTo>
                          <a:pt x="35" y="63"/>
                        </a:lnTo>
                        <a:lnTo>
                          <a:pt x="35" y="61"/>
                        </a:lnTo>
                        <a:lnTo>
                          <a:pt x="33" y="61"/>
                        </a:lnTo>
                        <a:lnTo>
                          <a:pt x="33" y="61"/>
                        </a:lnTo>
                        <a:lnTo>
                          <a:pt x="33" y="61"/>
                        </a:lnTo>
                        <a:lnTo>
                          <a:pt x="33" y="59"/>
                        </a:lnTo>
                        <a:lnTo>
                          <a:pt x="33" y="59"/>
                        </a:lnTo>
                        <a:lnTo>
                          <a:pt x="33" y="59"/>
                        </a:lnTo>
                        <a:lnTo>
                          <a:pt x="33" y="57"/>
                        </a:lnTo>
                        <a:lnTo>
                          <a:pt x="31" y="57"/>
                        </a:lnTo>
                        <a:lnTo>
                          <a:pt x="31" y="57"/>
                        </a:lnTo>
                        <a:lnTo>
                          <a:pt x="31" y="57"/>
                        </a:lnTo>
                        <a:lnTo>
                          <a:pt x="31" y="57"/>
                        </a:lnTo>
                        <a:lnTo>
                          <a:pt x="31" y="59"/>
                        </a:lnTo>
                        <a:lnTo>
                          <a:pt x="31" y="59"/>
                        </a:lnTo>
                        <a:lnTo>
                          <a:pt x="29" y="59"/>
                        </a:lnTo>
                        <a:lnTo>
                          <a:pt x="29" y="59"/>
                        </a:lnTo>
                        <a:lnTo>
                          <a:pt x="29" y="57"/>
                        </a:lnTo>
                        <a:lnTo>
                          <a:pt x="29" y="57"/>
                        </a:lnTo>
                        <a:lnTo>
                          <a:pt x="27" y="57"/>
                        </a:lnTo>
                        <a:lnTo>
                          <a:pt x="27" y="55"/>
                        </a:lnTo>
                        <a:lnTo>
                          <a:pt x="27" y="55"/>
                        </a:lnTo>
                        <a:lnTo>
                          <a:pt x="27" y="55"/>
                        </a:lnTo>
                        <a:lnTo>
                          <a:pt x="27" y="55"/>
                        </a:lnTo>
                        <a:lnTo>
                          <a:pt x="27" y="55"/>
                        </a:lnTo>
                        <a:lnTo>
                          <a:pt x="27" y="55"/>
                        </a:lnTo>
                        <a:lnTo>
                          <a:pt x="27" y="55"/>
                        </a:lnTo>
                        <a:lnTo>
                          <a:pt x="27" y="54"/>
                        </a:lnTo>
                        <a:lnTo>
                          <a:pt x="29" y="54"/>
                        </a:lnTo>
                        <a:lnTo>
                          <a:pt x="29" y="54"/>
                        </a:lnTo>
                        <a:lnTo>
                          <a:pt x="27" y="54"/>
                        </a:lnTo>
                        <a:lnTo>
                          <a:pt x="27" y="54"/>
                        </a:lnTo>
                        <a:lnTo>
                          <a:pt x="27" y="52"/>
                        </a:lnTo>
                        <a:lnTo>
                          <a:pt x="27" y="52"/>
                        </a:lnTo>
                        <a:lnTo>
                          <a:pt x="27" y="52"/>
                        </a:lnTo>
                        <a:lnTo>
                          <a:pt x="27" y="50"/>
                        </a:lnTo>
                        <a:lnTo>
                          <a:pt x="27" y="50"/>
                        </a:lnTo>
                        <a:lnTo>
                          <a:pt x="27" y="48"/>
                        </a:lnTo>
                        <a:lnTo>
                          <a:pt x="27" y="48"/>
                        </a:lnTo>
                        <a:lnTo>
                          <a:pt x="29" y="48"/>
                        </a:lnTo>
                        <a:lnTo>
                          <a:pt x="29" y="48"/>
                        </a:lnTo>
                        <a:lnTo>
                          <a:pt x="29" y="46"/>
                        </a:lnTo>
                        <a:lnTo>
                          <a:pt x="27" y="46"/>
                        </a:lnTo>
                        <a:lnTo>
                          <a:pt x="27" y="46"/>
                        </a:lnTo>
                        <a:lnTo>
                          <a:pt x="27" y="46"/>
                        </a:lnTo>
                        <a:lnTo>
                          <a:pt x="27" y="46"/>
                        </a:lnTo>
                        <a:lnTo>
                          <a:pt x="25" y="46"/>
                        </a:lnTo>
                        <a:lnTo>
                          <a:pt x="25" y="44"/>
                        </a:lnTo>
                        <a:lnTo>
                          <a:pt x="25" y="44"/>
                        </a:lnTo>
                        <a:lnTo>
                          <a:pt x="25" y="46"/>
                        </a:lnTo>
                        <a:lnTo>
                          <a:pt x="25" y="46"/>
                        </a:lnTo>
                        <a:lnTo>
                          <a:pt x="23" y="46"/>
                        </a:lnTo>
                        <a:lnTo>
                          <a:pt x="23" y="46"/>
                        </a:lnTo>
                        <a:lnTo>
                          <a:pt x="23" y="44"/>
                        </a:lnTo>
                        <a:lnTo>
                          <a:pt x="23" y="44"/>
                        </a:lnTo>
                        <a:lnTo>
                          <a:pt x="21" y="44"/>
                        </a:lnTo>
                        <a:lnTo>
                          <a:pt x="21" y="44"/>
                        </a:lnTo>
                        <a:lnTo>
                          <a:pt x="21" y="44"/>
                        </a:lnTo>
                        <a:lnTo>
                          <a:pt x="19" y="44"/>
                        </a:lnTo>
                        <a:lnTo>
                          <a:pt x="19" y="44"/>
                        </a:lnTo>
                        <a:lnTo>
                          <a:pt x="19" y="44"/>
                        </a:lnTo>
                        <a:lnTo>
                          <a:pt x="19" y="46"/>
                        </a:lnTo>
                        <a:lnTo>
                          <a:pt x="18" y="46"/>
                        </a:lnTo>
                        <a:lnTo>
                          <a:pt x="18" y="46"/>
                        </a:lnTo>
                        <a:lnTo>
                          <a:pt x="18" y="46"/>
                        </a:lnTo>
                        <a:lnTo>
                          <a:pt x="16" y="46"/>
                        </a:lnTo>
                        <a:lnTo>
                          <a:pt x="16" y="46"/>
                        </a:lnTo>
                        <a:lnTo>
                          <a:pt x="16" y="46"/>
                        </a:lnTo>
                        <a:lnTo>
                          <a:pt x="16" y="44"/>
                        </a:lnTo>
                        <a:lnTo>
                          <a:pt x="16" y="44"/>
                        </a:lnTo>
                        <a:lnTo>
                          <a:pt x="14" y="44"/>
                        </a:lnTo>
                        <a:lnTo>
                          <a:pt x="14" y="42"/>
                        </a:lnTo>
                        <a:lnTo>
                          <a:pt x="14" y="42"/>
                        </a:lnTo>
                        <a:lnTo>
                          <a:pt x="12" y="42"/>
                        </a:lnTo>
                        <a:lnTo>
                          <a:pt x="12" y="42"/>
                        </a:lnTo>
                        <a:lnTo>
                          <a:pt x="12" y="42"/>
                        </a:lnTo>
                        <a:lnTo>
                          <a:pt x="12" y="42"/>
                        </a:lnTo>
                        <a:lnTo>
                          <a:pt x="10" y="42"/>
                        </a:lnTo>
                        <a:lnTo>
                          <a:pt x="10" y="40"/>
                        </a:lnTo>
                        <a:lnTo>
                          <a:pt x="10" y="40"/>
                        </a:lnTo>
                        <a:lnTo>
                          <a:pt x="10" y="40"/>
                        </a:lnTo>
                        <a:lnTo>
                          <a:pt x="10" y="40"/>
                        </a:lnTo>
                        <a:lnTo>
                          <a:pt x="10" y="40"/>
                        </a:lnTo>
                        <a:lnTo>
                          <a:pt x="8" y="40"/>
                        </a:lnTo>
                        <a:lnTo>
                          <a:pt x="8" y="38"/>
                        </a:lnTo>
                        <a:lnTo>
                          <a:pt x="8" y="38"/>
                        </a:lnTo>
                        <a:lnTo>
                          <a:pt x="6" y="38"/>
                        </a:lnTo>
                        <a:lnTo>
                          <a:pt x="6" y="38"/>
                        </a:lnTo>
                        <a:lnTo>
                          <a:pt x="6" y="38"/>
                        </a:lnTo>
                        <a:lnTo>
                          <a:pt x="6" y="36"/>
                        </a:lnTo>
                        <a:lnTo>
                          <a:pt x="6" y="36"/>
                        </a:lnTo>
                        <a:lnTo>
                          <a:pt x="6" y="36"/>
                        </a:lnTo>
                        <a:lnTo>
                          <a:pt x="4" y="36"/>
                        </a:lnTo>
                        <a:lnTo>
                          <a:pt x="4" y="36"/>
                        </a:lnTo>
                        <a:lnTo>
                          <a:pt x="4" y="36"/>
                        </a:lnTo>
                        <a:lnTo>
                          <a:pt x="2" y="36"/>
                        </a:lnTo>
                        <a:lnTo>
                          <a:pt x="2" y="34"/>
                        </a:lnTo>
                        <a:lnTo>
                          <a:pt x="2" y="34"/>
                        </a:lnTo>
                        <a:lnTo>
                          <a:pt x="0" y="34"/>
                        </a:lnTo>
                        <a:lnTo>
                          <a:pt x="0" y="34"/>
                        </a:lnTo>
                        <a:lnTo>
                          <a:pt x="0" y="34"/>
                        </a:lnTo>
                        <a:lnTo>
                          <a:pt x="0" y="32"/>
                        </a:lnTo>
                        <a:lnTo>
                          <a:pt x="0" y="32"/>
                        </a:lnTo>
                        <a:lnTo>
                          <a:pt x="0" y="32"/>
                        </a:lnTo>
                        <a:lnTo>
                          <a:pt x="0" y="32"/>
                        </a:lnTo>
                        <a:lnTo>
                          <a:pt x="2" y="32"/>
                        </a:lnTo>
                        <a:lnTo>
                          <a:pt x="2" y="31"/>
                        </a:lnTo>
                        <a:lnTo>
                          <a:pt x="2" y="31"/>
                        </a:lnTo>
                        <a:lnTo>
                          <a:pt x="4" y="31"/>
                        </a:lnTo>
                        <a:lnTo>
                          <a:pt x="4" y="31"/>
                        </a:lnTo>
                        <a:lnTo>
                          <a:pt x="4" y="29"/>
                        </a:lnTo>
                        <a:lnTo>
                          <a:pt x="4" y="29"/>
                        </a:lnTo>
                        <a:lnTo>
                          <a:pt x="4" y="29"/>
                        </a:lnTo>
                        <a:lnTo>
                          <a:pt x="4" y="29"/>
                        </a:lnTo>
                        <a:lnTo>
                          <a:pt x="4" y="27"/>
                        </a:lnTo>
                        <a:lnTo>
                          <a:pt x="4" y="27"/>
                        </a:lnTo>
                        <a:lnTo>
                          <a:pt x="2" y="27"/>
                        </a:lnTo>
                        <a:lnTo>
                          <a:pt x="2" y="25"/>
                        </a:lnTo>
                        <a:lnTo>
                          <a:pt x="2" y="25"/>
                        </a:lnTo>
                        <a:lnTo>
                          <a:pt x="2" y="25"/>
                        </a:lnTo>
                        <a:lnTo>
                          <a:pt x="4" y="25"/>
                        </a:lnTo>
                        <a:lnTo>
                          <a:pt x="4" y="23"/>
                        </a:lnTo>
                        <a:lnTo>
                          <a:pt x="4" y="23"/>
                        </a:lnTo>
                        <a:lnTo>
                          <a:pt x="4" y="21"/>
                        </a:lnTo>
                        <a:lnTo>
                          <a:pt x="4" y="21"/>
                        </a:lnTo>
                        <a:lnTo>
                          <a:pt x="4" y="21"/>
                        </a:lnTo>
                        <a:lnTo>
                          <a:pt x="4" y="21"/>
                        </a:lnTo>
                        <a:lnTo>
                          <a:pt x="6" y="21"/>
                        </a:lnTo>
                        <a:lnTo>
                          <a:pt x="6" y="19"/>
                        </a:lnTo>
                        <a:lnTo>
                          <a:pt x="6" y="19"/>
                        </a:lnTo>
                        <a:lnTo>
                          <a:pt x="6" y="19"/>
                        </a:lnTo>
                        <a:lnTo>
                          <a:pt x="6" y="19"/>
                        </a:lnTo>
                        <a:lnTo>
                          <a:pt x="8" y="19"/>
                        </a:lnTo>
                        <a:lnTo>
                          <a:pt x="8" y="17"/>
                        </a:lnTo>
                        <a:lnTo>
                          <a:pt x="8" y="17"/>
                        </a:lnTo>
                        <a:lnTo>
                          <a:pt x="8" y="17"/>
                        </a:lnTo>
                        <a:lnTo>
                          <a:pt x="10" y="17"/>
                        </a:lnTo>
                        <a:lnTo>
                          <a:pt x="10" y="17"/>
                        </a:lnTo>
                        <a:lnTo>
                          <a:pt x="10" y="15"/>
                        </a:lnTo>
                        <a:lnTo>
                          <a:pt x="10" y="15"/>
                        </a:lnTo>
                        <a:lnTo>
                          <a:pt x="12" y="15"/>
                        </a:lnTo>
                        <a:lnTo>
                          <a:pt x="12" y="15"/>
                        </a:lnTo>
                        <a:lnTo>
                          <a:pt x="12" y="15"/>
                        </a:lnTo>
                        <a:lnTo>
                          <a:pt x="12" y="15"/>
                        </a:lnTo>
                        <a:lnTo>
                          <a:pt x="12" y="15"/>
                        </a:lnTo>
                        <a:lnTo>
                          <a:pt x="12" y="13"/>
                        </a:lnTo>
                        <a:lnTo>
                          <a:pt x="14" y="13"/>
                        </a:lnTo>
                        <a:lnTo>
                          <a:pt x="14" y="13"/>
                        </a:lnTo>
                        <a:lnTo>
                          <a:pt x="14" y="13"/>
                        </a:lnTo>
                        <a:lnTo>
                          <a:pt x="16" y="13"/>
                        </a:lnTo>
                        <a:lnTo>
                          <a:pt x="16" y="11"/>
                        </a:lnTo>
                        <a:lnTo>
                          <a:pt x="16" y="11"/>
                        </a:lnTo>
                        <a:lnTo>
                          <a:pt x="16" y="11"/>
                        </a:lnTo>
                        <a:lnTo>
                          <a:pt x="16" y="11"/>
                        </a:lnTo>
                        <a:lnTo>
                          <a:pt x="16" y="9"/>
                        </a:lnTo>
                        <a:lnTo>
                          <a:pt x="18" y="9"/>
                        </a:lnTo>
                        <a:lnTo>
                          <a:pt x="18" y="9"/>
                        </a:lnTo>
                        <a:lnTo>
                          <a:pt x="18" y="9"/>
                        </a:lnTo>
                        <a:lnTo>
                          <a:pt x="18" y="8"/>
                        </a:lnTo>
                        <a:lnTo>
                          <a:pt x="18" y="8"/>
                        </a:lnTo>
                        <a:lnTo>
                          <a:pt x="19" y="8"/>
                        </a:lnTo>
                        <a:lnTo>
                          <a:pt x="19" y="8"/>
                        </a:lnTo>
                        <a:lnTo>
                          <a:pt x="19" y="8"/>
                        </a:lnTo>
                        <a:lnTo>
                          <a:pt x="19" y="8"/>
                        </a:lnTo>
                        <a:lnTo>
                          <a:pt x="19" y="8"/>
                        </a:lnTo>
                        <a:lnTo>
                          <a:pt x="21" y="8"/>
                        </a:lnTo>
                        <a:lnTo>
                          <a:pt x="21" y="8"/>
                        </a:lnTo>
                        <a:lnTo>
                          <a:pt x="21" y="8"/>
                        </a:lnTo>
                        <a:lnTo>
                          <a:pt x="21" y="8"/>
                        </a:lnTo>
                        <a:lnTo>
                          <a:pt x="21" y="6"/>
                        </a:lnTo>
                        <a:lnTo>
                          <a:pt x="23" y="6"/>
                        </a:lnTo>
                        <a:lnTo>
                          <a:pt x="23" y="6"/>
                        </a:lnTo>
                        <a:lnTo>
                          <a:pt x="23" y="6"/>
                        </a:lnTo>
                        <a:lnTo>
                          <a:pt x="23" y="4"/>
                        </a:lnTo>
                        <a:lnTo>
                          <a:pt x="25" y="4"/>
                        </a:lnTo>
                        <a:lnTo>
                          <a:pt x="25" y="4"/>
                        </a:lnTo>
                        <a:lnTo>
                          <a:pt x="25" y="4"/>
                        </a:lnTo>
                        <a:lnTo>
                          <a:pt x="25" y="4"/>
                        </a:lnTo>
                        <a:lnTo>
                          <a:pt x="27" y="4"/>
                        </a:lnTo>
                        <a:lnTo>
                          <a:pt x="27" y="4"/>
                        </a:lnTo>
                        <a:lnTo>
                          <a:pt x="27" y="4"/>
                        </a:lnTo>
                        <a:lnTo>
                          <a:pt x="27" y="2"/>
                        </a:lnTo>
                        <a:lnTo>
                          <a:pt x="29" y="2"/>
                        </a:lnTo>
                        <a:lnTo>
                          <a:pt x="29" y="4"/>
                        </a:lnTo>
                        <a:lnTo>
                          <a:pt x="29" y="4"/>
                        </a:lnTo>
                        <a:lnTo>
                          <a:pt x="31" y="4"/>
                        </a:lnTo>
                        <a:lnTo>
                          <a:pt x="31" y="2"/>
                        </a:lnTo>
                        <a:lnTo>
                          <a:pt x="31" y="2"/>
                        </a:lnTo>
                        <a:lnTo>
                          <a:pt x="31" y="4"/>
                        </a:lnTo>
                        <a:lnTo>
                          <a:pt x="31" y="4"/>
                        </a:lnTo>
                        <a:lnTo>
                          <a:pt x="31" y="4"/>
                        </a:lnTo>
                        <a:lnTo>
                          <a:pt x="31" y="6"/>
                        </a:lnTo>
                        <a:lnTo>
                          <a:pt x="33" y="6"/>
                        </a:lnTo>
                        <a:lnTo>
                          <a:pt x="33" y="6"/>
                        </a:lnTo>
                        <a:lnTo>
                          <a:pt x="33" y="6"/>
                        </a:lnTo>
                        <a:lnTo>
                          <a:pt x="33" y="6"/>
                        </a:lnTo>
                        <a:lnTo>
                          <a:pt x="33" y="6"/>
                        </a:lnTo>
                        <a:lnTo>
                          <a:pt x="33" y="4"/>
                        </a:lnTo>
                        <a:lnTo>
                          <a:pt x="35" y="4"/>
                        </a:lnTo>
                        <a:lnTo>
                          <a:pt x="35" y="4"/>
                        </a:lnTo>
                        <a:lnTo>
                          <a:pt x="35" y="6"/>
                        </a:lnTo>
                        <a:lnTo>
                          <a:pt x="37" y="6"/>
                        </a:lnTo>
                        <a:lnTo>
                          <a:pt x="37" y="6"/>
                        </a:lnTo>
                        <a:lnTo>
                          <a:pt x="37" y="6"/>
                        </a:lnTo>
                        <a:lnTo>
                          <a:pt x="39" y="6"/>
                        </a:lnTo>
                        <a:lnTo>
                          <a:pt x="39" y="6"/>
                        </a:lnTo>
                        <a:lnTo>
                          <a:pt x="39" y="6"/>
                        </a:lnTo>
                        <a:lnTo>
                          <a:pt x="39" y="6"/>
                        </a:lnTo>
                        <a:lnTo>
                          <a:pt x="41" y="6"/>
                        </a:lnTo>
                        <a:lnTo>
                          <a:pt x="41" y="6"/>
                        </a:lnTo>
                        <a:lnTo>
                          <a:pt x="42" y="6"/>
                        </a:lnTo>
                        <a:lnTo>
                          <a:pt x="42" y="6"/>
                        </a:lnTo>
                        <a:lnTo>
                          <a:pt x="42" y="6"/>
                        </a:lnTo>
                        <a:lnTo>
                          <a:pt x="44" y="6"/>
                        </a:lnTo>
                        <a:lnTo>
                          <a:pt x="44" y="6"/>
                        </a:lnTo>
                        <a:lnTo>
                          <a:pt x="44" y="6"/>
                        </a:lnTo>
                        <a:lnTo>
                          <a:pt x="44" y="6"/>
                        </a:lnTo>
                        <a:lnTo>
                          <a:pt x="44" y="6"/>
                        </a:lnTo>
                        <a:lnTo>
                          <a:pt x="46" y="6"/>
                        </a:lnTo>
                        <a:lnTo>
                          <a:pt x="46" y="6"/>
                        </a:lnTo>
                        <a:lnTo>
                          <a:pt x="46" y="6"/>
                        </a:lnTo>
                        <a:lnTo>
                          <a:pt x="48" y="6"/>
                        </a:lnTo>
                        <a:lnTo>
                          <a:pt x="48" y="6"/>
                        </a:lnTo>
                        <a:lnTo>
                          <a:pt x="48" y="6"/>
                        </a:lnTo>
                        <a:lnTo>
                          <a:pt x="50" y="6"/>
                        </a:lnTo>
                        <a:lnTo>
                          <a:pt x="50" y="6"/>
                        </a:lnTo>
                        <a:lnTo>
                          <a:pt x="52" y="6"/>
                        </a:lnTo>
                        <a:lnTo>
                          <a:pt x="52" y="6"/>
                        </a:lnTo>
                        <a:lnTo>
                          <a:pt x="52" y="6"/>
                        </a:lnTo>
                        <a:lnTo>
                          <a:pt x="52" y="6"/>
                        </a:lnTo>
                        <a:lnTo>
                          <a:pt x="52" y="6"/>
                        </a:lnTo>
                        <a:lnTo>
                          <a:pt x="54" y="6"/>
                        </a:lnTo>
                        <a:lnTo>
                          <a:pt x="54" y="4"/>
                        </a:lnTo>
                        <a:lnTo>
                          <a:pt x="54" y="4"/>
                        </a:lnTo>
                        <a:lnTo>
                          <a:pt x="54" y="4"/>
                        </a:lnTo>
                        <a:lnTo>
                          <a:pt x="54" y="4"/>
                        </a:lnTo>
                        <a:lnTo>
                          <a:pt x="56" y="4"/>
                        </a:lnTo>
                        <a:lnTo>
                          <a:pt x="56" y="4"/>
                        </a:lnTo>
                        <a:lnTo>
                          <a:pt x="58" y="4"/>
                        </a:lnTo>
                        <a:lnTo>
                          <a:pt x="58" y="4"/>
                        </a:lnTo>
                        <a:lnTo>
                          <a:pt x="58" y="4"/>
                        </a:lnTo>
                        <a:lnTo>
                          <a:pt x="58" y="2"/>
                        </a:lnTo>
                        <a:lnTo>
                          <a:pt x="58" y="2"/>
                        </a:lnTo>
                        <a:lnTo>
                          <a:pt x="58" y="2"/>
                        </a:lnTo>
                        <a:lnTo>
                          <a:pt x="58" y="2"/>
                        </a:lnTo>
                        <a:lnTo>
                          <a:pt x="58" y="0"/>
                        </a:lnTo>
                        <a:lnTo>
                          <a:pt x="58" y="0"/>
                        </a:lnTo>
                        <a:lnTo>
                          <a:pt x="58" y="0"/>
                        </a:lnTo>
                        <a:lnTo>
                          <a:pt x="60" y="0"/>
                        </a:lnTo>
                        <a:lnTo>
                          <a:pt x="60" y="0"/>
                        </a:lnTo>
                        <a:lnTo>
                          <a:pt x="6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8" name="Freeform 1023">
                    <a:extLst>
                      <a:ext uri="{FF2B5EF4-FFF2-40B4-BE49-F238E27FC236}">
                        <a16:creationId xmlns:a16="http://schemas.microsoft.com/office/drawing/2014/main" id="{768FE51E-5648-4F2A-A1B2-4B39D9E15113}"/>
                      </a:ext>
                    </a:extLst>
                  </p:cNvPr>
                  <p:cNvSpPr>
                    <a:spLocks/>
                  </p:cNvSpPr>
                  <p:nvPr/>
                </p:nvSpPr>
                <p:spPr bwMode="auto">
                  <a:xfrm>
                    <a:off x="9585" y="2739"/>
                    <a:ext cx="85" cy="149"/>
                  </a:xfrm>
                  <a:custGeom>
                    <a:avLst/>
                    <a:gdLst>
                      <a:gd name="T0" fmla="*/ 31 w 85"/>
                      <a:gd name="T1" fmla="*/ 2 h 149"/>
                      <a:gd name="T2" fmla="*/ 37 w 85"/>
                      <a:gd name="T3" fmla="*/ 6 h 149"/>
                      <a:gd name="T4" fmla="*/ 41 w 85"/>
                      <a:gd name="T5" fmla="*/ 10 h 149"/>
                      <a:gd name="T6" fmla="*/ 46 w 85"/>
                      <a:gd name="T7" fmla="*/ 15 h 149"/>
                      <a:gd name="T8" fmla="*/ 50 w 85"/>
                      <a:gd name="T9" fmla="*/ 19 h 149"/>
                      <a:gd name="T10" fmla="*/ 52 w 85"/>
                      <a:gd name="T11" fmla="*/ 29 h 149"/>
                      <a:gd name="T12" fmla="*/ 56 w 85"/>
                      <a:gd name="T13" fmla="*/ 33 h 149"/>
                      <a:gd name="T14" fmla="*/ 62 w 85"/>
                      <a:gd name="T15" fmla="*/ 36 h 149"/>
                      <a:gd name="T16" fmla="*/ 67 w 85"/>
                      <a:gd name="T17" fmla="*/ 42 h 149"/>
                      <a:gd name="T18" fmla="*/ 71 w 85"/>
                      <a:gd name="T19" fmla="*/ 46 h 149"/>
                      <a:gd name="T20" fmla="*/ 73 w 85"/>
                      <a:gd name="T21" fmla="*/ 52 h 149"/>
                      <a:gd name="T22" fmla="*/ 71 w 85"/>
                      <a:gd name="T23" fmla="*/ 61 h 149"/>
                      <a:gd name="T24" fmla="*/ 73 w 85"/>
                      <a:gd name="T25" fmla="*/ 65 h 149"/>
                      <a:gd name="T26" fmla="*/ 67 w 85"/>
                      <a:gd name="T27" fmla="*/ 71 h 149"/>
                      <a:gd name="T28" fmla="*/ 62 w 85"/>
                      <a:gd name="T29" fmla="*/ 73 h 149"/>
                      <a:gd name="T30" fmla="*/ 62 w 85"/>
                      <a:gd name="T31" fmla="*/ 79 h 149"/>
                      <a:gd name="T32" fmla="*/ 58 w 85"/>
                      <a:gd name="T33" fmla="*/ 86 h 149"/>
                      <a:gd name="T34" fmla="*/ 58 w 85"/>
                      <a:gd name="T35" fmla="*/ 94 h 149"/>
                      <a:gd name="T36" fmla="*/ 62 w 85"/>
                      <a:gd name="T37" fmla="*/ 98 h 149"/>
                      <a:gd name="T38" fmla="*/ 64 w 85"/>
                      <a:gd name="T39" fmla="*/ 103 h 149"/>
                      <a:gd name="T40" fmla="*/ 71 w 85"/>
                      <a:gd name="T41" fmla="*/ 105 h 149"/>
                      <a:gd name="T42" fmla="*/ 73 w 85"/>
                      <a:gd name="T43" fmla="*/ 113 h 149"/>
                      <a:gd name="T44" fmla="*/ 75 w 85"/>
                      <a:gd name="T45" fmla="*/ 121 h 149"/>
                      <a:gd name="T46" fmla="*/ 79 w 85"/>
                      <a:gd name="T47" fmla="*/ 126 h 149"/>
                      <a:gd name="T48" fmla="*/ 83 w 85"/>
                      <a:gd name="T49" fmla="*/ 132 h 149"/>
                      <a:gd name="T50" fmla="*/ 81 w 85"/>
                      <a:gd name="T51" fmla="*/ 134 h 149"/>
                      <a:gd name="T52" fmla="*/ 73 w 85"/>
                      <a:gd name="T53" fmla="*/ 132 h 149"/>
                      <a:gd name="T54" fmla="*/ 69 w 85"/>
                      <a:gd name="T55" fmla="*/ 134 h 149"/>
                      <a:gd name="T56" fmla="*/ 64 w 85"/>
                      <a:gd name="T57" fmla="*/ 138 h 149"/>
                      <a:gd name="T58" fmla="*/ 58 w 85"/>
                      <a:gd name="T59" fmla="*/ 142 h 149"/>
                      <a:gd name="T60" fmla="*/ 52 w 85"/>
                      <a:gd name="T61" fmla="*/ 142 h 149"/>
                      <a:gd name="T62" fmla="*/ 48 w 85"/>
                      <a:gd name="T63" fmla="*/ 148 h 149"/>
                      <a:gd name="T64" fmla="*/ 44 w 85"/>
                      <a:gd name="T65" fmla="*/ 148 h 149"/>
                      <a:gd name="T66" fmla="*/ 39 w 85"/>
                      <a:gd name="T67" fmla="*/ 146 h 149"/>
                      <a:gd name="T68" fmla="*/ 33 w 85"/>
                      <a:gd name="T69" fmla="*/ 140 h 149"/>
                      <a:gd name="T70" fmla="*/ 29 w 85"/>
                      <a:gd name="T71" fmla="*/ 136 h 149"/>
                      <a:gd name="T72" fmla="*/ 29 w 85"/>
                      <a:gd name="T73" fmla="*/ 130 h 149"/>
                      <a:gd name="T74" fmla="*/ 25 w 85"/>
                      <a:gd name="T75" fmla="*/ 125 h 149"/>
                      <a:gd name="T76" fmla="*/ 23 w 85"/>
                      <a:gd name="T77" fmla="*/ 117 h 149"/>
                      <a:gd name="T78" fmla="*/ 25 w 85"/>
                      <a:gd name="T79" fmla="*/ 109 h 149"/>
                      <a:gd name="T80" fmla="*/ 27 w 85"/>
                      <a:gd name="T81" fmla="*/ 102 h 149"/>
                      <a:gd name="T82" fmla="*/ 29 w 85"/>
                      <a:gd name="T83" fmla="*/ 98 h 149"/>
                      <a:gd name="T84" fmla="*/ 31 w 85"/>
                      <a:gd name="T85" fmla="*/ 90 h 149"/>
                      <a:gd name="T86" fmla="*/ 31 w 85"/>
                      <a:gd name="T87" fmla="*/ 84 h 149"/>
                      <a:gd name="T88" fmla="*/ 31 w 85"/>
                      <a:gd name="T89" fmla="*/ 82 h 149"/>
                      <a:gd name="T90" fmla="*/ 25 w 85"/>
                      <a:gd name="T91" fmla="*/ 82 h 149"/>
                      <a:gd name="T92" fmla="*/ 21 w 85"/>
                      <a:gd name="T93" fmla="*/ 79 h 149"/>
                      <a:gd name="T94" fmla="*/ 23 w 85"/>
                      <a:gd name="T95" fmla="*/ 69 h 149"/>
                      <a:gd name="T96" fmla="*/ 19 w 85"/>
                      <a:gd name="T97" fmla="*/ 65 h 149"/>
                      <a:gd name="T98" fmla="*/ 12 w 85"/>
                      <a:gd name="T99" fmla="*/ 67 h 149"/>
                      <a:gd name="T100" fmla="*/ 8 w 85"/>
                      <a:gd name="T101" fmla="*/ 61 h 149"/>
                      <a:gd name="T102" fmla="*/ 4 w 85"/>
                      <a:gd name="T103" fmla="*/ 56 h 149"/>
                      <a:gd name="T104" fmla="*/ 0 w 85"/>
                      <a:gd name="T105" fmla="*/ 50 h 149"/>
                      <a:gd name="T106" fmla="*/ 4 w 85"/>
                      <a:gd name="T107" fmla="*/ 44 h 149"/>
                      <a:gd name="T108" fmla="*/ 4 w 85"/>
                      <a:gd name="T109" fmla="*/ 36 h 149"/>
                      <a:gd name="T110" fmla="*/ 8 w 85"/>
                      <a:gd name="T111" fmla="*/ 33 h 149"/>
                      <a:gd name="T112" fmla="*/ 16 w 85"/>
                      <a:gd name="T113" fmla="*/ 33 h 149"/>
                      <a:gd name="T114" fmla="*/ 18 w 85"/>
                      <a:gd name="T115" fmla="*/ 27 h 149"/>
                      <a:gd name="T116" fmla="*/ 14 w 85"/>
                      <a:gd name="T117" fmla="*/ 25 h 149"/>
                      <a:gd name="T118" fmla="*/ 12 w 85"/>
                      <a:gd name="T119" fmla="*/ 17 h 149"/>
                      <a:gd name="T120" fmla="*/ 16 w 85"/>
                      <a:gd name="T121" fmla="*/ 11 h 149"/>
                      <a:gd name="T122" fmla="*/ 21 w 85"/>
                      <a:gd name="T123" fmla="*/ 10 h 149"/>
                      <a:gd name="T124" fmla="*/ 25 w 85"/>
                      <a:gd name="T125"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149">
                        <a:moveTo>
                          <a:pt x="27" y="2"/>
                        </a:moveTo>
                        <a:lnTo>
                          <a:pt x="27" y="2"/>
                        </a:lnTo>
                        <a:lnTo>
                          <a:pt x="27" y="2"/>
                        </a:lnTo>
                        <a:lnTo>
                          <a:pt x="27" y="2"/>
                        </a:lnTo>
                        <a:lnTo>
                          <a:pt x="27" y="0"/>
                        </a:lnTo>
                        <a:lnTo>
                          <a:pt x="27" y="0"/>
                        </a:lnTo>
                        <a:lnTo>
                          <a:pt x="29" y="0"/>
                        </a:lnTo>
                        <a:lnTo>
                          <a:pt x="29" y="0"/>
                        </a:lnTo>
                        <a:lnTo>
                          <a:pt x="29" y="0"/>
                        </a:lnTo>
                        <a:lnTo>
                          <a:pt x="29" y="2"/>
                        </a:lnTo>
                        <a:lnTo>
                          <a:pt x="31" y="2"/>
                        </a:lnTo>
                        <a:lnTo>
                          <a:pt x="31" y="2"/>
                        </a:lnTo>
                        <a:lnTo>
                          <a:pt x="31" y="2"/>
                        </a:lnTo>
                        <a:lnTo>
                          <a:pt x="31" y="2"/>
                        </a:lnTo>
                        <a:lnTo>
                          <a:pt x="31" y="2"/>
                        </a:lnTo>
                        <a:lnTo>
                          <a:pt x="33" y="2"/>
                        </a:lnTo>
                        <a:lnTo>
                          <a:pt x="33" y="2"/>
                        </a:lnTo>
                        <a:lnTo>
                          <a:pt x="33" y="4"/>
                        </a:lnTo>
                        <a:lnTo>
                          <a:pt x="35" y="4"/>
                        </a:lnTo>
                        <a:lnTo>
                          <a:pt x="35" y="4"/>
                        </a:lnTo>
                        <a:lnTo>
                          <a:pt x="35" y="4"/>
                        </a:lnTo>
                        <a:lnTo>
                          <a:pt x="35" y="4"/>
                        </a:lnTo>
                        <a:lnTo>
                          <a:pt x="35" y="6"/>
                        </a:lnTo>
                        <a:lnTo>
                          <a:pt x="37" y="6"/>
                        </a:lnTo>
                        <a:lnTo>
                          <a:pt x="37" y="6"/>
                        </a:lnTo>
                        <a:lnTo>
                          <a:pt x="37" y="6"/>
                        </a:lnTo>
                        <a:lnTo>
                          <a:pt x="37" y="6"/>
                        </a:lnTo>
                        <a:lnTo>
                          <a:pt x="39" y="6"/>
                        </a:lnTo>
                        <a:lnTo>
                          <a:pt x="39" y="8"/>
                        </a:lnTo>
                        <a:lnTo>
                          <a:pt x="39" y="8"/>
                        </a:lnTo>
                        <a:lnTo>
                          <a:pt x="39" y="8"/>
                        </a:lnTo>
                        <a:lnTo>
                          <a:pt x="41" y="8"/>
                        </a:lnTo>
                        <a:lnTo>
                          <a:pt x="41" y="10"/>
                        </a:lnTo>
                        <a:lnTo>
                          <a:pt x="41" y="10"/>
                        </a:lnTo>
                        <a:lnTo>
                          <a:pt x="41" y="10"/>
                        </a:lnTo>
                        <a:lnTo>
                          <a:pt x="41" y="10"/>
                        </a:lnTo>
                        <a:lnTo>
                          <a:pt x="41" y="11"/>
                        </a:lnTo>
                        <a:lnTo>
                          <a:pt x="42" y="11"/>
                        </a:lnTo>
                        <a:lnTo>
                          <a:pt x="42" y="11"/>
                        </a:lnTo>
                        <a:lnTo>
                          <a:pt x="42" y="11"/>
                        </a:lnTo>
                        <a:lnTo>
                          <a:pt x="42" y="11"/>
                        </a:lnTo>
                        <a:lnTo>
                          <a:pt x="42" y="11"/>
                        </a:lnTo>
                        <a:lnTo>
                          <a:pt x="44" y="11"/>
                        </a:lnTo>
                        <a:lnTo>
                          <a:pt x="44" y="13"/>
                        </a:lnTo>
                        <a:lnTo>
                          <a:pt x="44" y="13"/>
                        </a:lnTo>
                        <a:lnTo>
                          <a:pt x="44" y="13"/>
                        </a:lnTo>
                        <a:lnTo>
                          <a:pt x="46" y="13"/>
                        </a:lnTo>
                        <a:lnTo>
                          <a:pt x="46" y="15"/>
                        </a:lnTo>
                        <a:lnTo>
                          <a:pt x="46" y="15"/>
                        </a:lnTo>
                        <a:lnTo>
                          <a:pt x="46" y="15"/>
                        </a:lnTo>
                        <a:lnTo>
                          <a:pt x="46" y="15"/>
                        </a:lnTo>
                        <a:lnTo>
                          <a:pt x="46" y="17"/>
                        </a:lnTo>
                        <a:lnTo>
                          <a:pt x="48" y="17"/>
                        </a:lnTo>
                        <a:lnTo>
                          <a:pt x="48" y="17"/>
                        </a:lnTo>
                        <a:lnTo>
                          <a:pt x="48" y="17"/>
                        </a:lnTo>
                        <a:lnTo>
                          <a:pt x="48" y="19"/>
                        </a:lnTo>
                        <a:lnTo>
                          <a:pt x="48" y="19"/>
                        </a:lnTo>
                        <a:lnTo>
                          <a:pt x="48" y="19"/>
                        </a:lnTo>
                        <a:lnTo>
                          <a:pt x="48" y="19"/>
                        </a:lnTo>
                        <a:lnTo>
                          <a:pt x="50" y="19"/>
                        </a:lnTo>
                        <a:lnTo>
                          <a:pt x="50" y="21"/>
                        </a:lnTo>
                        <a:lnTo>
                          <a:pt x="50" y="21"/>
                        </a:lnTo>
                        <a:lnTo>
                          <a:pt x="50" y="21"/>
                        </a:lnTo>
                        <a:lnTo>
                          <a:pt x="50" y="23"/>
                        </a:lnTo>
                        <a:lnTo>
                          <a:pt x="50" y="23"/>
                        </a:lnTo>
                        <a:lnTo>
                          <a:pt x="50" y="25"/>
                        </a:lnTo>
                        <a:lnTo>
                          <a:pt x="50" y="25"/>
                        </a:lnTo>
                        <a:lnTo>
                          <a:pt x="50" y="27"/>
                        </a:lnTo>
                        <a:lnTo>
                          <a:pt x="50" y="27"/>
                        </a:lnTo>
                        <a:lnTo>
                          <a:pt x="52" y="27"/>
                        </a:lnTo>
                        <a:lnTo>
                          <a:pt x="52" y="27"/>
                        </a:lnTo>
                        <a:lnTo>
                          <a:pt x="52" y="29"/>
                        </a:lnTo>
                        <a:lnTo>
                          <a:pt x="52" y="29"/>
                        </a:lnTo>
                        <a:lnTo>
                          <a:pt x="52" y="29"/>
                        </a:lnTo>
                        <a:lnTo>
                          <a:pt x="52" y="29"/>
                        </a:lnTo>
                        <a:lnTo>
                          <a:pt x="54" y="29"/>
                        </a:lnTo>
                        <a:lnTo>
                          <a:pt x="54" y="31"/>
                        </a:lnTo>
                        <a:lnTo>
                          <a:pt x="54" y="31"/>
                        </a:lnTo>
                        <a:lnTo>
                          <a:pt x="54" y="31"/>
                        </a:lnTo>
                        <a:lnTo>
                          <a:pt x="56" y="31"/>
                        </a:lnTo>
                        <a:lnTo>
                          <a:pt x="56" y="33"/>
                        </a:lnTo>
                        <a:lnTo>
                          <a:pt x="56" y="33"/>
                        </a:lnTo>
                        <a:lnTo>
                          <a:pt x="56" y="33"/>
                        </a:lnTo>
                        <a:lnTo>
                          <a:pt x="56" y="33"/>
                        </a:lnTo>
                        <a:lnTo>
                          <a:pt x="58" y="33"/>
                        </a:lnTo>
                        <a:lnTo>
                          <a:pt x="58" y="33"/>
                        </a:lnTo>
                        <a:lnTo>
                          <a:pt x="58" y="33"/>
                        </a:lnTo>
                        <a:lnTo>
                          <a:pt x="58" y="34"/>
                        </a:lnTo>
                        <a:lnTo>
                          <a:pt x="60" y="34"/>
                        </a:lnTo>
                        <a:lnTo>
                          <a:pt x="60" y="34"/>
                        </a:lnTo>
                        <a:lnTo>
                          <a:pt x="60" y="34"/>
                        </a:lnTo>
                        <a:lnTo>
                          <a:pt x="60" y="34"/>
                        </a:lnTo>
                        <a:lnTo>
                          <a:pt x="62" y="34"/>
                        </a:lnTo>
                        <a:lnTo>
                          <a:pt x="62" y="34"/>
                        </a:lnTo>
                        <a:lnTo>
                          <a:pt x="62" y="36"/>
                        </a:lnTo>
                        <a:lnTo>
                          <a:pt x="62" y="36"/>
                        </a:lnTo>
                        <a:lnTo>
                          <a:pt x="62" y="36"/>
                        </a:lnTo>
                        <a:lnTo>
                          <a:pt x="64" y="36"/>
                        </a:lnTo>
                        <a:lnTo>
                          <a:pt x="64" y="38"/>
                        </a:lnTo>
                        <a:lnTo>
                          <a:pt x="64" y="38"/>
                        </a:lnTo>
                        <a:lnTo>
                          <a:pt x="64" y="38"/>
                        </a:lnTo>
                        <a:lnTo>
                          <a:pt x="64" y="38"/>
                        </a:lnTo>
                        <a:lnTo>
                          <a:pt x="64" y="40"/>
                        </a:lnTo>
                        <a:lnTo>
                          <a:pt x="65" y="40"/>
                        </a:lnTo>
                        <a:lnTo>
                          <a:pt x="65" y="40"/>
                        </a:lnTo>
                        <a:lnTo>
                          <a:pt x="65" y="40"/>
                        </a:lnTo>
                        <a:lnTo>
                          <a:pt x="65" y="42"/>
                        </a:lnTo>
                        <a:lnTo>
                          <a:pt x="67" y="42"/>
                        </a:lnTo>
                        <a:lnTo>
                          <a:pt x="67" y="42"/>
                        </a:lnTo>
                        <a:lnTo>
                          <a:pt x="67" y="42"/>
                        </a:lnTo>
                        <a:lnTo>
                          <a:pt x="67" y="42"/>
                        </a:lnTo>
                        <a:lnTo>
                          <a:pt x="67" y="42"/>
                        </a:lnTo>
                        <a:lnTo>
                          <a:pt x="69" y="42"/>
                        </a:lnTo>
                        <a:lnTo>
                          <a:pt x="69" y="42"/>
                        </a:lnTo>
                        <a:lnTo>
                          <a:pt x="69" y="44"/>
                        </a:lnTo>
                        <a:lnTo>
                          <a:pt x="69" y="44"/>
                        </a:lnTo>
                        <a:lnTo>
                          <a:pt x="71" y="44"/>
                        </a:lnTo>
                        <a:lnTo>
                          <a:pt x="71" y="44"/>
                        </a:lnTo>
                        <a:lnTo>
                          <a:pt x="71" y="44"/>
                        </a:lnTo>
                        <a:lnTo>
                          <a:pt x="71" y="46"/>
                        </a:lnTo>
                        <a:lnTo>
                          <a:pt x="73" y="46"/>
                        </a:lnTo>
                        <a:lnTo>
                          <a:pt x="73" y="46"/>
                        </a:lnTo>
                        <a:lnTo>
                          <a:pt x="73" y="46"/>
                        </a:lnTo>
                        <a:lnTo>
                          <a:pt x="73" y="48"/>
                        </a:lnTo>
                        <a:lnTo>
                          <a:pt x="73" y="48"/>
                        </a:lnTo>
                        <a:lnTo>
                          <a:pt x="73" y="48"/>
                        </a:lnTo>
                        <a:lnTo>
                          <a:pt x="73" y="50"/>
                        </a:lnTo>
                        <a:lnTo>
                          <a:pt x="73" y="50"/>
                        </a:lnTo>
                        <a:lnTo>
                          <a:pt x="73" y="50"/>
                        </a:lnTo>
                        <a:lnTo>
                          <a:pt x="73" y="50"/>
                        </a:lnTo>
                        <a:lnTo>
                          <a:pt x="73" y="52"/>
                        </a:lnTo>
                        <a:lnTo>
                          <a:pt x="73" y="52"/>
                        </a:lnTo>
                        <a:lnTo>
                          <a:pt x="73" y="54"/>
                        </a:lnTo>
                        <a:lnTo>
                          <a:pt x="73" y="54"/>
                        </a:lnTo>
                        <a:lnTo>
                          <a:pt x="73" y="56"/>
                        </a:lnTo>
                        <a:lnTo>
                          <a:pt x="73" y="56"/>
                        </a:lnTo>
                        <a:lnTo>
                          <a:pt x="73" y="57"/>
                        </a:lnTo>
                        <a:lnTo>
                          <a:pt x="73" y="57"/>
                        </a:lnTo>
                        <a:lnTo>
                          <a:pt x="73" y="59"/>
                        </a:lnTo>
                        <a:lnTo>
                          <a:pt x="73" y="59"/>
                        </a:lnTo>
                        <a:lnTo>
                          <a:pt x="73" y="59"/>
                        </a:lnTo>
                        <a:lnTo>
                          <a:pt x="71" y="59"/>
                        </a:lnTo>
                        <a:lnTo>
                          <a:pt x="71" y="59"/>
                        </a:lnTo>
                        <a:lnTo>
                          <a:pt x="71" y="61"/>
                        </a:lnTo>
                        <a:lnTo>
                          <a:pt x="71" y="61"/>
                        </a:lnTo>
                        <a:lnTo>
                          <a:pt x="71" y="61"/>
                        </a:lnTo>
                        <a:lnTo>
                          <a:pt x="71" y="63"/>
                        </a:lnTo>
                        <a:lnTo>
                          <a:pt x="69" y="63"/>
                        </a:lnTo>
                        <a:lnTo>
                          <a:pt x="69" y="63"/>
                        </a:lnTo>
                        <a:lnTo>
                          <a:pt x="69" y="65"/>
                        </a:lnTo>
                        <a:lnTo>
                          <a:pt x="71" y="65"/>
                        </a:lnTo>
                        <a:lnTo>
                          <a:pt x="71" y="65"/>
                        </a:lnTo>
                        <a:lnTo>
                          <a:pt x="71" y="67"/>
                        </a:lnTo>
                        <a:lnTo>
                          <a:pt x="71" y="67"/>
                        </a:lnTo>
                        <a:lnTo>
                          <a:pt x="71" y="65"/>
                        </a:lnTo>
                        <a:lnTo>
                          <a:pt x="73" y="65"/>
                        </a:lnTo>
                        <a:lnTo>
                          <a:pt x="73" y="67"/>
                        </a:lnTo>
                        <a:lnTo>
                          <a:pt x="73" y="67"/>
                        </a:lnTo>
                        <a:lnTo>
                          <a:pt x="71" y="67"/>
                        </a:lnTo>
                        <a:lnTo>
                          <a:pt x="71" y="67"/>
                        </a:lnTo>
                        <a:lnTo>
                          <a:pt x="71" y="67"/>
                        </a:lnTo>
                        <a:lnTo>
                          <a:pt x="69" y="67"/>
                        </a:lnTo>
                        <a:lnTo>
                          <a:pt x="69" y="69"/>
                        </a:lnTo>
                        <a:lnTo>
                          <a:pt x="69" y="69"/>
                        </a:lnTo>
                        <a:lnTo>
                          <a:pt x="69" y="69"/>
                        </a:lnTo>
                        <a:lnTo>
                          <a:pt x="69" y="71"/>
                        </a:lnTo>
                        <a:lnTo>
                          <a:pt x="69" y="71"/>
                        </a:lnTo>
                        <a:lnTo>
                          <a:pt x="67" y="71"/>
                        </a:lnTo>
                        <a:lnTo>
                          <a:pt x="67" y="71"/>
                        </a:lnTo>
                        <a:lnTo>
                          <a:pt x="67" y="71"/>
                        </a:lnTo>
                        <a:lnTo>
                          <a:pt x="65" y="71"/>
                        </a:lnTo>
                        <a:lnTo>
                          <a:pt x="65" y="71"/>
                        </a:lnTo>
                        <a:lnTo>
                          <a:pt x="64" y="71"/>
                        </a:lnTo>
                        <a:lnTo>
                          <a:pt x="64" y="71"/>
                        </a:lnTo>
                        <a:lnTo>
                          <a:pt x="64" y="71"/>
                        </a:lnTo>
                        <a:lnTo>
                          <a:pt x="64" y="71"/>
                        </a:lnTo>
                        <a:lnTo>
                          <a:pt x="64" y="73"/>
                        </a:lnTo>
                        <a:lnTo>
                          <a:pt x="62" y="73"/>
                        </a:lnTo>
                        <a:lnTo>
                          <a:pt x="62" y="73"/>
                        </a:lnTo>
                        <a:lnTo>
                          <a:pt x="62" y="73"/>
                        </a:lnTo>
                        <a:lnTo>
                          <a:pt x="62" y="73"/>
                        </a:lnTo>
                        <a:lnTo>
                          <a:pt x="60" y="73"/>
                        </a:lnTo>
                        <a:lnTo>
                          <a:pt x="60" y="75"/>
                        </a:lnTo>
                        <a:lnTo>
                          <a:pt x="60" y="75"/>
                        </a:lnTo>
                        <a:lnTo>
                          <a:pt x="60" y="75"/>
                        </a:lnTo>
                        <a:lnTo>
                          <a:pt x="62" y="75"/>
                        </a:lnTo>
                        <a:lnTo>
                          <a:pt x="62" y="77"/>
                        </a:lnTo>
                        <a:lnTo>
                          <a:pt x="62" y="77"/>
                        </a:lnTo>
                        <a:lnTo>
                          <a:pt x="62" y="77"/>
                        </a:lnTo>
                        <a:lnTo>
                          <a:pt x="62" y="79"/>
                        </a:lnTo>
                        <a:lnTo>
                          <a:pt x="62" y="79"/>
                        </a:lnTo>
                        <a:lnTo>
                          <a:pt x="62" y="79"/>
                        </a:lnTo>
                        <a:lnTo>
                          <a:pt x="62" y="80"/>
                        </a:lnTo>
                        <a:lnTo>
                          <a:pt x="62" y="80"/>
                        </a:lnTo>
                        <a:lnTo>
                          <a:pt x="60" y="80"/>
                        </a:lnTo>
                        <a:lnTo>
                          <a:pt x="60" y="82"/>
                        </a:lnTo>
                        <a:lnTo>
                          <a:pt x="60" y="82"/>
                        </a:lnTo>
                        <a:lnTo>
                          <a:pt x="60" y="82"/>
                        </a:lnTo>
                        <a:lnTo>
                          <a:pt x="60" y="82"/>
                        </a:lnTo>
                        <a:lnTo>
                          <a:pt x="60" y="84"/>
                        </a:lnTo>
                        <a:lnTo>
                          <a:pt x="58" y="84"/>
                        </a:lnTo>
                        <a:lnTo>
                          <a:pt x="58" y="84"/>
                        </a:lnTo>
                        <a:lnTo>
                          <a:pt x="58" y="86"/>
                        </a:lnTo>
                        <a:lnTo>
                          <a:pt x="58" y="86"/>
                        </a:lnTo>
                        <a:lnTo>
                          <a:pt x="58" y="86"/>
                        </a:lnTo>
                        <a:lnTo>
                          <a:pt x="58" y="88"/>
                        </a:lnTo>
                        <a:lnTo>
                          <a:pt x="58" y="88"/>
                        </a:lnTo>
                        <a:lnTo>
                          <a:pt x="58" y="88"/>
                        </a:lnTo>
                        <a:lnTo>
                          <a:pt x="58" y="90"/>
                        </a:lnTo>
                        <a:lnTo>
                          <a:pt x="58" y="90"/>
                        </a:lnTo>
                        <a:lnTo>
                          <a:pt x="58" y="90"/>
                        </a:lnTo>
                        <a:lnTo>
                          <a:pt x="58" y="90"/>
                        </a:lnTo>
                        <a:lnTo>
                          <a:pt x="58" y="92"/>
                        </a:lnTo>
                        <a:lnTo>
                          <a:pt x="58" y="92"/>
                        </a:lnTo>
                        <a:lnTo>
                          <a:pt x="58" y="92"/>
                        </a:lnTo>
                        <a:lnTo>
                          <a:pt x="58" y="94"/>
                        </a:lnTo>
                        <a:lnTo>
                          <a:pt x="60" y="94"/>
                        </a:lnTo>
                        <a:lnTo>
                          <a:pt x="60" y="92"/>
                        </a:lnTo>
                        <a:lnTo>
                          <a:pt x="60" y="92"/>
                        </a:lnTo>
                        <a:lnTo>
                          <a:pt x="60" y="94"/>
                        </a:lnTo>
                        <a:lnTo>
                          <a:pt x="60" y="94"/>
                        </a:lnTo>
                        <a:lnTo>
                          <a:pt x="62" y="94"/>
                        </a:lnTo>
                        <a:lnTo>
                          <a:pt x="62" y="96"/>
                        </a:lnTo>
                        <a:lnTo>
                          <a:pt x="62" y="96"/>
                        </a:lnTo>
                        <a:lnTo>
                          <a:pt x="62" y="96"/>
                        </a:lnTo>
                        <a:lnTo>
                          <a:pt x="62" y="98"/>
                        </a:lnTo>
                        <a:lnTo>
                          <a:pt x="62" y="98"/>
                        </a:lnTo>
                        <a:lnTo>
                          <a:pt x="62" y="98"/>
                        </a:lnTo>
                        <a:lnTo>
                          <a:pt x="62" y="100"/>
                        </a:lnTo>
                        <a:lnTo>
                          <a:pt x="64" y="100"/>
                        </a:lnTo>
                        <a:lnTo>
                          <a:pt x="64" y="100"/>
                        </a:lnTo>
                        <a:lnTo>
                          <a:pt x="64" y="100"/>
                        </a:lnTo>
                        <a:lnTo>
                          <a:pt x="64" y="100"/>
                        </a:lnTo>
                        <a:lnTo>
                          <a:pt x="64" y="100"/>
                        </a:lnTo>
                        <a:lnTo>
                          <a:pt x="64" y="102"/>
                        </a:lnTo>
                        <a:lnTo>
                          <a:pt x="64" y="102"/>
                        </a:lnTo>
                        <a:lnTo>
                          <a:pt x="64" y="102"/>
                        </a:lnTo>
                        <a:lnTo>
                          <a:pt x="64" y="103"/>
                        </a:lnTo>
                        <a:lnTo>
                          <a:pt x="64" y="103"/>
                        </a:lnTo>
                        <a:lnTo>
                          <a:pt x="64" y="103"/>
                        </a:lnTo>
                        <a:lnTo>
                          <a:pt x="65" y="103"/>
                        </a:lnTo>
                        <a:lnTo>
                          <a:pt x="65" y="103"/>
                        </a:lnTo>
                        <a:lnTo>
                          <a:pt x="67" y="103"/>
                        </a:lnTo>
                        <a:lnTo>
                          <a:pt x="67" y="103"/>
                        </a:lnTo>
                        <a:lnTo>
                          <a:pt x="67" y="105"/>
                        </a:lnTo>
                        <a:lnTo>
                          <a:pt x="67" y="105"/>
                        </a:lnTo>
                        <a:lnTo>
                          <a:pt x="69" y="105"/>
                        </a:lnTo>
                        <a:lnTo>
                          <a:pt x="69" y="103"/>
                        </a:lnTo>
                        <a:lnTo>
                          <a:pt x="69" y="103"/>
                        </a:lnTo>
                        <a:lnTo>
                          <a:pt x="69" y="103"/>
                        </a:lnTo>
                        <a:lnTo>
                          <a:pt x="71" y="103"/>
                        </a:lnTo>
                        <a:lnTo>
                          <a:pt x="71" y="105"/>
                        </a:lnTo>
                        <a:lnTo>
                          <a:pt x="71" y="105"/>
                        </a:lnTo>
                        <a:lnTo>
                          <a:pt x="71" y="107"/>
                        </a:lnTo>
                        <a:lnTo>
                          <a:pt x="71" y="107"/>
                        </a:lnTo>
                        <a:lnTo>
                          <a:pt x="71" y="107"/>
                        </a:lnTo>
                        <a:lnTo>
                          <a:pt x="71" y="109"/>
                        </a:lnTo>
                        <a:lnTo>
                          <a:pt x="71" y="109"/>
                        </a:lnTo>
                        <a:lnTo>
                          <a:pt x="71" y="109"/>
                        </a:lnTo>
                        <a:lnTo>
                          <a:pt x="73" y="109"/>
                        </a:lnTo>
                        <a:lnTo>
                          <a:pt x="73" y="111"/>
                        </a:lnTo>
                        <a:lnTo>
                          <a:pt x="73" y="111"/>
                        </a:lnTo>
                        <a:lnTo>
                          <a:pt x="73" y="113"/>
                        </a:lnTo>
                        <a:lnTo>
                          <a:pt x="73" y="113"/>
                        </a:lnTo>
                        <a:lnTo>
                          <a:pt x="73" y="115"/>
                        </a:lnTo>
                        <a:lnTo>
                          <a:pt x="73" y="115"/>
                        </a:lnTo>
                        <a:lnTo>
                          <a:pt x="73" y="115"/>
                        </a:lnTo>
                        <a:lnTo>
                          <a:pt x="73" y="115"/>
                        </a:lnTo>
                        <a:lnTo>
                          <a:pt x="73" y="115"/>
                        </a:lnTo>
                        <a:lnTo>
                          <a:pt x="73" y="117"/>
                        </a:lnTo>
                        <a:lnTo>
                          <a:pt x="75" y="117"/>
                        </a:lnTo>
                        <a:lnTo>
                          <a:pt x="75" y="117"/>
                        </a:lnTo>
                        <a:lnTo>
                          <a:pt x="75" y="119"/>
                        </a:lnTo>
                        <a:lnTo>
                          <a:pt x="75" y="119"/>
                        </a:lnTo>
                        <a:lnTo>
                          <a:pt x="75" y="119"/>
                        </a:lnTo>
                        <a:lnTo>
                          <a:pt x="75" y="121"/>
                        </a:lnTo>
                        <a:lnTo>
                          <a:pt x="75" y="121"/>
                        </a:lnTo>
                        <a:lnTo>
                          <a:pt x="75" y="121"/>
                        </a:lnTo>
                        <a:lnTo>
                          <a:pt x="75" y="123"/>
                        </a:lnTo>
                        <a:lnTo>
                          <a:pt x="77" y="123"/>
                        </a:lnTo>
                        <a:lnTo>
                          <a:pt x="77" y="123"/>
                        </a:lnTo>
                        <a:lnTo>
                          <a:pt x="77" y="123"/>
                        </a:lnTo>
                        <a:lnTo>
                          <a:pt x="77" y="123"/>
                        </a:lnTo>
                        <a:lnTo>
                          <a:pt x="77" y="125"/>
                        </a:lnTo>
                        <a:lnTo>
                          <a:pt x="79" y="125"/>
                        </a:lnTo>
                        <a:lnTo>
                          <a:pt x="79" y="125"/>
                        </a:lnTo>
                        <a:lnTo>
                          <a:pt x="79" y="126"/>
                        </a:lnTo>
                        <a:lnTo>
                          <a:pt x="79" y="126"/>
                        </a:lnTo>
                        <a:lnTo>
                          <a:pt x="79" y="126"/>
                        </a:lnTo>
                        <a:lnTo>
                          <a:pt x="79" y="128"/>
                        </a:lnTo>
                        <a:lnTo>
                          <a:pt x="79" y="128"/>
                        </a:lnTo>
                        <a:lnTo>
                          <a:pt x="79" y="128"/>
                        </a:lnTo>
                        <a:lnTo>
                          <a:pt x="79" y="130"/>
                        </a:lnTo>
                        <a:lnTo>
                          <a:pt x="81" y="130"/>
                        </a:lnTo>
                        <a:lnTo>
                          <a:pt x="81" y="130"/>
                        </a:lnTo>
                        <a:lnTo>
                          <a:pt x="81" y="130"/>
                        </a:lnTo>
                        <a:lnTo>
                          <a:pt x="81" y="130"/>
                        </a:lnTo>
                        <a:lnTo>
                          <a:pt x="83" y="130"/>
                        </a:lnTo>
                        <a:lnTo>
                          <a:pt x="83" y="132"/>
                        </a:lnTo>
                        <a:lnTo>
                          <a:pt x="83" y="132"/>
                        </a:lnTo>
                        <a:lnTo>
                          <a:pt x="83" y="132"/>
                        </a:lnTo>
                        <a:lnTo>
                          <a:pt x="85" y="132"/>
                        </a:lnTo>
                        <a:lnTo>
                          <a:pt x="85" y="132"/>
                        </a:lnTo>
                        <a:lnTo>
                          <a:pt x="85" y="132"/>
                        </a:lnTo>
                        <a:lnTo>
                          <a:pt x="85" y="134"/>
                        </a:lnTo>
                        <a:lnTo>
                          <a:pt x="85" y="134"/>
                        </a:lnTo>
                        <a:lnTo>
                          <a:pt x="83" y="134"/>
                        </a:lnTo>
                        <a:lnTo>
                          <a:pt x="83" y="134"/>
                        </a:lnTo>
                        <a:lnTo>
                          <a:pt x="83" y="134"/>
                        </a:lnTo>
                        <a:lnTo>
                          <a:pt x="81" y="134"/>
                        </a:lnTo>
                        <a:lnTo>
                          <a:pt x="81" y="134"/>
                        </a:lnTo>
                        <a:lnTo>
                          <a:pt x="81" y="134"/>
                        </a:lnTo>
                        <a:lnTo>
                          <a:pt x="79" y="134"/>
                        </a:lnTo>
                        <a:lnTo>
                          <a:pt x="79" y="134"/>
                        </a:lnTo>
                        <a:lnTo>
                          <a:pt x="79" y="134"/>
                        </a:lnTo>
                        <a:lnTo>
                          <a:pt x="79" y="134"/>
                        </a:lnTo>
                        <a:lnTo>
                          <a:pt x="77" y="134"/>
                        </a:lnTo>
                        <a:lnTo>
                          <a:pt x="77" y="134"/>
                        </a:lnTo>
                        <a:lnTo>
                          <a:pt x="75" y="134"/>
                        </a:lnTo>
                        <a:lnTo>
                          <a:pt x="75" y="134"/>
                        </a:lnTo>
                        <a:lnTo>
                          <a:pt x="75" y="132"/>
                        </a:lnTo>
                        <a:lnTo>
                          <a:pt x="75" y="132"/>
                        </a:lnTo>
                        <a:lnTo>
                          <a:pt x="75" y="132"/>
                        </a:lnTo>
                        <a:lnTo>
                          <a:pt x="73" y="132"/>
                        </a:lnTo>
                        <a:lnTo>
                          <a:pt x="73" y="132"/>
                        </a:lnTo>
                        <a:lnTo>
                          <a:pt x="73" y="132"/>
                        </a:lnTo>
                        <a:lnTo>
                          <a:pt x="73" y="132"/>
                        </a:lnTo>
                        <a:lnTo>
                          <a:pt x="71" y="132"/>
                        </a:lnTo>
                        <a:lnTo>
                          <a:pt x="71" y="132"/>
                        </a:lnTo>
                        <a:lnTo>
                          <a:pt x="71" y="132"/>
                        </a:lnTo>
                        <a:lnTo>
                          <a:pt x="69" y="132"/>
                        </a:lnTo>
                        <a:lnTo>
                          <a:pt x="69" y="132"/>
                        </a:lnTo>
                        <a:lnTo>
                          <a:pt x="69" y="132"/>
                        </a:lnTo>
                        <a:lnTo>
                          <a:pt x="69" y="134"/>
                        </a:lnTo>
                        <a:lnTo>
                          <a:pt x="69" y="134"/>
                        </a:lnTo>
                        <a:lnTo>
                          <a:pt x="69" y="134"/>
                        </a:lnTo>
                        <a:lnTo>
                          <a:pt x="67" y="134"/>
                        </a:lnTo>
                        <a:lnTo>
                          <a:pt x="67" y="136"/>
                        </a:lnTo>
                        <a:lnTo>
                          <a:pt x="67" y="136"/>
                        </a:lnTo>
                        <a:lnTo>
                          <a:pt x="67" y="136"/>
                        </a:lnTo>
                        <a:lnTo>
                          <a:pt x="67" y="138"/>
                        </a:lnTo>
                        <a:lnTo>
                          <a:pt x="67" y="138"/>
                        </a:lnTo>
                        <a:lnTo>
                          <a:pt x="67" y="138"/>
                        </a:lnTo>
                        <a:lnTo>
                          <a:pt x="65" y="138"/>
                        </a:lnTo>
                        <a:lnTo>
                          <a:pt x="65" y="138"/>
                        </a:lnTo>
                        <a:lnTo>
                          <a:pt x="64" y="138"/>
                        </a:lnTo>
                        <a:lnTo>
                          <a:pt x="64" y="138"/>
                        </a:lnTo>
                        <a:lnTo>
                          <a:pt x="64" y="138"/>
                        </a:lnTo>
                        <a:lnTo>
                          <a:pt x="62" y="138"/>
                        </a:lnTo>
                        <a:lnTo>
                          <a:pt x="62" y="138"/>
                        </a:lnTo>
                        <a:lnTo>
                          <a:pt x="62" y="138"/>
                        </a:lnTo>
                        <a:lnTo>
                          <a:pt x="62" y="138"/>
                        </a:lnTo>
                        <a:lnTo>
                          <a:pt x="60" y="138"/>
                        </a:lnTo>
                        <a:lnTo>
                          <a:pt x="60" y="138"/>
                        </a:lnTo>
                        <a:lnTo>
                          <a:pt x="58" y="138"/>
                        </a:lnTo>
                        <a:lnTo>
                          <a:pt x="58" y="140"/>
                        </a:lnTo>
                        <a:lnTo>
                          <a:pt x="58" y="140"/>
                        </a:lnTo>
                        <a:lnTo>
                          <a:pt x="58" y="142"/>
                        </a:lnTo>
                        <a:lnTo>
                          <a:pt x="58" y="142"/>
                        </a:lnTo>
                        <a:lnTo>
                          <a:pt x="58" y="142"/>
                        </a:lnTo>
                        <a:lnTo>
                          <a:pt x="58" y="142"/>
                        </a:lnTo>
                        <a:lnTo>
                          <a:pt x="56" y="142"/>
                        </a:lnTo>
                        <a:lnTo>
                          <a:pt x="56" y="142"/>
                        </a:lnTo>
                        <a:lnTo>
                          <a:pt x="56" y="142"/>
                        </a:lnTo>
                        <a:lnTo>
                          <a:pt x="56" y="142"/>
                        </a:lnTo>
                        <a:lnTo>
                          <a:pt x="54" y="142"/>
                        </a:lnTo>
                        <a:lnTo>
                          <a:pt x="54" y="142"/>
                        </a:lnTo>
                        <a:lnTo>
                          <a:pt x="54" y="140"/>
                        </a:lnTo>
                        <a:lnTo>
                          <a:pt x="52" y="140"/>
                        </a:lnTo>
                        <a:lnTo>
                          <a:pt x="52" y="142"/>
                        </a:lnTo>
                        <a:lnTo>
                          <a:pt x="52" y="142"/>
                        </a:lnTo>
                        <a:lnTo>
                          <a:pt x="52" y="142"/>
                        </a:lnTo>
                        <a:lnTo>
                          <a:pt x="52" y="144"/>
                        </a:lnTo>
                        <a:lnTo>
                          <a:pt x="52" y="144"/>
                        </a:lnTo>
                        <a:lnTo>
                          <a:pt x="50" y="144"/>
                        </a:lnTo>
                        <a:lnTo>
                          <a:pt x="50" y="144"/>
                        </a:lnTo>
                        <a:lnTo>
                          <a:pt x="50" y="144"/>
                        </a:lnTo>
                        <a:lnTo>
                          <a:pt x="50" y="146"/>
                        </a:lnTo>
                        <a:lnTo>
                          <a:pt x="50" y="146"/>
                        </a:lnTo>
                        <a:lnTo>
                          <a:pt x="50" y="146"/>
                        </a:lnTo>
                        <a:lnTo>
                          <a:pt x="50" y="148"/>
                        </a:lnTo>
                        <a:lnTo>
                          <a:pt x="50" y="148"/>
                        </a:lnTo>
                        <a:lnTo>
                          <a:pt x="50" y="148"/>
                        </a:lnTo>
                        <a:lnTo>
                          <a:pt x="48" y="148"/>
                        </a:lnTo>
                        <a:lnTo>
                          <a:pt x="48" y="148"/>
                        </a:lnTo>
                        <a:lnTo>
                          <a:pt x="48" y="148"/>
                        </a:lnTo>
                        <a:lnTo>
                          <a:pt x="48" y="148"/>
                        </a:lnTo>
                        <a:lnTo>
                          <a:pt x="46" y="148"/>
                        </a:lnTo>
                        <a:lnTo>
                          <a:pt x="46" y="148"/>
                        </a:lnTo>
                        <a:lnTo>
                          <a:pt x="46" y="148"/>
                        </a:lnTo>
                        <a:lnTo>
                          <a:pt x="46" y="148"/>
                        </a:lnTo>
                        <a:lnTo>
                          <a:pt x="46" y="148"/>
                        </a:lnTo>
                        <a:lnTo>
                          <a:pt x="46" y="149"/>
                        </a:lnTo>
                        <a:lnTo>
                          <a:pt x="44" y="149"/>
                        </a:lnTo>
                        <a:lnTo>
                          <a:pt x="44" y="149"/>
                        </a:lnTo>
                        <a:lnTo>
                          <a:pt x="44" y="148"/>
                        </a:lnTo>
                        <a:lnTo>
                          <a:pt x="42" y="148"/>
                        </a:lnTo>
                        <a:lnTo>
                          <a:pt x="42" y="148"/>
                        </a:lnTo>
                        <a:lnTo>
                          <a:pt x="42" y="148"/>
                        </a:lnTo>
                        <a:lnTo>
                          <a:pt x="42" y="148"/>
                        </a:lnTo>
                        <a:lnTo>
                          <a:pt x="42" y="148"/>
                        </a:lnTo>
                        <a:lnTo>
                          <a:pt x="42" y="146"/>
                        </a:lnTo>
                        <a:lnTo>
                          <a:pt x="41" y="146"/>
                        </a:lnTo>
                        <a:lnTo>
                          <a:pt x="41" y="146"/>
                        </a:lnTo>
                        <a:lnTo>
                          <a:pt x="41" y="146"/>
                        </a:lnTo>
                        <a:lnTo>
                          <a:pt x="39" y="146"/>
                        </a:lnTo>
                        <a:lnTo>
                          <a:pt x="39" y="146"/>
                        </a:lnTo>
                        <a:lnTo>
                          <a:pt x="39" y="146"/>
                        </a:lnTo>
                        <a:lnTo>
                          <a:pt x="37" y="146"/>
                        </a:lnTo>
                        <a:lnTo>
                          <a:pt x="37" y="146"/>
                        </a:lnTo>
                        <a:lnTo>
                          <a:pt x="37" y="144"/>
                        </a:lnTo>
                        <a:lnTo>
                          <a:pt x="37" y="144"/>
                        </a:lnTo>
                        <a:lnTo>
                          <a:pt x="37" y="144"/>
                        </a:lnTo>
                        <a:lnTo>
                          <a:pt x="37" y="142"/>
                        </a:lnTo>
                        <a:lnTo>
                          <a:pt x="35" y="142"/>
                        </a:lnTo>
                        <a:lnTo>
                          <a:pt x="35" y="142"/>
                        </a:lnTo>
                        <a:lnTo>
                          <a:pt x="35" y="142"/>
                        </a:lnTo>
                        <a:lnTo>
                          <a:pt x="35" y="142"/>
                        </a:lnTo>
                        <a:lnTo>
                          <a:pt x="35" y="140"/>
                        </a:lnTo>
                        <a:lnTo>
                          <a:pt x="33" y="140"/>
                        </a:lnTo>
                        <a:lnTo>
                          <a:pt x="33" y="140"/>
                        </a:lnTo>
                        <a:lnTo>
                          <a:pt x="33" y="140"/>
                        </a:lnTo>
                        <a:lnTo>
                          <a:pt x="33" y="138"/>
                        </a:lnTo>
                        <a:lnTo>
                          <a:pt x="33" y="138"/>
                        </a:lnTo>
                        <a:lnTo>
                          <a:pt x="31" y="138"/>
                        </a:lnTo>
                        <a:lnTo>
                          <a:pt x="31" y="138"/>
                        </a:lnTo>
                        <a:lnTo>
                          <a:pt x="31" y="138"/>
                        </a:lnTo>
                        <a:lnTo>
                          <a:pt x="31" y="138"/>
                        </a:lnTo>
                        <a:lnTo>
                          <a:pt x="29" y="138"/>
                        </a:lnTo>
                        <a:lnTo>
                          <a:pt x="29" y="136"/>
                        </a:lnTo>
                        <a:lnTo>
                          <a:pt x="29" y="136"/>
                        </a:lnTo>
                        <a:lnTo>
                          <a:pt x="29" y="136"/>
                        </a:lnTo>
                        <a:lnTo>
                          <a:pt x="29" y="136"/>
                        </a:lnTo>
                        <a:lnTo>
                          <a:pt x="29" y="134"/>
                        </a:lnTo>
                        <a:lnTo>
                          <a:pt x="29" y="134"/>
                        </a:lnTo>
                        <a:lnTo>
                          <a:pt x="29" y="132"/>
                        </a:lnTo>
                        <a:lnTo>
                          <a:pt x="29" y="132"/>
                        </a:lnTo>
                        <a:lnTo>
                          <a:pt x="29" y="132"/>
                        </a:lnTo>
                        <a:lnTo>
                          <a:pt x="29" y="130"/>
                        </a:lnTo>
                        <a:lnTo>
                          <a:pt x="29" y="130"/>
                        </a:lnTo>
                        <a:lnTo>
                          <a:pt x="29" y="130"/>
                        </a:lnTo>
                        <a:lnTo>
                          <a:pt x="29" y="130"/>
                        </a:lnTo>
                        <a:lnTo>
                          <a:pt x="29" y="130"/>
                        </a:lnTo>
                        <a:lnTo>
                          <a:pt x="29" y="130"/>
                        </a:lnTo>
                        <a:lnTo>
                          <a:pt x="29" y="128"/>
                        </a:lnTo>
                        <a:lnTo>
                          <a:pt x="29" y="128"/>
                        </a:lnTo>
                        <a:lnTo>
                          <a:pt x="29" y="128"/>
                        </a:lnTo>
                        <a:lnTo>
                          <a:pt x="29" y="126"/>
                        </a:lnTo>
                        <a:lnTo>
                          <a:pt x="29" y="126"/>
                        </a:lnTo>
                        <a:lnTo>
                          <a:pt x="29" y="126"/>
                        </a:lnTo>
                        <a:lnTo>
                          <a:pt x="27" y="126"/>
                        </a:lnTo>
                        <a:lnTo>
                          <a:pt x="27" y="126"/>
                        </a:lnTo>
                        <a:lnTo>
                          <a:pt x="27" y="125"/>
                        </a:lnTo>
                        <a:lnTo>
                          <a:pt x="25" y="125"/>
                        </a:lnTo>
                        <a:lnTo>
                          <a:pt x="25" y="125"/>
                        </a:lnTo>
                        <a:lnTo>
                          <a:pt x="25" y="125"/>
                        </a:lnTo>
                        <a:lnTo>
                          <a:pt x="25" y="123"/>
                        </a:lnTo>
                        <a:lnTo>
                          <a:pt x="25" y="123"/>
                        </a:lnTo>
                        <a:lnTo>
                          <a:pt x="25" y="123"/>
                        </a:lnTo>
                        <a:lnTo>
                          <a:pt x="25" y="123"/>
                        </a:lnTo>
                        <a:lnTo>
                          <a:pt x="25" y="123"/>
                        </a:lnTo>
                        <a:lnTo>
                          <a:pt x="25" y="121"/>
                        </a:lnTo>
                        <a:lnTo>
                          <a:pt x="25" y="121"/>
                        </a:lnTo>
                        <a:lnTo>
                          <a:pt x="25" y="121"/>
                        </a:lnTo>
                        <a:lnTo>
                          <a:pt x="25" y="119"/>
                        </a:lnTo>
                        <a:lnTo>
                          <a:pt x="25" y="119"/>
                        </a:lnTo>
                        <a:lnTo>
                          <a:pt x="23" y="119"/>
                        </a:lnTo>
                        <a:lnTo>
                          <a:pt x="23" y="117"/>
                        </a:lnTo>
                        <a:lnTo>
                          <a:pt x="23" y="117"/>
                        </a:lnTo>
                        <a:lnTo>
                          <a:pt x="23" y="115"/>
                        </a:lnTo>
                        <a:lnTo>
                          <a:pt x="23" y="115"/>
                        </a:lnTo>
                        <a:lnTo>
                          <a:pt x="23" y="115"/>
                        </a:lnTo>
                        <a:lnTo>
                          <a:pt x="23" y="113"/>
                        </a:lnTo>
                        <a:lnTo>
                          <a:pt x="25" y="113"/>
                        </a:lnTo>
                        <a:lnTo>
                          <a:pt x="25" y="113"/>
                        </a:lnTo>
                        <a:lnTo>
                          <a:pt x="25" y="111"/>
                        </a:lnTo>
                        <a:lnTo>
                          <a:pt x="25" y="111"/>
                        </a:lnTo>
                        <a:lnTo>
                          <a:pt x="25" y="109"/>
                        </a:lnTo>
                        <a:lnTo>
                          <a:pt x="25" y="109"/>
                        </a:lnTo>
                        <a:lnTo>
                          <a:pt x="25" y="109"/>
                        </a:lnTo>
                        <a:lnTo>
                          <a:pt x="25" y="107"/>
                        </a:lnTo>
                        <a:lnTo>
                          <a:pt x="25" y="107"/>
                        </a:lnTo>
                        <a:lnTo>
                          <a:pt x="25" y="107"/>
                        </a:lnTo>
                        <a:lnTo>
                          <a:pt x="25" y="107"/>
                        </a:lnTo>
                        <a:lnTo>
                          <a:pt x="25" y="105"/>
                        </a:lnTo>
                        <a:lnTo>
                          <a:pt x="27" y="105"/>
                        </a:lnTo>
                        <a:lnTo>
                          <a:pt x="27" y="105"/>
                        </a:lnTo>
                        <a:lnTo>
                          <a:pt x="27" y="103"/>
                        </a:lnTo>
                        <a:lnTo>
                          <a:pt x="27" y="103"/>
                        </a:lnTo>
                        <a:lnTo>
                          <a:pt x="27" y="102"/>
                        </a:lnTo>
                        <a:lnTo>
                          <a:pt x="27" y="102"/>
                        </a:lnTo>
                        <a:lnTo>
                          <a:pt x="27" y="102"/>
                        </a:lnTo>
                        <a:lnTo>
                          <a:pt x="27" y="102"/>
                        </a:lnTo>
                        <a:lnTo>
                          <a:pt x="27" y="100"/>
                        </a:lnTo>
                        <a:lnTo>
                          <a:pt x="25" y="100"/>
                        </a:lnTo>
                        <a:lnTo>
                          <a:pt x="25" y="100"/>
                        </a:lnTo>
                        <a:lnTo>
                          <a:pt x="27" y="100"/>
                        </a:lnTo>
                        <a:lnTo>
                          <a:pt x="27" y="100"/>
                        </a:lnTo>
                        <a:lnTo>
                          <a:pt x="27" y="100"/>
                        </a:lnTo>
                        <a:lnTo>
                          <a:pt x="29" y="100"/>
                        </a:lnTo>
                        <a:lnTo>
                          <a:pt x="29" y="98"/>
                        </a:lnTo>
                        <a:lnTo>
                          <a:pt x="29" y="98"/>
                        </a:lnTo>
                        <a:lnTo>
                          <a:pt x="29" y="98"/>
                        </a:lnTo>
                        <a:lnTo>
                          <a:pt x="29" y="98"/>
                        </a:lnTo>
                        <a:lnTo>
                          <a:pt x="29" y="96"/>
                        </a:lnTo>
                        <a:lnTo>
                          <a:pt x="29" y="96"/>
                        </a:lnTo>
                        <a:lnTo>
                          <a:pt x="31" y="96"/>
                        </a:lnTo>
                        <a:lnTo>
                          <a:pt x="31" y="96"/>
                        </a:lnTo>
                        <a:lnTo>
                          <a:pt x="31" y="94"/>
                        </a:lnTo>
                        <a:lnTo>
                          <a:pt x="31" y="94"/>
                        </a:lnTo>
                        <a:lnTo>
                          <a:pt x="31" y="92"/>
                        </a:lnTo>
                        <a:lnTo>
                          <a:pt x="31" y="92"/>
                        </a:lnTo>
                        <a:lnTo>
                          <a:pt x="31" y="92"/>
                        </a:lnTo>
                        <a:lnTo>
                          <a:pt x="31" y="92"/>
                        </a:lnTo>
                        <a:lnTo>
                          <a:pt x="31" y="90"/>
                        </a:lnTo>
                        <a:lnTo>
                          <a:pt x="31" y="90"/>
                        </a:lnTo>
                        <a:lnTo>
                          <a:pt x="31" y="90"/>
                        </a:lnTo>
                        <a:lnTo>
                          <a:pt x="31" y="90"/>
                        </a:lnTo>
                        <a:lnTo>
                          <a:pt x="31" y="88"/>
                        </a:lnTo>
                        <a:lnTo>
                          <a:pt x="29" y="88"/>
                        </a:lnTo>
                        <a:lnTo>
                          <a:pt x="29" y="88"/>
                        </a:lnTo>
                        <a:lnTo>
                          <a:pt x="29" y="88"/>
                        </a:lnTo>
                        <a:lnTo>
                          <a:pt x="29" y="86"/>
                        </a:lnTo>
                        <a:lnTo>
                          <a:pt x="29" y="86"/>
                        </a:lnTo>
                        <a:lnTo>
                          <a:pt x="29" y="84"/>
                        </a:lnTo>
                        <a:lnTo>
                          <a:pt x="29" y="84"/>
                        </a:lnTo>
                        <a:lnTo>
                          <a:pt x="31" y="84"/>
                        </a:lnTo>
                        <a:lnTo>
                          <a:pt x="31" y="84"/>
                        </a:lnTo>
                        <a:lnTo>
                          <a:pt x="31" y="84"/>
                        </a:lnTo>
                        <a:lnTo>
                          <a:pt x="33" y="84"/>
                        </a:lnTo>
                        <a:lnTo>
                          <a:pt x="33" y="84"/>
                        </a:lnTo>
                        <a:lnTo>
                          <a:pt x="33" y="84"/>
                        </a:lnTo>
                        <a:lnTo>
                          <a:pt x="33" y="82"/>
                        </a:lnTo>
                        <a:lnTo>
                          <a:pt x="33" y="82"/>
                        </a:lnTo>
                        <a:lnTo>
                          <a:pt x="33" y="82"/>
                        </a:lnTo>
                        <a:lnTo>
                          <a:pt x="33" y="80"/>
                        </a:lnTo>
                        <a:lnTo>
                          <a:pt x="33" y="80"/>
                        </a:lnTo>
                        <a:lnTo>
                          <a:pt x="31" y="80"/>
                        </a:lnTo>
                        <a:lnTo>
                          <a:pt x="31" y="82"/>
                        </a:lnTo>
                        <a:lnTo>
                          <a:pt x="31" y="82"/>
                        </a:lnTo>
                        <a:lnTo>
                          <a:pt x="31" y="82"/>
                        </a:lnTo>
                        <a:lnTo>
                          <a:pt x="31" y="82"/>
                        </a:lnTo>
                        <a:lnTo>
                          <a:pt x="31" y="82"/>
                        </a:lnTo>
                        <a:lnTo>
                          <a:pt x="29" y="82"/>
                        </a:lnTo>
                        <a:lnTo>
                          <a:pt x="29" y="82"/>
                        </a:lnTo>
                        <a:lnTo>
                          <a:pt x="29" y="82"/>
                        </a:lnTo>
                        <a:lnTo>
                          <a:pt x="29" y="82"/>
                        </a:lnTo>
                        <a:lnTo>
                          <a:pt x="27" y="82"/>
                        </a:lnTo>
                        <a:lnTo>
                          <a:pt x="27" y="82"/>
                        </a:lnTo>
                        <a:lnTo>
                          <a:pt x="27" y="82"/>
                        </a:lnTo>
                        <a:lnTo>
                          <a:pt x="25" y="82"/>
                        </a:lnTo>
                        <a:lnTo>
                          <a:pt x="25" y="82"/>
                        </a:lnTo>
                        <a:lnTo>
                          <a:pt x="25" y="80"/>
                        </a:lnTo>
                        <a:lnTo>
                          <a:pt x="25" y="80"/>
                        </a:lnTo>
                        <a:lnTo>
                          <a:pt x="23" y="80"/>
                        </a:lnTo>
                        <a:lnTo>
                          <a:pt x="23" y="80"/>
                        </a:lnTo>
                        <a:lnTo>
                          <a:pt x="21" y="80"/>
                        </a:lnTo>
                        <a:lnTo>
                          <a:pt x="21" y="80"/>
                        </a:lnTo>
                        <a:lnTo>
                          <a:pt x="21" y="80"/>
                        </a:lnTo>
                        <a:lnTo>
                          <a:pt x="21" y="80"/>
                        </a:lnTo>
                        <a:lnTo>
                          <a:pt x="21" y="79"/>
                        </a:lnTo>
                        <a:lnTo>
                          <a:pt x="21" y="79"/>
                        </a:lnTo>
                        <a:lnTo>
                          <a:pt x="21" y="79"/>
                        </a:lnTo>
                        <a:lnTo>
                          <a:pt x="21" y="79"/>
                        </a:lnTo>
                        <a:lnTo>
                          <a:pt x="21" y="77"/>
                        </a:lnTo>
                        <a:lnTo>
                          <a:pt x="23" y="77"/>
                        </a:lnTo>
                        <a:lnTo>
                          <a:pt x="23" y="77"/>
                        </a:lnTo>
                        <a:lnTo>
                          <a:pt x="23" y="75"/>
                        </a:lnTo>
                        <a:lnTo>
                          <a:pt x="23" y="75"/>
                        </a:lnTo>
                        <a:lnTo>
                          <a:pt x="23" y="75"/>
                        </a:lnTo>
                        <a:lnTo>
                          <a:pt x="23" y="75"/>
                        </a:lnTo>
                        <a:lnTo>
                          <a:pt x="23" y="73"/>
                        </a:lnTo>
                        <a:lnTo>
                          <a:pt x="23" y="73"/>
                        </a:lnTo>
                        <a:lnTo>
                          <a:pt x="23" y="71"/>
                        </a:lnTo>
                        <a:lnTo>
                          <a:pt x="23" y="71"/>
                        </a:lnTo>
                        <a:lnTo>
                          <a:pt x="23" y="69"/>
                        </a:lnTo>
                        <a:lnTo>
                          <a:pt x="25" y="69"/>
                        </a:lnTo>
                        <a:lnTo>
                          <a:pt x="25" y="69"/>
                        </a:lnTo>
                        <a:lnTo>
                          <a:pt x="23" y="69"/>
                        </a:lnTo>
                        <a:lnTo>
                          <a:pt x="23" y="69"/>
                        </a:lnTo>
                        <a:lnTo>
                          <a:pt x="23" y="67"/>
                        </a:lnTo>
                        <a:lnTo>
                          <a:pt x="21" y="67"/>
                        </a:lnTo>
                        <a:lnTo>
                          <a:pt x="21" y="67"/>
                        </a:lnTo>
                        <a:lnTo>
                          <a:pt x="21" y="67"/>
                        </a:lnTo>
                        <a:lnTo>
                          <a:pt x="21" y="67"/>
                        </a:lnTo>
                        <a:lnTo>
                          <a:pt x="21" y="65"/>
                        </a:lnTo>
                        <a:lnTo>
                          <a:pt x="21" y="65"/>
                        </a:lnTo>
                        <a:lnTo>
                          <a:pt x="19" y="65"/>
                        </a:lnTo>
                        <a:lnTo>
                          <a:pt x="19" y="65"/>
                        </a:lnTo>
                        <a:lnTo>
                          <a:pt x="19" y="65"/>
                        </a:lnTo>
                        <a:lnTo>
                          <a:pt x="19" y="67"/>
                        </a:lnTo>
                        <a:lnTo>
                          <a:pt x="18" y="67"/>
                        </a:lnTo>
                        <a:lnTo>
                          <a:pt x="18" y="67"/>
                        </a:lnTo>
                        <a:lnTo>
                          <a:pt x="16" y="67"/>
                        </a:lnTo>
                        <a:lnTo>
                          <a:pt x="16" y="67"/>
                        </a:lnTo>
                        <a:lnTo>
                          <a:pt x="16" y="67"/>
                        </a:lnTo>
                        <a:lnTo>
                          <a:pt x="14" y="67"/>
                        </a:lnTo>
                        <a:lnTo>
                          <a:pt x="14" y="67"/>
                        </a:lnTo>
                        <a:lnTo>
                          <a:pt x="14" y="67"/>
                        </a:lnTo>
                        <a:lnTo>
                          <a:pt x="12" y="67"/>
                        </a:lnTo>
                        <a:lnTo>
                          <a:pt x="12" y="67"/>
                        </a:lnTo>
                        <a:lnTo>
                          <a:pt x="10" y="67"/>
                        </a:lnTo>
                        <a:lnTo>
                          <a:pt x="10" y="65"/>
                        </a:lnTo>
                        <a:lnTo>
                          <a:pt x="10" y="65"/>
                        </a:lnTo>
                        <a:lnTo>
                          <a:pt x="10" y="65"/>
                        </a:lnTo>
                        <a:lnTo>
                          <a:pt x="10" y="65"/>
                        </a:lnTo>
                        <a:lnTo>
                          <a:pt x="10" y="63"/>
                        </a:lnTo>
                        <a:lnTo>
                          <a:pt x="8" y="63"/>
                        </a:lnTo>
                        <a:lnTo>
                          <a:pt x="8" y="63"/>
                        </a:lnTo>
                        <a:lnTo>
                          <a:pt x="8" y="63"/>
                        </a:lnTo>
                        <a:lnTo>
                          <a:pt x="8" y="61"/>
                        </a:lnTo>
                        <a:lnTo>
                          <a:pt x="8" y="61"/>
                        </a:lnTo>
                        <a:lnTo>
                          <a:pt x="8" y="61"/>
                        </a:lnTo>
                        <a:lnTo>
                          <a:pt x="6" y="61"/>
                        </a:lnTo>
                        <a:lnTo>
                          <a:pt x="6" y="59"/>
                        </a:lnTo>
                        <a:lnTo>
                          <a:pt x="6" y="59"/>
                        </a:lnTo>
                        <a:lnTo>
                          <a:pt x="6" y="59"/>
                        </a:lnTo>
                        <a:lnTo>
                          <a:pt x="6" y="59"/>
                        </a:lnTo>
                        <a:lnTo>
                          <a:pt x="4" y="59"/>
                        </a:lnTo>
                        <a:lnTo>
                          <a:pt x="4" y="57"/>
                        </a:lnTo>
                        <a:lnTo>
                          <a:pt x="4" y="57"/>
                        </a:lnTo>
                        <a:lnTo>
                          <a:pt x="4" y="57"/>
                        </a:lnTo>
                        <a:lnTo>
                          <a:pt x="4" y="57"/>
                        </a:lnTo>
                        <a:lnTo>
                          <a:pt x="4" y="56"/>
                        </a:lnTo>
                        <a:lnTo>
                          <a:pt x="2" y="56"/>
                        </a:lnTo>
                        <a:lnTo>
                          <a:pt x="2" y="56"/>
                        </a:lnTo>
                        <a:lnTo>
                          <a:pt x="2" y="56"/>
                        </a:lnTo>
                        <a:lnTo>
                          <a:pt x="2" y="54"/>
                        </a:lnTo>
                        <a:lnTo>
                          <a:pt x="2" y="54"/>
                        </a:lnTo>
                        <a:lnTo>
                          <a:pt x="2" y="54"/>
                        </a:lnTo>
                        <a:lnTo>
                          <a:pt x="0" y="54"/>
                        </a:lnTo>
                        <a:lnTo>
                          <a:pt x="0" y="52"/>
                        </a:lnTo>
                        <a:lnTo>
                          <a:pt x="0" y="52"/>
                        </a:lnTo>
                        <a:lnTo>
                          <a:pt x="0" y="52"/>
                        </a:lnTo>
                        <a:lnTo>
                          <a:pt x="0" y="50"/>
                        </a:lnTo>
                        <a:lnTo>
                          <a:pt x="0" y="50"/>
                        </a:lnTo>
                        <a:lnTo>
                          <a:pt x="0" y="50"/>
                        </a:lnTo>
                        <a:lnTo>
                          <a:pt x="0" y="50"/>
                        </a:lnTo>
                        <a:lnTo>
                          <a:pt x="2" y="50"/>
                        </a:lnTo>
                        <a:lnTo>
                          <a:pt x="2" y="48"/>
                        </a:lnTo>
                        <a:lnTo>
                          <a:pt x="2" y="48"/>
                        </a:lnTo>
                        <a:lnTo>
                          <a:pt x="2" y="48"/>
                        </a:lnTo>
                        <a:lnTo>
                          <a:pt x="2" y="48"/>
                        </a:lnTo>
                        <a:lnTo>
                          <a:pt x="2" y="46"/>
                        </a:lnTo>
                        <a:lnTo>
                          <a:pt x="4" y="46"/>
                        </a:lnTo>
                        <a:lnTo>
                          <a:pt x="4" y="46"/>
                        </a:lnTo>
                        <a:lnTo>
                          <a:pt x="4" y="46"/>
                        </a:lnTo>
                        <a:lnTo>
                          <a:pt x="4" y="44"/>
                        </a:lnTo>
                        <a:lnTo>
                          <a:pt x="4" y="44"/>
                        </a:lnTo>
                        <a:lnTo>
                          <a:pt x="4" y="44"/>
                        </a:lnTo>
                        <a:lnTo>
                          <a:pt x="4" y="42"/>
                        </a:lnTo>
                        <a:lnTo>
                          <a:pt x="4" y="42"/>
                        </a:lnTo>
                        <a:lnTo>
                          <a:pt x="4" y="42"/>
                        </a:lnTo>
                        <a:lnTo>
                          <a:pt x="4" y="40"/>
                        </a:lnTo>
                        <a:lnTo>
                          <a:pt x="4" y="40"/>
                        </a:lnTo>
                        <a:lnTo>
                          <a:pt x="2" y="40"/>
                        </a:lnTo>
                        <a:lnTo>
                          <a:pt x="2" y="38"/>
                        </a:lnTo>
                        <a:lnTo>
                          <a:pt x="2" y="38"/>
                        </a:lnTo>
                        <a:lnTo>
                          <a:pt x="2" y="36"/>
                        </a:lnTo>
                        <a:lnTo>
                          <a:pt x="4" y="36"/>
                        </a:lnTo>
                        <a:lnTo>
                          <a:pt x="4" y="36"/>
                        </a:lnTo>
                        <a:lnTo>
                          <a:pt x="4" y="34"/>
                        </a:lnTo>
                        <a:lnTo>
                          <a:pt x="4" y="34"/>
                        </a:lnTo>
                        <a:lnTo>
                          <a:pt x="4" y="34"/>
                        </a:lnTo>
                        <a:lnTo>
                          <a:pt x="4" y="34"/>
                        </a:lnTo>
                        <a:lnTo>
                          <a:pt x="6" y="34"/>
                        </a:lnTo>
                        <a:lnTo>
                          <a:pt x="6" y="34"/>
                        </a:lnTo>
                        <a:lnTo>
                          <a:pt x="8" y="34"/>
                        </a:lnTo>
                        <a:lnTo>
                          <a:pt x="8" y="34"/>
                        </a:lnTo>
                        <a:lnTo>
                          <a:pt x="8" y="34"/>
                        </a:lnTo>
                        <a:lnTo>
                          <a:pt x="8" y="33"/>
                        </a:lnTo>
                        <a:lnTo>
                          <a:pt x="8" y="33"/>
                        </a:lnTo>
                        <a:lnTo>
                          <a:pt x="8" y="34"/>
                        </a:lnTo>
                        <a:lnTo>
                          <a:pt x="10" y="34"/>
                        </a:lnTo>
                        <a:lnTo>
                          <a:pt x="10" y="34"/>
                        </a:lnTo>
                        <a:lnTo>
                          <a:pt x="10" y="34"/>
                        </a:lnTo>
                        <a:lnTo>
                          <a:pt x="12" y="34"/>
                        </a:lnTo>
                        <a:lnTo>
                          <a:pt x="12" y="34"/>
                        </a:lnTo>
                        <a:lnTo>
                          <a:pt x="12" y="33"/>
                        </a:lnTo>
                        <a:lnTo>
                          <a:pt x="14" y="33"/>
                        </a:lnTo>
                        <a:lnTo>
                          <a:pt x="14" y="33"/>
                        </a:lnTo>
                        <a:lnTo>
                          <a:pt x="14" y="33"/>
                        </a:lnTo>
                        <a:lnTo>
                          <a:pt x="14" y="33"/>
                        </a:lnTo>
                        <a:lnTo>
                          <a:pt x="16" y="33"/>
                        </a:lnTo>
                        <a:lnTo>
                          <a:pt x="16" y="31"/>
                        </a:lnTo>
                        <a:lnTo>
                          <a:pt x="16" y="31"/>
                        </a:lnTo>
                        <a:lnTo>
                          <a:pt x="16" y="31"/>
                        </a:lnTo>
                        <a:lnTo>
                          <a:pt x="16" y="31"/>
                        </a:lnTo>
                        <a:lnTo>
                          <a:pt x="18" y="31"/>
                        </a:lnTo>
                        <a:lnTo>
                          <a:pt x="18" y="29"/>
                        </a:lnTo>
                        <a:lnTo>
                          <a:pt x="18" y="29"/>
                        </a:lnTo>
                        <a:lnTo>
                          <a:pt x="18" y="29"/>
                        </a:lnTo>
                        <a:lnTo>
                          <a:pt x="19" y="29"/>
                        </a:lnTo>
                        <a:lnTo>
                          <a:pt x="19" y="27"/>
                        </a:lnTo>
                        <a:lnTo>
                          <a:pt x="19" y="27"/>
                        </a:lnTo>
                        <a:lnTo>
                          <a:pt x="18" y="27"/>
                        </a:lnTo>
                        <a:lnTo>
                          <a:pt x="18" y="27"/>
                        </a:lnTo>
                        <a:lnTo>
                          <a:pt x="18" y="27"/>
                        </a:lnTo>
                        <a:lnTo>
                          <a:pt x="16" y="27"/>
                        </a:lnTo>
                        <a:lnTo>
                          <a:pt x="16" y="25"/>
                        </a:lnTo>
                        <a:lnTo>
                          <a:pt x="16" y="25"/>
                        </a:lnTo>
                        <a:lnTo>
                          <a:pt x="16" y="27"/>
                        </a:lnTo>
                        <a:lnTo>
                          <a:pt x="16" y="27"/>
                        </a:lnTo>
                        <a:lnTo>
                          <a:pt x="14" y="27"/>
                        </a:lnTo>
                        <a:lnTo>
                          <a:pt x="14" y="27"/>
                        </a:lnTo>
                        <a:lnTo>
                          <a:pt x="14" y="25"/>
                        </a:lnTo>
                        <a:lnTo>
                          <a:pt x="14" y="25"/>
                        </a:lnTo>
                        <a:lnTo>
                          <a:pt x="14" y="25"/>
                        </a:lnTo>
                        <a:lnTo>
                          <a:pt x="14" y="23"/>
                        </a:lnTo>
                        <a:lnTo>
                          <a:pt x="14" y="23"/>
                        </a:lnTo>
                        <a:lnTo>
                          <a:pt x="14" y="23"/>
                        </a:lnTo>
                        <a:lnTo>
                          <a:pt x="14" y="21"/>
                        </a:lnTo>
                        <a:lnTo>
                          <a:pt x="14" y="21"/>
                        </a:lnTo>
                        <a:lnTo>
                          <a:pt x="14" y="21"/>
                        </a:lnTo>
                        <a:lnTo>
                          <a:pt x="14" y="19"/>
                        </a:lnTo>
                        <a:lnTo>
                          <a:pt x="12" y="19"/>
                        </a:lnTo>
                        <a:lnTo>
                          <a:pt x="12" y="19"/>
                        </a:lnTo>
                        <a:lnTo>
                          <a:pt x="12" y="19"/>
                        </a:lnTo>
                        <a:lnTo>
                          <a:pt x="12" y="19"/>
                        </a:lnTo>
                        <a:lnTo>
                          <a:pt x="12" y="17"/>
                        </a:lnTo>
                        <a:lnTo>
                          <a:pt x="12" y="17"/>
                        </a:lnTo>
                        <a:lnTo>
                          <a:pt x="14" y="17"/>
                        </a:lnTo>
                        <a:lnTo>
                          <a:pt x="14" y="17"/>
                        </a:lnTo>
                        <a:lnTo>
                          <a:pt x="14" y="17"/>
                        </a:lnTo>
                        <a:lnTo>
                          <a:pt x="14" y="15"/>
                        </a:lnTo>
                        <a:lnTo>
                          <a:pt x="14" y="15"/>
                        </a:lnTo>
                        <a:lnTo>
                          <a:pt x="14" y="13"/>
                        </a:lnTo>
                        <a:lnTo>
                          <a:pt x="14" y="13"/>
                        </a:lnTo>
                        <a:lnTo>
                          <a:pt x="14" y="13"/>
                        </a:lnTo>
                        <a:lnTo>
                          <a:pt x="14" y="11"/>
                        </a:lnTo>
                        <a:lnTo>
                          <a:pt x="16" y="11"/>
                        </a:lnTo>
                        <a:lnTo>
                          <a:pt x="16" y="11"/>
                        </a:lnTo>
                        <a:lnTo>
                          <a:pt x="16" y="11"/>
                        </a:lnTo>
                        <a:lnTo>
                          <a:pt x="18" y="11"/>
                        </a:lnTo>
                        <a:lnTo>
                          <a:pt x="18" y="11"/>
                        </a:lnTo>
                        <a:lnTo>
                          <a:pt x="18" y="11"/>
                        </a:lnTo>
                        <a:lnTo>
                          <a:pt x="19" y="11"/>
                        </a:lnTo>
                        <a:lnTo>
                          <a:pt x="19" y="11"/>
                        </a:lnTo>
                        <a:lnTo>
                          <a:pt x="19" y="11"/>
                        </a:lnTo>
                        <a:lnTo>
                          <a:pt x="19" y="10"/>
                        </a:lnTo>
                        <a:lnTo>
                          <a:pt x="19" y="10"/>
                        </a:lnTo>
                        <a:lnTo>
                          <a:pt x="19" y="10"/>
                        </a:lnTo>
                        <a:lnTo>
                          <a:pt x="21" y="10"/>
                        </a:lnTo>
                        <a:lnTo>
                          <a:pt x="21" y="10"/>
                        </a:lnTo>
                        <a:lnTo>
                          <a:pt x="21" y="8"/>
                        </a:lnTo>
                        <a:lnTo>
                          <a:pt x="21" y="8"/>
                        </a:lnTo>
                        <a:lnTo>
                          <a:pt x="23" y="8"/>
                        </a:lnTo>
                        <a:lnTo>
                          <a:pt x="23" y="8"/>
                        </a:lnTo>
                        <a:lnTo>
                          <a:pt x="23" y="8"/>
                        </a:lnTo>
                        <a:lnTo>
                          <a:pt x="23" y="6"/>
                        </a:lnTo>
                        <a:lnTo>
                          <a:pt x="23" y="6"/>
                        </a:lnTo>
                        <a:lnTo>
                          <a:pt x="25" y="6"/>
                        </a:lnTo>
                        <a:lnTo>
                          <a:pt x="25" y="4"/>
                        </a:lnTo>
                        <a:lnTo>
                          <a:pt x="25" y="4"/>
                        </a:lnTo>
                        <a:lnTo>
                          <a:pt x="25" y="4"/>
                        </a:lnTo>
                        <a:lnTo>
                          <a:pt x="25" y="4"/>
                        </a:lnTo>
                        <a:lnTo>
                          <a:pt x="27" y="4"/>
                        </a:lnTo>
                        <a:lnTo>
                          <a:pt x="27" y="2"/>
                        </a:lnTo>
                        <a:lnTo>
                          <a:pt x="27"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69" name="Freeform 1024">
                    <a:extLst>
                      <a:ext uri="{FF2B5EF4-FFF2-40B4-BE49-F238E27FC236}">
                        <a16:creationId xmlns:a16="http://schemas.microsoft.com/office/drawing/2014/main" id="{922B3546-59FC-48B0-8B6D-38FE146C23BF}"/>
                      </a:ext>
                    </a:extLst>
                  </p:cNvPr>
                  <p:cNvSpPr>
                    <a:spLocks/>
                  </p:cNvSpPr>
                  <p:nvPr/>
                </p:nvSpPr>
                <p:spPr bwMode="auto">
                  <a:xfrm>
                    <a:off x="9585" y="2739"/>
                    <a:ext cx="85" cy="149"/>
                  </a:xfrm>
                  <a:custGeom>
                    <a:avLst/>
                    <a:gdLst>
                      <a:gd name="T0" fmla="*/ 31 w 85"/>
                      <a:gd name="T1" fmla="*/ 2 h 149"/>
                      <a:gd name="T2" fmla="*/ 37 w 85"/>
                      <a:gd name="T3" fmla="*/ 6 h 149"/>
                      <a:gd name="T4" fmla="*/ 41 w 85"/>
                      <a:gd name="T5" fmla="*/ 10 h 149"/>
                      <a:gd name="T6" fmla="*/ 46 w 85"/>
                      <a:gd name="T7" fmla="*/ 15 h 149"/>
                      <a:gd name="T8" fmla="*/ 50 w 85"/>
                      <a:gd name="T9" fmla="*/ 19 h 149"/>
                      <a:gd name="T10" fmla="*/ 52 w 85"/>
                      <a:gd name="T11" fmla="*/ 29 h 149"/>
                      <a:gd name="T12" fmla="*/ 56 w 85"/>
                      <a:gd name="T13" fmla="*/ 33 h 149"/>
                      <a:gd name="T14" fmla="*/ 62 w 85"/>
                      <a:gd name="T15" fmla="*/ 36 h 149"/>
                      <a:gd name="T16" fmla="*/ 67 w 85"/>
                      <a:gd name="T17" fmla="*/ 42 h 149"/>
                      <a:gd name="T18" fmla="*/ 71 w 85"/>
                      <a:gd name="T19" fmla="*/ 46 h 149"/>
                      <a:gd name="T20" fmla="*/ 73 w 85"/>
                      <a:gd name="T21" fmla="*/ 52 h 149"/>
                      <a:gd name="T22" fmla="*/ 71 w 85"/>
                      <a:gd name="T23" fmla="*/ 61 h 149"/>
                      <a:gd name="T24" fmla="*/ 73 w 85"/>
                      <a:gd name="T25" fmla="*/ 65 h 149"/>
                      <a:gd name="T26" fmla="*/ 67 w 85"/>
                      <a:gd name="T27" fmla="*/ 71 h 149"/>
                      <a:gd name="T28" fmla="*/ 62 w 85"/>
                      <a:gd name="T29" fmla="*/ 73 h 149"/>
                      <a:gd name="T30" fmla="*/ 62 w 85"/>
                      <a:gd name="T31" fmla="*/ 79 h 149"/>
                      <a:gd name="T32" fmla="*/ 58 w 85"/>
                      <a:gd name="T33" fmla="*/ 86 h 149"/>
                      <a:gd name="T34" fmla="*/ 58 w 85"/>
                      <a:gd name="T35" fmla="*/ 94 h 149"/>
                      <a:gd name="T36" fmla="*/ 62 w 85"/>
                      <a:gd name="T37" fmla="*/ 98 h 149"/>
                      <a:gd name="T38" fmla="*/ 64 w 85"/>
                      <a:gd name="T39" fmla="*/ 103 h 149"/>
                      <a:gd name="T40" fmla="*/ 71 w 85"/>
                      <a:gd name="T41" fmla="*/ 105 h 149"/>
                      <a:gd name="T42" fmla="*/ 73 w 85"/>
                      <a:gd name="T43" fmla="*/ 113 h 149"/>
                      <a:gd name="T44" fmla="*/ 75 w 85"/>
                      <a:gd name="T45" fmla="*/ 121 h 149"/>
                      <a:gd name="T46" fmla="*/ 79 w 85"/>
                      <a:gd name="T47" fmla="*/ 126 h 149"/>
                      <a:gd name="T48" fmla="*/ 83 w 85"/>
                      <a:gd name="T49" fmla="*/ 132 h 149"/>
                      <a:gd name="T50" fmla="*/ 81 w 85"/>
                      <a:gd name="T51" fmla="*/ 134 h 149"/>
                      <a:gd name="T52" fmla="*/ 73 w 85"/>
                      <a:gd name="T53" fmla="*/ 132 h 149"/>
                      <a:gd name="T54" fmla="*/ 69 w 85"/>
                      <a:gd name="T55" fmla="*/ 134 h 149"/>
                      <a:gd name="T56" fmla="*/ 64 w 85"/>
                      <a:gd name="T57" fmla="*/ 138 h 149"/>
                      <a:gd name="T58" fmla="*/ 58 w 85"/>
                      <a:gd name="T59" fmla="*/ 142 h 149"/>
                      <a:gd name="T60" fmla="*/ 52 w 85"/>
                      <a:gd name="T61" fmla="*/ 142 h 149"/>
                      <a:gd name="T62" fmla="*/ 48 w 85"/>
                      <a:gd name="T63" fmla="*/ 148 h 149"/>
                      <a:gd name="T64" fmla="*/ 44 w 85"/>
                      <a:gd name="T65" fmla="*/ 148 h 149"/>
                      <a:gd name="T66" fmla="*/ 39 w 85"/>
                      <a:gd name="T67" fmla="*/ 146 h 149"/>
                      <a:gd name="T68" fmla="*/ 33 w 85"/>
                      <a:gd name="T69" fmla="*/ 140 h 149"/>
                      <a:gd name="T70" fmla="*/ 29 w 85"/>
                      <a:gd name="T71" fmla="*/ 136 h 149"/>
                      <a:gd name="T72" fmla="*/ 29 w 85"/>
                      <a:gd name="T73" fmla="*/ 130 h 149"/>
                      <a:gd name="T74" fmla="*/ 25 w 85"/>
                      <a:gd name="T75" fmla="*/ 125 h 149"/>
                      <a:gd name="T76" fmla="*/ 23 w 85"/>
                      <a:gd name="T77" fmla="*/ 117 h 149"/>
                      <a:gd name="T78" fmla="*/ 25 w 85"/>
                      <a:gd name="T79" fmla="*/ 109 h 149"/>
                      <a:gd name="T80" fmla="*/ 27 w 85"/>
                      <a:gd name="T81" fmla="*/ 102 h 149"/>
                      <a:gd name="T82" fmla="*/ 29 w 85"/>
                      <a:gd name="T83" fmla="*/ 98 h 149"/>
                      <a:gd name="T84" fmla="*/ 31 w 85"/>
                      <a:gd name="T85" fmla="*/ 90 h 149"/>
                      <a:gd name="T86" fmla="*/ 31 w 85"/>
                      <a:gd name="T87" fmla="*/ 84 h 149"/>
                      <a:gd name="T88" fmla="*/ 31 w 85"/>
                      <a:gd name="T89" fmla="*/ 82 h 149"/>
                      <a:gd name="T90" fmla="*/ 25 w 85"/>
                      <a:gd name="T91" fmla="*/ 82 h 149"/>
                      <a:gd name="T92" fmla="*/ 21 w 85"/>
                      <a:gd name="T93" fmla="*/ 79 h 149"/>
                      <a:gd name="T94" fmla="*/ 23 w 85"/>
                      <a:gd name="T95" fmla="*/ 69 h 149"/>
                      <a:gd name="T96" fmla="*/ 19 w 85"/>
                      <a:gd name="T97" fmla="*/ 65 h 149"/>
                      <a:gd name="T98" fmla="*/ 12 w 85"/>
                      <a:gd name="T99" fmla="*/ 67 h 149"/>
                      <a:gd name="T100" fmla="*/ 8 w 85"/>
                      <a:gd name="T101" fmla="*/ 61 h 149"/>
                      <a:gd name="T102" fmla="*/ 4 w 85"/>
                      <a:gd name="T103" fmla="*/ 56 h 149"/>
                      <a:gd name="T104" fmla="*/ 0 w 85"/>
                      <a:gd name="T105" fmla="*/ 50 h 149"/>
                      <a:gd name="T106" fmla="*/ 4 w 85"/>
                      <a:gd name="T107" fmla="*/ 44 h 149"/>
                      <a:gd name="T108" fmla="*/ 4 w 85"/>
                      <a:gd name="T109" fmla="*/ 36 h 149"/>
                      <a:gd name="T110" fmla="*/ 8 w 85"/>
                      <a:gd name="T111" fmla="*/ 33 h 149"/>
                      <a:gd name="T112" fmla="*/ 16 w 85"/>
                      <a:gd name="T113" fmla="*/ 33 h 149"/>
                      <a:gd name="T114" fmla="*/ 18 w 85"/>
                      <a:gd name="T115" fmla="*/ 27 h 149"/>
                      <a:gd name="T116" fmla="*/ 14 w 85"/>
                      <a:gd name="T117" fmla="*/ 25 h 149"/>
                      <a:gd name="T118" fmla="*/ 12 w 85"/>
                      <a:gd name="T119" fmla="*/ 17 h 149"/>
                      <a:gd name="T120" fmla="*/ 16 w 85"/>
                      <a:gd name="T121" fmla="*/ 11 h 149"/>
                      <a:gd name="T122" fmla="*/ 21 w 85"/>
                      <a:gd name="T123" fmla="*/ 10 h 149"/>
                      <a:gd name="T124" fmla="*/ 25 w 85"/>
                      <a:gd name="T125"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 h="149">
                        <a:moveTo>
                          <a:pt x="27" y="2"/>
                        </a:moveTo>
                        <a:lnTo>
                          <a:pt x="27" y="2"/>
                        </a:lnTo>
                        <a:lnTo>
                          <a:pt x="27" y="2"/>
                        </a:lnTo>
                        <a:lnTo>
                          <a:pt x="27" y="2"/>
                        </a:lnTo>
                        <a:lnTo>
                          <a:pt x="27" y="0"/>
                        </a:lnTo>
                        <a:lnTo>
                          <a:pt x="27" y="0"/>
                        </a:lnTo>
                        <a:lnTo>
                          <a:pt x="29" y="0"/>
                        </a:lnTo>
                        <a:lnTo>
                          <a:pt x="29" y="0"/>
                        </a:lnTo>
                        <a:lnTo>
                          <a:pt x="29" y="0"/>
                        </a:lnTo>
                        <a:lnTo>
                          <a:pt x="29" y="2"/>
                        </a:lnTo>
                        <a:lnTo>
                          <a:pt x="31" y="2"/>
                        </a:lnTo>
                        <a:lnTo>
                          <a:pt x="31" y="2"/>
                        </a:lnTo>
                        <a:lnTo>
                          <a:pt x="31" y="2"/>
                        </a:lnTo>
                        <a:lnTo>
                          <a:pt x="31" y="2"/>
                        </a:lnTo>
                        <a:lnTo>
                          <a:pt x="31" y="2"/>
                        </a:lnTo>
                        <a:lnTo>
                          <a:pt x="33" y="2"/>
                        </a:lnTo>
                        <a:lnTo>
                          <a:pt x="33" y="2"/>
                        </a:lnTo>
                        <a:lnTo>
                          <a:pt x="33" y="4"/>
                        </a:lnTo>
                        <a:lnTo>
                          <a:pt x="35" y="4"/>
                        </a:lnTo>
                        <a:lnTo>
                          <a:pt x="35" y="4"/>
                        </a:lnTo>
                        <a:lnTo>
                          <a:pt x="35" y="4"/>
                        </a:lnTo>
                        <a:lnTo>
                          <a:pt x="35" y="4"/>
                        </a:lnTo>
                        <a:lnTo>
                          <a:pt x="35" y="6"/>
                        </a:lnTo>
                        <a:lnTo>
                          <a:pt x="37" y="6"/>
                        </a:lnTo>
                        <a:lnTo>
                          <a:pt x="37" y="6"/>
                        </a:lnTo>
                        <a:lnTo>
                          <a:pt x="37" y="6"/>
                        </a:lnTo>
                        <a:lnTo>
                          <a:pt x="37" y="6"/>
                        </a:lnTo>
                        <a:lnTo>
                          <a:pt x="39" y="6"/>
                        </a:lnTo>
                        <a:lnTo>
                          <a:pt x="39" y="8"/>
                        </a:lnTo>
                        <a:lnTo>
                          <a:pt x="39" y="8"/>
                        </a:lnTo>
                        <a:lnTo>
                          <a:pt x="39" y="8"/>
                        </a:lnTo>
                        <a:lnTo>
                          <a:pt x="41" y="8"/>
                        </a:lnTo>
                        <a:lnTo>
                          <a:pt x="41" y="10"/>
                        </a:lnTo>
                        <a:lnTo>
                          <a:pt x="41" y="10"/>
                        </a:lnTo>
                        <a:lnTo>
                          <a:pt x="41" y="10"/>
                        </a:lnTo>
                        <a:lnTo>
                          <a:pt x="41" y="10"/>
                        </a:lnTo>
                        <a:lnTo>
                          <a:pt x="41" y="11"/>
                        </a:lnTo>
                        <a:lnTo>
                          <a:pt x="42" y="11"/>
                        </a:lnTo>
                        <a:lnTo>
                          <a:pt x="42" y="11"/>
                        </a:lnTo>
                        <a:lnTo>
                          <a:pt x="42" y="11"/>
                        </a:lnTo>
                        <a:lnTo>
                          <a:pt x="42" y="11"/>
                        </a:lnTo>
                        <a:lnTo>
                          <a:pt x="42" y="11"/>
                        </a:lnTo>
                        <a:lnTo>
                          <a:pt x="44" y="11"/>
                        </a:lnTo>
                        <a:lnTo>
                          <a:pt x="44" y="13"/>
                        </a:lnTo>
                        <a:lnTo>
                          <a:pt x="44" y="13"/>
                        </a:lnTo>
                        <a:lnTo>
                          <a:pt x="44" y="13"/>
                        </a:lnTo>
                        <a:lnTo>
                          <a:pt x="46" y="13"/>
                        </a:lnTo>
                        <a:lnTo>
                          <a:pt x="46" y="15"/>
                        </a:lnTo>
                        <a:lnTo>
                          <a:pt x="46" y="15"/>
                        </a:lnTo>
                        <a:lnTo>
                          <a:pt x="46" y="15"/>
                        </a:lnTo>
                        <a:lnTo>
                          <a:pt x="46" y="15"/>
                        </a:lnTo>
                        <a:lnTo>
                          <a:pt x="46" y="17"/>
                        </a:lnTo>
                        <a:lnTo>
                          <a:pt x="48" y="17"/>
                        </a:lnTo>
                        <a:lnTo>
                          <a:pt x="48" y="17"/>
                        </a:lnTo>
                        <a:lnTo>
                          <a:pt x="48" y="17"/>
                        </a:lnTo>
                        <a:lnTo>
                          <a:pt x="48" y="19"/>
                        </a:lnTo>
                        <a:lnTo>
                          <a:pt x="48" y="19"/>
                        </a:lnTo>
                        <a:lnTo>
                          <a:pt x="48" y="19"/>
                        </a:lnTo>
                        <a:lnTo>
                          <a:pt x="48" y="19"/>
                        </a:lnTo>
                        <a:lnTo>
                          <a:pt x="50" y="19"/>
                        </a:lnTo>
                        <a:lnTo>
                          <a:pt x="50" y="21"/>
                        </a:lnTo>
                        <a:lnTo>
                          <a:pt x="50" y="21"/>
                        </a:lnTo>
                        <a:lnTo>
                          <a:pt x="50" y="21"/>
                        </a:lnTo>
                        <a:lnTo>
                          <a:pt x="50" y="23"/>
                        </a:lnTo>
                        <a:lnTo>
                          <a:pt x="50" y="23"/>
                        </a:lnTo>
                        <a:lnTo>
                          <a:pt x="50" y="25"/>
                        </a:lnTo>
                        <a:lnTo>
                          <a:pt x="50" y="25"/>
                        </a:lnTo>
                        <a:lnTo>
                          <a:pt x="50" y="27"/>
                        </a:lnTo>
                        <a:lnTo>
                          <a:pt x="50" y="27"/>
                        </a:lnTo>
                        <a:lnTo>
                          <a:pt x="52" y="27"/>
                        </a:lnTo>
                        <a:lnTo>
                          <a:pt x="52" y="27"/>
                        </a:lnTo>
                        <a:lnTo>
                          <a:pt x="52" y="29"/>
                        </a:lnTo>
                        <a:lnTo>
                          <a:pt x="52" y="29"/>
                        </a:lnTo>
                        <a:lnTo>
                          <a:pt x="52" y="29"/>
                        </a:lnTo>
                        <a:lnTo>
                          <a:pt x="52" y="29"/>
                        </a:lnTo>
                        <a:lnTo>
                          <a:pt x="54" y="29"/>
                        </a:lnTo>
                        <a:lnTo>
                          <a:pt x="54" y="31"/>
                        </a:lnTo>
                        <a:lnTo>
                          <a:pt x="54" y="31"/>
                        </a:lnTo>
                        <a:lnTo>
                          <a:pt x="54" y="31"/>
                        </a:lnTo>
                        <a:lnTo>
                          <a:pt x="56" y="31"/>
                        </a:lnTo>
                        <a:lnTo>
                          <a:pt x="56" y="33"/>
                        </a:lnTo>
                        <a:lnTo>
                          <a:pt x="56" y="33"/>
                        </a:lnTo>
                        <a:lnTo>
                          <a:pt x="56" y="33"/>
                        </a:lnTo>
                        <a:lnTo>
                          <a:pt x="56" y="33"/>
                        </a:lnTo>
                        <a:lnTo>
                          <a:pt x="58" y="33"/>
                        </a:lnTo>
                        <a:lnTo>
                          <a:pt x="58" y="33"/>
                        </a:lnTo>
                        <a:lnTo>
                          <a:pt x="58" y="33"/>
                        </a:lnTo>
                        <a:lnTo>
                          <a:pt x="58" y="34"/>
                        </a:lnTo>
                        <a:lnTo>
                          <a:pt x="60" y="34"/>
                        </a:lnTo>
                        <a:lnTo>
                          <a:pt x="60" y="34"/>
                        </a:lnTo>
                        <a:lnTo>
                          <a:pt x="60" y="34"/>
                        </a:lnTo>
                        <a:lnTo>
                          <a:pt x="60" y="34"/>
                        </a:lnTo>
                        <a:lnTo>
                          <a:pt x="62" y="34"/>
                        </a:lnTo>
                        <a:lnTo>
                          <a:pt x="62" y="34"/>
                        </a:lnTo>
                        <a:lnTo>
                          <a:pt x="62" y="36"/>
                        </a:lnTo>
                        <a:lnTo>
                          <a:pt x="62" y="36"/>
                        </a:lnTo>
                        <a:lnTo>
                          <a:pt x="62" y="36"/>
                        </a:lnTo>
                        <a:lnTo>
                          <a:pt x="64" y="36"/>
                        </a:lnTo>
                        <a:lnTo>
                          <a:pt x="64" y="38"/>
                        </a:lnTo>
                        <a:lnTo>
                          <a:pt x="64" y="38"/>
                        </a:lnTo>
                        <a:lnTo>
                          <a:pt x="64" y="38"/>
                        </a:lnTo>
                        <a:lnTo>
                          <a:pt x="64" y="38"/>
                        </a:lnTo>
                        <a:lnTo>
                          <a:pt x="64" y="40"/>
                        </a:lnTo>
                        <a:lnTo>
                          <a:pt x="65" y="40"/>
                        </a:lnTo>
                        <a:lnTo>
                          <a:pt x="65" y="40"/>
                        </a:lnTo>
                        <a:lnTo>
                          <a:pt x="65" y="40"/>
                        </a:lnTo>
                        <a:lnTo>
                          <a:pt x="65" y="42"/>
                        </a:lnTo>
                        <a:lnTo>
                          <a:pt x="67" y="42"/>
                        </a:lnTo>
                        <a:lnTo>
                          <a:pt x="67" y="42"/>
                        </a:lnTo>
                        <a:lnTo>
                          <a:pt x="67" y="42"/>
                        </a:lnTo>
                        <a:lnTo>
                          <a:pt x="67" y="42"/>
                        </a:lnTo>
                        <a:lnTo>
                          <a:pt x="67" y="42"/>
                        </a:lnTo>
                        <a:lnTo>
                          <a:pt x="69" y="42"/>
                        </a:lnTo>
                        <a:lnTo>
                          <a:pt x="69" y="42"/>
                        </a:lnTo>
                        <a:lnTo>
                          <a:pt x="69" y="44"/>
                        </a:lnTo>
                        <a:lnTo>
                          <a:pt x="69" y="44"/>
                        </a:lnTo>
                        <a:lnTo>
                          <a:pt x="71" y="44"/>
                        </a:lnTo>
                        <a:lnTo>
                          <a:pt x="71" y="44"/>
                        </a:lnTo>
                        <a:lnTo>
                          <a:pt x="71" y="44"/>
                        </a:lnTo>
                        <a:lnTo>
                          <a:pt x="71" y="46"/>
                        </a:lnTo>
                        <a:lnTo>
                          <a:pt x="73" y="46"/>
                        </a:lnTo>
                        <a:lnTo>
                          <a:pt x="73" y="46"/>
                        </a:lnTo>
                        <a:lnTo>
                          <a:pt x="73" y="46"/>
                        </a:lnTo>
                        <a:lnTo>
                          <a:pt x="73" y="48"/>
                        </a:lnTo>
                        <a:lnTo>
                          <a:pt x="73" y="48"/>
                        </a:lnTo>
                        <a:lnTo>
                          <a:pt x="73" y="48"/>
                        </a:lnTo>
                        <a:lnTo>
                          <a:pt x="73" y="50"/>
                        </a:lnTo>
                        <a:lnTo>
                          <a:pt x="73" y="50"/>
                        </a:lnTo>
                        <a:lnTo>
                          <a:pt x="73" y="50"/>
                        </a:lnTo>
                        <a:lnTo>
                          <a:pt x="73" y="50"/>
                        </a:lnTo>
                        <a:lnTo>
                          <a:pt x="73" y="52"/>
                        </a:lnTo>
                        <a:lnTo>
                          <a:pt x="73" y="52"/>
                        </a:lnTo>
                        <a:lnTo>
                          <a:pt x="73" y="54"/>
                        </a:lnTo>
                        <a:lnTo>
                          <a:pt x="73" y="54"/>
                        </a:lnTo>
                        <a:lnTo>
                          <a:pt x="73" y="56"/>
                        </a:lnTo>
                        <a:lnTo>
                          <a:pt x="73" y="56"/>
                        </a:lnTo>
                        <a:lnTo>
                          <a:pt x="73" y="57"/>
                        </a:lnTo>
                        <a:lnTo>
                          <a:pt x="73" y="57"/>
                        </a:lnTo>
                        <a:lnTo>
                          <a:pt x="73" y="59"/>
                        </a:lnTo>
                        <a:lnTo>
                          <a:pt x="73" y="59"/>
                        </a:lnTo>
                        <a:lnTo>
                          <a:pt x="73" y="59"/>
                        </a:lnTo>
                        <a:lnTo>
                          <a:pt x="71" y="59"/>
                        </a:lnTo>
                        <a:lnTo>
                          <a:pt x="71" y="59"/>
                        </a:lnTo>
                        <a:lnTo>
                          <a:pt x="71" y="61"/>
                        </a:lnTo>
                        <a:lnTo>
                          <a:pt x="71" y="61"/>
                        </a:lnTo>
                        <a:lnTo>
                          <a:pt x="71" y="61"/>
                        </a:lnTo>
                        <a:lnTo>
                          <a:pt x="71" y="63"/>
                        </a:lnTo>
                        <a:lnTo>
                          <a:pt x="69" y="63"/>
                        </a:lnTo>
                        <a:lnTo>
                          <a:pt x="69" y="63"/>
                        </a:lnTo>
                        <a:lnTo>
                          <a:pt x="69" y="65"/>
                        </a:lnTo>
                        <a:lnTo>
                          <a:pt x="71" y="65"/>
                        </a:lnTo>
                        <a:lnTo>
                          <a:pt x="71" y="65"/>
                        </a:lnTo>
                        <a:lnTo>
                          <a:pt x="71" y="67"/>
                        </a:lnTo>
                        <a:lnTo>
                          <a:pt x="71" y="67"/>
                        </a:lnTo>
                        <a:lnTo>
                          <a:pt x="71" y="65"/>
                        </a:lnTo>
                        <a:lnTo>
                          <a:pt x="73" y="65"/>
                        </a:lnTo>
                        <a:lnTo>
                          <a:pt x="73" y="67"/>
                        </a:lnTo>
                        <a:lnTo>
                          <a:pt x="73" y="67"/>
                        </a:lnTo>
                        <a:lnTo>
                          <a:pt x="71" y="67"/>
                        </a:lnTo>
                        <a:lnTo>
                          <a:pt x="71" y="67"/>
                        </a:lnTo>
                        <a:lnTo>
                          <a:pt x="71" y="67"/>
                        </a:lnTo>
                        <a:lnTo>
                          <a:pt x="69" y="67"/>
                        </a:lnTo>
                        <a:lnTo>
                          <a:pt x="69" y="69"/>
                        </a:lnTo>
                        <a:lnTo>
                          <a:pt x="69" y="69"/>
                        </a:lnTo>
                        <a:lnTo>
                          <a:pt x="69" y="69"/>
                        </a:lnTo>
                        <a:lnTo>
                          <a:pt x="69" y="71"/>
                        </a:lnTo>
                        <a:lnTo>
                          <a:pt x="69" y="71"/>
                        </a:lnTo>
                        <a:lnTo>
                          <a:pt x="67" y="71"/>
                        </a:lnTo>
                        <a:lnTo>
                          <a:pt x="67" y="71"/>
                        </a:lnTo>
                        <a:lnTo>
                          <a:pt x="67" y="71"/>
                        </a:lnTo>
                        <a:lnTo>
                          <a:pt x="65" y="71"/>
                        </a:lnTo>
                        <a:lnTo>
                          <a:pt x="65" y="71"/>
                        </a:lnTo>
                        <a:lnTo>
                          <a:pt x="64" y="71"/>
                        </a:lnTo>
                        <a:lnTo>
                          <a:pt x="64" y="71"/>
                        </a:lnTo>
                        <a:lnTo>
                          <a:pt x="64" y="71"/>
                        </a:lnTo>
                        <a:lnTo>
                          <a:pt x="64" y="71"/>
                        </a:lnTo>
                        <a:lnTo>
                          <a:pt x="64" y="73"/>
                        </a:lnTo>
                        <a:lnTo>
                          <a:pt x="62" y="73"/>
                        </a:lnTo>
                        <a:lnTo>
                          <a:pt x="62" y="73"/>
                        </a:lnTo>
                        <a:lnTo>
                          <a:pt x="62" y="73"/>
                        </a:lnTo>
                        <a:lnTo>
                          <a:pt x="62" y="73"/>
                        </a:lnTo>
                        <a:lnTo>
                          <a:pt x="60" y="73"/>
                        </a:lnTo>
                        <a:lnTo>
                          <a:pt x="60" y="75"/>
                        </a:lnTo>
                        <a:lnTo>
                          <a:pt x="60" y="75"/>
                        </a:lnTo>
                        <a:lnTo>
                          <a:pt x="60" y="75"/>
                        </a:lnTo>
                        <a:lnTo>
                          <a:pt x="62" y="75"/>
                        </a:lnTo>
                        <a:lnTo>
                          <a:pt x="62" y="77"/>
                        </a:lnTo>
                        <a:lnTo>
                          <a:pt x="62" y="77"/>
                        </a:lnTo>
                        <a:lnTo>
                          <a:pt x="62" y="77"/>
                        </a:lnTo>
                        <a:lnTo>
                          <a:pt x="62" y="79"/>
                        </a:lnTo>
                        <a:lnTo>
                          <a:pt x="62" y="79"/>
                        </a:lnTo>
                        <a:lnTo>
                          <a:pt x="62" y="79"/>
                        </a:lnTo>
                        <a:lnTo>
                          <a:pt x="62" y="80"/>
                        </a:lnTo>
                        <a:lnTo>
                          <a:pt x="62" y="80"/>
                        </a:lnTo>
                        <a:lnTo>
                          <a:pt x="60" y="80"/>
                        </a:lnTo>
                        <a:lnTo>
                          <a:pt x="60" y="82"/>
                        </a:lnTo>
                        <a:lnTo>
                          <a:pt x="60" y="82"/>
                        </a:lnTo>
                        <a:lnTo>
                          <a:pt x="60" y="82"/>
                        </a:lnTo>
                        <a:lnTo>
                          <a:pt x="60" y="82"/>
                        </a:lnTo>
                        <a:lnTo>
                          <a:pt x="60" y="84"/>
                        </a:lnTo>
                        <a:lnTo>
                          <a:pt x="58" y="84"/>
                        </a:lnTo>
                        <a:lnTo>
                          <a:pt x="58" y="84"/>
                        </a:lnTo>
                        <a:lnTo>
                          <a:pt x="58" y="86"/>
                        </a:lnTo>
                        <a:lnTo>
                          <a:pt x="58" y="86"/>
                        </a:lnTo>
                        <a:lnTo>
                          <a:pt x="58" y="86"/>
                        </a:lnTo>
                        <a:lnTo>
                          <a:pt x="58" y="88"/>
                        </a:lnTo>
                        <a:lnTo>
                          <a:pt x="58" y="88"/>
                        </a:lnTo>
                        <a:lnTo>
                          <a:pt x="58" y="88"/>
                        </a:lnTo>
                        <a:lnTo>
                          <a:pt x="58" y="90"/>
                        </a:lnTo>
                        <a:lnTo>
                          <a:pt x="58" y="90"/>
                        </a:lnTo>
                        <a:lnTo>
                          <a:pt x="58" y="90"/>
                        </a:lnTo>
                        <a:lnTo>
                          <a:pt x="58" y="90"/>
                        </a:lnTo>
                        <a:lnTo>
                          <a:pt x="58" y="92"/>
                        </a:lnTo>
                        <a:lnTo>
                          <a:pt x="58" y="92"/>
                        </a:lnTo>
                        <a:lnTo>
                          <a:pt x="58" y="92"/>
                        </a:lnTo>
                        <a:lnTo>
                          <a:pt x="58" y="94"/>
                        </a:lnTo>
                        <a:lnTo>
                          <a:pt x="60" y="94"/>
                        </a:lnTo>
                        <a:lnTo>
                          <a:pt x="60" y="92"/>
                        </a:lnTo>
                        <a:lnTo>
                          <a:pt x="60" y="92"/>
                        </a:lnTo>
                        <a:lnTo>
                          <a:pt x="60" y="94"/>
                        </a:lnTo>
                        <a:lnTo>
                          <a:pt x="60" y="94"/>
                        </a:lnTo>
                        <a:lnTo>
                          <a:pt x="62" y="94"/>
                        </a:lnTo>
                        <a:lnTo>
                          <a:pt x="62" y="96"/>
                        </a:lnTo>
                        <a:lnTo>
                          <a:pt x="62" y="96"/>
                        </a:lnTo>
                        <a:lnTo>
                          <a:pt x="62" y="96"/>
                        </a:lnTo>
                        <a:lnTo>
                          <a:pt x="62" y="98"/>
                        </a:lnTo>
                        <a:lnTo>
                          <a:pt x="62" y="98"/>
                        </a:lnTo>
                        <a:lnTo>
                          <a:pt x="62" y="98"/>
                        </a:lnTo>
                        <a:lnTo>
                          <a:pt x="62" y="100"/>
                        </a:lnTo>
                        <a:lnTo>
                          <a:pt x="64" y="100"/>
                        </a:lnTo>
                        <a:lnTo>
                          <a:pt x="64" y="100"/>
                        </a:lnTo>
                        <a:lnTo>
                          <a:pt x="64" y="100"/>
                        </a:lnTo>
                        <a:lnTo>
                          <a:pt x="64" y="100"/>
                        </a:lnTo>
                        <a:lnTo>
                          <a:pt x="64" y="100"/>
                        </a:lnTo>
                        <a:lnTo>
                          <a:pt x="64" y="102"/>
                        </a:lnTo>
                        <a:lnTo>
                          <a:pt x="64" y="102"/>
                        </a:lnTo>
                        <a:lnTo>
                          <a:pt x="64" y="102"/>
                        </a:lnTo>
                        <a:lnTo>
                          <a:pt x="64" y="103"/>
                        </a:lnTo>
                        <a:lnTo>
                          <a:pt x="64" y="103"/>
                        </a:lnTo>
                        <a:lnTo>
                          <a:pt x="64" y="103"/>
                        </a:lnTo>
                        <a:lnTo>
                          <a:pt x="65" y="103"/>
                        </a:lnTo>
                        <a:lnTo>
                          <a:pt x="65" y="103"/>
                        </a:lnTo>
                        <a:lnTo>
                          <a:pt x="67" y="103"/>
                        </a:lnTo>
                        <a:lnTo>
                          <a:pt x="67" y="103"/>
                        </a:lnTo>
                        <a:lnTo>
                          <a:pt x="67" y="105"/>
                        </a:lnTo>
                        <a:lnTo>
                          <a:pt x="67" y="105"/>
                        </a:lnTo>
                        <a:lnTo>
                          <a:pt x="69" y="105"/>
                        </a:lnTo>
                        <a:lnTo>
                          <a:pt x="69" y="103"/>
                        </a:lnTo>
                        <a:lnTo>
                          <a:pt x="69" y="103"/>
                        </a:lnTo>
                        <a:lnTo>
                          <a:pt x="69" y="103"/>
                        </a:lnTo>
                        <a:lnTo>
                          <a:pt x="71" y="103"/>
                        </a:lnTo>
                        <a:lnTo>
                          <a:pt x="71" y="105"/>
                        </a:lnTo>
                        <a:lnTo>
                          <a:pt x="71" y="105"/>
                        </a:lnTo>
                        <a:lnTo>
                          <a:pt x="71" y="107"/>
                        </a:lnTo>
                        <a:lnTo>
                          <a:pt x="71" y="107"/>
                        </a:lnTo>
                        <a:lnTo>
                          <a:pt x="71" y="107"/>
                        </a:lnTo>
                        <a:lnTo>
                          <a:pt x="71" y="109"/>
                        </a:lnTo>
                        <a:lnTo>
                          <a:pt x="71" y="109"/>
                        </a:lnTo>
                        <a:lnTo>
                          <a:pt x="71" y="109"/>
                        </a:lnTo>
                        <a:lnTo>
                          <a:pt x="73" y="109"/>
                        </a:lnTo>
                        <a:lnTo>
                          <a:pt x="73" y="111"/>
                        </a:lnTo>
                        <a:lnTo>
                          <a:pt x="73" y="111"/>
                        </a:lnTo>
                        <a:lnTo>
                          <a:pt x="73" y="113"/>
                        </a:lnTo>
                        <a:lnTo>
                          <a:pt x="73" y="113"/>
                        </a:lnTo>
                        <a:lnTo>
                          <a:pt x="73" y="115"/>
                        </a:lnTo>
                        <a:lnTo>
                          <a:pt x="73" y="115"/>
                        </a:lnTo>
                        <a:lnTo>
                          <a:pt x="73" y="115"/>
                        </a:lnTo>
                        <a:lnTo>
                          <a:pt x="73" y="115"/>
                        </a:lnTo>
                        <a:lnTo>
                          <a:pt x="73" y="115"/>
                        </a:lnTo>
                        <a:lnTo>
                          <a:pt x="73" y="117"/>
                        </a:lnTo>
                        <a:lnTo>
                          <a:pt x="75" y="117"/>
                        </a:lnTo>
                        <a:lnTo>
                          <a:pt x="75" y="117"/>
                        </a:lnTo>
                        <a:lnTo>
                          <a:pt x="75" y="119"/>
                        </a:lnTo>
                        <a:lnTo>
                          <a:pt x="75" y="119"/>
                        </a:lnTo>
                        <a:lnTo>
                          <a:pt x="75" y="119"/>
                        </a:lnTo>
                        <a:lnTo>
                          <a:pt x="75" y="121"/>
                        </a:lnTo>
                        <a:lnTo>
                          <a:pt x="75" y="121"/>
                        </a:lnTo>
                        <a:lnTo>
                          <a:pt x="75" y="121"/>
                        </a:lnTo>
                        <a:lnTo>
                          <a:pt x="75" y="123"/>
                        </a:lnTo>
                        <a:lnTo>
                          <a:pt x="77" y="123"/>
                        </a:lnTo>
                        <a:lnTo>
                          <a:pt x="77" y="123"/>
                        </a:lnTo>
                        <a:lnTo>
                          <a:pt x="77" y="123"/>
                        </a:lnTo>
                        <a:lnTo>
                          <a:pt x="77" y="123"/>
                        </a:lnTo>
                        <a:lnTo>
                          <a:pt x="77" y="125"/>
                        </a:lnTo>
                        <a:lnTo>
                          <a:pt x="79" y="125"/>
                        </a:lnTo>
                        <a:lnTo>
                          <a:pt x="79" y="125"/>
                        </a:lnTo>
                        <a:lnTo>
                          <a:pt x="79" y="126"/>
                        </a:lnTo>
                        <a:lnTo>
                          <a:pt x="79" y="126"/>
                        </a:lnTo>
                        <a:lnTo>
                          <a:pt x="79" y="126"/>
                        </a:lnTo>
                        <a:lnTo>
                          <a:pt x="79" y="128"/>
                        </a:lnTo>
                        <a:lnTo>
                          <a:pt x="79" y="128"/>
                        </a:lnTo>
                        <a:lnTo>
                          <a:pt x="79" y="128"/>
                        </a:lnTo>
                        <a:lnTo>
                          <a:pt x="79" y="130"/>
                        </a:lnTo>
                        <a:lnTo>
                          <a:pt x="81" y="130"/>
                        </a:lnTo>
                        <a:lnTo>
                          <a:pt x="81" y="130"/>
                        </a:lnTo>
                        <a:lnTo>
                          <a:pt x="81" y="130"/>
                        </a:lnTo>
                        <a:lnTo>
                          <a:pt x="81" y="130"/>
                        </a:lnTo>
                        <a:lnTo>
                          <a:pt x="83" y="130"/>
                        </a:lnTo>
                        <a:lnTo>
                          <a:pt x="83" y="132"/>
                        </a:lnTo>
                        <a:lnTo>
                          <a:pt x="83" y="132"/>
                        </a:lnTo>
                        <a:lnTo>
                          <a:pt x="83" y="132"/>
                        </a:lnTo>
                        <a:lnTo>
                          <a:pt x="85" y="132"/>
                        </a:lnTo>
                        <a:lnTo>
                          <a:pt x="85" y="132"/>
                        </a:lnTo>
                        <a:lnTo>
                          <a:pt x="85" y="132"/>
                        </a:lnTo>
                        <a:lnTo>
                          <a:pt x="85" y="134"/>
                        </a:lnTo>
                        <a:lnTo>
                          <a:pt x="85" y="134"/>
                        </a:lnTo>
                        <a:lnTo>
                          <a:pt x="83" y="134"/>
                        </a:lnTo>
                        <a:lnTo>
                          <a:pt x="83" y="134"/>
                        </a:lnTo>
                        <a:lnTo>
                          <a:pt x="83" y="134"/>
                        </a:lnTo>
                        <a:lnTo>
                          <a:pt x="81" y="134"/>
                        </a:lnTo>
                        <a:lnTo>
                          <a:pt x="81" y="134"/>
                        </a:lnTo>
                        <a:lnTo>
                          <a:pt x="81" y="134"/>
                        </a:lnTo>
                        <a:lnTo>
                          <a:pt x="79" y="134"/>
                        </a:lnTo>
                        <a:lnTo>
                          <a:pt x="79" y="134"/>
                        </a:lnTo>
                        <a:lnTo>
                          <a:pt x="79" y="134"/>
                        </a:lnTo>
                        <a:lnTo>
                          <a:pt x="79" y="134"/>
                        </a:lnTo>
                        <a:lnTo>
                          <a:pt x="77" y="134"/>
                        </a:lnTo>
                        <a:lnTo>
                          <a:pt x="77" y="134"/>
                        </a:lnTo>
                        <a:lnTo>
                          <a:pt x="75" y="134"/>
                        </a:lnTo>
                        <a:lnTo>
                          <a:pt x="75" y="134"/>
                        </a:lnTo>
                        <a:lnTo>
                          <a:pt x="75" y="132"/>
                        </a:lnTo>
                        <a:lnTo>
                          <a:pt x="75" y="132"/>
                        </a:lnTo>
                        <a:lnTo>
                          <a:pt x="75" y="132"/>
                        </a:lnTo>
                        <a:lnTo>
                          <a:pt x="73" y="132"/>
                        </a:lnTo>
                        <a:lnTo>
                          <a:pt x="73" y="132"/>
                        </a:lnTo>
                        <a:lnTo>
                          <a:pt x="73" y="132"/>
                        </a:lnTo>
                        <a:lnTo>
                          <a:pt x="73" y="132"/>
                        </a:lnTo>
                        <a:lnTo>
                          <a:pt x="71" y="132"/>
                        </a:lnTo>
                        <a:lnTo>
                          <a:pt x="71" y="132"/>
                        </a:lnTo>
                        <a:lnTo>
                          <a:pt x="71" y="132"/>
                        </a:lnTo>
                        <a:lnTo>
                          <a:pt x="69" y="132"/>
                        </a:lnTo>
                        <a:lnTo>
                          <a:pt x="69" y="132"/>
                        </a:lnTo>
                        <a:lnTo>
                          <a:pt x="69" y="132"/>
                        </a:lnTo>
                        <a:lnTo>
                          <a:pt x="69" y="134"/>
                        </a:lnTo>
                        <a:lnTo>
                          <a:pt x="69" y="134"/>
                        </a:lnTo>
                        <a:lnTo>
                          <a:pt x="69" y="134"/>
                        </a:lnTo>
                        <a:lnTo>
                          <a:pt x="67" y="134"/>
                        </a:lnTo>
                        <a:lnTo>
                          <a:pt x="67" y="136"/>
                        </a:lnTo>
                        <a:lnTo>
                          <a:pt x="67" y="136"/>
                        </a:lnTo>
                        <a:lnTo>
                          <a:pt x="67" y="136"/>
                        </a:lnTo>
                        <a:lnTo>
                          <a:pt x="67" y="138"/>
                        </a:lnTo>
                        <a:lnTo>
                          <a:pt x="67" y="138"/>
                        </a:lnTo>
                        <a:lnTo>
                          <a:pt x="67" y="138"/>
                        </a:lnTo>
                        <a:lnTo>
                          <a:pt x="65" y="138"/>
                        </a:lnTo>
                        <a:lnTo>
                          <a:pt x="65" y="138"/>
                        </a:lnTo>
                        <a:lnTo>
                          <a:pt x="64" y="138"/>
                        </a:lnTo>
                        <a:lnTo>
                          <a:pt x="64" y="138"/>
                        </a:lnTo>
                        <a:lnTo>
                          <a:pt x="64" y="138"/>
                        </a:lnTo>
                        <a:lnTo>
                          <a:pt x="62" y="138"/>
                        </a:lnTo>
                        <a:lnTo>
                          <a:pt x="62" y="138"/>
                        </a:lnTo>
                        <a:lnTo>
                          <a:pt x="62" y="138"/>
                        </a:lnTo>
                        <a:lnTo>
                          <a:pt x="62" y="138"/>
                        </a:lnTo>
                        <a:lnTo>
                          <a:pt x="60" y="138"/>
                        </a:lnTo>
                        <a:lnTo>
                          <a:pt x="60" y="138"/>
                        </a:lnTo>
                        <a:lnTo>
                          <a:pt x="58" y="138"/>
                        </a:lnTo>
                        <a:lnTo>
                          <a:pt x="58" y="140"/>
                        </a:lnTo>
                        <a:lnTo>
                          <a:pt x="58" y="140"/>
                        </a:lnTo>
                        <a:lnTo>
                          <a:pt x="58" y="142"/>
                        </a:lnTo>
                        <a:lnTo>
                          <a:pt x="58" y="142"/>
                        </a:lnTo>
                        <a:lnTo>
                          <a:pt x="58" y="142"/>
                        </a:lnTo>
                        <a:lnTo>
                          <a:pt x="58" y="142"/>
                        </a:lnTo>
                        <a:lnTo>
                          <a:pt x="56" y="142"/>
                        </a:lnTo>
                        <a:lnTo>
                          <a:pt x="56" y="142"/>
                        </a:lnTo>
                        <a:lnTo>
                          <a:pt x="56" y="142"/>
                        </a:lnTo>
                        <a:lnTo>
                          <a:pt x="56" y="142"/>
                        </a:lnTo>
                        <a:lnTo>
                          <a:pt x="54" y="142"/>
                        </a:lnTo>
                        <a:lnTo>
                          <a:pt x="54" y="142"/>
                        </a:lnTo>
                        <a:lnTo>
                          <a:pt x="54" y="140"/>
                        </a:lnTo>
                        <a:lnTo>
                          <a:pt x="52" y="140"/>
                        </a:lnTo>
                        <a:lnTo>
                          <a:pt x="52" y="142"/>
                        </a:lnTo>
                        <a:lnTo>
                          <a:pt x="52" y="142"/>
                        </a:lnTo>
                        <a:lnTo>
                          <a:pt x="52" y="142"/>
                        </a:lnTo>
                        <a:lnTo>
                          <a:pt x="52" y="144"/>
                        </a:lnTo>
                        <a:lnTo>
                          <a:pt x="52" y="144"/>
                        </a:lnTo>
                        <a:lnTo>
                          <a:pt x="50" y="144"/>
                        </a:lnTo>
                        <a:lnTo>
                          <a:pt x="50" y="144"/>
                        </a:lnTo>
                        <a:lnTo>
                          <a:pt x="50" y="144"/>
                        </a:lnTo>
                        <a:lnTo>
                          <a:pt x="50" y="146"/>
                        </a:lnTo>
                        <a:lnTo>
                          <a:pt x="50" y="146"/>
                        </a:lnTo>
                        <a:lnTo>
                          <a:pt x="50" y="146"/>
                        </a:lnTo>
                        <a:lnTo>
                          <a:pt x="50" y="148"/>
                        </a:lnTo>
                        <a:lnTo>
                          <a:pt x="50" y="148"/>
                        </a:lnTo>
                        <a:lnTo>
                          <a:pt x="50" y="148"/>
                        </a:lnTo>
                        <a:lnTo>
                          <a:pt x="48" y="148"/>
                        </a:lnTo>
                        <a:lnTo>
                          <a:pt x="48" y="148"/>
                        </a:lnTo>
                        <a:lnTo>
                          <a:pt x="48" y="148"/>
                        </a:lnTo>
                        <a:lnTo>
                          <a:pt x="48" y="148"/>
                        </a:lnTo>
                        <a:lnTo>
                          <a:pt x="46" y="148"/>
                        </a:lnTo>
                        <a:lnTo>
                          <a:pt x="46" y="148"/>
                        </a:lnTo>
                        <a:lnTo>
                          <a:pt x="46" y="148"/>
                        </a:lnTo>
                        <a:lnTo>
                          <a:pt x="46" y="148"/>
                        </a:lnTo>
                        <a:lnTo>
                          <a:pt x="46" y="148"/>
                        </a:lnTo>
                        <a:lnTo>
                          <a:pt x="46" y="149"/>
                        </a:lnTo>
                        <a:lnTo>
                          <a:pt x="44" y="149"/>
                        </a:lnTo>
                        <a:lnTo>
                          <a:pt x="44" y="149"/>
                        </a:lnTo>
                        <a:lnTo>
                          <a:pt x="44" y="148"/>
                        </a:lnTo>
                        <a:lnTo>
                          <a:pt x="42" y="148"/>
                        </a:lnTo>
                        <a:lnTo>
                          <a:pt x="42" y="148"/>
                        </a:lnTo>
                        <a:lnTo>
                          <a:pt x="42" y="148"/>
                        </a:lnTo>
                        <a:lnTo>
                          <a:pt x="42" y="148"/>
                        </a:lnTo>
                        <a:lnTo>
                          <a:pt x="42" y="148"/>
                        </a:lnTo>
                        <a:lnTo>
                          <a:pt x="42" y="146"/>
                        </a:lnTo>
                        <a:lnTo>
                          <a:pt x="41" y="146"/>
                        </a:lnTo>
                        <a:lnTo>
                          <a:pt x="41" y="146"/>
                        </a:lnTo>
                        <a:lnTo>
                          <a:pt x="41" y="146"/>
                        </a:lnTo>
                        <a:lnTo>
                          <a:pt x="39" y="146"/>
                        </a:lnTo>
                        <a:lnTo>
                          <a:pt x="39" y="146"/>
                        </a:lnTo>
                        <a:lnTo>
                          <a:pt x="39" y="146"/>
                        </a:lnTo>
                        <a:lnTo>
                          <a:pt x="37" y="146"/>
                        </a:lnTo>
                        <a:lnTo>
                          <a:pt x="37" y="146"/>
                        </a:lnTo>
                        <a:lnTo>
                          <a:pt x="37" y="144"/>
                        </a:lnTo>
                        <a:lnTo>
                          <a:pt x="37" y="144"/>
                        </a:lnTo>
                        <a:lnTo>
                          <a:pt x="37" y="144"/>
                        </a:lnTo>
                        <a:lnTo>
                          <a:pt x="37" y="142"/>
                        </a:lnTo>
                        <a:lnTo>
                          <a:pt x="35" y="142"/>
                        </a:lnTo>
                        <a:lnTo>
                          <a:pt x="35" y="142"/>
                        </a:lnTo>
                        <a:lnTo>
                          <a:pt x="35" y="142"/>
                        </a:lnTo>
                        <a:lnTo>
                          <a:pt x="35" y="142"/>
                        </a:lnTo>
                        <a:lnTo>
                          <a:pt x="35" y="140"/>
                        </a:lnTo>
                        <a:lnTo>
                          <a:pt x="33" y="140"/>
                        </a:lnTo>
                        <a:lnTo>
                          <a:pt x="33" y="140"/>
                        </a:lnTo>
                        <a:lnTo>
                          <a:pt x="33" y="140"/>
                        </a:lnTo>
                        <a:lnTo>
                          <a:pt x="33" y="138"/>
                        </a:lnTo>
                        <a:lnTo>
                          <a:pt x="33" y="138"/>
                        </a:lnTo>
                        <a:lnTo>
                          <a:pt x="31" y="138"/>
                        </a:lnTo>
                        <a:lnTo>
                          <a:pt x="31" y="138"/>
                        </a:lnTo>
                        <a:lnTo>
                          <a:pt x="31" y="138"/>
                        </a:lnTo>
                        <a:lnTo>
                          <a:pt x="31" y="138"/>
                        </a:lnTo>
                        <a:lnTo>
                          <a:pt x="29" y="138"/>
                        </a:lnTo>
                        <a:lnTo>
                          <a:pt x="29" y="136"/>
                        </a:lnTo>
                        <a:lnTo>
                          <a:pt x="29" y="136"/>
                        </a:lnTo>
                        <a:lnTo>
                          <a:pt x="29" y="136"/>
                        </a:lnTo>
                        <a:lnTo>
                          <a:pt x="29" y="136"/>
                        </a:lnTo>
                        <a:lnTo>
                          <a:pt x="29" y="134"/>
                        </a:lnTo>
                        <a:lnTo>
                          <a:pt x="29" y="134"/>
                        </a:lnTo>
                        <a:lnTo>
                          <a:pt x="29" y="132"/>
                        </a:lnTo>
                        <a:lnTo>
                          <a:pt x="29" y="132"/>
                        </a:lnTo>
                        <a:lnTo>
                          <a:pt x="29" y="132"/>
                        </a:lnTo>
                        <a:lnTo>
                          <a:pt x="29" y="130"/>
                        </a:lnTo>
                        <a:lnTo>
                          <a:pt x="29" y="130"/>
                        </a:lnTo>
                        <a:lnTo>
                          <a:pt x="29" y="130"/>
                        </a:lnTo>
                        <a:lnTo>
                          <a:pt x="29" y="130"/>
                        </a:lnTo>
                        <a:lnTo>
                          <a:pt x="29" y="130"/>
                        </a:lnTo>
                        <a:lnTo>
                          <a:pt x="29" y="130"/>
                        </a:lnTo>
                        <a:lnTo>
                          <a:pt x="29" y="128"/>
                        </a:lnTo>
                        <a:lnTo>
                          <a:pt x="29" y="128"/>
                        </a:lnTo>
                        <a:lnTo>
                          <a:pt x="29" y="128"/>
                        </a:lnTo>
                        <a:lnTo>
                          <a:pt x="29" y="126"/>
                        </a:lnTo>
                        <a:lnTo>
                          <a:pt x="29" y="126"/>
                        </a:lnTo>
                        <a:lnTo>
                          <a:pt x="29" y="126"/>
                        </a:lnTo>
                        <a:lnTo>
                          <a:pt x="27" y="126"/>
                        </a:lnTo>
                        <a:lnTo>
                          <a:pt x="27" y="126"/>
                        </a:lnTo>
                        <a:lnTo>
                          <a:pt x="27" y="125"/>
                        </a:lnTo>
                        <a:lnTo>
                          <a:pt x="25" y="125"/>
                        </a:lnTo>
                        <a:lnTo>
                          <a:pt x="25" y="125"/>
                        </a:lnTo>
                        <a:lnTo>
                          <a:pt x="25" y="125"/>
                        </a:lnTo>
                        <a:lnTo>
                          <a:pt x="25" y="123"/>
                        </a:lnTo>
                        <a:lnTo>
                          <a:pt x="25" y="123"/>
                        </a:lnTo>
                        <a:lnTo>
                          <a:pt x="25" y="123"/>
                        </a:lnTo>
                        <a:lnTo>
                          <a:pt x="25" y="123"/>
                        </a:lnTo>
                        <a:lnTo>
                          <a:pt x="25" y="123"/>
                        </a:lnTo>
                        <a:lnTo>
                          <a:pt x="25" y="121"/>
                        </a:lnTo>
                        <a:lnTo>
                          <a:pt x="25" y="121"/>
                        </a:lnTo>
                        <a:lnTo>
                          <a:pt x="25" y="121"/>
                        </a:lnTo>
                        <a:lnTo>
                          <a:pt x="25" y="119"/>
                        </a:lnTo>
                        <a:lnTo>
                          <a:pt x="25" y="119"/>
                        </a:lnTo>
                        <a:lnTo>
                          <a:pt x="23" y="119"/>
                        </a:lnTo>
                        <a:lnTo>
                          <a:pt x="23" y="117"/>
                        </a:lnTo>
                        <a:lnTo>
                          <a:pt x="23" y="117"/>
                        </a:lnTo>
                        <a:lnTo>
                          <a:pt x="23" y="115"/>
                        </a:lnTo>
                        <a:lnTo>
                          <a:pt x="23" y="115"/>
                        </a:lnTo>
                        <a:lnTo>
                          <a:pt x="23" y="115"/>
                        </a:lnTo>
                        <a:lnTo>
                          <a:pt x="23" y="113"/>
                        </a:lnTo>
                        <a:lnTo>
                          <a:pt x="25" y="113"/>
                        </a:lnTo>
                        <a:lnTo>
                          <a:pt x="25" y="113"/>
                        </a:lnTo>
                        <a:lnTo>
                          <a:pt x="25" y="111"/>
                        </a:lnTo>
                        <a:lnTo>
                          <a:pt x="25" y="111"/>
                        </a:lnTo>
                        <a:lnTo>
                          <a:pt x="25" y="109"/>
                        </a:lnTo>
                        <a:lnTo>
                          <a:pt x="25" y="109"/>
                        </a:lnTo>
                        <a:lnTo>
                          <a:pt x="25" y="109"/>
                        </a:lnTo>
                        <a:lnTo>
                          <a:pt x="25" y="107"/>
                        </a:lnTo>
                        <a:lnTo>
                          <a:pt x="25" y="107"/>
                        </a:lnTo>
                        <a:lnTo>
                          <a:pt x="25" y="107"/>
                        </a:lnTo>
                        <a:lnTo>
                          <a:pt x="25" y="107"/>
                        </a:lnTo>
                        <a:lnTo>
                          <a:pt x="25" y="105"/>
                        </a:lnTo>
                        <a:lnTo>
                          <a:pt x="27" y="105"/>
                        </a:lnTo>
                        <a:lnTo>
                          <a:pt x="27" y="105"/>
                        </a:lnTo>
                        <a:lnTo>
                          <a:pt x="27" y="103"/>
                        </a:lnTo>
                        <a:lnTo>
                          <a:pt x="27" y="103"/>
                        </a:lnTo>
                        <a:lnTo>
                          <a:pt x="27" y="102"/>
                        </a:lnTo>
                        <a:lnTo>
                          <a:pt x="27" y="102"/>
                        </a:lnTo>
                        <a:lnTo>
                          <a:pt x="27" y="102"/>
                        </a:lnTo>
                        <a:lnTo>
                          <a:pt x="27" y="102"/>
                        </a:lnTo>
                        <a:lnTo>
                          <a:pt x="27" y="100"/>
                        </a:lnTo>
                        <a:lnTo>
                          <a:pt x="25" y="100"/>
                        </a:lnTo>
                        <a:lnTo>
                          <a:pt x="25" y="100"/>
                        </a:lnTo>
                        <a:lnTo>
                          <a:pt x="27" y="100"/>
                        </a:lnTo>
                        <a:lnTo>
                          <a:pt x="27" y="100"/>
                        </a:lnTo>
                        <a:lnTo>
                          <a:pt x="27" y="100"/>
                        </a:lnTo>
                        <a:lnTo>
                          <a:pt x="29" y="100"/>
                        </a:lnTo>
                        <a:lnTo>
                          <a:pt x="29" y="98"/>
                        </a:lnTo>
                        <a:lnTo>
                          <a:pt x="29" y="98"/>
                        </a:lnTo>
                        <a:lnTo>
                          <a:pt x="29" y="98"/>
                        </a:lnTo>
                        <a:lnTo>
                          <a:pt x="29" y="98"/>
                        </a:lnTo>
                        <a:lnTo>
                          <a:pt x="29" y="96"/>
                        </a:lnTo>
                        <a:lnTo>
                          <a:pt x="29" y="96"/>
                        </a:lnTo>
                        <a:lnTo>
                          <a:pt x="31" y="96"/>
                        </a:lnTo>
                        <a:lnTo>
                          <a:pt x="31" y="96"/>
                        </a:lnTo>
                        <a:lnTo>
                          <a:pt x="31" y="94"/>
                        </a:lnTo>
                        <a:lnTo>
                          <a:pt x="31" y="94"/>
                        </a:lnTo>
                        <a:lnTo>
                          <a:pt x="31" y="92"/>
                        </a:lnTo>
                        <a:lnTo>
                          <a:pt x="31" y="92"/>
                        </a:lnTo>
                        <a:lnTo>
                          <a:pt x="31" y="92"/>
                        </a:lnTo>
                        <a:lnTo>
                          <a:pt x="31" y="92"/>
                        </a:lnTo>
                        <a:lnTo>
                          <a:pt x="31" y="90"/>
                        </a:lnTo>
                        <a:lnTo>
                          <a:pt x="31" y="90"/>
                        </a:lnTo>
                        <a:lnTo>
                          <a:pt x="31" y="90"/>
                        </a:lnTo>
                        <a:lnTo>
                          <a:pt x="31" y="90"/>
                        </a:lnTo>
                        <a:lnTo>
                          <a:pt x="31" y="88"/>
                        </a:lnTo>
                        <a:lnTo>
                          <a:pt x="29" y="88"/>
                        </a:lnTo>
                        <a:lnTo>
                          <a:pt x="29" y="88"/>
                        </a:lnTo>
                        <a:lnTo>
                          <a:pt x="29" y="88"/>
                        </a:lnTo>
                        <a:lnTo>
                          <a:pt x="29" y="86"/>
                        </a:lnTo>
                        <a:lnTo>
                          <a:pt x="29" y="86"/>
                        </a:lnTo>
                        <a:lnTo>
                          <a:pt x="29" y="84"/>
                        </a:lnTo>
                        <a:lnTo>
                          <a:pt x="29" y="84"/>
                        </a:lnTo>
                        <a:lnTo>
                          <a:pt x="31" y="84"/>
                        </a:lnTo>
                        <a:lnTo>
                          <a:pt x="31" y="84"/>
                        </a:lnTo>
                        <a:lnTo>
                          <a:pt x="31" y="84"/>
                        </a:lnTo>
                        <a:lnTo>
                          <a:pt x="33" y="84"/>
                        </a:lnTo>
                        <a:lnTo>
                          <a:pt x="33" y="84"/>
                        </a:lnTo>
                        <a:lnTo>
                          <a:pt x="33" y="84"/>
                        </a:lnTo>
                        <a:lnTo>
                          <a:pt x="33" y="82"/>
                        </a:lnTo>
                        <a:lnTo>
                          <a:pt x="33" y="82"/>
                        </a:lnTo>
                        <a:lnTo>
                          <a:pt x="33" y="82"/>
                        </a:lnTo>
                        <a:lnTo>
                          <a:pt x="33" y="80"/>
                        </a:lnTo>
                        <a:lnTo>
                          <a:pt x="33" y="80"/>
                        </a:lnTo>
                        <a:lnTo>
                          <a:pt x="31" y="80"/>
                        </a:lnTo>
                        <a:lnTo>
                          <a:pt x="31" y="82"/>
                        </a:lnTo>
                        <a:lnTo>
                          <a:pt x="31" y="82"/>
                        </a:lnTo>
                        <a:lnTo>
                          <a:pt x="31" y="82"/>
                        </a:lnTo>
                        <a:lnTo>
                          <a:pt x="31" y="82"/>
                        </a:lnTo>
                        <a:lnTo>
                          <a:pt x="31" y="82"/>
                        </a:lnTo>
                        <a:lnTo>
                          <a:pt x="29" y="82"/>
                        </a:lnTo>
                        <a:lnTo>
                          <a:pt x="29" y="82"/>
                        </a:lnTo>
                        <a:lnTo>
                          <a:pt x="29" y="82"/>
                        </a:lnTo>
                        <a:lnTo>
                          <a:pt x="29" y="82"/>
                        </a:lnTo>
                        <a:lnTo>
                          <a:pt x="27" y="82"/>
                        </a:lnTo>
                        <a:lnTo>
                          <a:pt x="27" y="82"/>
                        </a:lnTo>
                        <a:lnTo>
                          <a:pt x="27" y="82"/>
                        </a:lnTo>
                        <a:lnTo>
                          <a:pt x="25" y="82"/>
                        </a:lnTo>
                        <a:lnTo>
                          <a:pt x="25" y="82"/>
                        </a:lnTo>
                        <a:lnTo>
                          <a:pt x="25" y="80"/>
                        </a:lnTo>
                        <a:lnTo>
                          <a:pt x="25" y="80"/>
                        </a:lnTo>
                        <a:lnTo>
                          <a:pt x="23" y="80"/>
                        </a:lnTo>
                        <a:lnTo>
                          <a:pt x="23" y="80"/>
                        </a:lnTo>
                        <a:lnTo>
                          <a:pt x="21" y="80"/>
                        </a:lnTo>
                        <a:lnTo>
                          <a:pt x="21" y="80"/>
                        </a:lnTo>
                        <a:lnTo>
                          <a:pt x="21" y="80"/>
                        </a:lnTo>
                        <a:lnTo>
                          <a:pt x="21" y="80"/>
                        </a:lnTo>
                        <a:lnTo>
                          <a:pt x="21" y="79"/>
                        </a:lnTo>
                        <a:lnTo>
                          <a:pt x="21" y="79"/>
                        </a:lnTo>
                        <a:lnTo>
                          <a:pt x="21" y="79"/>
                        </a:lnTo>
                        <a:lnTo>
                          <a:pt x="21" y="79"/>
                        </a:lnTo>
                        <a:lnTo>
                          <a:pt x="21" y="77"/>
                        </a:lnTo>
                        <a:lnTo>
                          <a:pt x="23" y="77"/>
                        </a:lnTo>
                        <a:lnTo>
                          <a:pt x="23" y="77"/>
                        </a:lnTo>
                        <a:lnTo>
                          <a:pt x="23" y="75"/>
                        </a:lnTo>
                        <a:lnTo>
                          <a:pt x="23" y="75"/>
                        </a:lnTo>
                        <a:lnTo>
                          <a:pt x="23" y="75"/>
                        </a:lnTo>
                        <a:lnTo>
                          <a:pt x="23" y="75"/>
                        </a:lnTo>
                        <a:lnTo>
                          <a:pt x="23" y="73"/>
                        </a:lnTo>
                        <a:lnTo>
                          <a:pt x="23" y="73"/>
                        </a:lnTo>
                        <a:lnTo>
                          <a:pt x="23" y="71"/>
                        </a:lnTo>
                        <a:lnTo>
                          <a:pt x="23" y="71"/>
                        </a:lnTo>
                        <a:lnTo>
                          <a:pt x="23" y="69"/>
                        </a:lnTo>
                        <a:lnTo>
                          <a:pt x="25" y="69"/>
                        </a:lnTo>
                        <a:lnTo>
                          <a:pt x="25" y="69"/>
                        </a:lnTo>
                        <a:lnTo>
                          <a:pt x="23" y="69"/>
                        </a:lnTo>
                        <a:lnTo>
                          <a:pt x="23" y="69"/>
                        </a:lnTo>
                        <a:lnTo>
                          <a:pt x="23" y="67"/>
                        </a:lnTo>
                        <a:lnTo>
                          <a:pt x="21" y="67"/>
                        </a:lnTo>
                        <a:lnTo>
                          <a:pt x="21" y="67"/>
                        </a:lnTo>
                        <a:lnTo>
                          <a:pt x="21" y="67"/>
                        </a:lnTo>
                        <a:lnTo>
                          <a:pt x="21" y="67"/>
                        </a:lnTo>
                        <a:lnTo>
                          <a:pt x="21" y="65"/>
                        </a:lnTo>
                        <a:lnTo>
                          <a:pt x="21" y="65"/>
                        </a:lnTo>
                        <a:lnTo>
                          <a:pt x="19" y="65"/>
                        </a:lnTo>
                        <a:lnTo>
                          <a:pt x="19" y="65"/>
                        </a:lnTo>
                        <a:lnTo>
                          <a:pt x="19" y="65"/>
                        </a:lnTo>
                        <a:lnTo>
                          <a:pt x="19" y="67"/>
                        </a:lnTo>
                        <a:lnTo>
                          <a:pt x="18" y="67"/>
                        </a:lnTo>
                        <a:lnTo>
                          <a:pt x="18" y="67"/>
                        </a:lnTo>
                        <a:lnTo>
                          <a:pt x="16" y="67"/>
                        </a:lnTo>
                        <a:lnTo>
                          <a:pt x="16" y="67"/>
                        </a:lnTo>
                        <a:lnTo>
                          <a:pt x="16" y="67"/>
                        </a:lnTo>
                        <a:lnTo>
                          <a:pt x="14" y="67"/>
                        </a:lnTo>
                        <a:lnTo>
                          <a:pt x="14" y="67"/>
                        </a:lnTo>
                        <a:lnTo>
                          <a:pt x="14" y="67"/>
                        </a:lnTo>
                        <a:lnTo>
                          <a:pt x="12" y="67"/>
                        </a:lnTo>
                        <a:lnTo>
                          <a:pt x="12" y="67"/>
                        </a:lnTo>
                        <a:lnTo>
                          <a:pt x="10" y="67"/>
                        </a:lnTo>
                        <a:lnTo>
                          <a:pt x="10" y="65"/>
                        </a:lnTo>
                        <a:lnTo>
                          <a:pt x="10" y="65"/>
                        </a:lnTo>
                        <a:lnTo>
                          <a:pt x="10" y="65"/>
                        </a:lnTo>
                        <a:lnTo>
                          <a:pt x="10" y="65"/>
                        </a:lnTo>
                        <a:lnTo>
                          <a:pt x="10" y="63"/>
                        </a:lnTo>
                        <a:lnTo>
                          <a:pt x="8" y="63"/>
                        </a:lnTo>
                        <a:lnTo>
                          <a:pt x="8" y="63"/>
                        </a:lnTo>
                        <a:lnTo>
                          <a:pt x="8" y="63"/>
                        </a:lnTo>
                        <a:lnTo>
                          <a:pt x="8" y="61"/>
                        </a:lnTo>
                        <a:lnTo>
                          <a:pt x="8" y="61"/>
                        </a:lnTo>
                        <a:lnTo>
                          <a:pt x="8" y="61"/>
                        </a:lnTo>
                        <a:lnTo>
                          <a:pt x="6" y="61"/>
                        </a:lnTo>
                        <a:lnTo>
                          <a:pt x="6" y="59"/>
                        </a:lnTo>
                        <a:lnTo>
                          <a:pt x="6" y="59"/>
                        </a:lnTo>
                        <a:lnTo>
                          <a:pt x="6" y="59"/>
                        </a:lnTo>
                        <a:lnTo>
                          <a:pt x="6" y="59"/>
                        </a:lnTo>
                        <a:lnTo>
                          <a:pt x="4" y="59"/>
                        </a:lnTo>
                        <a:lnTo>
                          <a:pt x="4" y="57"/>
                        </a:lnTo>
                        <a:lnTo>
                          <a:pt x="4" y="57"/>
                        </a:lnTo>
                        <a:lnTo>
                          <a:pt x="4" y="57"/>
                        </a:lnTo>
                        <a:lnTo>
                          <a:pt x="4" y="57"/>
                        </a:lnTo>
                        <a:lnTo>
                          <a:pt x="4" y="56"/>
                        </a:lnTo>
                        <a:lnTo>
                          <a:pt x="2" y="56"/>
                        </a:lnTo>
                        <a:lnTo>
                          <a:pt x="2" y="56"/>
                        </a:lnTo>
                        <a:lnTo>
                          <a:pt x="2" y="56"/>
                        </a:lnTo>
                        <a:lnTo>
                          <a:pt x="2" y="54"/>
                        </a:lnTo>
                        <a:lnTo>
                          <a:pt x="2" y="54"/>
                        </a:lnTo>
                        <a:lnTo>
                          <a:pt x="2" y="54"/>
                        </a:lnTo>
                        <a:lnTo>
                          <a:pt x="0" y="54"/>
                        </a:lnTo>
                        <a:lnTo>
                          <a:pt x="0" y="52"/>
                        </a:lnTo>
                        <a:lnTo>
                          <a:pt x="0" y="52"/>
                        </a:lnTo>
                        <a:lnTo>
                          <a:pt x="0" y="52"/>
                        </a:lnTo>
                        <a:lnTo>
                          <a:pt x="0" y="50"/>
                        </a:lnTo>
                        <a:lnTo>
                          <a:pt x="0" y="50"/>
                        </a:lnTo>
                        <a:lnTo>
                          <a:pt x="0" y="50"/>
                        </a:lnTo>
                        <a:lnTo>
                          <a:pt x="0" y="50"/>
                        </a:lnTo>
                        <a:lnTo>
                          <a:pt x="2" y="50"/>
                        </a:lnTo>
                        <a:lnTo>
                          <a:pt x="2" y="48"/>
                        </a:lnTo>
                        <a:lnTo>
                          <a:pt x="2" y="48"/>
                        </a:lnTo>
                        <a:lnTo>
                          <a:pt x="2" y="48"/>
                        </a:lnTo>
                        <a:lnTo>
                          <a:pt x="2" y="48"/>
                        </a:lnTo>
                        <a:lnTo>
                          <a:pt x="2" y="46"/>
                        </a:lnTo>
                        <a:lnTo>
                          <a:pt x="4" y="46"/>
                        </a:lnTo>
                        <a:lnTo>
                          <a:pt x="4" y="46"/>
                        </a:lnTo>
                        <a:lnTo>
                          <a:pt x="4" y="46"/>
                        </a:lnTo>
                        <a:lnTo>
                          <a:pt x="4" y="44"/>
                        </a:lnTo>
                        <a:lnTo>
                          <a:pt x="4" y="44"/>
                        </a:lnTo>
                        <a:lnTo>
                          <a:pt x="4" y="44"/>
                        </a:lnTo>
                        <a:lnTo>
                          <a:pt x="4" y="42"/>
                        </a:lnTo>
                        <a:lnTo>
                          <a:pt x="4" y="42"/>
                        </a:lnTo>
                        <a:lnTo>
                          <a:pt x="4" y="42"/>
                        </a:lnTo>
                        <a:lnTo>
                          <a:pt x="4" y="40"/>
                        </a:lnTo>
                        <a:lnTo>
                          <a:pt x="4" y="40"/>
                        </a:lnTo>
                        <a:lnTo>
                          <a:pt x="2" y="40"/>
                        </a:lnTo>
                        <a:lnTo>
                          <a:pt x="2" y="38"/>
                        </a:lnTo>
                        <a:lnTo>
                          <a:pt x="2" y="38"/>
                        </a:lnTo>
                        <a:lnTo>
                          <a:pt x="2" y="36"/>
                        </a:lnTo>
                        <a:lnTo>
                          <a:pt x="4" y="36"/>
                        </a:lnTo>
                        <a:lnTo>
                          <a:pt x="4" y="36"/>
                        </a:lnTo>
                        <a:lnTo>
                          <a:pt x="4" y="34"/>
                        </a:lnTo>
                        <a:lnTo>
                          <a:pt x="4" y="34"/>
                        </a:lnTo>
                        <a:lnTo>
                          <a:pt x="4" y="34"/>
                        </a:lnTo>
                        <a:lnTo>
                          <a:pt x="4" y="34"/>
                        </a:lnTo>
                        <a:lnTo>
                          <a:pt x="6" y="34"/>
                        </a:lnTo>
                        <a:lnTo>
                          <a:pt x="6" y="34"/>
                        </a:lnTo>
                        <a:lnTo>
                          <a:pt x="8" y="34"/>
                        </a:lnTo>
                        <a:lnTo>
                          <a:pt x="8" y="34"/>
                        </a:lnTo>
                        <a:lnTo>
                          <a:pt x="8" y="34"/>
                        </a:lnTo>
                        <a:lnTo>
                          <a:pt x="8" y="33"/>
                        </a:lnTo>
                        <a:lnTo>
                          <a:pt x="8" y="33"/>
                        </a:lnTo>
                        <a:lnTo>
                          <a:pt x="8" y="34"/>
                        </a:lnTo>
                        <a:lnTo>
                          <a:pt x="10" y="34"/>
                        </a:lnTo>
                        <a:lnTo>
                          <a:pt x="10" y="34"/>
                        </a:lnTo>
                        <a:lnTo>
                          <a:pt x="10" y="34"/>
                        </a:lnTo>
                        <a:lnTo>
                          <a:pt x="12" y="34"/>
                        </a:lnTo>
                        <a:lnTo>
                          <a:pt x="12" y="34"/>
                        </a:lnTo>
                        <a:lnTo>
                          <a:pt x="12" y="33"/>
                        </a:lnTo>
                        <a:lnTo>
                          <a:pt x="14" y="33"/>
                        </a:lnTo>
                        <a:lnTo>
                          <a:pt x="14" y="33"/>
                        </a:lnTo>
                        <a:lnTo>
                          <a:pt x="14" y="33"/>
                        </a:lnTo>
                        <a:lnTo>
                          <a:pt x="14" y="33"/>
                        </a:lnTo>
                        <a:lnTo>
                          <a:pt x="16" y="33"/>
                        </a:lnTo>
                        <a:lnTo>
                          <a:pt x="16" y="31"/>
                        </a:lnTo>
                        <a:lnTo>
                          <a:pt x="16" y="31"/>
                        </a:lnTo>
                        <a:lnTo>
                          <a:pt x="16" y="31"/>
                        </a:lnTo>
                        <a:lnTo>
                          <a:pt x="16" y="31"/>
                        </a:lnTo>
                        <a:lnTo>
                          <a:pt x="18" y="31"/>
                        </a:lnTo>
                        <a:lnTo>
                          <a:pt x="18" y="29"/>
                        </a:lnTo>
                        <a:lnTo>
                          <a:pt x="18" y="29"/>
                        </a:lnTo>
                        <a:lnTo>
                          <a:pt x="18" y="29"/>
                        </a:lnTo>
                        <a:lnTo>
                          <a:pt x="19" y="29"/>
                        </a:lnTo>
                        <a:lnTo>
                          <a:pt x="19" y="27"/>
                        </a:lnTo>
                        <a:lnTo>
                          <a:pt x="19" y="27"/>
                        </a:lnTo>
                        <a:lnTo>
                          <a:pt x="18" y="27"/>
                        </a:lnTo>
                        <a:lnTo>
                          <a:pt x="18" y="27"/>
                        </a:lnTo>
                        <a:lnTo>
                          <a:pt x="18" y="27"/>
                        </a:lnTo>
                        <a:lnTo>
                          <a:pt x="16" y="27"/>
                        </a:lnTo>
                        <a:lnTo>
                          <a:pt x="16" y="25"/>
                        </a:lnTo>
                        <a:lnTo>
                          <a:pt x="16" y="25"/>
                        </a:lnTo>
                        <a:lnTo>
                          <a:pt x="16" y="27"/>
                        </a:lnTo>
                        <a:lnTo>
                          <a:pt x="16" y="27"/>
                        </a:lnTo>
                        <a:lnTo>
                          <a:pt x="14" y="27"/>
                        </a:lnTo>
                        <a:lnTo>
                          <a:pt x="14" y="27"/>
                        </a:lnTo>
                        <a:lnTo>
                          <a:pt x="14" y="25"/>
                        </a:lnTo>
                        <a:lnTo>
                          <a:pt x="14" y="25"/>
                        </a:lnTo>
                        <a:lnTo>
                          <a:pt x="14" y="25"/>
                        </a:lnTo>
                        <a:lnTo>
                          <a:pt x="14" y="23"/>
                        </a:lnTo>
                        <a:lnTo>
                          <a:pt x="14" y="23"/>
                        </a:lnTo>
                        <a:lnTo>
                          <a:pt x="14" y="23"/>
                        </a:lnTo>
                        <a:lnTo>
                          <a:pt x="14" y="21"/>
                        </a:lnTo>
                        <a:lnTo>
                          <a:pt x="14" y="21"/>
                        </a:lnTo>
                        <a:lnTo>
                          <a:pt x="14" y="21"/>
                        </a:lnTo>
                        <a:lnTo>
                          <a:pt x="14" y="19"/>
                        </a:lnTo>
                        <a:lnTo>
                          <a:pt x="12" y="19"/>
                        </a:lnTo>
                        <a:lnTo>
                          <a:pt x="12" y="19"/>
                        </a:lnTo>
                        <a:lnTo>
                          <a:pt x="12" y="19"/>
                        </a:lnTo>
                        <a:lnTo>
                          <a:pt x="12" y="19"/>
                        </a:lnTo>
                        <a:lnTo>
                          <a:pt x="12" y="17"/>
                        </a:lnTo>
                        <a:lnTo>
                          <a:pt x="12" y="17"/>
                        </a:lnTo>
                        <a:lnTo>
                          <a:pt x="14" y="17"/>
                        </a:lnTo>
                        <a:lnTo>
                          <a:pt x="14" y="17"/>
                        </a:lnTo>
                        <a:lnTo>
                          <a:pt x="14" y="17"/>
                        </a:lnTo>
                        <a:lnTo>
                          <a:pt x="14" y="15"/>
                        </a:lnTo>
                        <a:lnTo>
                          <a:pt x="14" y="15"/>
                        </a:lnTo>
                        <a:lnTo>
                          <a:pt x="14" y="13"/>
                        </a:lnTo>
                        <a:lnTo>
                          <a:pt x="14" y="13"/>
                        </a:lnTo>
                        <a:lnTo>
                          <a:pt x="14" y="13"/>
                        </a:lnTo>
                        <a:lnTo>
                          <a:pt x="14" y="11"/>
                        </a:lnTo>
                        <a:lnTo>
                          <a:pt x="16" y="11"/>
                        </a:lnTo>
                        <a:lnTo>
                          <a:pt x="16" y="11"/>
                        </a:lnTo>
                        <a:lnTo>
                          <a:pt x="16" y="11"/>
                        </a:lnTo>
                        <a:lnTo>
                          <a:pt x="18" y="11"/>
                        </a:lnTo>
                        <a:lnTo>
                          <a:pt x="18" y="11"/>
                        </a:lnTo>
                        <a:lnTo>
                          <a:pt x="18" y="11"/>
                        </a:lnTo>
                        <a:lnTo>
                          <a:pt x="19" y="11"/>
                        </a:lnTo>
                        <a:lnTo>
                          <a:pt x="19" y="11"/>
                        </a:lnTo>
                        <a:lnTo>
                          <a:pt x="19" y="11"/>
                        </a:lnTo>
                        <a:lnTo>
                          <a:pt x="19" y="10"/>
                        </a:lnTo>
                        <a:lnTo>
                          <a:pt x="19" y="10"/>
                        </a:lnTo>
                        <a:lnTo>
                          <a:pt x="19" y="10"/>
                        </a:lnTo>
                        <a:lnTo>
                          <a:pt x="21" y="10"/>
                        </a:lnTo>
                        <a:lnTo>
                          <a:pt x="21" y="10"/>
                        </a:lnTo>
                        <a:lnTo>
                          <a:pt x="21" y="8"/>
                        </a:lnTo>
                        <a:lnTo>
                          <a:pt x="21" y="8"/>
                        </a:lnTo>
                        <a:lnTo>
                          <a:pt x="23" y="8"/>
                        </a:lnTo>
                        <a:lnTo>
                          <a:pt x="23" y="8"/>
                        </a:lnTo>
                        <a:lnTo>
                          <a:pt x="23" y="8"/>
                        </a:lnTo>
                        <a:lnTo>
                          <a:pt x="23" y="6"/>
                        </a:lnTo>
                        <a:lnTo>
                          <a:pt x="23" y="6"/>
                        </a:lnTo>
                        <a:lnTo>
                          <a:pt x="25" y="6"/>
                        </a:lnTo>
                        <a:lnTo>
                          <a:pt x="25" y="4"/>
                        </a:lnTo>
                        <a:lnTo>
                          <a:pt x="25" y="4"/>
                        </a:lnTo>
                        <a:lnTo>
                          <a:pt x="25" y="4"/>
                        </a:lnTo>
                        <a:lnTo>
                          <a:pt x="25" y="4"/>
                        </a:lnTo>
                        <a:lnTo>
                          <a:pt x="27" y="4"/>
                        </a:lnTo>
                        <a:lnTo>
                          <a:pt x="27" y="2"/>
                        </a:lnTo>
                        <a:lnTo>
                          <a:pt x="27"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0" name="Freeform 1025">
                    <a:extLst>
                      <a:ext uri="{FF2B5EF4-FFF2-40B4-BE49-F238E27FC236}">
                        <a16:creationId xmlns:a16="http://schemas.microsoft.com/office/drawing/2014/main" id="{678E1339-31CD-46F7-83B1-4D650728B484}"/>
                      </a:ext>
                    </a:extLst>
                  </p:cNvPr>
                  <p:cNvSpPr>
                    <a:spLocks/>
                  </p:cNvSpPr>
                  <p:nvPr/>
                </p:nvSpPr>
                <p:spPr bwMode="auto">
                  <a:xfrm>
                    <a:off x="9704" y="2793"/>
                    <a:ext cx="50" cy="74"/>
                  </a:xfrm>
                  <a:custGeom>
                    <a:avLst/>
                    <a:gdLst>
                      <a:gd name="T0" fmla="*/ 13 w 50"/>
                      <a:gd name="T1" fmla="*/ 0 h 74"/>
                      <a:gd name="T2" fmla="*/ 15 w 50"/>
                      <a:gd name="T3" fmla="*/ 3 h 74"/>
                      <a:gd name="T4" fmla="*/ 17 w 50"/>
                      <a:gd name="T5" fmla="*/ 5 h 74"/>
                      <a:gd name="T6" fmla="*/ 21 w 50"/>
                      <a:gd name="T7" fmla="*/ 5 h 74"/>
                      <a:gd name="T8" fmla="*/ 25 w 50"/>
                      <a:gd name="T9" fmla="*/ 5 h 74"/>
                      <a:gd name="T10" fmla="*/ 29 w 50"/>
                      <a:gd name="T11" fmla="*/ 7 h 74"/>
                      <a:gd name="T12" fmla="*/ 31 w 50"/>
                      <a:gd name="T13" fmla="*/ 9 h 74"/>
                      <a:gd name="T14" fmla="*/ 33 w 50"/>
                      <a:gd name="T15" fmla="*/ 13 h 74"/>
                      <a:gd name="T16" fmla="*/ 34 w 50"/>
                      <a:gd name="T17" fmla="*/ 15 h 74"/>
                      <a:gd name="T18" fmla="*/ 36 w 50"/>
                      <a:gd name="T19" fmla="*/ 17 h 74"/>
                      <a:gd name="T20" fmla="*/ 40 w 50"/>
                      <a:gd name="T21" fmla="*/ 19 h 74"/>
                      <a:gd name="T22" fmla="*/ 42 w 50"/>
                      <a:gd name="T23" fmla="*/ 21 h 74"/>
                      <a:gd name="T24" fmla="*/ 46 w 50"/>
                      <a:gd name="T25" fmla="*/ 23 h 74"/>
                      <a:gd name="T26" fmla="*/ 48 w 50"/>
                      <a:gd name="T27" fmla="*/ 25 h 74"/>
                      <a:gd name="T28" fmla="*/ 50 w 50"/>
                      <a:gd name="T29" fmla="*/ 28 h 74"/>
                      <a:gd name="T30" fmla="*/ 50 w 50"/>
                      <a:gd name="T31" fmla="*/ 32 h 74"/>
                      <a:gd name="T32" fmla="*/ 50 w 50"/>
                      <a:gd name="T33" fmla="*/ 36 h 74"/>
                      <a:gd name="T34" fmla="*/ 48 w 50"/>
                      <a:gd name="T35" fmla="*/ 40 h 74"/>
                      <a:gd name="T36" fmla="*/ 46 w 50"/>
                      <a:gd name="T37" fmla="*/ 42 h 74"/>
                      <a:gd name="T38" fmla="*/ 44 w 50"/>
                      <a:gd name="T39" fmla="*/ 46 h 74"/>
                      <a:gd name="T40" fmla="*/ 42 w 50"/>
                      <a:gd name="T41" fmla="*/ 48 h 74"/>
                      <a:gd name="T42" fmla="*/ 40 w 50"/>
                      <a:gd name="T43" fmla="*/ 51 h 74"/>
                      <a:gd name="T44" fmla="*/ 38 w 50"/>
                      <a:gd name="T45" fmla="*/ 53 h 74"/>
                      <a:gd name="T46" fmla="*/ 36 w 50"/>
                      <a:gd name="T47" fmla="*/ 59 h 74"/>
                      <a:gd name="T48" fmla="*/ 36 w 50"/>
                      <a:gd name="T49" fmla="*/ 61 h 74"/>
                      <a:gd name="T50" fmla="*/ 34 w 50"/>
                      <a:gd name="T51" fmla="*/ 65 h 74"/>
                      <a:gd name="T52" fmla="*/ 33 w 50"/>
                      <a:gd name="T53" fmla="*/ 69 h 74"/>
                      <a:gd name="T54" fmla="*/ 31 w 50"/>
                      <a:gd name="T55" fmla="*/ 71 h 74"/>
                      <a:gd name="T56" fmla="*/ 29 w 50"/>
                      <a:gd name="T57" fmla="*/ 74 h 74"/>
                      <a:gd name="T58" fmla="*/ 25 w 50"/>
                      <a:gd name="T59" fmla="*/ 74 h 74"/>
                      <a:gd name="T60" fmla="*/ 23 w 50"/>
                      <a:gd name="T61" fmla="*/ 72 h 74"/>
                      <a:gd name="T62" fmla="*/ 19 w 50"/>
                      <a:gd name="T63" fmla="*/ 72 h 74"/>
                      <a:gd name="T64" fmla="*/ 17 w 50"/>
                      <a:gd name="T65" fmla="*/ 72 h 74"/>
                      <a:gd name="T66" fmla="*/ 13 w 50"/>
                      <a:gd name="T67" fmla="*/ 71 h 74"/>
                      <a:gd name="T68" fmla="*/ 11 w 50"/>
                      <a:gd name="T69" fmla="*/ 72 h 74"/>
                      <a:gd name="T70" fmla="*/ 8 w 50"/>
                      <a:gd name="T71" fmla="*/ 74 h 74"/>
                      <a:gd name="T72" fmla="*/ 4 w 50"/>
                      <a:gd name="T73" fmla="*/ 74 h 74"/>
                      <a:gd name="T74" fmla="*/ 2 w 50"/>
                      <a:gd name="T75" fmla="*/ 74 h 74"/>
                      <a:gd name="T76" fmla="*/ 2 w 50"/>
                      <a:gd name="T77" fmla="*/ 71 h 74"/>
                      <a:gd name="T78" fmla="*/ 4 w 50"/>
                      <a:gd name="T79" fmla="*/ 69 h 74"/>
                      <a:gd name="T80" fmla="*/ 4 w 50"/>
                      <a:gd name="T81" fmla="*/ 63 h 74"/>
                      <a:gd name="T82" fmla="*/ 6 w 50"/>
                      <a:gd name="T83" fmla="*/ 61 h 74"/>
                      <a:gd name="T84" fmla="*/ 6 w 50"/>
                      <a:gd name="T85" fmla="*/ 57 h 74"/>
                      <a:gd name="T86" fmla="*/ 6 w 50"/>
                      <a:gd name="T87" fmla="*/ 53 h 74"/>
                      <a:gd name="T88" fmla="*/ 8 w 50"/>
                      <a:gd name="T89" fmla="*/ 51 h 74"/>
                      <a:gd name="T90" fmla="*/ 10 w 50"/>
                      <a:gd name="T91" fmla="*/ 48 h 74"/>
                      <a:gd name="T92" fmla="*/ 8 w 50"/>
                      <a:gd name="T93" fmla="*/ 44 h 74"/>
                      <a:gd name="T94" fmla="*/ 6 w 50"/>
                      <a:gd name="T95" fmla="*/ 40 h 74"/>
                      <a:gd name="T96" fmla="*/ 4 w 50"/>
                      <a:gd name="T97" fmla="*/ 38 h 74"/>
                      <a:gd name="T98" fmla="*/ 4 w 50"/>
                      <a:gd name="T99" fmla="*/ 36 h 74"/>
                      <a:gd name="T100" fmla="*/ 2 w 50"/>
                      <a:gd name="T101" fmla="*/ 30 h 74"/>
                      <a:gd name="T102" fmla="*/ 2 w 50"/>
                      <a:gd name="T103" fmla="*/ 26 h 74"/>
                      <a:gd name="T104" fmla="*/ 2 w 50"/>
                      <a:gd name="T105" fmla="*/ 23 h 74"/>
                      <a:gd name="T106" fmla="*/ 2 w 50"/>
                      <a:gd name="T107" fmla="*/ 19 h 74"/>
                      <a:gd name="T108" fmla="*/ 2 w 50"/>
                      <a:gd name="T109" fmla="*/ 15 h 74"/>
                      <a:gd name="T110" fmla="*/ 4 w 50"/>
                      <a:gd name="T111" fmla="*/ 13 h 74"/>
                      <a:gd name="T112" fmla="*/ 6 w 50"/>
                      <a:gd name="T113" fmla="*/ 9 h 74"/>
                      <a:gd name="T114" fmla="*/ 8 w 50"/>
                      <a:gd name="T115" fmla="*/ 5 h 74"/>
                      <a:gd name="T116" fmla="*/ 10 w 50"/>
                      <a:gd name="T117"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74">
                        <a:moveTo>
                          <a:pt x="10" y="2"/>
                        </a:moveTo>
                        <a:lnTo>
                          <a:pt x="10" y="2"/>
                        </a:lnTo>
                        <a:lnTo>
                          <a:pt x="10" y="0"/>
                        </a:lnTo>
                        <a:lnTo>
                          <a:pt x="11" y="0"/>
                        </a:lnTo>
                        <a:lnTo>
                          <a:pt x="11" y="0"/>
                        </a:lnTo>
                        <a:lnTo>
                          <a:pt x="13" y="0"/>
                        </a:lnTo>
                        <a:lnTo>
                          <a:pt x="13" y="2"/>
                        </a:lnTo>
                        <a:lnTo>
                          <a:pt x="13" y="2"/>
                        </a:lnTo>
                        <a:lnTo>
                          <a:pt x="13" y="2"/>
                        </a:lnTo>
                        <a:lnTo>
                          <a:pt x="13" y="2"/>
                        </a:lnTo>
                        <a:lnTo>
                          <a:pt x="15" y="2"/>
                        </a:lnTo>
                        <a:lnTo>
                          <a:pt x="15" y="3"/>
                        </a:lnTo>
                        <a:lnTo>
                          <a:pt x="15" y="3"/>
                        </a:lnTo>
                        <a:lnTo>
                          <a:pt x="15" y="3"/>
                        </a:lnTo>
                        <a:lnTo>
                          <a:pt x="17" y="3"/>
                        </a:lnTo>
                        <a:lnTo>
                          <a:pt x="17" y="3"/>
                        </a:lnTo>
                        <a:lnTo>
                          <a:pt x="17" y="3"/>
                        </a:lnTo>
                        <a:lnTo>
                          <a:pt x="17" y="5"/>
                        </a:lnTo>
                        <a:lnTo>
                          <a:pt x="19" y="5"/>
                        </a:lnTo>
                        <a:lnTo>
                          <a:pt x="19" y="5"/>
                        </a:lnTo>
                        <a:lnTo>
                          <a:pt x="19" y="5"/>
                        </a:lnTo>
                        <a:lnTo>
                          <a:pt x="19" y="5"/>
                        </a:lnTo>
                        <a:lnTo>
                          <a:pt x="21" y="5"/>
                        </a:lnTo>
                        <a:lnTo>
                          <a:pt x="21" y="5"/>
                        </a:lnTo>
                        <a:lnTo>
                          <a:pt x="23" y="5"/>
                        </a:lnTo>
                        <a:lnTo>
                          <a:pt x="23" y="5"/>
                        </a:lnTo>
                        <a:lnTo>
                          <a:pt x="23" y="5"/>
                        </a:lnTo>
                        <a:lnTo>
                          <a:pt x="23" y="5"/>
                        </a:lnTo>
                        <a:lnTo>
                          <a:pt x="25" y="5"/>
                        </a:lnTo>
                        <a:lnTo>
                          <a:pt x="25" y="5"/>
                        </a:lnTo>
                        <a:lnTo>
                          <a:pt x="25" y="5"/>
                        </a:lnTo>
                        <a:lnTo>
                          <a:pt x="27" y="5"/>
                        </a:lnTo>
                        <a:lnTo>
                          <a:pt x="27" y="5"/>
                        </a:lnTo>
                        <a:lnTo>
                          <a:pt x="29" y="5"/>
                        </a:lnTo>
                        <a:lnTo>
                          <a:pt x="29" y="7"/>
                        </a:lnTo>
                        <a:lnTo>
                          <a:pt x="29" y="7"/>
                        </a:lnTo>
                        <a:lnTo>
                          <a:pt x="29" y="7"/>
                        </a:lnTo>
                        <a:lnTo>
                          <a:pt x="29" y="7"/>
                        </a:lnTo>
                        <a:lnTo>
                          <a:pt x="29" y="9"/>
                        </a:lnTo>
                        <a:lnTo>
                          <a:pt x="31" y="9"/>
                        </a:lnTo>
                        <a:lnTo>
                          <a:pt x="31" y="9"/>
                        </a:lnTo>
                        <a:lnTo>
                          <a:pt x="31" y="9"/>
                        </a:lnTo>
                        <a:lnTo>
                          <a:pt x="31" y="11"/>
                        </a:lnTo>
                        <a:lnTo>
                          <a:pt x="31" y="11"/>
                        </a:lnTo>
                        <a:lnTo>
                          <a:pt x="31" y="11"/>
                        </a:lnTo>
                        <a:lnTo>
                          <a:pt x="33" y="11"/>
                        </a:lnTo>
                        <a:lnTo>
                          <a:pt x="33" y="13"/>
                        </a:lnTo>
                        <a:lnTo>
                          <a:pt x="33" y="13"/>
                        </a:lnTo>
                        <a:lnTo>
                          <a:pt x="33" y="13"/>
                        </a:lnTo>
                        <a:lnTo>
                          <a:pt x="34" y="13"/>
                        </a:lnTo>
                        <a:lnTo>
                          <a:pt x="34" y="13"/>
                        </a:lnTo>
                        <a:lnTo>
                          <a:pt x="34" y="13"/>
                        </a:lnTo>
                        <a:lnTo>
                          <a:pt x="34" y="15"/>
                        </a:lnTo>
                        <a:lnTo>
                          <a:pt x="34" y="15"/>
                        </a:lnTo>
                        <a:lnTo>
                          <a:pt x="36" y="15"/>
                        </a:lnTo>
                        <a:lnTo>
                          <a:pt x="36" y="15"/>
                        </a:lnTo>
                        <a:lnTo>
                          <a:pt x="36" y="15"/>
                        </a:lnTo>
                        <a:lnTo>
                          <a:pt x="36" y="17"/>
                        </a:lnTo>
                        <a:lnTo>
                          <a:pt x="36" y="17"/>
                        </a:lnTo>
                        <a:lnTo>
                          <a:pt x="36" y="17"/>
                        </a:lnTo>
                        <a:lnTo>
                          <a:pt x="38" y="17"/>
                        </a:lnTo>
                        <a:lnTo>
                          <a:pt x="38" y="17"/>
                        </a:lnTo>
                        <a:lnTo>
                          <a:pt x="40" y="17"/>
                        </a:lnTo>
                        <a:lnTo>
                          <a:pt x="40" y="19"/>
                        </a:lnTo>
                        <a:lnTo>
                          <a:pt x="40" y="19"/>
                        </a:lnTo>
                        <a:lnTo>
                          <a:pt x="40" y="19"/>
                        </a:lnTo>
                        <a:lnTo>
                          <a:pt x="40" y="19"/>
                        </a:lnTo>
                        <a:lnTo>
                          <a:pt x="40" y="21"/>
                        </a:lnTo>
                        <a:lnTo>
                          <a:pt x="42" y="21"/>
                        </a:lnTo>
                        <a:lnTo>
                          <a:pt x="42" y="21"/>
                        </a:lnTo>
                        <a:lnTo>
                          <a:pt x="42" y="21"/>
                        </a:lnTo>
                        <a:lnTo>
                          <a:pt x="42" y="21"/>
                        </a:lnTo>
                        <a:lnTo>
                          <a:pt x="42" y="21"/>
                        </a:lnTo>
                        <a:lnTo>
                          <a:pt x="44" y="21"/>
                        </a:lnTo>
                        <a:lnTo>
                          <a:pt x="44" y="23"/>
                        </a:lnTo>
                        <a:lnTo>
                          <a:pt x="44" y="23"/>
                        </a:lnTo>
                        <a:lnTo>
                          <a:pt x="44" y="23"/>
                        </a:lnTo>
                        <a:lnTo>
                          <a:pt x="46" y="23"/>
                        </a:lnTo>
                        <a:lnTo>
                          <a:pt x="46" y="23"/>
                        </a:lnTo>
                        <a:lnTo>
                          <a:pt x="46" y="23"/>
                        </a:lnTo>
                        <a:lnTo>
                          <a:pt x="48" y="23"/>
                        </a:lnTo>
                        <a:lnTo>
                          <a:pt x="48" y="25"/>
                        </a:lnTo>
                        <a:lnTo>
                          <a:pt x="48" y="25"/>
                        </a:lnTo>
                        <a:lnTo>
                          <a:pt x="48" y="25"/>
                        </a:lnTo>
                        <a:lnTo>
                          <a:pt x="48" y="26"/>
                        </a:lnTo>
                        <a:lnTo>
                          <a:pt x="48" y="26"/>
                        </a:lnTo>
                        <a:lnTo>
                          <a:pt x="50" y="26"/>
                        </a:lnTo>
                        <a:lnTo>
                          <a:pt x="50" y="28"/>
                        </a:lnTo>
                        <a:lnTo>
                          <a:pt x="50" y="28"/>
                        </a:lnTo>
                        <a:lnTo>
                          <a:pt x="50" y="28"/>
                        </a:lnTo>
                        <a:lnTo>
                          <a:pt x="50" y="28"/>
                        </a:lnTo>
                        <a:lnTo>
                          <a:pt x="50" y="30"/>
                        </a:lnTo>
                        <a:lnTo>
                          <a:pt x="50" y="30"/>
                        </a:lnTo>
                        <a:lnTo>
                          <a:pt x="50" y="30"/>
                        </a:lnTo>
                        <a:lnTo>
                          <a:pt x="50" y="32"/>
                        </a:lnTo>
                        <a:lnTo>
                          <a:pt x="50" y="32"/>
                        </a:lnTo>
                        <a:lnTo>
                          <a:pt x="50" y="34"/>
                        </a:lnTo>
                        <a:lnTo>
                          <a:pt x="50" y="34"/>
                        </a:lnTo>
                        <a:lnTo>
                          <a:pt x="50" y="36"/>
                        </a:lnTo>
                        <a:lnTo>
                          <a:pt x="50" y="36"/>
                        </a:lnTo>
                        <a:lnTo>
                          <a:pt x="50" y="36"/>
                        </a:lnTo>
                        <a:lnTo>
                          <a:pt x="50" y="36"/>
                        </a:lnTo>
                        <a:lnTo>
                          <a:pt x="50" y="36"/>
                        </a:lnTo>
                        <a:lnTo>
                          <a:pt x="48" y="36"/>
                        </a:lnTo>
                        <a:lnTo>
                          <a:pt x="48" y="38"/>
                        </a:lnTo>
                        <a:lnTo>
                          <a:pt x="48" y="38"/>
                        </a:lnTo>
                        <a:lnTo>
                          <a:pt x="48" y="38"/>
                        </a:lnTo>
                        <a:lnTo>
                          <a:pt x="48" y="40"/>
                        </a:lnTo>
                        <a:lnTo>
                          <a:pt x="46" y="40"/>
                        </a:lnTo>
                        <a:lnTo>
                          <a:pt x="46" y="40"/>
                        </a:lnTo>
                        <a:lnTo>
                          <a:pt x="46" y="40"/>
                        </a:lnTo>
                        <a:lnTo>
                          <a:pt x="46" y="42"/>
                        </a:lnTo>
                        <a:lnTo>
                          <a:pt x="46" y="42"/>
                        </a:lnTo>
                        <a:lnTo>
                          <a:pt x="46" y="42"/>
                        </a:lnTo>
                        <a:lnTo>
                          <a:pt x="46" y="44"/>
                        </a:lnTo>
                        <a:lnTo>
                          <a:pt x="44" y="44"/>
                        </a:lnTo>
                        <a:lnTo>
                          <a:pt x="44" y="44"/>
                        </a:lnTo>
                        <a:lnTo>
                          <a:pt x="44" y="44"/>
                        </a:lnTo>
                        <a:lnTo>
                          <a:pt x="44" y="46"/>
                        </a:lnTo>
                        <a:lnTo>
                          <a:pt x="44" y="46"/>
                        </a:lnTo>
                        <a:lnTo>
                          <a:pt x="42" y="46"/>
                        </a:lnTo>
                        <a:lnTo>
                          <a:pt x="42" y="46"/>
                        </a:lnTo>
                        <a:lnTo>
                          <a:pt x="42" y="48"/>
                        </a:lnTo>
                        <a:lnTo>
                          <a:pt x="42" y="48"/>
                        </a:lnTo>
                        <a:lnTo>
                          <a:pt x="42" y="48"/>
                        </a:lnTo>
                        <a:lnTo>
                          <a:pt x="42" y="48"/>
                        </a:lnTo>
                        <a:lnTo>
                          <a:pt x="42" y="49"/>
                        </a:lnTo>
                        <a:lnTo>
                          <a:pt x="42" y="49"/>
                        </a:lnTo>
                        <a:lnTo>
                          <a:pt x="40" y="49"/>
                        </a:lnTo>
                        <a:lnTo>
                          <a:pt x="40" y="51"/>
                        </a:lnTo>
                        <a:lnTo>
                          <a:pt x="40" y="51"/>
                        </a:lnTo>
                        <a:lnTo>
                          <a:pt x="40" y="51"/>
                        </a:lnTo>
                        <a:lnTo>
                          <a:pt x="40" y="53"/>
                        </a:lnTo>
                        <a:lnTo>
                          <a:pt x="40" y="53"/>
                        </a:lnTo>
                        <a:lnTo>
                          <a:pt x="38" y="53"/>
                        </a:lnTo>
                        <a:lnTo>
                          <a:pt x="38" y="53"/>
                        </a:lnTo>
                        <a:lnTo>
                          <a:pt x="38" y="53"/>
                        </a:lnTo>
                        <a:lnTo>
                          <a:pt x="38" y="53"/>
                        </a:lnTo>
                        <a:lnTo>
                          <a:pt x="38" y="55"/>
                        </a:lnTo>
                        <a:lnTo>
                          <a:pt x="38" y="55"/>
                        </a:lnTo>
                        <a:lnTo>
                          <a:pt x="38" y="57"/>
                        </a:lnTo>
                        <a:lnTo>
                          <a:pt x="36" y="57"/>
                        </a:lnTo>
                        <a:lnTo>
                          <a:pt x="36" y="57"/>
                        </a:lnTo>
                        <a:lnTo>
                          <a:pt x="36" y="59"/>
                        </a:lnTo>
                        <a:lnTo>
                          <a:pt x="36" y="59"/>
                        </a:lnTo>
                        <a:lnTo>
                          <a:pt x="36" y="59"/>
                        </a:lnTo>
                        <a:lnTo>
                          <a:pt x="36" y="61"/>
                        </a:lnTo>
                        <a:lnTo>
                          <a:pt x="36" y="61"/>
                        </a:lnTo>
                        <a:lnTo>
                          <a:pt x="36" y="61"/>
                        </a:lnTo>
                        <a:lnTo>
                          <a:pt x="36" y="61"/>
                        </a:lnTo>
                        <a:lnTo>
                          <a:pt x="34" y="61"/>
                        </a:lnTo>
                        <a:lnTo>
                          <a:pt x="34" y="63"/>
                        </a:lnTo>
                        <a:lnTo>
                          <a:pt x="34" y="63"/>
                        </a:lnTo>
                        <a:lnTo>
                          <a:pt x="34" y="65"/>
                        </a:lnTo>
                        <a:lnTo>
                          <a:pt x="34" y="65"/>
                        </a:lnTo>
                        <a:lnTo>
                          <a:pt x="34" y="65"/>
                        </a:lnTo>
                        <a:lnTo>
                          <a:pt x="34" y="67"/>
                        </a:lnTo>
                        <a:lnTo>
                          <a:pt x="34" y="67"/>
                        </a:lnTo>
                        <a:lnTo>
                          <a:pt x="34" y="69"/>
                        </a:lnTo>
                        <a:lnTo>
                          <a:pt x="34" y="69"/>
                        </a:lnTo>
                        <a:lnTo>
                          <a:pt x="34" y="69"/>
                        </a:lnTo>
                        <a:lnTo>
                          <a:pt x="33" y="69"/>
                        </a:lnTo>
                        <a:lnTo>
                          <a:pt x="33" y="69"/>
                        </a:lnTo>
                        <a:lnTo>
                          <a:pt x="33" y="69"/>
                        </a:lnTo>
                        <a:lnTo>
                          <a:pt x="33" y="71"/>
                        </a:lnTo>
                        <a:lnTo>
                          <a:pt x="31" y="71"/>
                        </a:lnTo>
                        <a:lnTo>
                          <a:pt x="31" y="71"/>
                        </a:lnTo>
                        <a:lnTo>
                          <a:pt x="31" y="71"/>
                        </a:lnTo>
                        <a:lnTo>
                          <a:pt x="31" y="71"/>
                        </a:lnTo>
                        <a:lnTo>
                          <a:pt x="31" y="72"/>
                        </a:lnTo>
                        <a:lnTo>
                          <a:pt x="29" y="72"/>
                        </a:lnTo>
                        <a:lnTo>
                          <a:pt x="29" y="72"/>
                        </a:lnTo>
                        <a:lnTo>
                          <a:pt x="29" y="72"/>
                        </a:lnTo>
                        <a:lnTo>
                          <a:pt x="29" y="74"/>
                        </a:lnTo>
                        <a:lnTo>
                          <a:pt x="29" y="74"/>
                        </a:lnTo>
                        <a:lnTo>
                          <a:pt x="29" y="74"/>
                        </a:lnTo>
                        <a:lnTo>
                          <a:pt x="27" y="74"/>
                        </a:lnTo>
                        <a:lnTo>
                          <a:pt x="27" y="74"/>
                        </a:lnTo>
                        <a:lnTo>
                          <a:pt x="25" y="74"/>
                        </a:lnTo>
                        <a:lnTo>
                          <a:pt x="25" y="74"/>
                        </a:lnTo>
                        <a:lnTo>
                          <a:pt x="25" y="74"/>
                        </a:lnTo>
                        <a:lnTo>
                          <a:pt x="25" y="74"/>
                        </a:lnTo>
                        <a:lnTo>
                          <a:pt x="23" y="74"/>
                        </a:lnTo>
                        <a:lnTo>
                          <a:pt x="23" y="74"/>
                        </a:lnTo>
                        <a:lnTo>
                          <a:pt x="23" y="72"/>
                        </a:lnTo>
                        <a:lnTo>
                          <a:pt x="23" y="72"/>
                        </a:lnTo>
                        <a:lnTo>
                          <a:pt x="23" y="72"/>
                        </a:lnTo>
                        <a:lnTo>
                          <a:pt x="21" y="72"/>
                        </a:lnTo>
                        <a:lnTo>
                          <a:pt x="21" y="71"/>
                        </a:lnTo>
                        <a:lnTo>
                          <a:pt x="21" y="71"/>
                        </a:lnTo>
                        <a:lnTo>
                          <a:pt x="19" y="71"/>
                        </a:lnTo>
                        <a:lnTo>
                          <a:pt x="19" y="72"/>
                        </a:lnTo>
                        <a:lnTo>
                          <a:pt x="19" y="72"/>
                        </a:lnTo>
                        <a:lnTo>
                          <a:pt x="19" y="72"/>
                        </a:lnTo>
                        <a:lnTo>
                          <a:pt x="19" y="71"/>
                        </a:lnTo>
                        <a:lnTo>
                          <a:pt x="17" y="71"/>
                        </a:lnTo>
                        <a:lnTo>
                          <a:pt x="17" y="71"/>
                        </a:lnTo>
                        <a:lnTo>
                          <a:pt x="17" y="72"/>
                        </a:lnTo>
                        <a:lnTo>
                          <a:pt x="15" y="72"/>
                        </a:lnTo>
                        <a:lnTo>
                          <a:pt x="15" y="72"/>
                        </a:lnTo>
                        <a:lnTo>
                          <a:pt x="15" y="72"/>
                        </a:lnTo>
                        <a:lnTo>
                          <a:pt x="13" y="72"/>
                        </a:lnTo>
                        <a:lnTo>
                          <a:pt x="13" y="71"/>
                        </a:lnTo>
                        <a:lnTo>
                          <a:pt x="13" y="71"/>
                        </a:lnTo>
                        <a:lnTo>
                          <a:pt x="13" y="71"/>
                        </a:lnTo>
                        <a:lnTo>
                          <a:pt x="13" y="71"/>
                        </a:lnTo>
                        <a:lnTo>
                          <a:pt x="13" y="71"/>
                        </a:lnTo>
                        <a:lnTo>
                          <a:pt x="11" y="71"/>
                        </a:lnTo>
                        <a:lnTo>
                          <a:pt x="11" y="71"/>
                        </a:lnTo>
                        <a:lnTo>
                          <a:pt x="11" y="72"/>
                        </a:lnTo>
                        <a:lnTo>
                          <a:pt x="10" y="72"/>
                        </a:lnTo>
                        <a:lnTo>
                          <a:pt x="10" y="72"/>
                        </a:lnTo>
                        <a:lnTo>
                          <a:pt x="10" y="72"/>
                        </a:lnTo>
                        <a:lnTo>
                          <a:pt x="10" y="72"/>
                        </a:lnTo>
                        <a:lnTo>
                          <a:pt x="10" y="74"/>
                        </a:lnTo>
                        <a:lnTo>
                          <a:pt x="8" y="74"/>
                        </a:lnTo>
                        <a:lnTo>
                          <a:pt x="8" y="74"/>
                        </a:lnTo>
                        <a:lnTo>
                          <a:pt x="8" y="74"/>
                        </a:lnTo>
                        <a:lnTo>
                          <a:pt x="6" y="74"/>
                        </a:lnTo>
                        <a:lnTo>
                          <a:pt x="6" y="74"/>
                        </a:lnTo>
                        <a:lnTo>
                          <a:pt x="6" y="74"/>
                        </a:lnTo>
                        <a:lnTo>
                          <a:pt x="4" y="74"/>
                        </a:lnTo>
                        <a:lnTo>
                          <a:pt x="4" y="74"/>
                        </a:lnTo>
                        <a:lnTo>
                          <a:pt x="4" y="74"/>
                        </a:lnTo>
                        <a:lnTo>
                          <a:pt x="4" y="74"/>
                        </a:lnTo>
                        <a:lnTo>
                          <a:pt x="2" y="74"/>
                        </a:lnTo>
                        <a:lnTo>
                          <a:pt x="2" y="74"/>
                        </a:lnTo>
                        <a:lnTo>
                          <a:pt x="2" y="74"/>
                        </a:lnTo>
                        <a:lnTo>
                          <a:pt x="2" y="72"/>
                        </a:lnTo>
                        <a:lnTo>
                          <a:pt x="0" y="72"/>
                        </a:lnTo>
                        <a:lnTo>
                          <a:pt x="0" y="72"/>
                        </a:lnTo>
                        <a:lnTo>
                          <a:pt x="0" y="71"/>
                        </a:lnTo>
                        <a:lnTo>
                          <a:pt x="2" y="71"/>
                        </a:lnTo>
                        <a:lnTo>
                          <a:pt x="2" y="71"/>
                        </a:lnTo>
                        <a:lnTo>
                          <a:pt x="2" y="69"/>
                        </a:lnTo>
                        <a:lnTo>
                          <a:pt x="2" y="69"/>
                        </a:lnTo>
                        <a:lnTo>
                          <a:pt x="2" y="69"/>
                        </a:lnTo>
                        <a:lnTo>
                          <a:pt x="2" y="69"/>
                        </a:lnTo>
                        <a:lnTo>
                          <a:pt x="2" y="69"/>
                        </a:lnTo>
                        <a:lnTo>
                          <a:pt x="4" y="69"/>
                        </a:lnTo>
                        <a:lnTo>
                          <a:pt x="4" y="67"/>
                        </a:lnTo>
                        <a:lnTo>
                          <a:pt x="4" y="67"/>
                        </a:lnTo>
                        <a:lnTo>
                          <a:pt x="4" y="65"/>
                        </a:lnTo>
                        <a:lnTo>
                          <a:pt x="4" y="65"/>
                        </a:lnTo>
                        <a:lnTo>
                          <a:pt x="4" y="65"/>
                        </a:lnTo>
                        <a:lnTo>
                          <a:pt x="4" y="63"/>
                        </a:lnTo>
                        <a:lnTo>
                          <a:pt x="4" y="63"/>
                        </a:lnTo>
                        <a:lnTo>
                          <a:pt x="4" y="63"/>
                        </a:lnTo>
                        <a:lnTo>
                          <a:pt x="6" y="63"/>
                        </a:lnTo>
                        <a:lnTo>
                          <a:pt x="6" y="61"/>
                        </a:lnTo>
                        <a:lnTo>
                          <a:pt x="6" y="61"/>
                        </a:lnTo>
                        <a:lnTo>
                          <a:pt x="6" y="61"/>
                        </a:lnTo>
                        <a:lnTo>
                          <a:pt x="6" y="61"/>
                        </a:lnTo>
                        <a:lnTo>
                          <a:pt x="6" y="61"/>
                        </a:lnTo>
                        <a:lnTo>
                          <a:pt x="6" y="59"/>
                        </a:lnTo>
                        <a:lnTo>
                          <a:pt x="6" y="59"/>
                        </a:lnTo>
                        <a:lnTo>
                          <a:pt x="6" y="59"/>
                        </a:lnTo>
                        <a:lnTo>
                          <a:pt x="6" y="57"/>
                        </a:lnTo>
                        <a:lnTo>
                          <a:pt x="6" y="57"/>
                        </a:lnTo>
                        <a:lnTo>
                          <a:pt x="6" y="55"/>
                        </a:lnTo>
                        <a:lnTo>
                          <a:pt x="6" y="55"/>
                        </a:lnTo>
                        <a:lnTo>
                          <a:pt x="6" y="55"/>
                        </a:lnTo>
                        <a:lnTo>
                          <a:pt x="6" y="53"/>
                        </a:lnTo>
                        <a:lnTo>
                          <a:pt x="6" y="53"/>
                        </a:lnTo>
                        <a:lnTo>
                          <a:pt x="6" y="53"/>
                        </a:lnTo>
                        <a:lnTo>
                          <a:pt x="6" y="53"/>
                        </a:lnTo>
                        <a:lnTo>
                          <a:pt x="8" y="53"/>
                        </a:lnTo>
                        <a:lnTo>
                          <a:pt x="8" y="51"/>
                        </a:lnTo>
                        <a:lnTo>
                          <a:pt x="8" y="51"/>
                        </a:lnTo>
                        <a:lnTo>
                          <a:pt x="8" y="51"/>
                        </a:lnTo>
                        <a:lnTo>
                          <a:pt x="8" y="51"/>
                        </a:lnTo>
                        <a:lnTo>
                          <a:pt x="8" y="49"/>
                        </a:lnTo>
                        <a:lnTo>
                          <a:pt x="8" y="49"/>
                        </a:lnTo>
                        <a:lnTo>
                          <a:pt x="10" y="49"/>
                        </a:lnTo>
                        <a:lnTo>
                          <a:pt x="10" y="48"/>
                        </a:lnTo>
                        <a:lnTo>
                          <a:pt x="10" y="48"/>
                        </a:lnTo>
                        <a:lnTo>
                          <a:pt x="10" y="46"/>
                        </a:lnTo>
                        <a:lnTo>
                          <a:pt x="10" y="46"/>
                        </a:lnTo>
                        <a:lnTo>
                          <a:pt x="10" y="46"/>
                        </a:lnTo>
                        <a:lnTo>
                          <a:pt x="8" y="46"/>
                        </a:lnTo>
                        <a:lnTo>
                          <a:pt x="8" y="44"/>
                        </a:lnTo>
                        <a:lnTo>
                          <a:pt x="8" y="44"/>
                        </a:lnTo>
                        <a:lnTo>
                          <a:pt x="8" y="44"/>
                        </a:lnTo>
                        <a:lnTo>
                          <a:pt x="8" y="42"/>
                        </a:lnTo>
                        <a:lnTo>
                          <a:pt x="8" y="42"/>
                        </a:lnTo>
                        <a:lnTo>
                          <a:pt x="8" y="42"/>
                        </a:lnTo>
                        <a:lnTo>
                          <a:pt x="6" y="42"/>
                        </a:lnTo>
                        <a:lnTo>
                          <a:pt x="6" y="40"/>
                        </a:lnTo>
                        <a:lnTo>
                          <a:pt x="6" y="40"/>
                        </a:lnTo>
                        <a:lnTo>
                          <a:pt x="6" y="40"/>
                        </a:lnTo>
                        <a:lnTo>
                          <a:pt x="4" y="40"/>
                        </a:lnTo>
                        <a:lnTo>
                          <a:pt x="4" y="38"/>
                        </a:lnTo>
                        <a:lnTo>
                          <a:pt x="4" y="38"/>
                        </a:lnTo>
                        <a:lnTo>
                          <a:pt x="4" y="38"/>
                        </a:lnTo>
                        <a:lnTo>
                          <a:pt x="4" y="36"/>
                        </a:lnTo>
                        <a:lnTo>
                          <a:pt x="4" y="36"/>
                        </a:lnTo>
                        <a:lnTo>
                          <a:pt x="4" y="36"/>
                        </a:lnTo>
                        <a:lnTo>
                          <a:pt x="2" y="36"/>
                        </a:lnTo>
                        <a:lnTo>
                          <a:pt x="2" y="36"/>
                        </a:lnTo>
                        <a:lnTo>
                          <a:pt x="4" y="36"/>
                        </a:lnTo>
                        <a:lnTo>
                          <a:pt x="4" y="34"/>
                        </a:lnTo>
                        <a:lnTo>
                          <a:pt x="4" y="34"/>
                        </a:lnTo>
                        <a:lnTo>
                          <a:pt x="2" y="34"/>
                        </a:lnTo>
                        <a:lnTo>
                          <a:pt x="2" y="32"/>
                        </a:lnTo>
                        <a:lnTo>
                          <a:pt x="2" y="32"/>
                        </a:lnTo>
                        <a:lnTo>
                          <a:pt x="2" y="30"/>
                        </a:lnTo>
                        <a:lnTo>
                          <a:pt x="2" y="30"/>
                        </a:lnTo>
                        <a:lnTo>
                          <a:pt x="2" y="30"/>
                        </a:lnTo>
                        <a:lnTo>
                          <a:pt x="2" y="28"/>
                        </a:lnTo>
                        <a:lnTo>
                          <a:pt x="2" y="28"/>
                        </a:lnTo>
                        <a:lnTo>
                          <a:pt x="2" y="28"/>
                        </a:lnTo>
                        <a:lnTo>
                          <a:pt x="2" y="26"/>
                        </a:lnTo>
                        <a:lnTo>
                          <a:pt x="2" y="26"/>
                        </a:lnTo>
                        <a:lnTo>
                          <a:pt x="2" y="26"/>
                        </a:lnTo>
                        <a:lnTo>
                          <a:pt x="2" y="26"/>
                        </a:lnTo>
                        <a:lnTo>
                          <a:pt x="2" y="25"/>
                        </a:lnTo>
                        <a:lnTo>
                          <a:pt x="2" y="25"/>
                        </a:lnTo>
                        <a:lnTo>
                          <a:pt x="2" y="23"/>
                        </a:lnTo>
                        <a:lnTo>
                          <a:pt x="2" y="23"/>
                        </a:lnTo>
                        <a:lnTo>
                          <a:pt x="2" y="23"/>
                        </a:lnTo>
                        <a:lnTo>
                          <a:pt x="2" y="21"/>
                        </a:lnTo>
                        <a:lnTo>
                          <a:pt x="2" y="21"/>
                        </a:lnTo>
                        <a:lnTo>
                          <a:pt x="2" y="21"/>
                        </a:lnTo>
                        <a:lnTo>
                          <a:pt x="2" y="19"/>
                        </a:lnTo>
                        <a:lnTo>
                          <a:pt x="2" y="19"/>
                        </a:lnTo>
                        <a:lnTo>
                          <a:pt x="2" y="17"/>
                        </a:lnTo>
                        <a:lnTo>
                          <a:pt x="2" y="17"/>
                        </a:lnTo>
                        <a:lnTo>
                          <a:pt x="2" y="17"/>
                        </a:lnTo>
                        <a:lnTo>
                          <a:pt x="2" y="15"/>
                        </a:lnTo>
                        <a:lnTo>
                          <a:pt x="2" y="15"/>
                        </a:lnTo>
                        <a:lnTo>
                          <a:pt x="2" y="15"/>
                        </a:lnTo>
                        <a:lnTo>
                          <a:pt x="2" y="13"/>
                        </a:lnTo>
                        <a:lnTo>
                          <a:pt x="2" y="13"/>
                        </a:lnTo>
                        <a:lnTo>
                          <a:pt x="4" y="13"/>
                        </a:lnTo>
                        <a:lnTo>
                          <a:pt x="4" y="13"/>
                        </a:lnTo>
                        <a:lnTo>
                          <a:pt x="4" y="13"/>
                        </a:lnTo>
                        <a:lnTo>
                          <a:pt x="4" y="11"/>
                        </a:lnTo>
                        <a:lnTo>
                          <a:pt x="4" y="11"/>
                        </a:lnTo>
                        <a:lnTo>
                          <a:pt x="4" y="11"/>
                        </a:lnTo>
                        <a:lnTo>
                          <a:pt x="6" y="11"/>
                        </a:lnTo>
                        <a:lnTo>
                          <a:pt x="6" y="9"/>
                        </a:lnTo>
                        <a:lnTo>
                          <a:pt x="6" y="9"/>
                        </a:lnTo>
                        <a:lnTo>
                          <a:pt x="6" y="9"/>
                        </a:lnTo>
                        <a:lnTo>
                          <a:pt x="8" y="9"/>
                        </a:lnTo>
                        <a:lnTo>
                          <a:pt x="8" y="7"/>
                        </a:lnTo>
                        <a:lnTo>
                          <a:pt x="8" y="7"/>
                        </a:lnTo>
                        <a:lnTo>
                          <a:pt x="8" y="7"/>
                        </a:lnTo>
                        <a:lnTo>
                          <a:pt x="8" y="5"/>
                        </a:lnTo>
                        <a:lnTo>
                          <a:pt x="8" y="5"/>
                        </a:lnTo>
                        <a:lnTo>
                          <a:pt x="8" y="5"/>
                        </a:lnTo>
                        <a:lnTo>
                          <a:pt x="10" y="5"/>
                        </a:lnTo>
                        <a:lnTo>
                          <a:pt x="10" y="5"/>
                        </a:lnTo>
                        <a:lnTo>
                          <a:pt x="10" y="3"/>
                        </a:lnTo>
                        <a:lnTo>
                          <a:pt x="10" y="3"/>
                        </a:lnTo>
                        <a:lnTo>
                          <a:pt x="10" y="2"/>
                        </a:lnTo>
                        <a:lnTo>
                          <a:pt x="10" y="2"/>
                        </a:lnTo>
                        <a:lnTo>
                          <a:pt x="1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1" name="Freeform 1026">
                    <a:extLst>
                      <a:ext uri="{FF2B5EF4-FFF2-40B4-BE49-F238E27FC236}">
                        <a16:creationId xmlns:a16="http://schemas.microsoft.com/office/drawing/2014/main" id="{A071A657-236D-4AFF-9E0C-D90B4D628D63}"/>
                      </a:ext>
                    </a:extLst>
                  </p:cNvPr>
                  <p:cNvSpPr>
                    <a:spLocks/>
                  </p:cNvSpPr>
                  <p:nvPr/>
                </p:nvSpPr>
                <p:spPr bwMode="auto">
                  <a:xfrm>
                    <a:off x="9704" y="2793"/>
                    <a:ext cx="50" cy="74"/>
                  </a:xfrm>
                  <a:custGeom>
                    <a:avLst/>
                    <a:gdLst>
                      <a:gd name="T0" fmla="*/ 13 w 50"/>
                      <a:gd name="T1" fmla="*/ 0 h 74"/>
                      <a:gd name="T2" fmla="*/ 15 w 50"/>
                      <a:gd name="T3" fmla="*/ 3 h 74"/>
                      <a:gd name="T4" fmla="*/ 17 w 50"/>
                      <a:gd name="T5" fmla="*/ 5 h 74"/>
                      <a:gd name="T6" fmla="*/ 21 w 50"/>
                      <a:gd name="T7" fmla="*/ 5 h 74"/>
                      <a:gd name="T8" fmla="*/ 25 w 50"/>
                      <a:gd name="T9" fmla="*/ 5 h 74"/>
                      <a:gd name="T10" fmla="*/ 29 w 50"/>
                      <a:gd name="T11" fmla="*/ 7 h 74"/>
                      <a:gd name="T12" fmla="*/ 31 w 50"/>
                      <a:gd name="T13" fmla="*/ 9 h 74"/>
                      <a:gd name="T14" fmla="*/ 33 w 50"/>
                      <a:gd name="T15" fmla="*/ 13 h 74"/>
                      <a:gd name="T16" fmla="*/ 34 w 50"/>
                      <a:gd name="T17" fmla="*/ 15 h 74"/>
                      <a:gd name="T18" fmla="*/ 36 w 50"/>
                      <a:gd name="T19" fmla="*/ 17 h 74"/>
                      <a:gd name="T20" fmla="*/ 40 w 50"/>
                      <a:gd name="T21" fmla="*/ 19 h 74"/>
                      <a:gd name="T22" fmla="*/ 42 w 50"/>
                      <a:gd name="T23" fmla="*/ 21 h 74"/>
                      <a:gd name="T24" fmla="*/ 46 w 50"/>
                      <a:gd name="T25" fmla="*/ 23 h 74"/>
                      <a:gd name="T26" fmla="*/ 48 w 50"/>
                      <a:gd name="T27" fmla="*/ 25 h 74"/>
                      <a:gd name="T28" fmla="*/ 50 w 50"/>
                      <a:gd name="T29" fmla="*/ 28 h 74"/>
                      <a:gd name="T30" fmla="*/ 50 w 50"/>
                      <a:gd name="T31" fmla="*/ 32 h 74"/>
                      <a:gd name="T32" fmla="*/ 50 w 50"/>
                      <a:gd name="T33" fmla="*/ 36 h 74"/>
                      <a:gd name="T34" fmla="*/ 48 w 50"/>
                      <a:gd name="T35" fmla="*/ 40 h 74"/>
                      <a:gd name="T36" fmla="*/ 46 w 50"/>
                      <a:gd name="T37" fmla="*/ 42 h 74"/>
                      <a:gd name="T38" fmla="*/ 44 w 50"/>
                      <a:gd name="T39" fmla="*/ 46 h 74"/>
                      <a:gd name="T40" fmla="*/ 42 w 50"/>
                      <a:gd name="T41" fmla="*/ 48 h 74"/>
                      <a:gd name="T42" fmla="*/ 40 w 50"/>
                      <a:gd name="T43" fmla="*/ 51 h 74"/>
                      <a:gd name="T44" fmla="*/ 38 w 50"/>
                      <a:gd name="T45" fmla="*/ 53 h 74"/>
                      <a:gd name="T46" fmla="*/ 36 w 50"/>
                      <a:gd name="T47" fmla="*/ 59 h 74"/>
                      <a:gd name="T48" fmla="*/ 36 w 50"/>
                      <a:gd name="T49" fmla="*/ 61 h 74"/>
                      <a:gd name="T50" fmla="*/ 34 w 50"/>
                      <a:gd name="T51" fmla="*/ 65 h 74"/>
                      <a:gd name="T52" fmla="*/ 33 w 50"/>
                      <a:gd name="T53" fmla="*/ 69 h 74"/>
                      <a:gd name="T54" fmla="*/ 31 w 50"/>
                      <a:gd name="T55" fmla="*/ 71 h 74"/>
                      <a:gd name="T56" fmla="*/ 29 w 50"/>
                      <a:gd name="T57" fmla="*/ 74 h 74"/>
                      <a:gd name="T58" fmla="*/ 25 w 50"/>
                      <a:gd name="T59" fmla="*/ 74 h 74"/>
                      <a:gd name="T60" fmla="*/ 23 w 50"/>
                      <a:gd name="T61" fmla="*/ 72 h 74"/>
                      <a:gd name="T62" fmla="*/ 19 w 50"/>
                      <a:gd name="T63" fmla="*/ 72 h 74"/>
                      <a:gd name="T64" fmla="*/ 17 w 50"/>
                      <a:gd name="T65" fmla="*/ 72 h 74"/>
                      <a:gd name="T66" fmla="*/ 13 w 50"/>
                      <a:gd name="T67" fmla="*/ 71 h 74"/>
                      <a:gd name="T68" fmla="*/ 11 w 50"/>
                      <a:gd name="T69" fmla="*/ 72 h 74"/>
                      <a:gd name="T70" fmla="*/ 8 w 50"/>
                      <a:gd name="T71" fmla="*/ 74 h 74"/>
                      <a:gd name="T72" fmla="*/ 4 w 50"/>
                      <a:gd name="T73" fmla="*/ 74 h 74"/>
                      <a:gd name="T74" fmla="*/ 2 w 50"/>
                      <a:gd name="T75" fmla="*/ 74 h 74"/>
                      <a:gd name="T76" fmla="*/ 2 w 50"/>
                      <a:gd name="T77" fmla="*/ 71 h 74"/>
                      <a:gd name="T78" fmla="*/ 4 w 50"/>
                      <a:gd name="T79" fmla="*/ 69 h 74"/>
                      <a:gd name="T80" fmla="*/ 4 w 50"/>
                      <a:gd name="T81" fmla="*/ 63 h 74"/>
                      <a:gd name="T82" fmla="*/ 6 w 50"/>
                      <a:gd name="T83" fmla="*/ 61 h 74"/>
                      <a:gd name="T84" fmla="*/ 6 w 50"/>
                      <a:gd name="T85" fmla="*/ 57 h 74"/>
                      <a:gd name="T86" fmla="*/ 6 w 50"/>
                      <a:gd name="T87" fmla="*/ 53 h 74"/>
                      <a:gd name="T88" fmla="*/ 8 w 50"/>
                      <a:gd name="T89" fmla="*/ 51 h 74"/>
                      <a:gd name="T90" fmla="*/ 10 w 50"/>
                      <a:gd name="T91" fmla="*/ 48 h 74"/>
                      <a:gd name="T92" fmla="*/ 8 w 50"/>
                      <a:gd name="T93" fmla="*/ 44 h 74"/>
                      <a:gd name="T94" fmla="*/ 6 w 50"/>
                      <a:gd name="T95" fmla="*/ 40 h 74"/>
                      <a:gd name="T96" fmla="*/ 4 w 50"/>
                      <a:gd name="T97" fmla="*/ 38 h 74"/>
                      <a:gd name="T98" fmla="*/ 4 w 50"/>
                      <a:gd name="T99" fmla="*/ 36 h 74"/>
                      <a:gd name="T100" fmla="*/ 2 w 50"/>
                      <a:gd name="T101" fmla="*/ 30 h 74"/>
                      <a:gd name="T102" fmla="*/ 2 w 50"/>
                      <a:gd name="T103" fmla="*/ 26 h 74"/>
                      <a:gd name="T104" fmla="*/ 2 w 50"/>
                      <a:gd name="T105" fmla="*/ 23 h 74"/>
                      <a:gd name="T106" fmla="*/ 2 w 50"/>
                      <a:gd name="T107" fmla="*/ 19 h 74"/>
                      <a:gd name="T108" fmla="*/ 2 w 50"/>
                      <a:gd name="T109" fmla="*/ 15 h 74"/>
                      <a:gd name="T110" fmla="*/ 4 w 50"/>
                      <a:gd name="T111" fmla="*/ 13 h 74"/>
                      <a:gd name="T112" fmla="*/ 6 w 50"/>
                      <a:gd name="T113" fmla="*/ 9 h 74"/>
                      <a:gd name="T114" fmla="*/ 8 w 50"/>
                      <a:gd name="T115" fmla="*/ 5 h 74"/>
                      <a:gd name="T116" fmla="*/ 10 w 50"/>
                      <a:gd name="T117"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74">
                        <a:moveTo>
                          <a:pt x="10" y="2"/>
                        </a:moveTo>
                        <a:lnTo>
                          <a:pt x="10" y="2"/>
                        </a:lnTo>
                        <a:lnTo>
                          <a:pt x="10" y="0"/>
                        </a:lnTo>
                        <a:lnTo>
                          <a:pt x="11" y="0"/>
                        </a:lnTo>
                        <a:lnTo>
                          <a:pt x="11" y="0"/>
                        </a:lnTo>
                        <a:lnTo>
                          <a:pt x="13" y="0"/>
                        </a:lnTo>
                        <a:lnTo>
                          <a:pt x="13" y="2"/>
                        </a:lnTo>
                        <a:lnTo>
                          <a:pt x="13" y="2"/>
                        </a:lnTo>
                        <a:lnTo>
                          <a:pt x="13" y="2"/>
                        </a:lnTo>
                        <a:lnTo>
                          <a:pt x="13" y="2"/>
                        </a:lnTo>
                        <a:lnTo>
                          <a:pt x="15" y="2"/>
                        </a:lnTo>
                        <a:lnTo>
                          <a:pt x="15" y="3"/>
                        </a:lnTo>
                        <a:lnTo>
                          <a:pt x="15" y="3"/>
                        </a:lnTo>
                        <a:lnTo>
                          <a:pt x="15" y="3"/>
                        </a:lnTo>
                        <a:lnTo>
                          <a:pt x="17" y="3"/>
                        </a:lnTo>
                        <a:lnTo>
                          <a:pt x="17" y="3"/>
                        </a:lnTo>
                        <a:lnTo>
                          <a:pt x="17" y="3"/>
                        </a:lnTo>
                        <a:lnTo>
                          <a:pt x="17" y="5"/>
                        </a:lnTo>
                        <a:lnTo>
                          <a:pt x="19" y="5"/>
                        </a:lnTo>
                        <a:lnTo>
                          <a:pt x="19" y="5"/>
                        </a:lnTo>
                        <a:lnTo>
                          <a:pt x="19" y="5"/>
                        </a:lnTo>
                        <a:lnTo>
                          <a:pt x="19" y="5"/>
                        </a:lnTo>
                        <a:lnTo>
                          <a:pt x="21" y="5"/>
                        </a:lnTo>
                        <a:lnTo>
                          <a:pt x="21" y="5"/>
                        </a:lnTo>
                        <a:lnTo>
                          <a:pt x="23" y="5"/>
                        </a:lnTo>
                        <a:lnTo>
                          <a:pt x="23" y="5"/>
                        </a:lnTo>
                        <a:lnTo>
                          <a:pt x="23" y="5"/>
                        </a:lnTo>
                        <a:lnTo>
                          <a:pt x="23" y="5"/>
                        </a:lnTo>
                        <a:lnTo>
                          <a:pt x="25" y="5"/>
                        </a:lnTo>
                        <a:lnTo>
                          <a:pt x="25" y="5"/>
                        </a:lnTo>
                        <a:lnTo>
                          <a:pt x="25" y="5"/>
                        </a:lnTo>
                        <a:lnTo>
                          <a:pt x="27" y="5"/>
                        </a:lnTo>
                        <a:lnTo>
                          <a:pt x="27" y="5"/>
                        </a:lnTo>
                        <a:lnTo>
                          <a:pt x="29" y="5"/>
                        </a:lnTo>
                        <a:lnTo>
                          <a:pt x="29" y="7"/>
                        </a:lnTo>
                        <a:lnTo>
                          <a:pt x="29" y="7"/>
                        </a:lnTo>
                        <a:lnTo>
                          <a:pt x="29" y="7"/>
                        </a:lnTo>
                        <a:lnTo>
                          <a:pt x="29" y="7"/>
                        </a:lnTo>
                        <a:lnTo>
                          <a:pt x="29" y="9"/>
                        </a:lnTo>
                        <a:lnTo>
                          <a:pt x="31" y="9"/>
                        </a:lnTo>
                        <a:lnTo>
                          <a:pt x="31" y="9"/>
                        </a:lnTo>
                        <a:lnTo>
                          <a:pt x="31" y="9"/>
                        </a:lnTo>
                        <a:lnTo>
                          <a:pt x="31" y="11"/>
                        </a:lnTo>
                        <a:lnTo>
                          <a:pt x="31" y="11"/>
                        </a:lnTo>
                        <a:lnTo>
                          <a:pt x="31" y="11"/>
                        </a:lnTo>
                        <a:lnTo>
                          <a:pt x="33" y="11"/>
                        </a:lnTo>
                        <a:lnTo>
                          <a:pt x="33" y="13"/>
                        </a:lnTo>
                        <a:lnTo>
                          <a:pt x="33" y="13"/>
                        </a:lnTo>
                        <a:lnTo>
                          <a:pt x="33" y="13"/>
                        </a:lnTo>
                        <a:lnTo>
                          <a:pt x="34" y="13"/>
                        </a:lnTo>
                        <a:lnTo>
                          <a:pt x="34" y="13"/>
                        </a:lnTo>
                        <a:lnTo>
                          <a:pt x="34" y="13"/>
                        </a:lnTo>
                        <a:lnTo>
                          <a:pt x="34" y="15"/>
                        </a:lnTo>
                        <a:lnTo>
                          <a:pt x="34" y="15"/>
                        </a:lnTo>
                        <a:lnTo>
                          <a:pt x="36" y="15"/>
                        </a:lnTo>
                        <a:lnTo>
                          <a:pt x="36" y="15"/>
                        </a:lnTo>
                        <a:lnTo>
                          <a:pt x="36" y="15"/>
                        </a:lnTo>
                        <a:lnTo>
                          <a:pt x="36" y="17"/>
                        </a:lnTo>
                        <a:lnTo>
                          <a:pt x="36" y="17"/>
                        </a:lnTo>
                        <a:lnTo>
                          <a:pt x="36" y="17"/>
                        </a:lnTo>
                        <a:lnTo>
                          <a:pt x="38" y="17"/>
                        </a:lnTo>
                        <a:lnTo>
                          <a:pt x="38" y="17"/>
                        </a:lnTo>
                        <a:lnTo>
                          <a:pt x="40" y="17"/>
                        </a:lnTo>
                        <a:lnTo>
                          <a:pt x="40" y="19"/>
                        </a:lnTo>
                        <a:lnTo>
                          <a:pt x="40" y="19"/>
                        </a:lnTo>
                        <a:lnTo>
                          <a:pt x="40" y="19"/>
                        </a:lnTo>
                        <a:lnTo>
                          <a:pt x="40" y="19"/>
                        </a:lnTo>
                        <a:lnTo>
                          <a:pt x="40" y="21"/>
                        </a:lnTo>
                        <a:lnTo>
                          <a:pt x="42" y="21"/>
                        </a:lnTo>
                        <a:lnTo>
                          <a:pt x="42" y="21"/>
                        </a:lnTo>
                        <a:lnTo>
                          <a:pt x="42" y="21"/>
                        </a:lnTo>
                        <a:lnTo>
                          <a:pt x="42" y="21"/>
                        </a:lnTo>
                        <a:lnTo>
                          <a:pt x="42" y="21"/>
                        </a:lnTo>
                        <a:lnTo>
                          <a:pt x="44" y="21"/>
                        </a:lnTo>
                        <a:lnTo>
                          <a:pt x="44" y="23"/>
                        </a:lnTo>
                        <a:lnTo>
                          <a:pt x="44" y="23"/>
                        </a:lnTo>
                        <a:lnTo>
                          <a:pt x="44" y="23"/>
                        </a:lnTo>
                        <a:lnTo>
                          <a:pt x="46" y="23"/>
                        </a:lnTo>
                        <a:lnTo>
                          <a:pt x="46" y="23"/>
                        </a:lnTo>
                        <a:lnTo>
                          <a:pt x="46" y="23"/>
                        </a:lnTo>
                        <a:lnTo>
                          <a:pt x="48" y="23"/>
                        </a:lnTo>
                        <a:lnTo>
                          <a:pt x="48" y="25"/>
                        </a:lnTo>
                        <a:lnTo>
                          <a:pt x="48" y="25"/>
                        </a:lnTo>
                        <a:lnTo>
                          <a:pt x="48" y="25"/>
                        </a:lnTo>
                        <a:lnTo>
                          <a:pt x="48" y="26"/>
                        </a:lnTo>
                        <a:lnTo>
                          <a:pt x="48" y="26"/>
                        </a:lnTo>
                        <a:lnTo>
                          <a:pt x="50" y="26"/>
                        </a:lnTo>
                        <a:lnTo>
                          <a:pt x="50" y="28"/>
                        </a:lnTo>
                        <a:lnTo>
                          <a:pt x="50" y="28"/>
                        </a:lnTo>
                        <a:lnTo>
                          <a:pt x="50" y="28"/>
                        </a:lnTo>
                        <a:lnTo>
                          <a:pt x="50" y="28"/>
                        </a:lnTo>
                        <a:lnTo>
                          <a:pt x="50" y="30"/>
                        </a:lnTo>
                        <a:lnTo>
                          <a:pt x="50" y="30"/>
                        </a:lnTo>
                        <a:lnTo>
                          <a:pt x="50" y="30"/>
                        </a:lnTo>
                        <a:lnTo>
                          <a:pt x="50" y="32"/>
                        </a:lnTo>
                        <a:lnTo>
                          <a:pt x="50" y="32"/>
                        </a:lnTo>
                        <a:lnTo>
                          <a:pt x="50" y="34"/>
                        </a:lnTo>
                        <a:lnTo>
                          <a:pt x="50" y="34"/>
                        </a:lnTo>
                        <a:lnTo>
                          <a:pt x="50" y="36"/>
                        </a:lnTo>
                        <a:lnTo>
                          <a:pt x="50" y="36"/>
                        </a:lnTo>
                        <a:lnTo>
                          <a:pt x="50" y="36"/>
                        </a:lnTo>
                        <a:lnTo>
                          <a:pt x="50" y="36"/>
                        </a:lnTo>
                        <a:lnTo>
                          <a:pt x="50" y="36"/>
                        </a:lnTo>
                        <a:lnTo>
                          <a:pt x="48" y="36"/>
                        </a:lnTo>
                        <a:lnTo>
                          <a:pt x="48" y="38"/>
                        </a:lnTo>
                        <a:lnTo>
                          <a:pt x="48" y="38"/>
                        </a:lnTo>
                        <a:lnTo>
                          <a:pt x="48" y="38"/>
                        </a:lnTo>
                        <a:lnTo>
                          <a:pt x="48" y="40"/>
                        </a:lnTo>
                        <a:lnTo>
                          <a:pt x="46" y="40"/>
                        </a:lnTo>
                        <a:lnTo>
                          <a:pt x="46" y="40"/>
                        </a:lnTo>
                        <a:lnTo>
                          <a:pt x="46" y="40"/>
                        </a:lnTo>
                        <a:lnTo>
                          <a:pt x="46" y="42"/>
                        </a:lnTo>
                        <a:lnTo>
                          <a:pt x="46" y="42"/>
                        </a:lnTo>
                        <a:lnTo>
                          <a:pt x="46" y="42"/>
                        </a:lnTo>
                        <a:lnTo>
                          <a:pt x="46" y="44"/>
                        </a:lnTo>
                        <a:lnTo>
                          <a:pt x="44" y="44"/>
                        </a:lnTo>
                        <a:lnTo>
                          <a:pt x="44" y="44"/>
                        </a:lnTo>
                        <a:lnTo>
                          <a:pt x="44" y="44"/>
                        </a:lnTo>
                        <a:lnTo>
                          <a:pt x="44" y="46"/>
                        </a:lnTo>
                        <a:lnTo>
                          <a:pt x="44" y="46"/>
                        </a:lnTo>
                        <a:lnTo>
                          <a:pt x="42" y="46"/>
                        </a:lnTo>
                        <a:lnTo>
                          <a:pt x="42" y="46"/>
                        </a:lnTo>
                        <a:lnTo>
                          <a:pt x="42" y="48"/>
                        </a:lnTo>
                        <a:lnTo>
                          <a:pt x="42" y="48"/>
                        </a:lnTo>
                        <a:lnTo>
                          <a:pt x="42" y="48"/>
                        </a:lnTo>
                        <a:lnTo>
                          <a:pt x="42" y="48"/>
                        </a:lnTo>
                        <a:lnTo>
                          <a:pt x="42" y="49"/>
                        </a:lnTo>
                        <a:lnTo>
                          <a:pt x="42" y="49"/>
                        </a:lnTo>
                        <a:lnTo>
                          <a:pt x="40" y="49"/>
                        </a:lnTo>
                        <a:lnTo>
                          <a:pt x="40" y="51"/>
                        </a:lnTo>
                        <a:lnTo>
                          <a:pt x="40" y="51"/>
                        </a:lnTo>
                        <a:lnTo>
                          <a:pt x="40" y="51"/>
                        </a:lnTo>
                        <a:lnTo>
                          <a:pt x="40" y="53"/>
                        </a:lnTo>
                        <a:lnTo>
                          <a:pt x="40" y="53"/>
                        </a:lnTo>
                        <a:lnTo>
                          <a:pt x="38" y="53"/>
                        </a:lnTo>
                        <a:lnTo>
                          <a:pt x="38" y="53"/>
                        </a:lnTo>
                        <a:lnTo>
                          <a:pt x="38" y="53"/>
                        </a:lnTo>
                        <a:lnTo>
                          <a:pt x="38" y="53"/>
                        </a:lnTo>
                        <a:lnTo>
                          <a:pt x="38" y="55"/>
                        </a:lnTo>
                        <a:lnTo>
                          <a:pt x="38" y="55"/>
                        </a:lnTo>
                        <a:lnTo>
                          <a:pt x="38" y="57"/>
                        </a:lnTo>
                        <a:lnTo>
                          <a:pt x="36" y="57"/>
                        </a:lnTo>
                        <a:lnTo>
                          <a:pt x="36" y="57"/>
                        </a:lnTo>
                        <a:lnTo>
                          <a:pt x="36" y="59"/>
                        </a:lnTo>
                        <a:lnTo>
                          <a:pt x="36" y="59"/>
                        </a:lnTo>
                        <a:lnTo>
                          <a:pt x="36" y="59"/>
                        </a:lnTo>
                        <a:lnTo>
                          <a:pt x="36" y="61"/>
                        </a:lnTo>
                        <a:lnTo>
                          <a:pt x="36" y="61"/>
                        </a:lnTo>
                        <a:lnTo>
                          <a:pt x="36" y="61"/>
                        </a:lnTo>
                        <a:lnTo>
                          <a:pt x="36" y="61"/>
                        </a:lnTo>
                        <a:lnTo>
                          <a:pt x="34" y="61"/>
                        </a:lnTo>
                        <a:lnTo>
                          <a:pt x="34" y="63"/>
                        </a:lnTo>
                        <a:lnTo>
                          <a:pt x="34" y="63"/>
                        </a:lnTo>
                        <a:lnTo>
                          <a:pt x="34" y="65"/>
                        </a:lnTo>
                        <a:lnTo>
                          <a:pt x="34" y="65"/>
                        </a:lnTo>
                        <a:lnTo>
                          <a:pt x="34" y="65"/>
                        </a:lnTo>
                        <a:lnTo>
                          <a:pt x="34" y="67"/>
                        </a:lnTo>
                        <a:lnTo>
                          <a:pt x="34" y="67"/>
                        </a:lnTo>
                        <a:lnTo>
                          <a:pt x="34" y="69"/>
                        </a:lnTo>
                        <a:lnTo>
                          <a:pt x="34" y="69"/>
                        </a:lnTo>
                        <a:lnTo>
                          <a:pt x="34" y="69"/>
                        </a:lnTo>
                        <a:lnTo>
                          <a:pt x="33" y="69"/>
                        </a:lnTo>
                        <a:lnTo>
                          <a:pt x="33" y="69"/>
                        </a:lnTo>
                        <a:lnTo>
                          <a:pt x="33" y="69"/>
                        </a:lnTo>
                        <a:lnTo>
                          <a:pt x="33" y="71"/>
                        </a:lnTo>
                        <a:lnTo>
                          <a:pt x="31" y="71"/>
                        </a:lnTo>
                        <a:lnTo>
                          <a:pt x="31" y="71"/>
                        </a:lnTo>
                        <a:lnTo>
                          <a:pt x="31" y="71"/>
                        </a:lnTo>
                        <a:lnTo>
                          <a:pt x="31" y="71"/>
                        </a:lnTo>
                        <a:lnTo>
                          <a:pt x="31" y="72"/>
                        </a:lnTo>
                        <a:lnTo>
                          <a:pt x="29" y="72"/>
                        </a:lnTo>
                        <a:lnTo>
                          <a:pt x="29" y="72"/>
                        </a:lnTo>
                        <a:lnTo>
                          <a:pt x="29" y="72"/>
                        </a:lnTo>
                        <a:lnTo>
                          <a:pt x="29" y="74"/>
                        </a:lnTo>
                        <a:lnTo>
                          <a:pt x="29" y="74"/>
                        </a:lnTo>
                        <a:lnTo>
                          <a:pt x="29" y="74"/>
                        </a:lnTo>
                        <a:lnTo>
                          <a:pt x="27" y="74"/>
                        </a:lnTo>
                        <a:lnTo>
                          <a:pt x="27" y="74"/>
                        </a:lnTo>
                        <a:lnTo>
                          <a:pt x="25" y="74"/>
                        </a:lnTo>
                        <a:lnTo>
                          <a:pt x="25" y="74"/>
                        </a:lnTo>
                        <a:lnTo>
                          <a:pt x="25" y="74"/>
                        </a:lnTo>
                        <a:lnTo>
                          <a:pt x="25" y="74"/>
                        </a:lnTo>
                        <a:lnTo>
                          <a:pt x="23" y="74"/>
                        </a:lnTo>
                        <a:lnTo>
                          <a:pt x="23" y="74"/>
                        </a:lnTo>
                        <a:lnTo>
                          <a:pt x="23" y="72"/>
                        </a:lnTo>
                        <a:lnTo>
                          <a:pt x="23" y="72"/>
                        </a:lnTo>
                        <a:lnTo>
                          <a:pt x="23" y="72"/>
                        </a:lnTo>
                        <a:lnTo>
                          <a:pt x="21" y="72"/>
                        </a:lnTo>
                        <a:lnTo>
                          <a:pt x="21" y="71"/>
                        </a:lnTo>
                        <a:lnTo>
                          <a:pt x="21" y="71"/>
                        </a:lnTo>
                        <a:lnTo>
                          <a:pt x="19" y="71"/>
                        </a:lnTo>
                        <a:lnTo>
                          <a:pt x="19" y="72"/>
                        </a:lnTo>
                        <a:lnTo>
                          <a:pt x="19" y="72"/>
                        </a:lnTo>
                        <a:lnTo>
                          <a:pt x="19" y="72"/>
                        </a:lnTo>
                        <a:lnTo>
                          <a:pt x="19" y="71"/>
                        </a:lnTo>
                        <a:lnTo>
                          <a:pt x="17" y="71"/>
                        </a:lnTo>
                        <a:lnTo>
                          <a:pt x="17" y="71"/>
                        </a:lnTo>
                        <a:lnTo>
                          <a:pt x="17" y="72"/>
                        </a:lnTo>
                        <a:lnTo>
                          <a:pt x="15" y="72"/>
                        </a:lnTo>
                        <a:lnTo>
                          <a:pt x="15" y="72"/>
                        </a:lnTo>
                        <a:lnTo>
                          <a:pt x="15" y="72"/>
                        </a:lnTo>
                        <a:lnTo>
                          <a:pt x="13" y="72"/>
                        </a:lnTo>
                        <a:lnTo>
                          <a:pt x="13" y="71"/>
                        </a:lnTo>
                        <a:lnTo>
                          <a:pt x="13" y="71"/>
                        </a:lnTo>
                        <a:lnTo>
                          <a:pt x="13" y="71"/>
                        </a:lnTo>
                        <a:lnTo>
                          <a:pt x="13" y="71"/>
                        </a:lnTo>
                        <a:lnTo>
                          <a:pt x="13" y="71"/>
                        </a:lnTo>
                        <a:lnTo>
                          <a:pt x="11" y="71"/>
                        </a:lnTo>
                        <a:lnTo>
                          <a:pt x="11" y="71"/>
                        </a:lnTo>
                        <a:lnTo>
                          <a:pt x="11" y="72"/>
                        </a:lnTo>
                        <a:lnTo>
                          <a:pt x="10" y="72"/>
                        </a:lnTo>
                        <a:lnTo>
                          <a:pt x="10" y="72"/>
                        </a:lnTo>
                        <a:lnTo>
                          <a:pt x="10" y="72"/>
                        </a:lnTo>
                        <a:lnTo>
                          <a:pt x="10" y="72"/>
                        </a:lnTo>
                        <a:lnTo>
                          <a:pt x="10" y="74"/>
                        </a:lnTo>
                        <a:lnTo>
                          <a:pt x="8" y="74"/>
                        </a:lnTo>
                        <a:lnTo>
                          <a:pt x="8" y="74"/>
                        </a:lnTo>
                        <a:lnTo>
                          <a:pt x="8" y="74"/>
                        </a:lnTo>
                        <a:lnTo>
                          <a:pt x="6" y="74"/>
                        </a:lnTo>
                        <a:lnTo>
                          <a:pt x="6" y="74"/>
                        </a:lnTo>
                        <a:lnTo>
                          <a:pt x="6" y="74"/>
                        </a:lnTo>
                        <a:lnTo>
                          <a:pt x="4" y="74"/>
                        </a:lnTo>
                        <a:lnTo>
                          <a:pt x="4" y="74"/>
                        </a:lnTo>
                        <a:lnTo>
                          <a:pt x="4" y="74"/>
                        </a:lnTo>
                        <a:lnTo>
                          <a:pt x="4" y="74"/>
                        </a:lnTo>
                        <a:lnTo>
                          <a:pt x="2" y="74"/>
                        </a:lnTo>
                        <a:lnTo>
                          <a:pt x="2" y="74"/>
                        </a:lnTo>
                        <a:lnTo>
                          <a:pt x="2" y="74"/>
                        </a:lnTo>
                        <a:lnTo>
                          <a:pt x="2" y="72"/>
                        </a:lnTo>
                        <a:lnTo>
                          <a:pt x="0" y="72"/>
                        </a:lnTo>
                        <a:lnTo>
                          <a:pt x="0" y="72"/>
                        </a:lnTo>
                        <a:lnTo>
                          <a:pt x="0" y="71"/>
                        </a:lnTo>
                        <a:lnTo>
                          <a:pt x="2" y="71"/>
                        </a:lnTo>
                        <a:lnTo>
                          <a:pt x="2" y="71"/>
                        </a:lnTo>
                        <a:lnTo>
                          <a:pt x="2" y="69"/>
                        </a:lnTo>
                        <a:lnTo>
                          <a:pt x="2" y="69"/>
                        </a:lnTo>
                        <a:lnTo>
                          <a:pt x="2" y="69"/>
                        </a:lnTo>
                        <a:lnTo>
                          <a:pt x="2" y="69"/>
                        </a:lnTo>
                        <a:lnTo>
                          <a:pt x="2" y="69"/>
                        </a:lnTo>
                        <a:lnTo>
                          <a:pt x="4" y="69"/>
                        </a:lnTo>
                        <a:lnTo>
                          <a:pt x="4" y="67"/>
                        </a:lnTo>
                        <a:lnTo>
                          <a:pt x="4" y="67"/>
                        </a:lnTo>
                        <a:lnTo>
                          <a:pt x="4" y="65"/>
                        </a:lnTo>
                        <a:lnTo>
                          <a:pt x="4" y="65"/>
                        </a:lnTo>
                        <a:lnTo>
                          <a:pt x="4" y="65"/>
                        </a:lnTo>
                        <a:lnTo>
                          <a:pt x="4" y="63"/>
                        </a:lnTo>
                        <a:lnTo>
                          <a:pt x="4" y="63"/>
                        </a:lnTo>
                        <a:lnTo>
                          <a:pt x="4" y="63"/>
                        </a:lnTo>
                        <a:lnTo>
                          <a:pt x="6" y="63"/>
                        </a:lnTo>
                        <a:lnTo>
                          <a:pt x="6" y="61"/>
                        </a:lnTo>
                        <a:lnTo>
                          <a:pt x="6" y="61"/>
                        </a:lnTo>
                        <a:lnTo>
                          <a:pt x="6" y="61"/>
                        </a:lnTo>
                        <a:lnTo>
                          <a:pt x="6" y="61"/>
                        </a:lnTo>
                        <a:lnTo>
                          <a:pt x="6" y="61"/>
                        </a:lnTo>
                        <a:lnTo>
                          <a:pt x="6" y="59"/>
                        </a:lnTo>
                        <a:lnTo>
                          <a:pt x="6" y="59"/>
                        </a:lnTo>
                        <a:lnTo>
                          <a:pt x="6" y="59"/>
                        </a:lnTo>
                        <a:lnTo>
                          <a:pt x="6" y="57"/>
                        </a:lnTo>
                        <a:lnTo>
                          <a:pt x="6" y="57"/>
                        </a:lnTo>
                        <a:lnTo>
                          <a:pt x="6" y="55"/>
                        </a:lnTo>
                        <a:lnTo>
                          <a:pt x="6" y="55"/>
                        </a:lnTo>
                        <a:lnTo>
                          <a:pt x="6" y="55"/>
                        </a:lnTo>
                        <a:lnTo>
                          <a:pt x="6" y="53"/>
                        </a:lnTo>
                        <a:lnTo>
                          <a:pt x="6" y="53"/>
                        </a:lnTo>
                        <a:lnTo>
                          <a:pt x="6" y="53"/>
                        </a:lnTo>
                        <a:lnTo>
                          <a:pt x="6" y="53"/>
                        </a:lnTo>
                        <a:lnTo>
                          <a:pt x="8" y="53"/>
                        </a:lnTo>
                        <a:lnTo>
                          <a:pt x="8" y="51"/>
                        </a:lnTo>
                        <a:lnTo>
                          <a:pt x="8" y="51"/>
                        </a:lnTo>
                        <a:lnTo>
                          <a:pt x="8" y="51"/>
                        </a:lnTo>
                        <a:lnTo>
                          <a:pt x="8" y="51"/>
                        </a:lnTo>
                        <a:lnTo>
                          <a:pt x="8" y="49"/>
                        </a:lnTo>
                        <a:lnTo>
                          <a:pt x="8" y="49"/>
                        </a:lnTo>
                        <a:lnTo>
                          <a:pt x="10" y="49"/>
                        </a:lnTo>
                        <a:lnTo>
                          <a:pt x="10" y="48"/>
                        </a:lnTo>
                        <a:lnTo>
                          <a:pt x="10" y="48"/>
                        </a:lnTo>
                        <a:lnTo>
                          <a:pt x="10" y="46"/>
                        </a:lnTo>
                        <a:lnTo>
                          <a:pt x="10" y="46"/>
                        </a:lnTo>
                        <a:lnTo>
                          <a:pt x="10" y="46"/>
                        </a:lnTo>
                        <a:lnTo>
                          <a:pt x="8" y="46"/>
                        </a:lnTo>
                        <a:lnTo>
                          <a:pt x="8" y="44"/>
                        </a:lnTo>
                        <a:lnTo>
                          <a:pt x="8" y="44"/>
                        </a:lnTo>
                        <a:lnTo>
                          <a:pt x="8" y="44"/>
                        </a:lnTo>
                        <a:lnTo>
                          <a:pt x="8" y="42"/>
                        </a:lnTo>
                        <a:lnTo>
                          <a:pt x="8" y="42"/>
                        </a:lnTo>
                        <a:lnTo>
                          <a:pt x="8" y="42"/>
                        </a:lnTo>
                        <a:lnTo>
                          <a:pt x="6" y="42"/>
                        </a:lnTo>
                        <a:lnTo>
                          <a:pt x="6" y="40"/>
                        </a:lnTo>
                        <a:lnTo>
                          <a:pt x="6" y="40"/>
                        </a:lnTo>
                        <a:lnTo>
                          <a:pt x="6" y="40"/>
                        </a:lnTo>
                        <a:lnTo>
                          <a:pt x="4" y="40"/>
                        </a:lnTo>
                        <a:lnTo>
                          <a:pt x="4" y="38"/>
                        </a:lnTo>
                        <a:lnTo>
                          <a:pt x="4" y="38"/>
                        </a:lnTo>
                        <a:lnTo>
                          <a:pt x="4" y="38"/>
                        </a:lnTo>
                        <a:lnTo>
                          <a:pt x="4" y="36"/>
                        </a:lnTo>
                        <a:lnTo>
                          <a:pt x="4" y="36"/>
                        </a:lnTo>
                        <a:lnTo>
                          <a:pt x="4" y="36"/>
                        </a:lnTo>
                        <a:lnTo>
                          <a:pt x="2" y="36"/>
                        </a:lnTo>
                        <a:lnTo>
                          <a:pt x="2" y="36"/>
                        </a:lnTo>
                        <a:lnTo>
                          <a:pt x="4" y="36"/>
                        </a:lnTo>
                        <a:lnTo>
                          <a:pt x="4" y="34"/>
                        </a:lnTo>
                        <a:lnTo>
                          <a:pt x="4" y="34"/>
                        </a:lnTo>
                        <a:lnTo>
                          <a:pt x="2" y="34"/>
                        </a:lnTo>
                        <a:lnTo>
                          <a:pt x="2" y="32"/>
                        </a:lnTo>
                        <a:lnTo>
                          <a:pt x="2" y="32"/>
                        </a:lnTo>
                        <a:lnTo>
                          <a:pt x="2" y="30"/>
                        </a:lnTo>
                        <a:lnTo>
                          <a:pt x="2" y="30"/>
                        </a:lnTo>
                        <a:lnTo>
                          <a:pt x="2" y="30"/>
                        </a:lnTo>
                        <a:lnTo>
                          <a:pt x="2" y="28"/>
                        </a:lnTo>
                        <a:lnTo>
                          <a:pt x="2" y="28"/>
                        </a:lnTo>
                        <a:lnTo>
                          <a:pt x="2" y="28"/>
                        </a:lnTo>
                        <a:lnTo>
                          <a:pt x="2" y="26"/>
                        </a:lnTo>
                        <a:lnTo>
                          <a:pt x="2" y="26"/>
                        </a:lnTo>
                        <a:lnTo>
                          <a:pt x="2" y="26"/>
                        </a:lnTo>
                        <a:lnTo>
                          <a:pt x="2" y="26"/>
                        </a:lnTo>
                        <a:lnTo>
                          <a:pt x="2" y="25"/>
                        </a:lnTo>
                        <a:lnTo>
                          <a:pt x="2" y="25"/>
                        </a:lnTo>
                        <a:lnTo>
                          <a:pt x="2" y="23"/>
                        </a:lnTo>
                        <a:lnTo>
                          <a:pt x="2" y="23"/>
                        </a:lnTo>
                        <a:lnTo>
                          <a:pt x="2" y="23"/>
                        </a:lnTo>
                        <a:lnTo>
                          <a:pt x="2" y="21"/>
                        </a:lnTo>
                        <a:lnTo>
                          <a:pt x="2" y="21"/>
                        </a:lnTo>
                        <a:lnTo>
                          <a:pt x="2" y="21"/>
                        </a:lnTo>
                        <a:lnTo>
                          <a:pt x="2" y="19"/>
                        </a:lnTo>
                        <a:lnTo>
                          <a:pt x="2" y="19"/>
                        </a:lnTo>
                        <a:lnTo>
                          <a:pt x="2" y="17"/>
                        </a:lnTo>
                        <a:lnTo>
                          <a:pt x="2" y="17"/>
                        </a:lnTo>
                        <a:lnTo>
                          <a:pt x="2" y="17"/>
                        </a:lnTo>
                        <a:lnTo>
                          <a:pt x="2" y="15"/>
                        </a:lnTo>
                        <a:lnTo>
                          <a:pt x="2" y="15"/>
                        </a:lnTo>
                        <a:lnTo>
                          <a:pt x="2" y="15"/>
                        </a:lnTo>
                        <a:lnTo>
                          <a:pt x="2" y="13"/>
                        </a:lnTo>
                        <a:lnTo>
                          <a:pt x="2" y="13"/>
                        </a:lnTo>
                        <a:lnTo>
                          <a:pt x="4" y="13"/>
                        </a:lnTo>
                        <a:lnTo>
                          <a:pt x="4" y="13"/>
                        </a:lnTo>
                        <a:lnTo>
                          <a:pt x="4" y="13"/>
                        </a:lnTo>
                        <a:lnTo>
                          <a:pt x="4" y="11"/>
                        </a:lnTo>
                        <a:lnTo>
                          <a:pt x="4" y="11"/>
                        </a:lnTo>
                        <a:lnTo>
                          <a:pt x="4" y="11"/>
                        </a:lnTo>
                        <a:lnTo>
                          <a:pt x="6" y="11"/>
                        </a:lnTo>
                        <a:lnTo>
                          <a:pt x="6" y="9"/>
                        </a:lnTo>
                        <a:lnTo>
                          <a:pt x="6" y="9"/>
                        </a:lnTo>
                        <a:lnTo>
                          <a:pt x="6" y="9"/>
                        </a:lnTo>
                        <a:lnTo>
                          <a:pt x="8" y="9"/>
                        </a:lnTo>
                        <a:lnTo>
                          <a:pt x="8" y="7"/>
                        </a:lnTo>
                        <a:lnTo>
                          <a:pt x="8" y="7"/>
                        </a:lnTo>
                        <a:lnTo>
                          <a:pt x="8" y="7"/>
                        </a:lnTo>
                        <a:lnTo>
                          <a:pt x="8" y="5"/>
                        </a:lnTo>
                        <a:lnTo>
                          <a:pt x="8" y="5"/>
                        </a:lnTo>
                        <a:lnTo>
                          <a:pt x="8" y="5"/>
                        </a:lnTo>
                        <a:lnTo>
                          <a:pt x="10" y="5"/>
                        </a:lnTo>
                        <a:lnTo>
                          <a:pt x="10" y="5"/>
                        </a:lnTo>
                        <a:lnTo>
                          <a:pt x="10" y="3"/>
                        </a:lnTo>
                        <a:lnTo>
                          <a:pt x="10" y="3"/>
                        </a:lnTo>
                        <a:lnTo>
                          <a:pt x="10" y="2"/>
                        </a:lnTo>
                        <a:lnTo>
                          <a:pt x="10" y="2"/>
                        </a:lnTo>
                        <a:lnTo>
                          <a:pt x="1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2" name="Freeform 1027">
                    <a:extLst>
                      <a:ext uri="{FF2B5EF4-FFF2-40B4-BE49-F238E27FC236}">
                        <a16:creationId xmlns:a16="http://schemas.microsoft.com/office/drawing/2014/main" id="{2E7DB33E-61B2-405E-99B0-DA626B2A334C}"/>
                      </a:ext>
                    </a:extLst>
                  </p:cNvPr>
                  <p:cNvSpPr>
                    <a:spLocks/>
                  </p:cNvSpPr>
                  <p:nvPr/>
                </p:nvSpPr>
                <p:spPr bwMode="auto">
                  <a:xfrm>
                    <a:off x="9050" y="2546"/>
                    <a:ext cx="68" cy="84"/>
                  </a:xfrm>
                  <a:custGeom>
                    <a:avLst/>
                    <a:gdLst>
                      <a:gd name="T0" fmla="*/ 61 w 68"/>
                      <a:gd name="T1" fmla="*/ 42 h 84"/>
                      <a:gd name="T2" fmla="*/ 61 w 68"/>
                      <a:gd name="T3" fmla="*/ 40 h 84"/>
                      <a:gd name="T4" fmla="*/ 65 w 68"/>
                      <a:gd name="T5" fmla="*/ 40 h 84"/>
                      <a:gd name="T6" fmla="*/ 68 w 68"/>
                      <a:gd name="T7" fmla="*/ 42 h 84"/>
                      <a:gd name="T8" fmla="*/ 67 w 68"/>
                      <a:gd name="T9" fmla="*/ 45 h 84"/>
                      <a:gd name="T10" fmla="*/ 63 w 68"/>
                      <a:gd name="T11" fmla="*/ 49 h 84"/>
                      <a:gd name="T12" fmla="*/ 59 w 68"/>
                      <a:gd name="T13" fmla="*/ 51 h 84"/>
                      <a:gd name="T14" fmla="*/ 55 w 68"/>
                      <a:gd name="T15" fmla="*/ 55 h 84"/>
                      <a:gd name="T16" fmla="*/ 53 w 68"/>
                      <a:gd name="T17" fmla="*/ 57 h 84"/>
                      <a:gd name="T18" fmla="*/ 53 w 68"/>
                      <a:gd name="T19" fmla="*/ 63 h 84"/>
                      <a:gd name="T20" fmla="*/ 51 w 68"/>
                      <a:gd name="T21" fmla="*/ 67 h 84"/>
                      <a:gd name="T22" fmla="*/ 49 w 68"/>
                      <a:gd name="T23" fmla="*/ 70 h 84"/>
                      <a:gd name="T24" fmla="*/ 45 w 68"/>
                      <a:gd name="T25" fmla="*/ 70 h 84"/>
                      <a:gd name="T26" fmla="*/ 44 w 68"/>
                      <a:gd name="T27" fmla="*/ 74 h 84"/>
                      <a:gd name="T28" fmla="*/ 42 w 68"/>
                      <a:gd name="T29" fmla="*/ 78 h 84"/>
                      <a:gd name="T30" fmla="*/ 38 w 68"/>
                      <a:gd name="T31" fmla="*/ 80 h 84"/>
                      <a:gd name="T32" fmla="*/ 34 w 68"/>
                      <a:gd name="T33" fmla="*/ 84 h 84"/>
                      <a:gd name="T34" fmla="*/ 32 w 68"/>
                      <a:gd name="T35" fmla="*/ 82 h 84"/>
                      <a:gd name="T36" fmla="*/ 26 w 68"/>
                      <a:gd name="T37" fmla="*/ 80 h 84"/>
                      <a:gd name="T38" fmla="*/ 23 w 68"/>
                      <a:gd name="T39" fmla="*/ 82 h 84"/>
                      <a:gd name="T40" fmla="*/ 17 w 68"/>
                      <a:gd name="T41" fmla="*/ 80 h 84"/>
                      <a:gd name="T42" fmla="*/ 13 w 68"/>
                      <a:gd name="T43" fmla="*/ 78 h 84"/>
                      <a:gd name="T44" fmla="*/ 7 w 68"/>
                      <a:gd name="T45" fmla="*/ 76 h 84"/>
                      <a:gd name="T46" fmla="*/ 5 w 68"/>
                      <a:gd name="T47" fmla="*/ 74 h 84"/>
                      <a:gd name="T48" fmla="*/ 1 w 68"/>
                      <a:gd name="T49" fmla="*/ 70 h 84"/>
                      <a:gd name="T50" fmla="*/ 0 w 68"/>
                      <a:gd name="T51" fmla="*/ 68 h 84"/>
                      <a:gd name="T52" fmla="*/ 0 w 68"/>
                      <a:gd name="T53" fmla="*/ 63 h 84"/>
                      <a:gd name="T54" fmla="*/ 1 w 68"/>
                      <a:gd name="T55" fmla="*/ 57 h 84"/>
                      <a:gd name="T56" fmla="*/ 0 w 68"/>
                      <a:gd name="T57" fmla="*/ 53 h 84"/>
                      <a:gd name="T58" fmla="*/ 1 w 68"/>
                      <a:gd name="T59" fmla="*/ 49 h 84"/>
                      <a:gd name="T60" fmla="*/ 3 w 68"/>
                      <a:gd name="T61" fmla="*/ 44 h 84"/>
                      <a:gd name="T62" fmla="*/ 5 w 68"/>
                      <a:gd name="T63" fmla="*/ 40 h 84"/>
                      <a:gd name="T64" fmla="*/ 7 w 68"/>
                      <a:gd name="T65" fmla="*/ 36 h 84"/>
                      <a:gd name="T66" fmla="*/ 15 w 68"/>
                      <a:gd name="T67" fmla="*/ 36 h 84"/>
                      <a:gd name="T68" fmla="*/ 21 w 68"/>
                      <a:gd name="T69" fmla="*/ 36 h 84"/>
                      <a:gd name="T70" fmla="*/ 26 w 68"/>
                      <a:gd name="T71" fmla="*/ 36 h 84"/>
                      <a:gd name="T72" fmla="*/ 30 w 68"/>
                      <a:gd name="T73" fmla="*/ 36 h 84"/>
                      <a:gd name="T74" fmla="*/ 30 w 68"/>
                      <a:gd name="T75" fmla="*/ 30 h 84"/>
                      <a:gd name="T76" fmla="*/ 26 w 68"/>
                      <a:gd name="T77" fmla="*/ 28 h 84"/>
                      <a:gd name="T78" fmla="*/ 26 w 68"/>
                      <a:gd name="T79" fmla="*/ 23 h 84"/>
                      <a:gd name="T80" fmla="*/ 21 w 68"/>
                      <a:gd name="T81" fmla="*/ 21 h 84"/>
                      <a:gd name="T82" fmla="*/ 19 w 68"/>
                      <a:gd name="T83" fmla="*/ 17 h 84"/>
                      <a:gd name="T84" fmla="*/ 15 w 68"/>
                      <a:gd name="T85" fmla="*/ 13 h 84"/>
                      <a:gd name="T86" fmla="*/ 15 w 68"/>
                      <a:gd name="T87" fmla="*/ 13 h 84"/>
                      <a:gd name="T88" fmla="*/ 21 w 68"/>
                      <a:gd name="T89" fmla="*/ 11 h 84"/>
                      <a:gd name="T90" fmla="*/ 21 w 68"/>
                      <a:gd name="T91" fmla="*/ 3 h 84"/>
                      <a:gd name="T92" fmla="*/ 23 w 68"/>
                      <a:gd name="T93" fmla="*/ 0 h 84"/>
                      <a:gd name="T94" fmla="*/ 28 w 68"/>
                      <a:gd name="T95" fmla="*/ 0 h 84"/>
                      <a:gd name="T96" fmla="*/ 34 w 68"/>
                      <a:gd name="T97" fmla="*/ 0 h 84"/>
                      <a:gd name="T98" fmla="*/ 40 w 68"/>
                      <a:gd name="T99" fmla="*/ 1 h 84"/>
                      <a:gd name="T100" fmla="*/ 45 w 68"/>
                      <a:gd name="T101" fmla="*/ 1 h 84"/>
                      <a:gd name="T102" fmla="*/ 51 w 68"/>
                      <a:gd name="T103" fmla="*/ 1 h 84"/>
                      <a:gd name="T104" fmla="*/ 53 w 68"/>
                      <a:gd name="T105" fmla="*/ 5 h 84"/>
                      <a:gd name="T106" fmla="*/ 53 w 68"/>
                      <a:gd name="T107" fmla="*/ 13 h 84"/>
                      <a:gd name="T108" fmla="*/ 53 w 68"/>
                      <a:gd name="T109" fmla="*/ 19 h 84"/>
                      <a:gd name="T110" fmla="*/ 53 w 68"/>
                      <a:gd name="T111" fmla="*/ 24 h 84"/>
                      <a:gd name="T112" fmla="*/ 51 w 68"/>
                      <a:gd name="T113" fmla="*/ 30 h 84"/>
                      <a:gd name="T114" fmla="*/ 51 w 68"/>
                      <a:gd name="T115" fmla="*/ 38 h 84"/>
                      <a:gd name="T116" fmla="*/ 55 w 68"/>
                      <a:gd name="T117" fmla="*/ 4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84">
                        <a:moveTo>
                          <a:pt x="57" y="40"/>
                        </a:moveTo>
                        <a:lnTo>
                          <a:pt x="57" y="40"/>
                        </a:lnTo>
                        <a:lnTo>
                          <a:pt x="57" y="40"/>
                        </a:lnTo>
                        <a:lnTo>
                          <a:pt x="59" y="40"/>
                        </a:lnTo>
                        <a:lnTo>
                          <a:pt x="59" y="40"/>
                        </a:lnTo>
                        <a:lnTo>
                          <a:pt x="59" y="40"/>
                        </a:lnTo>
                        <a:lnTo>
                          <a:pt x="59" y="42"/>
                        </a:lnTo>
                        <a:lnTo>
                          <a:pt x="61" y="42"/>
                        </a:lnTo>
                        <a:lnTo>
                          <a:pt x="61" y="42"/>
                        </a:lnTo>
                        <a:lnTo>
                          <a:pt x="61" y="42"/>
                        </a:lnTo>
                        <a:lnTo>
                          <a:pt x="61" y="42"/>
                        </a:lnTo>
                        <a:lnTo>
                          <a:pt x="63" y="42"/>
                        </a:lnTo>
                        <a:lnTo>
                          <a:pt x="63" y="42"/>
                        </a:lnTo>
                        <a:lnTo>
                          <a:pt x="63" y="40"/>
                        </a:lnTo>
                        <a:lnTo>
                          <a:pt x="63" y="40"/>
                        </a:lnTo>
                        <a:lnTo>
                          <a:pt x="61" y="40"/>
                        </a:lnTo>
                        <a:lnTo>
                          <a:pt x="61" y="38"/>
                        </a:lnTo>
                        <a:lnTo>
                          <a:pt x="61" y="38"/>
                        </a:lnTo>
                        <a:lnTo>
                          <a:pt x="63" y="38"/>
                        </a:lnTo>
                        <a:lnTo>
                          <a:pt x="63" y="38"/>
                        </a:lnTo>
                        <a:lnTo>
                          <a:pt x="63" y="38"/>
                        </a:lnTo>
                        <a:lnTo>
                          <a:pt x="65" y="38"/>
                        </a:lnTo>
                        <a:lnTo>
                          <a:pt x="65" y="40"/>
                        </a:lnTo>
                        <a:lnTo>
                          <a:pt x="65" y="40"/>
                        </a:lnTo>
                        <a:lnTo>
                          <a:pt x="65" y="40"/>
                        </a:lnTo>
                        <a:lnTo>
                          <a:pt x="65" y="40"/>
                        </a:lnTo>
                        <a:lnTo>
                          <a:pt x="67" y="40"/>
                        </a:lnTo>
                        <a:lnTo>
                          <a:pt x="67" y="42"/>
                        </a:lnTo>
                        <a:lnTo>
                          <a:pt x="67" y="42"/>
                        </a:lnTo>
                        <a:lnTo>
                          <a:pt x="67" y="42"/>
                        </a:lnTo>
                        <a:lnTo>
                          <a:pt x="67" y="42"/>
                        </a:lnTo>
                        <a:lnTo>
                          <a:pt x="68" y="42"/>
                        </a:lnTo>
                        <a:lnTo>
                          <a:pt x="68" y="44"/>
                        </a:lnTo>
                        <a:lnTo>
                          <a:pt x="68" y="44"/>
                        </a:lnTo>
                        <a:lnTo>
                          <a:pt x="68" y="44"/>
                        </a:lnTo>
                        <a:lnTo>
                          <a:pt x="67" y="44"/>
                        </a:lnTo>
                        <a:lnTo>
                          <a:pt x="67" y="44"/>
                        </a:lnTo>
                        <a:lnTo>
                          <a:pt x="67" y="45"/>
                        </a:lnTo>
                        <a:lnTo>
                          <a:pt x="67" y="45"/>
                        </a:lnTo>
                        <a:lnTo>
                          <a:pt x="67" y="45"/>
                        </a:lnTo>
                        <a:lnTo>
                          <a:pt x="65" y="45"/>
                        </a:lnTo>
                        <a:lnTo>
                          <a:pt x="65" y="47"/>
                        </a:lnTo>
                        <a:lnTo>
                          <a:pt x="65" y="47"/>
                        </a:lnTo>
                        <a:lnTo>
                          <a:pt x="65" y="47"/>
                        </a:lnTo>
                        <a:lnTo>
                          <a:pt x="65" y="47"/>
                        </a:lnTo>
                        <a:lnTo>
                          <a:pt x="65" y="49"/>
                        </a:lnTo>
                        <a:lnTo>
                          <a:pt x="63" y="49"/>
                        </a:lnTo>
                        <a:lnTo>
                          <a:pt x="63" y="49"/>
                        </a:lnTo>
                        <a:lnTo>
                          <a:pt x="63" y="49"/>
                        </a:lnTo>
                        <a:lnTo>
                          <a:pt x="61" y="49"/>
                        </a:lnTo>
                        <a:lnTo>
                          <a:pt x="61" y="51"/>
                        </a:lnTo>
                        <a:lnTo>
                          <a:pt x="61" y="51"/>
                        </a:lnTo>
                        <a:lnTo>
                          <a:pt x="61" y="51"/>
                        </a:lnTo>
                        <a:lnTo>
                          <a:pt x="61" y="51"/>
                        </a:lnTo>
                        <a:lnTo>
                          <a:pt x="61" y="51"/>
                        </a:lnTo>
                        <a:lnTo>
                          <a:pt x="59" y="51"/>
                        </a:lnTo>
                        <a:lnTo>
                          <a:pt x="59" y="51"/>
                        </a:lnTo>
                        <a:lnTo>
                          <a:pt x="59" y="53"/>
                        </a:lnTo>
                        <a:lnTo>
                          <a:pt x="59" y="53"/>
                        </a:lnTo>
                        <a:lnTo>
                          <a:pt x="57" y="53"/>
                        </a:lnTo>
                        <a:lnTo>
                          <a:pt x="57" y="53"/>
                        </a:lnTo>
                        <a:lnTo>
                          <a:pt x="57" y="53"/>
                        </a:lnTo>
                        <a:lnTo>
                          <a:pt x="57" y="55"/>
                        </a:lnTo>
                        <a:lnTo>
                          <a:pt x="55" y="55"/>
                        </a:lnTo>
                        <a:lnTo>
                          <a:pt x="55" y="55"/>
                        </a:lnTo>
                        <a:lnTo>
                          <a:pt x="55" y="55"/>
                        </a:lnTo>
                        <a:lnTo>
                          <a:pt x="55" y="55"/>
                        </a:lnTo>
                        <a:lnTo>
                          <a:pt x="55" y="57"/>
                        </a:lnTo>
                        <a:lnTo>
                          <a:pt x="53" y="57"/>
                        </a:lnTo>
                        <a:lnTo>
                          <a:pt x="53" y="57"/>
                        </a:lnTo>
                        <a:lnTo>
                          <a:pt x="53" y="57"/>
                        </a:lnTo>
                        <a:lnTo>
                          <a:pt x="53" y="57"/>
                        </a:lnTo>
                        <a:lnTo>
                          <a:pt x="53" y="59"/>
                        </a:lnTo>
                        <a:lnTo>
                          <a:pt x="53" y="59"/>
                        </a:lnTo>
                        <a:lnTo>
                          <a:pt x="53" y="61"/>
                        </a:lnTo>
                        <a:lnTo>
                          <a:pt x="51" y="61"/>
                        </a:lnTo>
                        <a:lnTo>
                          <a:pt x="51" y="61"/>
                        </a:lnTo>
                        <a:lnTo>
                          <a:pt x="51" y="61"/>
                        </a:lnTo>
                        <a:lnTo>
                          <a:pt x="51" y="63"/>
                        </a:lnTo>
                        <a:lnTo>
                          <a:pt x="53" y="63"/>
                        </a:lnTo>
                        <a:lnTo>
                          <a:pt x="53" y="63"/>
                        </a:lnTo>
                        <a:lnTo>
                          <a:pt x="53" y="65"/>
                        </a:lnTo>
                        <a:lnTo>
                          <a:pt x="53" y="65"/>
                        </a:lnTo>
                        <a:lnTo>
                          <a:pt x="53" y="65"/>
                        </a:lnTo>
                        <a:lnTo>
                          <a:pt x="53" y="65"/>
                        </a:lnTo>
                        <a:lnTo>
                          <a:pt x="53" y="67"/>
                        </a:lnTo>
                        <a:lnTo>
                          <a:pt x="53" y="67"/>
                        </a:lnTo>
                        <a:lnTo>
                          <a:pt x="51" y="67"/>
                        </a:lnTo>
                        <a:lnTo>
                          <a:pt x="51" y="67"/>
                        </a:lnTo>
                        <a:lnTo>
                          <a:pt x="51" y="68"/>
                        </a:lnTo>
                        <a:lnTo>
                          <a:pt x="49" y="68"/>
                        </a:lnTo>
                        <a:lnTo>
                          <a:pt x="49" y="68"/>
                        </a:lnTo>
                        <a:lnTo>
                          <a:pt x="49" y="68"/>
                        </a:lnTo>
                        <a:lnTo>
                          <a:pt x="49" y="68"/>
                        </a:lnTo>
                        <a:lnTo>
                          <a:pt x="49" y="70"/>
                        </a:lnTo>
                        <a:lnTo>
                          <a:pt x="49" y="70"/>
                        </a:lnTo>
                        <a:lnTo>
                          <a:pt x="47" y="70"/>
                        </a:lnTo>
                        <a:lnTo>
                          <a:pt x="47" y="70"/>
                        </a:lnTo>
                        <a:lnTo>
                          <a:pt x="47" y="70"/>
                        </a:lnTo>
                        <a:lnTo>
                          <a:pt x="47" y="70"/>
                        </a:lnTo>
                        <a:lnTo>
                          <a:pt x="45" y="70"/>
                        </a:lnTo>
                        <a:lnTo>
                          <a:pt x="45" y="70"/>
                        </a:lnTo>
                        <a:lnTo>
                          <a:pt x="45" y="70"/>
                        </a:lnTo>
                        <a:lnTo>
                          <a:pt x="45" y="70"/>
                        </a:lnTo>
                        <a:lnTo>
                          <a:pt x="45" y="72"/>
                        </a:lnTo>
                        <a:lnTo>
                          <a:pt x="45" y="72"/>
                        </a:lnTo>
                        <a:lnTo>
                          <a:pt x="45" y="72"/>
                        </a:lnTo>
                        <a:lnTo>
                          <a:pt x="45" y="74"/>
                        </a:lnTo>
                        <a:lnTo>
                          <a:pt x="45" y="74"/>
                        </a:lnTo>
                        <a:lnTo>
                          <a:pt x="45" y="74"/>
                        </a:lnTo>
                        <a:lnTo>
                          <a:pt x="44" y="74"/>
                        </a:lnTo>
                        <a:lnTo>
                          <a:pt x="44" y="74"/>
                        </a:lnTo>
                        <a:lnTo>
                          <a:pt x="44" y="76"/>
                        </a:lnTo>
                        <a:lnTo>
                          <a:pt x="44" y="76"/>
                        </a:lnTo>
                        <a:lnTo>
                          <a:pt x="44" y="76"/>
                        </a:lnTo>
                        <a:lnTo>
                          <a:pt x="44" y="76"/>
                        </a:lnTo>
                        <a:lnTo>
                          <a:pt x="42" y="76"/>
                        </a:lnTo>
                        <a:lnTo>
                          <a:pt x="42" y="78"/>
                        </a:lnTo>
                        <a:lnTo>
                          <a:pt x="42" y="78"/>
                        </a:lnTo>
                        <a:lnTo>
                          <a:pt x="42" y="78"/>
                        </a:lnTo>
                        <a:lnTo>
                          <a:pt x="40" y="78"/>
                        </a:lnTo>
                        <a:lnTo>
                          <a:pt x="40" y="78"/>
                        </a:lnTo>
                        <a:lnTo>
                          <a:pt x="40" y="78"/>
                        </a:lnTo>
                        <a:lnTo>
                          <a:pt x="38" y="78"/>
                        </a:lnTo>
                        <a:lnTo>
                          <a:pt x="38" y="80"/>
                        </a:lnTo>
                        <a:lnTo>
                          <a:pt x="38" y="80"/>
                        </a:lnTo>
                        <a:lnTo>
                          <a:pt x="38" y="80"/>
                        </a:lnTo>
                        <a:lnTo>
                          <a:pt x="38" y="80"/>
                        </a:lnTo>
                        <a:lnTo>
                          <a:pt x="38" y="82"/>
                        </a:lnTo>
                        <a:lnTo>
                          <a:pt x="36" y="82"/>
                        </a:lnTo>
                        <a:lnTo>
                          <a:pt x="36" y="82"/>
                        </a:lnTo>
                        <a:lnTo>
                          <a:pt x="36" y="82"/>
                        </a:lnTo>
                        <a:lnTo>
                          <a:pt x="36" y="84"/>
                        </a:lnTo>
                        <a:lnTo>
                          <a:pt x="36" y="84"/>
                        </a:lnTo>
                        <a:lnTo>
                          <a:pt x="36" y="84"/>
                        </a:lnTo>
                        <a:lnTo>
                          <a:pt x="34" y="84"/>
                        </a:lnTo>
                        <a:lnTo>
                          <a:pt x="34" y="84"/>
                        </a:lnTo>
                        <a:lnTo>
                          <a:pt x="34" y="84"/>
                        </a:lnTo>
                        <a:lnTo>
                          <a:pt x="34" y="84"/>
                        </a:lnTo>
                        <a:lnTo>
                          <a:pt x="32" y="84"/>
                        </a:lnTo>
                        <a:lnTo>
                          <a:pt x="32" y="84"/>
                        </a:lnTo>
                        <a:lnTo>
                          <a:pt x="32" y="84"/>
                        </a:lnTo>
                        <a:lnTo>
                          <a:pt x="32" y="84"/>
                        </a:lnTo>
                        <a:lnTo>
                          <a:pt x="32" y="82"/>
                        </a:lnTo>
                        <a:lnTo>
                          <a:pt x="30" y="82"/>
                        </a:lnTo>
                        <a:lnTo>
                          <a:pt x="30" y="82"/>
                        </a:lnTo>
                        <a:lnTo>
                          <a:pt x="30" y="82"/>
                        </a:lnTo>
                        <a:lnTo>
                          <a:pt x="28" y="82"/>
                        </a:lnTo>
                        <a:lnTo>
                          <a:pt x="28" y="82"/>
                        </a:lnTo>
                        <a:lnTo>
                          <a:pt x="28" y="82"/>
                        </a:lnTo>
                        <a:lnTo>
                          <a:pt x="26" y="82"/>
                        </a:lnTo>
                        <a:lnTo>
                          <a:pt x="26" y="80"/>
                        </a:lnTo>
                        <a:lnTo>
                          <a:pt x="26" y="80"/>
                        </a:lnTo>
                        <a:lnTo>
                          <a:pt x="26" y="80"/>
                        </a:lnTo>
                        <a:lnTo>
                          <a:pt x="24" y="80"/>
                        </a:lnTo>
                        <a:lnTo>
                          <a:pt x="24" y="80"/>
                        </a:lnTo>
                        <a:lnTo>
                          <a:pt x="24" y="82"/>
                        </a:lnTo>
                        <a:lnTo>
                          <a:pt x="23" y="82"/>
                        </a:lnTo>
                        <a:lnTo>
                          <a:pt x="23" y="82"/>
                        </a:lnTo>
                        <a:lnTo>
                          <a:pt x="23" y="82"/>
                        </a:lnTo>
                        <a:lnTo>
                          <a:pt x="21" y="82"/>
                        </a:lnTo>
                        <a:lnTo>
                          <a:pt x="21" y="82"/>
                        </a:lnTo>
                        <a:lnTo>
                          <a:pt x="21" y="82"/>
                        </a:lnTo>
                        <a:lnTo>
                          <a:pt x="19" y="82"/>
                        </a:lnTo>
                        <a:lnTo>
                          <a:pt x="19" y="82"/>
                        </a:lnTo>
                        <a:lnTo>
                          <a:pt x="19" y="80"/>
                        </a:lnTo>
                        <a:lnTo>
                          <a:pt x="17" y="80"/>
                        </a:lnTo>
                        <a:lnTo>
                          <a:pt x="17" y="80"/>
                        </a:lnTo>
                        <a:lnTo>
                          <a:pt x="17" y="80"/>
                        </a:lnTo>
                        <a:lnTo>
                          <a:pt x="15" y="80"/>
                        </a:lnTo>
                        <a:lnTo>
                          <a:pt x="15" y="80"/>
                        </a:lnTo>
                        <a:lnTo>
                          <a:pt x="15" y="80"/>
                        </a:lnTo>
                        <a:lnTo>
                          <a:pt x="15" y="80"/>
                        </a:lnTo>
                        <a:lnTo>
                          <a:pt x="13" y="80"/>
                        </a:lnTo>
                        <a:lnTo>
                          <a:pt x="13" y="80"/>
                        </a:lnTo>
                        <a:lnTo>
                          <a:pt x="13" y="78"/>
                        </a:lnTo>
                        <a:lnTo>
                          <a:pt x="11" y="78"/>
                        </a:lnTo>
                        <a:lnTo>
                          <a:pt x="11" y="78"/>
                        </a:lnTo>
                        <a:lnTo>
                          <a:pt x="11" y="78"/>
                        </a:lnTo>
                        <a:lnTo>
                          <a:pt x="11" y="78"/>
                        </a:lnTo>
                        <a:lnTo>
                          <a:pt x="9" y="78"/>
                        </a:lnTo>
                        <a:lnTo>
                          <a:pt x="9" y="76"/>
                        </a:lnTo>
                        <a:lnTo>
                          <a:pt x="9" y="76"/>
                        </a:lnTo>
                        <a:lnTo>
                          <a:pt x="7" y="76"/>
                        </a:lnTo>
                        <a:lnTo>
                          <a:pt x="7" y="76"/>
                        </a:lnTo>
                        <a:lnTo>
                          <a:pt x="7" y="76"/>
                        </a:lnTo>
                        <a:lnTo>
                          <a:pt x="7" y="76"/>
                        </a:lnTo>
                        <a:lnTo>
                          <a:pt x="7" y="76"/>
                        </a:lnTo>
                        <a:lnTo>
                          <a:pt x="5" y="76"/>
                        </a:lnTo>
                        <a:lnTo>
                          <a:pt x="5" y="74"/>
                        </a:lnTo>
                        <a:lnTo>
                          <a:pt x="5" y="74"/>
                        </a:lnTo>
                        <a:lnTo>
                          <a:pt x="5" y="74"/>
                        </a:lnTo>
                        <a:lnTo>
                          <a:pt x="5" y="74"/>
                        </a:lnTo>
                        <a:lnTo>
                          <a:pt x="3" y="74"/>
                        </a:lnTo>
                        <a:lnTo>
                          <a:pt x="3" y="72"/>
                        </a:lnTo>
                        <a:lnTo>
                          <a:pt x="3" y="72"/>
                        </a:lnTo>
                        <a:lnTo>
                          <a:pt x="3" y="72"/>
                        </a:lnTo>
                        <a:lnTo>
                          <a:pt x="1" y="72"/>
                        </a:lnTo>
                        <a:lnTo>
                          <a:pt x="1" y="70"/>
                        </a:lnTo>
                        <a:lnTo>
                          <a:pt x="1" y="70"/>
                        </a:lnTo>
                        <a:lnTo>
                          <a:pt x="1" y="70"/>
                        </a:lnTo>
                        <a:lnTo>
                          <a:pt x="1" y="70"/>
                        </a:lnTo>
                        <a:lnTo>
                          <a:pt x="0" y="70"/>
                        </a:lnTo>
                        <a:lnTo>
                          <a:pt x="0" y="68"/>
                        </a:lnTo>
                        <a:lnTo>
                          <a:pt x="0" y="68"/>
                        </a:lnTo>
                        <a:lnTo>
                          <a:pt x="0" y="68"/>
                        </a:lnTo>
                        <a:lnTo>
                          <a:pt x="0" y="68"/>
                        </a:lnTo>
                        <a:lnTo>
                          <a:pt x="0" y="68"/>
                        </a:lnTo>
                        <a:lnTo>
                          <a:pt x="0" y="68"/>
                        </a:lnTo>
                        <a:lnTo>
                          <a:pt x="0" y="67"/>
                        </a:lnTo>
                        <a:lnTo>
                          <a:pt x="0" y="67"/>
                        </a:lnTo>
                        <a:lnTo>
                          <a:pt x="0" y="67"/>
                        </a:lnTo>
                        <a:lnTo>
                          <a:pt x="0" y="65"/>
                        </a:lnTo>
                        <a:lnTo>
                          <a:pt x="0" y="65"/>
                        </a:lnTo>
                        <a:lnTo>
                          <a:pt x="0" y="63"/>
                        </a:lnTo>
                        <a:lnTo>
                          <a:pt x="0" y="63"/>
                        </a:lnTo>
                        <a:lnTo>
                          <a:pt x="0" y="61"/>
                        </a:lnTo>
                        <a:lnTo>
                          <a:pt x="0" y="61"/>
                        </a:lnTo>
                        <a:lnTo>
                          <a:pt x="1" y="61"/>
                        </a:lnTo>
                        <a:lnTo>
                          <a:pt x="1" y="61"/>
                        </a:lnTo>
                        <a:lnTo>
                          <a:pt x="1" y="59"/>
                        </a:lnTo>
                        <a:lnTo>
                          <a:pt x="1" y="59"/>
                        </a:lnTo>
                        <a:lnTo>
                          <a:pt x="1" y="59"/>
                        </a:lnTo>
                        <a:lnTo>
                          <a:pt x="1" y="57"/>
                        </a:lnTo>
                        <a:lnTo>
                          <a:pt x="1" y="57"/>
                        </a:lnTo>
                        <a:lnTo>
                          <a:pt x="1" y="55"/>
                        </a:lnTo>
                        <a:lnTo>
                          <a:pt x="1" y="55"/>
                        </a:lnTo>
                        <a:lnTo>
                          <a:pt x="1" y="55"/>
                        </a:lnTo>
                        <a:lnTo>
                          <a:pt x="0" y="55"/>
                        </a:lnTo>
                        <a:lnTo>
                          <a:pt x="0" y="53"/>
                        </a:lnTo>
                        <a:lnTo>
                          <a:pt x="0" y="53"/>
                        </a:lnTo>
                        <a:lnTo>
                          <a:pt x="0" y="53"/>
                        </a:lnTo>
                        <a:lnTo>
                          <a:pt x="0" y="51"/>
                        </a:lnTo>
                        <a:lnTo>
                          <a:pt x="0" y="51"/>
                        </a:lnTo>
                        <a:lnTo>
                          <a:pt x="0" y="51"/>
                        </a:lnTo>
                        <a:lnTo>
                          <a:pt x="0" y="51"/>
                        </a:lnTo>
                        <a:lnTo>
                          <a:pt x="1" y="51"/>
                        </a:lnTo>
                        <a:lnTo>
                          <a:pt x="1" y="49"/>
                        </a:lnTo>
                        <a:lnTo>
                          <a:pt x="1" y="49"/>
                        </a:lnTo>
                        <a:lnTo>
                          <a:pt x="1" y="49"/>
                        </a:lnTo>
                        <a:lnTo>
                          <a:pt x="1" y="47"/>
                        </a:lnTo>
                        <a:lnTo>
                          <a:pt x="1" y="47"/>
                        </a:lnTo>
                        <a:lnTo>
                          <a:pt x="1" y="47"/>
                        </a:lnTo>
                        <a:lnTo>
                          <a:pt x="1" y="45"/>
                        </a:lnTo>
                        <a:lnTo>
                          <a:pt x="3" y="45"/>
                        </a:lnTo>
                        <a:lnTo>
                          <a:pt x="3" y="45"/>
                        </a:lnTo>
                        <a:lnTo>
                          <a:pt x="3" y="44"/>
                        </a:lnTo>
                        <a:lnTo>
                          <a:pt x="3" y="44"/>
                        </a:lnTo>
                        <a:lnTo>
                          <a:pt x="3" y="44"/>
                        </a:lnTo>
                        <a:lnTo>
                          <a:pt x="5" y="44"/>
                        </a:lnTo>
                        <a:lnTo>
                          <a:pt x="5" y="44"/>
                        </a:lnTo>
                        <a:lnTo>
                          <a:pt x="5" y="42"/>
                        </a:lnTo>
                        <a:lnTo>
                          <a:pt x="5" y="42"/>
                        </a:lnTo>
                        <a:lnTo>
                          <a:pt x="5" y="42"/>
                        </a:lnTo>
                        <a:lnTo>
                          <a:pt x="5" y="40"/>
                        </a:lnTo>
                        <a:lnTo>
                          <a:pt x="5" y="40"/>
                        </a:lnTo>
                        <a:lnTo>
                          <a:pt x="5" y="40"/>
                        </a:lnTo>
                        <a:lnTo>
                          <a:pt x="7" y="40"/>
                        </a:lnTo>
                        <a:lnTo>
                          <a:pt x="7" y="38"/>
                        </a:lnTo>
                        <a:lnTo>
                          <a:pt x="7" y="38"/>
                        </a:lnTo>
                        <a:lnTo>
                          <a:pt x="7" y="38"/>
                        </a:lnTo>
                        <a:lnTo>
                          <a:pt x="7" y="36"/>
                        </a:lnTo>
                        <a:lnTo>
                          <a:pt x="7" y="36"/>
                        </a:lnTo>
                        <a:lnTo>
                          <a:pt x="7" y="36"/>
                        </a:lnTo>
                        <a:lnTo>
                          <a:pt x="9" y="36"/>
                        </a:lnTo>
                        <a:lnTo>
                          <a:pt x="9" y="36"/>
                        </a:lnTo>
                        <a:lnTo>
                          <a:pt x="11" y="36"/>
                        </a:lnTo>
                        <a:lnTo>
                          <a:pt x="11" y="36"/>
                        </a:lnTo>
                        <a:lnTo>
                          <a:pt x="11" y="36"/>
                        </a:lnTo>
                        <a:lnTo>
                          <a:pt x="13" y="36"/>
                        </a:lnTo>
                        <a:lnTo>
                          <a:pt x="13" y="36"/>
                        </a:lnTo>
                        <a:lnTo>
                          <a:pt x="15" y="36"/>
                        </a:lnTo>
                        <a:lnTo>
                          <a:pt x="15" y="36"/>
                        </a:lnTo>
                        <a:lnTo>
                          <a:pt x="15" y="36"/>
                        </a:lnTo>
                        <a:lnTo>
                          <a:pt x="17" y="36"/>
                        </a:lnTo>
                        <a:lnTo>
                          <a:pt x="17" y="36"/>
                        </a:lnTo>
                        <a:lnTo>
                          <a:pt x="17" y="36"/>
                        </a:lnTo>
                        <a:lnTo>
                          <a:pt x="19" y="36"/>
                        </a:lnTo>
                        <a:lnTo>
                          <a:pt x="19" y="36"/>
                        </a:lnTo>
                        <a:lnTo>
                          <a:pt x="21" y="36"/>
                        </a:lnTo>
                        <a:lnTo>
                          <a:pt x="21" y="36"/>
                        </a:lnTo>
                        <a:lnTo>
                          <a:pt x="21" y="36"/>
                        </a:lnTo>
                        <a:lnTo>
                          <a:pt x="23" y="36"/>
                        </a:lnTo>
                        <a:lnTo>
                          <a:pt x="23" y="36"/>
                        </a:lnTo>
                        <a:lnTo>
                          <a:pt x="23" y="36"/>
                        </a:lnTo>
                        <a:lnTo>
                          <a:pt x="24" y="36"/>
                        </a:lnTo>
                        <a:lnTo>
                          <a:pt x="24" y="36"/>
                        </a:lnTo>
                        <a:lnTo>
                          <a:pt x="26" y="36"/>
                        </a:lnTo>
                        <a:lnTo>
                          <a:pt x="26" y="36"/>
                        </a:lnTo>
                        <a:lnTo>
                          <a:pt x="26" y="36"/>
                        </a:lnTo>
                        <a:lnTo>
                          <a:pt x="28" y="36"/>
                        </a:lnTo>
                        <a:lnTo>
                          <a:pt x="28" y="36"/>
                        </a:lnTo>
                        <a:lnTo>
                          <a:pt x="28" y="36"/>
                        </a:lnTo>
                        <a:lnTo>
                          <a:pt x="30" y="36"/>
                        </a:lnTo>
                        <a:lnTo>
                          <a:pt x="30" y="36"/>
                        </a:lnTo>
                        <a:lnTo>
                          <a:pt x="30" y="36"/>
                        </a:lnTo>
                        <a:lnTo>
                          <a:pt x="30" y="34"/>
                        </a:lnTo>
                        <a:lnTo>
                          <a:pt x="30" y="34"/>
                        </a:lnTo>
                        <a:lnTo>
                          <a:pt x="30" y="34"/>
                        </a:lnTo>
                        <a:lnTo>
                          <a:pt x="30" y="32"/>
                        </a:lnTo>
                        <a:lnTo>
                          <a:pt x="30" y="32"/>
                        </a:lnTo>
                        <a:lnTo>
                          <a:pt x="30" y="32"/>
                        </a:lnTo>
                        <a:lnTo>
                          <a:pt x="30" y="30"/>
                        </a:lnTo>
                        <a:lnTo>
                          <a:pt x="30" y="30"/>
                        </a:lnTo>
                        <a:lnTo>
                          <a:pt x="30" y="28"/>
                        </a:lnTo>
                        <a:lnTo>
                          <a:pt x="30" y="28"/>
                        </a:lnTo>
                        <a:lnTo>
                          <a:pt x="28" y="28"/>
                        </a:lnTo>
                        <a:lnTo>
                          <a:pt x="28" y="28"/>
                        </a:lnTo>
                        <a:lnTo>
                          <a:pt x="28" y="28"/>
                        </a:lnTo>
                        <a:lnTo>
                          <a:pt x="28" y="28"/>
                        </a:lnTo>
                        <a:lnTo>
                          <a:pt x="28" y="28"/>
                        </a:lnTo>
                        <a:lnTo>
                          <a:pt x="26" y="28"/>
                        </a:lnTo>
                        <a:lnTo>
                          <a:pt x="26" y="26"/>
                        </a:lnTo>
                        <a:lnTo>
                          <a:pt x="26" y="26"/>
                        </a:lnTo>
                        <a:lnTo>
                          <a:pt x="26" y="26"/>
                        </a:lnTo>
                        <a:lnTo>
                          <a:pt x="26" y="24"/>
                        </a:lnTo>
                        <a:lnTo>
                          <a:pt x="26" y="24"/>
                        </a:lnTo>
                        <a:lnTo>
                          <a:pt x="26" y="24"/>
                        </a:lnTo>
                        <a:lnTo>
                          <a:pt x="26" y="23"/>
                        </a:lnTo>
                        <a:lnTo>
                          <a:pt x="26" y="23"/>
                        </a:lnTo>
                        <a:lnTo>
                          <a:pt x="24" y="23"/>
                        </a:lnTo>
                        <a:lnTo>
                          <a:pt x="24" y="23"/>
                        </a:lnTo>
                        <a:lnTo>
                          <a:pt x="24" y="21"/>
                        </a:lnTo>
                        <a:lnTo>
                          <a:pt x="23" y="21"/>
                        </a:lnTo>
                        <a:lnTo>
                          <a:pt x="23" y="21"/>
                        </a:lnTo>
                        <a:lnTo>
                          <a:pt x="23" y="21"/>
                        </a:lnTo>
                        <a:lnTo>
                          <a:pt x="23" y="21"/>
                        </a:lnTo>
                        <a:lnTo>
                          <a:pt x="21" y="21"/>
                        </a:lnTo>
                        <a:lnTo>
                          <a:pt x="21" y="21"/>
                        </a:lnTo>
                        <a:lnTo>
                          <a:pt x="21" y="21"/>
                        </a:lnTo>
                        <a:lnTo>
                          <a:pt x="21" y="21"/>
                        </a:lnTo>
                        <a:lnTo>
                          <a:pt x="21" y="19"/>
                        </a:lnTo>
                        <a:lnTo>
                          <a:pt x="19" y="19"/>
                        </a:lnTo>
                        <a:lnTo>
                          <a:pt x="19" y="19"/>
                        </a:lnTo>
                        <a:lnTo>
                          <a:pt x="19" y="19"/>
                        </a:lnTo>
                        <a:lnTo>
                          <a:pt x="19" y="17"/>
                        </a:lnTo>
                        <a:lnTo>
                          <a:pt x="17" y="17"/>
                        </a:lnTo>
                        <a:lnTo>
                          <a:pt x="17" y="17"/>
                        </a:lnTo>
                        <a:lnTo>
                          <a:pt x="17" y="17"/>
                        </a:lnTo>
                        <a:lnTo>
                          <a:pt x="17" y="15"/>
                        </a:lnTo>
                        <a:lnTo>
                          <a:pt x="17" y="15"/>
                        </a:lnTo>
                        <a:lnTo>
                          <a:pt x="17" y="15"/>
                        </a:lnTo>
                        <a:lnTo>
                          <a:pt x="15" y="15"/>
                        </a:lnTo>
                        <a:lnTo>
                          <a:pt x="15" y="13"/>
                        </a:lnTo>
                        <a:lnTo>
                          <a:pt x="15" y="13"/>
                        </a:lnTo>
                        <a:lnTo>
                          <a:pt x="15" y="13"/>
                        </a:lnTo>
                        <a:lnTo>
                          <a:pt x="15" y="13"/>
                        </a:lnTo>
                        <a:lnTo>
                          <a:pt x="13" y="13"/>
                        </a:lnTo>
                        <a:lnTo>
                          <a:pt x="13" y="13"/>
                        </a:lnTo>
                        <a:lnTo>
                          <a:pt x="15" y="13"/>
                        </a:lnTo>
                        <a:lnTo>
                          <a:pt x="15" y="13"/>
                        </a:lnTo>
                        <a:lnTo>
                          <a:pt x="15" y="13"/>
                        </a:lnTo>
                        <a:lnTo>
                          <a:pt x="17" y="13"/>
                        </a:lnTo>
                        <a:lnTo>
                          <a:pt x="17" y="13"/>
                        </a:lnTo>
                        <a:lnTo>
                          <a:pt x="17" y="13"/>
                        </a:lnTo>
                        <a:lnTo>
                          <a:pt x="19" y="13"/>
                        </a:lnTo>
                        <a:lnTo>
                          <a:pt x="19" y="13"/>
                        </a:lnTo>
                        <a:lnTo>
                          <a:pt x="21" y="13"/>
                        </a:lnTo>
                        <a:lnTo>
                          <a:pt x="21" y="13"/>
                        </a:lnTo>
                        <a:lnTo>
                          <a:pt x="21" y="11"/>
                        </a:lnTo>
                        <a:lnTo>
                          <a:pt x="21" y="11"/>
                        </a:lnTo>
                        <a:lnTo>
                          <a:pt x="21" y="9"/>
                        </a:lnTo>
                        <a:lnTo>
                          <a:pt x="21" y="9"/>
                        </a:lnTo>
                        <a:lnTo>
                          <a:pt x="21" y="7"/>
                        </a:lnTo>
                        <a:lnTo>
                          <a:pt x="21" y="7"/>
                        </a:lnTo>
                        <a:lnTo>
                          <a:pt x="21" y="5"/>
                        </a:lnTo>
                        <a:lnTo>
                          <a:pt x="21" y="5"/>
                        </a:lnTo>
                        <a:lnTo>
                          <a:pt x="21" y="3"/>
                        </a:lnTo>
                        <a:lnTo>
                          <a:pt x="21" y="3"/>
                        </a:lnTo>
                        <a:lnTo>
                          <a:pt x="21" y="3"/>
                        </a:lnTo>
                        <a:lnTo>
                          <a:pt x="21" y="1"/>
                        </a:lnTo>
                        <a:lnTo>
                          <a:pt x="21" y="1"/>
                        </a:lnTo>
                        <a:lnTo>
                          <a:pt x="21" y="1"/>
                        </a:lnTo>
                        <a:lnTo>
                          <a:pt x="21" y="0"/>
                        </a:lnTo>
                        <a:lnTo>
                          <a:pt x="23" y="0"/>
                        </a:lnTo>
                        <a:lnTo>
                          <a:pt x="23" y="0"/>
                        </a:lnTo>
                        <a:lnTo>
                          <a:pt x="23" y="0"/>
                        </a:lnTo>
                        <a:lnTo>
                          <a:pt x="24" y="0"/>
                        </a:lnTo>
                        <a:lnTo>
                          <a:pt x="24" y="0"/>
                        </a:lnTo>
                        <a:lnTo>
                          <a:pt x="26" y="0"/>
                        </a:lnTo>
                        <a:lnTo>
                          <a:pt x="26" y="0"/>
                        </a:lnTo>
                        <a:lnTo>
                          <a:pt x="26" y="0"/>
                        </a:lnTo>
                        <a:lnTo>
                          <a:pt x="28" y="0"/>
                        </a:lnTo>
                        <a:lnTo>
                          <a:pt x="28" y="0"/>
                        </a:lnTo>
                        <a:lnTo>
                          <a:pt x="28" y="0"/>
                        </a:lnTo>
                        <a:lnTo>
                          <a:pt x="30" y="0"/>
                        </a:lnTo>
                        <a:lnTo>
                          <a:pt x="30" y="0"/>
                        </a:lnTo>
                        <a:lnTo>
                          <a:pt x="32" y="0"/>
                        </a:lnTo>
                        <a:lnTo>
                          <a:pt x="32" y="0"/>
                        </a:lnTo>
                        <a:lnTo>
                          <a:pt x="32" y="0"/>
                        </a:lnTo>
                        <a:lnTo>
                          <a:pt x="34" y="0"/>
                        </a:lnTo>
                        <a:lnTo>
                          <a:pt x="34" y="0"/>
                        </a:lnTo>
                        <a:lnTo>
                          <a:pt x="34" y="0"/>
                        </a:lnTo>
                        <a:lnTo>
                          <a:pt x="36" y="0"/>
                        </a:lnTo>
                        <a:lnTo>
                          <a:pt x="36" y="1"/>
                        </a:lnTo>
                        <a:lnTo>
                          <a:pt x="36" y="1"/>
                        </a:lnTo>
                        <a:lnTo>
                          <a:pt x="38" y="1"/>
                        </a:lnTo>
                        <a:lnTo>
                          <a:pt x="38" y="1"/>
                        </a:lnTo>
                        <a:lnTo>
                          <a:pt x="38" y="1"/>
                        </a:lnTo>
                        <a:lnTo>
                          <a:pt x="40" y="1"/>
                        </a:lnTo>
                        <a:lnTo>
                          <a:pt x="40" y="1"/>
                        </a:lnTo>
                        <a:lnTo>
                          <a:pt x="42" y="1"/>
                        </a:lnTo>
                        <a:lnTo>
                          <a:pt x="42" y="1"/>
                        </a:lnTo>
                        <a:lnTo>
                          <a:pt x="42" y="1"/>
                        </a:lnTo>
                        <a:lnTo>
                          <a:pt x="44" y="1"/>
                        </a:lnTo>
                        <a:lnTo>
                          <a:pt x="44" y="1"/>
                        </a:lnTo>
                        <a:lnTo>
                          <a:pt x="44" y="1"/>
                        </a:lnTo>
                        <a:lnTo>
                          <a:pt x="45" y="1"/>
                        </a:lnTo>
                        <a:lnTo>
                          <a:pt x="45" y="1"/>
                        </a:lnTo>
                        <a:lnTo>
                          <a:pt x="47" y="1"/>
                        </a:lnTo>
                        <a:lnTo>
                          <a:pt x="47" y="1"/>
                        </a:lnTo>
                        <a:lnTo>
                          <a:pt x="47" y="1"/>
                        </a:lnTo>
                        <a:lnTo>
                          <a:pt x="49" y="1"/>
                        </a:lnTo>
                        <a:lnTo>
                          <a:pt x="49" y="1"/>
                        </a:lnTo>
                        <a:lnTo>
                          <a:pt x="49" y="1"/>
                        </a:lnTo>
                        <a:lnTo>
                          <a:pt x="51" y="1"/>
                        </a:lnTo>
                        <a:lnTo>
                          <a:pt x="51" y="1"/>
                        </a:lnTo>
                        <a:lnTo>
                          <a:pt x="53" y="1"/>
                        </a:lnTo>
                        <a:lnTo>
                          <a:pt x="53" y="1"/>
                        </a:lnTo>
                        <a:lnTo>
                          <a:pt x="53" y="3"/>
                        </a:lnTo>
                        <a:lnTo>
                          <a:pt x="53" y="3"/>
                        </a:lnTo>
                        <a:lnTo>
                          <a:pt x="53" y="3"/>
                        </a:lnTo>
                        <a:lnTo>
                          <a:pt x="53" y="5"/>
                        </a:lnTo>
                        <a:lnTo>
                          <a:pt x="53" y="5"/>
                        </a:lnTo>
                        <a:lnTo>
                          <a:pt x="53" y="7"/>
                        </a:lnTo>
                        <a:lnTo>
                          <a:pt x="53" y="7"/>
                        </a:lnTo>
                        <a:lnTo>
                          <a:pt x="53" y="9"/>
                        </a:lnTo>
                        <a:lnTo>
                          <a:pt x="53" y="9"/>
                        </a:lnTo>
                        <a:lnTo>
                          <a:pt x="53" y="11"/>
                        </a:lnTo>
                        <a:lnTo>
                          <a:pt x="53" y="11"/>
                        </a:lnTo>
                        <a:lnTo>
                          <a:pt x="53" y="13"/>
                        </a:lnTo>
                        <a:lnTo>
                          <a:pt x="53" y="13"/>
                        </a:lnTo>
                        <a:lnTo>
                          <a:pt x="53" y="13"/>
                        </a:lnTo>
                        <a:lnTo>
                          <a:pt x="53" y="15"/>
                        </a:lnTo>
                        <a:lnTo>
                          <a:pt x="53" y="15"/>
                        </a:lnTo>
                        <a:lnTo>
                          <a:pt x="53" y="15"/>
                        </a:lnTo>
                        <a:lnTo>
                          <a:pt x="53" y="17"/>
                        </a:lnTo>
                        <a:lnTo>
                          <a:pt x="53" y="17"/>
                        </a:lnTo>
                        <a:lnTo>
                          <a:pt x="53" y="17"/>
                        </a:lnTo>
                        <a:lnTo>
                          <a:pt x="53" y="19"/>
                        </a:lnTo>
                        <a:lnTo>
                          <a:pt x="53" y="19"/>
                        </a:lnTo>
                        <a:lnTo>
                          <a:pt x="53" y="21"/>
                        </a:lnTo>
                        <a:lnTo>
                          <a:pt x="53" y="21"/>
                        </a:lnTo>
                        <a:lnTo>
                          <a:pt x="53" y="21"/>
                        </a:lnTo>
                        <a:lnTo>
                          <a:pt x="53" y="23"/>
                        </a:lnTo>
                        <a:lnTo>
                          <a:pt x="53" y="23"/>
                        </a:lnTo>
                        <a:lnTo>
                          <a:pt x="53" y="24"/>
                        </a:lnTo>
                        <a:lnTo>
                          <a:pt x="53" y="24"/>
                        </a:lnTo>
                        <a:lnTo>
                          <a:pt x="53" y="26"/>
                        </a:lnTo>
                        <a:lnTo>
                          <a:pt x="53" y="26"/>
                        </a:lnTo>
                        <a:lnTo>
                          <a:pt x="53" y="28"/>
                        </a:lnTo>
                        <a:lnTo>
                          <a:pt x="53" y="28"/>
                        </a:lnTo>
                        <a:lnTo>
                          <a:pt x="53" y="28"/>
                        </a:lnTo>
                        <a:lnTo>
                          <a:pt x="51" y="28"/>
                        </a:lnTo>
                        <a:lnTo>
                          <a:pt x="51" y="30"/>
                        </a:lnTo>
                        <a:lnTo>
                          <a:pt x="51" y="30"/>
                        </a:lnTo>
                        <a:lnTo>
                          <a:pt x="51" y="32"/>
                        </a:lnTo>
                        <a:lnTo>
                          <a:pt x="51" y="32"/>
                        </a:lnTo>
                        <a:lnTo>
                          <a:pt x="51" y="34"/>
                        </a:lnTo>
                        <a:lnTo>
                          <a:pt x="51" y="34"/>
                        </a:lnTo>
                        <a:lnTo>
                          <a:pt x="51" y="36"/>
                        </a:lnTo>
                        <a:lnTo>
                          <a:pt x="51" y="36"/>
                        </a:lnTo>
                        <a:lnTo>
                          <a:pt x="51" y="36"/>
                        </a:lnTo>
                        <a:lnTo>
                          <a:pt x="51" y="38"/>
                        </a:lnTo>
                        <a:lnTo>
                          <a:pt x="51" y="38"/>
                        </a:lnTo>
                        <a:lnTo>
                          <a:pt x="51" y="40"/>
                        </a:lnTo>
                        <a:lnTo>
                          <a:pt x="53" y="40"/>
                        </a:lnTo>
                        <a:lnTo>
                          <a:pt x="53" y="40"/>
                        </a:lnTo>
                        <a:lnTo>
                          <a:pt x="53" y="40"/>
                        </a:lnTo>
                        <a:lnTo>
                          <a:pt x="55" y="40"/>
                        </a:lnTo>
                        <a:lnTo>
                          <a:pt x="55" y="40"/>
                        </a:lnTo>
                        <a:lnTo>
                          <a:pt x="55" y="40"/>
                        </a:lnTo>
                        <a:lnTo>
                          <a:pt x="55" y="40"/>
                        </a:lnTo>
                        <a:lnTo>
                          <a:pt x="57" y="40"/>
                        </a:lnTo>
                        <a:lnTo>
                          <a:pt x="57" y="4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3" name="Freeform 1028">
                    <a:extLst>
                      <a:ext uri="{FF2B5EF4-FFF2-40B4-BE49-F238E27FC236}">
                        <a16:creationId xmlns:a16="http://schemas.microsoft.com/office/drawing/2014/main" id="{35908426-8F95-4311-831D-5DB130D71A6C}"/>
                      </a:ext>
                    </a:extLst>
                  </p:cNvPr>
                  <p:cNvSpPr>
                    <a:spLocks/>
                  </p:cNvSpPr>
                  <p:nvPr/>
                </p:nvSpPr>
                <p:spPr bwMode="auto">
                  <a:xfrm>
                    <a:off x="9050" y="2546"/>
                    <a:ext cx="68" cy="84"/>
                  </a:xfrm>
                  <a:custGeom>
                    <a:avLst/>
                    <a:gdLst>
                      <a:gd name="T0" fmla="*/ 61 w 68"/>
                      <a:gd name="T1" fmla="*/ 42 h 84"/>
                      <a:gd name="T2" fmla="*/ 61 w 68"/>
                      <a:gd name="T3" fmla="*/ 40 h 84"/>
                      <a:gd name="T4" fmla="*/ 65 w 68"/>
                      <a:gd name="T5" fmla="*/ 40 h 84"/>
                      <a:gd name="T6" fmla="*/ 68 w 68"/>
                      <a:gd name="T7" fmla="*/ 42 h 84"/>
                      <a:gd name="T8" fmla="*/ 67 w 68"/>
                      <a:gd name="T9" fmla="*/ 45 h 84"/>
                      <a:gd name="T10" fmla="*/ 63 w 68"/>
                      <a:gd name="T11" fmla="*/ 49 h 84"/>
                      <a:gd name="T12" fmla="*/ 59 w 68"/>
                      <a:gd name="T13" fmla="*/ 51 h 84"/>
                      <a:gd name="T14" fmla="*/ 55 w 68"/>
                      <a:gd name="T15" fmla="*/ 55 h 84"/>
                      <a:gd name="T16" fmla="*/ 53 w 68"/>
                      <a:gd name="T17" fmla="*/ 57 h 84"/>
                      <a:gd name="T18" fmla="*/ 53 w 68"/>
                      <a:gd name="T19" fmla="*/ 63 h 84"/>
                      <a:gd name="T20" fmla="*/ 51 w 68"/>
                      <a:gd name="T21" fmla="*/ 67 h 84"/>
                      <a:gd name="T22" fmla="*/ 49 w 68"/>
                      <a:gd name="T23" fmla="*/ 70 h 84"/>
                      <a:gd name="T24" fmla="*/ 45 w 68"/>
                      <a:gd name="T25" fmla="*/ 70 h 84"/>
                      <a:gd name="T26" fmla="*/ 44 w 68"/>
                      <a:gd name="T27" fmla="*/ 74 h 84"/>
                      <a:gd name="T28" fmla="*/ 42 w 68"/>
                      <a:gd name="T29" fmla="*/ 78 h 84"/>
                      <a:gd name="T30" fmla="*/ 38 w 68"/>
                      <a:gd name="T31" fmla="*/ 80 h 84"/>
                      <a:gd name="T32" fmla="*/ 34 w 68"/>
                      <a:gd name="T33" fmla="*/ 84 h 84"/>
                      <a:gd name="T34" fmla="*/ 32 w 68"/>
                      <a:gd name="T35" fmla="*/ 82 h 84"/>
                      <a:gd name="T36" fmla="*/ 26 w 68"/>
                      <a:gd name="T37" fmla="*/ 80 h 84"/>
                      <a:gd name="T38" fmla="*/ 23 w 68"/>
                      <a:gd name="T39" fmla="*/ 82 h 84"/>
                      <a:gd name="T40" fmla="*/ 17 w 68"/>
                      <a:gd name="T41" fmla="*/ 80 h 84"/>
                      <a:gd name="T42" fmla="*/ 13 w 68"/>
                      <a:gd name="T43" fmla="*/ 78 h 84"/>
                      <a:gd name="T44" fmla="*/ 7 w 68"/>
                      <a:gd name="T45" fmla="*/ 76 h 84"/>
                      <a:gd name="T46" fmla="*/ 5 w 68"/>
                      <a:gd name="T47" fmla="*/ 74 h 84"/>
                      <a:gd name="T48" fmla="*/ 1 w 68"/>
                      <a:gd name="T49" fmla="*/ 70 h 84"/>
                      <a:gd name="T50" fmla="*/ 0 w 68"/>
                      <a:gd name="T51" fmla="*/ 68 h 84"/>
                      <a:gd name="T52" fmla="*/ 0 w 68"/>
                      <a:gd name="T53" fmla="*/ 63 h 84"/>
                      <a:gd name="T54" fmla="*/ 1 w 68"/>
                      <a:gd name="T55" fmla="*/ 57 h 84"/>
                      <a:gd name="T56" fmla="*/ 0 w 68"/>
                      <a:gd name="T57" fmla="*/ 53 h 84"/>
                      <a:gd name="T58" fmla="*/ 1 w 68"/>
                      <a:gd name="T59" fmla="*/ 49 h 84"/>
                      <a:gd name="T60" fmla="*/ 3 w 68"/>
                      <a:gd name="T61" fmla="*/ 44 h 84"/>
                      <a:gd name="T62" fmla="*/ 5 w 68"/>
                      <a:gd name="T63" fmla="*/ 40 h 84"/>
                      <a:gd name="T64" fmla="*/ 7 w 68"/>
                      <a:gd name="T65" fmla="*/ 36 h 84"/>
                      <a:gd name="T66" fmla="*/ 15 w 68"/>
                      <a:gd name="T67" fmla="*/ 36 h 84"/>
                      <a:gd name="T68" fmla="*/ 21 w 68"/>
                      <a:gd name="T69" fmla="*/ 36 h 84"/>
                      <a:gd name="T70" fmla="*/ 26 w 68"/>
                      <a:gd name="T71" fmla="*/ 36 h 84"/>
                      <a:gd name="T72" fmla="*/ 30 w 68"/>
                      <a:gd name="T73" fmla="*/ 36 h 84"/>
                      <a:gd name="T74" fmla="*/ 30 w 68"/>
                      <a:gd name="T75" fmla="*/ 30 h 84"/>
                      <a:gd name="T76" fmla="*/ 26 w 68"/>
                      <a:gd name="T77" fmla="*/ 28 h 84"/>
                      <a:gd name="T78" fmla="*/ 26 w 68"/>
                      <a:gd name="T79" fmla="*/ 23 h 84"/>
                      <a:gd name="T80" fmla="*/ 21 w 68"/>
                      <a:gd name="T81" fmla="*/ 21 h 84"/>
                      <a:gd name="T82" fmla="*/ 19 w 68"/>
                      <a:gd name="T83" fmla="*/ 17 h 84"/>
                      <a:gd name="T84" fmla="*/ 15 w 68"/>
                      <a:gd name="T85" fmla="*/ 13 h 84"/>
                      <a:gd name="T86" fmla="*/ 15 w 68"/>
                      <a:gd name="T87" fmla="*/ 13 h 84"/>
                      <a:gd name="T88" fmla="*/ 21 w 68"/>
                      <a:gd name="T89" fmla="*/ 11 h 84"/>
                      <a:gd name="T90" fmla="*/ 21 w 68"/>
                      <a:gd name="T91" fmla="*/ 3 h 84"/>
                      <a:gd name="T92" fmla="*/ 23 w 68"/>
                      <a:gd name="T93" fmla="*/ 0 h 84"/>
                      <a:gd name="T94" fmla="*/ 28 w 68"/>
                      <a:gd name="T95" fmla="*/ 0 h 84"/>
                      <a:gd name="T96" fmla="*/ 34 w 68"/>
                      <a:gd name="T97" fmla="*/ 0 h 84"/>
                      <a:gd name="T98" fmla="*/ 40 w 68"/>
                      <a:gd name="T99" fmla="*/ 1 h 84"/>
                      <a:gd name="T100" fmla="*/ 45 w 68"/>
                      <a:gd name="T101" fmla="*/ 1 h 84"/>
                      <a:gd name="T102" fmla="*/ 51 w 68"/>
                      <a:gd name="T103" fmla="*/ 1 h 84"/>
                      <a:gd name="T104" fmla="*/ 53 w 68"/>
                      <a:gd name="T105" fmla="*/ 5 h 84"/>
                      <a:gd name="T106" fmla="*/ 53 w 68"/>
                      <a:gd name="T107" fmla="*/ 13 h 84"/>
                      <a:gd name="T108" fmla="*/ 53 w 68"/>
                      <a:gd name="T109" fmla="*/ 19 h 84"/>
                      <a:gd name="T110" fmla="*/ 53 w 68"/>
                      <a:gd name="T111" fmla="*/ 24 h 84"/>
                      <a:gd name="T112" fmla="*/ 51 w 68"/>
                      <a:gd name="T113" fmla="*/ 30 h 84"/>
                      <a:gd name="T114" fmla="*/ 51 w 68"/>
                      <a:gd name="T115" fmla="*/ 38 h 84"/>
                      <a:gd name="T116" fmla="*/ 55 w 68"/>
                      <a:gd name="T117" fmla="*/ 4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8" h="84">
                        <a:moveTo>
                          <a:pt x="57" y="40"/>
                        </a:moveTo>
                        <a:lnTo>
                          <a:pt x="57" y="40"/>
                        </a:lnTo>
                        <a:lnTo>
                          <a:pt x="57" y="40"/>
                        </a:lnTo>
                        <a:lnTo>
                          <a:pt x="59" y="40"/>
                        </a:lnTo>
                        <a:lnTo>
                          <a:pt x="59" y="40"/>
                        </a:lnTo>
                        <a:lnTo>
                          <a:pt x="59" y="40"/>
                        </a:lnTo>
                        <a:lnTo>
                          <a:pt x="59" y="42"/>
                        </a:lnTo>
                        <a:lnTo>
                          <a:pt x="61" y="42"/>
                        </a:lnTo>
                        <a:lnTo>
                          <a:pt x="61" y="42"/>
                        </a:lnTo>
                        <a:lnTo>
                          <a:pt x="61" y="42"/>
                        </a:lnTo>
                        <a:lnTo>
                          <a:pt x="61" y="42"/>
                        </a:lnTo>
                        <a:lnTo>
                          <a:pt x="63" y="42"/>
                        </a:lnTo>
                        <a:lnTo>
                          <a:pt x="63" y="42"/>
                        </a:lnTo>
                        <a:lnTo>
                          <a:pt x="63" y="40"/>
                        </a:lnTo>
                        <a:lnTo>
                          <a:pt x="63" y="40"/>
                        </a:lnTo>
                        <a:lnTo>
                          <a:pt x="61" y="40"/>
                        </a:lnTo>
                        <a:lnTo>
                          <a:pt x="61" y="38"/>
                        </a:lnTo>
                        <a:lnTo>
                          <a:pt x="61" y="38"/>
                        </a:lnTo>
                        <a:lnTo>
                          <a:pt x="63" y="38"/>
                        </a:lnTo>
                        <a:lnTo>
                          <a:pt x="63" y="38"/>
                        </a:lnTo>
                        <a:lnTo>
                          <a:pt x="63" y="38"/>
                        </a:lnTo>
                        <a:lnTo>
                          <a:pt x="65" y="38"/>
                        </a:lnTo>
                        <a:lnTo>
                          <a:pt x="65" y="40"/>
                        </a:lnTo>
                        <a:lnTo>
                          <a:pt x="65" y="40"/>
                        </a:lnTo>
                        <a:lnTo>
                          <a:pt x="65" y="40"/>
                        </a:lnTo>
                        <a:lnTo>
                          <a:pt x="65" y="40"/>
                        </a:lnTo>
                        <a:lnTo>
                          <a:pt x="67" y="40"/>
                        </a:lnTo>
                        <a:lnTo>
                          <a:pt x="67" y="42"/>
                        </a:lnTo>
                        <a:lnTo>
                          <a:pt x="67" y="42"/>
                        </a:lnTo>
                        <a:lnTo>
                          <a:pt x="67" y="42"/>
                        </a:lnTo>
                        <a:lnTo>
                          <a:pt x="67" y="42"/>
                        </a:lnTo>
                        <a:lnTo>
                          <a:pt x="68" y="42"/>
                        </a:lnTo>
                        <a:lnTo>
                          <a:pt x="68" y="44"/>
                        </a:lnTo>
                        <a:lnTo>
                          <a:pt x="68" y="44"/>
                        </a:lnTo>
                        <a:lnTo>
                          <a:pt x="68" y="44"/>
                        </a:lnTo>
                        <a:lnTo>
                          <a:pt x="67" y="44"/>
                        </a:lnTo>
                        <a:lnTo>
                          <a:pt x="67" y="44"/>
                        </a:lnTo>
                        <a:lnTo>
                          <a:pt x="67" y="45"/>
                        </a:lnTo>
                        <a:lnTo>
                          <a:pt x="67" y="45"/>
                        </a:lnTo>
                        <a:lnTo>
                          <a:pt x="67" y="45"/>
                        </a:lnTo>
                        <a:lnTo>
                          <a:pt x="65" y="45"/>
                        </a:lnTo>
                        <a:lnTo>
                          <a:pt x="65" y="47"/>
                        </a:lnTo>
                        <a:lnTo>
                          <a:pt x="65" y="47"/>
                        </a:lnTo>
                        <a:lnTo>
                          <a:pt x="65" y="47"/>
                        </a:lnTo>
                        <a:lnTo>
                          <a:pt x="65" y="47"/>
                        </a:lnTo>
                        <a:lnTo>
                          <a:pt x="65" y="49"/>
                        </a:lnTo>
                        <a:lnTo>
                          <a:pt x="63" y="49"/>
                        </a:lnTo>
                        <a:lnTo>
                          <a:pt x="63" y="49"/>
                        </a:lnTo>
                        <a:lnTo>
                          <a:pt x="63" y="49"/>
                        </a:lnTo>
                        <a:lnTo>
                          <a:pt x="61" y="49"/>
                        </a:lnTo>
                        <a:lnTo>
                          <a:pt x="61" y="51"/>
                        </a:lnTo>
                        <a:lnTo>
                          <a:pt x="61" y="51"/>
                        </a:lnTo>
                        <a:lnTo>
                          <a:pt x="61" y="51"/>
                        </a:lnTo>
                        <a:lnTo>
                          <a:pt x="61" y="51"/>
                        </a:lnTo>
                        <a:lnTo>
                          <a:pt x="61" y="51"/>
                        </a:lnTo>
                        <a:lnTo>
                          <a:pt x="59" y="51"/>
                        </a:lnTo>
                        <a:lnTo>
                          <a:pt x="59" y="51"/>
                        </a:lnTo>
                        <a:lnTo>
                          <a:pt x="59" y="53"/>
                        </a:lnTo>
                        <a:lnTo>
                          <a:pt x="59" y="53"/>
                        </a:lnTo>
                        <a:lnTo>
                          <a:pt x="57" y="53"/>
                        </a:lnTo>
                        <a:lnTo>
                          <a:pt x="57" y="53"/>
                        </a:lnTo>
                        <a:lnTo>
                          <a:pt x="57" y="53"/>
                        </a:lnTo>
                        <a:lnTo>
                          <a:pt x="57" y="55"/>
                        </a:lnTo>
                        <a:lnTo>
                          <a:pt x="55" y="55"/>
                        </a:lnTo>
                        <a:lnTo>
                          <a:pt x="55" y="55"/>
                        </a:lnTo>
                        <a:lnTo>
                          <a:pt x="55" y="55"/>
                        </a:lnTo>
                        <a:lnTo>
                          <a:pt x="55" y="55"/>
                        </a:lnTo>
                        <a:lnTo>
                          <a:pt x="55" y="57"/>
                        </a:lnTo>
                        <a:lnTo>
                          <a:pt x="53" y="57"/>
                        </a:lnTo>
                        <a:lnTo>
                          <a:pt x="53" y="57"/>
                        </a:lnTo>
                        <a:lnTo>
                          <a:pt x="53" y="57"/>
                        </a:lnTo>
                        <a:lnTo>
                          <a:pt x="53" y="57"/>
                        </a:lnTo>
                        <a:lnTo>
                          <a:pt x="53" y="59"/>
                        </a:lnTo>
                        <a:lnTo>
                          <a:pt x="53" y="59"/>
                        </a:lnTo>
                        <a:lnTo>
                          <a:pt x="53" y="61"/>
                        </a:lnTo>
                        <a:lnTo>
                          <a:pt x="51" y="61"/>
                        </a:lnTo>
                        <a:lnTo>
                          <a:pt x="51" y="61"/>
                        </a:lnTo>
                        <a:lnTo>
                          <a:pt x="51" y="61"/>
                        </a:lnTo>
                        <a:lnTo>
                          <a:pt x="51" y="63"/>
                        </a:lnTo>
                        <a:lnTo>
                          <a:pt x="53" y="63"/>
                        </a:lnTo>
                        <a:lnTo>
                          <a:pt x="53" y="63"/>
                        </a:lnTo>
                        <a:lnTo>
                          <a:pt x="53" y="65"/>
                        </a:lnTo>
                        <a:lnTo>
                          <a:pt x="53" y="65"/>
                        </a:lnTo>
                        <a:lnTo>
                          <a:pt x="53" y="65"/>
                        </a:lnTo>
                        <a:lnTo>
                          <a:pt x="53" y="65"/>
                        </a:lnTo>
                        <a:lnTo>
                          <a:pt x="53" y="67"/>
                        </a:lnTo>
                        <a:lnTo>
                          <a:pt x="53" y="67"/>
                        </a:lnTo>
                        <a:lnTo>
                          <a:pt x="51" y="67"/>
                        </a:lnTo>
                        <a:lnTo>
                          <a:pt x="51" y="67"/>
                        </a:lnTo>
                        <a:lnTo>
                          <a:pt x="51" y="68"/>
                        </a:lnTo>
                        <a:lnTo>
                          <a:pt x="49" y="68"/>
                        </a:lnTo>
                        <a:lnTo>
                          <a:pt x="49" y="68"/>
                        </a:lnTo>
                        <a:lnTo>
                          <a:pt x="49" y="68"/>
                        </a:lnTo>
                        <a:lnTo>
                          <a:pt x="49" y="68"/>
                        </a:lnTo>
                        <a:lnTo>
                          <a:pt x="49" y="70"/>
                        </a:lnTo>
                        <a:lnTo>
                          <a:pt x="49" y="70"/>
                        </a:lnTo>
                        <a:lnTo>
                          <a:pt x="47" y="70"/>
                        </a:lnTo>
                        <a:lnTo>
                          <a:pt x="47" y="70"/>
                        </a:lnTo>
                        <a:lnTo>
                          <a:pt x="47" y="70"/>
                        </a:lnTo>
                        <a:lnTo>
                          <a:pt x="47" y="70"/>
                        </a:lnTo>
                        <a:lnTo>
                          <a:pt x="45" y="70"/>
                        </a:lnTo>
                        <a:lnTo>
                          <a:pt x="45" y="70"/>
                        </a:lnTo>
                        <a:lnTo>
                          <a:pt x="45" y="70"/>
                        </a:lnTo>
                        <a:lnTo>
                          <a:pt x="45" y="70"/>
                        </a:lnTo>
                        <a:lnTo>
                          <a:pt x="45" y="72"/>
                        </a:lnTo>
                        <a:lnTo>
                          <a:pt x="45" y="72"/>
                        </a:lnTo>
                        <a:lnTo>
                          <a:pt x="45" y="72"/>
                        </a:lnTo>
                        <a:lnTo>
                          <a:pt x="45" y="74"/>
                        </a:lnTo>
                        <a:lnTo>
                          <a:pt x="45" y="74"/>
                        </a:lnTo>
                        <a:lnTo>
                          <a:pt x="45" y="74"/>
                        </a:lnTo>
                        <a:lnTo>
                          <a:pt x="44" y="74"/>
                        </a:lnTo>
                        <a:lnTo>
                          <a:pt x="44" y="74"/>
                        </a:lnTo>
                        <a:lnTo>
                          <a:pt x="44" y="76"/>
                        </a:lnTo>
                        <a:lnTo>
                          <a:pt x="44" y="76"/>
                        </a:lnTo>
                        <a:lnTo>
                          <a:pt x="44" y="76"/>
                        </a:lnTo>
                        <a:lnTo>
                          <a:pt x="44" y="76"/>
                        </a:lnTo>
                        <a:lnTo>
                          <a:pt x="42" y="76"/>
                        </a:lnTo>
                        <a:lnTo>
                          <a:pt x="42" y="78"/>
                        </a:lnTo>
                        <a:lnTo>
                          <a:pt x="42" y="78"/>
                        </a:lnTo>
                        <a:lnTo>
                          <a:pt x="42" y="78"/>
                        </a:lnTo>
                        <a:lnTo>
                          <a:pt x="40" y="78"/>
                        </a:lnTo>
                        <a:lnTo>
                          <a:pt x="40" y="78"/>
                        </a:lnTo>
                        <a:lnTo>
                          <a:pt x="40" y="78"/>
                        </a:lnTo>
                        <a:lnTo>
                          <a:pt x="38" y="78"/>
                        </a:lnTo>
                        <a:lnTo>
                          <a:pt x="38" y="80"/>
                        </a:lnTo>
                        <a:lnTo>
                          <a:pt x="38" y="80"/>
                        </a:lnTo>
                        <a:lnTo>
                          <a:pt x="38" y="80"/>
                        </a:lnTo>
                        <a:lnTo>
                          <a:pt x="38" y="80"/>
                        </a:lnTo>
                        <a:lnTo>
                          <a:pt x="38" y="82"/>
                        </a:lnTo>
                        <a:lnTo>
                          <a:pt x="36" y="82"/>
                        </a:lnTo>
                        <a:lnTo>
                          <a:pt x="36" y="82"/>
                        </a:lnTo>
                        <a:lnTo>
                          <a:pt x="36" y="82"/>
                        </a:lnTo>
                        <a:lnTo>
                          <a:pt x="36" y="84"/>
                        </a:lnTo>
                        <a:lnTo>
                          <a:pt x="36" y="84"/>
                        </a:lnTo>
                        <a:lnTo>
                          <a:pt x="36" y="84"/>
                        </a:lnTo>
                        <a:lnTo>
                          <a:pt x="34" y="84"/>
                        </a:lnTo>
                        <a:lnTo>
                          <a:pt x="34" y="84"/>
                        </a:lnTo>
                        <a:lnTo>
                          <a:pt x="34" y="84"/>
                        </a:lnTo>
                        <a:lnTo>
                          <a:pt x="34" y="84"/>
                        </a:lnTo>
                        <a:lnTo>
                          <a:pt x="32" y="84"/>
                        </a:lnTo>
                        <a:lnTo>
                          <a:pt x="32" y="84"/>
                        </a:lnTo>
                        <a:lnTo>
                          <a:pt x="32" y="84"/>
                        </a:lnTo>
                        <a:lnTo>
                          <a:pt x="32" y="84"/>
                        </a:lnTo>
                        <a:lnTo>
                          <a:pt x="32" y="82"/>
                        </a:lnTo>
                        <a:lnTo>
                          <a:pt x="30" y="82"/>
                        </a:lnTo>
                        <a:lnTo>
                          <a:pt x="30" y="82"/>
                        </a:lnTo>
                        <a:lnTo>
                          <a:pt x="30" y="82"/>
                        </a:lnTo>
                        <a:lnTo>
                          <a:pt x="28" y="82"/>
                        </a:lnTo>
                        <a:lnTo>
                          <a:pt x="28" y="82"/>
                        </a:lnTo>
                        <a:lnTo>
                          <a:pt x="28" y="82"/>
                        </a:lnTo>
                        <a:lnTo>
                          <a:pt x="26" y="82"/>
                        </a:lnTo>
                        <a:lnTo>
                          <a:pt x="26" y="80"/>
                        </a:lnTo>
                        <a:lnTo>
                          <a:pt x="26" y="80"/>
                        </a:lnTo>
                        <a:lnTo>
                          <a:pt x="26" y="80"/>
                        </a:lnTo>
                        <a:lnTo>
                          <a:pt x="24" y="80"/>
                        </a:lnTo>
                        <a:lnTo>
                          <a:pt x="24" y="80"/>
                        </a:lnTo>
                        <a:lnTo>
                          <a:pt x="24" y="82"/>
                        </a:lnTo>
                        <a:lnTo>
                          <a:pt x="23" y="82"/>
                        </a:lnTo>
                        <a:lnTo>
                          <a:pt x="23" y="82"/>
                        </a:lnTo>
                        <a:lnTo>
                          <a:pt x="23" y="82"/>
                        </a:lnTo>
                        <a:lnTo>
                          <a:pt x="21" y="82"/>
                        </a:lnTo>
                        <a:lnTo>
                          <a:pt x="21" y="82"/>
                        </a:lnTo>
                        <a:lnTo>
                          <a:pt x="21" y="82"/>
                        </a:lnTo>
                        <a:lnTo>
                          <a:pt x="19" y="82"/>
                        </a:lnTo>
                        <a:lnTo>
                          <a:pt x="19" y="82"/>
                        </a:lnTo>
                        <a:lnTo>
                          <a:pt x="19" y="80"/>
                        </a:lnTo>
                        <a:lnTo>
                          <a:pt x="17" y="80"/>
                        </a:lnTo>
                        <a:lnTo>
                          <a:pt x="17" y="80"/>
                        </a:lnTo>
                        <a:lnTo>
                          <a:pt x="17" y="80"/>
                        </a:lnTo>
                        <a:lnTo>
                          <a:pt x="15" y="80"/>
                        </a:lnTo>
                        <a:lnTo>
                          <a:pt x="15" y="80"/>
                        </a:lnTo>
                        <a:lnTo>
                          <a:pt x="15" y="80"/>
                        </a:lnTo>
                        <a:lnTo>
                          <a:pt x="15" y="80"/>
                        </a:lnTo>
                        <a:lnTo>
                          <a:pt x="13" y="80"/>
                        </a:lnTo>
                        <a:lnTo>
                          <a:pt x="13" y="80"/>
                        </a:lnTo>
                        <a:lnTo>
                          <a:pt x="13" y="78"/>
                        </a:lnTo>
                        <a:lnTo>
                          <a:pt x="11" y="78"/>
                        </a:lnTo>
                        <a:lnTo>
                          <a:pt x="11" y="78"/>
                        </a:lnTo>
                        <a:lnTo>
                          <a:pt x="11" y="78"/>
                        </a:lnTo>
                        <a:lnTo>
                          <a:pt x="11" y="78"/>
                        </a:lnTo>
                        <a:lnTo>
                          <a:pt x="9" y="78"/>
                        </a:lnTo>
                        <a:lnTo>
                          <a:pt x="9" y="76"/>
                        </a:lnTo>
                        <a:lnTo>
                          <a:pt x="9" y="76"/>
                        </a:lnTo>
                        <a:lnTo>
                          <a:pt x="7" y="76"/>
                        </a:lnTo>
                        <a:lnTo>
                          <a:pt x="7" y="76"/>
                        </a:lnTo>
                        <a:lnTo>
                          <a:pt x="7" y="76"/>
                        </a:lnTo>
                        <a:lnTo>
                          <a:pt x="7" y="76"/>
                        </a:lnTo>
                        <a:lnTo>
                          <a:pt x="7" y="76"/>
                        </a:lnTo>
                        <a:lnTo>
                          <a:pt x="5" y="76"/>
                        </a:lnTo>
                        <a:lnTo>
                          <a:pt x="5" y="74"/>
                        </a:lnTo>
                        <a:lnTo>
                          <a:pt x="5" y="74"/>
                        </a:lnTo>
                        <a:lnTo>
                          <a:pt x="5" y="74"/>
                        </a:lnTo>
                        <a:lnTo>
                          <a:pt x="5" y="74"/>
                        </a:lnTo>
                        <a:lnTo>
                          <a:pt x="3" y="74"/>
                        </a:lnTo>
                        <a:lnTo>
                          <a:pt x="3" y="72"/>
                        </a:lnTo>
                        <a:lnTo>
                          <a:pt x="3" y="72"/>
                        </a:lnTo>
                        <a:lnTo>
                          <a:pt x="3" y="72"/>
                        </a:lnTo>
                        <a:lnTo>
                          <a:pt x="1" y="72"/>
                        </a:lnTo>
                        <a:lnTo>
                          <a:pt x="1" y="70"/>
                        </a:lnTo>
                        <a:lnTo>
                          <a:pt x="1" y="70"/>
                        </a:lnTo>
                        <a:lnTo>
                          <a:pt x="1" y="70"/>
                        </a:lnTo>
                        <a:lnTo>
                          <a:pt x="1" y="70"/>
                        </a:lnTo>
                        <a:lnTo>
                          <a:pt x="0" y="70"/>
                        </a:lnTo>
                        <a:lnTo>
                          <a:pt x="0" y="68"/>
                        </a:lnTo>
                        <a:lnTo>
                          <a:pt x="0" y="68"/>
                        </a:lnTo>
                        <a:lnTo>
                          <a:pt x="0" y="68"/>
                        </a:lnTo>
                        <a:lnTo>
                          <a:pt x="0" y="68"/>
                        </a:lnTo>
                        <a:lnTo>
                          <a:pt x="0" y="68"/>
                        </a:lnTo>
                        <a:lnTo>
                          <a:pt x="0" y="68"/>
                        </a:lnTo>
                        <a:lnTo>
                          <a:pt x="0" y="67"/>
                        </a:lnTo>
                        <a:lnTo>
                          <a:pt x="0" y="67"/>
                        </a:lnTo>
                        <a:lnTo>
                          <a:pt x="0" y="67"/>
                        </a:lnTo>
                        <a:lnTo>
                          <a:pt x="0" y="65"/>
                        </a:lnTo>
                        <a:lnTo>
                          <a:pt x="0" y="65"/>
                        </a:lnTo>
                        <a:lnTo>
                          <a:pt x="0" y="63"/>
                        </a:lnTo>
                        <a:lnTo>
                          <a:pt x="0" y="63"/>
                        </a:lnTo>
                        <a:lnTo>
                          <a:pt x="0" y="61"/>
                        </a:lnTo>
                        <a:lnTo>
                          <a:pt x="0" y="61"/>
                        </a:lnTo>
                        <a:lnTo>
                          <a:pt x="1" y="61"/>
                        </a:lnTo>
                        <a:lnTo>
                          <a:pt x="1" y="61"/>
                        </a:lnTo>
                        <a:lnTo>
                          <a:pt x="1" y="59"/>
                        </a:lnTo>
                        <a:lnTo>
                          <a:pt x="1" y="59"/>
                        </a:lnTo>
                        <a:lnTo>
                          <a:pt x="1" y="59"/>
                        </a:lnTo>
                        <a:lnTo>
                          <a:pt x="1" y="57"/>
                        </a:lnTo>
                        <a:lnTo>
                          <a:pt x="1" y="57"/>
                        </a:lnTo>
                        <a:lnTo>
                          <a:pt x="1" y="55"/>
                        </a:lnTo>
                        <a:lnTo>
                          <a:pt x="1" y="55"/>
                        </a:lnTo>
                        <a:lnTo>
                          <a:pt x="1" y="55"/>
                        </a:lnTo>
                        <a:lnTo>
                          <a:pt x="0" y="55"/>
                        </a:lnTo>
                        <a:lnTo>
                          <a:pt x="0" y="53"/>
                        </a:lnTo>
                        <a:lnTo>
                          <a:pt x="0" y="53"/>
                        </a:lnTo>
                        <a:lnTo>
                          <a:pt x="0" y="53"/>
                        </a:lnTo>
                        <a:lnTo>
                          <a:pt x="0" y="51"/>
                        </a:lnTo>
                        <a:lnTo>
                          <a:pt x="0" y="51"/>
                        </a:lnTo>
                        <a:lnTo>
                          <a:pt x="0" y="51"/>
                        </a:lnTo>
                        <a:lnTo>
                          <a:pt x="0" y="51"/>
                        </a:lnTo>
                        <a:lnTo>
                          <a:pt x="1" y="51"/>
                        </a:lnTo>
                        <a:lnTo>
                          <a:pt x="1" y="49"/>
                        </a:lnTo>
                        <a:lnTo>
                          <a:pt x="1" y="49"/>
                        </a:lnTo>
                        <a:lnTo>
                          <a:pt x="1" y="49"/>
                        </a:lnTo>
                        <a:lnTo>
                          <a:pt x="1" y="47"/>
                        </a:lnTo>
                        <a:lnTo>
                          <a:pt x="1" y="47"/>
                        </a:lnTo>
                        <a:lnTo>
                          <a:pt x="1" y="47"/>
                        </a:lnTo>
                        <a:lnTo>
                          <a:pt x="1" y="45"/>
                        </a:lnTo>
                        <a:lnTo>
                          <a:pt x="3" y="45"/>
                        </a:lnTo>
                        <a:lnTo>
                          <a:pt x="3" y="45"/>
                        </a:lnTo>
                        <a:lnTo>
                          <a:pt x="3" y="44"/>
                        </a:lnTo>
                        <a:lnTo>
                          <a:pt x="3" y="44"/>
                        </a:lnTo>
                        <a:lnTo>
                          <a:pt x="3" y="44"/>
                        </a:lnTo>
                        <a:lnTo>
                          <a:pt x="5" y="44"/>
                        </a:lnTo>
                        <a:lnTo>
                          <a:pt x="5" y="44"/>
                        </a:lnTo>
                        <a:lnTo>
                          <a:pt x="5" y="42"/>
                        </a:lnTo>
                        <a:lnTo>
                          <a:pt x="5" y="42"/>
                        </a:lnTo>
                        <a:lnTo>
                          <a:pt x="5" y="42"/>
                        </a:lnTo>
                        <a:lnTo>
                          <a:pt x="5" y="40"/>
                        </a:lnTo>
                        <a:lnTo>
                          <a:pt x="5" y="40"/>
                        </a:lnTo>
                        <a:lnTo>
                          <a:pt x="5" y="40"/>
                        </a:lnTo>
                        <a:lnTo>
                          <a:pt x="7" y="40"/>
                        </a:lnTo>
                        <a:lnTo>
                          <a:pt x="7" y="38"/>
                        </a:lnTo>
                        <a:lnTo>
                          <a:pt x="7" y="38"/>
                        </a:lnTo>
                        <a:lnTo>
                          <a:pt x="7" y="38"/>
                        </a:lnTo>
                        <a:lnTo>
                          <a:pt x="7" y="36"/>
                        </a:lnTo>
                        <a:lnTo>
                          <a:pt x="7" y="36"/>
                        </a:lnTo>
                        <a:lnTo>
                          <a:pt x="7" y="36"/>
                        </a:lnTo>
                        <a:lnTo>
                          <a:pt x="9" y="36"/>
                        </a:lnTo>
                        <a:lnTo>
                          <a:pt x="9" y="36"/>
                        </a:lnTo>
                        <a:lnTo>
                          <a:pt x="11" y="36"/>
                        </a:lnTo>
                        <a:lnTo>
                          <a:pt x="11" y="36"/>
                        </a:lnTo>
                        <a:lnTo>
                          <a:pt x="11" y="36"/>
                        </a:lnTo>
                        <a:lnTo>
                          <a:pt x="13" y="36"/>
                        </a:lnTo>
                        <a:lnTo>
                          <a:pt x="13" y="36"/>
                        </a:lnTo>
                        <a:lnTo>
                          <a:pt x="15" y="36"/>
                        </a:lnTo>
                        <a:lnTo>
                          <a:pt x="15" y="36"/>
                        </a:lnTo>
                        <a:lnTo>
                          <a:pt x="15" y="36"/>
                        </a:lnTo>
                        <a:lnTo>
                          <a:pt x="17" y="36"/>
                        </a:lnTo>
                        <a:lnTo>
                          <a:pt x="17" y="36"/>
                        </a:lnTo>
                        <a:lnTo>
                          <a:pt x="17" y="36"/>
                        </a:lnTo>
                        <a:lnTo>
                          <a:pt x="19" y="36"/>
                        </a:lnTo>
                        <a:lnTo>
                          <a:pt x="19" y="36"/>
                        </a:lnTo>
                        <a:lnTo>
                          <a:pt x="21" y="36"/>
                        </a:lnTo>
                        <a:lnTo>
                          <a:pt x="21" y="36"/>
                        </a:lnTo>
                        <a:lnTo>
                          <a:pt x="21" y="36"/>
                        </a:lnTo>
                        <a:lnTo>
                          <a:pt x="23" y="36"/>
                        </a:lnTo>
                        <a:lnTo>
                          <a:pt x="23" y="36"/>
                        </a:lnTo>
                        <a:lnTo>
                          <a:pt x="23" y="36"/>
                        </a:lnTo>
                        <a:lnTo>
                          <a:pt x="24" y="36"/>
                        </a:lnTo>
                        <a:lnTo>
                          <a:pt x="24" y="36"/>
                        </a:lnTo>
                        <a:lnTo>
                          <a:pt x="26" y="36"/>
                        </a:lnTo>
                        <a:lnTo>
                          <a:pt x="26" y="36"/>
                        </a:lnTo>
                        <a:lnTo>
                          <a:pt x="26" y="36"/>
                        </a:lnTo>
                        <a:lnTo>
                          <a:pt x="28" y="36"/>
                        </a:lnTo>
                        <a:lnTo>
                          <a:pt x="28" y="36"/>
                        </a:lnTo>
                        <a:lnTo>
                          <a:pt x="28" y="36"/>
                        </a:lnTo>
                        <a:lnTo>
                          <a:pt x="30" y="36"/>
                        </a:lnTo>
                        <a:lnTo>
                          <a:pt x="30" y="36"/>
                        </a:lnTo>
                        <a:lnTo>
                          <a:pt x="30" y="36"/>
                        </a:lnTo>
                        <a:lnTo>
                          <a:pt x="30" y="34"/>
                        </a:lnTo>
                        <a:lnTo>
                          <a:pt x="30" y="34"/>
                        </a:lnTo>
                        <a:lnTo>
                          <a:pt x="30" y="34"/>
                        </a:lnTo>
                        <a:lnTo>
                          <a:pt x="30" y="32"/>
                        </a:lnTo>
                        <a:lnTo>
                          <a:pt x="30" y="32"/>
                        </a:lnTo>
                        <a:lnTo>
                          <a:pt x="30" y="32"/>
                        </a:lnTo>
                        <a:lnTo>
                          <a:pt x="30" y="30"/>
                        </a:lnTo>
                        <a:lnTo>
                          <a:pt x="30" y="30"/>
                        </a:lnTo>
                        <a:lnTo>
                          <a:pt x="30" y="28"/>
                        </a:lnTo>
                        <a:lnTo>
                          <a:pt x="30" y="28"/>
                        </a:lnTo>
                        <a:lnTo>
                          <a:pt x="28" y="28"/>
                        </a:lnTo>
                        <a:lnTo>
                          <a:pt x="28" y="28"/>
                        </a:lnTo>
                        <a:lnTo>
                          <a:pt x="28" y="28"/>
                        </a:lnTo>
                        <a:lnTo>
                          <a:pt x="28" y="28"/>
                        </a:lnTo>
                        <a:lnTo>
                          <a:pt x="28" y="28"/>
                        </a:lnTo>
                        <a:lnTo>
                          <a:pt x="26" y="28"/>
                        </a:lnTo>
                        <a:lnTo>
                          <a:pt x="26" y="26"/>
                        </a:lnTo>
                        <a:lnTo>
                          <a:pt x="26" y="26"/>
                        </a:lnTo>
                        <a:lnTo>
                          <a:pt x="26" y="26"/>
                        </a:lnTo>
                        <a:lnTo>
                          <a:pt x="26" y="24"/>
                        </a:lnTo>
                        <a:lnTo>
                          <a:pt x="26" y="24"/>
                        </a:lnTo>
                        <a:lnTo>
                          <a:pt x="26" y="24"/>
                        </a:lnTo>
                        <a:lnTo>
                          <a:pt x="26" y="23"/>
                        </a:lnTo>
                        <a:lnTo>
                          <a:pt x="26" y="23"/>
                        </a:lnTo>
                        <a:lnTo>
                          <a:pt x="24" y="23"/>
                        </a:lnTo>
                        <a:lnTo>
                          <a:pt x="24" y="23"/>
                        </a:lnTo>
                        <a:lnTo>
                          <a:pt x="24" y="21"/>
                        </a:lnTo>
                        <a:lnTo>
                          <a:pt x="23" y="21"/>
                        </a:lnTo>
                        <a:lnTo>
                          <a:pt x="23" y="21"/>
                        </a:lnTo>
                        <a:lnTo>
                          <a:pt x="23" y="21"/>
                        </a:lnTo>
                        <a:lnTo>
                          <a:pt x="23" y="21"/>
                        </a:lnTo>
                        <a:lnTo>
                          <a:pt x="21" y="21"/>
                        </a:lnTo>
                        <a:lnTo>
                          <a:pt x="21" y="21"/>
                        </a:lnTo>
                        <a:lnTo>
                          <a:pt x="21" y="21"/>
                        </a:lnTo>
                        <a:lnTo>
                          <a:pt x="21" y="21"/>
                        </a:lnTo>
                        <a:lnTo>
                          <a:pt x="21" y="19"/>
                        </a:lnTo>
                        <a:lnTo>
                          <a:pt x="19" y="19"/>
                        </a:lnTo>
                        <a:lnTo>
                          <a:pt x="19" y="19"/>
                        </a:lnTo>
                        <a:lnTo>
                          <a:pt x="19" y="19"/>
                        </a:lnTo>
                        <a:lnTo>
                          <a:pt x="19" y="17"/>
                        </a:lnTo>
                        <a:lnTo>
                          <a:pt x="17" y="17"/>
                        </a:lnTo>
                        <a:lnTo>
                          <a:pt x="17" y="17"/>
                        </a:lnTo>
                        <a:lnTo>
                          <a:pt x="17" y="17"/>
                        </a:lnTo>
                        <a:lnTo>
                          <a:pt x="17" y="15"/>
                        </a:lnTo>
                        <a:lnTo>
                          <a:pt x="17" y="15"/>
                        </a:lnTo>
                        <a:lnTo>
                          <a:pt x="17" y="15"/>
                        </a:lnTo>
                        <a:lnTo>
                          <a:pt x="15" y="15"/>
                        </a:lnTo>
                        <a:lnTo>
                          <a:pt x="15" y="13"/>
                        </a:lnTo>
                        <a:lnTo>
                          <a:pt x="15" y="13"/>
                        </a:lnTo>
                        <a:lnTo>
                          <a:pt x="15" y="13"/>
                        </a:lnTo>
                        <a:lnTo>
                          <a:pt x="15" y="13"/>
                        </a:lnTo>
                        <a:lnTo>
                          <a:pt x="13" y="13"/>
                        </a:lnTo>
                        <a:lnTo>
                          <a:pt x="13" y="13"/>
                        </a:lnTo>
                        <a:lnTo>
                          <a:pt x="15" y="13"/>
                        </a:lnTo>
                        <a:lnTo>
                          <a:pt x="15" y="13"/>
                        </a:lnTo>
                        <a:lnTo>
                          <a:pt x="15" y="13"/>
                        </a:lnTo>
                        <a:lnTo>
                          <a:pt x="17" y="13"/>
                        </a:lnTo>
                        <a:lnTo>
                          <a:pt x="17" y="13"/>
                        </a:lnTo>
                        <a:lnTo>
                          <a:pt x="17" y="13"/>
                        </a:lnTo>
                        <a:lnTo>
                          <a:pt x="19" y="13"/>
                        </a:lnTo>
                        <a:lnTo>
                          <a:pt x="19" y="13"/>
                        </a:lnTo>
                        <a:lnTo>
                          <a:pt x="21" y="13"/>
                        </a:lnTo>
                        <a:lnTo>
                          <a:pt x="21" y="13"/>
                        </a:lnTo>
                        <a:lnTo>
                          <a:pt x="21" y="11"/>
                        </a:lnTo>
                        <a:lnTo>
                          <a:pt x="21" y="11"/>
                        </a:lnTo>
                        <a:lnTo>
                          <a:pt x="21" y="9"/>
                        </a:lnTo>
                        <a:lnTo>
                          <a:pt x="21" y="9"/>
                        </a:lnTo>
                        <a:lnTo>
                          <a:pt x="21" y="7"/>
                        </a:lnTo>
                        <a:lnTo>
                          <a:pt x="21" y="7"/>
                        </a:lnTo>
                        <a:lnTo>
                          <a:pt x="21" y="5"/>
                        </a:lnTo>
                        <a:lnTo>
                          <a:pt x="21" y="5"/>
                        </a:lnTo>
                        <a:lnTo>
                          <a:pt x="21" y="3"/>
                        </a:lnTo>
                        <a:lnTo>
                          <a:pt x="21" y="3"/>
                        </a:lnTo>
                        <a:lnTo>
                          <a:pt x="21" y="3"/>
                        </a:lnTo>
                        <a:lnTo>
                          <a:pt x="21" y="1"/>
                        </a:lnTo>
                        <a:lnTo>
                          <a:pt x="21" y="1"/>
                        </a:lnTo>
                        <a:lnTo>
                          <a:pt x="21" y="1"/>
                        </a:lnTo>
                        <a:lnTo>
                          <a:pt x="21" y="0"/>
                        </a:lnTo>
                        <a:lnTo>
                          <a:pt x="23" y="0"/>
                        </a:lnTo>
                        <a:lnTo>
                          <a:pt x="23" y="0"/>
                        </a:lnTo>
                        <a:lnTo>
                          <a:pt x="23" y="0"/>
                        </a:lnTo>
                        <a:lnTo>
                          <a:pt x="24" y="0"/>
                        </a:lnTo>
                        <a:lnTo>
                          <a:pt x="24" y="0"/>
                        </a:lnTo>
                        <a:lnTo>
                          <a:pt x="26" y="0"/>
                        </a:lnTo>
                        <a:lnTo>
                          <a:pt x="26" y="0"/>
                        </a:lnTo>
                        <a:lnTo>
                          <a:pt x="26" y="0"/>
                        </a:lnTo>
                        <a:lnTo>
                          <a:pt x="28" y="0"/>
                        </a:lnTo>
                        <a:lnTo>
                          <a:pt x="28" y="0"/>
                        </a:lnTo>
                        <a:lnTo>
                          <a:pt x="28" y="0"/>
                        </a:lnTo>
                        <a:lnTo>
                          <a:pt x="30" y="0"/>
                        </a:lnTo>
                        <a:lnTo>
                          <a:pt x="30" y="0"/>
                        </a:lnTo>
                        <a:lnTo>
                          <a:pt x="32" y="0"/>
                        </a:lnTo>
                        <a:lnTo>
                          <a:pt x="32" y="0"/>
                        </a:lnTo>
                        <a:lnTo>
                          <a:pt x="32" y="0"/>
                        </a:lnTo>
                        <a:lnTo>
                          <a:pt x="34" y="0"/>
                        </a:lnTo>
                        <a:lnTo>
                          <a:pt x="34" y="0"/>
                        </a:lnTo>
                        <a:lnTo>
                          <a:pt x="34" y="0"/>
                        </a:lnTo>
                        <a:lnTo>
                          <a:pt x="36" y="0"/>
                        </a:lnTo>
                        <a:lnTo>
                          <a:pt x="36" y="1"/>
                        </a:lnTo>
                        <a:lnTo>
                          <a:pt x="36" y="1"/>
                        </a:lnTo>
                        <a:lnTo>
                          <a:pt x="38" y="1"/>
                        </a:lnTo>
                        <a:lnTo>
                          <a:pt x="38" y="1"/>
                        </a:lnTo>
                        <a:lnTo>
                          <a:pt x="38" y="1"/>
                        </a:lnTo>
                        <a:lnTo>
                          <a:pt x="40" y="1"/>
                        </a:lnTo>
                        <a:lnTo>
                          <a:pt x="40" y="1"/>
                        </a:lnTo>
                        <a:lnTo>
                          <a:pt x="42" y="1"/>
                        </a:lnTo>
                        <a:lnTo>
                          <a:pt x="42" y="1"/>
                        </a:lnTo>
                        <a:lnTo>
                          <a:pt x="42" y="1"/>
                        </a:lnTo>
                        <a:lnTo>
                          <a:pt x="44" y="1"/>
                        </a:lnTo>
                        <a:lnTo>
                          <a:pt x="44" y="1"/>
                        </a:lnTo>
                        <a:lnTo>
                          <a:pt x="44" y="1"/>
                        </a:lnTo>
                        <a:lnTo>
                          <a:pt x="45" y="1"/>
                        </a:lnTo>
                        <a:lnTo>
                          <a:pt x="45" y="1"/>
                        </a:lnTo>
                        <a:lnTo>
                          <a:pt x="47" y="1"/>
                        </a:lnTo>
                        <a:lnTo>
                          <a:pt x="47" y="1"/>
                        </a:lnTo>
                        <a:lnTo>
                          <a:pt x="47" y="1"/>
                        </a:lnTo>
                        <a:lnTo>
                          <a:pt x="49" y="1"/>
                        </a:lnTo>
                        <a:lnTo>
                          <a:pt x="49" y="1"/>
                        </a:lnTo>
                        <a:lnTo>
                          <a:pt x="49" y="1"/>
                        </a:lnTo>
                        <a:lnTo>
                          <a:pt x="51" y="1"/>
                        </a:lnTo>
                        <a:lnTo>
                          <a:pt x="51" y="1"/>
                        </a:lnTo>
                        <a:lnTo>
                          <a:pt x="53" y="1"/>
                        </a:lnTo>
                        <a:lnTo>
                          <a:pt x="53" y="1"/>
                        </a:lnTo>
                        <a:lnTo>
                          <a:pt x="53" y="3"/>
                        </a:lnTo>
                        <a:lnTo>
                          <a:pt x="53" y="3"/>
                        </a:lnTo>
                        <a:lnTo>
                          <a:pt x="53" y="3"/>
                        </a:lnTo>
                        <a:lnTo>
                          <a:pt x="53" y="5"/>
                        </a:lnTo>
                        <a:lnTo>
                          <a:pt x="53" y="5"/>
                        </a:lnTo>
                        <a:lnTo>
                          <a:pt x="53" y="7"/>
                        </a:lnTo>
                        <a:lnTo>
                          <a:pt x="53" y="7"/>
                        </a:lnTo>
                        <a:lnTo>
                          <a:pt x="53" y="9"/>
                        </a:lnTo>
                        <a:lnTo>
                          <a:pt x="53" y="9"/>
                        </a:lnTo>
                        <a:lnTo>
                          <a:pt x="53" y="11"/>
                        </a:lnTo>
                        <a:lnTo>
                          <a:pt x="53" y="11"/>
                        </a:lnTo>
                        <a:lnTo>
                          <a:pt x="53" y="13"/>
                        </a:lnTo>
                        <a:lnTo>
                          <a:pt x="53" y="13"/>
                        </a:lnTo>
                        <a:lnTo>
                          <a:pt x="53" y="13"/>
                        </a:lnTo>
                        <a:lnTo>
                          <a:pt x="53" y="15"/>
                        </a:lnTo>
                        <a:lnTo>
                          <a:pt x="53" y="15"/>
                        </a:lnTo>
                        <a:lnTo>
                          <a:pt x="53" y="15"/>
                        </a:lnTo>
                        <a:lnTo>
                          <a:pt x="53" y="17"/>
                        </a:lnTo>
                        <a:lnTo>
                          <a:pt x="53" y="17"/>
                        </a:lnTo>
                        <a:lnTo>
                          <a:pt x="53" y="17"/>
                        </a:lnTo>
                        <a:lnTo>
                          <a:pt x="53" y="19"/>
                        </a:lnTo>
                        <a:lnTo>
                          <a:pt x="53" y="19"/>
                        </a:lnTo>
                        <a:lnTo>
                          <a:pt x="53" y="21"/>
                        </a:lnTo>
                        <a:lnTo>
                          <a:pt x="53" y="21"/>
                        </a:lnTo>
                        <a:lnTo>
                          <a:pt x="53" y="21"/>
                        </a:lnTo>
                        <a:lnTo>
                          <a:pt x="53" y="23"/>
                        </a:lnTo>
                        <a:lnTo>
                          <a:pt x="53" y="23"/>
                        </a:lnTo>
                        <a:lnTo>
                          <a:pt x="53" y="24"/>
                        </a:lnTo>
                        <a:lnTo>
                          <a:pt x="53" y="24"/>
                        </a:lnTo>
                        <a:lnTo>
                          <a:pt x="53" y="26"/>
                        </a:lnTo>
                        <a:lnTo>
                          <a:pt x="53" y="26"/>
                        </a:lnTo>
                        <a:lnTo>
                          <a:pt x="53" y="28"/>
                        </a:lnTo>
                        <a:lnTo>
                          <a:pt x="53" y="28"/>
                        </a:lnTo>
                        <a:lnTo>
                          <a:pt x="53" y="28"/>
                        </a:lnTo>
                        <a:lnTo>
                          <a:pt x="51" y="28"/>
                        </a:lnTo>
                        <a:lnTo>
                          <a:pt x="51" y="30"/>
                        </a:lnTo>
                        <a:lnTo>
                          <a:pt x="51" y="30"/>
                        </a:lnTo>
                        <a:lnTo>
                          <a:pt x="51" y="32"/>
                        </a:lnTo>
                        <a:lnTo>
                          <a:pt x="51" y="32"/>
                        </a:lnTo>
                        <a:lnTo>
                          <a:pt x="51" y="34"/>
                        </a:lnTo>
                        <a:lnTo>
                          <a:pt x="51" y="34"/>
                        </a:lnTo>
                        <a:lnTo>
                          <a:pt x="51" y="36"/>
                        </a:lnTo>
                        <a:lnTo>
                          <a:pt x="51" y="36"/>
                        </a:lnTo>
                        <a:lnTo>
                          <a:pt x="51" y="36"/>
                        </a:lnTo>
                        <a:lnTo>
                          <a:pt x="51" y="38"/>
                        </a:lnTo>
                        <a:lnTo>
                          <a:pt x="51" y="38"/>
                        </a:lnTo>
                        <a:lnTo>
                          <a:pt x="51" y="40"/>
                        </a:lnTo>
                        <a:lnTo>
                          <a:pt x="53" y="40"/>
                        </a:lnTo>
                        <a:lnTo>
                          <a:pt x="53" y="40"/>
                        </a:lnTo>
                        <a:lnTo>
                          <a:pt x="53" y="40"/>
                        </a:lnTo>
                        <a:lnTo>
                          <a:pt x="55" y="40"/>
                        </a:lnTo>
                        <a:lnTo>
                          <a:pt x="55" y="40"/>
                        </a:lnTo>
                        <a:lnTo>
                          <a:pt x="55" y="40"/>
                        </a:lnTo>
                        <a:lnTo>
                          <a:pt x="55" y="40"/>
                        </a:lnTo>
                        <a:lnTo>
                          <a:pt x="57" y="40"/>
                        </a:lnTo>
                        <a:lnTo>
                          <a:pt x="57" y="4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4" name="Rectangle 1029">
                    <a:extLst>
                      <a:ext uri="{FF2B5EF4-FFF2-40B4-BE49-F238E27FC236}">
                        <a16:creationId xmlns:a16="http://schemas.microsoft.com/office/drawing/2014/main" id="{5D27EB07-D5A7-4194-8A08-573897A64C60}"/>
                      </a:ext>
                    </a:extLst>
                  </p:cNvPr>
                  <p:cNvSpPr>
                    <a:spLocks noChangeArrowheads="1"/>
                  </p:cNvSpPr>
                  <p:nvPr/>
                </p:nvSpPr>
                <p:spPr bwMode="auto">
                  <a:xfrm>
                    <a:off x="9719" y="1505"/>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5" name="Rectangle 1030">
                    <a:extLst>
                      <a:ext uri="{FF2B5EF4-FFF2-40B4-BE49-F238E27FC236}">
                        <a16:creationId xmlns:a16="http://schemas.microsoft.com/office/drawing/2014/main" id="{DBD23F4C-17FF-4EA6-BAB0-FD773AFEF357}"/>
                      </a:ext>
                    </a:extLst>
                  </p:cNvPr>
                  <p:cNvSpPr>
                    <a:spLocks noChangeArrowheads="1"/>
                  </p:cNvSpPr>
                  <p:nvPr/>
                </p:nvSpPr>
                <p:spPr bwMode="auto">
                  <a:xfrm>
                    <a:off x="9719" y="1505"/>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6" name="Rectangle 1031">
                    <a:extLst>
                      <a:ext uri="{FF2B5EF4-FFF2-40B4-BE49-F238E27FC236}">
                        <a16:creationId xmlns:a16="http://schemas.microsoft.com/office/drawing/2014/main" id="{D09447EC-A3C8-418E-B153-CACFB5FE56FC}"/>
                      </a:ext>
                    </a:extLst>
                  </p:cNvPr>
                  <p:cNvSpPr>
                    <a:spLocks noChangeArrowheads="1"/>
                  </p:cNvSpPr>
                  <p:nvPr/>
                </p:nvSpPr>
                <p:spPr bwMode="auto">
                  <a:xfrm>
                    <a:off x="9733" y="1570"/>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7" name="Rectangle 1032">
                    <a:extLst>
                      <a:ext uri="{FF2B5EF4-FFF2-40B4-BE49-F238E27FC236}">
                        <a16:creationId xmlns:a16="http://schemas.microsoft.com/office/drawing/2014/main" id="{C4541581-E483-459B-92A2-41745EB522D9}"/>
                      </a:ext>
                    </a:extLst>
                  </p:cNvPr>
                  <p:cNvSpPr>
                    <a:spLocks noChangeArrowheads="1"/>
                  </p:cNvSpPr>
                  <p:nvPr/>
                </p:nvSpPr>
                <p:spPr bwMode="auto">
                  <a:xfrm>
                    <a:off x="9733" y="1570"/>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8" name="Rectangle 1033">
                    <a:extLst>
                      <a:ext uri="{FF2B5EF4-FFF2-40B4-BE49-F238E27FC236}">
                        <a16:creationId xmlns:a16="http://schemas.microsoft.com/office/drawing/2014/main" id="{21E4F97E-E3EB-4B67-93F6-DFEB730073AC}"/>
                      </a:ext>
                    </a:extLst>
                  </p:cNvPr>
                  <p:cNvSpPr>
                    <a:spLocks noChangeArrowheads="1"/>
                  </p:cNvSpPr>
                  <p:nvPr/>
                </p:nvSpPr>
                <p:spPr bwMode="auto">
                  <a:xfrm>
                    <a:off x="10087" y="152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79" name="Rectangle 1034">
                    <a:extLst>
                      <a:ext uri="{FF2B5EF4-FFF2-40B4-BE49-F238E27FC236}">
                        <a16:creationId xmlns:a16="http://schemas.microsoft.com/office/drawing/2014/main" id="{28E72F72-A114-48AF-98A5-8BF850552B09}"/>
                      </a:ext>
                    </a:extLst>
                  </p:cNvPr>
                  <p:cNvSpPr>
                    <a:spLocks noChangeArrowheads="1"/>
                  </p:cNvSpPr>
                  <p:nvPr/>
                </p:nvSpPr>
                <p:spPr bwMode="auto">
                  <a:xfrm>
                    <a:off x="10087" y="152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0" name="Rectangle 1035">
                    <a:extLst>
                      <a:ext uri="{FF2B5EF4-FFF2-40B4-BE49-F238E27FC236}">
                        <a16:creationId xmlns:a16="http://schemas.microsoft.com/office/drawing/2014/main" id="{CC931B3F-27D3-431B-936A-1056492EDD8D}"/>
                      </a:ext>
                    </a:extLst>
                  </p:cNvPr>
                  <p:cNvSpPr>
                    <a:spLocks noChangeArrowheads="1"/>
                  </p:cNvSpPr>
                  <p:nvPr/>
                </p:nvSpPr>
                <p:spPr bwMode="auto">
                  <a:xfrm>
                    <a:off x="9861" y="1674"/>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1" name="Rectangle 1036">
                    <a:extLst>
                      <a:ext uri="{FF2B5EF4-FFF2-40B4-BE49-F238E27FC236}">
                        <a16:creationId xmlns:a16="http://schemas.microsoft.com/office/drawing/2014/main" id="{5D1AEC84-05C5-4E85-A2B0-B1DEDA88221E}"/>
                      </a:ext>
                    </a:extLst>
                  </p:cNvPr>
                  <p:cNvSpPr>
                    <a:spLocks noChangeArrowheads="1"/>
                  </p:cNvSpPr>
                  <p:nvPr/>
                </p:nvSpPr>
                <p:spPr bwMode="auto">
                  <a:xfrm>
                    <a:off x="9861" y="1674"/>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2" name="Rectangle 1037">
                    <a:extLst>
                      <a:ext uri="{FF2B5EF4-FFF2-40B4-BE49-F238E27FC236}">
                        <a16:creationId xmlns:a16="http://schemas.microsoft.com/office/drawing/2014/main" id="{880A03C7-6E40-4D94-BAE7-CA2D2982ABDD}"/>
                      </a:ext>
                    </a:extLst>
                  </p:cNvPr>
                  <p:cNvSpPr>
                    <a:spLocks noChangeArrowheads="1"/>
                  </p:cNvSpPr>
                  <p:nvPr/>
                </p:nvSpPr>
                <p:spPr bwMode="auto">
                  <a:xfrm>
                    <a:off x="9949" y="1582"/>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3" name="Rectangle 1038">
                    <a:extLst>
                      <a:ext uri="{FF2B5EF4-FFF2-40B4-BE49-F238E27FC236}">
                        <a16:creationId xmlns:a16="http://schemas.microsoft.com/office/drawing/2014/main" id="{51BB672B-3C73-4721-9DD7-51DFCF875F21}"/>
                      </a:ext>
                    </a:extLst>
                  </p:cNvPr>
                  <p:cNvSpPr>
                    <a:spLocks noChangeArrowheads="1"/>
                  </p:cNvSpPr>
                  <p:nvPr/>
                </p:nvSpPr>
                <p:spPr bwMode="auto">
                  <a:xfrm>
                    <a:off x="9949" y="1582"/>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4" name="Freeform 1039">
                    <a:extLst>
                      <a:ext uri="{FF2B5EF4-FFF2-40B4-BE49-F238E27FC236}">
                        <a16:creationId xmlns:a16="http://schemas.microsoft.com/office/drawing/2014/main" id="{D11F2FFA-55BD-40E2-9BC7-9AE508162484}"/>
                      </a:ext>
                    </a:extLst>
                  </p:cNvPr>
                  <p:cNvSpPr>
                    <a:spLocks/>
                  </p:cNvSpPr>
                  <p:nvPr/>
                </p:nvSpPr>
                <p:spPr bwMode="auto">
                  <a:xfrm>
                    <a:off x="10073" y="1530"/>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5" name="Freeform 1040">
                    <a:extLst>
                      <a:ext uri="{FF2B5EF4-FFF2-40B4-BE49-F238E27FC236}">
                        <a16:creationId xmlns:a16="http://schemas.microsoft.com/office/drawing/2014/main" id="{46C1F8BC-F51E-42DD-8488-9A6ABCE3ADBE}"/>
                      </a:ext>
                    </a:extLst>
                  </p:cNvPr>
                  <p:cNvSpPr>
                    <a:spLocks/>
                  </p:cNvSpPr>
                  <p:nvPr/>
                </p:nvSpPr>
                <p:spPr bwMode="auto">
                  <a:xfrm>
                    <a:off x="10073" y="1530"/>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6" name="Freeform 1041">
                    <a:extLst>
                      <a:ext uri="{FF2B5EF4-FFF2-40B4-BE49-F238E27FC236}">
                        <a16:creationId xmlns:a16="http://schemas.microsoft.com/office/drawing/2014/main" id="{13EC49FF-CAC2-42D5-9824-9ED8073F1BD4}"/>
                      </a:ext>
                    </a:extLst>
                  </p:cNvPr>
                  <p:cNvSpPr>
                    <a:spLocks/>
                  </p:cNvSpPr>
                  <p:nvPr/>
                </p:nvSpPr>
                <p:spPr bwMode="auto">
                  <a:xfrm>
                    <a:off x="9384" y="1337"/>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7" name="Freeform 1042">
                    <a:extLst>
                      <a:ext uri="{FF2B5EF4-FFF2-40B4-BE49-F238E27FC236}">
                        <a16:creationId xmlns:a16="http://schemas.microsoft.com/office/drawing/2014/main" id="{ECB580A4-12F6-4040-9B11-2232A0537D99}"/>
                      </a:ext>
                    </a:extLst>
                  </p:cNvPr>
                  <p:cNvSpPr>
                    <a:spLocks/>
                  </p:cNvSpPr>
                  <p:nvPr/>
                </p:nvSpPr>
                <p:spPr bwMode="auto">
                  <a:xfrm>
                    <a:off x="9384" y="1337"/>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8" name="Freeform 1043">
                    <a:extLst>
                      <a:ext uri="{FF2B5EF4-FFF2-40B4-BE49-F238E27FC236}">
                        <a16:creationId xmlns:a16="http://schemas.microsoft.com/office/drawing/2014/main" id="{0A14A37C-E445-4762-9779-22115D9D6DDC}"/>
                      </a:ext>
                    </a:extLst>
                  </p:cNvPr>
                  <p:cNvSpPr>
                    <a:spLocks/>
                  </p:cNvSpPr>
                  <p:nvPr/>
                </p:nvSpPr>
                <p:spPr bwMode="auto">
                  <a:xfrm>
                    <a:off x="9618" y="1356"/>
                    <a:ext cx="2" cy="2"/>
                  </a:xfrm>
                  <a:custGeom>
                    <a:avLst/>
                    <a:gdLst>
                      <a:gd name="T0" fmla="*/ 0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0"/>
                        </a:lnTo>
                        <a:lnTo>
                          <a:pt x="2" y="2"/>
                        </a:lnTo>
                        <a:lnTo>
                          <a:pt x="2" y="2"/>
                        </a:lnTo>
                        <a:lnTo>
                          <a:pt x="0" y="2"/>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89" name="Freeform 1044">
                    <a:extLst>
                      <a:ext uri="{FF2B5EF4-FFF2-40B4-BE49-F238E27FC236}">
                        <a16:creationId xmlns:a16="http://schemas.microsoft.com/office/drawing/2014/main" id="{9B387885-6354-4E01-A2C3-A72C329910E9}"/>
                      </a:ext>
                    </a:extLst>
                  </p:cNvPr>
                  <p:cNvSpPr>
                    <a:spLocks/>
                  </p:cNvSpPr>
                  <p:nvPr/>
                </p:nvSpPr>
                <p:spPr bwMode="auto">
                  <a:xfrm>
                    <a:off x="9618" y="1356"/>
                    <a:ext cx="2" cy="2"/>
                  </a:xfrm>
                  <a:custGeom>
                    <a:avLst/>
                    <a:gdLst>
                      <a:gd name="T0" fmla="*/ 0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0"/>
                        </a:lnTo>
                        <a:lnTo>
                          <a:pt x="2" y="2"/>
                        </a:lnTo>
                        <a:lnTo>
                          <a:pt x="2" y="2"/>
                        </a:lnTo>
                        <a:lnTo>
                          <a:pt x="0" y="2"/>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0" name="Freeform 1045">
                    <a:extLst>
                      <a:ext uri="{FF2B5EF4-FFF2-40B4-BE49-F238E27FC236}">
                        <a16:creationId xmlns:a16="http://schemas.microsoft.com/office/drawing/2014/main" id="{EB2273C3-9F1C-452B-AF2C-9256C29C4070}"/>
                      </a:ext>
                    </a:extLst>
                  </p:cNvPr>
                  <p:cNvSpPr>
                    <a:spLocks/>
                  </p:cNvSpPr>
                  <p:nvPr/>
                </p:nvSpPr>
                <p:spPr bwMode="auto">
                  <a:xfrm>
                    <a:off x="9647" y="139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1" name="Freeform 1046">
                    <a:extLst>
                      <a:ext uri="{FF2B5EF4-FFF2-40B4-BE49-F238E27FC236}">
                        <a16:creationId xmlns:a16="http://schemas.microsoft.com/office/drawing/2014/main" id="{7A517B99-7BC7-4127-8188-6EFFD0C6FC57}"/>
                      </a:ext>
                    </a:extLst>
                  </p:cNvPr>
                  <p:cNvSpPr>
                    <a:spLocks/>
                  </p:cNvSpPr>
                  <p:nvPr/>
                </p:nvSpPr>
                <p:spPr bwMode="auto">
                  <a:xfrm>
                    <a:off x="9647" y="1392"/>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2" name="Freeform 1047">
                    <a:extLst>
                      <a:ext uri="{FF2B5EF4-FFF2-40B4-BE49-F238E27FC236}">
                        <a16:creationId xmlns:a16="http://schemas.microsoft.com/office/drawing/2014/main" id="{771D67DD-1C1F-4BE4-BDA1-23C50E62BCE2}"/>
                      </a:ext>
                    </a:extLst>
                  </p:cNvPr>
                  <p:cNvSpPr>
                    <a:spLocks/>
                  </p:cNvSpPr>
                  <p:nvPr/>
                </p:nvSpPr>
                <p:spPr bwMode="auto">
                  <a:xfrm>
                    <a:off x="9744" y="1597"/>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3" name="Freeform 1048">
                    <a:extLst>
                      <a:ext uri="{FF2B5EF4-FFF2-40B4-BE49-F238E27FC236}">
                        <a16:creationId xmlns:a16="http://schemas.microsoft.com/office/drawing/2014/main" id="{A8918E82-7C43-4C52-AD9A-3B4B5A25F83B}"/>
                      </a:ext>
                    </a:extLst>
                  </p:cNvPr>
                  <p:cNvSpPr>
                    <a:spLocks/>
                  </p:cNvSpPr>
                  <p:nvPr/>
                </p:nvSpPr>
                <p:spPr bwMode="auto">
                  <a:xfrm>
                    <a:off x="9744" y="1597"/>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4" name="Freeform 1049">
                    <a:extLst>
                      <a:ext uri="{FF2B5EF4-FFF2-40B4-BE49-F238E27FC236}">
                        <a16:creationId xmlns:a16="http://schemas.microsoft.com/office/drawing/2014/main" id="{5481CA52-7146-4E06-92A2-BD1CACF84ABB}"/>
                      </a:ext>
                    </a:extLst>
                  </p:cNvPr>
                  <p:cNvSpPr>
                    <a:spLocks/>
                  </p:cNvSpPr>
                  <p:nvPr/>
                </p:nvSpPr>
                <p:spPr bwMode="auto">
                  <a:xfrm>
                    <a:off x="9647" y="1381"/>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5" name="Freeform 1050">
                    <a:extLst>
                      <a:ext uri="{FF2B5EF4-FFF2-40B4-BE49-F238E27FC236}">
                        <a16:creationId xmlns:a16="http://schemas.microsoft.com/office/drawing/2014/main" id="{7B4B0E79-19D5-4362-9582-CBD6C0A45768}"/>
                      </a:ext>
                    </a:extLst>
                  </p:cNvPr>
                  <p:cNvSpPr>
                    <a:spLocks/>
                  </p:cNvSpPr>
                  <p:nvPr/>
                </p:nvSpPr>
                <p:spPr bwMode="auto">
                  <a:xfrm>
                    <a:off x="9647" y="1381"/>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6" name="Freeform 1051">
                    <a:extLst>
                      <a:ext uri="{FF2B5EF4-FFF2-40B4-BE49-F238E27FC236}">
                        <a16:creationId xmlns:a16="http://schemas.microsoft.com/office/drawing/2014/main" id="{B229CBAE-D445-441A-94CD-D3E0157C0EDD}"/>
                      </a:ext>
                    </a:extLst>
                  </p:cNvPr>
                  <p:cNvSpPr>
                    <a:spLocks/>
                  </p:cNvSpPr>
                  <p:nvPr/>
                </p:nvSpPr>
                <p:spPr bwMode="auto">
                  <a:xfrm>
                    <a:off x="9715" y="1446"/>
                    <a:ext cx="2" cy="2"/>
                  </a:xfrm>
                  <a:custGeom>
                    <a:avLst/>
                    <a:gdLst>
                      <a:gd name="T0" fmla="*/ 0 w 2"/>
                      <a:gd name="T1" fmla="*/ 0 h 2"/>
                      <a:gd name="T2" fmla="*/ 0 w 2"/>
                      <a:gd name="T3" fmla="*/ 0 h 2"/>
                      <a:gd name="T4" fmla="*/ 2 w 2"/>
                      <a:gd name="T5" fmla="*/ 0 h 2"/>
                      <a:gd name="T6" fmla="*/ 2 w 2"/>
                      <a:gd name="T7" fmla="*/ 2 h 2"/>
                      <a:gd name="T8" fmla="*/ 0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2" y="0"/>
                        </a:lnTo>
                        <a:lnTo>
                          <a:pt x="2" y="2"/>
                        </a:lnTo>
                        <a:lnTo>
                          <a:pt x="0" y="2"/>
                        </a:lnTo>
                        <a:lnTo>
                          <a:pt x="0" y="2"/>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7" name="Freeform 1052">
                    <a:extLst>
                      <a:ext uri="{FF2B5EF4-FFF2-40B4-BE49-F238E27FC236}">
                        <a16:creationId xmlns:a16="http://schemas.microsoft.com/office/drawing/2014/main" id="{4F99F2E1-5F69-41F8-BBE5-FC13A3E7A570}"/>
                      </a:ext>
                    </a:extLst>
                  </p:cNvPr>
                  <p:cNvSpPr>
                    <a:spLocks/>
                  </p:cNvSpPr>
                  <p:nvPr/>
                </p:nvSpPr>
                <p:spPr bwMode="auto">
                  <a:xfrm>
                    <a:off x="9715" y="1446"/>
                    <a:ext cx="2" cy="2"/>
                  </a:xfrm>
                  <a:custGeom>
                    <a:avLst/>
                    <a:gdLst>
                      <a:gd name="T0" fmla="*/ 0 w 2"/>
                      <a:gd name="T1" fmla="*/ 0 h 2"/>
                      <a:gd name="T2" fmla="*/ 0 w 2"/>
                      <a:gd name="T3" fmla="*/ 0 h 2"/>
                      <a:gd name="T4" fmla="*/ 2 w 2"/>
                      <a:gd name="T5" fmla="*/ 0 h 2"/>
                      <a:gd name="T6" fmla="*/ 2 w 2"/>
                      <a:gd name="T7" fmla="*/ 2 h 2"/>
                      <a:gd name="T8" fmla="*/ 0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0" y="0"/>
                        </a:lnTo>
                        <a:lnTo>
                          <a:pt x="2" y="0"/>
                        </a:lnTo>
                        <a:lnTo>
                          <a:pt x="2" y="2"/>
                        </a:lnTo>
                        <a:lnTo>
                          <a:pt x="0" y="2"/>
                        </a:lnTo>
                        <a:lnTo>
                          <a:pt x="0" y="2"/>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8" name="Freeform 1053">
                    <a:extLst>
                      <a:ext uri="{FF2B5EF4-FFF2-40B4-BE49-F238E27FC236}">
                        <a16:creationId xmlns:a16="http://schemas.microsoft.com/office/drawing/2014/main" id="{424E8E6F-5283-4D2E-88E9-1F03A0E2F28C}"/>
                      </a:ext>
                    </a:extLst>
                  </p:cNvPr>
                  <p:cNvSpPr>
                    <a:spLocks/>
                  </p:cNvSpPr>
                  <p:nvPr/>
                </p:nvSpPr>
                <p:spPr bwMode="auto">
                  <a:xfrm>
                    <a:off x="9390" y="133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99" name="Freeform 1054">
                    <a:extLst>
                      <a:ext uri="{FF2B5EF4-FFF2-40B4-BE49-F238E27FC236}">
                        <a16:creationId xmlns:a16="http://schemas.microsoft.com/office/drawing/2014/main" id="{60EF8FBD-EEB8-413F-9FFA-67BF838136D4}"/>
                      </a:ext>
                    </a:extLst>
                  </p:cNvPr>
                  <p:cNvSpPr>
                    <a:spLocks/>
                  </p:cNvSpPr>
                  <p:nvPr/>
                </p:nvSpPr>
                <p:spPr bwMode="auto">
                  <a:xfrm>
                    <a:off x="9390" y="133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0" name="Freeform 1055">
                    <a:extLst>
                      <a:ext uri="{FF2B5EF4-FFF2-40B4-BE49-F238E27FC236}">
                        <a16:creationId xmlns:a16="http://schemas.microsoft.com/office/drawing/2014/main" id="{A5EE8C5E-11A8-46BC-940D-5EC9C8A734D1}"/>
                      </a:ext>
                    </a:extLst>
                  </p:cNvPr>
                  <p:cNvSpPr>
                    <a:spLocks/>
                  </p:cNvSpPr>
                  <p:nvPr/>
                </p:nvSpPr>
                <p:spPr bwMode="auto">
                  <a:xfrm>
                    <a:off x="9754" y="160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1" name="Freeform 1056">
                    <a:extLst>
                      <a:ext uri="{FF2B5EF4-FFF2-40B4-BE49-F238E27FC236}">
                        <a16:creationId xmlns:a16="http://schemas.microsoft.com/office/drawing/2014/main" id="{4301E8F4-A0FE-43C9-B0BB-1E90CE9EDD5D}"/>
                      </a:ext>
                    </a:extLst>
                  </p:cNvPr>
                  <p:cNvSpPr>
                    <a:spLocks/>
                  </p:cNvSpPr>
                  <p:nvPr/>
                </p:nvSpPr>
                <p:spPr bwMode="auto">
                  <a:xfrm>
                    <a:off x="9754" y="160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2" name="Freeform 1057">
                    <a:extLst>
                      <a:ext uri="{FF2B5EF4-FFF2-40B4-BE49-F238E27FC236}">
                        <a16:creationId xmlns:a16="http://schemas.microsoft.com/office/drawing/2014/main" id="{C46376E2-66EB-4452-AD25-4412D2127DDE}"/>
                      </a:ext>
                    </a:extLst>
                  </p:cNvPr>
                  <p:cNvSpPr>
                    <a:spLocks/>
                  </p:cNvSpPr>
                  <p:nvPr/>
                </p:nvSpPr>
                <p:spPr bwMode="auto">
                  <a:xfrm>
                    <a:off x="9809" y="1662"/>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3" name="Freeform 1058">
                    <a:extLst>
                      <a:ext uri="{FF2B5EF4-FFF2-40B4-BE49-F238E27FC236}">
                        <a16:creationId xmlns:a16="http://schemas.microsoft.com/office/drawing/2014/main" id="{4DC4B93C-9CE8-4260-BBE7-ECB3F245F3E3}"/>
                      </a:ext>
                    </a:extLst>
                  </p:cNvPr>
                  <p:cNvSpPr>
                    <a:spLocks/>
                  </p:cNvSpPr>
                  <p:nvPr/>
                </p:nvSpPr>
                <p:spPr bwMode="auto">
                  <a:xfrm>
                    <a:off x="9809" y="1662"/>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4" name="Freeform 1059">
                    <a:extLst>
                      <a:ext uri="{FF2B5EF4-FFF2-40B4-BE49-F238E27FC236}">
                        <a16:creationId xmlns:a16="http://schemas.microsoft.com/office/drawing/2014/main" id="{CD4A0BB2-E245-4A9E-9E9D-B6421772E724}"/>
                      </a:ext>
                    </a:extLst>
                  </p:cNvPr>
                  <p:cNvSpPr>
                    <a:spLocks/>
                  </p:cNvSpPr>
                  <p:nvPr/>
                </p:nvSpPr>
                <p:spPr bwMode="auto">
                  <a:xfrm>
                    <a:off x="9660" y="1396"/>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5" name="Freeform 1060">
                    <a:extLst>
                      <a:ext uri="{FF2B5EF4-FFF2-40B4-BE49-F238E27FC236}">
                        <a16:creationId xmlns:a16="http://schemas.microsoft.com/office/drawing/2014/main" id="{4CBB58F2-D986-4D44-AB64-7ABBA94CD304}"/>
                      </a:ext>
                    </a:extLst>
                  </p:cNvPr>
                  <p:cNvSpPr>
                    <a:spLocks/>
                  </p:cNvSpPr>
                  <p:nvPr/>
                </p:nvSpPr>
                <p:spPr bwMode="auto">
                  <a:xfrm>
                    <a:off x="9660" y="1396"/>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6" name="Freeform 1061">
                    <a:extLst>
                      <a:ext uri="{FF2B5EF4-FFF2-40B4-BE49-F238E27FC236}">
                        <a16:creationId xmlns:a16="http://schemas.microsoft.com/office/drawing/2014/main" id="{536697EB-D5A6-4BFD-A1E6-0E19B3FC9E55}"/>
                      </a:ext>
                    </a:extLst>
                  </p:cNvPr>
                  <p:cNvSpPr>
                    <a:spLocks/>
                  </p:cNvSpPr>
                  <p:nvPr/>
                </p:nvSpPr>
                <p:spPr bwMode="auto">
                  <a:xfrm>
                    <a:off x="9673" y="1411"/>
                    <a:ext cx="2" cy="2"/>
                  </a:xfrm>
                  <a:custGeom>
                    <a:avLst/>
                    <a:gdLst>
                      <a:gd name="T0" fmla="*/ 2 w 2"/>
                      <a:gd name="T1" fmla="*/ 0 h 2"/>
                      <a:gd name="T2" fmla="*/ 2 w 2"/>
                      <a:gd name="T3" fmla="*/ 2 h 2"/>
                      <a:gd name="T4" fmla="*/ 2 w 2"/>
                      <a:gd name="T5" fmla="*/ 2 h 2"/>
                      <a:gd name="T6" fmla="*/ 0 w 2"/>
                      <a:gd name="T7" fmla="*/ 2 h 2"/>
                      <a:gd name="T8" fmla="*/ 0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2"/>
                        </a:lnTo>
                        <a:lnTo>
                          <a:pt x="0" y="2"/>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7" name="Freeform 1062">
                    <a:extLst>
                      <a:ext uri="{FF2B5EF4-FFF2-40B4-BE49-F238E27FC236}">
                        <a16:creationId xmlns:a16="http://schemas.microsoft.com/office/drawing/2014/main" id="{AD89FF90-24C2-4C27-B0F9-D5A6C12619C9}"/>
                      </a:ext>
                    </a:extLst>
                  </p:cNvPr>
                  <p:cNvSpPr>
                    <a:spLocks/>
                  </p:cNvSpPr>
                  <p:nvPr/>
                </p:nvSpPr>
                <p:spPr bwMode="auto">
                  <a:xfrm>
                    <a:off x="9673" y="1411"/>
                    <a:ext cx="2" cy="2"/>
                  </a:xfrm>
                  <a:custGeom>
                    <a:avLst/>
                    <a:gdLst>
                      <a:gd name="T0" fmla="*/ 2 w 2"/>
                      <a:gd name="T1" fmla="*/ 0 h 2"/>
                      <a:gd name="T2" fmla="*/ 2 w 2"/>
                      <a:gd name="T3" fmla="*/ 2 h 2"/>
                      <a:gd name="T4" fmla="*/ 2 w 2"/>
                      <a:gd name="T5" fmla="*/ 2 h 2"/>
                      <a:gd name="T6" fmla="*/ 0 w 2"/>
                      <a:gd name="T7" fmla="*/ 2 h 2"/>
                      <a:gd name="T8" fmla="*/ 0 w 2"/>
                      <a:gd name="T9" fmla="*/ 0 h 2"/>
                      <a:gd name="T10" fmla="*/ 2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2"/>
                        </a:lnTo>
                        <a:lnTo>
                          <a:pt x="2" y="2"/>
                        </a:lnTo>
                        <a:lnTo>
                          <a:pt x="0" y="2"/>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8" name="Freeform 1063">
                    <a:extLst>
                      <a:ext uri="{FF2B5EF4-FFF2-40B4-BE49-F238E27FC236}">
                        <a16:creationId xmlns:a16="http://schemas.microsoft.com/office/drawing/2014/main" id="{8405CEEA-B255-4F07-A0F0-7B0DADA42294}"/>
                      </a:ext>
                    </a:extLst>
                  </p:cNvPr>
                  <p:cNvSpPr>
                    <a:spLocks/>
                  </p:cNvSpPr>
                  <p:nvPr/>
                </p:nvSpPr>
                <p:spPr bwMode="auto">
                  <a:xfrm>
                    <a:off x="9566" y="1350"/>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09" name="Freeform 1064">
                    <a:extLst>
                      <a:ext uri="{FF2B5EF4-FFF2-40B4-BE49-F238E27FC236}">
                        <a16:creationId xmlns:a16="http://schemas.microsoft.com/office/drawing/2014/main" id="{D617CBCE-F4F1-47D8-AF2C-55C64B83AFBC}"/>
                      </a:ext>
                    </a:extLst>
                  </p:cNvPr>
                  <p:cNvSpPr>
                    <a:spLocks/>
                  </p:cNvSpPr>
                  <p:nvPr/>
                </p:nvSpPr>
                <p:spPr bwMode="auto">
                  <a:xfrm>
                    <a:off x="9566" y="1350"/>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0" name="Freeform 1065">
                    <a:extLst>
                      <a:ext uri="{FF2B5EF4-FFF2-40B4-BE49-F238E27FC236}">
                        <a16:creationId xmlns:a16="http://schemas.microsoft.com/office/drawing/2014/main" id="{C7EFBD0F-1A4C-4AFA-95B5-D2A141BBB178}"/>
                      </a:ext>
                    </a:extLst>
                  </p:cNvPr>
                  <p:cNvSpPr>
                    <a:spLocks/>
                  </p:cNvSpPr>
                  <p:nvPr/>
                </p:nvSpPr>
                <p:spPr bwMode="auto">
                  <a:xfrm>
                    <a:off x="9604" y="1362"/>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1" name="Freeform 1066">
                    <a:extLst>
                      <a:ext uri="{FF2B5EF4-FFF2-40B4-BE49-F238E27FC236}">
                        <a16:creationId xmlns:a16="http://schemas.microsoft.com/office/drawing/2014/main" id="{DB7443BC-C024-4468-8709-B070E1C1E450}"/>
                      </a:ext>
                    </a:extLst>
                  </p:cNvPr>
                  <p:cNvSpPr>
                    <a:spLocks/>
                  </p:cNvSpPr>
                  <p:nvPr/>
                </p:nvSpPr>
                <p:spPr bwMode="auto">
                  <a:xfrm>
                    <a:off x="9604" y="1362"/>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2" name="Freeform 1067">
                    <a:extLst>
                      <a:ext uri="{FF2B5EF4-FFF2-40B4-BE49-F238E27FC236}">
                        <a16:creationId xmlns:a16="http://schemas.microsoft.com/office/drawing/2014/main" id="{A50A8CC3-CDE9-4636-818D-C1B5A6918421}"/>
                      </a:ext>
                    </a:extLst>
                  </p:cNvPr>
                  <p:cNvSpPr>
                    <a:spLocks/>
                  </p:cNvSpPr>
                  <p:nvPr/>
                </p:nvSpPr>
                <p:spPr bwMode="auto">
                  <a:xfrm>
                    <a:off x="9934" y="1201"/>
                    <a:ext cx="3" cy="0"/>
                  </a:xfrm>
                  <a:custGeom>
                    <a:avLst/>
                    <a:gdLst>
                      <a:gd name="T0" fmla="*/ 2 w 3"/>
                      <a:gd name="T1" fmla="*/ 0 w 3"/>
                      <a:gd name="T2" fmla="*/ 0 w 3"/>
                      <a:gd name="T3" fmla="*/ 2 w 3"/>
                      <a:gd name="T4" fmla="*/ 2 w 3"/>
                      <a:gd name="T5" fmla="*/ 3 w 3"/>
                      <a:gd name="T6" fmla="*/ 3 w 3"/>
                      <a:gd name="T7" fmla="*/ 2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lnTo>
                          <a:pt x="0" y="0"/>
                        </a:lnTo>
                        <a:lnTo>
                          <a:pt x="0" y="0"/>
                        </a:lnTo>
                        <a:lnTo>
                          <a:pt x="2" y="0"/>
                        </a:lnTo>
                        <a:lnTo>
                          <a:pt x="2" y="0"/>
                        </a:lnTo>
                        <a:lnTo>
                          <a:pt x="3" y="0"/>
                        </a:lnTo>
                        <a:lnTo>
                          <a:pt x="3"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3" name="Freeform 1068">
                    <a:extLst>
                      <a:ext uri="{FF2B5EF4-FFF2-40B4-BE49-F238E27FC236}">
                        <a16:creationId xmlns:a16="http://schemas.microsoft.com/office/drawing/2014/main" id="{A7EEBED1-5683-4BAF-92DC-6C83CC49D925}"/>
                      </a:ext>
                    </a:extLst>
                  </p:cNvPr>
                  <p:cNvSpPr>
                    <a:spLocks/>
                  </p:cNvSpPr>
                  <p:nvPr/>
                </p:nvSpPr>
                <p:spPr bwMode="auto">
                  <a:xfrm>
                    <a:off x="9934" y="1201"/>
                    <a:ext cx="3" cy="0"/>
                  </a:xfrm>
                  <a:custGeom>
                    <a:avLst/>
                    <a:gdLst>
                      <a:gd name="T0" fmla="*/ 2 w 3"/>
                      <a:gd name="T1" fmla="*/ 0 w 3"/>
                      <a:gd name="T2" fmla="*/ 0 w 3"/>
                      <a:gd name="T3" fmla="*/ 2 w 3"/>
                      <a:gd name="T4" fmla="*/ 2 w 3"/>
                      <a:gd name="T5" fmla="*/ 3 w 3"/>
                      <a:gd name="T6" fmla="*/ 3 w 3"/>
                      <a:gd name="T7" fmla="*/ 2 w 3"/>
                      <a:gd name="T8" fmla="*/ 2 w 3"/>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
                        <a:moveTo>
                          <a:pt x="2" y="0"/>
                        </a:moveTo>
                        <a:lnTo>
                          <a:pt x="0" y="0"/>
                        </a:lnTo>
                        <a:lnTo>
                          <a:pt x="0" y="0"/>
                        </a:lnTo>
                        <a:lnTo>
                          <a:pt x="2" y="0"/>
                        </a:lnTo>
                        <a:lnTo>
                          <a:pt x="2" y="0"/>
                        </a:lnTo>
                        <a:lnTo>
                          <a:pt x="3" y="0"/>
                        </a:lnTo>
                        <a:lnTo>
                          <a:pt x="3"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4" name="Freeform 1069">
                    <a:extLst>
                      <a:ext uri="{FF2B5EF4-FFF2-40B4-BE49-F238E27FC236}">
                        <a16:creationId xmlns:a16="http://schemas.microsoft.com/office/drawing/2014/main" id="{C04D1DB8-2291-4549-88BF-C2FA114B0711}"/>
                      </a:ext>
                    </a:extLst>
                  </p:cNvPr>
                  <p:cNvSpPr>
                    <a:spLocks/>
                  </p:cNvSpPr>
                  <p:nvPr/>
                </p:nvSpPr>
                <p:spPr bwMode="auto">
                  <a:xfrm>
                    <a:off x="9758" y="1224"/>
                    <a:ext cx="1" cy="0"/>
                  </a:xfrm>
                  <a:custGeom>
                    <a:avLst/>
                    <a:gdLst>
                      <a:gd name="T0" fmla="*/ 0 w 1"/>
                      <a:gd name="T1" fmla="*/ 0 w 1"/>
                      <a:gd name="T2" fmla="*/ 0 w 1"/>
                      <a:gd name="T3" fmla="*/ 0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0" y="0"/>
                        </a:lnTo>
                        <a:lnTo>
                          <a:pt x="1" y="0"/>
                        </a:lnTo>
                        <a:lnTo>
                          <a:pt x="1" y="0"/>
                        </a:lnTo>
                        <a:lnTo>
                          <a:pt x="1" y="0"/>
                        </a:lnTo>
                        <a:lnTo>
                          <a:pt x="1"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5" name="Freeform 1070">
                    <a:extLst>
                      <a:ext uri="{FF2B5EF4-FFF2-40B4-BE49-F238E27FC236}">
                        <a16:creationId xmlns:a16="http://schemas.microsoft.com/office/drawing/2014/main" id="{D6375632-C185-41E7-9710-C352BB9F3C36}"/>
                      </a:ext>
                    </a:extLst>
                  </p:cNvPr>
                  <p:cNvSpPr>
                    <a:spLocks/>
                  </p:cNvSpPr>
                  <p:nvPr/>
                </p:nvSpPr>
                <p:spPr bwMode="auto">
                  <a:xfrm>
                    <a:off x="9758" y="1224"/>
                    <a:ext cx="1" cy="0"/>
                  </a:xfrm>
                  <a:custGeom>
                    <a:avLst/>
                    <a:gdLst>
                      <a:gd name="T0" fmla="*/ 0 w 1"/>
                      <a:gd name="T1" fmla="*/ 0 w 1"/>
                      <a:gd name="T2" fmla="*/ 0 w 1"/>
                      <a:gd name="T3" fmla="*/ 0 w 1"/>
                      <a:gd name="T4" fmla="*/ 1 w 1"/>
                      <a:gd name="T5" fmla="*/ 1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0" y="0"/>
                        </a:lnTo>
                        <a:lnTo>
                          <a:pt x="1" y="0"/>
                        </a:lnTo>
                        <a:lnTo>
                          <a:pt x="1" y="0"/>
                        </a:lnTo>
                        <a:lnTo>
                          <a:pt x="1" y="0"/>
                        </a:lnTo>
                        <a:lnTo>
                          <a:pt x="1"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6" name="Freeform 1071">
                    <a:extLst>
                      <a:ext uri="{FF2B5EF4-FFF2-40B4-BE49-F238E27FC236}">
                        <a16:creationId xmlns:a16="http://schemas.microsoft.com/office/drawing/2014/main" id="{74BE81CE-B8F5-4E34-BBE4-BCABDB4EA28B}"/>
                      </a:ext>
                    </a:extLst>
                  </p:cNvPr>
                  <p:cNvSpPr>
                    <a:spLocks/>
                  </p:cNvSpPr>
                  <p:nvPr/>
                </p:nvSpPr>
                <p:spPr bwMode="auto">
                  <a:xfrm>
                    <a:off x="9604" y="1356"/>
                    <a:ext cx="2" cy="2"/>
                  </a:xfrm>
                  <a:custGeom>
                    <a:avLst/>
                    <a:gdLst>
                      <a:gd name="T0" fmla="*/ 2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 name="T14" fmla="*/ 0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2" y="0"/>
                        </a:lnTo>
                        <a:lnTo>
                          <a:pt x="2" y="2"/>
                        </a:lnTo>
                        <a:lnTo>
                          <a:pt x="2" y="2"/>
                        </a:lnTo>
                        <a:lnTo>
                          <a:pt x="0" y="2"/>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7" name="Freeform 1072">
                    <a:extLst>
                      <a:ext uri="{FF2B5EF4-FFF2-40B4-BE49-F238E27FC236}">
                        <a16:creationId xmlns:a16="http://schemas.microsoft.com/office/drawing/2014/main" id="{EEC33BB5-286E-4572-8BDB-938E31E6CD6D}"/>
                      </a:ext>
                    </a:extLst>
                  </p:cNvPr>
                  <p:cNvSpPr>
                    <a:spLocks/>
                  </p:cNvSpPr>
                  <p:nvPr/>
                </p:nvSpPr>
                <p:spPr bwMode="auto">
                  <a:xfrm>
                    <a:off x="9604" y="1356"/>
                    <a:ext cx="2" cy="2"/>
                  </a:xfrm>
                  <a:custGeom>
                    <a:avLst/>
                    <a:gdLst>
                      <a:gd name="T0" fmla="*/ 2 w 2"/>
                      <a:gd name="T1" fmla="*/ 0 h 2"/>
                      <a:gd name="T2" fmla="*/ 2 w 2"/>
                      <a:gd name="T3" fmla="*/ 0 h 2"/>
                      <a:gd name="T4" fmla="*/ 2 w 2"/>
                      <a:gd name="T5" fmla="*/ 0 h 2"/>
                      <a:gd name="T6" fmla="*/ 2 w 2"/>
                      <a:gd name="T7" fmla="*/ 2 h 2"/>
                      <a:gd name="T8" fmla="*/ 2 w 2"/>
                      <a:gd name="T9" fmla="*/ 2 h 2"/>
                      <a:gd name="T10" fmla="*/ 0 w 2"/>
                      <a:gd name="T11" fmla="*/ 2 h 2"/>
                      <a:gd name="T12" fmla="*/ 0 w 2"/>
                      <a:gd name="T13" fmla="*/ 0 h 2"/>
                      <a:gd name="T14" fmla="*/ 0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2" y="0"/>
                        </a:lnTo>
                        <a:lnTo>
                          <a:pt x="2" y="2"/>
                        </a:lnTo>
                        <a:lnTo>
                          <a:pt x="2" y="2"/>
                        </a:lnTo>
                        <a:lnTo>
                          <a:pt x="0" y="2"/>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8" name="Freeform 1073">
                    <a:extLst>
                      <a:ext uri="{FF2B5EF4-FFF2-40B4-BE49-F238E27FC236}">
                        <a16:creationId xmlns:a16="http://schemas.microsoft.com/office/drawing/2014/main" id="{C43EB01F-9FEC-421E-9045-6AD4552C6371}"/>
                      </a:ext>
                    </a:extLst>
                  </p:cNvPr>
                  <p:cNvSpPr>
                    <a:spLocks/>
                  </p:cNvSpPr>
                  <p:nvPr/>
                </p:nvSpPr>
                <p:spPr bwMode="auto">
                  <a:xfrm>
                    <a:off x="9641" y="1375"/>
                    <a:ext cx="0" cy="2"/>
                  </a:xfrm>
                  <a:custGeom>
                    <a:avLst/>
                    <a:gdLst>
                      <a:gd name="T0" fmla="*/ 0 h 2"/>
                      <a:gd name="T1" fmla="*/ 2 h 2"/>
                      <a:gd name="T2" fmla="*/ 2 h 2"/>
                      <a:gd name="T3" fmla="*/ 2 h 2"/>
                      <a:gd name="T4" fmla="*/ 2 h 2"/>
                      <a:gd name="T5" fmla="*/ 2 h 2"/>
                      <a:gd name="T6" fmla="*/ 0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2"/>
                        </a:lnTo>
                        <a:lnTo>
                          <a:pt x="0" y="2"/>
                        </a:lnTo>
                        <a:lnTo>
                          <a:pt x="0" y="2"/>
                        </a:lnTo>
                        <a:lnTo>
                          <a:pt x="0" y="2"/>
                        </a:lnTo>
                        <a:lnTo>
                          <a:pt x="0" y="2"/>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19" name="Freeform 1074">
                    <a:extLst>
                      <a:ext uri="{FF2B5EF4-FFF2-40B4-BE49-F238E27FC236}">
                        <a16:creationId xmlns:a16="http://schemas.microsoft.com/office/drawing/2014/main" id="{85581430-DB74-4D94-85DA-42D02A6D44C6}"/>
                      </a:ext>
                    </a:extLst>
                  </p:cNvPr>
                  <p:cNvSpPr>
                    <a:spLocks/>
                  </p:cNvSpPr>
                  <p:nvPr/>
                </p:nvSpPr>
                <p:spPr bwMode="auto">
                  <a:xfrm>
                    <a:off x="9641" y="1375"/>
                    <a:ext cx="0" cy="2"/>
                  </a:xfrm>
                  <a:custGeom>
                    <a:avLst/>
                    <a:gdLst>
                      <a:gd name="T0" fmla="*/ 0 h 2"/>
                      <a:gd name="T1" fmla="*/ 2 h 2"/>
                      <a:gd name="T2" fmla="*/ 2 h 2"/>
                      <a:gd name="T3" fmla="*/ 2 h 2"/>
                      <a:gd name="T4" fmla="*/ 2 h 2"/>
                      <a:gd name="T5" fmla="*/ 2 h 2"/>
                      <a:gd name="T6" fmla="*/ 0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2"/>
                        </a:lnTo>
                        <a:lnTo>
                          <a:pt x="0" y="2"/>
                        </a:lnTo>
                        <a:lnTo>
                          <a:pt x="0" y="2"/>
                        </a:lnTo>
                        <a:lnTo>
                          <a:pt x="0" y="2"/>
                        </a:lnTo>
                        <a:lnTo>
                          <a:pt x="0" y="2"/>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0" name="Freeform 1075">
                    <a:extLst>
                      <a:ext uri="{FF2B5EF4-FFF2-40B4-BE49-F238E27FC236}">
                        <a16:creationId xmlns:a16="http://schemas.microsoft.com/office/drawing/2014/main" id="{17D70C2B-7E49-44A4-B0C9-BC06087BF996}"/>
                      </a:ext>
                    </a:extLst>
                  </p:cNvPr>
                  <p:cNvSpPr>
                    <a:spLocks/>
                  </p:cNvSpPr>
                  <p:nvPr/>
                </p:nvSpPr>
                <p:spPr bwMode="auto">
                  <a:xfrm>
                    <a:off x="9750" y="159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1" name="Freeform 1076">
                    <a:extLst>
                      <a:ext uri="{FF2B5EF4-FFF2-40B4-BE49-F238E27FC236}">
                        <a16:creationId xmlns:a16="http://schemas.microsoft.com/office/drawing/2014/main" id="{51DF9B5C-FC0B-45A6-894B-0BD8BE64E454}"/>
                      </a:ext>
                    </a:extLst>
                  </p:cNvPr>
                  <p:cNvSpPr>
                    <a:spLocks/>
                  </p:cNvSpPr>
                  <p:nvPr/>
                </p:nvSpPr>
                <p:spPr bwMode="auto">
                  <a:xfrm>
                    <a:off x="9750" y="159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2" name="Freeform 1077">
                    <a:extLst>
                      <a:ext uri="{FF2B5EF4-FFF2-40B4-BE49-F238E27FC236}">
                        <a16:creationId xmlns:a16="http://schemas.microsoft.com/office/drawing/2014/main" id="{C413C272-238F-4682-80E8-91FAAE47AD1B}"/>
                      </a:ext>
                    </a:extLst>
                  </p:cNvPr>
                  <p:cNvSpPr>
                    <a:spLocks/>
                  </p:cNvSpPr>
                  <p:nvPr/>
                </p:nvSpPr>
                <p:spPr bwMode="auto">
                  <a:xfrm>
                    <a:off x="9587" y="1350"/>
                    <a:ext cx="2" cy="2"/>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2"/>
                        </a:lnTo>
                        <a:lnTo>
                          <a:pt x="0" y="0"/>
                        </a:lnTo>
                        <a:lnTo>
                          <a:pt x="0" y="0"/>
                        </a:lnTo>
                        <a:lnTo>
                          <a:pt x="0"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3" name="Freeform 1078">
                    <a:extLst>
                      <a:ext uri="{FF2B5EF4-FFF2-40B4-BE49-F238E27FC236}">
                        <a16:creationId xmlns:a16="http://schemas.microsoft.com/office/drawing/2014/main" id="{9C46D311-E02F-4321-93D3-12CFD4293B8A}"/>
                      </a:ext>
                    </a:extLst>
                  </p:cNvPr>
                  <p:cNvSpPr>
                    <a:spLocks/>
                  </p:cNvSpPr>
                  <p:nvPr/>
                </p:nvSpPr>
                <p:spPr bwMode="auto">
                  <a:xfrm>
                    <a:off x="9587" y="1350"/>
                    <a:ext cx="2" cy="2"/>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2"/>
                        </a:lnTo>
                        <a:lnTo>
                          <a:pt x="0" y="0"/>
                        </a:lnTo>
                        <a:lnTo>
                          <a:pt x="0" y="0"/>
                        </a:lnTo>
                        <a:lnTo>
                          <a:pt x="0"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4" name="Freeform 1079">
                    <a:extLst>
                      <a:ext uri="{FF2B5EF4-FFF2-40B4-BE49-F238E27FC236}">
                        <a16:creationId xmlns:a16="http://schemas.microsoft.com/office/drawing/2014/main" id="{62F5A286-71B1-43F6-B4C2-BBC75D414DEA}"/>
                      </a:ext>
                    </a:extLst>
                  </p:cNvPr>
                  <p:cNvSpPr>
                    <a:spLocks/>
                  </p:cNvSpPr>
                  <p:nvPr/>
                </p:nvSpPr>
                <p:spPr bwMode="auto">
                  <a:xfrm>
                    <a:off x="9714" y="1555"/>
                    <a:ext cx="1" cy="2"/>
                  </a:xfrm>
                  <a:custGeom>
                    <a:avLst/>
                    <a:gdLst>
                      <a:gd name="T0" fmla="*/ 0 w 1"/>
                      <a:gd name="T1" fmla="*/ 2 h 2"/>
                      <a:gd name="T2" fmla="*/ 0 w 1"/>
                      <a:gd name="T3" fmla="*/ 2 h 2"/>
                      <a:gd name="T4" fmla="*/ 0 w 1"/>
                      <a:gd name="T5" fmla="*/ 0 h 2"/>
                      <a:gd name="T6" fmla="*/ 0 w 1"/>
                      <a:gd name="T7" fmla="*/ 0 h 2"/>
                      <a:gd name="T8" fmla="*/ 1 w 1"/>
                      <a:gd name="T9" fmla="*/ 0 h 2"/>
                      <a:gd name="T10" fmla="*/ 1 w 1"/>
                      <a:gd name="T11" fmla="*/ 0 h 2"/>
                      <a:gd name="T12" fmla="*/ 1 w 1"/>
                      <a:gd name="T13" fmla="*/ 2 h 2"/>
                      <a:gd name="T14" fmla="*/ 1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0" y="0"/>
                        </a:lnTo>
                        <a:lnTo>
                          <a:pt x="1" y="0"/>
                        </a:lnTo>
                        <a:lnTo>
                          <a:pt x="1" y="0"/>
                        </a:lnTo>
                        <a:lnTo>
                          <a:pt x="1" y="2"/>
                        </a:lnTo>
                        <a:lnTo>
                          <a:pt x="1"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5" name="Freeform 1080">
                    <a:extLst>
                      <a:ext uri="{FF2B5EF4-FFF2-40B4-BE49-F238E27FC236}">
                        <a16:creationId xmlns:a16="http://schemas.microsoft.com/office/drawing/2014/main" id="{83C67A70-0A12-4BBB-B994-5B19B655D6B9}"/>
                      </a:ext>
                    </a:extLst>
                  </p:cNvPr>
                  <p:cNvSpPr>
                    <a:spLocks/>
                  </p:cNvSpPr>
                  <p:nvPr/>
                </p:nvSpPr>
                <p:spPr bwMode="auto">
                  <a:xfrm>
                    <a:off x="9714" y="1555"/>
                    <a:ext cx="1" cy="2"/>
                  </a:xfrm>
                  <a:custGeom>
                    <a:avLst/>
                    <a:gdLst>
                      <a:gd name="T0" fmla="*/ 0 w 1"/>
                      <a:gd name="T1" fmla="*/ 2 h 2"/>
                      <a:gd name="T2" fmla="*/ 0 w 1"/>
                      <a:gd name="T3" fmla="*/ 2 h 2"/>
                      <a:gd name="T4" fmla="*/ 0 w 1"/>
                      <a:gd name="T5" fmla="*/ 0 h 2"/>
                      <a:gd name="T6" fmla="*/ 0 w 1"/>
                      <a:gd name="T7" fmla="*/ 0 h 2"/>
                      <a:gd name="T8" fmla="*/ 1 w 1"/>
                      <a:gd name="T9" fmla="*/ 0 h 2"/>
                      <a:gd name="T10" fmla="*/ 1 w 1"/>
                      <a:gd name="T11" fmla="*/ 0 h 2"/>
                      <a:gd name="T12" fmla="*/ 1 w 1"/>
                      <a:gd name="T13" fmla="*/ 2 h 2"/>
                      <a:gd name="T14" fmla="*/ 1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2"/>
                        </a:lnTo>
                        <a:lnTo>
                          <a:pt x="0" y="0"/>
                        </a:lnTo>
                        <a:lnTo>
                          <a:pt x="0" y="0"/>
                        </a:lnTo>
                        <a:lnTo>
                          <a:pt x="1" y="0"/>
                        </a:lnTo>
                        <a:lnTo>
                          <a:pt x="1" y="0"/>
                        </a:lnTo>
                        <a:lnTo>
                          <a:pt x="1" y="2"/>
                        </a:lnTo>
                        <a:lnTo>
                          <a:pt x="1"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6" name="Freeform 1081">
                    <a:extLst>
                      <a:ext uri="{FF2B5EF4-FFF2-40B4-BE49-F238E27FC236}">
                        <a16:creationId xmlns:a16="http://schemas.microsoft.com/office/drawing/2014/main" id="{27DE102D-79E5-4C69-87C7-8A457517C8D1}"/>
                      </a:ext>
                    </a:extLst>
                  </p:cNvPr>
                  <p:cNvSpPr>
                    <a:spLocks/>
                  </p:cNvSpPr>
                  <p:nvPr/>
                </p:nvSpPr>
                <p:spPr bwMode="auto">
                  <a:xfrm>
                    <a:off x="9492" y="1252"/>
                    <a:ext cx="3" cy="2"/>
                  </a:xfrm>
                  <a:custGeom>
                    <a:avLst/>
                    <a:gdLst>
                      <a:gd name="T0" fmla="*/ 2 w 3"/>
                      <a:gd name="T1" fmla="*/ 2 h 2"/>
                      <a:gd name="T2" fmla="*/ 0 w 3"/>
                      <a:gd name="T3" fmla="*/ 2 h 2"/>
                      <a:gd name="T4" fmla="*/ 0 w 3"/>
                      <a:gd name="T5" fmla="*/ 0 h 2"/>
                      <a:gd name="T6" fmla="*/ 2 w 3"/>
                      <a:gd name="T7" fmla="*/ 0 h 2"/>
                      <a:gd name="T8" fmla="*/ 2 w 3"/>
                      <a:gd name="T9" fmla="*/ 0 h 2"/>
                      <a:gd name="T10" fmla="*/ 3 w 3"/>
                      <a:gd name="T11" fmla="*/ 0 h 2"/>
                      <a:gd name="T12" fmla="*/ 3 w 3"/>
                      <a:gd name="T13" fmla="*/ 2 h 2"/>
                      <a:gd name="T14" fmla="*/ 2 w 3"/>
                      <a:gd name="T15" fmla="*/ 2 h 2"/>
                      <a:gd name="T16" fmla="*/ 2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2"/>
                        </a:moveTo>
                        <a:lnTo>
                          <a:pt x="0" y="2"/>
                        </a:lnTo>
                        <a:lnTo>
                          <a:pt x="0" y="0"/>
                        </a:lnTo>
                        <a:lnTo>
                          <a:pt x="2" y="0"/>
                        </a:lnTo>
                        <a:lnTo>
                          <a:pt x="2" y="0"/>
                        </a:lnTo>
                        <a:lnTo>
                          <a:pt x="3" y="0"/>
                        </a:lnTo>
                        <a:lnTo>
                          <a:pt x="3"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7" name="Freeform 1082">
                    <a:extLst>
                      <a:ext uri="{FF2B5EF4-FFF2-40B4-BE49-F238E27FC236}">
                        <a16:creationId xmlns:a16="http://schemas.microsoft.com/office/drawing/2014/main" id="{BA0E18CE-C963-4835-A374-E3AACE63A4CC}"/>
                      </a:ext>
                    </a:extLst>
                  </p:cNvPr>
                  <p:cNvSpPr>
                    <a:spLocks/>
                  </p:cNvSpPr>
                  <p:nvPr/>
                </p:nvSpPr>
                <p:spPr bwMode="auto">
                  <a:xfrm>
                    <a:off x="9492" y="1252"/>
                    <a:ext cx="3" cy="2"/>
                  </a:xfrm>
                  <a:custGeom>
                    <a:avLst/>
                    <a:gdLst>
                      <a:gd name="T0" fmla="*/ 2 w 3"/>
                      <a:gd name="T1" fmla="*/ 2 h 2"/>
                      <a:gd name="T2" fmla="*/ 0 w 3"/>
                      <a:gd name="T3" fmla="*/ 2 h 2"/>
                      <a:gd name="T4" fmla="*/ 0 w 3"/>
                      <a:gd name="T5" fmla="*/ 0 h 2"/>
                      <a:gd name="T6" fmla="*/ 2 w 3"/>
                      <a:gd name="T7" fmla="*/ 0 h 2"/>
                      <a:gd name="T8" fmla="*/ 2 w 3"/>
                      <a:gd name="T9" fmla="*/ 0 h 2"/>
                      <a:gd name="T10" fmla="*/ 3 w 3"/>
                      <a:gd name="T11" fmla="*/ 0 h 2"/>
                      <a:gd name="T12" fmla="*/ 3 w 3"/>
                      <a:gd name="T13" fmla="*/ 2 h 2"/>
                      <a:gd name="T14" fmla="*/ 2 w 3"/>
                      <a:gd name="T15" fmla="*/ 2 h 2"/>
                      <a:gd name="T16" fmla="*/ 2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2"/>
                        </a:moveTo>
                        <a:lnTo>
                          <a:pt x="0" y="2"/>
                        </a:lnTo>
                        <a:lnTo>
                          <a:pt x="0" y="0"/>
                        </a:lnTo>
                        <a:lnTo>
                          <a:pt x="2" y="0"/>
                        </a:lnTo>
                        <a:lnTo>
                          <a:pt x="2" y="0"/>
                        </a:lnTo>
                        <a:lnTo>
                          <a:pt x="3" y="0"/>
                        </a:lnTo>
                        <a:lnTo>
                          <a:pt x="3"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8" name="Freeform 1083">
                    <a:extLst>
                      <a:ext uri="{FF2B5EF4-FFF2-40B4-BE49-F238E27FC236}">
                        <a16:creationId xmlns:a16="http://schemas.microsoft.com/office/drawing/2014/main" id="{B4083C5E-E816-42F9-92F2-663A8AA6ECD0}"/>
                      </a:ext>
                    </a:extLst>
                  </p:cNvPr>
                  <p:cNvSpPr>
                    <a:spLocks/>
                  </p:cNvSpPr>
                  <p:nvPr/>
                </p:nvSpPr>
                <p:spPr bwMode="auto">
                  <a:xfrm>
                    <a:off x="9606" y="1356"/>
                    <a:ext cx="4" cy="0"/>
                  </a:xfrm>
                  <a:custGeom>
                    <a:avLst/>
                    <a:gdLst>
                      <a:gd name="T0" fmla="*/ 2 w 4"/>
                      <a:gd name="T1" fmla="*/ 0 w 4"/>
                      <a:gd name="T2" fmla="*/ 0 w 4"/>
                      <a:gd name="T3" fmla="*/ 2 w 4"/>
                      <a:gd name="T4" fmla="*/ 2 w 4"/>
                      <a:gd name="T5" fmla="*/ 4 w 4"/>
                      <a:gd name="T6" fmla="*/ 4 w 4"/>
                      <a:gd name="T7" fmla="*/ 2 w 4"/>
                      <a:gd name="T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2" y="0"/>
                        </a:moveTo>
                        <a:lnTo>
                          <a:pt x="0" y="0"/>
                        </a:lnTo>
                        <a:lnTo>
                          <a:pt x="0" y="0"/>
                        </a:lnTo>
                        <a:lnTo>
                          <a:pt x="2" y="0"/>
                        </a:lnTo>
                        <a:lnTo>
                          <a:pt x="2" y="0"/>
                        </a:lnTo>
                        <a:lnTo>
                          <a:pt x="4" y="0"/>
                        </a:lnTo>
                        <a:lnTo>
                          <a:pt x="4"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29" name="Freeform 1084">
                    <a:extLst>
                      <a:ext uri="{FF2B5EF4-FFF2-40B4-BE49-F238E27FC236}">
                        <a16:creationId xmlns:a16="http://schemas.microsoft.com/office/drawing/2014/main" id="{EEBDCCE9-E749-444E-B8FC-C164E91342DD}"/>
                      </a:ext>
                    </a:extLst>
                  </p:cNvPr>
                  <p:cNvSpPr>
                    <a:spLocks/>
                  </p:cNvSpPr>
                  <p:nvPr/>
                </p:nvSpPr>
                <p:spPr bwMode="auto">
                  <a:xfrm>
                    <a:off x="9606" y="1356"/>
                    <a:ext cx="4" cy="0"/>
                  </a:xfrm>
                  <a:custGeom>
                    <a:avLst/>
                    <a:gdLst>
                      <a:gd name="T0" fmla="*/ 2 w 4"/>
                      <a:gd name="T1" fmla="*/ 0 w 4"/>
                      <a:gd name="T2" fmla="*/ 0 w 4"/>
                      <a:gd name="T3" fmla="*/ 2 w 4"/>
                      <a:gd name="T4" fmla="*/ 2 w 4"/>
                      <a:gd name="T5" fmla="*/ 4 w 4"/>
                      <a:gd name="T6" fmla="*/ 4 w 4"/>
                      <a:gd name="T7" fmla="*/ 2 w 4"/>
                      <a:gd name="T8" fmla="*/ 2 w 4"/>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
                        <a:moveTo>
                          <a:pt x="2" y="0"/>
                        </a:moveTo>
                        <a:lnTo>
                          <a:pt x="0" y="0"/>
                        </a:lnTo>
                        <a:lnTo>
                          <a:pt x="0" y="0"/>
                        </a:lnTo>
                        <a:lnTo>
                          <a:pt x="2" y="0"/>
                        </a:lnTo>
                        <a:lnTo>
                          <a:pt x="2" y="0"/>
                        </a:lnTo>
                        <a:lnTo>
                          <a:pt x="4" y="0"/>
                        </a:lnTo>
                        <a:lnTo>
                          <a:pt x="4"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0" name="Freeform 1085">
                    <a:extLst>
                      <a:ext uri="{FF2B5EF4-FFF2-40B4-BE49-F238E27FC236}">
                        <a16:creationId xmlns:a16="http://schemas.microsoft.com/office/drawing/2014/main" id="{77CF0BD1-6502-46C0-ACCB-E9EFA315F13F}"/>
                      </a:ext>
                    </a:extLst>
                  </p:cNvPr>
                  <p:cNvSpPr>
                    <a:spLocks/>
                  </p:cNvSpPr>
                  <p:nvPr/>
                </p:nvSpPr>
                <p:spPr bwMode="auto">
                  <a:xfrm>
                    <a:off x="9670" y="1419"/>
                    <a:ext cx="3" cy="0"/>
                  </a:xfrm>
                  <a:custGeom>
                    <a:avLst/>
                    <a:gdLst>
                      <a:gd name="T0" fmla="*/ 1 w 3"/>
                      <a:gd name="T1" fmla="*/ 0 w 3"/>
                      <a:gd name="T2" fmla="*/ 0 w 3"/>
                      <a:gd name="T3" fmla="*/ 1 w 3"/>
                      <a:gd name="T4" fmla="*/ 1 w 3"/>
                      <a:gd name="T5" fmla="*/ 3 w 3"/>
                      <a:gd name="T6" fmla="*/ 3 w 3"/>
                      <a:gd name="T7" fmla="*/ 3 w 3"/>
                      <a:gd name="T8" fmla="*/ 3 w 3"/>
                      <a:gd name="T9" fmla="*/ 1 w 3"/>
                      <a:gd name="T10"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
                        <a:moveTo>
                          <a:pt x="1" y="0"/>
                        </a:moveTo>
                        <a:lnTo>
                          <a:pt x="0" y="0"/>
                        </a:lnTo>
                        <a:lnTo>
                          <a:pt x="0" y="0"/>
                        </a:lnTo>
                        <a:lnTo>
                          <a:pt x="1" y="0"/>
                        </a:lnTo>
                        <a:lnTo>
                          <a:pt x="1" y="0"/>
                        </a:lnTo>
                        <a:lnTo>
                          <a:pt x="3" y="0"/>
                        </a:lnTo>
                        <a:lnTo>
                          <a:pt x="3" y="0"/>
                        </a:lnTo>
                        <a:lnTo>
                          <a:pt x="3" y="0"/>
                        </a:lnTo>
                        <a:lnTo>
                          <a:pt x="3" y="0"/>
                        </a:lnTo>
                        <a:lnTo>
                          <a:pt x="1" y="0"/>
                        </a:lnTo>
                        <a:lnTo>
                          <a:pt x="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1" name="Freeform 1086">
                    <a:extLst>
                      <a:ext uri="{FF2B5EF4-FFF2-40B4-BE49-F238E27FC236}">
                        <a16:creationId xmlns:a16="http://schemas.microsoft.com/office/drawing/2014/main" id="{E3603A4C-BD97-41C2-ACD1-68299B06C476}"/>
                      </a:ext>
                    </a:extLst>
                  </p:cNvPr>
                  <p:cNvSpPr>
                    <a:spLocks/>
                  </p:cNvSpPr>
                  <p:nvPr/>
                </p:nvSpPr>
                <p:spPr bwMode="auto">
                  <a:xfrm>
                    <a:off x="9670" y="1419"/>
                    <a:ext cx="3" cy="0"/>
                  </a:xfrm>
                  <a:custGeom>
                    <a:avLst/>
                    <a:gdLst>
                      <a:gd name="T0" fmla="*/ 1 w 3"/>
                      <a:gd name="T1" fmla="*/ 0 w 3"/>
                      <a:gd name="T2" fmla="*/ 0 w 3"/>
                      <a:gd name="T3" fmla="*/ 1 w 3"/>
                      <a:gd name="T4" fmla="*/ 1 w 3"/>
                      <a:gd name="T5" fmla="*/ 3 w 3"/>
                      <a:gd name="T6" fmla="*/ 3 w 3"/>
                      <a:gd name="T7" fmla="*/ 3 w 3"/>
                      <a:gd name="T8" fmla="*/ 3 w 3"/>
                      <a:gd name="T9" fmla="*/ 1 w 3"/>
                      <a:gd name="T10" fmla="*/ 1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3">
                        <a:moveTo>
                          <a:pt x="1" y="0"/>
                        </a:moveTo>
                        <a:lnTo>
                          <a:pt x="0" y="0"/>
                        </a:lnTo>
                        <a:lnTo>
                          <a:pt x="0" y="0"/>
                        </a:lnTo>
                        <a:lnTo>
                          <a:pt x="1" y="0"/>
                        </a:lnTo>
                        <a:lnTo>
                          <a:pt x="1" y="0"/>
                        </a:lnTo>
                        <a:lnTo>
                          <a:pt x="3" y="0"/>
                        </a:lnTo>
                        <a:lnTo>
                          <a:pt x="3" y="0"/>
                        </a:lnTo>
                        <a:lnTo>
                          <a:pt x="3" y="0"/>
                        </a:lnTo>
                        <a:lnTo>
                          <a:pt x="3" y="0"/>
                        </a:lnTo>
                        <a:lnTo>
                          <a:pt x="1" y="0"/>
                        </a:lnTo>
                        <a:lnTo>
                          <a:pt x="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2" name="Freeform 1087">
                    <a:extLst>
                      <a:ext uri="{FF2B5EF4-FFF2-40B4-BE49-F238E27FC236}">
                        <a16:creationId xmlns:a16="http://schemas.microsoft.com/office/drawing/2014/main" id="{1AED26A3-5911-4E3C-B49F-D33D8DED59C1}"/>
                      </a:ext>
                    </a:extLst>
                  </p:cNvPr>
                  <p:cNvSpPr>
                    <a:spLocks/>
                  </p:cNvSpPr>
                  <p:nvPr/>
                </p:nvSpPr>
                <p:spPr bwMode="auto">
                  <a:xfrm>
                    <a:off x="9719" y="1503"/>
                    <a:ext cx="2" cy="0"/>
                  </a:xfrm>
                  <a:custGeom>
                    <a:avLst/>
                    <a:gdLst>
                      <a:gd name="T0" fmla="*/ 2 w 2"/>
                      <a:gd name="T1" fmla="*/ 0 w 2"/>
                      <a:gd name="T2" fmla="*/ 0 w 2"/>
                      <a:gd name="T3" fmla="*/ 0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0" y="0"/>
                        </a:lnTo>
                        <a:lnTo>
                          <a:pt x="0" y="0"/>
                        </a:lnTo>
                        <a:lnTo>
                          <a:pt x="0" y="0"/>
                        </a:lnTo>
                        <a:lnTo>
                          <a:pt x="2"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3" name="Freeform 1088">
                    <a:extLst>
                      <a:ext uri="{FF2B5EF4-FFF2-40B4-BE49-F238E27FC236}">
                        <a16:creationId xmlns:a16="http://schemas.microsoft.com/office/drawing/2014/main" id="{17C78191-EB4E-4002-B964-39222C811D03}"/>
                      </a:ext>
                    </a:extLst>
                  </p:cNvPr>
                  <p:cNvSpPr>
                    <a:spLocks/>
                  </p:cNvSpPr>
                  <p:nvPr/>
                </p:nvSpPr>
                <p:spPr bwMode="auto">
                  <a:xfrm>
                    <a:off x="9719" y="1503"/>
                    <a:ext cx="2" cy="0"/>
                  </a:xfrm>
                  <a:custGeom>
                    <a:avLst/>
                    <a:gdLst>
                      <a:gd name="T0" fmla="*/ 2 w 2"/>
                      <a:gd name="T1" fmla="*/ 0 w 2"/>
                      <a:gd name="T2" fmla="*/ 0 w 2"/>
                      <a:gd name="T3" fmla="*/ 0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0" y="0"/>
                        </a:lnTo>
                        <a:lnTo>
                          <a:pt x="0" y="0"/>
                        </a:lnTo>
                        <a:lnTo>
                          <a:pt x="0" y="0"/>
                        </a:lnTo>
                        <a:lnTo>
                          <a:pt x="2"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4" name="Freeform 1089">
                    <a:extLst>
                      <a:ext uri="{FF2B5EF4-FFF2-40B4-BE49-F238E27FC236}">
                        <a16:creationId xmlns:a16="http://schemas.microsoft.com/office/drawing/2014/main" id="{404915F1-6997-4660-AB24-6BAF6A748446}"/>
                      </a:ext>
                    </a:extLst>
                  </p:cNvPr>
                  <p:cNvSpPr>
                    <a:spLocks/>
                  </p:cNvSpPr>
                  <p:nvPr/>
                </p:nvSpPr>
                <p:spPr bwMode="auto">
                  <a:xfrm>
                    <a:off x="9805" y="1659"/>
                    <a:ext cx="4" cy="0"/>
                  </a:xfrm>
                  <a:custGeom>
                    <a:avLst/>
                    <a:gdLst>
                      <a:gd name="T0" fmla="*/ 0 w 4"/>
                      <a:gd name="T1" fmla="*/ 0 w 4"/>
                      <a:gd name="T2" fmla="*/ 0 w 4"/>
                      <a:gd name="T3" fmla="*/ 0 w 4"/>
                      <a:gd name="T4" fmla="*/ 2 w 4"/>
                      <a:gd name="T5" fmla="*/ 2 w 4"/>
                      <a:gd name="T6" fmla="*/ 4 w 4"/>
                      <a:gd name="T7" fmla="*/ 4 w 4"/>
                      <a:gd name="T8" fmla="*/ 2 w 4"/>
                      <a:gd name="T9" fmla="*/ 2 w 4"/>
                      <a:gd name="T10"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4">
                        <a:moveTo>
                          <a:pt x="0" y="0"/>
                        </a:moveTo>
                        <a:lnTo>
                          <a:pt x="0" y="0"/>
                        </a:lnTo>
                        <a:lnTo>
                          <a:pt x="0" y="0"/>
                        </a:lnTo>
                        <a:lnTo>
                          <a:pt x="0" y="0"/>
                        </a:lnTo>
                        <a:lnTo>
                          <a:pt x="2" y="0"/>
                        </a:lnTo>
                        <a:lnTo>
                          <a:pt x="2" y="0"/>
                        </a:lnTo>
                        <a:lnTo>
                          <a:pt x="4" y="0"/>
                        </a:lnTo>
                        <a:lnTo>
                          <a:pt x="4"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5" name="Freeform 1090">
                    <a:extLst>
                      <a:ext uri="{FF2B5EF4-FFF2-40B4-BE49-F238E27FC236}">
                        <a16:creationId xmlns:a16="http://schemas.microsoft.com/office/drawing/2014/main" id="{599C0030-BC35-44D4-BE24-5E830982EA26}"/>
                      </a:ext>
                    </a:extLst>
                  </p:cNvPr>
                  <p:cNvSpPr>
                    <a:spLocks/>
                  </p:cNvSpPr>
                  <p:nvPr/>
                </p:nvSpPr>
                <p:spPr bwMode="auto">
                  <a:xfrm>
                    <a:off x="9805" y="1659"/>
                    <a:ext cx="4" cy="0"/>
                  </a:xfrm>
                  <a:custGeom>
                    <a:avLst/>
                    <a:gdLst>
                      <a:gd name="T0" fmla="*/ 0 w 4"/>
                      <a:gd name="T1" fmla="*/ 0 w 4"/>
                      <a:gd name="T2" fmla="*/ 0 w 4"/>
                      <a:gd name="T3" fmla="*/ 0 w 4"/>
                      <a:gd name="T4" fmla="*/ 2 w 4"/>
                      <a:gd name="T5" fmla="*/ 2 w 4"/>
                      <a:gd name="T6" fmla="*/ 4 w 4"/>
                      <a:gd name="T7" fmla="*/ 4 w 4"/>
                      <a:gd name="T8" fmla="*/ 2 w 4"/>
                      <a:gd name="T9" fmla="*/ 2 w 4"/>
                      <a:gd name="T10" fmla="*/ 0 w 4"/>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4">
                        <a:moveTo>
                          <a:pt x="0" y="0"/>
                        </a:moveTo>
                        <a:lnTo>
                          <a:pt x="0" y="0"/>
                        </a:lnTo>
                        <a:lnTo>
                          <a:pt x="0" y="0"/>
                        </a:lnTo>
                        <a:lnTo>
                          <a:pt x="0" y="0"/>
                        </a:lnTo>
                        <a:lnTo>
                          <a:pt x="2" y="0"/>
                        </a:lnTo>
                        <a:lnTo>
                          <a:pt x="2" y="0"/>
                        </a:lnTo>
                        <a:lnTo>
                          <a:pt x="4" y="0"/>
                        </a:lnTo>
                        <a:lnTo>
                          <a:pt x="4"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6" name="Freeform 1091">
                    <a:extLst>
                      <a:ext uri="{FF2B5EF4-FFF2-40B4-BE49-F238E27FC236}">
                        <a16:creationId xmlns:a16="http://schemas.microsoft.com/office/drawing/2014/main" id="{E01AEDCB-6DCA-4DF1-A0C4-453C8E3AD331}"/>
                      </a:ext>
                    </a:extLst>
                  </p:cNvPr>
                  <p:cNvSpPr>
                    <a:spLocks/>
                  </p:cNvSpPr>
                  <p:nvPr/>
                </p:nvSpPr>
                <p:spPr bwMode="auto">
                  <a:xfrm>
                    <a:off x="9715" y="1519"/>
                    <a:ext cx="2" cy="2"/>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2"/>
                        </a:lnTo>
                        <a:lnTo>
                          <a:pt x="0" y="0"/>
                        </a:lnTo>
                        <a:lnTo>
                          <a:pt x="0"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7" name="Freeform 1092">
                    <a:extLst>
                      <a:ext uri="{FF2B5EF4-FFF2-40B4-BE49-F238E27FC236}">
                        <a16:creationId xmlns:a16="http://schemas.microsoft.com/office/drawing/2014/main" id="{491A819E-73AE-41ED-A838-FF948260675B}"/>
                      </a:ext>
                    </a:extLst>
                  </p:cNvPr>
                  <p:cNvSpPr>
                    <a:spLocks/>
                  </p:cNvSpPr>
                  <p:nvPr/>
                </p:nvSpPr>
                <p:spPr bwMode="auto">
                  <a:xfrm>
                    <a:off x="9715" y="1519"/>
                    <a:ext cx="2" cy="2"/>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2"/>
                        </a:lnTo>
                        <a:lnTo>
                          <a:pt x="0" y="0"/>
                        </a:lnTo>
                        <a:lnTo>
                          <a:pt x="0"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8" name="Freeform 1093">
                    <a:extLst>
                      <a:ext uri="{FF2B5EF4-FFF2-40B4-BE49-F238E27FC236}">
                        <a16:creationId xmlns:a16="http://schemas.microsoft.com/office/drawing/2014/main" id="{56D1B1CB-5B64-42DE-B07D-FECE18ED7198}"/>
                      </a:ext>
                    </a:extLst>
                  </p:cNvPr>
                  <p:cNvSpPr>
                    <a:spLocks/>
                  </p:cNvSpPr>
                  <p:nvPr/>
                </p:nvSpPr>
                <p:spPr bwMode="auto">
                  <a:xfrm>
                    <a:off x="9918" y="1634"/>
                    <a:ext cx="2" cy="2"/>
                  </a:xfrm>
                  <a:custGeom>
                    <a:avLst/>
                    <a:gdLst>
                      <a:gd name="T0" fmla="*/ 2 w 2"/>
                      <a:gd name="T1" fmla="*/ 0 h 2"/>
                      <a:gd name="T2" fmla="*/ 2 w 2"/>
                      <a:gd name="T3" fmla="*/ 2 h 2"/>
                      <a:gd name="T4" fmla="*/ 2 w 2"/>
                      <a:gd name="T5" fmla="*/ 2 h 2"/>
                      <a:gd name="T6" fmla="*/ 2 w 2"/>
                      <a:gd name="T7" fmla="*/ 0 h 2"/>
                      <a:gd name="T8" fmla="*/ 0 w 2"/>
                      <a:gd name="T9" fmla="*/ 0 h 2"/>
                      <a:gd name="T10" fmla="*/ 0 w 2"/>
                      <a:gd name="T11" fmla="*/ 0 h 2"/>
                      <a:gd name="T12" fmla="*/ 0 w 2"/>
                      <a:gd name="T13" fmla="*/ 0 h 2"/>
                      <a:gd name="T14" fmla="*/ 0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0"/>
                        </a:lnTo>
                        <a:lnTo>
                          <a:pt x="0" y="0"/>
                        </a:lnTo>
                        <a:lnTo>
                          <a:pt x="0"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39" name="Freeform 1094">
                    <a:extLst>
                      <a:ext uri="{FF2B5EF4-FFF2-40B4-BE49-F238E27FC236}">
                        <a16:creationId xmlns:a16="http://schemas.microsoft.com/office/drawing/2014/main" id="{F979CDB1-BFBA-448C-BB2A-EBB39686354A}"/>
                      </a:ext>
                    </a:extLst>
                  </p:cNvPr>
                  <p:cNvSpPr>
                    <a:spLocks/>
                  </p:cNvSpPr>
                  <p:nvPr/>
                </p:nvSpPr>
                <p:spPr bwMode="auto">
                  <a:xfrm>
                    <a:off x="9918" y="1634"/>
                    <a:ext cx="2" cy="2"/>
                  </a:xfrm>
                  <a:custGeom>
                    <a:avLst/>
                    <a:gdLst>
                      <a:gd name="T0" fmla="*/ 2 w 2"/>
                      <a:gd name="T1" fmla="*/ 0 h 2"/>
                      <a:gd name="T2" fmla="*/ 2 w 2"/>
                      <a:gd name="T3" fmla="*/ 2 h 2"/>
                      <a:gd name="T4" fmla="*/ 2 w 2"/>
                      <a:gd name="T5" fmla="*/ 2 h 2"/>
                      <a:gd name="T6" fmla="*/ 2 w 2"/>
                      <a:gd name="T7" fmla="*/ 0 h 2"/>
                      <a:gd name="T8" fmla="*/ 0 w 2"/>
                      <a:gd name="T9" fmla="*/ 0 h 2"/>
                      <a:gd name="T10" fmla="*/ 0 w 2"/>
                      <a:gd name="T11" fmla="*/ 0 h 2"/>
                      <a:gd name="T12" fmla="*/ 0 w 2"/>
                      <a:gd name="T13" fmla="*/ 0 h 2"/>
                      <a:gd name="T14" fmla="*/ 0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0"/>
                        </a:lnTo>
                        <a:lnTo>
                          <a:pt x="0" y="0"/>
                        </a:lnTo>
                        <a:lnTo>
                          <a:pt x="0"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0" name="Freeform 1095">
                    <a:extLst>
                      <a:ext uri="{FF2B5EF4-FFF2-40B4-BE49-F238E27FC236}">
                        <a16:creationId xmlns:a16="http://schemas.microsoft.com/office/drawing/2014/main" id="{A4F5285E-0E76-4813-80C7-EC052A6E134C}"/>
                      </a:ext>
                    </a:extLst>
                  </p:cNvPr>
                  <p:cNvSpPr>
                    <a:spLocks/>
                  </p:cNvSpPr>
                  <p:nvPr/>
                </p:nvSpPr>
                <p:spPr bwMode="auto">
                  <a:xfrm>
                    <a:off x="9652" y="1375"/>
                    <a:ext cx="2" cy="2"/>
                  </a:xfrm>
                  <a:custGeom>
                    <a:avLst/>
                    <a:gdLst>
                      <a:gd name="T0" fmla="*/ 0 w 2"/>
                      <a:gd name="T1" fmla="*/ 2 h 2"/>
                      <a:gd name="T2" fmla="*/ 0 w 2"/>
                      <a:gd name="T3" fmla="*/ 0 h 2"/>
                      <a:gd name="T4" fmla="*/ 0 w 2"/>
                      <a:gd name="T5" fmla="*/ 0 h 2"/>
                      <a:gd name="T6" fmla="*/ 0 w 2"/>
                      <a:gd name="T7" fmla="*/ 0 h 2"/>
                      <a:gd name="T8" fmla="*/ 0 w 2"/>
                      <a:gd name="T9" fmla="*/ 0 h 2"/>
                      <a:gd name="T10" fmla="*/ 0 w 2"/>
                      <a:gd name="T11" fmla="*/ 0 h 2"/>
                      <a:gd name="T12" fmla="*/ 2 w 2"/>
                      <a:gd name="T13" fmla="*/ 0 h 2"/>
                      <a:gd name="T14" fmla="*/ 2 w 2"/>
                      <a:gd name="T15" fmla="*/ 0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0"/>
                        </a:lnTo>
                        <a:lnTo>
                          <a:pt x="0" y="0"/>
                        </a:lnTo>
                        <a:lnTo>
                          <a:pt x="0" y="0"/>
                        </a:lnTo>
                        <a:lnTo>
                          <a:pt x="0" y="0"/>
                        </a:lnTo>
                        <a:lnTo>
                          <a:pt x="0" y="0"/>
                        </a:lnTo>
                        <a:lnTo>
                          <a:pt x="2" y="0"/>
                        </a:lnTo>
                        <a:lnTo>
                          <a:pt x="2" y="0"/>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1" name="Freeform 1096">
                    <a:extLst>
                      <a:ext uri="{FF2B5EF4-FFF2-40B4-BE49-F238E27FC236}">
                        <a16:creationId xmlns:a16="http://schemas.microsoft.com/office/drawing/2014/main" id="{F18892F8-6E47-425D-A02F-9DE79BC68B6C}"/>
                      </a:ext>
                    </a:extLst>
                  </p:cNvPr>
                  <p:cNvSpPr>
                    <a:spLocks/>
                  </p:cNvSpPr>
                  <p:nvPr/>
                </p:nvSpPr>
                <p:spPr bwMode="auto">
                  <a:xfrm>
                    <a:off x="9652" y="1375"/>
                    <a:ext cx="2" cy="2"/>
                  </a:xfrm>
                  <a:custGeom>
                    <a:avLst/>
                    <a:gdLst>
                      <a:gd name="T0" fmla="*/ 0 w 2"/>
                      <a:gd name="T1" fmla="*/ 2 h 2"/>
                      <a:gd name="T2" fmla="*/ 0 w 2"/>
                      <a:gd name="T3" fmla="*/ 0 h 2"/>
                      <a:gd name="T4" fmla="*/ 0 w 2"/>
                      <a:gd name="T5" fmla="*/ 0 h 2"/>
                      <a:gd name="T6" fmla="*/ 0 w 2"/>
                      <a:gd name="T7" fmla="*/ 0 h 2"/>
                      <a:gd name="T8" fmla="*/ 0 w 2"/>
                      <a:gd name="T9" fmla="*/ 0 h 2"/>
                      <a:gd name="T10" fmla="*/ 0 w 2"/>
                      <a:gd name="T11" fmla="*/ 0 h 2"/>
                      <a:gd name="T12" fmla="*/ 2 w 2"/>
                      <a:gd name="T13" fmla="*/ 0 h 2"/>
                      <a:gd name="T14" fmla="*/ 2 w 2"/>
                      <a:gd name="T15" fmla="*/ 0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0"/>
                        </a:lnTo>
                        <a:lnTo>
                          <a:pt x="0" y="0"/>
                        </a:lnTo>
                        <a:lnTo>
                          <a:pt x="0" y="0"/>
                        </a:lnTo>
                        <a:lnTo>
                          <a:pt x="0" y="0"/>
                        </a:lnTo>
                        <a:lnTo>
                          <a:pt x="0" y="0"/>
                        </a:lnTo>
                        <a:lnTo>
                          <a:pt x="2" y="0"/>
                        </a:lnTo>
                        <a:lnTo>
                          <a:pt x="2" y="0"/>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2" name="Freeform 1097">
                    <a:extLst>
                      <a:ext uri="{FF2B5EF4-FFF2-40B4-BE49-F238E27FC236}">
                        <a16:creationId xmlns:a16="http://schemas.microsoft.com/office/drawing/2014/main" id="{F6BC77A7-4857-4CA1-B210-A498B3292C34}"/>
                      </a:ext>
                    </a:extLst>
                  </p:cNvPr>
                  <p:cNvSpPr>
                    <a:spLocks/>
                  </p:cNvSpPr>
                  <p:nvPr/>
                </p:nvSpPr>
                <p:spPr bwMode="auto">
                  <a:xfrm>
                    <a:off x="9386" y="1321"/>
                    <a:ext cx="4" cy="2"/>
                  </a:xfrm>
                  <a:custGeom>
                    <a:avLst/>
                    <a:gdLst>
                      <a:gd name="T0" fmla="*/ 0 w 4"/>
                      <a:gd name="T1" fmla="*/ 2 h 2"/>
                      <a:gd name="T2" fmla="*/ 0 w 4"/>
                      <a:gd name="T3" fmla="*/ 2 h 2"/>
                      <a:gd name="T4" fmla="*/ 0 w 4"/>
                      <a:gd name="T5" fmla="*/ 0 h 2"/>
                      <a:gd name="T6" fmla="*/ 0 w 4"/>
                      <a:gd name="T7" fmla="*/ 0 h 2"/>
                      <a:gd name="T8" fmla="*/ 2 w 4"/>
                      <a:gd name="T9" fmla="*/ 0 h 2"/>
                      <a:gd name="T10" fmla="*/ 2 w 4"/>
                      <a:gd name="T11" fmla="*/ 0 h 2"/>
                      <a:gd name="T12" fmla="*/ 2 w 4"/>
                      <a:gd name="T13" fmla="*/ 0 h 2"/>
                      <a:gd name="T14" fmla="*/ 4 w 4"/>
                      <a:gd name="T15" fmla="*/ 0 h 2"/>
                      <a:gd name="T16" fmla="*/ 4 w 4"/>
                      <a:gd name="T17" fmla="*/ 2 h 2"/>
                      <a:gd name="T18" fmla="*/ 2 w 4"/>
                      <a:gd name="T19" fmla="*/ 2 h 2"/>
                      <a:gd name="T20" fmla="*/ 2 w 4"/>
                      <a:gd name="T21" fmla="*/ 2 h 2"/>
                      <a:gd name="T22" fmla="*/ 2 w 4"/>
                      <a:gd name="T23" fmla="*/ 2 h 2"/>
                      <a:gd name="T24" fmla="*/ 0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0" y="2"/>
                        </a:moveTo>
                        <a:lnTo>
                          <a:pt x="0" y="2"/>
                        </a:lnTo>
                        <a:lnTo>
                          <a:pt x="0" y="0"/>
                        </a:lnTo>
                        <a:lnTo>
                          <a:pt x="0" y="0"/>
                        </a:lnTo>
                        <a:lnTo>
                          <a:pt x="2" y="0"/>
                        </a:lnTo>
                        <a:lnTo>
                          <a:pt x="2" y="0"/>
                        </a:lnTo>
                        <a:lnTo>
                          <a:pt x="2" y="0"/>
                        </a:lnTo>
                        <a:lnTo>
                          <a:pt x="4" y="0"/>
                        </a:lnTo>
                        <a:lnTo>
                          <a:pt x="4" y="2"/>
                        </a:lnTo>
                        <a:lnTo>
                          <a:pt x="2"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3" name="Freeform 1098">
                    <a:extLst>
                      <a:ext uri="{FF2B5EF4-FFF2-40B4-BE49-F238E27FC236}">
                        <a16:creationId xmlns:a16="http://schemas.microsoft.com/office/drawing/2014/main" id="{76C9CC51-A3B7-4738-B0E1-8E89F3B0A133}"/>
                      </a:ext>
                    </a:extLst>
                  </p:cNvPr>
                  <p:cNvSpPr>
                    <a:spLocks/>
                  </p:cNvSpPr>
                  <p:nvPr/>
                </p:nvSpPr>
                <p:spPr bwMode="auto">
                  <a:xfrm>
                    <a:off x="9386" y="1321"/>
                    <a:ext cx="4" cy="2"/>
                  </a:xfrm>
                  <a:custGeom>
                    <a:avLst/>
                    <a:gdLst>
                      <a:gd name="T0" fmla="*/ 0 w 4"/>
                      <a:gd name="T1" fmla="*/ 2 h 2"/>
                      <a:gd name="T2" fmla="*/ 0 w 4"/>
                      <a:gd name="T3" fmla="*/ 2 h 2"/>
                      <a:gd name="T4" fmla="*/ 0 w 4"/>
                      <a:gd name="T5" fmla="*/ 0 h 2"/>
                      <a:gd name="T6" fmla="*/ 0 w 4"/>
                      <a:gd name="T7" fmla="*/ 0 h 2"/>
                      <a:gd name="T8" fmla="*/ 2 w 4"/>
                      <a:gd name="T9" fmla="*/ 0 h 2"/>
                      <a:gd name="T10" fmla="*/ 2 w 4"/>
                      <a:gd name="T11" fmla="*/ 0 h 2"/>
                      <a:gd name="T12" fmla="*/ 2 w 4"/>
                      <a:gd name="T13" fmla="*/ 0 h 2"/>
                      <a:gd name="T14" fmla="*/ 4 w 4"/>
                      <a:gd name="T15" fmla="*/ 0 h 2"/>
                      <a:gd name="T16" fmla="*/ 4 w 4"/>
                      <a:gd name="T17" fmla="*/ 2 h 2"/>
                      <a:gd name="T18" fmla="*/ 2 w 4"/>
                      <a:gd name="T19" fmla="*/ 2 h 2"/>
                      <a:gd name="T20" fmla="*/ 2 w 4"/>
                      <a:gd name="T21" fmla="*/ 2 h 2"/>
                      <a:gd name="T22" fmla="*/ 2 w 4"/>
                      <a:gd name="T23" fmla="*/ 2 h 2"/>
                      <a:gd name="T24" fmla="*/ 0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0" y="2"/>
                        </a:moveTo>
                        <a:lnTo>
                          <a:pt x="0" y="2"/>
                        </a:lnTo>
                        <a:lnTo>
                          <a:pt x="0" y="0"/>
                        </a:lnTo>
                        <a:lnTo>
                          <a:pt x="0" y="0"/>
                        </a:lnTo>
                        <a:lnTo>
                          <a:pt x="2" y="0"/>
                        </a:lnTo>
                        <a:lnTo>
                          <a:pt x="2" y="0"/>
                        </a:lnTo>
                        <a:lnTo>
                          <a:pt x="2" y="0"/>
                        </a:lnTo>
                        <a:lnTo>
                          <a:pt x="4" y="0"/>
                        </a:lnTo>
                        <a:lnTo>
                          <a:pt x="4" y="2"/>
                        </a:lnTo>
                        <a:lnTo>
                          <a:pt x="2"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4" name="Freeform 1099">
                    <a:extLst>
                      <a:ext uri="{FF2B5EF4-FFF2-40B4-BE49-F238E27FC236}">
                        <a16:creationId xmlns:a16="http://schemas.microsoft.com/office/drawing/2014/main" id="{8DEC5F19-1F4E-4CF8-9BA6-0673C98D8788}"/>
                      </a:ext>
                    </a:extLst>
                  </p:cNvPr>
                  <p:cNvSpPr>
                    <a:spLocks/>
                  </p:cNvSpPr>
                  <p:nvPr/>
                </p:nvSpPr>
                <p:spPr bwMode="auto">
                  <a:xfrm>
                    <a:off x="9641" y="1375"/>
                    <a:ext cx="4" cy="2"/>
                  </a:xfrm>
                  <a:custGeom>
                    <a:avLst/>
                    <a:gdLst>
                      <a:gd name="T0" fmla="*/ 0 w 4"/>
                      <a:gd name="T1" fmla="*/ 0 h 2"/>
                      <a:gd name="T2" fmla="*/ 0 w 4"/>
                      <a:gd name="T3" fmla="*/ 0 h 2"/>
                      <a:gd name="T4" fmla="*/ 2 w 4"/>
                      <a:gd name="T5" fmla="*/ 0 h 2"/>
                      <a:gd name="T6" fmla="*/ 2 w 4"/>
                      <a:gd name="T7" fmla="*/ 0 h 2"/>
                      <a:gd name="T8" fmla="*/ 2 w 4"/>
                      <a:gd name="T9" fmla="*/ 0 h 2"/>
                      <a:gd name="T10" fmla="*/ 4 w 4"/>
                      <a:gd name="T11" fmla="*/ 0 h 2"/>
                      <a:gd name="T12" fmla="*/ 4 w 4"/>
                      <a:gd name="T13" fmla="*/ 0 h 2"/>
                      <a:gd name="T14" fmla="*/ 2 w 4"/>
                      <a:gd name="T15" fmla="*/ 0 h 2"/>
                      <a:gd name="T16" fmla="*/ 2 w 4"/>
                      <a:gd name="T17" fmla="*/ 2 h 2"/>
                      <a:gd name="T18" fmla="*/ 2 w 4"/>
                      <a:gd name="T19" fmla="*/ 2 h 2"/>
                      <a:gd name="T20" fmla="*/ 2 w 4"/>
                      <a:gd name="T21" fmla="*/ 2 h 2"/>
                      <a:gd name="T22" fmla="*/ 2 w 4"/>
                      <a:gd name="T23" fmla="*/ 0 h 2"/>
                      <a:gd name="T24" fmla="*/ 0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0" y="0"/>
                        </a:moveTo>
                        <a:lnTo>
                          <a:pt x="0" y="0"/>
                        </a:lnTo>
                        <a:lnTo>
                          <a:pt x="2" y="0"/>
                        </a:lnTo>
                        <a:lnTo>
                          <a:pt x="2" y="0"/>
                        </a:lnTo>
                        <a:lnTo>
                          <a:pt x="2" y="0"/>
                        </a:lnTo>
                        <a:lnTo>
                          <a:pt x="4" y="0"/>
                        </a:lnTo>
                        <a:lnTo>
                          <a:pt x="4" y="0"/>
                        </a:lnTo>
                        <a:lnTo>
                          <a:pt x="2" y="0"/>
                        </a:lnTo>
                        <a:lnTo>
                          <a:pt x="2" y="2"/>
                        </a:lnTo>
                        <a:lnTo>
                          <a:pt x="2" y="2"/>
                        </a:lnTo>
                        <a:lnTo>
                          <a:pt x="2" y="2"/>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5" name="Freeform 1100">
                    <a:extLst>
                      <a:ext uri="{FF2B5EF4-FFF2-40B4-BE49-F238E27FC236}">
                        <a16:creationId xmlns:a16="http://schemas.microsoft.com/office/drawing/2014/main" id="{0BC95113-BB5C-4969-AEC8-587C4E22266E}"/>
                      </a:ext>
                    </a:extLst>
                  </p:cNvPr>
                  <p:cNvSpPr>
                    <a:spLocks/>
                  </p:cNvSpPr>
                  <p:nvPr/>
                </p:nvSpPr>
                <p:spPr bwMode="auto">
                  <a:xfrm>
                    <a:off x="9641" y="1375"/>
                    <a:ext cx="4" cy="2"/>
                  </a:xfrm>
                  <a:custGeom>
                    <a:avLst/>
                    <a:gdLst>
                      <a:gd name="T0" fmla="*/ 0 w 4"/>
                      <a:gd name="T1" fmla="*/ 0 h 2"/>
                      <a:gd name="T2" fmla="*/ 0 w 4"/>
                      <a:gd name="T3" fmla="*/ 0 h 2"/>
                      <a:gd name="T4" fmla="*/ 2 w 4"/>
                      <a:gd name="T5" fmla="*/ 0 h 2"/>
                      <a:gd name="T6" fmla="*/ 2 w 4"/>
                      <a:gd name="T7" fmla="*/ 0 h 2"/>
                      <a:gd name="T8" fmla="*/ 2 w 4"/>
                      <a:gd name="T9" fmla="*/ 0 h 2"/>
                      <a:gd name="T10" fmla="*/ 4 w 4"/>
                      <a:gd name="T11" fmla="*/ 0 h 2"/>
                      <a:gd name="T12" fmla="*/ 4 w 4"/>
                      <a:gd name="T13" fmla="*/ 0 h 2"/>
                      <a:gd name="T14" fmla="*/ 2 w 4"/>
                      <a:gd name="T15" fmla="*/ 0 h 2"/>
                      <a:gd name="T16" fmla="*/ 2 w 4"/>
                      <a:gd name="T17" fmla="*/ 2 h 2"/>
                      <a:gd name="T18" fmla="*/ 2 w 4"/>
                      <a:gd name="T19" fmla="*/ 2 h 2"/>
                      <a:gd name="T20" fmla="*/ 2 w 4"/>
                      <a:gd name="T21" fmla="*/ 2 h 2"/>
                      <a:gd name="T22" fmla="*/ 2 w 4"/>
                      <a:gd name="T23" fmla="*/ 0 h 2"/>
                      <a:gd name="T24" fmla="*/ 0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0" y="0"/>
                        </a:moveTo>
                        <a:lnTo>
                          <a:pt x="0" y="0"/>
                        </a:lnTo>
                        <a:lnTo>
                          <a:pt x="2" y="0"/>
                        </a:lnTo>
                        <a:lnTo>
                          <a:pt x="2" y="0"/>
                        </a:lnTo>
                        <a:lnTo>
                          <a:pt x="2" y="0"/>
                        </a:lnTo>
                        <a:lnTo>
                          <a:pt x="4" y="0"/>
                        </a:lnTo>
                        <a:lnTo>
                          <a:pt x="4" y="0"/>
                        </a:lnTo>
                        <a:lnTo>
                          <a:pt x="2" y="0"/>
                        </a:lnTo>
                        <a:lnTo>
                          <a:pt x="2" y="2"/>
                        </a:lnTo>
                        <a:lnTo>
                          <a:pt x="2" y="2"/>
                        </a:lnTo>
                        <a:lnTo>
                          <a:pt x="2" y="2"/>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6" name="Freeform 1101">
                    <a:extLst>
                      <a:ext uri="{FF2B5EF4-FFF2-40B4-BE49-F238E27FC236}">
                        <a16:creationId xmlns:a16="http://schemas.microsoft.com/office/drawing/2014/main" id="{25F83C9D-75FB-4BB0-85F6-6ED55D755364}"/>
                      </a:ext>
                    </a:extLst>
                  </p:cNvPr>
                  <p:cNvSpPr>
                    <a:spLocks/>
                  </p:cNvSpPr>
                  <p:nvPr/>
                </p:nvSpPr>
                <p:spPr bwMode="auto">
                  <a:xfrm>
                    <a:off x="9744" y="1459"/>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2" y="0"/>
                        </a:lnTo>
                        <a:lnTo>
                          <a:pt x="2" y="0"/>
                        </a:lnTo>
                        <a:lnTo>
                          <a:pt x="2"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7" name="Freeform 1102">
                    <a:extLst>
                      <a:ext uri="{FF2B5EF4-FFF2-40B4-BE49-F238E27FC236}">
                        <a16:creationId xmlns:a16="http://schemas.microsoft.com/office/drawing/2014/main" id="{CC82FF2D-B3B8-42EF-BBE0-DC02E5F895E5}"/>
                      </a:ext>
                    </a:extLst>
                  </p:cNvPr>
                  <p:cNvSpPr>
                    <a:spLocks/>
                  </p:cNvSpPr>
                  <p:nvPr/>
                </p:nvSpPr>
                <p:spPr bwMode="auto">
                  <a:xfrm>
                    <a:off x="9744" y="1459"/>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2" y="0"/>
                        </a:lnTo>
                        <a:lnTo>
                          <a:pt x="2" y="0"/>
                        </a:lnTo>
                        <a:lnTo>
                          <a:pt x="2"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8" name="Freeform 1103">
                    <a:extLst>
                      <a:ext uri="{FF2B5EF4-FFF2-40B4-BE49-F238E27FC236}">
                        <a16:creationId xmlns:a16="http://schemas.microsoft.com/office/drawing/2014/main" id="{85233567-7110-45A5-BC48-CB0FA819742B}"/>
                      </a:ext>
                    </a:extLst>
                  </p:cNvPr>
                  <p:cNvSpPr>
                    <a:spLocks/>
                  </p:cNvSpPr>
                  <p:nvPr/>
                </p:nvSpPr>
                <p:spPr bwMode="auto">
                  <a:xfrm>
                    <a:off x="9723" y="1496"/>
                    <a:ext cx="2" cy="0"/>
                  </a:xfrm>
                  <a:custGeom>
                    <a:avLst/>
                    <a:gdLst>
                      <a:gd name="T0" fmla="*/ 0 w 2"/>
                      <a:gd name="T1" fmla="*/ 0 w 2"/>
                      <a:gd name="T2" fmla="*/ 0 w 2"/>
                      <a:gd name="T3" fmla="*/ 0 w 2"/>
                      <a:gd name="T4" fmla="*/ 0 w 2"/>
                      <a:gd name="T5" fmla="*/ 0 w 2"/>
                      <a:gd name="T6" fmla="*/ 2 w 2"/>
                      <a:gd name="T7" fmla="*/ 2 w 2"/>
                      <a:gd name="T8" fmla="*/ 2 w 2"/>
                      <a:gd name="T9" fmla="*/ 2 w 2"/>
                      <a:gd name="T10" fmla="*/ 2 w 2"/>
                      <a:gd name="T11" fmla="*/ 0 w 2"/>
                      <a:gd name="T1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0" y="0"/>
                        </a:moveTo>
                        <a:lnTo>
                          <a:pt x="0" y="0"/>
                        </a:lnTo>
                        <a:lnTo>
                          <a:pt x="0" y="0"/>
                        </a:lnTo>
                        <a:lnTo>
                          <a:pt x="0" y="0"/>
                        </a:lnTo>
                        <a:lnTo>
                          <a:pt x="0" y="0"/>
                        </a:lnTo>
                        <a:lnTo>
                          <a:pt x="0" y="0"/>
                        </a:lnTo>
                        <a:lnTo>
                          <a:pt x="2" y="0"/>
                        </a:lnTo>
                        <a:lnTo>
                          <a:pt x="2" y="0"/>
                        </a:lnTo>
                        <a:lnTo>
                          <a:pt x="2" y="0"/>
                        </a:lnTo>
                        <a:lnTo>
                          <a:pt x="2" y="0"/>
                        </a:lnTo>
                        <a:lnTo>
                          <a:pt x="2"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49" name="Freeform 1104">
                    <a:extLst>
                      <a:ext uri="{FF2B5EF4-FFF2-40B4-BE49-F238E27FC236}">
                        <a16:creationId xmlns:a16="http://schemas.microsoft.com/office/drawing/2014/main" id="{DC7370E2-FA73-437D-99CA-F28663EB8F18}"/>
                      </a:ext>
                    </a:extLst>
                  </p:cNvPr>
                  <p:cNvSpPr>
                    <a:spLocks/>
                  </p:cNvSpPr>
                  <p:nvPr/>
                </p:nvSpPr>
                <p:spPr bwMode="auto">
                  <a:xfrm>
                    <a:off x="9723" y="1496"/>
                    <a:ext cx="2" cy="0"/>
                  </a:xfrm>
                  <a:custGeom>
                    <a:avLst/>
                    <a:gdLst>
                      <a:gd name="T0" fmla="*/ 0 w 2"/>
                      <a:gd name="T1" fmla="*/ 0 w 2"/>
                      <a:gd name="T2" fmla="*/ 0 w 2"/>
                      <a:gd name="T3" fmla="*/ 0 w 2"/>
                      <a:gd name="T4" fmla="*/ 0 w 2"/>
                      <a:gd name="T5" fmla="*/ 0 w 2"/>
                      <a:gd name="T6" fmla="*/ 2 w 2"/>
                      <a:gd name="T7" fmla="*/ 2 w 2"/>
                      <a:gd name="T8" fmla="*/ 2 w 2"/>
                      <a:gd name="T9" fmla="*/ 2 w 2"/>
                      <a:gd name="T10" fmla="*/ 2 w 2"/>
                      <a:gd name="T11" fmla="*/ 0 w 2"/>
                      <a:gd name="T1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0" y="0"/>
                        </a:moveTo>
                        <a:lnTo>
                          <a:pt x="0" y="0"/>
                        </a:lnTo>
                        <a:lnTo>
                          <a:pt x="0" y="0"/>
                        </a:lnTo>
                        <a:lnTo>
                          <a:pt x="0" y="0"/>
                        </a:lnTo>
                        <a:lnTo>
                          <a:pt x="0" y="0"/>
                        </a:lnTo>
                        <a:lnTo>
                          <a:pt x="0" y="0"/>
                        </a:lnTo>
                        <a:lnTo>
                          <a:pt x="2" y="0"/>
                        </a:lnTo>
                        <a:lnTo>
                          <a:pt x="2" y="0"/>
                        </a:lnTo>
                        <a:lnTo>
                          <a:pt x="2" y="0"/>
                        </a:lnTo>
                        <a:lnTo>
                          <a:pt x="2" y="0"/>
                        </a:lnTo>
                        <a:lnTo>
                          <a:pt x="2"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0" name="Freeform 1105">
                    <a:extLst>
                      <a:ext uri="{FF2B5EF4-FFF2-40B4-BE49-F238E27FC236}">
                        <a16:creationId xmlns:a16="http://schemas.microsoft.com/office/drawing/2014/main" id="{1DC2484B-0E00-4D6F-AAFD-40442857DF85}"/>
                      </a:ext>
                    </a:extLst>
                  </p:cNvPr>
                  <p:cNvSpPr>
                    <a:spLocks/>
                  </p:cNvSpPr>
                  <p:nvPr/>
                </p:nvSpPr>
                <p:spPr bwMode="auto">
                  <a:xfrm>
                    <a:off x="9484" y="1258"/>
                    <a:ext cx="4" cy="2"/>
                  </a:xfrm>
                  <a:custGeom>
                    <a:avLst/>
                    <a:gdLst>
                      <a:gd name="T0" fmla="*/ 2 w 4"/>
                      <a:gd name="T1" fmla="*/ 0 h 2"/>
                      <a:gd name="T2" fmla="*/ 2 w 4"/>
                      <a:gd name="T3" fmla="*/ 2 h 2"/>
                      <a:gd name="T4" fmla="*/ 4 w 4"/>
                      <a:gd name="T5" fmla="*/ 2 h 2"/>
                      <a:gd name="T6" fmla="*/ 4 w 4"/>
                      <a:gd name="T7" fmla="*/ 2 h 2"/>
                      <a:gd name="T8" fmla="*/ 2 w 4"/>
                      <a:gd name="T9" fmla="*/ 2 h 2"/>
                      <a:gd name="T10" fmla="*/ 2 w 4"/>
                      <a:gd name="T11" fmla="*/ 2 h 2"/>
                      <a:gd name="T12" fmla="*/ 2 w 4"/>
                      <a:gd name="T13" fmla="*/ 2 h 2"/>
                      <a:gd name="T14" fmla="*/ 0 w 4"/>
                      <a:gd name="T15" fmla="*/ 2 h 2"/>
                      <a:gd name="T16" fmla="*/ 0 w 4"/>
                      <a:gd name="T17" fmla="*/ 2 h 2"/>
                      <a:gd name="T18" fmla="*/ 0 w 4"/>
                      <a:gd name="T19" fmla="*/ 2 h 2"/>
                      <a:gd name="T20" fmla="*/ 0 w 4"/>
                      <a:gd name="T21" fmla="*/ 0 h 2"/>
                      <a:gd name="T22" fmla="*/ 0 w 4"/>
                      <a:gd name="T23" fmla="*/ 0 h 2"/>
                      <a:gd name="T24" fmla="*/ 2 w 4"/>
                      <a:gd name="T25" fmla="*/ 0 h 2"/>
                      <a:gd name="T26" fmla="*/ 2 w 4"/>
                      <a:gd name="T27" fmla="*/ 0 h 2"/>
                      <a:gd name="T28" fmla="*/ 2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0"/>
                        </a:moveTo>
                        <a:lnTo>
                          <a:pt x="2" y="2"/>
                        </a:lnTo>
                        <a:lnTo>
                          <a:pt x="4" y="2"/>
                        </a:lnTo>
                        <a:lnTo>
                          <a:pt x="4" y="2"/>
                        </a:lnTo>
                        <a:lnTo>
                          <a:pt x="2" y="2"/>
                        </a:lnTo>
                        <a:lnTo>
                          <a:pt x="2" y="2"/>
                        </a:lnTo>
                        <a:lnTo>
                          <a:pt x="2" y="2"/>
                        </a:lnTo>
                        <a:lnTo>
                          <a:pt x="0" y="2"/>
                        </a:lnTo>
                        <a:lnTo>
                          <a:pt x="0" y="2"/>
                        </a:lnTo>
                        <a:lnTo>
                          <a:pt x="0" y="2"/>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1" name="Freeform 1106">
                    <a:extLst>
                      <a:ext uri="{FF2B5EF4-FFF2-40B4-BE49-F238E27FC236}">
                        <a16:creationId xmlns:a16="http://schemas.microsoft.com/office/drawing/2014/main" id="{14E0622C-E2AE-445C-9634-680CCCC552FC}"/>
                      </a:ext>
                    </a:extLst>
                  </p:cNvPr>
                  <p:cNvSpPr>
                    <a:spLocks/>
                  </p:cNvSpPr>
                  <p:nvPr/>
                </p:nvSpPr>
                <p:spPr bwMode="auto">
                  <a:xfrm>
                    <a:off x="9484" y="1258"/>
                    <a:ext cx="4" cy="2"/>
                  </a:xfrm>
                  <a:custGeom>
                    <a:avLst/>
                    <a:gdLst>
                      <a:gd name="T0" fmla="*/ 2 w 4"/>
                      <a:gd name="T1" fmla="*/ 0 h 2"/>
                      <a:gd name="T2" fmla="*/ 2 w 4"/>
                      <a:gd name="T3" fmla="*/ 2 h 2"/>
                      <a:gd name="T4" fmla="*/ 4 w 4"/>
                      <a:gd name="T5" fmla="*/ 2 h 2"/>
                      <a:gd name="T6" fmla="*/ 4 w 4"/>
                      <a:gd name="T7" fmla="*/ 2 h 2"/>
                      <a:gd name="T8" fmla="*/ 2 w 4"/>
                      <a:gd name="T9" fmla="*/ 2 h 2"/>
                      <a:gd name="T10" fmla="*/ 2 w 4"/>
                      <a:gd name="T11" fmla="*/ 2 h 2"/>
                      <a:gd name="T12" fmla="*/ 2 w 4"/>
                      <a:gd name="T13" fmla="*/ 2 h 2"/>
                      <a:gd name="T14" fmla="*/ 0 w 4"/>
                      <a:gd name="T15" fmla="*/ 2 h 2"/>
                      <a:gd name="T16" fmla="*/ 0 w 4"/>
                      <a:gd name="T17" fmla="*/ 2 h 2"/>
                      <a:gd name="T18" fmla="*/ 0 w 4"/>
                      <a:gd name="T19" fmla="*/ 2 h 2"/>
                      <a:gd name="T20" fmla="*/ 0 w 4"/>
                      <a:gd name="T21" fmla="*/ 0 h 2"/>
                      <a:gd name="T22" fmla="*/ 0 w 4"/>
                      <a:gd name="T23" fmla="*/ 0 h 2"/>
                      <a:gd name="T24" fmla="*/ 2 w 4"/>
                      <a:gd name="T25" fmla="*/ 0 h 2"/>
                      <a:gd name="T26" fmla="*/ 2 w 4"/>
                      <a:gd name="T27" fmla="*/ 0 h 2"/>
                      <a:gd name="T28" fmla="*/ 2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0"/>
                        </a:moveTo>
                        <a:lnTo>
                          <a:pt x="2" y="2"/>
                        </a:lnTo>
                        <a:lnTo>
                          <a:pt x="4" y="2"/>
                        </a:lnTo>
                        <a:lnTo>
                          <a:pt x="4" y="2"/>
                        </a:lnTo>
                        <a:lnTo>
                          <a:pt x="2" y="2"/>
                        </a:lnTo>
                        <a:lnTo>
                          <a:pt x="2" y="2"/>
                        </a:lnTo>
                        <a:lnTo>
                          <a:pt x="2" y="2"/>
                        </a:lnTo>
                        <a:lnTo>
                          <a:pt x="0" y="2"/>
                        </a:lnTo>
                        <a:lnTo>
                          <a:pt x="0" y="2"/>
                        </a:lnTo>
                        <a:lnTo>
                          <a:pt x="0" y="2"/>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2" name="Freeform 1107">
                    <a:extLst>
                      <a:ext uri="{FF2B5EF4-FFF2-40B4-BE49-F238E27FC236}">
                        <a16:creationId xmlns:a16="http://schemas.microsoft.com/office/drawing/2014/main" id="{38C5CBC0-E915-48BB-BD9D-4CDB39D7ACAB}"/>
                      </a:ext>
                    </a:extLst>
                  </p:cNvPr>
                  <p:cNvSpPr>
                    <a:spLocks/>
                  </p:cNvSpPr>
                  <p:nvPr/>
                </p:nvSpPr>
                <p:spPr bwMode="auto">
                  <a:xfrm>
                    <a:off x="9748" y="1498"/>
                    <a:ext cx="4" cy="2"/>
                  </a:xfrm>
                  <a:custGeom>
                    <a:avLst/>
                    <a:gdLst>
                      <a:gd name="T0" fmla="*/ 4 w 4"/>
                      <a:gd name="T1" fmla="*/ 2 h 2"/>
                      <a:gd name="T2" fmla="*/ 4 w 4"/>
                      <a:gd name="T3" fmla="*/ 2 h 2"/>
                      <a:gd name="T4" fmla="*/ 4 w 4"/>
                      <a:gd name="T5" fmla="*/ 2 h 2"/>
                      <a:gd name="T6" fmla="*/ 2 w 4"/>
                      <a:gd name="T7" fmla="*/ 2 h 2"/>
                      <a:gd name="T8" fmla="*/ 2 w 4"/>
                      <a:gd name="T9" fmla="*/ 2 h 2"/>
                      <a:gd name="T10" fmla="*/ 2 w 4"/>
                      <a:gd name="T11" fmla="*/ 2 h 2"/>
                      <a:gd name="T12" fmla="*/ 2 w 4"/>
                      <a:gd name="T13" fmla="*/ 2 h 2"/>
                      <a:gd name="T14" fmla="*/ 0 w 4"/>
                      <a:gd name="T15" fmla="*/ 2 h 2"/>
                      <a:gd name="T16" fmla="*/ 0 w 4"/>
                      <a:gd name="T17" fmla="*/ 2 h 2"/>
                      <a:gd name="T18" fmla="*/ 0 w 4"/>
                      <a:gd name="T19" fmla="*/ 0 h 2"/>
                      <a:gd name="T20" fmla="*/ 0 w 4"/>
                      <a:gd name="T21" fmla="*/ 0 h 2"/>
                      <a:gd name="T22" fmla="*/ 2 w 4"/>
                      <a:gd name="T23" fmla="*/ 0 h 2"/>
                      <a:gd name="T24" fmla="*/ 2 w 4"/>
                      <a:gd name="T25" fmla="*/ 0 h 2"/>
                      <a:gd name="T26" fmla="*/ 2 w 4"/>
                      <a:gd name="T27" fmla="*/ 0 h 2"/>
                      <a:gd name="T28" fmla="*/ 4 w 4"/>
                      <a:gd name="T29" fmla="*/ 0 h 2"/>
                      <a:gd name="T30" fmla="*/ 4 w 4"/>
                      <a:gd name="T31" fmla="*/ 0 h 2"/>
                      <a:gd name="T32" fmla="*/ 4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4" y="2"/>
                        </a:moveTo>
                        <a:lnTo>
                          <a:pt x="4" y="2"/>
                        </a:lnTo>
                        <a:lnTo>
                          <a:pt x="4" y="2"/>
                        </a:lnTo>
                        <a:lnTo>
                          <a:pt x="2" y="2"/>
                        </a:lnTo>
                        <a:lnTo>
                          <a:pt x="2" y="2"/>
                        </a:lnTo>
                        <a:lnTo>
                          <a:pt x="2" y="2"/>
                        </a:lnTo>
                        <a:lnTo>
                          <a:pt x="2" y="2"/>
                        </a:lnTo>
                        <a:lnTo>
                          <a:pt x="0" y="2"/>
                        </a:lnTo>
                        <a:lnTo>
                          <a:pt x="0" y="2"/>
                        </a:lnTo>
                        <a:lnTo>
                          <a:pt x="0" y="0"/>
                        </a:lnTo>
                        <a:lnTo>
                          <a:pt x="0" y="0"/>
                        </a:lnTo>
                        <a:lnTo>
                          <a:pt x="2" y="0"/>
                        </a:lnTo>
                        <a:lnTo>
                          <a:pt x="2" y="0"/>
                        </a:lnTo>
                        <a:lnTo>
                          <a:pt x="2" y="0"/>
                        </a:lnTo>
                        <a:lnTo>
                          <a:pt x="4" y="0"/>
                        </a:lnTo>
                        <a:lnTo>
                          <a:pt x="4" y="0"/>
                        </a:lnTo>
                        <a:lnTo>
                          <a:pt x="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3" name="Freeform 1108">
                    <a:extLst>
                      <a:ext uri="{FF2B5EF4-FFF2-40B4-BE49-F238E27FC236}">
                        <a16:creationId xmlns:a16="http://schemas.microsoft.com/office/drawing/2014/main" id="{59A2CA37-D493-40F3-A037-F7248316554F}"/>
                      </a:ext>
                    </a:extLst>
                  </p:cNvPr>
                  <p:cNvSpPr>
                    <a:spLocks/>
                  </p:cNvSpPr>
                  <p:nvPr/>
                </p:nvSpPr>
                <p:spPr bwMode="auto">
                  <a:xfrm>
                    <a:off x="9748" y="1498"/>
                    <a:ext cx="4" cy="2"/>
                  </a:xfrm>
                  <a:custGeom>
                    <a:avLst/>
                    <a:gdLst>
                      <a:gd name="T0" fmla="*/ 4 w 4"/>
                      <a:gd name="T1" fmla="*/ 2 h 2"/>
                      <a:gd name="T2" fmla="*/ 4 w 4"/>
                      <a:gd name="T3" fmla="*/ 2 h 2"/>
                      <a:gd name="T4" fmla="*/ 4 w 4"/>
                      <a:gd name="T5" fmla="*/ 2 h 2"/>
                      <a:gd name="T6" fmla="*/ 2 w 4"/>
                      <a:gd name="T7" fmla="*/ 2 h 2"/>
                      <a:gd name="T8" fmla="*/ 2 w 4"/>
                      <a:gd name="T9" fmla="*/ 2 h 2"/>
                      <a:gd name="T10" fmla="*/ 2 w 4"/>
                      <a:gd name="T11" fmla="*/ 2 h 2"/>
                      <a:gd name="T12" fmla="*/ 2 w 4"/>
                      <a:gd name="T13" fmla="*/ 2 h 2"/>
                      <a:gd name="T14" fmla="*/ 0 w 4"/>
                      <a:gd name="T15" fmla="*/ 2 h 2"/>
                      <a:gd name="T16" fmla="*/ 0 w 4"/>
                      <a:gd name="T17" fmla="*/ 2 h 2"/>
                      <a:gd name="T18" fmla="*/ 0 w 4"/>
                      <a:gd name="T19" fmla="*/ 0 h 2"/>
                      <a:gd name="T20" fmla="*/ 0 w 4"/>
                      <a:gd name="T21" fmla="*/ 0 h 2"/>
                      <a:gd name="T22" fmla="*/ 2 w 4"/>
                      <a:gd name="T23" fmla="*/ 0 h 2"/>
                      <a:gd name="T24" fmla="*/ 2 w 4"/>
                      <a:gd name="T25" fmla="*/ 0 h 2"/>
                      <a:gd name="T26" fmla="*/ 2 w 4"/>
                      <a:gd name="T27" fmla="*/ 0 h 2"/>
                      <a:gd name="T28" fmla="*/ 4 w 4"/>
                      <a:gd name="T29" fmla="*/ 0 h 2"/>
                      <a:gd name="T30" fmla="*/ 4 w 4"/>
                      <a:gd name="T31" fmla="*/ 0 h 2"/>
                      <a:gd name="T32" fmla="*/ 4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4" y="2"/>
                        </a:moveTo>
                        <a:lnTo>
                          <a:pt x="4" y="2"/>
                        </a:lnTo>
                        <a:lnTo>
                          <a:pt x="4" y="2"/>
                        </a:lnTo>
                        <a:lnTo>
                          <a:pt x="2" y="2"/>
                        </a:lnTo>
                        <a:lnTo>
                          <a:pt x="2" y="2"/>
                        </a:lnTo>
                        <a:lnTo>
                          <a:pt x="2" y="2"/>
                        </a:lnTo>
                        <a:lnTo>
                          <a:pt x="2" y="2"/>
                        </a:lnTo>
                        <a:lnTo>
                          <a:pt x="0" y="2"/>
                        </a:lnTo>
                        <a:lnTo>
                          <a:pt x="0" y="2"/>
                        </a:lnTo>
                        <a:lnTo>
                          <a:pt x="0" y="0"/>
                        </a:lnTo>
                        <a:lnTo>
                          <a:pt x="0" y="0"/>
                        </a:lnTo>
                        <a:lnTo>
                          <a:pt x="2" y="0"/>
                        </a:lnTo>
                        <a:lnTo>
                          <a:pt x="2" y="0"/>
                        </a:lnTo>
                        <a:lnTo>
                          <a:pt x="2" y="0"/>
                        </a:lnTo>
                        <a:lnTo>
                          <a:pt x="4" y="0"/>
                        </a:lnTo>
                        <a:lnTo>
                          <a:pt x="4" y="0"/>
                        </a:lnTo>
                        <a:lnTo>
                          <a:pt x="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4" name="Freeform 1109">
                    <a:extLst>
                      <a:ext uri="{FF2B5EF4-FFF2-40B4-BE49-F238E27FC236}">
                        <a16:creationId xmlns:a16="http://schemas.microsoft.com/office/drawing/2014/main" id="{64DD3A14-13C1-4D93-A8F2-6D3553B94F74}"/>
                      </a:ext>
                    </a:extLst>
                  </p:cNvPr>
                  <p:cNvSpPr>
                    <a:spLocks/>
                  </p:cNvSpPr>
                  <p:nvPr/>
                </p:nvSpPr>
                <p:spPr bwMode="auto">
                  <a:xfrm>
                    <a:off x="9379" y="1337"/>
                    <a:ext cx="4" cy="2"/>
                  </a:xfrm>
                  <a:custGeom>
                    <a:avLst/>
                    <a:gdLst>
                      <a:gd name="T0" fmla="*/ 4 w 4"/>
                      <a:gd name="T1" fmla="*/ 0 h 2"/>
                      <a:gd name="T2" fmla="*/ 4 w 4"/>
                      <a:gd name="T3" fmla="*/ 2 h 2"/>
                      <a:gd name="T4" fmla="*/ 4 w 4"/>
                      <a:gd name="T5" fmla="*/ 2 h 2"/>
                      <a:gd name="T6" fmla="*/ 2 w 4"/>
                      <a:gd name="T7" fmla="*/ 2 h 2"/>
                      <a:gd name="T8" fmla="*/ 2 w 4"/>
                      <a:gd name="T9" fmla="*/ 2 h 2"/>
                      <a:gd name="T10" fmla="*/ 0 w 4"/>
                      <a:gd name="T11" fmla="*/ 2 h 2"/>
                      <a:gd name="T12" fmla="*/ 0 w 4"/>
                      <a:gd name="T13" fmla="*/ 0 h 2"/>
                      <a:gd name="T14" fmla="*/ 0 w 4"/>
                      <a:gd name="T15" fmla="*/ 0 h 2"/>
                      <a:gd name="T16" fmla="*/ 0 w 4"/>
                      <a:gd name="T17" fmla="*/ 0 h 2"/>
                      <a:gd name="T18" fmla="*/ 0 w 4"/>
                      <a:gd name="T19" fmla="*/ 0 h 2"/>
                      <a:gd name="T20" fmla="*/ 0 w 4"/>
                      <a:gd name="T21" fmla="*/ 0 h 2"/>
                      <a:gd name="T22" fmla="*/ 0 w 4"/>
                      <a:gd name="T23" fmla="*/ 0 h 2"/>
                      <a:gd name="T24" fmla="*/ 2 w 4"/>
                      <a:gd name="T25" fmla="*/ 0 h 2"/>
                      <a:gd name="T26" fmla="*/ 2 w 4"/>
                      <a:gd name="T27" fmla="*/ 0 h 2"/>
                      <a:gd name="T28" fmla="*/ 4 w 4"/>
                      <a:gd name="T29" fmla="*/ 0 h 2"/>
                      <a:gd name="T30" fmla="*/ 4 w 4"/>
                      <a:gd name="T31" fmla="*/ 0 h 2"/>
                      <a:gd name="T32" fmla="*/ 4 w 4"/>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4" y="0"/>
                        </a:moveTo>
                        <a:lnTo>
                          <a:pt x="4" y="2"/>
                        </a:lnTo>
                        <a:lnTo>
                          <a:pt x="4" y="2"/>
                        </a:lnTo>
                        <a:lnTo>
                          <a:pt x="2" y="2"/>
                        </a:lnTo>
                        <a:lnTo>
                          <a:pt x="2" y="2"/>
                        </a:lnTo>
                        <a:lnTo>
                          <a:pt x="0" y="2"/>
                        </a:lnTo>
                        <a:lnTo>
                          <a:pt x="0" y="0"/>
                        </a:lnTo>
                        <a:lnTo>
                          <a:pt x="0" y="0"/>
                        </a:lnTo>
                        <a:lnTo>
                          <a:pt x="0" y="0"/>
                        </a:lnTo>
                        <a:lnTo>
                          <a:pt x="0" y="0"/>
                        </a:lnTo>
                        <a:lnTo>
                          <a:pt x="0" y="0"/>
                        </a:lnTo>
                        <a:lnTo>
                          <a:pt x="0" y="0"/>
                        </a:lnTo>
                        <a:lnTo>
                          <a:pt x="2" y="0"/>
                        </a:lnTo>
                        <a:lnTo>
                          <a:pt x="2" y="0"/>
                        </a:lnTo>
                        <a:lnTo>
                          <a:pt x="4"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5" name="Freeform 1110">
                    <a:extLst>
                      <a:ext uri="{FF2B5EF4-FFF2-40B4-BE49-F238E27FC236}">
                        <a16:creationId xmlns:a16="http://schemas.microsoft.com/office/drawing/2014/main" id="{E303FAC0-2F48-4CEB-9A48-ACE133B864EA}"/>
                      </a:ext>
                    </a:extLst>
                  </p:cNvPr>
                  <p:cNvSpPr>
                    <a:spLocks/>
                  </p:cNvSpPr>
                  <p:nvPr/>
                </p:nvSpPr>
                <p:spPr bwMode="auto">
                  <a:xfrm>
                    <a:off x="9379" y="1337"/>
                    <a:ext cx="4" cy="2"/>
                  </a:xfrm>
                  <a:custGeom>
                    <a:avLst/>
                    <a:gdLst>
                      <a:gd name="T0" fmla="*/ 4 w 4"/>
                      <a:gd name="T1" fmla="*/ 0 h 2"/>
                      <a:gd name="T2" fmla="*/ 4 w 4"/>
                      <a:gd name="T3" fmla="*/ 2 h 2"/>
                      <a:gd name="T4" fmla="*/ 4 w 4"/>
                      <a:gd name="T5" fmla="*/ 2 h 2"/>
                      <a:gd name="T6" fmla="*/ 2 w 4"/>
                      <a:gd name="T7" fmla="*/ 2 h 2"/>
                      <a:gd name="T8" fmla="*/ 2 w 4"/>
                      <a:gd name="T9" fmla="*/ 2 h 2"/>
                      <a:gd name="T10" fmla="*/ 0 w 4"/>
                      <a:gd name="T11" fmla="*/ 2 h 2"/>
                      <a:gd name="T12" fmla="*/ 0 w 4"/>
                      <a:gd name="T13" fmla="*/ 0 h 2"/>
                      <a:gd name="T14" fmla="*/ 0 w 4"/>
                      <a:gd name="T15" fmla="*/ 0 h 2"/>
                      <a:gd name="T16" fmla="*/ 0 w 4"/>
                      <a:gd name="T17" fmla="*/ 0 h 2"/>
                      <a:gd name="T18" fmla="*/ 0 w 4"/>
                      <a:gd name="T19" fmla="*/ 0 h 2"/>
                      <a:gd name="T20" fmla="*/ 0 w 4"/>
                      <a:gd name="T21" fmla="*/ 0 h 2"/>
                      <a:gd name="T22" fmla="*/ 0 w 4"/>
                      <a:gd name="T23" fmla="*/ 0 h 2"/>
                      <a:gd name="T24" fmla="*/ 2 w 4"/>
                      <a:gd name="T25" fmla="*/ 0 h 2"/>
                      <a:gd name="T26" fmla="*/ 2 w 4"/>
                      <a:gd name="T27" fmla="*/ 0 h 2"/>
                      <a:gd name="T28" fmla="*/ 4 w 4"/>
                      <a:gd name="T29" fmla="*/ 0 h 2"/>
                      <a:gd name="T30" fmla="*/ 4 w 4"/>
                      <a:gd name="T31" fmla="*/ 0 h 2"/>
                      <a:gd name="T32" fmla="*/ 4 w 4"/>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4" y="0"/>
                        </a:moveTo>
                        <a:lnTo>
                          <a:pt x="4" y="2"/>
                        </a:lnTo>
                        <a:lnTo>
                          <a:pt x="4" y="2"/>
                        </a:lnTo>
                        <a:lnTo>
                          <a:pt x="2" y="2"/>
                        </a:lnTo>
                        <a:lnTo>
                          <a:pt x="2" y="2"/>
                        </a:lnTo>
                        <a:lnTo>
                          <a:pt x="0" y="2"/>
                        </a:lnTo>
                        <a:lnTo>
                          <a:pt x="0" y="0"/>
                        </a:lnTo>
                        <a:lnTo>
                          <a:pt x="0" y="0"/>
                        </a:lnTo>
                        <a:lnTo>
                          <a:pt x="0" y="0"/>
                        </a:lnTo>
                        <a:lnTo>
                          <a:pt x="0" y="0"/>
                        </a:lnTo>
                        <a:lnTo>
                          <a:pt x="0" y="0"/>
                        </a:lnTo>
                        <a:lnTo>
                          <a:pt x="0" y="0"/>
                        </a:lnTo>
                        <a:lnTo>
                          <a:pt x="2" y="0"/>
                        </a:lnTo>
                        <a:lnTo>
                          <a:pt x="2" y="0"/>
                        </a:lnTo>
                        <a:lnTo>
                          <a:pt x="4"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6" name="Freeform 1111">
                    <a:extLst>
                      <a:ext uri="{FF2B5EF4-FFF2-40B4-BE49-F238E27FC236}">
                        <a16:creationId xmlns:a16="http://schemas.microsoft.com/office/drawing/2014/main" id="{D3ABC09A-2B8D-47F9-9B0C-196596E50055}"/>
                      </a:ext>
                    </a:extLst>
                  </p:cNvPr>
                  <p:cNvSpPr>
                    <a:spLocks/>
                  </p:cNvSpPr>
                  <p:nvPr/>
                </p:nvSpPr>
                <p:spPr bwMode="auto">
                  <a:xfrm>
                    <a:off x="9779" y="1212"/>
                    <a:ext cx="7" cy="2"/>
                  </a:xfrm>
                  <a:custGeom>
                    <a:avLst/>
                    <a:gdLst>
                      <a:gd name="T0" fmla="*/ 3 w 7"/>
                      <a:gd name="T1" fmla="*/ 0 h 2"/>
                      <a:gd name="T2" fmla="*/ 3 w 7"/>
                      <a:gd name="T3" fmla="*/ 0 h 2"/>
                      <a:gd name="T4" fmla="*/ 5 w 7"/>
                      <a:gd name="T5" fmla="*/ 0 h 2"/>
                      <a:gd name="T6" fmla="*/ 5 w 7"/>
                      <a:gd name="T7" fmla="*/ 0 h 2"/>
                      <a:gd name="T8" fmla="*/ 7 w 7"/>
                      <a:gd name="T9" fmla="*/ 0 h 2"/>
                      <a:gd name="T10" fmla="*/ 7 w 7"/>
                      <a:gd name="T11" fmla="*/ 0 h 2"/>
                      <a:gd name="T12" fmla="*/ 7 w 7"/>
                      <a:gd name="T13" fmla="*/ 2 h 2"/>
                      <a:gd name="T14" fmla="*/ 7 w 7"/>
                      <a:gd name="T15" fmla="*/ 2 h 2"/>
                      <a:gd name="T16" fmla="*/ 5 w 7"/>
                      <a:gd name="T17" fmla="*/ 2 h 2"/>
                      <a:gd name="T18" fmla="*/ 5 w 7"/>
                      <a:gd name="T19" fmla="*/ 2 h 2"/>
                      <a:gd name="T20" fmla="*/ 3 w 7"/>
                      <a:gd name="T21" fmla="*/ 2 h 2"/>
                      <a:gd name="T22" fmla="*/ 3 w 7"/>
                      <a:gd name="T23" fmla="*/ 2 h 2"/>
                      <a:gd name="T24" fmla="*/ 3 w 7"/>
                      <a:gd name="T25" fmla="*/ 2 h 2"/>
                      <a:gd name="T26" fmla="*/ 2 w 7"/>
                      <a:gd name="T27" fmla="*/ 2 h 2"/>
                      <a:gd name="T28" fmla="*/ 2 w 7"/>
                      <a:gd name="T29" fmla="*/ 2 h 2"/>
                      <a:gd name="T30" fmla="*/ 0 w 7"/>
                      <a:gd name="T31" fmla="*/ 2 h 2"/>
                      <a:gd name="T32" fmla="*/ 0 w 7"/>
                      <a:gd name="T33" fmla="*/ 0 h 2"/>
                      <a:gd name="T34" fmla="*/ 0 w 7"/>
                      <a:gd name="T35" fmla="*/ 0 h 2"/>
                      <a:gd name="T36" fmla="*/ 2 w 7"/>
                      <a:gd name="T37" fmla="*/ 0 h 2"/>
                      <a:gd name="T38" fmla="*/ 2 w 7"/>
                      <a:gd name="T39" fmla="*/ 0 h 2"/>
                      <a:gd name="T40" fmla="*/ 3 w 7"/>
                      <a:gd name="T41" fmla="*/ 0 h 2"/>
                      <a:gd name="T42" fmla="*/ 3 w 7"/>
                      <a:gd name="T43" fmla="*/ 0 h 2"/>
                      <a:gd name="T44" fmla="*/ 3 w 7"/>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2">
                        <a:moveTo>
                          <a:pt x="3" y="0"/>
                        </a:moveTo>
                        <a:lnTo>
                          <a:pt x="3" y="0"/>
                        </a:lnTo>
                        <a:lnTo>
                          <a:pt x="5" y="0"/>
                        </a:lnTo>
                        <a:lnTo>
                          <a:pt x="5" y="0"/>
                        </a:lnTo>
                        <a:lnTo>
                          <a:pt x="7" y="0"/>
                        </a:lnTo>
                        <a:lnTo>
                          <a:pt x="7" y="0"/>
                        </a:lnTo>
                        <a:lnTo>
                          <a:pt x="7" y="2"/>
                        </a:lnTo>
                        <a:lnTo>
                          <a:pt x="7" y="2"/>
                        </a:lnTo>
                        <a:lnTo>
                          <a:pt x="5" y="2"/>
                        </a:lnTo>
                        <a:lnTo>
                          <a:pt x="5" y="2"/>
                        </a:lnTo>
                        <a:lnTo>
                          <a:pt x="3" y="2"/>
                        </a:lnTo>
                        <a:lnTo>
                          <a:pt x="3" y="2"/>
                        </a:lnTo>
                        <a:lnTo>
                          <a:pt x="3" y="2"/>
                        </a:lnTo>
                        <a:lnTo>
                          <a:pt x="2" y="2"/>
                        </a:lnTo>
                        <a:lnTo>
                          <a:pt x="2" y="2"/>
                        </a:lnTo>
                        <a:lnTo>
                          <a:pt x="0" y="2"/>
                        </a:lnTo>
                        <a:lnTo>
                          <a:pt x="0" y="0"/>
                        </a:lnTo>
                        <a:lnTo>
                          <a:pt x="0" y="0"/>
                        </a:lnTo>
                        <a:lnTo>
                          <a:pt x="2" y="0"/>
                        </a:lnTo>
                        <a:lnTo>
                          <a:pt x="2" y="0"/>
                        </a:lnTo>
                        <a:lnTo>
                          <a:pt x="3" y="0"/>
                        </a:lnTo>
                        <a:lnTo>
                          <a:pt x="3" y="0"/>
                        </a:lnTo>
                        <a:lnTo>
                          <a:pt x="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7" name="Freeform 1112">
                    <a:extLst>
                      <a:ext uri="{FF2B5EF4-FFF2-40B4-BE49-F238E27FC236}">
                        <a16:creationId xmlns:a16="http://schemas.microsoft.com/office/drawing/2014/main" id="{D33FFACA-2453-48BF-ADF2-F57F34C43237}"/>
                      </a:ext>
                    </a:extLst>
                  </p:cNvPr>
                  <p:cNvSpPr>
                    <a:spLocks/>
                  </p:cNvSpPr>
                  <p:nvPr/>
                </p:nvSpPr>
                <p:spPr bwMode="auto">
                  <a:xfrm>
                    <a:off x="9779" y="1212"/>
                    <a:ext cx="7" cy="2"/>
                  </a:xfrm>
                  <a:custGeom>
                    <a:avLst/>
                    <a:gdLst>
                      <a:gd name="T0" fmla="*/ 3 w 7"/>
                      <a:gd name="T1" fmla="*/ 0 h 2"/>
                      <a:gd name="T2" fmla="*/ 3 w 7"/>
                      <a:gd name="T3" fmla="*/ 0 h 2"/>
                      <a:gd name="T4" fmla="*/ 5 w 7"/>
                      <a:gd name="T5" fmla="*/ 0 h 2"/>
                      <a:gd name="T6" fmla="*/ 5 w 7"/>
                      <a:gd name="T7" fmla="*/ 0 h 2"/>
                      <a:gd name="T8" fmla="*/ 7 w 7"/>
                      <a:gd name="T9" fmla="*/ 0 h 2"/>
                      <a:gd name="T10" fmla="*/ 7 w 7"/>
                      <a:gd name="T11" fmla="*/ 0 h 2"/>
                      <a:gd name="T12" fmla="*/ 7 w 7"/>
                      <a:gd name="T13" fmla="*/ 2 h 2"/>
                      <a:gd name="T14" fmla="*/ 7 w 7"/>
                      <a:gd name="T15" fmla="*/ 2 h 2"/>
                      <a:gd name="T16" fmla="*/ 5 w 7"/>
                      <a:gd name="T17" fmla="*/ 2 h 2"/>
                      <a:gd name="T18" fmla="*/ 5 w 7"/>
                      <a:gd name="T19" fmla="*/ 2 h 2"/>
                      <a:gd name="T20" fmla="*/ 3 w 7"/>
                      <a:gd name="T21" fmla="*/ 2 h 2"/>
                      <a:gd name="T22" fmla="*/ 3 w 7"/>
                      <a:gd name="T23" fmla="*/ 2 h 2"/>
                      <a:gd name="T24" fmla="*/ 3 w 7"/>
                      <a:gd name="T25" fmla="*/ 2 h 2"/>
                      <a:gd name="T26" fmla="*/ 2 w 7"/>
                      <a:gd name="T27" fmla="*/ 2 h 2"/>
                      <a:gd name="T28" fmla="*/ 2 w 7"/>
                      <a:gd name="T29" fmla="*/ 2 h 2"/>
                      <a:gd name="T30" fmla="*/ 0 w 7"/>
                      <a:gd name="T31" fmla="*/ 2 h 2"/>
                      <a:gd name="T32" fmla="*/ 0 w 7"/>
                      <a:gd name="T33" fmla="*/ 0 h 2"/>
                      <a:gd name="T34" fmla="*/ 0 w 7"/>
                      <a:gd name="T35" fmla="*/ 0 h 2"/>
                      <a:gd name="T36" fmla="*/ 2 w 7"/>
                      <a:gd name="T37" fmla="*/ 0 h 2"/>
                      <a:gd name="T38" fmla="*/ 2 w 7"/>
                      <a:gd name="T39" fmla="*/ 0 h 2"/>
                      <a:gd name="T40" fmla="*/ 3 w 7"/>
                      <a:gd name="T41" fmla="*/ 0 h 2"/>
                      <a:gd name="T42" fmla="*/ 3 w 7"/>
                      <a:gd name="T43" fmla="*/ 0 h 2"/>
                      <a:gd name="T44" fmla="*/ 3 w 7"/>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2">
                        <a:moveTo>
                          <a:pt x="3" y="0"/>
                        </a:moveTo>
                        <a:lnTo>
                          <a:pt x="3" y="0"/>
                        </a:lnTo>
                        <a:lnTo>
                          <a:pt x="5" y="0"/>
                        </a:lnTo>
                        <a:lnTo>
                          <a:pt x="5" y="0"/>
                        </a:lnTo>
                        <a:lnTo>
                          <a:pt x="7" y="0"/>
                        </a:lnTo>
                        <a:lnTo>
                          <a:pt x="7" y="0"/>
                        </a:lnTo>
                        <a:lnTo>
                          <a:pt x="7" y="2"/>
                        </a:lnTo>
                        <a:lnTo>
                          <a:pt x="7" y="2"/>
                        </a:lnTo>
                        <a:lnTo>
                          <a:pt x="5" y="2"/>
                        </a:lnTo>
                        <a:lnTo>
                          <a:pt x="5" y="2"/>
                        </a:lnTo>
                        <a:lnTo>
                          <a:pt x="3" y="2"/>
                        </a:lnTo>
                        <a:lnTo>
                          <a:pt x="3" y="2"/>
                        </a:lnTo>
                        <a:lnTo>
                          <a:pt x="3" y="2"/>
                        </a:lnTo>
                        <a:lnTo>
                          <a:pt x="2" y="2"/>
                        </a:lnTo>
                        <a:lnTo>
                          <a:pt x="2" y="2"/>
                        </a:lnTo>
                        <a:lnTo>
                          <a:pt x="0" y="2"/>
                        </a:lnTo>
                        <a:lnTo>
                          <a:pt x="0" y="0"/>
                        </a:lnTo>
                        <a:lnTo>
                          <a:pt x="0" y="0"/>
                        </a:lnTo>
                        <a:lnTo>
                          <a:pt x="2" y="0"/>
                        </a:lnTo>
                        <a:lnTo>
                          <a:pt x="2" y="0"/>
                        </a:lnTo>
                        <a:lnTo>
                          <a:pt x="3" y="0"/>
                        </a:lnTo>
                        <a:lnTo>
                          <a:pt x="3" y="0"/>
                        </a:lnTo>
                        <a:lnTo>
                          <a:pt x="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8" name="Freeform 1113">
                    <a:extLst>
                      <a:ext uri="{FF2B5EF4-FFF2-40B4-BE49-F238E27FC236}">
                        <a16:creationId xmlns:a16="http://schemas.microsoft.com/office/drawing/2014/main" id="{412CA5D0-466E-4C6E-824E-D2ED6DBBE36A}"/>
                      </a:ext>
                    </a:extLst>
                  </p:cNvPr>
                  <p:cNvSpPr>
                    <a:spLocks/>
                  </p:cNvSpPr>
                  <p:nvPr/>
                </p:nvSpPr>
                <p:spPr bwMode="auto">
                  <a:xfrm>
                    <a:off x="9432" y="1342"/>
                    <a:ext cx="6" cy="2"/>
                  </a:xfrm>
                  <a:custGeom>
                    <a:avLst/>
                    <a:gdLst>
                      <a:gd name="T0" fmla="*/ 4 w 6"/>
                      <a:gd name="T1" fmla="*/ 0 h 2"/>
                      <a:gd name="T2" fmla="*/ 4 w 6"/>
                      <a:gd name="T3" fmla="*/ 0 h 2"/>
                      <a:gd name="T4" fmla="*/ 4 w 6"/>
                      <a:gd name="T5" fmla="*/ 0 h 2"/>
                      <a:gd name="T6" fmla="*/ 6 w 6"/>
                      <a:gd name="T7" fmla="*/ 0 h 2"/>
                      <a:gd name="T8" fmla="*/ 6 w 6"/>
                      <a:gd name="T9" fmla="*/ 0 h 2"/>
                      <a:gd name="T10" fmla="*/ 6 w 6"/>
                      <a:gd name="T11" fmla="*/ 2 h 2"/>
                      <a:gd name="T12" fmla="*/ 6 w 6"/>
                      <a:gd name="T13" fmla="*/ 2 h 2"/>
                      <a:gd name="T14" fmla="*/ 4 w 6"/>
                      <a:gd name="T15" fmla="*/ 2 h 2"/>
                      <a:gd name="T16" fmla="*/ 4 w 6"/>
                      <a:gd name="T17" fmla="*/ 2 h 2"/>
                      <a:gd name="T18" fmla="*/ 4 w 6"/>
                      <a:gd name="T19" fmla="*/ 2 h 2"/>
                      <a:gd name="T20" fmla="*/ 2 w 6"/>
                      <a:gd name="T21" fmla="*/ 2 h 2"/>
                      <a:gd name="T22" fmla="*/ 2 w 6"/>
                      <a:gd name="T23" fmla="*/ 2 h 2"/>
                      <a:gd name="T24" fmla="*/ 2 w 6"/>
                      <a:gd name="T25" fmla="*/ 2 h 2"/>
                      <a:gd name="T26" fmla="*/ 0 w 6"/>
                      <a:gd name="T27" fmla="*/ 2 h 2"/>
                      <a:gd name="T28" fmla="*/ 0 w 6"/>
                      <a:gd name="T29" fmla="*/ 2 h 2"/>
                      <a:gd name="T30" fmla="*/ 0 w 6"/>
                      <a:gd name="T31" fmla="*/ 2 h 2"/>
                      <a:gd name="T32" fmla="*/ 0 w 6"/>
                      <a:gd name="T33" fmla="*/ 2 h 2"/>
                      <a:gd name="T34" fmla="*/ 0 w 6"/>
                      <a:gd name="T35" fmla="*/ 0 h 2"/>
                      <a:gd name="T36" fmla="*/ 0 w 6"/>
                      <a:gd name="T37" fmla="*/ 0 h 2"/>
                      <a:gd name="T38" fmla="*/ 0 w 6"/>
                      <a:gd name="T39" fmla="*/ 0 h 2"/>
                      <a:gd name="T40" fmla="*/ 2 w 6"/>
                      <a:gd name="T41" fmla="*/ 0 h 2"/>
                      <a:gd name="T42" fmla="*/ 2 w 6"/>
                      <a:gd name="T43" fmla="*/ 0 h 2"/>
                      <a:gd name="T44" fmla="*/ 2 w 6"/>
                      <a:gd name="T45" fmla="*/ 0 h 2"/>
                      <a:gd name="T46" fmla="*/ 2 w 6"/>
                      <a:gd name="T47" fmla="*/ 0 h 2"/>
                      <a:gd name="T48" fmla="*/ 4 w 6"/>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2">
                        <a:moveTo>
                          <a:pt x="4" y="0"/>
                        </a:moveTo>
                        <a:lnTo>
                          <a:pt x="4" y="0"/>
                        </a:lnTo>
                        <a:lnTo>
                          <a:pt x="4" y="0"/>
                        </a:lnTo>
                        <a:lnTo>
                          <a:pt x="6" y="0"/>
                        </a:lnTo>
                        <a:lnTo>
                          <a:pt x="6" y="0"/>
                        </a:lnTo>
                        <a:lnTo>
                          <a:pt x="6" y="2"/>
                        </a:lnTo>
                        <a:lnTo>
                          <a:pt x="6" y="2"/>
                        </a:lnTo>
                        <a:lnTo>
                          <a:pt x="4" y="2"/>
                        </a:lnTo>
                        <a:lnTo>
                          <a:pt x="4" y="2"/>
                        </a:lnTo>
                        <a:lnTo>
                          <a:pt x="4" y="2"/>
                        </a:lnTo>
                        <a:lnTo>
                          <a:pt x="2" y="2"/>
                        </a:lnTo>
                        <a:lnTo>
                          <a:pt x="2" y="2"/>
                        </a:lnTo>
                        <a:lnTo>
                          <a:pt x="2" y="2"/>
                        </a:lnTo>
                        <a:lnTo>
                          <a:pt x="0" y="2"/>
                        </a:lnTo>
                        <a:lnTo>
                          <a:pt x="0" y="2"/>
                        </a:lnTo>
                        <a:lnTo>
                          <a:pt x="0" y="2"/>
                        </a:lnTo>
                        <a:lnTo>
                          <a:pt x="0" y="2"/>
                        </a:lnTo>
                        <a:lnTo>
                          <a:pt x="0" y="0"/>
                        </a:lnTo>
                        <a:lnTo>
                          <a:pt x="0" y="0"/>
                        </a:lnTo>
                        <a:lnTo>
                          <a:pt x="0" y="0"/>
                        </a:lnTo>
                        <a:lnTo>
                          <a:pt x="2" y="0"/>
                        </a:lnTo>
                        <a:lnTo>
                          <a:pt x="2" y="0"/>
                        </a:lnTo>
                        <a:lnTo>
                          <a:pt x="2" y="0"/>
                        </a:lnTo>
                        <a:lnTo>
                          <a:pt x="2"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59" name="Freeform 1114">
                    <a:extLst>
                      <a:ext uri="{FF2B5EF4-FFF2-40B4-BE49-F238E27FC236}">
                        <a16:creationId xmlns:a16="http://schemas.microsoft.com/office/drawing/2014/main" id="{997AA259-3405-47E5-BBEE-FD2352587069}"/>
                      </a:ext>
                    </a:extLst>
                  </p:cNvPr>
                  <p:cNvSpPr>
                    <a:spLocks/>
                  </p:cNvSpPr>
                  <p:nvPr/>
                </p:nvSpPr>
                <p:spPr bwMode="auto">
                  <a:xfrm>
                    <a:off x="9432" y="1342"/>
                    <a:ext cx="6" cy="2"/>
                  </a:xfrm>
                  <a:custGeom>
                    <a:avLst/>
                    <a:gdLst>
                      <a:gd name="T0" fmla="*/ 4 w 6"/>
                      <a:gd name="T1" fmla="*/ 0 h 2"/>
                      <a:gd name="T2" fmla="*/ 4 w 6"/>
                      <a:gd name="T3" fmla="*/ 0 h 2"/>
                      <a:gd name="T4" fmla="*/ 4 w 6"/>
                      <a:gd name="T5" fmla="*/ 0 h 2"/>
                      <a:gd name="T6" fmla="*/ 6 w 6"/>
                      <a:gd name="T7" fmla="*/ 0 h 2"/>
                      <a:gd name="T8" fmla="*/ 6 w 6"/>
                      <a:gd name="T9" fmla="*/ 0 h 2"/>
                      <a:gd name="T10" fmla="*/ 6 w 6"/>
                      <a:gd name="T11" fmla="*/ 2 h 2"/>
                      <a:gd name="T12" fmla="*/ 6 w 6"/>
                      <a:gd name="T13" fmla="*/ 2 h 2"/>
                      <a:gd name="T14" fmla="*/ 4 w 6"/>
                      <a:gd name="T15" fmla="*/ 2 h 2"/>
                      <a:gd name="T16" fmla="*/ 4 w 6"/>
                      <a:gd name="T17" fmla="*/ 2 h 2"/>
                      <a:gd name="T18" fmla="*/ 4 w 6"/>
                      <a:gd name="T19" fmla="*/ 2 h 2"/>
                      <a:gd name="T20" fmla="*/ 2 w 6"/>
                      <a:gd name="T21" fmla="*/ 2 h 2"/>
                      <a:gd name="T22" fmla="*/ 2 w 6"/>
                      <a:gd name="T23" fmla="*/ 2 h 2"/>
                      <a:gd name="T24" fmla="*/ 2 w 6"/>
                      <a:gd name="T25" fmla="*/ 2 h 2"/>
                      <a:gd name="T26" fmla="*/ 0 w 6"/>
                      <a:gd name="T27" fmla="*/ 2 h 2"/>
                      <a:gd name="T28" fmla="*/ 0 w 6"/>
                      <a:gd name="T29" fmla="*/ 2 h 2"/>
                      <a:gd name="T30" fmla="*/ 0 w 6"/>
                      <a:gd name="T31" fmla="*/ 2 h 2"/>
                      <a:gd name="T32" fmla="*/ 0 w 6"/>
                      <a:gd name="T33" fmla="*/ 2 h 2"/>
                      <a:gd name="T34" fmla="*/ 0 w 6"/>
                      <a:gd name="T35" fmla="*/ 0 h 2"/>
                      <a:gd name="T36" fmla="*/ 0 w 6"/>
                      <a:gd name="T37" fmla="*/ 0 h 2"/>
                      <a:gd name="T38" fmla="*/ 0 w 6"/>
                      <a:gd name="T39" fmla="*/ 0 h 2"/>
                      <a:gd name="T40" fmla="*/ 2 w 6"/>
                      <a:gd name="T41" fmla="*/ 0 h 2"/>
                      <a:gd name="T42" fmla="*/ 2 w 6"/>
                      <a:gd name="T43" fmla="*/ 0 h 2"/>
                      <a:gd name="T44" fmla="*/ 2 w 6"/>
                      <a:gd name="T45" fmla="*/ 0 h 2"/>
                      <a:gd name="T46" fmla="*/ 2 w 6"/>
                      <a:gd name="T47" fmla="*/ 0 h 2"/>
                      <a:gd name="T48" fmla="*/ 4 w 6"/>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2">
                        <a:moveTo>
                          <a:pt x="4" y="0"/>
                        </a:moveTo>
                        <a:lnTo>
                          <a:pt x="4" y="0"/>
                        </a:lnTo>
                        <a:lnTo>
                          <a:pt x="4" y="0"/>
                        </a:lnTo>
                        <a:lnTo>
                          <a:pt x="6" y="0"/>
                        </a:lnTo>
                        <a:lnTo>
                          <a:pt x="6" y="0"/>
                        </a:lnTo>
                        <a:lnTo>
                          <a:pt x="6" y="2"/>
                        </a:lnTo>
                        <a:lnTo>
                          <a:pt x="6" y="2"/>
                        </a:lnTo>
                        <a:lnTo>
                          <a:pt x="4" y="2"/>
                        </a:lnTo>
                        <a:lnTo>
                          <a:pt x="4" y="2"/>
                        </a:lnTo>
                        <a:lnTo>
                          <a:pt x="4" y="2"/>
                        </a:lnTo>
                        <a:lnTo>
                          <a:pt x="2" y="2"/>
                        </a:lnTo>
                        <a:lnTo>
                          <a:pt x="2" y="2"/>
                        </a:lnTo>
                        <a:lnTo>
                          <a:pt x="2" y="2"/>
                        </a:lnTo>
                        <a:lnTo>
                          <a:pt x="0" y="2"/>
                        </a:lnTo>
                        <a:lnTo>
                          <a:pt x="0" y="2"/>
                        </a:lnTo>
                        <a:lnTo>
                          <a:pt x="0" y="2"/>
                        </a:lnTo>
                        <a:lnTo>
                          <a:pt x="0" y="2"/>
                        </a:lnTo>
                        <a:lnTo>
                          <a:pt x="0" y="0"/>
                        </a:lnTo>
                        <a:lnTo>
                          <a:pt x="0" y="0"/>
                        </a:lnTo>
                        <a:lnTo>
                          <a:pt x="0" y="0"/>
                        </a:lnTo>
                        <a:lnTo>
                          <a:pt x="2" y="0"/>
                        </a:lnTo>
                        <a:lnTo>
                          <a:pt x="2" y="0"/>
                        </a:lnTo>
                        <a:lnTo>
                          <a:pt x="2" y="0"/>
                        </a:lnTo>
                        <a:lnTo>
                          <a:pt x="2"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0" name="Freeform 1115">
                    <a:extLst>
                      <a:ext uri="{FF2B5EF4-FFF2-40B4-BE49-F238E27FC236}">
                        <a16:creationId xmlns:a16="http://schemas.microsoft.com/office/drawing/2014/main" id="{FF8C4FF3-5E5F-4A4D-9825-F0F093685099}"/>
                      </a:ext>
                    </a:extLst>
                  </p:cNvPr>
                  <p:cNvSpPr>
                    <a:spLocks/>
                  </p:cNvSpPr>
                  <p:nvPr/>
                </p:nvSpPr>
                <p:spPr bwMode="auto">
                  <a:xfrm>
                    <a:off x="9647" y="1377"/>
                    <a:ext cx="7" cy="2"/>
                  </a:xfrm>
                  <a:custGeom>
                    <a:avLst/>
                    <a:gdLst>
                      <a:gd name="T0" fmla="*/ 5 w 7"/>
                      <a:gd name="T1" fmla="*/ 0 h 2"/>
                      <a:gd name="T2" fmla="*/ 5 w 7"/>
                      <a:gd name="T3" fmla="*/ 0 h 2"/>
                      <a:gd name="T4" fmla="*/ 5 w 7"/>
                      <a:gd name="T5" fmla="*/ 0 h 2"/>
                      <a:gd name="T6" fmla="*/ 7 w 7"/>
                      <a:gd name="T7" fmla="*/ 0 h 2"/>
                      <a:gd name="T8" fmla="*/ 7 w 7"/>
                      <a:gd name="T9" fmla="*/ 0 h 2"/>
                      <a:gd name="T10" fmla="*/ 7 w 7"/>
                      <a:gd name="T11" fmla="*/ 2 h 2"/>
                      <a:gd name="T12" fmla="*/ 5 w 7"/>
                      <a:gd name="T13" fmla="*/ 2 h 2"/>
                      <a:gd name="T14" fmla="*/ 5 w 7"/>
                      <a:gd name="T15" fmla="*/ 2 h 2"/>
                      <a:gd name="T16" fmla="*/ 5 w 7"/>
                      <a:gd name="T17" fmla="*/ 2 h 2"/>
                      <a:gd name="T18" fmla="*/ 5 w 7"/>
                      <a:gd name="T19" fmla="*/ 2 h 2"/>
                      <a:gd name="T20" fmla="*/ 3 w 7"/>
                      <a:gd name="T21" fmla="*/ 2 h 2"/>
                      <a:gd name="T22" fmla="*/ 3 w 7"/>
                      <a:gd name="T23" fmla="*/ 2 h 2"/>
                      <a:gd name="T24" fmla="*/ 3 w 7"/>
                      <a:gd name="T25" fmla="*/ 2 h 2"/>
                      <a:gd name="T26" fmla="*/ 2 w 7"/>
                      <a:gd name="T27" fmla="*/ 2 h 2"/>
                      <a:gd name="T28" fmla="*/ 2 w 7"/>
                      <a:gd name="T29" fmla="*/ 2 h 2"/>
                      <a:gd name="T30" fmla="*/ 2 w 7"/>
                      <a:gd name="T31" fmla="*/ 2 h 2"/>
                      <a:gd name="T32" fmla="*/ 2 w 7"/>
                      <a:gd name="T33" fmla="*/ 2 h 2"/>
                      <a:gd name="T34" fmla="*/ 0 w 7"/>
                      <a:gd name="T35" fmla="*/ 2 h 2"/>
                      <a:gd name="T36" fmla="*/ 0 w 7"/>
                      <a:gd name="T37" fmla="*/ 2 h 2"/>
                      <a:gd name="T38" fmla="*/ 0 w 7"/>
                      <a:gd name="T39" fmla="*/ 2 h 2"/>
                      <a:gd name="T40" fmla="*/ 0 w 7"/>
                      <a:gd name="T41" fmla="*/ 2 h 2"/>
                      <a:gd name="T42" fmla="*/ 0 w 7"/>
                      <a:gd name="T43" fmla="*/ 0 h 2"/>
                      <a:gd name="T44" fmla="*/ 0 w 7"/>
                      <a:gd name="T45" fmla="*/ 0 h 2"/>
                      <a:gd name="T46" fmla="*/ 0 w 7"/>
                      <a:gd name="T47" fmla="*/ 0 h 2"/>
                      <a:gd name="T48" fmla="*/ 2 w 7"/>
                      <a:gd name="T49" fmla="*/ 0 h 2"/>
                      <a:gd name="T50" fmla="*/ 2 w 7"/>
                      <a:gd name="T51" fmla="*/ 0 h 2"/>
                      <a:gd name="T52" fmla="*/ 2 w 7"/>
                      <a:gd name="T53" fmla="*/ 0 h 2"/>
                      <a:gd name="T54" fmla="*/ 3 w 7"/>
                      <a:gd name="T55" fmla="*/ 0 h 2"/>
                      <a:gd name="T56" fmla="*/ 3 w 7"/>
                      <a:gd name="T57" fmla="*/ 0 h 2"/>
                      <a:gd name="T58" fmla="*/ 3 w 7"/>
                      <a:gd name="T59" fmla="*/ 0 h 2"/>
                      <a:gd name="T60" fmla="*/ 5 w 7"/>
                      <a:gd name="T61" fmla="*/ 0 h 2"/>
                      <a:gd name="T62" fmla="*/ 5 w 7"/>
                      <a:gd name="T63" fmla="*/ 0 h 2"/>
                      <a:gd name="T64" fmla="*/ 5 w 7"/>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5" y="0"/>
                        </a:moveTo>
                        <a:lnTo>
                          <a:pt x="5" y="0"/>
                        </a:lnTo>
                        <a:lnTo>
                          <a:pt x="5" y="0"/>
                        </a:lnTo>
                        <a:lnTo>
                          <a:pt x="7" y="0"/>
                        </a:lnTo>
                        <a:lnTo>
                          <a:pt x="7" y="0"/>
                        </a:lnTo>
                        <a:lnTo>
                          <a:pt x="7" y="2"/>
                        </a:lnTo>
                        <a:lnTo>
                          <a:pt x="5" y="2"/>
                        </a:lnTo>
                        <a:lnTo>
                          <a:pt x="5" y="2"/>
                        </a:lnTo>
                        <a:lnTo>
                          <a:pt x="5" y="2"/>
                        </a:lnTo>
                        <a:lnTo>
                          <a:pt x="5" y="2"/>
                        </a:lnTo>
                        <a:lnTo>
                          <a:pt x="3" y="2"/>
                        </a:lnTo>
                        <a:lnTo>
                          <a:pt x="3" y="2"/>
                        </a:lnTo>
                        <a:lnTo>
                          <a:pt x="3" y="2"/>
                        </a:lnTo>
                        <a:lnTo>
                          <a:pt x="2" y="2"/>
                        </a:lnTo>
                        <a:lnTo>
                          <a:pt x="2" y="2"/>
                        </a:lnTo>
                        <a:lnTo>
                          <a:pt x="2" y="2"/>
                        </a:lnTo>
                        <a:lnTo>
                          <a:pt x="2" y="2"/>
                        </a:lnTo>
                        <a:lnTo>
                          <a:pt x="0" y="2"/>
                        </a:lnTo>
                        <a:lnTo>
                          <a:pt x="0" y="2"/>
                        </a:lnTo>
                        <a:lnTo>
                          <a:pt x="0" y="2"/>
                        </a:lnTo>
                        <a:lnTo>
                          <a:pt x="0" y="2"/>
                        </a:lnTo>
                        <a:lnTo>
                          <a:pt x="0" y="0"/>
                        </a:lnTo>
                        <a:lnTo>
                          <a:pt x="0" y="0"/>
                        </a:lnTo>
                        <a:lnTo>
                          <a:pt x="0" y="0"/>
                        </a:lnTo>
                        <a:lnTo>
                          <a:pt x="2" y="0"/>
                        </a:lnTo>
                        <a:lnTo>
                          <a:pt x="2" y="0"/>
                        </a:lnTo>
                        <a:lnTo>
                          <a:pt x="2" y="0"/>
                        </a:lnTo>
                        <a:lnTo>
                          <a:pt x="3" y="0"/>
                        </a:lnTo>
                        <a:lnTo>
                          <a:pt x="3" y="0"/>
                        </a:lnTo>
                        <a:lnTo>
                          <a:pt x="3" y="0"/>
                        </a:lnTo>
                        <a:lnTo>
                          <a:pt x="5" y="0"/>
                        </a:lnTo>
                        <a:lnTo>
                          <a:pt x="5" y="0"/>
                        </a:lnTo>
                        <a:lnTo>
                          <a:pt x="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1" name="Freeform 1116">
                    <a:extLst>
                      <a:ext uri="{FF2B5EF4-FFF2-40B4-BE49-F238E27FC236}">
                        <a16:creationId xmlns:a16="http://schemas.microsoft.com/office/drawing/2014/main" id="{438FB9FC-234D-4B6B-A178-107BAA5FCED3}"/>
                      </a:ext>
                    </a:extLst>
                  </p:cNvPr>
                  <p:cNvSpPr>
                    <a:spLocks/>
                  </p:cNvSpPr>
                  <p:nvPr/>
                </p:nvSpPr>
                <p:spPr bwMode="auto">
                  <a:xfrm>
                    <a:off x="9647" y="1377"/>
                    <a:ext cx="7" cy="2"/>
                  </a:xfrm>
                  <a:custGeom>
                    <a:avLst/>
                    <a:gdLst>
                      <a:gd name="T0" fmla="*/ 5 w 7"/>
                      <a:gd name="T1" fmla="*/ 0 h 2"/>
                      <a:gd name="T2" fmla="*/ 5 w 7"/>
                      <a:gd name="T3" fmla="*/ 0 h 2"/>
                      <a:gd name="T4" fmla="*/ 5 w 7"/>
                      <a:gd name="T5" fmla="*/ 0 h 2"/>
                      <a:gd name="T6" fmla="*/ 7 w 7"/>
                      <a:gd name="T7" fmla="*/ 0 h 2"/>
                      <a:gd name="T8" fmla="*/ 7 w 7"/>
                      <a:gd name="T9" fmla="*/ 0 h 2"/>
                      <a:gd name="T10" fmla="*/ 7 w 7"/>
                      <a:gd name="T11" fmla="*/ 2 h 2"/>
                      <a:gd name="T12" fmla="*/ 5 w 7"/>
                      <a:gd name="T13" fmla="*/ 2 h 2"/>
                      <a:gd name="T14" fmla="*/ 5 w 7"/>
                      <a:gd name="T15" fmla="*/ 2 h 2"/>
                      <a:gd name="T16" fmla="*/ 5 w 7"/>
                      <a:gd name="T17" fmla="*/ 2 h 2"/>
                      <a:gd name="T18" fmla="*/ 5 w 7"/>
                      <a:gd name="T19" fmla="*/ 2 h 2"/>
                      <a:gd name="T20" fmla="*/ 3 w 7"/>
                      <a:gd name="T21" fmla="*/ 2 h 2"/>
                      <a:gd name="T22" fmla="*/ 3 w 7"/>
                      <a:gd name="T23" fmla="*/ 2 h 2"/>
                      <a:gd name="T24" fmla="*/ 3 w 7"/>
                      <a:gd name="T25" fmla="*/ 2 h 2"/>
                      <a:gd name="T26" fmla="*/ 2 w 7"/>
                      <a:gd name="T27" fmla="*/ 2 h 2"/>
                      <a:gd name="T28" fmla="*/ 2 w 7"/>
                      <a:gd name="T29" fmla="*/ 2 h 2"/>
                      <a:gd name="T30" fmla="*/ 2 w 7"/>
                      <a:gd name="T31" fmla="*/ 2 h 2"/>
                      <a:gd name="T32" fmla="*/ 2 w 7"/>
                      <a:gd name="T33" fmla="*/ 2 h 2"/>
                      <a:gd name="T34" fmla="*/ 0 w 7"/>
                      <a:gd name="T35" fmla="*/ 2 h 2"/>
                      <a:gd name="T36" fmla="*/ 0 w 7"/>
                      <a:gd name="T37" fmla="*/ 2 h 2"/>
                      <a:gd name="T38" fmla="*/ 0 w 7"/>
                      <a:gd name="T39" fmla="*/ 2 h 2"/>
                      <a:gd name="T40" fmla="*/ 0 w 7"/>
                      <a:gd name="T41" fmla="*/ 2 h 2"/>
                      <a:gd name="T42" fmla="*/ 0 w 7"/>
                      <a:gd name="T43" fmla="*/ 0 h 2"/>
                      <a:gd name="T44" fmla="*/ 0 w 7"/>
                      <a:gd name="T45" fmla="*/ 0 h 2"/>
                      <a:gd name="T46" fmla="*/ 0 w 7"/>
                      <a:gd name="T47" fmla="*/ 0 h 2"/>
                      <a:gd name="T48" fmla="*/ 2 w 7"/>
                      <a:gd name="T49" fmla="*/ 0 h 2"/>
                      <a:gd name="T50" fmla="*/ 2 w 7"/>
                      <a:gd name="T51" fmla="*/ 0 h 2"/>
                      <a:gd name="T52" fmla="*/ 2 w 7"/>
                      <a:gd name="T53" fmla="*/ 0 h 2"/>
                      <a:gd name="T54" fmla="*/ 3 w 7"/>
                      <a:gd name="T55" fmla="*/ 0 h 2"/>
                      <a:gd name="T56" fmla="*/ 3 w 7"/>
                      <a:gd name="T57" fmla="*/ 0 h 2"/>
                      <a:gd name="T58" fmla="*/ 3 w 7"/>
                      <a:gd name="T59" fmla="*/ 0 h 2"/>
                      <a:gd name="T60" fmla="*/ 5 w 7"/>
                      <a:gd name="T61" fmla="*/ 0 h 2"/>
                      <a:gd name="T62" fmla="*/ 5 w 7"/>
                      <a:gd name="T63" fmla="*/ 0 h 2"/>
                      <a:gd name="T64" fmla="*/ 5 w 7"/>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2">
                        <a:moveTo>
                          <a:pt x="5" y="0"/>
                        </a:moveTo>
                        <a:lnTo>
                          <a:pt x="5" y="0"/>
                        </a:lnTo>
                        <a:lnTo>
                          <a:pt x="5" y="0"/>
                        </a:lnTo>
                        <a:lnTo>
                          <a:pt x="7" y="0"/>
                        </a:lnTo>
                        <a:lnTo>
                          <a:pt x="7" y="0"/>
                        </a:lnTo>
                        <a:lnTo>
                          <a:pt x="7" y="2"/>
                        </a:lnTo>
                        <a:lnTo>
                          <a:pt x="5" y="2"/>
                        </a:lnTo>
                        <a:lnTo>
                          <a:pt x="5" y="2"/>
                        </a:lnTo>
                        <a:lnTo>
                          <a:pt x="5" y="2"/>
                        </a:lnTo>
                        <a:lnTo>
                          <a:pt x="5" y="2"/>
                        </a:lnTo>
                        <a:lnTo>
                          <a:pt x="3" y="2"/>
                        </a:lnTo>
                        <a:lnTo>
                          <a:pt x="3" y="2"/>
                        </a:lnTo>
                        <a:lnTo>
                          <a:pt x="3" y="2"/>
                        </a:lnTo>
                        <a:lnTo>
                          <a:pt x="2" y="2"/>
                        </a:lnTo>
                        <a:lnTo>
                          <a:pt x="2" y="2"/>
                        </a:lnTo>
                        <a:lnTo>
                          <a:pt x="2" y="2"/>
                        </a:lnTo>
                        <a:lnTo>
                          <a:pt x="2" y="2"/>
                        </a:lnTo>
                        <a:lnTo>
                          <a:pt x="0" y="2"/>
                        </a:lnTo>
                        <a:lnTo>
                          <a:pt x="0" y="2"/>
                        </a:lnTo>
                        <a:lnTo>
                          <a:pt x="0" y="2"/>
                        </a:lnTo>
                        <a:lnTo>
                          <a:pt x="0" y="2"/>
                        </a:lnTo>
                        <a:lnTo>
                          <a:pt x="0" y="0"/>
                        </a:lnTo>
                        <a:lnTo>
                          <a:pt x="0" y="0"/>
                        </a:lnTo>
                        <a:lnTo>
                          <a:pt x="0" y="0"/>
                        </a:lnTo>
                        <a:lnTo>
                          <a:pt x="2" y="0"/>
                        </a:lnTo>
                        <a:lnTo>
                          <a:pt x="2" y="0"/>
                        </a:lnTo>
                        <a:lnTo>
                          <a:pt x="2" y="0"/>
                        </a:lnTo>
                        <a:lnTo>
                          <a:pt x="3" y="0"/>
                        </a:lnTo>
                        <a:lnTo>
                          <a:pt x="3" y="0"/>
                        </a:lnTo>
                        <a:lnTo>
                          <a:pt x="3" y="0"/>
                        </a:lnTo>
                        <a:lnTo>
                          <a:pt x="5" y="0"/>
                        </a:lnTo>
                        <a:lnTo>
                          <a:pt x="5" y="0"/>
                        </a:lnTo>
                        <a:lnTo>
                          <a:pt x="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2" name="Freeform 1117">
                    <a:extLst>
                      <a:ext uri="{FF2B5EF4-FFF2-40B4-BE49-F238E27FC236}">
                        <a16:creationId xmlns:a16="http://schemas.microsoft.com/office/drawing/2014/main" id="{605F7BE3-D4BE-42E5-8D17-999212104D27}"/>
                      </a:ext>
                    </a:extLst>
                  </p:cNvPr>
                  <p:cNvSpPr>
                    <a:spLocks/>
                  </p:cNvSpPr>
                  <p:nvPr/>
                </p:nvSpPr>
                <p:spPr bwMode="auto">
                  <a:xfrm>
                    <a:off x="9694" y="1465"/>
                    <a:ext cx="8" cy="4"/>
                  </a:xfrm>
                  <a:custGeom>
                    <a:avLst/>
                    <a:gdLst>
                      <a:gd name="T0" fmla="*/ 6 w 8"/>
                      <a:gd name="T1" fmla="*/ 0 h 4"/>
                      <a:gd name="T2" fmla="*/ 6 w 8"/>
                      <a:gd name="T3" fmla="*/ 0 h 4"/>
                      <a:gd name="T4" fmla="*/ 6 w 8"/>
                      <a:gd name="T5" fmla="*/ 0 h 4"/>
                      <a:gd name="T6" fmla="*/ 6 w 8"/>
                      <a:gd name="T7" fmla="*/ 0 h 4"/>
                      <a:gd name="T8" fmla="*/ 8 w 8"/>
                      <a:gd name="T9" fmla="*/ 0 h 4"/>
                      <a:gd name="T10" fmla="*/ 8 w 8"/>
                      <a:gd name="T11" fmla="*/ 2 h 4"/>
                      <a:gd name="T12" fmla="*/ 8 w 8"/>
                      <a:gd name="T13" fmla="*/ 2 h 4"/>
                      <a:gd name="T14" fmla="*/ 8 w 8"/>
                      <a:gd name="T15" fmla="*/ 2 h 4"/>
                      <a:gd name="T16" fmla="*/ 8 w 8"/>
                      <a:gd name="T17" fmla="*/ 2 h 4"/>
                      <a:gd name="T18" fmla="*/ 6 w 8"/>
                      <a:gd name="T19" fmla="*/ 2 h 4"/>
                      <a:gd name="T20" fmla="*/ 6 w 8"/>
                      <a:gd name="T21" fmla="*/ 2 h 4"/>
                      <a:gd name="T22" fmla="*/ 6 w 8"/>
                      <a:gd name="T23" fmla="*/ 4 h 4"/>
                      <a:gd name="T24" fmla="*/ 6 w 8"/>
                      <a:gd name="T25" fmla="*/ 4 h 4"/>
                      <a:gd name="T26" fmla="*/ 4 w 8"/>
                      <a:gd name="T27" fmla="*/ 4 h 4"/>
                      <a:gd name="T28" fmla="*/ 4 w 8"/>
                      <a:gd name="T29" fmla="*/ 4 h 4"/>
                      <a:gd name="T30" fmla="*/ 2 w 8"/>
                      <a:gd name="T31" fmla="*/ 4 h 4"/>
                      <a:gd name="T32" fmla="*/ 2 w 8"/>
                      <a:gd name="T33" fmla="*/ 4 h 4"/>
                      <a:gd name="T34" fmla="*/ 2 w 8"/>
                      <a:gd name="T35" fmla="*/ 2 h 4"/>
                      <a:gd name="T36" fmla="*/ 2 w 8"/>
                      <a:gd name="T37" fmla="*/ 2 h 4"/>
                      <a:gd name="T38" fmla="*/ 0 w 8"/>
                      <a:gd name="T39" fmla="*/ 2 h 4"/>
                      <a:gd name="T40" fmla="*/ 0 w 8"/>
                      <a:gd name="T41" fmla="*/ 2 h 4"/>
                      <a:gd name="T42" fmla="*/ 0 w 8"/>
                      <a:gd name="T43" fmla="*/ 0 h 4"/>
                      <a:gd name="T44" fmla="*/ 0 w 8"/>
                      <a:gd name="T45" fmla="*/ 0 h 4"/>
                      <a:gd name="T46" fmla="*/ 2 w 8"/>
                      <a:gd name="T47" fmla="*/ 0 h 4"/>
                      <a:gd name="T48" fmla="*/ 2 w 8"/>
                      <a:gd name="T49" fmla="*/ 0 h 4"/>
                      <a:gd name="T50" fmla="*/ 2 w 8"/>
                      <a:gd name="T51" fmla="*/ 0 h 4"/>
                      <a:gd name="T52" fmla="*/ 4 w 8"/>
                      <a:gd name="T53" fmla="*/ 0 h 4"/>
                      <a:gd name="T54" fmla="*/ 4 w 8"/>
                      <a:gd name="T55" fmla="*/ 0 h 4"/>
                      <a:gd name="T56" fmla="*/ 6 w 8"/>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4">
                        <a:moveTo>
                          <a:pt x="6" y="0"/>
                        </a:moveTo>
                        <a:lnTo>
                          <a:pt x="6" y="0"/>
                        </a:lnTo>
                        <a:lnTo>
                          <a:pt x="6" y="0"/>
                        </a:lnTo>
                        <a:lnTo>
                          <a:pt x="6" y="0"/>
                        </a:lnTo>
                        <a:lnTo>
                          <a:pt x="8" y="0"/>
                        </a:lnTo>
                        <a:lnTo>
                          <a:pt x="8" y="2"/>
                        </a:lnTo>
                        <a:lnTo>
                          <a:pt x="8" y="2"/>
                        </a:lnTo>
                        <a:lnTo>
                          <a:pt x="8" y="2"/>
                        </a:lnTo>
                        <a:lnTo>
                          <a:pt x="8" y="2"/>
                        </a:lnTo>
                        <a:lnTo>
                          <a:pt x="6" y="2"/>
                        </a:lnTo>
                        <a:lnTo>
                          <a:pt x="6" y="2"/>
                        </a:lnTo>
                        <a:lnTo>
                          <a:pt x="6" y="4"/>
                        </a:lnTo>
                        <a:lnTo>
                          <a:pt x="6" y="4"/>
                        </a:lnTo>
                        <a:lnTo>
                          <a:pt x="4" y="4"/>
                        </a:lnTo>
                        <a:lnTo>
                          <a:pt x="4" y="4"/>
                        </a:lnTo>
                        <a:lnTo>
                          <a:pt x="2" y="4"/>
                        </a:lnTo>
                        <a:lnTo>
                          <a:pt x="2" y="4"/>
                        </a:lnTo>
                        <a:lnTo>
                          <a:pt x="2" y="2"/>
                        </a:lnTo>
                        <a:lnTo>
                          <a:pt x="2" y="2"/>
                        </a:lnTo>
                        <a:lnTo>
                          <a:pt x="0" y="2"/>
                        </a:lnTo>
                        <a:lnTo>
                          <a:pt x="0" y="2"/>
                        </a:lnTo>
                        <a:lnTo>
                          <a:pt x="0" y="0"/>
                        </a:lnTo>
                        <a:lnTo>
                          <a:pt x="0" y="0"/>
                        </a:lnTo>
                        <a:lnTo>
                          <a:pt x="2" y="0"/>
                        </a:lnTo>
                        <a:lnTo>
                          <a:pt x="2" y="0"/>
                        </a:lnTo>
                        <a:lnTo>
                          <a:pt x="2" y="0"/>
                        </a:lnTo>
                        <a:lnTo>
                          <a:pt x="4" y="0"/>
                        </a:lnTo>
                        <a:lnTo>
                          <a:pt x="4"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3" name="Freeform 1118">
                    <a:extLst>
                      <a:ext uri="{FF2B5EF4-FFF2-40B4-BE49-F238E27FC236}">
                        <a16:creationId xmlns:a16="http://schemas.microsoft.com/office/drawing/2014/main" id="{40A9F924-C4C2-4681-A4EC-D78D53EEC0E8}"/>
                      </a:ext>
                    </a:extLst>
                  </p:cNvPr>
                  <p:cNvSpPr>
                    <a:spLocks/>
                  </p:cNvSpPr>
                  <p:nvPr/>
                </p:nvSpPr>
                <p:spPr bwMode="auto">
                  <a:xfrm>
                    <a:off x="9694" y="1465"/>
                    <a:ext cx="8" cy="4"/>
                  </a:xfrm>
                  <a:custGeom>
                    <a:avLst/>
                    <a:gdLst>
                      <a:gd name="T0" fmla="*/ 6 w 8"/>
                      <a:gd name="T1" fmla="*/ 0 h 4"/>
                      <a:gd name="T2" fmla="*/ 6 w 8"/>
                      <a:gd name="T3" fmla="*/ 0 h 4"/>
                      <a:gd name="T4" fmla="*/ 6 w 8"/>
                      <a:gd name="T5" fmla="*/ 0 h 4"/>
                      <a:gd name="T6" fmla="*/ 6 w 8"/>
                      <a:gd name="T7" fmla="*/ 0 h 4"/>
                      <a:gd name="T8" fmla="*/ 8 w 8"/>
                      <a:gd name="T9" fmla="*/ 0 h 4"/>
                      <a:gd name="T10" fmla="*/ 8 w 8"/>
                      <a:gd name="T11" fmla="*/ 2 h 4"/>
                      <a:gd name="T12" fmla="*/ 8 w 8"/>
                      <a:gd name="T13" fmla="*/ 2 h 4"/>
                      <a:gd name="T14" fmla="*/ 8 w 8"/>
                      <a:gd name="T15" fmla="*/ 2 h 4"/>
                      <a:gd name="T16" fmla="*/ 8 w 8"/>
                      <a:gd name="T17" fmla="*/ 2 h 4"/>
                      <a:gd name="T18" fmla="*/ 6 w 8"/>
                      <a:gd name="T19" fmla="*/ 2 h 4"/>
                      <a:gd name="T20" fmla="*/ 6 w 8"/>
                      <a:gd name="T21" fmla="*/ 2 h 4"/>
                      <a:gd name="T22" fmla="*/ 6 w 8"/>
                      <a:gd name="T23" fmla="*/ 4 h 4"/>
                      <a:gd name="T24" fmla="*/ 6 w 8"/>
                      <a:gd name="T25" fmla="*/ 4 h 4"/>
                      <a:gd name="T26" fmla="*/ 4 w 8"/>
                      <a:gd name="T27" fmla="*/ 4 h 4"/>
                      <a:gd name="T28" fmla="*/ 4 w 8"/>
                      <a:gd name="T29" fmla="*/ 4 h 4"/>
                      <a:gd name="T30" fmla="*/ 2 w 8"/>
                      <a:gd name="T31" fmla="*/ 4 h 4"/>
                      <a:gd name="T32" fmla="*/ 2 w 8"/>
                      <a:gd name="T33" fmla="*/ 4 h 4"/>
                      <a:gd name="T34" fmla="*/ 2 w 8"/>
                      <a:gd name="T35" fmla="*/ 2 h 4"/>
                      <a:gd name="T36" fmla="*/ 2 w 8"/>
                      <a:gd name="T37" fmla="*/ 2 h 4"/>
                      <a:gd name="T38" fmla="*/ 0 w 8"/>
                      <a:gd name="T39" fmla="*/ 2 h 4"/>
                      <a:gd name="T40" fmla="*/ 0 w 8"/>
                      <a:gd name="T41" fmla="*/ 2 h 4"/>
                      <a:gd name="T42" fmla="*/ 0 w 8"/>
                      <a:gd name="T43" fmla="*/ 0 h 4"/>
                      <a:gd name="T44" fmla="*/ 0 w 8"/>
                      <a:gd name="T45" fmla="*/ 0 h 4"/>
                      <a:gd name="T46" fmla="*/ 2 w 8"/>
                      <a:gd name="T47" fmla="*/ 0 h 4"/>
                      <a:gd name="T48" fmla="*/ 2 w 8"/>
                      <a:gd name="T49" fmla="*/ 0 h 4"/>
                      <a:gd name="T50" fmla="*/ 2 w 8"/>
                      <a:gd name="T51" fmla="*/ 0 h 4"/>
                      <a:gd name="T52" fmla="*/ 4 w 8"/>
                      <a:gd name="T53" fmla="*/ 0 h 4"/>
                      <a:gd name="T54" fmla="*/ 4 w 8"/>
                      <a:gd name="T55" fmla="*/ 0 h 4"/>
                      <a:gd name="T56" fmla="*/ 6 w 8"/>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4">
                        <a:moveTo>
                          <a:pt x="6" y="0"/>
                        </a:moveTo>
                        <a:lnTo>
                          <a:pt x="6" y="0"/>
                        </a:lnTo>
                        <a:lnTo>
                          <a:pt x="6" y="0"/>
                        </a:lnTo>
                        <a:lnTo>
                          <a:pt x="6" y="0"/>
                        </a:lnTo>
                        <a:lnTo>
                          <a:pt x="8" y="0"/>
                        </a:lnTo>
                        <a:lnTo>
                          <a:pt x="8" y="2"/>
                        </a:lnTo>
                        <a:lnTo>
                          <a:pt x="8" y="2"/>
                        </a:lnTo>
                        <a:lnTo>
                          <a:pt x="8" y="2"/>
                        </a:lnTo>
                        <a:lnTo>
                          <a:pt x="8" y="2"/>
                        </a:lnTo>
                        <a:lnTo>
                          <a:pt x="6" y="2"/>
                        </a:lnTo>
                        <a:lnTo>
                          <a:pt x="6" y="2"/>
                        </a:lnTo>
                        <a:lnTo>
                          <a:pt x="6" y="4"/>
                        </a:lnTo>
                        <a:lnTo>
                          <a:pt x="6" y="4"/>
                        </a:lnTo>
                        <a:lnTo>
                          <a:pt x="4" y="4"/>
                        </a:lnTo>
                        <a:lnTo>
                          <a:pt x="4" y="4"/>
                        </a:lnTo>
                        <a:lnTo>
                          <a:pt x="2" y="4"/>
                        </a:lnTo>
                        <a:lnTo>
                          <a:pt x="2" y="4"/>
                        </a:lnTo>
                        <a:lnTo>
                          <a:pt x="2" y="2"/>
                        </a:lnTo>
                        <a:lnTo>
                          <a:pt x="2" y="2"/>
                        </a:lnTo>
                        <a:lnTo>
                          <a:pt x="0" y="2"/>
                        </a:lnTo>
                        <a:lnTo>
                          <a:pt x="0" y="2"/>
                        </a:lnTo>
                        <a:lnTo>
                          <a:pt x="0" y="0"/>
                        </a:lnTo>
                        <a:lnTo>
                          <a:pt x="0" y="0"/>
                        </a:lnTo>
                        <a:lnTo>
                          <a:pt x="2" y="0"/>
                        </a:lnTo>
                        <a:lnTo>
                          <a:pt x="2" y="0"/>
                        </a:lnTo>
                        <a:lnTo>
                          <a:pt x="2" y="0"/>
                        </a:lnTo>
                        <a:lnTo>
                          <a:pt x="4" y="0"/>
                        </a:lnTo>
                        <a:lnTo>
                          <a:pt x="4"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4" name="Freeform 1119">
                    <a:extLst>
                      <a:ext uri="{FF2B5EF4-FFF2-40B4-BE49-F238E27FC236}">
                        <a16:creationId xmlns:a16="http://schemas.microsoft.com/office/drawing/2014/main" id="{CCD76E14-0431-40B3-AD7D-0B659DF54993}"/>
                      </a:ext>
                    </a:extLst>
                  </p:cNvPr>
                  <p:cNvSpPr>
                    <a:spLocks/>
                  </p:cNvSpPr>
                  <p:nvPr/>
                </p:nvSpPr>
                <p:spPr bwMode="auto">
                  <a:xfrm>
                    <a:off x="9677" y="1427"/>
                    <a:ext cx="6" cy="5"/>
                  </a:xfrm>
                  <a:custGeom>
                    <a:avLst/>
                    <a:gdLst>
                      <a:gd name="T0" fmla="*/ 6 w 6"/>
                      <a:gd name="T1" fmla="*/ 4 h 5"/>
                      <a:gd name="T2" fmla="*/ 6 w 6"/>
                      <a:gd name="T3" fmla="*/ 5 h 5"/>
                      <a:gd name="T4" fmla="*/ 6 w 6"/>
                      <a:gd name="T5" fmla="*/ 5 h 5"/>
                      <a:gd name="T6" fmla="*/ 6 w 6"/>
                      <a:gd name="T7" fmla="*/ 5 h 5"/>
                      <a:gd name="T8" fmla="*/ 6 w 6"/>
                      <a:gd name="T9" fmla="*/ 5 h 5"/>
                      <a:gd name="T10" fmla="*/ 4 w 6"/>
                      <a:gd name="T11" fmla="*/ 5 h 5"/>
                      <a:gd name="T12" fmla="*/ 4 w 6"/>
                      <a:gd name="T13" fmla="*/ 5 h 5"/>
                      <a:gd name="T14" fmla="*/ 4 w 6"/>
                      <a:gd name="T15" fmla="*/ 5 h 5"/>
                      <a:gd name="T16" fmla="*/ 2 w 6"/>
                      <a:gd name="T17" fmla="*/ 5 h 5"/>
                      <a:gd name="T18" fmla="*/ 2 w 6"/>
                      <a:gd name="T19" fmla="*/ 5 h 5"/>
                      <a:gd name="T20" fmla="*/ 2 w 6"/>
                      <a:gd name="T21" fmla="*/ 5 h 5"/>
                      <a:gd name="T22" fmla="*/ 2 w 6"/>
                      <a:gd name="T23" fmla="*/ 5 h 5"/>
                      <a:gd name="T24" fmla="*/ 2 w 6"/>
                      <a:gd name="T25" fmla="*/ 5 h 5"/>
                      <a:gd name="T26" fmla="*/ 0 w 6"/>
                      <a:gd name="T27" fmla="*/ 5 h 5"/>
                      <a:gd name="T28" fmla="*/ 0 w 6"/>
                      <a:gd name="T29" fmla="*/ 5 h 5"/>
                      <a:gd name="T30" fmla="*/ 0 w 6"/>
                      <a:gd name="T31" fmla="*/ 4 h 5"/>
                      <a:gd name="T32" fmla="*/ 0 w 6"/>
                      <a:gd name="T33" fmla="*/ 4 h 5"/>
                      <a:gd name="T34" fmla="*/ 2 w 6"/>
                      <a:gd name="T35" fmla="*/ 4 h 5"/>
                      <a:gd name="T36" fmla="*/ 2 w 6"/>
                      <a:gd name="T37" fmla="*/ 4 h 5"/>
                      <a:gd name="T38" fmla="*/ 2 w 6"/>
                      <a:gd name="T39" fmla="*/ 4 h 5"/>
                      <a:gd name="T40" fmla="*/ 2 w 6"/>
                      <a:gd name="T41" fmla="*/ 4 h 5"/>
                      <a:gd name="T42" fmla="*/ 2 w 6"/>
                      <a:gd name="T43" fmla="*/ 2 h 5"/>
                      <a:gd name="T44" fmla="*/ 2 w 6"/>
                      <a:gd name="T45" fmla="*/ 2 h 5"/>
                      <a:gd name="T46" fmla="*/ 2 w 6"/>
                      <a:gd name="T47" fmla="*/ 2 h 5"/>
                      <a:gd name="T48" fmla="*/ 2 w 6"/>
                      <a:gd name="T49" fmla="*/ 0 h 5"/>
                      <a:gd name="T50" fmla="*/ 2 w 6"/>
                      <a:gd name="T51" fmla="*/ 0 h 5"/>
                      <a:gd name="T52" fmla="*/ 4 w 6"/>
                      <a:gd name="T53" fmla="*/ 0 h 5"/>
                      <a:gd name="T54" fmla="*/ 4 w 6"/>
                      <a:gd name="T55" fmla="*/ 0 h 5"/>
                      <a:gd name="T56" fmla="*/ 4 w 6"/>
                      <a:gd name="T57" fmla="*/ 2 h 5"/>
                      <a:gd name="T58" fmla="*/ 4 w 6"/>
                      <a:gd name="T59" fmla="*/ 2 h 5"/>
                      <a:gd name="T60" fmla="*/ 4 w 6"/>
                      <a:gd name="T61" fmla="*/ 2 h 5"/>
                      <a:gd name="T62" fmla="*/ 2 w 6"/>
                      <a:gd name="T63" fmla="*/ 2 h 5"/>
                      <a:gd name="T64" fmla="*/ 2 w 6"/>
                      <a:gd name="T65" fmla="*/ 4 h 5"/>
                      <a:gd name="T66" fmla="*/ 4 w 6"/>
                      <a:gd name="T67" fmla="*/ 4 h 5"/>
                      <a:gd name="T68" fmla="*/ 4 w 6"/>
                      <a:gd name="T69" fmla="*/ 4 h 5"/>
                      <a:gd name="T70" fmla="*/ 4 w 6"/>
                      <a:gd name="T71" fmla="*/ 4 h 5"/>
                      <a:gd name="T72" fmla="*/ 4 w 6"/>
                      <a:gd name="T73" fmla="*/ 4 h 5"/>
                      <a:gd name="T74" fmla="*/ 6 w 6"/>
                      <a:gd name="T75" fmla="*/ 4 h 5"/>
                      <a:gd name="T76" fmla="*/ 6 w 6"/>
                      <a:gd name="T7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5">
                        <a:moveTo>
                          <a:pt x="6" y="4"/>
                        </a:moveTo>
                        <a:lnTo>
                          <a:pt x="6" y="5"/>
                        </a:lnTo>
                        <a:lnTo>
                          <a:pt x="6" y="5"/>
                        </a:lnTo>
                        <a:lnTo>
                          <a:pt x="6" y="5"/>
                        </a:lnTo>
                        <a:lnTo>
                          <a:pt x="6" y="5"/>
                        </a:lnTo>
                        <a:lnTo>
                          <a:pt x="4" y="5"/>
                        </a:lnTo>
                        <a:lnTo>
                          <a:pt x="4" y="5"/>
                        </a:lnTo>
                        <a:lnTo>
                          <a:pt x="4" y="5"/>
                        </a:lnTo>
                        <a:lnTo>
                          <a:pt x="2" y="5"/>
                        </a:lnTo>
                        <a:lnTo>
                          <a:pt x="2" y="5"/>
                        </a:lnTo>
                        <a:lnTo>
                          <a:pt x="2" y="5"/>
                        </a:lnTo>
                        <a:lnTo>
                          <a:pt x="2" y="5"/>
                        </a:lnTo>
                        <a:lnTo>
                          <a:pt x="2" y="5"/>
                        </a:lnTo>
                        <a:lnTo>
                          <a:pt x="0" y="5"/>
                        </a:lnTo>
                        <a:lnTo>
                          <a:pt x="0" y="5"/>
                        </a:lnTo>
                        <a:lnTo>
                          <a:pt x="0" y="4"/>
                        </a:lnTo>
                        <a:lnTo>
                          <a:pt x="0" y="4"/>
                        </a:lnTo>
                        <a:lnTo>
                          <a:pt x="2" y="4"/>
                        </a:lnTo>
                        <a:lnTo>
                          <a:pt x="2" y="4"/>
                        </a:lnTo>
                        <a:lnTo>
                          <a:pt x="2" y="4"/>
                        </a:lnTo>
                        <a:lnTo>
                          <a:pt x="2" y="4"/>
                        </a:lnTo>
                        <a:lnTo>
                          <a:pt x="2" y="2"/>
                        </a:lnTo>
                        <a:lnTo>
                          <a:pt x="2" y="2"/>
                        </a:lnTo>
                        <a:lnTo>
                          <a:pt x="2" y="2"/>
                        </a:lnTo>
                        <a:lnTo>
                          <a:pt x="2" y="0"/>
                        </a:lnTo>
                        <a:lnTo>
                          <a:pt x="2" y="0"/>
                        </a:lnTo>
                        <a:lnTo>
                          <a:pt x="4" y="0"/>
                        </a:lnTo>
                        <a:lnTo>
                          <a:pt x="4" y="0"/>
                        </a:lnTo>
                        <a:lnTo>
                          <a:pt x="4" y="2"/>
                        </a:lnTo>
                        <a:lnTo>
                          <a:pt x="4" y="2"/>
                        </a:lnTo>
                        <a:lnTo>
                          <a:pt x="4" y="2"/>
                        </a:lnTo>
                        <a:lnTo>
                          <a:pt x="2" y="2"/>
                        </a:lnTo>
                        <a:lnTo>
                          <a:pt x="2" y="4"/>
                        </a:lnTo>
                        <a:lnTo>
                          <a:pt x="4" y="4"/>
                        </a:lnTo>
                        <a:lnTo>
                          <a:pt x="4" y="4"/>
                        </a:lnTo>
                        <a:lnTo>
                          <a:pt x="4" y="4"/>
                        </a:lnTo>
                        <a:lnTo>
                          <a:pt x="4" y="4"/>
                        </a:lnTo>
                        <a:lnTo>
                          <a:pt x="6" y="4"/>
                        </a:lnTo>
                        <a:lnTo>
                          <a:pt x="6"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5" name="Freeform 1120">
                    <a:extLst>
                      <a:ext uri="{FF2B5EF4-FFF2-40B4-BE49-F238E27FC236}">
                        <a16:creationId xmlns:a16="http://schemas.microsoft.com/office/drawing/2014/main" id="{BD689FF5-9398-4479-B6C9-F36F5AABB0AC}"/>
                      </a:ext>
                    </a:extLst>
                  </p:cNvPr>
                  <p:cNvSpPr>
                    <a:spLocks/>
                  </p:cNvSpPr>
                  <p:nvPr/>
                </p:nvSpPr>
                <p:spPr bwMode="auto">
                  <a:xfrm>
                    <a:off x="9677" y="1427"/>
                    <a:ext cx="6" cy="5"/>
                  </a:xfrm>
                  <a:custGeom>
                    <a:avLst/>
                    <a:gdLst>
                      <a:gd name="T0" fmla="*/ 6 w 6"/>
                      <a:gd name="T1" fmla="*/ 4 h 5"/>
                      <a:gd name="T2" fmla="*/ 6 w 6"/>
                      <a:gd name="T3" fmla="*/ 5 h 5"/>
                      <a:gd name="T4" fmla="*/ 6 w 6"/>
                      <a:gd name="T5" fmla="*/ 5 h 5"/>
                      <a:gd name="T6" fmla="*/ 6 w 6"/>
                      <a:gd name="T7" fmla="*/ 5 h 5"/>
                      <a:gd name="T8" fmla="*/ 6 w 6"/>
                      <a:gd name="T9" fmla="*/ 5 h 5"/>
                      <a:gd name="T10" fmla="*/ 4 w 6"/>
                      <a:gd name="T11" fmla="*/ 5 h 5"/>
                      <a:gd name="T12" fmla="*/ 4 w 6"/>
                      <a:gd name="T13" fmla="*/ 5 h 5"/>
                      <a:gd name="T14" fmla="*/ 4 w 6"/>
                      <a:gd name="T15" fmla="*/ 5 h 5"/>
                      <a:gd name="T16" fmla="*/ 2 w 6"/>
                      <a:gd name="T17" fmla="*/ 5 h 5"/>
                      <a:gd name="T18" fmla="*/ 2 w 6"/>
                      <a:gd name="T19" fmla="*/ 5 h 5"/>
                      <a:gd name="T20" fmla="*/ 2 w 6"/>
                      <a:gd name="T21" fmla="*/ 5 h 5"/>
                      <a:gd name="T22" fmla="*/ 2 w 6"/>
                      <a:gd name="T23" fmla="*/ 5 h 5"/>
                      <a:gd name="T24" fmla="*/ 2 w 6"/>
                      <a:gd name="T25" fmla="*/ 5 h 5"/>
                      <a:gd name="T26" fmla="*/ 0 w 6"/>
                      <a:gd name="T27" fmla="*/ 5 h 5"/>
                      <a:gd name="T28" fmla="*/ 0 w 6"/>
                      <a:gd name="T29" fmla="*/ 5 h 5"/>
                      <a:gd name="T30" fmla="*/ 0 w 6"/>
                      <a:gd name="T31" fmla="*/ 4 h 5"/>
                      <a:gd name="T32" fmla="*/ 0 w 6"/>
                      <a:gd name="T33" fmla="*/ 4 h 5"/>
                      <a:gd name="T34" fmla="*/ 2 w 6"/>
                      <a:gd name="T35" fmla="*/ 4 h 5"/>
                      <a:gd name="T36" fmla="*/ 2 w 6"/>
                      <a:gd name="T37" fmla="*/ 4 h 5"/>
                      <a:gd name="T38" fmla="*/ 2 w 6"/>
                      <a:gd name="T39" fmla="*/ 4 h 5"/>
                      <a:gd name="T40" fmla="*/ 2 w 6"/>
                      <a:gd name="T41" fmla="*/ 4 h 5"/>
                      <a:gd name="T42" fmla="*/ 2 w 6"/>
                      <a:gd name="T43" fmla="*/ 2 h 5"/>
                      <a:gd name="T44" fmla="*/ 2 w 6"/>
                      <a:gd name="T45" fmla="*/ 2 h 5"/>
                      <a:gd name="T46" fmla="*/ 2 w 6"/>
                      <a:gd name="T47" fmla="*/ 2 h 5"/>
                      <a:gd name="T48" fmla="*/ 2 w 6"/>
                      <a:gd name="T49" fmla="*/ 0 h 5"/>
                      <a:gd name="T50" fmla="*/ 2 w 6"/>
                      <a:gd name="T51" fmla="*/ 0 h 5"/>
                      <a:gd name="T52" fmla="*/ 4 w 6"/>
                      <a:gd name="T53" fmla="*/ 0 h 5"/>
                      <a:gd name="T54" fmla="*/ 4 w 6"/>
                      <a:gd name="T55" fmla="*/ 0 h 5"/>
                      <a:gd name="T56" fmla="*/ 4 w 6"/>
                      <a:gd name="T57" fmla="*/ 2 h 5"/>
                      <a:gd name="T58" fmla="*/ 4 w 6"/>
                      <a:gd name="T59" fmla="*/ 2 h 5"/>
                      <a:gd name="T60" fmla="*/ 4 w 6"/>
                      <a:gd name="T61" fmla="*/ 2 h 5"/>
                      <a:gd name="T62" fmla="*/ 2 w 6"/>
                      <a:gd name="T63" fmla="*/ 2 h 5"/>
                      <a:gd name="T64" fmla="*/ 2 w 6"/>
                      <a:gd name="T65" fmla="*/ 4 h 5"/>
                      <a:gd name="T66" fmla="*/ 4 w 6"/>
                      <a:gd name="T67" fmla="*/ 4 h 5"/>
                      <a:gd name="T68" fmla="*/ 4 w 6"/>
                      <a:gd name="T69" fmla="*/ 4 h 5"/>
                      <a:gd name="T70" fmla="*/ 4 w 6"/>
                      <a:gd name="T71" fmla="*/ 4 h 5"/>
                      <a:gd name="T72" fmla="*/ 4 w 6"/>
                      <a:gd name="T73" fmla="*/ 4 h 5"/>
                      <a:gd name="T74" fmla="*/ 6 w 6"/>
                      <a:gd name="T75" fmla="*/ 4 h 5"/>
                      <a:gd name="T76" fmla="*/ 6 w 6"/>
                      <a:gd name="T7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5">
                        <a:moveTo>
                          <a:pt x="6" y="4"/>
                        </a:moveTo>
                        <a:lnTo>
                          <a:pt x="6" y="5"/>
                        </a:lnTo>
                        <a:lnTo>
                          <a:pt x="6" y="5"/>
                        </a:lnTo>
                        <a:lnTo>
                          <a:pt x="6" y="5"/>
                        </a:lnTo>
                        <a:lnTo>
                          <a:pt x="6" y="5"/>
                        </a:lnTo>
                        <a:lnTo>
                          <a:pt x="4" y="5"/>
                        </a:lnTo>
                        <a:lnTo>
                          <a:pt x="4" y="5"/>
                        </a:lnTo>
                        <a:lnTo>
                          <a:pt x="4" y="5"/>
                        </a:lnTo>
                        <a:lnTo>
                          <a:pt x="2" y="5"/>
                        </a:lnTo>
                        <a:lnTo>
                          <a:pt x="2" y="5"/>
                        </a:lnTo>
                        <a:lnTo>
                          <a:pt x="2" y="5"/>
                        </a:lnTo>
                        <a:lnTo>
                          <a:pt x="2" y="5"/>
                        </a:lnTo>
                        <a:lnTo>
                          <a:pt x="2" y="5"/>
                        </a:lnTo>
                        <a:lnTo>
                          <a:pt x="0" y="5"/>
                        </a:lnTo>
                        <a:lnTo>
                          <a:pt x="0" y="5"/>
                        </a:lnTo>
                        <a:lnTo>
                          <a:pt x="0" y="4"/>
                        </a:lnTo>
                        <a:lnTo>
                          <a:pt x="0" y="4"/>
                        </a:lnTo>
                        <a:lnTo>
                          <a:pt x="2" y="4"/>
                        </a:lnTo>
                        <a:lnTo>
                          <a:pt x="2" y="4"/>
                        </a:lnTo>
                        <a:lnTo>
                          <a:pt x="2" y="4"/>
                        </a:lnTo>
                        <a:lnTo>
                          <a:pt x="2" y="4"/>
                        </a:lnTo>
                        <a:lnTo>
                          <a:pt x="2" y="2"/>
                        </a:lnTo>
                        <a:lnTo>
                          <a:pt x="2" y="2"/>
                        </a:lnTo>
                        <a:lnTo>
                          <a:pt x="2" y="2"/>
                        </a:lnTo>
                        <a:lnTo>
                          <a:pt x="2" y="0"/>
                        </a:lnTo>
                        <a:lnTo>
                          <a:pt x="2" y="0"/>
                        </a:lnTo>
                        <a:lnTo>
                          <a:pt x="4" y="0"/>
                        </a:lnTo>
                        <a:lnTo>
                          <a:pt x="4" y="0"/>
                        </a:lnTo>
                        <a:lnTo>
                          <a:pt x="4" y="2"/>
                        </a:lnTo>
                        <a:lnTo>
                          <a:pt x="4" y="2"/>
                        </a:lnTo>
                        <a:lnTo>
                          <a:pt x="4" y="2"/>
                        </a:lnTo>
                        <a:lnTo>
                          <a:pt x="2" y="2"/>
                        </a:lnTo>
                        <a:lnTo>
                          <a:pt x="2" y="4"/>
                        </a:lnTo>
                        <a:lnTo>
                          <a:pt x="4" y="4"/>
                        </a:lnTo>
                        <a:lnTo>
                          <a:pt x="4" y="4"/>
                        </a:lnTo>
                        <a:lnTo>
                          <a:pt x="4" y="4"/>
                        </a:lnTo>
                        <a:lnTo>
                          <a:pt x="4" y="4"/>
                        </a:lnTo>
                        <a:lnTo>
                          <a:pt x="6" y="4"/>
                        </a:lnTo>
                        <a:lnTo>
                          <a:pt x="6"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6" name="Freeform 1121">
                    <a:extLst>
                      <a:ext uri="{FF2B5EF4-FFF2-40B4-BE49-F238E27FC236}">
                        <a16:creationId xmlns:a16="http://schemas.microsoft.com/office/drawing/2014/main" id="{9474C438-64A2-414C-BC10-0CDC17305182}"/>
                      </a:ext>
                    </a:extLst>
                  </p:cNvPr>
                  <p:cNvSpPr>
                    <a:spLocks/>
                  </p:cNvSpPr>
                  <p:nvPr/>
                </p:nvSpPr>
                <p:spPr bwMode="auto">
                  <a:xfrm>
                    <a:off x="9434" y="1339"/>
                    <a:ext cx="10" cy="3"/>
                  </a:xfrm>
                  <a:custGeom>
                    <a:avLst/>
                    <a:gdLst>
                      <a:gd name="T0" fmla="*/ 8 w 10"/>
                      <a:gd name="T1" fmla="*/ 2 h 3"/>
                      <a:gd name="T2" fmla="*/ 8 w 10"/>
                      <a:gd name="T3" fmla="*/ 3 h 3"/>
                      <a:gd name="T4" fmla="*/ 8 w 10"/>
                      <a:gd name="T5" fmla="*/ 3 h 3"/>
                      <a:gd name="T6" fmla="*/ 8 w 10"/>
                      <a:gd name="T7" fmla="*/ 3 h 3"/>
                      <a:gd name="T8" fmla="*/ 6 w 10"/>
                      <a:gd name="T9" fmla="*/ 3 h 3"/>
                      <a:gd name="T10" fmla="*/ 6 w 10"/>
                      <a:gd name="T11" fmla="*/ 3 h 3"/>
                      <a:gd name="T12" fmla="*/ 4 w 10"/>
                      <a:gd name="T13" fmla="*/ 3 h 3"/>
                      <a:gd name="T14" fmla="*/ 4 w 10"/>
                      <a:gd name="T15" fmla="*/ 3 h 3"/>
                      <a:gd name="T16" fmla="*/ 4 w 10"/>
                      <a:gd name="T17" fmla="*/ 3 h 3"/>
                      <a:gd name="T18" fmla="*/ 2 w 10"/>
                      <a:gd name="T19" fmla="*/ 3 h 3"/>
                      <a:gd name="T20" fmla="*/ 2 w 10"/>
                      <a:gd name="T21" fmla="*/ 2 h 3"/>
                      <a:gd name="T22" fmla="*/ 2 w 10"/>
                      <a:gd name="T23" fmla="*/ 2 h 3"/>
                      <a:gd name="T24" fmla="*/ 0 w 10"/>
                      <a:gd name="T25" fmla="*/ 2 h 3"/>
                      <a:gd name="T26" fmla="*/ 0 w 10"/>
                      <a:gd name="T27" fmla="*/ 2 h 3"/>
                      <a:gd name="T28" fmla="*/ 0 w 10"/>
                      <a:gd name="T29" fmla="*/ 2 h 3"/>
                      <a:gd name="T30" fmla="*/ 0 w 10"/>
                      <a:gd name="T31" fmla="*/ 2 h 3"/>
                      <a:gd name="T32" fmla="*/ 0 w 10"/>
                      <a:gd name="T33" fmla="*/ 2 h 3"/>
                      <a:gd name="T34" fmla="*/ 0 w 10"/>
                      <a:gd name="T35" fmla="*/ 0 h 3"/>
                      <a:gd name="T36" fmla="*/ 0 w 10"/>
                      <a:gd name="T37" fmla="*/ 0 h 3"/>
                      <a:gd name="T38" fmla="*/ 2 w 10"/>
                      <a:gd name="T39" fmla="*/ 0 h 3"/>
                      <a:gd name="T40" fmla="*/ 2 w 10"/>
                      <a:gd name="T41" fmla="*/ 0 h 3"/>
                      <a:gd name="T42" fmla="*/ 4 w 10"/>
                      <a:gd name="T43" fmla="*/ 0 h 3"/>
                      <a:gd name="T44" fmla="*/ 4 w 10"/>
                      <a:gd name="T45" fmla="*/ 0 h 3"/>
                      <a:gd name="T46" fmla="*/ 4 w 10"/>
                      <a:gd name="T47" fmla="*/ 0 h 3"/>
                      <a:gd name="T48" fmla="*/ 6 w 10"/>
                      <a:gd name="T49" fmla="*/ 0 h 3"/>
                      <a:gd name="T50" fmla="*/ 6 w 10"/>
                      <a:gd name="T51" fmla="*/ 0 h 3"/>
                      <a:gd name="T52" fmla="*/ 8 w 10"/>
                      <a:gd name="T53" fmla="*/ 0 h 3"/>
                      <a:gd name="T54" fmla="*/ 8 w 10"/>
                      <a:gd name="T55" fmla="*/ 0 h 3"/>
                      <a:gd name="T56" fmla="*/ 8 w 10"/>
                      <a:gd name="T57" fmla="*/ 0 h 3"/>
                      <a:gd name="T58" fmla="*/ 10 w 10"/>
                      <a:gd name="T59" fmla="*/ 0 h 3"/>
                      <a:gd name="T60" fmla="*/ 10 w 10"/>
                      <a:gd name="T61" fmla="*/ 0 h 3"/>
                      <a:gd name="T62" fmla="*/ 10 w 10"/>
                      <a:gd name="T63" fmla="*/ 0 h 3"/>
                      <a:gd name="T64" fmla="*/ 10 w 10"/>
                      <a:gd name="T65" fmla="*/ 2 h 3"/>
                      <a:gd name="T66" fmla="*/ 10 w 10"/>
                      <a:gd name="T67" fmla="*/ 2 h 3"/>
                      <a:gd name="T68" fmla="*/ 10 w 10"/>
                      <a:gd name="T69" fmla="*/ 2 h 3"/>
                      <a:gd name="T70" fmla="*/ 10 w 10"/>
                      <a:gd name="T71" fmla="*/ 2 h 3"/>
                      <a:gd name="T72" fmla="*/ 8 w 10"/>
                      <a:gd name="T7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3">
                        <a:moveTo>
                          <a:pt x="8" y="2"/>
                        </a:moveTo>
                        <a:lnTo>
                          <a:pt x="8" y="3"/>
                        </a:lnTo>
                        <a:lnTo>
                          <a:pt x="8" y="3"/>
                        </a:lnTo>
                        <a:lnTo>
                          <a:pt x="8" y="3"/>
                        </a:lnTo>
                        <a:lnTo>
                          <a:pt x="6" y="3"/>
                        </a:lnTo>
                        <a:lnTo>
                          <a:pt x="6" y="3"/>
                        </a:lnTo>
                        <a:lnTo>
                          <a:pt x="4" y="3"/>
                        </a:lnTo>
                        <a:lnTo>
                          <a:pt x="4" y="3"/>
                        </a:lnTo>
                        <a:lnTo>
                          <a:pt x="4" y="3"/>
                        </a:lnTo>
                        <a:lnTo>
                          <a:pt x="2" y="3"/>
                        </a:lnTo>
                        <a:lnTo>
                          <a:pt x="2" y="2"/>
                        </a:lnTo>
                        <a:lnTo>
                          <a:pt x="2" y="2"/>
                        </a:lnTo>
                        <a:lnTo>
                          <a:pt x="0" y="2"/>
                        </a:lnTo>
                        <a:lnTo>
                          <a:pt x="0" y="2"/>
                        </a:lnTo>
                        <a:lnTo>
                          <a:pt x="0" y="2"/>
                        </a:lnTo>
                        <a:lnTo>
                          <a:pt x="0" y="2"/>
                        </a:lnTo>
                        <a:lnTo>
                          <a:pt x="0" y="2"/>
                        </a:lnTo>
                        <a:lnTo>
                          <a:pt x="0" y="0"/>
                        </a:lnTo>
                        <a:lnTo>
                          <a:pt x="0" y="0"/>
                        </a:lnTo>
                        <a:lnTo>
                          <a:pt x="2" y="0"/>
                        </a:lnTo>
                        <a:lnTo>
                          <a:pt x="2" y="0"/>
                        </a:lnTo>
                        <a:lnTo>
                          <a:pt x="4" y="0"/>
                        </a:lnTo>
                        <a:lnTo>
                          <a:pt x="4" y="0"/>
                        </a:lnTo>
                        <a:lnTo>
                          <a:pt x="4" y="0"/>
                        </a:lnTo>
                        <a:lnTo>
                          <a:pt x="6" y="0"/>
                        </a:lnTo>
                        <a:lnTo>
                          <a:pt x="6" y="0"/>
                        </a:lnTo>
                        <a:lnTo>
                          <a:pt x="8" y="0"/>
                        </a:lnTo>
                        <a:lnTo>
                          <a:pt x="8" y="0"/>
                        </a:lnTo>
                        <a:lnTo>
                          <a:pt x="8" y="0"/>
                        </a:lnTo>
                        <a:lnTo>
                          <a:pt x="10" y="0"/>
                        </a:lnTo>
                        <a:lnTo>
                          <a:pt x="10" y="0"/>
                        </a:lnTo>
                        <a:lnTo>
                          <a:pt x="10" y="0"/>
                        </a:lnTo>
                        <a:lnTo>
                          <a:pt x="10" y="2"/>
                        </a:lnTo>
                        <a:lnTo>
                          <a:pt x="10" y="2"/>
                        </a:lnTo>
                        <a:lnTo>
                          <a:pt x="10" y="2"/>
                        </a:lnTo>
                        <a:lnTo>
                          <a:pt x="10" y="2"/>
                        </a:lnTo>
                        <a:lnTo>
                          <a:pt x="8"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7" name="Freeform 1122">
                    <a:extLst>
                      <a:ext uri="{FF2B5EF4-FFF2-40B4-BE49-F238E27FC236}">
                        <a16:creationId xmlns:a16="http://schemas.microsoft.com/office/drawing/2014/main" id="{EAB739EC-28E8-4A97-A7F9-3AA0B5AC24DD}"/>
                      </a:ext>
                    </a:extLst>
                  </p:cNvPr>
                  <p:cNvSpPr>
                    <a:spLocks/>
                  </p:cNvSpPr>
                  <p:nvPr/>
                </p:nvSpPr>
                <p:spPr bwMode="auto">
                  <a:xfrm>
                    <a:off x="9434" y="1339"/>
                    <a:ext cx="10" cy="3"/>
                  </a:xfrm>
                  <a:custGeom>
                    <a:avLst/>
                    <a:gdLst>
                      <a:gd name="T0" fmla="*/ 8 w 10"/>
                      <a:gd name="T1" fmla="*/ 2 h 3"/>
                      <a:gd name="T2" fmla="*/ 8 w 10"/>
                      <a:gd name="T3" fmla="*/ 3 h 3"/>
                      <a:gd name="T4" fmla="*/ 8 w 10"/>
                      <a:gd name="T5" fmla="*/ 3 h 3"/>
                      <a:gd name="T6" fmla="*/ 8 w 10"/>
                      <a:gd name="T7" fmla="*/ 3 h 3"/>
                      <a:gd name="T8" fmla="*/ 6 w 10"/>
                      <a:gd name="T9" fmla="*/ 3 h 3"/>
                      <a:gd name="T10" fmla="*/ 6 w 10"/>
                      <a:gd name="T11" fmla="*/ 3 h 3"/>
                      <a:gd name="T12" fmla="*/ 4 w 10"/>
                      <a:gd name="T13" fmla="*/ 3 h 3"/>
                      <a:gd name="T14" fmla="*/ 4 w 10"/>
                      <a:gd name="T15" fmla="*/ 3 h 3"/>
                      <a:gd name="T16" fmla="*/ 4 w 10"/>
                      <a:gd name="T17" fmla="*/ 3 h 3"/>
                      <a:gd name="T18" fmla="*/ 2 w 10"/>
                      <a:gd name="T19" fmla="*/ 3 h 3"/>
                      <a:gd name="T20" fmla="*/ 2 w 10"/>
                      <a:gd name="T21" fmla="*/ 2 h 3"/>
                      <a:gd name="T22" fmla="*/ 2 w 10"/>
                      <a:gd name="T23" fmla="*/ 2 h 3"/>
                      <a:gd name="T24" fmla="*/ 0 w 10"/>
                      <a:gd name="T25" fmla="*/ 2 h 3"/>
                      <a:gd name="T26" fmla="*/ 0 w 10"/>
                      <a:gd name="T27" fmla="*/ 2 h 3"/>
                      <a:gd name="T28" fmla="*/ 0 w 10"/>
                      <a:gd name="T29" fmla="*/ 2 h 3"/>
                      <a:gd name="T30" fmla="*/ 0 w 10"/>
                      <a:gd name="T31" fmla="*/ 2 h 3"/>
                      <a:gd name="T32" fmla="*/ 0 w 10"/>
                      <a:gd name="T33" fmla="*/ 2 h 3"/>
                      <a:gd name="T34" fmla="*/ 0 w 10"/>
                      <a:gd name="T35" fmla="*/ 0 h 3"/>
                      <a:gd name="T36" fmla="*/ 0 w 10"/>
                      <a:gd name="T37" fmla="*/ 0 h 3"/>
                      <a:gd name="T38" fmla="*/ 2 w 10"/>
                      <a:gd name="T39" fmla="*/ 0 h 3"/>
                      <a:gd name="T40" fmla="*/ 2 w 10"/>
                      <a:gd name="T41" fmla="*/ 0 h 3"/>
                      <a:gd name="T42" fmla="*/ 4 w 10"/>
                      <a:gd name="T43" fmla="*/ 0 h 3"/>
                      <a:gd name="T44" fmla="*/ 4 w 10"/>
                      <a:gd name="T45" fmla="*/ 0 h 3"/>
                      <a:gd name="T46" fmla="*/ 4 w 10"/>
                      <a:gd name="T47" fmla="*/ 0 h 3"/>
                      <a:gd name="T48" fmla="*/ 6 w 10"/>
                      <a:gd name="T49" fmla="*/ 0 h 3"/>
                      <a:gd name="T50" fmla="*/ 6 w 10"/>
                      <a:gd name="T51" fmla="*/ 0 h 3"/>
                      <a:gd name="T52" fmla="*/ 8 w 10"/>
                      <a:gd name="T53" fmla="*/ 0 h 3"/>
                      <a:gd name="T54" fmla="*/ 8 w 10"/>
                      <a:gd name="T55" fmla="*/ 0 h 3"/>
                      <a:gd name="T56" fmla="*/ 8 w 10"/>
                      <a:gd name="T57" fmla="*/ 0 h 3"/>
                      <a:gd name="T58" fmla="*/ 10 w 10"/>
                      <a:gd name="T59" fmla="*/ 0 h 3"/>
                      <a:gd name="T60" fmla="*/ 10 w 10"/>
                      <a:gd name="T61" fmla="*/ 0 h 3"/>
                      <a:gd name="T62" fmla="*/ 10 w 10"/>
                      <a:gd name="T63" fmla="*/ 0 h 3"/>
                      <a:gd name="T64" fmla="*/ 10 w 10"/>
                      <a:gd name="T65" fmla="*/ 2 h 3"/>
                      <a:gd name="T66" fmla="*/ 10 w 10"/>
                      <a:gd name="T67" fmla="*/ 2 h 3"/>
                      <a:gd name="T68" fmla="*/ 10 w 10"/>
                      <a:gd name="T69" fmla="*/ 2 h 3"/>
                      <a:gd name="T70" fmla="*/ 10 w 10"/>
                      <a:gd name="T71" fmla="*/ 2 h 3"/>
                      <a:gd name="T72" fmla="*/ 8 w 10"/>
                      <a:gd name="T7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 h="3">
                        <a:moveTo>
                          <a:pt x="8" y="2"/>
                        </a:moveTo>
                        <a:lnTo>
                          <a:pt x="8" y="3"/>
                        </a:lnTo>
                        <a:lnTo>
                          <a:pt x="8" y="3"/>
                        </a:lnTo>
                        <a:lnTo>
                          <a:pt x="8" y="3"/>
                        </a:lnTo>
                        <a:lnTo>
                          <a:pt x="6" y="3"/>
                        </a:lnTo>
                        <a:lnTo>
                          <a:pt x="6" y="3"/>
                        </a:lnTo>
                        <a:lnTo>
                          <a:pt x="4" y="3"/>
                        </a:lnTo>
                        <a:lnTo>
                          <a:pt x="4" y="3"/>
                        </a:lnTo>
                        <a:lnTo>
                          <a:pt x="4" y="3"/>
                        </a:lnTo>
                        <a:lnTo>
                          <a:pt x="2" y="3"/>
                        </a:lnTo>
                        <a:lnTo>
                          <a:pt x="2" y="2"/>
                        </a:lnTo>
                        <a:lnTo>
                          <a:pt x="2" y="2"/>
                        </a:lnTo>
                        <a:lnTo>
                          <a:pt x="0" y="2"/>
                        </a:lnTo>
                        <a:lnTo>
                          <a:pt x="0" y="2"/>
                        </a:lnTo>
                        <a:lnTo>
                          <a:pt x="0" y="2"/>
                        </a:lnTo>
                        <a:lnTo>
                          <a:pt x="0" y="2"/>
                        </a:lnTo>
                        <a:lnTo>
                          <a:pt x="0" y="2"/>
                        </a:lnTo>
                        <a:lnTo>
                          <a:pt x="0" y="0"/>
                        </a:lnTo>
                        <a:lnTo>
                          <a:pt x="0" y="0"/>
                        </a:lnTo>
                        <a:lnTo>
                          <a:pt x="2" y="0"/>
                        </a:lnTo>
                        <a:lnTo>
                          <a:pt x="2" y="0"/>
                        </a:lnTo>
                        <a:lnTo>
                          <a:pt x="4" y="0"/>
                        </a:lnTo>
                        <a:lnTo>
                          <a:pt x="4" y="0"/>
                        </a:lnTo>
                        <a:lnTo>
                          <a:pt x="4" y="0"/>
                        </a:lnTo>
                        <a:lnTo>
                          <a:pt x="6" y="0"/>
                        </a:lnTo>
                        <a:lnTo>
                          <a:pt x="6" y="0"/>
                        </a:lnTo>
                        <a:lnTo>
                          <a:pt x="8" y="0"/>
                        </a:lnTo>
                        <a:lnTo>
                          <a:pt x="8" y="0"/>
                        </a:lnTo>
                        <a:lnTo>
                          <a:pt x="8" y="0"/>
                        </a:lnTo>
                        <a:lnTo>
                          <a:pt x="10" y="0"/>
                        </a:lnTo>
                        <a:lnTo>
                          <a:pt x="10" y="0"/>
                        </a:lnTo>
                        <a:lnTo>
                          <a:pt x="10" y="0"/>
                        </a:lnTo>
                        <a:lnTo>
                          <a:pt x="10" y="2"/>
                        </a:lnTo>
                        <a:lnTo>
                          <a:pt x="10" y="2"/>
                        </a:lnTo>
                        <a:lnTo>
                          <a:pt x="10" y="2"/>
                        </a:lnTo>
                        <a:lnTo>
                          <a:pt x="10" y="2"/>
                        </a:lnTo>
                        <a:lnTo>
                          <a:pt x="8"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8" name="Freeform 1123">
                    <a:extLst>
                      <a:ext uri="{FF2B5EF4-FFF2-40B4-BE49-F238E27FC236}">
                        <a16:creationId xmlns:a16="http://schemas.microsoft.com/office/drawing/2014/main" id="{71F2F369-64D5-49D2-A97D-7AC6F7AD62E9}"/>
                      </a:ext>
                    </a:extLst>
                  </p:cNvPr>
                  <p:cNvSpPr>
                    <a:spLocks/>
                  </p:cNvSpPr>
                  <p:nvPr/>
                </p:nvSpPr>
                <p:spPr bwMode="auto">
                  <a:xfrm>
                    <a:off x="9800" y="1216"/>
                    <a:ext cx="15" cy="6"/>
                  </a:xfrm>
                  <a:custGeom>
                    <a:avLst/>
                    <a:gdLst>
                      <a:gd name="T0" fmla="*/ 7 w 15"/>
                      <a:gd name="T1" fmla="*/ 0 h 6"/>
                      <a:gd name="T2" fmla="*/ 7 w 15"/>
                      <a:gd name="T3" fmla="*/ 2 h 6"/>
                      <a:gd name="T4" fmla="*/ 7 w 15"/>
                      <a:gd name="T5" fmla="*/ 2 h 6"/>
                      <a:gd name="T6" fmla="*/ 9 w 15"/>
                      <a:gd name="T7" fmla="*/ 2 h 6"/>
                      <a:gd name="T8" fmla="*/ 9 w 15"/>
                      <a:gd name="T9" fmla="*/ 2 h 6"/>
                      <a:gd name="T10" fmla="*/ 9 w 15"/>
                      <a:gd name="T11" fmla="*/ 2 h 6"/>
                      <a:gd name="T12" fmla="*/ 11 w 15"/>
                      <a:gd name="T13" fmla="*/ 2 h 6"/>
                      <a:gd name="T14" fmla="*/ 11 w 15"/>
                      <a:gd name="T15" fmla="*/ 2 h 6"/>
                      <a:gd name="T16" fmla="*/ 13 w 15"/>
                      <a:gd name="T17" fmla="*/ 2 h 6"/>
                      <a:gd name="T18" fmla="*/ 13 w 15"/>
                      <a:gd name="T19" fmla="*/ 2 h 6"/>
                      <a:gd name="T20" fmla="*/ 13 w 15"/>
                      <a:gd name="T21" fmla="*/ 2 h 6"/>
                      <a:gd name="T22" fmla="*/ 15 w 15"/>
                      <a:gd name="T23" fmla="*/ 2 h 6"/>
                      <a:gd name="T24" fmla="*/ 15 w 15"/>
                      <a:gd name="T25" fmla="*/ 2 h 6"/>
                      <a:gd name="T26" fmla="*/ 15 w 15"/>
                      <a:gd name="T27" fmla="*/ 2 h 6"/>
                      <a:gd name="T28" fmla="*/ 15 w 15"/>
                      <a:gd name="T29" fmla="*/ 2 h 6"/>
                      <a:gd name="T30" fmla="*/ 15 w 15"/>
                      <a:gd name="T31" fmla="*/ 4 h 6"/>
                      <a:gd name="T32" fmla="*/ 15 w 15"/>
                      <a:gd name="T33" fmla="*/ 4 h 6"/>
                      <a:gd name="T34" fmla="*/ 15 w 15"/>
                      <a:gd name="T35" fmla="*/ 4 h 6"/>
                      <a:gd name="T36" fmla="*/ 15 w 15"/>
                      <a:gd name="T37" fmla="*/ 4 h 6"/>
                      <a:gd name="T38" fmla="*/ 15 w 15"/>
                      <a:gd name="T39" fmla="*/ 6 h 6"/>
                      <a:gd name="T40" fmla="*/ 13 w 15"/>
                      <a:gd name="T41" fmla="*/ 6 h 6"/>
                      <a:gd name="T42" fmla="*/ 13 w 15"/>
                      <a:gd name="T43" fmla="*/ 6 h 6"/>
                      <a:gd name="T44" fmla="*/ 13 w 15"/>
                      <a:gd name="T45" fmla="*/ 6 h 6"/>
                      <a:gd name="T46" fmla="*/ 11 w 15"/>
                      <a:gd name="T47" fmla="*/ 6 h 6"/>
                      <a:gd name="T48" fmla="*/ 11 w 15"/>
                      <a:gd name="T49" fmla="*/ 6 h 6"/>
                      <a:gd name="T50" fmla="*/ 11 w 15"/>
                      <a:gd name="T51" fmla="*/ 4 h 6"/>
                      <a:gd name="T52" fmla="*/ 9 w 15"/>
                      <a:gd name="T53" fmla="*/ 4 h 6"/>
                      <a:gd name="T54" fmla="*/ 9 w 15"/>
                      <a:gd name="T55" fmla="*/ 4 h 6"/>
                      <a:gd name="T56" fmla="*/ 9 w 15"/>
                      <a:gd name="T57" fmla="*/ 4 h 6"/>
                      <a:gd name="T58" fmla="*/ 9 w 15"/>
                      <a:gd name="T59" fmla="*/ 4 h 6"/>
                      <a:gd name="T60" fmla="*/ 7 w 15"/>
                      <a:gd name="T61" fmla="*/ 4 h 6"/>
                      <a:gd name="T62" fmla="*/ 7 w 15"/>
                      <a:gd name="T63" fmla="*/ 4 h 6"/>
                      <a:gd name="T64" fmla="*/ 5 w 15"/>
                      <a:gd name="T65" fmla="*/ 4 h 6"/>
                      <a:gd name="T66" fmla="*/ 5 w 15"/>
                      <a:gd name="T67" fmla="*/ 4 h 6"/>
                      <a:gd name="T68" fmla="*/ 5 w 15"/>
                      <a:gd name="T69" fmla="*/ 4 h 6"/>
                      <a:gd name="T70" fmla="*/ 3 w 15"/>
                      <a:gd name="T71" fmla="*/ 4 h 6"/>
                      <a:gd name="T72" fmla="*/ 3 w 15"/>
                      <a:gd name="T73" fmla="*/ 2 h 6"/>
                      <a:gd name="T74" fmla="*/ 3 w 15"/>
                      <a:gd name="T75" fmla="*/ 2 h 6"/>
                      <a:gd name="T76" fmla="*/ 3 w 15"/>
                      <a:gd name="T77" fmla="*/ 2 h 6"/>
                      <a:gd name="T78" fmla="*/ 2 w 15"/>
                      <a:gd name="T79" fmla="*/ 2 h 6"/>
                      <a:gd name="T80" fmla="*/ 2 w 15"/>
                      <a:gd name="T81" fmla="*/ 2 h 6"/>
                      <a:gd name="T82" fmla="*/ 0 w 15"/>
                      <a:gd name="T83" fmla="*/ 2 h 6"/>
                      <a:gd name="T84" fmla="*/ 0 w 15"/>
                      <a:gd name="T85" fmla="*/ 2 h 6"/>
                      <a:gd name="T86" fmla="*/ 0 w 15"/>
                      <a:gd name="T87" fmla="*/ 0 h 6"/>
                      <a:gd name="T88" fmla="*/ 2 w 15"/>
                      <a:gd name="T89" fmla="*/ 0 h 6"/>
                      <a:gd name="T90" fmla="*/ 2 w 15"/>
                      <a:gd name="T91" fmla="*/ 0 h 6"/>
                      <a:gd name="T92" fmla="*/ 3 w 15"/>
                      <a:gd name="T93" fmla="*/ 0 h 6"/>
                      <a:gd name="T94" fmla="*/ 3 w 15"/>
                      <a:gd name="T95" fmla="*/ 0 h 6"/>
                      <a:gd name="T96" fmla="*/ 3 w 15"/>
                      <a:gd name="T97" fmla="*/ 0 h 6"/>
                      <a:gd name="T98" fmla="*/ 5 w 15"/>
                      <a:gd name="T99" fmla="*/ 0 h 6"/>
                      <a:gd name="T100" fmla="*/ 5 w 15"/>
                      <a:gd name="T101" fmla="*/ 0 h 6"/>
                      <a:gd name="T102" fmla="*/ 5 w 15"/>
                      <a:gd name="T103" fmla="*/ 0 h 6"/>
                      <a:gd name="T104" fmla="*/ 7 w 15"/>
                      <a:gd name="T10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 h="6">
                        <a:moveTo>
                          <a:pt x="7" y="0"/>
                        </a:moveTo>
                        <a:lnTo>
                          <a:pt x="7" y="2"/>
                        </a:lnTo>
                        <a:lnTo>
                          <a:pt x="7" y="2"/>
                        </a:lnTo>
                        <a:lnTo>
                          <a:pt x="9" y="2"/>
                        </a:lnTo>
                        <a:lnTo>
                          <a:pt x="9" y="2"/>
                        </a:lnTo>
                        <a:lnTo>
                          <a:pt x="9" y="2"/>
                        </a:lnTo>
                        <a:lnTo>
                          <a:pt x="11" y="2"/>
                        </a:lnTo>
                        <a:lnTo>
                          <a:pt x="11" y="2"/>
                        </a:lnTo>
                        <a:lnTo>
                          <a:pt x="13" y="2"/>
                        </a:lnTo>
                        <a:lnTo>
                          <a:pt x="13" y="2"/>
                        </a:lnTo>
                        <a:lnTo>
                          <a:pt x="13" y="2"/>
                        </a:lnTo>
                        <a:lnTo>
                          <a:pt x="15" y="2"/>
                        </a:lnTo>
                        <a:lnTo>
                          <a:pt x="15" y="2"/>
                        </a:lnTo>
                        <a:lnTo>
                          <a:pt x="15" y="2"/>
                        </a:lnTo>
                        <a:lnTo>
                          <a:pt x="15" y="2"/>
                        </a:lnTo>
                        <a:lnTo>
                          <a:pt x="15" y="4"/>
                        </a:lnTo>
                        <a:lnTo>
                          <a:pt x="15" y="4"/>
                        </a:lnTo>
                        <a:lnTo>
                          <a:pt x="15" y="4"/>
                        </a:lnTo>
                        <a:lnTo>
                          <a:pt x="15" y="4"/>
                        </a:lnTo>
                        <a:lnTo>
                          <a:pt x="15" y="6"/>
                        </a:lnTo>
                        <a:lnTo>
                          <a:pt x="13" y="6"/>
                        </a:lnTo>
                        <a:lnTo>
                          <a:pt x="13" y="6"/>
                        </a:lnTo>
                        <a:lnTo>
                          <a:pt x="13" y="6"/>
                        </a:lnTo>
                        <a:lnTo>
                          <a:pt x="11" y="6"/>
                        </a:lnTo>
                        <a:lnTo>
                          <a:pt x="11" y="6"/>
                        </a:lnTo>
                        <a:lnTo>
                          <a:pt x="11" y="4"/>
                        </a:lnTo>
                        <a:lnTo>
                          <a:pt x="9" y="4"/>
                        </a:lnTo>
                        <a:lnTo>
                          <a:pt x="9" y="4"/>
                        </a:lnTo>
                        <a:lnTo>
                          <a:pt x="9" y="4"/>
                        </a:lnTo>
                        <a:lnTo>
                          <a:pt x="9" y="4"/>
                        </a:lnTo>
                        <a:lnTo>
                          <a:pt x="7" y="4"/>
                        </a:lnTo>
                        <a:lnTo>
                          <a:pt x="7" y="4"/>
                        </a:lnTo>
                        <a:lnTo>
                          <a:pt x="5" y="4"/>
                        </a:lnTo>
                        <a:lnTo>
                          <a:pt x="5" y="4"/>
                        </a:lnTo>
                        <a:lnTo>
                          <a:pt x="5" y="4"/>
                        </a:lnTo>
                        <a:lnTo>
                          <a:pt x="3" y="4"/>
                        </a:lnTo>
                        <a:lnTo>
                          <a:pt x="3" y="2"/>
                        </a:lnTo>
                        <a:lnTo>
                          <a:pt x="3" y="2"/>
                        </a:lnTo>
                        <a:lnTo>
                          <a:pt x="3" y="2"/>
                        </a:lnTo>
                        <a:lnTo>
                          <a:pt x="2" y="2"/>
                        </a:lnTo>
                        <a:lnTo>
                          <a:pt x="2" y="2"/>
                        </a:lnTo>
                        <a:lnTo>
                          <a:pt x="0" y="2"/>
                        </a:lnTo>
                        <a:lnTo>
                          <a:pt x="0" y="2"/>
                        </a:lnTo>
                        <a:lnTo>
                          <a:pt x="0" y="0"/>
                        </a:lnTo>
                        <a:lnTo>
                          <a:pt x="2" y="0"/>
                        </a:lnTo>
                        <a:lnTo>
                          <a:pt x="2" y="0"/>
                        </a:lnTo>
                        <a:lnTo>
                          <a:pt x="3" y="0"/>
                        </a:lnTo>
                        <a:lnTo>
                          <a:pt x="3" y="0"/>
                        </a:lnTo>
                        <a:lnTo>
                          <a:pt x="3" y="0"/>
                        </a:lnTo>
                        <a:lnTo>
                          <a:pt x="5" y="0"/>
                        </a:lnTo>
                        <a:lnTo>
                          <a:pt x="5" y="0"/>
                        </a:lnTo>
                        <a:lnTo>
                          <a:pt x="5" y="0"/>
                        </a:lnTo>
                        <a:lnTo>
                          <a:pt x="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69" name="Freeform 1124">
                    <a:extLst>
                      <a:ext uri="{FF2B5EF4-FFF2-40B4-BE49-F238E27FC236}">
                        <a16:creationId xmlns:a16="http://schemas.microsoft.com/office/drawing/2014/main" id="{F1CD1507-F8F9-4127-B828-5AC4BF803247}"/>
                      </a:ext>
                    </a:extLst>
                  </p:cNvPr>
                  <p:cNvSpPr>
                    <a:spLocks/>
                  </p:cNvSpPr>
                  <p:nvPr/>
                </p:nvSpPr>
                <p:spPr bwMode="auto">
                  <a:xfrm>
                    <a:off x="9800" y="1216"/>
                    <a:ext cx="15" cy="6"/>
                  </a:xfrm>
                  <a:custGeom>
                    <a:avLst/>
                    <a:gdLst>
                      <a:gd name="T0" fmla="*/ 7 w 15"/>
                      <a:gd name="T1" fmla="*/ 0 h 6"/>
                      <a:gd name="T2" fmla="*/ 7 w 15"/>
                      <a:gd name="T3" fmla="*/ 2 h 6"/>
                      <a:gd name="T4" fmla="*/ 7 w 15"/>
                      <a:gd name="T5" fmla="*/ 2 h 6"/>
                      <a:gd name="T6" fmla="*/ 9 w 15"/>
                      <a:gd name="T7" fmla="*/ 2 h 6"/>
                      <a:gd name="T8" fmla="*/ 9 w 15"/>
                      <a:gd name="T9" fmla="*/ 2 h 6"/>
                      <a:gd name="T10" fmla="*/ 9 w 15"/>
                      <a:gd name="T11" fmla="*/ 2 h 6"/>
                      <a:gd name="T12" fmla="*/ 11 w 15"/>
                      <a:gd name="T13" fmla="*/ 2 h 6"/>
                      <a:gd name="T14" fmla="*/ 11 w 15"/>
                      <a:gd name="T15" fmla="*/ 2 h 6"/>
                      <a:gd name="T16" fmla="*/ 13 w 15"/>
                      <a:gd name="T17" fmla="*/ 2 h 6"/>
                      <a:gd name="T18" fmla="*/ 13 w 15"/>
                      <a:gd name="T19" fmla="*/ 2 h 6"/>
                      <a:gd name="T20" fmla="*/ 13 w 15"/>
                      <a:gd name="T21" fmla="*/ 2 h 6"/>
                      <a:gd name="T22" fmla="*/ 15 w 15"/>
                      <a:gd name="T23" fmla="*/ 2 h 6"/>
                      <a:gd name="T24" fmla="*/ 15 w 15"/>
                      <a:gd name="T25" fmla="*/ 2 h 6"/>
                      <a:gd name="T26" fmla="*/ 15 w 15"/>
                      <a:gd name="T27" fmla="*/ 2 h 6"/>
                      <a:gd name="T28" fmla="*/ 15 w 15"/>
                      <a:gd name="T29" fmla="*/ 2 h 6"/>
                      <a:gd name="T30" fmla="*/ 15 w 15"/>
                      <a:gd name="T31" fmla="*/ 4 h 6"/>
                      <a:gd name="T32" fmla="*/ 15 w 15"/>
                      <a:gd name="T33" fmla="*/ 4 h 6"/>
                      <a:gd name="T34" fmla="*/ 15 w 15"/>
                      <a:gd name="T35" fmla="*/ 4 h 6"/>
                      <a:gd name="T36" fmla="*/ 15 w 15"/>
                      <a:gd name="T37" fmla="*/ 4 h 6"/>
                      <a:gd name="T38" fmla="*/ 15 w 15"/>
                      <a:gd name="T39" fmla="*/ 6 h 6"/>
                      <a:gd name="T40" fmla="*/ 13 w 15"/>
                      <a:gd name="T41" fmla="*/ 6 h 6"/>
                      <a:gd name="T42" fmla="*/ 13 w 15"/>
                      <a:gd name="T43" fmla="*/ 6 h 6"/>
                      <a:gd name="T44" fmla="*/ 13 w 15"/>
                      <a:gd name="T45" fmla="*/ 6 h 6"/>
                      <a:gd name="T46" fmla="*/ 11 w 15"/>
                      <a:gd name="T47" fmla="*/ 6 h 6"/>
                      <a:gd name="T48" fmla="*/ 11 w 15"/>
                      <a:gd name="T49" fmla="*/ 6 h 6"/>
                      <a:gd name="T50" fmla="*/ 11 w 15"/>
                      <a:gd name="T51" fmla="*/ 4 h 6"/>
                      <a:gd name="T52" fmla="*/ 9 w 15"/>
                      <a:gd name="T53" fmla="*/ 4 h 6"/>
                      <a:gd name="T54" fmla="*/ 9 w 15"/>
                      <a:gd name="T55" fmla="*/ 4 h 6"/>
                      <a:gd name="T56" fmla="*/ 9 w 15"/>
                      <a:gd name="T57" fmla="*/ 4 h 6"/>
                      <a:gd name="T58" fmla="*/ 9 w 15"/>
                      <a:gd name="T59" fmla="*/ 4 h 6"/>
                      <a:gd name="T60" fmla="*/ 7 w 15"/>
                      <a:gd name="T61" fmla="*/ 4 h 6"/>
                      <a:gd name="T62" fmla="*/ 7 w 15"/>
                      <a:gd name="T63" fmla="*/ 4 h 6"/>
                      <a:gd name="T64" fmla="*/ 5 w 15"/>
                      <a:gd name="T65" fmla="*/ 4 h 6"/>
                      <a:gd name="T66" fmla="*/ 5 w 15"/>
                      <a:gd name="T67" fmla="*/ 4 h 6"/>
                      <a:gd name="T68" fmla="*/ 5 w 15"/>
                      <a:gd name="T69" fmla="*/ 4 h 6"/>
                      <a:gd name="T70" fmla="*/ 3 w 15"/>
                      <a:gd name="T71" fmla="*/ 4 h 6"/>
                      <a:gd name="T72" fmla="*/ 3 w 15"/>
                      <a:gd name="T73" fmla="*/ 2 h 6"/>
                      <a:gd name="T74" fmla="*/ 3 w 15"/>
                      <a:gd name="T75" fmla="*/ 2 h 6"/>
                      <a:gd name="T76" fmla="*/ 3 w 15"/>
                      <a:gd name="T77" fmla="*/ 2 h 6"/>
                      <a:gd name="T78" fmla="*/ 2 w 15"/>
                      <a:gd name="T79" fmla="*/ 2 h 6"/>
                      <a:gd name="T80" fmla="*/ 2 w 15"/>
                      <a:gd name="T81" fmla="*/ 2 h 6"/>
                      <a:gd name="T82" fmla="*/ 0 w 15"/>
                      <a:gd name="T83" fmla="*/ 2 h 6"/>
                      <a:gd name="T84" fmla="*/ 0 w 15"/>
                      <a:gd name="T85" fmla="*/ 2 h 6"/>
                      <a:gd name="T86" fmla="*/ 0 w 15"/>
                      <a:gd name="T87" fmla="*/ 0 h 6"/>
                      <a:gd name="T88" fmla="*/ 2 w 15"/>
                      <a:gd name="T89" fmla="*/ 0 h 6"/>
                      <a:gd name="T90" fmla="*/ 2 w 15"/>
                      <a:gd name="T91" fmla="*/ 0 h 6"/>
                      <a:gd name="T92" fmla="*/ 3 w 15"/>
                      <a:gd name="T93" fmla="*/ 0 h 6"/>
                      <a:gd name="T94" fmla="*/ 3 w 15"/>
                      <a:gd name="T95" fmla="*/ 0 h 6"/>
                      <a:gd name="T96" fmla="*/ 3 w 15"/>
                      <a:gd name="T97" fmla="*/ 0 h 6"/>
                      <a:gd name="T98" fmla="*/ 5 w 15"/>
                      <a:gd name="T99" fmla="*/ 0 h 6"/>
                      <a:gd name="T100" fmla="*/ 5 w 15"/>
                      <a:gd name="T101" fmla="*/ 0 h 6"/>
                      <a:gd name="T102" fmla="*/ 5 w 15"/>
                      <a:gd name="T103" fmla="*/ 0 h 6"/>
                      <a:gd name="T104" fmla="*/ 7 w 15"/>
                      <a:gd name="T10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 h="6">
                        <a:moveTo>
                          <a:pt x="7" y="0"/>
                        </a:moveTo>
                        <a:lnTo>
                          <a:pt x="7" y="2"/>
                        </a:lnTo>
                        <a:lnTo>
                          <a:pt x="7" y="2"/>
                        </a:lnTo>
                        <a:lnTo>
                          <a:pt x="9" y="2"/>
                        </a:lnTo>
                        <a:lnTo>
                          <a:pt x="9" y="2"/>
                        </a:lnTo>
                        <a:lnTo>
                          <a:pt x="9" y="2"/>
                        </a:lnTo>
                        <a:lnTo>
                          <a:pt x="11" y="2"/>
                        </a:lnTo>
                        <a:lnTo>
                          <a:pt x="11" y="2"/>
                        </a:lnTo>
                        <a:lnTo>
                          <a:pt x="13" y="2"/>
                        </a:lnTo>
                        <a:lnTo>
                          <a:pt x="13" y="2"/>
                        </a:lnTo>
                        <a:lnTo>
                          <a:pt x="13" y="2"/>
                        </a:lnTo>
                        <a:lnTo>
                          <a:pt x="15" y="2"/>
                        </a:lnTo>
                        <a:lnTo>
                          <a:pt x="15" y="2"/>
                        </a:lnTo>
                        <a:lnTo>
                          <a:pt x="15" y="2"/>
                        </a:lnTo>
                        <a:lnTo>
                          <a:pt x="15" y="2"/>
                        </a:lnTo>
                        <a:lnTo>
                          <a:pt x="15" y="4"/>
                        </a:lnTo>
                        <a:lnTo>
                          <a:pt x="15" y="4"/>
                        </a:lnTo>
                        <a:lnTo>
                          <a:pt x="15" y="4"/>
                        </a:lnTo>
                        <a:lnTo>
                          <a:pt x="15" y="4"/>
                        </a:lnTo>
                        <a:lnTo>
                          <a:pt x="15" y="6"/>
                        </a:lnTo>
                        <a:lnTo>
                          <a:pt x="13" y="6"/>
                        </a:lnTo>
                        <a:lnTo>
                          <a:pt x="13" y="6"/>
                        </a:lnTo>
                        <a:lnTo>
                          <a:pt x="13" y="6"/>
                        </a:lnTo>
                        <a:lnTo>
                          <a:pt x="11" y="6"/>
                        </a:lnTo>
                        <a:lnTo>
                          <a:pt x="11" y="6"/>
                        </a:lnTo>
                        <a:lnTo>
                          <a:pt x="11" y="4"/>
                        </a:lnTo>
                        <a:lnTo>
                          <a:pt x="9" y="4"/>
                        </a:lnTo>
                        <a:lnTo>
                          <a:pt x="9" y="4"/>
                        </a:lnTo>
                        <a:lnTo>
                          <a:pt x="9" y="4"/>
                        </a:lnTo>
                        <a:lnTo>
                          <a:pt x="9" y="4"/>
                        </a:lnTo>
                        <a:lnTo>
                          <a:pt x="7" y="4"/>
                        </a:lnTo>
                        <a:lnTo>
                          <a:pt x="7" y="4"/>
                        </a:lnTo>
                        <a:lnTo>
                          <a:pt x="5" y="4"/>
                        </a:lnTo>
                        <a:lnTo>
                          <a:pt x="5" y="4"/>
                        </a:lnTo>
                        <a:lnTo>
                          <a:pt x="5" y="4"/>
                        </a:lnTo>
                        <a:lnTo>
                          <a:pt x="3" y="4"/>
                        </a:lnTo>
                        <a:lnTo>
                          <a:pt x="3" y="2"/>
                        </a:lnTo>
                        <a:lnTo>
                          <a:pt x="3" y="2"/>
                        </a:lnTo>
                        <a:lnTo>
                          <a:pt x="3" y="2"/>
                        </a:lnTo>
                        <a:lnTo>
                          <a:pt x="2" y="2"/>
                        </a:lnTo>
                        <a:lnTo>
                          <a:pt x="2" y="2"/>
                        </a:lnTo>
                        <a:lnTo>
                          <a:pt x="0" y="2"/>
                        </a:lnTo>
                        <a:lnTo>
                          <a:pt x="0" y="2"/>
                        </a:lnTo>
                        <a:lnTo>
                          <a:pt x="0" y="0"/>
                        </a:lnTo>
                        <a:lnTo>
                          <a:pt x="2" y="0"/>
                        </a:lnTo>
                        <a:lnTo>
                          <a:pt x="2" y="0"/>
                        </a:lnTo>
                        <a:lnTo>
                          <a:pt x="3" y="0"/>
                        </a:lnTo>
                        <a:lnTo>
                          <a:pt x="3" y="0"/>
                        </a:lnTo>
                        <a:lnTo>
                          <a:pt x="3" y="0"/>
                        </a:lnTo>
                        <a:lnTo>
                          <a:pt x="5" y="0"/>
                        </a:lnTo>
                        <a:lnTo>
                          <a:pt x="5" y="0"/>
                        </a:lnTo>
                        <a:lnTo>
                          <a:pt x="5" y="0"/>
                        </a:lnTo>
                        <a:lnTo>
                          <a:pt x="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0" name="Freeform 1125">
                    <a:extLst>
                      <a:ext uri="{FF2B5EF4-FFF2-40B4-BE49-F238E27FC236}">
                        <a16:creationId xmlns:a16="http://schemas.microsoft.com/office/drawing/2014/main" id="{B1BEA030-C316-4B03-A8DD-C64C549B4176}"/>
                      </a:ext>
                    </a:extLst>
                  </p:cNvPr>
                  <p:cNvSpPr>
                    <a:spLocks/>
                  </p:cNvSpPr>
                  <p:nvPr/>
                </p:nvSpPr>
                <p:spPr bwMode="auto">
                  <a:xfrm>
                    <a:off x="9413" y="1321"/>
                    <a:ext cx="21" cy="4"/>
                  </a:xfrm>
                  <a:custGeom>
                    <a:avLst/>
                    <a:gdLst>
                      <a:gd name="T0" fmla="*/ 12 w 21"/>
                      <a:gd name="T1" fmla="*/ 0 h 4"/>
                      <a:gd name="T2" fmla="*/ 14 w 21"/>
                      <a:gd name="T3" fmla="*/ 0 h 4"/>
                      <a:gd name="T4" fmla="*/ 14 w 21"/>
                      <a:gd name="T5" fmla="*/ 0 h 4"/>
                      <a:gd name="T6" fmla="*/ 15 w 21"/>
                      <a:gd name="T7" fmla="*/ 0 h 4"/>
                      <a:gd name="T8" fmla="*/ 17 w 21"/>
                      <a:gd name="T9" fmla="*/ 0 h 4"/>
                      <a:gd name="T10" fmla="*/ 19 w 21"/>
                      <a:gd name="T11" fmla="*/ 0 h 4"/>
                      <a:gd name="T12" fmla="*/ 19 w 21"/>
                      <a:gd name="T13" fmla="*/ 0 h 4"/>
                      <a:gd name="T14" fmla="*/ 21 w 21"/>
                      <a:gd name="T15" fmla="*/ 0 h 4"/>
                      <a:gd name="T16" fmla="*/ 21 w 21"/>
                      <a:gd name="T17" fmla="*/ 2 h 4"/>
                      <a:gd name="T18" fmla="*/ 19 w 21"/>
                      <a:gd name="T19" fmla="*/ 2 h 4"/>
                      <a:gd name="T20" fmla="*/ 19 w 21"/>
                      <a:gd name="T21" fmla="*/ 2 h 4"/>
                      <a:gd name="T22" fmla="*/ 17 w 21"/>
                      <a:gd name="T23" fmla="*/ 2 h 4"/>
                      <a:gd name="T24" fmla="*/ 15 w 21"/>
                      <a:gd name="T25" fmla="*/ 2 h 4"/>
                      <a:gd name="T26" fmla="*/ 14 w 21"/>
                      <a:gd name="T27" fmla="*/ 2 h 4"/>
                      <a:gd name="T28" fmla="*/ 14 w 21"/>
                      <a:gd name="T29" fmla="*/ 2 h 4"/>
                      <a:gd name="T30" fmla="*/ 12 w 21"/>
                      <a:gd name="T31" fmla="*/ 2 h 4"/>
                      <a:gd name="T32" fmla="*/ 10 w 21"/>
                      <a:gd name="T33" fmla="*/ 2 h 4"/>
                      <a:gd name="T34" fmla="*/ 8 w 21"/>
                      <a:gd name="T35" fmla="*/ 2 h 4"/>
                      <a:gd name="T36" fmla="*/ 8 w 21"/>
                      <a:gd name="T37" fmla="*/ 2 h 4"/>
                      <a:gd name="T38" fmla="*/ 6 w 21"/>
                      <a:gd name="T39" fmla="*/ 4 h 4"/>
                      <a:gd name="T40" fmla="*/ 4 w 21"/>
                      <a:gd name="T41" fmla="*/ 4 h 4"/>
                      <a:gd name="T42" fmla="*/ 4 w 21"/>
                      <a:gd name="T43" fmla="*/ 4 h 4"/>
                      <a:gd name="T44" fmla="*/ 2 w 21"/>
                      <a:gd name="T45" fmla="*/ 2 h 4"/>
                      <a:gd name="T46" fmla="*/ 2 w 21"/>
                      <a:gd name="T47" fmla="*/ 2 h 4"/>
                      <a:gd name="T48" fmla="*/ 0 w 21"/>
                      <a:gd name="T49" fmla="*/ 2 h 4"/>
                      <a:gd name="T50" fmla="*/ 0 w 21"/>
                      <a:gd name="T51" fmla="*/ 0 h 4"/>
                      <a:gd name="T52" fmla="*/ 0 w 21"/>
                      <a:gd name="T53" fmla="*/ 0 h 4"/>
                      <a:gd name="T54" fmla="*/ 2 w 21"/>
                      <a:gd name="T55" fmla="*/ 0 h 4"/>
                      <a:gd name="T56" fmla="*/ 4 w 21"/>
                      <a:gd name="T57" fmla="*/ 0 h 4"/>
                      <a:gd name="T58" fmla="*/ 4 w 21"/>
                      <a:gd name="T59" fmla="*/ 0 h 4"/>
                      <a:gd name="T60" fmla="*/ 6 w 21"/>
                      <a:gd name="T61" fmla="*/ 0 h 4"/>
                      <a:gd name="T62" fmla="*/ 8 w 21"/>
                      <a:gd name="T63" fmla="*/ 0 h 4"/>
                      <a:gd name="T64" fmla="*/ 10 w 21"/>
                      <a:gd name="T65" fmla="*/ 0 h 4"/>
                      <a:gd name="T66" fmla="*/ 10 w 21"/>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4">
                        <a:moveTo>
                          <a:pt x="12" y="0"/>
                        </a:moveTo>
                        <a:lnTo>
                          <a:pt x="12" y="0"/>
                        </a:lnTo>
                        <a:lnTo>
                          <a:pt x="12" y="0"/>
                        </a:lnTo>
                        <a:lnTo>
                          <a:pt x="14" y="0"/>
                        </a:lnTo>
                        <a:lnTo>
                          <a:pt x="14" y="0"/>
                        </a:lnTo>
                        <a:lnTo>
                          <a:pt x="14" y="0"/>
                        </a:lnTo>
                        <a:lnTo>
                          <a:pt x="15" y="0"/>
                        </a:lnTo>
                        <a:lnTo>
                          <a:pt x="15" y="0"/>
                        </a:lnTo>
                        <a:lnTo>
                          <a:pt x="15" y="0"/>
                        </a:lnTo>
                        <a:lnTo>
                          <a:pt x="17" y="0"/>
                        </a:lnTo>
                        <a:lnTo>
                          <a:pt x="17" y="0"/>
                        </a:lnTo>
                        <a:lnTo>
                          <a:pt x="19" y="0"/>
                        </a:lnTo>
                        <a:lnTo>
                          <a:pt x="19" y="0"/>
                        </a:lnTo>
                        <a:lnTo>
                          <a:pt x="19" y="0"/>
                        </a:lnTo>
                        <a:lnTo>
                          <a:pt x="21" y="0"/>
                        </a:lnTo>
                        <a:lnTo>
                          <a:pt x="21" y="0"/>
                        </a:lnTo>
                        <a:lnTo>
                          <a:pt x="21" y="2"/>
                        </a:lnTo>
                        <a:lnTo>
                          <a:pt x="21" y="2"/>
                        </a:lnTo>
                        <a:lnTo>
                          <a:pt x="21" y="2"/>
                        </a:lnTo>
                        <a:lnTo>
                          <a:pt x="19" y="2"/>
                        </a:lnTo>
                        <a:lnTo>
                          <a:pt x="19" y="2"/>
                        </a:lnTo>
                        <a:lnTo>
                          <a:pt x="19" y="2"/>
                        </a:lnTo>
                        <a:lnTo>
                          <a:pt x="17" y="2"/>
                        </a:lnTo>
                        <a:lnTo>
                          <a:pt x="17" y="2"/>
                        </a:lnTo>
                        <a:lnTo>
                          <a:pt x="15" y="2"/>
                        </a:lnTo>
                        <a:lnTo>
                          <a:pt x="15" y="2"/>
                        </a:lnTo>
                        <a:lnTo>
                          <a:pt x="15" y="2"/>
                        </a:lnTo>
                        <a:lnTo>
                          <a:pt x="14" y="2"/>
                        </a:lnTo>
                        <a:lnTo>
                          <a:pt x="14" y="2"/>
                        </a:lnTo>
                        <a:lnTo>
                          <a:pt x="14" y="2"/>
                        </a:lnTo>
                        <a:lnTo>
                          <a:pt x="12" y="2"/>
                        </a:lnTo>
                        <a:lnTo>
                          <a:pt x="12" y="2"/>
                        </a:lnTo>
                        <a:lnTo>
                          <a:pt x="10" y="2"/>
                        </a:lnTo>
                        <a:lnTo>
                          <a:pt x="10" y="2"/>
                        </a:lnTo>
                        <a:lnTo>
                          <a:pt x="10" y="2"/>
                        </a:lnTo>
                        <a:lnTo>
                          <a:pt x="8" y="2"/>
                        </a:lnTo>
                        <a:lnTo>
                          <a:pt x="8" y="2"/>
                        </a:lnTo>
                        <a:lnTo>
                          <a:pt x="8" y="2"/>
                        </a:lnTo>
                        <a:lnTo>
                          <a:pt x="6" y="2"/>
                        </a:lnTo>
                        <a:lnTo>
                          <a:pt x="6" y="4"/>
                        </a:lnTo>
                        <a:lnTo>
                          <a:pt x="6" y="4"/>
                        </a:lnTo>
                        <a:lnTo>
                          <a:pt x="4" y="4"/>
                        </a:lnTo>
                        <a:lnTo>
                          <a:pt x="4" y="4"/>
                        </a:lnTo>
                        <a:lnTo>
                          <a:pt x="4" y="4"/>
                        </a:lnTo>
                        <a:lnTo>
                          <a:pt x="4" y="2"/>
                        </a:lnTo>
                        <a:lnTo>
                          <a:pt x="2" y="2"/>
                        </a:lnTo>
                        <a:lnTo>
                          <a:pt x="2" y="2"/>
                        </a:lnTo>
                        <a:lnTo>
                          <a:pt x="2" y="2"/>
                        </a:lnTo>
                        <a:lnTo>
                          <a:pt x="2" y="2"/>
                        </a:lnTo>
                        <a:lnTo>
                          <a:pt x="0" y="2"/>
                        </a:lnTo>
                        <a:lnTo>
                          <a:pt x="0" y="2"/>
                        </a:lnTo>
                        <a:lnTo>
                          <a:pt x="0" y="0"/>
                        </a:lnTo>
                        <a:lnTo>
                          <a:pt x="0" y="0"/>
                        </a:lnTo>
                        <a:lnTo>
                          <a:pt x="0" y="0"/>
                        </a:lnTo>
                        <a:lnTo>
                          <a:pt x="2" y="0"/>
                        </a:lnTo>
                        <a:lnTo>
                          <a:pt x="2" y="0"/>
                        </a:lnTo>
                        <a:lnTo>
                          <a:pt x="2" y="0"/>
                        </a:lnTo>
                        <a:lnTo>
                          <a:pt x="4" y="0"/>
                        </a:lnTo>
                        <a:lnTo>
                          <a:pt x="4" y="0"/>
                        </a:lnTo>
                        <a:lnTo>
                          <a:pt x="4" y="0"/>
                        </a:lnTo>
                        <a:lnTo>
                          <a:pt x="6" y="0"/>
                        </a:lnTo>
                        <a:lnTo>
                          <a:pt x="6" y="0"/>
                        </a:lnTo>
                        <a:lnTo>
                          <a:pt x="8" y="0"/>
                        </a:lnTo>
                        <a:lnTo>
                          <a:pt x="8" y="0"/>
                        </a:lnTo>
                        <a:lnTo>
                          <a:pt x="8" y="0"/>
                        </a:lnTo>
                        <a:lnTo>
                          <a:pt x="10" y="0"/>
                        </a:lnTo>
                        <a:lnTo>
                          <a:pt x="10" y="0"/>
                        </a:lnTo>
                        <a:lnTo>
                          <a:pt x="10" y="0"/>
                        </a:lnTo>
                        <a:lnTo>
                          <a:pt x="1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1" name="Freeform 1126">
                    <a:extLst>
                      <a:ext uri="{FF2B5EF4-FFF2-40B4-BE49-F238E27FC236}">
                        <a16:creationId xmlns:a16="http://schemas.microsoft.com/office/drawing/2014/main" id="{C6278856-6479-4FA4-817D-6DC0CE1D299E}"/>
                      </a:ext>
                    </a:extLst>
                  </p:cNvPr>
                  <p:cNvSpPr>
                    <a:spLocks/>
                  </p:cNvSpPr>
                  <p:nvPr/>
                </p:nvSpPr>
                <p:spPr bwMode="auto">
                  <a:xfrm>
                    <a:off x="9413" y="1321"/>
                    <a:ext cx="21" cy="4"/>
                  </a:xfrm>
                  <a:custGeom>
                    <a:avLst/>
                    <a:gdLst>
                      <a:gd name="T0" fmla="*/ 12 w 21"/>
                      <a:gd name="T1" fmla="*/ 0 h 4"/>
                      <a:gd name="T2" fmla="*/ 14 w 21"/>
                      <a:gd name="T3" fmla="*/ 0 h 4"/>
                      <a:gd name="T4" fmla="*/ 14 w 21"/>
                      <a:gd name="T5" fmla="*/ 0 h 4"/>
                      <a:gd name="T6" fmla="*/ 15 w 21"/>
                      <a:gd name="T7" fmla="*/ 0 h 4"/>
                      <a:gd name="T8" fmla="*/ 17 w 21"/>
                      <a:gd name="T9" fmla="*/ 0 h 4"/>
                      <a:gd name="T10" fmla="*/ 19 w 21"/>
                      <a:gd name="T11" fmla="*/ 0 h 4"/>
                      <a:gd name="T12" fmla="*/ 19 w 21"/>
                      <a:gd name="T13" fmla="*/ 0 h 4"/>
                      <a:gd name="T14" fmla="*/ 21 w 21"/>
                      <a:gd name="T15" fmla="*/ 0 h 4"/>
                      <a:gd name="T16" fmla="*/ 21 w 21"/>
                      <a:gd name="T17" fmla="*/ 2 h 4"/>
                      <a:gd name="T18" fmla="*/ 19 w 21"/>
                      <a:gd name="T19" fmla="*/ 2 h 4"/>
                      <a:gd name="T20" fmla="*/ 19 w 21"/>
                      <a:gd name="T21" fmla="*/ 2 h 4"/>
                      <a:gd name="T22" fmla="*/ 17 w 21"/>
                      <a:gd name="T23" fmla="*/ 2 h 4"/>
                      <a:gd name="T24" fmla="*/ 15 w 21"/>
                      <a:gd name="T25" fmla="*/ 2 h 4"/>
                      <a:gd name="T26" fmla="*/ 14 w 21"/>
                      <a:gd name="T27" fmla="*/ 2 h 4"/>
                      <a:gd name="T28" fmla="*/ 14 w 21"/>
                      <a:gd name="T29" fmla="*/ 2 h 4"/>
                      <a:gd name="T30" fmla="*/ 12 w 21"/>
                      <a:gd name="T31" fmla="*/ 2 h 4"/>
                      <a:gd name="T32" fmla="*/ 10 w 21"/>
                      <a:gd name="T33" fmla="*/ 2 h 4"/>
                      <a:gd name="T34" fmla="*/ 8 w 21"/>
                      <a:gd name="T35" fmla="*/ 2 h 4"/>
                      <a:gd name="T36" fmla="*/ 8 w 21"/>
                      <a:gd name="T37" fmla="*/ 2 h 4"/>
                      <a:gd name="T38" fmla="*/ 6 w 21"/>
                      <a:gd name="T39" fmla="*/ 4 h 4"/>
                      <a:gd name="T40" fmla="*/ 4 w 21"/>
                      <a:gd name="T41" fmla="*/ 4 h 4"/>
                      <a:gd name="T42" fmla="*/ 4 w 21"/>
                      <a:gd name="T43" fmla="*/ 4 h 4"/>
                      <a:gd name="T44" fmla="*/ 2 w 21"/>
                      <a:gd name="T45" fmla="*/ 2 h 4"/>
                      <a:gd name="T46" fmla="*/ 2 w 21"/>
                      <a:gd name="T47" fmla="*/ 2 h 4"/>
                      <a:gd name="T48" fmla="*/ 0 w 21"/>
                      <a:gd name="T49" fmla="*/ 2 h 4"/>
                      <a:gd name="T50" fmla="*/ 0 w 21"/>
                      <a:gd name="T51" fmla="*/ 0 h 4"/>
                      <a:gd name="T52" fmla="*/ 0 w 21"/>
                      <a:gd name="T53" fmla="*/ 0 h 4"/>
                      <a:gd name="T54" fmla="*/ 2 w 21"/>
                      <a:gd name="T55" fmla="*/ 0 h 4"/>
                      <a:gd name="T56" fmla="*/ 4 w 21"/>
                      <a:gd name="T57" fmla="*/ 0 h 4"/>
                      <a:gd name="T58" fmla="*/ 4 w 21"/>
                      <a:gd name="T59" fmla="*/ 0 h 4"/>
                      <a:gd name="T60" fmla="*/ 6 w 21"/>
                      <a:gd name="T61" fmla="*/ 0 h 4"/>
                      <a:gd name="T62" fmla="*/ 8 w 21"/>
                      <a:gd name="T63" fmla="*/ 0 h 4"/>
                      <a:gd name="T64" fmla="*/ 10 w 21"/>
                      <a:gd name="T65" fmla="*/ 0 h 4"/>
                      <a:gd name="T66" fmla="*/ 10 w 21"/>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4">
                        <a:moveTo>
                          <a:pt x="12" y="0"/>
                        </a:moveTo>
                        <a:lnTo>
                          <a:pt x="12" y="0"/>
                        </a:lnTo>
                        <a:lnTo>
                          <a:pt x="12" y="0"/>
                        </a:lnTo>
                        <a:lnTo>
                          <a:pt x="14" y="0"/>
                        </a:lnTo>
                        <a:lnTo>
                          <a:pt x="14" y="0"/>
                        </a:lnTo>
                        <a:lnTo>
                          <a:pt x="14" y="0"/>
                        </a:lnTo>
                        <a:lnTo>
                          <a:pt x="15" y="0"/>
                        </a:lnTo>
                        <a:lnTo>
                          <a:pt x="15" y="0"/>
                        </a:lnTo>
                        <a:lnTo>
                          <a:pt x="15" y="0"/>
                        </a:lnTo>
                        <a:lnTo>
                          <a:pt x="17" y="0"/>
                        </a:lnTo>
                        <a:lnTo>
                          <a:pt x="17" y="0"/>
                        </a:lnTo>
                        <a:lnTo>
                          <a:pt x="19" y="0"/>
                        </a:lnTo>
                        <a:lnTo>
                          <a:pt x="19" y="0"/>
                        </a:lnTo>
                        <a:lnTo>
                          <a:pt x="19" y="0"/>
                        </a:lnTo>
                        <a:lnTo>
                          <a:pt x="21" y="0"/>
                        </a:lnTo>
                        <a:lnTo>
                          <a:pt x="21" y="0"/>
                        </a:lnTo>
                        <a:lnTo>
                          <a:pt x="21" y="2"/>
                        </a:lnTo>
                        <a:lnTo>
                          <a:pt x="21" y="2"/>
                        </a:lnTo>
                        <a:lnTo>
                          <a:pt x="21" y="2"/>
                        </a:lnTo>
                        <a:lnTo>
                          <a:pt x="19" y="2"/>
                        </a:lnTo>
                        <a:lnTo>
                          <a:pt x="19" y="2"/>
                        </a:lnTo>
                        <a:lnTo>
                          <a:pt x="19" y="2"/>
                        </a:lnTo>
                        <a:lnTo>
                          <a:pt x="17" y="2"/>
                        </a:lnTo>
                        <a:lnTo>
                          <a:pt x="17" y="2"/>
                        </a:lnTo>
                        <a:lnTo>
                          <a:pt x="15" y="2"/>
                        </a:lnTo>
                        <a:lnTo>
                          <a:pt x="15" y="2"/>
                        </a:lnTo>
                        <a:lnTo>
                          <a:pt x="15" y="2"/>
                        </a:lnTo>
                        <a:lnTo>
                          <a:pt x="14" y="2"/>
                        </a:lnTo>
                        <a:lnTo>
                          <a:pt x="14" y="2"/>
                        </a:lnTo>
                        <a:lnTo>
                          <a:pt x="14" y="2"/>
                        </a:lnTo>
                        <a:lnTo>
                          <a:pt x="12" y="2"/>
                        </a:lnTo>
                        <a:lnTo>
                          <a:pt x="12" y="2"/>
                        </a:lnTo>
                        <a:lnTo>
                          <a:pt x="10" y="2"/>
                        </a:lnTo>
                        <a:lnTo>
                          <a:pt x="10" y="2"/>
                        </a:lnTo>
                        <a:lnTo>
                          <a:pt x="10" y="2"/>
                        </a:lnTo>
                        <a:lnTo>
                          <a:pt x="8" y="2"/>
                        </a:lnTo>
                        <a:lnTo>
                          <a:pt x="8" y="2"/>
                        </a:lnTo>
                        <a:lnTo>
                          <a:pt x="8" y="2"/>
                        </a:lnTo>
                        <a:lnTo>
                          <a:pt x="6" y="2"/>
                        </a:lnTo>
                        <a:lnTo>
                          <a:pt x="6" y="4"/>
                        </a:lnTo>
                        <a:lnTo>
                          <a:pt x="6" y="4"/>
                        </a:lnTo>
                        <a:lnTo>
                          <a:pt x="4" y="4"/>
                        </a:lnTo>
                        <a:lnTo>
                          <a:pt x="4" y="4"/>
                        </a:lnTo>
                        <a:lnTo>
                          <a:pt x="4" y="4"/>
                        </a:lnTo>
                        <a:lnTo>
                          <a:pt x="4" y="2"/>
                        </a:lnTo>
                        <a:lnTo>
                          <a:pt x="2" y="2"/>
                        </a:lnTo>
                        <a:lnTo>
                          <a:pt x="2" y="2"/>
                        </a:lnTo>
                        <a:lnTo>
                          <a:pt x="2" y="2"/>
                        </a:lnTo>
                        <a:lnTo>
                          <a:pt x="2" y="2"/>
                        </a:lnTo>
                        <a:lnTo>
                          <a:pt x="0" y="2"/>
                        </a:lnTo>
                        <a:lnTo>
                          <a:pt x="0" y="2"/>
                        </a:lnTo>
                        <a:lnTo>
                          <a:pt x="0" y="0"/>
                        </a:lnTo>
                        <a:lnTo>
                          <a:pt x="0" y="0"/>
                        </a:lnTo>
                        <a:lnTo>
                          <a:pt x="0" y="0"/>
                        </a:lnTo>
                        <a:lnTo>
                          <a:pt x="2" y="0"/>
                        </a:lnTo>
                        <a:lnTo>
                          <a:pt x="2" y="0"/>
                        </a:lnTo>
                        <a:lnTo>
                          <a:pt x="2" y="0"/>
                        </a:lnTo>
                        <a:lnTo>
                          <a:pt x="4" y="0"/>
                        </a:lnTo>
                        <a:lnTo>
                          <a:pt x="4" y="0"/>
                        </a:lnTo>
                        <a:lnTo>
                          <a:pt x="4" y="0"/>
                        </a:lnTo>
                        <a:lnTo>
                          <a:pt x="6" y="0"/>
                        </a:lnTo>
                        <a:lnTo>
                          <a:pt x="6" y="0"/>
                        </a:lnTo>
                        <a:lnTo>
                          <a:pt x="8" y="0"/>
                        </a:lnTo>
                        <a:lnTo>
                          <a:pt x="8" y="0"/>
                        </a:lnTo>
                        <a:lnTo>
                          <a:pt x="8" y="0"/>
                        </a:lnTo>
                        <a:lnTo>
                          <a:pt x="10" y="0"/>
                        </a:lnTo>
                        <a:lnTo>
                          <a:pt x="10" y="0"/>
                        </a:lnTo>
                        <a:lnTo>
                          <a:pt x="10" y="0"/>
                        </a:lnTo>
                        <a:lnTo>
                          <a:pt x="1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2" name="Freeform 1127">
                    <a:extLst>
                      <a:ext uri="{FF2B5EF4-FFF2-40B4-BE49-F238E27FC236}">
                        <a16:creationId xmlns:a16="http://schemas.microsoft.com/office/drawing/2014/main" id="{99AF5E37-D9E0-45AD-9CD8-088843EBDD06}"/>
                      </a:ext>
                    </a:extLst>
                  </p:cNvPr>
                  <p:cNvSpPr>
                    <a:spLocks/>
                  </p:cNvSpPr>
                  <p:nvPr/>
                </p:nvSpPr>
                <p:spPr bwMode="auto">
                  <a:xfrm>
                    <a:off x="9809" y="1210"/>
                    <a:ext cx="17" cy="4"/>
                  </a:xfrm>
                  <a:custGeom>
                    <a:avLst/>
                    <a:gdLst>
                      <a:gd name="T0" fmla="*/ 8 w 17"/>
                      <a:gd name="T1" fmla="*/ 0 h 4"/>
                      <a:gd name="T2" fmla="*/ 8 w 17"/>
                      <a:gd name="T3" fmla="*/ 0 h 4"/>
                      <a:gd name="T4" fmla="*/ 10 w 17"/>
                      <a:gd name="T5" fmla="*/ 0 h 4"/>
                      <a:gd name="T6" fmla="*/ 10 w 17"/>
                      <a:gd name="T7" fmla="*/ 0 h 4"/>
                      <a:gd name="T8" fmla="*/ 10 w 17"/>
                      <a:gd name="T9" fmla="*/ 0 h 4"/>
                      <a:gd name="T10" fmla="*/ 12 w 17"/>
                      <a:gd name="T11" fmla="*/ 0 h 4"/>
                      <a:gd name="T12" fmla="*/ 12 w 17"/>
                      <a:gd name="T13" fmla="*/ 0 h 4"/>
                      <a:gd name="T14" fmla="*/ 12 w 17"/>
                      <a:gd name="T15" fmla="*/ 0 h 4"/>
                      <a:gd name="T16" fmla="*/ 14 w 17"/>
                      <a:gd name="T17" fmla="*/ 0 h 4"/>
                      <a:gd name="T18" fmla="*/ 14 w 17"/>
                      <a:gd name="T19" fmla="*/ 0 h 4"/>
                      <a:gd name="T20" fmla="*/ 16 w 17"/>
                      <a:gd name="T21" fmla="*/ 0 h 4"/>
                      <a:gd name="T22" fmla="*/ 16 w 17"/>
                      <a:gd name="T23" fmla="*/ 0 h 4"/>
                      <a:gd name="T24" fmla="*/ 16 w 17"/>
                      <a:gd name="T25" fmla="*/ 2 h 4"/>
                      <a:gd name="T26" fmla="*/ 16 w 17"/>
                      <a:gd name="T27" fmla="*/ 2 h 4"/>
                      <a:gd name="T28" fmla="*/ 17 w 17"/>
                      <a:gd name="T29" fmla="*/ 2 h 4"/>
                      <a:gd name="T30" fmla="*/ 17 w 17"/>
                      <a:gd name="T31" fmla="*/ 2 h 4"/>
                      <a:gd name="T32" fmla="*/ 17 w 17"/>
                      <a:gd name="T33" fmla="*/ 2 h 4"/>
                      <a:gd name="T34" fmla="*/ 17 w 17"/>
                      <a:gd name="T35" fmla="*/ 2 h 4"/>
                      <a:gd name="T36" fmla="*/ 17 w 17"/>
                      <a:gd name="T37" fmla="*/ 4 h 4"/>
                      <a:gd name="T38" fmla="*/ 17 w 17"/>
                      <a:gd name="T39" fmla="*/ 4 h 4"/>
                      <a:gd name="T40" fmla="*/ 17 w 17"/>
                      <a:gd name="T41" fmla="*/ 4 h 4"/>
                      <a:gd name="T42" fmla="*/ 16 w 17"/>
                      <a:gd name="T43" fmla="*/ 4 h 4"/>
                      <a:gd name="T44" fmla="*/ 16 w 17"/>
                      <a:gd name="T45" fmla="*/ 4 h 4"/>
                      <a:gd name="T46" fmla="*/ 16 w 17"/>
                      <a:gd name="T47" fmla="*/ 4 h 4"/>
                      <a:gd name="T48" fmla="*/ 14 w 17"/>
                      <a:gd name="T49" fmla="*/ 4 h 4"/>
                      <a:gd name="T50" fmla="*/ 14 w 17"/>
                      <a:gd name="T51" fmla="*/ 4 h 4"/>
                      <a:gd name="T52" fmla="*/ 12 w 17"/>
                      <a:gd name="T53" fmla="*/ 4 h 4"/>
                      <a:gd name="T54" fmla="*/ 12 w 17"/>
                      <a:gd name="T55" fmla="*/ 4 h 4"/>
                      <a:gd name="T56" fmla="*/ 12 w 17"/>
                      <a:gd name="T57" fmla="*/ 4 h 4"/>
                      <a:gd name="T58" fmla="*/ 10 w 17"/>
                      <a:gd name="T59" fmla="*/ 4 h 4"/>
                      <a:gd name="T60" fmla="*/ 10 w 17"/>
                      <a:gd name="T61" fmla="*/ 4 h 4"/>
                      <a:gd name="T62" fmla="*/ 10 w 17"/>
                      <a:gd name="T63" fmla="*/ 4 h 4"/>
                      <a:gd name="T64" fmla="*/ 8 w 17"/>
                      <a:gd name="T65" fmla="*/ 4 h 4"/>
                      <a:gd name="T66" fmla="*/ 8 w 17"/>
                      <a:gd name="T67" fmla="*/ 4 h 4"/>
                      <a:gd name="T68" fmla="*/ 6 w 17"/>
                      <a:gd name="T69" fmla="*/ 4 h 4"/>
                      <a:gd name="T70" fmla="*/ 6 w 17"/>
                      <a:gd name="T71" fmla="*/ 4 h 4"/>
                      <a:gd name="T72" fmla="*/ 6 w 17"/>
                      <a:gd name="T73" fmla="*/ 4 h 4"/>
                      <a:gd name="T74" fmla="*/ 4 w 17"/>
                      <a:gd name="T75" fmla="*/ 4 h 4"/>
                      <a:gd name="T76" fmla="*/ 4 w 17"/>
                      <a:gd name="T77" fmla="*/ 4 h 4"/>
                      <a:gd name="T78" fmla="*/ 4 w 17"/>
                      <a:gd name="T79" fmla="*/ 4 h 4"/>
                      <a:gd name="T80" fmla="*/ 2 w 17"/>
                      <a:gd name="T81" fmla="*/ 4 h 4"/>
                      <a:gd name="T82" fmla="*/ 2 w 17"/>
                      <a:gd name="T83" fmla="*/ 4 h 4"/>
                      <a:gd name="T84" fmla="*/ 0 w 17"/>
                      <a:gd name="T85" fmla="*/ 4 h 4"/>
                      <a:gd name="T86" fmla="*/ 0 w 17"/>
                      <a:gd name="T87" fmla="*/ 4 h 4"/>
                      <a:gd name="T88" fmla="*/ 0 w 17"/>
                      <a:gd name="T89" fmla="*/ 2 h 4"/>
                      <a:gd name="T90" fmla="*/ 0 w 17"/>
                      <a:gd name="T91" fmla="*/ 2 h 4"/>
                      <a:gd name="T92" fmla="*/ 0 w 17"/>
                      <a:gd name="T93" fmla="*/ 2 h 4"/>
                      <a:gd name="T94" fmla="*/ 0 w 17"/>
                      <a:gd name="T95" fmla="*/ 0 h 4"/>
                      <a:gd name="T96" fmla="*/ 0 w 17"/>
                      <a:gd name="T97" fmla="*/ 0 h 4"/>
                      <a:gd name="T98" fmla="*/ 0 w 17"/>
                      <a:gd name="T99" fmla="*/ 0 h 4"/>
                      <a:gd name="T100" fmla="*/ 0 w 17"/>
                      <a:gd name="T101" fmla="*/ 0 h 4"/>
                      <a:gd name="T102" fmla="*/ 2 w 17"/>
                      <a:gd name="T103" fmla="*/ 0 h 4"/>
                      <a:gd name="T104" fmla="*/ 2 w 17"/>
                      <a:gd name="T105" fmla="*/ 0 h 4"/>
                      <a:gd name="T106" fmla="*/ 4 w 17"/>
                      <a:gd name="T107" fmla="*/ 0 h 4"/>
                      <a:gd name="T108" fmla="*/ 4 w 17"/>
                      <a:gd name="T109" fmla="*/ 0 h 4"/>
                      <a:gd name="T110" fmla="*/ 4 w 17"/>
                      <a:gd name="T111" fmla="*/ 0 h 4"/>
                      <a:gd name="T112" fmla="*/ 6 w 17"/>
                      <a:gd name="T113" fmla="*/ 0 h 4"/>
                      <a:gd name="T114" fmla="*/ 6 w 17"/>
                      <a:gd name="T115" fmla="*/ 0 h 4"/>
                      <a:gd name="T116" fmla="*/ 6 w 17"/>
                      <a:gd name="T117" fmla="*/ 0 h 4"/>
                      <a:gd name="T118" fmla="*/ 8 w 17"/>
                      <a:gd name="T119" fmla="*/ 0 h 4"/>
                      <a:gd name="T120" fmla="*/ 8 w 17"/>
                      <a:gd name="T1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4">
                        <a:moveTo>
                          <a:pt x="8" y="0"/>
                        </a:moveTo>
                        <a:lnTo>
                          <a:pt x="8" y="0"/>
                        </a:lnTo>
                        <a:lnTo>
                          <a:pt x="10" y="0"/>
                        </a:lnTo>
                        <a:lnTo>
                          <a:pt x="10" y="0"/>
                        </a:lnTo>
                        <a:lnTo>
                          <a:pt x="10" y="0"/>
                        </a:lnTo>
                        <a:lnTo>
                          <a:pt x="12" y="0"/>
                        </a:lnTo>
                        <a:lnTo>
                          <a:pt x="12" y="0"/>
                        </a:lnTo>
                        <a:lnTo>
                          <a:pt x="12" y="0"/>
                        </a:lnTo>
                        <a:lnTo>
                          <a:pt x="14" y="0"/>
                        </a:lnTo>
                        <a:lnTo>
                          <a:pt x="14" y="0"/>
                        </a:lnTo>
                        <a:lnTo>
                          <a:pt x="16" y="0"/>
                        </a:lnTo>
                        <a:lnTo>
                          <a:pt x="16" y="0"/>
                        </a:lnTo>
                        <a:lnTo>
                          <a:pt x="16" y="2"/>
                        </a:lnTo>
                        <a:lnTo>
                          <a:pt x="16" y="2"/>
                        </a:lnTo>
                        <a:lnTo>
                          <a:pt x="17" y="2"/>
                        </a:lnTo>
                        <a:lnTo>
                          <a:pt x="17" y="2"/>
                        </a:lnTo>
                        <a:lnTo>
                          <a:pt x="17" y="2"/>
                        </a:lnTo>
                        <a:lnTo>
                          <a:pt x="17" y="2"/>
                        </a:lnTo>
                        <a:lnTo>
                          <a:pt x="17" y="4"/>
                        </a:lnTo>
                        <a:lnTo>
                          <a:pt x="17" y="4"/>
                        </a:lnTo>
                        <a:lnTo>
                          <a:pt x="17" y="4"/>
                        </a:lnTo>
                        <a:lnTo>
                          <a:pt x="16" y="4"/>
                        </a:lnTo>
                        <a:lnTo>
                          <a:pt x="16" y="4"/>
                        </a:lnTo>
                        <a:lnTo>
                          <a:pt x="16" y="4"/>
                        </a:lnTo>
                        <a:lnTo>
                          <a:pt x="14" y="4"/>
                        </a:lnTo>
                        <a:lnTo>
                          <a:pt x="14" y="4"/>
                        </a:lnTo>
                        <a:lnTo>
                          <a:pt x="12" y="4"/>
                        </a:lnTo>
                        <a:lnTo>
                          <a:pt x="12" y="4"/>
                        </a:lnTo>
                        <a:lnTo>
                          <a:pt x="12" y="4"/>
                        </a:lnTo>
                        <a:lnTo>
                          <a:pt x="10" y="4"/>
                        </a:lnTo>
                        <a:lnTo>
                          <a:pt x="10" y="4"/>
                        </a:lnTo>
                        <a:lnTo>
                          <a:pt x="10" y="4"/>
                        </a:lnTo>
                        <a:lnTo>
                          <a:pt x="8" y="4"/>
                        </a:lnTo>
                        <a:lnTo>
                          <a:pt x="8" y="4"/>
                        </a:lnTo>
                        <a:lnTo>
                          <a:pt x="6" y="4"/>
                        </a:lnTo>
                        <a:lnTo>
                          <a:pt x="6" y="4"/>
                        </a:lnTo>
                        <a:lnTo>
                          <a:pt x="6" y="4"/>
                        </a:lnTo>
                        <a:lnTo>
                          <a:pt x="4" y="4"/>
                        </a:lnTo>
                        <a:lnTo>
                          <a:pt x="4" y="4"/>
                        </a:lnTo>
                        <a:lnTo>
                          <a:pt x="4" y="4"/>
                        </a:lnTo>
                        <a:lnTo>
                          <a:pt x="2" y="4"/>
                        </a:lnTo>
                        <a:lnTo>
                          <a:pt x="2" y="4"/>
                        </a:lnTo>
                        <a:lnTo>
                          <a:pt x="0" y="4"/>
                        </a:lnTo>
                        <a:lnTo>
                          <a:pt x="0" y="4"/>
                        </a:lnTo>
                        <a:lnTo>
                          <a:pt x="0" y="2"/>
                        </a:lnTo>
                        <a:lnTo>
                          <a:pt x="0" y="2"/>
                        </a:lnTo>
                        <a:lnTo>
                          <a:pt x="0" y="2"/>
                        </a:lnTo>
                        <a:lnTo>
                          <a:pt x="0" y="0"/>
                        </a:lnTo>
                        <a:lnTo>
                          <a:pt x="0" y="0"/>
                        </a:lnTo>
                        <a:lnTo>
                          <a:pt x="0" y="0"/>
                        </a:lnTo>
                        <a:lnTo>
                          <a:pt x="0" y="0"/>
                        </a:lnTo>
                        <a:lnTo>
                          <a:pt x="2" y="0"/>
                        </a:lnTo>
                        <a:lnTo>
                          <a:pt x="2" y="0"/>
                        </a:lnTo>
                        <a:lnTo>
                          <a:pt x="4" y="0"/>
                        </a:lnTo>
                        <a:lnTo>
                          <a:pt x="4" y="0"/>
                        </a:lnTo>
                        <a:lnTo>
                          <a:pt x="4" y="0"/>
                        </a:lnTo>
                        <a:lnTo>
                          <a:pt x="6" y="0"/>
                        </a:lnTo>
                        <a:lnTo>
                          <a:pt x="6" y="0"/>
                        </a:lnTo>
                        <a:lnTo>
                          <a:pt x="6" y="0"/>
                        </a:lnTo>
                        <a:lnTo>
                          <a:pt x="8" y="0"/>
                        </a:lnTo>
                        <a:lnTo>
                          <a:pt x="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3" name="Freeform 1128">
                    <a:extLst>
                      <a:ext uri="{FF2B5EF4-FFF2-40B4-BE49-F238E27FC236}">
                        <a16:creationId xmlns:a16="http://schemas.microsoft.com/office/drawing/2014/main" id="{FFFCE312-C52D-483D-8B82-5FB6CC4EE8DC}"/>
                      </a:ext>
                    </a:extLst>
                  </p:cNvPr>
                  <p:cNvSpPr>
                    <a:spLocks/>
                  </p:cNvSpPr>
                  <p:nvPr/>
                </p:nvSpPr>
                <p:spPr bwMode="auto">
                  <a:xfrm>
                    <a:off x="9809" y="1210"/>
                    <a:ext cx="17" cy="4"/>
                  </a:xfrm>
                  <a:custGeom>
                    <a:avLst/>
                    <a:gdLst>
                      <a:gd name="T0" fmla="*/ 8 w 17"/>
                      <a:gd name="T1" fmla="*/ 0 h 4"/>
                      <a:gd name="T2" fmla="*/ 8 w 17"/>
                      <a:gd name="T3" fmla="*/ 0 h 4"/>
                      <a:gd name="T4" fmla="*/ 10 w 17"/>
                      <a:gd name="T5" fmla="*/ 0 h 4"/>
                      <a:gd name="T6" fmla="*/ 10 w 17"/>
                      <a:gd name="T7" fmla="*/ 0 h 4"/>
                      <a:gd name="T8" fmla="*/ 10 w 17"/>
                      <a:gd name="T9" fmla="*/ 0 h 4"/>
                      <a:gd name="T10" fmla="*/ 12 w 17"/>
                      <a:gd name="T11" fmla="*/ 0 h 4"/>
                      <a:gd name="T12" fmla="*/ 12 w 17"/>
                      <a:gd name="T13" fmla="*/ 0 h 4"/>
                      <a:gd name="T14" fmla="*/ 12 w 17"/>
                      <a:gd name="T15" fmla="*/ 0 h 4"/>
                      <a:gd name="T16" fmla="*/ 14 w 17"/>
                      <a:gd name="T17" fmla="*/ 0 h 4"/>
                      <a:gd name="T18" fmla="*/ 14 w 17"/>
                      <a:gd name="T19" fmla="*/ 0 h 4"/>
                      <a:gd name="T20" fmla="*/ 16 w 17"/>
                      <a:gd name="T21" fmla="*/ 0 h 4"/>
                      <a:gd name="T22" fmla="*/ 16 w 17"/>
                      <a:gd name="T23" fmla="*/ 0 h 4"/>
                      <a:gd name="T24" fmla="*/ 16 w 17"/>
                      <a:gd name="T25" fmla="*/ 2 h 4"/>
                      <a:gd name="T26" fmla="*/ 16 w 17"/>
                      <a:gd name="T27" fmla="*/ 2 h 4"/>
                      <a:gd name="T28" fmla="*/ 17 w 17"/>
                      <a:gd name="T29" fmla="*/ 2 h 4"/>
                      <a:gd name="T30" fmla="*/ 17 w 17"/>
                      <a:gd name="T31" fmla="*/ 2 h 4"/>
                      <a:gd name="T32" fmla="*/ 17 w 17"/>
                      <a:gd name="T33" fmla="*/ 2 h 4"/>
                      <a:gd name="T34" fmla="*/ 17 w 17"/>
                      <a:gd name="T35" fmla="*/ 2 h 4"/>
                      <a:gd name="T36" fmla="*/ 17 w 17"/>
                      <a:gd name="T37" fmla="*/ 4 h 4"/>
                      <a:gd name="T38" fmla="*/ 17 w 17"/>
                      <a:gd name="T39" fmla="*/ 4 h 4"/>
                      <a:gd name="T40" fmla="*/ 17 w 17"/>
                      <a:gd name="T41" fmla="*/ 4 h 4"/>
                      <a:gd name="T42" fmla="*/ 16 w 17"/>
                      <a:gd name="T43" fmla="*/ 4 h 4"/>
                      <a:gd name="T44" fmla="*/ 16 w 17"/>
                      <a:gd name="T45" fmla="*/ 4 h 4"/>
                      <a:gd name="T46" fmla="*/ 16 w 17"/>
                      <a:gd name="T47" fmla="*/ 4 h 4"/>
                      <a:gd name="T48" fmla="*/ 14 w 17"/>
                      <a:gd name="T49" fmla="*/ 4 h 4"/>
                      <a:gd name="T50" fmla="*/ 14 w 17"/>
                      <a:gd name="T51" fmla="*/ 4 h 4"/>
                      <a:gd name="T52" fmla="*/ 12 w 17"/>
                      <a:gd name="T53" fmla="*/ 4 h 4"/>
                      <a:gd name="T54" fmla="*/ 12 w 17"/>
                      <a:gd name="T55" fmla="*/ 4 h 4"/>
                      <a:gd name="T56" fmla="*/ 12 w 17"/>
                      <a:gd name="T57" fmla="*/ 4 h 4"/>
                      <a:gd name="T58" fmla="*/ 10 w 17"/>
                      <a:gd name="T59" fmla="*/ 4 h 4"/>
                      <a:gd name="T60" fmla="*/ 10 w 17"/>
                      <a:gd name="T61" fmla="*/ 4 h 4"/>
                      <a:gd name="T62" fmla="*/ 10 w 17"/>
                      <a:gd name="T63" fmla="*/ 4 h 4"/>
                      <a:gd name="T64" fmla="*/ 8 w 17"/>
                      <a:gd name="T65" fmla="*/ 4 h 4"/>
                      <a:gd name="T66" fmla="*/ 8 w 17"/>
                      <a:gd name="T67" fmla="*/ 4 h 4"/>
                      <a:gd name="T68" fmla="*/ 6 w 17"/>
                      <a:gd name="T69" fmla="*/ 4 h 4"/>
                      <a:gd name="T70" fmla="*/ 6 w 17"/>
                      <a:gd name="T71" fmla="*/ 4 h 4"/>
                      <a:gd name="T72" fmla="*/ 6 w 17"/>
                      <a:gd name="T73" fmla="*/ 4 h 4"/>
                      <a:gd name="T74" fmla="*/ 4 w 17"/>
                      <a:gd name="T75" fmla="*/ 4 h 4"/>
                      <a:gd name="T76" fmla="*/ 4 w 17"/>
                      <a:gd name="T77" fmla="*/ 4 h 4"/>
                      <a:gd name="T78" fmla="*/ 4 w 17"/>
                      <a:gd name="T79" fmla="*/ 4 h 4"/>
                      <a:gd name="T80" fmla="*/ 2 w 17"/>
                      <a:gd name="T81" fmla="*/ 4 h 4"/>
                      <a:gd name="T82" fmla="*/ 2 w 17"/>
                      <a:gd name="T83" fmla="*/ 4 h 4"/>
                      <a:gd name="T84" fmla="*/ 0 w 17"/>
                      <a:gd name="T85" fmla="*/ 4 h 4"/>
                      <a:gd name="T86" fmla="*/ 0 w 17"/>
                      <a:gd name="T87" fmla="*/ 4 h 4"/>
                      <a:gd name="T88" fmla="*/ 0 w 17"/>
                      <a:gd name="T89" fmla="*/ 2 h 4"/>
                      <a:gd name="T90" fmla="*/ 0 w 17"/>
                      <a:gd name="T91" fmla="*/ 2 h 4"/>
                      <a:gd name="T92" fmla="*/ 0 w 17"/>
                      <a:gd name="T93" fmla="*/ 2 h 4"/>
                      <a:gd name="T94" fmla="*/ 0 w 17"/>
                      <a:gd name="T95" fmla="*/ 0 h 4"/>
                      <a:gd name="T96" fmla="*/ 0 w 17"/>
                      <a:gd name="T97" fmla="*/ 0 h 4"/>
                      <a:gd name="T98" fmla="*/ 0 w 17"/>
                      <a:gd name="T99" fmla="*/ 0 h 4"/>
                      <a:gd name="T100" fmla="*/ 0 w 17"/>
                      <a:gd name="T101" fmla="*/ 0 h 4"/>
                      <a:gd name="T102" fmla="*/ 2 w 17"/>
                      <a:gd name="T103" fmla="*/ 0 h 4"/>
                      <a:gd name="T104" fmla="*/ 2 w 17"/>
                      <a:gd name="T105" fmla="*/ 0 h 4"/>
                      <a:gd name="T106" fmla="*/ 4 w 17"/>
                      <a:gd name="T107" fmla="*/ 0 h 4"/>
                      <a:gd name="T108" fmla="*/ 4 w 17"/>
                      <a:gd name="T109" fmla="*/ 0 h 4"/>
                      <a:gd name="T110" fmla="*/ 4 w 17"/>
                      <a:gd name="T111" fmla="*/ 0 h 4"/>
                      <a:gd name="T112" fmla="*/ 6 w 17"/>
                      <a:gd name="T113" fmla="*/ 0 h 4"/>
                      <a:gd name="T114" fmla="*/ 6 w 17"/>
                      <a:gd name="T115" fmla="*/ 0 h 4"/>
                      <a:gd name="T116" fmla="*/ 6 w 17"/>
                      <a:gd name="T117" fmla="*/ 0 h 4"/>
                      <a:gd name="T118" fmla="*/ 8 w 17"/>
                      <a:gd name="T119" fmla="*/ 0 h 4"/>
                      <a:gd name="T120" fmla="*/ 8 w 17"/>
                      <a:gd name="T1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 h="4">
                        <a:moveTo>
                          <a:pt x="8" y="0"/>
                        </a:moveTo>
                        <a:lnTo>
                          <a:pt x="8" y="0"/>
                        </a:lnTo>
                        <a:lnTo>
                          <a:pt x="10" y="0"/>
                        </a:lnTo>
                        <a:lnTo>
                          <a:pt x="10" y="0"/>
                        </a:lnTo>
                        <a:lnTo>
                          <a:pt x="10" y="0"/>
                        </a:lnTo>
                        <a:lnTo>
                          <a:pt x="12" y="0"/>
                        </a:lnTo>
                        <a:lnTo>
                          <a:pt x="12" y="0"/>
                        </a:lnTo>
                        <a:lnTo>
                          <a:pt x="12" y="0"/>
                        </a:lnTo>
                        <a:lnTo>
                          <a:pt x="14" y="0"/>
                        </a:lnTo>
                        <a:lnTo>
                          <a:pt x="14" y="0"/>
                        </a:lnTo>
                        <a:lnTo>
                          <a:pt x="16" y="0"/>
                        </a:lnTo>
                        <a:lnTo>
                          <a:pt x="16" y="0"/>
                        </a:lnTo>
                        <a:lnTo>
                          <a:pt x="16" y="2"/>
                        </a:lnTo>
                        <a:lnTo>
                          <a:pt x="16" y="2"/>
                        </a:lnTo>
                        <a:lnTo>
                          <a:pt x="17" y="2"/>
                        </a:lnTo>
                        <a:lnTo>
                          <a:pt x="17" y="2"/>
                        </a:lnTo>
                        <a:lnTo>
                          <a:pt x="17" y="2"/>
                        </a:lnTo>
                        <a:lnTo>
                          <a:pt x="17" y="2"/>
                        </a:lnTo>
                        <a:lnTo>
                          <a:pt x="17" y="4"/>
                        </a:lnTo>
                        <a:lnTo>
                          <a:pt x="17" y="4"/>
                        </a:lnTo>
                        <a:lnTo>
                          <a:pt x="17" y="4"/>
                        </a:lnTo>
                        <a:lnTo>
                          <a:pt x="16" y="4"/>
                        </a:lnTo>
                        <a:lnTo>
                          <a:pt x="16" y="4"/>
                        </a:lnTo>
                        <a:lnTo>
                          <a:pt x="16" y="4"/>
                        </a:lnTo>
                        <a:lnTo>
                          <a:pt x="14" y="4"/>
                        </a:lnTo>
                        <a:lnTo>
                          <a:pt x="14" y="4"/>
                        </a:lnTo>
                        <a:lnTo>
                          <a:pt x="12" y="4"/>
                        </a:lnTo>
                        <a:lnTo>
                          <a:pt x="12" y="4"/>
                        </a:lnTo>
                        <a:lnTo>
                          <a:pt x="12" y="4"/>
                        </a:lnTo>
                        <a:lnTo>
                          <a:pt x="10" y="4"/>
                        </a:lnTo>
                        <a:lnTo>
                          <a:pt x="10" y="4"/>
                        </a:lnTo>
                        <a:lnTo>
                          <a:pt x="10" y="4"/>
                        </a:lnTo>
                        <a:lnTo>
                          <a:pt x="8" y="4"/>
                        </a:lnTo>
                        <a:lnTo>
                          <a:pt x="8" y="4"/>
                        </a:lnTo>
                        <a:lnTo>
                          <a:pt x="6" y="4"/>
                        </a:lnTo>
                        <a:lnTo>
                          <a:pt x="6" y="4"/>
                        </a:lnTo>
                        <a:lnTo>
                          <a:pt x="6" y="4"/>
                        </a:lnTo>
                        <a:lnTo>
                          <a:pt x="4" y="4"/>
                        </a:lnTo>
                        <a:lnTo>
                          <a:pt x="4" y="4"/>
                        </a:lnTo>
                        <a:lnTo>
                          <a:pt x="4" y="4"/>
                        </a:lnTo>
                        <a:lnTo>
                          <a:pt x="2" y="4"/>
                        </a:lnTo>
                        <a:lnTo>
                          <a:pt x="2" y="4"/>
                        </a:lnTo>
                        <a:lnTo>
                          <a:pt x="0" y="4"/>
                        </a:lnTo>
                        <a:lnTo>
                          <a:pt x="0" y="4"/>
                        </a:lnTo>
                        <a:lnTo>
                          <a:pt x="0" y="2"/>
                        </a:lnTo>
                        <a:lnTo>
                          <a:pt x="0" y="2"/>
                        </a:lnTo>
                        <a:lnTo>
                          <a:pt x="0" y="2"/>
                        </a:lnTo>
                        <a:lnTo>
                          <a:pt x="0" y="0"/>
                        </a:lnTo>
                        <a:lnTo>
                          <a:pt x="0" y="0"/>
                        </a:lnTo>
                        <a:lnTo>
                          <a:pt x="0" y="0"/>
                        </a:lnTo>
                        <a:lnTo>
                          <a:pt x="0" y="0"/>
                        </a:lnTo>
                        <a:lnTo>
                          <a:pt x="2" y="0"/>
                        </a:lnTo>
                        <a:lnTo>
                          <a:pt x="2" y="0"/>
                        </a:lnTo>
                        <a:lnTo>
                          <a:pt x="4" y="0"/>
                        </a:lnTo>
                        <a:lnTo>
                          <a:pt x="4" y="0"/>
                        </a:lnTo>
                        <a:lnTo>
                          <a:pt x="4" y="0"/>
                        </a:lnTo>
                        <a:lnTo>
                          <a:pt x="6" y="0"/>
                        </a:lnTo>
                        <a:lnTo>
                          <a:pt x="6" y="0"/>
                        </a:lnTo>
                        <a:lnTo>
                          <a:pt x="6" y="0"/>
                        </a:lnTo>
                        <a:lnTo>
                          <a:pt x="8" y="0"/>
                        </a:lnTo>
                        <a:lnTo>
                          <a:pt x="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4" name="Freeform 1129">
                    <a:extLst>
                      <a:ext uri="{FF2B5EF4-FFF2-40B4-BE49-F238E27FC236}">
                        <a16:creationId xmlns:a16="http://schemas.microsoft.com/office/drawing/2014/main" id="{F99DD270-066E-440B-B415-6D822C866B1E}"/>
                      </a:ext>
                    </a:extLst>
                  </p:cNvPr>
                  <p:cNvSpPr>
                    <a:spLocks/>
                  </p:cNvSpPr>
                  <p:nvPr/>
                </p:nvSpPr>
                <p:spPr bwMode="auto">
                  <a:xfrm>
                    <a:off x="9712" y="1448"/>
                    <a:ext cx="11" cy="7"/>
                  </a:xfrm>
                  <a:custGeom>
                    <a:avLst/>
                    <a:gdLst>
                      <a:gd name="T0" fmla="*/ 9 w 11"/>
                      <a:gd name="T1" fmla="*/ 0 h 7"/>
                      <a:gd name="T2" fmla="*/ 9 w 11"/>
                      <a:gd name="T3" fmla="*/ 0 h 7"/>
                      <a:gd name="T4" fmla="*/ 9 w 11"/>
                      <a:gd name="T5" fmla="*/ 0 h 7"/>
                      <a:gd name="T6" fmla="*/ 9 w 11"/>
                      <a:gd name="T7" fmla="*/ 2 h 7"/>
                      <a:gd name="T8" fmla="*/ 11 w 11"/>
                      <a:gd name="T9" fmla="*/ 2 h 7"/>
                      <a:gd name="T10" fmla="*/ 11 w 11"/>
                      <a:gd name="T11" fmla="*/ 2 h 7"/>
                      <a:gd name="T12" fmla="*/ 11 w 11"/>
                      <a:gd name="T13" fmla="*/ 2 h 7"/>
                      <a:gd name="T14" fmla="*/ 11 w 11"/>
                      <a:gd name="T15" fmla="*/ 4 h 7"/>
                      <a:gd name="T16" fmla="*/ 11 w 11"/>
                      <a:gd name="T17" fmla="*/ 4 h 7"/>
                      <a:gd name="T18" fmla="*/ 11 w 11"/>
                      <a:gd name="T19" fmla="*/ 4 h 7"/>
                      <a:gd name="T20" fmla="*/ 11 w 11"/>
                      <a:gd name="T21" fmla="*/ 6 h 7"/>
                      <a:gd name="T22" fmla="*/ 11 w 11"/>
                      <a:gd name="T23" fmla="*/ 6 h 7"/>
                      <a:gd name="T24" fmla="*/ 11 w 11"/>
                      <a:gd name="T25" fmla="*/ 6 h 7"/>
                      <a:gd name="T26" fmla="*/ 11 w 11"/>
                      <a:gd name="T27" fmla="*/ 6 h 7"/>
                      <a:gd name="T28" fmla="*/ 9 w 11"/>
                      <a:gd name="T29" fmla="*/ 6 h 7"/>
                      <a:gd name="T30" fmla="*/ 9 w 11"/>
                      <a:gd name="T31" fmla="*/ 7 h 7"/>
                      <a:gd name="T32" fmla="*/ 9 w 11"/>
                      <a:gd name="T33" fmla="*/ 7 h 7"/>
                      <a:gd name="T34" fmla="*/ 7 w 11"/>
                      <a:gd name="T35" fmla="*/ 7 h 7"/>
                      <a:gd name="T36" fmla="*/ 7 w 11"/>
                      <a:gd name="T37" fmla="*/ 7 h 7"/>
                      <a:gd name="T38" fmla="*/ 7 w 11"/>
                      <a:gd name="T39" fmla="*/ 7 h 7"/>
                      <a:gd name="T40" fmla="*/ 5 w 11"/>
                      <a:gd name="T41" fmla="*/ 7 h 7"/>
                      <a:gd name="T42" fmla="*/ 5 w 11"/>
                      <a:gd name="T43" fmla="*/ 7 h 7"/>
                      <a:gd name="T44" fmla="*/ 5 w 11"/>
                      <a:gd name="T45" fmla="*/ 6 h 7"/>
                      <a:gd name="T46" fmla="*/ 5 w 11"/>
                      <a:gd name="T47" fmla="*/ 6 h 7"/>
                      <a:gd name="T48" fmla="*/ 3 w 11"/>
                      <a:gd name="T49" fmla="*/ 6 h 7"/>
                      <a:gd name="T50" fmla="*/ 3 w 11"/>
                      <a:gd name="T51" fmla="*/ 6 h 7"/>
                      <a:gd name="T52" fmla="*/ 3 w 11"/>
                      <a:gd name="T53" fmla="*/ 6 h 7"/>
                      <a:gd name="T54" fmla="*/ 2 w 11"/>
                      <a:gd name="T55" fmla="*/ 6 h 7"/>
                      <a:gd name="T56" fmla="*/ 2 w 11"/>
                      <a:gd name="T57" fmla="*/ 6 h 7"/>
                      <a:gd name="T58" fmla="*/ 2 w 11"/>
                      <a:gd name="T59" fmla="*/ 6 h 7"/>
                      <a:gd name="T60" fmla="*/ 2 w 11"/>
                      <a:gd name="T61" fmla="*/ 4 h 7"/>
                      <a:gd name="T62" fmla="*/ 0 w 11"/>
                      <a:gd name="T63" fmla="*/ 4 h 7"/>
                      <a:gd name="T64" fmla="*/ 0 w 11"/>
                      <a:gd name="T65" fmla="*/ 4 h 7"/>
                      <a:gd name="T66" fmla="*/ 2 w 11"/>
                      <a:gd name="T67" fmla="*/ 4 h 7"/>
                      <a:gd name="T68" fmla="*/ 2 w 11"/>
                      <a:gd name="T69" fmla="*/ 4 h 7"/>
                      <a:gd name="T70" fmla="*/ 2 w 11"/>
                      <a:gd name="T71" fmla="*/ 2 h 7"/>
                      <a:gd name="T72" fmla="*/ 2 w 11"/>
                      <a:gd name="T73" fmla="*/ 2 h 7"/>
                      <a:gd name="T74" fmla="*/ 2 w 11"/>
                      <a:gd name="T75" fmla="*/ 2 h 7"/>
                      <a:gd name="T76" fmla="*/ 3 w 11"/>
                      <a:gd name="T77" fmla="*/ 2 h 7"/>
                      <a:gd name="T78" fmla="*/ 3 w 11"/>
                      <a:gd name="T79" fmla="*/ 2 h 7"/>
                      <a:gd name="T80" fmla="*/ 5 w 11"/>
                      <a:gd name="T81" fmla="*/ 2 h 7"/>
                      <a:gd name="T82" fmla="*/ 5 w 11"/>
                      <a:gd name="T83" fmla="*/ 0 h 7"/>
                      <a:gd name="T84" fmla="*/ 5 w 11"/>
                      <a:gd name="T85" fmla="*/ 0 h 7"/>
                      <a:gd name="T86" fmla="*/ 5 w 11"/>
                      <a:gd name="T87" fmla="*/ 0 h 7"/>
                      <a:gd name="T88" fmla="*/ 5 w 11"/>
                      <a:gd name="T89" fmla="*/ 0 h 7"/>
                      <a:gd name="T90" fmla="*/ 7 w 11"/>
                      <a:gd name="T91" fmla="*/ 0 h 7"/>
                      <a:gd name="T92" fmla="*/ 7 w 11"/>
                      <a:gd name="T93" fmla="*/ 0 h 7"/>
                      <a:gd name="T94" fmla="*/ 7 w 11"/>
                      <a:gd name="T95" fmla="*/ 0 h 7"/>
                      <a:gd name="T96" fmla="*/ 9 w 11"/>
                      <a:gd name="T9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7">
                        <a:moveTo>
                          <a:pt x="9" y="0"/>
                        </a:moveTo>
                        <a:lnTo>
                          <a:pt x="9" y="0"/>
                        </a:lnTo>
                        <a:lnTo>
                          <a:pt x="9" y="0"/>
                        </a:lnTo>
                        <a:lnTo>
                          <a:pt x="9" y="2"/>
                        </a:lnTo>
                        <a:lnTo>
                          <a:pt x="11" y="2"/>
                        </a:lnTo>
                        <a:lnTo>
                          <a:pt x="11" y="2"/>
                        </a:lnTo>
                        <a:lnTo>
                          <a:pt x="11" y="2"/>
                        </a:lnTo>
                        <a:lnTo>
                          <a:pt x="11" y="4"/>
                        </a:lnTo>
                        <a:lnTo>
                          <a:pt x="11" y="4"/>
                        </a:lnTo>
                        <a:lnTo>
                          <a:pt x="11" y="4"/>
                        </a:lnTo>
                        <a:lnTo>
                          <a:pt x="11" y="6"/>
                        </a:lnTo>
                        <a:lnTo>
                          <a:pt x="11" y="6"/>
                        </a:lnTo>
                        <a:lnTo>
                          <a:pt x="11" y="6"/>
                        </a:lnTo>
                        <a:lnTo>
                          <a:pt x="11" y="6"/>
                        </a:lnTo>
                        <a:lnTo>
                          <a:pt x="9" y="6"/>
                        </a:lnTo>
                        <a:lnTo>
                          <a:pt x="9" y="7"/>
                        </a:lnTo>
                        <a:lnTo>
                          <a:pt x="9" y="7"/>
                        </a:lnTo>
                        <a:lnTo>
                          <a:pt x="7" y="7"/>
                        </a:lnTo>
                        <a:lnTo>
                          <a:pt x="7" y="7"/>
                        </a:lnTo>
                        <a:lnTo>
                          <a:pt x="7" y="7"/>
                        </a:lnTo>
                        <a:lnTo>
                          <a:pt x="5" y="7"/>
                        </a:lnTo>
                        <a:lnTo>
                          <a:pt x="5" y="7"/>
                        </a:lnTo>
                        <a:lnTo>
                          <a:pt x="5" y="6"/>
                        </a:lnTo>
                        <a:lnTo>
                          <a:pt x="5" y="6"/>
                        </a:lnTo>
                        <a:lnTo>
                          <a:pt x="3" y="6"/>
                        </a:lnTo>
                        <a:lnTo>
                          <a:pt x="3" y="6"/>
                        </a:lnTo>
                        <a:lnTo>
                          <a:pt x="3" y="6"/>
                        </a:lnTo>
                        <a:lnTo>
                          <a:pt x="2" y="6"/>
                        </a:lnTo>
                        <a:lnTo>
                          <a:pt x="2" y="6"/>
                        </a:lnTo>
                        <a:lnTo>
                          <a:pt x="2" y="6"/>
                        </a:lnTo>
                        <a:lnTo>
                          <a:pt x="2" y="4"/>
                        </a:lnTo>
                        <a:lnTo>
                          <a:pt x="0" y="4"/>
                        </a:lnTo>
                        <a:lnTo>
                          <a:pt x="0" y="4"/>
                        </a:lnTo>
                        <a:lnTo>
                          <a:pt x="2" y="4"/>
                        </a:lnTo>
                        <a:lnTo>
                          <a:pt x="2" y="4"/>
                        </a:lnTo>
                        <a:lnTo>
                          <a:pt x="2" y="2"/>
                        </a:lnTo>
                        <a:lnTo>
                          <a:pt x="2" y="2"/>
                        </a:lnTo>
                        <a:lnTo>
                          <a:pt x="2" y="2"/>
                        </a:lnTo>
                        <a:lnTo>
                          <a:pt x="3" y="2"/>
                        </a:lnTo>
                        <a:lnTo>
                          <a:pt x="3" y="2"/>
                        </a:lnTo>
                        <a:lnTo>
                          <a:pt x="5" y="2"/>
                        </a:lnTo>
                        <a:lnTo>
                          <a:pt x="5" y="0"/>
                        </a:lnTo>
                        <a:lnTo>
                          <a:pt x="5" y="0"/>
                        </a:lnTo>
                        <a:lnTo>
                          <a:pt x="5" y="0"/>
                        </a:lnTo>
                        <a:lnTo>
                          <a:pt x="5" y="0"/>
                        </a:lnTo>
                        <a:lnTo>
                          <a:pt x="7" y="0"/>
                        </a:lnTo>
                        <a:lnTo>
                          <a:pt x="7" y="0"/>
                        </a:lnTo>
                        <a:lnTo>
                          <a:pt x="7" y="0"/>
                        </a:lnTo>
                        <a:lnTo>
                          <a:pt x="9"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5" name="Freeform 1130">
                    <a:extLst>
                      <a:ext uri="{FF2B5EF4-FFF2-40B4-BE49-F238E27FC236}">
                        <a16:creationId xmlns:a16="http://schemas.microsoft.com/office/drawing/2014/main" id="{8353EE73-1837-4CAF-8940-5F7E3D78771A}"/>
                      </a:ext>
                    </a:extLst>
                  </p:cNvPr>
                  <p:cNvSpPr>
                    <a:spLocks/>
                  </p:cNvSpPr>
                  <p:nvPr/>
                </p:nvSpPr>
                <p:spPr bwMode="auto">
                  <a:xfrm>
                    <a:off x="9712" y="1448"/>
                    <a:ext cx="11" cy="7"/>
                  </a:xfrm>
                  <a:custGeom>
                    <a:avLst/>
                    <a:gdLst>
                      <a:gd name="T0" fmla="*/ 9 w 11"/>
                      <a:gd name="T1" fmla="*/ 0 h 7"/>
                      <a:gd name="T2" fmla="*/ 9 w 11"/>
                      <a:gd name="T3" fmla="*/ 0 h 7"/>
                      <a:gd name="T4" fmla="*/ 9 w 11"/>
                      <a:gd name="T5" fmla="*/ 0 h 7"/>
                      <a:gd name="T6" fmla="*/ 9 w 11"/>
                      <a:gd name="T7" fmla="*/ 2 h 7"/>
                      <a:gd name="T8" fmla="*/ 11 w 11"/>
                      <a:gd name="T9" fmla="*/ 2 h 7"/>
                      <a:gd name="T10" fmla="*/ 11 w 11"/>
                      <a:gd name="T11" fmla="*/ 2 h 7"/>
                      <a:gd name="T12" fmla="*/ 11 w 11"/>
                      <a:gd name="T13" fmla="*/ 2 h 7"/>
                      <a:gd name="T14" fmla="*/ 11 w 11"/>
                      <a:gd name="T15" fmla="*/ 4 h 7"/>
                      <a:gd name="T16" fmla="*/ 11 w 11"/>
                      <a:gd name="T17" fmla="*/ 4 h 7"/>
                      <a:gd name="T18" fmla="*/ 11 w 11"/>
                      <a:gd name="T19" fmla="*/ 4 h 7"/>
                      <a:gd name="T20" fmla="*/ 11 w 11"/>
                      <a:gd name="T21" fmla="*/ 6 h 7"/>
                      <a:gd name="T22" fmla="*/ 11 w 11"/>
                      <a:gd name="T23" fmla="*/ 6 h 7"/>
                      <a:gd name="T24" fmla="*/ 11 w 11"/>
                      <a:gd name="T25" fmla="*/ 6 h 7"/>
                      <a:gd name="T26" fmla="*/ 11 w 11"/>
                      <a:gd name="T27" fmla="*/ 6 h 7"/>
                      <a:gd name="T28" fmla="*/ 9 w 11"/>
                      <a:gd name="T29" fmla="*/ 6 h 7"/>
                      <a:gd name="T30" fmla="*/ 9 w 11"/>
                      <a:gd name="T31" fmla="*/ 7 h 7"/>
                      <a:gd name="T32" fmla="*/ 9 w 11"/>
                      <a:gd name="T33" fmla="*/ 7 h 7"/>
                      <a:gd name="T34" fmla="*/ 7 w 11"/>
                      <a:gd name="T35" fmla="*/ 7 h 7"/>
                      <a:gd name="T36" fmla="*/ 7 w 11"/>
                      <a:gd name="T37" fmla="*/ 7 h 7"/>
                      <a:gd name="T38" fmla="*/ 7 w 11"/>
                      <a:gd name="T39" fmla="*/ 7 h 7"/>
                      <a:gd name="T40" fmla="*/ 5 w 11"/>
                      <a:gd name="T41" fmla="*/ 7 h 7"/>
                      <a:gd name="T42" fmla="*/ 5 w 11"/>
                      <a:gd name="T43" fmla="*/ 7 h 7"/>
                      <a:gd name="T44" fmla="*/ 5 w 11"/>
                      <a:gd name="T45" fmla="*/ 6 h 7"/>
                      <a:gd name="T46" fmla="*/ 5 w 11"/>
                      <a:gd name="T47" fmla="*/ 6 h 7"/>
                      <a:gd name="T48" fmla="*/ 3 w 11"/>
                      <a:gd name="T49" fmla="*/ 6 h 7"/>
                      <a:gd name="T50" fmla="*/ 3 w 11"/>
                      <a:gd name="T51" fmla="*/ 6 h 7"/>
                      <a:gd name="T52" fmla="*/ 3 w 11"/>
                      <a:gd name="T53" fmla="*/ 6 h 7"/>
                      <a:gd name="T54" fmla="*/ 2 w 11"/>
                      <a:gd name="T55" fmla="*/ 6 h 7"/>
                      <a:gd name="T56" fmla="*/ 2 w 11"/>
                      <a:gd name="T57" fmla="*/ 6 h 7"/>
                      <a:gd name="T58" fmla="*/ 2 w 11"/>
                      <a:gd name="T59" fmla="*/ 6 h 7"/>
                      <a:gd name="T60" fmla="*/ 2 w 11"/>
                      <a:gd name="T61" fmla="*/ 4 h 7"/>
                      <a:gd name="T62" fmla="*/ 0 w 11"/>
                      <a:gd name="T63" fmla="*/ 4 h 7"/>
                      <a:gd name="T64" fmla="*/ 0 w 11"/>
                      <a:gd name="T65" fmla="*/ 4 h 7"/>
                      <a:gd name="T66" fmla="*/ 2 w 11"/>
                      <a:gd name="T67" fmla="*/ 4 h 7"/>
                      <a:gd name="T68" fmla="*/ 2 w 11"/>
                      <a:gd name="T69" fmla="*/ 4 h 7"/>
                      <a:gd name="T70" fmla="*/ 2 w 11"/>
                      <a:gd name="T71" fmla="*/ 2 h 7"/>
                      <a:gd name="T72" fmla="*/ 2 w 11"/>
                      <a:gd name="T73" fmla="*/ 2 h 7"/>
                      <a:gd name="T74" fmla="*/ 2 w 11"/>
                      <a:gd name="T75" fmla="*/ 2 h 7"/>
                      <a:gd name="T76" fmla="*/ 3 w 11"/>
                      <a:gd name="T77" fmla="*/ 2 h 7"/>
                      <a:gd name="T78" fmla="*/ 3 w 11"/>
                      <a:gd name="T79" fmla="*/ 2 h 7"/>
                      <a:gd name="T80" fmla="*/ 5 w 11"/>
                      <a:gd name="T81" fmla="*/ 2 h 7"/>
                      <a:gd name="T82" fmla="*/ 5 w 11"/>
                      <a:gd name="T83" fmla="*/ 0 h 7"/>
                      <a:gd name="T84" fmla="*/ 5 w 11"/>
                      <a:gd name="T85" fmla="*/ 0 h 7"/>
                      <a:gd name="T86" fmla="*/ 5 w 11"/>
                      <a:gd name="T87" fmla="*/ 0 h 7"/>
                      <a:gd name="T88" fmla="*/ 5 w 11"/>
                      <a:gd name="T89" fmla="*/ 0 h 7"/>
                      <a:gd name="T90" fmla="*/ 7 w 11"/>
                      <a:gd name="T91" fmla="*/ 0 h 7"/>
                      <a:gd name="T92" fmla="*/ 7 w 11"/>
                      <a:gd name="T93" fmla="*/ 0 h 7"/>
                      <a:gd name="T94" fmla="*/ 7 w 11"/>
                      <a:gd name="T95" fmla="*/ 0 h 7"/>
                      <a:gd name="T96" fmla="*/ 9 w 11"/>
                      <a:gd name="T9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7">
                        <a:moveTo>
                          <a:pt x="9" y="0"/>
                        </a:moveTo>
                        <a:lnTo>
                          <a:pt x="9" y="0"/>
                        </a:lnTo>
                        <a:lnTo>
                          <a:pt x="9" y="0"/>
                        </a:lnTo>
                        <a:lnTo>
                          <a:pt x="9" y="2"/>
                        </a:lnTo>
                        <a:lnTo>
                          <a:pt x="11" y="2"/>
                        </a:lnTo>
                        <a:lnTo>
                          <a:pt x="11" y="2"/>
                        </a:lnTo>
                        <a:lnTo>
                          <a:pt x="11" y="2"/>
                        </a:lnTo>
                        <a:lnTo>
                          <a:pt x="11" y="4"/>
                        </a:lnTo>
                        <a:lnTo>
                          <a:pt x="11" y="4"/>
                        </a:lnTo>
                        <a:lnTo>
                          <a:pt x="11" y="4"/>
                        </a:lnTo>
                        <a:lnTo>
                          <a:pt x="11" y="6"/>
                        </a:lnTo>
                        <a:lnTo>
                          <a:pt x="11" y="6"/>
                        </a:lnTo>
                        <a:lnTo>
                          <a:pt x="11" y="6"/>
                        </a:lnTo>
                        <a:lnTo>
                          <a:pt x="11" y="6"/>
                        </a:lnTo>
                        <a:lnTo>
                          <a:pt x="9" y="6"/>
                        </a:lnTo>
                        <a:lnTo>
                          <a:pt x="9" y="7"/>
                        </a:lnTo>
                        <a:lnTo>
                          <a:pt x="9" y="7"/>
                        </a:lnTo>
                        <a:lnTo>
                          <a:pt x="7" y="7"/>
                        </a:lnTo>
                        <a:lnTo>
                          <a:pt x="7" y="7"/>
                        </a:lnTo>
                        <a:lnTo>
                          <a:pt x="7" y="7"/>
                        </a:lnTo>
                        <a:lnTo>
                          <a:pt x="5" y="7"/>
                        </a:lnTo>
                        <a:lnTo>
                          <a:pt x="5" y="7"/>
                        </a:lnTo>
                        <a:lnTo>
                          <a:pt x="5" y="6"/>
                        </a:lnTo>
                        <a:lnTo>
                          <a:pt x="5" y="6"/>
                        </a:lnTo>
                        <a:lnTo>
                          <a:pt x="3" y="6"/>
                        </a:lnTo>
                        <a:lnTo>
                          <a:pt x="3" y="6"/>
                        </a:lnTo>
                        <a:lnTo>
                          <a:pt x="3" y="6"/>
                        </a:lnTo>
                        <a:lnTo>
                          <a:pt x="2" y="6"/>
                        </a:lnTo>
                        <a:lnTo>
                          <a:pt x="2" y="6"/>
                        </a:lnTo>
                        <a:lnTo>
                          <a:pt x="2" y="6"/>
                        </a:lnTo>
                        <a:lnTo>
                          <a:pt x="2" y="4"/>
                        </a:lnTo>
                        <a:lnTo>
                          <a:pt x="0" y="4"/>
                        </a:lnTo>
                        <a:lnTo>
                          <a:pt x="0" y="4"/>
                        </a:lnTo>
                        <a:lnTo>
                          <a:pt x="2" y="4"/>
                        </a:lnTo>
                        <a:lnTo>
                          <a:pt x="2" y="4"/>
                        </a:lnTo>
                        <a:lnTo>
                          <a:pt x="2" y="2"/>
                        </a:lnTo>
                        <a:lnTo>
                          <a:pt x="2" y="2"/>
                        </a:lnTo>
                        <a:lnTo>
                          <a:pt x="2" y="2"/>
                        </a:lnTo>
                        <a:lnTo>
                          <a:pt x="3" y="2"/>
                        </a:lnTo>
                        <a:lnTo>
                          <a:pt x="3" y="2"/>
                        </a:lnTo>
                        <a:lnTo>
                          <a:pt x="5" y="2"/>
                        </a:lnTo>
                        <a:lnTo>
                          <a:pt x="5" y="0"/>
                        </a:lnTo>
                        <a:lnTo>
                          <a:pt x="5" y="0"/>
                        </a:lnTo>
                        <a:lnTo>
                          <a:pt x="5" y="0"/>
                        </a:lnTo>
                        <a:lnTo>
                          <a:pt x="5" y="0"/>
                        </a:lnTo>
                        <a:lnTo>
                          <a:pt x="7" y="0"/>
                        </a:lnTo>
                        <a:lnTo>
                          <a:pt x="7" y="0"/>
                        </a:lnTo>
                        <a:lnTo>
                          <a:pt x="7" y="0"/>
                        </a:lnTo>
                        <a:lnTo>
                          <a:pt x="9"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6" name="Freeform 1131">
                    <a:extLst>
                      <a:ext uri="{FF2B5EF4-FFF2-40B4-BE49-F238E27FC236}">
                        <a16:creationId xmlns:a16="http://schemas.microsoft.com/office/drawing/2014/main" id="{11C456C8-D9AE-4BA3-9D90-CCE2F4A2E5E1}"/>
                      </a:ext>
                    </a:extLst>
                  </p:cNvPr>
                  <p:cNvSpPr>
                    <a:spLocks/>
                  </p:cNvSpPr>
                  <p:nvPr/>
                </p:nvSpPr>
                <p:spPr bwMode="auto">
                  <a:xfrm>
                    <a:off x="9390" y="1321"/>
                    <a:ext cx="21" cy="4"/>
                  </a:xfrm>
                  <a:custGeom>
                    <a:avLst/>
                    <a:gdLst>
                      <a:gd name="T0" fmla="*/ 17 w 21"/>
                      <a:gd name="T1" fmla="*/ 2 h 4"/>
                      <a:gd name="T2" fmla="*/ 19 w 21"/>
                      <a:gd name="T3" fmla="*/ 2 h 4"/>
                      <a:gd name="T4" fmla="*/ 19 w 21"/>
                      <a:gd name="T5" fmla="*/ 2 h 4"/>
                      <a:gd name="T6" fmla="*/ 21 w 21"/>
                      <a:gd name="T7" fmla="*/ 2 h 4"/>
                      <a:gd name="T8" fmla="*/ 21 w 21"/>
                      <a:gd name="T9" fmla="*/ 2 h 4"/>
                      <a:gd name="T10" fmla="*/ 21 w 21"/>
                      <a:gd name="T11" fmla="*/ 4 h 4"/>
                      <a:gd name="T12" fmla="*/ 19 w 21"/>
                      <a:gd name="T13" fmla="*/ 4 h 4"/>
                      <a:gd name="T14" fmla="*/ 19 w 21"/>
                      <a:gd name="T15" fmla="*/ 4 h 4"/>
                      <a:gd name="T16" fmla="*/ 17 w 21"/>
                      <a:gd name="T17" fmla="*/ 4 h 4"/>
                      <a:gd name="T18" fmla="*/ 15 w 21"/>
                      <a:gd name="T19" fmla="*/ 4 h 4"/>
                      <a:gd name="T20" fmla="*/ 15 w 21"/>
                      <a:gd name="T21" fmla="*/ 4 h 4"/>
                      <a:gd name="T22" fmla="*/ 14 w 21"/>
                      <a:gd name="T23" fmla="*/ 4 h 4"/>
                      <a:gd name="T24" fmla="*/ 12 w 21"/>
                      <a:gd name="T25" fmla="*/ 4 h 4"/>
                      <a:gd name="T26" fmla="*/ 10 w 21"/>
                      <a:gd name="T27" fmla="*/ 4 h 4"/>
                      <a:gd name="T28" fmla="*/ 10 w 21"/>
                      <a:gd name="T29" fmla="*/ 4 h 4"/>
                      <a:gd name="T30" fmla="*/ 8 w 21"/>
                      <a:gd name="T31" fmla="*/ 4 h 4"/>
                      <a:gd name="T32" fmla="*/ 6 w 21"/>
                      <a:gd name="T33" fmla="*/ 4 h 4"/>
                      <a:gd name="T34" fmla="*/ 6 w 21"/>
                      <a:gd name="T35" fmla="*/ 4 h 4"/>
                      <a:gd name="T36" fmla="*/ 4 w 21"/>
                      <a:gd name="T37" fmla="*/ 4 h 4"/>
                      <a:gd name="T38" fmla="*/ 2 w 21"/>
                      <a:gd name="T39" fmla="*/ 4 h 4"/>
                      <a:gd name="T40" fmla="*/ 2 w 21"/>
                      <a:gd name="T41" fmla="*/ 2 h 4"/>
                      <a:gd name="T42" fmla="*/ 0 w 21"/>
                      <a:gd name="T43" fmla="*/ 2 h 4"/>
                      <a:gd name="T44" fmla="*/ 0 w 21"/>
                      <a:gd name="T45" fmla="*/ 0 h 4"/>
                      <a:gd name="T46" fmla="*/ 2 w 21"/>
                      <a:gd name="T47" fmla="*/ 0 h 4"/>
                      <a:gd name="T48" fmla="*/ 4 w 21"/>
                      <a:gd name="T49" fmla="*/ 0 h 4"/>
                      <a:gd name="T50" fmla="*/ 4 w 21"/>
                      <a:gd name="T51" fmla="*/ 0 h 4"/>
                      <a:gd name="T52" fmla="*/ 6 w 21"/>
                      <a:gd name="T53" fmla="*/ 0 h 4"/>
                      <a:gd name="T54" fmla="*/ 8 w 21"/>
                      <a:gd name="T55" fmla="*/ 0 h 4"/>
                      <a:gd name="T56" fmla="*/ 10 w 21"/>
                      <a:gd name="T57" fmla="*/ 0 h 4"/>
                      <a:gd name="T58" fmla="*/ 10 w 21"/>
                      <a:gd name="T59" fmla="*/ 0 h 4"/>
                      <a:gd name="T60" fmla="*/ 12 w 21"/>
                      <a:gd name="T61" fmla="*/ 0 h 4"/>
                      <a:gd name="T62" fmla="*/ 14 w 21"/>
                      <a:gd name="T63" fmla="*/ 0 h 4"/>
                      <a:gd name="T64" fmla="*/ 15 w 21"/>
                      <a:gd name="T65" fmla="*/ 0 h 4"/>
                      <a:gd name="T66" fmla="*/ 15 w 21"/>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4">
                        <a:moveTo>
                          <a:pt x="17" y="0"/>
                        </a:moveTo>
                        <a:lnTo>
                          <a:pt x="17" y="2"/>
                        </a:lnTo>
                        <a:lnTo>
                          <a:pt x="17" y="2"/>
                        </a:lnTo>
                        <a:lnTo>
                          <a:pt x="19" y="2"/>
                        </a:lnTo>
                        <a:lnTo>
                          <a:pt x="19" y="2"/>
                        </a:lnTo>
                        <a:lnTo>
                          <a:pt x="19" y="2"/>
                        </a:lnTo>
                        <a:lnTo>
                          <a:pt x="21" y="2"/>
                        </a:lnTo>
                        <a:lnTo>
                          <a:pt x="21" y="2"/>
                        </a:lnTo>
                        <a:lnTo>
                          <a:pt x="21" y="2"/>
                        </a:lnTo>
                        <a:lnTo>
                          <a:pt x="21" y="2"/>
                        </a:lnTo>
                        <a:lnTo>
                          <a:pt x="21" y="4"/>
                        </a:lnTo>
                        <a:lnTo>
                          <a:pt x="21" y="4"/>
                        </a:lnTo>
                        <a:lnTo>
                          <a:pt x="21" y="4"/>
                        </a:lnTo>
                        <a:lnTo>
                          <a:pt x="19" y="4"/>
                        </a:lnTo>
                        <a:lnTo>
                          <a:pt x="19" y="4"/>
                        </a:lnTo>
                        <a:lnTo>
                          <a:pt x="19" y="4"/>
                        </a:lnTo>
                        <a:lnTo>
                          <a:pt x="19" y="4"/>
                        </a:lnTo>
                        <a:lnTo>
                          <a:pt x="17" y="4"/>
                        </a:lnTo>
                        <a:lnTo>
                          <a:pt x="17" y="4"/>
                        </a:lnTo>
                        <a:lnTo>
                          <a:pt x="15" y="4"/>
                        </a:lnTo>
                        <a:lnTo>
                          <a:pt x="15" y="4"/>
                        </a:lnTo>
                        <a:lnTo>
                          <a:pt x="15" y="4"/>
                        </a:lnTo>
                        <a:lnTo>
                          <a:pt x="14" y="4"/>
                        </a:lnTo>
                        <a:lnTo>
                          <a:pt x="14" y="4"/>
                        </a:lnTo>
                        <a:lnTo>
                          <a:pt x="12" y="4"/>
                        </a:lnTo>
                        <a:lnTo>
                          <a:pt x="12" y="4"/>
                        </a:lnTo>
                        <a:lnTo>
                          <a:pt x="12" y="4"/>
                        </a:lnTo>
                        <a:lnTo>
                          <a:pt x="10" y="4"/>
                        </a:lnTo>
                        <a:lnTo>
                          <a:pt x="10" y="4"/>
                        </a:lnTo>
                        <a:lnTo>
                          <a:pt x="10" y="4"/>
                        </a:lnTo>
                        <a:lnTo>
                          <a:pt x="8" y="4"/>
                        </a:lnTo>
                        <a:lnTo>
                          <a:pt x="8" y="4"/>
                        </a:lnTo>
                        <a:lnTo>
                          <a:pt x="8" y="4"/>
                        </a:lnTo>
                        <a:lnTo>
                          <a:pt x="6" y="4"/>
                        </a:lnTo>
                        <a:lnTo>
                          <a:pt x="6" y="4"/>
                        </a:lnTo>
                        <a:lnTo>
                          <a:pt x="6" y="4"/>
                        </a:lnTo>
                        <a:lnTo>
                          <a:pt x="4" y="4"/>
                        </a:lnTo>
                        <a:lnTo>
                          <a:pt x="4" y="4"/>
                        </a:lnTo>
                        <a:lnTo>
                          <a:pt x="4" y="4"/>
                        </a:lnTo>
                        <a:lnTo>
                          <a:pt x="2" y="4"/>
                        </a:lnTo>
                        <a:lnTo>
                          <a:pt x="2" y="4"/>
                        </a:lnTo>
                        <a:lnTo>
                          <a:pt x="2" y="2"/>
                        </a:lnTo>
                        <a:lnTo>
                          <a:pt x="0" y="2"/>
                        </a:lnTo>
                        <a:lnTo>
                          <a:pt x="0" y="2"/>
                        </a:lnTo>
                        <a:lnTo>
                          <a:pt x="0" y="2"/>
                        </a:lnTo>
                        <a:lnTo>
                          <a:pt x="0" y="0"/>
                        </a:lnTo>
                        <a:lnTo>
                          <a:pt x="0" y="0"/>
                        </a:lnTo>
                        <a:lnTo>
                          <a:pt x="2" y="0"/>
                        </a:lnTo>
                        <a:lnTo>
                          <a:pt x="2" y="0"/>
                        </a:lnTo>
                        <a:lnTo>
                          <a:pt x="4" y="0"/>
                        </a:lnTo>
                        <a:lnTo>
                          <a:pt x="4" y="0"/>
                        </a:lnTo>
                        <a:lnTo>
                          <a:pt x="4" y="0"/>
                        </a:lnTo>
                        <a:lnTo>
                          <a:pt x="6" y="0"/>
                        </a:lnTo>
                        <a:lnTo>
                          <a:pt x="6" y="0"/>
                        </a:lnTo>
                        <a:lnTo>
                          <a:pt x="6" y="0"/>
                        </a:lnTo>
                        <a:lnTo>
                          <a:pt x="8" y="0"/>
                        </a:lnTo>
                        <a:lnTo>
                          <a:pt x="8" y="0"/>
                        </a:lnTo>
                        <a:lnTo>
                          <a:pt x="10" y="0"/>
                        </a:lnTo>
                        <a:lnTo>
                          <a:pt x="10" y="0"/>
                        </a:lnTo>
                        <a:lnTo>
                          <a:pt x="10" y="0"/>
                        </a:lnTo>
                        <a:lnTo>
                          <a:pt x="12" y="0"/>
                        </a:lnTo>
                        <a:lnTo>
                          <a:pt x="12" y="0"/>
                        </a:lnTo>
                        <a:lnTo>
                          <a:pt x="12" y="0"/>
                        </a:lnTo>
                        <a:lnTo>
                          <a:pt x="14" y="0"/>
                        </a:lnTo>
                        <a:lnTo>
                          <a:pt x="14" y="0"/>
                        </a:lnTo>
                        <a:lnTo>
                          <a:pt x="15" y="0"/>
                        </a:lnTo>
                        <a:lnTo>
                          <a:pt x="15" y="0"/>
                        </a:lnTo>
                        <a:lnTo>
                          <a:pt x="15" y="0"/>
                        </a:lnTo>
                        <a:lnTo>
                          <a:pt x="1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7" name="Freeform 1132">
                    <a:extLst>
                      <a:ext uri="{FF2B5EF4-FFF2-40B4-BE49-F238E27FC236}">
                        <a16:creationId xmlns:a16="http://schemas.microsoft.com/office/drawing/2014/main" id="{3512A1A8-0430-49D0-AD31-BEAEA84A2793}"/>
                      </a:ext>
                    </a:extLst>
                  </p:cNvPr>
                  <p:cNvSpPr>
                    <a:spLocks/>
                  </p:cNvSpPr>
                  <p:nvPr/>
                </p:nvSpPr>
                <p:spPr bwMode="auto">
                  <a:xfrm>
                    <a:off x="9390" y="1321"/>
                    <a:ext cx="21" cy="4"/>
                  </a:xfrm>
                  <a:custGeom>
                    <a:avLst/>
                    <a:gdLst>
                      <a:gd name="T0" fmla="*/ 17 w 21"/>
                      <a:gd name="T1" fmla="*/ 2 h 4"/>
                      <a:gd name="T2" fmla="*/ 19 w 21"/>
                      <a:gd name="T3" fmla="*/ 2 h 4"/>
                      <a:gd name="T4" fmla="*/ 19 w 21"/>
                      <a:gd name="T5" fmla="*/ 2 h 4"/>
                      <a:gd name="T6" fmla="*/ 21 w 21"/>
                      <a:gd name="T7" fmla="*/ 2 h 4"/>
                      <a:gd name="T8" fmla="*/ 21 w 21"/>
                      <a:gd name="T9" fmla="*/ 2 h 4"/>
                      <a:gd name="T10" fmla="*/ 21 w 21"/>
                      <a:gd name="T11" fmla="*/ 4 h 4"/>
                      <a:gd name="T12" fmla="*/ 19 w 21"/>
                      <a:gd name="T13" fmla="*/ 4 h 4"/>
                      <a:gd name="T14" fmla="*/ 19 w 21"/>
                      <a:gd name="T15" fmla="*/ 4 h 4"/>
                      <a:gd name="T16" fmla="*/ 17 w 21"/>
                      <a:gd name="T17" fmla="*/ 4 h 4"/>
                      <a:gd name="T18" fmla="*/ 15 w 21"/>
                      <a:gd name="T19" fmla="*/ 4 h 4"/>
                      <a:gd name="T20" fmla="*/ 15 w 21"/>
                      <a:gd name="T21" fmla="*/ 4 h 4"/>
                      <a:gd name="T22" fmla="*/ 14 w 21"/>
                      <a:gd name="T23" fmla="*/ 4 h 4"/>
                      <a:gd name="T24" fmla="*/ 12 w 21"/>
                      <a:gd name="T25" fmla="*/ 4 h 4"/>
                      <a:gd name="T26" fmla="*/ 10 w 21"/>
                      <a:gd name="T27" fmla="*/ 4 h 4"/>
                      <a:gd name="T28" fmla="*/ 10 w 21"/>
                      <a:gd name="T29" fmla="*/ 4 h 4"/>
                      <a:gd name="T30" fmla="*/ 8 w 21"/>
                      <a:gd name="T31" fmla="*/ 4 h 4"/>
                      <a:gd name="T32" fmla="*/ 6 w 21"/>
                      <a:gd name="T33" fmla="*/ 4 h 4"/>
                      <a:gd name="T34" fmla="*/ 6 w 21"/>
                      <a:gd name="T35" fmla="*/ 4 h 4"/>
                      <a:gd name="T36" fmla="*/ 4 w 21"/>
                      <a:gd name="T37" fmla="*/ 4 h 4"/>
                      <a:gd name="T38" fmla="*/ 2 w 21"/>
                      <a:gd name="T39" fmla="*/ 4 h 4"/>
                      <a:gd name="T40" fmla="*/ 2 w 21"/>
                      <a:gd name="T41" fmla="*/ 2 h 4"/>
                      <a:gd name="T42" fmla="*/ 0 w 21"/>
                      <a:gd name="T43" fmla="*/ 2 h 4"/>
                      <a:gd name="T44" fmla="*/ 0 w 21"/>
                      <a:gd name="T45" fmla="*/ 0 h 4"/>
                      <a:gd name="T46" fmla="*/ 2 w 21"/>
                      <a:gd name="T47" fmla="*/ 0 h 4"/>
                      <a:gd name="T48" fmla="*/ 4 w 21"/>
                      <a:gd name="T49" fmla="*/ 0 h 4"/>
                      <a:gd name="T50" fmla="*/ 4 w 21"/>
                      <a:gd name="T51" fmla="*/ 0 h 4"/>
                      <a:gd name="T52" fmla="*/ 6 w 21"/>
                      <a:gd name="T53" fmla="*/ 0 h 4"/>
                      <a:gd name="T54" fmla="*/ 8 w 21"/>
                      <a:gd name="T55" fmla="*/ 0 h 4"/>
                      <a:gd name="T56" fmla="*/ 10 w 21"/>
                      <a:gd name="T57" fmla="*/ 0 h 4"/>
                      <a:gd name="T58" fmla="*/ 10 w 21"/>
                      <a:gd name="T59" fmla="*/ 0 h 4"/>
                      <a:gd name="T60" fmla="*/ 12 w 21"/>
                      <a:gd name="T61" fmla="*/ 0 h 4"/>
                      <a:gd name="T62" fmla="*/ 14 w 21"/>
                      <a:gd name="T63" fmla="*/ 0 h 4"/>
                      <a:gd name="T64" fmla="*/ 15 w 21"/>
                      <a:gd name="T65" fmla="*/ 0 h 4"/>
                      <a:gd name="T66" fmla="*/ 15 w 21"/>
                      <a:gd name="T6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 h="4">
                        <a:moveTo>
                          <a:pt x="17" y="0"/>
                        </a:moveTo>
                        <a:lnTo>
                          <a:pt x="17" y="2"/>
                        </a:lnTo>
                        <a:lnTo>
                          <a:pt x="17" y="2"/>
                        </a:lnTo>
                        <a:lnTo>
                          <a:pt x="19" y="2"/>
                        </a:lnTo>
                        <a:lnTo>
                          <a:pt x="19" y="2"/>
                        </a:lnTo>
                        <a:lnTo>
                          <a:pt x="19" y="2"/>
                        </a:lnTo>
                        <a:lnTo>
                          <a:pt x="21" y="2"/>
                        </a:lnTo>
                        <a:lnTo>
                          <a:pt x="21" y="2"/>
                        </a:lnTo>
                        <a:lnTo>
                          <a:pt x="21" y="2"/>
                        </a:lnTo>
                        <a:lnTo>
                          <a:pt x="21" y="2"/>
                        </a:lnTo>
                        <a:lnTo>
                          <a:pt x="21" y="4"/>
                        </a:lnTo>
                        <a:lnTo>
                          <a:pt x="21" y="4"/>
                        </a:lnTo>
                        <a:lnTo>
                          <a:pt x="21" y="4"/>
                        </a:lnTo>
                        <a:lnTo>
                          <a:pt x="19" y="4"/>
                        </a:lnTo>
                        <a:lnTo>
                          <a:pt x="19" y="4"/>
                        </a:lnTo>
                        <a:lnTo>
                          <a:pt x="19" y="4"/>
                        </a:lnTo>
                        <a:lnTo>
                          <a:pt x="19" y="4"/>
                        </a:lnTo>
                        <a:lnTo>
                          <a:pt x="17" y="4"/>
                        </a:lnTo>
                        <a:lnTo>
                          <a:pt x="17" y="4"/>
                        </a:lnTo>
                        <a:lnTo>
                          <a:pt x="15" y="4"/>
                        </a:lnTo>
                        <a:lnTo>
                          <a:pt x="15" y="4"/>
                        </a:lnTo>
                        <a:lnTo>
                          <a:pt x="15" y="4"/>
                        </a:lnTo>
                        <a:lnTo>
                          <a:pt x="14" y="4"/>
                        </a:lnTo>
                        <a:lnTo>
                          <a:pt x="14" y="4"/>
                        </a:lnTo>
                        <a:lnTo>
                          <a:pt x="12" y="4"/>
                        </a:lnTo>
                        <a:lnTo>
                          <a:pt x="12" y="4"/>
                        </a:lnTo>
                        <a:lnTo>
                          <a:pt x="12" y="4"/>
                        </a:lnTo>
                        <a:lnTo>
                          <a:pt x="10" y="4"/>
                        </a:lnTo>
                        <a:lnTo>
                          <a:pt x="10" y="4"/>
                        </a:lnTo>
                        <a:lnTo>
                          <a:pt x="10" y="4"/>
                        </a:lnTo>
                        <a:lnTo>
                          <a:pt x="8" y="4"/>
                        </a:lnTo>
                        <a:lnTo>
                          <a:pt x="8" y="4"/>
                        </a:lnTo>
                        <a:lnTo>
                          <a:pt x="8" y="4"/>
                        </a:lnTo>
                        <a:lnTo>
                          <a:pt x="6" y="4"/>
                        </a:lnTo>
                        <a:lnTo>
                          <a:pt x="6" y="4"/>
                        </a:lnTo>
                        <a:lnTo>
                          <a:pt x="6" y="4"/>
                        </a:lnTo>
                        <a:lnTo>
                          <a:pt x="4" y="4"/>
                        </a:lnTo>
                        <a:lnTo>
                          <a:pt x="4" y="4"/>
                        </a:lnTo>
                        <a:lnTo>
                          <a:pt x="4" y="4"/>
                        </a:lnTo>
                        <a:lnTo>
                          <a:pt x="2" y="4"/>
                        </a:lnTo>
                        <a:lnTo>
                          <a:pt x="2" y="4"/>
                        </a:lnTo>
                        <a:lnTo>
                          <a:pt x="2" y="2"/>
                        </a:lnTo>
                        <a:lnTo>
                          <a:pt x="0" y="2"/>
                        </a:lnTo>
                        <a:lnTo>
                          <a:pt x="0" y="2"/>
                        </a:lnTo>
                        <a:lnTo>
                          <a:pt x="0" y="2"/>
                        </a:lnTo>
                        <a:lnTo>
                          <a:pt x="0" y="0"/>
                        </a:lnTo>
                        <a:lnTo>
                          <a:pt x="0" y="0"/>
                        </a:lnTo>
                        <a:lnTo>
                          <a:pt x="2" y="0"/>
                        </a:lnTo>
                        <a:lnTo>
                          <a:pt x="2" y="0"/>
                        </a:lnTo>
                        <a:lnTo>
                          <a:pt x="4" y="0"/>
                        </a:lnTo>
                        <a:lnTo>
                          <a:pt x="4" y="0"/>
                        </a:lnTo>
                        <a:lnTo>
                          <a:pt x="4" y="0"/>
                        </a:lnTo>
                        <a:lnTo>
                          <a:pt x="6" y="0"/>
                        </a:lnTo>
                        <a:lnTo>
                          <a:pt x="6" y="0"/>
                        </a:lnTo>
                        <a:lnTo>
                          <a:pt x="6" y="0"/>
                        </a:lnTo>
                        <a:lnTo>
                          <a:pt x="8" y="0"/>
                        </a:lnTo>
                        <a:lnTo>
                          <a:pt x="8" y="0"/>
                        </a:lnTo>
                        <a:lnTo>
                          <a:pt x="10" y="0"/>
                        </a:lnTo>
                        <a:lnTo>
                          <a:pt x="10" y="0"/>
                        </a:lnTo>
                        <a:lnTo>
                          <a:pt x="10" y="0"/>
                        </a:lnTo>
                        <a:lnTo>
                          <a:pt x="12" y="0"/>
                        </a:lnTo>
                        <a:lnTo>
                          <a:pt x="12" y="0"/>
                        </a:lnTo>
                        <a:lnTo>
                          <a:pt x="12" y="0"/>
                        </a:lnTo>
                        <a:lnTo>
                          <a:pt x="14" y="0"/>
                        </a:lnTo>
                        <a:lnTo>
                          <a:pt x="14" y="0"/>
                        </a:lnTo>
                        <a:lnTo>
                          <a:pt x="15" y="0"/>
                        </a:lnTo>
                        <a:lnTo>
                          <a:pt x="15" y="0"/>
                        </a:lnTo>
                        <a:lnTo>
                          <a:pt x="15" y="0"/>
                        </a:lnTo>
                        <a:lnTo>
                          <a:pt x="1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8" name="Freeform 1133">
                    <a:extLst>
                      <a:ext uri="{FF2B5EF4-FFF2-40B4-BE49-F238E27FC236}">
                        <a16:creationId xmlns:a16="http://schemas.microsoft.com/office/drawing/2014/main" id="{52322FB0-2117-4768-8CC6-AF4877CFEE15}"/>
                      </a:ext>
                    </a:extLst>
                  </p:cNvPr>
                  <p:cNvSpPr>
                    <a:spLocks/>
                  </p:cNvSpPr>
                  <p:nvPr/>
                </p:nvSpPr>
                <p:spPr bwMode="auto">
                  <a:xfrm>
                    <a:off x="9696" y="1469"/>
                    <a:ext cx="54" cy="23"/>
                  </a:xfrm>
                  <a:custGeom>
                    <a:avLst/>
                    <a:gdLst>
                      <a:gd name="T0" fmla="*/ 18 w 54"/>
                      <a:gd name="T1" fmla="*/ 0 h 23"/>
                      <a:gd name="T2" fmla="*/ 21 w 54"/>
                      <a:gd name="T3" fmla="*/ 0 h 23"/>
                      <a:gd name="T4" fmla="*/ 23 w 54"/>
                      <a:gd name="T5" fmla="*/ 2 h 23"/>
                      <a:gd name="T6" fmla="*/ 25 w 54"/>
                      <a:gd name="T7" fmla="*/ 2 h 23"/>
                      <a:gd name="T8" fmla="*/ 29 w 54"/>
                      <a:gd name="T9" fmla="*/ 2 h 23"/>
                      <a:gd name="T10" fmla="*/ 31 w 54"/>
                      <a:gd name="T11" fmla="*/ 2 h 23"/>
                      <a:gd name="T12" fmla="*/ 33 w 54"/>
                      <a:gd name="T13" fmla="*/ 4 h 23"/>
                      <a:gd name="T14" fmla="*/ 35 w 54"/>
                      <a:gd name="T15" fmla="*/ 4 h 23"/>
                      <a:gd name="T16" fmla="*/ 37 w 54"/>
                      <a:gd name="T17" fmla="*/ 6 h 23"/>
                      <a:gd name="T18" fmla="*/ 39 w 54"/>
                      <a:gd name="T19" fmla="*/ 8 h 23"/>
                      <a:gd name="T20" fmla="*/ 41 w 54"/>
                      <a:gd name="T21" fmla="*/ 8 h 23"/>
                      <a:gd name="T22" fmla="*/ 42 w 54"/>
                      <a:gd name="T23" fmla="*/ 8 h 23"/>
                      <a:gd name="T24" fmla="*/ 44 w 54"/>
                      <a:gd name="T25" fmla="*/ 9 h 23"/>
                      <a:gd name="T26" fmla="*/ 48 w 54"/>
                      <a:gd name="T27" fmla="*/ 9 h 23"/>
                      <a:gd name="T28" fmla="*/ 50 w 54"/>
                      <a:gd name="T29" fmla="*/ 9 h 23"/>
                      <a:gd name="T30" fmla="*/ 52 w 54"/>
                      <a:gd name="T31" fmla="*/ 11 h 23"/>
                      <a:gd name="T32" fmla="*/ 52 w 54"/>
                      <a:gd name="T33" fmla="*/ 11 h 23"/>
                      <a:gd name="T34" fmla="*/ 54 w 54"/>
                      <a:gd name="T35" fmla="*/ 13 h 23"/>
                      <a:gd name="T36" fmla="*/ 54 w 54"/>
                      <a:gd name="T37" fmla="*/ 15 h 23"/>
                      <a:gd name="T38" fmla="*/ 52 w 54"/>
                      <a:gd name="T39" fmla="*/ 17 h 23"/>
                      <a:gd name="T40" fmla="*/ 50 w 54"/>
                      <a:gd name="T41" fmla="*/ 17 h 23"/>
                      <a:gd name="T42" fmla="*/ 48 w 54"/>
                      <a:gd name="T43" fmla="*/ 19 h 23"/>
                      <a:gd name="T44" fmla="*/ 44 w 54"/>
                      <a:gd name="T45" fmla="*/ 19 h 23"/>
                      <a:gd name="T46" fmla="*/ 42 w 54"/>
                      <a:gd name="T47" fmla="*/ 19 h 23"/>
                      <a:gd name="T48" fmla="*/ 39 w 54"/>
                      <a:gd name="T49" fmla="*/ 19 h 23"/>
                      <a:gd name="T50" fmla="*/ 37 w 54"/>
                      <a:gd name="T51" fmla="*/ 19 h 23"/>
                      <a:gd name="T52" fmla="*/ 35 w 54"/>
                      <a:gd name="T53" fmla="*/ 19 h 23"/>
                      <a:gd name="T54" fmla="*/ 33 w 54"/>
                      <a:gd name="T55" fmla="*/ 21 h 23"/>
                      <a:gd name="T56" fmla="*/ 31 w 54"/>
                      <a:gd name="T57" fmla="*/ 21 h 23"/>
                      <a:gd name="T58" fmla="*/ 27 w 54"/>
                      <a:gd name="T59" fmla="*/ 21 h 23"/>
                      <a:gd name="T60" fmla="*/ 25 w 54"/>
                      <a:gd name="T61" fmla="*/ 23 h 23"/>
                      <a:gd name="T62" fmla="*/ 23 w 54"/>
                      <a:gd name="T63" fmla="*/ 21 h 23"/>
                      <a:gd name="T64" fmla="*/ 19 w 54"/>
                      <a:gd name="T65" fmla="*/ 21 h 23"/>
                      <a:gd name="T66" fmla="*/ 18 w 54"/>
                      <a:gd name="T67" fmla="*/ 21 h 23"/>
                      <a:gd name="T68" fmla="*/ 16 w 54"/>
                      <a:gd name="T69" fmla="*/ 21 h 23"/>
                      <a:gd name="T70" fmla="*/ 12 w 54"/>
                      <a:gd name="T71" fmla="*/ 19 h 23"/>
                      <a:gd name="T72" fmla="*/ 12 w 54"/>
                      <a:gd name="T73" fmla="*/ 19 h 23"/>
                      <a:gd name="T74" fmla="*/ 14 w 54"/>
                      <a:gd name="T75" fmla="*/ 17 h 23"/>
                      <a:gd name="T76" fmla="*/ 12 w 54"/>
                      <a:gd name="T77" fmla="*/ 17 h 23"/>
                      <a:gd name="T78" fmla="*/ 10 w 54"/>
                      <a:gd name="T79" fmla="*/ 15 h 23"/>
                      <a:gd name="T80" fmla="*/ 6 w 54"/>
                      <a:gd name="T81" fmla="*/ 15 h 23"/>
                      <a:gd name="T82" fmla="*/ 4 w 54"/>
                      <a:gd name="T83" fmla="*/ 15 h 23"/>
                      <a:gd name="T84" fmla="*/ 2 w 54"/>
                      <a:gd name="T85" fmla="*/ 13 h 23"/>
                      <a:gd name="T86" fmla="*/ 0 w 54"/>
                      <a:gd name="T87" fmla="*/ 13 h 23"/>
                      <a:gd name="T88" fmla="*/ 0 w 54"/>
                      <a:gd name="T89" fmla="*/ 11 h 23"/>
                      <a:gd name="T90" fmla="*/ 0 w 54"/>
                      <a:gd name="T91" fmla="*/ 8 h 23"/>
                      <a:gd name="T92" fmla="*/ 2 w 54"/>
                      <a:gd name="T93" fmla="*/ 6 h 23"/>
                      <a:gd name="T94" fmla="*/ 2 w 54"/>
                      <a:gd name="T95" fmla="*/ 6 h 23"/>
                      <a:gd name="T96" fmla="*/ 2 w 54"/>
                      <a:gd name="T97" fmla="*/ 2 h 23"/>
                      <a:gd name="T98" fmla="*/ 4 w 54"/>
                      <a:gd name="T99" fmla="*/ 2 h 23"/>
                      <a:gd name="T100" fmla="*/ 6 w 54"/>
                      <a:gd name="T101" fmla="*/ 0 h 23"/>
                      <a:gd name="T102" fmla="*/ 8 w 54"/>
                      <a:gd name="T103" fmla="*/ 0 h 23"/>
                      <a:gd name="T104" fmla="*/ 12 w 54"/>
                      <a:gd name="T105" fmla="*/ 0 h 23"/>
                      <a:gd name="T106" fmla="*/ 14 w 54"/>
                      <a:gd name="T10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 h="23">
                        <a:moveTo>
                          <a:pt x="16" y="0"/>
                        </a:moveTo>
                        <a:lnTo>
                          <a:pt x="16" y="0"/>
                        </a:lnTo>
                        <a:lnTo>
                          <a:pt x="18" y="0"/>
                        </a:lnTo>
                        <a:lnTo>
                          <a:pt x="18" y="0"/>
                        </a:lnTo>
                        <a:lnTo>
                          <a:pt x="18" y="0"/>
                        </a:lnTo>
                        <a:lnTo>
                          <a:pt x="19" y="0"/>
                        </a:lnTo>
                        <a:lnTo>
                          <a:pt x="19" y="0"/>
                        </a:lnTo>
                        <a:lnTo>
                          <a:pt x="21" y="0"/>
                        </a:lnTo>
                        <a:lnTo>
                          <a:pt x="21" y="0"/>
                        </a:lnTo>
                        <a:lnTo>
                          <a:pt x="21" y="0"/>
                        </a:lnTo>
                        <a:lnTo>
                          <a:pt x="23" y="0"/>
                        </a:lnTo>
                        <a:lnTo>
                          <a:pt x="23" y="2"/>
                        </a:lnTo>
                        <a:lnTo>
                          <a:pt x="23" y="2"/>
                        </a:lnTo>
                        <a:lnTo>
                          <a:pt x="23" y="2"/>
                        </a:lnTo>
                        <a:lnTo>
                          <a:pt x="25" y="2"/>
                        </a:lnTo>
                        <a:lnTo>
                          <a:pt x="25" y="2"/>
                        </a:lnTo>
                        <a:lnTo>
                          <a:pt x="27" y="2"/>
                        </a:lnTo>
                        <a:lnTo>
                          <a:pt x="27" y="2"/>
                        </a:lnTo>
                        <a:lnTo>
                          <a:pt x="27" y="2"/>
                        </a:lnTo>
                        <a:lnTo>
                          <a:pt x="29" y="2"/>
                        </a:lnTo>
                        <a:lnTo>
                          <a:pt x="29" y="2"/>
                        </a:lnTo>
                        <a:lnTo>
                          <a:pt x="29" y="2"/>
                        </a:lnTo>
                        <a:lnTo>
                          <a:pt x="31" y="2"/>
                        </a:lnTo>
                        <a:lnTo>
                          <a:pt x="31" y="2"/>
                        </a:lnTo>
                        <a:lnTo>
                          <a:pt x="31" y="2"/>
                        </a:lnTo>
                        <a:lnTo>
                          <a:pt x="31" y="4"/>
                        </a:lnTo>
                        <a:lnTo>
                          <a:pt x="33" y="4"/>
                        </a:lnTo>
                        <a:lnTo>
                          <a:pt x="33" y="4"/>
                        </a:lnTo>
                        <a:lnTo>
                          <a:pt x="33" y="4"/>
                        </a:lnTo>
                        <a:lnTo>
                          <a:pt x="33" y="4"/>
                        </a:lnTo>
                        <a:lnTo>
                          <a:pt x="35" y="4"/>
                        </a:lnTo>
                        <a:lnTo>
                          <a:pt x="35" y="4"/>
                        </a:lnTo>
                        <a:lnTo>
                          <a:pt x="35" y="4"/>
                        </a:lnTo>
                        <a:lnTo>
                          <a:pt x="37" y="4"/>
                        </a:lnTo>
                        <a:lnTo>
                          <a:pt x="37" y="6"/>
                        </a:lnTo>
                        <a:lnTo>
                          <a:pt x="37" y="6"/>
                        </a:lnTo>
                        <a:lnTo>
                          <a:pt x="37" y="6"/>
                        </a:lnTo>
                        <a:lnTo>
                          <a:pt x="37" y="6"/>
                        </a:lnTo>
                        <a:lnTo>
                          <a:pt x="39" y="6"/>
                        </a:lnTo>
                        <a:lnTo>
                          <a:pt x="39" y="8"/>
                        </a:lnTo>
                        <a:lnTo>
                          <a:pt x="39" y="8"/>
                        </a:lnTo>
                        <a:lnTo>
                          <a:pt x="39" y="8"/>
                        </a:lnTo>
                        <a:lnTo>
                          <a:pt x="41" y="8"/>
                        </a:lnTo>
                        <a:lnTo>
                          <a:pt x="41" y="8"/>
                        </a:lnTo>
                        <a:lnTo>
                          <a:pt x="41" y="8"/>
                        </a:lnTo>
                        <a:lnTo>
                          <a:pt x="42" y="8"/>
                        </a:lnTo>
                        <a:lnTo>
                          <a:pt x="42" y="8"/>
                        </a:lnTo>
                        <a:lnTo>
                          <a:pt x="42" y="8"/>
                        </a:lnTo>
                        <a:lnTo>
                          <a:pt x="42" y="9"/>
                        </a:lnTo>
                        <a:lnTo>
                          <a:pt x="44" y="9"/>
                        </a:lnTo>
                        <a:lnTo>
                          <a:pt x="44" y="9"/>
                        </a:lnTo>
                        <a:lnTo>
                          <a:pt x="44" y="9"/>
                        </a:lnTo>
                        <a:lnTo>
                          <a:pt x="46" y="9"/>
                        </a:lnTo>
                        <a:lnTo>
                          <a:pt x="46" y="9"/>
                        </a:lnTo>
                        <a:lnTo>
                          <a:pt x="48" y="9"/>
                        </a:lnTo>
                        <a:lnTo>
                          <a:pt x="48" y="9"/>
                        </a:lnTo>
                        <a:lnTo>
                          <a:pt x="48" y="9"/>
                        </a:lnTo>
                        <a:lnTo>
                          <a:pt x="48" y="9"/>
                        </a:lnTo>
                        <a:lnTo>
                          <a:pt x="50" y="9"/>
                        </a:lnTo>
                        <a:lnTo>
                          <a:pt x="50" y="9"/>
                        </a:lnTo>
                        <a:lnTo>
                          <a:pt x="50" y="9"/>
                        </a:lnTo>
                        <a:lnTo>
                          <a:pt x="52" y="9"/>
                        </a:lnTo>
                        <a:lnTo>
                          <a:pt x="52" y="9"/>
                        </a:lnTo>
                        <a:lnTo>
                          <a:pt x="52" y="11"/>
                        </a:lnTo>
                        <a:lnTo>
                          <a:pt x="54" y="11"/>
                        </a:lnTo>
                        <a:lnTo>
                          <a:pt x="54" y="11"/>
                        </a:lnTo>
                        <a:lnTo>
                          <a:pt x="54" y="11"/>
                        </a:lnTo>
                        <a:lnTo>
                          <a:pt x="52" y="11"/>
                        </a:lnTo>
                        <a:lnTo>
                          <a:pt x="52" y="13"/>
                        </a:lnTo>
                        <a:lnTo>
                          <a:pt x="54" y="13"/>
                        </a:lnTo>
                        <a:lnTo>
                          <a:pt x="54" y="13"/>
                        </a:lnTo>
                        <a:lnTo>
                          <a:pt x="54" y="13"/>
                        </a:lnTo>
                        <a:lnTo>
                          <a:pt x="54" y="13"/>
                        </a:lnTo>
                        <a:lnTo>
                          <a:pt x="54" y="15"/>
                        </a:lnTo>
                        <a:lnTo>
                          <a:pt x="54" y="15"/>
                        </a:lnTo>
                        <a:lnTo>
                          <a:pt x="54" y="15"/>
                        </a:lnTo>
                        <a:lnTo>
                          <a:pt x="54" y="15"/>
                        </a:lnTo>
                        <a:lnTo>
                          <a:pt x="52" y="15"/>
                        </a:lnTo>
                        <a:lnTo>
                          <a:pt x="52" y="15"/>
                        </a:lnTo>
                        <a:lnTo>
                          <a:pt x="52" y="17"/>
                        </a:lnTo>
                        <a:lnTo>
                          <a:pt x="50" y="17"/>
                        </a:lnTo>
                        <a:lnTo>
                          <a:pt x="50" y="17"/>
                        </a:lnTo>
                        <a:lnTo>
                          <a:pt x="50" y="17"/>
                        </a:lnTo>
                        <a:lnTo>
                          <a:pt x="50" y="17"/>
                        </a:lnTo>
                        <a:lnTo>
                          <a:pt x="48" y="17"/>
                        </a:lnTo>
                        <a:lnTo>
                          <a:pt x="48" y="17"/>
                        </a:lnTo>
                        <a:lnTo>
                          <a:pt x="48" y="19"/>
                        </a:lnTo>
                        <a:lnTo>
                          <a:pt x="48" y="19"/>
                        </a:lnTo>
                        <a:lnTo>
                          <a:pt x="46" y="19"/>
                        </a:lnTo>
                        <a:lnTo>
                          <a:pt x="46" y="19"/>
                        </a:lnTo>
                        <a:lnTo>
                          <a:pt x="44" y="19"/>
                        </a:lnTo>
                        <a:lnTo>
                          <a:pt x="44" y="19"/>
                        </a:lnTo>
                        <a:lnTo>
                          <a:pt x="44" y="19"/>
                        </a:lnTo>
                        <a:lnTo>
                          <a:pt x="44" y="19"/>
                        </a:lnTo>
                        <a:lnTo>
                          <a:pt x="42" y="19"/>
                        </a:lnTo>
                        <a:lnTo>
                          <a:pt x="42" y="19"/>
                        </a:lnTo>
                        <a:lnTo>
                          <a:pt x="42" y="19"/>
                        </a:lnTo>
                        <a:lnTo>
                          <a:pt x="41" y="19"/>
                        </a:lnTo>
                        <a:lnTo>
                          <a:pt x="41" y="19"/>
                        </a:lnTo>
                        <a:lnTo>
                          <a:pt x="39" y="19"/>
                        </a:lnTo>
                        <a:lnTo>
                          <a:pt x="39" y="19"/>
                        </a:lnTo>
                        <a:lnTo>
                          <a:pt x="39" y="19"/>
                        </a:lnTo>
                        <a:lnTo>
                          <a:pt x="39" y="19"/>
                        </a:lnTo>
                        <a:lnTo>
                          <a:pt x="37" y="19"/>
                        </a:lnTo>
                        <a:lnTo>
                          <a:pt x="37" y="19"/>
                        </a:lnTo>
                        <a:lnTo>
                          <a:pt x="37" y="19"/>
                        </a:lnTo>
                        <a:lnTo>
                          <a:pt x="35" y="19"/>
                        </a:lnTo>
                        <a:lnTo>
                          <a:pt x="35" y="19"/>
                        </a:lnTo>
                        <a:lnTo>
                          <a:pt x="33" y="19"/>
                        </a:lnTo>
                        <a:lnTo>
                          <a:pt x="33" y="21"/>
                        </a:lnTo>
                        <a:lnTo>
                          <a:pt x="33" y="21"/>
                        </a:lnTo>
                        <a:lnTo>
                          <a:pt x="33" y="21"/>
                        </a:lnTo>
                        <a:lnTo>
                          <a:pt x="31" y="21"/>
                        </a:lnTo>
                        <a:lnTo>
                          <a:pt x="31" y="21"/>
                        </a:lnTo>
                        <a:lnTo>
                          <a:pt x="31" y="21"/>
                        </a:lnTo>
                        <a:lnTo>
                          <a:pt x="31" y="21"/>
                        </a:lnTo>
                        <a:lnTo>
                          <a:pt x="29" y="21"/>
                        </a:lnTo>
                        <a:lnTo>
                          <a:pt x="29" y="21"/>
                        </a:lnTo>
                        <a:lnTo>
                          <a:pt x="27" y="21"/>
                        </a:lnTo>
                        <a:lnTo>
                          <a:pt x="27" y="21"/>
                        </a:lnTo>
                        <a:lnTo>
                          <a:pt x="27" y="21"/>
                        </a:lnTo>
                        <a:lnTo>
                          <a:pt x="25" y="21"/>
                        </a:lnTo>
                        <a:lnTo>
                          <a:pt x="25" y="23"/>
                        </a:lnTo>
                        <a:lnTo>
                          <a:pt x="25" y="23"/>
                        </a:lnTo>
                        <a:lnTo>
                          <a:pt x="23" y="23"/>
                        </a:lnTo>
                        <a:lnTo>
                          <a:pt x="23" y="23"/>
                        </a:lnTo>
                        <a:lnTo>
                          <a:pt x="23" y="21"/>
                        </a:lnTo>
                        <a:lnTo>
                          <a:pt x="23" y="21"/>
                        </a:lnTo>
                        <a:lnTo>
                          <a:pt x="21" y="21"/>
                        </a:lnTo>
                        <a:lnTo>
                          <a:pt x="21" y="21"/>
                        </a:lnTo>
                        <a:lnTo>
                          <a:pt x="21" y="21"/>
                        </a:lnTo>
                        <a:lnTo>
                          <a:pt x="19" y="21"/>
                        </a:lnTo>
                        <a:lnTo>
                          <a:pt x="19" y="21"/>
                        </a:lnTo>
                        <a:lnTo>
                          <a:pt x="19" y="21"/>
                        </a:lnTo>
                        <a:lnTo>
                          <a:pt x="18" y="21"/>
                        </a:lnTo>
                        <a:lnTo>
                          <a:pt x="18" y="21"/>
                        </a:lnTo>
                        <a:lnTo>
                          <a:pt x="18" y="21"/>
                        </a:lnTo>
                        <a:lnTo>
                          <a:pt x="16" y="21"/>
                        </a:lnTo>
                        <a:lnTo>
                          <a:pt x="16" y="21"/>
                        </a:lnTo>
                        <a:lnTo>
                          <a:pt x="16" y="21"/>
                        </a:lnTo>
                        <a:lnTo>
                          <a:pt x="14" y="21"/>
                        </a:lnTo>
                        <a:lnTo>
                          <a:pt x="14" y="19"/>
                        </a:lnTo>
                        <a:lnTo>
                          <a:pt x="14" y="19"/>
                        </a:lnTo>
                        <a:lnTo>
                          <a:pt x="12" y="19"/>
                        </a:lnTo>
                        <a:lnTo>
                          <a:pt x="12" y="19"/>
                        </a:lnTo>
                        <a:lnTo>
                          <a:pt x="12" y="19"/>
                        </a:lnTo>
                        <a:lnTo>
                          <a:pt x="12" y="19"/>
                        </a:lnTo>
                        <a:lnTo>
                          <a:pt x="12" y="19"/>
                        </a:lnTo>
                        <a:lnTo>
                          <a:pt x="12" y="19"/>
                        </a:lnTo>
                        <a:lnTo>
                          <a:pt x="12" y="17"/>
                        </a:lnTo>
                        <a:lnTo>
                          <a:pt x="12" y="17"/>
                        </a:lnTo>
                        <a:lnTo>
                          <a:pt x="14" y="17"/>
                        </a:lnTo>
                        <a:lnTo>
                          <a:pt x="14" y="17"/>
                        </a:lnTo>
                        <a:lnTo>
                          <a:pt x="12" y="17"/>
                        </a:lnTo>
                        <a:lnTo>
                          <a:pt x="12" y="17"/>
                        </a:lnTo>
                        <a:lnTo>
                          <a:pt x="12" y="17"/>
                        </a:lnTo>
                        <a:lnTo>
                          <a:pt x="10" y="17"/>
                        </a:lnTo>
                        <a:lnTo>
                          <a:pt x="10" y="15"/>
                        </a:lnTo>
                        <a:lnTo>
                          <a:pt x="10" y="15"/>
                        </a:lnTo>
                        <a:lnTo>
                          <a:pt x="10" y="15"/>
                        </a:lnTo>
                        <a:lnTo>
                          <a:pt x="8" y="15"/>
                        </a:lnTo>
                        <a:lnTo>
                          <a:pt x="8" y="15"/>
                        </a:lnTo>
                        <a:lnTo>
                          <a:pt x="6" y="15"/>
                        </a:lnTo>
                        <a:lnTo>
                          <a:pt x="6" y="15"/>
                        </a:lnTo>
                        <a:lnTo>
                          <a:pt x="6" y="15"/>
                        </a:lnTo>
                        <a:lnTo>
                          <a:pt x="4" y="15"/>
                        </a:lnTo>
                        <a:lnTo>
                          <a:pt x="4" y="15"/>
                        </a:lnTo>
                        <a:lnTo>
                          <a:pt x="4" y="15"/>
                        </a:lnTo>
                        <a:lnTo>
                          <a:pt x="4" y="15"/>
                        </a:lnTo>
                        <a:lnTo>
                          <a:pt x="2" y="15"/>
                        </a:lnTo>
                        <a:lnTo>
                          <a:pt x="2" y="15"/>
                        </a:lnTo>
                        <a:lnTo>
                          <a:pt x="2" y="13"/>
                        </a:lnTo>
                        <a:lnTo>
                          <a:pt x="0" y="13"/>
                        </a:lnTo>
                        <a:lnTo>
                          <a:pt x="0" y="13"/>
                        </a:lnTo>
                        <a:lnTo>
                          <a:pt x="0" y="13"/>
                        </a:lnTo>
                        <a:lnTo>
                          <a:pt x="0" y="13"/>
                        </a:lnTo>
                        <a:lnTo>
                          <a:pt x="0" y="11"/>
                        </a:lnTo>
                        <a:lnTo>
                          <a:pt x="0" y="11"/>
                        </a:lnTo>
                        <a:lnTo>
                          <a:pt x="0" y="11"/>
                        </a:lnTo>
                        <a:lnTo>
                          <a:pt x="0" y="11"/>
                        </a:lnTo>
                        <a:lnTo>
                          <a:pt x="0" y="9"/>
                        </a:lnTo>
                        <a:lnTo>
                          <a:pt x="0" y="9"/>
                        </a:lnTo>
                        <a:lnTo>
                          <a:pt x="0" y="9"/>
                        </a:lnTo>
                        <a:lnTo>
                          <a:pt x="0" y="8"/>
                        </a:lnTo>
                        <a:lnTo>
                          <a:pt x="2" y="8"/>
                        </a:lnTo>
                        <a:lnTo>
                          <a:pt x="2" y="8"/>
                        </a:lnTo>
                        <a:lnTo>
                          <a:pt x="2" y="8"/>
                        </a:lnTo>
                        <a:lnTo>
                          <a:pt x="2" y="6"/>
                        </a:lnTo>
                        <a:lnTo>
                          <a:pt x="4" y="6"/>
                        </a:lnTo>
                        <a:lnTo>
                          <a:pt x="4" y="6"/>
                        </a:lnTo>
                        <a:lnTo>
                          <a:pt x="2" y="6"/>
                        </a:lnTo>
                        <a:lnTo>
                          <a:pt x="2" y="6"/>
                        </a:lnTo>
                        <a:lnTo>
                          <a:pt x="2" y="4"/>
                        </a:lnTo>
                        <a:lnTo>
                          <a:pt x="2" y="4"/>
                        </a:lnTo>
                        <a:lnTo>
                          <a:pt x="2" y="4"/>
                        </a:lnTo>
                        <a:lnTo>
                          <a:pt x="2" y="2"/>
                        </a:lnTo>
                        <a:lnTo>
                          <a:pt x="2" y="2"/>
                        </a:lnTo>
                        <a:lnTo>
                          <a:pt x="2" y="2"/>
                        </a:lnTo>
                        <a:lnTo>
                          <a:pt x="4" y="2"/>
                        </a:lnTo>
                        <a:lnTo>
                          <a:pt x="4" y="2"/>
                        </a:lnTo>
                        <a:lnTo>
                          <a:pt x="4" y="0"/>
                        </a:lnTo>
                        <a:lnTo>
                          <a:pt x="4" y="0"/>
                        </a:lnTo>
                        <a:lnTo>
                          <a:pt x="6" y="0"/>
                        </a:lnTo>
                        <a:lnTo>
                          <a:pt x="6" y="0"/>
                        </a:lnTo>
                        <a:lnTo>
                          <a:pt x="6" y="0"/>
                        </a:lnTo>
                        <a:lnTo>
                          <a:pt x="8" y="0"/>
                        </a:lnTo>
                        <a:lnTo>
                          <a:pt x="8" y="0"/>
                        </a:lnTo>
                        <a:lnTo>
                          <a:pt x="8" y="0"/>
                        </a:lnTo>
                        <a:lnTo>
                          <a:pt x="10" y="0"/>
                        </a:lnTo>
                        <a:lnTo>
                          <a:pt x="10" y="0"/>
                        </a:lnTo>
                        <a:lnTo>
                          <a:pt x="10" y="0"/>
                        </a:lnTo>
                        <a:lnTo>
                          <a:pt x="12" y="0"/>
                        </a:lnTo>
                        <a:lnTo>
                          <a:pt x="12" y="0"/>
                        </a:lnTo>
                        <a:lnTo>
                          <a:pt x="12" y="0"/>
                        </a:lnTo>
                        <a:lnTo>
                          <a:pt x="14" y="0"/>
                        </a:lnTo>
                        <a:lnTo>
                          <a:pt x="14" y="0"/>
                        </a:lnTo>
                        <a:lnTo>
                          <a:pt x="16" y="0"/>
                        </a:lnTo>
                        <a:lnTo>
                          <a:pt x="16" y="0"/>
                        </a:lnTo>
                        <a:lnTo>
                          <a:pt x="1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79" name="Freeform 1134">
                    <a:extLst>
                      <a:ext uri="{FF2B5EF4-FFF2-40B4-BE49-F238E27FC236}">
                        <a16:creationId xmlns:a16="http://schemas.microsoft.com/office/drawing/2014/main" id="{792F466D-C012-4C38-A85C-83B9E49AD77A}"/>
                      </a:ext>
                    </a:extLst>
                  </p:cNvPr>
                  <p:cNvSpPr>
                    <a:spLocks/>
                  </p:cNvSpPr>
                  <p:nvPr/>
                </p:nvSpPr>
                <p:spPr bwMode="auto">
                  <a:xfrm>
                    <a:off x="9696" y="1469"/>
                    <a:ext cx="54" cy="23"/>
                  </a:xfrm>
                  <a:custGeom>
                    <a:avLst/>
                    <a:gdLst>
                      <a:gd name="T0" fmla="*/ 18 w 54"/>
                      <a:gd name="T1" fmla="*/ 0 h 23"/>
                      <a:gd name="T2" fmla="*/ 21 w 54"/>
                      <a:gd name="T3" fmla="*/ 0 h 23"/>
                      <a:gd name="T4" fmla="*/ 23 w 54"/>
                      <a:gd name="T5" fmla="*/ 2 h 23"/>
                      <a:gd name="T6" fmla="*/ 25 w 54"/>
                      <a:gd name="T7" fmla="*/ 2 h 23"/>
                      <a:gd name="T8" fmla="*/ 29 w 54"/>
                      <a:gd name="T9" fmla="*/ 2 h 23"/>
                      <a:gd name="T10" fmla="*/ 31 w 54"/>
                      <a:gd name="T11" fmla="*/ 2 h 23"/>
                      <a:gd name="T12" fmla="*/ 33 w 54"/>
                      <a:gd name="T13" fmla="*/ 4 h 23"/>
                      <a:gd name="T14" fmla="*/ 35 w 54"/>
                      <a:gd name="T15" fmla="*/ 4 h 23"/>
                      <a:gd name="T16" fmla="*/ 37 w 54"/>
                      <a:gd name="T17" fmla="*/ 6 h 23"/>
                      <a:gd name="T18" fmla="*/ 39 w 54"/>
                      <a:gd name="T19" fmla="*/ 8 h 23"/>
                      <a:gd name="T20" fmla="*/ 41 w 54"/>
                      <a:gd name="T21" fmla="*/ 8 h 23"/>
                      <a:gd name="T22" fmla="*/ 42 w 54"/>
                      <a:gd name="T23" fmla="*/ 8 h 23"/>
                      <a:gd name="T24" fmla="*/ 44 w 54"/>
                      <a:gd name="T25" fmla="*/ 9 h 23"/>
                      <a:gd name="T26" fmla="*/ 48 w 54"/>
                      <a:gd name="T27" fmla="*/ 9 h 23"/>
                      <a:gd name="T28" fmla="*/ 50 w 54"/>
                      <a:gd name="T29" fmla="*/ 9 h 23"/>
                      <a:gd name="T30" fmla="*/ 52 w 54"/>
                      <a:gd name="T31" fmla="*/ 11 h 23"/>
                      <a:gd name="T32" fmla="*/ 52 w 54"/>
                      <a:gd name="T33" fmla="*/ 11 h 23"/>
                      <a:gd name="T34" fmla="*/ 54 w 54"/>
                      <a:gd name="T35" fmla="*/ 13 h 23"/>
                      <a:gd name="T36" fmla="*/ 54 w 54"/>
                      <a:gd name="T37" fmla="*/ 15 h 23"/>
                      <a:gd name="T38" fmla="*/ 52 w 54"/>
                      <a:gd name="T39" fmla="*/ 17 h 23"/>
                      <a:gd name="T40" fmla="*/ 50 w 54"/>
                      <a:gd name="T41" fmla="*/ 17 h 23"/>
                      <a:gd name="T42" fmla="*/ 48 w 54"/>
                      <a:gd name="T43" fmla="*/ 19 h 23"/>
                      <a:gd name="T44" fmla="*/ 44 w 54"/>
                      <a:gd name="T45" fmla="*/ 19 h 23"/>
                      <a:gd name="T46" fmla="*/ 42 w 54"/>
                      <a:gd name="T47" fmla="*/ 19 h 23"/>
                      <a:gd name="T48" fmla="*/ 39 w 54"/>
                      <a:gd name="T49" fmla="*/ 19 h 23"/>
                      <a:gd name="T50" fmla="*/ 37 w 54"/>
                      <a:gd name="T51" fmla="*/ 19 h 23"/>
                      <a:gd name="T52" fmla="*/ 35 w 54"/>
                      <a:gd name="T53" fmla="*/ 19 h 23"/>
                      <a:gd name="T54" fmla="*/ 33 w 54"/>
                      <a:gd name="T55" fmla="*/ 21 h 23"/>
                      <a:gd name="T56" fmla="*/ 31 w 54"/>
                      <a:gd name="T57" fmla="*/ 21 h 23"/>
                      <a:gd name="T58" fmla="*/ 27 w 54"/>
                      <a:gd name="T59" fmla="*/ 21 h 23"/>
                      <a:gd name="T60" fmla="*/ 25 w 54"/>
                      <a:gd name="T61" fmla="*/ 23 h 23"/>
                      <a:gd name="T62" fmla="*/ 23 w 54"/>
                      <a:gd name="T63" fmla="*/ 21 h 23"/>
                      <a:gd name="T64" fmla="*/ 19 w 54"/>
                      <a:gd name="T65" fmla="*/ 21 h 23"/>
                      <a:gd name="T66" fmla="*/ 18 w 54"/>
                      <a:gd name="T67" fmla="*/ 21 h 23"/>
                      <a:gd name="T68" fmla="*/ 16 w 54"/>
                      <a:gd name="T69" fmla="*/ 21 h 23"/>
                      <a:gd name="T70" fmla="*/ 12 w 54"/>
                      <a:gd name="T71" fmla="*/ 19 h 23"/>
                      <a:gd name="T72" fmla="*/ 12 w 54"/>
                      <a:gd name="T73" fmla="*/ 19 h 23"/>
                      <a:gd name="T74" fmla="*/ 14 w 54"/>
                      <a:gd name="T75" fmla="*/ 17 h 23"/>
                      <a:gd name="T76" fmla="*/ 12 w 54"/>
                      <a:gd name="T77" fmla="*/ 17 h 23"/>
                      <a:gd name="T78" fmla="*/ 10 w 54"/>
                      <a:gd name="T79" fmla="*/ 15 h 23"/>
                      <a:gd name="T80" fmla="*/ 6 w 54"/>
                      <a:gd name="T81" fmla="*/ 15 h 23"/>
                      <a:gd name="T82" fmla="*/ 4 w 54"/>
                      <a:gd name="T83" fmla="*/ 15 h 23"/>
                      <a:gd name="T84" fmla="*/ 2 w 54"/>
                      <a:gd name="T85" fmla="*/ 13 h 23"/>
                      <a:gd name="T86" fmla="*/ 0 w 54"/>
                      <a:gd name="T87" fmla="*/ 13 h 23"/>
                      <a:gd name="T88" fmla="*/ 0 w 54"/>
                      <a:gd name="T89" fmla="*/ 11 h 23"/>
                      <a:gd name="T90" fmla="*/ 0 w 54"/>
                      <a:gd name="T91" fmla="*/ 8 h 23"/>
                      <a:gd name="T92" fmla="*/ 2 w 54"/>
                      <a:gd name="T93" fmla="*/ 6 h 23"/>
                      <a:gd name="T94" fmla="*/ 2 w 54"/>
                      <a:gd name="T95" fmla="*/ 6 h 23"/>
                      <a:gd name="T96" fmla="*/ 2 w 54"/>
                      <a:gd name="T97" fmla="*/ 2 h 23"/>
                      <a:gd name="T98" fmla="*/ 4 w 54"/>
                      <a:gd name="T99" fmla="*/ 2 h 23"/>
                      <a:gd name="T100" fmla="*/ 6 w 54"/>
                      <a:gd name="T101" fmla="*/ 0 h 23"/>
                      <a:gd name="T102" fmla="*/ 8 w 54"/>
                      <a:gd name="T103" fmla="*/ 0 h 23"/>
                      <a:gd name="T104" fmla="*/ 12 w 54"/>
                      <a:gd name="T105" fmla="*/ 0 h 23"/>
                      <a:gd name="T106" fmla="*/ 14 w 54"/>
                      <a:gd name="T10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 h="23">
                        <a:moveTo>
                          <a:pt x="16" y="0"/>
                        </a:moveTo>
                        <a:lnTo>
                          <a:pt x="16" y="0"/>
                        </a:lnTo>
                        <a:lnTo>
                          <a:pt x="18" y="0"/>
                        </a:lnTo>
                        <a:lnTo>
                          <a:pt x="18" y="0"/>
                        </a:lnTo>
                        <a:lnTo>
                          <a:pt x="18" y="0"/>
                        </a:lnTo>
                        <a:lnTo>
                          <a:pt x="19" y="0"/>
                        </a:lnTo>
                        <a:lnTo>
                          <a:pt x="19" y="0"/>
                        </a:lnTo>
                        <a:lnTo>
                          <a:pt x="21" y="0"/>
                        </a:lnTo>
                        <a:lnTo>
                          <a:pt x="21" y="0"/>
                        </a:lnTo>
                        <a:lnTo>
                          <a:pt x="21" y="0"/>
                        </a:lnTo>
                        <a:lnTo>
                          <a:pt x="23" y="0"/>
                        </a:lnTo>
                        <a:lnTo>
                          <a:pt x="23" y="2"/>
                        </a:lnTo>
                        <a:lnTo>
                          <a:pt x="23" y="2"/>
                        </a:lnTo>
                        <a:lnTo>
                          <a:pt x="23" y="2"/>
                        </a:lnTo>
                        <a:lnTo>
                          <a:pt x="25" y="2"/>
                        </a:lnTo>
                        <a:lnTo>
                          <a:pt x="25" y="2"/>
                        </a:lnTo>
                        <a:lnTo>
                          <a:pt x="27" y="2"/>
                        </a:lnTo>
                        <a:lnTo>
                          <a:pt x="27" y="2"/>
                        </a:lnTo>
                        <a:lnTo>
                          <a:pt x="27" y="2"/>
                        </a:lnTo>
                        <a:lnTo>
                          <a:pt x="29" y="2"/>
                        </a:lnTo>
                        <a:lnTo>
                          <a:pt x="29" y="2"/>
                        </a:lnTo>
                        <a:lnTo>
                          <a:pt x="29" y="2"/>
                        </a:lnTo>
                        <a:lnTo>
                          <a:pt x="31" y="2"/>
                        </a:lnTo>
                        <a:lnTo>
                          <a:pt x="31" y="2"/>
                        </a:lnTo>
                        <a:lnTo>
                          <a:pt x="31" y="2"/>
                        </a:lnTo>
                        <a:lnTo>
                          <a:pt x="31" y="4"/>
                        </a:lnTo>
                        <a:lnTo>
                          <a:pt x="33" y="4"/>
                        </a:lnTo>
                        <a:lnTo>
                          <a:pt x="33" y="4"/>
                        </a:lnTo>
                        <a:lnTo>
                          <a:pt x="33" y="4"/>
                        </a:lnTo>
                        <a:lnTo>
                          <a:pt x="33" y="4"/>
                        </a:lnTo>
                        <a:lnTo>
                          <a:pt x="35" y="4"/>
                        </a:lnTo>
                        <a:lnTo>
                          <a:pt x="35" y="4"/>
                        </a:lnTo>
                        <a:lnTo>
                          <a:pt x="35" y="4"/>
                        </a:lnTo>
                        <a:lnTo>
                          <a:pt x="37" y="4"/>
                        </a:lnTo>
                        <a:lnTo>
                          <a:pt x="37" y="6"/>
                        </a:lnTo>
                        <a:lnTo>
                          <a:pt x="37" y="6"/>
                        </a:lnTo>
                        <a:lnTo>
                          <a:pt x="37" y="6"/>
                        </a:lnTo>
                        <a:lnTo>
                          <a:pt x="37" y="6"/>
                        </a:lnTo>
                        <a:lnTo>
                          <a:pt x="39" y="6"/>
                        </a:lnTo>
                        <a:lnTo>
                          <a:pt x="39" y="8"/>
                        </a:lnTo>
                        <a:lnTo>
                          <a:pt x="39" y="8"/>
                        </a:lnTo>
                        <a:lnTo>
                          <a:pt x="39" y="8"/>
                        </a:lnTo>
                        <a:lnTo>
                          <a:pt x="41" y="8"/>
                        </a:lnTo>
                        <a:lnTo>
                          <a:pt x="41" y="8"/>
                        </a:lnTo>
                        <a:lnTo>
                          <a:pt x="41" y="8"/>
                        </a:lnTo>
                        <a:lnTo>
                          <a:pt x="42" y="8"/>
                        </a:lnTo>
                        <a:lnTo>
                          <a:pt x="42" y="8"/>
                        </a:lnTo>
                        <a:lnTo>
                          <a:pt x="42" y="8"/>
                        </a:lnTo>
                        <a:lnTo>
                          <a:pt x="42" y="9"/>
                        </a:lnTo>
                        <a:lnTo>
                          <a:pt x="44" y="9"/>
                        </a:lnTo>
                        <a:lnTo>
                          <a:pt x="44" y="9"/>
                        </a:lnTo>
                        <a:lnTo>
                          <a:pt x="44" y="9"/>
                        </a:lnTo>
                        <a:lnTo>
                          <a:pt x="46" y="9"/>
                        </a:lnTo>
                        <a:lnTo>
                          <a:pt x="46" y="9"/>
                        </a:lnTo>
                        <a:lnTo>
                          <a:pt x="48" y="9"/>
                        </a:lnTo>
                        <a:lnTo>
                          <a:pt x="48" y="9"/>
                        </a:lnTo>
                        <a:lnTo>
                          <a:pt x="48" y="9"/>
                        </a:lnTo>
                        <a:lnTo>
                          <a:pt x="48" y="9"/>
                        </a:lnTo>
                        <a:lnTo>
                          <a:pt x="50" y="9"/>
                        </a:lnTo>
                        <a:lnTo>
                          <a:pt x="50" y="9"/>
                        </a:lnTo>
                        <a:lnTo>
                          <a:pt x="50" y="9"/>
                        </a:lnTo>
                        <a:lnTo>
                          <a:pt x="52" y="9"/>
                        </a:lnTo>
                        <a:lnTo>
                          <a:pt x="52" y="9"/>
                        </a:lnTo>
                        <a:lnTo>
                          <a:pt x="52" y="11"/>
                        </a:lnTo>
                        <a:lnTo>
                          <a:pt x="54" y="11"/>
                        </a:lnTo>
                        <a:lnTo>
                          <a:pt x="54" y="11"/>
                        </a:lnTo>
                        <a:lnTo>
                          <a:pt x="54" y="11"/>
                        </a:lnTo>
                        <a:lnTo>
                          <a:pt x="52" y="11"/>
                        </a:lnTo>
                        <a:lnTo>
                          <a:pt x="52" y="13"/>
                        </a:lnTo>
                        <a:lnTo>
                          <a:pt x="54" y="13"/>
                        </a:lnTo>
                        <a:lnTo>
                          <a:pt x="54" y="13"/>
                        </a:lnTo>
                        <a:lnTo>
                          <a:pt x="54" y="13"/>
                        </a:lnTo>
                        <a:lnTo>
                          <a:pt x="54" y="13"/>
                        </a:lnTo>
                        <a:lnTo>
                          <a:pt x="54" y="15"/>
                        </a:lnTo>
                        <a:lnTo>
                          <a:pt x="54" y="15"/>
                        </a:lnTo>
                        <a:lnTo>
                          <a:pt x="54" y="15"/>
                        </a:lnTo>
                        <a:lnTo>
                          <a:pt x="54" y="15"/>
                        </a:lnTo>
                        <a:lnTo>
                          <a:pt x="52" y="15"/>
                        </a:lnTo>
                        <a:lnTo>
                          <a:pt x="52" y="15"/>
                        </a:lnTo>
                        <a:lnTo>
                          <a:pt x="52" y="17"/>
                        </a:lnTo>
                        <a:lnTo>
                          <a:pt x="50" y="17"/>
                        </a:lnTo>
                        <a:lnTo>
                          <a:pt x="50" y="17"/>
                        </a:lnTo>
                        <a:lnTo>
                          <a:pt x="50" y="17"/>
                        </a:lnTo>
                        <a:lnTo>
                          <a:pt x="50" y="17"/>
                        </a:lnTo>
                        <a:lnTo>
                          <a:pt x="48" y="17"/>
                        </a:lnTo>
                        <a:lnTo>
                          <a:pt x="48" y="17"/>
                        </a:lnTo>
                        <a:lnTo>
                          <a:pt x="48" y="19"/>
                        </a:lnTo>
                        <a:lnTo>
                          <a:pt x="48" y="19"/>
                        </a:lnTo>
                        <a:lnTo>
                          <a:pt x="46" y="19"/>
                        </a:lnTo>
                        <a:lnTo>
                          <a:pt x="46" y="19"/>
                        </a:lnTo>
                        <a:lnTo>
                          <a:pt x="44" y="19"/>
                        </a:lnTo>
                        <a:lnTo>
                          <a:pt x="44" y="19"/>
                        </a:lnTo>
                        <a:lnTo>
                          <a:pt x="44" y="19"/>
                        </a:lnTo>
                        <a:lnTo>
                          <a:pt x="44" y="19"/>
                        </a:lnTo>
                        <a:lnTo>
                          <a:pt x="42" y="19"/>
                        </a:lnTo>
                        <a:lnTo>
                          <a:pt x="42" y="19"/>
                        </a:lnTo>
                        <a:lnTo>
                          <a:pt x="42" y="19"/>
                        </a:lnTo>
                        <a:lnTo>
                          <a:pt x="41" y="19"/>
                        </a:lnTo>
                        <a:lnTo>
                          <a:pt x="41" y="19"/>
                        </a:lnTo>
                        <a:lnTo>
                          <a:pt x="39" y="19"/>
                        </a:lnTo>
                        <a:lnTo>
                          <a:pt x="39" y="19"/>
                        </a:lnTo>
                        <a:lnTo>
                          <a:pt x="39" y="19"/>
                        </a:lnTo>
                        <a:lnTo>
                          <a:pt x="39" y="19"/>
                        </a:lnTo>
                        <a:lnTo>
                          <a:pt x="37" y="19"/>
                        </a:lnTo>
                        <a:lnTo>
                          <a:pt x="37" y="19"/>
                        </a:lnTo>
                        <a:lnTo>
                          <a:pt x="37" y="19"/>
                        </a:lnTo>
                        <a:lnTo>
                          <a:pt x="35" y="19"/>
                        </a:lnTo>
                        <a:lnTo>
                          <a:pt x="35" y="19"/>
                        </a:lnTo>
                        <a:lnTo>
                          <a:pt x="33" y="19"/>
                        </a:lnTo>
                        <a:lnTo>
                          <a:pt x="33" y="21"/>
                        </a:lnTo>
                        <a:lnTo>
                          <a:pt x="33" y="21"/>
                        </a:lnTo>
                        <a:lnTo>
                          <a:pt x="33" y="21"/>
                        </a:lnTo>
                        <a:lnTo>
                          <a:pt x="31" y="21"/>
                        </a:lnTo>
                        <a:lnTo>
                          <a:pt x="31" y="21"/>
                        </a:lnTo>
                        <a:lnTo>
                          <a:pt x="31" y="21"/>
                        </a:lnTo>
                        <a:lnTo>
                          <a:pt x="31" y="21"/>
                        </a:lnTo>
                        <a:lnTo>
                          <a:pt x="29" y="21"/>
                        </a:lnTo>
                        <a:lnTo>
                          <a:pt x="29" y="21"/>
                        </a:lnTo>
                        <a:lnTo>
                          <a:pt x="27" y="21"/>
                        </a:lnTo>
                        <a:lnTo>
                          <a:pt x="27" y="21"/>
                        </a:lnTo>
                        <a:lnTo>
                          <a:pt x="27" y="21"/>
                        </a:lnTo>
                        <a:lnTo>
                          <a:pt x="25" y="21"/>
                        </a:lnTo>
                        <a:lnTo>
                          <a:pt x="25" y="23"/>
                        </a:lnTo>
                        <a:lnTo>
                          <a:pt x="25" y="23"/>
                        </a:lnTo>
                        <a:lnTo>
                          <a:pt x="23" y="23"/>
                        </a:lnTo>
                        <a:lnTo>
                          <a:pt x="23" y="23"/>
                        </a:lnTo>
                        <a:lnTo>
                          <a:pt x="23" y="21"/>
                        </a:lnTo>
                        <a:lnTo>
                          <a:pt x="23" y="21"/>
                        </a:lnTo>
                        <a:lnTo>
                          <a:pt x="21" y="21"/>
                        </a:lnTo>
                        <a:lnTo>
                          <a:pt x="21" y="21"/>
                        </a:lnTo>
                        <a:lnTo>
                          <a:pt x="21" y="21"/>
                        </a:lnTo>
                        <a:lnTo>
                          <a:pt x="19" y="21"/>
                        </a:lnTo>
                        <a:lnTo>
                          <a:pt x="19" y="21"/>
                        </a:lnTo>
                        <a:lnTo>
                          <a:pt x="19" y="21"/>
                        </a:lnTo>
                        <a:lnTo>
                          <a:pt x="18" y="21"/>
                        </a:lnTo>
                        <a:lnTo>
                          <a:pt x="18" y="21"/>
                        </a:lnTo>
                        <a:lnTo>
                          <a:pt x="18" y="21"/>
                        </a:lnTo>
                        <a:lnTo>
                          <a:pt x="16" y="21"/>
                        </a:lnTo>
                        <a:lnTo>
                          <a:pt x="16" y="21"/>
                        </a:lnTo>
                        <a:lnTo>
                          <a:pt x="16" y="21"/>
                        </a:lnTo>
                        <a:lnTo>
                          <a:pt x="14" y="21"/>
                        </a:lnTo>
                        <a:lnTo>
                          <a:pt x="14" y="19"/>
                        </a:lnTo>
                        <a:lnTo>
                          <a:pt x="14" y="19"/>
                        </a:lnTo>
                        <a:lnTo>
                          <a:pt x="12" y="19"/>
                        </a:lnTo>
                        <a:lnTo>
                          <a:pt x="12" y="19"/>
                        </a:lnTo>
                        <a:lnTo>
                          <a:pt x="12" y="19"/>
                        </a:lnTo>
                        <a:lnTo>
                          <a:pt x="12" y="19"/>
                        </a:lnTo>
                        <a:lnTo>
                          <a:pt x="12" y="19"/>
                        </a:lnTo>
                        <a:lnTo>
                          <a:pt x="12" y="19"/>
                        </a:lnTo>
                        <a:lnTo>
                          <a:pt x="12" y="17"/>
                        </a:lnTo>
                        <a:lnTo>
                          <a:pt x="12" y="17"/>
                        </a:lnTo>
                        <a:lnTo>
                          <a:pt x="14" y="17"/>
                        </a:lnTo>
                        <a:lnTo>
                          <a:pt x="14" y="17"/>
                        </a:lnTo>
                        <a:lnTo>
                          <a:pt x="12" y="17"/>
                        </a:lnTo>
                        <a:lnTo>
                          <a:pt x="12" y="17"/>
                        </a:lnTo>
                        <a:lnTo>
                          <a:pt x="12" y="17"/>
                        </a:lnTo>
                        <a:lnTo>
                          <a:pt x="10" y="17"/>
                        </a:lnTo>
                        <a:lnTo>
                          <a:pt x="10" y="15"/>
                        </a:lnTo>
                        <a:lnTo>
                          <a:pt x="10" y="15"/>
                        </a:lnTo>
                        <a:lnTo>
                          <a:pt x="10" y="15"/>
                        </a:lnTo>
                        <a:lnTo>
                          <a:pt x="8" y="15"/>
                        </a:lnTo>
                        <a:lnTo>
                          <a:pt x="8" y="15"/>
                        </a:lnTo>
                        <a:lnTo>
                          <a:pt x="6" y="15"/>
                        </a:lnTo>
                        <a:lnTo>
                          <a:pt x="6" y="15"/>
                        </a:lnTo>
                        <a:lnTo>
                          <a:pt x="6" y="15"/>
                        </a:lnTo>
                        <a:lnTo>
                          <a:pt x="4" y="15"/>
                        </a:lnTo>
                        <a:lnTo>
                          <a:pt x="4" y="15"/>
                        </a:lnTo>
                        <a:lnTo>
                          <a:pt x="4" y="15"/>
                        </a:lnTo>
                        <a:lnTo>
                          <a:pt x="4" y="15"/>
                        </a:lnTo>
                        <a:lnTo>
                          <a:pt x="2" y="15"/>
                        </a:lnTo>
                        <a:lnTo>
                          <a:pt x="2" y="15"/>
                        </a:lnTo>
                        <a:lnTo>
                          <a:pt x="2" y="13"/>
                        </a:lnTo>
                        <a:lnTo>
                          <a:pt x="0" y="13"/>
                        </a:lnTo>
                        <a:lnTo>
                          <a:pt x="0" y="13"/>
                        </a:lnTo>
                        <a:lnTo>
                          <a:pt x="0" y="13"/>
                        </a:lnTo>
                        <a:lnTo>
                          <a:pt x="0" y="13"/>
                        </a:lnTo>
                        <a:lnTo>
                          <a:pt x="0" y="11"/>
                        </a:lnTo>
                        <a:lnTo>
                          <a:pt x="0" y="11"/>
                        </a:lnTo>
                        <a:lnTo>
                          <a:pt x="0" y="11"/>
                        </a:lnTo>
                        <a:lnTo>
                          <a:pt x="0" y="11"/>
                        </a:lnTo>
                        <a:lnTo>
                          <a:pt x="0" y="9"/>
                        </a:lnTo>
                        <a:lnTo>
                          <a:pt x="0" y="9"/>
                        </a:lnTo>
                        <a:lnTo>
                          <a:pt x="0" y="9"/>
                        </a:lnTo>
                        <a:lnTo>
                          <a:pt x="0" y="8"/>
                        </a:lnTo>
                        <a:lnTo>
                          <a:pt x="2" y="8"/>
                        </a:lnTo>
                        <a:lnTo>
                          <a:pt x="2" y="8"/>
                        </a:lnTo>
                        <a:lnTo>
                          <a:pt x="2" y="8"/>
                        </a:lnTo>
                        <a:lnTo>
                          <a:pt x="2" y="6"/>
                        </a:lnTo>
                        <a:lnTo>
                          <a:pt x="4" y="6"/>
                        </a:lnTo>
                        <a:lnTo>
                          <a:pt x="4" y="6"/>
                        </a:lnTo>
                        <a:lnTo>
                          <a:pt x="2" y="6"/>
                        </a:lnTo>
                        <a:lnTo>
                          <a:pt x="2" y="6"/>
                        </a:lnTo>
                        <a:lnTo>
                          <a:pt x="2" y="4"/>
                        </a:lnTo>
                        <a:lnTo>
                          <a:pt x="2" y="4"/>
                        </a:lnTo>
                        <a:lnTo>
                          <a:pt x="2" y="4"/>
                        </a:lnTo>
                        <a:lnTo>
                          <a:pt x="2" y="2"/>
                        </a:lnTo>
                        <a:lnTo>
                          <a:pt x="2" y="2"/>
                        </a:lnTo>
                        <a:lnTo>
                          <a:pt x="2" y="2"/>
                        </a:lnTo>
                        <a:lnTo>
                          <a:pt x="4" y="2"/>
                        </a:lnTo>
                        <a:lnTo>
                          <a:pt x="4" y="2"/>
                        </a:lnTo>
                        <a:lnTo>
                          <a:pt x="4" y="0"/>
                        </a:lnTo>
                        <a:lnTo>
                          <a:pt x="4" y="0"/>
                        </a:lnTo>
                        <a:lnTo>
                          <a:pt x="6" y="0"/>
                        </a:lnTo>
                        <a:lnTo>
                          <a:pt x="6" y="0"/>
                        </a:lnTo>
                        <a:lnTo>
                          <a:pt x="6" y="0"/>
                        </a:lnTo>
                        <a:lnTo>
                          <a:pt x="8" y="0"/>
                        </a:lnTo>
                        <a:lnTo>
                          <a:pt x="8" y="0"/>
                        </a:lnTo>
                        <a:lnTo>
                          <a:pt x="8" y="0"/>
                        </a:lnTo>
                        <a:lnTo>
                          <a:pt x="10" y="0"/>
                        </a:lnTo>
                        <a:lnTo>
                          <a:pt x="10" y="0"/>
                        </a:lnTo>
                        <a:lnTo>
                          <a:pt x="10" y="0"/>
                        </a:lnTo>
                        <a:lnTo>
                          <a:pt x="12" y="0"/>
                        </a:lnTo>
                        <a:lnTo>
                          <a:pt x="12" y="0"/>
                        </a:lnTo>
                        <a:lnTo>
                          <a:pt x="12" y="0"/>
                        </a:lnTo>
                        <a:lnTo>
                          <a:pt x="14" y="0"/>
                        </a:lnTo>
                        <a:lnTo>
                          <a:pt x="14" y="0"/>
                        </a:lnTo>
                        <a:lnTo>
                          <a:pt x="16" y="0"/>
                        </a:lnTo>
                        <a:lnTo>
                          <a:pt x="16" y="0"/>
                        </a:lnTo>
                        <a:lnTo>
                          <a:pt x="1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0" name="Freeform 1135">
                    <a:extLst>
                      <a:ext uri="{FF2B5EF4-FFF2-40B4-BE49-F238E27FC236}">
                        <a16:creationId xmlns:a16="http://schemas.microsoft.com/office/drawing/2014/main" id="{AEF20D77-378F-48DF-8A29-96726A101891}"/>
                      </a:ext>
                    </a:extLst>
                  </p:cNvPr>
                  <p:cNvSpPr>
                    <a:spLocks/>
                  </p:cNvSpPr>
                  <p:nvPr/>
                </p:nvSpPr>
                <p:spPr bwMode="auto">
                  <a:xfrm>
                    <a:off x="9436" y="1195"/>
                    <a:ext cx="1072" cy="490"/>
                  </a:xfrm>
                  <a:custGeom>
                    <a:avLst/>
                    <a:gdLst>
                      <a:gd name="T0" fmla="*/ 947 w 1072"/>
                      <a:gd name="T1" fmla="*/ 153 h 490"/>
                      <a:gd name="T2" fmla="*/ 903 w 1072"/>
                      <a:gd name="T3" fmla="*/ 144 h 490"/>
                      <a:gd name="T4" fmla="*/ 911 w 1072"/>
                      <a:gd name="T5" fmla="*/ 178 h 490"/>
                      <a:gd name="T6" fmla="*/ 901 w 1072"/>
                      <a:gd name="T7" fmla="*/ 197 h 490"/>
                      <a:gd name="T8" fmla="*/ 894 w 1072"/>
                      <a:gd name="T9" fmla="*/ 211 h 490"/>
                      <a:gd name="T10" fmla="*/ 873 w 1072"/>
                      <a:gd name="T11" fmla="*/ 216 h 490"/>
                      <a:gd name="T12" fmla="*/ 867 w 1072"/>
                      <a:gd name="T13" fmla="*/ 234 h 490"/>
                      <a:gd name="T14" fmla="*/ 873 w 1072"/>
                      <a:gd name="T15" fmla="*/ 243 h 490"/>
                      <a:gd name="T16" fmla="*/ 882 w 1072"/>
                      <a:gd name="T17" fmla="*/ 272 h 490"/>
                      <a:gd name="T18" fmla="*/ 823 w 1072"/>
                      <a:gd name="T19" fmla="*/ 268 h 490"/>
                      <a:gd name="T20" fmla="*/ 884 w 1072"/>
                      <a:gd name="T21" fmla="*/ 278 h 490"/>
                      <a:gd name="T22" fmla="*/ 810 w 1072"/>
                      <a:gd name="T23" fmla="*/ 308 h 490"/>
                      <a:gd name="T24" fmla="*/ 721 w 1072"/>
                      <a:gd name="T25" fmla="*/ 320 h 490"/>
                      <a:gd name="T26" fmla="*/ 664 w 1072"/>
                      <a:gd name="T27" fmla="*/ 356 h 490"/>
                      <a:gd name="T28" fmla="*/ 616 w 1072"/>
                      <a:gd name="T29" fmla="*/ 358 h 490"/>
                      <a:gd name="T30" fmla="*/ 567 w 1072"/>
                      <a:gd name="T31" fmla="*/ 385 h 490"/>
                      <a:gd name="T32" fmla="*/ 534 w 1072"/>
                      <a:gd name="T33" fmla="*/ 441 h 490"/>
                      <a:gd name="T34" fmla="*/ 503 w 1072"/>
                      <a:gd name="T35" fmla="*/ 490 h 490"/>
                      <a:gd name="T36" fmla="*/ 438 w 1072"/>
                      <a:gd name="T37" fmla="*/ 471 h 490"/>
                      <a:gd name="T38" fmla="*/ 387 w 1072"/>
                      <a:gd name="T39" fmla="*/ 423 h 490"/>
                      <a:gd name="T40" fmla="*/ 352 w 1072"/>
                      <a:gd name="T41" fmla="*/ 377 h 490"/>
                      <a:gd name="T42" fmla="*/ 333 w 1072"/>
                      <a:gd name="T43" fmla="*/ 322 h 490"/>
                      <a:gd name="T44" fmla="*/ 385 w 1072"/>
                      <a:gd name="T45" fmla="*/ 287 h 490"/>
                      <a:gd name="T46" fmla="*/ 335 w 1072"/>
                      <a:gd name="T47" fmla="*/ 262 h 490"/>
                      <a:gd name="T48" fmla="*/ 362 w 1072"/>
                      <a:gd name="T49" fmla="*/ 262 h 490"/>
                      <a:gd name="T50" fmla="*/ 306 w 1072"/>
                      <a:gd name="T51" fmla="*/ 251 h 490"/>
                      <a:gd name="T52" fmla="*/ 293 w 1072"/>
                      <a:gd name="T53" fmla="*/ 209 h 490"/>
                      <a:gd name="T54" fmla="*/ 281 w 1072"/>
                      <a:gd name="T55" fmla="*/ 193 h 490"/>
                      <a:gd name="T56" fmla="*/ 255 w 1072"/>
                      <a:gd name="T57" fmla="*/ 167 h 490"/>
                      <a:gd name="T58" fmla="*/ 195 w 1072"/>
                      <a:gd name="T59" fmla="*/ 155 h 490"/>
                      <a:gd name="T60" fmla="*/ 124 w 1072"/>
                      <a:gd name="T61" fmla="*/ 157 h 490"/>
                      <a:gd name="T62" fmla="*/ 69 w 1072"/>
                      <a:gd name="T63" fmla="*/ 151 h 490"/>
                      <a:gd name="T64" fmla="*/ 46 w 1072"/>
                      <a:gd name="T65" fmla="*/ 132 h 490"/>
                      <a:gd name="T66" fmla="*/ 102 w 1072"/>
                      <a:gd name="T67" fmla="*/ 124 h 490"/>
                      <a:gd name="T68" fmla="*/ 6 w 1072"/>
                      <a:gd name="T69" fmla="*/ 115 h 490"/>
                      <a:gd name="T70" fmla="*/ 86 w 1072"/>
                      <a:gd name="T71" fmla="*/ 94 h 490"/>
                      <a:gd name="T72" fmla="*/ 109 w 1072"/>
                      <a:gd name="T73" fmla="*/ 75 h 490"/>
                      <a:gd name="T74" fmla="*/ 168 w 1072"/>
                      <a:gd name="T75" fmla="*/ 52 h 490"/>
                      <a:gd name="T76" fmla="*/ 232 w 1072"/>
                      <a:gd name="T77" fmla="*/ 36 h 490"/>
                      <a:gd name="T78" fmla="*/ 329 w 1072"/>
                      <a:gd name="T79" fmla="*/ 29 h 490"/>
                      <a:gd name="T80" fmla="*/ 373 w 1072"/>
                      <a:gd name="T81" fmla="*/ 32 h 490"/>
                      <a:gd name="T82" fmla="*/ 419 w 1072"/>
                      <a:gd name="T83" fmla="*/ 25 h 490"/>
                      <a:gd name="T84" fmla="*/ 475 w 1072"/>
                      <a:gd name="T85" fmla="*/ 29 h 490"/>
                      <a:gd name="T86" fmla="*/ 505 w 1072"/>
                      <a:gd name="T87" fmla="*/ 27 h 490"/>
                      <a:gd name="T88" fmla="*/ 542 w 1072"/>
                      <a:gd name="T89" fmla="*/ 17 h 490"/>
                      <a:gd name="T90" fmla="*/ 459 w 1072"/>
                      <a:gd name="T91" fmla="*/ 11 h 490"/>
                      <a:gd name="T92" fmla="*/ 547 w 1072"/>
                      <a:gd name="T93" fmla="*/ 10 h 490"/>
                      <a:gd name="T94" fmla="*/ 624 w 1072"/>
                      <a:gd name="T95" fmla="*/ 4 h 490"/>
                      <a:gd name="T96" fmla="*/ 731 w 1072"/>
                      <a:gd name="T97" fmla="*/ 2 h 490"/>
                      <a:gd name="T98" fmla="*/ 810 w 1072"/>
                      <a:gd name="T99" fmla="*/ 10 h 490"/>
                      <a:gd name="T100" fmla="*/ 855 w 1072"/>
                      <a:gd name="T101" fmla="*/ 15 h 490"/>
                      <a:gd name="T102" fmla="*/ 848 w 1072"/>
                      <a:gd name="T103" fmla="*/ 29 h 490"/>
                      <a:gd name="T104" fmla="*/ 737 w 1072"/>
                      <a:gd name="T105" fmla="*/ 34 h 490"/>
                      <a:gd name="T106" fmla="*/ 766 w 1072"/>
                      <a:gd name="T107" fmla="*/ 34 h 490"/>
                      <a:gd name="T108" fmla="*/ 813 w 1072"/>
                      <a:gd name="T109" fmla="*/ 42 h 490"/>
                      <a:gd name="T110" fmla="*/ 896 w 1072"/>
                      <a:gd name="T111" fmla="*/ 32 h 490"/>
                      <a:gd name="T112" fmla="*/ 903 w 1072"/>
                      <a:gd name="T113" fmla="*/ 50 h 490"/>
                      <a:gd name="T114" fmla="*/ 978 w 1072"/>
                      <a:gd name="T115" fmla="*/ 40 h 490"/>
                      <a:gd name="T116" fmla="*/ 1064 w 1072"/>
                      <a:gd name="T117" fmla="*/ 48 h 490"/>
                      <a:gd name="T118" fmla="*/ 970 w 1072"/>
                      <a:gd name="T119" fmla="*/ 61 h 490"/>
                      <a:gd name="T120" fmla="*/ 959 w 1072"/>
                      <a:gd name="T121" fmla="*/ 73 h 490"/>
                      <a:gd name="T122" fmla="*/ 936 w 1072"/>
                      <a:gd name="T123" fmla="*/ 90 h 490"/>
                      <a:gd name="T124" fmla="*/ 898 w 1072"/>
                      <a:gd name="T125" fmla="*/ 11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2" h="490">
                        <a:moveTo>
                          <a:pt x="936" y="119"/>
                        </a:moveTo>
                        <a:lnTo>
                          <a:pt x="936" y="121"/>
                        </a:lnTo>
                        <a:lnTo>
                          <a:pt x="936" y="121"/>
                        </a:lnTo>
                        <a:lnTo>
                          <a:pt x="938" y="121"/>
                        </a:lnTo>
                        <a:lnTo>
                          <a:pt x="938" y="121"/>
                        </a:lnTo>
                        <a:lnTo>
                          <a:pt x="938" y="123"/>
                        </a:lnTo>
                        <a:lnTo>
                          <a:pt x="938" y="123"/>
                        </a:lnTo>
                        <a:lnTo>
                          <a:pt x="938" y="123"/>
                        </a:lnTo>
                        <a:lnTo>
                          <a:pt x="938" y="123"/>
                        </a:lnTo>
                        <a:lnTo>
                          <a:pt x="938" y="124"/>
                        </a:lnTo>
                        <a:lnTo>
                          <a:pt x="940" y="124"/>
                        </a:lnTo>
                        <a:lnTo>
                          <a:pt x="940" y="124"/>
                        </a:lnTo>
                        <a:lnTo>
                          <a:pt x="940" y="124"/>
                        </a:lnTo>
                        <a:lnTo>
                          <a:pt x="940" y="124"/>
                        </a:lnTo>
                        <a:lnTo>
                          <a:pt x="940" y="124"/>
                        </a:lnTo>
                        <a:lnTo>
                          <a:pt x="938" y="124"/>
                        </a:lnTo>
                        <a:lnTo>
                          <a:pt x="938" y="124"/>
                        </a:lnTo>
                        <a:lnTo>
                          <a:pt x="938" y="124"/>
                        </a:lnTo>
                        <a:lnTo>
                          <a:pt x="936" y="124"/>
                        </a:lnTo>
                        <a:lnTo>
                          <a:pt x="936" y="124"/>
                        </a:lnTo>
                        <a:lnTo>
                          <a:pt x="936" y="124"/>
                        </a:lnTo>
                        <a:lnTo>
                          <a:pt x="936" y="126"/>
                        </a:lnTo>
                        <a:lnTo>
                          <a:pt x="934" y="126"/>
                        </a:lnTo>
                        <a:lnTo>
                          <a:pt x="934" y="126"/>
                        </a:lnTo>
                        <a:lnTo>
                          <a:pt x="932" y="126"/>
                        </a:lnTo>
                        <a:lnTo>
                          <a:pt x="932" y="126"/>
                        </a:lnTo>
                        <a:lnTo>
                          <a:pt x="932" y="126"/>
                        </a:lnTo>
                        <a:lnTo>
                          <a:pt x="932" y="124"/>
                        </a:lnTo>
                        <a:lnTo>
                          <a:pt x="930" y="124"/>
                        </a:lnTo>
                        <a:lnTo>
                          <a:pt x="930" y="124"/>
                        </a:lnTo>
                        <a:lnTo>
                          <a:pt x="930" y="124"/>
                        </a:lnTo>
                        <a:lnTo>
                          <a:pt x="928" y="124"/>
                        </a:lnTo>
                        <a:lnTo>
                          <a:pt x="928" y="124"/>
                        </a:lnTo>
                        <a:lnTo>
                          <a:pt x="928" y="124"/>
                        </a:lnTo>
                        <a:lnTo>
                          <a:pt x="926" y="124"/>
                        </a:lnTo>
                        <a:lnTo>
                          <a:pt x="926" y="124"/>
                        </a:lnTo>
                        <a:lnTo>
                          <a:pt x="926" y="124"/>
                        </a:lnTo>
                        <a:lnTo>
                          <a:pt x="926" y="126"/>
                        </a:lnTo>
                        <a:lnTo>
                          <a:pt x="926" y="126"/>
                        </a:lnTo>
                        <a:lnTo>
                          <a:pt x="924" y="126"/>
                        </a:lnTo>
                        <a:lnTo>
                          <a:pt x="924" y="126"/>
                        </a:lnTo>
                        <a:lnTo>
                          <a:pt x="924" y="126"/>
                        </a:lnTo>
                        <a:lnTo>
                          <a:pt x="922" y="126"/>
                        </a:lnTo>
                        <a:lnTo>
                          <a:pt x="922" y="126"/>
                        </a:lnTo>
                        <a:lnTo>
                          <a:pt x="922" y="126"/>
                        </a:lnTo>
                        <a:lnTo>
                          <a:pt x="921" y="126"/>
                        </a:lnTo>
                        <a:lnTo>
                          <a:pt x="921" y="126"/>
                        </a:lnTo>
                        <a:lnTo>
                          <a:pt x="921" y="126"/>
                        </a:lnTo>
                        <a:lnTo>
                          <a:pt x="921" y="126"/>
                        </a:lnTo>
                        <a:lnTo>
                          <a:pt x="919" y="126"/>
                        </a:lnTo>
                        <a:lnTo>
                          <a:pt x="919" y="126"/>
                        </a:lnTo>
                        <a:lnTo>
                          <a:pt x="919" y="126"/>
                        </a:lnTo>
                        <a:lnTo>
                          <a:pt x="919" y="128"/>
                        </a:lnTo>
                        <a:lnTo>
                          <a:pt x="919" y="128"/>
                        </a:lnTo>
                        <a:lnTo>
                          <a:pt x="921" y="128"/>
                        </a:lnTo>
                        <a:lnTo>
                          <a:pt x="921" y="128"/>
                        </a:lnTo>
                        <a:lnTo>
                          <a:pt x="921" y="128"/>
                        </a:lnTo>
                        <a:lnTo>
                          <a:pt x="922" y="128"/>
                        </a:lnTo>
                        <a:lnTo>
                          <a:pt x="922" y="128"/>
                        </a:lnTo>
                        <a:lnTo>
                          <a:pt x="922" y="128"/>
                        </a:lnTo>
                        <a:lnTo>
                          <a:pt x="922" y="128"/>
                        </a:lnTo>
                        <a:lnTo>
                          <a:pt x="924" y="128"/>
                        </a:lnTo>
                        <a:lnTo>
                          <a:pt x="924" y="128"/>
                        </a:lnTo>
                        <a:lnTo>
                          <a:pt x="926" y="128"/>
                        </a:lnTo>
                        <a:lnTo>
                          <a:pt x="926" y="128"/>
                        </a:lnTo>
                        <a:lnTo>
                          <a:pt x="926" y="128"/>
                        </a:lnTo>
                        <a:lnTo>
                          <a:pt x="926" y="130"/>
                        </a:lnTo>
                        <a:lnTo>
                          <a:pt x="928" y="130"/>
                        </a:lnTo>
                        <a:lnTo>
                          <a:pt x="928" y="130"/>
                        </a:lnTo>
                        <a:lnTo>
                          <a:pt x="930" y="130"/>
                        </a:lnTo>
                        <a:lnTo>
                          <a:pt x="930" y="130"/>
                        </a:lnTo>
                        <a:lnTo>
                          <a:pt x="930" y="130"/>
                        </a:lnTo>
                        <a:lnTo>
                          <a:pt x="930" y="130"/>
                        </a:lnTo>
                        <a:lnTo>
                          <a:pt x="932" y="130"/>
                        </a:lnTo>
                        <a:lnTo>
                          <a:pt x="932" y="130"/>
                        </a:lnTo>
                        <a:lnTo>
                          <a:pt x="932" y="132"/>
                        </a:lnTo>
                        <a:lnTo>
                          <a:pt x="932" y="132"/>
                        </a:lnTo>
                        <a:lnTo>
                          <a:pt x="934" y="132"/>
                        </a:lnTo>
                        <a:lnTo>
                          <a:pt x="934" y="132"/>
                        </a:lnTo>
                        <a:lnTo>
                          <a:pt x="936" y="132"/>
                        </a:lnTo>
                        <a:lnTo>
                          <a:pt x="936" y="132"/>
                        </a:lnTo>
                        <a:lnTo>
                          <a:pt x="936" y="132"/>
                        </a:lnTo>
                        <a:lnTo>
                          <a:pt x="936" y="132"/>
                        </a:lnTo>
                        <a:lnTo>
                          <a:pt x="936" y="132"/>
                        </a:lnTo>
                        <a:lnTo>
                          <a:pt x="936" y="130"/>
                        </a:lnTo>
                        <a:lnTo>
                          <a:pt x="938" y="130"/>
                        </a:lnTo>
                        <a:lnTo>
                          <a:pt x="938" y="130"/>
                        </a:lnTo>
                        <a:lnTo>
                          <a:pt x="938" y="128"/>
                        </a:lnTo>
                        <a:lnTo>
                          <a:pt x="938" y="128"/>
                        </a:lnTo>
                        <a:lnTo>
                          <a:pt x="938" y="128"/>
                        </a:lnTo>
                        <a:lnTo>
                          <a:pt x="938" y="130"/>
                        </a:lnTo>
                        <a:lnTo>
                          <a:pt x="940" y="130"/>
                        </a:lnTo>
                        <a:lnTo>
                          <a:pt x="940" y="130"/>
                        </a:lnTo>
                        <a:lnTo>
                          <a:pt x="942" y="130"/>
                        </a:lnTo>
                        <a:lnTo>
                          <a:pt x="942" y="130"/>
                        </a:lnTo>
                        <a:lnTo>
                          <a:pt x="942" y="130"/>
                        </a:lnTo>
                        <a:lnTo>
                          <a:pt x="943" y="130"/>
                        </a:lnTo>
                        <a:lnTo>
                          <a:pt x="943" y="130"/>
                        </a:lnTo>
                        <a:lnTo>
                          <a:pt x="943" y="130"/>
                        </a:lnTo>
                        <a:lnTo>
                          <a:pt x="945" y="130"/>
                        </a:lnTo>
                        <a:lnTo>
                          <a:pt x="945" y="130"/>
                        </a:lnTo>
                        <a:lnTo>
                          <a:pt x="945" y="130"/>
                        </a:lnTo>
                        <a:lnTo>
                          <a:pt x="947" y="130"/>
                        </a:lnTo>
                        <a:lnTo>
                          <a:pt x="947" y="130"/>
                        </a:lnTo>
                        <a:lnTo>
                          <a:pt x="947" y="130"/>
                        </a:lnTo>
                        <a:lnTo>
                          <a:pt x="947" y="130"/>
                        </a:lnTo>
                        <a:lnTo>
                          <a:pt x="947" y="130"/>
                        </a:lnTo>
                        <a:lnTo>
                          <a:pt x="949" y="130"/>
                        </a:lnTo>
                        <a:lnTo>
                          <a:pt x="949" y="132"/>
                        </a:lnTo>
                        <a:lnTo>
                          <a:pt x="949" y="132"/>
                        </a:lnTo>
                        <a:lnTo>
                          <a:pt x="949" y="132"/>
                        </a:lnTo>
                        <a:lnTo>
                          <a:pt x="951" y="132"/>
                        </a:lnTo>
                        <a:lnTo>
                          <a:pt x="951" y="132"/>
                        </a:lnTo>
                        <a:lnTo>
                          <a:pt x="951" y="132"/>
                        </a:lnTo>
                        <a:lnTo>
                          <a:pt x="951" y="134"/>
                        </a:lnTo>
                        <a:lnTo>
                          <a:pt x="953" y="134"/>
                        </a:lnTo>
                        <a:lnTo>
                          <a:pt x="953" y="134"/>
                        </a:lnTo>
                        <a:lnTo>
                          <a:pt x="953" y="134"/>
                        </a:lnTo>
                        <a:lnTo>
                          <a:pt x="953" y="136"/>
                        </a:lnTo>
                        <a:lnTo>
                          <a:pt x="953" y="136"/>
                        </a:lnTo>
                        <a:lnTo>
                          <a:pt x="953" y="138"/>
                        </a:lnTo>
                        <a:lnTo>
                          <a:pt x="953" y="138"/>
                        </a:lnTo>
                        <a:lnTo>
                          <a:pt x="953" y="140"/>
                        </a:lnTo>
                        <a:lnTo>
                          <a:pt x="951" y="140"/>
                        </a:lnTo>
                        <a:lnTo>
                          <a:pt x="951" y="140"/>
                        </a:lnTo>
                        <a:lnTo>
                          <a:pt x="951" y="140"/>
                        </a:lnTo>
                        <a:lnTo>
                          <a:pt x="951" y="142"/>
                        </a:lnTo>
                        <a:lnTo>
                          <a:pt x="949" y="142"/>
                        </a:lnTo>
                        <a:lnTo>
                          <a:pt x="949" y="142"/>
                        </a:lnTo>
                        <a:lnTo>
                          <a:pt x="949" y="142"/>
                        </a:lnTo>
                        <a:lnTo>
                          <a:pt x="949" y="142"/>
                        </a:lnTo>
                        <a:lnTo>
                          <a:pt x="949" y="142"/>
                        </a:lnTo>
                        <a:lnTo>
                          <a:pt x="947" y="142"/>
                        </a:lnTo>
                        <a:lnTo>
                          <a:pt x="947" y="142"/>
                        </a:lnTo>
                        <a:lnTo>
                          <a:pt x="947" y="144"/>
                        </a:lnTo>
                        <a:lnTo>
                          <a:pt x="947" y="144"/>
                        </a:lnTo>
                        <a:lnTo>
                          <a:pt x="945" y="144"/>
                        </a:lnTo>
                        <a:lnTo>
                          <a:pt x="945" y="144"/>
                        </a:lnTo>
                        <a:lnTo>
                          <a:pt x="945" y="144"/>
                        </a:lnTo>
                        <a:lnTo>
                          <a:pt x="945" y="144"/>
                        </a:lnTo>
                        <a:lnTo>
                          <a:pt x="945" y="146"/>
                        </a:lnTo>
                        <a:lnTo>
                          <a:pt x="945" y="146"/>
                        </a:lnTo>
                        <a:lnTo>
                          <a:pt x="943" y="146"/>
                        </a:lnTo>
                        <a:lnTo>
                          <a:pt x="943" y="146"/>
                        </a:lnTo>
                        <a:lnTo>
                          <a:pt x="943" y="146"/>
                        </a:lnTo>
                        <a:lnTo>
                          <a:pt x="943" y="147"/>
                        </a:lnTo>
                        <a:lnTo>
                          <a:pt x="943" y="147"/>
                        </a:lnTo>
                        <a:lnTo>
                          <a:pt x="943" y="147"/>
                        </a:lnTo>
                        <a:lnTo>
                          <a:pt x="943" y="147"/>
                        </a:lnTo>
                        <a:lnTo>
                          <a:pt x="943" y="149"/>
                        </a:lnTo>
                        <a:lnTo>
                          <a:pt x="943" y="149"/>
                        </a:lnTo>
                        <a:lnTo>
                          <a:pt x="943" y="149"/>
                        </a:lnTo>
                        <a:lnTo>
                          <a:pt x="943" y="149"/>
                        </a:lnTo>
                        <a:lnTo>
                          <a:pt x="945" y="149"/>
                        </a:lnTo>
                        <a:lnTo>
                          <a:pt x="945" y="149"/>
                        </a:lnTo>
                        <a:lnTo>
                          <a:pt x="945" y="151"/>
                        </a:lnTo>
                        <a:lnTo>
                          <a:pt x="945" y="151"/>
                        </a:lnTo>
                        <a:lnTo>
                          <a:pt x="947" y="151"/>
                        </a:lnTo>
                        <a:lnTo>
                          <a:pt x="947" y="153"/>
                        </a:lnTo>
                        <a:lnTo>
                          <a:pt x="947" y="153"/>
                        </a:lnTo>
                        <a:lnTo>
                          <a:pt x="947" y="153"/>
                        </a:lnTo>
                        <a:lnTo>
                          <a:pt x="947" y="155"/>
                        </a:lnTo>
                        <a:lnTo>
                          <a:pt x="947" y="155"/>
                        </a:lnTo>
                        <a:lnTo>
                          <a:pt x="947" y="155"/>
                        </a:lnTo>
                        <a:lnTo>
                          <a:pt x="949" y="155"/>
                        </a:lnTo>
                        <a:lnTo>
                          <a:pt x="949" y="157"/>
                        </a:lnTo>
                        <a:lnTo>
                          <a:pt x="947" y="157"/>
                        </a:lnTo>
                        <a:lnTo>
                          <a:pt x="947" y="157"/>
                        </a:lnTo>
                        <a:lnTo>
                          <a:pt x="947" y="157"/>
                        </a:lnTo>
                        <a:lnTo>
                          <a:pt x="947" y="159"/>
                        </a:lnTo>
                        <a:lnTo>
                          <a:pt x="947" y="159"/>
                        </a:lnTo>
                        <a:lnTo>
                          <a:pt x="947" y="159"/>
                        </a:lnTo>
                        <a:lnTo>
                          <a:pt x="947" y="157"/>
                        </a:lnTo>
                        <a:lnTo>
                          <a:pt x="945" y="157"/>
                        </a:lnTo>
                        <a:lnTo>
                          <a:pt x="945" y="157"/>
                        </a:lnTo>
                        <a:lnTo>
                          <a:pt x="945" y="157"/>
                        </a:lnTo>
                        <a:lnTo>
                          <a:pt x="945" y="157"/>
                        </a:lnTo>
                        <a:lnTo>
                          <a:pt x="943" y="157"/>
                        </a:lnTo>
                        <a:lnTo>
                          <a:pt x="943" y="157"/>
                        </a:lnTo>
                        <a:lnTo>
                          <a:pt x="943" y="155"/>
                        </a:lnTo>
                        <a:lnTo>
                          <a:pt x="943" y="155"/>
                        </a:lnTo>
                        <a:lnTo>
                          <a:pt x="943" y="155"/>
                        </a:lnTo>
                        <a:lnTo>
                          <a:pt x="942" y="155"/>
                        </a:lnTo>
                        <a:lnTo>
                          <a:pt x="942" y="153"/>
                        </a:lnTo>
                        <a:lnTo>
                          <a:pt x="942" y="153"/>
                        </a:lnTo>
                        <a:lnTo>
                          <a:pt x="942" y="153"/>
                        </a:lnTo>
                        <a:lnTo>
                          <a:pt x="942" y="153"/>
                        </a:lnTo>
                        <a:lnTo>
                          <a:pt x="942" y="151"/>
                        </a:lnTo>
                        <a:lnTo>
                          <a:pt x="942" y="151"/>
                        </a:lnTo>
                        <a:lnTo>
                          <a:pt x="940" y="151"/>
                        </a:lnTo>
                        <a:lnTo>
                          <a:pt x="940" y="151"/>
                        </a:lnTo>
                        <a:lnTo>
                          <a:pt x="940" y="149"/>
                        </a:lnTo>
                        <a:lnTo>
                          <a:pt x="938" y="149"/>
                        </a:lnTo>
                        <a:lnTo>
                          <a:pt x="938" y="149"/>
                        </a:lnTo>
                        <a:lnTo>
                          <a:pt x="938" y="149"/>
                        </a:lnTo>
                        <a:lnTo>
                          <a:pt x="938" y="149"/>
                        </a:lnTo>
                        <a:lnTo>
                          <a:pt x="938" y="149"/>
                        </a:lnTo>
                        <a:lnTo>
                          <a:pt x="936" y="149"/>
                        </a:lnTo>
                        <a:lnTo>
                          <a:pt x="936" y="149"/>
                        </a:lnTo>
                        <a:lnTo>
                          <a:pt x="936" y="147"/>
                        </a:lnTo>
                        <a:lnTo>
                          <a:pt x="936" y="147"/>
                        </a:lnTo>
                        <a:lnTo>
                          <a:pt x="936" y="147"/>
                        </a:lnTo>
                        <a:lnTo>
                          <a:pt x="936" y="146"/>
                        </a:lnTo>
                        <a:lnTo>
                          <a:pt x="936" y="146"/>
                        </a:lnTo>
                        <a:lnTo>
                          <a:pt x="936" y="146"/>
                        </a:lnTo>
                        <a:lnTo>
                          <a:pt x="936" y="146"/>
                        </a:lnTo>
                        <a:lnTo>
                          <a:pt x="936" y="144"/>
                        </a:lnTo>
                        <a:lnTo>
                          <a:pt x="936" y="144"/>
                        </a:lnTo>
                        <a:lnTo>
                          <a:pt x="936" y="144"/>
                        </a:lnTo>
                        <a:lnTo>
                          <a:pt x="936" y="142"/>
                        </a:lnTo>
                        <a:lnTo>
                          <a:pt x="936" y="142"/>
                        </a:lnTo>
                        <a:lnTo>
                          <a:pt x="936" y="142"/>
                        </a:lnTo>
                        <a:lnTo>
                          <a:pt x="936" y="142"/>
                        </a:lnTo>
                        <a:lnTo>
                          <a:pt x="936" y="142"/>
                        </a:lnTo>
                        <a:lnTo>
                          <a:pt x="938" y="142"/>
                        </a:lnTo>
                        <a:lnTo>
                          <a:pt x="938" y="142"/>
                        </a:lnTo>
                        <a:lnTo>
                          <a:pt x="938" y="142"/>
                        </a:lnTo>
                        <a:lnTo>
                          <a:pt x="940" y="142"/>
                        </a:lnTo>
                        <a:lnTo>
                          <a:pt x="940" y="142"/>
                        </a:lnTo>
                        <a:lnTo>
                          <a:pt x="938" y="142"/>
                        </a:lnTo>
                        <a:lnTo>
                          <a:pt x="938" y="142"/>
                        </a:lnTo>
                        <a:lnTo>
                          <a:pt x="938" y="142"/>
                        </a:lnTo>
                        <a:lnTo>
                          <a:pt x="936" y="142"/>
                        </a:lnTo>
                        <a:lnTo>
                          <a:pt x="936" y="142"/>
                        </a:lnTo>
                        <a:lnTo>
                          <a:pt x="936" y="142"/>
                        </a:lnTo>
                        <a:lnTo>
                          <a:pt x="934" y="142"/>
                        </a:lnTo>
                        <a:lnTo>
                          <a:pt x="934" y="142"/>
                        </a:lnTo>
                        <a:lnTo>
                          <a:pt x="932" y="142"/>
                        </a:lnTo>
                        <a:lnTo>
                          <a:pt x="932" y="142"/>
                        </a:lnTo>
                        <a:lnTo>
                          <a:pt x="932" y="142"/>
                        </a:lnTo>
                        <a:lnTo>
                          <a:pt x="930" y="142"/>
                        </a:lnTo>
                        <a:lnTo>
                          <a:pt x="930" y="140"/>
                        </a:lnTo>
                        <a:lnTo>
                          <a:pt x="930" y="140"/>
                        </a:lnTo>
                        <a:lnTo>
                          <a:pt x="930" y="140"/>
                        </a:lnTo>
                        <a:lnTo>
                          <a:pt x="930" y="142"/>
                        </a:lnTo>
                        <a:lnTo>
                          <a:pt x="930" y="142"/>
                        </a:lnTo>
                        <a:lnTo>
                          <a:pt x="930" y="142"/>
                        </a:lnTo>
                        <a:lnTo>
                          <a:pt x="930" y="142"/>
                        </a:lnTo>
                        <a:lnTo>
                          <a:pt x="928" y="142"/>
                        </a:lnTo>
                        <a:lnTo>
                          <a:pt x="928" y="142"/>
                        </a:lnTo>
                        <a:lnTo>
                          <a:pt x="928" y="142"/>
                        </a:lnTo>
                        <a:lnTo>
                          <a:pt x="926" y="142"/>
                        </a:lnTo>
                        <a:lnTo>
                          <a:pt x="926" y="142"/>
                        </a:lnTo>
                        <a:lnTo>
                          <a:pt x="926" y="142"/>
                        </a:lnTo>
                        <a:lnTo>
                          <a:pt x="926" y="142"/>
                        </a:lnTo>
                        <a:lnTo>
                          <a:pt x="926" y="142"/>
                        </a:lnTo>
                        <a:lnTo>
                          <a:pt x="926" y="142"/>
                        </a:lnTo>
                        <a:lnTo>
                          <a:pt x="926" y="142"/>
                        </a:lnTo>
                        <a:lnTo>
                          <a:pt x="926" y="144"/>
                        </a:lnTo>
                        <a:lnTo>
                          <a:pt x="926" y="144"/>
                        </a:lnTo>
                        <a:lnTo>
                          <a:pt x="926" y="144"/>
                        </a:lnTo>
                        <a:lnTo>
                          <a:pt x="926" y="144"/>
                        </a:lnTo>
                        <a:lnTo>
                          <a:pt x="926" y="144"/>
                        </a:lnTo>
                        <a:lnTo>
                          <a:pt x="924" y="144"/>
                        </a:lnTo>
                        <a:lnTo>
                          <a:pt x="924" y="144"/>
                        </a:lnTo>
                        <a:lnTo>
                          <a:pt x="922" y="144"/>
                        </a:lnTo>
                        <a:lnTo>
                          <a:pt x="922" y="144"/>
                        </a:lnTo>
                        <a:lnTo>
                          <a:pt x="922" y="144"/>
                        </a:lnTo>
                        <a:lnTo>
                          <a:pt x="922" y="142"/>
                        </a:lnTo>
                        <a:lnTo>
                          <a:pt x="922" y="142"/>
                        </a:lnTo>
                        <a:lnTo>
                          <a:pt x="922" y="142"/>
                        </a:lnTo>
                        <a:lnTo>
                          <a:pt x="922" y="142"/>
                        </a:lnTo>
                        <a:lnTo>
                          <a:pt x="922" y="142"/>
                        </a:lnTo>
                        <a:lnTo>
                          <a:pt x="922" y="140"/>
                        </a:lnTo>
                        <a:lnTo>
                          <a:pt x="924" y="140"/>
                        </a:lnTo>
                        <a:lnTo>
                          <a:pt x="924" y="140"/>
                        </a:lnTo>
                        <a:lnTo>
                          <a:pt x="926" y="140"/>
                        </a:lnTo>
                        <a:lnTo>
                          <a:pt x="926" y="140"/>
                        </a:lnTo>
                        <a:lnTo>
                          <a:pt x="926" y="140"/>
                        </a:lnTo>
                        <a:lnTo>
                          <a:pt x="926" y="140"/>
                        </a:lnTo>
                        <a:lnTo>
                          <a:pt x="924" y="140"/>
                        </a:lnTo>
                        <a:lnTo>
                          <a:pt x="924" y="140"/>
                        </a:lnTo>
                        <a:lnTo>
                          <a:pt x="922" y="140"/>
                        </a:lnTo>
                        <a:lnTo>
                          <a:pt x="922" y="140"/>
                        </a:lnTo>
                        <a:lnTo>
                          <a:pt x="922" y="140"/>
                        </a:lnTo>
                        <a:lnTo>
                          <a:pt x="921" y="140"/>
                        </a:lnTo>
                        <a:lnTo>
                          <a:pt x="921" y="140"/>
                        </a:lnTo>
                        <a:lnTo>
                          <a:pt x="921" y="140"/>
                        </a:lnTo>
                        <a:lnTo>
                          <a:pt x="921" y="140"/>
                        </a:lnTo>
                        <a:lnTo>
                          <a:pt x="919" y="140"/>
                        </a:lnTo>
                        <a:lnTo>
                          <a:pt x="919" y="140"/>
                        </a:lnTo>
                        <a:lnTo>
                          <a:pt x="919" y="140"/>
                        </a:lnTo>
                        <a:lnTo>
                          <a:pt x="917" y="140"/>
                        </a:lnTo>
                        <a:lnTo>
                          <a:pt x="917" y="140"/>
                        </a:lnTo>
                        <a:lnTo>
                          <a:pt x="917" y="140"/>
                        </a:lnTo>
                        <a:lnTo>
                          <a:pt x="915" y="140"/>
                        </a:lnTo>
                        <a:lnTo>
                          <a:pt x="915" y="138"/>
                        </a:lnTo>
                        <a:lnTo>
                          <a:pt x="915" y="138"/>
                        </a:lnTo>
                        <a:lnTo>
                          <a:pt x="915" y="138"/>
                        </a:lnTo>
                        <a:lnTo>
                          <a:pt x="913" y="138"/>
                        </a:lnTo>
                        <a:lnTo>
                          <a:pt x="913" y="138"/>
                        </a:lnTo>
                        <a:lnTo>
                          <a:pt x="913" y="140"/>
                        </a:lnTo>
                        <a:lnTo>
                          <a:pt x="911" y="140"/>
                        </a:lnTo>
                        <a:lnTo>
                          <a:pt x="911" y="140"/>
                        </a:lnTo>
                        <a:lnTo>
                          <a:pt x="911" y="140"/>
                        </a:lnTo>
                        <a:lnTo>
                          <a:pt x="911" y="140"/>
                        </a:lnTo>
                        <a:lnTo>
                          <a:pt x="909" y="140"/>
                        </a:lnTo>
                        <a:lnTo>
                          <a:pt x="909" y="140"/>
                        </a:lnTo>
                        <a:lnTo>
                          <a:pt x="909" y="140"/>
                        </a:lnTo>
                        <a:lnTo>
                          <a:pt x="909" y="142"/>
                        </a:lnTo>
                        <a:lnTo>
                          <a:pt x="909" y="142"/>
                        </a:lnTo>
                        <a:lnTo>
                          <a:pt x="909" y="142"/>
                        </a:lnTo>
                        <a:lnTo>
                          <a:pt x="909" y="142"/>
                        </a:lnTo>
                        <a:lnTo>
                          <a:pt x="909" y="142"/>
                        </a:lnTo>
                        <a:lnTo>
                          <a:pt x="909" y="142"/>
                        </a:lnTo>
                        <a:lnTo>
                          <a:pt x="909" y="142"/>
                        </a:lnTo>
                        <a:lnTo>
                          <a:pt x="907" y="142"/>
                        </a:lnTo>
                        <a:lnTo>
                          <a:pt x="907" y="142"/>
                        </a:lnTo>
                        <a:lnTo>
                          <a:pt x="905" y="142"/>
                        </a:lnTo>
                        <a:lnTo>
                          <a:pt x="905" y="142"/>
                        </a:lnTo>
                        <a:lnTo>
                          <a:pt x="905" y="144"/>
                        </a:lnTo>
                        <a:lnTo>
                          <a:pt x="905" y="144"/>
                        </a:lnTo>
                        <a:lnTo>
                          <a:pt x="903" y="144"/>
                        </a:lnTo>
                        <a:lnTo>
                          <a:pt x="903" y="142"/>
                        </a:lnTo>
                        <a:lnTo>
                          <a:pt x="903" y="142"/>
                        </a:lnTo>
                        <a:lnTo>
                          <a:pt x="903" y="142"/>
                        </a:lnTo>
                        <a:lnTo>
                          <a:pt x="903" y="142"/>
                        </a:lnTo>
                        <a:lnTo>
                          <a:pt x="903" y="142"/>
                        </a:lnTo>
                        <a:lnTo>
                          <a:pt x="903" y="144"/>
                        </a:lnTo>
                        <a:lnTo>
                          <a:pt x="903" y="144"/>
                        </a:lnTo>
                        <a:lnTo>
                          <a:pt x="903" y="144"/>
                        </a:lnTo>
                        <a:lnTo>
                          <a:pt x="903" y="144"/>
                        </a:lnTo>
                        <a:lnTo>
                          <a:pt x="905" y="144"/>
                        </a:lnTo>
                        <a:lnTo>
                          <a:pt x="905" y="146"/>
                        </a:lnTo>
                        <a:lnTo>
                          <a:pt x="905" y="146"/>
                        </a:lnTo>
                        <a:lnTo>
                          <a:pt x="905" y="146"/>
                        </a:lnTo>
                        <a:lnTo>
                          <a:pt x="907" y="146"/>
                        </a:lnTo>
                        <a:lnTo>
                          <a:pt x="907" y="146"/>
                        </a:lnTo>
                        <a:lnTo>
                          <a:pt x="907" y="144"/>
                        </a:lnTo>
                        <a:lnTo>
                          <a:pt x="909" y="144"/>
                        </a:lnTo>
                        <a:lnTo>
                          <a:pt x="909" y="144"/>
                        </a:lnTo>
                        <a:lnTo>
                          <a:pt x="909" y="144"/>
                        </a:lnTo>
                        <a:lnTo>
                          <a:pt x="909" y="144"/>
                        </a:lnTo>
                        <a:lnTo>
                          <a:pt x="911" y="144"/>
                        </a:lnTo>
                        <a:lnTo>
                          <a:pt x="911" y="144"/>
                        </a:lnTo>
                        <a:lnTo>
                          <a:pt x="911" y="144"/>
                        </a:lnTo>
                        <a:lnTo>
                          <a:pt x="911" y="146"/>
                        </a:lnTo>
                        <a:lnTo>
                          <a:pt x="911" y="146"/>
                        </a:lnTo>
                        <a:lnTo>
                          <a:pt x="911" y="146"/>
                        </a:lnTo>
                        <a:lnTo>
                          <a:pt x="913" y="146"/>
                        </a:lnTo>
                        <a:lnTo>
                          <a:pt x="913" y="146"/>
                        </a:lnTo>
                        <a:lnTo>
                          <a:pt x="913" y="146"/>
                        </a:lnTo>
                        <a:lnTo>
                          <a:pt x="915" y="146"/>
                        </a:lnTo>
                        <a:lnTo>
                          <a:pt x="915" y="146"/>
                        </a:lnTo>
                        <a:lnTo>
                          <a:pt x="915" y="146"/>
                        </a:lnTo>
                        <a:lnTo>
                          <a:pt x="915" y="147"/>
                        </a:lnTo>
                        <a:lnTo>
                          <a:pt x="915" y="147"/>
                        </a:lnTo>
                        <a:lnTo>
                          <a:pt x="915" y="146"/>
                        </a:lnTo>
                        <a:lnTo>
                          <a:pt x="917" y="146"/>
                        </a:lnTo>
                        <a:lnTo>
                          <a:pt x="917" y="146"/>
                        </a:lnTo>
                        <a:lnTo>
                          <a:pt x="917" y="147"/>
                        </a:lnTo>
                        <a:lnTo>
                          <a:pt x="917" y="147"/>
                        </a:lnTo>
                        <a:lnTo>
                          <a:pt x="919" y="147"/>
                        </a:lnTo>
                        <a:lnTo>
                          <a:pt x="919" y="147"/>
                        </a:lnTo>
                        <a:lnTo>
                          <a:pt x="919" y="147"/>
                        </a:lnTo>
                        <a:lnTo>
                          <a:pt x="919" y="149"/>
                        </a:lnTo>
                        <a:lnTo>
                          <a:pt x="919" y="149"/>
                        </a:lnTo>
                        <a:lnTo>
                          <a:pt x="919" y="149"/>
                        </a:lnTo>
                        <a:lnTo>
                          <a:pt x="919" y="149"/>
                        </a:lnTo>
                        <a:lnTo>
                          <a:pt x="917" y="149"/>
                        </a:lnTo>
                        <a:lnTo>
                          <a:pt x="917" y="151"/>
                        </a:lnTo>
                        <a:lnTo>
                          <a:pt x="917" y="151"/>
                        </a:lnTo>
                        <a:lnTo>
                          <a:pt x="917" y="151"/>
                        </a:lnTo>
                        <a:lnTo>
                          <a:pt x="917" y="151"/>
                        </a:lnTo>
                        <a:lnTo>
                          <a:pt x="917" y="151"/>
                        </a:lnTo>
                        <a:lnTo>
                          <a:pt x="917" y="151"/>
                        </a:lnTo>
                        <a:lnTo>
                          <a:pt x="919" y="151"/>
                        </a:lnTo>
                        <a:lnTo>
                          <a:pt x="919" y="151"/>
                        </a:lnTo>
                        <a:lnTo>
                          <a:pt x="919" y="151"/>
                        </a:lnTo>
                        <a:lnTo>
                          <a:pt x="921" y="151"/>
                        </a:lnTo>
                        <a:lnTo>
                          <a:pt x="921" y="151"/>
                        </a:lnTo>
                        <a:lnTo>
                          <a:pt x="921" y="151"/>
                        </a:lnTo>
                        <a:lnTo>
                          <a:pt x="922" y="151"/>
                        </a:lnTo>
                        <a:lnTo>
                          <a:pt x="922" y="151"/>
                        </a:lnTo>
                        <a:lnTo>
                          <a:pt x="922" y="151"/>
                        </a:lnTo>
                        <a:lnTo>
                          <a:pt x="922" y="151"/>
                        </a:lnTo>
                        <a:lnTo>
                          <a:pt x="922" y="153"/>
                        </a:lnTo>
                        <a:lnTo>
                          <a:pt x="924" y="153"/>
                        </a:lnTo>
                        <a:lnTo>
                          <a:pt x="924" y="153"/>
                        </a:lnTo>
                        <a:lnTo>
                          <a:pt x="924" y="153"/>
                        </a:lnTo>
                        <a:lnTo>
                          <a:pt x="926" y="153"/>
                        </a:lnTo>
                        <a:lnTo>
                          <a:pt x="926" y="155"/>
                        </a:lnTo>
                        <a:lnTo>
                          <a:pt x="926" y="155"/>
                        </a:lnTo>
                        <a:lnTo>
                          <a:pt x="926" y="157"/>
                        </a:lnTo>
                        <a:lnTo>
                          <a:pt x="926" y="157"/>
                        </a:lnTo>
                        <a:lnTo>
                          <a:pt x="924" y="157"/>
                        </a:lnTo>
                        <a:lnTo>
                          <a:pt x="924" y="157"/>
                        </a:lnTo>
                        <a:lnTo>
                          <a:pt x="924" y="157"/>
                        </a:lnTo>
                        <a:lnTo>
                          <a:pt x="922" y="157"/>
                        </a:lnTo>
                        <a:lnTo>
                          <a:pt x="922" y="159"/>
                        </a:lnTo>
                        <a:lnTo>
                          <a:pt x="924" y="159"/>
                        </a:lnTo>
                        <a:lnTo>
                          <a:pt x="924" y="159"/>
                        </a:lnTo>
                        <a:lnTo>
                          <a:pt x="926" y="159"/>
                        </a:lnTo>
                        <a:lnTo>
                          <a:pt x="926" y="159"/>
                        </a:lnTo>
                        <a:lnTo>
                          <a:pt x="926" y="159"/>
                        </a:lnTo>
                        <a:lnTo>
                          <a:pt x="926" y="159"/>
                        </a:lnTo>
                        <a:lnTo>
                          <a:pt x="926" y="161"/>
                        </a:lnTo>
                        <a:lnTo>
                          <a:pt x="928" y="161"/>
                        </a:lnTo>
                        <a:lnTo>
                          <a:pt x="928" y="161"/>
                        </a:lnTo>
                        <a:lnTo>
                          <a:pt x="928" y="161"/>
                        </a:lnTo>
                        <a:lnTo>
                          <a:pt x="930" y="161"/>
                        </a:lnTo>
                        <a:lnTo>
                          <a:pt x="930" y="161"/>
                        </a:lnTo>
                        <a:lnTo>
                          <a:pt x="930" y="163"/>
                        </a:lnTo>
                        <a:lnTo>
                          <a:pt x="930" y="163"/>
                        </a:lnTo>
                        <a:lnTo>
                          <a:pt x="932" y="163"/>
                        </a:lnTo>
                        <a:lnTo>
                          <a:pt x="932" y="163"/>
                        </a:lnTo>
                        <a:lnTo>
                          <a:pt x="932" y="163"/>
                        </a:lnTo>
                        <a:lnTo>
                          <a:pt x="932" y="163"/>
                        </a:lnTo>
                        <a:lnTo>
                          <a:pt x="932" y="163"/>
                        </a:lnTo>
                        <a:lnTo>
                          <a:pt x="932" y="163"/>
                        </a:lnTo>
                        <a:lnTo>
                          <a:pt x="930" y="163"/>
                        </a:lnTo>
                        <a:lnTo>
                          <a:pt x="930" y="163"/>
                        </a:lnTo>
                        <a:lnTo>
                          <a:pt x="930" y="163"/>
                        </a:lnTo>
                        <a:lnTo>
                          <a:pt x="930" y="165"/>
                        </a:lnTo>
                        <a:lnTo>
                          <a:pt x="930" y="165"/>
                        </a:lnTo>
                        <a:lnTo>
                          <a:pt x="930" y="165"/>
                        </a:lnTo>
                        <a:lnTo>
                          <a:pt x="930" y="165"/>
                        </a:lnTo>
                        <a:lnTo>
                          <a:pt x="932" y="165"/>
                        </a:lnTo>
                        <a:lnTo>
                          <a:pt x="932" y="165"/>
                        </a:lnTo>
                        <a:lnTo>
                          <a:pt x="932" y="165"/>
                        </a:lnTo>
                        <a:lnTo>
                          <a:pt x="932" y="167"/>
                        </a:lnTo>
                        <a:lnTo>
                          <a:pt x="932" y="167"/>
                        </a:lnTo>
                        <a:lnTo>
                          <a:pt x="932" y="167"/>
                        </a:lnTo>
                        <a:lnTo>
                          <a:pt x="932" y="169"/>
                        </a:lnTo>
                        <a:lnTo>
                          <a:pt x="932" y="169"/>
                        </a:lnTo>
                        <a:lnTo>
                          <a:pt x="932" y="170"/>
                        </a:lnTo>
                        <a:lnTo>
                          <a:pt x="932" y="170"/>
                        </a:lnTo>
                        <a:lnTo>
                          <a:pt x="932" y="170"/>
                        </a:lnTo>
                        <a:lnTo>
                          <a:pt x="932" y="172"/>
                        </a:lnTo>
                        <a:lnTo>
                          <a:pt x="932" y="172"/>
                        </a:lnTo>
                        <a:lnTo>
                          <a:pt x="932" y="172"/>
                        </a:lnTo>
                        <a:lnTo>
                          <a:pt x="932" y="172"/>
                        </a:lnTo>
                        <a:lnTo>
                          <a:pt x="932" y="174"/>
                        </a:lnTo>
                        <a:lnTo>
                          <a:pt x="930" y="174"/>
                        </a:lnTo>
                        <a:lnTo>
                          <a:pt x="930" y="174"/>
                        </a:lnTo>
                        <a:lnTo>
                          <a:pt x="930" y="174"/>
                        </a:lnTo>
                        <a:lnTo>
                          <a:pt x="930" y="174"/>
                        </a:lnTo>
                        <a:lnTo>
                          <a:pt x="928" y="174"/>
                        </a:lnTo>
                        <a:lnTo>
                          <a:pt x="928" y="174"/>
                        </a:lnTo>
                        <a:lnTo>
                          <a:pt x="926" y="174"/>
                        </a:lnTo>
                        <a:lnTo>
                          <a:pt x="926" y="174"/>
                        </a:lnTo>
                        <a:lnTo>
                          <a:pt x="926" y="174"/>
                        </a:lnTo>
                        <a:lnTo>
                          <a:pt x="924" y="174"/>
                        </a:lnTo>
                        <a:lnTo>
                          <a:pt x="924" y="174"/>
                        </a:lnTo>
                        <a:lnTo>
                          <a:pt x="922" y="174"/>
                        </a:lnTo>
                        <a:lnTo>
                          <a:pt x="922" y="174"/>
                        </a:lnTo>
                        <a:lnTo>
                          <a:pt x="922" y="174"/>
                        </a:lnTo>
                        <a:lnTo>
                          <a:pt x="921" y="174"/>
                        </a:lnTo>
                        <a:lnTo>
                          <a:pt x="921" y="174"/>
                        </a:lnTo>
                        <a:lnTo>
                          <a:pt x="921" y="174"/>
                        </a:lnTo>
                        <a:lnTo>
                          <a:pt x="921" y="174"/>
                        </a:lnTo>
                        <a:lnTo>
                          <a:pt x="921" y="172"/>
                        </a:lnTo>
                        <a:lnTo>
                          <a:pt x="921" y="172"/>
                        </a:lnTo>
                        <a:lnTo>
                          <a:pt x="921" y="172"/>
                        </a:lnTo>
                        <a:lnTo>
                          <a:pt x="921" y="172"/>
                        </a:lnTo>
                        <a:lnTo>
                          <a:pt x="921" y="172"/>
                        </a:lnTo>
                        <a:lnTo>
                          <a:pt x="919" y="172"/>
                        </a:lnTo>
                        <a:lnTo>
                          <a:pt x="919" y="172"/>
                        </a:lnTo>
                        <a:lnTo>
                          <a:pt x="917" y="172"/>
                        </a:lnTo>
                        <a:lnTo>
                          <a:pt x="917" y="172"/>
                        </a:lnTo>
                        <a:lnTo>
                          <a:pt x="917" y="172"/>
                        </a:lnTo>
                        <a:lnTo>
                          <a:pt x="915" y="172"/>
                        </a:lnTo>
                        <a:lnTo>
                          <a:pt x="915" y="172"/>
                        </a:lnTo>
                        <a:lnTo>
                          <a:pt x="915" y="172"/>
                        </a:lnTo>
                        <a:lnTo>
                          <a:pt x="913" y="172"/>
                        </a:lnTo>
                        <a:lnTo>
                          <a:pt x="913" y="172"/>
                        </a:lnTo>
                        <a:lnTo>
                          <a:pt x="911" y="172"/>
                        </a:lnTo>
                        <a:lnTo>
                          <a:pt x="911" y="172"/>
                        </a:lnTo>
                        <a:lnTo>
                          <a:pt x="911" y="172"/>
                        </a:lnTo>
                        <a:lnTo>
                          <a:pt x="911" y="172"/>
                        </a:lnTo>
                        <a:lnTo>
                          <a:pt x="911" y="172"/>
                        </a:lnTo>
                        <a:lnTo>
                          <a:pt x="911" y="172"/>
                        </a:lnTo>
                        <a:lnTo>
                          <a:pt x="911" y="172"/>
                        </a:lnTo>
                        <a:lnTo>
                          <a:pt x="911" y="174"/>
                        </a:lnTo>
                        <a:lnTo>
                          <a:pt x="913" y="174"/>
                        </a:lnTo>
                        <a:lnTo>
                          <a:pt x="913" y="174"/>
                        </a:lnTo>
                        <a:lnTo>
                          <a:pt x="911" y="174"/>
                        </a:lnTo>
                        <a:lnTo>
                          <a:pt x="911" y="176"/>
                        </a:lnTo>
                        <a:lnTo>
                          <a:pt x="911" y="176"/>
                        </a:lnTo>
                        <a:lnTo>
                          <a:pt x="911" y="176"/>
                        </a:lnTo>
                        <a:lnTo>
                          <a:pt x="911" y="176"/>
                        </a:lnTo>
                        <a:lnTo>
                          <a:pt x="911" y="178"/>
                        </a:lnTo>
                        <a:lnTo>
                          <a:pt x="911" y="178"/>
                        </a:lnTo>
                        <a:lnTo>
                          <a:pt x="911" y="176"/>
                        </a:lnTo>
                        <a:lnTo>
                          <a:pt x="911" y="176"/>
                        </a:lnTo>
                        <a:lnTo>
                          <a:pt x="913" y="176"/>
                        </a:lnTo>
                        <a:lnTo>
                          <a:pt x="913" y="176"/>
                        </a:lnTo>
                        <a:lnTo>
                          <a:pt x="915" y="176"/>
                        </a:lnTo>
                        <a:lnTo>
                          <a:pt x="915" y="176"/>
                        </a:lnTo>
                        <a:lnTo>
                          <a:pt x="915" y="176"/>
                        </a:lnTo>
                        <a:lnTo>
                          <a:pt x="917" y="176"/>
                        </a:lnTo>
                        <a:lnTo>
                          <a:pt x="917" y="176"/>
                        </a:lnTo>
                        <a:lnTo>
                          <a:pt x="917" y="176"/>
                        </a:lnTo>
                        <a:lnTo>
                          <a:pt x="919" y="176"/>
                        </a:lnTo>
                        <a:lnTo>
                          <a:pt x="919" y="176"/>
                        </a:lnTo>
                        <a:lnTo>
                          <a:pt x="921" y="176"/>
                        </a:lnTo>
                        <a:lnTo>
                          <a:pt x="921" y="176"/>
                        </a:lnTo>
                        <a:lnTo>
                          <a:pt x="921" y="176"/>
                        </a:lnTo>
                        <a:lnTo>
                          <a:pt x="921" y="178"/>
                        </a:lnTo>
                        <a:lnTo>
                          <a:pt x="922" y="178"/>
                        </a:lnTo>
                        <a:lnTo>
                          <a:pt x="922" y="178"/>
                        </a:lnTo>
                        <a:lnTo>
                          <a:pt x="922" y="180"/>
                        </a:lnTo>
                        <a:lnTo>
                          <a:pt x="922" y="180"/>
                        </a:lnTo>
                        <a:lnTo>
                          <a:pt x="922" y="180"/>
                        </a:lnTo>
                        <a:lnTo>
                          <a:pt x="924" y="180"/>
                        </a:lnTo>
                        <a:lnTo>
                          <a:pt x="924" y="180"/>
                        </a:lnTo>
                        <a:lnTo>
                          <a:pt x="924" y="180"/>
                        </a:lnTo>
                        <a:lnTo>
                          <a:pt x="926" y="180"/>
                        </a:lnTo>
                        <a:lnTo>
                          <a:pt x="926" y="180"/>
                        </a:lnTo>
                        <a:lnTo>
                          <a:pt x="926" y="182"/>
                        </a:lnTo>
                        <a:lnTo>
                          <a:pt x="926" y="182"/>
                        </a:lnTo>
                        <a:lnTo>
                          <a:pt x="926" y="182"/>
                        </a:lnTo>
                        <a:lnTo>
                          <a:pt x="924" y="182"/>
                        </a:lnTo>
                        <a:lnTo>
                          <a:pt x="924" y="182"/>
                        </a:lnTo>
                        <a:lnTo>
                          <a:pt x="924" y="182"/>
                        </a:lnTo>
                        <a:lnTo>
                          <a:pt x="922" y="182"/>
                        </a:lnTo>
                        <a:lnTo>
                          <a:pt x="922" y="182"/>
                        </a:lnTo>
                        <a:lnTo>
                          <a:pt x="922" y="182"/>
                        </a:lnTo>
                        <a:lnTo>
                          <a:pt x="922" y="184"/>
                        </a:lnTo>
                        <a:lnTo>
                          <a:pt x="921" y="184"/>
                        </a:lnTo>
                        <a:lnTo>
                          <a:pt x="921" y="184"/>
                        </a:lnTo>
                        <a:lnTo>
                          <a:pt x="921" y="184"/>
                        </a:lnTo>
                        <a:lnTo>
                          <a:pt x="921" y="186"/>
                        </a:lnTo>
                        <a:lnTo>
                          <a:pt x="921" y="186"/>
                        </a:lnTo>
                        <a:lnTo>
                          <a:pt x="922" y="186"/>
                        </a:lnTo>
                        <a:lnTo>
                          <a:pt x="922" y="186"/>
                        </a:lnTo>
                        <a:lnTo>
                          <a:pt x="922" y="186"/>
                        </a:lnTo>
                        <a:lnTo>
                          <a:pt x="924" y="186"/>
                        </a:lnTo>
                        <a:lnTo>
                          <a:pt x="924" y="186"/>
                        </a:lnTo>
                        <a:lnTo>
                          <a:pt x="924" y="186"/>
                        </a:lnTo>
                        <a:lnTo>
                          <a:pt x="926" y="186"/>
                        </a:lnTo>
                        <a:lnTo>
                          <a:pt x="926" y="186"/>
                        </a:lnTo>
                        <a:lnTo>
                          <a:pt x="926" y="186"/>
                        </a:lnTo>
                        <a:lnTo>
                          <a:pt x="926" y="186"/>
                        </a:lnTo>
                        <a:lnTo>
                          <a:pt x="926" y="184"/>
                        </a:lnTo>
                        <a:lnTo>
                          <a:pt x="928" y="184"/>
                        </a:lnTo>
                        <a:lnTo>
                          <a:pt x="928" y="184"/>
                        </a:lnTo>
                        <a:lnTo>
                          <a:pt x="930" y="184"/>
                        </a:lnTo>
                        <a:lnTo>
                          <a:pt x="930" y="184"/>
                        </a:lnTo>
                        <a:lnTo>
                          <a:pt x="930" y="184"/>
                        </a:lnTo>
                        <a:lnTo>
                          <a:pt x="930" y="184"/>
                        </a:lnTo>
                        <a:lnTo>
                          <a:pt x="932" y="184"/>
                        </a:lnTo>
                        <a:lnTo>
                          <a:pt x="932" y="184"/>
                        </a:lnTo>
                        <a:lnTo>
                          <a:pt x="932" y="184"/>
                        </a:lnTo>
                        <a:lnTo>
                          <a:pt x="932" y="184"/>
                        </a:lnTo>
                        <a:lnTo>
                          <a:pt x="934" y="184"/>
                        </a:lnTo>
                        <a:lnTo>
                          <a:pt x="934" y="186"/>
                        </a:lnTo>
                        <a:lnTo>
                          <a:pt x="934" y="186"/>
                        </a:lnTo>
                        <a:lnTo>
                          <a:pt x="934" y="186"/>
                        </a:lnTo>
                        <a:lnTo>
                          <a:pt x="934" y="186"/>
                        </a:lnTo>
                        <a:lnTo>
                          <a:pt x="936" y="186"/>
                        </a:lnTo>
                        <a:lnTo>
                          <a:pt x="936" y="186"/>
                        </a:lnTo>
                        <a:lnTo>
                          <a:pt x="936" y="186"/>
                        </a:lnTo>
                        <a:lnTo>
                          <a:pt x="936" y="184"/>
                        </a:lnTo>
                        <a:lnTo>
                          <a:pt x="938" y="184"/>
                        </a:lnTo>
                        <a:lnTo>
                          <a:pt x="938" y="184"/>
                        </a:lnTo>
                        <a:lnTo>
                          <a:pt x="938" y="184"/>
                        </a:lnTo>
                        <a:lnTo>
                          <a:pt x="940" y="184"/>
                        </a:lnTo>
                        <a:lnTo>
                          <a:pt x="940" y="184"/>
                        </a:lnTo>
                        <a:lnTo>
                          <a:pt x="940" y="184"/>
                        </a:lnTo>
                        <a:lnTo>
                          <a:pt x="942" y="184"/>
                        </a:lnTo>
                        <a:lnTo>
                          <a:pt x="942" y="184"/>
                        </a:lnTo>
                        <a:lnTo>
                          <a:pt x="942" y="184"/>
                        </a:lnTo>
                        <a:lnTo>
                          <a:pt x="942" y="184"/>
                        </a:lnTo>
                        <a:lnTo>
                          <a:pt x="943" y="184"/>
                        </a:lnTo>
                        <a:lnTo>
                          <a:pt x="943" y="186"/>
                        </a:lnTo>
                        <a:lnTo>
                          <a:pt x="943" y="186"/>
                        </a:lnTo>
                        <a:lnTo>
                          <a:pt x="943" y="186"/>
                        </a:lnTo>
                        <a:lnTo>
                          <a:pt x="943" y="188"/>
                        </a:lnTo>
                        <a:lnTo>
                          <a:pt x="943" y="188"/>
                        </a:lnTo>
                        <a:lnTo>
                          <a:pt x="943" y="188"/>
                        </a:lnTo>
                        <a:lnTo>
                          <a:pt x="942" y="188"/>
                        </a:lnTo>
                        <a:lnTo>
                          <a:pt x="942" y="188"/>
                        </a:lnTo>
                        <a:lnTo>
                          <a:pt x="942" y="188"/>
                        </a:lnTo>
                        <a:lnTo>
                          <a:pt x="940" y="188"/>
                        </a:lnTo>
                        <a:lnTo>
                          <a:pt x="940" y="188"/>
                        </a:lnTo>
                        <a:lnTo>
                          <a:pt x="940" y="190"/>
                        </a:lnTo>
                        <a:lnTo>
                          <a:pt x="938" y="190"/>
                        </a:lnTo>
                        <a:lnTo>
                          <a:pt x="938" y="190"/>
                        </a:lnTo>
                        <a:lnTo>
                          <a:pt x="938" y="190"/>
                        </a:lnTo>
                        <a:lnTo>
                          <a:pt x="938" y="190"/>
                        </a:lnTo>
                        <a:lnTo>
                          <a:pt x="938" y="190"/>
                        </a:lnTo>
                        <a:lnTo>
                          <a:pt x="936" y="190"/>
                        </a:lnTo>
                        <a:lnTo>
                          <a:pt x="936" y="191"/>
                        </a:lnTo>
                        <a:lnTo>
                          <a:pt x="936" y="191"/>
                        </a:lnTo>
                        <a:lnTo>
                          <a:pt x="936" y="191"/>
                        </a:lnTo>
                        <a:lnTo>
                          <a:pt x="936" y="191"/>
                        </a:lnTo>
                        <a:lnTo>
                          <a:pt x="934" y="191"/>
                        </a:lnTo>
                        <a:lnTo>
                          <a:pt x="934" y="191"/>
                        </a:lnTo>
                        <a:lnTo>
                          <a:pt x="932" y="191"/>
                        </a:lnTo>
                        <a:lnTo>
                          <a:pt x="932" y="193"/>
                        </a:lnTo>
                        <a:lnTo>
                          <a:pt x="932" y="193"/>
                        </a:lnTo>
                        <a:lnTo>
                          <a:pt x="932" y="193"/>
                        </a:lnTo>
                        <a:lnTo>
                          <a:pt x="930" y="193"/>
                        </a:lnTo>
                        <a:lnTo>
                          <a:pt x="930" y="193"/>
                        </a:lnTo>
                        <a:lnTo>
                          <a:pt x="930" y="193"/>
                        </a:lnTo>
                        <a:lnTo>
                          <a:pt x="930" y="193"/>
                        </a:lnTo>
                        <a:lnTo>
                          <a:pt x="928" y="193"/>
                        </a:lnTo>
                        <a:lnTo>
                          <a:pt x="928" y="193"/>
                        </a:lnTo>
                        <a:lnTo>
                          <a:pt x="926" y="193"/>
                        </a:lnTo>
                        <a:lnTo>
                          <a:pt x="926" y="193"/>
                        </a:lnTo>
                        <a:lnTo>
                          <a:pt x="926" y="193"/>
                        </a:lnTo>
                        <a:lnTo>
                          <a:pt x="924" y="193"/>
                        </a:lnTo>
                        <a:lnTo>
                          <a:pt x="924" y="193"/>
                        </a:lnTo>
                        <a:lnTo>
                          <a:pt x="924" y="193"/>
                        </a:lnTo>
                        <a:lnTo>
                          <a:pt x="922" y="193"/>
                        </a:lnTo>
                        <a:lnTo>
                          <a:pt x="922" y="193"/>
                        </a:lnTo>
                        <a:lnTo>
                          <a:pt x="922" y="193"/>
                        </a:lnTo>
                        <a:lnTo>
                          <a:pt x="921" y="193"/>
                        </a:lnTo>
                        <a:lnTo>
                          <a:pt x="921" y="193"/>
                        </a:lnTo>
                        <a:lnTo>
                          <a:pt x="921" y="193"/>
                        </a:lnTo>
                        <a:lnTo>
                          <a:pt x="919" y="193"/>
                        </a:lnTo>
                        <a:lnTo>
                          <a:pt x="919" y="193"/>
                        </a:lnTo>
                        <a:lnTo>
                          <a:pt x="919" y="195"/>
                        </a:lnTo>
                        <a:lnTo>
                          <a:pt x="919" y="195"/>
                        </a:lnTo>
                        <a:lnTo>
                          <a:pt x="919" y="195"/>
                        </a:lnTo>
                        <a:lnTo>
                          <a:pt x="917" y="195"/>
                        </a:lnTo>
                        <a:lnTo>
                          <a:pt x="917" y="195"/>
                        </a:lnTo>
                        <a:lnTo>
                          <a:pt x="917" y="195"/>
                        </a:lnTo>
                        <a:lnTo>
                          <a:pt x="915" y="195"/>
                        </a:lnTo>
                        <a:lnTo>
                          <a:pt x="915" y="195"/>
                        </a:lnTo>
                        <a:lnTo>
                          <a:pt x="915" y="195"/>
                        </a:lnTo>
                        <a:lnTo>
                          <a:pt x="913" y="195"/>
                        </a:lnTo>
                        <a:lnTo>
                          <a:pt x="913" y="195"/>
                        </a:lnTo>
                        <a:lnTo>
                          <a:pt x="911" y="195"/>
                        </a:lnTo>
                        <a:lnTo>
                          <a:pt x="911" y="195"/>
                        </a:lnTo>
                        <a:lnTo>
                          <a:pt x="911" y="195"/>
                        </a:lnTo>
                        <a:lnTo>
                          <a:pt x="909" y="195"/>
                        </a:lnTo>
                        <a:lnTo>
                          <a:pt x="909" y="195"/>
                        </a:lnTo>
                        <a:lnTo>
                          <a:pt x="909" y="197"/>
                        </a:lnTo>
                        <a:lnTo>
                          <a:pt x="909" y="197"/>
                        </a:lnTo>
                        <a:lnTo>
                          <a:pt x="907" y="197"/>
                        </a:lnTo>
                        <a:lnTo>
                          <a:pt x="907" y="197"/>
                        </a:lnTo>
                        <a:lnTo>
                          <a:pt x="907" y="197"/>
                        </a:lnTo>
                        <a:lnTo>
                          <a:pt x="907" y="197"/>
                        </a:lnTo>
                        <a:lnTo>
                          <a:pt x="905" y="197"/>
                        </a:lnTo>
                        <a:lnTo>
                          <a:pt x="905" y="197"/>
                        </a:lnTo>
                        <a:lnTo>
                          <a:pt x="905" y="197"/>
                        </a:lnTo>
                        <a:lnTo>
                          <a:pt x="903" y="197"/>
                        </a:lnTo>
                        <a:lnTo>
                          <a:pt x="903" y="197"/>
                        </a:lnTo>
                        <a:lnTo>
                          <a:pt x="903" y="197"/>
                        </a:lnTo>
                        <a:lnTo>
                          <a:pt x="903" y="197"/>
                        </a:lnTo>
                        <a:lnTo>
                          <a:pt x="903" y="197"/>
                        </a:lnTo>
                        <a:lnTo>
                          <a:pt x="901" y="197"/>
                        </a:lnTo>
                        <a:lnTo>
                          <a:pt x="901" y="197"/>
                        </a:lnTo>
                        <a:lnTo>
                          <a:pt x="899" y="197"/>
                        </a:lnTo>
                        <a:lnTo>
                          <a:pt x="899" y="197"/>
                        </a:lnTo>
                        <a:lnTo>
                          <a:pt x="899" y="197"/>
                        </a:lnTo>
                        <a:lnTo>
                          <a:pt x="898" y="197"/>
                        </a:lnTo>
                        <a:lnTo>
                          <a:pt x="898" y="197"/>
                        </a:lnTo>
                        <a:lnTo>
                          <a:pt x="896" y="197"/>
                        </a:lnTo>
                        <a:lnTo>
                          <a:pt x="896" y="195"/>
                        </a:lnTo>
                        <a:lnTo>
                          <a:pt x="896" y="195"/>
                        </a:lnTo>
                        <a:lnTo>
                          <a:pt x="896" y="195"/>
                        </a:lnTo>
                        <a:lnTo>
                          <a:pt x="894" y="195"/>
                        </a:lnTo>
                        <a:lnTo>
                          <a:pt x="894" y="195"/>
                        </a:lnTo>
                        <a:lnTo>
                          <a:pt x="894" y="195"/>
                        </a:lnTo>
                        <a:lnTo>
                          <a:pt x="892" y="195"/>
                        </a:lnTo>
                        <a:lnTo>
                          <a:pt x="892" y="195"/>
                        </a:lnTo>
                        <a:lnTo>
                          <a:pt x="892" y="195"/>
                        </a:lnTo>
                        <a:lnTo>
                          <a:pt x="890" y="195"/>
                        </a:lnTo>
                        <a:lnTo>
                          <a:pt x="890" y="195"/>
                        </a:lnTo>
                        <a:lnTo>
                          <a:pt x="890" y="195"/>
                        </a:lnTo>
                        <a:lnTo>
                          <a:pt x="888" y="195"/>
                        </a:lnTo>
                        <a:lnTo>
                          <a:pt x="888" y="195"/>
                        </a:lnTo>
                        <a:lnTo>
                          <a:pt x="888" y="195"/>
                        </a:lnTo>
                        <a:lnTo>
                          <a:pt x="888" y="193"/>
                        </a:lnTo>
                        <a:lnTo>
                          <a:pt x="886" y="193"/>
                        </a:lnTo>
                        <a:lnTo>
                          <a:pt x="886" y="193"/>
                        </a:lnTo>
                        <a:lnTo>
                          <a:pt x="884" y="193"/>
                        </a:lnTo>
                        <a:lnTo>
                          <a:pt x="884" y="195"/>
                        </a:lnTo>
                        <a:lnTo>
                          <a:pt x="884" y="195"/>
                        </a:lnTo>
                        <a:lnTo>
                          <a:pt x="884" y="195"/>
                        </a:lnTo>
                        <a:lnTo>
                          <a:pt x="884" y="195"/>
                        </a:lnTo>
                        <a:lnTo>
                          <a:pt x="884" y="197"/>
                        </a:lnTo>
                        <a:lnTo>
                          <a:pt x="882" y="197"/>
                        </a:lnTo>
                        <a:lnTo>
                          <a:pt x="882" y="197"/>
                        </a:lnTo>
                        <a:lnTo>
                          <a:pt x="882" y="197"/>
                        </a:lnTo>
                        <a:lnTo>
                          <a:pt x="882" y="197"/>
                        </a:lnTo>
                        <a:lnTo>
                          <a:pt x="884" y="197"/>
                        </a:lnTo>
                        <a:lnTo>
                          <a:pt x="884" y="197"/>
                        </a:lnTo>
                        <a:lnTo>
                          <a:pt x="884" y="197"/>
                        </a:lnTo>
                        <a:lnTo>
                          <a:pt x="886" y="197"/>
                        </a:lnTo>
                        <a:lnTo>
                          <a:pt x="886" y="197"/>
                        </a:lnTo>
                        <a:lnTo>
                          <a:pt x="886" y="197"/>
                        </a:lnTo>
                        <a:lnTo>
                          <a:pt x="886" y="199"/>
                        </a:lnTo>
                        <a:lnTo>
                          <a:pt x="888" y="199"/>
                        </a:lnTo>
                        <a:lnTo>
                          <a:pt x="888" y="197"/>
                        </a:lnTo>
                        <a:lnTo>
                          <a:pt x="888" y="197"/>
                        </a:lnTo>
                        <a:lnTo>
                          <a:pt x="888" y="197"/>
                        </a:lnTo>
                        <a:lnTo>
                          <a:pt x="888" y="197"/>
                        </a:lnTo>
                        <a:lnTo>
                          <a:pt x="890" y="197"/>
                        </a:lnTo>
                        <a:lnTo>
                          <a:pt x="890" y="197"/>
                        </a:lnTo>
                        <a:lnTo>
                          <a:pt x="890" y="197"/>
                        </a:lnTo>
                        <a:lnTo>
                          <a:pt x="890" y="197"/>
                        </a:lnTo>
                        <a:lnTo>
                          <a:pt x="892" y="197"/>
                        </a:lnTo>
                        <a:lnTo>
                          <a:pt x="892" y="197"/>
                        </a:lnTo>
                        <a:lnTo>
                          <a:pt x="894" y="197"/>
                        </a:lnTo>
                        <a:lnTo>
                          <a:pt x="894" y="197"/>
                        </a:lnTo>
                        <a:lnTo>
                          <a:pt x="894" y="197"/>
                        </a:lnTo>
                        <a:lnTo>
                          <a:pt x="894" y="197"/>
                        </a:lnTo>
                        <a:lnTo>
                          <a:pt x="896" y="197"/>
                        </a:lnTo>
                        <a:lnTo>
                          <a:pt x="896" y="197"/>
                        </a:lnTo>
                        <a:lnTo>
                          <a:pt x="896" y="197"/>
                        </a:lnTo>
                        <a:lnTo>
                          <a:pt x="898" y="197"/>
                        </a:lnTo>
                        <a:lnTo>
                          <a:pt x="898" y="197"/>
                        </a:lnTo>
                        <a:lnTo>
                          <a:pt x="898" y="197"/>
                        </a:lnTo>
                        <a:lnTo>
                          <a:pt x="899" y="197"/>
                        </a:lnTo>
                        <a:lnTo>
                          <a:pt x="899" y="197"/>
                        </a:lnTo>
                        <a:lnTo>
                          <a:pt x="899" y="197"/>
                        </a:lnTo>
                        <a:lnTo>
                          <a:pt x="899" y="197"/>
                        </a:lnTo>
                        <a:lnTo>
                          <a:pt x="901" y="197"/>
                        </a:lnTo>
                        <a:lnTo>
                          <a:pt x="901" y="197"/>
                        </a:lnTo>
                        <a:lnTo>
                          <a:pt x="903" y="197"/>
                        </a:lnTo>
                        <a:lnTo>
                          <a:pt x="903" y="197"/>
                        </a:lnTo>
                        <a:lnTo>
                          <a:pt x="903" y="199"/>
                        </a:lnTo>
                        <a:lnTo>
                          <a:pt x="903" y="199"/>
                        </a:lnTo>
                        <a:lnTo>
                          <a:pt x="903" y="199"/>
                        </a:lnTo>
                        <a:lnTo>
                          <a:pt x="905" y="199"/>
                        </a:lnTo>
                        <a:lnTo>
                          <a:pt x="905" y="199"/>
                        </a:lnTo>
                        <a:lnTo>
                          <a:pt x="905" y="199"/>
                        </a:lnTo>
                        <a:lnTo>
                          <a:pt x="905" y="199"/>
                        </a:lnTo>
                        <a:lnTo>
                          <a:pt x="907" y="199"/>
                        </a:lnTo>
                        <a:lnTo>
                          <a:pt x="907" y="199"/>
                        </a:lnTo>
                        <a:lnTo>
                          <a:pt x="909" y="199"/>
                        </a:lnTo>
                        <a:lnTo>
                          <a:pt x="909" y="199"/>
                        </a:lnTo>
                        <a:lnTo>
                          <a:pt x="909" y="199"/>
                        </a:lnTo>
                        <a:lnTo>
                          <a:pt x="911" y="199"/>
                        </a:lnTo>
                        <a:lnTo>
                          <a:pt x="911" y="199"/>
                        </a:lnTo>
                        <a:lnTo>
                          <a:pt x="911" y="199"/>
                        </a:lnTo>
                        <a:lnTo>
                          <a:pt x="913" y="199"/>
                        </a:lnTo>
                        <a:lnTo>
                          <a:pt x="913" y="199"/>
                        </a:lnTo>
                        <a:lnTo>
                          <a:pt x="915" y="199"/>
                        </a:lnTo>
                        <a:lnTo>
                          <a:pt x="915" y="199"/>
                        </a:lnTo>
                        <a:lnTo>
                          <a:pt x="915" y="199"/>
                        </a:lnTo>
                        <a:lnTo>
                          <a:pt x="917" y="199"/>
                        </a:lnTo>
                        <a:lnTo>
                          <a:pt x="917" y="199"/>
                        </a:lnTo>
                        <a:lnTo>
                          <a:pt x="917" y="199"/>
                        </a:lnTo>
                        <a:lnTo>
                          <a:pt x="917" y="199"/>
                        </a:lnTo>
                        <a:lnTo>
                          <a:pt x="919" y="199"/>
                        </a:lnTo>
                        <a:lnTo>
                          <a:pt x="919" y="199"/>
                        </a:lnTo>
                        <a:lnTo>
                          <a:pt x="921" y="199"/>
                        </a:lnTo>
                        <a:lnTo>
                          <a:pt x="921" y="199"/>
                        </a:lnTo>
                        <a:lnTo>
                          <a:pt x="921" y="199"/>
                        </a:lnTo>
                        <a:lnTo>
                          <a:pt x="921" y="199"/>
                        </a:lnTo>
                        <a:lnTo>
                          <a:pt x="921" y="201"/>
                        </a:lnTo>
                        <a:lnTo>
                          <a:pt x="921" y="201"/>
                        </a:lnTo>
                        <a:lnTo>
                          <a:pt x="921" y="201"/>
                        </a:lnTo>
                        <a:lnTo>
                          <a:pt x="919" y="201"/>
                        </a:lnTo>
                        <a:lnTo>
                          <a:pt x="919" y="201"/>
                        </a:lnTo>
                        <a:lnTo>
                          <a:pt x="917" y="201"/>
                        </a:lnTo>
                        <a:lnTo>
                          <a:pt x="917" y="201"/>
                        </a:lnTo>
                        <a:lnTo>
                          <a:pt x="917" y="201"/>
                        </a:lnTo>
                        <a:lnTo>
                          <a:pt x="917" y="203"/>
                        </a:lnTo>
                        <a:lnTo>
                          <a:pt x="917" y="203"/>
                        </a:lnTo>
                        <a:lnTo>
                          <a:pt x="917" y="203"/>
                        </a:lnTo>
                        <a:lnTo>
                          <a:pt x="915" y="203"/>
                        </a:lnTo>
                        <a:lnTo>
                          <a:pt x="915" y="203"/>
                        </a:lnTo>
                        <a:lnTo>
                          <a:pt x="915" y="203"/>
                        </a:lnTo>
                        <a:lnTo>
                          <a:pt x="915" y="205"/>
                        </a:lnTo>
                        <a:lnTo>
                          <a:pt x="913" y="205"/>
                        </a:lnTo>
                        <a:lnTo>
                          <a:pt x="913" y="205"/>
                        </a:lnTo>
                        <a:lnTo>
                          <a:pt x="915" y="205"/>
                        </a:lnTo>
                        <a:lnTo>
                          <a:pt x="915" y="205"/>
                        </a:lnTo>
                        <a:lnTo>
                          <a:pt x="913" y="205"/>
                        </a:lnTo>
                        <a:lnTo>
                          <a:pt x="913" y="207"/>
                        </a:lnTo>
                        <a:lnTo>
                          <a:pt x="913" y="207"/>
                        </a:lnTo>
                        <a:lnTo>
                          <a:pt x="915" y="207"/>
                        </a:lnTo>
                        <a:lnTo>
                          <a:pt x="915" y="207"/>
                        </a:lnTo>
                        <a:lnTo>
                          <a:pt x="915" y="209"/>
                        </a:lnTo>
                        <a:lnTo>
                          <a:pt x="915" y="209"/>
                        </a:lnTo>
                        <a:lnTo>
                          <a:pt x="915" y="209"/>
                        </a:lnTo>
                        <a:lnTo>
                          <a:pt x="913" y="209"/>
                        </a:lnTo>
                        <a:lnTo>
                          <a:pt x="913" y="209"/>
                        </a:lnTo>
                        <a:lnTo>
                          <a:pt x="913" y="211"/>
                        </a:lnTo>
                        <a:lnTo>
                          <a:pt x="911" y="211"/>
                        </a:lnTo>
                        <a:lnTo>
                          <a:pt x="911" y="211"/>
                        </a:lnTo>
                        <a:lnTo>
                          <a:pt x="911" y="211"/>
                        </a:lnTo>
                        <a:lnTo>
                          <a:pt x="909" y="211"/>
                        </a:lnTo>
                        <a:lnTo>
                          <a:pt x="909" y="211"/>
                        </a:lnTo>
                        <a:lnTo>
                          <a:pt x="909" y="211"/>
                        </a:lnTo>
                        <a:lnTo>
                          <a:pt x="907" y="211"/>
                        </a:lnTo>
                        <a:lnTo>
                          <a:pt x="907" y="211"/>
                        </a:lnTo>
                        <a:lnTo>
                          <a:pt x="905" y="211"/>
                        </a:lnTo>
                        <a:lnTo>
                          <a:pt x="905" y="211"/>
                        </a:lnTo>
                        <a:lnTo>
                          <a:pt x="905" y="211"/>
                        </a:lnTo>
                        <a:lnTo>
                          <a:pt x="903" y="211"/>
                        </a:lnTo>
                        <a:lnTo>
                          <a:pt x="903" y="211"/>
                        </a:lnTo>
                        <a:lnTo>
                          <a:pt x="903" y="211"/>
                        </a:lnTo>
                        <a:lnTo>
                          <a:pt x="901" y="211"/>
                        </a:lnTo>
                        <a:lnTo>
                          <a:pt x="901" y="211"/>
                        </a:lnTo>
                        <a:lnTo>
                          <a:pt x="899" y="211"/>
                        </a:lnTo>
                        <a:lnTo>
                          <a:pt x="899" y="211"/>
                        </a:lnTo>
                        <a:lnTo>
                          <a:pt x="899" y="211"/>
                        </a:lnTo>
                        <a:lnTo>
                          <a:pt x="898" y="211"/>
                        </a:lnTo>
                        <a:lnTo>
                          <a:pt x="898" y="209"/>
                        </a:lnTo>
                        <a:lnTo>
                          <a:pt x="898" y="209"/>
                        </a:lnTo>
                        <a:lnTo>
                          <a:pt x="896" y="209"/>
                        </a:lnTo>
                        <a:lnTo>
                          <a:pt x="896" y="209"/>
                        </a:lnTo>
                        <a:lnTo>
                          <a:pt x="896" y="209"/>
                        </a:lnTo>
                        <a:lnTo>
                          <a:pt x="894" y="209"/>
                        </a:lnTo>
                        <a:lnTo>
                          <a:pt x="894" y="211"/>
                        </a:lnTo>
                        <a:lnTo>
                          <a:pt x="894" y="211"/>
                        </a:lnTo>
                        <a:lnTo>
                          <a:pt x="894" y="211"/>
                        </a:lnTo>
                        <a:lnTo>
                          <a:pt x="894" y="211"/>
                        </a:lnTo>
                        <a:lnTo>
                          <a:pt x="892" y="211"/>
                        </a:lnTo>
                        <a:lnTo>
                          <a:pt x="892" y="213"/>
                        </a:lnTo>
                        <a:lnTo>
                          <a:pt x="892" y="213"/>
                        </a:lnTo>
                        <a:lnTo>
                          <a:pt x="890" y="213"/>
                        </a:lnTo>
                        <a:lnTo>
                          <a:pt x="890" y="213"/>
                        </a:lnTo>
                        <a:lnTo>
                          <a:pt x="890" y="213"/>
                        </a:lnTo>
                        <a:lnTo>
                          <a:pt x="888" y="213"/>
                        </a:lnTo>
                        <a:lnTo>
                          <a:pt x="888" y="213"/>
                        </a:lnTo>
                        <a:lnTo>
                          <a:pt x="888" y="213"/>
                        </a:lnTo>
                        <a:lnTo>
                          <a:pt x="888" y="213"/>
                        </a:lnTo>
                        <a:lnTo>
                          <a:pt x="886" y="213"/>
                        </a:lnTo>
                        <a:lnTo>
                          <a:pt x="886" y="213"/>
                        </a:lnTo>
                        <a:lnTo>
                          <a:pt x="884" y="213"/>
                        </a:lnTo>
                        <a:lnTo>
                          <a:pt x="884" y="213"/>
                        </a:lnTo>
                        <a:lnTo>
                          <a:pt x="884" y="213"/>
                        </a:lnTo>
                        <a:lnTo>
                          <a:pt x="884" y="213"/>
                        </a:lnTo>
                        <a:lnTo>
                          <a:pt x="882" y="213"/>
                        </a:lnTo>
                        <a:lnTo>
                          <a:pt x="882" y="214"/>
                        </a:lnTo>
                        <a:lnTo>
                          <a:pt x="882" y="214"/>
                        </a:lnTo>
                        <a:lnTo>
                          <a:pt x="882" y="214"/>
                        </a:lnTo>
                        <a:lnTo>
                          <a:pt x="880" y="214"/>
                        </a:lnTo>
                        <a:lnTo>
                          <a:pt x="880" y="213"/>
                        </a:lnTo>
                        <a:lnTo>
                          <a:pt x="880" y="213"/>
                        </a:lnTo>
                        <a:lnTo>
                          <a:pt x="878" y="213"/>
                        </a:lnTo>
                        <a:lnTo>
                          <a:pt x="878" y="213"/>
                        </a:lnTo>
                        <a:lnTo>
                          <a:pt x="878" y="213"/>
                        </a:lnTo>
                        <a:lnTo>
                          <a:pt x="876" y="213"/>
                        </a:lnTo>
                        <a:lnTo>
                          <a:pt x="876" y="213"/>
                        </a:lnTo>
                        <a:lnTo>
                          <a:pt x="876" y="213"/>
                        </a:lnTo>
                        <a:lnTo>
                          <a:pt x="876" y="213"/>
                        </a:lnTo>
                        <a:lnTo>
                          <a:pt x="875" y="213"/>
                        </a:lnTo>
                        <a:lnTo>
                          <a:pt x="875" y="213"/>
                        </a:lnTo>
                        <a:lnTo>
                          <a:pt x="873" y="213"/>
                        </a:lnTo>
                        <a:lnTo>
                          <a:pt x="873" y="213"/>
                        </a:lnTo>
                        <a:lnTo>
                          <a:pt x="873" y="213"/>
                        </a:lnTo>
                        <a:lnTo>
                          <a:pt x="871" y="213"/>
                        </a:lnTo>
                        <a:lnTo>
                          <a:pt x="871" y="213"/>
                        </a:lnTo>
                        <a:lnTo>
                          <a:pt x="869" y="213"/>
                        </a:lnTo>
                        <a:lnTo>
                          <a:pt x="869" y="213"/>
                        </a:lnTo>
                        <a:lnTo>
                          <a:pt x="869" y="213"/>
                        </a:lnTo>
                        <a:lnTo>
                          <a:pt x="869" y="213"/>
                        </a:lnTo>
                        <a:lnTo>
                          <a:pt x="867" y="213"/>
                        </a:lnTo>
                        <a:lnTo>
                          <a:pt x="867" y="213"/>
                        </a:lnTo>
                        <a:lnTo>
                          <a:pt x="867" y="213"/>
                        </a:lnTo>
                        <a:lnTo>
                          <a:pt x="865" y="213"/>
                        </a:lnTo>
                        <a:lnTo>
                          <a:pt x="865" y="211"/>
                        </a:lnTo>
                        <a:lnTo>
                          <a:pt x="865" y="211"/>
                        </a:lnTo>
                        <a:lnTo>
                          <a:pt x="863" y="211"/>
                        </a:lnTo>
                        <a:lnTo>
                          <a:pt x="863" y="211"/>
                        </a:lnTo>
                        <a:lnTo>
                          <a:pt x="863" y="211"/>
                        </a:lnTo>
                        <a:lnTo>
                          <a:pt x="861" y="211"/>
                        </a:lnTo>
                        <a:lnTo>
                          <a:pt x="861" y="211"/>
                        </a:lnTo>
                        <a:lnTo>
                          <a:pt x="861" y="211"/>
                        </a:lnTo>
                        <a:lnTo>
                          <a:pt x="861" y="211"/>
                        </a:lnTo>
                        <a:lnTo>
                          <a:pt x="859" y="211"/>
                        </a:lnTo>
                        <a:lnTo>
                          <a:pt x="859" y="209"/>
                        </a:lnTo>
                        <a:lnTo>
                          <a:pt x="859" y="209"/>
                        </a:lnTo>
                        <a:lnTo>
                          <a:pt x="857" y="209"/>
                        </a:lnTo>
                        <a:lnTo>
                          <a:pt x="857" y="209"/>
                        </a:lnTo>
                        <a:lnTo>
                          <a:pt x="857" y="209"/>
                        </a:lnTo>
                        <a:lnTo>
                          <a:pt x="857" y="209"/>
                        </a:lnTo>
                        <a:lnTo>
                          <a:pt x="855" y="209"/>
                        </a:lnTo>
                        <a:lnTo>
                          <a:pt x="855" y="209"/>
                        </a:lnTo>
                        <a:lnTo>
                          <a:pt x="855" y="209"/>
                        </a:lnTo>
                        <a:lnTo>
                          <a:pt x="854" y="209"/>
                        </a:lnTo>
                        <a:lnTo>
                          <a:pt x="854" y="207"/>
                        </a:lnTo>
                        <a:lnTo>
                          <a:pt x="854" y="207"/>
                        </a:lnTo>
                        <a:lnTo>
                          <a:pt x="852" y="207"/>
                        </a:lnTo>
                        <a:lnTo>
                          <a:pt x="852" y="207"/>
                        </a:lnTo>
                        <a:lnTo>
                          <a:pt x="852" y="207"/>
                        </a:lnTo>
                        <a:lnTo>
                          <a:pt x="852" y="207"/>
                        </a:lnTo>
                        <a:lnTo>
                          <a:pt x="850" y="207"/>
                        </a:lnTo>
                        <a:lnTo>
                          <a:pt x="850" y="205"/>
                        </a:lnTo>
                        <a:lnTo>
                          <a:pt x="850" y="205"/>
                        </a:lnTo>
                        <a:lnTo>
                          <a:pt x="850" y="205"/>
                        </a:lnTo>
                        <a:lnTo>
                          <a:pt x="850" y="205"/>
                        </a:lnTo>
                        <a:lnTo>
                          <a:pt x="850" y="205"/>
                        </a:lnTo>
                        <a:lnTo>
                          <a:pt x="850" y="203"/>
                        </a:lnTo>
                        <a:lnTo>
                          <a:pt x="852" y="203"/>
                        </a:lnTo>
                        <a:lnTo>
                          <a:pt x="852" y="203"/>
                        </a:lnTo>
                        <a:lnTo>
                          <a:pt x="850" y="203"/>
                        </a:lnTo>
                        <a:lnTo>
                          <a:pt x="850" y="203"/>
                        </a:lnTo>
                        <a:lnTo>
                          <a:pt x="850" y="203"/>
                        </a:lnTo>
                        <a:lnTo>
                          <a:pt x="848" y="203"/>
                        </a:lnTo>
                        <a:lnTo>
                          <a:pt x="848" y="203"/>
                        </a:lnTo>
                        <a:lnTo>
                          <a:pt x="848" y="203"/>
                        </a:lnTo>
                        <a:lnTo>
                          <a:pt x="846" y="203"/>
                        </a:lnTo>
                        <a:lnTo>
                          <a:pt x="846" y="203"/>
                        </a:lnTo>
                        <a:lnTo>
                          <a:pt x="846" y="203"/>
                        </a:lnTo>
                        <a:lnTo>
                          <a:pt x="846" y="205"/>
                        </a:lnTo>
                        <a:lnTo>
                          <a:pt x="844" y="205"/>
                        </a:lnTo>
                        <a:lnTo>
                          <a:pt x="844" y="205"/>
                        </a:lnTo>
                        <a:lnTo>
                          <a:pt x="844" y="205"/>
                        </a:lnTo>
                        <a:lnTo>
                          <a:pt x="844" y="205"/>
                        </a:lnTo>
                        <a:lnTo>
                          <a:pt x="844" y="205"/>
                        </a:lnTo>
                        <a:lnTo>
                          <a:pt x="844" y="207"/>
                        </a:lnTo>
                        <a:lnTo>
                          <a:pt x="846" y="207"/>
                        </a:lnTo>
                        <a:lnTo>
                          <a:pt x="846" y="207"/>
                        </a:lnTo>
                        <a:lnTo>
                          <a:pt x="844" y="207"/>
                        </a:lnTo>
                        <a:lnTo>
                          <a:pt x="844" y="207"/>
                        </a:lnTo>
                        <a:lnTo>
                          <a:pt x="844" y="207"/>
                        </a:lnTo>
                        <a:lnTo>
                          <a:pt x="842" y="207"/>
                        </a:lnTo>
                        <a:lnTo>
                          <a:pt x="842" y="207"/>
                        </a:lnTo>
                        <a:lnTo>
                          <a:pt x="840" y="207"/>
                        </a:lnTo>
                        <a:lnTo>
                          <a:pt x="840" y="207"/>
                        </a:lnTo>
                        <a:lnTo>
                          <a:pt x="840" y="209"/>
                        </a:lnTo>
                        <a:lnTo>
                          <a:pt x="840" y="209"/>
                        </a:lnTo>
                        <a:lnTo>
                          <a:pt x="840" y="209"/>
                        </a:lnTo>
                        <a:lnTo>
                          <a:pt x="840" y="209"/>
                        </a:lnTo>
                        <a:lnTo>
                          <a:pt x="840" y="209"/>
                        </a:lnTo>
                        <a:lnTo>
                          <a:pt x="842" y="209"/>
                        </a:lnTo>
                        <a:lnTo>
                          <a:pt x="842" y="209"/>
                        </a:lnTo>
                        <a:lnTo>
                          <a:pt x="844" y="209"/>
                        </a:lnTo>
                        <a:lnTo>
                          <a:pt x="844" y="209"/>
                        </a:lnTo>
                        <a:lnTo>
                          <a:pt x="844" y="209"/>
                        </a:lnTo>
                        <a:lnTo>
                          <a:pt x="844" y="211"/>
                        </a:lnTo>
                        <a:lnTo>
                          <a:pt x="846" y="211"/>
                        </a:lnTo>
                        <a:lnTo>
                          <a:pt x="846" y="211"/>
                        </a:lnTo>
                        <a:lnTo>
                          <a:pt x="846" y="211"/>
                        </a:lnTo>
                        <a:lnTo>
                          <a:pt x="848" y="211"/>
                        </a:lnTo>
                        <a:lnTo>
                          <a:pt x="848" y="211"/>
                        </a:lnTo>
                        <a:lnTo>
                          <a:pt x="850" y="211"/>
                        </a:lnTo>
                        <a:lnTo>
                          <a:pt x="850" y="211"/>
                        </a:lnTo>
                        <a:lnTo>
                          <a:pt x="850" y="211"/>
                        </a:lnTo>
                        <a:lnTo>
                          <a:pt x="852" y="211"/>
                        </a:lnTo>
                        <a:lnTo>
                          <a:pt x="852" y="211"/>
                        </a:lnTo>
                        <a:lnTo>
                          <a:pt x="852" y="211"/>
                        </a:lnTo>
                        <a:lnTo>
                          <a:pt x="852" y="211"/>
                        </a:lnTo>
                        <a:lnTo>
                          <a:pt x="854" y="211"/>
                        </a:lnTo>
                        <a:lnTo>
                          <a:pt x="854" y="211"/>
                        </a:lnTo>
                        <a:lnTo>
                          <a:pt x="855" y="211"/>
                        </a:lnTo>
                        <a:lnTo>
                          <a:pt x="855" y="211"/>
                        </a:lnTo>
                        <a:lnTo>
                          <a:pt x="855" y="211"/>
                        </a:lnTo>
                        <a:lnTo>
                          <a:pt x="857" y="211"/>
                        </a:lnTo>
                        <a:lnTo>
                          <a:pt x="857" y="211"/>
                        </a:lnTo>
                        <a:lnTo>
                          <a:pt x="857" y="211"/>
                        </a:lnTo>
                        <a:lnTo>
                          <a:pt x="857" y="213"/>
                        </a:lnTo>
                        <a:lnTo>
                          <a:pt x="859" y="213"/>
                        </a:lnTo>
                        <a:lnTo>
                          <a:pt x="859" y="213"/>
                        </a:lnTo>
                        <a:lnTo>
                          <a:pt x="861" y="213"/>
                        </a:lnTo>
                        <a:lnTo>
                          <a:pt x="861" y="213"/>
                        </a:lnTo>
                        <a:lnTo>
                          <a:pt x="861" y="213"/>
                        </a:lnTo>
                        <a:lnTo>
                          <a:pt x="861" y="213"/>
                        </a:lnTo>
                        <a:lnTo>
                          <a:pt x="863" y="213"/>
                        </a:lnTo>
                        <a:lnTo>
                          <a:pt x="863" y="213"/>
                        </a:lnTo>
                        <a:lnTo>
                          <a:pt x="863" y="213"/>
                        </a:lnTo>
                        <a:lnTo>
                          <a:pt x="865" y="213"/>
                        </a:lnTo>
                        <a:lnTo>
                          <a:pt x="865" y="213"/>
                        </a:lnTo>
                        <a:lnTo>
                          <a:pt x="865" y="213"/>
                        </a:lnTo>
                        <a:lnTo>
                          <a:pt x="867" y="213"/>
                        </a:lnTo>
                        <a:lnTo>
                          <a:pt x="867" y="213"/>
                        </a:lnTo>
                        <a:lnTo>
                          <a:pt x="867" y="213"/>
                        </a:lnTo>
                        <a:lnTo>
                          <a:pt x="867" y="214"/>
                        </a:lnTo>
                        <a:lnTo>
                          <a:pt x="869" y="214"/>
                        </a:lnTo>
                        <a:lnTo>
                          <a:pt x="869" y="214"/>
                        </a:lnTo>
                        <a:lnTo>
                          <a:pt x="869" y="214"/>
                        </a:lnTo>
                        <a:lnTo>
                          <a:pt x="869" y="214"/>
                        </a:lnTo>
                        <a:lnTo>
                          <a:pt x="871" y="214"/>
                        </a:lnTo>
                        <a:lnTo>
                          <a:pt x="871" y="214"/>
                        </a:lnTo>
                        <a:lnTo>
                          <a:pt x="873" y="214"/>
                        </a:lnTo>
                        <a:lnTo>
                          <a:pt x="873" y="216"/>
                        </a:lnTo>
                        <a:lnTo>
                          <a:pt x="871" y="216"/>
                        </a:lnTo>
                        <a:lnTo>
                          <a:pt x="871" y="216"/>
                        </a:lnTo>
                        <a:lnTo>
                          <a:pt x="871" y="216"/>
                        </a:lnTo>
                        <a:lnTo>
                          <a:pt x="869" y="216"/>
                        </a:lnTo>
                        <a:lnTo>
                          <a:pt x="869" y="216"/>
                        </a:lnTo>
                        <a:lnTo>
                          <a:pt x="869" y="218"/>
                        </a:lnTo>
                        <a:lnTo>
                          <a:pt x="869" y="218"/>
                        </a:lnTo>
                        <a:lnTo>
                          <a:pt x="871" y="218"/>
                        </a:lnTo>
                        <a:lnTo>
                          <a:pt x="871" y="218"/>
                        </a:lnTo>
                        <a:lnTo>
                          <a:pt x="873" y="218"/>
                        </a:lnTo>
                        <a:lnTo>
                          <a:pt x="873" y="218"/>
                        </a:lnTo>
                        <a:lnTo>
                          <a:pt x="873" y="218"/>
                        </a:lnTo>
                        <a:lnTo>
                          <a:pt x="875" y="218"/>
                        </a:lnTo>
                        <a:lnTo>
                          <a:pt x="875" y="216"/>
                        </a:lnTo>
                        <a:lnTo>
                          <a:pt x="875" y="216"/>
                        </a:lnTo>
                        <a:lnTo>
                          <a:pt x="875" y="216"/>
                        </a:lnTo>
                        <a:lnTo>
                          <a:pt x="875" y="216"/>
                        </a:lnTo>
                        <a:lnTo>
                          <a:pt x="875" y="218"/>
                        </a:lnTo>
                        <a:lnTo>
                          <a:pt x="876" y="218"/>
                        </a:lnTo>
                        <a:lnTo>
                          <a:pt x="876" y="216"/>
                        </a:lnTo>
                        <a:lnTo>
                          <a:pt x="876" y="216"/>
                        </a:lnTo>
                        <a:lnTo>
                          <a:pt x="876" y="216"/>
                        </a:lnTo>
                        <a:lnTo>
                          <a:pt x="876" y="216"/>
                        </a:lnTo>
                        <a:lnTo>
                          <a:pt x="878" y="216"/>
                        </a:lnTo>
                        <a:lnTo>
                          <a:pt x="878" y="216"/>
                        </a:lnTo>
                        <a:lnTo>
                          <a:pt x="878" y="218"/>
                        </a:lnTo>
                        <a:lnTo>
                          <a:pt x="878" y="218"/>
                        </a:lnTo>
                        <a:lnTo>
                          <a:pt x="878" y="218"/>
                        </a:lnTo>
                        <a:lnTo>
                          <a:pt x="878" y="218"/>
                        </a:lnTo>
                        <a:lnTo>
                          <a:pt x="880" y="218"/>
                        </a:lnTo>
                        <a:lnTo>
                          <a:pt x="880" y="218"/>
                        </a:lnTo>
                        <a:lnTo>
                          <a:pt x="882" y="218"/>
                        </a:lnTo>
                        <a:lnTo>
                          <a:pt x="882" y="218"/>
                        </a:lnTo>
                        <a:lnTo>
                          <a:pt x="882" y="218"/>
                        </a:lnTo>
                        <a:lnTo>
                          <a:pt x="884" y="218"/>
                        </a:lnTo>
                        <a:lnTo>
                          <a:pt x="884" y="220"/>
                        </a:lnTo>
                        <a:lnTo>
                          <a:pt x="884" y="220"/>
                        </a:lnTo>
                        <a:lnTo>
                          <a:pt x="884" y="220"/>
                        </a:lnTo>
                        <a:lnTo>
                          <a:pt x="886" y="220"/>
                        </a:lnTo>
                        <a:lnTo>
                          <a:pt x="886" y="220"/>
                        </a:lnTo>
                        <a:lnTo>
                          <a:pt x="888" y="220"/>
                        </a:lnTo>
                        <a:lnTo>
                          <a:pt x="888" y="220"/>
                        </a:lnTo>
                        <a:lnTo>
                          <a:pt x="888" y="220"/>
                        </a:lnTo>
                        <a:lnTo>
                          <a:pt x="888" y="220"/>
                        </a:lnTo>
                        <a:lnTo>
                          <a:pt x="888" y="220"/>
                        </a:lnTo>
                        <a:lnTo>
                          <a:pt x="888" y="220"/>
                        </a:lnTo>
                        <a:lnTo>
                          <a:pt x="888" y="220"/>
                        </a:lnTo>
                        <a:lnTo>
                          <a:pt x="886" y="220"/>
                        </a:lnTo>
                        <a:lnTo>
                          <a:pt x="886" y="222"/>
                        </a:lnTo>
                        <a:lnTo>
                          <a:pt x="886" y="222"/>
                        </a:lnTo>
                        <a:lnTo>
                          <a:pt x="886" y="222"/>
                        </a:lnTo>
                        <a:lnTo>
                          <a:pt x="886" y="222"/>
                        </a:lnTo>
                        <a:lnTo>
                          <a:pt x="888" y="222"/>
                        </a:lnTo>
                        <a:lnTo>
                          <a:pt x="888" y="224"/>
                        </a:lnTo>
                        <a:lnTo>
                          <a:pt x="888" y="224"/>
                        </a:lnTo>
                        <a:lnTo>
                          <a:pt x="888" y="224"/>
                        </a:lnTo>
                        <a:lnTo>
                          <a:pt x="890" y="224"/>
                        </a:lnTo>
                        <a:lnTo>
                          <a:pt x="890" y="224"/>
                        </a:lnTo>
                        <a:lnTo>
                          <a:pt x="888" y="224"/>
                        </a:lnTo>
                        <a:lnTo>
                          <a:pt x="888" y="226"/>
                        </a:lnTo>
                        <a:lnTo>
                          <a:pt x="888" y="226"/>
                        </a:lnTo>
                        <a:lnTo>
                          <a:pt x="888" y="226"/>
                        </a:lnTo>
                        <a:lnTo>
                          <a:pt x="886" y="226"/>
                        </a:lnTo>
                        <a:lnTo>
                          <a:pt x="886" y="226"/>
                        </a:lnTo>
                        <a:lnTo>
                          <a:pt x="884" y="226"/>
                        </a:lnTo>
                        <a:lnTo>
                          <a:pt x="884" y="226"/>
                        </a:lnTo>
                        <a:lnTo>
                          <a:pt x="884" y="224"/>
                        </a:lnTo>
                        <a:lnTo>
                          <a:pt x="884" y="224"/>
                        </a:lnTo>
                        <a:lnTo>
                          <a:pt x="884" y="226"/>
                        </a:lnTo>
                        <a:lnTo>
                          <a:pt x="882" y="226"/>
                        </a:lnTo>
                        <a:lnTo>
                          <a:pt x="882" y="224"/>
                        </a:lnTo>
                        <a:lnTo>
                          <a:pt x="882" y="224"/>
                        </a:lnTo>
                        <a:lnTo>
                          <a:pt x="882" y="224"/>
                        </a:lnTo>
                        <a:lnTo>
                          <a:pt x="880" y="224"/>
                        </a:lnTo>
                        <a:lnTo>
                          <a:pt x="880" y="226"/>
                        </a:lnTo>
                        <a:lnTo>
                          <a:pt x="880" y="226"/>
                        </a:lnTo>
                        <a:lnTo>
                          <a:pt x="878" y="226"/>
                        </a:lnTo>
                        <a:lnTo>
                          <a:pt x="878" y="226"/>
                        </a:lnTo>
                        <a:lnTo>
                          <a:pt x="880" y="226"/>
                        </a:lnTo>
                        <a:lnTo>
                          <a:pt x="880" y="226"/>
                        </a:lnTo>
                        <a:lnTo>
                          <a:pt x="880" y="228"/>
                        </a:lnTo>
                        <a:lnTo>
                          <a:pt x="882" y="228"/>
                        </a:lnTo>
                        <a:lnTo>
                          <a:pt x="882" y="228"/>
                        </a:lnTo>
                        <a:lnTo>
                          <a:pt x="882" y="228"/>
                        </a:lnTo>
                        <a:lnTo>
                          <a:pt x="884" y="228"/>
                        </a:lnTo>
                        <a:lnTo>
                          <a:pt x="884" y="228"/>
                        </a:lnTo>
                        <a:lnTo>
                          <a:pt x="884" y="228"/>
                        </a:lnTo>
                        <a:lnTo>
                          <a:pt x="884" y="228"/>
                        </a:lnTo>
                        <a:lnTo>
                          <a:pt x="886" y="228"/>
                        </a:lnTo>
                        <a:lnTo>
                          <a:pt x="886" y="228"/>
                        </a:lnTo>
                        <a:lnTo>
                          <a:pt x="888" y="228"/>
                        </a:lnTo>
                        <a:lnTo>
                          <a:pt x="888" y="230"/>
                        </a:lnTo>
                        <a:lnTo>
                          <a:pt x="888" y="230"/>
                        </a:lnTo>
                        <a:lnTo>
                          <a:pt x="888" y="230"/>
                        </a:lnTo>
                        <a:lnTo>
                          <a:pt x="888" y="230"/>
                        </a:lnTo>
                        <a:lnTo>
                          <a:pt x="888" y="232"/>
                        </a:lnTo>
                        <a:lnTo>
                          <a:pt x="888" y="232"/>
                        </a:lnTo>
                        <a:lnTo>
                          <a:pt x="886" y="232"/>
                        </a:lnTo>
                        <a:lnTo>
                          <a:pt x="886" y="232"/>
                        </a:lnTo>
                        <a:lnTo>
                          <a:pt x="884" y="232"/>
                        </a:lnTo>
                        <a:lnTo>
                          <a:pt x="884" y="232"/>
                        </a:lnTo>
                        <a:lnTo>
                          <a:pt x="884" y="232"/>
                        </a:lnTo>
                        <a:lnTo>
                          <a:pt x="884" y="230"/>
                        </a:lnTo>
                        <a:lnTo>
                          <a:pt x="882" y="230"/>
                        </a:lnTo>
                        <a:lnTo>
                          <a:pt x="882" y="230"/>
                        </a:lnTo>
                        <a:lnTo>
                          <a:pt x="882" y="232"/>
                        </a:lnTo>
                        <a:lnTo>
                          <a:pt x="882" y="232"/>
                        </a:lnTo>
                        <a:lnTo>
                          <a:pt x="882" y="230"/>
                        </a:lnTo>
                        <a:lnTo>
                          <a:pt x="880" y="230"/>
                        </a:lnTo>
                        <a:lnTo>
                          <a:pt x="880" y="230"/>
                        </a:lnTo>
                        <a:lnTo>
                          <a:pt x="880" y="232"/>
                        </a:lnTo>
                        <a:lnTo>
                          <a:pt x="880" y="232"/>
                        </a:lnTo>
                        <a:lnTo>
                          <a:pt x="880" y="232"/>
                        </a:lnTo>
                        <a:lnTo>
                          <a:pt x="882" y="232"/>
                        </a:lnTo>
                        <a:lnTo>
                          <a:pt x="882" y="234"/>
                        </a:lnTo>
                        <a:lnTo>
                          <a:pt x="882" y="234"/>
                        </a:lnTo>
                        <a:lnTo>
                          <a:pt x="882" y="232"/>
                        </a:lnTo>
                        <a:lnTo>
                          <a:pt x="882" y="232"/>
                        </a:lnTo>
                        <a:lnTo>
                          <a:pt x="884" y="232"/>
                        </a:lnTo>
                        <a:lnTo>
                          <a:pt x="884" y="232"/>
                        </a:lnTo>
                        <a:lnTo>
                          <a:pt x="884" y="234"/>
                        </a:lnTo>
                        <a:lnTo>
                          <a:pt x="884" y="234"/>
                        </a:lnTo>
                        <a:lnTo>
                          <a:pt x="886" y="234"/>
                        </a:lnTo>
                        <a:lnTo>
                          <a:pt x="886" y="234"/>
                        </a:lnTo>
                        <a:lnTo>
                          <a:pt x="886" y="234"/>
                        </a:lnTo>
                        <a:lnTo>
                          <a:pt x="886" y="234"/>
                        </a:lnTo>
                        <a:lnTo>
                          <a:pt x="884" y="234"/>
                        </a:lnTo>
                        <a:lnTo>
                          <a:pt x="884" y="236"/>
                        </a:lnTo>
                        <a:lnTo>
                          <a:pt x="884" y="236"/>
                        </a:lnTo>
                        <a:lnTo>
                          <a:pt x="884" y="236"/>
                        </a:lnTo>
                        <a:lnTo>
                          <a:pt x="884" y="237"/>
                        </a:lnTo>
                        <a:lnTo>
                          <a:pt x="884" y="237"/>
                        </a:lnTo>
                        <a:lnTo>
                          <a:pt x="882" y="237"/>
                        </a:lnTo>
                        <a:lnTo>
                          <a:pt x="882" y="237"/>
                        </a:lnTo>
                        <a:lnTo>
                          <a:pt x="882" y="237"/>
                        </a:lnTo>
                        <a:lnTo>
                          <a:pt x="882" y="237"/>
                        </a:lnTo>
                        <a:lnTo>
                          <a:pt x="880" y="237"/>
                        </a:lnTo>
                        <a:lnTo>
                          <a:pt x="880" y="237"/>
                        </a:lnTo>
                        <a:lnTo>
                          <a:pt x="878" y="237"/>
                        </a:lnTo>
                        <a:lnTo>
                          <a:pt x="878" y="237"/>
                        </a:lnTo>
                        <a:lnTo>
                          <a:pt x="878" y="237"/>
                        </a:lnTo>
                        <a:lnTo>
                          <a:pt x="878" y="237"/>
                        </a:lnTo>
                        <a:lnTo>
                          <a:pt x="876" y="237"/>
                        </a:lnTo>
                        <a:lnTo>
                          <a:pt x="876" y="237"/>
                        </a:lnTo>
                        <a:lnTo>
                          <a:pt x="876" y="237"/>
                        </a:lnTo>
                        <a:lnTo>
                          <a:pt x="876" y="236"/>
                        </a:lnTo>
                        <a:lnTo>
                          <a:pt x="875" y="236"/>
                        </a:lnTo>
                        <a:lnTo>
                          <a:pt x="875" y="236"/>
                        </a:lnTo>
                        <a:lnTo>
                          <a:pt x="873" y="236"/>
                        </a:lnTo>
                        <a:lnTo>
                          <a:pt x="873" y="236"/>
                        </a:lnTo>
                        <a:lnTo>
                          <a:pt x="873" y="236"/>
                        </a:lnTo>
                        <a:lnTo>
                          <a:pt x="873" y="236"/>
                        </a:lnTo>
                        <a:lnTo>
                          <a:pt x="871" y="236"/>
                        </a:lnTo>
                        <a:lnTo>
                          <a:pt x="871" y="236"/>
                        </a:lnTo>
                        <a:lnTo>
                          <a:pt x="869" y="236"/>
                        </a:lnTo>
                        <a:lnTo>
                          <a:pt x="869" y="236"/>
                        </a:lnTo>
                        <a:lnTo>
                          <a:pt x="869" y="234"/>
                        </a:lnTo>
                        <a:lnTo>
                          <a:pt x="869" y="234"/>
                        </a:lnTo>
                        <a:lnTo>
                          <a:pt x="869" y="234"/>
                        </a:lnTo>
                        <a:lnTo>
                          <a:pt x="867" y="234"/>
                        </a:lnTo>
                        <a:lnTo>
                          <a:pt x="867" y="234"/>
                        </a:lnTo>
                        <a:lnTo>
                          <a:pt x="867" y="234"/>
                        </a:lnTo>
                        <a:lnTo>
                          <a:pt x="867" y="232"/>
                        </a:lnTo>
                        <a:lnTo>
                          <a:pt x="865" y="232"/>
                        </a:lnTo>
                        <a:lnTo>
                          <a:pt x="865" y="232"/>
                        </a:lnTo>
                        <a:lnTo>
                          <a:pt x="863" y="232"/>
                        </a:lnTo>
                        <a:lnTo>
                          <a:pt x="863" y="232"/>
                        </a:lnTo>
                        <a:lnTo>
                          <a:pt x="863" y="232"/>
                        </a:lnTo>
                        <a:lnTo>
                          <a:pt x="863" y="232"/>
                        </a:lnTo>
                        <a:lnTo>
                          <a:pt x="861" y="232"/>
                        </a:lnTo>
                        <a:lnTo>
                          <a:pt x="861" y="232"/>
                        </a:lnTo>
                        <a:lnTo>
                          <a:pt x="861" y="232"/>
                        </a:lnTo>
                        <a:lnTo>
                          <a:pt x="859" y="232"/>
                        </a:lnTo>
                        <a:lnTo>
                          <a:pt x="859" y="232"/>
                        </a:lnTo>
                        <a:lnTo>
                          <a:pt x="857" y="232"/>
                        </a:lnTo>
                        <a:lnTo>
                          <a:pt x="857" y="230"/>
                        </a:lnTo>
                        <a:lnTo>
                          <a:pt x="857" y="230"/>
                        </a:lnTo>
                        <a:lnTo>
                          <a:pt x="857" y="230"/>
                        </a:lnTo>
                        <a:lnTo>
                          <a:pt x="855" y="230"/>
                        </a:lnTo>
                        <a:lnTo>
                          <a:pt x="855" y="230"/>
                        </a:lnTo>
                        <a:lnTo>
                          <a:pt x="855" y="230"/>
                        </a:lnTo>
                        <a:lnTo>
                          <a:pt x="854" y="230"/>
                        </a:lnTo>
                        <a:lnTo>
                          <a:pt x="854" y="230"/>
                        </a:lnTo>
                        <a:lnTo>
                          <a:pt x="854" y="230"/>
                        </a:lnTo>
                        <a:lnTo>
                          <a:pt x="852" y="230"/>
                        </a:lnTo>
                        <a:lnTo>
                          <a:pt x="852" y="230"/>
                        </a:lnTo>
                        <a:lnTo>
                          <a:pt x="852" y="230"/>
                        </a:lnTo>
                        <a:lnTo>
                          <a:pt x="850" y="230"/>
                        </a:lnTo>
                        <a:lnTo>
                          <a:pt x="850" y="230"/>
                        </a:lnTo>
                        <a:lnTo>
                          <a:pt x="850" y="230"/>
                        </a:lnTo>
                        <a:lnTo>
                          <a:pt x="850" y="230"/>
                        </a:lnTo>
                        <a:lnTo>
                          <a:pt x="848" y="230"/>
                        </a:lnTo>
                        <a:lnTo>
                          <a:pt x="848" y="228"/>
                        </a:lnTo>
                        <a:lnTo>
                          <a:pt x="848" y="228"/>
                        </a:lnTo>
                        <a:lnTo>
                          <a:pt x="848" y="228"/>
                        </a:lnTo>
                        <a:lnTo>
                          <a:pt x="846" y="228"/>
                        </a:lnTo>
                        <a:lnTo>
                          <a:pt x="846" y="228"/>
                        </a:lnTo>
                        <a:lnTo>
                          <a:pt x="846" y="228"/>
                        </a:lnTo>
                        <a:lnTo>
                          <a:pt x="844" y="228"/>
                        </a:lnTo>
                        <a:lnTo>
                          <a:pt x="844" y="228"/>
                        </a:lnTo>
                        <a:lnTo>
                          <a:pt x="844" y="226"/>
                        </a:lnTo>
                        <a:lnTo>
                          <a:pt x="844" y="226"/>
                        </a:lnTo>
                        <a:lnTo>
                          <a:pt x="844" y="224"/>
                        </a:lnTo>
                        <a:lnTo>
                          <a:pt x="844" y="224"/>
                        </a:lnTo>
                        <a:lnTo>
                          <a:pt x="844" y="224"/>
                        </a:lnTo>
                        <a:lnTo>
                          <a:pt x="842" y="224"/>
                        </a:lnTo>
                        <a:lnTo>
                          <a:pt x="842" y="222"/>
                        </a:lnTo>
                        <a:lnTo>
                          <a:pt x="842" y="222"/>
                        </a:lnTo>
                        <a:lnTo>
                          <a:pt x="842" y="220"/>
                        </a:lnTo>
                        <a:lnTo>
                          <a:pt x="842" y="220"/>
                        </a:lnTo>
                        <a:lnTo>
                          <a:pt x="842" y="220"/>
                        </a:lnTo>
                        <a:lnTo>
                          <a:pt x="840" y="220"/>
                        </a:lnTo>
                        <a:lnTo>
                          <a:pt x="840" y="220"/>
                        </a:lnTo>
                        <a:lnTo>
                          <a:pt x="840" y="218"/>
                        </a:lnTo>
                        <a:lnTo>
                          <a:pt x="840" y="218"/>
                        </a:lnTo>
                        <a:lnTo>
                          <a:pt x="840" y="218"/>
                        </a:lnTo>
                        <a:lnTo>
                          <a:pt x="840" y="218"/>
                        </a:lnTo>
                        <a:lnTo>
                          <a:pt x="838" y="218"/>
                        </a:lnTo>
                        <a:lnTo>
                          <a:pt x="838" y="218"/>
                        </a:lnTo>
                        <a:lnTo>
                          <a:pt x="836" y="218"/>
                        </a:lnTo>
                        <a:lnTo>
                          <a:pt x="836" y="218"/>
                        </a:lnTo>
                        <a:lnTo>
                          <a:pt x="838" y="218"/>
                        </a:lnTo>
                        <a:lnTo>
                          <a:pt x="838" y="220"/>
                        </a:lnTo>
                        <a:lnTo>
                          <a:pt x="836" y="220"/>
                        </a:lnTo>
                        <a:lnTo>
                          <a:pt x="836" y="220"/>
                        </a:lnTo>
                        <a:lnTo>
                          <a:pt x="838" y="220"/>
                        </a:lnTo>
                        <a:lnTo>
                          <a:pt x="838" y="220"/>
                        </a:lnTo>
                        <a:lnTo>
                          <a:pt x="838" y="220"/>
                        </a:lnTo>
                        <a:lnTo>
                          <a:pt x="838" y="220"/>
                        </a:lnTo>
                        <a:lnTo>
                          <a:pt x="836" y="220"/>
                        </a:lnTo>
                        <a:lnTo>
                          <a:pt x="836" y="222"/>
                        </a:lnTo>
                        <a:lnTo>
                          <a:pt x="836" y="222"/>
                        </a:lnTo>
                        <a:lnTo>
                          <a:pt x="836" y="224"/>
                        </a:lnTo>
                        <a:lnTo>
                          <a:pt x="838" y="224"/>
                        </a:lnTo>
                        <a:lnTo>
                          <a:pt x="838" y="224"/>
                        </a:lnTo>
                        <a:lnTo>
                          <a:pt x="838" y="224"/>
                        </a:lnTo>
                        <a:lnTo>
                          <a:pt x="840" y="224"/>
                        </a:lnTo>
                        <a:lnTo>
                          <a:pt x="840" y="224"/>
                        </a:lnTo>
                        <a:lnTo>
                          <a:pt x="840" y="226"/>
                        </a:lnTo>
                        <a:lnTo>
                          <a:pt x="840" y="226"/>
                        </a:lnTo>
                        <a:lnTo>
                          <a:pt x="840" y="226"/>
                        </a:lnTo>
                        <a:lnTo>
                          <a:pt x="840" y="226"/>
                        </a:lnTo>
                        <a:lnTo>
                          <a:pt x="840" y="228"/>
                        </a:lnTo>
                        <a:lnTo>
                          <a:pt x="840" y="228"/>
                        </a:lnTo>
                        <a:lnTo>
                          <a:pt x="842" y="228"/>
                        </a:lnTo>
                        <a:lnTo>
                          <a:pt x="842" y="228"/>
                        </a:lnTo>
                        <a:lnTo>
                          <a:pt x="842" y="230"/>
                        </a:lnTo>
                        <a:lnTo>
                          <a:pt x="842" y="230"/>
                        </a:lnTo>
                        <a:lnTo>
                          <a:pt x="842" y="230"/>
                        </a:lnTo>
                        <a:lnTo>
                          <a:pt x="842" y="230"/>
                        </a:lnTo>
                        <a:lnTo>
                          <a:pt x="844" y="230"/>
                        </a:lnTo>
                        <a:lnTo>
                          <a:pt x="844" y="230"/>
                        </a:lnTo>
                        <a:lnTo>
                          <a:pt x="844" y="232"/>
                        </a:lnTo>
                        <a:lnTo>
                          <a:pt x="844" y="232"/>
                        </a:lnTo>
                        <a:lnTo>
                          <a:pt x="846" y="232"/>
                        </a:lnTo>
                        <a:lnTo>
                          <a:pt x="846" y="232"/>
                        </a:lnTo>
                        <a:lnTo>
                          <a:pt x="846" y="232"/>
                        </a:lnTo>
                        <a:lnTo>
                          <a:pt x="846" y="232"/>
                        </a:lnTo>
                        <a:lnTo>
                          <a:pt x="848" y="232"/>
                        </a:lnTo>
                        <a:lnTo>
                          <a:pt x="848" y="232"/>
                        </a:lnTo>
                        <a:lnTo>
                          <a:pt x="850" y="232"/>
                        </a:lnTo>
                        <a:lnTo>
                          <a:pt x="850" y="232"/>
                        </a:lnTo>
                        <a:lnTo>
                          <a:pt x="850" y="232"/>
                        </a:lnTo>
                        <a:lnTo>
                          <a:pt x="850" y="234"/>
                        </a:lnTo>
                        <a:lnTo>
                          <a:pt x="852" y="234"/>
                        </a:lnTo>
                        <a:lnTo>
                          <a:pt x="852" y="234"/>
                        </a:lnTo>
                        <a:lnTo>
                          <a:pt x="852" y="234"/>
                        </a:lnTo>
                        <a:lnTo>
                          <a:pt x="854" y="234"/>
                        </a:lnTo>
                        <a:lnTo>
                          <a:pt x="854" y="234"/>
                        </a:lnTo>
                        <a:lnTo>
                          <a:pt x="855" y="234"/>
                        </a:lnTo>
                        <a:lnTo>
                          <a:pt x="855" y="234"/>
                        </a:lnTo>
                        <a:lnTo>
                          <a:pt x="855" y="234"/>
                        </a:lnTo>
                        <a:lnTo>
                          <a:pt x="855" y="234"/>
                        </a:lnTo>
                        <a:lnTo>
                          <a:pt x="857" y="234"/>
                        </a:lnTo>
                        <a:lnTo>
                          <a:pt x="857" y="234"/>
                        </a:lnTo>
                        <a:lnTo>
                          <a:pt x="857" y="236"/>
                        </a:lnTo>
                        <a:lnTo>
                          <a:pt x="857" y="236"/>
                        </a:lnTo>
                        <a:lnTo>
                          <a:pt x="857" y="236"/>
                        </a:lnTo>
                        <a:lnTo>
                          <a:pt x="859" y="236"/>
                        </a:lnTo>
                        <a:lnTo>
                          <a:pt x="859" y="236"/>
                        </a:lnTo>
                        <a:lnTo>
                          <a:pt x="861" y="236"/>
                        </a:lnTo>
                        <a:lnTo>
                          <a:pt x="861" y="236"/>
                        </a:lnTo>
                        <a:lnTo>
                          <a:pt x="861" y="236"/>
                        </a:lnTo>
                        <a:lnTo>
                          <a:pt x="861" y="237"/>
                        </a:lnTo>
                        <a:lnTo>
                          <a:pt x="863" y="237"/>
                        </a:lnTo>
                        <a:lnTo>
                          <a:pt x="863" y="237"/>
                        </a:lnTo>
                        <a:lnTo>
                          <a:pt x="863" y="237"/>
                        </a:lnTo>
                        <a:lnTo>
                          <a:pt x="865" y="237"/>
                        </a:lnTo>
                        <a:lnTo>
                          <a:pt x="865" y="237"/>
                        </a:lnTo>
                        <a:lnTo>
                          <a:pt x="867" y="237"/>
                        </a:lnTo>
                        <a:lnTo>
                          <a:pt x="867" y="237"/>
                        </a:lnTo>
                        <a:lnTo>
                          <a:pt x="867" y="237"/>
                        </a:lnTo>
                        <a:lnTo>
                          <a:pt x="867" y="237"/>
                        </a:lnTo>
                        <a:lnTo>
                          <a:pt x="867" y="237"/>
                        </a:lnTo>
                        <a:lnTo>
                          <a:pt x="869" y="237"/>
                        </a:lnTo>
                        <a:lnTo>
                          <a:pt x="869" y="237"/>
                        </a:lnTo>
                        <a:lnTo>
                          <a:pt x="869" y="237"/>
                        </a:lnTo>
                        <a:lnTo>
                          <a:pt x="871" y="237"/>
                        </a:lnTo>
                        <a:lnTo>
                          <a:pt x="871" y="239"/>
                        </a:lnTo>
                        <a:lnTo>
                          <a:pt x="871" y="239"/>
                        </a:lnTo>
                        <a:lnTo>
                          <a:pt x="873" y="239"/>
                        </a:lnTo>
                        <a:lnTo>
                          <a:pt x="873" y="239"/>
                        </a:lnTo>
                        <a:lnTo>
                          <a:pt x="873" y="239"/>
                        </a:lnTo>
                        <a:lnTo>
                          <a:pt x="873" y="239"/>
                        </a:lnTo>
                        <a:lnTo>
                          <a:pt x="875" y="239"/>
                        </a:lnTo>
                        <a:lnTo>
                          <a:pt x="875" y="239"/>
                        </a:lnTo>
                        <a:lnTo>
                          <a:pt x="876" y="239"/>
                        </a:lnTo>
                        <a:lnTo>
                          <a:pt x="876" y="239"/>
                        </a:lnTo>
                        <a:lnTo>
                          <a:pt x="876" y="239"/>
                        </a:lnTo>
                        <a:lnTo>
                          <a:pt x="878" y="239"/>
                        </a:lnTo>
                        <a:lnTo>
                          <a:pt x="878" y="241"/>
                        </a:lnTo>
                        <a:lnTo>
                          <a:pt x="878" y="241"/>
                        </a:lnTo>
                        <a:lnTo>
                          <a:pt x="878" y="241"/>
                        </a:lnTo>
                        <a:lnTo>
                          <a:pt x="878" y="241"/>
                        </a:lnTo>
                        <a:lnTo>
                          <a:pt x="876" y="241"/>
                        </a:lnTo>
                        <a:lnTo>
                          <a:pt x="876" y="241"/>
                        </a:lnTo>
                        <a:lnTo>
                          <a:pt x="876" y="243"/>
                        </a:lnTo>
                        <a:lnTo>
                          <a:pt x="876" y="243"/>
                        </a:lnTo>
                        <a:lnTo>
                          <a:pt x="875" y="243"/>
                        </a:lnTo>
                        <a:lnTo>
                          <a:pt x="875" y="243"/>
                        </a:lnTo>
                        <a:lnTo>
                          <a:pt x="875" y="243"/>
                        </a:lnTo>
                        <a:lnTo>
                          <a:pt x="873" y="243"/>
                        </a:lnTo>
                        <a:lnTo>
                          <a:pt x="873" y="245"/>
                        </a:lnTo>
                        <a:lnTo>
                          <a:pt x="875" y="245"/>
                        </a:lnTo>
                        <a:lnTo>
                          <a:pt x="875" y="245"/>
                        </a:lnTo>
                        <a:lnTo>
                          <a:pt x="876" y="245"/>
                        </a:lnTo>
                        <a:lnTo>
                          <a:pt x="876" y="245"/>
                        </a:lnTo>
                        <a:lnTo>
                          <a:pt x="876" y="243"/>
                        </a:lnTo>
                        <a:lnTo>
                          <a:pt x="876" y="243"/>
                        </a:lnTo>
                        <a:lnTo>
                          <a:pt x="878" y="243"/>
                        </a:lnTo>
                        <a:lnTo>
                          <a:pt x="878" y="243"/>
                        </a:lnTo>
                        <a:lnTo>
                          <a:pt x="878" y="243"/>
                        </a:lnTo>
                        <a:lnTo>
                          <a:pt x="880" y="243"/>
                        </a:lnTo>
                        <a:lnTo>
                          <a:pt x="880" y="245"/>
                        </a:lnTo>
                        <a:lnTo>
                          <a:pt x="880" y="245"/>
                        </a:lnTo>
                        <a:lnTo>
                          <a:pt x="880" y="245"/>
                        </a:lnTo>
                        <a:lnTo>
                          <a:pt x="880" y="245"/>
                        </a:lnTo>
                        <a:lnTo>
                          <a:pt x="882" y="245"/>
                        </a:lnTo>
                        <a:lnTo>
                          <a:pt x="882" y="245"/>
                        </a:lnTo>
                        <a:lnTo>
                          <a:pt x="882" y="243"/>
                        </a:lnTo>
                        <a:lnTo>
                          <a:pt x="882" y="243"/>
                        </a:lnTo>
                        <a:lnTo>
                          <a:pt x="884" y="243"/>
                        </a:lnTo>
                        <a:lnTo>
                          <a:pt x="884" y="245"/>
                        </a:lnTo>
                        <a:lnTo>
                          <a:pt x="884" y="245"/>
                        </a:lnTo>
                        <a:lnTo>
                          <a:pt x="884" y="245"/>
                        </a:lnTo>
                        <a:lnTo>
                          <a:pt x="886" y="245"/>
                        </a:lnTo>
                        <a:lnTo>
                          <a:pt x="886" y="245"/>
                        </a:lnTo>
                        <a:lnTo>
                          <a:pt x="888" y="245"/>
                        </a:lnTo>
                        <a:lnTo>
                          <a:pt x="888" y="245"/>
                        </a:lnTo>
                        <a:lnTo>
                          <a:pt x="888" y="245"/>
                        </a:lnTo>
                        <a:lnTo>
                          <a:pt x="888" y="245"/>
                        </a:lnTo>
                        <a:lnTo>
                          <a:pt x="888" y="245"/>
                        </a:lnTo>
                        <a:lnTo>
                          <a:pt x="888" y="245"/>
                        </a:lnTo>
                        <a:lnTo>
                          <a:pt x="888" y="245"/>
                        </a:lnTo>
                        <a:lnTo>
                          <a:pt x="886" y="245"/>
                        </a:lnTo>
                        <a:lnTo>
                          <a:pt x="886" y="245"/>
                        </a:lnTo>
                        <a:lnTo>
                          <a:pt x="886" y="247"/>
                        </a:lnTo>
                        <a:lnTo>
                          <a:pt x="884" y="247"/>
                        </a:lnTo>
                        <a:lnTo>
                          <a:pt x="884" y="247"/>
                        </a:lnTo>
                        <a:lnTo>
                          <a:pt x="884" y="247"/>
                        </a:lnTo>
                        <a:lnTo>
                          <a:pt x="884" y="247"/>
                        </a:lnTo>
                        <a:lnTo>
                          <a:pt x="882" y="247"/>
                        </a:lnTo>
                        <a:lnTo>
                          <a:pt x="882" y="247"/>
                        </a:lnTo>
                        <a:lnTo>
                          <a:pt x="882" y="247"/>
                        </a:lnTo>
                        <a:lnTo>
                          <a:pt x="882" y="249"/>
                        </a:lnTo>
                        <a:lnTo>
                          <a:pt x="880" y="249"/>
                        </a:lnTo>
                        <a:lnTo>
                          <a:pt x="880" y="249"/>
                        </a:lnTo>
                        <a:lnTo>
                          <a:pt x="878" y="249"/>
                        </a:lnTo>
                        <a:lnTo>
                          <a:pt x="878" y="249"/>
                        </a:lnTo>
                        <a:lnTo>
                          <a:pt x="878" y="249"/>
                        </a:lnTo>
                        <a:lnTo>
                          <a:pt x="878" y="249"/>
                        </a:lnTo>
                        <a:lnTo>
                          <a:pt x="876" y="249"/>
                        </a:lnTo>
                        <a:lnTo>
                          <a:pt x="876" y="251"/>
                        </a:lnTo>
                        <a:lnTo>
                          <a:pt x="878" y="251"/>
                        </a:lnTo>
                        <a:lnTo>
                          <a:pt x="878" y="251"/>
                        </a:lnTo>
                        <a:lnTo>
                          <a:pt x="878" y="251"/>
                        </a:lnTo>
                        <a:lnTo>
                          <a:pt x="878" y="253"/>
                        </a:lnTo>
                        <a:lnTo>
                          <a:pt x="878" y="253"/>
                        </a:lnTo>
                        <a:lnTo>
                          <a:pt x="878" y="253"/>
                        </a:lnTo>
                        <a:lnTo>
                          <a:pt x="878" y="253"/>
                        </a:lnTo>
                        <a:lnTo>
                          <a:pt x="880" y="253"/>
                        </a:lnTo>
                        <a:lnTo>
                          <a:pt x="880" y="253"/>
                        </a:lnTo>
                        <a:lnTo>
                          <a:pt x="880" y="253"/>
                        </a:lnTo>
                        <a:lnTo>
                          <a:pt x="880" y="253"/>
                        </a:lnTo>
                        <a:lnTo>
                          <a:pt x="880" y="251"/>
                        </a:lnTo>
                        <a:lnTo>
                          <a:pt x="880" y="251"/>
                        </a:lnTo>
                        <a:lnTo>
                          <a:pt x="882" y="251"/>
                        </a:lnTo>
                        <a:lnTo>
                          <a:pt x="882" y="251"/>
                        </a:lnTo>
                        <a:lnTo>
                          <a:pt x="882" y="251"/>
                        </a:lnTo>
                        <a:lnTo>
                          <a:pt x="882" y="249"/>
                        </a:lnTo>
                        <a:lnTo>
                          <a:pt x="884" y="249"/>
                        </a:lnTo>
                        <a:lnTo>
                          <a:pt x="884" y="249"/>
                        </a:lnTo>
                        <a:lnTo>
                          <a:pt x="884" y="249"/>
                        </a:lnTo>
                        <a:lnTo>
                          <a:pt x="886" y="249"/>
                        </a:lnTo>
                        <a:lnTo>
                          <a:pt x="886" y="249"/>
                        </a:lnTo>
                        <a:lnTo>
                          <a:pt x="888" y="249"/>
                        </a:lnTo>
                        <a:lnTo>
                          <a:pt x="888" y="249"/>
                        </a:lnTo>
                        <a:lnTo>
                          <a:pt x="888" y="249"/>
                        </a:lnTo>
                        <a:lnTo>
                          <a:pt x="888" y="249"/>
                        </a:lnTo>
                        <a:lnTo>
                          <a:pt x="890" y="249"/>
                        </a:lnTo>
                        <a:lnTo>
                          <a:pt x="890" y="249"/>
                        </a:lnTo>
                        <a:lnTo>
                          <a:pt x="890" y="249"/>
                        </a:lnTo>
                        <a:lnTo>
                          <a:pt x="890" y="247"/>
                        </a:lnTo>
                        <a:lnTo>
                          <a:pt x="892" y="247"/>
                        </a:lnTo>
                        <a:lnTo>
                          <a:pt x="892" y="247"/>
                        </a:lnTo>
                        <a:lnTo>
                          <a:pt x="894" y="247"/>
                        </a:lnTo>
                        <a:lnTo>
                          <a:pt x="894" y="249"/>
                        </a:lnTo>
                        <a:lnTo>
                          <a:pt x="894" y="249"/>
                        </a:lnTo>
                        <a:lnTo>
                          <a:pt x="892" y="249"/>
                        </a:lnTo>
                        <a:lnTo>
                          <a:pt x="892" y="251"/>
                        </a:lnTo>
                        <a:lnTo>
                          <a:pt x="892" y="251"/>
                        </a:lnTo>
                        <a:lnTo>
                          <a:pt x="892" y="251"/>
                        </a:lnTo>
                        <a:lnTo>
                          <a:pt x="892" y="251"/>
                        </a:lnTo>
                        <a:lnTo>
                          <a:pt x="892" y="253"/>
                        </a:lnTo>
                        <a:lnTo>
                          <a:pt x="892" y="253"/>
                        </a:lnTo>
                        <a:lnTo>
                          <a:pt x="894" y="253"/>
                        </a:lnTo>
                        <a:lnTo>
                          <a:pt x="894" y="253"/>
                        </a:lnTo>
                        <a:lnTo>
                          <a:pt x="894" y="253"/>
                        </a:lnTo>
                        <a:lnTo>
                          <a:pt x="894" y="253"/>
                        </a:lnTo>
                        <a:lnTo>
                          <a:pt x="894" y="255"/>
                        </a:lnTo>
                        <a:lnTo>
                          <a:pt x="892" y="255"/>
                        </a:lnTo>
                        <a:lnTo>
                          <a:pt x="892" y="255"/>
                        </a:lnTo>
                        <a:lnTo>
                          <a:pt x="894" y="255"/>
                        </a:lnTo>
                        <a:lnTo>
                          <a:pt x="894" y="257"/>
                        </a:lnTo>
                        <a:lnTo>
                          <a:pt x="892" y="257"/>
                        </a:lnTo>
                        <a:lnTo>
                          <a:pt x="892" y="257"/>
                        </a:lnTo>
                        <a:lnTo>
                          <a:pt x="892" y="257"/>
                        </a:lnTo>
                        <a:lnTo>
                          <a:pt x="892" y="259"/>
                        </a:lnTo>
                        <a:lnTo>
                          <a:pt x="892" y="259"/>
                        </a:lnTo>
                        <a:lnTo>
                          <a:pt x="892" y="259"/>
                        </a:lnTo>
                        <a:lnTo>
                          <a:pt x="892" y="260"/>
                        </a:lnTo>
                        <a:lnTo>
                          <a:pt x="894" y="260"/>
                        </a:lnTo>
                        <a:lnTo>
                          <a:pt x="894" y="260"/>
                        </a:lnTo>
                        <a:lnTo>
                          <a:pt x="894" y="260"/>
                        </a:lnTo>
                        <a:lnTo>
                          <a:pt x="894" y="260"/>
                        </a:lnTo>
                        <a:lnTo>
                          <a:pt x="894" y="260"/>
                        </a:lnTo>
                        <a:lnTo>
                          <a:pt x="894" y="262"/>
                        </a:lnTo>
                        <a:lnTo>
                          <a:pt x="894" y="262"/>
                        </a:lnTo>
                        <a:lnTo>
                          <a:pt x="894" y="262"/>
                        </a:lnTo>
                        <a:lnTo>
                          <a:pt x="894" y="262"/>
                        </a:lnTo>
                        <a:lnTo>
                          <a:pt x="894" y="264"/>
                        </a:lnTo>
                        <a:lnTo>
                          <a:pt x="894" y="264"/>
                        </a:lnTo>
                        <a:lnTo>
                          <a:pt x="894" y="264"/>
                        </a:lnTo>
                        <a:lnTo>
                          <a:pt x="894" y="264"/>
                        </a:lnTo>
                        <a:lnTo>
                          <a:pt x="896" y="264"/>
                        </a:lnTo>
                        <a:lnTo>
                          <a:pt x="896" y="264"/>
                        </a:lnTo>
                        <a:lnTo>
                          <a:pt x="896" y="266"/>
                        </a:lnTo>
                        <a:lnTo>
                          <a:pt x="896" y="266"/>
                        </a:lnTo>
                        <a:lnTo>
                          <a:pt x="896" y="266"/>
                        </a:lnTo>
                        <a:lnTo>
                          <a:pt x="898" y="266"/>
                        </a:lnTo>
                        <a:lnTo>
                          <a:pt x="898" y="266"/>
                        </a:lnTo>
                        <a:lnTo>
                          <a:pt x="898" y="268"/>
                        </a:lnTo>
                        <a:lnTo>
                          <a:pt x="898" y="268"/>
                        </a:lnTo>
                        <a:lnTo>
                          <a:pt x="896" y="268"/>
                        </a:lnTo>
                        <a:lnTo>
                          <a:pt x="896" y="268"/>
                        </a:lnTo>
                        <a:lnTo>
                          <a:pt x="896" y="268"/>
                        </a:lnTo>
                        <a:lnTo>
                          <a:pt x="896" y="268"/>
                        </a:lnTo>
                        <a:lnTo>
                          <a:pt x="896" y="270"/>
                        </a:lnTo>
                        <a:lnTo>
                          <a:pt x="896" y="270"/>
                        </a:lnTo>
                        <a:lnTo>
                          <a:pt x="896" y="270"/>
                        </a:lnTo>
                        <a:lnTo>
                          <a:pt x="894" y="270"/>
                        </a:lnTo>
                        <a:lnTo>
                          <a:pt x="894" y="270"/>
                        </a:lnTo>
                        <a:lnTo>
                          <a:pt x="894" y="270"/>
                        </a:lnTo>
                        <a:lnTo>
                          <a:pt x="894" y="272"/>
                        </a:lnTo>
                        <a:lnTo>
                          <a:pt x="892" y="272"/>
                        </a:lnTo>
                        <a:lnTo>
                          <a:pt x="892" y="272"/>
                        </a:lnTo>
                        <a:lnTo>
                          <a:pt x="890" y="272"/>
                        </a:lnTo>
                        <a:lnTo>
                          <a:pt x="890" y="272"/>
                        </a:lnTo>
                        <a:lnTo>
                          <a:pt x="890" y="272"/>
                        </a:lnTo>
                        <a:lnTo>
                          <a:pt x="888" y="272"/>
                        </a:lnTo>
                        <a:lnTo>
                          <a:pt x="888" y="272"/>
                        </a:lnTo>
                        <a:lnTo>
                          <a:pt x="888" y="272"/>
                        </a:lnTo>
                        <a:lnTo>
                          <a:pt x="888" y="272"/>
                        </a:lnTo>
                        <a:lnTo>
                          <a:pt x="886" y="272"/>
                        </a:lnTo>
                        <a:lnTo>
                          <a:pt x="886" y="272"/>
                        </a:lnTo>
                        <a:lnTo>
                          <a:pt x="886" y="272"/>
                        </a:lnTo>
                        <a:lnTo>
                          <a:pt x="886" y="270"/>
                        </a:lnTo>
                        <a:lnTo>
                          <a:pt x="884" y="270"/>
                        </a:lnTo>
                        <a:lnTo>
                          <a:pt x="884" y="270"/>
                        </a:lnTo>
                        <a:lnTo>
                          <a:pt x="884" y="270"/>
                        </a:lnTo>
                        <a:lnTo>
                          <a:pt x="882" y="270"/>
                        </a:lnTo>
                        <a:lnTo>
                          <a:pt x="882" y="272"/>
                        </a:lnTo>
                        <a:lnTo>
                          <a:pt x="882" y="272"/>
                        </a:lnTo>
                        <a:lnTo>
                          <a:pt x="882" y="272"/>
                        </a:lnTo>
                        <a:lnTo>
                          <a:pt x="880" y="272"/>
                        </a:lnTo>
                        <a:lnTo>
                          <a:pt x="880" y="272"/>
                        </a:lnTo>
                        <a:lnTo>
                          <a:pt x="878" y="272"/>
                        </a:lnTo>
                        <a:lnTo>
                          <a:pt x="878" y="270"/>
                        </a:lnTo>
                        <a:lnTo>
                          <a:pt x="878" y="270"/>
                        </a:lnTo>
                        <a:lnTo>
                          <a:pt x="878" y="268"/>
                        </a:lnTo>
                        <a:lnTo>
                          <a:pt x="878" y="268"/>
                        </a:lnTo>
                        <a:lnTo>
                          <a:pt x="878" y="268"/>
                        </a:lnTo>
                        <a:lnTo>
                          <a:pt x="878" y="268"/>
                        </a:lnTo>
                        <a:lnTo>
                          <a:pt x="878" y="268"/>
                        </a:lnTo>
                        <a:lnTo>
                          <a:pt x="878" y="266"/>
                        </a:lnTo>
                        <a:lnTo>
                          <a:pt x="878" y="266"/>
                        </a:lnTo>
                        <a:lnTo>
                          <a:pt x="878" y="264"/>
                        </a:lnTo>
                        <a:lnTo>
                          <a:pt x="878" y="264"/>
                        </a:lnTo>
                        <a:lnTo>
                          <a:pt x="876" y="264"/>
                        </a:lnTo>
                        <a:lnTo>
                          <a:pt x="876" y="264"/>
                        </a:lnTo>
                        <a:lnTo>
                          <a:pt x="876" y="264"/>
                        </a:lnTo>
                        <a:lnTo>
                          <a:pt x="876" y="266"/>
                        </a:lnTo>
                        <a:lnTo>
                          <a:pt x="876" y="266"/>
                        </a:lnTo>
                        <a:lnTo>
                          <a:pt x="876" y="266"/>
                        </a:lnTo>
                        <a:lnTo>
                          <a:pt x="876" y="266"/>
                        </a:lnTo>
                        <a:lnTo>
                          <a:pt x="876" y="268"/>
                        </a:lnTo>
                        <a:lnTo>
                          <a:pt x="876" y="268"/>
                        </a:lnTo>
                        <a:lnTo>
                          <a:pt x="876" y="268"/>
                        </a:lnTo>
                        <a:lnTo>
                          <a:pt x="876" y="268"/>
                        </a:lnTo>
                        <a:lnTo>
                          <a:pt x="876" y="268"/>
                        </a:lnTo>
                        <a:lnTo>
                          <a:pt x="876" y="270"/>
                        </a:lnTo>
                        <a:lnTo>
                          <a:pt x="876" y="270"/>
                        </a:lnTo>
                        <a:lnTo>
                          <a:pt x="876" y="272"/>
                        </a:lnTo>
                        <a:lnTo>
                          <a:pt x="876" y="272"/>
                        </a:lnTo>
                        <a:lnTo>
                          <a:pt x="875" y="272"/>
                        </a:lnTo>
                        <a:lnTo>
                          <a:pt x="875" y="272"/>
                        </a:lnTo>
                        <a:lnTo>
                          <a:pt x="873" y="272"/>
                        </a:lnTo>
                        <a:lnTo>
                          <a:pt x="873" y="272"/>
                        </a:lnTo>
                        <a:lnTo>
                          <a:pt x="873" y="272"/>
                        </a:lnTo>
                        <a:lnTo>
                          <a:pt x="871" y="272"/>
                        </a:lnTo>
                        <a:lnTo>
                          <a:pt x="871" y="272"/>
                        </a:lnTo>
                        <a:lnTo>
                          <a:pt x="869" y="272"/>
                        </a:lnTo>
                        <a:lnTo>
                          <a:pt x="869" y="272"/>
                        </a:lnTo>
                        <a:lnTo>
                          <a:pt x="869" y="272"/>
                        </a:lnTo>
                        <a:lnTo>
                          <a:pt x="867" y="272"/>
                        </a:lnTo>
                        <a:lnTo>
                          <a:pt x="867" y="272"/>
                        </a:lnTo>
                        <a:lnTo>
                          <a:pt x="867" y="272"/>
                        </a:lnTo>
                        <a:lnTo>
                          <a:pt x="865" y="272"/>
                        </a:lnTo>
                        <a:lnTo>
                          <a:pt x="865" y="272"/>
                        </a:lnTo>
                        <a:lnTo>
                          <a:pt x="863" y="272"/>
                        </a:lnTo>
                        <a:lnTo>
                          <a:pt x="863" y="272"/>
                        </a:lnTo>
                        <a:lnTo>
                          <a:pt x="863" y="272"/>
                        </a:lnTo>
                        <a:lnTo>
                          <a:pt x="861" y="272"/>
                        </a:lnTo>
                        <a:lnTo>
                          <a:pt x="861" y="270"/>
                        </a:lnTo>
                        <a:lnTo>
                          <a:pt x="861" y="270"/>
                        </a:lnTo>
                        <a:lnTo>
                          <a:pt x="861" y="270"/>
                        </a:lnTo>
                        <a:lnTo>
                          <a:pt x="859" y="270"/>
                        </a:lnTo>
                        <a:lnTo>
                          <a:pt x="859" y="270"/>
                        </a:lnTo>
                        <a:lnTo>
                          <a:pt x="859" y="270"/>
                        </a:lnTo>
                        <a:lnTo>
                          <a:pt x="857" y="270"/>
                        </a:lnTo>
                        <a:lnTo>
                          <a:pt x="857" y="270"/>
                        </a:lnTo>
                        <a:lnTo>
                          <a:pt x="857" y="270"/>
                        </a:lnTo>
                        <a:lnTo>
                          <a:pt x="855" y="270"/>
                        </a:lnTo>
                        <a:lnTo>
                          <a:pt x="855" y="268"/>
                        </a:lnTo>
                        <a:lnTo>
                          <a:pt x="855" y="268"/>
                        </a:lnTo>
                        <a:lnTo>
                          <a:pt x="855" y="268"/>
                        </a:lnTo>
                        <a:lnTo>
                          <a:pt x="854" y="268"/>
                        </a:lnTo>
                        <a:lnTo>
                          <a:pt x="854" y="268"/>
                        </a:lnTo>
                        <a:lnTo>
                          <a:pt x="854" y="268"/>
                        </a:lnTo>
                        <a:lnTo>
                          <a:pt x="852" y="268"/>
                        </a:lnTo>
                        <a:lnTo>
                          <a:pt x="852" y="268"/>
                        </a:lnTo>
                        <a:lnTo>
                          <a:pt x="852" y="268"/>
                        </a:lnTo>
                        <a:lnTo>
                          <a:pt x="852" y="268"/>
                        </a:lnTo>
                        <a:lnTo>
                          <a:pt x="850" y="268"/>
                        </a:lnTo>
                        <a:lnTo>
                          <a:pt x="850" y="266"/>
                        </a:lnTo>
                        <a:lnTo>
                          <a:pt x="850" y="266"/>
                        </a:lnTo>
                        <a:lnTo>
                          <a:pt x="850" y="266"/>
                        </a:lnTo>
                        <a:lnTo>
                          <a:pt x="850" y="264"/>
                        </a:lnTo>
                        <a:lnTo>
                          <a:pt x="850" y="264"/>
                        </a:lnTo>
                        <a:lnTo>
                          <a:pt x="850" y="264"/>
                        </a:lnTo>
                        <a:lnTo>
                          <a:pt x="848" y="264"/>
                        </a:lnTo>
                        <a:lnTo>
                          <a:pt x="848" y="262"/>
                        </a:lnTo>
                        <a:lnTo>
                          <a:pt x="848" y="262"/>
                        </a:lnTo>
                        <a:lnTo>
                          <a:pt x="848" y="262"/>
                        </a:lnTo>
                        <a:lnTo>
                          <a:pt x="848" y="260"/>
                        </a:lnTo>
                        <a:lnTo>
                          <a:pt x="848" y="260"/>
                        </a:lnTo>
                        <a:lnTo>
                          <a:pt x="848" y="260"/>
                        </a:lnTo>
                        <a:lnTo>
                          <a:pt x="846" y="260"/>
                        </a:lnTo>
                        <a:lnTo>
                          <a:pt x="846" y="259"/>
                        </a:lnTo>
                        <a:lnTo>
                          <a:pt x="846" y="259"/>
                        </a:lnTo>
                        <a:lnTo>
                          <a:pt x="846" y="259"/>
                        </a:lnTo>
                        <a:lnTo>
                          <a:pt x="846" y="259"/>
                        </a:lnTo>
                        <a:lnTo>
                          <a:pt x="846" y="257"/>
                        </a:lnTo>
                        <a:lnTo>
                          <a:pt x="844" y="257"/>
                        </a:lnTo>
                        <a:lnTo>
                          <a:pt x="844" y="257"/>
                        </a:lnTo>
                        <a:lnTo>
                          <a:pt x="844" y="257"/>
                        </a:lnTo>
                        <a:lnTo>
                          <a:pt x="844" y="257"/>
                        </a:lnTo>
                        <a:lnTo>
                          <a:pt x="842" y="257"/>
                        </a:lnTo>
                        <a:lnTo>
                          <a:pt x="842" y="257"/>
                        </a:lnTo>
                        <a:lnTo>
                          <a:pt x="840" y="257"/>
                        </a:lnTo>
                        <a:lnTo>
                          <a:pt x="840" y="255"/>
                        </a:lnTo>
                        <a:lnTo>
                          <a:pt x="840" y="255"/>
                        </a:lnTo>
                        <a:lnTo>
                          <a:pt x="840" y="255"/>
                        </a:lnTo>
                        <a:lnTo>
                          <a:pt x="840" y="255"/>
                        </a:lnTo>
                        <a:lnTo>
                          <a:pt x="840" y="253"/>
                        </a:lnTo>
                        <a:lnTo>
                          <a:pt x="838" y="253"/>
                        </a:lnTo>
                        <a:lnTo>
                          <a:pt x="838" y="253"/>
                        </a:lnTo>
                        <a:lnTo>
                          <a:pt x="836" y="253"/>
                        </a:lnTo>
                        <a:lnTo>
                          <a:pt x="836" y="253"/>
                        </a:lnTo>
                        <a:lnTo>
                          <a:pt x="836" y="255"/>
                        </a:lnTo>
                        <a:lnTo>
                          <a:pt x="836" y="255"/>
                        </a:lnTo>
                        <a:lnTo>
                          <a:pt x="834" y="255"/>
                        </a:lnTo>
                        <a:lnTo>
                          <a:pt x="834" y="255"/>
                        </a:lnTo>
                        <a:lnTo>
                          <a:pt x="834" y="255"/>
                        </a:lnTo>
                        <a:lnTo>
                          <a:pt x="832" y="255"/>
                        </a:lnTo>
                        <a:lnTo>
                          <a:pt x="832" y="255"/>
                        </a:lnTo>
                        <a:lnTo>
                          <a:pt x="832" y="253"/>
                        </a:lnTo>
                        <a:lnTo>
                          <a:pt x="831" y="253"/>
                        </a:lnTo>
                        <a:lnTo>
                          <a:pt x="831" y="253"/>
                        </a:lnTo>
                        <a:lnTo>
                          <a:pt x="831" y="255"/>
                        </a:lnTo>
                        <a:lnTo>
                          <a:pt x="831" y="255"/>
                        </a:lnTo>
                        <a:lnTo>
                          <a:pt x="831" y="255"/>
                        </a:lnTo>
                        <a:lnTo>
                          <a:pt x="829" y="255"/>
                        </a:lnTo>
                        <a:lnTo>
                          <a:pt x="829" y="257"/>
                        </a:lnTo>
                        <a:lnTo>
                          <a:pt x="831" y="257"/>
                        </a:lnTo>
                        <a:lnTo>
                          <a:pt x="831" y="257"/>
                        </a:lnTo>
                        <a:lnTo>
                          <a:pt x="829" y="257"/>
                        </a:lnTo>
                        <a:lnTo>
                          <a:pt x="829" y="257"/>
                        </a:lnTo>
                        <a:lnTo>
                          <a:pt x="829" y="259"/>
                        </a:lnTo>
                        <a:lnTo>
                          <a:pt x="829" y="259"/>
                        </a:lnTo>
                        <a:lnTo>
                          <a:pt x="829" y="259"/>
                        </a:lnTo>
                        <a:lnTo>
                          <a:pt x="829" y="260"/>
                        </a:lnTo>
                        <a:lnTo>
                          <a:pt x="829" y="260"/>
                        </a:lnTo>
                        <a:lnTo>
                          <a:pt x="829" y="260"/>
                        </a:lnTo>
                        <a:lnTo>
                          <a:pt x="827" y="260"/>
                        </a:lnTo>
                        <a:lnTo>
                          <a:pt x="827" y="260"/>
                        </a:lnTo>
                        <a:lnTo>
                          <a:pt x="825" y="260"/>
                        </a:lnTo>
                        <a:lnTo>
                          <a:pt x="825" y="260"/>
                        </a:lnTo>
                        <a:lnTo>
                          <a:pt x="827" y="260"/>
                        </a:lnTo>
                        <a:lnTo>
                          <a:pt x="827" y="260"/>
                        </a:lnTo>
                        <a:lnTo>
                          <a:pt x="829" y="260"/>
                        </a:lnTo>
                        <a:lnTo>
                          <a:pt x="829" y="260"/>
                        </a:lnTo>
                        <a:lnTo>
                          <a:pt x="829" y="262"/>
                        </a:lnTo>
                        <a:lnTo>
                          <a:pt x="829" y="262"/>
                        </a:lnTo>
                        <a:lnTo>
                          <a:pt x="829" y="262"/>
                        </a:lnTo>
                        <a:lnTo>
                          <a:pt x="829" y="264"/>
                        </a:lnTo>
                        <a:lnTo>
                          <a:pt x="829" y="264"/>
                        </a:lnTo>
                        <a:lnTo>
                          <a:pt x="829" y="264"/>
                        </a:lnTo>
                        <a:lnTo>
                          <a:pt x="829" y="266"/>
                        </a:lnTo>
                        <a:lnTo>
                          <a:pt x="831" y="266"/>
                        </a:lnTo>
                        <a:lnTo>
                          <a:pt x="831" y="266"/>
                        </a:lnTo>
                        <a:lnTo>
                          <a:pt x="831" y="268"/>
                        </a:lnTo>
                        <a:lnTo>
                          <a:pt x="829" y="268"/>
                        </a:lnTo>
                        <a:lnTo>
                          <a:pt x="829" y="268"/>
                        </a:lnTo>
                        <a:lnTo>
                          <a:pt x="829" y="268"/>
                        </a:lnTo>
                        <a:lnTo>
                          <a:pt x="827" y="268"/>
                        </a:lnTo>
                        <a:lnTo>
                          <a:pt x="827" y="268"/>
                        </a:lnTo>
                        <a:lnTo>
                          <a:pt x="825" y="268"/>
                        </a:lnTo>
                        <a:lnTo>
                          <a:pt x="825" y="268"/>
                        </a:lnTo>
                        <a:lnTo>
                          <a:pt x="825" y="268"/>
                        </a:lnTo>
                        <a:lnTo>
                          <a:pt x="825" y="268"/>
                        </a:lnTo>
                        <a:lnTo>
                          <a:pt x="823" y="268"/>
                        </a:lnTo>
                        <a:lnTo>
                          <a:pt x="823" y="268"/>
                        </a:lnTo>
                        <a:lnTo>
                          <a:pt x="823" y="268"/>
                        </a:lnTo>
                        <a:lnTo>
                          <a:pt x="821" y="268"/>
                        </a:lnTo>
                        <a:lnTo>
                          <a:pt x="821" y="268"/>
                        </a:lnTo>
                        <a:lnTo>
                          <a:pt x="819" y="268"/>
                        </a:lnTo>
                        <a:lnTo>
                          <a:pt x="819" y="268"/>
                        </a:lnTo>
                        <a:lnTo>
                          <a:pt x="819" y="268"/>
                        </a:lnTo>
                        <a:lnTo>
                          <a:pt x="819" y="268"/>
                        </a:lnTo>
                        <a:lnTo>
                          <a:pt x="817" y="268"/>
                        </a:lnTo>
                        <a:lnTo>
                          <a:pt x="817" y="270"/>
                        </a:lnTo>
                        <a:lnTo>
                          <a:pt x="817" y="270"/>
                        </a:lnTo>
                        <a:lnTo>
                          <a:pt x="817" y="270"/>
                        </a:lnTo>
                        <a:lnTo>
                          <a:pt x="815" y="270"/>
                        </a:lnTo>
                        <a:lnTo>
                          <a:pt x="815" y="270"/>
                        </a:lnTo>
                        <a:lnTo>
                          <a:pt x="815" y="270"/>
                        </a:lnTo>
                        <a:lnTo>
                          <a:pt x="813" y="270"/>
                        </a:lnTo>
                        <a:lnTo>
                          <a:pt x="813" y="270"/>
                        </a:lnTo>
                        <a:lnTo>
                          <a:pt x="813" y="272"/>
                        </a:lnTo>
                        <a:lnTo>
                          <a:pt x="813" y="272"/>
                        </a:lnTo>
                        <a:lnTo>
                          <a:pt x="811" y="272"/>
                        </a:lnTo>
                        <a:lnTo>
                          <a:pt x="811" y="272"/>
                        </a:lnTo>
                        <a:lnTo>
                          <a:pt x="811" y="272"/>
                        </a:lnTo>
                        <a:lnTo>
                          <a:pt x="811" y="274"/>
                        </a:lnTo>
                        <a:lnTo>
                          <a:pt x="810" y="274"/>
                        </a:lnTo>
                        <a:lnTo>
                          <a:pt x="810" y="274"/>
                        </a:lnTo>
                        <a:lnTo>
                          <a:pt x="810" y="274"/>
                        </a:lnTo>
                        <a:lnTo>
                          <a:pt x="810" y="274"/>
                        </a:lnTo>
                        <a:lnTo>
                          <a:pt x="808" y="274"/>
                        </a:lnTo>
                        <a:lnTo>
                          <a:pt x="808" y="274"/>
                        </a:lnTo>
                        <a:lnTo>
                          <a:pt x="808" y="274"/>
                        </a:lnTo>
                        <a:lnTo>
                          <a:pt x="806" y="274"/>
                        </a:lnTo>
                        <a:lnTo>
                          <a:pt x="806" y="274"/>
                        </a:lnTo>
                        <a:lnTo>
                          <a:pt x="804" y="274"/>
                        </a:lnTo>
                        <a:lnTo>
                          <a:pt x="804" y="276"/>
                        </a:lnTo>
                        <a:lnTo>
                          <a:pt x="806" y="276"/>
                        </a:lnTo>
                        <a:lnTo>
                          <a:pt x="806" y="276"/>
                        </a:lnTo>
                        <a:lnTo>
                          <a:pt x="808" y="276"/>
                        </a:lnTo>
                        <a:lnTo>
                          <a:pt x="808" y="276"/>
                        </a:lnTo>
                        <a:lnTo>
                          <a:pt x="808" y="276"/>
                        </a:lnTo>
                        <a:lnTo>
                          <a:pt x="808" y="276"/>
                        </a:lnTo>
                        <a:lnTo>
                          <a:pt x="810" y="276"/>
                        </a:lnTo>
                        <a:lnTo>
                          <a:pt x="810" y="276"/>
                        </a:lnTo>
                        <a:lnTo>
                          <a:pt x="810" y="276"/>
                        </a:lnTo>
                        <a:lnTo>
                          <a:pt x="811" y="276"/>
                        </a:lnTo>
                        <a:lnTo>
                          <a:pt x="811" y="276"/>
                        </a:lnTo>
                        <a:lnTo>
                          <a:pt x="811" y="276"/>
                        </a:lnTo>
                        <a:lnTo>
                          <a:pt x="813" y="276"/>
                        </a:lnTo>
                        <a:lnTo>
                          <a:pt x="813" y="276"/>
                        </a:lnTo>
                        <a:lnTo>
                          <a:pt x="813" y="276"/>
                        </a:lnTo>
                        <a:lnTo>
                          <a:pt x="815" y="276"/>
                        </a:lnTo>
                        <a:lnTo>
                          <a:pt x="815" y="274"/>
                        </a:lnTo>
                        <a:lnTo>
                          <a:pt x="815" y="274"/>
                        </a:lnTo>
                        <a:lnTo>
                          <a:pt x="817" y="274"/>
                        </a:lnTo>
                        <a:lnTo>
                          <a:pt x="817" y="274"/>
                        </a:lnTo>
                        <a:lnTo>
                          <a:pt x="817" y="274"/>
                        </a:lnTo>
                        <a:lnTo>
                          <a:pt x="819" y="274"/>
                        </a:lnTo>
                        <a:lnTo>
                          <a:pt x="819" y="274"/>
                        </a:lnTo>
                        <a:lnTo>
                          <a:pt x="819" y="274"/>
                        </a:lnTo>
                        <a:lnTo>
                          <a:pt x="819" y="274"/>
                        </a:lnTo>
                        <a:lnTo>
                          <a:pt x="821" y="274"/>
                        </a:lnTo>
                        <a:lnTo>
                          <a:pt x="821" y="274"/>
                        </a:lnTo>
                        <a:lnTo>
                          <a:pt x="821" y="272"/>
                        </a:lnTo>
                        <a:lnTo>
                          <a:pt x="823" y="272"/>
                        </a:lnTo>
                        <a:lnTo>
                          <a:pt x="823" y="272"/>
                        </a:lnTo>
                        <a:lnTo>
                          <a:pt x="823" y="272"/>
                        </a:lnTo>
                        <a:lnTo>
                          <a:pt x="825" y="272"/>
                        </a:lnTo>
                        <a:lnTo>
                          <a:pt x="825" y="272"/>
                        </a:lnTo>
                        <a:lnTo>
                          <a:pt x="825" y="272"/>
                        </a:lnTo>
                        <a:lnTo>
                          <a:pt x="825" y="272"/>
                        </a:lnTo>
                        <a:lnTo>
                          <a:pt x="827" y="272"/>
                        </a:lnTo>
                        <a:lnTo>
                          <a:pt x="827" y="272"/>
                        </a:lnTo>
                        <a:lnTo>
                          <a:pt x="829" y="272"/>
                        </a:lnTo>
                        <a:lnTo>
                          <a:pt x="829" y="272"/>
                        </a:lnTo>
                        <a:lnTo>
                          <a:pt x="829" y="272"/>
                        </a:lnTo>
                        <a:lnTo>
                          <a:pt x="831" y="272"/>
                        </a:lnTo>
                        <a:lnTo>
                          <a:pt x="831" y="272"/>
                        </a:lnTo>
                        <a:lnTo>
                          <a:pt x="831" y="272"/>
                        </a:lnTo>
                        <a:lnTo>
                          <a:pt x="831" y="272"/>
                        </a:lnTo>
                        <a:lnTo>
                          <a:pt x="832" y="272"/>
                        </a:lnTo>
                        <a:lnTo>
                          <a:pt x="832" y="272"/>
                        </a:lnTo>
                        <a:lnTo>
                          <a:pt x="834" y="272"/>
                        </a:lnTo>
                        <a:lnTo>
                          <a:pt x="834" y="272"/>
                        </a:lnTo>
                        <a:lnTo>
                          <a:pt x="834" y="272"/>
                        </a:lnTo>
                        <a:lnTo>
                          <a:pt x="836" y="272"/>
                        </a:lnTo>
                        <a:lnTo>
                          <a:pt x="836" y="272"/>
                        </a:lnTo>
                        <a:lnTo>
                          <a:pt x="836" y="274"/>
                        </a:lnTo>
                        <a:lnTo>
                          <a:pt x="836" y="274"/>
                        </a:lnTo>
                        <a:lnTo>
                          <a:pt x="838" y="274"/>
                        </a:lnTo>
                        <a:lnTo>
                          <a:pt x="838" y="274"/>
                        </a:lnTo>
                        <a:lnTo>
                          <a:pt x="840" y="274"/>
                        </a:lnTo>
                        <a:lnTo>
                          <a:pt x="840" y="274"/>
                        </a:lnTo>
                        <a:lnTo>
                          <a:pt x="840" y="274"/>
                        </a:lnTo>
                        <a:lnTo>
                          <a:pt x="840" y="274"/>
                        </a:lnTo>
                        <a:lnTo>
                          <a:pt x="842" y="274"/>
                        </a:lnTo>
                        <a:lnTo>
                          <a:pt x="842" y="274"/>
                        </a:lnTo>
                        <a:lnTo>
                          <a:pt x="844" y="274"/>
                        </a:lnTo>
                        <a:lnTo>
                          <a:pt x="844" y="276"/>
                        </a:lnTo>
                        <a:lnTo>
                          <a:pt x="844" y="276"/>
                        </a:lnTo>
                        <a:lnTo>
                          <a:pt x="844" y="276"/>
                        </a:lnTo>
                        <a:lnTo>
                          <a:pt x="846" y="276"/>
                        </a:lnTo>
                        <a:lnTo>
                          <a:pt x="846" y="276"/>
                        </a:lnTo>
                        <a:lnTo>
                          <a:pt x="846" y="276"/>
                        </a:lnTo>
                        <a:lnTo>
                          <a:pt x="848" y="276"/>
                        </a:lnTo>
                        <a:lnTo>
                          <a:pt x="848" y="276"/>
                        </a:lnTo>
                        <a:lnTo>
                          <a:pt x="848" y="276"/>
                        </a:lnTo>
                        <a:lnTo>
                          <a:pt x="850" y="276"/>
                        </a:lnTo>
                        <a:lnTo>
                          <a:pt x="850" y="276"/>
                        </a:lnTo>
                        <a:lnTo>
                          <a:pt x="850" y="276"/>
                        </a:lnTo>
                        <a:lnTo>
                          <a:pt x="852" y="276"/>
                        </a:lnTo>
                        <a:lnTo>
                          <a:pt x="852" y="276"/>
                        </a:lnTo>
                        <a:lnTo>
                          <a:pt x="852" y="278"/>
                        </a:lnTo>
                        <a:lnTo>
                          <a:pt x="852" y="278"/>
                        </a:lnTo>
                        <a:lnTo>
                          <a:pt x="854" y="278"/>
                        </a:lnTo>
                        <a:lnTo>
                          <a:pt x="854" y="278"/>
                        </a:lnTo>
                        <a:lnTo>
                          <a:pt x="855" y="278"/>
                        </a:lnTo>
                        <a:lnTo>
                          <a:pt x="855" y="278"/>
                        </a:lnTo>
                        <a:lnTo>
                          <a:pt x="855" y="278"/>
                        </a:lnTo>
                        <a:lnTo>
                          <a:pt x="857" y="278"/>
                        </a:lnTo>
                        <a:lnTo>
                          <a:pt x="857" y="278"/>
                        </a:lnTo>
                        <a:lnTo>
                          <a:pt x="857" y="278"/>
                        </a:lnTo>
                        <a:lnTo>
                          <a:pt x="857" y="278"/>
                        </a:lnTo>
                        <a:lnTo>
                          <a:pt x="859" y="278"/>
                        </a:lnTo>
                        <a:lnTo>
                          <a:pt x="859" y="278"/>
                        </a:lnTo>
                        <a:lnTo>
                          <a:pt x="861" y="278"/>
                        </a:lnTo>
                        <a:lnTo>
                          <a:pt x="861" y="278"/>
                        </a:lnTo>
                        <a:lnTo>
                          <a:pt x="861" y="278"/>
                        </a:lnTo>
                        <a:lnTo>
                          <a:pt x="863" y="278"/>
                        </a:lnTo>
                        <a:lnTo>
                          <a:pt x="863" y="278"/>
                        </a:lnTo>
                        <a:lnTo>
                          <a:pt x="863" y="278"/>
                        </a:lnTo>
                        <a:lnTo>
                          <a:pt x="865" y="278"/>
                        </a:lnTo>
                        <a:lnTo>
                          <a:pt x="865" y="278"/>
                        </a:lnTo>
                        <a:lnTo>
                          <a:pt x="867" y="278"/>
                        </a:lnTo>
                        <a:lnTo>
                          <a:pt x="867" y="278"/>
                        </a:lnTo>
                        <a:lnTo>
                          <a:pt x="867" y="278"/>
                        </a:lnTo>
                        <a:lnTo>
                          <a:pt x="869" y="278"/>
                        </a:lnTo>
                        <a:lnTo>
                          <a:pt x="869" y="278"/>
                        </a:lnTo>
                        <a:lnTo>
                          <a:pt x="869" y="278"/>
                        </a:lnTo>
                        <a:lnTo>
                          <a:pt x="871" y="278"/>
                        </a:lnTo>
                        <a:lnTo>
                          <a:pt x="871" y="278"/>
                        </a:lnTo>
                        <a:lnTo>
                          <a:pt x="871" y="278"/>
                        </a:lnTo>
                        <a:lnTo>
                          <a:pt x="873" y="278"/>
                        </a:lnTo>
                        <a:lnTo>
                          <a:pt x="873" y="278"/>
                        </a:lnTo>
                        <a:lnTo>
                          <a:pt x="873" y="278"/>
                        </a:lnTo>
                        <a:lnTo>
                          <a:pt x="873" y="278"/>
                        </a:lnTo>
                        <a:lnTo>
                          <a:pt x="873" y="278"/>
                        </a:lnTo>
                        <a:lnTo>
                          <a:pt x="873" y="278"/>
                        </a:lnTo>
                        <a:lnTo>
                          <a:pt x="875" y="278"/>
                        </a:lnTo>
                        <a:lnTo>
                          <a:pt x="875" y="278"/>
                        </a:lnTo>
                        <a:lnTo>
                          <a:pt x="876" y="278"/>
                        </a:lnTo>
                        <a:lnTo>
                          <a:pt x="876" y="278"/>
                        </a:lnTo>
                        <a:lnTo>
                          <a:pt x="876" y="278"/>
                        </a:lnTo>
                        <a:lnTo>
                          <a:pt x="878" y="278"/>
                        </a:lnTo>
                        <a:lnTo>
                          <a:pt x="878" y="278"/>
                        </a:lnTo>
                        <a:lnTo>
                          <a:pt x="878" y="278"/>
                        </a:lnTo>
                        <a:lnTo>
                          <a:pt x="880" y="278"/>
                        </a:lnTo>
                        <a:lnTo>
                          <a:pt x="880" y="278"/>
                        </a:lnTo>
                        <a:lnTo>
                          <a:pt x="880" y="278"/>
                        </a:lnTo>
                        <a:lnTo>
                          <a:pt x="882" y="278"/>
                        </a:lnTo>
                        <a:lnTo>
                          <a:pt x="882" y="278"/>
                        </a:lnTo>
                        <a:lnTo>
                          <a:pt x="882" y="278"/>
                        </a:lnTo>
                        <a:lnTo>
                          <a:pt x="884" y="278"/>
                        </a:lnTo>
                        <a:lnTo>
                          <a:pt x="884" y="278"/>
                        </a:lnTo>
                        <a:lnTo>
                          <a:pt x="884" y="278"/>
                        </a:lnTo>
                        <a:lnTo>
                          <a:pt x="886" y="278"/>
                        </a:lnTo>
                        <a:lnTo>
                          <a:pt x="886" y="278"/>
                        </a:lnTo>
                        <a:lnTo>
                          <a:pt x="884" y="278"/>
                        </a:lnTo>
                        <a:lnTo>
                          <a:pt x="884" y="278"/>
                        </a:lnTo>
                        <a:lnTo>
                          <a:pt x="884" y="278"/>
                        </a:lnTo>
                        <a:lnTo>
                          <a:pt x="884" y="280"/>
                        </a:lnTo>
                        <a:lnTo>
                          <a:pt x="884" y="280"/>
                        </a:lnTo>
                        <a:lnTo>
                          <a:pt x="882" y="280"/>
                        </a:lnTo>
                        <a:lnTo>
                          <a:pt x="882" y="280"/>
                        </a:lnTo>
                        <a:lnTo>
                          <a:pt x="882" y="280"/>
                        </a:lnTo>
                        <a:lnTo>
                          <a:pt x="882" y="280"/>
                        </a:lnTo>
                        <a:lnTo>
                          <a:pt x="882" y="282"/>
                        </a:lnTo>
                        <a:lnTo>
                          <a:pt x="880" y="282"/>
                        </a:lnTo>
                        <a:lnTo>
                          <a:pt x="880" y="282"/>
                        </a:lnTo>
                        <a:lnTo>
                          <a:pt x="878" y="282"/>
                        </a:lnTo>
                        <a:lnTo>
                          <a:pt x="878" y="282"/>
                        </a:lnTo>
                        <a:lnTo>
                          <a:pt x="878" y="282"/>
                        </a:lnTo>
                        <a:lnTo>
                          <a:pt x="876" y="282"/>
                        </a:lnTo>
                        <a:lnTo>
                          <a:pt x="876" y="282"/>
                        </a:lnTo>
                        <a:lnTo>
                          <a:pt x="876" y="282"/>
                        </a:lnTo>
                        <a:lnTo>
                          <a:pt x="876" y="283"/>
                        </a:lnTo>
                        <a:lnTo>
                          <a:pt x="876" y="283"/>
                        </a:lnTo>
                        <a:lnTo>
                          <a:pt x="875" y="283"/>
                        </a:lnTo>
                        <a:lnTo>
                          <a:pt x="875" y="282"/>
                        </a:lnTo>
                        <a:lnTo>
                          <a:pt x="875" y="282"/>
                        </a:lnTo>
                        <a:lnTo>
                          <a:pt x="873" y="282"/>
                        </a:lnTo>
                        <a:lnTo>
                          <a:pt x="873" y="283"/>
                        </a:lnTo>
                        <a:lnTo>
                          <a:pt x="873" y="283"/>
                        </a:lnTo>
                        <a:lnTo>
                          <a:pt x="873" y="283"/>
                        </a:lnTo>
                        <a:lnTo>
                          <a:pt x="871" y="283"/>
                        </a:lnTo>
                        <a:lnTo>
                          <a:pt x="871" y="283"/>
                        </a:lnTo>
                        <a:lnTo>
                          <a:pt x="869" y="283"/>
                        </a:lnTo>
                        <a:lnTo>
                          <a:pt x="869" y="283"/>
                        </a:lnTo>
                        <a:lnTo>
                          <a:pt x="871" y="283"/>
                        </a:lnTo>
                        <a:lnTo>
                          <a:pt x="871" y="283"/>
                        </a:lnTo>
                        <a:lnTo>
                          <a:pt x="871" y="285"/>
                        </a:lnTo>
                        <a:lnTo>
                          <a:pt x="871" y="285"/>
                        </a:lnTo>
                        <a:lnTo>
                          <a:pt x="871" y="285"/>
                        </a:lnTo>
                        <a:lnTo>
                          <a:pt x="869" y="285"/>
                        </a:lnTo>
                        <a:lnTo>
                          <a:pt x="869" y="285"/>
                        </a:lnTo>
                        <a:lnTo>
                          <a:pt x="869" y="285"/>
                        </a:lnTo>
                        <a:lnTo>
                          <a:pt x="867" y="285"/>
                        </a:lnTo>
                        <a:lnTo>
                          <a:pt x="867" y="285"/>
                        </a:lnTo>
                        <a:lnTo>
                          <a:pt x="867" y="285"/>
                        </a:lnTo>
                        <a:lnTo>
                          <a:pt x="865" y="285"/>
                        </a:lnTo>
                        <a:lnTo>
                          <a:pt x="865" y="285"/>
                        </a:lnTo>
                        <a:lnTo>
                          <a:pt x="867" y="285"/>
                        </a:lnTo>
                        <a:lnTo>
                          <a:pt x="867" y="287"/>
                        </a:lnTo>
                        <a:lnTo>
                          <a:pt x="865" y="287"/>
                        </a:lnTo>
                        <a:lnTo>
                          <a:pt x="865" y="287"/>
                        </a:lnTo>
                        <a:lnTo>
                          <a:pt x="865" y="287"/>
                        </a:lnTo>
                        <a:lnTo>
                          <a:pt x="863" y="287"/>
                        </a:lnTo>
                        <a:lnTo>
                          <a:pt x="863" y="287"/>
                        </a:lnTo>
                        <a:lnTo>
                          <a:pt x="863" y="287"/>
                        </a:lnTo>
                        <a:lnTo>
                          <a:pt x="861" y="287"/>
                        </a:lnTo>
                        <a:lnTo>
                          <a:pt x="861" y="287"/>
                        </a:lnTo>
                        <a:lnTo>
                          <a:pt x="861" y="287"/>
                        </a:lnTo>
                        <a:lnTo>
                          <a:pt x="859" y="287"/>
                        </a:lnTo>
                        <a:lnTo>
                          <a:pt x="859" y="289"/>
                        </a:lnTo>
                        <a:lnTo>
                          <a:pt x="859" y="289"/>
                        </a:lnTo>
                        <a:lnTo>
                          <a:pt x="859" y="289"/>
                        </a:lnTo>
                        <a:lnTo>
                          <a:pt x="857" y="289"/>
                        </a:lnTo>
                        <a:lnTo>
                          <a:pt x="857" y="289"/>
                        </a:lnTo>
                        <a:lnTo>
                          <a:pt x="857" y="291"/>
                        </a:lnTo>
                        <a:lnTo>
                          <a:pt x="857" y="291"/>
                        </a:lnTo>
                        <a:lnTo>
                          <a:pt x="855" y="291"/>
                        </a:lnTo>
                        <a:lnTo>
                          <a:pt x="855" y="291"/>
                        </a:lnTo>
                        <a:lnTo>
                          <a:pt x="855" y="291"/>
                        </a:lnTo>
                        <a:lnTo>
                          <a:pt x="854" y="291"/>
                        </a:lnTo>
                        <a:lnTo>
                          <a:pt x="854" y="291"/>
                        </a:lnTo>
                        <a:lnTo>
                          <a:pt x="852" y="291"/>
                        </a:lnTo>
                        <a:lnTo>
                          <a:pt x="852" y="289"/>
                        </a:lnTo>
                        <a:lnTo>
                          <a:pt x="852" y="289"/>
                        </a:lnTo>
                        <a:lnTo>
                          <a:pt x="852" y="289"/>
                        </a:lnTo>
                        <a:lnTo>
                          <a:pt x="852" y="291"/>
                        </a:lnTo>
                        <a:lnTo>
                          <a:pt x="852" y="291"/>
                        </a:lnTo>
                        <a:lnTo>
                          <a:pt x="850" y="291"/>
                        </a:lnTo>
                        <a:lnTo>
                          <a:pt x="850" y="293"/>
                        </a:lnTo>
                        <a:lnTo>
                          <a:pt x="850" y="293"/>
                        </a:lnTo>
                        <a:lnTo>
                          <a:pt x="850" y="293"/>
                        </a:lnTo>
                        <a:lnTo>
                          <a:pt x="850" y="293"/>
                        </a:lnTo>
                        <a:lnTo>
                          <a:pt x="850" y="293"/>
                        </a:lnTo>
                        <a:lnTo>
                          <a:pt x="848" y="293"/>
                        </a:lnTo>
                        <a:lnTo>
                          <a:pt x="848" y="293"/>
                        </a:lnTo>
                        <a:lnTo>
                          <a:pt x="846" y="293"/>
                        </a:lnTo>
                        <a:lnTo>
                          <a:pt x="846" y="293"/>
                        </a:lnTo>
                        <a:lnTo>
                          <a:pt x="846" y="293"/>
                        </a:lnTo>
                        <a:lnTo>
                          <a:pt x="846" y="293"/>
                        </a:lnTo>
                        <a:lnTo>
                          <a:pt x="846" y="293"/>
                        </a:lnTo>
                        <a:lnTo>
                          <a:pt x="844" y="293"/>
                        </a:lnTo>
                        <a:lnTo>
                          <a:pt x="844" y="293"/>
                        </a:lnTo>
                        <a:lnTo>
                          <a:pt x="844" y="293"/>
                        </a:lnTo>
                        <a:lnTo>
                          <a:pt x="842" y="293"/>
                        </a:lnTo>
                        <a:lnTo>
                          <a:pt x="842" y="293"/>
                        </a:lnTo>
                        <a:lnTo>
                          <a:pt x="842" y="293"/>
                        </a:lnTo>
                        <a:lnTo>
                          <a:pt x="842" y="293"/>
                        </a:lnTo>
                        <a:lnTo>
                          <a:pt x="842" y="295"/>
                        </a:lnTo>
                        <a:lnTo>
                          <a:pt x="842" y="295"/>
                        </a:lnTo>
                        <a:lnTo>
                          <a:pt x="840" y="295"/>
                        </a:lnTo>
                        <a:lnTo>
                          <a:pt x="840" y="297"/>
                        </a:lnTo>
                        <a:lnTo>
                          <a:pt x="840" y="297"/>
                        </a:lnTo>
                        <a:lnTo>
                          <a:pt x="840" y="297"/>
                        </a:lnTo>
                        <a:lnTo>
                          <a:pt x="838" y="297"/>
                        </a:lnTo>
                        <a:lnTo>
                          <a:pt x="838" y="297"/>
                        </a:lnTo>
                        <a:lnTo>
                          <a:pt x="836" y="297"/>
                        </a:lnTo>
                        <a:lnTo>
                          <a:pt x="836" y="295"/>
                        </a:lnTo>
                        <a:lnTo>
                          <a:pt x="836" y="295"/>
                        </a:lnTo>
                        <a:lnTo>
                          <a:pt x="836" y="295"/>
                        </a:lnTo>
                        <a:lnTo>
                          <a:pt x="834" y="295"/>
                        </a:lnTo>
                        <a:lnTo>
                          <a:pt x="834" y="297"/>
                        </a:lnTo>
                        <a:lnTo>
                          <a:pt x="834" y="297"/>
                        </a:lnTo>
                        <a:lnTo>
                          <a:pt x="834" y="299"/>
                        </a:lnTo>
                        <a:lnTo>
                          <a:pt x="834" y="299"/>
                        </a:lnTo>
                        <a:lnTo>
                          <a:pt x="834" y="299"/>
                        </a:lnTo>
                        <a:lnTo>
                          <a:pt x="834" y="299"/>
                        </a:lnTo>
                        <a:lnTo>
                          <a:pt x="832" y="299"/>
                        </a:lnTo>
                        <a:lnTo>
                          <a:pt x="832" y="299"/>
                        </a:lnTo>
                        <a:lnTo>
                          <a:pt x="831" y="299"/>
                        </a:lnTo>
                        <a:lnTo>
                          <a:pt x="831" y="299"/>
                        </a:lnTo>
                        <a:lnTo>
                          <a:pt x="831" y="301"/>
                        </a:lnTo>
                        <a:lnTo>
                          <a:pt x="831" y="301"/>
                        </a:lnTo>
                        <a:lnTo>
                          <a:pt x="831" y="301"/>
                        </a:lnTo>
                        <a:lnTo>
                          <a:pt x="829" y="301"/>
                        </a:lnTo>
                        <a:lnTo>
                          <a:pt x="829" y="301"/>
                        </a:lnTo>
                        <a:lnTo>
                          <a:pt x="829" y="301"/>
                        </a:lnTo>
                        <a:lnTo>
                          <a:pt x="827" y="301"/>
                        </a:lnTo>
                        <a:lnTo>
                          <a:pt x="827" y="301"/>
                        </a:lnTo>
                        <a:lnTo>
                          <a:pt x="827" y="301"/>
                        </a:lnTo>
                        <a:lnTo>
                          <a:pt x="827" y="303"/>
                        </a:lnTo>
                        <a:lnTo>
                          <a:pt x="825" y="303"/>
                        </a:lnTo>
                        <a:lnTo>
                          <a:pt x="825" y="303"/>
                        </a:lnTo>
                        <a:lnTo>
                          <a:pt x="825" y="301"/>
                        </a:lnTo>
                        <a:lnTo>
                          <a:pt x="825" y="301"/>
                        </a:lnTo>
                        <a:lnTo>
                          <a:pt x="823" y="301"/>
                        </a:lnTo>
                        <a:lnTo>
                          <a:pt x="823" y="303"/>
                        </a:lnTo>
                        <a:lnTo>
                          <a:pt x="825" y="303"/>
                        </a:lnTo>
                        <a:lnTo>
                          <a:pt x="825" y="303"/>
                        </a:lnTo>
                        <a:lnTo>
                          <a:pt x="823" y="303"/>
                        </a:lnTo>
                        <a:lnTo>
                          <a:pt x="823" y="305"/>
                        </a:lnTo>
                        <a:lnTo>
                          <a:pt x="823" y="305"/>
                        </a:lnTo>
                        <a:lnTo>
                          <a:pt x="823" y="305"/>
                        </a:lnTo>
                        <a:lnTo>
                          <a:pt x="821" y="305"/>
                        </a:lnTo>
                        <a:lnTo>
                          <a:pt x="821" y="305"/>
                        </a:lnTo>
                        <a:lnTo>
                          <a:pt x="819" y="305"/>
                        </a:lnTo>
                        <a:lnTo>
                          <a:pt x="819" y="305"/>
                        </a:lnTo>
                        <a:lnTo>
                          <a:pt x="819" y="305"/>
                        </a:lnTo>
                        <a:lnTo>
                          <a:pt x="819" y="305"/>
                        </a:lnTo>
                        <a:lnTo>
                          <a:pt x="817" y="305"/>
                        </a:lnTo>
                        <a:lnTo>
                          <a:pt x="817" y="306"/>
                        </a:lnTo>
                        <a:lnTo>
                          <a:pt x="817" y="306"/>
                        </a:lnTo>
                        <a:lnTo>
                          <a:pt x="817" y="306"/>
                        </a:lnTo>
                        <a:lnTo>
                          <a:pt x="815" y="306"/>
                        </a:lnTo>
                        <a:lnTo>
                          <a:pt x="815" y="306"/>
                        </a:lnTo>
                        <a:lnTo>
                          <a:pt x="813" y="306"/>
                        </a:lnTo>
                        <a:lnTo>
                          <a:pt x="813" y="306"/>
                        </a:lnTo>
                        <a:lnTo>
                          <a:pt x="813" y="306"/>
                        </a:lnTo>
                        <a:lnTo>
                          <a:pt x="813" y="306"/>
                        </a:lnTo>
                        <a:lnTo>
                          <a:pt x="813" y="308"/>
                        </a:lnTo>
                        <a:lnTo>
                          <a:pt x="811" y="308"/>
                        </a:lnTo>
                        <a:lnTo>
                          <a:pt x="811" y="308"/>
                        </a:lnTo>
                        <a:lnTo>
                          <a:pt x="810" y="308"/>
                        </a:lnTo>
                        <a:lnTo>
                          <a:pt x="810" y="308"/>
                        </a:lnTo>
                        <a:lnTo>
                          <a:pt x="810" y="308"/>
                        </a:lnTo>
                        <a:lnTo>
                          <a:pt x="810" y="308"/>
                        </a:lnTo>
                        <a:lnTo>
                          <a:pt x="808" y="308"/>
                        </a:lnTo>
                        <a:lnTo>
                          <a:pt x="808" y="308"/>
                        </a:lnTo>
                        <a:lnTo>
                          <a:pt x="808" y="308"/>
                        </a:lnTo>
                        <a:lnTo>
                          <a:pt x="808" y="308"/>
                        </a:lnTo>
                        <a:lnTo>
                          <a:pt x="808" y="308"/>
                        </a:lnTo>
                        <a:lnTo>
                          <a:pt x="806" y="308"/>
                        </a:lnTo>
                        <a:lnTo>
                          <a:pt x="806" y="308"/>
                        </a:lnTo>
                        <a:lnTo>
                          <a:pt x="804" y="308"/>
                        </a:lnTo>
                        <a:lnTo>
                          <a:pt x="804" y="308"/>
                        </a:lnTo>
                        <a:lnTo>
                          <a:pt x="804" y="308"/>
                        </a:lnTo>
                        <a:lnTo>
                          <a:pt x="804" y="308"/>
                        </a:lnTo>
                        <a:lnTo>
                          <a:pt x="804" y="308"/>
                        </a:lnTo>
                        <a:lnTo>
                          <a:pt x="802" y="308"/>
                        </a:lnTo>
                        <a:lnTo>
                          <a:pt x="802" y="308"/>
                        </a:lnTo>
                        <a:lnTo>
                          <a:pt x="802" y="308"/>
                        </a:lnTo>
                        <a:lnTo>
                          <a:pt x="800" y="308"/>
                        </a:lnTo>
                        <a:lnTo>
                          <a:pt x="800" y="308"/>
                        </a:lnTo>
                        <a:lnTo>
                          <a:pt x="800" y="308"/>
                        </a:lnTo>
                        <a:lnTo>
                          <a:pt x="798" y="308"/>
                        </a:lnTo>
                        <a:lnTo>
                          <a:pt x="798" y="310"/>
                        </a:lnTo>
                        <a:lnTo>
                          <a:pt x="798" y="310"/>
                        </a:lnTo>
                        <a:lnTo>
                          <a:pt x="798" y="308"/>
                        </a:lnTo>
                        <a:lnTo>
                          <a:pt x="798" y="308"/>
                        </a:lnTo>
                        <a:lnTo>
                          <a:pt x="796" y="308"/>
                        </a:lnTo>
                        <a:lnTo>
                          <a:pt x="796" y="308"/>
                        </a:lnTo>
                        <a:lnTo>
                          <a:pt x="796" y="310"/>
                        </a:lnTo>
                        <a:lnTo>
                          <a:pt x="796" y="310"/>
                        </a:lnTo>
                        <a:lnTo>
                          <a:pt x="796" y="310"/>
                        </a:lnTo>
                        <a:lnTo>
                          <a:pt x="794" y="310"/>
                        </a:lnTo>
                        <a:lnTo>
                          <a:pt x="794" y="310"/>
                        </a:lnTo>
                        <a:lnTo>
                          <a:pt x="792" y="310"/>
                        </a:lnTo>
                        <a:lnTo>
                          <a:pt x="792" y="310"/>
                        </a:lnTo>
                        <a:lnTo>
                          <a:pt x="792" y="310"/>
                        </a:lnTo>
                        <a:lnTo>
                          <a:pt x="790" y="310"/>
                        </a:lnTo>
                        <a:lnTo>
                          <a:pt x="790" y="310"/>
                        </a:lnTo>
                        <a:lnTo>
                          <a:pt x="790" y="310"/>
                        </a:lnTo>
                        <a:lnTo>
                          <a:pt x="790" y="310"/>
                        </a:lnTo>
                        <a:lnTo>
                          <a:pt x="788" y="310"/>
                        </a:lnTo>
                        <a:lnTo>
                          <a:pt x="788" y="310"/>
                        </a:lnTo>
                        <a:lnTo>
                          <a:pt x="790" y="310"/>
                        </a:lnTo>
                        <a:lnTo>
                          <a:pt x="790" y="312"/>
                        </a:lnTo>
                        <a:lnTo>
                          <a:pt x="788" y="312"/>
                        </a:lnTo>
                        <a:lnTo>
                          <a:pt x="788" y="312"/>
                        </a:lnTo>
                        <a:lnTo>
                          <a:pt x="787" y="312"/>
                        </a:lnTo>
                        <a:lnTo>
                          <a:pt x="787" y="312"/>
                        </a:lnTo>
                        <a:lnTo>
                          <a:pt x="787" y="312"/>
                        </a:lnTo>
                        <a:lnTo>
                          <a:pt x="785" y="312"/>
                        </a:lnTo>
                        <a:lnTo>
                          <a:pt x="785" y="312"/>
                        </a:lnTo>
                        <a:lnTo>
                          <a:pt x="783" y="312"/>
                        </a:lnTo>
                        <a:lnTo>
                          <a:pt x="783" y="310"/>
                        </a:lnTo>
                        <a:lnTo>
                          <a:pt x="783" y="310"/>
                        </a:lnTo>
                        <a:lnTo>
                          <a:pt x="783" y="310"/>
                        </a:lnTo>
                        <a:lnTo>
                          <a:pt x="783" y="310"/>
                        </a:lnTo>
                        <a:lnTo>
                          <a:pt x="783" y="310"/>
                        </a:lnTo>
                        <a:lnTo>
                          <a:pt x="783" y="312"/>
                        </a:lnTo>
                        <a:lnTo>
                          <a:pt x="783" y="312"/>
                        </a:lnTo>
                        <a:lnTo>
                          <a:pt x="781" y="312"/>
                        </a:lnTo>
                        <a:lnTo>
                          <a:pt x="781" y="312"/>
                        </a:lnTo>
                        <a:lnTo>
                          <a:pt x="781" y="312"/>
                        </a:lnTo>
                        <a:lnTo>
                          <a:pt x="779" y="312"/>
                        </a:lnTo>
                        <a:lnTo>
                          <a:pt x="779" y="312"/>
                        </a:lnTo>
                        <a:lnTo>
                          <a:pt x="779" y="312"/>
                        </a:lnTo>
                        <a:lnTo>
                          <a:pt x="777" y="312"/>
                        </a:lnTo>
                        <a:lnTo>
                          <a:pt x="777" y="312"/>
                        </a:lnTo>
                        <a:lnTo>
                          <a:pt x="777" y="312"/>
                        </a:lnTo>
                        <a:lnTo>
                          <a:pt x="777" y="312"/>
                        </a:lnTo>
                        <a:lnTo>
                          <a:pt x="775" y="312"/>
                        </a:lnTo>
                        <a:lnTo>
                          <a:pt x="775" y="312"/>
                        </a:lnTo>
                        <a:lnTo>
                          <a:pt x="775" y="312"/>
                        </a:lnTo>
                        <a:lnTo>
                          <a:pt x="773" y="312"/>
                        </a:lnTo>
                        <a:lnTo>
                          <a:pt x="773" y="314"/>
                        </a:lnTo>
                        <a:lnTo>
                          <a:pt x="773" y="314"/>
                        </a:lnTo>
                        <a:lnTo>
                          <a:pt x="771" y="314"/>
                        </a:lnTo>
                        <a:lnTo>
                          <a:pt x="771" y="314"/>
                        </a:lnTo>
                        <a:lnTo>
                          <a:pt x="771" y="314"/>
                        </a:lnTo>
                        <a:lnTo>
                          <a:pt x="771" y="314"/>
                        </a:lnTo>
                        <a:lnTo>
                          <a:pt x="769" y="314"/>
                        </a:lnTo>
                        <a:lnTo>
                          <a:pt x="769" y="314"/>
                        </a:lnTo>
                        <a:lnTo>
                          <a:pt x="769" y="314"/>
                        </a:lnTo>
                        <a:lnTo>
                          <a:pt x="769" y="314"/>
                        </a:lnTo>
                        <a:lnTo>
                          <a:pt x="767" y="314"/>
                        </a:lnTo>
                        <a:lnTo>
                          <a:pt x="767" y="314"/>
                        </a:lnTo>
                        <a:lnTo>
                          <a:pt x="767" y="316"/>
                        </a:lnTo>
                        <a:lnTo>
                          <a:pt x="767" y="316"/>
                        </a:lnTo>
                        <a:lnTo>
                          <a:pt x="766" y="316"/>
                        </a:lnTo>
                        <a:lnTo>
                          <a:pt x="766" y="314"/>
                        </a:lnTo>
                        <a:lnTo>
                          <a:pt x="766" y="314"/>
                        </a:lnTo>
                        <a:lnTo>
                          <a:pt x="766" y="314"/>
                        </a:lnTo>
                        <a:lnTo>
                          <a:pt x="764" y="314"/>
                        </a:lnTo>
                        <a:lnTo>
                          <a:pt x="764" y="314"/>
                        </a:lnTo>
                        <a:lnTo>
                          <a:pt x="764" y="316"/>
                        </a:lnTo>
                        <a:lnTo>
                          <a:pt x="764" y="316"/>
                        </a:lnTo>
                        <a:lnTo>
                          <a:pt x="764" y="316"/>
                        </a:lnTo>
                        <a:lnTo>
                          <a:pt x="762" y="316"/>
                        </a:lnTo>
                        <a:lnTo>
                          <a:pt x="762" y="316"/>
                        </a:lnTo>
                        <a:lnTo>
                          <a:pt x="760" y="316"/>
                        </a:lnTo>
                        <a:lnTo>
                          <a:pt x="760" y="316"/>
                        </a:lnTo>
                        <a:lnTo>
                          <a:pt x="760" y="316"/>
                        </a:lnTo>
                        <a:lnTo>
                          <a:pt x="760" y="316"/>
                        </a:lnTo>
                        <a:lnTo>
                          <a:pt x="760" y="316"/>
                        </a:lnTo>
                        <a:lnTo>
                          <a:pt x="760" y="316"/>
                        </a:lnTo>
                        <a:lnTo>
                          <a:pt x="758" y="316"/>
                        </a:lnTo>
                        <a:lnTo>
                          <a:pt x="758" y="316"/>
                        </a:lnTo>
                        <a:lnTo>
                          <a:pt x="758" y="316"/>
                        </a:lnTo>
                        <a:lnTo>
                          <a:pt x="756" y="316"/>
                        </a:lnTo>
                        <a:lnTo>
                          <a:pt x="756" y="316"/>
                        </a:lnTo>
                        <a:lnTo>
                          <a:pt x="754" y="316"/>
                        </a:lnTo>
                        <a:lnTo>
                          <a:pt x="754" y="316"/>
                        </a:lnTo>
                        <a:lnTo>
                          <a:pt x="754" y="316"/>
                        </a:lnTo>
                        <a:lnTo>
                          <a:pt x="754" y="318"/>
                        </a:lnTo>
                        <a:lnTo>
                          <a:pt x="752" y="318"/>
                        </a:lnTo>
                        <a:lnTo>
                          <a:pt x="752" y="318"/>
                        </a:lnTo>
                        <a:lnTo>
                          <a:pt x="752" y="318"/>
                        </a:lnTo>
                        <a:lnTo>
                          <a:pt x="750" y="318"/>
                        </a:lnTo>
                        <a:lnTo>
                          <a:pt x="750" y="318"/>
                        </a:lnTo>
                        <a:lnTo>
                          <a:pt x="750" y="318"/>
                        </a:lnTo>
                        <a:lnTo>
                          <a:pt x="748" y="318"/>
                        </a:lnTo>
                        <a:lnTo>
                          <a:pt x="748" y="318"/>
                        </a:lnTo>
                        <a:lnTo>
                          <a:pt x="748" y="318"/>
                        </a:lnTo>
                        <a:lnTo>
                          <a:pt x="748" y="320"/>
                        </a:lnTo>
                        <a:lnTo>
                          <a:pt x="746" y="320"/>
                        </a:lnTo>
                        <a:lnTo>
                          <a:pt x="746" y="320"/>
                        </a:lnTo>
                        <a:lnTo>
                          <a:pt x="744" y="320"/>
                        </a:lnTo>
                        <a:lnTo>
                          <a:pt x="744" y="320"/>
                        </a:lnTo>
                        <a:lnTo>
                          <a:pt x="744" y="320"/>
                        </a:lnTo>
                        <a:lnTo>
                          <a:pt x="743" y="320"/>
                        </a:lnTo>
                        <a:lnTo>
                          <a:pt x="743" y="320"/>
                        </a:lnTo>
                        <a:lnTo>
                          <a:pt x="743" y="320"/>
                        </a:lnTo>
                        <a:lnTo>
                          <a:pt x="741" y="320"/>
                        </a:lnTo>
                        <a:lnTo>
                          <a:pt x="741" y="320"/>
                        </a:lnTo>
                        <a:lnTo>
                          <a:pt x="741" y="320"/>
                        </a:lnTo>
                        <a:lnTo>
                          <a:pt x="739" y="320"/>
                        </a:lnTo>
                        <a:lnTo>
                          <a:pt x="739" y="320"/>
                        </a:lnTo>
                        <a:lnTo>
                          <a:pt x="739" y="320"/>
                        </a:lnTo>
                        <a:lnTo>
                          <a:pt x="737" y="320"/>
                        </a:lnTo>
                        <a:lnTo>
                          <a:pt x="737" y="320"/>
                        </a:lnTo>
                        <a:lnTo>
                          <a:pt x="737" y="320"/>
                        </a:lnTo>
                        <a:lnTo>
                          <a:pt x="735" y="320"/>
                        </a:lnTo>
                        <a:lnTo>
                          <a:pt x="735" y="320"/>
                        </a:lnTo>
                        <a:lnTo>
                          <a:pt x="733" y="320"/>
                        </a:lnTo>
                        <a:lnTo>
                          <a:pt x="733" y="320"/>
                        </a:lnTo>
                        <a:lnTo>
                          <a:pt x="733" y="320"/>
                        </a:lnTo>
                        <a:lnTo>
                          <a:pt x="731" y="320"/>
                        </a:lnTo>
                        <a:lnTo>
                          <a:pt x="731" y="320"/>
                        </a:lnTo>
                        <a:lnTo>
                          <a:pt x="731" y="320"/>
                        </a:lnTo>
                        <a:lnTo>
                          <a:pt x="729" y="320"/>
                        </a:lnTo>
                        <a:lnTo>
                          <a:pt x="729" y="320"/>
                        </a:lnTo>
                        <a:lnTo>
                          <a:pt x="727" y="320"/>
                        </a:lnTo>
                        <a:lnTo>
                          <a:pt x="727" y="320"/>
                        </a:lnTo>
                        <a:lnTo>
                          <a:pt x="727" y="320"/>
                        </a:lnTo>
                        <a:lnTo>
                          <a:pt x="725" y="320"/>
                        </a:lnTo>
                        <a:lnTo>
                          <a:pt x="725" y="320"/>
                        </a:lnTo>
                        <a:lnTo>
                          <a:pt x="725" y="320"/>
                        </a:lnTo>
                        <a:lnTo>
                          <a:pt x="723" y="320"/>
                        </a:lnTo>
                        <a:lnTo>
                          <a:pt x="723" y="320"/>
                        </a:lnTo>
                        <a:lnTo>
                          <a:pt x="723" y="320"/>
                        </a:lnTo>
                        <a:lnTo>
                          <a:pt x="723" y="320"/>
                        </a:lnTo>
                        <a:lnTo>
                          <a:pt x="721" y="320"/>
                        </a:lnTo>
                        <a:lnTo>
                          <a:pt x="721" y="320"/>
                        </a:lnTo>
                        <a:lnTo>
                          <a:pt x="721" y="320"/>
                        </a:lnTo>
                        <a:lnTo>
                          <a:pt x="720" y="320"/>
                        </a:lnTo>
                        <a:lnTo>
                          <a:pt x="720" y="320"/>
                        </a:lnTo>
                        <a:lnTo>
                          <a:pt x="720" y="320"/>
                        </a:lnTo>
                        <a:lnTo>
                          <a:pt x="718" y="320"/>
                        </a:lnTo>
                        <a:lnTo>
                          <a:pt x="718" y="320"/>
                        </a:lnTo>
                        <a:lnTo>
                          <a:pt x="718" y="320"/>
                        </a:lnTo>
                        <a:lnTo>
                          <a:pt x="718" y="318"/>
                        </a:lnTo>
                        <a:lnTo>
                          <a:pt x="716" y="318"/>
                        </a:lnTo>
                        <a:lnTo>
                          <a:pt x="716" y="318"/>
                        </a:lnTo>
                        <a:lnTo>
                          <a:pt x="716" y="318"/>
                        </a:lnTo>
                        <a:lnTo>
                          <a:pt x="716" y="318"/>
                        </a:lnTo>
                        <a:lnTo>
                          <a:pt x="714" y="318"/>
                        </a:lnTo>
                        <a:lnTo>
                          <a:pt x="714" y="318"/>
                        </a:lnTo>
                        <a:lnTo>
                          <a:pt x="714" y="318"/>
                        </a:lnTo>
                        <a:lnTo>
                          <a:pt x="712" y="318"/>
                        </a:lnTo>
                        <a:lnTo>
                          <a:pt x="712" y="320"/>
                        </a:lnTo>
                        <a:lnTo>
                          <a:pt x="712" y="320"/>
                        </a:lnTo>
                        <a:lnTo>
                          <a:pt x="712" y="322"/>
                        </a:lnTo>
                        <a:lnTo>
                          <a:pt x="714" y="322"/>
                        </a:lnTo>
                        <a:lnTo>
                          <a:pt x="714" y="322"/>
                        </a:lnTo>
                        <a:lnTo>
                          <a:pt x="712" y="322"/>
                        </a:lnTo>
                        <a:lnTo>
                          <a:pt x="712" y="324"/>
                        </a:lnTo>
                        <a:lnTo>
                          <a:pt x="712" y="324"/>
                        </a:lnTo>
                        <a:lnTo>
                          <a:pt x="712" y="324"/>
                        </a:lnTo>
                        <a:lnTo>
                          <a:pt x="712" y="324"/>
                        </a:lnTo>
                        <a:lnTo>
                          <a:pt x="710" y="324"/>
                        </a:lnTo>
                        <a:lnTo>
                          <a:pt x="710" y="326"/>
                        </a:lnTo>
                        <a:lnTo>
                          <a:pt x="710" y="326"/>
                        </a:lnTo>
                        <a:lnTo>
                          <a:pt x="710" y="326"/>
                        </a:lnTo>
                        <a:lnTo>
                          <a:pt x="710" y="326"/>
                        </a:lnTo>
                        <a:lnTo>
                          <a:pt x="710" y="326"/>
                        </a:lnTo>
                        <a:lnTo>
                          <a:pt x="708" y="326"/>
                        </a:lnTo>
                        <a:lnTo>
                          <a:pt x="708" y="326"/>
                        </a:lnTo>
                        <a:lnTo>
                          <a:pt x="708" y="326"/>
                        </a:lnTo>
                        <a:lnTo>
                          <a:pt x="708" y="326"/>
                        </a:lnTo>
                        <a:lnTo>
                          <a:pt x="708" y="326"/>
                        </a:lnTo>
                        <a:lnTo>
                          <a:pt x="708" y="326"/>
                        </a:lnTo>
                        <a:lnTo>
                          <a:pt x="708" y="324"/>
                        </a:lnTo>
                        <a:lnTo>
                          <a:pt x="706" y="324"/>
                        </a:lnTo>
                        <a:lnTo>
                          <a:pt x="706" y="324"/>
                        </a:lnTo>
                        <a:lnTo>
                          <a:pt x="706" y="326"/>
                        </a:lnTo>
                        <a:lnTo>
                          <a:pt x="706" y="326"/>
                        </a:lnTo>
                        <a:lnTo>
                          <a:pt x="704" y="326"/>
                        </a:lnTo>
                        <a:lnTo>
                          <a:pt x="704" y="326"/>
                        </a:lnTo>
                        <a:lnTo>
                          <a:pt x="704" y="326"/>
                        </a:lnTo>
                        <a:lnTo>
                          <a:pt x="704" y="326"/>
                        </a:lnTo>
                        <a:lnTo>
                          <a:pt x="704" y="326"/>
                        </a:lnTo>
                        <a:lnTo>
                          <a:pt x="702" y="326"/>
                        </a:lnTo>
                        <a:lnTo>
                          <a:pt x="702" y="326"/>
                        </a:lnTo>
                        <a:lnTo>
                          <a:pt x="702" y="326"/>
                        </a:lnTo>
                        <a:lnTo>
                          <a:pt x="700" y="326"/>
                        </a:lnTo>
                        <a:lnTo>
                          <a:pt x="700" y="326"/>
                        </a:lnTo>
                        <a:lnTo>
                          <a:pt x="700" y="326"/>
                        </a:lnTo>
                        <a:lnTo>
                          <a:pt x="700" y="328"/>
                        </a:lnTo>
                        <a:lnTo>
                          <a:pt x="700" y="328"/>
                        </a:lnTo>
                        <a:lnTo>
                          <a:pt x="699" y="328"/>
                        </a:lnTo>
                        <a:lnTo>
                          <a:pt x="699" y="328"/>
                        </a:lnTo>
                        <a:lnTo>
                          <a:pt x="699" y="328"/>
                        </a:lnTo>
                        <a:lnTo>
                          <a:pt x="699" y="328"/>
                        </a:lnTo>
                        <a:lnTo>
                          <a:pt x="699" y="329"/>
                        </a:lnTo>
                        <a:lnTo>
                          <a:pt x="699" y="329"/>
                        </a:lnTo>
                        <a:lnTo>
                          <a:pt x="699" y="329"/>
                        </a:lnTo>
                        <a:lnTo>
                          <a:pt x="697" y="329"/>
                        </a:lnTo>
                        <a:lnTo>
                          <a:pt x="697" y="329"/>
                        </a:lnTo>
                        <a:lnTo>
                          <a:pt x="697" y="329"/>
                        </a:lnTo>
                        <a:lnTo>
                          <a:pt x="697" y="328"/>
                        </a:lnTo>
                        <a:lnTo>
                          <a:pt x="697" y="328"/>
                        </a:lnTo>
                        <a:lnTo>
                          <a:pt x="695" y="328"/>
                        </a:lnTo>
                        <a:lnTo>
                          <a:pt x="695" y="328"/>
                        </a:lnTo>
                        <a:lnTo>
                          <a:pt x="695" y="329"/>
                        </a:lnTo>
                        <a:lnTo>
                          <a:pt x="695" y="329"/>
                        </a:lnTo>
                        <a:lnTo>
                          <a:pt x="695" y="329"/>
                        </a:lnTo>
                        <a:lnTo>
                          <a:pt x="693" y="329"/>
                        </a:lnTo>
                        <a:lnTo>
                          <a:pt x="693" y="331"/>
                        </a:lnTo>
                        <a:lnTo>
                          <a:pt x="693" y="331"/>
                        </a:lnTo>
                        <a:lnTo>
                          <a:pt x="691" y="331"/>
                        </a:lnTo>
                        <a:lnTo>
                          <a:pt x="691" y="331"/>
                        </a:lnTo>
                        <a:lnTo>
                          <a:pt x="691" y="331"/>
                        </a:lnTo>
                        <a:lnTo>
                          <a:pt x="691" y="333"/>
                        </a:lnTo>
                        <a:lnTo>
                          <a:pt x="691" y="333"/>
                        </a:lnTo>
                        <a:lnTo>
                          <a:pt x="691" y="333"/>
                        </a:lnTo>
                        <a:lnTo>
                          <a:pt x="691" y="333"/>
                        </a:lnTo>
                        <a:lnTo>
                          <a:pt x="691" y="333"/>
                        </a:lnTo>
                        <a:lnTo>
                          <a:pt x="691" y="335"/>
                        </a:lnTo>
                        <a:lnTo>
                          <a:pt x="691" y="335"/>
                        </a:lnTo>
                        <a:lnTo>
                          <a:pt x="691" y="335"/>
                        </a:lnTo>
                        <a:lnTo>
                          <a:pt x="691" y="337"/>
                        </a:lnTo>
                        <a:lnTo>
                          <a:pt x="689" y="337"/>
                        </a:lnTo>
                        <a:lnTo>
                          <a:pt x="689" y="337"/>
                        </a:lnTo>
                        <a:lnTo>
                          <a:pt x="689" y="339"/>
                        </a:lnTo>
                        <a:lnTo>
                          <a:pt x="689" y="339"/>
                        </a:lnTo>
                        <a:lnTo>
                          <a:pt x="689" y="339"/>
                        </a:lnTo>
                        <a:lnTo>
                          <a:pt x="689" y="339"/>
                        </a:lnTo>
                        <a:lnTo>
                          <a:pt x="689" y="341"/>
                        </a:lnTo>
                        <a:lnTo>
                          <a:pt x="689" y="341"/>
                        </a:lnTo>
                        <a:lnTo>
                          <a:pt x="689" y="341"/>
                        </a:lnTo>
                        <a:lnTo>
                          <a:pt x="689" y="341"/>
                        </a:lnTo>
                        <a:lnTo>
                          <a:pt x="687" y="341"/>
                        </a:lnTo>
                        <a:lnTo>
                          <a:pt x="687" y="341"/>
                        </a:lnTo>
                        <a:lnTo>
                          <a:pt x="685" y="341"/>
                        </a:lnTo>
                        <a:lnTo>
                          <a:pt x="685" y="341"/>
                        </a:lnTo>
                        <a:lnTo>
                          <a:pt x="685" y="343"/>
                        </a:lnTo>
                        <a:lnTo>
                          <a:pt x="685" y="343"/>
                        </a:lnTo>
                        <a:lnTo>
                          <a:pt x="685" y="343"/>
                        </a:lnTo>
                        <a:lnTo>
                          <a:pt x="685" y="343"/>
                        </a:lnTo>
                        <a:lnTo>
                          <a:pt x="683" y="343"/>
                        </a:lnTo>
                        <a:lnTo>
                          <a:pt x="683" y="343"/>
                        </a:lnTo>
                        <a:lnTo>
                          <a:pt x="683" y="341"/>
                        </a:lnTo>
                        <a:lnTo>
                          <a:pt x="683" y="341"/>
                        </a:lnTo>
                        <a:lnTo>
                          <a:pt x="683" y="343"/>
                        </a:lnTo>
                        <a:lnTo>
                          <a:pt x="683" y="343"/>
                        </a:lnTo>
                        <a:lnTo>
                          <a:pt x="681" y="343"/>
                        </a:lnTo>
                        <a:lnTo>
                          <a:pt x="681" y="343"/>
                        </a:lnTo>
                        <a:lnTo>
                          <a:pt x="683" y="343"/>
                        </a:lnTo>
                        <a:lnTo>
                          <a:pt x="683" y="345"/>
                        </a:lnTo>
                        <a:lnTo>
                          <a:pt x="681" y="345"/>
                        </a:lnTo>
                        <a:lnTo>
                          <a:pt x="681" y="345"/>
                        </a:lnTo>
                        <a:lnTo>
                          <a:pt x="681" y="345"/>
                        </a:lnTo>
                        <a:lnTo>
                          <a:pt x="681" y="345"/>
                        </a:lnTo>
                        <a:lnTo>
                          <a:pt x="681" y="347"/>
                        </a:lnTo>
                        <a:lnTo>
                          <a:pt x="681" y="347"/>
                        </a:lnTo>
                        <a:lnTo>
                          <a:pt x="679" y="347"/>
                        </a:lnTo>
                        <a:lnTo>
                          <a:pt x="679" y="347"/>
                        </a:lnTo>
                        <a:lnTo>
                          <a:pt x="679" y="347"/>
                        </a:lnTo>
                        <a:lnTo>
                          <a:pt x="679" y="349"/>
                        </a:lnTo>
                        <a:lnTo>
                          <a:pt x="679" y="349"/>
                        </a:lnTo>
                        <a:lnTo>
                          <a:pt x="677" y="349"/>
                        </a:lnTo>
                        <a:lnTo>
                          <a:pt x="677" y="349"/>
                        </a:lnTo>
                        <a:lnTo>
                          <a:pt x="677" y="349"/>
                        </a:lnTo>
                        <a:lnTo>
                          <a:pt x="677" y="349"/>
                        </a:lnTo>
                        <a:lnTo>
                          <a:pt x="676" y="349"/>
                        </a:lnTo>
                        <a:lnTo>
                          <a:pt x="676" y="349"/>
                        </a:lnTo>
                        <a:lnTo>
                          <a:pt x="676" y="349"/>
                        </a:lnTo>
                        <a:lnTo>
                          <a:pt x="676" y="351"/>
                        </a:lnTo>
                        <a:lnTo>
                          <a:pt x="674" y="351"/>
                        </a:lnTo>
                        <a:lnTo>
                          <a:pt x="674" y="351"/>
                        </a:lnTo>
                        <a:lnTo>
                          <a:pt x="674" y="351"/>
                        </a:lnTo>
                        <a:lnTo>
                          <a:pt x="674" y="351"/>
                        </a:lnTo>
                        <a:lnTo>
                          <a:pt x="672" y="351"/>
                        </a:lnTo>
                        <a:lnTo>
                          <a:pt x="672" y="351"/>
                        </a:lnTo>
                        <a:lnTo>
                          <a:pt x="672" y="351"/>
                        </a:lnTo>
                        <a:lnTo>
                          <a:pt x="672" y="351"/>
                        </a:lnTo>
                        <a:lnTo>
                          <a:pt x="672" y="352"/>
                        </a:lnTo>
                        <a:lnTo>
                          <a:pt x="672" y="352"/>
                        </a:lnTo>
                        <a:lnTo>
                          <a:pt x="670" y="352"/>
                        </a:lnTo>
                        <a:lnTo>
                          <a:pt x="670" y="352"/>
                        </a:lnTo>
                        <a:lnTo>
                          <a:pt x="670" y="352"/>
                        </a:lnTo>
                        <a:lnTo>
                          <a:pt x="670" y="354"/>
                        </a:lnTo>
                        <a:lnTo>
                          <a:pt x="668" y="354"/>
                        </a:lnTo>
                        <a:lnTo>
                          <a:pt x="668" y="354"/>
                        </a:lnTo>
                        <a:lnTo>
                          <a:pt x="668" y="354"/>
                        </a:lnTo>
                        <a:lnTo>
                          <a:pt x="668" y="356"/>
                        </a:lnTo>
                        <a:lnTo>
                          <a:pt x="668" y="356"/>
                        </a:lnTo>
                        <a:lnTo>
                          <a:pt x="666" y="356"/>
                        </a:lnTo>
                        <a:lnTo>
                          <a:pt x="666" y="356"/>
                        </a:lnTo>
                        <a:lnTo>
                          <a:pt x="664" y="356"/>
                        </a:lnTo>
                        <a:lnTo>
                          <a:pt x="664" y="356"/>
                        </a:lnTo>
                        <a:lnTo>
                          <a:pt x="664" y="356"/>
                        </a:lnTo>
                        <a:lnTo>
                          <a:pt x="664" y="356"/>
                        </a:lnTo>
                        <a:lnTo>
                          <a:pt x="662" y="356"/>
                        </a:lnTo>
                        <a:lnTo>
                          <a:pt x="662" y="356"/>
                        </a:lnTo>
                        <a:lnTo>
                          <a:pt x="662" y="356"/>
                        </a:lnTo>
                        <a:lnTo>
                          <a:pt x="662" y="356"/>
                        </a:lnTo>
                        <a:lnTo>
                          <a:pt x="660" y="356"/>
                        </a:lnTo>
                        <a:lnTo>
                          <a:pt x="660" y="358"/>
                        </a:lnTo>
                        <a:lnTo>
                          <a:pt x="660" y="358"/>
                        </a:lnTo>
                        <a:lnTo>
                          <a:pt x="658" y="358"/>
                        </a:lnTo>
                        <a:lnTo>
                          <a:pt x="658" y="358"/>
                        </a:lnTo>
                        <a:lnTo>
                          <a:pt x="658" y="358"/>
                        </a:lnTo>
                        <a:lnTo>
                          <a:pt x="656" y="358"/>
                        </a:lnTo>
                        <a:lnTo>
                          <a:pt x="656" y="358"/>
                        </a:lnTo>
                        <a:lnTo>
                          <a:pt x="656" y="356"/>
                        </a:lnTo>
                        <a:lnTo>
                          <a:pt x="656" y="356"/>
                        </a:lnTo>
                        <a:lnTo>
                          <a:pt x="655" y="356"/>
                        </a:lnTo>
                        <a:lnTo>
                          <a:pt x="655" y="358"/>
                        </a:lnTo>
                        <a:lnTo>
                          <a:pt x="655" y="358"/>
                        </a:lnTo>
                        <a:lnTo>
                          <a:pt x="653" y="358"/>
                        </a:lnTo>
                        <a:lnTo>
                          <a:pt x="653" y="358"/>
                        </a:lnTo>
                        <a:lnTo>
                          <a:pt x="653" y="358"/>
                        </a:lnTo>
                        <a:lnTo>
                          <a:pt x="653" y="360"/>
                        </a:lnTo>
                        <a:lnTo>
                          <a:pt x="653" y="360"/>
                        </a:lnTo>
                        <a:lnTo>
                          <a:pt x="653" y="360"/>
                        </a:lnTo>
                        <a:lnTo>
                          <a:pt x="651" y="360"/>
                        </a:lnTo>
                        <a:lnTo>
                          <a:pt x="651" y="360"/>
                        </a:lnTo>
                        <a:lnTo>
                          <a:pt x="651" y="362"/>
                        </a:lnTo>
                        <a:lnTo>
                          <a:pt x="651" y="362"/>
                        </a:lnTo>
                        <a:lnTo>
                          <a:pt x="651" y="362"/>
                        </a:lnTo>
                        <a:lnTo>
                          <a:pt x="649" y="362"/>
                        </a:lnTo>
                        <a:lnTo>
                          <a:pt x="649" y="362"/>
                        </a:lnTo>
                        <a:lnTo>
                          <a:pt x="649" y="364"/>
                        </a:lnTo>
                        <a:lnTo>
                          <a:pt x="647" y="364"/>
                        </a:lnTo>
                        <a:lnTo>
                          <a:pt x="647" y="364"/>
                        </a:lnTo>
                        <a:lnTo>
                          <a:pt x="647" y="364"/>
                        </a:lnTo>
                        <a:lnTo>
                          <a:pt x="645" y="364"/>
                        </a:lnTo>
                        <a:lnTo>
                          <a:pt x="645" y="364"/>
                        </a:lnTo>
                        <a:lnTo>
                          <a:pt x="645" y="364"/>
                        </a:lnTo>
                        <a:lnTo>
                          <a:pt x="645" y="364"/>
                        </a:lnTo>
                        <a:lnTo>
                          <a:pt x="643" y="364"/>
                        </a:lnTo>
                        <a:lnTo>
                          <a:pt x="643" y="364"/>
                        </a:lnTo>
                        <a:lnTo>
                          <a:pt x="643" y="364"/>
                        </a:lnTo>
                        <a:lnTo>
                          <a:pt x="641" y="364"/>
                        </a:lnTo>
                        <a:lnTo>
                          <a:pt x="641" y="364"/>
                        </a:lnTo>
                        <a:lnTo>
                          <a:pt x="641" y="366"/>
                        </a:lnTo>
                        <a:lnTo>
                          <a:pt x="641" y="366"/>
                        </a:lnTo>
                        <a:lnTo>
                          <a:pt x="641" y="366"/>
                        </a:lnTo>
                        <a:lnTo>
                          <a:pt x="641" y="368"/>
                        </a:lnTo>
                        <a:lnTo>
                          <a:pt x="641" y="368"/>
                        </a:lnTo>
                        <a:lnTo>
                          <a:pt x="641" y="368"/>
                        </a:lnTo>
                        <a:lnTo>
                          <a:pt x="641" y="368"/>
                        </a:lnTo>
                        <a:lnTo>
                          <a:pt x="639" y="368"/>
                        </a:lnTo>
                        <a:lnTo>
                          <a:pt x="639" y="368"/>
                        </a:lnTo>
                        <a:lnTo>
                          <a:pt x="637" y="368"/>
                        </a:lnTo>
                        <a:lnTo>
                          <a:pt x="637" y="368"/>
                        </a:lnTo>
                        <a:lnTo>
                          <a:pt x="637" y="368"/>
                        </a:lnTo>
                        <a:lnTo>
                          <a:pt x="637" y="368"/>
                        </a:lnTo>
                        <a:lnTo>
                          <a:pt x="635" y="368"/>
                        </a:lnTo>
                        <a:lnTo>
                          <a:pt x="635" y="366"/>
                        </a:lnTo>
                        <a:lnTo>
                          <a:pt x="635" y="366"/>
                        </a:lnTo>
                        <a:lnTo>
                          <a:pt x="635" y="364"/>
                        </a:lnTo>
                        <a:lnTo>
                          <a:pt x="635" y="364"/>
                        </a:lnTo>
                        <a:lnTo>
                          <a:pt x="635" y="364"/>
                        </a:lnTo>
                        <a:lnTo>
                          <a:pt x="635" y="362"/>
                        </a:lnTo>
                        <a:lnTo>
                          <a:pt x="635" y="362"/>
                        </a:lnTo>
                        <a:lnTo>
                          <a:pt x="635" y="362"/>
                        </a:lnTo>
                        <a:lnTo>
                          <a:pt x="635" y="362"/>
                        </a:lnTo>
                        <a:lnTo>
                          <a:pt x="635" y="362"/>
                        </a:lnTo>
                        <a:lnTo>
                          <a:pt x="635" y="364"/>
                        </a:lnTo>
                        <a:lnTo>
                          <a:pt x="635" y="364"/>
                        </a:lnTo>
                        <a:lnTo>
                          <a:pt x="635" y="364"/>
                        </a:lnTo>
                        <a:lnTo>
                          <a:pt x="633" y="364"/>
                        </a:lnTo>
                        <a:lnTo>
                          <a:pt x="633" y="366"/>
                        </a:lnTo>
                        <a:lnTo>
                          <a:pt x="635" y="366"/>
                        </a:lnTo>
                        <a:lnTo>
                          <a:pt x="635" y="366"/>
                        </a:lnTo>
                        <a:lnTo>
                          <a:pt x="635" y="368"/>
                        </a:lnTo>
                        <a:lnTo>
                          <a:pt x="633" y="368"/>
                        </a:lnTo>
                        <a:lnTo>
                          <a:pt x="633" y="368"/>
                        </a:lnTo>
                        <a:lnTo>
                          <a:pt x="633" y="366"/>
                        </a:lnTo>
                        <a:lnTo>
                          <a:pt x="632" y="366"/>
                        </a:lnTo>
                        <a:lnTo>
                          <a:pt x="632" y="368"/>
                        </a:lnTo>
                        <a:lnTo>
                          <a:pt x="632" y="368"/>
                        </a:lnTo>
                        <a:lnTo>
                          <a:pt x="632" y="368"/>
                        </a:lnTo>
                        <a:lnTo>
                          <a:pt x="632" y="368"/>
                        </a:lnTo>
                        <a:lnTo>
                          <a:pt x="632" y="368"/>
                        </a:lnTo>
                        <a:lnTo>
                          <a:pt x="632" y="370"/>
                        </a:lnTo>
                        <a:lnTo>
                          <a:pt x="632" y="370"/>
                        </a:lnTo>
                        <a:lnTo>
                          <a:pt x="632" y="370"/>
                        </a:lnTo>
                        <a:lnTo>
                          <a:pt x="632" y="370"/>
                        </a:lnTo>
                        <a:lnTo>
                          <a:pt x="632" y="372"/>
                        </a:lnTo>
                        <a:lnTo>
                          <a:pt x="632" y="372"/>
                        </a:lnTo>
                        <a:lnTo>
                          <a:pt x="630" y="372"/>
                        </a:lnTo>
                        <a:lnTo>
                          <a:pt x="630" y="370"/>
                        </a:lnTo>
                        <a:lnTo>
                          <a:pt x="630" y="370"/>
                        </a:lnTo>
                        <a:lnTo>
                          <a:pt x="630" y="370"/>
                        </a:lnTo>
                        <a:lnTo>
                          <a:pt x="630" y="370"/>
                        </a:lnTo>
                        <a:lnTo>
                          <a:pt x="630" y="372"/>
                        </a:lnTo>
                        <a:lnTo>
                          <a:pt x="630" y="372"/>
                        </a:lnTo>
                        <a:lnTo>
                          <a:pt x="628" y="372"/>
                        </a:lnTo>
                        <a:lnTo>
                          <a:pt x="628" y="372"/>
                        </a:lnTo>
                        <a:lnTo>
                          <a:pt x="628" y="372"/>
                        </a:lnTo>
                        <a:lnTo>
                          <a:pt x="626" y="372"/>
                        </a:lnTo>
                        <a:lnTo>
                          <a:pt x="626" y="372"/>
                        </a:lnTo>
                        <a:lnTo>
                          <a:pt x="626" y="373"/>
                        </a:lnTo>
                        <a:lnTo>
                          <a:pt x="626" y="373"/>
                        </a:lnTo>
                        <a:lnTo>
                          <a:pt x="624" y="373"/>
                        </a:lnTo>
                        <a:lnTo>
                          <a:pt x="624" y="373"/>
                        </a:lnTo>
                        <a:lnTo>
                          <a:pt x="624" y="373"/>
                        </a:lnTo>
                        <a:lnTo>
                          <a:pt x="622" y="373"/>
                        </a:lnTo>
                        <a:lnTo>
                          <a:pt x="622" y="373"/>
                        </a:lnTo>
                        <a:lnTo>
                          <a:pt x="622" y="372"/>
                        </a:lnTo>
                        <a:lnTo>
                          <a:pt x="622" y="372"/>
                        </a:lnTo>
                        <a:lnTo>
                          <a:pt x="620" y="372"/>
                        </a:lnTo>
                        <a:lnTo>
                          <a:pt x="620" y="370"/>
                        </a:lnTo>
                        <a:lnTo>
                          <a:pt x="620" y="370"/>
                        </a:lnTo>
                        <a:lnTo>
                          <a:pt x="620" y="370"/>
                        </a:lnTo>
                        <a:lnTo>
                          <a:pt x="620" y="372"/>
                        </a:lnTo>
                        <a:lnTo>
                          <a:pt x="618" y="372"/>
                        </a:lnTo>
                        <a:lnTo>
                          <a:pt x="618" y="372"/>
                        </a:lnTo>
                        <a:lnTo>
                          <a:pt x="618" y="372"/>
                        </a:lnTo>
                        <a:lnTo>
                          <a:pt x="616" y="372"/>
                        </a:lnTo>
                        <a:lnTo>
                          <a:pt x="616" y="372"/>
                        </a:lnTo>
                        <a:lnTo>
                          <a:pt x="616" y="372"/>
                        </a:lnTo>
                        <a:lnTo>
                          <a:pt x="614" y="372"/>
                        </a:lnTo>
                        <a:lnTo>
                          <a:pt x="614" y="372"/>
                        </a:lnTo>
                        <a:lnTo>
                          <a:pt x="614" y="372"/>
                        </a:lnTo>
                        <a:lnTo>
                          <a:pt x="612" y="372"/>
                        </a:lnTo>
                        <a:lnTo>
                          <a:pt x="612" y="372"/>
                        </a:lnTo>
                        <a:lnTo>
                          <a:pt x="611" y="372"/>
                        </a:lnTo>
                        <a:lnTo>
                          <a:pt x="611" y="372"/>
                        </a:lnTo>
                        <a:lnTo>
                          <a:pt x="611" y="372"/>
                        </a:lnTo>
                        <a:lnTo>
                          <a:pt x="609" y="372"/>
                        </a:lnTo>
                        <a:lnTo>
                          <a:pt x="609" y="372"/>
                        </a:lnTo>
                        <a:lnTo>
                          <a:pt x="609" y="372"/>
                        </a:lnTo>
                        <a:lnTo>
                          <a:pt x="609" y="372"/>
                        </a:lnTo>
                        <a:lnTo>
                          <a:pt x="609" y="370"/>
                        </a:lnTo>
                        <a:lnTo>
                          <a:pt x="609" y="370"/>
                        </a:lnTo>
                        <a:lnTo>
                          <a:pt x="609" y="370"/>
                        </a:lnTo>
                        <a:lnTo>
                          <a:pt x="609" y="370"/>
                        </a:lnTo>
                        <a:lnTo>
                          <a:pt x="609" y="368"/>
                        </a:lnTo>
                        <a:lnTo>
                          <a:pt x="609" y="368"/>
                        </a:lnTo>
                        <a:lnTo>
                          <a:pt x="609" y="368"/>
                        </a:lnTo>
                        <a:lnTo>
                          <a:pt x="609" y="366"/>
                        </a:lnTo>
                        <a:lnTo>
                          <a:pt x="609" y="366"/>
                        </a:lnTo>
                        <a:lnTo>
                          <a:pt x="609" y="366"/>
                        </a:lnTo>
                        <a:lnTo>
                          <a:pt x="611" y="366"/>
                        </a:lnTo>
                        <a:lnTo>
                          <a:pt x="611" y="366"/>
                        </a:lnTo>
                        <a:lnTo>
                          <a:pt x="611" y="364"/>
                        </a:lnTo>
                        <a:lnTo>
                          <a:pt x="611" y="364"/>
                        </a:lnTo>
                        <a:lnTo>
                          <a:pt x="611" y="364"/>
                        </a:lnTo>
                        <a:lnTo>
                          <a:pt x="611" y="364"/>
                        </a:lnTo>
                        <a:lnTo>
                          <a:pt x="611" y="362"/>
                        </a:lnTo>
                        <a:lnTo>
                          <a:pt x="611" y="362"/>
                        </a:lnTo>
                        <a:lnTo>
                          <a:pt x="611" y="360"/>
                        </a:lnTo>
                        <a:lnTo>
                          <a:pt x="612" y="360"/>
                        </a:lnTo>
                        <a:lnTo>
                          <a:pt x="612" y="360"/>
                        </a:lnTo>
                        <a:lnTo>
                          <a:pt x="614" y="360"/>
                        </a:lnTo>
                        <a:lnTo>
                          <a:pt x="614" y="360"/>
                        </a:lnTo>
                        <a:lnTo>
                          <a:pt x="614" y="360"/>
                        </a:lnTo>
                        <a:lnTo>
                          <a:pt x="614" y="360"/>
                        </a:lnTo>
                        <a:lnTo>
                          <a:pt x="616" y="360"/>
                        </a:lnTo>
                        <a:lnTo>
                          <a:pt x="616" y="358"/>
                        </a:lnTo>
                        <a:lnTo>
                          <a:pt x="616" y="358"/>
                        </a:lnTo>
                        <a:lnTo>
                          <a:pt x="616" y="358"/>
                        </a:lnTo>
                        <a:lnTo>
                          <a:pt x="616" y="358"/>
                        </a:lnTo>
                        <a:lnTo>
                          <a:pt x="614" y="358"/>
                        </a:lnTo>
                        <a:lnTo>
                          <a:pt x="614" y="358"/>
                        </a:lnTo>
                        <a:lnTo>
                          <a:pt x="614" y="356"/>
                        </a:lnTo>
                        <a:lnTo>
                          <a:pt x="614" y="356"/>
                        </a:lnTo>
                        <a:lnTo>
                          <a:pt x="614" y="356"/>
                        </a:lnTo>
                        <a:lnTo>
                          <a:pt x="614" y="356"/>
                        </a:lnTo>
                        <a:lnTo>
                          <a:pt x="614" y="356"/>
                        </a:lnTo>
                        <a:lnTo>
                          <a:pt x="614" y="356"/>
                        </a:lnTo>
                        <a:lnTo>
                          <a:pt x="614" y="358"/>
                        </a:lnTo>
                        <a:lnTo>
                          <a:pt x="612" y="358"/>
                        </a:lnTo>
                        <a:lnTo>
                          <a:pt x="612" y="358"/>
                        </a:lnTo>
                        <a:lnTo>
                          <a:pt x="612" y="358"/>
                        </a:lnTo>
                        <a:lnTo>
                          <a:pt x="611" y="358"/>
                        </a:lnTo>
                        <a:lnTo>
                          <a:pt x="611" y="360"/>
                        </a:lnTo>
                        <a:lnTo>
                          <a:pt x="611" y="360"/>
                        </a:lnTo>
                        <a:lnTo>
                          <a:pt x="611" y="360"/>
                        </a:lnTo>
                        <a:lnTo>
                          <a:pt x="609" y="360"/>
                        </a:lnTo>
                        <a:lnTo>
                          <a:pt x="609" y="360"/>
                        </a:lnTo>
                        <a:lnTo>
                          <a:pt x="611" y="360"/>
                        </a:lnTo>
                        <a:lnTo>
                          <a:pt x="611" y="362"/>
                        </a:lnTo>
                        <a:lnTo>
                          <a:pt x="609" y="362"/>
                        </a:lnTo>
                        <a:lnTo>
                          <a:pt x="609" y="362"/>
                        </a:lnTo>
                        <a:lnTo>
                          <a:pt x="609" y="364"/>
                        </a:lnTo>
                        <a:lnTo>
                          <a:pt x="609" y="364"/>
                        </a:lnTo>
                        <a:lnTo>
                          <a:pt x="609" y="364"/>
                        </a:lnTo>
                        <a:lnTo>
                          <a:pt x="609" y="364"/>
                        </a:lnTo>
                        <a:lnTo>
                          <a:pt x="609" y="364"/>
                        </a:lnTo>
                        <a:lnTo>
                          <a:pt x="609" y="366"/>
                        </a:lnTo>
                        <a:lnTo>
                          <a:pt x="607" y="366"/>
                        </a:lnTo>
                        <a:lnTo>
                          <a:pt x="607" y="366"/>
                        </a:lnTo>
                        <a:lnTo>
                          <a:pt x="607" y="368"/>
                        </a:lnTo>
                        <a:lnTo>
                          <a:pt x="607" y="368"/>
                        </a:lnTo>
                        <a:lnTo>
                          <a:pt x="607" y="368"/>
                        </a:lnTo>
                        <a:lnTo>
                          <a:pt x="605" y="368"/>
                        </a:lnTo>
                        <a:lnTo>
                          <a:pt x="605" y="370"/>
                        </a:lnTo>
                        <a:lnTo>
                          <a:pt x="605" y="370"/>
                        </a:lnTo>
                        <a:lnTo>
                          <a:pt x="605" y="370"/>
                        </a:lnTo>
                        <a:lnTo>
                          <a:pt x="605" y="370"/>
                        </a:lnTo>
                        <a:lnTo>
                          <a:pt x="605" y="372"/>
                        </a:lnTo>
                        <a:lnTo>
                          <a:pt x="603" y="372"/>
                        </a:lnTo>
                        <a:lnTo>
                          <a:pt x="603" y="372"/>
                        </a:lnTo>
                        <a:lnTo>
                          <a:pt x="603" y="370"/>
                        </a:lnTo>
                        <a:lnTo>
                          <a:pt x="603" y="370"/>
                        </a:lnTo>
                        <a:lnTo>
                          <a:pt x="601" y="370"/>
                        </a:lnTo>
                        <a:lnTo>
                          <a:pt x="601" y="372"/>
                        </a:lnTo>
                        <a:lnTo>
                          <a:pt x="601" y="372"/>
                        </a:lnTo>
                        <a:lnTo>
                          <a:pt x="599" y="372"/>
                        </a:lnTo>
                        <a:lnTo>
                          <a:pt x="599" y="372"/>
                        </a:lnTo>
                        <a:lnTo>
                          <a:pt x="599" y="372"/>
                        </a:lnTo>
                        <a:lnTo>
                          <a:pt x="599" y="372"/>
                        </a:lnTo>
                        <a:lnTo>
                          <a:pt x="597" y="372"/>
                        </a:lnTo>
                        <a:lnTo>
                          <a:pt x="597" y="372"/>
                        </a:lnTo>
                        <a:lnTo>
                          <a:pt x="597" y="372"/>
                        </a:lnTo>
                        <a:lnTo>
                          <a:pt x="595" y="372"/>
                        </a:lnTo>
                        <a:lnTo>
                          <a:pt x="595" y="373"/>
                        </a:lnTo>
                        <a:lnTo>
                          <a:pt x="595" y="373"/>
                        </a:lnTo>
                        <a:lnTo>
                          <a:pt x="593" y="373"/>
                        </a:lnTo>
                        <a:lnTo>
                          <a:pt x="593" y="373"/>
                        </a:lnTo>
                        <a:lnTo>
                          <a:pt x="593" y="373"/>
                        </a:lnTo>
                        <a:lnTo>
                          <a:pt x="593" y="373"/>
                        </a:lnTo>
                        <a:lnTo>
                          <a:pt x="591" y="373"/>
                        </a:lnTo>
                        <a:lnTo>
                          <a:pt x="591" y="373"/>
                        </a:lnTo>
                        <a:lnTo>
                          <a:pt x="591" y="373"/>
                        </a:lnTo>
                        <a:lnTo>
                          <a:pt x="591" y="373"/>
                        </a:lnTo>
                        <a:lnTo>
                          <a:pt x="591" y="372"/>
                        </a:lnTo>
                        <a:lnTo>
                          <a:pt x="589" y="372"/>
                        </a:lnTo>
                        <a:lnTo>
                          <a:pt x="589" y="373"/>
                        </a:lnTo>
                        <a:lnTo>
                          <a:pt x="589" y="373"/>
                        </a:lnTo>
                        <a:lnTo>
                          <a:pt x="588" y="373"/>
                        </a:lnTo>
                        <a:lnTo>
                          <a:pt x="588" y="373"/>
                        </a:lnTo>
                        <a:lnTo>
                          <a:pt x="588" y="373"/>
                        </a:lnTo>
                        <a:lnTo>
                          <a:pt x="588" y="373"/>
                        </a:lnTo>
                        <a:lnTo>
                          <a:pt x="588" y="373"/>
                        </a:lnTo>
                        <a:lnTo>
                          <a:pt x="586" y="373"/>
                        </a:lnTo>
                        <a:lnTo>
                          <a:pt x="586" y="373"/>
                        </a:lnTo>
                        <a:lnTo>
                          <a:pt x="586" y="373"/>
                        </a:lnTo>
                        <a:lnTo>
                          <a:pt x="586" y="373"/>
                        </a:lnTo>
                        <a:lnTo>
                          <a:pt x="584" y="373"/>
                        </a:lnTo>
                        <a:lnTo>
                          <a:pt x="584" y="373"/>
                        </a:lnTo>
                        <a:lnTo>
                          <a:pt x="584" y="373"/>
                        </a:lnTo>
                        <a:lnTo>
                          <a:pt x="582" y="373"/>
                        </a:lnTo>
                        <a:lnTo>
                          <a:pt x="582" y="372"/>
                        </a:lnTo>
                        <a:lnTo>
                          <a:pt x="582" y="372"/>
                        </a:lnTo>
                        <a:lnTo>
                          <a:pt x="582" y="372"/>
                        </a:lnTo>
                        <a:lnTo>
                          <a:pt x="582" y="372"/>
                        </a:lnTo>
                        <a:lnTo>
                          <a:pt x="582" y="372"/>
                        </a:lnTo>
                        <a:lnTo>
                          <a:pt x="582" y="373"/>
                        </a:lnTo>
                        <a:lnTo>
                          <a:pt x="580" y="373"/>
                        </a:lnTo>
                        <a:lnTo>
                          <a:pt x="580" y="373"/>
                        </a:lnTo>
                        <a:lnTo>
                          <a:pt x="578" y="373"/>
                        </a:lnTo>
                        <a:lnTo>
                          <a:pt x="578" y="373"/>
                        </a:lnTo>
                        <a:lnTo>
                          <a:pt x="578" y="373"/>
                        </a:lnTo>
                        <a:lnTo>
                          <a:pt x="578" y="373"/>
                        </a:lnTo>
                        <a:lnTo>
                          <a:pt x="578" y="373"/>
                        </a:lnTo>
                        <a:lnTo>
                          <a:pt x="578" y="373"/>
                        </a:lnTo>
                        <a:lnTo>
                          <a:pt x="580" y="373"/>
                        </a:lnTo>
                        <a:lnTo>
                          <a:pt x="580" y="373"/>
                        </a:lnTo>
                        <a:lnTo>
                          <a:pt x="580" y="373"/>
                        </a:lnTo>
                        <a:lnTo>
                          <a:pt x="582" y="373"/>
                        </a:lnTo>
                        <a:lnTo>
                          <a:pt x="582" y="375"/>
                        </a:lnTo>
                        <a:lnTo>
                          <a:pt x="582" y="375"/>
                        </a:lnTo>
                        <a:lnTo>
                          <a:pt x="582" y="375"/>
                        </a:lnTo>
                        <a:lnTo>
                          <a:pt x="582" y="375"/>
                        </a:lnTo>
                        <a:lnTo>
                          <a:pt x="584" y="375"/>
                        </a:lnTo>
                        <a:lnTo>
                          <a:pt x="584" y="377"/>
                        </a:lnTo>
                        <a:lnTo>
                          <a:pt x="584" y="377"/>
                        </a:lnTo>
                        <a:lnTo>
                          <a:pt x="584" y="377"/>
                        </a:lnTo>
                        <a:lnTo>
                          <a:pt x="584" y="379"/>
                        </a:lnTo>
                        <a:lnTo>
                          <a:pt x="584" y="379"/>
                        </a:lnTo>
                        <a:lnTo>
                          <a:pt x="582" y="379"/>
                        </a:lnTo>
                        <a:lnTo>
                          <a:pt x="582" y="377"/>
                        </a:lnTo>
                        <a:lnTo>
                          <a:pt x="582" y="377"/>
                        </a:lnTo>
                        <a:lnTo>
                          <a:pt x="582" y="379"/>
                        </a:lnTo>
                        <a:lnTo>
                          <a:pt x="582" y="379"/>
                        </a:lnTo>
                        <a:lnTo>
                          <a:pt x="582" y="379"/>
                        </a:lnTo>
                        <a:lnTo>
                          <a:pt x="582" y="379"/>
                        </a:lnTo>
                        <a:lnTo>
                          <a:pt x="582" y="381"/>
                        </a:lnTo>
                        <a:lnTo>
                          <a:pt x="582" y="381"/>
                        </a:lnTo>
                        <a:lnTo>
                          <a:pt x="580" y="381"/>
                        </a:lnTo>
                        <a:lnTo>
                          <a:pt x="580" y="379"/>
                        </a:lnTo>
                        <a:lnTo>
                          <a:pt x="580" y="379"/>
                        </a:lnTo>
                        <a:lnTo>
                          <a:pt x="580" y="381"/>
                        </a:lnTo>
                        <a:lnTo>
                          <a:pt x="578" y="381"/>
                        </a:lnTo>
                        <a:lnTo>
                          <a:pt x="578" y="381"/>
                        </a:lnTo>
                        <a:lnTo>
                          <a:pt x="578" y="381"/>
                        </a:lnTo>
                        <a:lnTo>
                          <a:pt x="578" y="381"/>
                        </a:lnTo>
                        <a:lnTo>
                          <a:pt x="578" y="381"/>
                        </a:lnTo>
                        <a:lnTo>
                          <a:pt x="578" y="381"/>
                        </a:lnTo>
                        <a:lnTo>
                          <a:pt x="578" y="381"/>
                        </a:lnTo>
                        <a:lnTo>
                          <a:pt x="578" y="383"/>
                        </a:lnTo>
                        <a:lnTo>
                          <a:pt x="578" y="383"/>
                        </a:lnTo>
                        <a:lnTo>
                          <a:pt x="578" y="383"/>
                        </a:lnTo>
                        <a:lnTo>
                          <a:pt x="578" y="383"/>
                        </a:lnTo>
                        <a:lnTo>
                          <a:pt x="576" y="383"/>
                        </a:lnTo>
                        <a:lnTo>
                          <a:pt x="576" y="385"/>
                        </a:lnTo>
                        <a:lnTo>
                          <a:pt x="576" y="385"/>
                        </a:lnTo>
                        <a:lnTo>
                          <a:pt x="576" y="385"/>
                        </a:lnTo>
                        <a:lnTo>
                          <a:pt x="576" y="383"/>
                        </a:lnTo>
                        <a:lnTo>
                          <a:pt x="574" y="383"/>
                        </a:lnTo>
                        <a:lnTo>
                          <a:pt x="574" y="383"/>
                        </a:lnTo>
                        <a:lnTo>
                          <a:pt x="572" y="383"/>
                        </a:lnTo>
                        <a:lnTo>
                          <a:pt x="572" y="383"/>
                        </a:lnTo>
                        <a:lnTo>
                          <a:pt x="572" y="383"/>
                        </a:lnTo>
                        <a:lnTo>
                          <a:pt x="572" y="381"/>
                        </a:lnTo>
                        <a:lnTo>
                          <a:pt x="572" y="381"/>
                        </a:lnTo>
                        <a:lnTo>
                          <a:pt x="572" y="383"/>
                        </a:lnTo>
                        <a:lnTo>
                          <a:pt x="572" y="383"/>
                        </a:lnTo>
                        <a:lnTo>
                          <a:pt x="570" y="383"/>
                        </a:lnTo>
                        <a:lnTo>
                          <a:pt x="570" y="383"/>
                        </a:lnTo>
                        <a:lnTo>
                          <a:pt x="570" y="383"/>
                        </a:lnTo>
                        <a:lnTo>
                          <a:pt x="570" y="383"/>
                        </a:lnTo>
                        <a:lnTo>
                          <a:pt x="570" y="383"/>
                        </a:lnTo>
                        <a:lnTo>
                          <a:pt x="568" y="383"/>
                        </a:lnTo>
                        <a:lnTo>
                          <a:pt x="568" y="383"/>
                        </a:lnTo>
                        <a:lnTo>
                          <a:pt x="567" y="383"/>
                        </a:lnTo>
                        <a:lnTo>
                          <a:pt x="567" y="385"/>
                        </a:lnTo>
                        <a:lnTo>
                          <a:pt x="567" y="385"/>
                        </a:lnTo>
                        <a:lnTo>
                          <a:pt x="567" y="385"/>
                        </a:lnTo>
                        <a:lnTo>
                          <a:pt x="567" y="385"/>
                        </a:lnTo>
                        <a:lnTo>
                          <a:pt x="567" y="387"/>
                        </a:lnTo>
                        <a:lnTo>
                          <a:pt x="565" y="387"/>
                        </a:lnTo>
                        <a:lnTo>
                          <a:pt x="565" y="387"/>
                        </a:lnTo>
                        <a:lnTo>
                          <a:pt x="567" y="387"/>
                        </a:lnTo>
                        <a:lnTo>
                          <a:pt x="567" y="389"/>
                        </a:lnTo>
                        <a:lnTo>
                          <a:pt x="567" y="389"/>
                        </a:lnTo>
                        <a:lnTo>
                          <a:pt x="567" y="389"/>
                        </a:lnTo>
                        <a:lnTo>
                          <a:pt x="567" y="389"/>
                        </a:lnTo>
                        <a:lnTo>
                          <a:pt x="567" y="389"/>
                        </a:lnTo>
                        <a:lnTo>
                          <a:pt x="567" y="389"/>
                        </a:lnTo>
                        <a:lnTo>
                          <a:pt x="567" y="389"/>
                        </a:lnTo>
                        <a:lnTo>
                          <a:pt x="567" y="391"/>
                        </a:lnTo>
                        <a:lnTo>
                          <a:pt x="568" y="391"/>
                        </a:lnTo>
                        <a:lnTo>
                          <a:pt x="568" y="391"/>
                        </a:lnTo>
                        <a:lnTo>
                          <a:pt x="568" y="393"/>
                        </a:lnTo>
                        <a:lnTo>
                          <a:pt x="568" y="393"/>
                        </a:lnTo>
                        <a:lnTo>
                          <a:pt x="570" y="393"/>
                        </a:lnTo>
                        <a:lnTo>
                          <a:pt x="570" y="393"/>
                        </a:lnTo>
                        <a:lnTo>
                          <a:pt x="570" y="393"/>
                        </a:lnTo>
                        <a:lnTo>
                          <a:pt x="570" y="395"/>
                        </a:lnTo>
                        <a:lnTo>
                          <a:pt x="570" y="395"/>
                        </a:lnTo>
                        <a:lnTo>
                          <a:pt x="570" y="395"/>
                        </a:lnTo>
                        <a:lnTo>
                          <a:pt x="568" y="395"/>
                        </a:lnTo>
                        <a:lnTo>
                          <a:pt x="568" y="396"/>
                        </a:lnTo>
                        <a:lnTo>
                          <a:pt x="570" y="396"/>
                        </a:lnTo>
                        <a:lnTo>
                          <a:pt x="570" y="396"/>
                        </a:lnTo>
                        <a:lnTo>
                          <a:pt x="570" y="396"/>
                        </a:lnTo>
                        <a:lnTo>
                          <a:pt x="570" y="396"/>
                        </a:lnTo>
                        <a:lnTo>
                          <a:pt x="568" y="396"/>
                        </a:lnTo>
                        <a:lnTo>
                          <a:pt x="568" y="396"/>
                        </a:lnTo>
                        <a:lnTo>
                          <a:pt x="567" y="396"/>
                        </a:lnTo>
                        <a:lnTo>
                          <a:pt x="567" y="396"/>
                        </a:lnTo>
                        <a:lnTo>
                          <a:pt x="567" y="396"/>
                        </a:lnTo>
                        <a:lnTo>
                          <a:pt x="567" y="396"/>
                        </a:lnTo>
                        <a:lnTo>
                          <a:pt x="567" y="396"/>
                        </a:lnTo>
                        <a:lnTo>
                          <a:pt x="565" y="396"/>
                        </a:lnTo>
                        <a:lnTo>
                          <a:pt x="565" y="396"/>
                        </a:lnTo>
                        <a:lnTo>
                          <a:pt x="565" y="396"/>
                        </a:lnTo>
                        <a:lnTo>
                          <a:pt x="563" y="396"/>
                        </a:lnTo>
                        <a:lnTo>
                          <a:pt x="563" y="396"/>
                        </a:lnTo>
                        <a:lnTo>
                          <a:pt x="563" y="396"/>
                        </a:lnTo>
                        <a:lnTo>
                          <a:pt x="563" y="396"/>
                        </a:lnTo>
                        <a:lnTo>
                          <a:pt x="563" y="396"/>
                        </a:lnTo>
                        <a:lnTo>
                          <a:pt x="561" y="396"/>
                        </a:lnTo>
                        <a:lnTo>
                          <a:pt x="561" y="398"/>
                        </a:lnTo>
                        <a:lnTo>
                          <a:pt x="563" y="398"/>
                        </a:lnTo>
                        <a:lnTo>
                          <a:pt x="563" y="398"/>
                        </a:lnTo>
                        <a:lnTo>
                          <a:pt x="565" y="398"/>
                        </a:lnTo>
                        <a:lnTo>
                          <a:pt x="565" y="398"/>
                        </a:lnTo>
                        <a:lnTo>
                          <a:pt x="563" y="398"/>
                        </a:lnTo>
                        <a:lnTo>
                          <a:pt x="563" y="398"/>
                        </a:lnTo>
                        <a:lnTo>
                          <a:pt x="561" y="398"/>
                        </a:lnTo>
                        <a:lnTo>
                          <a:pt x="561" y="400"/>
                        </a:lnTo>
                        <a:lnTo>
                          <a:pt x="563" y="400"/>
                        </a:lnTo>
                        <a:lnTo>
                          <a:pt x="563" y="400"/>
                        </a:lnTo>
                        <a:lnTo>
                          <a:pt x="565" y="400"/>
                        </a:lnTo>
                        <a:lnTo>
                          <a:pt x="565" y="400"/>
                        </a:lnTo>
                        <a:lnTo>
                          <a:pt x="565" y="400"/>
                        </a:lnTo>
                        <a:lnTo>
                          <a:pt x="565" y="402"/>
                        </a:lnTo>
                        <a:lnTo>
                          <a:pt x="565" y="402"/>
                        </a:lnTo>
                        <a:lnTo>
                          <a:pt x="565" y="402"/>
                        </a:lnTo>
                        <a:lnTo>
                          <a:pt x="565" y="404"/>
                        </a:lnTo>
                        <a:lnTo>
                          <a:pt x="565" y="404"/>
                        </a:lnTo>
                        <a:lnTo>
                          <a:pt x="565" y="404"/>
                        </a:lnTo>
                        <a:lnTo>
                          <a:pt x="565" y="406"/>
                        </a:lnTo>
                        <a:lnTo>
                          <a:pt x="565" y="406"/>
                        </a:lnTo>
                        <a:lnTo>
                          <a:pt x="565" y="406"/>
                        </a:lnTo>
                        <a:lnTo>
                          <a:pt x="565" y="408"/>
                        </a:lnTo>
                        <a:lnTo>
                          <a:pt x="565" y="408"/>
                        </a:lnTo>
                        <a:lnTo>
                          <a:pt x="565" y="408"/>
                        </a:lnTo>
                        <a:lnTo>
                          <a:pt x="565" y="410"/>
                        </a:lnTo>
                        <a:lnTo>
                          <a:pt x="565" y="410"/>
                        </a:lnTo>
                        <a:lnTo>
                          <a:pt x="565" y="410"/>
                        </a:lnTo>
                        <a:lnTo>
                          <a:pt x="565" y="410"/>
                        </a:lnTo>
                        <a:lnTo>
                          <a:pt x="565" y="412"/>
                        </a:lnTo>
                        <a:lnTo>
                          <a:pt x="563" y="412"/>
                        </a:lnTo>
                        <a:lnTo>
                          <a:pt x="563" y="412"/>
                        </a:lnTo>
                        <a:lnTo>
                          <a:pt x="563" y="412"/>
                        </a:lnTo>
                        <a:lnTo>
                          <a:pt x="563" y="414"/>
                        </a:lnTo>
                        <a:lnTo>
                          <a:pt x="563" y="414"/>
                        </a:lnTo>
                        <a:lnTo>
                          <a:pt x="561" y="414"/>
                        </a:lnTo>
                        <a:lnTo>
                          <a:pt x="561" y="412"/>
                        </a:lnTo>
                        <a:lnTo>
                          <a:pt x="561" y="412"/>
                        </a:lnTo>
                        <a:lnTo>
                          <a:pt x="561" y="414"/>
                        </a:lnTo>
                        <a:lnTo>
                          <a:pt x="561" y="414"/>
                        </a:lnTo>
                        <a:lnTo>
                          <a:pt x="561" y="414"/>
                        </a:lnTo>
                        <a:lnTo>
                          <a:pt x="559" y="414"/>
                        </a:lnTo>
                        <a:lnTo>
                          <a:pt x="559" y="416"/>
                        </a:lnTo>
                        <a:lnTo>
                          <a:pt x="559" y="416"/>
                        </a:lnTo>
                        <a:lnTo>
                          <a:pt x="559" y="416"/>
                        </a:lnTo>
                        <a:lnTo>
                          <a:pt x="559" y="416"/>
                        </a:lnTo>
                        <a:lnTo>
                          <a:pt x="559" y="418"/>
                        </a:lnTo>
                        <a:lnTo>
                          <a:pt x="557" y="418"/>
                        </a:lnTo>
                        <a:lnTo>
                          <a:pt x="557" y="418"/>
                        </a:lnTo>
                        <a:lnTo>
                          <a:pt x="557" y="418"/>
                        </a:lnTo>
                        <a:lnTo>
                          <a:pt x="557" y="419"/>
                        </a:lnTo>
                        <a:lnTo>
                          <a:pt x="555" y="419"/>
                        </a:lnTo>
                        <a:lnTo>
                          <a:pt x="555" y="419"/>
                        </a:lnTo>
                        <a:lnTo>
                          <a:pt x="555" y="419"/>
                        </a:lnTo>
                        <a:lnTo>
                          <a:pt x="555" y="421"/>
                        </a:lnTo>
                        <a:lnTo>
                          <a:pt x="555" y="421"/>
                        </a:lnTo>
                        <a:lnTo>
                          <a:pt x="553" y="421"/>
                        </a:lnTo>
                        <a:lnTo>
                          <a:pt x="553" y="421"/>
                        </a:lnTo>
                        <a:lnTo>
                          <a:pt x="553" y="421"/>
                        </a:lnTo>
                        <a:lnTo>
                          <a:pt x="553" y="421"/>
                        </a:lnTo>
                        <a:lnTo>
                          <a:pt x="553" y="421"/>
                        </a:lnTo>
                        <a:lnTo>
                          <a:pt x="553" y="421"/>
                        </a:lnTo>
                        <a:lnTo>
                          <a:pt x="551" y="421"/>
                        </a:lnTo>
                        <a:lnTo>
                          <a:pt x="551" y="421"/>
                        </a:lnTo>
                        <a:lnTo>
                          <a:pt x="551" y="423"/>
                        </a:lnTo>
                        <a:lnTo>
                          <a:pt x="551" y="423"/>
                        </a:lnTo>
                        <a:lnTo>
                          <a:pt x="551" y="423"/>
                        </a:lnTo>
                        <a:lnTo>
                          <a:pt x="549" y="423"/>
                        </a:lnTo>
                        <a:lnTo>
                          <a:pt x="549" y="423"/>
                        </a:lnTo>
                        <a:lnTo>
                          <a:pt x="549" y="423"/>
                        </a:lnTo>
                        <a:lnTo>
                          <a:pt x="549" y="425"/>
                        </a:lnTo>
                        <a:lnTo>
                          <a:pt x="549" y="425"/>
                        </a:lnTo>
                        <a:lnTo>
                          <a:pt x="547" y="425"/>
                        </a:lnTo>
                        <a:lnTo>
                          <a:pt x="547" y="427"/>
                        </a:lnTo>
                        <a:lnTo>
                          <a:pt x="547" y="427"/>
                        </a:lnTo>
                        <a:lnTo>
                          <a:pt x="547" y="427"/>
                        </a:lnTo>
                        <a:lnTo>
                          <a:pt x="545" y="427"/>
                        </a:lnTo>
                        <a:lnTo>
                          <a:pt x="545" y="427"/>
                        </a:lnTo>
                        <a:lnTo>
                          <a:pt x="545" y="427"/>
                        </a:lnTo>
                        <a:lnTo>
                          <a:pt x="544" y="427"/>
                        </a:lnTo>
                        <a:lnTo>
                          <a:pt x="544" y="427"/>
                        </a:lnTo>
                        <a:lnTo>
                          <a:pt x="544" y="427"/>
                        </a:lnTo>
                        <a:lnTo>
                          <a:pt x="544" y="427"/>
                        </a:lnTo>
                        <a:lnTo>
                          <a:pt x="544" y="429"/>
                        </a:lnTo>
                        <a:lnTo>
                          <a:pt x="544" y="429"/>
                        </a:lnTo>
                        <a:lnTo>
                          <a:pt x="544" y="429"/>
                        </a:lnTo>
                        <a:lnTo>
                          <a:pt x="544" y="429"/>
                        </a:lnTo>
                        <a:lnTo>
                          <a:pt x="544" y="429"/>
                        </a:lnTo>
                        <a:lnTo>
                          <a:pt x="542" y="429"/>
                        </a:lnTo>
                        <a:lnTo>
                          <a:pt x="542" y="429"/>
                        </a:lnTo>
                        <a:lnTo>
                          <a:pt x="542" y="429"/>
                        </a:lnTo>
                        <a:lnTo>
                          <a:pt x="542" y="431"/>
                        </a:lnTo>
                        <a:lnTo>
                          <a:pt x="540" y="431"/>
                        </a:lnTo>
                        <a:lnTo>
                          <a:pt x="540" y="431"/>
                        </a:lnTo>
                        <a:lnTo>
                          <a:pt x="540" y="431"/>
                        </a:lnTo>
                        <a:lnTo>
                          <a:pt x="538" y="431"/>
                        </a:lnTo>
                        <a:lnTo>
                          <a:pt x="538" y="431"/>
                        </a:lnTo>
                        <a:lnTo>
                          <a:pt x="538" y="431"/>
                        </a:lnTo>
                        <a:lnTo>
                          <a:pt x="538" y="431"/>
                        </a:lnTo>
                        <a:lnTo>
                          <a:pt x="538" y="431"/>
                        </a:lnTo>
                        <a:lnTo>
                          <a:pt x="538" y="431"/>
                        </a:lnTo>
                        <a:lnTo>
                          <a:pt x="538" y="433"/>
                        </a:lnTo>
                        <a:lnTo>
                          <a:pt x="538" y="433"/>
                        </a:lnTo>
                        <a:lnTo>
                          <a:pt x="538" y="435"/>
                        </a:lnTo>
                        <a:lnTo>
                          <a:pt x="538" y="435"/>
                        </a:lnTo>
                        <a:lnTo>
                          <a:pt x="538" y="437"/>
                        </a:lnTo>
                        <a:lnTo>
                          <a:pt x="538" y="437"/>
                        </a:lnTo>
                        <a:lnTo>
                          <a:pt x="538" y="437"/>
                        </a:lnTo>
                        <a:lnTo>
                          <a:pt x="536" y="437"/>
                        </a:lnTo>
                        <a:lnTo>
                          <a:pt x="536" y="437"/>
                        </a:lnTo>
                        <a:lnTo>
                          <a:pt x="534" y="437"/>
                        </a:lnTo>
                        <a:lnTo>
                          <a:pt x="534" y="439"/>
                        </a:lnTo>
                        <a:lnTo>
                          <a:pt x="534" y="439"/>
                        </a:lnTo>
                        <a:lnTo>
                          <a:pt x="534" y="441"/>
                        </a:lnTo>
                        <a:lnTo>
                          <a:pt x="534" y="441"/>
                        </a:lnTo>
                        <a:lnTo>
                          <a:pt x="534" y="441"/>
                        </a:lnTo>
                        <a:lnTo>
                          <a:pt x="534" y="442"/>
                        </a:lnTo>
                        <a:lnTo>
                          <a:pt x="534" y="442"/>
                        </a:lnTo>
                        <a:lnTo>
                          <a:pt x="534" y="444"/>
                        </a:lnTo>
                        <a:lnTo>
                          <a:pt x="534" y="444"/>
                        </a:lnTo>
                        <a:lnTo>
                          <a:pt x="534" y="442"/>
                        </a:lnTo>
                        <a:lnTo>
                          <a:pt x="534" y="442"/>
                        </a:lnTo>
                        <a:lnTo>
                          <a:pt x="536" y="442"/>
                        </a:lnTo>
                        <a:lnTo>
                          <a:pt x="536" y="442"/>
                        </a:lnTo>
                        <a:lnTo>
                          <a:pt x="538" y="442"/>
                        </a:lnTo>
                        <a:lnTo>
                          <a:pt x="538" y="442"/>
                        </a:lnTo>
                        <a:lnTo>
                          <a:pt x="538" y="442"/>
                        </a:lnTo>
                        <a:lnTo>
                          <a:pt x="538" y="444"/>
                        </a:lnTo>
                        <a:lnTo>
                          <a:pt x="538" y="444"/>
                        </a:lnTo>
                        <a:lnTo>
                          <a:pt x="538" y="444"/>
                        </a:lnTo>
                        <a:lnTo>
                          <a:pt x="538" y="444"/>
                        </a:lnTo>
                        <a:lnTo>
                          <a:pt x="538" y="446"/>
                        </a:lnTo>
                        <a:lnTo>
                          <a:pt x="536" y="446"/>
                        </a:lnTo>
                        <a:lnTo>
                          <a:pt x="536" y="446"/>
                        </a:lnTo>
                        <a:lnTo>
                          <a:pt x="536" y="446"/>
                        </a:lnTo>
                        <a:lnTo>
                          <a:pt x="536" y="446"/>
                        </a:lnTo>
                        <a:lnTo>
                          <a:pt x="538" y="446"/>
                        </a:lnTo>
                        <a:lnTo>
                          <a:pt x="538" y="446"/>
                        </a:lnTo>
                        <a:lnTo>
                          <a:pt x="538" y="448"/>
                        </a:lnTo>
                        <a:lnTo>
                          <a:pt x="538" y="448"/>
                        </a:lnTo>
                        <a:lnTo>
                          <a:pt x="538" y="450"/>
                        </a:lnTo>
                        <a:lnTo>
                          <a:pt x="538" y="450"/>
                        </a:lnTo>
                        <a:lnTo>
                          <a:pt x="536" y="450"/>
                        </a:lnTo>
                        <a:lnTo>
                          <a:pt x="536" y="450"/>
                        </a:lnTo>
                        <a:lnTo>
                          <a:pt x="536" y="450"/>
                        </a:lnTo>
                        <a:lnTo>
                          <a:pt x="536" y="452"/>
                        </a:lnTo>
                        <a:lnTo>
                          <a:pt x="536" y="452"/>
                        </a:lnTo>
                        <a:lnTo>
                          <a:pt x="536" y="452"/>
                        </a:lnTo>
                        <a:lnTo>
                          <a:pt x="536" y="452"/>
                        </a:lnTo>
                        <a:lnTo>
                          <a:pt x="536" y="452"/>
                        </a:lnTo>
                        <a:lnTo>
                          <a:pt x="536" y="454"/>
                        </a:lnTo>
                        <a:lnTo>
                          <a:pt x="536" y="454"/>
                        </a:lnTo>
                        <a:lnTo>
                          <a:pt x="534" y="454"/>
                        </a:lnTo>
                        <a:lnTo>
                          <a:pt x="534" y="454"/>
                        </a:lnTo>
                        <a:lnTo>
                          <a:pt x="534" y="454"/>
                        </a:lnTo>
                        <a:lnTo>
                          <a:pt x="534" y="454"/>
                        </a:lnTo>
                        <a:lnTo>
                          <a:pt x="532" y="454"/>
                        </a:lnTo>
                        <a:lnTo>
                          <a:pt x="532" y="452"/>
                        </a:lnTo>
                        <a:lnTo>
                          <a:pt x="532" y="452"/>
                        </a:lnTo>
                        <a:lnTo>
                          <a:pt x="532" y="454"/>
                        </a:lnTo>
                        <a:lnTo>
                          <a:pt x="532" y="454"/>
                        </a:lnTo>
                        <a:lnTo>
                          <a:pt x="532" y="454"/>
                        </a:lnTo>
                        <a:lnTo>
                          <a:pt x="532" y="454"/>
                        </a:lnTo>
                        <a:lnTo>
                          <a:pt x="532" y="454"/>
                        </a:lnTo>
                        <a:lnTo>
                          <a:pt x="532" y="456"/>
                        </a:lnTo>
                        <a:lnTo>
                          <a:pt x="532" y="456"/>
                        </a:lnTo>
                        <a:lnTo>
                          <a:pt x="532" y="458"/>
                        </a:lnTo>
                        <a:lnTo>
                          <a:pt x="532" y="458"/>
                        </a:lnTo>
                        <a:lnTo>
                          <a:pt x="532" y="458"/>
                        </a:lnTo>
                        <a:lnTo>
                          <a:pt x="532" y="458"/>
                        </a:lnTo>
                        <a:lnTo>
                          <a:pt x="530" y="458"/>
                        </a:lnTo>
                        <a:lnTo>
                          <a:pt x="530" y="458"/>
                        </a:lnTo>
                        <a:lnTo>
                          <a:pt x="530" y="460"/>
                        </a:lnTo>
                        <a:lnTo>
                          <a:pt x="530" y="460"/>
                        </a:lnTo>
                        <a:lnTo>
                          <a:pt x="532" y="460"/>
                        </a:lnTo>
                        <a:lnTo>
                          <a:pt x="532" y="460"/>
                        </a:lnTo>
                        <a:lnTo>
                          <a:pt x="530" y="460"/>
                        </a:lnTo>
                        <a:lnTo>
                          <a:pt x="530" y="460"/>
                        </a:lnTo>
                        <a:lnTo>
                          <a:pt x="530" y="462"/>
                        </a:lnTo>
                        <a:lnTo>
                          <a:pt x="530" y="462"/>
                        </a:lnTo>
                        <a:lnTo>
                          <a:pt x="528" y="462"/>
                        </a:lnTo>
                        <a:lnTo>
                          <a:pt x="528" y="462"/>
                        </a:lnTo>
                        <a:lnTo>
                          <a:pt x="528" y="462"/>
                        </a:lnTo>
                        <a:lnTo>
                          <a:pt x="528" y="462"/>
                        </a:lnTo>
                        <a:lnTo>
                          <a:pt x="528" y="462"/>
                        </a:lnTo>
                        <a:lnTo>
                          <a:pt x="528" y="464"/>
                        </a:lnTo>
                        <a:lnTo>
                          <a:pt x="528" y="464"/>
                        </a:lnTo>
                        <a:lnTo>
                          <a:pt x="528" y="464"/>
                        </a:lnTo>
                        <a:lnTo>
                          <a:pt x="528" y="464"/>
                        </a:lnTo>
                        <a:lnTo>
                          <a:pt x="528" y="465"/>
                        </a:lnTo>
                        <a:lnTo>
                          <a:pt x="528" y="465"/>
                        </a:lnTo>
                        <a:lnTo>
                          <a:pt x="528" y="465"/>
                        </a:lnTo>
                        <a:lnTo>
                          <a:pt x="526" y="465"/>
                        </a:lnTo>
                        <a:lnTo>
                          <a:pt x="526" y="467"/>
                        </a:lnTo>
                        <a:lnTo>
                          <a:pt x="528" y="467"/>
                        </a:lnTo>
                        <a:lnTo>
                          <a:pt x="528" y="467"/>
                        </a:lnTo>
                        <a:lnTo>
                          <a:pt x="528" y="467"/>
                        </a:lnTo>
                        <a:lnTo>
                          <a:pt x="528" y="469"/>
                        </a:lnTo>
                        <a:lnTo>
                          <a:pt x="528" y="469"/>
                        </a:lnTo>
                        <a:lnTo>
                          <a:pt x="526" y="469"/>
                        </a:lnTo>
                        <a:lnTo>
                          <a:pt x="526" y="469"/>
                        </a:lnTo>
                        <a:lnTo>
                          <a:pt x="526" y="469"/>
                        </a:lnTo>
                        <a:lnTo>
                          <a:pt x="524" y="469"/>
                        </a:lnTo>
                        <a:lnTo>
                          <a:pt x="524" y="469"/>
                        </a:lnTo>
                        <a:lnTo>
                          <a:pt x="526" y="469"/>
                        </a:lnTo>
                        <a:lnTo>
                          <a:pt x="526" y="471"/>
                        </a:lnTo>
                        <a:lnTo>
                          <a:pt x="526" y="471"/>
                        </a:lnTo>
                        <a:lnTo>
                          <a:pt x="526" y="471"/>
                        </a:lnTo>
                        <a:lnTo>
                          <a:pt x="526" y="471"/>
                        </a:lnTo>
                        <a:lnTo>
                          <a:pt x="526" y="473"/>
                        </a:lnTo>
                        <a:lnTo>
                          <a:pt x="524" y="473"/>
                        </a:lnTo>
                        <a:lnTo>
                          <a:pt x="524" y="473"/>
                        </a:lnTo>
                        <a:lnTo>
                          <a:pt x="524" y="473"/>
                        </a:lnTo>
                        <a:lnTo>
                          <a:pt x="524" y="475"/>
                        </a:lnTo>
                        <a:lnTo>
                          <a:pt x="524" y="475"/>
                        </a:lnTo>
                        <a:lnTo>
                          <a:pt x="522" y="475"/>
                        </a:lnTo>
                        <a:lnTo>
                          <a:pt x="522" y="475"/>
                        </a:lnTo>
                        <a:lnTo>
                          <a:pt x="522" y="475"/>
                        </a:lnTo>
                        <a:lnTo>
                          <a:pt x="522" y="475"/>
                        </a:lnTo>
                        <a:lnTo>
                          <a:pt x="521" y="475"/>
                        </a:lnTo>
                        <a:lnTo>
                          <a:pt x="521" y="477"/>
                        </a:lnTo>
                        <a:lnTo>
                          <a:pt x="521" y="477"/>
                        </a:lnTo>
                        <a:lnTo>
                          <a:pt x="519" y="477"/>
                        </a:lnTo>
                        <a:lnTo>
                          <a:pt x="519" y="477"/>
                        </a:lnTo>
                        <a:lnTo>
                          <a:pt x="519" y="477"/>
                        </a:lnTo>
                        <a:lnTo>
                          <a:pt x="519" y="477"/>
                        </a:lnTo>
                        <a:lnTo>
                          <a:pt x="519" y="477"/>
                        </a:lnTo>
                        <a:lnTo>
                          <a:pt x="521" y="477"/>
                        </a:lnTo>
                        <a:lnTo>
                          <a:pt x="521" y="479"/>
                        </a:lnTo>
                        <a:lnTo>
                          <a:pt x="521" y="479"/>
                        </a:lnTo>
                        <a:lnTo>
                          <a:pt x="521" y="479"/>
                        </a:lnTo>
                        <a:lnTo>
                          <a:pt x="521" y="481"/>
                        </a:lnTo>
                        <a:lnTo>
                          <a:pt x="521" y="481"/>
                        </a:lnTo>
                        <a:lnTo>
                          <a:pt x="521" y="481"/>
                        </a:lnTo>
                        <a:lnTo>
                          <a:pt x="521" y="483"/>
                        </a:lnTo>
                        <a:lnTo>
                          <a:pt x="521" y="483"/>
                        </a:lnTo>
                        <a:lnTo>
                          <a:pt x="521" y="483"/>
                        </a:lnTo>
                        <a:lnTo>
                          <a:pt x="521" y="483"/>
                        </a:lnTo>
                        <a:lnTo>
                          <a:pt x="521" y="485"/>
                        </a:lnTo>
                        <a:lnTo>
                          <a:pt x="519" y="485"/>
                        </a:lnTo>
                        <a:lnTo>
                          <a:pt x="519" y="485"/>
                        </a:lnTo>
                        <a:lnTo>
                          <a:pt x="519" y="485"/>
                        </a:lnTo>
                        <a:lnTo>
                          <a:pt x="519" y="487"/>
                        </a:lnTo>
                        <a:lnTo>
                          <a:pt x="519" y="487"/>
                        </a:lnTo>
                        <a:lnTo>
                          <a:pt x="519" y="487"/>
                        </a:lnTo>
                        <a:lnTo>
                          <a:pt x="519" y="487"/>
                        </a:lnTo>
                        <a:lnTo>
                          <a:pt x="517" y="487"/>
                        </a:lnTo>
                        <a:lnTo>
                          <a:pt x="517" y="488"/>
                        </a:lnTo>
                        <a:lnTo>
                          <a:pt x="517" y="488"/>
                        </a:lnTo>
                        <a:lnTo>
                          <a:pt x="517" y="488"/>
                        </a:lnTo>
                        <a:lnTo>
                          <a:pt x="515" y="488"/>
                        </a:lnTo>
                        <a:lnTo>
                          <a:pt x="515" y="488"/>
                        </a:lnTo>
                        <a:lnTo>
                          <a:pt x="515" y="487"/>
                        </a:lnTo>
                        <a:lnTo>
                          <a:pt x="513" y="487"/>
                        </a:lnTo>
                        <a:lnTo>
                          <a:pt x="513" y="488"/>
                        </a:lnTo>
                        <a:lnTo>
                          <a:pt x="513" y="488"/>
                        </a:lnTo>
                        <a:lnTo>
                          <a:pt x="513" y="488"/>
                        </a:lnTo>
                        <a:lnTo>
                          <a:pt x="513" y="488"/>
                        </a:lnTo>
                        <a:lnTo>
                          <a:pt x="513" y="490"/>
                        </a:lnTo>
                        <a:lnTo>
                          <a:pt x="511" y="490"/>
                        </a:lnTo>
                        <a:lnTo>
                          <a:pt x="511" y="490"/>
                        </a:lnTo>
                        <a:lnTo>
                          <a:pt x="511" y="488"/>
                        </a:lnTo>
                        <a:lnTo>
                          <a:pt x="511" y="488"/>
                        </a:lnTo>
                        <a:lnTo>
                          <a:pt x="509" y="488"/>
                        </a:lnTo>
                        <a:lnTo>
                          <a:pt x="509" y="490"/>
                        </a:lnTo>
                        <a:lnTo>
                          <a:pt x="509" y="490"/>
                        </a:lnTo>
                        <a:lnTo>
                          <a:pt x="507" y="490"/>
                        </a:lnTo>
                        <a:lnTo>
                          <a:pt x="507" y="490"/>
                        </a:lnTo>
                        <a:lnTo>
                          <a:pt x="507" y="490"/>
                        </a:lnTo>
                        <a:lnTo>
                          <a:pt x="507" y="490"/>
                        </a:lnTo>
                        <a:lnTo>
                          <a:pt x="505" y="490"/>
                        </a:lnTo>
                        <a:lnTo>
                          <a:pt x="505" y="490"/>
                        </a:lnTo>
                        <a:lnTo>
                          <a:pt x="505" y="490"/>
                        </a:lnTo>
                        <a:lnTo>
                          <a:pt x="505" y="490"/>
                        </a:lnTo>
                        <a:lnTo>
                          <a:pt x="503" y="490"/>
                        </a:lnTo>
                        <a:lnTo>
                          <a:pt x="503" y="490"/>
                        </a:lnTo>
                        <a:lnTo>
                          <a:pt x="501" y="490"/>
                        </a:lnTo>
                        <a:lnTo>
                          <a:pt x="501" y="490"/>
                        </a:lnTo>
                        <a:lnTo>
                          <a:pt x="501" y="488"/>
                        </a:lnTo>
                        <a:lnTo>
                          <a:pt x="501" y="488"/>
                        </a:lnTo>
                        <a:lnTo>
                          <a:pt x="501" y="488"/>
                        </a:lnTo>
                        <a:lnTo>
                          <a:pt x="500" y="488"/>
                        </a:lnTo>
                        <a:lnTo>
                          <a:pt x="500" y="488"/>
                        </a:lnTo>
                        <a:lnTo>
                          <a:pt x="500" y="488"/>
                        </a:lnTo>
                        <a:lnTo>
                          <a:pt x="500" y="488"/>
                        </a:lnTo>
                        <a:lnTo>
                          <a:pt x="498" y="488"/>
                        </a:lnTo>
                        <a:lnTo>
                          <a:pt x="498" y="488"/>
                        </a:lnTo>
                        <a:lnTo>
                          <a:pt x="498" y="488"/>
                        </a:lnTo>
                        <a:lnTo>
                          <a:pt x="498" y="487"/>
                        </a:lnTo>
                        <a:lnTo>
                          <a:pt x="496" y="487"/>
                        </a:lnTo>
                        <a:lnTo>
                          <a:pt x="496" y="487"/>
                        </a:lnTo>
                        <a:lnTo>
                          <a:pt x="496" y="487"/>
                        </a:lnTo>
                        <a:lnTo>
                          <a:pt x="496" y="487"/>
                        </a:lnTo>
                        <a:lnTo>
                          <a:pt x="496" y="487"/>
                        </a:lnTo>
                        <a:lnTo>
                          <a:pt x="494" y="487"/>
                        </a:lnTo>
                        <a:lnTo>
                          <a:pt x="494" y="487"/>
                        </a:lnTo>
                        <a:lnTo>
                          <a:pt x="492" y="487"/>
                        </a:lnTo>
                        <a:lnTo>
                          <a:pt x="492" y="487"/>
                        </a:lnTo>
                        <a:lnTo>
                          <a:pt x="492" y="485"/>
                        </a:lnTo>
                        <a:lnTo>
                          <a:pt x="492" y="485"/>
                        </a:lnTo>
                        <a:lnTo>
                          <a:pt x="492" y="487"/>
                        </a:lnTo>
                        <a:lnTo>
                          <a:pt x="492" y="487"/>
                        </a:lnTo>
                        <a:lnTo>
                          <a:pt x="490" y="487"/>
                        </a:lnTo>
                        <a:lnTo>
                          <a:pt x="490" y="487"/>
                        </a:lnTo>
                        <a:lnTo>
                          <a:pt x="490" y="487"/>
                        </a:lnTo>
                        <a:lnTo>
                          <a:pt x="490" y="485"/>
                        </a:lnTo>
                        <a:lnTo>
                          <a:pt x="488" y="485"/>
                        </a:lnTo>
                        <a:lnTo>
                          <a:pt x="488" y="485"/>
                        </a:lnTo>
                        <a:lnTo>
                          <a:pt x="486" y="485"/>
                        </a:lnTo>
                        <a:lnTo>
                          <a:pt x="486" y="485"/>
                        </a:lnTo>
                        <a:lnTo>
                          <a:pt x="486" y="485"/>
                        </a:lnTo>
                        <a:lnTo>
                          <a:pt x="486" y="485"/>
                        </a:lnTo>
                        <a:lnTo>
                          <a:pt x="486" y="485"/>
                        </a:lnTo>
                        <a:lnTo>
                          <a:pt x="486" y="485"/>
                        </a:lnTo>
                        <a:lnTo>
                          <a:pt x="484" y="485"/>
                        </a:lnTo>
                        <a:lnTo>
                          <a:pt x="484" y="485"/>
                        </a:lnTo>
                        <a:lnTo>
                          <a:pt x="486" y="485"/>
                        </a:lnTo>
                        <a:lnTo>
                          <a:pt x="486" y="485"/>
                        </a:lnTo>
                        <a:lnTo>
                          <a:pt x="486" y="487"/>
                        </a:lnTo>
                        <a:lnTo>
                          <a:pt x="486" y="487"/>
                        </a:lnTo>
                        <a:lnTo>
                          <a:pt x="484" y="487"/>
                        </a:lnTo>
                        <a:lnTo>
                          <a:pt x="484" y="487"/>
                        </a:lnTo>
                        <a:lnTo>
                          <a:pt x="484" y="487"/>
                        </a:lnTo>
                        <a:lnTo>
                          <a:pt x="482" y="487"/>
                        </a:lnTo>
                        <a:lnTo>
                          <a:pt x="482" y="487"/>
                        </a:lnTo>
                        <a:lnTo>
                          <a:pt x="482" y="485"/>
                        </a:lnTo>
                        <a:lnTo>
                          <a:pt x="482" y="485"/>
                        </a:lnTo>
                        <a:lnTo>
                          <a:pt x="482" y="485"/>
                        </a:lnTo>
                        <a:lnTo>
                          <a:pt x="482" y="485"/>
                        </a:lnTo>
                        <a:lnTo>
                          <a:pt x="482" y="485"/>
                        </a:lnTo>
                        <a:lnTo>
                          <a:pt x="480" y="485"/>
                        </a:lnTo>
                        <a:lnTo>
                          <a:pt x="480" y="483"/>
                        </a:lnTo>
                        <a:lnTo>
                          <a:pt x="480" y="483"/>
                        </a:lnTo>
                        <a:lnTo>
                          <a:pt x="480" y="483"/>
                        </a:lnTo>
                        <a:lnTo>
                          <a:pt x="480" y="483"/>
                        </a:lnTo>
                        <a:lnTo>
                          <a:pt x="478" y="483"/>
                        </a:lnTo>
                        <a:lnTo>
                          <a:pt x="478" y="481"/>
                        </a:lnTo>
                        <a:lnTo>
                          <a:pt x="480" y="481"/>
                        </a:lnTo>
                        <a:lnTo>
                          <a:pt x="480" y="481"/>
                        </a:lnTo>
                        <a:lnTo>
                          <a:pt x="480" y="479"/>
                        </a:lnTo>
                        <a:lnTo>
                          <a:pt x="478" y="479"/>
                        </a:lnTo>
                        <a:lnTo>
                          <a:pt x="478" y="479"/>
                        </a:lnTo>
                        <a:lnTo>
                          <a:pt x="478" y="479"/>
                        </a:lnTo>
                        <a:lnTo>
                          <a:pt x="478" y="477"/>
                        </a:lnTo>
                        <a:lnTo>
                          <a:pt x="478" y="477"/>
                        </a:lnTo>
                        <a:lnTo>
                          <a:pt x="478" y="477"/>
                        </a:lnTo>
                        <a:lnTo>
                          <a:pt x="478" y="477"/>
                        </a:lnTo>
                        <a:lnTo>
                          <a:pt x="478" y="477"/>
                        </a:lnTo>
                        <a:lnTo>
                          <a:pt x="478" y="477"/>
                        </a:lnTo>
                        <a:lnTo>
                          <a:pt x="478" y="477"/>
                        </a:lnTo>
                        <a:lnTo>
                          <a:pt x="478" y="477"/>
                        </a:lnTo>
                        <a:lnTo>
                          <a:pt x="477" y="477"/>
                        </a:lnTo>
                        <a:lnTo>
                          <a:pt x="477" y="479"/>
                        </a:lnTo>
                        <a:lnTo>
                          <a:pt x="477" y="479"/>
                        </a:lnTo>
                        <a:lnTo>
                          <a:pt x="475" y="479"/>
                        </a:lnTo>
                        <a:lnTo>
                          <a:pt x="475" y="479"/>
                        </a:lnTo>
                        <a:lnTo>
                          <a:pt x="475" y="477"/>
                        </a:lnTo>
                        <a:lnTo>
                          <a:pt x="475" y="477"/>
                        </a:lnTo>
                        <a:lnTo>
                          <a:pt x="475" y="477"/>
                        </a:lnTo>
                        <a:lnTo>
                          <a:pt x="475" y="477"/>
                        </a:lnTo>
                        <a:lnTo>
                          <a:pt x="473" y="477"/>
                        </a:lnTo>
                        <a:lnTo>
                          <a:pt x="473" y="477"/>
                        </a:lnTo>
                        <a:lnTo>
                          <a:pt x="473" y="477"/>
                        </a:lnTo>
                        <a:lnTo>
                          <a:pt x="473" y="477"/>
                        </a:lnTo>
                        <a:lnTo>
                          <a:pt x="473" y="477"/>
                        </a:lnTo>
                        <a:lnTo>
                          <a:pt x="471" y="477"/>
                        </a:lnTo>
                        <a:lnTo>
                          <a:pt x="471" y="475"/>
                        </a:lnTo>
                        <a:lnTo>
                          <a:pt x="471" y="475"/>
                        </a:lnTo>
                        <a:lnTo>
                          <a:pt x="469" y="475"/>
                        </a:lnTo>
                        <a:lnTo>
                          <a:pt x="469" y="475"/>
                        </a:lnTo>
                        <a:lnTo>
                          <a:pt x="469" y="475"/>
                        </a:lnTo>
                        <a:lnTo>
                          <a:pt x="469" y="473"/>
                        </a:lnTo>
                        <a:lnTo>
                          <a:pt x="469" y="473"/>
                        </a:lnTo>
                        <a:lnTo>
                          <a:pt x="467" y="473"/>
                        </a:lnTo>
                        <a:lnTo>
                          <a:pt x="467" y="475"/>
                        </a:lnTo>
                        <a:lnTo>
                          <a:pt x="467" y="475"/>
                        </a:lnTo>
                        <a:lnTo>
                          <a:pt x="467" y="475"/>
                        </a:lnTo>
                        <a:lnTo>
                          <a:pt x="465" y="475"/>
                        </a:lnTo>
                        <a:lnTo>
                          <a:pt x="465" y="475"/>
                        </a:lnTo>
                        <a:lnTo>
                          <a:pt x="465" y="475"/>
                        </a:lnTo>
                        <a:lnTo>
                          <a:pt x="465" y="475"/>
                        </a:lnTo>
                        <a:lnTo>
                          <a:pt x="465" y="473"/>
                        </a:lnTo>
                        <a:lnTo>
                          <a:pt x="465" y="473"/>
                        </a:lnTo>
                        <a:lnTo>
                          <a:pt x="465" y="473"/>
                        </a:lnTo>
                        <a:lnTo>
                          <a:pt x="465" y="471"/>
                        </a:lnTo>
                        <a:lnTo>
                          <a:pt x="465" y="471"/>
                        </a:lnTo>
                        <a:lnTo>
                          <a:pt x="465" y="473"/>
                        </a:lnTo>
                        <a:lnTo>
                          <a:pt x="463" y="473"/>
                        </a:lnTo>
                        <a:lnTo>
                          <a:pt x="463" y="473"/>
                        </a:lnTo>
                        <a:lnTo>
                          <a:pt x="463" y="473"/>
                        </a:lnTo>
                        <a:lnTo>
                          <a:pt x="461" y="473"/>
                        </a:lnTo>
                        <a:lnTo>
                          <a:pt x="461" y="473"/>
                        </a:lnTo>
                        <a:lnTo>
                          <a:pt x="461" y="471"/>
                        </a:lnTo>
                        <a:lnTo>
                          <a:pt x="459" y="471"/>
                        </a:lnTo>
                        <a:lnTo>
                          <a:pt x="459" y="471"/>
                        </a:lnTo>
                        <a:lnTo>
                          <a:pt x="459" y="471"/>
                        </a:lnTo>
                        <a:lnTo>
                          <a:pt x="457" y="471"/>
                        </a:lnTo>
                        <a:lnTo>
                          <a:pt x="457" y="471"/>
                        </a:lnTo>
                        <a:lnTo>
                          <a:pt x="457" y="471"/>
                        </a:lnTo>
                        <a:lnTo>
                          <a:pt x="457" y="471"/>
                        </a:lnTo>
                        <a:lnTo>
                          <a:pt x="457" y="471"/>
                        </a:lnTo>
                        <a:lnTo>
                          <a:pt x="456" y="471"/>
                        </a:lnTo>
                        <a:lnTo>
                          <a:pt x="456" y="471"/>
                        </a:lnTo>
                        <a:lnTo>
                          <a:pt x="454" y="471"/>
                        </a:lnTo>
                        <a:lnTo>
                          <a:pt x="454" y="471"/>
                        </a:lnTo>
                        <a:lnTo>
                          <a:pt x="454" y="471"/>
                        </a:lnTo>
                        <a:lnTo>
                          <a:pt x="454" y="471"/>
                        </a:lnTo>
                        <a:lnTo>
                          <a:pt x="454" y="469"/>
                        </a:lnTo>
                        <a:lnTo>
                          <a:pt x="452" y="469"/>
                        </a:lnTo>
                        <a:lnTo>
                          <a:pt x="452" y="469"/>
                        </a:lnTo>
                        <a:lnTo>
                          <a:pt x="452" y="469"/>
                        </a:lnTo>
                        <a:lnTo>
                          <a:pt x="452" y="469"/>
                        </a:lnTo>
                        <a:lnTo>
                          <a:pt x="450" y="469"/>
                        </a:lnTo>
                        <a:lnTo>
                          <a:pt x="450" y="469"/>
                        </a:lnTo>
                        <a:lnTo>
                          <a:pt x="450" y="469"/>
                        </a:lnTo>
                        <a:lnTo>
                          <a:pt x="448" y="469"/>
                        </a:lnTo>
                        <a:lnTo>
                          <a:pt x="448" y="469"/>
                        </a:lnTo>
                        <a:lnTo>
                          <a:pt x="448" y="469"/>
                        </a:lnTo>
                        <a:lnTo>
                          <a:pt x="446" y="469"/>
                        </a:lnTo>
                        <a:lnTo>
                          <a:pt x="446" y="469"/>
                        </a:lnTo>
                        <a:lnTo>
                          <a:pt x="446" y="471"/>
                        </a:lnTo>
                        <a:lnTo>
                          <a:pt x="446" y="471"/>
                        </a:lnTo>
                        <a:lnTo>
                          <a:pt x="446" y="469"/>
                        </a:lnTo>
                        <a:lnTo>
                          <a:pt x="444" y="469"/>
                        </a:lnTo>
                        <a:lnTo>
                          <a:pt x="444" y="469"/>
                        </a:lnTo>
                        <a:lnTo>
                          <a:pt x="444" y="469"/>
                        </a:lnTo>
                        <a:lnTo>
                          <a:pt x="442" y="469"/>
                        </a:lnTo>
                        <a:lnTo>
                          <a:pt x="442" y="469"/>
                        </a:lnTo>
                        <a:lnTo>
                          <a:pt x="442" y="469"/>
                        </a:lnTo>
                        <a:lnTo>
                          <a:pt x="442" y="469"/>
                        </a:lnTo>
                        <a:lnTo>
                          <a:pt x="442" y="471"/>
                        </a:lnTo>
                        <a:lnTo>
                          <a:pt x="440" y="471"/>
                        </a:lnTo>
                        <a:lnTo>
                          <a:pt x="440" y="471"/>
                        </a:lnTo>
                        <a:lnTo>
                          <a:pt x="438" y="471"/>
                        </a:lnTo>
                        <a:lnTo>
                          <a:pt x="438" y="471"/>
                        </a:lnTo>
                        <a:lnTo>
                          <a:pt x="438" y="471"/>
                        </a:lnTo>
                        <a:lnTo>
                          <a:pt x="438" y="471"/>
                        </a:lnTo>
                        <a:lnTo>
                          <a:pt x="436" y="471"/>
                        </a:lnTo>
                        <a:lnTo>
                          <a:pt x="436" y="473"/>
                        </a:lnTo>
                        <a:lnTo>
                          <a:pt x="436" y="473"/>
                        </a:lnTo>
                        <a:lnTo>
                          <a:pt x="436" y="471"/>
                        </a:lnTo>
                        <a:lnTo>
                          <a:pt x="436" y="471"/>
                        </a:lnTo>
                        <a:lnTo>
                          <a:pt x="434" y="471"/>
                        </a:lnTo>
                        <a:lnTo>
                          <a:pt x="434" y="471"/>
                        </a:lnTo>
                        <a:lnTo>
                          <a:pt x="433" y="471"/>
                        </a:lnTo>
                        <a:lnTo>
                          <a:pt x="433" y="471"/>
                        </a:lnTo>
                        <a:lnTo>
                          <a:pt x="433" y="471"/>
                        </a:lnTo>
                        <a:lnTo>
                          <a:pt x="433" y="471"/>
                        </a:lnTo>
                        <a:lnTo>
                          <a:pt x="431" y="471"/>
                        </a:lnTo>
                        <a:lnTo>
                          <a:pt x="431" y="469"/>
                        </a:lnTo>
                        <a:lnTo>
                          <a:pt x="431" y="469"/>
                        </a:lnTo>
                        <a:lnTo>
                          <a:pt x="431" y="469"/>
                        </a:lnTo>
                        <a:lnTo>
                          <a:pt x="431" y="469"/>
                        </a:lnTo>
                        <a:lnTo>
                          <a:pt x="431" y="469"/>
                        </a:lnTo>
                        <a:lnTo>
                          <a:pt x="431" y="469"/>
                        </a:lnTo>
                        <a:lnTo>
                          <a:pt x="431" y="467"/>
                        </a:lnTo>
                        <a:lnTo>
                          <a:pt x="431" y="467"/>
                        </a:lnTo>
                        <a:lnTo>
                          <a:pt x="433" y="467"/>
                        </a:lnTo>
                        <a:lnTo>
                          <a:pt x="433" y="467"/>
                        </a:lnTo>
                        <a:lnTo>
                          <a:pt x="433" y="467"/>
                        </a:lnTo>
                        <a:lnTo>
                          <a:pt x="433" y="467"/>
                        </a:lnTo>
                        <a:lnTo>
                          <a:pt x="431" y="467"/>
                        </a:lnTo>
                        <a:lnTo>
                          <a:pt x="431" y="465"/>
                        </a:lnTo>
                        <a:lnTo>
                          <a:pt x="431" y="465"/>
                        </a:lnTo>
                        <a:lnTo>
                          <a:pt x="431" y="465"/>
                        </a:lnTo>
                        <a:lnTo>
                          <a:pt x="429" y="465"/>
                        </a:lnTo>
                        <a:lnTo>
                          <a:pt x="429" y="465"/>
                        </a:lnTo>
                        <a:lnTo>
                          <a:pt x="427" y="465"/>
                        </a:lnTo>
                        <a:lnTo>
                          <a:pt x="427" y="465"/>
                        </a:lnTo>
                        <a:lnTo>
                          <a:pt x="427" y="465"/>
                        </a:lnTo>
                        <a:lnTo>
                          <a:pt x="427" y="465"/>
                        </a:lnTo>
                        <a:lnTo>
                          <a:pt x="427" y="464"/>
                        </a:lnTo>
                        <a:lnTo>
                          <a:pt x="427" y="464"/>
                        </a:lnTo>
                        <a:lnTo>
                          <a:pt x="427" y="462"/>
                        </a:lnTo>
                        <a:lnTo>
                          <a:pt x="427" y="462"/>
                        </a:lnTo>
                        <a:lnTo>
                          <a:pt x="427" y="462"/>
                        </a:lnTo>
                        <a:lnTo>
                          <a:pt x="425" y="462"/>
                        </a:lnTo>
                        <a:lnTo>
                          <a:pt x="425" y="462"/>
                        </a:lnTo>
                        <a:lnTo>
                          <a:pt x="425" y="462"/>
                        </a:lnTo>
                        <a:lnTo>
                          <a:pt x="425" y="462"/>
                        </a:lnTo>
                        <a:lnTo>
                          <a:pt x="423" y="462"/>
                        </a:lnTo>
                        <a:lnTo>
                          <a:pt x="423" y="462"/>
                        </a:lnTo>
                        <a:lnTo>
                          <a:pt x="423" y="462"/>
                        </a:lnTo>
                        <a:lnTo>
                          <a:pt x="423" y="462"/>
                        </a:lnTo>
                        <a:lnTo>
                          <a:pt x="423" y="462"/>
                        </a:lnTo>
                        <a:lnTo>
                          <a:pt x="423" y="460"/>
                        </a:lnTo>
                        <a:lnTo>
                          <a:pt x="421" y="460"/>
                        </a:lnTo>
                        <a:lnTo>
                          <a:pt x="421" y="462"/>
                        </a:lnTo>
                        <a:lnTo>
                          <a:pt x="421" y="462"/>
                        </a:lnTo>
                        <a:lnTo>
                          <a:pt x="421" y="462"/>
                        </a:lnTo>
                        <a:lnTo>
                          <a:pt x="419" y="462"/>
                        </a:lnTo>
                        <a:lnTo>
                          <a:pt x="419" y="462"/>
                        </a:lnTo>
                        <a:lnTo>
                          <a:pt x="419" y="462"/>
                        </a:lnTo>
                        <a:lnTo>
                          <a:pt x="417" y="462"/>
                        </a:lnTo>
                        <a:lnTo>
                          <a:pt x="417" y="460"/>
                        </a:lnTo>
                        <a:lnTo>
                          <a:pt x="419" y="460"/>
                        </a:lnTo>
                        <a:lnTo>
                          <a:pt x="419" y="460"/>
                        </a:lnTo>
                        <a:lnTo>
                          <a:pt x="419" y="460"/>
                        </a:lnTo>
                        <a:lnTo>
                          <a:pt x="419" y="458"/>
                        </a:lnTo>
                        <a:lnTo>
                          <a:pt x="419" y="458"/>
                        </a:lnTo>
                        <a:lnTo>
                          <a:pt x="417" y="458"/>
                        </a:lnTo>
                        <a:lnTo>
                          <a:pt x="417" y="458"/>
                        </a:lnTo>
                        <a:lnTo>
                          <a:pt x="417" y="458"/>
                        </a:lnTo>
                        <a:lnTo>
                          <a:pt x="415" y="458"/>
                        </a:lnTo>
                        <a:lnTo>
                          <a:pt x="415" y="456"/>
                        </a:lnTo>
                        <a:lnTo>
                          <a:pt x="415" y="456"/>
                        </a:lnTo>
                        <a:lnTo>
                          <a:pt x="415" y="456"/>
                        </a:lnTo>
                        <a:lnTo>
                          <a:pt x="415" y="454"/>
                        </a:lnTo>
                        <a:lnTo>
                          <a:pt x="415" y="454"/>
                        </a:lnTo>
                        <a:lnTo>
                          <a:pt x="413" y="454"/>
                        </a:lnTo>
                        <a:lnTo>
                          <a:pt x="413" y="454"/>
                        </a:lnTo>
                        <a:lnTo>
                          <a:pt x="413" y="454"/>
                        </a:lnTo>
                        <a:lnTo>
                          <a:pt x="413" y="454"/>
                        </a:lnTo>
                        <a:lnTo>
                          <a:pt x="412" y="454"/>
                        </a:lnTo>
                        <a:lnTo>
                          <a:pt x="412" y="452"/>
                        </a:lnTo>
                        <a:lnTo>
                          <a:pt x="412" y="452"/>
                        </a:lnTo>
                        <a:lnTo>
                          <a:pt x="412" y="452"/>
                        </a:lnTo>
                        <a:lnTo>
                          <a:pt x="410" y="452"/>
                        </a:lnTo>
                        <a:lnTo>
                          <a:pt x="410" y="452"/>
                        </a:lnTo>
                        <a:lnTo>
                          <a:pt x="410" y="452"/>
                        </a:lnTo>
                        <a:lnTo>
                          <a:pt x="410" y="452"/>
                        </a:lnTo>
                        <a:lnTo>
                          <a:pt x="410" y="450"/>
                        </a:lnTo>
                        <a:lnTo>
                          <a:pt x="410" y="450"/>
                        </a:lnTo>
                        <a:lnTo>
                          <a:pt x="408" y="450"/>
                        </a:lnTo>
                        <a:lnTo>
                          <a:pt x="408" y="450"/>
                        </a:lnTo>
                        <a:lnTo>
                          <a:pt x="406" y="450"/>
                        </a:lnTo>
                        <a:lnTo>
                          <a:pt x="406" y="450"/>
                        </a:lnTo>
                        <a:lnTo>
                          <a:pt x="406" y="448"/>
                        </a:lnTo>
                        <a:lnTo>
                          <a:pt x="406" y="448"/>
                        </a:lnTo>
                        <a:lnTo>
                          <a:pt x="408" y="448"/>
                        </a:lnTo>
                        <a:lnTo>
                          <a:pt x="408" y="448"/>
                        </a:lnTo>
                        <a:lnTo>
                          <a:pt x="408" y="446"/>
                        </a:lnTo>
                        <a:lnTo>
                          <a:pt x="406" y="446"/>
                        </a:lnTo>
                        <a:lnTo>
                          <a:pt x="406" y="446"/>
                        </a:lnTo>
                        <a:lnTo>
                          <a:pt x="406" y="446"/>
                        </a:lnTo>
                        <a:lnTo>
                          <a:pt x="406" y="446"/>
                        </a:lnTo>
                        <a:lnTo>
                          <a:pt x="406" y="446"/>
                        </a:lnTo>
                        <a:lnTo>
                          <a:pt x="406" y="444"/>
                        </a:lnTo>
                        <a:lnTo>
                          <a:pt x="406" y="444"/>
                        </a:lnTo>
                        <a:lnTo>
                          <a:pt x="404" y="444"/>
                        </a:lnTo>
                        <a:lnTo>
                          <a:pt x="404" y="444"/>
                        </a:lnTo>
                        <a:lnTo>
                          <a:pt x="404" y="444"/>
                        </a:lnTo>
                        <a:lnTo>
                          <a:pt x="404" y="442"/>
                        </a:lnTo>
                        <a:lnTo>
                          <a:pt x="404" y="442"/>
                        </a:lnTo>
                        <a:lnTo>
                          <a:pt x="404" y="442"/>
                        </a:lnTo>
                        <a:lnTo>
                          <a:pt x="404" y="441"/>
                        </a:lnTo>
                        <a:lnTo>
                          <a:pt x="404" y="441"/>
                        </a:lnTo>
                        <a:lnTo>
                          <a:pt x="404" y="441"/>
                        </a:lnTo>
                        <a:lnTo>
                          <a:pt x="402" y="441"/>
                        </a:lnTo>
                        <a:lnTo>
                          <a:pt x="402" y="441"/>
                        </a:lnTo>
                        <a:lnTo>
                          <a:pt x="402" y="441"/>
                        </a:lnTo>
                        <a:lnTo>
                          <a:pt x="402" y="441"/>
                        </a:lnTo>
                        <a:lnTo>
                          <a:pt x="402" y="439"/>
                        </a:lnTo>
                        <a:lnTo>
                          <a:pt x="402" y="439"/>
                        </a:lnTo>
                        <a:lnTo>
                          <a:pt x="400" y="439"/>
                        </a:lnTo>
                        <a:lnTo>
                          <a:pt x="400" y="439"/>
                        </a:lnTo>
                        <a:lnTo>
                          <a:pt x="400" y="439"/>
                        </a:lnTo>
                        <a:lnTo>
                          <a:pt x="400" y="437"/>
                        </a:lnTo>
                        <a:lnTo>
                          <a:pt x="398" y="437"/>
                        </a:lnTo>
                        <a:lnTo>
                          <a:pt x="398" y="437"/>
                        </a:lnTo>
                        <a:lnTo>
                          <a:pt x="398" y="437"/>
                        </a:lnTo>
                        <a:lnTo>
                          <a:pt x="398" y="437"/>
                        </a:lnTo>
                        <a:lnTo>
                          <a:pt x="396" y="437"/>
                        </a:lnTo>
                        <a:lnTo>
                          <a:pt x="396" y="437"/>
                        </a:lnTo>
                        <a:lnTo>
                          <a:pt x="396" y="437"/>
                        </a:lnTo>
                        <a:lnTo>
                          <a:pt x="394" y="437"/>
                        </a:lnTo>
                        <a:lnTo>
                          <a:pt x="394" y="435"/>
                        </a:lnTo>
                        <a:lnTo>
                          <a:pt x="394" y="435"/>
                        </a:lnTo>
                        <a:lnTo>
                          <a:pt x="394" y="435"/>
                        </a:lnTo>
                        <a:lnTo>
                          <a:pt x="394" y="433"/>
                        </a:lnTo>
                        <a:lnTo>
                          <a:pt x="394" y="433"/>
                        </a:lnTo>
                        <a:lnTo>
                          <a:pt x="394" y="433"/>
                        </a:lnTo>
                        <a:lnTo>
                          <a:pt x="394" y="433"/>
                        </a:lnTo>
                        <a:lnTo>
                          <a:pt x="394" y="431"/>
                        </a:lnTo>
                        <a:lnTo>
                          <a:pt x="394" y="431"/>
                        </a:lnTo>
                        <a:lnTo>
                          <a:pt x="392" y="431"/>
                        </a:lnTo>
                        <a:lnTo>
                          <a:pt x="392" y="431"/>
                        </a:lnTo>
                        <a:lnTo>
                          <a:pt x="392" y="431"/>
                        </a:lnTo>
                        <a:lnTo>
                          <a:pt x="392" y="429"/>
                        </a:lnTo>
                        <a:lnTo>
                          <a:pt x="392" y="429"/>
                        </a:lnTo>
                        <a:lnTo>
                          <a:pt x="392" y="429"/>
                        </a:lnTo>
                        <a:lnTo>
                          <a:pt x="392" y="429"/>
                        </a:lnTo>
                        <a:lnTo>
                          <a:pt x="392" y="429"/>
                        </a:lnTo>
                        <a:lnTo>
                          <a:pt x="392" y="427"/>
                        </a:lnTo>
                        <a:lnTo>
                          <a:pt x="392" y="427"/>
                        </a:lnTo>
                        <a:lnTo>
                          <a:pt x="390" y="427"/>
                        </a:lnTo>
                        <a:lnTo>
                          <a:pt x="390" y="427"/>
                        </a:lnTo>
                        <a:lnTo>
                          <a:pt x="390" y="427"/>
                        </a:lnTo>
                        <a:lnTo>
                          <a:pt x="389" y="427"/>
                        </a:lnTo>
                        <a:lnTo>
                          <a:pt x="389" y="425"/>
                        </a:lnTo>
                        <a:lnTo>
                          <a:pt x="389" y="425"/>
                        </a:lnTo>
                        <a:lnTo>
                          <a:pt x="389" y="423"/>
                        </a:lnTo>
                        <a:lnTo>
                          <a:pt x="389" y="423"/>
                        </a:lnTo>
                        <a:lnTo>
                          <a:pt x="389" y="423"/>
                        </a:lnTo>
                        <a:lnTo>
                          <a:pt x="389" y="425"/>
                        </a:lnTo>
                        <a:lnTo>
                          <a:pt x="387" y="425"/>
                        </a:lnTo>
                        <a:lnTo>
                          <a:pt x="387" y="425"/>
                        </a:lnTo>
                        <a:lnTo>
                          <a:pt x="387" y="423"/>
                        </a:lnTo>
                        <a:lnTo>
                          <a:pt x="387" y="423"/>
                        </a:lnTo>
                        <a:lnTo>
                          <a:pt x="387" y="423"/>
                        </a:lnTo>
                        <a:lnTo>
                          <a:pt x="387" y="423"/>
                        </a:lnTo>
                        <a:lnTo>
                          <a:pt x="387" y="423"/>
                        </a:lnTo>
                        <a:lnTo>
                          <a:pt x="385" y="423"/>
                        </a:lnTo>
                        <a:lnTo>
                          <a:pt x="385" y="423"/>
                        </a:lnTo>
                        <a:lnTo>
                          <a:pt x="383" y="423"/>
                        </a:lnTo>
                        <a:lnTo>
                          <a:pt x="383" y="423"/>
                        </a:lnTo>
                        <a:lnTo>
                          <a:pt x="383" y="423"/>
                        </a:lnTo>
                        <a:lnTo>
                          <a:pt x="383" y="421"/>
                        </a:lnTo>
                        <a:lnTo>
                          <a:pt x="381" y="421"/>
                        </a:lnTo>
                        <a:lnTo>
                          <a:pt x="381" y="421"/>
                        </a:lnTo>
                        <a:lnTo>
                          <a:pt x="381" y="421"/>
                        </a:lnTo>
                        <a:lnTo>
                          <a:pt x="381" y="419"/>
                        </a:lnTo>
                        <a:lnTo>
                          <a:pt x="381" y="419"/>
                        </a:lnTo>
                        <a:lnTo>
                          <a:pt x="379" y="419"/>
                        </a:lnTo>
                        <a:lnTo>
                          <a:pt x="379" y="419"/>
                        </a:lnTo>
                        <a:lnTo>
                          <a:pt x="379" y="419"/>
                        </a:lnTo>
                        <a:lnTo>
                          <a:pt x="379" y="419"/>
                        </a:lnTo>
                        <a:lnTo>
                          <a:pt x="381" y="419"/>
                        </a:lnTo>
                        <a:lnTo>
                          <a:pt x="381" y="418"/>
                        </a:lnTo>
                        <a:lnTo>
                          <a:pt x="379" y="418"/>
                        </a:lnTo>
                        <a:lnTo>
                          <a:pt x="379" y="418"/>
                        </a:lnTo>
                        <a:lnTo>
                          <a:pt x="379" y="418"/>
                        </a:lnTo>
                        <a:lnTo>
                          <a:pt x="379" y="418"/>
                        </a:lnTo>
                        <a:lnTo>
                          <a:pt x="379" y="416"/>
                        </a:lnTo>
                        <a:lnTo>
                          <a:pt x="379" y="416"/>
                        </a:lnTo>
                        <a:lnTo>
                          <a:pt x="377" y="416"/>
                        </a:lnTo>
                        <a:lnTo>
                          <a:pt x="377" y="416"/>
                        </a:lnTo>
                        <a:lnTo>
                          <a:pt x="377" y="416"/>
                        </a:lnTo>
                        <a:lnTo>
                          <a:pt x="375" y="416"/>
                        </a:lnTo>
                        <a:lnTo>
                          <a:pt x="375" y="414"/>
                        </a:lnTo>
                        <a:lnTo>
                          <a:pt x="375" y="414"/>
                        </a:lnTo>
                        <a:lnTo>
                          <a:pt x="375" y="414"/>
                        </a:lnTo>
                        <a:lnTo>
                          <a:pt x="375" y="412"/>
                        </a:lnTo>
                        <a:lnTo>
                          <a:pt x="373" y="412"/>
                        </a:lnTo>
                        <a:lnTo>
                          <a:pt x="373" y="412"/>
                        </a:lnTo>
                        <a:lnTo>
                          <a:pt x="373" y="412"/>
                        </a:lnTo>
                        <a:lnTo>
                          <a:pt x="373" y="412"/>
                        </a:lnTo>
                        <a:lnTo>
                          <a:pt x="373" y="412"/>
                        </a:lnTo>
                        <a:lnTo>
                          <a:pt x="373" y="410"/>
                        </a:lnTo>
                        <a:lnTo>
                          <a:pt x="373" y="410"/>
                        </a:lnTo>
                        <a:lnTo>
                          <a:pt x="373" y="408"/>
                        </a:lnTo>
                        <a:lnTo>
                          <a:pt x="373" y="408"/>
                        </a:lnTo>
                        <a:lnTo>
                          <a:pt x="373" y="408"/>
                        </a:lnTo>
                        <a:lnTo>
                          <a:pt x="373" y="408"/>
                        </a:lnTo>
                        <a:lnTo>
                          <a:pt x="373" y="406"/>
                        </a:lnTo>
                        <a:lnTo>
                          <a:pt x="373" y="406"/>
                        </a:lnTo>
                        <a:lnTo>
                          <a:pt x="373" y="406"/>
                        </a:lnTo>
                        <a:lnTo>
                          <a:pt x="373" y="404"/>
                        </a:lnTo>
                        <a:lnTo>
                          <a:pt x="373" y="404"/>
                        </a:lnTo>
                        <a:lnTo>
                          <a:pt x="373" y="404"/>
                        </a:lnTo>
                        <a:lnTo>
                          <a:pt x="373" y="404"/>
                        </a:lnTo>
                        <a:lnTo>
                          <a:pt x="373" y="406"/>
                        </a:lnTo>
                        <a:lnTo>
                          <a:pt x="373" y="406"/>
                        </a:lnTo>
                        <a:lnTo>
                          <a:pt x="371" y="406"/>
                        </a:lnTo>
                        <a:lnTo>
                          <a:pt x="371" y="406"/>
                        </a:lnTo>
                        <a:lnTo>
                          <a:pt x="371" y="406"/>
                        </a:lnTo>
                        <a:lnTo>
                          <a:pt x="369" y="406"/>
                        </a:lnTo>
                        <a:lnTo>
                          <a:pt x="369" y="406"/>
                        </a:lnTo>
                        <a:lnTo>
                          <a:pt x="369" y="406"/>
                        </a:lnTo>
                        <a:lnTo>
                          <a:pt x="369" y="406"/>
                        </a:lnTo>
                        <a:lnTo>
                          <a:pt x="369" y="404"/>
                        </a:lnTo>
                        <a:lnTo>
                          <a:pt x="369" y="404"/>
                        </a:lnTo>
                        <a:lnTo>
                          <a:pt x="369" y="404"/>
                        </a:lnTo>
                        <a:lnTo>
                          <a:pt x="369" y="404"/>
                        </a:lnTo>
                        <a:lnTo>
                          <a:pt x="369" y="402"/>
                        </a:lnTo>
                        <a:lnTo>
                          <a:pt x="367" y="402"/>
                        </a:lnTo>
                        <a:lnTo>
                          <a:pt x="367" y="402"/>
                        </a:lnTo>
                        <a:lnTo>
                          <a:pt x="367" y="402"/>
                        </a:lnTo>
                        <a:lnTo>
                          <a:pt x="367" y="402"/>
                        </a:lnTo>
                        <a:lnTo>
                          <a:pt x="369" y="402"/>
                        </a:lnTo>
                        <a:lnTo>
                          <a:pt x="369" y="400"/>
                        </a:lnTo>
                        <a:lnTo>
                          <a:pt x="367" y="400"/>
                        </a:lnTo>
                        <a:lnTo>
                          <a:pt x="367" y="400"/>
                        </a:lnTo>
                        <a:lnTo>
                          <a:pt x="367" y="400"/>
                        </a:lnTo>
                        <a:lnTo>
                          <a:pt x="367" y="400"/>
                        </a:lnTo>
                        <a:lnTo>
                          <a:pt x="367" y="400"/>
                        </a:lnTo>
                        <a:lnTo>
                          <a:pt x="366" y="400"/>
                        </a:lnTo>
                        <a:lnTo>
                          <a:pt x="366" y="402"/>
                        </a:lnTo>
                        <a:lnTo>
                          <a:pt x="366" y="402"/>
                        </a:lnTo>
                        <a:lnTo>
                          <a:pt x="366" y="402"/>
                        </a:lnTo>
                        <a:lnTo>
                          <a:pt x="364" y="402"/>
                        </a:lnTo>
                        <a:lnTo>
                          <a:pt x="364" y="402"/>
                        </a:lnTo>
                        <a:lnTo>
                          <a:pt x="364" y="400"/>
                        </a:lnTo>
                        <a:lnTo>
                          <a:pt x="364" y="400"/>
                        </a:lnTo>
                        <a:lnTo>
                          <a:pt x="364" y="398"/>
                        </a:lnTo>
                        <a:lnTo>
                          <a:pt x="362" y="398"/>
                        </a:lnTo>
                        <a:lnTo>
                          <a:pt x="362" y="398"/>
                        </a:lnTo>
                        <a:lnTo>
                          <a:pt x="362" y="398"/>
                        </a:lnTo>
                        <a:lnTo>
                          <a:pt x="362" y="396"/>
                        </a:lnTo>
                        <a:lnTo>
                          <a:pt x="362" y="396"/>
                        </a:lnTo>
                        <a:lnTo>
                          <a:pt x="362" y="396"/>
                        </a:lnTo>
                        <a:lnTo>
                          <a:pt x="362" y="396"/>
                        </a:lnTo>
                        <a:lnTo>
                          <a:pt x="362" y="395"/>
                        </a:lnTo>
                        <a:lnTo>
                          <a:pt x="362" y="395"/>
                        </a:lnTo>
                        <a:lnTo>
                          <a:pt x="362" y="395"/>
                        </a:lnTo>
                        <a:lnTo>
                          <a:pt x="362" y="393"/>
                        </a:lnTo>
                        <a:lnTo>
                          <a:pt x="362" y="393"/>
                        </a:lnTo>
                        <a:lnTo>
                          <a:pt x="362" y="393"/>
                        </a:lnTo>
                        <a:lnTo>
                          <a:pt x="362" y="391"/>
                        </a:lnTo>
                        <a:lnTo>
                          <a:pt x="362" y="391"/>
                        </a:lnTo>
                        <a:lnTo>
                          <a:pt x="362" y="389"/>
                        </a:lnTo>
                        <a:lnTo>
                          <a:pt x="362" y="389"/>
                        </a:lnTo>
                        <a:lnTo>
                          <a:pt x="362" y="389"/>
                        </a:lnTo>
                        <a:lnTo>
                          <a:pt x="364" y="389"/>
                        </a:lnTo>
                        <a:lnTo>
                          <a:pt x="364" y="387"/>
                        </a:lnTo>
                        <a:lnTo>
                          <a:pt x="362" y="387"/>
                        </a:lnTo>
                        <a:lnTo>
                          <a:pt x="362" y="387"/>
                        </a:lnTo>
                        <a:lnTo>
                          <a:pt x="362" y="387"/>
                        </a:lnTo>
                        <a:lnTo>
                          <a:pt x="362" y="387"/>
                        </a:lnTo>
                        <a:lnTo>
                          <a:pt x="362" y="385"/>
                        </a:lnTo>
                        <a:lnTo>
                          <a:pt x="362" y="385"/>
                        </a:lnTo>
                        <a:lnTo>
                          <a:pt x="362" y="385"/>
                        </a:lnTo>
                        <a:lnTo>
                          <a:pt x="362" y="383"/>
                        </a:lnTo>
                        <a:lnTo>
                          <a:pt x="362" y="383"/>
                        </a:lnTo>
                        <a:lnTo>
                          <a:pt x="362" y="381"/>
                        </a:lnTo>
                        <a:lnTo>
                          <a:pt x="362" y="381"/>
                        </a:lnTo>
                        <a:lnTo>
                          <a:pt x="360" y="381"/>
                        </a:lnTo>
                        <a:lnTo>
                          <a:pt x="360" y="381"/>
                        </a:lnTo>
                        <a:lnTo>
                          <a:pt x="360" y="383"/>
                        </a:lnTo>
                        <a:lnTo>
                          <a:pt x="360" y="383"/>
                        </a:lnTo>
                        <a:lnTo>
                          <a:pt x="362" y="383"/>
                        </a:lnTo>
                        <a:lnTo>
                          <a:pt x="362" y="383"/>
                        </a:lnTo>
                        <a:lnTo>
                          <a:pt x="360" y="383"/>
                        </a:lnTo>
                        <a:lnTo>
                          <a:pt x="360" y="383"/>
                        </a:lnTo>
                        <a:lnTo>
                          <a:pt x="360" y="383"/>
                        </a:lnTo>
                        <a:lnTo>
                          <a:pt x="360" y="385"/>
                        </a:lnTo>
                        <a:lnTo>
                          <a:pt x="358" y="385"/>
                        </a:lnTo>
                        <a:lnTo>
                          <a:pt x="358" y="385"/>
                        </a:lnTo>
                        <a:lnTo>
                          <a:pt x="358" y="383"/>
                        </a:lnTo>
                        <a:lnTo>
                          <a:pt x="358" y="383"/>
                        </a:lnTo>
                        <a:lnTo>
                          <a:pt x="356" y="383"/>
                        </a:lnTo>
                        <a:lnTo>
                          <a:pt x="356" y="383"/>
                        </a:lnTo>
                        <a:lnTo>
                          <a:pt x="356" y="381"/>
                        </a:lnTo>
                        <a:lnTo>
                          <a:pt x="356" y="381"/>
                        </a:lnTo>
                        <a:lnTo>
                          <a:pt x="356" y="381"/>
                        </a:lnTo>
                        <a:lnTo>
                          <a:pt x="356" y="381"/>
                        </a:lnTo>
                        <a:lnTo>
                          <a:pt x="356" y="381"/>
                        </a:lnTo>
                        <a:lnTo>
                          <a:pt x="356" y="381"/>
                        </a:lnTo>
                        <a:lnTo>
                          <a:pt x="356" y="379"/>
                        </a:lnTo>
                        <a:lnTo>
                          <a:pt x="356" y="379"/>
                        </a:lnTo>
                        <a:lnTo>
                          <a:pt x="356" y="379"/>
                        </a:lnTo>
                        <a:lnTo>
                          <a:pt x="356" y="379"/>
                        </a:lnTo>
                        <a:lnTo>
                          <a:pt x="354" y="379"/>
                        </a:lnTo>
                        <a:lnTo>
                          <a:pt x="354" y="379"/>
                        </a:lnTo>
                        <a:lnTo>
                          <a:pt x="354" y="377"/>
                        </a:lnTo>
                        <a:lnTo>
                          <a:pt x="354" y="377"/>
                        </a:lnTo>
                        <a:lnTo>
                          <a:pt x="354" y="377"/>
                        </a:lnTo>
                        <a:lnTo>
                          <a:pt x="354" y="375"/>
                        </a:lnTo>
                        <a:lnTo>
                          <a:pt x="356" y="375"/>
                        </a:lnTo>
                        <a:lnTo>
                          <a:pt x="356" y="375"/>
                        </a:lnTo>
                        <a:lnTo>
                          <a:pt x="356" y="373"/>
                        </a:lnTo>
                        <a:lnTo>
                          <a:pt x="354" y="373"/>
                        </a:lnTo>
                        <a:lnTo>
                          <a:pt x="354" y="373"/>
                        </a:lnTo>
                        <a:lnTo>
                          <a:pt x="354" y="375"/>
                        </a:lnTo>
                        <a:lnTo>
                          <a:pt x="354" y="375"/>
                        </a:lnTo>
                        <a:lnTo>
                          <a:pt x="352" y="375"/>
                        </a:lnTo>
                        <a:lnTo>
                          <a:pt x="352" y="375"/>
                        </a:lnTo>
                        <a:lnTo>
                          <a:pt x="352" y="377"/>
                        </a:lnTo>
                        <a:lnTo>
                          <a:pt x="352" y="377"/>
                        </a:lnTo>
                        <a:lnTo>
                          <a:pt x="352" y="375"/>
                        </a:lnTo>
                        <a:lnTo>
                          <a:pt x="352" y="375"/>
                        </a:lnTo>
                        <a:lnTo>
                          <a:pt x="350" y="375"/>
                        </a:lnTo>
                        <a:lnTo>
                          <a:pt x="350" y="373"/>
                        </a:lnTo>
                        <a:lnTo>
                          <a:pt x="350" y="373"/>
                        </a:lnTo>
                        <a:lnTo>
                          <a:pt x="350" y="373"/>
                        </a:lnTo>
                        <a:lnTo>
                          <a:pt x="350" y="375"/>
                        </a:lnTo>
                        <a:lnTo>
                          <a:pt x="348" y="375"/>
                        </a:lnTo>
                        <a:lnTo>
                          <a:pt x="348" y="373"/>
                        </a:lnTo>
                        <a:lnTo>
                          <a:pt x="348" y="373"/>
                        </a:lnTo>
                        <a:lnTo>
                          <a:pt x="346" y="373"/>
                        </a:lnTo>
                        <a:lnTo>
                          <a:pt x="346" y="373"/>
                        </a:lnTo>
                        <a:lnTo>
                          <a:pt x="346" y="373"/>
                        </a:lnTo>
                        <a:lnTo>
                          <a:pt x="346" y="373"/>
                        </a:lnTo>
                        <a:lnTo>
                          <a:pt x="346" y="373"/>
                        </a:lnTo>
                        <a:lnTo>
                          <a:pt x="346" y="372"/>
                        </a:lnTo>
                        <a:lnTo>
                          <a:pt x="345" y="372"/>
                        </a:lnTo>
                        <a:lnTo>
                          <a:pt x="345" y="373"/>
                        </a:lnTo>
                        <a:lnTo>
                          <a:pt x="345" y="373"/>
                        </a:lnTo>
                        <a:lnTo>
                          <a:pt x="345" y="373"/>
                        </a:lnTo>
                        <a:lnTo>
                          <a:pt x="345" y="373"/>
                        </a:lnTo>
                        <a:lnTo>
                          <a:pt x="345" y="373"/>
                        </a:lnTo>
                        <a:lnTo>
                          <a:pt x="345" y="373"/>
                        </a:lnTo>
                        <a:lnTo>
                          <a:pt x="345" y="373"/>
                        </a:lnTo>
                        <a:lnTo>
                          <a:pt x="343" y="373"/>
                        </a:lnTo>
                        <a:lnTo>
                          <a:pt x="343" y="372"/>
                        </a:lnTo>
                        <a:lnTo>
                          <a:pt x="345" y="372"/>
                        </a:lnTo>
                        <a:lnTo>
                          <a:pt x="345" y="372"/>
                        </a:lnTo>
                        <a:lnTo>
                          <a:pt x="345" y="370"/>
                        </a:lnTo>
                        <a:lnTo>
                          <a:pt x="345" y="370"/>
                        </a:lnTo>
                        <a:lnTo>
                          <a:pt x="343" y="370"/>
                        </a:lnTo>
                        <a:lnTo>
                          <a:pt x="343" y="368"/>
                        </a:lnTo>
                        <a:lnTo>
                          <a:pt x="343" y="368"/>
                        </a:lnTo>
                        <a:lnTo>
                          <a:pt x="345" y="368"/>
                        </a:lnTo>
                        <a:lnTo>
                          <a:pt x="345" y="366"/>
                        </a:lnTo>
                        <a:lnTo>
                          <a:pt x="345" y="366"/>
                        </a:lnTo>
                        <a:lnTo>
                          <a:pt x="345" y="364"/>
                        </a:lnTo>
                        <a:lnTo>
                          <a:pt x="343" y="364"/>
                        </a:lnTo>
                        <a:lnTo>
                          <a:pt x="343" y="366"/>
                        </a:lnTo>
                        <a:lnTo>
                          <a:pt x="343" y="366"/>
                        </a:lnTo>
                        <a:lnTo>
                          <a:pt x="343" y="366"/>
                        </a:lnTo>
                        <a:lnTo>
                          <a:pt x="341" y="366"/>
                        </a:lnTo>
                        <a:lnTo>
                          <a:pt x="341" y="366"/>
                        </a:lnTo>
                        <a:lnTo>
                          <a:pt x="341" y="366"/>
                        </a:lnTo>
                        <a:lnTo>
                          <a:pt x="341" y="366"/>
                        </a:lnTo>
                        <a:lnTo>
                          <a:pt x="341" y="364"/>
                        </a:lnTo>
                        <a:lnTo>
                          <a:pt x="339" y="364"/>
                        </a:lnTo>
                        <a:lnTo>
                          <a:pt x="339" y="364"/>
                        </a:lnTo>
                        <a:lnTo>
                          <a:pt x="339" y="364"/>
                        </a:lnTo>
                        <a:lnTo>
                          <a:pt x="339" y="364"/>
                        </a:lnTo>
                        <a:lnTo>
                          <a:pt x="339" y="362"/>
                        </a:lnTo>
                        <a:lnTo>
                          <a:pt x="339" y="362"/>
                        </a:lnTo>
                        <a:lnTo>
                          <a:pt x="337" y="362"/>
                        </a:lnTo>
                        <a:lnTo>
                          <a:pt x="337" y="362"/>
                        </a:lnTo>
                        <a:lnTo>
                          <a:pt x="337" y="362"/>
                        </a:lnTo>
                        <a:lnTo>
                          <a:pt x="335" y="362"/>
                        </a:lnTo>
                        <a:lnTo>
                          <a:pt x="335" y="360"/>
                        </a:lnTo>
                        <a:lnTo>
                          <a:pt x="335" y="360"/>
                        </a:lnTo>
                        <a:lnTo>
                          <a:pt x="335" y="358"/>
                        </a:lnTo>
                        <a:lnTo>
                          <a:pt x="335" y="358"/>
                        </a:lnTo>
                        <a:lnTo>
                          <a:pt x="335" y="356"/>
                        </a:lnTo>
                        <a:lnTo>
                          <a:pt x="335" y="356"/>
                        </a:lnTo>
                        <a:lnTo>
                          <a:pt x="335" y="356"/>
                        </a:lnTo>
                        <a:lnTo>
                          <a:pt x="335" y="356"/>
                        </a:lnTo>
                        <a:lnTo>
                          <a:pt x="335" y="356"/>
                        </a:lnTo>
                        <a:lnTo>
                          <a:pt x="335" y="356"/>
                        </a:lnTo>
                        <a:lnTo>
                          <a:pt x="335" y="354"/>
                        </a:lnTo>
                        <a:lnTo>
                          <a:pt x="335" y="354"/>
                        </a:lnTo>
                        <a:lnTo>
                          <a:pt x="335" y="354"/>
                        </a:lnTo>
                        <a:lnTo>
                          <a:pt x="335" y="352"/>
                        </a:lnTo>
                        <a:lnTo>
                          <a:pt x="335" y="352"/>
                        </a:lnTo>
                        <a:lnTo>
                          <a:pt x="337" y="352"/>
                        </a:lnTo>
                        <a:lnTo>
                          <a:pt x="337" y="351"/>
                        </a:lnTo>
                        <a:lnTo>
                          <a:pt x="337" y="351"/>
                        </a:lnTo>
                        <a:lnTo>
                          <a:pt x="339" y="351"/>
                        </a:lnTo>
                        <a:lnTo>
                          <a:pt x="339" y="351"/>
                        </a:lnTo>
                        <a:lnTo>
                          <a:pt x="337" y="351"/>
                        </a:lnTo>
                        <a:lnTo>
                          <a:pt x="337" y="349"/>
                        </a:lnTo>
                        <a:lnTo>
                          <a:pt x="339" y="349"/>
                        </a:lnTo>
                        <a:lnTo>
                          <a:pt x="339" y="349"/>
                        </a:lnTo>
                        <a:lnTo>
                          <a:pt x="339" y="349"/>
                        </a:lnTo>
                        <a:lnTo>
                          <a:pt x="339" y="349"/>
                        </a:lnTo>
                        <a:lnTo>
                          <a:pt x="339" y="349"/>
                        </a:lnTo>
                        <a:lnTo>
                          <a:pt x="339" y="349"/>
                        </a:lnTo>
                        <a:lnTo>
                          <a:pt x="339" y="349"/>
                        </a:lnTo>
                        <a:lnTo>
                          <a:pt x="339" y="349"/>
                        </a:lnTo>
                        <a:lnTo>
                          <a:pt x="339" y="349"/>
                        </a:lnTo>
                        <a:lnTo>
                          <a:pt x="339" y="347"/>
                        </a:lnTo>
                        <a:lnTo>
                          <a:pt x="339" y="347"/>
                        </a:lnTo>
                        <a:lnTo>
                          <a:pt x="339" y="347"/>
                        </a:lnTo>
                        <a:lnTo>
                          <a:pt x="339" y="347"/>
                        </a:lnTo>
                        <a:lnTo>
                          <a:pt x="339" y="347"/>
                        </a:lnTo>
                        <a:lnTo>
                          <a:pt x="339" y="345"/>
                        </a:lnTo>
                        <a:lnTo>
                          <a:pt x="339" y="345"/>
                        </a:lnTo>
                        <a:lnTo>
                          <a:pt x="339" y="347"/>
                        </a:lnTo>
                        <a:lnTo>
                          <a:pt x="337" y="347"/>
                        </a:lnTo>
                        <a:lnTo>
                          <a:pt x="337" y="347"/>
                        </a:lnTo>
                        <a:lnTo>
                          <a:pt x="337" y="345"/>
                        </a:lnTo>
                        <a:lnTo>
                          <a:pt x="337" y="345"/>
                        </a:lnTo>
                        <a:lnTo>
                          <a:pt x="337" y="345"/>
                        </a:lnTo>
                        <a:lnTo>
                          <a:pt x="337" y="345"/>
                        </a:lnTo>
                        <a:lnTo>
                          <a:pt x="335" y="345"/>
                        </a:lnTo>
                        <a:lnTo>
                          <a:pt x="335" y="343"/>
                        </a:lnTo>
                        <a:lnTo>
                          <a:pt x="335" y="343"/>
                        </a:lnTo>
                        <a:lnTo>
                          <a:pt x="335" y="345"/>
                        </a:lnTo>
                        <a:lnTo>
                          <a:pt x="335" y="345"/>
                        </a:lnTo>
                        <a:lnTo>
                          <a:pt x="333" y="345"/>
                        </a:lnTo>
                        <a:lnTo>
                          <a:pt x="333" y="343"/>
                        </a:lnTo>
                        <a:lnTo>
                          <a:pt x="333" y="343"/>
                        </a:lnTo>
                        <a:lnTo>
                          <a:pt x="333" y="343"/>
                        </a:lnTo>
                        <a:lnTo>
                          <a:pt x="333" y="343"/>
                        </a:lnTo>
                        <a:lnTo>
                          <a:pt x="333" y="341"/>
                        </a:lnTo>
                        <a:lnTo>
                          <a:pt x="333" y="341"/>
                        </a:lnTo>
                        <a:lnTo>
                          <a:pt x="333" y="341"/>
                        </a:lnTo>
                        <a:lnTo>
                          <a:pt x="333" y="341"/>
                        </a:lnTo>
                        <a:lnTo>
                          <a:pt x="331" y="341"/>
                        </a:lnTo>
                        <a:lnTo>
                          <a:pt x="331" y="341"/>
                        </a:lnTo>
                        <a:lnTo>
                          <a:pt x="331" y="341"/>
                        </a:lnTo>
                        <a:lnTo>
                          <a:pt x="331" y="339"/>
                        </a:lnTo>
                        <a:lnTo>
                          <a:pt x="331" y="339"/>
                        </a:lnTo>
                        <a:lnTo>
                          <a:pt x="331" y="339"/>
                        </a:lnTo>
                        <a:lnTo>
                          <a:pt x="333" y="339"/>
                        </a:lnTo>
                        <a:lnTo>
                          <a:pt x="333" y="339"/>
                        </a:lnTo>
                        <a:lnTo>
                          <a:pt x="333" y="337"/>
                        </a:lnTo>
                        <a:lnTo>
                          <a:pt x="333" y="337"/>
                        </a:lnTo>
                        <a:lnTo>
                          <a:pt x="333" y="337"/>
                        </a:lnTo>
                        <a:lnTo>
                          <a:pt x="333" y="335"/>
                        </a:lnTo>
                        <a:lnTo>
                          <a:pt x="333" y="335"/>
                        </a:lnTo>
                        <a:lnTo>
                          <a:pt x="333" y="333"/>
                        </a:lnTo>
                        <a:lnTo>
                          <a:pt x="333" y="333"/>
                        </a:lnTo>
                        <a:lnTo>
                          <a:pt x="333" y="333"/>
                        </a:lnTo>
                        <a:lnTo>
                          <a:pt x="333" y="333"/>
                        </a:lnTo>
                        <a:lnTo>
                          <a:pt x="335" y="333"/>
                        </a:lnTo>
                        <a:lnTo>
                          <a:pt x="335" y="333"/>
                        </a:lnTo>
                        <a:lnTo>
                          <a:pt x="335" y="333"/>
                        </a:lnTo>
                        <a:lnTo>
                          <a:pt x="335" y="333"/>
                        </a:lnTo>
                        <a:lnTo>
                          <a:pt x="335" y="331"/>
                        </a:lnTo>
                        <a:lnTo>
                          <a:pt x="335" y="331"/>
                        </a:lnTo>
                        <a:lnTo>
                          <a:pt x="335" y="331"/>
                        </a:lnTo>
                        <a:lnTo>
                          <a:pt x="335" y="331"/>
                        </a:lnTo>
                        <a:lnTo>
                          <a:pt x="335" y="329"/>
                        </a:lnTo>
                        <a:lnTo>
                          <a:pt x="335" y="329"/>
                        </a:lnTo>
                        <a:lnTo>
                          <a:pt x="335" y="328"/>
                        </a:lnTo>
                        <a:lnTo>
                          <a:pt x="335" y="328"/>
                        </a:lnTo>
                        <a:lnTo>
                          <a:pt x="335" y="326"/>
                        </a:lnTo>
                        <a:lnTo>
                          <a:pt x="335" y="326"/>
                        </a:lnTo>
                        <a:lnTo>
                          <a:pt x="335" y="326"/>
                        </a:lnTo>
                        <a:lnTo>
                          <a:pt x="335" y="326"/>
                        </a:lnTo>
                        <a:lnTo>
                          <a:pt x="335" y="326"/>
                        </a:lnTo>
                        <a:lnTo>
                          <a:pt x="337" y="326"/>
                        </a:lnTo>
                        <a:lnTo>
                          <a:pt x="337" y="324"/>
                        </a:lnTo>
                        <a:lnTo>
                          <a:pt x="337" y="324"/>
                        </a:lnTo>
                        <a:lnTo>
                          <a:pt x="337" y="322"/>
                        </a:lnTo>
                        <a:lnTo>
                          <a:pt x="335" y="322"/>
                        </a:lnTo>
                        <a:lnTo>
                          <a:pt x="335" y="322"/>
                        </a:lnTo>
                        <a:lnTo>
                          <a:pt x="335" y="324"/>
                        </a:lnTo>
                        <a:lnTo>
                          <a:pt x="335" y="324"/>
                        </a:lnTo>
                        <a:lnTo>
                          <a:pt x="333" y="324"/>
                        </a:lnTo>
                        <a:lnTo>
                          <a:pt x="333" y="324"/>
                        </a:lnTo>
                        <a:lnTo>
                          <a:pt x="333" y="322"/>
                        </a:lnTo>
                        <a:lnTo>
                          <a:pt x="333" y="322"/>
                        </a:lnTo>
                        <a:lnTo>
                          <a:pt x="333" y="322"/>
                        </a:lnTo>
                        <a:lnTo>
                          <a:pt x="333" y="320"/>
                        </a:lnTo>
                        <a:lnTo>
                          <a:pt x="333" y="320"/>
                        </a:lnTo>
                        <a:lnTo>
                          <a:pt x="335" y="320"/>
                        </a:lnTo>
                        <a:lnTo>
                          <a:pt x="335" y="320"/>
                        </a:lnTo>
                        <a:lnTo>
                          <a:pt x="335" y="320"/>
                        </a:lnTo>
                        <a:lnTo>
                          <a:pt x="335" y="320"/>
                        </a:lnTo>
                        <a:lnTo>
                          <a:pt x="335" y="320"/>
                        </a:lnTo>
                        <a:lnTo>
                          <a:pt x="335" y="318"/>
                        </a:lnTo>
                        <a:lnTo>
                          <a:pt x="335" y="318"/>
                        </a:lnTo>
                        <a:lnTo>
                          <a:pt x="335" y="318"/>
                        </a:lnTo>
                        <a:lnTo>
                          <a:pt x="335" y="318"/>
                        </a:lnTo>
                        <a:lnTo>
                          <a:pt x="335" y="316"/>
                        </a:lnTo>
                        <a:lnTo>
                          <a:pt x="335" y="316"/>
                        </a:lnTo>
                        <a:lnTo>
                          <a:pt x="335" y="316"/>
                        </a:lnTo>
                        <a:lnTo>
                          <a:pt x="335" y="316"/>
                        </a:lnTo>
                        <a:lnTo>
                          <a:pt x="335" y="316"/>
                        </a:lnTo>
                        <a:lnTo>
                          <a:pt x="335" y="316"/>
                        </a:lnTo>
                        <a:lnTo>
                          <a:pt x="335" y="316"/>
                        </a:lnTo>
                        <a:lnTo>
                          <a:pt x="337" y="316"/>
                        </a:lnTo>
                        <a:lnTo>
                          <a:pt x="337" y="316"/>
                        </a:lnTo>
                        <a:lnTo>
                          <a:pt x="337" y="316"/>
                        </a:lnTo>
                        <a:lnTo>
                          <a:pt x="337" y="316"/>
                        </a:lnTo>
                        <a:lnTo>
                          <a:pt x="339" y="316"/>
                        </a:lnTo>
                        <a:lnTo>
                          <a:pt x="339" y="314"/>
                        </a:lnTo>
                        <a:lnTo>
                          <a:pt x="339" y="314"/>
                        </a:lnTo>
                        <a:lnTo>
                          <a:pt x="339" y="312"/>
                        </a:lnTo>
                        <a:lnTo>
                          <a:pt x="339" y="312"/>
                        </a:lnTo>
                        <a:lnTo>
                          <a:pt x="339" y="312"/>
                        </a:lnTo>
                        <a:lnTo>
                          <a:pt x="339" y="312"/>
                        </a:lnTo>
                        <a:lnTo>
                          <a:pt x="339" y="310"/>
                        </a:lnTo>
                        <a:lnTo>
                          <a:pt x="341" y="310"/>
                        </a:lnTo>
                        <a:lnTo>
                          <a:pt x="341" y="310"/>
                        </a:lnTo>
                        <a:lnTo>
                          <a:pt x="341" y="310"/>
                        </a:lnTo>
                        <a:lnTo>
                          <a:pt x="341" y="310"/>
                        </a:lnTo>
                        <a:lnTo>
                          <a:pt x="343" y="310"/>
                        </a:lnTo>
                        <a:lnTo>
                          <a:pt x="343" y="308"/>
                        </a:lnTo>
                        <a:lnTo>
                          <a:pt x="343" y="308"/>
                        </a:lnTo>
                        <a:lnTo>
                          <a:pt x="345" y="308"/>
                        </a:lnTo>
                        <a:lnTo>
                          <a:pt x="345" y="308"/>
                        </a:lnTo>
                        <a:lnTo>
                          <a:pt x="345" y="308"/>
                        </a:lnTo>
                        <a:lnTo>
                          <a:pt x="345" y="308"/>
                        </a:lnTo>
                        <a:lnTo>
                          <a:pt x="346" y="308"/>
                        </a:lnTo>
                        <a:lnTo>
                          <a:pt x="346" y="308"/>
                        </a:lnTo>
                        <a:lnTo>
                          <a:pt x="346" y="306"/>
                        </a:lnTo>
                        <a:lnTo>
                          <a:pt x="346" y="306"/>
                        </a:lnTo>
                        <a:lnTo>
                          <a:pt x="346" y="306"/>
                        </a:lnTo>
                        <a:lnTo>
                          <a:pt x="346" y="306"/>
                        </a:lnTo>
                        <a:lnTo>
                          <a:pt x="348" y="306"/>
                        </a:lnTo>
                        <a:lnTo>
                          <a:pt x="348" y="305"/>
                        </a:lnTo>
                        <a:lnTo>
                          <a:pt x="348" y="305"/>
                        </a:lnTo>
                        <a:lnTo>
                          <a:pt x="350" y="305"/>
                        </a:lnTo>
                        <a:lnTo>
                          <a:pt x="350" y="305"/>
                        </a:lnTo>
                        <a:lnTo>
                          <a:pt x="350" y="305"/>
                        </a:lnTo>
                        <a:lnTo>
                          <a:pt x="350" y="306"/>
                        </a:lnTo>
                        <a:lnTo>
                          <a:pt x="352" y="306"/>
                        </a:lnTo>
                        <a:lnTo>
                          <a:pt x="352" y="306"/>
                        </a:lnTo>
                        <a:lnTo>
                          <a:pt x="352" y="306"/>
                        </a:lnTo>
                        <a:lnTo>
                          <a:pt x="352" y="305"/>
                        </a:lnTo>
                        <a:lnTo>
                          <a:pt x="354" y="305"/>
                        </a:lnTo>
                        <a:lnTo>
                          <a:pt x="354" y="305"/>
                        </a:lnTo>
                        <a:lnTo>
                          <a:pt x="356" y="305"/>
                        </a:lnTo>
                        <a:lnTo>
                          <a:pt x="356" y="306"/>
                        </a:lnTo>
                        <a:lnTo>
                          <a:pt x="356" y="306"/>
                        </a:lnTo>
                        <a:lnTo>
                          <a:pt x="356" y="306"/>
                        </a:lnTo>
                        <a:lnTo>
                          <a:pt x="358" y="306"/>
                        </a:lnTo>
                        <a:lnTo>
                          <a:pt x="358" y="306"/>
                        </a:lnTo>
                        <a:lnTo>
                          <a:pt x="360" y="306"/>
                        </a:lnTo>
                        <a:lnTo>
                          <a:pt x="360" y="305"/>
                        </a:lnTo>
                        <a:lnTo>
                          <a:pt x="360" y="305"/>
                        </a:lnTo>
                        <a:lnTo>
                          <a:pt x="360" y="306"/>
                        </a:lnTo>
                        <a:lnTo>
                          <a:pt x="360" y="306"/>
                        </a:lnTo>
                        <a:lnTo>
                          <a:pt x="362" y="306"/>
                        </a:lnTo>
                        <a:lnTo>
                          <a:pt x="362" y="306"/>
                        </a:lnTo>
                        <a:lnTo>
                          <a:pt x="362" y="306"/>
                        </a:lnTo>
                        <a:lnTo>
                          <a:pt x="364" y="306"/>
                        </a:lnTo>
                        <a:lnTo>
                          <a:pt x="364" y="306"/>
                        </a:lnTo>
                        <a:lnTo>
                          <a:pt x="364" y="308"/>
                        </a:lnTo>
                        <a:lnTo>
                          <a:pt x="364" y="308"/>
                        </a:lnTo>
                        <a:lnTo>
                          <a:pt x="366" y="308"/>
                        </a:lnTo>
                        <a:lnTo>
                          <a:pt x="366" y="306"/>
                        </a:lnTo>
                        <a:lnTo>
                          <a:pt x="366" y="306"/>
                        </a:lnTo>
                        <a:lnTo>
                          <a:pt x="366" y="306"/>
                        </a:lnTo>
                        <a:lnTo>
                          <a:pt x="366" y="306"/>
                        </a:lnTo>
                        <a:lnTo>
                          <a:pt x="366" y="306"/>
                        </a:lnTo>
                        <a:lnTo>
                          <a:pt x="366" y="308"/>
                        </a:lnTo>
                        <a:lnTo>
                          <a:pt x="367" y="308"/>
                        </a:lnTo>
                        <a:lnTo>
                          <a:pt x="367" y="308"/>
                        </a:lnTo>
                        <a:lnTo>
                          <a:pt x="367" y="308"/>
                        </a:lnTo>
                        <a:lnTo>
                          <a:pt x="369" y="308"/>
                        </a:lnTo>
                        <a:lnTo>
                          <a:pt x="369" y="308"/>
                        </a:lnTo>
                        <a:lnTo>
                          <a:pt x="369" y="308"/>
                        </a:lnTo>
                        <a:lnTo>
                          <a:pt x="369" y="308"/>
                        </a:lnTo>
                        <a:lnTo>
                          <a:pt x="371" y="308"/>
                        </a:lnTo>
                        <a:lnTo>
                          <a:pt x="371" y="308"/>
                        </a:lnTo>
                        <a:lnTo>
                          <a:pt x="371" y="308"/>
                        </a:lnTo>
                        <a:lnTo>
                          <a:pt x="373" y="308"/>
                        </a:lnTo>
                        <a:lnTo>
                          <a:pt x="373" y="308"/>
                        </a:lnTo>
                        <a:lnTo>
                          <a:pt x="373" y="308"/>
                        </a:lnTo>
                        <a:lnTo>
                          <a:pt x="375" y="308"/>
                        </a:lnTo>
                        <a:lnTo>
                          <a:pt x="375" y="308"/>
                        </a:lnTo>
                        <a:lnTo>
                          <a:pt x="377" y="308"/>
                        </a:lnTo>
                        <a:lnTo>
                          <a:pt x="377" y="308"/>
                        </a:lnTo>
                        <a:lnTo>
                          <a:pt x="375" y="308"/>
                        </a:lnTo>
                        <a:lnTo>
                          <a:pt x="375" y="308"/>
                        </a:lnTo>
                        <a:lnTo>
                          <a:pt x="375" y="308"/>
                        </a:lnTo>
                        <a:lnTo>
                          <a:pt x="373" y="308"/>
                        </a:lnTo>
                        <a:lnTo>
                          <a:pt x="373" y="306"/>
                        </a:lnTo>
                        <a:lnTo>
                          <a:pt x="375" y="306"/>
                        </a:lnTo>
                        <a:lnTo>
                          <a:pt x="375" y="306"/>
                        </a:lnTo>
                        <a:lnTo>
                          <a:pt x="377" y="306"/>
                        </a:lnTo>
                        <a:lnTo>
                          <a:pt x="377" y="308"/>
                        </a:lnTo>
                        <a:lnTo>
                          <a:pt x="377" y="308"/>
                        </a:lnTo>
                        <a:lnTo>
                          <a:pt x="377" y="308"/>
                        </a:lnTo>
                        <a:lnTo>
                          <a:pt x="377" y="308"/>
                        </a:lnTo>
                        <a:lnTo>
                          <a:pt x="377" y="308"/>
                        </a:lnTo>
                        <a:lnTo>
                          <a:pt x="377" y="306"/>
                        </a:lnTo>
                        <a:lnTo>
                          <a:pt x="377" y="306"/>
                        </a:lnTo>
                        <a:lnTo>
                          <a:pt x="377" y="306"/>
                        </a:lnTo>
                        <a:lnTo>
                          <a:pt x="377" y="305"/>
                        </a:lnTo>
                        <a:lnTo>
                          <a:pt x="377" y="305"/>
                        </a:lnTo>
                        <a:lnTo>
                          <a:pt x="377" y="305"/>
                        </a:lnTo>
                        <a:lnTo>
                          <a:pt x="377" y="305"/>
                        </a:lnTo>
                        <a:lnTo>
                          <a:pt x="379" y="305"/>
                        </a:lnTo>
                        <a:lnTo>
                          <a:pt x="379" y="305"/>
                        </a:lnTo>
                        <a:lnTo>
                          <a:pt x="379" y="303"/>
                        </a:lnTo>
                        <a:lnTo>
                          <a:pt x="377" y="303"/>
                        </a:lnTo>
                        <a:lnTo>
                          <a:pt x="377" y="303"/>
                        </a:lnTo>
                        <a:lnTo>
                          <a:pt x="377" y="303"/>
                        </a:lnTo>
                        <a:lnTo>
                          <a:pt x="377" y="303"/>
                        </a:lnTo>
                        <a:lnTo>
                          <a:pt x="379" y="303"/>
                        </a:lnTo>
                        <a:lnTo>
                          <a:pt x="379" y="303"/>
                        </a:lnTo>
                        <a:lnTo>
                          <a:pt x="379" y="301"/>
                        </a:lnTo>
                        <a:lnTo>
                          <a:pt x="379" y="301"/>
                        </a:lnTo>
                        <a:lnTo>
                          <a:pt x="379" y="301"/>
                        </a:lnTo>
                        <a:lnTo>
                          <a:pt x="379" y="301"/>
                        </a:lnTo>
                        <a:lnTo>
                          <a:pt x="379" y="301"/>
                        </a:lnTo>
                        <a:lnTo>
                          <a:pt x="379" y="299"/>
                        </a:lnTo>
                        <a:lnTo>
                          <a:pt x="379" y="299"/>
                        </a:lnTo>
                        <a:lnTo>
                          <a:pt x="379" y="299"/>
                        </a:lnTo>
                        <a:lnTo>
                          <a:pt x="381" y="299"/>
                        </a:lnTo>
                        <a:lnTo>
                          <a:pt x="381" y="297"/>
                        </a:lnTo>
                        <a:lnTo>
                          <a:pt x="379" y="297"/>
                        </a:lnTo>
                        <a:lnTo>
                          <a:pt x="379" y="297"/>
                        </a:lnTo>
                        <a:lnTo>
                          <a:pt x="379" y="295"/>
                        </a:lnTo>
                        <a:lnTo>
                          <a:pt x="381" y="295"/>
                        </a:lnTo>
                        <a:lnTo>
                          <a:pt x="381" y="295"/>
                        </a:lnTo>
                        <a:lnTo>
                          <a:pt x="381" y="295"/>
                        </a:lnTo>
                        <a:lnTo>
                          <a:pt x="383" y="295"/>
                        </a:lnTo>
                        <a:lnTo>
                          <a:pt x="383" y="293"/>
                        </a:lnTo>
                        <a:lnTo>
                          <a:pt x="383" y="293"/>
                        </a:lnTo>
                        <a:lnTo>
                          <a:pt x="383" y="293"/>
                        </a:lnTo>
                        <a:lnTo>
                          <a:pt x="383" y="293"/>
                        </a:lnTo>
                        <a:lnTo>
                          <a:pt x="383" y="293"/>
                        </a:lnTo>
                        <a:lnTo>
                          <a:pt x="385" y="293"/>
                        </a:lnTo>
                        <a:lnTo>
                          <a:pt x="385" y="291"/>
                        </a:lnTo>
                        <a:lnTo>
                          <a:pt x="385" y="291"/>
                        </a:lnTo>
                        <a:lnTo>
                          <a:pt x="385" y="289"/>
                        </a:lnTo>
                        <a:lnTo>
                          <a:pt x="385" y="289"/>
                        </a:lnTo>
                        <a:lnTo>
                          <a:pt x="385" y="289"/>
                        </a:lnTo>
                        <a:lnTo>
                          <a:pt x="385" y="287"/>
                        </a:lnTo>
                        <a:lnTo>
                          <a:pt x="385" y="287"/>
                        </a:lnTo>
                        <a:lnTo>
                          <a:pt x="385" y="285"/>
                        </a:lnTo>
                        <a:lnTo>
                          <a:pt x="385" y="285"/>
                        </a:lnTo>
                        <a:lnTo>
                          <a:pt x="385" y="285"/>
                        </a:lnTo>
                        <a:lnTo>
                          <a:pt x="383" y="285"/>
                        </a:lnTo>
                        <a:lnTo>
                          <a:pt x="383" y="285"/>
                        </a:lnTo>
                        <a:lnTo>
                          <a:pt x="383" y="287"/>
                        </a:lnTo>
                        <a:lnTo>
                          <a:pt x="383" y="287"/>
                        </a:lnTo>
                        <a:lnTo>
                          <a:pt x="383" y="289"/>
                        </a:lnTo>
                        <a:lnTo>
                          <a:pt x="383" y="289"/>
                        </a:lnTo>
                        <a:lnTo>
                          <a:pt x="383" y="289"/>
                        </a:lnTo>
                        <a:lnTo>
                          <a:pt x="383" y="289"/>
                        </a:lnTo>
                        <a:lnTo>
                          <a:pt x="383" y="291"/>
                        </a:lnTo>
                        <a:lnTo>
                          <a:pt x="381" y="291"/>
                        </a:lnTo>
                        <a:lnTo>
                          <a:pt x="381" y="291"/>
                        </a:lnTo>
                        <a:lnTo>
                          <a:pt x="379" y="291"/>
                        </a:lnTo>
                        <a:lnTo>
                          <a:pt x="379" y="291"/>
                        </a:lnTo>
                        <a:lnTo>
                          <a:pt x="379" y="291"/>
                        </a:lnTo>
                        <a:lnTo>
                          <a:pt x="377" y="291"/>
                        </a:lnTo>
                        <a:lnTo>
                          <a:pt x="377" y="289"/>
                        </a:lnTo>
                        <a:lnTo>
                          <a:pt x="377" y="289"/>
                        </a:lnTo>
                        <a:lnTo>
                          <a:pt x="377" y="289"/>
                        </a:lnTo>
                        <a:lnTo>
                          <a:pt x="377" y="287"/>
                        </a:lnTo>
                        <a:lnTo>
                          <a:pt x="377" y="287"/>
                        </a:lnTo>
                        <a:lnTo>
                          <a:pt x="377" y="287"/>
                        </a:lnTo>
                        <a:lnTo>
                          <a:pt x="375" y="287"/>
                        </a:lnTo>
                        <a:lnTo>
                          <a:pt x="375" y="285"/>
                        </a:lnTo>
                        <a:lnTo>
                          <a:pt x="375" y="285"/>
                        </a:lnTo>
                        <a:lnTo>
                          <a:pt x="377" y="285"/>
                        </a:lnTo>
                        <a:lnTo>
                          <a:pt x="377" y="285"/>
                        </a:lnTo>
                        <a:lnTo>
                          <a:pt x="377" y="285"/>
                        </a:lnTo>
                        <a:lnTo>
                          <a:pt x="377" y="283"/>
                        </a:lnTo>
                        <a:lnTo>
                          <a:pt x="377" y="283"/>
                        </a:lnTo>
                        <a:lnTo>
                          <a:pt x="375" y="283"/>
                        </a:lnTo>
                        <a:lnTo>
                          <a:pt x="375" y="283"/>
                        </a:lnTo>
                        <a:lnTo>
                          <a:pt x="375" y="283"/>
                        </a:lnTo>
                        <a:lnTo>
                          <a:pt x="373" y="283"/>
                        </a:lnTo>
                        <a:lnTo>
                          <a:pt x="373" y="282"/>
                        </a:lnTo>
                        <a:lnTo>
                          <a:pt x="373" y="282"/>
                        </a:lnTo>
                        <a:lnTo>
                          <a:pt x="373" y="282"/>
                        </a:lnTo>
                        <a:lnTo>
                          <a:pt x="373" y="282"/>
                        </a:lnTo>
                        <a:lnTo>
                          <a:pt x="371" y="282"/>
                        </a:lnTo>
                        <a:lnTo>
                          <a:pt x="371" y="280"/>
                        </a:lnTo>
                        <a:lnTo>
                          <a:pt x="371" y="280"/>
                        </a:lnTo>
                        <a:lnTo>
                          <a:pt x="371" y="280"/>
                        </a:lnTo>
                        <a:lnTo>
                          <a:pt x="369" y="280"/>
                        </a:lnTo>
                        <a:lnTo>
                          <a:pt x="369" y="280"/>
                        </a:lnTo>
                        <a:lnTo>
                          <a:pt x="367" y="280"/>
                        </a:lnTo>
                        <a:lnTo>
                          <a:pt x="367" y="280"/>
                        </a:lnTo>
                        <a:lnTo>
                          <a:pt x="367" y="280"/>
                        </a:lnTo>
                        <a:lnTo>
                          <a:pt x="366" y="280"/>
                        </a:lnTo>
                        <a:lnTo>
                          <a:pt x="366" y="280"/>
                        </a:lnTo>
                        <a:lnTo>
                          <a:pt x="366" y="280"/>
                        </a:lnTo>
                        <a:lnTo>
                          <a:pt x="364" y="280"/>
                        </a:lnTo>
                        <a:lnTo>
                          <a:pt x="364" y="280"/>
                        </a:lnTo>
                        <a:lnTo>
                          <a:pt x="364" y="280"/>
                        </a:lnTo>
                        <a:lnTo>
                          <a:pt x="364" y="280"/>
                        </a:lnTo>
                        <a:lnTo>
                          <a:pt x="362" y="280"/>
                        </a:lnTo>
                        <a:lnTo>
                          <a:pt x="362" y="280"/>
                        </a:lnTo>
                        <a:lnTo>
                          <a:pt x="362" y="280"/>
                        </a:lnTo>
                        <a:lnTo>
                          <a:pt x="362" y="280"/>
                        </a:lnTo>
                        <a:lnTo>
                          <a:pt x="360" y="280"/>
                        </a:lnTo>
                        <a:lnTo>
                          <a:pt x="360" y="280"/>
                        </a:lnTo>
                        <a:lnTo>
                          <a:pt x="360" y="280"/>
                        </a:lnTo>
                        <a:lnTo>
                          <a:pt x="358" y="280"/>
                        </a:lnTo>
                        <a:lnTo>
                          <a:pt x="358" y="278"/>
                        </a:lnTo>
                        <a:lnTo>
                          <a:pt x="358" y="278"/>
                        </a:lnTo>
                        <a:lnTo>
                          <a:pt x="356" y="278"/>
                        </a:lnTo>
                        <a:lnTo>
                          <a:pt x="356" y="278"/>
                        </a:lnTo>
                        <a:lnTo>
                          <a:pt x="356" y="278"/>
                        </a:lnTo>
                        <a:lnTo>
                          <a:pt x="356" y="278"/>
                        </a:lnTo>
                        <a:lnTo>
                          <a:pt x="356" y="278"/>
                        </a:lnTo>
                        <a:lnTo>
                          <a:pt x="354" y="278"/>
                        </a:lnTo>
                        <a:lnTo>
                          <a:pt x="354" y="278"/>
                        </a:lnTo>
                        <a:lnTo>
                          <a:pt x="354" y="276"/>
                        </a:lnTo>
                        <a:lnTo>
                          <a:pt x="352" y="276"/>
                        </a:lnTo>
                        <a:lnTo>
                          <a:pt x="352" y="276"/>
                        </a:lnTo>
                        <a:lnTo>
                          <a:pt x="352" y="276"/>
                        </a:lnTo>
                        <a:lnTo>
                          <a:pt x="352" y="276"/>
                        </a:lnTo>
                        <a:lnTo>
                          <a:pt x="350" y="276"/>
                        </a:lnTo>
                        <a:lnTo>
                          <a:pt x="350" y="276"/>
                        </a:lnTo>
                        <a:lnTo>
                          <a:pt x="350" y="276"/>
                        </a:lnTo>
                        <a:lnTo>
                          <a:pt x="348" y="276"/>
                        </a:lnTo>
                        <a:lnTo>
                          <a:pt x="348" y="276"/>
                        </a:lnTo>
                        <a:lnTo>
                          <a:pt x="348" y="274"/>
                        </a:lnTo>
                        <a:lnTo>
                          <a:pt x="346" y="274"/>
                        </a:lnTo>
                        <a:lnTo>
                          <a:pt x="346" y="274"/>
                        </a:lnTo>
                        <a:lnTo>
                          <a:pt x="346" y="274"/>
                        </a:lnTo>
                        <a:lnTo>
                          <a:pt x="345" y="274"/>
                        </a:lnTo>
                        <a:lnTo>
                          <a:pt x="345" y="274"/>
                        </a:lnTo>
                        <a:lnTo>
                          <a:pt x="345" y="274"/>
                        </a:lnTo>
                        <a:lnTo>
                          <a:pt x="345" y="274"/>
                        </a:lnTo>
                        <a:lnTo>
                          <a:pt x="343" y="274"/>
                        </a:lnTo>
                        <a:lnTo>
                          <a:pt x="343" y="274"/>
                        </a:lnTo>
                        <a:lnTo>
                          <a:pt x="341" y="274"/>
                        </a:lnTo>
                        <a:lnTo>
                          <a:pt x="341" y="274"/>
                        </a:lnTo>
                        <a:lnTo>
                          <a:pt x="341" y="274"/>
                        </a:lnTo>
                        <a:lnTo>
                          <a:pt x="339" y="274"/>
                        </a:lnTo>
                        <a:lnTo>
                          <a:pt x="339" y="274"/>
                        </a:lnTo>
                        <a:lnTo>
                          <a:pt x="339" y="274"/>
                        </a:lnTo>
                        <a:lnTo>
                          <a:pt x="337" y="274"/>
                        </a:lnTo>
                        <a:lnTo>
                          <a:pt x="337" y="274"/>
                        </a:lnTo>
                        <a:lnTo>
                          <a:pt x="335" y="274"/>
                        </a:lnTo>
                        <a:lnTo>
                          <a:pt x="335" y="274"/>
                        </a:lnTo>
                        <a:lnTo>
                          <a:pt x="335" y="272"/>
                        </a:lnTo>
                        <a:lnTo>
                          <a:pt x="335" y="272"/>
                        </a:lnTo>
                        <a:lnTo>
                          <a:pt x="333" y="272"/>
                        </a:lnTo>
                        <a:lnTo>
                          <a:pt x="333" y="272"/>
                        </a:lnTo>
                        <a:lnTo>
                          <a:pt x="333" y="272"/>
                        </a:lnTo>
                        <a:lnTo>
                          <a:pt x="331" y="272"/>
                        </a:lnTo>
                        <a:lnTo>
                          <a:pt x="331" y="272"/>
                        </a:lnTo>
                        <a:lnTo>
                          <a:pt x="329" y="272"/>
                        </a:lnTo>
                        <a:lnTo>
                          <a:pt x="329" y="272"/>
                        </a:lnTo>
                        <a:lnTo>
                          <a:pt x="329" y="272"/>
                        </a:lnTo>
                        <a:lnTo>
                          <a:pt x="329" y="272"/>
                        </a:lnTo>
                        <a:lnTo>
                          <a:pt x="327" y="272"/>
                        </a:lnTo>
                        <a:lnTo>
                          <a:pt x="327" y="270"/>
                        </a:lnTo>
                        <a:lnTo>
                          <a:pt x="327" y="270"/>
                        </a:lnTo>
                        <a:lnTo>
                          <a:pt x="327" y="270"/>
                        </a:lnTo>
                        <a:lnTo>
                          <a:pt x="327" y="270"/>
                        </a:lnTo>
                        <a:lnTo>
                          <a:pt x="325" y="270"/>
                        </a:lnTo>
                        <a:lnTo>
                          <a:pt x="325" y="268"/>
                        </a:lnTo>
                        <a:lnTo>
                          <a:pt x="325" y="268"/>
                        </a:lnTo>
                        <a:lnTo>
                          <a:pt x="323" y="268"/>
                        </a:lnTo>
                        <a:lnTo>
                          <a:pt x="323" y="268"/>
                        </a:lnTo>
                        <a:lnTo>
                          <a:pt x="323" y="268"/>
                        </a:lnTo>
                        <a:lnTo>
                          <a:pt x="323" y="268"/>
                        </a:lnTo>
                        <a:lnTo>
                          <a:pt x="322" y="268"/>
                        </a:lnTo>
                        <a:lnTo>
                          <a:pt x="322" y="268"/>
                        </a:lnTo>
                        <a:lnTo>
                          <a:pt x="322" y="268"/>
                        </a:lnTo>
                        <a:lnTo>
                          <a:pt x="320" y="268"/>
                        </a:lnTo>
                        <a:lnTo>
                          <a:pt x="320" y="268"/>
                        </a:lnTo>
                        <a:lnTo>
                          <a:pt x="320" y="268"/>
                        </a:lnTo>
                        <a:lnTo>
                          <a:pt x="320" y="266"/>
                        </a:lnTo>
                        <a:lnTo>
                          <a:pt x="320" y="266"/>
                        </a:lnTo>
                        <a:lnTo>
                          <a:pt x="320" y="266"/>
                        </a:lnTo>
                        <a:lnTo>
                          <a:pt x="320" y="264"/>
                        </a:lnTo>
                        <a:lnTo>
                          <a:pt x="320" y="264"/>
                        </a:lnTo>
                        <a:lnTo>
                          <a:pt x="322" y="264"/>
                        </a:lnTo>
                        <a:lnTo>
                          <a:pt x="322" y="264"/>
                        </a:lnTo>
                        <a:lnTo>
                          <a:pt x="322" y="264"/>
                        </a:lnTo>
                        <a:lnTo>
                          <a:pt x="323" y="264"/>
                        </a:lnTo>
                        <a:lnTo>
                          <a:pt x="323" y="264"/>
                        </a:lnTo>
                        <a:lnTo>
                          <a:pt x="323" y="264"/>
                        </a:lnTo>
                        <a:lnTo>
                          <a:pt x="325" y="264"/>
                        </a:lnTo>
                        <a:lnTo>
                          <a:pt x="325" y="262"/>
                        </a:lnTo>
                        <a:lnTo>
                          <a:pt x="325" y="262"/>
                        </a:lnTo>
                        <a:lnTo>
                          <a:pt x="327" y="262"/>
                        </a:lnTo>
                        <a:lnTo>
                          <a:pt x="327" y="262"/>
                        </a:lnTo>
                        <a:lnTo>
                          <a:pt x="327" y="262"/>
                        </a:lnTo>
                        <a:lnTo>
                          <a:pt x="329" y="262"/>
                        </a:lnTo>
                        <a:lnTo>
                          <a:pt x="329" y="262"/>
                        </a:lnTo>
                        <a:lnTo>
                          <a:pt x="329" y="262"/>
                        </a:lnTo>
                        <a:lnTo>
                          <a:pt x="329" y="262"/>
                        </a:lnTo>
                        <a:lnTo>
                          <a:pt x="331" y="262"/>
                        </a:lnTo>
                        <a:lnTo>
                          <a:pt x="331" y="262"/>
                        </a:lnTo>
                        <a:lnTo>
                          <a:pt x="331" y="262"/>
                        </a:lnTo>
                        <a:lnTo>
                          <a:pt x="333" y="262"/>
                        </a:lnTo>
                        <a:lnTo>
                          <a:pt x="333" y="262"/>
                        </a:lnTo>
                        <a:lnTo>
                          <a:pt x="333" y="262"/>
                        </a:lnTo>
                        <a:lnTo>
                          <a:pt x="335" y="262"/>
                        </a:lnTo>
                        <a:lnTo>
                          <a:pt x="335" y="262"/>
                        </a:lnTo>
                        <a:lnTo>
                          <a:pt x="335" y="262"/>
                        </a:lnTo>
                        <a:lnTo>
                          <a:pt x="337" y="262"/>
                        </a:lnTo>
                        <a:lnTo>
                          <a:pt x="337" y="262"/>
                        </a:lnTo>
                        <a:lnTo>
                          <a:pt x="337" y="264"/>
                        </a:lnTo>
                        <a:lnTo>
                          <a:pt x="339" y="264"/>
                        </a:lnTo>
                        <a:lnTo>
                          <a:pt x="339" y="264"/>
                        </a:lnTo>
                        <a:lnTo>
                          <a:pt x="339" y="264"/>
                        </a:lnTo>
                        <a:lnTo>
                          <a:pt x="341" y="264"/>
                        </a:lnTo>
                        <a:lnTo>
                          <a:pt x="341" y="264"/>
                        </a:lnTo>
                        <a:lnTo>
                          <a:pt x="341" y="264"/>
                        </a:lnTo>
                        <a:lnTo>
                          <a:pt x="343" y="264"/>
                        </a:lnTo>
                        <a:lnTo>
                          <a:pt x="343" y="264"/>
                        </a:lnTo>
                        <a:lnTo>
                          <a:pt x="345" y="264"/>
                        </a:lnTo>
                        <a:lnTo>
                          <a:pt x="345" y="264"/>
                        </a:lnTo>
                        <a:lnTo>
                          <a:pt x="345" y="264"/>
                        </a:lnTo>
                        <a:lnTo>
                          <a:pt x="346" y="264"/>
                        </a:lnTo>
                        <a:lnTo>
                          <a:pt x="346" y="264"/>
                        </a:lnTo>
                        <a:lnTo>
                          <a:pt x="346" y="264"/>
                        </a:lnTo>
                        <a:lnTo>
                          <a:pt x="348" y="264"/>
                        </a:lnTo>
                        <a:lnTo>
                          <a:pt x="348" y="264"/>
                        </a:lnTo>
                        <a:lnTo>
                          <a:pt x="350" y="264"/>
                        </a:lnTo>
                        <a:lnTo>
                          <a:pt x="350" y="264"/>
                        </a:lnTo>
                        <a:lnTo>
                          <a:pt x="350" y="264"/>
                        </a:lnTo>
                        <a:lnTo>
                          <a:pt x="352" y="264"/>
                        </a:lnTo>
                        <a:lnTo>
                          <a:pt x="352" y="264"/>
                        </a:lnTo>
                        <a:lnTo>
                          <a:pt x="352" y="264"/>
                        </a:lnTo>
                        <a:lnTo>
                          <a:pt x="352" y="264"/>
                        </a:lnTo>
                        <a:lnTo>
                          <a:pt x="354" y="264"/>
                        </a:lnTo>
                        <a:lnTo>
                          <a:pt x="354" y="264"/>
                        </a:lnTo>
                        <a:lnTo>
                          <a:pt x="356" y="264"/>
                        </a:lnTo>
                        <a:lnTo>
                          <a:pt x="356" y="264"/>
                        </a:lnTo>
                        <a:lnTo>
                          <a:pt x="356" y="264"/>
                        </a:lnTo>
                        <a:lnTo>
                          <a:pt x="356" y="266"/>
                        </a:lnTo>
                        <a:lnTo>
                          <a:pt x="358" y="266"/>
                        </a:lnTo>
                        <a:lnTo>
                          <a:pt x="358" y="266"/>
                        </a:lnTo>
                        <a:lnTo>
                          <a:pt x="360" y="266"/>
                        </a:lnTo>
                        <a:lnTo>
                          <a:pt x="360" y="266"/>
                        </a:lnTo>
                        <a:lnTo>
                          <a:pt x="360" y="266"/>
                        </a:lnTo>
                        <a:lnTo>
                          <a:pt x="360" y="266"/>
                        </a:lnTo>
                        <a:lnTo>
                          <a:pt x="362" y="266"/>
                        </a:lnTo>
                        <a:lnTo>
                          <a:pt x="362" y="268"/>
                        </a:lnTo>
                        <a:lnTo>
                          <a:pt x="362" y="268"/>
                        </a:lnTo>
                        <a:lnTo>
                          <a:pt x="362" y="268"/>
                        </a:lnTo>
                        <a:lnTo>
                          <a:pt x="364" y="268"/>
                        </a:lnTo>
                        <a:lnTo>
                          <a:pt x="364" y="268"/>
                        </a:lnTo>
                        <a:lnTo>
                          <a:pt x="364" y="268"/>
                        </a:lnTo>
                        <a:lnTo>
                          <a:pt x="366" y="268"/>
                        </a:lnTo>
                        <a:lnTo>
                          <a:pt x="366" y="268"/>
                        </a:lnTo>
                        <a:lnTo>
                          <a:pt x="366" y="268"/>
                        </a:lnTo>
                        <a:lnTo>
                          <a:pt x="366" y="268"/>
                        </a:lnTo>
                        <a:lnTo>
                          <a:pt x="367" y="268"/>
                        </a:lnTo>
                        <a:lnTo>
                          <a:pt x="367" y="268"/>
                        </a:lnTo>
                        <a:lnTo>
                          <a:pt x="367" y="268"/>
                        </a:lnTo>
                        <a:lnTo>
                          <a:pt x="367" y="270"/>
                        </a:lnTo>
                        <a:lnTo>
                          <a:pt x="369" y="270"/>
                        </a:lnTo>
                        <a:lnTo>
                          <a:pt x="369" y="270"/>
                        </a:lnTo>
                        <a:lnTo>
                          <a:pt x="369" y="268"/>
                        </a:lnTo>
                        <a:lnTo>
                          <a:pt x="371" y="268"/>
                        </a:lnTo>
                        <a:lnTo>
                          <a:pt x="371" y="268"/>
                        </a:lnTo>
                        <a:lnTo>
                          <a:pt x="371" y="268"/>
                        </a:lnTo>
                        <a:lnTo>
                          <a:pt x="371" y="268"/>
                        </a:lnTo>
                        <a:lnTo>
                          <a:pt x="373" y="268"/>
                        </a:lnTo>
                        <a:lnTo>
                          <a:pt x="373" y="268"/>
                        </a:lnTo>
                        <a:lnTo>
                          <a:pt x="373" y="268"/>
                        </a:lnTo>
                        <a:lnTo>
                          <a:pt x="375" y="268"/>
                        </a:lnTo>
                        <a:lnTo>
                          <a:pt x="375" y="268"/>
                        </a:lnTo>
                        <a:lnTo>
                          <a:pt x="375" y="268"/>
                        </a:lnTo>
                        <a:lnTo>
                          <a:pt x="377" y="268"/>
                        </a:lnTo>
                        <a:lnTo>
                          <a:pt x="377" y="268"/>
                        </a:lnTo>
                        <a:lnTo>
                          <a:pt x="377" y="268"/>
                        </a:lnTo>
                        <a:lnTo>
                          <a:pt x="377" y="268"/>
                        </a:lnTo>
                        <a:lnTo>
                          <a:pt x="377" y="268"/>
                        </a:lnTo>
                        <a:lnTo>
                          <a:pt x="379" y="268"/>
                        </a:lnTo>
                        <a:lnTo>
                          <a:pt x="379" y="268"/>
                        </a:lnTo>
                        <a:lnTo>
                          <a:pt x="379" y="268"/>
                        </a:lnTo>
                        <a:lnTo>
                          <a:pt x="379" y="268"/>
                        </a:lnTo>
                        <a:lnTo>
                          <a:pt x="381" y="268"/>
                        </a:lnTo>
                        <a:lnTo>
                          <a:pt x="381" y="268"/>
                        </a:lnTo>
                        <a:lnTo>
                          <a:pt x="383" y="268"/>
                        </a:lnTo>
                        <a:lnTo>
                          <a:pt x="383" y="268"/>
                        </a:lnTo>
                        <a:lnTo>
                          <a:pt x="381" y="268"/>
                        </a:lnTo>
                        <a:lnTo>
                          <a:pt x="381" y="268"/>
                        </a:lnTo>
                        <a:lnTo>
                          <a:pt x="381" y="266"/>
                        </a:lnTo>
                        <a:lnTo>
                          <a:pt x="381" y="266"/>
                        </a:lnTo>
                        <a:lnTo>
                          <a:pt x="379" y="266"/>
                        </a:lnTo>
                        <a:lnTo>
                          <a:pt x="379" y="266"/>
                        </a:lnTo>
                        <a:lnTo>
                          <a:pt x="379" y="266"/>
                        </a:lnTo>
                        <a:lnTo>
                          <a:pt x="379" y="266"/>
                        </a:lnTo>
                        <a:lnTo>
                          <a:pt x="377" y="266"/>
                        </a:lnTo>
                        <a:lnTo>
                          <a:pt x="377" y="266"/>
                        </a:lnTo>
                        <a:lnTo>
                          <a:pt x="377" y="268"/>
                        </a:lnTo>
                        <a:lnTo>
                          <a:pt x="377" y="268"/>
                        </a:lnTo>
                        <a:lnTo>
                          <a:pt x="375" y="268"/>
                        </a:lnTo>
                        <a:lnTo>
                          <a:pt x="375" y="268"/>
                        </a:lnTo>
                        <a:lnTo>
                          <a:pt x="373" y="268"/>
                        </a:lnTo>
                        <a:lnTo>
                          <a:pt x="373" y="268"/>
                        </a:lnTo>
                        <a:lnTo>
                          <a:pt x="373" y="268"/>
                        </a:lnTo>
                        <a:lnTo>
                          <a:pt x="371" y="268"/>
                        </a:lnTo>
                        <a:lnTo>
                          <a:pt x="371" y="268"/>
                        </a:lnTo>
                        <a:lnTo>
                          <a:pt x="371" y="268"/>
                        </a:lnTo>
                        <a:lnTo>
                          <a:pt x="369" y="268"/>
                        </a:lnTo>
                        <a:lnTo>
                          <a:pt x="369" y="268"/>
                        </a:lnTo>
                        <a:lnTo>
                          <a:pt x="367" y="268"/>
                        </a:lnTo>
                        <a:lnTo>
                          <a:pt x="367" y="268"/>
                        </a:lnTo>
                        <a:lnTo>
                          <a:pt x="367" y="268"/>
                        </a:lnTo>
                        <a:lnTo>
                          <a:pt x="366" y="268"/>
                        </a:lnTo>
                        <a:lnTo>
                          <a:pt x="366" y="266"/>
                        </a:lnTo>
                        <a:lnTo>
                          <a:pt x="366" y="266"/>
                        </a:lnTo>
                        <a:lnTo>
                          <a:pt x="366" y="264"/>
                        </a:lnTo>
                        <a:lnTo>
                          <a:pt x="367" y="264"/>
                        </a:lnTo>
                        <a:lnTo>
                          <a:pt x="367" y="264"/>
                        </a:lnTo>
                        <a:lnTo>
                          <a:pt x="367" y="264"/>
                        </a:lnTo>
                        <a:lnTo>
                          <a:pt x="369" y="264"/>
                        </a:lnTo>
                        <a:lnTo>
                          <a:pt x="369" y="264"/>
                        </a:lnTo>
                        <a:lnTo>
                          <a:pt x="371" y="264"/>
                        </a:lnTo>
                        <a:lnTo>
                          <a:pt x="371" y="264"/>
                        </a:lnTo>
                        <a:lnTo>
                          <a:pt x="371" y="264"/>
                        </a:lnTo>
                        <a:lnTo>
                          <a:pt x="371" y="266"/>
                        </a:lnTo>
                        <a:lnTo>
                          <a:pt x="373" y="266"/>
                        </a:lnTo>
                        <a:lnTo>
                          <a:pt x="373" y="266"/>
                        </a:lnTo>
                        <a:lnTo>
                          <a:pt x="373" y="266"/>
                        </a:lnTo>
                        <a:lnTo>
                          <a:pt x="373" y="264"/>
                        </a:lnTo>
                        <a:lnTo>
                          <a:pt x="373" y="264"/>
                        </a:lnTo>
                        <a:lnTo>
                          <a:pt x="375" y="264"/>
                        </a:lnTo>
                        <a:lnTo>
                          <a:pt x="375" y="262"/>
                        </a:lnTo>
                        <a:lnTo>
                          <a:pt x="375" y="262"/>
                        </a:lnTo>
                        <a:lnTo>
                          <a:pt x="377" y="262"/>
                        </a:lnTo>
                        <a:lnTo>
                          <a:pt x="377" y="262"/>
                        </a:lnTo>
                        <a:lnTo>
                          <a:pt x="377" y="262"/>
                        </a:lnTo>
                        <a:lnTo>
                          <a:pt x="379" y="262"/>
                        </a:lnTo>
                        <a:lnTo>
                          <a:pt x="379" y="262"/>
                        </a:lnTo>
                        <a:lnTo>
                          <a:pt x="377" y="262"/>
                        </a:lnTo>
                        <a:lnTo>
                          <a:pt x="377" y="262"/>
                        </a:lnTo>
                        <a:lnTo>
                          <a:pt x="377" y="262"/>
                        </a:lnTo>
                        <a:lnTo>
                          <a:pt x="375" y="262"/>
                        </a:lnTo>
                        <a:lnTo>
                          <a:pt x="375" y="262"/>
                        </a:lnTo>
                        <a:lnTo>
                          <a:pt x="373" y="262"/>
                        </a:lnTo>
                        <a:lnTo>
                          <a:pt x="373" y="260"/>
                        </a:lnTo>
                        <a:lnTo>
                          <a:pt x="373" y="260"/>
                        </a:lnTo>
                        <a:lnTo>
                          <a:pt x="373" y="262"/>
                        </a:lnTo>
                        <a:lnTo>
                          <a:pt x="373" y="262"/>
                        </a:lnTo>
                        <a:lnTo>
                          <a:pt x="373" y="264"/>
                        </a:lnTo>
                        <a:lnTo>
                          <a:pt x="373" y="264"/>
                        </a:lnTo>
                        <a:lnTo>
                          <a:pt x="371" y="264"/>
                        </a:lnTo>
                        <a:lnTo>
                          <a:pt x="371" y="264"/>
                        </a:lnTo>
                        <a:lnTo>
                          <a:pt x="371" y="262"/>
                        </a:lnTo>
                        <a:lnTo>
                          <a:pt x="371" y="262"/>
                        </a:lnTo>
                        <a:lnTo>
                          <a:pt x="369" y="262"/>
                        </a:lnTo>
                        <a:lnTo>
                          <a:pt x="369" y="262"/>
                        </a:lnTo>
                        <a:lnTo>
                          <a:pt x="367" y="262"/>
                        </a:lnTo>
                        <a:lnTo>
                          <a:pt x="367" y="262"/>
                        </a:lnTo>
                        <a:lnTo>
                          <a:pt x="367" y="262"/>
                        </a:lnTo>
                        <a:lnTo>
                          <a:pt x="366" y="262"/>
                        </a:lnTo>
                        <a:lnTo>
                          <a:pt x="366" y="262"/>
                        </a:lnTo>
                        <a:lnTo>
                          <a:pt x="366" y="262"/>
                        </a:lnTo>
                        <a:lnTo>
                          <a:pt x="364" y="262"/>
                        </a:lnTo>
                        <a:lnTo>
                          <a:pt x="364" y="262"/>
                        </a:lnTo>
                        <a:lnTo>
                          <a:pt x="362" y="262"/>
                        </a:lnTo>
                        <a:lnTo>
                          <a:pt x="362" y="262"/>
                        </a:lnTo>
                        <a:lnTo>
                          <a:pt x="362" y="262"/>
                        </a:lnTo>
                        <a:lnTo>
                          <a:pt x="362" y="260"/>
                        </a:lnTo>
                        <a:lnTo>
                          <a:pt x="362" y="260"/>
                        </a:lnTo>
                        <a:lnTo>
                          <a:pt x="360" y="260"/>
                        </a:lnTo>
                        <a:lnTo>
                          <a:pt x="360" y="260"/>
                        </a:lnTo>
                        <a:lnTo>
                          <a:pt x="360" y="260"/>
                        </a:lnTo>
                        <a:lnTo>
                          <a:pt x="360" y="260"/>
                        </a:lnTo>
                        <a:lnTo>
                          <a:pt x="360" y="260"/>
                        </a:lnTo>
                        <a:lnTo>
                          <a:pt x="360" y="259"/>
                        </a:lnTo>
                        <a:lnTo>
                          <a:pt x="360" y="259"/>
                        </a:lnTo>
                        <a:lnTo>
                          <a:pt x="360" y="259"/>
                        </a:lnTo>
                        <a:lnTo>
                          <a:pt x="362" y="259"/>
                        </a:lnTo>
                        <a:lnTo>
                          <a:pt x="362" y="259"/>
                        </a:lnTo>
                        <a:lnTo>
                          <a:pt x="362" y="260"/>
                        </a:lnTo>
                        <a:lnTo>
                          <a:pt x="362" y="260"/>
                        </a:lnTo>
                        <a:lnTo>
                          <a:pt x="362" y="260"/>
                        </a:lnTo>
                        <a:lnTo>
                          <a:pt x="362" y="260"/>
                        </a:lnTo>
                        <a:lnTo>
                          <a:pt x="364" y="260"/>
                        </a:lnTo>
                        <a:lnTo>
                          <a:pt x="364" y="260"/>
                        </a:lnTo>
                        <a:lnTo>
                          <a:pt x="366" y="260"/>
                        </a:lnTo>
                        <a:lnTo>
                          <a:pt x="366" y="260"/>
                        </a:lnTo>
                        <a:lnTo>
                          <a:pt x="366" y="259"/>
                        </a:lnTo>
                        <a:lnTo>
                          <a:pt x="366" y="259"/>
                        </a:lnTo>
                        <a:lnTo>
                          <a:pt x="366" y="259"/>
                        </a:lnTo>
                        <a:lnTo>
                          <a:pt x="366" y="259"/>
                        </a:lnTo>
                        <a:lnTo>
                          <a:pt x="366" y="259"/>
                        </a:lnTo>
                        <a:lnTo>
                          <a:pt x="364" y="259"/>
                        </a:lnTo>
                        <a:lnTo>
                          <a:pt x="364" y="259"/>
                        </a:lnTo>
                        <a:lnTo>
                          <a:pt x="362" y="259"/>
                        </a:lnTo>
                        <a:lnTo>
                          <a:pt x="362" y="259"/>
                        </a:lnTo>
                        <a:lnTo>
                          <a:pt x="362" y="259"/>
                        </a:lnTo>
                        <a:lnTo>
                          <a:pt x="360" y="259"/>
                        </a:lnTo>
                        <a:lnTo>
                          <a:pt x="360" y="257"/>
                        </a:lnTo>
                        <a:lnTo>
                          <a:pt x="360" y="257"/>
                        </a:lnTo>
                        <a:lnTo>
                          <a:pt x="360" y="257"/>
                        </a:lnTo>
                        <a:lnTo>
                          <a:pt x="360" y="257"/>
                        </a:lnTo>
                        <a:lnTo>
                          <a:pt x="360" y="257"/>
                        </a:lnTo>
                        <a:lnTo>
                          <a:pt x="358" y="257"/>
                        </a:lnTo>
                        <a:lnTo>
                          <a:pt x="358" y="257"/>
                        </a:lnTo>
                        <a:lnTo>
                          <a:pt x="356" y="257"/>
                        </a:lnTo>
                        <a:lnTo>
                          <a:pt x="356" y="257"/>
                        </a:lnTo>
                        <a:lnTo>
                          <a:pt x="356" y="257"/>
                        </a:lnTo>
                        <a:lnTo>
                          <a:pt x="356" y="257"/>
                        </a:lnTo>
                        <a:lnTo>
                          <a:pt x="356" y="255"/>
                        </a:lnTo>
                        <a:lnTo>
                          <a:pt x="354" y="255"/>
                        </a:lnTo>
                        <a:lnTo>
                          <a:pt x="354" y="257"/>
                        </a:lnTo>
                        <a:lnTo>
                          <a:pt x="354" y="257"/>
                        </a:lnTo>
                        <a:lnTo>
                          <a:pt x="354" y="257"/>
                        </a:lnTo>
                        <a:lnTo>
                          <a:pt x="352" y="257"/>
                        </a:lnTo>
                        <a:lnTo>
                          <a:pt x="352" y="257"/>
                        </a:lnTo>
                        <a:lnTo>
                          <a:pt x="352" y="257"/>
                        </a:lnTo>
                        <a:lnTo>
                          <a:pt x="350" y="257"/>
                        </a:lnTo>
                        <a:lnTo>
                          <a:pt x="350" y="257"/>
                        </a:lnTo>
                        <a:lnTo>
                          <a:pt x="350" y="257"/>
                        </a:lnTo>
                        <a:lnTo>
                          <a:pt x="348" y="257"/>
                        </a:lnTo>
                        <a:lnTo>
                          <a:pt x="348" y="257"/>
                        </a:lnTo>
                        <a:lnTo>
                          <a:pt x="346" y="257"/>
                        </a:lnTo>
                        <a:lnTo>
                          <a:pt x="346" y="257"/>
                        </a:lnTo>
                        <a:lnTo>
                          <a:pt x="346" y="257"/>
                        </a:lnTo>
                        <a:lnTo>
                          <a:pt x="346" y="257"/>
                        </a:lnTo>
                        <a:lnTo>
                          <a:pt x="345" y="257"/>
                        </a:lnTo>
                        <a:lnTo>
                          <a:pt x="345" y="255"/>
                        </a:lnTo>
                        <a:lnTo>
                          <a:pt x="345" y="255"/>
                        </a:lnTo>
                        <a:lnTo>
                          <a:pt x="345" y="255"/>
                        </a:lnTo>
                        <a:lnTo>
                          <a:pt x="345" y="253"/>
                        </a:lnTo>
                        <a:lnTo>
                          <a:pt x="345" y="253"/>
                        </a:lnTo>
                        <a:lnTo>
                          <a:pt x="345" y="253"/>
                        </a:lnTo>
                        <a:lnTo>
                          <a:pt x="345" y="253"/>
                        </a:lnTo>
                        <a:lnTo>
                          <a:pt x="345" y="251"/>
                        </a:lnTo>
                        <a:lnTo>
                          <a:pt x="345" y="251"/>
                        </a:lnTo>
                        <a:lnTo>
                          <a:pt x="345" y="251"/>
                        </a:lnTo>
                        <a:lnTo>
                          <a:pt x="345" y="249"/>
                        </a:lnTo>
                        <a:lnTo>
                          <a:pt x="345" y="249"/>
                        </a:lnTo>
                        <a:lnTo>
                          <a:pt x="345" y="249"/>
                        </a:lnTo>
                        <a:lnTo>
                          <a:pt x="343" y="249"/>
                        </a:lnTo>
                        <a:lnTo>
                          <a:pt x="343" y="249"/>
                        </a:lnTo>
                        <a:lnTo>
                          <a:pt x="341" y="249"/>
                        </a:lnTo>
                        <a:lnTo>
                          <a:pt x="341" y="249"/>
                        </a:lnTo>
                        <a:lnTo>
                          <a:pt x="341" y="249"/>
                        </a:lnTo>
                        <a:lnTo>
                          <a:pt x="339" y="249"/>
                        </a:lnTo>
                        <a:lnTo>
                          <a:pt x="339" y="247"/>
                        </a:lnTo>
                        <a:lnTo>
                          <a:pt x="339" y="247"/>
                        </a:lnTo>
                        <a:lnTo>
                          <a:pt x="339" y="245"/>
                        </a:lnTo>
                        <a:lnTo>
                          <a:pt x="339" y="245"/>
                        </a:lnTo>
                        <a:lnTo>
                          <a:pt x="341" y="245"/>
                        </a:lnTo>
                        <a:lnTo>
                          <a:pt x="341" y="245"/>
                        </a:lnTo>
                        <a:lnTo>
                          <a:pt x="341" y="245"/>
                        </a:lnTo>
                        <a:lnTo>
                          <a:pt x="343" y="245"/>
                        </a:lnTo>
                        <a:lnTo>
                          <a:pt x="343" y="245"/>
                        </a:lnTo>
                        <a:lnTo>
                          <a:pt x="343" y="245"/>
                        </a:lnTo>
                        <a:lnTo>
                          <a:pt x="343" y="245"/>
                        </a:lnTo>
                        <a:lnTo>
                          <a:pt x="341" y="245"/>
                        </a:lnTo>
                        <a:lnTo>
                          <a:pt x="341" y="245"/>
                        </a:lnTo>
                        <a:lnTo>
                          <a:pt x="341" y="243"/>
                        </a:lnTo>
                        <a:lnTo>
                          <a:pt x="341" y="243"/>
                        </a:lnTo>
                        <a:lnTo>
                          <a:pt x="339" y="243"/>
                        </a:lnTo>
                        <a:lnTo>
                          <a:pt x="339" y="245"/>
                        </a:lnTo>
                        <a:lnTo>
                          <a:pt x="339" y="245"/>
                        </a:lnTo>
                        <a:lnTo>
                          <a:pt x="339" y="245"/>
                        </a:lnTo>
                        <a:lnTo>
                          <a:pt x="337" y="245"/>
                        </a:lnTo>
                        <a:lnTo>
                          <a:pt x="337" y="245"/>
                        </a:lnTo>
                        <a:lnTo>
                          <a:pt x="337" y="245"/>
                        </a:lnTo>
                        <a:lnTo>
                          <a:pt x="335" y="245"/>
                        </a:lnTo>
                        <a:lnTo>
                          <a:pt x="335" y="245"/>
                        </a:lnTo>
                        <a:lnTo>
                          <a:pt x="335" y="247"/>
                        </a:lnTo>
                        <a:lnTo>
                          <a:pt x="335" y="247"/>
                        </a:lnTo>
                        <a:lnTo>
                          <a:pt x="335" y="247"/>
                        </a:lnTo>
                        <a:lnTo>
                          <a:pt x="333" y="247"/>
                        </a:lnTo>
                        <a:lnTo>
                          <a:pt x="333" y="247"/>
                        </a:lnTo>
                        <a:lnTo>
                          <a:pt x="333" y="247"/>
                        </a:lnTo>
                        <a:lnTo>
                          <a:pt x="333" y="247"/>
                        </a:lnTo>
                        <a:lnTo>
                          <a:pt x="333" y="249"/>
                        </a:lnTo>
                        <a:lnTo>
                          <a:pt x="333" y="249"/>
                        </a:lnTo>
                        <a:lnTo>
                          <a:pt x="333" y="251"/>
                        </a:lnTo>
                        <a:lnTo>
                          <a:pt x="333" y="251"/>
                        </a:lnTo>
                        <a:lnTo>
                          <a:pt x="333" y="251"/>
                        </a:lnTo>
                        <a:lnTo>
                          <a:pt x="333" y="251"/>
                        </a:lnTo>
                        <a:lnTo>
                          <a:pt x="331" y="251"/>
                        </a:lnTo>
                        <a:lnTo>
                          <a:pt x="331" y="251"/>
                        </a:lnTo>
                        <a:lnTo>
                          <a:pt x="329" y="251"/>
                        </a:lnTo>
                        <a:lnTo>
                          <a:pt x="329" y="251"/>
                        </a:lnTo>
                        <a:lnTo>
                          <a:pt x="329" y="251"/>
                        </a:lnTo>
                        <a:lnTo>
                          <a:pt x="329" y="253"/>
                        </a:lnTo>
                        <a:lnTo>
                          <a:pt x="327" y="253"/>
                        </a:lnTo>
                        <a:lnTo>
                          <a:pt x="327" y="253"/>
                        </a:lnTo>
                        <a:lnTo>
                          <a:pt x="327" y="253"/>
                        </a:lnTo>
                        <a:lnTo>
                          <a:pt x="325" y="253"/>
                        </a:lnTo>
                        <a:lnTo>
                          <a:pt x="325" y="253"/>
                        </a:lnTo>
                        <a:lnTo>
                          <a:pt x="325" y="253"/>
                        </a:lnTo>
                        <a:lnTo>
                          <a:pt x="323" y="253"/>
                        </a:lnTo>
                        <a:lnTo>
                          <a:pt x="323" y="253"/>
                        </a:lnTo>
                        <a:lnTo>
                          <a:pt x="323" y="253"/>
                        </a:lnTo>
                        <a:lnTo>
                          <a:pt x="322" y="253"/>
                        </a:lnTo>
                        <a:lnTo>
                          <a:pt x="322" y="253"/>
                        </a:lnTo>
                        <a:lnTo>
                          <a:pt x="322" y="253"/>
                        </a:lnTo>
                        <a:lnTo>
                          <a:pt x="322" y="253"/>
                        </a:lnTo>
                        <a:lnTo>
                          <a:pt x="320" y="253"/>
                        </a:lnTo>
                        <a:lnTo>
                          <a:pt x="320" y="253"/>
                        </a:lnTo>
                        <a:lnTo>
                          <a:pt x="320" y="253"/>
                        </a:lnTo>
                        <a:lnTo>
                          <a:pt x="318" y="253"/>
                        </a:lnTo>
                        <a:lnTo>
                          <a:pt x="318" y="253"/>
                        </a:lnTo>
                        <a:lnTo>
                          <a:pt x="318" y="253"/>
                        </a:lnTo>
                        <a:lnTo>
                          <a:pt x="316" y="253"/>
                        </a:lnTo>
                        <a:lnTo>
                          <a:pt x="316" y="253"/>
                        </a:lnTo>
                        <a:lnTo>
                          <a:pt x="314" y="253"/>
                        </a:lnTo>
                        <a:lnTo>
                          <a:pt x="314" y="253"/>
                        </a:lnTo>
                        <a:lnTo>
                          <a:pt x="314" y="253"/>
                        </a:lnTo>
                        <a:lnTo>
                          <a:pt x="314" y="251"/>
                        </a:lnTo>
                        <a:lnTo>
                          <a:pt x="314" y="251"/>
                        </a:lnTo>
                        <a:lnTo>
                          <a:pt x="312" y="251"/>
                        </a:lnTo>
                        <a:lnTo>
                          <a:pt x="312" y="251"/>
                        </a:lnTo>
                        <a:lnTo>
                          <a:pt x="312" y="253"/>
                        </a:lnTo>
                        <a:lnTo>
                          <a:pt x="312" y="253"/>
                        </a:lnTo>
                        <a:lnTo>
                          <a:pt x="310" y="253"/>
                        </a:lnTo>
                        <a:lnTo>
                          <a:pt x="310" y="253"/>
                        </a:lnTo>
                        <a:lnTo>
                          <a:pt x="308" y="253"/>
                        </a:lnTo>
                        <a:lnTo>
                          <a:pt x="308" y="253"/>
                        </a:lnTo>
                        <a:lnTo>
                          <a:pt x="308" y="253"/>
                        </a:lnTo>
                        <a:lnTo>
                          <a:pt x="306" y="253"/>
                        </a:lnTo>
                        <a:lnTo>
                          <a:pt x="306" y="253"/>
                        </a:lnTo>
                        <a:lnTo>
                          <a:pt x="306" y="251"/>
                        </a:lnTo>
                        <a:lnTo>
                          <a:pt x="306" y="251"/>
                        </a:lnTo>
                        <a:lnTo>
                          <a:pt x="304" y="251"/>
                        </a:lnTo>
                        <a:lnTo>
                          <a:pt x="304" y="251"/>
                        </a:lnTo>
                        <a:lnTo>
                          <a:pt x="304" y="251"/>
                        </a:lnTo>
                        <a:lnTo>
                          <a:pt x="302" y="251"/>
                        </a:lnTo>
                        <a:lnTo>
                          <a:pt x="302" y="249"/>
                        </a:lnTo>
                        <a:lnTo>
                          <a:pt x="302" y="249"/>
                        </a:lnTo>
                        <a:lnTo>
                          <a:pt x="302" y="249"/>
                        </a:lnTo>
                        <a:lnTo>
                          <a:pt x="302" y="249"/>
                        </a:lnTo>
                        <a:lnTo>
                          <a:pt x="302" y="247"/>
                        </a:lnTo>
                        <a:lnTo>
                          <a:pt x="301" y="247"/>
                        </a:lnTo>
                        <a:lnTo>
                          <a:pt x="301" y="247"/>
                        </a:lnTo>
                        <a:lnTo>
                          <a:pt x="301" y="245"/>
                        </a:lnTo>
                        <a:lnTo>
                          <a:pt x="301" y="245"/>
                        </a:lnTo>
                        <a:lnTo>
                          <a:pt x="301" y="245"/>
                        </a:lnTo>
                        <a:lnTo>
                          <a:pt x="299" y="245"/>
                        </a:lnTo>
                        <a:lnTo>
                          <a:pt x="299" y="245"/>
                        </a:lnTo>
                        <a:lnTo>
                          <a:pt x="297" y="245"/>
                        </a:lnTo>
                        <a:lnTo>
                          <a:pt x="297" y="245"/>
                        </a:lnTo>
                        <a:lnTo>
                          <a:pt x="299" y="245"/>
                        </a:lnTo>
                        <a:lnTo>
                          <a:pt x="299" y="245"/>
                        </a:lnTo>
                        <a:lnTo>
                          <a:pt x="299" y="245"/>
                        </a:lnTo>
                        <a:lnTo>
                          <a:pt x="301" y="245"/>
                        </a:lnTo>
                        <a:lnTo>
                          <a:pt x="301" y="243"/>
                        </a:lnTo>
                        <a:lnTo>
                          <a:pt x="301" y="243"/>
                        </a:lnTo>
                        <a:lnTo>
                          <a:pt x="301" y="243"/>
                        </a:lnTo>
                        <a:lnTo>
                          <a:pt x="302" y="243"/>
                        </a:lnTo>
                        <a:lnTo>
                          <a:pt x="302" y="243"/>
                        </a:lnTo>
                        <a:lnTo>
                          <a:pt x="301" y="243"/>
                        </a:lnTo>
                        <a:lnTo>
                          <a:pt x="301" y="243"/>
                        </a:lnTo>
                        <a:lnTo>
                          <a:pt x="301" y="243"/>
                        </a:lnTo>
                        <a:lnTo>
                          <a:pt x="301" y="241"/>
                        </a:lnTo>
                        <a:lnTo>
                          <a:pt x="301" y="241"/>
                        </a:lnTo>
                        <a:lnTo>
                          <a:pt x="301" y="241"/>
                        </a:lnTo>
                        <a:lnTo>
                          <a:pt x="301" y="239"/>
                        </a:lnTo>
                        <a:lnTo>
                          <a:pt x="301" y="239"/>
                        </a:lnTo>
                        <a:lnTo>
                          <a:pt x="302" y="239"/>
                        </a:lnTo>
                        <a:lnTo>
                          <a:pt x="302" y="239"/>
                        </a:lnTo>
                        <a:lnTo>
                          <a:pt x="302" y="239"/>
                        </a:lnTo>
                        <a:lnTo>
                          <a:pt x="302" y="237"/>
                        </a:lnTo>
                        <a:lnTo>
                          <a:pt x="302" y="237"/>
                        </a:lnTo>
                        <a:lnTo>
                          <a:pt x="302" y="237"/>
                        </a:lnTo>
                        <a:lnTo>
                          <a:pt x="304" y="237"/>
                        </a:lnTo>
                        <a:lnTo>
                          <a:pt x="304" y="237"/>
                        </a:lnTo>
                        <a:lnTo>
                          <a:pt x="306" y="237"/>
                        </a:lnTo>
                        <a:lnTo>
                          <a:pt x="306" y="237"/>
                        </a:lnTo>
                        <a:lnTo>
                          <a:pt x="304" y="237"/>
                        </a:lnTo>
                        <a:lnTo>
                          <a:pt x="304" y="237"/>
                        </a:lnTo>
                        <a:lnTo>
                          <a:pt x="302" y="237"/>
                        </a:lnTo>
                        <a:lnTo>
                          <a:pt x="302" y="236"/>
                        </a:lnTo>
                        <a:lnTo>
                          <a:pt x="302" y="236"/>
                        </a:lnTo>
                        <a:lnTo>
                          <a:pt x="302" y="236"/>
                        </a:lnTo>
                        <a:lnTo>
                          <a:pt x="301" y="236"/>
                        </a:lnTo>
                        <a:lnTo>
                          <a:pt x="301" y="236"/>
                        </a:lnTo>
                        <a:lnTo>
                          <a:pt x="301" y="234"/>
                        </a:lnTo>
                        <a:lnTo>
                          <a:pt x="302" y="234"/>
                        </a:lnTo>
                        <a:lnTo>
                          <a:pt x="302" y="234"/>
                        </a:lnTo>
                        <a:lnTo>
                          <a:pt x="302" y="234"/>
                        </a:lnTo>
                        <a:lnTo>
                          <a:pt x="302" y="232"/>
                        </a:lnTo>
                        <a:lnTo>
                          <a:pt x="302" y="232"/>
                        </a:lnTo>
                        <a:lnTo>
                          <a:pt x="304" y="232"/>
                        </a:lnTo>
                        <a:lnTo>
                          <a:pt x="304" y="232"/>
                        </a:lnTo>
                        <a:lnTo>
                          <a:pt x="302" y="232"/>
                        </a:lnTo>
                        <a:lnTo>
                          <a:pt x="302" y="232"/>
                        </a:lnTo>
                        <a:lnTo>
                          <a:pt x="302" y="230"/>
                        </a:lnTo>
                        <a:lnTo>
                          <a:pt x="302" y="230"/>
                        </a:lnTo>
                        <a:lnTo>
                          <a:pt x="301" y="230"/>
                        </a:lnTo>
                        <a:lnTo>
                          <a:pt x="301" y="230"/>
                        </a:lnTo>
                        <a:lnTo>
                          <a:pt x="301" y="230"/>
                        </a:lnTo>
                        <a:lnTo>
                          <a:pt x="301" y="230"/>
                        </a:lnTo>
                        <a:lnTo>
                          <a:pt x="299" y="230"/>
                        </a:lnTo>
                        <a:lnTo>
                          <a:pt x="299" y="230"/>
                        </a:lnTo>
                        <a:lnTo>
                          <a:pt x="299" y="230"/>
                        </a:lnTo>
                        <a:lnTo>
                          <a:pt x="299" y="230"/>
                        </a:lnTo>
                        <a:lnTo>
                          <a:pt x="299" y="228"/>
                        </a:lnTo>
                        <a:lnTo>
                          <a:pt x="299" y="228"/>
                        </a:lnTo>
                        <a:lnTo>
                          <a:pt x="297" y="228"/>
                        </a:lnTo>
                        <a:lnTo>
                          <a:pt x="297" y="228"/>
                        </a:lnTo>
                        <a:lnTo>
                          <a:pt x="297" y="228"/>
                        </a:lnTo>
                        <a:lnTo>
                          <a:pt x="295" y="228"/>
                        </a:lnTo>
                        <a:lnTo>
                          <a:pt x="295" y="230"/>
                        </a:lnTo>
                        <a:lnTo>
                          <a:pt x="295" y="230"/>
                        </a:lnTo>
                        <a:lnTo>
                          <a:pt x="295" y="228"/>
                        </a:lnTo>
                        <a:lnTo>
                          <a:pt x="295" y="228"/>
                        </a:lnTo>
                        <a:lnTo>
                          <a:pt x="295" y="228"/>
                        </a:lnTo>
                        <a:lnTo>
                          <a:pt x="297" y="228"/>
                        </a:lnTo>
                        <a:lnTo>
                          <a:pt x="297" y="226"/>
                        </a:lnTo>
                        <a:lnTo>
                          <a:pt x="295" y="226"/>
                        </a:lnTo>
                        <a:lnTo>
                          <a:pt x="295" y="226"/>
                        </a:lnTo>
                        <a:lnTo>
                          <a:pt x="293" y="226"/>
                        </a:lnTo>
                        <a:lnTo>
                          <a:pt x="293" y="228"/>
                        </a:lnTo>
                        <a:lnTo>
                          <a:pt x="293" y="228"/>
                        </a:lnTo>
                        <a:lnTo>
                          <a:pt x="293" y="226"/>
                        </a:lnTo>
                        <a:lnTo>
                          <a:pt x="293" y="226"/>
                        </a:lnTo>
                        <a:lnTo>
                          <a:pt x="293" y="226"/>
                        </a:lnTo>
                        <a:lnTo>
                          <a:pt x="291" y="226"/>
                        </a:lnTo>
                        <a:lnTo>
                          <a:pt x="291" y="224"/>
                        </a:lnTo>
                        <a:lnTo>
                          <a:pt x="291" y="224"/>
                        </a:lnTo>
                        <a:lnTo>
                          <a:pt x="291" y="222"/>
                        </a:lnTo>
                        <a:lnTo>
                          <a:pt x="293" y="222"/>
                        </a:lnTo>
                        <a:lnTo>
                          <a:pt x="293" y="222"/>
                        </a:lnTo>
                        <a:lnTo>
                          <a:pt x="293" y="220"/>
                        </a:lnTo>
                        <a:lnTo>
                          <a:pt x="291" y="220"/>
                        </a:lnTo>
                        <a:lnTo>
                          <a:pt x="291" y="220"/>
                        </a:lnTo>
                        <a:lnTo>
                          <a:pt x="291" y="220"/>
                        </a:lnTo>
                        <a:lnTo>
                          <a:pt x="291" y="220"/>
                        </a:lnTo>
                        <a:lnTo>
                          <a:pt x="289" y="220"/>
                        </a:lnTo>
                        <a:lnTo>
                          <a:pt x="289" y="220"/>
                        </a:lnTo>
                        <a:lnTo>
                          <a:pt x="289" y="220"/>
                        </a:lnTo>
                        <a:lnTo>
                          <a:pt x="287" y="220"/>
                        </a:lnTo>
                        <a:lnTo>
                          <a:pt x="287" y="220"/>
                        </a:lnTo>
                        <a:lnTo>
                          <a:pt x="287" y="220"/>
                        </a:lnTo>
                        <a:lnTo>
                          <a:pt x="287" y="220"/>
                        </a:lnTo>
                        <a:lnTo>
                          <a:pt x="287" y="220"/>
                        </a:lnTo>
                        <a:lnTo>
                          <a:pt x="287" y="218"/>
                        </a:lnTo>
                        <a:lnTo>
                          <a:pt x="287" y="218"/>
                        </a:lnTo>
                        <a:lnTo>
                          <a:pt x="287" y="218"/>
                        </a:lnTo>
                        <a:lnTo>
                          <a:pt x="289" y="218"/>
                        </a:lnTo>
                        <a:lnTo>
                          <a:pt x="289" y="218"/>
                        </a:lnTo>
                        <a:lnTo>
                          <a:pt x="291" y="218"/>
                        </a:lnTo>
                        <a:lnTo>
                          <a:pt x="291" y="218"/>
                        </a:lnTo>
                        <a:lnTo>
                          <a:pt x="291" y="218"/>
                        </a:lnTo>
                        <a:lnTo>
                          <a:pt x="293" y="218"/>
                        </a:lnTo>
                        <a:lnTo>
                          <a:pt x="293" y="218"/>
                        </a:lnTo>
                        <a:lnTo>
                          <a:pt x="293" y="218"/>
                        </a:lnTo>
                        <a:lnTo>
                          <a:pt x="295" y="218"/>
                        </a:lnTo>
                        <a:lnTo>
                          <a:pt x="295" y="220"/>
                        </a:lnTo>
                        <a:lnTo>
                          <a:pt x="295" y="220"/>
                        </a:lnTo>
                        <a:lnTo>
                          <a:pt x="295" y="218"/>
                        </a:lnTo>
                        <a:lnTo>
                          <a:pt x="295" y="218"/>
                        </a:lnTo>
                        <a:lnTo>
                          <a:pt x="295" y="216"/>
                        </a:lnTo>
                        <a:lnTo>
                          <a:pt x="295" y="216"/>
                        </a:lnTo>
                        <a:lnTo>
                          <a:pt x="293" y="216"/>
                        </a:lnTo>
                        <a:lnTo>
                          <a:pt x="293" y="216"/>
                        </a:lnTo>
                        <a:lnTo>
                          <a:pt x="293" y="216"/>
                        </a:lnTo>
                        <a:lnTo>
                          <a:pt x="293" y="216"/>
                        </a:lnTo>
                        <a:lnTo>
                          <a:pt x="291" y="216"/>
                        </a:lnTo>
                        <a:lnTo>
                          <a:pt x="291" y="216"/>
                        </a:lnTo>
                        <a:lnTo>
                          <a:pt x="291" y="216"/>
                        </a:lnTo>
                        <a:lnTo>
                          <a:pt x="291" y="214"/>
                        </a:lnTo>
                        <a:lnTo>
                          <a:pt x="289" y="214"/>
                        </a:lnTo>
                        <a:lnTo>
                          <a:pt x="289" y="214"/>
                        </a:lnTo>
                        <a:lnTo>
                          <a:pt x="289" y="214"/>
                        </a:lnTo>
                        <a:lnTo>
                          <a:pt x="289" y="213"/>
                        </a:lnTo>
                        <a:lnTo>
                          <a:pt x="289" y="213"/>
                        </a:lnTo>
                        <a:lnTo>
                          <a:pt x="287" y="213"/>
                        </a:lnTo>
                        <a:lnTo>
                          <a:pt x="287" y="213"/>
                        </a:lnTo>
                        <a:lnTo>
                          <a:pt x="289" y="213"/>
                        </a:lnTo>
                        <a:lnTo>
                          <a:pt x="289" y="213"/>
                        </a:lnTo>
                        <a:lnTo>
                          <a:pt x="291" y="213"/>
                        </a:lnTo>
                        <a:lnTo>
                          <a:pt x="291" y="213"/>
                        </a:lnTo>
                        <a:lnTo>
                          <a:pt x="291" y="211"/>
                        </a:lnTo>
                        <a:lnTo>
                          <a:pt x="291" y="211"/>
                        </a:lnTo>
                        <a:lnTo>
                          <a:pt x="291" y="211"/>
                        </a:lnTo>
                        <a:lnTo>
                          <a:pt x="289" y="211"/>
                        </a:lnTo>
                        <a:lnTo>
                          <a:pt x="289" y="209"/>
                        </a:lnTo>
                        <a:lnTo>
                          <a:pt x="291" y="209"/>
                        </a:lnTo>
                        <a:lnTo>
                          <a:pt x="291" y="209"/>
                        </a:lnTo>
                        <a:lnTo>
                          <a:pt x="291" y="209"/>
                        </a:lnTo>
                        <a:lnTo>
                          <a:pt x="293" y="209"/>
                        </a:lnTo>
                        <a:lnTo>
                          <a:pt x="293" y="209"/>
                        </a:lnTo>
                        <a:lnTo>
                          <a:pt x="293" y="209"/>
                        </a:lnTo>
                        <a:lnTo>
                          <a:pt x="293" y="211"/>
                        </a:lnTo>
                        <a:lnTo>
                          <a:pt x="295" y="211"/>
                        </a:lnTo>
                        <a:lnTo>
                          <a:pt x="295" y="209"/>
                        </a:lnTo>
                        <a:lnTo>
                          <a:pt x="295" y="209"/>
                        </a:lnTo>
                        <a:lnTo>
                          <a:pt x="293" y="209"/>
                        </a:lnTo>
                        <a:lnTo>
                          <a:pt x="293" y="209"/>
                        </a:lnTo>
                        <a:lnTo>
                          <a:pt x="293" y="209"/>
                        </a:lnTo>
                        <a:lnTo>
                          <a:pt x="293" y="207"/>
                        </a:lnTo>
                        <a:lnTo>
                          <a:pt x="293" y="207"/>
                        </a:lnTo>
                        <a:lnTo>
                          <a:pt x="293" y="207"/>
                        </a:lnTo>
                        <a:lnTo>
                          <a:pt x="293" y="207"/>
                        </a:lnTo>
                        <a:lnTo>
                          <a:pt x="295" y="207"/>
                        </a:lnTo>
                        <a:lnTo>
                          <a:pt x="295" y="207"/>
                        </a:lnTo>
                        <a:lnTo>
                          <a:pt x="297" y="207"/>
                        </a:lnTo>
                        <a:lnTo>
                          <a:pt x="297" y="207"/>
                        </a:lnTo>
                        <a:lnTo>
                          <a:pt x="297" y="207"/>
                        </a:lnTo>
                        <a:lnTo>
                          <a:pt x="297" y="205"/>
                        </a:lnTo>
                        <a:lnTo>
                          <a:pt x="297" y="205"/>
                        </a:lnTo>
                        <a:lnTo>
                          <a:pt x="297" y="205"/>
                        </a:lnTo>
                        <a:lnTo>
                          <a:pt x="295" y="205"/>
                        </a:lnTo>
                        <a:lnTo>
                          <a:pt x="295" y="205"/>
                        </a:lnTo>
                        <a:lnTo>
                          <a:pt x="295" y="205"/>
                        </a:lnTo>
                        <a:lnTo>
                          <a:pt x="295" y="205"/>
                        </a:lnTo>
                        <a:lnTo>
                          <a:pt x="295" y="205"/>
                        </a:lnTo>
                        <a:lnTo>
                          <a:pt x="295" y="203"/>
                        </a:lnTo>
                        <a:lnTo>
                          <a:pt x="295" y="203"/>
                        </a:lnTo>
                        <a:lnTo>
                          <a:pt x="293" y="203"/>
                        </a:lnTo>
                        <a:lnTo>
                          <a:pt x="293" y="203"/>
                        </a:lnTo>
                        <a:lnTo>
                          <a:pt x="293" y="205"/>
                        </a:lnTo>
                        <a:lnTo>
                          <a:pt x="293" y="205"/>
                        </a:lnTo>
                        <a:lnTo>
                          <a:pt x="291" y="205"/>
                        </a:lnTo>
                        <a:lnTo>
                          <a:pt x="291" y="205"/>
                        </a:lnTo>
                        <a:lnTo>
                          <a:pt x="291" y="205"/>
                        </a:lnTo>
                        <a:lnTo>
                          <a:pt x="291" y="205"/>
                        </a:lnTo>
                        <a:lnTo>
                          <a:pt x="293" y="205"/>
                        </a:lnTo>
                        <a:lnTo>
                          <a:pt x="293" y="205"/>
                        </a:lnTo>
                        <a:lnTo>
                          <a:pt x="293" y="205"/>
                        </a:lnTo>
                        <a:lnTo>
                          <a:pt x="293" y="205"/>
                        </a:lnTo>
                        <a:lnTo>
                          <a:pt x="293" y="207"/>
                        </a:lnTo>
                        <a:lnTo>
                          <a:pt x="291" y="207"/>
                        </a:lnTo>
                        <a:lnTo>
                          <a:pt x="291" y="207"/>
                        </a:lnTo>
                        <a:lnTo>
                          <a:pt x="291" y="207"/>
                        </a:lnTo>
                        <a:lnTo>
                          <a:pt x="291" y="207"/>
                        </a:lnTo>
                        <a:lnTo>
                          <a:pt x="289" y="207"/>
                        </a:lnTo>
                        <a:lnTo>
                          <a:pt x="289" y="207"/>
                        </a:lnTo>
                        <a:lnTo>
                          <a:pt x="289" y="209"/>
                        </a:lnTo>
                        <a:lnTo>
                          <a:pt x="287" y="209"/>
                        </a:lnTo>
                        <a:lnTo>
                          <a:pt x="287" y="209"/>
                        </a:lnTo>
                        <a:lnTo>
                          <a:pt x="287" y="209"/>
                        </a:lnTo>
                        <a:lnTo>
                          <a:pt x="287" y="209"/>
                        </a:lnTo>
                        <a:lnTo>
                          <a:pt x="287" y="211"/>
                        </a:lnTo>
                        <a:lnTo>
                          <a:pt x="285" y="211"/>
                        </a:lnTo>
                        <a:lnTo>
                          <a:pt x="285" y="211"/>
                        </a:lnTo>
                        <a:lnTo>
                          <a:pt x="285" y="211"/>
                        </a:lnTo>
                        <a:lnTo>
                          <a:pt x="285" y="209"/>
                        </a:lnTo>
                        <a:lnTo>
                          <a:pt x="285" y="209"/>
                        </a:lnTo>
                        <a:lnTo>
                          <a:pt x="285" y="207"/>
                        </a:lnTo>
                        <a:lnTo>
                          <a:pt x="283" y="207"/>
                        </a:lnTo>
                        <a:lnTo>
                          <a:pt x="283" y="207"/>
                        </a:lnTo>
                        <a:lnTo>
                          <a:pt x="281" y="207"/>
                        </a:lnTo>
                        <a:lnTo>
                          <a:pt x="281" y="207"/>
                        </a:lnTo>
                        <a:lnTo>
                          <a:pt x="281" y="207"/>
                        </a:lnTo>
                        <a:lnTo>
                          <a:pt x="279" y="207"/>
                        </a:lnTo>
                        <a:lnTo>
                          <a:pt x="279" y="207"/>
                        </a:lnTo>
                        <a:lnTo>
                          <a:pt x="281" y="207"/>
                        </a:lnTo>
                        <a:lnTo>
                          <a:pt x="281" y="205"/>
                        </a:lnTo>
                        <a:lnTo>
                          <a:pt x="279" y="205"/>
                        </a:lnTo>
                        <a:lnTo>
                          <a:pt x="279" y="205"/>
                        </a:lnTo>
                        <a:lnTo>
                          <a:pt x="279" y="205"/>
                        </a:lnTo>
                        <a:lnTo>
                          <a:pt x="278" y="205"/>
                        </a:lnTo>
                        <a:lnTo>
                          <a:pt x="278" y="205"/>
                        </a:lnTo>
                        <a:lnTo>
                          <a:pt x="278" y="205"/>
                        </a:lnTo>
                        <a:lnTo>
                          <a:pt x="278" y="205"/>
                        </a:lnTo>
                        <a:lnTo>
                          <a:pt x="279" y="205"/>
                        </a:lnTo>
                        <a:lnTo>
                          <a:pt x="279" y="205"/>
                        </a:lnTo>
                        <a:lnTo>
                          <a:pt x="279" y="205"/>
                        </a:lnTo>
                        <a:lnTo>
                          <a:pt x="279" y="205"/>
                        </a:lnTo>
                        <a:lnTo>
                          <a:pt x="281" y="205"/>
                        </a:lnTo>
                        <a:lnTo>
                          <a:pt x="281" y="205"/>
                        </a:lnTo>
                        <a:lnTo>
                          <a:pt x="281" y="205"/>
                        </a:lnTo>
                        <a:lnTo>
                          <a:pt x="283" y="205"/>
                        </a:lnTo>
                        <a:lnTo>
                          <a:pt x="283" y="205"/>
                        </a:lnTo>
                        <a:lnTo>
                          <a:pt x="285" y="205"/>
                        </a:lnTo>
                        <a:lnTo>
                          <a:pt x="285" y="205"/>
                        </a:lnTo>
                        <a:lnTo>
                          <a:pt x="285" y="205"/>
                        </a:lnTo>
                        <a:lnTo>
                          <a:pt x="285" y="203"/>
                        </a:lnTo>
                        <a:lnTo>
                          <a:pt x="287" y="203"/>
                        </a:lnTo>
                        <a:lnTo>
                          <a:pt x="287" y="203"/>
                        </a:lnTo>
                        <a:lnTo>
                          <a:pt x="287" y="203"/>
                        </a:lnTo>
                        <a:lnTo>
                          <a:pt x="287" y="203"/>
                        </a:lnTo>
                        <a:lnTo>
                          <a:pt x="287" y="203"/>
                        </a:lnTo>
                        <a:lnTo>
                          <a:pt x="287" y="203"/>
                        </a:lnTo>
                        <a:lnTo>
                          <a:pt x="285" y="203"/>
                        </a:lnTo>
                        <a:lnTo>
                          <a:pt x="285" y="203"/>
                        </a:lnTo>
                        <a:lnTo>
                          <a:pt x="285" y="203"/>
                        </a:lnTo>
                        <a:lnTo>
                          <a:pt x="285" y="203"/>
                        </a:lnTo>
                        <a:lnTo>
                          <a:pt x="283" y="203"/>
                        </a:lnTo>
                        <a:lnTo>
                          <a:pt x="283" y="203"/>
                        </a:lnTo>
                        <a:lnTo>
                          <a:pt x="281" y="203"/>
                        </a:lnTo>
                        <a:lnTo>
                          <a:pt x="281" y="203"/>
                        </a:lnTo>
                        <a:lnTo>
                          <a:pt x="281" y="203"/>
                        </a:lnTo>
                        <a:lnTo>
                          <a:pt x="281" y="203"/>
                        </a:lnTo>
                        <a:lnTo>
                          <a:pt x="281" y="201"/>
                        </a:lnTo>
                        <a:lnTo>
                          <a:pt x="281" y="201"/>
                        </a:lnTo>
                        <a:lnTo>
                          <a:pt x="281" y="199"/>
                        </a:lnTo>
                        <a:lnTo>
                          <a:pt x="281" y="199"/>
                        </a:lnTo>
                        <a:lnTo>
                          <a:pt x="281" y="199"/>
                        </a:lnTo>
                        <a:lnTo>
                          <a:pt x="281" y="199"/>
                        </a:lnTo>
                        <a:lnTo>
                          <a:pt x="283" y="199"/>
                        </a:lnTo>
                        <a:lnTo>
                          <a:pt x="283" y="199"/>
                        </a:lnTo>
                        <a:lnTo>
                          <a:pt x="285" y="199"/>
                        </a:lnTo>
                        <a:lnTo>
                          <a:pt x="285" y="197"/>
                        </a:lnTo>
                        <a:lnTo>
                          <a:pt x="285" y="197"/>
                        </a:lnTo>
                        <a:lnTo>
                          <a:pt x="283" y="197"/>
                        </a:lnTo>
                        <a:lnTo>
                          <a:pt x="283" y="197"/>
                        </a:lnTo>
                        <a:lnTo>
                          <a:pt x="281" y="197"/>
                        </a:lnTo>
                        <a:lnTo>
                          <a:pt x="281" y="197"/>
                        </a:lnTo>
                        <a:lnTo>
                          <a:pt x="281" y="197"/>
                        </a:lnTo>
                        <a:lnTo>
                          <a:pt x="281" y="197"/>
                        </a:lnTo>
                        <a:lnTo>
                          <a:pt x="279" y="197"/>
                        </a:lnTo>
                        <a:lnTo>
                          <a:pt x="279" y="197"/>
                        </a:lnTo>
                        <a:lnTo>
                          <a:pt x="279" y="197"/>
                        </a:lnTo>
                        <a:lnTo>
                          <a:pt x="278" y="197"/>
                        </a:lnTo>
                        <a:lnTo>
                          <a:pt x="278" y="197"/>
                        </a:lnTo>
                        <a:lnTo>
                          <a:pt x="279" y="197"/>
                        </a:lnTo>
                        <a:lnTo>
                          <a:pt x="279" y="197"/>
                        </a:lnTo>
                        <a:lnTo>
                          <a:pt x="279" y="197"/>
                        </a:lnTo>
                        <a:lnTo>
                          <a:pt x="281" y="197"/>
                        </a:lnTo>
                        <a:lnTo>
                          <a:pt x="281" y="197"/>
                        </a:lnTo>
                        <a:lnTo>
                          <a:pt x="281" y="197"/>
                        </a:lnTo>
                        <a:lnTo>
                          <a:pt x="281" y="197"/>
                        </a:lnTo>
                        <a:lnTo>
                          <a:pt x="281" y="195"/>
                        </a:lnTo>
                        <a:lnTo>
                          <a:pt x="281" y="195"/>
                        </a:lnTo>
                        <a:lnTo>
                          <a:pt x="281" y="195"/>
                        </a:lnTo>
                        <a:lnTo>
                          <a:pt x="279" y="195"/>
                        </a:lnTo>
                        <a:lnTo>
                          <a:pt x="279" y="195"/>
                        </a:lnTo>
                        <a:lnTo>
                          <a:pt x="279" y="197"/>
                        </a:lnTo>
                        <a:lnTo>
                          <a:pt x="279" y="197"/>
                        </a:lnTo>
                        <a:lnTo>
                          <a:pt x="278" y="197"/>
                        </a:lnTo>
                        <a:lnTo>
                          <a:pt x="278" y="197"/>
                        </a:lnTo>
                        <a:lnTo>
                          <a:pt x="276" y="197"/>
                        </a:lnTo>
                        <a:lnTo>
                          <a:pt x="276" y="197"/>
                        </a:lnTo>
                        <a:lnTo>
                          <a:pt x="276" y="197"/>
                        </a:lnTo>
                        <a:lnTo>
                          <a:pt x="274" y="197"/>
                        </a:lnTo>
                        <a:lnTo>
                          <a:pt x="274" y="197"/>
                        </a:lnTo>
                        <a:lnTo>
                          <a:pt x="274" y="197"/>
                        </a:lnTo>
                        <a:lnTo>
                          <a:pt x="274" y="195"/>
                        </a:lnTo>
                        <a:lnTo>
                          <a:pt x="274" y="195"/>
                        </a:lnTo>
                        <a:lnTo>
                          <a:pt x="274" y="195"/>
                        </a:lnTo>
                        <a:lnTo>
                          <a:pt x="274" y="195"/>
                        </a:lnTo>
                        <a:lnTo>
                          <a:pt x="276" y="195"/>
                        </a:lnTo>
                        <a:lnTo>
                          <a:pt x="276" y="195"/>
                        </a:lnTo>
                        <a:lnTo>
                          <a:pt x="276" y="193"/>
                        </a:lnTo>
                        <a:lnTo>
                          <a:pt x="276" y="193"/>
                        </a:lnTo>
                        <a:lnTo>
                          <a:pt x="278" y="193"/>
                        </a:lnTo>
                        <a:lnTo>
                          <a:pt x="278" y="193"/>
                        </a:lnTo>
                        <a:lnTo>
                          <a:pt x="279" y="193"/>
                        </a:lnTo>
                        <a:lnTo>
                          <a:pt x="279" y="193"/>
                        </a:lnTo>
                        <a:lnTo>
                          <a:pt x="279" y="193"/>
                        </a:lnTo>
                        <a:lnTo>
                          <a:pt x="281" y="193"/>
                        </a:lnTo>
                        <a:lnTo>
                          <a:pt x="281" y="193"/>
                        </a:lnTo>
                        <a:lnTo>
                          <a:pt x="281" y="193"/>
                        </a:lnTo>
                        <a:lnTo>
                          <a:pt x="283" y="193"/>
                        </a:lnTo>
                        <a:lnTo>
                          <a:pt x="283" y="193"/>
                        </a:lnTo>
                        <a:lnTo>
                          <a:pt x="283" y="193"/>
                        </a:lnTo>
                        <a:lnTo>
                          <a:pt x="285" y="193"/>
                        </a:lnTo>
                        <a:lnTo>
                          <a:pt x="285" y="193"/>
                        </a:lnTo>
                        <a:lnTo>
                          <a:pt x="285" y="191"/>
                        </a:lnTo>
                        <a:lnTo>
                          <a:pt x="285" y="191"/>
                        </a:lnTo>
                        <a:lnTo>
                          <a:pt x="285" y="191"/>
                        </a:lnTo>
                        <a:lnTo>
                          <a:pt x="283" y="191"/>
                        </a:lnTo>
                        <a:lnTo>
                          <a:pt x="283" y="191"/>
                        </a:lnTo>
                        <a:lnTo>
                          <a:pt x="283" y="190"/>
                        </a:lnTo>
                        <a:lnTo>
                          <a:pt x="283" y="190"/>
                        </a:lnTo>
                        <a:lnTo>
                          <a:pt x="285" y="190"/>
                        </a:lnTo>
                        <a:lnTo>
                          <a:pt x="285" y="190"/>
                        </a:lnTo>
                        <a:lnTo>
                          <a:pt x="283" y="190"/>
                        </a:lnTo>
                        <a:lnTo>
                          <a:pt x="283" y="190"/>
                        </a:lnTo>
                        <a:lnTo>
                          <a:pt x="281" y="190"/>
                        </a:lnTo>
                        <a:lnTo>
                          <a:pt x="281" y="190"/>
                        </a:lnTo>
                        <a:lnTo>
                          <a:pt x="281" y="190"/>
                        </a:lnTo>
                        <a:lnTo>
                          <a:pt x="281" y="190"/>
                        </a:lnTo>
                        <a:lnTo>
                          <a:pt x="279" y="190"/>
                        </a:lnTo>
                        <a:lnTo>
                          <a:pt x="279" y="190"/>
                        </a:lnTo>
                        <a:lnTo>
                          <a:pt x="279" y="191"/>
                        </a:lnTo>
                        <a:lnTo>
                          <a:pt x="279" y="191"/>
                        </a:lnTo>
                        <a:lnTo>
                          <a:pt x="278" y="191"/>
                        </a:lnTo>
                        <a:lnTo>
                          <a:pt x="278" y="190"/>
                        </a:lnTo>
                        <a:lnTo>
                          <a:pt x="278" y="190"/>
                        </a:lnTo>
                        <a:lnTo>
                          <a:pt x="278" y="190"/>
                        </a:lnTo>
                        <a:lnTo>
                          <a:pt x="276" y="190"/>
                        </a:lnTo>
                        <a:lnTo>
                          <a:pt x="276" y="190"/>
                        </a:lnTo>
                        <a:lnTo>
                          <a:pt x="276" y="190"/>
                        </a:lnTo>
                        <a:lnTo>
                          <a:pt x="276" y="190"/>
                        </a:lnTo>
                        <a:lnTo>
                          <a:pt x="276" y="190"/>
                        </a:lnTo>
                        <a:lnTo>
                          <a:pt x="276" y="190"/>
                        </a:lnTo>
                        <a:lnTo>
                          <a:pt x="274" y="190"/>
                        </a:lnTo>
                        <a:lnTo>
                          <a:pt x="274" y="190"/>
                        </a:lnTo>
                        <a:lnTo>
                          <a:pt x="274" y="190"/>
                        </a:lnTo>
                        <a:lnTo>
                          <a:pt x="272" y="190"/>
                        </a:lnTo>
                        <a:lnTo>
                          <a:pt x="272" y="190"/>
                        </a:lnTo>
                        <a:lnTo>
                          <a:pt x="272" y="190"/>
                        </a:lnTo>
                        <a:lnTo>
                          <a:pt x="272" y="190"/>
                        </a:lnTo>
                        <a:lnTo>
                          <a:pt x="270" y="190"/>
                        </a:lnTo>
                        <a:lnTo>
                          <a:pt x="270" y="190"/>
                        </a:lnTo>
                        <a:lnTo>
                          <a:pt x="270" y="190"/>
                        </a:lnTo>
                        <a:lnTo>
                          <a:pt x="270" y="188"/>
                        </a:lnTo>
                        <a:lnTo>
                          <a:pt x="270" y="188"/>
                        </a:lnTo>
                        <a:lnTo>
                          <a:pt x="270" y="188"/>
                        </a:lnTo>
                        <a:lnTo>
                          <a:pt x="270" y="188"/>
                        </a:lnTo>
                        <a:lnTo>
                          <a:pt x="272" y="188"/>
                        </a:lnTo>
                        <a:lnTo>
                          <a:pt x="272" y="188"/>
                        </a:lnTo>
                        <a:lnTo>
                          <a:pt x="272" y="186"/>
                        </a:lnTo>
                        <a:lnTo>
                          <a:pt x="274" y="186"/>
                        </a:lnTo>
                        <a:lnTo>
                          <a:pt x="274" y="186"/>
                        </a:lnTo>
                        <a:lnTo>
                          <a:pt x="274" y="186"/>
                        </a:lnTo>
                        <a:lnTo>
                          <a:pt x="274" y="186"/>
                        </a:lnTo>
                        <a:lnTo>
                          <a:pt x="276" y="186"/>
                        </a:lnTo>
                        <a:lnTo>
                          <a:pt x="276" y="184"/>
                        </a:lnTo>
                        <a:lnTo>
                          <a:pt x="276" y="184"/>
                        </a:lnTo>
                        <a:lnTo>
                          <a:pt x="274" y="184"/>
                        </a:lnTo>
                        <a:lnTo>
                          <a:pt x="274" y="182"/>
                        </a:lnTo>
                        <a:lnTo>
                          <a:pt x="276" y="182"/>
                        </a:lnTo>
                        <a:lnTo>
                          <a:pt x="276" y="182"/>
                        </a:lnTo>
                        <a:lnTo>
                          <a:pt x="276" y="182"/>
                        </a:lnTo>
                        <a:lnTo>
                          <a:pt x="276" y="182"/>
                        </a:lnTo>
                        <a:lnTo>
                          <a:pt x="276" y="182"/>
                        </a:lnTo>
                        <a:lnTo>
                          <a:pt x="278" y="182"/>
                        </a:lnTo>
                        <a:lnTo>
                          <a:pt x="278" y="182"/>
                        </a:lnTo>
                        <a:lnTo>
                          <a:pt x="278" y="182"/>
                        </a:lnTo>
                        <a:lnTo>
                          <a:pt x="279" y="182"/>
                        </a:lnTo>
                        <a:lnTo>
                          <a:pt x="279" y="182"/>
                        </a:lnTo>
                        <a:lnTo>
                          <a:pt x="279" y="182"/>
                        </a:lnTo>
                        <a:lnTo>
                          <a:pt x="279" y="182"/>
                        </a:lnTo>
                        <a:lnTo>
                          <a:pt x="278" y="182"/>
                        </a:lnTo>
                        <a:lnTo>
                          <a:pt x="278" y="180"/>
                        </a:lnTo>
                        <a:lnTo>
                          <a:pt x="278" y="180"/>
                        </a:lnTo>
                        <a:lnTo>
                          <a:pt x="278" y="180"/>
                        </a:lnTo>
                        <a:lnTo>
                          <a:pt x="278" y="180"/>
                        </a:lnTo>
                        <a:lnTo>
                          <a:pt x="276" y="180"/>
                        </a:lnTo>
                        <a:lnTo>
                          <a:pt x="276" y="180"/>
                        </a:lnTo>
                        <a:lnTo>
                          <a:pt x="276" y="180"/>
                        </a:lnTo>
                        <a:lnTo>
                          <a:pt x="274" y="180"/>
                        </a:lnTo>
                        <a:lnTo>
                          <a:pt x="274" y="180"/>
                        </a:lnTo>
                        <a:lnTo>
                          <a:pt x="274" y="180"/>
                        </a:lnTo>
                        <a:lnTo>
                          <a:pt x="272" y="180"/>
                        </a:lnTo>
                        <a:lnTo>
                          <a:pt x="272" y="180"/>
                        </a:lnTo>
                        <a:lnTo>
                          <a:pt x="272" y="180"/>
                        </a:lnTo>
                        <a:lnTo>
                          <a:pt x="272" y="178"/>
                        </a:lnTo>
                        <a:lnTo>
                          <a:pt x="270" y="178"/>
                        </a:lnTo>
                        <a:lnTo>
                          <a:pt x="270" y="178"/>
                        </a:lnTo>
                        <a:lnTo>
                          <a:pt x="270" y="178"/>
                        </a:lnTo>
                        <a:lnTo>
                          <a:pt x="268" y="178"/>
                        </a:lnTo>
                        <a:lnTo>
                          <a:pt x="268" y="178"/>
                        </a:lnTo>
                        <a:lnTo>
                          <a:pt x="268" y="178"/>
                        </a:lnTo>
                        <a:lnTo>
                          <a:pt x="266" y="178"/>
                        </a:lnTo>
                        <a:lnTo>
                          <a:pt x="266" y="178"/>
                        </a:lnTo>
                        <a:lnTo>
                          <a:pt x="266" y="178"/>
                        </a:lnTo>
                        <a:lnTo>
                          <a:pt x="264" y="178"/>
                        </a:lnTo>
                        <a:lnTo>
                          <a:pt x="264" y="178"/>
                        </a:lnTo>
                        <a:lnTo>
                          <a:pt x="264" y="178"/>
                        </a:lnTo>
                        <a:lnTo>
                          <a:pt x="262" y="178"/>
                        </a:lnTo>
                        <a:lnTo>
                          <a:pt x="262" y="176"/>
                        </a:lnTo>
                        <a:lnTo>
                          <a:pt x="262" y="176"/>
                        </a:lnTo>
                        <a:lnTo>
                          <a:pt x="260" y="176"/>
                        </a:lnTo>
                        <a:lnTo>
                          <a:pt x="260" y="176"/>
                        </a:lnTo>
                        <a:lnTo>
                          <a:pt x="260" y="176"/>
                        </a:lnTo>
                        <a:lnTo>
                          <a:pt x="258" y="176"/>
                        </a:lnTo>
                        <a:lnTo>
                          <a:pt x="258" y="176"/>
                        </a:lnTo>
                        <a:lnTo>
                          <a:pt x="258" y="176"/>
                        </a:lnTo>
                        <a:lnTo>
                          <a:pt x="257" y="176"/>
                        </a:lnTo>
                        <a:lnTo>
                          <a:pt x="257" y="178"/>
                        </a:lnTo>
                        <a:lnTo>
                          <a:pt x="257" y="178"/>
                        </a:lnTo>
                        <a:lnTo>
                          <a:pt x="255" y="178"/>
                        </a:lnTo>
                        <a:lnTo>
                          <a:pt x="255" y="176"/>
                        </a:lnTo>
                        <a:lnTo>
                          <a:pt x="255" y="176"/>
                        </a:lnTo>
                        <a:lnTo>
                          <a:pt x="257" y="176"/>
                        </a:lnTo>
                        <a:lnTo>
                          <a:pt x="257" y="174"/>
                        </a:lnTo>
                        <a:lnTo>
                          <a:pt x="257" y="174"/>
                        </a:lnTo>
                        <a:lnTo>
                          <a:pt x="258" y="174"/>
                        </a:lnTo>
                        <a:lnTo>
                          <a:pt x="258" y="174"/>
                        </a:lnTo>
                        <a:lnTo>
                          <a:pt x="258" y="174"/>
                        </a:lnTo>
                        <a:lnTo>
                          <a:pt x="260" y="174"/>
                        </a:lnTo>
                        <a:lnTo>
                          <a:pt x="260" y="174"/>
                        </a:lnTo>
                        <a:lnTo>
                          <a:pt x="260" y="174"/>
                        </a:lnTo>
                        <a:lnTo>
                          <a:pt x="260" y="174"/>
                        </a:lnTo>
                        <a:lnTo>
                          <a:pt x="258" y="174"/>
                        </a:lnTo>
                        <a:lnTo>
                          <a:pt x="258" y="174"/>
                        </a:lnTo>
                        <a:lnTo>
                          <a:pt x="258" y="174"/>
                        </a:lnTo>
                        <a:lnTo>
                          <a:pt x="257" y="174"/>
                        </a:lnTo>
                        <a:lnTo>
                          <a:pt x="257" y="172"/>
                        </a:lnTo>
                        <a:lnTo>
                          <a:pt x="257" y="172"/>
                        </a:lnTo>
                        <a:lnTo>
                          <a:pt x="255" y="172"/>
                        </a:lnTo>
                        <a:lnTo>
                          <a:pt x="255" y="172"/>
                        </a:lnTo>
                        <a:lnTo>
                          <a:pt x="255" y="172"/>
                        </a:lnTo>
                        <a:lnTo>
                          <a:pt x="255" y="172"/>
                        </a:lnTo>
                        <a:lnTo>
                          <a:pt x="255" y="172"/>
                        </a:lnTo>
                        <a:lnTo>
                          <a:pt x="253" y="172"/>
                        </a:lnTo>
                        <a:lnTo>
                          <a:pt x="253" y="170"/>
                        </a:lnTo>
                        <a:lnTo>
                          <a:pt x="253" y="170"/>
                        </a:lnTo>
                        <a:lnTo>
                          <a:pt x="253" y="170"/>
                        </a:lnTo>
                        <a:lnTo>
                          <a:pt x="251" y="170"/>
                        </a:lnTo>
                        <a:lnTo>
                          <a:pt x="251" y="170"/>
                        </a:lnTo>
                        <a:lnTo>
                          <a:pt x="249" y="170"/>
                        </a:lnTo>
                        <a:lnTo>
                          <a:pt x="249" y="170"/>
                        </a:lnTo>
                        <a:lnTo>
                          <a:pt x="249" y="170"/>
                        </a:lnTo>
                        <a:lnTo>
                          <a:pt x="249" y="170"/>
                        </a:lnTo>
                        <a:lnTo>
                          <a:pt x="249" y="169"/>
                        </a:lnTo>
                        <a:lnTo>
                          <a:pt x="251" y="169"/>
                        </a:lnTo>
                        <a:lnTo>
                          <a:pt x="251" y="169"/>
                        </a:lnTo>
                        <a:lnTo>
                          <a:pt x="253" y="169"/>
                        </a:lnTo>
                        <a:lnTo>
                          <a:pt x="253" y="169"/>
                        </a:lnTo>
                        <a:lnTo>
                          <a:pt x="253" y="169"/>
                        </a:lnTo>
                        <a:lnTo>
                          <a:pt x="255" y="169"/>
                        </a:lnTo>
                        <a:lnTo>
                          <a:pt x="255" y="169"/>
                        </a:lnTo>
                        <a:lnTo>
                          <a:pt x="255" y="169"/>
                        </a:lnTo>
                        <a:lnTo>
                          <a:pt x="255" y="167"/>
                        </a:lnTo>
                        <a:lnTo>
                          <a:pt x="255" y="167"/>
                        </a:lnTo>
                        <a:lnTo>
                          <a:pt x="257" y="167"/>
                        </a:lnTo>
                        <a:lnTo>
                          <a:pt x="257" y="167"/>
                        </a:lnTo>
                        <a:lnTo>
                          <a:pt x="255" y="167"/>
                        </a:lnTo>
                        <a:lnTo>
                          <a:pt x="255" y="167"/>
                        </a:lnTo>
                        <a:lnTo>
                          <a:pt x="255" y="167"/>
                        </a:lnTo>
                        <a:lnTo>
                          <a:pt x="253" y="167"/>
                        </a:lnTo>
                        <a:lnTo>
                          <a:pt x="253" y="165"/>
                        </a:lnTo>
                        <a:lnTo>
                          <a:pt x="253" y="165"/>
                        </a:lnTo>
                        <a:lnTo>
                          <a:pt x="253" y="167"/>
                        </a:lnTo>
                        <a:lnTo>
                          <a:pt x="253" y="167"/>
                        </a:lnTo>
                        <a:lnTo>
                          <a:pt x="253" y="167"/>
                        </a:lnTo>
                        <a:lnTo>
                          <a:pt x="251" y="167"/>
                        </a:lnTo>
                        <a:lnTo>
                          <a:pt x="251" y="169"/>
                        </a:lnTo>
                        <a:lnTo>
                          <a:pt x="251" y="169"/>
                        </a:lnTo>
                        <a:lnTo>
                          <a:pt x="249" y="169"/>
                        </a:lnTo>
                        <a:lnTo>
                          <a:pt x="249" y="167"/>
                        </a:lnTo>
                        <a:lnTo>
                          <a:pt x="251" y="167"/>
                        </a:lnTo>
                        <a:lnTo>
                          <a:pt x="251" y="167"/>
                        </a:lnTo>
                        <a:lnTo>
                          <a:pt x="249" y="167"/>
                        </a:lnTo>
                        <a:lnTo>
                          <a:pt x="249" y="167"/>
                        </a:lnTo>
                        <a:lnTo>
                          <a:pt x="249" y="165"/>
                        </a:lnTo>
                        <a:lnTo>
                          <a:pt x="249" y="165"/>
                        </a:lnTo>
                        <a:lnTo>
                          <a:pt x="251" y="165"/>
                        </a:lnTo>
                        <a:lnTo>
                          <a:pt x="251" y="165"/>
                        </a:lnTo>
                        <a:lnTo>
                          <a:pt x="251" y="165"/>
                        </a:lnTo>
                        <a:lnTo>
                          <a:pt x="251" y="165"/>
                        </a:lnTo>
                        <a:lnTo>
                          <a:pt x="251" y="165"/>
                        </a:lnTo>
                        <a:lnTo>
                          <a:pt x="251" y="163"/>
                        </a:lnTo>
                        <a:lnTo>
                          <a:pt x="249" y="163"/>
                        </a:lnTo>
                        <a:lnTo>
                          <a:pt x="249" y="163"/>
                        </a:lnTo>
                        <a:lnTo>
                          <a:pt x="249" y="163"/>
                        </a:lnTo>
                        <a:lnTo>
                          <a:pt x="247" y="163"/>
                        </a:lnTo>
                        <a:lnTo>
                          <a:pt x="247" y="163"/>
                        </a:lnTo>
                        <a:lnTo>
                          <a:pt x="247" y="163"/>
                        </a:lnTo>
                        <a:lnTo>
                          <a:pt x="245" y="163"/>
                        </a:lnTo>
                        <a:lnTo>
                          <a:pt x="245" y="163"/>
                        </a:lnTo>
                        <a:lnTo>
                          <a:pt x="245" y="165"/>
                        </a:lnTo>
                        <a:lnTo>
                          <a:pt x="243" y="165"/>
                        </a:lnTo>
                        <a:lnTo>
                          <a:pt x="243" y="165"/>
                        </a:lnTo>
                        <a:lnTo>
                          <a:pt x="243" y="165"/>
                        </a:lnTo>
                        <a:lnTo>
                          <a:pt x="243" y="163"/>
                        </a:lnTo>
                        <a:lnTo>
                          <a:pt x="243" y="163"/>
                        </a:lnTo>
                        <a:lnTo>
                          <a:pt x="241" y="163"/>
                        </a:lnTo>
                        <a:lnTo>
                          <a:pt x="241" y="163"/>
                        </a:lnTo>
                        <a:lnTo>
                          <a:pt x="241" y="163"/>
                        </a:lnTo>
                        <a:lnTo>
                          <a:pt x="241" y="163"/>
                        </a:lnTo>
                        <a:lnTo>
                          <a:pt x="239" y="163"/>
                        </a:lnTo>
                        <a:lnTo>
                          <a:pt x="239" y="163"/>
                        </a:lnTo>
                        <a:lnTo>
                          <a:pt x="237" y="163"/>
                        </a:lnTo>
                        <a:lnTo>
                          <a:pt x="237" y="163"/>
                        </a:lnTo>
                        <a:lnTo>
                          <a:pt x="239" y="163"/>
                        </a:lnTo>
                        <a:lnTo>
                          <a:pt x="239" y="161"/>
                        </a:lnTo>
                        <a:lnTo>
                          <a:pt x="239" y="161"/>
                        </a:lnTo>
                        <a:lnTo>
                          <a:pt x="239" y="161"/>
                        </a:lnTo>
                        <a:lnTo>
                          <a:pt x="239" y="159"/>
                        </a:lnTo>
                        <a:lnTo>
                          <a:pt x="239" y="159"/>
                        </a:lnTo>
                        <a:lnTo>
                          <a:pt x="237" y="159"/>
                        </a:lnTo>
                        <a:lnTo>
                          <a:pt x="237" y="159"/>
                        </a:lnTo>
                        <a:lnTo>
                          <a:pt x="237" y="161"/>
                        </a:lnTo>
                        <a:lnTo>
                          <a:pt x="237" y="161"/>
                        </a:lnTo>
                        <a:lnTo>
                          <a:pt x="235" y="161"/>
                        </a:lnTo>
                        <a:lnTo>
                          <a:pt x="235" y="161"/>
                        </a:lnTo>
                        <a:lnTo>
                          <a:pt x="235" y="161"/>
                        </a:lnTo>
                        <a:lnTo>
                          <a:pt x="234" y="161"/>
                        </a:lnTo>
                        <a:lnTo>
                          <a:pt x="234" y="161"/>
                        </a:lnTo>
                        <a:lnTo>
                          <a:pt x="234" y="161"/>
                        </a:lnTo>
                        <a:lnTo>
                          <a:pt x="232" y="161"/>
                        </a:lnTo>
                        <a:lnTo>
                          <a:pt x="232" y="161"/>
                        </a:lnTo>
                        <a:lnTo>
                          <a:pt x="232" y="161"/>
                        </a:lnTo>
                        <a:lnTo>
                          <a:pt x="232" y="163"/>
                        </a:lnTo>
                        <a:lnTo>
                          <a:pt x="230" y="163"/>
                        </a:lnTo>
                        <a:lnTo>
                          <a:pt x="230" y="163"/>
                        </a:lnTo>
                        <a:lnTo>
                          <a:pt x="228" y="163"/>
                        </a:lnTo>
                        <a:lnTo>
                          <a:pt x="228" y="161"/>
                        </a:lnTo>
                        <a:lnTo>
                          <a:pt x="230" y="161"/>
                        </a:lnTo>
                        <a:lnTo>
                          <a:pt x="230" y="161"/>
                        </a:lnTo>
                        <a:lnTo>
                          <a:pt x="228" y="161"/>
                        </a:lnTo>
                        <a:lnTo>
                          <a:pt x="228" y="161"/>
                        </a:lnTo>
                        <a:lnTo>
                          <a:pt x="228" y="159"/>
                        </a:lnTo>
                        <a:lnTo>
                          <a:pt x="228" y="159"/>
                        </a:lnTo>
                        <a:lnTo>
                          <a:pt x="228" y="159"/>
                        </a:lnTo>
                        <a:lnTo>
                          <a:pt x="226" y="159"/>
                        </a:lnTo>
                        <a:lnTo>
                          <a:pt x="226" y="159"/>
                        </a:lnTo>
                        <a:lnTo>
                          <a:pt x="226" y="157"/>
                        </a:lnTo>
                        <a:lnTo>
                          <a:pt x="226" y="157"/>
                        </a:lnTo>
                        <a:lnTo>
                          <a:pt x="224" y="157"/>
                        </a:lnTo>
                        <a:lnTo>
                          <a:pt x="224" y="157"/>
                        </a:lnTo>
                        <a:lnTo>
                          <a:pt x="224" y="157"/>
                        </a:lnTo>
                        <a:lnTo>
                          <a:pt x="222" y="157"/>
                        </a:lnTo>
                        <a:lnTo>
                          <a:pt x="222" y="157"/>
                        </a:lnTo>
                        <a:lnTo>
                          <a:pt x="222" y="157"/>
                        </a:lnTo>
                        <a:lnTo>
                          <a:pt x="220" y="157"/>
                        </a:lnTo>
                        <a:lnTo>
                          <a:pt x="220" y="157"/>
                        </a:lnTo>
                        <a:lnTo>
                          <a:pt x="220" y="157"/>
                        </a:lnTo>
                        <a:lnTo>
                          <a:pt x="220" y="157"/>
                        </a:lnTo>
                        <a:lnTo>
                          <a:pt x="220" y="157"/>
                        </a:lnTo>
                        <a:lnTo>
                          <a:pt x="218" y="157"/>
                        </a:lnTo>
                        <a:lnTo>
                          <a:pt x="218" y="157"/>
                        </a:lnTo>
                        <a:lnTo>
                          <a:pt x="216" y="157"/>
                        </a:lnTo>
                        <a:lnTo>
                          <a:pt x="216" y="157"/>
                        </a:lnTo>
                        <a:lnTo>
                          <a:pt x="216" y="157"/>
                        </a:lnTo>
                        <a:lnTo>
                          <a:pt x="214" y="157"/>
                        </a:lnTo>
                        <a:lnTo>
                          <a:pt x="214" y="157"/>
                        </a:lnTo>
                        <a:lnTo>
                          <a:pt x="214" y="157"/>
                        </a:lnTo>
                        <a:lnTo>
                          <a:pt x="214" y="157"/>
                        </a:lnTo>
                        <a:lnTo>
                          <a:pt x="214" y="157"/>
                        </a:lnTo>
                        <a:lnTo>
                          <a:pt x="213" y="157"/>
                        </a:lnTo>
                        <a:lnTo>
                          <a:pt x="213" y="157"/>
                        </a:lnTo>
                        <a:lnTo>
                          <a:pt x="213" y="157"/>
                        </a:lnTo>
                        <a:lnTo>
                          <a:pt x="211" y="157"/>
                        </a:lnTo>
                        <a:lnTo>
                          <a:pt x="211" y="157"/>
                        </a:lnTo>
                        <a:lnTo>
                          <a:pt x="211" y="157"/>
                        </a:lnTo>
                        <a:lnTo>
                          <a:pt x="211" y="157"/>
                        </a:lnTo>
                        <a:lnTo>
                          <a:pt x="209" y="157"/>
                        </a:lnTo>
                        <a:lnTo>
                          <a:pt x="209" y="157"/>
                        </a:lnTo>
                        <a:lnTo>
                          <a:pt x="209" y="157"/>
                        </a:lnTo>
                        <a:lnTo>
                          <a:pt x="207" y="157"/>
                        </a:lnTo>
                        <a:lnTo>
                          <a:pt x="207" y="157"/>
                        </a:lnTo>
                        <a:lnTo>
                          <a:pt x="207" y="157"/>
                        </a:lnTo>
                        <a:lnTo>
                          <a:pt x="207" y="157"/>
                        </a:lnTo>
                        <a:lnTo>
                          <a:pt x="207" y="157"/>
                        </a:lnTo>
                        <a:lnTo>
                          <a:pt x="207" y="157"/>
                        </a:lnTo>
                        <a:lnTo>
                          <a:pt x="207" y="157"/>
                        </a:lnTo>
                        <a:lnTo>
                          <a:pt x="207" y="157"/>
                        </a:lnTo>
                        <a:lnTo>
                          <a:pt x="207" y="155"/>
                        </a:lnTo>
                        <a:lnTo>
                          <a:pt x="207" y="155"/>
                        </a:lnTo>
                        <a:lnTo>
                          <a:pt x="207" y="155"/>
                        </a:lnTo>
                        <a:lnTo>
                          <a:pt x="207" y="155"/>
                        </a:lnTo>
                        <a:lnTo>
                          <a:pt x="207" y="155"/>
                        </a:lnTo>
                        <a:lnTo>
                          <a:pt x="207" y="153"/>
                        </a:lnTo>
                        <a:lnTo>
                          <a:pt x="205" y="153"/>
                        </a:lnTo>
                        <a:lnTo>
                          <a:pt x="205" y="155"/>
                        </a:lnTo>
                        <a:lnTo>
                          <a:pt x="205" y="155"/>
                        </a:lnTo>
                        <a:lnTo>
                          <a:pt x="205" y="153"/>
                        </a:lnTo>
                        <a:lnTo>
                          <a:pt x="205" y="153"/>
                        </a:lnTo>
                        <a:lnTo>
                          <a:pt x="203" y="153"/>
                        </a:lnTo>
                        <a:lnTo>
                          <a:pt x="203" y="153"/>
                        </a:lnTo>
                        <a:lnTo>
                          <a:pt x="203" y="155"/>
                        </a:lnTo>
                        <a:lnTo>
                          <a:pt x="201" y="155"/>
                        </a:lnTo>
                        <a:lnTo>
                          <a:pt x="201" y="155"/>
                        </a:lnTo>
                        <a:lnTo>
                          <a:pt x="201" y="155"/>
                        </a:lnTo>
                        <a:lnTo>
                          <a:pt x="201" y="155"/>
                        </a:lnTo>
                        <a:lnTo>
                          <a:pt x="201" y="155"/>
                        </a:lnTo>
                        <a:lnTo>
                          <a:pt x="199" y="155"/>
                        </a:lnTo>
                        <a:lnTo>
                          <a:pt x="199" y="155"/>
                        </a:lnTo>
                        <a:lnTo>
                          <a:pt x="199" y="155"/>
                        </a:lnTo>
                        <a:lnTo>
                          <a:pt x="199" y="155"/>
                        </a:lnTo>
                        <a:lnTo>
                          <a:pt x="197" y="155"/>
                        </a:lnTo>
                        <a:lnTo>
                          <a:pt x="197" y="155"/>
                        </a:lnTo>
                        <a:lnTo>
                          <a:pt x="197" y="157"/>
                        </a:lnTo>
                        <a:lnTo>
                          <a:pt x="197" y="157"/>
                        </a:lnTo>
                        <a:lnTo>
                          <a:pt x="197" y="157"/>
                        </a:lnTo>
                        <a:lnTo>
                          <a:pt x="197" y="157"/>
                        </a:lnTo>
                        <a:lnTo>
                          <a:pt x="195" y="157"/>
                        </a:lnTo>
                        <a:lnTo>
                          <a:pt x="195" y="157"/>
                        </a:lnTo>
                        <a:lnTo>
                          <a:pt x="195" y="157"/>
                        </a:lnTo>
                        <a:lnTo>
                          <a:pt x="195" y="157"/>
                        </a:lnTo>
                        <a:lnTo>
                          <a:pt x="195" y="155"/>
                        </a:lnTo>
                        <a:lnTo>
                          <a:pt x="195" y="155"/>
                        </a:lnTo>
                        <a:lnTo>
                          <a:pt x="195" y="155"/>
                        </a:lnTo>
                        <a:lnTo>
                          <a:pt x="195" y="155"/>
                        </a:lnTo>
                        <a:lnTo>
                          <a:pt x="195" y="153"/>
                        </a:lnTo>
                        <a:lnTo>
                          <a:pt x="195" y="153"/>
                        </a:lnTo>
                        <a:lnTo>
                          <a:pt x="195" y="155"/>
                        </a:lnTo>
                        <a:lnTo>
                          <a:pt x="195" y="155"/>
                        </a:lnTo>
                        <a:lnTo>
                          <a:pt x="193" y="155"/>
                        </a:lnTo>
                        <a:lnTo>
                          <a:pt x="193" y="155"/>
                        </a:lnTo>
                        <a:lnTo>
                          <a:pt x="193" y="155"/>
                        </a:lnTo>
                        <a:lnTo>
                          <a:pt x="193" y="155"/>
                        </a:lnTo>
                        <a:lnTo>
                          <a:pt x="193" y="157"/>
                        </a:lnTo>
                        <a:lnTo>
                          <a:pt x="191" y="157"/>
                        </a:lnTo>
                        <a:lnTo>
                          <a:pt x="191" y="157"/>
                        </a:lnTo>
                        <a:lnTo>
                          <a:pt x="190" y="157"/>
                        </a:lnTo>
                        <a:lnTo>
                          <a:pt x="190" y="155"/>
                        </a:lnTo>
                        <a:lnTo>
                          <a:pt x="190" y="155"/>
                        </a:lnTo>
                        <a:lnTo>
                          <a:pt x="190" y="153"/>
                        </a:lnTo>
                        <a:lnTo>
                          <a:pt x="190" y="153"/>
                        </a:lnTo>
                        <a:lnTo>
                          <a:pt x="190" y="153"/>
                        </a:lnTo>
                        <a:lnTo>
                          <a:pt x="190" y="153"/>
                        </a:lnTo>
                        <a:lnTo>
                          <a:pt x="190" y="153"/>
                        </a:lnTo>
                        <a:lnTo>
                          <a:pt x="190" y="155"/>
                        </a:lnTo>
                        <a:lnTo>
                          <a:pt x="188" y="155"/>
                        </a:lnTo>
                        <a:lnTo>
                          <a:pt x="188" y="155"/>
                        </a:lnTo>
                        <a:lnTo>
                          <a:pt x="188" y="153"/>
                        </a:lnTo>
                        <a:lnTo>
                          <a:pt x="188" y="153"/>
                        </a:lnTo>
                        <a:lnTo>
                          <a:pt x="188" y="153"/>
                        </a:lnTo>
                        <a:lnTo>
                          <a:pt x="186" y="153"/>
                        </a:lnTo>
                        <a:lnTo>
                          <a:pt x="186" y="153"/>
                        </a:lnTo>
                        <a:lnTo>
                          <a:pt x="184" y="153"/>
                        </a:lnTo>
                        <a:lnTo>
                          <a:pt x="184" y="153"/>
                        </a:lnTo>
                        <a:lnTo>
                          <a:pt x="184" y="151"/>
                        </a:lnTo>
                        <a:lnTo>
                          <a:pt x="184" y="151"/>
                        </a:lnTo>
                        <a:lnTo>
                          <a:pt x="184" y="153"/>
                        </a:lnTo>
                        <a:lnTo>
                          <a:pt x="182" y="153"/>
                        </a:lnTo>
                        <a:lnTo>
                          <a:pt x="182" y="153"/>
                        </a:lnTo>
                        <a:lnTo>
                          <a:pt x="182" y="153"/>
                        </a:lnTo>
                        <a:lnTo>
                          <a:pt x="180" y="153"/>
                        </a:lnTo>
                        <a:lnTo>
                          <a:pt x="180" y="153"/>
                        </a:lnTo>
                        <a:lnTo>
                          <a:pt x="180" y="155"/>
                        </a:lnTo>
                        <a:lnTo>
                          <a:pt x="180" y="155"/>
                        </a:lnTo>
                        <a:lnTo>
                          <a:pt x="178" y="155"/>
                        </a:lnTo>
                        <a:lnTo>
                          <a:pt x="178" y="153"/>
                        </a:lnTo>
                        <a:lnTo>
                          <a:pt x="178" y="153"/>
                        </a:lnTo>
                        <a:lnTo>
                          <a:pt x="178" y="153"/>
                        </a:lnTo>
                        <a:lnTo>
                          <a:pt x="178" y="153"/>
                        </a:lnTo>
                        <a:lnTo>
                          <a:pt x="178" y="151"/>
                        </a:lnTo>
                        <a:lnTo>
                          <a:pt x="176" y="151"/>
                        </a:lnTo>
                        <a:lnTo>
                          <a:pt x="176" y="151"/>
                        </a:lnTo>
                        <a:lnTo>
                          <a:pt x="176" y="151"/>
                        </a:lnTo>
                        <a:lnTo>
                          <a:pt x="174" y="151"/>
                        </a:lnTo>
                        <a:lnTo>
                          <a:pt x="174" y="151"/>
                        </a:lnTo>
                        <a:lnTo>
                          <a:pt x="174" y="151"/>
                        </a:lnTo>
                        <a:lnTo>
                          <a:pt x="174" y="149"/>
                        </a:lnTo>
                        <a:lnTo>
                          <a:pt x="172" y="149"/>
                        </a:lnTo>
                        <a:lnTo>
                          <a:pt x="172" y="149"/>
                        </a:lnTo>
                        <a:lnTo>
                          <a:pt x="172" y="151"/>
                        </a:lnTo>
                        <a:lnTo>
                          <a:pt x="172" y="151"/>
                        </a:lnTo>
                        <a:lnTo>
                          <a:pt x="172" y="151"/>
                        </a:lnTo>
                        <a:lnTo>
                          <a:pt x="172" y="151"/>
                        </a:lnTo>
                        <a:lnTo>
                          <a:pt x="170" y="151"/>
                        </a:lnTo>
                        <a:lnTo>
                          <a:pt x="170" y="151"/>
                        </a:lnTo>
                        <a:lnTo>
                          <a:pt x="170" y="151"/>
                        </a:lnTo>
                        <a:lnTo>
                          <a:pt x="168" y="151"/>
                        </a:lnTo>
                        <a:lnTo>
                          <a:pt x="168" y="151"/>
                        </a:lnTo>
                        <a:lnTo>
                          <a:pt x="168" y="149"/>
                        </a:lnTo>
                        <a:lnTo>
                          <a:pt x="168" y="149"/>
                        </a:lnTo>
                        <a:lnTo>
                          <a:pt x="168" y="149"/>
                        </a:lnTo>
                        <a:lnTo>
                          <a:pt x="168" y="149"/>
                        </a:lnTo>
                        <a:lnTo>
                          <a:pt x="167" y="149"/>
                        </a:lnTo>
                        <a:lnTo>
                          <a:pt x="167" y="149"/>
                        </a:lnTo>
                        <a:lnTo>
                          <a:pt x="167" y="151"/>
                        </a:lnTo>
                        <a:lnTo>
                          <a:pt x="167" y="151"/>
                        </a:lnTo>
                        <a:lnTo>
                          <a:pt x="167" y="151"/>
                        </a:lnTo>
                        <a:lnTo>
                          <a:pt x="167" y="151"/>
                        </a:lnTo>
                        <a:lnTo>
                          <a:pt x="165" y="151"/>
                        </a:lnTo>
                        <a:lnTo>
                          <a:pt x="165" y="151"/>
                        </a:lnTo>
                        <a:lnTo>
                          <a:pt x="165" y="153"/>
                        </a:lnTo>
                        <a:lnTo>
                          <a:pt x="163" y="153"/>
                        </a:lnTo>
                        <a:lnTo>
                          <a:pt x="163" y="153"/>
                        </a:lnTo>
                        <a:lnTo>
                          <a:pt x="163" y="153"/>
                        </a:lnTo>
                        <a:lnTo>
                          <a:pt x="163" y="155"/>
                        </a:lnTo>
                        <a:lnTo>
                          <a:pt x="163" y="155"/>
                        </a:lnTo>
                        <a:lnTo>
                          <a:pt x="163" y="155"/>
                        </a:lnTo>
                        <a:lnTo>
                          <a:pt x="163" y="157"/>
                        </a:lnTo>
                        <a:lnTo>
                          <a:pt x="163" y="157"/>
                        </a:lnTo>
                        <a:lnTo>
                          <a:pt x="163" y="157"/>
                        </a:lnTo>
                        <a:lnTo>
                          <a:pt x="163" y="155"/>
                        </a:lnTo>
                        <a:lnTo>
                          <a:pt x="163" y="155"/>
                        </a:lnTo>
                        <a:lnTo>
                          <a:pt x="161" y="155"/>
                        </a:lnTo>
                        <a:lnTo>
                          <a:pt x="161" y="155"/>
                        </a:lnTo>
                        <a:lnTo>
                          <a:pt x="161" y="155"/>
                        </a:lnTo>
                        <a:lnTo>
                          <a:pt x="161" y="155"/>
                        </a:lnTo>
                        <a:lnTo>
                          <a:pt x="159" y="155"/>
                        </a:lnTo>
                        <a:lnTo>
                          <a:pt x="159" y="155"/>
                        </a:lnTo>
                        <a:lnTo>
                          <a:pt x="157" y="155"/>
                        </a:lnTo>
                        <a:lnTo>
                          <a:pt x="157" y="155"/>
                        </a:lnTo>
                        <a:lnTo>
                          <a:pt x="157" y="157"/>
                        </a:lnTo>
                        <a:lnTo>
                          <a:pt x="157" y="157"/>
                        </a:lnTo>
                        <a:lnTo>
                          <a:pt x="155" y="157"/>
                        </a:lnTo>
                        <a:lnTo>
                          <a:pt x="155" y="155"/>
                        </a:lnTo>
                        <a:lnTo>
                          <a:pt x="155" y="155"/>
                        </a:lnTo>
                        <a:lnTo>
                          <a:pt x="155" y="155"/>
                        </a:lnTo>
                        <a:lnTo>
                          <a:pt x="155" y="155"/>
                        </a:lnTo>
                        <a:lnTo>
                          <a:pt x="155" y="155"/>
                        </a:lnTo>
                        <a:lnTo>
                          <a:pt x="155" y="153"/>
                        </a:lnTo>
                        <a:lnTo>
                          <a:pt x="155" y="153"/>
                        </a:lnTo>
                        <a:lnTo>
                          <a:pt x="155" y="153"/>
                        </a:lnTo>
                        <a:lnTo>
                          <a:pt x="153" y="153"/>
                        </a:lnTo>
                        <a:lnTo>
                          <a:pt x="153" y="151"/>
                        </a:lnTo>
                        <a:lnTo>
                          <a:pt x="153" y="151"/>
                        </a:lnTo>
                        <a:lnTo>
                          <a:pt x="153" y="151"/>
                        </a:lnTo>
                        <a:lnTo>
                          <a:pt x="153" y="149"/>
                        </a:lnTo>
                        <a:lnTo>
                          <a:pt x="151" y="149"/>
                        </a:lnTo>
                        <a:lnTo>
                          <a:pt x="151" y="149"/>
                        </a:lnTo>
                        <a:lnTo>
                          <a:pt x="151" y="151"/>
                        </a:lnTo>
                        <a:lnTo>
                          <a:pt x="151" y="151"/>
                        </a:lnTo>
                        <a:lnTo>
                          <a:pt x="151" y="151"/>
                        </a:lnTo>
                        <a:lnTo>
                          <a:pt x="151" y="153"/>
                        </a:lnTo>
                        <a:lnTo>
                          <a:pt x="149" y="153"/>
                        </a:lnTo>
                        <a:lnTo>
                          <a:pt x="149" y="153"/>
                        </a:lnTo>
                        <a:lnTo>
                          <a:pt x="147" y="153"/>
                        </a:lnTo>
                        <a:lnTo>
                          <a:pt x="147" y="153"/>
                        </a:lnTo>
                        <a:lnTo>
                          <a:pt x="147" y="153"/>
                        </a:lnTo>
                        <a:lnTo>
                          <a:pt x="147" y="155"/>
                        </a:lnTo>
                        <a:lnTo>
                          <a:pt x="147" y="155"/>
                        </a:lnTo>
                        <a:lnTo>
                          <a:pt x="146" y="155"/>
                        </a:lnTo>
                        <a:lnTo>
                          <a:pt x="146" y="155"/>
                        </a:lnTo>
                        <a:lnTo>
                          <a:pt x="146" y="155"/>
                        </a:lnTo>
                        <a:lnTo>
                          <a:pt x="144" y="155"/>
                        </a:lnTo>
                        <a:lnTo>
                          <a:pt x="144" y="155"/>
                        </a:lnTo>
                        <a:lnTo>
                          <a:pt x="144" y="153"/>
                        </a:lnTo>
                        <a:lnTo>
                          <a:pt x="142" y="153"/>
                        </a:lnTo>
                        <a:lnTo>
                          <a:pt x="142" y="153"/>
                        </a:lnTo>
                        <a:lnTo>
                          <a:pt x="142" y="155"/>
                        </a:lnTo>
                        <a:lnTo>
                          <a:pt x="142" y="155"/>
                        </a:lnTo>
                        <a:lnTo>
                          <a:pt x="142" y="157"/>
                        </a:lnTo>
                        <a:lnTo>
                          <a:pt x="142" y="157"/>
                        </a:lnTo>
                        <a:lnTo>
                          <a:pt x="142" y="157"/>
                        </a:lnTo>
                        <a:lnTo>
                          <a:pt x="140" y="157"/>
                        </a:lnTo>
                        <a:lnTo>
                          <a:pt x="140" y="157"/>
                        </a:lnTo>
                        <a:lnTo>
                          <a:pt x="140" y="157"/>
                        </a:lnTo>
                        <a:lnTo>
                          <a:pt x="140" y="157"/>
                        </a:lnTo>
                        <a:lnTo>
                          <a:pt x="138" y="157"/>
                        </a:lnTo>
                        <a:lnTo>
                          <a:pt x="138" y="157"/>
                        </a:lnTo>
                        <a:lnTo>
                          <a:pt x="136" y="157"/>
                        </a:lnTo>
                        <a:lnTo>
                          <a:pt x="136" y="157"/>
                        </a:lnTo>
                        <a:lnTo>
                          <a:pt x="136" y="157"/>
                        </a:lnTo>
                        <a:lnTo>
                          <a:pt x="136" y="157"/>
                        </a:lnTo>
                        <a:lnTo>
                          <a:pt x="136" y="155"/>
                        </a:lnTo>
                        <a:lnTo>
                          <a:pt x="136" y="155"/>
                        </a:lnTo>
                        <a:lnTo>
                          <a:pt x="136" y="157"/>
                        </a:lnTo>
                        <a:lnTo>
                          <a:pt x="134" y="157"/>
                        </a:lnTo>
                        <a:lnTo>
                          <a:pt x="134" y="157"/>
                        </a:lnTo>
                        <a:lnTo>
                          <a:pt x="134" y="157"/>
                        </a:lnTo>
                        <a:lnTo>
                          <a:pt x="134" y="157"/>
                        </a:lnTo>
                        <a:lnTo>
                          <a:pt x="132" y="157"/>
                        </a:lnTo>
                        <a:lnTo>
                          <a:pt x="132" y="157"/>
                        </a:lnTo>
                        <a:lnTo>
                          <a:pt x="130" y="157"/>
                        </a:lnTo>
                        <a:lnTo>
                          <a:pt x="130" y="157"/>
                        </a:lnTo>
                        <a:lnTo>
                          <a:pt x="130" y="157"/>
                        </a:lnTo>
                        <a:lnTo>
                          <a:pt x="128" y="157"/>
                        </a:lnTo>
                        <a:lnTo>
                          <a:pt x="128" y="157"/>
                        </a:lnTo>
                        <a:lnTo>
                          <a:pt x="128" y="157"/>
                        </a:lnTo>
                        <a:lnTo>
                          <a:pt x="126" y="157"/>
                        </a:lnTo>
                        <a:lnTo>
                          <a:pt x="126" y="157"/>
                        </a:lnTo>
                        <a:lnTo>
                          <a:pt x="124" y="157"/>
                        </a:lnTo>
                        <a:lnTo>
                          <a:pt x="124" y="157"/>
                        </a:lnTo>
                        <a:lnTo>
                          <a:pt x="124" y="157"/>
                        </a:lnTo>
                        <a:lnTo>
                          <a:pt x="124" y="157"/>
                        </a:lnTo>
                        <a:lnTo>
                          <a:pt x="124" y="157"/>
                        </a:lnTo>
                        <a:lnTo>
                          <a:pt x="123" y="157"/>
                        </a:lnTo>
                        <a:lnTo>
                          <a:pt x="123" y="157"/>
                        </a:lnTo>
                        <a:lnTo>
                          <a:pt x="121" y="157"/>
                        </a:lnTo>
                        <a:lnTo>
                          <a:pt x="121" y="157"/>
                        </a:lnTo>
                        <a:lnTo>
                          <a:pt x="121" y="157"/>
                        </a:lnTo>
                        <a:lnTo>
                          <a:pt x="121" y="157"/>
                        </a:lnTo>
                        <a:lnTo>
                          <a:pt x="121" y="155"/>
                        </a:lnTo>
                        <a:lnTo>
                          <a:pt x="121" y="155"/>
                        </a:lnTo>
                        <a:lnTo>
                          <a:pt x="121" y="155"/>
                        </a:lnTo>
                        <a:lnTo>
                          <a:pt x="123" y="155"/>
                        </a:lnTo>
                        <a:lnTo>
                          <a:pt x="123" y="155"/>
                        </a:lnTo>
                        <a:lnTo>
                          <a:pt x="124" y="155"/>
                        </a:lnTo>
                        <a:lnTo>
                          <a:pt x="124" y="155"/>
                        </a:lnTo>
                        <a:lnTo>
                          <a:pt x="124" y="155"/>
                        </a:lnTo>
                        <a:lnTo>
                          <a:pt x="124" y="155"/>
                        </a:lnTo>
                        <a:lnTo>
                          <a:pt x="124" y="153"/>
                        </a:lnTo>
                        <a:lnTo>
                          <a:pt x="126" y="153"/>
                        </a:lnTo>
                        <a:lnTo>
                          <a:pt x="126" y="153"/>
                        </a:lnTo>
                        <a:lnTo>
                          <a:pt x="126" y="151"/>
                        </a:lnTo>
                        <a:lnTo>
                          <a:pt x="124" y="151"/>
                        </a:lnTo>
                        <a:lnTo>
                          <a:pt x="124" y="151"/>
                        </a:lnTo>
                        <a:lnTo>
                          <a:pt x="124" y="151"/>
                        </a:lnTo>
                        <a:lnTo>
                          <a:pt x="123" y="151"/>
                        </a:lnTo>
                        <a:lnTo>
                          <a:pt x="123" y="151"/>
                        </a:lnTo>
                        <a:lnTo>
                          <a:pt x="121" y="151"/>
                        </a:lnTo>
                        <a:lnTo>
                          <a:pt x="121" y="151"/>
                        </a:lnTo>
                        <a:lnTo>
                          <a:pt x="121" y="151"/>
                        </a:lnTo>
                        <a:lnTo>
                          <a:pt x="119" y="151"/>
                        </a:lnTo>
                        <a:lnTo>
                          <a:pt x="119" y="153"/>
                        </a:lnTo>
                        <a:lnTo>
                          <a:pt x="119" y="153"/>
                        </a:lnTo>
                        <a:lnTo>
                          <a:pt x="119" y="153"/>
                        </a:lnTo>
                        <a:lnTo>
                          <a:pt x="119" y="153"/>
                        </a:lnTo>
                        <a:lnTo>
                          <a:pt x="119" y="155"/>
                        </a:lnTo>
                        <a:lnTo>
                          <a:pt x="117" y="155"/>
                        </a:lnTo>
                        <a:lnTo>
                          <a:pt x="117" y="155"/>
                        </a:lnTo>
                        <a:lnTo>
                          <a:pt x="117" y="155"/>
                        </a:lnTo>
                        <a:lnTo>
                          <a:pt x="115" y="155"/>
                        </a:lnTo>
                        <a:lnTo>
                          <a:pt x="115" y="155"/>
                        </a:lnTo>
                        <a:lnTo>
                          <a:pt x="115" y="155"/>
                        </a:lnTo>
                        <a:lnTo>
                          <a:pt x="113" y="155"/>
                        </a:lnTo>
                        <a:lnTo>
                          <a:pt x="113" y="155"/>
                        </a:lnTo>
                        <a:lnTo>
                          <a:pt x="113" y="155"/>
                        </a:lnTo>
                        <a:lnTo>
                          <a:pt x="113" y="155"/>
                        </a:lnTo>
                        <a:lnTo>
                          <a:pt x="111" y="155"/>
                        </a:lnTo>
                        <a:lnTo>
                          <a:pt x="111" y="155"/>
                        </a:lnTo>
                        <a:lnTo>
                          <a:pt x="109" y="155"/>
                        </a:lnTo>
                        <a:lnTo>
                          <a:pt x="109" y="155"/>
                        </a:lnTo>
                        <a:lnTo>
                          <a:pt x="109" y="153"/>
                        </a:lnTo>
                        <a:lnTo>
                          <a:pt x="109" y="153"/>
                        </a:lnTo>
                        <a:lnTo>
                          <a:pt x="109" y="153"/>
                        </a:lnTo>
                        <a:lnTo>
                          <a:pt x="107" y="153"/>
                        </a:lnTo>
                        <a:lnTo>
                          <a:pt x="107" y="153"/>
                        </a:lnTo>
                        <a:lnTo>
                          <a:pt x="107" y="151"/>
                        </a:lnTo>
                        <a:lnTo>
                          <a:pt x="107" y="151"/>
                        </a:lnTo>
                        <a:lnTo>
                          <a:pt x="105" y="151"/>
                        </a:lnTo>
                        <a:lnTo>
                          <a:pt x="105" y="151"/>
                        </a:lnTo>
                        <a:lnTo>
                          <a:pt x="103" y="151"/>
                        </a:lnTo>
                        <a:lnTo>
                          <a:pt x="103" y="153"/>
                        </a:lnTo>
                        <a:lnTo>
                          <a:pt x="103" y="153"/>
                        </a:lnTo>
                        <a:lnTo>
                          <a:pt x="105" y="153"/>
                        </a:lnTo>
                        <a:lnTo>
                          <a:pt x="105" y="155"/>
                        </a:lnTo>
                        <a:lnTo>
                          <a:pt x="105" y="155"/>
                        </a:lnTo>
                        <a:lnTo>
                          <a:pt x="105" y="155"/>
                        </a:lnTo>
                        <a:lnTo>
                          <a:pt x="107" y="155"/>
                        </a:lnTo>
                        <a:lnTo>
                          <a:pt x="107" y="155"/>
                        </a:lnTo>
                        <a:lnTo>
                          <a:pt x="107" y="155"/>
                        </a:lnTo>
                        <a:lnTo>
                          <a:pt x="109" y="155"/>
                        </a:lnTo>
                        <a:lnTo>
                          <a:pt x="109" y="157"/>
                        </a:lnTo>
                        <a:lnTo>
                          <a:pt x="109" y="157"/>
                        </a:lnTo>
                        <a:lnTo>
                          <a:pt x="109" y="157"/>
                        </a:lnTo>
                        <a:lnTo>
                          <a:pt x="111" y="157"/>
                        </a:lnTo>
                        <a:lnTo>
                          <a:pt x="111" y="157"/>
                        </a:lnTo>
                        <a:lnTo>
                          <a:pt x="111" y="157"/>
                        </a:lnTo>
                        <a:lnTo>
                          <a:pt x="113" y="157"/>
                        </a:lnTo>
                        <a:lnTo>
                          <a:pt x="113" y="157"/>
                        </a:lnTo>
                        <a:lnTo>
                          <a:pt x="113" y="157"/>
                        </a:lnTo>
                        <a:lnTo>
                          <a:pt x="113" y="157"/>
                        </a:lnTo>
                        <a:lnTo>
                          <a:pt x="115" y="157"/>
                        </a:lnTo>
                        <a:lnTo>
                          <a:pt x="115" y="157"/>
                        </a:lnTo>
                        <a:lnTo>
                          <a:pt x="115" y="159"/>
                        </a:lnTo>
                        <a:lnTo>
                          <a:pt x="115" y="159"/>
                        </a:lnTo>
                        <a:lnTo>
                          <a:pt x="115" y="159"/>
                        </a:lnTo>
                        <a:lnTo>
                          <a:pt x="113" y="159"/>
                        </a:lnTo>
                        <a:lnTo>
                          <a:pt x="113" y="159"/>
                        </a:lnTo>
                        <a:lnTo>
                          <a:pt x="113" y="159"/>
                        </a:lnTo>
                        <a:lnTo>
                          <a:pt x="113" y="159"/>
                        </a:lnTo>
                        <a:lnTo>
                          <a:pt x="111" y="159"/>
                        </a:lnTo>
                        <a:lnTo>
                          <a:pt x="111" y="159"/>
                        </a:lnTo>
                        <a:lnTo>
                          <a:pt x="109" y="159"/>
                        </a:lnTo>
                        <a:lnTo>
                          <a:pt x="109" y="159"/>
                        </a:lnTo>
                        <a:lnTo>
                          <a:pt x="109" y="159"/>
                        </a:lnTo>
                        <a:lnTo>
                          <a:pt x="107" y="159"/>
                        </a:lnTo>
                        <a:lnTo>
                          <a:pt x="107" y="157"/>
                        </a:lnTo>
                        <a:lnTo>
                          <a:pt x="107" y="157"/>
                        </a:lnTo>
                        <a:lnTo>
                          <a:pt x="107" y="157"/>
                        </a:lnTo>
                        <a:lnTo>
                          <a:pt x="105" y="157"/>
                        </a:lnTo>
                        <a:lnTo>
                          <a:pt x="105" y="157"/>
                        </a:lnTo>
                        <a:lnTo>
                          <a:pt x="103" y="157"/>
                        </a:lnTo>
                        <a:lnTo>
                          <a:pt x="103" y="157"/>
                        </a:lnTo>
                        <a:lnTo>
                          <a:pt x="103" y="157"/>
                        </a:lnTo>
                        <a:lnTo>
                          <a:pt x="102" y="157"/>
                        </a:lnTo>
                        <a:lnTo>
                          <a:pt x="102" y="157"/>
                        </a:lnTo>
                        <a:lnTo>
                          <a:pt x="102" y="157"/>
                        </a:lnTo>
                        <a:lnTo>
                          <a:pt x="102" y="157"/>
                        </a:lnTo>
                        <a:lnTo>
                          <a:pt x="100" y="157"/>
                        </a:lnTo>
                        <a:lnTo>
                          <a:pt x="100" y="157"/>
                        </a:lnTo>
                        <a:lnTo>
                          <a:pt x="98" y="157"/>
                        </a:lnTo>
                        <a:lnTo>
                          <a:pt x="98" y="157"/>
                        </a:lnTo>
                        <a:lnTo>
                          <a:pt x="98" y="157"/>
                        </a:lnTo>
                        <a:lnTo>
                          <a:pt x="96" y="157"/>
                        </a:lnTo>
                        <a:lnTo>
                          <a:pt x="96" y="157"/>
                        </a:lnTo>
                        <a:lnTo>
                          <a:pt x="94" y="157"/>
                        </a:lnTo>
                        <a:lnTo>
                          <a:pt x="94" y="157"/>
                        </a:lnTo>
                        <a:lnTo>
                          <a:pt x="94" y="157"/>
                        </a:lnTo>
                        <a:lnTo>
                          <a:pt x="92" y="157"/>
                        </a:lnTo>
                        <a:lnTo>
                          <a:pt x="92" y="157"/>
                        </a:lnTo>
                        <a:lnTo>
                          <a:pt x="92" y="157"/>
                        </a:lnTo>
                        <a:lnTo>
                          <a:pt x="92" y="157"/>
                        </a:lnTo>
                        <a:lnTo>
                          <a:pt x="90" y="157"/>
                        </a:lnTo>
                        <a:lnTo>
                          <a:pt x="90" y="157"/>
                        </a:lnTo>
                        <a:lnTo>
                          <a:pt x="88" y="157"/>
                        </a:lnTo>
                        <a:lnTo>
                          <a:pt x="88" y="157"/>
                        </a:lnTo>
                        <a:lnTo>
                          <a:pt x="88" y="157"/>
                        </a:lnTo>
                        <a:lnTo>
                          <a:pt x="86" y="157"/>
                        </a:lnTo>
                        <a:lnTo>
                          <a:pt x="86" y="157"/>
                        </a:lnTo>
                        <a:lnTo>
                          <a:pt x="86" y="157"/>
                        </a:lnTo>
                        <a:lnTo>
                          <a:pt x="84" y="157"/>
                        </a:lnTo>
                        <a:lnTo>
                          <a:pt x="84" y="157"/>
                        </a:lnTo>
                        <a:lnTo>
                          <a:pt x="82" y="157"/>
                        </a:lnTo>
                        <a:lnTo>
                          <a:pt x="82" y="157"/>
                        </a:lnTo>
                        <a:lnTo>
                          <a:pt x="82" y="157"/>
                        </a:lnTo>
                        <a:lnTo>
                          <a:pt x="82" y="155"/>
                        </a:lnTo>
                        <a:lnTo>
                          <a:pt x="80" y="155"/>
                        </a:lnTo>
                        <a:lnTo>
                          <a:pt x="80" y="157"/>
                        </a:lnTo>
                        <a:lnTo>
                          <a:pt x="80" y="157"/>
                        </a:lnTo>
                        <a:lnTo>
                          <a:pt x="80" y="157"/>
                        </a:lnTo>
                        <a:lnTo>
                          <a:pt x="80" y="155"/>
                        </a:lnTo>
                        <a:lnTo>
                          <a:pt x="79" y="155"/>
                        </a:lnTo>
                        <a:lnTo>
                          <a:pt x="79" y="155"/>
                        </a:lnTo>
                        <a:lnTo>
                          <a:pt x="77" y="155"/>
                        </a:lnTo>
                        <a:lnTo>
                          <a:pt x="77" y="155"/>
                        </a:lnTo>
                        <a:lnTo>
                          <a:pt x="77" y="155"/>
                        </a:lnTo>
                        <a:lnTo>
                          <a:pt x="77" y="157"/>
                        </a:lnTo>
                        <a:lnTo>
                          <a:pt x="75" y="157"/>
                        </a:lnTo>
                        <a:lnTo>
                          <a:pt x="75" y="157"/>
                        </a:lnTo>
                        <a:lnTo>
                          <a:pt x="75" y="155"/>
                        </a:lnTo>
                        <a:lnTo>
                          <a:pt x="75" y="155"/>
                        </a:lnTo>
                        <a:lnTo>
                          <a:pt x="75" y="155"/>
                        </a:lnTo>
                        <a:lnTo>
                          <a:pt x="73" y="155"/>
                        </a:lnTo>
                        <a:lnTo>
                          <a:pt x="73" y="153"/>
                        </a:lnTo>
                        <a:lnTo>
                          <a:pt x="73" y="153"/>
                        </a:lnTo>
                        <a:lnTo>
                          <a:pt x="73" y="153"/>
                        </a:lnTo>
                        <a:lnTo>
                          <a:pt x="71" y="153"/>
                        </a:lnTo>
                        <a:lnTo>
                          <a:pt x="71" y="153"/>
                        </a:lnTo>
                        <a:lnTo>
                          <a:pt x="71" y="151"/>
                        </a:lnTo>
                        <a:lnTo>
                          <a:pt x="71" y="151"/>
                        </a:lnTo>
                        <a:lnTo>
                          <a:pt x="69" y="151"/>
                        </a:lnTo>
                        <a:lnTo>
                          <a:pt x="69" y="151"/>
                        </a:lnTo>
                        <a:lnTo>
                          <a:pt x="69" y="151"/>
                        </a:lnTo>
                        <a:lnTo>
                          <a:pt x="67" y="151"/>
                        </a:lnTo>
                        <a:lnTo>
                          <a:pt x="67" y="151"/>
                        </a:lnTo>
                        <a:lnTo>
                          <a:pt x="67" y="151"/>
                        </a:lnTo>
                        <a:lnTo>
                          <a:pt x="65" y="151"/>
                        </a:lnTo>
                        <a:lnTo>
                          <a:pt x="65" y="151"/>
                        </a:lnTo>
                        <a:lnTo>
                          <a:pt x="65" y="151"/>
                        </a:lnTo>
                        <a:lnTo>
                          <a:pt x="63" y="151"/>
                        </a:lnTo>
                        <a:lnTo>
                          <a:pt x="63" y="151"/>
                        </a:lnTo>
                        <a:lnTo>
                          <a:pt x="61" y="151"/>
                        </a:lnTo>
                        <a:lnTo>
                          <a:pt x="61" y="149"/>
                        </a:lnTo>
                        <a:lnTo>
                          <a:pt x="61" y="149"/>
                        </a:lnTo>
                        <a:lnTo>
                          <a:pt x="61" y="149"/>
                        </a:lnTo>
                        <a:lnTo>
                          <a:pt x="59" y="149"/>
                        </a:lnTo>
                        <a:lnTo>
                          <a:pt x="59" y="149"/>
                        </a:lnTo>
                        <a:lnTo>
                          <a:pt x="59" y="149"/>
                        </a:lnTo>
                        <a:lnTo>
                          <a:pt x="59" y="149"/>
                        </a:lnTo>
                        <a:lnTo>
                          <a:pt x="59" y="149"/>
                        </a:lnTo>
                        <a:lnTo>
                          <a:pt x="59" y="149"/>
                        </a:lnTo>
                        <a:lnTo>
                          <a:pt x="59" y="147"/>
                        </a:lnTo>
                        <a:lnTo>
                          <a:pt x="59" y="147"/>
                        </a:lnTo>
                        <a:lnTo>
                          <a:pt x="61" y="147"/>
                        </a:lnTo>
                        <a:lnTo>
                          <a:pt x="61" y="147"/>
                        </a:lnTo>
                        <a:lnTo>
                          <a:pt x="61" y="147"/>
                        </a:lnTo>
                        <a:lnTo>
                          <a:pt x="63" y="147"/>
                        </a:lnTo>
                        <a:lnTo>
                          <a:pt x="63" y="147"/>
                        </a:lnTo>
                        <a:lnTo>
                          <a:pt x="65" y="147"/>
                        </a:lnTo>
                        <a:lnTo>
                          <a:pt x="65" y="147"/>
                        </a:lnTo>
                        <a:lnTo>
                          <a:pt x="65" y="147"/>
                        </a:lnTo>
                        <a:lnTo>
                          <a:pt x="65" y="147"/>
                        </a:lnTo>
                        <a:lnTo>
                          <a:pt x="67" y="147"/>
                        </a:lnTo>
                        <a:lnTo>
                          <a:pt x="67" y="147"/>
                        </a:lnTo>
                        <a:lnTo>
                          <a:pt x="69" y="147"/>
                        </a:lnTo>
                        <a:lnTo>
                          <a:pt x="69" y="147"/>
                        </a:lnTo>
                        <a:lnTo>
                          <a:pt x="69" y="147"/>
                        </a:lnTo>
                        <a:lnTo>
                          <a:pt x="71" y="147"/>
                        </a:lnTo>
                        <a:lnTo>
                          <a:pt x="71" y="146"/>
                        </a:lnTo>
                        <a:lnTo>
                          <a:pt x="71" y="146"/>
                        </a:lnTo>
                        <a:lnTo>
                          <a:pt x="71" y="146"/>
                        </a:lnTo>
                        <a:lnTo>
                          <a:pt x="71" y="146"/>
                        </a:lnTo>
                        <a:lnTo>
                          <a:pt x="73" y="146"/>
                        </a:lnTo>
                        <a:lnTo>
                          <a:pt x="73" y="146"/>
                        </a:lnTo>
                        <a:lnTo>
                          <a:pt x="75" y="146"/>
                        </a:lnTo>
                        <a:lnTo>
                          <a:pt x="75" y="146"/>
                        </a:lnTo>
                        <a:lnTo>
                          <a:pt x="75" y="144"/>
                        </a:lnTo>
                        <a:lnTo>
                          <a:pt x="75" y="144"/>
                        </a:lnTo>
                        <a:lnTo>
                          <a:pt x="73" y="144"/>
                        </a:lnTo>
                        <a:lnTo>
                          <a:pt x="73" y="144"/>
                        </a:lnTo>
                        <a:lnTo>
                          <a:pt x="73" y="144"/>
                        </a:lnTo>
                        <a:lnTo>
                          <a:pt x="71" y="144"/>
                        </a:lnTo>
                        <a:lnTo>
                          <a:pt x="71" y="144"/>
                        </a:lnTo>
                        <a:lnTo>
                          <a:pt x="71" y="144"/>
                        </a:lnTo>
                        <a:lnTo>
                          <a:pt x="69" y="144"/>
                        </a:lnTo>
                        <a:lnTo>
                          <a:pt x="69" y="144"/>
                        </a:lnTo>
                        <a:lnTo>
                          <a:pt x="69" y="144"/>
                        </a:lnTo>
                        <a:lnTo>
                          <a:pt x="67" y="144"/>
                        </a:lnTo>
                        <a:lnTo>
                          <a:pt x="67" y="144"/>
                        </a:lnTo>
                        <a:lnTo>
                          <a:pt x="67" y="144"/>
                        </a:lnTo>
                        <a:lnTo>
                          <a:pt x="65" y="144"/>
                        </a:lnTo>
                        <a:lnTo>
                          <a:pt x="65" y="144"/>
                        </a:lnTo>
                        <a:lnTo>
                          <a:pt x="65" y="144"/>
                        </a:lnTo>
                        <a:lnTo>
                          <a:pt x="65" y="144"/>
                        </a:lnTo>
                        <a:lnTo>
                          <a:pt x="63" y="144"/>
                        </a:lnTo>
                        <a:lnTo>
                          <a:pt x="63" y="144"/>
                        </a:lnTo>
                        <a:lnTo>
                          <a:pt x="61" y="144"/>
                        </a:lnTo>
                        <a:lnTo>
                          <a:pt x="61" y="142"/>
                        </a:lnTo>
                        <a:lnTo>
                          <a:pt x="61" y="142"/>
                        </a:lnTo>
                        <a:lnTo>
                          <a:pt x="61" y="142"/>
                        </a:lnTo>
                        <a:lnTo>
                          <a:pt x="59" y="142"/>
                        </a:lnTo>
                        <a:lnTo>
                          <a:pt x="59" y="142"/>
                        </a:lnTo>
                        <a:lnTo>
                          <a:pt x="59" y="142"/>
                        </a:lnTo>
                        <a:lnTo>
                          <a:pt x="58" y="142"/>
                        </a:lnTo>
                        <a:lnTo>
                          <a:pt x="58" y="142"/>
                        </a:lnTo>
                        <a:lnTo>
                          <a:pt x="56" y="142"/>
                        </a:lnTo>
                        <a:lnTo>
                          <a:pt x="56" y="142"/>
                        </a:lnTo>
                        <a:lnTo>
                          <a:pt x="56" y="142"/>
                        </a:lnTo>
                        <a:lnTo>
                          <a:pt x="56" y="142"/>
                        </a:lnTo>
                        <a:lnTo>
                          <a:pt x="54" y="142"/>
                        </a:lnTo>
                        <a:lnTo>
                          <a:pt x="54" y="142"/>
                        </a:lnTo>
                        <a:lnTo>
                          <a:pt x="54" y="142"/>
                        </a:lnTo>
                        <a:lnTo>
                          <a:pt x="52" y="142"/>
                        </a:lnTo>
                        <a:lnTo>
                          <a:pt x="52" y="142"/>
                        </a:lnTo>
                        <a:lnTo>
                          <a:pt x="52" y="142"/>
                        </a:lnTo>
                        <a:lnTo>
                          <a:pt x="52" y="140"/>
                        </a:lnTo>
                        <a:lnTo>
                          <a:pt x="50" y="140"/>
                        </a:lnTo>
                        <a:lnTo>
                          <a:pt x="50" y="140"/>
                        </a:lnTo>
                        <a:lnTo>
                          <a:pt x="50" y="140"/>
                        </a:lnTo>
                        <a:lnTo>
                          <a:pt x="48" y="140"/>
                        </a:lnTo>
                        <a:lnTo>
                          <a:pt x="48" y="142"/>
                        </a:lnTo>
                        <a:lnTo>
                          <a:pt x="50" y="142"/>
                        </a:lnTo>
                        <a:lnTo>
                          <a:pt x="50" y="142"/>
                        </a:lnTo>
                        <a:lnTo>
                          <a:pt x="48" y="142"/>
                        </a:lnTo>
                        <a:lnTo>
                          <a:pt x="48" y="142"/>
                        </a:lnTo>
                        <a:lnTo>
                          <a:pt x="48" y="142"/>
                        </a:lnTo>
                        <a:lnTo>
                          <a:pt x="48" y="142"/>
                        </a:lnTo>
                        <a:lnTo>
                          <a:pt x="46" y="142"/>
                        </a:lnTo>
                        <a:lnTo>
                          <a:pt x="46" y="142"/>
                        </a:lnTo>
                        <a:lnTo>
                          <a:pt x="44" y="142"/>
                        </a:lnTo>
                        <a:lnTo>
                          <a:pt x="44" y="142"/>
                        </a:lnTo>
                        <a:lnTo>
                          <a:pt x="44" y="142"/>
                        </a:lnTo>
                        <a:lnTo>
                          <a:pt x="42" y="142"/>
                        </a:lnTo>
                        <a:lnTo>
                          <a:pt x="42" y="142"/>
                        </a:lnTo>
                        <a:lnTo>
                          <a:pt x="42" y="142"/>
                        </a:lnTo>
                        <a:lnTo>
                          <a:pt x="40" y="142"/>
                        </a:lnTo>
                        <a:lnTo>
                          <a:pt x="40" y="142"/>
                        </a:lnTo>
                        <a:lnTo>
                          <a:pt x="38" y="142"/>
                        </a:lnTo>
                        <a:lnTo>
                          <a:pt x="38" y="140"/>
                        </a:lnTo>
                        <a:lnTo>
                          <a:pt x="38" y="140"/>
                        </a:lnTo>
                        <a:lnTo>
                          <a:pt x="38" y="140"/>
                        </a:lnTo>
                        <a:lnTo>
                          <a:pt x="36" y="140"/>
                        </a:lnTo>
                        <a:lnTo>
                          <a:pt x="36" y="140"/>
                        </a:lnTo>
                        <a:lnTo>
                          <a:pt x="36" y="140"/>
                        </a:lnTo>
                        <a:lnTo>
                          <a:pt x="35" y="140"/>
                        </a:lnTo>
                        <a:lnTo>
                          <a:pt x="35" y="138"/>
                        </a:lnTo>
                        <a:lnTo>
                          <a:pt x="36" y="138"/>
                        </a:lnTo>
                        <a:lnTo>
                          <a:pt x="36" y="138"/>
                        </a:lnTo>
                        <a:lnTo>
                          <a:pt x="35" y="138"/>
                        </a:lnTo>
                        <a:lnTo>
                          <a:pt x="35" y="138"/>
                        </a:lnTo>
                        <a:lnTo>
                          <a:pt x="35" y="138"/>
                        </a:lnTo>
                        <a:lnTo>
                          <a:pt x="35" y="138"/>
                        </a:lnTo>
                        <a:lnTo>
                          <a:pt x="33" y="138"/>
                        </a:lnTo>
                        <a:lnTo>
                          <a:pt x="33" y="138"/>
                        </a:lnTo>
                        <a:lnTo>
                          <a:pt x="33" y="138"/>
                        </a:lnTo>
                        <a:lnTo>
                          <a:pt x="33" y="138"/>
                        </a:lnTo>
                        <a:lnTo>
                          <a:pt x="31" y="138"/>
                        </a:lnTo>
                        <a:lnTo>
                          <a:pt x="31" y="138"/>
                        </a:lnTo>
                        <a:lnTo>
                          <a:pt x="29" y="138"/>
                        </a:lnTo>
                        <a:lnTo>
                          <a:pt x="29" y="136"/>
                        </a:lnTo>
                        <a:lnTo>
                          <a:pt x="29" y="136"/>
                        </a:lnTo>
                        <a:lnTo>
                          <a:pt x="29" y="136"/>
                        </a:lnTo>
                        <a:lnTo>
                          <a:pt x="29" y="136"/>
                        </a:lnTo>
                        <a:lnTo>
                          <a:pt x="29" y="136"/>
                        </a:lnTo>
                        <a:lnTo>
                          <a:pt x="29" y="134"/>
                        </a:lnTo>
                        <a:lnTo>
                          <a:pt x="29" y="134"/>
                        </a:lnTo>
                        <a:lnTo>
                          <a:pt x="31" y="134"/>
                        </a:lnTo>
                        <a:lnTo>
                          <a:pt x="31" y="134"/>
                        </a:lnTo>
                        <a:lnTo>
                          <a:pt x="33" y="134"/>
                        </a:lnTo>
                        <a:lnTo>
                          <a:pt x="33" y="134"/>
                        </a:lnTo>
                        <a:lnTo>
                          <a:pt x="33" y="134"/>
                        </a:lnTo>
                        <a:lnTo>
                          <a:pt x="33" y="134"/>
                        </a:lnTo>
                        <a:lnTo>
                          <a:pt x="33" y="134"/>
                        </a:lnTo>
                        <a:lnTo>
                          <a:pt x="35" y="134"/>
                        </a:lnTo>
                        <a:lnTo>
                          <a:pt x="35" y="134"/>
                        </a:lnTo>
                        <a:lnTo>
                          <a:pt x="35" y="134"/>
                        </a:lnTo>
                        <a:lnTo>
                          <a:pt x="36" y="134"/>
                        </a:lnTo>
                        <a:lnTo>
                          <a:pt x="36" y="132"/>
                        </a:lnTo>
                        <a:lnTo>
                          <a:pt x="36" y="132"/>
                        </a:lnTo>
                        <a:lnTo>
                          <a:pt x="38" y="132"/>
                        </a:lnTo>
                        <a:lnTo>
                          <a:pt x="38" y="132"/>
                        </a:lnTo>
                        <a:lnTo>
                          <a:pt x="38" y="132"/>
                        </a:lnTo>
                        <a:lnTo>
                          <a:pt x="38" y="132"/>
                        </a:lnTo>
                        <a:lnTo>
                          <a:pt x="40" y="132"/>
                        </a:lnTo>
                        <a:lnTo>
                          <a:pt x="40" y="132"/>
                        </a:lnTo>
                        <a:lnTo>
                          <a:pt x="42" y="132"/>
                        </a:lnTo>
                        <a:lnTo>
                          <a:pt x="42" y="132"/>
                        </a:lnTo>
                        <a:lnTo>
                          <a:pt x="42" y="132"/>
                        </a:lnTo>
                        <a:lnTo>
                          <a:pt x="44" y="132"/>
                        </a:lnTo>
                        <a:lnTo>
                          <a:pt x="44" y="132"/>
                        </a:lnTo>
                        <a:lnTo>
                          <a:pt x="44" y="132"/>
                        </a:lnTo>
                        <a:lnTo>
                          <a:pt x="46" y="132"/>
                        </a:lnTo>
                        <a:lnTo>
                          <a:pt x="46" y="132"/>
                        </a:lnTo>
                        <a:lnTo>
                          <a:pt x="48" y="132"/>
                        </a:lnTo>
                        <a:lnTo>
                          <a:pt x="48" y="132"/>
                        </a:lnTo>
                        <a:lnTo>
                          <a:pt x="48" y="132"/>
                        </a:lnTo>
                        <a:lnTo>
                          <a:pt x="50" y="132"/>
                        </a:lnTo>
                        <a:lnTo>
                          <a:pt x="50" y="132"/>
                        </a:lnTo>
                        <a:lnTo>
                          <a:pt x="50" y="132"/>
                        </a:lnTo>
                        <a:lnTo>
                          <a:pt x="52" y="132"/>
                        </a:lnTo>
                        <a:lnTo>
                          <a:pt x="52" y="132"/>
                        </a:lnTo>
                        <a:lnTo>
                          <a:pt x="54" y="132"/>
                        </a:lnTo>
                        <a:lnTo>
                          <a:pt x="54" y="132"/>
                        </a:lnTo>
                        <a:lnTo>
                          <a:pt x="54" y="132"/>
                        </a:lnTo>
                        <a:lnTo>
                          <a:pt x="56" y="132"/>
                        </a:lnTo>
                        <a:lnTo>
                          <a:pt x="56" y="132"/>
                        </a:lnTo>
                        <a:lnTo>
                          <a:pt x="56" y="132"/>
                        </a:lnTo>
                        <a:lnTo>
                          <a:pt x="58" y="132"/>
                        </a:lnTo>
                        <a:lnTo>
                          <a:pt x="58" y="132"/>
                        </a:lnTo>
                        <a:lnTo>
                          <a:pt x="59" y="132"/>
                        </a:lnTo>
                        <a:lnTo>
                          <a:pt x="59" y="132"/>
                        </a:lnTo>
                        <a:lnTo>
                          <a:pt x="59" y="132"/>
                        </a:lnTo>
                        <a:lnTo>
                          <a:pt x="61" y="132"/>
                        </a:lnTo>
                        <a:lnTo>
                          <a:pt x="61" y="132"/>
                        </a:lnTo>
                        <a:lnTo>
                          <a:pt x="61" y="132"/>
                        </a:lnTo>
                        <a:lnTo>
                          <a:pt x="63" y="132"/>
                        </a:lnTo>
                        <a:lnTo>
                          <a:pt x="63" y="132"/>
                        </a:lnTo>
                        <a:lnTo>
                          <a:pt x="65" y="132"/>
                        </a:lnTo>
                        <a:lnTo>
                          <a:pt x="65" y="132"/>
                        </a:lnTo>
                        <a:lnTo>
                          <a:pt x="65" y="132"/>
                        </a:lnTo>
                        <a:lnTo>
                          <a:pt x="67" y="132"/>
                        </a:lnTo>
                        <a:lnTo>
                          <a:pt x="67" y="132"/>
                        </a:lnTo>
                        <a:lnTo>
                          <a:pt x="67" y="132"/>
                        </a:lnTo>
                        <a:lnTo>
                          <a:pt x="69" y="132"/>
                        </a:lnTo>
                        <a:lnTo>
                          <a:pt x="69" y="132"/>
                        </a:lnTo>
                        <a:lnTo>
                          <a:pt x="69" y="132"/>
                        </a:lnTo>
                        <a:lnTo>
                          <a:pt x="71" y="132"/>
                        </a:lnTo>
                        <a:lnTo>
                          <a:pt x="71" y="132"/>
                        </a:lnTo>
                        <a:lnTo>
                          <a:pt x="71" y="132"/>
                        </a:lnTo>
                        <a:lnTo>
                          <a:pt x="71" y="132"/>
                        </a:lnTo>
                        <a:lnTo>
                          <a:pt x="69" y="132"/>
                        </a:lnTo>
                        <a:lnTo>
                          <a:pt x="69" y="132"/>
                        </a:lnTo>
                        <a:lnTo>
                          <a:pt x="69" y="132"/>
                        </a:lnTo>
                        <a:lnTo>
                          <a:pt x="69" y="130"/>
                        </a:lnTo>
                        <a:lnTo>
                          <a:pt x="69" y="130"/>
                        </a:lnTo>
                        <a:lnTo>
                          <a:pt x="69" y="130"/>
                        </a:lnTo>
                        <a:lnTo>
                          <a:pt x="69" y="130"/>
                        </a:lnTo>
                        <a:lnTo>
                          <a:pt x="71" y="130"/>
                        </a:lnTo>
                        <a:lnTo>
                          <a:pt x="71" y="130"/>
                        </a:lnTo>
                        <a:lnTo>
                          <a:pt x="71" y="130"/>
                        </a:lnTo>
                        <a:lnTo>
                          <a:pt x="73" y="130"/>
                        </a:lnTo>
                        <a:lnTo>
                          <a:pt x="73" y="130"/>
                        </a:lnTo>
                        <a:lnTo>
                          <a:pt x="75" y="130"/>
                        </a:lnTo>
                        <a:lnTo>
                          <a:pt x="75" y="130"/>
                        </a:lnTo>
                        <a:lnTo>
                          <a:pt x="75" y="130"/>
                        </a:lnTo>
                        <a:lnTo>
                          <a:pt x="77" y="130"/>
                        </a:lnTo>
                        <a:lnTo>
                          <a:pt x="77" y="128"/>
                        </a:lnTo>
                        <a:lnTo>
                          <a:pt x="77" y="128"/>
                        </a:lnTo>
                        <a:lnTo>
                          <a:pt x="77" y="128"/>
                        </a:lnTo>
                        <a:lnTo>
                          <a:pt x="79" y="128"/>
                        </a:lnTo>
                        <a:lnTo>
                          <a:pt x="79" y="128"/>
                        </a:lnTo>
                        <a:lnTo>
                          <a:pt x="80" y="128"/>
                        </a:lnTo>
                        <a:lnTo>
                          <a:pt x="80" y="128"/>
                        </a:lnTo>
                        <a:lnTo>
                          <a:pt x="80" y="128"/>
                        </a:lnTo>
                        <a:lnTo>
                          <a:pt x="80" y="128"/>
                        </a:lnTo>
                        <a:lnTo>
                          <a:pt x="82" y="128"/>
                        </a:lnTo>
                        <a:lnTo>
                          <a:pt x="82" y="128"/>
                        </a:lnTo>
                        <a:lnTo>
                          <a:pt x="82" y="128"/>
                        </a:lnTo>
                        <a:lnTo>
                          <a:pt x="82" y="128"/>
                        </a:lnTo>
                        <a:lnTo>
                          <a:pt x="84" y="128"/>
                        </a:lnTo>
                        <a:lnTo>
                          <a:pt x="84" y="128"/>
                        </a:lnTo>
                        <a:lnTo>
                          <a:pt x="84" y="128"/>
                        </a:lnTo>
                        <a:lnTo>
                          <a:pt x="86" y="128"/>
                        </a:lnTo>
                        <a:lnTo>
                          <a:pt x="86" y="128"/>
                        </a:lnTo>
                        <a:lnTo>
                          <a:pt x="86" y="128"/>
                        </a:lnTo>
                        <a:lnTo>
                          <a:pt x="88" y="128"/>
                        </a:lnTo>
                        <a:lnTo>
                          <a:pt x="88" y="128"/>
                        </a:lnTo>
                        <a:lnTo>
                          <a:pt x="88" y="128"/>
                        </a:lnTo>
                        <a:lnTo>
                          <a:pt x="90" y="128"/>
                        </a:lnTo>
                        <a:lnTo>
                          <a:pt x="90" y="128"/>
                        </a:lnTo>
                        <a:lnTo>
                          <a:pt x="92" y="128"/>
                        </a:lnTo>
                        <a:lnTo>
                          <a:pt x="92" y="128"/>
                        </a:lnTo>
                        <a:lnTo>
                          <a:pt x="92" y="128"/>
                        </a:lnTo>
                        <a:lnTo>
                          <a:pt x="94" y="128"/>
                        </a:lnTo>
                        <a:lnTo>
                          <a:pt x="94" y="128"/>
                        </a:lnTo>
                        <a:lnTo>
                          <a:pt x="94" y="128"/>
                        </a:lnTo>
                        <a:lnTo>
                          <a:pt x="96" y="128"/>
                        </a:lnTo>
                        <a:lnTo>
                          <a:pt x="96" y="128"/>
                        </a:lnTo>
                        <a:lnTo>
                          <a:pt x="98" y="128"/>
                        </a:lnTo>
                        <a:lnTo>
                          <a:pt x="98" y="128"/>
                        </a:lnTo>
                        <a:lnTo>
                          <a:pt x="98" y="128"/>
                        </a:lnTo>
                        <a:lnTo>
                          <a:pt x="100" y="128"/>
                        </a:lnTo>
                        <a:lnTo>
                          <a:pt x="100" y="128"/>
                        </a:lnTo>
                        <a:lnTo>
                          <a:pt x="102" y="128"/>
                        </a:lnTo>
                        <a:lnTo>
                          <a:pt x="102" y="128"/>
                        </a:lnTo>
                        <a:lnTo>
                          <a:pt x="102" y="128"/>
                        </a:lnTo>
                        <a:lnTo>
                          <a:pt x="103" y="128"/>
                        </a:lnTo>
                        <a:lnTo>
                          <a:pt x="103" y="128"/>
                        </a:lnTo>
                        <a:lnTo>
                          <a:pt x="103" y="128"/>
                        </a:lnTo>
                        <a:lnTo>
                          <a:pt x="103" y="128"/>
                        </a:lnTo>
                        <a:lnTo>
                          <a:pt x="105" y="128"/>
                        </a:lnTo>
                        <a:lnTo>
                          <a:pt x="105" y="128"/>
                        </a:lnTo>
                        <a:lnTo>
                          <a:pt x="107" y="128"/>
                        </a:lnTo>
                        <a:lnTo>
                          <a:pt x="107" y="128"/>
                        </a:lnTo>
                        <a:lnTo>
                          <a:pt x="107" y="128"/>
                        </a:lnTo>
                        <a:lnTo>
                          <a:pt x="109" y="128"/>
                        </a:lnTo>
                        <a:lnTo>
                          <a:pt x="109" y="128"/>
                        </a:lnTo>
                        <a:lnTo>
                          <a:pt x="109" y="128"/>
                        </a:lnTo>
                        <a:lnTo>
                          <a:pt x="111" y="128"/>
                        </a:lnTo>
                        <a:lnTo>
                          <a:pt x="111" y="128"/>
                        </a:lnTo>
                        <a:lnTo>
                          <a:pt x="111" y="126"/>
                        </a:lnTo>
                        <a:lnTo>
                          <a:pt x="109" y="126"/>
                        </a:lnTo>
                        <a:lnTo>
                          <a:pt x="109" y="126"/>
                        </a:lnTo>
                        <a:lnTo>
                          <a:pt x="109" y="126"/>
                        </a:lnTo>
                        <a:lnTo>
                          <a:pt x="109" y="124"/>
                        </a:lnTo>
                        <a:lnTo>
                          <a:pt x="109" y="124"/>
                        </a:lnTo>
                        <a:lnTo>
                          <a:pt x="111" y="124"/>
                        </a:lnTo>
                        <a:lnTo>
                          <a:pt x="111" y="124"/>
                        </a:lnTo>
                        <a:lnTo>
                          <a:pt x="113" y="124"/>
                        </a:lnTo>
                        <a:lnTo>
                          <a:pt x="113" y="124"/>
                        </a:lnTo>
                        <a:lnTo>
                          <a:pt x="113" y="124"/>
                        </a:lnTo>
                        <a:lnTo>
                          <a:pt x="115" y="124"/>
                        </a:lnTo>
                        <a:lnTo>
                          <a:pt x="115" y="124"/>
                        </a:lnTo>
                        <a:lnTo>
                          <a:pt x="115" y="124"/>
                        </a:lnTo>
                        <a:lnTo>
                          <a:pt x="117" y="124"/>
                        </a:lnTo>
                        <a:lnTo>
                          <a:pt x="117" y="124"/>
                        </a:lnTo>
                        <a:lnTo>
                          <a:pt x="117" y="124"/>
                        </a:lnTo>
                        <a:lnTo>
                          <a:pt x="117" y="124"/>
                        </a:lnTo>
                        <a:lnTo>
                          <a:pt x="117" y="124"/>
                        </a:lnTo>
                        <a:lnTo>
                          <a:pt x="115" y="124"/>
                        </a:lnTo>
                        <a:lnTo>
                          <a:pt x="115" y="124"/>
                        </a:lnTo>
                        <a:lnTo>
                          <a:pt x="115" y="124"/>
                        </a:lnTo>
                        <a:lnTo>
                          <a:pt x="113" y="124"/>
                        </a:lnTo>
                        <a:lnTo>
                          <a:pt x="113" y="124"/>
                        </a:lnTo>
                        <a:lnTo>
                          <a:pt x="113" y="124"/>
                        </a:lnTo>
                        <a:lnTo>
                          <a:pt x="111" y="124"/>
                        </a:lnTo>
                        <a:lnTo>
                          <a:pt x="111" y="124"/>
                        </a:lnTo>
                        <a:lnTo>
                          <a:pt x="111" y="124"/>
                        </a:lnTo>
                        <a:lnTo>
                          <a:pt x="109" y="124"/>
                        </a:lnTo>
                        <a:lnTo>
                          <a:pt x="109" y="124"/>
                        </a:lnTo>
                        <a:lnTo>
                          <a:pt x="109" y="124"/>
                        </a:lnTo>
                        <a:lnTo>
                          <a:pt x="107" y="124"/>
                        </a:lnTo>
                        <a:lnTo>
                          <a:pt x="107" y="124"/>
                        </a:lnTo>
                        <a:lnTo>
                          <a:pt x="107" y="124"/>
                        </a:lnTo>
                        <a:lnTo>
                          <a:pt x="105" y="124"/>
                        </a:lnTo>
                        <a:lnTo>
                          <a:pt x="105" y="124"/>
                        </a:lnTo>
                        <a:lnTo>
                          <a:pt x="107" y="124"/>
                        </a:lnTo>
                        <a:lnTo>
                          <a:pt x="107" y="124"/>
                        </a:lnTo>
                        <a:lnTo>
                          <a:pt x="107" y="124"/>
                        </a:lnTo>
                        <a:lnTo>
                          <a:pt x="107" y="123"/>
                        </a:lnTo>
                        <a:lnTo>
                          <a:pt x="107" y="123"/>
                        </a:lnTo>
                        <a:lnTo>
                          <a:pt x="107" y="123"/>
                        </a:lnTo>
                        <a:lnTo>
                          <a:pt x="105" y="123"/>
                        </a:lnTo>
                        <a:lnTo>
                          <a:pt x="105" y="123"/>
                        </a:lnTo>
                        <a:lnTo>
                          <a:pt x="103" y="123"/>
                        </a:lnTo>
                        <a:lnTo>
                          <a:pt x="103" y="123"/>
                        </a:lnTo>
                        <a:lnTo>
                          <a:pt x="103" y="124"/>
                        </a:lnTo>
                        <a:lnTo>
                          <a:pt x="103" y="124"/>
                        </a:lnTo>
                        <a:lnTo>
                          <a:pt x="103" y="124"/>
                        </a:lnTo>
                        <a:lnTo>
                          <a:pt x="102" y="124"/>
                        </a:lnTo>
                        <a:lnTo>
                          <a:pt x="102" y="124"/>
                        </a:lnTo>
                        <a:lnTo>
                          <a:pt x="102" y="124"/>
                        </a:lnTo>
                        <a:lnTo>
                          <a:pt x="102" y="124"/>
                        </a:lnTo>
                        <a:lnTo>
                          <a:pt x="100" y="124"/>
                        </a:lnTo>
                        <a:lnTo>
                          <a:pt x="100" y="124"/>
                        </a:lnTo>
                        <a:lnTo>
                          <a:pt x="98" y="124"/>
                        </a:lnTo>
                        <a:lnTo>
                          <a:pt x="98" y="124"/>
                        </a:lnTo>
                        <a:lnTo>
                          <a:pt x="98" y="126"/>
                        </a:lnTo>
                        <a:lnTo>
                          <a:pt x="98" y="126"/>
                        </a:lnTo>
                        <a:lnTo>
                          <a:pt x="96" y="126"/>
                        </a:lnTo>
                        <a:lnTo>
                          <a:pt x="96" y="126"/>
                        </a:lnTo>
                        <a:lnTo>
                          <a:pt x="94" y="126"/>
                        </a:lnTo>
                        <a:lnTo>
                          <a:pt x="94" y="126"/>
                        </a:lnTo>
                        <a:lnTo>
                          <a:pt x="94" y="126"/>
                        </a:lnTo>
                        <a:lnTo>
                          <a:pt x="92" y="126"/>
                        </a:lnTo>
                        <a:lnTo>
                          <a:pt x="92" y="126"/>
                        </a:lnTo>
                        <a:lnTo>
                          <a:pt x="92" y="126"/>
                        </a:lnTo>
                        <a:lnTo>
                          <a:pt x="90" y="126"/>
                        </a:lnTo>
                        <a:lnTo>
                          <a:pt x="90" y="126"/>
                        </a:lnTo>
                        <a:lnTo>
                          <a:pt x="88" y="126"/>
                        </a:lnTo>
                        <a:lnTo>
                          <a:pt x="88" y="126"/>
                        </a:lnTo>
                        <a:lnTo>
                          <a:pt x="88" y="126"/>
                        </a:lnTo>
                        <a:lnTo>
                          <a:pt x="86" y="126"/>
                        </a:lnTo>
                        <a:lnTo>
                          <a:pt x="86" y="126"/>
                        </a:lnTo>
                        <a:lnTo>
                          <a:pt x="86" y="126"/>
                        </a:lnTo>
                        <a:lnTo>
                          <a:pt x="84" y="126"/>
                        </a:lnTo>
                        <a:lnTo>
                          <a:pt x="84" y="126"/>
                        </a:lnTo>
                        <a:lnTo>
                          <a:pt x="82" y="126"/>
                        </a:lnTo>
                        <a:lnTo>
                          <a:pt x="82" y="126"/>
                        </a:lnTo>
                        <a:lnTo>
                          <a:pt x="82" y="126"/>
                        </a:lnTo>
                        <a:lnTo>
                          <a:pt x="80" y="126"/>
                        </a:lnTo>
                        <a:lnTo>
                          <a:pt x="80" y="126"/>
                        </a:lnTo>
                        <a:lnTo>
                          <a:pt x="80" y="124"/>
                        </a:lnTo>
                        <a:lnTo>
                          <a:pt x="80" y="124"/>
                        </a:lnTo>
                        <a:lnTo>
                          <a:pt x="80" y="124"/>
                        </a:lnTo>
                        <a:lnTo>
                          <a:pt x="79" y="124"/>
                        </a:lnTo>
                        <a:lnTo>
                          <a:pt x="79" y="124"/>
                        </a:lnTo>
                        <a:lnTo>
                          <a:pt x="79" y="124"/>
                        </a:lnTo>
                        <a:lnTo>
                          <a:pt x="79" y="126"/>
                        </a:lnTo>
                        <a:lnTo>
                          <a:pt x="77" y="126"/>
                        </a:lnTo>
                        <a:lnTo>
                          <a:pt x="77" y="126"/>
                        </a:lnTo>
                        <a:lnTo>
                          <a:pt x="77" y="126"/>
                        </a:lnTo>
                        <a:lnTo>
                          <a:pt x="75" y="126"/>
                        </a:lnTo>
                        <a:lnTo>
                          <a:pt x="75" y="126"/>
                        </a:lnTo>
                        <a:lnTo>
                          <a:pt x="75" y="126"/>
                        </a:lnTo>
                        <a:lnTo>
                          <a:pt x="75" y="126"/>
                        </a:lnTo>
                        <a:lnTo>
                          <a:pt x="73" y="126"/>
                        </a:lnTo>
                        <a:lnTo>
                          <a:pt x="73" y="126"/>
                        </a:lnTo>
                        <a:lnTo>
                          <a:pt x="71" y="126"/>
                        </a:lnTo>
                        <a:lnTo>
                          <a:pt x="71" y="126"/>
                        </a:lnTo>
                        <a:lnTo>
                          <a:pt x="71" y="126"/>
                        </a:lnTo>
                        <a:lnTo>
                          <a:pt x="69" y="126"/>
                        </a:lnTo>
                        <a:lnTo>
                          <a:pt x="69" y="126"/>
                        </a:lnTo>
                        <a:lnTo>
                          <a:pt x="69" y="126"/>
                        </a:lnTo>
                        <a:lnTo>
                          <a:pt x="67" y="126"/>
                        </a:lnTo>
                        <a:lnTo>
                          <a:pt x="67" y="126"/>
                        </a:lnTo>
                        <a:lnTo>
                          <a:pt x="65" y="126"/>
                        </a:lnTo>
                        <a:lnTo>
                          <a:pt x="65" y="126"/>
                        </a:lnTo>
                        <a:lnTo>
                          <a:pt x="65" y="126"/>
                        </a:lnTo>
                        <a:lnTo>
                          <a:pt x="63" y="126"/>
                        </a:lnTo>
                        <a:lnTo>
                          <a:pt x="63" y="126"/>
                        </a:lnTo>
                        <a:lnTo>
                          <a:pt x="61" y="126"/>
                        </a:lnTo>
                        <a:lnTo>
                          <a:pt x="61" y="126"/>
                        </a:lnTo>
                        <a:lnTo>
                          <a:pt x="61" y="126"/>
                        </a:lnTo>
                        <a:lnTo>
                          <a:pt x="61" y="126"/>
                        </a:lnTo>
                        <a:lnTo>
                          <a:pt x="59" y="126"/>
                        </a:lnTo>
                        <a:lnTo>
                          <a:pt x="59" y="126"/>
                        </a:lnTo>
                        <a:lnTo>
                          <a:pt x="59" y="126"/>
                        </a:lnTo>
                        <a:lnTo>
                          <a:pt x="58" y="126"/>
                        </a:lnTo>
                        <a:lnTo>
                          <a:pt x="58" y="126"/>
                        </a:lnTo>
                        <a:lnTo>
                          <a:pt x="56" y="126"/>
                        </a:lnTo>
                        <a:lnTo>
                          <a:pt x="56" y="126"/>
                        </a:lnTo>
                        <a:lnTo>
                          <a:pt x="56" y="126"/>
                        </a:lnTo>
                        <a:lnTo>
                          <a:pt x="54" y="126"/>
                        </a:lnTo>
                        <a:lnTo>
                          <a:pt x="54" y="124"/>
                        </a:lnTo>
                        <a:lnTo>
                          <a:pt x="54" y="124"/>
                        </a:lnTo>
                        <a:lnTo>
                          <a:pt x="54" y="124"/>
                        </a:lnTo>
                        <a:lnTo>
                          <a:pt x="54" y="126"/>
                        </a:lnTo>
                        <a:lnTo>
                          <a:pt x="52" y="126"/>
                        </a:lnTo>
                        <a:lnTo>
                          <a:pt x="52" y="126"/>
                        </a:lnTo>
                        <a:lnTo>
                          <a:pt x="52" y="124"/>
                        </a:lnTo>
                        <a:lnTo>
                          <a:pt x="50" y="124"/>
                        </a:lnTo>
                        <a:lnTo>
                          <a:pt x="50" y="124"/>
                        </a:lnTo>
                        <a:lnTo>
                          <a:pt x="50" y="124"/>
                        </a:lnTo>
                        <a:lnTo>
                          <a:pt x="48" y="124"/>
                        </a:lnTo>
                        <a:lnTo>
                          <a:pt x="48" y="124"/>
                        </a:lnTo>
                        <a:lnTo>
                          <a:pt x="48" y="124"/>
                        </a:lnTo>
                        <a:lnTo>
                          <a:pt x="48" y="124"/>
                        </a:lnTo>
                        <a:lnTo>
                          <a:pt x="48" y="124"/>
                        </a:lnTo>
                        <a:lnTo>
                          <a:pt x="48" y="124"/>
                        </a:lnTo>
                        <a:lnTo>
                          <a:pt x="48" y="124"/>
                        </a:lnTo>
                        <a:lnTo>
                          <a:pt x="46" y="124"/>
                        </a:lnTo>
                        <a:lnTo>
                          <a:pt x="46" y="123"/>
                        </a:lnTo>
                        <a:lnTo>
                          <a:pt x="46" y="123"/>
                        </a:lnTo>
                        <a:lnTo>
                          <a:pt x="44" y="123"/>
                        </a:lnTo>
                        <a:lnTo>
                          <a:pt x="44" y="123"/>
                        </a:lnTo>
                        <a:lnTo>
                          <a:pt x="44" y="123"/>
                        </a:lnTo>
                        <a:lnTo>
                          <a:pt x="42" y="123"/>
                        </a:lnTo>
                        <a:lnTo>
                          <a:pt x="42" y="123"/>
                        </a:lnTo>
                        <a:lnTo>
                          <a:pt x="42" y="123"/>
                        </a:lnTo>
                        <a:lnTo>
                          <a:pt x="40" y="123"/>
                        </a:lnTo>
                        <a:lnTo>
                          <a:pt x="40" y="123"/>
                        </a:lnTo>
                        <a:lnTo>
                          <a:pt x="42" y="123"/>
                        </a:lnTo>
                        <a:lnTo>
                          <a:pt x="42" y="121"/>
                        </a:lnTo>
                        <a:lnTo>
                          <a:pt x="40" y="121"/>
                        </a:lnTo>
                        <a:lnTo>
                          <a:pt x="40" y="121"/>
                        </a:lnTo>
                        <a:lnTo>
                          <a:pt x="38" y="121"/>
                        </a:lnTo>
                        <a:lnTo>
                          <a:pt x="38" y="121"/>
                        </a:lnTo>
                        <a:lnTo>
                          <a:pt x="38" y="121"/>
                        </a:lnTo>
                        <a:lnTo>
                          <a:pt x="36" y="121"/>
                        </a:lnTo>
                        <a:lnTo>
                          <a:pt x="36" y="121"/>
                        </a:lnTo>
                        <a:lnTo>
                          <a:pt x="35" y="121"/>
                        </a:lnTo>
                        <a:lnTo>
                          <a:pt x="35" y="121"/>
                        </a:lnTo>
                        <a:lnTo>
                          <a:pt x="35" y="121"/>
                        </a:lnTo>
                        <a:lnTo>
                          <a:pt x="33" y="121"/>
                        </a:lnTo>
                        <a:lnTo>
                          <a:pt x="33" y="121"/>
                        </a:lnTo>
                        <a:lnTo>
                          <a:pt x="33" y="121"/>
                        </a:lnTo>
                        <a:lnTo>
                          <a:pt x="31" y="121"/>
                        </a:lnTo>
                        <a:lnTo>
                          <a:pt x="31" y="121"/>
                        </a:lnTo>
                        <a:lnTo>
                          <a:pt x="29" y="121"/>
                        </a:lnTo>
                        <a:lnTo>
                          <a:pt x="29" y="121"/>
                        </a:lnTo>
                        <a:lnTo>
                          <a:pt x="29" y="121"/>
                        </a:lnTo>
                        <a:lnTo>
                          <a:pt x="27" y="121"/>
                        </a:lnTo>
                        <a:lnTo>
                          <a:pt x="27" y="121"/>
                        </a:lnTo>
                        <a:lnTo>
                          <a:pt x="27" y="119"/>
                        </a:lnTo>
                        <a:lnTo>
                          <a:pt x="27" y="119"/>
                        </a:lnTo>
                        <a:lnTo>
                          <a:pt x="27" y="119"/>
                        </a:lnTo>
                        <a:lnTo>
                          <a:pt x="25" y="119"/>
                        </a:lnTo>
                        <a:lnTo>
                          <a:pt x="25" y="119"/>
                        </a:lnTo>
                        <a:lnTo>
                          <a:pt x="25" y="119"/>
                        </a:lnTo>
                        <a:lnTo>
                          <a:pt x="25" y="117"/>
                        </a:lnTo>
                        <a:lnTo>
                          <a:pt x="23" y="117"/>
                        </a:lnTo>
                        <a:lnTo>
                          <a:pt x="23" y="117"/>
                        </a:lnTo>
                        <a:lnTo>
                          <a:pt x="23" y="117"/>
                        </a:lnTo>
                        <a:lnTo>
                          <a:pt x="23" y="119"/>
                        </a:lnTo>
                        <a:lnTo>
                          <a:pt x="21" y="119"/>
                        </a:lnTo>
                        <a:lnTo>
                          <a:pt x="21" y="119"/>
                        </a:lnTo>
                        <a:lnTo>
                          <a:pt x="21" y="119"/>
                        </a:lnTo>
                        <a:lnTo>
                          <a:pt x="19" y="119"/>
                        </a:lnTo>
                        <a:lnTo>
                          <a:pt x="19" y="119"/>
                        </a:lnTo>
                        <a:lnTo>
                          <a:pt x="17" y="119"/>
                        </a:lnTo>
                        <a:lnTo>
                          <a:pt x="17" y="119"/>
                        </a:lnTo>
                        <a:lnTo>
                          <a:pt x="17" y="117"/>
                        </a:lnTo>
                        <a:lnTo>
                          <a:pt x="17" y="117"/>
                        </a:lnTo>
                        <a:lnTo>
                          <a:pt x="15" y="117"/>
                        </a:lnTo>
                        <a:lnTo>
                          <a:pt x="15" y="117"/>
                        </a:lnTo>
                        <a:lnTo>
                          <a:pt x="15" y="117"/>
                        </a:lnTo>
                        <a:lnTo>
                          <a:pt x="13" y="117"/>
                        </a:lnTo>
                        <a:lnTo>
                          <a:pt x="13" y="117"/>
                        </a:lnTo>
                        <a:lnTo>
                          <a:pt x="13" y="117"/>
                        </a:lnTo>
                        <a:lnTo>
                          <a:pt x="12" y="117"/>
                        </a:lnTo>
                        <a:lnTo>
                          <a:pt x="12" y="117"/>
                        </a:lnTo>
                        <a:lnTo>
                          <a:pt x="12" y="117"/>
                        </a:lnTo>
                        <a:lnTo>
                          <a:pt x="12" y="115"/>
                        </a:lnTo>
                        <a:lnTo>
                          <a:pt x="12" y="115"/>
                        </a:lnTo>
                        <a:lnTo>
                          <a:pt x="10" y="115"/>
                        </a:lnTo>
                        <a:lnTo>
                          <a:pt x="10" y="115"/>
                        </a:lnTo>
                        <a:lnTo>
                          <a:pt x="8" y="115"/>
                        </a:lnTo>
                        <a:lnTo>
                          <a:pt x="8" y="115"/>
                        </a:lnTo>
                        <a:lnTo>
                          <a:pt x="8" y="115"/>
                        </a:lnTo>
                        <a:lnTo>
                          <a:pt x="8" y="115"/>
                        </a:lnTo>
                        <a:lnTo>
                          <a:pt x="6" y="115"/>
                        </a:lnTo>
                        <a:lnTo>
                          <a:pt x="6" y="115"/>
                        </a:lnTo>
                        <a:lnTo>
                          <a:pt x="6" y="115"/>
                        </a:lnTo>
                        <a:lnTo>
                          <a:pt x="4" y="115"/>
                        </a:lnTo>
                        <a:lnTo>
                          <a:pt x="4" y="113"/>
                        </a:lnTo>
                        <a:lnTo>
                          <a:pt x="4" y="113"/>
                        </a:lnTo>
                        <a:lnTo>
                          <a:pt x="2" y="113"/>
                        </a:lnTo>
                        <a:lnTo>
                          <a:pt x="2" y="113"/>
                        </a:lnTo>
                        <a:lnTo>
                          <a:pt x="2" y="113"/>
                        </a:lnTo>
                        <a:lnTo>
                          <a:pt x="0" y="113"/>
                        </a:lnTo>
                        <a:lnTo>
                          <a:pt x="0" y="113"/>
                        </a:lnTo>
                        <a:lnTo>
                          <a:pt x="0" y="113"/>
                        </a:lnTo>
                        <a:lnTo>
                          <a:pt x="0" y="113"/>
                        </a:lnTo>
                        <a:lnTo>
                          <a:pt x="0" y="111"/>
                        </a:lnTo>
                        <a:lnTo>
                          <a:pt x="0" y="111"/>
                        </a:lnTo>
                        <a:lnTo>
                          <a:pt x="0" y="111"/>
                        </a:lnTo>
                        <a:lnTo>
                          <a:pt x="2" y="111"/>
                        </a:lnTo>
                        <a:lnTo>
                          <a:pt x="2" y="111"/>
                        </a:lnTo>
                        <a:lnTo>
                          <a:pt x="2" y="111"/>
                        </a:lnTo>
                        <a:lnTo>
                          <a:pt x="4" y="111"/>
                        </a:lnTo>
                        <a:lnTo>
                          <a:pt x="4" y="111"/>
                        </a:lnTo>
                        <a:lnTo>
                          <a:pt x="4" y="111"/>
                        </a:lnTo>
                        <a:lnTo>
                          <a:pt x="4" y="109"/>
                        </a:lnTo>
                        <a:lnTo>
                          <a:pt x="4" y="109"/>
                        </a:lnTo>
                        <a:lnTo>
                          <a:pt x="2" y="109"/>
                        </a:lnTo>
                        <a:lnTo>
                          <a:pt x="2" y="109"/>
                        </a:lnTo>
                        <a:lnTo>
                          <a:pt x="2" y="109"/>
                        </a:lnTo>
                        <a:lnTo>
                          <a:pt x="2" y="109"/>
                        </a:lnTo>
                        <a:lnTo>
                          <a:pt x="2" y="109"/>
                        </a:lnTo>
                        <a:lnTo>
                          <a:pt x="4" y="109"/>
                        </a:lnTo>
                        <a:lnTo>
                          <a:pt x="4" y="109"/>
                        </a:lnTo>
                        <a:lnTo>
                          <a:pt x="6" y="109"/>
                        </a:lnTo>
                        <a:lnTo>
                          <a:pt x="6" y="107"/>
                        </a:lnTo>
                        <a:lnTo>
                          <a:pt x="6" y="107"/>
                        </a:lnTo>
                        <a:lnTo>
                          <a:pt x="6" y="107"/>
                        </a:lnTo>
                        <a:lnTo>
                          <a:pt x="6" y="107"/>
                        </a:lnTo>
                        <a:lnTo>
                          <a:pt x="6" y="105"/>
                        </a:lnTo>
                        <a:lnTo>
                          <a:pt x="8" y="105"/>
                        </a:lnTo>
                        <a:lnTo>
                          <a:pt x="8" y="105"/>
                        </a:lnTo>
                        <a:lnTo>
                          <a:pt x="8" y="105"/>
                        </a:lnTo>
                        <a:lnTo>
                          <a:pt x="8" y="105"/>
                        </a:lnTo>
                        <a:lnTo>
                          <a:pt x="10" y="105"/>
                        </a:lnTo>
                        <a:lnTo>
                          <a:pt x="10" y="105"/>
                        </a:lnTo>
                        <a:lnTo>
                          <a:pt x="12" y="105"/>
                        </a:lnTo>
                        <a:lnTo>
                          <a:pt x="12" y="105"/>
                        </a:lnTo>
                        <a:lnTo>
                          <a:pt x="12" y="105"/>
                        </a:lnTo>
                        <a:lnTo>
                          <a:pt x="12" y="103"/>
                        </a:lnTo>
                        <a:lnTo>
                          <a:pt x="13" y="103"/>
                        </a:lnTo>
                        <a:lnTo>
                          <a:pt x="13" y="103"/>
                        </a:lnTo>
                        <a:lnTo>
                          <a:pt x="15" y="103"/>
                        </a:lnTo>
                        <a:lnTo>
                          <a:pt x="15" y="103"/>
                        </a:lnTo>
                        <a:lnTo>
                          <a:pt x="15" y="103"/>
                        </a:lnTo>
                        <a:lnTo>
                          <a:pt x="17" y="103"/>
                        </a:lnTo>
                        <a:lnTo>
                          <a:pt x="17" y="103"/>
                        </a:lnTo>
                        <a:lnTo>
                          <a:pt x="17" y="103"/>
                        </a:lnTo>
                        <a:lnTo>
                          <a:pt x="19" y="103"/>
                        </a:lnTo>
                        <a:lnTo>
                          <a:pt x="19" y="103"/>
                        </a:lnTo>
                        <a:lnTo>
                          <a:pt x="21" y="103"/>
                        </a:lnTo>
                        <a:lnTo>
                          <a:pt x="21" y="103"/>
                        </a:lnTo>
                        <a:lnTo>
                          <a:pt x="21" y="103"/>
                        </a:lnTo>
                        <a:lnTo>
                          <a:pt x="21" y="103"/>
                        </a:lnTo>
                        <a:lnTo>
                          <a:pt x="23" y="103"/>
                        </a:lnTo>
                        <a:lnTo>
                          <a:pt x="23" y="103"/>
                        </a:lnTo>
                        <a:lnTo>
                          <a:pt x="23" y="103"/>
                        </a:lnTo>
                        <a:lnTo>
                          <a:pt x="25" y="103"/>
                        </a:lnTo>
                        <a:lnTo>
                          <a:pt x="25" y="101"/>
                        </a:lnTo>
                        <a:lnTo>
                          <a:pt x="25" y="101"/>
                        </a:lnTo>
                        <a:lnTo>
                          <a:pt x="27" y="101"/>
                        </a:lnTo>
                        <a:lnTo>
                          <a:pt x="27" y="101"/>
                        </a:lnTo>
                        <a:lnTo>
                          <a:pt x="27" y="101"/>
                        </a:lnTo>
                        <a:lnTo>
                          <a:pt x="29" y="101"/>
                        </a:lnTo>
                        <a:lnTo>
                          <a:pt x="29" y="101"/>
                        </a:lnTo>
                        <a:lnTo>
                          <a:pt x="29" y="101"/>
                        </a:lnTo>
                        <a:lnTo>
                          <a:pt x="31" y="101"/>
                        </a:lnTo>
                        <a:lnTo>
                          <a:pt x="31" y="101"/>
                        </a:lnTo>
                        <a:lnTo>
                          <a:pt x="33" y="101"/>
                        </a:lnTo>
                        <a:lnTo>
                          <a:pt x="33" y="101"/>
                        </a:lnTo>
                        <a:lnTo>
                          <a:pt x="33" y="101"/>
                        </a:lnTo>
                        <a:lnTo>
                          <a:pt x="35" y="101"/>
                        </a:lnTo>
                        <a:lnTo>
                          <a:pt x="35" y="101"/>
                        </a:lnTo>
                        <a:lnTo>
                          <a:pt x="35" y="101"/>
                        </a:lnTo>
                        <a:lnTo>
                          <a:pt x="35" y="103"/>
                        </a:lnTo>
                        <a:lnTo>
                          <a:pt x="36" y="103"/>
                        </a:lnTo>
                        <a:lnTo>
                          <a:pt x="36" y="103"/>
                        </a:lnTo>
                        <a:lnTo>
                          <a:pt x="38" y="103"/>
                        </a:lnTo>
                        <a:lnTo>
                          <a:pt x="38" y="103"/>
                        </a:lnTo>
                        <a:lnTo>
                          <a:pt x="38" y="103"/>
                        </a:lnTo>
                        <a:lnTo>
                          <a:pt x="38" y="101"/>
                        </a:lnTo>
                        <a:lnTo>
                          <a:pt x="38" y="101"/>
                        </a:lnTo>
                        <a:lnTo>
                          <a:pt x="40" y="101"/>
                        </a:lnTo>
                        <a:lnTo>
                          <a:pt x="40" y="101"/>
                        </a:lnTo>
                        <a:lnTo>
                          <a:pt x="42" y="101"/>
                        </a:lnTo>
                        <a:lnTo>
                          <a:pt x="42" y="101"/>
                        </a:lnTo>
                        <a:lnTo>
                          <a:pt x="42" y="101"/>
                        </a:lnTo>
                        <a:lnTo>
                          <a:pt x="42" y="101"/>
                        </a:lnTo>
                        <a:lnTo>
                          <a:pt x="44" y="101"/>
                        </a:lnTo>
                        <a:lnTo>
                          <a:pt x="44" y="101"/>
                        </a:lnTo>
                        <a:lnTo>
                          <a:pt x="44" y="101"/>
                        </a:lnTo>
                        <a:lnTo>
                          <a:pt x="46" y="101"/>
                        </a:lnTo>
                        <a:lnTo>
                          <a:pt x="46" y="101"/>
                        </a:lnTo>
                        <a:lnTo>
                          <a:pt x="48" y="101"/>
                        </a:lnTo>
                        <a:lnTo>
                          <a:pt x="48" y="101"/>
                        </a:lnTo>
                        <a:lnTo>
                          <a:pt x="48" y="101"/>
                        </a:lnTo>
                        <a:lnTo>
                          <a:pt x="50" y="101"/>
                        </a:lnTo>
                        <a:lnTo>
                          <a:pt x="50" y="101"/>
                        </a:lnTo>
                        <a:lnTo>
                          <a:pt x="50" y="101"/>
                        </a:lnTo>
                        <a:lnTo>
                          <a:pt x="52" y="101"/>
                        </a:lnTo>
                        <a:lnTo>
                          <a:pt x="52" y="101"/>
                        </a:lnTo>
                        <a:lnTo>
                          <a:pt x="52" y="100"/>
                        </a:lnTo>
                        <a:lnTo>
                          <a:pt x="54" y="100"/>
                        </a:lnTo>
                        <a:lnTo>
                          <a:pt x="54" y="100"/>
                        </a:lnTo>
                        <a:lnTo>
                          <a:pt x="54" y="100"/>
                        </a:lnTo>
                        <a:lnTo>
                          <a:pt x="54" y="100"/>
                        </a:lnTo>
                        <a:lnTo>
                          <a:pt x="56" y="100"/>
                        </a:lnTo>
                        <a:lnTo>
                          <a:pt x="56" y="100"/>
                        </a:lnTo>
                        <a:lnTo>
                          <a:pt x="56" y="100"/>
                        </a:lnTo>
                        <a:lnTo>
                          <a:pt x="58" y="100"/>
                        </a:lnTo>
                        <a:lnTo>
                          <a:pt x="58" y="100"/>
                        </a:lnTo>
                        <a:lnTo>
                          <a:pt x="59" y="100"/>
                        </a:lnTo>
                        <a:lnTo>
                          <a:pt x="59" y="100"/>
                        </a:lnTo>
                        <a:lnTo>
                          <a:pt x="59" y="100"/>
                        </a:lnTo>
                        <a:lnTo>
                          <a:pt x="61" y="100"/>
                        </a:lnTo>
                        <a:lnTo>
                          <a:pt x="61" y="100"/>
                        </a:lnTo>
                        <a:lnTo>
                          <a:pt x="61" y="100"/>
                        </a:lnTo>
                        <a:lnTo>
                          <a:pt x="63" y="100"/>
                        </a:lnTo>
                        <a:lnTo>
                          <a:pt x="63" y="100"/>
                        </a:lnTo>
                        <a:lnTo>
                          <a:pt x="65" y="100"/>
                        </a:lnTo>
                        <a:lnTo>
                          <a:pt x="65" y="100"/>
                        </a:lnTo>
                        <a:lnTo>
                          <a:pt x="65" y="100"/>
                        </a:lnTo>
                        <a:lnTo>
                          <a:pt x="65" y="98"/>
                        </a:lnTo>
                        <a:lnTo>
                          <a:pt x="67" y="98"/>
                        </a:lnTo>
                        <a:lnTo>
                          <a:pt x="67" y="98"/>
                        </a:lnTo>
                        <a:lnTo>
                          <a:pt x="67" y="98"/>
                        </a:lnTo>
                        <a:lnTo>
                          <a:pt x="67" y="96"/>
                        </a:lnTo>
                        <a:lnTo>
                          <a:pt x="69" y="96"/>
                        </a:lnTo>
                        <a:lnTo>
                          <a:pt x="69" y="96"/>
                        </a:lnTo>
                        <a:lnTo>
                          <a:pt x="69" y="96"/>
                        </a:lnTo>
                        <a:lnTo>
                          <a:pt x="69" y="96"/>
                        </a:lnTo>
                        <a:lnTo>
                          <a:pt x="71" y="96"/>
                        </a:lnTo>
                        <a:lnTo>
                          <a:pt x="71" y="96"/>
                        </a:lnTo>
                        <a:lnTo>
                          <a:pt x="71" y="96"/>
                        </a:lnTo>
                        <a:lnTo>
                          <a:pt x="73" y="96"/>
                        </a:lnTo>
                        <a:lnTo>
                          <a:pt x="73" y="96"/>
                        </a:lnTo>
                        <a:lnTo>
                          <a:pt x="73" y="94"/>
                        </a:lnTo>
                        <a:lnTo>
                          <a:pt x="75" y="94"/>
                        </a:lnTo>
                        <a:lnTo>
                          <a:pt x="75" y="94"/>
                        </a:lnTo>
                        <a:lnTo>
                          <a:pt x="75" y="94"/>
                        </a:lnTo>
                        <a:lnTo>
                          <a:pt x="77" y="94"/>
                        </a:lnTo>
                        <a:lnTo>
                          <a:pt x="77" y="94"/>
                        </a:lnTo>
                        <a:lnTo>
                          <a:pt x="77" y="94"/>
                        </a:lnTo>
                        <a:lnTo>
                          <a:pt x="77" y="94"/>
                        </a:lnTo>
                        <a:lnTo>
                          <a:pt x="79" y="94"/>
                        </a:lnTo>
                        <a:lnTo>
                          <a:pt x="79" y="94"/>
                        </a:lnTo>
                        <a:lnTo>
                          <a:pt x="80" y="94"/>
                        </a:lnTo>
                        <a:lnTo>
                          <a:pt x="80" y="94"/>
                        </a:lnTo>
                        <a:lnTo>
                          <a:pt x="80" y="94"/>
                        </a:lnTo>
                        <a:lnTo>
                          <a:pt x="82" y="94"/>
                        </a:lnTo>
                        <a:lnTo>
                          <a:pt x="82" y="94"/>
                        </a:lnTo>
                        <a:lnTo>
                          <a:pt x="82" y="94"/>
                        </a:lnTo>
                        <a:lnTo>
                          <a:pt x="84" y="94"/>
                        </a:lnTo>
                        <a:lnTo>
                          <a:pt x="84" y="94"/>
                        </a:lnTo>
                        <a:lnTo>
                          <a:pt x="86" y="94"/>
                        </a:lnTo>
                        <a:lnTo>
                          <a:pt x="86" y="94"/>
                        </a:lnTo>
                        <a:lnTo>
                          <a:pt x="86" y="94"/>
                        </a:lnTo>
                        <a:lnTo>
                          <a:pt x="88" y="94"/>
                        </a:lnTo>
                        <a:lnTo>
                          <a:pt x="88" y="94"/>
                        </a:lnTo>
                        <a:lnTo>
                          <a:pt x="88" y="94"/>
                        </a:lnTo>
                        <a:lnTo>
                          <a:pt x="90" y="94"/>
                        </a:lnTo>
                        <a:lnTo>
                          <a:pt x="90" y="94"/>
                        </a:lnTo>
                        <a:lnTo>
                          <a:pt x="92" y="94"/>
                        </a:lnTo>
                        <a:lnTo>
                          <a:pt x="92" y="94"/>
                        </a:lnTo>
                        <a:lnTo>
                          <a:pt x="92" y="94"/>
                        </a:lnTo>
                        <a:lnTo>
                          <a:pt x="92" y="94"/>
                        </a:lnTo>
                        <a:lnTo>
                          <a:pt x="94" y="94"/>
                        </a:lnTo>
                        <a:lnTo>
                          <a:pt x="94" y="94"/>
                        </a:lnTo>
                        <a:lnTo>
                          <a:pt x="94" y="94"/>
                        </a:lnTo>
                        <a:lnTo>
                          <a:pt x="96" y="94"/>
                        </a:lnTo>
                        <a:lnTo>
                          <a:pt x="96" y="94"/>
                        </a:lnTo>
                        <a:lnTo>
                          <a:pt x="96" y="92"/>
                        </a:lnTo>
                        <a:lnTo>
                          <a:pt x="98" y="92"/>
                        </a:lnTo>
                        <a:lnTo>
                          <a:pt x="98" y="92"/>
                        </a:lnTo>
                        <a:lnTo>
                          <a:pt x="98" y="92"/>
                        </a:lnTo>
                        <a:lnTo>
                          <a:pt x="100" y="92"/>
                        </a:lnTo>
                        <a:lnTo>
                          <a:pt x="100" y="92"/>
                        </a:lnTo>
                        <a:lnTo>
                          <a:pt x="102" y="92"/>
                        </a:lnTo>
                        <a:lnTo>
                          <a:pt x="102" y="92"/>
                        </a:lnTo>
                        <a:lnTo>
                          <a:pt x="102" y="92"/>
                        </a:lnTo>
                        <a:lnTo>
                          <a:pt x="103" y="92"/>
                        </a:lnTo>
                        <a:lnTo>
                          <a:pt x="103" y="92"/>
                        </a:lnTo>
                        <a:lnTo>
                          <a:pt x="103" y="92"/>
                        </a:lnTo>
                        <a:lnTo>
                          <a:pt x="105" y="92"/>
                        </a:lnTo>
                        <a:lnTo>
                          <a:pt x="105" y="92"/>
                        </a:lnTo>
                        <a:lnTo>
                          <a:pt x="107" y="92"/>
                        </a:lnTo>
                        <a:lnTo>
                          <a:pt x="107" y="92"/>
                        </a:lnTo>
                        <a:lnTo>
                          <a:pt x="107" y="92"/>
                        </a:lnTo>
                        <a:lnTo>
                          <a:pt x="109" y="92"/>
                        </a:lnTo>
                        <a:lnTo>
                          <a:pt x="109" y="92"/>
                        </a:lnTo>
                        <a:lnTo>
                          <a:pt x="109" y="92"/>
                        </a:lnTo>
                        <a:lnTo>
                          <a:pt x="111" y="92"/>
                        </a:lnTo>
                        <a:lnTo>
                          <a:pt x="111" y="92"/>
                        </a:lnTo>
                        <a:lnTo>
                          <a:pt x="111" y="92"/>
                        </a:lnTo>
                        <a:lnTo>
                          <a:pt x="113" y="92"/>
                        </a:lnTo>
                        <a:lnTo>
                          <a:pt x="113" y="92"/>
                        </a:lnTo>
                        <a:lnTo>
                          <a:pt x="113" y="92"/>
                        </a:lnTo>
                        <a:lnTo>
                          <a:pt x="113" y="92"/>
                        </a:lnTo>
                        <a:lnTo>
                          <a:pt x="115" y="92"/>
                        </a:lnTo>
                        <a:lnTo>
                          <a:pt x="115" y="92"/>
                        </a:lnTo>
                        <a:lnTo>
                          <a:pt x="115" y="92"/>
                        </a:lnTo>
                        <a:lnTo>
                          <a:pt x="117" y="92"/>
                        </a:lnTo>
                        <a:lnTo>
                          <a:pt x="117" y="92"/>
                        </a:lnTo>
                        <a:lnTo>
                          <a:pt x="119" y="92"/>
                        </a:lnTo>
                        <a:lnTo>
                          <a:pt x="119" y="94"/>
                        </a:lnTo>
                        <a:lnTo>
                          <a:pt x="119" y="94"/>
                        </a:lnTo>
                        <a:lnTo>
                          <a:pt x="119" y="92"/>
                        </a:lnTo>
                        <a:lnTo>
                          <a:pt x="119" y="92"/>
                        </a:lnTo>
                        <a:lnTo>
                          <a:pt x="121" y="92"/>
                        </a:lnTo>
                        <a:lnTo>
                          <a:pt x="121" y="92"/>
                        </a:lnTo>
                        <a:lnTo>
                          <a:pt x="121" y="92"/>
                        </a:lnTo>
                        <a:lnTo>
                          <a:pt x="123" y="92"/>
                        </a:lnTo>
                        <a:lnTo>
                          <a:pt x="123" y="92"/>
                        </a:lnTo>
                        <a:lnTo>
                          <a:pt x="123" y="92"/>
                        </a:lnTo>
                        <a:lnTo>
                          <a:pt x="124" y="92"/>
                        </a:lnTo>
                        <a:lnTo>
                          <a:pt x="124" y="92"/>
                        </a:lnTo>
                        <a:lnTo>
                          <a:pt x="124" y="92"/>
                        </a:lnTo>
                        <a:lnTo>
                          <a:pt x="126" y="92"/>
                        </a:lnTo>
                        <a:lnTo>
                          <a:pt x="126" y="92"/>
                        </a:lnTo>
                        <a:lnTo>
                          <a:pt x="128" y="92"/>
                        </a:lnTo>
                        <a:lnTo>
                          <a:pt x="128" y="90"/>
                        </a:lnTo>
                        <a:lnTo>
                          <a:pt x="128" y="90"/>
                        </a:lnTo>
                        <a:lnTo>
                          <a:pt x="128" y="90"/>
                        </a:lnTo>
                        <a:lnTo>
                          <a:pt x="128" y="90"/>
                        </a:lnTo>
                        <a:lnTo>
                          <a:pt x="130" y="90"/>
                        </a:lnTo>
                        <a:lnTo>
                          <a:pt x="130" y="90"/>
                        </a:lnTo>
                        <a:lnTo>
                          <a:pt x="130" y="90"/>
                        </a:lnTo>
                        <a:lnTo>
                          <a:pt x="130" y="88"/>
                        </a:lnTo>
                        <a:lnTo>
                          <a:pt x="132" y="88"/>
                        </a:lnTo>
                        <a:lnTo>
                          <a:pt x="132" y="88"/>
                        </a:lnTo>
                        <a:lnTo>
                          <a:pt x="134" y="88"/>
                        </a:lnTo>
                        <a:lnTo>
                          <a:pt x="134" y="88"/>
                        </a:lnTo>
                        <a:lnTo>
                          <a:pt x="134" y="88"/>
                        </a:lnTo>
                        <a:lnTo>
                          <a:pt x="134" y="88"/>
                        </a:lnTo>
                        <a:lnTo>
                          <a:pt x="136" y="88"/>
                        </a:lnTo>
                        <a:lnTo>
                          <a:pt x="136" y="88"/>
                        </a:lnTo>
                        <a:lnTo>
                          <a:pt x="136" y="88"/>
                        </a:lnTo>
                        <a:lnTo>
                          <a:pt x="136" y="86"/>
                        </a:lnTo>
                        <a:lnTo>
                          <a:pt x="138" y="86"/>
                        </a:lnTo>
                        <a:lnTo>
                          <a:pt x="138" y="86"/>
                        </a:lnTo>
                        <a:lnTo>
                          <a:pt x="138" y="86"/>
                        </a:lnTo>
                        <a:lnTo>
                          <a:pt x="138" y="86"/>
                        </a:lnTo>
                        <a:lnTo>
                          <a:pt x="140" y="86"/>
                        </a:lnTo>
                        <a:lnTo>
                          <a:pt x="140" y="86"/>
                        </a:lnTo>
                        <a:lnTo>
                          <a:pt x="140" y="86"/>
                        </a:lnTo>
                        <a:lnTo>
                          <a:pt x="142" y="86"/>
                        </a:lnTo>
                        <a:lnTo>
                          <a:pt x="142" y="86"/>
                        </a:lnTo>
                        <a:lnTo>
                          <a:pt x="142" y="84"/>
                        </a:lnTo>
                        <a:lnTo>
                          <a:pt x="142" y="84"/>
                        </a:lnTo>
                        <a:lnTo>
                          <a:pt x="142" y="84"/>
                        </a:lnTo>
                        <a:lnTo>
                          <a:pt x="142" y="82"/>
                        </a:lnTo>
                        <a:lnTo>
                          <a:pt x="142" y="82"/>
                        </a:lnTo>
                        <a:lnTo>
                          <a:pt x="142" y="82"/>
                        </a:lnTo>
                        <a:lnTo>
                          <a:pt x="140" y="82"/>
                        </a:lnTo>
                        <a:lnTo>
                          <a:pt x="140" y="82"/>
                        </a:lnTo>
                        <a:lnTo>
                          <a:pt x="140" y="82"/>
                        </a:lnTo>
                        <a:lnTo>
                          <a:pt x="140" y="82"/>
                        </a:lnTo>
                        <a:lnTo>
                          <a:pt x="140" y="82"/>
                        </a:lnTo>
                        <a:lnTo>
                          <a:pt x="140" y="80"/>
                        </a:lnTo>
                        <a:lnTo>
                          <a:pt x="140" y="80"/>
                        </a:lnTo>
                        <a:lnTo>
                          <a:pt x="138" y="80"/>
                        </a:lnTo>
                        <a:lnTo>
                          <a:pt x="138" y="80"/>
                        </a:lnTo>
                        <a:lnTo>
                          <a:pt x="138" y="78"/>
                        </a:lnTo>
                        <a:lnTo>
                          <a:pt x="138" y="78"/>
                        </a:lnTo>
                        <a:lnTo>
                          <a:pt x="138" y="78"/>
                        </a:lnTo>
                        <a:lnTo>
                          <a:pt x="138" y="77"/>
                        </a:lnTo>
                        <a:lnTo>
                          <a:pt x="138" y="77"/>
                        </a:lnTo>
                        <a:lnTo>
                          <a:pt x="138" y="77"/>
                        </a:lnTo>
                        <a:lnTo>
                          <a:pt x="138" y="77"/>
                        </a:lnTo>
                        <a:lnTo>
                          <a:pt x="138" y="75"/>
                        </a:lnTo>
                        <a:lnTo>
                          <a:pt x="140" y="75"/>
                        </a:lnTo>
                        <a:lnTo>
                          <a:pt x="140" y="75"/>
                        </a:lnTo>
                        <a:lnTo>
                          <a:pt x="138" y="75"/>
                        </a:lnTo>
                        <a:lnTo>
                          <a:pt x="138" y="75"/>
                        </a:lnTo>
                        <a:lnTo>
                          <a:pt x="138" y="73"/>
                        </a:lnTo>
                        <a:lnTo>
                          <a:pt x="136" y="73"/>
                        </a:lnTo>
                        <a:lnTo>
                          <a:pt x="136" y="75"/>
                        </a:lnTo>
                        <a:lnTo>
                          <a:pt x="136" y="75"/>
                        </a:lnTo>
                        <a:lnTo>
                          <a:pt x="136" y="75"/>
                        </a:lnTo>
                        <a:lnTo>
                          <a:pt x="134" y="75"/>
                        </a:lnTo>
                        <a:lnTo>
                          <a:pt x="134" y="75"/>
                        </a:lnTo>
                        <a:lnTo>
                          <a:pt x="134" y="75"/>
                        </a:lnTo>
                        <a:lnTo>
                          <a:pt x="134" y="75"/>
                        </a:lnTo>
                        <a:lnTo>
                          <a:pt x="132" y="75"/>
                        </a:lnTo>
                        <a:lnTo>
                          <a:pt x="132" y="75"/>
                        </a:lnTo>
                        <a:lnTo>
                          <a:pt x="130" y="75"/>
                        </a:lnTo>
                        <a:lnTo>
                          <a:pt x="130" y="75"/>
                        </a:lnTo>
                        <a:lnTo>
                          <a:pt x="130" y="75"/>
                        </a:lnTo>
                        <a:lnTo>
                          <a:pt x="128" y="75"/>
                        </a:lnTo>
                        <a:lnTo>
                          <a:pt x="128" y="75"/>
                        </a:lnTo>
                        <a:lnTo>
                          <a:pt x="128" y="75"/>
                        </a:lnTo>
                        <a:lnTo>
                          <a:pt x="126" y="75"/>
                        </a:lnTo>
                        <a:lnTo>
                          <a:pt x="126" y="75"/>
                        </a:lnTo>
                        <a:lnTo>
                          <a:pt x="124" y="75"/>
                        </a:lnTo>
                        <a:lnTo>
                          <a:pt x="124" y="75"/>
                        </a:lnTo>
                        <a:lnTo>
                          <a:pt x="124" y="75"/>
                        </a:lnTo>
                        <a:lnTo>
                          <a:pt x="123" y="75"/>
                        </a:lnTo>
                        <a:lnTo>
                          <a:pt x="123" y="75"/>
                        </a:lnTo>
                        <a:lnTo>
                          <a:pt x="121" y="75"/>
                        </a:lnTo>
                        <a:lnTo>
                          <a:pt x="121" y="75"/>
                        </a:lnTo>
                        <a:lnTo>
                          <a:pt x="121" y="75"/>
                        </a:lnTo>
                        <a:lnTo>
                          <a:pt x="121" y="75"/>
                        </a:lnTo>
                        <a:lnTo>
                          <a:pt x="119" y="75"/>
                        </a:lnTo>
                        <a:lnTo>
                          <a:pt x="119" y="75"/>
                        </a:lnTo>
                        <a:lnTo>
                          <a:pt x="119" y="75"/>
                        </a:lnTo>
                        <a:lnTo>
                          <a:pt x="117" y="75"/>
                        </a:lnTo>
                        <a:lnTo>
                          <a:pt x="117" y="75"/>
                        </a:lnTo>
                        <a:lnTo>
                          <a:pt x="115" y="75"/>
                        </a:lnTo>
                        <a:lnTo>
                          <a:pt x="115" y="75"/>
                        </a:lnTo>
                        <a:lnTo>
                          <a:pt x="115" y="75"/>
                        </a:lnTo>
                        <a:lnTo>
                          <a:pt x="113" y="75"/>
                        </a:lnTo>
                        <a:lnTo>
                          <a:pt x="113" y="75"/>
                        </a:lnTo>
                        <a:lnTo>
                          <a:pt x="113" y="75"/>
                        </a:lnTo>
                        <a:lnTo>
                          <a:pt x="111" y="75"/>
                        </a:lnTo>
                        <a:lnTo>
                          <a:pt x="111" y="75"/>
                        </a:lnTo>
                        <a:lnTo>
                          <a:pt x="109" y="75"/>
                        </a:lnTo>
                        <a:lnTo>
                          <a:pt x="109" y="75"/>
                        </a:lnTo>
                        <a:lnTo>
                          <a:pt x="109" y="75"/>
                        </a:lnTo>
                        <a:lnTo>
                          <a:pt x="107" y="75"/>
                        </a:lnTo>
                        <a:lnTo>
                          <a:pt x="107" y="75"/>
                        </a:lnTo>
                        <a:lnTo>
                          <a:pt x="107" y="75"/>
                        </a:lnTo>
                        <a:lnTo>
                          <a:pt x="105" y="75"/>
                        </a:lnTo>
                        <a:lnTo>
                          <a:pt x="105" y="75"/>
                        </a:lnTo>
                        <a:lnTo>
                          <a:pt x="103" y="75"/>
                        </a:lnTo>
                        <a:lnTo>
                          <a:pt x="103" y="75"/>
                        </a:lnTo>
                        <a:lnTo>
                          <a:pt x="103" y="73"/>
                        </a:lnTo>
                        <a:lnTo>
                          <a:pt x="103" y="73"/>
                        </a:lnTo>
                        <a:lnTo>
                          <a:pt x="103" y="73"/>
                        </a:lnTo>
                        <a:lnTo>
                          <a:pt x="102" y="73"/>
                        </a:lnTo>
                        <a:lnTo>
                          <a:pt x="102" y="73"/>
                        </a:lnTo>
                        <a:lnTo>
                          <a:pt x="102" y="73"/>
                        </a:lnTo>
                        <a:lnTo>
                          <a:pt x="100" y="73"/>
                        </a:lnTo>
                        <a:lnTo>
                          <a:pt x="100" y="73"/>
                        </a:lnTo>
                        <a:lnTo>
                          <a:pt x="98" y="73"/>
                        </a:lnTo>
                        <a:lnTo>
                          <a:pt x="98" y="71"/>
                        </a:lnTo>
                        <a:lnTo>
                          <a:pt x="98" y="71"/>
                        </a:lnTo>
                        <a:lnTo>
                          <a:pt x="98" y="71"/>
                        </a:lnTo>
                        <a:lnTo>
                          <a:pt x="98" y="71"/>
                        </a:lnTo>
                        <a:lnTo>
                          <a:pt x="98" y="71"/>
                        </a:lnTo>
                        <a:lnTo>
                          <a:pt x="98" y="69"/>
                        </a:lnTo>
                        <a:lnTo>
                          <a:pt x="98" y="69"/>
                        </a:lnTo>
                        <a:lnTo>
                          <a:pt x="98" y="69"/>
                        </a:lnTo>
                        <a:lnTo>
                          <a:pt x="98" y="67"/>
                        </a:lnTo>
                        <a:lnTo>
                          <a:pt x="98" y="67"/>
                        </a:lnTo>
                        <a:lnTo>
                          <a:pt x="100" y="67"/>
                        </a:lnTo>
                        <a:lnTo>
                          <a:pt x="100" y="67"/>
                        </a:lnTo>
                        <a:lnTo>
                          <a:pt x="102" y="67"/>
                        </a:lnTo>
                        <a:lnTo>
                          <a:pt x="102" y="67"/>
                        </a:lnTo>
                        <a:lnTo>
                          <a:pt x="102" y="67"/>
                        </a:lnTo>
                        <a:lnTo>
                          <a:pt x="103" y="67"/>
                        </a:lnTo>
                        <a:lnTo>
                          <a:pt x="103" y="67"/>
                        </a:lnTo>
                        <a:lnTo>
                          <a:pt x="103" y="67"/>
                        </a:lnTo>
                        <a:lnTo>
                          <a:pt x="103" y="67"/>
                        </a:lnTo>
                        <a:lnTo>
                          <a:pt x="105" y="67"/>
                        </a:lnTo>
                        <a:lnTo>
                          <a:pt x="105" y="67"/>
                        </a:lnTo>
                        <a:lnTo>
                          <a:pt x="107" y="67"/>
                        </a:lnTo>
                        <a:lnTo>
                          <a:pt x="107" y="67"/>
                        </a:lnTo>
                        <a:lnTo>
                          <a:pt x="107" y="65"/>
                        </a:lnTo>
                        <a:lnTo>
                          <a:pt x="107" y="65"/>
                        </a:lnTo>
                        <a:lnTo>
                          <a:pt x="109" y="65"/>
                        </a:lnTo>
                        <a:lnTo>
                          <a:pt x="109" y="65"/>
                        </a:lnTo>
                        <a:lnTo>
                          <a:pt x="109" y="65"/>
                        </a:lnTo>
                        <a:lnTo>
                          <a:pt x="111" y="65"/>
                        </a:lnTo>
                        <a:lnTo>
                          <a:pt x="111" y="65"/>
                        </a:lnTo>
                        <a:lnTo>
                          <a:pt x="111" y="63"/>
                        </a:lnTo>
                        <a:lnTo>
                          <a:pt x="111" y="63"/>
                        </a:lnTo>
                        <a:lnTo>
                          <a:pt x="113" y="63"/>
                        </a:lnTo>
                        <a:lnTo>
                          <a:pt x="113" y="63"/>
                        </a:lnTo>
                        <a:lnTo>
                          <a:pt x="111" y="63"/>
                        </a:lnTo>
                        <a:lnTo>
                          <a:pt x="111" y="63"/>
                        </a:lnTo>
                        <a:lnTo>
                          <a:pt x="109" y="63"/>
                        </a:lnTo>
                        <a:lnTo>
                          <a:pt x="109" y="63"/>
                        </a:lnTo>
                        <a:lnTo>
                          <a:pt x="109" y="61"/>
                        </a:lnTo>
                        <a:lnTo>
                          <a:pt x="109" y="61"/>
                        </a:lnTo>
                        <a:lnTo>
                          <a:pt x="109" y="61"/>
                        </a:lnTo>
                        <a:lnTo>
                          <a:pt x="109" y="61"/>
                        </a:lnTo>
                        <a:lnTo>
                          <a:pt x="109" y="61"/>
                        </a:lnTo>
                        <a:lnTo>
                          <a:pt x="109" y="61"/>
                        </a:lnTo>
                        <a:lnTo>
                          <a:pt x="111" y="61"/>
                        </a:lnTo>
                        <a:lnTo>
                          <a:pt x="111" y="61"/>
                        </a:lnTo>
                        <a:lnTo>
                          <a:pt x="113" y="61"/>
                        </a:lnTo>
                        <a:lnTo>
                          <a:pt x="113" y="61"/>
                        </a:lnTo>
                        <a:lnTo>
                          <a:pt x="113" y="61"/>
                        </a:lnTo>
                        <a:lnTo>
                          <a:pt x="113" y="61"/>
                        </a:lnTo>
                        <a:lnTo>
                          <a:pt x="115" y="61"/>
                        </a:lnTo>
                        <a:lnTo>
                          <a:pt x="115" y="61"/>
                        </a:lnTo>
                        <a:lnTo>
                          <a:pt x="115" y="61"/>
                        </a:lnTo>
                        <a:lnTo>
                          <a:pt x="115" y="61"/>
                        </a:lnTo>
                        <a:lnTo>
                          <a:pt x="115" y="63"/>
                        </a:lnTo>
                        <a:lnTo>
                          <a:pt x="117" y="63"/>
                        </a:lnTo>
                        <a:lnTo>
                          <a:pt x="117" y="63"/>
                        </a:lnTo>
                        <a:lnTo>
                          <a:pt x="119" y="63"/>
                        </a:lnTo>
                        <a:lnTo>
                          <a:pt x="119" y="63"/>
                        </a:lnTo>
                        <a:lnTo>
                          <a:pt x="119" y="61"/>
                        </a:lnTo>
                        <a:lnTo>
                          <a:pt x="119" y="61"/>
                        </a:lnTo>
                        <a:lnTo>
                          <a:pt x="121" y="61"/>
                        </a:lnTo>
                        <a:lnTo>
                          <a:pt x="121" y="61"/>
                        </a:lnTo>
                        <a:lnTo>
                          <a:pt x="121" y="61"/>
                        </a:lnTo>
                        <a:lnTo>
                          <a:pt x="123" y="61"/>
                        </a:lnTo>
                        <a:lnTo>
                          <a:pt x="123" y="61"/>
                        </a:lnTo>
                        <a:lnTo>
                          <a:pt x="123" y="61"/>
                        </a:lnTo>
                        <a:lnTo>
                          <a:pt x="124" y="61"/>
                        </a:lnTo>
                        <a:lnTo>
                          <a:pt x="124" y="61"/>
                        </a:lnTo>
                        <a:lnTo>
                          <a:pt x="124" y="61"/>
                        </a:lnTo>
                        <a:lnTo>
                          <a:pt x="124" y="61"/>
                        </a:lnTo>
                        <a:lnTo>
                          <a:pt x="126" y="61"/>
                        </a:lnTo>
                        <a:lnTo>
                          <a:pt x="126" y="61"/>
                        </a:lnTo>
                        <a:lnTo>
                          <a:pt x="128" y="61"/>
                        </a:lnTo>
                        <a:lnTo>
                          <a:pt x="128" y="61"/>
                        </a:lnTo>
                        <a:lnTo>
                          <a:pt x="128" y="61"/>
                        </a:lnTo>
                        <a:lnTo>
                          <a:pt x="128" y="59"/>
                        </a:lnTo>
                        <a:lnTo>
                          <a:pt x="130" y="59"/>
                        </a:lnTo>
                        <a:lnTo>
                          <a:pt x="130" y="59"/>
                        </a:lnTo>
                        <a:lnTo>
                          <a:pt x="130" y="59"/>
                        </a:lnTo>
                        <a:lnTo>
                          <a:pt x="132" y="59"/>
                        </a:lnTo>
                        <a:lnTo>
                          <a:pt x="132" y="59"/>
                        </a:lnTo>
                        <a:lnTo>
                          <a:pt x="134" y="59"/>
                        </a:lnTo>
                        <a:lnTo>
                          <a:pt x="134" y="59"/>
                        </a:lnTo>
                        <a:lnTo>
                          <a:pt x="134" y="59"/>
                        </a:lnTo>
                        <a:lnTo>
                          <a:pt x="134" y="59"/>
                        </a:lnTo>
                        <a:lnTo>
                          <a:pt x="136" y="59"/>
                        </a:lnTo>
                        <a:lnTo>
                          <a:pt x="136" y="59"/>
                        </a:lnTo>
                        <a:lnTo>
                          <a:pt x="136" y="59"/>
                        </a:lnTo>
                        <a:lnTo>
                          <a:pt x="138" y="59"/>
                        </a:lnTo>
                        <a:lnTo>
                          <a:pt x="138" y="59"/>
                        </a:lnTo>
                        <a:lnTo>
                          <a:pt x="140" y="59"/>
                        </a:lnTo>
                        <a:lnTo>
                          <a:pt x="140" y="59"/>
                        </a:lnTo>
                        <a:lnTo>
                          <a:pt x="140" y="59"/>
                        </a:lnTo>
                        <a:lnTo>
                          <a:pt x="140" y="57"/>
                        </a:lnTo>
                        <a:lnTo>
                          <a:pt x="142" y="57"/>
                        </a:lnTo>
                        <a:lnTo>
                          <a:pt x="142" y="57"/>
                        </a:lnTo>
                        <a:lnTo>
                          <a:pt x="142" y="55"/>
                        </a:lnTo>
                        <a:lnTo>
                          <a:pt x="142" y="55"/>
                        </a:lnTo>
                        <a:lnTo>
                          <a:pt x="142" y="55"/>
                        </a:lnTo>
                        <a:lnTo>
                          <a:pt x="144" y="55"/>
                        </a:lnTo>
                        <a:lnTo>
                          <a:pt x="144" y="55"/>
                        </a:lnTo>
                        <a:lnTo>
                          <a:pt x="146" y="55"/>
                        </a:lnTo>
                        <a:lnTo>
                          <a:pt x="146" y="55"/>
                        </a:lnTo>
                        <a:lnTo>
                          <a:pt x="146" y="54"/>
                        </a:lnTo>
                        <a:lnTo>
                          <a:pt x="146" y="54"/>
                        </a:lnTo>
                        <a:lnTo>
                          <a:pt x="146" y="54"/>
                        </a:lnTo>
                        <a:lnTo>
                          <a:pt x="147" y="54"/>
                        </a:lnTo>
                        <a:lnTo>
                          <a:pt x="147" y="54"/>
                        </a:lnTo>
                        <a:lnTo>
                          <a:pt x="147" y="54"/>
                        </a:lnTo>
                        <a:lnTo>
                          <a:pt x="149" y="54"/>
                        </a:lnTo>
                        <a:lnTo>
                          <a:pt x="149" y="54"/>
                        </a:lnTo>
                        <a:lnTo>
                          <a:pt x="149" y="54"/>
                        </a:lnTo>
                        <a:lnTo>
                          <a:pt x="151" y="54"/>
                        </a:lnTo>
                        <a:lnTo>
                          <a:pt x="151" y="54"/>
                        </a:lnTo>
                        <a:lnTo>
                          <a:pt x="151" y="54"/>
                        </a:lnTo>
                        <a:lnTo>
                          <a:pt x="153" y="54"/>
                        </a:lnTo>
                        <a:lnTo>
                          <a:pt x="153" y="54"/>
                        </a:lnTo>
                        <a:lnTo>
                          <a:pt x="155" y="54"/>
                        </a:lnTo>
                        <a:lnTo>
                          <a:pt x="155" y="54"/>
                        </a:lnTo>
                        <a:lnTo>
                          <a:pt x="155" y="54"/>
                        </a:lnTo>
                        <a:lnTo>
                          <a:pt x="157" y="54"/>
                        </a:lnTo>
                        <a:lnTo>
                          <a:pt x="157" y="54"/>
                        </a:lnTo>
                        <a:lnTo>
                          <a:pt x="157" y="54"/>
                        </a:lnTo>
                        <a:lnTo>
                          <a:pt x="157" y="54"/>
                        </a:lnTo>
                        <a:lnTo>
                          <a:pt x="159" y="54"/>
                        </a:lnTo>
                        <a:lnTo>
                          <a:pt x="159" y="54"/>
                        </a:lnTo>
                        <a:lnTo>
                          <a:pt x="161" y="54"/>
                        </a:lnTo>
                        <a:lnTo>
                          <a:pt x="161" y="52"/>
                        </a:lnTo>
                        <a:lnTo>
                          <a:pt x="161" y="52"/>
                        </a:lnTo>
                        <a:lnTo>
                          <a:pt x="161" y="52"/>
                        </a:lnTo>
                        <a:lnTo>
                          <a:pt x="163" y="52"/>
                        </a:lnTo>
                        <a:lnTo>
                          <a:pt x="163" y="52"/>
                        </a:lnTo>
                        <a:lnTo>
                          <a:pt x="163" y="52"/>
                        </a:lnTo>
                        <a:lnTo>
                          <a:pt x="163" y="52"/>
                        </a:lnTo>
                        <a:lnTo>
                          <a:pt x="165" y="52"/>
                        </a:lnTo>
                        <a:lnTo>
                          <a:pt x="165" y="52"/>
                        </a:lnTo>
                        <a:lnTo>
                          <a:pt x="167" y="52"/>
                        </a:lnTo>
                        <a:lnTo>
                          <a:pt x="167" y="52"/>
                        </a:lnTo>
                        <a:lnTo>
                          <a:pt x="167" y="52"/>
                        </a:lnTo>
                        <a:lnTo>
                          <a:pt x="167" y="52"/>
                        </a:lnTo>
                        <a:lnTo>
                          <a:pt x="168" y="52"/>
                        </a:lnTo>
                        <a:lnTo>
                          <a:pt x="168" y="52"/>
                        </a:lnTo>
                        <a:lnTo>
                          <a:pt x="168" y="52"/>
                        </a:lnTo>
                        <a:lnTo>
                          <a:pt x="168" y="52"/>
                        </a:lnTo>
                        <a:lnTo>
                          <a:pt x="170" y="52"/>
                        </a:lnTo>
                        <a:lnTo>
                          <a:pt x="170" y="50"/>
                        </a:lnTo>
                        <a:lnTo>
                          <a:pt x="170" y="50"/>
                        </a:lnTo>
                        <a:lnTo>
                          <a:pt x="172" y="50"/>
                        </a:lnTo>
                        <a:lnTo>
                          <a:pt x="172" y="50"/>
                        </a:lnTo>
                        <a:lnTo>
                          <a:pt x="172" y="50"/>
                        </a:lnTo>
                        <a:lnTo>
                          <a:pt x="172" y="50"/>
                        </a:lnTo>
                        <a:lnTo>
                          <a:pt x="172" y="48"/>
                        </a:lnTo>
                        <a:lnTo>
                          <a:pt x="174" y="48"/>
                        </a:lnTo>
                        <a:lnTo>
                          <a:pt x="174" y="48"/>
                        </a:lnTo>
                        <a:lnTo>
                          <a:pt x="174" y="48"/>
                        </a:lnTo>
                        <a:lnTo>
                          <a:pt x="174" y="50"/>
                        </a:lnTo>
                        <a:lnTo>
                          <a:pt x="176" y="50"/>
                        </a:lnTo>
                        <a:lnTo>
                          <a:pt x="176" y="50"/>
                        </a:lnTo>
                        <a:lnTo>
                          <a:pt x="178" y="50"/>
                        </a:lnTo>
                        <a:lnTo>
                          <a:pt x="178" y="50"/>
                        </a:lnTo>
                        <a:lnTo>
                          <a:pt x="178" y="50"/>
                        </a:lnTo>
                        <a:lnTo>
                          <a:pt x="178" y="50"/>
                        </a:lnTo>
                        <a:lnTo>
                          <a:pt x="180" y="50"/>
                        </a:lnTo>
                        <a:lnTo>
                          <a:pt x="180" y="50"/>
                        </a:lnTo>
                        <a:lnTo>
                          <a:pt x="180" y="50"/>
                        </a:lnTo>
                        <a:lnTo>
                          <a:pt x="182" y="50"/>
                        </a:lnTo>
                        <a:lnTo>
                          <a:pt x="182" y="50"/>
                        </a:lnTo>
                        <a:lnTo>
                          <a:pt x="184" y="50"/>
                        </a:lnTo>
                        <a:lnTo>
                          <a:pt x="184" y="50"/>
                        </a:lnTo>
                        <a:lnTo>
                          <a:pt x="184" y="50"/>
                        </a:lnTo>
                        <a:lnTo>
                          <a:pt x="186" y="50"/>
                        </a:lnTo>
                        <a:lnTo>
                          <a:pt x="186" y="50"/>
                        </a:lnTo>
                        <a:lnTo>
                          <a:pt x="188" y="50"/>
                        </a:lnTo>
                        <a:lnTo>
                          <a:pt x="188" y="50"/>
                        </a:lnTo>
                        <a:lnTo>
                          <a:pt x="188" y="50"/>
                        </a:lnTo>
                        <a:lnTo>
                          <a:pt x="190" y="50"/>
                        </a:lnTo>
                        <a:lnTo>
                          <a:pt x="190" y="50"/>
                        </a:lnTo>
                        <a:lnTo>
                          <a:pt x="190" y="52"/>
                        </a:lnTo>
                        <a:lnTo>
                          <a:pt x="190" y="52"/>
                        </a:lnTo>
                        <a:lnTo>
                          <a:pt x="191" y="52"/>
                        </a:lnTo>
                        <a:lnTo>
                          <a:pt x="191" y="52"/>
                        </a:lnTo>
                        <a:lnTo>
                          <a:pt x="193" y="52"/>
                        </a:lnTo>
                        <a:lnTo>
                          <a:pt x="193" y="52"/>
                        </a:lnTo>
                        <a:lnTo>
                          <a:pt x="193" y="52"/>
                        </a:lnTo>
                        <a:lnTo>
                          <a:pt x="193" y="52"/>
                        </a:lnTo>
                        <a:lnTo>
                          <a:pt x="195" y="52"/>
                        </a:lnTo>
                        <a:lnTo>
                          <a:pt x="195" y="52"/>
                        </a:lnTo>
                        <a:lnTo>
                          <a:pt x="195" y="52"/>
                        </a:lnTo>
                        <a:lnTo>
                          <a:pt x="197" y="52"/>
                        </a:lnTo>
                        <a:lnTo>
                          <a:pt x="197" y="52"/>
                        </a:lnTo>
                        <a:lnTo>
                          <a:pt x="197" y="54"/>
                        </a:lnTo>
                        <a:lnTo>
                          <a:pt x="199" y="54"/>
                        </a:lnTo>
                        <a:lnTo>
                          <a:pt x="199" y="54"/>
                        </a:lnTo>
                        <a:lnTo>
                          <a:pt x="199" y="54"/>
                        </a:lnTo>
                        <a:lnTo>
                          <a:pt x="199" y="52"/>
                        </a:lnTo>
                        <a:lnTo>
                          <a:pt x="201" y="52"/>
                        </a:lnTo>
                        <a:lnTo>
                          <a:pt x="201" y="52"/>
                        </a:lnTo>
                        <a:lnTo>
                          <a:pt x="201" y="52"/>
                        </a:lnTo>
                        <a:lnTo>
                          <a:pt x="203" y="52"/>
                        </a:lnTo>
                        <a:lnTo>
                          <a:pt x="203" y="52"/>
                        </a:lnTo>
                        <a:lnTo>
                          <a:pt x="205" y="52"/>
                        </a:lnTo>
                        <a:lnTo>
                          <a:pt x="205" y="52"/>
                        </a:lnTo>
                        <a:lnTo>
                          <a:pt x="205" y="52"/>
                        </a:lnTo>
                        <a:lnTo>
                          <a:pt x="207" y="52"/>
                        </a:lnTo>
                        <a:lnTo>
                          <a:pt x="207" y="52"/>
                        </a:lnTo>
                        <a:lnTo>
                          <a:pt x="207" y="52"/>
                        </a:lnTo>
                        <a:lnTo>
                          <a:pt x="207" y="52"/>
                        </a:lnTo>
                        <a:lnTo>
                          <a:pt x="207" y="52"/>
                        </a:lnTo>
                        <a:lnTo>
                          <a:pt x="207" y="50"/>
                        </a:lnTo>
                        <a:lnTo>
                          <a:pt x="207" y="50"/>
                        </a:lnTo>
                        <a:lnTo>
                          <a:pt x="207" y="50"/>
                        </a:lnTo>
                        <a:lnTo>
                          <a:pt x="205" y="50"/>
                        </a:lnTo>
                        <a:lnTo>
                          <a:pt x="205" y="50"/>
                        </a:lnTo>
                        <a:lnTo>
                          <a:pt x="205" y="48"/>
                        </a:lnTo>
                        <a:lnTo>
                          <a:pt x="205" y="48"/>
                        </a:lnTo>
                        <a:lnTo>
                          <a:pt x="203" y="48"/>
                        </a:lnTo>
                        <a:lnTo>
                          <a:pt x="203" y="48"/>
                        </a:lnTo>
                        <a:lnTo>
                          <a:pt x="201" y="48"/>
                        </a:lnTo>
                        <a:lnTo>
                          <a:pt x="201" y="48"/>
                        </a:lnTo>
                        <a:lnTo>
                          <a:pt x="203" y="48"/>
                        </a:lnTo>
                        <a:lnTo>
                          <a:pt x="203" y="46"/>
                        </a:lnTo>
                        <a:lnTo>
                          <a:pt x="203" y="46"/>
                        </a:lnTo>
                        <a:lnTo>
                          <a:pt x="205" y="46"/>
                        </a:lnTo>
                        <a:lnTo>
                          <a:pt x="205" y="46"/>
                        </a:lnTo>
                        <a:lnTo>
                          <a:pt x="205" y="46"/>
                        </a:lnTo>
                        <a:lnTo>
                          <a:pt x="205" y="46"/>
                        </a:lnTo>
                        <a:lnTo>
                          <a:pt x="207" y="46"/>
                        </a:lnTo>
                        <a:lnTo>
                          <a:pt x="207" y="46"/>
                        </a:lnTo>
                        <a:lnTo>
                          <a:pt x="207" y="46"/>
                        </a:lnTo>
                        <a:lnTo>
                          <a:pt x="209" y="46"/>
                        </a:lnTo>
                        <a:lnTo>
                          <a:pt x="209" y="46"/>
                        </a:lnTo>
                        <a:lnTo>
                          <a:pt x="209" y="46"/>
                        </a:lnTo>
                        <a:lnTo>
                          <a:pt x="211" y="46"/>
                        </a:lnTo>
                        <a:lnTo>
                          <a:pt x="211" y="46"/>
                        </a:lnTo>
                        <a:lnTo>
                          <a:pt x="211" y="46"/>
                        </a:lnTo>
                        <a:lnTo>
                          <a:pt x="211" y="44"/>
                        </a:lnTo>
                        <a:lnTo>
                          <a:pt x="211" y="44"/>
                        </a:lnTo>
                        <a:lnTo>
                          <a:pt x="211" y="44"/>
                        </a:lnTo>
                        <a:lnTo>
                          <a:pt x="209" y="44"/>
                        </a:lnTo>
                        <a:lnTo>
                          <a:pt x="209" y="44"/>
                        </a:lnTo>
                        <a:lnTo>
                          <a:pt x="209" y="44"/>
                        </a:lnTo>
                        <a:lnTo>
                          <a:pt x="207" y="44"/>
                        </a:lnTo>
                        <a:lnTo>
                          <a:pt x="207" y="44"/>
                        </a:lnTo>
                        <a:lnTo>
                          <a:pt x="207" y="42"/>
                        </a:lnTo>
                        <a:lnTo>
                          <a:pt x="207" y="42"/>
                        </a:lnTo>
                        <a:lnTo>
                          <a:pt x="205" y="42"/>
                        </a:lnTo>
                        <a:lnTo>
                          <a:pt x="205" y="42"/>
                        </a:lnTo>
                        <a:lnTo>
                          <a:pt x="205" y="42"/>
                        </a:lnTo>
                        <a:lnTo>
                          <a:pt x="205" y="42"/>
                        </a:lnTo>
                        <a:lnTo>
                          <a:pt x="203" y="42"/>
                        </a:lnTo>
                        <a:lnTo>
                          <a:pt x="203" y="40"/>
                        </a:lnTo>
                        <a:lnTo>
                          <a:pt x="203" y="40"/>
                        </a:lnTo>
                        <a:lnTo>
                          <a:pt x="201" y="40"/>
                        </a:lnTo>
                        <a:lnTo>
                          <a:pt x="201" y="40"/>
                        </a:lnTo>
                        <a:lnTo>
                          <a:pt x="201" y="40"/>
                        </a:lnTo>
                        <a:lnTo>
                          <a:pt x="201" y="38"/>
                        </a:lnTo>
                        <a:lnTo>
                          <a:pt x="201" y="38"/>
                        </a:lnTo>
                        <a:lnTo>
                          <a:pt x="201" y="38"/>
                        </a:lnTo>
                        <a:lnTo>
                          <a:pt x="203" y="38"/>
                        </a:lnTo>
                        <a:lnTo>
                          <a:pt x="203" y="38"/>
                        </a:lnTo>
                        <a:lnTo>
                          <a:pt x="203" y="38"/>
                        </a:lnTo>
                        <a:lnTo>
                          <a:pt x="205" y="38"/>
                        </a:lnTo>
                        <a:lnTo>
                          <a:pt x="205" y="38"/>
                        </a:lnTo>
                        <a:lnTo>
                          <a:pt x="205" y="38"/>
                        </a:lnTo>
                        <a:lnTo>
                          <a:pt x="207" y="38"/>
                        </a:lnTo>
                        <a:lnTo>
                          <a:pt x="207" y="38"/>
                        </a:lnTo>
                        <a:lnTo>
                          <a:pt x="207" y="36"/>
                        </a:lnTo>
                        <a:lnTo>
                          <a:pt x="207" y="36"/>
                        </a:lnTo>
                        <a:lnTo>
                          <a:pt x="209" y="36"/>
                        </a:lnTo>
                        <a:lnTo>
                          <a:pt x="209" y="36"/>
                        </a:lnTo>
                        <a:lnTo>
                          <a:pt x="211" y="36"/>
                        </a:lnTo>
                        <a:lnTo>
                          <a:pt x="211" y="36"/>
                        </a:lnTo>
                        <a:lnTo>
                          <a:pt x="211" y="36"/>
                        </a:lnTo>
                        <a:lnTo>
                          <a:pt x="213" y="36"/>
                        </a:lnTo>
                        <a:lnTo>
                          <a:pt x="213" y="36"/>
                        </a:lnTo>
                        <a:lnTo>
                          <a:pt x="213" y="36"/>
                        </a:lnTo>
                        <a:lnTo>
                          <a:pt x="214" y="36"/>
                        </a:lnTo>
                        <a:lnTo>
                          <a:pt x="214" y="36"/>
                        </a:lnTo>
                        <a:lnTo>
                          <a:pt x="214" y="36"/>
                        </a:lnTo>
                        <a:lnTo>
                          <a:pt x="216" y="36"/>
                        </a:lnTo>
                        <a:lnTo>
                          <a:pt x="216" y="36"/>
                        </a:lnTo>
                        <a:lnTo>
                          <a:pt x="216" y="36"/>
                        </a:lnTo>
                        <a:lnTo>
                          <a:pt x="218" y="36"/>
                        </a:lnTo>
                        <a:lnTo>
                          <a:pt x="218" y="36"/>
                        </a:lnTo>
                        <a:lnTo>
                          <a:pt x="220" y="36"/>
                        </a:lnTo>
                        <a:lnTo>
                          <a:pt x="220" y="36"/>
                        </a:lnTo>
                        <a:lnTo>
                          <a:pt x="220" y="36"/>
                        </a:lnTo>
                        <a:lnTo>
                          <a:pt x="220" y="34"/>
                        </a:lnTo>
                        <a:lnTo>
                          <a:pt x="222" y="34"/>
                        </a:lnTo>
                        <a:lnTo>
                          <a:pt x="222" y="34"/>
                        </a:lnTo>
                        <a:lnTo>
                          <a:pt x="222" y="34"/>
                        </a:lnTo>
                        <a:lnTo>
                          <a:pt x="224" y="34"/>
                        </a:lnTo>
                        <a:lnTo>
                          <a:pt x="224" y="34"/>
                        </a:lnTo>
                        <a:lnTo>
                          <a:pt x="226" y="34"/>
                        </a:lnTo>
                        <a:lnTo>
                          <a:pt x="226" y="34"/>
                        </a:lnTo>
                        <a:lnTo>
                          <a:pt x="226" y="34"/>
                        </a:lnTo>
                        <a:lnTo>
                          <a:pt x="228" y="34"/>
                        </a:lnTo>
                        <a:lnTo>
                          <a:pt x="228" y="34"/>
                        </a:lnTo>
                        <a:lnTo>
                          <a:pt x="228" y="34"/>
                        </a:lnTo>
                        <a:lnTo>
                          <a:pt x="230" y="34"/>
                        </a:lnTo>
                        <a:lnTo>
                          <a:pt x="230" y="36"/>
                        </a:lnTo>
                        <a:lnTo>
                          <a:pt x="230" y="36"/>
                        </a:lnTo>
                        <a:lnTo>
                          <a:pt x="232" y="36"/>
                        </a:lnTo>
                        <a:lnTo>
                          <a:pt x="232" y="36"/>
                        </a:lnTo>
                        <a:lnTo>
                          <a:pt x="232" y="36"/>
                        </a:lnTo>
                        <a:lnTo>
                          <a:pt x="234" y="36"/>
                        </a:lnTo>
                        <a:lnTo>
                          <a:pt x="234" y="36"/>
                        </a:lnTo>
                        <a:lnTo>
                          <a:pt x="234" y="36"/>
                        </a:lnTo>
                        <a:lnTo>
                          <a:pt x="235" y="36"/>
                        </a:lnTo>
                        <a:lnTo>
                          <a:pt x="235" y="36"/>
                        </a:lnTo>
                        <a:lnTo>
                          <a:pt x="237" y="36"/>
                        </a:lnTo>
                        <a:lnTo>
                          <a:pt x="237" y="36"/>
                        </a:lnTo>
                        <a:lnTo>
                          <a:pt x="237" y="36"/>
                        </a:lnTo>
                        <a:lnTo>
                          <a:pt x="237" y="34"/>
                        </a:lnTo>
                        <a:lnTo>
                          <a:pt x="237" y="34"/>
                        </a:lnTo>
                        <a:lnTo>
                          <a:pt x="237" y="34"/>
                        </a:lnTo>
                        <a:lnTo>
                          <a:pt x="235" y="34"/>
                        </a:lnTo>
                        <a:lnTo>
                          <a:pt x="235" y="34"/>
                        </a:lnTo>
                        <a:lnTo>
                          <a:pt x="234" y="34"/>
                        </a:lnTo>
                        <a:lnTo>
                          <a:pt x="234" y="34"/>
                        </a:lnTo>
                        <a:lnTo>
                          <a:pt x="235" y="34"/>
                        </a:lnTo>
                        <a:lnTo>
                          <a:pt x="235" y="32"/>
                        </a:lnTo>
                        <a:lnTo>
                          <a:pt x="235" y="32"/>
                        </a:lnTo>
                        <a:lnTo>
                          <a:pt x="237" y="32"/>
                        </a:lnTo>
                        <a:lnTo>
                          <a:pt x="237" y="32"/>
                        </a:lnTo>
                        <a:lnTo>
                          <a:pt x="237" y="32"/>
                        </a:lnTo>
                        <a:lnTo>
                          <a:pt x="239" y="32"/>
                        </a:lnTo>
                        <a:lnTo>
                          <a:pt x="239" y="32"/>
                        </a:lnTo>
                        <a:lnTo>
                          <a:pt x="241" y="32"/>
                        </a:lnTo>
                        <a:lnTo>
                          <a:pt x="241" y="32"/>
                        </a:lnTo>
                        <a:lnTo>
                          <a:pt x="241" y="32"/>
                        </a:lnTo>
                        <a:lnTo>
                          <a:pt x="241" y="32"/>
                        </a:lnTo>
                        <a:lnTo>
                          <a:pt x="243" y="32"/>
                        </a:lnTo>
                        <a:lnTo>
                          <a:pt x="243" y="32"/>
                        </a:lnTo>
                        <a:lnTo>
                          <a:pt x="243" y="32"/>
                        </a:lnTo>
                        <a:lnTo>
                          <a:pt x="245" y="32"/>
                        </a:lnTo>
                        <a:lnTo>
                          <a:pt x="245" y="32"/>
                        </a:lnTo>
                        <a:lnTo>
                          <a:pt x="247" y="32"/>
                        </a:lnTo>
                        <a:lnTo>
                          <a:pt x="247" y="32"/>
                        </a:lnTo>
                        <a:lnTo>
                          <a:pt x="247" y="32"/>
                        </a:lnTo>
                        <a:lnTo>
                          <a:pt x="249" y="32"/>
                        </a:lnTo>
                        <a:lnTo>
                          <a:pt x="249" y="31"/>
                        </a:lnTo>
                        <a:lnTo>
                          <a:pt x="249" y="31"/>
                        </a:lnTo>
                        <a:lnTo>
                          <a:pt x="249" y="31"/>
                        </a:lnTo>
                        <a:lnTo>
                          <a:pt x="251" y="31"/>
                        </a:lnTo>
                        <a:lnTo>
                          <a:pt x="251" y="31"/>
                        </a:lnTo>
                        <a:lnTo>
                          <a:pt x="253" y="31"/>
                        </a:lnTo>
                        <a:lnTo>
                          <a:pt x="253" y="31"/>
                        </a:lnTo>
                        <a:lnTo>
                          <a:pt x="253" y="31"/>
                        </a:lnTo>
                        <a:lnTo>
                          <a:pt x="255" y="31"/>
                        </a:lnTo>
                        <a:lnTo>
                          <a:pt x="255" y="31"/>
                        </a:lnTo>
                        <a:lnTo>
                          <a:pt x="255" y="31"/>
                        </a:lnTo>
                        <a:lnTo>
                          <a:pt x="257" y="31"/>
                        </a:lnTo>
                        <a:lnTo>
                          <a:pt x="257" y="31"/>
                        </a:lnTo>
                        <a:lnTo>
                          <a:pt x="257" y="31"/>
                        </a:lnTo>
                        <a:lnTo>
                          <a:pt x="258" y="31"/>
                        </a:lnTo>
                        <a:lnTo>
                          <a:pt x="258" y="31"/>
                        </a:lnTo>
                        <a:lnTo>
                          <a:pt x="258" y="31"/>
                        </a:lnTo>
                        <a:lnTo>
                          <a:pt x="260" y="31"/>
                        </a:lnTo>
                        <a:lnTo>
                          <a:pt x="260" y="31"/>
                        </a:lnTo>
                        <a:lnTo>
                          <a:pt x="260" y="31"/>
                        </a:lnTo>
                        <a:lnTo>
                          <a:pt x="262" y="31"/>
                        </a:lnTo>
                        <a:lnTo>
                          <a:pt x="262" y="31"/>
                        </a:lnTo>
                        <a:lnTo>
                          <a:pt x="264" y="31"/>
                        </a:lnTo>
                        <a:lnTo>
                          <a:pt x="264" y="31"/>
                        </a:lnTo>
                        <a:lnTo>
                          <a:pt x="264" y="31"/>
                        </a:lnTo>
                        <a:lnTo>
                          <a:pt x="266" y="31"/>
                        </a:lnTo>
                        <a:lnTo>
                          <a:pt x="266" y="31"/>
                        </a:lnTo>
                        <a:lnTo>
                          <a:pt x="266" y="31"/>
                        </a:lnTo>
                        <a:lnTo>
                          <a:pt x="268" y="31"/>
                        </a:lnTo>
                        <a:lnTo>
                          <a:pt x="268" y="31"/>
                        </a:lnTo>
                        <a:lnTo>
                          <a:pt x="270" y="31"/>
                        </a:lnTo>
                        <a:lnTo>
                          <a:pt x="270" y="31"/>
                        </a:lnTo>
                        <a:lnTo>
                          <a:pt x="270" y="29"/>
                        </a:lnTo>
                        <a:lnTo>
                          <a:pt x="270" y="29"/>
                        </a:lnTo>
                        <a:lnTo>
                          <a:pt x="272" y="29"/>
                        </a:lnTo>
                        <a:lnTo>
                          <a:pt x="272" y="29"/>
                        </a:lnTo>
                        <a:lnTo>
                          <a:pt x="274" y="29"/>
                        </a:lnTo>
                        <a:lnTo>
                          <a:pt x="274" y="29"/>
                        </a:lnTo>
                        <a:lnTo>
                          <a:pt x="274" y="29"/>
                        </a:lnTo>
                        <a:lnTo>
                          <a:pt x="276" y="29"/>
                        </a:lnTo>
                        <a:lnTo>
                          <a:pt x="276" y="29"/>
                        </a:lnTo>
                        <a:lnTo>
                          <a:pt x="276" y="29"/>
                        </a:lnTo>
                        <a:lnTo>
                          <a:pt x="278" y="29"/>
                        </a:lnTo>
                        <a:lnTo>
                          <a:pt x="278" y="29"/>
                        </a:lnTo>
                        <a:lnTo>
                          <a:pt x="279" y="29"/>
                        </a:lnTo>
                        <a:lnTo>
                          <a:pt x="279" y="29"/>
                        </a:lnTo>
                        <a:lnTo>
                          <a:pt x="279" y="29"/>
                        </a:lnTo>
                        <a:lnTo>
                          <a:pt x="281" y="29"/>
                        </a:lnTo>
                        <a:lnTo>
                          <a:pt x="281" y="29"/>
                        </a:lnTo>
                        <a:lnTo>
                          <a:pt x="281" y="29"/>
                        </a:lnTo>
                        <a:lnTo>
                          <a:pt x="281" y="29"/>
                        </a:lnTo>
                        <a:lnTo>
                          <a:pt x="283" y="29"/>
                        </a:lnTo>
                        <a:lnTo>
                          <a:pt x="283" y="29"/>
                        </a:lnTo>
                        <a:lnTo>
                          <a:pt x="285" y="29"/>
                        </a:lnTo>
                        <a:lnTo>
                          <a:pt x="285" y="29"/>
                        </a:lnTo>
                        <a:lnTo>
                          <a:pt x="285" y="29"/>
                        </a:lnTo>
                        <a:lnTo>
                          <a:pt x="287" y="29"/>
                        </a:lnTo>
                        <a:lnTo>
                          <a:pt x="287" y="29"/>
                        </a:lnTo>
                        <a:lnTo>
                          <a:pt x="287" y="29"/>
                        </a:lnTo>
                        <a:lnTo>
                          <a:pt x="287" y="29"/>
                        </a:lnTo>
                        <a:lnTo>
                          <a:pt x="289" y="29"/>
                        </a:lnTo>
                        <a:lnTo>
                          <a:pt x="289" y="29"/>
                        </a:lnTo>
                        <a:lnTo>
                          <a:pt x="291" y="29"/>
                        </a:lnTo>
                        <a:lnTo>
                          <a:pt x="291" y="29"/>
                        </a:lnTo>
                        <a:lnTo>
                          <a:pt x="291" y="29"/>
                        </a:lnTo>
                        <a:lnTo>
                          <a:pt x="293" y="29"/>
                        </a:lnTo>
                        <a:lnTo>
                          <a:pt x="293" y="29"/>
                        </a:lnTo>
                        <a:lnTo>
                          <a:pt x="293" y="29"/>
                        </a:lnTo>
                        <a:lnTo>
                          <a:pt x="293" y="29"/>
                        </a:lnTo>
                        <a:lnTo>
                          <a:pt x="293" y="29"/>
                        </a:lnTo>
                        <a:lnTo>
                          <a:pt x="295" y="29"/>
                        </a:lnTo>
                        <a:lnTo>
                          <a:pt x="295" y="29"/>
                        </a:lnTo>
                        <a:lnTo>
                          <a:pt x="297" y="29"/>
                        </a:lnTo>
                        <a:lnTo>
                          <a:pt x="297" y="29"/>
                        </a:lnTo>
                        <a:lnTo>
                          <a:pt x="297" y="29"/>
                        </a:lnTo>
                        <a:lnTo>
                          <a:pt x="299" y="29"/>
                        </a:lnTo>
                        <a:lnTo>
                          <a:pt x="299" y="29"/>
                        </a:lnTo>
                        <a:lnTo>
                          <a:pt x="301" y="29"/>
                        </a:lnTo>
                        <a:lnTo>
                          <a:pt x="301" y="29"/>
                        </a:lnTo>
                        <a:lnTo>
                          <a:pt x="301" y="29"/>
                        </a:lnTo>
                        <a:lnTo>
                          <a:pt x="301" y="29"/>
                        </a:lnTo>
                        <a:lnTo>
                          <a:pt x="302" y="29"/>
                        </a:lnTo>
                        <a:lnTo>
                          <a:pt x="302" y="29"/>
                        </a:lnTo>
                        <a:lnTo>
                          <a:pt x="302" y="29"/>
                        </a:lnTo>
                        <a:lnTo>
                          <a:pt x="302" y="29"/>
                        </a:lnTo>
                        <a:lnTo>
                          <a:pt x="304" y="29"/>
                        </a:lnTo>
                        <a:lnTo>
                          <a:pt x="304" y="29"/>
                        </a:lnTo>
                        <a:lnTo>
                          <a:pt x="306" y="29"/>
                        </a:lnTo>
                        <a:lnTo>
                          <a:pt x="306" y="27"/>
                        </a:lnTo>
                        <a:lnTo>
                          <a:pt x="306" y="27"/>
                        </a:lnTo>
                        <a:lnTo>
                          <a:pt x="306" y="27"/>
                        </a:lnTo>
                        <a:lnTo>
                          <a:pt x="308" y="27"/>
                        </a:lnTo>
                        <a:lnTo>
                          <a:pt x="308" y="27"/>
                        </a:lnTo>
                        <a:lnTo>
                          <a:pt x="308" y="27"/>
                        </a:lnTo>
                        <a:lnTo>
                          <a:pt x="310" y="27"/>
                        </a:lnTo>
                        <a:lnTo>
                          <a:pt x="310" y="27"/>
                        </a:lnTo>
                        <a:lnTo>
                          <a:pt x="312" y="27"/>
                        </a:lnTo>
                        <a:lnTo>
                          <a:pt x="312" y="27"/>
                        </a:lnTo>
                        <a:lnTo>
                          <a:pt x="312" y="27"/>
                        </a:lnTo>
                        <a:lnTo>
                          <a:pt x="314" y="27"/>
                        </a:lnTo>
                        <a:lnTo>
                          <a:pt x="314" y="27"/>
                        </a:lnTo>
                        <a:lnTo>
                          <a:pt x="314" y="27"/>
                        </a:lnTo>
                        <a:lnTo>
                          <a:pt x="314" y="27"/>
                        </a:lnTo>
                        <a:lnTo>
                          <a:pt x="316" y="27"/>
                        </a:lnTo>
                        <a:lnTo>
                          <a:pt x="316" y="27"/>
                        </a:lnTo>
                        <a:lnTo>
                          <a:pt x="318" y="27"/>
                        </a:lnTo>
                        <a:lnTo>
                          <a:pt x="318" y="27"/>
                        </a:lnTo>
                        <a:lnTo>
                          <a:pt x="318" y="27"/>
                        </a:lnTo>
                        <a:lnTo>
                          <a:pt x="320" y="27"/>
                        </a:lnTo>
                        <a:lnTo>
                          <a:pt x="320" y="27"/>
                        </a:lnTo>
                        <a:lnTo>
                          <a:pt x="320" y="27"/>
                        </a:lnTo>
                        <a:lnTo>
                          <a:pt x="322" y="27"/>
                        </a:lnTo>
                        <a:lnTo>
                          <a:pt x="322" y="27"/>
                        </a:lnTo>
                        <a:lnTo>
                          <a:pt x="323" y="27"/>
                        </a:lnTo>
                        <a:lnTo>
                          <a:pt x="323" y="27"/>
                        </a:lnTo>
                        <a:lnTo>
                          <a:pt x="323" y="27"/>
                        </a:lnTo>
                        <a:lnTo>
                          <a:pt x="325" y="27"/>
                        </a:lnTo>
                        <a:lnTo>
                          <a:pt x="325" y="27"/>
                        </a:lnTo>
                        <a:lnTo>
                          <a:pt x="325" y="27"/>
                        </a:lnTo>
                        <a:lnTo>
                          <a:pt x="327" y="27"/>
                        </a:lnTo>
                        <a:lnTo>
                          <a:pt x="327" y="27"/>
                        </a:lnTo>
                        <a:lnTo>
                          <a:pt x="327" y="27"/>
                        </a:lnTo>
                        <a:lnTo>
                          <a:pt x="329" y="27"/>
                        </a:lnTo>
                        <a:lnTo>
                          <a:pt x="329" y="27"/>
                        </a:lnTo>
                        <a:lnTo>
                          <a:pt x="329" y="29"/>
                        </a:lnTo>
                        <a:lnTo>
                          <a:pt x="329" y="29"/>
                        </a:lnTo>
                        <a:lnTo>
                          <a:pt x="331" y="29"/>
                        </a:lnTo>
                        <a:lnTo>
                          <a:pt x="331" y="29"/>
                        </a:lnTo>
                        <a:lnTo>
                          <a:pt x="331" y="29"/>
                        </a:lnTo>
                        <a:lnTo>
                          <a:pt x="333" y="29"/>
                        </a:lnTo>
                        <a:lnTo>
                          <a:pt x="333" y="29"/>
                        </a:lnTo>
                        <a:lnTo>
                          <a:pt x="333" y="29"/>
                        </a:lnTo>
                        <a:lnTo>
                          <a:pt x="335" y="29"/>
                        </a:lnTo>
                        <a:lnTo>
                          <a:pt x="335" y="29"/>
                        </a:lnTo>
                        <a:lnTo>
                          <a:pt x="335" y="29"/>
                        </a:lnTo>
                        <a:lnTo>
                          <a:pt x="335" y="29"/>
                        </a:lnTo>
                        <a:lnTo>
                          <a:pt x="335" y="31"/>
                        </a:lnTo>
                        <a:lnTo>
                          <a:pt x="337" y="31"/>
                        </a:lnTo>
                        <a:lnTo>
                          <a:pt x="337" y="31"/>
                        </a:lnTo>
                        <a:lnTo>
                          <a:pt x="337" y="31"/>
                        </a:lnTo>
                        <a:lnTo>
                          <a:pt x="339" y="31"/>
                        </a:lnTo>
                        <a:lnTo>
                          <a:pt x="339" y="32"/>
                        </a:lnTo>
                        <a:lnTo>
                          <a:pt x="339" y="32"/>
                        </a:lnTo>
                        <a:lnTo>
                          <a:pt x="337" y="32"/>
                        </a:lnTo>
                        <a:lnTo>
                          <a:pt x="337" y="34"/>
                        </a:lnTo>
                        <a:lnTo>
                          <a:pt x="339" y="34"/>
                        </a:lnTo>
                        <a:lnTo>
                          <a:pt x="339" y="34"/>
                        </a:lnTo>
                        <a:lnTo>
                          <a:pt x="339" y="34"/>
                        </a:lnTo>
                        <a:lnTo>
                          <a:pt x="339" y="34"/>
                        </a:lnTo>
                        <a:lnTo>
                          <a:pt x="339" y="36"/>
                        </a:lnTo>
                        <a:lnTo>
                          <a:pt x="339" y="36"/>
                        </a:lnTo>
                        <a:lnTo>
                          <a:pt x="339" y="38"/>
                        </a:lnTo>
                        <a:lnTo>
                          <a:pt x="339" y="38"/>
                        </a:lnTo>
                        <a:lnTo>
                          <a:pt x="339" y="38"/>
                        </a:lnTo>
                        <a:lnTo>
                          <a:pt x="339" y="38"/>
                        </a:lnTo>
                        <a:lnTo>
                          <a:pt x="337" y="38"/>
                        </a:lnTo>
                        <a:lnTo>
                          <a:pt x="337" y="38"/>
                        </a:lnTo>
                        <a:lnTo>
                          <a:pt x="337" y="38"/>
                        </a:lnTo>
                        <a:lnTo>
                          <a:pt x="335" y="38"/>
                        </a:lnTo>
                        <a:lnTo>
                          <a:pt x="335" y="38"/>
                        </a:lnTo>
                        <a:lnTo>
                          <a:pt x="335" y="40"/>
                        </a:lnTo>
                        <a:lnTo>
                          <a:pt x="335" y="40"/>
                        </a:lnTo>
                        <a:lnTo>
                          <a:pt x="335" y="40"/>
                        </a:lnTo>
                        <a:lnTo>
                          <a:pt x="335" y="42"/>
                        </a:lnTo>
                        <a:lnTo>
                          <a:pt x="335" y="42"/>
                        </a:lnTo>
                        <a:lnTo>
                          <a:pt x="335" y="42"/>
                        </a:lnTo>
                        <a:lnTo>
                          <a:pt x="335" y="44"/>
                        </a:lnTo>
                        <a:lnTo>
                          <a:pt x="335" y="44"/>
                        </a:lnTo>
                        <a:lnTo>
                          <a:pt x="335" y="42"/>
                        </a:lnTo>
                        <a:lnTo>
                          <a:pt x="337" y="42"/>
                        </a:lnTo>
                        <a:lnTo>
                          <a:pt x="337" y="42"/>
                        </a:lnTo>
                        <a:lnTo>
                          <a:pt x="337" y="44"/>
                        </a:lnTo>
                        <a:lnTo>
                          <a:pt x="339" y="44"/>
                        </a:lnTo>
                        <a:lnTo>
                          <a:pt x="339" y="42"/>
                        </a:lnTo>
                        <a:lnTo>
                          <a:pt x="339" y="42"/>
                        </a:lnTo>
                        <a:lnTo>
                          <a:pt x="337" y="42"/>
                        </a:lnTo>
                        <a:lnTo>
                          <a:pt x="337" y="40"/>
                        </a:lnTo>
                        <a:lnTo>
                          <a:pt x="337" y="40"/>
                        </a:lnTo>
                        <a:lnTo>
                          <a:pt x="339" y="40"/>
                        </a:lnTo>
                        <a:lnTo>
                          <a:pt x="339" y="40"/>
                        </a:lnTo>
                        <a:lnTo>
                          <a:pt x="339" y="40"/>
                        </a:lnTo>
                        <a:lnTo>
                          <a:pt x="341" y="40"/>
                        </a:lnTo>
                        <a:lnTo>
                          <a:pt x="341" y="40"/>
                        </a:lnTo>
                        <a:lnTo>
                          <a:pt x="341" y="38"/>
                        </a:lnTo>
                        <a:lnTo>
                          <a:pt x="341" y="38"/>
                        </a:lnTo>
                        <a:lnTo>
                          <a:pt x="343" y="38"/>
                        </a:lnTo>
                        <a:lnTo>
                          <a:pt x="343" y="38"/>
                        </a:lnTo>
                        <a:lnTo>
                          <a:pt x="343" y="38"/>
                        </a:lnTo>
                        <a:lnTo>
                          <a:pt x="345" y="38"/>
                        </a:lnTo>
                        <a:lnTo>
                          <a:pt x="345" y="38"/>
                        </a:lnTo>
                        <a:lnTo>
                          <a:pt x="345" y="38"/>
                        </a:lnTo>
                        <a:lnTo>
                          <a:pt x="346" y="38"/>
                        </a:lnTo>
                        <a:lnTo>
                          <a:pt x="346" y="38"/>
                        </a:lnTo>
                        <a:lnTo>
                          <a:pt x="346" y="38"/>
                        </a:lnTo>
                        <a:lnTo>
                          <a:pt x="346" y="38"/>
                        </a:lnTo>
                        <a:lnTo>
                          <a:pt x="348" y="38"/>
                        </a:lnTo>
                        <a:lnTo>
                          <a:pt x="348" y="36"/>
                        </a:lnTo>
                        <a:lnTo>
                          <a:pt x="348" y="36"/>
                        </a:lnTo>
                        <a:lnTo>
                          <a:pt x="348" y="36"/>
                        </a:lnTo>
                        <a:lnTo>
                          <a:pt x="348" y="34"/>
                        </a:lnTo>
                        <a:lnTo>
                          <a:pt x="348" y="34"/>
                        </a:lnTo>
                        <a:lnTo>
                          <a:pt x="346" y="34"/>
                        </a:lnTo>
                        <a:lnTo>
                          <a:pt x="346" y="34"/>
                        </a:lnTo>
                        <a:lnTo>
                          <a:pt x="346" y="32"/>
                        </a:lnTo>
                        <a:lnTo>
                          <a:pt x="348" y="32"/>
                        </a:lnTo>
                        <a:lnTo>
                          <a:pt x="348" y="32"/>
                        </a:lnTo>
                        <a:lnTo>
                          <a:pt x="348" y="32"/>
                        </a:lnTo>
                        <a:lnTo>
                          <a:pt x="348" y="32"/>
                        </a:lnTo>
                        <a:lnTo>
                          <a:pt x="346" y="32"/>
                        </a:lnTo>
                        <a:lnTo>
                          <a:pt x="346" y="32"/>
                        </a:lnTo>
                        <a:lnTo>
                          <a:pt x="346" y="32"/>
                        </a:lnTo>
                        <a:lnTo>
                          <a:pt x="345" y="32"/>
                        </a:lnTo>
                        <a:lnTo>
                          <a:pt x="345" y="32"/>
                        </a:lnTo>
                        <a:lnTo>
                          <a:pt x="345" y="32"/>
                        </a:lnTo>
                        <a:lnTo>
                          <a:pt x="343" y="32"/>
                        </a:lnTo>
                        <a:lnTo>
                          <a:pt x="343" y="31"/>
                        </a:lnTo>
                        <a:lnTo>
                          <a:pt x="343" y="31"/>
                        </a:lnTo>
                        <a:lnTo>
                          <a:pt x="343" y="31"/>
                        </a:lnTo>
                        <a:lnTo>
                          <a:pt x="341" y="31"/>
                        </a:lnTo>
                        <a:lnTo>
                          <a:pt x="341" y="31"/>
                        </a:lnTo>
                        <a:lnTo>
                          <a:pt x="341" y="29"/>
                        </a:lnTo>
                        <a:lnTo>
                          <a:pt x="341" y="29"/>
                        </a:lnTo>
                        <a:lnTo>
                          <a:pt x="341" y="29"/>
                        </a:lnTo>
                        <a:lnTo>
                          <a:pt x="341" y="29"/>
                        </a:lnTo>
                        <a:lnTo>
                          <a:pt x="341" y="29"/>
                        </a:lnTo>
                        <a:lnTo>
                          <a:pt x="341" y="29"/>
                        </a:lnTo>
                        <a:lnTo>
                          <a:pt x="343" y="29"/>
                        </a:lnTo>
                        <a:lnTo>
                          <a:pt x="343" y="29"/>
                        </a:lnTo>
                        <a:lnTo>
                          <a:pt x="343" y="27"/>
                        </a:lnTo>
                        <a:lnTo>
                          <a:pt x="345" y="27"/>
                        </a:lnTo>
                        <a:lnTo>
                          <a:pt x="345" y="27"/>
                        </a:lnTo>
                        <a:lnTo>
                          <a:pt x="345" y="27"/>
                        </a:lnTo>
                        <a:lnTo>
                          <a:pt x="346" y="27"/>
                        </a:lnTo>
                        <a:lnTo>
                          <a:pt x="346" y="27"/>
                        </a:lnTo>
                        <a:lnTo>
                          <a:pt x="346" y="27"/>
                        </a:lnTo>
                        <a:lnTo>
                          <a:pt x="348" y="27"/>
                        </a:lnTo>
                        <a:lnTo>
                          <a:pt x="348" y="27"/>
                        </a:lnTo>
                        <a:lnTo>
                          <a:pt x="350" y="27"/>
                        </a:lnTo>
                        <a:lnTo>
                          <a:pt x="350" y="27"/>
                        </a:lnTo>
                        <a:lnTo>
                          <a:pt x="350" y="27"/>
                        </a:lnTo>
                        <a:lnTo>
                          <a:pt x="352" y="27"/>
                        </a:lnTo>
                        <a:lnTo>
                          <a:pt x="352" y="27"/>
                        </a:lnTo>
                        <a:lnTo>
                          <a:pt x="352" y="27"/>
                        </a:lnTo>
                        <a:lnTo>
                          <a:pt x="352" y="29"/>
                        </a:lnTo>
                        <a:lnTo>
                          <a:pt x="354" y="29"/>
                        </a:lnTo>
                        <a:lnTo>
                          <a:pt x="354" y="29"/>
                        </a:lnTo>
                        <a:lnTo>
                          <a:pt x="356" y="29"/>
                        </a:lnTo>
                        <a:lnTo>
                          <a:pt x="356" y="29"/>
                        </a:lnTo>
                        <a:lnTo>
                          <a:pt x="356" y="29"/>
                        </a:lnTo>
                        <a:lnTo>
                          <a:pt x="356" y="29"/>
                        </a:lnTo>
                        <a:lnTo>
                          <a:pt x="356" y="29"/>
                        </a:lnTo>
                        <a:lnTo>
                          <a:pt x="358" y="29"/>
                        </a:lnTo>
                        <a:lnTo>
                          <a:pt x="358" y="29"/>
                        </a:lnTo>
                        <a:lnTo>
                          <a:pt x="360" y="29"/>
                        </a:lnTo>
                        <a:lnTo>
                          <a:pt x="360" y="29"/>
                        </a:lnTo>
                        <a:lnTo>
                          <a:pt x="360" y="29"/>
                        </a:lnTo>
                        <a:lnTo>
                          <a:pt x="360" y="29"/>
                        </a:lnTo>
                        <a:lnTo>
                          <a:pt x="360" y="29"/>
                        </a:lnTo>
                        <a:lnTo>
                          <a:pt x="360" y="29"/>
                        </a:lnTo>
                        <a:lnTo>
                          <a:pt x="360" y="29"/>
                        </a:lnTo>
                        <a:lnTo>
                          <a:pt x="360" y="27"/>
                        </a:lnTo>
                        <a:lnTo>
                          <a:pt x="362" y="27"/>
                        </a:lnTo>
                        <a:lnTo>
                          <a:pt x="362" y="27"/>
                        </a:lnTo>
                        <a:lnTo>
                          <a:pt x="362" y="29"/>
                        </a:lnTo>
                        <a:lnTo>
                          <a:pt x="362" y="29"/>
                        </a:lnTo>
                        <a:lnTo>
                          <a:pt x="364" y="29"/>
                        </a:lnTo>
                        <a:lnTo>
                          <a:pt x="364" y="29"/>
                        </a:lnTo>
                        <a:lnTo>
                          <a:pt x="366" y="29"/>
                        </a:lnTo>
                        <a:lnTo>
                          <a:pt x="366" y="29"/>
                        </a:lnTo>
                        <a:lnTo>
                          <a:pt x="366" y="29"/>
                        </a:lnTo>
                        <a:lnTo>
                          <a:pt x="367" y="29"/>
                        </a:lnTo>
                        <a:lnTo>
                          <a:pt x="367" y="29"/>
                        </a:lnTo>
                        <a:lnTo>
                          <a:pt x="367" y="29"/>
                        </a:lnTo>
                        <a:lnTo>
                          <a:pt x="367" y="29"/>
                        </a:lnTo>
                        <a:lnTo>
                          <a:pt x="367" y="29"/>
                        </a:lnTo>
                        <a:lnTo>
                          <a:pt x="367" y="31"/>
                        </a:lnTo>
                        <a:lnTo>
                          <a:pt x="369" y="31"/>
                        </a:lnTo>
                        <a:lnTo>
                          <a:pt x="369" y="31"/>
                        </a:lnTo>
                        <a:lnTo>
                          <a:pt x="369" y="31"/>
                        </a:lnTo>
                        <a:lnTo>
                          <a:pt x="371" y="31"/>
                        </a:lnTo>
                        <a:lnTo>
                          <a:pt x="371" y="31"/>
                        </a:lnTo>
                        <a:lnTo>
                          <a:pt x="371" y="31"/>
                        </a:lnTo>
                        <a:lnTo>
                          <a:pt x="371" y="32"/>
                        </a:lnTo>
                        <a:lnTo>
                          <a:pt x="373" y="32"/>
                        </a:lnTo>
                        <a:lnTo>
                          <a:pt x="373" y="32"/>
                        </a:lnTo>
                        <a:lnTo>
                          <a:pt x="373" y="32"/>
                        </a:lnTo>
                        <a:lnTo>
                          <a:pt x="375" y="32"/>
                        </a:lnTo>
                        <a:lnTo>
                          <a:pt x="375" y="32"/>
                        </a:lnTo>
                        <a:lnTo>
                          <a:pt x="375" y="32"/>
                        </a:lnTo>
                        <a:lnTo>
                          <a:pt x="377" y="32"/>
                        </a:lnTo>
                        <a:lnTo>
                          <a:pt x="377" y="32"/>
                        </a:lnTo>
                        <a:lnTo>
                          <a:pt x="377" y="32"/>
                        </a:lnTo>
                        <a:lnTo>
                          <a:pt x="379" y="32"/>
                        </a:lnTo>
                        <a:lnTo>
                          <a:pt x="379" y="32"/>
                        </a:lnTo>
                        <a:lnTo>
                          <a:pt x="379" y="34"/>
                        </a:lnTo>
                        <a:lnTo>
                          <a:pt x="379" y="34"/>
                        </a:lnTo>
                        <a:lnTo>
                          <a:pt x="379" y="34"/>
                        </a:lnTo>
                        <a:lnTo>
                          <a:pt x="381" y="34"/>
                        </a:lnTo>
                        <a:lnTo>
                          <a:pt x="381" y="34"/>
                        </a:lnTo>
                        <a:lnTo>
                          <a:pt x="383" y="34"/>
                        </a:lnTo>
                        <a:lnTo>
                          <a:pt x="383" y="34"/>
                        </a:lnTo>
                        <a:lnTo>
                          <a:pt x="383" y="34"/>
                        </a:lnTo>
                        <a:lnTo>
                          <a:pt x="385" y="34"/>
                        </a:lnTo>
                        <a:lnTo>
                          <a:pt x="385" y="34"/>
                        </a:lnTo>
                        <a:lnTo>
                          <a:pt x="387" y="34"/>
                        </a:lnTo>
                        <a:lnTo>
                          <a:pt x="387" y="34"/>
                        </a:lnTo>
                        <a:lnTo>
                          <a:pt x="387" y="34"/>
                        </a:lnTo>
                        <a:lnTo>
                          <a:pt x="389" y="34"/>
                        </a:lnTo>
                        <a:lnTo>
                          <a:pt x="389" y="36"/>
                        </a:lnTo>
                        <a:lnTo>
                          <a:pt x="389" y="36"/>
                        </a:lnTo>
                        <a:lnTo>
                          <a:pt x="389" y="36"/>
                        </a:lnTo>
                        <a:lnTo>
                          <a:pt x="390" y="36"/>
                        </a:lnTo>
                        <a:lnTo>
                          <a:pt x="390" y="36"/>
                        </a:lnTo>
                        <a:lnTo>
                          <a:pt x="392" y="36"/>
                        </a:lnTo>
                        <a:lnTo>
                          <a:pt x="392" y="36"/>
                        </a:lnTo>
                        <a:lnTo>
                          <a:pt x="392" y="36"/>
                        </a:lnTo>
                        <a:lnTo>
                          <a:pt x="394" y="36"/>
                        </a:lnTo>
                        <a:lnTo>
                          <a:pt x="394" y="36"/>
                        </a:lnTo>
                        <a:lnTo>
                          <a:pt x="394" y="36"/>
                        </a:lnTo>
                        <a:lnTo>
                          <a:pt x="396" y="36"/>
                        </a:lnTo>
                        <a:lnTo>
                          <a:pt x="396" y="36"/>
                        </a:lnTo>
                        <a:lnTo>
                          <a:pt x="398" y="36"/>
                        </a:lnTo>
                        <a:lnTo>
                          <a:pt x="398" y="36"/>
                        </a:lnTo>
                        <a:lnTo>
                          <a:pt x="398" y="36"/>
                        </a:lnTo>
                        <a:lnTo>
                          <a:pt x="400" y="36"/>
                        </a:lnTo>
                        <a:lnTo>
                          <a:pt x="400" y="36"/>
                        </a:lnTo>
                        <a:lnTo>
                          <a:pt x="400" y="36"/>
                        </a:lnTo>
                        <a:lnTo>
                          <a:pt x="400" y="36"/>
                        </a:lnTo>
                        <a:lnTo>
                          <a:pt x="402" y="36"/>
                        </a:lnTo>
                        <a:lnTo>
                          <a:pt x="402" y="36"/>
                        </a:lnTo>
                        <a:lnTo>
                          <a:pt x="402" y="36"/>
                        </a:lnTo>
                        <a:lnTo>
                          <a:pt x="404" y="36"/>
                        </a:lnTo>
                        <a:lnTo>
                          <a:pt x="404" y="36"/>
                        </a:lnTo>
                        <a:lnTo>
                          <a:pt x="404" y="36"/>
                        </a:lnTo>
                        <a:lnTo>
                          <a:pt x="406" y="36"/>
                        </a:lnTo>
                        <a:lnTo>
                          <a:pt x="406" y="36"/>
                        </a:lnTo>
                        <a:lnTo>
                          <a:pt x="406" y="36"/>
                        </a:lnTo>
                        <a:lnTo>
                          <a:pt x="406" y="34"/>
                        </a:lnTo>
                        <a:lnTo>
                          <a:pt x="406" y="34"/>
                        </a:lnTo>
                        <a:lnTo>
                          <a:pt x="406" y="34"/>
                        </a:lnTo>
                        <a:lnTo>
                          <a:pt x="404" y="34"/>
                        </a:lnTo>
                        <a:lnTo>
                          <a:pt x="404" y="34"/>
                        </a:lnTo>
                        <a:lnTo>
                          <a:pt x="404" y="34"/>
                        </a:lnTo>
                        <a:lnTo>
                          <a:pt x="402" y="34"/>
                        </a:lnTo>
                        <a:lnTo>
                          <a:pt x="402" y="34"/>
                        </a:lnTo>
                        <a:lnTo>
                          <a:pt x="402" y="34"/>
                        </a:lnTo>
                        <a:lnTo>
                          <a:pt x="400" y="34"/>
                        </a:lnTo>
                        <a:lnTo>
                          <a:pt x="400" y="34"/>
                        </a:lnTo>
                        <a:lnTo>
                          <a:pt x="400" y="34"/>
                        </a:lnTo>
                        <a:lnTo>
                          <a:pt x="398" y="34"/>
                        </a:lnTo>
                        <a:lnTo>
                          <a:pt x="398" y="34"/>
                        </a:lnTo>
                        <a:lnTo>
                          <a:pt x="398" y="34"/>
                        </a:lnTo>
                        <a:lnTo>
                          <a:pt x="398" y="32"/>
                        </a:lnTo>
                        <a:lnTo>
                          <a:pt x="396" y="32"/>
                        </a:lnTo>
                        <a:lnTo>
                          <a:pt x="396" y="32"/>
                        </a:lnTo>
                        <a:lnTo>
                          <a:pt x="394" y="32"/>
                        </a:lnTo>
                        <a:lnTo>
                          <a:pt x="394" y="32"/>
                        </a:lnTo>
                        <a:lnTo>
                          <a:pt x="394" y="32"/>
                        </a:lnTo>
                        <a:lnTo>
                          <a:pt x="394" y="32"/>
                        </a:lnTo>
                        <a:lnTo>
                          <a:pt x="392" y="32"/>
                        </a:lnTo>
                        <a:lnTo>
                          <a:pt x="392" y="32"/>
                        </a:lnTo>
                        <a:lnTo>
                          <a:pt x="392" y="32"/>
                        </a:lnTo>
                        <a:lnTo>
                          <a:pt x="392" y="31"/>
                        </a:lnTo>
                        <a:lnTo>
                          <a:pt x="390" y="31"/>
                        </a:lnTo>
                        <a:lnTo>
                          <a:pt x="390" y="31"/>
                        </a:lnTo>
                        <a:lnTo>
                          <a:pt x="389" y="31"/>
                        </a:lnTo>
                        <a:lnTo>
                          <a:pt x="389" y="31"/>
                        </a:lnTo>
                        <a:lnTo>
                          <a:pt x="389" y="31"/>
                        </a:lnTo>
                        <a:lnTo>
                          <a:pt x="389" y="31"/>
                        </a:lnTo>
                        <a:lnTo>
                          <a:pt x="387" y="31"/>
                        </a:lnTo>
                        <a:lnTo>
                          <a:pt x="387" y="31"/>
                        </a:lnTo>
                        <a:lnTo>
                          <a:pt x="387" y="31"/>
                        </a:lnTo>
                        <a:lnTo>
                          <a:pt x="387" y="29"/>
                        </a:lnTo>
                        <a:lnTo>
                          <a:pt x="385" y="29"/>
                        </a:lnTo>
                        <a:lnTo>
                          <a:pt x="385" y="29"/>
                        </a:lnTo>
                        <a:lnTo>
                          <a:pt x="385" y="29"/>
                        </a:lnTo>
                        <a:lnTo>
                          <a:pt x="385" y="27"/>
                        </a:lnTo>
                        <a:lnTo>
                          <a:pt x="385" y="27"/>
                        </a:lnTo>
                        <a:lnTo>
                          <a:pt x="385" y="27"/>
                        </a:lnTo>
                        <a:lnTo>
                          <a:pt x="383" y="27"/>
                        </a:lnTo>
                        <a:lnTo>
                          <a:pt x="383" y="27"/>
                        </a:lnTo>
                        <a:lnTo>
                          <a:pt x="383" y="27"/>
                        </a:lnTo>
                        <a:lnTo>
                          <a:pt x="381" y="27"/>
                        </a:lnTo>
                        <a:lnTo>
                          <a:pt x="381" y="25"/>
                        </a:lnTo>
                        <a:lnTo>
                          <a:pt x="381" y="25"/>
                        </a:lnTo>
                        <a:lnTo>
                          <a:pt x="379" y="25"/>
                        </a:lnTo>
                        <a:lnTo>
                          <a:pt x="379" y="25"/>
                        </a:lnTo>
                        <a:lnTo>
                          <a:pt x="379" y="25"/>
                        </a:lnTo>
                        <a:lnTo>
                          <a:pt x="379" y="23"/>
                        </a:lnTo>
                        <a:lnTo>
                          <a:pt x="379" y="23"/>
                        </a:lnTo>
                        <a:lnTo>
                          <a:pt x="379" y="23"/>
                        </a:lnTo>
                        <a:lnTo>
                          <a:pt x="381" y="23"/>
                        </a:lnTo>
                        <a:lnTo>
                          <a:pt x="381" y="23"/>
                        </a:lnTo>
                        <a:lnTo>
                          <a:pt x="383" y="23"/>
                        </a:lnTo>
                        <a:lnTo>
                          <a:pt x="383" y="23"/>
                        </a:lnTo>
                        <a:lnTo>
                          <a:pt x="383" y="23"/>
                        </a:lnTo>
                        <a:lnTo>
                          <a:pt x="385" y="23"/>
                        </a:lnTo>
                        <a:lnTo>
                          <a:pt x="385" y="23"/>
                        </a:lnTo>
                        <a:lnTo>
                          <a:pt x="387" y="23"/>
                        </a:lnTo>
                        <a:lnTo>
                          <a:pt x="387" y="23"/>
                        </a:lnTo>
                        <a:lnTo>
                          <a:pt x="387" y="23"/>
                        </a:lnTo>
                        <a:lnTo>
                          <a:pt x="389" y="23"/>
                        </a:lnTo>
                        <a:lnTo>
                          <a:pt x="389" y="23"/>
                        </a:lnTo>
                        <a:lnTo>
                          <a:pt x="389" y="23"/>
                        </a:lnTo>
                        <a:lnTo>
                          <a:pt x="390" y="23"/>
                        </a:lnTo>
                        <a:lnTo>
                          <a:pt x="390" y="23"/>
                        </a:lnTo>
                        <a:lnTo>
                          <a:pt x="392" y="23"/>
                        </a:lnTo>
                        <a:lnTo>
                          <a:pt x="392" y="23"/>
                        </a:lnTo>
                        <a:lnTo>
                          <a:pt x="392" y="23"/>
                        </a:lnTo>
                        <a:lnTo>
                          <a:pt x="394" y="23"/>
                        </a:lnTo>
                        <a:lnTo>
                          <a:pt x="394" y="23"/>
                        </a:lnTo>
                        <a:lnTo>
                          <a:pt x="394" y="23"/>
                        </a:lnTo>
                        <a:lnTo>
                          <a:pt x="396" y="23"/>
                        </a:lnTo>
                        <a:lnTo>
                          <a:pt x="396" y="23"/>
                        </a:lnTo>
                        <a:lnTo>
                          <a:pt x="398" y="23"/>
                        </a:lnTo>
                        <a:lnTo>
                          <a:pt x="398" y="23"/>
                        </a:lnTo>
                        <a:lnTo>
                          <a:pt x="398" y="23"/>
                        </a:lnTo>
                        <a:lnTo>
                          <a:pt x="400" y="23"/>
                        </a:lnTo>
                        <a:lnTo>
                          <a:pt x="400" y="23"/>
                        </a:lnTo>
                        <a:lnTo>
                          <a:pt x="400" y="23"/>
                        </a:lnTo>
                        <a:lnTo>
                          <a:pt x="402" y="23"/>
                        </a:lnTo>
                        <a:lnTo>
                          <a:pt x="402" y="23"/>
                        </a:lnTo>
                        <a:lnTo>
                          <a:pt x="404" y="23"/>
                        </a:lnTo>
                        <a:lnTo>
                          <a:pt x="404" y="23"/>
                        </a:lnTo>
                        <a:lnTo>
                          <a:pt x="404" y="23"/>
                        </a:lnTo>
                        <a:lnTo>
                          <a:pt x="406" y="23"/>
                        </a:lnTo>
                        <a:lnTo>
                          <a:pt x="406" y="23"/>
                        </a:lnTo>
                        <a:lnTo>
                          <a:pt x="406" y="23"/>
                        </a:lnTo>
                        <a:lnTo>
                          <a:pt x="408" y="23"/>
                        </a:lnTo>
                        <a:lnTo>
                          <a:pt x="408" y="23"/>
                        </a:lnTo>
                        <a:lnTo>
                          <a:pt x="408" y="23"/>
                        </a:lnTo>
                        <a:lnTo>
                          <a:pt x="410" y="23"/>
                        </a:lnTo>
                        <a:lnTo>
                          <a:pt x="410" y="23"/>
                        </a:lnTo>
                        <a:lnTo>
                          <a:pt x="410" y="23"/>
                        </a:lnTo>
                        <a:lnTo>
                          <a:pt x="412" y="23"/>
                        </a:lnTo>
                        <a:lnTo>
                          <a:pt x="412" y="23"/>
                        </a:lnTo>
                        <a:lnTo>
                          <a:pt x="413" y="23"/>
                        </a:lnTo>
                        <a:lnTo>
                          <a:pt x="413" y="23"/>
                        </a:lnTo>
                        <a:lnTo>
                          <a:pt x="413" y="23"/>
                        </a:lnTo>
                        <a:lnTo>
                          <a:pt x="415" y="23"/>
                        </a:lnTo>
                        <a:lnTo>
                          <a:pt x="415" y="23"/>
                        </a:lnTo>
                        <a:lnTo>
                          <a:pt x="415" y="25"/>
                        </a:lnTo>
                        <a:lnTo>
                          <a:pt x="415" y="25"/>
                        </a:lnTo>
                        <a:lnTo>
                          <a:pt x="417" y="25"/>
                        </a:lnTo>
                        <a:lnTo>
                          <a:pt x="417" y="25"/>
                        </a:lnTo>
                        <a:lnTo>
                          <a:pt x="419" y="25"/>
                        </a:lnTo>
                        <a:lnTo>
                          <a:pt x="419" y="25"/>
                        </a:lnTo>
                        <a:lnTo>
                          <a:pt x="419" y="25"/>
                        </a:lnTo>
                        <a:lnTo>
                          <a:pt x="419" y="25"/>
                        </a:lnTo>
                        <a:lnTo>
                          <a:pt x="421" y="25"/>
                        </a:lnTo>
                        <a:lnTo>
                          <a:pt x="421" y="25"/>
                        </a:lnTo>
                        <a:lnTo>
                          <a:pt x="421" y="27"/>
                        </a:lnTo>
                        <a:lnTo>
                          <a:pt x="421" y="27"/>
                        </a:lnTo>
                        <a:lnTo>
                          <a:pt x="423" y="27"/>
                        </a:lnTo>
                        <a:lnTo>
                          <a:pt x="423" y="27"/>
                        </a:lnTo>
                        <a:lnTo>
                          <a:pt x="425" y="27"/>
                        </a:lnTo>
                        <a:lnTo>
                          <a:pt x="425" y="27"/>
                        </a:lnTo>
                        <a:lnTo>
                          <a:pt x="425" y="27"/>
                        </a:lnTo>
                        <a:lnTo>
                          <a:pt x="425" y="27"/>
                        </a:lnTo>
                        <a:lnTo>
                          <a:pt x="427" y="27"/>
                        </a:lnTo>
                        <a:lnTo>
                          <a:pt x="427" y="27"/>
                        </a:lnTo>
                        <a:lnTo>
                          <a:pt x="427" y="27"/>
                        </a:lnTo>
                        <a:lnTo>
                          <a:pt x="429" y="27"/>
                        </a:lnTo>
                        <a:lnTo>
                          <a:pt x="429" y="27"/>
                        </a:lnTo>
                        <a:lnTo>
                          <a:pt x="431" y="27"/>
                        </a:lnTo>
                        <a:lnTo>
                          <a:pt x="431" y="27"/>
                        </a:lnTo>
                        <a:lnTo>
                          <a:pt x="431" y="27"/>
                        </a:lnTo>
                        <a:lnTo>
                          <a:pt x="433" y="27"/>
                        </a:lnTo>
                        <a:lnTo>
                          <a:pt x="433" y="27"/>
                        </a:lnTo>
                        <a:lnTo>
                          <a:pt x="433" y="29"/>
                        </a:lnTo>
                        <a:lnTo>
                          <a:pt x="433" y="29"/>
                        </a:lnTo>
                        <a:lnTo>
                          <a:pt x="434" y="29"/>
                        </a:lnTo>
                        <a:lnTo>
                          <a:pt x="434" y="29"/>
                        </a:lnTo>
                        <a:lnTo>
                          <a:pt x="436" y="29"/>
                        </a:lnTo>
                        <a:lnTo>
                          <a:pt x="436" y="29"/>
                        </a:lnTo>
                        <a:lnTo>
                          <a:pt x="436" y="29"/>
                        </a:lnTo>
                        <a:lnTo>
                          <a:pt x="438" y="29"/>
                        </a:lnTo>
                        <a:lnTo>
                          <a:pt x="438" y="29"/>
                        </a:lnTo>
                        <a:lnTo>
                          <a:pt x="438" y="29"/>
                        </a:lnTo>
                        <a:lnTo>
                          <a:pt x="438" y="29"/>
                        </a:lnTo>
                        <a:lnTo>
                          <a:pt x="440" y="29"/>
                        </a:lnTo>
                        <a:lnTo>
                          <a:pt x="440" y="29"/>
                        </a:lnTo>
                        <a:lnTo>
                          <a:pt x="442" y="29"/>
                        </a:lnTo>
                        <a:lnTo>
                          <a:pt x="442" y="29"/>
                        </a:lnTo>
                        <a:lnTo>
                          <a:pt x="442" y="29"/>
                        </a:lnTo>
                        <a:lnTo>
                          <a:pt x="442" y="29"/>
                        </a:lnTo>
                        <a:lnTo>
                          <a:pt x="444" y="29"/>
                        </a:lnTo>
                        <a:lnTo>
                          <a:pt x="444" y="29"/>
                        </a:lnTo>
                        <a:lnTo>
                          <a:pt x="446" y="29"/>
                        </a:lnTo>
                        <a:lnTo>
                          <a:pt x="446" y="29"/>
                        </a:lnTo>
                        <a:lnTo>
                          <a:pt x="446" y="29"/>
                        </a:lnTo>
                        <a:lnTo>
                          <a:pt x="448" y="29"/>
                        </a:lnTo>
                        <a:lnTo>
                          <a:pt x="448" y="29"/>
                        </a:lnTo>
                        <a:lnTo>
                          <a:pt x="448" y="31"/>
                        </a:lnTo>
                        <a:lnTo>
                          <a:pt x="448" y="31"/>
                        </a:lnTo>
                        <a:lnTo>
                          <a:pt x="450" y="31"/>
                        </a:lnTo>
                        <a:lnTo>
                          <a:pt x="450" y="31"/>
                        </a:lnTo>
                        <a:lnTo>
                          <a:pt x="452" y="31"/>
                        </a:lnTo>
                        <a:lnTo>
                          <a:pt x="452" y="31"/>
                        </a:lnTo>
                        <a:lnTo>
                          <a:pt x="452" y="31"/>
                        </a:lnTo>
                        <a:lnTo>
                          <a:pt x="454" y="31"/>
                        </a:lnTo>
                        <a:lnTo>
                          <a:pt x="454" y="31"/>
                        </a:lnTo>
                        <a:lnTo>
                          <a:pt x="454" y="31"/>
                        </a:lnTo>
                        <a:lnTo>
                          <a:pt x="456" y="31"/>
                        </a:lnTo>
                        <a:lnTo>
                          <a:pt x="456" y="31"/>
                        </a:lnTo>
                        <a:lnTo>
                          <a:pt x="457" y="31"/>
                        </a:lnTo>
                        <a:lnTo>
                          <a:pt x="457" y="31"/>
                        </a:lnTo>
                        <a:lnTo>
                          <a:pt x="457" y="31"/>
                        </a:lnTo>
                        <a:lnTo>
                          <a:pt x="457" y="31"/>
                        </a:lnTo>
                        <a:lnTo>
                          <a:pt x="459" y="31"/>
                        </a:lnTo>
                        <a:lnTo>
                          <a:pt x="459" y="31"/>
                        </a:lnTo>
                        <a:lnTo>
                          <a:pt x="459" y="31"/>
                        </a:lnTo>
                        <a:lnTo>
                          <a:pt x="461" y="31"/>
                        </a:lnTo>
                        <a:lnTo>
                          <a:pt x="461" y="31"/>
                        </a:lnTo>
                        <a:lnTo>
                          <a:pt x="463" y="31"/>
                        </a:lnTo>
                        <a:lnTo>
                          <a:pt x="463" y="31"/>
                        </a:lnTo>
                        <a:lnTo>
                          <a:pt x="463" y="31"/>
                        </a:lnTo>
                        <a:lnTo>
                          <a:pt x="465" y="31"/>
                        </a:lnTo>
                        <a:lnTo>
                          <a:pt x="465" y="32"/>
                        </a:lnTo>
                        <a:lnTo>
                          <a:pt x="465" y="32"/>
                        </a:lnTo>
                        <a:lnTo>
                          <a:pt x="465" y="32"/>
                        </a:lnTo>
                        <a:lnTo>
                          <a:pt x="467" y="32"/>
                        </a:lnTo>
                        <a:lnTo>
                          <a:pt x="467" y="32"/>
                        </a:lnTo>
                        <a:lnTo>
                          <a:pt x="469" y="32"/>
                        </a:lnTo>
                        <a:lnTo>
                          <a:pt x="469" y="32"/>
                        </a:lnTo>
                        <a:lnTo>
                          <a:pt x="469" y="32"/>
                        </a:lnTo>
                        <a:lnTo>
                          <a:pt x="469" y="34"/>
                        </a:lnTo>
                        <a:lnTo>
                          <a:pt x="469" y="34"/>
                        </a:lnTo>
                        <a:lnTo>
                          <a:pt x="471" y="34"/>
                        </a:lnTo>
                        <a:lnTo>
                          <a:pt x="471" y="34"/>
                        </a:lnTo>
                        <a:lnTo>
                          <a:pt x="471" y="34"/>
                        </a:lnTo>
                        <a:lnTo>
                          <a:pt x="473" y="34"/>
                        </a:lnTo>
                        <a:lnTo>
                          <a:pt x="473" y="34"/>
                        </a:lnTo>
                        <a:lnTo>
                          <a:pt x="473" y="34"/>
                        </a:lnTo>
                        <a:lnTo>
                          <a:pt x="475" y="34"/>
                        </a:lnTo>
                        <a:lnTo>
                          <a:pt x="475" y="34"/>
                        </a:lnTo>
                        <a:lnTo>
                          <a:pt x="475" y="36"/>
                        </a:lnTo>
                        <a:lnTo>
                          <a:pt x="475" y="36"/>
                        </a:lnTo>
                        <a:lnTo>
                          <a:pt x="477" y="36"/>
                        </a:lnTo>
                        <a:lnTo>
                          <a:pt x="477" y="36"/>
                        </a:lnTo>
                        <a:lnTo>
                          <a:pt x="478" y="36"/>
                        </a:lnTo>
                        <a:lnTo>
                          <a:pt x="478" y="36"/>
                        </a:lnTo>
                        <a:lnTo>
                          <a:pt x="478" y="36"/>
                        </a:lnTo>
                        <a:lnTo>
                          <a:pt x="478" y="36"/>
                        </a:lnTo>
                        <a:lnTo>
                          <a:pt x="480" y="36"/>
                        </a:lnTo>
                        <a:lnTo>
                          <a:pt x="480" y="36"/>
                        </a:lnTo>
                        <a:lnTo>
                          <a:pt x="480" y="38"/>
                        </a:lnTo>
                        <a:lnTo>
                          <a:pt x="480" y="38"/>
                        </a:lnTo>
                        <a:lnTo>
                          <a:pt x="482" y="38"/>
                        </a:lnTo>
                        <a:lnTo>
                          <a:pt x="482" y="38"/>
                        </a:lnTo>
                        <a:lnTo>
                          <a:pt x="484" y="38"/>
                        </a:lnTo>
                        <a:lnTo>
                          <a:pt x="484" y="38"/>
                        </a:lnTo>
                        <a:lnTo>
                          <a:pt x="484" y="38"/>
                        </a:lnTo>
                        <a:lnTo>
                          <a:pt x="484" y="38"/>
                        </a:lnTo>
                        <a:lnTo>
                          <a:pt x="486" y="38"/>
                        </a:lnTo>
                        <a:lnTo>
                          <a:pt x="486" y="38"/>
                        </a:lnTo>
                        <a:lnTo>
                          <a:pt x="486" y="38"/>
                        </a:lnTo>
                        <a:lnTo>
                          <a:pt x="488" y="38"/>
                        </a:lnTo>
                        <a:lnTo>
                          <a:pt x="488" y="38"/>
                        </a:lnTo>
                        <a:lnTo>
                          <a:pt x="490" y="38"/>
                        </a:lnTo>
                        <a:lnTo>
                          <a:pt x="490" y="38"/>
                        </a:lnTo>
                        <a:lnTo>
                          <a:pt x="490" y="38"/>
                        </a:lnTo>
                        <a:lnTo>
                          <a:pt x="492" y="38"/>
                        </a:lnTo>
                        <a:lnTo>
                          <a:pt x="492" y="38"/>
                        </a:lnTo>
                        <a:lnTo>
                          <a:pt x="492" y="38"/>
                        </a:lnTo>
                        <a:lnTo>
                          <a:pt x="494" y="38"/>
                        </a:lnTo>
                        <a:lnTo>
                          <a:pt x="494" y="38"/>
                        </a:lnTo>
                        <a:lnTo>
                          <a:pt x="496" y="38"/>
                        </a:lnTo>
                        <a:lnTo>
                          <a:pt x="496" y="38"/>
                        </a:lnTo>
                        <a:lnTo>
                          <a:pt x="496" y="38"/>
                        </a:lnTo>
                        <a:lnTo>
                          <a:pt x="496" y="36"/>
                        </a:lnTo>
                        <a:lnTo>
                          <a:pt x="496" y="36"/>
                        </a:lnTo>
                        <a:lnTo>
                          <a:pt x="494" y="36"/>
                        </a:lnTo>
                        <a:lnTo>
                          <a:pt x="494" y="36"/>
                        </a:lnTo>
                        <a:lnTo>
                          <a:pt x="492" y="36"/>
                        </a:lnTo>
                        <a:lnTo>
                          <a:pt x="492" y="36"/>
                        </a:lnTo>
                        <a:lnTo>
                          <a:pt x="492" y="36"/>
                        </a:lnTo>
                        <a:lnTo>
                          <a:pt x="492" y="36"/>
                        </a:lnTo>
                        <a:lnTo>
                          <a:pt x="490" y="36"/>
                        </a:lnTo>
                        <a:lnTo>
                          <a:pt x="490" y="34"/>
                        </a:lnTo>
                        <a:lnTo>
                          <a:pt x="490" y="34"/>
                        </a:lnTo>
                        <a:lnTo>
                          <a:pt x="490" y="34"/>
                        </a:lnTo>
                        <a:lnTo>
                          <a:pt x="488" y="34"/>
                        </a:lnTo>
                        <a:lnTo>
                          <a:pt x="488" y="34"/>
                        </a:lnTo>
                        <a:lnTo>
                          <a:pt x="488" y="34"/>
                        </a:lnTo>
                        <a:lnTo>
                          <a:pt x="486" y="34"/>
                        </a:lnTo>
                        <a:lnTo>
                          <a:pt x="486" y="32"/>
                        </a:lnTo>
                        <a:lnTo>
                          <a:pt x="486" y="32"/>
                        </a:lnTo>
                        <a:lnTo>
                          <a:pt x="486" y="32"/>
                        </a:lnTo>
                        <a:lnTo>
                          <a:pt x="484" y="32"/>
                        </a:lnTo>
                        <a:lnTo>
                          <a:pt x="484" y="32"/>
                        </a:lnTo>
                        <a:lnTo>
                          <a:pt x="484" y="32"/>
                        </a:lnTo>
                        <a:lnTo>
                          <a:pt x="484" y="32"/>
                        </a:lnTo>
                        <a:lnTo>
                          <a:pt x="482" y="32"/>
                        </a:lnTo>
                        <a:lnTo>
                          <a:pt x="482" y="32"/>
                        </a:lnTo>
                        <a:lnTo>
                          <a:pt x="482" y="31"/>
                        </a:lnTo>
                        <a:lnTo>
                          <a:pt x="480" y="31"/>
                        </a:lnTo>
                        <a:lnTo>
                          <a:pt x="480" y="31"/>
                        </a:lnTo>
                        <a:lnTo>
                          <a:pt x="480" y="31"/>
                        </a:lnTo>
                        <a:lnTo>
                          <a:pt x="480" y="31"/>
                        </a:lnTo>
                        <a:lnTo>
                          <a:pt x="478" y="31"/>
                        </a:lnTo>
                        <a:lnTo>
                          <a:pt x="478" y="31"/>
                        </a:lnTo>
                        <a:lnTo>
                          <a:pt x="478" y="31"/>
                        </a:lnTo>
                        <a:lnTo>
                          <a:pt x="477" y="31"/>
                        </a:lnTo>
                        <a:lnTo>
                          <a:pt x="477" y="31"/>
                        </a:lnTo>
                        <a:lnTo>
                          <a:pt x="475" y="31"/>
                        </a:lnTo>
                        <a:lnTo>
                          <a:pt x="475" y="29"/>
                        </a:lnTo>
                        <a:lnTo>
                          <a:pt x="475" y="29"/>
                        </a:lnTo>
                        <a:lnTo>
                          <a:pt x="475" y="29"/>
                        </a:lnTo>
                        <a:lnTo>
                          <a:pt x="473" y="29"/>
                        </a:lnTo>
                        <a:lnTo>
                          <a:pt x="473" y="29"/>
                        </a:lnTo>
                        <a:lnTo>
                          <a:pt x="473" y="29"/>
                        </a:lnTo>
                        <a:lnTo>
                          <a:pt x="471" y="29"/>
                        </a:lnTo>
                        <a:lnTo>
                          <a:pt x="471" y="29"/>
                        </a:lnTo>
                        <a:lnTo>
                          <a:pt x="469" y="29"/>
                        </a:lnTo>
                        <a:lnTo>
                          <a:pt x="469" y="29"/>
                        </a:lnTo>
                        <a:lnTo>
                          <a:pt x="469" y="29"/>
                        </a:lnTo>
                        <a:lnTo>
                          <a:pt x="469" y="29"/>
                        </a:lnTo>
                        <a:lnTo>
                          <a:pt x="467" y="29"/>
                        </a:lnTo>
                        <a:lnTo>
                          <a:pt x="467" y="29"/>
                        </a:lnTo>
                        <a:lnTo>
                          <a:pt x="465" y="29"/>
                        </a:lnTo>
                        <a:lnTo>
                          <a:pt x="465" y="29"/>
                        </a:lnTo>
                        <a:lnTo>
                          <a:pt x="465" y="29"/>
                        </a:lnTo>
                        <a:lnTo>
                          <a:pt x="463" y="29"/>
                        </a:lnTo>
                        <a:lnTo>
                          <a:pt x="463" y="29"/>
                        </a:lnTo>
                        <a:lnTo>
                          <a:pt x="463" y="29"/>
                        </a:lnTo>
                        <a:lnTo>
                          <a:pt x="463" y="29"/>
                        </a:lnTo>
                        <a:lnTo>
                          <a:pt x="461" y="29"/>
                        </a:lnTo>
                        <a:lnTo>
                          <a:pt x="461" y="29"/>
                        </a:lnTo>
                        <a:lnTo>
                          <a:pt x="459" y="29"/>
                        </a:lnTo>
                        <a:lnTo>
                          <a:pt x="459" y="29"/>
                        </a:lnTo>
                        <a:lnTo>
                          <a:pt x="459" y="29"/>
                        </a:lnTo>
                        <a:lnTo>
                          <a:pt x="457" y="29"/>
                        </a:lnTo>
                        <a:lnTo>
                          <a:pt x="457" y="27"/>
                        </a:lnTo>
                        <a:lnTo>
                          <a:pt x="457" y="27"/>
                        </a:lnTo>
                        <a:lnTo>
                          <a:pt x="457" y="27"/>
                        </a:lnTo>
                        <a:lnTo>
                          <a:pt x="456" y="27"/>
                        </a:lnTo>
                        <a:lnTo>
                          <a:pt x="456" y="27"/>
                        </a:lnTo>
                        <a:lnTo>
                          <a:pt x="454" y="27"/>
                        </a:lnTo>
                        <a:lnTo>
                          <a:pt x="454" y="27"/>
                        </a:lnTo>
                        <a:lnTo>
                          <a:pt x="454" y="27"/>
                        </a:lnTo>
                        <a:lnTo>
                          <a:pt x="454" y="27"/>
                        </a:lnTo>
                        <a:lnTo>
                          <a:pt x="452" y="27"/>
                        </a:lnTo>
                        <a:lnTo>
                          <a:pt x="452" y="27"/>
                        </a:lnTo>
                        <a:lnTo>
                          <a:pt x="452" y="25"/>
                        </a:lnTo>
                        <a:lnTo>
                          <a:pt x="452" y="25"/>
                        </a:lnTo>
                        <a:lnTo>
                          <a:pt x="450" y="25"/>
                        </a:lnTo>
                        <a:lnTo>
                          <a:pt x="450" y="25"/>
                        </a:lnTo>
                        <a:lnTo>
                          <a:pt x="450" y="25"/>
                        </a:lnTo>
                        <a:lnTo>
                          <a:pt x="448" y="25"/>
                        </a:lnTo>
                        <a:lnTo>
                          <a:pt x="448" y="25"/>
                        </a:lnTo>
                        <a:lnTo>
                          <a:pt x="448" y="23"/>
                        </a:lnTo>
                        <a:lnTo>
                          <a:pt x="448" y="23"/>
                        </a:lnTo>
                        <a:lnTo>
                          <a:pt x="446" y="23"/>
                        </a:lnTo>
                        <a:lnTo>
                          <a:pt x="446" y="23"/>
                        </a:lnTo>
                        <a:lnTo>
                          <a:pt x="446" y="23"/>
                        </a:lnTo>
                        <a:lnTo>
                          <a:pt x="446" y="23"/>
                        </a:lnTo>
                        <a:lnTo>
                          <a:pt x="444" y="23"/>
                        </a:lnTo>
                        <a:lnTo>
                          <a:pt x="444" y="23"/>
                        </a:lnTo>
                        <a:lnTo>
                          <a:pt x="442" y="23"/>
                        </a:lnTo>
                        <a:lnTo>
                          <a:pt x="442" y="21"/>
                        </a:lnTo>
                        <a:lnTo>
                          <a:pt x="442" y="21"/>
                        </a:lnTo>
                        <a:lnTo>
                          <a:pt x="442" y="21"/>
                        </a:lnTo>
                        <a:lnTo>
                          <a:pt x="440" y="21"/>
                        </a:lnTo>
                        <a:lnTo>
                          <a:pt x="440" y="21"/>
                        </a:lnTo>
                        <a:lnTo>
                          <a:pt x="438" y="21"/>
                        </a:lnTo>
                        <a:lnTo>
                          <a:pt x="438" y="21"/>
                        </a:lnTo>
                        <a:lnTo>
                          <a:pt x="438" y="21"/>
                        </a:lnTo>
                        <a:lnTo>
                          <a:pt x="440" y="21"/>
                        </a:lnTo>
                        <a:lnTo>
                          <a:pt x="440" y="21"/>
                        </a:lnTo>
                        <a:lnTo>
                          <a:pt x="442" y="21"/>
                        </a:lnTo>
                        <a:lnTo>
                          <a:pt x="442" y="21"/>
                        </a:lnTo>
                        <a:lnTo>
                          <a:pt x="442" y="21"/>
                        </a:lnTo>
                        <a:lnTo>
                          <a:pt x="444" y="21"/>
                        </a:lnTo>
                        <a:lnTo>
                          <a:pt x="444" y="21"/>
                        </a:lnTo>
                        <a:lnTo>
                          <a:pt x="446" y="21"/>
                        </a:lnTo>
                        <a:lnTo>
                          <a:pt x="446" y="21"/>
                        </a:lnTo>
                        <a:lnTo>
                          <a:pt x="446" y="21"/>
                        </a:lnTo>
                        <a:lnTo>
                          <a:pt x="448" y="21"/>
                        </a:lnTo>
                        <a:lnTo>
                          <a:pt x="448" y="21"/>
                        </a:lnTo>
                        <a:lnTo>
                          <a:pt x="448" y="21"/>
                        </a:lnTo>
                        <a:lnTo>
                          <a:pt x="450" y="21"/>
                        </a:lnTo>
                        <a:lnTo>
                          <a:pt x="450" y="21"/>
                        </a:lnTo>
                        <a:lnTo>
                          <a:pt x="452" y="21"/>
                        </a:lnTo>
                        <a:lnTo>
                          <a:pt x="452" y="21"/>
                        </a:lnTo>
                        <a:lnTo>
                          <a:pt x="452" y="21"/>
                        </a:lnTo>
                        <a:lnTo>
                          <a:pt x="454" y="21"/>
                        </a:lnTo>
                        <a:lnTo>
                          <a:pt x="454" y="21"/>
                        </a:lnTo>
                        <a:lnTo>
                          <a:pt x="454" y="19"/>
                        </a:lnTo>
                        <a:lnTo>
                          <a:pt x="454" y="19"/>
                        </a:lnTo>
                        <a:lnTo>
                          <a:pt x="456" y="19"/>
                        </a:lnTo>
                        <a:lnTo>
                          <a:pt x="456" y="19"/>
                        </a:lnTo>
                        <a:lnTo>
                          <a:pt x="457" y="19"/>
                        </a:lnTo>
                        <a:lnTo>
                          <a:pt x="457" y="19"/>
                        </a:lnTo>
                        <a:lnTo>
                          <a:pt x="457" y="19"/>
                        </a:lnTo>
                        <a:lnTo>
                          <a:pt x="459" y="19"/>
                        </a:lnTo>
                        <a:lnTo>
                          <a:pt x="459" y="19"/>
                        </a:lnTo>
                        <a:lnTo>
                          <a:pt x="459" y="19"/>
                        </a:lnTo>
                        <a:lnTo>
                          <a:pt x="461" y="19"/>
                        </a:lnTo>
                        <a:lnTo>
                          <a:pt x="461" y="19"/>
                        </a:lnTo>
                        <a:lnTo>
                          <a:pt x="463" y="19"/>
                        </a:lnTo>
                        <a:lnTo>
                          <a:pt x="463" y="19"/>
                        </a:lnTo>
                        <a:lnTo>
                          <a:pt x="463" y="19"/>
                        </a:lnTo>
                        <a:lnTo>
                          <a:pt x="463" y="21"/>
                        </a:lnTo>
                        <a:lnTo>
                          <a:pt x="465" y="21"/>
                        </a:lnTo>
                        <a:lnTo>
                          <a:pt x="465" y="21"/>
                        </a:lnTo>
                        <a:lnTo>
                          <a:pt x="465" y="21"/>
                        </a:lnTo>
                        <a:lnTo>
                          <a:pt x="467" y="21"/>
                        </a:lnTo>
                        <a:lnTo>
                          <a:pt x="467" y="21"/>
                        </a:lnTo>
                        <a:lnTo>
                          <a:pt x="469" y="21"/>
                        </a:lnTo>
                        <a:lnTo>
                          <a:pt x="469" y="21"/>
                        </a:lnTo>
                        <a:lnTo>
                          <a:pt x="469" y="21"/>
                        </a:lnTo>
                        <a:lnTo>
                          <a:pt x="471" y="21"/>
                        </a:lnTo>
                        <a:lnTo>
                          <a:pt x="471" y="21"/>
                        </a:lnTo>
                        <a:lnTo>
                          <a:pt x="473" y="21"/>
                        </a:lnTo>
                        <a:lnTo>
                          <a:pt x="473" y="21"/>
                        </a:lnTo>
                        <a:lnTo>
                          <a:pt x="473" y="21"/>
                        </a:lnTo>
                        <a:lnTo>
                          <a:pt x="473" y="21"/>
                        </a:lnTo>
                        <a:lnTo>
                          <a:pt x="475" y="21"/>
                        </a:lnTo>
                        <a:lnTo>
                          <a:pt x="475" y="21"/>
                        </a:lnTo>
                        <a:lnTo>
                          <a:pt x="475" y="21"/>
                        </a:lnTo>
                        <a:lnTo>
                          <a:pt x="477" y="21"/>
                        </a:lnTo>
                        <a:lnTo>
                          <a:pt x="477" y="21"/>
                        </a:lnTo>
                        <a:lnTo>
                          <a:pt x="477" y="21"/>
                        </a:lnTo>
                        <a:lnTo>
                          <a:pt x="478" y="21"/>
                        </a:lnTo>
                        <a:lnTo>
                          <a:pt x="478" y="21"/>
                        </a:lnTo>
                        <a:lnTo>
                          <a:pt x="478" y="21"/>
                        </a:lnTo>
                        <a:lnTo>
                          <a:pt x="480" y="21"/>
                        </a:lnTo>
                        <a:lnTo>
                          <a:pt x="480" y="21"/>
                        </a:lnTo>
                        <a:lnTo>
                          <a:pt x="480" y="21"/>
                        </a:lnTo>
                        <a:lnTo>
                          <a:pt x="482" y="21"/>
                        </a:lnTo>
                        <a:lnTo>
                          <a:pt x="482" y="21"/>
                        </a:lnTo>
                        <a:lnTo>
                          <a:pt x="482" y="23"/>
                        </a:lnTo>
                        <a:lnTo>
                          <a:pt x="484" y="23"/>
                        </a:lnTo>
                        <a:lnTo>
                          <a:pt x="484" y="23"/>
                        </a:lnTo>
                        <a:lnTo>
                          <a:pt x="484" y="23"/>
                        </a:lnTo>
                        <a:lnTo>
                          <a:pt x="486" y="23"/>
                        </a:lnTo>
                        <a:lnTo>
                          <a:pt x="486" y="23"/>
                        </a:lnTo>
                        <a:lnTo>
                          <a:pt x="486" y="23"/>
                        </a:lnTo>
                        <a:lnTo>
                          <a:pt x="488" y="23"/>
                        </a:lnTo>
                        <a:lnTo>
                          <a:pt x="488" y="23"/>
                        </a:lnTo>
                        <a:lnTo>
                          <a:pt x="488" y="23"/>
                        </a:lnTo>
                        <a:lnTo>
                          <a:pt x="490" y="23"/>
                        </a:lnTo>
                        <a:lnTo>
                          <a:pt x="490" y="23"/>
                        </a:lnTo>
                        <a:lnTo>
                          <a:pt x="490" y="25"/>
                        </a:lnTo>
                        <a:lnTo>
                          <a:pt x="490" y="25"/>
                        </a:lnTo>
                        <a:lnTo>
                          <a:pt x="492" y="25"/>
                        </a:lnTo>
                        <a:lnTo>
                          <a:pt x="492" y="25"/>
                        </a:lnTo>
                        <a:lnTo>
                          <a:pt x="492" y="25"/>
                        </a:lnTo>
                        <a:lnTo>
                          <a:pt x="494" y="25"/>
                        </a:lnTo>
                        <a:lnTo>
                          <a:pt x="494" y="25"/>
                        </a:lnTo>
                        <a:lnTo>
                          <a:pt x="494" y="25"/>
                        </a:lnTo>
                        <a:lnTo>
                          <a:pt x="496" y="25"/>
                        </a:lnTo>
                        <a:lnTo>
                          <a:pt x="496" y="25"/>
                        </a:lnTo>
                        <a:lnTo>
                          <a:pt x="496" y="25"/>
                        </a:lnTo>
                        <a:lnTo>
                          <a:pt x="498" y="25"/>
                        </a:lnTo>
                        <a:lnTo>
                          <a:pt x="498" y="27"/>
                        </a:lnTo>
                        <a:lnTo>
                          <a:pt x="498" y="27"/>
                        </a:lnTo>
                        <a:lnTo>
                          <a:pt x="498" y="27"/>
                        </a:lnTo>
                        <a:lnTo>
                          <a:pt x="500" y="27"/>
                        </a:lnTo>
                        <a:lnTo>
                          <a:pt x="500" y="27"/>
                        </a:lnTo>
                        <a:lnTo>
                          <a:pt x="500" y="27"/>
                        </a:lnTo>
                        <a:lnTo>
                          <a:pt x="501" y="27"/>
                        </a:lnTo>
                        <a:lnTo>
                          <a:pt x="501" y="27"/>
                        </a:lnTo>
                        <a:lnTo>
                          <a:pt x="501" y="27"/>
                        </a:lnTo>
                        <a:lnTo>
                          <a:pt x="503" y="27"/>
                        </a:lnTo>
                        <a:lnTo>
                          <a:pt x="503" y="27"/>
                        </a:lnTo>
                        <a:lnTo>
                          <a:pt x="505" y="27"/>
                        </a:lnTo>
                        <a:lnTo>
                          <a:pt x="505" y="27"/>
                        </a:lnTo>
                        <a:lnTo>
                          <a:pt x="505" y="27"/>
                        </a:lnTo>
                        <a:lnTo>
                          <a:pt x="505" y="25"/>
                        </a:lnTo>
                        <a:lnTo>
                          <a:pt x="505" y="25"/>
                        </a:lnTo>
                        <a:lnTo>
                          <a:pt x="503" y="25"/>
                        </a:lnTo>
                        <a:lnTo>
                          <a:pt x="503" y="25"/>
                        </a:lnTo>
                        <a:lnTo>
                          <a:pt x="501" y="25"/>
                        </a:lnTo>
                        <a:lnTo>
                          <a:pt x="501" y="25"/>
                        </a:lnTo>
                        <a:lnTo>
                          <a:pt x="501" y="25"/>
                        </a:lnTo>
                        <a:lnTo>
                          <a:pt x="500" y="25"/>
                        </a:lnTo>
                        <a:lnTo>
                          <a:pt x="500" y="25"/>
                        </a:lnTo>
                        <a:lnTo>
                          <a:pt x="500" y="25"/>
                        </a:lnTo>
                        <a:lnTo>
                          <a:pt x="500" y="25"/>
                        </a:lnTo>
                        <a:lnTo>
                          <a:pt x="498" y="25"/>
                        </a:lnTo>
                        <a:lnTo>
                          <a:pt x="498" y="25"/>
                        </a:lnTo>
                        <a:lnTo>
                          <a:pt x="496" y="25"/>
                        </a:lnTo>
                        <a:lnTo>
                          <a:pt x="496" y="25"/>
                        </a:lnTo>
                        <a:lnTo>
                          <a:pt x="496" y="23"/>
                        </a:lnTo>
                        <a:lnTo>
                          <a:pt x="496" y="23"/>
                        </a:lnTo>
                        <a:lnTo>
                          <a:pt x="494" y="23"/>
                        </a:lnTo>
                        <a:lnTo>
                          <a:pt x="494" y="23"/>
                        </a:lnTo>
                        <a:lnTo>
                          <a:pt x="494" y="23"/>
                        </a:lnTo>
                        <a:lnTo>
                          <a:pt x="492" y="23"/>
                        </a:lnTo>
                        <a:lnTo>
                          <a:pt x="492" y="23"/>
                        </a:lnTo>
                        <a:lnTo>
                          <a:pt x="492" y="23"/>
                        </a:lnTo>
                        <a:lnTo>
                          <a:pt x="490" y="23"/>
                        </a:lnTo>
                        <a:lnTo>
                          <a:pt x="490" y="23"/>
                        </a:lnTo>
                        <a:lnTo>
                          <a:pt x="490" y="21"/>
                        </a:lnTo>
                        <a:lnTo>
                          <a:pt x="490" y="21"/>
                        </a:lnTo>
                        <a:lnTo>
                          <a:pt x="488" y="21"/>
                        </a:lnTo>
                        <a:lnTo>
                          <a:pt x="488" y="21"/>
                        </a:lnTo>
                        <a:lnTo>
                          <a:pt x="486" y="21"/>
                        </a:lnTo>
                        <a:lnTo>
                          <a:pt x="486" y="21"/>
                        </a:lnTo>
                        <a:lnTo>
                          <a:pt x="486" y="21"/>
                        </a:lnTo>
                        <a:lnTo>
                          <a:pt x="486" y="21"/>
                        </a:lnTo>
                        <a:lnTo>
                          <a:pt x="484" y="21"/>
                        </a:lnTo>
                        <a:lnTo>
                          <a:pt x="484" y="21"/>
                        </a:lnTo>
                        <a:lnTo>
                          <a:pt x="484" y="21"/>
                        </a:lnTo>
                        <a:lnTo>
                          <a:pt x="482" y="21"/>
                        </a:lnTo>
                        <a:lnTo>
                          <a:pt x="482" y="21"/>
                        </a:lnTo>
                        <a:lnTo>
                          <a:pt x="480" y="21"/>
                        </a:lnTo>
                        <a:lnTo>
                          <a:pt x="480" y="21"/>
                        </a:lnTo>
                        <a:lnTo>
                          <a:pt x="480" y="21"/>
                        </a:lnTo>
                        <a:lnTo>
                          <a:pt x="480" y="21"/>
                        </a:lnTo>
                        <a:lnTo>
                          <a:pt x="478" y="21"/>
                        </a:lnTo>
                        <a:lnTo>
                          <a:pt x="478" y="21"/>
                        </a:lnTo>
                        <a:lnTo>
                          <a:pt x="478" y="21"/>
                        </a:lnTo>
                        <a:lnTo>
                          <a:pt x="477" y="21"/>
                        </a:lnTo>
                        <a:lnTo>
                          <a:pt x="477" y="21"/>
                        </a:lnTo>
                        <a:lnTo>
                          <a:pt x="477" y="19"/>
                        </a:lnTo>
                        <a:lnTo>
                          <a:pt x="475" y="19"/>
                        </a:lnTo>
                        <a:lnTo>
                          <a:pt x="475" y="19"/>
                        </a:lnTo>
                        <a:lnTo>
                          <a:pt x="475" y="19"/>
                        </a:lnTo>
                        <a:lnTo>
                          <a:pt x="473" y="19"/>
                        </a:lnTo>
                        <a:lnTo>
                          <a:pt x="473" y="19"/>
                        </a:lnTo>
                        <a:lnTo>
                          <a:pt x="473" y="19"/>
                        </a:lnTo>
                        <a:lnTo>
                          <a:pt x="473" y="17"/>
                        </a:lnTo>
                        <a:lnTo>
                          <a:pt x="473" y="17"/>
                        </a:lnTo>
                        <a:lnTo>
                          <a:pt x="475" y="17"/>
                        </a:lnTo>
                        <a:lnTo>
                          <a:pt x="475" y="17"/>
                        </a:lnTo>
                        <a:lnTo>
                          <a:pt x="475" y="17"/>
                        </a:lnTo>
                        <a:lnTo>
                          <a:pt x="477" y="17"/>
                        </a:lnTo>
                        <a:lnTo>
                          <a:pt x="477" y="17"/>
                        </a:lnTo>
                        <a:lnTo>
                          <a:pt x="478" y="17"/>
                        </a:lnTo>
                        <a:lnTo>
                          <a:pt x="478" y="17"/>
                        </a:lnTo>
                        <a:lnTo>
                          <a:pt x="478" y="17"/>
                        </a:lnTo>
                        <a:lnTo>
                          <a:pt x="480" y="17"/>
                        </a:lnTo>
                        <a:lnTo>
                          <a:pt x="480" y="17"/>
                        </a:lnTo>
                        <a:lnTo>
                          <a:pt x="480" y="17"/>
                        </a:lnTo>
                        <a:lnTo>
                          <a:pt x="482" y="17"/>
                        </a:lnTo>
                        <a:lnTo>
                          <a:pt x="482" y="17"/>
                        </a:lnTo>
                        <a:lnTo>
                          <a:pt x="484" y="17"/>
                        </a:lnTo>
                        <a:lnTo>
                          <a:pt x="484" y="17"/>
                        </a:lnTo>
                        <a:lnTo>
                          <a:pt x="484" y="17"/>
                        </a:lnTo>
                        <a:lnTo>
                          <a:pt x="486" y="17"/>
                        </a:lnTo>
                        <a:lnTo>
                          <a:pt x="486" y="17"/>
                        </a:lnTo>
                        <a:lnTo>
                          <a:pt x="486" y="17"/>
                        </a:lnTo>
                        <a:lnTo>
                          <a:pt x="488" y="17"/>
                        </a:lnTo>
                        <a:lnTo>
                          <a:pt x="488" y="17"/>
                        </a:lnTo>
                        <a:lnTo>
                          <a:pt x="490" y="17"/>
                        </a:lnTo>
                        <a:lnTo>
                          <a:pt x="490" y="17"/>
                        </a:lnTo>
                        <a:lnTo>
                          <a:pt x="490" y="17"/>
                        </a:lnTo>
                        <a:lnTo>
                          <a:pt x="492" y="17"/>
                        </a:lnTo>
                        <a:lnTo>
                          <a:pt x="492" y="17"/>
                        </a:lnTo>
                        <a:lnTo>
                          <a:pt x="492" y="17"/>
                        </a:lnTo>
                        <a:lnTo>
                          <a:pt x="494" y="17"/>
                        </a:lnTo>
                        <a:lnTo>
                          <a:pt x="494" y="17"/>
                        </a:lnTo>
                        <a:lnTo>
                          <a:pt x="496" y="17"/>
                        </a:lnTo>
                        <a:lnTo>
                          <a:pt x="496" y="17"/>
                        </a:lnTo>
                        <a:lnTo>
                          <a:pt x="496" y="17"/>
                        </a:lnTo>
                        <a:lnTo>
                          <a:pt x="498" y="17"/>
                        </a:lnTo>
                        <a:lnTo>
                          <a:pt x="498" y="17"/>
                        </a:lnTo>
                        <a:lnTo>
                          <a:pt x="500" y="17"/>
                        </a:lnTo>
                        <a:lnTo>
                          <a:pt x="500" y="17"/>
                        </a:lnTo>
                        <a:lnTo>
                          <a:pt x="500" y="17"/>
                        </a:lnTo>
                        <a:lnTo>
                          <a:pt x="501" y="17"/>
                        </a:lnTo>
                        <a:lnTo>
                          <a:pt x="501" y="17"/>
                        </a:lnTo>
                        <a:lnTo>
                          <a:pt x="501" y="17"/>
                        </a:lnTo>
                        <a:lnTo>
                          <a:pt x="503" y="17"/>
                        </a:lnTo>
                        <a:lnTo>
                          <a:pt x="503" y="17"/>
                        </a:lnTo>
                        <a:lnTo>
                          <a:pt x="505" y="17"/>
                        </a:lnTo>
                        <a:lnTo>
                          <a:pt x="505" y="17"/>
                        </a:lnTo>
                        <a:lnTo>
                          <a:pt x="505" y="17"/>
                        </a:lnTo>
                        <a:lnTo>
                          <a:pt x="507" y="17"/>
                        </a:lnTo>
                        <a:lnTo>
                          <a:pt x="507" y="17"/>
                        </a:lnTo>
                        <a:lnTo>
                          <a:pt x="507" y="17"/>
                        </a:lnTo>
                        <a:lnTo>
                          <a:pt x="509" y="17"/>
                        </a:lnTo>
                        <a:lnTo>
                          <a:pt x="509" y="17"/>
                        </a:lnTo>
                        <a:lnTo>
                          <a:pt x="511" y="17"/>
                        </a:lnTo>
                        <a:lnTo>
                          <a:pt x="511" y="17"/>
                        </a:lnTo>
                        <a:lnTo>
                          <a:pt x="511" y="17"/>
                        </a:lnTo>
                        <a:lnTo>
                          <a:pt x="513" y="17"/>
                        </a:lnTo>
                        <a:lnTo>
                          <a:pt x="513" y="17"/>
                        </a:lnTo>
                        <a:lnTo>
                          <a:pt x="513" y="17"/>
                        </a:lnTo>
                        <a:lnTo>
                          <a:pt x="515" y="17"/>
                        </a:lnTo>
                        <a:lnTo>
                          <a:pt x="515" y="17"/>
                        </a:lnTo>
                        <a:lnTo>
                          <a:pt x="517" y="17"/>
                        </a:lnTo>
                        <a:lnTo>
                          <a:pt x="517" y="17"/>
                        </a:lnTo>
                        <a:lnTo>
                          <a:pt x="517" y="17"/>
                        </a:lnTo>
                        <a:lnTo>
                          <a:pt x="519" y="17"/>
                        </a:lnTo>
                        <a:lnTo>
                          <a:pt x="519" y="17"/>
                        </a:lnTo>
                        <a:lnTo>
                          <a:pt x="519" y="17"/>
                        </a:lnTo>
                        <a:lnTo>
                          <a:pt x="521" y="17"/>
                        </a:lnTo>
                        <a:lnTo>
                          <a:pt x="521" y="17"/>
                        </a:lnTo>
                        <a:lnTo>
                          <a:pt x="522" y="17"/>
                        </a:lnTo>
                        <a:lnTo>
                          <a:pt x="522" y="17"/>
                        </a:lnTo>
                        <a:lnTo>
                          <a:pt x="522" y="17"/>
                        </a:lnTo>
                        <a:lnTo>
                          <a:pt x="524" y="17"/>
                        </a:lnTo>
                        <a:lnTo>
                          <a:pt x="524" y="17"/>
                        </a:lnTo>
                        <a:lnTo>
                          <a:pt x="524" y="17"/>
                        </a:lnTo>
                        <a:lnTo>
                          <a:pt x="526" y="17"/>
                        </a:lnTo>
                        <a:lnTo>
                          <a:pt x="526" y="17"/>
                        </a:lnTo>
                        <a:lnTo>
                          <a:pt x="528" y="17"/>
                        </a:lnTo>
                        <a:lnTo>
                          <a:pt x="528" y="17"/>
                        </a:lnTo>
                        <a:lnTo>
                          <a:pt x="528" y="17"/>
                        </a:lnTo>
                        <a:lnTo>
                          <a:pt x="530" y="17"/>
                        </a:lnTo>
                        <a:lnTo>
                          <a:pt x="530" y="17"/>
                        </a:lnTo>
                        <a:lnTo>
                          <a:pt x="532" y="17"/>
                        </a:lnTo>
                        <a:lnTo>
                          <a:pt x="532" y="17"/>
                        </a:lnTo>
                        <a:lnTo>
                          <a:pt x="532" y="17"/>
                        </a:lnTo>
                        <a:lnTo>
                          <a:pt x="534" y="17"/>
                        </a:lnTo>
                        <a:lnTo>
                          <a:pt x="534" y="17"/>
                        </a:lnTo>
                        <a:lnTo>
                          <a:pt x="534" y="17"/>
                        </a:lnTo>
                        <a:lnTo>
                          <a:pt x="536" y="17"/>
                        </a:lnTo>
                        <a:lnTo>
                          <a:pt x="536" y="17"/>
                        </a:lnTo>
                        <a:lnTo>
                          <a:pt x="538" y="17"/>
                        </a:lnTo>
                        <a:lnTo>
                          <a:pt x="538" y="17"/>
                        </a:lnTo>
                        <a:lnTo>
                          <a:pt x="538" y="19"/>
                        </a:lnTo>
                        <a:lnTo>
                          <a:pt x="538" y="19"/>
                        </a:lnTo>
                        <a:lnTo>
                          <a:pt x="538" y="19"/>
                        </a:lnTo>
                        <a:lnTo>
                          <a:pt x="540" y="19"/>
                        </a:lnTo>
                        <a:lnTo>
                          <a:pt x="540" y="19"/>
                        </a:lnTo>
                        <a:lnTo>
                          <a:pt x="540" y="19"/>
                        </a:lnTo>
                        <a:lnTo>
                          <a:pt x="540" y="19"/>
                        </a:lnTo>
                        <a:lnTo>
                          <a:pt x="540" y="17"/>
                        </a:lnTo>
                        <a:lnTo>
                          <a:pt x="542" y="17"/>
                        </a:lnTo>
                        <a:lnTo>
                          <a:pt x="542" y="17"/>
                        </a:lnTo>
                        <a:lnTo>
                          <a:pt x="544" y="17"/>
                        </a:lnTo>
                        <a:lnTo>
                          <a:pt x="544" y="17"/>
                        </a:lnTo>
                        <a:lnTo>
                          <a:pt x="544" y="17"/>
                        </a:lnTo>
                        <a:lnTo>
                          <a:pt x="544" y="17"/>
                        </a:lnTo>
                        <a:lnTo>
                          <a:pt x="542" y="17"/>
                        </a:lnTo>
                        <a:lnTo>
                          <a:pt x="542" y="17"/>
                        </a:lnTo>
                        <a:lnTo>
                          <a:pt x="540" y="17"/>
                        </a:lnTo>
                        <a:lnTo>
                          <a:pt x="540" y="17"/>
                        </a:lnTo>
                        <a:lnTo>
                          <a:pt x="540" y="17"/>
                        </a:lnTo>
                        <a:lnTo>
                          <a:pt x="538" y="17"/>
                        </a:lnTo>
                        <a:lnTo>
                          <a:pt x="538" y="17"/>
                        </a:lnTo>
                        <a:lnTo>
                          <a:pt x="538" y="17"/>
                        </a:lnTo>
                        <a:lnTo>
                          <a:pt x="536" y="17"/>
                        </a:lnTo>
                        <a:lnTo>
                          <a:pt x="536" y="17"/>
                        </a:lnTo>
                        <a:lnTo>
                          <a:pt x="534" y="17"/>
                        </a:lnTo>
                        <a:lnTo>
                          <a:pt x="534" y="17"/>
                        </a:lnTo>
                        <a:lnTo>
                          <a:pt x="534" y="17"/>
                        </a:lnTo>
                        <a:lnTo>
                          <a:pt x="532" y="17"/>
                        </a:lnTo>
                        <a:lnTo>
                          <a:pt x="532" y="17"/>
                        </a:lnTo>
                        <a:lnTo>
                          <a:pt x="532" y="17"/>
                        </a:lnTo>
                        <a:lnTo>
                          <a:pt x="530" y="17"/>
                        </a:lnTo>
                        <a:lnTo>
                          <a:pt x="530" y="17"/>
                        </a:lnTo>
                        <a:lnTo>
                          <a:pt x="528" y="17"/>
                        </a:lnTo>
                        <a:lnTo>
                          <a:pt x="528" y="17"/>
                        </a:lnTo>
                        <a:lnTo>
                          <a:pt x="528" y="17"/>
                        </a:lnTo>
                        <a:lnTo>
                          <a:pt x="526" y="17"/>
                        </a:lnTo>
                        <a:lnTo>
                          <a:pt x="526" y="17"/>
                        </a:lnTo>
                        <a:lnTo>
                          <a:pt x="524" y="17"/>
                        </a:lnTo>
                        <a:lnTo>
                          <a:pt x="524" y="17"/>
                        </a:lnTo>
                        <a:lnTo>
                          <a:pt x="524" y="17"/>
                        </a:lnTo>
                        <a:lnTo>
                          <a:pt x="522" y="17"/>
                        </a:lnTo>
                        <a:lnTo>
                          <a:pt x="522" y="17"/>
                        </a:lnTo>
                        <a:lnTo>
                          <a:pt x="522" y="17"/>
                        </a:lnTo>
                        <a:lnTo>
                          <a:pt x="521" y="17"/>
                        </a:lnTo>
                        <a:lnTo>
                          <a:pt x="521" y="17"/>
                        </a:lnTo>
                        <a:lnTo>
                          <a:pt x="519" y="17"/>
                        </a:lnTo>
                        <a:lnTo>
                          <a:pt x="519" y="17"/>
                        </a:lnTo>
                        <a:lnTo>
                          <a:pt x="519" y="17"/>
                        </a:lnTo>
                        <a:lnTo>
                          <a:pt x="517" y="17"/>
                        </a:lnTo>
                        <a:lnTo>
                          <a:pt x="517" y="17"/>
                        </a:lnTo>
                        <a:lnTo>
                          <a:pt x="517" y="17"/>
                        </a:lnTo>
                        <a:lnTo>
                          <a:pt x="515" y="17"/>
                        </a:lnTo>
                        <a:lnTo>
                          <a:pt x="515" y="17"/>
                        </a:lnTo>
                        <a:lnTo>
                          <a:pt x="513" y="17"/>
                        </a:lnTo>
                        <a:lnTo>
                          <a:pt x="513" y="17"/>
                        </a:lnTo>
                        <a:lnTo>
                          <a:pt x="513" y="17"/>
                        </a:lnTo>
                        <a:lnTo>
                          <a:pt x="511" y="17"/>
                        </a:lnTo>
                        <a:lnTo>
                          <a:pt x="511" y="17"/>
                        </a:lnTo>
                        <a:lnTo>
                          <a:pt x="511" y="17"/>
                        </a:lnTo>
                        <a:lnTo>
                          <a:pt x="509" y="17"/>
                        </a:lnTo>
                        <a:lnTo>
                          <a:pt x="509" y="17"/>
                        </a:lnTo>
                        <a:lnTo>
                          <a:pt x="507" y="17"/>
                        </a:lnTo>
                        <a:lnTo>
                          <a:pt x="507" y="17"/>
                        </a:lnTo>
                        <a:lnTo>
                          <a:pt x="507" y="17"/>
                        </a:lnTo>
                        <a:lnTo>
                          <a:pt x="505" y="17"/>
                        </a:lnTo>
                        <a:lnTo>
                          <a:pt x="505" y="17"/>
                        </a:lnTo>
                        <a:lnTo>
                          <a:pt x="505" y="17"/>
                        </a:lnTo>
                        <a:lnTo>
                          <a:pt x="503" y="17"/>
                        </a:lnTo>
                        <a:lnTo>
                          <a:pt x="503" y="17"/>
                        </a:lnTo>
                        <a:lnTo>
                          <a:pt x="501" y="17"/>
                        </a:lnTo>
                        <a:lnTo>
                          <a:pt x="501" y="17"/>
                        </a:lnTo>
                        <a:lnTo>
                          <a:pt x="501" y="17"/>
                        </a:lnTo>
                        <a:lnTo>
                          <a:pt x="500" y="17"/>
                        </a:lnTo>
                        <a:lnTo>
                          <a:pt x="500" y="17"/>
                        </a:lnTo>
                        <a:lnTo>
                          <a:pt x="500" y="17"/>
                        </a:lnTo>
                        <a:lnTo>
                          <a:pt x="498" y="17"/>
                        </a:lnTo>
                        <a:lnTo>
                          <a:pt x="498" y="17"/>
                        </a:lnTo>
                        <a:lnTo>
                          <a:pt x="496" y="17"/>
                        </a:lnTo>
                        <a:lnTo>
                          <a:pt x="496" y="17"/>
                        </a:lnTo>
                        <a:lnTo>
                          <a:pt x="496" y="17"/>
                        </a:lnTo>
                        <a:lnTo>
                          <a:pt x="494" y="17"/>
                        </a:lnTo>
                        <a:lnTo>
                          <a:pt x="494" y="17"/>
                        </a:lnTo>
                        <a:lnTo>
                          <a:pt x="492" y="17"/>
                        </a:lnTo>
                        <a:lnTo>
                          <a:pt x="492" y="17"/>
                        </a:lnTo>
                        <a:lnTo>
                          <a:pt x="492" y="17"/>
                        </a:lnTo>
                        <a:lnTo>
                          <a:pt x="490" y="17"/>
                        </a:lnTo>
                        <a:lnTo>
                          <a:pt x="490" y="17"/>
                        </a:lnTo>
                        <a:lnTo>
                          <a:pt x="490" y="17"/>
                        </a:lnTo>
                        <a:lnTo>
                          <a:pt x="488" y="17"/>
                        </a:lnTo>
                        <a:lnTo>
                          <a:pt x="488" y="17"/>
                        </a:lnTo>
                        <a:lnTo>
                          <a:pt x="486" y="17"/>
                        </a:lnTo>
                        <a:lnTo>
                          <a:pt x="486" y="17"/>
                        </a:lnTo>
                        <a:lnTo>
                          <a:pt x="486" y="17"/>
                        </a:lnTo>
                        <a:lnTo>
                          <a:pt x="484" y="17"/>
                        </a:lnTo>
                        <a:lnTo>
                          <a:pt x="484" y="17"/>
                        </a:lnTo>
                        <a:lnTo>
                          <a:pt x="484" y="17"/>
                        </a:lnTo>
                        <a:lnTo>
                          <a:pt x="482" y="17"/>
                        </a:lnTo>
                        <a:lnTo>
                          <a:pt x="482" y="17"/>
                        </a:lnTo>
                        <a:lnTo>
                          <a:pt x="480" y="17"/>
                        </a:lnTo>
                        <a:lnTo>
                          <a:pt x="480" y="17"/>
                        </a:lnTo>
                        <a:lnTo>
                          <a:pt x="480" y="17"/>
                        </a:lnTo>
                        <a:lnTo>
                          <a:pt x="478" y="17"/>
                        </a:lnTo>
                        <a:lnTo>
                          <a:pt x="478" y="17"/>
                        </a:lnTo>
                        <a:lnTo>
                          <a:pt x="478" y="17"/>
                        </a:lnTo>
                        <a:lnTo>
                          <a:pt x="477" y="17"/>
                        </a:lnTo>
                        <a:lnTo>
                          <a:pt x="477" y="17"/>
                        </a:lnTo>
                        <a:lnTo>
                          <a:pt x="475" y="17"/>
                        </a:lnTo>
                        <a:lnTo>
                          <a:pt x="475" y="17"/>
                        </a:lnTo>
                        <a:lnTo>
                          <a:pt x="475" y="17"/>
                        </a:lnTo>
                        <a:lnTo>
                          <a:pt x="473" y="17"/>
                        </a:lnTo>
                        <a:lnTo>
                          <a:pt x="473" y="17"/>
                        </a:lnTo>
                        <a:lnTo>
                          <a:pt x="473" y="17"/>
                        </a:lnTo>
                        <a:lnTo>
                          <a:pt x="471" y="17"/>
                        </a:lnTo>
                        <a:lnTo>
                          <a:pt x="471" y="17"/>
                        </a:lnTo>
                        <a:lnTo>
                          <a:pt x="469" y="17"/>
                        </a:lnTo>
                        <a:lnTo>
                          <a:pt x="469" y="17"/>
                        </a:lnTo>
                        <a:lnTo>
                          <a:pt x="469" y="17"/>
                        </a:lnTo>
                        <a:lnTo>
                          <a:pt x="467" y="17"/>
                        </a:lnTo>
                        <a:lnTo>
                          <a:pt x="467" y="17"/>
                        </a:lnTo>
                        <a:lnTo>
                          <a:pt x="465" y="17"/>
                        </a:lnTo>
                        <a:lnTo>
                          <a:pt x="465" y="17"/>
                        </a:lnTo>
                        <a:lnTo>
                          <a:pt x="465" y="17"/>
                        </a:lnTo>
                        <a:lnTo>
                          <a:pt x="463" y="17"/>
                        </a:lnTo>
                        <a:lnTo>
                          <a:pt x="463" y="17"/>
                        </a:lnTo>
                        <a:lnTo>
                          <a:pt x="463" y="17"/>
                        </a:lnTo>
                        <a:lnTo>
                          <a:pt x="463" y="17"/>
                        </a:lnTo>
                        <a:lnTo>
                          <a:pt x="461" y="17"/>
                        </a:lnTo>
                        <a:lnTo>
                          <a:pt x="461" y="17"/>
                        </a:lnTo>
                        <a:lnTo>
                          <a:pt x="459" y="17"/>
                        </a:lnTo>
                        <a:lnTo>
                          <a:pt x="459" y="17"/>
                        </a:lnTo>
                        <a:lnTo>
                          <a:pt x="459" y="17"/>
                        </a:lnTo>
                        <a:lnTo>
                          <a:pt x="457" y="17"/>
                        </a:lnTo>
                        <a:lnTo>
                          <a:pt x="457" y="17"/>
                        </a:lnTo>
                        <a:lnTo>
                          <a:pt x="457" y="17"/>
                        </a:lnTo>
                        <a:lnTo>
                          <a:pt x="456" y="17"/>
                        </a:lnTo>
                        <a:lnTo>
                          <a:pt x="456" y="17"/>
                        </a:lnTo>
                        <a:lnTo>
                          <a:pt x="456" y="17"/>
                        </a:lnTo>
                        <a:lnTo>
                          <a:pt x="454" y="17"/>
                        </a:lnTo>
                        <a:lnTo>
                          <a:pt x="454" y="17"/>
                        </a:lnTo>
                        <a:lnTo>
                          <a:pt x="454" y="17"/>
                        </a:lnTo>
                        <a:lnTo>
                          <a:pt x="452" y="17"/>
                        </a:lnTo>
                        <a:lnTo>
                          <a:pt x="452" y="17"/>
                        </a:lnTo>
                        <a:lnTo>
                          <a:pt x="452" y="15"/>
                        </a:lnTo>
                        <a:lnTo>
                          <a:pt x="452" y="15"/>
                        </a:lnTo>
                        <a:lnTo>
                          <a:pt x="450" y="15"/>
                        </a:lnTo>
                        <a:lnTo>
                          <a:pt x="450" y="15"/>
                        </a:lnTo>
                        <a:lnTo>
                          <a:pt x="448" y="15"/>
                        </a:lnTo>
                        <a:lnTo>
                          <a:pt x="448" y="15"/>
                        </a:lnTo>
                        <a:lnTo>
                          <a:pt x="448" y="15"/>
                        </a:lnTo>
                        <a:lnTo>
                          <a:pt x="448" y="15"/>
                        </a:lnTo>
                        <a:lnTo>
                          <a:pt x="446" y="15"/>
                        </a:lnTo>
                        <a:lnTo>
                          <a:pt x="446" y="15"/>
                        </a:lnTo>
                        <a:lnTo>
                          <a:pt x="446" y="15"/>
                        </a:lnTo>
                        <a:lnTo>
                          <a:pt x="446" y="13"/>
                        </a:lnTo>
                        <a:lnTo>
                          <a:pt x="446" y="13"/>
                        </a:lnTo>
                        <a:lnTo>
                          <a:pt x="446" y="13"/>
                        </a:lnTo>
                        <a:lnTo>
                          <a:pt x="448" y="13"/>
                        </a:lnTo>
                        <a:lnTo>
                          <a:pt x="448" y="13"/>
                        </a:lnTo>
                        <a:lnTo>
                          <a:pt x="448" y="13"/>
                        </a:lnTo>
                        <a:lnTo>
                          <a:pt x="450" y="13"/>
                        </a:lnTo>
                        <a:lnTo>
                          <a:pt x="450" y="13"/>
                        </a:lnTo>
                        <a:lnTo>
                          <a:pt x="452" y="13"/>
                        </a:lnTo>
                        <a:lnTo>
                          <a:pt x="452" y="13"/>
                        </a:lnTo>
                        <a:lnTo>
                          <a:pt x="452" y="13"/>
                        </a:lnTo>
                        <a:lnTo>
                          <a:pt x="454" y="13"/>
                        </a:lnTo>
                        <a:lnTo>
                          <a:pt x="454" y="13"/>
                        </a:lnTo>
                        <a:lnTo>
                          <a:pt x="454" y="13"/>
                        </a:lnTo>
                        <a:lnTo>
                          <a:pt x="454" y="13"/>
                        </a:lnTo>
                        <a:lnTo>
                          <a:pt x="456" y="13"/>
                        </a:lnTo>
                        <a:lnTo>
                          <a:pt x="456" y="13"/>
                        </a:lnTo>
                        <a:lnTo>
                          <a:pt x="456" y="13"/>
                        </a:lnTo>
                        <a:lnTo>
                          <a:pt x="457" y="13"/>
                        </a:lnTo>
                        <a:lnTo>
                          <a:pt x="457" y="13"/>
                        </a:lnTo>
                        <a:lnTo>
                          <a:pt x="457" y="13"/>
                        </a:lnTo>
                        <a:lnTo>
                          <a:pt x="459" y="13"/>
                        </a:lnTo>
                        <a:lnTo>
                          <a:pt x="459" y="11"/>
                        </a:lnTo>
                        <a:lnTo>
                          <a:pt x="459" y="11"/>
                        </a:lnTo>
                        <a:lnTo>
                          <a:pt x="459" y="11"/>
                        </a:lnTo>
                        <a:lnTo>
                          <a:pt x="461" y="11"/>
                        </a:lnTo>
                        <a:lnTo>
                          <a:pt x="461" y="11"/>
                        </a:lnTo>
                        <a:lnTo>
                          <a:pt x="463" y="11"/>
                        </a:lnTo>
                        <a:lnTo>
                          <a:pt x="463" y="11"/>
                        </a:lnTo>
                        <a:lnTo>
                          <a:pt x="463" y="11"/>
                        </a:lnTo>
                        <a:lnTo>
                          <a:pt x="465" y="11"/>
                        </a:lnTo>
                        <a:lnTo>
                          <a:pt x="465" y="11"/>
                        </a:lnTo>
                        <a:lnTo>
                          <a:pt x="465" y="11"/>
                        </a:lnTo>
                        <a:lnTo>
                          <a:pt x="467" y="11"/>
                        </a:lnTo>
                        <a:lnTo>
                          <a:pt x="467" y="11"/>
                        </a:lnTo>
                        <a:lnTo>
                          <a:pt x="467" y="11"/>
                        </a:lnTo>
                        <a:lnTo>
                          <a:pt x="469" y="11"/>
                        </a:lnTo>
                        <a:lnTo>
                          <a:pt x="469" y="11"/>
                        </a:lnTo>
                        <a:lnTo>
                          <a:pt x="469" y="11"/>
                        </a:lnTo>
                        <a:lnTo>
                          <a:pt x="471" y="11"/>
                        </a:lnTo>
                        <a:lnTo>
                          <a:pt x="471" y="11"/>
                        </a:lnTo>
                        <a:lnTo>
                          <a:pt x="471" y="11"/>
                        </a:lnTo>
                        <a:lnTo>
                          <a:pt x="473" y="11"/>
                        </a:lnTo>
                        <a:lnTo>
                          <a:pt x="473" y="11"/>
                        </a:lnTo>
                        <a:lnTo>
                          <a:pt x="473" y="11"/>
                        </a:lnTo>
                        <a:lnTo>
                          <a:pt x="475" y="11"/>
                        </a:lnTo>
                        <a:lnTo>
                          <a:pt x="475" y="11"/>
                        </a:lnTo>
                        <a:lnTo>
                          <a:pt x="475" y="13"/>
                        </a:lnTo>
                        <a:lnTo>
                          <a:pt x="475" y="13"/>
                        </a:lnTo>
                        <a:lnTo>
                          <a:pt x="477" y="13"/>
                        </a:lnTo>
                        <a:lnTo>
                          <a:pt x="477" y="13"/>
                        </a:lnTo>
                        <a:lnTo>
                          <a:pt x="478" y="13"/>
                        </a:lnTo>
                        <a:lnTo>
                          <a:pt x="478" y="13"/>
                        </a:lnTo>
                        <a:lnTo>
                          <a:pt x="478" y="13"/>
                        </a:lnTo>
                        <a:lnTo>
                          <a:pt x="480" y="13"/>
                        </a:lnTo>
                        <a:lnTo>
                          <a:pt x="480" y="13"/>
                        </a:lnTo>
                        <a:lnTo>
                          <a:pt x="480" y="11"/>
                        </a:lnTo>
                        <a:lnTo>
                          <a:pt x="480" y="11"/>
                        </a:lnTo>
                        <a:lnTo>
                          <a:pt x="478" y="11"/>
                        </a:lnTo>
                        <a:lnTo>
                          <a:pt x="478" y="11"/>
                        </a:lnTo>
                        <a:lnTo>
                          <a:pt x="478" y="11"/>
                        </a:lnTo>
                        <a:lnTo>
                          <a:pt x="477" y="11"/>
                        </a:lnTo>
                        <a:lnTo>
                          <a:pt x="477" y="11"/>
                        </a:lnTo>
                        <a:lnTo>
                          <a:pt x="477" y="11"/>
                        </a:lnTo>
                        <a:lnTo>
                          <a:pt x="477" y="10"/>
                        </a:lnTo>
                        <a:lnTo>
                          <a:pt x="477" y="10"/>
                        </a:lnTo>
                        <a:lnTo>
                          <a:pt x="478" y="10"/>
                        </a:lnTo>
                        <a:lnTo>
                          <a:pt x="478" y="10"/>
                        </a:lnTo>
                        <a:lnTo>
                          <a:pt x="478" y="10"/>
                        </a:lnTo>
                        <a:lnTo>
                          <a:pt x="480" y="10"/>
                        </a:lnTo>
                        <a:lnTo>
                          <a:pt x="480" y="10"/>
                        </a:lnTo>
                        <a:lnTo>
                          <a:pt x="480" y="10"/>
                        </a:lnTo>
                        <a:lnTo>
                          <a:pt x="482" y="10"/>
                        </a:lnTo>
                        <a:lnTo>
                          <a:pt x="482" y="10"/>
                        </a:lnTo>
                        <a:lnTo>
                          <a:pt x="484" y="10"/>
                        </a:lnTo>
                        <a:lnTo>
                          <a:pt x="484" y="10"/>
                        </a:lnTo>
                        <a:lnTo>
                          <a:pt x="484" y="10"/>
                        </a:lnTo>
                        <a:lnTo>
                          <a:pt x="486" y="10"/>
                        </a:lnTo>
                        <a:lnTo>
                          <a:pt x="486" y="10"/>
                        </a:lnTo>
                        <a:lnTo>
                          <a:pt x="486" y="10"/>
                        </a:lnTo>
                        <a:lnTo>
                          <a:pt x="488" y="10"/>
                        </a:lnTo>
                        <a:lnTo>
                          <a:pt x="488" y="11"/>
                        </a:lnTo>
                        <a:lnTo>
                          <a:pt x="488" y="11"/>
                        </a:lnTo>
                        <a:lnTo>
                          <a:pt x="490" y="11"/>
                        </a:lnTo>
                        <a:lnTo>
                          <a:pt x="490" y="10"/>
                        </a:lnTo>
                        <a:lnTo>
                          <a:pt x="490" y="10"/>
                        </a:lnTo>
                        <a:lnTo>
                          <a:pt x="490" y="10"/>
                        </a:lnTo>
                        <a:lnTo>
                          <a:pt x="490" y="10"/>
                        </a:lnTo>
                        <a:lnTo>
                          <a:pt x="492" y="10"/>
                        </a:lnTo>
                        <a:lnTo>
                          <a:pt x="492" y="10"/>
                        </a:lnTo>
                        <a:lnTo>
                          <a:pt x="492" y="10"/>
                        </a:lnTo>
                        <a:lnTo>
                          <a:pt x="494" y="10"/>
                        </a:lnTo>
                        <a:lnTo>
                          <a:pt x="494" y="10"/>
                        </a:lnTo>
                        <a:lnTo>
                          <a:pt x="494" y="10"/>
                        </a:lnTo>
                        <a:lnTo>
                          <a:pt x="496" y="10"/>
                        </a:lnTo>
                        <a:lnTo>
                          <a:pt x="496" y="10"/>
                        </a:lnTo>
                        <a:lnTo>
                          <a:pt x="496" y="10"/>
                        </a:lnTo>
                        <a:lnTo>
                          <a:pt x="498" y="10"/>
                        </a:lnTo>
                        <a:lnTo>
                          <a:pt x="498" y="10"/>
                        </a:lnTo>
                        <a:lnTo>
                          <a:pt x="500" y="10"/>
                        </a:lnTo>
                        <a:lnTo>
                          <a:pt x="500" y="10"/>
                        </a:lnTo>
                        <a:lnTo>
                          <a:pt x="500" y="10"/>
                        </a:lnTo>
                        <a:lnTo>
                          <a:pt x="501" y="10"/>
                        </a:lnTo>
                        <a:lnTo>
                          <a:pt x="501" y="10"/>
                        </a:lnTo>
                        <a:lnTo>
                          <a:pt x="501" y="10"/>
                        </a:lnTo>
                        <a:lnTo>
                          <a:pt x="503" y="10"/>
                        </a:lnTo>
                        <a:lnTo>
                          <a:pt x="503" y="10"/>
                        </a:lnTo>
                        <a:lnTo>
                          <a:pt x="503" y="10"/>
                        </a:lnTo>
                        <a:lnTo>
                          <a:pt x="503" y="10"/>
                        </a:lnTo>
                        <a:lnTo>
                          <a:pt x="501" y="10"/>
                        </a:lnTo>
                        <a:lnTo>
                          <a:pt x="501" y="10"/>
                        </a:lnTo>
                        <a:lnTo>
                          <a:pt x="501" y="10"/>
                        </a:lnTo>
                        <a:lnTo>
                          <a:pt x="500" y="10"/>
                        </a:lnTo>
                        <a:lnTo>
                          <a:pt x="500" y="8"/>
                        </a:lnTo>
                        <a:lnTo>
                          <a:pt x="501" y="8"/>
                        </a:lnTo>
                        <a:lnTo>
                          <a:pt x="501" y="8"/>
                        </a:lnTo>
                        <a:lnTo>
                          <a:pt x="501" y="8"/>
                        </a:lnTo>
                        <a:lnTo>
                          <a:pt x="503" y="8"/>
                        </a:lnTo>
                        <a:lnTo>
                          <a:pt x="503" y="8"/>
                        </a:lnTo>
                        <a:lnTo>
                          <a:pt x="505" y="8"/>
                        </a:lnTo>
                        <a:lnTo>
                          <a:pt x="505" y="8"/>
                        </a:lnTo>
                        <a:lnTo>
                          <a:pt x="505" y="8"/>
                        </a:lnTo>
                        <a:lnTo>
                          <a:pt x="507" y="8"/>
                        </a:lnTo>
                        <a:lnTo>
                          <a:pt x="507" y="8"/>
                        </a:lnTo>
                        <a:lnTo>
                          <a:pt x="507" y="8"/>
                        </a:lnTo>
                        <a:lnTo>
                          <a:pt x="509" y="8"/>
                        </a:lnTo>
                        <a:lnTo>
                          <a:pt x="509" y="8"/>
                        </a:lnTo>
                        <a:lnTo>
                          <a:pt x="509" y="8"/>
                        </a:lnTo>
                        <a:lnTo>
                          <a:pt x="511" y="8"/>
                        </a:lnTo>
                        <a:lnTo>
                          <a:pt x="511" y="8"/>
                        </a:lnTo>
                        <a:lnTo>
                          <a:pt x="511" y="8"/>
                        </a:lnTo>
                        <a:lnTo>
                          <a:pt x="513" y="8"/>
                        </a:lnTo>
                        <a:lnTo>
                          <a:pt x="513" y="8"/>
                        </a:lnTo>
                        <a:lnTo>
                          <a:pt x="513" y="8"/>
                        </a:lnTo>
                        <a:lnTo>
                          <a:pt x="515" y="8"/>
                        </a:lnTo>
                        <a:lnTo>
                          <a:pt x="515" y="8"/>
                        </a:lnTo>
                        <a:lnTo>
                          <a:pt x="517" y="8"/>
                        </a:lnTo>
                        <a:lnTo>
                          <a:pt x="517" y="8"/>
                        </a:lnTo>
                        <a:lnTo>
                          <a:pt x="517" y="8"/>
                        </a:lnTo>
                        <a:lnTo>
                          <a:pt x="519" y="8"/>
                        </a:lnTo>
                        <a:lnTo>
                          <a:pt x="519" y="8"/>
                        </a:lnTo>
                        <a:lnTo>
                          <a:pt x="519" y="8"/>
                        </a:lnTo>
                        <a:lnTo>
                          <a:pt x="521" y="8"/>
                        </a:lnTo>
                        <a:lnTo>
                          <a:pt x="521" y="8"/>
                        </a:lnTo>
                        <a:lnTo>
                          <a:pt x="522" y="8"/>
                        </a:lnTo>
                        <a:lnTo>
                          <a:pt x="522" y="8"/>
                        </a:lnTo>
                        <a:lnTo>
                          <a:pt x="522" y="8"/>
                        </a:lnTo>
                        <a:lnTo>
                          <a:pt x="524" y="8"/>
                        </a:lnTo>
                        <a:lnTo>
                          <a:pt x="524" y="8"/>
                        </a:lnTo>
                        <a:lnTo>
                          <a:pt x="524" y="8"/>
                        </a:lnTo>
                        <a:lnTo>
                          <a:pt x="526" y="8"/>
                        </a:lnTo>
                        <a:lnTo>
                          <a:pt x="526" y="8"/>
                        </a:lnTo>
                        <a:lnTo>
                          <a:pt x="528" y="8"/>
                        </a:lnTo>
                        <a:lnTo>
                          <a:pt x="528" y="8"/>
                        </a:lnTo>
                        <a:lnTo>
                          <a:pt x="528" y="8"/>
                        </a:lnTo>
                        <a:lnTo>
                          <a:pt x="530" y="8"/>
                        </a:lnTo>
                        <a:lnTo>
                          <a:pt x="530" y="8"/>
                        </a:lnTo>
                        <a:lnTo>
                          <a:pt x="532" y="8"/>
                        </a:lnTo>
                        <a:lnTo>
                          <a:pt x="532" y="8"/>
                        </a:lnTo>
                        <a:lnTo>
                          <a:pt x="532" y="8"/>
                        </a:lnTo>
                        <a:lnTo>
                          <a:pt x="534" y="8"/>
                        </a:lnTo>
                        <a:lnTo>
                          <a:pt x="534" y="8"/>
                        </a:lnTo>
                        <a:lnTo>
                          <a:pt x="534" y="8"/>
                        </a:lnTo>
                        <a:lnTo>
                          <a:pt x="536" y="8"/>
                        </a:lnTo>
                        <a:lnTo>
                          <a:pt x="536" y="8"/>
                        </a:lnTo>
                        <a:lnTo>
                          <a:pt x="538" y="8"/>
                        </a:lnTo>
                        <a:lnTo>
                          <a:pt x="538" y="8"/>
                        </a:lnTo>
                        <a:lnTo>
                          <a:pt x="538" y="8"/>
                        </a:lnTo>
                        <a:lnTo>
                          <a:pt x="540" y="8"/>
                        </a:lnTo>
                        <a:lnTo>
                          <a:pt x="540" y="8"/>
                        </a:lnTo>
                        <a:lnTo>
                          <a:pt x="540" y="8"/>
                        </a:lnTo>
                        <a:lnTo>
                          <a:pt x="540" y="10"/>
                        </a:lnTo>
                        <a:lnTo>
                          <a:pt x="540" y="10"/>
                        </a:lnTo>
                        <a:lnTo>
                          <a:pt x="542" y="10"/>
                        </a:lnTo>
                        <a:lnTo>
                          <a:pt x="542" y="10"/>
                        </a:lnTo>
                        <a:lnTo>
                          <a:pt x="544" y="10"/>
                        </a:lnTo>
                        <a:lnTo>
                          <a:pt x="544" y="10"/>
                        </a:lnTo>
                        <a:lnTo>
                          <a:pt x="544" y="10"/>
                        </a:lnTo>
                        <a:lnTo>
                          <a:pt x="544" y="10"/>
                        </a:lnTo>
                        <a:lnTo>
                          <a:pt x="545" y="10"/>
                        </a:lnTo>
                        <a:lnTo>
                          <a:pt x="545" y="10"/>
                        </a:lnTo>
                        <a:lnTo>
                          <a:pt x="545" y="10"/>
                        </a:lnTo>
                        <a:lnTo>
                          <a:pt x="547" y="10"/>
                        </a:lnTo>
                        <a:lnTo>
                          <a:pt x="547" y="10"/>
                        </a:lnTo>
                        <a:lnTo>
                          <a:pt x="545" y="10"/>
                        </a:lnTo>
                        <a:lnTo>
                          <a:pt x="545" y="10"/>
                        </a:lnTo>
                        <a:lnTo>
                          <a:pt x="545" y="10"/>
                        </a:lnTo>
                        <a:lnTo>
                          <a:pt x="544" y="10"/>
                        </a:lnTo>
                        <a:lnTo>
                          <a:pt x="544" y="8"/>
                        </a:lnTo>
                        <a:lnTo>
                          <a:pt x="545" y="8"/>
                        </a:lnTo>
                        <a:lnTo>
                          <a:pt x="545" y="8"/>
                        </a:lnTo>
                        <a:lnTo>
                          <a:pt x="545" y="8"/>
                        </a:lnTo>
                        <a:lnTo>
                          <a:pt x="545" y="8"/>
                        </a:lnTo>
                        <a:lnTo>
                          <a:pt x="544" y="8"/>
                        </a:lnTo>
                        <a:lnTo>
                          <a:pt x="544" y="8"/>
                        </a:lnTo>
                        <a:lnTo>
                          <a:pt x="544" y="8"/>
                        </a:lnTo>
                        <a:lnTo>
                          <a:pt x="544" y="6"/>
                        </a:lnTo>
                        <a:lnTo>
                          <a:pt x="544" y="6"/>
                        </a:lnTo>
                        <a:lnTo>
                          <a:pt x="544" y="6"/>
                        </a:lnTo>
                        <a:lnTo>
                          <a:pt x="545" y="6"/>
                        </a:lnTo>
                        <a:lnTo>
                          <a:pt x="545" y="6"/>
                        </a:lnTo>
                        <a:lnTo>
                          <a:pt x="545" y="6"/>
                        </a:lnTo>
                        <a:lnTo>
                          <a:pt x="545" y="6"/>
                        </a:lnTo>
                        <a:lnTo>
                          <a:pt x="547" y="6"/>
                        </a:lnTo>
                        <a:lnTo>
                          <a:pt x="547" y="6"/>
                        </a:lnTo>
                        <a:lnTo>
                          <a:pt x="547" y="6"/>
                        </a:lnTo>
                        <a:lnTo>
                          <a:pt x="549" y="6"/>
                        </a:lnTo>
                        <a:lnTo>
                          <a:pt x="549" y="6"/>
                        </a:lnTo>
                        <a:lnTo>
                          <a:pt x="549" y="6"/>
                        </a:lnTo>
                        <a:lnTo>
                          <a:pt x="551" y="6"/>
                        </a:lnTo>
                        <a:lnTo>
                          <a:pt x="551" y="6"/>
                        </a:lnTo>
                        <a:lnTo>
                          <a:pt x="551" y="8"/>
                        </a:lnTo>
                        <a:lnTo>
                          <a:pt x="551" y="8"/>
                        </a:lnTo>
                        <a:lnTo>
                          <a:pt x="551" y="8"/>
                        </a:lnTo>
                        <a:lnTo>
                          <a:pt x="553" y="8"/>
                        </a:lnTo>
                        <a:lnTo>
                          <a:pt x="553" y="8"/>
                        </a:lnTo>
                        <a:lnTo>
                          <a:pt x="555" y="8"/>
                        </a:lnTo>
                        <a:lnTo>
                          <a:pt x="555" y="8"/>
                        </a:lnTo>
                        <a:lnTo>
                          <a:pt x="555" y="8"/>
                        </a:lnTo>
                        <a:lnTo>
                          <a:pt x="557" y="8"/>
                        </a:lnTo>
                        <a:lnTo>
                          <a:pt x="557" y="10"/>
                        </a:lnTo>
                        <a:lnTo>
                          <a:pt x="557" y="10"/>
                        </a:lnTo>
                        <a:lnTo>
                          <a:pt x="559" y="10"/>
                        </a:lnTo>
                        <a:lnTo>
                          <a:pt x="559" y="10"/>
                        </a:lnTo>
                        <a:lnTo>
                          <a:pt x="559" y="10"/>
                        </a:lnTo>
                        <a:lnTo>
                          <a:pt x="559" y="10"/>
                        </a:lnTo>
                        <a:lnTo>
                          <a:pt x="561" y="10"/>
                        </a:lnTo>
                        <a:lnTo>
                          <a:pt x="561" y="10"/>
                        </a:lnTo>
                        <a:lnTo>
                          <a:pt x="561" y="11"/>
                        </a:lnTo>
                        <a:lnTo>
                          <a:pt x="561" y="11"/>
                        </a:lnTo>
                        <a:lnTo>
                          <a:pt x="563" y="11"/>
                        </a:lnTo>
                        <a:lnTo>
                          <a:pt x="563" y="11"/>
                        </a:lnTo>
                        <a:lnTo>
                          <a:pt x="563" y="10"/>
                        </a:lnTo>
                        <a:lnTo>
                          <a:pt x="563" y="10"/>
                        </a:lnTo>
                        <a:lnTo>
                          <a:pt x="563" y="8"/>
                        </a:lnTo>
                        <a:lnTo>
                          <a:pt x="563" y="8"/>
                        </a:lnTo>
                        <a:lnTo>
                          <a:pt x="561" y="8"/>
                        </a:lnTo>
                        <a:lnTo>
                          <a:pt x="561" y="8"/>
                        </a:lnTo>
                        <a:lnTo>
                          <a:pt x="561" y="8"/>
                        </a:lnTo>
                        <a:lnTo>
                          <a:pt x="561" y="6"/>
                        </a:lnTo>
                        <a:lnTo>
                          <a:pt x="561" y="6"/>
                        </a:lnTo>
                        <a:lnTo>
                          <a:pt x="561" y="6"/>
                        </a:lnTo>
                        <a:lnTo>
                          <a:pt x="563" y="6"/>
                        </a:lnTo>
                        <a:lnTo>
                          <a:pt x="563" y="6"/>
                        </a:lnTo>
                        <a:lnTo>
                          <a:pt x="565" y="6"/>
                        </a:lnTo>
                        <a:lnTo>
                          <a:pt x="565" y="6"/>
                        </a:lnTo>
                        <a:lnTo>
                          <a:pt x="565" y="6"/>
                        </a:lnTo>
                        <a:lnTo>
                          <a:pt x="567" y="6"/>
                        </a:lnTo>
                        <a:lnTo>
                          <a:pt x="567" y="6"/>
                        </a:lnTo>
                        <a:lnTo>
                          <a:pt x="567" y="6"/>
                        </a:lnTo>
                        <a:lnTo>
                          <a:pt x="568" y="6"/>
                        </a:lnTo>
                        <a:lnTo>
                          <a:pt x="568" y="6"/>
                        </a:lnTo>
                        <a:lnTo>
                          <a:pt x="570" y="6"/>
                        </a:lnTo>
                        <a:lnTo>
                          <a:pt x="570" y="6"/>
                        </a:lnTo>
                        <a:lnTo>
                          <a:pt x="570" y="6"/>
                        </a:lnTo>
                        <a:lnTo>
                          <a:pt x="570" y="6"/>
                        </a:lnTo>
                        <a:lnTo>
                          <a:pt x="572" y="6"/>
                        </a:lnTo>
                        <a:lnTo>
                          <a:pt x="572" y="6"/>
                        </a:lnTo>
                        <a:lnTo>
                          <a:pt x="572" y="6"/>
                        </a:lnTo>
                        <a:lnTo>
                          <a:pt x="574" y="6"/>
                        </a:lnTo>
                        <a:lnTo>
                          <a:pt x="574" y="6"/>
                        </a:lnTo>
                        <a:lnTo>
                          <a:pt x="576" y="6"/>
                        </a:lnTo>
                        <a:lnTo>
                          <a:pt x="576" y="6"/>
                        </a:lnTo>
                        <a:lnTo>
                          <a:pt x="576" y="6"/>
                        </a:lnTo>
                        <a:lnTo>
                          <a:pt x="578" y="6"/>
                        </a:lnTo>
                        <a:lnTo>
                          <a:pt x="578" y="6"/>
                        </a:lnTo>
                        <a:lnTo>
                          <a:pt x="578" y="8"/>
                        </a:lnTo>
                        <a:lnTo>
                          <a:pt x="578" y="8"/>
                        </a:lnTo>
                        <a:lnTo>
                          <a:pt x="580" y="8"/>
                        </a:lnTo>
                        <a:lnTo>
                          <a:pt x="580" y="6"/>
                        </a:lnTo>
                        <a:lnTo>
                          <a:pt x="578" y="6"/>
                        </a:lnTo>
                        <a:lnTo>
                          <a:pt x="578" y="6"/>
                        </a:lnTo>
                        <a:lnTo>
                          <a:pt x="580" y="6"/>
                        </a:lnTo>
                        <a:lnTo>
                          <a:pt x="580" y="6"/>
                        </a:lnTo>
                        <a:lnTo>
                          <a:pt x="580" y="6"/>
                        </a:lnTo>
                        <a:lnTo>
                          <a:pt x="582" y="6"/>
                        </a:lnTo>
                        <a:lnTo>
                          <a:pt x="582" y="6"/>
                        </a:lnTo>
                        <a:lnTo>
                          <a:pt x="582" y="6"/>
                        </a:lnTo>
                        <a:lnTo>
                          <a:pt x="584" y="6"/>
                        </a:lnTo>
                        <a:lnTo>
                          <a:pt x="584" y="6"/>
                        </a:lnTo>
                        <a:lnTo>
                          <a:pt x="586" y="6"/>
                        </a:lnTo>
                        <a:lnTo>
                          <a:pt x="586" y="6"/>
                        </a:lnTo>
                        <a:lnTo>
                          <a:pt x="586" y="6"/>
                        </a:lnTo>
                        <a:lnTo>
                          <a:pt x="588" y="6"/>
                        </a:lnTo>
                        <a:lnTo>
                          <a:pt x="588" y="6"/>
                        </a:lnTo>
                        <a:lnTo>
                          <a:pt x="588" y="6"/>
                        </a:lnTo>
                        <a:lnTo>
                          <a:pt x="589" y="6"/>
                        </a:lnTo>
                        <a:lnTo>
                          <a:pt x="589" y="6"/>
                        </a:lnTo>
                        <a:lnTo>
                          <a:pt x="589" y="6"/>
                        </a:lnTo>
                        <a:lnTo>
                          <a:pt x="589" y="6"/>
                        </a:lnTo>
                        <a:lnTo>
                          <a:pt x="591" y="6"/>
                        </a:lnTo>
                        <a:lnTo>
                          <a:pt x="591" y="6"/>
                        </a:lnTo>
                        <a:lnTo>
                          <a:pt x="591" y="6"/>
                        </a:lnTo>
                        <a:lnTo>
                          <a:pt x="593" y="6"/>
                        </a:lnTo>
                        <a:lnTo>
                          <a:pt x="593" y="6"/>
                        </a:lnTo>
                        <a:lnTo>
                          <a:pt x="593" y="6"/>
                        </a:lnTo>
                        <a:lnTo>
                          <a:pt x="593" y="4"/>
                        </a:lnTo>
                        <a:lnTo>
                          <a:pt x="593" y="4"/>
                        </a:lnTo>
                        <a:lnTo>
                          <a:pt x="593" y="4"/>
                        </a:lnTo>
                        <a:lnTo>
                          <a:pt x="595" y="4"/>
                        </a:lnTo>
                        <a:lnTo>
                          <a:pt x="595" y="4"/>
                        </a:lnTo>
                        <a:lnTo>
                          <a:pt x="597" y="4"/>
                        </a:lnTo>
                        <a:lnTo>
                          <a:pt x="597" y="4"/>
                        </a:lnTo>
                        <a:lnTo>
                          <a:pt x="597" y="4"/>
                        </a:lnTo>
                        <a:lnTo>
                          <a:pt x="599" y="4"/>
                        </a:lnTo>
                        <a:lnTo>
                          <a:pt x="599" y="4"/>
                        </a:lnTo>
                        <a:lnTo>
                          <a:pt x="599" y="4"/>
                        </a:lnTo>
                        <a:lnTo>
                          <a:pt x="601" y="4"/>
                        </a:lnTo>
                        <a:lnTo>
                          <a:pt x="601" y="4"/>
                        </a:lnTo>
                        <a:lnTo>
                          <a:pt x="601" y="6"/>
                        </a:lnTo>
                        <a:lnTo>
                          <a:pt x="603" y="6"/>
                        </a:lnTo>
                        <a:lnTo>
                          <a:pt x="603" y="6"/>
                        </a:lnTo>
                        <a:lnTo>
                          <a:pt x="603" y="6"/>
                        </a:lnTo>
                        <a:lnTo>
                          <a:pt x="605" y="6"/>
                        </a:lnTo>
                        <a:lnTo>
                          <a:pt x="605" y="6"/>
                        </a:lnTo>
                        <a:lnTo>
                          <a:pt x="605" y="6"/>
                        </a:lnTo>
                        <a:lnTo>
                          <a:pt x="607" y="6"/>
                        </a:lnTo>
                        <a:lnTo>
                          <a:pt x="607" y="4"/>
                        </a:lnTo>
                        <a:lnTo>
                          <a:pt x="607" y="4"/>
                        </a:lnTo>
                        <a:lnTo>
                          <a:pt x="607" y="4"/>
                        </a:lnTo>
                        <a:lnTo>
                          <a:pt x="609" y="4"/>
                        </a:lnTo>
                        <a:lnTo>
                          <a:pt x="609" y="4"/>
                        </a:lnTo>
                        <a:lnTo>
                          <a:pt x="609" y="4"/>
                        </a:lnTo>
                        <a:lnTo>
                          <a:pt x="611" y="4"/>
                        </a:lnTo>
                        <a:lnTo>
                          <a:pt x="611" y="2"/>
                        </a:lnTo>
                        <a:lnTo>
                          <a:pt x="611" y="2"/>
                        </a:lnTo>
                        <a:lnTo>
                          <a:pt x="611" y="2"/>
                        </a:lnTo>
                        <a:lnTo>
                          <a:pt x="612" y="2"/>
                        </a:lnTo>
                        <a:lnTo>
                          <a:pt x="612" y="2"/>
                        </a:lnTo>
                        <a:lnTo>
                          <a:pt x="614" y="2"/>
                        </a:lnTo>
                        <a:lnTo>
                          <a:pt x="614" y="2"/>
                        </a:lnTo>
                        <a:lnTo>
                          <a:pt x="614" y="2"/>
                        </a:lnTo>
                        <a:lnTo>
                          <a:pt x="616" y="2"/>
                        </a:lnTo>
                        <a:lnTo>
                          <a:pt x="616" y="2"/>
                        </a:lnTo>
                        <a:lnTo>
                          <a:pt x="616" y="4"/>
                        </a:lnTo>
                        <a:lnTo>
                          <a:pt x="618" y="4"/>
                        </a:lnTo>
                        <a:lnTo>
                          <a:pt x="618" y="4"/>
                        </a:lnTo>
                        <a:lnTo>
                          <a:pt x="618" y="4"/>
                        </a:lnTo>
                        <a:lnTo>
                          <a:pt x="620" y="4"/>
                        </a:lnTo>
                        <a:lnTo>
                          <a:pt x="620" y="4"/>
                        </a:lnTo>
                        <a:lnTo>
                          <a:pt x="620" y="4"/>
                        </a:lnTo>
                        <a:lnTo>
                          <a:pt x="622" y="4"/>
                        </a:lnTo>
                        <a:lnTo>
                          <a:pt x="622" y="4"/>
                        </a:lnTo>
                        <a:lnTo>
                          <a:pt x="622" y="4"/>
                        </a:lnTo>
                        <a:lnTo>
                          <a:pt x="624" y="4"/>
                        </a:lnTo>
                        <a:lnTo>
                          <a:pt x="624" y="4"/>
                        </a:lnTo>
                        <a:lnTo>
                          <a:pt x="624" y="4"/>
                        </a:lnTo>
                        <a:lnTo>
                          <a:pt x="626" y="4"/>
                        </a:lnTo>
                        <a:lnTo>
                          <a:pt x="626" y="4"/>
                        </a:lnTo>
                        <a:lnTo>
                          <a:pt x="626" y="4"/>
                        </a:lnTo>
                        <a:lnTo>
                          <a:pt x="626" y="2"/>
                        </a:lnTo>
                        <a:lnTo>
                          <a:pt x="626" y="2"/>
                        </a:lnTo>
                        <a:lnTo>
                          <a:pt x="628" y="2"/>
                        </a:lnTo>
                        <a:lnTo>
                          <a:pt x="628" y="2"/>
                        </a:lnTo>
                        <a:lnTo>
                          <a:pt x="630" y="2"/>
                        </a:lnTo>
                        <a:lnTo>
                          <a:pt x="630" y="2"/>
                        </a:lnTo>
                        <a:lnTo>
                          <a:pt x="630" y="2"/>
                        </a:lnTo>
                        <a:lnTo>
                          <a:pt x="630" y="2"/>
                        </a:lnTo>
                        <a:lnTo>
                          <a:pt x="632" y="2"/>
                        </a:lnTo>
                        <a:lnTo>
                          <a:pt x="632" y="2"/>
                        </a:lnTo>
                        <a:lnTo>
                          <a:pt x="632" y="2"/>
                        </a:lnTo>
                        <a:lnTo>
                          <a:pt x="633" y="2"/>
                        </a:lnTo>
                        <a:lnTo>
                          <a:pt x="633" y="2"/>
                        </a:lnTo>
                        <a:lnTo>
                          <a:pt x="635" y="2"/>
                        </a:lnTo>
                        <a:lnTo>
                          <a:pt x="635" y="2"/>
                        </a:lnTo>
                        <a:lnTo>
                          <a:pt x="635" y="2"/>
                        </a:lnTo>
                        <a:lnTo>
                          <a:pt x="637" y="2"/>
                        </a:lnTo>
                        <a:lnTo>
                          <a:pt x="637" y="2"/>
                        </a:lnTo>
                        <a:lnTo>
                          <a:pt x="637" y="2"/>
                        </a:lnTo>
                        <a:lnTo>
                          <a:pt x="639" y="2"/>
                        </a:lnTo>
                        <a:lnTo>
                          <a:pt x="639" y="2"/>
                        </a:lnTo>
                        <a:lnTo>
                          <a:pt x="641" y="2"/>
                        </a:lnTo>
                        <a:lnTo>
                          <a:pt x="641" y="2"/>
                        </a:lnTo>
                        <a:lnTo>
                          <a:pt x="641" y="2"/>
                        </a:lnTo>
                        <a:lnTo>
                          <a:pt x="643" y="2"/>
                        </a:lnTo>
                        <a:lnTo>
                          <a:pt x="643" y="2"/>
                        </a:lnTo>
                        <a:lnTo>
                          <a:pt x="645" y="2"/>
                        </a:lnTo>
                        <a:lnTo>
                          <a:pt x="645" y="2"/>
                        </a:lnTo>
                        <a:lnTo>
                          <a:pt x="645" y="2"/>
                        </a:lnTo>
                        <a:lnTo>
                          <a:pt x="647" y="2"/>
                        </a:lnTo>
                        <a:lnTo>
                          <a:pt x="647" y="2"/>
                        </a:lnTo>
                        <a:lnTo>
                          <a:pt x="647" y="2"/>
                        </a:lnTo>
                        <a:lnTo>
                          <a:pt x="649" y="2"/>
                        </a:lnTo>
                        <a:lnTo>
                          <a:pt x="649" y="2"/>
                        </a:lnTo>
                        <a:lnTo>
                          <a:pt x="651" y="2"/>
                        </a:lnTo>
                        <a:lnTo>
                          <a:pt x="651" y="2"/>
                        </a:lnTo>
                        <a:lnTo>
                          <a:pt x="651" y="2"/>
                        </a:lnTo>
                        <a:lnTo>
                          <a:pt x="653" y="2"/>
                        </a:lnTo>
                        <a:lnTo>
                          <a:pt x="653" y="2"/>
                        </a:lnTo>
                        <a:lnTo>
                          <a:pt x="653" y="2"/>
                        </a:lnTo>
                        <a:lnTo>
                          <a:pt x="655" y="2"/>
                        </a:lnTo>
                        <a:lnTo>
                          <a:pt x="655" y="2"/>
                        </a:lnTo>
                        <a:lnTo>
                          <a:pt x="656" y="2"/>
                        </a:lnTo>
                        <a:lnTo>
                          <a:pt x="656" y="2"/>
                        </a:lnTo>
                        <a:lnTo>
                          <a:pt x="656" y="2"/>
                        </a:lnTo>
                        <a:lnTo>
                          <a:pt x="658" y="2"/>
                        </a:lnTo>
                        <a:lnTo>
                          <a:pt x="658" y="2"/>
                        </a:lnTo>
                        <a:lnTo>
                          <a:pt x="658" y="2"/>
                        </a:lnTo>
                        <a:lnTo>
                          <a:pt x="660" y="2"/>
                        </a:lnTo>
                        <a:lnTo>
                          <a:pt x="660" y="2"/>
                        </a:lnTo>
                        <a:lnTo>
                          <a:pt x="660" y="0"/>
                        </a:lnTo>
                        <a:lnTo>
                          <a:pt x="662" y="0"/>
                        </a:lnTo>
                        <a:lnTo>
                          <a:pt x="662" y="0"/>
                        </a:lnTo>
                        <a:lnTo>
                          <a:pt x="662" y="0"/>
                        </a:lnTo>
                        <a:lnTo>
                          <a:pt x="664" y="0"/>
                        </a:lnTo>
                        <a:lnTo>
                          <a:pt x="664" y="0"/>
                        </a:lnTo>
                        <a:lnTo>
                          <a:pt x="664" y="0"/>
                        </a:lnTo>
                        <a:lnTo>
                          <a:pt x="666" y="0"/>
                        </a:lnTo>
                        <a:lnTo>
                          <a:pt x="666" y="0"/>
                        </a:lnTo>
                        <a:lnTo>
                          <a:pt x="666" y="2"/>
                        </a:lnTo>
                        <a:lnTo>
                          <a:pt x="668" y="2"/>
                        </a:lnTo>
                        <a:lnTo>
                          <a:pt x="668" y="2"/>
                        </a:lnTo>
                        <a:lnTo>
                          <a:pt x="668" y="0"/>
                        </a:lnTo>
                        <a:lnTo>
                          <a:pt x="668" y="0"/>
                        </a:lnTo>
                        <a:lnTo>
                          <a:pt x="670" y="0"/>
                        </a:lnTo>
                        <a:lnTo>
                          <a:pt x="670" y="0"/>
                        </a:lnTo>
                        <a:lnTo>
                          <a:pt x="672" y="0"/>
                        </a:lnTo>
                        <a:lnTo>
                          <a:pt x="672" y="0"/>
                        </a:lnTo>
                        <a:lnTo>
                          <a:pt x="672" y="0"/>
                        </a:lnTo>
                        <a:lnTo>
                          <a:pt x="672" y="2"/>
                        </a:lnTo>
                        <a:lnTo>
                          <a:pt x="674" y="2"/>
                        </a:lnTo>
                        <a:lnTo>
                          <a:pt x="674" y="2"/>
                        </a:lnTo>
                        <a:lnTo>
                          <a:pt x="674" y="2"/>
                        </a:lnTo>
                        <a:lnTo>
                          <a:pt x="674" y="2"/>
                        </a:lnTo>
                        <a:lnTo>
                          <a:pt x="676" y="2"/>
                        </a:lnTo>
                        <a:lnTo>
                          <a:pt x="676" y="2"/>
                        </a:lnTo>
                        <a:lnTo>
                          <a:pt x="676" y="0"/>
                        </a:lnTo>
                        <a:lnTo>
                          <a:pt x="676" y="0"/>
                        </a:lnTo>
                        <a:lnTo>
                          <a:pt x="677" y="0"/>
                        </a:lnTo>
                        <a:lnTo>
                          <a:pt x="677" y="0"/>
                        </a:lnTo>
                        <a:lnTo>
                          <a:pt x="677" y="0"/>
                        </a:lnTo>
                        <a:lnTo>
                          <a:pt x="679" y="0"/>
                        </a:lnTo>
                        <a:lnTo>
                          <a:pt x="679" y="0"/>
                        </a:lnTo>
                        <a:lnTo>
                          <a:pt x="679" y="0"/>
                        </a:lnTo>
                        <a:lnTo>
                          <a:pt x="681" y="0"/>
                        </a:lnTo>
                        <a:lnTo>
                          <a:pt x="681" y="0"/>
                        </a:lnTo>
                        <a:lnTo>
                          <a:pt x="683" y="0"/>
                        </a:lnTo>
                        <a:lnTo>
                          <a:pt x="683" y="0"/>
                        </a:lnTo>
                        <a:lnTo>
                          <a:pt x="683" y="0"/>
                        </a:lnTo>
                        <a:lnTo>
                          <a:pt x="685" y="0"/>
                        </a:lnTo>
                        <a:lnTo>
                          <a:pt x="685" y="0"/>
                        </a:lnTo>
                        <a:lnTo>
                          <a:pt x="685" y="0"/>
                        </a:lnTo>
                        <a:lnTo>
                          <a:pt x="687" y="0"/>
                        </a:lnTo>
                        <a:lnTo>
                          <a:pt x="687" y="0"/>
                        </a:lnTo>
                        <a:lnTo>
                          <a:pt x="689" y="0"/>
                        </a:lnTo>
                        <a:lnTo>
                          <a:pt x="689" y="0"/>
                        </a:lnTo>
                        <a:lnTo>
                          <a:pt x="689" y="0"/>
                        </a:lnTo>
                        <a:lnTo>
                          <a:pt x="691" y="0"/>
                        </a:lnTo>
                        <a:lnTo>
                          <a:pt x="691" y="0"/>
                        </a:lnTo>
                        <a:lnTo>
                          <a:pt x="691" y="0"/>
                        </a:lnTo>
                        <a:lnTo>
                          <a:pt x="693" y="0"/>
                        </a:lnTo>
                        <a:lnTo>
                          <a:pt x="693" y="0"/>
                        </a:lnTo>
                        <a:lnTo>
                          <a:pt x="695" y="0"/>
                        </a:lnTo>
                        <a:lnTo>
                          <a:pt x="695" y="0"/>
                        </a:lnTo>
                        <a:lnTo>
                          <a:pt x="695" y="0"/>
                        </a:lnTo>
                        <a:lnTo>
                          <a:pt x="697" y="0"/>
                        </a:lnTo>
                        <a:lnTo>
                          <a:pt x="697" y="0"/>
                        </a:lnTo>
                        <a:lnTo>
                          <a:pt x="697" y="0"/>
                        </a:lnTo>
                        <a:lnTo>
                          <a:pt x="699" y="0"/>
                        </a:lnTo>
                        <a:lnTo>
                          <a:pt x="699" y="0"/>
                        </a:lnTo>
                        <a:lnTo>
                          <a:pt x="700" y="0"/>
                        </a:lnTo>
                        <a:lnTo>
                          <a:pt x="700" y="0"/>
                        </a:lnTo>
                        <a:lnTo>
                          <a:pt x="700" y="0"/>
                        </a:lnTo>
                        <a:lnTo>
                          <a:pt x="700" y="0"/>
                        </a:lnTo>
                        <a:lnTo>
                          <a:pt x="702" y="0"/>
                        </a:lnTo>
                        <a:lnTo>
                          <a:pt x="702" y="0"/>
                        </a:lnTo>
                        <a:lnTo>
                          <a:pt x="702" y="0"/>
                        </a:lnTo>
                        <a:lnTo>
                          <a:pt x="704" y="0"/>
                        </a:lnTo>
                        <a:lnTo>
                          <a:pt x="704" y="0"/>
                        </a:lnTo>
                        <a:lnTo>
                          <a:pt x="704" y="0"/>
                        </a:lnTo>
                        <a:lnTo>
                          <a:pt x="706" y="0"/>
                        </a:lnTo>
                        <a:lnTo>
                          <a:pt x="706" y="0"/>
                        </a:lnTo>
                        <a:lnTo>
                          <a:pt x="706" y="0"/>
                        </a:lnTo>
                        <a:lnTo>
                          <a:pt x="708" y="0"/>
                        </a:lnTo>
                        <a:lnTo>
                          <a:pt x="708" y="0"/>
                        </a:lnTo>
                        <a:lnTo>
                          <a:pt x="710" y="0"/>
                        </a:lnTo>
                        <a:lnTo>
                          <a:pt x="710" y="0"/>
                        </a:lnTo>
                        <a:lnTo>
                          <a:pt x="710" y="0"/>
                        </a:lnTo>
                        <a:lnTo>
                          <a:pt x="712" y="0"/>
                        </a:lnTo>
                        <a:lnTo>
                          <a:pt x="712" y="0"/>
                        </a:lnTo>
                        <a:lnTo>
                          <a:pt x="712" y="0"/>
                        </a:lnTo>
                        <a:lnTo>
                          <a:pt x="714" y="0"/>
                        </a:lnTo>
                        <a:lnTo>
                          <a:pt x="714" y="0"/>
                        </a:lnTo>
                        <a:lnTo>
                          <a:pt x="716" y="0"/>
                        </a:lnTo>
                        <a:lnTo>
                          <a:pt x="716" y="0"/>
                        </a:lnTo>
                        <a:lnTo>
                          <a:pt x="716" y="0"/>
                        </a:lnTo>
                        <a:lnTo>
                          <a:pt x="718" y="0"/>
                        </a:lnTo>
                        <a:lnTo>
                          <a:pt x="718" y="0"/>
                        </a:lnTo>
                        <a:lnTo>
                          <a:pt x="718" y="0"/>
                        </a:lnTo>
                        <a:lnTo>
                          <a:pt x="720" y="0"/>
                        </a:lnTo>
                        <a:lnTo>
                          <a:pt x="720" y="0"/>
                        </a:lnTo>
                        <a:lnTo>
                          <a:pt x="721" y="0"/>
                        </a:lnTo>
                        <a:lnTo>
                          <a:pt x="721" y="2"/>
                        </a:lnTo>
                        <a:lnTo>
                          <a:pt x="721" y="2"/>
                        </a:lnTo>
                        <a:lnTo>
                          <a:pt x="721" y="2"/>
                        </a:lnTo>
                        <a:lnTo>
                          <a:pt x="723" y="2"/>
                        </a:lnTo>
                        <a:lnTo>
                          <a:pt x="723" y="2"/>
                        </a:lnTo>
                        <a:lnTo>
                          <a:pt x="723" y="2"/>
                        </a:lnTo>
                        <a:lnTo>
                          <a:pt x="725" y="2"/>
                        </a:lnTo>
                        <a:lnTo>
                          <a:pt x="725" y="2"/>
                        </a:lnTo>
                        <a:lnTo>
                          <a:pt x="727" y="2"/>
                        </a:lnTo>
                        <a:lnTo>
                          <a:pt x="727" y="2"/>
                        </a:lnTo>
                        <a:lnTo>
                          <a:pt x="727" y="2"/>
                        </a:lnTo>
                        <a:lnTo>
                          <a:pt x="729" y="2"/>
                        </a:lnTo>
                        <a:lnTo>
                          <a:pt x="729" y="2"/>
                        </a:lnTo>
                        <a:lnTo>
                          <a:pt x="731" y="2"/>
                        </a:lnTo>
                        <a:lnTo>
                          <a:pt x="731" y="2"/>
                        </a:lnTo>
                        <a:lnTo>
                          <a:pt x="731" y="2"/>
                        </a:lnTo>
                        <a:lnTo>
                          <a:pt x="733" y="2"/>
                        </a:lnTo>
                        <a:lnTo>
                          <a:pt x="733" y="2"/>
                        </a:lnTo>
                        <a:lnTo>
                          <a:pt x="733" y="2"/>
                        </a:lnTo>
                        <a:lnTo>
                          <a:pt x="733" y="0"/>
                        </a:lnTo>
                        <a:lnTo>
                          <a:pt x="735" y="0"/>
                        </a:lnTo>
                        <a:lnTo>
                          <a:pt x="735" y="0"/>
                        </a:lnTo>
                        <a:lnTo>
                          <a:pt x="737" y="0"/>
                        </a:lnTo>
                        <a:lnTo>
                          <a:pt x="737" y="0"/>
                        </a:lnTo>
                        <a:lnTo>
                          <a:pt x="737" y="0"/>
                        </a:lnTo>
                        <a:lnTo>
                          <a:pt x="739" y="0"/>
                        </a:lnTo>
                        <a:lnTo>
                          <a:pt x="739" y="0"/>
                        </a:lnTo>
                        <a:lnTo>
                          <a:pt x="739" y="0"/>
                        </a:lnTo>
                        <a:lnTo>
                          <a:pt x="741" y="0"/>
                        </a:lnTo>
                        <a:lnTo>
                          <a:pt x="741" y="0"/>
                        </a:lnTo>
                        <a:lnTo>
                          <a:pt x="743" y="0"/>
                        </a:lnTo>
                        <a:lnTo>
                          <a:pt x="743" y="0"/>
                        </a:lnTo>
                        <a:lnTo>
                          <a:pt x="743" y="0"/>
                        </a:lnTo>
                        <a:lnTo>
                          <a:pt x="744" y="0"/>
                        </a:lnTo>
                        <a:lnTo>
                          <a:pt x="744" y="0"/>
                        </a:lnTo>
                        <a:lnTo>
                          <a:pt x="744" y="0"/>
                        </a:lnTo>
                        <a:lnTo>
                          <a:pt x="746" y="0"/>
                        </a:lnTo>
                        <a:lnTo>
                          <a:pt x="746" y="0"/>
                        </a:lnTo>
                        <a:lnTo>
                          <a:pt x="748" y="0"/>
                        </a:lnTo>
                        <a:lnTo>
                          <a:pt x="748" y="0"/>
                        </a:lnTo>
                        <a:lnTo>
                          <a:pt x="748" y="2"/>
                        </a:lnTo>
                        <a:lnTo>
                          <a:pt x="748" y="2"/>
                        </a:lnTo>
                        <a:lnTo>
                          <a:pt x="750" y="2"/>
                        </a:lnTo>
                        <a:lnTo>
                          <a:pt x="750" y="2"/>
                        </a:lnTo>
                        <a:lnTo>
                          <a:pt x="750" y="2"/>
                        </a:lnTo>
                        <a:lnTo>
                          <a:pt x="752" y="2"/>
                        </a:lnTo>
                        <a:lnTo>
                          <a:pt x="752" y="2"/>
                        </a:lnTo>
                        <a:lnTo>
                          <a:pt x="754" y="2"/>
                        </a:lnTo>
                        <a:lnTo>
                          <a:pt x="754" y="2"/>
                        </a:lnTo>
                        <a:lnTo>
                          <a:pt x="754" y="2"/>
                        </a:lnTo>
                        <a:lnTo>
                          <a:pt x="756" y="2"/>
                        </a:lnTo>
                        <a:lnTo>
                          <a:pt x="756" y="2"/>
                        </a:lnTo>
                        <a:lnTo>
                          <a:pt x="758" y="2"/>
                        </a:lnTo>
                        <a:lnTo>
                          <a:pt x="758" y="2"/>
                        </a:lnTo>
                        <a:lnTo>
                          <a:pt x="758" y="2"/>
                        </a:lnTo>
                        <a:lnTo>
                          <a:pt x="758" y="2"/>
                        </a:lnTo>
                        <a:lnTo>
                          <a:pt x="760" y="2"/>
                        </a:lnTo>
                        <a:lnTo>
                          <a:pt x="760" y="2"/>
                        </a:lnTo>
                        <a:lnTo>
                          <a:pt x="760" y="2"/>
                        </a:lnTo>
                        <a:lnTo>
                          <a:pt x="762" y="2"/>
                        </a:lnTo>
                        <a:lnTo>
                          <a:pt x="762" y="4"/>
                        </a:lnTo>
                        <a:lnTo>
                          <a:pt x="762" y="4"/>
                        </a:lnTo>
                        <a:lnTo>
                          <a:pt x="764" y="4"/>
                        </a:lnTo>
                        <a:lnTo>
                          <a:pt x="764" y="2"/>
                        </a:lnTo>
                        <a:lnTo>
                          <a:pt x="764" y="2"/>
                        </a:lnTo>
                        <a:lnTo>
                          <a:pt x="764" y="2"/>
                        </a:lnTo>
                        <a:lnTo>
                          <a:pt x="766" y="2"/>
                        </a:lnTo>
                        <a:lnTo>
                          <a:pt x="766" y="2"/>
                        </a:lnTo>
                        <a:lnTo>
                          <a:pt x="766" y="2"/>
                        </a:lnTo>
                        <a:lnTo>
                          <a:pt x="767" y="2"/>
                        </a:lnTo>
                        <a:lnTo>
                          <a:pt x="767" y="2"/>
                        </a:lnTo>
                        <a:lnTo>
                          <a:pt x="769" y="2"/>
                        </a:lnTo>
                        <a:lnTo>
                          <a:pt x="769" y="2"/>
                        </a:lnTo>
                        <a:lnTo>
                          <a:pt x="769" y="2"/>
                        </a:lnTo>
                        <a:lnTo>
                          <a:pt x="771" y="2"/>
                        </a:lnTo>
                        <a:lnTo>
                          <a:pt x="771" y="2"/>
                        </a:lnTo>
                        <a:lnTo>
                          <a:pt x="771" y="2"/>
                        </a:lnTo>
                        <a:lnTo>
                          <a:pt x="773" y="2"/>
                        </a:lnTo>
                        <a:lnTo>
                          <a:pt x="773" y="2"/>
                        </a:lnTo>
                        <a:lnTo>
                          <a:pt x="773" y="4"/>
                        </a:lnTo>
                        <a:lnTo>
                          <a:pt x="775" y="4"/>
                        </a:lnTo>
                        <a:lnTo>
                          <a:pt x="775" y="4"/>
                        </a:lnTo>
                        <a:lnTo>
                          <a:pt x="775" y="4"/>
                        </a:lnTo>
                        <a:lnTo>
                          <a:pt x="777" y="4"/>
                        </a:lnTo>
                        <a:lnTo>
                          <a:pt x="777" y="4"/>
                        </a:lnTo>
                        <a:lnTo>
                          <a:pt x="777" y="4"/>
                        </a:lnTo>
                        <a:lnTo>
                          <a:pt x="779" y="4"/>
                        </a:lnTo>
                        <a:lnTo>
                          <a:pt x="779" y="4"/>
                        </a:lnTo>
                        <a:lnTo>
                          <a:pt x="781" y="4"/>
                        </a:lnTo>
                        <a:lnTo>
                          <a:pt x="781" y="4"/>
                        </a:lnTo>
                        <a:lnTo>
                          <a:pt x="781" y="4"/>
                        </a:lnTo>
                        <a:lnTo>
                          <a:pt x="783" y="4"/>
                        </a:lnTo>
                        <a:lnTo>
                          <a:pt x="783" y="4"/>
                        </a:lnTo>
                        <a:lnTo>
                          <a:pt x="783" y="4"/>
                        </a:lnTo>
                        <a:lnTo>
                          <a:pt x="785" y="4"/>
                        </a:lnTo>
                        <a:lnTo>
                          <a:pt x="785" y="4"/>
                        </a:lnTo>
                        <a:lnTo>
                          <a:pt x="787" y="4"/>
                        </a:lnTo>
                        <a:lnTo>
                          <a:pt x="787" y="4"/>
                        </a:lnTo>
                        <a:lnTo>
                          <a:pt x="787" y="4"/>
                        </a:lnTo>
                        <a:lnTo>
                          <a:pt x="788" y="4"/>
                        </a:lnTo>
                        <a:lnTo>
                          <a:pt x="788" y="4"/>
                        </a:lnTo>
                        <a:lnTo>
                          <a:pt x="790" y="4"/>
                        </a:lnTo>
                        <a:lnTo>
                          <a:pt x="790" y="4"/>
                        </a:lnTo>
                        <a:lnTo>
                          <a:pt x="790" y="4"/>
                        </a:lnTo>
                        <a:lnTo>
                          <a:pt x="792" y="4"/>
                        </a:lnTo>
                        <a:lnTo>
                          <a:pt x="792" y="4"/>
                        </a:lnTo>
                        <a:lnTo>
                          <a:pt x="792" y="4"/>
                        </a:lnTo>
                        <a:lnTo>
                          <a:pt x="794" y="4"/>
                        </a:lnTo>
                        <a:lnTo>
                          <a:pt x="794" y="4"/>
                        </a:lnTo>
                        <a:lnTo>
                          <a:pt x="796" y="4"/>
                        </a:lnTo>
                        <a:lnTo>
                          <a:pt x="796" y="4"/>
                        </a:lnTo>
                        <a:lnTo>
                          <a:pt x="796" y="4"/>
                        </a:lnTo>
                        <a:lnTo>
                          <a:pt x="796" y="4"/>
                        </a:lnTo>
                        <a:lnTo>
                          <a:pt x="798" y="4"/>
                        </a:lnTo>
                        <a:lnTo>
                          <a:pt x="798" y="4"/>
                        </a:lnTo>
                        <a:lnTo>
                          <a:pt x="798" y="4"/>
                        </a:lnTo>
                        <a:lnTo>
                          <a:pt x="800" y="4"/>
                        </a:lnTo>
                        <a:lnTo>
                          <a:pt x="800" y="4"/>
                        </a:lnTo>
                        <a:lnTo>
                          <a:pt x="802" y="4"/>
                        </a:lnTo>
                        <a:lnTo>
                          <a:pt x="802" y="4"/>
                        </a:lnTo>
                        <a:lnTo>
                          <a:pt x="802" y="4"/>
                        </a:lnTo>
                        <a:lnTo>
                          <a:pt x="804" y="4"/>
                        </a:lnTo>
                        <a:lnTo>
                          <a:pt x="804" y="4"/>
                        </a:lnTo>
                        <a:lnTo>
                          <a:pt x="804" y="4"/>
                        </a:lnTo>
                        <a:lnTo>
                          <a:pt x="806" y="4"/>
                        </a:lnTo>
                        <a:lnTo>
                          <a:pt x="806" y="4"/>
                        </a:lnTo>
                        <a:lnTo>
                          <a:pt x="806" y="6"/>
                        </a:lnTo>
                        <a:lnTo>
                          <a:pt x="808" y="6"/>
                        </a:lnTo>
                        <a:lnTo>
                          <a:pt x="808" y="6"/>
                        </a:lnTo>
                        <a:lnTo>
                          <a:pt x="808" y="6"/>
                        </a:lnTo>
                        <a:lnTo>
                          <a:pt x="810" y="6"/>
                        </a:lnTo>
                        <a:lnTo>
                          <a:pt x="810" y="6"/>
                        </a:lnTo>
                        <a:lnTo>
                          <a:pt x="810" y="6"/>
                        </a:lnTo>
                        <a:lnTo>
                          <a:pt x="811" y="6"/>
                        </a:lnTo>
                        <a:lnTo>
                          <a:pt x="811" y="6"/>
                        </a:lnTo>
                        <a:lnTo>
                          <a:pt x="813" y="6"/>
                        </a:lnTo>
                        <a:lnTo>
                          <a:pt x="813" y="6"/>
                        </a:lnTo>
                        <a:lnTo>
                          <a:pt x="813" y="6"/>
                        </a:lnTo>
                        <a:lnTo>
                          <a:pt x="813" y="6"/>
                        </a:lnTo>
                        <a:lnTo>
                          <a:pt x="815" y="6"/>
                        </a:lnTo>
                        <a:lnTo>
                          <a:pt x="815" y="6"/>
                        </a:lnTo>
                        <a:lnTo>
                          <a:pt x="817" y="6"/>
                        </a:lnTo>
                        <a:lnTo>
                          <a:pt x="817" y="6"/>
                        </a:lnTo>
                        <a:lnTo>
                          <a:pt x="817" y="6"/>
                        </a:lnTo>
                        <a:lnTo>
                          <a:pt x="819" y="6"/>
                        </a:lnTo>
                        <a:lnTo>
                          <a:pt x="819" y="6"/>
                        </a:lnTo>
                        <a:lnTo>
                          <a:pt x="819" y="6"/>
                        </a:lnTo>
                        <a:lnTo>
                          <a:pt x="819" y="6"/>
                        </a:lnTo>
                        <a:lnTo>
                          <a:pt x="821" y="6"/>
                        </a:lnTo>
                        <a:lnTo>
                          <a:pt x="821" y="6"/>
                        </a:lnTo>
                        <a:lnTo>
                          <a:pt x="823" y="6"/>
                        </a:lnTo>
                        <a:lnTo>
                          <a:pt x="823" y="6"/>
                        </a:lnTo>
                        <a:lnTo>
                          <a:pt x="823" y="8"/>
                        </a:lnTo>
                        <a:lnTo>
                          <a:pt x="823" y="8"/>
                        </a:lnTo>
                        <a:lnTo>
                          <a:pt x="823" y="8"/>
                        </a:lnTo>
                        <a:lnTo>
                          <a:pt x="821" y="8"/>
                        </a:lnTo>
                        <a:lnTo>
                          <a:pt x="821" y="8"/>
                        </a:lnTo>
                        <a:lnTo>
                          <a:pt x="819" y="8"/>
                        </a:lnTo>
                        <a:lnTo>
                          <a:pt x="819" y="8"/>
                        </a:lnTo>
                        <a:lnTo>
                          <a:pt x="819" y="8"/>
                        </a:lnTo>
                        <a:lnTo>
                          <a:pt x="819" y="10"/>
                        </a:lnTo>
                        <a:lnTo>
                          <a:pt x="817" y="10"/>
                        </a:lnTo>
                        <a:lnTo>
                          <a:pt x="817" y="10"/>
                        </a:lnTo>
                        <a:lnTo>
                          <a:pt x="817" y="10"/>
                        </a:lnTo>
                        <a:lnTo>
                          <a:pt x="815" y="10"/>
                        </a:lnTo>
                        <a:lnTo>
                          <a:pt x="815" y="10"/>
                        </a:lnTo>
                        <a:lnTo>
                          <a:pt x="815" y="10"/>
                        </a:lnTo>
                        <a:lnTo>
                          <a:pt x="813" y="10"/>
                        </a:lnTo>
                        <a:lnTo>
                          <a:pt x="813" y="10"/>
                        </a:lnTo>
                        <a:lnTo>
                          <a:pt x="813" y="10"/>
                        </a:lnTo>
                        <a:lnTo>
                          <a:pt x="811" y="10"/>
                        </a:lnTo>
                        <a:lnTo>
                          <a:pt x="811" y="10"/>
                        </a:lnTo>
                        <a:lnTo>
                          <a:pt x="810" y="10"/>
                        </a:lnTo>
                        <a:lnTo>
                          <a:pt x="810" y="10"/>
                        </a:lnTo>
                        <a:lnTo>
                          <a:pt x="810" y="10"/>
                        </a:lnTo>
                        <a:lnTo>
                          <a:pt x="808" y="10"/>
                        </a:lnTo>
                        <a:lnTo>
                          <a:pt x="808" y="10"/>
                        </a:lnTo>
                        <a:lnTo>
                          <a:pt x="808" y="10"/>
                        </a:lnTo>
                        <a:lnTo>
                          <a:pt x="806" y="10"/>
                        </a:lnTo>
                        <a:lnTo>
                          <a:pt x="806" y="10"/>
                        </a:lnTo>
                        <a:lnTo>
                          <a:pt x="804" y="10"/>
                        </a:lnTo>
                        <a:lnTo>
                          <a:pt x="804" y="10"/>
                        </a:lnTo>
                        <a:lnTo>
                          <a:pt x="804" y="11"/>
                        </a:lnTo>
                        <a:lnTo>
                          <a:pt x="804" y="11"/>
                        </a:lnTo>
                        <a:lnTo>
                          <a:pt x="802" y="11"/>
                        </a:lnTo>
                        <a:lnTo>
                          <a:pt x="802" y="11"/>
                        </a:lnTo>
                        <a:lnTo>
                          <a:pt x="802" y="11"/>
                        </a:lnTo>
                        <a:lnTo>
                          <a:pt x="800" y="11"/>
                        </a:lnTo>
                        <a:lnTo>
                          <a:pt x="800" y="11"/>
                        </a:lnTo>
                        <a:lnTo>
                          <a:pt x="798" y="11"/>
                        </a:lnTo>
                        <a:lnTo>
                          <a:pt x="798" y="11"/>
                        </a:lnTo>
                        <a:lnTo>
                          <a:pt x="798" y="11"/>
                        </a:lnTo>
                        <a:lnTo>
                          <a:pt x="796" y="11"/>
                        </a:lnTo>
                        <a:lnTo>
                          <a:pt x="796" y="11"/>
                        </a:lnTo>
                        <a:lnTo>
                          <a:pt x="796" y="11"/>
                        </a:lnTo>
                        <a:lnTo>
                          <a:pt x="794" y="11"/>
                        </a:lnTo>
                        <a:lnTo>
                          <a:pt x="794" y="11"/>
                        </a:lnTo>
                        <a:lnTo>
                          <a:pt x="792" y="11"/>
                        </a:lnTo>
                        <a:lnTo>
                          <a:pt x="792" y="11"/>
                        </a:lnTo>
                        <a:lnTo>
                          <a:pt x="792" y="11"/>
                        </a:lnTo>
                        <a:lnTo>
                          <a:pt x="790" y="11"/>
                        </a:lnTo>
                        <a:lnTo>
                          <a:pt x="790" y="11"/>
                        </a:lnTo>
                        <a:lnTo>
                          <a:pt x="790" y="11"/>
                        </a:lnTo>
                        <a:lnTo>
                          <a:pt x="788" y="11"/>
                        </a:lnTo>
                        <a:lnTo>
                          <a:pt x="788" y="11"/>
                        </a:lnTo>
                        <a:lnTo>
                          <a:pt x="787" y="11"/>
                        </a:lnTo>
                        <a:lnTo>
                          <a:pt x="787" y="11"/>
                        </a:lnTo>
                        <a:lnTo>
                          <a:pt x="787" y="11"/>
                        </a:lnTo>
                        <a:lnTo>
                          <a:pt x="785" y="11"/>
                        </a:lnTo>
                        <a:lnTo>
                          <a:pt x="785" y="11"/>
                        </a:lnTo>
                        <a:lnTo>
                          <a:pt x="785" y="11"/>
                        </a:lnTo>
                        <a:lnTo>
                          <a:pt x="785" y="11"/>
                        </a:lnTo>
                        <a:lnTo>
                          <a:pt x="787" y="11"/>
                        </a:lnTo>
                        <a:lnTo>
                          <a:pt x="787" y="11"/>
                        </a:lnTo>
                        <a:lnTo>
                          <a:pt x="787" y="11"/>
                        </a:lnTo>
                        <a:lnTo>
                          <a:pt x="788" y="11"/>
                        </a:lnTo>
                        <a:lnTo>
                          <a:pt x="788" y="11"/>
                        </a:lnTo>
                        <a:lnTo>
                          <a:pt x="790" y="11"/>
                        </a:lnTo>
                        <a:lnTo>
                          <a:pt x="790" y="11"/>
                        </a:lnTo>
                        <a:lnTo>
                          <a:pt x="790" y="11"/>
                        </a:lnTo>
                        <a:lnTo>
                          <a:pt x="792" y="11"/>
                        </a:lnTo>
                        <a:lnTo>
                          <a:pt x="792" y="11"/>
                        </a:lnTo>
                        <a:lnTo>
                          <a:pt x="792" y="11"/>
                        </a:lnTo>
                        <a:lnTo>
                          <a:pt x="794" y="11"/>
                        </a:lnTo>
                        <a:lnTo>
                          <a:pt x="794" y="11"/>
                        </a:lnTo>
                        <a:lnTo>
                          <a:pt x="796" y="11"/>
                        </a:lnTo>
                        <a:lnTo>
                          <a:pt x="796" y="11"/>
                        </a:lnTo>
                        <a:lnTo>
                          <a:pt x="796" y="11"/>
                        </a:lnTo>
                        <a:lnTo>
                          <a:pt x="798" y="11"/>
                        </a:lnTo>
                        <a:lnTo>
                          <a:pt x="798" y="11"/>
                        </a:lnTo>
                        <a:lnTo>
                          <a:pt x="798" y="11"/>
                        </a:lnTo>
                        <a:lnTo>
                          <a:pt x="800" y="11"/>
                        </a:lnTo>
                        <a:lnTo>
                          <a:pt x="800" y="11"/>
                        </a:lnTo>
                        <a:lnTo>
                          <a:pt x="802" y="11"/>
                        </a:lnTo>
                        <a:lnTo>
                          <a:pt x="802" y="11"/>
                        </a:lnTo>
                        <a:lnTo>
                          <a:pt x="802" y="11"/>
                        </a:lnTo>
                        <a:lnTo>
                          <a:pt x="804" y="11"/>
                        </a:lnTo>
                        <a:lnTo>
                          <a:pt x="804" y="11"/>
                        </a:lnTo>
                        <a:lnTo>
                          <a:pt x="804" y="11"/>
                        </a:lnTo>
                        <a:lnTo>
                          <a:pt x="806" y="11"/>
                        </a:lnTo>
                        <a:lnTo>
                          <a:pt x="806" y="11"/>
                        </a:lnTo>
                        <a:lnTo>
                          <a:pt x="806" y="11"/>
                        </a:lnTo>
                        <a:lnTo>
                          <a:pt x="808" y="11"/>
                        </a:lnTo>
                        <a:lnTo>
                          <a:pt x="808" y="11"/>
                        </a:lnTo>
                        <a:lnTo>
                          <a:pt x="808" y="11"/>
                        </a:lnTo>
                        <a:lnTo>
                          <a:pt x="810" y="11"/>
                        </a:lnTo>
                        <a:lnTo>
                          <a:pt x="810" y="11"/>
                        </a:lnTo>
                        <a:lnTo>
                          <a:pt x="810" y="11"/>
                        </a:lnTo>
                        <a:lnTo>
                          <a:pt x="811" y="11"/>
                        </a:lnTo>
                        <a:lnTo>
                          <a:pt x="811" y="11"/>
                        </a:lnTo>
                        <a:lnTo>
                          <a:pt x="813" y="11"/>
                        </a:lnTo>
                        <a:lnTo>
                          <a:pt x="813" y="11"/>
                        </a:lnTo>
                        <a:lnTo>
                          <a:pt x="813" y="11"/>
                        </a:lnTo>
                        <a:lnTo>
                          <a:pt x="815" y="11"/>
                        </a:lnTo>
                        <a:lnTo>
                          <a:pt x="815" y="11"/>
                        </a:lnTo>
                        <a:lnTo>
                          <a:pt x="817" y="11"/>
                        </a:lnTo>
                        <a:lnTo>
                          <a:pt x="817" y="11"/>
                        </a:lnTo>
                        <a:lnTo>
                          <a:pt x="817" y="10"/>
                        </a:lnTo>
                        <a:lnTo>
                          <a:pt x="817" y="10"/>
                        </a:lnTo>
                        <a:lnTo>
                          <a:pt x="819" y="10"/>
                        </a:lnTo>
                        <a:lnTo>
                          <a:pt x="819" y="10"/>
                        </a:lnTo>
                        <a:lnTo>
                          <a:pt x="819" y="10"/>
                        </a:lnTo>
                        <a:lnTo>
                          <a:pt x="821" y="10"/>
                        </a:lnTo>
                        <a:lnTo>
                          <a:pt x="821" y="10"/>
                        </a:lnTo>
                        <a:lnTo>
                          <a:pt x="823" y="10"/>
                        </a:lnTo>
                        <a:lnTo>
                          <a:pt x="823" y="10"/>
                        </a:lnTo>
                        <a:lnTo>
                          <a:pt x="823" y="10"/>
                        </a:lnTo>
                        <a:lnTo>
                          <a:pt x="825" y="10"/>
                        </a:lnTo>
                        <a:lnTo>
                          <a:pt x="825" y="10"/>
                        </a:lnTo>
                        <a:lnTo>
                          <a:pt x="825" y="10"/>
                        </a:lnTo>
                        <a:lnTo>
                          <a:pt x="827" y="10"/>
                        </a:lnTo>
                        <a:lnTo>
                          <a:pt x="827" y="10"/>
                        </a:lnTo>
                        <a:lnTo>
                          <a:pt x="829" y="10"/>
                        </a:lnTo>
                        <a:lnTo>
                          <a:pt x="829" y="10"/>
                        </a:lnTo>
                        <a:lnTo>
                          <a:pt x="829" y="10"/>
                        </a:lnTo>
                        <a:lnTo>
                          <a:pt x="831" y="10"/>
                        </a:lnTo>
                        <a:lnTo>
                          <a:pt x="831" y="10"/>
                        </a:lnTo>
                        <a:lnTo>
                          <a:pt x="831" y="10"/>
                        </a:lnTo>
                        <a:lnTo>
                          <a:pt x="832" y="10"/>
                        </a:lnTo>
                        <a:lnTo>
                          <a:pt x="832" y="10"/>
                        </a:lnTo>
                        <a:lnTo>
                          <a:pt x="834" y="10"/>
                        </a:lnTo>
                        <a:lnTo>
                          <a:pt x="834" y="10"/>
                        </a:lnTo>
                        <a:lnTo>
                          <a:pt x="834" y="10"/>
                        </a:lnTo>
                        <a:lnTo>
                          <a:pt x="834" y="11"/>
                        </a:lnTo>
                        <a:lnTo>
                          <a:pt x="836" y="11"/>
                        </a:lnTo>
                        <a:lnTo>
                          <a:pt x="836" y="11"/>
                        </a:lnTo>
                        <a:lnTo>
                          <a:pt x="836" y="11"/>
                        </a:lnTo>
                        <a:lnTo>
                          <a:pt x="836" y="11"/>
                        </a:lnTo>
                        <a:lnTo>
                          <a:pt x="836" y="11"/>
                        </a:lnTo>
                        <a:lnTo>
                          <a:pt x="836" y="13"/>
                        </a:lnTo>
                        <a:lnTo>
                          <a:pt x="836" y="13"/>
                        </a:lnTo>
                        <a:lnTo>
                          <a:pt x="838" y="13"/>
                        </a:lnTo>
                        <a:lnTo>
                          <a:pt x="838" y="13"/>
                        </a:lnTo>
                        <a:lnTo>
                          <a:pt x="838" y="13"/>
                        </a:lnTo>
                        <a:lnTo>
                          <a:pt x="838" y="13"/>
                        </a:lnTo>
                        <a:lnTo>
                          <a:pt x="838" y="13"/>
                        </a:lnTo>
                        <a:lnTo>
                          <a:pt x="836" y="13"/>
                        </a:lnTo>
                        <a:lnTo>
                          <a:pt x="836" y="13"/>
                        </a:lnTo>
                        <a:lnTo>
                          <a:pt x="836" y="15"/>
                        </a:lnTo>
                        <a:lnTo>
                          <a:pt x="836" y="15"/>
                        </a:lnTo>
                        <a:lnTo>
                          <a:pt x="834" y="15"/>
                        </a:lnTo>
                        <a:lnTo>
                          <a:pt x="834" y="15"/>
                        </a:lnTo>
                        <a:lnTo>
                          <a:pt x="834" y="15"/>
                        </a:lnTo>
                        <a:lnTo>
                          <a:pt x="834" y="15"/>
                        </a:lnTo>
                        <a:lnTo>
                          <a:pt x="836" y="15"/>
                        </a:lnTo>
                        <a:lnTo>
                          <a:pt x="836" y="15"/>
                        </a:lnTo>
                        <a:lnTo>
                          <a:pt x="836" y="15"/>
                        </a:lnTo>
                        <a:lnTo>
                          <a:pt x="838" y="15"/>
                        </a:lnTo>
                        <a:lnTo>
                          <a:pt x="838" y="15"/>
                        </a:lnTo>
                        <a:lnTo>
                          <a:pt x="840" y="15"/>
                        </a:lnTo>
                        <a:lnTo>
                          <a:pt x="840" y="15"/>
                        </a:lnTo>
                        <a:lnTo>
                          <a:pt x="840" y="15"/>
                        </a:lnTo>
                        <a:lnTo>
                          <a:pt x="840" y="15"/>
                        </a:lnTo>
                        <a:lnTo>
                          <a:pt x="842" y="15"/>
                        </a:lnTo>
                        <a:lnTo>
                          <a:pt x="842" y="15"/>
                        </a:lnTo>
                        <a:lnTo>
                          <a:pt x="844" y="15"/>
                        </a:lnTo>
                        <a:lnTo>
                          <a:pt x="844" y="15"/>
                        </a:lnTo>
                        <a:lnTo>
                          <a:pt x="844" y="15"/>
                        </a:lnTo>
                        <a:lnTo>
                          <a:pt x="846" y="15"/>
                        </a:lnTo>
                        <a:lnTo>
                          <a:pt x="846" y="15"/>
                        </a:lnTo>
                        <a:lnTo>
                          <a:pt x="846" y="15"/>
                        </a:lnTo>
                        <a:lnTo>
                          <a:pt x="846" y="13"/>
                        </a:lnTo>
                        <a:lnTo>
                          <a:pt x="848" y="13"/>
                        </a:lnTo>
                        <a:lnTo>
                          <a:pt x="848" y="13"/>
                        </a:lnTo>
                        <a:lnTo>
                          <a:pt x="848" y="15"/>
                        </a:lnTo>
                        <a:lnTo>
                          <a:pt x="850" y="15"/>
                        </a:lnTo>
                        <a:lnTo>
                          <a:pt x="850" y="15"/>
                        </a:lnTo>
                        <a:lnTo>
                          <a:pt x="850" y="15"/>
                        </a:lnTo>
                        <a:lnTo>
                          <a:pt x="852" y="15"/>
                        </a:lnTo>
                        <a:lnTo>
                          <a:pt x="852" y="15"/>
                        </a:lnTo>
                        <a:lnTo>
                          <a:pt x="852" y="15"/>
                        </a:lnTo>
                        <a:lnTo>
                          <a:pt x="854" y="15"/>
                        </a:lnTo>
                        <a:lnTo>
                          <a:pt x="854" y="15"/>
                        </a:lnTo>
                        <a:lnTo>
                          <a:pt x="855" y="15"/>
                        </a:lnTo>
                        <a:lnTo>
                          <a:pt x="855" y="15"/>
                        </a:lnTo>
                        <a:lnTo>
                          <a:pt x="855" y="15"/>
                        </a:lnTo>
                        <a:lnTo>
                          <a:pt x="855" y="15"/>
                        </a:lnTo>
                        <a:lnTo>
                          <a:pt x="854" y="15"/>
                        </a:lnTo>
                        <a:lnTo>
                          <a:pt x="854" y="17"/>
                        </a:lnTo>
                        <a:lnTo>
                          <a:pt x="855" y="17"/>
                        </a:lnTo>
                        <a:lnTo>
                          <a:pt x="855" y="17"/>
                        </a:lnTo>
                        <a:lnTo>
                          <a:pt x="855" y="17"/>
                        </a:lnTo>
                        <a:lnTo>
                          <a:pt x="855" y="17"/>
                        </a:lnTo>
                        <a:lnTo>
                          <a:pt x="855" y="17"/>
                        </a:lnTo>
                        <a:lnTo>
                          <a:pt x="855" y="15"/>
                        </a:lnTo>
                        <a:lnTo>
                          <a:pt x="857" y="15"/>
                        </a:lnTo>
                        <a:lnTo>
                          <a:pt x="857" y="15"/>
                        </a:lnTo>
                        <a:lnTo>
                          <a:pt x="857" y="15"/>
                        </a:lnTo>
                        <a:lnTo>
                          <a:pt x="859" y="15"/>
                        </a:lnTo>
                        <a:lnTo>
                          <a:pt x="859" y="15"/>
                        </a:lnTo>
                        <a:lnTo>
                          <a:pt x="861" y="15"/>
                        </a:lnTo>
                        <a:lnTo>
                          <a:pt x="861" y="15"/>
                        </a:lnTo>
                        <a:lnTo>
                          <a:pt x="861" y="15"/>
                        </a:lnTo>
                        <a:lnTo>
                          <a:pt x="863" y="15"/>
                        </a:lnTo>
                        <a:lnTo>
                          <a:pt x="863" y="15"/>
                        </a:lnTo>
                        <a:lnTo>
                          <a:pt x="863" y="15"/>
                        </a:lnTo>
                        <a:lnTo>
                          <a:pt x="865" y="15"/>
                        </a:lnTo>
                        <a:lnTo>
                          <a:pt x="865" y="15"/>
                        </a:lnTo>
                        <a:lnTo>
                          <a:pt x="865" y="17"/>
                        </a:lnTo>
                        <a:lnTo>
                          <a:pt x="867" y="17"/>
                        </a:lnTo>
                        <a:lnTo>
                          <a:pt x="867" y="17"/>
                        </a:lnTo>
                        <a:lnTo>
                          <a:pt x="867" y="17"/>
                        </a:lnTo>
                        <a:lnTo>
                          <a:pt x="867" y="17"/>
                        </a:lnTo>
                        <a:lnTo>
                          <a:pt x="869" y="17"/>
                        </a:lnTo>
                        <a:lnTo>
                          <a:pt x="869" y="17"/>
                        </a:lnTo>
                        <a:lnTo>
                          <a:pt x="869" y="17"/>
                        </a:lnTo>
                        <a:lnTo>
                          <a:pt x="869" y="17"/>
                        </a:lnTo>
                        <a:lnTo>
                          <a:pt x="869" y="17"/>
                        </a:lnTo>
                        <a:lnTo>
                          <a:pt x="871" y="17"/>
                        </a:lnTo>
                        <a:lnTo>
                          <a:pt x="871" y="17"/>
                        </a:lnTo>
                        <a:lnTo>
                          <a:pt x="873" y="17"/>
                        </a:lnTo>
                        <a:lnTo>
                          <a:pt x="873" y="17"/>
                        </a:lnTo>
                        <a:lnTo>
                          <a:pt x="873" y="17"/>
                        </a:lnTo>
                        <a:lnTo>
                          <a:pt x="873" y="17"/>
                        </a:lnTo>
                        <a:lnTo>
                          <a:pt x="875" y="17"/>
                        </a:lnTo>
                        <a:lnTo>
                          <a:pt x="875" y="17"/>
                        </a:lnTo>
                        <a:lnTo>
                          <a:pt x="876" y="17"/>
                        </a:lnTo>
                        <a:lnTo>
                          <a:pt x="876" y="17"/>
                        </a:lnTo>
                        <a:lnTo>
                          <a:pt x="876" y="17"/>
                        </a:lnTo>
                        <a:lnTo>
                          <a:pt x="876" y="17"/>
                        </a:lnTo>
                        <a:lnTo>
                          <a:pt x="878" y="17"/>
                        </a:lnTo>
                        <a:lnTo>
                          <a:pt x="878" y="17"/>
                        </a:lnTo>
                        <a:lnTo>
                          <a:pt x="878" y="17"/>
                        </a:lnTo>
                        <a:lnTo>
                          <a:pt x="880" y="17"/>
                        </a:lnTo>
                        <a:lnTo>
                          <a:pt x="880" y="17"/>
                        </a:lnTo>
                        <a:lnTo>
                          <a:pt x="882" y="17"/>
                        </a:lnTo>
                        <a:lnTo>
                          <a:pt x="882" y="17"/>
                        </a:lnTo>
                        <a:lnTo>
                          <a:pt x="882" y="17"/>
                        </a:lnTo>
                        <a:lnTo>
                          <a:pt x="882" y="19"/>
                        </a:lnTo>
                        <a:lnTo>
                          <a:pt x="884" y="19"/>
                        </a:lnTo>
                        <a:lnTo>
                          <a:pt x="884" y="19"/>
                        </a:lnTo>
                        <a:lnTo>
                          <a:pt x="884" y="19"/>
                        </a:lnTo>
                        <a:lnTo>
                          <a:pt x="886" y="19"/>
                        </a:lnTo>
                        <a:lnTo>
                          <a:pt x="886" y="19"/>
                        </a:lnTo>
                        <a:lnTo>
                          <a:pt x="886" y="19"/>
                        </a:lnTo>
                        <a:lnTo>
                          <a:pt x="888" y="19"/>
                        </a:lnTo>
                        <a:lnTo>
                          <a:pt x="888" y="19"/>
                        </a:lnTo>
                        <a:lnTo>
                          <a:pt x="888" y="19"/>
                        </a:lnTo>
                        <a:lnTo>
                          <a:pt x="890" y="19"/>
                        </a:lnTo>
                        <a:lnTo>
                          <a:pt x="890" y="19"/>
                        </a:lnTo>
                        <a:lnTo>
                          <a:pt x="890" y="19"/>
                        </a:lnTo>
                        <a:lnTo>
                          <a:pt x="892" y="19"/>
                        </a:lnTo>
                        <a:lnTo>
                          <a:pt x="892" y="19"/>
                        </a:lnTo>
                        <a:lnTo>
                          <a:pt x="894" y="19"/>
                        </a:lnTo>
                        <a:lnTo>
                          <a:pt x="894" y="21"/>
                        </a:lnTo>
                        <a:lnTo>
                          <a:pt x="894" y="21"/>
                        </a:lnTo>
                        <a:lnTo>
                          <a:pt x="894" y="21"/>
                        </a:lnTo>
                        <a:lnTo>
                          <a:pt x="896" y="21"/>
                        </a:lnTo>
                        <a:lnTo>
                          <a:pt x="896" y="21"/>
                        </a:lnTo>
                        <a:lnTo>
                          <a:pt x="896" y="21"/>
                        </a:lnTo>
                        <a:lnTo>
                          <a:pt x="898" y="21"/>
                        </a:lnTo>
                        <a:lnTo>
                          <a:pt x="898" y="21"/>
                        </a:lnTo>
                        <a:lnTo>
                          <a:pt x="898" y="21"/>
                        </a:lnTo>
                        <a:lnTo>
                          <a:pt x="899" y="21"/>
                        </a:lnTo>
                        <a:lnTo>
                          <a:pt x="899" y="21"/>
                        </a:lnTo>
                        <a:lnTo>
                          <a:pt x="898" y="21"/>
                        </a:lnTo>
                        <a:lnTo>
                          <a:pt x="898" y="23"/>
                        </a:lnTo>
                        <a:lnTo>
                          <a:pt x="898" y="23"/>
                        </a:lnTo>
                        <a:lnTo>
                          <a:pt x="896" y="23"/>
                        </a:lnTo>
                        <a:lnTo>
                          <a:pt x="896" y="23"/>
                        </a:lnTo>
                        <a:lnTo>
                          <a:pt x="896" y="23"/>
                        </a:lnTo>
                        <a:lnTo>
                          <a:pt x="894" y="23"/>
                        </a:lnTo>
                        <a:lnTo>
                          <a:pt x="894" y="23"/>
                        </a:lnTo>
                        <a:lnTo>
                          <a:pt x="894" y="23"/>
                        </a:lnTo>
                        <a:lnTo>
                          <a:pt x="894" y="23"/>
                        </a:lnTo>
                        <a:lnTo>
                          <a:pt x="892" y="23"/>
                        </a:lnTo>
                        <a:lnTo>
                          <a:pt x="892" y="23"/>
                        </a:lnTo>
                        <a:lnTo>
                          <a:pt x="890" y="23"/>
                        </a:lnTo>
                        <a:lnTo>
                          <a:pt x="890" y="25"/>
                        </a:lnTo>
                        <a:lnTo>
                          <a:pt x="890" y="25"/>
                        </a:lnTo>
                        <a:lnTo>
                          <a:pt x="890" y="25"/>
                        </a:lnTo>
                        <a:lnTo>
                          <a:pt x="888" y="25"/>
                        </a:lnTo>
                        <a:lnTo>
                          <a:pt x="888" y="25"/>
                        </a:lnTo>
                        <a:lnTo>
                          <a:pt x="888" y="25"/>
                        </a:lnTo>
                        <a:lnTo>
                          <a:pt x="886" y="25"/>
                        </a:lnTo>
                        <a:lnTo>
                          <a:pt x="886" y="25"/>
                        </a:lnTo>
                        <a:lnTo>
                          <a:pt x="884" y="25"/>
                        </a:lnTo>
                        <a:lnTo>
                          <a:pt x="884" y="25"/>
                        </a:lnTo>
                        <a:lnTo>
                          <a:pt x="884" y="25"/>
                        </a:lnTo>
                        <a:lnTo>
                          <a:pt x="884" y="25"/>
                        </a:lnTo>
                        <a:lnTo>
                          <a:pt x="882" y="25"/>
                        </a:lnTo>
                        <a:lnTo>
                          <a:pt x="882" y="27"/>
                        </a:lnTo>
                        <a:lnTo>
                          <a:pt x="882" y="27"/>
                        </a:lnTo>
                        <a:lnTo>
                          <a:pt x="882" y="27"/>
                        </a:lnTo>
                        <a:lnTo>
                          <a:pt x="882" y="27"/>
                        </a:lnTo>
                        <a:lnTo>
                          <a:pt x="880" y="27"/>
                        </a:lnTo>
                        <a:lnTo>
                          <a:pt x="880" y="27"/>
                        </a:lnTo>
                        <a:lnTo>
                          <a:pt x="878" y="27"/>
                        </a:lnTo>
                        <a:lnTo>
                          <a:pt x="878" y="27"/>
                        </a:lnTo>
                        <a:lnTo>
                          <a:pt x="878" y="27"/>
                        </a:lnTo>
                        <a:lnTo>
                          <a:pt x="878" y="29"/>
                        </a:lnTo>
                        <a:lnTo>
                          <a:pt x="876" y="29"/>
                        </a:lnTo>
                        <a:lnTo>
                          <a:pt x="876" y="29"/>
                        </a:lnTo>
                        <a:lnTo>
                          <a:pt x="876" y="29"/>
                        </a:lnTo>
                        <a:lnTo>
                          <a:pt x="875" y="29"/>
                        </a:lnTo>
                        <a:lnTo>
                          <a:pt x="875" y="29"/>
                        </a:lnTo>
                        <a:lnTo>
                          <a:pt x="873" y="29"/>
                        </a:lnTo>
                        <a:lnTo>
                          <a:pt x="873" y="29"/>
                        </a:lnTo>
                        <a:lnTo>
                          <a:pt x="873" y="29"/>
                        </a:lnTo>
                        <a:lnTo>
                          <a:pt x="871" y="29"/>
                        </a:lnTo>
                        <a:lnTo>
                          <a:pt x="871" y="29"/>
                        </a:lnTo>
                        <a:lnTo>
                          <a:pt x="869" y="29"/>
                        </a:lnTo>
                        <a:lnTo>
                          <a:pt x="869" y="29"/>
                        </a:lnTo>
                        <a:lnTo>
                          <a:pt x="869" y="29"/>
                        </a:lnTo>
                        <a:lnTo>
                          <a:pt x="869" y="29"/>
                        </a:lnTo>
                        <a:lnTo>
                          <a:pt x="867" y="29"/>
                        </a:lnTo>
                        <a:lnTo>
                          <a:pt x="867" y="29"/>
                        </a:lnTo>
                        <a:lnTo>
                          <a:pt x="867" y="29"/>
                        </a:lnTo>
                        <a:lnTo>
                          <a:pt x="865" y="29"/>
                        </a:lnTo>
                        <a:lnTo>
                          <a:pt x="865" y="29"/>
                        </a:lnTo>
                        <a:lnTo>
                          <a:pt x="863" y="29"/>
                        </a:lnTo>
                        <a:lnTo>
                          <a:pt x="863" y="29"/>
                        </a:lnTo>
                        <a:lnTo>
                          <a:pt x="863" y="29"/>
                        </a:lnTo>
                        <a:lnTo>
                          <a:pt x="861" y="29"/>
                        </a:lnTo>
                        <a:lnTo>
                          <a:pt x="861" y="29"/>
                        </a:lnTo>
                        <a:lnTo>
                          <a:pt x="861" y="29"/>
                        </a:lnTo>
                        <a:lnTo>
                          <a:pt x="859" y="29"/>
                        </a:lnTo>
                        <a:lnTo>
                          <a:pt x="859" y="29"/>
                        </a:lnTo>
                        <a:lnTo>
                          <a:pt x="857" y="29"/>
                        </a:lnTo>
                        <a:lnTo>
                          <a:pt x="857" y="29"/>
                        </a:lnTo>
                        <a:lnTo>
                          <a:pt x="857" y="29"/>
                        </a:lnTo>
                        <a:lnTo>
                          <a:pt x="857" y="29"/>
                        </a:lnTo>
                        <a:lnTo>
                          <a:pt x="857" y="29"/>
                        </a:lnTo>
                        <a:lnTo>
                          <a:pt x="855" y="29"/>
                        </a:lnTo>
                        <a:lnTo>
                          <a:pt x="855" y="29"/>
                        </a:lnTo>
                        <a:lnTo>
                          <a:pt x="855" y="29"/>
                        </a:lnTo>
                        <a:lnTo>
                          <a:pt x="854" y="29"/>
                        </a:lnTo>
                        <a:lnTo>
                          <a:pt x="854" y="29"/>
                        </a:lnTo>
                        <a:lnTo>
                          <a:pt x="852" y="29"/>
                        </a:lnTo>
                        <a:lnTo>
                          <a:pt x="852" y="29"/>
                        </a:lnTo>
                        <a:lnTo>
                          <a:pt x="852" y="29"/>
                        </a:lnTo>
                        <a:lnTo>
                          <a:pt x="850" y="29"/>
                        </a:lnTo>
                        <a:lnTo>
                          <a:pt x="850" y="29"/>
                        </a:lnTo>
                        <a:lnTo>
                          <a:pt x="850" y="29"/>
                        </a:lnTo>
                        <a:lnTo>
                          <a:pt x="848" y="29"/>
                        </a:lnTo>
                        <a:lnTo>
                          <a:pt x="848" y="29"/>
                        </a:lnTo>
                        <a:lnTo>
                          <a:pt x="848" y="29"/>
                        </a:lnTo>
                        <a:lnTo>
                          <a:pt x="846" y="29"/>
                        </a:lnTo>
                        <a:lnTo>
                          <a:pt x="846" y="29"/>
                        </a:lnTo>
                        <a:lnTo>
                          <a:pt x="846" y="29"/>
                        </a:lnTo>
                        <a:lnTo>
                          <a:pt x="844" y="29"/>
                        </a:lnTo>
                        <a:lnTo>
                          <a:pt x="844" y="29"/>
                        </a:lnTo>
                        <a:lnTo>
                          <a:pt x="844" y="31"/>
                        </a:lnTo>
                        <a:lnTo>
                          <a:pt x="844" y="31"/>
                        </a:lnTo>
                        <a:lnTo>
                          <a:pt x="842" y="31"/>
                        </a:lnTo>
                        <a:lnTo>
                          <a:pt x="842" y="31"/>
                        </a:lnTo>
                        <a:lnTo>
                          <a:pt x="840" y="31"/>
                        </a:lnTo>
                        <a:lnTo>
                          <a:pt x="840" y="31"/>
                        </a:lnTo>
                        <a:lnTo>
                          <a:pt x="840" y="31"/>
                        </a:lnTo>
                        <a:lnTo>
                          <a:pt x="838" y="31"/>
                        </a:lnTo>
                        <a:lnTo>
                          <a:pt x="838" y="31"/>
                        </a:lnTo>
                        <a:lnTo>
                          <a:pt x="836" y="31"/>
                        </a:lnTo>
                        <a:lnTo>
                          <a:pt x="836" y="31"/>
                        </a:lnTo>
                        <a:lnTo>
                          <a:pt x="836" y="31"/>
                        </a:lnTo>
                        <a:lnTo>
                          <a:pt x="836" y="31"/>
                        </a:lnTo>
                        <a:lnTo>
                          <a:pt x="834" y="31"/>
                        </a:lnTo>
                        <a:lnTo>
                          <a:pt x="834" y="31"/>
                        </a:lnTo>
                        <a:lnTo>
                          <a:pt x="834" y="31"/>
                        </a:lnTo>
                        <a:lnTo>
                          <a:pt x="832" y="31"/>
                        </a:lnTo>
                        <a:lnTo>
                          <a:pt x="832" y="31"/>
                        </a:lnTo>
                        <a:lnTo>
                          <a:pt x="831" y="31"/>
                        </a:lnTo>
                        <a:lnTo>
                          <a:pt x="831" y="31"/>
                        </a:lnTo>
                        <a:lnTo>
                          <a:pt x="831" y="31"/>
                        </a:lnTo>
                        <a:lnTo>
                          <a:pt x="829" y="31"/>
                        </a:lnTo>
                        <a:lnTo>
                          <a:pt x="829" y="31"/>
                        </a:lnTo>
                        <a:lnTo>
                          <a:pt x="829" y="31"/>
                        </a:lnTo>
                        <a:lnTo>
                          <a:pt x="827" y="31"/>
                        </a:lnTo>
                        <a:lnTo>
                          <a:pt x="827" y="31"/>
                        </a:lnTo>
                        <a:lnTo>
                          <a:pt x="825" y="31"/>
                        </a:lnTo>
                        <a:lnTo>
                          <a:pt x="825" y="31"/>
                        </a:lnTo>
                        <a:lnTo>
                          <a:pt x="825" y="31"/>
                        </a:lnTo>
                        <a:lnTo>
                          <a:pt x="823" y="31"/>
                        </a:lnTo>
                        <a:lnTo>
                          <a:pt x="823" y="31"/>
                        </a:lnTo>
                        <a:lnTo>
                          <a:pt x="823" y="31"/>
                        </a:lnTo>
                        <a:lnTo>
                          <a:pt x="821" y="31"/>
                        </a:lnTo>
                        <a:lnTo>
                          <a:pt x="821" y="31"/>
                        </a:lnTo>
                        <a:lnTo>
                          <a:pt x="819" y="31"/>
                        </a:lnTo>
                        <a:lnTo>
                          <a:pt x="819" y="31"/>
                        </a:lnTo>
                        <a:lnTo>
                          <a:pt x="819" y="31"/>
                        </a:lnTo>
                        <a:lnTo>
                          <a:pt x="817" y="31"/>
                        </a:lnTo>
                        <a:lnTo>
                          <a:pt x="817" y="31"/>
                        </a:lnTo>
                        <a:lnTo>
                          <a:pt x="817" y="31"/>
                        </a:lnTo>
                        <a:lnTo>
                          <a:pt x="815" y="31"/>
                        </a:lnTo>
                        <a:lnTo>
                          <a:pt x="815" y="31"/>
                        </a:lnTo>
                        <a:lnTo>
                          <a:pt x="815" y="31"/>
                        </a:lnTo>
                        <a:lnTo>
                          <a:pt x="813" y="31"/>
                        </a:lnTo>
                        <a:lnTo>
                          <a:pt x="813" y="31"/>
                        </a:lnTo>
                        <a:lnTo>
                          <a:pt x="813" y="31"/>
                        </a:lnTo>
                        <a:lnTo>
                          <a:pt x="811" y="31"/>
                        </a:lnTo>
                        <a:lnTo>
                          <a:pt x="811" y="31"/>
                        </a:lnTo>
                        <a:lnTo>
                          <a:pt x="810" y="31"/>
                        </a:lnTo>
                        <a:lnTo>
                          <a:pt x="810" y="31"/>
                        </a:lnTo>
                        <a:lnTo>
                          <a:pt x="810" y="31"/>
                        </a:lnTo>
                        <a:lnTo>
                          <a:pt x="808" y="31"/>
                        </a:lnTo>
                        <a:lnTo>
                          <a:pt x="808" y="31"/>
                        </a:lnTo>
                        <a:lnTo>
                          <a:pt x="808" y="31"/>
                        </a:lnTo>
                        <a:lnTo>
                          <a:pt x="806" y="31"/>
                        </a:lnTo>
                        <a:lnTo>
                          <a:pt x="806" y="31"/>
                        </a:lnTo>
                        <a:lnTo>
                          <a:pt x="804" y="31"/>
                        </a:lnTo>
                        <a:lnTo>
                          <a:pt x="804" y="31"/>
                        </a:lnTo>
                        <a:lnTo>
                          <a:pt x="804" y="31"/>
                        </a:lnTo>
                        <a:lnTo>
                          <a:pt x="802" y="31"/>
                        </a:lnTo>
                        <a:lnTo>
                          <a:pt x="802" y="31"/>
                        </a:lnTo>
                        <a:lnTo>
                          <a:pt x="802" y="31"/>
                        </a:lnTo>
                        <a:lnTo>
                          <a:pt x="800" y="31"/>
                        </a:lnTo>
                        <a:lnTo>
                          <a:pt x="800" y="31"/>
                        </a:lnTo>
                        <a:lnTo>
                          <a:pt x="798" y="31"/>
                        </a:lnTo>
                        <a:lnTo>
                          <a:pt x="798" y="31"/>
                        </a:lnTo>
                        <a:lnTo>
                          <a:pt x="798" y="31"/>
                        </a:lnTo>
                        <a:lnTo>
                          <a:pt x="796" y="31"/>
                        </a:lnTo>
                        <a:lnTo>
                          <a:pt x="796" y="31"/>
                        </a:lnTo>
                        <a:lnTo>
                          <a:pt x="796" y="31"/>
                        </a:lnTo>
                        <a:lnTo>
                          <a:pt x="794" y="31"/>
                        </a:lnTo>
                        <a:lnTo>
                          <a:pt x="794" y="31"/>
                        </a:lnTo>
                        <a:lnTo>
                          <a:pt x="792" y="31"/>
                        </a:lnTo>
                        <a:lnTo>
                          <a:pt x="792" y="31"/>
                        </a:lnTo>
                        <a:lnTo>
                          <a:pt x="792" y="31"/>
                        </a:lnTo>
                        <a:lnTo>
                          <a:pt x="790" y="31"/>
                        </a:lnTo>
                        <a:lnTo>
                          <a:pt x="790" y="31"/>
                        </a:lnTo>
                        <a:lnTo>
                          <a:pt x="790" y="31"/>
                        </a:lnTo>
                        <a:lnTo>
                          <a:pt x="788" y="31"/>
                        </a:lnTo>
                        <a:lnTo>
                          <a:pt x="788" y="31"/>
                        </a:lnTo>
                        <a:lnTo>
                          <a:pt x="787" y="31"/>
                        </a:lnTo>
                        <a:lnTo>
                          <a:pt x="787" y="31"/>
                        </a:lnTo>
                        <a:lnTo>
                          <a:pt x="787" y="31"/>
                        </a:lnTo>
                        <a:lnTo>
                          <a:pt x="785" y="31"/>
                        </a:lnTo>
                        <a:lnTo>
                          <a:pt x="785" y="31"/>
                        </a:lnTo>
                        <a:lnTo>
                          <a:pt x="783" y="31"/>
                        </a:lnTo>
                        <a:lnTo>
                          <a:pt x="783" y="31"/>
                        </a:lnTo>
                        <a:lnTo>
                          <a:pt x="783" y="31"/>
                        </a:lnTo>
                        <a:lnTo>
                          <a:pt x="781" y="31"/>
                        </a:lnTo>
                        <a:lnTo>
                          <a:pt x="781" y="31"/>
                        </a:lnTo>
                        <a:lnTo>
                          <a:pt x="781" y="31"/>
                        </a:lnTo>
                        <a:lnTo>
                          <a:pt x="779" y="31"/>
                        </a:lnTo>
                        <a:lnTo>
                          <a:pt x="779" y="31"/>
                        </a:lnTo>
                        <a:lnTo>
                          <a:pt x="777" y="31"/>
                        </a:lnTo>
                        <a:lnTo>
                          <a:pt x="777" y="31"/>
                        </a:lnTo>
                        <a:lnTo>
                          <a:pt x="777" y="31"/>
                        </a:lnTo>
                        <a:lnTo>
                          <a:pt x="775" y="31"/>
                        </a:lnTo>
                        <a:lnTo>
                          <a:pt x="775" y="31"/>
                        </a:lnTo>
                        <a:lnTo>
                          <a:pt x="775" y="31"/>
                        </a:lnTo>
                        <a:lnTo>
                          <a:pt x="773" y="31"/>
                        </a:lnTo>
                        <a:lnTo>
                          <a:pt x="773" y="31"/>
                        </a:lnTo>
                        <a:lnTo>
                          <a:pt x="771" y="31"/>
                        </a:lnTo>
                        <a:lnTo>
                          <a:pt x="771" y="31"/>
                        </a:lnTo>
                        <a:lnTo>
                          <a:pt x="771" y="31"/>
                        </a:lnTo>
                        <a:lnTo>
                          <a:pt x="769" y="31"/>
                        </a:lnTo>
                        <a:lnTo>
                          <a:pt x="769" y="31"/>
                        </a:lnTo>
                        <a:lnTo>
                          <a:pt x="769" y="31"/>
                        </a:lnTo>
                        <a:lnTo>
                          <a:pt x="769" y="31"/>
                        </a:lnTo>
                        <a:lnTo>
                          <a:pt x="767" y="31"/>
                        </a:lnTo>
                        <a:lnTo>
                          <a:pt x="767" y="31"/>
                        </a:lnTo>
                        <a:lnTo>
                          <a:pt x="766" y="31"/>
                        </a:lnTo>
                        <a:lnTo>
                          <a:pt x="766" y="31"/>
                        </a:lnTo>
                        <a:lnTo>
                          <a:pt x="766" y="31"/>
                        </a:lnTo>
                        <a:lnTo>
                          <a:pt x="764" y="31"/>
                        </a:lnTo>
                        <a:lnTo>
                          <a:pt x="764" y="31"/>
                        </a:lnTo>
                        <a:lnTo>
                          <a:pt x="764" y="31"/>
                        </a:lnTo>
                        <a:lnTo>
                          <a:pt x="762" y="31"/>
                        </a:lnTo>
                        <a:lnTo>
                          <a:pt x="762" y="31"/>
                        </a:lnTo>
                        <a:lnTo>
                          <a:pt x="760" y="31"/>
                        </a:lnTo>
                        <a:lnTo>
                          <a:pt x="760" y="31"/>
                        </a:lnTo>
                        <a:lnTo>
                          <a:pt x="760" y="31"/>
                        </a:lnTo>
                        <a:lnTo>
                          <a:pt x="758" y="31"/>
                        </a:lnTo>
                        <a:lnTo>
                          <a:pt x="758" y="31"/>
                        </a:lnTo>
                        <a:lnTo>
                          <a:pt x="758" y="31"/>
                        </a:lnTo>
                        <a:lnTo>
                          <a:pt x="756" y="31"/>
                        </a:lnTo>
                        <a:lnTo>
                          <a:pt x="756" y="31"/>
                        </a:lnTo>
                        <a:lnTo>
                          <a:pt x="754" y="31"/>
                        </a:lnTo>
                        <a:lnTo>
                          <a:pt x="754" y="31"/>
                        </a:lnTo>
                        <a:lnTo>
                          <a:pt x="754" y="31"/>
                        </a:lnTo>
                        <a:lnTo>
                          <a:pt x="752" y="31"/>
                        </a:lnTo>
                        <a:lnTo>
                          <a:pt x="752" y="31"/>
                        </a:lnTo>
                        <a:lnTo>
                          <a:pt x="750" y="31"/>
                        </a:lnTo>
                        <a:lnTo>
                          <a:pt x="750" y="31"/>
                        </a:lnTo>
                        <a:lnTo>
                          <a:pt x="750" y="31"/>
                        </a:lnTo>
                        <a:lnTo>
                          <a:pt x="750" y="32"/>
                        </a:lnTo>
                        <a:lnTo>
                          <a:pt x="748" y="32"/>
                        </a:lnTo>
                        <a:lnTo>
                          <a:pt x="748" y="32"/>
                        </a:lnTo>
                        <a:lnTo>
                          <a:pt x="748" y="32"/>
                        </a:lnTo>
                        <a:lnTo>
                          <a:pt x="748" y="32"/>
                        </a:lnTo>
                        <a:lnTo>
                          <a:pt x="746" y="32"/>
                        </a:lnTo>
                        <a:lnTo>
                          <a:pt x="746" y="32"/>
                        </a:lnTo>
                        <a:lnTo>
                          <a:pt x="744" y="32"/>
                        </a:lnTo>
                        <a:lnTo>
                          <a:pt x="744" y="32"/>
                        </a:lnTo>
                        <a:lnTo>
                          <a:pt x="744" y="32"/>
                        </a:lnTo>
                        <a:lnTo>
                          <a:pt x="743" y="32"/>
                        </a:lnTo>
                        <a:lnTo>
                          <a:pt x="743" y="32"/>
                        </a:lnTo>
                        <a:lnTo>
                          <a:pt x="743" y="32"/>
                        </a:lnTo>
                        <a:lnTo>
                          <a:pt x="741" y="32"/>
                        </a:lnTo>
                        <a:lnTo>
                          <a:pt x="741" y="32"/>
                        </a:lnTo>
                        <a:lnTo>
                          <a:pt x="739" y="32"/>
                        </a:lnTo>
                        <a:lnTo>
                          <a:pt x="739" y="32"/>
                        </a:lnTo>
                        <a:lnTo>
                          <a:pt x="739" y="34"/>
                        </a:lnTo>
                        <a:lnTo>
                          <a:pt x="739" y="34"/>
                        </a:lnTo>
                        <a:lnTo>
                          <a:pt x="737" y="34"/>
                        </a:lnTo>
                        <a:lnTo>
                          <a:pt x="737" y="34"/>
                        </a:lnTo>
                        <a:lnTo>
                          <a:pt x="737" y="34"/>
                        </a:lnTo>
                        <a:lnTo>
                          <a:pt x="735" y="34"/>
                        </a:lnTo>
                        <a:lnTo>
                          <a:pt x="735" y="34"/>
                        </a:lnTo>
                        <a:lnTo>
                          <a:pt x="733" y="34"/>
                        </a:lnTo>
                        <a:lnTo>
                          <a:pt x="733" y="34"/>
                        </a:lnTo>
                        <a:lnTo>
                          <a:pt x="733" y="34"/>
                        </a:lnTo>
                        <a:lnTo>
                          <a:pt x="731" y="34"/>
                        </a:lnTo>
                        <a:lnTo>
                          <a:pt x="731" y="34"/>
                        </a:lnTo>
                        <a:lnTo>
                          <a:pt x="731" y="34"/>
                        </a:lnTo>
                        <a:lnTo>
                          <a:pt x="729" y="34"/>
                        </a:lnTo>
                        <a:lnTo>
                          <a:pt x="729" y="34"/>
                        </a:lnTo>
                        <a:lnTo>
                          <a:pt x="729" y="34"/>
                        </a:lnTo>
                        <a:lnTo>
                          <a:pt x="727" y="34"/>
                        </a:lnTo>
                        <a:lnTo>
                          <a:pt x="727" y="34"/>
                        </a:lnTo>
                        <a:lnTo>
                          <a:pt x="727" y="34"/>
                        </a:lnTo>
                        <a:lnTo>
                          <a:pt x="725" y="34"/>
                        </a:lnTo>
                        <a:lnTo>
                          <a:pt x="725" y="34"/>
                        </a:lnTo>
                        <a:lnTo>
                          <a:pt x="723" y="34"/>
                        </a:lnTo>
                        <a:lnTo>
                          <a:pt x="723" y="34"/>
                        </a:lnTo>
                        <a:lnTo>
                          <a:pt x="723" y="34"/>
                        </a:lnTo>
                        <a:lnTo>
                          <a:pt x="723" y="36"/>
                        </a:lnTo>
                        <a:lnTo>
                          <a:pt x="721" y="36"/>
                        </a:lnTo>
                        <a:lnTo>
                          <a:pt x="721" y="36"/>
                        </a:lnTo>
                        <a:lnTo>
                          <a:pt x="721" y="36"/>
                        </a:lnTo>
                        <a:lnTo>
                          <a:pt x="720" y="36"/>
                        </a:lnTo>
                        <a:lnTo>
                          <a:pt x="720" y="36"/>
                        </a:lnTo>
                        <a:lnTo>
                          <a:pt x="718" y="36"/>
                        </a:lnTo>
                        <a:lnTo>
                          <a:pt x="718" y="36"/>
                        </a:lnTo>
                        <a:lnTo>
                          <a:pt x="718" y="36"/>
                        </a:lnTo>
                        <a:lnTo>
                          <a:pt x="716" y="36"/>
                        </a:lnTo>
                        <a:lnTo>
                          <a:pt x="716" y="36"/>
                        </a:lnTo>
                        <a:lnTo>
                          <a:pt x="716" y="36"/>
                        </a:lnTo>
                        <a:lnTo>
                          <a:pt x="716" y="36"/>
                        </a:lnTo>
                        <a:lnTo>
                          <a:pt x="714" y="36"/>
                        </a:lnTo>
                        <a:lnTo>
                          <a:pt x="714" y="36"/>
                        </a:lnTo>
                        <a:lnTo>
                          <a:pt x="712" y="36"/>
                        </a:lnTo>
                        <a:lnTo>
                          <a:pt x="712" y="36"/>
                        </a:lnTo>
                        <a:lnTo>
                          <a:pt x="712" y="36"/>
                        </a:lnTo>
                        <a:lnTo>
                          <a:pt x="710" y="36"/>
                        </a:lnTo>
                        <a:lnTo>
                          <a:pt x="710" y="36"/>
                        </a:lnTo>
                        <a:lnTo>
                          <a:pt x="710" y="36"/>
                        </a:lnTo>
                        <a:lnTo>
                          <a:pt x="708" y="36"/>
                        </a:lnTo>
                        <a:lnTo>
                          <a:pt x="708" y="38"/>
                        </a:lnTo>
                        <a:lnTo>
                          <a:pt x="708" y="38"/>
                        </a:lnTo>
                        <a:lnTo>
                          <a:pt x="708" y="38"/>
                        </a:lnTo>
                        <a:lnTo>
                          <a:pt x="706" y="38"/>
                        </a:lnTo>
                        <a:lnTo>
                          <a:pt x="706" y="38"/>
                        </a:lnTo>
                        <a:lnTo>
                          <a:pt x="706" y="38"/>
                        </a:lnTo>
                        <a:lnTo>
                          <a:pt x="706" y="38"/>
                        </a:lnTo>
                        <a:lnTo>
                          <a:pt x="704" y="38"/>
                        </a:lnTo>
                        <a:lnTo>
                          <a:pt x="704" y="38"/>
                        </a:lnTo>
                        <a:lnTo>
                          <a:pt x="704" y="38"/>
                        </a:lnTo>
                        <a:lnTo>
                          <a:pt x="704" y="38"/>
                        </a:lnTo>
                        <a:lnTo>
                          <a:pt x="704" y="38"/>
                        </a:lnTo>
                        <a:lnTo>
                          <a:pt x="704" y="38"/>
                        </a:lnTo>
                        <a:lnTo>
                          <a:pt x="704" y="38"/>
                        </a:lnTo>
                        <a:lnTo>
                          <a:pt x="702" y="38"/>
                        </a:lnTo>
                        <a:lnTo>
                          <a:pt x="702" y="38"/>
                        </a:lnTo>
                        <a:lnTo>
                          <a:pt x="700" y="38"/>
                        </a:lnTo>
                        <a:lnTo>
                          <a:pt x="700" y="38"/>
                        </a:lnTo>
                        <a:lnTo>
                          <a:pt x="702" y="38"/>
                        </a:lnTo>
                        <a:lnTo>
                          <a:pt x="702" y="38"/>
                        </a:lnTo>
                        <a:lnTo>
                          <a:pt x="702" y="40"/>
                        </a:lnTo>
                        <a:lnTo>
                          <a:pt x="702" y="40"/>
                        </a:lnTo>
                        <a:lnTo>
                          <a:pt x="702" y="40"/>
                        </a:lnTo>
                        <a:lnTo>
                          <a:pt x="704" y="40"/>
                        </a:lnTo>
                        <a:lnTo>
                          <a:pt x="704" y="40"/>
                        </a:lnTo>
                        <a:lnTo>
                          <a:pt x="704" y="40"/>
                        </a:lnTo>
                        <a:lnTo>
                          <a:pt x="706" y="40"/>
                        </a:lnTo>
                        <a:lnTo>
                          <a:pt x="706" y="40"/>
                        </a:lnTo>
                        <a:lnTo>
                          <a:pt x="706" y="40"/>
                        </a:lnTo>
                        <a:lnTo>
                          <a:pt x="708" y="40"/>
                        </a:lnTo>
                        <a:lnTo>
                          <a:pt x="708" y="40"/>
                        </a:lnTo>
                        <a:lnTo>
                          <a:pt x="710" y="40"/>
                        </a:lnTo>
                        <a:lnTo>
                          <a:pt x="710" y="40"/>
                        </a:lnTo>
                        <a:lnTo>
                          <a:pt x="710" y="40"/>
                        </a:lnTo>
                        <a:lnTo>
                          <a:pt x="710" y="40"/>
                        </a:lnTo>
                        <a:lnTo>
                          <a:pt x="712" y="40"/>
                        </a:lnTo>
                        <a:lnTo>
                          <a:pt x="712" y="38"/>
                        </a:lnTo>
                        <a:lnTo>
                          <a:pt x="712" y="38"/>
                        </a:lnTo>
                        <a:lnTo>
                          <a:pt x="712" y="38"/>
                        </a:lnTo>
                        <a:lnTo>
                          <a:pt x="714" y="38"/>
                        </a:lnTo>
                        <a:lnTo>
                          <a:pt x="714" y="38"/>
                        </a:lnTo>
                        <a:lnTo>
                          <a:pt x="714" y="38"/>
                        </a:lnTo>
                        <a:lnTo>
                          <a:pt x="716" y="38"/>
                        </a:lnTo>
                        <a:lnTo>
                          <a:pt x="716" y="38"/>
                        </a:lnTo>
                        <a:lnTo>
                          <a:pt x="716" y="38"/>
                        </a:lnTo>
                        <a:lnTo>
                          <a:pt x="718" y="38"/>
                        </a:lnTo>
                        <a:lnTo>
                          <a:pt x="718" y="38"/>
                        </a:lnTo>
                        <a:lnTo>
                          <a:pt x="718" y="38"/>
                        </a:lnTo>
                        <a:lnTo>
                          <a:pt x="718" y="38"/>
                        </a:lnTo>
                        <a:lnTo>
                          <a:pt x="720" y="38"/>
                        </a:lnTo>
                        <a:lnTo>
                          <a:pt x="720" y="38"/>
                        </a:lnTo>
                        <a:lnTo>
                          <a:pt x="721" y="38"/>
                        </a:lnTo>
                        <a:lnTo>
                          <a:pt x="721" y="38"/>
                        </a:lnTo>
                        <a:lnTo>
                          <a:pt x="721" y="38"/>
                        </a:lnTo>
                        <a:lnTo>
                          <a:pt x="723" y="38"/>
                        </a:lnTo>
                        <a:lnTo>
                          <a:pt x="723" y="38"/>
                        </a:lnTo>
                        <a:lnTo>
                          <a:pt x="723" y="38"/>
                        </a:lnTo>
                        <a:lnTo>
                          <a:pt x="725" y="38"/>
                        </a:lnTo>
                        <a:lnTo>
                          <a:pt x="725" y="36"/>
                        </a:lnTo>
                        <a:lnTo>
                          <a:pt x="725" y="36"/>
                        </a:lnTo>
                        <a:lnTo>
                          <a:pt x="727" y="36"/>
                        </a:lnTo>
                        <a:lnTo>
                          <a:pt x="727" y="36"/>
                        </a:lnTo>
                        <a:lnTo>
                          <a:pt x="727" y="36"/>
                        </a:lnTo>
                        <a:lnTo>
                          <a:pt x="729" y="36"/>
                        </a:lnTo>
                        <a:lnTo>
                          <a:pt x="729" y="36"/>
                        </a:lnTo>
                        <a:lnTo>
                          <a:pt x="731" y="36"/>
                        </a:lnTo>
                        <a:lnTo>
                          <a:pt x="731" y="36"/>
                        </a:lnTo>
                        <a:lnTo>
                          <a:pt x="731" y="36"/>
                        </a:lnTo>
                        <a:lnTo>
                          <a:pt x="733" y="36"/>
                        </a:lnTo>
                        <a:lnTo>
                          <a:pt x="733" y="36"/>
                        </a:lnTo>
                        <a:lnTo>
                          <a:pt x="733" y="36"/>
                        </a:lnTo>
                        <a:lnTo>
                          <a:pt x="735" y="36"/>
                        </a:lnTo>
                        <a:lnTo>
                          <a:pt x="735" y="36"/>
                        </a:lnTo>
                        <a:lnTo>
                          <a:pt x="737" y="36"/>
                        </a:lnTo>
                        <a:lnTo>
                          <a:pt x="737" y="36"/>
                        </a:lnTo>
                        <a:lnTo>
                          <a:pt x="737" y="36"/>
                        </a:lnTo>
                        <a:lnTo>
                          <a:pt x="737" y="36"/>
                        </a:lnTo>
                        <a:lnTo>
                          <a:pt x="739" y="36"/>
                        </a:lnTo>
                        <a:lnTo>
                          <a:pt x="739" y="36"/>
                        </a:lnTo>
                        <a:lnTo>
                          <a:pt x="739" y="36"/>
                        </a:lnTo>
                        <a:lnTo>
                          <a:pt x="741" y="36"/>
                        </a:lnTo>
                        <a:lnTo>
                          <a:pt x="741" y="36"/>
                        </a:lnTo>
                        <a:lnTo>
                          <a:pt x="743" y="36"/>
                        </a:lnTo>
                        <a:lnTo>
                          <a:pt x="743" y="36"/>
                        </a:lnTo>
                        <a:lnTo>
                          <a:pt x="743" y="36"/>
                        </a:lnTo>
                        <a:lnTo>
                          <a:pt x="744" y="36"/>
                        </a:lnTo>
                        <a:lnTo>
                          <a:pt x="744" y="36"/>
                        </a:lnTo>
                        <a:lnTo>
                          <a:pt x="744" y="36"/>
                        </a:lnTo>
                        <a:lnTo>
                          <a:pt x="744" y="34"/>
                        </a:lnTo>
                        <a:lnTo>
                          <a:pt x="746" y="34"/>
                        </a:lnTo>
                        <a:lnTo>
                          <a:pt x="746" y="34"/>
                        </a:lnTo>
                        <a:lnTo>
                          <a:pt x="748" y="34"/>
                        </a:lnTo>
                        <a:lnTo>
                          <a:pt x="748" y="34"/>
                        </a:lnTo>
                        <a:lnTo>
                          <a:pt x="748" y="34"/>
                        </a:lnTo>
                        <a:lnTo>
                          <a:pt x="750" y="34"/>
                        </a:lnTo>
                        <a:lnTo>
                          <a:pt x="750" y="34"/>
                        </a:lnTo>
                        <a:lnTo>
                          <a:pt x="750" y="34"/>
                        </a:lnTo>
                        <a:lnTo>
                          <a:pt x="752" y="34"/>
                        </a:lnTo>
                        <a:lnTo>
                          <a:pt x="752" y="34"/>
                        </a:lnTo>
                        <a:lnTo>
                          <a:pt x="754" y="34"/>
                        </a:lnTo>
                        <a:lnTo>
                          <a:pt x="754" y="34"/>
                        </a:lnTo>
                        <a:lnTo>
                          <a:pt x="754" y="34"/>
                        </a:lnTo>
                        <a:lnTo>
                          <a:pt x="756" y="34"/>
                        </a:lnTo>
                        <a:lnTo>
                          <a:pt x="756" y="34"/>
                        </a:lnTo>
                        <a:lnTo>
                          <a:pt x="758" y="34"/>
                        </a:lnTo>
                        <a:lnTo>
                          <a:pt x="758" y="36"/>
                        </a:lnTo>
                        <a:lnTo>
                          <a:pt x="758" y="36"/>
                        </a:lnTo>
                        <a:lnTo>
                          <a:pt x="758" y="36"/>
                        </a:lnTo>
                        <a:lnTo>
                          <a:pt x="760" y="36"/>
                        </a:lnTo>
                        <a:lnTo>
                          <a:pt x="760" y="36"/>
                        </a:lnTo>
                        <a:lnTo>
                          <a:pt x="760" y="34"/>
                        </a:lnTo>
                        <a:lnTo>
                          <a:pt x="760" y="34"/>
                        </a:lnTo>
                        <a:lnTo>
                          <a:pt x="762" y="34"/>
                        </a:lnTo>
                        <a:lnTo>
                          <a:pt x="762" y="34"/>
                        </a:lnTo>
                        <a:lnTo>
                          <a:pt x="762" y="34"/>
                        </a:lnTo>
                        <a:lnTo>
                          <a:pt x="764" y="34"/>
                        </a:lnTo>
                        <a:lnTo>
                          <a:pt x="764" y="34"/>
                        </a:lnTo>
                        <a:lnTo>
                          <a:pt x="764" y="34"/>
                        </a:lnTo>
                        <a:lnTo>
                          <a:pt x="766" y="34"/>
                        </a:lnTo>
                        <a:lnTo>
                          <a:pt x="766" y="34"/>
                        </a:lnTo>
                        <a:lnTo>
                          <a:pt x="766" y="34"/>
                        </a:lnTo>
                        <a:lnTo>
                          <a:pt x="767" y="34"/>
                        </a:lnTo>
                        <a:lnTo>
                          <a:pt x="767" y="34"/>
                        </a:lnTo>
                        <a:lnTo>
                          <a:pt x="769" y="34"/>
                        </a:lnTo>
                        <a:lnTo>
                          <a:pt x="769" y="34"/>
                        </a:lnTo>
                        <a:lnTo>
                          <a:pt x="769" y="34"/>
                        </a:lnTo>
                        <a:lnTo>
                          <a:pt x="771" y="34"/>
                        </a:lnTo>
                        <a:lnTo>
                          <a:pt x="771" y="32"/>
                        </a:lnTo>
                        <a:lnTo>
                          <a:pt x="771" y="32"/>
                        </a:lnTo>
                        <a:lnTo>
                          <a:pt x="771" y="32"/>
                        </a:lnTo>
                        <a:lnTo>
                          <a:pt x="773" y="32"/>
                        </a:lnTo>
                        <a:lnTo>
                          <a:pt x="773" y="32"/>
                        </a:lnTo>
                        <a:lnTo>
                          <a:pt x="775" y="32"/>
                        </a:lnTo>
                        <a:lnTo>
                          <a:pt x="775" y="32"/>
                        </a:lnTo>
                        <a:lnTo>
                          <a:pt x="775" y="32"/>
                        </a:lnTo>
                        <a:lnTo>
                          <a:pt x="777" y="32"/>
                        </a:lnTo>
                        <a:lnTo>
                          <a:pt x="777" y="32"/>
                        </a:lnTo>
                        <a:lnTo>
                          <a:pt x="777" y="32"/>
                        </a:lnTo>
                        <a:lnTo>
                          <a:pt x="779" y="32"/>
                        </a:lnTo>
                        <a:lnTo>
                          <a:pt x="779" y="32"/>
                        </a:lnTo>
                        <a:lnTo>
                          <a:pt x="781" y="32"/>
                        </a:lnTo>
                        <a:lnTo>
                          <a:pt x="781" y="32"/>
                        </a:lnTo>
                        <a:lnTo>
                          <a:pt x="781" y="32"/>
                        </a:lnTo>
                        <a:lnTo>
                          <a:pt x="783" y="32"/>
                        </a:lnTo>
                        <a:lnTo>
                          <a:pt x="783" y="32"/>
                        </a:lnTo>
                        <a:lnTo>
                          <a:pt x="783" y="32"/>
                        </a:lnTo>
                        <a:lnTo>
                          <a:pt x="785" y="32"/>
                        </a:lnTo>
                        <a:lnTo>
                          <a:pt x="785" y="32"/>
                        </a:lnTo>
                        <a:lnTo>
                          <a:pt x="787" y="32"/>
                        </a:lnTo>
                        <a:lnTo>
                          <a:pt x="787" y="32"/>
                        </a:lnTo>
                        <a:lnTo>
                          <a:pt x="787" y="32"/>
                        </a:lnTo>
                        <a:lnTo>
                          <a:pt x="788" y="32"/>
                        </a:lnTo>
                        <a:lnTo>
                          <a:pt x="788" y="32"/>
                        </a:lnTo>
                        <a:lnTo>
                          <a:pt x="790" y="32"/>
                        </a:lnTo>
                        <a:lnTo>
                          <a:pt x="790" y="32"/>
                        </a:lnTo>
                        <a:lnTo>
                          <a:pt x="790" y="32"/>
                        </a:lnTo>
                        <a:lnTo>
                          <a:pt x="792" y="32"/>
                        </a:lnTo>
                        <a:lnTo>
                          <a:pt x="792" y="32"/>
                        </a:lnTo>
                        <a:lnTo>
                          <a:pt x="792" y="32"/>
                        </a:lnTo>
                        <a:lnTo>
                          <a:pt x="794" y="32"/>
                        </a:lnTo>
                        <a:lnTo>
                          <a:pt x="794" y="32"/>
                        </a:lnTo>
                        <a:lnTo>
                          <a:pt x="796" y="32"/>
                        </a:lnTo>
                        <a:lnTo>
                          <a:pt x="796" y="32"/>
                        </a:lnTo>
                        <a:lnTo>
                          <a:pt x="796" y="32"/>
                        </a:lnTo>
                        <a:lnTo>
                          <a:pt x="798" y="32"/>
                        </a:lnTo>
                        <a:lnTo>
                          <a:pt x="798" y="32"/>
                        </a:lnTo>
                        <a:lnTo>
                          <a:pt x="798" y="32"/>
                        </a:lnTo>
                        <a:lnTo>
                          <a:pt x="800" y="32"/>
                        </a:lnTo>
                        <a:lnTo>
                          <a:pt x="800" y="32"/>
                        </a:lnTo>
                        <a:lnTo>
                          <a:pt x="802" y="32"/>
                        </a:lnTo>
                        <a:lnTo>
                          <a:pt x="802" y="32"/>
                        </a:lnTo>
                        <a:lnTo>
                          <a:pt x="802" y="32"/>
                        </a:lnTo>
                        <a:lnTo>
                          <a:pt x="804" y="32"/>
                        </a:lnTo>
                        <a:lnTo>
                          <a:pt x="804" y="32"/>
                        </a:lnTo>
                        <a:lnTo>
                          <a:pt x="804" y="32"/>
                        </a:lnTo>
                        <a:lnTo>
                          <a:pt x="806" y="32"/>
                        </a:lnTo>
                        <a:lnTo>
                          <a:pt x="806" y="32"/>
                        </a:lnTo>
                        <a:lnTo>
                          <a:pt x="808" y="32"/>
                        </a:lnTo>
                        <a:lnTo>
                          <a:pt x="808" y="32"/>
                        </a:lnTo>
                        <a:lnTo>
                          <a:pt x="808" y="32"/>
                        </a:lnTo>
                        <a:lnTo>
                          <a:pt x="810" y="32"/>
                        </a:lnTo>
                        <a:lnTo>
                          <a:pt x="810" y="32"/>
                        </a:lnTo>
                        <a:lnTo>
                          <a:pt x="810" y="32"/>
                        </a:lnTo>
                        <a:lnTo>
                          <a:pt x="811" y="32"/>
                        </a:lnTo>
                        <a:lnTo>
                          <a:pt x="811" y="32"/>
                        </a:lnTo>
                        <a:lnTo>
                          <a:pt x="813" y="32"/>
                        </a:lnTo>
                        <a:lnTo>
                          <a:pt x="813" y="32"/>
                        </a:lnTo>
                        <a:lnTo>
                          <a:pt x="813" y="32"/>
                        </a:lnTo>
                        <a:lnTo>
                          <a:pt x="815" y="32"/>
                        </a:lnTo>
                        <a:lnTo>
                          <a:pt x="815" y="32"/>
                        </a:lnTo>
                        <a:lnTo>
                          <a:pt x="817" y="32"/>
                        </a:lnTo>
                        <a:lnTo>
                          <a:pt x="817" y="32"/>
                        </a:lnTo>
                        <a:lnTo>
                          <a:pt x="817" y="32"/>
                        </a:lnTo>
                        <a:lnTo>
                          <a:pt x="819" y="32"/>
                        </a:lnTo>
                        <a:lnTo>
                          <a:pt x="819" y="32"/>
                        </a:lnTo>
                        <a:lnTo>
                          <a:pt x="819" y="32"/>
                        </a:lnTo>
                        <a:lnTo>
                          <a:pt x="821" y="32"/>
                        </a:lnTo>
                        <a:lnTo>
                          <a:pt x="821" y="32"/>
                        </a:lnTo>
                        <a:lnTo>
                          <a:pt x="823" y="32"/>
                        </a:lnTo>
                        <a:lnTo>
                          <a:pt x="823" y="32"/>
                        </a:lnTo>
                        <a:lnTo>
                          <a:pt x="823" y="32"/>
                        </a:lnTo>
                        <a:lnTo>
                          <a:pt x="825" y="32"/>
                        </a:lnTo>
                        <a:lnTo>
                          <a:pt x="825" y="32"/>
                        </a:lnTo>
                        <a:lnTo>
                          <a:pt x="825" y="32"/>
                        </a:lnTo>
                        <a:lnTo>
                          <a:pt x="827" y="32"/>
                        </a:lnTo>
                        <a:lnTo>
                          <a:pt x="827" y="32"/>
                        </a:lnTo>
                        <a:lnTo>
                          <a:pt x="829" y="32"/>
                        </a:lnTo>
                        <a:lnTo>
                          <a:pt x="829" y="32"/>
                        </a:lnTo>
                        <a:lnTo>
                          <a:pt x="829" y="32"/>
                        </a:lnTo>
                        <a:lnTo>
                          <a:pt x="831" y="32"/>
                        </a:lnTo>
                        <a:lnTo>
                          <a:pt x="831" y="32"/>
                        </a:lnTo>
                        <a:lnTo>
                          <a:pt x="831" y="32"/>
                        </a:lnTo>
                        <a:lnTo>
                          <a:pt x="832" y="32"/>
                        </a:lnTo>
                        <a:lnTo>
                          <a:pt x="832" y="32"/>
                        </a:lnTo>
                        <a:lnTo>
                          <a:pt x="834" y="32"/>
                        </a:lnTo>
                        <a:lnTo>
                          <a:pt x="834" y="32"/>
                        </a:lnTo>
                        <a:lnTo>
                          <a:pt x="834" y="32"/>
                        </a:lnTo>
                        <a:lnTo>
                          <a:pt x="836" y="32"/>
                        </a:lnTo>
                        <a:lnTo>
                          <a:pt x="836" y="32"/>
                        </a:lnTo>
                        <a:lnTo>
                          <a:pt x="836" y="32"/>
                        </a:lnTo>
                        <a:lnTo>
                          <a:pt x="838" y="32"/>
                        </a:lnTo>
                        <a:lnTo>
                          <a:pt x="838" y="32"/>
                        </a:lnTo>
                        <a:lnTo>
                          <a:pt x="838" y="34"/>
                        </a:lnTo>
                        <a:lnTo>
                          <a:pt x="840" y="34"/>
                        </a:lnTo>
                        <a:lnTo>
                          <a:pt x="840" y="32"/>
                        </a:lnTo>
                        <a:lnTo>
                          <a:pt x="840" y="32"/>
                        </a:lnTo>
                        <a:lnTo>
                          <a:pt x="840" y="32"/>
                        </a:lnTo>
                        <a:lnTo>
                          <a:pt x="840" y="34"/>
                        </a:lnTo>
                        <a:lnTo>
                          <a:pt x="842" y="34"/>
                        </a:lnTo>
                        <a:lnTo>
                          <a:pt x="842" y="34"/>
                        </a:lnTo>
                        <a:lnTo>
                          <a:pt x="842" y="34"/>
                        </a:lnTo>
                        <a:lnTo>
                          <a:pt x="842" y="34"/>
                        </a:lnTo>
                        <a:lnTo>
                          <a:pt x="842" y="36"/>
                        </a:lnTo>
                        <a:lnTo>
                          <a:pt x="842" y="36"/>
                        </a:lnTo>
                        <a:lnTo>
                          <a:pt x="842" y="36"/>
                        </a:lnTo>
                        <a:lnTo>
                          <a:pt x="842" y="38"/>
                        </a:lnTo>
                        <a:lnTo>
                          <a:pt x="842" y="38"/>
                        </a:lnTo>
                        <a:lnTo>
                          <a:pt x="842" y="38"/>
                        </a:lnTo>
                        <a:lnTo>
                          <a:pt x="842" y="38"/>
                        </a:lnTo>
                        <a:lnTo>
                          <a:pt x="840" y="38"/>
                        </a:lnTo>
                        <a:lnTo>
                          <a:pt x="840" y="38"/>
                        </a:lnTo>
                        <a:lnTo>
                          <a:pt x="840" y="38"/>
                        </a:lnTo>
                        <a:lnTo>
                          <a:pt x="838" y="38"/>
                        </a:lnTo>
                        <a:lnTo>
                          <a:pt x="838" y="40"/>
                        </a:lnTo>
                        <a:lnTo>
                          <a:pt x="838" y="40"/>
                        </a:lnTo>
                        <a:lnTo>
                          <a:pt x="836" y="40"/>
                        </a:lnTo>
                        <a:lnTo>
                          <a:pt x="836" y="40"/>
                        </a:lnTo>
                        <a:lnTo>
                          <a:pt x="836" y="40"/>
                        </a:lnTo>
                        <a:lnTo>
                          <a:pt x="834" y="40"/>
                        </a:lnTo>
                        <a:lnTo>
                          <a:pt x="834" y="40"/>
                        </a:lnTo>
                        <a:lnTo>
                          <a:pt x="834" y="40"/>
                        </a:lnTo>
                        <a:lnTo>
                          <a:pt x="834" y="40"/>
                        </a:lnTo>
                        <a:lnTo>
                          <a:pt x="832" y="40"/>
                        </a:lnTo>
                        <a:lnTo>
                          <a:pt x="832" y="40"/>
                        </a:lnTo>
                        <a:lnTo>
                          <a:pt x="831" y="40"/>
                        </a:lnTo>
                        <a:lnTo>
                          <a:pt x="831" y="40"/>
                        </a:lnTo>
                        <a:lnTo>
                          <a:pt x="831" y="40"/>
                        </a:lnTo>
                        <a:lnTo>
                          <a:pt x="829" y="40"/>
                        </a:lnTo>
                        <a:lnTo>
                          <a:pt x="829" y="40"/>
                        </a:lnTo>
                        <a:lnTo>
                          <a:pt x="829" y="40"/>
                        </a:lnTo>
                        <a:lnTo>
                          <a:pt x="827" y="40"/>
                        </a:lnTo>
                        <a:lnTo>
                          <a:pt x="827" y="42"/>
                        </a:lnTo>
                        <a:lnTo>
                          <a:pt x="827" y="42"/>
                        </a:lnTo>
                        <a:lnTo>
                          <a:pt x="825" y="42"/>
                        </a:lnTo>
                        <a:lnTo>
                          <a:pt x="825" y="42"/>
                        </a:lnTo>
                        <a:lnTo>
                          <a:pt x="825" y="42"/>
                        </a:lnTo>
                        <a:lnTo>
                          <a:pt x="823" y="42"/>
                        </a:lnTo>
                        <a:lnTo>
                          <a:pt x="823" y="42"/>
                        </a:lnTo>
                        <a:lnTo>
                          <a:pt x="823" y="42"/>
                        </a:lnTo>
                        <a:lnTo>
                          <a:pt x="821" y="42"/>
                        </a:lnTo>
                        <a:lnTo>
                          <a:pt x="821" y="42"/>
                        </a:lnTo>
                        <a:lnTo>
                          <a:pt x="821" y="42"/>
                        </a:lnTo>
                        <a:lnTo>
                          <a:pt x="819" y="42"/>
                        </a:lnTo>
                        <a:lnTo>
                          <a:pt x="819" y="42"/>
                        </a:lnTo>
                        <a:lnTo>
                          <a:pt x="819" y="42"/>
                        </a:lnTo>
                        <a:lnTo>
                          <a:pt x="817" y="42"/>
                        </a:lnTo>
                        <a:lnTo>
                          <a:pt x="817" y="42"/>
                        </a:lnTo>
                        <a:lnTo>
                          <a:pt x="817" y="42"/>
                        </a:lnTo>
                        <a:lnTo>
                          <a:pt x="815" y="42"/>
                        </a:lnTo>
                        <a:lnTo>
                          <a:pt x="815" y="42"/>
                        </a:lnTo>
                        <a:lnTo>
                          <a:pt x="813" y="42"/>
                        </a:lnTo>
                        <a:lnTo>
                          <a:pt x="813" y="44"/>
                        </a:lnTo>
                        <a:lnTo>
                          <a:pt x="813" y="44"/>
                        </a:lnTo>
                        <a:lnTo>
                          <a:pt x="813" y="44"/>
                        </a:lnTo>
                        <a:lnTo>
                          <a:pt x="811" y="44"/>
                        </a:lnTo>
                        <a:lnTo>
                          <a:pt x="811" y="44"/>
                        </a:lnTo>
                        <a:lnTo>
                          <a:pt x="810" y="44"/>
                        </a:lnTo>
                        <a:lnTo>
                          <a:pt x="810" y="44"/>
                        </a:lnTo>
                        <a:lnTo>
                          <a:pt x="810" y="44"/>
                        </a:lnTo>
                        <a:lnTo>
                          <a:pt x="808" y="44"/>
                        </a:lnTo>
                        <a:lnTo>
                          <a:pt x="808" y="44"/>
                        </a:lnTo>
                        <a:lnTo>
                          <a:pt x="808" y="44"/>
                        </a:lnTo>
                        <a:lnTo>
                          <a:pt x="808" y="44"/>
                        </a:lnTo>
                        <a:lnTo>
                          <a:pt x="810" y="44"/>
                        </a:lnTo>
                        <a:lnTo>
                          <a:pt x="810" y="44"/>
                        </a:lnTo>
                        <a:lnTo>
                          <a:pt x="810" y="44"/>
                        </a:lnTo>
                        <a:lnTo>
                          <a:pt x="810" y="46"/>
                        </a:lnTo>
                        <a:lnTo>
                          <a:pt x="811" y="46"/>
                        </a:lnTo>
                        <a:lnTo>
                          <a:pt x="811" y="46"/>
                        </a:lnTo>
                        <a:lnTo>
                          <a:pt x="813" y="46"/>
                        </a:lnTo>
                        <a:lnTo>
                          <a:pt x="813" y="46"/>
                        </a:lnTo>
                        <a:lnTo>
                          <a:pt x="813" y="46"/>
                        </a:lnTo>
                        <a:lnTo>
                          <a:pt x="813" y="44"/>
                        </a:lnTo>
                        <a:lnTo>
                          <a:pt x="815" y="44"/>
                        </a:lnTo>
                        <a:lnTo>
                          <a:pt x="815" y="44"/>
                        </a:lnTo>
                        <a:lnTo>
                          <a:pt x="817" y="44"/>
                        </a:lnTo>
                        <a:lnTo>
                          <a:pt x="817" y="44"/>
                        </a:lnTo>
                        <a:lnTo>
                          <a:pt x="817" y="44"/>
                        </a:lnTo>
                        <a:lnTo>
                          <a:pt x="819" y="44"/>
                        </a:lnTo>
                        <a:lnTo>
                          <a:pt x="819" y="44"/>
                        </a:lnTo>
                        <a:lnTo>
                          <a:pt x="819" y="44"/>
                        </a:lnTo>
                        <a:lnTo>
                          <a:pt x="819" y="44"/>
                        </a:lnTo>
                        <a:lnTo>
                          <a:pt x="821" y="44"/>
                        </a:lnTo>
                        <a:lnTo>
                          <a:pt x="821" y="44"/>
                        </a:lnTo>
                        <a:lnTo>
                          <a:pt x="823" y="44"/>
                        </a:lnTo>
                        <a:lnTo>
                          <a:pt x="823" y="44"/>
                        </a:lnTo>
                        <a:lnTo>
                          <a:pt x="823" y="44"/>
                        </a:lnTo>
                        <a:lnTo>
                          <a:pt x="825" y="44"/>
                        </a:lnTo>
                        <a:lnTo>
                          <a:pt x="825" y="44"/>
                        </a:lnTo>
                        <a:lnTo>
                          <a:pt x="825" y="44"/>
                        </a:lnTo>
                        <a:lnTo>
                          <a:pt x="827" y="44"/>
                        </a:lnTo>
                        <a:lnTo>
                          <a:pt x="827" y="44"/>
                        </a:lnTo>
                        <a:lnTo>
                          <a:pt x="829" y="44"/>
                        </a:lnTo>
                        <a:lnTo>
                          <a:pt x="829" y="42"/>
                        </a:lnTo>
                        <a:lnTo>
                          <a:pt x="829" y="42"/>
                        </a:lnTo>
                        <a:lnTo>
                          <a:pt x="829" y="42"/>
                        </a:lnTo>
                        <a:lnTo>
                          <a:pt x="831" y="42"/>
                        </a:lnTo>
                        <a:lnTo>
                          <a:pt x="831" y="42"/>
                        </a:lnTo>
                        <a:lnTo>
                          <a:pt x="831" y="42"/>
                        </a:lnTo>
                        <a:lnTo>
                          <a:pt x="832" y="42"/>
                        </a:lnTo>
                        <a:lnTo>
                          <a:pt x="832" y="42"/>
                        </a:lnTo>
                        <a:lnTo>
                          <a:pt x="834" y="42"/>
                        </a:lnTo>
                        <a:lnTo>
                          <a:pt x="834" y="42"/>
                        </a:lnTo>
                        <a:lnTo>
                          <a:pt x="834" y="42"/>
                        </a:lnTo>
                        <a:lnTo>
                          <a:pt x="834" y="42"/>
                        </a:lnTo>
                        <a:lnTo>
                          <a:pt x="836" y="42"/>
                        </a:lnTo>
                        <a:lnTo>
                          <a:pt x="836" y="42"/>
                        </a:lnTo>
                        <a:lnTo>
                          <a:pt x="836" y="42"/>
                        </a:lnTo>
                        <a:lnTo>
                          <a:pt x="838" y="42"/>
                        </a:lnTo>
                        <a:lnTo>
                          <a:pt x="838" y="42"/>
                        </a:lnTo>
                        <a:lnTo>
                          <a:pt x="840" y="42"/>
                        </a:lnTo>
                        <a:lnTo>
                          <a:pt x="840" y="42"/>
                        </a:lnTo>
                        <a:lnTo>
                          <a:pt x="840" y="42"/>
                        </a:lnTo>
                        <a:lnTo>
                          <a:pt x="842" y="42"/>
                        </a:lnTo>
                        <a:lnTo>
                          <a:pt x="842" y="42"/>
                        </a:lnTo>
                        <a:lnTo>
                          <a:pt x="842" y="40"/>
                        </a:lnTo>
                        <a:lnTo>
                          <a:pt x="844" y="40"/>
                        </a:lnTo>
                        <a:lnTo>
                          <a:pt x="844" y="40"/>
                        </a:lnTo>
                        <a:lnTo>
                          <a:pt x="844" y="40"/>
                        </a:lnTo>
                        <a:lnTo>
                          <a:pt x="846" y="40"/>
                        </a:lnTo>
                        <a:lnTo>
                          <a:pt x="846" y="40"/>
                        </a:lnTo>
                        <a:lnTo>
                          <a:pt x="846" y="40"/>
                        </a:lnTo>
                        <a:lnTo>
                          <a:pt x="846" y="40"/>
                        </a:lnTo>
                        <a:lnTo>
                          <a:pt x="848" y="40"/>
                        </a:lnTo>
                        <a:lnTo>
                          <a:pt x="848" y="40"/>
                        </a:lnTo>
                        <a:lnTo>
                          <a:pt x="850" y="40"/>
                        </a:lnTo>
                        <a:lnTo>
                          <a:pt x="850" y="40"/>
                        </a:lnTo>
                        <a:lnTo>
                          <a:pt x="850" y="40"/>
                        </a:lnTo>
                        <a:lnTo>
                          <a:pt x="852" y="40"/>
                        </a:lnTo>
                        <a:lnTo>
                          <a:pt x="852" y="40"/>
                        </a:lnTo>
                        <a:lnTo>
                          <a:pt x="852" y="40"/>
                        </a:lnTo>
                        <a:lnTo>
                          <a:pt x="854" y="40"/>
                        </a:lnTo>
                        <a:lnTo>
                          <a:pt x="854" y="40"/>
                        </a:lnTo>
                        <a:lnTo>
                          <a:pt x="855" y="40"/>
                        </a:lnTo>
                        <a:lnTo>
                          <a:pt x="855" y="40"/>
                        </a:lnTo>
                        <a:lnTo>
                          <a:pt x="855" y="40"/>
                        </a:lnTo>
                        <a:lnTo>
                          <a:pt x="855" y="38"/>
                        </a:lnTo>
                        <a:lnTo>
                          <a:pt x="855" y="38"/>
                        </a:lnTo>
                        <a:lnTo>
                          <a:pt x="855" y="38"/>
                        </a:lnTo>
                        <a:lnTo>
                          <a:pt x="855" y="38"/>
                        </a:lnTo>
                        <a:lnTo>
                          <a:pt x="855" y="38"/>
                        </a:lnTo>
                        <a:lnTo>
                          <a:pt x="855" y="38"/>
                        </a:lnTo>
                        <a:lnTo>
                          <a:pt x="857" y="38"/>
                        </a:lnTo>
                        <a:lnTo>
                          <a:pt x="857" y="38"/>
                        </a:lnTo>
                        <a:lnTo>
                          <a:pt x="857" y="38"/>
                        </a:lnTo>
                        <a:lnTo>
                          <a:pt x="859" y="38"/>
                        </a:lnTo>
                        <a:lnTo>
                          <a:pt x="859" y="38"/>
                        </a:lnTo>
                        <a:lnTo>
                          <a:pt x="859" y="40"/>
                        </a:lnTo>
                        <a:lnTo>
                          <a:pt x="859" y="40"/>
                        </a:lnTo>
                        <a:lnTo>
                          <a:pt x="861" y="40"/>
                        </a:lnTo>
                        <a:lnTo>
                          <a:pt x="861" y="40"/>
                        </a:lnTo>
                        <a:lnTo>
                          <a:pt x="861" y="40"/>
                        </a:lnTo>
                        <a:lnTo>
                          <a:pt x="863" y="40"/>
                        </a:lnTo>
                        <a:lnTo>
                          <a:pt x="863" y="40"/>
                        </a:lnTo>
                        <a:lnTo>
                          <a:pt x="863" y="38"/>
                        </a:lnTo>
                        <a:lnTo>
                          <a:pt x="863" y="38"/>
                        </a:lnTo>
                        <a:lnTo>
                          <a:pt x="863" y="38"/>
                        </a:lnTo>
                        <a:lnTo>
                          <a:pt x="863" y="36"/>
                        </a:lnTo>
                        <a:lnTo>
                          <a:pt x="863" y="36"/>
                        </a:lnTo>
                        <a:lnTo>
                          <a:pt x="863" y="36"/>
                        </a:lnTo>
                        <a:lnTo>
                          <a:pt x="863" y="36"/>
                        </a:lnTo>
                        <a:lnTo>
                          <a:pt x="863" y="34"/>
                        </a:lnTo>
                        <a:lnTo>
                          <a:pt x="863" y="34"/>
                        </a:lnTo>
                        <a:lnTo>
                          <a:pt x="863" y="34"/>
                        </a:lnTo>
                        <a:lnTo>
                          <a:pt x="865" y="34"/>
                        </a:lnTo>
                        <a:lnTo>
                          <a:pt x="865" y="34"/>
                        </a:lnTo>
                        <a:lnTo>
                          <a:pt x="865" y="32"/>
                        </a:lnTo>
                        <a:lnTo>
                          <a:pt x="867" y="32"/>
                        </a:lnTo>
                        <a:lnTo>
                          <a:pt x="867" y="32"/>
                        </a:lnTo>
                        <a:lnTo>
                          <a:pt x="867" y="32"/>
                        </a:lnTo>
                        <a:lnTo>
                          <a:pt x="867" y="34"/>
                        </a:lnTo>
                        <a:lnTo>
                          <a:pt x="869" y="34"/>
                        </a:lnTo>
                        <a:lnTo>
                          <a:pt x="869" y="34"/>
                        </a:lnTo>
                        <a:lnTo>
                          <a:pt x="869" y="32"/>
                        </a:lnTo>
                        <a:lnTo>
                          <a:pt x="869" y="32"/>
                        </a:lnTo>
                        <a:lnTo>
                          <a:pt x="871" y="32"/>
                        </a:lnTo>
                        <a:lnTo>
                          <a:pt x="871" y="32"/>
                        </a:lnTo>
                        <a:lnTo>
                          <a:pt x="873" y="32"/>
                        </a:lnTo>
                        <a:lnTo>
                          <a:pt x="873" y="32"/>
                        </a:lnTo>
                        <a:lnTo>
                          <a:pt x="873" y="32"/>
                        </a:lnTo>
                        <a:lnTo>
                          <a:pt x="875" y="32"/>
                        </a:lnTo>
                        <a:lnTo>
                          <a:pt x="875" y="32"/>
                        </a:lnTo>
                        <a:lnTo>
                          <a:pt x="876" y="32"/>
                        </a:lnTo>
                        <a:lnTo>
                          <a:pt x="876" y="32"/>
                        </a:lnTo>
                        <a:lnTo>
                          <a:pt x="876" y="32"/>
                        </a:lnTo>
                        <a:lnTo>
                          <a:pt x="878" y="32"/>
                        </a:lnTo>
                        <a:lnTo>
                          <a:pt x="878" y="32"/>
                        </a:lnTo>
                        <a:lnTo>
                          <a:pt x="878" y="32"/>
                        </a:lnTo>
                        <a:lnTo>
                          <a:pt x="878" y="32"/>
                        </a:lnTo>
                        <a:lnTo>
                          <a:pt x="880" y="32"/>
                        </a:lnTo>
                        <a:lnTo>
                          <a:pt x="880" y="32"/>
                        </a:lnTo>
                        <a:lnTo>
                          <a:pt x="882" y="32"/>
                        </a:lnTo>
                        <a:lnTo>
                          <a:pt x="882" y="32"/>
                        </a:lnTo>
                        <a:lnTo>
                          <a:pt x="882" y="32"/>
                        </a:lnTo>
                        <a:lnTo>
                          <a:pt x="884" y="32"/>
                        </a:lnTo>
                        <a:lnTo>
                          <a:pt x="884" y="32"/>
                        </a:lnTo>
                        <a:lnTo>
                          <a:pt x="884" y="32"/>
                        </a:lnTo>
                        <a:lnTo>
                          <a:pt x="886" y="32"/>
                        </a:lnTo>
                        <a:lnTo>
                          <a:pt x="886" y="32"/>
                        </a:lnTo>
                        <a:lnTo>
                          <a:pt x="888" y="32"/>
                        </a:lnTo>
                        <a:lnTo>
                          <a:pt x="888" y="32"/>
                        </a:lnTo>
                        <a:lnTo>
                          <a:pt x="888" y="32"/>
                        </a:lnTo>
                        <a:lnTo>
                          <a:pt x="890" y="32"/>
                        </a:lnTo>
                        <a:lnTo>
                          <a:pt x="890" y="32"/>
                        </a:lnTo>
                        <a:lnTo>
                          <a:pt x="890" y="32"/>
                        </a:lnTo>
                        <a:lnTo>
                          <a:pt x="892" y="32"/>
                        </a:lnTo>
                        <a:lnTo>
                          <a:pt x="892" y="32"/>
                        </a:lnTo>
                        <a:lnTo>
                          <a:pt x="894" y="32"/>
                        </a:lnTo>
                        <a:lnTo>
                          <a:pt x="894" y="32"/>
                        </a:lnTo>
                        <a:lnTo>
                          <a:pt x="894" y="32"/>
                        </a:lnTo>
                        <a:lnTo>
                          <a:pt x="896" y="32"/>
                        </a:lnTo>
                        <a:lnTo>
                          <a:pt x="896" y="32"/>
                        </a:lnTo>
                        <a:lnTo>
                          <a:pt x="896" y="32"/>
                        </a:lnTo>
                        <a:lnTo>
                          <a:pt x="898" y="32"/>
                        </a:lnTo>
                        <a:lnTo>
                          <a:pt x="898" y="32"/>
                        </a:lnTo>
                        <a:lnTo>
                          <a:pt x="899" y="32"/>
                        </a:lnTo>
                        <a:lnTo>
                          <a:pt x="899" y="32"/>
                        </a:lnTo>
                        <a:lnTo>
                          <a:pt x="899" y="32"/>
                        </a:lnTo>
                        <a:lnTo>
                          <a:pt x="901" y="32"/>
                        </a:lnTo>
                        <a:lnTo>
                          <a:pt x="901" y="32"/>
                        </a:lnTo>
                        <a:lnTo>
                          <a:pt x="901" y="32"/>
                        </a:lnTo>
                        <a:lnTo>
                          <a:pt x="901" y="34"/>
                        </a:lnTo>
                        <a:lnTo>
                          <a:pt x="903" y="34"/>
                        </a:lnTo>
                        <a:lnTo>
                          <a:pt x="903" y="34"/>
                        </a:lnTo>
                        <a:lnTo>
                          <a:pt x="903" y="34"/>
                        </a:lnTo>
                        <a:lnTo>
                          <a:pt x="903" y="34"/>
                        </a:lnTo>
                        <a:lnTo>
                          <a:pt x="903" y="36"/>
                        </a:lnTo>
                        <a:lnTo>
                          <a:pt x="905" y="36"/>
                        </a:lnTo>
                        <a:lnTo>
                          <a:pt x="905" y="36"/>
                        </a:lnTo>
                        <a:lnTo>
                          <a:pt x="905" y="38"/>
                        </a:lnTo>
                        <a:lnTo>
                          <a:pt x="903" y="38"/>
                        </a:lnTo>
                        <a:lnTo>
                          <a:pt x="903" y="38"/>
                        </a:lnTo>
                        <a:lnTo>
                          <a:pt x="905" y="38"/>
                        </a:lnTo>
                        <a:lnTo>
                          <a:pt x="905" y="38"/>
                        </a:lnTo>
                        <a:lnTo>
                          <a:pt x="905" y="40"/>
                        </a:lnTo>
                        <a:lnTo>
                          <a:pt x="903" y="40"/>
                        </a:lnTo>
                        <a:lnTo>
                          <a:pt x="903" y="40"/>
                        </a:lnTo>
                        <a:lnTo>
                          <a:pt x="903" y="40"/>
                        </a:lnTo>
                        <a:lnTo>
                          <a:pt x="903" y="42"/>
                        </a:lnTo>
                        <a:lnTo>
                          <a:pt x="903" y="42"/>
                        </a:lnTo>
                        <a:lnTo>
                          <a:pt x="903" y="42"/>
                        </a:lnTo>
                        <a:lnTo>
                          <a:pt x="901" y="42"/>
                        </a:lnTo>
                        <a:lnTo>
                          <a:pt x="901" y="44"/>
                        </a:lnTo>
                        <a:lnTo>
                          <a:pt x="901" y="44"/>
                        </a:lnTo>
                        <a:lnTo>
                          <a:pt x="901" y="44"/>
                        </a:lnTo>
                        <a:lnTo>
                          <a:pt x="899" y="44"/>
                        </a:lnTo>
                        <a:lnTo>
                          <a:pt x="899" y="46"/>
                        </a:lnTo>
                        <a:lnTo>
                          <a:pt x="899" y="46"/>
                        </a:lnTo>
                        <a:lnTo>
                          <a:pt x="899" y="46"/>
                        </a:lnTo>
                        <a:lnTo>
                          <a:pt x="899" y="46"/>
                        </a:lnTo>
                        <a:lnTo>
                          <a:pt x="898" y="46"/>
                        </a:lnTo>
                        <a:lnTo>
                          <a:pt x="898" y="46"/>
                        </a:lnTo>
                        <a:lnTo>
                          <a:pt x="898" y="46"/>
                        </a:lnTo>
                        <a:lnTo>
                          <a:pt x="896" y="46"/>
                        </a:lnTo>
                        <a:lnTo>
                          <a:pt x="896" y="46"/>
                        </a:lnTo>
                        <a:lnTo>
                          <a:pt x="896" y="46"/>
                        </a:lnTo>
                        <a:lnTo>
                          <a:pt x="896" y="48"/>
                        </a:lnTo>
                        <a:lnTo>
                          <a:pt x="894" y="48"/>
                        </a:lnTo>
                        <a:lnTo>
                          <a:pt x="894" y="48"/>
                        </a:lnTo>
                        <a:lnTo>
                          <a:pt x="894" y="48"/>
                        </a:lnTo>
                        <a:lnTo>
                          <a:pt x="894" y="48"/>
                        </a:lnTo>
                        <a:lnTo>
                          <a:pt x="892" y="48"/>
                        </a:lnTo>
                        <a:lnTo>
                          <a:pt x="892" y="48"/>
                        </a:lnTo>
                        <a:lnTo>
                          <a:pt x="890" y="48"/>
                        </a:lnTo>
                        <a:lnTo>
                          <a:pt x="890" y="48"/>
                        </a:lnTo>
                        <a:lnTo>
                          <a:pt x="890" y="50"/>
                        </a:lnTo>
                        <a:lnTo>
                          <a:pt x="890" y="50"/>
                        </a:lnTo>
                        <a:lnTo>
                          <a:pt x="888" y="50"/>
                        </a:lnTo>
                        <a:lnTo>
                          <a:pt x="888" y="50"/>
                        </a:lnTo>
                        <a:lnTo>
                          <a:pt x="888" y="50"/>
                        </a:lnTo>
                        <a:lnTo>
                          <a:pt x="888" y="50"/>
                        </a:lnTo>
                        <a:lnTo>
                          <a:pt x="886" y="50"/>
                        </a:lnTo>
                        <a:lnTo>
                          <a:pt x="886" y="50"/>
                        </a:lnTo>
                        <a:lnTo>
                          <a:pt x="884" y="50"/>
                        </a:lnTo>
                        <a:lnTo>
                          <a:pt x="884" y="50"/>
                        </a:lnTo>
                        <a:lnTo>
                          <a:pt x="884" y="52"/>
                        </a:lnTo>
                        <a:lnTo>
                          <a:pt x="884" y="52"/>
                        </a:lnTo>
                        <a:lnTo>
                          <a:pt x="882" y="52"/>
                        </a:lnTo>
                        <a:lnTo>
                          <a:pt x="882" y="52"/>
                        </a:lnTo>
                        <a:lnTo>
                          <a:pt x="882" y="52"/>
                        </a:lnTo>
                        <a:lnTo>
                          <a:pt x="882" y="52"/>
                        </a:lnTo>
                        <a:lnTo>
                          <a:pt x="880" y="52"/>
                        </a:lnTo>
                        <a:lnTo>
                          <a:pt x="880" y="54"/>
                        </a:lnTo>
                        <a:lnTo>
                          <a:pt x="880" y="54"/>
                        </a:lnTo>
                        <a:lnTo>
                          <a:pt x="878" y="54"/>
                        </a:lnTo>
                        <a:lnTo>
                          <a:pt x="878" y="54"/>
                        </a:lnTo>
                        <a:lnTo>
                          <a:pt x="878" y="54"/>
                        </a:lnTo>
                        <a:lnTo>
                          <a:pt x="876" y="54"/>
                        </a:lnTo>
                        <a:lnTo>
                          <a:pt x="876" y="54"/>
                        </a:lnTo>
                        <a:lnTo>
                          <a:pt x="876" y="54"/>
                        </a:lnTo>
                        <a:lnTo>
                          <a:pt x="876" y="54"/>
                        </a:lnTo>
                        <a:lnTo>
                          <a:pt x="876" y="54"/>
                        </a:lnTo>
                        <a:lnTo>
                          <a:pt x="875" y="54"/>
                        </a:lnTo>
                        <a:lnTo>
                          <a:pt x="875" y="54"/>
                        </a:lnTo>
                        <a:lnTo>
                          <a:pt x="873" y="54"/>
                        </a:lnTo>
                        <a:lnTo>
                          <a:pt x="873" y="54"/>
                        </a:lnTo>
                        <a:lnTo>
                          <a:pt x="873" y="55"/>
                        </a:lnTo>
                        <a:lnTo>
                          <a:pt x="873" y="55"/>
                        </a:lnTo>
                        <a:lnTo>
                          <a:pt x="871" y="55"/>
                        </a:lnTo>
                        <a:lnTo>
                          <a:pt x="871" y="55"/>
                        </a:lnTo>
                        <a:lnTo>
                          <a:pt x="869" y="55"/>
                        </a:lnTo>
                        <a:lnTo>
                          <a:pt x="869" y="55"/>
                        </a:lnTo>
                        <a:lnTo>
                          <a:pt x="869" y="55"/>
                        </a:lnTo>
                        <a:lnTo>
                          <a:pt x="869" y="55"/>
                        </a:lnTo>
                        <a:lnTo>
                          <a:pt x="867" y="55"/>
                        </a:lnTo>
                        <a:lnTo>
                          <a:pt x="867" y="55"/>
                        </a:lnTo>
                        <a:lnTo>
                          <a:pt x="867" y="57"/>
                        </a:lnTo>
                        <a:lnTo>
                          <a:pt x="867" y="57"/>
                        </a:lnTo>
                        <a:lnTo>
                          <a:pt x="867" y="57"/>
                        </a:lnTo>
                        <a:lnTo>
                          <a:pt x="867" y="57"/>
                        </a:lnTo>
                        <a:lnTo>
                          <a:pt x="867" y="59"/>
                        </a:lnTo>
                        <a:lnTo>
                          <a:pt x="867" y="59"/>
                        </a:lnTo>
                        <a:lnTo>
                          <a:pt x="869" y="59"/>
                        </a:lnTo>
                        <a:lnTo>
                          <a:pt x="869" y="59"/>
                        </a:lnTo>
                        <a:lnTo>
                          <a:pt x="869" y="59"/>
                        </a:lnTo>
                        <a:lnTo>
                          <a:pt x="869" y="57"/>
                        </a:lnTo>
                        <a:lnTo>
                          <a:pt x="869" y="57"/>
                        </a:lnTo>
                        <a:lnTo>
                          <a:pt x="871" y="57"/>
                        </a:lnTo>
                        <a:lnTo>
                          <a:pt x="871" y="55"/>
                        </a:lnTo>
                        <a:lnTo>
                          <a:pt x="871" y="55"/>
                        </a:lnTo>
                        <a:lnTo>
                          <a:pt x="873" y="55"/>
                        </a:lnTo>
                        <a:lnTo>
                          <a:pt x="873" y="55"/>
                        </a:lnTo>
                        <a:lnTo>
                          <a:pt x="873" y="55"/>
                        </a:lnTo>
                        <a:lnTo>
                          <a:pt x="875" y="55"/>
                        </a:lnTo>
                        <a:lnTo>
                          <a:pt x="875" y="55"/>
                        </a:lnTo>
                        <a:lnTo>
                          <a:pt x="876" y="55"/>
                        </a:lnTo>
                        <a:lnTo>
                          <a:pt x="876" y="55"/>
                        </a:lnTo>
                        <a:lnTo>
                          <a:pt x="876" y="55"/>
                        </a:lnTo>
                        <a:lnTo>
                          <a:pt x="876" y="55"/>
                        </a:lnTo>
                        <a:lnTo>
                          <a:pt x="878" y="55"/>
                        </a:lnTo>
                        <a:lnTo>
                          <a:pt x="878" y="55"/>
                        </a:lnTo>
                        <a:lnTo>
                          <a:pt x="878" y="55"/>
                        </a:lnTo>
                        <a:lnTo>
                          <a:pt x="880" y="55"/>
                        </a:lnTo>
                        <a:lnTo>
                          <a:pt x="880" y="55"/>
                        </a:lnTo>
                        <a:lnTo>
                          <a:pt x="882" y="55"/>
                        </a:lnTo>
                        <a:lnTo>
                          <a:pt x="882" y="54"/>
                        </a:lnTo>
                        <a:lnTo>
                          <a:pt x="882" y="54"/>
                        </a:lnTo>
                        <a:lnTo>
                          <a:pt x="882" y="54"/>
                        </a:lnTo>
                        <a:lnTo>
                          <a:pt x="882" y="54"/>
                        </a:lnTo>
                        <a:lnTo>
                          <a:pt x="884" y="54"/>
                        </a:lnTo>
                        <a:lnTo>
                          <a:pt x="884" y="54"/>
                        </a:lnTo>
                        <a:lnTo>
                          <a:pt x="884" y="54"/>
                        </a:lnTo>
                        <a:lnTo>
                          <a:pt x="884" y="54"/>
                        </a:lnTo>
                        <a:lnTo>
                          <a:pt x="886" y="54"/>
                        </a:lnTo>
                        <a:lnTo>
                          <a:pt x="886" y="54"/>
                        </a:lnTo>
                        <a:lnTo>
                          <a:pt x="886" y="54"/>
                        </a:lnTo>
                        <a:lnTo>
                          <a:pt x="888" y="54"/>
                        </a:lnTo>
                        <a:lnTo>
                          <a:pt x="888" y="54"/>
                        </a:lnTo>
                        <a:lnTo>
                          <a:pt x="888" y="54"/>
                        </a:lnTo>
                        <a:lnTo>
                          <a:pt x="888" y="54"/>
                        </a:lnTo>
                        <a:lnTo>
                          <a:pt x="890" y="54"/>
                        </a:lnTo>
                        <a:lnTo>
                          <a:pt x="890" y="54"/>
                        </a:lnTo>
                        <a:lnTo>
                          <a:pt x="890" y="54"/>
                        </a:lnTo>
                        <a:lnTo>
                          <a:pt x="892" y="54"/>
                        </a:lnTo>
                        <a:lnTo>
                          <a:pt x="892" y="52"/>
                        </a:lnTo>
                        <a:lnTo>
                          <a:pt x="892" y="52"/>
                        </a:lnTo>
                        <a:lnTo>
                          <a:pt x="894" y="52"/>
                        </a:lnTo>
                        <a:lnTo>
                          <a:pt x="894" y="52"/>
                        </a:lnTo>
                        <a:lnTo>
                          <a:pt x="894" y="52"/>
                        </a:lnTo>
                        <a:lnTo>
                          <a:pt x="894" y="52"/>
                        </a:lnTo>
                        <a:lnTo>
                          <a:pt x="896" y="52"/>
                        </a:lnTo>
                        <a:lnTo>
                          <a:pt x="896" y="52"/>
                        </a:lnTo>
                        <a:lnTo>
                          <a:pt x="896" y="52"/>
                        </a:lnTo>
                        <a:lnTo>
                          <a:pt x="896" y="50"/>
                        </a:lnTo>
                        <a:lnTo>
                          <a:pt x="898" y="50"/>
                        </a:lnTo>
                        <a:lnTo>
                          <a:pt x="898" y="50"/>
                        </a:lnTo>
                        <a:lnTo>
                          <a:pt x="899" y="50"/>
                        </a:lnTo>
                        <a:lnTo>
                          <a:pt x="899" y="50"/>
                        </a:lnTo>
                        <a:lnTo>
                          <a:pt x="899" y="50"/>
                        </a:lnTo>
                        <a:lnTo>
                          <a:pt x="901" y="50"/>
                        </a:lnTo>
                        <a:lnTo>
                          <a:pt x="901" y="50"/>
                        </a:lnTo>
                        <a:lnTo>
                          <a:pt x="903" y="50"/>
                        </a:lnTo>
                        <a:lnTo>
                          <a:pt x="903" y="50"/>
                        </a:lnTo>
                        <a:lnTo>
                          <a:pt x="903" y="50"/>
                        </a:lnTo>
                        <a:lnTo>
                          <a:pt x="903" y="50"/>
                        </a:lnTo>
                        <a:lnTo>
                          <a:pt x="903" y="48"/>
                        </a:lnTo>
                        <a:lnTo>
                          <a:pt x="905" y="48"/>
                        </a:lnTo>
                        <a:lnTo>
                          <a:pt x="905" y="48"/>
                        </a:lnTo>
                        <a:lnTo>
                          <a:pt x="905" y="48"/>
                        </a:lnTo>
                        <a:lnTo>
                          <a:pt x="907" y="48"/>
                        </a:lnTo>
                        <a:lnTo>
                          <a:pt x="907" y="48"/>
                        </a:lnTo>
                        <a:lnTo>
                          <a:pt x="909" y="48"/>
                        </a:lnTo>
                        <a:lnTo>
                          <a:pt x="909" y="48"/>
                        </a:lnTo>
                        <a:lnTo>
                          <a:pt x="909" y="48"/>
                        </a:lnTo>
                        <a:lnTo>
                          <a:pt x="909" y="48"/>
                        </a:lnTo>
                        <a:lnTo>
                          <a:pt x="909" y="46"/>
                        </a:lnTo>
                        <a:lnTo>
                          <a:pt x="911" y="46"/>
                        </a:lnTo>
                        <a:lnTo>
                          <a:pt x="911" y="46"/>
                        </a:lnTo>
                        <a:lnTo>
                          <a:pt x="911" y="46"/>
                        </a:lnTo>
                        <a:lnTo>
                          <a:pt x="911" y="46"/>
                        </a:lnTo>
                        <a:lnTo>
                          <a:pt x="913" y="46"/>
                        </a:lnTo>
                        <a:lnTo>
                          <a:pt x="913" y="46"/>
                        </a:lnTo>
                        <a:lnTo>
                          <a:pt x="915" y="46"/>
                        </a:lnTo>
                        <a:lnTo>
                          <a:pt x="915" y="46"/>
                        </a:lnTo>
                        <a:lnTo>
                          <a:pt x="915" y="46"/>
                        </a:lnTo>
                        <a:lnTo>
                          <a:pt x="915" y="46"/>
                        </a:lnTo>
                        <a:lnTo>
                          <a:pt x="917" y="46"/>
                        </a:lnTo>
                        <a:lnTo>
                          <a:pt x="917" y="46"/>
                        </a:lnTo>
                        <a:lnTo>
                          <a:pt x="917" y="46"/>
                        </a:lnTo>
                        <a:lnTo>
                          <a:pt x="919" y="46"/>
                        </a:lnTo>
                        <a:lnTo>
                          <a:pt x="919" y="44"/>
                        </a:lnTo>
                        <a:lnTo>
                          <a:pt x="919" y="44"/>
                        </a:lnTo>
                        <a:lnTo>
                          <a:pt x="921" y="44"/>
                        </a:lnTo>
                        <a:lnTo>
                          <a:pt x="921" y="44"/>
                        </a:lnTo>
                        <a:lnTo>
                          <a:pt x="921" y="44"/>
                        </a:lnTo>
                        <a:lnTo>
                          <a:pt x="922" y="44"/>
                        </a:lnTo>
                        <a:lnTo>
                          <a:pt x="922" y="44"/>
                        </a:lnTo>
                        <a:lnTo>
                          <a:pt x="921" y="44"/>
                        </a:lnTo>
                        <a:lnTo>
                          <a:pt x="921" y="44"/>
                        </a:lnTo>
                        <a:lnTo>
                          <a:pt x="921" y="44"/>
                        </a:lnTo>
                        <a:lnTo>
                          <a:pt x="921" y="42"/>
                        </a:lnTo>
                        <a:lnTo>
                          <a:pt x="921" y="42"/>
                        </a:lnTo>
                        <a:lnTo>
                          <a:pt x="921" y="42"/>
                        </a:lnTo>
                        <a:lnTo>
                          <a:pt x="921" y="42"/>
                        </a:lnTo>
                        <a:lnTo>
                          <a:pt x="921" y="40"/>
                        </a:lnTo>
                        <a:lnTo>
                          <a:pt x="922" y="40"/>
                        </a:lnTo>
                        <a:lnTo>
                          <a:pt x="922" y="40"/>
                        </a:lnTo>
                        <a:lnTo>
                          <a:pt x="922" y="40"/>
                        </a:lnTo>
                        <a:lnTo>
                          <a:pt x="922" y="40"/>
                        </a:lnTo>
                        <a:lnTo>
                          <a:pt x="924" y="40"/>
                        </a:lnTo>
                        <a:lnTo>
                          <a:pt x="924" y="40"/>
                        </a:lnTo>
                        <a:lnTo>
                          <a:pt x="926" y="40"/>
                        </a:lnTo>
                        <a:lnTo>
                          <a:pt x="926" y="40"/>
                        </a:lnTo>
                        <a:lnTo>
                          <a:pt x="926" y="40"/>
                        </a:lnTo>
                        <a:lnTo>
                          <a:pt x="928" y="40"/>
                        </a:lnTo>
                        <a:lnTo>
                          <a:pt x="928" y="40"/>
                        </a:lnTo>
                        <a:lnTo>
                          <a:pt x="928" y="40"/>
                        </a:lnTo>
                        <a:lnTo>
                          <a:pt x="930" y="40"/>
                        </a:lnTo>
                        <a:lnTo>
                          <a:pt x="930" y="40"/>
                        </a:lnTo>
                        <a:lnTo>
                          <a:pt x="930" y="42"/>
                        </a:lnTo>
                        <a:lnTo>
                          <a:pt x="930" y="42"/>
                        </a:lnTo>
                        <a:lnTo>
                          <a:pt x="932" y="42"/>
                        </a:lnTo>
                        <a:lnTo>
                          <a:pt x="932" y="42"/>
                        </a:lnTo>
                        <a:lnTo>
                          <a:pt x="932" y="42"/>
                        </a:lnTo>
                        <a:lnTo>
                          <a:pt x="934" y="42"/>
                        </a:lnTo>
                        <a:lnTo>
                          <a:pt x="934" y="42"/>
                        </a:lnTo>
                        <a:lnTo>
                          <a:pt x="936" y="42"/>
                        </a:lnTo>
                        <a:lnTo>
                          <a:pt x="936" y="42"/>
                        </a:lnTo>
                        <a:lnTo>
                          <a:pt x="936" y="42"/>
                        </a:lnTo>
                        <a:lnTo>
                          <a:pt x="936" y="42"/>
                        </a:lnTo>
                        <a:lnTo>
                          <a:pt x="938" y="42"/>
                        </a:lnTo>
                        <a:lnTo>
                          <a:pt x="938" y="42"/>
                        </a:lnTo>
                        <a:lnTo>
                          <a:pt x="938" y="42"/>
                        </a:lnTo>
                        <a:lnTo>
                          <a:pt x="938" y="42"/>
                        </a:lnTo>
                        <a:lnTo>
                          <a:pt x="940" y="42"/>
                        </a:lnTo>
                        <a:lnTo>
                          <a:pt x="940" y="42"/>
                        </a:lnTo>
                        <a:lnTo>
                          <a:pt x="940" y="42"/>
                        </a:lnTo>
                        <a:lnTo>
                          <a:pt x="940" y="42"/>
                        </a:lnTo>
                        <a:lnTo>
                          <a:pt x="940" y="44"/>
                        </a:lnTo>
                        <a:lnTo>
                          <a:pt x="938" y="44"/>
                        </a:lnTo>
                        <a:lnTo>
                          <a:pt x="938" y="44"/>
                        </a:lnTo>
                        <a:lnTo>
                          <a:pt x="938" y="44"/>
                        </a:lnTo>
                        <a:lnTo>
                          <a:pt x="936" y="44"/>
                        </a:lnTo>
                        <a:lnTo>
                          <a:pt x="936" y="44"/>
                        </a:lnTo>
                        <a:lnTo>
                          <a:pt x="936" y="44"/>
                        </a:lnTo>
                        <a:lnTo>
                          <a:pt x="936" y="44"/>
                        </a:lnTo>
                        <a:lnTo>
                          <a:pt x="936" y="44"/>
                        </a:lnTo>
                        <a:lnTo>
                          <a:pt x="936" y="44"/>
                        </a:lnTo>
                        <a:lnTo>
                          <a:pt x="938" y="44"/>
                        </a:lnTo>
                        <a:lnTo>
                          <a:pt x="938" y="44"/>
                        </a:lnTo>
                        <a:lnTo>
                          <a:pt x="938" y="46"/>
                        </a:lnTo>
                        <a:lnTo>
                          <a:pt x="938" y="46"/>
                        </a:lnTo>
                        <a:lnTo>
                          <a:pt x="940" y="46"/>
                        </a:lnTo>
                        <a:lnTo>
                          <a:pt x="940" y="46"/>
                        </a:lnTo>
                        <a:lnTo>
                          <a:pt x="942" y="46"/>
                        </a:lnTo>
                        <a:lnTo>
                          <a:pt x="942" y="46"/>
                        </a:lnTo>
                        <a:lnTo>
                          <a:pt x="942" y="46"/>
                        </a:lnTo>
                        <a:lnTo>
                          <a:pt x="942" y="44"/>
                        </a:lnTo>
                        <a:lnTo>
                          <a:pt x="943" y="44"/>
                        </a:lnTo>
                        <a:lnTo>
                          <a:pt x="943" y="44"/>
                        </a:lnTo>
                        <a:lnTo>
                          <a:pt x="943" y="44"/>
                        </a:lnTo>
                        <a:lnTo>
                          <a:pt x="945" y="44"/>
                        </a:lnTo>
                        <a:lnTo>
                          <a:pt x="945" y="44"/>
                        </a:lnTo>
                        <a:lnTo>
                          <a:pt x="947" y="44"/>
                        </a:lnTo>
                        <a:lnTo>
                          <a:pt x="947" y="44"/>
                        </a:lnTo>
                        <a:lnTo>
                          <a:pt x="947" y="44"/>
                        </a:lnTo>
                        <a:lnTo>
                          <a:pt x="949" y="44"/>
                        </a:lnTo>
                        <a:lnTo>
                          <a:pt x="949" y="44"/>
                        </a:lnTo>
                        <a:lnTo>
                          <a:pt x="949" y="44"/>
                        </a:lnTo>
                        <a:lnTo>
                          <a:pt x="951" y="44"/>
                        </a:lnTo>
                        <a:lnTo>
                          <a:pt x="951" y="44"/>
                        </a:lnTo>
                        <a:lnTo>
                          <a:pt x="953" y="44"/>
                        </a:lnTo>
                        <a:lnTo>
                          <a:pt x="953" y="44"/>
                        </a:lnTo>
                        <a:lnTo>
                          <a:pt x="953" y="44"/>
                        </a:lnTo>
                        <a:lnTo>
                          <a:pt x="955" y="44"/>
                        </a:lnTo>
                        <a:lnTo>
                          <a:pt x="955" y="44"/>
                        </a:lnTo>
                        <a:lnTo>
                          <a:pt x="955" y="44"/>
                        </a:lnTo>
                        <a:lnTo>
                          <a:pt x="955" y="46"/>
                        </a:lnTo>
                        <a:lnTo>
                          <a:pt x="957" y="46"/>
                        </a:lnTo>
                        <a:lnTo>
                          <a:pt x="957" y="46"/>
                        </a:lnTo>
                        <a:lnTo>
                          <a:pt x="957" y="46"/>
                        </a:lnTo>
                        <a:lnTo>
                          <a:pt x="959" y="46"/>
                        </a:lnTo>
                        <a:lnTo>
                          <a:pt x="959" y="46"/>
                        </a:lnTo>
                        <a:lnTo>
                          <a:pt x="959" y="46"/>
                        </a:lnTo>
                        <a:lnTo>
                          <a:pt x="959" y="46"/>
                        </a:lnTo>
                        <a:lnTo>
                          <a:pt x="961" y="46"/>
                        </a:lnTo>
                        <a:lnTo>
                          <a:pt x="961" y="46"/>
                        </a:lnTo>
                        <a:lnTo>
                          <a:pt x="963" y="46"/>
                        </a:lnTo>
                        <a:lnTo>
                          <a:pt x="963" y="46"/>
                        </a:lnTo>
                        <a:lnTo>
                          <a:pt x="963" y="46"/>
                        </a:lnTo>
                        <a:lnTo>
                          <a:pt x="963" y="46"/>
                        </a:lnTo>
                        <a:lnTo>
                          <a:pt x="965" y="46"/>
                        </a:lnTo>
                        <a:lnTo>
                          <a:pt x="965" y="46"/>
                        </a:lnTo>
                        <a:lnTo>
                          <a:pt x="965" y="46"/>
                        </a:lnTo>
                        <a:lnTo>
                          <a:pt x="965" y="46"/>
                        </a:lnTo>
                        <a:lnTo>
                          <a:pt x="966" y="46"/>
                        </a:lnTo>
                        <a:lnTo>
                          <a:pt x="966" y="46"/>
                        </a:lnTo>
                        <a:lnTo>
                          <a:pt x="968" y="46"/>
                        </a:lnTo>
                        <a:lnTo>
                          <a:pt x="968" y="46"/>
                        </a:lnTo>
                        <a:lnTo>
                          <a:pt x="968" y="46"/>
                        </a:lnTo>
                        <a:lnTo>
                          <a:pt x="968" y="46"/>
                        </a:lnTo>
                        <a:lnTo>
                          <a:pt x="970" y="46"/>
                        </a:lnTo>
                        <a:lnTo>
                          <a:pt x="970" y="46"/>
                        </a:lnTo>
                        <a:lnTo>
                          <a:pt x="970" y="46"/>
                        </a:lnTo>
                        <a:lnTo>
                          <a:pt x="970" y="46"/>
                        </a:lnTo>
                        <a:lnTo>
                          <a:pt x="970" y="44"/>
                        </a:lnTo>
                        <a:lnTo>
                          <a:pt x="970" y="44"/>
                        </a:lnTo>
                        <a:lnTo>
                          <a:pt x="970" y="44"/>
                        </a:lnTo>
                        <a:lnTo>
                          <a:pt x="972" y="44"/>
                        </a:lnTo>
                        <a:lnTo>
                          <a:pt x="972" y="44"/>
                        </a:lnTo>
                        <a:lnTo>
                          <a:pt x="974" y="44"/>
                        </a:lnTo>
                        <a:lnTo>
                          <a:pt x="974" y="44"/>
                        </a:lnTo>
                        <a:lnTo>
                          <a:pt x="974" y="44"/>
                        </a:lnTo>
                        <a:lnTo>
                          <a:pt x="974" y="44"/>
                        </a:lnTo>
                        <a:lnTo>
                          <a:pt x="974" y="42"/>
                        </a:lnTo>
                        <a:lnTo>
                          <a:pt x="974" y="42"/>
                        </a:lnTo>
                        <a:lnTo>
                          <a:pt x="974" y="42"/>
                        </a:lnTo>
                        <a:lnTo>
                          <a:pt x="974" y="42"/>
                        </a:lnTo>
                        <a:lnTo>
                          <a:pt x="976" y="42"/>
                        </a:lnTo>
                        <a:lnTo>
                          <a:pt x="976" y="40"/>
                        </a:lnTo>
                        <a:lnTo>
                          <a:pt x="976" y="40"/>
                        </a:lnTo>
                        <a:lnTo>
                          <a:pt x="976" y="40"/>
                        </a:lnTo>
                        <a:lnTo>
                          <a:pt x="978" y="40"/>
                        </a:lnTo>
                        <a:lnTo>
                          <a:pt x="978" y="40"/>
                        </a:lnTo>
                        <a:lnTo>
                          <a:pt x="980" y="40"/>
                        </a:lnTo>
                        <a:lnTo>
                          <a:pt x="980" y="40"/>
                        </a:lnTo>
                        <a:lnTo>
                          <a:pt x="980" y="40"/>
                        </a:lnTo>
                        <a:lnTo>
                          <a:pt x="982" y="40"/>
                        </a:lnTo>
                        <a:lnTo>
                          <a:pt x="982" y="40"/>
                        </a:lnTo>
                        <a:lnTo>
                          <a:pt x="982" y="40"/>
                        </a:lnTo>
                        <a:lnTo>
                          <a:pt x="982" y="40"/>
                        </a:lnTo>
                        <a:lnTo>
                          <a:pt x="982" y="38"/>
                        </a:lnTo>
                        <a:lnTo>
                          <a:pt x="982" y="38"/>
                        </a:lnTo>
                        <a:lnTo>
                          <a:pt x="982" y="38"/>
                        </a:lnTo>
                        <a:lnTo>
                          <a:pt x="982" y="38"/>
                        </a:lnTo>
                        <a:lnTo>
                          <a:pt x="984" y="38"/>
                        </a:lnTo>
                        <a:lnTo>
                          <a:pt x="984" y="38"/>
                        </a:lnTo>
                        <a:lnTo>
                          <a:pt x="986" y="38"/>
                        </a:lnTo>
                        <a:lnTo>
                          <a:pt x="986" y="38"/>
                        </a:lnTo>
                        <a:lnTo>
                          <a:pt x="986" y="38"/>
                        </a:lnTo>
                        <a:lnTo>
                          <a:pt x="986" y="38"/>
                        </a:lnTo>
                        <a:lnTo>
                          <a:pt x="986" y="38"/>
                        </a:lnTo>
                        <a:lnTo>
                          <a:pt x="987" y="38"/>
                        </a:lnTo>
                        <a:lnTo>
                          <a:pt x="987" y="38"/>
                        </a:lnTo>
                        <a:lnTo>
                          <a:pt x="989" y="38"/>
                        </a:lnTo>
                        <a:lnTo>
                          <a:pt x="989" y="38"/>
                        </a:lnTo>
                        <a:lnTo>
                          <a:pt x="989" y="38"/>
                        </a:lnTo>
                        <a:lnTo>
                          <a:pt x="991" y="38"/>
                        </a:lnTo>
                        <a:lnTo>
                          <a:pt x="991" y="38"/>
                        </a:lnTo>
                        <a:lnTo>
                          <a:pt x="991" y="38"/>
                        </a:lnTo>
                        <a:lnTo>
                          <a:pt x="993" y="38"/>
                        </a:lnTo>
                        <a:lnTo>
                          <a:pt x="993" y="38"/>
                        </a:lnTo>
                        <a:lnTo>
                          <a:pt x="993" y="38"/>
                        </a:lnTo>
                        <a:lnTo>
                          <a:pt x="995" y="38"/>
                        </a:lnTo>
                        <a:lnTo>
                          <a:pt x="995" y="38"/>
                        </a:lnTo>
                        <a:lnTo>
                          <a:pt x="995" y="38"/>
                        </a:lnTo>
                        <a:lnTo>
                          <a:pt x="997" y="38"/>
                        </a:lnTo>
                        <a:lnTo>
                          <a:pt x="997" y="38"/>
                        </a:lnTo>
                        <a:lnTo>
                          <a:pt x="997" y="38"/>
                        </a:lnTo>
                        <a:lnTo>
                          <a:pt x="999" y="38"/>
                        </a:lnTo>
                        <a:lnTo>
                          <a:pt x="999" y="38"/>
                        </a:lnTo>
                        <a:lnTo>
                          <a:pt x="1001" y="38"/>
                        </a:lnTo>
                        <a:lnTo>
                          <a:pt x="1001" y="38"/>
                        </a:lnTo>
                        <a:lnTo>
                          <a:pt x="1001" y="38"/>
                        </a:lnTo>
                        <a:lnTo>
                          <a:pt x="1003" y="38"/>
                        </a:lnTo>
                        <a:lnTo>
                          <a:pt x="1003" y="38"/>
                        </a:lnTo>
                        <a:lnTo>
                          <a:pt x="1003" y="38"/>
                        </a:lnTo>
                        <a:lnTo>
                          <a:pt x="1005" y="38"/>
                        </a:lnTo>
                        <a:lnTo>
                          <a:pt x="1005" y="38"/>
                        </a:lnTo>
                        <a:lnTo>
                          <a:pt x="1007" y="38"/>
                        </a:lnTo>
                        <a:lnTo>
                          <a:pt x="1007" y="38"/>
                        </a:lnTo>
                        <a:lnTo>
                          <a:pt x="1007" y="38"/>
                        </a:lnTo>
                        <a:lnTo>
                          <a:pt x="1009" y="38"/>
                        </a:lnTo>
                        <a:lnTo>
                          <a:pt x="1009" y="38"/>
                        </a:lnTo>
                        <a:lnTo>
                          <a:pt x="1009" y="38"/>
                        </a:lnTo>
                        <a:lnTo>
                          <a:pt x="1010" y="38"/>
                        </a:lnTo>
                        <a:lnTo>
                          <a:pt x="1010" y="38"/>
                        </a:lnTo>
                        <a:lnTo>
                          <a:pt x="1012" y="38"/>
                        </a:lnTo>
                        <a:lnTo>
                          <a:pt x="1012" y="38"/>
                        </a:lnTo>
                        <a:lnTo>
                          <a:pt x="1012" y="38"/>
                        </a:lnTo>
                        <a:lnTo>
                          <a:pt x="1014" y="38"/>
                        </a:lnTo>
                        <a:lnTo>
                          <a:pt x="1014" y="38"/>
                        </a:lnTo>
                        <a:lnTo>
                          <a:pt x="1016" y="38"/>
                        </a:lnTo>
                        <a:lnTo>
                          <a:pt x="1016" y="38"/>
                        </a:lnTo>
                        <a:lnTo>
                          <a:pt x="1016" y="38"/>
                        </a:lnTo>
                        <a:lnTo>
                          <a:pt x="1018" y="38"/>
                        </a:lnTo>
                        <a:lnTo>
                          <a:pt x="1018" y="38"/>
                        </a:lnTo>
                        <a:lnTo>
                          <a:pt x="1018" y="38"/>
                        </a:lnTo>
                        <a:lnTo>
                          <a:pt x="1020" y="38"/>
                        </a:lnTo>
                        <a:lnTo>
                          <a:pt x="1020" y="38"/>
                        </a:lnTo>
                        <a:lnTo>
                          <a:pt x="1022" y="38"/>
                        </a:lnTo>
                        <a:lnTo>
                          <a:pt x="1022" y="38"/>
                        </a:lnTo>
                        <a:lnTo>
                          <a:pt x="1022" y="38"/>
                        </a:lnTo>
                        <a:lnTo>
                          <a:pt x="1024" y="38"/>
                        </a:lnTo>
                        <a:lnTo>
                          <a:pt x="1024" y="38"/>
                        </a:lnTo>
                        <a:lnTo>
                          <a:pt x="1024" y="38"/>
                        </a:lnTo>
                        <a:lnTo>
                          <a:pt x="1026" y="38"/>
                        </a:lnTo>
                        <a:lnTo>
                          <a:pt x="1026" y="38"/>
                        </a:lnTo>
                        <a:lnTo>
                          <a:pt x="1028" y="38"/>
                        </a:lnTo>
                        <a:lnTo>
                          <a:pt x="1028" y="38"/>
                        </a:lnTo>
                        <a:lnTo>
                          <a:pt x="1028" y="38"/>
                        </a:lnTo>
                        <a:lnTo>
                          <a:pt x="1030" y="38"/>
                        </a:lnTo>
                        <a:lnTo>
                          <a:pt x="1030" y="38"/>
                        </a:lnTo>
                        <a:lnTo>
                          <a:pt x="1030" y="38"/>
                        </a:lnTo>
                        <a:lnTo>
                          <a:pt x="1031" y="38"/>
                        </a:lnTo>
                        <a:lnTo>
                          <a:pt x="1031" y="38"/>
                        </a:lnTo>
                        <a:lnTo>
                          <a:pt x="1031" y="38"/>
                        </a:lnTo>
                        <a:lnTo>
                          <a:pt x="1033" y="38"/>
                        </a:lnTo>
                        <a:lnTo>
                          <a:pt x="1033" y="38"/>
                        </a:lnTo>
                        <a:lnTo>
                          <a:pt x="1033" y="38"/>
                        </a:lnTo>
                        <a:lnTo>
                          <a:pt x="1035" y="38"/>
                        </a:lnTo>
                        <a:lnTo>
                          <a:pt x="1035" y="38"/>
                        </a:lnTo>
                        <a:lnTo>
                          <a:pt x="1035" y="38"/>
                        </a:lnTo>
                        <a:lnTo>
                          <a:pt x="1035" y="38"/>
                        </a:lnTo>
                        <a:lnTo>
                          <a:pt x="1037" y="38"/>
                        </a:lnTo>
                        <a:lnTo>
                          <a:pt x="1037" y="38"/>
                        </a:lnTo>
                        <a:lnTo>
                          <a:pt x="1039" y="38"/>
                        </a:lnTo>
                        <a:lnTo>
                          <a:pt x="1039" y="38"/>
                        </a:lnTo>
                        <a:lnTo>
                          <a:pt x="1039" y="38"/>
                        </a:lnTo>
                        <a:lnTo>
                          <a:pt x="1041" y="38"/>
                        </a:lnTo>
                        <a:lnTo>
                          <a:pt x="1041" y="38"/>
                        </a:lnTo>
                        <a:lnTo>
                          <a:pt x="1041" y="38"/>
                        </a:lnTo>
                        <a:lnTo>
                          <a:pt x="1041" y="40"/>
                        </a:lnTo>
                        <a:lnTo>
                          <a:pt x="1043" y="40"/>
                        </a:lnTo>
                        <a:lnTo>
                          <a:pt x="1043" y="40"/>
                        </a:lnTo>
                        <a:lnTo>
                          <a:pt x="1045" y="40"/>
                        </a:lnTo>
                        <a:lnTo>
                          <a:pt x="1045" y="40"/>
                        </a:lnTo>
                        <a:lnTo>
                          <a:pt x="1045" y="40"/>
                        </a:lnTo>
                        <a:lnTo>
                          <a:pt x="1047" y="40"/>
                        </a:lnTo>
                        <a:lnTo>
                          <a:pt x="1047" y="40"/>
                        </a:lnTo>
                        <a:lnTo>
                          <a:pt x="1049" y="40"/>
                        </a:lnTo>
                        <a:lnTo>
                          <a:pt x="1049" y="40"/>
                        </a:lnTo>
                        <a:lnTo>
                          <a:pt x="1049" y="40"/>
                        </a:lnTo>
                        <a:lnTo>
                          <a:pt x="1051" y="40"/>
                        </a:lnTo>
                        <a:lnTo>
                          <a:pt x="1051" y="40"/>
                        </a:lnTo>
                        <a:lnTo>
                          <a:pt x="1051" y="40"/>
                        </a:lnTo>
                        <a:lnTo>
                          <a:pt x="1051" y="40"/>
                        </a:lnTo>
                        <a:lnTo>
                          <a:pt x="1053" y="40"/>
                        </a:lnTo>
                        <a:lnTo>
                          <a:pt x="1053" y="40"/>
                        </a:lnTo>
                        <a:lnTo>
                          <a:pt x="1054" y="40"/>
                        </a:lnTo>
                        <a:lnTo>
                          <a:pt x="1054" y="40"/>
                        </a:lnTo>
                        <a:lnTo>
                          <a:pt x="1054" y="40"/>
                        </a:lnTo>
                        <a:lnTo>
                          <a:pt x="1056" y="40"/>
                        </a:lnTo>
                        <a:lnTo>
                          <a:pt x="1056" y="40"/>
                        </a:lnTo>
                        <a:lnTo>
                          <a:pt x="1056" y="40"/>
                        </a:lnTo>
                        <a:lnTo>
                          <a:pt x="1058" y="40"/>
                        </a:lnTo>
                        <a:lnTo>
                          <a:pt x="1058" y="40"/>
                        </a:lnTo>
                        <a:lnTo>
                          <a:pt x="1058" y="42"/>
                        </a:lnTo>
                        <a:lnTo>
                          <a:pt x="1060" y="42"/>
                        </a:lnTo>
                        <a:lnTo>
                          <a:pt x="1060" y="42"/>
                        </a:lnTo>
                        <a:lnTo>
                          <a:pt x="1060" y="42"/>
                        </a:lnTo>
                        <a:lnTo>
                          <a:pt x="1062" y="42"/>
                        </a:lnTo>
                        <a:lnTo>
                          <a:pt x="1062" y="42"/>
                        </a:lnTo>
                        <a:lnTo>
                          <a:pt x="1062" y="42"/>
                        </a:lnTo>
                        <a:lnTo>
                          <a:pt x="1062" y="42"/>
                        </a:lnTo>
                        <a:lnTo>
                          <a:pt x="1064" y="42"/>
                        </a:lnTo>
                        <a:lnTo>
                          <a:pt x="1064" y="42"/>
                        </a:lnTo>
                        <a:lnTo>
                          <a:pt x="1064" y="44"/>
                        </a:lnTo>
                        <a:lnTo>
                          <a:pt x="1066" y="44"/>
                        </a:lnTo>
                        <a:lnTo>
                          <a:pt x="1066" y="44"/>
                        </a:lnTo>
                        <a:lnTo>
                          <a:pt x="1066" y="44"/>
                        </a:lnTo>
                        <a:lnTo>
                          <a:pt x="1066" y="44"/>
                        </a:lnTo>
                        <a:lnTo>
                          <a:pt x="1068" y="44"/>
                        </a:lnTo>
                        <a:lnTo>
                          <a:pt x="1068" y="44"/>
                        </a:lnTo>
                        <a:lnTo>
                          <a:pt x="1068" y="44"/>
                        </a:lnTo>
                        <a:lnTo>
                          <a:pt x="1070" y="44"/>
                        </a:lnTo>
                        <a:lnTo>
                          <a:pt x="1070" y="44"/>
                        </a:lnTo>
                        <a:lnTo>
                          <a:pt x="1072" y="44"/>
                        </a:lnTo>
                        <a:lnTo>
                          <a:pt x="1072" y="44"/>
                        </a:lnTo>
                        <a:lnTo>
                          <a:pt x="1072" y="44"/>
                        </a:lnTo>
                        <a:lnTo>
                          <a:pt x="1072" y="46"/>
                        </a:lnTo>
                        <a:lnTo>
                          <a:pt x="1072" y="46"/>
                        </a:lnTo>
                        <a:lnTo>
                          <a:pt x="1072" y="46"/>
                        </a:lnTo>
                        <a:lnTo>
                          <a:pt x="1072" y="46"/>
                        </a:lnTo>
                        <a:lnTo>
                          <a:pt x="1070" y="46"/>
                        </a:lnTo>
                        <a:lnTo>
                          <a:pt x="1070" y="46"/>
                        </a:lnTo>
                        <a:lnTo>
                          <a:pt x="1070" y="46"/>
                        </a:lnTo>
                        <a:lnTo>
                          <a:pt x="1068" y="46"/>
                        </a:lnTo>
                        <a:lnTo>
                          <a:pt x="1068" y="46"/>
                        </a:lnTo>
                        <a:lnTo>
                          <a:pt x="1068" y="48"/>
                        </a:lnTo>
                        <a:lnTo>
                          <a:pt x="1068" y="48"/>
                        </a:lnTo>
                        <a:lnTo>
                          <a:pt x="1066" y="48"/>
                        </a:lnTo>
                        <a:lnTo>
                          <a:pt x="1066" y="48"/>
                        </a:lnTo>
                        <a:lnTo>
                          <a:pt x="1066" y="48"/>
                        </a:lnTo>
                        <a:lnTo>
                          <a:pt x="1064" y="48"/>
                        </a:lnTo>
                        <a:lnTo>
                          <a:pt x="1064" y="48"/>
                        </a:lnTo>
                        <a:lnTo>
                          <a:pt x="1064" y="48"/>
                        </a:lnTo>
                        <a:lnTo>
                          <a:pt x="1062" y="48"/>
                        </a:lnTo>
                        <a:lnTo>
                          <a:pt x="1062" y="48"/>
                        </a:lnTo>
                        <a:lnTo>
                          <a:pt x="1062" y="48"/>
                        </a:lnTo>
                        <a:lnTo>
                          <a:pt x="1060" y="48"/>
                        </a:lnTo>
                        <a:lnTo>
                          <a:pt x="1060" y="48"/>
                        </a:lnTo>
                        <a:lnTo>
                          <a:pt x="1060" y="48"/>
                        </a:lnTo>
                        <a:lnTo>
                          <a:pt x="1058" y="48"/>
                        </a:lnTo>
                        <a:lnTo>
                          <a:pt x="1058" y="48"/>
                        </a:lnTo>
                        <a:lnTo>
                          <a:pt x="1058" y="50"/>
                        </a:lnTo>
                        <a:lnTo>
                          <a:pt x="1056" y="50"/>
                        </a:lnTo>
                        <a:lnTo>
                          <a:pt x="1056" y="50"/>
                        </a:lnTo>
                        <a:lnTo>
                          <a:pt x="1056" y="50"/>
                        </a:lnTo>
                        <a:lnTo>
                          <a:pt x="1054" y="50"/>
                        </a:lnTo>
                        <a:lnTo>
                          <a:pt x="1054" y="50"/>
                        </a:lnTo>
                        <a:lnTo>
                          <a:pt x="1054" y="50"/>
                        </a:lnTo>
                        <a:lnTo>
                          <a:pt x="1054" y="50"/>
                        </a:lnTo>
                        <a:lnTo>
                          <a:pt x="1053" y="50"/>
                        </a:lnTo>
                        <a:lnTo>
                          <a:pt x="1053" y="50"/>
                        </a:lnTo>
                        <a:lnTo>
                          <a:pt x="1053" y="52"/>
                        </a:lnTo>
                        <a:lnTo>
                          <a:pt x="1051" y="52"/>
                        </a:lnTo>
                        <a:lnTo>
                          <a:pt x="1051" y="52"/>
                        </a:lnTo>
                        <a:lnTo>
                          <a:pt x="1051" y="52"/>
                        </a:lnTo>
                        <a:lnTo>
                          <a:pt x="1049" y="52"/>
                        </a:lnTo>
                        <a:lnTo>
                          <a:pt x="1049" y="52"/>
                        </a:lnTo>
                        <a:lnTo>
                          <a:pt x="1049" y="52"/>
                        </a:lnTo>
                        <a:lnTo>
                          <a:pt x="1047" y="52"/>
                        </a:lnTo>
                        <a:lnTo>
                          <a:pt x="1047" y="52"/>
                        </a:lnTo>
                        <a:lnTo>
                          <a:pt x="1047" y="52"/>
                        </a:lnTo>
                        <a:lnTo>
                          <a:pt x="1045" y="52"/>
                        </a:lnTo>
                        <a:lnTo>
                          <a:pt x="1045" y="52"/>
                        </a:lnTo>
                        <a:lnTo>
                          <a:pt x="1045" y="52"/>
                        </a:lnTo>
                        <a:lnTo>
                          <a:pt x="1043" y="52"/>
                        </a:lnTo>
                        <a:lnTo>
                          <a:pt x="1043" y="54"/>
                        </a:lnTo>
                        <a:lnTo>
                          <a:pt x="1043" y="54"/>
                        </a:lnTo>
                        <a:lnTo>
                          <a:pt x="1041" y="54"/>
                        </a:lnTo>
                        <a:lnTo>
                          <a:pt x="1041" y="54"/>
                        </a:lnTo>
                        <a:lnTo>
                          <a:pt x="1041" y="54"/>
                        </a:lnTo>
                        <a:lnTo>
                          <a:pt x="1041" y="54"/>
                        </a:lnTo>
                        <a:lnTo>
                          <a:pt x="1039" y="54"/>
                        </a:lnTo>
                        <a:lnTo>
                          <a:pt x="1039" y="54"/>
                        </a:lnTo>
                        <a:lnTo>
                          <a:pt x="1039" y="54"/>
                        </a:lnTo>
                        <a:lnTo>
                          <a:pt x="1039" y="54"/>
                        </a:lnTo>
                        <a:lnTo>
                          <a:pt x="1037" y="54"/>
                        </a:lnTo>
                        <a:lnTo>
                          <a:pt x="1037" y="54"/>
                        </a:lnTo>
                        <a:lnTo>
                          <a:pt x="1035" y="54"/>
                        </a:lnTo>
                        <a:lnTo>
                          <a:pt x="1035" y="54"/>
                        </a:lnTo>
                        <a:lnTo>
                          <a:pt x="1035" y="54"/>
                        </a:lnTo>
                        <a:lnTo>
                          <a:pt x="1033" y="54"/>
                        </a:lnTo>
                        <a:lnTo>
                          <a:pt x="1033" y="54"/>
                        </a:lnTo>
                        <a:lnTo>
                          <a:pt x="1033" y="54"/>
                        </a:lnTo>
                        <a:lnTo>
                          <a:pt x="1031" y="54"/>
                        </a:lnTo>
                        <a:lnTo>
                          <a:pt x="1031" y="54"/>
                        </a:lnTo>
                        <a:lnTo>
                          <a:pt x="1030" y="54"/>
                        </a:lnTo>
                        <a:lnTo>
                          <a:pt x="1030" y="54"/>
                        </a:lnTo>
                        <a:lnTo>
                          <a:pt x="1030" y="54"/>
                        </a:lnTo>
                        <a:lnTo>
                          <a:pt x="1028" y="54"/>
                        </a:lnTo>
                        <a:lnTo>
                          <a:pt x="1028" y="54"/>
                        </a:lnTo>
                        <a:lnTo>
                          <a:pt x="1028" y="54"/>
                        </a:lnTo>
                        <a:lnTo>
                          <a:pt x="1026" y="54"/>
                        </a:lnTo>
                        <a:lnTo>
                          <a:pt x="1026" y="54"/>
                        </a:lnTo>
                        <a:lnTo>
                          <a:pt x="1024" y="54"/>
                        </a:lnTo>
                        <a:lnTo>
                          <a:pt x="1024" y="54"/>
                        </a:lnTo>
                        <a:lnTo>
                          <a:pt x="1024" y="54"/>
                        </a:lnTo>
                        <a:lnTo>
                          <a:pt x="1022" y="54"/>
                        </a:lnTo>
                        <a:lnTo>
                          <a:pt x="1022" y="54"/>
                        </a:lnTo>
                        <a:lnTo>
                          <a:pt x="1022" y="54"/>
                        </a:lnTo>
                        <a:lnTo>
                          <a:pt x="1020" y="54"/>
                        </a:lnTo>
                        <a:lnTo>
                          <a:pt x="1020" y="55"/>
                        </a:lnTo>
                        <a:lnTo>
                          <a:pt x="1020" y="55"/>
                        </a:lnTo>
                        <a:lnTo>
                          <a:pt x="1020" y="55"/>
                        </a:lnTo>
                        <a:lnTo>
                          <a:pt x="1020" y="55"/>
                        </a:lnTo>
                        <a:lnTo>
                          <a:pt x="1022" y="55"/>
                        </a:lnTo>
                        <a:lnTo>
                          <a:pt x="1022" y="55"/>
                        </a:lnTo>
                        <a:lnTo>
                          <a:pt x="1022" y="55"/>
                        </a:lnTo>
                        <a:lnTo>
                          <a:pt x="1024" y="55"/>
                        </a:lnTo>
                        <a:lnTo>
                          <a:pt x="1024" y="57"/>
                        </a:lnTo>
                        <a:lnTo>
                          <a:pt x="1024" y="57"/>
                        </a:lnTo>
                        <a:lnTo>
                          <a:pt x="1024" y="57"/>
                        </a:lnTo>
                        <a:lnTo>
                          <a:pt x="1024" y="59"/>
                        </a:lnTo>
                        <a:lnTo>
                          <a:pt x="1024" y="59"/>
                        </a:lnTo>
                        <a:lnTo>
                          <a:pt x="1022" y="59"/>
                        </a:lnTo>
                        <a:lnTo>
                          <a:pt x="1022" y="59"/>
                        </a:lnTo>
                        <a:lnTo>
                          <a:pt x="1022" y="59"/>
                        </a:lnTo>
                        <a:lnTo>
                          <a:pt x="1022" y="59"/>
                        </a:lnTo>
                        <a:lnTo>
                          <a:pt x="1020" y="59"/>
                        </a:lnTo>
                        <a:lnTo>
                          <a:pt x="1020" y="59"/>
                        </a:lnTo>
                        <a:lnTo>
                          <a:pt x="1018" y="59"/>
                        </a:lnTo>
                        <a:lnTo>
                          <a:pt x="1018" y="59"/>
                        </a:lnTo>
                        <a:lnTo>
                          <a:pt x="1018" y="59"/>
                        </a:lnTo>
                        <a:lnTo>
                          <a:pt x="1018" y="61"/>
                        </a:lnTo>
                        <a:lnTo>
                          <a:pt x="1016" y="61"/>
                        </a:lnTo>
                        <a:lnTo>
                          <a:pt x="1016" y="61"/>
                        </a:lnTo>
                        <a:lnTo>
                          <a:pt x="1016" y="61"/>
                        </a:lnTo>
                        <a:lnTo>
                          <a:pt x="1014" y="61"/>
                        </a:lnTo>
                        <a:lnTo>
                          <a:pt x="1014" y="61"/>
                        </a:lnTo>
                        <a:lnTo>
                          <a:pt x="1012" y="61"/>
                        </a:lnTo>
                        <a:lnTo>
                          <a:pt x="1012" y="61"/>
                        </a:lnTo>
                        <a:lnTo>
                          <a:pt x="1012" y="61"/>
                        </a:lnTo>
                        <a:lnTo>
                          <a:pt x="1010" y="61"/>
                        </a:lnTo>
                        <a:lnTo>
                          <a:pt x="1010" y="61"/>
                        </a:lnTo>
                        <a:lnTo>
                          <a:pt x="1009" y="61"/>
                        </a:lnTo>
                        <a:lnTo>
                          <a:pt x="1009" y="61"/>
                        </a:lnTo>
                        <a:lnTo>
                          <a:pt x="1009" y="61"/>
                        </a:lnTo>
                        <a:lnTo>
                          <a:pt x="1007" y="61"/>
                        </a:lnTo>
                        <a:lnTo>
                          <a:pt x="1007" y="61"/>
                        </a:lnTo>
                        <a:lnTo>
                          <a:pt x="1007" y="61"/>
                        </a:lnTo>
                        <a:lnTo>
                          <a:pt x="1005" y="61"/>
                        </a:lnTo>
                        <a:lnTo>
                          <a:pt x="1005" y="61"/>
                        </a:lnTo>
                        <a:lnTo>
                          <a:pt x="1003" y="61"/>
                        </a:lnTo>
                        <a:lnTo>
                          <a:pt x="1003" y="61"/>
                        </a:lnTo>
                        <a:lnTo>
                          <a:pt x="1003" y="61"/>
                        </a:lnTo>
                        <a:lnTo>
                          <a:pt x="1003" y="61"/>
                        </a:lnTo>
                        <a:lnTo>
                          <a:pt x="1001" y="61"/>
                        </a:lnTo>
                        <a:lnTo>
                          <a:pt x="1001" y="61"/>
                        </a:lnTo>
                        <a:lnTo>
                          <a:pt x="1001" y="61"/>
                        </a:lnTo>
                        <a:lnTo>
                          <a:pt x="1001" y="63"/>
                        </a:lnTo>
                        <a:lnTo>
                          <a:pt x="1001" y="63"/>
                        </a:lnTo>
                        <a:lnTo>
                          <a:pt x="999" y="63"/>
                        </a:lnTo>
                        <a:lnTo>
                          <a:pt x="999" y="63"/>
                        </a:lnTo>
                        <a:lnTo>
                          <a:pt x="997" y="63"/>
                        </a:lnTo>
                        <a:lnTo>
                          <a:pt x="997" y="63"/>
                        </a:lnTo>
                        <a:lnTo>
                          <a:pt x="997" y="63"/>
                        </a:lnTo>
                        <a:lnTo>
                          <a:pt x="995" y="63"/>
                        </a:lnTo>
                        <a:lnTo>
                          <a:pt x="995" y="63"/>
                        </a:lnTo>
                        <a:lnTo>
                          <a:pt x="995" y="63"/>
                        </a:lnTo>
                        <a:lnTo>
                          <a:pt x="993" y="63"/>
                        </a:lnTo>
                        <a:lnTo>
                          <a:pt x="993" y="63"/>
                        </a:lnTo>
                        <a:lnTo>
                          <a:pt x="991" y="63"/>
                        </a:lnTo>
                        <a:lnTo>
                          <a:pt x="991" y="63"/>
                        </a:lnTo>
                        <a:lnTo>
                          <a:pt x="991" y="63"/>
                        </a:lnTo>
                        <a:lnTo>
                          <a:pt x="989" y="63"/>
                        </a:lnTo>
                        <a:lnTo>
                          <a:pt x="989" y="63"/>
                        </a:lnTo>
                        <a:lnTo>
                          <a:pt x="989" y="63"/>
                        </a:lnTo>
                        <a:lnTo>
                          <a:pt x="987" y="63"/>
                        </a:lnTo>
                        <a:lnTo>
                          <a:pt x="987" y="63"/>
                        </a:lnTo>
                        <a:lnTo>
                          <a:pt x="986" y="63"/>
                        </a:lnTo>
                        <a:lnTo>
                          <a:pt x="986" y="63"/>
                        </a:lnTo>
                        <a:lnTo>
                          <a:pt x="986" y="61"/>
                        </a:lnTo>
                        <a:lnTo>
                          <a:pt x="986" y="61"/>
                        </a:lnTo>
                        <a:lnTo>
                          <a:pt x="984" y="61"/>
                        </a:lnTo>
                        <a:lnTo>
                          <a:pt x="984" y="61"/>
                        </a:lnTo>
                        <a:lnTo>
                          <a:pt x="982" y="61"/>
                        </a:lnTo>
                        <a:lnTo>
                          <a:pt x="982" y="61"/>
                        </a:lnTo>
                        <a:lnTo>
                          <a:pt x="982" y="61"/>
                        </a:lnTo>
                        <a:lnTo>
                          <a:pt x="980" y="61"/>
                        </a:lnTo>
                        <a:lnTo>
                          <a:pt x="980" y="61"/>
                        </a:lnTo>
                        <a:lnTo>
                          <a:pt x="980" y="61"/>
                        </a:lnTo>
                        <a:lnTo>
                          <a:pt x="978" y="61"/>
                        </a:lnTo>
                        <a:lnTo>
                          <a:pt x="978" y="61"/>
                        </a:lnTo>
                        <a:lnTo>
                          <a:pt x="976" y="61"/>
                        </a:lnTo>
                        <a:lnTo>
                          <a:pt x="976" y="61"/>
                        </a:lnTo>
                        <a:lnTo>
                          <a:pt x="976" y="61"/>
                        </a:lnTo>
                        <a:lnTo>
                          <a:pt x="974" y="61"/>
                        </a:lnTo>
                        <a:lnTo>
                          <a:pt x="974" y="61"/>
                        </a:lnTo>
                        <a:lnTo>
                          <a:pt x="974" y="61"/>
                        </a:lnTo>
                        <a:lnTo>
                          <a:pt x="972" y="61"/>
                        </a:lnTo>
                        <a:lnTo>
                          <a:pt x="972" y="61"/>
                        </a:lnTo>
                        <a:lnTo>
                          <a:pt x="970" y="61"/>
                        </a:lnTo>
                        <a:lnTo>
                          <a:pt x="970" y="61"/>
                        </a:lnTo>
                        <a:lnTo>
                          <a:pt x="970" y="61"/>
                        </a:lnTo>
                        <a:lnTo>
                          <a:pt x="970" y="61"/>
                        </a:lnTo>
                        <a:lnTo>
                          <a:pt x="970" y="61"/>
                        </a:lnTo>
                        <a:lnTo>
                          <a:pt x="968" y="61"/>
                        </a:lnTo>
                        <a:lnTo>
                          <a:pt x="968" y="61"/>
                        </a:lnTo>
                        <a:lnTo>
                          <a:pt x="968" y="61"/>
                        </a:lnTo>
                        <a:lnTo>
                          <a:pt x="968" y="61"/>
                        </a:lnTo>
                        <a:lnTo>
                          <a:pt x="968" y="61"/>
                        </a:lnTo>
                        <a:lnTo>
                          <a:pt x="966" y="61"/>
                        </a:lnTo>
                        <a:lnTo>
                          <a:pt x="966" y="61"/>
                        </a:lnTo>
                        <a:lnTo>
                          <a:pt x="965" y="61"/>
                        </a:lnTo>
                        <a:lnTo>
                          <a:pt x="965" y="61"/>
                        </a:lnTo>
                        <a:lnTo>
                          <a:pt x="965" y="61"/>
                        </a:lnTo>
                        <a:lnTo>
                          <a:pt x="963" y="61"/>
                        </a:lnTo>
                        <a:lnTo>
                          <a:pt x="963" y="63"/>
                        </a:lnTo>
                        <a:lnTo>
                          <a:pt x="963" y="63"/>
                        </a:lnTo>
                        <a:lnTo>
                          <a:pt x="963" y="63"/>
                        </a:lnTo>
                        <a:lnTo>
                          <a:pt x="961" y="63"/>
                        </a:lnTo>
                        <a:lnTo>
                          <a:pt x="961" y="63"/>
                        </a:lnTo>
                        <a:lnTo>
                          <a:pt x="959" y="63"/>
                        </a:lnTo>
                        <a:lnTo>
                          <a:pt x="959" y="63"/>
                        </a:lnTo>
                        <a:lnTo>
                          <a:pt x="959" y="63"/>
                        </a:lnTo>
                        <a:lnTo>
                          <a:pt x="959" y="63"/>
                        </a:lnTo>
                        <a:lnTo>
                          <a:pt x="957" y="63"/>
                        </a:lnTo>
                        <a:lnTo>
                          <a:pt x="957" y="63"/>
                        </a:lnTo>
                        <a:lnTo>
                          <a:pt x="955" y="63"/>
                        </a:lnTo>
                        <a:lnTo>
                          <a:pt x="955" y="63"/>
                        </a:lnTo>
                        <a:lnTo>
                          <a:pt x="955" y="63"/>
                        </a:lnTo>
                        <a:lnTo>
                          <a:pt x="953" y="63"/>
                        </a:lnTo>
                        <a:lnTo>
                          <a:pt x="953" y="63"/>
                        </a:lnTo>
                        <a:lnTo>
                          <a:pt x="953" y="65"/>
                        </a:lnTo>
                        <a:lnTo>
                          <a:pt x="953" y="65"/>
                        </a:lnTo>
                        <a:lnTo>
                          <a:pt x="955" y="65"/>
                        </a:lnTo>
                        <a:lnTo>
                          <a:pt x="955" y="65"/>
                        </a:lnTo>
                        <a:lnTo>
                          <a:pt x="955" y="65"/>
                        </a:lnTo>
                        <a:lnTo>
                          <a:pt x="957" y="65"/>
                        </a:lnTo>
                        <a:lnTo>
                          <a:pt x="957" y="65"/>
                        </a:lnTo>
                        <a:lnTo>
                          <a:pt x="959" y="65"/>
                        </a:lnTo>
                        <a:lnTo>
                          <a:pt x="959" y="65"/>
                        </a:lnTo>
                        <a:lnTo>
                          <a:pt x="959" y="65"/>
                        </a:lnTo>
                        <a:lnTo>
                          <a:pt x="961" y="65"/>
                        </a:lnTo>
                        <a:lnTo>
                          <a:pt x="961" y="65"/>
                        </a:lnTo>
                        <a:lnTo>
                          <a:pt x="963" y="65"/>
                        </a:lnTo>
                        <a:lnTo>
                          <a:pt x="963" y="65"/>
                        </a:lnTo>
                        <a:lnTo>
                          <a:pt x="963" y="65"/>
                        </a:lnTo>
                        <a:lnTo>
                          <a:pt x="965" y="65"/>
                        </a:lnTo>
                        <a:lnTo>
                          <a:pt x="965" y="65"/>
                        </a:lnTo>
                        <a:lnTo>
                          <a:pt x="965" y="65"/>
                        </a:lnTo>
                        <a:lnTo>
                          <a:pt x="966" y="65"/>
                        </a:lnTo>
                        <a:lnTo>
                          <a:pt x="966" y="65"/>
                        </a:lnTo>
                        <a:lnTo>
                          <a:pt x="968" y="65"/>
                        </a:lnTo>
                        <a:lnTo>
                          <a:pt x="968" y="63"/>
                        </a:lnTo>
                        <a:lnTo>
                          <a:pt x="968" y="63"/>
                        </a:lnTo>
                        <a:lnTo>
                          <a:pt x="968" y="63"/>
                        </a:lnTo>
                        <a:lnTo>
                          <a:pt x="970" y="63"/>
                        </a:lnTo>
                        <a:lnTo>
                          <a:pt x="970" y="63"/>
                        </a:lnTo>
                        <a:lnTo>
                          <a:pt x="970" y="63"/>
                        </a:lnTo>
                        <a:lnTo>
                          <a:pt x="972" y="63"/>
                        </a:lnTo>
                        <a:lnTo>
                          <a:pt x="972" y="63"/>
                        </a:lnTo>
                        <a:lnTo>
                          <a:pt x="974" y="63"/>
                        </a:lnTo>
                        <a:lnTo>
                          <a:pt x="974" y="63"/>
                        </a:lnTo>
                        <a:lnTo>
                          <a:pt x="974" y="63"/>
                        </a:lnTo>
                        <a:lnTo>
                          <a:pt x="974" y="63"/>
                        </a:lnTo>
                        <a:lnTo>
                          <a:pt x="974" y="63"/>
                        </a:lnTo>
                        <a:lnTo>
                          <a:pt x="976" y="63"/>
                        </a:lnTo>
                        <a:lnTo>
                          <a:pt x="976" y="63"/>
                        </a:lnTo>
                        <a:lnTo>
                          <a:pt x="976" y="63"/>
                        </a:lnTo>
                        <a:lnTo>
                          <a:pt x="976" y="63"/>
                        </a:lnTo>
                        <a:lnTo>
                          <a:pt x="978" y="63"/>
                        </a:lnTo>
                        <a:lnTo>
                          <a:pt x="978" y="63"/>
                        </a:lnTo>
                        <a:lnTo>
                          <a:pt x="980" y="63"/>
                        </a:lnTo>
                        <a:lnTo>
                          <a:pt x="980" y="63"/>
                        </a:lnTo>
                        <a:lnTo>
                          <a:pt x="980" y="63"/>
                        </a:lnTo>
                        <a:lnTo>
                          <a:pt x="980" y="63"/>
                        </a:lnTo>
                        <a:lnTo>
                          <a:pt x="982" y="63"/>
                        </a:lnTo>
                        <a:lnTo>
                          <a:pt x="982" y="65"/>
                        </a:lnTo>
                        <a:lnTo>
                          <a:pt x="982" y="65"/>
                        </a:lnTo>
                        <a:lnTo>
                          <a:pt x="982" y="65"/>
                        </a:lnTo>
                        <a:lnTo>
                          <a:pt x="984" y="65"/>
                        </a:lnTo>
                        <a:lnTo>
                          <a:pt x="984" y="65"/>
                        </a:lnTo>
                        <a:lnTo>
                          <a:pt x="986" y="65"/>
                        </a:lnTo>
                        <a:lnTo>
                          <a:pt x="986" y="65"/>
                        </a:lnTo>
                        <a:lnTo>
                          <a:pt x="986" y="65"/>
                        </a:lnTo>
                        <a:lnTo>
                          <a:pt x="987" y="65"/>
                        </a:lnTo>
                        <a:lnTo>
                          <a:pt x="987" y="65"/>
                        </a:lnTo>
                        <a:lnTo>
                          <a:pt x="989" y="65"/>
                        </a:lnTo>
                        <a:lnTo>
                          <a:pt x="989" y="65"/>
                        </a:lnTo>
                        <a:lnTo>
                          <a:pt x="989" y="65"/>
                        </a:lnTo>
                        <a:lnTo>
                          <a:pt x="991" y="65"/>
                        </a:lnTo>
                        <a:lnTo>
                          <a:pt x="991" y="65"/>
                        </a:lnTo>
                        <a:lnTo>
                          <a:pt x="991" y="65"/>
                        </a:lnTo>
                        <a:lnTo>
                          <a:pt x="991" y="65"/>
                        </a:lnTo>
                        <a:lnTo>
                          <a:pt x="993" y="65"/>
                        </a:lnTo>
                        <a:lnTo>
                          <a:pt x="993" y="65"/>
                        </a:lnTo>
                        <a:lnTo>
                          <a:pt x="995" y="65"/>
                        </a:lnTo>
                        <a:lnTo>
                          <a:pt x="995" y="65"/>
                        </a:lnTo>
                        <a:lnTo>
                          <a:pt x="995" y="65"/>
                        </a:lnTo>
                        <a:lnTo>
                          <a:pt x="997" y="65"/>
                        </a:lnTo>
                        <a:lnTo>
                          <a:pt x="997" y="67"/>
                        </a:lnTo>
                        <a:lnTo>
                          <a:pt x="997" y="67"/>
                        </a:lnTo>
                        <a:lnTo>
                          <a:pt x="995" y="67"/>
                        </a:lnTo>
                        <a:lnTo>
                          <a:pt x="995" y="67"/>
                        </a:lnTo>
                        <a:lnTo>
                          <a:pt x="995" y="67"/>
                        </a:lnTo>
                        <a:lnTo>
                          <a:pt x="995" y="69"/>
                        </a:lnTo>
                        <a:lnTo>
                          <a:pt x="993" y="69"/>
                        </a:lnTo>
                        <a:lnTo>
                          <a:pt x="993" y="69"/>
                        </a:lnTo>
                        <a:lnTo>
                          <a:pt x="991" y="69"/>
                        </a:lnTo>
                        <a:lnTo>
                          <a:pt x="991" y="69"/>
                        </a:lnTo>
                        <a:lnTo>
                          <a:pt x="991" y="69"/>
                        </a:lnTo>
                        <a:lnTo>
                          <a:pt x="989" y="69"/>
                        </a:lnTo>
                        <a:lnTo>
                          <a:pt x="989" y="69"/>
                        </a:lnTo>
                        <a:lnTo>
                          <a:pt x="989" y="69"/>
                        </a:lnTo>
                        <a:lnTo>
                          <a:pt x="989" y="69"/>
                        </a:lnTo>
                        <a:lnTo>
                          <a:pt x="989" y="69"/>
                        </a:lnTo>
                        <a:lnTo>
                          <a:pt x="987" y="69"/>
                        </a:lnTo>
                        <a:lnTo>
                          <a:pt x="987" y="69"/>
                        </a:lnTo>
                        <a:lnTo>
                          <a:pt x="986" y="69"/>
                        </a:lnTo>
                        <a:lnTo>
                          <a:pt x="986" y="71"/>
                        </a:lnTo>
                        <a:lnTo>
                          <a:pt x="986" y="71"/>
                        </a:lnTo>
                        <a:lnTo>
                          <a:pt x="986" y="71"/>
                        </a:lnTo>
                        <a:lnTo>
                          <a:pt x="984" y="71"/>
                        </a:lnTo>
                        <a:lnTo>
                          <a:pt x="984" y="71"/>
                        </a:lnTo>
                        <a:lnTo>
                          <a:pt x="982" y="71"/>
                        </a:lnTo>
                        <a:lnTo>
                          <a:pt x="982" y="71"/>
                        </a:lnTo>
                        <a:lnTo>
                          <a:pt x="982" y="71"/>
                        </a:lnTo>
                        <a:lnTo>
                          <a:pt x="982" y="71"/>
                        </a:lnTo>
                        <a:lnTo>
                          <a:pt x="980" y="71"/>
                        </a:lnTo>
                        <a:lnTo>
                          <a:pt x="980" y="71"/>
                        </a:lnTo>
                        <a:lnTo>
                          <a:pt x="980" y="71"/>
                        </a:lnTo>
                        <a:lnTo>
                          <a:pt x="978" y="71"/>
                        </a:lnTo>
                        <a:lnTo>
                          <a:pt x="978" y="71"/>
                        </a:lnTo>
                        <a:lnTo>
                          <a:pt x="976" y="71"/>
                        </a:lnTo>
                        <a:lnTo>
                          <a:pt x="976" y="71"/>
                        </a:lnTo>
                        <a:lnTo>
                          <a:pt x="976" y="71"/>
                        </a:lnTo>
                        <a:lnTo>
                          <a:pt x="974" y="71"/>
                        </a:lnTo>
                        <a:lnTo>
                          <a:pt x="974" y="71"/>
                        </a:lnTo>
                        <a:lnTo>
                          <a:pt x="974" y="73"/>
                        </a:lnTo>
                        <a:lnTo>
                          <a:pt x="974" y="73"/>
                        </a:lnTo>
                        <a:lnTo>
                          <a:pt x="972" y="73"/>
                        </a:lnTo>
                        <a:lnTo>
                          <a:pt x="972" y="71"/>
                        </a:lnTo>
                        <a:lnTo>
                          <a:pt x="972" y="71"/>
                        </a:lnTo>
                        <a:lnTo>
                          <a:pt x="970" y="71"/>
                        </a:lnTo>
                        <a:lnTo>
                          <a:pt x="970" y="71"/>
                        </a:lnTo>
                        <a:lnTo>
                          <a:pt x="970" y="71"/>
                        </a:lnTo>
                        <a:lnTo>
                          <a:pt x="968" y="71"/>
                        </a:lnTo>
                        <a:lnTo>
                          <a:pt x="968" y="71"/>
                        </a:lnTo>
                        <a:lnTo>
                          <a:pt x="968" y="71"/>
                        </a:lnTo>
                        <a:lnTo>
                          <a:pt x="966" y="71"/>
                        </a:lnTo>
                        <a:lnTo>
                          <a:pt x="966" y="71"/>
                        </a:lnTo>
                        <a:lnTo>
                          <a:pt x="965" y="71"/>
                        </a:lnTo>
                        <a:lnTo>
                          <a:pt x="965" y="71"/>
                        </a:lnTo>
                        <a:lnTo>
                          <a:pt x="965" y="71"/>
                        </a:lnTo>
                        <a:lnTo>
                          <a:pt x="963" y="71"/>
                        </a:lnTo>
                        <a:lnTo>
                          <a:pt x="963" y="71"/>
                        </a:lnTo>
                        <a:lnTo>
                          <a:pt x="963" y="71"/>
                        </a:lnTo>
                        <a:lnTo>
                          <a:pt x="961" y="71"/>
                        </a:lnTo>
                        <a:lnTo>
                          <a:pt x="961" y="71"/>
                        </a:lnTo>
                        <a:lnTo>
                          <a:pt x="959" y="71"/>
                        </a:lnTo>
                        <a:lnTo>
                          <a:pt x="959" y="71"/>
                        </a:lnTo>
                        <a:lnTo>
                          <a:pt x="959" y="73"/>
                        </a:lnTo>
                        <a:lnTo>
                          <a:pt x="959" y="73"/>
                        </a:lnTo>
                        <a:lnTo>
                          <a:pt x="957" y="73"/>
                        </a:lnTo>
                        <a:lnTo>
                          <a:pt x="957" y="73"/>
                        </a:lnTo>
                        <a:lnTo>
                          <a:pt x="955" y="73"/>
                        </a:lnTo>
                        <a:lnTo>
                          <a:pt x="955" y="73"/>
                        </a:lnTo>
                        <a:lnTo>
                          <a:pt x="955" y="73"/>
                        </a:lnTo>
                        <a:lnTo>
                          <a:pt x="953" y="73"/>
                        </a:lnTo>
                        <a:lnTo>
                          <a:pt x="953" y="73"/>
                        </a:lnTo>
                        <a:lnTo>
                          <a:pt x="953" y="73"/>
                        </a:lnTo>
                        <a:lnTo>
                          <a:pt x="953" y="71"/>
                        </a:lnTo>
                        <a:lnTo>
                          <a:pt x="951" y="71"/>
                        </a:lnTo>
                        <a:lnTo>
                          <a:pt x="951" y="71"/>
                        </a:lnTo>
                        <a:lnTo>
                          <a:pt x="949" y="71"/>
                        </a:lnTo>
                        <a:lnTo>
                          <a:pt x="949" y="71"/>
                        </a:lnTo>
                        <a:lnTo>
                          <a:pt x="949" y="71"/>
                        </a:lnTo>
                        <a:lnTo>
                          <a:pt x="947" y="71"/>
                        </a:lnTo>
                        <a:lnTo>
                          <a:pt x="947" y="71"/>
                        </a:lnTo>
                        <a:lnTo>
                          <a:pt x="947" y="71"/>
                        </a:lnTo>
                        <a:lnTo>
                          <a:pt x="945" y="71"/>
                        </a:lnTo>
                        <a:lnTo>
                          <a:pt x="945" y="71"/>
                        </a:lnTo>
                        <a:lnTo>
                          <a:pt x="943" y="71"/>
                        </a:lnTo>
                        <a:lnTo>
                          <a:pt x="943" y="73"/>
                        </a:lnTo>
                        <a:lnTo>
                          <a:pt x="943" y="73"/>
                        </a:lnTo>
                        <a:lnTo>
                          <a:pt x="943" y="73"/>
                        </a:lnTo>
                        <a:lnTo>
                          <a:pt x="943" y="73"/>
                        </a:lnTo>
                        <a:lnTo>
                          <a:pt x="943" y="75"/>
                        </a:lnTo>
                        <a:lnTo>
                          <a:pt x="943" y="75"/>
                        </a:lnTo>
                        <a:lnTo>
                          <a:pt x="943" y="75"/>
                        </a:lnTo>
                        <a:lnTo>
                          <a:pt x="945" y="75"/>
                        </a:lnTo>
                        <a:lnTo>
                          <a:pt x="945" y="75"/>
                        </a:lnTo>
                        <a:lnTo>
                          <a:pt x="947" y="75"/>
                        </a:lnTo>
                        <a:lnTo>
                          <a:pt x="947" y="75"/>
                        </a:lnTo>
                        <a:lnTo>
                          <a:pt x="947" y="73"/>
                        </a:lnTo>
                        <a:lnTo>
                          <a:pt x="947" y="73"/>
                        </a:lnTo>
                        <a:lnTo>
                          <a:pt x="949" y="73"/>
                        </a:lnTo>
                        <a:lnTo>
                          <a:pt x="949" y="73"/>
                        </a:lnTo>
                        <a:lnTo>
                          <a:pt x="949" y="73"/>
                        </a:lnTo>
                        <a:lnTo>
                          <a:pt x="951" y="73"/>
                        </a:lnTo>
                        <a:lnTo>
                          <a:pt x="951" y="73"/>
                        </a:lnTo>
                        <a:lnTo>
                          <a:pt x="953" y="73"/>
                        </a:lnTo>
                        <a:lnTo>
                          <a:pt x="953" y="73"/>
                        </a:lnTo>
                        <a:lnTo>
                          <a:pt x="953" y="73"/>
                        </a:lnTo>
                        <a:lnTo>
                          <a:pt x="955" y="73"/>
                        </a:lnTo>
                        <a:lnTo>
                          <a:pt x="955" y="73"/>
                        </a:lnTo>
                        <a:lnTo>
                          <a:pt x="955" y="73"/>
                        </a:lnTo>
                        <a:lnTo>
                          <a:pt x="957" y="73"/>
                        </a:lnTo>
                        <a:lnTo>
                          <a:pt x="957" y="73"/>
                        </a:lnTo>
                        <a:lnTo>
                          <a:pt x="959" y="73"/>
                        </a:lnTo>
                        <a:lnTo>
                          <a:pt x="959" y="73"/>
                        </a:lnTo>
                        <a:lnTo>
                          <a:pt x="959" y="73"/>
                        </a:lnTo>
                        <a:lnTo>
                          <a:pt x="961" y="73"/>
                        </a:lnTo>
                        <a:lnTo>
                          <a:pt x="961" y="73"/>
                        </a:lnTo>
                        <a:lnTo>
                          <a:pt x="961" y="73"/>
                        </a:lnTo>
                        <a:lnTo>
                          <a:pt x="963" y="73"/>
                        </a:lnTo>
                        <a:lnTo>
                          <a:pt x="963" y="73"/>
                        </a:lnTo>
                        <a:lnTo>
                          <a:pt x="963" y="73"/>
                        </a:lnTo>
                        <a:lnTo>
                          <a:pt x="963" y="73"/>
                        </a:lnTo>
                        <a:lnTo>
                          <a:pt x="965" y="73"/>
                        </a:lnTo>
                        <a:lnTo>
                          <a:pt x="965" y="73"/>
                        </a:lnTo>
                        <a:lnTo>
                          <a:pt x="965" y="73"/>
                        </a:lnTo>
                        <a:lnTo>
                          <a:pt x="966" y="73"/>
                        </a:lnTo>
                        <a:lnTo>
                          <a:pt x="966" y="73"/>
                        </a:lnTo>
                        <a:lnTo>
                          <a:pt x="968" y="73"/>
                        </a:lnTo>
                        <a:lnTo>
                          <a:pt x="968" y="73"/>
                        </a:lnTo>
                        <a:lnTo>
                          <a:pt x="968" y="75"/>
                        </a:lnTo>
                        <a:lnTo>
                          <a:pt x="968" y="75"/>
                        </a:lnTo>
                        <a:lnTo>
                          <a:pt x="970" y="75"/>
                        </a:lnTo>
                        <a:lnTo>
                          <a:pt x="970" y="75"/>
                        </a:lnTo>
                        <a:lnTo>
                          <a:pt x="970" y="75"/>
                        </a:lnTo>
                        <a:lnTo>
                          <a:pt x="970" y="75"/>
                        </a:lnTo>
                        <a:lnTo>
                          <a:pt x="970" y="77"/>
                        </a:lnTo>
                        <a:lnTo>
                          <a:pt x="970" y="77"/>
                        </a:lnTo>
                        <a:lnTo>
                          <a:pt x="970" y="77"/>
                        </a:lnTo>
                        <a:lnTo>
                          <a:pt x="968" y="77"/>
                        </a:lnTo>
                        <a:lnTo>
                          <a:pt x="968" y="77"/>
                        </a:lnTo>
                        <a:lnTo>
                          <a:pt x="968" y="77"/>
                        </a:lnTo>
                        <a:lnTo>
                          <a:pt x="968" y="77"/>
                        </a:lnTo>
                        <a:lnTo>
                          <a:pt x="968" y="77"/>
                        </a:lnTo>
                        <a:lnTo>
                          <a:pt x="966" y="77"/>
                        </a:lnTo>
                        <a:lnTo>
                          <a:pt x="966" y="77"/>
                        </a:lnTo>
                        <a:lnTo>
                          <a:pt x="966" y="78"/>
                        </a:lnTo>
                        <a:lnTo>
                          <a:pt x="965" y="78"/>
                        </a:lnTo>
                        <a:lnTo>
                          <a:pt x="965" y="78"/>
                        </a:lnTo>
                        <a:lnTo>
                          <a:pt x="965" y="78"/>
                        </a:lnTo>
                        <a:lnTo>
                          <a:pt x="965" y="78"/>
                        </a:lnTo>
                        <a:lnTo>
                          <a:pt x="963" y="78"/>
                        </a:lnTo>
                        <a:lnTo>
                          <a:pt x="963" y="78"/>
                        </a:lnTo>
                        <a:lnTo>
                          <a:pt x="963" y="80"/>
                        </a:lnTo>
                        <a:lnTo>
                          <a:pt x="963" y="80"/>
                        </a:lnTo>
                        <a:lnTo>
                          <a:pt x="961" y="80"/>
                        </a:lnTo>
                        <a:lnTo>
                          <a:pt x="961" y="80"/>
                        </a:lnTo>
                        <a:lnTo>
                          <a:pt x="961" y="80"/>
                        </a:lnTo>
                        <a:lnTo>
                          <a:pt x="959" y="80"/>
                        </a:lnTo>
                        <a:lnTo>
                          <a:pt x="959" y="80"/>
                        </a:lnTo>
                        <a:lnTo>
                          <a:pt x="959" y="80"/>
                        </a:lnTo>
                        <a:lnTo>
                          <a:pt x="957" y="80"/>
                        </a:lnTo>
                        <a:lnTo>
                          <a:pt x="957" y="82"/>
                        </a:lnTo>
                        <a:lnTo>
                          <a:pt x="957" y="82"/>
                        </a:lnTo>
                        <a:lnTo>
                          <a:pt x="957" y="82"/>
                        </a:lnTo>
                        <a:lnTo>
                          <a:pt x="955" y="82"/>
                        </a:lnTo>
                        <a:lnTo>
                          <a:pt x="955" y="82"/>
                        </a:lnTo>
                        <a:lnTo>
                          <a:pt x="955" y="82"/>
                        </a:lnTo>
                        <a:lnTo>
                          <a:pt x="955" y="82"/>
                        </a:lnTo>
                        <a:lnTo>
                          <a:pt x="953" y="82"/>
                        </a:lnTo>
                        <a:lnTo>
                          <a:pt x="953" y="82"/>
                        </a:lnTo>
                        <a:lnTo>
                          <a:pt x="953" y="82"/>
                        </a:lnTo>
                        <a:lnTo>
                          <a:pt x="951" y="82"/>
                        </a:lnTo>
                        <a:lnTo>
                          <a:pt x="951" y="82"/>
                        </a:lnTo>
                        <a:lnTo>
                          <a:pt x="949" y="82"/>
                        </a:lnTo>
                        <a:lnTo>
                          <a:pt x="949" y="82"/>
                        </a:lnTo>
                        <a:lnTo>
                          <a:pt x="949" y="82"/>
                        </a:lnTo>
                        <a:lnTo>
                          <a:pt x="947" y="82"/>
                        </a:lnTo>
                        <a:lnTo>
                          <a:pt x="947" y="82"/>
                        </a:lnTo>
                        <a:lnTo>
                          <a:pt x="947" y="80"/>
                        </a:lnTo>
                        <a:lnTo>
                          <a:pt x="947" y="80"/>
                        </a:lnTo>
                        <a:lnTo>
                          <a:pt x="945" y="80"/>
                        </a:lnTo>
                        <a:lnTo>
                          <a:pt x="945" y="80"/>
                        </a:lnTo>
                        <a:lnTo>
                          <a:pt x="943" y="80"/>
                        </a:lnTo>
                        <a:lnTo>
                          <a:pt x="943" y="80"/>
                        </a:lnTo>
                        <a:lnTo>
                          <a:pt x="943" y="80"/>
                        </a:lnTo>
                        <a:lnTo>
                          <a:pt x="942" y="80"/>
                        </a:lnTo>
                        <a:lnTo>
                          <a:pt x="942" y="80"/>
                        </a:lnTo>
                        <a:lnTo>
                          <a:pt x="942" y="80"/>
                        </a:lnTo>
                        <a:lnTo>
                          <a:pt x="940" y="80"/>
                        </a:lnTo>
                        <a:lnTo>
                          <a:pt x="940" y="80"/>
                        </a:lnTo>
                        <a:lnTo>
                          <a:pt x="938" y="80"/>
                        </a:lnTo>
                        <a:lnTo>
                          <a:pt x="938" y="80"/>
                        </a:lnTo>
                        <a:lnTo>
                          <a:pt x="938" y="80"/>
                        </a:lnTo>
                        <a:lnTo>
                          <a:pt x="936" y="80"/>
                        </a:lnTo>
                        <a:lnTo>
                          <a:pt x="936" y="82"/>
                        </a:lnTo>
                        <a:lnTo>
                          <a:pt x="936" y="82"/>
                        </a:lnTo>
                        <a:lnTo>
                          <a:pt x="936" y="82"/>
                        </a:lnTo>
                        <a:lnTo>
                          <a:pt x="936" y="82"/>
                        </a:lnTo>
                        <a:lnTo>
                          <a:pt x="934" y="82"/>
                        </a:lnTo>
                        <a:lnTo>
                          <a:pt x="934" y="82"/>
                        </a:lnTo>
                        <a:lnTo>
                          <a:pt x="934" y="84"/>
                        </a:lnTo>
                        <a:lnTo>
                          <a:pt x="934" y="84"/>
                        </a:lnTo>
                        <a:lnTo>
                          <a:pt x="932" y="84"/>
                        </a:lnTo>
                        <a:lnTo>
                          <a:pt x="932" y="86"/>
                        </a:lnTo>
                        <a:lnTo>
                          <a:pt x="932" y="86"/>
                        </a:lnTo>
                        <a:lnTo>
                          <a:pt x="932" y="86"/>
                        </a:lnTo>
                        <a:lnTo>
                          <a:pt x="932" y="86"/>
                        </a:lnTo>
                        <a:lnTo>
                          <a:pt x="930" y="86"/>
                        </a:lnTo>
                        <a:lnTo>
                          <a:pt x="930" y="86"/>
                        </a:lnTo>
                        <a:lnTo>
                          <a:pt x="930" y="86"/>
                        </a:lnTo>
                        <a:lnTo>
                          <a:pt x="930" y="86"/>
                        </a:lnTo>
                        <a:lnTo>
                          <a:pt x="932" y="86"/>
                        </a:lnTo>
                        <a:lnTo>
                          <a:pt x="932" y="88"/>
                        </a:lnTo>
                        <a:lnTo>
                          <a:pt x="932" y="88"/>
                        </a:lnTo>
                        <a:lnTo>
                          <a:pt x="932" y="90"/>
                        </a:lnTo>
                        <a:lnTo>
                          <a:pt x="932" y="90"/>
                        </a:lnTo>
                        <a:lnTo>
                          <a:pt x="932" y="90"/>
                        </a:lnTo>
                        <a:lnTo>
                          <a:pt x="932" y="88"/>
                        </a:lnTo>
                        <a:lnTo>
                          <a:pt x="934" y="88"/>
                        </a:lnTo>
                        <a:lnTo>
                          <a:pt x="934" y="88"/>
                        </a:lnTo>
                        <a:lnTo>
                          <a:pt x="934" y="88"/>
                        </a:lnTo>
                        <a:lnTo>
                          <a:pt x="936" y="88"/>
                        </a:lnTo>
                        <a:lnTo>
                          <a:pt x="936" y="88"/>
                        </a:lnTo>
                        <a:lnTo>
                          <a:pt x="936" y="88"/>
                        </a:lnTo>
                        <a:lnTo>
                          <a:pt x="936" y="88"/>
                        </a:lnTo>
                        <a:lnTo>
                          <a:pt x="936" y="90"/>
                        </a:lnTo>
                        <a:lnTo>
                          <a:pt x="936" y="90"/>
                        </a:lnTo>
                        <a:lnTo>
                          <a:pt x="936" y="90"/>
                        </a:lnTo>
                        <a:lnTo>
                          <a:pt x="938" y="90"/>
                        </a:lnTo>
                        <a:lnTo>
                          <a:pt x="938" y="90"/>
                        </a:lnTo>
                        <a:lnTo>
                          <a:pt x="938" y="88"/>
                        </a:lnTo>
                        <a:lnTo>
                          <a:pt x="938" y="88"/>
                        </a:lnTo>
                        <a:lnTo>
                          <a:pt x="940" y="88"/>
                        </a:lnTo>
                        <a:lnTo>
                          <a:pt x="940" y="90"/>
                        </a:lnTo>
                        <a:lnTo>
                          <a:pt x="940" y="90"/>
                        </a:lnTo>
                        <a:lnTo>
                          <a:pt x="942" y="90"/>
                        </a:lnTo>
                        <a:lnTo>
                          <a:pt x="942" y="90"/>
                        </a:lnTo>
                        <a:lnTo>
                          <a:pt x="942" y="90"/>
                        </a:lnTo>
                        <a:lnTo>
                          <a:pt x="942" y="90"/>
                        </a:lnTo>
                        <a:lnTo>
                          <a:pt x="942" y="92"/>
                        </a:lnTo>
                        <a:lnTo>
                          <a:pt x="942" y="92"/>
                        </a:lnTo>
                        <a:lnTo>
                          <a:pt x="942" y="92"/>
                        </a:lnTo>
                        <a:lnTo>
                          <a:pt x="942" y="92"/>
                        </a:lnTo>
                        <a:lnTo>
                          <a:pt x="942" y="94"/>
                        </a:lnTo>
                        <a:lnTo>
                          <a:pt x="940" y="94"/>
                        </a:lnTo>
                        <a:lnTo>
                          <a:pt x="940" y="94"/>
                        </a:lnTo>
                        <a:lnTo>
                          <a:pt x="938" y="94"/>
                        </a:lnTo>
                        <a:lnTo>
                          <a:pt x="938" y="94"/>
                        </a:lnTo>
                        <a:lnTo>
                          <a:pt x="938" y="94"/>
                        </a:lnTo>
                        <a:lnTo>
                          <a:pt x="938" y="94"/>
                        </a:lnTo>
                        <a:lnTo>
                          <a:pt x="936" y="94"/>
                        </a:lnTo>
                        <a:lnTo>
                          <a:pt x="936" y="94"/>
                        </a:lnTo>
                        <a:lnTo>
                          <a:pt x="936" y="94"/>
                        </a:lnTo>
                        <a:lnTo>
                          <a:pt x="934" y="94"/>
                        </a:lnTo>
                        <a:lnTo>
                          <a:pt x="934" y="94"/>
                        </a:lnTo>
                        <a:lnTo>
                          <a:pt x="932" y="94"/>
                        </a:lnTo>
                        <a:lnTo>
                          <a:pt x="932" y="94"/>
                        </a:lnTo>
                        <a:lnTo>
                          <a:pt x="932" y="94"/>
                        </a:lnTo>
                        <a:lnTo>
                          <a:pt x="932" y="94"/>
                        </a:lnTo>
                        <a:lnTo>
                          <a:pt x="930" y="94"/>
                        </a:lnTo>
                        <a:lnTo>
                          <a:pt x="930" y="94"/>
                        </a:lnTo>
                        <a:lnTo>
                          <a:pt x="930" y="94"/>
                        </a:lnTo>
                        <a:lnTo>
                          <a:pt x="928" y="94"/>
                        </a:lnTo>
                        <a:lnTo>
                          <a:pt x="928" y="94"/>
                        </a:lnTo>
                        <a:lnTo>
                          <a:pt x="926" y="94"/>
                        </a:lnTo>
                        <a:lnTo>
                          <a:pt x="926" y="94"/>
                        </a:lnTo>
                        <a:lnTo>
                          <a:pt x="926" y="94"/>
                        </a:lnTo>
                        <a:lnTo>
                          <a:pt x="924" y="94"/>
                        </a:lnTo>
                        <a:lnTo>
                          <a:pt x="924" y="94"/>
                        </a:lnTo>
                        <a:lnTo>
                          <a:pt x="924" y="96"/>
                        </a:lnTo>
                        <a:lnTo>
                          <a:pt x="924" y="96"/>
                        </a:lnTo>
                        <a:lnTo>
                          <a:pt x="924" y="96"/>
                        </a:lnTo>
                        <a:lnTo>
                          <a:pt x="926" y="96"/>
                        </a:lnTo>
                        <a:lnTo>
                          <a:pt x="926" y="96"/>
                        </a:lnTo>
                        <a:lnTo>
                          <a:pt x="926" y="98"/>
                        </a:lnTo>
                        <a:lnTo>
                          <a:pt x="926" y="98"/>
                        </a:lnTo>
                        <a:lnTo>
                          <a:pt x="926" y="100"/>
                        </a:lnTo>
                        <a:lnTo>
                          <a:pt x="926" y="100"/>
                        </a:lnTo>
                        <a:lnTo>
                          <a:pt x="924" y="100"/>
                        </a:lnTo>
                        <a:lnTo>
                          <a:pt x="924" y="100"/>
                        </a:lnTo>
                        <a:lnTo>
                          <a:pt x="924" y="100"/>
                        </a:lnTo>
                        <a:lnTo>
                          <a:pt x="922" y="100"/>
                        </a:lnTo>
                        <a:lnTo>
                          <a:pt x="922" y="100"/>
                        </a:lnTo>
                        <a:lnTo>
                          <a:pt x="922" y="100"/>
                        </a:lnTo>
                        <a:lnTo>
                          <a:pt x="921" y="100"/>
                        </a:lnTo>
                        <a:lnTo>
                          <a:pt x="921" y="100"/>
                        </a:lnTo>
                        <a:lnTo>
                          <a:pt x="921" y="100"/>
                        </a:lnTo>
                        <a:lnTo>
                          <a:pt x="919" y="100"/>
                        </a:lnTo>
                        <a:lnTo>
                          <a:pt x="919" y="100"/>
                        </a:lnTo>
                        <a:lnTo>
                          <a:pt x="917" y="100"/>
                        </a:lnTo>
                        <a:lnTo>
                          <a:pt x="917" y="100"/>
                        </a:lnTo>
                        <a:lnTo>
                          <a:pt x="917" y="100"/>
                        </a:lnTo>
                        <a:lnTo>
                          <a:pt x="915" y="100"/>
                        </a:lnTo>
                        <a:lnTo>
                          <a:pt x="915" y="100"/>
                        </a:lnTo>
                        <a:lnTo>
                          <a:pt x="915" y="100"/>
                        </a:lnTo>
                        <a:lnTo>
                          <a:pt x="915" y="100"/>
                        </a:lnTo>
                        <a:lnTo>
                          <a:pt x="913" y="100"/>
                        </a:lnTo>
                        <a:lnTo>
                          <a:pt x="913" y="100"/>
                        </a:lnTo>
                        <a:lnTo>
                          <a:pt x="911" y="100"/>
                        </a:lnTo>
                        <a:lnTo>
                          <a:pt x="911" y="100"/>
                        </a:lnTo>
                        <a:lnTo>
                          <a:pt x="913" y="100"/>
                        </a:lnTo>
                        <a:lnTo>
                          <a:pt x="913" y="101"/>
                        </a:lnTo>
                        <a:lnTo>
                          <a:pt x="911" y="101"/>
                        </a:lnTo>
                        <a:lnTo>
                          <a:pt x="911" y="101"/>
                        </a:lnTo>
                        <a:lnTo>
                          <a:pt x="911" y="101"/>
                        </a:lnTo>
                        <a:lnTo>
                          <a:pt x="911" y="101"/>
                        </a:lnTo>
                        <a:lnTo>
                          <a:pt x="909" y="101"/>
                        </a:lnTo>
                        <a:lnTo>
                          <a:pt x="909" y="101"/>
                        </a:lnTo>
                        <a:lnTo>
                          <a:pt x="909" y="101"/>
                        </a:lnTo>
                        <a:lnTo>
                          <a:pt x="909" y="101"/>
                        </a:lnTo>
                        <a:lnTo>
                          <a:pt x="909" y="103"/>
                        </a:lnTo>
                        <a:lnTo>
                          <a:pt x="909" y="103"/>
                        </a:lnTo>
                        <a:lnTo>
                          <a:pt x="909" y="105"/>
                        </a:lnTo>
                        <a:lnTo>
                          <a:pt x="907" y="105"/>
                        </a:lnTo>
                        <a:lnTo>
                          <a:pt x="907" y="105"/>
                        </a:lnTo>
                        <a:lnTo>
                          <a:pt x="907" y="105"/>
                        </a:lnTo>
                        <a:lnTo>
                          <a:pt x="905" y="105"/>
                        </a:lnTo>
                        <a:lnTo>
                          <a:pt x="905" y="105"/>
                        </a:lnTo>
                        <a:lnTo>
                          <a:pt x="905" y="105"/>
                        </a:lnTo>
                        <a:lnTo>
                          <a:pt x="905" y="107"/>
                        </a:lnTo>
                        <a:lnTo>
                          <a:pt x="903" y="107"/>
                        </a:lnTo>
                        <a:lnTo>
                          <a:pt x="903" y="107"/>
                        </a:lnTo>
                        <a:lnTo>
                          <a:pt x="903" y="107"/>
                        </a:lnTo>
                        <a:lnTo>
                          <a:pt x="903" y="109"/>
                        </a:lnTo>
                        <a:lnTo>
                          <a:pt x="903" y="109"/>
                        </a:lnTo>
                        <a:lnTo>
                          <a:pt x="901" y="109"/>
                        </a:lnTo>
                        <a:lnTo>
                          <a:pt x="901" y="109"/>
                        </a:lnTo>
                        <a:lnTo>
                          <a:pt x="901" y="109"/>
                        </a:lnTo>
                        <a:lnTo>
                          <a:pt x="901" y="109"/>
                        </a:lnTo>
                        <a:lnTo>
                          <a:pt x="899" y="109"/>
                        </a:lnTo>
                        <a:lnTo>
                          <a:pt x="899" y="111"/>
                        </a:lnTo>
                        <a:lnTo>
                          <a:pt x="899" y="111"/>
                        </a:lnTo>
                        <a:lnTo>
                          <a:pt x="901" y="111"/>
                        </a:lnTo>
                        <a:lnTo>
                          <a:pt x="901" y="113"/>
                        </a:lnTo>
                        <a:lnTo>
                          <a:pt x="899" y="113"/>
                        </a:lnTo>
                        <a:lnTo>
                          <a:pt x="899" y="113"/>
                        </a:lnTo>
                        <a:lnTo>
                          <a:pt x="899" y="113"/>
                        </a:lnTo>
                        <a:lnTo>
                          <a:pt x="899" y="113"/>
                        </a:lnTo>
                        <a:lnTo>
                          <a:pt x="899" y="115"/>
                        </a:lnTo>
                        <a:lnTo>
                          <a:pt x="899" y="115"/>
                        </a:lnTo>
                        <a:lnTo>
                          <a:pt x="899" y="117"/>
                        </a:lnTo>
                        <a:lnTo>
                          <a:pt x="898" y="117"/>
                        </a:lnTo>
                        <a:lnTo>
                          <a:pt x="898" y="117"/>
                        </a:lnTo>
                        <a:lnTo>
                          <a:pt x="896" y="117"/>
                        </a:lnTo>
                        <a:lnTo>
                          <a:pt x="896" y="117"/>
                        </a:lnTo>
                        <a:lnTo>
                          <a:pt x="896" y="117"/>
                        </a:lnTo>
                        <a:lnTo>
                          <a:pt x="896" y="117"/>
                        </a:lnTo>
                        <a:lnTo>
                          <a:pt x="896" y="117"/>
                        </a:lnTo>
                        <a:lnTo>
                          <a:pt x="894" y="117"/>
                        </a:lnTo>
                        <a:lnTo>
                          <a:pt x="894" y="119"/>
                        </a:lnTo>
                        <a:lnTo>
                          <a:pt x="894" y="119"/>
                        </a:lnTo>
                        <a:lnTo>
                          <a:pt x="894" y="119"/>
                        </a:lnTo>
                        <a:lnTo>
                          <a:pt x="894" y="119"/>
                        </a:lnTo>
                        <a:lnTo>
                          <a:pt x="894" y="121"/>
                        </a:lnTo>
                        <a:lnTo>
                          <a:pt x="892" y="121"/>
                        </a:lnTo>
                        <a:lnTo>
                          <a:pt x="892" y="121"/>
                        </a:lnTo>
                        <a:lnTo>
                          <a:pt x="890" y="121"/>
                        </a:lnTo>
                        <a:lnTo>
                          <a:pt x="890" y="121"/>
                        </a:lnTo>
                        <a:lnTo>
                          <a:pt x="890" y="121"/>
                        </a:lnTo>
                        <a:lnTo>
                          <a:pt x="890" y="121"/>
                        </a:lnTo>
                        <a:lnTo>
                          <a:pt x="890" y="123"/>
                        </a:lnTo>
                        <a:lnTo>
                          <a:pt x="888" y="123"/>
                        </a:lnTo>
                        <a:lnTo>
                          <a:pt x="888" y="123"/>
                        </a:lnTo>
                        <a:lnTo>
                          <a:pt x="890" y="123"/>
                        </a:lnTo>
                        <a:lnTo>
                          <a:pt x="890" y="123"/>
                        </a:lnTo>
                        <a:lnTo>
                          <a:pt x="890" y="123"/>
                        </a:lnTo>
                        <a:lnTo>
                          <a:pt x="892" y="123"/>
                        </a:lnTo>
                        <a:lnTo>
                          <a:pt x="892" y="123"/>
                        </a:lnTo>
                        <a:lnTo>
                          <a:pt x="894" y="123"/>
                        </a:lnTo>
                        <a:lnTo>
                          <a:pt x="894" y="123"/>
                        </a:lnTo>
                        <a:lnTo>
                          <a:pt x="894" y="123"/>
                        </a:lnTo>
                        <a:lnTo>
                          <a:pt x="896" y="123"/>
                        </a:lnTo>
                        <a:lnTo>
                          <a:pt x="896" y="123"/>
                        </a:lnTo>
                        <a:lnTo>
                          <a:pt x="896" y="123"/>
                        </a:lnTo>
                        <a:lnTo>
                          <a:pt x="896" y="123"/>
                        </a:lnTo>
                        <a:lnTo>
                          <a:pt x="896" y="121"/>
                        </a:lnTo>
                        <a:lnTo>
                          <a:pt x="898" y="121"/>
                        </a:lnTo>
                        <a:lnTo>
                          <a:pt x="898" y="121"/>
                        </a:lnTo>
                        <a:lnTo>
                          <a:pt x="898" y="121"/>
                        </a:lnTo>
                        <a:lnTo>
                          <a:pt x="899" y="121"/>
                        </a:lnTo>
                        <a:lnTo>
                          <a:pt x="899" y="119"/>
                        </a:lnTo>
                        <a:lnTo>
                          <a:pt x="898" y="119"/>
                        </a:lnTo>
                        <a:lnTo>
                          <a:pt x="898" y="119"/>
                        </a:lnTo>
                        <a:lnTo>
                          <a:pt x="896" y="119"/>
                        </a:lnTo>
                        <a:lnTo>
                          <a:pt x="896" y="119"/>
                        </a:lnTo>
                        <a:lnTo>
                          <a:pt x="896" y="117"/>
                        </a:lnTo>
                        <a:lnTo>
                          <a:pt x="898" y="117"/>
                        </a:lnTo>
                        <a:lnTo>
                          <a:pt x="898" y="117"/>
                        </a:lnTo>
                        <a:lnTo>
                          <a:pt x="898" y="117"/>
                        </a:lnTo>
                        <a:lnTo>
                          <a:pt x="899" y="117"/>
                        </a:lnTo>
                        <a:lnTo>
                          <a:pt x="899" y="117"/>
                        </a:lnTo>
                        <a:lnTo>
                          <a:pt x="899" y="117"/>
                        </a:lnTo>
                        <a:lnTo>
                          <a:pt x="899" y="117"/>
                        </a:lnTo>
                        <a:lnTo>
                          <a:pt x="901" y="117"/>
                        </a:lnTo>
                        <a:lnTo>
                          <a:pt x="901" y="117"/>
                        </a:lnTo>
                        <a:lnTo>
                          <a:pt x="903" y="117"/>
                        </a:lnTo>
                        <a:lnTo>
                          <a:pt x="903" y="117"/>
                        </a:lnTo>
                        <a:lnTo>
                          <a:pt x="903" y="117"/>
                        </a:lnTo>
                        <a:lnTo>
                          <a:pt x="905" y="117"/>
                        </a:lnTo>
                        <a:lnTo>
                          <a:pt x="905" y="117"/>
                        </a:lnTo>
                        <a:lnTo>
                          <a:pt x="905" y="117"/>
                        </a:lnTo>
                        <a:lnTo>
                          <a:pt x="907" y="117"/>
                        </a:lnTo>
                        <a:lnTo>
                          <a:pt x="907" y="117"/>
                        </a:lnTo>
                        <a:lnTo>
                          <a:pt x="909" y="117"/>
                        </a:lnTo>
                        <a:lnTo>
                          <a:pt x="909" y="117"/>
                        </a:lnTo>
                        <a:lnTo>
                          <a:pt x="909" y="117"/>
                        </a:lnTo>
                        <a:lnTo>
                          <a:pt x="909" y="117"/>
                        </a:lnTo>
                        <a:lnTo>
                          <a:pt x="911" y="117"/>
                        </a:lnTo>
                        <a:lnTo>
                          <a:pt x="911" y="117"/>
                        </a:lnTo>
                        <a:lnTo>
                          <a:pt x="909" y="117"/>
                        </a:lnTo>
                        <a:lnTo>
                          <a:pt x="909" y="115"/>
                        </a:lnTo>
                        <a:lnTo>
                          <a:pt x="911" y="115"/>
                        </a:lnTo>
                        <a:lnTo>
                          <a:pt x="911" y="115"/>
                        </a:lnTo>
                        <a:lnTo>
                          <a:pt x="911" y="115"/>
                        </a:lnTo>
                        <a:lnTo>
                          <a:pt x="913" y="115"/>
                        </a:lnTo>
                        <a:lnTo>
                          <a:pt x="913" y="115"/>
                        </a:lnTo>
                        <a:lnTo>
                          <a:pt x="913" y="115"/>
                        </a:lnTo>
                        <a:lnTo>
                          <a:pt x="913" y="115"/>
                        </a:lnTo>
                        <a:lnTo>
                          <a:pt x="911" y="115"/>
                        </a:lnTo>
                        <a:lnTo>
                          <a:pt x="911" y="115"/>
                        </a:lnTo>
                        <a:lnTo>
                          <a:pt x="911" y="115"/>
                        </a:lnTo>
                        <a:lnTo>
                          <a:pt x="911" y="113"/>
                        </a:lnTo>
                        <a:lnTo>
                          <a:pt x="909" y="113"/>
                        </a:lnTo>
                        <a:lnTo>
                          <a:pt x="909" y="113"/>
                        </a:lnTo>
                        <a:lnTo>
                          <a:pt x="909" y="113"/>
                        </a:lnTo>
                        <a:lnTo>
                          <a:pt x="909" y="113"/>
                        </a:lnTo>
                        <a:lnTo>
                          <a:pt x="909" y="113"/>
                        </a:lnTo>
                        <a:lnTo>
                          <a:pt x="909" y="111"/>
                        </a:lnTo>
                        <a:lnTo>
                          <a:pt x="909" y="111"/>
                        </a:lnTo>
                        <a:lnTo>
                          <a:pt x="911" y="111"/>
                        </a:lnTo>
                        <a:lnTo>
                          <a:pt x="911" y="111"/>
                        </a:lnTo>
                        <a:lnTo>
                          <a:pt x="911" y="111"/>
                        </a:lnTo>
                        <a:lnTo>
                          <a:pt x="911" y="111"/>
                        </a:lnTo>
                        <a:lnTo>
                          <a:pt x="913" y="111"/>
                        </a:lnTo>
                        <a:lnTo>
                          <a:pt x="913" y="111"/>
                        </a:lnTo>
                        <a:lnTo>
                          <a:pt x="915" y="111"/>
                        </a:lnTo>
                        <a:lnTo>
                          <a:pt x="915" y="111"/>
                        </a:lnTo>
                        <a:lnTo>
                          <a:pt x="915" y="111"/>
                        </a:lnTo>
                        <a:lnTo>
                          <a:pt x="915" y="111"/>
                        </a:lnTo>
                        <a:lnTo>
                          <a:pt x="917" y="111"/>
                        </a:lnTo>
                        <a:lnTo>
                          <a:pt x="917" y="111"/>
                        </a:lnTo>
                        <a:lnTo>
                          <a:pt x="917" y="113"/>
                        </a:lnTo>
                        <a:lnTo>
                          <a:pt x="917" y="113"/>
                        </a:lnTo>
                        <a:lnTo>
                          <a:pt x="917" y="113"/>
                        </a:lnTo>
                        <a:lnTo>
                          <a:pt x="919" y="113"/>
                        </a:lnTo>
                        <a:lnTo>
                          <a:pt x="919" y="115"/>
                        </a:lnTo>
                        <a:lnTo>
                          <a:pt x="919" y="115"/>
                        </a:lnTo>
                        <a:lnTo>
                          <a:pt x="921" y="115"/>
                        </a:lnTo>
                        <a:lnTo>
                          <a:pt x="921" y="115"/>
                        </a:lnTo>
                        <a:lnTo>
                          <a:pt x="919" y="115"/>
                        </a:lnTo>
                        <a:lnTo>
                          <a:pt x="919" y="115"/>
                        </a:lnTo>
                        <a:lnTo>
                          <a:pt x="917" y="115"/>
                        </a:lnTo>
                        <a:lnTo>
                          <a:pt x="917" y="115"/>
                        </a:lnTo>
                        <a:lnTo>
                          <a:pt x="917" y="115"/>
                        </a:lnTo>
                        <a:lnTo>
                          <a:pt x="915" y="115"/>
                        </a:lnTo>
                        <a:lnTo>
                          <a:pt x="915" y="117"/>
                        </a:lnTo>
                        <a:lnTo>
                          <a:pt x="915" y="117"/>
                        </a:lnTo>
                        <a:lnTo>
                          <a:pt x="917" y="117"/>
                        </a:lnTo>
                        <a:lnTo>
                          <a:pt x="917" y="117"/>
                        </a:lnTo>
                        <a:lnTo>
                          <a:pt x="917" y="117"/>
                        </a:lnTo>
                        <a:lnTo>
                          <a:pt x="919" y="117"/>
                        </a:lnTo>
                        <a:lnTo>
                          <a:pt x="919" y="117"/>
                        </a:lnTo>
                        <a:lnTo>
                          <a:pt x="919" y="117"/>
                        </a:lnTo>
                        <a:lnTo>
                          <a:pt x="921" y="117"/>
                        </a:lnTo>
                        <a:lnTo>
                          <a:pt x="921" y="117"/>
                        </a:lnTo>
                        <a:lnTo>
                          <a:pt x="921" y="117"/>
                        </a:lnTo>
                        <a:lnTo>
                          <a:pt x="922" y="117"/>
                        </a:lnTo>
                        <a:lnTo>
                          <a:pt x="922" y="117"/>
                        </a:lnTo>
                        <a:lnTo>
                          <a:pt x="922" y="117"/>
                        </a:lnTo>
                        <a:lnTo>
                          <a:pt x="924" y="117"/>
                        </a:lnTo>
                        <a:lnTo>
                          <a:pt x="924" y="117"/>
                        </a:lnTo>
                        <a:lnTo>
                          <a:pt x="926" y="117"/>
                        </a:lnTo>
                        <a:lnTo>
                          <a:pt x="926" y="117"/>
                        </a:lnTo>
                        <a:lnTo>
                          <a:pt x="926" y="117"/>
                        </a:lnTo>
                        <a:lnTo>
                          <a:pt x="926" y="117"/>
                        </a:lnTo>
                        <a:lnTo>
                          <a:pt x="928" y="117"/>
                        </a:lnTo>
                        <a:lnTo>
                          <a:pt x="928" y="117"/>
                        </a:lnTo>
                        <a:lnTo>
                          <a:pt x="930" y="117"/>
                        </a:lnTo>
                        <a:lnTo>
                          <a:pt x="930" y="117"/>
                        </a:lnTo>
                        <a:lnTo>
                          <a:pt x="928" y="117"/>
                        </a:lnTo>
                        <a:lnTo>
                          <a:pt x="928" y="115"/>
                        </a:lnTo>
                        <a:lnTo>
                          <a:pt x="928" y="115"/>
                        </a:lnTo>
                        <a:lnTo>
                          <a:pt x="930" y="115"/>
                        </a:lnTo>
                        <a:lnTo>
                          <a:pt x="930" y="113"/>
                        </a:lnTo>
                        <a:lnTo>
                          <a:pt x="930" y="113"/>
                        </a:lnTo>
                        <a:lnTo>
                          <a:pt x="930" y="113"/>
                        </a:lnTo>
                        <a:lnTo>
                          <a:pt x="932" y="113"/>
                        </a:lnTo>
                        <a:lnTo>
                          <a:pt x="932" y="115"/>
                        </a:lnTo>
                        <a:lnTo>
                          <a:pt x="932" y="115"/>
                        </a:lnTo>
                        <a:lnTo>
                          <a:pt x="932" y="117"/>
                        </a:lnTo>
                        <a:lnTo>
                          <a:pt x="932" y="117"/>
                        </a:lnTo>
                        <a:lnTo>
                          <a:pt x="932" y="117"/>
                        </a:lnTo>
                        <a:lnTo>
                          <a:pt x="932" y="117"/>
                        </a:lnTo>
                        <a:lnTo>
                          <a:pt x="932" y="117"/>
                        </a:lnTo>
                        <a:lnTo>
                          <a:pt x="930" y="117"/>
                        </a:lnTo>
                        <a:lnTo>
                          <a:pt x="930" y="119"/>
                        </a:lnTo>
                        <a:lnTo>
                          <a:pt x="932" y="119"/>
                        </a:lnTo>
                        <a:lnTo>
                          <a:pt x="932" y="119"/>
                        </a:lnTo>
                        <a:lnTo>
                          <a:pt x="932" y="119"/>
                        </a:lnTo>
                        <a:lnTo>
                          <a:pt x="934" y="119"/>
                        </a:lnTo>
                        <a:lnTo>
                          <a:pt x="934" y="119"/>
                        </a:lnTo>
                        <a:lnTo>
                          <a:pt x="934" y="119"/>
                        </a:lnTo>
                        <a:lnTo>
                          <a:pt x="936" y="119"/>
                        </a:lnTo>
                        <a:lnTo>
                          <a:pt x="936" y="119"/>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1" name="Freeform 1136">
                    <a:extLst>
                      <a:ext uri="{FF2B5EF4-FFF2-40B4-BE49-F238E27FC236}">
                        <a16:creationId xmlns:a16="http://schemas.microsoft.com/office/drawing/2014/main" id="{B9237959-E55F-4220-831E-8A5B0C202363}"/>
                      </a:ext>
                    </a:extLst>
                  </p:cNvPr>
                  <p:cNvSpPr>
                    <a:spLocks/>
                  </p:cNvSpPr>
                  <p:nvPr/>
                </p:nvSpPr>
                <p:spPr bwMode="auto">
                  <a:xfrm>
                    <a:off x="9436" y="1195"/>
                    <a:ext cx="1072" cy="490"/>
                  </a:xfrm>
                  <a:custGeom>
                    <a:avLst/>
                    <a:gdLst>
                      <a:gd name="T0" fmla="*/ 947 w 1072"/>
                      <a:gd name="T1" fmla="*/ 153 h 490"/>
                      <a:gd name="T2" fmla="*/ 903 w 1072"/>
                      <a:gd name="T3" fmla="*/ 144 h 490"/>
                      <a:gd name="T4" fmla="*/ 911 w 1072"/>
                      <a:gd name="T5" fmla="*/ 178 h 490"/>
                      <a:gd name="T6" fmla="*/ 901 w 1072"/>
                      <a:gd name="T7" fmla="*/ 197 h 490"/>
                      <a:gd name="T8" fmla="*/ 894 w 1072"/>
                      <a:gd name="T9" fmla="*/ 211 h 490"/>
                      <a:gd name="T10" fmla="*/ 873 w 1072"/>
                      <a:gd name="T11" fmla="*/ 216 h 490"/>
                      <a:gd name="T12" fmla="*/ 867 w 1072"/>
                      <a:gd name="T13" fmla="*/ 234 h 490"/>
                      <a:gd name="T14" fmla="*/ 873 w 1072"/>
                      <a:gd name="T15" fmla="*/ 243 h 490"/>
                      <a:gd name="T16" fmla="*/ 882 w 1072"/>
                      <a:gd name="T17" fmla="*/ 272 h 490"/>
                      <a:gd name="T18" fmla="*/ 823 w 1072"/>
                      <a:gd name="T19" fmla="*/ 268 h 490"/>
                      <a:gd name="T20" fmla="*/ 884 w 1072"/>
                      <a:gd name="T21" fmla="*/ 278 h 490"/>
                      <a:gd name="T22" fmla="*/ 810 w 1072"/>
                      <a:gd name="T23" fmla="*/ 308 h 490"/>
                      <a:gd name="T24" fmla="*/ 721 w 1072"/>
                      <a:gd name="T25" fmla="*/ 320 h 490"/>
                      <a:gd name="T26" fmla="*/ 664 w 1072"/>
                      <a:gd name="T27" fmla="*/ 356 h 490"/>
                      <a:gd name="T28" fmla="*/ 616 w 1072"/>
                      <a:gd name="T29" fmla="*/ 358 h 490"/>
                      <a:gd name="T30" fmla="*/ 567 w 1072"/>
                      <a:gd name="T31" fmla="*/ 385 h 490"/>
                      <a:gd name="T32" fmla="*/ 534 w 1072"/>
                      <a:gd name="T33" fmla="*/ 441 h 490"/>
                      <a:gd name="T34" fmla="*/ 503 w 1072"/>
                      <a:gd name="T35" fmla="*/ 490 h 490"/>
                      <a:gd name="T36" fmla="*/ 438 w 1072"/>
                      <a:gd name="T37" fmla="*/ 471 h 490"/>
                      <a:gd name="T38" fmla="*/ 387 w 1072"/>
                      <a:gd name="T39" fmla="*/ 423 h 490"/>
                      <a:gd name="T40" fmla="*/ 352 w 1072"/>
                      <a:gd name="T41" fmla="*/ 377 h 490"/>
                      <a:gd name="T42" fmla="*/ 333 w 1072"/>
                      <a:gd name="T43" fmla="*/ 322 h 490"/>
                      <a:gd name="T44" fmla="*/ 385 w 1072"/>
                      <a:gd name="T45" fmla="*/ 287 h 490"/>
                      <a:gd name="T46" fmla="*/ 335 w 1072"/>
                      <a:gd name="T47" fmla="*/ 262 h 490"/>
                      <a:gd name="T48" fmla="*/ 362 w 1072"/>
                      <a:gd name="T49" fmla="*/ 262 h 490"/>
                      <a:gd name="T50" fmla="*/ 306 w 1072"/>
                      <a:gd name="T51" fmla="*/ 251 h 490"/>
                      <a:gd name="T52" fmla="*/ 293 w 1072"/>
                      <a:gd name="T53" fmla="*/ 209 h 490"/>
                      <a:gd name="T54" fmla="*/ 281 w 1072"/>
                      <a:gd name="T55" fmla="*/ 193 h 490"/>
                      <a:gd name="T56" fmla="*/ 255 w 1072"/>
                      <a:gd name="T57" fmla="*/ 167 h 490"/>
                      <a:gd name="T58" fmla="*/ 195 w 1072"/>
                      <a:gd name="T59" fmla="*/ 155 h 490"/>
                      <a:gd name="T60" fmla="*/ 124 w 1072"/>
                      <a:gd name="T61" fmla="*/ 157 h 490"/>
                      <a:gd name="T62" fmla="*/ 69 w 1072"/>
                      <a:gd name="T63" fmla="*/ 151 h 490"/>
                      <a:gd name="T64" fmla="*/ 46 w 1072"/>
                      <a:gd name="T65" fmla="*/ 132 h 490"/>
                      <a:gd name="T66" fmla="*/ 102 w 1072"/>
                      <a:gd name="T67" fmla="*/ 124 h 490"/>
                      <a:gd name="T68" fmla="*/ 6 w 1072"/>
                      <a:gd name="T69" fmla="*/ 115 h 490"/>
                      <a:gd name="T70" fmla="*/ 86 w 1072"/>
                      <a:gd name="T71" fmla="*/ 94 h 490"/>
                      <a:gd name="T72" fmla="*/ 109 w 1072"/>
                      <a:gd name="T73" fmla="*/ 75 h 490"/>
                      <a:gd name="T74" fmla="*/ 168 w 1072"/>
                      <a:gd name="T75" fmla="*/ 52 h 490"/>
                      <a:gd name="T76" fmla="*/ 232 w 1072"/>
                      <a:gd name="T77" fmla="*/ 36 h 490"/>
                      <a:gd name="T78" fmla="*/ 329 w 1072"/>
                      <a:gd name="T79" fmla="*/ 29 h 490"/>
                      <a:gd name="T80" fmla="*/ 373 w 1072"/>
                      <a:gd name="T81" fmla="*/ 32 h 490"/>
                      <a:gd name="T82" fmla="*/ 419 w 1072"/>
                      <a:gd name="T83" fmla="*/ 25 h 490"/>
                      <a:gd name="T84" fmla="*/ 475 w 1072"/>
                      <a:gd name="T85" fmla="*/ 29 h 490"/>
                      <a:gd name="T86" fmla="*/ 505 w 1072"/>
                      <a:gd name="T87" fmla="*/ 27 h 490"/>
                      <a:gd name="T88" fmla="*/ 542 w 1072"/>
                      <a:gd name="T89" fmla="*/ 17 h 490"/>
                      <a:gd name="T90" fmla="*/ 459 w 1072"/>
                      <a:gd name="T91" fmla="*/ 11 h 490"/>
                      <a:gd name="T92" fmla="*/ 547 w 1072"/>
                      <a:gd name="T93" fmla="*/ 10 h 490"/>
                      <a:gd name="T94" fmla="*/ 624 w 1072"/>
                      <a:gd name="T95" fmla="*/ 4 h 490"/>
                      <a:gd name="T96" fmla="*/ 731 w 1072"/>
                      <a:gd name="T97" fmla="*/ 2 h 490"/>
                      <a:gd name="T98" fmla="*/ 810 w 1072"/>
                      <a:gd name="T99" fmla="*/ 10 h 490"/>
                      <a:gd name="T100" fmla="*/ 855 w 1072"/>
                      <a:gd name="T101" fmla="*/ 15 h 490"/>
                      <a:gd name="T102" fmla="*/ 848 w 1072"/>
                      <a:gd name="T103" fmla="*/ 29 h 490"/>
                      <a:gd name="T104" fmla="*/ 737 w 1072"/>
                      <a:gd name="T105" fmla="*/ 34 h 490"/>
                      <a:gd name="T106" fmla="*/ 766 w 1072"/>
                      <a:gd name="T107" fmla="*/ 34 h 490"/>
                      <a:gd name="T108" fmla="*/ 813 w 1072"/>
                      <a:gd name="T109" fmla="*/ 42 h 490"/>
                      <a:gd name="T110" fmla="*/ 896 w 1072"/>
                      <a:gd name="T111" fmla="*/ 32 h 490"/>
                      <a:gd name="T112" fmla="*/ 903 w 1072"/>
                      <a:gd name="T113" fmla="*/ 50 h 490"/>
                      <a:gd name="T114" fmla="*/ 978 w 1072"/>
                      <a:gd name="T115" fmla="*/ 40 h 490"/>
                      <a:gd name="T116" fmla="*/ 1064 w 1072"/>
                      <a:gd name="T117" fmla="*/ 48 h 490"/>
                      <a:gd name="T118" fmla="*/ 970 w 1072"/>
                      <a:gd name="T119" fmla="*/ 61 h 490"/>
                      <a:gd name="T120" fmla="*/ 959 w 1072"/>
                      <a:gd name="T121" fmla="*/ 73 h 490"/>
                      <a:gd name="T122" fmla="*/ 936 w 1072"/>
                      <a:gd name="T123" fmla="*/ 90 h 490"/>
                      <a:gd name="T124" fmla="*/ 898 w 1072"/>
                      <a:gd name="T125" fmla="*/ 11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2" h="490">
                        <a:moveTo>
                          <a:pt x="936" y="119"/>
                        </a:moveTo>
                        <a:lnTo>
                          <a:pt x="936" y="121"/>
                        </a:lnTo>
                        <a:lnTo>
                          <a:pt x="936" y="121"/>
                        </a:lnTo>
                        <a:lnTo>
                          <a:pt x="938" y="121"/>
                        </a:lnTo>
                        <a:lnTo>
                          <a:pt x="938" y="121"/>
                        </a:lnTo>
                        <a:lnTo>
                          <a:pt x="938" y="123"/>
                        </a:lnTo>
                        <a:lnTo>
                          <a:pt x="938" y="123"/>
                        </a:lnTo>
                        <a:lnTo>
                          <a:pt x="938" y="123"/>
                        </a:lnTo>
                        <a:lnTo>
                          <a:pt x="938" y="123"/>
                        </a:lnTo>
                        <a:lnTo>
                          <a:pt x="938" y="124"/>
                        </a:lnTo>
                        <a:lnTo>
                          <a:pt x="940" y="124"/>
                        </a:lnTo>
                        <a:lnTo>
                          <a:pt x="940" y="124"/>
                        </a:lnTo>
                        <a:lnTo>
                          <a:pt x="940" y="124"/>
                        </a:lnTo>
                        <a:lnTo>
                          <a:pt x="940" y="124"/>
                        </a:lnTo>
                        <a:lnTo>
                          <a:pt x="940" y="124"/>
                        </a:lnTo>
                        <a:lnTo>
                          <a:pt x="938" y="124"/>
                        </a:lnTo>
                        <a:lnTo>
                          <a:pt x="938" y="124"/>
                        </a:lnTo>
                        <a:lnTo>
                          <a:pt x="938" y="124"/>
                        </a:lnTo>
                        <a:lnTo>
                          <a:pt x="936" y="124"/>
                        </a:lnTo>
                        <a:lnTo>
                          <a:pt x="936" y="124"/>
                        </a:lnTo>
                        <a:lnTo>
                          <a:pt x="936" y="124"/>
                        </a:lnTo>
                        <a:lnTo>
                          <a:pt x="936" y="126"/>
                        </a:lnTo>
                        <a:lnTo>
                          <a:pt x="934" y="126"/>
                        </a:lnTo>
                        <a:lnTo>
                          <a:pt x="934" y="126"/>
                        </a:lnTo>
                        <a:lnTo>
                          <a:pt x="932" y="126"/>
                        </a:lnTo>
                        <a:lnTo>
                          <a:pt x="932" y="126"/>
                        </a:lnTo>
                        <a:lnTo>
                          <a:pt x="932" y="126"/>
                        </a:lnTo>
                        <a:lnTo>
                          <a:pt x="932" y="124"/>
                        </a:lnTo>
                        <a:lnTo>
                          <a:pt x="930" y="124"/>
                        </a:lnTo>
                        <a:lnTo>
                          <a:pt x="930" y="124"/>
                        </a:lnTo>
                        <a:lnTo>
                          <a:pt x="930" y="124"/>
                        </a:lnTo>
                        <a:lnTo>
                          <a:pt x="928" y="124"/>
                        </a:lnTo>
                        <a:lnTo>
                          <a:pt x="928" y="124"/>
                        </a:lnTo>
                        <a:lnTo>
                          <a:pt x="928" y="124"/>
                        </a:lnTo>
                        <a:lnTo>
                          <a:pt x="926" y="124"/>
                        </a:lnTo>
                        <a:lnTo>
                          <a:pt x="926" y="124"/>
                        </a:lnTo>
                        <a:lnTo>
                          <a:pt x="926" y="124"/>
                        </a:lnTo>
                        <a:lnTo>
                          <a:pt x="926" y="126"/>
                        </a:lnTo>
                        <a:lnTo>
                          <a:pt x="926" y="126"/>
                        </a:lnTo>
                        <a:lnTo>
                          <a:pt x="924" y="126"/>
                        </a:lnTo>
                        <a:lnTo>
                          <a:pt x="924" y="126"/>
                        </a:lnTo>
                        <a:lnTo>
                          <a:pt x="924" y="126"/>
                        </a:lnTo>
                        <a:lnTo>
                          <a:pt x="922" y="126"/>
                        </a:lnTo>
                        <a:lnTo>
                          <a:pt x="922" y="126"/>
                        </a:lnTo>
                        <a:lnTo>
                          <a:pt x="922" y="126"/>
                        </a:lnTo>
                        <a:lnTo>
                          <a:pt x="921" y="126"/>
                        </a:lnTo>
                        <a:lnTo>
                          <a:pt x="921" y="126"/>
                        </a:lnTo>
                        <a:lnTo>
                          <a:pt x="921" y="126"/>
                        </a:lnTo>
                        <a:lnTo>
                          <a:pt x="921" y="126"/>
                        </a:lnTo>
                        <a:lnTo>
                          <a:pt x="919" y="126"/>
                        </a:lnTo>
                        <a:lnTo>
                          <a:pt x="919" y="126"/>
                        </a:lnTo>
                        <a:lnTo>
                          <a:pt x="919" y="126"/>
                        </a:lnTo>
                        <a:lnTo>
                          <a:pt x="919" y="128"/>
                        </a:lnTo>
                        <a:lnTo>
                          <a:pt x="919" y="128"/>
                        </a:lnTo>
                        <a:lnTo>
                          <a:pt x="921" y="128"/>
                        </a:lnTo>
                        <a:lnTo>
                          <a:pt x="921" y="128"/>
                        </a:lnTo>
                        <a:lnTo>
                          <a:pt x="921" y="128"/>
                        </a:lnTo>
                        <a:lnTo>
                          <a:pt x="922" y="128"/>
                        </a:lnTo>
                        <a:lnTo>
                          <a:pt x="922" y="128"/>
                        </a:lnTo>
                        <a:lnTo>
                          <a:pt x="922" y="128"/>
                        </a:lnTo>
                        <a:lnTo>
                          <a:pt x="922" y="128"/>
                        </a:lnTo>
                        <a:lnTo>
                          <a:pt x="924" y="128"/>
                        </a:lnTo>
                        <a:lnTo>
                          <a:pt x="924" y="128"/>
                        </a:lnTo>
                        <a:lnTo>
                          <a:pt x="926" y="128"/>
                        </a:lnTo>
                        <a:lnTo>
                          <a:pt x="926" y="128"/>
                        </a:lnTo>
                        <a:lnTo>
                          <a:pt x="926" y="128"/>
                        </a:lnTo>
                        <a:lnTo>
                          <a:pt x="926" y="130"/>
                        </a:lnTo>
                        <a:lnTo>
                          <a:pt x="928" y="130"/>
                        </a:lnTo>
                        <a:lnTo>
                          <a:pt x="928" y="130"/>
                        </a:lnTo>
                        <a:lnTo>
                          <a:pt x="930" y="130"/>
                        </a:lnTo>
                        <a:lnTo>
                          <a:pt x="930" y="130"/>
                        </a:lnTo>
                        <a:lnTo>
                          <a:pt x="930" y="130"/>
                        </a:lnTo>
                        <a:lnTo>
                          <a:pt x="930" y="130"/>
                        </a:lnTo>
                        <a:lnTo>
                          <a:pt x="932" y="130"/>
                        </a:lnTo>
                        <a:lnTo>
                          <a:pt x="932" y="130"/>
                        </a:lnTo>
                        <a:lnTo>
                          <a:pt x="932" y="132"/>
                        </a:lnTo>
                        <a:lnTo>
                          <a:pt x="932" y="132"/>
                        </a:lnTo>
                        <a:lnTo>
                          <a:pt x="934" y="132"/>
                        </a:lnTo>
                        <a:lnTo>
                          <a:pt x="934" y="132"/>
                        </a:lnTo>
                        <a:lnTo>
                          <a:pt x="936" y="132"/>
                        </a:lnTo>
                        <a:lnTo>
                          <a:pt x="936" y="132"/>
                        </a:lnTo>
                        <a:lnTo>
                          <a:pt x="936" y="132"/>
                        </a:lnTo>
                        <a:lnTo>
                          <a:pt x="936" y="132"/>
                        </a:lnTo>
                        <a:lnTo>
                          <a:pt x="936" y="132"/>
                        </a:lnTo>
                        <a:lnTo>
                          <a:pt x="936" y="130"/>
                        </a:lnTo>
                        <a:lnTo>
                          <a:pt x="938" y="130"/>
                        </a:lnTo>
                        <a:lnTo>
                          <a:pt x="938" y="130"/>
                        </a:lnTo>
                        <a:lnTo>
                          <a:pt x="938" y="128"/>
                        </a:lnTo>
                        <a:lnTo>
                          <a:pt x="938" y="128"/>
                        </a:lnTo>
                        <a:lnTo>
                          <a:pt x="938" y="128"/>
                        </a:lnTo>
                        <a:lnTo>
                          <a:pt x="938" y="130"/>
                        </a:lnTo>
                        <a:lnTo>
                          <a:pt x="940" y="130"/>
                        </a:lnTo>
                        <a:lnTo>
                          <a:pt x="940" y="130"/>
                        </a:lnTo>
                        <a:lnTo>
                          <a:pt x="942" y="130"/>
                        </a:lnTo>
                        <a:lnTo>
                          <a:pt x="942" y="130"/>
                        </a:lnTo>
                        <a:lnTo>
                          <a:pt x="942" y="130"/>
                        </a:lnTo>
                        <a:lnTo>
                          <a:pt x="943" y="130"/>
                        </a:lnTo>
                        <a:lnTo>
                          <a:pt x="943" y="130"/>
                        </a:lnTo>
                        <a:lnTo>
                          <a:pt x="943" y="130"/>
                        </a:lnTo>
                        <a:lnTo>
                          <a:pt x="945" y="130"/>
                        </a:lnTo>
                        <a:lnTo>
                          <a:pt x="945" y="130"/>
                        </a:lnTo>
                        <a:lnTo>
                          <a:pt x="945" y="130"/>
                        </a:lnTo>
                        <a:lnTo>
                          <a:pt x="947" y="130"/>
                        </a:lnTo>
                        <a:lnTo>
                          <a:pt x="947" y="130"/>
                        </a:lnTo>
                        <a:lnTo>
                          <a:pt x="947" y="130"/>
                        </a:lnTo>
                        <a:lnTo>
                          <a:pt x="947" y="130"/>
                        </a:lnTo>
                        <a:lnTo>
                          <a:pt x="947" y="130"/>
                        </a:lnTo>
                        <a:lnTo>
                          <a:pt x="949" y="130"/>
                        </a:lnTo>
                        <a:lnTo>
                          <a:pt x="949" y="132"/>
                        </a:lnTo>
                        <a:lnTo>
                          <a:pt x="949" y="132"/>
                        </a:lnTo>
                        <a:lnTo>
                          <a:pt x="949" y="132"/>
                        </a:lnTo>
                        <a:lnTo>
                          <a:pt x="951" y="132"/>
                        </a:lnTo>
                        <a:lnTo>
                          <a:pt x="951" y="132"/>
                        </a:lnTo>
                        <a:lnTo>
                          <a:pt x="951" y="132"/>
                        </a:lnTo>
                        <a:lnTo>
                          <a:pt x="951" y="134"/>
                        </a:lnTo>
                        <a:lnTo>
                          <a:pt x="953" y="134"/>
                        </a:lnTo>
                        <a:lnTo>
                          <a:pt x="953" y="134"/>
                        </a:lnTo>
                        <a:lnTo>
                          <a:pt x="953" y="134"/>
                        </a:lnTo>
                        <a:lnTo>
                          <a:pt x="953" y="136"/>
                        </a:lnTo>
                        <a:lnTo>
                          <a:pt x="953" y="136"/>
                        </a:lnTo>
                        <a:lnTo>
                          <a:pt x="953" y="138"/>
                        </a:lnTo>
                        <a:lnTo>
                          <a:pt x="953" y="138"/>
                        </a:lnTo>
                        <a:lnTo>
                          <a:pt x="953" y="140"/>
                        </a:lnTo>
                        <a:lnTo>
                          <a:pt x="951" y="140"/>
                        </a:lnTo>
                        <a:lnTo>
                          <a:pt x="951" y="140"/>
                        </a:lnTo>
                        <a:lnTo>
                          <a:pt x="951" y="140"/>
                        </a:lnTo>
                        <a:lnTo>
                          <a:pt x="951" y="142"/>
                        </a:lnTo>
                        <a:lnTo>
                          <a:pt x="949" y="142"/>
                        </a:lnTo>
                        <a:lnTo>
                          <a:pt x="949" y="142"/>
                        </a:lnTo>
                        <a:lnTo>
                          <a:pt x="949" y="142"/>
                        </a:lnTo>
                        <a:lnTo>
                          <a:pt x="949" y="142"/>
                        </a:lnTo>
                        <a:lnTo>
                          <a:pt x="949" y="142"/>
                        </a:lnTo>
                        <a:lnTo>
                          <a:pt x="947" y="142"/>
                        </a:lnTo>
                        <a:lnTo>
                          <a:pt x="947" y="142"/>
                        </a:lnTo>
                        <a:lnTo>
                          <a:pt x="947" y="144"/>
                        </a:lnTo>
                        <a:lnTo>
                          <a:pt x="947" y="144"/>
                        </a:lnTo>
                        <a:lnTo>
                          <a:pt x="945" y="144"/>
                        </a:lnTo>
                        <a:lnTo>
                          <a:pt x="945" y="144"/>
                        </a:lnTo>
                        <a:lnTo>
                          <a:pt x="945" y="144"/>
                        </a:lnTo>
                        <a:lnTo>
                          <a:pt x="945" y="144"/>
                        </a:lnTo>
                        <a:lnTo>
                          <a:pt x="945" y="146"/>
                        </a:lnTo>
                        <a:lnTo>
                          <a:pt x="945" y="146"/>
                        </a:lnTo>
                        <a:lnTo>
                          <a:pt x="943" y="146"/>
                        </a:lnTo>
                        <a:lnTo>
                          <a:pt x="943" y="146"/>
                        </a:lnTo>
                        <a:lnTo>
                          <a:pt x="943" y="146"/>
                        </a:lnTo>
                        <a:lnTo>
                          <a:pt x="943" y="147"/>
                        </a:lnTo>
                        <a:lnTo>
                          <a:pt x="943" y="147"/>
                        </a:lnTo>
                        <a:lnTo>
                          <a:pt x="943" y="147"/>
                        </a:lnTo>
                        <a:lnTo>
                          <a:pt x="943" y="147"/>
                        </a:lnTo>
                        <a:lnTo>
                          <a:pt x="943" y="149"/>
                        </a:lnTo>
                        <a:lnTo>
                          <a:pt x="943" y="149"/>
                        </a:lnTo>
                        <a:lnTo>
                          <a:pt x="943" y="149"/>
                        </a:lnTo>
                        <a:lnTo>
                          <a:pt x="943" y="149"/>
                        </a:lnTo>
                        <a:lnTo>
                          <a:pt x="945" y="149"/>
                        </a:lnTo>
                        <a:lnTo>
                          <a:pt x="945" y="149"/>
                        </a:lnTo>
                        <a:lnTo>
                          <a:pt x="945" y="151"/>
                        </a:lnTo>
                        <a:lnTo>
                          <a:pt x="945" y="151"/>
                        </a:lnTo>
                        <a:lnTo>
                          <a:pt x="947" y="151"/>
                        </a:lnTo>
                        <a:lnTo>
                          <a:pt x="947" y="153"/>
                        </a:lnTo>
                        <a:lnTo>
                          <a:pt x="947" y="153"/>
                        </a:lnTo>
                        <a:lnTo>
                          <a:pt x="947" y="153"/>
                        </a:lnTo>
                        <a:lnTo>
                          <a:pt x="947" y="155"/>
                        </a:lnTo>
                        <a:lnTo>
                          <a:pt x="947" y="155"/>
                        </a:lnTo>
                        <a:lnTo>
                          <a:pt x="947" y="155"/>
                        </a:lnTo>
                        <a:lnTo>
                          <a:pt x="949" y="155"/>
                        </a:lnTo>
                        <a:lnTo>
                          <a:pt x="949" y="157"/>
                        </a:lnTo>
                        <a:lnTo>
                          <a:pt x="947" y="157"/>
                        </a:lnTo>
                        <a:lnTo>
                          <a:pt x="947" y="157"/>
                        </a:lnTo>
                        <a:lnTo>
                          <a:pt x="947" y="157"/>
                        </a:lnTo>
                        <a:lnTo>
                          <a:pt x="947" y="159"/>
                        </a:lnTo>
                        <a:lnTo>
                          <a:pt x="947" y="159"/>
                        </a:lnTo>
                        <a:lnTo>
                          <a:pt x="947" y="159"/>
                        </a:lnTo>
                        <a:lnTo>
                          <a:pt x="947" y="157"/>
                        </a:lnTo>
                        <a:lnTo>
                          <a:pt x="945" y="157"/>
                        </a:lnTo>
                        <a:lnTo>
                          <a:pt x="945" y="157"/>
                        </a:lnTo>
                        <a:lnTo>
                          <a:pt x="945" y="157"/>
                        </a:lnTo>
                        <a:lnTo>
                          <a:pt x="945" y="157"/>
                        </a:lnTo>
                        <a:lnTo>
                          <a:pt x="943" y="157"/>
                        </a:lnTo>
                        <a:lnTo>
                          <a:pt x="943" y="157"/>
                        </a:lnTo>
                        <a:lnTo>
                          <a:pt x="943" y="155"/>
                        </a:lnTo>
                        <a:lnTo>
                          <a:pt x="943" y="155"/>
                        </a:lnTo>
                        <a:lnTo>
                          <a:pt x="943" y="155"/>
                        </a:lnTo>
                        <a:lnTo>
                          <a:pt x="942" y="155"/>
                        </a:lnTo>
                        <a:lnTo>
                          <a:pt x="942" y="153"/>
                        </a:lnTo>
                        <a:lnTo>
                          <a:pt x="942" y="153"/>
                        </a:lnTo>
                        <a:lnTo>
                          <a:pt x="942" y="153"/>
                        </a:lnTo>
                        <a:lnTo>
                          <a:pt x="942" y="153"/>
                        </a:lnTo>
                        <a:lnTo>
                          <a:pt x="942" y="151"/>
                        </a:lnTo>
                        <a:lnTo>
                          <a:pt x="942" y="151"/>
                        </a:lnTo>
                        <a:lnTo>
                          <a:pt x="940" y="151"/>
                        </a:lnTo>
                        <a:lnTo>
                          <a:pt x="940" y="151"/>
                        </a:lnTo>
                        <a:lnTo>
                          <a:pt x="940" y="149"/>
                        </a:lnTo>
                        <a:lnTo>
                          <a:pt x="938" y="149"/>
                        </a:lnTo>
                        <a:lnTo>
                          <a:pt x="938" y="149"/>
                        </a:lnTo>
                        <a:lnTo>
                          <a:pt x="938" y="149"/>
                        </a:lnTo>
                        <a:lnTo>
                          <a:pt x="938" y="149"/>
                        </a:lnTo>
                        <a:lnTo>
                          <a:pt x="938" y="149"/>
                        </a:lnTo>
                        <a:lnTo>
                          <a:pt x="936" y="149"/>
                        </a:lnTo>
                        <a:lnTo>
                          <a:pt x="936" y="149"/>
                        </a:lnTo>
                        <a:lnTo>
                          <a:pt x="936" y="147"/>
                        </a:lnTo>
                        <a:lnTo>
                          <a:pt x="936" y="147"/>
                        </a:lnTo>
                        <a:lnTo>
                          <a:pt x="936" y="147"/>
                        </a:lnTo>
                        <a:lnTo>
                          <a:pt x="936" y="146"/>
                        </a:lnTo>
                        <a:lnTo>
                          <a:pt x="936" y="146"/>
                        </a:lnTo>
                        <a:lnTo>
                          <a:pt x="936" y="146"/>
                        </a:lnTo>
                        <a:lnTo>
                          <a:pt x="936" y="146"/>
                        </a:lnTo>
                        <a:lnTo>
                          <a:pt x="936" y="144"/>
                        </a:lnTo>
                        <a:lnTo>
                          <a:pt x="936" y="144"/>
                        </a:lnTo>
                        <a:lnTo>
                          <a:pt x="936" y="144"/>
                        </a:lnTo>
                        <a:lnTo>
                          <a:pt x="936" y="142"/>
                        </a:lnTo>
                        <a:lnTo>
                          <a:pt x="936" y="142"/>
                        </a:lnTo>
                        <a:lnTo>
                          <a:pt x="936" y="142"/>
                        </a:lnTo>
                        <a:lnTo>
                          <a:pt x="936" y="142"/>
                        </a:lnTo>
                        <a:lnTo>
                          <a:pt x="936" y="142"/>
                        </a:lnTo>
                        <a:lnTo>
                          <a:pt x="938" y="142"/>
                        </a:lnTo>
                        <a:lnTo>
                          <a:pt x="938" y="142"/>
                        </a:lnTo>
                        <a:lnTo>
                          <a:pt x="938" y="142"/>
                        </a:lnTo>
                        <a:lnTo>
                          <a:pt x="940" y="142"/>
                        </a:lnTo>
                        <a:lnTo>
                          <a:pt x="940" y="142"/>
                        </a:lnTo>
                        <a:lnTo>
                          <a:pt x="938" y="142"/>
                        </a:lnTo>
                        <a:lnTo>
                          <a:pt x="938" y="142"/>
                        </a:lnTo>
                        <a:lnTo>
                          <a:pt x="938" y="142"/>
                        </a:lnTo>
                        <a:lnTo>
                          <a:pt x="936" y="142"/>
                        </a:lnTo>
                        <a:lnTo>
                          <a:pt x="936" y="142"/>
                        </a:lnTo>
                        <a:lnTo>
                          <a:pt x="936" y="142"/>
                        </a:lnTo>
                        <a:lnTo>
                          <a:pt x="934" y="142"/>
                        </a:lnTo>
                        <a:lnTo>
                          <a:pt x="934" y="142"/>
                        </a:lnTo>
                        <a:lnTo>
                          <a:pt x="932" y="142"/>
                        </a:lnTo>
                        <a:lnTo>
                          <a:pt x="932" y="142"/>
                        </a:lnTo>
                        <a:lnTo>
                          <a:pt x="932" y="142"/>
                        </a:lnTo>
                        <a:lnTo>
                          <a:pt x="930" y="142"/>
                        </a:lnTo>
                        <a:lnTo>
                          <a:pt x="930" y="140"/>
                        </a:lnTo>
                        <a:lnTo>
                          <a:pt x="930" y="140"/>
                        </a:lnTo>
                        <a:lnTo>
                          <a:pt x="930" y="140"/>
                        </a:lnTo>
                        <a:lnTo>
                          <a:pt x="930" y="142"/>
                        </a:lnTo>
                        <a:lnTo>
                          <a:pt x="930" y="142"/>
                        </a:lnTo>
                        <a:lnTo>
                          <a:pt x="930" y="142"/>
                        </a:lnTo>
                        <a:lnTo>
                          <a:pt x="930" y="142"/>
                        </a:lnTo>
                        <a:lnTo>
                          <a:pt x="928" y="142"/>
                        </a:lnTo>
                        <a:lnTo>
                          <a:pt x="928" y="142"/>
                        </a:lnTo>
                        <a:lnTo>
                          <a:pt x="928" y="142"/>
                        </a:lnTo>
                        <a:lnTo>
                          <a:pt x="926" y="142"/>
                        </a:lnTo>
                        <a:lnTo>
                          <a:pt x="926" y="142"/>
                        </a:lnTo>
                        <a:lnTo>
                          <a:pt x="926" y="142"/>
                        </a:lnTo>
                        <a:lnTo>
                          <a:pt x="926" y="142"/>
                        </a:lnTo>
                        <a:lnTo>
                          <a:pt x="926" y="142"/>
                        </a:lnTo>
                        <a:lnTo>
                          <a:pt x="926" y="142"/>
                        </a:lnTo>
                        <a:lnTo>
                          <a:pt x="926" y="142"/>
                        </a:lnTo>
                        <a:lnTo>
                          <a:pt x="926" y="144"/>
                        </a:lnTo>
                        <a:lnTo>
                          <a:pt x="926" y="144"/>
                        </a:lnTo>
                        <a:lnTo>
                          <a:pt x="926" y="144"/>
                        </a:lnTo>
                        <a:lnTo>
                          <a:pt x="926" y="144"/>
                        </a:lnTo>
                        <a:lnTo>
                          <a:pt x="926" y="144"/>
                        </a:lnTo>
                        <a:lnTo>
                          <a:pt x="924" y="144"/>
                        </a:lnTo>
                        <a:lnTo>
                          <a:pt x="924" y="144"/>
                        </a:lnTo>
                        <a:lnTo>
                          <a:pt x="922" y="144"/>
                        </a:lnTo>
                        <a:lnTo>
                          <a:pt x="922" y="144"/>
                        </a:lnTo>
                        <a:lnTo>
                          <a:pt x="922" y="144"/>
                        </a:lnTo>
                        <a:lnTo>
                          <a:pt x="922" y="142"/>
                        </a:lnTo>
                        <a:lnTo>
                          <a:pt x="922" y="142"/>
                        </a:lnTo>
                        <a:lnTo>
                          <a:pt x="922" y="142"/>
                        </a:lnTo>
                        <a:lnTo>
                          <a:pt x="922" y="142"/>
                        </a:lnTo>
                        <a:lnTo>
                          <a:pt x="922" y="142"/>
                        </a:lnTo>
                        <a:lnTo>
                          <a:pt x="922" y="140"/>
                        </a:lnTo>
                        <a:lnTo>
                          <a:pt x="924" y="140"/>
                        </a:lnTo>
                        <a:lnTo>
                          <a:pt x="924" y="140"/>
                        </a:lnTo>
                        <a:lnTo>
                          <a:pt x="926" y="140"/>
                        </a:lnTo>
                        <a:lnTo>
                          <a:pt x="926" y="140"/>
                        </a:lnTo>
                        <a:lnTo>
                          <a:pt x="926" y="140"/>
                        </a:lnTo>
                        <a:lnTo>
                          <a:pt x="926" y="140"/>
                        </a:lnTo>
                        <a:lnTo>
                          <a:pt x="924" y="140"/>
                        </a:lnTo>
                        <a:lnTo>
                          <a:pt x="924" y="140"/>
                        </a:lnTo>
                        <a:lnTo>
                          <a:pt x="922" y="140"/>
                        </a:lnTo>
                        <a:lnTo>
                          <a:pt x="922" y="140"/>
                        </a:lnTo>
                        <a:lnTo>
                          <a:pt x="922" y="140"/>
                        </a:lnTo>
                        <a:lnTo>
                          <a:pt x="921" y="140"/>
                        </a:lnTo>
                        <a:lnTo>
                          <a:pt x="921" y="140"/>
                        </a:lnTo>
                        <a:lnTo>
                          <a:pt x="921" y="140"/>
                        </a:lnTo>
                        <a:lnTo>
                          <a:pt x="921" y="140"/>
                        </a:lnTo>
                        <a:lnTo>
                          <a:pt x="919" y="140"/>
                        </a:lnTo>
                        <a:lnTo>
                          <a:pt x="919" y="140"/>
                        </a:lnTo>
                        <a:lnTo>
                          <a:pt x="919" y="140"/>
                        </a:lnTo>
                        <a:lnTo>
                          <a:pt x="917" y="140"/>
                        </a:lnTo>
                        <a:lnTo>
                          <a:pt x="917" y="140"/>
                        </a:lnTo>
                        <a:lnTo>
                          <a:pt x="917" y="140"/>
                        </a:lnTo>
                        <a:lnTo>
                          <a:pt x="915" y="140"/>
                        </a:lnTo>
                        <a:lnTo>
                          <a:pt x="915" y="138"/>
                        </a:lnTo>
                        <a:lnTo>
                          <a:pt x="915" y="138"/>
                        </a:lnTo>
                        <a:lnTo>
                          <a:pt x="915" y="138"/>
                        </a:lnTo>
                        <a:lnTo>
                          <a:pt x="913" y="138"/>
                        </a:lnTo>
                        <a:lnTo>
                          <a:pt x="913" y="138"/>
                        </a:lnTo>
                        <a:lnTo>
                          <a:pt x="913" y="140"/>
                        </a:lnTo>
                        <a:lnTo>
                          <a:pt x="911" y="140"/>
                        </a:lnTo>
                        <a:lnTo>
                          <a:pt x="911" y="140"/>
                        </a:lnTo>
                        <a:lnTo>
                          <a:pt x="911" y="140"/>
                        </a:lnTo>
                        <a:lnTo>
                          <a:pt x="911" y="140"/>
                        </a:lnTo>
                        <a:lnTo>
                          <a:pt x="909" y="140"/>
                        </a:lnTo>
                        <a:lnTo>
                          <a:pt x="909" y="140"/>
                        </a:lnTo>
                        <a:lnTo>
                          <a:pt x="909" y="140"/>
                        </a:lnTo>
                        <a:lnTo>
                          <a:pt x="909" y="142"/>
                        </a:lnTo>
                        <a:lnTo>
                          <a:pt x="909" y="142"/>
                        </a:lnTo>
                        <a:lnTo>
                          <a:pt x="909" y="142"/>
                        </a:lnTo>
                        <a:lnTo>
                          <a:pt x="909" y="142"/>
                        </a:lnTo>
                        <a:lnTo>
                          <a:pt x="909" y="142"/>
                        </a:lnTo>
                        <a:lnTo>
                          <a:pt x="909" y="142"/>
                        </a:lnTo>
                        <a:lnTo>
                          <a:pt x="909" y="142"/>
                        </a:lnTo>
                        <a:lnTo>
                          <a:pt x="907" y="142"/>
                        </a:lnTo>
                        <a:lnTo>
                          <a:pt x="907" y="142"/>
                        </a:lnTo>
                        <a:lnTo>
                          <a:pt x="905" y="142"/>
                        </a:lnTo>
                        <a:lnTo>
                          <a:pt x="905" y="142"/>
                        </a:lnTo>
                        <a:lnTo>
                          <a:pt x="905" y="144"/>
                        </a:lnTo>
                        <a:lnTo>
                          <a:pt x="905" y="144"/>
                        </a:lnTo>
                        <a:lnTo>
                          <a:pt x="903" y="144"/>
                        </a:lnTo>
                        <a:lnTo>
                          <a:pt x="903" y="142"/>
                        </a:lnTo>
                        <a:lnTo>
                          <a:pt x="903" y="142"/>
                        </a:lnTo>
                        <a:lnTo>
                          <a:pt x="903" y="142"/>
                        </a:lnTo>
                        <a:lnTo>
                          <a:pt x="903" y="142"/>
                        </a:lnTo>
                        <a:lnTo>
                          <a:pt x="903" y="142"/>
                        </a:lnTo>
                        <a:lnTo>
                          <a:pt x="903" y="144"/>
                        </a:lnTo>
                        <a:lnTo>
                          <a:pt x="903" y="144"/>
                        </a:lnTo>
                        <a:lnTo>
                          <a:pt x="903" y="144"/>
                        </a:lnTo>
                        <a:lnTo>
                          <a:pt x="903" y="144"/>
                        </a:lnTo>
                        <a:lnTo>
                          <a:pt x="905" y="144"/>
                        </a:lnTo>
                        <a:lnTo>
                          <a:pt x="905" y="146"/>
                        </a:lnTo>
                        <a:lnTo>
                          <a:pt x="905" y="146"/>
                        </a:lnTo>
                        <a:lnTo>
                          <a:pt x="905" y="146"/>
                        </a:lnTo>
                        <a:lnTo>
                          <a:pt x="907" y="146"/>
                        </a:lnTo>
                        <a:lnTo>
                          <a:pt x="907" y="146"/>
                        </a:lnTo>
                        <a:lnTo>
                          <a:pt x="907" y="144"/>
                        </a:lnTo>
                        <a:lnTo>
                          <a:pt x="909" y="144"/>
                        </a:lnTo>
                        <a:lnTo>
                          <a:pt x="909" y="144"/>
                        </a:lnTo>
                        <a:lnTo>
                          <a:pt x="909" y="144"/>
                        </a:lnTo>
                        <a:lnTo>
                          <a:pt x="909" y="144"/>
                        </a:lnTo>
                        <a:lnTo>
                          <a:pt x="911" y="144"/>
                        </a:lnTo>
                        <a:lnTo>
                          <a:pt x="911" y="144"/>
                        </a:lnTo>
                        <a:lnTo>
                          <a:pt x="911" y="144"/>
                        </a:lnTo>
                        <a:lnTo>
                          <a:pt x="911" y="146"/>
                        </a:lnTo>
                        <a:lnTo>
                          <a:pt x="911" y="146"/>
                        </a:lnTo>
                        <a:lnTo>
                          <a:pt x="911" y="146"/>
                        </a:lnTo>
                        <a:lnTo>
                          <a:pt x="913" y="146"/>
                        </a:lnTo>
                        <a:lnTo>
                          <a:pt x="913" y="146"/>
                        </a:lnTo>
                        <a:lnTo>
                          <a:pt x="913" y="146"/>
                        </a:lnTo>
                        <a:lnTo>
                          <a:pt x="915" y="146"/>
                        </a:lnTo>
                        <a:lnTo>
                          <a:pt x="915" y="146"/>
                        </a:lnTo>
                        <a:lnTo>
                          <a:pt x="915" y="146"/>
                        </a:lnTo>
                        <a:lnTo>
                          <a:pt x="915" y="147"/>
                        </a:lnTo>
                        <a:lnTo>
                          <a:pt x="915" y="147"/>
                        </a:lnTo>
                        <a:lnTo>
                          <a:pt x="915" y="146"/>
                        </a:lnTo>
                        <a:lnTo>
                          <a:pt x="917" y="146"/>
                        </a:lnTo>
                        <a:lnTo>
                          <a:pt x="917" y="146"/>
                        </a:lnTo>
                        <a:lnTo>
                          <a:pt x="917" y="147"/>
                        </a:lnTo>
                        <a:lnTo>
                          <a:pt x="917" y="147"/>
                        </a:lnTo>
                        <a:lnTo>
                          <a:pt x="919" y="147"/>
                        </a:lnTo>
                        <a:lnTo>
                          <a:pt x="919" y="147"/>
                        </a:lnTo>
                        <a:lnTo>
                          <a:pt x="919" y="147"/>
                        </a:lnTo>
                        <a:lnTo>
                          <a:pt x="919" y="149"/>
                        </a:lnTo>
                        <a:lnTo>
                          <a:pt x="919" y="149"/>
                        </a:lnTo>
                        <a:lnTo>
                          <a:pt x="919" y="149"/>
                        </a:lnTo>
                        <a:lnTo>
                          <a:pt x="919" y="149"/>
                        </a:lnTo>
                        <a:lnTo>
                          <a:pt x="917" y="149"/>
                        </a:lnTo>
                        <a:lnTo>
                          <a:pt x="917" y="151"/>
                        </a:lnTo>
                        <a:lnTo>
                          <a:pt x="917" y="151"/>
                        </a:lnTo>
                        <a:lnTo>
                          <a:pt x="917" y="151"/>
                        </a:lnTo>
                        <a:lnTo>
                          <a:pt x="917" y="151"/>
                        </a:lnTo>
                        <a:lnTo>
                          <a:pt x="917" y="151"/>
                        </a:lnTo>
                        <a:lnTo>
                          <a:pt x="917" y="151"/>
                        </a:lnTo>
                        <a:lnTo>
                          <a:pt x="919" y="151"/>
                        </a:lnTo>
                        <a:lnTo>
                          <a:pt x="919" y="151"/>
                        </a:lnTo>
                        <a:lnTo>
                          <a:pt x="919" y="151"/>
                        </a:lnTo>
                        <a:lnTo>
                          <a:pt x="921" y="151"/>
                        </a:lnTo>
                        <a:lnTo>
                          <a:pt x="921" y="151"/>
                        </a:lnTo>
                        <a:lnTo>
                          <a:pt x="921" y="151"/>
                        </a:lnTo>
                        <a:lnTo>
                          <a:pt x="922" y="151"/>
                        </a:lnTo>
                        <a:lnTo>
                          <a:pt x="922" y="151"/>
                        </a:lnTo>
                        <a:lnTo>
                          <a:pt x="922" y="151"/>
                        </a:lnTo>
                        <a:lnTo>
                          <a:pt x="922" y="151"/>
                        </a:lnTo>
                        <a:lnTo>
                          <a:pt x="922" y="153"/>
                        </a:lnTo>
                        <a:lnTo>
                          <a:pt x="924" y="153"/>
                        </a:lnTo>
                        <a:lnTo>
                          <a:pt x="924" y="153"/>
                        </a:lnTo>
                        <a:lnTo>
                          <a:pt x="924" y="153"/>
                        </a:lnTo>
                        <a:lnTo>
                          <a:pt x="926" y="153"/>
                        </a:lnTo>
                        <a:lnTo>
                          <a:pt x="926" y="155"/>
                        </a:lnTo>
                        <a:lnTo>
                          <a:pt x="926" y="155"/>
                        </a:lnTo>
                        <a:lnTo>
                          <a:pt x="926" y="157"/>
                        </a:lnTo>
                        <a:lnTo>
                          <a:pt x="926" y="157"/>
                        </a:lnTo>
                        <a:lnTo>
                          <a:pt x="924" y="157"/>
                        </a:lnTo>
                        <a:lnTo>
                          <a:pt x="924" y="157"/>
                        </a:lnTo>
                        <a:lnTo>
                          <a:pt x="924" y="157"/>
                        </a:lnTo>
                        <a:lnTo>
                          <a:pt x="922" y="157"/>
                        </a:lnTo>
                        <a:lnTo>
                          <a:pt x="922" y="159"/>
                        </a:lnTo>
                        <a:lnTo>
                          <a:pt x="924" y="159"/>
                        </a:lnTo>
                        <a:lnTo>
                          <a:pt x="924" y="159"/>
                        </a:lnTo>
                        <a:lnTo>
                          <a:pt x="926" y="159"/>
                        </a:lnTo>
                        <a:lnTo>
                          <a:pt x="926" y="159"/>
                        </a:lnTo>
                        <a:lnTo>
                          <a:pt x="926" y="159"/>
                        </a:lnTo>
                        <a:lnTo>
                          <a:pt x="926" y="159"/>
                        </a:lnTo>
                        <a:lnTo>
                          <a:pt x="926" y="161"/>
                        </a:lnTo>
                        <a:lnTo>
                          <a:pt x="928" y="161"/>
                        </a:lnTo>
                        <a:lnTo>
                          <a:pt x="928" y="161"/>
                        </a:lnTo>
                        <a:lnTo>
                          <a:pt x="928" y="161"/>
                        </a:lnTo>
                        <a:lnTo>
                          <a:pt x="930" y="161"/>
                        </a:lnTo>
                        <a:lnTo>
                          <a:pt x="930" y="161"/>
                        </a:lnTo>
                        <a:lnTo>
                          <a:pt x="930" y="163"/>
                        </a:lnTo>
                        <a:lnTo>
                          <a:pt x="930" y="163"/>
                        </a:lnTo>
                        <a:lnTo>
                          <a:pt x="932" y="163"/>
                        </a:lnTo>
                        <a:lnTo>
                          <a:pt x="932" y="163"/>
                        </a:lnTo>
                        <a:lnTo>
                          <a:pt x="932" y="163"/>
                        </a:lnTo>
                        <a:lnTo>
                          <a:pt x="932" y="163"/>
                        </a:lnTo>
                        <a:lnTo>
                          <a:pt x="932" y="163"/>
                        </a:lnTo>
                        <a:lnTo>
                          <a:pt x="932" y="163"/>
                        </a:lnTo>
                        <a:lnTo>
                          <a:pt x="930" y="163"/>
                        </a:lnTo>
                        <a:lnTo>
                          <a:pt x="930" y="163"/>
                        </a:lnTo>
                        <a:lnTo>
                          <a:pt x="930" y="163"/>
                        </a:lnTo>
                        <a:lnTo>
                          <a:pt x="930" y="165"/>
                        </a:lnTo>
                        <a:lnTo>
                          <a:pt x="930" y="165"/>
                        </a:lnTo>
                        <a:lnTo>
                          <a:pt x="930" y="165"/>
                        </a:lnTo>
                        <a:lnTo>
                          <a:pt x="930" y="165"/>
                        </a:lnTo>
                        <a:lnTo>
                          <a:pt x="932" y="165"/>
                        </a:lnTo>
                        <a:lnTo>
                          <a:pt x="932" y="165"/>
                        </a:lnTo>
                        <a:lnTo>
                          <a:pt x="932" y="165"/>
                        </a:lnTo>
                        <a:lnTo>
                          <a:pt x="932" y="167"/>
                        </a:lnTo>
                        <a:lnTo>
                          <a:pt x="932" y="167"/>
                        </a:lnTo>
                        <a:lnTo>
                          <a:pt x="932" y="167"/>
                        </a:lnTo>
                        <a:lnTo>
                          <a:pt x="932" y="169"/>
                        </a:lnTo>
                        <a:lnTo>
                          <a:pt x="932" y="169"/>
                        </a:lnTo>
                        <a:lnTo>
                          <a:pt x="932" y="170"/>
                        </a:lnTo>
                        <a:lnTo>
                          <a:pt x="932" y="170"/>
                        </a:lnTo>
                        <a:lnTo>
                          <a:pt x="932" y="170"/>
                        </a:lnTo>
                        <a:lnTo>
                          <a:pt x="932" y="172"/>
                        </a:lnTo>
                        <a:lnTo>
                          <a:pt x="932" y="172"/>
                        </a:lnTo>
                        <a:lnTo>
                          <a:pt x="932" y="172"/>
                        </a:lnTo>
                        <a:lnTo>
                          <a:pt x="932" y="172"/>
                        </a:lnTo>
                        <a:lnTo>
                          <a:pt x="932" y="174"/>
                        </a:lnTo>
                        <a:lnTo>
                          <a:pt x="930" y="174"/>
                        </a:lnTo>
                        <a:lnTo>
                          <a:pt x="930" y="174"/>
                        </a:lnTo>
                        <a:lnTo>
                          <a:pt x="930" y="174"/>
                        </a:lnTo>
                        <a:lnTo>
                          <a:pt x="930" y="174"/>
                        </a:lnTo>
                        <a:lnTo>
                          <a:pt x="928" y="174"/>
                        </a:lnTo>
                        <a:lnTo>
                          <a:pt x="928" y="174"/>
                        </a:lnTo>
                        <a:lnTo>
                          <a:pt x="926" y="174"/>
                        </a:lnTo>
                        <a:lnTo>
                          <a:pt x="926" y="174"/>
                        </a:lnTo>
                        <a:lnTo>
                          <a:pt x="926" y="174"/>
                        </a:lnTo>
                        <a:lnTo>
                          <a:pt x="924" y="174"/>
                        </a:lnTo>
                        <a:lnTo>
                          <a:pt x="924" y="174"/>
                        </a:lnTo>
                        <a:lnTo>
                          <a:pt x="922" y="174"/>
                        </a:lnTo>
                        <a:lnTo>
                          <a:pt x="922" y="174"/>
                        </a:lnTo>
                        <a:lnTo>
                          <a:pt x="922" y="174"/>
                        </a:lnTo>
                        <a:lnTo>
                          <a:pt x="921" y="174"/>
                        </a:lnTo>
                        <a:lnTo>
                          <a:pt x="921" y="174"/>
                        </a:lnTo>
                        <a:lnTo>
                          <a:pt x="921" y="174"/>
                        </a:lnTo>
                        <a:lnTo>
                          <a:pt x="921" y="174"/>
                        </a:lnTo>
                        <a:lnTo>
                          <a:pt x="921" y="172"/>
                        </a:lnTo>
                        <a:lnTo>
                          <a:pt x="921" y="172"/>
                        </a:lnTo>
                        <a:lnTo>
                          <a:pt x="921" y="172"/>
                        </a:lnTo>
                        <a:lnTo>
                          <a:pt x="921" y="172"/>
                        </a:lnTo>
                        <a:lnTo>
                          <a:pt x="921" y="172"/>
                        </a:lnTo>
                        <a:lnTo>
                          <a:pt x="919" y="172"/>
                        </a:lnTo>
                        <a:lnTo>
                          <a:pt x="919" y="172"/>
                        </a:lnTo>
                        <a:lnTo>
                          <a:pt x="917" y="172"/>
                        </a:lnTo>
                        <a:lnTo>
                          <a:pt x="917" y="172"/>
                        </a:lnTo>
                        <a:lnTo>
                          <a:pt x="917" y="172"/>
                        </a:lnTo>
                        <a:lnTo>
                          <a:pt x="915" y="172"/>
                        </a:lnTo>
                        <a:lnTo>
                          <a:pt x="915" y="172"/>
                        </a:lnTo>
                        <a:lnTo>
                          <a:pt x="915" y="172"/>
                        </a:lnTo>
                        <a:lnTo>
                          <a:pt x="913" y="172"/>
                        </a:lnTo>
                        <a:lnTo>
                          <a:pt x="913" y="172"/>
                        </a:lnTo>
                        <a:lnTo>
                          <a:pt x="911" y="172"/>
                        </a:lnTo>
                        <a:lnTo>
                          <a:pt x="911" y="172"/>
                        </a:lnTo>
                        <a:lnTo>
                          <a:pt x="911" y="172"/>
                        </a:lnTo>
                        <a:lnTo>
                          <a:pt x="911" y="172"/>
                        </a:lnTo>
                        <a:lnTo>
                          <a:pt x="911" y="172"/>
                        </a:lnTo>
                        <a:lnTo>
                          <a:pt x="911" y="172"/>
                        </a:lnTo>
                        <a:lnTo>
                          <a:pt x="911" y="172"/>
                        </a:lnTo>
                        <a:lnTo>
                          <a:pt x="911" y="174"/>
                        </a:lnTo>
                        <a:lnTo>
                          <a:pt x="913" y="174"/>
                        </a:lnTo>
                        <a:lnTo>
                          <a:pt x="913" y="174"/>
                        </a:lnTo>
                        <a:lnTo>
                          <a:pt x="911" y="174"/>
                        </a:lnTo>
                        <a:lnTo>
                          <a:pt x="911" y="176"/>
                        </a:lnTo>
                        <a:lnTo>
                          <a:pt x="911" y="176"/>
                        </a:lnTo>
                        <a:lnTo>
                          <a:pt x="911" y="176"/>
                        </a:lnTo>
                        <a:lnTo>
                          <a:pt x="911" y="176"/>
                        </a:lnTo>
                        <a:lnTo>
                          <a:pt x="911" y="178"/>
                        </a:lnTo>
                        <a:lnTo>
                          <a:pt x="911" y="178"/>
                        </a:lnTo>
                        <a:lnTo>
                          <a:pt x="911" y="176"/>
                        </a:lnTo>
                        <a:lnTo>
                          <a:pt x="911" y="176"/>
                        </a:lnTo>
                        <a:lnTo>
                          <a:pt x="913" y="176"/>
                        </a:lnTo>
                        <a:lnTo>
                          <a:pt x="913" y="176"/>
                        </a:lnTo>
                        <a:lnTo>
                          <a:pt x="915" y="176"/>
                        </a:lnTo>
                        <a:lnTo>
                          <a:pt x="915" y="176"/>
                        </a:lnTo>
                        <a:lnTo>
                          <a:pt x="915" y="176"/>
                        </a:lnTo>
                        <a:lnTo>
                          <a:pt x="917" y="176"/>
                        </a:lnTo>
                        <a:lnTo>
                          <a:pt x="917" y="176"/>
                        </a:lnTo>
                        <a:lnTo>
                          <a:pt x="917" y="176"/>
                        </a:lnTo>
                        <a:lnTo>
                          <a:pt x="919" y="176"/>
                        </a:lnTo>
                        <a:lnTo>
                          <a:pt x="919" y="176"/>
                        </a:lnTo>
                        <a:lnTo>
                          <a:pt x="921" y="176"/>
                        </a:lnTo>
                        <a:lnTo>
                          <a:pt x="921" y="176"/>
                        </a:lnTo>
                        <a:lnTo>
                          <a:pt x="921" y="176"/>
                        </a:lnTo>
                        <a:lnTo>
                          <a:pt x="921" y="178"/>
                        </a:lnTo>
                        <a:lnTo>
                          <a:pt x="922" y="178"/>
                        </a:lnTo>
                        <a:lnTo>
                          <a:pt x="922" y="178"/>
                        </a:lnTo>
                        <a:lnTo>
                          <a:pt x="922" y="180"/>
                        </a:lnTo>
                        <a:lnTo>
                          <a:pt x="922" y="180"/>
                        </a:lnTo>
                        <a:lnTo>
                          <a:pt x="922" y="180"/>
                        </a:lnTo>
                        <a:lnTo>
                          <a:pt x="924" y="180"/>
                        </a:lnTo>
                        <a:lnTo>
                          <a:pt x="924" y="180"/>
                        </a:lnTo>
                        <a:lnTo>
                          <a:pt x="924" y="180"/>
                        </a:lnTo>
                        <a:lnTo>
                          <a:pt x="926" y="180"/>
                        </a:lnTo>
                        <a:lnTo>
                          <a:pt x="926" y="180"/>
                        </a:lnTo>
                        <a:lnTo>
                          <a:pt x="926" y="182"/>
                        </a:lnTo>
                        <a:lnTo>
                          <a:pt x="926" y="182"/>
                        </a:lnTo>
                        <a:lnTo>
                          <a:pt x="926" y="182"/>
                        </a:lnTo>
                        <a:lnTo>
                          <a:pt x="924" y="182"/>
                        </a:lnTo>
                        <a:lnTo>
                          <a:pt x="924" y="182"/>
                        </a:lnTo>
                        <a:lnTo>
                          <a:pt x="924" y="182"/>
                        </a:lnTo>
                        <a:lnTo>
                          <a:pt x="922" y="182"/>
                        </a:lnTo>
                        <a:lnTo>
                          <a:pt x="922" y="182"/>
                        </a:lnTo>
                        <a:lnTo>
                          <a:pt x="922" y="182"/>
                        </a:lnTo>
                        <a:lnTo>
                          <a:pt x="922" y="184"/>
                        </a:lnTo>
                        <a:lnTo>
                          <a:pt x="921" y="184"/>
                        </a:lnTo>
                        <a:lnTo>
                          <a:pt x="921" y="184"/>
                        </a:lnTo>
                        <a:lnTo>
                          <a:pt x="921" y="184"/>
                        </a:lnTo>
                        <a:lnTo>
                          <a:pt x="921" y="186"/>
                        </a:lnTo>
                        <a:lnTo>
                          <a:pt x="921" y="186"/>
                        </a:lnTo>
                        <a:lnTo>
                          <a:pt x="922" y="186"/>
                        </a:lnTo>
                        <a:lnTo>
                          <a:pt x="922" y="186"/>
                        </a:lnTo>
                        <a:lnTo>
                          <a:pt x="922" y="186"/>
                        </a:lnTo>
                        <a:lnTo>
                          <a:pt x="924" y="186"/>
                        </a:lnTo>
                        <a:lnTo>
                          <a:pt x="924" y="186"/>
                        </a:lnTo>
                        <a:lnTo>
                          <a:pt x="924" y="186"/>
                        </a:lnTo>
                        <a:lnTo>
                          <a:pt x="926" y="186"/>
                        </a:lnTo>
                        <a:lnTo>
                          <a:pt x="926" y="186"/>
                        </a:lnTo>
                        <a:lnTo>
                          <a:pt x="926" y="186"/>
                        </a:lnTo>
                        <a:lnTo>
                          <a:pt x="926" y="186"/>
                        </a:lnTo>
                        <a:lnTo>
                          <a:pt x="926" y="184"/>
                        </a:lnTo>
                        <a:lnTo>
                          <a:pt x="928" y="184"/>
                        </a:lnTo>
                        <a:lnTo>
                          <a:pt x="928" y="184"/>
                        </a:lnTo>
                        <a:lnTo>
                          <a:pt x="930" y="184"/>
                        </a:lnTo>
                        <a:lnTo>
                          <a:pt x="930" y="184"/>
                        </a:lnTo>
                        <a:lnTo>
                          <a:pt x="930" y="184"/>
                        </a:lnTo>
                        <a:lnTo>
                          <a:pt x="930" y="184"/>
                        </a:lnTo>
                        <a:lnTo>
                          <a:pt x="932" y="184"/>
                        </a:lnTo>
                        <a:lnTo>
                          <a:pt x="932" y="184"/>
                        </a:lnTo>
                        <a:lnTo>
                          <a:pt x="932" y="184"/>
                        </a:lnTo>
                        <a:lnTo>
                          <a:pt x="932" y="184"/>
                        </a:lnTo>
                        <a:lnTo>
                          <a:pt x="934" y="184"/>
                        </a:lnTo>
                        <a:lnTo>
                          <a:pt x="934" y="186"/>
                        </a:lnTo>
                        <a:lnTo>
                          <a:pt x="934" y="186"/>
                        </a:lnTo>
                        <a:lnTo>
                          <a:pt x="934" y="186"/>
                        </a:lnTo>
                        <a:lnTo>
                          <a:pt x="934" y="186"/>
                        </a:lnTo>
                        <a:lnTo>
                          <a:pt x="936" y="186"/>
                        </a:lnTo>
                        <a:lnTo>
                          <a:pt x="936" y="186"/>
                        </a:lnTo>
                        <a:lnTo>
                          <a:pt x="936" y="186"/>
                        </a:lnTo>
                        <a:lnTo>
                          <a:pt x="936" y="184"/>
                        </a:lnTo>
                        <a:lnTo>
                          <a:pt x="938" y="184"/>
                        </a:lnTo>
                        <a:lnTo>
                          <a:pt x="938" y="184"/>
                        </a:lnTo>
                        <a:lnTo>
                          <a:pt x="938" y="184"/>
                        </a:lnTo>
                        <a:lnTo>
                          <a:pt x="940" y="184"/>
                        </a:lnTo>
                        <a:lnTo>
                          <a:pt x="940" y="184"/>
                        </a:lnTo>
                        <a:lnTo>
                          <a:pt x="940" y="184"/>
                        </a:lnTo>
                        <a:lnTo>
                          <a:pt x="942" y="184"/>
                        </a:lnTo>
                        <a:lnTo>
                          <a:pt x="942" y="184"/>
                        </a:lnTo>
                        <a:lnTo>
                          <a:pt x="942" y="184"/>
                        </a:lnTo>
                        <a:lnTo>
                          <a:pt x="942" y="184"/>
                        </a:lnTo>
                        <a:lnTo>
                          <a:pt x="943" y="184"/>
                        </a:lnTo>
                        <a:lnTo>
                          <a:pt x="943" y="186"/>
                        </a:lnTo>
                        <a:lnTo>
                          <a:pt x="943" y="186"/>
                        </a:lnTo>
                        <a:lnTo>
                          <a:pt x="943" y="186"/>
                        </a:lnTo>
                        <a:lnTo>
                          <a:pt x="943" y="188"/>
                        </a:lnTo>
                        <a:lnTo>
                          <a:pt x="943" y="188"/>
                        </a:lnTo>
                        <a:lnTo>
                          <a:pt x="943" y="188"/>
                        </a:lnTo>
                        <a:lnTo>
                          <a:pt x="942" y="188"/>
                        </a:lnTo>
                        <a:lnTo>
                          <a:pt x="942" y="188"/>
                        </a:lnTo>
                        <a:lnTo>
                          <a:pt x="942" y="188"/>
                        </a:lnTo>
                        <a:lnTo>
                          <a:pt x="940" y="188"/>
                        </a:lnTo>
                        <a:lnTo>
                          <a:pt x="940" y="188"/>
                        </a:lnTo>
                        <a:lnTo>
                          <a:pt x="940" y="190"/>
                        </a:lnTo>
                        <a:lnTo>
                          <a:pt x="938" y="190"/>
                        </a:lnTo>
                        <a:lnTo>
                          <a:pt x="938" y="190"/>
                        </a:lnTo>
                        <a:lnTo>
                          <a:pt x="938" y="190"/>
                        </a:lnTo>
                        <a:lnTo>
                          <a:pt x="938" y="190"/>
                        </a:lnTo>
                        <a:lnTo>
                          <a:pt x="938" y="190"/>
                        </a:lnTo>
                        <a:lnTo>
                          <a:pt x="936" y="190"/>
                        </a:lnTo>
                        <a:lnTo>
                          <a:pt x="936" y="191"/>
                        </a:lnTo>
                        <a:lnTo>
                          <a:pt x="936" y="191"/>
                        </a:lnTo>
                        <a:lnTo>
                          <a:pt x="936" y="191"/>
                        </a:lnTo>
                        <a:lnTo>
                          <a:pt x="936" y="191"/>
                        </a:lnTo>
                        <a:lnTo>
                          <a:pt x="934" y="191"/>
                        </a:lnTo>
                        <a:lnTo>
                          <a:pt x="934" y="191"/>
                        </a:lnTo>
                        <a:lnTo>
                          <a:pt x="932" y="191"/>
                        </a:lnTo>
                        <a:lnTo>
                          <a:pt x="932" y="193"/>
                        </a:lnTo>
                        <a:lnTo>
                          <a:pt x="932" y="193"/>
                        </a:lnTo>
                        <a:lnTo>
                          <a:pt x="932" y="193"/>
                        </a:lnTo>
                        <a:lnTo>
                          <a:pt x="930" y="193"/>
                        </a:lnTo>
                        <a:lnTo>
                          <a:pt x="930" y="193"/>
                        </a:lnTo>
                        <a:lnTo>
                          <a:pt x="930" y="193"/>
                        </a:lnTo>
                        <a:lnTo>
                          <a:pt x="930" y="193"/>
                        </a:lnTo>
                        <a:lnTo>
                          <a:pt x="928" y="193"/>
                        </a:lnTo>
                        <a:lnTo>
                          <a:pt x="928" y="193"/>
                        </a:lnTo>
                        <a:lnTo>
                          <a:pt x="926" y="193"/>
                        </a:lnTo>
                        <a:lnTo>
                          <a:pt x="926" y="193"/>
                        </a:lnTo>
                        <a:lnTo>
                          <a:pt x="926" y="193"/>
                        </a:lnTo>
                        <a:lnTo>
                          <a:pt x="924" y="193"/>
                        </a:lnTo>
                        <a:lnTo>
                          <a:pt x="924" y="193"/>
                        </a:lnTo>
                        <a:lnTo>
                          <a:pt x="924" y="193"/>
                        </a:lnTo>
                        <a:lnTo>
                          <a:pt x="922" y="193"/>
                        </a:lnTo>
                        <a:lnTo>
                          <a:pt x="922" y="193"/>
                        </a:lnTo>
                        <a:lnTo>
                          <a:pt x="922" y="193"/>
                        </a:lnTo>
                        <a:lnTo>
                          <a:pt x="921" y="193"/>
                        </a:lnTo>
                        <a:lnTo>
                          <a:pt x="921" y="193"/>
                        </a:lnTo>
                        <a:lnTo>
                          <a:pt x="921" y="193"/>
                        </a:lnTo>
                        <a:lnTo>
                          <a:pt x="919" y="193"/>
                        </a:lnTo>
                        <a:lnTo>
                          <a:pt x="919" y="193"/>
                        </a:lnTo>
                        <a:lnTo>
                          <a:pt x="919" y="195"/>
                        </a:lnTo>
                        <a:lnTo>
                          <a:pt x="919" y="195"/>
                        </a:lnTo>
                        <a:lnTo>
                          <a:pt x="919" y="195"/>
                        </a:lnTo>
                        <a:lnTo>
                          <a:pt x="917" y="195"/>
                        </a:lnTo>
                        <a:lnTo>
                          <a:pt x="917" y="195"/>
                        </a:lnTo>
                        <a:lnTo>
                          <a:pt x="917" y="195"/>
                        </a:lnTo>
                        <a:lnTo>
                          <a:pt x="915" y="195"/>
                        </a:lnTo>
                        <a:lnTo>
                          <a:pt x="915" y="195"/>
                        </a:lnTo>
                        <a:lnTo>
                          <a:pt x="915" y="195"/>
                        </a:lnTo>
                        <a:lnTo>
                          <a:pt x="913" y="195"/>
                        </a:lnTo>
                        <a:lnTo>
                          <a:pt x="913" y="195"/>
                        </a:lnTo>
                        <a:lnTo>
                          <a:pt x="911" y="195"/>
                        </a:lnTo>
                        <a:lnTo>
                          <a:pt x="911" y="195"/>
                        </a:lnTo>
                        <a:lnTo>
                          <a:pt x="911" y="195"/>
                        </a:lnTo>
                        <a:lnTo>
                          <a:pt x="909" y="195"/>
                        </a:lnTo>
                        <a:lnTo>
                          <a:pt x="909" y="195"/>
                        </a:lnTo>
                        <a:lnTo>
                          <a:pt x="909" y="197"/>
                        </a:lnTo>
                        <a:lnTo>
                          <a:pt x="909" y="197"/>
                        </a:lnTo>
                        <a:lnTo>
                          <a:pt x="907" y="197"/>
                        </a:lnTo>
                        <a:lnTo>
                          <a:pt x="907" y="197"/>
                        </a:lnTo>
                        <a:lnTo>
                          <a:pt x="907" y="197"/>
                        </a:lnTo>
                        <a:lnTo>
                          <a:pt x="907" y="197"/>
                        </a:lnTo>
                        <a:lnTo>
                          <a:pt x="905" y="197"/>
                        </a:lnTo>
                        <a:lnTo>
                          <a:pt x="905" y="197"/>
                        </a:lnTo>
                        <a:lnTo>
                          <a:pt x="905" y="197"/>
                        </a:lnTo>
                        <a:lnTo>
                          <a:pt x="903" y="197"/>
                        </a:lnTo>
                        <a:lnTo>
                          <a:pt x="903" y="197"/>
                        </a:lnTo>
                        <a:lnTo>
                          <a:pt x="903" y="197"/>
                        </a:lnTo>
                        <a:lnTo>
                          <a:pt x="903" y="197"/>
                        </a:lnTo>
                        <a:lnTo>
                          <a:pt x="903" y="197"/>
                        </a:lnTo>
                        <a:lnTo>
                          <a:pt x="901" y="197"/>
                        </a:lnTo>
                        <a:lnTo>
                          <a:pt x="901" y="197"/>
                        </a:lnTo>
                        <a:lnTo>
                          <a:pt x="899" y="197"/>
                        </a:lnTo>
                        <a:lnTo>
                          <a:pt x="899" y="197"/>
                        </a:lnTo>
                        <a:lnTo>
                          <a:pt x="899" y="197"/>
                        </a:lnTo>
                        <a:lnTo>
                          <a:pt x="898" y="197"/>
                        </a:lnTo>
                        <a:lnTo>
                          <a:pt x="898" y="197"/>
                        </a:lnTo>
                        <a:lnTo>
                          <a:pt x="896" y="197"/>
                        </a:lnTo>
                        <a:lnTo>
                          <a:pt x="896" y="195"/>
                        </a:lnTo>
                        <a:lnTo>
                          <a:pt x="896" y="195"/>
                        </a:lnTo>
                        <a:lnTo>
                          <a:pt x="896" y="195"/>
                        </a:lnTo>
                        <a:lnTo>
                          <a:pt x="894" y="195"/>
                        </a:lnTo>
                        <a:lnTo>
                          <a:pt x="894" y="195"/>
                        </a:lnTo>
                        <a:lnTo>
                          <a:pt x="894" y="195"/>
                        </a:lnTo>
                        <a:lnTo>
                          <a:pt x="892" y="195"/>
                        </a:lnTo>
                        <a:lnTo>
                          <a:pt x="892" y="195"/>
                        </a:lnTo>
                        <a:lnTo>
                          <a:pt x="892" y="195"/>
                        </a:lnTo>
                        <a:lnTo>
                          <a:pt x="890" y="195"/>
                        </a:lnTo>
                        <a:lnTo>
                          <a:pt x="890" y="195"/>
                        </a:lnTo>
                        <a:lnTo>
                          <a:pt x="890" y="195"/>
                        </a:lnTo>
                        <a:lnTo>
                          <a:pt x="888" y="195"/>
                        </a:lnTo>
                        <a:lnTo>
                          <a:pt x="888" y="195"/>
                        </a:lnTo>
                        <a:lnTo>
                          <a:pt x="888" y="195"/>
                        </a:lnTo>
                        <a:lnTo>
                          <a:pt x="888" y="193"/>
                        </a:lnTo>
                        <a:lnTo>
                          <a:pt x="886" y="193"/>
                        </a:lnTo>
                        <a:lnTo>
                          <a:pt x="886" y="193"/>
                        </a:lnTo>
                        <a:lnTo>
                          <a:pt x="884" y="193"/>
                        </a:lnTo>
                        <a:lnTo>
                          <a:pt x="884" y="195"/>
                        </a:lnTo>
                        <a:lnTo>
                          <a:pt x="884" y="195"/>
                        </a:lnTo>
                        <a:lnTo>
                          <a:pt x="884" y="195"/>
                        </a:lnTo>
                        <a:lnTo>
                          <a:pt x="884" y="195"/>
                        </a:lnTo>
                        <a:lnTo>
                          <a:pt x="884" y="197"/>
                        </a:lnTo>
                        <a:lnTo>
                          <a:pt x="882" y="197"/>
                        </a:lnTo>
                        <a:lnTo>
                          <a:pt x="882" y="197"/>
                        </a:lnTo>
                        <a:lnTo>
                          <a:pt x="882" y="197"/>
                        </a:lnTo>
                        <a:lnTo>
                          <a:pt x="882" y="197"/>
                        </a:lnTo>
                        <a:lnTo>
                          <a:pt x="884" y="197"/>
                        </a:lnTo>
                        <a:lnTo>
                          <a:pt x="884" y="197"/>
                        </a:lnTo>
                        <a:lnTo>
                          <a:pt x="884" y="197"/>
                        </a:lnTo>
                        <a:lnTo>
                          <a:pt x="886" y="197"/>
                        </a:lnTo>
                        <a:lnTo>
                          <a:pt x="886" y="197"/>
                        </a:lnTo>
                        <a:lnTo>
                          <a:pt x="886" y="197"/>
                        </a:lnTo>
                        <a:lnTo>
                          <a:pt x="886" y="199"/>
                        </a:lnTo>
                        <a:lnTo>
                          <a:pt x="888" y="199"/>
                        </a:lnTo>
                        <a:lnTo>
                          <a:pt x="888" y="197"/>
                        </a:lnTo>
                        <a:lnTo>
                          <a:pt x="888" y="197"/>
                        </a:lnTo>
                        <a:lnTo>
                          <a:pt x="888" y="197"/>
                        </a:lnTo>
                        <a:lnTo>
                          <a:pt x="888" y="197"/>
                        </a:lnTo>
                        <a:lnTo>
                          <a:pt x="890" y="197"/>
                        </a:lnTo>
                        <a:lnTo>
                          <a:pt x="890" y="197"/>
                        </a:lnTo>
                        <a:lnTo>
                          <a:pt x="890" y="197"/>
                        </a:lnTo>
                        <a:lnTo>
                          <a:pt x="890" y="197"/>
                        </a:lnTo>
                        <a:lnTo>
                          <a:pt x="892" y="197"/>
                        </a:lnTo>
                        <a:lnTo>
                          <a:pt x="892" y="197"/>
                        </a:lnTo>
                        <a:lnTo>
                          <a:pt x="894" y="197"/>
                        </a:lnTo>
                        <a:lnTo>
                          <a:pt x="894" y="197"/>
                        </a:lnTo>
                        <a:lnTo>
                          <a:pt x="894" y="197"/>
                        </a:lnTo>
                        <a:lnTo>
                          <a:pt x="894" y="197"/>
                        </a:lnTo>
                        <a:lnTo>
                          <a:pt x="896" y="197"/>
                        </a:lnTo>
                        <a:lnTo>
                          <a:pt x="896" y="197"/>
                        </a:lnTo>
                        <a:lnTo>
                          <a:pt x="896" y="197"/>
                        </a:lnTo>
                        <a:lnTo>
                          <a:pt x="898" y="197"/>
                        </a:lnTo>
                        <a:lnTo>
                          <a:pt x="898" y="197"/>
                        </a:lnTo>
                        <a:lnTo>
                          <a:pt x="898" y="197"/>
                        </a:lnTo>
                        <a:lnTo>
                          <a:pt x="899" y="197"/>
                        </a:lnTo>
                        <a:lnTo>
                          <a:pt x="899" y="197"/>
                        </a:lnTo>
                        <a:lnTo>
                          <a:pt x="899" y="197"/>
                        </a:lnTo>
                        <a:lnTo>
                          <a:pt x="899" y="197"/>
                        </a:lnTo>
                        <a:lnTo>
                          <a:pt x="901" y="197"/>
                        </a:lnTo>
                        <a:lnTo>
                          <a:pt x="901" y="197"/>
                        </a:lnTo>
                        <a:lnTo>
                          <a:pt x="903" y="197"/>
                        </a:lnTo>
                        <a:lnTo>
                          <a:pt x="903" y="197"/>
                        </a:lnTo>
                        <a:lnTo>
                          <a:pt x="903" y="199"/>
                        </a:lnTo>
                        <a:lnTo>
                          <a:pt x="903" y="199"/>
                        </a:lnTo>
                        <a:lnTo>
                          <a:pt x="903" y="199"/>
                        </a:lnTo>
                        <a:lnTo>
                          <a:pt x="905" y="199"/>
                        </a:lnTo>
                        <a:lnTo>
                          <a:pt x="905" y="199"/>
                        </a:lnTo>
                        <a:lnTo>
                          <a:pt x="905" y="199"/>
                        </a:lnTo>
                        <a:lnTo>
                          <a:pt x="905" y="199"/>
                        </a:lnTo>
                        <a:lnTo>
                          <a:pt x="907" y="199"/>
                        </a:lnTo>
                        <a:lnTo>
                          <a:pt x="907" y="199"/>
                        </a:lnTo>
                        <a:lnTo>
                          <a:pt x="909" y="199"/>
                        </a:lnTo>
                        <a:lnTo>
                          <a:pt x="909" y="199"/>
                        </a:lnTo>
                        <a:lnTo>
                          <a:pt x="909" y="199"/>
                        </a:lnTo>
                        <a:lnTo>
                          <a:pt x="911" y="199"/>
                        </a:lnTo>
                        <a:lnTo>
                          <a:pt x="911" y="199"/>
                        </a:lnTo>
                        <a:lnTo>
                          <a:pt x="911" y="199"/>
                        </a:lnTo>
                        <a:lnTo>
                          <a:pt x="913" y="199"/>
                        </a:lnTo>
                        <a:lnTo>
                          <a:pt x="913" y="199"/>
                        </a:lnTo>
                        <a:lnTo>
                          <a:pt x="915" y="199"/>
                        </a:lnTo>
                        <a:lnTo>
                          <a:pt x="915" y="199"/>
                        </a:lnTo>
                        <a:lnTo>
                          <a:pt x="915" y="199"/>
                        </a:lnTo>
                        <a:lnTo>
                          <a:pt x="917" y="199"/>
                        </a:lnTo>
                        <a:lnTo>
                          <a:pt x="917" y="199"/>
                        </a:lnTo>
                        <a:lnTo>
                          <a:pt x="917" y="199"/>
                        </a:lnTo>
                        <a:lnTo>
                          <a:pt x="917" y="199"/>
                        </a:lnTo>
                        <a:lnTo>
                          <a:pt x="919" y="199"/>
                        </a:lnTo>
                        <a:lnTo>
                          <a:pt x="919" y="199"/>
                        </a:lnTo>
                        <a:lnTo>
                          <a:pt x="921" y="199"/>
                        </a:lnTo>
                        <a:lnTo>
                          <a:pt x="921" y="199"/>
                        </a:lnTo>
                        <a:lnTo>
                          <a:pt x="921" y="199"/>
                        </a:lnTo>
                        <a:lnTo>
                          <a:pt x="921" y="199"/>
                        </a:lnTo>
                        <a:lnTo>
                          <a:pt x="921" y="201"/>
                        </a:lnTo>
                        <a:lnTo>
                          <a:pt x="921" y="201"/>
                        </a:lnTo>
                        <a:lnTo>
                          <a:pt x="921" y="201"/>
                        </a:lnTo>
                        <a:lnTo>
                          <a:pt x="919" y="201"/>
                        </a:lnTo>
                        <a:lnTo>
                          <a:pt x="919" y="201"/>
                        </a:lnTo>
                        <a:lnTo>
                          <a:pt x="917" y="201"/>
                        </a:lnTo>
                        <a:lnTo>
                          <a:pt x="917" y="201"/>
                        </a:lnTo>
                        <a:lnTo>
                          <a:pt x="917" y="201"/>
                        </a:lnTo>
                        <a:lnTo>
                          <a:pt x="917" y="203"/>
                        </a:lnTo>
                        <a:lnTo>
                          <a:pt x="917" y="203"/>
                        </a:lnTo>
                        <a:lnTo>
                          <a:pt x="917" y="203"/>
                        </a:lnTo>
                        <a:lnTo>
                          <a:pt x="915" y="203"/>
                        </a:lnTo>
                        <a:lnTo>
                          <a:pt x="915" y="203"/>
                        </a:lnTo>
                        <a:lnTo>
                          <a:pt x="915" y="203"/>
                        </a:lnTo>
                        <a:lnTo>
                          <a:pt x="915" y="205"/>
                        </a:lnTo>
                        <a:lnTo>
                          <a:pt x="913" y="205"/>
                        </a:lnTo>
                        <a:lnTo>
                          <a:pt x="913" y="205"/>
                        </a:lnTo>
                        <a:lnTo>
                          <a:pt x="915" y="205"/>
                        </a:lnTo>
                        <a:lnTo>
                          <a:pt x="915" y="205"/>
                        </a:lnTo>
                        <a:lnTo>
                          <a:pt x="913" y="205"/>
                        </a:lnTo>
                        <a:lnTo>
                          <a:pt x="913" y="207"/>
                        </a:lnTo>
                        <a:lnTo>
                          <a:pt x="913" y="207"/>
                        </a:lnTo>
                        <a:lnTo>
                          <a:pt x="915" y="207"/>
                        </a:lnTo>
                        <a:lnTo>
                          <a:pt x="915" y="207"/>
                        </a:lnTo>
                        <a:lnTo>
                          <a:pt x="915" y="209"/>
                        </a:lnTo>
                        <a:lnTo>
                          <a:pt x="915" y="209"/>
                        </a:lnTo>
                        <a:lnTo>
                          <a:pt x="915" y="209"/>
                        </a:lnTo>
                        <a:lnTo>
                          <a:pt x="913" y="209"/>
                        </a:lnTo>
                        <a:lnTo>
                          <a:pt x="913" y="209"/>
                        </a:lnTo>
                        <a:lnTo>
                          <a:pt x="913" y="211"/>
                        </a:lnTo>
                        <a:lnTo>
                          <a:pt x="911" y="211"/>
                        </a:lnTo>
                        <a:lnTo>
                          <a:pt x="911" y="211"/>
                        </a:lnTo>
                        <a:lnTo>
                          <a:pt x="911" y="211"/>
                        </a:lnTo>
                        <a:lnTo>
                          <a:pt x="909" y="211"/>
                        </a:lnTo>
                        <a:lnTo>
                          <a:pt x="909" y="211"/>
                        </a:lnTo>
                        <a:lnTo>
                          <a:pt x="909" y="211"/>
                        </a:lnTo>
                        <a:lnTo>
                          <a:pt x="907" y="211"/>
                        </a:lnTo>
                        <a:lnTo>
                          <a:pt x="907" y="211"/>
                        </a:lnTo>
                        <a:lnTo>
                          <a:pt x="905" y="211"/>
                        </a:lnTo>
                        <a:lnTo>
                          <a:pt x="905" y="211"/>
                        </a:lnTo>
                        <a:lnTo>
                          <a:pt x="905" y="211"/>
                        </a:lnTo>
                        <a:lnTo>
                          <a:pt x="903" y="211"/>
                        </a:lnTo>
                        <a:lnTo>
                          <a:pt x="903" y="211"/>
                        </a:lnTo>
                        <a:lnTo>
                          <a:pt x="903" y="211"/>
                        </a:lnTo>
                        <a:lnTo>
                          <a:pt x="901" y="211"/>
                        </a:lnTo>
                        <a:lnTo>
                          <a:pt x="901" y="211"/>
                        </a:lnTo>
                        <a:lnTo>
                          <a:pt x="899" y="211"/>
                        </a:lnTo>
                        <a:lnTo>
                          <a:pt x="899" y="211"/>
                        </a:lnTo>
                        <a:lnTo>
                          <a:pt x="899" y="211"/>
                        </a:lnTo>
                        <a:lnTo>
                          <a:pt x="898" y="211"/>
                        </a:lnTo>
                        <a:lnTo>
                          <a:pt x="898" y="209"/>
                        </a:lnTo>
                        <a:lnTo>
                          <a:pt x="898" y="209"/>
                        </a:lnTo>
                        <a:lnTo>
                          <a:pt x="896" y="209"/>
                        </a:lnTo>
                        <a:lnTo>
                          <a:pt x="896" y="209"/>
                        </a:lnTo>
                        <a:lnTo>
                          <a:pt x="896" y="209"/>
                        </a:lnTo>
                        <a:lnTo>
                          <a:pt x="894" y="209"/>
                        </a:lnTo>
                        <a:lnTo>
                          <a:pt x="894" y="211"/>
                        </a:lnTo>
                        <a:lnTo>
                          <a:pt x="894" y="211"/>
                        </a:lnTo>
                        <a:lnTo>
                          <a:pt x="894" y="211"/>
                        </a:lnTo>
                        <a:lnTo>
                          <a:pt x="894" y="211"/>
                        </a:lnTo>
                        <a:lnTo>
                          <a:pt x="892" y="211"/>
                        </a:lnTo>
                        <a:lnTo>
                          <a:pt x="892" y="213"/>
                        </a:lnTo>
                        <a:lnTo>
                          <a:pt x="892" y="213"/>
                        </a:lnTo>
                        <a:lnTo>
                          <a:pt x="890" y="213"/>
                        </a:lnTo>
                        <a:lnTo>
                          <a:pt x="890" y="213"/>
                        </a:lnTo>
                        <a:lnTo>
                          <a:pt x="890" y="213"/>
                        </a:lnTo>
                        <a:lnTo>
                          <a:pt x="888" y="213"/>
                        </a:lnTo>
                        <a:lnTo>
                          <a:pt x="888" y="213"/>
                        </a:lnTo>
                        <a:lnTo>
                          <a:pt x="888" y="213"/>
                        </a:lnTo>
                        <a:lnTo>
                          <a:pt x="888" y="213"/>
                        </a:lnTo>
                        <a:lnTo>
                          <a:pt x="886" y="213"/>
                        </a:lnTo>
                        <a:lnTo>
                          <a:pt x="886" y="213"/>
                        </a:lnTo>
                        <a:lnTo>
                          <a:pt x="884" y="213"/>
                        </a:lnTo>
                        <a:lnTo>
                          <a:pt x="884" y="213"/>
                        </a:lnTo>
                        <a:lnTo>
                          <a:pt x="884" y="213"/>
                        </a:lnTo>
                        <a:lnTo>
                          <a:pt x="884" y="213"/>
                        </a:lnTo>
                        <a:lnTo>
                          <a:pt x="882" y="213"/>
                        </a:lnTo>
                        <a:lnTo>
                          <a:pt x="882" y="214"/>
                        </a:lnTo>
                        <a:lnTo>
                          <a:pt x="882" y="214"/>
                        </a:lnTo>
                        <a:lnTo>
                          <a:pt x="882" y="214"/>
                        </a:lnTo>
                        <a:lnTo>
                          <a:pt x="880" y="214"/>
                        </a:lnTo>
                        <a:lnTo>
                          <a:pt x="880" y="213"/>
                        </a:lnTo>
                        <a:lnTo>
                          <a:pt x="880" y="213"/>
                        </a:lnTo>
                        <a:lnTo>
                          <a:pt x="878" y="213"/>
                        </a:lnTo>
                        <a:lnTo>
                          <a:pt x="878" y="213"/>
                        </a:lnTo>
                        <a:lnTo>
                          <a:pt x="878" y="213"/>
                        </a:lnTo>
                        <a:lnTo>
                          <a:pt x="876" y="213"/>
                        </a:lnTo>
                        <a:lnTo>
                          <a:pt x="876" y="213"/>
                        </a:lnTo>
                        <a:lnTo>
                          <a:pt x="876" y="213"/>
                        </a:lnTo>
                        <a:lnTo>
                          <a:pt x="876" y="213"/>
                        </a:lnTo>
                        <a:lnTo>
                          <a:pt x="875" y="213"/>
                        </a:lnTo>
                        <a:lnTo>
                          <a:pt x="875" y="213"/>
                        </a:lnTo>
                        <a:lnTo>
                          <a:pt x="873" y="213"/>
                        </a:lnTo>
                        <a:lnTo>
                          <a:pt x="873" y="213"/>
                        </a:lnTo>
                        <a:lnTo>
                          <a:pt x="873" y="213"/>
                        </a:lnTo>
                        <a:lnTo>
                          <a:pt x="871" y="213"/>
                        </a:lnTo>
                        <a:lnTo>
                          <a:pt x="871" y="213"/>
                        </a:lnTo>
                        <a:lnTo>
                          <a:pt x="869" y="213"/>
                        </a:lnTo>
                        <a:lnTo>
                          <a:pt x="869" y="213"/>
                        </a:lnTo>
                        <a:lnTo>
                          <a:pt x="869" y="213"/>
                        </a:lnTo>
                        <a:lnTo>
                          <a:pt x="869" y="213"/>
                        </a:lnTo>
                        <a:lnTo>
                          <a:pt x="867" y="213"/>
                        </a:lnTo>
                        <a:lnTo>
                          <a:pt x="867" y="213"/>
                        </a:lnTo>
                        <a:lnTo>
                          <a:pt x="867" y="213"/>
                        </a:lnTo>
                        <a:lnTo>
                          <a:pt x="865" y="213"/>
                        </a:lnTo>
                        <a:lnTo>
                          <a:pt x="865" y="211"/>
                        </a:lnTo>
                        <a:lnTo>
                          <a:pt x="865" y="211"/>
                        </a:lnTo>
                        <a:lnTo>
                          <a:pt x="863" y="211"/>
                        </a:lnTo>
                        <a:lnTo>
                          <a:pt x="863" y="211"/>
                        </a:lnTo>
                        <a:lnTo>
                          <a:pt x="863" y="211"/>
                        </a:lnTo>
                        <a:lnTo>
                          <a:pt x="861" y="211"/>
                        </a:lnTo>
                        <a:lnTo>
                          <a:pt x="861" y="211"/>
                        </a:lnTo>
                        <a:lnTo>
                          <a:pt x="861" y="211"/>
                        </a:lnTo>
                        <a:lnTo>
                          <a:pt x="861" y="211"/>
                        </a:lnTo>
                        <a:lnTo>
                          <a:pt x="859" y="211"/>
                        </a:lnTo>
                        <a:lnTo>
                          <a:pt x="859" y="209"/>
                        </a:lnTo>
                        <a:lnTo>
                          <a:pt x="859" y="209"/>
                        </a:lnTo>
                        <a:lnTo>
                          <a:pt x="857" y="209"/>
                        </a:lnTo>
                        <a:lnTo>
                          <a:pt x="857" y="209"/>
                        </a:lnTo>
                        <a:lnTo>
                          <a:pt x="857" y="209"/>
                        </a:lnTo>
                        <a:lnTo>
                          <a:pt x="857" y="209"/>
                        </a:lnTo>
                        <a:lnTo>
                          <a:pt x="855" y="209"/>
                        </a:lnTo>
                        <a:lnTo>
                          <a:pt x="855" y="209"/>
                        </a:lnTo>
                        <a:lnTo>
                          <a:pt x="855" y="209"/>
                        </a:lnTo>
                        <a:lnTo>
                          <a:pt x="854" y="209"/>
                        </a:lnTo>
                        <a:lnTo>
                          <a:pt x="854" y="207"/>
                        </a:lnTo>
                        <a:lnTo>
                          <a:pt x="854" y="207"/>
                        </a:lnTo>
                        <a:lnTo>
                          <a:pt x="852" y="207"/>
                        </a:lnTo>
                        <a:lnTo>
                          <a:pt x="852" y="207"/>
                        </a:lnTo>
                        <a:lnTo>
                          <a:pt x="852" y="207"/>
                        </a:lnTo>
                        <a:lnTo>
                          <a:pt x="852" y="207"/>
                        </a:lnTo>
                        <a:lnTo>
                          <a:pt x="850" y="207"/>
                        </a:lnTo>
                        <a:lnTo>
                          <a:pt x="850" y="205"/>
                        </a:lnTo>
                        <a:lnTo>
                          <a:pt x="850" y="205"/>
                        </a:lnTo>
                        <a:lnTo>
                          <a:pt x="850" y="205"/>
                        </a:lnTo>
                        <a:lnTo>
                          <a:pt x="850" y="205"/>
                        </a:lnTo>
                        <a:lnTo>
                          <a:pt x="850" y="205"/>
                        </a:lnTo>
                        <a:lnTo>
                          <a:pt x="850" y="203"/>
                        </a:lnTo>
                        <a:lnTo>
                          <a:pt x="852" y="203"/>
                        </a:lnTo>
                        <a:lnTo>
                          <a:pt x="852" y="203"/>
                        </a:lnTo>
                        <a:lnTo>
                          <a:pt x="850" y="203"/>
                        </a:lnTo>
                        <a:lnTo>
                          <a:pt x="850" y="203"/>
                        </a:lnTo>
                        <a:lnTo>
                          <a:pt x="850" y="203"/>
                        </a:lnTo>
                        <a:lnTo>
                          <a:pt x="848" y="203"/>
                        </a:lnTo>
                        <a:lnTo>
                          <a:pt x="848" y="203"/>
                        </a:lnTo>
                        <a:lnTo>
                          <a:pt x="848" y="203"/>
                        </a:lnTo>
                        <a:lnTo>
                          <a:pt x="846" y="203"/>
                        </a:lnTo>
                        <a:lnTo>
                          <a:pt x="846" y="203"/>
                        </a:lnTo>
                        <a:lnTo>
                          <a:pt x="846" y="203"/>
                        </a:lnTo>
                        <a:lnTo>
                          <a:pt x="846" y="205"/>
                        </a:lnTo>
                        <a:lnTo>
                          <a:pt x="844" y="205"/>
                        </a:lnTo>
                        <a:lnTo>
                          <a:pt x="844" y="205"/>
                        </a:lnTo>
                        <a:lnTo>
                          <a:pt x="844" y="205"/>
                        </a:lnTo>
                        <a:lnTo>
                          <a:pt x="844" y="205"/>
                        </a:lnTo>
                        <a:lnTo>
                          <a:pt x="844" y="205"/>
                        </a:lnTo>
                        <a:lnTo>
                          <a:pt x="844" y="207"/>
                        </a:lnTo>
                        <a:lnTo>
                          <a:pt x="846" y="207"/>
                        </a:lnTo>
                        <a:lnTo>
                          <a:pt x="846" y="207"/>
                        </a:lnTo>
                        <a:lnTo>
                          <a:pt x="844" y="207"/>
                        </a:lnTo>
                        <a:lnTo>
                          <a:pt x="844" y="207"/>
                        </a:lnTo>
                        <a:lnTo>
                          <a:pt x="844" y="207"/>
                        </a:lnTo>
                        <a:lnTo>
                          <a:pt x="842" y="207"/>
                        </a:lnTo>
                        <a:lnTo>
                          <a:pt x="842" y="207"/>
                        </a:lnTo>
                        <a:lnTo>
                          <a:pt x="840" y="207"/>
                        </a:lnTo>
                        <a:lnTo>
                          <a:pt x="840" y="207"/>
                        </a:lnTo>
                        <a:lnTo>
                          <a:pt x="840" y="209"/>
                        </a:lnTo>
                        <a:lnTo>
                          <a:pt x="840" y="209"/>
                        </a:lnTo>
                        <a:lnTo>
                          <a:pt x="840" y="209"/>
                        </a:lnTo>
                        <a:lnTo>
                          <a:pt x="840" y="209"/>
                        </a:lnTo>
                        <a:lnTo>
                          <a:pt x="840" y="209"/>
                        </a:lnTo>
                        <a:lnTo>
                          <a:pt x="842" y="209"/>
                        </a:lnTo>
                        <a:lnTo>
                          <a:pt x="842" y="209"/>
                        </a:lnTo>
                        <a:lnTo>
                          <a:pt x="844" y="209"/>
                        </a:lnTo>
                        <a:lnTo>
                          <a:pt x="844" y="209"/>
                        </a:lnTo>
                        <a:lnTo>
                          <a:pt x="844" y="209"/>
                        </a:lnTo>
                        <a:lnTo>
                          <a:pt x="844" y="211"/>
                        </a:lnTo>
                        <a:lnTo>
                          <a:pt x="846" y="211"/>
                        </a:lnTo>
                        <a:lnTo>
                          <a:pt x="846" y="211"/>
                        </a:lnTo>
                        <a:lnTo>
                          <a:pt x="846" y="211"/>
                        </a:lnTo>
                        <a:lnTo>
                          <a:pt x="848" y="211"/>
                        </a:lnTo>
                        <a:lnTo>
                          <a:pt x="848" y="211"/>
                        </a:lnTo>
                        <a:lnTo>
                          <a:pt x="850" y="211"/>
                        </a:lnTo>
                        <a:lnTo>
                          <a:pt x="850" y="211"/>
                        </a:lnTo>
                        <a:lnTo>
                          <a:pt x="850" y="211"/>
                        </a:lnTo>
                        <a:lnTo>
                          <a:pt x="852" y="211"/>
                        </a:lnTo>
                        <a:lnTo>
                          <a:pt x="852" y="211"/>
                        </a:lnTo>
                        <a:lnTo>
                          <a:pt x="852" y="211"/>
                        </a:lnTo>
                        <a:lnTo>
                          <a:pt x="852" y="211"/>
                        </a:lnTo>
                        <a:lnTo>
                          <a:pt x="854" y="211"/>
                        </a:lnTo>
                        <a:lnTo>
                          <a:pt x="854" y="211"/>
                        </a:lnTo>
                        <a:lnTo>
                          <a:pt x="855" y="211"/>
                        </a:lnTo>
                        <a:lnTo>
                          <a:pt x="855" y="211"/>
                        </a:lnTo>
                        <a:lnTo>
                          <a:pt x="855" y="211"/>
                        </a:lnTo>
                        <a:lnTo>
                          <a:pt x="857" y="211"/>
                        </a:lnTo>
                        <a:lnTo>
                          <a:pt x="857" y="211"/>
                        </a:lnTo>
                        <a:lnTo>
                          <a:pt x="857" y="211"/>
                        </a:lnTo>
                        <a:lnTo>
                          <a:pt x="857" y="213"/>
                        </a:lnTo>
                        <a:lnTo>
                          <a:pt x="859" y="213"/>
                        </a:lnTo>
                        <a:lnTo>
                          <a:pt x="859" y="213"/>
                        </a:lnTo>
                        <a:lnTo>
                          <a:pt x="861" y="213"/>
                        </a:lnTo>
                        <a:lnTo>
                          <a:pt x="861" y="213"/>
                        </a:lnTo>
                        <a:lnTo>
                          <a:pt x="861" y="213"/>
                        </a:lnTo>
                        <a:lnTo>
                          <a:pt x="861" y="213"/>
                        </a:lnTo>
                        <a:lnTo>
                          <a:pt x="863" y="213"/>
                        </a:lnTo>
                        <a:lnTo>
                          <a:pt x="863" y="213"/>
                        </a:lnTo>
                        <a:lnTo>
                          <a:pt x="863" y="213"/>
                        </a:lnTo>
                        <a:lnTo>
                          <a:pt x="865" y="213"/>
                        </a:lnTo>
                        <a:lnTo>
                          <a:pt x="865" y="213"/>
                        </a:lnTo>
                        <a:lnTo>
                          <a:pt x="865" y="213"/>
                        </a:lnTo>
                        <a:lnTo>
                          <a:pt x="867" y="213"/>
                        </a:lnTo>
                        <a:lnTo>
                          <a:pt x="867" y="213"/>
                        </a:lnTo>
                        <a:lnTo>
                          <a:pt x="867" y="213"/>
                        </a:lnTo>
                        <a:lnTo>
                          <a:pt x="867" y="214"/>
                        </a:lnTo>
                        <a:lnTo>
                          <a:pt x="869" y="214"/>
                        </a:lnTo>
                        <a:lnTo>
                          <a:pt x="869" y="214"/>
                        </a:lnTo>
                        <a:lnTo>
                          <a:pt x="869" y="214"/>
                        </a:lnTo>
                        <a:lnTo>
                          <a:pt x="869" y="214"/>
                        </a:lnTo>
                        <a:lnTo>
                          <a:pt x="871" y="214"/>
                        </a:lnTo>
                        <a:lnTo>
                          <a:pt x="871" y="214"/>
                        </a:lnTo>
                        <a:lnTo>
                          <a:pt x="873" y="214"/>
                        </a:lnTo>
                        <a:lnTo>
                          <a:pt x="873" y="216"/>
                        </a:lnTo>
                        <a:lnTo>
                          <a:pt x="871" y="216"/>
                        </a:lnTo>
                        <a:lnTo>
                          <a:pt x="871" y="216"/>
                        </a:lnTo>
                        <a:lnTo>
                          <a:pt x="871" y="216"/>
                        </a:lnTo>
                        <a:lnTo>
                          <a:pt x="869" y="216"/>
                        </a:lnTo>
                        <a:lnTo>
                          <a:pt x="869" y="216"/>
                        </a:lnTo>
                        <a:lnTo>
                          <a:pt x="869" y="218"/>
                        </a:lnTo>
                        <a:lnTo>
                          <a:pt x="869" y="218"/>
                        </a:lnTo>
                        <a:lnTo>
                          <a:pt x="871" y="218"/>
                        </a:lnTo>
                        <a:lnTo>
                          <a:pt x="871" y="218"/>
                        </a:lnTo>
                        <a:lnTo>
                          <a:pt x="873" y="218"/>
                        </a:lnTo>
                        <a:lnTo>
                          <a:pt x="873" y="218"/>
                        </a:lnTo>
                        <a:lnTo>
                          <a:pt x="873" y="218"/>
                        </a:lnTo>
                        <a:lnTo>
                          <a:pt x="875" y="218"/>
                        </a:lnTo>
                        <a:lnTo>
                          <a:pt x="875" y="216"/>
                        </a:lnTo>
                        <a:lnTo>
                          <a:pt x="875" y="216"/>
                        </a:lnTo>
                        <a:lnTo>
                          <a:pt x="875" y="216"/>
                        </a:lnTo>
                        <a:lnTo>
                          <a:pt x="875" y="216"/>
                        </a:lnTo>
                        <a:lnTo>
                          <a:pt x="875" y="218"/>
                        </a:lnTo>
                        <a:lnTo>
                          <a:pt x="876" y="218"/>
                        </a:lnTo>
                        <a:lnTo>
                          <a:pt x="876" y="216"/>
                        </a:lnTo>
                        <a:lnTo>
                          <a:pt x="876" y="216"/>
                        </a:lnTo>
                        <a:lnTo>
                          <a:pt x="876" y="216"/>
                        </a:lnTo>
                        <a:lnTo>
                          <a:pt x="876" y="216"/>
                        </a:lnTo>
                        <a:lnTo>
                          <a:pt x="878" y="216"/>
                        </a:lnTo>
                        <a:lnTo>
                          <a:pt x="878" y="216"/>
                        </a:lnTo>
                        <a:lnTo>
                          <a:pt x="878" y="218"/>
                        </a:lnTo>
                        <a:lnTo>
                          <a:pt x="878" y="218"/>
                        </a:lnTo>
                        <a:lnTo>
                          <a:pt x="878" y="218"/>
                        </a:lnTo>
                        <a:lnTo>
                          <a:pt x="878" y="218"/>
                        </a:lnTo>
                        <a:lnTo>
                          <a:pt x="880" y="218"/>
                        </a:lnTo>
                        <a:lnTo>
                          <a:pt x="880" y="218"/>
                        </a:lnTo>
                        <a:lnTo>
                          <a:pt x="882" y="218"/>
                        </a:lnTo>
                        <a:lnTo>
                          <a:pt x="882" y="218"/>
                        </a:lnTo>
                        <a:lnTo>
                          <a:pt x="882" y="218"/>
                        </a:lnTo>
                        <a:lnTo>
                          <a:pt x="884" y="218"/>
                        </a:lnTo>
                        <a:lnTo>
                          <a:pt x="884" y="220"/>
                        </a:lnTo>
                        <a:lnTo>
                          <a:pt x="884" y="220"/>
                        </a:lnTo>
                        <a:lnTo>
                          <a:pt x="884" y="220"/>
                        </a:lnTo>
                        <a:lnTo>
                          <a:pt x="886" y="220"/>
                        </a:lnTo>
                        <a:lnTo>
                          <a:pt x="886" y="220"/>
                        </a:lnTo>
                        <a:lnTo>
                          <a:pt x="888" y="220"/>
                        </a:lnTo>
                        <a:lnTo>
                          <a:pt x="888" y="220"/>
                        </a:lnTo>
                        <a:lnTo>
                          <a:pt x="888" y="220"/>
                        </a:lnTo>
                        <a:lnTo>
                          <a:pt x="888" y="220"/>
                        </a:lnTo>
                        <a:lnTo>
                          <a:pt x="888" y="220"/>
                        </a:lnTo>
                        <a:lnTo>
                          <a:pt x="888" y="220"/>
                        </a:lnTo>
                        <a:lnTo>
                          <a:pt x="888" y="220"/>
                        </a:lnTo>
                        <a:lnTo>
                          <a:pt x="886" y="220"/>
                        </a:lnTo>
                        <a:lnTo>
                          <a:pt x="886" y="222"/>
                        </a:lnTo>
                        <a:lnTo>
                          <a:pt x="886" y="222"/>
                        </a:lnTo>
                        <a:lnTo>
                          <a:pt x="886" y="222"/>
                        </a:lnTo>
                        <a:lnTo>
                          <a:pt x="886" y="222"/>
                        </a:lnTo>
                        <a:lnTo>
                          <a:pt x="888" y="222"/>
                        </a:lnTo>
                        <a:lnTo>
                          <a:pt x="888" y="224"/>
                        </a:lnTo>
                        <a:lnTo>
                          <a:pt x="888" y="224"/>
                        </a:lnTo>
                        <a:lnTo>
                          <a:pt x="888" y="224"/>
                        </a:lnTo>
                        <a:lnTo>
                          <a:pt x="890" y="224"/>
                        </a:lnTo>
                        <a:lnTo>
                          <a:pt x="890" y="224"/>
                        </a:lnTo>
                        <a:lnTo>
                          <a:pt x="888" y="224"/>
                        </a:lnTo>
                        <a:lnTo>
                          <a:pt x="888" y="226"/>
                        </a:lnTo>
                        <a:lnTo>
                          <a:pt x="888" y="226"/>
                        </a:lnTo>
                        <a:lnTo>
                          <a:pt x="888" y="226"/>
                        </a:lnTo>
                        <a:lnTo>
                          <a:pt x="886" y="226"/>
                        </a:lnTo>
                        <a:lnTo>
                          <a:pt x="886" y="226"/>
                        </a:lnTo>
                        <a:lnTo>
                          <a:pt x="884" y="226"/>
                        </a:lnTo>
                        <a:lnTo>
                          <a:pt x="884" y="226"/>
                        </a:lnTo>
                        <a:lnTo>
                          <a:pt x="884" y="224"/>
                        </a:lnTo>
                        <a:lnTo>
                          <a:pt x="884" y="224"/>
                        </a:lnTo>
                        <a:lnTo>
                          <a:pt x="884" y="226"/>
                        </a:lnTo>
                        <a:lnTo>
                          <a:pt x="882" y="226"/>
                        </a:lnTo>
                        <a:lnTo>
                          <a:pt x="882" y="224"/>
                        </a:lnTo>
                        <a:lnTo>
                          <a:pt x="882" y="224"/>
                        </a:lnTo>
                        <a:lnTo>
                          <a:pt x="882" y="224"/>
                        </a:lnTo>
                        <a:lnTo>
                          <a:pt x="880" y="224"/>
                        </a:lnTo>
                        <a:lnTo>
                          <a:pt x="880" y="226"/>
                        </a:lnTo>
                        <a:lnTo>
                          <a:pt x="880" y="226"/>
                        </a:lnTo>
                        <a:lnTo>
                          <a:pt x="878" y="226"/>
                        </a:lnTo>
                        <a:lnTo>
                          <a:pt x="878" y="226"/>
                        </a:lnTo>
                        <a:lnTo>
                          <a:pt x="880" y="226"/>
                        </a:lnTo>
                        <a:lnTo>
                          <a:pt x="880" y="226"/>
                        </a:lnTo>
                        <a:lnTo>
                          <a:pt x="880" y="228"/>
                        </a:lnTo>
                        <a:lnTo>
                          <a:pt x="882" y="228"/>
                        </a:lnTo>
                        <a:lnTo>
                          <a:pt x="882" y="228"/>
                        </a:lnTo>
                        <a:lnTo>
                          <a:pt x="882" y="228"/>
                        </a:lnTo>
                        <a:lnTo>
                          <a:pt x="884" y="228"/>
                        </a:lnTo>
                        <a:lnTo>
                          <a:pt x="884" y="228"/>
                        </a:lnTo>
                        <a:lnTo>
                          <a:pt x="884" y="228"/>
                        </a:lnTo>
                        <a:lnTo>
                          <a:pt x="884" y="228"/>
                        </a:lnTo>
                        <a:lnTo>
                          <a:pt x="886" y="228"/>
                        </a:lnTo>
                        <a:lnTo>
                          <a:pt x="886" y="228"/>
                        </a:lnTo>
                        <a:lnTo>
                          <a:pt x="888" y="228"/>
                        </a:lnTo>
                        <a:lnTo>
                          <a:pt x="888" y="230"/>
                        </a:lnTo>
                        <a:lnTo>
                          <a:pt x="888" y="230"/>
                        </a:lnTo>
                        <a:lnTo>
                          <a:pt x="888" y="230"/>
                        </a:lnTo>
                        <a:lnTo>
                          <a:pt x="888" y="230"/>
                        </a:lnTo>
                        <a:lnTo>
                          <a:pt x="888" y="232"/>
                        </a:lnTo>
                        <a:lnTo>
                          <a:pt x="888" y="232"/>
                        </a:lnTo>
                        <a:lnTo>
                          <a:pt x="886" y="232"/>
                        </a:lnTo>
                        <a:lnTo>
                          <a:pt x="886" y="232"/>
                        </a:lnTo>
                        <a:lnTo>
                          <a:pt x="884" y="232"/>
                        </a:lnTo>
                        <a:lnTo>
                          <a:pt x="884" y="232"/>
                        </a:lnTo>
                        <a:lnTo>
                          <a:pt x="884" y="232"/>
                        </a:lnTo>
                        <a:lnTo>
                          <a:pt x="884" y="230"/>
                        </a:lnTo>
                        <a:lnTo>
                          <a:pt x="882" y="230"/>
                        </a:lnTo>
                        <a:lnTo>
                          <a:pt x="882" y="230"/>
                        </a:lnTo>
                        <a:lnTo>
                          <a:pt x="882" y="232"/>
                        </a:lnTo>
                        <a:lnTo>
                          <a:pt x="882" y="232"/>
                        </a:lnTo>
                        <a:lnTo>
                          <a:pt x="882" y="230"/>
                        </a:lnTo>
                        <a:lnTo>
                          <a:pt x="880" y="230"/>
                        </a:lnTo>
                        <a:lnTo>
                          <a:pt x="880" y="230"/>
                        </a:lnTo>
                        <a:lnTo>
                          <a:pt x="880" y="232"/>
                        </a:lnTo>
                        <a:lnTo>
                          <a:pt x="880" y="232"/>
                        </a:lnTo>
                        <a:lnTo>
                          <a:pt x="880" y="232"/>
                        </a:lnTo>
                        <a:lnTo>
                          <a:pt x="882" y="232"/>
                        </a:lnTo>
                        <a:lnTo>
                          <a:pt x="882" y="234"/>
                        </a:lnTo>
                        <a:lnTo>
                          <a:pt x="882" y="234"/>
                        </a:lnTo>
                        <a:lnTo>
                          <a:pt x="882" y="232"/>
                        </a:lnTo>
                        <a:lnTo>
                          <a:pt x="882" y="232"/>
                        </a:lnTo>
                        <a:lnTo>
                          <a:pt x="884" y="232"/>
                        </a:lnTo>
                        <a:lnTo>
                          <a:pt x="884" y="232"/>
                        </a:lnTo>
                        <a:lnTo>
                          <a:pt x="884" y="234"/>
                        </a:lnTo>
                        <a:lnTo>
                          <a:pt x="884" y="234"/>
                        </a:lnTo>
                        <a:lnTo>
                          <a:pt x="886" y="234"/>
                        </a:lnTo>
                        <a:lnTo>
                          <a:pt x="886" y="234"/>
                        </a:lnTo>
                        <a:lnTo>
                          <a:pt x="886" y="234"/>
                        </a:lnTo>
                        <a:lnTo>
                          <a:pt x="886" y="234"/>
                        </a:lnTo>
                        <a:lnTo>
                          <a:pt x="884" y="234"/>
                        </a:lnTo>
                        <a:lnTo>
                          <a:pt x="884" y="236"/>
                        </a:lnTo>
                        <a:lnTo>
                          <a:pt x="884" y="236"/>
                        </a:lnTo>
                        <a:lnTo>
                          <a:pt x="884" y="236"/>
                        </a:lnTo>
                        <a:lnTo>
                          <a:pt x="884" y="237"/>
                        </a:lnTo>
                        <a:lnTo>
                          <a:pt x="884" y="237"/>
                        </a:lnTo>
                        <a:lnTo>
                          <a:pt x="882" y="237"/>
                        </a:lnTo>
                        <a:lnTo>
                          <a:pt x="882" y="237"/>
                        </a:lnTo>
                        <a:lnTo>
                          <a:pt x="882" y="237"/>
                        </a:lnTo>
                        <a:lnTo>
                          <a:pt x="882" y="237"/>
                        </a:lnTo>
                        <a:lnTo>
                          <a:pt x="880" y="237"/>
                        </a:lnTo>
                        <a:lnTo>
                          <a:pt x="880" y="237"/>
                        </a:lnTo>
                        <a:lnTo>
                          <a:pt x="878" y="237"/>
                        </a:lnTo>
                        <a:lnTo>
                          <a:pt x="878" y="237"/>
                        </a:lnTo>
                        <a:lnTo>
                          <a:pt x="878" y="237"/>
                        </a:lnTo>
                        <a:lnTo>
                          <a:pt x="878" y="237"/>
                        </a:lnTo>
                        <a:lnTo>
                          <a:pt x="876" y="237"/>
                        </a:lnTo>
                        <a:lnTo>
                          <a:pt x="876" y="237"/>
                        </a:lnTo>
                        <a:lnTo>
                          <a:pt x="876" y="237"/>
                        </a:lnTo>
                        <a:lnTo>
                          <a:pt x="876" y="236"/>
                        </a:lnTo>
                        <a:lnTo>
                          <a:pt x="875" y="236"/>
                        </a:lnTo>
                        <a:lnTo>
                          <a:pt x="875" y="236"/>
                        </a:lnTo>
                        <a:lnTo>
                          <a:pt x="873" y="236"/>
                        </a:lnTo>
                        <a:lnTo>
                          <a:pt x="873" y="236"/>
                        </a:lnTo>
                        <a:lnTo>
                          <a:pt x="873" y="236"/>
                        </a:lnTo>
                        <a:lnTo>
                          <a:pt x="873" y="236"/>
                        </a:lnTo>
                        <a:lnTo>
                          <a:pt x="871" y="236"/>
                        </a:lnTo>
                        <a:lnTo>
                          <a:pt x="871" y="236"/>
                        </a:lnTo>
                        <a:lnTo>
                          <a:pt x="869" y="236"/>
                        </a:lnTo>
                        <a:lnTo>
                          <a:pt x="869" y="236"/>
                        </a:lnTo>
                        <a:lnTo>
                          <a:pt x="869" y="234"/>
                        </a:lnTo>
                        <a:lnTo>
                          <a:pt x="869" y="234"/>
                        </a:lnTo>
                        <a:lnTo>
                          <a:pt x="869" y="234"/>
                        </a:lnTo>
                        <a:lnTo>
                          <a:pt x="867" y="234"/>
                        </a:lnTo>
                        <a:lnTo>
                          <a:pt x="867" y="234"/>
                        </a:lnTo>
                        <a:lnTo>
                          <a:pt x="867" y="234"/>
                        </a:lnTo>
                        <a:lnTo>
                          <a:pt x="867" y="232"/>
                        </a:lnTo>
                        <a:lnTo>
                          <a:pt x="865" y="232"/>
                        </a:lnTo>
                        <a:lnTo>
                          <a:pt x="865" y="232"/>
                        </a:lnTo>
                        <a:lnTo>
                          <a:pt x="863" y="232"/>
                        </a:lnTo>
                        <a:lnTo>
                          <a:pt x="863" y="232"/>
                        </a:lnTo>
                        <a:lnTo>
                          <a:pt x="863" y="232"/>
                        </a:lnTo>
                        <a:lnTo>
                          <a:pt x="863" y="232"/>
                        </a:lnTo>
                        <a:lnTo>
                          <a:pt x="861" y="232"/>
                        </a:lnTo>
                        <a:lnTo>
                          <a:pt x="861" y="232"/>
                        </a:lnTo>
                        <a:lnTo>
                          <a:pt x="861" y="232"/>
                        </a:lnTo>
                        <a:lnTo>
                          <a:pt x="859" y="232"/>
                        </a:lnTo>
                        <a:lnTo>
                          <a:pt x="859" y="232"/>
                        </a:lnTo>
                        <a:lnTo>
                          <a:pt x="857" y="232"/>
                        </a:lnTo>
                        <a:lnTo>
                          <a:pt x="857" y="230"/>
                        </a:lnTo>
                        <a:lnTo>
                          <a:pt x="857" y="230"/>
                        </a:lnTo>
                        <a:lnTo>
                          <a:pt x="857" y="230"/>
                        </a:lnTo>
                        <a:lnTo>
                          <a:pt x="855" y="230"/>
                        </a:lnTo>
                        <a:lnTo>
                          <a:pt x="855" y="230"/>
                        </a:lnTo>
                        <a:lnTo>
                          <a:pt x="855" y="230"/>
                        </a:lnTo>
                        <a:lnTo>
                          <a:pt x="854" y="230"/>
                        </a:lnTo>
                        <a:lnTo>
                          <a:pt x="854" y="230"/>
                        </a:lnTo>
                        <a:lnTo>
                          <a:pt x="854" y="230"/>
                        </a:lnTo>
                        <a:lnTo>
                          <a:pt x="852" y="230"/>
                        </a:lnTo>
                        <a:lnTo>
                          <a:pt x="852" y="230"/>
                        </a:lnTo>
                        <a:lnTo>
                          <a:pt x="852" y="230"/>
                        </a:lnTo>
                        <a:lnTo>
                          <a:pt x="850" y="230"/>
                        </a:lnTo>
                        <a:lnTo>
                          <a:pt x="850" y="230"/>
                        </a:lnTo>
                        <a:lnTo>
                          <a:pt x="850" y="230"/>
                        </a:lnTo>
                        <a:lnTo>
                          <a:pt x="850" y="230"/>
                        </a:lnTo>
                        <a:lnTo>
                          <a:pt x="848" y="230"/>
                        </a:lnTo>
                        <a:lnTo>
                          <a:pt x="848" y="228"/>
                        </a:lnTo>
                        <a:lnTo>
                          <a:pt x="848" y="228"/>
                        </a:lnTo>
                        <a:lnTo>
                          <a:pt x="848" y="228"/>
                        </a:lnTo>
                        <a:lnTo>
                          <a:pt x="846" y="228"/>
                        </a:lnTo>
                        <a:lnTo>
                          <a:pt x="846" y="228"/>
                        </a:lnTo>
                        <a:lnTo>
                          <a:pt x="846" y="228"/>
                        </a:lnTo>
                        <a:lnTo>
                          <a:pt x="844" y="228"/>
                        </a:lnTo>
                        <a:lnTo>
                          <a:pt x="844" y="228"/>
                        </a:lnTo>
                        <a:lnTo>
                          <a:pt x="844" y="226"/>
                        </a:lnTo>
                        <a:lnTo>
                          <a:pt x="844" y="226"/>
                        </a:lnTo>
                        <a:lnTo>
                          <a:pt x="844" y="224"/>
                        </a:lnTo>
                        <a:lnTo>
                          <a:pt x="844" y="224"/>
                        </a:lnTo>
                        <a:lnTo>
                          <a:pt x="844" y="224"/>
                        </a:lnTo>
                        <a:lnTo>
                          <a:pt x="842" y="224"/>
                        </a:lnTo>
                        <a:lnTo>
                          <a:pt x="842" y="222"/>
                        </a:lnTo>
                        <a:lnTo>
                          <a:pt x="842" y="222"/>
                        </a:lnTo>
                        <a:lnTo>
                          <a:pt x="842" y="220"/>
                        </a:lnTo>
                        <a:lnTo>
                          <a:pt x="842" y="220"/>
                        </a:lnTo>
                        <a:lnTo>
                          <a:pt x="842" y="220"/>
                        </a:lnTo>
                        <a:lnTo>
                          <a:pt x="840" y="220"/>
                        </a:lnTo>
                        <a:lnTo>
                          <a:pt x="840" y="220"/>
                        </a:lnTo>
                        <a:lnTo>
                          <a:pt x="840" y="218"/>
                        </a:lnTo>
                        <a:lnTo>
                          <a:pt x="840" y="218"/>
                        </a:lnTo>
                        <a:lnTo>
                          <a:pt x="840" y="218"/>
                        </a:lnTo>
                        <a:lnTo>
                          <a:pt x="840" y="218"/>
                        </a:lnTo>
                        <a:lnTo>
                          <a:pt x="838" y="218"/>
                        </a:lnTo>
                        <a:lnTo>
                          <a:pt x="838" y="218"/>
                        </a:lnTo>
                        <a:lnTo>
                          <a:pt x="836" y="218"/>
                        </a:lnTo>
                        <a:lnTo>
                          <a:pt x="836" y="218"/>
                        </a:lnTo>
                        <a:lnTo>
                          <a:pt x="838" y="218"/>
                        </a:lnTo>
                        <a:lnTo>
                          <a:pt x="838" y="220"/>
                        </a:lnTo>
                        <a:lnTo>
                          <a:pt x="836" y="220"/>
                        </a:lnTo>
                        <a:lnTo>
                          <a:pt x="836" y="220"/>
                        </a:lnTo>
                        <a:lnTo>
                          <a:pt x="838" y="220"/>
                        </a:lnTo>
                        <a:lnTo>
                          <a:pt x="838" y="220"/>
                        </a:lnTo>
                        <a:lnTo>
                          <a:pt x="838" y="220"/>
                        </a:lnTo>
                        <a:lnTo>
                          <a:pt x="838" y="220"/>
                        </a:lnTo>
                        <a:lnTo>
                          <a:pt x="836" y="220"/>
                        </a:lnTo>
                        <a:lnTo>
                          <a:pt x="836" y="222"/>
                        </a:lnTo>
                        <a:lnTo>
                          <a:pt x="836" y="222"/>
                        </a:lnTo>
                        <a:lnTo>
                          <a:pt x="836" y="224"/>
                        </a:lnTo>
                        <a:lnTo>
                          <a:pt x="838" y="224"/>
                        </a:lnTo>
                        <a:lnTo>
                          <a:pt x="838" y="224"/>
                        </a:lnTo>
                        <a:lnTo>
                          <a:pt x="838" y="224"/>
                        </a:lnTo>
                        <a:lnTo>
                          <a:pt x="840" y="224"/>
                        </a:lnTo>
                        <a:lnTo>
                          <a:pt x="840" y="224"/>
                        </a:lnTo>
                        <a:lnTo>
                          <a:pt x="840" y="226"/>
                        </a:lnTo>
                        <a:lnTo>
                          <a:pt x="840" y="226"/>
                        </a:lnTo>
                        <a:lnTo>
                          <a:pt x="840" y="226"/>
                        </a:lnTo>
                        <a:lnTo>
                          <a:pt x="840" y="226"/>
                        </a:lnTo>
                        <a:lnTo>
                          <a:pt x="840" y="228"/>
                        </a:lnTo>
                        <a:lnTo>
                          <a:pt x="840" y="228"/>
                        </a:lnTo>
                        <a:lnTo>
                          <a:pt x="842" y="228"/>
                        </a:lnTo>
                        <a:lnTo>
                          <a:pt x="842" y="228"/>
                        </a:lnTo>
                        <a:lnTo>
                          <a:pt x="842" y="230"/>
                        </a:lnTo>
                        <a:lnTo>
                          <a:pt x="842" y="230"/>
                        </a:lnTo>
                        <a:lnTo>
                          <a:pt x="842" y="230"/>
                        </a:lnTo>
                        <a:lnTo>
                          <a:pt x="842" y="230"/>
                        </a:lnTo>
                        <a:lnTo>
                          <a:pt x="844" y="230"/>
                        </a:lnTo>
                        <a:lnTo>
                          <a:pt x="844" y="230"/>
                        </a:lnTo>
                        <a:lnTo>
                          <a:pt x="844" y="232"/>
                        </a:lnTo>
                        <a:lnTo>
                          <a:pt x="844" y="232"/>
                        </a:lnTo>
                        <a:lnTo>
                          <a:pt x="846" y="232"/>
                        </a:lnTo>
                        <a:lnTo>
                          <a:pt x="846" y="232"/>
                        </a:lnTo>
                        <a:lnTo>
                          <a:pt x="846" y="232"/>
                        </a:lnTo>
                        <a:lnTo>
                          <a:pt x="846" y="232"/>
                        </a:lnTo>
                        <a:lnTo>
                          <a:pt x="848" y="232"/>
                        </a:lnTo>
                        <a:lnTo>
                          <a:pt x="848" y="232"/>
                        </a:lnTo>
                        <a:lnTo>
                          <a:pt x="850" y="232"/>
                        </a:lnTo>
                        <a:lnTo>
                          <a:pt x="850" y="232"/>
                        </a:lnTo>
                        <a:lnTo>
                          <a:pt x="850" y="232"/>
                        </a:lnTo>
                        <a:lnTo>
                          <a:pt x="850" y="234"/>
                        </a:lnTo>
                        <a:lnTo>
                          <a:pt x="852" y="234"/>
                        </a:lnTo>
                        <a:lnTo>
                          <a:pt x="852" y="234"/>
                        </a:lnTo>
                        <a:lnTo>
                          <a:pt x="852" y="234"/>
                        </a:lnTo>
                        <a:lnTo>
                          <a:pt x="854" y="234"/>
                        </a:lnTo>
                        <a:lnTo>
                          <a:pt x="854" y="234"/>
                        </a:lnTo>
                        <a:lnTo>
                          <a:pt x="855" y="234"/>
                        </a:lnTo>
                        <a:lnTo>
                          <a:pt x="855" y="234"/>
                        </a:lnTo>
                        <a:lnTo>
                          <a:pt x="855" y="234"/>
                        </a:lnTo>
                        <a:lnTo>
                          <a:pt x="855" y="234"/>
                        </a:lnTo>
                        <a:lnTo>
                          <a:pt x="857" y="234"/>
                        </a:lnTo>
                        <a:lnTo>
                          <a:pt x="857" y="234"/>
                        </a:lnTo>
                        <a:lnTo>
                          <a:pt x="857" y="236"/>
                        </a:lnTo>
                        <a:lnTo>
                          <a:pt x="857" y="236"/>
                        </a:lnTo>
                        <a:lnTo>
                          <a:pt x="857" y="236"/>
                        </a:lnTo>
                        <a:lnTo>
                          <a:pt x="859" y="236"/>
                        </a:lnTo>
                        <a:lnTo>
                          <a:pt x="859" y="236"/>
                        </a:lnTo>
                        <a:lnTo>
                          <a:pt x="861" y="236"/>
                        </a:lnTo>
                        <a:lnTo>
                          <a:pt x="861" y="236"/>
                        </a:lnTo>
                        <a:lnTo>
                          <a:pt x="861" y="236"/>
                        </a:lnTo>
                        <a:lnTo>
                          <a:pt x="861" y="237"/>
                        </a:lnTo>
                        <a:lnTo>
                          <a:pt x="863" y="237"/>
                        </a:lnTo>
                        <a:lnTo>
                          <a:pt x="863" y="237"/>
                        </a:lnTo>
                        <a:lnTo>
                          <a:pt x="863" y="237"/>
                        </a:lnTo>
                        <a:lnTo>
                          <a:pt x="865" y="237"/>
                        </a:lnTo>
                        <a:lnTo>
                          <a:pt x="865" y="237"/>
                        </a:lnTo>
                        <a:lnTo>
                          <a:pt x="867" y="237"/>
                        </a:lnTo>
                        <a:lnTo>
                          <a:pt x="867" y="237"/>
                        </a:lnTo>
                        <a:lnTo>
                          <a:pt x="867" y="237"/>
                        </a:lnTo>
                        <a:lnTo>
                          <a:pt x="867" y="237"/>
                        </a:lnTo>
                        <a:lnTo>
                          <a:pt x="867" y="237"/>
                        </a:lnTo>
                        <a:lnTo>
                          <a:pt x="869" y="237"/>
                        </a:lnTo>
                        <a:lnTo>
                          <a:pt x="869" y="237"/>
                        </a:lnTo>
                        <a:lnTo>
                          <a:pt x="869" y="237"/>
                        </a:lnTo>
                        <a:lnTo>
                          <a:pt x="871" y="237"/>
                        </a:lnTo>
                        <a:lnTo>
                          <a:pt x="871" y="239"/>
                        </a:lnTo>
                        <a:lnTo>
                          <a:pt x="871" y="239"/>
                        </a:lnTo>
                        <a:lnTo>
                          <a:pt x="873" y="239"/>
                        </a:lnTo>
                        <a:lnTo>
                          <a:pt x="873" y="239"/>
                        </a:lnTo>
                        <a:lnTo>
                          <a:pt x="873" y="239"/>
                        </a:lnTo>
                        <a:lnTo>
                          <a:pt x="873" y="239"/>
                        </a:lnTo>
                        <a:lnTo>
                          <a:pt x="875" y="239"/>
                        </a:lnTo>
                        <a:lnTo>
                          <a:pt x="875" y="239"/>
                        </a:lnTo>
                        <a:lnTo>
                          <a:pt x="876" y="239"/>
                        </a:lnTo>
                        <a:lnTo>
                          <a:pt x="876" y="239"/>
                        </a:lnTo>
                        <a:lnTo>
                          <a:pt x="876" y="239"/>
                        </a:lnTo>
                        <a:lnTo>
                          <a:pt x="878" y="239"/>
                        </a:lnTo>
                        <a:lnTo>
                          <a:pt x="878" y="241"/>
                        </a:lnTo>
                        <a:lnTo>
                          <a:pt x="878" y="241"/>
                        </a:lnTo>
                        <a:lnTo>
                          <a:pt x="878" y="241"/>
                        </a:lnTo>
                        <a:lnTo>
                          <a:pt x="878" y="241"/>
                        </a:lnTo>
                        <a:lnTo>
                          <a:pt x="876" y="241"/>
                        </a:lnTo>
                        <a:lnTo>
                          <a:pt x="876" y="241"/>
                        </a:lnTo>
                        <a:lnTo>
                          <a:pt x="876" y="243"/>
                        </a:lnTo>
                        <a:lnTo>
                          <a:pt x="876" y="243"/>
                        </a:lnTo>
                        <a:lnTo>
                          <a:pt x="875" y="243"/>
                        </a:lnTo>
                        <a:lnTo>
                          <a:pt x="875" y="243"/>
                        </a:lnTo>
                        <a:lnTo>
                          <a:pt x="875" y="243"/>
                        </a:lnTo>
                        <a:lnTo>
                          <a:pt x="873" y="243"/>
                        </a:lnTo>
                        <a:lnTo>
                          <a:pt x="873" y="245"/>
                        </a:lnTo>
                        <a:lnTo>
                          <a:pt x="875" y="245"/>
                        </a:lnTo>
                        <a:lnTo>
                          <a:pt x="875" y="245"/>
                        </a:lnTo>
                        <a:lnTo>
                          <a:pt x="876" y="245"/>
                        </a:lnTo>
                        <a:lnTo>
                          <a:pt x="876" y="245"/>
                        </a:lnTo>
                        <a:lnTo>
                          <a:pt x="876" y="243"/>
                        </a:lnTo>
                        <a:lnTo>
                          <a:pt x="876" y="243"/>
                        </a:lnTo>
                        <a:lnTo>
                          <a:pt x="878" y="243"/>
                        </a:lnTo>
                        <a:lnTo>
                          <a:pt x="878" y="243"/>
                        </a:lnTo>
                        <a:lnTo>
                          <a:pt x="878" y="243"/>
                        </a:lnTo>
                        <a:lnTo>
                          <a:pt x="880" y="243"/>
                        </a:lnTo>
                        <a:lnTo>
                          <a:pt x="880" y="245"/>
                        </a:lnTo>
                        <a:lnTo>
                          <a:pt x="880" y="245"/>
                        </a:lnTo>
                        <a:lnTo>
                          <a:pt x="880" y="245"/>
                        </a:lnTo>
                        <a:lnTo>
                          <a:pt x="880" y="245"/>
                        </a:lnTo>
                        <a:lnTo>
                          <a:pt x="882" y="245"/>
                        </a:lnTo>
                        <a:lnTo>
                          <a:pt x="882" y="245"/>
                        </a:lnTo>
                        <a:lnTo>
                          <a:pt x="882" y="243"/>
                        </a:lnTo>
                        <a:lnTo>
                          <a:pt x="882" y="243"/>
                        </a:lnTo>
                        <a:lnTo>
                          <a:pt x="884" y="243"/>
                        </a:lnTo>
                        <a:lnTo>
                          <a:pt x="884" y="245"/>
                        </a:lnTo>
                        <a:lnTo>
                          <a:pt x="884" y="245"/>
                        </a:lnTo>
                        <a:lnTo>
                          <a:pt x="884" y="245"/>
                        </a:lnTo>
                        <a:lnTo>
                          <a:pt x="886" y="245"/>
                        </a:lnTo>
                        <a:lnTo>
                          <a:pt x="886" y="245"/>
                        </a:lnTo>
                        <a:lnTo>
                          <a:pt x="888" y="245"/>
                        </a:lnTo>
                        <a:lnTo>
                          <a:pt x="888" y="245"/>
                        </a:lnTo>
                        <a:lnTo>
                          <a:pt x="888" y="245"/>
                        </a:lnTo>
                        <a:lnTo>
                          <a:pt x="888" y="245"/>
                        </a:lnTo>
                        <a:lnTo>
                          <a:pt x="888" y="245"/>
                        </a:lnTo>
                        <a:lnTo>
                          <a:pt x="888" y="245"/>
                        </a:lnTo>
                        <a:lnTo>
                          <a:pt x="888" y="245"/>
                        </a:lnTo>
                        <a:lnTo>
                          <a:pt x="886" y="245"/>
                        </a:lnTo>
                        <a:lnTo>
                          <a:pt x="886" y="245"/>
                        </a:lnTo>
                        <a:lnTo>
                          <a:pt x="886" y="247"/>
                        </a:lnTo>
                        <a:lnTo>
                          <a:pt x="884" y="247"/>
                        </a:lnTo>
                        <a:lnTo>
                          <a:pt x="884" y="247"/>
                        </a:lnTo>
                        <a:lnTo>
                          <a:pt x="884" y="247"/>
                        </a:lnTo>
                        <a:lnTo>
                          <a:pt x="884" y="247"/>
                        </a:lnTo>
                        <a:lnTo>
                          <a:pt x="882" y="247"/>
                        </a:lnTo>
                        <a:lnTo>
                          <a:pt x="882" y="247"/>
                        </a:lnTo>
                        <a:lnTo>
                          <a:pt x="882" y="247"/>
                        </a:lnTo>
                        <a:lnTo>
                          <a:pt x="882" y="249"/>
                        </a:lnTo>
                        <a:lnTo>
                          <a:pt x="880" y="249"/>
                        </a:lnTo>
                        <a:lnTo>
                          <a:pt x="880" y="249"/>
                        </a:lnTo>
                        <a:lnTo>
                          <a:pt x="878" y="249"/>
                        </a:lnTo>
                        <a:lnTo>
                          <a:pt x="878" y="249"/>
                        </a:lnTo>
                        <a:lnTo>
                          <a:pt x="878" y="249"/>
                        </a:lnTo>
                        <a:lnTo>
                          <a:pt x="878" y="249"/>
                        </a:lnTo>
                        <a:lnTo>
                          <a:pt x="876" y="249"/>
                        </a:lnTo>
                        <a:lnTo>
                          <a:pt x="876" y="251"/>
                        </a:lnTo>
                        <a:lnTo>
                          <a:pt x="878" y="251"/>
                        </a:lnTo>
                        <a:lnTo>
                          <a:pt x="878" y="251"/>
                        </a:lnTo>
                        <a:lnTo>
                          <a:pt x="878" y="251"/>
                        </a:lnTo>
                        <a:lnTo>
                          <a:pt x="878" y="253"/>
                        </a:lnTo>
                        <a:lnTo>
                          <a:pt x="878" y="253"/>
                        </a:lnTo>
                        <a:lnTo>
                          <a:pt x="878" y="253"/>
                        </a:lnTo>
                        <a:lnTo>
                          <a:pt x="878" y="253"/>
                        </a:lnTo>
                        <a:lnTo>
                          <a:pt x="880" y="253"/>
                        </a:lnTo>
                        <a:lnTo>
                          <a:pt x="880" y="253"/>
                        </a:lnTo>
                        <a:lnTo>
                          <a:pt x="880" y="253"/>
                        </a:lnTo>
                        <a:lnTo>
                          <a:pt x="880" y="253"/>
                        </a:lnTo>
                        <a:lnTo>
                          <a:pt x="880" y="251"/>
                        </a:lnTo>
                        <a:lnTo>
                          <a:pt x="880" y="251"/>
                        </a:lnTo>
                        <a:lnTo>
                          <a:pt x="882" y="251"/>
                        </a:lnTo>
                        <a:lnTo>
                          <a:pt x="882" y="251"/>
                        </a:lnTo>
                        <a:lnTo>
                          <a:pt x="882" y="251"/>
                        </a:lnTo>
                        <a:lnTo>
                          <a:pt x="882" y="249"/>
                        </a:lnTo>
                        <a:lnTo>
                          <a:pt x="884" y="249"/>
                        </a:lnTo>
                        <a:lnTo>
                          <a:pt x="884" y="249"/>
                        </a:lnTo>
                        <a:lnTo>
                          <a:pt x="884" y="249"/>
                        </a:lnTo>
                        <a:lnTo>
                          <a:pt x="886" y="249"/>
                        </a:lnTo>
                        <a:lnTo>
                          <a:pt x="886" y="249"/>
                        </a:lnTo>
                        <a:lnTo>
                          <a:pt x="888" y="249"/>
                        </a:lnTo>
                        <a:lnTo>
                          <a:pt x="888" y="249"/>
                        </a:lnTo>
                        <a:lnTo>
                          <a:pt x="888" y="249"/>
                        </a:lnTo>
                        <a:lnTo>
                          <a:pt x="888" y="249"/>
                        </a:lnTo>
                        <a:lnTo>
                          <a:pt x="890" y="249"/>
                        </a:lnTo>
                        <a:lnTo>
                          <a:pt x="890" y="249"/>
                        </a:lnTo>
                        <a:lnTo>
                          <a:pt x="890" y="249"/>
                        </a:lnTo>
                        <a:lnTo>
                          <a:pt x="890" y="247"/>
                        </a:lnTo>
                        <a:lnTo>
                          <a:pt x="892" y="247"/>
                        </a:lnTo>
                        <a:lnTo>
                          <a:pt x="892" y="247"/>
                        </a:lnTo>
                        <a:lnTo>
                          <a:pt x="894" y="247"/>
                        </a:lnTo>
                        <a:lnTo>
                          <a:pt x="894" y="249"/>
                        </a:lnTo>
                        <a:lnTo>
                          <a:pt x="894" y="249"/>
                        </a:lnTo>
                        <a:lnTo>
                          <a:pt x="892" y="249"/>
                        </a:lnTo>
                        <a:lnTo>
                          <a:pt x="892" y="251"/>
                        </a:lnTo>
                        <a:lnTo>
                          <a:pt x="892" y="251"/>
                        </a:lnTo>
                        <a:lnTo>
                          <a:pt x="892" y="251"/>
                        </a:lnTo>
                        <a:lnTo>
                          <a:pt x="892" y="251"/>
                        </a:lnTo>
                        <a:lnTo>
                          <a:pt x="892" y="253"/>
                        </a:lnTo>
                        <a:lnTo>
                          <a:pt x="892" y="253"/>
                        </a:lnTo>
                        <a:lnTo>
                          <a:pt x="894" y="253"/>
                        </a:lnTo>
                        <a:lnTo>
                          <a:pt x="894" y="253"/>
                        </a:lnTo>
                        <a:lnTo>
                          <a:pt x="894" y="253"/>
                        </a:lnTo>
                        <a:lnTo>
                          <a:pt x="894" y="253"/>
                        </a:lnTo>
                        <a:lnTo>
                          <a:pt x="894" y="255"/>
                        </a:lnTo>
                        <a:lnTo>
                          <a:pt x="892" y="255"/>
                        </a:lnTo>
                        <a:lnTo>
                          <a:pt x="892" y="255"/>
                        </a:lnTo>
                        <a:lnTo>
                          <a:pt x="894" y="255"/>
                        </a:lnTo>
                        <a:lnTo>
                          <a:pt x="894" y="257"/>
                        </a:lnTo>
                        <a:lnTo>
                          <a:pt x="892" y="257"/>
                        </a:lnTo>
                        <a:lnTo>
                          <a:pt x="892" y="257"/>
                        </a:lnTo>
                        <a:lnTo>
                          <a:pt x="892" y="257"/>
                        </a:lnTo>
                        <a:lnTo>
                          <a:pt x="892" y="259"/>
                        </a:lnTo>
                        <a:lnTo>
                          <a:pt x="892" y="259"/>
                        </a:lnTo>
                        <a:lnTo>
                          <a:pt x="892" y="259"/>
                        </a:lnTo>
                        <a:lnTo>
                          <a:pt x="892" y="260"/>
                        </a:lnTo>
                        <a:lnTo>
                          <a:pt x="894" y="260"/>
                        </a:lnTo>
                        <a:lnTo>
                          <a:pt x="894" y="260"/>
                        </a:lnTo>
                        <a:lnTo>
                          <a:pt x="894" y="260"/>
                        </a:lnTo>
                        <a:lnTo>
                          <a:pt x="894" y="260"/>
                        </a:lnTo>
                        <a:lnTo>
                          <a:pt x="894" y="260"/>
                        </a:lnTo>
                        <a:lnTo>
                          <a:pt x="894" y="262"/>
                        </a:lnTo>
                        <a:lnTo>
                          <a:pt x="894" y="262"/>
                        </a:lnTo>
                        <a:lnTo>
                          <a:pt x="894" y="262"/>
                        </a:lnTo>
                        <a:lnTo>
                          <a:pt x="894" y="262"/>
                        </a:lnTo>
                        <a:lnTo>
                          <a:pt x="894" y="264"/>
                        </a:lnTo>
                        <a:lnTo>
                          <a:pt x="894" y="264"/>
                        </a:lnTo>
                        <a:lnTo>
                          <a:pt x="894" y="264"/>
                        </a:lnTo>
                        <a:lnTo>
                          <a:pt x="894" y="264"/>
                        </a:lnTo>
                        <a:lnTo>
                          <a:pt x="896" y="264"/>
                        </a:lnTo>
                        <a:lnTo>
                          <a:pt x="896" y="264"/>
                        </a:lnTo>
                        <a:lnTo>
                          <a:pt x="896" y="266"/>
                        </a:lnTo>
                        <a:lnTo>
                          <a:pt x="896" y="266"/>
                        </a:lnTo>
                        <a:lnTo>
                          <a:pt x="896" y="266"/>
                        </a:lnTo>
                        <a:lnTo>
                          <a:pt x="898" y="266"/>
                        </a:lnTo>
                        <a:lnTo>
                          <a:pt x="898" y="266"/>
                        </a:lnTo>
                        <a:lnTo>
                          <a:pt x="898" y="268"/>
                        </a:lnTo>
                        <a:lnTo>
                          <a:pt x="898" y="268"/>
                        </a:lnTo>
                        <a:lnTo>
                          <a:pt x="896" y="268"/>
                        </a:lnTo>
                        <a:lnTo>
                          <a:pt x="896" y="268"/>
                        </a:lnTo>
                        <a:lnTo>
                          <a:pt x="896" y="268"/>
                        </a:lnTo>
                        <a:lnTo>
                          <a:pt x="896" y="268"/>
                        </a:lnTo>
                        <a:lnTo>
                          <a:pt x="896" y="270"/>
                        </a:lnTo>
                        <a:lnTo>
                          <a:pt x="896" y="270"/>
                        </a:lnTo>
                        <a:lnTo>
                          <a:pt x="896" y="270"/>
                        </a:lnTo>
                        <a:lnTo>
                          <a:pt x="894" y="270"/>
                        </a:lnTo>
                        <a:lnTo>
                          <a:pt x="894" y="270"/>
                        </a:lnTo>
                        <a:lnTo>
                          <a:pt x="894" y="270"/>
                        </a:lnTo>
                        <a:lnTo>
                          <a:pt x="894" y="272"/>
                        </a:lnTo>
                        <a:lnTo>
                          <a:pt x="892" y="272"/>
                        </a:lnTo>
                        <a:lnTo>
                          <a:pt x="892" y="272"/>
                        </a:lnTo>
                        <a:lnTo>
                          <a:pt x="890" y="272"/>
                        </a:lnTo>
                        <a:lnTo>
                          <a:pt x="890" y="272"/>
                        </a:lnTo>
                        <a:lnTo>
                          <a:pt x="890" y="272"/>
                        </a:lnTo>
                        <a:lnTo>
                          <a:pt x="888" y="272"/>
                        </a:lnTo>
                        <a:lnTo>
                          <a:pt x="888" y="272"/>
                        </a:lnTo>
                        <a:lnTo>
                          <a:pt x="888" y="272"/>
                        </a:lnTo>
                        <a:lnTo>
                          <a:pt x="888" y="272"/>
                        </a:lnTo>
                        <a:lnTo>
                          <a:pt x="886" y="272"/>
                        </a:lnTo>
                        <a:lnTo>
                          <a:pt x="886" y="272"/>
                        </a:lnTo>
                        <a:lnTo>
                          <a:pt x="886" y="272"/>
                        </a:lnTo>
                        <a:lnTo>
                          <a:pt x="886" y="270"/>
                        </a:lnTo>
                        <a:lnTo>
                          <a:pt x="884" y="270"/>
                        </a:lnTo>
                        <a:lnTo>
                          <a:pt x="884" y="270"/>
                        </a:lnTo>
                        <a:lnTo>
                          <a:pt x="884" y="270"/>
                        </a:lnTo>
                        <a:lnTo>
                          <a:pt x="882" y="270"/>
                        </a:lnTo>
                        <a:lnTo>
                          <a:pt x="882" y="272"/>
                        </a:lnTo>
                        <a:lnTo>
                          <a:pt x="882" y="272"/>
                        </a:lnTo>
                        <a:lnTo>
                          <a:pt x="882" y="272"/>
                        </a:lnTo>
                        <a:lnTo>
                          <a:pt x="880" y="272"/>
                        </a:lnTo>
                        <a:lnTo>
                          <a:pt x="880" y="272"/>
                        </a:lnTo>
                        <a:lnTo>
                          <a:pt x="878" y="272"/>
                        </a:lnTo>
                        <a:lnTo>
                          <a:pt x="878" y="270"/>
                        </a:lnTo>
                        <a:lnTo>
                          <a:pt x="878" y="270"/>
                        </a:lnTo>
                        <a:lnTo>
                          <a:pt x="878" y="268"/>
                        </a:lnTo>
                        <a:lnTo>
                          <a:pt x="878" y="268"/>
                        </a:lnTo>
                        <a:lnTo>
                          <a:pt x="878" y="268"/>
                        </a:lnTo>
                        <a:lnTo>
                          <a:pt x="878" y="268"/>
                        </a:lnTo>
                        <a:lnTo>
                          <a:pt x="878" y="268"/>
                        </a:lnTo>
                        <a:lnTo>
                          <a:pt x="878" y="266"/>
                        </a:lnTo>
                        <a:lnTo>
                          <a:pt x="878" y="266"/>
                        </a:lnTo>
                        <a:lnTo>
                          <a:pt x="878" y="264"/>
                        </a:lnTo>
                        <a:lnTo>
                          <a:pt x="878" y="264"/>
                        </a:lnTo>
                        <a:lnTo>
                          <a:pt x="876" y="264"/>
                        </a:lnTo>
                        <a:lnTo>
                          <a:pt x="876" y="264"/>
                        </a:lnTo>
                        <a:lnTo>
                          <a:pt x="876" y="264"/>
                        </a:lnTo>
                        <a:lnTo>
                          <a:pt x="876" y="266"/>
                        </a:lnTo>
                        <a:lnTo>
                          <a:pt x="876" y="266"/>
                        </a:lnTo>
                        <a:lnTo>
                          <a:pt x="876" y="266"/>
                        </a:lnTo>
                        <a:lnTo>
                          <a:pt x="876" y="266"/>
                        </a:lnTo>
                        <a:lnTo>
                          <a:pt x="876" y="268"/>
                        </a:lnTo>
                        <a:lnTo>
                          <a:pt x="876" y="268"/>
                        </a:lnTo>
                        <a:lnTo>
                          <a:pt x="876" y="268"/>
                        </a:lnTo>
                        <a:lnTo>
                          <a:pt x="876" y="268"/>
                        </a:lnTo>
                        <a:lnTo>
                          <a:pt x="876" y="268"/>
                        </a:lnTo>
                        <a:lnTo>
                          <a:pt x="876" y="270"/>
                        </a:lnTo>
                        <a:lnTo>
                          <a:pt x="876" y="270"/>
                        </a:lnTo>
                        <a:lnTo>
                          <a:pt x="876" y="272"/>
                        </a:lnTo>
                        <a:lnTo>
                          <a:pt x="876" y="272"/>
                        </a:lnTo>
                        <a:lnTo>
                          <a:pt x="875" y="272"/>
                        </a:lnTo>
                        <a:lnTo>
                          <a:pt x="875" y="272"/>
                        </a:lnTo>
                        <a:lnTo>
                          <a:pt x="873" y="272"/>
                        </a:lnTo>
                        <a:lnTo>
                          <a:pt x="873" y="272"/>
                        </a:lnTo>
                        <a:lnTo>
                          <a:pt x="873" y="272"/>
                        </a:lnTo>
                        <a:lnTo>
                          <a:pt x="871" y="272"/>
                        </a:lnTo>
                        <a:lnTo>
                          <a:pt x="871" y="272"/>
                        </a:lnTo>
                        <a:lnTo>
                          <a:pt x="869" y="272"/>
                        </a:lnTo>
                        <a:lnTo>
                          <a:pt x="869" y="272"/>
                        </a:lnTo>
                        <a:lnTo>
                          <a:pt x="869" y="272"/>
                        </a:lnTo>
                        <a:lnTo>
                          <a:pt x="867" y="272"/>
                        </a:lnTo>
                        <a:lnTo>
                          <a:pt x="867" y="272"/>
                        </a:lnTo>
                        <a:lnTo>
                          <a:pt x="867" y="272"/>
                        </a:lnTo>
                        <a:lnTo>
                          <a:pt x="865" y="272"/>
                        </a:lnTo>
                        <a:lnTo>
                          <a:pt x="865" y="272"/>
                        </a:lnTo>
                        <a:lnTo>
                          <a:pt x="863" y="272"/>
                        </a:lnTo>
                        <a:lnTo>
                          <a:pt x="863" y="272"/>
                        </a:lnTo>
                        <a:lnTo>
                          <a:pt x="863" y="272"/>
                        </a:lnTo>
                        <a:lnTo>
                          <a:pt x="861" y="272"/>
                        </a:lnTo>
                        <a:lnTo>
                          <a:pt x="861" y="270"/>
                        </a:lnTo>
                        <a:lnTo>
                          <a:pt x="861" y="270"/>
                        </a:lnTo>
                        <a:lnTo>
                          <a:pt x="861" y="270"/>
                        </a:lnTo>
                        <a:lnTo>
                          <a:pt x="859" y="270"/>
                        </a:lnTo>
                        <a:lnTo>
                          <a:pt x="859" y="270"/>
                        </a:lnTo>
                        <a:lnTo>
                          <a:pt x="859" y="270"/>
                        </a:lnTo>
                        <a:lnTo>
                          <a:pt x="857" y="270"/>
                        </a:lnTo>
                        <a:lnTo>
                          <a:pt x="857" y="270"/>
                        </a:lnTo>
                        <a:lnTo>
                          <a:pt x="857" y="270"/>
                        </a:lnTo>
                        <a:lnTo>
                          <a:pt x="855" y="270"/>
                        </a:lnTo>
                        <a:lnTo>
                          <a:pt x="855" y="268"/>
                        </a:lnTo>
                        <a:lnTo>
                          <a:pt x="855" y="268"/>
                        </a:lnTo>
                        <a:lnTo>
                          <a:pt x="855" y="268"/>
                        </a:lnTo>
                        <a:lnTo>
                          <a:pt x="854" y="268"/>
                        </a:lnTo>
                        <a:lnTo>
                          <a:pt x="854" y="268"/>
                        </a:lnTo>
                        <a:lnTo>
                          <a:pt x="854" y="268"/>
                        </a:lnTo>
                        <a:lnTo>
                          <a:pt x="852" y="268"/>
                        </a:lnTo>
                        <a:lnTo>
                          <a:pt x="852" y="268"/>
                        </a:lnTo>
                        <a:lnTo>
                          <a:pt x="852" y="268"/>
                        </a:lnTo>
                        <a:lnTo>
                          <a:pt x="852" y="268"/>
                        </a:lnTo>
                        <a:lnTo>
                          <a:pt x="850" y="268"/>
                        </a:lnTo>
                        <a:lnTo>
                          <a:pt x="850" y="266"/>
                        </a:lnTo>
                        <a:lnTo>
                          <a:pt x="850" y="266"/>
                        </a:lnTo>
                        <a:lnTo>
                          <a:pt x="850" y="266"/>
                        </a:lnTo>
                        <a:lnTo>
                          <a:pt x="850" y="264"/>
                        </a:lnTo>
                        <a:lnTo>
                          <a:pt x="850" y="264"/>
                        </a:lnTo>
                        <a:lnTo>
                          <a:pt x="850" y="264"/>
                        </a:lnTo>
                        <a:lnTo>
                          <a:pt x="848" y="264"/>
                        </a:lnTo>
                        <a:lnTo>
                          <a:pt x="848" y="262"/>
                        </a:lnTo>
                        <a:lnTo>
                          <a:pt x="848" y="262"/>
                        </a:lnTo>
                        <a:lnTo>
                          <a:pt x="848" y="262"/>
                        </a:lnTo>
                        <a:lnTo>
                          <a:pt x="848" y="260"/>
                        </a:lnTo>
                        <a:lnTo>
                          <a:pt x="848" y="260"/>
                        </a:lnTo>
                        <a:lnTo>
                          <a:pt x="848" y="260"/>
                        </a:lnTo>
                        <a:lnTo>
                          <a:pt x="846" y="260"/>
                        </a:lnTo>
                        <a:lnTo>
                          <a:pt x="846" y="259"/>
                        </a:lnTo>
                        <a:lnTo>
                          <a:pt x="846" y="259"/>
                        </a:lnTo>
                        <a:lnTo>
                          <a:pt x="846" y="259"/>
                        </a:lnTo>
                        <a:lnTo>
                          <a:pt x="846" y="259"/>
                        </a:lnTo>
                        <a:lnTo>
                          <a:pt x="846" y="257"/>
                        </a:lnTo>
                        <a:lnTo>
                          <a:pt x="844" y="257"/>
                        </a:lnTo>
                        <a:lnTo>
                          <a:pt x="844" y="257"/>
                        </a:lnTo>
                        <a:lnTo>
                          <a:pt x="844" y="257"/>
                        </a:lnTo>
                        <a:lnTo>
                          <a:pt x="844" y="257"/>
                        </a:lnTo>
                        <a:lnTo>
                          <a:pt x="842" y="257"/>
                        </a:lnTo>
                        <a:lnTo>
                          <a:pt x="842" y="257"/>
                        </a:lnTo>
                        <a:lnTo>
                          <a:pt x="840" y="257"/>
                        </a:lnTo>
                        <a:lnTo>
                          <a:pt x="840" y="255"/>
                        </a:lnTo>
                        <a:lnTo>
                          <a:pt x="840" y="255"/>
                        </a:lnTo>
                        <a:lnTo>
                          <a:pt x="840" y="255"/>
                        </a:lnTo>
                        <a:lnTo>
                          <a:pt x="840" y="255"/>
                        </a:lnTo>
                        <a:lnTo>
                          <a:pt x="840" y="253"/>
                        </a:lnTo>
                        <a:lnTo>
                          <a:pt x="838" y="253"/>
                        </a:lnTo>
                        <a:lnTo>
                          <a:pt x="838" y="253"/>
                        </a:lnTo>
                        <a:lnTo>
                          <a:pt x="836" y="253"/>
                        </a:lnTo>
                        <a:lnTo>
                          <a:pt x="836" y="253"/>
                        </a:lnTo>
                        <a:lnTo>
                          <a:pt x="836" y="255"/>
                        </a:lnTo>
                        <a:lnTo>
                          <a:pt x="836" y="255"/>
                        </a:lnTo>
                        <a:lnTo>
                          <a:pt x="834" y="255"/>
                        </a:lnTo>
                        <a:lnTo>
                          <a:pt x="834" y="255"/>
                        </a:lnTo>
                        <a:lnTo>
                          <a:pt x="834" y="255"/>
                        </a:lnTo>
                        <a:lnTo>
                          <a:pt x="832" y="255"/>
                        </a:lnTo>
                        <a:lnTo>
                          <a:pt x="832" y="255"/>
                        </a:lnTo>
                        <a:lnTo>
                          <a:pt x="832" y="253"/>
                        </a:lnTo>
                        <a:lnTo>
                          <a:pt x="831" y="253"/>
                        </a:lnTo>
                        <a:lnTo>
                          <a:pt x="831" y="253"/>
                        </a:lnTo>
                        <a:lnTo>
                          <a:pt x="831" y="255"/>
                        </a:lnTo>
                        <a:lnTo>
                          <a:pt x="831" y="255"/>
                        </a:lnTo>
                        <a:lnTo>
                          <a:pt x="831" y="255"/>
                        </a:lnTo>
                        <a:lnTo>
                          <a:pt x="829" y="255"/>
                        </a:lnTo>
                        <a:lnTo>
                          <a:pt x="829" y="257"/>
                        </a:lnTo>
                        <a:lnTo>
                          <a:pt x="831" y="257"/>
                        </a:lnTo>
                        <a:lnTo>
                          <a:pt x="831" y="257"/>
                        </a:lnTo>
                        <a:lnTo>
                          <a:pt x="829" y="257"/>
                        </a:lnTo>
                        <a:lnTo>
                          <a:pt x="829" y="257"/>
                        </a:lnTo>
                        <a:lnTo>
                          <a:pt x="829" y="259"/>
                        </a:lnTo>
                        <a:lnTo>
                          <a:pt x="829" y="259"/>
                        </a:lnTo>
                        <a:lnTo>
                          <a:pt x="829" y="259"/>
                        </a:lnTo>
                        <a:lnTo>
                          <a:pt x="829" y="260"/>
                        </a:lnTo>
                        <a:lnTo>
                          <a:pt x="829" y="260"/>
                        </a:lnTo>
                        <a:lnTo>
                          <a:pt x="829" y="260"/>
                        </a:lnTo>
                        <a:lnTo>
                          <a:pt x="827" y="260"/>
                        </a:lnTo>
                        <a:lnTo>
                          <a:pt x="827" y="260"/>
                        </a:lnTo>
                        <a:lnTo>
                          <a:pt x="825" y="260"/>
                        </a:lnTo>
                        <a:lnTo>
                          <a:pt x="825" y="260"/>
                        </a:lnTo>
                        <a:lnTo>
                          <a:pt x="827" y="260"/>
                        </a:lnTo>
                        <a:lnTo>
                          <a:pt x="827" y="260"/>
                        </a:lnTo>
                        <a:lnTo>
                          <a:pt x="829" y="260"/>
                        </a:lnTo>
                        <a:lnTo>
                          <a:pt x="829" y="260"/>
                        </a:lnTo>
                        <a:lnTo>
                          <a:pt x="829" y="262"/>
                        </a:lnTo>
                        <a:lnTo>
                          <a:pt x="829" y="262"/>
                        </a:lnTo>
                        <a:lnTo>
                          <a:pt x="829" y="262"/>
                        </a:lnTo>
                        <a:lnTo>
                          <a:pt x="829" y="264"/>
                        </a:lnTo>
                        <a:lnTo>
                          <a:pt x="829" y="264"/>
                        </a:lnTo>
                        <a:lnTo>
                          <a:pt x="829" y="264"/>
                        </a:lnTo>
                        <a:lnTo>
                          <a:pt x="829" y="266"/>
                        </a:lnTo>
                        <a:lnTo>
                          <a:pt x="831" y="266"/>
                        </a:lnTo>
                        <a:lnTo>
                          <a:pt x="831" y="266"/>
                        </a:lnTo>
                        <a:lnTo>
                          <a:pt x="831" y="268"/>
                        </a:lnTo>
                        <a:lnTo>
                          <a:pt x="829" y="268"/>
                        </a:lnTo>
                        <a:lnTo>
                          <a:pt x="829" y="268"/>
                        </a:lnTo>
                        <a:lnTo>
                          <a:pt x="829" y="268"/>
                        </a:lnTo>
                        <a:lnTo>
                          <a:pt x="827" y="268"/>
                        </a:lnTo>
                        <a:lnTo>
                          <a:pt x="827" y="268"/>
                        </a:lnTo>
                        <a:lnTo>
                          <a:pt x="825" y="268"/>
                        </a:lnTo>
                        <a:lnTo>
                          <a:pt x="825" y="268"/>
                        </a:lnTo>
                        <a:lnTo>
                          <a:pt x="825" y="268"/>
                        </a:lnTo>
                        <a:lnTo>
                          <a:pt x="825" y="268"/>
                        </a:lnTo>
                        <a:lnTo>
                          <a:pt x="823" y="268"/>
                        </a:lnTo>
                        <a:lnTo>
                          <a:pt x="823" y="268"/>
                        </a:lnTo>
                        <a:lnTo>
                          <a:pt x="823" y="268"/>
                        </a:lnTo>
                        <a:lnTo>
                          <a:pt x="821" y="268"/>
                        </a:lnTo>
                        <a:lnTo>
                          <a:pt x="821" y="268"/>
                        </a:lnTo>
                        <a:lnTo>
                          <a:pt x="819" y="268"/>
                        </a:lnTo>
                        <a:lnTo>
                          <a:pt x="819" y="268"/>
                        </a:lnTo>
                        <a:lnTo>
                          <a:pt x="819" y="268"/>
                        </a:lnTo>
                        <a:lnTo>
                          <a:pt x="819" y="268"/>
                        </a:lnTo>
                        <a:lnTo>
                          <a:pt x="817" y="268"/>
                        </a:lnTo>
                        <a:lnTo>
                          <a:pt x="817" y="270"/>
                        </a:lnTo>
                        <a:lnTo>
                          <a:pt x="817" y="270"/>
                        </a:lnTo>
                        <a:lnTo>
                          <a:pt x="817" y="270"/>
                        </a:lnTo>
                        <a:lnTo>
                          <a:pt x="815" y="270"/>
                        </a:lnTo>
                        <a:lnTo>
                          <a:pt x="815" y="270"/>
                        </a:lnTo>
                        <a:lnTo>
                          <a:pt x="815" y="270"/>
                        </a:lnTo>
                        <a:lnTo>
                          <a:pt x="813" y="270"/>
                        </a:lnTo>
                        <a:lnTo>
                          <a:pt x="813" y="270"/>
                        </a:lnTo>
                        <a:lnTo>
                          <a:pt x="813" y="272"/>
                        </a:lnTo>
                        <a:lnTo>
                          <a:pt x="813" y="272"/>
                        </a:lnTo>
                        <a:lnTo>
                          <a:pt x="811" y="272"/>
                        </a:lnTo>
                        <a:lnTo>
                          <a:pt x="811" y="272"/>
                        </a:lnTo>
                        <a:lnTo>
                          <a:pt x="811" y="272"/>
                        </a:lnTo>
                        <a:lnTo>
                          <a:pt x="811" y="274"/>
                        </a:lnTo>
                        <a:lnTo>
                          <a:pt x="810" y="274"/>
                        </a:lnTo>
                        <a:lnTo>
                          <a:pt x="810" y="274"/>
                        </a:lnTo>
                        <a:lnTo>
                          <a:pt x="810" y="274"/>
                        </a:lnTo>
                        <a:lnTo>
                          <a:pt x="810" y="274"/>
                        </a:lnTo>
                        <a:lnTo>
                          <a:pt x="808" y="274"/>
                        </a:lnTo>
                        <a:lnTo>
                          <a:pt x="808" y="274"/>
                        </a:lnTo>
                        <a:lnTo>
                          <a:pt x="808" y="274"/>
                        </a:lnTo>
                        <a:lnTo>
                          <a:pt x="806" y="274"/>
                        </a:lnTo>
                        <a:lnTo>
                          <a:pt x="806" y="274"/>
                        </a:lnTo>
                        <a:lnTo>
                          <a:pt x="804" y="274"/>
                        </a:lnTo>
                        <a:lnTo>
                          <a:pt x="804" y="276"/>
                        </a:lnTo>
                        <a:lnTo>
                          <a:pt x="806" y="276"/>
                        </a:lnTo>
                        <a:lnTo>
                          <a:pt x="806" y="276"/>
                        </a:lnTo>
                        <a:lnTo>
                          <a:pt x="808" y="276"/>
                        </a:lnTo>
                        <a:lnTo>
                          <a:pt x="808" y="276"/>
                        </a:lnTo>
                        <a:lnTo>
                          <a:pt x="808" y="276"/>
                        </a:lnTo>
                        <a:lnTo>
                          <a:pt x="808" y="276"/>
                        </a:lnTo>
                        <a:lnTo>
                          <a:pt x="810" y="276"/>
                        </a:lnTo>
                        <a:lnTo>
                          <a:pt x="810" y="276"/>
                        </a:lnTo>
                        <a:lnTo>
                          <a:pt x="810" y="276"/>
                        </a:lnTo>
                        <a:lnTo>
                          <a:pt x="811" y="276"/>
                        </a:lnTo>
                        <a:lnTo>
                          <a:pt x="811" y="276"/>
                        </a:lnTo>
                        <a:lnTo>
                          <a:pt x="811" y="276"/>
                        </a:lnTo>
                        <a:lnTo>
                          <a:pt x="813" y="276"/>
                        </a:lnTo>
                        <a:lnTo>
                          <a:pt x="813" y="276"/>
                        </a:lnTo>
                        <a:lnTo>
                          <a:pt x="813" y="276"/>
                        </a:lnTo>
                        <a:lnTo>
                          <a:pt x="815" y="276"/>
                        </a:lnTo>
                        <a:lnTo>
                          <a:pt x="815" y="274"/>
                        </a:lnTo>
                        <a:lnTo>
                          <a:pt x="815" y="274"/>
                        </a:lnTo>
                        <a:lnTo>
                          <a:pt x="817" y="274"/>
                        </a:lnTo>
                        <a:lnTo>
                          <a:pt x="817" y="274"/>
                        </a:lnTo>
                        <a:lnTo>
                          <a:pt x="817" y="274"/>
                        </a:lnTo>
                        <a:lnTo>
                          <a:pt x="819" y="274"/>
                        </a:lnTo>
                        <a:lnTo>
                          <a:pt x="819" y="274"/>
                        </a:lnTo>
                        <a:lnTo>
                          <a:pt x="819" y="274"/>
                        </a:lnTo>
                        <a:lnTo>
                          <a:pt x="819" y="274"/>
                        </a:lnTo>
                        <a:lnTo>
                          <a:pt x="821" y="274"/>
                        </a:lnTo>
                        <a:lnTo>
                          <a:pt x="821" y="274"/>
                        </a:lnTo>
                        <a:lnTo>
                          <a:pt x="821" y="272"/>
                        </a:lnTo>
                        <a:lnTo>
                          <a:pt x="823" y="272"/>
                        </a:lnTo>
                        <a:lnTo>
                          <a:pt x="823" y="272"/>
                        </a:lnTo>
                        <a:lnTo>
                          <a:pt x="823" y="272"/>
                        </a:lnTo>
                        <a:lnTo>
                          <a:pt x="825" y="272"/>
                        </a:lnTo>
                        <a:lnTo>
                          <a:pt x="825" y="272"/>
                        </a:lnTo>
                        <a:lnTo>
                          <a:pt x="825" y="272"/>
                        </a:lnTo>
                        <a:lnTo>
                          <a:pt x="825" y="272"/>
                        </a:lnTo>
                        <a:lnTo>
                          <a:pt x="827" y="272"/>
                        </a:lnTo>
                        <a:lnTo>
                          <a:pt x="827" y="272"/>
                        </a:lnTo>
                        <a:lnTo>
                          <a:pt x="829" y="272"/>
                        </a:lnTo>
                        <a:lnTo>
                          <a:pt x="829" y="272"/>
                        </a:lnTo>
                        <a:lnTo>
                          <a:pt x="829" y="272"/>
                        </a:lnTo>
                        <a:lnTo>
                          <a:pt x="831" y="272"/>
                        </a:lnTo>
                        <a:lnTo>
                          <a:pt x="831" y="272"/>
                        </a:lnTo>
                        <a:lnTo>
                          <a:pt x="831" y="272"/>
                        </a:lnTo>
                        <a:lnTo>
                          <a:pt x="831" y="272"/>
                        </a:lnTo>
                        <a:lnTo>
                          <a:pt x="832" y="272"/>
                        </a:lnTo>
                        <a:lnTo>
                          <a:pt x="832" y="272"/>
                        </a:lnTo>
                        <a:lnTo>
                          <a:pt x="834" y="272"/>
                        </a:lnTo>
                        <a:lnTo>
                          <a:pt x="834" y="272"/>
                        </a:lnTo>
                        <a:lnTo>
                          <a:pt x="834" y="272"/>
                        </a:lnTo>
                        <a:lnTo>
                          <a:pt x="836" y="272"/>
                        </a:lnTo>
                        <a:lnTo>
                          <a:pt x="836" y="272"/>
                        </a:lnTo>
                        <a:lnTo>
                          <a:pt x="836" y="274"/>
                        </a:lnTo>
                        <a:lnTo>
                          <a:pt x="836" y="274"/>
                        </a:lnTo>
                        <a:lnTo>
                          <a:pt x="838" y="274"/>
                        </a:lnTo>
                        <a:lnTo>
                          <a:pt x="838" y="274"/>
                        </a:lnTo>
                        <a:lnTo>
                          <a:pt x="840" y="274"/>
                        </a:lnTo>
                        <a:lnTo>
                          <a:pt x="840" y="274"/>
                        </a:lnTo>
                        <a:lnTo>
                          <a:pt x="840" y="274"/>
                        </a:lnTo>
                        <a:lnTo>
                          <a:pt x="840" y="274"/>
                        </a:lnTo>
                        <a:lnTo>
                          <a:pt x="842" y="274"/>
                        </a:lnTo>
                        <a:lnTo>
                          <a:pt x="842" y="274"/>
                        </a:lnTo>
                        <a:lnTo>
                          <a:pt x="844" y="274"/>
                        </a:lnTo>
                        <a:lnTo>
                          <a:pt x="844" y="276"/>
                        </a:lnTo>
                        <a:lnTo>
                          <a:pt x="844" y="276"/>
                        </a:lnTo>
                        <a:lnTo>
                          <a:pt x="844" y="276"/>
                        </a:lnTo>
                        <a:lnTo>
                          <a:pt x="846" y="276"/>
                        </a:lnTo>
                        <a:lnTo>
                          <a:pt x="846" y="276"/>
                        </a:lnTo>
                        <a:lnTo>
                          <a:pt x="846" y="276"/>
                        </a:lnTo>
                        <a:lnTo>
                          <a:pt x="848" y="276"/>
                        </a:lnTo>
                        <a:lnTo>
                          <a:pt x="848" y="276"/>
                        </a:lnTo>
                        <a:lnTo>
                          <a:pt x="848" y="276"/>
                        </a:lnTo>
                        <a:lnTo>
                          <a:pt x="850" y="276"/>
                        </a:lnTo>
                        <a:lnTo>
                          <a:pt x="850" y="276"/>
                        </a:lnTo>
                        <a:lnTo>
                          <a:pt x="850" y="276"/>
                        </a:lnTo>
                        <a:lnTo>
                          <a:pt x="852" y="276"/>
                        </a:lnTo>
                        <a:lnTo>
                          <a:pt x="852" y="276"/>
                        </a:lnTo>
                        <a:lnTo>
                          <a:pt x="852" y="278"/>
                        </a:lnTo>
                        <a:lnTo>
                          <a:pt x="852" y="278"/>
                        </a:lnTo>
                        <a:lnTo>
                          <a:pt x="854" y="278"/>
                        </a:lnTo>
                        <a:lnTo>
                          <a:pt x="854" y="278"/>
                        </a:lnTo>
                        <a:lnTo>
                          <a:pt x="855" y="278"/>
                        </a:lnTo>
                        <a:lnTo>
                          <a:pt x="855" y="278"/>
                        </a:lnTo>
                        <a:lnTo>
                          <a:pt x="855" y="278"/>
                        </a:lnTo>
                        <a:lnTo>
                          <a:pt x="857" y="278"/>
                        </a:lnTo>
                        <a:lnTo>
                          <a:pt x="857" y="278"/>
                        </a:lnTo>
                        <a:lnTo>
                          <a:pt x="857" y="278"/>
                        </a:lnTo>
                        <a:lnTo>
                          <a:pt x="857" y="278"/>
                        </a:lnTo>
                        <a:lnTo>
                          <a:pt x="859" y="278"/>
                        </a:lnTo>
                        <a:lnTo>
                          <a:pt x="859" y="278"/>
                        </a:lnTo>
                        <a:lnTo>
                          <a:pt x="861" y="278"/>
                        </a:lnTo>
                        <a:lnTo>
                          <a:pt x="861" y="278"/>
                        </a:lnTo>
                        <a:lnTo>
                          <a:pt x="861" y="278"/>
                        </a:lnTo>
                        <a:lnTo>
                          <a:pt x="863" y="278"/>
                        </a:lnTo>
                        <a:lnTo>
                          <a:pt x="863" y="278"/>
                        </a:lnTo>
                        <a:lnTo>
                          <a:pt x="863" y="278"/>
                        </a:lnTo>
                        <a:lnTo>
                          <a:pt x="865" y="278"/>
                        </a:lnTo>
                        <a:lnTo>
                          <a:pt x="865" y="278"/>
                        </a:lnTo>
                        <a:lnTo>
                          <a:pt x="867" y="278"/>
                        </a:lnTo>
                        <a:lnTo>
                          <a:pt x="867" y="278"/>
                        </a:lnTo>
                        <a:lnTo>
                          <a:pt x="867" y="278"/>
                        </a:lnTo>
                        <a:lnTo>
                          <a:pt x="869" y="278"/>
                        </a:lnTo>
                        <a:lnTo>
                          <a:pt x="869" y="278"/>
                        </a:lnTo>
                        <a:lnTo>
                          <a:pt x="869" y="278"/>
                        </a:lnTo>
                        <a:lnTo>
                          <a:pt x="871" y="278"/>
                        </a:lnTo>
                        <a:lnTo>
                          <a:pt x="871" y="278"/>
                        </a:lnTo>
                        <a:lnTo>
                          <a:pt x="871" y="278"/>
                        </a:lnTo>
                        <a:lnTo>
                          <a:pt x="873" y="278"/>
                        </a:lnTo>
                        <a:lnTo>
                          <a:pt x="873" y="278"/>
                        </a:lnTo>
                        <a:lnTo>
                          <a:pt x="873" y="278"/>
                        </a:lnTo>
                        <a:lnTo>
                          <a:pt x="873" y="278"/>
                        </a:lnTo>
                        <a:lnTo>
                          <a:pt x="873" y="278"/>
                        </a:lnTo>
                        <a:lnTo>
                          <a:pt x="873" y="278"/>
                        </a:lnTo>
                        <a:lnTo>
                          <a:pt x="875" y="278"/>
                        </a:lnTo>
                        <a:lnTo>
                          <a:pt x="875" y="278"/>
                        </a:lnTo>
                        <a:lnTo>
                          <a:pt x="876" y="278"/>
                        </a:lnTo>
                        <a:lnTo>
                          <a:pt x="876" y="278"/>
                        </a:lnTo>
                        <a:lnTo>
                          <a:pt x="876" y="278"/>
                        </a:lnTo>
                        <a:lnTo>
                          <a:pt x="878" y="278"/>
                        </a:lnTo>
                        <a:lnTo>
                          <a:pt x="878" y="278"/>
                        </a:lnTo>
                        <a:lnTo>
                          <a:pt x="878" y="278"/>
                        </a:lnTo>
                        <a:lnTo>
                          <a:pt x="880" y="278"/>
                        </a:lnTo>
                        <a:lnTo>
                          <a:pt x="880" y="278"/>
                        </a:lnTo>
                        <a:lnTo>
                          <a:pt x="880" y="278"/>
                        </a:lnTo>
                        <a:lnTo>
                          <a:pt x="882" y="278"/>
                        </a:lnTo>
                        <a:lnTo>
                          <a:pt x="882" y="278"/>
                        </a:lnTo>
                        <a:lnTo>
                          <a:pt x="882" y="278"/>
                        </a:lnTo>
                        <a:lnTo>
                          <a:pt x="884" y="278"/>
                        </a:lnTo>
                        <a:lnTo>
                          <a:pt x="884" y="278"/>
                        </a:lnTo>
                        <a:lnTo>
                          <a:pt x="884" y="278"/>
                        </a:lnTo>
                        <a:lnTo>
                          <a:pt x="886" y="278"/>
                        </a:lnTo>
                        <a:lnTo>
                          <a:pt x="886" y="278"/>
                        </a:lnTo>
                        <a:lnTo>
                          <a:pt x="884" y="278"/>
                        </a:lnTo>
                        <a:lnTo>
                          <a:pt x="884" y="278"/>
                        </a:lnTo>
                        <a:lnTo>
                          <a:pt x="884" y="278"/>
                        </a:lnTo>
                        <a:lnTo>
                          <a:pt x="884" y="280"/>
                        </a:lnTo>
                        <a:lnTo>
                          <a:pt x="884" y="280"/>
                        </a:lnTo>
                        <a:lnTo>
                          <a:pt x="882" y="280"/>
                        </a:lnTo>
                        <a:lnTo>
                          <a:pt x="882" y="280"/>
                        </a:lnTo>
                        <a:lnTo>
                          <a:pt x="882" y="280"/>
                        </a:lnTo>
                        <a:lnTo>
                          <a:pt x="882" y="280"/>
                        </a:lnTo>
                        <a:lnTo>
                          <a:pt x="882" y="282"/>
                        </a:lnTo>
                        <a:lnTo>
                          <a:pt x="880" y="282"/>
                        </a:lnTo>
                        <a:lnTo>
                          <a:pt x="880" y="282"/>
                        </a:lnTo>
                        <a:lnTo>
                          <a:pt x="878" y="282"/>
                        </a:lnTo>
                        <a:lnTo>
                          <a:pt x="878" y="282"/>
                        </a:lnTo>
                        <a:lnTo>
                          <a:pt x="878" y="282"/>
                        </a:lnTo>
                        <a:lnTo>
                          <a:pt x="876" y="282"/>
                        </a:lnTo>
                        <a:lnTo>
                          <a:pt x="876" y="282"/>
                        </a:lnTo>
                        <a:lnTo>
                          <a:pt x="876" y="282"/>
                        </a:lnTo>
                        <a:lnTo>
                          <a:pt x="876" y="283"/>
                        </a:lnTo>
                        <a:lnTo>
                          <a:pt x="876" y="283"/>
                        </a:lnTo>
                        <a:lnTo>
                          <a:pt x="875" y="283"/>
                        </a:lnTo>
                        <a:lnTo>
                          <a:pt x="875" y="282"/>
                        </a:lnTo>
                        <a:lnTo>
                          <a:pt x="875" y="282"/>
                        </a:lnTo>
                        <a:lnTo>
                          <a:pt x="873" y="282"/>
                        </a:lnTo>
                        <a:lnTo>
                          <a:pt x="873" y="283"/>
                        </a:lnTo>
                        <a:lnTo>
                          <a:pt x="873" y="283"/>
                        </a:lnTo>
                        <a:lnTo>
                          <a:pt x="873" y="283"/>
                        </a:lnTo>
                        <a:lnTo>
                          <a:pt x="871" y="283"/>
                        </a:lnTo>
                        <a:lnTo>
                          <a:pt x="871" y="283"/>
                        </a:lnTo>
                        <a:lnTo>
                          <a:pt x="869" y="283"/>
                        </a:lnTo>
                        <a:lnTo>
                          <a:pt x="869" y="283"/>
                        </a:lnTo>
                        <a:lnTo>
                          <a:pt x="871" y="283"/>
                        </a:lnTo>
                        <a:lnTo>
                          <a:pt x="871" y="283"/>
                        </a:lnTo>
                        <a:lnTo>
                          <a:pt x="871" y="285"/>
                        </a:lnTo>
                        <a:lnTo>
                          <a:pt x="871" y="285"/>
                        </a:lnTo>
                        <a:lnTo>
                          <a:pt x="871" y="285"/>
                        </a:lnTo>
                        <a:lnTo>
                          <a:pt x="869" y="285"/>
                        </a:lnTo>
                        <a:lnTo>
                          <a:pt x="869" y="285"/>
                        </a:lnTo>
                        <a:lnTo>
                          <a:pt x="869" y="285"/>
                        </a:lnTo>
                        <a:lnTo>
                          <a:pt x="867" y="285"/>
                        </a:lnTo>
                        <a:lnTo>
                          <a:pt x="867" y="285"/>
                        </a:lnTo>
                        <a:lnTo>
                          <a:pt x="867" y="285"/>
                        </a:lnTo>
                        <a:lnTo>
                          <a:pt x="865" y="285"/>
                        </a:lnTo>
                        <a:lnTo>
                          <a:pt x="865" y="285"/>
                        </a:lnTo>
                        <a:lnTo>
                          <a:pt x="867" y="285"/>
                        </a:lnTo>
                        <a:lnTo>
                          <a:pt x="867" y="287"/>
                        </a:lnTo>
                        <a:lnTo>
                          <a:pt x="865" y="287"/>
                        </a:lnTo>
                        <a:lnTo>
                          <a:pt x="865" y="287"/>
                        </a:lnTo>
                        <a:lnTo>
                          <a:pt x="865" y="287"/>
                        </a:lnTo>
                        <a:lnTo>
                          <a:pt x="863" y="287"/>
                        </a:lnTo>
                        <a:lnTo>
                          <a:pt x="863" y="287"/>
                        </a:lnTo>
                        <a:lnTo>
                          <a:pt x="863" y="287"/>
                        </a:lnTo>
                        <a:lnTo>
                          <a:pt x="861" y="287"/>
                        </a:lnTo>
                        <a:lnTo>
                          <a:pt x="861" y="287"/>
                        </a:lnTo>
                        <a:lnTo>
                          <a:pt x="861" y="287"/>
                        </a:lnTo>
                        <a:lnTo>
                          <a:pt x="859" y="287"/>
                        </a:lnTo>
                        <a:lnTo>
                          <a:pt x="859" y="289"/>
                        </a:lnTo>
                        <a:lnTo>
                          <a:pt x="859" y="289"/>
                        </a:lnTo>
                        <a:lnTo>
                          <a:pt x="859" y="289"/>
                        </a:lnTo>
                        <a:lnTo>
                          <a:pt x="857" y="289"/>
                        </a:lnTo>
                        <a:lnTo>
                          <a:pt x="857" y="289"/>
                        </a:lnTo>
                        <a:lnTo>
                          <a:pt x="857" y="291"/>
                        </a:lnTo>
                        <a:lnTo>
                          <a:pt x="857" y="291"/>
                        </a:lnTo>
                        <a:lnTo>
                          <a:pt x="855" y="291"/>
                        </a:lnTo>
                        <a:lnTo>
                          <a:pt x="855" y="291"/>
                        </a:lnTo>
                        <a:lnTo>
                          <a:pt x="855" y="291"/>
                        </a:lnTo>
                        <a:lnTo>
                          <a:pt x="854" y="291"/>
                        </a:lnTo>
                        <a:lnTo>
                          <a:pt x="854" y="291"/>
                        </a:lnTo>
                        <a:lnTo>
                          <a:pt x="852" y="291"/>
                        </a:lnTo>
                        <a:lnTo>
                          <a:pt x="852" y="289"/>
                        </a:lnTo>
                        <a:lnTo>
                          <a:pt x="852" y="289"/>
                        </a:lnTo>
                        <a:lnTo>
                          <a:pt x="852" y="289"/>
                        </a:lnTo>
                        <a:lnTo>
                          <a:pt x="852" y="291"/>
                        </a:lnTo>
                        <a:lnTo>
                          <a:pt x="852" y="291"/>
                        </a:lnTo>
                        <a:lnTo>
                          <a:pt x="850" y="291"/>
                        </a:lnTo>
                        <a:lnTo>
                          <a:pt x="850" y="293"/>
                        </a:lnTo>
                        <a:lnTo>
                          <a:pt x="850" y="293"/>
                        </a:lnTo>
                        <a:lnTo>
                          <a:pt x="850" y="293"/>
                        </a:lnTo>
                        <a:lnTo>
                          <a:pt x="850" y="293"/>
                        </a:lnTo>
                        <a:lnTo>
                          <a:pt x="850" y="293"/>
                        </a:lnTo>
                        <a:lnTo>
                          <a:pt x="848" y="293"/>
                        </a:lnTo>
                        <a:lnTo>
                          <a:pt x="848" y="293"/>
                        </a:lnTo>
                        <a:lnTo>
                          <a:pt x="846" y="293"/>
                        </a:lnTo>
                        <a:lnTo>
                          <a:pt x="846" y="293"/>
                        </a:lnTo>
                        <a:lnTo>
                          <a:pt x="846" y="293"/>
                        </a:lnTo>
                        <a:lnTo>
                          <a:pt x="846" y="293"/>
                        </a:lnTo>
                        <a:lnTo>
                          <a:pt x="846" y="293"/>
                        </a:lnTo>
                        <a:lnTo>
                          <a:pt x="844" y="293"/>
                        </a:lnTo>
                        <a:lnTo>
                          <a:pt x="844" y="293"/>
                        </a:lnTo>
                        <a:lnTo>
                          <a:pt x="844" y="293"/>
                        </a:lnTo>
                        <a:lnTo>
                          <a:pt x="842" y="293"/>
                        </a:lnTo>
                        <a:lnTo>
                          <a:pt x="842" y="293"/>
                        </a:lnTo>
                        <a:lnTo>
                          <a:pt x="842" y="293"/>
                        </a:lnTo>
                        <a:lnTo>
                          <a:pt x="842" y="293"/>
                        </a:lnTo>
                        <a:lnTo>
                          <a:pt x="842" y="295"/>
                        </a:lnTo>
                        <a:lnTo>
                          <a:pt x="842" y="295"/>
                        </a:lnTo>
                        <a:lnTo>
                          <a:pt x="840" y="295"/>
                        </a:lnTo>
                        <a:lnTo>
                          <a:pt x="840" y="297"/>
                        </a:lnTo>
                        <a:lnTo>
                          <a:pt x="840" y="297"/>
                        </a:lnTo>
                        <a:lnTo>
                          <a:pt x="840" y="297"/>
                        </a:lnTo>
                        <a:lnTo>
                          <a:pt x="838" y="297"/>
                        </a:lnTo>
                        <a:lnTo>
                          <a:pt x="838" y="297"/>
                        </a:lnTo>
                        <a:lnTo>
                          <a:pt x="836" y="297"/>
                        </a:lnTo>
                        <a:lnTo>
                          <a:pt x="836" y="295"/>
                        </a:lnTo>
                        <a:lnTo>
                          <a:pt x="836" y="295"/>
                        </a:lnTo>
                        <a:lnTo>
                          <a:pt x="836" y="295"/>
                        </a:lnTo>
                        <a:lnTo>
                          <a:pt x="834" y="295"/>
                        </a:lnTo>
                        <a:lnTo>
                          <a:pt x="834" y="297"/>
                        </a:lnTo>
                        <a:lnTo>
                          <a:pt x="834" y="297"/>
                        </a:lnTo>
                        <a:lnTo>
                          <a:pt x="834" y="299"/>
                        </a:lnTo>
                        <a:lnTo>
                          <a:pt x="834" y="299"/>
                        </a:lnTo>
                        <a:lnTo>
                          <a:pt x="834" y="299"/>
                        </a:lnTo>
                        <a:lnTo>
                          <a:pt x="834" y="299"/>
                        </a:lnTo>
                        <a:lnTo>
                          <a:pt x="832" y="299"/>
                        </a:lnTo>
                        <a:lnTo>
                          <a:pt x="832" y="299"/>
                        </a:lnTo>
                        <a:lnTo>
                          <a:pt x="831" y="299"/>
                        </a:lnTo>
                        <a:lnTo>
                          <a:pt x="831" y="299"/>
                        </a:lnTo>
                        <a:lnTo>
                          <a:pt x="831" y="301"/>
                        </a:lnTo>
                        <a:lnTo>
                          <a:pt x="831" y="301"/>
                        </a:lnTo>
                        <a:lnTo>
                          <a:pt x="831" y="301"/>
                        </a:lnTo>
                        <a:lnTo>
                          <a:pt x="829" y="301"/>
                        </a:lnTo>
                        <a:lnTo>
                          <a:pt x="829" y="301"/>
                        </a:lnTo>
                        <a:lnTo>
                          <a:pt x="829" y="301"/>
                        </a:lnTo>
                        <a:lnTo>
                          <a:pt x="827" y="301"/>
                        </a:lnTo>
                        <a:lnTo>
                          <a:pt x="827" y="301"/>
                        </a:lnTo>
                        <a:lnTo>
                          <a:pt x="827" y="301"/>
                        </a:lnTo>
                        <a:lnTo>
                          <a:pt x="827" y="303"/>
                        </a:lnTo>
                        <a:lnTo>
                          <a:pt x="825" y="303"/>
                        </a:lnTo>
                        <a:lnTo>
                          <a:pt x="825" y="303"/>
                        </a:lnTo>
                        <a:lnTo>
                          <a:pt x="825" y="301"/>
                        </a:lnTo>
                        <a:lnTo>
                          <a:pt x="825" y="301"/>
                        </a:lnTo>
                        <a:lnTo>
                          <a:pt x="823" y="301"/>
                        </a:lnTo>
                        <a:lnTo>
                          <a:pt x="823" y="303"/>
                        </a:lnTo>
                        <a:lnTo>
                          <a:pt x="825" y="303"/>
                        </a:lnTo>
                        <a:lnTo>
                          <a:pt x="825" y="303"/>
                        </a:lnTo>
                        <a:lnTo>
                          <a:pt x="823" y="303"/>
                        </a:lnTo>
                        <a:lnTo>
                          <a:pt x="823" y="305"/>
                        </a:lnTo>
                        <a:lnTo>
                          <a:pt x="823" y="305"/>
                        </a:lnTo>
                        <a:lnTo>
                          <a:pt x="823" y="305"/>
                        </a:lnTo>
                        <a:lnTo>
                          <a:pt x="821" y="305"/>
                        </a:lnTo>
                        <a:lnTo>
                          <a:pt x="821" y="305"/>
                        </a:lnTo>
                        <a:lnTo>
                          <a:pt x="819" y="305"/>
                        </a:lnTo>
                        <a:lnTo>
                          <a:pt x="819" y="305"/>
                        </a:lnTo>
                        <a:lnTo>
                          <a:pt x="819" y="305"/>
                        </a:lnTo>
                        <a:lnTo>
                          <a:pt x="819" y="305"/>
                        </a:lnTo>
                        <a:lnTo>
                          <a:pt x="817" y="305"/>
                        </a:lnTo>
                        <a:lnTo>
                          <a:pt x="817" y="306"/>
                        </a:lnTo>
                        <a:lnTo>
                          <a:pt x="817" y="306"/>
                        </a:lnTo>
                        <a:lnTo>
                          <a:pt x="817" y="306"/>
                        </a:lnTo>
                        <a:lnTo>
                          <a:pt x="815" y="306"/>
                        </a:lnTo>
                        <a:lnTo>
                          <a:pt x="815" y="306"/>
                        </a:lnTo>
                        <a:lnTo>
                          <a:pt x="813" y="306"/>
                        </a:lnTo>
                        <a:lnTo>
                          <a:pt x="813" y="306"/>
                        </a:lnTo>
                        <a:lnTo>
                          <a:pt x="813" y="306"/>
                        </a:lnTo>
                        <a:lnTo>
                          <a:pt x="813" y="306"/>
                        </a:lnTo>
                        <a:lnTo>
                          <a:pt x="813" y="308"/>
                        </a:lnTo>
                        <a:lnTo>
                          <a:pt x="811" y="308"/>
                        </a:lnTo>
                        <a:lnTo>
                          <a:pt x="811" y="308"/>
                        </a:lnTo>
                        <a:lnTo>
                          <a:pt x="810" y="308"/>
                        </a:lnTo>
                        <a:lnTo>
                          <a:pt x="810" y="308"/>
                        </a:lnTo>
                        <a:lnTo>
                          <a:pt x="810" y="308"/>
                        </a:lnTo>
                        <a:lnTo>
                          <a:pt x="810" y="308"/>
                        </a:lnTo>
                        <a:lnTo>
                          <a:pt x="808" y="308"/>
                        </a:lnTo>
                        <a:lnTo>
                          <a:pt x="808" y="308"/>
                        </a:lnTo>
                        <a:lnTo>
                          <a:pt x="808" y="308"/>
                        </a:lnTo>
                        <a:lnTo>
                          <a:pt x="808" y="308"/>
                        </a:lnTo>
                        <a:lnTo>
                          <a:pt x="808" y="308"/>
                        </a:lnTo>
                        <a:lnTo>
                          <a:pt x="806" y="308"/>
                        </a:lnTo>
                        <a:lnTo>
                          <a:pt x="806" y="308"/>
                        </a:lnTo>
                        <a:lnTo>
                          <a:pt x="804" y="308"/>
                        </a:lnTo>
                        <a:lnTo>
                          <a:pt x="804" y="308"/>
                        </a:lnTo>
                        <a:lnTo>
                          <a:pt x="804" y="308"/>
                        </a:lnTo>
                        <a:lnTo>
                          <a:pt x="804" y="308"/>
                        </a:lnTo>
                        <a:lnTo>
                          <a:pt x="804" y="308"/>
                        </a:lnTo>
                        <a:lnTo>
                          <a:pt x="802" y="308"/>
                        </a:lnTo>
                        <a:lnTo>
                          <a:pt x="802" y="308"/>
                        </a:lnTo>
                        <a:lnTo>
                          <a:pt x="802" y="308"/>
                        </a:lnTo>
                        <a:lnTo>
                          <a:pt x="800" y="308"/>
                        </a:lnTo>
                        <a:lnTo>
                          <a:pt x="800" y="308"/>
                        </a:lnTo>
                        <a:lnTo>
                          <a:pt x="800" y="308"/>
                        </a:lnTo>
                        <a:lnTo>
                          <a:pt x="798" y="308"/>
                        </a:lnTo>
                        <a:lnTo>
                          <a:pt x="798" y="310"/>
                        </a:lnTo>
                        <a:lnTo>
                          <a:pt x="798" y="310"/>
                        </a:lnTo>
                        <a:lnTo>
                          <a:pt x="798" y="308"/>
                        </a:lnTo>
                        <a:lnTo>
                          <a:pt x="798" y="308"/>
                        </a:lnTo>
                        <a:lnTo>
                          <a:pt x="796" y="308"/>
                        </a:lnTo>
                        <a:lnTo>
                          <a:pt x="796" y="308"/>
                        </a:lnTo>
                        <a:lnTo>
                          <a:pt x="796" y="310"/>
                        </a:lnTo>
                        <a:lnTo>
                          <a:pt x="796" y="310"/>
                        </a:lnTo>
                        <a:lnTo>
                          <a:pt x="796" y="310"/>
                        </a:lnTo>
                        <a:lnTo>
                          <a:pt x="794" y="310"/>
                        </a:lnTo>
                        <a:lnTo>
                          <a:pt x="794" y="310"/>
                        </a:lnTo>
                        <a:lnTo>
                          <a:pt x="792" y="310"/>
                        </a:lnTo>
                        <a:lnTo>
                          <a:pt x="792" y="310"/>
                        </a:lnTo>
                        <a:lnTo>
                          <a:pt x="792" y="310"/>
                        </a:lnTo>
                        <a:lnTo>
                          <a:pt x="790" y="310"/>
                        </a:lnTo>
                        <a:lnTo>
                          <a:pt x="790" y="310"/>
                        </a:lnTo>
                        <a:lnTo>
                          <a:pt x="790" y="310"/>
                        </a:lnTo>
                        <a:lnTo>
                          <a:pt x="790" y="310"/>
                        </a:lnTo>
                        <a:lnTo>
                          <a:pt x="788" y="310"/>
                        </a:lnTo>
                        <a:lnTo>
                          <a:pt x="788" y="310"/>
                        </a:lnTo>
                        <a:lnTo>
                          <a:pt x="790" y="310"/>
                        </a:lnTo>
                        <a:lnTo>
                          <a:pt x="790" y="312"/>
                        </a:lnTo>
                        <a:lnTo>
                          <a:pt x="788" y="312"/>
                        </a:lnTo>
                        <a:lnTo>
                          <a:pt x="788" y="312"/>
                        </a:lnTo>
                        <a:lnTo>
                          <a:pt x="787" y="312"/>
                        </a:lnTo>
                        <a:lnTo>
                          <a:pt x="787" y="312"/>
                        </a:lnTo>
                        <a:lnTo>
                          <a:pt x="787" y="312"/>
                        </a:lnTo>
                        <a:lnTo>
                          <a:pt x="785" y="312"/>
                        </a:lnTo>
                        <a:lnTo>
                          <a:pt x="785" y="312"/>
                        </a:lnTo>
                        <a:lnTo>
                          <a:pt x="783" y="312"/>
                        </a:lnTo>
                        <a:lnTo>
                          <a:pt x="783" y="310"/>
                        </a:lnTo>
                        <a:lnTo>
                          <a:pt x="783" y="310"/>
                        </a:lnTo>
                        <a:lnTo>
                          <a:pt x="783" y="310"/>
                        </a:lnTo>
                        <a:lnTo>
                          <a:pt x="783" y="310"/>
                        </a:lnTo>
                        <a:lnTo>
                          <a:pt x="783" y="310"/>
                        </a:lnTo>
                        <a:lnTo>
                          <a:pt x="783" y="312"/>
                        </a:lnTo>
                        <a:lnTo>
                          <a:pt x="783" y="312"/>
                        </a:lnTo>
                        <a:lnTo>
                          <a:pt x="781" y="312"/>
                        </a:lnTo>
                        <a:lnTo>
                          <a:pt x="781" y="312"/>
                        </a:lnTo>
                        <a:lnTo>
                          <a:pt x="781" y="312"/>
                        </a:lnTo>
                        <a:lnTo>
                          <a:pt x="779" y="312"/>
                        </a:lnTo>
                        <a:lnTo>
                          <a:pt x="779" y="312"/>
                        </a:lnTo>
                        <a:lnTo>
                          <a:pt x="779" y="312"/>
                        </a:lnTo>
                        <a:lnTo>
                          <a:pt x="777" y="312"/>
                        </a:lnTo>
                        <a:lnTo>
                          <a:pt x="777" y="312"/>
                        </a:lnTo>
                        <a:lnTo>
                          <a:pt x="777" y="312"/>
                        </a:lnTo>
                        <a:lnTo>
                          <a:pt x="777" y="312"/>
                        </a:lnTo>
                        <a:lnTo>
                          <a:pt x="775" y="312"/>
                        </a:lnTo>
                        <a:lnTo>
                          <a:pt x="775" y="312"/>
                        </a:lnTo>
                        <a:lnTo>
                          <a:pt x="775" y="312"/>
                        </a:lnTo>
                        <a:lnTo>
                          <a:pt x="773" y="312"/>
                        </a:lnTo>
                        <a:lnTo>
                          <a:pt x="773" y="314"/>
                        </a:lnTo>
                        <a:lnTo>
                          <a:pt x="773" y="314"/>
                        </a:lnTo>
                        <a:lnTo>
                          <a:pt x="771" y="314"/>
                        </a:lnTo>
                        <a:lnTo>
                          <a:pt x="771" y="314"/>
                        </a:lnTo>
                        <a:lnTo>
                          <a:pt x="771" y="314"/>
                        </a:lnTo>
                        <a:lnTo>
                          <a:pt x="771" y="314"/>
                        </a:lnTo>
                        <a:lnTo>
                          <a:pt x="769" y="314"/>
                        </a:lnTo>
                        <a:lnTo>
                          <a:pt x="769" y="314"/>
                        </a:lnTo>
                        <a:lnTo>
                          <a:pt x="769" y="314"/>
                        </a:lnTo>
                        <a:lnTo>
                          <a:pt x="769" y="314"/>
                        </a:lnTo>
                        <a:lnTo>
                          <a:pt x="767" y="314"/>
                        </a:lnTo>
                        <a:lnTo>
                          <a:pt x="767" y="314"/>
                        </a:lnTo>
                        <a:lnTo>
                          <a:pt x="767" y="316"/>
                        </a:lnTo>
                        <a:lnTo>
                          <a:pt x="767" y="316"/>
                        </a:lnTo>
                        <a:lnTo>
                          <a:pt x="766" y="316"/>
                        </a:lnTo>
                        <a:lnTo>
                          <a:pt x="766" y="314"/>
                        </a:lnTo>
                        <a:lnTo>
                          <a:pt x="766" y="314"/>
                        </a:lnTo>
                        <a:lnTo>
                          <a:pt x="766" y="314"/>
                        </a:lnTo>
                        <a:lnTo>
                          <a:pt x="764" y="314"/>
                        </a:lnTo>
                        <a:lnTo>
                          <a:pt x="764" y="314"/>
                        </a:lnTo>
                        <a:lnTo>
                          <a:pt x="764" y="316"/>
                        </a:lnTo>
                        <a:lnTo>
                          <a:pt x="764" y="316"/>
                        </a:lnTo>
                        <a:lnTo>
                          <a:pt x="764" y="316"/>
                        </a:lnTo>
                        <a:lnTo>
                          <a:pt x="762" y="316"/>
                        </a:lnTo>
                        <a:lnTo>
                          <a:pt x="762" y="316"/>
                        </a:lnTo>
                        <a:lnTo>
                          <a:pt x="760" y="316"/>
                        </a:lnTo>
                        <a:lnTo>
                          <a:pt x="760" y="316"/>
                        </a:lnTo>
                        <a:lnTo>
                          <a:pt x="760" y="316"/>
                        </a:lnTo>
                        <a:lnTo>
                          <a:pt x="760" y="316"/>
                        </a:lnTo>
                        <a:lnTo>
                          <a:pt x="760" y="316"/>
                        </a:lnTo>
                        <a:lnTo>
                          <a:pt x="760" y="316"/>
                        </a:lnTo>
                        <a:lnTo>
                          <a:pt x="758" y="316"/>
                        </a:lnTo>
                        <a:lnTo>
                          <a:pt x="758" y="316"/>
                        </a:lnTo>
                        <a:lnTo>
                          <a:pt x="758" y="316"/>
                        </a:lnTo>
                        <a:lnTo>
                          <a:pt x="756" y="316"/>
                        </a:lnTo>
                        <a:lnTo>
                          <a:pt x="756" y="316"/>
                        </a:lnTo>
                        <a:lnTo>
                          <a:pt x="754" y="316"/>
                        </a:lnTo>
                        <a:lnTo>
                          <a:pt x="754" y="316"/>
                        </a:lnTo>
                        <a:lnTo>
                          <a:pt x="754" y="316"/>
                        </a:lnTo>
                        <a:lnTo>
                          <a:pt x="754" y="318"/>
                        </a:lnTo>
                        <a:lnTo>
                          <a:pt x="752" y="318"/>
                        </a:lnTo>
                        <a:lnTo>
                          <a:pt x="752" y="318"/>
                        </a:lnTo>
                        <a:lnTo>
                          <a:pt x="752" y="318"/>
                        </a:lnTo>
                        <a:lnTo>
                          <a:pt x="750" y="318"/>
                        </a:lnTo>
                        <a:lnTo>
                          <a:pt x="750" y="318"/>
                        </a:lnTo>
                        <a:lnTo>
                          <a:pt x="750" y="318"/>
                        </a:lnTo>
                        <a:lnTo>
                          <a:pt x="748" y="318"/>
                        </a:lnTo>
                        <a:lnTo>
                          <a:pt x="748" y="318"/>
                        </a:lnTo>
                        <a:lnTo>
                          <a:pt x="748" y="318"/>
                        </a:lnTo>
                        <a:lnTo>
                          <a:pt x="748" y="320"/>
                        </a:lnTo>
                        <a:lnTo>
                          <a:pt x="746" y="320"/>
                        </a:lnTo>
                        <a:lnTo>
                          <a:pt x="746" y="320"/>
                        </a:lnTo>
                        <a:lnTo>
                          <a:pt x="744" y="320"/>
                        </a:lnTo>
                        <a:lnTo>
                          <a:pt x="744" y="320"/>
                        </a:lnTo>
                        <a:lnTo>
                          <a:pt x="744" y="320"/>
                        </a:lnTo>
                        <a:lnTo>
                          <a:pt x="743" y="320"/>
                        </a:lnTo>
                        <a:lnTo>
                          <a:pt x="743" y="320"/>
                        </a:lnTo>
                        <a:lnTo>
                          <a:pt x="743" y="320"/>
                        </a:lnTo>
                        <a:lnTo>
                          <a:pt x="741" y="320"/>
                        </a:lnTo>
                        <a:lnTo>
                          <a:pt x="741" y="320"/>
                        </a:lnTo>
                        <a:lnTo>
                          <a:pt x="741" y="320"/>
                        </a:lnTo>
                        <a:lnTo>
                          <a:pt x="739" y="320"/>
                        </a:lnTo>
                        <a:lnTo>
                          <a:pt x="739" y="320"/>
                        </a:lnTo>
                        <a:lnTo>
                          <a:pt x="739" y="320"/>
                        </a:lnTo>
                        <a:lnTo>
                          <a:pt x="737" y="320"/>
                        </a:lnTo>
                        <a:lnTo>
                          <a:pt x="737" y="320"/>
                        </a:lnTo>
                        <a:lnTo>
                          <a:pt x="737" y="320"/>
                        </a:lnTo>
                        <a:lnTo>
                          <a:pt x="735" y="320"/>
                        </a:lnTo>
                        <a:lnTo>
                          <a:pt x="735" y="320"/>
                        </a:lnTo>
                        <a:lnTo>
                          <a:pt x="733" y="320"/>
                        </a:lnTo>
                        <a:lnTo>
                          <a:pt x="733" y="320"/>
                        </a:lnTo>
                        <a:lnTo>
                          <a:pt x="733" y="320"/>
                        </a:lnTo>
                        <a:lnTo>
                          <a:pt x="731" y="320"/>
                        </a:lnTo>
                        <a:lnTo>
                          <a:pt x="731" y="320"/>
                        </a:lnTo>
                        <a:lnTo>
                          <a:pt x="731" y="320"/>
                        </a:lnTo>
                        <a:lnTo>
                          <a:pt x="729" y="320"/>
                        </a:lnTo>
                        <a:lnTo>
                          <a:pt x="729" y="320"/>
                        </a:lnTo>
                        <a:lnTo>
                          <a:pt x="727" y="320"/>
                        </a:lnTo>
                        <a:lnTo>
                          <a:pt x="727" y="320"/>
                        </a:lnTo>
                        <a:lnTo>
                          <a:pt x="727" y="320"/>
                        </a:lnTo>
                        <a:lnTo>
                          <a:pt x="725" y="320"/>
                        </a:lnTo>
                        <a:lnTo>
                          <a:pt x="725" y="320"/>
                        </a:lnTo>
                        <a:lnTo>
                          <a:pt x="725" y="320"/>
                        </a:lnTo>
                        <a:lnTo>
                          <a:pt x="723" y="320"/>
                        </a:lnTo>
                        <a:lnTo>
                          <a:pt x="723" y="320"/>
                        </a:lnTo>
                        <a:lnTo>
                          <a:pt x="723" y="320"/>
                        </a:lnTo>
                        <a:lnTo>
                          <a:pt x="723" y="320"/>
                        </a:lnTo>
                        <a:lnTo>
                          <a:pt x="721" y="320"/>
                        </a:lnTo>
                        <a:lnTo>
                          <a:pt x="721" y="320"/>
                        </a:lnTo>
                        <a:lnTo>
                          <a:pt x="721" y="320"/>
                        </a:lnTo>
                        <a:lnTo>
                          <a:pt x="720" y="320"/>
                        </a:lnTo>
                        <a:lnTo>
                          <a:pt x="720" y="320"/>
                        </a:lnTo>
                        <a:lnTo>
                          <a:pt x="720" y="320"/>
                        </a:lnTo>
                        <a:lnTo>
                          <a:pt x="718" y="320"/>
                        </a:lnTo>
                        <a:lnTo>
                          <a:pt x="718" y="320"/>
                        </a:lnTo>
                        <a:lnTo>
                          <a:pt x="718" y="320"/>
                        </a:lnTo>
                        <a:lnTo>
                          <a:pt x="718" y="318"/>
                        </a:lnTo>
                        <a:lnTo>
                          <a:pt x="716" y="318"/>
                        </a:lnTo>
                        <a:lnTo>
                          <a:pt x="716" y="318"/>
                        </a:lnTo>
                        <a:lnTo>
                          <a:pt x="716" y="318"/>
                        </a:lnTo>
                        <a:lnTo>
                          <a:pt x="716" y="318"/>
                        </a:lnTo>
                        <a:lnTo>
                          <a:pt x="714" y="318"/>
                        </a:lnTo>
                        <a:lnTo>
                          <a:pt x="714" y="318"/>
                        </a:lnTo>
                        <a:lnTo>
                          <a:pt x="714" y="318"/>
                        </a:lnTo>
                        <a:lnTo>
                          <a:pt x="712" y="318"/>
                        </a:lnTo>
                        <a:lnTo>
                          <a:pt x="712" y="320"/>
                        </a:lnTo>
                        <a:lnTo>
                          <a:pt x="712" y="320"/>
                        </a:lnTo>
                        <a:lnTo>
                          <a:pt x="712" y="322"/>
                        </a:lnTo>
                        <a:lnTo>
                          <a:pt x="714" y="322"/>
                        </a:lnTo>
                        <a:lnTo>
                          <a:pt x="714" y="322"/>
                        </a:lnTo>
                        <a:lnTo>
                          <a:pt x="712" y="322"/>
                        </a:lnTo>
                        <a:lnTo>
                          <a:pt x="712" y="324"/>
                        </a:lnTo>
                        <a:lnTo>
                          <a:pt x="712" y="324"/>
                        </a:lnTo>
                        <a:lnTo>
                          <a:pt x="712" y="324"/>
                        </a:lnTo>
                        <a:lnTo>
                          <a:pt x="712" y="324"/>
                        </a:lnTo>
                        <a:lnTo>
                          <a:pt x="710" y="324"/>
                        </a:lnTo>
                        <a:lnTo>
                          <a:pt x="710" y="326"/>
                        </a:lnTo>
                        <a:lnTo>
                          <a:pt x="710" y="326"/>
                        </a:lnTo>
                        <a:lnTo>
                          <a:pt x="710" y="326"/>
                        </a:lnTo>
                        <a:lnTo>
                          <a:pt x="710" y="326"/>
                        </a:lnTo>
                        <a:lnTo>
                          <a:pt x="710" y="326"/>
                        </a:lnTo>
                        <a:lnTo>
                          <a:pt x="708" y="326"/>
                        </a:lnTo>
                        <a:lnTo>
                          <a:pt x="708" y="326"/>
                        </a:lnTo>
                        <a:lnTo>
                          <a:pt x="708" y="326"/>
                        </a:lnTo>
                        <a:lnTo>
                          <a:pt x="708" y="326"/>
                        </a:lnTo>
                        <a:lnTo>
                          <a:pt x="708" y="326"/>
                        </a:lnTo>
                        <a:lnTo>
                          <a:pt x="708" y="326"/>
                        </a:lnTo>
                        <a:lnTo>
                          <a:pt x="708" y="324"/>
                        </a:lnTo>
                        <a:lnTo>
                          <a:pt x="706" y="324"/>
                        </a:lnTo>
                        <a:lnTo>
                          <a:pt x="706" y="324"/>
                        </a:lnTo>
                        <a:lnTo>
                          <a:pt x="706" y="326"/>
                        </a:lnTo>
                        <a:lnTo>
                          <a:pt x="706" y="326"/>
                        </a:lnTo>
                        <a:lnTo>
                          <a:pt x="704" y="326"/>
                        </a:lnTo>
                        <a:lnTo>
                          <a:pt x="704" y="326"/>
                        </a:lnTo>
                        <a:lnTo>
                          <a:pt x="704" y="326"/>
                        </a:lnTo>
                        <a:lnTo>
                          <a:pt x="704" y="326"/>
                        </a:lnTo>
                        <a:lnTo>
                          <a:pt x="704" y="326"/>
                        </a:lnTo>
                        <a:lnTo>
                          <a:pt x="702" y="326"/>
                        </a:lnTo>
                        <a:lnTo>
                          <a:pt x="702" y="326"/>
                        </a:lnTo>
                        <a:lnTo>
                          <a:pt x="702" y="326"/>
                        </a:lnTo>
                        <a:lnTo>
                          <a:pt x="700" y="326"/>
                        </a:lnTo>
                        <a:lnTo>
                          <a:pt x="700" y="326"/>
                        </a:lnTo>
                        <a:lnTo>
                          <a:pt x="700" y="326"/>
                        </a:lnTo>
                        <a:lnTo>
                          <a:pt x="700" y="328"/>
                        </a:lnTo>
                        <a:lnTo>
                          <a:pt x="700" y="328"/>
                        </a:lnTo>
                        <a:lnTo>
                          <a:pt x="699" y="328"/>
                        </a:lnTo>
                        <a:lnTo>
                          <a:pt x="699" y="328"/>
                        </a:lnTo>
                        <a:lnTo>
                          <a:pt x="699" y="328"/>
                        </a:lnTo>
                        <a:lnTo>
                          <a:pt x="699" y="328"/>
                        </a:lnTo>
                        <a:lnTo>
                          <a:pt x="699" y="329"/>
                        </a:lnTo>
                        <a:lnTo>
                          <a:pt x="699" y="329"/>
                        </a:lnTo>
                        <a:lnTo>
                          <a:pt x="699" y="329"/>
                        </a:lnTo>
                        <a:lnTo>
                          <a:pt x="697" y="329"/>
                        </a:lnTo>
                        <a:lnTo>
                          <a:pt x="697" y="329"/>
                        </a:lnTo>
                        <a:lnTo>
                          <a:pt x="697" y="329"/>
                        </a:lnTo>
                        <a:lnTo>
                          <a:pt x="697" y="328"/>
                        </a:lnTo>
                        <a:lnTo>
                          <a:pt x="697" y="328"/>
                        </a:lnTo>
                        <a:lnTo>
                          <a:pt x="695" y="328"/>
                        </a:lnTo>
                        <a:lnTo>
                          <a:pt x="695" y="328"/>
                        </a:lnTo>
                        <a:lnTo>
                          <a:pt x="695" y="329"/>
                        </a:lnTo>
                        <a:lnTo>
                          <a:pt x="695" y="329"/>
                        </a:lnTo>
                        <a:lnTo>
                          <a:pt x="695" y="329"/>
                        </a:lnTo>
                        <a:lnTo>
                          <a:pt x="693" y="329"/>
                        </a:lnTo>
                        <a:lnTo>
                          <a:pt x="693" y="331"/>
                        </a:lnTo>
                        <a:lnTo>
                          <a:pt x="693" y="331"/>
                        </a:lnTo>
                        <a:lnTo>
                          <a:pt x="691" y="331"/>
                        </a:lnTo>
                        <a:lnTo>
                          <a:pt x="691" y="331"/>
                        </a:lnTo>
                        <a:lnTo>
                          <a:pt x="691" y="331"/>
                        </a:lnTo>
                        <a:lnTo>
                          <a:pt x="691" y="333"/>
                        </a:lnTo>
                        <a:lnTo>
                          <a:pt x="691" y="333"/>
                        </a:lnTo>
                        <a:lnTo>
                          <a:pt x="691" y="333"/>
                        </a:lnTo>
                        <a:lnTo>
                          <a:pt x="691" y="333"/>
                        </a:lnTo>
                        <a:lnTo>
                          <a:pt x="691" y="333"/>
                        </a:lnTo>
                        <a:lnTo>
                          <a:pt x="691" y="335"/>
                        </a:lnTo>
                        <a:lnTo>
                          <a:pt x="691" y="335"/>
                        </a:lnTo>
                        <a:lnTo>
                          <a:pt x="691" y="335"/>
                        </a:lnTo>
                        <a:lnTo>
                          <a:pt x="691" y="337"/>
                        </a:lnTo>
                        <a:lnTo>
                          <a:pt x="689" y="337"/>
                        </a:lnTo>
                        <a:lnTo>
                          <a:pt x="689" y="337"/>
                        </a:lnTo>
                        <a:lnTo>
                          <a:pt x="689" y="339"/>
                        </a:lnTo>
                        <a:lnTo>
                          <a:pt x="689" y="339"/>
                        </a:lnTo>
                        <a:lnTo>
                          <a:pt x="689" y="339"/>
                        </a:lnTo>
                        <a:lnTo>
                          <a:pt x="689" y="339"/>
                        </a:lnTo>
                        <a:lnTo>
                          <a:pt x="689" y="341"/>
                        </a:lnTo>
                        <a:lnTo>
                          <a:pt x="689" y="341"/>
                        </a:lnTo>
                        <a:lnTo>
                          <a:pt x="689" y="341"/>
                        </a:lnTo>
                        <a:lnTo>
                          <a:pt x="689" y="341"/>
                        </a:lnTo>
                        <a:lnTo>
                          <a:pt x="687" y="341"/>
                        </a:lnTo>
                        <a:lnTo>
                          <a:pt x="687" y="341"/>
                        </a:lnTo>
                        <a:lnTo>
                          <a:pt x="685" y="341"/>
                        </a:lnTo>
                        <a:lnTo>
                          <a:pt x="685" y="341"/>
                        </a:lnTo>
                        <a:lnTo>
                          <a:pt x="685" y="343"/>
                        </a:lnTo>
                        <a:lnTo>
                          <a:pt x="685" y="343"/>
                        </a:lnTo>
                        <a:lnTo>
                          <a:pt x="685" y="343"/>
                        </a:lnTo>
                        <a:lnTo>
                          <a:pt x="685" y="343"/>
                        </a:lnTo>
                        <a:lnTo>
                          <a:pt x="683" y="343"/>
                        </a:lnTo>
                        <a:lnTo>
                          <a:pt x="683" y="343"/>
                        </a:lnTo>
                        <a:lnTo>
                          <a:pt x="683" y="341"/>
                        </a:lnTo>
                        <a:lnTo>
                          <a:pt x="683" y="341"/>
                        </a:lnTo>
                        <a:lnTo>
                          <a:pt x="683" y="343"/>
                        </a:lnTo>
                        <a:lnTo>
                          <a:pt x="683" y="343"/>
                        </a:lnTo>
                        <a:lnTo>
                          <a:pt x="681" y="343"/>
                        </a:lnTo>
                        <a:lnTo>
                          <a:pt x="681" y="343"/>
                        </a:lnTo>
                        <a:lnTo>
                          <a:pt x="683" y="343"/>
                        </a:lnTo>
                        <a:lnTo>
                          <a:pt x="683" y="345"/>
                        </a:lnTo>
                        <a:lnTo>
                          <a:pt x="681" y="345"/>
                        </a:lnTo>
                        <a:lnTo>
                          <a:pt x="681" y="345"/>
                        </a:lnTo>
                        <a:lnTo>
                          <a:pt x="681" y="345"/>
                        </a:lnTo>
                        <a:lnTo>
                          <a:pt x="681" y="345"/>
                        </a:lnTo>
                        <a:lnTo>
                          <a:pt x="681" y="347"/>
                        </a:lnTo>
                        <a:lnTo>
                          <a:pt x="681" y="347"/>
                        </a:lnTo>
                        <a:lnTo>
                          <a:pt x="679" y="347"/>
                        </a:lnTo>
                        <a:lnTo>
                          <a:pt x="679" y="347"/>
                        </a:lnTo>
                        <a:lnTo>
                          <a:pt x="679" y="347"/>
                        </a:lnTo>
                        <a:lnTo>
                          <a:pt x="679" y="349"/>
                        </a:lnTo>
                        <a:lnTo>
                          <a:pt x="679" y="349"/>
                        </a:lnTo>
                        <a:lnTo>
                          <a:pt x="677" y="349"/>
                        </a:lnTo>
                        <a:lnTo>
                          <a:pt x="677" y="349"/>
                        </a:lnTo>
                        <a:lnTo>
                          <a:pt x="677" y="349"/>
                        </a:lnTo>
                        <a:lnTo>
                          <a:pt x="677" y="349"/>
                        </a:lnTo>
                        <a:lnTo>
                          <a:pt x="676" y="349"/>
                        </a:lnTo>
                        <a:lnTo>
                          <a:pt x="676" y="349"/>
                        </a:lnTo>
                        <a:lnTo>
                          <a:pt x="676" y="349"/>
                        </a:lnTo>
                        <a:lnTo>
                          <a:pt x="676" y="351"/>
                        </a:lnTo>
                        <a:lnTo>
                          <a:pt x="674" y="351"/>
                        </a:lnTo>
                        <a:lnTo>
                          <a:pt x="674" y="351"/>
                        </a:lnTo>
                        <a:lnTo>
                          <a:pt x="674" y="351"/>
                        </a:lnTo>
                        <a:lnTo>
                          <a:pt x="674" y="351"/>
                        </a:lnTo>
                        <a:lnTo>
                          <a:pt x="672" y="351"/>
                        </a:lnTo>
                        <a:lnTo>
                          <a:pt x="672" y="351"/>
                        </a:lnTo>
                        <a:lnTo>
                          <a:pt x="672" y="351"/>
                        </a:lnTo>
                        <a:lnTo>
                          <a:pt x="672" y="351"/>
                        </a:lnTo>
                        <a:lnTo>
                          <a:pt x="672" y="352"/>
                        </a:lnTo>
                        <a:lnTo>
                          <a:pt x="672" y="352"/>
                        </a:lnTo>
                        <a:lnTo>
                          <a:pt x="670" y="352"/>
                        </a:lnTo>
                        <a:lnTo>
                          <a:pt x="670" y="352"/>
                        </a:lnTo>
                        <a:lnTo>
                          <a:pt x="670" y="352"/>
                        </a:lnTo>
                        <a:lnTo>
                          <a:pt x="670" y="354"/>
                        </a:lnTo>
                        <a:lnTo>
                          <a:pt x="668" y="354"/>
                        </a:lnTo>
                        <a:lnTo>
                          <a:pt x="668" y="354"/>
                        </a:lnTo>
                        <a:lnTo>
                          <a:pt x="668" y="354"/>
                        </a:lnTo>
                        <a:lnTo>
                          <a:pt x="668" y="356"/>
                        </a:lnTo>
                        <a:lnTo>
                          <a:pt x="668" y="356"/>
                        </a:lnTo>
                        <a:lnTo>
                          <a:pt x="666" y="356"/>
                        </a:lnTo>
                        <a:lnTo>
                          <a:pt x="666" y="356"/>
                        </a:lnTo>
                        <a:lnTo>
                          <a:pt x="664" y="356"/>
                        </a:lnTo>
                        <a:lnTo>
                          <a:pt x="664" y="356"/>
                        </a:lnTo>
                        <a:lnTo>
                          <a:pt x="664" y="356"/>
                        </a:lnTo>
                        <a:lnTo>
                          <a:pt x="664" y="356"/>
                        </a:lnTo>
                        <a:lnTo>
                          <a:pt x="662" y="356"/>
                        </a:lnTo>
                        <a:lnTo>
                          <a:pt x="662" y="356"/>
                        </a:lnTo>
                        <a:lnTo>
                          <a:pt x="662" y="356"/>
                        </a:lnTo>
                        <a:lnTo>
                          <a:pt x="662" y="356"/>
                        </a:lnTo>
                        <a:lnTo>
                          <a:pt x="660" y="356"/>
                        </a:lnTo>
                        <a:lnTo>
                          <a:pt x="660" y="358"/>
                        </a:lnTo>
                        <a:lnTo>
                          <a:pt x="660" y="358"/>
                        </a:lnTo>
                        <a:lnTo>
                          <a:pt x="658" y="358"/>
                        </a:lnTo>
                        <a:lnTo>
                          <a:pt x="658" y="358"/>
                        </a:lnTo>
                        <a:lnTo>
                          <a:pt x="658" y="358"/>
                        </a:lnTo>
                        <a:lnTo>
                          <a:pt x="656" y="358"/>
                        </a:lnTo>
                        <a:lnTo>
                          <a:pt x="656" y="358"/>
                        </a:lnTo>
                        <a:lnTo>
                          <a:pt x="656" y="356"/>
                        </a:lnTo>
                        <a:lnTo>
                          <a:pt x="656" y="356"/>
                        </a:lnTo>
                        <a:lnTo>
                          <a:pt x="655" y="356"/>
                        </a:lnTo>
                        <a:lnTo>
                          <a:pt x="655" y="358"/>
                        </a:lnTo>
                        <a:lnTo>
                          <a:pt x="655" y="358"/>
                        </a:lnTo>
                        <a:lnTo>
                          <a:pt x="653" y="358"/>
                        </a:lnTo>
                        <a:lnTo>
                          <a:pt x="653" y="358"/>
                        </a:lnTo>
                        <a:lnTo>
                          <a:pt x="653" y="358"/>
                        </a:lnTo>
                        <a:lnTo>
                          <a:pt x="653" y="360"/>
                        </a:lnTo>
                        <a:lnTo>
                          <a:pt x="653" y="360"/>
                        </a:lnTo>
                        <a:lnTo>
                          <a:pt x="653" y="360"/>
                        </a:lnTo>
                        <a:lnTo>
                          <a:pt x="651" y="360"/>
                        </a:lnTo>
                        <a:lnTo>
                          <a:pt x="651" y="360"/>
                        </a:lnTo>
                        <a:lnTo>
                          <a:pt x="651" y="362"/>
                        </a:lnTo>
                        <a:lnTo>
                          <a:pt x="651" y="362"/>
                        </a:lnTo>
                        <a:lnTo>
                          <a:pt x="651" y="362"/>
                        </a:lnTo>
                        <a:lnTo>
                          <a:pt x="649" y="362"/>
                        </a:lnTo>
                        <a:lnTo>
                          <a:pt x="649" y="362"/>
                        </a:lnTo>
                        <a:lnTo>
                          <a:pt x="649" y="364"/>
                        </a:lnTo>
                        <a:lnTo>
                          <a:pt x="647" y="364"/>
                        </a:lnTo>
                        <a:lnTo>
                          <a:pt x="647" y="364"/>
                        </a:lnTo>
                        <a:lnTo>
                          <a:pt x="647" y="364"/>
                        </a:lnTo>
                        <a:lnTo>
                          <a:pt x="645" y="364"/>
                        </a:lnTo>
                        <a:lnTo>
                          <a:pt x="645" y="364"/>
                        </a:lnTo>
                        <a:lnTo>
                          <a:pt x="645" y="364"/>
                        </a:lnTo>
                        <a:lnTo>
                          <a:pt x="645" y="364"/>
                        </a:lnTo>
                        <a:lnTo>
                          <a:pt x="643" y="364"/>
                        </a:lnTo>
                        <a:lnTo>
                          <a:pt x="643" y="364"/>
                        </a:lnTo>
                        <a:lnTo>
                          <a:pt x="643" y="364"/>
                        </a:lnTo>
                        <a:lnTo>
                          <a:pt x="641" y="364"/>
                        </a:lnTo>
                        <a:lnTo>
                          <a:pt x="641" y="364"/>
                        </a:lnTo>
                        <a:lnTo>
                          <a:pt x="641" y="366"/>
                        </a:lnTo>
                        <a:lnTo>
                          <a:pt x="641" y="366"/>
                        </a:lnTo>
                        <a:lnTo>
                          <a:pt x="641" y="366"/>
                        </a:lnTo>
                        <a:lnTo>
                          <a:pt x="641" y="368"/>
                        </a:lnTo>
                        <a:lnTo>
                          <a:pt x="641" y="368"/>
                        </a:lnTo>
                        <a:lnTo>
                          <a:pt x="641" y="368"/>
                        </a:lnTo>
                        <a:lnTo>
                          <a:pt x="641" y="368"/>
                        </a:lnTo>
                        <a:lnTo>
                          <a:pt x="639" y="368"/>
                        </a:lnTo>
                        <a:lnTo>
                          <a:pt x="639" y="368"/>
                        </a:lnTo>
                        <a:lnTo>
                          <a:pt x="637" y="368"/>
                        </a:lnTo>
                        <a:lnTo>
                          <a:pt x="637" y="368"/>
                        </a:lnTo>
                        <a:lnTo>
                          <a:pt x="637" y="368"/>
                        </a:lnTo>
                        <a:lnTo>
                          <a:pt x="637" y="368"/>
                        </a:lnTo>
                        <a:lnTo>
                          <a:pt x="635" y="368"/>
                        </a:lnTo>
                        <a:lnTo>
                          <a:pt x="635" y="366"/>
                        </a:lnTo>
                        <a:lnTo>
                          <a:pt x="635" y="366"/>
                        </a:lnTo>
                        <a:lnTo>
                          <a:pt x="635" y="364"/>
                        </a:lnTo>
                        <a:lnTo>
                          <a:pt x="635" y="364"/>
                        </a:lnTo>
                        <a:lnTo>
                          <a:pt x="635" y="364"/>
                        </a:lnTo>
                        <a:lnTo>
                          <a:pt x="635" y="362"/>
                        </a:lnTo>
                        <a:lnTo>
                          <a:pt x="635" y="362"/>
                        </a:lnTo>
                        <a:lnTo>
                          <a:pt x="635" y="362"/>
                        </a:lnTo>
                        <a:lnTo>
                          <a:pt x="635" y="362"/>
                        </a:lnTo>
                        <a:lnTo>
                          <a:pt x="635" y="362"/>
                        </a:lnTo>
                        <a:lnTo>
                          <a:pt x="635" y="364"/>
                        </a:lnTo>
                        <a:lnTo>
                          <a:pt x="635" y="364"/>
                        </a:lnTo>
                        <a:lnTo>
                          <a:pt x="635" y="364"/>
                        </a:lnTo>
                        <a:lnTo>
                          <a:pt x="633" y="364"/>
                        </a:lnTo>
                        <a:lnTo>
                          <a:pt x="633" y="366"/>
                        </a:lnTo>
                        <a:lnTo>
                          <a:pt x="635" y="366"/>
                        </a:lnTo>
                        <a:lnTo>
                          <a:pt x="635" y="366"/>
                        </a:lnTo>
                        <a:lnTo>
                          <a:pt x="635" y="368"/>
                        </a:lnTo>
                        <a:lnTo>
                          <a:pt x="633" y="368"/>
                        </a:lnTo>
                        <a:lnTo>
                          <a:pt x="633" y="368"/>
                        </a:lnTo>
                        <a:lnTo>
                          <a:pt x="633" y="366"/>
                        </a:lnTo>
                        <a:lnTo>
                          <a:pt x="632" y="366"/>
                        </a:lnTo>
                        <a:lnTo>
                          <a:pt x="632" y="368"/>
                        </a:lnTo>
                        <a:lnTo>
                          <a:pt x="632" y="368"/>
                        </a:lnTo>
                        <a:lnTo>
                          <a:pt x="632" y="368"/>
                        </a:lnTo>
                        <a:lnTo>
                          <a:pt x="632" y="368"/>
                        </a:lnTo>
                        <a:lnTo>
                          <a:pt x="632" y="368"/>
                        </a:lnTo>
                        <a:lnTo>
                          <a:pt x="632" y="370"/>
                        </a:lnTo>
                        <a:lnTo>
                          <a:pt x="632" y="370"/>
                        </a:lnTo>
                        <a:lnTo>
                          <a:pt x="632" y="370"/>
                        </a:lnTo>
                        <a:lnTo>
                          <a:pt x="632" y="370"/>
                        </a:lnTo>
                        <a:lnTo>
                          <a:pt x="632" y="372"/>
                        </a:lnTo>
                        <a:lnTo>
                          <a:pt x="632" y="372"/>
                        </a:lnTo>
                        <a:lnTo>
                          <a:pt x="630" y="372"/>
                        </a:lnTo>
                        <a:lnTo>
                          <a:pt x="630" y="370"/>
                        </a:lnTo>
                        <a:lnTo>
                          <a:pt x="630" y="370"/>
                        </a:lnTo>
                        <a:lnTo>
                          <a:pt x="630" y="370"/>
                        </a:lnTo>
                        <a:lnTo>
                          <a:pt x="630" y="370"/>
                        </a:lnTo>
                        <a:lnTo>
                          <a:pt x="630" y="372"/>
                        </a:lnTo>
                        <a:lnTo>
                          <a:pt x="630" y="372"/>
                        </a:lnTo>
                        <a:lnTo>
                          <a:pt x="628" y="372"/>
                        </a:lnTo>
                        <a:lnTo>
                          <a:pt x="628" y="372"/>
                        </a:lnTo>
                        <a:lnTo>
                          <a:pt x="628" y="372"/>
                        </a:lnTo>
                        <a:lnTo>
                          <a:pt x="626" y="372"/>
                        </a:lnTo>
                        <a:lnTo>
                          <a:pt x="626" y="372"/>
                        </a:lnTo>
                        <a:lnTo>
                          <a:pt x="626" y="373"/>
                        </a:lnTo>
                        <a:lnTo>
                          <a:pt x="626" y="373"/>
                        </a:lnTo>
                        <a:lnTo>
                          <a:pt x="624" y="373"/>
                        </a:lnTo>
                        <a:lnTo>
                          <a:pt x="624" y="373"/>
                        </a:lnTo>
                        <a:lnTo>
                          <a:pt x="624" y="373"/>
                        </a:lnTo>
                        <a:lnTo>
                          <a:pt x="622" y="373"/>
                        </a:lnTo>
                        <a:lnTo>
                          <a:pt x="622" y="373"/>
                        </a:lnTo>
                        <a:lnTo>
                          <a:pt x="622" y="372"/>
                        </a:lnTo>
                        <a:lnTo>
                          <a:pt x="622" y="372"/>
                        </a:lnTo>
                        <a:lnTo>
                          <a:pt x="620" y="372"/>
                        </a:lnTo>
                        <a:lnTo>
                          <a:pt x="620" y="370"/>
                        </a:lnTo>
                        <a:lnTo>
                          <a:pt x="620" y="370"/>
                        </a:lnTo>
                        <a:lnTo>
                          <a:pt x="620" y="370"/>
                        </a:lnTo>
                        <a:lnTo>
                          <a:pt x="620" y="372"/>
                        </a:lnTo>
                        <a:lnTo>
                          <a:pt x="618" y="372"/>
                        </a:lnTo>
                        <a:lnTo>
                          <a:pt x="618" y="372"/>
                        </a:lnTo>
                        <a:lnTo>
                          <a:pt x="618" y="372"/>
                        </a:lnTo>
                        <a:lnTo>
                          <a:pt x="616" y="372"/>
                        </a:lnTo>
                        <a:lnTo>
                          <a:pt x="616" y="372"/>
                        </a:lnTo>
                        <a:lnTo>
                          <a:pt x="616" y="372"/>
                        </a:lnTo>
                        <a:lnTo>
                          <a:pt x="614" y="372"/>
                        </a:lnTo>
                        <a:lnTo>
                          <a:pt x="614" y="372"/>
                        </a:lnTo>
                        <a:lnTo>
                          <a:pt x="614" y="372"/>
                        </a:lnTo>
                        <a:lnTo>
                          <a:pt x="612" y="372"/>
                        </a:lnTo>
                        <a:lnTo>
                          <a:pt x="612" y="372"/>
                        </a:lnTo>
                        <a:lnTo>
                          <a:pt x="611" y="372"/>
                        </a:lnTo>
                        <a:lnTo>
                          <a:pt x="611" y="372"/>
                        </a:lnTo>
                        <a:lnTo>
                          <a:pt x="611" y="372"/>
                        </a:lnTo>
                        <a:lnTo>
                          <a:pt x="609" y="372"/>
                        </a:lnTo>
                        <a:lnTo>
                          <a:pt x="609" y="372"/>
                        </a:lnTo>
                        <a:lnTo>
                          <a:pt x="609" y="372"/>
                        </a:lnTo>
                        <a:lnTo>
                          <a:pt x="609" y="372"/>
                        </a:lnTo>
                        <a:lnTo>
                          <a:pt x="609" y="370"/>
                        </a:lnTo>
                        <a:lnTo>
                          <a:pt x="609" y="370"/>
                        </a:lnTo>
                        <a:lnTo>
                          <a:pt x="609" y="370"/>
                        </a:lnTo>
                        <a:lnTo>
                          <a:pt x="609" y="370"/>
                        </a:lnTo>
                        <a:lnTo>
                          <a:pt x="609" y="368"/>
                        </a:lnTo>
                        <a:lnTo>
                          <a:pt x="609" y="368"/>
                        </a:lnTo>
                        <a:lnTo>
                          <a:pt x="609" y="368"/>
                        </a:lnTo>
                        <a:lnTo>
                          <a:pt x="609" y="366"/>
                        </a:lnTo>
                        <a:lnTo>
                          <a:pt x="609" y="366"/>
                        </a:lnTo>
                        <a:lnTo>
                          <a:pt x="609" y="366"/>
                        </a:lnTo>
                        <a:lnTo>
                          <a:pt x="611" y="366"/>
                        </a:lnTo>
                        <a:lnTo>
                          <a:pt x="611" y="366"/>
                        </a:lnTo>
                        <a:lnTo>
                          <a:pt x="611" y="364"/>
                        </a:lnTo>
                        <a:lnTo>
                          <a:pt x="611" y="364"/>
                        </a:lnTo>
                        <a:lnTo>
                          <a:pt x="611" y="364"/>
                        </a:lnTo>
                        <a:lnTo>
                          <a:pt x="611" y="364"/>
                        </a:lnTo>
                        <a:lnTo>
                          <a:pt x="611" y="362"/>
                        </a:lnTo>
                        <a:lnTo>
                          <a:pt x="611" y="362"/>
                        </a:lnTo>
                        <a:lnTo>
                          <a:pt x="611" y="360"/>
                        </a:lnTo>
                        <a:lnTo>
                          <a:pt x="612" y="360"/>
                        </a:lnTo>
                        <a:lnTo>
                          <a:pt x="612" y="360"/>
                        </a:lnTo>
                        <a:lnTo>
                          <a:pt x="614" y="360"/>
                        </a:lnTo>
                        <a:lnTo>
                          <a:pt x="614" y="360"/>
                        </a:lnTo>
                        <a:lnTo>
                          <a:pt x="614" y="360"/>
                        </a:lnTo>
                        <a:lnTo>
                          <a:pt x="614" y="360"/>
                        </a:lnTo>
                        <a:lnTo>
                          <a:pt x="616" y="360"/>
                        </a:lnTo>
                        <a:lnTo>
                          <a:pt x="616" y="358"/>
                        </a:lnTo>
                        <a:lnTo>
                          <a:pt x="616" y="358"/>
                        </a:lnTo>
                        <a:lnTo>
                          <a:pt x="616" y="358"/>
                        </a:lnTo>
                        <a:lnTo>
                          <a:pt x="616" y="358"/>
                        </a:lnTo>
                        <a:lnTo>
                          <a:pt x="614" y="358"/>
                        </a:lnTo>
                        <a:lnTo>
                          <a:pt x="614" y="358"/>
                        </a:lnTo>
                        <a:lnTo>
                          <a:pt x="614" y="356"/>
                        </a:lnTo>
                        <a:lnTo>
                          <a:pt x="614" y="356"/>
                        </a:lnTo>
                        <a:lnTo>
                          <a:pt x="614" y="356"/>
                        </a:lnTo>
                        <a:lnTo>
                          <a:pt x="614" y="356"/>
                        </a:lnTo>
                        <a:lnTo>
                          <a:pt x="614" y="356"/>
                        </a:lnTo>
                        <a:lnTo>
                          <a:pt x="614" y="356"/>
                        </a:lnTo>
                        <a:lnTo>
                          <a:pt x="614" y="358"/>
                        </a:lnTo>
                        <a:lnTo>
                          <a:pt x="612" y="358"/>
                        </a:lnTo>
                        <a:lnTo>
                          <a:pt x="612" y="358"/>
                        </a:lnTo>
                        <a:lnTo>
                          <a:pt x="612" y="358"/>
                        </a:lnTo>
                        <a:lnTo>
                          <a:pt x="611" y="358"/>
                        </a:lnTo>
                        <a:lnTo>
                          <a:pt x="611" y="360"/>
                        </a:lnTo>
                        <a:lnTo>
                          <a:pt x="611" y="360"/>
                        </a:lnTo>
                        <a:lnTo>
                          <a:pt x="611" y="360"/>
                        </a:lnTo>
                        <a:lnTo>
                          <a:pt x="609" y="360"/>
                        </a:lnTo>
                        <a:lnTo>
                          <a:pt x="609" y="360"/>
                        </a:lnTo>
                        <a:lnTo>
                          <a:pt x="611" y="360"/>
                        </a:lnTo>
                        <a:lnTo>
                          <a:pt x="611" y="362"/>
                        </a:lnTo>
                        <a:lnTo>
                          <a:pt x="609" y="362"/>
                        </a:lnTo>
                        <a:lnTo>
                          <a:pt x="609" y="362"/>
                        </a:lnTo>
                        <a:lnTo>
                          <a:pt x="609" y="364"/>
                        </a:lnTo>
                        <a:lnTo>
                          <a:pt x="609" y="364"/>
                        </a:lnTo>
                        <a:lnTo>
                          <a:pt x="609" y="364"/>
                        </a:lnTo>
                        <a:lnTo>
                          <a:pt x="609" y="364"/>
                        </a:lnTo>
                        <a:lnTo>
                          <a:pt x="609" y="364"/>
                        </a:lnTo>
                        <a:lnTo>
                          <a:pt x="609" y="366"/>
                        </a:lnTo>
                        <a:lnTo>
                          <a:pt x="607" y="366"/>
                        </a:lnTo>
                        <a:lnTo>
                          <a:pt x="607" y="366"/>
                        </a:lnTo>
                        <a:lnTo>
                          <a:pt x="607" y="368"/>
                        </a:lnTo>
                        <a:lnTo>
                          <a:pt x="607" y="368"/>
                        </a:lnTo>
                        <a:lnTo>
                          <a:pt x="607" y="368"/>
                        </a:lnTo>
                        <a:lnTo>
                          <a:pt x="605" y="368"/>
                        </a:lnTo>
                        <a:lnTo>
                          <a:pt x="605" y="370"/>
                        </a:lnTo>
                        <a:lnTo>
                          <a:pt x="605" y="370"/>
                        </a:lnTo>
                        <a:lnTo>
                          <a:pt x="605" y="370"/>
                        </a:lnTo>
                        <a:lnTo>
                          <a:pt x="605" y="370"/>
                        </a:lnTo>
                        <a:lnTo>
                          <a:pt x="605" y="372"/>
                        </a:lnTo>
                        <a:lnTo>
                          <a:pt x="603" y="372"/>
                        </a:lnTo>
                        <a:lnTo>
                          <a:pt x="603" y="372"/>
                        </a:lnTo>
                        <a:lnTo>
                          <a:pt x="603" y="370"/>
                        </a:lnTo>
                        <a:lnTo>
                          <a:pt x="603" y="370"/>
                        </a:lnTo>
                        <a:lnTo>
                          <a:pt x="601" y="370"/>
                        </a:lnTo>
                        <a:lnTo>
                          <a:pt x="601" y="372"/>
                        </a:lnTo>
                        <a:lnTo>
                          <a:pt x="601" y="372"/>
                        </a:lnTo>
                        <a:lnTo>
                          <a:pt x="599" y="372"/>
                        </a:lnTo>
                        <a:lnTo>
                          <a:pt x="599" y="372"/>
                        </a:lnTo>
                        <a:lnTo>
                          <a:pt x="599" y="372"/>
                        </a:lnTo>
                        <a:lnTo>
                          <a:pt x="599" y="372"/>
                        </a:lnTo>
                        <a:lnTo>
                          <a:pt x="597" y="372"/>
                        </a:lnTo>
                        <a:lnTo>
                          <a:pt x="597" y="372"/>
                        </a:lnTo>
                        <a:lnTo>
                          <a:pt x="597" y="372"/>
                        </a:lnTo>
                        <a:lnTo>
                          <a:pt x="595" y="372"/>
                        </a:lnTo>
                        <a:lnTo>
                          <a:pt x="595" y="373"/>
                        </a:lnTo>
                        <a:lnTo>
                          <a:pt x="595" y="373"/>
                        </a:lnTo>
                        <a:lnTo>
                          <a:pt x="593" y="373"/>
                        </a:lnTo>
                        <a:lnTo>
                          <a:pt x="593" y="373"/>
                        </a:lnTo>
                        <a:lnTo>
                          <a:pt x="593" y="373"/>
                        </a:lnTo>
                        <a:lnTo>
                          <a:pt x="593" y="373"/>
                        </a:lnTo>
                        <a:lnTo>
                          <a:pt x="591" y="373"/>
                        </a:lnTo>
                        <a:lnTo>
                          <a:pt x="591" y="373"/>
                        </a:lnTo>
                        <a:lnTo>
                          <a:pt x="591" y="373"/>
                        </a:lnTo>
                        <a:lnTo>
                          <a:pt x="591" y="373"/>
                        </a:lnTo>
                        <a:lnTo>
                          <a:pt x="591" y="372"/>
                        </a:lnTo>
                        <a:lnTo>
                          <a:pt x="589" y="372"/>
                        </a:lnTo>
                        <a:lnTo>
                          <a:pt x="589" y="373"/>
                        </a:lnTo>
                        <a:lnTo>
                          <a:pt x="589" y="373"/>
                        </a:lnTo>
                        <a:lnTo>
                          <a:pt x="588" y="373"/>
                        </a:lnTo>
                        <a:lnTo>
                          <a:pt x="588" y="373"/>
                        </a:lnTo>
                        <a:lnTo>
                          <a:pt x="588" y="373"/>
                        </a:lnTo>
                        <a:lnTo>
                          <a:pt x="588" y="373"/>
                        </a:lnTo>
                        <a:lnTo>
                          <a:pt x="588" y="373"/>
                        </a:lnTo>
                        <a:lnTo>
                          <a:pt x="586" y="373"/>
                        </a:lnTo>
                        <a:lnTo>
                          <a:pt x="586" y="373"/>
                        </a:lnTo>
                        <a:lnTo>
                          <a:pt x="586" y="373"/>
                        </a:lnTo>
                        <a:lnTo>
                          <a:pt x="586" y="373"/>
                        </a:lnTo>
                        <a:lnTo>
                          <a:pt x="584" y="373"/>
                        </a:lnTo>
                        <a:lnTo>
                          <a:pt x="584" y="373"/>
                        </a:lnTo>
                        <a:lnTo>
                          <a:pt x="584" y="373"/>
                        </a:lnTo>
                        <a:lnTo>
                          <a:pt x="582" y="373"/>
                        </a:lnTo>
                        <a:lnTo>
                          <a:pt x="582" y="372"/>
                        </a:lnTo>
                        <a:lnTo>
                          <a:pt x="582" y="372"/>
                        </a:lnTo>
                        <a:lnTo>
                          <a:pt x="582" y="372"/>
                        </a:lnTo>
                        <a:lnTo>
                          <a:pt x="582" y="372"/>
                        </a:lnTo>
                        <a:lnTo>
                          <a:pt x="582" y="372"/>
                        </a:lnTo>
                        <a:lnTo>
                          <a:pt x="582" y="373"/>
                        </a:lnTo>
                        <a:lnTo>
                          <a:pt x="580" y="373"/>
                        </a:lnTo>
                        <a:lnTo>
                          <a:pt x="580" y="373"/>
                        </a:lnTo>
                        <a:lnTo>
                          <a:pt x="578" y="373"/>
                        </a:lnTo>
                        <a:lnTo>
                          <a:pt x="578" y="373"/>
                        </a:lnTo>
                        <a:lnTo>
                          <a:pt x="578" y="373"/>
                        </a:lnTo>
                        <a:lnTo>
                          <a:pt x="578" y="373"/>
                        </a:lnTo>
                        <a:lnTo>
                          <a:pt x="578" y="373"/>
                        </a:lnTo>
                        <a:lnTo>
                          <a:pt x="578" y="373"/>
                        </a:lnTo>
                        <a:lnTo>
                          <a:pt x="580" y="373"/>
                        </a:lnTo>
                        <a:lnTo>
                          <a:pt x="580" y="373"/>
                        </a:lnTo>
                        <a:lnTo>
                          <a:pt x="580" y="373"/>
                        </a:lnTo>
                        <a:lnTo>
                          <a:pt x="582" y="373"/>
                        </a:lnTo>
                        <a:lnTo>
                          <a:pt x="582" y="375"/>
                        </a:lnTo>
                        <a:lnTo>
                          <a:pt x="582" y="375"/>
                        </a:lnTo>
                        <a:lnTo>
                          <a:pt x="582" y="375"/>
                        </a:lnTo>
                        <a:lnTo>
                          <a:pt x="582" y="375"/>
                        </a:lnTo>
                        <a:lnTo>
                          <a:pt x="584" y="375"/>
                        </a:lnTo>
                        <a:lnTo>
                          <a:pt x="584" y="377"/>
                        </a:lnTo>
                        <a:lnTo>
                          <a:pt x="584" y="377"/>
                        </a:lnTo>
                        <a:lnTo>
                          <a:pt x="584" y="377"/>
                        </a:lnTo>
                        <a:lnTo>
                          <a:pt x="584" y="379"/>
                        </a:lnTo>
                        <a:lnTo>
                          <a:pt x="584" y="379"/>
                        </a:lnTo>
                        <a:lnTo>
                          <a:pt x="582" y="379"/>
                        </a:lnTo>
                        <a:lnTo>
                          <a:pt x="582" y="377"/>
                        </a:lnTo>
                        <a:lnTo>
                          <a:pt x="582" y="377"/>
                        </a:lnTo>
                        <a:lnTo>
                          <a:pt x="582" y="379"/>
                        </a:lnTo>
                        <a:lnTo>
                          <a:pt x="582" y="379"/>
                        </a:lnTo>
                        <a:lnTo>
                          <a:pt x="582" y="379"/>
                        </a:lnTo>
                        <a:lnTo>
                          <a:pt x="582" y="379"/>
                        </a:lnTo>
                        <a:lnTo>
                          <a:pt x="582" y="381"/>
                        </a:lnTo>
                        <a:lnTo>
                          <a:pt x="582" y="381"/>
                        </a:lnTo>
                        <a:lnTo>
                          <a:pt x="580" y="381"/>
                        </a:lnTo>
                        <a:lnTo>
                          <a:pt x="580" y="379"/>
                        </a:lnTo>
                        <a:lnTo>
                          <a:pt x="580" y="379"/>
                        </a:lnTo>
                        <a:lnTo>
                          <a:pt x="580" y="381"/>
                        </a:lnTo>
                        <a:lnTo>
                          <a:pt x="578" y="381"/>
                        </a:lnTo>
                        <a:lnTo>
                          <a:pt x="578" y="381"/>
                        </a:lnTo>
                        <a:lnTo>
                          <a:pt x="578" y="381"/>
                        </a:lnTo>
                        <a:lnTo>
                          <a:pt x="578" y="381"/>
                        </a:lnTo>
                        <a:lnTo>
                          <a:pt x="578" y="381"/>
                        </a:lnTo>
                        <a:lnTo>
                          <a:pt x="578" y="381"/>
                        </a:lnTo>
                        <a:lnTo>
                          <a:pt x="578" y="381"/>
                        </a:lnTo>
                        <a:lnTo>
                          <a:pt x="578" y="383"/>
                        </a:lnTo>
                        <a:lnTo>
                          <a:pt x="578" y="383"/>
                        </a:lnTo>
                        <a:lnTo>
                          <a:pt x="578" y="383"/>
                        </a:lnTo>
                        <a:lnTo>
                          <a:pt x="578" y="383"/>
                        </a:lnTo>
                        <a:lnTo>
                          <a:pt x="576" y="383"/>
                        </a:lnTo>
                        <a:lnTo>
                          <a:pt x="576" y="385"/>
                        </a:lnTo>
                        <a:lnTo>
                          <a:pt x="576" y="385"/>
                        </a:lnTo>
                        <a:lnTo>
                          <a:pt x="576" y="385"/>
                        </a:lnTo>
                        <a:lnTo>
                          <a:pt x="576" y="383"/>
                        </a:lnTo>
                        <a:lnTo>
                          <a:pt x="574" y="383"/>
                        </a:lnTo>
                        <a:lnTo>
                          <a:pt x="574" y="383"/>
                        </a:lnTo>
                        <a:lnTo>
                          <a:pt x="572" y="383"/>
                        </a:lnTo>
                        <a:lnTo>
                          <a:pt x="572" y="383"/>
                        </a:lnTo>
                        <a:lnTo>
                          <a:pt x="572" y="383"/>
                        </a:lnTo>
                        <a:lnTo>
                          <a:pt x="572" y="381"/>
                        </a:lnTo>
                        <a:lnTo>
                          <a:pt x="572" y="381"/>
                        </a:lnTo>
                        <a:lnTo>
                          <a:pt x="572" y="383"/>
                        </a:lnTo>
                        <a:lnTo>
                          <a:pt x="572" y="383"/>
                        </a:lnTo>
                        <a:lnTo>
                          <a:pt x="570" y="383"/>
                        </a:lnTo>
                        <a:lnTo>
                          <a:pt x="570" y="383"/>
                        </a:lnTo>
                        <a:lnTo>
                          <a:pt x="570" y="383"/>
                        </a:lnTo>
                        <a:lnTo>
                          <a:pt x="570" y="383"/>
                        </a:lnTo>
                        <a:lnTo>
                          <a:pt x="570" y="383"/>
                        </a:lnTo>
                        <a:lnTo>
                          <a:pt x="568" y="383"/>
                        </a:lnTo>
                        <a:lnTo>
                          <a:pt x="568" y="383"/>
                        </a:lnTo>
                        <a:lnTo>
                          <a:pt x="567" y="383"/>
                        </a:lnTo>
                        <a:lnTo>
                          <a:pt x="567" y="385"/>
                        </a:lnTo>
                        <a:lnTo>
                          <a:pt x="567" y="385"/>
                        </a:lnTo>
                        <a:lnTo>
                          <a:pt x="567" y="385"/>
                        </a:lnTo>
                        <a:lnTo>
                          <a:pt x="567" y="385"/>
                        </a:lnTo>
                        <a:lnTo>
                          <a:pt x="567" y="387"/>
                        </a:lnTo>
                        <a:lnTo>
                          <a:pt x="565" y="387"/>
                        </a:lnTo>
                        <a:lnTo>
                          <a:pt x="565" y="387"/>
                        </a:lnTo>
                        <a:lnTo>
                          <a:pt x="567" y="387"/>
                        </a:lnTo>
                        <a:lnTo>
                          <a:pt x="567" y="389"/>
                        </a:lnTo>
                        <a:lnTo>
                          <a:pt x="567" y="389"/>
                        </a:lnTo>
                        <a:lnTo>
                          <a:pt x="567" y="389"/>
                        </a:lnTo>
                        <a:lnTo>
                          <a:pt x="567" y="389"/>
                        </a:lnTo>
                        <a:lnTo>
                          <a:pt x="567" y="389"/>
                        </a:lnTo>
                        <a:lnTo>
                          <a:pt x="567" y="389"/>
                        </a:lnTo>
                        <a:lnTo>
                          <a:pt x="567" y="389"/>
                        </a:lnTo>
                        <a:lnTo>
                          <a:pt x="567" y="391"/>
                        </a:lnTo>
                        <a:lnTo>
                          <a:pt x="568" y="391"/>
                        </a:lnTo>
                        <a:lnTo>
                          <a:pt x="568" y="391"/>
                        </a:lnTo>
                        <a:lnTo>
                          <a:pt x="568" y="393"/>
                        </a:lnTo>
                        <a:lnTo>
                          <a:pt x="568" y="393"/>
                        </a:lnTo>
                        <a:lnTo>
                          <a:pt x="570" y="393"/>
                        </a:lnTo>
                        <a:lnTo>
                          <a:pt x="570" y="393"/>
                        </a:lnTo>
                        <a:lnTo>
                          <a:pt x="570" y="393"/>
                        </a:lnTo>
                        <a:lnTo>
                          <a:pt x="570" y="395"/>
                        </a:lnTo>
                        <a:lnTo>
                          <a:pt x="570" y="395"/>
                        </a:lnTo>
                        <a:lnTo>
                          <a:pt x="570" y="395"/>
                        </a:lnTo>
                        <a:lnTo>
                          <a:pt x="568" y="395"/>
                        </a:lnTo>
                        <a:lnTo>
                          <a:pt x="568" y="396"/>
                        </a:lnTo>
                        <a:lnTo>
                          <a:pt x="570" y="396"/>
                        </a:lnTo>
                        <a:lnTo>
                          <a:pt x="570" y="396"/>
                        </a:lnTo>
                        <a:lnTo>
                          <a:pt x="570" y="396"/>
                        </a:lnTo>
                        <a:lnTo>
                          <a:pt x="570" y="396"/>
                        </a:lnTo>
                        <a:lnTo>
                          <a:pt x="568" y="396"/>
                        </a:lnTo>
                        <a:lnTo>
                          <a:pt x="568" y="396"/>
                        </a:lnTo>
                        <a:lnTo>
                          <a:pt x="567" y="396"/>
                        </a:lnTo>
                        <a:lnTo>
                          <a:pt x="567" y="396"/>
                        </a:lnTo>
                        <a:lnTo>
                          <a:pt x="567" y="396"/>
                        </a:lnTo>
                        <a:lnTo>
                          <a:pt x="567" y="396"/>
                        </a:lnTo>
                        <a:lnTo>
                          <a:pt x="567" y="396"/>
                        </a:lnTo>
                        <a:lnTo>
                          <a:pt x="565" y="396"/>
                        </a:lnTo>
                        <a:lnTo>
                          <a:pt x="565" y="396"/>
                        </a:lnTo>
                        <a:lnTo>
                          <a:pt x="565" y="396"/>
                        </a:lnTo>
                        <a:lnTo>
                          <a:pt x="563" y="396"/>
                        </a:lnTo>
                        <a:lnTo>
                          <a:pt x="563" y="396"/>
                        </a:lnTo>
                        <a:lnTo>
                          <a:pt x="563" y="396"/>
                        </a:lnTo>
                        <a:lnTo>
                          <a:pt x="563" y="396"/>
                        </a:lnTo>
                        <a:lnTo>
                          <a:pt x="563" y="396"/>
                        </a:lnTo>
                        <a:lnTo>
                          <a:pt x="561" y="396"/>
                        </a:lnTo>
                        <a:lnTo>
                          <a:pt x="561" y="398"/>
                        </a:lnTo>
                        <a:lnTo>
                          <a:pt x="563" y="398"/>
                        </a:lnTo>
                        <a:lnTo>
                          <a:pt x="563" y="398"/>
                        </a:lnTo>
                        <a:lnTo>
                          <a:pt x="565" y="398"/>
                        </a:lnTo>
                        <a:lnTo>
                          <a:pt x="565" y="398"/>
                        </a:lnTo>
                        <a:lnTo>
                          <a:pt x="563" y="398"/>
                        </a:lnTo>
                        <a:lnTo>
                          <a:pt x="563" y="398"/>
                        </a:lnTo>
                        <a:lnTo>
                          <a:pt x="561" y="398"/>
                        </a:lnTo>
                        <a:lnTo>
                          <a:pt x="561" y="400"/>
                        </a:lnTo>
                        <a:lnTo>
                          <a:pt x="563" y="400"/>
                        </a:lnTo>
                        <a:lnTo>
                          <a:pt x="563" y="400"/>
                        </a:lnTo>
                        <a:lnTo>
                          <a:pt x="565" y="400"/>
                        </a:lnTo>
                        <a:lnTo>
                          <a:pt x="565" y="400"/>
                        </a:lnTo>
                        <a:lnTo>
                          <a:pt x="565" y="400"/>
                        </a:lnTo>
                        <a:lnTo>
                          <a:pt x="565" y="402"/>
                        </a:lnTo>
                        <a:lnTo>
                          <a:pt x="565" y="402"/>
                        </a:lnTo>
                        <a:lnTo>
                          <a:pt x="565" y="402"/>
                        </a:lnTo>
                        <a:lnTo>
                          <a:pt x="565" y="404"/>
                        </a:lnTo>
                        <a:lnTo>
                          <a:pt x="565" y="404"/>
                        </a:lnTo>
                        <a:lnTo>
                          <a:pt x="565" y="404"/>
                        </a:lnTo>
                        <a:lnTo>
                          <a:pt x="565" y="406"/>
                        </a:lnTo>
                        <a:lnTo>
                          <a:pt x="565" y="406"/>
                        </a:lnTo>
                        <a:lnTo>
                          <a:pt x="565" y="406"/>
                        </a:lnTo>
                        <a:lnTo>
                          <a:pt x="565" y="408"/>
                        </a:lnTo>
                        <a:lnTo>
                          <a:pt x="565" y="408"/>
                        </a:lnTo>
                        <a:lnTo>
                          <a:pt x="565" y="408"/>
                        </a:lnTo>
                        <a:lnTo>
                          <a:pt x="565" y="410"/>
                        </a:lnTo>
                        <a:lnTo>
                          <a:pt x="565" y="410"/>
                        </a:lnTo>
                        <a:lnTo>
                          <a:pt x="565" y="410"/>
                        </a:lnTo>
                        <a:lnTo>
                          <a:pt x="565" y="410"/>
                        </a:lnTo>
                        <a:lnTo>
                          <a:pt x="565" y="412"/>
                        </a:lnTo>
                        <a:lnTo>
                          <a:pt x="563" y="412"/>
                        </a:lnTo>
                        <a:lnTo>
                          <a:pt x="563" y="412"/>
                        </a:lnTo>
                        <a:lnTo>
                          <a:pt x="563" y="412"/>
                        </a:lnTo>
                        <a:lnTo>
                          <a:pt x="563" y="414"/>
                        </a:lnTo>
                        <a:lnTo>
                          <a:pt x="563" y="414"/>
                        </a:lnTo>
                        <a:lnTo>
                          <a:pt x="561" y="414"/>
                        </a:lnTo>
                        <a:lnTo>
                          <a:pt x="561" y="412"/>
                        </a:lnTo>
                        <a:lnTo>
                          <a:pt x="561" y="412"/>
                        </a:lnTo>
                        <a:lnTo>
                          <a:pt x="561" y="414"/>
                        </a:lnTo>
                        <a:lnTo>
                          <a:pt x="561" y="414"/>
                        </a:lnTo>
                        <a:lnTo>
                          <a:pt x="561" y="414"/>
                        </a:lnTo>
                        <a:lnTo>
                          <a:pt x="559" y="414"/>
                        </a:lnTo>
                        <a:lnTo>
                          <a:pt x="559" y="416"/>
                        </a:lnTo>
                        <a:lnTo>
                          <a:pt x="559" y="416"/>
                        </a:lnTo>
                        <a:lnTo>
                          <a:pt x="559" y="416"/>
                        </a:lnTo>
                        <a:lnTo>
                          <a:pt x="559" y="416"/>
                        </a:lnTo>
                        <a:lnTo>
                          <a:pt x="559" y="418"/>
                        </a:lnTo>
                        <a:lnTo>
                          <a:pt x="557" y="418"/>
                        </a:lnTo>
                        <a:lnTo>
                          <a:pt x="557" y="418"/>
                        </a:lnTo>
                        <a:lnTo>
                          <a:pt x="557" y="418"/>
                        </a:lnTo>
                        <a:lnTo>
                          <a:pt x="557" y="419"/>
                        </a:lnTo>
                        <a:lnTo>
                          <a:pt x="555" y="419"/>
                        </a:lnTo>
                        <a:lnTo>
                          <a:pt x="555" y="419"/>
                        </a:lnTo>
                        <a:lnTo>
                          <a:pt x="555" y="419"/>
                        </a:lnTo>
                        <a:lnTo>
                          <a:pt x="555" y="421"/>
                        </a:lnTo>
                        <a:lnTo>
                          <a:pt x="555" y="421"/>
                        </a:lnTo>
                        <a:lnTo>
                          <a:pt x="553" y="421"/>
                        </a:lnTo>
                        <a:lnTo>
                          <a:pt x="553" y="421"/>
                        </a:lnTo>
                        <a:lnTo>
                          <a:pt x="553" y="421"/>
                        </a:lnTo>
                        <a:lnTo>
                          <a:pt x="553" y="421"/>
                        </a:lnTo>
                        <a:lnTo>
                          <a:pt x="553" y="421"/>
                        </a:lnTo>
                        <a:lnTo>
                          <a:pt x="553" y="421"/>
                        </a:lnTo>
                        <a:lnTo>
                          <a:pt x="551" y="421"/>
                        </a:lnTo>
                        <a:lnTo>
                          <a:pt x="551" y="421"/>
                        </a:lnTo>
                        <a:lnTo>
                          <a:pt x="551" y="423"/>
                        </a:lnTo>
                        <a:lnTo>
                          <a:pt x="551" y="423"/>
                        </a:lnTo>
                        <a:lnTo>
                          <a:pt x="551" y="423"/>
                        </a:lnTo>
                        <a:lnTo>
                          <a:pt x="549" y="423"/>
                        </a:lnTo>
                        <a:lnTo>
                          <a:pt x="549" y="423"/>
                        </a:lnTo>
                        <a:lnTo>
                          <a:pt x="549" y="423"/>
                        </a:lnTo>
                        <a:lnTo>
                          <a:pt x="549" y="425"/>
                        </a:lnTo>
                        <a:lnTo>
                          <a:pt x="549" y="425"/>
                        </a:lnTo>
                        <a:lnTo>
                          <a:pt x="547" y="425"/>
                        </a:lnTo>
                        <a:lnTo>
                          <a:pt x="547" y="427"/>
                        </a:lnTo>
                        <a:lnTo>
                          <a:pt x="547" y="427"/>
                        </a:lnTo>
                        <a:lnTo>
                          <a:pt x="547" y="427"/>
                        </a:lnTo>
                        <a:lnTo>
                          <a:pt x="545" y="427"/>
                        </a:lnTo>
                        <a:lnTo>
                          <a:pt x="545" y="427"/>
                        </a:lnTo>
                        <a:lnTo>
                          <a:pt x="545" y="427"/>
                        </a:lnTo>
                        <a:lnTo>
                          <a:pt x="544" y="427"/>
                        </a:lnTo>
                        <a:lnTo>
                          <a:pt x="544" y="427"/>
                        </a:lnTo>
                        <a:lnTo>
                          <a:pt x="544" y="427"/>
                        </a:lnTo>
                        <a:lnTo>
                          <a:pt x="544" y="427"/>
                        </a:lnTo>
                        <a:lnTo>
                          <a:pt x="544" y="429"/>
                        </a:lnTo>
                        <a:lnTo>
                          <a:pt x="544" y="429"/>
                        </a:lnTo>
                        <a:lnTo>
                          <a:pt x="544" y="429"/>
                        </a:lnTo>
                        <a:lnTo>
                          <a:pt x="544" y="429"/>
                        </a:lnTo>
                        <a:lnTo>
                          <a:pt x="544" y="429"/>
                        </a:lnTo>
                        <a:lnTo>
                          <a:pt x="542" y="429"/>
                        </a:lnTo>
                        <a:lnTo>
                          <a:pt x="542" y="429"/>
                        </a:lnTo>
                        <a:lnTo>
                          <a:pt x="542" y="429"/>
                        </a:lnTo>
                        <a:lnTo>
                          <a:pt x="542" y="431"/>
                        </a:lnTo>
                        <a:lnTo>
                          <a:pt x="540" y="431"/>
                        </a:lnTo>
                        <a:lnTo>
                          <a:pt x="540" y="431"/>
                        </a:lnTo>
                        <a:lnTo>
                          <a:pt x="540" y="431"/>
                        </a:lnTo>
                        <a:lnTo>
                          <a:pt x="538" y="431"/>
                        </a:lnTo>
                        <a:lnTo>
                          <a:pt x="538" y="431"/>
                        </a:lnTo>
                        <a:lnTo>
                          <a:pt x="538" y="431"/>
                        </a:lnTo>
                        <a:lnTo>
                          <a:pt x="538" y="431"/>
                        </a:lnTo>
                        <a:lnTo>
                          <a:pt x="538" y="431"/>
                        </a:lnTo>
                        <a:lnTo>
                          <a:pt x="538" y="431"/>
                        </a:lnTo>
                        <a:lnTo>
                          <a:pt x="538" y="433"/>
                        </a:lnTo>
                        <a:lnTo>
                          <a:pt x="538" y="433"/>
                        </a:lnTo>
                        <a:lnTo>
                          <a:pt x="538" y="435"/>
                        </a:lnTo>
                        <a:lnTo>
                          <a:pt x="538" y="435"/>
                        </a:lnTo>
                        <a:lnTo>
                          <a:pt x="538" y="437"/>
                        </a:lnTo>
                        <a:lnTo>
                          <a:pt x="538" y="437"/>
                        </a:lnTo>
                        <a:lnTo>
                          <a:pt x="538" y="437"/>
                        </a:lnTo>
                        <a:lnTo>
                          <a:pt x="536" y="437"/>
                        </a:lnTo>
                        <a:lnTo>
                          <a:pt x="536" y="437"/>
                        </a:lnTo>
                        <a:lnTo>
                          <a:pt x="534" y="437"/>
                        </a:lnTo>
                        <a:lnTo>
                          <a:pt x="534" y="439"/>
                        </a:lnTo>
                        <a:lnTo>
                          <a:pt x="534" y="439"/>
                        </a:lnTo>
                        <a:lnTo>
                          <a:pt x="534" y="441"/>
                        </a:lnTo>
                        <a:lnTo>
                          <a:pt x="534" y="441"/>
                        </a:lnTo>
                        <a:lnTo>
                          <a:pt x="534" y="441"/>
                        </a:lnTo>
                        <a:lnTo>
                          <a:pt x="534" y="442"/>
                        </a:lnTo>
                        <a:lnTo>
                          <a:pt x="534" y="442"/>
                        </a:lnTo>
                        <a:lnTo>
                          <a:pt x="534" y="444"/>
                        </a:lnTo>
                        <a:lnTo>
                          <a:pt x="534" y="444"/>
                        </a:lnTo>
                        <a:lnTo>
                          <a:pt x="534" y="442"/>
                        </a:lnTo>
                        <a:lnTo>
                          <a:pt x="534" y="442"/>
                        </a:lnTo>
                        <a:lnTo>
                          <a:pt x="536" y="442"/>
                        </a:lnTo>
                        <a:lnTo>
                          <a:pt x="536" y="442"/>
                        </a:lnTo>
                        <a:lnTo>
                          <a:pt x="538" y="442"/>
                        </a:lnTo>
                        <a:lnTo>
                          <a:pt x="538" y="442"/>
                        </a:lnTo>
                        <a:lnTo>
                          <a:pt x="538" y="442"/>
                        </a:lnTo>
                        <a:lnTo>
                          <a:pt x="538" y="444"/>
                        </a:lnTo>
                        <a:lnTo>
                          <a:pt x="538" y="444"/>
                        </a:lnTo>
                        <a:lnTo>
                          <a:pt x="538" y="444"/>
                        </a:lnTo>
                        <a:lnTo>
                          <a:pt x="538" y="444"/>
                        </a:lnTo>
                        <a:lnTo>
                          <a:pt x="538" y="446"/>
                        </a:lnTo>
                        <a:lnTo>
                          <a:pt x="536" y="446"/>
                        </a:lnTo>
                        <a:lnTo>
                          <a:pt x="536" y="446"/>
                        </a:lnTo>
                        <a:lnTo>
                          <a:pt x="536" y="446"/>
                        </a:lnTo>
                        <a:lnTo>
                          <a:pt x="536" y="446"/>
                        </a:lnTo>
                        <a:lnTo>
                          <a:pt x="538" y="446"/>
                        </a:lnTo>
                        <a:lnTo>
                          <a:pt x="538" y="446"/>
                        </a:lnTo>
                        <a:lnTo>
                          <a:pt x="538" y="448"/>
                        </a:lnTo>
                        <a:lnTo>
                          <a:pt x="538" y="448"/>
                        </a:lnTo>
                        <a:lnTo>
                          <a:pt x="538" y="450"/>
                        </a:lnTo>
                        <a:lnTo>
                          <a:pt x="538" y="450"/>
                        </a:lnTo>
                        <a:lnTo>
                          <a:pt x="536" y="450"/>
                        </a:lnTo>
                        <a:lnTo>
                          <a:pt x="536" y="450"/>
                        </a:lnTo>
                        <a:lnTo>
                          <a:pt x="536" y="450"/>
                        </a:lnTo>
                        <a:lnTo>
                          <a:pt x="536" y="452"/>
                        </a:lnTo>
                        <a:lnTo>
                          <a:pt x="536" y="452"/>
                        </a:lnTo>
                        <a:lnTo>
                          <a:pt x="536" y="452"/>
                        </a:lnTo>
                        <a:lnTo>
                          <a:pt x="536" y="452"/>
                        </a:lnTo>
                        <a:lnTo>
                          <a:pt x="536" y="452"/>
                        </a:lnTo>
                        <a:lnTo>
                          <a:pt x="536" y="454"/>
                        </a:lnTo>
                        <a:lnTo>
                          <a:pt x="536" y="454"/>
                        </a:lnTo>
                        <a:lnTo>
                          <a:pt x="534" y="454"/>
                        </a:lnTo>
                        <a:lnTo>
                          <a:pt x="534" y="454"/>
                        </a:lnTo>
                        <a:lnTo>
                          <a:pt x="534" y="454"/>
                        </a:lnTo>
                        <a:lnTo>
                          <a:pt x="534" y="454"/>
                        </a:lnTo>
                        <a:lnTo>
                          <a:pt x="532" y="454"/>
                        </a:lnTo>
                        <a:lnTo>
                          <a:pt x="532" y="452"/>
                        </a:lnTo>
                        <a:lnTo>
                          <a:pt x="532" y="452"/>
                        </a:lnTo>
                        <a:lnTo>
                          <a:pt x="532" y="454"/>
                        </a:lnTo>
                        <a:lnTo>
                          <a:pt x="532" y="454"/>
                        </a:lnTo>
                        <a:lnTo>
                          <a:pt x="532" y="454"/>
                        </a:lnTo>
                        <a:lnTo>
                          <a:pt x="532" y="454"/>
                        </a:lnTo>
                        <a:lnTo>
                          <a:pt x="532" y="454"/>
                        </a:lnTo>
                        <a:lnTo>
                          <a:pt x="532" y="456"/>
                        </a:lnTo>
                        <a:lnTo>
                          <a:pt x="532" y="456"/>
                        </a:lnTo>
                        <a:lnTo>
                          <a:pt x="532" y="458"/>
                        </a:lnTo>
                        <a:lnTo>
                          <a:pt x="532" y="458"/>
                        </a:lnTo>
                        <a:lnTo>
                          <a:pt x="532" y="458"/>
                        </a:lnTo>
                        <a:lnTo>
                          <a:pt x="532" y="458"/>
                        </a:lnTo>
                        <a:lnTo>
                          <a:pt x="530" y="458"/>
                        </a:lnTo>
                        <a:lnTo>
                          <a:pt x="530" y="458"/>
                        </a:lnTo>
                        <a:lnTo>
                          <a:pt x="530" y="460"/>
                        </a:lnTo>
                        <a:lnTo>
                          <a:pt x="530" y="460"/>
                        </a:lnTo>
                        <a:lnTo>
                          <a:pt x="532" y="460"/>
                        </a:lnTo>
                        <a:lnTo>
                          <a:pt x="532" y="460"/>
                        </a:lnTo>
                        <a:lnTo>
                          <a:pt x="530" y="460"/>
                        </a:lnTo>
                        <a:lnTo>
                          <a:pt x="530" y="460"/>
                        </a:lnTo>
                        <a:lnTo>
                          <a:pt x="530" y="462"/>
                        </a:lnTo>
                        <a:lnTo>
                          <a:pt x="530" y="462"/>
                        </a:lnTo>
                        <a:lnTo>
                          <a:pt x="528" y="462"/>
                        </a:lnTo>
                        <a:lnTo>
                          <a:pt x="528" y="462"/>
                        </a:lnTo>
                        <a:lnTo>
                          <a:pt x="528" y="462"/>
                        </a:lnTo>
                        <a:lnTo>
                          <a:pt x="528" y="462"/>
                        </a:lnTo>
                        <a:lnTo>
                          <a:pt x="528" y="462"/>
                        </a:lnTo>
                        <a:lnTo>
                          <a:pt x="528" y="464"/>
                        </a:lnTo>
                        <a:lnTo>
                          <a:pt x="528" y="464"/>
                        </a:lnTo>
                        <a:lnTo>
                          <a:pt x="528" y="464"/>
                        </a:lnTo>
                        <a:lnTo>
                          <a:pt x="528" y="464"/>
                        </a:lnTo>
                        <a:lnTo>
                          <a:pt x="528" y="465"/>
                        </a:lnTo>
                        <a:lnTo>
                          <a:pt x="528" y="465"/>
                        </a:lnTo>
                        <a:lnTo>
                          <a:pt x="528" y="465"/>
                        </a:lnTo>
                        <a:lnTo>
                          <a:pt x="526" y="465"/>
                        </a:lnTo>
                        <a:lnTo>
                          <a:pt x="526" y="467"/>
                        </a:lnTo>
                        <a:lnTo>
                          <a:pt x="528" y="467"/>
                        </a:lnTo>
                        <a:lnTo>
                          <a:pt x="528" y="467"/>
                        </a:lnTo>
                        <a:lnTo>
                          <a:pt x="528" y="467"/>
                        </a:lnTo>
                        <a:lnTo>
                          <a:pt x="528" y="469"/>
                        </a:lnTo>
                        <a:lnTo>
                          <a:pt x="528" y="469"/>
                        </a:lnTo>
                        <a:lnTo>
                          <a:pt x="526" y="469"/>
                        </a:lnTo>
                        <a:lnTo>
                          <a:pt x="526" y="469"/>
                        </a:lnTo>
                        <a:lnTo>
                          <a:pt x="526" y="469"/>
                        </a:lnTo>
                        <a:lnTo>
                          <a:pt x="524" y="469"/>
                        </a:lnTo>
                        <a:lnTo>
                          <a:pt x="524" y="469"/>
                        </a:lnTo>
                        <a:lnTo>
                          <a:pt x="526" y="469"/>
                        </a:lnTo>
                        <a:lnTo>
                          <a:pt x="526" y="471"/>
                        </a:lnTo>
                        <a:lnTo>
                          <a:pt x="526" y="471"/>
                        </a:lnTo>
                        <a:lnTo>
                          <a:pt x="526" y="471"/>
                        </a:lnTo>
                        <a:lnTo>
                          <a:pt x="526" y="471"/>
                        </a:lnTo>
                        <a:lnTo>
                          <a:pt x="526" y="473"/>
                        </a:lnTo>
                        <a:lnTo>
                          <a:pt x="524" y="473"/>
                        </a:lnTo>
                        <a:lnTo>
                          <a:pt x="524" y="473"/>
                        </a:lnTo>
                        <a:lnTo>
                          <a:pt x="524" y="473"/>
                        </a:lnTo>
                        <a:lnTo>
                          <a:pt x="524" y="475"/>
                        </a:lnTo>
                        <a:lnTo>
                          <a:pt x="524" y="475"/>
                        </a:lnTo>
                        <a:lnTo>
                          <a:pt x="522" y="475"/>
                        </a:lnTo>
                        <a:lnTo>
                          <a:pt x="522" y="475"/>
                        </a:lnTo>
                        <a:lnTo>
                          <a:pt x="522" y="475"/>
                        </a:lnTo>
                        <a:lnTo>
                          <a:pt x="522" y="475"/>
                        </a:lnTo>
                        <a:lnTo>
                          <a:pt x="521" y="475"/>
                        </a:lnTo>
                        <a:lnTo>
                          <a:pt x="521" y="477"/>
                        </a:lnTo>
                        <a:lnTo>
                          <a:pt x="521" y="477"/>
                        </a:lnTo>
                        <a:lnTo>
                          <a:pt x="519" y="477"/>
                        </a:lnTo>
                        <a:lnTo>
                          <a:pt x="519" y="477"/>
                        </a:lnTo>
                        <a:lnTo>
                          <a:pt x="519" y="477"/>
                        </a:lnTo>
                        <a:lnTo>
                          <a:pt x="519" y="477"/>
                        </a:lnTo>
                        <a:lnTo>
                          <a:pt x="519" y="477"/>
                        </a:lnTo>
                        <a:lnTo>
                          <a:pt x="521" y="477"/>
                        </a:lnTo>
                        <a:lnTo>
                          <a:pt x="521" y="479"/>
                        </a:lnTo>
                        <a:lnTo>
                          <a:pt x="521" y="479"/>
                        </a:lnTo>
                        <a:lnTo>
                          <a:pt x="521" y="479"/>
                        </a:lnTo>
                        <a:lnTo>
                          <a:pt x="521" y="481"/>
                        </a:lnTo>
                        <a:lnTo>
                          <a:pt x="521" y="481"/>
                        </a:lnTo>
                        <a:lnTo>
                          <a:pt x="521" y="481"/>
                        </a:lnTo>
                        <a:lnTo>
                          <a:pt x="521" y="483"/>
                        </a:lnTo>
                        <a:lnTo>
                          <a:pt x="521" y="483"/>
                        </a:lnTo>
                        <a:lnTo>
                          <a:pt x="521" y="483"/>
                        </a:lnTo>
                        <a:lnTo>
                          <a:pt x="521" y="483"/>
                        </a:lnTo>
                        <a:lnTo>
                          <a:pt x="521" y="485"/>
                        </a:lnTo>
                        <a:lnTo>
                          <a:pt x="519" y="485"/>
                        </a:lnTo>
                        <a:lnTo>
                          <a:pt x="519" y="485"/>
                        </a:lnTo>
                        <a:lnTo>
                          <a:pt x="519" y="485"/>
                        </a:lnTo>
                        <a:lnTo>
                          <a:pt x="519" y="487"/>
                        </a:lnTo>
                        <a:lnTo>
                          <a:pt x="519" y="487"/>
                        </a:lnTo>
                        <a:lnTo>
                          <a:pt x="519" y="487"/>
                        </a:lnTo>
                        <a:lnTo>
                          <a:pt x="519" y="487"/>
                        </a:lnTo>
                        <a:lnTo>
                          <a:pt x="517" y="487"/>
                        </a:lnTo>
                        <a:lnTo>
                          <a:pt x="517" y="488"/>
                        </a:lnTo>
                        <a:lnTo>
                          <a:pt x="517" y="488"/>
                        </a:lnTo>
                        <a:lnTo>
                          <a:pt x="517" y="488"/>
                        </a:lnTo>
                        <a:lnTo>
                          <a:pt x="515" y="488"/>
                        </a:lnTo>
                        <a:lnTo>
                          <a:pt x="515" y="488"/>
                        </a:lnTo>
                        <a:lnTo>
                          <a:pt x="515" y="487"/>
                        </a:lnTo>
                        <a:lnTo>
                          <a:pt x="513" y="487"/>
                        </a:lnTo>
                        <a:lnTo>
                          <a:pt x="513" y="488"/>
                        </a:lnTo>
                        <a:lnTo>
                          <a:pt x="513" y="488"/>
                        </a:lnTo>
                        <a:lnTo>
                          <a:pt x="513" y="488"/>
                        </a:lnTo>
                        <a:lnTo>
                          <a:pt x="513" y="488"/>
                        </a:lnTo>
                        <a:lnTo>
                          <a:pt x="513" y="490"/>
                        </a:lnTo>
                        <a:lnTo>
                          <a:pt x="511" y="490"/>
                        </a:lnTo>
                        <a:lnTo>
                          <a:pt x="511" y="490"/>
                        </a:lnTo>
                        <a:lnTo>
                          <a:pt x="511" y="488"/>
                        </a:lnTo>
                        <a:lnTo>
                          <a:pt x="511" y="488"/>
                        </a:lnTo>
                        <a:lnTo>
                          <a:pt x="509" y="488"/>
                        </a:lnTo>
                        <a:lnTo>
                          <a:pt x="509" y="490"/>
                        </a:lnTo>
                        <a:lnTo>
                          <a:pt x="509" y="490"/>
                        </a:lnTo>
                        <a:lnTo>
                          <a:pt x="507" y="490"/>
                        </a:lnTo>
                        <a:lnTo>
                          <a:pt x="507" y="490"/>
                        </a:lnTo>
                        <a:lnTo>
                          <a:pt x="507" y="490"/>
                        </a:lnTo>
                        <a:lnTo>
                          <a:pt x="507" y="490"/>
                        </a:lnTo>
                        <a:lnTo>
                          <a:pt x="505" y="490"/>
                        </a:lnTo>
                        <a:lnTo>
                          <a:pt x="505" y="490"/>
                        </a:lnTo>
                        <a:lnTo>
                          <a:pt x="505" y="490"/>
                        </a:lnTo>
                        <a:lnTo>
                          <a:pt x="505" y="490"/>
                        </a:lnTo>
                        <a:lnTo>
                          <a:pt x="503" y="490"/>
                        </a:lnTo>
                        <a:lnTo>
                          <a:pt x="503" y="490"/>
                        </a:lnTo>
                        <a:lnTo>
                          <a:pt x="501" y="490"/>
                        </a:lnTo>
                        <a:lnTo>
                          <a:pt x="501" y="490"/>
                        </a:lnTo>
                        <a:lnTo>
                          <a:pt x="501" y="488"/>
                        </a:lnTo>
                        <a:lnTo>
                          <a:pt x="501" y="488"/>
                        </a:lnTo>
                        <a:lnTo>
                          <a:pt x="501" y="488"/>
                        </a:lnTo>
                        <a:lnTo>
                          <a:pt x="500" y="488"/>
                        </a:lnTo>
                        <a:lnTo>
                          <a:pt x="500" y="488"/>
                        </a:lnTo>
                        <a:lnTo>
                          <a:pt x="500" y="488"/>
                        </a:lnTo>
                        <a:lnTo>
                          <a:pt x="500" y="488"/>
                        </a:lnTo>
                        <a:lnTo>
                          <a:pt x="498" y="488"/>
                        </a:lnTo>
                        <a:lnTo>
                          <a:pt x="498" y="488"/>
                        </a:lnTo>
                        <a:lnTo>
                          <a:pt x="498" y="488"/>
                        </a:lnTo>
                        <a:lnTo>
                          <a:pt x="498" y="487"/>
                        </a:lnTo>
                        <a:lnTo>
                          <a:pt x="496" y="487"/>
                        </a:lnTo>
                        <a:lnTo>
                          <a:pt x="496" y="487"/>
                        </a:lnTo>
                        <a:lnTo>
                          <a:pt x="496" y="487"/>
                        </a:lnTo>
                        <a:lnTo>
                          <a:pt x="496" y="487"/>
                        </a:lnTo>
                        <a:lnTo>
                          <a:pt x="496" y="487"/>
                        </a:lnTo>
                        <a:lnTo>
                          <a:pt x="494" y="487"/>
                        </a:lnTo>
                        <a:lnTo>
                          <a:pt x="494" y="487"/>
                        </a:lnTo>
                        <a:lnTo>
                          <a:pt x="492" y="487"/>
                        </a:lnTo>
                        <a:lnTo>
                          <a:pt x="492" y="487"/>
                        </a:lnTo>
                        <a:lnTo>
                          <a:pt x="492" y="485"/>
                        </a:lnTo>
                        <a:lnTo>
                          <a:pt x="492" y="485"/>
                        </a:lnTo>
                        <a:lnTo>
                          <a:pt x="492" y="487"/>
                        </a:lnTo>
                        <a:lnTo>
                          <a:pt x="492" y="487"/>
                        </a:lnTo>
                        <a:lnTo>
                          <a:pt x="490" y="487"/>
                        </a:lnTo>
                        <a:lnTo>
                          <a:pt x="490" y="487"/>
                        </a:lnTo>
                        <a:lnTo>
                          <a:pt x="490" y="487"/>
                        </a:lnTo>
                        <a:lnTo>
                          <a:pt x="490" y="485"/>
                        </a:lnTo>
                        <a:lnTo>
                          <a:pt x="488" y="485"/>
                        </a:lnTo>
                        <a:lnTo>
                          <a:pt x="488" y="485"/>
                        </a:lnTo>
                        <a:lnTo>
                          <a:pt x="486" y="485"/>
                        </a:lnTo>
                        <a:lnTo>
                          <a:pt x="486" y="485"/>
                        </a:lnTo>
                        <a:lnTo>
                          <a:pt x="486" y="485"/>
                        </a:lnTo>
                        <a:lnTo>
                          <a:pt x="486" y="485"/>
                        </a:lnTo>
                        <a:lnTo>
                          <a:pt x="486" y="485"/>
                        </a:lnTo>
                        <a:lnTo>
                          <a:pt x="486" y="485"/>
                        </a:lnTo>
                        <a:lnTo>
                          <a:pt x="484" y="485"/>
                        </a:lnTo>
                        <a:lnTo>
                          <a:pt x="484" y="485"/>
                        </a:lnTo>
                        <a:lnTo>
                          <a:pt x="486" y="485"/>
                        </a:lnTo>
                        <a:lnTo>
                          <a:pt x="486" y="485"/>
                        </a:lnTo>
                        <a:lnTo>
                          <a:pt x="486" y="487"/>
                        </a:lnTo>
                        <a:lnTo>
                          <a:pt x="486" y="487"/>
                        </a:lnTo>
                        <a:lnTo>
                          <a:pt x="484" y="487"/>
                        </a:lnTo>
                        <a:lnTo>
                          <a:pt x="484" y="487"/>
                        </a:lnTo>
                        <a:lnTo>
                          <a:pt x="484" y="487"/>
                        </a:lnTo>
                        <a:lnTo>
                          <a:pt x="482" y="487"/>
                        </a:lnTo>
                        <a:lnTo>
                          <a:pt x="482" y="487"/>
                        </a:lnTo>
                        <a:lnTo>
                          <a:pt x="482" y="485"/>
                        </a:lnTo>
                        <a:lnTo>
                          <a:pt x="482" y="485"/>
                        </a:lnTo>
                        <a:lnTo>
                          <a:pt x="482" y="485"/>
                        </a:lnTo>
                        <a:lnTo>
                          <a:pt x="482" y="485"/>
                        </a:lnTo>
                        <a:lnTo>
                          <a:pt x="482" y="485"/>
                        </a:lnTo>
                        <a:lnTo>
                          <a:pt x="480" y="485"/>
                        </a:lnTo>
                        <a:lnTo>
                          <a:pt x="480" y="483"/>
                        </a:lnTo>
                        <a:lnTo>
                          <a:pt x="480" y="483"/>
                        </a:lnTo>
                        <a:lnTo>
                          <a:pt x="480" y="483"/>
                        </a:lnTo>
                        <a:lnTo>
                          <a:pt x="480" y="483"/>
                        </a:lnTo>
                        <a:lnTo>
                          <a:pt x="478" y="483"/>
                        </a:lnTo>
                        <a:lnTo>
                          <a:pt x="478" y="481"/>
                        </a:lnTo>
                        <a:lnTo>
                          <a:pt x="480" y="481"/>
                        </a:lnTo>
                        <a:lnTo>
                          <a:pt x="480" y="481"/>
                        </a:lnTo>
                        <a:lnTo>
                          <a:pt x="480" y="479"/>
                        </a:lnTo>
                        <a:lnTo>
                          <a:pt x="478" y="479"/>
                        </a:lnTo>
                        <a:lnTo>
                          <a:pt x="478" y="479"/>
                        </a:lnTo>
                        <a:lnTo>
                          <a:pt x="478" y="479"/>
                        </a:lnTo>
                        <a:lnTo>
                          <a:pt x="478" y="477"/>
                        </a:lnTo>
                        <a:lnTo>
                          <a:pt x="478" y="477"/>
                        </a:lnTo>
                        <a:lnTo>
                          <a:pt x="478" y="477"/>
                        </a:lnTo>
                        <a:lnTo>
                          <a:pt x="478" y="477"/>
                        </a:lnTo>
                        <a:lnTo>
                          <a:pt x="478" y="477"/>
                        </a:lnTo>
                        <a:lnTo>
                          <a:pt x="478" y="477"/>
                        </a:lnTo>
                        <a:lnTo>
                          <a:pt x="478" y="477"/>
                        </a:lnTo>
                        <a:lnTo>
                          <a:pt x="478" y="477"/>
                        </a:lnTo>
                        <a:lnTo>
                          <a:pt x="477" y="477"/>
                        </a:lnTo>
                        <a:lnTo>
                          <a:pt x="477" y="479"/>
                        </a:lnTo>
                        <a:lnTo>
                          <a:pt x="477" y="479"/>
                        </a:lnTo>
                        <a:lnTo>
                          <a:pt x="475" y="479"/>
                        </a:lnTo>
                        <a:lnTo>
                          <a:pt x="475" y="479"/>
                        </a:lnTo>
                        <a:lnTo>
                          <a:pt x="475" y="477"/>
                        </a:lnTo>
                        <a:lnTo>
                          <a:pt x="475" y="477"/>
                        </a:lnTo>
                        <a:lnTo>
                          <a:pt x="475" y="477"/>
                        </a:lnTo>
                        <a:lnTo>
                          <a:pt x="475" y="477"/>
                        </a:lnTo>
                        <a:lnTo>
                          <a:pt x="473" y="477"/>
                        </a:lnTo>
                        <a:lnTo>
                          <a:pt x="473" y="477"/>
                        </a:lnTo>
                        <a:lnTo>
                          <a:pt x="473" y="477"/>
                        </a:lnTo>
                        <a:lnTo>
                          <a:pt x="473" y="477"/>
                        </a:lnTo>
                        <a:lnTo>
                          <a:pt x="473" y="477"/>
                        </a:lnTo>
                        <a:lnTo>
                          <a:pt x="471" y="477"/>
                        </a:lnTo>
                        <a:lnTo>
                          <a:pt x="471" y="475"/>
                        </a:lnTo>
                        <a:lnTo>
                          <a:pt x="471" y="475"/>
                        </a:lnTo>
                        <a:lnTo>
                          <a:pt x="469" y="475"/>
                        </a:lnTo>
                        <a:lnTo>
                          <a:pt x="469" y="475"/>
                        </a:lnTo>
                        <a:lnTo>
                          <a:pt x="469" y="475"/>
                        </a:lnTo>
                        <a:lnTo>
                          <a:pt x="469" y="473"/>
                        </a:lnTo>
                        <a:lnTo>
                          <a:pt x="469" y="473"/>
                        </a:lnTo>
                        <a:lnTo>
                          <a:pt x="467" y="473"/>
                        </a:lnTo>
                        <a:lnTo>
                          <a:pt x="467" y="475"/>
                        </a:lnTo>
                        <a:lnTo>
                          <a:pt x="467" y="475"/>
                        </a:lnTo>
                        <a:lnTo>
                          <a:pt x="467" y="475"/>
                        </a:lnTo>
                        <a:lnTo>
                          <a:pt x="465" y="475"/>
                        </a:lnTo>
                        <a:lnTo>
                          <a:pt x="465" y="475"/>
                        </a:lnTo>
                        <a:lnTo>
                          <a:pt x="465" y="475"/>
                        </a:lnTo>
                        <a:lnTo>
                          <a:pt x="465" y="475"/>
                        </a:lnTo>
                        <a:lnTo>
                          <a:pt x="465" y="473"/>
                        </a:lnTo>
                        <a:lnTo>
                          <a:pt x="465" y="473"/>
                        </a:lnTo>
                        <a:lnTo>
                          <a:pt x="465" y="473"/>
                        </a:lnTo>
                        <a:lnTo>
                          <a:pt x="465" y="471"/>
                        </a:lnTo>
                        <a:lnTo>
                          <a:pt x="465" y="471"/>
                        </a:lnTo>
                        <a:lnTo>
                          <a:pt x="465" y="473"/>
                        </a:lnTo>
                        <a:lnTo>
                          <a:pt x="463" y="473"/>
                        </a:lnTo>
                        <a:lnTo>
                          <a:pt x="463" y="473"/>
                        </a:lnTo>
                        <a:lnTo>
                          <a:pt x="463" y="473"/>
                        </a:lnTo>
                        <a:lnTo>
                          <a:pt x="461" y="473"/>
                        </a:lnTo>
                        <a:lnTo>
                          <a:pt x="461" y="473"/>
                        </a:lnTo>
                        <a:lnTo>
                          <a:pt x="461" y="471"/>
                        </a:lnTo>
                        <a:lnTo>
                          <a:pt x="459" y="471"/>
                        </a:lnTo>
                        <a:lnTo>
                          <a:pt x="459" y="471"/>
                        </a:lnTo>
                        <a:lnTo>
                          <a:pt x="459" y="471"/>
                        </a:lnTo>
                        <a:lnTo>
                          <a:pt x="457" y="471"/>
                        </a:lnTo>
                        <a:lnTo>
                          <a:pt x="457" y="471"/>
                        </a:lnTo>
                        <a:lnTo>
                          <a:pt x="457" y="471"/>
                        </a:lnTo>
                        <a:lnTo>
                          <a:pt x="457" y="471"/>
                        </a:lnTo>
                        <a:lnTo>
                          <a:pt x="457" y="471"/>
                        </a:lnTo>
                        <a:lnTo>
                          <a:pt x="456" y="471"/>
                        </a:lnTo>
                        <a:lnTo>
                          <a:pt x="456" y="471"/>
                        </a:lnTo>
                        <a:lnTo>
                          <a:pt x="454" y="471"/>
                        </a:lnTo>
                        <a:lnTo>
                          <a:pt x="454" y="471"/>
                        </a:lnTo>
                        <a:lnTo>
                          <a:pt x="454" y="471"/>
                        </a:lnTo>
                        <a:lnTo>
                          <a:pt x="454" y="471"/>
                        </a:lnTo>
                        <a:lnTo>
                          <a:pt x="454" y="469"/>
                        </a:lnTo>
                        <a:lnTo>
                          <a:pt x="452" y="469"/>
                        </a:lnTo>
                        <a:lnTo>
                          <a:pt x="452" y="469"/>
                        </a:lnTo>
                        <a:lnTo>
                          <a:pt x="452" y="469"/>
                        </a:lnTo>
                        <a:lnTo>
                          <a:pt x="452" y="469"/>
                        </a:lnTo>
                        <a:lnTo>
                          <a:pt x="450" y="469"/>
                        </a:lnTo>
                        <a:lnTo>
                          <a:pt x="450" y="469"/>
                        </a:lnTo>
                        <a:lnTo>
                          <a:pt x="450" y="469"/>
                        </a:lnTo>
                        <a:lnTo>
                          <a:pt x="448" y="469"/>
                        </a:lnTo>
                        <a:lnTo>
                          <a:pt x="448" y="469"/>
                        </a:lnTo>
                        <a:lnTo>
                          <a:pt x="448" y="469"/>
                        </a:lnTo>
                        <a:lnTo>
                          <a:pt x="446" y="469"/>
                        </a:lnTo>
                        <a:lnTo>
                          <a:pt x="446" y="469"/>
                        </a:lnTo>
                        <a:lnTo>
                          <a:pt x="446" y="471"/>
                        </a:lnTo>
                        <a:lnTo>
                          <a:pt x="446" y="471"/>
                        </a:lnTo>
                        <a:lnTo>
                          <a:pt x="446" y="469"/>
                        </a:lnTo>
                        <a:lnTo>
                          <a:pt x="444" y="469"/>
                        </a:lnTo>
                        <a:lnTo>
                          <a:pt x="444" y="469"/>
                        </a:lnTo>
                        <a:lnTo>
                          <a:pt x="444" y="469"/>
                        </a:lnTo>
                        <a:lnTo>
                          <a:pt x="442" y="469"/>
                        </a:lnTo>
                        <a:lnTo>
                          <a:pt x="442" y="469"/>
                        </a:lnTo>
                        <a:lnTo>
                          <a:pt x="442" y="469"/>
                        </a:lnTo>
                        <a:lnTo>
                          <a:pt x="442" y="469"/>
                        </a:lnTo>
                        <a:lnTo>
                          <a:pt x="442" y="471"/>
                        </a:lnTo>
                        <a:lnTo>
                          <a:pt x="440" y="471"/>
                        </a:lnTo>
                        <a:lnTo>
                          <a:pt x="440" y="471"/>
                        </a:lnTo>
                        <a:lnTo>
                          <a:pt x="438" y="471"/>
                        </a:lnTo>
                        <a:lnTo>
                          <a:pt x="438" y="471"/>
                        </a:lnTo>
                        <a:lnTo>
                          <a:pt x="438" y="471"/>
                        </a:lnTo>
                        <a:lnTo>
                          <a:pt x="438" y="471"/>
                        </a:lnTo>
                        <a:lnTo>
                          <a:pt x="436" y="471"/>
                        </a:lnTo>
                        <a:lnTo>
                          <a:pt x="436" y="473"/>
                        </a:lnTo>
                        <a:lnTo>
                          <a:pt x="436" y="473"/>
                        </a:lnTo>
                        <a:lnTo>
                          <a:pt x="436" y="471"/>
                        </a:lnTo>
                        <a:lnTo>
                          <a:pt x="436" y="471"/>
                        </a:lnTo>
                        <a:lnTo>
                          <a:pt x="434" y="471"/>
                        </a:lnTo>
                        <a:lnTo>
                          <a:pt x="434" y="471"/>
                        </a:lnTo>
                        <a:lnTo>
                          <a:pt x="433" y="471"/>
                        </a:lnTo>
                        <a:lnTo>
                          <a:pt x="433" y="471"/>
                        </a:lnTo>
                        <a:lnTo>
                          <a:pt x="433" y="471"/>
                        </a:lnTo>
                        <a:lnTo>
                          <a:pt x="433" y="471"/>
                        </a:lnTo>
                        <a:lnTo>
                          <a:pt x="431" y="471"/>
                        </a:lnTo>
                        <a:lnTo>
                          <a:pt x="431" y="469"/>
                        </a:lnTo>
                        <a:lnTo>
                          <a:pt x="431" y="469"/>
                        </a:lnTo>
                        <a:lnTo>
                          <a:pt x="431" y="469"/>
                        </a:lnTo>
                        <a:lnTo>
                          <a:pt x="431" y="469"/>
                        </a:lnTo>
                        <a:lnTo>
                          <a:pt x="431" y="469"/>
                        </a:lnTo>
                        <a:lnTo>
                          <a:pt x="431" y="469"/>
                        </a:lnTo>
                        <a:lnTo>
                          <a:pt x="431" y="467"/>
                        </a:lnTo>
                        <a:lnTo>
                          <a:pt x="431" y="467"/>
                        </a:lnTo>
                        <a:lnTo>
                          <a:pt x="433" y="467"/>
                        </a:lnTo>
                        <a:lnTo>
                          <a:pt x="433" y="467"/>
                        </a:lnTo>
                        <a:lnTo>
                          <a:pt x="433" y="467"/>
                        </a:lnTo>
                        <a:lnTo>
                          <a:pt x="433" y="467"/>
                        </a:lnTo>
                        <a:lnTo>
                          <a:pt x="431" y="467"/>
                        </a:lnTo>
                        <a:lnTo>
                          <a:pt x="431" y="465"/>
                        </a:lnTo>
                        <a:lnTo>
                          <a:pt x="431" y="465"/>
                        </a:lnTo>
                        <a:lnTo>
                          <a:pt x="431" y="465"/>
                        </a:lnTo>
                        <a:lnTo>
                          <a:pt x="429" y="465"/>
                        </a:lnTo>
                        <a:lnTo>
                          <a:pt x="429" y="465"/>
                        </a:lnTo>
                        <a:lnTo>
                          <a:pt x="427" y="465"/>
                        </a:lnTo>
                        <a:lnTo>
                          <a:pt x="427" y="465"/>
                        </a:lnTo>
                        <a:lnTo>
                          <a:pt x="427" y="465"/>
                        </a:lnTo>
                        <a:lnTo>
                          <a:pt x="427" y="465"/>
                        </a:lnTo>
                        <a:lnTo>
                          <a:pt x="427" y="464"/>
                        </a:lnTo>
                        <a:lnTo>
                          <a:pt x="427" y="464"/>
                        </a:lnTo>
                        <a:lnTo>
                          <a:pt x="427" y="462"/>
                        </a:lnTo>
                        <a:lnTo>
                          <a:pt x="427" y="462"/>
                        </a:lnTo>
                        <a:lnTo>
                          <a:pt x="427" y="462"/>
                        </a:lnTo>
                        <a:lnTo>
                          <a:pt x="425" y="462"/>
                        </a:lnTo>
                        <a:lnTo>
                          <a:pt x="425" y="462"/>
                        </a:lnTo>
                        <a:lnTo>
                          <a:pt x="425" y="462"/>
                        </a:lnTo>
                        <a:lnTo>
                          <a:pt x="425" y="462"/>
                        </a:lnTo>
                        <a:lnTo>
                          <a:pt x="423" y="462"/>
                        </a:lnTo>
                        <a:lnTo>
                          <a:pt x="423" y="462"/>
                        </a:lnTo>
                        <a:lnTo>
                          <a:pt x="423" y="462"/>
                        </a:lnTo>
                        <a:lnTo>
                          <a:pt x="423" y="462"/>
                        </a:lnTo>
                        <a:lnTo>
                          <a:pt x="423" y="462"/>
                        </a:lnTo>
                        <a:lnTo>
                          <a:pt x="423" y="460"/>
                        </a:lnTo>
                        <a:lnTo>
                          <a:pt x="421" y="460"/>
                        </a:lnTo>
                        <a:lnTo>
                          <a:pt x="421" y="462"/>
                        </a:lnTo>
                        <a:lnTo>
                          <a:pt x="421" y="462"/>
                        </a:lnTo>
                        <a:lnTo>
                          <a:pt x="421" y="462"/>
                        </a:lnTo>
                        <a:lnTo>
                          <a:pt x="419" y="462"/>
                        </a:lnTo>
                        <a:lnTo>
                          <a:pt x="419" y="462"/>
                        </a:lnTo>
                        <a:lnTo>
                          <a:pt x="419" y="462"/>
                        </a:lnTo>
                        <a:lnTo>
                          <a:pt x="417" y="462"/>
                        </a:lnTo>
                        <a:lnTo>
                          <a:pt x="417" y="460"/>
                        </a:lnTo>
                        <a:lnTo>
                          <a:pt x="419" y="460"/>
                        </a:lnTo>
                        <a:lnTo>
                          <a:pt x="419" y="460"/>
                        </a:lnTo>
                        <a:lnTo>
                          <a:pt x="419" y="460"/>
                        </a:lnTo>
                        <a:lnTo>
                          <a:pt x="419" y="458"/>
                        </a:lnTo>
                        <a:lnTo>
                          <a:pt x="419" y="458"/>
                        </a:lnTo>
                        <a:lnTo>
                          <a:pt x="417" y="458"/>
                        </a:lnTo>
                        <a:lnTo>
                          <a:pt x="417" y="458"/>
                        </a:lnTo>
                        <a:lnTo>
                          <a:pt x="417" y="458"/>
                        </a:lnTo>
                        <a:lnTo>
                          <a:pt x="415" y="458"/>
                        </a:lnTo>
                        <a:lnTo>
                          <a:pt x="415" y="456"/>
                        </a:lnTo>
                        <a:lnTo>
                          <a:pt x="415" y="456"/>
                        </a:lnTo>
                        <a:lnTo>
                          <a:pt x="415" y="456"/>
                        </a:lnTo>
                        <a:lnTo>
                          <a:pt x="415" y="454"/>
                        </a:lnTo>
                        <a:lnTo>
                          <a:pt x="415" y="454"/>
                        </a:lnTo>
                        <a:lnTo>
                          <a:pt x="413" y="454"/>
                        </a:lnTo>
                        <a:lnTo>
                          <a:pt x="413" y="454"/>
                        </a:lnTo>
                        <a:lnTo>
                          <a:pt x="413" y="454"/>
                        </a:lnTo>
                        <a:lnTo>
                          <a:pt x="413" y="454"/>
                        </a:lnTo>
                        <a:lnTo>
                          <a:pt x="412" y="454"/>
                        </a:lnTo>
                        <a:lnTo>
                          <a:pt x="412" y="452"/>
                        </a:lnTo>
                        <a:lnTo>
                          <a:pt x="412" y="452"/>
                        </a:lnTo>
                        <a:lnTo>
                          <a:pt x="412" y="452"/>
                        </a:lnTo>
                        <a:lnTo>
                          <a:pt x="410" y="452"/>
                        </a:lnTo>
                        <a:lnTo>
                          <a:pt x="410" y="452"/>
                        </a:lnTo>
                        <a:lnTo>
                          <a:pt x="410" y="452"/>
                        </a:lnTo>
                        <a:lnTo>
                          <a:pt x="410" y="452"/>
                        </a:lnTo>
                        <a:lnTo>
                          <a:pt x="410" y="450"/>
                        </a:lnTo>
                        <a:lnTo>
                          <a:pt x="410" y="450"/>
                        </a:lnTo>
                        <a:lnTo>
                          <a:pt x="408" y="450"/>
                        </a:lnTo>
                        <a:lnTo>
                          <a:pt x="408" y="450"/>
                        </a:lnTo>
                        <a:lnTo>
                          <a:pt x="406" y="450"/>
                        </a:lnTo>
                        <a:lnTo>
                          <a:pt x="406" y="450"/>
                        </a:lnTo>
                        <a:lnTo>
                          <a:pt x="406" y="448"/>
                        </a:lnTo>
                        <a:lnTo>
                          <a:pt x="406" y="448"/>
                        </a:lnTo>
                        <a:lnTo>
                          <a:pt x="408" y="448"/>
                        </a:lnTo>
                        <a:lnTo>
                          <a:pt x="408" y="448"/>
                        </a:lnTo>
                        <a:lnTo>
                          <a:pt x="408" y="446"/>
                        </a:lnTo>
                        <a:lnTo>
                          <a:pt x="406" y="446"/>
                        </a:lnTo>
                        <a:lnTo>
                          <a:pt x="406" y="446"/>
                        </a:lnTo>
                        <a:lnTo>
                          <a:pt x="406" y="446"/>
                        </a:lnTo>
                        <a:lnTo>
                          <a:pt x="406" y="446"/>
                        </a:lnTo>
                        <a:lnTo>
                          <a:pt x="406" y="446"/>
                        </a:lnTo>
                        <a:lnTo>
                          <a:pt x="406" y="444"/>
                        </a:lnTo>
                        <a:lnTo>
                          <a:pt x="406" y="444"/>
                        </a:lnTo>
                        <a:lnTo>
                          <a:pt x="404" y="444"/>
                        </a:lnTo>
                        <a:lnTo>
                          <a:pt x="404" y="444"/>
                        </a:lnTo>
                        <a:lnTo>
                          <a:pt x="404" y="444"/>
                        </a:lnTo>
                        <a:lnTo>
                          <a:pt x="404" y="442"/>
                        </a:lnTo>
                        <a:lnTo>
                          <a:pt x="404" y="442"/>
                        </a:lnTo>
                        <a:lnTo>
                          <a:pt x="404" y="442"/>
                        </a:lnTo>
                        <a:lnTo>
                          <a:pt x="404" y="441"/>
                        </a:lnTo>
                        <a:lnTo>
                          <a:pt x="404" y="441"/>
                        </a:lnTo>
                        <a:lnTo>
                          <a:pt x="404" y="441"/>
                        </a:lnTo>
                        <a:lnTo>
                          <a:pt x="402" y="441"/>
                        </a:lnTo>
                        <a:lnTo>
                          <a:pt x="402" y="441"/>
                        </a:lnTo>
                        <a:lnTo>
                          <a:pt x="402" y="441"/>
                        </a:lnTo>
                        <a:lnTo>
                          <a:pt x="402" y="441"/>
                        </a:lnTo>
                        <a:lnTo>
                          <a:pt x="402" y="439"/>
                        </a:lnTo>
                        <a:lnTo>
                          <a:pt x="402" y="439"/>
                        </a:lnTo>
                        <a:lnTo>
                          <a:pt x="400" y="439"/>
                        </a:lnTo>
                        <a:lnTo>
                          <a:pt x="400" y="439"/>
                        </a:lnTo>
                        <a:lnTo>
                          <a:pt x="400" y="439"/>
                        </a:lnTo>
                        <a:lnTo>
                          <a:pt x="400" y="437"/>
                        </a:lnTo>
                        <a:lnTo>
                          <a:pt x="398" y="437"/>
                        </a:lnTo>
                        <a:lnTo>
                          <a:pt x="398" y="437"/>
                        </a:lnTo>
                        <a:lnTo>
                          <a:pt x="398" y="437"/>
                        </a:lnTo>
                        <a:lnTo>
                          <a:pt x="398" y="437"/>
                        </a:lnTo>
                        <a:lnTo>
                          <a:pt x="396" y="437"/>
                        </a:lnTo>
                        <a:lnTo>
                          <a:pt x="396" y="437"/>
                        </a:lnTo>
                        <a:lnTo>
                          <a:pt x="396" y="437"/>
                        </a:lnTo>
                        <a:lnTo>
                          <a:pt x="394" y="437"/>
                        </a:lnTo>
                        <a:lnTo>
                          <a:pt x="394" y="435"/>
                        </a:lnTo>
                        <a:lnTo>
                          <a:pt x="394" y="435"/>
                        </a:lnTo>
                        <a:lnTo>
                          <a:pt x="394" y="435"/>
                        </a:lnTo>
                        <a:lnTo>
                          <a:pt x="394" y="433"/>
                        </a:lnTo>
                        <a:lnTo>
                          <a:pt x="394" y="433"/>
                        </a:lnTo>
                        <a:lnTo>
                          <a:pt x="394" y="433"/>
                        </a:lnTo>
                        <a:lnTo>
                          <a:pt x="394" y="433"/>
                        </a:lnTo>
                        <a:lnTo>
                          <a:pt x="394" y="431"/>
                        </a:lnTo>
                        <a:lnTo>
                          <a:pt x="394" y="431"/>
                        </a:lnTo>
                        <a:lnTo>
                          <a:pt x="392" y="431"/>
                        </a:lnTo>
                        <a:lnTo>
                          <a:pt x="392" y="431"/>
                        </a:lnTo>
                        <a:lnTo>
                          <a:pt x="392" y="431"/>
                        </a:lnTo>
                        <a:lnTo>
                          <a:pt x="392" y="429"/>
                        </a:lnTo>
                        <a:lnTo>
                          <a:pt x="392" y="429"/>
                        </a:lnTo>
                        <a:lnTo>
                          <a:pt x="392" y="429"/>
                        </a:lnTo>
                        <a:lnTo>
                          <a:pt x="392" y="429"/>
                        </a:lnTo>
                        <a:lnTo>
                          <a:pt x="392" y="429"/>
                        </a:lnTo>
                        <a:lnTo>
                          <a:pt x="392" y="427"/>
                        </a:lnTo>
                        <a:lnTo>
                          <a:pt x="392" y="427"/>
                        </a:lnTo>
                        <a:lnTo>
                          <a:pt x="390" y="427"/>
                        </a:lnTo>
                        <a:lnTo>
                          <a:pt x="390" y="427"/>
                        </a:lnTo>
                        <a:lnTo>
                          <a:pt x="390" y="427"/>
                        </a:lnTo>
                        <a:lnTo>
                          <a:pt x="389" y="427"/>
                        </a:lnTo>
                        <a:lnTo>
                          <a:pt x="389" y="425"/>
                        </a:lnTo>
                        <a:lnTo>
                          <a:pt x="389" y="425"/>
                        </a:lnTo>
                        <a:lnTo>
                          <a:pt x="389" y="423"/>
                        </a:lnTo>
                        <a:lnTo>
                          <a:pt x="389" y="423"/>
                        </a:lnTo>
                        <a:lnTo>
                          <a:pt x="389" y="423"/>
                        </a:lnTo>
                        <a:lnTo>
                          <a:pt x="389" y="425"/>
                        </a:lnTo>
                        <a:lnTo>
                          <a:pt x="387" y="425"/>
                        </a:lnTo>
                        <a:lnTo>
                          <a:pt x="387" y="425"/>
                        </a:lnTo>
                        <a:lnTo>
                          <a:pt x="387" y="423"/>
                        </a:lnTo>
                        <a:lnTo>
                          <a:pt x="387" y="423"/>
                        </a:lnTo>
                        <a:lnTo>
                          <a:pt x="387" y="423"/>
                        </a:lnTo>
                        <a:lnTo>
                          <a:pt x="387" y="423"/>
                        </a:lnTo>
                        <a:lnTo>
                          <a:pt x="387" y="423"/>
                        </a:lnTo>
                        <a:lnTo>
                          <a:pt x="385" y="423"/>
                        </a:lnTo>
                        <a:lnTo>
                          <a:pt x="385" y="423"/>
                        </a:lnTo>
                        <a:lnTo>
                          <a:pt x="383" y="423"/>
                        </a:lnTo>
                        <a:lnTo>
                          <a:pt x="383" y="423"/>
                        </a:lnTo>
                        <a:lnTo>
                          <a:pt x="383" y="423"/>
                        </a:lnTo>
                        <a:lnTo>
                          <a:pt x="383" y="421"/>
                        </a:lnTo>
                        <a:lnTo>
                          <a:pt x="381" y="421"/>
                        </a:lnTo>
                        <a:lnTo>
                          <a:pt x="381" y="421"/>
                        </a:lnTo>
                        <a:lnTo>
                          <a:pt x="381" y="421"/>
                        </a:lnTo>
                        <a:lnTo>
                          <a:pt x="381" y="419"/>
                        </a:lnTo>
                        <a:lnTo>
                          <a:pt x="381" y="419"/>
                        </a:lnTo>
                        <a:lnTo>
                          <a:pt x="379" y="419"/>
                        </a:lnTo>
                        <a:lnTo>
                          <a:pt x="379" y="419"/>
                        </a:lnTo>
                        <a:lnTo>
                          <a:pt x="379" y="419"/>
                        </a:lnTo>
                        <a:lnTo>
                          <a:pt x="379" y="419"/>
                        </a:lnTo>
                        <a:lnTo>
                          <a:pt x="381" y="419"/>
                        </a:lnTo>
                        <a:lnTo>
                          <a:pt x="381" y="418"/>
                        </a:lnTo>
                        <a:lnTo>
                          <a:pt x="379" y="418"/>
                        </a:lnTo>
                        <a:lnTo>
                          <a:pt x="379" y="418"/>
                        </a:lnTo>
                        <a:lnTo>
                          <a:pt x="379" y="418"/>
                        </a:lnTo>
                        <a:lnTo>
                          <a:pt x="379" y="418"/>
                        </a:lnTo>
                        <a:lnTo>
                          <a:pt x="379" y="416"/>
                        </a:lnTo>
                        <a:lnTo>
                          <a:pt x="379" y="416"/>
                        </a:lnTo>
                        <a:lnTo>
                          <a:pt x="377" y="416"/>
                        </a:lnTo>
                        <a:lnTo>
                          <a:pt x="377" y="416"/>
                        </a:lnTo>
                        <a:lnTo>
                          <a:pt x="377" y="416"/>
                        </a:lnTo>
                        <a:lnTo>
                          <a:pt x="375" y="416"/>
                        </a:lnTo>
                        <a:lnTo>
                          <a:pt x="375" y="414"/>
                        </a:lnTo>
                        <a:lnTo>
                          <a:pt x="375" y="414"/>
                        </a:lnTo>
                        <a:lnTo>
                          <a:pt x="375" y="414"/>
                        </a:lnTo>
                        <a:lnTo>
                          <a:pt x="375" y="412"/>
                        </a:lnTo>
                        <a:lnTo>
                          <a:pt x="373" y="412"/>
                        </a:lnTo>
                        <a:lnTo>
                          <a:pt x="373" y="412"/>
                        </a:lnTo>
                        <a:lnTo>
                          <a:pt x="373" y="412"/>
                        </a:lnTo>
                        <a:lnTo>
                          <a:pt x="373" y="412"/>
                        </a:lnTo>
                        <a:lnTo>
                          <a:pt x="373" y="412"/>
                        </a:lnTo>
                        <a:lnTo>
                          <a:pt x="373" y="410"/>
                        </a:lnTo>
                        <a:lnTo>
                          <a:pt x="373" y="410"/>
                        </a:lnTo>
                        <a:lnTo>
                          <a:pt x="373" y="408"/>
                        </a:lnTo>
                        <a:lnTo>
                          <a:pt x="373" y="408"/>
                        </a:lnTo>
                        <a:lnTo>
                          <a:pt x="373" y="408"/>
                        </a:lnTo>
                        <a:lnTo>
                          <a:pt x="373" y="408"/>
                        </a:lnTo>
                        <a:lnTo>
                          <a:pt x="373" y="406"/>
                        </a:lnTo>
                        <a:lnTo>
                          <a:pt x="373" y="406"/>
                        </a:lnTo>
                        <a:lnTo>
                          <a:pt x="373" y="406"/>
                        </a:lnTo>
                        <a:lnTo>
                          <a:pt x="373" y="404"/>
                        </a:lnTo>
                        <a:lnTo>
                          <a:pt x="373" y="404"/>
                        </a:lnTo>
                        <a:lnTo>
                          <a:pt x="373" y="404"/>
                        </a:lnTo>
                        <a:lnTo>
                          <a:pt x="373" y="404"/>
                        </a:lnTo>
                        <a:lnTo>
                          <a:pt x="373" y="406"/>
                        </a:lnTo>
                        <a:lnTo>
                          <a:pt x="373" y="406"/>
                        </a:lnTo>
                        <a:lnTo>
                          <a:pt x="371" y="406"/>
                        </a:lnTo>
                        <a:lnTo>
                          <a:pt x="371" y="406"/>
                        </a:lnTo>
                        <a:lnTo>
                          <a:pt x="371" y="406"/>
                        </a:lnTo>
                        <a:lnTo>
                          <a:pt x="369" y="406"/>
                        </a:lnTo>
                        <a:lnTo>
                          <a:pt x="369" y="406"/>
                        </a:lnTo>
                        <a:lnTo>
                          <a:pt x="369" y="406"/>
                        </a:lnTo>
                        <a:lnTo>
                          <a:pt x="369" y="406"/>
                        </a:lnTo>
                        <a:lnTo>
                          <a:pt x="369" y="404"/>
                        </a:lnTo>
                        <a:lnTo>
                          <a:pt x="369" y="404"/>
                        </a:lnTo>
                        <a:lnTo>
                          <a:pt x="369" y="404"/>
                        </a:lnTo>
                        <a:lnTo>
                          <a:pt x="369" y="404"/>
                        </a:lnTo>
                        <a:lnTo>
                          <a:pt x="369" y="402"/>
                        </a:lnTo>
                        <a:lnTo>
                          <a:pt x="367" y="402"/>
                        </a:lnTo>
                        <a:lnTo>
                          <a:pt x="367" y="402"/>
                        </a:lnTo>
                        <a:lnTo>
                          <a:pt x="367" y="402"/>
                        </a:lnTo>
                        <a:lnTo>
                          <a:pt x="367" y="402"/>
                        </a:lnTo>
                        <a:lnTo>
                          <a:pt x="369" y="402"/>
                        </a:lnTo>
                        <a:lnTo>
                          <a:pt x="369" y="400"/>
                        </a:lnTo>
                        <a:lnTo>
                          <a:pt x="367" y="400"/>
                        </a:lnTo>
                        <a:lnTo>
                          <a:pt x="367" y="400"/>
                        </a:lnTo>
                        <a:lnTo>
                          <a:pt x="367" y="400"/>
                        </a:lnTo>
                        <a:lnTo>
                          <a:pt x="367" y="400"/>
                        </a:lnTo>
                        <a:lnTo>
                          <a:pt x="367" y="400"/>
                        </a:lnTo>
                        <a:lnTo>
                          <a:pt x="366" y="400"/>
                        </a:lnTo>
                        <a:lnTo>
                          <a:pt x="366" y="402"/>
                        </a:lnTo>
                        <a:lnTo>
                          <a:pt x="366" y="402"/>
                        </a:lnTo>
                        <a:lnTo>
                          <a:pt x="366" y="402"/>
                        </a:lnTo>
                        <a:lnTo>
                          <a:pt x="364" y="402"/>
                        </a:lnTo>
                        <a:lnTo>
                          <a:pt x="364" y="402"/>
                        </a:lnTo>
                        <a:lnTo>
                          <a:pt x="364" y="400"/>
                        </a:lnTo>
                        <a:lnTo>
                          <a:pt x="364" y="400"/>
                        </a:lnTo>
                        <a:lnTo>
                          <a:pt x="364" y="398"/>
                        </a:lnTo>
                        <a:lnTo>
                          <a:pt x="362" y="398"/>
                        </a:lnTo>
                        <a:lnTo>
                          <a:pt x="362" y="398"/>
                        </a:lnTo>
                        <a:lnTo>
                          <a:pt x="362" y="398"/>
                        </a:lnTo>
                        <a:lnTo>
                          <a:pt x="362" y="396"/>
                        </a:lnTo>
                        <a:lnTo>
                          <a:pt x="362" y="396"/>
                        </a:lnTo>
                        <a:lnTo>
                          <a:pt x="362" y="396"/>
                        </a:lnTo>
                        <a:lnTo>
                          <a:pt x="362" y="396"/>
                        </a:lnTo>
                        <a:lnTo>
                          <a:pt x="362" y="395"/>
                        </a:lnTo>
                        <a:lnTo>
                          <a:pt x="362" y="395"/>
                        </a:lnTo>
                        <a:lnTo>
                          <a:pt x="362" y="395"/>
                        </a:lnTo>
                        <a:lnTo>
                          <a:pt x="362" y="393"/>
                        </a:lnTo>
                        <a:lnTo>
                          <a:pt x="362" y="393"/>
                        </a:lnTo>
                        <a:lnTo>
                          <a:pt x="362" y="393"/>
                        </a:lnTo>
                        <a:lnTo>
                          <a:pt x="362" y="391"/>
                        </a:lnTo>
                        <a:lnTo>
                          <a:pt x="362" y="391"/>
                        </a:lnTo>
                        <a:lnTo>
                          <a:pt x="362" y="389"/>
                        </a:lnTo>
                        <a:lnTo>
                          <a:pt x="362" y="389"/>
                        </a:lnTo>
                        <a:lnTo>
                          <a:pt x="362" y="389"/>
                        </a:lnTo>
                        <a:lnTo>
                          <a:pt x="364" y="389"/>
                        </a:lnTo>
                        <a:lnTo>
                          <a:pt x="364" y="387"/>
                        </a:lnTo>
                        <a:lnTo>
                          <a:pt x="362" y="387"/>
                        </a:lnTo>
                        <a:lnTo>
                          <a:pt x="362" y="387"/>
                        </a:lnTo>
                        <a:lnTo>
                          <a:pt x="362" y="387"/>
                        </a:lnTo>
                        <a:lnTo>
                          <a:pt x="362" y="387"/>
                        </a:lnTo>
                        <a:lnTo>
                          <a:pt x="362" y="385"/>
                        </a:lnTo>
                        <a:lnTo>
                          <a:pt x="362" y="385"/>
                        </a:lnTo>
                        <a:lnTo>
                          <a:pt x="362" y="385"/>
                        </a:lnTo>
                        <a:lnTo>
                          <a:pt x="362" y="383"/>
                        </a:lnTo>
                        <a:lnTo>
                          <a:pt x="362" y="383"/>
                        </a:lnTo>
                        <a:lnTo>
                          <a:pt x="362" y="381"/>
                        </a:lnTo>
                        <a:lnTo>
                          <a:pt x="362" y="381"/>
                        </a:lnTo>
                        <a:lnTo>
                          <a:pt x="360" y="381"/>
                        </a:lnTo>
                        <a:lnTo>
                          <a:pt x="360" y="381"/>
                        </a:lnTo>
                        <a:lnTo>
                          <a:pt x="360" y="383"/>
                        </a:lnTo>
                        <a:lnTo>
                          <a:pt x="360" y="383"/>
                        </a:lnTo>
                        <a:lnTo>
                          <a:pt x="362" y="383"/>
                        </a:lnTo>
                        <a:lnTo>
                          <a:pt x="362" y="383"/>
                        </a:lnTo>
                        <a:lnTo>
                          <a:pt x="360" y="383"/>
                        </a:lnTo>
                        <a:lnTo>
                          <a:pt x="360" y="383"/>
                        </a:lnTo>
                        <a:lnTo>
                          <a:pt x="360" y="383"/>
                        </a:lnTo>
                        <a:lnTo>
                          <a:pt x="360" y="385"/>
                        </a:lnTo>
                        <a:lnTo>
                          <a:pt x="358" y="385"/>
                        </a:lnTo>
                        <a:lnTo>
                          <a:pt x="358" y="385"/>
                        </a:lnTo>
                        <a:lnTo>
                          <a:pt x="358" y="383"/>
                        </a:lnTo>
                        <a:lnTo>
                          <a:pt x="358" y="383"/>
                        </a:lnTo>
                        <a:lnTo>
                          <a:pt x="356" y="383"/>
                        </a:lnTo>
                        <a:lnTo>
                          <a:pt x="356" y="383"/>
                        </a:lnTo>
                        <a:lnTo>
                          <a:pt x="356" y="381"/>
                        </a:lnTo>
                        <a:lnTo>
                          <a:pt x="356" y="381"/>
                        </a:lnTo>
                        <a:lnTo>
                          <a:pt x="356" y="381"/>
                        </a:lnTo>
                        <a:lnTo>
                          <a:pt x="356" y="381"/>
                        </a:lnTo>
                        <a:lnTo>
                          <a:pt x="356" y="381"/>
                        </a:lnTo>
                        <a:lnTo>
                          <a:pt x="356" y="381"/>
                        </a:lnTo>
                        <a:lnTo>
                          <a:pt x="356" y="379"/>
                        </a:lnTo>
                        <a:lnTo>
                          <a:pt x="356" y="379"/>
                        </a:lnTo>
                        <a:lnTo>
                          <a:pt x="356" y="379"/>
                        </a:lnTo>
                        <a:lnTo>
                          <a:pt x="356" y="379"/>
                        </a:lnTo>
                        <a:lnTo>
                          <a:pt x="354" y="379"/>
                        </a:lnTo>
                        <a:lnTo>
                          <a:pt x="354" y="379"/>
                        </a:lnTo>
                        <a:lnTo>
                          <a:pt x="354" y="377"/>
                        </a:lnTo>
                        <a:lnTo>
                          <a:pt x="354" y="377"/>
                        </a:lnTo>
                        <a:lnTo>
                          <a:pt x="354" y="377"/>
                        </a:lnTo>
                        <a:lnTo>
                          <a:pt x="354" y="375"/>
                        </a:lnTo>
                        <a:lnTo>
                          <a:pt x="356" y="375"/>
                        </a:lnTo>
                        <a:lnTo>
                          <a:pt x="356" y="375"/>
                        </a:lnTo>
                        <a:lnTo>
                          <a:pt x="356" y="373"/>
                        </a:lnTo>
                        <a:lnTo>
                          <a:pt x="354" y="373"/>
                        </a:lnTo>
                        <a:lnTo>
                          <a:pt x="354" y="373"/>
                        </a:lnTo>
                        <a:lnTo>
                          <a:pt x="354" y="375"/>
                        </a:lnTo>
                        <a:lnTo>
                          <a:pt x="354" y="375"/>
                        </a:lnTo>
                        <a:lnTo>
                          <a:pt x="352" y="375"/>
                        </a:lnTo>
                        <a:lnTo>
                          <a:pt x="352" y="375"/>
                        </a:lnTo>
                        <a:lnTo>
                          <a:pt x="352" y="377"/>
                        </a:lnTo>
                        <a:lnTo>
                          <a:pt x="352" y="377"/>
                        </a:lnTo>
                        <a:lnTo>
                          <a:pt x="352" y="375"/>
                        </a:lnTo>
                        <a:lnTo>
                          <a:pt x="352" y="375"/>
                        </a:lnTo>
                        <a:lnTo>
                          <a:pt x="350" y="375"/>
                        </a:lnTo>
                        <a:lnTo>
                          <a:pt x="350" y="373"/>
                        </a:lnTo>
                        <a:lnTo>
                          <a:pt x="350" y="373"/>
                        </a:lnTo>
                        <a:lnTo>
                          <a:pt x="350" y="373"/>
                        </a:lnTo>
                        <a:lnTo>
                          <a:pt x="350" y="375"/>
                        </a:lnTo>
                        <a:lnTo>
                          <a:pt x="348" y="375"/>
                        </a:lnTo>
                        <a:lnTo>
                          <a:pt x="348" y="373"/>
                        </a:lnTo>
                        <a:lnTo>
                          <a:pt x="348" y="373"/>
                        </a:lnTo>
                        <a:lnTo>
                          <a:pt x="346" y="373"/>
                        </a:lnTo>
                        <a:lnTo>
                          <a:pt x="346" y="373"/>
                        </a:lnTo>
                        <a:lnTo>
                          <a:pt x="346" y="373"/>
                        </a:lnTo>
                        <a:lnTo>
                          <a:pt x="346" y="373"/>
                        </a:lnTo>
                        <a:lnTo>
                          <a:pt x="346" y="373"/>
                        </a:lnTo>
                        <a:lnTo>
                          <a:pt x="346" y="372"/>
                        </a:lnTo>
                        <a:lnTo>
                          <a:pt x="345" y="372"/>
                        </a:lnTo>
                        <a:lnTo>
                          <a:pt x="345" y="373"/>
                        </a:lnTo>
                        <a:lnTo>
                          <a:pt x="345" y="373"/>
                        </a:lnTo>
                        <a:lnTo>
                          <a:pt x="345" y="373"/>
                        </a:lnTo>
                        <a:lnTo>
                          <a:pt x="345" y="373"/>
                        </a:lnTo>
                        <a:lnTo>
                          <a:pt x="345" y="373"/>
                        </a:lnTo>
                        <a:lnTo>
                          <a:pt x="345" y="373"/>
                        </a:lnTo>
                        <a:lnTo>
                          <a:pt x="345" y="373"/>
                        </a:lnTo>
                        <a:lnTo>
                          <a:pt x="343" y="373"/>
                        </a:lnTo>
                        <a:lnTo>
                          <a:pt x="343" y="372"/>
                        </a:lnTo>
                        <a:lnTo>
                          <a:pt x="345" y="372"/>
                        </a:lnTo>
                        <a:lnTo>
                          <a:pt x="345" y="372"/>
                        </a:lnTo>
                        <a:lnTo>
                          <a:pt x="345" y="370"/>
                        </a:lnTo>
                        <a:lnTo>
                          <a:pt x="345" y="370"/>
                        </a:lnTo>
                        <a:lnTo>
                          <a:pt x="343" y="370"/>
                        </a:lnTo>
                        <a:lnTo>
                          <a:pt x="343" y="368"/>
                        </a:lnTo>
                        <a:lnTo>
                          <a:pt x="343" y="368"/>
                        </a:lnTo>
                        <a:lnTo>
                          <a:pt x="345" y="368"/>
                        </a:lnTo>
                        <a:lnTo>
                          <a:pt x="345" y="366"/>
                        </a:lnTo>
                        <a:lnTo>
                          <a:pt x="345" y="366"/>
                        </a:lnTo>
                        <a:lnTo>
                          <a:pt x="345" y="364"/>
                        </a:lnTo>
                        <a:lnTo>
                          <a:pt x="343" y="364"/>
                        </a:lnTo>
                        <a:lnTo>
                          <a:pt x="343" y="366"/>
                        </a:lnTo>
                        <a:lnTo>
                          <a:pt x="343" y="366"/>
                        </a:lnTo>
                        <a:lnTo>
                          <a:pt x="343" y="366"/>
                        </a:lnTo>
                        <a:lnTo>
                          <a:pt x="341" y="366"/>
                        </a:lnTo>
                        <a:lnTo>
                          <a:pt x="341" y="366"/>
                        </a:lnTo>
                        <a:lnTo>
                          <a:pt x="341" y="366"/>
                        </a:lnTo>
                        <a:lnTo>
                          <a:pt x="341" y="366"/>
                        </a:lnTo>
                        <a:lnTo>
                          <a:pt x="341" y="364"/>
                        </a:lnTo>
                        <a:lnTo>
                          <a:pt x="339" y="364"/>
                        </a:lnTo>
                        <a:lnTo>
                          <a:pt x="339" y="364"/>
                        </a:lnTo>
                        <a:lnTo>
                          <a:pt x="339" y="364"/>
                        </a:lnTo>
                        <a:lnTo>
                          <a:pt x="339" y="364"/>
                        </a:lnTo>
                        <a:lnTo>
                          <a:pt x="339" y="362"/>
                        </a:lnTo>
                        <a:lnTo>
                          <a:pt x="339" y="362"/>
                        </a:lnTo>
                        <a:lnTo>
                          <a:pt x="337" y="362"/>
                        </a:lnTo>
                        <a:lnTo>
                          <a:pt x="337" y="362"/>
                        </a:lnTo>
                        <a:lnTo>
                          <a:pt x="337" y="362"/>
                        </a:lnTo>
                        <a:lnTo>
                          <a:pt x="335" y="362"/>
                        </a:lnTo>
                        <a:lnTo>
                          <a:pt x="335" y="360"/>
                        </a:lnTo>
                        <a:lnTo>
                          <a:pt x="335" y="360"/>
                        </a:lnTo>
                        <a:lnTo>
                          <a:pt x="335" y="358"/>
                        </a:lnTo>
                        <a:lnTo>
                          <a:pt x="335" y="358"/>
                        </a:lnTo>
                        <a:lnTo>
                          <a:pt x="335" y="356"/>
                        </a:lnTo>
                        <a:lnTo>
                          <a:pt x="335" y="356"/>
                        </a:lnTo>
                        <a:lnTo>
                          <a:pt x="335" y="356"/>
                        </a:lnTo>
                        <a:lnTo>
                          <a:pt x="335" y="356"/>
                        </a:lnTo>
                        <a:lnTo>
                          <a:pt x="335" y="356"/>
                        </a:lnTo>
                        <a:lnTo>
                          <a:pt x="335" y="356"/>
                        </a:lnTo>
                        <a:lnTo>
                          <a:pt x="335" y="354"/>
                        </a:lnTo>
                        <a:lnTo>
                          <a:pt x="335" y="354"/>
                        </a:lnTo>
                        <a:lnTo>
                          <a:pt x="335" y="354"/>
                        </a:lnTo>
                        <a:lnTo>
                          <a:pt x="335" y="352"/>
                        </a:lnTo>
                        <a:lnTo>
                          <a:pt x="335" y="352"/>
                        </a:lnTo>
                        <a:lnTo>
                          <a:pt x="337" y="352"/>
                        </a:lnTo>
                        <a:lnTo>
                          <a:pt x="337" y="351"/>
                        </a:lnTo>
                        <a:lnTo>
                          <a:pt x="337" y="351"/>
                        </a:lnTo>
                        <a:lnTo>
                          <a:pt x="339" y="351"/>
                        </a:lnTo>
                        <a:lnTo>
                          <a:pt x="339" y="351"/>
                        </a:lnTo>
                        <a:lnTo>
                          <a:pt x="337" y="351"/>
                        </a:lnTo>
                        <a:lnTo>
                          <a:pt x="337" y="349"/>
                        </a:lnTo>
                        <a:lnTo>
                          <a:pt x="339" y="349"/>
                        </a:lnTo>
                        <a:lnTo>
                          <a:pt x="339" y="349"/>
                        </a:lnTo>
                        <a:lnTo>
                          <a:pt x="339" y="349"/>
                        </a:lnTo>
                        <a:lnTo>
                          <a:pt x="339" y="349"/>
                        </a:lnTo>
                        <a:lnTo>
                          <a:pt x="339" y="349"/>
                        </a:lnTo>
                        <a:lnTo>
                          <a:pt x="339" y="349"/>
                        </a:lnTo>
                        <a:lnTo>
                          <a:pt x="339" y="349"/>
                        </a:lnTo>
                        <a:lnTo>
                          <a:pt x="339" y="349"/>
                        </a:lnTo>
                        <a:lnTo>
                          <a:pt x="339" y="349"/>
                        </a:lnTo>
                        <a:lnTo>
                          <a:pt x="339" y="347"/>
                        </a:lnTo>
                        <a:lnTo>
                          <a:pt x="339" y="347"/>
                        </a:lnTo>
                        <a:lnTo>
                          <a:pt x="339" y="347"/>
                        </a:lnTo>
                        <a:lnTo>
                          <a:pt x="339" y="347"/>
                        </a:lnTo>
                        <a:lnTo>
                          <a:pt x="339" y="347"/>
                        </a:lnTo>
                        <a:lnTo>
                          <a:pt x="339" y="345"/>
                        </a:lnTo>
                        <a:lnTo>
                          <a:pt x="339" y="345"/>
                        </a:lnTo>
                        <a:lnTo>
                          <a:pt x="339" y="347"/>
                        </a:lnTo>
                        <a:lnTo>
                          <a:pt x="337" y="347"/>
                        </a:lnTo>
                        <a:lnTo>
                          <a:pt x="337" y="347"/>
                        </a:lnTo>
                        <a:lnTo>
                          <a:pt x="337" y="345"/>
                        </a:lnTo>
                        <a:lnTo>
                          <a:pt x="337" y="345"/>
                        </a:lnTo>
                        <a:lnTo>
                          <a:pt x="337" y="345"/>
                        </a:lnTo>
                        <a:lnTo>
                          <a:pt x="337" y="345"/>
                        </a:lnTo>
                        <a:lnTo>
                          <a:pt x="335" y="345"/>
                        </a:lnTo>
                        <a:lnTo>
                          <a:pt x="335" y="343"/>
                        </a:lnTo>
                        <a:lnTo>
                          <a:pt x="335" y="343"/>
                        </a:lnTo>
                        <a:lnTo>
                          <a:pt x="335" y="345"/>
                        </a:lnTo>
                        <a:lnTo>
                          <a:pt x="335" y="345"/>
                        </a:lnTo>
                        <a:lnTo>
                          <a:pt x="333" y="345"/>
                        </a:lnTo>
                        <a:lnTo>
                          <a:pt x="333" y="343"/>
                        </a:lnTo>
                        <a:lnTo>
                          <a:pt x="333" y="343"/>
                        </a:lnTo>
                        <a:lnTo>
                          <a:pt x="333" y="343"/>
                        </a:lnTo>
                        <a:lnTo>
                          <a:pt x="333" y="343"/>
                        </a:lnTo>
                        <a:lnTo>
                          <a:pt x="333" y="341"/>
                        </a:lnTo>
                        <a:lnTo>
                          <a:pt x="333" y="341"/>
                        </a:lnTo>
                        <a:lnTo>
                          <a:pt x="333" y="341"/>
                        </a:lnTo>
                        <a:lnTo>
                          <a:pt x="333" y="341"/>
                        </a:lnTo>
                        <a:lnTo>
                          <a:pt x="331" y="341"/>
                        </a:lnTo>
                        <a:lnTo>
                          <a:pt x="331" y="341"/>
                        </a:lnTo>
                        <a:lnTo>
                          <a:pt x="331" y="341"/>
                        </a:lnTo>
                        <a:lnTo>
                          <a:pt x="331" y="339"/>
                        </a:lnTo>
                        <a:lnTo>
                          <a:pt x="331" y="339"/>
                        </a:lnTo>
                        <a:lnTo>
                          <a:pt x="331" y="339"/>
                        </a:lnTo>
                        <a:lnTo>
                          <a:pt x="333" y="339"/>
                        </a:lnTo>
                        <a:lnTo>
                          <a:pt x="333" y="339"/>
                        </a:lnTo>
                        <a:lnTo>
                          <a:pt x="333" y="337"/>
                        </a:lnTo>
                        <a:lnTo>
                          <a:pt x="333" y="337"/>
                        </a:lnTo>
                        <a:lnTo>
                          <a:pt x="333" y="337"/>
                        </a:lnTo>
                        <a:lnTo>
                          <a:pt x="333" y="335"/>
                        </a:lnTo>
                        <a:lnTo>
                          <a:pt x="333" y="335"/>
                        </a:lnTo>
                        <a:lnTo>
                          <a:pt x="333" y="333"/>
                        </a:lnTo>
                        <a:lnTo>
                          <a:pt x="333" y="333"/>
                        </a:lnTo>
                        <a:lnTo>
                          <a:pt x="333" y="333"/>
                        </a:lnTo>
                        <a:lnTo>
                          <a:pt x="333" y="333"/>
                        </a:lnTo>
                        <a:lnTo>
                          <a:pt x="335" y="333"/>
                        </a:lnTo>
                        <a:lnTo>
                          <a:pt x="335" y="333"/>
                        </a:lnTo>
                        <a:lnTo>
                          <a:pt x="335" y="333"/>
                        </a:lnTo>
                        <a:lnTo>
                          <a:pt x="335" y="333"/>
                        </a:lnTo>
                        <a:lnTo>
                          <a:pt x="335" y="331"/>
                        </a:lnTo>
                        <a:lnTo>
                          <a:pt x="335" y="331"/>
                        </a:lnTo>
                        <a:lnTo>
                          <a:pt x="335" y="331"/>
                        </a:lnTo>
                        <a:lnTo>
                          <a:pt x="335" y="331"/>
                        </a:lnTo>
                        <a:lnTo>
                          <a:pt x="335" y="329"/>
                        </a:lnTo>
                        <a:lnTo>
                          <a:pt x="335" y="329"/>
                        </a:lnTo>
                        <a:lnTo>
                          <a:pt x="335" y="328"/>
                        </a:lnTo>
                        <a:lnTo>
                          <a:pt x="335" y="328"/>
                        </a:lnTo>
                        <a:lnTo>
                          <a:pt x="335" y="326"/>
                        </a:lnTo>
                        <a:lnTo>
                          <a:pt x="335" y="326"/>
                        </a:lnTo>
                        <a:lnTo>
                          <a:pt x="335" y="326"/>
                        </a:lnTo>
                        <a:lnTo>
                          <a:pt x="335" y="326"/>
                        </a:lnTo>
                        <a:lnTo>
                          <a:pt x="335" y="326"/>
                        </a:lnTo>
                        <a:lnTo>
                          <a:pt x="337" y="326"/>
                        </a:lnTo>
                        <a:lnTo>
                          <a:pt x="337" y="324"/>
                        </a:lnTo>
                        <a:lnTo>
                          <a:pt x="337" y="324"/>
                        </a:lnTo>
                        <a:lnTo>
                          <a:pt x="337" y="322"/>
                        </a:lnTo>
                        <a:lnTo>
                          <a:pt x="335" y="322"/>
                        </a:lnTo>
                        <a:lnTo>
                          <a:pt x="335" y="322"/>
                        </a:lnTo>
                        <a:lnTo>
                          <a:pt x="335" y="324"/>
                        </a:lnTo>
                        <a:lnTo>
                          <a:pt x="335" y="324"/>
                        </a:lnTo>
                        <a:lnTo>
                          <a:pt x="333" y="324"/>
                        </a:lnTo>
                        <a:lnTo>
                          <a:pt x="333" y="324"/>
                        </a:lnTo>
                        <a:lnTo>
                          <a:pt x="333" y="322"/>
                        </a:lnTo>
                        <a:lnTo>
                          <a:pt x="333" y="322"/>
                        </a:lnTo>
                        <a:lnTo>
                          <a:pt x="333" y="322"/>
                        </a:lnTo>
                        <a:lnTo>
                          <a:pt x="333" y="320"/>
                        </a:lnTo>
                        <a:lnTo>
                          <a:pt x="333" y="320"/>
                        </a:lnTo>
                        <a:lnTo>
                          <a:pt x="335" y="320"/>
                        </a:lnTo>
                        <a:lnTo>
                          <a:pt x="335" y="320"/>
                        </a:lnTo>
                        <a:lnTo>
                          <a:pt x="335" y="320"/>
                        </a:lnTo>
                        <a:lnTo>
                          <a:pt x="335" y="320"/>
                        </a:lnTo>
                        <a:lnTo>
                          <a:pt x="335" y="320"/>
                        </a:lnTo>
                        <a:lnTo>
                          <a:pt x="335" y="318"/>
                        </a:lnTo>
                        <a:lnTo>
                          <a:pt x="335" y="318"/>
                        </a:lnTo>
                        <a:lnTo>
                          <a:pt x="335" y="318"/>
                        </a:lnTo>
                        <a:lnTo>
                          <a:pt x="335" y="318"/>
                        </a:lnTo>
                        <a:lnTo>
                          <a:pt x="335" y="316"/>
                        </a:lnTo>
                        <a:lnTo>
                          <a:pt x="335" y="316"/>
                        </a:lnTo>
                        <a:lnTo>
                          <a:pt x="335" y="316"/>
                        </a:lnTo>
                        <a:lnTo>
                          <a:pt x="335" y="316"/>
                        </a:lnTo>
                        <a:lnTo>
                          <a:pt x="335" y="316"/>
                        </a:lnTo>
                        <a:lnTo>
                          <a:pt x="335" y="316"/>
                        </a:lnTo>
                        <a:lnTo>
                          <a:pt x="335" y="316"/>
                        </a:lnTo>
                        <a:lnTo>
                          <a:pt x="337" y="316"/>
                        </a:lnTo>
                        <a:lnTo>
                          <a:pt x="337" y="316"/>
                        </a:lnTo>
                        <a:lnTo>
                          <a:pt x="337" y="316"/>
                        </a:lnTo>
                        <a:lnTo>
                          <a:pt x="337" y="316"/>
                        </a:lnTo>
                        <a:lnTo>
                          <a:pt x="339" y="316"/>
                        </a:lnTo>
                        <a:lnTo>
                          <a:pt x="339" y="314"/>
                        </a:lnTo>
                        <a:lnTo>
                          <a:pt x="339" y="314"/>
                        </a:lnTo>
                        <a:lnTo>
                          <a:pt x="339" y="312"/>
                        </a:lnTo>
                        <a:lnTo>
                          <a:pt x="339" y="312"/>
                        </a:lnTo>
                        <a:lnTo>
                          <a:pt x="339" y="312"/>
                        </a:lnTo>
                        <a:lnTo>
                          <a:pt x="339" y="312"/>
                        </a:lnTo>
                        <a:lnTo>
                          <a:pt x="339" y="310"/>
                        </a:lnTo>
                        <a:lnTo>
                          <a:pt x="341" y="310"/>
                        </a:lnTo>
                        <a:lnTo>
                          <a:pt x="341" y="310"/>
                        </a:lnTo>
                        <a:lnTo>
                          <a:pt x="341" y="310"/>
                        </a:lnTo>
                        <a:lnTo>
                          <a:pt x="341" y="310"/>
                        </a:lnTo>
                        <a:lnTo>
                          <a:pt x="343" y="310"/>
                        </a:lnTo>
                        <a:lnTo>
                          <a:pt x="343" y="308"/>
                        </a:lnTo>
                        <a:lnTo>
                          <a:pt x="343" y="308"/>
                        </a:lnTo>
                        <a:lnTo>
                          <a:pt x="345" y="308"/>
                        </a:lnTo>
                        <a:lnTo>
                          <a:pt x="345" y="308"/>
                        </a:lnTo>
                        <a:lnTo>
                          <a:pt x="345" y="308"/>
                        </a:lnTo>
                        <a:lnTo>
                          <a:pt x="345" y="308"/>
                        </a:lnTo>
                        <a:lnTo>
                          <a:pt x="346" y="308"/>
                        </a:lnTo>
                        <a:lnTo>
                          <a:pt x="346" y="308"/>
                        </a:lnTo>
                        <a:lnTo>
                          <a:pt x="346" y="306"/>
                        </a:lnTo>
                        <a:lnTo>
                          <a:pt x="346" y="306"/>
                        </a:lnTo>
                        <a:lnTo>
                          <a:pt x="346" y="306"/>
                        </a:lnTo>
                        <a:lnTo>
                          <a:pt x="346" y="306"/>
                        </a:lnTo>
                        <a:lnTo>
                          <a:pt x="348" y="306"/>
                        </a:lnTo>
                        <a:lnTo>
                          <a:pt x="348" y="305"/>
                        </a:lnTo>
                        <a:lnTo>
                          <a:pt x="348" y="305"/>
                        </a:lnTo>
                        <a:lnTo>
                          <a:pt x="350" y="305"/>
                        </a:lnTo>
                        <a:lnTo>
                          <a:pt x="350" y="305"/>
                        </a:lnTo>
                        <a:lnTo>
                          <a:pt x="350" y="305"/>
                        </a:lnTo>
                        <a:lnTo>
                          <a:pt x="350" y="306"/>
                        </a:lnTo>
                        <a:lnTo>
                          <a:pt x="352" y="306"/>
                        </a:lnTo>
                        <a:lnTo>
                          <a:pt x="352" y="306"/>
                        </a:lnTo>
                        <a:lnTo>
                          <a:pt x="352" y="306"/>
                        </a:lnTo>
                        <a:lnTo>
                          <a:pt x="352" y="305"/>
                        </a:lnTo>
                        <a:lnTo>
                          <a:pt x="354" y="305"/>
                        </a:lnTo>
                        <a:lnTo>
                          <a:pt x="354" y="305"/>
                        </a:lnTo>
                        <a:lnTo>
                          <a:pt x="356" y="305"/>
                        </a:lnTo>
                        <a:lnTo>
                          <a:pt x="356" y="306"/>
                        </a:lnTo>
                        <a:lnTo>
                          <a:pt x="356" y="306"/>
                        </a:lnTo>
                        <a:lnTo>
                          <a:pt x="356" y="306"/>
                        </a:lnTo>
                        <a:lnTo>
                          <a:pt x="358" y="306"/>
                        </a:lnTo>
                        <a:lnTo>
                          <a:pt x="358" y="306"/>
                        </a:lnTo>
                        <a:lnTo>
                          <a:pt x="360" y="306"/>
                        </a:lnTo>
                        <a:lnTo>
                          <a:pt x="360" y="305"/>
                        </a:lnTo>
                        <a:lnTo>
                          <a:pt x="360" y="305"/>
                        </a:lnTo>
                        <a:lnTo>
                          <a:pt x="360" y="306"/>
                        </a:lnTo>
                        <a:lnTo>
                          <a:pt x="360" y="306"/>
                        </a:lnTo>
                        <a:lnTo>
                          <a:pt x="362" y="306"/>
                        </a:lnTo>
                        <a:lnTo>
                          <a:pt x="362" y="306"/>
                        </a:lnTo>
                        <a:lnTo>
                          <a:pt x="362" y="306"/>
                        </a:lnTo>
                        <a:lnTo>
                          <a:pt x="364" y="306"/>
                        </a:lnTo>
                        <a:lnTo>
                          <a:pt x="364" y="306"/>
                        </a:lnTo>
                        <a:lnTo>
                          <a:pt x="364" y="308"/>
                        </a:lnTo>
                        <a:lnTo>
                          <a:pt x="364" y="308"/>
                        </a:lnTo>
                        <a:lnTo>
                          <a:pt x="366" y="308"/>
                        </a:lnTo>
                        <a:lnTo>
                          <a:pt x="366" y="306"/>
                        </a:lnTo>
                        <a:lnTo>
                          <a:pt x="366" y="306"/>
                        </a:lnTo>
                        <a:lnTo>
                          <a:pt x="366" y="306"/>
                        </a:lnTo>
                        <a:lnTo>
                          <a:pt x="366" y="306"/>
                        </a:lnTo>
                        <a:lnTo>
                          <a:pt x="366" y="306"/>
                        </a:lnTo>
                        <a:lnTo>
                          <a:pt x="366" y="308"/>
                        </a:lnTo>
                        <a:lnTo>
                          <a:pt x="367" y="308"/>
                        </a:lnTo>
                        <a:lnTo>
                          <a:pt x="367" y="308"/>
                        </a:lnTo>
                        <a:lnTo>
                          <a:pt x="367" y="308"/>
                        </a:lnTo>
                        <a:lnTo>
                          <a:pt x="369" y="308"/>
                        </a:lnTo>
                        <a:lnTo>
                          <a:pt x="369" y="308"/>
                        </a:lnTo>
                        <a:lnTo>
                          <a:pt x="369" y="308"/>
                        </a:lnTo>
                        <a:lnTo>
                          <a:pt x="369" y="308"/>
                        </a:lnTo>
                        <a:lnTo>
                          <a:pt x="371" y="308"/>
                        </a:lnTo>
                        <a:lnTo>
                          <a:pt x="371" y="308"/>
                        </a:lnTo>
                        <a:lnTo>
                          <a:pt x="371" y="308"/>
                        </a:lnTo>
                        <a:lnTo>
                          <a:pt x="373" y="308"/>
                        </a:lnTo>
                        <a:lnTo>
                          <a:pt x="373" y="308"/>
                        </a:lnTo>
                        <a:lnTo>
                          <a:pt x="373" y="308"/>
                        </a:lnTo>
                        <a:lnTo>
                          <a:pt x="375" y="308"/>
                        </a:lnTo>
                        <a:lnTo>
                          <a:pt x="375" y="308"/>
                        </a:lnTo>
                        <a:lnTo>
                          <a:pt x="377" y="308"/>
                        </a:lnTo>
                        <a:lnTo>
                          <a:pt x="377" y="308"/>
                        </a:lnTo>
                        <a:lnTo>
                          <a:pt x="375" y="308"/>
                        </a:lnTo>
                        <a:lnTo>
                          <a:pt x="375" y="308"/>
                        </a:lnTo>
                        <a:lnTo>
                          <a:pt x="375" y="308"/>
                        </a:lnTo>
                        <a:lnTo>
                          <a:pt x="373" y="308"/>
                        </a:lnTo>
                        <a:lnTo>
                          <a:pt x="373" y="306"/>
                        </a:lnTo>
                        <a:lnTo>
                          <a:pt x="375" y="306"/>
                        </a:lnTo>
                        <a:lnTo>
                          <a:pt x="375" y="306"/>
                        </a:lnTo>
                        <a:lnTo>
                          <a:pt x="377" y="306"/>
                        </a:lnTo>
                        <a:lnTo>
                          <a:pt x="377" y="308"/>
                        </a:lnTo>
                        <a:lnTo>
                          <a:pt x="377" y="308"/>
                        </a:lnTo>
                        <a:lnTo>
                          <a:pt x="377" y="308"/>
                        </a:lnTo>
                        <a:lnTo>
                          <a:pt x="377" y="308"/>
                        </a:lnTo>
                        <a:lnTo>
                          <a:pt x="377" y="308"/>
                        </a:lnTo>
                        <a:lnTo>
                          <a:pt x="377" y="306"/>
                        </a:lnTo>
                        <a:lnTo>
                          <a:pt x="377" y="306"/>
                        </a:lnTo>
                        <a:lnTo>
                          <a:pt x="377" y="306"/>
                        </a:lnTo>
                        <a:lnTo>
                          <a:pt x="377" y="305"/>
                        </a:lnTo>
                        <a:lnTo>
                          <a:pt x="377" y="305"/>
                        </a:lnTo>
                        <a:lnTo>
                          <a:pt x="377" y="305"/>
                        </a:lnTo>
                        <a:lnTo>
                          <a:pt x="377" y="305"/>
                        </a:lnTo>
                        <a:lnTo>
                          <a:pt x="379" y="305"/>
                        </a:lnTo>
                        <a:lnTo>
                          <a:pt x="379" y="305"/>
                        </a:lnTo>
                        <a:lnTo>
                          <a:pt x="379" y="303"/>
                        </a:lnTo>
                        <a:lnTo>
                          <a:pt x="377" y="303"/>
                        </a:lnTo>
                        <a:lnTo>
                          <a:pt x="377" y="303"/>
                        </a:lnTo>
                        <a:lnTo>
                          <a:pt x="377" y="303"/>
                        </a:lnTo>
                        <a:lnTo>
                          <a:pt x="377" y="303"/>
                        </a:lnTo>
                        <a:lnTo>
                          <a:pt x="379" y="303"/>
                        </a:lnTo>
                        <a:lnTo>
                          <a:pt x="379" y="303"/>
                        </a:lnTo>
                        <a:lnTo>
                          <a:pt x="379" y="301"/>
                        </a:lnTo>
                        <a:lnTo>
                          <a:pt x="379" y="301"/>
                        </a:lnTo>
                        <a:lnTo>
                          <a:pt x="379" y="301"/>
                        </a:lnTo>
                        <a:lnTo>
                          <a:pt x="379" y="301"/>
                        </a:lnTo>
                        <a:lnTo>
                          <a:pt x="379" y="301"/>
                        </a:lnTo>
                        <a:lnTo>
                          <a:pt x="379" y="299"/>
                        </a:lnTo>
                        <a:lnTo>
                          <a:pt x="379" y="299"/>
                        </a:lnTo>
                        <a:lnTo>
                          <a:pt x="379" y="299"/>
                        </a:lnTo>
                        <a:lnTo>
                          <a:pt x="381" y="299"/>
                        </a:lnTo>
                        <a:lnTo>
                          <a:pt x="381" y="297"/>
                        </a:lnTo>
                        <a:lnTo>
                          <a:pt x="379" y="297"/>
                        </a:lnTo>
                        <a:lnTo>
                          <a:pt x="379" y="297"/>
                        </a:lnTo>
                        <a:lnTo>
                          <a:pt x="379" y="295"/>
                        </a:lnTo>
                        <a:lnTo>
                          <a:pt x="381" y="295"/>
                        </a:lnTo>
                        <a:lnTo>
                          <a:pt x="381" y="295"/>
                        </a:lnTo>
                        <a:lnTo>
                          <a:pt x="381" y="295"/>
                        </a:lnTo>
                        <a:lnTo>
                          <a:pt x="383" y="295"/>
                        </a:lnTo>
                        <a:lnTo>
                          <a:pt x="383" y="293"/>
                        </a:lnTo>
                        <a:lnTo>
                          <a:pt x="383" y="293"/>
                        </a:lnTo>
                        <a:lnTo>
                          <a:pt x="383" y="293"/>
                        </a:lnTo>
                        <a:lnTo>
                          <a:pt x="383" y="293"/>
                        </a:lnTo>
                        <a:lnTo>
                          <a:pt x="383" y="293"/>
                        </a:lnTo>
                        <a:lnTo>
                          <a:pt x="385" y="293"/>
                        </a:lnTo>
                        <a:lnTo>
                          <a:pt x="385" y="291"/>
                        </a:lnTo>
                        <a:lnTo>
                          <a:pt x="385" y="291"/>
                        </a:lnTo>
                        <a:lnTo>
                          <a:pt x="385" y="289"/>
                        </a:lnTo>
                        <a:lnTo>
                          <a:pt x="385" y="289"/>
                        </a:lnTo>
                        <a:lnTo>
                          <a:pt x="385" y="289"/>
                        </a:lnTo>
                        <a:lnTo>
                          <a:pt x="385" y="287"/>
                        </a:lnTo>
                        <a:lnTo>
                          <a:pt x="385" y="287"/>
                        </a:lnTo>
                        <a:lnTo>
                          <a:pt x="385" y="285"/>
                        </a:lnTo>
                        <a:lnTo>
                          <a:pt x="385" y="285"/>
                        </a:lnTo>
                        <a:lnTo>
                          <a:pt x="385" y="285"/>
                        </a:lnTo>
                        <a:lnTo>
                          <a:pt x="383" y="285"/>
                        </a:lnTo>
                        <a:lnTo>
                          <a:pt x="383" y="285"/>
                        </a:lnTo>
                        <a:lnTo>
                          <a:pt x="383" y="287"/>
                        </a:lnTo>
                        <a:lnTo>
                          <a:pt x="383" y="287"/>
                        </a:lnTo>
                        <a:lnTo>
                          <a:pt x="383" y="289"/>
                        </a:lnTo>
                        <a:lnTo>
                          <a:pt x="383" y="289"/>
                        </a:lnTo>
                        <a:lnTo>
                          <a:pt x="383" y="289"/>
                        </a:lnTo>
                        <a:lnTo>
                          <a:pt x="383" y="289"/>
                        </a:lnTo>
                        <a:lnTo>
                          <a:pt x="383" y="291"/>
                        </a:lnTo>
                        <a:lnTo>
                          <a:pt x="381" y="291"/>
                        </a:lnTo>
                        <a:lnTo>
                          <a:pt x="381" y="291"/>
                        </a:lnTo>
                        <a:lnTo>
                          <a:pt x="379" y="291"/>
                        </a:lnTo>
                        <a:lnTo>
                          <a:pt x="379" y="291"/>
                        </a:lnTo>
                        <a:lnTo>
                          <a:pt x="379" y="291"/>
                        </a:lnTo>
                        <a:lnTo>
                          <a:pt x="377" y="291"/>
                        </a:lnTo>
                        <a:lnTo>
                          <a:pt x="377" y="289"/>
                        </a:lnTo>
                        <a:lnTo>
                          <a:pt x="377" y="289"/>
                        </a:lnTo>
                        <a:lnTo>
                          <a:pt x="377" y="289"/>
                        </a:lnTo>
                        <a:lnTo>
                          <a:pt x="377" y="287"/>
                        </a:lnTo>
                        <a:lnTo>
                          <a:pt x="377" y="287"/>
                        </a:lnTo>
                        <a:lnTo>
                          <a:pt x="377" y="287"/>
                        </a:lnTo>
                        <a:lnTo>
                          <a:pt x="375" y="287"/>
                        </a:lnTo>
                        <a:lnTo>
                          <a:pt x="375" y="285"/>
                        </a:lnTo>
                        <a:lnTo>
                          <a:pt x="375" y="285"/>
                        </a:lnTo>
                        <a:lnTo>
                          <a:pt x="377" y="285"/>
                        </a:lnTo>
                        <a:lnTo>
                          <a:pt x="377" y="285"/>
                        </a:lnTo>
                        <a:lnTo>
                          <a:pt x="377" y="285"/>
                        </a:lnTo>
                        <a:lnTo>
                          <a:pt x="377" y="283"/>
                        </a:lnTo>
                        <a:lnTo>
                          <a:pt x="377" y="283"/>
                        </a:lnTo>
                        <a:lnTo>
                          <a:pt x="375" y="283"/>
                        </a:lnTo>
                        <a:lnTo>
                          <a:pt x="375" y="283"/>
                        </a:lnTo>
                        <a:lnTo>
                          <a:pt x="375" y="283"/>
                        </a:lnTo>
                        <a:lnTo>
                          <a:pt x="373" y="283"/>
                        </a:lnTo>
                        <a:lnTo>
                          <a:pt x="373" y="282"/>
                        </a:lnTo>
                        <a:lnTo>
                          <a:pt x="373" y="282"/>
                        </a:lnTo>
                        <a:lnTo>
                          <a:pt x="373" y="282"/>
                        </a:lnTo>
                        <a:lnTo>
                          <a:pt x="373" y="282"/>
                        </a:lnTo>
                        <a:lnTo>
                          <a:pt x="371" y="282"/>
                        </a:lnTo>
                        <a:lnTo>
                          <a:pt x="371" y="280"/>
                        </a:lnTo>
                        <a:lnTo>
                          <a:pt x="371" y="280"/>
                        </a:lnTo>
                        <a:lnTo>
                          <a:pt x="371" y="280"/>
                        </a:lnTo>
                        <a:lnTo>
                          <a:pt x="369" y="280"/>
                        </a:lnTo>
                        <a:lnTo>
                          <a:pt x="369" y="280"/>
                        </a:lnTo>
                        <a:lnTo>
                          <a:pt x="367" y="280"/>
                        </a:lnTo>
                        <a:lnTo>
                          <a:pt x="367" y="280"/>
                        </a:lnTo>
                        <a:lnTo>
                          <a:pt x="367" y="280"/>
                        </a:lnTo>
                        <a:lnTo>
                          <a:pt x="366" y="280"/>
                        </a:lnTo>
                        <a:lnTo>
                          <a:pt x="366" y="280"/>
                        </a:lnTo>
                        <a:lnTo>
                          <a:pt x="366" y="280"/>
                        </a:lnTo>
                        <a:lnTo>
                          <a:pt x="364" y="280"/>
                        </a:lnTo>
                        <a:lnTo>
                          <a:pt x="364" y="280"/>
                        </a:lnTo>
                        <a:lnTo>
                          <a:pt x="364" y="280"/>
                        </a:lnTo>
                        <a:lnTo>
                          <a:pt x="364" y="280"/>
                        </a:lnTo>
                        <a:lnTo>
                          <a:pt x="362" y="280"/>
                        </a:lnTo>
                        <a:lnTo>
                          <a:pt x="362" y="280"/>
                        </a:lnTo>
                        <a:lnTo>
                          <a:pt x="362" y="280"/>
                        </a:lnTo>
                        <a:lnTo>
                          <a:pt x="362" y="280"/>
                        </a:lnTo>
                        <a:lnTo>
                          <a:pt x="360" y="280"/>
                        </a:lnTo>
                        <a:lnTo>
                          <a:pt x="360" y="280"/>
                        </a:lnTo>
                        <a:lnTo>
                          <a:pt x="360" y="280"/>
                        </a:lnTo>
                        <a:lnTo>
                          <a:pt x="358" y="280"/>
                        </a:lnTo>
                        <a:lnTo>
                          <a:pt x="358" y="278"/>
                        </a:lnTo>
                        <a:lnTo>
                          <a:pt x="358" y="278"/>
                        </a:lnTo>
                        <a:lnTo>
                          <a:pt x="356" y="278"/>
                        </a:lnTo>
                        <a:lnTo>
                          <a:pt x="356" y="278"/>
                        </a:lnTo>
                        <a:lnTo>
                          <a:pt x="356" y="278"/>
                        </a:lnTo>
                        <a:lnTo>
                          <a:pt x="356" y="278"/>
                        </a:lnTo>
                        <a:lnTo>
                          <a:pt x="356" y="278"/>
                        </a:lnTo>
                        <a:lnTo>
                          <a:pt x="354" y="278"/>
                        </a:lnTo>
                        <a:lnTo>
                          <a:pt x="354" y="278"/>
                        </a:lnTo>
                        <a:lnTo>
                          <a:pt x="354" y="276"/>
                        </a:lnTo>
                        <a:lnTo>
                          <a:pt x="352" y="276"/>
                        </a:lnTo>
                        <a:lnTo>
                          <a:pt x="352" y="276"/>
                        </a:lnTo>
                        <a:lnTo>
                          <a:pt x="352" y="276"/>
                        </a:lnTo>
                        <a:lnTo>
                          <a:pt x="352" y="276"/>
                        </a:lnTo>
                        <a:lnTo>
                          <a:pt x="350" y="276"/>
                        </a:lnTo>
                        <a:lnTo>
                          <a:pt x="350" y="276"/>
                        </a:lnTo>
                        <a:lnTo>
                          <a:pt x="350" y="276"/>
                        </a:lnTo>
                        <a:lnTo>
                          <a:pt x="348" y="276"/>
                        </a:lnTo>
                        <a:lnTo>
                          <a:pt x="348" y="276"/>
                        </a:lnTo>
                        <a:lnTo>
                          <a:pt x="348" y="274"/>
                        </a:lnTo>
                        <a:lnTo>
                          <a:pt x="346" y="274"/>
                        </a:lnTo>
                        <a:lnTo>
                          <a:pt x="346" y="274"/>
                        </a:lnTo>
                        <a:lnTo>
                          <a:pt x="346" y="274"/>
                        </a:lnTo>
                        <a:lnTo>
                          <a:pt x="345" y="274"/>
                        </a:lnTo>
                        <a:lnTo>
                          <a:pt x="345" y="274"/>
                        </a:lnTo>
                        <a:lnTo>
                          <a:pt x="345" y="274"/>
                        </a:lnTo>
                        <a:lnTo>
                          <a:pt x="345" y="274"/>
                        </a:lnTo>
                        <a:lnTo>
                          <a:pt x="343" y="274"/>
                        </a:lnTo>
                        <a:lnTo>
                          <a:pt x="343" y="274"/>
                        </a:lnTo>
                        <a:lnTo>
                          <a:pt x="341" y="274"/>
                        </a:lnTo>
                        <a:lnTo>
                          <a:pt x="341" y="274"/>
                        </a:lnTo>
                        <a:lnTo>
                          <a:pt x="341" y="274"/>
                        </a:lnTo>
                        <a:lnTo>
                          <a:pt x="339" y="274"/>
                        </a:lnTo>
                        <a:lnTo>
                          <a:pt x="339" y="274"/>
                        </a:lnTo>
                        <a:lnTo>
                          <a:pt x="339" y="274"/>
                        </a:lnTo>
                        <a:lnTo>
                          <a:pt x="337" y="274"/>
                        </a:lnTo>
                        <a:lnTo>
                          <a:pt x="337" y="274"/>
                        </a:lnTo>
                        <a:lnTo>
                          <a:pt x="335" y="274"/>
                        </a:lnTo>
                        <a:lnTo>
                          <a:pt x="335" y="274"/>
                        </a:lnTo>
                        <a:lnTo>
                          <a:pt x="335" y="272"/>
                        </a:lnTo>
                        <a:lnTo>
                          <a:pt x="335" y="272"/>
                        </a:lnTo>
                        <a:lnTo>
                          <a:pt x="333" y="272"/>
                        </a:lnTo>
                        <a:lnTo>
                          <a:pt x="333" y="272"/>
                        </a:lnTo>
                        <a:lnTo>
                          <a:pt x="333" y="272"/>
                        </a:lnTo>
                        <a:lnTo>
                          <a:pt x="331" y="272"/>
                        </a:lnTo>
                        <a:lnTo>
                          <a:pt x="331" y="272"/>
                        </a:lnTo>
                        <a:lnTo>
                          <a:pt x="329" y="272"/>
                        </a:lnTo>
                        <a:lnTo>
                          <a:pt x="329" y="272"/>
                        </a:lnTo>
                        <a:lnTo>
                          <a:pt x="329" y="272"/>
                        </a:lnTo>
                        <a:lnTo>
                          <a:pt x="329" y="272"/>
                        </a:lnTo>
                        <a:lnTo>
                          <a:pt x="327" y="272"/>
                        </a:lnTo>
                        <a:lnTo>
                          <a:pt x="327" y="270"/>
                        </a:lnTo>
                        <a:lnTo>
                          <a:pt x="327" y="270"/>
                        </a:lnTo>
                        <a:lnTo>
                          <a:pt x="327" y="270"/>
                        </a:lnTo>
                        <a:lnTo>
                          <a:pt x="327" y="270"/>
                        </a:lnTo>
                        <a:lnTo>
                          <a:pt x="325" y="270"/>
                        </a:lnTo>
                        <a:lnTo>
                          <a:pt x="325" y="268"/>
                        </a:lnTo>
                        <a:lnTo>
                          <a:pt x="325" y="268"/>
                        </a:lnTo>
                        <a:lnTo>
                          <a:pt x="323" y="268"/>
                        </a:lnTo>
                        <a:lnTo>
                          <a:pt x="323" y="268"/>
                        </a:lnTo>
                        <a:lnTo>
                          <a:pt x="323" y="268"/>
                        </a:lnTo>
                        <a:lnTo>
                          <a:pt x="323" y="268"/>
                        </a:lnTo>
                        <a:lnTo>
                          <a:pt x="322" y="268"/>
                        </a:lnTo>
                        <a:lnTo>
                          <a:pt x="322" y="268"/>
                        </a:lnTo>
                        <a:lnTo>
                          <a:pt x="322" y="268"/>
                        </a:lnTo>
                        <a:lnTo>
                          <a:pt x="320" y="268"/>
                        </a:lnTo>
                        <a:lnTo>
                          <a:pt x="320" y="268"/>
                        </a:lnTo>
                        <a:lnTo>
                          <a:pt x="320" y="268"/>
                        </a:lnTo>
                        <a:lnTo>
                          <a:pt x="320" y="266"/>
                        </a:lnTo>
                        <a:lnTo>
                          <a:pt x="320" y="266"/>
                        </a:lnTo>
                        <a:lnTo>
                          <a:pt x="320" y="266"/>
                        </a:lnTo>
                        <a:lnTo>
                          <a:pt x="320" y="264"/>
                        </a:lnTo>
                        <a:lnTo>
                          <a:pt x="320" y="264"/>
                        </a:lnTo>
                        <a:lnTo>
                          <a:pt x="322" y="264"/>
                        </a:lnTo>
                        <a:lnTo>
                          <a:pt x="322" y="264"/>
                        </a:lnTo>
                        <a:lnTo>
                          <a:pt x="322" y="264"/>
                        </a:lnTo>
                        <a:lnTo>
                          <a:pt x="323" y="264"/>
                        </a:lnTo>
                        <a:lnTo>
                          <a:pt x="323" y="264"/>
                        </a:lnTo>
                        <a:lnTo>
                          <a:pt x="323" y="264"/>
                        </a:lnTo>
                        <a:lnTo>
                          <a:pt x="325" y="264"/>
                        </a:lnTo>
                        <a:lnTo>
                          <a:pt x="325" y="262"/>
                        </a:lnTo>
                        <a:lnTo>
                          <a:pt x="325" y="262"/>
                        </a:lnTo>
                        <a:lnTo>
                          <a:pt x="327" y="262"/>
                        </a:lnTo>
                        <a:lnTo>
                          <a:pt x="327" y="262"/>
                        </a:lnTo>
                        <a:lnTo>
                          <a:pt x="327" y="262"/>
                        </a:lnTo>
                        <a:lnTo>
                          <a:pt x="329" y="262"/>
                        </a:lnTo>
                        <a:lnTo>
                          <a:pt x="329" y="262"/>
                        </a:lnTo>
                        <a:lnTo>
                          <a:pt x="329" y="262"/>
                        </a:lnTo>
                        <a:lnTo>
                          <a:pt x="329" y="262"/>
                        </a:lnTo>
                        <a:lnTo>
                          <a:pt x="331" y="262"/>
                        </a:lnTo>
                        <a:lnTo>
                          <a:pt x="331" y="262"/>
                        </a:lnTo>
                        <a:lnTo>
                          <a:pt x="331" y="262"/>
                        </a:lnTo>
                        <a:lnTo>
                          <a:pt x="333" y="262"/>
                        </a:lnTo>
                        <a:lnTo>
                          <a:pt x="333" y="262"/>
                        </a:lnTo>
                        <a:lnTo>
                          <a:pt x="333" y="262"/>
                        </a:lnTo>
                        <a:lnTo>
                          <a:pt x="335" y="262"/>
                        </a:lnTo>
                        <a:lnTo>
                          <a:pt x="335" y="262"/>
                        </a:lnTo>
                        <a:lnTo>
                          <a:pt x="335" y="262"/>
                        </a:lnTo>
                        <a:lnTo>
                          <a:pt x="337" y="262"/>
                        </a:lnTo>
                        <a:lnTo>
                          <a:pt x="337" y="262"/>
                        </a:lnTo>
                        <a:lnTo>
                          <a:pt x="337" y="264"/>
                        </a:lnTo>
                        <a:lnTo>
                          <a:pt x="339" y="264"/>
                        </a:lnTo>
                        <a:lnTo>
                          <a:pt x="339" y="264"/>
                        </a:lnTo>
                        <a:lnTo>
                          <a:pt x="339" y="264"/>
                        </a:lnTo>
                        <a:lnTo>
                          <a:pt x="341" y="264"/>
                        </a:lnTo>
                        <a:lnTo>
                          <a:pt x="341" y="264"/>
                        </a:lnTo>
                        <a:lnTo>
                          <a:pt x="341" y="264"/>
                        </a:lnTo>
                        <a:lnTo>
                          <a:pt x="343" y="264"/>
                        </a:lnTo>
                        <a:lnTo>
                          <a:pt x="343" y="264"/>
                        </a:lnTo>
                        <a:lnTo>
                          <a:pt x="345" y="264"/>
                        </a:lnTo>
                        <a:lnTo>
                          <a:pt x="345" y="264"/>
                        </a:lnTo>
                        <a:lnTo>
                          <a:pt x="345" y="264"/>
                        </a:lnTo>
                        <a:lnTo>
                          <a:pt x="346" y="264"/>
                        </a:lnTo>
                        <a:lnTo>
                          <a:pt x="346" y="264"/>
                        </a:lnTo>
                        <a:lnTo>
                          <a:pt x="346" y="264"/>
                        </a:lnTo>
                        <a:lnTo>
                          <a:pt x="348" y="264"/>
                        </a:lnTo>
                        <a:lnTo>
                          <a:pt x="348" y="264"/>
                        </a:lnTo>
                        <a:lnTo>
                          <a:pt x="350" y="264"/>
                        </a:lnTo>
                        <a:lnTo>
                          <a:pt x="350" y="264"/>
                        </a:lnTo>
                        <a:lnTo>
                          <a:pt x="350" y="264"/>
                        </a:lnTo>
                        <a:lnTo>
                          <a:pt x="352" y="264"/>
                        </a:lnTo>
                        <a:lnTo>
                          <a:pt x="352" y="264"/>
                        </a:lnTo>
                        <a:lnTo>
                          <a:pt x="352" y="264"/>
                        </a:lnTo>
                        <a:lnTo>
                          <a:pt x="352" y="264"/>
                        </a:lnTo>
                        <a:lnTo>
                          <a:pt x="354" y="264"/>
                        </a:lnTo>
                        <a:lnTo>
                          <a:pt x="354" y="264"/>
                        </a:lnTo>
                        <a:lnTo>
                          <a:pt x="356" y="264"/>
                        </a:lnTo>
                        <a:lnTo>
                          <a:pt x="356" y="264"/>
                        </a:lnTo>
                        <a:lnTo>
                          <a:pt x="356" y="264"/>
                        </a:lnTo>
                        <a:lnTo>
                          <a:pt x="356" y="266"/>
                        </a:lnTo>
                        <a:lnTo>
                          <a:pt x="358" y="266"/>
                        </a:lnTo>
                        <a:lnTo>
                          <a:pt x="358" y="266"/>
                        </a:lnTo>
                        <a:lnTo>
                          <a:pt x="360" y="266"/>
                        </a:lnTo>
                        <a:lnTo>
                          <a:pt x="360" y="266"/>
                        </a:lnTo>
                        <a:lnTo>
                          <a:pt x="360" y="266"/>
                        </a:lnTo>
                        <a:lnTo>
                          <a:pt x="360" y="266"/>
                        </a:lnTo>
                        <a:lnTo>
                          <a:pt x="362" y="266"/>
                        </a:lnTo>
                        <a:lnTo>
                          <a:pt x="362" y="268"/>
                        </a:lnTo>
                        <a:lnTo>
                          <a:pt x="362" y="268"/>
                        </a:lnTo>
                        <a:lnTo>
                          <a:pt x="362" y="268"/>
                        </a:lnTo>
                        <a:lnTo>
                          <a:pt x="364" y="268"/>
                        </a:lnTo>
                        <a:lnTo>
                          <a:pt x="364" y="268"/>
                        </a:lnTo>
                        <a:lnTo>
                          <a:pt x="364" y="268"/>
                        </a:lnTo>
                        <a:lnTo>
                          <a:pt x="366" y="268"/>
                        </a:lnTo>
                        <a:lnTo>
                          <a:pt x="366" y="268"/>
                        </a:lnTo>
                        <a:lnTo>
                          <a:pt x="366" y="268"/>
                        </a:lnTo>
                        <a:lnTo>
                          <a:pt x="366" y="268"/>
                        </a:lnTo>
                        <a:lnTo>
                          <a:pt x="367" y="268"/>
                        </a:lnTo>
                        <a:lnTo>
                          <a:pt x="367" y="268"/>
                        </a:lnTo>
                        <a:lnTo>
                          <a:pt x="367" y="268"/>
                        </a:lnTo>
                        <a:lnTo>
                          <a:pt x="367" y="270"/>
                        </a:lnTo>
                        <a:lnTo>
                          <a:pt x="369" y="270"/>
                        </a:lnTo>
                        <a:lnTo>
                          <a:pt x="369" y="270"/>
                        </a:lnTo>
                        <a:lnTo>
                          <a:pt x="369" y="268"/>
                        </a:lnTo>
                        <a:lnTo>
                          <a:pt x="371" y="268"/>
                        </a:lnTo>
                        <a:lnTo>
                          <a:pt x="371" y="268"/>
                        </a:lnTo>
                        <a:lnTo>
                          <a:pt x="371" y="268"/>
                        </a:lnTo>
                        <a:lnTo>
                          <a:pt x="371" y="268"/>
                        </a:lnTo>
                        <a:lnTo>
                          <a:pt x="373" y="268"/>
                        </a:lnTo>
                        <a:lnTo>
                          <a:pt x="373" y="268"/>
                        </a:lnTo>
                        <a:lnTo>
                          <a:pt x="373" y="268"/>
                        </a:lnTo>
                        <a:lnTo>
                          <a:pt x="375" y="268"/>
                        </a:lnTo>
                        <a:lnTo>
                          <a:pt x="375" y="268"/>
                        </a:lnTo>
                        <a:lnTo>
                          <a:pt x="375" y="268"/>
                        </a:lnTo>
                        <a:lnTo>
                          <a:pt x="377" y="268"/>
                        </a:lnTo>
                        <a:lnTo>
                          <a:pt x="377" y="268"/>
                        </a:lnTo>
                        <a:lnTo>
                          <a:pt x="377" y="268"/>
                        </a:lnTo>
                        <a:lnTo>
                          <a:pt x="377" y="268"/>
                        </a:lnTo>
                        <a:lnTo>
                          <a:pt x="377" y="268"/>
                        </a:lnTo>
                        <a:lnTo>
                          <a:pt x="379" y="268"/>
                        </a:lnTo>
                        <a:lnTo>
                          <a:pt x="379" y="268"/>
                        </a:lnTo>
                        <a:lnTo>
                          <a:pt x="379" y="268"/>
                        </a:lnTo>
                        <a:lnTo>
                          <a:pt x="379" y="268"/>
                        </a:lnTo>
                        <a:lnTo>
                          <a:pt x="381" y="268"/>
                        </a:lnTo>
                        <a:lnTo>
                          <a:pt x="381" y="268"/>
                        </a:lnTo>
                        <a:lnTo>
                          <a:pt x="383" y="268"/>
                        </a:lnTo>
                        <a:lnTo>
                          <a:pt x="383" y="268"/>
                        </a:lnTo>
                        <a:lnTo>
                          <a:pt x="381" y="268"/>
                        </a:lnTo>
                        <a:lnTo>
                          <a:pt x="381" y="268"/>
                        </a:lnTo>
                        <a:lnTo>
                          <a:pt x="381" y="266"/>
                        </a:lnTo>
                        <a:lnTo>
                          <a:pt x="381" y="266"/>
                        </a:lnTo>
                        <a:lnTo>
                          <a:pt x="379" y="266"/>
                        </a:lnTo>
                        <a:lnTo>
                          <a:pt x="379" y="266"/>
                        </a:lnTo>
                        <a:lnTo>
                          <a:pt x="379" y="266"/>
                        </a:lnTo>
                        <a:lnTo>
                          <a:pt x="379" y="266"/>
                        </a:lnTo>
                        <a:lnTo>
                          <a:pt x="377" y="266"/>
                        </a:lnTo>
                        <a:lnTo>
                          <a:pt x="377" y="266"/>
                        </a:lnTo>
                        <a:lnTo>
                          <a:pt x="377" y="268"/>
                        </a:lnTo>
                        <a:lnTo>
                          <a:pt x="377" y="268"/>
                        </a:lnTo>
                        <a:lnTo>
                          <a:pt x="375" y="268"/>
                        </a:lnTo>
                        <a:lnTo>
                          <a:pt x="375" y="268"/>
                        </a:lnTo>
                        <a:lnTo>
                          <a:pt x="373" y="268"/>
                        </a:lnTo>
                        <a:lnTo>
                          <a:pt x="373" y="268"/>
                        </a:lnTo>
                        <a:lnTo>
                          <a:pt x="373" y="268"/>
                        </a:lnTo>
                        <a:lnTo>
                          <a:pt x="371" y="268"/>
                        </a:lnTo>
                        <a:lnTo>
                          <a:pt x="371" y="268"/>
                        </a:lnTo>
                        <a:lnTo>
                          <a:pt x="371" y="268"/>
                        </a:lnTo>
                        <a:lnTo>
                          <a:pt x="369" y="268"/>
                        </a:lnTo>
                        <a:lnTo>
                          <a:pt x="369" y="268"/>
                        </a:lnTo>
                        <a:lnTo>
                          <a:pt x="367" y="268"/>
                        </a:lnTo>
                        <a:lnTo>
                          <a:pt x="367" y="268"/>
                        </a:lnTo>
                        <a:lnTo>
                          <a:pt x="367" y="268"/>
                        </a:lnTo>
                        <a:lnTo>
                          <a:pt x="366" y="268"/>
                        </a:lnTo>
                        <a:lnTo>
                          <a:pt x="366" y="266"/>
                        </a:lnTo>
                        <a:lnTo>
                          <a:pt x="366" y="266"/>
                        </a:lnTo>
                        <a:lnTo>
                          <a:pt x="366" y="264"/>
                        </a:lnTo>
                        <a:lnTo>
                          <a:pt x="367" y="264"/>
                        </a:lnTo>
                        <a:lnTo>
                          <a:pt x="367" y="264"/>
                        </a:lnTo>
                        <a:lnTo>
                          <a:pt x="367" y="264"/>
                        </a:lnTo>
                        <a:lnTo>
                          <a:pt x="369" y="264"/>
                        </a:lnTo>
                        <a:lnTo>
                          <a:pt x="369" y="264"/>
                        </a:lnTo>
                        <a:lnTo>
                          <a:pt x="371" y="264"/>
                        </a:lnTo>
                        <a:lnTo>
                          <a:pt x="371" y="264"/>
                        </a:lnTo>
                        <a:lnTo>
                          <a:pt x="371" y="264"/>
                        </a:lnTo>
                        <a:lnTo>
                          <a:pt x="371" y="266"/>
                        </a:lnTo>
                        <a:lnTo>
                          <a:pt x="373" y="266"/>
                        </a:lnTo>
                        <a:lnTo>
                          <a:pt x="373" y="266"/>
                        </a:lnTo>
                        <a:lnTo>
                          <a:pt x="373" y="266"/>
                        </a:lnTo>
                        <a:lnTo>
                          <a:pt x="373" y="264"/>
                        </a:lnTo>
                        <a:lnTo>
                          <a:pt x="373" y="264"/>
                        </a:lnTo>
                        <a:lnTo>
                          <a:pt x="375" y="264"/>
                        </a:lnTo>
                        <a:lnTo>
                          <a:pt x="375" y="262"/>
                        </a:lnTo>
                        <a:lnTo>
                          <a:pt x="375" y="262"/>
                        </a:lnTo>
                        <a:lnTo>
                          <a:pt x="377" y="262"/>
                        </a:lnTo>
                        <a:lnTo>
                          <a:pt x="377" y="262"/>
                        </a:lnTo>
                        <a:lnTo>
                          <a:pt x="377" y="262"/>
                        </a:lnTo>
                        <a:lnTo>
                          <a:pt x="379" y="262"/>
                        </a:lnTo>
                        <a:lnTo>
                          <a:pt x="379" y="262"/>
                        </a:lnTo>
                        <a:lnTo>
                          <a:pt x="377" y="262"/>
                        </a:lnTo>
                        <a:lnTo>
                          <a:pt x="377" y="262"/>
                        </a:lnTo>
                        <a:lnTo>
                          <a:pt x="377" y="262"/>
                        </a:lnTo>
                        <a:lnTo>
                          <a:pt x="375" y="262"/>
                        </a:lnTo>
                        <a:lnTo>
                          <a:pt x="375" y="262"/>
                        </a:lnTo>
                        <a:lnTo>
                          <a:pt x="373" y="262"/>
                        </a:lnTo>
                        <a:lnTo>
                          <a:pt x="373" y="260"/>
                        </a:lnTo>
                        <a:lnTo>
                          <a:pt x="373" y="260"/>
                        </a:lnTo>
                        <a:lnTo>
                          <a:pt x="373" y="262"/>
                        </a:lnTo>
                        <a:lnTo>
                          <a:pt x="373" y="262"/>
                        </a:lnTo>
                        <a:lnTo>
                          <a:pt x="373" y="264"/>
                        </a:lnTo>
                        <a:lnTo>
                          <a:pt x="373" y="264"/>
                        </a:lnTo>
                        <a:lnTo>
                          <a:pt x="371" y="264"/>
                        </a:lnTo>
                        <a:lnTo>
                          <a:pt x="371" y="264"/>
                        </a:lnTo>
                        <a:lnTo>
                          <a:pt x="371" y="262"/>
                        </a:lnTo>
                        <a:lnTo>
                          <a:pt x="371" y="262"/>
                        </a:lnTo>
                        <a:lnTo>
                          <a:pt x="369" y="262"/>
                        </a:lnTo>
                        <a:lnTo>
                          <a:pt x="369" y="262"/>
                        </a:lnTo>
                        <a:lnTo>
                          <a:pt x="367" y="262"/>
                        </a:lnTo>
                        <a:lnTo>
                          <a:pt x="367" y="262"/>
                        </a:lnTo>
                        <a:lnTo>
                          <a:pt x="367" y="262"/>
                        </a:lnTo>
                        <a:lnTo>
                          <a:pt x="366" y="262"/>
                        </a:lnTo>
                        <a:lnTo>
                          <a:pt x="366" y="262"/>
                        </a:lnTo>
                        <a:lnTo>
                          <a:pt x="366" y="262"/>
                        </a:lnTo>
                        <a:lnTo>
                          <a:pt x="364" y="262"/>
                        </a:lnTo>
                        <a:lnTo>
                          <a:pt x="364" y="262"/>
                        </a:lnTo>
                        <a:lnTo>
                          <a:pt x="362" y="262"/>
                        </a:lnTo>
                        <a:lnTo>
                          <a:pt x="362" y="262"/>
                        </a:lnTo>
                        <a:lnTo>
                          <a:pt x="362" y="262"/>
                        </a:lnTo>
                        <a:lnTo>
                          <a:pt x="362" y="260"/>
                        </a:lnTo>
                        <a:lnTo>
                          <a:pt x="362" y="260"/>
                        </a:lnTo>
                        <a:lnTo>
                          <a:pt x="360" y="260"/>
                        </a:lnTo>
                        <a:lnTo>
                          <a:pt x="360" y="260"/>
                        </a:lnTo>
                        <a:lnTo>
                          <a:pt x="360" y="260"/>
                        </a:lnTo>
                        <a:lnTo>
                          <a:pt x="360" y="260"/>
                        </a:lnTo>
                        <a:lnTo>
                          <a:pt x="360" y="260"/>
                        </a:lnTo>
                        <a:lnTo>
                          <a:pt x="360" y="259"/>
                        </a:lnTo>
                        <a:lnTo>
                          <a:pt x="360" y="259"/>
                        </a:lnTo>
                        <a:lnTo>
                          <a:pt x="360" y="259"/>
                        </a:lnTo>
                        <a:lnTo>
                          <a:pt x="362" y="259"/>
                        </a:lnTo>
                        <a:lnTo>
                          <a:pt x="362" y="259"/>
                        </a:lnTo>
                        <a:lnTo>
                          <a:pt x="362" y="260"/>
                        </a:lnTo>
                        <a:lnTo>
                          <a:pt x="362" y="260"/>
                        </a:lnTo>
                        <a:lnTo>
                          <a:pt x="362" y="260"/>
                        </a:lnTo>
                        <a:lnTo>
                          <a:pt x="362" y="260"/>
                        </a:lnTo>
                        <a:lnTo>
                          <a:pt x="364" y="260"/>
                        </a:lnTo>
                        <a:lnTo>
                          <a:pt x="364" y="260"/>
                        </a:lnTo>
                        <a:lnTo>
                          <a:pt x="366" y="260"/>
                        </a:lnTo>
                        <a:lnTo>
                          <a:pt x="366" y="260"/>
                        </a:lnTo>
                        <a:lnTo>
                          <a:pt x="366" y="259"/>
                        </a:lnTo>
                        <a:lnTo>
                          <a:pt x="366" y="259"/>
                        </a:lnTo>
                        <a:lnTo>
                          <a:pt x="366" y="259"/>
                        </a:lnTo>
                        <a:lnTo>
                          <a:pt x="366" y="259"/>
                        </a:lnTo>
                        <a:lnTo>
                          <a:pt x="366" y="259"/>
                        </a:lnTo>
                        <a:lnTo>
                          <a:pt x="364" y="259"/>
                        </a:lnTo>
                        <a:lnTo>
                          <a:pt x="364" y="259"/>
                        </a:lnTo>
                        <a:lnTo>
                          <a:pt x="362" y="259"/>
                        </a:lnTo>
                        <a:lnTo>
                          <a:pt x="362" y="259"/>
                        </a:lnTo>
                        <a:lnTo>
                          <a:pt x="362" y="259"/>
                        </a:lnTo>
                        <a:lnTo>
                          <a:pt x="360" y="259"/>
                        </a:lnTo>
                        <a:lnTo>
                          <a:pt x="360" y="257"/>
                        </a:lnTo>
                        <a:lnTo>
                          <a:pt x="360" y="257"/>
                        </a:lnTo>
                        <a:lnTo>
                          <a:pt x="360" y="257"/>
                        </a:lnTo>
                        <a:lnTo>
                          <a:pt x="360" y="257"/>
                        </a:lnTo>
                        <a:lnTo>
                          <a:pt x="360" y="257"/>
                        </a:lnTo>
                        <a:lnTo>
                          <a:pt x="358" y="257"/>
                        </a:lnTo>
                        <a:lnTo>
                          <a:pt x="358" y="257"/>
                        </a:lnTo>
                        <a:lnTo>
                          <a:pt x="356" y="257"/>
                        </a:lnTo>
                        <a:lnTo>
                          <a:pt x="356" y="257"/>
                        </a:lnTo>
                        <a:lnTo>
                          <a:pt x="356" y="257"/>
                        </a:lnTo>
                        <a:lnTo>
                          <a:pt x="356" y="257"/>
                        </a:lnTo>
                        <a:lnTo>
                          <a:pt x="356" y="255"/>
                        </a:lnTo>
                        <a:lnTo>
                          <a:pt x="354" y="255"/>
                        </a:lnTo>
                        <a:lnTo>
                          <a:pt x="354" y="257"/>
                        </a:lnTo>
                        <a:lnTo>
                          <a:pt x="354" y="257"/>
                        </a:lnTo>
                        <a:lnTo>
                          <a:pt x="354" y="257"/>
                        </a:lnTo>
                        <a:lnTo>
                          <a:pt x="352" y="257"/>
                        </a:lnTo>
                        <a:lnTo>
                          <a:pt x="352" y="257"/>
                        </a:lnTo>
                        <a:lnTo>
                          <a:pt x="352" y="257"/>
                        </a:lnTo>
                        <a:lnTo>
                          <a:pt x="350" y="257"/>
                        </a:lnTo>
                        <a:lnTo>
                          <a:pt x="350" y="257"/>
                        </a:lnTo>
                        <a:lnTo>
                          <a:pt x="350" y="257"/>
                        </a:lnTo>
                        <a:lnTo>
                          <a:pt x="348" y="257"/>
                        </a:lnTo>
                        <a:lnTo>
                          <a:pt x="348" y="257"/>
                        </a:lnTo>
                        <a:lnTo>
                          <a:pt x="346" y="257"/>
                        </a:lnTo>
                        <a:lnTo>
                          <a:pt x="346" y="257"/>
                        </a:lnTo>
                        <a:lnTo>
                          <a:pt x="346" y="257"/>
                        </a:lnTo>
                        <a:lnTo>
                          <a:pt x="346" y="257"/>
                        </a:lnTo>
                        <a:lnTo>
                          <a:pt x="345" y="257"/>
                        </a:lnTo>
                        <a:lnTo>
                          <a:pt x="345" y="255"/>
                        </a:lnTo>
                        <a:lnTo>
                          <a:pt x="345" y="255"/>
                        </a:lnTo>
                        <a:lnTo>
                          <a:pt x="345" y="255"/>
                        </a:lnTo>
                        <a:lnTo>
                          <a:pt x="345" y="253"/>
                        </a:lnTo>
                        <a:lnTo>
                          <a:pt x="345" y="253"/>
                        </a:lnTo>
                        <a:lnTo>
                          <a:pt x="345" y="253"/>
                        </a:lnTo>
                        <a:lnTo>
                          <a:pt x="345" y="253"/>
                        </a:lnTo>
                        <a:lnTo>
                          <a:pt x="345" y="251"/>
                        </a:lnTo>
                        <a:lnTo>
                          <a:pt x="345" y="251"/>
                        </a:lnTo>
                        <a:lnTo>
                          <a:pt x="345" y="251"/>
                        </a:lnTo>
                        <a:lnTo>
                          <a:pt x="345" y="249"/>
                        </a:lnTo>
                        <a:lnTo>
                          <a:pt x="345" y="249"/>
                        </a:lnTo>
                        <a:lnTo>
                          <a:pt x="345" y="249"/>
                        </a:lnTo>
                        <a:lnTo>
                          <a:pt x="343" y="249"/>
                        </a:lnTo>
                        <a:lnTo>
                          <a:pt x="343" y="249"/>
                        </a:lnTo>
                        <a:lnTo>
                          <a:pt x="341" y="249"/>
                        </a:lnTo>
                        <a:lnTo>
                          <a:pt x="341" y="249"/>
                        </a:lnTo>
                        <a:lnTo>
                          <a:pt x="341" y="249"/>
                        </a:lnTo>
                        <a:lnTo>
                          <a:pt x="339" y="249"/>
                        </a:lnTo>
                        <a:lnTo>
                          <a:pt x="339" y="247"/>
                        </a:lnTo>
                        <a:lnTo>
                          <a:pt x="339" y="247"/>
                        </a:lnTo>
                        <a:lnTo>
                          <a:pt x="339" y="245"/>
                        </a:lnTo>
                        <a:lnTo>
                          <a:pt x="339" y="245"/>
                        </a:lnTo>
                        <a:lnTo>
                          <a:pt x="341" y="245"/>
                        </a:lnTo>
                        <a:lnTo>
                          <a:pt x="341" y="245"/>
                        </a:lnTo>
                        <a:lnTo>
                          <a:pt x="341" y="245"/>
                        </a:lnTo>
                        <a:lnTo>
                          <a:pt x="343" y="245"/>
                        </a:lnTo>
                        <a:lnTo>
                          <a:pt x="343" y="245"/>
                        </a:lnTo>
                        <a:lnTo>
                          <a:pt x="343" y="245"/>
                        </a:lnTo>
                        <a:lnTo>
                          <a:pt x="343" y="245"/>
                        </a:lnTo>
                        <a:lnTo>
                          <a:pt x="341" y="245"/>
                        </a:lnTo>
                        <a:lnTo>
                          <a:pt x="341" y="245"/>
                        </a:lnTo>
                        <a:lnTo>
                          <a:pt x="341" y="243"/>
                        </a:lnTo>
                        <a:lnTo>
                          <a:pt x="341" y="243"/>
                        </a:lnTo>
                        <a:lnTo>
                          <a:pt x="339" y="243"/>
                        </a:lnTo>
                        <a:lnTo>
                          <a:pt x="339" y="245"/>
                        </a:lnTo>
                        <a:lnTo>
                          <a:pt x="339" y="245"/>
                        </a:lnTo>
                        <a:lnTo>
                          <a:pt x="339" y="245"/>
                        </a:lnTo>
                        <a:lnTo>
                          <a:pt x="337" y="245"/>
                        </a:lnTo>
                        <a:lnTo>
                          <a:pt x="337" y="245"/>
                        </a:lnTo>
                        <a:lnTo>
                          <a:pt x="337" y="245"/>
                        </a:lnTo>
                        <a:lnTo>
                          <a:pt x="335" y="245"/>
                        </a:lnTo>
                        <a:lnTo>
                          <a:pt x="335" y="245"/>
                        </a:lnTo>
                        <a:lnTo>
                          <a:pt x="335" y="247"/>
                        </a:lnTo>
                        <a:lnTo>
                          <a:pt x="335" y="247"/>
                        </a:lnTo>
                        <a:lnTo>
                          <a:pt x="335" y="247"/>
                        </a:lnTo>
                        <a:lnTo>
                          <a:pt x="333" y="247"/>
                        </a:lnTo>
                        <a:lnTo>
                          <a:pt x="333" y="247"/>
                        </a:lnTo>
                        <a:lnTo>
                          <a:pt x="333" y="247"/>
                        </a:lnTo>
                        <a:lnTo>
                          <a:pt x="333" y="247"/>
                        </a:lnTo>
                        <a:lnTo>
                          <a:pt x="333" y="249"/>
                        </a:lnTo>
                        <a:lnTo>
                          <a:pt x="333" y="249"/>
                        </a:lnTo>
                        <a:lnTo>
                          <a:pt x="333" y="251"/>
                        </a:lnTo>
                        <a:lnTo>
                          <a:pt x="333" y="251"/>
                        </a:lnTo>
                        <a:lnTo>
                          <a:pt x="333" y="251"/>
                        </a:lnTo>
                        <a:lnTo>
                          <a:pt x="333" y="251"/>
                        </a:lnTo>
                        <a:lnTo>
                          <a:pt x="331" y="251"/>
                        </a:lnTo>
                        <a:lnTo>
                          <a:pt x="331" y="251"/>
                        </a:lnTo>
                        <a:lnTo>
                          <a:pt x="329" y="251"/>
                        </a:lnTo>
                        <a:lnTo>
                          <a:pt x="329" y="251"/>
                        </a:lnTo>
                        <a:lnTo>
                          <a:pt x="329" y="251"/>
                        </a:lnTo>
                        <a:lnTo>
                          <a:pt x="329" y="253"/>
                        </a:lnTo>
                        <a:lnTo>
                          <a:pt x="327" y="253"/>
                        </a:lnTo>
                        <a:lnTo>
                          <a:pt x="327" y="253"/>
                        </a:lnTo>
                        <a:lnTo>
                          <a:pt x="327" y="253"/>
                        </a:lnTo>
                        <a:lnTo>
                          <a:pt x="325" y="253"/>
                        </a:lnTo>
                        <a:lnTo>
                          <a:pt x="325" y="253"/>
                        </a:lnTo>
                        <a:lnTo>
                          <a:pt x="325" y="253"/>
                        </a:lnTo>
                        <a:lnTo>
                          <a:pt x="323" y="253"/>
                        </a:lnTo>
                        <a:lnTo>
                          <a:pt x="323" y="253"/>
                        </a:lnTo>
                        <a:lnTo>
                          <a:pt x="323" y="253"/>
                        </a:lnTo>
                        <a:lnTo>
                          <a:pt x="322" y="253"/>
                        </a:lnTo>
                        <a:lnTo>
                          <a:pt x="322" y="253"/>
                        </a:lnTo>
                        <a:lnTo>
                          <a:pt x="322" y="253"/>
                        </a:lnTo>
                        <a:lnTo>
                          <a:pt x="322" y="253"/>
                        </a:lnTo>
                        <a:lnTo>
                          <a:pt x="320" y="253"/>
                        </a:lnTo>
                        <a:lnTo>
                          <a:pt x="320" y="253"/>
                        </a:lnTo>
                        <a:lnTo>
                          <a:pt x="320" y="253"/>
                        </a:lnTo>
                        <a:lnTo>
                          <a:pt x="318" y="253"/>
                        </a:lnTo>
                        <a:lnTo>
                          <a:pt x="318" y="253"/>
                        </a:lnTo>
                        <a:lnTo>
                          <a:pt x="318" y="253"/>
                        </a:lnTo>
                        <a:lnTo>
                          <a:pt x="316" y="253"/>
                        </a:lnTo>
                        <a:lnTo>
                          <a:pt x="316" y="253"/>
                        </a:lnTo>
                        <a:lnTo>
                          <a:pt x="314" y="253"/>
                        </a:lnTo>
                        <a:lnTo>
                          <a:pt x="314" y="253"/>
                        </a:lnTo>
                        <a:lnTo>
                          <a:pt x="314" y="253"/>
                        </a:lnTo>
                        <a:lnTo>
                          <a:pt x="314" y="251"/>
                        </a:lnTo>
                        <a:lnTo>
                          <a:pt x="314" y="251"/>
                        </a:lnTo>
                        <a:lnTo>
                          <a:pt x="312" y="251"/>
                        </a:lnTo>
                        <a:lnTo>
                          <a:pt x="312" y="251"/>
                        </a:lnTo>
                        <a:lnTo>
                          <a:pt x="312" y="253"/>
                        </a:lnTo>
                        <a:lnTo>
                          <a:pt x="312" y="253"/>
                        </a:lnTo>
                        <a:lnTo>
                          <a:pt x="310" y="253"/>
                        </a:lnTo>
                        <a:lnTo>
                          <a:pt x="310" y="253"/>
                        </a:lnTo>
                        <a:lnTo>
                          <a:pt x="308" y="253"/>
                        </a:lnTo>
                        <a:lnTo>
                          <a:pt x="308" y="253"/>
                        </a:lnTo>
                        <a:lnTo>
                          <a:pt x="308" y="253"/>
                        </a:lnTo>
                        <a:lnTo>
                          <a:pt x="306" y="253"/>
                        </a:lnTo>
                        <a:lnTo>
                          <a:pt x="306" y="253"/>
                        </a:lnTo>
                        <a:lnTo>
                          <a:pt x="306" y="251"/>
                        </a:lnTo>
                        <a:lnTo>
                          <a:pt x="306" y="251"/>
                        </a:lnTo>
                        <a:lnTo>
                          <a:pt x="304" y="251"/>
                        </a:lnTo>
                        <a:lnTo>
                          <a:pt x="304" y="251"/>
                        </a:lnTo>
                        <a:lnTo>
                          <a:pt x="304" y="251"/>
                        </a:lnTo>
                        <a:lnTo>
                          <a:pt x="302" y="251"/>
                        </a:lnTo>
                        <a:lnTo>
                          <a:pt x="302" y="249"/>
                        </a:lnTo>
                        <a:lnTo>
                          <a:pt x="302" y="249"/>
                        </a:lnTo>
                        <a:lnTo>
                          <a:pt x="302" y="249"/>
                        </a:lnTo>
                        <a:lnTo>
                          <a:pt x="302" y="249"/>
                        </a:lnTo>
                        <a:lnTo>
                          <a:pt x="302" y="247"/>
                        </a:lnTo>
                        <a:lnTo>
                          <a:pt x="301" y="247"/>
                        </a:lnTo>
                        <a:lnTo>
                          <a:pt x="301" y="247"/>
                        </a:lnTo>
                        <a:lnTo>
                          <a:pt x="301" y="245"/>
                        </a:lnTo>
                        <a:lnTo>
                          <a:pt x="301" y="245"/>
                        </a:lnTo>
                        <a:lnTo>
                          <a:pt x="301" y="245"/>
                        </a:lnTo>
                        <a:lnTo>
                          <a:pt x="299" y="245"/>
                        </a:lnTo>
                        <a:lnTo>
                          <a:pt x="299" y="245"/>
                        </a:lnTo>
                        <a:lnTo>
                          <a:pt x="297" y="245"/>
                        </a:lnTo>
                        <a:lnTo>
                          <a:pt x="297" y="245"/>
                        </a:lnTo>
                        <a:lnTo>
                          <a:pt x="299" y="245"/>
                        </a:lnTo>
                        <a:lnTo>
                          <a:pt x="299" y="245"/>
                        </a:lnTo>
                        <a:lnTo>
                          <a:pt x="299" y="245"/>
                        </a:lnTo>
                        <a:lnTo>
                          <a:pt x="301" y="245"/>
                        </a:lnTo>
                        <a:lnTo>
                          <a:pt x="301" y="243"/>
                        </a:lnTo>
                        <a:lnTo>
                          <a:pt x="301" y="243"/>
                        </a:lnTo>
                        <a:lnTo>
                          <a:pt x="301" y="243"/>
                        </a:lnTo>
                        <a:lnTo>
                          <a:pt x="302" y="243"/>
                        </a:lnTo>
                        <a:lnTo>
                          <a:pt x="302" y="243"/>
                        </a:lnTo>
                        <a:lnTo>
                          <a:pt x="301" y="243"/>
                        </a:lnTo>
                        <a:lnTo>
                          <a:pt x="301" y="243"/>
                        </a:lnTo>
                        <a:lnTo>
                          <a:pt x="301" y="243"/>
                        </a:lnTo>
                        <a:lnTo>
                          <a:pt x="301" y="241"/>
                        </a:lnTo>
                        <a:lnTo>
                          <a:pt x="301" y="241"/>
                        </a:lnTo>
                        <a:lnTo>
                          <a:pt x="301" y="241"/>
                        </a:lnTo>
                        <a:lnTo>
                          <a:pt x="301" y="239"/>
                        </a:lnTo>
                        <a:lnTo>
                          <a:pt x="301" y="239"/>
                        </a:lnTo>
                        <a:lnTo>
                          <a:pt x="302" y="239"/>
                        </a:lnTo>
                        <a:lnTo>
                          <a:pt x="302" y="239"/>
                        </a:lnTo>
                        <a:lnTo>
                          <a:pt x="302" y="239"/>
                        </a:lnTo>
                        <a:lnTo>
                          <a:pt x="302" y="237"/>
                        </a:lnTo>
                        <a:lnTo>
                          <a:pt x="302" y="237"/>
                        </a:lnTo>
                        <a:lnTo>
                          <a:pt x="302" y="237"/>
                        </a:lnTo>
                        <a:lnTo>
                          <a:pt x="304" y="237"/>
                        </a:lnTo>
                        <a:lnTo>
                          <a:pt x="304" y="237"/>
                        </a:lnTo>
                        <a:lnTo>
                          <a:pt x="306" y="237"/>
                        </a:lnTo>
                        <a:lnTo>
                          <a:pt x="306" y="237"/>
                        </a:lnTo>
                        <a:lnTo>
                          <a:pt x="304" y="237"/>
                        </a:lnTo>
                        <a:lnTo>
                          <a:pt x="304" y="237"/>
                        </a:lnTo>
                        <a:lnTo>
                          <a:pt x="302" y="237"/>
                        </a:lnTo>
                        <a:lnTo>
                          <a:pt x="302" y="236"/>
                        </a:lnTo>
                        <a:lnTo>
                          <a:pt x="302" y="236"/>
                        </a:lnTo>
                        <a:lnTo>
                          <a:pt x="302" y="236"/>
                        </a:lnTo>
                        <a:lnTo>
                          <a:pt x="301" y="236"/>
                        </a:lnTo>
                        <a:lnTo>
                          <a:pt x="301" y="236"/>
                        </a:lnTo>
                        <a:lnTo>
                          <a:pt x="301" y="234"/>
                        </a:lnTo>
                        <a:lnTo>
                          <a:pt x="302" y="234"/>
                        </a:lnTo>
                        <a:lnTo>
                          <a:pt x="302" y="234"/>
                        </a:lnTo>
                        <a:lnTo>
                          <a:pt x="302" y="234"/>
                        </a:lnTo>
                        <a:lnTo>
                          <a:pt x="302" y="232"/>
                        </a:lnTo>
                        <a:lnTo>
                          <a:pt x="302" y="232"/>
                        </a:lnTo>
                        <a:lnTo>
                          <a:pt x="304" y="232"/>
                        </a:lnTo>
                        <a:lnTo>
                          <a:pt x="304" y="232"/>
                        </a:lnTo>
                        <a:lnTo>
                          <a:pt x="302" y="232"/>
                        </a:lnTo>
                        <a:lnTo>
                          <a:pt x="302" y="232"/>
                        </a:lnTo>
                        <a:lnTo>
                          <a:pt x="302" y="230"/>
                        </a:lnTo>
                        <a:lnTo>
                          <a:pt x="302" y="230"/>
                        </a:lnTo>
                        <a:lnTo>
                          <a:pt x="301" y="230"/>
                        </a:lnTo>
                        <a:lnTo>
                          <a:pt x="301" y="230"/>
                        </a:lnTo>
                        <a:lnTo>
                          <a:pt x="301" y="230"/>
                        </a:lnTo>
                        <a:lnTo>
                          <a:pt x="301" y="230"/>
                        </a:lnTo>
                        <a:lnTo>
                          <a:pt x="299" y="230"/>
                        </a:lnTo>
                        <a:lnTo>
                          <a:pt x="299" y="230"/>
                        </a:lnTo>
                        <a:lnTo>
                          <a:pt x="299" y="230"/>
                        </a:lnTo>
                        <a:lnTo>
                          <a:pt x="299" y="230"/>
                        </a:lnTo>
                        <a:lnTo>
                          <a:pt x="299" y="228"/>
                        </a:lnTo>
                        <a:lnTo>
                          <a:pt x="299" y="228"/>
                        </a:lnTo>
                        <a:lnTo>
                          <a:pt x="297" y="228"/>
                        </a:lnTo>
                        <a:lnTo>
                          <a:pt x="297" y="228"/>
                        </a:lnTo>
                        <a:lnTo>
                          <a:pt x="297" y="228"/>
                        </a:lnTo>
                        <a:lnTo>
                          <a:pt x="295" y="228"/>
                        </a:lnTo>
                        <a:lnTo>
                          <a:pt x="295" y="230"/>
                        </a:lnTo>
                        <a:lnTo>
                          <a:pt x="295" y="230"/>
                        </a:lnTo>
                        <a:lnTo>
                          <a:pt x="295" y="228"/>
                        </a:lnTo>
                        <a:lnTo>
                          <a:pt x="295" y="228"/>
                        </a:lnTo>
                        <a:lnTo>
                          <a:pt x="295" y="228"/>
                        </a:lnTo>
                        <a:lnTo>
                          <a:pt x="297" y="228"/>
                        </a:lnTo>
                        <a:lnTo>
                          <a:pt x="297" y="226"/>
                        </a:lnTo>
                        <a:lnTo>
                          <a:pt x="295" y="226"/>
                        </a:lnTo>
                        <a:lnTo>
                          <a:pt x="295" y="226"/>
                        </a:lnTo>
                        <a:lnTo>
                          <a:pt x="293" y="226"/>
                        </a:lnTo>
                        <a:lnTo>
                          <a:pt x="293" y="228"/>
                        </a:lnTo>
                        <a:lnTo>
                          <a:pt x="293" y="228"/>
                        </a:lnTo>
                        <a:lnTo>
                          <a:pt x="293" y="226"/>
                        </a:lnTo>
                        <a:lnTo>
                          <a:pt x="293" y="226"/>
                        </a:lnTo>
                        <a:lnTo>
                          <a:pt x="293" y="226"/>
                        </a:lnTo>
                        <a:lnTo>
                          <a:pt x="291" y="226"/>
                        </a:lnTo>
                        <a:lnTo>
                          <a:pt x="291" y="224"/>
                        </a:lnTo>
                        <a:lnTo>
                          <a:pt x="291" y="224"/>
                        </a:lnTo>
                        <a:lnTo>
                          <a:pt x="291" y="222"/>
                        </a:lnTo>
                        <a:lnTo>
                          <a:pt x="293" y="222"/>
                        </a:lnTo>
                        <a:lnTo>
                          <a:pt x="293" y="222"/>
                        </a:lnTo>
                        <a:lnTo>
                          <a:pt x="293" y="220"/>
                        </a:lnTo>
                        <a:lnTo>
                          <a:pt x="291" y="220"/>
                        </a:lnTo>
                        <a:lnTo>
                          <a:pt x="291" y="220"/>
                        </a:lnTo>
                        <a:lnTo>
                          <a:pt x="291" y="220"/>
                        </a:lnTo>
                        <a:lnTo>
                          <a:pt x="291" y="220"/>
                        </a:lnTo>
                        <a:lnTo>
                          <a:pt x="289" y="220"/>
                        </a:lnTo>
                        <a:lnTo>
                          <a:pt x="289" y="220"/>
                        </a:lnTo>
                        <a:lnTo>
                          <a:pt x="289" y="220"/>
                        </a:lnTo>
                        <a:lnTo>
                          <a:pt x="287" y="220"/>
                        </a:lnTo>
                        <a:lnTo>
                          <a:pt x="287" y="220"/>
                        </a:lnTo>
                        <a:lnTo>
                          <a:pt x="287" y="220"/>
                        </a:lnTo>
                        <a:lnTo>
                          <a:pt x="287" y="220"/>
                        </a:lnTo>
                        <a:lnTo>
                          <a:pt x="287" y="220"/>
                        </a:lnTo>
                        <a:lnTo>
                          <a:pt x="287" y="218"/>
                        </a:lnTo>
                        <a:lnTo>
                          <a:pt x="287" y="218"/>
                        </a:lnTo>
                        <a:lnTo>
                          <a:pt x="287" y="218"/>
                        </a:lnTo>
                        <a:lnTo>
                          <a:pt x="289" y="218"/>
                        </a:lnTo>
                        <a:lnTo>
                          <a:pt x="289" y="218"/>
                        </a:lnTo>
                        <a:lnTo>
                          <a:pt x="291" y="218"/>
                        </a:lnTo>
                        <a:lnTo>
                          <a:pt x="291" y="218"/>
                        </a:lnTo>
                        <a:lnTo>
                          <a:pt x="291" y="218"/>
                        </a:lnTo>
                        <a:lnTo>
                          <a:pt x="293" y="218"/>
                        </a:lnTo>
                        <a:lnTo>
                          <a:pt x="293" y="218"/>
                        </a:lnTo>
                        <a:lnTo>
                          <a:pt x="293" y="218"/>
                        </a:lnTo>
                        <a:lnTo>
                          <a:pt x="295" y="218"/>
                        </a:lnTo>
                        <a:lnTo>
                          <a:pt x="295" y="220"/>
                        </a:lnTo>
                        <a:lnTo>
                          <a:pt x="295" y="220"/>
                        </a:lnTo>
                        <a:lnTo>
                          <a:pt x="295" y="218"/>
                        </a:lnTo>
                        <a:lnTo>
                          <a:pt x="295" y="218"/>
                        </a:lnTo>
                        <a:lnTo>
                          <a:pt x="295" y="216"/>
                        </a:lnTo>
                        <a:lnTo>
                          <a:pt x="295" y="216"/>
                        </a:lnTo>
                        <a:lnTo>
                          <a:pt x="293" y="216"/>
                        </a:lnTo>
                        <a:lnTo>
                          <a:pt x="293" y="216"/>
                        </a:lnTo>
                        <a:lnTo>
                          <a:pt x="293" y="216"/>
                        </a:lnTo>
                        <a:lnTo>
                          <a:pt x="293" y="216"/>
                        </a:lnTo>
                        <a:lnTo>
                          <a:pt x="291" y="216"/>
                        </a:lnTo>
                        <a:lnTo>
                          <a:pt x="291" y="216"/>
                        </a:lnTo>
                        <a:lnTo>
                          <a:pt x="291" y="216"/>
                        </a:lnTo>
                        <a:lnTo>
                          <a:pt x="291" y="214"/>
                        </a:lnTo>
                        <a:lnTo>
                          <a:pt x="289" y="214"/>
                        </a:lnTo>
                        <a:lnTo>
                          <a:pt x="289" y="214"/>
                        </a:lnTo>
                        <a:lnTo>
                          <a:pt x="289" y="214"/>
                        </a:lnTo>
                        <a:lnTo>
                          <a:pt x="289" y="213"/>
                        </a:lnTo>
                        <a:lnTo>
                          <a:pt x="289" y="213"/>
                        </a:lnTo>
                        <a:lnTo>
                          <a:pt x="287" y="213"/>
                        </a:lnTo>
                        <a:lnTo>
                          <a:pt x="287" y="213"/>
                        </a:lnTo>
                        <a:lnTo>
                          <a:pt x="289" y="213"/>
                        </a:lnTo>
                        <a:lnTo>
                          <a:pt x="289" y="213"/>
                        </a:lnTo>
                        <a:lnTo>
                          <a:pt x="291" y="213"/>
                        </a:lnTo>
                        <a:lnTo>
                          <a:pt x="291" y="213"/>
                        </a:lnTo>
                        <a:lnTo>
                          <a:pt x="291" y="211"/>
                        </a:lnTo>
                        <a:lnTo>
                          <a:pt x="291" y="211"/>
                        </a:lnTo>
                        <a:lnTo>
                          <a:pt x="291" y="211"/>
                        </a:lnTo>
                        <a:lnTo>
                          <a:pt x="289" y="211"/>
                        </a:lnTo>
                        <a:lnTo>
                          <a:pt x="289" y="209"/>
                        </a:lnTo>
                        <a:lnTo>
                          <a:pt x="291" y="209"/>
                        </a:lnTo>
                        <a:lnTo>
                          <a:pt x="291" y="209"/>
                        </a:lnTo>
                        <a:lnTo>
                          <a:pt x="291" y="209"/>
                        </a:lnTo>
                        <a:lnTo>
                          <a:pt x="293" y="209"/>
                        </a:lnTo>
                        <a:lnTo>
                          <a:pt x="293" y="209"/>
                        </a:lnTo>
                        <a:lnTo>
                          <a:pt x="293" y="209"/>
                        </a:lnTo>
                        <a:lnTo>
                          <a:pt x="293" y="211"/>
                        </a:lnTo>
                        <a:lnTo>
                          <a:pt x="295" y="211"/>
                        </a:lnTo>
                        <a:lnTo>
                          <a:pt x="295" y="209"/>
                        </a:lnTo>
                        <a:lnTo>
                          <a:pt x="295" y="209"/>
                        </a:lnTo>
                        <a:lnTo>
                          <a:pt x="293" y="209"/>
                        </a:lnTo>
                        <a:lnTo>
                          <a:pt x="293" y="209"/>
                        </a:lnTo>
                        <a:lnTo>
                          <a:pt x="293" y="209"/>
                        </a:lnTo>
                        <a:lnTo>
                          <a:pt x="293" y="207"/>
                        </a:lnTo>
                        <a:lnTo>
                          <a:pt x="293" y="207"/>
                        </a:lnTo>
                        <a:lnTo>
                          <a:pt x="293" y="207"/>
                        </a:lnTo>
                        <a:lnTo>
                          <a:pt x="293" y="207"/>
                        </a:lnTo>
                        <a:lnTo>
                          <a:pt x="295" y="207"/>
                        </a:lnTo>
                        <a:lnTo>
                          <a:pt x="295" y="207"/>
                        </a:lnTo>
                        <a:lnTo>
                          <a:pt x="297" y="207"/>
                        </a:lnTo>
                        <a:lnTo>
                          <a:pt x="297" y="207"/>
                        </a:lnTo>
                        <a:lnTo>
                          <a:pt x="297" y="207"/>
                        </a:lnTo>
                        <a:lnTo>
                          <a:pt x="297" y="205"/>
                        </a:lnTo>
                        <a:lnTo>
                          <a:pt x="297" y="205"/>
                        </a:lnTo>
                        <a:lnTo>
                          <a:pt x="297" y="205"/>
                        </a:lnTo>
                        <a:lnTo>
                          <a:pt x="295" y="205"/>
                        </a:lnTo>
                        <a:lnTo>
                          <a:pt x="295" y="205"/>
                        </a:lnTo>
                        <a:lnTo>
                          <a:pt x="295" y="205"/>
                        </a:lnTo>
                        <a:lnTo>
                          <a:pt x="295" y="205"/>
                        </a:lnTo>
                        <a:lnTo>
                          <a:pt x="295" y="205"/>
                        </a:lnTo>
                        <a:lnTo>
                          <a:pt x="295" y="203"/>
                        </a:lnTo>
                        <a:lnTo>
                          <a:pt x="295" y="203"/>
                        </a:lnTo>
                        <a:lnTo>
                          <a:pt x="293" y="203"/>
                        </a:lnTo>
                        <a:lnTo>
                          <a:pt x="293" y="203"/>
                        </a:lnTo>
                        <a:lnTo>
                          <a:pt x="293" y="205"/>
                        </a:lnTo>
                        <a:lnTo>
                          <a:pt x="293" y="205"/>
                        </a:lnTo>
                        <a:lnTo>
                          <a:pt x="291" y="205"/>
                        </a:lnTo>
                        <a:lnTo>
                          <a:pt x="291" y="205"/>
                        </a:lnTo>
                        <a:lnTo>
                          <a:pt x="291" y="205"/>
                        </a:lnTo>
                        <a:lnTo>
                          <a:pt x="291" y="205"/>
                        </a:lnTo>
                        <a:lnTo>
                          <a:pt x="293" y="205"/>
                        </a:lnTo>
                        <a:lnTo>
                          <a:pt x="293" y="205"/>
                        </a:lnTo>
                        <a:lnTo>
                          <a:pt x="293" y="205"/>
                        </a:lnTo>
                        <a:lnTo>
                          <a:pt x="293" y="205"/>
                        </a:lnTo>
                        <a:lnTo>
                          <a:pt x="293" y="207"/>
                        </a:lnTo>
                        <a:lnTo>
                          <a:pt x="291" y="207"/>
                        </a:lnTo>
                        <a:lnTo>
                          <a:pt x="291" y="207"/>
                        </a:lnTo>
                        <a:lnTo>
                          <a:pt x="291" y="207"/>
                        </a:lnTo>
                        <a:lnTo>
                          <a:pt x="291" y="207"/>
                        </a:lnTo>
                        <a:lnTo>
                          <a:pt x="289" y="207"/>
                        </a:lnTo>
                        <a:lnTo>
                          <a:pt x="289" y="207"/>
                        </a:lnTo>
                        <a:lnTo>
                          <a:pt x="289" y="209"/>
                        </a:lnTo>
                        <a:lnTo>
                          <a:pt x="287" y="209"/>
                        </a:lnTo>
                        <a:lnTo>
                          <a:pt x="287" y="209"/>
                        </a:lnTo>
                        <a:lnTo>
                          <a:pt x="287" y="209"/>
                        </a:lnTo>
                        <a:lnTo>
                          <a:pt x="287" y="209"/>
                        </a:lnTo>
                        <a:lnTo>
                          <a:pt x="287" y="211"/>
                        </a:lnTo>
                        <a:lnTo>
                          <a:pt x="285" y="211"/>
                        </a:lnTo>
                        <a:lnTo>
                          <a:pt x="285" y="211"/>
                        </a:lnTo>
                        <a:lnTo>
                          <a:pt x="285" y="211"/>
                        </a:lnTo>
                        <a:lnTo>
                          <a:pt x="285" y="209"/>
                        </a:lnTo>
                        <a:lnTo>
                          <a:pt x="285" y="209"/>
                        </a:lnTo>
                        <a:lnTo>
                          <a:pt x="285" y="207"/>
                        </a:lnTo>
                        <a:lnTo>
                          <a:pt x="283" y="207"/>
                        </a:lnTo>
                        <a:lnTo>
                          <a:pt x="283" y="207"/>
                        </a:lnTo>
                        <a:lnTo>
                          <a:pt x="281" y="207"/>
                        </a:lnTo>
                        <a:lnTo>
                          <a:pt x="281" y="207"/>
                        </a:lnTo>
                        <a:lnTo>
                          <a:pt x="281" y="207"/>
                        </a:lnTo>
                        <a:lnTo>
                          <a:pt x="279" y="207"/>
                        </a:lnTo>
                        <a:lnTo>
                          <a:pt x="279" y="207"/>
                        </a:lnTo>
                        <a:lnTo>
                          <a:pt x="281" y="207"/>
                        </a:lnTo>
                        <a:lnTo>
                          <a:pt x="281" y="205"/>
                        </a:lnTo>
                        <a:lnTo>
                          <a:pt x="279" y="205"/>
                        </a:lnTo>
                        <a:lnTo>
                          <a:pt x="279" y="205"/>
                        </a:lnTo>
                        <a:lnTo>
                          <a:pt x="279" y="205"/>
                        </a:lnTo>
                        <a:lnTo>
                          <a:pt x="278" y="205"/>
                        </a:lnTo>
                        <a:lnTo>
                          <a:pt x="278" y="205"/>
                        </a:lnTo>
                        <a:lnTo>
                          <a:pt x="278" y="205"/>
                        </a:lnTo>
                        <a:lnTo>
                          <a:pt x="278" y="205"/>
                        </a:lnTo>
                        <a:lnTo>
                          <a:pt x="279" y="205"/>
                        </a:lnTo>
                        <a:lnTo>
                          <a:pt x="279" y="205"/>
                        </a:lnTo>
                        <a:lnTo>
                          <a:pt x="279" y="205"/>
                        </a:lnTo>
                        <a:lnTo>
                          <a:pt x="279" y="205"/>
                        </a:lnTo>
                        <a:lnTo>
                          <a:pt x="281" y="205"/>
                        </a:lnTo>
                        <a:lnTo>
                          <a:pt x="281" y="205"/>
                        </a:lnTo>
                        <a:lnTo>
                          <a:pt x="281" y="205"/>
                        </a:lnTo>
                        <a:lnTo>
                          <a:pt x="283" y="205"/>
                        </a:lnTo>
                        <a:lnTo>
                          <a:pt x="283" y="205"/>
                        </a:lnTo>
                        <a:lnTo>
                          <a:pt x="285" y="205"/>
                        </a:lnTo>
                        <a:lnTo>
                          <a:pt x="285" y="205"/>
                        </a:lnTo>
                        <a:lnTo>
                          <a:pt x="285" y="205"/>
                        </a:lnTo>
                        <a:lnTo>
                          <a:pt x="285" y="203"/>
                        </a:lnTo>
                        <a:lnTo>
                          <a:pt x="287" y="203"/>
                        </a:lnTo>
                        <a:lnTo>
                          <a:pt x="287" y="203"/>
                        </a:lnTo>
                        <a:lnTo>
                          <a:pt x="287" y="203"/>
                        </a:lnTo>
                        <a:lnTo>
                          <a:pt x="287" y="203"/>
                        </a:lnTo>
                        <a:lnTo>
                          <a:pt x="287" y="203"/>
                        </a:lnTo>
                        <a:lnTo>
                          <a:pt x="287" y="203"/>
                        </a:lnTo>
                        <a:lnTo>
                          <a:pt x="285" y="203"/>
                        </a:lnTo>
                        <a:lnTo>
                          <a:pt x="285" y="203"/>
                        </a:lnTo>
                        <a:lnTo>
                          <a:pt x="285" y="203"/>
                        </a:lnTo>
                        <a:lnTo>
                          <a:pt x="285" y="203"/>
                        </a:lnTo>
                        <a:lnTo>
                          <a:pt x="283" y="203"/>
                        </a:lnTo>
                        <a:lnTo>
                          <a:pt x="283" y="203"/>
                        </a:lnTo>
                        <a:lnTo>
                          <a:pt x="281" y="203"/>
                        </a:lnTo>
                        <a:lnTo>
                          <a:pt x="281" y="203"/>
                        </a:lnTo>
                        <a:lnTo>
                          <a:pt x="281" y="203"/>
                        </a:lnTo>
                        <a:lnTo>
                          <a:pt x="281" y="203"/>
                        </a:lnTo>
                        <a:lnTo>
                          <a:pt x="281" y="201"/>
                        </a:lnTo>
                        <a:lnTo>
                          <a:pt x="281" y="201"/>
                        </a:lnTo>
                        <a:lnTo>
                          <a:pt x="281" y="199"/>
                        </a:lnTo>
                        <a:lnTo>
                          <a:pt x="281" y="199"/>
                        </a:lnTo>
                        <a:lnTo>
                          <a:pt x="281" y="199"/>
                        </a:lnTo>
                        <a:lnTo>
                          <a:pt x="281" y="199"/>
                        </a:lnTo>
                        <a:lnTo>
                          <a:pt x="283" y="199"/>
                        </a:lnTo>
                        <a:lnTo>
                          <a:pt x="283" y="199"/>
                        </a:lnTo>
                        <a:lnTo>
                          <a:pt x="285" y="199"/>
                        </a:lnTo>
                        <a:lnTo>
                          <a:pt x="285" y="197"/>
                        </a:lnTo>
                        <a:lnTo>
                          <a:pt x="285" y="197"/>
                        </a:lnTo>
                        <a:lnTo>
                          <a:pt x="283" y="197"/>
                        </a:lnTo>
                        <a:lnTo>
                          <a:pt x="283" y="197"/>
                        </a:lnTo>
                        <a:lnTo>
                          <a:pt x="281" y="197"/>
                        </a:lnTo>
                        <a:lnTo>
                          <a:pt x="281" y="197"/>
                        </a:lnTo>
                        <a:lnTo>
                          <a:pt x="281" y="197"/>
                        </a:lnTo>
                        <a:lnTo>
                          <a:pt x="281" y="197"/>
                        </a:lnTo>
                        <a:lnTo>
                          <a:pt x="279" y="197"/>
                        </a:lnTo>
                        <a:lnTo>
                          <a:pt x="279" y="197"/>
                        </a:lnTo>
                        <a:lnTo>
                          <a:pt x="279" y="197"/>
                        </a:lnTo>
                        <a:lnTo>
                          <a:pt x="278" y="197"/>
                        </a:lnTo>
                        <a:lnTo>
                          <a:pt x="278" y="197"/>
                        </a:lnTo>
                        <a:lnTo>
                          <a:pt x="279" y="197"/>
                        </a:lnTo>
                        <a:lnTo>
                          <a:pt x="279" y="197"/>
                        </a:lnTo>
                        <a:lnTo>
                          <a:pt x="279" y="197"/>
                        </a:lnTo>
                        <a:lnTo>
                          <a:pt x="281" y="197"/>
                        </a:lnTo>
                        <a:lnTo>
                          <a:pt x="281" y="197"/>
                        </a:lnTo>
                        <a:lnTo>
                          <a:pt x="281" y="197"/>
                        </a:lnTo>
                        <a:lnTo>
                          <a:pt x="281" y="197"/>
                        </a:lnTo>
                        <a:lnTo>
                          <a:pt x="281" y="195"/>
                        </a:lnTo>
                        <a:lnTo>
                          <a:pt x="281" y="195"/>
                        </a:lnTo>
                        <a:lnTo>
                          <a:pt x="281" y="195"/>
                        </a:lnTo>
                        <a:lnTo>
                          <a:pt x="279" y="195"/>
                        </a:lnTo>
                        <a:lnTo>
                          <a:pt x="279" y="195"/>
                        </a:lnTo>
                        <a:lnTo>
                          <a:pt x="279" y="197"/>
                        </a:lnTo>
                        <a:lnTo>
                          <a:pt x="279" y="197"/>
                        </a:lnTo>
                        <a:lnTo>
                          <a:pt x="278" y="197"/>
                        </a:lnTo>
                        <a:lnTo>
                          <a:pt x="278" y="197"/>
                        </a:lnTo>
                        <a:lnTo>
                          <a:pt x="276" y="197"/>
                        </a:lnTo>
                        <a:lnTo>
                          <a:pt x="276" y="197"/>
                        </a:lnTo>
                        <a:lnTo>
                          <a:pt x="276" y="197"/>
                        </a:lnTo>
                        <a:lnTo>
                          <a:pt x="274" y="197"/>
                        </a:lnTo>
                        <a:lnTo>
                          <a:pt x="274" y="197"/>
                        </a:lnTo>
                        <a:lnTo>
                          <a:pt x="274" y="197"/>
                        </a:lnTo>
                        <a:lnTo>
                          <a:pt x="274" y="195"/>
                        </a:lnTo>
                        <a:lnTo>
                          <a:pt x="274" y="195"/>
                        </a:lnTo>
                        <a:lnTo>
                          <a:pt x="274" y="195"/>
                        </a:lnTo>
                        <a:lnTo>
                          <a:pt x="274" y="195"/>
                        </a:lnTo>
                        <a:lnTo>
                          <a:pt x="276" y="195"/>
                        </a:lnTo>
                        <a:lnTo>
                          <a:pt x="276" y="195"/>
                        </a:lnTo>
                        <a:lnTo>
                          <a:pt x="276" y="193"/>
                        </a:lnTo>
                        <a:lnTo>
                          <a:pt x="276" y="193"/>
                        </a:lnTo>
                        <a:lnTo>
                          <a:pt x="278" y="193"/>
                        </a:lnTo>
                        <a:lnTo>
                          <a:pt x="278" y="193"/>
                        </a:lnTo>
                        <a:lnTo>
                          <a:pt x="279" y="193"/>
                        </a:lnTo>
                        <a:lnTo>
                          <a:pt x="279" y="193"/>
                        </a:lnTo>
                        <a:lnTo>
                          <a:pt x="279" y="193"/>
                        </a:lnTo>
                        <a:lnTo>
                          <a:pt x="281" y="193"/>
                        </a:lnTo>
                        <a:lnTo>
                          <a:pt x="281" y="193"/>
                        </a:lnTo>
                        <a:lnTo>
                          <a:pt x="281" y="193"/>
                        </a:lnTo>
                        <a:lnTo>
                          <a:pt x="283" y="193"/>
                        </a:lnTo>
                        <a:lnTo>
                          <a:pt x="283" y="193"/>
                        </a:lnTo>
                        <a:lnTo>
                          <a:pt x="283" y="193"/>
                        </a:lnTo>
                        <a:lnTo>
                          <a:pt x="285" y="193"/>
                        </a:lnTo>
                        <a:lnTo>
                          <a:pt x="285" y="193"/>
                        </a:lnTo>
                        <a:lnTo>
                          <a:pt x="285" y="191"/>
                        </a:lnTo>
                        <a:lnTo>
                          <a:pt x="285" y="191"/>
                        </a:lnTo>
                        <a:lnTo>
                          <a:pt x="285" y="191"/>
                        </a:lnTo>
                        <a:lnTo>
                          <a:pt x="283" y="191"/>
                        </a:lnTo>
                        <a:lnTo>
                          <a:pt x="283" y="191"/>
                        </a:lnTo>
                        <a:lnTo>
                          <a:pt x="283" y="190"/>
                        </a:lnTo>
                        <a:lnTo>
                          <a:pt x="283" y="190"/>
                        </a:lnTo>
                        <a:lnTo>
                          <a:pt x="285" y="190"/>
                        </a:lnTo>
                        <a:lnTo>
                          <a:pt x="285" y="190"/>
                        </a:lnTo>
                        <a:lnTo>
                          <a:pt x="283" y="190"/>
                        </a:lnTo>
                        <a:lnTo>
                          <a:pt x="283" y="190"/>
                        </a:lnTo>
                        <a:lnTo>
                          <a:pt x="281" y="190"/>
                        </a:lnTo>
                        <a:lnTo>
                          <a:pt x="281" y="190"/>
                        </a:lnTo>
                        <a:lnTo>
                          <a:pt x="281" y="190"/>
                        </a:lnTo>
                        <a:lnTo>
                          <a:pt x="281" y="190"/>
                        </a:lnTo>
                        <a:lnTo>
                          <a:pt x="279" y="190"/>
                        </a:lnTo>
                        <a:lnTo>
                          <a:pt x="279" y="190"/>
                        </a:lnTo>
                        <a:lnTo>
                          <a:pt x="279" y="191"/>
                        </a:lnTo>
                        <a:lnTo>
                          <a:pt x="279" y="191"/>
                        </a:lnTo>
                        <a:lnTo>
                          <a:pt x="278" y="191"/>
                        </a:lnTo>
                        <a:lnTo>
                          <a:pt x="278" y="190"/>
                        </a:lnTo>
                        <a:lnTo>
                          <a:pt x="278" y="190"/>
                        </a:lnTo>
                        <a:lnTo>
                          <a:pt x="278" y="190"/>
                        </a:lnTo>
                        <a:lnTo>
                          <a:pt x="276" y="190"/>
                        </a:lnTo>
                        <a:lnTo>
                          <a:pt x="276" y="190"/>
                        </a:lnTo>
                        <a:lnTo>
                          <a:pt x="276" y="190"/>
                        </a:lnTo>
                        <a:lnTo>
                          <a:pt x="276" y="190"/>
                        </a:lnTo>
                        <a:lnTo>
                          <a:pt x="276" y="190"/>
                        </a:lnTo>
                        <a:lnTo>
                          <a:pt x="276" y="190"/>
                        </a:lnTo>
                        <a:lnTo>
                          <a:pt x="274" y="190"/>
                        </a:lnTo>
                        <a:lnTo>
                          <a:pt x="274" y="190"/>
                        </a:lnTo>
                        <a:lnTo>
                          <a:pt x="274" y="190"/>
                        </a:lnTo>
                        <a:lnTo>
                          <a:pt x="272" y="190"/>
                        </a:lnTo>
                        <a:lnTo>
                          <a:pt x="272" y="190"/>
                        </a:lnTo>
                        <a:lnTo>
                          <a:pt x="272" y="190"/>
                        </a:lnTo>
                        <a:lnTo>
                          <a:pt x="272" y="190"/>
                        </a:lnTo>
                        <a:lnTo>
                          <a:pt x="270" y="190"/>
                        </a:lnTo>
                        <a:lnTo>
                          <a:pt x="270" y="190"/>
                        </a:lnTo>
                        <a:lnTo>
                          <a:pt x="270" y="190"/>
                        </a:lnTo>
                        <a:lnTo>
                          <a:pt x="270" y="188"/>
                        </a:lnTo>
                        <a:lnTo>
                          <a:pt x="270" y="188"/>
                        </a:lnTo>
                        <a:lnTo>
                          <a:pt x="270" y="188"/>
                        </a:lnTo>
                        <a:lnTo>
                          <a:pt x="270" y="188"/>
                        </a:lnTo>
                        <a:lnTo>
                          <a:pt x="272" y="188"/>
                        </a:lnTo>
                        <a:lnTo>
                          <a:pt x="272" y="188"/>
                        </a:lnTo>
                        <a:lnTo>
                          <a:pt x="272" y="186"/>
                        </a:lnTo>
                        <a:lnTo>
                          <a:pt x="274" y="186"/>
                        </a:lnTo>
                        <a:lnTo>
                          <a:pt x="274" y="186"/>
                        </a:lnTo>
                        <a:lnTo>
                          <a:pt x="274" y="186"/>
                        </a:lnTo>
                        <a:lnTo>
                          <a:pt x="274" y="186"/>
                        </a:lnTo>
                        <a:lnTo>
                          <a:pt x="276" y="186"/>
                        </a:lnTo>
                        <a:lnTo>
                          <a:pt x="276" y="184"/>
                        </a:lnTo>
                        <a:lnTo>
                          <a:pt x="276" y="184"/>
                        </a:lnTo>
                        <a:lnTo>
                          <a:pt x="274" y="184"/>
                        </a:lnTo>
                        <a:lnTo>
                          <a:pt x="274" y="182"/>
                        </a:lnTo>
                        <a:lnTo>
                          <a:pt x="276" y="182"/>
                        </a:lnTo>
                        <a:lnTo>
                          <a:pt x="276" y="182"/>
                        </a:lnTo>
                        <a:lnTo>
                          <a:pt x="276" y="182"/>
                        </a:lnTo>
                        <a:lnTo>
                          <a:pt x="276" y="182"/>
                        </a:lnTo>
                        <a:lnTo>
                          <a:pt x="276" y="182"/>
                        </a:lnTo>
                        <a:lnTo>
                          <a:pt x="278" y="182"/>
                        </a:lnTo>
                        <a:lnTo>
                          <a:pt x="278" y="182"/>
                        </a:lnTo>
                        <a:lnTo>
                          <a:pt x="278" y="182"/>
                        </a:lnTo>
                        <a:lnTo>
                          <a:pt x="279" y="182"/>
                        </a:lnTo>
                        <a:lnTo>
                          <a:pt x="279" y="182"/>
                        </a:lnTo>
                        <a:lnTo>
                          <a:pt x="279" y="182"/>
                        </a:lnTo>
                        <a:lnTo>
                          <a:pt x="279" y="182"/>
                        </a:lnTo>
                        <a:lnTo>
                          <a:pt x="278" y="182"/>
                        </a:lnTo>
                        <a:lnTo>
                          <a:pt x="278" y="180"/>
                        </a:lnTo>
                        <a:lnTo>
                          <a:pt x="278" y="180"/>
                        </a:lnTo>
                        <a:lnTo>
                          <a:pt x="278" y="180"/>
                        </a:lnTo>
                        <a:lnTo>
                          <a:pt x="278" y="180"/>
                        </a:lnTo>
                        <a:lnTo>
                          <a:pt x="276" y="180"/>
                        </a:lnTo>
                        <a:lnTo>
                          <a:pt x="276" y="180"/>
                        </a:lnTo>
                        <a:lnTo>
                          <a:pt x="276" y="180"/>
                        </a:lnTo>
                        <a:lnTo>
                          <a:pt x="274" y="180"/>
                        </a:lnTo>
                        <a:lnTo>
                          <a:pt x="274" y="180"/>
                        </a:lnTo>
                        <a:lnTo>
                          <a:pt x="274" y="180"/>
                        </a:lnTo>
                        <a:lnTo>
                          <a:pt x="272" y="180"/>
                        </a:lnTo>
                        <a:lnTo>
                          <a:pt x="272" y="180"/>
                        </a:lnTo>
                        <a:lnTo>
                          <a:pt x="272" y="180"/>
                        </a:lnTo>
                        <a:lnTo>
                          <a:pt x="272" y="178"/>
                        </a:lnTo>
                        <a:lnTo>
                          <a:pt x="270" y="178"/>
                        </a:lnTo>
                        <a:lnTo>
                          <a:pt x="270" y="178"/>
                        </a:lnTo>
                        <a:lnTo>
                          <a:pt x="270" y="178"/>
                        </a:lnTo>
                        <a:lnTo>
                          <a:pt x="268" y="178"/>
                        </a:lnTo>
                        <a:lnTo>
                          <a:pt x="268" y="178"/>
                        </a:lnTo>
                        <a:lnTo>
                          <a:pt x="268" y="178"/>
                        </a:lnTo>
                        <a:lnTo>
                          <a:pt x="266" y="178"/>
                        </a:lnTo>
                        <a:lnTo>
                          <a:pt x="266" y="178"/>
                        </a:lnTo>
                        <a:lnTo>
                          <a:pt x="266" y="178"/>
                        </a:lnTo>
                        <a:lnTo>
                          <a:pt x="264" y="178"/>
                        </a:lnTo>
                        <a:lnTo>
                          <a:pt x="264" y="178"/>
                        </a:lnTo>
                        <a:lnTo>
                          <a:pt x="264" y="178"/>
                        </a:lnTo>
                        <a:lnTo>
                          <a:pt x="262" y="178"/>
                        </a:lnTo>
                        <a:lnTo>
                          <a:pt x="262" y="176"/>
                        </a:lnTo>
                        <a:lnTo>
                          <a:pt x="262" y="176"/>
                        </a:lnTo>
                        <a:lnTo>
                          <a:pt x="260" y="176"/>
                        </a:lnTo>
                        <a:lnTo>
                          <a:pt x="260" y="176"/>
                        </a:lnTo>
                        <a:lnTo>
                          <a:pt x="260" y="176"/>
                        </a:lnTo>
                        <a:lnTo>
                          <a:pt x="258" y="176"/>
                        </a:lnTo>
                        <a:lnTo>
                          <a:pt x="258" y="176"/>
                        </a:lnTo>
                        <a:lnTo>
                          <a:pt x="258" y="176"/>
                        </a:lnTo>
                        <a:lnTo>
                          <a:pt x="257" y="176"/>
                        </a:lnTo>
                        <a:lnTo>
                          <a:pt x="257" y="178"/>
                        </a:lnTo>
                        <a:lnTo>
                          <a:pt x="257" y="178"/>
                        </a:lnTo>
                        <a:lnTo>
                          <a:pt x="255" y="178"/>
                        </a:lnTo>
                        <a:lnTo>
                          <a:pt x="255" y="176"/>
                        </a:lnTo>
                        <a:lnTo>
                          <a:pt x="255" y="176"/>
                        </a:lnTo>
                        <a:lnTo>
                          <a:pt x="257" y="176"/>
                        </a:lnTo>
                        <a:lnTo>
                          <a:pt x="257" y="174"/>
                        </a:lnTo>
                        <a:lnTo>
                          <a:pt x="257" y="174"/>
                        </a:lnTo>
                        <a:lnTo>
                          <a:pt x="258" y="174"/>
                        </a:lnTo>
                        <a:lnTo>
                          <a:pt x="258" y="174"/>
                        </a:lnTo>
                        <a:lnTo>
                          <a:pt x="258" y="174"/>
                        </a:lnTo>
                        <a:lnTo>
                          <a:pt x="260" y="174"/>
                        </a:lnTo>
                        <a:lnTo>
                          <a:pt x="260" y="174"/>
                        </a:lnTo>
                        <a:lnTo>
                          <a:pt x="260" y="174"/>
                        </a:lnTo>
                        <a:lnTo>
                          <a:pt x="260" y="174"/>
                        </a:lnTo>
                        <a:lnTo>
                          <a:pt x="258" y="174"/>
                        </a:lnTo>
                        <a:lnTo>
                          <a:pt x="258" y="174"/>
                        </a:lnTo>
                        <a:lnTo>
                          <a:pt x="258" y="174"/>
                        </a:lnTo>
                        <a:lnTo>
                          <a:pt x="257" y="174"/>
                        </a:lnTo>
                        <a:lnTo>
                          <a:pt x="257" y="172"/>
                        </a:lnTo>
                        <a:lnTo>
                          <a:pt x="257" y="172"/>
                        </a:lnTo>
                        <a:lnTo>
                          <a:pt x="255" y="172"/>
                        </a:lnTo>
                        <a:lnTo>
                          <a:pt x="255" y="172"/>
                        </a:lnTo>
                        <a:lnTo>
                          <a:pt x="255" y="172"/>
                        </a:lnTo>
                        <a:lnTo>
                          <a:pt x="255" y="172"/>
                        </a:lnTo>
                        <a:lnTo>
                          <a:pt x="255" y="172"/>
                        </a:lnTo>
                        <a:lnTo>
                          <a:pt x="253" y="172"/>
                        </a:lnTo>
                        <a:lnTo>
                          <a:pt x="253" y="170"/>
                        </a:lnTo>
                        <a:lnTo>
                          <a:pt x="253" y="170"/>
                        </a:lnTo>
                        <a:lnTo>
                          <a:pt x="253" y="170"/>
                        </a:lnTo>
                        <a:lnTo>
                          <a:pt x="251" y="170"/>
                        </a:lnTo>
                        <a:lnTo>
                          <a:pt x="251" y="170"/>
                        </a:lnTo>
                        <a:lnTo>
                          <a:pt x="249" y="170"/>
                        </a:lnTo>
                        <a:lnTo>
                          <a:pt x="249" y="170"/>
                        </a:lnTo>
                        <a:lnTo>
                          <a:pt x="249" y="170"/>
                        </a:lnTo>
                        <a:lnTo>
                          <a:pt x="249" y="170"/>
                        </a:lnTo>
                        <a:lnTo>
                          <a:pt x="249" y="169"/>
                        </a:lnTo>
                        <a:lnTo>
                          <a:pt x="251" y="169"/>
                        </a:lnTo>
                        <a:lnTo>
                          <a:pt x="251" y="169"/>
                        </a:lnTo>
                        <a:lnTo>
                          <a:pt x="253" y="169"/>
                        </a:lnTo>
                        <a:lnTo>
                          <a:pt x="253" y="169"/>
                        </a:lnTo>
                        <a:lnTo>
                          <a:pt x="253" y="169"/>
                        </a:lnTo>
                        <a:lnTo>
                          <a:pt x="255" y="169"/>
                        </a:lnTo>
                        <a:lnTo>
                          <a:pt x="255" y="169"/>
                        </a:lnTo>
                        <a:lnTo>
                          <a:pt x="255" y="169"/>
                        </a:lnTo>
                        <a:lnTo>
                          <a:pt x="255" y="167"/>
                        </a:lnTo>
                        <a:lnTo>
                          <a:pt x="255" y="167"/>
                        </a:lnTo>
                        <a:lnTo>
                          <a:pt x="257" y="167"/>
                        </a:lnTo>
                        <a:lnTo>
                          <a:pt x="257" y="167"/>
                        </a:lnTo>
                        <a:lnTo>
                          <a:pt x="255" y="167"/>
                        </a:lnTo>
                        <a:lnTo>
                          <a:pt x="255" y="167"/>
                        </a:lnTo>
                        <a:lnTo>
                          <a:pt x="255" y="167"/>
                        </a:lnTo>
                        <a:lnTo>
                          <a:pt x="253" y="167"/>
                        </a:lnTo>
                        <a:lnTo>
                          <a:pt x="253" y="165"/>
                        </a:lnTo>
                        <a:lnTo>
                          <a:pt x="253" y="165"/>
                        </a:lnTo>
                        <a:lnTo>
                          <a:pt x="253" y="167"/>
                        </a:lnTo>
                        <a:lnTo>
                          <a:pt x="253" y="167"/>
                        </a:lnTo>
                        <a:lnTo>
                          <a:pt x="253" y="167"/>
                        </a:lnTo>
                        <a:lnTo>
                          <a:pt x="251" y="167"/>
                        </a:lnTo>
                        <a:lnTo>
                          <a:pt x="251" y="169"/>
                        </a:lnTo>
                        <a:lnTo>
                          <a:pt x="251" y="169"/>
                        </a:lnTo>
                        <a:lnTo>
                          <a:pt x="249" y="169"/>
                        </a:lnTo>
                        <a:lnTo>
                          <a:pt x="249" y="167"/>
                        </a:lnTo>
                        <a:lnTo>
                          <a:pt x="251" y="167"/>
                        </a:lnTo>
                        <a:lnTo>
                          <a:pt x="251" y="167"/>
                        </a:lnTo>
                        <a:lnTo>
                          <a:pt x="249" y="167"/>
                        </a:lnTo>
                        <a:lnTo>
                          <a:pt x="249" y="167"/>
                        </a:lnTo>
                        <a:lnTo>
                          <a:pt x="249" y="165"/>
                        </a:lnTo>
                        <a:lnTo>
                          <a:pt x="249" y="165"/>
                        </a:lnTo>
                        <a:lnTo>
                          <a:pt x="251" y="165"/>
                        </a:lnTo>
                        <a:lnTo>
                          <a:pt x="251" y="165"/>
                        </a:lnTo>
                        <a:lnTo>
                          <a:pt x="251" y="165"/>
                        </a:lnTo>
                        <a:lnTo>
                          <a:pt x="251" y="165"/>
                        </a:lnTo>
                        <a:lnTo>
                          <a:pt x="251" y="165"/>
                        </a:lnTo>
                        <a:lnTo>
                          <a:pt x="251" y="163"/>
                        </a:lnTo>
                        <a:lnTo>
                          <a:pt x="249" y="163"/>
                        </a:lnTo>
                        <a:lnTo>
                          <a:pt x="249" y="163"/>
                        </a:lnTo>
                        <a:lnTo>
                          <a:pt x="249" y="163"/>
                        </a:lnTo>
                        <a:lnTo>
                          <a:pt x="247" y="163"/>
                        </a:lnTo>
                        <a:lnTo>
                          <a:pt x="247" y="163"/>
                        </a:lnTo>
                        <a:lnTo>
                          <a:pt x="247" y="163"/>
                        </a:lnTo>
                        <a:lnTo>
                          <a:pt x="245" y="163"/>
                        </a:lnTo>
                        <a:lnTo>
                          <a:pt x="245" y="163"/>
                        </a:lnTo>
                        <a:lnTo>
                          <a:pt x="245" y="165"/>
                        </a:lnTo>
                        <a:lnTo>
                          <a:pt x="243" y="165"/>
                        </a:lnTo>
                        <a:lnTo>
                          <a:pt x="243" y="165"/>
                        </a:lnTo>
                        <a:lnTo>
                          <a:pt x="243" y="165"/>
                        </a:lnTo>
                        <a:lnTo>
                          <a:pt x="243" y="163"/>
                        </a:lnTo>
                        <a:lnTo>
                          <a:pt x="243" y="163"/>
                        </a:lnTo>
                        <a:lnTo>
                          <a:pt x="241" y="163"/>
                        </a:lnTo>
                        <a:lnTo>
                          <a:pt x="241" y="163"/>
                        </a:lnTo>
                        <a:lnTo>
                          <a:pt x="241" y="163"/>
                        </a:lnTo>
                        <a:lnTo>
                          <a:pt x="241" y="163"/>
                        </a:lnTo>
                        <a:lnTo>
                          <a:pt x="239" y="163"/>
                        </a:lnTo>
                        <a:lnTo>
                          <a:pt x="239" y="163"/>
                        </a:lnTo>
                        <a:lnTo>
                          <a:pt x="237" y="163"/>
                        </a:lnTo>
                        <a:lnTo>
                          <a:pt x="237" y="163"/>
                        </a:lnTo>
                        <a:lnTo>
                          <a:pt x="239" y="163"/>
                        </a:lnTo>
                        <a:lnTo>
                          <a:pt x="239" y="161"/>
                        </a:lnTo>
                        <a:lnTo>
                          <a:pt x="239" y="161"/>
                        </a:lnTo>
                        <a:lnTo>
                          <a:pt x="239" y="161"/>
                        </a:lnTo>
                        <a:lnTo>
                          <a:pt x="239" y="159"/>
                        </a:lnTo>
                        <a:lnTo>
                          <a:pt x="239" y="159"/>
                        </a:lnTo>
                        <a:lnTo>
                          <a:pt x="237" y="159"/>
                        </a:lnTo>
                        <a:lnTo>
                          <a:pt x="237" y="159"/>
                        </a:lnTo>
                        <a:lnTo>
                          <a:pt x="237" y="161"/>
                        </a:lnTo>
                        <a:lnTo>
                          <a:pt x="237" y="161"/>
                        </a:lnTo>
                        <a:lnTo>
                          <a:pt x="235" y="161"/>
                        </a:lnTo>
                        <a:lnTo>
                          <a:pt x="235" y="161"/>
                        </a:lnTo>
                        <a:lnTo>
                          <a:pt x="235" y="161"/>
                        </a:lnTo>
                        <a:lnTo>
                          <a:pt x="234" y="161"/>
                        </a:lnTo>
                        <a:lnTo>
                          <a:pt x="234" y="161"/>
                        </a:lnTo>
                        <a:lnTo>
                          <a:pt x="234" y="161"/>
                        </a:lnTo>
                        <a:lnTo>
                          <a:pt x="232" y="161"/>
                        </a:lnTo>
                        <a:lnTo>
                          <a:pt x="232" y="161"/>
                        </a:lnTo>
                        <a:lnTo>
                          <a:pt x="232" y="161"/>
                        </a:lnTo>
                        <a:lnTo>
                          <a:pt x="232" y="163"/>
                        </a:lnTo>
                        <a:lnTo>
                          <a:pt x="230" y="163"/>
                        </a:lnTo>
                        <a:lnTo>
                          <a:pt x="230" y="163"/>
                        </a:lnTo>
                        <a:lnTo>
                          <a:pt x="228" y="163"/>
                        </a:lnTo>
                        <a:lnTo>
                          <a:pt x="228" y="161"/>
                        </a:lnTo>
                        <a:lnTo>
                          <a:pt x="230" y="161"/>
                        </a:lnTo>
                        <a:lnTo>
                          <a:pt x="230" y="161"/>
                        </a:lnTo>
                        <a:lnTo>
                          <a:pt x="228" y="161"/>
                        </a:lnTo>
                        <a:lnTo>
                          <a:pt x="228" y="161"/>
                        </a:lnTo>
                        <a:lnTo>
                          <a:pt x="228" y="159"/>
                        </a:lnTo>
                        <a:lnTo>
                          <a:pt x="228" y="159"/>
                        </a:lnTo>
                        <a:lnTo>
                          <a:pt x="228" y="159"/>
                        </a:lnTo>
                        <a:lnTo>
                          <a:pt x="226" y="159"/>
                        </a:lnTo>
                        <a:lnTo>
                          <a:pt x="226" y="159"/>
                        </a:lnTo>
                        <a:lnTo>
                          <a:pt x="226" y="157"/>
                        </a:lnTo>
                        <a:lnTo>
                          <a:pt x="226" y="157"/>
                        </a:lnTo>
                        <a:lnTo>
                          <a:pt x="224" y="157"/>
                        </a:lnTo>
                        <a:lnTo>
                          <a:pt x="224" y="157"/>
                        </a:lnTo>
                        <a:lnTo>
                          <a:pt x="224" y="157"/>
                        </a:lnTo>
                        <a:lnTo>
                          <a:pt x="222" y="157"/>
                        </a:lnTo>
                        <a:lnTo>
                          <a:pt x="222" y="157"/>
                        </a:lnTo>
                        <a:lnTo>
                          <a:pt x="222" y="157"/>
                        </a:lnTo>
                        <a:lnTo>
                          <a:pt x="220" y="157"/>
                        </a:lnTo>
                        <a:lnTo>
                          <a:pt x="220" y="157"/>
                        </a:lnTo>
                        <a:lnTo>
                          <a:pt x="220" y="157"/>
                        </a:lnTo>
                        <a:lnTo>
                          <a:pt x="220" y="157"/>
                        </a:lnTo>
                        <a:lnTo>
                          <a:pt x="220" y="157"/>
                        </a:lnTo>
                        <a:lnTo>
                          <a:pt x="218" y="157"/>
                        </a:lnTo>
                        <a:lnTo>
                          <a:pt x="218" y="157"/>
                        </a:lnTo>
                        <a:lnTo>
                          <a:pt x="216" y="157"/>
                        </a:lnTo>
                        <a:lnTo>
                          <a:pt x="216" y="157"/>
                        </a:lnTo>
                        <a:lnTo>
                          <a:pt x="216" y="157"/>
                        </a:lnTo>
                        <a:lnTo>
                          <a:pt x="214" y="157"/>
                        </a:lnTo>
                        <a:lnTo>
                          <a:pt x="214" y="157"/>
                        </a:lnTo>
                        <a:lnTo>
                          <a:pt x="214" y="157"/>
                        </a:lnTo>
                        <a:lnTo>
                          <a:pt x="214" y="157"/>
                        </a:lnTo>
                        <a:lnTo>
                          <a:pt x="214" y="157"/>
                        </a:lnTo>
                        <a:lnTo>
                          <a:pt x="213" y="157"/>
                        </a:lnTo>
                        <a:lnTo>
                          <a:pt x="213" y="157"/>
                        </a:lnTo>
                        <a:lnTo>
                          <a:pt x="213" y="157"/>
                        </a:lnTo>
                        <a:lnTo>
                          <a:pt x="211" y="157"/>
                        </a:lnTo>
                        <a:lnTo>
                          <a:pt x="211" y="157"/>
                        </a:lnTo>
                        <a:lnTo>
                          <a:pt x="211" y="157"/>
                        </a:lnTo>
                        <a:lnTo>
                          <a:pt x="211" y="157"/>
                        </a:lnTo>
                        <a:lnTo>
                          <a:pt x="209" y="157"/>
                        </a:lnTo>
                        <a:lnTo>
                          <a:pt x="209" y="157"/>
                        </a:lnTo>
                        <a:lnTo>
                          <a:pt x="209" y="157"/>
                        </a:lnTo>
                        <a:lnTo>
                          <a:pt x="207" y="157"/>
                        </a:lnTo>
                        <a:lnTo>
                          <a:pt x="207" y="157"/>
                        </a:lnTo>
                        <a:lnTo>
                          <a:pt x="207" y="157"/>
                        </a:lnTo>
                        <a:lnTo>
                          <a:pt x="207" y="157"/>
                        </a:lnTo>
                        <a:lnTo>
                          <a:pt x="207" y="157"/>
                        </a:lnTo>
                        <a:lnTo>
                          <a:pt x="207" y="157"/>
                        </a:lnTo>
                        <a:lnTo>
                          <a:pt x="207" y="157"/>
                        </a:lnTo>
                        <a:lnTo>
                          <a:pt x="207" y="157"/>
                        </a:lnTo>
                        <a:lnTo>
                          <a:pt x="207" y="155"/>
                        </a:lnTo>
                        <a:lnTo>
                          <a:pt x="207" y="155"/>
                        </a:lnTo>
                        <a:lnTo>
                          <a:pt x="207" y="155"/>
                        </a:lnTo>
                        <a:lnTo>
                          <a:pt x="207" y="155"/>
                        </a:lnTo>
                        <a:lnTo>
                          <a:pt x="207" y="155"/>
                        </a:lnTo>
                        <a:lnTo>
                          <a:pt x="207" y="153"/>
                        </a:lnTo>
                        <a:lnTo>
                          <a:pt x="205" y="153"/>
                        </a:lnTo>
                        <a:lnTo>
                          <a:pt x="205" y="155"/>
                        </a:lnTo>
                        <a:lnTo>
                          <a:pt x="205" y="155"/>
                        </a:lnTo>
                        <a:lnTo>
                          <a:pt x="205" y="153"/>
                        </a:lnTo>
                        <a:lnTo>
                          <a:pt x="205" y="153"/>
                        </a:lnTo>
                        <a:lnTo>
                          <a:pt x="203" y="153"/>
                        </a:lnTo>
                        <a:lnTo>
                          <a:pt x="203" y="153"/>
                        </a:lnTo>
                        <a:lnTo>
                          <a:pt x="203" y="155"/>
                        </a:lnTo>
                        <a:lnTo>
                          <a:pt x="201" y="155"/>
                        </a:lnTo>
                        <a:lnTo>
                          <a:pt x="201" y="155"/>
                        </a:lnTo>
                        <a:lnTo>
                          <a:pt x="201" y="155"/>
                        </a:lnTo>
                        <a:lnTo>
                          <a:pt x="201" y="155"/>
                        </a:lnTo>
                        <a:lnTo>
                          <a:pt x="201" y="155"/>
                        </a:lnTo>
                        <a:lnTo>
                          <a:pt x="199" y="155"/>
                        </a:lnTo>
                        <a:lnTo>
                          <a:pt x="199" y="155"/>
                        </a:lnTo>
                        <a:lnTo>
                          <a:pt x="199" y="155"/>
                        </a:lnTo>
                        <a:lnTo>
                          <a:pt x="199" y="155"/>
                        </a:lnTo>
                        <a:lnTo>
                          <a:pt x="197" y="155"/>
                        </a:lnTo>
                        <a:lnTo>
                          <a:pt x="197" y="155"/>
                        </a:lnTo>
                        <a:lnTo>
                          <a:pt x="197" y="157"/>
                        </a:lnTo>
                        <a:lnTo>
                          <a:pt x="197" y="157"/>
                        </a:lnTo>
                        <a:lnTo>
                          <a:pt x="197" y="157"/>
                        </a:lnTo>
                        <a:lnTo>
                          <a:pt x="197" y="157"/>
                        </a:lnTo>
                        <a:lnTo>
                          <a:pt x="195" y="157"/>
                        </a:lnTo>
                        <a:lnTo>
                          <a:pt x="195" y="157"/>
                        </a:lnTo>
                        <a:lnTo>
                          <a:pt x="195" y="157"/>
                        </a:lnTo>
                        <a:lnTo>
                          <a:pt x="195" y="157"/>
                        </a:lnTo>
                        <a:lnTo>
                          <a:pt x="195" y="155"/>
                        </a:lnTo>
                        <a:lnTo>
                          <a:pt x="195" y="155"/>
                        </a:lnTo>
                        <a:lnTo>
                          <a:pt x="195" y="155"/>
                        </a:lnTo>
                        <a:lnTo>
                          <a:pt x="195" y="155"/>
                        </a:lnTo>
                        <a:lnTo>
                          <a:pt x="195" y="153"/>
                        </a:lnTo>
                        <a:lnTo>
                          <a:pt x="195" y="153"/>
                        </a:lnTo>
                        <a:lnTo>
                          <a:pt x="195" y="155"/>
                        </a:lnTo>
                        <a:lnTo>
                          <a:pt x="195" y="155"/>
                        </a:lnTo>
                        <a:lnTo>
                          <a:pt x="193" y="155"/>
                        </a:lnTo>
                        <a:lnTo>
                          <a:pt x="193" y="155"/>
                        </a:lnTo>
                        <a:lnTo>
                          <a:pt x="193" y="155"/>
                        </a:lnTo>
                        <a:lnTo>
                          <a:pt x="193" y="155"/>
                        </a:lnTo>
                        <a:lnTo>
                          <a:pt x="193" y="157"/>
                        </a:lnTo>
                        <a:lnTo>
                          <a:pt x="191" y="157"/>
                        </a:lnTo>
                        <a:lnTo>
                          <a:pt x="191" y="157"/>
                        </a:lnTo>
                        <a:lnTo>
                          <a:pt x="190" y="157"/>
                        </a:lnTo>
                        <a:lnTo>
                          <a:pt x="190" y="155"/>
                        </a:lnTo>
                        <a:lnTo>
                          <a:pt x="190" y="155"/>
                        </a:lnTo>
                        <a:lnTo>
                          <a:pt x="190" y="153"/>
                        </a:lnTo>
                        <a:lnTo>
                          <a:pt x="190" y="153"/>
                        </a:lnTo>
                        <a:lnTo>
                          <a:pt x="190" y="153"/>
                        </a:lnTo>
                        <a:lnTo>
                          <a:pt x="190" y="153"/>
                        </a:lnTo>
                        <a:lnTo>
                          <a:pt x="190" y="153"/>
                        </a:lnTo>
                        <a:lnTo>
                          <a:pt x="190" y="155"/>
                        </a:lnTo>
                        <a:lnTo>
                          <a:pt x="188" y="155"/>
                        </a:lnTo>
                        <a:lnTo>
                          <a:pt x="188" y="155"/>
                        </a:lnTo>
                        <a:lnTo>
                          <a:pt x="188" y="153"/>
                        </a:lnTo>
                        <a:lnTo>
                          <a:pt x="188" y="153"/>
                        </a:lnTo>
                        <a:lnTo>
                          <a:pt x="188" y="153"/>
                        </a:lnTo>
                        <a:lnTo>
                          <a:pt x="186" y="153"/>
                        </a:lnTo>
                        <a:lnTo>
                          <a:pt x="186" y="153"/>
                        </a:lnTo>
                        <a:lnTo>
                          <a:pt x="184" y="153"/>
                        </a:lnTo>
                        <a:lnTo>
                          <a:pt x="184" y="153"/>
                        </a:lnTo>
                        <a:lnTo>
                          <a:pt x="184" y="151"/>
                        </a:lnTo>
                        <a:lnTo>
                          <a:pt x="184" y="151"/>
                        </a:lnTo>
                        <a:lnTo>
                          <a:pt x="184" y="153"/>
                        </a:lnTo>
                        <a:lnTo>
                          <a:pt x="182" y="153"/>
                        </a:lnTo>
                        <a:lnTo>
                          <a:pt x="182" y="153"/>
                        </a:lnTo>
                        <a:lnTo>
                          <a:pt x="182" y="153"/>
                        </a:lnTo>
                        <a:lnTo>
                          <a:pt x="180" y="153"/>
                        </a:lnTo>
                        <a:lnTo>
                          <a:pt x="180" y="153"/>
                        </a:lnTo>
                        <a:lnTo>
                          <a:pt x="180" y="155"/>
                        </a:lnTo>
                        <a:lnTo>
                          <a:pt x="180" y="155"/>
                        </a:lnTo>
                        <a:lnTo>
                          <a:pt x="178" y="155"/>
                        </a:lnTo>
                        <a:lnTo>
                          <a:pt x="178" y="153"/>
                        </a:lnTo>
                        <a:lnTo>
                          <a:pt x="178" y="153"/>
                        </a:lnTo>
                        <a:lnTo>
                          <a:pt x="178" y="153"/>
                        </a:lnTo>
                        <a:lnTo>
                          <a:pt x="178" y="153"/>
                        </a:lnTo>
                        <a:lnTo>
                          <a:pt x="178" y="151"/>
                        </a:lnTo>
                        <a:lnTo>
                          <a:pt x="176" y="151"/>
                        </a:lnTo>
                        <a:lnTo>
                          <a:pt x="176" y="151"/>
                        </a:lnTo>
                        <a:lnTo>
                          <a:pt x="176" y="151"/>
                        </a:lnTo>
                        <a:lnTo>
                          <a:pt x="174" y="151"/>
                        </a:lnTo>
                        <a:lnTo>
                          <a:pt x="174" y="151"/>
                        </a:lnTo>
                        <a:lnTo>
                          <a:pt x="174" y="151"/>
                        </a:lnTo>
                        <a:lnTo>
                          <a:pt x="174" y="149"/>
                        </a:lnTo>
                        <a:lnTo>
                          <a:pt x="172" y="149"/>
                        </a:lnTo>
                        <a:lnTo>
                          <a:pt x="172" y="149"/>
                        </a:lnTo>
                        <a:lnTo>
                          <a:pt x="172" y="151"/>
                        </a:lnTo>
                        <a:lnTo>
                          <a:pt x="172" y="151"/>
                        </a:lnTo>
                        <a:lnTo>
                          <a:pt x="172" y="151"/>
                        </a:lnTo>
                        <a:lnTo>
                          <a:pt x="172" y="151"/>
                        </a:lnTo>
                        <a:lnTo>
                          <a:pt x="170" y="151"/>
                        </a:lnTo>
                        <a:lnTo>
                          <a:pt x="170" y="151"/>
                        </a:lnTo>
                        <a:lnTo>
                          <a:pt x="170" y="151"/>
                        </a:lnTo>
                        <a:lnTo>
                          <a:pt x="168" y="151"/>
                        </a:lnTo>
                        <a:lnTo>
                          <a:pt x="168" y="151"/>
                        </a:lnTo>
                        <a:lnTo>
                          <a:pt x="168" y="149"/>
                        </a:lnTo>
                        <a:lnTo>
                          <a:pt x="168" y="149"/>
                        </a:lnTo>
                        <a:lnTo>
                          <a:pt x="168" y="149"/>
                        </a:lnTo>
                        <a:lnTo>
                          <a:pt x="168" y="149"/>
                        </a:lnTo>
                        <a:lnTo>
                          <a:pt x="167" y="149"/>
                        </a:lnTo>
                        <a:lnTo>
                          <a:pt x="167" y="149"/>
                        </a:lnTo>
                        <a:lnTo>
                          <a:pt x="167" y="151"/>
                        </a:lnTo>
                        <a:lnTo>
                          <a:pt x="167" y="151"/>
                        </a:lnTo>
                        <a:lnTo>
                          <a:pt x="167" y="151"/>
                        </a:lnTo>
                        <a:lnTo>
                          <a:pt x="167" y="151"/>
                        </a:lnTo>
                        <a:lnTo>
                          <a:pt x="165" y="151"/>
                        </a:lnTo>
                        <a:lnTo>
                          <a:pt x="165" y="151"/>
                        </a:lnTo>
                        <a:lnTo>
                          <a:pt x="165" y="153"/>
                        </a:lnTo>
                        <a:lnTo>
                          <a:pt x="163" y="153"/>
                        </a:lnTo>
                        <a:lnTo>
                          <a:pt x="163" y="153"/>
                        </a:lnTo>
                        <a:lnTo>
                          <a:pt x="163" y="153"/>
                        </a:lnTo>
                        <a:lnTo>
                          <a:pt x="163" y="155"/>
                        </a:lnTo>
                        <a:lnTo>
                          <a:pt x="163" y="155"/>
                        </a:lnTo>
                        <a:lnTo>
                          <a:pt x="163" y="155"/>
                        </a:lnTo>
                        <a:lnTo>
                          <a:pt x="163" y="157"/>
                        </a:lnTo>
                        <a:lnTo>
                          <a:pt x="163" y="157"/>
                        </a:lnTo>
                        <a:lnTo>
                          <a:pt x="163" y="157"/>
                        </a:lnTo>
                        <a:lnTo>
                          <a:pt x="163" y="155"/>
                        </a:lnTo>
                        <a:lnTo>
                          <a:pt x="163" y="155"/>
                        </a:lnTo>
                        <a:lnTo>
                          <a:pt x="161" y="155"/>
                        </a:lnTo>
                        <a:lnTo>
                          <a:pt x="161" y="155"/>
                        </a:lnTo>
                        <a:lnTo>
                          <a:pt x="161" y="155"/>
                        </a:lnTo>
                        <a:lnTo>
                          <a:pt x="161" y="155"/>
                        </a:lnTo>
                        <a:lnTo>
                          <a:pt x="159" y="155"/>
                        </a:lnTo>
                        <a:lnTo>
                          <a:pt x="159" y="155"/>
                        </a:lnTo>
                        <a:lnTo>
                          <a:pt x="157" y="155"/>
                        </a:lnTo>
                        <a:lnTo>
                          <a:pt x="157" y="155"/>
                        </a:lnTo>
                        <a:lnTo>
                          <a:pt x="157" y="157"/>
                        </a:lnTo>
                        <a:lnTo>
                          <a:pt x="157" y="157"/>
                        </a:lnTo>
                        <a:lnTo>
                          <a:pt x="155" y="157"/>
                        </a:lnTo>
                        <a:lnTo>
                          <a:pt x="155" y="155"/>
                        </a:lnTo>
                        <a:lnTo>
                          <a:pt x="155" y="155"/>
                        </a:lnTo>
                        <a:lnTo>
                          <a:pt x="155" y="155"/>
                        </a:lnTo>
                        <a:lnTo>
                          <a:pt x="155" y="155"/>
                        </a:lnTo>
                        <a:lnTo>
                          <a:pt x="155" y="155"/>
                        </a:lnTo>
                        <a:lnTo>
                          <a:pt x="155" y="153"/>
                        </a:lnTo>
                        <a:lnTo>
                          <a:pt x="155" y="153"/>
                        </a:lnTo>
                        <a:lnTo>
                          <a:pt x="155" y="153"/>
                        </a:lnTo>
                        <a:lnTo>
                          <a:pt x="153" y="153"/>
                        </a:lnTo>
                        <a:lnTo>
                          <a:pt x="153" y="151"/>
                        </a:lnTo>
                        <a:lnTo>
                          <a:pt x="153" y="151"/>
                        </a:lnTo>
                        <a:lnTo>
                          <a:pt x="153" y="151"/>
                        </a:lnTo>
                        <a:lnTo>
                          <a:pt x="153" y="149"/>
                        </a:lnTo>
                        <a:lnTo>
                          <a:pt x="151" y="149"/>
                        </a:lnTo>
                        <a:lnTo>
                          <a:pt x="151" y="149"/>
                        </a:lnTo>
                        <a:lnTo>
                          <a:pt x="151" y="151"/>
                        </a:lnTo>
                        <a:lnTo>
                          <a:pt x="151" y="151"/>
                        </a:lnTo>
                        <a:lnTo>
                          <a:pt x="151" y="151"/>
                        </a:lnTo>
                        <a:lnTo>
                          <a:pt x="151" y="153"/>
                        </a:lnTo>
                        <a:lnTo>
                          <a:pt x="149" y="153"/>
                        </a:lnTo>
                        <a:lnTo>
                          <a:pt x="149" y="153"/>
                        </a:lnTo>
                        <a:lnTo>
                          <a:pt x="147" y="153"/>
                        </a:lnTo>
                        <a:lnTo>
                          <a:pt x="147" y="153"/>
                        </a:lnTo>
                        <a:lnTo>
                          <a:pt x="147" y="153"/>
                        </a:lnTo>
                        <a:lnTo>
                          <a:pt x="147" y="155"/>
                        </a:lnTo>
                        <a:lnTo>
                          <a:pt x="147" y="155"/>
                        </a:lnTo>
                        <a:lnTo>
                          <a:pt x="146" y="155"/>
                        </a:lnTo>
                        <a:lnTo>
                          <a:pt x="146" y="155"/>
                        </a:lnTo>
                        <a:lnTo>
                          <a:pt x="146" y="155"/>
                        </a:lnTo>
                        <a:lnTo>
                          <a:pt x="144" y="155"/>
                        </a:lnTo>
                        <a:lnTo>
                          <a:pt x="144" y="155"/>
                        </a:lnTo>
                        <a:lnTo>
                          <a:pt x="144" y="153"/>
                        </a:lnTo>
                        <a:lnTo>
                          <a:pt x="142" y="153"/>
                        </a:lnTo>
                        <a:lnTo>
                          <a:pt x="142" y="153"/>
                        </a:lnTo>
                        <a:lnTo>
                          <a:pt x="142" y="155"/>
                        </a:lnTo>
                        <a:lnTo>
                          <a:pt x="142" y="155"/>
                        </a:lnTo>
                        <a:lnTo>
                          <a:pt x="142" y="157"/>
                        </a:lnTo>
                        <a:lnTo>
                          <a:pt x="142" y="157"/>
                        </a:lnTo>
                        <a:lnTo>
                          <a:pt x="142" y="157"/>
                        </a:lnTo>
                        <a:lnTo>
                          <a:pt x="140" y="157"/>
                        </a:lnTo>
                        <a:lnTo>
                          <a:pt x="140" y="157"/>
                        </a:lnTo>
                        <a:lnTo>
                          <a:pt x="140" y="157"/>
                        </a:lnTo>
                        <a:lnTo>
                          <a:pt x="140" y="157"/>
                        </a:lnTo>
                        <a:lnTo>
                          <a:pt x="138" y="157"/>
                        </a:lnTo>
                        <a:lnTo>
                          <a:pt x="138" y="157"/>
                        </a:lnTo>
                        <a:lnTo>
                          <a:pt x="136" y="157"/>
                        </a:lnTo>
                        <a:lnTo>
                          <a:pt x="136" y="157"/>
                        </a:lnTo>
                        <a:lnTo>
                          <a:pt x="136" y="157"/>
                        </a:lnTo>
                        <a:lnTo>
                          <a:pt x="136" y="157"/>
                        </a:lnTo>
                        <a:lnTo>
                          <a:pt x="136" y="155"/>
                        </a:lnTo>
                        <a:lnTo>
                          <a:pt x="136" y="155"/>
                        </a:lnTo>
                        <a:lnTo>
                          <a:pt x="136" y="157"/>
                        </a:lnTo>
                        <a:lnTo>
                          <a:pt x="134" y="157"/>
                        </a:lnTo>
                        <a:lnTo>
                          <a:pt x="134" y="157"/>
                        </a:lnTo>
                        <a:lnTo>
                          <a:pt x="134" y="157"/>
                        </a:lnTo>
                        <a:lnTo>
                          <a:pt x="134" y="157"/>
                        </a:lnTo>
                        <a:lnTo>
                          <a:pt x="132" y="157"/>
                        </a:lnTo>
                        <a:lnTo>
                          <a:pt x="132" y="157"/>
                        </a:lnTo>
                        <a:lnTo>
                          <a:pt x="130" y="157"/>
                        </a:lnTo>
                        <a:lnTo>
                          <a:pt x="130" y="157"/>
                        </a:lnTo>
                        <a:lnTo>
                          <a:pt x="130" y="157"/>
                        </a:lnTo>
                        <a:lnTo>
                          <a:pt x="128" y="157"/>
                        </a:lnTo>
                        <a:lnTo>
                          <a:pt x="128" y="157"/>
                        </a:lnTo>
                        <a:lnTo>
                          <a:pt x="128" y="157"/>
                        </a:lnTo>
                        <a:lnTo>
                          <a:pt x="126" y="157"/>
                        </a:lnTo>
                        <a:lnTo>
                          <a:pt x="126" y="157"/>
                        </a:lnTo>
                        <a:lnTo>
                          <a:pt x="124" y="157"/>
                        </a:lnTo>
                        <a:lnTo>
                          <a:pt x="124" y="157"/>
                        </a:lnTo>
                        <a:lnTo>
                          <a:pt x="124" y="157"/>
                        </a:lnTo>
                        <a:lnTo>
                          <a:pt x="124" y="157"/>
                        </a:lnTo>
                        <a:lnTo>
                          <a:pt x="124" y="157"/>
                        </a:lnTo>
                        <a:lnTo>
                          <a:pt x="123" y="157"/>
                        </a:lnTo>
                        <a:lnTo>
                          <a:pt x="123" y="157"/>
                        </a:lnTo>
                        <a:lnTo>
                          <a:pt x="121" y="157"/>
                        </a:lnTo>
                        <a:lnTo>
                          <a:pt x="121" y="157"/>
                        </a:lnTo>
                        <a:lnTo>
                          <a:pt x="121" y="157"/>
                        </a:lnTo>
                        <a:lnTo>
                          <a:pt x="121" y="157"/>
                        </a:lnTo>
                        <a:lnTo>
                          <a:pt x="121" y="155"/>
                        </a:lnTo>
                        <a:lnTo>
                          <a:pt x="121" y="155"/>
                        </a:lnTo>
                        <a:lnTo>
                          <a:pt x="121" y="155"/>
                        </a:lnTo>
                        <a:lnTo>
                          <a:pt x="123" y="155"/>
                        </a:lnTo>
                        <a:lnTo>
                          <a:pt x="123" y="155"/>
                        </a:lnTo>
                        <a:lnTo>
                          <a:pt x="124" y="155"/>
                        </a:lnTo>
                        <a:lnTo>
                          <a:pt x="124" y="155"/>
                        </a:lnTo>
                        <a:lnTo>
                          <a:pt x="124" y="155"/>
                        </a:lnTo>
                        <a:lnTo>
                          <a:pt x="124" y="155"/>
                        </a:lnTo>
                        <a:lnTo>
                          <a:pt x="124" y="153"/>
                        </a:lnTo>
                        <a:lnTo>
                          <a:pt x="126" y="153"/>
                        </a:lnTo>
                        <a:lnTo>
                          <a:pt x="126" y="153"/>
                        </a:lnTo>
                        <a:lnTo>
                          <a:pt x="126" y="151"/>
                        </a:lnTo>
                        <a:lnTo>
                          <a:pt x="124" y="151"/>
                        </a:lnTo>
                        <a:lnTo>
                          <a:pt x="124" y="151"/>
                        </a:lnTo>
                        <a:lnTo>
                          <a:pt x="124" y="151"/>
                        </a:lnTo>
                        <a:lnTo>
                          <a:pt x="123" y="151"/>
                        </a:lnTo>
                        <a:lnTo>
                          <a:pt x="123" y="151"/>
                        </a:lnTo>
                        <a:lnTo>
                          <a:pt x="121" y="151"/>
                        </a:lnTo>
                        <a:lnTo>
                          <a:pt x="121" y="151"/>
                        </a:lnTo>
                        <a:lnTo>
                          <a:pt x="121" y="151"/>
                        </a:lnTo>
                        <a:lnTo>
                          <a:pt x="119" y="151"/>
                        </a:lnTo>
                        <a:lnTo>
                          <a:pt x="119" y="153"/>
                        </a:lnTo>
                        <a:lnTo>
                          <a:pt x="119" y="153"/>
                        </a:lnTo>
                        <a:lnTo>
                          <a:pt x="119" y="153"/>
                        </a:lnTo>
                        <a:lnTo>
                          <a:pt x="119" y="153"/>
                        </a:lnTo>
                        <a:lnTo>
                          <a:pt x="119" y="155"/>
                        </a:lnTo>
                        <a:lnTo>
                          <a:pt x="117" y="155"/>
                        </a:lnTo>
                        <a:lnTo>
                          <a:pt x="117" y="155"/>
                        </a:lnTo>
                        <a:lnTo>
                          <a:pt x="117" y="155"/>
                        </a:lnTo>
                        <a:lnTo>
                          <a:pt x="115" y="155"/>
                        </a:lnTo>
                        <a:lnTo>
                          <a:pt x="115" y="155"/>
                        </a:lnTo>
                        <a:lnTo>
                          <a:pt x="115" y="155"/>
                        </a:lnTo>
                        <a:lnTo>
                          <a:pt x="113" y="155"/>
                        </a:lnTo>
                        <a:lnTo>
                          <a:pt x="113" y="155"/>
                        </a:lnTo>
                        <a:lnTo>
                          <a:pt x="113" y="155"/>
                        </a:lnTo>
                        <a:lnTo>
                          <a:pt x="113" y="155"/>
                        </a:lnTo>
                        <a:lnTo>
                          <a:pt x="111" y="155"/>
                        </a:lnTo>
                        <a:lnTo>
                          <a:pt x="111" y="155"/>
                        </a:lnTo>
                        <a:lnTo>
                          <a:pt x="109" y="155"/>
                        </a:lnTo>
                        <a:lnTo>
                          <a:pt x="109" y="155"/>
                        </a:lnTo>
                        <a:lnTo>
                          <a:pt x="109" y="153"/>
                        </a:lnTo>
                        <a:lnTo>
                          <a:pt x="109" y="153"/>
                        </a:lnTo>
                        <a:lnTo>
                          <a:pt x="109" y="153"/>
                        </a:lnTo>
                        <a:lnTo>
                          <a:pt x="107" y="153"/>
                        </a:lnTo>
                        <a:lnTo>
                          <a:pt x="107" y="153"/>
                        </a:lnTo>
                        <a:lnTo>
                          <a:pt x="107" y="151"/>
                        </a:lnTo>
                        <a:lnTo>
                          <a:pt x="107" y="151"/>
                        </a:lnTo>
                        <a:lnTo>
                          <a:pt x="105" y="151"/>
                        </a:lnTo>
                        <a:lnTo>
                          <a:pt x="105" y="151"/>
                        </a:lnTo>
                        <a:lnTo>
                          <a:pt x="103" y="151"/>
                        </a:lnTo>
                        <a:lnTo>
                          <a:pt x="103" y="153"/>
                        </a:lnTo>
                        <a:lnTo>
                          <a:pt x="103" y="153"/>
                        </a:lnTo>
                        <a:lnTo>
                          <a:pt x="105" y="153"/>
                        </a:lnTo>
                        <a:lnTo>
                          <a:pt x="105" y="155"/>
                        </a:lnTo>
                        <a:lnTo>
                          <a:pt x="105" y="155"/>
                        </a:lnTo>
                        <a:lnTo>
                          <a:pt x="105" y="155"/>
                        </a:lnTo>
                        <a:lnTo>
                          <a:pt x="107" y="155"/>
                        </a:lnTo>
                        <a:lnTo>
                          <a:pt x="107" y="155"/>
                        </a:lnTo>
                        <a:lnTo>
                          <a:pt x="107" y="155"/>
                        </a:lnTo>
                        <a:lnTo>
                          <a:pt x="109" y="155"/>
                        </a:lnTo>
                        <a:lnTo>
                          <a:pt x="109" y="157"/>
                        </a:lnTo>
                        <a:lnTo>
                          <a:pt x="109" y="157"/>
                        </a:lnTo>
                        <a:lnTo>
                          <a:pt x="109" y="157"/>
                        </a:lnTo>
                        <a:lnTo>
                          <a:pt x="111" y="157"/>
                        </a:lnTo>
                        <a:lnTo>
                          <a:pt x="111" y="157"/>
                        </a:lnTo>
                        <a:lnTo>
                          <a:pt x="111" y="157"/>
                        </a:lnTo>
                        <a:lnTo>
                          <a:pt x="113" y="157"/>
                        </a:lnTo>
                        <a:lnTo>
                          <a:pt x="113" y="157"/>
                        </a:lnTo>
                        <a:lnTo>
                          <a:pt x="113" y="157"/>
                        </a:lnTo>
                        <a:lnTo>
                          <a:pt x="113" y="157"/>
                        </a:lnTo>
                        <a:lnTo>
                          <a:pt x="115" y="157"/>
                        </a:lnTo>
                        <a:lnTo>
                          <a:pt x="115" y="157"/>
                        </a:lnTo>
                        <a:lnTo>
                          <a:pt x="115" y="159"/>
                        </a:lnTo>
                        <a:lnTo>
                          <a:pt x="115" y="159"/>
                        </a:lnTo>
                        <a:lnTo>
                          <a:pt x="115" y="159"/>
                        </a:lnTo>
                        <a:lnTo>
                          <a:pt x="113" y="159"/>
                        </a:lnTo>
                        <a:lnTo>
                          <a:pt x="113" y="159"/>
                        </a:lnTo>
                        <a:lnTo>
                          <a:pt x="113" y="159"/>
                        </a:lnTo>
                        <a:lnTo>
                          <a:pt x="113" y="159"/>
                        </a:lnTo>
                        <a:lnTo>
                          <a:pt x="111" y="159"/>
                        </a:lnTo>
                        <a:lnTo>
                          <a:pt x="111" y="159"/>
                        </a:lnTo>
                        <a:lnTo>
                          <a:pt x="109" y="159"/>
                        </a:lnTo>
                        <a:lnTo>
                          <a:pt x="109" y="159"/>
                        </a:lnTo>
                        <a:lnTo>
                          <a:pt x="109" y="159"/>
                        </a:lnTo>
                        <a:lnTo>
                          <a:pt x="107" y="159"/>
                        </a:lnTo>
                        <a:lnTo>
                          <a:pt x="107" y="157"/>
                        </a:lnTo>
                        <a:lnTo>
                          <a:pt x="107" y="157"/>
                        </a:lnTo>
                        <a:lnTo>
                          <a:pt x="107" y="157"/>
                        </a:lnTo>
                        <a:lnTo>
                          <a:pt x="105" y="157"/>
                        </a:lnTo>
                        <a:lnTo>
                          <a:pt x="105" y="157"/>
                        </a:lnTo>
                        <a:lnTo>
                          <a:pt x="103" y="157"/>
                        </a:lnTo>
                        <a:lnTo>
                          <a:pt x="103" y="157"/>
                        </a:lnTo>
                        <a:lnTo>
                          <a:pt x="103" y="157"/>
                        </a:lnTo>
                        <a:lnTo>
                          <a:pt x="102" y="157"/>
                        </a:lnTo>
                        <a:lnTo>
                          <a:pt x="102" y="157"/>
                        </a:lnTo>
                        <a:lnTo>
                          <a:pt x="102" y="157"/>
                        </a:lnTo>
                        <a:lnTo>
                          <a:pt x="102" y="157"/>
                        </a:lnTo>
                        <a:lnTo>
                          <a:pt x="100" y="157"/>
                        </a:lnTo>
                        <a:lnTo>
                          <a:pt x="100" y="157"/>
                        </a:lnTo>
                        <a:lnTo>
                          <a:pt x="98" y="157"/>
                        </a:lnTo>
                        <a:lnTo>
                          <a:pt x="98" y="157"/>
                        </a:lnTo>
                        <a:lnTo>
                          <a:pt x="98" y="157"/>
                        </a:lnTo>
                        <a:lnTo>
                          <a:pt x="96" y="157"/>
                        </a:lnTo>
                        <a:lnTo>
                          <a:pt x="96" y="157"/>
                        </a:lnTo>
                        <a:lnTo>
                          <a:pt x="94" y="157"/>
                        </a:lnTo>
                        <a:lnTo>
                          <a:pt x="94" y="157"/>
                        </a:lnTo>
                        <a:lnTo>
                          <a:pt x="94" y="157"/>
                        </a:lnTo>
                        <a:lnTo>
                          <a:pt x="92" y="157"/>
                        </a:lnTo>
                        <a:lnTo>
                          <a:pt x="92" y="157"/>
                        </a:lnTo>
                        <a:lnTo>
                          <a:pt x="92" y="157"/>
                        </a:lnTo>
                        <a:lnTo>
                          <a:pt x="92" y="157"/>
                        </a:lnTo>
                        <a:lnTo>
                          <a:pt x="90" y="157"/>
                        </a:lnTo>
                        <a:lnTo>
                          <a:pt x="90" y="157"/>
                        </a:lnTo>
                        <a:lnTo>
                          <a:pt x="88" y="157"/>
                        </a:lnTo>
                        <a:lnTo>
                          <a:pt x="88" y="157"/>
                        </a:lnTo>
                        <a:lnTo>
                          <a:pt x="88" y="157"/>
                        </a:lnTo>
                        <a:lnTo>
                          <a:pt x="86" y="157"/>
                        </a:lnTo>
                        <a:lnTo>
                          <a:pt x="86" y="157"/>
                        </a:lnTo>
                        <a:lnTo>
                          <a:pt x="86" y="157"/>
                        </a:lnTo>
                        <a:lnTo>
                          <a:pt x="84" y="157"/>
                        </a:lnTo>
                        <a:lnTo>
                          <a:pt x="84" y="157"/>
                        </a:lnTo>
                        <a:lnTo>
                          <a:pt x="82" y="157"/>
                        </a:lnTo>
                        <a:lnTo>
                          <a:pt x="82" y="157"/>
                        </a:lnTo>
                        <a:lnTo>
                          <a:pt x="82" y="157"/>
                        </a:lnTo>
                        <a:lnTo>
                          <a:pt x="82" y="155"/>
                        </a:lnTo>
                        <a:lnTo>
                          <a:pt x="80" y="155"/>
                        </a:lnTo>
                        <a:lnTo>
                          <a:pt x="80" y="157"/>
                        </a:lnTo>
                        <a:lnTo>
                          <a:pt x="80" y="157"/>
                        </a:lnTo>
                        <a:lnTo>
                          <a:pt x="80" y="157"/>
                        </a:lnTo>
                        <a:lnTo>
                          <a:pt x="80" y="155"/>
                        </a:lnTo>
                        <a:lnTo>
                          <a:pt x="79" y="155"/>
                        </a:lnTo>
                        <a:lnTo>
                          <a:pt x="79" y="155"/>
                        </a:lnTo>
                        <a:lnTo>
                          <a:pt x="77" y="155"/>
                        </a:lnTo>
                        <a:lnTo>
                          <a:pt x="77" y="155"/>
                        </a:lnTo>
                        <a:lnTo>
                          <a:pt x="77" y="155"/>
                        </a:lnTo>
                        <a:lnTo>
                          <a:pt x="77" y="157"/>
                        </a:lnTo>
                        <a:lnTo>
                          <a:pt x="75" y="157"/>
                        </a:lnTo>
                        <a:lnTo>
                          <a:pt x="75" y="157"/>
                        </a:lnTo>
                        <a:lnTo>
                          <a:pt x="75" y="155"/>
                        </a:lnTo>
                        <a:lnTo>
                          <a:pt x="75" y="155"/>
                        </a:lnTo>
                        <a:lnTo>
                          <a:pt x="75" y="155"/>
                        </a:lnTo>
                        <a:lnTo>
                          <a:pt x="73" y="155"/>
                        </a:lnTo>
                        <a:lnTo>
                          <a:pt x="73" y="153"/>
                        </a:lnTo>
                        <a:lnTo>
                          <a:pt x="73" y="153"/>
                        </a:lnTo>
                        <a:lnTo>
                          <a:pt x="73" y="153"/>
                        </a:lnTo>
                        <a:lnTo>
                          <a:pt x="71" y="153"/>
                        </a:lnTo>
                        <a:lnTo>
                          <a:pt x="71" y="153"/>
                        </a:lnTo>
                        <a:lnTo>
                          <a:pt x="71" y="151"/>
                        </a:lnTo>
                        <a:lnTo>
                          <a:pt x="71" y="151"/>
                        </a:lnTo>
                        <a:lnTo>
                          <a:pt x="69" y="151"/>
                        </a:lnTo>
                        <a:lnTo>
                          <a:pt x="69" y="151"/>
                        </a:lnTo>
                        <a:lnTo>
                          <a:pt x="69" y="151"/>
                        </a:lnTo>
                        <a:lnTo>
                          <a:pt x="67" y="151"/>
                        </a:lnTo>
                        <a:lnTo>
                          <a:pt x="67" y="151"/>
                        </a:lnTo>
                        <a:lnTo>
                          <a:pt x="67" y="151"/>
                        </a:lnTo>
                        <a:lnTo>
                          <a:pt x="65" y="151"/>
                        </a:lnTo>
                        <a:lnTo>
                          <a:pt x="65" y="151"/>
                        </a:lnTo>
                        <a:lnTo>
                          <a:pt x="65" y="151"/>
                        </a:lnTo>
                        <a:lnTo>
                          <a:pt x="63" y="151"/>
                        </a:lnTo>
                        <a:lnTo>
                          <a:pt x="63" y="151"/>
                        </a:lnTo>
                        <a:lnTo>
                          <a:pt x="61" y="151"/>
                        </a:lnTo>
                        <a:lnTo>
                          <a:pt x="61" y="149"/>
                        </a:lnTo>
                        <a:lnTo>
                          <a:pt x="61" y="149"/>
                        </a:lnTo>
                        <a:lnTo>
                          <a:pt x="61" y="149"/>
                        </a:lnTo>
                        <a:lnTo>
                          <a:pt x="59" y="149"/>
                        </a:lnTo>
                        <a:lnTo>
                          <a:pt x="59" y="149"/>
                        </a:lnTo>
                        <a:lnTo>
                          <a:pt x="59" y="149"/>
                        </a:lnTo>
                        <a:lnTo>
                          <a:pt x="59" y="149"/>
                        </a:lnTo>
                        <a:lnTo>
                          <a:pt x="59" y="149"/>
                        </a:lnTo>
                        <a:lnTo>
                          <a:pt x="59" y="149"/>
                        </a:lnTo>
                        <a:lnTo>
                          <a:pt x="59" y="147"/>
                        </a:lnTo>
                        <a:lnTo>
                          <a:pt x="59" y="147"/>
                        </a:lnTo>
                        <a:lnTo>
                          <a:pt x="61" y="147"/>
                        </a:lnTo>
                        <a:lnTo>
                          <a:pt x="61" y="147"/>
                        </a:lnTo>
                        <a:lnTo>
                          <a:pt x="61" y="147"/>
                        </a:lnTo>
                        <a:lnTo>
                          <a:pt x="63" y="147"/>
                        </a:lnTo>
                        <a:lnTo>
                          <a:pt x="63" y="147"/>
                        </a:lnTo>
                        <a:lnTo>
                          <a:pt x="65" y="147"/>
                        </a:lnTo>
                        <a:lnTo>
                          <a:pt x="65" y="147"/>
                        </a:lnTo>
                        <a:lnTo>
                          <a:pt x="65" y="147"/>
                        </a:lnTo>
                        <a:lnTo>
                          <a:pt x="65" y="147"/>
                        </a:lnTo>
                        <a:lnTo>
                          <a:pt x="67" y="147"/>
                        </a:lnTo>
                        <a:lnTo>
                          <a:pt x="67" y="147"/>
                        </a:lnTo>
                        <a:lnTo>
                          <a:pt x="69" y="147"/>
                        </a:lnTo>
                        <a:lnTo>
                          <a:pt x="69" y="147"/>
                        </a:lnTo>
                        <a:lnTo>
                          <a:pt x="69" y="147"/>
                        </a:lnTo>
                        <a:lnTo>
                          <a:pt x="71" y="147"/>
                        </a:lnTo>
                        <a:lnTo>
                          <a:pt x="71" y="146"/>
                        </a:lnTo>
                        <a:lnTo>
                          <a:pt x="71" y="146"/>
                        </a:lnTo>
                        <a:lnTo>
                          <a:pt x="71" y="146"/>
                        </a:lnTo>
                        <a:lnTo>
                          <a:pt x="71" y="146"/>
                        </a:lnTo>
                        <a:lnTo>
                          <a:pt x="73" y="146"/>
                        </a:lnTo>
                        <a:lnTo>
                          <a:pt x="73" y="146"/>
                        </a:lnTo>
                        <a:lnTo>
                          <a:pt x="75" y="146"/>
                        </a:lnTo>
                        <a:lnTo>
                          <a:pt x="75" y="146"/>
                        </a:lnTo>
                        <a:lnTo>
                          <a:pt x="75" y="144"/>
                        </a:lnTo>
                        <a:lnTo>
                          <a:pt x="75" y="144"/>
                        </a:lnTo>
                        <a:lnTo>
                          <a:pt x="73" y="144"/>
                        </a:lnTo>
                        <a:lnTo>
                          <a:pt x="73" y="144"/>
                        </a:lnTo>
                        <a:lnTo>
                          <a:pt x="73" y="144"/>
                        </a:lnTo>
                        <a:lnTo>
                          <a:pt x="71" y="144"/>
                        </a:lnTo>
                        <a:lnTo>
                          <a:pt x="71" y="144"/>
                        </a:lnTo>
                        <a:lnTo>
                          <a:pt x="71" y="144"/>
                        </a:lnTo>
                        <a:lnTo>
                          <a:pt x="69" y="144"/>
                        </a:lnTo>
                        <a:lnTo>
                          <a:pt x="69" y="144"/>
                        </a:lnTo>
                        <a:lnTo>
                          <a:pt x="69" y="144"/>
                        </a:lnTo>
                        <a:lnTo>
                          <a:pt x="67" y="144"/>
                        </a:lnTo>
                        <a:lnTo>
                          <a:pt x="67" y="144"/>
                        </a:lnTo>
                        <a:lnTo>
                          <a:pt x="67" y="144"/>
                        </a:lnTo>
                        <a:lnTo>
                          <a:pt x="65" y="144"/>
                        </a:lnTo>
                        <a:lnTo>
                          <a:pt x="65" y="144"/>
                        </a:lnTo>
                        <a:lnTo>
                          <a:pt x="65" y="144"/>
                        </a:lnTo>
                        <a:lnTo>
                          <a:pt x="65" y="144"/>
                        </a:lnTo>
                        <a:lnTo>
                          <a:pt x="63" y="144"/>
                        </a:lnTo>
                        <a:lnTo>
                          <a:pt x="63" y="144"/>
                        </a:lnTo>
                        <a:lnTo>
                          <a:pt x="61" y="144"/>
                        </a:lnTo>
                        <a:lnTo>
                          <a:pt x="61" y="142"/>
                        </a:lnTo>
                        <a:lnTo>
                          <a:pt x="61" y="142"/>
                        </a:lnTo>
                        <a:lnTo>
                          <a:pt x="61" y="142"/>
                        </a:lnTo>
                        <a:lnTo>
                          <a:pt x="59" y="142"/>
                        </a:lnTo>
                        <a:lnTo>
                          <a:pt x="59" y="142"/>
                        </a:lnTo>
                        <a:lnTo>
                          <a:pt x="59" y="142"/>
                        </a:lnTo>
                        <a:lnTo>
                          <a:pt x="58" y="142"/>
                        </a:lnTo>
                        <a:lnTo>
                          <a:pt x="58" y="142"/>
                        </a:lnTo>
                        <a:lnTo>
                          <a:pt x="56" y="142"/>
                        </a:lnTo>
                        <a:lnTo>
                          <a:pt x="56" y="142"/>
                        </a:lnTo>
                        <a:lnTo>
                          <a:pt x="56" y="142"/>
                        </a:lnTo>
                        <a:lnTo>
                          <a:pt x="56" y="142"/>
                        </a:lnTo>
                        <a:lnTo>
                          <a:pt x="54" y="142"/>
                        </a:lnTo>
                        <a:lnTo>
                          <a:pt x="54" y="142"/>
                        </a:lnTo>
                        <a:lnTo>
                          <a:pt x="54" y="142"/>
                        </a:lnTo>
                        <a:lnTo>
                          <a:pt x="52" y="142"/>
                        </a:lnTo>
                        <a:lnTo>
                          <a:pt x="52" y="142"/>
                        </a:lnTo>
                        <a:lnTo>
                          <a:pt x="52" y="142"/>
                        </a:lnTo>
                        <a:lnTo>
                          <a:pt x="52" y="140"/>
                        </a:lnTo>
                        <a:lnTo>
                          <a:pt x="50" y="140"/>
                        </a:lnTo>
                        <a:lnTo>
                          <a:pt x="50" y="140"/>
                        </a:lnTo>
                        <a:lnTo>
                          <a:pt x="50" y="140"/>
                        </a:lnTo>
                        <a:lnTo>
                          <a:pt x="48" y="140"/>
                        </a:lnTo>
                        <a:lnTo>
                          <a:pt x="48" y="142"/>
                        </a:lnTo>
                        <a:lnTo>
                          <a:pt x="50" y="142"/>
                        </a:lnTo>
                        <a:lnTo>
                          <a:pt x="50" y="142"/>
                        </a:lnTo>
                        <a:lnTo>
                          <a:pt x="48" y="142"/>
                        </a:lnTo>
                        <a:lnTo>
                          <a:pt x="48" y="142"/>
                        </a:lnTo>
                        <a:lnTo>
                          <a:pt x="48" y="142"/>
                        </a:lnTo>
                        <a:lnTo>
                          <a:pt x="48" y="142"/>
                        </a:lnTo>
                        <a:lnTo>
                          <a:pt x="46" y="142"/>
                        </a:lnTo>
                        <a:lnTo>
                          <a:pt x="46" y="142"/>
                        </a:lnTo>
                        <a:lnTo>
                          <a:pt x="44" y="142"/>
                        </a:lnTo>
                        <a:lnTo>
                          <a:pt x="44" y="142"/>
                        </a:lnTo>
                        <a:lnTo>
                          <a:pt x="44" y="142"/>
                        </a:lnTo>
                        <a:lnTo>
                          <a:pt x="42" y="142"/>
                        </a:lnTo>
                        <a:lnTo>
                          <a:pt x="42" y="142"/>
                        </a:lnTo>
                        <a:lnTo>
                          <a:pt x="42" y="142"/>
                        </a:lnTo>
                        <a:lnTo>
                          <a:pt x="40" y="142"/>
                        </a:lnTo>
                        <a:lnTo>
                          <a:pt x="40" y="142"/>
                        </a:lnTo>
                        <a:lnTo>
                          <a:pt x="38" y="142"/>
                        </a:lnTo>
                        <a:lnTo>
                          <a:pt x="38" y="140"/>
                        </a:lnTo>
                        <a:lnTo>
                          <a:pt x="38" y="140"/>
                        </a:lnTo>
                        <a:lnTo>
                          <a:pt x="38" y="140"/>
                        </a:lnTo>
                        <a:lnTo>
                          <a:pt x="36" y="140"/>
                        </a:lnTo>
                        <a:lnTo>
                          <a:pt x="36" y="140"/>
                        </a:lnTo>
                        <a:lnTo>
                          <a:pt x="36" y="140"/>
                        </a:lnTo>
                        <a:lnTo>
                          <a:pt x="35" y="140"/>
                        </a:lnTo>
                        <a:lnTo>
                          <a:pt x="35" y="138"/>
                        </a:lnTo>
                        <a:lnTo>
                          <a:pt x="36" y="138"/>
                        </a:lnTo>
                        <a:lnTo>
                          <a:pt x="36" y="138"/>
                        </a:lnTo>
                        <a:lnTo>
                          <a:pt x="35" y="138"/>
                        </a:lnTo>
                        <a:lnTo>
                          <a:pt x="35" y="138"/>
                        </a:lnTo>
                        <a:lnTo>
                          <a:pt x="35" y="138"/>
                        </a:lnTo>
                        <a:lnTo>
                          <a:pt x="35" y="138"/>
                        </a:lnTo>
                        <a:lnTo>
                          <a:pt x="33" y="138"/>
                        </a:lnTo>
                        <a:lnTo>
                          <a:pt x="33" y="138"/>
                        </a:lnTo>
                        <a:lnTo>
                          <a:pt x="33" y="138"/>
                        </a:lnTo>
                        <a:lnTo>
                          <a:pt x="33" y="138"/>
                        </a:lnTo>
                        <a:lnTo>
                          <a:pt x="31" y="138"/>
                        </a:lnTo>
                        <a:lnTo>
                          <a:pt x="31" y="138"/>
                        </a:lnTo>
                        <a:lnTo>
                          <a:pt x="29" y="138"/>
                        </a:lnTo>
                        <a:lnTo>
                          <a:pt x="29" y="136"/>
                        </a:lnTo>
                        <a:lnTo>
                          <a:pt x="29" y="136"/>
                        </a:lnTo>
                        <a:lnTo>
                          <a:pt x="29" y="136"/>
                        </a:lnTo>
                        <a:lnTo>
                          <a:pt x="29" y="136"/>
                        </a:lnTo>
                        <a:lnTo>
                          <a:pt x="29" y="136"/>
                        </a:lnTo>
                        <a:lnTo>
                          <a:pt x="29" y="134"/>
                        </a:lnTo>
                        <a:lnTo>
                          <a:pt x="29" y="134"/>
                        </a:lnTo>
                        <a:lnTo>
                          <a:pt x="31" y="134"/>
                        </a:lnTo>
                        <a:lnTo>
                          <a:pt x="31" y="134"/>
                        </a:lnTo>
                        <a:lnTo>
                          <a:pt x="33" y="134"/>
                        </a:lnTo>
                        <a:lnTo>
                          <a:pt x="33" y="134"/>
                        </a:lnTo>
                        <a:lnTo>
                          <a:pt x="33" y="134"/>
                        </a:lnTo>
                        <a:lnTo>
                          <a:pt x="33" y="134"/>
                        </a:lnTo>
                        <a:lnTo>
                          <a:pt x="33" y="134"/>
                        </a:lnTo>
                        <a:lnTo>
                          <a:pt x="35" y="134"/>
                        </a:lnTo>
                        <a:lnTo>
                          <a:pt x="35" y="134"/>
                        </a:lnTo>
                        <a:lnTo>
                          <a:pt x="35" y="134"/>
                        </a:lnTo>
                        <a:lnTo>
                          <a:pt x="36" y="134"/>
                        </a:lnTo>
                        <a:lnTo>
                          <a:pt x="36" y="132"/>
                        </a:lnTo>
                        <a:lnTo>
                          <a:pt x="36" y="132"/>
                        </a:lnTo>
                        <a:lnTo>
                          <a:pt x="38" y="132"/>
                        </a:lnTo>
                        <a:lnTo>
                          <a:pt x="38" y="132"/>
                        </a:lnTo>
                        <a:lnTo>
                          <a:pt x="38" y="132"/>
                        </a:lnTo>
                        <a:lnTo>
                          <a:pt x="38" y="132"/>
                        </a:lnTo>
                        <a:lnTo>
                          <a:pt x="40" y="132"/>
                        </a:lnTo>
                        <a:lnTo>
                          <a:pt x="40" y="132"/>
                        </a:lnTo>
                        <a:lnTo>
                          <a:pt x="42" y="132"/>
                        </a:lnTo>
                        <a:lnTo>
                          <a:pt x="42" y="132"/>
                        </a:lnTo>
                        <a:lnTo>
                          <a:pt x="42" y="132"/>
                        </a:lnTo>
                        <a:lnTo>
                          <a:pt x="44" y="132"/>
                        </a:lnTo>
                        <a:lnTo>
                          <a:pt x="44" y="132"/>
                        </a:lnTo>
                        <a:lnTo>
                          <a:pt x="44" y="132"/>
                        </a:lnTo>
                        <a:lnTo>
                          <a:pt x="46" y="132"/>
                        </a:lnTo>
                        <a:lnTo>
                          <a:pt x="46" y="132"/>
                        </a:lnTo>
                        <a:lnTo>
                          <a:pt x="48" y="132"/>
                        </a:lnTo>
                        <a:lnTo>
                          <a:pt x="48" y="132"/>
                        </a:lnTo>
                        <a:lnTo>
                          <a:pt x="48" y="132"/>
                        </a:lnTo>
                        <a:lnTo>
                          <a:pt x="50" y="132"/>
                        </a:lnTo>
                        <a:lnTo>
                          <a:pt x="50" y="132"/>
                        </a:lnTo>
                        <a:lnTo>
                          <a:pt x="50" y="132"/>
                        </a:lnTo>
                        <a:lnTo>
                          <a:pt x="52" y="132"/>
                        </a:lnTo>
                        <a:lnTo>
                          <a:pt x="52" y="132"/>
                        </a:lnTo>
                        <a:lnTo>
                          <a:pt x="54" y="132"/>
                        </a:lnTo>
                        <a:lnTo>
                          <a:pt x="54" y="132"/>
                        </a:lnTo>
                        <a:lnTo>
                          <a:pt x="54" y="132"/>
                        </a:lnTo>
                        <a:lnTo>
                          <a:pt x="56" y="132"/>
                        </a:lnTo>
                        <a:lnTo>
                          <a:pt x="56" y="132"/>
                        </a:lnTo>
                        <a:lnTo>
                          <a:pt x="56" y="132"/>
                        </a:lnTo>
                        <a:lnTo>
                          <a:pt x="58" y="132"/>
                        </a:lnTo>
                        <a:lnTo>
                          <a:pt x="58" y="132"/>
                        </a:lnTo>
                        <a:lnTo>
                          <a:pt x="59" y="132"/>
                        </a:lnTo>
                        <a:lnTo>
                          <a:pt x="59" y="132"/>
                        </a:lnTo>
                        <a:lnTo>
                          <a:pt x="59" y="132"/>
                        </a:lnTo>
                        <a:lnTo>
                          <a:pt x="61" y="132"/>
                        </a:lnTo>
                        <a:lnTo>
                          <a:pt x="61" y="132"/>
                        </a:lnTo>
                        <a:lnTo>
                          <a:pt x="61" y="132"/>
                        </a:lnTo>
                        <a:lnTo>
                          <a:pt x="63" y="132"/>
                        </a:lnTo>
                        <a:lnTo>
                          <a:pt x="63" y="132"/>
                        </a:lnTo>
                        <a:lnTo>
                          <a:pt x="65" y="132"/>
                        </a:lnTo>
                        <a:lnTo>
                          <a:pt x="65" y="132"/>
                        </a:lnTo>
                        <a:lnTo>
                          <a:pt x="65" y="132"/>
                        </a:lnTo>
                        <a:lnTo>
                          <a:pt x="67" y="132"/>
                        </a:lnTo>
                        <a:lnTo>
                          <a:pt x="67" y="132"/>
                        </a:lnTo>
                        <a:lnTo>
                          <a:pt x="67" y="132"/>
                        </a:lnTo>
                        <a:lnTo>
                          <a:pt x="69" y="132"/>
                        </a:lnTo>
                        <a:lnTo>
                          <a:pt x="69" y="132"/>
                        </a:lnTo>
                        <a:lnTo>
                          <a:pt x="69" y="132"/>
                        </a:lnTo>
                        <a:lnTo>
                          <a:pt x="71" y="132"/>
                        </a:lnTo>
                        <a:lnTo>
                          <a:pt x="71" y="132"/>
                        </a:lnTo>
                        <a:lnTo>
                          <a:pt x="71" y="132"/>
                        </a:lnTo>
                        <a:lnTo>
                          <a:pt x="71" y="132"/>
                        </a:lnTo>
                        <a:lnTo>
                          <a:pt x="69" y="132"/>
                        </a:lnTo>
                        <a:lnTo>
                          <a:pt x="69" y="132"/>
                        </a:lnTo>
                        <a:lnTo>
                          <a:pt x="69" y="132"/>
                        </a:lnTo>
                        <a:lnTo>
                          <a:pt x="69" y="130"/>
                        </a:lnTo>
                        <a:lnTo>
                          <a:pt x="69" y="130"/>
                        </a:lnTo>
                        <a:lnTo>
                          <a:pt x="69" y="130"/>
                        </a:lnTo>
                        <a:lnTo>
                          <a:pt x="69" y="130"/>
                        </a:lnTo>
                        <a:lnTo>
                          <a:pt x="71" y="130"/>
                        </a:lnTo>
                        <a:lnTo>
                          <a:pt x="71" y="130"/>
                        </a:lnTo>
                        <a:lnTo>
                          <a:pt x="71" y="130"/>
                        </a:lnTo>
                        <a:lnTo>
                          <a:pt x="73" y="130"/>
                        </a:lnTo>
                        <a:lnTo>
                          <a:pt x="73" y="130"/>
                        </a:lnTo>
                        <a:lnTo>
                          <a:pt x="75" y="130"/>
                        </a:lnTo>
                        <a:lnTo>
                          <a:pt x="75" y="130"/>
                        </a:lnTo>
                        <a:lnTo>
                          <a:pt x="75" y="130"/>
                        </a:lnTo>
                        <a:lnTo>
                          <a:pt x="77" y="130"/>
                        </a:lnTo>
                        <a:lnTo>
                          <a:pt x="77" y="128"/>
                        </a:lnTo>
                        <a:lnTo>
                          <a:pt x="77" y="128"/>
                        </a:lnTo>
                        <a:lnTo>
                          <a:pt x="77" y="128"/>
                        </a:lnTo>
                        <a:lnTo>
                          <a:pt x="79" y="128"/>
                        </a:lnTo>
                        <a:lnTo>
                          <a:pt x="79" y="128"/>
                        </a:lnTo>
                        <a:lnTo>
                          <a:pt x="80" y="128"/>
                        </a:lnTo>
                        <a:lnTo>
                          <a:pt x="80" y="128"/>
                        </a:lnTo>
                        <a:lnTo>
                          <a:pt x="80" y="128"/>
                        </a:lnTo>
                        <a:lnTo>
                          <a:pt x="80" y="128"/>
                        </a:lnTo>
                        <a:lnTo>
                          <a:pt x="82" y="128"/>
                        </a:lnTo>
                        <a:lnTo>
                          <a:pt x="82" y="128"/>
                        </a:lnTo>
                        <a:lnTo>
                          <a:pt x="82" y="128"/>
                        </a:lnTo>
                        <a:lnTo>
                          <a:pt x="82" y="128"/>
                        </a:lnTo>
                        <a:lnTo>
                          <a:pt x="84" y="128"/>
                        </a:lnTo>
                        <a:lnTo>
                          <a:pt x="84" y="128"/>
                        </a:lnTo>
                        <a:lnTo>
                          <a:pt x="84" y="128"/>
                        </a:lnTo>
                        <a:lnTo>
                          <a:pt x="86" y="128"/>
                        </a:lnTo>
                        <a:lnTo>
                          <a:pt x="86" y="128"/>
                        </a:lnTo>
                        <a:lnTo>
                          <a:pt x="86" y="128"/>
                        </a:lnTo>
                        <a:lnTo>
                          <a:pt x="88" y="128"/>
                        </a:lnTo>
                        <a:lnTo>
                          <a:pt x="88" y="128"/>
                        </a:lnTo>
                        <a:lnTo>
                          <a:pt x="88" y="128"/>
                        </a:lnTo>
                        <a:lnTo>
                          <a:pt x="90" y="128"/>
                        </a:lnTo>
                        <a:lnTo>
                          <a:pt x="90" y="128"/>
                        </a:lnTo>
                        <a:lnTo>
                          <a:pt x="92" y="128"/>
                        </a:lnTo>
                        <a:lnTo>
                          <a:pt x="92" y="128"/>
                        </a:lnTo>
                        <a:lnTo>
                          <a:pt x="92" y="128"/>
                        </a:lnTo>
                        <a:lnTo>
                          <a:pt x="94" y="128"/>
                        </a:lnTo>
                        <a:lnTo>
                          <a:pt x="94" y="128"/>
                        </a:lnTo>
                        <a:lnTo>
                          <a:pt x="94" y="128"/>
                        </a:lnTo>
                        <a:lnTo>
                          <a:pt x="96" y="128"/>
                        </a:lnTo>
                        <a:lnTo>
                          <a:pt x="96" y="128"/>
                        </a:lnTo>
                        <a:lnTo>
                          <a:pt x="98" y="128"/>
                        </a:lnTo>
                        <a:lnTo>
                          <a:pt x="98" y="128"/>
                        </a:lnTo>
                        <a:lnTo>
                          <a:pt x="98" y="128"/>
                        </a:lnTo>
                        <a:lnTo>
                          <a:pt x="100" y="128"/>
                        </a:lnTo>
                        <a:lnTo>
                          <a:pt x="100" y="128"/>
                        </a:lnTo>
                        <a:lnTo>
                          <a:pt x="102" y="128"/>
                        </a:lnTo>
                        <a:lnTo>
                          <a:pt x="102" y="128"/>
                        </a:lnTo>
                        <a:lnTo>
                          <a:pt x="102" y="128"/>
                        </a:lnTo>
                        <a:lnTo>
                          <a:pt x="103" y="128"/>
                        </a:lnTo>
                        <a:lnTo>
                          <a:pt x="103" y="128"/>
                        </a:lnTo>
                        <a:lnTo>
                          <a:pt x="103" y="128"/>
                        </a:lnTo>
                        <a:lnTo>
                          <a:pt x="103" y="128"/>
                        </a:lnTo>
                        <a:lnTo>
                          <a:pt x="105" y="128"/>
                        </a:lnTo>
                        <a:lnTo>
                          <a:pt x="105" y="128"/>
                        </a:lnTo>
                        <a:lnTo>
                          <a:pt x="107" y="128"/>
                        </a:lnTo>
                        <a:lnTo>
                          <a:pt x="107" y="128"/>
                        </a:lnTo>
                        <a:lnTo>
                          <a:pt x="107" y="128"/>
                        </a:lnTo>
                        <a:lnTo>
                          <a:pt x="109" y="128"/>
                        </a:lnTo>
                        <a:lnTo>
                          <a:pt x="109" y="128"/>
                        </a:lnTo>
                        <a:lnTo>
                          <a:pt x="109" y="128"/>
                        </a:lnTo>
                        <a:lnTo>
                          <a:pt x="111" y="128"/>
                        </a:lnTo>
                        <a:lnTo>
                          <a:pt x="111" y="128"/>
                        </a:lnTo>
                        <a:lnTo>
                          <a:pt x="111" y="126"/>
                        </a:lnTo>
                        <a:lnTo>
                          <a:pt x="109" y="126"/>
                        </a:lnTo>
                        <a:lnTo>
                          <a:pt x="109" y="126"/>
                        </a:lnTo>
                        <a:lnTo>
                          <a:pt x="109" y="126"/>
                        </a:lnTo>
                        <a:lnTo>
                          <a:pt x="109" y="124"/>
                        </a:lnTo>
                        <a:lnTo>
                          <a:pt x="109" y="124"/>
                        </a:lnTo>
                        <a:lnTo>
                          <a:pt x="111" y="124"/>
                        </a:lnTo>
                        <a:lnTo>
                          <a:pt x="111" y="124"/>
                        </a:lnTo>
                        <a:lnTo>
                          <a:pt x="113" y="124"/>
                        </a:lnTo>
                        <a:lnTo>
                          <a:pt x="113" y="124"/>
                        </a:lnTo>
                        <a:lnTo>
                          <a:pt x="113" y="124"/>
                        </a:lnTo>
                        <a:lnTo>
                          <a:pt x="115" y="124"/>
                        </a:lnTo>
                        <a:lnTo>
                          <a:pt x="115" y="124"/>
                        </a:lnTo>
                        <a:lnTo>
                          <a:pt x="115" y="124"/>
                        </a:lnTo>
                        <a:lnTo>
                          <a:pt x="117" y="124"/>
                        </a:lnTo>
                        <a:lnTo>
                          <a:pt x="117" y="124"/>
                        </a:lnTo>
                        <a:lnTo>
                          <a:pt x="117" y="124"/>
                        </a:lnTo>
                        <a:lnTo>
                          <a:pt x="117" y="124"/>
                        </a:lnTo>
                        <a:lnTo>
                          <a:pt x="117" y="124"/>
                        </a:lnTo>
                        <a:lnTo>
                          <a:pt x="115" y="124"/>
                        </a:lnTo>
                        <a:lnTo>
                          <a:pt x="115" y="124"/>
                        </a:lnTo>
                        <a:lnTo>
                          <a:pt x="115" y="124"/>
                        </a:lnTo>
                        <a:lnTo>
                          <a:pt x="113" y="124"/>
                        </a:lnTo>
                        <a:lnTo>
                          <a:pt x="113" y="124"/>
                        </a:lnTo>
                        <a:lnTo>
                          <a:pt x="113" y="124"/>
                        </a:lnTo>
                        <a:lnTo>
                          <a:pt x="111" y="124"/>
                        </a:lnTo>
                        <a:lnTo>
                          <a:pt x="111" y="124"/>
                        </a:lnTo>
                        <a:lnTo>
                          <a:pt x="111" y="124"/>
                        </a:lnTo>
                        <a:lnTo>
                          <a:pt x="109" y="124"/>
                        </a:lnTo>
                        <a:lnTo>
                          <a:pt x="109" y="124"/>
                        </a:lnTo>
                        <a:lnTo>
                          <a:pt x="109" y="124"/>
                        </a:lnTo>
                        <a:lnTo>
                          <a:pt x="107" y="124"/>
                        </a:lnTo>
                        <a:lnTo>
                          <a:pt x="107" y="124"/>
                        </a:lnTo>
                        <a:lnTo>
                          <a:pt x="107" y="124"/>
                        </a:lnTo>
                        <a:lnTo>
                          <a:pt x="105" y="124"/>
                        </a:lnTo>
                        <a:lnTo>
                          <a:pt x="105" y="124"/>
                        </a:lnTo>
                        <a:lnTo>
                          <a:pt x="107" y="124"/>
                        </a:lnTo>
                        <a:lnTo>
                          <a:pt x="107" y="124"/>
                        </a:lnTo>
                        <a:lnTo>
                          <a:pt x="107" y="124"/>
                        </a:lnTo>
                        <a:lnTo>
                          <a:pt x="107" y="123"/>
                        </a:lnTo>
                        <a:lnTo>
                          <a:pt x="107" y="123"/>
                        </a:lnTo>
                        <a:lnTo>
                          <a:pt x="107" y="123"/>
                        </a:lnTo>
                        <a:lnTo>
                          <a:pt x="105" y="123"/>
                        </a:lnTo>
                        <a:lnTo>
                          <a:pt x="105" y="123"/>
                        </a:lnTo>
                        <a:lnTo>
                          <a:pt x="103" y="123"/>
                        </a:lnTo>
                        <a:lnTo>
                          <a:pt x="103" y="123"/>
                        </a:lnTo>
                        <a:lnTo>
                          <a:pt x="103" y="124"/>
                        </a:lnTo>
                        <a:lnTo>
                          <a:pt x="103" y="124"/>
                        </a:lnTo>
                        <a:lnTo>
                          <a:pt x="103" y="124"/>
                        </a:lnTo>
                        <a:lnTo>
                          <a:pt x="102" y="124"/>
                        </a:lnTo>
                        <a:lnTo>
                          <a:pt x="102" y="124"/>
                        </a:lnTo>
                        <a:lnTo>
                          <a:pt x="102" y="124"/>
                        </a:lnTo>
                        <a:lnTo>
                          <a:pt x="102" y="124"/>
                        </a:lnTo>
                        <a:lnTo>
                          <a:pt x="100" y="124"/>
                        </a:lnTo>
                        <a:lnTo>
                          <a:pt x="100" y="124"/>
                        </a:lnTo>
                        <a:lnTo>
                          <a:pt x="98" y="124"/>
                        </a:lnTo>
                        <a:lnTo>
                          <a:pt x="98" y="124"/>
                        </a:lnTo>
                        <a:lnTo>
                          <a:pt x="98" y="126"/>
                        </a:lnTo>
                        <a:lnTo>
                          <a:pt x="98" y="126"/>
                        </a:lnTo>
                        <a:lnTo>
                          <a:pt x="96" y="126"/>
                        </a:lnTo>
                        <a:lnTo>
                          <a:pt x="96" y="126"/>
                        </a:lnTo>
                        <a:lnTo>
                          <a:pt x="94" y="126"/>
                        </a:lnTo>
                        <a:lnTo>
                          <a:pt x="94" y="126"/>
                        </a:lnTo>
                        <a:lnTo>
                          <a:pt x="94" y="126"/>
                        </a:lnTo>
                        <a:lnTo>
                          <a:pt x="92" y="126"/>
                        </a:lnTo>
                        <a:lnTo>
                          <a:pt x="92" y="126"/>
                        </a:lnTo>
                        <a:lnTo>
                          <a:pt x="92" y="126"/>
                        </a:lnTo>
                        <a:lnTo>
                          <a:pt x="90" y="126"/>
                        </a:lnTo>
                        <a:lnTo>
                          <a:pt x="90" y="126"/>
                        </a:lnTo>
                        <a:lnTo>
                          <a:pt x="88" y="126"/>
                        </a:lnTo>
                        <a:lnTo>
                          <a:pt x="88" y="126"/>
                        </a:lnTo>
                        <a:lnTo>
                          <a:pt x="88" y="126"/>
                        </a:lnTo>
                        <a:lnTo>
                          <a:pt x="86" y="126"/>
                        </a:lnTo>
                        <a:lnTo>
                          <a:pt x="86" y="126"/>
                        </a:lnTo>
                        <a:lnTo>
                          <a:pt x="86" y="126"/>
                        </a:lnTo>
                        <a:lnTo>
                          <a:pt x="84" y="126"/>
                        </a:lnTo>
                        <a:lnTo>
                          <a:pt x="84" y="126"/>
                        </a:lnTo>
                        <a:lnTo>
                          <a:pt x="82" y="126"/>
                        </a:lnTo>
                        <a:lnTo>
                          <a:pt x="82" y="126"/>
                        </a:lnTo>
                        <a:lnTo>
                          <a:pt x="82" y="126"/>
                        </a:lnTo>
                        <a:lnTo>
                          <a:pt x="80" y="126"/>
                        </a:lnTo>
                        <a:lnTo>
                          <a:pt x="80" y="126"/>
                        </a:lnTo>
                        <a:lnTo>
                          <a:pt x="80" y="124"/>
                        </a:lnTo>
                        <a:lnTo>
                          <a:pt x="80" y="124"/>
                        </a:lnTo>
                        <a:lnTo>
                          <a:pt x="80" y="124"/>
                        </a:lnTo>
                        <a:lnTo>
                          <a:pt x="79" y="124"/>
                        </a:lnTo>
                        <a:lnTo>
                          <a:pt x="79" y="124"/>
                        </a:lnTo>
                        <a:lnTo>
                          <a:pt x="79" y="124"/>
                        </a:lnTo>
                        <a:lnTo>
                          <a:pt x="79" y="126"/>
                        </a:lnTo>
                        <a:lnTo>
                          <a:pt x="77" y="126"/>
                        </a:lnTo>
                        <a:lnTo>
                          <a:pt x="77" y="126"/>
                        </a:lnTo>
                        <a:lnTo>
                          <a:pt x="77" y="126"/>
                        </a:lnTo>
                        <a:lnTo>
                          <a:pt x="75" y="126"/>
                        </a:lnTo>
                        <a:lnTo>
                          <a:pt x="75" y="126"/>
                        </a:lnTo>
                        <a:lnTo>
                          <a:pt x="75" y="126"/>
                        </a:lnTo>
                        <a:lnTo>
                          <a:pt x="75" y="126"/>
                        </a:lnTo>
                        <a:lnTo>
                          <a:pt x="73" y="126"/>
                        </a:lnTo>
                        <a:lnTo>
                          <a:pt x="73" y="126"/>
                        </a:lnTo>
                        <a:lnTo>
                          <a:pt x="71" y="126"/>
                        </a:lnTo>
                        <a:lnTo>
                          <a:pt x="71" y="126"/>
                        </a:lnTo>
                        <a:lnTo>
                          <a:pt x="71" y="126"/>
                        </a:lnTo>
                        <a:lnTo>
                          <a:pt x="69" y="126"/>
                        </a:lnTo>
                        <a:lnTo>
                          <a:pt x="69" y="126"/>
                        </a:lnTo>
                        <a:lnTo>
                          <a:pt x="69" y="126"/>
                        </a:lnTo>
                        <a:lnTo>
                          <a:pt x="67" y="126"/>
                        </a:lnTo>
                        <a:lnTo>
                          <a:pt x="67" y="126"/>
                        </a:lnTo>
                        <a:lnTo>
                          <a:pt x="65" y="126"/>
                        </a:lnTo>
                        <a:lnTo>
                          <a:pt x="65" y="126"/>
                        </a:lnTo>
                        <a:lnTo>
                          <a:pt x="65" y="126"/>
                        </a:lnTo>
                        <a:lnTo>
                          <a:pt x="63" y="126"/>
                        </a:lnTo>
                        <a:lnTo>
                          <a:pt x="63" y="126"/>
                        </a:lnTo>
                        <a:lnTo>
                          <a:pt x="61" y="126"/>
                        </a:lnTo>
                        <a:lnTo>
                          <a:pt x="61" y="126"/>
                        </a:lnTo>
                        <a:lnTo>
                          <a:pt x="61" y="126"/>
                        </a:lnTo>
                        <a:lnTo>
                          <a:pt x="61" y="126"/>
                        </a:lnTo>
                        <a:lnTo>
                          <a:pt x="59" y="126"/>
                        </a:lnTo>
                        <a:lnTo>
                          <a:pt x="59" y="126"/>
                        </a:lnTo>
                        <a:lnTo>
                          <a:pt x="59" y="126"/>
                        </a:lnTo>
                        <a:lnTo>
                          <a:pt x="58" y="126"/>
                        </a:lnTo>
                        <a:lnTo>
                          <a:pt x="58" y="126"/>
                        </a:lnTo>
                        <a:lnTo>
                          <a:pt x="56" y="126"/>
                        </a:lnTo>
                        <a:lnTo>
                          <a:pt x="56" y="126"/>
                        </a:lnTo>
                        <a:lnTo>
                          <a:pt x="56" y="126"/>
                        </a:lnTo>
                        <a:lnTo>
                          <a:pt x="54" y="126"/>
                        </a:lnTo>
                        <a:lnTo>
                          <a:pt x="54" y="124"/>
                        </a:lnTo>
                        <a:lnTo>
                          <a:pt x="54" y="124"/>
                        </a:lnTo>
                        <a:lnTo>
                          <a:pt x="54" y="124"/>
                        </a:lnTo>
                        <a:lnTo>
                          <a:pt x="54" y="126"/>
                        </a:lnTo>
                        <a:lnTo>
                          <a:pt x="52" y="126"/>
                        </a:lnTo>
                        <a:lnTo>
                          <a:pt x="52" y="126"/>
                        </a:lnTo>
                        <a:lnTo>
                          <a:pt x="52" y="124"/>
                        </a:lnTo>
                        <a:lnTo>
                          <a:pt x="50" y="124"/>
                        </a:lnTo>
                        <a:lnTo>
                          <a:pt x="50" y="124"/>
                        </a:lnTo>
                        <a:lnTo>
                          <a:pt x="50" y="124"/>
                        </a:lnTo>
                        <a:lnTo>
                          <a:pt x="48" y="124"/>
                        </a:lnTo>
                        <a:lnTo>
                          <a:pt x="48" y="124"/>
                        </a:lnTo>
                        <a:lnTo>
                          <a:pt x="48" y="124"/>
                        </a:lnTo>
                        <a:lnTo>
                          <a:pt x="48" y="124"/>
                        </a:lnTo>
                        <a:lnTo>
                          <a:pt x="48" y="124"/>
                        </a:lnTo>
                        <a:lnTo>
                          <a:pt x="48" y="124"/>
                        </a:lnTo>
                        <a:lnTo>
                          <a:pt x="48" y="124"/>
                        </a:lnTo>
                        <a:lnTo>
                          <a:pt x="46" y="124"/>
                        </a:lnTo>
                        <a:lnTo>
                          <a:pt x="46" y="123"/>
                        </a:lnTo>
                        <a:lnTo>
                          <a:pt x="46" y="123"/>
                        </a:lnTo>
                        <a:lnTo>
                          <a:pt x="44" y="123"/>
                        </a:lnTo>
                        <a:lnTo>
                          <a:pt x="44" y="123"/>
                        </a:lnTo>
                        <a:lnTo>
                          <a:pt x="44" y="123"/>
                        </a:lnTo>
                        <a:lnTo>
                          <a:pt x="42" y="123"/>
                        </a:lnTo>
                        <a:lnTo>
                          <a:pt x="42" y="123"/>
                        </a:lnTo>
                        <a:lnTo>
                          <a:pt x="42" y="123"/>
                        </a:lnTo>
                        <a:lnTo>
                          <a:pt x="40" y="123"/>
                        </a:lnTo>
                        <a:lnTo>
                          <a:pt x="40" y="123"/>
                        </a:lnTo>
                        <a:lnTo>
                          <a:pt x="42" y="123"/>
                        </a:lnTo>
                        <a:lnTo>
                          <a:pt x="42" y="121"/>
                        </a:lnTo>
                        <a:lnTo>
                          <a:pt x="40" y="121"/>
                        </a:lnTo>
                        <a:lnTo>
                          <a:pt x="40" y="121"/>
                        </a:lnTo>
                        <a:lnTo>
                          <a:pt x="38" y="121"/>
                        </a:lnTo>
                        <a:lnTo>
                          <a:pt x="38" y="121"/>
                        </a:lnTo>
                        <a:lnTo>
                          <a:pt x="38" y="121"/>
                        </a:lnTo>
                        <a:lnTo>
                          <a:pt x="36" y="121"/>
                        </a:lnTo>
                        <a:lnTo>
                          <a:pt x="36" y="121"/>
                        </a:lnTo>
                        <a:lnTo>
                          <a:pt x="35" y="121"/>
                        </a:lnTo>
                        <a:lnTo>
                          <a:pt x="35" y="121"/>
                        </a:lnTo>
                        <a:lnTo>
                          <a:pt x="35" y="121"/>
                        </a:lnTo>
                        <a:lnTo>
                          <a:pt x="33" y="121"/>
                        </a:lnTo>
                        <a:lnTo>
                          <a:pt x="33" y="121"/>
                        </a:lnTo>
                        <a:lnTo>
                          <a:pt x="33" y="121"/>
                        </a:lnTo>
                        <a:lnTo>
                          <a:pt x="31" y="121"/>
                        </a:lnTo>
                        <a:lnTo>
                          <a:pt x="31" y="121"/>
                        </a:lnTo>
                        <a:lnTo>
                          <a:pt x="29" y="121"/>
                        </a:lnTo>
                        <a:lnTo>
                          <a:pt x="29" y="121"/>
                        </a:lnTo>
                        <a:lnTo>
                          <a:pt x="29" y="121"/>
                        </a:lnTo>
                        <a:lnTo>
                          <a:pt x="27" y="121"/>
                        </a:lnTo>
                        <a:lnTo>
                          <a:pt x="27" y="121"/>
                        </a:lnTo>
                        <a:lnTo>
                          <a:pt x="27" y="119"/>
                        </a:lnTo>
                        <a:lnTo>
                          <a:pt x="27" y="119"/>
                        </a:lnTo>
                        <a:lnTo>
                          <a:pt x="27" y="119"/>
                        </a:lnTo>
                        <a:lnTo>
                          <a:pt x="25" y="119"/>
                        </a:lnTo>
                        <a:lnTo>
                          <a:pt x="25" y="119"/>
                        </a:lnTo>
                        <a:lnTo>
                          <a:pt x="25" y="119"/>
                        </a:lnTo>
                        <a:lnTo>
                          <a:pt x="25" y="117"/>
                        </a:lnTo>
                        <a:lnTo>
                          <a:pt x="23" y="117"/>
                        </a:lnTo>
                        <a:lnTo>
                          <a:pt x="23" y="117"/>
                        </a:lnTo>
                        <a:lnTo>
                          <a:pt x="23" y="117"/>
                        </a:lnTo>
                        <a:lnTo>
                          <a:pt x="23" y="119"/>
                        </a:lnTo>
                        <a:lnTo>
                          <a:pt x="21" y="119"/>
                        </a:lnTo>
                        <a:lnTo>
                          <a:pt x="21" y="119"/>
                        </a:lnTo>
                        <a:lnTo>
                          <a:pt x="21" y="119"/>
                        </a:lnTo>
                        <a:lnTo>
                          <a:pt x="19" y="119"/>
                        </a:lnTo>
                        <a:lnTo>
                          <a:pt x="19" y="119"/>
                        </a:lnTo>
                        <a:lnTo>
                          <a:pt x="17" y="119"/>
                        </a:lnTo>
                        <a:lnTo>
                          <a:pt x="17" y="119"/>
                        </a:lnTo>
                        <a:lnTo>
                          <a:pt x="17" y="117"/>
                        </a:lnTo>
                        <a:lnTo>
                          <a:pt x="17" y="117"/>
                        </a:lnTo>
                        <a:lnTo>
                          <a:pt x="15" y="117"/>
                        </a:lnTo>
                        <a:lnTo>
                          <a:pt x="15" y="117"/>
                        </a:lnTo>
                        <a:lnTo>
                          <a:pt x="15" y="117"/>
                        </a:lnTo>
                        <a:lnTo>
                          <a:pt x="13" y="117"/>
                        </a:lnTo>
                        <a:lnTo>
                          <a:pt x="13" y="117"/>
                        </a:lnTo>
                        <a:lnTo>
                          <a:pt x="13" y="117"/>
                        </a:lnTo>
                        <a:lnTo>
                          <a:pt x="12" y="117"/>
                        </a:lnTo>
                        <a:lnTo>
                          <a:pt x="12" y="117"/>
                        </a:lnTo>
                        <a:lnTo>
                          <a:pt x="12" y="117"/>
                        </a:lnTo>
                        <a:lnTo>
                          <a:pt x="12" y="115"/>
                        </a:lnTo>
                        <a:lnTo>
                          <a:pt x="12" y="115"/>
                        </a:lnTo>
                        <a:lnTo>
                          <a:pt x="10" y="115"/>
                        </a:lnTo>
                        <a:lnTo>
                          <a:pt x="10" y="115"/>
                        </a:lnTo>
                        <a:lnTo>
                          <a:pt x="8" y="115"/>
                        </a:lnTo>
                        <a:lnTo>
                          <a:pt x="8" y="115"/>
                        </a:lnTo>
                        <a:lnTo>
                          <a:pt x="8" y="115"/>
                        </a:lnTo>
                        <a:lnTo>
                          <a:pt x="8" y="115"/>
                        </a:lnTo>
                        <a:lnTo>
                          <a:pt x="6" y="115"/>
                        </a:lnTo>
                        <a:lnTo>
                          <a:pt x="6" y="115"/>
                        </a:lnTo>
                        <a:lnTo>
                          <a:pt x="6" y="115"/>
                        </a:lnTo>
                        <a:lnTo>
                          <a:pt x="4" y="115"/>
                        </a:lnTo>
                        <a:lnTo>
                          <a:pt x="4" y="113"/>
                        </a:lnTo>
                        <a:lnTo>
                          <a:pt x="4" y="113"/>
                        </a:lnTo>
                        <a:lnTo>
                          <a:pt x="2" y="113"/>
                        </a:lnTo>
                        <a:lnTo>
                          <a:pt x="2" y="113"/>
                        </a:lnTo>
                        <a:lnTo>
                          <a:pt x="2" y="113"/>
                        </a:lnTo>
                        <a:lnTo>
                          <a:pt x="0" y="113"/>
                        </a:lnTo>
                        <a:lnTo>
                          <a:pt x="0" y="113"/>
                        </a:lnTo>
                        <a:lnTo>
                          <a:pt x="0" y="113"/>
                        </a:lnTo>
                        <a:lnTo>
                          <a:pt x="0" y="113"/>
                        </a:lnTo>
                        <a:lnTo>
                          <a:pt x="0" y="111"/>
                        </a:lnTo>
                        <a:lnTo>
                          <a:pt x="0" y="111"/>
                        </a:lnTo>
                        <a:lnTo>
                          <a:pt x="0" y="111"/>
                        </a:lnTo>
                        <a:lnTo>
                          <a:pt x="2" y="111"/>
                        </a:lnTo>
                        <a:lnTo>
                          <a:pt x="2" y="111"/>
                        </a:lnTo>
                        <a:lnTo>
                          <a:pt x="2" y="111"/>
                        </a:lnTo>
                        <a:lnTo>
                          <a:pt x="4" y="111"/>
                        </a:lnTo>
                        <a:lnTo>
                          <a:pt x="4" y="111"/>
                        </a:lnTo>
                        <a:lnTo>
                          <a:pt x="4" y="111"/>
                        </a:lnTo>
                        <a:lnTo>
                          <a:pt x="4" y="109"/>
                        </a:lnTo>
                        <a:lnTo>
                          <a:pt x="4" y="109"/>
                        </a:lnTo>
                        <a:lnTo>
                          <a:pt x="2" y="109"/>
                        </a:lnTo>
                        <a:lnTo>
                          <a:pt x="2" y="109"/>
                        </a:lnTo>
                        <a:lnTo>
                          <a:pt x="2" y="109"/>
                        </a:lnTo>
                        <a:lnTo>
                          <a:pt x="2" y="109"/>
                        </a:lnTo>
                        <a:lnTo>
                          <a:pt x="2" y="109"/>
                        </a:lnTo>
                        <a:lnTo>
                          <a:pt x="4" y="109"/>
                        </a:lnTo>
                        <a:lnTo>
                          <a:pt x="4" y="109"/>
                        </a:lnTo>
                        <a:lnTo>
                          <a:pt x="6" y="109"/>
                        </a:lnTo>
                        <a:lnTo>
                          <a:pt x="6" y="107"/>
                        </a:lnTo>
                        <a:lnTo>
                          <a:pt x="6" y="107"/>
                        </a:lnTo>
                        <a:lnTo>
                          <a:pt x="6" y="107"/>
                        </a:lnTo>
                        <a:lnTo>
                          <a:pt x="6" y="107"/>
                        </a:lnTo>
                        <a:lnTo>
                          <a:pt x="6" y="105"/>
                        </a:lnTo>
                        <a:lnTo>
                          <a:pt x="8" y="105"/>
                        </a:lnTo>
                        <a:lnTo>
                          <a:pt x="8" y="105"/>
                        </a:lnTo>
                        <a:lnTo>
                          <a:pt x="8" y="105"/>
                        </a:lnTo>
                        <a:lnTo>
                          <a:pt x="8" y="105"/>
                        </a:lnTo>
                        <a:lnTo>
                          <a:pt x="10" y="105"/>
                        </a:lnTo>
                        <a:lnTo>
                          <a:pt x="10" y="105"/>
                        </a:lnTo>
                        <a:lnTo>
                          <a:pt x="12" y="105"/>
                        </a:lnTo>
                        <a:lnTo>
                          <a:pt x="12" y="105"/>
                        </a:lnTo>
                        <a:lnTo>
                          <a:pt x="12" y="105"/>
                        </a:lnTo>
                        <a:lnTo>
                          <a:pt x="12" y="103"/>
                        </a:lnTo>
                        <a:lnTo>
                          <a:pt x="13" y="103"/>
                        </a:lnTo>
                        <a:lnTo>
                          <a:pt x="13" y="103"/>
                        </a:lnTo>
                        <a:lnTo>
                          <a:pt x="15" y="103"/>
                        </a:lnTo>
                        <a:lnTo>
                          <a:pt x="15" y="103"/>
                        </a:lnTo>
                        <a:lnTo>
                          <a:pt x="15" y="103"/>
                        </a:lnTo>
                        <a:lnTo>
                          <a:pt x="17" y="103"/>
                        </a:lnTo>
                        <a:lnTo>
                          <a:pt x="17" y="103"/>
                        </a:lnTo>
                        <a:lnTo>
                          <a:pt x="17" y="103"/>
                        </a:lnTo>
                        <a:lnTo>
                          <a:pt x="19" y="103"/>
                        </a:lnTo>
                        <a:lnTo>
                          <a:pt x="19" y="103"/>
                        </a:lnTo>
                        <a:lnTo>
                          <a:pt x="21" y="103"/>
                        </a:lnTo>
                        <a:lnTo>
                          <a:pt x="21" y="103"/>
                        </a:lnTo>
                        <a:lnTo>
                          <a:pt x="21" y="103"/>
                        </a:lnTo>
                        <a:lnTo>
                          <a:pt x="21" y="103"/>
                        </a:lnTo>
                        <a:lnTo>
                          <a:pt x="23" y="103"/>
                        </a:lnTo>
                        <a:lnTo>
                          <a:pt x="23" y="103"/>
                        </a:lnTo>
                        <a:lnTo>
                          <a:pt x="23" y="103"/>
                        </a:lnTo>
                        <a:lnTo>
                          <a:pt x="25" y="103"/>
                        </a:lnTo>
                        <a:lnTo>
                          <a:pt x="25" y="101"/>
                        </a:lnTo>
                        <a:lnTo>
                          <a:pt x="25" y="101"/>
                        </a:lnTo>
                        <a:lnTo>
                          <a:pt x="27" y="101"/>
                        </a:lnTo>
                        <a:lnTo>
                          <a:pt x="27" y="101"/>
                        </a:lnTo>
                        <a:lnTo>
                          <a:pt x="27" y="101"/>
                        </a:lnTo>
                        <a:lnTo>
                          <a:pt x="29" y="101"/>
                        </a:lnTo>
                        <a:lnTo>
                          <a:pt x="29" y="101"/>
                        </a:lnTo>
                        <a:lnTo>
                          <a:pt x="29" y="101"/>
                        </a:lnTo>
                        <a:lnTo>
                          <a:pt x="31" y="101"/>
                        </a:lnTo>
                        <a:lnTo>
                          <a:pt x="31" y="101"/>
                        </a:lnTo>
                        <a:lnTo>
                          <a:pt x="33" y="101"/>
                        </a:lnTo>
                        <a:lnTo>
                          <a:pt x="33" y="101"/>
                        </a:lnTo>
                        <a:lnTo>
                          <a:pt x="33" y="101"/>
                        </a:lnTo>
                        <a:lnTo>
                          <a:pt x="35" y="101"/>
                        </a:lnTo>
                        <a:lnTo>
                          <a:pt x="35" y="101"/>
                        </a:lnTo>
                        <a:lnTo>
                          <a:pt x="35" y="101"/>
                        </a:lnTo>
                        <a:lnTo>
                          <a:pt x="35" y="103"/>
                        </a:lnTo>
                        <a:lnTo>
                          <a:pt x="36" y="103"/>
                        </a:lnTo>
                        <a:lnTo>
                          <a:pt x="36" y="103"/>
                        </a:lnTo>
                        <a:lnTo>
                          <a:pt x="38" y="103"/>
                        </a:lnTo>
                        <a:lnTo>
                          <a:pt x="38" y="103"/>
                        </a:lnTo>
                        <a:lnTo>
                          <a:pt x="38" y="103"/>
                        </a:lnTo>
                        <a:lnTo>
                          <a:pt x="38" y="101"/>
                        </a:lnTo>
                        <a:lnTo>
                          <a:pt x="38" y="101"/>
                        </a:lnTo>
                        <a:lnTo>
                          <a:pt x="40" y="101"/>
                        </a:lnTo>
                        <a:lnTo>
                          <a:pt x="40" y="101"/>
                        </a:lnTo>
                        <a:lnTo>
                          <a:pt x="42" y="101"/>
                        </a:lnTo>
                        <a:lnTo>
                          <a:pt x="42" y="101"/>
                        </a:lnTo>
                        <a:lnTo>
                          <a:pt x="42" y="101"/>
                        </a:lnTo>
                        <a:lnTo>
                          <a:pt x="42" y="101"/>
                        </a:lnTo>
                        <a:lnTo>
                          <a:pt x="44" y="101"/>
                        </a:lnTo>
                        <a:lnTo>
                          <a:pt x="44" y="101"/>
                        </a:lnTo>
                        <a:lnTo>
                          <a:pt x="44" y="101"/>
                        </a:lnTo>
                        <a:lnTo>
                          <a:pt x="46" y="101"/>
                        </a:lnTo>
                        <a:lnTo>
                          <a:pt x="46" y="101"/>
                        </a:lnTo>
                        <a:lnTo>
                          <a:pt x="48" y="101"/>
                        </a:lnTo>
                        <a:lnTo>
                          <a:pt x="48" y="101"/>
                        </a:lnTo>
                        <a:lnTo>
                          <a:pt x="48" y="101"/>
                        </a:lnTo>
                        <a:lnTo>
                          <a:pt x="50" y="101"/>
                        </a:lnTo>
                        <a:lnTo>
                          <a:pt x="50" y="101"/>
                        </a:lnTo>
                        <a:lnTo>
                          <a:pt x="50" y="101"/>
                        </a:lnTo>
                        <a:lnTo>
                          <a:pt x="52" y="101"/>
                        </a:lnTo>
                        <a:lnTo>
                          <a:pt x="52" y="101"/>
                        </a:lnTo>
                        <a:lnTo>
                          <a:pt x="52" y="100"/>
                        </a:lnTo>
                        <a:lnTo>
                          <a:pt x="54" y="100"/>
                        </a:lnTo>
                        <a:lnTo>
                          <a:pt x="54" y="100"/>
                        </a:lnTo>
                        <a:lnTo>
                          <a:pt x="54" y="100"/>
                        </a:lnTo>
                        <a:lnTo>
                          <a:pt x="54" y="100"/>
                        </a:lnTo>
                        <a:lnTo>
                          <a:pt x="56" y="100"/>
                        </a:lnTo>
                        <a:lnTo>
                          <a:pt x="56" y="100"/>
                        </a:lnTo>
                        <a:lnTo>
                          <a:pt x="56" y="100"/>
                        </a:lnTo>
                        <a:lnTo>
                          <a:pt x="58" y="100"/>
                        </a:lnTo>
                        <a:lnTo>
                          <a:pt x="58" y="100"/>
                        </a:lnTo>
                        <a:lnTo>
                          <a:pt x="59" y="100"/>
                        </a:lnTo>
                        <a:lnTo>
                          <a:pt x="59" y="100"/>
                        </a:lnTo>
                        <a:lnTo>
                          <a:pt x="59" y="100"/>
                        </a:lnTo>
                        <a:lnTo>
                          <a:pt x="61" y="100"/>
                        </a:lnTo>
                        <a:lnTo>
                          <a:pt x="61" y="100"/>
                        </a:lnTo>
                        <a:lnTo>
                          <a:pt x="61" y="100"/>
                        </a:lnTo>
                        <a:lnTo>
                          <a:pt x="63" y="100"/>
                        </a:lnTo>
                        <a:lnTo>
                          <a:pt x="63" y="100"/>
                        </a:lnTo>
                        <a:lnTo>
                          <a:pt x="65" y="100"/>
                        </a:lnTo>
                        <a:lnTo>
                          <a:pt x="65" y="100"/>
                        </a:lnTo>
                        <a:lnTo>
                          <a:pt x="65" y="100"/>
                        </a:lnTo>
                        <a:lnTo>
                          <a:pt x="65" y="98"/>
                        </a:lnTo>
                        <a:lnTo>
                          <a:pt x="67" y="98"/>
                        </a:lnTo>
                        <a:lnTo>
                          <a:pt x="67" y="98"/>
                        </a:lnTo>
                        <a:lnTo>
                          <a:pt x="67" y="98"/>
                        </a:lnTo>
                        <a:lnTo>
                          <a:pt x="67" y="96"/>
                        </a:lnTo>
                        <a:lnTo>
                          <a:pt x="69" y="96"/>
                        </a:lnTo>
                        <a:lnTo>
                          <a:pt x="69" y="96"/>
                        </a:lnTo>
                        <a:lnTo>
                          <a:pt x="69" y="96"/>
                        </a:lnTo>
                        <a:lnTo>
                          <a:pt x="69" y="96"/>
                        </a:lnTo>
                        <a:lnTo>
                          <a:pt x="71" y="96"/>
                        </a:lnTo>
                        <a:lnTo>
                          <a:pt x="71" y="96"/>
                        </a:lnTo>
                        <a:lnTo>
                          <a:pt x="71" y="96"/>
                        </a:lnTo>
                        <a:lnTo>
                          <a:pt x="73" y="96"/>
                        </a:lnTo>
                        <a:lnTo>
                          <a:pt x="73" y="96"/>
                        </a:lnTo>
                        <a:lnTo>
                          <a:pt x="73" y="94"/>
                        </a:lnTo>
                        <a:lnTo>
                          <a:pt x="75" y="94"/>
                        </a:lnTo>
                        <a:lnTo>
                          <a:pt x="75" y="94"/>
                        </a:lnTo>
                        <a:lnTo>
                          <a:pt x="75" y="94"/>
                        </a:lnTo>
                        <a:lnTo>
                          <a:pt x="77" y="94"/>
                        </a:lnTo>
                        <a:lnTo>
                          <a:pt x="77" y="94"/>
                        </a:lnTo>
                        <a:lnTo>
                          <a:pt x="77" y="94"/>
                        </a:lnTo>
                        <a:lnTo>
                          <a:pt x="77" y="94"/>
                        </a:lnTo>
                        <a:lnTo>
                          <a:pt x="79" y="94"/>
                        </a:lnTo>
                        <a:lnTo>
                          <a:pt x="79" y="94"/>
                        </a:lnTo>
                        <a:lnTo>
                          <a:pt x="80" y="94"/>
                        </a:lnTo>
                        <a:lnTo>
                          <a:pt x="80" y="94"/>
                        </a:lnTo>
                        <a:lnTo>
                          <a:pt x="80" y="94"/>
                        </a:lnTo>
                        <a:lnTo>
                          <a:pt x="82" y="94"/>
                        </a:lnTo>
                        <a:lnTo>
                          <a:pt x="82" y="94"/>
                        </a:lnTo>
                        <a:lnTo>
                          <a:pt x="82" y="94"/>
                        </a:lnTo>
                        <a:lnTo>
                          <a:pt x="84" y="94"/>
                        </a:lnTo>
                        <a:lnTo>
                          <a:pt x="84" y="94"/>
                        </a:lnTo>
                        <a:lnTo>
                          <a:pt x="86" y="94"/>
                        </a:lnTo>
                        <a:lnTo>
                          <a:pt x="86" y="94"/>
                        </a:lnTo>
                        <a:lnTo>
                          <a:pt x="86" y="94"/>
                        </a:lnTo>
                        <a:lnTo>
                          <a:pt x="88" y="94"/>
                        </a:lnTo>
                        <a:lnTo>
                          <a:pt x="88" y="94"/>
                        </a:lnTo>
                        <a:lnTo>
                          <a:pt x="88" y="94"/>
                        </a:lnTo>
                        <a:lnTo>
                          <a:pt x="90" y="94"/>
                        </a:lnTo>
                        <a:lnTo>
                          <a:pt x="90" y="94"/>
                        </a:lnTo>
                        <a:lnTo>
                          <a:pt x="92" y="94"/>
                        </a:lnTo>
                        <a:lnTo>
                          <a:pt x="92" y="94"/>
                        </a:lnTo>
                        <a:lnTo>
                          <a:pt x="92" y="94"/>
                        </a:lnTo>
                        <a:lnTo>
                          <a:pt x="92" y="94"/>
                        </a:lnTo>
                        <a:lnTo>
                          <a:pt x="94" y="94"/>
                        </a:lnTo>
                        <a:lnTo>
                          <a:pt x="94" y="94"/>
                        </a:lnTo>
                        <a:lnTo>
                          <a:pt x="94" y="94"/>
                        </a:lnTo>
                        <a:lnTo>
                          <a:pt x="96" y="94"/>
                        </a:lnTo>
                        <a:lnTo>
                          <a:pt x="96" y="94"/>
                        </a:lnTo>
                        <a:lnTo>
                          <a:pt x="96" y="92"/>
                        </a:lnTo>
                        <a:lnTo>
                          <a:pt x="98" y="92"/>
                        </a:lnTo>
                        <a:lnTo>
                          <a:pt x="98" y="92"/>
                        </a:lnTo>
                        <a:lnTo>
                          <a:pt x="98" y="92"/>
                        </a:lnTo>
                        <a:lnTo>
                          <a:pt x="100" y="92"/>
                        </a:lnTo>
                        <a:lnTo>
                          <a:pt x="100" y="92"/>
                        </a:lnTo>
                        <a:lnTo>
                          <a:pt x="102" y="92"/>
                        </a:lnTo>
                        <a:lnTo>
                          <a:pt x="102" y="92"/>
                        </a:lnTo>
                        <a:lnTo>
                          <a:pt x="102" y="92"/>
                        </a:lnTo>
                        <a:lnTo>
                          <a:pt x="103" y="92"/>
                        </a:lnTo>
                        <a:lnTo>
                          <a:pt x="103" y="92"/>
                        </a:lnTo>
                        <a:lnTo>
                          <a:pt x="103" y="92"/>
                        </a:lnTo>
                        <a:lnTo>
                          <a:pt x="105" y="92"/>
                        </a:lnTo>
                        <a:lnTo>
                          <a:pt x="105" y="92"/>
                        </a:lnTo>
                        <a:lnTo>
                          <a:pt x="107" y="92"/>
                        </a:lnTo>
                        <a:lnTo>
                          <a:pt x="107" y="92"/>
                        </a:lnTo>
                        <a:lnTo>
                          <a:pt x="107" y="92"/>
                        </a:lnTo>
                        <a:lnTo>
                          <a:pt x="109" y="92"/>
                        </a:lnTo>
                        <a:lnTo>
                          <a:pt x="109" y="92"/>
                        </a:lnTo>
                        <a:lnTo>
                          <a:pt x="109" y="92"/>
                        </a:lnTo>
                        <a:lnTo>
                          <a:pt x="111" y="92"/>
                        </a:lnTo>
                        <a:lnTo>
                          <a:pt x="111" y="92"/>
                        </a:lnTo>
                        <a:lnTo>
                          <a:pt x="111" y="92"/>
                        </a:lnTo>
                        <a:lnTo>
                          <a:pt x="113" y="92"/>
                        </a:lnTo>
                        <a:lnTo>
                          <a:pt x="113" y="92"/>
                        </a:lnTo>
                        <a:lnTo>
                          <a:pt x="113" y="92"/>
                        </a:lnTo>
                        <a:lnTo>
                          <a:pt x="113" y="92"/>
                        </a:lnTo>
                        <a:lnTo>
                          <a:pt x="115" y="92"/>
                        </a:lnTo>
                        <a:lnTo>
                          <a:pt x="115" y="92"/>
                        </a:lnTo>
                        <a:lnTo>
                          <a:pt x="115" y="92"/>
                        </a:lnTo>
                        <a:lnTo>
                          <a:pt x="117" y="92"/>
                        </a:lnTo>
                        <a:lnTo>
                          <a:pt x="117" y="92"/>
                        </a:lnTo>
                        <a:lnTo>
                          <a:pt x="119" y="92"/>
                        </a:lnTo>
                        <a:lnTo>
                          <a:pt x="119" y="94"/>
                        </a:lnTo>
                        <a:lnTo>
                          <a:pt x="119" y="94"/>
                        </a:lnTo>
                        <a:lnTo>
                          <a:pt x="119" y="92"/>
                        </a:lnTo>
                        <a:lnTo>
                          <a:pt x="119" y="92"/>
                        </a:lnTo>
                        <a:lnTo>
                          <a:pt x="121" y="92"/>
                        </a:lnTo>
                        <a:lnTo>
                          <a:pt x="121" y="92"/>
                        </a:lnTo>
                        <a:lnTo>
                          <a:pt x="121" y="92"/>
                        </a:lnTo>
                        <a:lnTo>
                          <a:pt x="123" y="92"/>
                        </a:lnTo>
                        <a:lnTo>
                          <a:pt x="123" y="92"/>
                        </a:lnTo>
                        <a:lnTo>
                          <a:pt x="123" y="92"/>
                        </a:lnTo>
                        <a:lnTo>
                          <a:pt x="124" y="92"/>
                        </a:lnTo>
                        <a:lnTo>
                          <a:pt x="124" y="92"/>
                        </a:lnTo>
                        <a:lnTo>
                          <a:pt x="124" y="92"/>
                        </a:lnTo>
                        <a:lnTo>
                          <a:pt x="126" y="92"/>
                        </a:lnTo>
                        <a:lnTo>
                          <a:pt x="126" y="92"/>
                        </a:lnTo>
                        <a:lnTo>
                          <a:pt x="128" y="92"/>
                        </a:lnTo>
                        <a:lnTo>
                          <a:pt x="128" y="90"/>
                        </a:lnTo>
                        <a:lnTo>
                          <a:pt x="128" y="90"/>
                        </a:lnTo>
                        <a:lnTo>
                          <a:pt x="128" y="90"/>
                        </a:lnTo>
                        <a:lnTo>
                          <a:pt x="128" y="90"/>
                        </a:lnTo>
                        <a:lnTo>
                          <a:pt x="130" y="90"/>
                        </a:lnTo>
                        <a:lnTo>
                          <a:pt x="130" y="90"/>
                        </a:lnTo>
                        <a:lnTo>
                          <a:pt x="130" y="90"/>
                        </a:lnTo>
                        <a:lnTo>
                          <a:pt x="130" y="88"/>
                        </a:lnTo>
                        <a:lnTo>
                          <a:pt x="132" y="88"/>
                        </a:lnTo>
                        <a:lnTo>
                          <a:pt x="132" y="88"/>
                        </a:lnTo>
                        <a:lnTo>
                          <a:pt x="134" y="88"/>
                        </a:lnTo>
                        <a:lnTo>
                          <a:pt x="134" y="88"/>
                        </a:lnTo>
                        <a:lnTo>
                          <a:pt x="134" y="88"/>
                        </a:lnTo>
                        <a:lnTo>
                          <a:pt x="134" y="88"/>
                        </a:lnTo>
                        <a:lnTo>
                          <a:pt x="136" y="88"/>
                        </a:lnTo>
                        <a:lnTo>
                          <a:pt x="136" y="88"/>
                        </a:lnTo>
                        <a:lnTo>
                          <a:pt x="136" y="88"/>
                        </a:lnTo>
                        <a:lnTo>
                          <a:pt x="136" y="86"/>
                        </a:lnTo>
                        <a:lnTo>
                          <a:pt x="138" y="86"/>
                        </a:lnTo>
                        <a:lnTo>
                          <a:pt x="138" y="86"/>
                        </a:lnTo>
                        <a:lnTo>
                          <a:pt x="138" y="86"/>
                        </a:lnTo>
                        <a:lnTo>
                          <a:pt x="138" y="86"/>
                        </a:lnTo>
                        <a:lnTo>
                          <a:pt x="140" y="86"/>
                        </a:lnTo>
                        <a:lnTo>
                          <a:pt x="140" y="86"/>
                        </a:lnTo>
                        <a:lnTo>
                          <a:pt x="140" y="86"/>
                        </a:lnTo>
                        <a:lnTo>
                          <a:pt x="142" y="86"/>
                        </a:lnTo>
                        <a:lnTo>
                          <a:pt x="142" y="86"/>
                        </a:lnTo>
                        <a:lnTo>
                          <a:pt x="142" y="84"/>
                        </a:lnTo>
                        <a:lnTo>
                          <a:pt x="142" y="84"/>
                        </a:lnTo>
                        <a:lnTo>
                          <a:pt x="142" y="84"/>
                        </a:lnTo>
                        <a:lnTo>
                          <a:pt x="142" y="82"/>
                        </a:lnTo>
                        <a:lnTo>
                          <a:pt x="142" y="82"/>
                        </a:lnTo>
                        <a:lnTo>
                          <a:pt x="142" y="82"/>
                        </a:lnTo>
                        <a:lnTo>
                          <a:pt x="140" y="82"/>
                        </a:lnTo>
                        <a:lnTo>
                          <a:pt x="140" y="82"/>
                        </a:lnTo>
                        <a:lnTo>
                          <a:pt x="140" y="82"/>
                        </a:lnTo>
                        <a:lnTo>
                          <a:pt x="140" y="82"/>
                        </a:lnTo>
                        <a:lnTo>
                          <a:pt x="140" y="82"/>
                        </a:lnTo>
                        <a:lnTo>
                          <a:pt x="140" y="80"/>
                        </a:lnTo>
                        <a:lnTo>
                          <a:pt x="140" y="80"/>
                        </a:lnTo>
                        <a:lnTo>
                          <a:pt x="138" y="80"/>
                        </a:lnTo>
                        <a:lnTo>
                          <a:pt x="138" y="80"/>
                        </a:lnTo>
                        <a:lnTo>
                          <a:pt x="138" y="78"/>
                        </a:lnTo>
                        <a:lnTo>
                          <a:pt x="138" y="78"/>
                        </a:lnTo>
                        <a:lnTo>
                          <a:pt x="138" y="78"/>
                        </a:lnTo>
                        <a:lnTo>
                          <a:pt x="138" y="77"/>
                        </a:lnTo>
                        <a:lnTo>
                          <a:pt x="138" y="77"/>
                        </a:lnTo>
                        <a:lnTo>
                          <a:pt x="138" y="77"/>
                        </a:lnTo>
                        <a:lnTo>
                          <a:pt x="138" y="77"/>
                        </a:lnTo>
                        <a:lnTo>
                          <a:pt x="138" y="75"/>
                        </a:lnTo>
                        <a:lnTo>
                          <a:pt x="140" y="75"/>
                        </a:lnTo>
                        <a:lnTo>
                          <a:pt x="140" y="75"/>
                        </a:lnTo>
                        <a:lnTo>
                          <a:pt x="138" y="75"/>
                        </a:lnTo>
                        <a:lnTo>
                          <a:pt x="138" y="75"/>
                        </a:lnTo>
                        <a:lnTo>
                          <a:pt x="138" y="73"/>
                        </a:lnTo>
                        <a:lnTo>
                          <a:pt x="136" y="73"/>
                        </a:lnTo>
                        <a:lnTo>
                          <a:pt x="136" y="75"/>
                        </a:lnTo>
                        <a:lnTo>
                          <a:pt x="136" y="75"/>
                        </a:lnTo>
                        <a:lnTo>
                          <a:pt x="136" y="75"/>
                        </a:lnTo>
                        <a:lnTo>
                          <a:pt x="134" y="75"/>
                        </a:lnTo>
                        <a:lnTo>
                          <a:pt x="134" y="75"/>
                        </a:lnTo>
                        <a:lnTo>
                          <a:pt x="134" y="75"/>
                        </a:lnTo>
                        <a:lnTo>
                          <a:pt x="134" y="75"/>
                        </a:lnTo>
                        <a:lnTo>
                          <a:pt x="132" y="75"/>
                        </a:lnTo>
                        <a:lnTo>
                          <a:pt x="132" y="75"/>
                        </a:lnTo>
                        <a:lnTo>
                          <a:pt x="130" y="75"/>
                        </a:lnTo>
                        <a:lnTo>
                          <a:pt x="130" y="75"/>
                        </a:lnTo>
                        <a:lnTo>
                          <a:pt x="130" y="75"/>
                        </a:lnTo>
                        <a:lnTo>
                          <a:pt x="128" y="75"/>
                        </a:lnTo>
                        <a:lnTo>
                          <a:pt x="128" y="75"/>
                        </a:lnTo>
                        <a:lnTo>
                          <a:pt x="128" y="75"/>
                        </a:lnTo>
                        <a:lnTo>
                          <a:pt x="126" y="75"/>
                        </a:lnTo>
                        <a:lnTo>
                          <a:pt x="126" y="75"/>
                        </a:lnTo>
                        <a:lnTo>
                          <a:pt x="124" y="75"/>
                        </a:lnTo>
                        <a:lnTo>
                          <a:pt x="124" y="75"/>
                        </a:lnTo>
                        <a:lnTo>
                          <a:pt x="124" y="75"/>
                        </a:lnTo>
                        <a:lnTo>
                          <a:pt x="123" y="75"/>
                        </a:lnTo>
                        <a:lnTo>
                          <a:pt x="123" y="75"/>
                        </a:lnTo>
                        <a:lnTo>
                          <a:pt x="121" y="75"/>
                        </a:lnTo>
                        <a:lnTo>
                          <a:pt x="121" y="75"/>
                        </a:lnTo>
                        <a:lnTo>
                          <a:pt x="121" y="75"/>
                        </a:lnTo>
                        <a:lnTo>
                          <a:pt x="121" y="75"/>
                        </a:lnTo>
                        <a:lnTo>
                          <a:pt x="119" y="75"/>
                        </a:lnTo>
                        <a:lnTo>
                          <a:pt x="119" y="75"/>
                        </a:lnTo>
                        <a:lnTo>
                          <a:pt x="119" y="75"/>
                        </a:lnTo>
                        <a:lnTo>
                          <a:pt x="117" y="75"/>
                        </a:lnTo>
                        <a:lnTo>
                          <a:pt x="117" y="75"/>
                        </a:lnTo>
                        <a:lnTo>
                          <a:pt x="115" y="75"/>
                        </a:lnTo>
                        <a:lnTo>
                          <a:pt x="115" y="75"/>
                        </a:lnTo>
                        <a:lnTo>
                          <a:pt x="115" y="75"/>
                        </a:lnTo>
                        <a:lnTo>
                          <a:pt x="113" y="75"/>
                        </a:lnTo>
                        <a:lnTo>
                          <a:pt x="113" y="75"/>
                        </a:lnTo>
                        <a:lnTo>
                          <a:pt x="113" y="75"/>
                        </a:lnTo>
                        <a:lnTo>
                          <a:pt x="111" y="75"/>
                        </a:lnTo>
                        <a:lnTo>
                          <a:pt x="111" y="75"/>
                        </a:lnTo>
                        <a:lnTo>
                          <a:pt x="109" y="75"/>
                        </a:lnTo>
                        <a:lnTo>
                          <a:pt x="109" y="75"/>
                        </a:lnTo>
                        <a:lnTo>
                          <a:pt x="109" y="75"/>
                        </a:lnTo>
                        <a:lnTo>
                          <a:pt x="107" y="75"/>
                        </a:lnTo>
                        <a:lnTo>
                          <a:pt x="107" y="75"/>
                        </a:lnTo>
                        <a:lnTo>
                          <a:pt x="107" y="75"/>
                        </a:lnTo>
                        <a:lnTo>
                          <a:pt x="105" y="75"/>
                        </a:lnTo>
                        <a:lnTo>
                          <a:pt x="105" y="75"/>
                        </a:lnTo>
                        <a:lnTo>
                          <a:pt x="103" y="75"/>
                        </a:lnTo>
                        <a:lnTo>
                          <a:pt x="103" y="75"/>
                        </a:lnTo>
                        <a:lnTo>
                          <a:pt x="103" y="73"/>
                        </a:lnTo>
                        <a:lnTo>
                          <a:pt x="103" y="73"/>
                        </a:lnTo>
                        <a:lnTo>
                          <a:pt x="103" y="73"/>
                        </a:lnTo>
                        <a:lnTo>
                          <a:pt x="102" y="73"/>
                        </a:lnTo>
                        <a:lnTo>
                          <a:pt x="102" y="73"/>
                        </a:lnTo>
                        <a:lnTo>
                          <a:pt x="102" y="73"/>
                        </a:lnTo>
                        <a:lnTo>
                          <a:pt x="100" y="73"/>
                        </a:lnTo>
                        <a:lnTo>
                          <a:pt x="100" y="73"/>
                        </a:lnTo>
                        <a:lnTo>
                          <a:pt x="98" y="73"/>
                        </a:lnTo>
                        <a:lnTo>
                          <a:pt x="98" y="71"/>
                        </a:lnTo>
                        <a:lnTo>
                          <a:pt x="98" y="71"/>
                        </a:lnTo>
                        <a:lnTo>
                          <a:pt x="98" y="71"/>
                        </a:lnTo>
                        <a:lnTo>
                          <a:pt x="98" y="71"/>
                        </a:lnTo>
                        <a:lnTo>
                          <a:pt x="98" y="71"/>
                        </a:lnTo>
                        <a:lnTo>
                          <a:pt x="98" y="69"/>
                        </a:lnTo>
                        <a:lnTo>
                          <a:pt x="98" y="69"/>
                        </a:lnTo>
                        <a:lnTo>
                          <a:pt x="98" y="69"/>
                        </a:lnTo>
                        <a:lnTo>
                          <a:pt x="98" y="67"/>
                        </a:lnTo>
                        <a:lnTo>
                          <a:pt x="98" y="67"/>
                        </a:lnTo>
                        <a:lnTo>
                          <a:pt x="100" y="67"/>
                        </a:lnTo>
                        <a:lnTo>
                          <a:pt x="100" y="67"/>
                        </a:lnTo>
                        <a:lnTo>
                          <a:pt x="102" y="67"/>
                        </a:lnTo>
                        <a:lnTo>
                          <a:pt x="102" y="67"/>
                        </a:lnTo>
                        <a:lnTo>
                          <a:pt x="102" y="67"/>
                        </a:lnTo>
                        <a:lnTo>
                          <a:pt x="103" y="67"/>
                        </a:lnTo>
                        <a:lnTo>
                          <a:pt x="103" y="67"/>
                        </a:lnTo>
                        <a:lnTo>
                          <a:pt x="103" y="67"/>
                        </a:lnTo>
                        <a:lnTo>
                          <a:pt x="103" y="67"/>
                        </a:lnTo>
                        <a:lnTo>
                          <a:pt x="105" y="67"/>
                        </a:lnTo>
                        <a:lnTo>
                          <a:pt x="105" y="67"/>
                        </a:lnTo>
                        <a:lnTo>
                          <a:pt x="107" y="67"/>
                        </a:lnTo>
                        <a:lnTo>
                          <a:pt x="107" y="67"/>
                        </a:lnTo>
                        <a:lnTo>
                          <a:pt x="107" y="65"/>
                        </a:lnTo>
                        <a:lnTo>
                          <a:pt x="107" y="65"/>
                        </a:lnTo>
                        <a:lnTo>
                          <a:pt x="109" y="65"/>
                        </a:lnTo>
                        <a:lnTo>
                          <a:pt x="109" y="65"/>
                        </a:lnTo>
                        <a:lnTo>
                          <a:pt x="109" y="65"/>
                        </a:lnTo>
                        <a:lnTo>
                          <a:pt x="111" y="65"/>
                        </a:lnTo>
                        <a:lnTo>
                          <a:pt x="111" y="65"/>
                        </a:lnTo>
                        <a:lnTo>
                          <a:pt x="111" y="63"/>
                        </a:lnTo>
                        <a:lnTo>
                          <a:pt x="111" y="63"/>
                        </a:lnTo>
                        <a:lnTo>
                          <a:pt x="113" y="63"/>
                        </a:lnTo>
                        <a:lnTo>
                          <a:pt x="113" y="63"/>
                        </a:lnTo>
                        <a:lnTo>
                          <a:pt x="111" y="63"/>
                        </a:lnTo>
                        <a:lnTo>
                          <a:pt x="111" y="63"/>
                        </a:lnTo>
                        <a:lnTo>
                          <a:pt x="109" y="63"/>
                        </a:lnTo>
                        <a:lnTo>
                          <a:pt x="109" y="63"/>
                        </a:lnTo>
                        <a:lnTo>
                          <a:pt x="109" y="61"/>
                        </a:lnTo>
                        <a:lnTo>
                          <a:pt x="109" y="61"/>
                        </a:lnTo>
                        <a:lnTo>
                          <a:pt x="109" y="61"/>
                        </a:lnTo>
                        <a:lnTo>
                          <a:pt x="109" y="61"/>
                        </a:lnTo>
                        <a:lnTo>
                          <a:pt x="109" y="61"/>
                        </a:lnTo>
                        <a:lnTo>
                          <a:pt x="109" y="61"/>
                        </a:lnTo>
                        <a:lnTo>
                          <a:pt x="111" y="61"/>
                        </a:lnTo>
                        <a:lnTo>
                          <a:pt x="111" y="61"/>
                        </a:lnTo>
                        <a:lnTo>
                          <a:pt x="113" y="61"/>
                        </a:lnTo>
                        <a:lnTo>
                          <a:pt x="113" y="61"/>
                        </a:lnTo>
                        <a:lnTo>
                          <a:pt x="113" y="61"/>
                        </a:lnTo>
                        <a:lnTo>
                          <a:pt x="113" y="61"/>
                        </a:lnTo>
                        <a:lnTo>
                          <a:pt x="115" y="61"/>
                        </a:lnTo>
                        <a:lnTo>
                          <a:pt x="115" y="61"/>
                        </a:lnTo>
                        <a:lnTo>
                          <a:pt x="115" y="61"/>
                        </a:lnTo>
                        <a:lnTo>
                          <a:pt x="115" y="61"/>
                        </a:lnTo>
                        <a:lnTo>
                          <a:pt x="115" y="63"/>
                        </a:lnTo>
                        <a:lnTo>
                          <a:pt x="117" y="63"/>
                        </a:lnTo>
                        <a:lnTo>
                          <a:pt x="117" y="63"/>
                        </a:lnTo>
                        <a:lnTo>
                          <a:pt x="119" y="63"/>
                        </a:lnTo>
                        <a:lnTo>
                          <a:pt x="119" y="63"/>
                        </a:lnTo>
                        <a:lnTo>
                          <a:pt x="119" y="61"/>
                        </a:lnTo>
                        <a:lnTo>
                          <a:pt x="119" y="61"/>
                        </a:lnTo>
                        <a:lnTo>
                          <a:pt x="121" y="61"/>
                        </a:lnTo>
                        <a:lnTo>
                          <a:pt x="121" y="61"/>
                        </a:lnTo>
                        <a:lnTo>
                          <a:pt x="121" y="61"/>
                        </a:lnTo>
                        <a:lnTo>
                          <a:pt x="123" y="61"/>
                        </a:lnTo>
                        <a:lnTo>
                          <a:pt x="123" y="61"/>
                        </a:lnTo>
                        <a:lnTo>
                          <a:pt x="123" y="61"/>
                        </a:lnTo>
                        <a:lnTo>
                          <a:pt x="124" y="61"/>
                        </a:lnTo>
                        <a:lnTo>
                          <a:pt x="124" y="61"/>
                        </a:lnTo>
                        <a:lnTo>
                          <a:pt x="124" y="61"/>
                        </a:lnTo>
                        <a:lnTo>
                          <a:pt x="124" y="61"/>
                        </a:lnTo>
                        <a:lnTo>
                          <a:pt x="126" y="61"/>
                        </a:lnTo>
                        <a:lnTo>
                          <a:pt x="126" y="61"/>
                        </a:lnTo>
                        <a:lnTo>
                          <a:pt x="128" y="61"/>
                        </a:lnTo>
                        <a:lnTo>
                          <a:pt x="128" y="61"/>
                        </a:lnTo>
                        <a:lnTo>
                          <a:pt x="128" y="61"/>
                        </a:lnTo>
                        <a:lnTo>
                          <a:pt x="128" y="59"/>
                        </a:lnTo>
                        <a:lnTo>
                          <a:pt x="130" y="59"/>
                        </a:lnTo>
                        <a:lnTo>
                          <a:pt x="130" y="59"/>
                        </a:lnTo>
                        <a:lnTo>
                          <a:pt x="130" y="59"/>
                        </a:lnTo>
                        <a:lnTo>
                          <a:pt x="132" y="59"/>
                        </a:lnTo>
                        <a:lnTo>
                          <a:pt x="132" y="59"/>
                        </a:lnTo>
                        <a:lnTo>
                          <a:pt x="134" y="59"/>
                        </a:lnTo>
                        <a:lnTo>
                          <a:pt x="134" y="59"/>
                        </a:lnTo>
                        <a:lnTo>
                          <a:pt x="134" y="59"/>
                        </a:lnTo>
                        <a:lnTo>
                          <a:pt x="134" y="59"/>
                        </a:lnTo>
                        <a:lnTo>
                          <a:pt x="136" y="59"/>
                        </a:lnTo>
                        <a:lnTo>
                          <a:pt x="136" y="59"/>
                        </a:lnTo>
                        <a:lnTo>
                          <a:pt x="136" y="59"/>
                        </a:lnTo>
                        <a:lnTo>
                          <a:pt x="138" y="59"/>
                        </a:lnTo>
                        <a:lnTo>
                          <a:pt x="138" y="59"/>
                        </a:lnTo>
                        <a:lnTo>
                          <a:pt x="140" y="59"/>
                        </a:lnTo>
                        <a:lnTo>
                          <a:pt x="140" y="59"/>
                        </a:lnTo>
                        <a:lnTo>
                          <a:pt x="140" y="59"/>
                        </a:lnTo>
                        <a:lnTo>
                          <a:pt x="140" y="57"/>
                        </a:lnTo>
                        <a:lnTo>
                          <a:pt x="142" y="57"/>
                        </a:lnTo>
                        <a:lnTo>
                          <a:pt x="142" y="57"/>
                        </a:lnTo>
                        <a:lnTo>
                          <a:pt x="142" y="55"/>
                        </a:lnTo>
                        <a:lnTo>
                          <a:pt x="142" y="55"/>
                        </a:lnTo>
                        <a:lnTo>
                          <a:pt x="142" y="55"/>
                        </a:lnTo>
                        <a:lnTo>
                          <a:pt x="144" y="55"/>
                        </a:lnTo>
                        <a:lnTo>
                          <a:pt x="144" y="55"/>
                        </a:lnTo>
                        <a:lnTo>
                          <a:pt x="146" y="55"/>
                        </a:lnTo>
                        <a:lnTo>
                          <a:pt x="146" y="55"/>
                        </a:lnTo>
                        <a:lnTo>
                          <a:pt x="146" y="54"/>
                        </a:lnTo>
                        <a:lnTo>
                          <a:pt x="146" y="54"/>
                        </a:lnTo>
                        <a:lnTo>
                          <a:pt x="146" y="54"/>
                        </a:lnTo>
                        <a:lnTo>
                          <a:pt x="147" y="54"/>
                        </a:lnTo>
                        <a:lnTo>
                          <a:pt x="147" y="54"/>
                        </a:lnTo>
                        <a:lnTo>
                          <a:pt x="147" y="54"/>
                        </a:lnTo>
                        <a:lnTo>
                          <a:pt x="149" y="54"/>
                        </a:lnTo>
                        <a:lnTo>
                          <a:pt x="149" y="54"/>
                        </a:lnTo>
                        <a:lnTo>
                          <a:pt x="149" y="54"/>
                        </a:lnTo>
                        <a:lnTo>
                          <a:pt x="151" y="54"/>
                        </a:lnTo>
                        <a:lnTo>
                          <a:pt x="151" y="54"/>
                        </a:lnTo>
                        <a:lnTo>
                          <a:pt x="151" y="54"/>
                        </a:lnTo>
                        <a:lnTo>
                          <a:pt x="153" y="54"/>
                        </a:lnTo>
                        <a:lnTo>
                          <a:pt x="153" y="54"/>
                        </a:lnTo>
                        <a:lnTo>
                          <a:pt x="155" y="54"/>
                        </a:lnTo>
                        <a:lnTo>
                          <a:pt x="155" y="54"/>
                        </a:lnTo>
                        <a:lnTo>
                          <a:pt x="155" y="54"/>
                        </a:lnTo>
                        <a:lnTo>
                          <a:pt x="157" y="54"/>
                        </a:lnTo>
                        <a:lnTo>
                          <a:pt x="157" y="54"/>
                        </a:lnTo>
                        <a:lnTo>
                          <a:pt x="157" y="54"/>
                        </a:lnTo>
                        <a:lnTo>
                          <a:pt x="157" y="54"/>
                        </a:lnTo>
                        <a:lnTo>
                          <a:pt x="159" y="54"/>
                        </a:lnTo>
                        <a:lnTo>
                          <a:pt x="159" y="54"/>
                        </a:lnTo>
                        <a:lnTo>
                          <a:pt x="161" y="54"/>
                        </a:lnTo>
                        <a:lnTo>
                          <a:pt x="161" y="52"/>
                        </a:lnTo>
                        <a:lnTo>
                          <a:pt x="161" y="52"/>
                        </a:lnTo>
                        <a:lnTo>
                          <a:pt x="161" y="52"/>
                        </a:lnTo>
                        <a:lnTo>
                          <a:pt x="163" y="52"/>
                        </a:lnTo>
                        <a:lnTo>
                          <a:pt x="163" y="52"/>
                        </a:lnTo>
                        <a:lnTo>
                          <a:pt x="163" y="52"/>
                        </a:lnTo>
                        <a:lnTo>
                          <a:pt x="163" y="52"/>
                        </a:lnTo>
                        <a:lnTo>
                          <a:pt x="165" y="52"/>
                        </a:lnTo>
                        <a:lnTo>
                          <a:pt x="165" y="52"/>
                        </a:lnTo>
                        <a:lnTo>
                          <a:pt x="167" y="52"/>
                        </a:lnTo>
                        <a:lnTo>
                          <a:pt x="167" y="52"/>
                        </a:lnTo>
                        <a:lnTo>
                          <a:pt x="167" y="52"/>
                        </a:lnTo>
                        <a:lnTo>
                          <a:pt x="167" y="52"/>
                        </a:lnTo>
                        <a:lnTo>
                          <a:pt x="168" y="52"/>
                        </a:lnTo>
                        <a:lnTo>
                          <a:pt x="168" y="52"/>
                        </a:lnTo>
                        <a:lnTo>
                          <a:pt x="168" y="52"/>
                        </a:lnTo>
                        <a:lnTo>
                          <a:pt x="168" y="52"/>
                        </a:lnTo>
                        <a:lnTo>
                          <a:pt x="170" y="52"/>
                        </a:lnTo>
                        <a:lnTo>
                          <a:pt x="170" y="50"/>
                        </a:lnTo>
                        <a:lnTo>
                          <a:pt x="170" y="50"/>
                        </a:lnTo>
                        <a:lnTo>
                          <a:pt x="172" y="50"/>
                        </a:lnTo>
                        <a:lnTo>
                          <a:pt x="172" y="50"/>
                        </a:lnTo>
                        <a:lnTo>
                          <a:pt x="172" y="50"/>
                        </a:lnTo>
                        <a:lnTo>
                          <a:pt x="172" y="50"/>
                        </a:lnTo>
                        <a:lnTo>
                          <a:pt x="172" y="48"/>
                        </a:lnTo>
                        <a:lnTo>
                          <a:pt x="174" y="48"/>
                        </a:lnTo>
                        <a:lnTo>
                          <a:pt x="174" y="48"/>
                        </a:lnTo>
                        <a:lnTo>
                          <a:pt x="174" y="48"/>
                        </a:lnTo>
                        <a:lnTo>
                          <a:pt x="174" y="50"/>
                        </a:lnTo>
                        <a:lnTo>
                          <a:pt x="176" y="50"/>
                        </a:lnTo>
                        <a:lnTo>
                          <a:pt x="176" y="50"/>
                        </a:lnTo>
                        <a:lnTo>
                          <a:pt x="178" y="50"/>
                        </a:lnTo>
                        <a:lnTo>
                          <a:pt x="178" y="50"/>
                        </a:lnTo>
                        <a:lnTo>
                          <a:pt x="178" y="50"/>
                        </a:lnTo>
                        <a:lnTo>
                          <a:pt x="178" y="50"/>
                        </a:lnTo>
                        <a:lnTo>
                          <a:pt x="180" y="50"/>
                        </a:lnTo>
                        <a:lnTo>
                          <a:pt x="180" y="50"/>
                        </a:lnTo>
                        <a:lnTo>
                          <a:pt x="180" y="50"/>
                        </a:lnTo>
                        <a:lnTo>
                          <a:pt x="182" y="50"/>
                        </a:lnTo>
                        <a:lnTo>
                          <a:pt x="182" y="50"/>
                        </a:lnTo>
                        <a:lnTo>
                          <a:pt x="184" y="50"/>
                        </a:lnTo>
                        <a:lnTo>
                          <a:pt x="184" y="50"/>
                        </a:lnTo>
                        <a:lnTo>
                          <a:pt x="184" y="50"/>
                        </a:lnTo>
                        <a:lnTo>
                          <a:pt x="186" y="50"/>
                        </a:lnTo>
                        <a:lnTo>
                          <a:pt x="186" y="50"/>
                        </a:lnTo>
                        <a:lnTo>
                          <a:pt x="188" y="50"/>
                        </a:lnTo>
                        <a:lnTo>
                          <a:pt x="188" y="50"/>
                        </a:lnTo>
                        <a:lnTo>
                          <a:pt x="188" y="50"/>
                        </a:lnTo>
                        <a:lnTo>
                          <a:pt x="190" y="50"/>
                        </a:lnTo>
                        <a:lnTo>
                          <a:pt x="190" y="50"/>
                        </a:lnTo>
                        <a:lnTo>
                          <a:pt x="190" y="52"/>
                        </a:lnTo>
                        <a:lnTo>
                          <a:pt x="190" y="52"/>
                        </a:lnTo>
                        <a:lnTo>
                          <a:pt x="191" y="52"/>
                        </a:lnTo>
                        <a:lnTo>
                          <a:pt x="191" y="52"/>
                        </a:lnTo>
                        <a:lnTo>
                          <a:pt x="193" y="52"/>
                        </a:lnTo>
                        <a:lnTo>
                          <a:pt x="193" y="52"/>
                        </a:lnTo>
                        <a:lnTo>
                          <a:pt x="193" y="52"/>
                        </a:lnTo>
                        <a:lnTo>
                          <a:pt x="193" y="52"/>
                        </a:lnTo>
                        <a:lnTo>
                          <a:pt x="195" y="52"/>
                        </a:lnTo>
                        <a:lnTo>
                          <a:pt x="195" y="52"/>
                        </a:lnTo>
                        <a:lnTo>
                          <a:pt x="195" y="52"/>
                        </a:lnTo>
                        <a:lnTo>
                          <a:pt x="197" y="52"/>
                        </a:lnTo>
                        <a:lnTo>
                          <a:pt x="197" y="52"/>
                        </a:lnTo>
                        <a:lnTo>
                          <a:pt x="197" y="54"/>
                        </a:lnTo>
                        <a:lnTo>
                          <a:pt x="199" y="54"/>
                        </a:lnTo>
                        <a:lnTo>
                          <a:pt x="199" y="54"/>
                        </a:lnTo>
                        <a:lnTo>
                          <a:pt x="199" y="54"/>
                        </a:lnTo>
                        <a:lnTo>
                          <a:pt x="199" y="52"/>
                        </a:lnTo>
                        <a:lnTo>
                          <a:pt x="201" y="52"/>
                        </a:lnTo>
                        <a:lnTo>
                          <a:pt x="201" y="52"/>
                        </a:lnTo>
                        <a:lnTo>
                          <a:pt x="201" y="52"/>
                        </a:lnTo>
                        <a:lnTo>
                          <a:pt x="203" y="52"/>
                        </a:lnTo>
                        <a:lnTo>
                          <a:pt x="203" y="52"/>
                        </a:lnTo>
                        <a:lnTo>
                          <a:pt x="205" y="52"/>
                        </a:lnTo>
                        <a:lnTo>
                          <a:pt x="205" y="52"/>
                        </a:lnTo>
                        <a:lnTo>
                          <a:pt x="205" y="52"/>
                        </a:lnTo>
                        <a:lnTo>
                          <a:pt x="207" y="52"/>
                        </a:lnTo>
                        <a:lnTo>
                          <a:pt x="207" y="52"/>
                        </a:lnTo>
                        <a:lnTo>
                          <a:pt x="207" y="52"/>
                        </a:lnTo>
                        <a:lnTo>
                          <a:pt x="207" y="52"/>
                        </a:lnTo>
                        <a:lnTo>
                          <a:pt x="207" y="52"/>
                        </a:lnTo>
                        <a:lnTo>
                          <a:pt x="207" y="50"/>
                        </a:lnTo>
                        <a:lnTo>
                          <a:pt x="207" y="50"/>
                        </a:lnTo>
                        <a:lnTo>
                          <a:pt x="207" y="50"/>
                        </a:lnTo>
                        <a:lnTo>
                          <a:pt x="205" y="50"/>
                        </a:lnTo>
                        <a:lnTo>
                          <a:pt x="205" y="50"/>
                        </a:lnTo>
                        <a:lnTo>
                          <a:pt x="205" y="48"/>
                        </a:lnTo>
                        <a:lnTo>
                          <a:pt x="205" y="48"/>
                        </a:lnTo>
                        <a:lnTo>
                          <a:pt x="203" y="48"/>
                        </a:lnTo>
                        <a:lnTo>
                          <a:pt x="203" y="48"/>
                        </a:lnTo>
                        <a:lnTo>
                          <a:pt x="201" y="48"/>
                        </a:lnTo>
                        <a:lnTo>
                          <a:pt x="201" y="48"/>
                        </a:lnTo>
                        <a:lnTo>
                          <a:pt x="203" y="48"/>
                        </a:lnTo>
                        <a:lnTo>
                          <a:pt x="203" y="46"/>
                        </a:lnTo>
                        <a:lnTo>
                          <a:pt x="203" y="46"/>
                        </a:lnTo>
                        <a:lnTo>
                          <a:pt x="205" y="46"/>
                        </a:lnTo>
                        <a:lnTo>
                          <a:pt x="205" y="46"/>
                        </a:lnTo>
                        <a:lnTo>
                          <a:pt x="205" y="46"/>
                        </a:lnTo>
                        <a:lnTo>
                          <a:pt x="205" y="46"/>
                        </a:lnTo>
                        <a:lnTo>
                          <a:pt x="207" y="46"/>
                        </a:lnTo>
                        <a:lnTo>
                          <a:pt x="207" y="46"/>
                        </a:lnTo>
                        <a:lnTo>
                          <a:pt x="207" y="46"/>
                        </a:lnTo>
                        <a:lnTo>
                          <a:pt x="209" y="46"/>
                        </a:lnTo>
                        <a:lnTo>
                          <a:pt x="209" y="46"/>
                        </a:lnTo>
                        <a:lnTo>
                          <a:pt x="209" y="46"/>
                        </a:lnTo>
                        <a:lnTo>
                          <a:pt x="211" y="46"/>
                        </a:lnTo>
                        <a:lnTo>
                          <a:pt x="211" y="46"/>
                        </a:lnTo>
                        <a:lnTo>
                          <a:pt x="211" y="46"/>
                        </a:lnTo>
                        <a:lnTo>
                          <a:pt x="211" y="44"/>
                        </a:lnTo>
                        <a:lnTo>
                          <a:pt x="211" y="44"/>
                        </a:lnTo>
                        <a:lnTo>
                          <a:pt x="211" y="44"/>
                        </a:lnTo>
                        <a:lnTo>
                          <a:pt x="209" y="44"/>
                        </a:lnTo>
                        <a:lnTo>
                          <a:pt x="209" y="44"/>
                        </a:lnTo>
                        <a:lnTo>
                          <a:pt x="209" y="44"/>
                        </a:lnTo>
                        <a:lnTo>
                          <a:pt x="207" y="44"/>
                        </a:lnTo>
                        <a:lnTo>
                          <a:pt x="207" y="44"/>
                        </a:lnTo>
                        <a:lnTo>
                          <a:pt x="207" y="42"/>
                        </a:lnTo>
                        <a:lnTo>
                          <a:pt x="207" y="42"/>
                        </a:lnTo>
                        <a:lnTo>
                          <a:pt x="205" y="42"/>
                        </a:lnTo>
                        <a:lnTo>
                          <a:pt x="205" y="42"/>
                        </a:lnTo>
                        <a:lnTo>
                          <a:pt x="205" y="42"/>
                        </a:lnTo>
                        <a:lnTo>
                          <a:pt x="205" y="42"/>
                        </a:lnTo>
                        <a:lnTo>
                          <a:pt x="203" y="42"/>
                        </a:lnTo>
                        <a:lnTo>
                          <a:pt x="203" y="40"/>
                        </a:lnTo>
                        <a:lnTo>
                          <a:pt x="203" y="40"/>
                        </a:lnTo>
                        <a:lnTo>
                          <a:pt x="201" y="40"/>
                        </a:lnTo>
                        <a:lnTo>
                          <a:pt x="201" y="40"/>
                        </a:lnTo>
                        <a:lnTo>
                          <a:pt x="201" y="40"/>
                        </a:lnTo>
                        <a:lnTo>
                          <a:pt x="201" y="38"/>
                        </a:lnTo>
                        <a:lnTo>
                          <a:pt x="201" y="38"/>
                        </a:lnTo>
                        <a:lnTo>
                          <a:pt x="201" y="38"/>
                        </a:lnTo>
                        <a:lnTo>
                          <a:pt x="203" y="38"/>
                        </a:lnTo>
                        <a:lnTo>
                          <a:pt x="203" y="38"/>
                        </a:lnTo>
                        <a:lnTo>
                          <a:pt x="203" y="38"/>
                        </a:lnTo>
                        <a:lnTo>
                          <a:pt x="205" y="38"/>
                        </a:lnTo>
                        <a:lnTo>
                          <a:pt x="205" y="38"/>
                        </a:lnTo>
                        <a:lnTo>
                          <a:pt x="205" y="38"/>
                        </a:lnTo>
                        <a:lnTo>
                          <a:pt x="207" y="38"/>
                        </a:lnTo>
                        <a:lnTo>
                          <a:pt x="207" y="38"/>
                        </a:lnTo>
                        <a:lnTo>
                          <a:pt x="207" y="36"/>
                        </a:lnTo>
                        <a:lnTo>
                          <a:pt x="207" y="36"/>
                        </a:lnTo>
                        <a:lnTo>
                          <a:pt x="209" y="36"/>
                        </a:lnTo>
                        <a:lnTo>
                          <a:pt x="209" y="36"/>
                        </a:lnTo>
                        <a:lnTo>
                          <a:pt x="211" y="36"/>
                        </a:lnTo>
                        <a:lnTo>
                          <a:pt x="211" y="36"/>
                        </a:lnTo>
                        <a:lnTo>
                          <a:pt x="211" y="36"/>
                        </a:lnTo>
                        <a:lnTo>
                          <a:pt x="213" y="36"/>
                        </a:lnTo>
                        <a:lnTo>
                          <a:pt x="213" y="36"/>
                        </a:lnTo>
                        <a:lnTo>
                          <a:pt x="213" y="36"/>
                        </a:lnTo>
                        <a:lnTo>
                          <a:pt x="214" y="36"/>
                        </a:lnTo>
                        <a:lnTo>
                          <a:pt x="214" y="36"/>
                        </a:lnTo>
                        <a:lnTo>
                          <a:pt x="214" y="36"/>
                        </a:lnTo>
                        <a:lnTo>
                          <a:pt x="216" y="36"/>
                        </a:lnTo>
                        <a:lnTo>
                          <a:pt x="216" y="36"/>
                        </a:lnTo>
                        <a:lnTo>
                          <a:pt x="216" y="36"/>
                        </a:lnTo>
                        <a:lnTo>
                          <a:pt x="218" y="36"/>
                        </a:lnTo>
                        <a:lnTo>
                          <a:pt x="218" y="36"/>
                        </a:lnTo>
                        <a:lnTo>
                          <a:pt x="220" y="36"/>
                        </a:lnTo>
                        <a:lnTo>
                          <a:pt x="220" y="36"/>
                        </a:lnTo>
                        <a:lnTo>
                          <a:pt x="220" y="36"/>
                        </a:lnTo>
                        <a:lnTo>
                          <a:pt x="220" y="34"/>
                        </a:lnTo>
                        <a:lnTo>
                          <a:pt x="222" y="34"/>
                        </a:lnTo>
                        <a:lnTo>
                          <a:pt x="222" y="34"/>
                        </a:lnTo>
                        <a:lnTo>
                          <a:pt x="222" y="34"/>
                        </a:lnTo>
                        <a:lnTo>
                          <a:pt x="224" y="34"/>
                        </a:lnTo>
                        <a:lnTo>
                          <a:pt x="224" y="34"/>
                        </a:lnTo>
                        <a:lnTo>
                          <a:pt x="226" y="34"/>
                        </a:lnTo>
                        <a:lnTo>
                          <a:pt x="226" y="34"/>
                        </a:lnTo>
                        <a:lnTo>
                          <a:pt x="226" y="34"/>
                        </a:lnTo>
                        <a:lnTo>
                          <a:pt x="228" y="34"/>
                        </a:lnTo>
                        <a:lnTo>
                          <a:pt x="228" y="34"/>
                        </a:lnTo>
                        <a:lnTo>
                          <a:pt x="228" y="34"/>
                        </a:lnTo>
                        <a:lnTo>
                          <a:pt x="230" y="34"/>
                        </a:lnTo>
                        <a:lnTo>
                          <a:pt x="230" y="36"/>
                        </a:lnTo>
                        <a:lnTo>
                          <a:pt x="230" y="36"/>
                        </a:lnTo>
                        <a:lnTo>
                          <a:pt x="232" y="36"/>
                        </a:lnTo>
                        <a:lnTo>
                          <a:pt x="232" y="36"/>
                        </a:lnTo>
                        <a:lnTo>
                          <a:pt x="232" y="36"/>
                        </a:lnTo>
                        <a:lnTo>
                          <a:pt x="234" y="36"/>
                        </a:lnTo>
                        <a:lnTo>
                          <a:pt x="234" y="36"/>
                        </a:lnTo>
                        <a:lnTo>
                          <a:pt x="234" y="36"/>
                        </a:lnTo>
                        <a:lnTo>
                          <a:pt x="235" y="36"/>
                        </a:lnTo>
                        <a:lnTo>
                          <a:pt x="235" y="36"/>
                        </a:lnTo>
                        <a:lnTo>
                          <a:pt x="237" y="36"/>
                        </a:lnTo>
                        <a:lnTo>
                          <a:pt x="237" y="36"/>
                        </a:lnTo>
                        <a:lnTo>
                          <a:pt x="237" y="36"/>
                        </a:lnTo>
                        <a:lnTo>
                          <a:pt x="237" y="34"/>
                        </a:lnTo>
                        <a:lnTo>
                          <a:pt x="237" y="34"/>
                        </a:lnTo>
                        <a:lnTo>
                          <a:pt x="237" y="34"/>
                        </a:lnTo>
                        <a:lnTo>
                          <a:pt x="235" y="34"/>
                        </a:lnTo>
                        <a:lnTo>
                          <a:pt x="235" y="34"/>
                        </a:lnTo>
                        <a:lnTo>
                          <a:pt x="234" y="34"/>
                        </a:lnTo>
                        <a:lnTo>
                          <a:pt x="234" y="34"/>
                        </a:lnTo>
                        <a:lnTo>
                          <a:pt x="235" y="34"/>
                        </a:lnTo>
                        <a:lnTo>
                          <a:pt x="235" y="32"/>
                        </a:lnTo>
                        <a:lnTo>
                          <a:pt x="235" y="32"/>
                        </a:lnTo>
                        <a:lnTo>
                          <a:pt x="237" y="32"/>
                        </a:lnTo>
                        <a:lnTo>
                          <a:pt x="237" y="32"/>
                        </a:lnTo>
                        <a:lnTo>
                          <a:pt x="237" y="32"/>
                        </a:lnTo>
                        <a:lnTo>
                          <a:pt x="239" y="32"/>
                        </a:lnTo>
                        <a:lnTo>
                          <a:pt x="239" y="32"/>
                        </a:lnTo>
                        <a:lnTo>
                          <a:pt x="241" y="32"/>
                        </a:lnTo>
                        <a:lnTo>
                          <a:pt x="241" y="32"/>
                        </a:lnTo>
                        <a:lnTo>
                          <a:pt x="241" y="32"/>
                        </a:lnTo>
                        <a:lnTo>
                          <a:pt x="241" y="32"/>
                        </a:lnTo>
                        <a:lnTo>
                          <a:pt x="243" y="32"/>
                        </a:lnTo>
                        <a:lnTo>
                          <a:pt x="243" y="32"/>
                        </a:lnTo>
                        <a:lnTo>
                          <a:pt x="243" y="32"/>
                        </a:lnTo>
                        <a:lnTo>
                          <a:pt x="245" y="32"/>
                        </a:lnTo>
                        <a:lnTo>
                          <a:pt x="245" y="32"/>
                        </a:lnTo>
                        <a:lnTo>
                          <a:pt x="247" y="32"/>
                        </a:lnTo>
                        <a:lnTo>
                          <a:pt x="247" y="32"/>
                        </a:lnTo>
                        <a:lnTo>
                          <a:pt x="247" y="32"/>
                        </a:lnTo>
                        <a:lnTo>
                          <a:pt x="249" y="32"/>
                        </a:lnTo>
                        <a:lnTo>
                          <a:pt x="249" y="31"/>
                        </a:lnTo>
                        <a:lnTo>
                          <a:pt x="249" y="31"/>
                        </a:lnTo>
                        <a:lnTo>
                          <a:pt x="249" y="31"/>
                        </a:lnTo>
                        <a:lnTo>
                          <a:pt x="251" y="31"/>
                        </a:lnTo>
                        <a:lnTo>
                          <a:pt x="251" y="31"/>
                        </a:lnTo>
                        <a:lnTo>
                          <a:pt x="253" y="31"/>
                        </a:lnTo>
                        <a:lnTo>
                          <a:pt x="253" y="31"/>
                        </a:lnTo>
                        <a:lnTo>
                          <a:pt x="253" y="31"/>
                        </a:lnTo>
                        <a:lnTo>
                          <a:pt x="255" y="31"/>
                        </a:lnTo>
                        <a:lnTo>
                          <a:pt x="255" y="31"/>
                        </a:lnTo>
                        <a:lnTo>
                          <a:pt x="255" y="31"/>
                        </a:lnTo>
                        <a:lnTo>
                          <a:pt x="257" y="31"/>
                        </a:lnTo>
                        <a:lnTo>
                          <a:pt x="257" y="31"/>
                        </a:lnTo>
                        <a:lnTo>
                          <a:pt x="257" y="31"/>
                        </a:lnTo>
                        <a:lnTo>
                          <a:pt x="258" y="31"/>
                        </a:lnTo>
                        <a:lnTo>
                          <a:pt x="258" y="31"/>
                        </a:lnTo>
                        <a:lnTo>
                          <a:pt x="258" y="31"/>
                        </a:lnTo>
                        <a:lnTo>
                          <a:pt x="260" y="31"/>
                        </a:lnTo>
                        <a:lnTo>
                          <a:pt x="260" y="31"/>
                        </a:lnTo>
                        <a:lnTo>
                          <a:pt x="260" y="31"/>
                        </a:lnTo>
                        <a:lnTo>
                          <a:pt x="262" y="31"/>
                        </a:lnTo>
                        <a:lnTo>
                          <a:pt x="262" y="31"/>
                        </a:lnTo>
                        <a:lnTo>
                          <a:pt x="264" y="31"/>
                        </a:lnTo>
                        <a:lnTo>
                          <a:pt x="264" y="31"/>
                        </a:lnTo>
                        <a:lnTo>
                          <a:pt x="264" y="31"/>
                        </a:lnTo>
                        <a:lnTo>
                          <a:pt x="266" y="31"/>
                        </a:lnTo>
                        <a:lnTo>
                          <a:pt x="266" y="31"/>
                        </a:lnTo>
                        <a:lnTo>
                          <a:pt x="266" y="31"/>
                        </a:lnTo>
                        <a:lnTo>
                          <a:pt x="268" y="31"/>
                        </a:lnTo>
                        <a:lnTo>
                          <a:pt x="268" y="31"/>
                        </a:lnTo>
                        <a:lnTo>
                          <a:pt x="270" y="31"/>
                        </a:lnTo>
                        <a:lnTo>
                          <a:pt x="270" y="31"/>
                        </a:lnTo>
                        <a:lnTo>
                          <a:pt x="270" y="29"/>
                        </a:lnTo>
                        <a:lnTo>
                          <a:pt x="270" y="29"/>
                        </a:lnTo>
                        <a:lnTo>
                          <a:pt x="272" y="29"/>
                        </a:lnTo>
                        <a:lnTo>
                          <a:pt x="272" y="29"/>
                        </a:lnTo>
                        <a:lnTo>
                          <a:pt x="274" y="29"/>
                        </a:lnTo>
                        <a:lnTo>
                          <a:pt x="274" y="29"/>
                        </a:lnTo>
                        <a:lnTo>
                          <a:pt x="274" y="29"/>
                        </a:lnTo>
                        <a:lnTo>
                          <a:pt x="276" y="29"/>
                        </a:lnTo>
                        <a:lnTo>
                          <a:pt x="276" y="29"/>
                        </a:lnTo>
                        <a:lnTo>
                          <a:pt x="276" y="29"/>
                        </a:lnTo>
                        <a:lnTo>
                          <a:pt x="278" y="29"/>
                        </a:lnTo>
                        <a:lnTo>
                          <a:pt x="278" y="29"/>
                        </a:lnTo>
                        <a:lnTo>
                          <a:pt x="279" y="29"/>
                        </a:lnTo>
                        <a:lnTo>
                          <a:pt x="279" y="29"/>
                        </a:lnTo>
                        <a:lnTo>
                          <a:pt x="279" y="29"/>
                        </a:lnTo>
                        <a:lnTo>
                          <a:pt x="281" y="29"/>
                        </a:lnTo>
                        <a:lnTo>
                          <a:pt x="281" y="29"/>
                        </a:lnTo>
                        <a:lnTo>
                          <a:pt x="281" y="29"/>
                        </a:lnTo>
                        <a:lnTo>
                          <a:pt x="281" y="29"/>
                        </a:lnTo>
                        <a:lnTo>
                          <a:pt x="283" y="29"/>
                        </a:lnTo>
                        <a:lnTo>
                          <a:pt x="283" y="29"/>
                        </a:lnTo>
                        <a:lnTo>
                          <a:pt x="285" y="29"/>
                        </a:lnTo>
                        <a:lnTo>
                          <a:pt x="285" y="29"/>
                        </a:lnTo>
                        <a:lnTo>
                          <a:pt x="285" y="29"/>
                        </a:lnTo>
                        <a:lnTo>
                          <a:pt x="287" y="29"/>
                        </a:lnTo>
                        <a:lnTo>
                          <a:pt x="287" y="29"/>
                        </a:lnTo>
                        <a:lnTo>
                          <a:pt x="287" y="29"/>
                        </a:lnTo>
                        <a:lnTo>
                          <a:pt x="287" y="29"/>
                        </a:lnTo>
                        <a:lnTo>
                          <a:pt x="289" y="29"/>
                        </a:lnTo>
                        <a:lnTo>
                          <a:pt x="289" y="29"/>
                        </a:lnTo>
                        <a:lnTo>
                          <a:pt x="291" y="29"/>
                        </a:lnTo>
                        <a:lnTo>
                          <a:pt x="291" y="29"/>
                        </a:lnTo>
                        <a:lnTo>
                          <a:pt x="291" y="29"/>
                        </a:lnTo>
                        <a:lnTo>
                          <a:pt x="293" y="29"/>
                        </a:lnTo>
                        <a:lnTo>
                          <a:pt x="293" y="29"/>
                        </a:lnTo>
                        <a:lnTo>
                          <a:pt x="293" y="29"/>
                        </a:lnTo>
                        <a:lnTo>
                          <a:pt x="293" y="29"/>
                        </a:lnTo>
                        <a:lnTo>
                          <a:pt x="293" y="29"/>
                        </a:lnTo>
                        <a:lnTo>
                          <a:pt x="295" y="29"/>
                        </a:lnTo>
                        <a:lnTo>
                          <a:pt x="295" y="29"/>
                        </a:lnTo>
                        <a:lnTo>
                          <a:pt x="297" y="29"/>
                        </a:lnTo>
                        <a:lnTo>
                          <a:pt x="297" y="29"/>
                        </a:lnTo>
                        <a:lnTo>
                          <a:pt x="297" y="29"/>
                        </a:lnTo>
                        <a:lnTo>
                          <a:pt x="299" y="29"/>
                        </a:lnTo>
                        <a:lnTo>
                          <a:pt x="299" y="29"/>
                        </a:lnTo>
                        <a:lnTo>
                          <a:pt x="301" y="29"/>
                        </a:lnTo>
                        <a:lnTo>
                          <a:pt x="301" y="29"/>
                        </a:lnTo>
                        <a:lnTo>
                          <a:pt x="301" y="29"/>
                        </a:lnTo>
                        <a:lnTo>
                          <a:pt x="301" y="29"/>
                        </a:lnTo>
                        <a:lnTo>
                          <a:pt x="302" y="29"/>
                        </a:lnTo>
                        <a:lnTo>
                          <a:pt x="302" y="29"/>
                        </a:lnTo>
                        <a:lnTo>
                          <a:pt x="302" y="29"/>
                        </a:lnTo>
                        <a:lnTo>
                          <a:pt x="302" y="29"/>
                        </a:lnTo>
                        <a:lnTo>
                          <a:pt x="304" y="29"/>
                        </a:lnTo>
                        <a:lnTo>
                          <a:pt x="304" y="29"/>
                        </a:lnTo>
                        <a:lnTo>
                          <a:pt x="306" y="29"/>
                        </a:lnTo>
                        <a:lnTo>
                          <a:pt x="306" y="27"/>
                        </a:lnTo>
                        <a:lnTo>
                          <a:pt x="306" y="27"/>
                        </a:lnTo>
                        <a:lnTo>
                          <a:pt x="306" y="27"/>
                        </a:lnTo>
                        <a:lnTo>
                          <a:pt x="308" y="27"/>
                        </a:lnTo>
                        <a:lnTo>
                          <a:pt x="308" y="27"/>
                        </a:lnTo>
                        <a:lnTo>
                          <a:pt x="308" y="27"/>
                        </a:lnTo>
                        <a:lnTo>
                          <a:pt x="310" y="27"/>
                        </a:lnTo>
                        <a:lnTo>
                          <a:pt x="310" y="27"/>
                        </a:lnTo>
                        <a:lnTo>
                          <a:pt x="312" y="27"/>
                        </a:lnTo>
                        <a:lnTo>
                          <a:pt x="312" y="27"/>
                        </a:lnTo>
                        <a:lnTo>
                          <a:pt x="312" y="27"/>
                        </a:lnTo>
                        <a:lnTo>
                          <a:pt x="314" y="27"/>
                        </a:lnTo>
                        <a:lnTo>
                          <a:pt x="314" y="27"/>
                        </a:lnTo>
                        <a:lnTo>
                          <a:pt x="314" y="27"/>
                        </a:lnTo>
                        <a:lnTo>
                          <a:pt x="314" y="27"/>
                        </a:lnTo>
                        <a:lnTo>
                          <a:pt x="316" y="27"/>
                        </a:lnTo>
                        <a:lnTo>
                          <a:pt x="316" y="27"/>
                        </a:lnTo>
                        <a:lnTo>
                          <a:pt x="318" y="27"/>
                        </a:lnTo>
                        <a:lnTo>
                          <a:pt x="318" y="27"/>
                        </a:lnTo>
                        <a:lnTo>
                          <a:pt x="318" y="27"/>
                        </a:lnTo>
                        <a:lnTo>
                          <a:pt x="320" y="27"/>
                        </a:lnTo>
                        <a:lnTo>
                          <a:pt x="320" y="27"/>
                        </a:lnTo>
                        <a:lnTo>
                          <a:pt x="320" y="27"/>
                        </a:lnTo>
                        <a:lnTo>
                          <a:pt x="322" y="27"/>
                        </a:lnTo>
                        <a:lnTo>
                          <a:pt x="322" y="27"/>
                        </a:lnTo>
                        <a:lnTo>
                          <a:pt x="323" y="27"/>
                        </a:lnTo>
                        <a:lnTo>
                          <a:pt x="323" y="27"/>
                        </a:lnTo>
                        <a:lnTo>
                          <a:pt x="323" y="27"/>
                        </a:lnTo>
                        <a:lnTo>
                          <a:pt x="325" y="27"/>
                        </a:lnTo>
                        <a:lnTo>
                          <a:pt x="325" y="27"/>
                        </a:lnTo>
                        <a:lnTo>
                          <a:pt x="325" y="27"/>
                        </a:lnTo>
                        <a:lnTo>
                          <a:pt x="327" y="27"/>
                        </a:lnTo>
                        <a:lnTo>
                          <a:pt x="327" y="27"/>
                        </a:lnTo>
                        <a:lnTo>
                          <a:pt x="327" y="27"/>
                        </a:lnTo>
                        <a:lnTo>
                          <a:pt x="329" y="27"/>
                        </a:lnTo>
                        <a:lnTo>
                          <a:pt x="329" y="27"/>
                        </a:lnTo>
                        <a:lnTo>
                          <a:pt x="329" y="29"/>
                        </a:lnTo>
                        <a:lnTo>
                          <a:pt x="329" y="29"/>
                        </a:lnTo>
                        <a:lnTo>
                          <a:pt x="331" y="29"/>
                        </a:lnTo>
                        <a:lnTo>
                          <a:pt x="331" y="29"/>
                        </a:lnTo>
                        <a:lnTo>
                          <a:pt x="331" y="29"/>
                        </a:lnTo>
                        <a:lnTo>
                          <a:pt x="333" y="29"/>
                        </a:lnTo>
                        <a:lnTo>
                          <a:pt x="333" y="29"/>
                        </a:lnTo>
                        <a:lnTo>
                          <a:pt x="333" y="29"/>
                        </a:lnTo>
                        <a:lnTo>
                          <a:pt x="335" y="29"/>
                        </a:lnTo>
                        <a:lnTo>
                          <a:pt x="335" y="29"/>
                        </a:lnTo>
                        <a:lnTo>
                          <a:pt x="335" y="29"/>
                        </a:lnTo>
                        <a:lnTo>
                          <a:pt x="335" y="29"/>
                        </a:lnTo>
                        <a:lnTo>
                          <a:pt x="335" y="31"/>
                        </a:lnTo>
                        <a:lnTo>
                          <a:pt x="337" y="31"/>
                        </a:lnTo>
                        <a:lnTo>
                          <a:pt x="337" y="31"/>
                        </a:lnTo>
                        <a:lnTo>
                          <a:pt x="337" y="31"/>
                        </a:lnTo>
                        <a:lnTo>
                          <a:pt x="339" y="31"/>
                        </a:lnTo>
                        <a:lnTo>
                          <a:pt x="339" y="32"/>
                        </a:lnTo>
                        <a:lnTo>
                          <a:pt x="339" y="32"/>
                        </a:lnTo>
                        <a:lnTo>
                          <a:pt x="337" y="32"/>
                        </a:lnTo>
                        <a:lnTo>
                          <a:pt x="337" y="34"/>
                        </a:lnTo>
                        <a:lnTo>
                          <a:pt x="339" y="34"/>
                        </a:lnTo>
                        <a:lnTo>
                          <a:pt x="339" y="34"/>
                        </a:lnTo>
                        <a:lnTo>
                          <a:pt x="339" y="34"/>
                        </a:lnTo>
                        <a:lnTo>
                          <a:pt x="339" y="34"/>
                        </a:lnTo>
                        <a:lnTo>
                          <a:pt x="339" y="36"/>
                        </a:lnTo>
                        <a:lnTo>
                          <a:pt x="339" y="36"/>
                        </a:lnTo>
                        <a:lnTo>
                          <a:pt x="339" y="38"/>
                        </a:lnTo>
                        <a:lnTo>
                          <a:pt x="339" y="38"/>
                        </a:lnTo>
                        <a:lnTo>
                          <a:pt x="339" y="38"/>
                        </a:lnTo>
                        <a:lnTo>
                          <a:pt x="339" y="38"/>
                        </a:lnTo>
                        <a:lnTo>
                          <a:pt x="337" y="38"/>
                        </a:lnTo>
                        <a:lnTo>
                          <a:pt x="337" y="38"/>
                        </a:lnTo>
                        <a:lnTo>
                          <a:pt x="337" y="38"/>
                        </a:lnTo>
                        <a:lnTo>
                          <a:pt x="335" y="38"/>
                        </a:lnTo>
                        <a:lnTo>
                          <a:pt x="335" y="38"/>
                        </a:lnTo>
                        <a:lnTo>
                          <a:pt x="335" y="40"/>
                        </a:lnTo>
                        <a:lnTo>
                          <a:pt x="335" y="40"/>
                        </a:lnTo>
                        <a:lnTo>
                          <a:pt x="335" y="40"/>
                        </a:lnTo>
                        <a:lnTo>
                          <a:pt x="335" y="42"/>
                        </a:lnTo>
                        <a:lnTo>
                          <a:pt x="335" y="42"/>
                        </a:lnTo>
                        <a:lnTo>
                          <a:pt x="335" y="42"/>
                        </a:lnTo>
                        <a:lnTo>
                          <a:pt x="335" y="44"/>
                        </a:lnTo>
                        <a:lnTo>
                          <a:pt x="335" y="44"/>
                        </a:lnTo>
                        <a:lnTo>
                          <a:pt x="335" y="42"/>
                        </a:lnTo>
                        <a:lnTo>
                          <a:pt x="337" y="42"/>
                        </a:lnTo>
                        <a:lnTo>
                          <a:pt x="337" y="42"/>
                        </a:lnTo>
                        <a:lnTo>
                          <a:pt x="337" y="44"/>
                        </a:lnTo>
                        <a:lnTo>
                          <a:pt x="339" y="44"/>
                        </a:lnTo>
                        <a:lnTo>
                          <a:pt x="339" y="42"/>
                        </a:lnTo>
                        <a:lnTo>
                          <a:pt x="339" y="42"/>
                        </a:lnTo>
                        <a:lnTo>
                          <a:pt x="337" y="42"/>
                        </a:lnTo>
                        <a:lnTo>
                          <a:pt x="337" y="40"/>
                        </a:lnTo>
                        <a:lnTo>
                          <a:pt x="337" y="40"/>
                        </a:lnTo>
                        <a:lnTo>
                          <a:pt x="339" y="40"/>
                        </a:lnTo>
                        <a:lnTo>
                          <a:pt x="339" y="40"/>
                        </a:lnTo>
                        <a:lnTo>
                          <a:pt x="339" y="40"/>
                        </a:lnTo>
                        <a:lnTo>
                          <a:pt x="341" y="40"/>
                        </a:lnTo>
                        <a:lnTo>
                          <a:pt x="341" y="40"/>
                        </a:lnTo>
                        <a:lnTo>
                          <a:pt x="341" y="38"/>
                        </a:lnTo>
                        <a:lnTo>
                          <a:pt x="341" y="38"/>
                        </a:lnTo>
                        <a:lnTo>
                          <a:pt x="343" y="38"/>
                        </a:lnTo>
                        <a:lnTo>
                          <a:pt x="343" y="38"/>
                        </a:lnTo>
                        <a:lnTo>
                          <a:pt x="343" y="38"/>
                        </a:lnTo>
                        <a:lnTo>
                          <a:pt x="345" y="38"/>
                        </a:lnTo>
                        <a:lnTo>
                          <a:pt x="345" y="38"/>
                        </a:lnTo>
                        <a:lnTo>
                          <a:pt x="345" y="38"/>
                        </a:lnTo>
                        <a:lnTo>
                          <a:pt x="346" y="38"/>
                        </a:lnTo>
                        <a:lnTo>
                          <a:pt x="346" y="38"/>
                        </a:lnTo>
                        <a:lnTo>
                          <a:pt x="346" y="38"/>
                        </a:lnTo>
                        <a:lnTo>
                          <a:pt x="346" y="38"/>
                        </a:lnTo>
                        <a:lnTo>
                          <a:pt x="348" y="38"/>
                        </a:lnTo>
                        <a:lnTo>
                          <a:pt x="348" y="36"/>
                        </a:lnTo>
                        <a:lnTo>
                          <a:pt x="348" y="36"/>
                        </a:lnTo>
                        <a:lnTo>
                          <a:pt x="348" y="36"/>
                        </a:lnTo>
                        <a:lnTo>
                          <a:pt x="348" y="34"/>
                        </a:lnTo>
                        <a:lnTo>
                          <a:pt x="348" y="34"/>
                        </a:lnTo>
                        <a:lnTo>
                          <a:pt x="346" y="34"/>
                        </a:lnTo>
                        <a:lnTo>
                          <a:pt x="346" y="34"/>
                        </a:lnTo>
                        <a:lnTo>
                          <a:pt x="346" y="32"/>
                        </a:lnTo>
                        <a:lnTo>
                          <a:pt x="348" y="32"/>
                        </a:lnTo>
                        <a:lnTo>
                          <a:pt x="348" y="32"/>
                        </a:lnTo>
                        <a:lnTo>
                          <a:pt x="348" y="32"/>
                        </a:lnTo>
                        <a:lnTo>
                          <a:pt x="348" y="32"/>
                        </a:lnTo>
                        <a:lnTo>
                          <a:pt x="346" y="32"/>
                        </a:lnTo>
                        <a:lnTo>
                          <a:pt x="346" y="32"/>
                        </a:lnTo>
                        <a:lnTo>
                          <a:pt x="346" y="32"/>
                        </a:lnTo>
                        <a:lnTo>
                          <a:pt x="345" y="32"/>
                        </a:lnTo>
                        <a:lnTo>
                          <a:pt x="345" y="32"/>
                        </a:lnTo>
                        <a:lnTo>
                          <a:pt x="345" y="32"/>
                        </a:lnTo>
                        <a:lnTo>
                          <a:pt x="343" y="32"/>
                        </a:lnTo>
                        <a:lnTo>
                          <a:pt x="343" y="31"/>
                        </a:lnTo>
                        <a:lnTo>
                          <a:pt x="343" y="31"/>
                        </a:lnTo>
                        <a:lnTo>
                          <a:pt x="343" y="31"/>
                        </a:lnTo>
                        <a:lnTo>
                          <a:pt x="341" y="31"/>
                        </a:lnTo>
                        <a:lnTo>
                          <a:pt x="341" y="31"/>
                        </a:lnTo>
                        <a:lnTo>
                          <a:pt x="341" y="29"/>
                        </a:lnTo>
                        <a:lnTo>
                          <a:pt x="341" y="29"/>
                        </a:lnTo>
                        <a:lnTo>
                          <a:pt x="341" y="29"/>
                        </a:lnTo>
                        <a:lnTo>
                          <a:pt x="341" y="29"/>
                        </a:lnTo>
                        <a:lnTo>
                          <a:pt x="341" y="29"/>
                        </a:lnTo>
                        <a:lnTo>
                          <a:pt x="341" y="29"/>
                        </a:lnTo>
                        <a:lnTo>
                          <a:pt x="343" y="29"/>
                        </a:lnTo>
                        <a:lnTo>
                          <a:pt x="343" y="29"/>
                        </a:lnTo>
                        <a:lnTo>
                          <a:pt x="343" y="27"/>
                        </a:lnTo>
                        <a:lnTo>
                          <a:pt x="345" y="27"/>
                        </a:lnTo>
                        <a:lnTo>
                          <a:pt x="345" y="27"/>
                        </a:lnTo>
                        <a:lnTo>
                          <a:pt x="345" y="27"/>
                        </a:lnTo>
                        <a:lnTo>
                          <a:pt x="346" y="27"/>
                        </a:lnTo>
                        <a:lnTo>
                          <a:pt x="346" y="27"/>
                        </a:lnTo>
                        <a:lnTo>
                          <a:pt x="346" y="27"/>
                        </a:lnTo>
                        <a:lnTo>
                          <a:pt x="348" y="27"/>
                        </a:lnTo>
                        <a:lnTo>
                          <a:pt x="348" y="27"/>
                        </a:lnTo>
                        <a:lnTo>
                          <a:pt x="350" y="27"/>
                        </a:lnTo>
                        <a:lnTo>
                          <a:pt x="350" y="27"/>
                        </a:lnTo>
                        <a:lnTo>
                          <a:pt x="350" y="27"/>
                        </a:lnTo>
                        <a:lnTo>
                          <a:pt x="352" y="27"/>
                        </a:lnTo>
                        <a:lnTo>
                          <a:pt x="352" y="27"/>
                        </a:lnTo>
                        <a:lnTo>
                          <a:pt x="352" y="27"/>
                        </a:lnTo>
                        <a:lnTo>
                          <a:pt x="352" y="29"/>
                        </a:lnTo>
                        <a:lnTo>
                          <a:pt x="354" y="29"/>
                        </a:lnTo>
                        <a:lnTo>
                          <a:pt x="354" y="29"/>
                        </a:lnTo>
                        <a:lnTo>
                          <a:pt x="356" y="29"/>
                        </a:lnTo>
                        <a:lnTo>
                          <a:pt x="356" y="29"/>
                        </a:lnTo>
                        <a:lnTo>
                          <a:pt x="356" y="29"/>
                        </a:lnTo>
                        <a:lnTo>
                          <a:pt x="356" y="29"/>
                        </a:lnTo>
                        <a:lnTo>
                          <a:pt x="356" y="29"/>
                        </a:lnTo>
                        <a:lnTo>
                          <a:pt x="358" y="29"/>
                        </a:lnTo>
                        <a:lnTo>
                          <a:pt x="358" y="29"/>
                        </a:lnTo>
                        <a:lnTo>
                          <a:pt x="360" y="29"/>
                        </a:lnTo>
                        <a:lnTo>
                          <a:pt x="360" y="29"/>
                        </a:lnTo>
                        <a:lnTo>
                          <a:pt x="360" y="29"/>
                        </a:lnTo>
                        <a:lnTo>
                          <a:pt x="360" y="29"/>
                        </a:lnTo>
                        <a:lnTo>
                          <a:pt x="360" y="29"/>
                        </a:lnTo>
                        <a:lnTo>
                          <a:pt x="360" y="29"/>
                        </a:lnTo>
                        <a:lnTo>
                          <a:pt x="360" y="29"/>
                        </a:lnTo>
                        <a:lnTo>
                          <a:pt x="360" y="27"/>
                        </a:lnTo>
                        <a:lnTo>
                          <a:pt x="362" y="27"/>
                        </a:lnTo>
                        <a:lnTo>
                          <a:pt x="362" y="27"/>
                        </a:lnTo>
                        <a:lnTo>
                          <a:pt x="362" y="29"/>
                        </a:lnTo>
                        <a:lnTo>
                          <a:pt x="362" y="29"/>
                        </a:lnTo>
                        <a:lnTo>
                          <a:pt x="364" y="29"/>
                        </a:lnTo>
                        <a:lnTo>
                          <a:pt x="364" y="29"/>
                        </a:lnTo>
                        <a:lnTo>
                          <a:pt x="366" y="29"/>
                        </a:lnTo>
                        <a:lnTo>
                          <a:pt x="366" y="29"/>
                        </a:lnTo>
                        <a:lnTo>
                          <a:pt x="366" y="29"/>
                        </a:lnTo>
                        <a:lnTo>
                          <a:pt x="367" y="29"/>
                        </a:lnTo>
                        <a:lnTo>
                          <a:pt x="367" y="29"/>
                        </a:lnTo>
                        <a:lnTo>
                          <a:pt x="367" y="29"/>
                        </a:lnTo>
                        <a:lnTo>
                          <a:pt x="367" y="29"/>
                        </a:lnTo>
                        <a:lnTo>
                          <a:pt x="367" y="29"/>
                        </a:lnTo>
                        <a:lnTo>
                          <a:pt x="367" y="31"/>
                        </a:lnTo>
                        <a:lnTo>
                          <a:pt x="369" y="31"/>
                        </a:lnTo>
                        <a:lnTo>
                          <a:pt x="369" y="31"/>
                        </a:lnTo>
                        <a:lnTo>
                          <a:pt x="369" y="31"/>
                        </a:lnTo>
                        <a:lnTo>
                          <a:pt x="371" y="31"/>
                        </a:lnTo>
                        <a:lnTo>
                          <a:pt x="371" y="31"/>
                        </a:lnTo>
                        <a:lnTo>
                          <a:pt x="371" y="31"/>
                        </a:lnTo>
                        <a:lnTo>
                          <a:pt x="371" y="32"/>
                        </a:lnTo>
                        <a:lnTo>
                          <a:pt x="373" y="32"/>
                        </a:lnTo>
                        <a:lnTo>
                          <a:pt x="373" y="32"/>
                        </a:lnTo>
                        <a:lnTo>
                          <a:pt x="373" y="32"/>
                        </a:lnTo>
                        <a:lnTo>
                          <a:pt x="375" y="32"/>
                        </a:lnTo>
                        <a:lnTo>
                          <a:pt x="375" y="32"/>
                        </a:lnTo>
                        <a:lnTo>
                          <a:pt x="375" y="32"/>
                        </a:lnTo>
                        <a:lnTo>
                          <a:pt x="377" y="32"/>
                        </a:lnTo>
                        <a:lnTo>
                          <a:pt x="377" y="32"/>
                        </a:lnTo>
                        <a:lnTo>
                          <a:pt x="377" y="32"/>
                        </a:lnTo>
                        <a:lnTo>
                          <a:pt x="379" y="32"/>
                        </a:lnTo>
                        <a:lnTo>
                          <a:pt x="379" y="32"/>
                        </a:lnTo>
                        <a:lnTo>
                          <a:pt x="379" y="34"/>
                        </a:lnTo>
                        <a:lnTo>
                          <a:pt x="379" y="34"/>
                        </a:lnTo>
                        <a:lnTo>
                          <a:pt x="379" y="34"/>
                        </a:lnTo>
                        <a:lnTo>
                          <a:pt x="381" y="34"/>
                        </a:lnTo>
                        <a:lnTo>
                          <a:pt x="381" y="34"/>
                        </a:lnTo>
                        <a:lnTo>
                          <a:pt x="383" y="34"/>
                        </a:lnTo>
                        <a:lnTo>
                          <a:pt x="383" y="34"/>
                        </a:lnTo>
                        <a:lnTo>
                          <a:pt x="383" y="34"/>
                        </a:lnTo>
                        <a:lnTo>
                          <a:pt x="385" y="34"/>
                        </a:lnTo>
                        <a:lnTo>
                          <a:pt x="385" y="34"/>
                        </a:lnTo>
                        <a:lnTo>
                          <a:pt x="387" y="34"/>
                        </a:lnTo>
                        <a:lnTo>
                          <a:pt x="387" y="34"/>
                        </a:lnTo>
                        <a:lnTo>
                          <a:pt x="387" y="34"/>
                        </a:lnTo>
                        <a:lnTo>
                          <a:pt x="389" y="34"/>
                        </a:lnTo>
                        <a:lnTo>
                          <a:pt x="389" y="36"/>
                        </a:lnTo>
                        <a:lnTo>
                          <a:pt x="389" y="36"/>
                        </a:lnTo>
                        <a:lnTo>
                          <a:pt x="389" y="36"/>
                        </a:lnTo>
                        <a:lnTo>
                          <a:pt x="390" y="36"/>
                        </a:lnTo>
                        <a:lnTo>
                          <a:pt x="390" y="36"/>
                        </a:lnTo>
                        <a:lnTo>
                          <a:pt x="392" y="36"/>
                        </a:lnTo>
                        <a:lnTo>
                          <a:pt x="392" y="36"/>
                        </a:lnTo>
                        <a:lnTo>
                          <a:pt x="392" y="36"/>
                        </a:lnTo>
                        <a:lnTo>
                          <a:pt x="394" y="36"/>
                        </a:lnTo>
                        <a:lnTo>
                          <a:pt x="394" y="36"/>
                        </a:lnTo>
                        <a:lnTo>
                          <a:pt x="394" y="36"/>
                        </a:lnTo>
                        <a:lnTo>
                          <a:pt x="396" y="36"/>
                        </a:lnTo>
                        <a:lnTo>
                          <a:pt x="396" y="36"/>
                        </a:lnTo>
                        <a:lnTo>
                          <a:pt x="398" y="36"/>
                        </a:lnTo>
                        <a:lnTo>
                          <a:pt x="398" y="36"/>
                        </a:lnTo>
                        <a:lnTo>
                          <a:pt x="398" y="36"/>
                        </a:lnTo>
                        <a:lnTo>
                          <a:pt x="400" y="36"/>
                        </a:lnTo>
                        <a:lnTo>
                          <a:pt x="400" y="36"/>
                        </a:lnTo>
                        <a:lnTo>
                          <a:pt x="400" y="36"/>
                        </a:lnTo>
                        <a:lnTo>
                          <a:pt x="400" y="36"/>
                        </a:lnTo>
                        <a:lnTo>
                          <a:pt x="402" y="36"/>
                        </a:lnTo>
                        <a:lnTo>
                          <a:pt x="402" y="36"/>
                        </a:lnTo>
                        <a:lnTo>
                          <a:pt x="402" y="36"/>
                        </a:lnTo>
                        <a:lnTo>
                          <a:pt x="404" y="36"/>
                        </a:lnTo>
                        <a:lnTo>
                          <a:pt x="404" y="36"/>
                        </a:lnTo>
                        <a:lnTo>
                          <a:pt x="404" y="36"/>
                        </a:lnTo>
                        <a:lnTo>
                          <a:pt x="406" y="36"/>
                        </a:lnTo>
                        <a:lnTo>
                          <a:pt x="406" y="36"/>
                        </a:lnTo>
                        <a:lnTo>
                          <a:pt x="406" y="36"/>
                        </a:lnTo>
                        <a:lnTo>
                          <a:pt x="406" y="34"/>
                        </a:lnTo>
                        <a:lnTo>
                          <a:pt x="406" y="34"/>
                        </a:lnTo>
                        <a:lnTo>
                          <a:pt x="406" y="34"/>
                        </a:lnTo>
                        <a:lnTo>
                          <a:pt x="404" y="34"/>
                        </a:lnTo>
                        <a:lnTo>
                          <a:pt x="404" y="34"/>
                        </a:lnTo>
                        <a:lnTo>
                          <a:pt x="404" y="34"/>
                        </a:lnTo>
                        <a:lnTo>
                          <a:pt x="402" y="34"/>
                        </a:lnTo>
                        <a:lnTo>
                          <a:pt x="402" y="34"/>
                        </a:lnTo>
                        <a:lnTo>
                          <a:pt x="402" y="34"/>
                        </a:lnTo>
                        <a:lnTo>
                          <a:pt x="400" y="34"/>
                        </a:lnTo>
                        <a:lnTo>
                          <a:pt x="400" y="34"/>
                        </a:lnTo>
                        <a:lnTo>
                          <a:pt x="400" y="34"/>
                        </a:lnTo>
                        <a:lnTo>
                          <a:pt x="398" y="34"/>
                        </a:lnTo>
                        <a:lnTo>
                          <a:pt x="398" y="34"/>
                        </a:lnTo>
                        <a:lnTo>
                          <a:pt x="398" y="34"/>
                        </a:lnTo>
                        <a:lnTo>
                          <a:pt x="398" y="32"/>
                        </a:lnTo>
                        <a:lnTo>
                          <a:pt x="396" y="32"/>
                        </a:lnTo>
                        <a:lnTo>
                          <a:pt x="396" y="32"/>
                        </a:lnTo>
                        <a:lnTo>
                          <a:pt x="394" y="32"/>
                        </a:lnTo>
                        <a:lnTo>
                          <a:pt x="394" y="32"/>
                        </a:lnTo>
                        <a:lnTo>
                          <a:pt x="394" y="32"/>
                        </a:lnTo>
                        <a:lnTo>
                          <a:pt x="394" y="32"/>
                        </a:lnTo>
                        <a:lnTo>
                          <a:pt x="392" y="32"/>
                        </a:lnTo>
                        <a:lnTo>
                          <a:pt x="392" y="32"/>
                        </a:lnTo>
                        <a:lnTo>
                          <a:pt x="392" y="32"/>
                        </a:lnTo>
                        <a:lnTo>
                          <a:pt x="392" y="31"/>
                        </a:lnTo>
                        <a:lnTo>
                          <a:pt x="390" y="31"/>
                        </a:lnTo>
                        <a:lnTo>
                          <a:pt x="390" y="31"/>
                        </a:lnTo>
                        <a:lnTo>
                          <a:pt x="389" y="31"/>
                        </a:lnTo>
                        <a:lnTo>
                          <a:pt x="389" y="31"/>
                        </a:lnTo>
                        <a:lnTo>
                          <a:pt x="389" y="31"/>
                        </a:lnTo>
                        <a:lnTo>
                          <a:pt x="389" y="31"/>
                        </a:lnTo>
                        <a:lnTo>
                          <a:pt x="387" y="31"/>
                        </a:lnTo>
                        <a:lnTo>
                          <a:pt x="387" y="31"/>
                        </a:lnTo>
                        <a:lnTo>
                          <a:pt x="387" y="31"/>
                        </a:lnTo>
                        <a:lnTo>
                          <a:pt x="387" y="29"/>
                        </a:lnTo>
                        <a:lnTo>
                          <a:pt x="385" y="29"/>
                        </a:lnTo>
                        <a:lnTo>
                          <a:pt x="385" y="29"/>
                        </a:lnTo>
                        <a:lnTo>
                          <a:pt x="385" y="29"/>
                        </a:lnTo>
                        <a:lnTo>
                          <a:pt x="385" y="27"/>
                        </a:lnTo>
                        <a:lnTo>
                          <a:pt x="385" y="27"/>
                        </a:lnTo>
                        <a:lnTo>
                          <a:pt x="385" y="27"/>
                        </a:lnTo>
                        <a:lnTo>
                          <a:pt x="383" y="27"/>
                        </a:lnTo>
                        <a:lnTo>
                          <a:pt x="383" y="27"/>
                        </a:lnTo>
                        <a:lnTo>
                          <a:pt x="383" y="27"/>
                        </a:lnTo>
                        <a:lnTo>
                          <a:pt x="381" y="27"/>
                        </a:lnTo>
                        <a:lnTo>
                          <a:pt x="381" y="25"/>
                        </a:lnTo>
                        <a:lnTo>
                          <a:pt x="381" y="25"/>
                        </a:lnTo>
                        <a:lnTo>
                          <a:pt x="379" y="25"/>
                        </a:lnTo>
                        <a:lnTo>
                          <a:pt x="379" y="25"/>
                        </a:lnTo>
                        <a:lnTo>
                          <a:pt x="379" y="25"/>
                        </a:lnTo>
                        <a:lnTo>
                          <a:pt x="379" y="23"/>
                        </a:lnTo>
                        <a:lnTo>
                          <a:pt x="379" y="23"/>
                        </a:lnTo>
                        <a:lnTo>
                          <a:pt x="379" y="23"/>
                        </a:lnTo>
                        <a:lnTo>
                          <a:pt x="381" y="23"/>
                        </a:lnTo>
                        <a:lnTo>
                          <a:pt x="381" y="23"/>
                        </a:lnTo>
                        <a:lnTo>
                          <a:pt x="383" y="23"/>
                        </a:lnTo>
                        <a:lnTo>
                          <a:pt x="383" y="23"/>
                        </a:lnTo>
                        <a:lnTo>
                          <a:pt x="383" y="23"/>
                        </a:lnTo>
                        <a:lnTo>
                          <a:pt x="385" y="23"/>
                        </a:lnTo>
                        <a:lnTo>
                          <a:pt x="385" y="23"/>
                        </a:lnTo>
                        <a:lnTo>
                          <a:pt x="387" y="23"/>
                        </a:lnTo>
                        <a:lnTo>
                          <a:pt x="387" y="23"/>
                        </a:lnTo>
                        <a:lnTo>
                          <a:pt x="387" y="23"/>
                        </a:lnTo>
                        <a:lnTo>
                          <a:pt x="389" y="23"/>
                        </a:lnTo>
                        <a:lnTo>
                          <a:pt x="389" y="23"/>
                        </a:lnTo>
                        <a:lnTo>
                          <a:pt x="389" y="23"/>
                        </a:lnTo>
                        <a:lnTo>
                          <a:pt x="390" y="23"/>
                        </a:lnTo>
                        <a:lnTo>
                          <a:pt x="390" y="23"/>
                        </a:lnTo>
                        <a:lnTo>
                          <a:pt x="392" y="23"/>
                        </a:lnTo>
                        <a:lnTo>
                          <a:pt x="392" y="23"/>
                        </a:lnTo>
                        <a:lnTo>
                          <a:pt x="392" y="23"/>
                        </a:lnTo>
                        <a:lnTo>
                          <a:pt x="394" y="23"/>
                        </a:lnTo>
                        <a:lnTo>
                          <a:pt x="394" y="23"/>
                        </a:lnTo>
                        <a:lnTo>
                          <a:pt x="394" y="23"/>
                        </a:lnTo>
                        <a:lnTo>
                          <a:pt x="396" y="23"/>
                        </a:lnTo>
                        <a:lnTo>
                          <a:pt x="396" y="23"/>
                        </a:lnTo>
                        <a:lnTo>
                          <a:pt x="398" y="23"/>
                        </a:lnTo>
                        <a:lnTo>
                          <a:pt x="398" y="23"/>
                        </a:lnTo>
                        <a:lnTo>
                          <a:pt x="398" y="23"/>
                        </a:lnTo>
                        <a:lnTo>
                          <a:pt x="400" y="23"/>
                        </a:lnTo>
                        <a:lnTo>
                          <a:pt x="400" y="23"/>
                        </a:lnTo>
                        <a:lnTo>
                          <a:pt x="400" y="23"/>
                        </a:lnTo>
                        <a:lnTo>
                          <a:pt x="402" y="23"/>
                        </a:lnTo>
                        <a:lnTo>
                          <a:pt x="402" y="23"/>
                        </a:lnTo>
                        <a:lnTo>
                          <a:pt x="404" y="23"/>
                        </a:lnTo>
                        <a:lnTo>
                          <a:pt x="404" y="23"/>
                        </a:lnTo>
                        <a:lnTo>
                          <a:pt x="404" y="23"/>
                        </a:lnTo>
                        <a:lnTo>
                          <a:pt x="406" y="23"/>
                        </a:lnTo>
                        <a:lnTo>
                          <a:pt x="406" y="23"/>
                        </a:lnTo>
                        <a:lnTo>
                          <a:pt x="406" y="23"/>
                        </a:lnTo>
                        <a:lnTo>
                          <a:pt x="408" y="23"/>
                        </a:lnTo>
                        <a:lnTo>
                          <a:pt x="408" y="23"/>
                        </a:lnTo>
                        <a:lnTo>
                          <a:pt x="408" y="23"/>
                        </a:lnTo>
                        <a:lnTo>
                          <a:pt x="410" y="23"/>
                        </a:lnTo>
                        <a:lnTo>
                          <a:pt x="410" y="23"/>
                        </a:lnTo>
                        <a:lnTo>
                          <a:pt x="410" y="23"/>
                        </a:lnTo>
                        <a:lnTo>
                          <a:pt x="412" y="23"/>
                        </a:lnTo>
                        <a:lnTo>
                          <a:pt x="412" y="23"/>
                        </a:lnTo>
                        <a:lnTo>
                          <a:pt x="413" y="23"/>
                        </a:lnTo>
                        <a:lnTo>
                          <a:pt x="413" y="23"/>
                        </a:lnTo>
                        <a:lnTo>
                          <a:pt x="413" y="23"/>
                        </a:lnTo>
                        <a:lnTo>
                          <a:pt x="415" y="23"/>
                        </a:lnTo>
                        <a:lnTo>
                          <a:pt x="415" y="23"/>
                        </a:lnTo>
                        <a:lnTo>
                          <a:pt x="415" y="25"/>
                        </a:lnTo>
                        <a:lnTo>
                          <a:pt x="415" y="25"/>
                        </a:lnTo>
                        <a:lnTo>
                          <a:pt x="417" y="25"/>
                        </a:lnTo>
                        <a:lnTo>
                          <a:pt x="417" y="25"/>
                        </a:lnTo>
                        <a:lnTo>
                          <a:pt x="419" y="25"/>
                        </a:lnTo>
                        <a:lnTo>
                          <a:pt x="419" y="25"/>
                        </a:lnTo>
                        <a:lnTo>
                          <a:pt x="419" y="25"/>
                        </a:lnTo>
                        <a:lnTo>
                          <a:pt x="419" y="25"/>
                        </a:lnTo>
                        <a:lnTo>
                          <a:pt x="421" y="25"/>
                        </a:lnTo>
                        <a:lnTo>
                          <a:pt x="421" y="25"/>
                        </a:lnTo>
                        <a:lnTo>
                          <a:pt x="421" y="27"/>
                        </a:lnTo>
                        <a:lnTo>
                          <a:pt x="421" y="27"/>
                        </a:lnTo>
                        <a:lnTo>
                          <a:pt x="423" y="27"/>
                        </a:lnTo>
                        <a:lnTo>
                          <a:pt x="423" y="27"/>
                        </a:lnTo>
                        <a:lnTo>
                          <a:pt x="425" y="27"/>
                        </a:lnTo>
                        <a:lnTo>
                          <a:pt x="425" y="27"/>
                        </a:lnTo>
                        <a:lnTo>
                          <a:pt x="425" y="27"/>
                        </a:lnTo>
                        <a:lnTo>
                          <a:pt x="425" y="27"/>
                        </a:lnTo>
                        <a:lnTo>
                          <a:pt x="427" y="27"/>
                        </a:lnTo>
                        <a:lnTo>
                          <a:pt x="427" y="27"/>
                        </a:lnTo>
                        <a:lnTo>
                          <a:pt x="427" y="27"/>
                        </a:lnTo>
                        <a:lnTo>
                          <a:pt x="429" y="27"/>
                        </a:lnTo>
                        <a:lnTo>
                          <a:pt x="429" y="27"/>
                        </a:lnTo>
                        <a:lnTo>
                          <a:pt x="431" y="27"/>
                        </a:lnTo>
                        <a:lnTo>
                          <a:pt x="431" y="27"/>
                        </a:lnTo>
                        <a:lnTo>
                          <a:pt x="431" y="27"/>
                        </a:lnTo>
                        <a:lnTo>
                          <a:pt x="433" y="27"/>
                        </a:lnTo>
                        <a:lnTo>
                          <a:pt x="433" y="27"/>
                        </a:lnTo>
                        <a:lnTo>
                          <a:pt x="433" y="29"/>
                        </a:lnTo>
                        <a:lnTo>
                          <a:pt x="433" y="29"/>
                        </a:lnTo>
                        <a:lnTo>
                          <a:pt x="434" y="29"/>
                        </a:lnTo>
                        <a:lnTo>
                          <a:pt x="434" y="29"/>
                        </a:lnTo>
                        <a:lnTo>
                          <a:pt x="436" y="29"/>
                        </a:lnTo>
                        <a:lnTo>
                          <a:pt x="436" y="29"/>
                        </a:lnTo>
                        <a:lnTo>
                          <a:pt x="436" y="29"/>
                        </a:lnTo>
                        <a:lnTo>
                          <a:pt x="438" y="29"/>
                        </a:lnTo>
                        <a:lnTo>
                          <a:pt x="438" y="29"/>
                        </a:lnTo>
                        <a:lnTo>
                          <a:pt x="438" y="29"/>
                        </a:lnTo>
                        <a:lnTo>
                          <a:pt x="438" y="29"/>
                        </a:lnTo>
                        <a:lnTo>
                          <a:pt x="440" y="29"/>
                        </a:lnTo>
                        <a:lnTo>
                          <a:pt x="440" y="29"/>
                        </a:lnTo>
                        <a:lnTo>
                          <a:pt x="442" y="29"/>
                        </a:lnTo>
                        <a:lnTo>
                          <a:pt x="442" y="29"/>
                        </a:lnTo>
                        <a:lnTo>
                          <a:pt x="442" y="29"/>
                        </a:lnTo>
                        <a:lnTo>
                          <a:pt x="442" y="29"/>
                        </a:lnTo>
                        <a:lnTo>
                          <a:pt x="444" y="29"/>
                        </a:lnTo>
                        <a:lnTo>
                          <a:pt x="444" y="29"/>
                        </a:lnTo>
                        <a:lnTo>
                          <a:pt x="446" y="29"/>
                        </a:lnTo>
                        <a:lnTo>
                          <a:pt x="446" y="29"/>
                        </a:lnTo>
                        <a:lnTo>
                          <a:pt x="446" y="29"/>
                        </a:lnTo>
                        <a:lnTo>
                          <a:pt x="448" y="29"/>
                        </a:lnTo>
                        <a:lnTo>
                          <a:pt x="448" y="29"/>
                        </a:lnTo>
                        <a:lnTo>
                          <a:pt x="448" y="31"/>
                        </a:lnTo>
                        <a:lnTo>
                          <a:pt x="448" y="31"/>
                        </a:lnTo>
                        <a:lnTo>
                          <a:pt x="450" y="31"/>
                        </a:lnTo>
                        <a:lnTo>
                          <a:pt x="450" y="31"/>
                        </a:lnTo>
                        <a:lnTo>
                          <a:pt x="452" y="31"/>
                        </a:lnTo>
                        <a:lnTo>
                          <a:pt x="452" y="31"/>
                        </a:lnTo>
                        <a:lnTo>
                          <a:pt x="452" y="31"/>
                        </a:lnTo>
                        <a:lnTo>
                          <a:pt x="454" y="31"/>
                        </a:lnTo>
                        <a:lnTo>
                          <a:pt x="454" y="31"/>
                        </a:lnTo>
                        <a:lnTo>
                          <a:pt x="454" y="31"/>
                        </a:lnTo>
                        <a:lnTo>
                          <a:pt x="456" y="31"/>
                        </a:lnTo>
                        <a:lnTo>
                          <a:pt x="456" y="31"/>
                        </a:lnTo>
                        <a:lnTo>
                          <a:pt x="457" y="31"/>
                        </a:lnTo>
                        <a:lnTo>
                          <a:pt x="457" y="31"/>
                        </a:lnTo>
                        <a:lnTo>
                          <a:pt x="457" y="31"/>
                        </a:lnTo>
                        <a:lnTo>
                          <a:pt x="457" y="31"/>
                        </a:lnTo>
                        <a:lnTo>
                          <a:pt x="459" y="31"/>
                        </a:lnTo>
                        <a:lnTo>
                          <a:pt x="459" y="31"/>
                        </a:lnTo>
                        <a:lnTo>
                          <a:pt x="459" y="31"/>
                        </a:lnTo>
                        <a:lnTo>
                          <a:pt x="461" y="31"/>
                        </a:lnTo>
                        <a:lnTo>
                          <a:pt x="461" y="31"/>
                        </a:lnTo>
                        <a:lnTo>
                          <a:pt x="463" y="31"/>
                        </a:lnTo>
                        <a:lnTo>
                          <a:pt x="463" y="31"/>
                        </a:lnTo>
                        <a:lnTo>
                          <a:pt x="463" y="31"/>
                        </a:lnTo>
                        <a:lnTo>
                          <a:pt x="465" y="31"/>
                        </a:lnTo>
                        <a:lnTo>
                          <a:pt x="465" y="32"/>
                        </a:lnTo>
                        <a:lnTo>
                          <a:pt x="465" y="32"/>
                        </a:lnTo>
                        <a:lnTo>
                          <a:pt x="465" y="32"/>
                        </a:lnTo>
                        <a:lnTo>
                          <a:pt x="467" y="32"/>
                        </a:lnTo>
                        <a:lnTo>
                          <a:pt x="467" y="32"/>
                        </a:lnTo>
                        <a:lnTo>
                          <a:pt x="469" y="32"/>
                        </a:lnTo>
                        <a:lnTo>
                          <a:pt x="469" y="32"/>
                        </a:lnTo>
                        <a:lnTo>
                          <a:pt x="469" y="32"/>
                        </a:lnTo>
                        <a:lnTo>
                          <a:pt x="469" y="34"/>
                        </a:lnTo>
                        <a:lnTo>
                          <a:pt x="469" y="34"/>
                        </a:lnTo>
                        <a:lnTo>
                          <a:pt x="471" y="34"/>
                        </a:lnTo>
                        <a:lnTo>
                          <a:pt x="471" y="34"/>
                        </a:lnTo>
                        <a:lnTo>
                          <a:pt x="471" y="34"/>
                        </a:lnTo>
                        <a:lnTo>
                          <a:pt x="473" y="34"/>
                        </a:lnTo>
                        <a:lnTo>
                          <a:pt x="473" y="34"/>
                        </a:lnTo>
                        <a:lnTo>
                          <a:pt x="473" y="34"/>
                        </a:lnTo>
                        <a:lnTo>
                          <a:pt x="475" y="34"/>
                        </a:lnTo>
                        <a:lnTo>
                          <a:pt x="475" y="34"/>
                        </a:lnTo>
                        <a:lnTo>
                          <a:pt x="475" y="36"/>
                        </a:lnTo>
                        <a:lnTo>
                          <a:pt x="475" y="36"/>
                        </a:lnTo>
                        <a:lnTo>
                          <a:pt x="477" y="36"/>
                        </a:lnTo>
                        <a:lnTo>
                          <a:pt x="477" y="36"/>
                        </a:lnTo>
                        <a:lnTo>
                          <a:pt x="478" y="36"/>
                        </a:lnTo>
                        <a:lnTo>
                          <a:pt x="478" y="36"/>
                        </a:lnTo>
                        <a:lnTo>
                          <a:pt x="478" y="36"/>
                        </a:lnTo>
                        <a:lnTo>
                          <a:pt x="478" y="36"/>
                        </a:lnTo>
                        <a:lnTo>
                          <a:pt x="480" y="36"/>
                        </a:lnTo>
                        <a:lnTo>
                          <a:pt x="480" y="36"/>
                        </a:lnTo>
                        <a:lnTo>
                          <a:pt x="480" y="38"/>
                        </a:lnTo>
                        <a:lnTo>
                          <a:pt x="480" y="38"/>
                        </a:lnTo>
                        <a:lnTo>
                          <a:pt x="482" y="38"/>
                        </a:lnTo>
                        <a:lnTo>
                          <a:pt x="482" y="38"/>
                        </a:lnTo>
                        <a:lnTo>
                          <a:pt x="484" y="38"/>
                        </a:lnTo>
                        <a:lnTo>
                          <a:pt x="484" y="38"/>
                        </a:lnTo>
                        <a:lnTo>
                          <a:pt x="484" y="38"/>
                        </a:lnTo>
                        <a:lnTo>
                          <a:pt x="484" y="38"/>
                        </a:lnTo>
                        <a:lnTo>
                          <a:pt x="486" y="38"/>
                        </a:lnTo>
                        <a:lnTo>
                          <a:pt x="486" y="38"/>
                        </a:lnTo>
                        <a:lnTo>
                          <a:pt x="486" y="38"/>
                        </a:lnTo>
                        <a:lnTo>
                          <a:pt x="488" y="38"/>
                        </a:lnTo>
                        <a:lnTo>
                          <a:pt x="488" y="38"/>
                        </a:lnTo>
                        <a:lnTo>
                          <a:pt x="490" y="38"/>
                        </a:lnTo>
                        <a:lnTo>
                          <a:pt x="490" y="38"/>
                        </a:lnTo>
                        <a:lnTo>
                          <a:pt x="490" y="38"/>
                        </a:lnTo>
                        <a:lnTo>
                          <a:pt x="492" y="38"/>
                        </a:lnTo>
                        <a:lnTo>
                          <a:pt x="492" y="38"/>
                        </a:lnTo>
                        <a:lnTo>
                          <a:pt x="492" y="38"/>
                        </a:lnTo>
                        <a:lnTo>
                          <a:pt x="494" y="38"/>
                        </a:lnTo>
                        <a:lnTo>
                          <a:pt x="494" y="38"/>
                        </a:lnTo>
                        <a:lnTo>
                          <a:pt x="496" y="38"/>
                        </a:lnTo>
                        <a:lnTo>
                          <a:pt x="496" y="38"/>
                        </a:lnTo>
                        <a:lnTo>
                          <a:pt x="496" y="38"/>
                        </a:lnTo>
                        <a:lnTo>
                          <a:pt x="496" y="36"/>
                        </a:lnTo>
                        <a:lnTo>
                          <a:pt x="496" y="36"/>
                        </a:lnTo>
                        <a:lnTo>
                          <a:pt x="494" y="36"/>
                        </a:lnTo>
                        <a:lnTo>
                          <a:pt x="494" y="36"/>
                        </a:lnTo>
                        <a:lnTo>
                          <a:pt x="492" y="36"/>
                        </a:lnTo>
                        <a:lnTo>
                          <a:pt x="492" y="36"/>
                        </a:lnTo>
                        <a:lnTo>
                          <a:pt x="492" y="36"/>
                        </a:lnTo>
                        <a:lnTo>
                          <a:pt x="492" y="36"/>
                        </a:lnTo>
                        <a:lnTo>
                          <a:pt x="490" y="36"/>
                        </a:lnTo>
                        <a:lnTo>
                          <a:pt x="490" y="34"/>
                        </a:lnTo>
                        <a:lnTo>
                          <a:pt x="490" y="34"/>
                        </a:lnTo>
                        <a:lnTo>
                          <a:pt x="490" y="34"/>
                        </a:lnTo>
                        <a:lnTo>
                          <a:pt x="488" y="34"/>
                        </a:lnTo>
                        <a:lnTo>
                          <a:pt x="488" y="34"/>
                        </a:lnTo>
                        <a:lnTo>
                          <a:pt x="488" y="34"/>
                        </a:lnTo>
                        <a:lnTo>
                          <a:pt x="486" y="34"/>
                        </a:lnTo>
                        <a:lnTo>
                          <a:pt x="486" y="32"/>
                        </a:lnTo>
                        <a:lnTo>
                          <a:pt x="486" y="32"/>
                        </a:lnTo>
                        <a:lnTo>
                          <a:pt x="486" y="32"/>
                        </a:lnTo>
                        <a:lnTo>
                          <a:pt x="484" y="32"/>
                        </a:lnTo>
                        <a:lnTo>
                          <a:pt x="484" y="32"/>
                        </a:lnTo>
                        <a:lnTo>
                          <a:pt x="484" y="32"/>
                        </a:lnTo>
                        <a:lnTo>
                          <a:pt x="484" y="32"/>
                        </a:lnTo>
                        <a:lnTo>
                          <a:pt x="482" y="32"/>
                        </a:lnTo>
                        <a:lnTo>
                          <a:pt x="482" y="32"/>
                        </a:lnTo>
                        <a:lnTo>
                          <a:pt x="482" y="31"/>
                        </a:lnTo>
                        <a:lnTo>
                          <a:pt x="480" y="31"/>
                        </a:lnTo>
                        <a:lnTo>
                          <a:pt x="480" y="31"/>
                        </a:lnTo>
                        <a:lnTo>
                          <a:pt x="480" y="31"/>
                        </a:lnTo>
                        <a:lnTo>
                          <a:pt x="480" y="31"/>
                        </a:lnTo>
                        <a:lnTo>
                          <a:pt x="478" y="31"/>
                        </a:lnTo>
                        <a:lnTo>
                          <a:pt x="478" y="31"/>
                        </a:lnTo>
                        <a:lnTo>
                          <a:pt x="478" y="31"/>
                        </a:lnTo>
                        <a:lnTo>
                          <a:pt x="477" y="31"/>
                        </a:lnTo>
                        <a:lnTo>
                          <a:pt x="477" y="31"/>
                        </a:lnTo>
                        <a:lnTo>
                          <a:pt x="475" y="31"/>
                        </a:lnTo>
                        <a:lnTo>
                          <a:pt x="475" y="29"/>
                        </a:lnTo>
                        <a:lnTo>
                          <a:pt x="475" y="29"/>
                        </a:lnTo>
                        <a:lnTo>
                          <a:pt x="475" y="29"/>
                        </a:lnTo>
                        <a:lnTo>
                          <a:pt x="473" y="29"/>
                        </a:lnTo>
                        <a:lnTo>
                          <a:pt x="473" y="29"/>
                        </a:lnTo>
                        <a:lnTo>
                          <a:pt x="473" y="29"/>
                        </a:lnTo>
                        <a:lnTo>
                          <a:pt x="471" y="29"/>
                        </a:lnTo>
                        <a:lnTo>
                          <a:pt x="471" y="29"/>
                        </a:lnTo>
                        <a:lnTo>
                          <a:pt x="469" y="29"/>
                        </a:lnTo>
                        <a:lnTo>
                          <a:pt x="469" y="29"/>
                        </a:lnTo>
                        <a:lnTo>
                          <a:pt x="469" y="29"/>
                        </a:lnTo>
                        <a:lnTo>
                          <a:pt x="469" y="29"/>
                        </a:lnTo>
                        <a:lnTo>
                          <a:pt x="467" y="29"/>
                        </a:lnTo>
                        <a:lnTo>
                          <a:pt x="467" y="29"/>
                        </a:lnTo>
                        <a:lnTo>
                          <a:pt x="465" y="29"/>
                        </a:lnTo>
                        <a:lnTo>
                          <a:pt x="465" y="29"/>
                        </a:lnTo>
                        <a:lnTo>
                          <a:pt x="465" y="29"/>
                        </a:lnTo>
                        <a:lnTo>
                          <a:pt x="463" y="29"/>
                        </a:lnTo>
                        <a:lnTo>
                          <a:pt x="463" y="29"/>
                        </a:lnTo>
                        <a:lnTo>
                          <a:pt x="463" y="29"/>
                        </a:lnTo>
                        <a:lnTo>
                          <a:pt x="463" y="29"/>
                        </a:lnTo>
                        <a:lnTo>
                          <a:pt x="461" y="29"/>
                        </a:lnTo>
                        <a:lnTo>
                          <a:pt x="461" y="29"/>
                        </a:lnTo>
                        <a:lnTo>
                          <a:pt x="459" y="29"/>
                        </a:lnTo>
                        <a:lnTo>
                          <a:pt x="459" y="29"/>
                        </a:lnTo>
                        <a:lnTo>
                          <a:pt x="459" y="29"/>
                        </a:lnTo>
                        <a:lnTo>
                          <a:pt x="457" y="29"/>
                        </a:lnTo>
                        <a:lnTo>
                          <a:pt x="457" y="27"/>
                        </a:lnTo>
                        <a:lnTo>
                          <a:pt x="457" y="27"/>
                        </a:lnTo>
                        <a:lnTo>
                          <a:pt x="457" y="27"/>
                        </a:lnTo>
                        <a:lnTo>
                          <a:pt x="456" y="27"/>
                        </a:lnTo>
                        <a:lnTo>
                          <a:pt x="456" y="27"/>
                        </a:lnTo>
                        <a:lnTo>
                          <a:pt x="454" y="27"/>
                        </a:lnTo>
                        <a:lnTo>
                          <a:pt x="454" y="27"/>
                        </a:lnTo>
                        <a:lnTo>
                          <a:pt x="454" y="27"/>
                        </a:lnTo>
                        <a:lnTo>
                          <a:pt x="454" y="27"/>
                        </a:lnTo>
                        <a:lnTo>
                          <a:pt x="452" y="27"/>
                        </a:lnTo>
                        <a:lnTo>
                          <a:pt x="452" y="27"/>
                        </a:lnTo>
                        <a:lnTo>
                          <a:pt x="452" y="25"/>
                        </a:lnTo>
                        <a:lnTo>
                          <a:pt x="452" y="25"/>
                        </a:lnTo>
                        <a:lnTo>
                          <a:pt x="450" y="25"/>
                        </a:lnTo>
                        <a:lnTo>
                          <a:pt x="450" y="25"/>
                        </a:lnTo>
                        <a:lnTo>
                          <a:pt x="450" y="25"/>
                        </a:lnTo>
                        <a:lnTo>
                          <a:pt x="448" y="25"/>
                        </a:lnTo>
                        <a:lnTo>
                          <a:pt x="448" y="25"/>
                        </a:lnTo>
                        <a:lnTo>
                          <a:pt x="448" y="23"/>
                        </a:lnTo>
                        <a:lnTo>
                          <a:pt x="448" y="23"/>
                        </a:lnTo>
                        <a:lnTo>
                          <a:pt x="446" y="23"/>
                        </a:lnTo>
                        <a:lnTo>
                          <a:pt x="446" y="23"/>
                        </a:lnTo>
                        <a:lnTo>
                          <a:pt x="446" y="23"/>
                        </a:lnTo>
                        <a:lnTo>
                          <a:pt x="446" y="23"/>
                        </a:lnTo>
                        <a:lnTo>
                          <a:pt x="444" y="23"/>
                        </a:lnTo>
                        <a:lnTo>
                          <a:pt x="444" y="23"/>
                        </a:lnTo>
                        <a:lnTo>
                          <a:pt x="442" y="23"/>
                        </a:lnTo>
                        <a:lnTo>
                          <a:pt x="442" y="21"/>
                        </a:lnTo>
                        <a:lnTo>
                          <a:pt x="442" y="21"/>
                        </a:lnTo>
                        <a:lnTo>
                          <a:pt x="442" y="21"/>
                        </a:lnTo>
                        <a:lnTo>
                          <a:pt x="440" y="21"/>
                        </a:lnTo>
                        <a:lnTo>
                          <a:pt x="440" y="21"/>
                        </a:lnTo>
                        <a:lnTo>
                          <a:pt x="438" y="21"/>
                        </a:lnTo>
                        <a:lnTo>
                          <a:pt x="438" y="21"/>
                        </a:lnTo>
                        <a:lnTo>
                          <a:pt x="438" y="21"/>
                        </a:lnTo>
                        <a:lnTo>
                          <a:pt x="440" y="21"/>
                        </a:lnTo>
                        <a:lnTo>
                          <a:pt x="440" y="21"/>
                        </a:lnTo>
                        <a:lnTo>
                          <a:pt x="442" y="21"/>
                        </a:lnTo>
                        <a:lnTo>
                          <a:pt x="442" y="21"/>
                        </a:lnTo>
                        <a:lnTo>
                          <a:pt x="442" y="21"/>
                        </a:lnTo>
                        <a:lnTo>
                          <a:pt x="444" y="21"/>
                        </a:lnTo>
                        <a:lnTo>
                          <a:pt x="444" y="21"/>
                        </a:lnTo>
                        <a:lnTo>
                          <a:pt x="446" y="21"/>
                        </a:lnTo>
                        <a:lnTo>
                          <a:pt x="446" y="21"/>
                        </a:lnTo>
                        <a:lnTo>
                          <a:pt x="446" y="21"/>
                        </a:lnTo>
                        <a:lnTo>
                          <a:pt x="448" y="21"/>
                        </a:lnTo>
                        <a:lnTo>
                          <a:pt x="448" y="21"/>
                        </a:lnTo>
                        <a:lnTo>
                          <a:pt x="448" y="21"/>
                        </a:lnTo>
                        <a:lnTo>
                          <a:pt x="450" y="21"/>
                        </a:lnTo>
                        <a:lnTo>
                          <a:pt x="450" y="21"/>
                        </a:lnTo>
                        <a:lnTo>
                          <a:pt x="452" y="21"/>
                        </a:lnTo>
                        <a:lnTo>
                          <a:pt x="452" y="21"/>
                        </a:lnTo>
                        <a:lnTo>
                          <a:pt x="452" y="21"/>
                        </a:lnTo>
                        <a:lnTo>
                          <a:pt x="454" y="21"/>
                        </a:lnTo>
                        <a:lnTo>
                          <a:pt x="454" y="21"/>
                        </a:lnTo>
                        <a:lnTo>
                          <a:pt x="454" y="19"/>
                        </a:lnTo>
                        <a:lnTo>
                          <a:pt x="454" y="19"/>
                        </a:lnTo>
                        <a:lnTo>
                          <a:pt x="456" y="19"/>
                        </a:lnTo>
                        <a:lnTo>
                          <a:pt x="456" y="19"/>
                        </a:lnTo>
                        <a:lnTo>
                          <a:pt x="457" y="19"/>
                        </a:lnTo>
                        <a:lnTo>
                          <a:pt x="457" y="19"/>
                        </a:lnTo>
                        <a:lnTo>
                          <a:pt x="457" y="19"/>
                        </a:lnTo>
                        <a:lnTo>
                          <a:pt x="459" y="19"/>
                        </a:lnTo>
                        <a:lnTo>
                          <a:pt x="459" y="19"/>
                        </a:lnTo>
                        <a:lnTo>
                          <a:pt x="459" y="19"/>
                        </a:lnTo>
                        <a:lnTo>
                          <a:pt x="461" y="19"/>
                        </a:lnTo>
                        <a:lnTo>
                          <a:pt x="461" y="19"/>
                        </a:lnTo>
                        <a:lnTo>
                          <a:pt x="463" y="19"/>
                        </a:lnTo>
                        <a:lnTo>
                          <a:pt x="463" y="19"/>
                        </a:lnTo>
                        <a:lnTo>
                          <a:pt x="463" y="19"/>
                        </a:lnTo>
                        <a:lnTo>
                          <a:pt x="463" y="21"/>
                        </a:lnTo>
                        <a:lnTo>
                          <a:pt x="465" y="21"/>
                        </a:lnTo>
                        <a:lnTo>
                          <a:pt x="465" y="21"/>
                        </a:lnTo>
                        <a:lnTo>
                          <a:pt x="465" y="21"/>
                        </a:lnTo>
                        <a:lnTo>
                          <a:pt x="467" y="21"/>
                        </a:lnTo>
                        <a:lnTo>
                          <a:pt x="467" y="21"/>
                        </a:lnTo>
                        <a:lnTo>
                          <a:pt x="469" y="21"/>
                        </a:lnTo>
                        <a:lnTo>
                          <a:pt x="469" y="21"/>
                        </a:lnTo>
                        <a:lnTo>
                          <a:pt x="469" y="21"/>
                        </a:lnTo>
                        <a:lnTo>
                          <a:pt x="471" y="21"/>
                        </a:lnTo>
                        <a:lnTo>
                          <a:pt x="471" y="21"/>
                        </a:lnTo>
                        <a:lnTo>
                          <a:pt x="473" y="21"/>
                        </a:lnTo>
                        <a:lnTo>
                          <a:pt x="473" y="21"/>
                        </a:lnTo>
                        <a:lnTo>
                          <a:pt x="473" y="21"/>
                        </a:lnTo>
                        <a:lnTo>
                          <a:pt x="473" y="21"/>
                        </a:lnTo>
                        <a:lnTo>
                          <a:pt x="475" y="21"/>
                        </a:lnTo>
                        <a:lnTo>
                          <a:pt x="475" y="21"/>
                        </a:lnTo>
                        <a:lnTo>
                          <a:pt x="475" y="21"/>
                        </a:lnTo>
                        <a:lnTo>
                          <a:pt x="477" y="21"/>
                        </a:lnTo>
                        <a:lnTo>
                          <a:pt x="477" y="21"/>
                        </a:lnTo>
                        <a:lnTo>
                          <a:pt x="477" y="21"/>
                        </a:lnTo>
                        <a:lnTo>
                          <a:pt x="478" y="21"/>
                        </a:lnTo>
                        <a:lnTo>
                          <a:pt x="478" y="21"/>
                        </a:lnTo>
                        <a:lnTo>
                          <a:pt x="478" y="21"/>
                        </a:lnTo>
                        <a:lnTo>
                          <a:pt x="480" y="21"/>
                        </a:lnTo>
                        <a:lnTo>
                          <a:pt x="480" y="21"/>
                        </a:lnTo>
                        <a:lnTo>
                          <a:pt x="480" y="21"/>
                        </a:lnTo>
                        <a:lnTo>
                          <a:pt x="482" y="21"/>
                        </a:lnTo>
                        <a:lnTo>
                          <a:pt x="482" y="21"/>
                        </a:lnTo>
                        <a:lnTo>
                          <a:pt x="482" y="23"/>
                        </a:lnTo>
                        <a:lnTo>
                          <a:pt x="484" y="23"/>
                        </a:lnTo>
                        <a:lnTo>
                          <a:pt x="484" y="23"/>
                        </a:lnTo>
                        <a:lnTo>
                          <a:pt x="484" y="23"/>
                        </a:lnTo>
                        <a:lnTo>
                          <a:pt x="486" y="23"/>
                        </a:lnTo>
                        <a:lnTo>
                          <a:pt x="486" y="23"/>
                        </a:lnTo>
                        <a:lnTo>
                          <a:pt x="486" y="23"/>
                        </a:lnTo>
                        <a:lnTo>
                          <a:pt x="488" y="23"/>
                        </a:lnTo>
                        <a:lnTo>
                          <a:pt x="488" y="23"/>
                        </a:lnTo>
                        <a:lnTo>
                          <a:pt x="488" y="23"/>
                        </a:lnTo>
                        <a:lnTo>
                          <a:pt x="490" y="23"/>
                        </a:lnTo>
                        <a:lnTo>
                          <a:pt x="490" y="23"/>
                        </a:lnTo>
                        <a:lnTo>
                          <a:pt x="490" y="25"/>
                        </a:lnTo>
                        <a:lnTo>
                          <a:pt x="490" y="25"/>
                        </a:lnTo>
                        <a:lnTo>
                          <a:pt x="492" y="25"/>
                        </a:lnTo>
                        <a:lnTo>
                          <a:pt x="492" y="25"/>
                        </a:lnTo>
                        <a:lnTo>
                          <a:pt x="492" y="25"/>
                        </a:lnTo>
                        <a:lnTo>
                          <a:pt x="494" y="25"/>
                        </a:lnTo>
                        <a:lnTo>
                          <a:pt x="494" y="25"/>
                        </a:lnTo>
                        <a:lnTo>
                          <a:pt x="494" y="25"/>
                        </a:lnTo>
                        <a:lnTo>
                          <a:pt x="496" y="25"/>
                        </a:lnTo>
                        <a:lnTo>
                          <a:pt x="496" y="25"/>
                        </a:lnTo>
                        <a:lnTo>
                          <a:pt x="496" y="25"/>
                        </a:lnTo>
                        <a:lnTo>
                          <a:pt x="498" y="25"/>
                        </a:lnTo>
                        <a:lnTo>
                          <a:pt x="498" y="27"/>
                        </a:lnTo>
                        <a:lnTo>
                          <a:pt x="498" y="27"/>
                        </a:lnTo>
                        <a:lnTo>
                          <a:pt x="498" y="27"/>
                        </a:lnTo>
                        <a:lnTo>
                          <a:pt x="500" y="27"/>
                        </a:lnTo>
                        <a:lnTo>
                          <a:pt x="500" y="27"/>
                        </a:lnTo>
                        <a:lnTo>
                          <a:pt x="500" y="27"/>
                        </a:lnTo>
                        <a:lnTo>
                          <a:pt x="501" y="27"/>
                        </a:lnTo>
                        <a:lnTo>
                          <a:pt x="501" y="27"/>
                        </a:lnTo>
                        <a:lnTo>
                          <a:pt x="501" y="27"/>
                        </a:lnTo>
                        <a:lnTo>
                          <a:pt x="503" y="27"/>
                        </a:lnTo>
                        <a:lnTo>
                          <a:pt x="503" y="27"/>
                        </a:lnTo>
                        <a:lnTo>
                          <a:pt x="505" y="27"/>
                        </a:lnTo>
                        <a:lnTo>
                          <a:pt x="505" y="27"/>
                        </a:lnTo>
                        <a:lnTo>
                          <a:pt x="505" y="27"/>
                        </a:lnTo>
                        <a:lnTo>
                          <a:pt x="505" y="25"/>
                        </a:lnTo>
                        <a:lnTo>
                          <a:pt x="505" y="25"/>
                        </a:lnTo>
                        <a:lnTo>
                          <a:pt x="503" y="25"/>
                        </a:lnTo>
                        <a:lnTo>
                          <a:pt x="503" y="25"/>
                        </a:lnTo>
                        <a:lnTo>
                          <a:pt x="501" y="25"/>
                        </a:lnTo>
                        <a:lnTo>
                          <a:pt x="501" y="25"/>
                        </a:lnTo>
                        <a:lnTo>
                          <a:pt x="501" y="25"/>
                        </a:lnTo>
                        <a:lnTo>
                          <a:pt x="500" y="25"/>
                        </a:lnTo>
                        <a:lnTo>
                          <a:pt x="500" y="25"/>
                        </a:lnTo>
                        <a:lnTo>
                          <a:pt x="500" y="25"/>
                        </a:lnTo>
                        <a:lnTo>
                          <a:pt x="500" y="25"/>
                        </a:lnTo>
                        <a:lnTo>
                          <a:pt x="498" y="25"/>
                        </a:lnTo>
                        <a:lnTo>
                          <a:pt x="498" y="25"/>
                        </a:lnTo>
                        <a:lnTo>
                          <a:pt x="496" y="25"/>
                        </a:lnTo>
                        <a:lnTo>
                          <a:pt x="496" y="25"/>
                        </a:lnTo>
                        <a:lnTo>
                          <a:pt x="496" y="23"/>
                        </a:lnTo>
                        <a:lnTo>
                          <a:pt x="496" y="23"/>
                        </a:lnTo>
                        <a:lnTo>
                          <a:pt x="494" y="23"/>
                        </a:lnTo>
                        <a:lnTo>
                          <a:pt x="494" y="23"/>
                        </a:lnTo>
                        <a:lnTo>
                          <a:pt x="494" y="23"/>
                        </a:lnTo>
                        <a:lnTo>
                          <a:pt x="492" y="23"/>
                        </a:lnTo>
                        <a:lnTo>
                          <a:pt x="492" y="23"/>
                        </a:lnTo>
                        <a:lnTo>
                          <a:pt x="492" y="23"/>
                        </a:lnTo>
                        <a:lnTo>
                          <a:pt x="490" y="23"/>
                        </a:lnTo>
                        <a:lnTo>
                          <a:pt x="490" y="23"/>
                        </a:lnTo>
                        <a:lnTo>
                          <a:pt x="490" y="21"/>
                        </a:lnTo>
                        <a:lnTo>
                          <a:pt x="490" y="21"/>
                        </a:lnTo>
                        <a:lnTo>
                          <a:pt x="488" y="21"/>
                        </a:lnTo>
                        <a:lnTo>
                          <a:pt x="488" y="21"/>
                        </a:lnTo>
                        <a:lnTo>
                          <a:pt x="486" y="21"/>
                        </a:lnTo>
                        <a:lnTo>
                          <a:pt x="486" y="21"/>
                        </a:lnTo>
                        <a:lnTo>
                          <a:pt x="486" y="21"/>
                        </a:lnTo>
                        <a:lnTo>
                          <a:pt x="486" y="21"/>
                        </a:lnTo>
                        <a:lnTo>
                          <a:pt x="484" y="21"/>
                        </a:lnTo>
                        <a:lnTo>
                          <a:pt x="484" y="21"/>
                        </a:lnTo>
                        <a:lnTo>
                          <a:pt x="484" y="21"/>
                        </a:lnTo>
                        <a:lnTo>
                          <a:pt x="482" y="21"/>
                        </a:lnTo>
                        <a:lnTo>
                          <a:pt x="482" y="21"/>
                        </a:lnTo>
                        <a:lnTo>
                          <a:pt x="480" y="21"/>
                        </a:lnTo>
                        <a:lnTo>
                          <a:pt x="480" y="21"/>
                        </a:lnTo>
                        <a:lnTo>
                          <a:pt x="480" y="21"/>
                        </a:lnTo>
                        <a:lnTo>
                          <a:pt x="480" y="21"/>
                        </a:lnTo>
                        <a:lnTo>
                          <a:pt x="478" y="21"/>
                        </a:lnTo>
                        <a:lnTo>
                          <a:pt x="478" y="21"/>
                        </a:lnTo>
                        <a:lnTo>
                          <a:pt x="478" y="21"/>
                        </a:lnTo>
                        <a:lnTo>
                          <a:pt x="477" y="21"/>
                        </a:lnTo>
                        <a:lnTo>
                          <a:pt x="477" y="21"/>
                        </a:lnTo>
                        <a:lnTo>
                          <a:pt x="477" y="19"/>
                        </a:lnTo>
                        <a:lnTo>
                          <a:pt x="475" y="19"/>
                        </a:lnTo>
                        <a:lnTo>
                          <a:pt x="475" y="19"/>
                        </a:lnTo>
                        <a:lnTo>
                          <a:pt x="475" y="19"/>
                        </a:lnTo>
                        <a:lnTo>
                          <a:pt x="473" y="19"/>
                        </a:lnTo>
                        <a:lnTo>
                          <a:pt x="473" y="19"/>
                        </a:lnTo>
                        <a:lnTo>
                          <a:pt x="473" y="19"/>
                        </a:lnTo>
                        <a:lnTo>
                          <a:pt x="473" y="17"/>
                        </a:lnTo>
                        <a:lnTo>
                          <a:pt x="473" y="17"/>
                        </a:lnTo>
                        <a:lnTo>
                          <a:pt x="475" y="17"/>
                        </a:lnTo>
                        <a:lnTo>
                          <a:pt x="475" y="17"/>
                        </a:lnTo>
                        <a:lnTo>
                          <a:pt x="475" y="17"/>
                        </a:lnTo>
                        <a:lnTo>
                          <a:pt x="477" y="17"/>
                        </a:lnTo>
                        <a:lnTo>
                          <a:pt x="477" y="17"/>
                        </a:lnTo>
                        <a:lnTo>
                          <a:pt x="478" y="17"/>
                        </a:lnTo>
                        <a:lnTo>
                          <a:pt x="478" y="17"/>
                        </a:lnTo>
                        <a:lnTo>
                          <a:pt x="478" y="17"/>
                        </a:lnTo>
                        <a:lnTo>
                          <a:pt x="480" y="17"/>
                        </a:lnTo>
                        <a:lnTo>
                          <a:pt x="480" y="17"/>
                        </a:lnTo>
                        <a:lnTo>
                          <a:pt x="480" y="17"/>
                        </a:lnTo>
                        <a:lnTo>
                          <a:pt x="482" y="17"/>
                        </a:lnTo>
                        <a:lnTo>
                          <a:pt x="482" y="17"/>
                        </a:lnTo>
                        <a:lnTo>
                          <a:pt x="484" y="17"/>
                        </a:lnTo>
                        <a:lnTo>
                          <a:pt x="484" y="17"/>
                        </a:lnTo>
                        <a:lnTo>
                          <a:pt x="484" y="17"/>
                        </a:lnTo>
                        <a:lnTo>
                          <a:pt x="486" y="17"/>
                        </a:lnTo>
                        <a:lnTo>
                          <a:pt x="486" y="17"/>
                        </a:lnTo>
                        <a:lnTo>
                          <a:pt x="486" y="17"/>
                        </a:lnTo>
                        <a:lnTo>
                          <a:pt x="488" y="17"/>
                        </a:lnTo>
                        <a:lnTo>
                          <a:pt x="488" y="17"/>
                        </a:lnTo>
                        <a:lnTo>
                          <a:pt x="490" y="17"/>
                        </a:lnTo>
                        <a:lnTo>
                          <a:pt x="490" y="17"/>
                        </a:lnTo>
                        <a:lnTo>
                          <a:pt x="490" y="17"/>
                        </a:lnTo>
                        <a:lnTo>
                          <a:pt x="492" y="17"/>
                        </a:lnTo>
                        <a:lnTo>
                          <a:pt x="492" y="17"/>
                        </a:lnTo>
                        <a:lnTo>
                          <a:pt x="492" y="17"/>
                        </a:lnTo>
                        <a:lnTo>
                          <a:pt x="494" y="17"/>
                        </a:lnTo>
                        <a:lnTo>
                          <a:pt x="494" y="17"/>
                        </a:lnTo>
                        <a:lnTo>
                          <a:pt x="496" y="17"/>
                        </a:lnTo>
                        <a:lnTo>
                          <a:pt x="496" y="17"/>
                        </a:lnTo>
                        <a:lnTo>
                          <a:pt x="496" y="17"/>
                        </a:lnTo>
                        <a:lnTo>
                          <a:pt x="498" y="17"/>
                        </a:lnTo>
                        <a:lnTo>
                          <a:pt x="498" y="17"/>
                        </a:lnTo>
                        <a:lnTo>
                          <a:pt x="500" y="17"/>
                        </a:lnTo>
                        <a:lnTo>
                          <a:pt x="500" y="17"/>
                        </a:lnTo>
                        <a:lnTo>
                          <a:pt x="500" y="17"/>
                        </a:lnTo>
                        <a:lnTo>
                          <a:pt x="501" y="17"/>
                        </a:lnTo>
                        <a:lnTo>
                          <a:pt x="501" y="17"/>
                        </a:lnTo>
                        <a:lnTo>
                          <a:pt x="501" y="17"/>
                        </a:lnTo>
                        <a:lnTo>
                          <a:pt x="503" y="17"/>
                        </a:lnTo>
                        <a:lnTo>
                          <a:pt x="503" y="17"/>
                        </a:lnTo>
                        <a:lnTo>
                          <a:pt x="505" y="17"/>
                        </a:lnTo>
                        <a:lnTo>
                          <a:pt x="505" y="17"/>
                        </a:lnTo>
                        <a:lnTo>
                          <a:pt x="505" y="17"/>
                        </a:lnTo>
                        <a:lnTo>
                          <a:pt x="507" y="17"/>
                        </a:lnTo>
                        <a:lnTo>
                          <a:pt x="507" y="17"/>
                        </a:lnTo>
                        <a:lnTo>
                          <a:pt x="507" y="17"/>
                        </a:lnTo>
                        <a:lnTo>
                          <a:pt x="509" y="17"/>
                        </a:lnTo>
                        <a:lnTo>
                          <a:pt x="509" y="17"/>
                        </a:lnTo>
                        <a:lnTo>
                          <a:pt x="511" y="17"/>
                        </a:lnTo>
                        <a:lnTo>
                          <a:pt x="511" y="17"/>
                        </a:lnTo>
                        <a:lnTo>
                          <a:pt x="511" y="17"/>
                        </a:lnTo>
                        <a:lnTo>
                          <a:pt x="513" y="17"/>
                        </a:lnTo>
                        <a:lnTo>
                          <a:pt x="513" y="17"/>
                        </a:lnTo>
                        <a:lnTo>
                          <a:pt x="513" y="17"/>
                        </a:lnTo>
                        <a:lnTo>
                          <a:pt x="515" y="17"/>
                        </a:lnTo>
                        <a:lnTo>
                          <a:pt x="515" y="17"/>
                        </a:lnTo>
                        <a:lnTo>
                          <a:pt x="517" y="17"/>
                        </a:lnTo>
                        <a:lnTo>
                          <a:pt x="517" y="17"/>
                        </a:lnTo>
                        <a:lnTo>
                          <a:pt x="517" y="17"/>
                        </a:lnTo>
                        <a:lnTo>
                          <a:pt x="519" y="17"/>
                        </a:lnTo>
                        <a:lnTo>
                          <a:pt x="519" y="17"/>
                        </a:lnTo>
                        <a:lnTo>
                          <a:pt x="519" y="17"/>
                        </a:lnTo>
                        <a:lnTo>
                          <a:pt x="521" y="17"/>
                        </a:lnTo>
                        <a:lnTo>
                          <a:pt x="521" y="17"/>
                        </a:lnTo>
                        <a:lnTo>
                          <a:pt x="522" y="17"/>
                        </a:lnTo>
                        <a:lnTo>
                          <a:pt x="522" y="17"/>
                        </a:lnTo>
                        <a:lnTo>
                          <a:pt x="522" y="17"/>
                        </a:lnTo>
                        <a:lnTo>
                          <a:pt x="524" y="17"/>
                        </a:lnTo>
                        <a:lnTo>
                          <a:pt x="524" y="17"/>
                        </a:lnTo>
                        <a:lnTo>
                          <a:pt x="524" y="17"/>
                        </a:lnTo>
                        <a:lnTo>
                          <a:pt x="526" y="17"/>
                        </a:lnTo>
                        <a:lnTo>
                          <a:pt x="526" y="17"/>
                        </a:lnTo>
                        <a:lnTo>
                          <a:pt x="528" y="17"/>
                        </a:lnTo>
                        <a:lnTo>
                          <a:pt x="528" y="17"/>
                        </a:lnTo>
                        <a:lnTo>
                          <a:pt x="528" y="17"/>
                        </a:lnTo>
                        <a:lnTo>
                          <a:pt x="530" y="17"/>
                        </a:lnTo>
                        <a:lnTo>
                          <a:pt x="530" y="17"/>
                        </a:lnTo>
                        <a:lnTo>
                          <a:pt x="532" y="17"/>
                        </a:lnTo>
                        <a:lnTo>
                          <a:pt x="532" y="17"/>
                        </a:lnTo>
                        <a:lnTo>
                          <a:pt x="532" y="17"/>
                        </a:lnTo>
                        <a:lnTo>
                          <a:pt x="534" y="17"/>
                        </a:lnTo>
                        <a:lnTo>
                          <a:pt x="534" y="17"/>
                        </a:lnTo>
                        <a:lnTo>
                          <a:pt x="534" y="17"/>
                        </a:lnTo>
                        <a:lnTo>
                          <a:pt x="536" y="17"/>
                        </a:lnTo>
                        <a:lnTo>
                          <a:pt x="536" y="17"/>
                        </a:lnTo>
                        <a:lnTo>
                          <a:pt x="538" y="17"/>
                        </a:lnTo>
                        <a:lnTo>
                          <a:pt x="538" y="17"/>
                        </a:lnTo>
                        <a:lnTo>
                          <a:pt x="538" y="19"/>
                        </a:lnTo>
                        <a:lnTo>
                          <a:pt x="538" y="19"/>
                        </a:lnTo>
                        <a:lnTo>
                          <a:pt x="538" y="19"/>
                        </a:lnTo>
                        <a:lnTo>
                          <a:pt x="540" y="19"/>
                        </a:lnTo>
                        <a:lnTo>
                          <a:pt x="540" y="19"/>
                        </a:lnTo>
                        <a:lnTo>
                          <a:pt x="540" y="19"/>
                        </a:lnTo>
                        <a:lnTo>
                          <a:pt x="540" y="19"/>
                        </a:lnTo>
                        <a:lnTo>
                          <a:pt x="540" y="17"/>
                        </a:lnTo>
                        <a:lnTo>
                          <a:pt x="542" y="17"/>
                        </a:lnTo>
                        <a:lnTo>
                          <a:pt x="542" y="17"/>
                        </a:lnTo>
                        <a:lnTo>
                          <a:pt x="544" y="17"/>
                        </a:lnTo>
                        <a:lnTo>
                          <a:pt x="544" y="17"/>
                        </a:lnTo>
                        <a:lnTo>
                          <a:pt x="544" y="17"/>
                        </a:lnTo>
                        <a:lnTo>
                          <a:pt x="544" y="17"/>
                        </a:lnTo>
                        <a:lnTo>
                          <a:pt x="542" y="17"/>
                        </a:lnTo>
                        <a:lnTo>
                          <a:pt x="542" y="17"/>
                        </a:lnTo>
                        <a:lnTo>
                          <a:pt x="540" y="17"/>
                        </a:lnTo>
                        <a:lnTo>
                          <a:pt x="540" y="17"/>
                        </a:lnTo>
                        <a:lnTo>
                          <a:pt x="540" y="17"/>
                        </a:lnTo>
                        <a:lnTo>
                          <a:pt x="538" y="17"/>
                        </a:lnTo>
                        <a:lnTo>
                          <a:pt x="538" y="17"/>
                        </a:lnTo>
                        <a:lnTo>
                          <a:pt x="538" y="17"/>
                        </a:lnTo>
                        <a:lnTo>
                          <a:pt x="536" y="17"/>
                        </a:lnTo>
                        <a:lnTo>
                          <a:pt x="536" y="17"/>
                        </a:lnTo>
                        <a:lnTo>
                          <a:pt x="534" y="17"/>
                        </a:lnTo>
                        <a:lnTo>
                          <a:pt x="534" y="17"/>
                        </a:lnTo>
                        <a:lnTo>
                          <a:pt x="534" y="17"/>
                        </a:lnTo>
                        <a:lnTo>
                          <a:pt x="532" y="17"/>
                        </a:lnTo>
                        <a:lnTo>
                          <a:pt x="532" y="17"/>
                        </a:lnTo>
                        <a:lnTo>
                          <a:pt x="532" y="17"/>
                        </a:lnTo>
                        <a:lnTo>
                          <a:pt x="530" y="17"/>
                        </a:lnTo>
                        <a:lnTo>
                          <a:pt x="530" y="17"/>
                        </a:lnTo>
                        <a:lnTo>
                          <a:pt x="528" y="17"/>
                        </a:lnTo>
                        <a:lnTo>
                          <a:pt x="528" y="17"/>
                        </a:lnTo>
                        <a:lnTo>
                          <a:pt x="528" y="17"/>
                        </a:lnTo>
                        <a:lnTo>
                          <a:pt x="526" y="17"/>
                        </a:lnTo>
                        <a:lnTo>
                          <a:pt x="526" y="17"/>
                        </a:lnTo>
                        <a:lnTo>
                          <a:pt x="524" y="17"/>
                        </a:lnTo>
                        <a:lnTo>
                          <a:pt x="524" y="17"/>
                        </a:lnTo>
                        <a:lnTo>
                          <a:pt x="524" y="17"/>
                        </a:lnTo>
                        <a:lnTo>
                          <a:pt x="522" y="17"/>
                        </a:lnTo>
                        <a:lnTo>
                          <a:pt x="522" y="17"/>
                        </a:lnTo>
                        <a:lnTo>
                          <a:pt x="522" y="17"/>
                        </a:lnTo>
                        <a:lnTo>
                          <a:pt x="521" y="17"/>
                        </a:lnTo>
                        <a:lnTo>
                          <a:pt x="521" y="17"/>
                        </a:lnTo>
                        <a:lnTo>
                          <a:pt x="519" y="17"/>
                        </a:lnTo>
                        <a:lnTo>
                          <a:pt x="519" y="17"/>
                        </a:lnTo>
                        <a:lnTo>
                          <a:pt x="519" y="17"/>
                        </a:lnTo>
                        <a:lnTo>
                          <a:pt x="517" y="17"/>
                        </a:lnTo>
                        <a:lnTo>
                          <a:pt x="517" y="17"/>
                        </a:lnTo>
                        <a:lnTo>
                          <a:pt x="517" y="17"/>
                        </a:lnTo>
                        <a:lnTo>
                          <a:pt x="515" y="17"/>
                        </a:lnTo>
                        <a:lnTo>
                          <a:pt x="515" y="17"/>
                        </a:lnTo>
                        <a:lnTo>
                          <a:pt x="513" y="17"/>
                        </a:lnTo>
                        <a:lnTo>
                          <a:pt x="513" y="17"/>
                        </a:lnTo>
                        <a:lnTo>
                          <a:pt x="513" y="17"/>
                        </a:lnTo>
                        <a:lnTo>
                          <a:pt x="511" y="17"/>
                        </a:lnTo>
                        <a:lnTo>
                          <a:pt x="511" y="17"/>
                        </a:lnTo>
                        <a:lnTo>
                          <a:pt x="511" y="17"/>
                        </a:lnTo>
                        <a:lnTo>
                          <a:pt x="509" y="17"/>
                        </a:lnTo>
                        <a:lnTo>
                          <a:pt x="509" y="17"/>
                        </a:lnTo>
                        <a:lnTo>
                          <a:pt x="507" y="17"/>
                        </a:lnTo>
                        <a:lnTo>
                          <a:pt x="507" y="17"/>
                        </a:lnTo>
                        <a:lnTo>
                          <a:pt x="507" y="17"/>
                        </a:lnTo>
                        <a:lnTo>
                          <a:pt x="505" y="17"/>
                        </a:lnTo>
                        <a:lnTo>
                          <a:pt x="505" y="17"/>
                        </a:lnTo>
                        <a:lnTo>
                          <a:pt x="505" y="17"/>
                        </a:lnTo>
                        <a:lnTo>
                          <a:pt x="503" y="17"/>
                        </a:lnTo>
                        <a:lnTo>
                          <a:pt x="503" y="17"/>
                        </a:lnTo>
                        <a:lnTo>
                          <a:pt x="501" y="17"/>
                        </a:lnTo>
                        <a:lnTo>
                          <a:pt x="501" y="17"/>
                        </a:lnTo>
                        <a:lnTo>
                          <a:pt x="501" y="17"/>
                        </a:lnTo>
                        <a:lnTo>
                          <a:pt x="500" y="17"/>
                        </a:lnTo>
                        <a:lnTo>
                          <a:pt x="500" y="17"/>
                        </a:lnTo>
                        <a:lnTo>
                          <a:pt x="500" y="17"/>
                        </a:lnTo>
                        <a:lnTo>
                          <a:pt x="498" y="17"/>
                        </a:lnTo>
                        <a:lnTo>
                          <a:pt x="498" y="17"/>
                        </a:lnTo>
                        <a:lnTo>
                          <a:pt x="496" y="17"/>
                        </a:lnTo>
                        <a:lnTo>
                          <a:pt x="496" y="17"/>
                        </a:lnTo>
                        <a:lnTo>
                          <a:pt x="496" y="17"/>
                        </a:lnTo>
                        <a:lnTo>
                          <a:pt x="494" y="17"/>
                        </a:lnTo>
                        <a:lnTo>
                          <a:pt x="494" y="17"/>
                        </a:lnTo>
                        <a:lnTo>
                          <a:pt x="492" y="17"/>
                        </a:lnTo>
                        <a:lnTo>
                          <a:pt x="492" y="17"/>
                        </a:lnTo>
                        <a:lnTo>
                          <a:pt x="492" y="17"/>
                        </a:lnTo>
                        <a:lnTo>
                          <a:pt x="490" y="17"/>
                        </a:lnTo>
                        <a:lnTo>
                          <a:pt x="490" y="17"/>
                        </a:lnTo>
                        <a:lnTo>
                          <a:pt x="490" y="17"/>
                        </a:lnTo>
                        <a:lnTo>
                          <a:pt x="488" y="17"/>
                        </a:lnTo>
                        <a:lnTo>
                          <a:pt x="488" y="17"/>
                        </a:lnTo>
                        <a:lnTo>
                          <a:pt x="486" y="17"/>
                        </a:lnTo>
                        <a:lnTo>
                          <a:pt x="486" y="17"/>
                        </a:lnTo>
                        <a:lnTo>
                          <a:pt x="486" y="17"/>
                        </a:lnTo>
                        <a:lnTo>
                          <a:pt x="484" y="17"/>
                        </a:lnTo>
                        <a:lnTo>
                          <a:pt x="484" y="17"/>
                        </a:lnTo>
                        <a:lnTo>
                          <a:pt x="484" y="17"/>
                        </a:lnTo>
                        <a:lnTo>
                          <a:pt x="482" y="17"/>
                        </a:lnTo>
                        <a:lnTo>
                          <a:pt x="482" y="17"/>
                        </a:lnTo>
                        <a:lnTo>
                          <a:pt x="480" y="17"/>
                        </a:lnTo>
                        <a:lnTo>
                          <a:pt x="480" y="17"/>
                        </a:lnTo>
                        <a:lnTo>
                          <a:pt x="480" y="17"/>
                        </a:lnTo>
                        <a:lnTo>
                          <a:pt x="478" y="17"/>
                        </a:lnTo>
                        <a:lnTo>
                          <a:pt x="478" y="17"/>
                        </a:lnTo>
                        <a:lnTo>
                          <a:pt x="478" y="17"/>
                        </a:lnTo>
                        <a:lnTo>
                          <a:pt x="477" y="17"/>
                        </a:lnTo>
                        <a:lnTo>
                          <a:pt x="477" y="17"/>
                        </a:lnTo>
                        <a:lnTo>
                          <a:pt x="475" y="17"/>
                        </a:lnTo>
                        <a:lnTo>
                          <a:pt x="475" y="17"/>
                        </a:lnTo>
                        <a:lnTo>
                          <a:pt x="475" y="17"/>
                        </a:lnTo>
                        <a:lnTo>
                          <a:pt x="473" y="17"/>
                        </a:lnTo>
                        <a:lnTo>
                          <a:pt x="473" y="17"/>
                        </a:lnTo>
                        <a:lnTo>
                          <a:pt x="473" y="17"/>
                        </a:lnTo>
                        <a:lnTo>
                          <a:pt x="471" y="17"/>
                        </a:lnTo>
                        <a:lnTo>
                          <a:pt x="471" y="17"/>
                        </a:lnTo>
                        <a:lnTo>
                          <a:pt x="469" y="17"/>
                        </a:lnTo>
                        <a:lnTo>
                          <a:pt x="469" y="17"/>
                        </a:lnTo>
                        <a:lnTo>
                          <a:pt x="469" y="17"/>
                        </a:lnTo>
                        <a:lnTo>
                          <a:pt x="467" y="17"/>
                        </a:lnTo>
                        <a:lnTo>
                          <a:pt x="467" y="17"/>
                        </a:lnTo>
                        <a:lnTo>
                          <a:pt x="465" y="17"/>
                        </a:lnTo>
                        <a:lnTo>
                          <a:pt x="465" y="17"/>
                        </a:lnTo>
                        <a:lnTo>
                          <a:pt x="465" y="17"/>
                        </a:lnTo>
                        <a:lnTo>
                          <a:pt x="463" y="17"/>
                        </a:lnTo>
                        <a:lnTo>
                          <a:pt x="463" y="17"/>
                        </a:lnTo>
                        <a:lnTo>
                          <a:pt x="463" y="17"/>
                        </a:lnTo>
                        <a:lnTo>
                          <a:pt x="463" y="17"/>
                        </a:lnTo>
                        <a:lnTo>
                          <a:pt x="461" y="17"/>
                        </a:lnTo>
                        <a:lnTo>
                          <a:pt x="461" y="17"/>
                        </a:lnTo>
                        <a:lnTo>
                          <a:pt x="459" y="17"/>
                        </a:lnTo>
                        <a:lnTo>
                          <a:pt x="459" y="17"/>
                        </a:lnTo>
                        <a:lnTo>
                          <a:pt x="459" y="17"/>
                        </a:lnTo>
                        <a:lnTo>
                          <a:pt x="457" y="17"/>
                        </a:lnTo>
                        <a:lnTo>
                          <a:pt x="457" y="17"/>
                        </a:lnTo>
                        <a:lnTo>
                          <a:pt x="457" y="17"/>
                        </a:lnTo>
                        <a:lnTo>
                          <a:pt x="456" y="17"/>
                        </a:lnTo>
                        <a:lnTo>
                          <a:pt x="456" y="17"/>
                        </a:lnTo>
                        <a:lnTo>
                          <a:pt x="456" y="17"/>
                        </a:lnTo>
                        <a:lnTo>
                          <a:pt x="454" y="17"/>
                        </a:lnTo>
                        <a:lnTo>
                          <a:pt x="454" y="17"/>
                        </a:lnTo>
                        <a:lnTo>
                          <a:pt x="454" y="17"/>
                        </a:lnTo>
                        <a:lnTo>
                          <a:pt x="452" y="17"/>
                        </a:lnTo>
                        <a:lnTo>
                          <a:pt x="452" y="17"/>
                        </a:lnTo>
                        <a:lnTo>
                          <a:pt x="452" y="15"/>
                        </a:lnTo>
                        <a:lnTo>
                          <a:pt x="452" y="15"/>
                        </a:lnTo>
                        <a:lnTo>
                          <a:pt x="450" y="15"/>
                        </a:lnTo>
                        <a:lnTo>
                          <a:pt x="450" y="15"/>
                        </a:lnTo>
                        <a:lnTo>
                          <a:pt x="448" y="15"/>
                        </a:lnTo>
                        <a:lnTo>
                          <a:pt x="448" y="15"/>
                        </a:lnTo>
                        <a:lnTo>
                          <a:pt x="448" y="15"/>
                        </a:lnTo>
                        <a:lnTo>
                          <a:pt x="448" y="15"/>
                        </a:lnTo>
                        <a:lnTo>
                          <a:pt x="446" y="15"/>
                        </a:lnTo>
                        <a:lnTo>
                          <a:pt x="446" y="15"/>
                        </a:lnTo>
                        <a:lnTo>
                          <a:pt x="446" y="15"/>
                        </a:lnTo>
                        <a:lnTo>
                          <a:pt x="446" y="13"/>
                        </a:lnTo>
                        <a:lnTo>
                          <a:pt x="446" y="13"/>
                        </a:lnTo>
                        <a:lnTo>
                          <a:pt x="446" y="13"/>
                        </a:lnTo>
                        <a:lnTo>
                          <a:pt x="448" y="13"/>
                        </a:lnTo>
                        <a:lnTo>
                          <a:pt x="448" y="13"/>
                        </a:lnTo>
                        <a:lnTo>
                          <a:pt x="448" y="13"/>
                        </a:lnTo>
                        <a:lnTo>
                          <a:pt x="450" y="13"/>
                        </a:lnTo>
                        <a:lnTo>
                          <a:pt x="450" y="13"/>
                        </a:lnTo>
                        <a:lnTo>
                          <a:pt x="452" y="13"/>
                        </a:lnTo>
                        <a:lnTo>
                          <a:pt x="452" y="13"/>
                        </a:lnTo>
                        <a:lnTo>
                          <a:pt x="452" y="13"/>
                        </a:lnTo>
                        <a:lnTo>
                          <a:pt x="454" y="13"/>
                        </a:lnTo>
                        <a:lnTo>
                          <a:pt x="454" y="13"/>
                        </a:lnTo>
                        <a:lnTo>
                          <a:pt x="454" y="13"/>
                        </a:lnTo>
                        <a:lnTo>
                          <a:pt x="454" y="13"/>
                        </a:lnTo>
                        <a:lnTo>
                          <a:pt x="456" y="13"/>
                        </a:lnTo>
                        <a:lnTo>
                          <a:pt x="456" y="13"/>
                        </a:lnTo>
                        <a:lnTo>
                          <a:pt x="456" y="13"/>
                        </a:lnTo>
                        <a:lnTo>
                          <a:pt x="457" y="13"/>
                        </a:lnTo>
                        <a:lnTo>
                          <a:pt x="457" y="13"/>
                        </a:lnTo>
                        <a:lnTo>
                          <a:pt x="457" y="13"/>
                        </a:lnTo>
                        <a:lnTo>
                          <a:pt x="459" y="13"/>
                        </a:lnTo>
                        <a:lnTo>
                          <a:pt x="459" y="11"/>
                        </a:lnTo>
                        <a:lnTo>
                          <a:pt x="459" y="11"/>
                        </a:lnTo>
                        <a:lnTo>
                          <a:pt x="459" y="11"/>
                        </a:lnTo>
                        <a:lnTo>
                          <a:pt x="461" y="11"/>
                        </a:lnTo>
                        <a:lnTo>
                          <a:pt x="461" y="11"/>
                        </a:lnTo>
                        <a:lnTo>
                          <a:pt x="463" y="11"/>
                        </a:lnTo>
                        <a:lnTo>
                          <a:pt x="463" y="11"/>
                        </a:lnTo>
                        <a:lnTo>
                          <a:pt x="463" y="11"/>
                        </a:lnTo>
                        <a:lnTo>
                          <a:pt x="465" y="11"/>
                        </a:lnTo>
                        <a:lnTo>
                          <a:pt x="465" y="11"/>
                        </a:lnTo>
                        <a:lnTo>
                          <a:pt x="465" y="11"/>
                        </a:lnTo>
                        <a:lnTo>
                          <a:pt x="467" y="11"/>
                        </a:lnTo>
                        <a:lnTo>
                          <a:pt x="467" y="11"/>
                        </a:lnTo>
                        <a:lnTo>
                          <a:pt x="467" y="11"/>
                        </a:lnTo>
                        <a:lnTo>
                          <a:pt x="469" y="11"/>
                        </a:lnTo>
                        <a:lnTo>
                          <a:pt x="469" y="11"/>
                        </a:lnTo>
                        <a:lnTo>
                          <a:pt x="469" y="11"/>
                        </a:lnTo>
                        <a:lnTo>
                          <a:pt x="471" y="11"/>
                        </a:lnTo>
                        <a:lnTo>
                          <a:pt x="471" y="11"/>
                        </a:lnTo>
                        <a:lnTo>
                          <a:pt x="471" y="11"/>
                        </a:lnTo>
                        <a:lnTo>
                          <a:pt x="473" y="11"/>
                        </a:lnTo>
                        <a:lnTo>
                          <a:pt x="473" y="11"/>
                        </a:lnTo>
                        <a:lnTo>
                          <a:pt x="473" y="11"/>
                        </a:lnTo>
                        <a:lnTo>
                          <a:pt x="475" y="11"/>
                        </a:lnTo>
                        <a:lnTo>
                          <a:pt x="475" y="11"/>
                        </a:lnTo>
                        <a:lnTo>
                          <a:pt x="475" y="13"/>
                        </a:lnTo>
                        <a:lnTo>
                          <a:pt x="475" y="13"/>
                        </a:lnTo>
                        <a:lnTo>
                          <a:pt x="477" y="13"/>
                        </a:lnTo>
                        <a:lnTo>
                          <a:pt x="477" y="13"/>
                        </a:lnTo>
                        <a:lnTo>
                          <a:pt x="478" y="13"/>
                        </a:lnTo>
                        <a:lnTo>
                          <a:pt x="478" y="13"/>
                        </a:lnTo>
                        <a:lnTo>
                          <a:pt x="478" y="13"/>
                        </a:lnTo>
                        <a:lnTo>
                          <a:pt x="480" y="13"/>
                        </a:lnTo>
                        <a:lnTo>
                          <a:pt x="480" y="13"/>
                        </a:lnTo>
                        <a:lnTo>
                          <a:pt x="480" y="11"/>
                        </a:lnTo>
                        <a:lnTo>
                          <a:pt x="480" y="11"/>
                        </a:lnTo>
                        <a:lnTo>
                          <a:pt x="478" y="11"/>
                        </a:lnTo>
                        <a:lnTo>
                          <a:pt x="478" y="11"/>
                        </a:lnTo>
                        <a:lnTo>
                          <a:pt x="478" y="11"/>
                        </a:lnTo>
                        <a:lnTo>
                          <a:pt x="477" y="11"/>
                        </a:lnTo>
                        <a:lnTo>
                          <a:pt x="477" y="11"/>
                        </a:lnTo>
                        <a:lnTo>
                          <a:pt x="477" y="11"/>
                        </a:lnTo>
                        <a:lnTo>
                          <a:pt x="477" y="10"/>
                        </a:lnTo>
                        <a:lnTo>
                          <a:pt x="477" y="10"/>
                        </a:lnTo>
                        <a:lnTo>
                          <a:pt x="478" y="10"/>
                        </a:lnTo>
                        <a:lnTo>
                          <a:pt x="478" y="10"/>
                        </a:lnTo>
                        <a:lnTo>
                          <a:pt x="478" y="10"/>
                        </a:lnTo>
                        <a:lnTo>
                          <a:pt x="480" y="10"/>
                        </a:lnTo>
                        <a:lnTo>
                          <a:pt x="480" y="10"/>
                        </a:lnTo>
                        <a:lnTo>
                          <a:pt x="480" y="10"/>
                        </a:lnTo>
                        <a:lnTo>
                          <a:pt x="482" y="10"/>
                        </a:lnTo>
                        <a:lnTo>
                          <a:pt x="482" y="10"/>
                        </a:lnTo>
                        <a:lnTo>
                          <a:pt x="484" y="10"/>
                        </a:lnTo>
                        <a:lnTo>
                          <a:pt x="484" y="10"/>
                        </a:lnTo>
                        <a:lnTo>
                          <a:pt x="484" y="10"/>
                        </a:lnTo>
                        <a:lnTo>
                          <a:pt x="486" y="10"/>
                        </a:lnTo>
                        <a:lnTo>
                          <a:pt x="486" y="10"/>
                        </a:lnTo>
                        <a:lnTo>
                          <a:pt x="486" y="10"/>
                        </a:lnTo>
                        <a:lnTo>
                          <a:pt x="488" y="10"/>
                        </a:lnTo>
                        <a:lnTo>
                          <a:pt x="488" y="11"/>
                        </a:lnTo>
                        <a:lnTo>
                          <a:pt x="488" y="11"/>
                        </a:lnTo>
                        <a:lnTo>
                          <a:pt x="490" y="11"/>
                        </a:lnTo>
                        <a:lnTo>
                          <a:pt x="490" y="10"/>
                        </a:lnTo>
                        <a:lnTo>
                          <a:pt x="490" y="10"/>
                        </a:lnTo>
                        <a:lnTo>
                          <a:pt x="490" y="10"/>
                        </a:lnTo>
                        <a:lnTo>
                          <a:pt x="490" y="10"/>
                        </a:lnTo>
                        <a:lnTo>
                          <a:pt x="492" y="10"/>
                        </a:lnTo>
                        <a:lnTo>
                          <a:pt x="492" y="10"/>
                        </a:lnTo>
                        <a:lnTo>
                          <a:pt x="492" y="10"/>
                        </a:lnTo>
                        <a:lnTo>
                          <a:pt x="494" y="10"/>
                        </a:lnTo>
                        <a:lnTo>
                          <a:pt x="494" y="10"/>
                        </a:lnTo>
                        <a:lnTo>
                          <a:pt x="494" y="10"/>
                        </a:lnTo>
                        <a:lnTo>
                          <a:pt x="496" y="10"/>
                        </a:lnTo>
                        <a:lnTo>
                          <a:pt x="496" y="10"/>
                        </a:lnTo>
                        <a:lnTo>
                          <a:pt x="496" y="10"/>
                        </a:lnTo>
                        <a:lnTo>
                          <a:pt x="498" y="10"/>
                        </a:lnTo>
                        <a:lnTo>
                          <a:pt x="498" y="10"/>
                        </a:lnTo>
                        <a:lnTo>
                          <a:pt x="500" y="10"/>
                        </a:lnTo>
                        <a:lnTo>
                          <a:pt x="500" y="10"/>
                        </a:lnTo>
                        <a:lnTo>
                          <a:pt x="500" y="10"/>
                        </a:lnTo>
                        <a:lnTo>
                          <a:pt x="501" y="10"/>
                        </a:lnTo>
                        <a:lnTo>
                          <a:pt x="501" y="10"/>
                        </a:lnTo>
                        <a:lnTo>
                          <a:pt x="501" y="10"/>
                        </a:lnTo>
                        <a:lnTo>
                          <a:pt x="503" y="10"/>
                        </a:lnTo>
                        <a:lnTo>
                          <a:pt x="503" y="10"/>
                        </a:lnTo>
                        <a:lnTo>
                          <a:pt x="503" y="10"/>
                        </a:lnTo>
                        <a:lnTo>
                          <a:pt x="503" y="10"/>
                        </a:lnTo>
                        <a:lnTo>
                          <a:pt x="501" y="10"/>
                        </a:lnTo>
                        <a:lnTo>
                          <a:pt x="501" y="10"/>
                        </a:lnTo>
                        <a:lnTo>
                          <a:pt x="501" y="10"/>
                        </a:lnTo>
                        <a:lnTo>
                          <a:pt x="500" y="10"/>
                        </a:lnTo>
                        <a:lnTo>
                          <a:pt x="500" y="8"/>
                        </a:lnTo>
                        <a:lnTo>
                          <a:pt x="501" y="8"/>
                        </a:lnTo>
                        <a:lnTo>
                          <a:pt x="501" y="8"/>
                        </a:lnTo>
                        <a:lnTo>
                          <a:pt x="501" y="8"/>
                        </a:lnTo>
                        <a:lnTo>
                          <a:pt x="503" y="8"/>
                        </a:lnTo>
                        <a:lnTo>
                          <a:pt x="503" y="8"/>
                        </a:lnTo>
                        <a:lnTo>
                          <a:pt x="505" y="8"/>
                        </a:lnTo>
                        <a:lnTo>
                          <a:pt x="505" y="8"/>
                        </a:lnTo>
                        <a:lnTo>
                          <a:pt x="505" y="8"/>
                        </a:lnTo>
                        <a:lnTo>
                          <a:pt x="507" y="8"/>
                        </a:lnTo>
                        <a:lnTo>
                          <a:pt x="507" y="8"/>
                        </a:lnTo>
                        <a:lnTo>
                          <a:pt x="507" y="8"/>
                        </a:lnTo>
                        <a:lnTo>
                          <a:pt x="509" y="8"/>
                        </a:lnTo>
                        <a:lnTo>
                          <a:pt x="509" y="8"/>
                        </a:lnTo>
                        <a:lnTo>
                          <a:pt x="509" y="8"/>
                        </a:lnTo>
                        <a:lnTo>
                          <a:pt x="511" y="8"/>
                        </a:lnTo>
                        <a:lnTo>
                          <a:pt x="511" y="8"/>
                        </a:lnTo>
                        <a:lnTo>
                          <a:pt x="511" y="8"/>
                        </a:lnTo>
                        <a:lnTo>
                          <a:pt x="513" y="8"/>
                        </a:lnTo>
                        <a:lnTo>
                          <a:pt x="513" y="8"/>
                        </a:lnTo>
                        <a:lnTo>
                          <a:pt x="513" y="8"/>
                        </a:lnTo>
                        <a:lnTo>
                          <a:pt x="515" y="8"/>
                        </a:lnTo>
                        <a:lnTo>
                          <a:pt x="515" y="8"/>
                        </a:lnTo>
                        <a:lnTo>
                          <a:pt x="517" y="8"/>
                        </a:lnTo>
                        <a:lnTo>
                          <a:pt x="517" y="8"/>
                        </a:lnTo>
                        <a:lnTo>
                          <a:pt x="517" y="8"/>
                        </a:lnTo>
                        <a:lnTo>
                          <a:pt x="519" y="8"/>
                        </a:lnTo>
                        <a:lnTo>
                          <a:pt x="519" y="8"/>
                        </a:lnTo>
                        <a:lnTo>
                          <a:pt x="519" y="8"/>
                        </a:lnTo>
                        <a:lnTo>
                          <a:pt x="521" y="8"/>
                        </a:lnTo>
                        <a:lnTo>
                          <a:pt x="521" y="8"/>
                        </a:lnTo>
                        <a:lnTo>
                          <a:pt x="522" y="8"/>
                        </a:lnTo>
                        <a:lnTo>
                          <a:pt x="522" y="8"/>
                        </a:lnTo>
                        <a:lnTo>
                          <a:pt x="522" y="8"/>
                        </a:lnTo>
                        <a:lnTo>
                          <a:pt x="524" y="8"/>
                        </a:lnTo>
                        <a:lnTo>
                          <a:pt x="524" y="8"/>
                        </a:lnTo>
                        <a:lnTo>
                          <a:pt x="524" y="8"/>
                        </a:lnTo>
                        <a:lnTo>
                          <a:pt x="526" y="8"/>
                        </a:lnTo>
                        <a:lnTo>
                          <a:pt x="526" y="8"/>
                        </a:lnTo>
                        <a:lnTo>
                          <a:pt x="528" y="8"/>
                        </a:lnTo>
                        <a:lnTo>
                          <a:pt x="528" y="8"/>
                        </a:lnTo>
                        <a:lnTo>
                          <a:pt x="528" y="8"/>
                        </a:lnTo>
                        <a:lnTo>
                          <a:pt x="530" y="8"/>
                        </a:lnTo>
                        <a:lnTo>
                          <a:pt x="530" y="8"/>
                        </a:lnTo>
                        <a:lnTo>
                          <a:pt x="532" y="8"/>
                        </a:lnTo>
                        <a:lnTo>
                          <a:pt x="532" y="8"/>
                        </a:lnTo>
                        <a:lnTo>
                          <a:pt x="532" y="8"/>
                        </a:lnTo>
                        <a:lnTo>
                          <a:pt x="534" y="8"/>
                        </a:lnTo>
                        <a:lnTo>
                          <a:pt x="534" y="8"/>
                        </a:lnTo>
                        <a:lnTo>
                          <a:pt x="534" y="8"/>
                        </a:lnTo>
                        <a:lnTo>
                          <a:pt x="536" y="8"/>
                        </a:lnTo>
                        <a:lnTo>
                          <a:pt x="536" y="8"/>
                        </a:lnTo>
                        <a:lnTo>
                          <a:pt x="538" y="8"/>
                        </a:lnTo>
                        <a:lnTo>
                          <a:pt x="538" y="8"/>
                        </a:lnTo>
                        <a:lnTo>
                          <a:pt x="538" y="8"/>
                        </a:lnTo>
                        <a:lnTo>
                          <a:pt x="540" y="8"/>
                        </a:lnTo>
                        <a:lnTo>
                          <a:pt x="540" y="8"/>
                        </a:lnTo>
                        <a:lnTo>
                          <a:pt x="540" y="8"/>
                        </a:lnTo>
                        <a:lnTo>
                          <a:pt x="540" y="10"/>
                        </a:lnTo>
                        <a:lnTo>
                          <a:pt x="540" y="10"/>
                        </a:lnTo>
                        <a:lnTo>
                          <a:pt x="542" y="10"/>
                        </a:lnTo>
                        <a:lnTo>
                          <a:pt x="542" y="10"/>
                        </a:lnTo>
                        <a:lnTo>
                          <a:pt x="544" y="10"/>
                        </a:lnTo>
                        <a:lnTo>
                          <a:pt x="544" y="10"/>
                        </a:lnTo>
                        <a:lnTo>
                          <a:pt x="544" y="10"/>
                        </a:lnTo>
                        <a:lnTo>
                          <a:pt x="544" y="10"/>
                        </a:lnTo>
                        <a:lnTo>
                          <a:pt x="545" y="10"/>
                        </a:lnTo>
                        <a:lnTo>
                          <a:pt x="545" y="10"/>
                        </a:lnTo>
                        <a:lnTo>
                          <a:pt x="545" y="10"/>
                        </a:lnTo>
                        <a:lnTo>
                          <a:pt x="547" y="10"/>
                        </a:lnTo>
                        <a:lnTo>
                          <a:pt x="547" y="10"/>
                        </a:lnTo>
                        <a:lnTo>
                          <a:pt x="545" y="10"/>
                        </a:lnTo>
                        <a:lnTo>
                          <a:pt x="545" y="10"/>
                        </a:lnTo>
                        <a:lnTo>
                          <a:pt x="545" y="10"/>
                        </a:lnTo>
                        <a:lnTo>
                          <a:pt x="544" y="10"/>
                        </a:lnTo>
                        <a:lnTo>
                          <a:pt x="544" y="8"/>
                        </a:lnTo>
                        <a:lnTo>
                          <a:pt x="545" y="8"/>
                        </a:lnTo>
                        <a:lnTo>
                          <a:pt x="545" y="8"/>
                        </a:lnTo>
                        <a:lnTo>
                          <a:pt x="545" y="8"/>
                        </a:lnTo>
                        <a:lnTo>
                          <a:pt x="545" y="8"/>
                        </a:lnTo>
                        <a:lnTo>
                          <a:pt x="544" y="8"/>
                        </a:lnTo>
                        <a:lnTo>
                          <a:pt x="544" y="8"/>
                        </a:lnTo>
                        <a:lnTo>
                          <a:pt x="544" y="8"/>
                        </a:lnTo>
                        <a:lnTo>
                          <a:pt x="544" y="6"/>
                        </a:lnTo>
                        <a:lnTo>
                          <a:pt x="544" y="6"/>
                        </a:lnTo>
                        <a:lnTo>
                          <a:pt x="544" y="6"/>
                        </a:lnTo>
                        <a:lnTo>
                          <a:pt x="545" y="6"/>
                        </a:lnTo>
                        <a:lnTo>
                          <a:pt x="545" y="6"/>
                        </a:lnTo>
                        <a:lnTo>
                          <a:pt x="545" y="6"/>
                        </a:lnTo>
                        <a:lnTo>
                          <a:pt x="545" y="6"/>
                        </a:lnTo>
                        <a:lnTo>
                          <a:pt x="547" y="6"/>
                        </a:lnTo>
                        <a:lnTo>
                          <a:pt x="547" y="6"/>
                        </a:lnTo>
                        <a:lnTo>
                          <a:pt x="547" y="6"/>
                        </a:lnTo>
                        <a:lnTo>
                          <a:pt x="549" y="6"/>
                        </a:lnTo>
                        <a:lnTo>
                          <a:pt x="549" y="6"/>
                        </a:lnTo>
                        <a:lnTo>
                          <a:pt x="549" y="6"/>
                        </a:lnTo>
                        <a:lnTo>
                          <a:pt x="551" y="6"/>
                        </a:lnTo>
                        <a:lnTo>
                          <a:pt x="551" y="6"/>
                        </a:lnTo>
                        <a:lnTo>
                          <a:pt x="551" y="8"/>
                        </a:lnTo>
                        <a:lnTo>
                          <a:pt x="551" y="8"/>
                        </a:lnTo>
                        <a:lnTo>
                          <a:pt x="551" y="8"/>
                        </a:lnTo>
                        <a:lnTo>
                          <a:pt x="553" y="8"/>
                        </a:lnTo>
                        <a:lnTo>
                          <a:pt x="553" y="8"/>
                        </a:lnTo>
                        <a:lnTo>
                          <a:pt x="555" y="8"/>
                        </a:lnTo>
                        <a:lnTo>
                          <a:pt x="555" y="8"/>
                        </a:lnTo>
                        <a:lnTo>
                          <a:pt x="555" y="8"/>
                        </a:lnTo>
                        <a:lnTo>
                          <a:pt x="557" y="8"/>
                        </a:lnTo>
                        <a:lnTo>
                          <a:pt x="557" y="10"/>
                        </a:lnTo>
                        <a:lnTo>
                          <a:pt x="557" y="10"/>
                        </a:lnTo>
                        <a:lnTo>
                          <a:pt x="559" y="10"/>
                        </a:lnTo>
                        <a:lnTo>
                          <a:pt x="559" y="10"/>
                        </a:lnTo>
                        <a:lnTo>
                          <a:pt x="559" y="10"/>
                        </a:lnTo>
                        <a:lnTo>
                          <a:pt x="559" y="10"/>
                        </a:lnTo>
                        <a:lnTo>
                          <a:pt x="561" y="10"/>
                        </a:lnTo>
                        <a:lnTo>
                          <a:pt x="561" y="10"/>
                        </a:lnTo>
                        <a:lnTo>
                          <a:pt x="561" y="11"/>
                        </a:lnTo>
                        <a:lnTo>
                          <a:pt x="561" y="11"/>
                        </a:lnTo>
                        <a:lnTo>
                          <a:pt x="563" y="11"/>
                        </a:lnTo>
                        <a:lnTo>
                          <a:pt x="563" y="11"/>
                        </a:lnTo>
                        <a:lnTo>
                          <a:pt x="563" y="10"/>
                        </a:lnTo>
                        <a:lnTo>
                          <a:pt x="563" y="10"/>
                        </a:lnTo>
                        <a:lnTo>
                          <a:pt x="563" y="8"/>
                        </a:lnTo>
                        <a:lnTo>
                          <a:pt x="563" y="8"/>
                        </a:lnTo>
                        <a:lnTo>
                          <a:pt x="561" y="8"/>
                        </a:lnTo>
                        <a:lnTo>
                          <a:pt x="561" y="8"/>
                        </a:lnTo>
                        <a:lnTo>
                          <a:pt x="561" y="8"/>
                        </a:lnTo>
                        <a:lnTo>
                          <a:pt x="561" y="6"/>
                        </a:lnTo>
                        <a:lnTo>
                          <a:pt x="561" y="6"/>
                        </a:lnTo>
                        <a:lnTo>
                          <a:pt x="561" y="6"/>
                        </a:lnTo>
                        <a:lnTo>
                          <a:pt x="563" y="6"/>
                        </a:lnTo>
                        <a:lnTo>
                          <a:pt x="563" y="6"/>
                        </a:lnTo>
                        <a:lnTo>
                          <a:pt x="565" y="6"/>
                        </a:lnTo>
                        <a:lnTo>
                          <a:pt x="565" y="6"/>
                        </a:lnTo>
                        <a:lnTo>
                          <a:pt x="565" y="6"/>
                        </a:lnTo>
                        <a:lnTo>
                          <a:pt x="567" y="6"/>
                        </a:lnTo>
                        <a:lnTo>
                          <a:pt x="567" y="6"/>
                        </a:lnTo>
                        <a:lnTo>
                          <a:pt x="567" y="6"/>
                        </a:lnTo>
                        <a:lnTo>
                          <a:pt x="568" y="6"/>
                        </a:lnTo>
                        <a:lnTo>
                          <a:pt x="568" y="6"/>
                        </a:lnTo>
                        <a:lnTo>
                          <a:pt x="570" y="6"/>
                        </a:lnTo>
                        <a:lnTo>
                          <a:pt x="570" y="6"/>
                        </a:lnTo>
                        <a:lnTo>
                          <a:pt x="570" y="6"/>
                        </a:lnTo>
                        <a:lnTo>
                          <a:pt x="570" y="6"/>
                        </a:lnTo>
                        <a:lnTo>
                          <a:pt x="572" y="6"/>
                        </a:lnTo>
                        <a:lnTo>
                          <a:pt x="572" y="6"/>
                        </a:lnTo>
                        <a:lnTo>
                          <a:pt x="572" y="6"/>
                        </a:lnTo>
                        <a:lnTo>
                          <a:pt x="574" y="6"/>
                        </a:lnTo>
                        <a:lnTo>
                          <a:pt x="574" y="6"/>
                        </a:lnTo>
                        <a:lnTo>
                          <a:pt x="576" y="6"/>
                        </a:lnTo>
                        <a:lnTo>
                          <a:pt x="576" y="6"/>
                        </a:lnTo>
                        <a:lnTo>
                          <a:pt x="576" y="6"/>
                        </a:lnTo>
                        <a:lnTo>
                          <a:pt x="578" y="6"/>
                        </a:lnTo>
                        <a:lnTo>
                          <a:pt x="578" y="6"/>
                        </a:lnTo>
                        <a:lnTo>
                          <a:pt x="578" y="8"/>
                        </a:lnTo>
                        <a:lnTo>
                          <a:pt x="578" y="8"/>
                        </a:lnTo>
                        <a:lnTo>
                          <a:pt x="580" y="8"/>
                        </a:lnTo>
                        <a:lnTo>
                          <a:pt x="580" y="6"/>
                        </a:lnTo>
                        <a:lnTo>
                          <a:pt x="578" y="6"/>
                        </a:lnTo>
                        <a:lnTo>
                          <a:pt x="578" y="6"/>
                        </a:lnTo>
                        <a:lnTo>
                          <a:pt x="580" y="6"/>
                        </a:lnTo>
                        <a:lnTo>
                          <a:pt x="580" y="6"/>
                        </a:lnTo>
                        <a:lnTo>
                          <a:pt x="580" y="6"/>
                        </a:lnTo>
                        <a:lnTo>
                          <a:pt x="582" y="6"/>
                        </a:lnTo>
                        <a:lnTo>
                          <a:pt x="582" y="6"/>
                        </a:lnTo>
                        <a:lnTo>
                          <a:pt x="582" y="6"/>
                        </a:lnTo>
                        <a:lnTo>
                          <a:pt x="584" y="6"/>
                        </a:lnTo>
                        <a:lnTo>
                          <a:pt x="584" y="6"/>
                        </a:lnTo>
                        <a:lnTo>
                          <a:pt x="586" y="6"/>
                        </a:lnTo>
                        <a:lnTo>
                          <a:pt x="586" y="6"/>
                        </a:lnTo>
                        <a:lnTo>
                          <a:pt x="586" y="6"/>
                        </a:lnTo>
                        <a:lnTo>
                          <a:pt x="588" y="6"/>
                        </a:lnTo>
                        <a:lnTo>
                          <a:pt x="588" y="6"/>
                        </a:lnTo>
                        <a:lnTo>
                          <a:pt x="588" y="6"/>
                        </a:lnTo>
                        <a:lnTo>
                          <a:pt x="589" y="6"/>
                        </a:lnTo>
                        <a:lnTo>
                          <a:pt x="589" y="6"/>
                        </a:lnTo>
                        <a:lnTo>
                          <a:pt x="589" y="6"/>
                        </a:lnTo>
                        <a:lnTo>
                          <a:pt x="589" y="6"/>
                        </a:lnTo>
                        <a:lnTo>
                          <a:pt x="591" y="6"/>
                        </a:lnTo>
                        <a:lnTo>
                          <a:pt x="591" y="6"/>
                        </a:lnTo>
                        <a:lnTo>
                          <a:pt x="591" y="6"/>
                        </a:lnTo>
                        <a:lnTo>
                          <a:pt x="593" y="6"/>
                        </a:lnTo>
                        <a:lnTo>
                          <a:pt x="593" y="6"/>
                        </a:lnTo>
                        <a:lnTo>
                          <a:pt x="593" y="6"/>
                        </a:lnTo>
                        <a:lnTo>
                          <a:pt x="593" y="4"/>
                        </a:lnTo>
                        <a:lnTo>
                          <a:pt x="593" y="4"/>
                        </a:lnTo>
                        <a:lnTo>
                          <a:pt x="593" y="4"/>
                        </a:lnTo>
                        <a:lnTo>
                          <a:pt x="595" y="4"/>
                        </a:lnTo>
                        <a:lnTo>
                          <a:pt x="595" y="4"/>
                        </a:lnTo>
                        <a:lnTo>
                          <a:pt x="597" y="4"/>
                        </a:lnTo>
                        <a:lnTo>
                          <a:pt x="597" y="4"/>
                        </a:lnTo>
                        <a:lnTo>
                          <a:pt x="597" y="4"/>
                        </a:lnTo>
                        <a:lnTo>
                          <a:pt x="599" y="4"/>
                        </a:lnTo>
                        <a:lnTo>
                          <a:pt x="599" y="4"/>
                        </a:lnTo>
                        <a:lnTo>
                          <a:pt x="599" y="4"/>
                        </a:lnTo>
                        <a:lnTo>
                          <a:pt x="601" y="4"/>
                        </a:lnTo>
                        <a:lnTo>
                          <a:pt x="601" y="4"/>
                        </a:lnTo>
                        <a:lnTo>
                          <a:pt x="601" y="6"/>
                        </a:lnTo>
                        <a:lnTo>
                          <a:pt x="603" y="6"/>
                        </a:lnTo>
                        <a:lnTo>
                          <a:pt x="603" y="6"/>
                        </a:lnTo>
                        <a:lnTo>
                          <a:pt x="603" y="6"/>
                        </a:lnTo>
                        <a:lnTo>
                          <a:pt x="605" y="6"/>
                        </a:lnTo>
                        <a:lnTo>
                          <a:pt x="605" y="6"/>
                        </a:lnTo>
                        <a:lnTo>
                          <a:pt x="605" y="6"/>
                        </a:lnTo>
                        <a:lnTo>
                          <a:pt x="607" y="6"/>
                        </a:lnTo>
                        <a:lnTo>
                          <a:pt x="607" y="4"/>
                        </a:lnTo>
                        <a:lnTo>
                          <a:pt x="607" y="4"/>
                        </a:lnTo>
                        <a:lnTo>
                          <a:pt x="607" y="4"/>
                        </a:lnTo>
                        <a:lnTo>
                          <a:pt x="609" y="4"/>
                        </a:lnTo>
                        <a:lnTo>
                          <a:pt x="609" y="4"/>
                        </a:lnTo>
                        <a:lnTo>
                          <a:pt x="609" y="4"/>
                        </a:lnTo>
                        <a:lnTo>
                          <a:pt x="611" y="4"/>
                        </a:lnTo>
                        <a:lnTo>
                          <a:pt x="611" y="2"/>
                        </a:lnTo>
                        <a:lnTo>
                          <a:pt x="611" y="2"/>
                        </a:lnTo>
                        <a:lnTo>
                          <a:pt x="611" y="2"/>
                        </a:lnTo>
                        <a:lnTo>
                          <a:pt x="612" y="2"/>
                        </a:lnTo>
                        <a:lnTo>
                          <a:pt x="612" y="2"/>
                        </a:lnTo>
                        <a:lnTo>
                          <a:pt x="614" y="2"/>
                        </a:lnTo>
                        <a:lnTo>
                          <a:pt x="614" y="2"/>
                        </a:lnTo>
                        <a:lnTo>
                          <a:pt x="614" y="2"/>
                        </a:lnTo>
                        <a:lnTo>
                          <a:pt x="616" y="2"/>
                        </a:lnTo>
                        <a:lnTo>
                          <a:pt x="616" y="2"/>
                        </a:lnTo>
                        <a:lnTo>
                          <a:pt x="616" y="4"/>
                        </a:lnTo>
                        <a:lnTo>
                          <a:pt x="618" y="4"/>
                        </a:lnTo>
                        <a:lnTo>
                          <a:pt x="618" y="4"/>
                        </a:lnTo>
                        <a:lnTo>
                          <a:pt x="618" y="4"/>
                        </a:lnTo>
                        <a:lnTo>
                          <a:pt x="620" y="4"/>
                        </a:lnTo>
                        <a:lnTo>
                          <a:pt x="620" y="4"/>
                        </a:lnTo>
                        <a:lnTo>
                          <a:pt x="620" y="4"/>
                        </a:lnTo>
                        <a:lnTo>
                          <a:pt x="622" y="4"/>
                        </a:lnTo>
                        <a:lnTo>
                          <a:pt x="622" y="4"/>
                        </a:lnTo>
                        <a:lnTo>
                          <a:pt x="622" y="4"/>
                        </a:lnTo>
                        <a:lnTo>
                          <a:pt x="624" y="4"/>
                        </a:lnTo>
                        <a:lnTo>
                          <a:pt x="624" y="4"/>
                        </a:lnTo>
                        <a:lnTo>
                          <a:pt x="624" y="4"/>
                        </a:lnTo>
                        <a:lnTo>
                          <a:pt x="626" y="4"/>
                        </a:lnTo>
                        <a:lnTo>
                          <a:pt x="626" y="4"/>
                        </a:lnTo>
                        <a:lnTo>
                          <a:pt x="626" y="4"/>
                        </a:lnTo>
                        <a:lnTo>
                          <a:pt x="626" y="2"/>
                        </a:lnTo>
                        <a:lnTo>
                          <a:pt x="626" y="2"/>
                        </a:lnTo>
                        <a:lnTo>
                          <a:pt x="628" y="2"/>
                        </a:lnTo>
                        <a:lnTo>
                          <a:pt x="628" y="2"/>
                        </a:lnTo>
                        <a:lnTo>
                          <a:pt x="630" y="2"/>
                        </a:lnTo>
                        <a:lnTo>
                          <a:pt x="630" y="2"/>
                        </a:lnTo>
                        <a:lnTo>
                          <a:pt x="630" y="2"/>
                        </a:lnTo>
                        <a:lnTo>
                          <a:pt x="630" y="2"/>
                        </a:lnTo>
                        <a:lnTo>
                          <a:pt x="632" y="2"/>
                        </a:lnTo>
                        <a:lnTo>
                          <a:pt x="632" y="2"/>
                        </a:lnTo>
                        <a:lnTo>
                          <a:pt x="632" y="2"/>
                        </a:lnTo>
                        <a:lnTo>
                          <a:pt x="633" y="2"/>
                        </a:lnTo>
                        <a:lnTo>
                          <a:pt x="633" y="2"/>
                        </a:lnTo>
                        <a:lnTo>
                          <a:pt x="635" y="2"/>
                        </a:lnTo>
                        <a:lnTo>
                          <a:pt x="635" y="2"/>
                        </a:lnTo>
                        <a:lnTo>
                          <a:pt x="635" y="2"/>
                        </a:lnTo>
                        <a:lnTo>
                          <a:pt x="637" y="2"/>
                        </a:lnTo>
                        <a:lnTo>
                          <a:pt x="637" y="2"/>
                        </a:lnTo>
                        <a:lnTo>
                          <a:pt x="637" y="2"/>
                        </a:lnTo>
                        <a:lnTo>
                          <a:pt x="639" y="2"/>
                        </a:lnTo>
                        <a:lnTo>
                          <a:pt x="639" y="2"/>
                        </a:lnTo>
                        <a:lnTo>
                          <a:pt x="641" y="2"/>
                        </a:lnTo>
                        <a:lnTo>
                          <a:pt x="641" y="2"/>
                        </a:lnTo>
                        <a:lnTo>
                          <a:pt x="641" y="2"/>
                        </a:lnTo>
                        <a:lnTo>
                          <a:pt x="643" y="2"/>
                        </a:lnTo>
                        <a:lnTo>
                          <a:pt x="643" y="2"/>
                        </a:lnTo>
                        <a:lnTo>
                          <a:pt x="645" y="2"/>
                        </a:lnTo>
                        <a:lnTo>
                          <a:pt x="645" y="2"/>
                        </a:lnTo>
                        <a:lnTo>
                          <a:pt x="645" y="2"/>
                        </a:lnTo>
                        <a:lnTo>
                          <a:pt x="647" y="2"/>
                        </a:lnTo>
                        <a:lnTo>
                          <a:pt x="647" y="2"/>
                        </a:lnTo>
                        <a:lnTo>
                          <a:pt x="647" y="2"/>
                        </a:lnTo>
                        <a:lnTo>
                          <a:pt x="649" y="2"/>
                        </a:lnTo>
                        <a:lnTo>
                          <a:pt x="649" y="2"/>
                        </a:lnTo>
                        <a:lnTo>
                          <a:pt x="651" y="2"/>
                        </a:lnTo>
                        <a:lnTo>
                          <a:pt x="651" y="2"/>
                        </a:lnTo>
                        <a:lnTo>
                          <a:pt x="651" y="2"/>
                        </a:lnTo>
                        <a:lnTo>
                          <a:pt x="653" y="2"/>
                        </a:lnTo>
                        <a:lnTo>
                          <a:pt x="653" y="2"/>
                        </a:lnTo>
                        <a:lnTo>
                          <a:pt x="653" y="2"/>
                        </a:lnTo>
                        <a:lnTo>
                          <a:pt x="655" y="2"/>
                        </a:lnTo>
                        <a:lnTo>
                          <a:pt x="655" y="2"/>
                        </a:lnTo>
                        <a:lnTo>
                          <a:pt x="656" y="2"/>
                        </a:lnTo>
                        <a:lnTo>
                          <a:pt x="656" y="2"/>
                        </a:lnTo>
                        <a:lnTo>
                          <a:pt x="656" y="2"/>
                        </a:lnTo>
                        <a:lnTo>
                          <a:pt x="658" y="2"/>
                        </a:lnTo>
                        <a:lnTo>
                          <a:pt x="658" y="2"/>
                        </a:lnTo>
                        <a:lnTo>
                          <a:pt x="658" y="2"/>
                        </a:lnTo>
                        <a:lnTo>
                          <a:pt x="660" y="2"/>
                        </a:lnTo>
                        <a:lnTo>
                          <a:pt x="660" y="2"/>
                        </a:lnTo>
                        <a:lnTo>
                          <a:pt x="660" y="0"/>
                        </a:lnTo>
                        <a:lnTo>
                          <a:pt x="662" y="0"/>
                        </a:lnTo>
                        <a:lnTo>
                          <a:pt x="662" y="0"/>
                        </a:lnTo>
                        <a:lnTo>
                          <a:pt x="662" y="0"/>
                        </a:lnTo>
                        <a:lnTo>
                          <a:pt x="664" y="0"/>
                        </a:lnTo>
                        <a:lnTo>
                          <a:pt x="664" y="0"/>
                        </a:lnTo>
                        <a:lnTo>
                          <a:pt x="664" y="0"/>
                        </a:lnTo>
                        <a:lnTo>
                          <a:pt x="666" y="0"/>
                        </a:lnTo>
                        <a:lnTo>
                          <a:pt x="666" y="0"/>
                        </a:lnTo>
                        <a:lnTo>
                          <a:pt x="666" y="2"/>
                        </a:lnTo>
                        <a:lnTo>
                          <a:pt x="668" y="2"/>
                        </a:lnTo>
                        <a:lnTo>
                          <a:pt x="668" y="2"/>
                        </a:lnTo>
                        <a:lnTo>
                          <a:pt x="668" y="0"/>
                        </a:lnTo>
                        <a:lnTo>
                          <a:pt x="668" y="0"/>
                        </a:lnTo>
                        <a:lnTo>
                          <a:pt x="670" y="0"/>
                        </a:lnTo>
                        <a:lnTo>
                          <a:pt x="670" y="0"/>
                        </a:lnTo>
                        <a:lnTo>
                          <a:pt x="672" y="0"/>
                        </a:lnTo>
                        <a:lnTo>
                          <a:pt x="672" y="0"/>
                        </a:lnTo>
                        <a:lnTo>
                          <a:pt x="672" y="0"/>
                        </a:lnTo>
                        <a:lnTo>
                          <a:pt x="672" y="2"/>
                        </a:lnTo>
                        <a:lnTo>
                          <a:pt x="674" y="2"/>
                        </a:lnTo>
                        <a:lnTo>
                          <a:pt x="674" y="2"/>
                        </a:lnTo>
                        <a:lnTo>
                          <a:pt x="674" y="2"/>
                        </a:lnTo>
                        <a:lnTo>
                          <a:pt x="674" y="2"/>
                        </a:lnTo>
                        <a:lnTo>
                          <a:pt x="676" y="2"/>
                        </a:lnTo>
                        <a:lnTo>
                          <a:pt x="676" y="2"/>
                        </a:lnTo>
                        <a:lnTo>
                          <a:pt x="676" y="0"/>
                        </a:lnTo>
                        <a:lnTo>
                          <a:pt x="676" y="0"/>
                        </a:lnTo>
                        <a:lnTo>
                          <a:pt x="677" y="0"/>
                        </a:lnTo>
                        <a:lnTo>
                          <a:pt x="677" y="0"/>
                        </a:lnTo>
                        <a:lnTo>
                          <a:pt x="677" y="0"/>
                        </a:lnTo>
                        <a:lnTo>
                          <a:pt x="679" y="0"/>
                        </a:lnTo>
                        <a:lnTo>
                          <a:pt x="679" y="0"/>
                        </a:lnTo>
                        <a:lnTo>
                          <a:pt x="679" y="0"/>
                        </a:lnTo>
                        <a:lnTo>
                          <a:pt x="681" y="0"/>
                        </a:lnTo>
                        <a:lnTo>
                          <a:pt x="681" y="0"/>
                        </a:lnTo>
                        <a:lnTo>
                          <a:pt x="683" y="0"/>
                        </a:lnTo>
                        <a:lnTo>
                          <a:pt x="683" y="0"/>
                        </a:lnTo>
                        <a:lnTo>
                          <a:pt x="683" y="0"/>
                        </a:lnTo>
                        <a:lnTo>
                          <a:pt x="685" y="0"/>
                        </a:lnTo>
                        <a:lnTo>
                          <a:pt x="685" y="0"/>
                        </a:lnTo>
                        <a:lnTo>
                          <a:pt x="685" y="0"/>
                        </a:lnTo>
                        <a:lnTo>
                          <a:pt x="687" y="0"/>
                        </a:lnTo>
                        <a:lnTo>
                          <a:pt x="687" y="0"/>
                        </a:lnTo>
                        <a:lnTo>
                          <a:pt x="689" y="0"/>
                        </a:lnTo>
                        <a:lnTo>
                          <a:pt x="689" y="0"/>
                        </a:lnTo>
                        <a:lnTo>
                          <a:pt x="689" y="0"/>
                        </a:lnTo>
                        <a:lnTo>
                          <a:pt x="691" y="0"/>
                        </a:lnTo>
                        <a:lnTo>
                          <a:pt x="691" y="0"/>
                        </a:lnTo>
                        <a:lnTo>
                          <a:pt x="691" y="0"/>
                        </a:lnTo>
                        <a:lnTo>
                          <a:pt x="693" y="0"/>
                        </a:lnTo>
                        <a:lnTo>
                          <a:pt x="693" y="0"/>
                        </a:lnTo>
                        <a:lnTo>
                          <a:pt x="695" y="0"/>
                        </a:lnTo>
                        <a:lnTo>
                          <a:pt x="695" y="0"/>
                        </a:lnTo>
                        <a:lnTo>
                          <a:pt x="695" y="0"/>
                        </a:lnTo>
                        <a:lnTo>
                          <a:pt x="697" y="0"/>
                        </a:lnTo>
                        <a:lnTo>
                          <a:pt x="697" y="0"/>
                        </a:lnTo>
                        <a:lnTo>
                          <a:pt x="697" y="0"/>
                        </a:lnTo>
                        <a:lnTo>
                          <a:pt x="699" y="0"/>
                        </a:lnTo>
                        <a:lnTo>
                          <a:pt x="699" y="0"/>
                        </a:lnTo>
                        <a:lnTo>
                          <a:pt x="700" y="0"/>
                        </a:lnTo>
                        <a:lnTo>
                          <a:pt x="700" y="0"/>
                        </a:lnTo>
                        <a:lnTo>
                          <a:pt x="700" y="0"/>
                        </a:lnTo>
                        <a:lnTo>
                          <a:pt x="700" y="0"/>
                        </a:lnTo>
                        <a:lnTo>
                          <a:pt x="702" y="0"/>
                        </a:lnTo>
                        <a:lnTo>
                          <a:pt x="702" y="0"/>
                        </a:lnTo>
                        <a:lnTo>
                          <a:pt x="702" y="0"/>
                        </a:lnTo>
                        <a:lnTo>
                          <a:pt x="704" y="0"/>
                        </a:lnTo>
                        <a:lnTo>
                          <a:pt x="704" y="0"/>
                        </a:lnTo>
                        <a:lnTo>
                          <a:pt x="704" y="0"/>
                        </a:lnTo>
                        <a:lnTo>
                          <a:pt x="706" y="0"/>
                        </a:lnTo>
                        <a:lnTo>
                          <a:pt x="706" y="0"/>
                        </a:lnTo>
                        <a:lnTo>
                          <a:pt x="706" y="0"/>
                        </a:lnTo>
                        <a:lnTo>
                          <a:pt x="708" y="0"/>
                        </a:lnTo>
                        <a:lnTo>
                          <a:pt x="708" y="0"/>
                        </a:lnTo>
                        <a:lnTo>
                          <a:pt x="710" y="0"/>
                        </a:lnTo>
                        <a:lnTo>
                          <a:pt x="710" y="0"/>
                        </a:lnTo>
                        <a:lnTo>
                          <a:pt x="710" y="0"/>
                        </a:lnTo>
                        <a:lnTo>
                          <a:pt x="712" y="0"/>
                        </a:lnTo>
                        <a:lnTo>
                          <a:pt x="712" y="0"/>
                        </a:lnTo>
                        <a:lnTo>
                          <a:pt x="712" y="0"/>
                        </a:lnTo>
                        <a:lnTo>
                          <a:pt x="714" y="0"/>
                        </a:lnTo>
                        <a:lnTo>
                          <a:pt x="714" y="0"/>
                        </a:lnTo>
                        <a:lnTo>
                          <a:pt x="716" y="0"/>
                        </a:lnTo>
                        <a:lnTo>
                          <a:pt x="716" y="0"/>
                        </a:lnTo>
                        <a:lnTo>
                          <a:pt x="716" y="0"/>
                        </a:lnTo>
                        <a:lnTo>
                          <a:pt x="718" y="0"/>
                        </a:lnTo>
                        <a:lnTo>
                          <a:pt x="718" y="0"/>
                        </a:lnTo>
                        <a:lnTo>
                          <a:pt x="718" y="0"/>
                        </a:lnTo>
                        <a:lnTo>
                          <a:pt x="720" y="0"/>
                        </a:lnTo>
                        <a:lnTo>
                          <a:pt x="720" y="0"/>
                        </a:lnTo>
                        <a:lnTo>
                          <a:pt x="721" y="0"/>
                        </a:lnTo>
                        <a:lnTo>
                          <a:pt x="721" y="2"/>
                        </a:lnTo>
                        <a:lnTo>
                          <a:pt x="721" y="2"/>
                        </a:lnTo>
                        <a:lnTo>
                          <a:pt x="721" y="2"/>
                        </a:lnTo>
                        <a:lnTo>
                          <a:pt x="723" y="2"/>
                        </a:lnTo>
                        <a:lnTo>
                          <a:pt x="723" y="2"/>
                        </a:lnTo>
                        <a:lnTo>
                          <a:pt x="723" y="2"/>
                        </a:lnTo>
                        <a:lnTo>
                          <a:pt x="725" y="2"/>
                        </a:lnTo>
                        <a:lnTo>
                          <a:pt x="725" y="2"/>
                        </a:lnTo>
                        <a:lnTo>
                          <a:pt x="727" y="2"/>
                        </a:lnTo>
                        <a:lnTo>
                          <a:pt x="727" y="2"/>
                        </a:lnTo>
                        <a:lnTo>
                          <a:pt x="727" y="2"/>
                        </a:lnTo>
                        <a:lnTo>
                          <a:pt x="729" y="2"/>
                        </a:lnTo>
                        <a:lnTo>
                          <a:pt x="729" y="2"/>
                        </a:lnTo>
                        <a:lnTo>
                          <a:pt x="731" y="2"/>
                        </a:lnTo>
                        <a:lnTo>
                          <a:pt x="731" y="2"/>
                        </a:lnTo>
                        <a:lnTo>
                          <a:pt x="731" y="2"/>
                        </a:lnTo>
                        <a:lnTo>
                          <a:pt x="733" y="2"/>
                        </a:lnTo>
                        <a:lnTo>
                          <a:pt x="733" y="2"/>
                        </a:lnTo>
                        <a:lnTo>
                          <a:pt x="733" y="2"/>
                        </a:lnTo>
                        <a:lnTo>
                          <a:pt x="733" y="0"/>
                        </a:lnTo>
                        <a:lnTo>
                          <a:pt x="735" y="0"/>
                        </a:lnTo>
                        <a:lnTo>
                          <a:pt x="735" y="0"/>
                        </a:lnTo>
                        <a:lnTo>
                          <a:pt x="737" y="0"/>
                        </a:lnTo>
                        <a:lnTo>
                          <a:pt x="737" y="0"/>
                        </a:lnTo>
                        <a:lnTo>
                          <a:pt x="737" y="0"/>
                        </a:lnTo>
                        <a:lnTo>
                          <a:pt x="739" y="0"/>
                        </a:lnTo>
                        <a:lnTo>
                          <a:pt x="739" y="0"/>
                        </a:lnTo>
                        <a:lnTo>
                          <a:pt x="739" y="0"/>
                        </a:lnTo>
                        <a:lnTo>
                          <a:pt x="741" y="0"/>
                        </a:lnTo>
                        <a:lnTo>
                          <a:pt x="741" y="0"/>
                        </a:lnTo>
                        <a:lnTo>
                          <a:pt x="743" y="0"/>
                        </a:lnTo>
                        <a:lnTo>
                          <a:pt x="743" y="0"/>
                        </a:lnTo>
                        <a:lnTo>
                          <a:pt x="743" y="0"/>
                        </a:lnTo>
                        <a:lnTo>
                          <a:pt x="744" y="0"/>
                        </a:lnTo>
                        <a:lnTo>
                          <a:pt x="744" y="0"/>
                        </a:lnTo>
                        <a:lnTo>
                          <a:pt x="744" y="0"/>
                        </a:lnTo>
                        <a:lnTo>
                          <a:pt x="746" y="0"/>
                        </a:lnTo>
                        <a:lnTo>
                          <a:pt x="746" y="0"/>
                        </a:lnTo>
                        <a:lnTo>
                          <a:pt x="748" y="0"/>
                        </a:lnTo>
                        <a:lnTo>
                          <a:pt x="748" y="0"/>
                        </a:lnTo>
                        <a:lnTo>
                          <a:pt x="748" y="2"/>
                        </a:lnTo>
                        <a:lnTo>
                          <a:pt x="748" y="2"/>
                        </a:lnTo>
                        <a:lnTo>
                          <a:pt x="750" y="2"/>
                        </a:lnTo>
                        <a:lnTo>
                          <a:pt x="750" y="2"/>
                        </a:lnTo>
                        <a:lnTo>
                          <a:pt x="750" y="2"/>
                        </a:lnTo>
                        <a:lnTo>
                          <a:pt x="752" y="2"/>
                        </a:lnTo>
                        <a:lnTo>
                          <a:pt x="752" y="2"/>
                        </a:lnTo>
                        <a:lnTo>
                          <a:pt x="754" y="2"/>
                        </a:lnTo>
                        <a:lnTo>
                          <a:pt x="754" y="2"/>
                        </a:lnTo>
                        <a:lnTo>
                          <a:pt x="754" y="2"/>
                        </a:lnTo>
                        <a:lnTo>
                          <a:pt x="756" y="2"/>
                        </a:lnTo>
                        <a:lnTo>
                          <a:pt x="756" y="2"/>
                        </a:lnTo>
                        <a:lnTo>
                          <a:pt x="758" y="2"/>
                        </a:lnTo>
                        <a:lnTo>
                          <a:pt x="758" y="2"/>
                        </a:lnTo>
                        <a:lnTo>
                          <a:pt x="758" y="2"/>
                        </a:lnTo>
                        <a:lnTo>
                          <a:pt x="758" y="2"/>
                        </a:lnTo>
                        <a:lnTo>
                          <a:pt x="760" y="2"/>
                        </a:lnTo>
                        <a:lnTo>
                          <a:pt x="760" y="2"/>
                        </a:lnTo>
                        <a:lnTo>
                          <a:pt x="760" y="2"/>
                        </a:lnTo>
                        <a:lnTo>
                          <a:pt x="762" y="2"/>
                        </a:lnTo>
                        <a:lnTo>
                          <a:pt x="762" y="4"/>
                        </a:lnTo>
                        <a:lnTo>
                          <a:pt x="762" y="4"/>
                        </a:lnTo>
                        <a:lnTo>
                          <a:pt x="764" y="4"/>
                        </a:lnTo>
                        <a:lnTo>
                          <a:pt x="764" y="2"/>
                        </a:lnTo>
                        <a:lnTo>
                          <a:pt x="764" y="2"/>
                        </a:lnTo>
                        <a:lnTo>
                          <a:pt x="764" y="2"/>
                        </a:lnTo>
                        <a:lnTo>
                          <a:pt x="766" y="2"/>
                        </a:lnTo>
                        <a:lnTo>
                          <a:pt x="766" y="2"/>
                        </a:lnTo>
                        <a:lnTo>
                          <a:pt x="766" y="2"/>
                        </a:lnTo>
                        <a:lnTo>
                          <a:pt x="767" y="2"/>
                        </a:lnTo>
                        <a:lnTo>
                          <a:pt x="767" y="2"/>
                        </a:lnTo>
                        <a:lnTo>
                          <a:pt x="769" y="2"/>
                        </a:lnTo>
                        <a:lnTo>
                          <a:pt x="769" y="2"/>
                        </a:lnTo>
                        <a:lnTo>
                          <a:pt x="769" y="2"/>
                        </a:lnTo>
                        <a:lnTo>
                          <a:pt x="771" y="2"/>
                        </a:lnTo>
                        <a:lnTo>
                          <a:pt x="771" y="2"/>
                        </a:lnTo>
                        <a:lnTo>
                          <a:pt x="771" y="2"/>
                        </a:lnTo>
                        <a:lnTo>
                          <a:pt x="773" y="2"/>
                        </a:lnTo>
                        <a:lnTo>
                          <a:pt x="773" y="2"/>
                        </a:lnTo>
                        <a:lnTo>
                          <a:pt x="773" y="4"/>
                        </a:lnTo>
                        <a:lnTo>
                          <a:pt x="775" y="4"/>
                        </a:lnTo>
                        <a:lnTo>
                          <a:pt x="775" y="4"/>
                        </a:lnTo>
                        <a:lnTo>
                          <a:pt x="775" y="4"/>
                        </a:lnTo>
                        <a:lnTo>
                          <a:pt x="777" y="4"/>
                        </a:lnTo>
                        <a:lnTo>
                          <a:pt x="777" y="4"/>
                        </a:lnTo>
                        <a:lnTo>
                          <a:pt x="777" y="4"/>
                        </a:lnTo>
                        <a:lnTo>
                          <a:pt x="779" y="4"/>
                        </a:lnTo>
                        <a:lnTo>
                          <a:pt x="779" y="4"/>
                        </a:lnTo>
                        <a:lnTo>
                          <a:pt x="781" y="4"/>
                        </a:lnTo>
                        <a:lnTo>
                          <a:pt x="781" y="4"/>
                        </a:lnTo>
                        <a:lnTo>
                          <a:pt x="781" y="4"/>
                        </a:lnTo>
                        <a:lnTo>
                          <a:pt x="783" y="4"/>
                        </a:lnTo>
                        <a:lnTo>
                          <a:pt x="783" y="4"/>
                        </a:lnTo>
                        <a:lnTo>
                          <a:pt x="783" y="4"/>
                        </a:lnTo>
                        <a:lnTo>
                          <a:pt x="785" y="4"/>
                        </a:lnTo>
                        <a:lnTo>
                          <a:pt x="785" y="4"/>
                        </a:lnTo>
                        <a:lnTo>
                          <a:pt x="787" y="4"/>
                        </a:lnTo>
                        <a:lnTo>
                          <a:pt x="787" y="4"/>
                        </a:lnTo>
                        <a:lnTo>
                          <a:pt x="787" y="4"/>
                        </a:lnTo>
                        <a:lnTo>
                          <a:pt x="788" y="4"/>
                        </a:lnTo>
                        <a:lnTo>
                          <a:pt x="788" y="4"/>
                        </a:lnTo>
                        <a:lnTo>
                          <a:pt x="790" y="4"/>
                        </a:lnTo>
                        <a:lnTo>
                          <a:pt x="790" y="4"/>
                        </a:lnTo>
                        <a:lnTo>
                          <a:pt x="790" y="4"/>
                        </a:lnTo>
                        <a:lnTo>
                          <a:pt x="792" y="4"/>
                        </a:lnTo>
                        <a:lnTo>
                          <a:pt x="792" y="4"/>
                        </a:lnTo>
                        <a:lnTo>
                          <a:pt x="792" y="4"/>
                        </a:lnTo>
                        <a:lnTo>
                          <a:pt x="794" y="4"/>
                        </a:lnTo>
                        <a:lnTo>
                          <a:pt x="794" y="4"/>
                        </a:lnTo>
                        <a:lnTo>
                          <a:pt x="796" y="4"/>
                        </a:lnTo>
                        <a:lnTo>
                          <a:pt x="796" y="4"/>
                        </a:lnTo>
                        <a:lnTo>
                          <a:pt x="796" y="4"/>
                        </a:lnTo>
                        <a:lnTo>
                          <a:pt x="796" y="4"/>
                        </a:lnTo>
                        <a:lnTo>
                          <a:pt x="798" y="4"/>
                        </a:lnTo>
                        <a:lnTo>
                          <a:pt x="798" y="4"/>
                        </a:lnTo>
                        <a:lnTo>
                          <a:pt x="798" y="4"/>
                        </a:lnTo>
                        <a:lnTo>
                          <a:pt x="800" y="4"/>
                        </a:lnTo>
                        <a:lnTo>
                          <a:pt x="800" y="4"/>
                        </a:lnTo>
                        <a:lnTo>
                          <a:pt x="802" y="4"/>
                        </a:lnTo>
                        <a:lnTo>
                          <a:pt x="802" y="4"/>
                        </a:lnTo>
                        <a:lnTo>
                          <a:pt x="802" y="4"/>
                        </a:lnTo>
                        <a:lnTo>
                          <a:pt x="804" y="4"/>
                        </a:lnTo>
                        <a:lnTo>
                          <a:pt x="804" y="4"/>
                        </a:lnTo>
                        <a:lnTo>
                          <a:pt x="804" y="4"/>
                        </a:lnTo>
                        <a:lnTo>
                          <a:pt x="806" y="4"/>
                        </a:lnTo>
                        <a:lnTo>
                          <a:pt x="806" y="4"/>
                        </a:lnTo>
                        <a:lnTo>
                          <a:pt x="806" y="6"/>
                        </a:lnTo>
                        <a:lnTo>
                          <a:pt x="808" y="6"/>
                        </a:lnTo>
                        <a:lnTo>
                          <a:pt x="808" y="6"/>
                        </a:lnTo>
                        <a:lnTo>
                          <a:pt x="808" y="6"/>
                        </a:lnTo>
                        <a:lnTo>
                          <a:pt x="810" y="6"/>
                        </a:lnTo>
                        <a:lnTo>
                          <a:pt x="810" y="6"/>
                        </a:lnTo>
                        <a:lnTo>
                          <a:pt x="810" y="6"/>
                        </a:lnTo>
                        <a:lnTo>
                          <a:pt x="811" y="6"/>
                        </a:lnTo>
                        <a:lnTo>
                          <a:pt x="811" y="6"/>
                        </a:lnTo>
                        <a:lnTo>
                          <a:pt x="813" y="6"/>
                        </a:lnTo>
                        <a:lnTo>
                          <a:pt x="813" y="6"/>
                        </a:lnTo>
                        <a:lnTo>
                          <a:pt x="813" y="6"/>
                        </a:lnTo>
                        <a:lnTo>
                          <a:pt x="813" y="6"/>
                        </a:lnTo>
                        <a:lnTo>
                          <a:pt x="815" y="6"/>
                        </a:lnTo>
                        <a:lnTo>
                          <a:pt x="815" y="6"/>
                        </a:lnTo>
                        <a:lnTo>
                          <a:pt x="817" y="6"/>
                        </a:lnTo>
                        <a:lnTo>
                          <a:pt x="817" y="6"/>
                        </a:lnTo>
                        <a:lnTo>
                          <a:pt x="817" y="6"/>
                        </a:lnTo>
                        <a:lnTo>
                          <a:pt x="819" y="6"/>
                        </a:lnTo>
                        <a:lnTo>
                          <a:pt x="819" y="6"/>
                        </a:lnTo>
                        <a:lnTo>
                          <a:pt x="819" y="6"/>
                        </a:lnTo>
                        <a:lnTo>
                          <a:pt x="819" y="6"/>
                        </a:lnTo>
                        <a:lnTo>
                          <a:pt x="821" y="6"/>
                        </a:lnTo>
                        <a:lnTo>
                          <a:pt x="821" y="6"/>
                        </a:lnTo>
                        <a:lnTo>
                          <a:pt x="823" y="6"/>
                        </a:lnTo>
                        <a:lnTo>
                          <a:pt x="823" y="6"/>
                        </a:lnTo>
                        <a:lnTo>
                          <a:pt x="823" y="8"/>
                        </a:lnTo>
                        <a:lnTo>
                          <a:pt x="823" y="8"/>
                        </a:lnTo>
                        <a:lnTo>
                          <a:pt x="823" y="8"/>
                        </a:lnTo>
                        <a:lnTo>
                          <a:pt x="821" y="8"/>
                        </a:lnTo>
                        <a:lnTo>
                          <a:pt x="821" y="8"/>
                        </a:lnTo>
                        <a:lnTo>
                          <a:pt x="819" y="8"/>
                        </a:lnTo>
                        <a:lnTo>
                          <a:pt x="819" y="8"/>
                        </a:lnTo>
                        <a:lnTo>
                          <a:pt x="819" y="8"/>
                        </a:lnTo>
                        <a:lnTo>
                          <a:pt x="819" y="10"/>
                        </a:lnTo>
                        <a:lnTo>
                          <a:pt x="817" y="10"/>
                        </a:lnTo>
                        <a:lnTo>
                          <a:pt x="817" y="10"/>
                        </a:lnTo>
                        <a:lnTo>
                          <a:pt x="817" y="10"/>
                        </a:lnTo>
                        <a:lnTo>
                          <a:pt x="815" y="10"/>
                        </a:lnTo>
                        <a:lnTo>
                          <a:pt x="815" y="10"/>
                        </a:lnTo>
                        <a:lnTo>
                          <a:pt x="815" y="10"/>
                        </a:lnTo>
                        <a:lnTo>
                          <a:pt x="813" y="10"/>
                        </a:lnTo>
                        <a:lnTo>
                          <a:pt x="813" y="10"/>
                        </a:lnTo>
                        <a:lnTo>
                          <a:pt x="813" y="10"/>
                        </a:lnTo>
                        <a:lnTo>
                          <a:pt x="811" y="10"/>
                        </a:lnTo>
                        <a:lnTo>
                          <a:pt x="811" y="10"/>
                        </a:lnTo>
                        <a:lnTo>
                          <a:pt x="810" y="10"/>
                        </a:lnTo>
                        <a:lnTo>
                          <a:pt x="810" y="10"/>
                        </a:lnTo>
                        <a:lnTo>
                          <a:pt x="810" y="10"/>
                        </a:lnTo>
                        <a:lnTo>
                          <a:pt x="808" y="10"/>
                        </a:lnTo>
                        <a:lnTo>
                          <a:pt x="808" y="10"/>
                        </a:lnTo>
                        <a:lnTo>
                          <a:pt x="808" y="10"/>
                        </a:lnTo>
                        <a:lnTo>
                          <a:pt x="806" y="10"/>
                        </a:lnTo>
                        <a:lnTo>
                          <a:pt x="806" y="10"/>
                        </a:lnTo>
                        <a:lnTo>
                          <a:pt x="804" y="10"/>
                        </a:lnTo>
                        <a:lnTo>
                          <a:pt x="804" y="10"/>
                        </a:lnTo>
                        <a:lnTo>
                          <a:pt x="804" y="11"/>
                        </a:lnTo>
                        <a:lnTo>
                          <a:pt x="804" y="11"/>
                        </a:lnTo>
                        <a:lnTo>
                          <a:pt x="802" y="11"/>
                        </a:lnTo>
                        <a:lnTo>
                          <a:pt x="802" y="11"/>
                        </a:lnTo>
                        <a:lnTo>
                          <a:pt x="802" y="11"/>
                        </a:lnTo>
                        <a:lnTo>
                          <a:pt x="800" y="11"/>
                        </a:lnTo>
                        <a:lnTo>
                          <a:pt x="800" y="11"/>
                        </a:lnTo>
                        <a:lnTo>
                          <a:pt x="798" y="11"/>
                        </a:lnTo>
                        <a:lnTo>
                          <a:pt x="798" y="11"/>
                        </a:lnTo>
                        <a:lnTo>
                          <a:pt x="798" y="11"/>
                        </a:lnTo>
                        <a:lnTo>
                          <a:pt x="796" y="11"/>
                        </a:lnTo>
                        <a:lnTo>
                          <a:pt x="796" y="11"/>
                        </a:lnTo>
                        <a:lnTo>
                          <a:pt x="796" y="11"/>
                        </a:lnTo>
                        <a:lnTo>
                          <a:pt x="794" y="11"/>
                        </a:lnTo>
                        <a:lnTo>
                          <a:pt x="794" y="11"/>
                        </a:lnTo>
                        <a:lnTo>
                          <a:pt x="792" y="11"/>
                        </a:lnTo>
                        <a:lnTo>
                          <a:pt x="792" y="11"/>
                        </a:lnTo>
                        <a:lnTo>
                          <a:pt x="792" y="11"/>
                        </a:lnTo>
                        <a:lnTo>
                          <a:pt x="790" y="11"/>
                        </a:lnTo>
                        <a:lnTo>
                          <a:pt x="790" y="11"/>
                        </a:lnTo>
                        <a:lnTo>
                          <a:pt x="790" y="11"/>
                        </a:lnTo>
                        <a:lnTo>
                          <a:pt x="788" y="11"/>
                        </a:lnTo>
                        <a:lnTo>
                          <a:pt x="788" y="11"/>
                        </a:lnTo>
                        <a:lnTo>
                          <a:pt x="787" y="11"/>
                        </a:lnTo>
                        <a:lnTo>
                          <a:pt x="787" y="11"/>
                        </a:lnTo>
                        <a:lnTo>
                          <a:pt x="787" y="11"/>
                        </a:lnTo>
                        <a:lnTo>
                          <a:pt x="785" y="11"/>
                        </a:lnTo>
                        <a:lnTo>
                          <a:pt x="785" y="11"/>
                        </a:lnTo>
                        <a:lnTo>
                          <a:pt x="785" y="11"/>
                        </a:lnTo>
                        <a:lnTo>
                          <a:pt x="785" y="11"/>
                        </a:lnTo>
                        <a:lnTo>
                          <a:pt x="787" y="11"/>
                        </a:lnTo>
                        <a:lnTo>
                          <a:pt x="787" y="11"/>
                        </a:lnTo>
                        <a:lnTo>
                          <a:pt x="787" y="11"/>
                        </a:lnTo>
                        <a:lnTo>
                          <a:pt x="788" y="11"/>
                        </a:lnTo>
                        <a:lnTo>
                          <a:pt x="788" y="11"/>
                        </a:lnTo>
                        <a:lnTo>
                          <a:pt x="790" y="11"/>
                        </a:lnTo>
                        <a:lnTo>
                          <a:pt x="790" y="11"/>
                        </a:lnTo>
                        <a:lnTo>
                          <a:pt x="790" y="11"/>
                        </a:lnTo>
                        <a:lnTo>
                          <a:pt x="792" y="11"/>
                        </a:lnTo>
                        <a:lnTo>
                          <a:pt x="792" y="11"/>
                        </a:lnTo>
                        <a:lnTo>
                          <a:pt x="792" y="11"/>
                        </a:lnTo>
                        <a:lnTo>
                          <a:pt x="794" y="11"/>
                        </a:lnTo>
                        <a:lnTo>
                          <a:pt x="794" y="11"/>
                        </a:lnTo>
                        <a:lnTo>
                          <a:pt x="796" y="11"/>
                        </a:lnTo>
                        <a:lnTo>
                          <a:pt x="796" y="11"/>
                        </a:lnTo>
                        <a:lnTo>
                          <a:pt x="796" y="11"/>
                        </a:lnTo>
                        <a:lnTo>
                          <a:pt x="798" y="11"/>
                        </a:lnTo>
                        <a:lnTo>
                          <a:pt x="798" y="11"/>
                        </a:lnTo>
                        <a:lnTo>
                          <a:pt x="798" y="11"/>
                        </a:lnTo>
                        <a:lnTo>
                          <a:pt x="800" y="11"/>
                        </a:lnTo>
                        <a:lnTo>
                          <a:pt x="800" y="11"/>
                        </a:lnTo>
                        <a:lnTo>
                          <a:pt x="802" y="11"/>
                        </a:lnTo>
                        <a:lnTo>
                          <a:pt x="802" y="11"/>
                        </a:lnTo>
                        <a:lnTo>
                          <a:pt x="802" y="11"/>
                        </a:lnTo>
                        <a:lnTo>
                          <a:pt x="804" y="11"/>
                        </a:lnTo>
                        <a:lnTo>
                          <a:pt x="804" y="11"/>
                        </a:lnTo>
                        <a:lnTo>
                          <a:pt x="804" y="11"/>
                        </a:lnTo>
                        <a:lnTo>
                          <a:pt x="806" y="11"/>
                        </a:lnTo>
                        <a:lnTo>
                          <a:pt x="806" y="11"/>
                        </a:lnTo>
                        <a:lnTo>
                          <a:pt x="806" y="11"/>
                        </a:lnTo>
                        <a:lnTo>
                          <a:pt x="808" y="11"/>
                        </a:lnTo>
                        <a:lnTo>
                          <a:pt x="808" y="11"/>
                        </a:lnTo>
                        <a:lnTo>
                          <a:pt x="808" y="11"/>
                        </a:lnTo>
                        <a:lnTo>
                          <a:pt x="810" y="11"/>
                        </a:lnTo>
                        <a:lnTo>
                          <a:pt x="810" y="11"/>
                        </a:lnTo>
                        <a:lnTo>
                          <a:pt x="810" y="11"/>
                        </a:lnTo>
                        <a:lnTo>
                          <a:pt x="811" y="11"/>
                        </a:lnTo>
                        <a:lnTo>
                          <a:pt x="811" y="11"/>
                        </a:lnTo>
                        <a:lnTo>
                          <a:pt x="813" y="11"/>
                        </a:lnTo>
                        <a:lnTo>
                          <a:pt x="813" y="11"/>
                        </a:lnTo>
                        <a:lnTo>
                          <a:pt x="813" y="11"/>
                        </a:lnTo>
                        <a:lnTo>
                          <a:pt x="815" y="11"/>
                        </a:lnTo>
                        <a:lnTo>
                          <a:pt x="815" y="11"/>
                        </a:lnTo>
                        <a:lnTo>
                          <a:pt x="817" y="11"/>
                        </a:lnTo>
                        <a:lnTo>
                          <a:pt x="817" y="11"/>
                        </a:lnTo>
                        <a:lnTo>
                          <a:pt x="817" y="10"/>
                        </a:lnTo>
                        <a:lnTo>
                          <a:pt x="817" y="10"/>
                        </a:lnTo>
                        <a:lnTo>
                          <a:pt x="819" y="10"/>
                        </a:lnTo>
                        <a:lnTo>
                          <a:pt x="819" y="10"/>
                        </a:lnTo>
                        <a:lnTo>
                          <a:pt x="819" y="10"/>
                        </a:lnTo>
                        <a:lnTo>
                          <a:pt x="821" y="10"/>
                        </a:lnTo>
                        <a:lnTo>
                          <a:pt x="821" y="10"/>
                        </a:lnTo>
                        <a:lnTo>
                          <a:pt x="823" y="10"/>
                        </a:lnTo>
                        <a:lnTo>
                          <a:pt x="823" y="10"/>
                        </a:lnTo>
                        <a:lnTo>
                          <a:pt x="823" y="10"/>
                        </a:lnTo>
                        <a:lnTo>
                          <a:pt x="825" y="10"/>
                        </a:lnTo>
                        <a:lnTo>
                          <a:pt x="825" y="10"/>
                        </a:lnTo>
                        <a:lnTo>
                          <a:pt x="825" y="10"/>
                        </a:lnTo>
                        <a:lnTo>
                          <a:pt x="827" y="10"/>
                        </a:lnTo>
                        <a:lnTo>
                          <a:pt x="827" y="10"/>
                        </a:lnTo>
                        <a:lnTo>
                          <a:pt x="829" y="10"/>
                        </a:lnTo>
                        <a:lnTo>
                          <a:pt x="829" y="10"/>
                        </a:lnTo>
                        <a:lnTo>
                          <a:pt x="829" y="10"/>
                        </a:lnTo>
                        <a:lnTo>
                          <a:pt x="831" y="10"/>
                        </a:lnTo>
                        <a:lnTo>
                          <a:pt x="831" y="10"/>
                        </a:lnTo>
                        <a:lnTo>
                          <a:pt x="831" y="10"/>
                        </a:lnTo>
                        <a:lnTo>
                          <a:pt x="832" y="10"/>
                        </a:lnTo>
                        <a:lnTo>
                          <a:pt x="832" y="10"/>
                        </a:lnTo>
                        <a:lnTo>
                          <a:pt x="834" y="10"/>
                        </a:lnTo>
                        <a:lnTo>
                          <a:pt x="834" y="10"/>
                        </a:lnTo>
                        <a:lnTo>
                          <a:pt x="834" y="10"/>
                        </a:lnTo>
                        <a:lnTo>
                          <a:pt x="834" y="11"/>
                        </a:lnTo>
                        <a:lnTo>
                          <a:pt x="836" y="11"/>
                        </a:lnTo>
                        <a:lnTo>
                          <a:pt x="836" y="11"/>
                        </a:lnTo>
                        <a:lnTo>
                          <a:pt x="836" y="11"/>
                        </a:lnTo>
                        <a:lnTo>
                          <a:pt x="836" y="11"/>
                        </a:lnTo>
                        <a:lnTo>
                          <a:pt x="836" y="11"/>
                        </a:lnTo>
                        <a:lnTo>
                          <a:pt x="836" y="13"/>
                        </a:lnTo>
                        <a:lnTo>
                          <a:pt x="836" y="13"/>
                        </a:lnTo>
                        <a:lnTo>
                          <a:pt x="838" y="13"/>
                        </a:lnTo>
                        <a:lnTo>
                          <a:pt x="838" y="13"/>
                        </a:lnTo>
                        <a:lnTo>
                          <a:pt x="838" y="13"/>
                        </a:lnTo>
                        <a:lnTo>
                          <a:pt x="838" y="13"/>
                        </a:lnTo>
                        <a:lnTo>
                          <a:pt x="838" y="13"/>
                        </a:lnTo>
                        <a:lnTo>
                          <a:pt x="836" y="13"/>
                        </a:lnTo>
                        <a:lnTo>
                          <a:pt x="836" y="13"/>
                        </a:lnTo>
                        <a:lnTo>
                          <a:pt x="836" y="15"/>
                        </a:lnTo>
                        <a:lnTo>
                          <a:pt x="836" y="15"/>
                        </a:lnTo>
                        <a:lnTo>
                          <a:pt x="834" y="15"/>
                        </a:lnTo>
                        <a:lnTo>
                          <a:pt x="834" y="15"/>
                        </a:lnTo>
                        <a:lnTo>
                          <a:pt x="834" y="15"/>
                        </a:lnTo>
                        <a:lnTo>
                          <a:pt x="834" y="15"/>
                        </a:lnTo>
                        <a:lnTo>
                          <a:pt x="836" y="15"/>
                        </a:lnTo>
                        <a:lnTo>
                          <a:pt x="836" y="15"/>
                        </a:lnTo>
                        <a:lnTo>
                          <a:pt x="836" y="15"/>
                        </a:lnTo>
                        <a:lnTo>
                          <a:pt x="838" y="15"/>
                        </a:lnTo>
                        <a:lnTo>
                          <a:pt x="838" y="15"/>
                        </a:lnTo>
                        <a:lnTo>
                          <a:pt x="840" y="15"/>
                        </a:lnTo>
                        <a:lnTo>
                          <a:pt x="840" y="15"/>
                        </a:lnTo>
                        <a:lnTo>
                          <a:pt x="840" y="15"/>
                        </a:lnTo>
                        <a:lnTo>
                          <a:pt x="840" y="15"/>
                        </a:lnTo>
                        <a:lnTo>
                          <a:pt x="842" y="15"/>
                        </a:lnTo>
                        <a:lnTo>
                          <a:pt x="842" y="15"/>
                        </a:lnTo>
                        <a:lnTo>
                          <a:pt x="844" y="15"/>
                        </a:lnTo>
                        <a:lnTo>
                          <a:pt x="844" y="15"/>
                        </a:lnTo>
                        <a:lnTo>
                          <a:pt x="844" y="15"/>
                        </a:lnTo>
                        <a:lnTo>
                          <a:pt x="846" y="15"/>
                        </a:lnTo>
                        <a:lnTo>
                          <a:pt x="846" y="15"/>
                        </a:lnTo>
                        <a:lnTo>
                          <a:pt x="846" y="15"/>
                        </a:lnTo>
                        <a:lnTo>
                          <a:pt x="846" y="13"/>
                        </a:lnTo>
                        <a:lnTo>
                          <a:pt x="848" y="13"/>
                        </a:lnTo>
                        <a:lnTo>
                          <a:pt x="848" y="13"/>
                        </a:lnTo>
                        <a:lnTo>
                          <a:pt x="848" y="15"/>
                        </a:lnTo>
                        <a:lnTo>
                          <a:pt x="850" y="15"/>
                        </a:lnTo>
                        <a:lnTo>
                          <a:pt x="850" y="15"/>
                        </a:lnTo>
                        <a:lnTo>
                          <a:pt x="850" y="15"/>
                        </a:lnTo>
                        <a:lnTo>
                          <a:pt x="852" y="15"/>
                        </a:lnTo>
                        <a:lnTo>
                          <a:pt x="852" y="15"/>
                        </a:lnTo>
                        <a:lnTo>
                          <a:pt x="852" y="15"/>
                        </a:lnTo>
                        <a:lnTo>
                          <a:pt x="854" y="15"/>
                        </a:lnTo>
                        <a:lnTo>
                          <a:pt x="854" y="15"/>
                        </a:lnTo>
                        <a:lnTo>
                          <a:pt x="855" y="15"/>
                        </a:lnTo>
                        <a:lnTo>
                          <a:pt x="855" y="15"/>
                        </a:lnTo>
                        <a:lnTo>
                          <a:pt x="855" y="15"/>
                        </a:lnTo>
                        <a:lnTo>
                          <a:pt x="855" y="15"/>
                        </a:lnTo>
                        <a:lnTo>
                          <a:pt x="854" y="15"/>
                        </a:lnTo>
                        <a:lnTo>
                          <a:pt x="854" y="17"/>
                        </a:lnTo>
                        <a:lnTo>
                          <a:pt x="855" y="17"/>
                        </a:lnTo>
                        <a:lnTo>
                          <a:pt x="855" y="17"/>
                        </a:lnTo>
                        <a:lnTo>
                          <a:pt x="855" y="17"/>
                        </a:lnTo>
                        <a:lnTo>
                          <a:pt x="855" y="17"/>
                        </a:lnTo>
                        <a:lnTo>
                          <a:pt x="855" y="17"/>
                        </a:lnTo>
                        <a:lnTo>
                          <a:pt x="855" y="15"/>
                        </a:lnTo>
                        <a:lnTo>
                          <a:pt x="857" y="15"/>
                        </a:lnTo>
                        <a:lnTo>
                          <a:pt x="857" y="15"/>
                        </a:lnTo>
                        <a:lnTo>
                          <a:pt x="857" y="15"/>
                        </a:lnTo>
                        <a:lnTo>
                          <a:pt x="859" y="15"/>
                        </a:lnTo>
                        <a:lnTo>
                          <a:pt x="859" y="15"/>
                        </a:lnTo>
                        <a:lnTo>
                          <a:pt x="861" y="15"/>
                        </a:lnTo>
                        <a:lnTo>
                          <a:pt x="861" y="15"/>
                        </a:lnTo>
                        <a:lnTo>
                          <a:pt x="861" y="15"/>
                        </a:lnTo>
                        <a:lnTo>
                          <a:pt x="863" y="15"/>
                        </a:lnTo>
                        <a:lnTo>
                          <a:pt x="863" y="15"/>
                        </a:lnTo>
                        <a:lnTo>
                          <a:pt x="863" y="15"/>
                        </a:lnTo>
                        <a:lnTo>
                          <a:pt x="865" y="15"/>
                        </a:lnTo>
                        <a:lnTo>
                          <a:pt x="865" y="15"/>
                        </a:lnTo>
                        <a:lnTo>
                          <a:pt x="865" y="17"/>
                        </a:lnTo>
                        <a:lnTo>
                          <a:pt x="867" y="17"/>
                        </a:lnTo>
                        <a:lnTo>
                          <a:pt x="867" y="17"/>
                        </a:lnTo>
                        <a:lnTo>
                          <a:pt x="867" y="17"/>
                        </a:lnTo>
                        <a:lnTo>
                          <a:pt x="867" y="17"/>
                        </a:lnTo>
                        <a:lnTo>
                          <a:pt x="869" y="17"/>
                        </a:lnTo>
                        <a:lnTo>
                          <a:pt x="869" y="17"/>
                        </a:lnTo>
                        <a:lnTo>
                          <a:pt x="869" y="17"/>
                        </a:lnTo>
                        <a:lnTo>
                          <a:pt x="869" y="17"/>
                        </a:lnTo>
                        <a:lnTo>
                          <a:pt x="869" y="17"/>
                        </a:lnTo>
                        <a:lnTo>
                          <a:pt x="871" y="17"/>
                        </a:lnTo>
                        <a:lnTo>
                          <a:pt x="871" y="17"/>
                        </a:lnTo>
                        <a:lnTo>
                          <a:pt x="873" y="17"/>
                        </a:lnTo>
                        <a:lnTo>
                          <a:pt x="873" y="17"/>
                        </a:lnTo>
                        <a:lnTo>
                          <a:pt x="873" y="17"/>
                        </a:lnTo>
                        <a:lnTo>
                          <a:pt x="873" y="17"/>
                        </a:lnTo>
                        <a:lnTo>
                          <a:pt x="875" y="17"/>
                        </a:lnTo>
                        <a:lnTo>
                          <a:pt x="875" y="17"/>
                        </a:lnTo>
                        <a:lnTo>
                          <a:pt x="876" y="17"/>
                        </a:lnTo>
                        <a:lnTo>
                          <a:pt x="876" y="17"/>
                        </a:lnTo>
                        <a:lnTo>
                          <a:pt x="876" y="17"/>
                        </a:lnTo>
                        <a:lnTo>
                          <a:pt x="876" y="17"/>
                        </a:lnTo>
                        <a:lnTo>
                          <a:pt x="878" y="17"/>
                        </a:lnTo>
                        <a:lnTo>
                          <a:pt x="878" y="17"/>
                        </a:lnTo>
                        <a:lnTo>
                          <a:pt x="878" y="17"/>
                        </a:lnTo>
                        <a:lnTo>
                          <a:pt x="880" y="17"/>
                        </a:lnTo>
                        <a:lnTo>
                          <a:pt x="880" y="17"/>
                        </a:lnTo>
                        <a:lnTo>
                          <a:pt x="882" y="17"/>
                        </a:lnTo>
                        <a:lnTo>
                          <a:pt x="882" y="17"/>
                        </a:lnTo>
                        <a:lnTo>
                          <a:pt x="882" y="17"/>
                        </a:lnTo>
                        <a:lnTo>
                          <a:pt x="882" y="19"/>
                        </a:lnTo>
                        <a:lnTo>
                          <a:pt x="884" y="19"/>
                        </a:lnTo>
                        <a:lnTo>
                          <a:pt x="884" y="19"/>
                        </a:lnTo>
                        <a:lnTo>
                          <a:pt x="884" y="19"/>
                        </a:lnTo>
                        <a:lnTo>
                          <a:pt x="886" y="19"/>
                        </a:lnTo>
                        <a:lnTo>
                          <a:pt x="886" y="19"/>
                        </a:lnTo>
                        <a:lnTo>
                          <a:pt x="886" y="19"/>
                        </a:lnTo>
                        <a:lnTo>
                          <a:pt x="888" y="19"/>
                        </a:lnTo>
                        <a:lnTo>
                          <a:pt x="888" y="19"/>
                        </a:lnTo>
                        <a:lnTo>
                          <a:pt x="888" y="19"/>
                        </a:lnTo>
                        <a:lnTo>
                          <a:pt x="890" y="19"/>
                        </a:lnTo>
                        <a:lnTo>
                          <a:pt x="890" y="19"/>
                        </a:lnTo>
                        <a:lnTo>
                          <a:pt x="890" y="19"/>
                        </a:lnTo>
                        <a:lnTo>
                          <a:pt x="892" y="19"/>
                        </a:lnTo>
                        <a:lnTo>
                          <a:pt x="892" y="19"/>
                        </a:lnTo>
                        <a:lnTo>
                          <a:pt x="894" y="19"/>
                        </a:lnTo>
                        <a:lnTo>
                          <a:pt x="894" y="21"/>
                        </a:lnTo>
                        <a:lnTo>
                          <a:pt x="894" y="21"/>
                        </a:lnTo>
                        <a:lnTo>
                          <a:pt x="894" y="21"/>
                        </a:lnTo>
                        <a:lnTo>
                          <a:pt x="896" y="21"/>
                        </a:lnTo>
                        <a:lnTo>
                          <a:pt x="896" y="21"/>
                        </a:lnTo>
                        <a:lnTo>
                          <a:pt x="896" y="21"/>
                        </a:lnTo>
                        <a:lnTo>
                          <a:pt x="898" y="21"/>
                        </a:lnTo>
                        <a:lnTo>
                          <a:pt x="898" y="21"/>
                        </a:lnTo>
                        <a:lnTo>
                          <a:pt x="898" y="21"/>
                        </a:lnTo>
                        <a:lnTo>
                          <a:pt x="899" y="21"/>
                        </a:lnTo>
                        <a:lnTo>
                          <a:pt x="899" y="21"/>
                        </a:lnTo>
                        <a:lnTo>
                          <a:pt x="898" y="21"/>
                        </a:lnTo>
                        <a:lnTo>
                          <a:pt x="898" y="23"/>
                        </a:lnTo>
                        <a:lnTo>
                          <a:pt x="898" y="23"/>
                        </a:lnTo>
                        <a:lnTo>
                          <a:pt x="896" y="23"/>
                        </a:lnTo>
                        <a:lnTo>
                          <a:pt x="896" y="23"/>
                        </a:lnTo>
                        <a:lnTo>
                          <a:pt x="896" y="23"/>
                        </a:lnTo>
                        <a:lnTo>
                          <a:pt x="894" y="23"/>
                        </a:lnTo>
                        <a:lnTo>
                          <a:pt x="894" y="23"/>
                        </a:lnTo>
                        <a:lnTo>
                          <a:pt x="894" y="23"/>
                        </a:lnTo>
                        <a:lnTo>
                          <a:pt x="894" y="23"/>
                        </a:lnTo>
                        <a:lnTo>
                          <a:pt x="892" y="23"/>
                        </a:lnTo>
                        <a:lnTo>
                          <a:pt x="892" y="23"/>
                        </a:lnTo>
                        <a:lnTo>
                          <a:pt x="890" y="23"/>
                        </a:lnTo>
                        <a:lnTo>
                          <a:pt x="890" y="25"/>
                        </a:lnTo>
                        <a:lnTo>
                          <a:pt x="890" y="25"/>
                        </a:lnTo>
                        <a:lnTo>
                          <a:pt x="890" y="25"/>
                        </a:lnTo>
                        <a:lnTo>
                          <a:pt x="888" y="25"/>
                        </a:lnTo>
                        <a:lnTo>
                          <a:pt x="888" y="25"/>
                        </a:lnTo>
                        <a:lnTo>
                          <a:pt x="888" y="25"/>
                        </a:lnTo>
                        <a:lnTo>
                          <a:pt x="886" y="25"/>
                        </a:lnTo>
                        <a:lnTo>
                          <a:pt x="886" y="25"/>
                        </a:lnTo>
                        <a:lnTo>
                          <a:pt x="884" y="25"/>
                        </a:lnTo>
                        <a:lnTo>
                          <a:pt x="884" y="25"/>
                        </a:lnTo>
                        <a:lnTo>
                          <a:pt x="884" y="25"/>
                        </a:lnTo>
                        <a:lnTo>
                          <a:pt x="884" y="25"/>
                        </a:lnTo>
                        <a:lnTo>
                          <a:pt x="882" y="25"/>
                        </a:lnTo>
                        <a:lnTo>
                          <a:pt x="882" y="27"/>
                        </a:lnTo>
                        <a:lnTo>
                          <a:pt x="882" y="27"/>
                        </a:lnTo>
                        <a:lnTo>
                          <a:pt x="882" y="27"/>
                        </a:lnTo>
                        <a:lnTo>
                          <a:pt x="882" y="27"/>
                        </a:lnTo>
                        <a:lnTo>
                          <a:pt x="880" y="27"/>
                        </a:lnTo>
                        <a:lnTo>
                          <a:pt x="880" y="27"/>
                        </a:lnTo>
                        <a:lnTo>
                          <a:pt x="878" y="27"/>
                        </a:lnTo>
                        <a:lnTo>
                          <a:pt x="878" y="27"/>
                        </a:lnTo>
                        <a:lnTo>
                          <a:pt x="878" y="27"/>
                        </a:lnTo>
                        <a:lnTo>
                          <a:pt x="878" y="29"/>
                        </a:lnTo>
                        <a:lnTo>
                          <a:pt x="876" y="29"/>
                        </a:lnTo>
                        <a:lnTo>
                          <a:pt x="876" y="29"/>
                        </a:lnTo>
                        <a:lnTo>
                          <a:pt x="876" y="29"/>
                        </a:lnTo>
                        <a:lnTo>
                          <a:pt x="875" y="29"/>
                        </a:lnTo>
                        <a:lnTo>
                          <a:pt x="875" y="29"/>
                        </a:lnTo>
                        <a:lnTo>
                          <a:pt x="873" y="29"/>
                        </a:lnTo>
                        <a:lnTo>
                          <a:pt x="873" y="29"/>
                        </a:lnTo>
                        <a:lnTo>
                          <a:pt x="873" y="29"/>
                        </a:lnTo>
                        <a:lnTo>
                          <a:pt x="871" y="29"/>
                        </a:lnTo>
                        <a:lnTo>
                          <a:pt x="871" y="29"/>
                        </a:lnTo>
                        <a:lnTo>
                          <a:pt x="869" y="29"/>
                        </a:lnTo>
                        <a:lnTo>
                          <a:pt x="869" y="29"/>
                        </a:lnTo>
                        <a:lnTo>
                          <a:pt x="869" y="29"/>
                        </a:lnTo>
                        <a:lnTo>
                          <a:pt x="869" y="29"/>
                        </a:lnTo>
                        <a:lnTo>
                          <a:pt x="867" y="29"/>
                        </a:lnTo>
                        <a:lnTo>
                          <a:pt x="867" y="29"/>
                        </a:lnTo>
                        <a:lnTo>
                          <a:pt x="867" y="29"/>
                        </a:lnTo>
                        <a:lnTo>
                          <a:pt x="865" y="29"/>
                        </a:lnTo>
                        <a:lnTo>
                          <a:pt x="865" y="29"/>
                        </a:lnTo>
                        <a:lnTo>
                          <a:pt x="863" y="29"/>
                        </a:lnTo>
                        <a:lnTo>
                          <a:pt x="863" y="29"/>
                        </a:lnTo>
                        <a:lnTo>
                          <a:pt x="863" y="29"/>
                        </a:lnTo>
                        <a:lnTo>
                          <a:pt x="861" y="29"/>
                        </a:lnTo>
                        <a:lnTo>
                          <a:pt x="861" y="29"/>
                        </a:lnTo>
                        <a:lnTo>
                          <a:pt x="861" y="29"/>
                        </a:lnTo>
                        <a:lnTo>
                          <a:pt x="859" y="29"/>
                        </a:lnTo>
                        <a:lnTo>
                          <a:pt x="859" y="29"/>
                        </a:lnTo>
                        <a:lnTo>
                          <a:pt x="857" y="29"/>
                        </a:lnTo>
                        <a:lnTo>
                          <a:pt x="857" y="29"/>
                        </a:lnTo>
                        <a:lnTo>
                          <a:pt x="857" y="29"/>
                        </a:lnTo>
                        <a:lnTo>
                          <a:pt x="857" y="29"/>
                        </a:lnTo>
                        <a:lnTo>
                          <a:pt x="857" y="29"/>
                        </a:lnTo>
                        <a:lnTo>
                          <a:pt x="855" y="29"/>
                        </a:lnTo>
                        <a:lnTo>
                          <a:pt x="855" y="29"/>
                        </a:lnTo>
                        <a:lnTo>
                          <a:pt x="855" y="29"/>
                        </a:lnTo>
                        <a:lnTo>
                          <a:pt x="854" y="29"/>
                        </a:lnTo>
                        <a:lnTo>
                          <a:pt x="854" y="29"/>
                        </a:lnTo>
                        <a:lnTo>
                          <a:pt x="852" y="29"/>
                        </a:lnTo>
                        <a:lnTo>
                          <a:pt x="852" y="29"/>
                        </a:lnTo>
                        <a:lnTo>
                          <a:pt x="852" y="29"/>
                        </a:lnTo>
                        <a:lnTo>
                          <a:pt x="850" y="29"/>
                        </a:lnTo>
                        <a:lnTo>
                          <a:pt x="850" y="29"/>
                        </a:lnTo>
                        <a:lnTo>
                          <a:pt x="850" y="29"/>
                        </a:lnTo>
                        <a:lnTo>
                          <a:pt x="848" y="29"/>
                        </a:lnTo>
                        <a:lnTo>
                          <a:pt x="848" y="29"/>
                        </a:lnTo>
                        <a:lnTo>
                          <a:pt x="848" y="29"/>
                        </a:lnTo>
                        <a:lnTo>
                          <a:pt x="846" y="29"/>
                        </a:lnTo>
                        <a:lnTo>
                          <a:pt x="846" y="29"/>
                        </a:lnTo>
                        <a:lnTo>
                          <a:pt x="846" y="29"/>
                        </a:lnTo>
                        <a:lnTo>
                          <a:pt x="844" y="29"/>
                        </a:lnTo>
                        <a:lnTo>
                          <a:pt x="844" y="29"/>
                        </a:lnTo>
                        <a:lnTo>
                          <a:pt x="844" y="31"/>
                        </a:lnTo>
                        <a:lnTo>
                          <a:pt x="844" y="31"/>
                        </a:lnTo>
                        <a:lnTo>
                          <a:pt x="842" y="31"/>
                        </a:lnTo>
                        <a:lnTo>
                          <a:pt x="842" y="31"/>
                        </a:lnTo>
                        <a:lnTo>
                          <a:pt x="840" y="31"/>
                        </a:lnTo>
                        <a:lnTo>
                          <a:pt x="840" y="31"/>
                        </a:lnTo>
                        <a:lnTo>
                          <a:pt x="840" y="31"/>
                        </a:lnTo>
                        <a:lnTo>
                          <a:pt x="838" y="31"/>
                        </a:lnTo>
                        <a:lnTo>
                          <a:pt x="838" y="31"/>
                        </a:lnTo>
                        <a:lnTo>
                          <a:pt x="836" y="31"/>
                        </a:lnTo>
                        <a:lnTo>
                          <a:pt x="836" y="31"/>
                        </a:lnTo>
                        <a:lnTo>
                          <a:pt x="836" y="31"/>
                        </a:lnTo>
                        <a:lnTo>
                          <a:pt x="836" y="31"/>
                        </a:lnTo>
                        <a:lnTo>
                          <a:pt x="834" y="31"/>
                        </a:lnTo>
                        <a:lnTo>
                          <a:pt x="834" y="31"/>
                        </a:lnTo>
                        <a:lnTo>
                          <a:pt x="834" y="31"/>
                        </a:lnTo>
                        <a:lnTo>
                          <a:pt x="832" y="31"/>
                        </a:lnTo>
                        <a:lnTo>
                          <a:pt x="832" y="31"/>
                        </a:lnTo>
                        <a:lnTo>
                          <a:pt x="831" y="31"/>
                        </a:lnTo>
                        <a:lnTo>
                          <a:pt x="831" y="31"/>
                        </a:lnTo>
                        <a:lnTo>
                          <a:pt x="831" y="31"/>
                        </a:lnTo>
                        <a:lnTo>
                          <a:pt x="829" y="31"/>
                        </a:lnTo>
                        <a:lnTo>
                          <a:pt x="829" y="31"/>
                        </a:lnTo>
                        <a:lnTo>
                          <a:pt x="829" y="31"/>
                        </a:lnTo>
                        <a:lnTo>
                          <a:pt x="827" y="31"/>
                        </a:lnTo>
                        <a:lnTo>
                          <a:pt x="827" y="31"/>
                        </a:lnTo>
                        <a:lnTo>
                          <a:pt x="825" y="31"/>
                        </a:lnTo>
                        <a:lnTo>
                          <a:pt x="825" y="31"/>
                        </a:lnTo>
                        <a:lnTo>
                          <a:pt x="825" y="31"/>
                        </a:lnTo>
                        <a:lnTo>
                          <a:pt x="823" y="31"/>
                        </a:lnTo>
                        <a:lnTo>
                          <a:pt x="823" y="31"/>
                        </a:lnTo>
                        <a:lnTo>
                          <a:pt x="823" y="31"/>
                        </a:lnTo>
                        <a:lnTo>
                          <a:pt x="821" y="31"/>
                        </a:lnTo>
                        <a:lnTo>
                          <a:pt x="821" y="31"/>
                        </a:lnTo>
                        <a:lnTo>
                          <a:pt x="819" y="31"/>
                        </a:lnTo>
                        <a:lnTo>
                          <a:pt x="819" y="31"/>
                        </a:lnTo>
                        <a:lnTo>
                          <a:pt x="819" y="31"/>
                        </a:lnTo>
                        <a:lnTo>
                          <a:pt x="817" y="31"/>
                        </a:lnTo>
                        <a:lnTo>
                          <a:pt x="817" y="31"/>
                        </a:lnTo>
                        <a:lnTo>
                          <a:pt x="817" y="31"/>
                        </a:lnTo>
                        <a:lnTo>
                          <a:pt x="815" y="31"/>
                        </a:lnTo>
                        <a:lnTo>
                          <a:pt x="815" y="31"/>
                        </a:lnTo>
                        <a:lnTo>
                          <a:pt x="815" y="31"/>
                        </a:lnTo>
                        <a:lnTo>
                          <a:pt x="813" y="31"/>
                        </a:lnTo>
                        <a:lnTo>
                          <a:pt x="813" y="31"/>
                        </a:lnTo>
                        <a:lnTo>
                          <a:pt x="813" y="31"/>
                        </a:lnTo>
                        <a:lnTo>
                          <a:pt x="811" y="31"/>
                        </a:lnTo>
                        <a:lnTo>
                          <a:pt x="811" y="31"/>
                        </a:lnTo>
                        <a:lnTo>
                          <a:pt x="810" y="31"/>
                        </a:lnTo>
                        <a:lnTo>
                          <a:pt x="810" y="31"/>
                        </a:lnTo>
                        <a:lnTo>
                          <a:pt x="810" y="31"/>
                        </a:lnTo>
                        <a:lnTo>
                          <a:pt x="808" y="31"/>
                        </a:lnTo>
                        <a:lnTo>
                          <a:pt x="808" y="31"/>
                        </a:lnTo>
                        <a:lnTo>
                          <a:pt x="808" y="31"/>
                        </a:lnTo>
                        <a:lnTo>
                          <a:pt x="806" y="31"/>
                        </a:lnTo>
                        <a:lnTo>
                          <a:pt x="806" y="31"/>
                        </a:lnTo>
                        <a:lnTo>
                          <a:pt x="804" y="31"/>
                        </a:lnTo>
                        <a:lnTo>
                          <a:pt x="804" y="31"/>
                        </a:lnTo>
                        <a:lnTo>
                          <a:pt x="804" y="31"/>
                        </a:lnTo>
                        <a:lnTo>
                          <a:pt x="802" y="31"/>
                        </a:lnTo>
                        <a:lnTo>
                          <a:pt x="802" y="31"/>
                        </a:lnTo>
                        <a:lnTo>
                          <a:pt x="802" y="31"/>
                        </a:lnTo>
                        <a:lnTo>
                          <a:pt x="800" y="31"/>
                        </a:lnTo>
                        <a:lnTo>
                          <a:pt x="800" y="31"/>
                        </a:lnTo>
                        <a:lnTo>
                          <a:pt x="798" y="31"/>
                        </a:lnTo>
                        <a:lnTo>
                          <a:pt x="798" y="31"/>
                        </a:lnTo>
                        <a:lnTo>
                          <a:pt x="798" y="31"/>
                        </a:lnTo>
                        <a:lnTo>
                          <a:pt x="796" y="31"/>
                        </a:lnTo>
                        <a:lnTo>
                          <a:pt x="796" y="31"/>
                        </a:lnTo>
                        <a:lnTo>
                          <a:pt x="796" y="31"/>
                        </a:lnTo>
                        <a:lnTo>
                          <a:pt x="794" y="31"/>
                        </a:lnTo>
                        <a:lnTo>
                          <a:pt x="794" y="31"/>
                        </a:lnTo>
                        <a:lnTo>
                          <a:pt x="792" y="31"/>
                        </a:lnTo>
                        <a:lnTo>
                          <a:pt x="792" y="31"/>
                        </a:lnTo>
                        <a:lnTo>
                          <a:pt x="792" y="31"/>
                        </a:lnTo>
                        <a:lnTo>
                          <a:pt x="790" y="31"/>
                        </a:lnTo>
                        <a:lnTo>
                          <a:pt x="790" y="31"/>
                        </a:lnTo>
                        <a:lnTo>
                          <a:pt x="790" y="31"/>
                        </a:lnTo>
                        <a:lnTo>
                          <a:pt x="788" y="31"/>
                        </a:lnTo>
                        <a:lnTo>
                          <a:pt x="788" y="31"/>
                        </a:lnTo>
                        <a:lnTo>
                          <a:pt x="787" y="31"/>
                        </a:lnTo>
                        <a:lnTo>
                          <a:pt x="787" y="31"/>
                        </a:lnTo>
                        <a:lnTo>
                          <a:pt x="787" y="31"/>
                        </a:lnTo>
                        <a:lnTo>
                          <a:pt x="785" y="31"/>
                        </a:lnTo>
                        <a:lnTo>
                          <a:pt x="785" y="31"/>
                        </a:lnTo>
                        <a:lnTo>
                          <a:pt x="783" y="31"/>
                        </a:lnTo>
                        <a:lnTo>
                          <a:pt x="783" y="31"/>
                        </a:lnTo>
                        <a:lnTo>
                          <a:pt x="783" y="31"/>
                        </a:lnTo>
                        <a:lnTo>
                          <a:pt x="781" y="31"/>
                        </a:lnTo>
                        <a:lnTo>
                          <a:pt x="781" y="31"/>
                        </a:lnTo>
                        <a:lnTo>
                          <a:pt x="781" y="31"/>
                        </a:lnTo>
                        <a:lnTo>
                          <a:pt x="779" y="31"/>
                        </a:lnTo>
                        <a:lnTo>
                          <a:pt x="779" y="31"/>
                        </a:lnTo>
                        <a:lnTo>
                          <a:pt x="777" y="31"/>
                        </a:lnTo>
                        <a:lnTo>
                          <a:pt x="777" y="31"/>
                        </a:lnTo>
                        <a:lnTo>
                          <a:pt x="777" y="31"/>
                        </a:lnTo>
                        <a:lnTo>
                          <a:pt x="775" y="31"/>
                        </a:lnTo>
                        <a:lnTo>
                          <a:pt x="775" y="31"/>
                        </a:lnTo>
                        <a:lnTo>
                          <a:pt x="775" y="31"/>
                        </a:lnTo>
                        <a:lnTo>
                          <a:pt x="773" y="31"/>
                        </a:lnTo>
                        <a:lnTo>
                          <a:pt x="773" y="31"/>
                        </a:lnTo>
                        <a:lnTo>
                          <a:pt x="771" y="31"/>
                        </a:lnTo>
                        <a:lnTo>
                          <a:pt x="771" y="31"/>
                        </a:lnTo>
                        <a:lnTo>
                          <a:pt x="771" y="31"/>
                        </a:lnTo>
                        <a:lnTo>
                          <a:pt x="769" y="31"/>
                        </a:lnTo>
                        <a:lnTo>
                          <a:pt x="769" y="31"/>
                        </a:lnTo>
                        <a:lnTo>
                          <a:pt x="769" y="31"/>
                        </a:lnTo>
                        <a:lnTo>
                          <a:pt x="769" y="31"/>
                        </a:lnTo>
                        <a:lnTo>
                          <a:pt x="767" y="31"/>
                        </a:lnTo>
                        <a:lnTo>
                          <a:pt x="767" y="31"/>
                        </a:lnTo>
                        <a:lnTo>
                          <a:pt x="766" y="31"/>
                        </a:lnTo>
                        <a:lnTo>
                          <a:pt x="766" y="31"/>
                        </a:lnTo>
                        <a:lnTo>
                          <a:pt x="766" y="31"/>
                        </a:lnTo>
                        <a:lnTo>
                          <a:pt x="764" y="31"/>
                        </a:lnTo>
                        <a:lnTo>
                          <a:pt x="764" y="31"/>
                        </a:lnTo>
                        <a:lnTo>
                          <a:pt x="764" y="31"/>
                        </a:lnTo>
                        <a:lnTo>
                          <a:pt x="762" y="31"/>
                        </a:lnTo>
                        <a:lnTo>
                          <a:pt x="762" y="31"/>
                        </a:lnTo>
                        <a:lnTo>
                          <a:pt x="760" y="31"/>
                        </a:lnTo>
                        <a:lnTo>
                          <a:pt x="760" y="31"/>
                        </a:lnTo>
                        <a:lnTo>
                          <a:pt x="760" y="31"/>
                        </a:lnTo>
                        <a:lnTo>
                          <a:pt x="758" y="31"/>
                        </a:lnTo>
                        <a:lnTo>
                          <a:pt x="758" y="31"/>
                        </a:lnTo>
                        <a:lnTo>
                          <a:pt x="758" y="31"/>
                        </a:lnTo>
                        <a:lnTo>
                          <a:pt x="756" y="31"/>
                        </a:lnTo>
                        <a:lnTo>
                          <a:pt x="756" y="31"/>
                        </a:lnTo>
                        <a:lnTo>
                          <a:pt x="754" y="31"/>
                        </a:lnTo>
                        <a:lnTo>
                          <a:pt x="754" y="31"/>
                        </a:lnTo>
                        <a:lnTo>
                          <a:pt x="754" y="31"/>
                        </a:lnTo>
                        <a:lnTo>
                          <a:pt x="752" y="31"/>
                        </a:lnTo>
                        <a:lnTo>
                          <a:pt x="752" y="31"/>
                        </a:lnTo>
                        <a:lnTo>
                          <a:pt x="750" y="31"/>
                        </a:lnTo>
                        <a:lnTo>
                          <a:pt x="750" y="31"/>
                        </a:lnTo>
                        <a:lnTo>
                          <a:pt x="750" y="31"/>
                        </a:lnTo>
                        <a:lnTo>
                          <a:pt x="750" y="32"/>
                        </a:lnTo>
                        <a:lnTo>
                          <a:pt x="748" y="32"/>
                        </a:lnTo>
                        <a:lnTo>
                          <a:pt x="748" y="32"/>
                        </a:lnTo>
                        <a:lnTo>
                          <a:pt x="748" y="32"/>
                        </a:lnTo>
                        <a:lnTo>
                          <a:pt x="748" y="32"/>
                        </a:lnTo>
                        <a:lnTo>
                          <a:pt x="746" y="32"/>
                        </a:lnTo>
                        <a:lnTo>
                          <a:pt x="746" y="32"/>
                        </a:lnTo>
                        <a:lnTo>
                          <a:pt x="744" y="32"/>
                        </a:lnTo>
                        <a:lnTo>
                          <a:pt x="744" y="32"/>
                        </a:lnTo>
                        <a:lnTo>
                          <a:pt x="744" y="32"/>
                        </a:lnTo>
                        <a:lnTo>
                          <a:pt x="743" y="32"/>
                        </a:lnTo>
                        <a:lnTo>
                          <a:pt x="743" y="32"/>
                        </a:lnTo>
                        <a:lnTo>
                          <a:pt x="743" y="32"/>
                        </a:lnTo>
                        <a:lnTo>
                          <a:pt x="741" y="32"/>
                        </a:lnTo>
                        <a:lnTo>
                          <a:pt x="741" y="32"/>
                        </a:lnTo>
                        <a:lnTo>
                          <a:pt x="739" y="32"/>
                        </a:lnTo>
                        <a:lnTo>
                          <a:pt x="739" y="32"/>
                        </a:lnTo>
                        <a:lnTo>
                          <a:pt x="739" y="34"/>
                        </a:lnTo>
                        <a:lnTo>
                          <a:pt x="739" y="34"/>
                        </a:lnTo>
                        <a:lnTo>
                          <a:pt x="737" y="34"/>
                        </a:lnTo>
                        <a:lnTo>
                          <a:pt x="737" y="34"/>
                        </a:lnTo>
                        <a:lnTo>
                          <a:pt x="737" y="34"/>
                        </a:lnTo>
                        <a:lnTo>
                          <a:pt x="735" y="34"/>
                        </a:lnTo>
                        <a:lnTo>
                          <a:pt x="735" y="34"/>
                        </a:lnTo>
                        <a:lnTo>
                          <a:pt x="733" y="34"/>
                        </a:lnTo>
                        <a:lnTo>
                          <a:pt x="733" y="34"/>
                        </a:lnTo>
                        <a:lnTo>
                          <a:pt x="733" y="34"/>
                        </a:lnTo>
                        <a:lnTo>
                          <a:pt x="731" y="34"/>
                        </a:lnTo>
                        <a:lnTo>
                          <a:pt x="731" y="34"/>
                        </a:lnTo>
                        <a:lnTo>
                          <a:pt x="731" y="34"/>
                        </a:lnTo>
                        <a:lnTo>
                          <a:pt x="729" y="34"/>
                        </a:lnTo>
                        <a:lnTo>
                          <a:pt x="729" y="34"/>
                        </a:lnTo>
                        <a:lnTo>
                          <a:pt x="729" y="34"/>
                        </a:lnTo>
                        <a:lnTo>
                          <a:pt x="727" y="34"/>
                        </a:lnTo>
                        <a:lnTo>
                          <a:pt x="727" y="34"/>
                        </a:lnTo>
                        <a:lnTo>
                          <a:pt x="727" y="34"/>
                        </a:lnTo>
                        <a:lnTo>
                          <a:pt x="725" y="34"/>
                        </a:lnTo>
                        <a:lnTo>
                          <a:pt x="725" y="34"/>
                        </a:lnTo>
                        <a:lnTo>
                          <a:pt x="723" y="34"/>
                        </a:lnTo>
                        <a:lnTo>
                          <a:pt x="723" y="34"/>
                        </a:lnTo>
                        <a:lnTo>
                          <a:pt x="723" y="34"/>
                        </a:lnTo>
                        <a:lnTo>
                          <a:pt x="723" y="36"/>
                        </a:lnTo>
                        <a:lnTo>
                          <a:pt x="721" y="36"/>
                        </a:lnTo>
                        <a:lnTo>
                          <a:pt x="721" y="36"/>
                        </a:lnTo>
                        <a:lnTo>
                          <a:pt x="721" y="36"/>
                        </a:lnTo>
                        <a:lnTo>
                          <a:pt x="720" y="36"/>
                        </a:lnTo>
                        <a:lnTo>
                          <a:pt x="720" y="36"/>
                        </a:lnTo>
                        <a:lnTo>
                          <a:pt x="718" y="36"/>
                        </a:lnTo>
                        <a:lnTo>
                          <a:pt x="718" y="36"/>
                        </a:lnTo>
                        <a:lnTo>
                          <a:pt x="718" y="36"/>
                        </a:lnTo>
                        <a:lnTo>
                          <a:pt x="716" y="36"/>
                        </a:lnTo>
                        <a:lnTo>
                          <a:pt x="716" y="36"/>
                        </a:lnTo>
                        <a:lnTo>
                          <a:pt x="716" y="36"/>
                        </a:lnTo>
                        <a:lnTo>
                          <a:pt x="716" y="36"/>
                        </a:lnTo>
                        <a:lnTo>
                          <a:pt x="714" y="36"/>
                        </a:lnTo>
                        <a:lnTo>
                          <a:pt x="714" y="36"/>
                        </a:lnTo>
                        <a:lnTo>
                          <a:pt x="712" y="36"/>
                        </a:lnTo>
                        <a:lnTo>
                          <a:pt x="712" y="36"/>
                        </a:lnTo>
                        <a:lnTo>
                          <a:pt x="712" y="36"/>
                        </a:lnTo>
                        <a:lnTo>
                          <a:pt x="710" y="36"/>
                        </a:lnTo>
                        <a:lnTo>
                          <a:pt x="710" y="36"/>
                        </a:lnTo>
                        <a:lnTo>
                          <a:pt x="710" y="36"/>
                        </a:lnTo>
                        <a:lnTo>
                          <a:pt x="708" y="36"/>
                        </a:lnTo>
                        <a:lnTo>
                          <a:pt x="708" y="38"/>
                        </a:lnTo>
                        <a:lnTo>
                          <a:pt x="708" y="38"/>
                        </a:lnTo>
                        <a:lnTo>
                          <a:pt x="708" y="38"/>
                        </a:lnTo>
                        <a:lnTo>
                          <a:pt x="706" y="38"/>
                        </a:lnTo>
                        <a:lnTo>
                          <a:pt x="706" y="38"/>
                        </a:lnTo>
                        <a:lnTo>
                          <a:pt x="706" y="38"/>
                        </a:lnTo>
                        <a:lnTo>
                          <a:pt x="706" y="38"/>
                        </a:lnTo>
                        <a:lnTo>
                          <a:pt x="704" y="38"/>
                        </a:lnTo>
                        <a:lnTo>
                          <a:pt x="704" y="38"/>
                        </a:lnTo>
                        <a:lnTo>
                          <a:pt x="704" y="38"/>
                        </a:lnTo>
                        <a:lnTo>
                          <a:pt x="704" y="38"/>
                        </a:lnTo>
                        <a:lnTo>
                          <a:pt x="704" y="38"/>
                        </a:lnTo>
                        <a:lnTo>
                          <a:pt x="704" y="38"/>
                        </a:lnTo>
                        <a:lnTo>
                          <a:pt x="704" y="38"/>
                        </a:lnTo>
                        <a:lnTo>
                          <a:pt x="702" y="38"/>
                        </a:lnTo>
                        <a:lnTo>
                          <a:pt x="702" y="38"/>
                        </a:lnTo>
                        <a:lnTo>
                          <a:pt x="700" y="38"/>
                        </a:lnTo>
                        <a:lnTo>
                          <a:pt x="700" y="38"/>
                        </a:lnTo>
                        <a:lnTo>
                          <a:pt x="702" y="38"/>
                        </a:lnTo>
                        <a:lnTo>
                          <a:pt x="702" y="38"/>
                        </a:lnTo>
                        <a:lnTo>
                          <a:pt x="702" y="40"/>
                        </a:lnTo>
                        <a:lnTo>
                          <a:pt x="702" y="40"/>
                        </a:lnTo>
                        <a:lnTo>
                          <a:pt x="702" y="40"/>
                        </a:lnTo>
                        <a:lnTo>
                          <a:pt x="704" y="40"/>
                        </a:lnTo>
                        <a:lnTo>
                          <a:pt x="704" y="40"/>
                        </a:lnTo>
                        <a:lnTo>
                          <a:pt x="704" y="40"/>
                        </a:lnTo>
                        <a:lnTo>
                          <a:pt x="706" y="40"/>
                        </a:lnTo>
                        <a:lnTo>
                          <a:pt x="706" y="40"/>
                        </a:lnTo>
                        <a:lnTo>
                          <a:pt x="706" y="40"/>
                        </a:lnTo>
                        <a:lnTo>
                          <a:pt x="708" y="40"/>
                        </a:lnTo>
                        <a:lnTo>
                          <a:pt x="708" y="40"/>
                        </a:lnTo>
                        <a:lnTo>
                          <a:pt x="710" y="40"/>
                        </a:lnTo>
                        <a:lnTo>
                          <a:pt x="710" y="40"/>
                        </a:lnTo>
                        <a:lnTo>
                          <a:pt x="710" y="40"/>
                        </a:lnTo>
                        <a:lnTo>
                          <a:pt x="710" y="40"/>
                        </a:lnTo>
                        <a:lnTo>
                          <a:pt x="712" y="40"/>
                        </a:lnTo>
                        <a:lnTo>
                          <a:pt x="712" y="38"/>
                        </a:lnTo>
                        <a:lnTo>
                          <a:pt x="712" y="38"/>
                        </a:lnTo>
                        <a:lnTo>
                          <a:pt x="712" y="38"/>
                        </a:lnTo>
                        <a:lnTo>
                          <a:pt x="714" y="38"/>
                        </a:lnTo>
                        <a:lnTo>
                          <a:pt x="714" y="38"/>
                        </a:lnTo>
                        <a:lnTo>
                          <a:pt x="714" y="38"/>
                        </a:lnTo>
                        <a:lnTo>
                          <a:pt x="716" y="38"/>
                        </a:lnTo>
                        <a:lnTo>
                          <a:pt x="716" y="38"/>
                        </a:lnTo>
                        <a:lnTo>
                          <a:pt x="716" y="38"/>
                        </a:lnTo>
                        <a:lnTo>
                          <a:pt x="718" y="38"/>
                        </a:lnTo>
                        <a:lnTo>
                          <a:pt x="718" y="38"/>
                        </a:lnTo>
                        <a:lnTo>
                          <a:pt x="718" y="38"/>
                        </a:lnTo>
                        <a:lnTo>
                          <a:pt x="718" y="38"/>
                        </a:lnTo>
                        <a:lnTo>
                          <a:pt x="720" y="38"/>
                        </a:lnTo>
                        <a:lnTo>
                          <a:pt x="720" y="38"/>
                        </a:lnTo>
                        <a:lnTo>
                          <a:pt x="721" y="38"/>
                        </a:lnTo>
                        <a:lnTo>
                          <a:pt x="721" y="38"/>
                        </a:lnTo>
                        <a:lnTo>
                          <a:pt x="721" y="38"/>
                        </a:lnTo>
                        <a:lnTo>
                          <a:pt x="723" y="38"/>
                        </a:lnTo>
                        <a:lnTo>
                          <a:pt x="723" y="38"/>
                        </a:lnTo>
                        <a:lnTo>
                          <a:pt x="723" y="38"/>
                        </a:lnTo>
                        <a:lnTo>
                          <a:pt x="725" y="38"/>
                        </a:lnTo>
                        <a:lnTo>
                          <a:pt x="725" y="36"/>
                        </a:lnTo>
                        <a:lnTo>
                          <a:pt x="725" y="36"/>
                        </a:lnTo>
                        <a:lnTo>
                          <a:pt x="727" y="36"/>
                        </a:lnTo>
                        <a:lnTo>
                          <a:pt x="727" y="36"/>
                        </a:lnTo>
                        <a:lnTo>
                          <a:pt x="727" y="36"/>
                        </a:lnTo>
                        <a:lnTo>
                          <a:pt x="729" y="36"/>
                        </a:lnTo>
                        <a:lnTo>
                          <a:pt x="729" y="36"/>
                        </a:lnTo>
                        <a:lnTo>
                          <a:pt x="731" y="36"/>
                        </a:lnTo>
                        <a:lnTo>
                          <a:pt x="731" y="36"/>
                        </a:lnTo>
                        <a:lnTo>
                          <a:pt x="731" y="36"/>
                        </a:lnTo>
                        <a:lnTo>
                          <a:pt x="733" y="36"/>
                        </a:lnTo>
                        <a:lnTo>
                          <a:pt x="733" y="36"/>
                        </a:lnTo>
                        <a:lnTo>
                          <a:pt x="733" y="36"/>
                        </a:lnTo>
                        <a:lnTo>
                          <a:pt x="735" y="36"/>
                        </a:lnTo>
                        <a:lnTo>
                          <a:pt x="735" y="36"/>
                        </a:lnTo>
                        <a:lnTo>
                          <a:pt x="737" y="36"/>
                        </a:lnTo>
                        <a:lnTo>
                          <a:pt x="737" y="36"/>
                        </a:lnTo>
                        <a:lnTo>
                          <a:pt x="737" y="36"/>
                        </a:lnTo>
                        <a:lnTo>
                          <a:pt x="737" y="36"/>
                        </a:lnTo>
                        <a:lnTo>
                          <a:pt x="739" y="36"/>
                        </a:lnTo>
                        <a:lnTo>
                          <a:pt x="739" y="36"/>
                        </a:lnTo>
                        <a:lnTo>
                          <a:pt x="739" y="36"/>
                        </a:lnTo>
                        <a:lnTo>
                          <a:pt x="741" y="36"/>
                        </a:lnTo>
                        <a:lnTo>
                          <a:pt x="741" y="36"/>
                        </a:lnTo>
                        <a:lnTo>
                          <a:pt x="743" y="36"/>
                        </a:lnTo>
                        <a:lnTo>
                          <a:pt x="743" y="36"/>
                        </a:lnTo>
                        <a:lnTo>
                          <a:pt x="743" y="36"/>
                        </a:lnTo>
                        <a:lnTo>
                          <a:pt x="744" y="36"/>
                        </a:lnTo>
                        <a:lnTo>
                          <a:pt x="744" y="36"/>
                        </a:lnTo>
                        <a:lnTo>
                          <a:pt x="744" y="36"/>
                        </a:lnTo>
                        <a:lnTo>
                          <a:pt x="744" y="34"/>
                        </a:lnTo>
                        <a:lnTo>
                          <a:pt x="746" y="34"/>
                        </a:lnTo>
                        <a:lnTo>
                          <a:pt x="746" y="34"/>
                        </a:lnTo>
                        <a:lnTo>
                          <a:pt x="748" y="34"/>
                        </a:lnTo>
                        <a:lnTo>
                          <a:pt x="748" y="34"/>
                        </a:lnTo>
                        <a:lnTo>
                          <a:pt x="748" y="34"/>
                        </a:lnTo>
                        <a:lnTo>
                          <a:pt x="750" y="34"/>
                        </a:lnTo>
                        <a:lnTo>
                          <a:pt x="750" y="34"/>
                        </a:lnTo>
                        <a:lnTo>
                          <a:pt x="750" y="34"/>
                        </a:lnTo>
                        <a:lnTo>
                          <a:pt x="752" y="34"/>
                        </a:lnTo>
                        <a:lnTo>
                          <a:pt x="752" y="34"/>
                        </a:lnTo>
                        <a:lnTo>
                          <a:pt x="754" y="34"/>
                        </a:lnTo>
                        <a:lnTo>
                          <a:pt x="754" y="34"/>
                        </a:lnTo>
                        <a:lnTo>
                          <a:pt x="754" y="34"/>
                        </a:lnTo>
                        <a:lnTo>
                          <a:pt x="756" y="34"/>
                        </a:lnTo>
                        <a:lnTo>
                          <a:pt x="756" y="34"/>
                        </a:lnTo>
                        <a:lnTo>
                          <a:pt x="758" y="34"/>
                        </a:lnTo>
                        <a:lnTo>
                          <a:pt x="758" y="36"/>
                        </a:lnTo>
                        <a:lnTo>
                          <a:pt x="758" y="36"/>
                        </a:lnTo>
                        <a:lnTo>
                          <a:pt x="758" y="36"/>
                        </a:lnTo>
                        <a:lnTo>
                          <a:pt x="760" y="36"/>
                        </a:lnTo>
                        <a:lnTo>
                          <a:pt x="760" y="36"/>
                        </a:lnTo>
                        <a:lnTo>
                          <a:pt x="760" y="34"/>
                        </a:lnTo>
                        <a:lnTo>
                          <a:pt x="760" y="34"/>
                        </a:lnTo>
                        <a:lnTo>
                          <a:pt x="762" y="34"/>
                        </a:lnTo>
                        <a:lnTo>
                          <a:pt x="762" y="34"/>
                        </a:lnTo>
                        <a:lnTo>
                          <a:pt x="762" y="34"/>
                        </a:lnTo>
                        <a:lnTo>
                          <a:pt x="764" y="34"/>
                        </a:lnTo>
                        <a:lnTo>
                          <a:pt x="764" y="34"/>
                        </a:lnTo>
                        <a:lnTo>
                          <a:pt x="764" y="34"/>
                        </a:lnTo>
                        <a:lnTo>
                          <a:pt x="766" y="34"/>
                        </a:lnTo>
                        <a:lnTo>
                          <a:pt x="766" y="34"/>
                        </a:lnTo>
                        <a:lnTo>
                          <a:pt x="766" y="34"/>
                        </a:lnTo>
                        <a:lnTo>
                          <a:pt x="767" y="34"/>
                        </a:lnTo>
                        <a:lnTo>
                          <a:pt x="767" y="34"/>
                        </a:lnTo>
                        <a:lnTo>
                          <a:pt x="769" y="34"/>
                        </a:lnTo>
                        <a:lnTo>
                          <a:pt x="769" y="34"/>
                        </a:lnTo>
                        <a:lnTo>
                          <a:pt x="769" y="34"/>
                        </a:lnTo>
                        <a:lnTo>
                          <a:pt x="771" y="34"/>
                        </a:lnTo>
                        <a:lnTo>
                          <a:pt x="771" y="32"/>
                        </a:lnTo>
                        <a:lnTo>
                          <a:pt x="771" y="32"/>
                        </a:lnTo>
                        <a:lnTo>
                          <a:pt x="771" y="32"/>
                        </a:lnTo>
                        <a:lnTo>
                          <a:pt x="773" y="32"/>
                        </a:lnTo>
                        <a:lnTo>
                          <a:pt x="773" y="32"/>
                        </a:lnTo>
                        <a:lnTo>
                          <a:pt x="775" y="32"/>
                        </a:lnTo>
                        <a:lnTo>
                          <a:pt x="775" y="32"/>
                        </a:lnTo>
                        <a:lnTo>
                          <a:pt x="775" y="32"/>
                        </a:lnTo>
                        <a:lnTo>
                          <a:pt x="777" y="32"/>
                        </a:lnTo>
                        <a:lnTo>
                          <a:pt x="777" y="32"/>
                        </a:lnTo>
                        <a:lnTo>
                          <a:pt x="777" y="32"/>
                        </a:lnTo>
                        <a:lnTo>
                          <a:pt x="779" y="32"/>
                        </a:lnTo>
                        <a:lnTo>
                          <a:pt x="779" y="32"/>
                        </a:lnTo>
                        <a:lnTo>
                          <a:pt x="781" y="32"/>
                        </a:lnTo>
                        <a:lnTo>
                          <a:pt x="781" y="32"/>
                        </a:lnTo>
                        <a:lnTo>
                          <a:pt x="781" y="32"/>
                        </a:lnTo>
                        <a:lnTo>
                          <a:pt x="783" y="32"/>
                        </a:lnTo>
                        <a:lnTo>
                          <a:pt x="783" y="32"/>
                        </a:lnTo>
                        <a:lnTo>
                          <a:pt x="783" y="32"/>
                        </a:lnTo>
                        <a:lnTo>
                          <a:pt x="785" y="32"/>
                        </a:lnTo>
                        <a:lnTo>
                          <a:pt x="785" y="32"/>
                        </a:lnTo>
                        <a:lnTo>
                          <a:pt x="787" y="32"/>
                        </a:lnTo>
                        <a:lnTo>
                          <a:pt x="787" y="32"/>
                        </a:lnTo>
                        <a:lnTo>
                          <a:pt x="787" y="32"/>
                        </a:lnTo>
                        <a:lnTo>
                          <a:pt x="788" y="32"/>
                        </a:lnTo>
                        <a:lnTo>
                          <a:pt x="788" y="32"/>
                        </a:lnTo>
                        <a:lnTo>
                          <a:pt x="790" y="32"/>
                        </a:lnTo>
                        <a:lnTo>
                          <a:pt x="790" y="32"/>
                        </a:lnTo>
                        <a:lnTo>
                          <a:pt x="790" y="32"/>
                        </a:lnTo>
                        <a:lnTo>
                          <a:pt x="792" y="32"/>
                        </a:lnTo>
                        <a:lnTo>
                          <a:pt x="792" y="32"/>
                        </a:lnTo>
                        <a:lnTo>
                          <a:pt x="792" y="32"/>
                        </a:lnTo>
                        <a:lnTo>
                          <a:pt x="794" y="32"/>
                        </a:lnTo>
                        <a:lnTo>
                          <a:pt x="794" y="32"/>
                        </a:lnTo>
                        <a:lnTo>
                          <a:pt x="796" y="32"/>
                        </a:lnTo>
                        <a:lnTo>
                          <a:pt x="796" y="32"/>
                        </a:lnTo>
                        <a:lnTo>
                          <a:pt x="796" y="32"/>
                        </a:lnTo>
                        <a:lnTo>
                          <a:pt x="798" y="32"/>
                        </a:lnTo>
                        <a:lnTo>
                          <a:pt x="798" y="32"/>
                        </a:lnTo>
                        <a:lnTo>
                          <a:pt x="798" y="32"/>
                        </a:lnTo>
                        <a:lnTo>
                          <a:pt x="800" y="32"/>
                        </a:lnTo>
                        <a:lnTo>
                          <a:pt x="800" y="32"/>
                        </a:lnTo>
                        <a:lnTo>
                          <a:pt x="802" y="32"/>
                        </a:lnTo>
                        <a:lnTo>
                          <a:pt x="802" y="32"/>
                        </a:lnTo>
                        <a:lnTo>
                          <a:pt x="802" y="32"/>
                        </a:lnTo>
                        <a:lnTo>
                          <a:pt x="804" y="32"/>
                        </a:lnTo>
                        <a:lnTo>
                          <a:pt x="804" y="32"/>
                        </a:lnTo>
                        <a:lnTo>
                          <a:pt x="804" y="32"/>
                        </a:lnTo>
                        <a:lnTo>
                          <a:pt x="806" y="32"/>
                        </a:lnTo>
                        <a:lnTo>
                          <a:pt x="806" y="32"/>
                        </a:lnTo>
                        <a:lnTo>
                          <a:pt x="808" y="32"/>
                        </a:lnTo>
                        <a:lnTo>
                          <a:pt x="808" y="32"/>
                        </a:lnTo>
                        <a:lnTo>
                          <a:pt x="808" y="32"/>
                        </a:lnTo>
                        <a:lnTo>
                          <a:pt x="810" y="32"/>
                        </a:lnTo>
                        <a:lnTo>
                          <a:pt x="810" y="32"/>
                        </a:lnTo>
                        <a:lnTo>
                          <a:pt x="810" y="32"/>
                        </a:lnTo>
                        <a:lnTo>
                          <a:pt x="811" y="32"/>
                        </a:lnTo>
                        <a:lnTo>
                          <a:pt x="811" y="32"/>
                        </a:lnTo>
                        <a:lnTo>
                          <a:pt x="813" y="32"/>
                        </a:lnTo>
                        <a:lnTo>
                          <a:pt x="813" y="32"/>
                        </a:lnTo>
                        <a:lnTo>
                          <a:pt x="813" y="32"/>
                        </a:lnTo>
                        <a:lnTo>
                          <a:pt x="815" y="32"/>
                        </a:lnTo>
                        <a:lnTo>
                          <a:pt x="815" y="32"/>
                        </a:lnTo>
                        <a:lnTo>
                          <a:pt x="817" y="32"/>
                        </a:lnTo>
                        <a:lnTo>
                          <a:pt x="817" y="32"/>
                        </a:lnTo>
                        <a:lnTo>
                          <a:pt x="817" y="32"/>
                        </a:lnTo>
                        <a:lnTo>
                          <a:pt x="819" y="32"/>
                        </a:lnTo>
                        <a:lnTo>
                          <a:pt x="819" y="32"/>
                        </a:lnTo>
                        <a:lnTo>
                          <a:pt x="819" y="32"/>
                        </a:lnTo>
                        <a:lnTo>
                          <a:pt x="821" y="32"/>
                        </a:lnTo>
                        <a:lnTo>
                          <a:pt x="821" y="32"/>
                        </a:lnTo>
                        <a:lnTo>
                          <a:pt x="823" y="32"/>
                        </a:lnTo>
                        <a:lnTo>
                          <a:pt x="823" y="32"/>
                        </a:lnTo>
                        <a:lnTo>
                          <a:pt x="823" y="32"/>
                        </a:lnTo>
                        <a:lnTo>
                          <a:pt x="825" y="32"/>
                        </a:lnTo>
                        <a:lnTo>
                          <a:pt x="825" y="32"/>
                        </a:lnTo>
                        <a:lnTo>
                          <a:pt x="825" y="32"/>
                        </a:lnTo>
                        <a:lnTo>
                          <a:pt x="827" y="32"/>
                        </a:lnTo>
                        <a:lnTo>
                          <a:pt x="827" y="32"/>
                        </a:lnTo>
                        <a:lnTo>
                          <a:pt x="829" y="32"/>
                        </a:lnTo>
                        <a:lnTo>
                          <a:pt x="829" y="32"/>
                        </a:lnTo>
                        <a:lnTo>
                          <a:pt x="829" y="32"/>
                        </a:lnTo>
                        <a:lnTo>
                          <a:pt x="831" y="32"/>
                        </a:lnTo>
                        <a:lnTo>
                          <a:pt x="831" y="32"/>
                        </a:lnTo>
                        <a:lnTo>
                          <a:pt x="831" y="32"/>
                        </a:lnTo>
                        <a:lnTo>
                          <a:pt x="832" y="32"/>
                        </a:lnTo>
                        <a:lnTo>
                          <a:pt x="832" y="32"/>
                        </a:lnTo>
                        <a:lnTo>
                          <a:pt x="834" y="32"/>
                        </a:lnTo>
                        <a:lnTo>
                          <a:pt x="834" y="32"/>
                        </a:lnTo>
                        <a:lnTo>
                          <a:pt x="834" y="32"/>
                        </a:lnTo>
                        <a:lnTo>
                          <a:pt x="836" y="32"/>
                        </a:lnTo>
                        <a:lnTo>
                          <a:pt x="836" y="32"/>
                        </a:lnTo>
                        <a:lnTo>
                          <a:pt x="836" y="32"/>
                        </a:lnTo>
                        <a:lnTo>
                          <a:pt x="838" y="32"/>
                        </a:lnTo>
                        <a:lnTo>
                          <a:pt x="838" y="32"/>
                        </a:lnTo>
                        <a:lnTo>
                          <a:pt x="838" y="34"/>
                        </a:lnTo>
                        <a:lnTo>
                          <a:pt x="840" y="34"/>
                        </a:lnTo>
                        <a:lnTo>
                          <a:pt x="840" y="32"/>
                        </a:lnTo>
                        <a:lnTo>
                          <a:pt x="840" y="32"/>
                        </a:lnTo>
                        <a:lnTo>
                          <a:pt x="840" y="32"/>
                        </a:lnTo>
                        <a:lnTo>
                          <a:pt x="840" y="34"/>
                        </a:lnTo>
                        <a:lnTo>
                          <a:pt x="842" y="34"/>
                        </a:lnTo>
                        <a:lnTo>
                          <a:pt x="842" y="34"/>
                        </a:lnTo>
                        <a:lnTo>
                          <a:pt x="842" y="34"/>
                        </a:lnTo>
                        <a:lnTo>
                          <a:pt x="842" y="34"/>
                        </a:lnTo>
                        <a:lnTo>
                          <a:pt x="842" y="36"/>
                        </a:lnTo>
                        <a:lnTo>
                          <a:pt x="842" y="36"/>
                        </a:lnTo>
                        <a:lnTo>
                          <a:pt x="842" y="36"/>
                        </a:lnTo>
                        <a:lnTo>
                          <a:pt x="842" y="38"/>
                        </a:lnTo>
                        <a:lnTo>
                          <a:pt x="842" y="38"/>
                        </a:lnTo>
                        <a:lnTo>
                          <a:pt x="842" y="38"/>
                        </a:lnTo>
                        <a:lnTo>
                          <a:pt x="842" y="38"/>
                        </a:lnTo>
                        <a:lnTo>
                          <a:pt x="840" y="38"/>
                        </a:lnTo>
                        <a:lnTo>
                          <a:pt x="840" y="38"/>
                        </a:lnTo>
                        <a:lnTo>
                          <a:pt x="840" y="38"/>
                        </a:lnTo>
                        <a:lnTo>
                          <a:pt x="838" y="38"/>
                        </a:lnTo>
                        <a:lnTo>
                          <a:pt x="838" y="40"/>
                        </a:lnTo>
                        <a:lnTo>
                          <a:pt x="838" y="40"/>
                        </a:lnTo>
                        <a:lnTo>
                          <a:pt x="836" y="40"/>
                        </a:lnTo>
                        <a:lnTo>
                          <a:pt x="836" y="40"/>
                        </a:lnTo>
                        <a:lnTo>
                          <a:pt x="836" y="40"/>
                        </a:lnTo>
                        <a:lnTo>
                          <a:pt x="834" y="40"/>
                        </a:lnTo>
                        <a:lnTo>
                          <a:pt x="834" y="40"/>
                        </a:lnTo>
                        <a:lnTo>
                          <a:pt x="834" y="40"/>
                        </a:lnTo>
                        <a:lnTo>
                          <a:pt x="834" y="40"/>
                        </a:lnTo>
                        <a:lnTo>
                          <a:pt x="832" y="40"/>
                        </a:lnTo>
                        <a:lnTo>
                          <a:pt x="832" y="40"/>
                        </a:lnTo>
                        <a:lnTo>
                          <a:pt x="831" y="40"/>
                        </a:lnTo>
                        <a:lnTo>
                          <a:pt x="831" y="40"/>
                        </a:lnTo>
                        <a:lnTo>
                          <a:pt x="831" y="40"/>
                        </a:lnTo>
                        <a:lnTo>
                          <a:pt x="829" y="40"/>
                        </a:lnTo>
                        <a:lnTo>
                          <a:pt x="829" y="40"/>
                        </a:lnTo>
                        <a:lnTo>
                          <a:pt x="829" y="40"/>
                        </a:lnTo>
                        <a:lnTo>
                          <a:pt x="827" y="40"/>
                        </a:lnTo>
                        <a:lnTo>
                          <a:pt x="827" y="42"/>
                        </a:lnTo>
                        <a:lnTo>
                          <a:pt x="827" y="42"/>
                        </a:lnTo>
                        <a:lnTo>
                          <a:pt x="825" y="42"/>
                        </a:lnTo>
                        <a:lnTo>
                          <a:pt x="825" y="42"/>
                        </a:lnTo>
                        <a:lnTo>
                          <a:pt x="825" y="42"/>
                        </a:lnTo>
                        <a:lnTo>
                          <a:pt x="823" y="42"/>
                        </a:lnTo>
                        <a:lnTo>
                          <a:pt x="823" y="42"/>
                        </a:lnTo>
                        <a:lnTo>
                          <a:pt x="823" y="42"/>
                        </a:lnTo>
                        <a:lnTo>
                          <a:pt x="821" y="42"/>
                        </a:lnTo>
                        <a:lnTo>
                          <a:pt x="821" y="42"/>
                        </a:lnTo>
                        <a:lnTo>
                          <a:pt x="821" y="42"/>
                        </a:lnTo>
                        <a:lnTo>
                          <a:pt x="819" y="42"/>
                        </a:lnTo>
                        <a:lnTo>
                          <a:pt x="819" y="42"/>
                        </a:lnTo>
                        <a:lnTo>
                          <a:pt x="819" y="42"/>
                        </a:lnTo>
                        <a:lnTo>
                          <a:pt x="817" y="42"/>
                        </a:lnTo>
                        <a:lnTo>
                          <a:pt x="817" y="42"/>
                        </a:lnTo>
                        <a:lnTo>
                          <a:pt x="817" y="42"/>
                        </a:lnTo>
                        <a:lnTo>
                          <a:pt x="815" y="42"/>
                        </a:lnTo>
                        <a:lnTo>
                          <a:pt x="815" y="42"/>
                        </a:lnTo>
                        <a:lnTo>
                          <a:pt x="813" y="42"/>
                        </a:lnTo>
                        <a:lnTo>
                          <a:pt x="813" y="44"/>
                        </a:lnTo>
                        <a:lnTo>
                          <a:pt x="813" y="44"/>
                        </a:lnTo>
                        <a:lnTo>
                          <a:pt x="813" y="44"/>
                        </a:lnTo>
                        <a:lnTo>
                          <a:pt x="811" y="44"/>
                        </a:lnTo>
                        <a:lnTo>
                          <a:pt x="811" y="44"/>
                        </a:lnTo>
                        <a:lnTo>
                          <a:pt x="810" y="44"/>
                        </a:lnTo>
                        <a:lnTo>
                          <a:pt x="810" y="44"/>
                        </a:lnTo>
                        <a:lnTo>
                          <a:pt x="810" y="44"/>
                        </a:lnTo>
                        <a:lnTo>
                          <a:pt x="808" y="44"/>
                        </a:lnTo>
                        <a:lnTo>
                          <a:pt x="808" y="44"/>
                        </a:lnTo>
                        <a:lnTo>
                          <a:pt x="808" y="44"/>
                        </a:lnTo>
                        <a:lnTo>
                          <a:pt x="808" y="44"/>
                        </a:lnTo>
                        <a:lnTo>
                          <a:pt x="810" y="44"/>
                        </a:lnTo>
                        <a:lnTo>
                          <a:pt x="810" y="44"/>
                        </a:lnTo>
                        <a:lnTo>
                          <a:pt x="810" y="44"/>
                        </a:lnTo>
                        <a:lnTo>
                          <a:pt x="810" y="46"/>
                        </a:lnTo>
                        <a:lnTo>
                          <a:pt x="811" y="46"/>
                        </a:lnTo>
                        <a:lnTo>
                          <a:pt x="811" y="46"/>
                        </a:lnTo>
                        <a:lnTo>
                          <a:pt x="813" y="46"/>
                        </a:lnTo>
                        <a:lnTo>
                          <a:pt x="813" y="46"/>
                        </a:lnTo>
                        <a:lnTo>
                          <a:pt x="813" y="46"/>
                        </a:lnTo>
                        <a:lnTo>
                          <a:pt x="813" y="44"/>
                        </a:lnTo>
                        <a:lnTo>
                          <a:pt x="815" y="44"/>
                        </a:lnTo>
                        <a:lnTo>
                          <a:pt x="815" y="44"/>
                        </a:lnTo>
                        <a:lnTo>
                          <a:pt x="817" y="44"/>
                        </a:lnTo>
                        <a:lnTo>
                          <a:pt x="817" y="44"/>
                        </a:lnTo>
                        <a:lnTo>
                          <a:pt x="817" y="44"/>
                        </a:lnTo>
                        <a:lnTo>
                          <a:pt x="819" y="44"/>
                        </a:lnTo>
                        <a:lnTo>
                          <a:pt x="819" y="44"/>
                        </a:lnTo>
                        <a:lnTo>
                          <a:pt x="819" y="44"/>
                        </a:lnTo>
                        <a:lnTo>
                          <a:pt x="819" y="44"/>
                        </a:lnTo>
                        <a:lnTo>
                          <a:pt x="821" y="44"/>
                        </a:lnTo>
                        <a:lnTo>
                          <a:pt x="821" y="44"/>
                        </a:lnTo>
                        <a:lnTo>
                          <a:pt x="823" y="44"/>
                        </a:lnTo>
                        <a:lnTo>
                          <a:pt x="823" y="44"/>
                        </a:lnTo>
                        <a:lnTo>
                          <a:pt x="823" y="44"/>
                        </a:lnTo>
                        <a:lnTo>
                          <a:pt x="825" y="44"/>
                        </a:lnTo>
                        <a:lnTo>
                          <a:pt x="825" y="44"/>
                        </a:lnTo>
                        <a:lnTo>
                          <a:pt x="825" y="44"/>
                        </a:lnTo>
                        <a:lnTo>
                          <a:pt x="827" y="44"/>
                        </a:lnTo>
                        <a:lnTo>
                          <a:pt x="827" y="44"/>
                        </a:lnTo>
                        <a:lnTo>
                          <a:pt x="829" y="44"/>
                        </a:lnTo>
                        <a:lnTo>
                          <a:pt x="829" y="42"/>
                        </a:lnTo>
                        <a:lnTo>
                          <a:pt x="829" y="42"/>
                        </a:lnTo>
                        <a:lnTo>
                          <a:pt x="829" y="42"/>
                        </a:lnTo>
                        <a:lnTo>
                          <a:pt x="831" y="42"/>
                        </a:lnTo>
                        <a:lnTo>
                          <a:pt x="831" y="42"/>
                        </a:lnTo>
                        <a:lnTo>
                          <a:pt x="831" y="42"/>
                        </a:lnTo>
                        <a:lnTo>
                          <a:pt x="832" y="42"/>
                        </a:lnTo>
                        <a:lnTo>
                          <a:pt x="832" y="42"/>
                        </a:lnTo>
                        <a:lnTo>
                          <a:pt x="834" y="42"/>
                        </a:lnTo>
                        <a:lnTo>
                          <a:pt x="834" y="42"/>
                        </a:lnTo>
                        <a:lnTo>
                          <a:pt x="834" y="42"/>
                        </a:lnTo>
                        <a:lnTo>
                          <a:pt x="834" y="42"/>
                        </a:lnTo>
                        <a:lnTo>
                          <a:pt x="836" y="42"/>
                        </a:lnTo>
                        <a:lnTo>
                          <a:pt x="836" y="42"/>
                        </a:lnTo>
                        <a:lnTo>
                          <a:pt x="836" y="42"/>
                        </a:lnTo>
                        <a:lnTo>
                          <a:pt x="838" y="42"/>
                        </a:lnTo>
                        <a:lnTo>
                          <a:pt x="838" y="42"/>
                        </a:lnTo>
                        <a:lnTo>
                          <a:pt x="840" y="42"/>
                        </a:lnTo>
                        <a:lnTo>
                          <a:pt x="840" y="42"/>
                        </a:lnTo>
                        <a:lnTo>
                          <a:pt x="840" y="42"/>
                        </a:lnTo>
                        <a:lnTo>
                          <a:pt x="842" y="42"/>
                        </a:lnTo>
                        <a:lnTo>
                          <a:pt x="842" y="42"/>
                        </a:lnTo>
                        <a:lnTo>
                          <a:pt x="842" y="40"/>
                        </a:lnTo>
                        <a:lnTo>
                          <a:pt x="844" y="40"/>
                        </a:lnTo>
                        <a:lnTo>
                          <a:pt x="844" y="40"/>
                        </a:lnTo>
                        <a:lnTo>
                          <a:pt x="844" y="40"/>
                        </a:lnTo>
                        <a:lnTo>
                          <a:pt x="846" y="40"/>
                        </a:lnTo>
                        <a:lnTo>
                          <a:pt x="846" y="40"/>
                        </a:lnTo>
                        <a:lnTo>
                          <a:pt x="846" y="40"/>
                        </a:lnTo>
                        <a:lnTo>
                          <a:pt x="846" y="40"/>
                        </a:lnTo>
                        <a:lnTo>
                          <a:pt x="848" y="40"/>
                        </a:lnTo>
                        <a:lnTo>
                          <a:pt x="848" y="40"/>
                        </a:lnTo>
                        <a:lnTo>
                          <a:pt x="850" y="40"/>
                        </a:lnTo>
                        <a:lnTo>
                          <a:pt x="850" y="40"/>
                        </a:lnTo>
                        <a:lnTo>
                          <a:pt x="850" y="40"/>
                        </a:lnTo>
                        <a:lnTo>
                          <a:pt x="852" y="40"/>
                        </a:lnTo>
                        <a:lnTo>
                          <a:pt x="852" y="40"/>
                        </a:lnTo>
                        <a:lnTo>
                          <a:pt x="852" y="40"/>
                        </a:lnTo>
                        <a:lnTo>
                          <a:pt x="854" y="40"/>
                        </a:lnTo>
                        <a:lnTo>
                          <a:pt x="854" y="40"/>
                        </a:lnTo>
                        <a:lnTo>
                          <a:pt x="855" y="40"/>
                        </a:lnTo>
                        <a:lnTo>
                          <a:pt x="855" y="40"/>
                        </a:lnTo>
                        <a:lnTo>
                          <a:pt x="855" y="40"/>
                        </a:lnTo>
                        <a:lnTo>
                          <a:pt x="855" y="38"/>
                        </a:lnTo>
                        <a:lnTo>
                          <a:pt x="855" y="38"/>
                        </a:lnTo>
                        <a:lnTo>
                          <a:pt x="855" y="38"/>
                        </a:lnTo>
                        <a:lnTo>
                          <a:pt x="855" y="38"/>
                        </a:lnTo>
                        <a:lnTo>
                          <a:pt x="855" y="38"/>
                        </a:lnTo>
                        <a:lnTo>
                          <a:pt x="855" y="38"/>
                        </a:lnTo>
                        <a:lnTo>
                          <a:pt x="857" y="38"/>
                        </a:lnTo>
                        <a:lnTo>
                          <a:pt x="857" y="38"/>
                        </a:lnTo>
                        <a:lnTo>
                          <a:pt x="857" y="38"/>
                        </a:lnTo>
                        <a:lnTo>
                          <a:pt x="859" y="38"/>
                        </a:lnTo>
                        <a:lnTo>
                          <a:pt x="859" y="38"/>
                        </a:lnTo>
                        <a:lnTo>
                          <a:pt x="859" y="40"/>
                        </a:lnTo>
                        <a:lnTo>
                          <a:pt x="859" y="40"/>
                        </a:lnTo>
                        <a:lnTo>
                          <a:pt x="861" y="40"/>
                        </a:lnTo>
                        <a:lnTo>
                          <a:pt x="861" y="40"/>
                        </a:lnTo>
                        <a:lnTo>
                          <a:pt x="861" y="40"/>
                        </a:lnTo>
                        <a:lnTo>
                          <a:pt x="863" y="40"/>
                        </a:lnTo>
                        <a:lnTo>
                          <a:pt x="863" y="40"/>
                        </a:lnTo>
                        <a:lnTo>
                          <a:pt x="863" y="38"/>
                        </a:lnTo>
                        <a:lnTo>
                          <a:pt x="863" y="38"/>
                        </a:lnTo>
                        <a:lnTo>
                          <a:pt x="863" y="38"/>
                        </a:lnTo>
                        <a:lnTo>
                          <a:pt x="863" y="36"/>
                        </a:lnTo>
                        <a:lnTo>
                          <a:pt x="863" y="36"/>
                        </a:lnTo>
                        <a:lnTo>
                          <a:pt x="863" y="36"/>
                        </a:lnTo>
                        <a:lnTo>
                          <a:pt x="863" y="36"/>
                        </a:lnTo>
                        <a:lnTo>
                          <a:pt x="863" y="34"/>
                        </a:lnTo>
                        <a:lnTo>
                          <a:pt x="863" y="34"/>
                        </a:lnTo>
                        <a:lnTo>
                          <a:pt x="863" y="34"/>
                        </a:lnTo>
                        <a:lnTo>
                          <a:pt x="865" y="34"/>
                        </a:lnTo>
                        <a:lnTo>
                          <a:pt x="865" y="34"/>
                        </a:lnTo>
                        <a:lnTo>
                          <a:pt x="865" y="32"/>
                        </a:lnTo>
                        <a:lnTo>
                          <a:pt x="867" y="32"/>
                        </a:lnTo>
                        <a:lnTo>
                          <a:pt x="867" y="32"/>
                        </a:lnTo>
                        <a:lnTo>
                          <a:pt x="867" y="32"/>
                        </a:lnTo>
                        <a:lnTo>
                          <a:pt x="867" y="34"/>
                        </a:lnTo>
                        <a:lnTo>
                          <a:pt x="869" y="34"/>
                        </a:lnTo>
                        <a:lnTo>
                          <a:pt x="869" y="34"/>
                        </a:lnTo>
                        <a:lnTo>
                          <a:pt x="869" y="32"/>
                        </a:lnTo>
                        <a:lnTo>
                          <a:pt x="869" y="32"/>
                        </a:lnTo>
                        <a:lnTo>
                          <a:pt x="871" y="32"/>
                        </a:lnTo>
                        <a:lnTo>
                          <a:pt x="871" y="32"/>
                        </a:lnTo>
                        <a:lnTo>
                          <a:pt x="873" y="32"/>
                        </a:lnTo>
                        <a:lnTo>
                          <a:pt x="873" y="32"/>
                        </a:lnTo>
                        <a:lnTo>
                          <a:pt x="873" y="32"/>
                        </a:lnTo>
                        <a:lnTo>
                          <a:pt x="875" y="32"/>
                        </a:lnTo>
                        <a:lnTo>
                          <a:pt x="875" y="32"/>
                        </a:lnTo>
                        <a:lnTo>
                          <a:pt x="876" y="32"/>
                        </a:lnTo>
                        <a:lnTo>
                          <a:pt x="876" y="32"/>
                        </a:lnTo>
                        <a:lnTo>
                          <a:pt x="876" y="32"/>
                        </a:lnTo>
                        <a:lnTo>
                          <a:pt x="878" y="32"/>
                        </a:lnTo>
                        <a:lnTo>
                          <a:pt x="878" y="32"/>
                        </a:lnTo>
                        <a:lnTo>
                          <a:pt x="878" y="32"/>
                        </a:lnTo>
                        <a:lnTo>
                          <a:pt x="878" y="32"/>
                        </a:lnTo>
                        <a:lnTo>
                          <a:pt x="880" y="32"/>
                        </a:lnTo>
                        <a:lnTo>
                          <a:pt x="880" y="32"/>
                        </a:lnTo>
                        <a:lnTo>
                          <a:pt x="882" y="32"/>
                        </a:lnTo>
                        <a:lnTo>
                          <a:pt x="882" y="32"/>
                        </a:lnTo>
                        <a:lnTo>
                          <a:pt x="882" y="32"/>
                        </a:lnTo>
                        <a:lnTo>
                          <a:pt x="884" y="32"/>
                        </a:lnTo>
                        <a:lnTo>
                          <a:pt x="884" y="32"/>
                        </a:lnTo>
                        <a:lnTo>
                          <a:pt x="884" y="32"/>
                        </a:lnTo>
                        <a:lnTo>
                          <a:pt x="886" y="32"/>
                        </a:lnTo>
                        <a:lnTo>
                          <a:pt x="886" y="32"/>
                        </a:lnTo>
                        <a:lnTo>
                          <a:pt x="888" y="32"/>
                        </a:lnTo>
                        <a:lnTo>
                          <a:pt x="888" y="32"/>
                        </a:lnTo>
                        <a:lnTo>
                          <a:pt x="888" y="32"/>
                        </a:lnTo>
                        <a:lnTo>
                          <a:pt x="890" y="32"/>
                        </a:lnTo>
                        <a:lnTo>
                          <a:pt x="890" y="32"/>
                        </a:lnTo>
                        <a:lnTo>
                          <a:pt x="890" y="32"/>
                        </a:lnTo>
                        <a:lnTo>
                          <a:pt x="892" y="32"/>
                        </a:lnTo>
                        <a:lnTo>
                          <a:pt x="892" y="32"/>
                        </a:lnTo>
                        <a:lnTo>
                          <a:pt x="894" y="32"/>
                        </a:lnTo>
                        <a:lnTo>
                          <a:pt x="894" y="32"/>
                        </a:lnTo>
                        <a:lnTo>
                          <a:pt x="894" y="32"/>
                        </a:lnTo>
                        <a:lnTo>
                          <a:pt x="896" y="32"/>
                        </a:lnTo>
                        <a:lnTo>
                          <a:pt x="896" y="32"/>
                        </a:lnTo>
                        <a:lnTo>
                          <a:pt x="896" y="32"/>
                        </a:lnTo>
                        <a:lnTo>
                          <a:pt x="898" y="32"/>
                        </a:lnTo>
                        <a:lnTo>
                          <a:pt x="898" y="32"/>
                        </a:lnTo>
                        <a:lnTo>
                          <a:pt x="899" y="32"/>
                        </a:lnTo>
                        <a:lnTo>
                          <a:pt x="899" y="32"/>
                        </a:lnTo>
                        <a:lnTo>
                          <a:pt x="899" y="32"/>
                        </a:lnTo>
                        <a:lnTo>
                          <a:pt x="901" y="32"/>
                        </a:lnTo>
                        <a:lnTo>
                          <a:pt x="901" y="32"/>
                        </a:lnTo>
                        <a:lnTo>
                          <a:pt x="901" y="32"/>
                        </a:lnTo>
                        <a:lnTo>
                          <a:pt x="901" y="34"/>
                        </a:lnTo>
                        <a:lnTo>
                          <a:pt x="903" y="34"/>
                        </a:lnTo>
                        <a:lnTo>
                          <a:pt x="903" y="34"/>
                        </a:lnTo>
                        <a:lnTo>
                          <a:pt x="903" y="34"/>
                        </a:lnTo>
                        <a:lnTo>
                          <a:pt x="903" y="34"/>
                        </a:lnTo>
                        <a:lnTo>
                          <a:pt x="903" y="36"/>
                        </a:lnTo>
                        <a:lnTo>
                          <a:pt x="905" y="36"/>
                        </a:lnTo>
                        <a:lnTo>
                          <a:pt x="905" y="36"/>
                        </a:lnTo>
                        <a:lnTo>
                          <a:pt x="905" y="38"/>
                        </a:lnTo>
                        <a:lnTo>
                          <a:pt x="903" y="38"/>
                        </a:lnTo>
                        <a:lnTo>
                          <a:pt x="903" y="38"/>
                        </a:lnTo>
                        <a:lnTo>
                          <a:pt x="905" y="38"/>
                        </a:lnTo>
                        <a:lnTo>
                          <a:pt x="905" y="38"/>
                        </a:lnTo>
                        <a:lnTo>
                          <a:pt x="905" y="40"/>
                        </a:lnTo>
                        <a:lnTo>
                          <a:pt x="903" y="40"/>
                        </a:lnTo>
                        <a:lnTo>
                          <a:pt x="903" y="40"/>
                        </a:lnTo>
                        <a:lnTo>
                          <a:pt x="903" y="40"/>
                        </a:lnTo>
                        <a:lnTo>
                          <a:pt x="903" y="42"/>
                        </a:lnTo>
                        <a:lnTo>
                          <a:pt x="903" y="42"/>
                        </a:lnTo>
                        <a:lnTo>
                          <a:pt x="903" y="42"/>
                        </a:lnTo>
                        <a:lnTo>
                          <a:pt x="901" y="42"/>
                        </a:lnTo>
                        <a:lnTo>
                          <a:pt x="901" y="44"/>
                        </a:lnTo>
                        <a:lnTo>
                          <a:pt x="901" y="44"/>
                        </a:lnTo>
                        <a:lnTo>
                          <a:pt x="901" y="44"/>
                        </a:lnTo>
                        <a:lnTo>
                          <a:pt x="899" y="44"/>
                        </a:lnTo>
                        <a:lnTo>
                          <a:pt x="899" y="46"/>
                        </a:lnTo>
                        <a:lnTo>
                          <a:pt x="899" y="46"/>
                        </a:lnTo>
                        <a:lnTo>
                          <a:pt x="899" y="46"/>
                        </a:lnTo>
                        <a:lnTo>
                          <a:pt x="899" y="46"/>
                        </a:lnTo>
                        <a:lnTo>
                          <a:pt x="898" y="46"/>
                        </a:lnTo>
                        <a:lnTo>
                          <a:pt x="898" y="46"/>
                        </a:lnTo>
                        <a:lnTo>
                          <a:pt x="898" y="46"/>
                        </a:lnTo>
                        <a:lnTo>
                          <a:pt x="896" y="46"/>
                        </a:lnTo>
                        <a:lnTo>
                          <a:pt x="896" y="46"/>
                        </a:lnTo>
                        <a:lnTo>
                          <a:pt x="896" y="46"/>
                        </a:lnTo>
                        <a:lnTo>
                          <a:pt x="896" y="48"/>
                        </a:lnTo>
                        <a:lnTo>
                          <a:pt x="894" y="48"/>
                        </a:lnTo>
                        <a:lnTo>
                          <a:pt x="894" y="48"/>
                        </a:lnTo>
                        <a:lnTo>
                          <a:pt x="894" y="48"/>
                        </a:lnTo>
                        <a:lnTo>
                          <a:pt x="894" y="48"/>
                        </a:lnTo>
                        <a:lnTo>
                          <a:pt x="892" y="48"/>
                        </a:lnTo>
                        <a:lnTo>
                          <a:pt x="892" y="48"/>
                        </a:lnTo>
                        <a:lnTo>
                          <a:pt x="890" y="48"/>
                        </a:lnTo>
                        <a:lnTo>
                          <a:pt x="890" y="48"/>
                        </a:lnTo>
                        <a:lnTo>
                          <a:pt x="890" y="50"/>
                        </a:lnTo>
                        <a:lnTo>
                          <a:pt x="890" y="50"/>
                        </a:lnTo>
                        <a:lnTo>
                          <a:pt x="888" y="50"/>
                        </a:lnTo>
                        <a:lnTo>
                          <a:pt x="888" y="50"/>
                        </a:lnTo>
                        <a:lnTo>
                          <a:pt x="888" y="50"/>
                        </a:lnTo>
                        <a:lnTo>
                          <a:pt x="888" y="50"/>
                        </a:lnTo>
                        <a:lnTo>
                          <a:pt x="886" y="50"/>
                        </a:lnTo>
                        <a:lnTo>
                          <a:pt x="886" y="50"/>
                        </a:lnTo>
                        <a:lnTo>
                          <a:pt x="884" y="50"/>
                        </a:lnTo>
                        <a:lnTo>
                          <a:pt x="884" y="50"/>
                        </a:lnTo>
                        <a:lnTo>
                          <a:pt x="884" y="52"/>
                        </a:lnTo>
                        <a:lnTo>
                          <a:pt x="884" y="52"/>
                        </a:lnTo>
                        <a:lnTo>
                          <a:pt x="882" y="52"/>
                        </a:lnTo>
                        <a:lnTo>
                          <a:pt x="882" y="52"/>
                        </a:lnTo>
                        <a:lnTo>
                          <a:pt x="882" y="52"/>
                        </a:lnTo>
                        <a:lnTo>
                          <a:pt x="882" y="52"/>
                        </a:lnTo>
                        <a:lnTo>
                          <a:pt x="880" y="52"/>
                        </a:lnTo>
                        <a:lnTo>
                          <a:pt x="880" y="54"/>
                        </a:lnTo>
                        <a:lnTo>
                          <a:pt x="880" y="54"/>
                        </a:lnTo>
                        <a:lnTo>
                          <a:pt x="878" y="54"/>
                        </a:lnTo>
                        <a:lnTo>
                          <a:pt x="878" y="54"/>
                        </a:lnTo>
                        <a:lnTo>
                          <a:pt x="878" y="54"/>
                        </a:lnTo>
                        <a:lnTo>
                          <a:pt x="876" y="54"/>
                        </a:lnTo>
                        <a:lnTo>
                          <a:pt x="876" y="54"/>
                        </a:lnTo>
                        <a:lnTo>
                          <a:pt x="876" y="54"/>
                        </a:lnTo>
                        <a:lnTo>
                          <a:pt x="876" y="54"/>
                        </a:lnTo>
                        <a:lnTo>
                          <a:pt x="876" y="54"/>
                        </a:lnTo>
                        <a:lnTo>
                          <a:pt x="875" y="54"/>
                        </a:lnTo>
                        <a:lnTo>
                          <a:pt x="875" y="54"/>
                        </a:lnTo>
                        <a:lnTo>
                          <a:pt x="873" y="54"/>
                        </a:lnTo>
                        <a:lnTo>
                          <a:pt x="873" y="54"/>
                        </a:lnTo>
                        <a:lnTo>
                          <a:pt x="873" y="55"/>
                        </a:lnTo>
                        <a:lnTo>
                          <a:pt x="873" y="55"/>
                        </a:lnTo>
                        <a:lnTo>
                          <a:pt x="871" y="55"/>
                        </a:lnTo>
                        <a:lnTo>
                          <a:pt x="871" y="55"/>
                        </a:lnTo>
                        <a:lnTo>
                          <a:pt x="869" y="55"/>
                        </a:lnTo>
                        <a:lnTo>
                          <a:pt x="869" y="55"/>
                        </a:lnTo>
                        <a:lnTo>
                          <a:pt x="869" y="55"/>
                        </a:lnTo>
                        <a:lnTo>
                          <a:pt x="869" y="55"/>
                        </a:lnTo>
                        <a:lnTo>
                          <a:pt x="867" y="55"/>
                        </a:lnTo>
                        <a:lnTo>
                          <a:pt x="867" y="55"/>
                        </a:lnTo>
                        <a:lnTo>
                          <a:pt x="867" y="57"/>
                        </a:lnTo>
                        <a:lnTo>
                          <a:pt x="867" y="57"/>
                        </a:lnTo>
                        <a:lnTo>
                          <a:pt x="867" y="57"/>
                        </a:lnTo>
                        <a:lnTo>
                          <a:pt x="867" y="57"/>
                        </a:lnTo>
                        <a:lnTo>
                          <a:pt x="867" y="59"/>
                        </a:lnTo>
                        <a:lnTo>
                          <a:pt x="867" y="59"/>
                        </a:lnTo>
                        <a:lnTo>
                          <a:pt x="869" y="59"/>
                        </a:lnTo>
                        <a:lnTo>
                          <a:pt x="869" y="59"/>
                        </a:lnTo>
                        <a:lnTo>
                          <a:pt x="869" y="59"/>
                        </a:lnTo>
                        <a:lnTo>
                          <a:pt x="869" y="57"/>
                        </a:lnTo>
                        <a:lnTo>
                          <a:pt x="869" y="57"/>
                        </a:lnTo>
                        <a:lnTo>
                          <a:pt x="871" y="57"/>
                        </a:lnTo>
                        <a:lnTo>
                          <a:pt x="871" y="55"/>
                        </a:lnTo>
                        <a:lnTo>
                          <a:pt x="871" y="55"/>
                        </a:lnTo>
                        <a:lnTo>
                          <a:pt x="873" y="55"/>
                        </a:lnTo>
                        <a:lnTo>
                          <a:pt x="873" y="55"/>
                        </a:lnTo>
                        <a:lnTo>
                          <a:pt x="873" y="55"/>
                        </a:lnTo>
                        <a:lnTo>
                          <a:pt x="875" y="55"/>
                        </a:lnTo>
                        <a:lnTo>
                          <a:pt x="875" y="55"/>
                        </a:lnTo>
                        <a:lnTo>
                          <a:pt x="876" y="55"/>
                        </a:lnTo>
                        <a:lnTo>
                          <a:pt x="876" y="55"/>
                        </a:lnTo>
                        <a:lnTo>
                          <a:pt x="876" y="55"/>
                        </a:lnTo>
                        <a:lnTo>
                          <a:pt x="876" y="55"/>
                        </a:lnTo>
                        <a:lnTo>
                          <a:pt x="878" y="55"/>
                        </a:lnTo>
                        <a:lnTo>
                          <a:pt x="878" y="55"/>
                        </a:lnTo>
                        <a:lnTo>
                          <a:pt x="878" y="55"/>
                        </a:lnTo>
                        <a:lnTo>
                          <a:pt x="880" y="55"/>
                        </a:lnTo>
                        <a:lnTo>
                          <a:pt x="880" y="55"/>
                        </a:lnTo>
                        <a:lnTo>
                          <a:pt x="882" y="55"/>
                        </a:lnTo>
                        <a:lnTo>
                          <a:pt x="882" y="54"/>
                        </a:lnTo>
                        <a:lnTo>
                          <a:pt x="882" y="54"/>
                        </a:lnTo>
                        <a:lnTo>
                          <a:pt x="882" y="54"/>
                        </a:lnTo>
                        <a:lnTo>
                          <a:pt x="882" y="54"/>
                        </a:lnTo>
                        <a:lnTo>
                          <a:pt x="884" y="54"/>
                        </a:lnTo>
                        <a:lnTo>
                          <a:pt x="884" y="54"/>
                        </a:lnTo>
                        <a:lnTo>
                          <a:pt x="884" y="54"/>
                        </a:lnTo>
                        <a:lnTo>
                          <a:pt x="884" y="54"/>
                        </a:lnTo>
                        <a:lnTo>
                          <a:pt x="886" y="54"/>
                        </a:lnTo>
                        <a:lnTo>
                          <a:pt x="886" y="54"/>
                        </a:lnTo>
                        <a:lnTo>
                          <a:pt x="886" y="54"/>
                        </a:lnTo>
                        <a:lnTo>
                          <a:pt x="888" y="54"/>
                        </a:lnTo>
                        <a:lnTo>
                          <a:pt x="888" y="54"/>
                        </a:lnTo>
                        <a:lnTo>
                          <a:pt x="888" y="54"/>
                        </a:lnTo>
                        <a:lnTo>
                          <a:pt x="888" y="54"/>
                        </a:lnTo>
                        <a:lnTo>
                          <a:pt x="890" y="54"/>
                        </a:lnTo>
                        <a:lnTo>
                          <a:pt x="890" y="54"/>
                        </a:lnTo>
                        <a:lnTo>
                          <a:pt x="890" y="54"/>
                        </a:lnTo>
                        <a:lnTo>
                          <a:pt x="892" y="54"/>
                        </a:lnTo>
                        <a:lnTo>
                          <a:pt x="892" y="52"/>
                        </a:lnTo>
                        <a:lnTo>
                          <a:pt x="892" y="52"/>
                        </a:lnTo>
                        <a:lnTo>
                          <a:pt x="894" y="52"/>
                        </a:lnTo>
                        <a:lnTo>
                          <a:pt x="894" y="52"/>
                        </a:lnTo>
                        <a:lnTo>
                          <a:pt x="894" y="52"/>
                        </a:lnTo>
                        <a:lnTo>
                          <a:pt x="894" y="52"/>
                        </a:lnTo>
                        <a:lnTo>
                          <a:pt x="896" y="52"/>
                        </a:lnTo>
                        <a:lnTo>
                          <a:pt x="896" y="52"/>
                        </a:lnTo>
                        <a:lnTo>
                          <a:pt x="896" y="52"/>
                        </a:lnTo>
                        <a:lnTo>
                          <a:pt x="896" y="50"/>
                        </a:lnTo>
                        <a:lnTo>
                          <a:pt x="898" y="50"/>
                        </a:lnTo>
                        <a:lnTo>
                          <a:pt x="898" y="50"/>
                        </a:lnTo>
                        <a:lnTo>
                          <a:pt x="899" y="50"/>
                        </a:lnTo>
                        <a:lnTo>
                          <a:pt x="899" y="50"/>
                        </a:lnTo>
                        <a:lnTo>
                          <a:pt x="899" y="50"/>
                        </a:lnTo>
                        <a:lnTo>
                          <a:pt x="901" y="50"/>
                        </a:lnTo>
                        <a:lnTo>
                          <a:pt x="901" y="50"/>
                        </a:lnTo>
                        <a:lnTo>
                          <a:pt x="903" y="50"/>
                        </a:lnTo>
                        <a:lnTo>
                          <a:pt x="903" y="50"/>
                        </a:lnTo>
                        <a:lnTo>
                          <a:pt x="903" y="50"/>
                        </a:lnTo>
                        <a:lnTo>
                          <a:pt x="903" y="50"/>
                        </a:lnTo>
                        <a:lnTo>
                          <a:pt x="903" y="48"/>
                        </a:lnTo>
                        <a:lnTo>
                          <a:pt x="905" y="48"/>
                        </a:lnTo>
                        <a:lnTo>
                          <a:pt x="905" y="48"/>
                        </a:lnTo>
                        <a:lnTo>
                          <a:pt x="905" y="48"/>
                        </a:lnTo>
                        <a:lnTo>
                          <a:pt x="907" y="48"/>
                        </a:lnTo>
                        <a:lnTo>
                          <a:pt x="907" y="48"/>
                        </a:lnTo>
                        <a:lnTo>
                          <a:pt x="909" y="48"/>
                        </a:lnTo>
                        <a:lnTo>
                          <a:pt x="909" y="48"/>
                        </a:lnTo>
                        <a:lnTo>
                          <a:pt x="909" y="48"/>
                        </a:lnTo>
                        <a:lnTo>
                          <a:pt x="909" y="48"/>
                        </a:lnTo>
                        <a:lnTo>
                          <a:pt x="909" y="46"/>
                        </a:lnTo>
                        <a:lnTo>
                          <a:pt x="911" y="46"/>
                        </a:lnTo>
                        <a:lnTo>
                          <a:pt x="911" y="46"/>
                        </a:lnTo>
                        <a:lnTo>
                          <a:pt x="911" y="46"/>
                        </a:lnTo>
                        <a:lnTo>
                          <a:pt x="911" y="46"/>
                        </a:lnTo>
                        <a:lnTo>
                          <a:pt x="913" y="46"/>
                        </a:lnTo>
                        <a:lnTo>
                          <a:pt x="913" y="46"/>
                        </a:lnTo>
                        <a:lnTo>
                          <a:pt x="915" y="46"/>
                        </a:lnTo>
                        <a:lnTo>
                          <a:pt x="915" y="46"/>
                        </a:lnTo>
                        <a:lnTo>
                          <a:pt x="915" y="46"/>
                        </a:lnTo>
                        <a:lnTo>
                          <a:pt x="915" y="46"/>
                        </a:lnTo>
                        <a:lnTo>
                          <a:pt x="917" y="46"/>
                        </a:lnTo>
                        <a:lnTo>
                          <a:pt x="917" y="46"/>
                        </a:lnTo>
                        <a:lnTo>
                          <a:pt x="917" y="46"/>
                        </a:lnTo>
                        <a:lnTo>
                          <a:pt x="919" y="46"/>
                        </a:lnTo>
                        <a:lnTo>
                          <a:pt x="919" y="44"/>
                        </a:lnTo>
                        <a:lnTo>
                          <a:pt x="919" y="44"/>
                        </a:lnTo>
                        <a:lnTo>
                          <a:pt x="921" y="44"/>
                        </a:lnTo>
                        <a:lnTo>
                          <a:pt x="921" y="44"/>
                        </a:lnTo>
                        <a:lnTo>
                          <a:pt x="921" y="44"/>
                        </a:lnTo>
                        <a:lnTo>
                          <a:pt x="922" y="44"/>
                        </a:lnTo>
                        <a:lnTo>
                          <a:pt x="922" y="44"/>
                        </a:lnTo>
                        <a:lnTo>
                          <a:pt x="921" y="44"/>
                        </a:lnTo>
                        <a:lnTo>
                          <a:pt x="921" y="44"/>
                        </a:lnTo>
                        <a:lnTo>
                          <a:pt x="921" y="44"/>
                        </a:lnTo>
                        <a:lnTo>
                          <a:pt x="921" y="42"/>
                        </a:lnTo>
                        <a:lnTo>
                          <a:pt x="921" y="42"/>
                        </a:lnTo>
                        <a:lnTo>
                          <a:pt x="921" y="42"/>
                        </a:lnTo>
                        <a:lnTo>
                          <a:pt x="921" y="42"/>
                        </a:lnTo>
                        <a:lnTo>
                          <a:pt x="921" y="40"/>
                        </a:lnTo>
                        <a:lnTo>
                          <a:pt x="922" y="40"/>
                        </a:lnTo>
                        <a:lnTo>
                          <a:pt x="922" y="40"/>
                        </a:lnTo>
                        <a:lnTo>
                          <a:pt x="922" y="40"/>
                        </a:lnTo>
                        <a:lnTo>
                          <a:pt x="922" y="40"/>
                        </a:lnTo>
                        <a:lnTo>
                          <a:pt x="924" y="40"/>
                        </a:lnTo>
                        <a:lnTo>
                          <a:pt x="924" y="40"/>
                        </a:lnTo>
                        <a:lnTo>
                          <a:pt x="926" y="40"/>
                        </a:lnTo>
                        <a:lnTo>
                          <a:pt x="926" y="40"/>
                        </a:lnTo>
                        <a:lnTo>
                          <a:pt x="926" y="40"/>
                        </a:lnTo>
                        <a:lnTo>
                          <a:pt x="928" y="40"/>
                        </a:lnTo>
                        <a:lnTo>
                          <a:pt x="928" y="40"/>
                        </a:lnTo>
                        <a:lnTo>
                          <a:pt x="928" y="40"/>
                        </a:lnTo>
                        <a:lnTo>
                          <a:pt x="930" y="40"/>
                        </a:lnTo>
                        <a:lnTo>
                          <a:pt x="930" y="40"/>
                        </a:lnTo>
                        <a:lnTo>
                          <a:pt x="930" y="42"/>
                        </a:lnTo>
                        <a:lnTo>
                          <a:pt x="930" y="42"/>
                        </a:lnTo>
                        <a:lnTo>
                          <a:pt x="932" y="42"/>
                        </a:lnTo>
                        <a:lnTo>
                          <a:pt x="932" y="42"/>
                        </a:lnTo>
                        <a:lnTo>
                          <a:pt x="932" y="42"/>
                        </a:lnTo>
                        <a:lnTo>
                          <a:pt x="934" y="42"/>
                        </a:lnTo>
                        <a:lnTo>
                          <a:pt x="934" y="42"/>
                        </a:lnTo>
                        <a:lnTo>
                          <a:pt x="936" y="42"/>
                        </a:lnTo>
                        <a:lnTo>
                          <a:pt x="936" y="42"/>
                        </a:lnTo>
                        <a:lnTo>
                          <a:pt x="936" y="42"/>
                        </a:lnTo>
                        <a:lnTo>
                          <a:pt x="936" y="42"/>
                        </a:lnTo>
                        <a:lnTo>
                          <a:pt x="938" y="42"/>
                        </a:lnTo>
                        <a:lnTo>
                          <a:pt x="938" y="42"/>
                        </a:lnTo>
                        <a:lnTo>
                          <a:pt x="938" y="42"/>
                        </a:lnTo>
                        <a:lnTo>
                          <a:pt x="938" y="42"/>
                        </a:lnTo>
                        <a:lnTo>
                          <a:pt x="940" y="42"/>
                        </a:lnTo>
                        <a:lnTo>
                          <a:pt x="940" y="42"/>
                        </a:lnTo>
                        <a:lnTo>
                          <a:pt x="940" y="42"/>
                        </a:lnTo>
                        <a:lnTo>
                          <a:pt x="940" y="42"/>
                        </a:lnTo>
                        <a:lnTo>
                          <a:pt x="940" y="44"/>
                        </a:lnTo>
                        <a:lnTo>
                          <a:pt x="938" y="44"/>
                        </a:lnTo>
                        <a:lnTo>
                          <a:pt x="938" y="44"/>
                        </a:lnTo>
                        <a:lnTo>
                          <a:pt x="938" y="44"/>
                        </a:lnTo>
                        <a:lnTo>
                          <a:pt x="936" y="44"/>
                        </a:lnTo>
                        <a:lnTo>
                          <a:pt x="936" y="44"/>
                        </a:lnTo>
                        <a:lnTo>
                          <a:pt x="936" y="44"/>
                        </a:lnTo>
                        <a:lnTo>
                          <a:pt x="936" y="44"/>
                        </a:lnTo>
                        <a:lnTo>
                          <a:pt x="936" y="44"/>
                        </a:lnTo>
                        <a:lnTo>
                          <a:pt x="936" y="44"/>
                        </a:lnTo>
                        <a:lnTo>
                          <a:pt x="938" y="44"/>
                        </a:lnTo>
                        <a:lnTo>
                          <a:pt x="938" y="44"/>
                        </a:lnTo>
                        <a:lnTo>
                          <a:pt x="938" y="46"/>
                        </a:lnTo>
                        <a:lnTo>
                          <a:pt x="938" y="46"/>
                        </a:lnTo>
                        <a:lnTo>
                          <a:pt x="940" y="46"/>
                        </a:lnTo>
                        <a:lnTo>
                          <a:pt x="940" y="46"/>
                        </a:lnTo>
                        <a:lnTo>
                          <a:pt x="942" y="46"/>
                        </a:lnTo>
                        <a:lnTo>
                          <a:pt x="942" y="46"/>
                        </a:lnTo>
                        <a:lnTo>
                          <a:pt x="942" y="46"/>
                        </a:lnTo>
                        <a:lnTo>
                          <a:pt x="942" y="44"/>
                        </a:lnTo>
                        <a:lnTo>
                          <a:pt x="943" y="44"/>
                        </a:lnTo>
                        <a:lnTo>
                          <a:pt x="943" y="44"/>
                        </a:lnTo>
                        <a:lnTo>
                          <a:pt x="943" y="44"/>
                        </a:lnTo>
                        <a:lnTo>
                          <a:pt x="945" y="44"/>
                        </a:lnTo>
                        <a:lnTo>
                          <a:pt x="945" y="44"/>
                        </a:lnTo>
                        <a:lnTo>
                          <a:pt x="947" y="44"/>
                        </a:lnTo>
                        <a:lnTo>
                          <a:pt x="947" y="44"/>
                        </a:lnTo>
                        <a:lnTo>
                          <a:pt x="947" y="44"/>
                        </a:lnTo>
                        <a:lnTo>
                          <a:pt x="949" y="44"/>
                        </a:lnTo>
                        <a:lnTo>
                          <a:pt x="949" y="44"/>
                        </a:lnTo>
                        <a:lnTo>
                          <a:pt x="949" y="44"/>
                        </a:lnTo>
                        <a:lnTo>
                          <a:pt x="951" y="44"/>
                        </a:lnTo>
                        <a:lnTo>
                          <a:pt x="951" y="44"/>
                        </a:lnTo>
                        <a:lnTo>
                          <a:pt x="953" y="44"/>
                        </a:lnTo>
                        <a:lnTo>
                          <a:pt x="953" y="44"/>
                        </a:lnTo>
                        <a:lnTo>
                          <a:pt x="953" y="44"/>
                        </a:lnTo>
                        <a:lnTo>
                          <a:pt x="955" y="44"/>
                        </a:lnTo>
                        <a:lnTo>
                          <a:pt x="955" y="44"/>
                        </a:lnTo>
                        <a:lnTo>
                          <a:pt x="955" y="44"/>
                        </a:lnTo>
                        <a:lnTo>
                          <a:pt x="955" y="46"/>
                        </a:lnTo>
                        <a:lnTo>
                          <a:pt x="957" y="46"/>
                        </a:lnTo>
                        <a:lnTo>
                          <a:pt x="957" y="46"/>
                        </a:lnTo>
                        <a:lnTo>
                          <a:pt x="957" y="46"/>
                        </a:lnTo>
                        <a:lnTo>
                          <a:pt x="959" y="46"/>
                        </a:lnTo>
                        <a:lnTo>
                          <a:pt x="959" y="46"/>
                        </a:lnTo>
                        <a:lnTo>
                          <a:pt x="959" y="46"/>
                        </a:lnTo>
                        <a:lnTo>
                          <a:pt x="959" y="46"/>
                        </a:lnTo>
                        <a:lnTo>
                          <a:pt x="961" y="46"/>
                        </a:lnTo>
                        <a:lnTo>
                          <a:pt x="961" y="46"/>
                        </a:lnTo>
                        <a:lnTo>
                          <a:pt x="963" y="46"/>
                        </a:lnTo>
                        <a:lnTo>
                          <a:pt x="963" y="46"/>
                        </a:lnTo>
                        <a:lnTo>
                          <a:pt x="963" y="46"/>
                        </a:lnTo>
                        <a:lnTo>
                          <a:pt x="963" y="46"/>
                        </a:lnTo>
                        <a:lnTo>
                          <a:pt x="965" y="46"/>
                        </a:lnTo>
                        <a:lnTo>
                          <a:pt x="965" y="46"/>
                        </a:lnTo>
                        <a:lnTo>
                          <a:pt x="965" y="46"/>
                        </a:lnTo>
                        <a:lnTo>
                          <a:pt x="965" y="46"/>
                        </a:lnTo>
                        <a:lnTo>
                          <a:pt x="966" y="46"/>
                        </a:lnTo>
                        <a:lnTo>
                          <a:pt x="966" y="46"/>
                        </a:lnTo>
                        <a:lnTo>
                          <a:pt x="968" y="46"/>
                        </a:lnTo>
                        <a:lnTo>
                          <a:pt x="968" y="46"/>
                        </a:lnTo>
                        <a:lnTo>
                          <a:pt x="968" y="46"/>
                        </a:lnTo>
                        <a:lnTo>
                          <a:pt x="968" y="46"/>
                        </a:lnTo>
                        <a:lnTo>
                          <a:pt x="970" y="46"/>
                        </a:lnTo>
                        <a:lnTo>
                          <a:pt x="970" y="46"/>
                        </a:lnTo>
                        <a:lnTo>
                          <a:pt x="970" y="46"/>
                        </a:lnTo>
                        <a:lnTo>
                          <a:pt x="970" y="46"/>
                        </a:lnTo>
                        <a:lnTo>
                          <a:pt x="970" y="44"/>
                        </a:lnTo>
                        <a:lnTo>
                          <a:pt x="970" y="44"/>
                        </a:lnTo>
                        <a:lnTo>
                          <a:pt x="970" y="44"/>
                        </a:lnTo>
                        <a:lnTo>
                          <a:pt x="972" y="44"/>
                        </a:lnTo>
                        <a:lnTo>
                          <a:pt x="972" y="44"/>
                        </a:lnTo>
                        <a:lnTo>
                          <a:pt x="974" y="44"/>
                        </a:lnTo>
                        <a:lnTo>
                          <a:pt x="974" y="44"/>
                        </a:lnTo>
                        <a:lnTo>
                          <a:pt x="974" y="44"/>
                        </a:lnTo>
                        <a:lnTo>
                          <a:pt x="974" y="44"/>
                        </a:lnTo>
                        <a:lnTo>
                          <a:pt x="974" y="42"/>
                        </a:lnTo>
                        <a:lnTo>
                          <a:pt x="974" y="42"/>
                        </a:lnTo>
                        <a:lnTo>
                          <a:pt x="974" y="42"/>
                        </a:lnTo>
                        <a:lnTo>
                          <a:pt x="974" y="42"/>
                        </a:lnTo>
                        <a:lnTo>
                          <a:pt x="976" y="42"/>
                        </a:lnTo>
                        <a:lnTo>
                          <a:pt x="976" y="40"/>
                        </a:lnTo>
                        <a:lnTo>
                          <a:pt x="976" y="40"/>
                        </a:lnTo>
                        <a:lnTo>
                          <a:pt x="976" y="40"/>
                        </a:lnTo>
                        <a:lnTo>
                          <a:pt x="978" y="40"/>
                        </a:lnTo>
                        <a:lnTo>
                          <a:pt x="978" y="40"/>
                        </a:lnTo>
                        <a:lnTo>
                          <a:pt x="980" y="40"/>
                        </a:lnTo>
                        <a:lnTo>
                          <a:pt x="980" y="40"/>
                        </a:lnTo>
                        <a:lnTo>
                          <a:pt x="980" y="40"/>
                        </a:lnTo>
                        <a:lnTo>
                          <a:pt x="982" y="40"/>
                        </a:lnTo>
                        <a:lnTo>
                          <a:pt x="982" y="40"/>
                        </a:lnTo>
                        <a:lnTo>
                          <a:pt x="982" y="40"/>
                        </a:lnTo>
                        <a:lnTo>
                          <a:pt x="982" y="40"/>
                        </a:lnTo>
                        <a:lnTo>
                          <a:pt x="982" y="38"/>
                        </a:lnTo>
                        <a:lnTo>
                          <a:pt x="982" y="38"/>
                        </a:lnTo>
                        <a:lnTo>
                          <a:pt x="982" y="38"/>
                        </a:lnTo>
                        <a:lnTo>
                          <a:pt x="982" y="38"/>
                        </a:lnTo>
                        <a:lnTo>
                          <a:pt x="984" y="38"/>
                        </a:lnTo>
                        <a:lnTo>
                          <a:pt x="984" y="38"/>
                        </a:lnTo>
                        <a:lnTo>
                          <a:pt x="986" y="38"/>
                        </a:lnTo>
                        <a:lnTo>
                          <a:pt x="986" y="38"/>
                        </a:lnTo>
                        <a:lnTo>
                          <a:pt x="986" y="38"/>
                        </a:lnTo>
                        <a:lnTo>
                          <a:pt x="986" y="38"/>
                        </a:lnTo>
                        <a:lnTo>
                          <a:pt x="986" y="38"/>
                        </a:lnTo>
                        <a:lnTo>
                          <a:pt x="987" y="38"/>
                        </a:lnTo>
                        <a:lnTo>
                          <a:pt x="987" y="38"/>
                        </a:lnTo>
                        <a:lnTo>
                          <a:pt x="989" y="38"/>
                        </a:lnTo>
                        <a:lnTo>
                          <a:pt x="989" y="38"/>
                        </a:lnTo>
                        <a:lnTo>
                          <a:pt x="989" y="38"/>
                        </a:lnTo>
                        <a:lnTo>
                          <a:pt x="991" y="38"/>
                        </a:lnTo>
                        <a:lnTo>
                          <a:pt x="991" y="38"/>
                        </a:lnTo>
                        <a:lnTo>
                          <a:pt x="991" y="38"/>
                        </a:lnTo>
                        <a:lnTo>
                          <a:pt x="993" y="38"/>
                        </a:lnTo>
                        <a:lnTo>
                          <a:pt x="993" y="38"/>
                        </a:lnTo>
                        <a:lnTo>
                          <a:pt x="993" y="38"/>
                        </a:lnTo>
                        <a:lnTo>
                          <a:pt x="995" y="38"/>
                        </a:lnTo>
                        <a:lnTo>
                          <a:pt x="995" y="38"/>
                        </a:lnTo>
                        <a:lnTo>
                          <a:pt x="995" y="38"/>
                        </a:lnTo>
                        <a:lnTo>
                          <a:pt x="997" y="38"/>
                        </a:lnTo>
                        <a:lnTo>
                          <a:pt x="997" y="38"/>
                        </a:lnTo>
                        <a:lnTo>
                          <a:pt x="997" y="38"/>
                        </a:lnTo>
                        <a:lnTo>
                          <a:pt x="999" y="38"/>
                        </a:lnTo>
                        <a:lnTo>
                          <a:pt x="999" y="38"/>
                        </a:lnTo>
                        <a:lnTo>
                          <a:pt x="1001" y="38"/>
                        </a:lnTo>
                        <a:lnTo>
                          <a:pt x="1001" y="38"/>
                        </a:lnTo>
                        <a:lnTo>
                          <a:pt x="1001" y="38"/>
                        </a:lnTo>
                        <a:lnTo>
                          <a:pt x="1003" y="38"/>
                        </a:lnTo>
                        <a:lnTo>
                          <a:pt x="1003" y="38"/>
                        </a:lnTo>
                        <a:lnTo>
                          <a:pt x="1003" y="38"/>
                        </a:lnTo>
                        <a:lnTo>
                          <a:pt x="1005" y="38"/>
                        </a:lnTo>
                        <a:lnTo>
                          <a:pt x="1005" y="38"/>
                        </a:lnTo>
                        <a:lnTo>
                          <a:pt x="1007" y="38"/>
                        </a:lnTo>
                        <a:lnTo>
                          <a:pt x="1007" y="38"/>
                        </a:lnTo>
                        <a:lnTo>
                          <a:pt x="1007" y="38"/>
                        </a:lnTo>
                        <a:lnTo>
                          <a:pt x="1009" y="38"/>
                        </a:lnTo>
                        <a:lnTo>
                          <a:pt x="1009" y="38"/>
                        </a:lnTo>
                        <a:lnTo>
                          <a:pt x="1009" y="38"/>
                        </a:lnTo>
                        <a:lnTo>
                          <a:pt x="1010" y="38"/>
                        </a:lnTo>
                        <a:lnTo>
                          <a:pt x="1010" y="38"/>
                        </a:lnTo>
                        <a:lnTo>
                          <a:pt x="1012" y="38"/>
                        </a:lnTo>
                        <a:lnTo>
                          <a:pt x="1012" y="38"/>
                        </a:lnTo>
                        <a:lnTo>
                          <a:pt x="1012" y="38"/>
                        </a:lnTo>
                        <a:lnTo>
                          <a:pt x="1014" y="38"/>
                        </a:lnTo>
                        <a:lnTo>
                          <a:pt x="1014" y="38"/>
                        </a:lnTo>
                        <a:lnTo>
                          <a:pt x="1016" y="38"/>
                        </a:lnTo>
                        <a:lnTo>
                          <a:pt x="1016" y="38"/>
                        </a:lnTo>
                        <a:lnTo>
                          <a:pt x="1016" y="38"/>
                        </a:lnTo>
                        <a:lnTo>
                          <a:pt x="1018" y="38"/>
                        </a:lnTo>
                        <a:lnTo>
                          <a:pt x="1018" y="38"/>
                        </a:lnTo>
                        <a:lnTo>
                          <a:pt x="1018" y="38"/>
                        </a:lnTo>
                        <a:lnTo>
                          <a:pt x="1020" y="38"/>
                        </a:lnTo>
                        <a:lnTo>
                          <a:pt x="1020" y="38"/>
                        </a:lnTo>
                        <a:lnTo>
                          <a:pt x="1022" y="38"/>
                        </a:lnTo>
                        <a:lnTo>
                          <a:pt x="1022" y="38"/>
                        </a:lnTo>
                        <a:lnTo>
                          <a:pt x="1022" y="38"/>
                        </a:lnTo>
                        <a:lnTo>
                          <a:pt x="1024" y="38"/>
                        </a:lnTo>
                        <a:lnTo>
                          <a:pt x="1024" y="38"/>
                        </a:lnTo>
                        <a:lnTo>
                          <a:pt x="1024" y="38"/>
                        </a:lnTo>
                        <a:lnTo>
                          <a:pt x="1026" y="38"/>
                        </a:lnTo>
                        <a:lnTo>
                          <a:pt x="1026" y="38"/>
                        </a:lnTo>
                        <a:lnTo>
                          <a:pt x="1028" y="38"/>
                        </a:lnTo>
                        <a:lnTo>
                          <a:pt x="1028" y="38"/>
                        </a:lnTo>
                        <a:lnTo>
                          <a:pt x="1028" y="38"/>
                        </a:lnTo>
                        <a:lnTo>
                          <a:pt x="1030" y="38"/>
                        </a:lnTo>
                        <a:lnTo>
                          <a:pt x="1030" y="38"/>
                        </a:lnTo>
                        <a:lnTo>
                          <a:pt x="1030" y="38"/>
                        </a:lnTo>
                        <a:lnTo>
                          <a:pt x="1031" y="38"/>
                        </a:lnTo>
                        <a:lnTo>
                          <a:pt x="1031" y="38"/>
                        </a:lnTo>
                        <a:lnTo>
                          <a:pt x="1031" y="38"/>
                        </a:lnTo>
                        <a:lnTo>
                          <a:pt x="1033" y="38"/>
                        </a:lnTo>
                        <a:lnTo>
                          <a:pt x="1033" y="38"/>
                        </a:lnTo>
                        <a:lnTo>
                          <a:pt x="1033" y="38"/>
                        </a:lnTo>
                        <a:lnTo>
                          <a:pt x="1035" y="38"/>
                        </a:lnTo>
                        <a:lnTo>
                          <a:pt x="1035" y="38"/>
                        </a:lnTo>
                        <a:lnTo>
                          <a:pt x="1035" y="38"/>
                        </a:lnTo>
                        <a:lnTo>
                          <a:pt x="1035" y="38"/>
                        </a:lnTo>
                        <a:lnTo>
                          <a:pt x="1037" y="38"/>
                        </a:lnTo>
                        <a:lnTo>
                          <a:pt x="1037" y="38"/>
                        </a:lnTo>
                        <a:lnTo>
                          <a:pt x="1039" y="38"/>
                        </a:lnTo>
                        <a:lnTo>
                          <a:pt x="1039" y="38"/>
                        </a:lnTo>
                        <a:lnTo>
                          <a:pt x="1039" y="38"/>
                        </a:lnTo>
                        <a:lnTo>
                          <a:pt x="1041" y="38"/>
                        </a:lnTo>
                        <a:lnTo>
                          <a:pt x="1041" y="38"/>
                        </a:lnTo>
                        <a:lnTo>
                          <a:pt x="1041" y="38"/>
                        </a:lnTo>
                        <a:lnTo>
                          <a:pt x="1041" y="40"/>
                        </a:lnTo>
                        <a:lnTo>
                          <a:pt x="1043" y="40"/>
                        </a:lnTo>
                        <a:lnTo>
                          <a:pt x="1043" y="40"/>
                        </a:lnTo>
                        <a:lnTo>
                          <a:pt x="1045" y="40"/>
                        </a:lnTo>
                        <a:lnTo>
                          <a:pt x="1045" y="40"/>
                        </a:lnTo>
                        <a:lnTo>
                          <a:pt x="1045" y="40"/>
                        </a:lnTo>
                        <a:lnTo>
                          <a:pt x="1047" y="40"/>
                        </a:lnTo>
                        <a:lnTo>
                          <a:pt x="1047" y="40"/>
                        </a:lnTo>
                        <a:lnTo>
                          <a:pt x="1049" y="40"/>
                        </a:lnTo>
                        <a:lnTo>
                          <a:pt x="1049" y="40"/>
                        </a:lnTo>
                        <a:lnTo>
                          <a:pt x="1049" y="40"/>
                        </a:lnTo>
                        <a:lnTo>
                          <a:pt x="1051" y="40"/>
                        </a:lnTo>
                        <a:lnTo>
                          <a:pt x="1051" y="40"/>
                        </a:lnTo>
                        <a:lnTo>
                          <a:pt x="1051" y="40"/>
                        </a:lnTo>
                        <a:lnTo>
                          <a:pt x="1051" y="40"/>
                        </a:lnTo>
                        <a:lnTo>
                          <a:pt x="1053" y="40"/>
                        </a:lnTo>
                        <a:lnTo>
                          <a:pt x="1053" y="40"/>
                        </a:lnTo>
                        <a:lnTo>
                          <a:pt x="1054" y="40"/>
                        </a:lnTo>
                        <a:lnTo>
                          <a:pt x="1054" y="40"/>
                        </a:lnTo>
                        <a:lnTo>
                          <a:pt x="1054" y="40"/>
                        </a:lnTo>
                        <a:lnTo>
                          <a:pt x="1056" y="40"/>
                        </a:lnTo>
                        <a:lnTo>
                          <a:pt x="1056" y="40"/>
                        </a:lnTo>
                        <a:lnTo>
                          <a:pt x="1056" y="40"/>
                        </a:lnTo>
                        <a:lnTo>
                          <a:pt x="1058" y="40"/>
                        </a:lnTo>
                        <a:lnTo>
                          <a:pt x="1058" y="40"/>
                        </a:lnTo>
                        <a:lnTo>
                          <a:pt x="1058" y="42"/>
                        </a:lnTo>
                        <a:lnTo>
                          <a:pt x="1060" y="42"/>
                        </a:lnTo>
                        <a:lnTo>
                          <a:pt x="1060" y="42"/>
                        </a:lnTo>
                        <a:lnTo>
                          <a:pt x="1060" y="42"/>
                        </a:lnTo>
                        <a:lnTo>
                          <a:pt x="1062" y="42"/>
                        </a:lnTo>
                        <a:lnTo>
                          <a:pt x="1062" y="42"/>
                        </a:lnTo>
                        <a:lnTo>
                          <a:pt x="1062" y="42"/>
                        </a:lnTo>
                        <a:lnTo>
                          <a:pt x="1062" y="42"/>
                        </a:lnTo>
                        <a:lnTo>
                          <a:pt x="1064" y="42"/>
                        </a:lnTo>
                        <a:lnTo>
                          <a:pt x="1064" y="42"/>
                        </a:lnTo>
                        <a:lnTo>
                          <a:pt x="1064" y="44"/>
                        </a:lnTo>
                        <a:lnTo>
                          <a:pt x="1066" y="44"/>
                        </a:lnTo>
                        <a:lnTo>
                          <a:pt x="1066" y="44"/>
                        </a:lnTo>
                        <a:lnTo>
                          <a:pt x="1066" y="44"/>
                        </a:lnTo>
                        <a:lnTo>
                          <a:pt x="1066" y="44"/>
                        </a:lnTo>
                        <a:lnTo>
                          <a:pt x="1068" y="44"/>
                        </a:lnTo>
                        <a:lnTo>
                          <a:pt x="1068" y="44"/>
                        </a:lnTo>
                        <a:lnTo>
                          <a:pt x="1068" y="44"/>
                        </a:lnTo>
                        <a:lnTo>
                          <a:pt x="1070" y="44"/>
                        </a:lnTo>
                        <a:lnTo>
                          <a:pt x="1070" y="44"/>
                        </a:lnTo>
                        <a:lnTo>
                          <a:pt x="1072" y="44"/>
                        </a:lnTo>
                        <a:lnTo>
                          <a:pt x="1072" y="44"/>
                        </a:lnTo>
                        <a:lnTo>
                          <a:pt x="1072" y="44"/>
                        </a:lnTo>
                        <a:lnTo>
                          <a:pt x="1072" y="46"/>
                        </a:lnTo>
                        <a:lnTo>
                          <a:pt x="1072" y="46"/>
                        </a:lnTo>
                        <a:lnTo>
                          <a:pt x="1072" y="46"/>
                        </a:lnTo>
                        <a:lnTo>
                          <a:pt x="1072" y="46"/>
                        </a:lnTo>
                        <a:lnTo>
                          <a:pt x="1070" y="46"/>
                        </a:lnTo>
                        <a:lnTo>
                          <a:pt x="1070" y="46"/>
                        </a:lnTo>
                        <a:lnTo>
                          <a:pt x="1070" y="46"/>
                        </a:lnTo>
                        <a:lnTo>
                          <a:pt x="1068" y="46"/>
                        </a:lnTo>
                        <a:lnTo>
                          <a:pt x="1068" y="46"/>
                        </a:lnTo>
                        <a:lnTo>
                          <a:pt x="1068" y="48"/>
                        </a:lnTo>
                        <a:lnTo>
                          <a:pt x="1068" y="48"/>
                        </a:lnTo>
                        <a:lnTo>
                          <a:pt x="1066" y="48"/>
                        </a:lnTo>
                        <a:lnTo>
                          <a:pt x="1066" y="48"/>
                        </a:lnTo>
                        <a:lnTo>
                          <a:pt x="1066" y="48"/>
                        </a:lnTo>
                        <a:lnTo>
                          <a:pt x="1064" y="48"/>
                        </a:lnTo>
                        <a:lnTo>
                          <a:pt x="1064" y="48"/>
                        </a:lnTo>
                        <a:lnTo>
                          <a:pt x="1064" y="48"/>
                        </a:lnTo>
                        <a:lnTo>
                          <a:pt x="1062" y="48"/>
                        </a:lnTo>
                        <a:lnTo>
                          <a:pt x="1062" y="48"/>
                        </a:lnTo>
                        <a:lnTo>
                          <a:pt x="1062" y="48"/>
                        </a:lnTo>
                        <a:lnTo>
                          <a:pt x="1060" y="48"/>
                        </a:lnTo>
                        <a:lnTo>
                          <a:pt x="1060" y="48"/>
                        </a:lnTo>
                        <a:lnTo>
                          <a:pt x="1060" y="48"/>
                        </a:lnTo>
                        <a:lnTo>
                          <a:pt x="1058" y="48"/>
                        </a:lnTo>
                        <a:lnTo>
                          <a:pt x="1058" y="48"/>
                        </a:lnTo>
                        <a:lnTo>
                          <a:pt x="1058" y="50"/>
                        </a:lnTo>
                        <a:lnTo>
                          <a:pt x="1056" y="50"/>
                        </a:lnTo>
                        <a:lnTo>
                          <a:pt x="1056" y="50"/>
                        </a:lnTo>
                        <a:lnTo>
                          <a:pt x="1056" y="50"/>
                        </a:lnTo>
                        <a:lnTo>
                          <a:pt x="1054" y="50"/>
                        </a:lnTo>
                        <a:lnTo>
                          <a:pt x="1054" y="50"/>
                        </a:lnTo>
                        <a:lnTo>
                          <a:pt x="1054" y="50"/>
                        </a:lnTo>
                        <a:lnTo>
                          <a:pt x="1054" y="50"/>
                        </a:lnTo>
                        <a:lnTo>
                          <a:pt x="1053" y="50"/>
                        </a:lnTo>
                        <a:lnTo>
                          <a:pt x="1053" y="50"/>
                        </a:lnTo>
                        <a:lnTo>
                          <a:pt x="1053" y="52"/>
                        </a:lnTo>
                        <a:lnTo>
                          <a:pt x="1051" y="52"/>
                        </a:lnTo>
                        <a:lnTo>
                          <a:pt x="1051" y="52"/>
                        </a:lnTo>
                        <a:lnTo>
                          <a:pt x="1051" y="52"/>
                        </a:lnTo>
                        <a:lnTo>
                          <a:pt x="1049" y="52"/>
                        </a:lnTo>
                        <a:lnTo>
                          <a:pt x="1049" y="52"/>
                        </a:lnTo>
                        <a:lnTo>
                          <a:pt x="1049" y="52"/>
                        </a:lnTo>
                        <a:lnTo>
                          <a:pt x="1047" y="52"/>
                        </a:lnTo>
                        <a:lnTo>
                          <a:pt x="1047" y="52"/>
                        </a:lnTo>
                        <a:lnTo>
                          <a:pt x="1047" y="52"/>
                        </a:lnTo>
                        <a:lnTo>
                          <a:pt x="1045" y="52"/>
                        </a:lnTo>
                        <a:lnTo>
                          <a:pt x="1045" y="52"/>
                        </a:lnTo>
                        <a:lnTo>
                          <a:pt x="1045" y="52"/>
                        </a:lnTo>
                        <a:lnTo>
                          <a:pt x="1043" y="52"/>
                        </a:lnTo>
                        <a:lnTo>
                          <a:pt x="1043" y="54"/>
                        </a:lnTo>
                        <a:lnTo>
                          <a:pt x="1043" y="54"/>
                        </a:lnTo>
                        <a:lnTo>
                          <a:pt x="1041" y="54"/>
                        </a:lnTo>
                        <a:lnTo>
                          <a:pt x="1041" y="54"/>
                        </a:lnTo>
                        <a:lnTo>
                          <a:pt x="1041" y="54"/>
                        </a:lnTo>
                        <a:lnTo>
                          <a:pt x="1041" y="54"/>
                        </a:lnTo>
                        <a:lnTo>
                          <a:pt x="1039" y="54"/>
                        </a:lnTo>
                        <a:lnTo>
                          <a:pt x="1039" y="54"/>
                        </a:lnTo>
                        <a:lnTo>
                          <a:pt x="1039" y="54"/>
                        </a:lnTo>
                        <a:lnTo>
                          <a:pt x="1039" y="54"/>
                        </a:lnTo>
                        <a:lnTo>
                          <a:pt x="1037" y="54"/>
                        </a:lnTo>
                        <a:lnTo>
                          <a:pt x="1037" y="54"/>
                        </a:lnTo>
                        <a:lnTo>
                          <a:pt x="1035" y="54"/>
                        </a:lnTo>
                        <a:lnTo>
                          <a:pt x="1035" y="54"/>
                        </a:lnTo>
                        <a:lnTo>
                          <a:pt x="1035" y="54"/>
                        </a:lnTo>
                        <a:lnTo>
                          <a:pt x="1033" y="54"/>
                        </a:lnTo>
                        <a:lnTo>
                          <a:pt x="1033" y="54"/>
                        </a:lnTo>
                        <a:lnTo>
                          <a:pt x="1033" y="54"/>
                        </a:lnTo>
                        <a:lnTo>
                          <a:pt x="1031" y="54"/>
                        </a:lnTo>
                        <a:lnTo>
                          <a:pt x="1031" y="54"/>
                        </a:lnTo>
                        <a:lnTo>
                          <a:pt x="1030" y="54"/>
                        </a:lnTo>
                        <a:lnTo>
                          <a:pt x="1030" y="54"/>
                        </a:lnTo>
                        <a:lnTo>
                          <a:pt x="1030" y="54"/>
                        </a:lnTo>
                        <a:lnTo>
                          <a:pt x="1028" y="54"/>
                        </a:lnTo>
                        <a:lnTo>
                          <a:pt x="1028" y="54"/>
                        </a:lnTo>
                        <a:lnTo>
                          <a:pt x="1028" y="54"/>
                        </a:lnTo>
                        <a:lnTo>
                          <a:pt x="1026" y="54"/>
                        </a:lnTo>
                        <a:lnTo>
                          <a:pt x="1026" y="54"/>
                        </a:lnTo>
                        <a:lnTo>
                          <a:pt x="1024" y="54"/>
                        </a:lnTo>
                        <a:lnTo>
                          <a:pt x="1024" y="54"/>
                        </a:lnTo>
                        <a:lnTo>
                          <a:pt x="1024" y="54"/>
                        </a:lnTo>
                        <a:lnTo>
                          <a:pt x="1022" y="54"/>
                        </a:lnTo>
                        <a:lnTo>
                          <a:pt x="1022" y="54"/>
                        </a:lnTo>
                        <a:lnTo>
                          <a:pt x="1022" y="54"/>
                        </a:lnTo>
                        <a:lnTo>
                          <a:pt x="1020" y="54"/>
                        </a:lnTo>
                        <a:lnTo>
                          <a:pt x="1020" y="55"/>
                        </a:lnTo>
                        <a:lnTo>
                          <a:pt x="1020" y="55"/>
                        </a:lnTo>
                        <a:lnTo>
                          <a:pt x="1020" y="55"/>
                        </a:lnTo>
                        <a:lnTo>
                          <a:pt x="1020" y="55"/>
                        </a:lnTo>
                        <a:lnTo>
                          <a:pt x="1022" y="55"/>
                        </a:lnTo>
                        <a:lnTo>
                          <a:pt x="1022" y="55"/>
                        </a:lnTo>
                        <a:lnTo>
                          <a:pt x="1022" y="55"/>
                        </a:lnTo>
                        <a:lnTo>
                          <a:pt x="1024" y="55"/>
                        </a:lnTo>
                        <a:lnTo>
                          <a:pt x="1024" y="57"/>
                        </a:lnTo>
                        <a:lnTo>
                          <a:pt x="1024" y="57"/>
                        </a:lnTo>
                        <a:lnTo>
                          <a:pt x="1024" y="57"/>
                        </a:lnTo>
                        <a:lnTo>
                          <a:pt x="1024" y="59"/>
                        </a:lnTo>
                        <a:lnTo>
                          <a:pt x="1024" y="59"/>
                        </a:lnTo>
                        <a:lnTo>
                          <a:pt x="1022" y="59"/>
                        </a:lnTo>
                        <a:lnTo>
                          <a:pt x="1022" y="59"/>
                        </a:lnTo>
                        <a:lnTo>
                          <a:pt x="1022" y="59"/>
                        </a:lnTo>
                        <a:lnTo>
                          <a:pt x="1022" y="59"/>
                        </a:lnTo>
                        <a:lnTo>
                          <a:pt x="1020" y="59"/>
                        </a:lnTo>
                        <a:lnTo>
                          <a:pt x="1020" y="59"/>
                        </a:lnTo>
                        <a:lnTo>
                          <a:pt x="1018" y="59"/>
                        </a:lnTo>
                        <a:lnTo>
                          <a:pt x="1018" y="59"/>
                        </a:lnTo>
                        <a:lnTo>
                          <a:pt x="1018" y="59"/>
                        </a:lnTo>
                        <a:lnTo>
                          <a:pt x="1018" y="61"/>
                        </a:lnTo>
                        <a:lnTo>
                          <a:pt x="1016" y="61"/>
                        </a:lnTo>
                        <a:lnTo>
                          <a:pt x="1016" y="61"/>
                        </a:lnTo>
                        <a:lnTo>
                          <a:pt x="1016" y="61"/>
                        </a:lnTo>
                        <a:lnTo>
                          <a:pt x="1014" y="61"/>
                        </a:lnTo>
                        <a:lnTo>
                          <a:pt x="1014" y="61"/>
                        </a:lnTo>
                        <a:lnTo>
                          <a:pt x="1012" y="61"/>
                        </a:lnTo>
                        <a:lnTo>
                          <a:pt x="1012" y="61"/>
                        </a:lnTo>
                        <a:lnTo>
                          <a:pt x="1012" y="61"/>
                        </a:lnTo>
                        <a:lnTo>
                          <a:pt x="1010" y="61"/>
                        </a:lnTo>
                        <a:lnTo>
                          <a:pt x="1010" y="61"/>
                        </a:lnTo>
                        <a:lnTo>
                          <a:pt x="1009" y="61"/>
                        </a:lnTo>
                        <a:lnTo>
                          <a:pt x="1009" y="61"/>
                        </a:lnTo>
                        <a:lnTo>
                          <a:pt x="1009" y="61"/>
                        </a:lnTo>
                        <a:lnTo>
                          <a:pt x="1007" y="61"/>
                        </a:lnTo>
                        <a:lnTo>
                          <a:pt x="1007" y="61"/>
                        </a:lnTo>
                        <a:lnTo>
                          <a:pt x="1007" y="61"/>
                        </a:lnTo>
                        <a:lnTo>
                          <a:pt x="1005" y="61"/>
                        </a:lnTo>
                        <a:lnTo>
                          <a:pt x="1005" y="61"/>
                        </a:lnTo>
                        <a:lnTo>
                          <a:pt x="1003" y="61"/>
                        </a:lnTo>
                        <a:lnTo>
                          <a:pt x="1003" y="61"/>
                        </a:lnTo>
                        <a:lnTo>
                          <a:pt x="1003" y="61"/>
                        </a:lnTo>
                        <a:lnTo>
                          <a:pt x="1003" y="61"/>
                        </a:lnTo>
                        <a:lnTo>
                          <a:pt x="1001" y="61"/>
                        </a:lnTo>
                        <a:lnTo>
                          <a:pt x="1001" y="61"/>
                        </a:lnTo>
                        <a:lnTo>
                          <a:pt x="1001" y="61"/>
                        </a:lnTo>
                        <a:lnTo>
                          <a:pt x="1001" y="63"/>
                        </a:lnTo>
                        <a:lnTo>
                          <a:pt x="1001" y="63"/>
                        </a:lnTo>
                        <a:lnTo>
                          <a:pt x="999" y="63"/>
                        </a:lnTo>
                        <a:lnTo>
                          <a:pt x="999" y="63"/>
                        </a:lnTo>
                        <a:lnTo>
                          <a:pt x="997" y="63"/>
                        </a:lnTo>
                        <a:lnTo>
                          <a:pt x="997" y="63"/>
                        </a:lnTo>
                        <a:lnTo>
                          <a:pt x="997" y="63"/>
                        </a:lnTo>
                        <a:lnTo>
                          <a:pt x="995" y="63"/>
                        </a:lnTo>
                        <a:lnTo>
                          <a:pt x="995" y="63"/>
                        </a:lnTo>
                        <a:lnTo>
                          <a:pt x="995" y="63"/>
                        </a:lnTo>
                        <a:lnTo>
                          <a:pt x="993" y="63"/>
                        </a:lnTo>
                        <a:lnTo>
                          <a:pt x="993" y="63"/>
                        </a:lnTo>
                        <a:lnTo>
                          <a:pt x="991" y="63"/>
                        </a:lnTo>
                        <a:lnTo>
                          <a:pt x="991" y="63"/>
                        </a:lnTo>
                        <a:lnTo>
                          <a:pt x="991" y="63"/>
                        </a:lnTo>
                        <a:lnTo>
                          <a:pt x="989" y="63"/>
                        </a:lnTo>
                        <a:lnTo>
                          <a:pt x="989" y="63"/>
                        </a:lnTo>
                        <a:lnTo>
                          <a:pt x="989" y="63"/>
                        </a:lnTo>
                        <a:lnTo>
                          <a:pt x="987" y="63"/>
                        </a:lnTo>
                        <a:lnTo>
                          <a:pt x="987" y="63"/>
                        </a:lnTo>
                        <a:lnTo>
                          <a:pt x="986" y="63"/>
                        </a:lnTo>
                        <a:lnTo>
                          <a:pt x="986" y="63"/>
                        </a:lnTo>
                        <a:lnTo>
                          <a:pt x="986" y="61"/>
                        </a:lnTo>
                        <a:lnTo>
                          <a:pt x="986" y="61"/>
                        </a:lnTo>
                        <a:lnTo>
                          <a:pt x="984" y="61"/>
                        </a:lnTo>
                        <a:lnTo>
                          <a:pt x="984" y="61"/>
                        </a:lnTo>
                        <a:lnTo>
                          <a:pt x="982" y="61"/>
                        </a:lnTo>
                        <a:lnTo>
                          <a:pt x="982" y="61"/>
                        </a:lnTo>
                        <a:lnTo>
                          <a:pt x="982" y="61"/>
                        </a:lnTo>
                        <a:lnTo>
                          <a:pt x="980" y="61"/>
                        </a:lnTo>
                        <a:lnTo>
                          <a:pt x="980" y="61"/>
                        </a:lnTo>
                        <a:lnTo>
                          <a:pt x="980" y="61"/>
                        </a:lnTo>
                        <a:lnTo>
                          <a:pt x="978" y="61"/>
                        </a:lnTo>
                        <a:lnTo>
                          <a:pt x="978" y="61"/>
                        </a:lnTo>
                        <a:lnTo>
                          <a:pt x="976" y="61"/>
                        </a:lnTo>
                        <a:lnTo>
                          <a:pt x="976" y="61"/>
                        </a:lnTo>
                        <a:lnTo>
                          <a:pt x="976" y="61"/>
                        </a:lnTo>
                        <a:lnTo>
                          <a:pt x="974" y="61"/>
                        </a:lnTo>
                        <a:lnTo>
                          <a:pt x="974" y="61"/>
                        </a:lnTo>
                        <a:lnTo>
                          <a:pt x="974" y="61"/>
                        </a:lnTo>
                        <a:lnTo>
                          <a:pt x="972" y="61"/>
                        </a:lnTo>
                        <a:lnTo>
                          <a:pt x="972" y="61"/>
                        </a:lnTo>
                        <a:lnTo>
                          <a:pt x="970" y="61"/>
                        </a:lnTo>
                        <a:lnTo>
                          <a:pt x="970" y="61"/>
                        </a:lnTo>
                        <a:lnTo>
                          <a:pt x="970" y="61"/>
                        </a:lnTo>
                        <a:lnTo>
                          <a:pt x="970" y="61"/>
                        </a:lnTo>
                        <a:lnTo>
                          <a:pt x="970" y="61"/>
                        </a:lnTo>
                        <a:lnTo>
                          <a:pt x="968" y="61"/>
                        </a:lnTo>
                        <a:lnTo>
                          <a:pt x="968" y="61"/>
                        </a:lnTo>
                        <a:lnTo>
                          <a:pt x="968" y="61"/>
                        </a:lnTo>
                        <a:lnTo>
                          <a:pt x="968" y="61"/>
                        </a:lnTo>
                        <a:lnTo>
                          <a:pt x="968" y="61"/>
                        </a:lnTo>
                        <a:lnTo>
                          <a:pt x="966" y="61"/>
                        </a:lnTo>
                        <a:lnTo>
                          <a:pt x="966" y="61"/>
                        </a:lnTo>
                        <a:lnTo>
                          <a:pt x="965" y="61"/>
                        </a:lnTo>
                        <a:lnTo>
                          <a:pt x="965" y="61"/>
                        </a:lnTo>
                        <a:lnTo>
                          <a:pt x="965" y="61"/>
                        </a:lnTo>
                        <a:lnTo>
                          <a:pt x="963" y="61"/>
                        </a:lnTo>
                        <a:lnTo>
                          <a:pt x="963" y="63"/>
                        </a:lnTo>
                        <a:lnTo>
                          <a:pt x="963" y="63"/>
                        </a:lnTo>
                        <a:lnTo>
                          <a:pt x="963" y="63"/>
                        </a:lnTo>
                        <a:lnTo>
                          <a:pt x="961" y="63"/>
                        </a:lnTo>
                        <a:lnTo>
                          <a:pt x="961" y="63"/>
                        </a:lnTo>
                        <a:lnTo>
                          <a:pt x="959" y="63"/>
                        </a:lnTo>
                        <a:lnTo>
                          <a:pt x="959" y="63"/>
                        </a:lnTo>
                        <a:lnTo>
                          <a:pt x="959" y="63"/>
                        </a:lnTo>
                        <a:lnTo>
                          <a:pt x="959" y="63"/>
                        </a:lnTo>
                        <a:lnTo>
                          <a:pt x="957" y="63"/>
                        </a:lnTo>
                        <a:lnTo>
                          <a:pt x="957" y="63"/>
                        </a:lnTo>
                        <a:lnTo>
                          <a:pt x="955" y="63"/>
                        </a:lnTo>
                        <a:lnTo>
                          <a:pt x="955" y="63"/>
                        </a:lnTo>
                        <a:lnTo>
                          <a:pt x="955" y="63"/>
                        </a:lnTo>
                        <a:lnTo>
                          <a:pt x="953" y="63"/>
                        </a:lnTo>
                        <a:lnTo>
                          <a:pt x="953" y="63"/>
                        </a:lnTo>
                        <a:lnTo>
                          <a:pt x="953" y="65"/>
                        </a:lnTo>
                        <a:lnTo>
                          <a:pt x="953" y="65"/>
                        </a:lnTo>
                        <a:lnTo>
                          <a:pt x="955" y="65"/>
                        </a:lnTo>
                        <a:lnTo>
                          <a:pt x="955" y="65"/>
                        </a:lnTo>
                        <a:lnTo>
                          <a:pt x="955" y="65"/>
                        </a:lnTo>
                        <a:lnTo>
                          <a:pt x="957" y="65"/>
                        </a:lnTo>
                        <a:lnTo>
                          <a:pt x="957" y="65"/>
                        </a:lnTo>
                        <a:lnTo>
                          <a:pt x="959" y="65"/>
                        </a:lnTo>
                        <a:lnTo>
                          <a:pt x="959" y="65"/>
                        </a:lnTo>
                        <a:lnTo>
                          <a:pt x="959" y="65"/>
                        </a:lnTo>
                        <a:lnTo>
                          <a:pt x="961" y="65"/>
                        </a:lnTo>
                        <a:lnTo>
                          <a:pt x="961" y="65"/>
                        </a:lnTo>
                        <a:lnTo>
                          <a:pt x="963" y="65"/>
                        </a:lnTo>
                        <a:lnTo>
                          <a:pt x="963" y="65"/>
                        </a:lnTo>
                        <a:lnTo>
                          <a:pt x="963" y="65"/>
                        </a:lnTo>
                        <a:lnTo>
                          <a:pt x="965" y="65"/>
                        </a:lnTo>
                        <a:lnTo>
                          <a:pt x="965" y="65"/>
                        </a:lnTo>
                        <a:lnTo>
                          <a:pt x="965" y="65"/>
                        </a:lnTo>
                        <a:lnTo>
                          <a:pt x="966" y="65"/>
                        </a:lnTo>
                        <a:lnTo>
                          <a:pt x="966" y="65"/>
                        </a:lnTo>
                        <a:lnTo>
                          <a:pt x="968" y="65"/>
                        </a:lnTo>
                        <a:lnTo>
                          <a:pt x="968" y="63"/>
                        </a:lnTo>
                        <a:lnTo>
                          <a:pt x="968" y="63"/>
                        </a:lnTo>
                        <a:lnTo>
                          <a:pt x="968" y="63"/>
                        </a:lnTo>
                        <a:lnTo>
                          <a:pt x="970" y="63"/>
                        </a:lnTo>
                        <a:lnTo>
                          <a:pt x="970" y="63"/>
                        </a:lnTo>
                        <a:lnTo>
                          <a:pt x="970" y="63"/>
                        </a:lnTo>
                        <a:lnTo>
                          <a:pt x="972" y="63"/>
                        </a:lnTo>
                        <a:lnTo>
                          <a:pt x="972" y="63"/>
                        </a:lnTo>
                        <a:lnTo>
                          <a:pt x="974" y="63"/>
                        </a:lnTo>
                        <a:lnTo>
                          <a:pt x="974" y="63"/>
                        </a:lnTo>
                        <a:lnTo>
                          <a:pt x="974" y="63"/>
                        </a:lnTo>
                        <a:lnTo>
                          <a:pt x="974" y="63"/>
                        </a:lnTo>
                        <a:lnTo>
                          <a:pt x="974" y="63"/>
                        </a:lnTo>
                        <a:lnTo>
                          <a:pt x="976" y="63"/>
                        </a:lnTo>
                        <a:lnTo>
                          <a:pt x="976" y="63"/>
                        </a:lnTo>
                        <a:lnTo>
                          <a:pt x="976" y="63"/>
                        </a:lnTo>
                        <a:lnTo>
                          <a:pt x="976" y="63"/>
                        </a:lnTo>
                        <a:lnTo>
                          <a:pt x="978" y="63"/>
                        </a:lnTo>
                        <a:lnTo>
                          <a:pt x="978" y="63"/>
                        </a:lnTo>
                        <a:lnTo>
                          <a:pt x="980" y="63"/>
                        </a:lnTo>
                        <a:lnTo>
                          <a:pt x="980" y="63"/>
                        </a:lnTo>
                        <a:lnTo>
                          <a:pt x="980" y="63"/>
                        </a:lnTo>
                        <a:lnTo>
                          <a:pt x="980" y="63"/>
                        </a:lnTo>
                        <a:lnTo>
                          <a:pt x="982" y="63"/>
                        </a:lnTo>
                        <a:lnTo>
                          <a:pt x="982" y="65"/>
                        </a:lnTo>
                        <a:lnTo>
                          <a:pt x="982" y="65"/>
                        </a:lnTo>
                        <a:lnTo>
                          <a:pt x="982" y="65"/>
                        </a:lnTo>
                        <a:lnTo>
                          <a:pt x="984" y="65"/>
                        </a:lnTo>
                        <a:lnTo>
                          <a:pt x="984" y="65"/>
                        </a:lnTo>
                        <a:lnTo>
                          <a:pt x="986" y="65"/>
                        </a:lnTo>
                        <a:lnTo>
                          <a:pt x="986" y="65"/>
                        </a:lnTo>
                        <a:lnTo>
                          <a:pt x="986" y="65"/>
                        </a:lnTo>
                        <a:lnTo>
                          <a:pt x="987" y="65"/>
                        </a:lnTo>
                        <a:lnTo>
                          <a:pt x="987" y="65"/>
                        </a:lnTo>
                        <a:lnTo>
                          <a:pt x="989" y="65"/>
                        </a:lnTo>
                        <a:lnTo>
                          <a:pt x="989" y="65"/>
                        </a:lnTo>
                        <a:lnTo>
                          <a:pt x="989" y="65"/>
                        </a:lnTo>
                        <a:lnTo>
                          <a:pt x="991" y="65"/>
                        </a:lnTo>
                        <a:lnTo>
                          <a:pt x="991" y="65"/>
                        </a:lnTo>
                        <a:lnTo>
                          <a:pt x="991" y="65"/>
                        </a:lnTo>
                        <a:lnTo>
                          <a:pt x="991" y="65"/>
                        </a:lnTo>
                        <a:lnTo>
                          <a:pt x="993" y="65"/>
                        </a:lnTo>
                        <a:lnTo>
                          <a:pt x="993" y="65"/>
                        </a:lnTo>
                        <a:lnTo>
                          <a:pt x="995" y="65"/>
                        </a:lnTo>
                        <a:lnTo>
                          <a:pt x="995" y="65"/>
                        </a:lnTo>
                        <a:lnTo>
                          <a:pt x="995" y="65"/>
                        </a:lnTo>
                        <a:lnTo>
                          <a:pt x="997" y="65"/>
                        </a:lnTo>
                        <a:lnTo>
                          <a:pt x="997" y="67"/>
                        </a:lnTo>
                        <a:lnTo>
                          <a:pt x="997" y="67"/>
                        </a:lnTo>
                        <a:lnTo>
                          <a:pt x="995" y="67"/>
                        </a:lnTo>
                        <a:lnTo>
                          <a:pt x="995" y="67"/>
                        </a:lnTo>
                        <a:lnTo>
                          <a:pt x="995" y="67"/>
                        </a:lnTo>
                        <a:lnTo>
                          <a:pt x="995" y="69"/>
                        </a:lnTo>
                        <a:lnTo>
                          <a:pt x="993" y="69"/>
                        </a:lnTo>
                        <a:lnTo>
                          <a:pt x="993" y="69"/>
                        </a:lnTo>
                        <a:lnTo>
                          <a:pt x="991" y="69"/>
                        </a:lnTo>
                        <a:lnTo>
                          <a:pt x="991" y="69"/>
                        </a:lnTo>
                        <a:lnTo>
                          <a:pt x="991" y="69"/>
                        </a:lnTo>
                        <a:lnTo>
                          <a:pt x="989" y="69"/>
                        </a:lnTo>
                        <a:lnTo>
                          <a:pt x="989" y="69"/>
                        </a:lnTo>
                        <a:lnTo>
                          <a:pt x="989" y="69"/>
                        </a:lnTo>
                        <a:lnTo>
                          <a:pt x="989" y="69"/>
                        </a:lnTo>
                        <a:lnTo>
                          <a:pt x="989" y="69"/>
                        </a:lnTo>
                        <a:lnTo>
                          <a:pt x="987" y="69"/>
                        </a:lnTo>
                        <a:lnTo>
                          <a:pt x="987" y="69"/>
                        </a:lnTo>
                        <a:lnTo>
                          <a:pt x="986" y="69"/>
                        </a:lnTo>
                        <a:lnTo>
                          <a:pt x="986" y="71"/>
                        </a:lnTo>
                        <a:lnTo>
                          <a:pt x="986" y="71"/>
                        </a:lnTo>
                        <a:lnTo>
                          <a:pt x="986" y="71"/>
                        </a:lnTo>
                        <a:lnTo>
                          <a:pt x="984" y="71"/>
                        </a:lnTo>
                        <a:lnTo>
                          <a:pt x="984" y="71"/>
                        </a:lnTo>
                        <a:lnTo>
                          <a:pt x="982" y="71"/>
                        </a:lnTo>
                        <a:lnTo>
                          <a:pt x="982" y="71"/>
                        </a:lnTo>
                        <a:lnTo>
                          <a:pt x="982" y="71"/>
                        </a:lnTo>
                        <a:lnTo>
                          <a:pt x="982" y="71"/>
                        </a:lnTo>
                        <a:lnTo>
                          <a:pt x="980" y="71"/>
                        </a:lnTo>
                        <a:lnTo>
                          <a:pt x="980" y="71"/>
                        </a:lnTo>
                        <a:lnTo>
                          <a:pt x="980" y="71"/>
                        </a:lnTo>
                        <a:lnTo>
                          <a:pt x="978" y="71"/>
                        </a:lnTo>
                        <a:lnTo>
                          <a:pt x="978" y="71"/>
                        </a:lnTo>
                        <a:lnTo>
                          <a:pt x="976" y="71"/>
                        </a:lnTo>
                        <a:lnTo>
                          <a:pt x="976" y="71"/>
                        </a:lnTo>
                        <a:lnTo>
                          <a:pt x="976" y="71"/>
                        </a:lnTo>
                        <a:lnTo>
                          <a:pt x="974" y="71"/>
                        </a:lnTo>
                        <a:lnTo>
                          <a:pt x="974" y="71"/>
                        </a:lnTo>
                        <a:lnTo>
                          <a:pt x="974" y="73"/>
                        </a:lnTo>
                        <a:lnTo>
                          <a:pt x="974" y="73"/>
                        </a:lnTo>
                        <a:lnTo>
                          <a:pt x="972" y="73"/>
                        </a:lnTo>
                        <a:lnTo>
                          <a:pt x="972" y="71"/>
                        </a:lnTo>
                        <a:lnTo>
                          <a:pt x="972" y="71"/>
                        </a:lnTo>
                        <a:lnTo>
                          <a:pt x="970" y="71"/>
                        </a:lnTo>
                        <a:lnTo>
                          <a:pt x="970" y="71"/>
                        </a:lnTo>
                        <a:lnTo>
                          <a:pt x="970" y="71"/>
                        </a:lnTo>
                        <a:lnTo>
                          <a:pt x="968" y="71"/>
                        </a:lnTo>
                        <a:lnTo>
                          <a:pt x="968" y="71"/>
                        </a:lnTo>
                        <a:lnTo>
                          <a:pt x="968" y="71"/>
                        </a:lnTo>
                        <a:lnTo>
                          <a:pt x="966" y="71"/>
                        </a:lnTo>
                        <a:lnTo>
                          <a:pt x="966" y="71"/>
                        </a:lnTo>
                        <a:lnTo>
                          <a:pt x="965" y="71"/>
                        </a:lnTo>
                        <a:lnTo>
                          <a:pt x="965" y="71"/>
                        </a:lnTo>
                        <a:lnTo>
                          <a:pt x="965" y="71"/>
                        </a:lnTo>
                        <a:lnTo>
                          <a:pt x="963" y="71"/>
                        </a:lnTo>
                        <a:lnTo>
                          <a:pt x="963" y="71"/>
                        </a:lnTo>
                        <a:lnTo>
                          <a:pt x="963" y="71"/>
                        </a:lnTo>
                        <a:lnTo>
                          <a:pt x="961" y="71"/>
                        </a:lnTo>
                        <a:lnTo>
                          <a:pt x="961" y="71"/>
                        </a:lnTo>
                        <a:lnTo>
                          <a:pt x="959" y="71"/>
                        </a:lnTo>
                        <a:lnTo>
                          <a:pt x="959" y="71"/>
                        </a:lnTo>
                        <a:lnTo>
                          <a:pt x="959" y="73"/>
                        </a:lnTo>
                        <a:lnTo>
                          <a:pt x="959" y="73"/>
                        </a:lnTo>
                        <a:lnTo>
                          <a:pt x="957" y="73"/>
                        </a:lnTo>
                        <a:lnTo>
                          <a:pt x="957" y="73"/>
                        </a:lnTo>
                        <a:lnTo>
                          <a:pt x="955" y="73"/>
                        </a:lnTo>
                        <a:lnTo>
                          <a:pt x="955" y="73"/>
                        </a:lnTo>
                        <a:lnTo>
                          <a:pt x="955" y="73"/>
                        </a:lnTo>
                        <a:lnTo>
                          <a:pt x="953" y="73"/>
                        </a:lnTo>
                        <a:lnTo>
                          <a:pt x="953" y="73"/>
                        </a:lnTo>
                        <a:lnTo>
                          <a:pt x="953" y="73"/>
                        </a:lnTo>
                        <a:lnTo>
                          <a:pt x="953" y="71"/>
                        </a:lnTo>
                        <a:lnTo>
                          <a:pt x="951" y="71"/>
                        </a:lnTo>
                        <a:lnTo>
                          <a:pt x="951" y="71"/>
                        </a:lnTo>
                        <a:lnTo>
                          <a:pt x="949" y="71"/>
                        </a:lnTo>
                        <a:lnTo>
                          <a:pt x="949" y="71"/>
                        </a:lnTo>
                        <a:lnTo>
                          <a:pt x="949" y="71"/>
                        </a:lnTo>
                        <a:lnTo>
                          <a:pt x="947" y="71"/>
                        </a:lnTo>
                        <a:lnTo>
                          <a:pt x="947" y="71"/>
                        </a:lnTo>
                        <a:lnTo>
                          <a:pt x="947" y="71"/>
                        </a:lnTo>
                        <a:lnTo>
                          <a:pt x="945" y="71"/>
                        </a:lnTo>
                        <a:lnTo>
                          <a:pt x="945" y="71"/>
                        </a:lnTo>
                        <a:lnTo>
                          <a:pt x="943" y="71"/>
                        </a:lnTo>
                        <a:lnTo>
                          <a:pt x="943" y="73"/>
                        </a:lnTo>
                        <a:lnTo>
                          <a:pt x="943" y="73"/>
                        </a:lnTo>
                        <a:lnTo>
                          <a:pt x="943" y="73"/>
                        </a:lnTo>
                        <a:lnTo>
                          <a:pt x="943" y="73"/>
                        </a:lnTo>
                        <a:lnTo>
                          <a:pt x="943" y="75"/>
                        </a:lnTo>
                        <a:lnTo>
                          <a:pt x="943" y="75"/>
                        </a:lnTo>
                        <a:lnTo>
                          <a:pt x="943" y="75"/>
                        </a:lnTo>
                        <a:lnTo>
                          <a:pt x="945" y="75"/>
                        </a:lnTo>
                        <a:lnTo>
                          <a:pt x="945" y="75"/>
                        </a:lnTo>
                        <a:lnTo>
                          <a:pt x="947" y="75"/>
                        </a:lnTo>
                        <a:lnTo>
                          <a:pt x="947" y="75"/>
                        </a:lnTo>
                        <a:lnTo>
                          <a:pt x="947" y="73"/>
                        </a:lnTo>
                        <a:lnTo>
                          <a:pt x="947" y="73"/>
                        </a:lnTo>
                        <a:lnTo>
                          <a:pt x="949" y="73"/>
                        </a:lnTo>
                        <a:lnTo>
                          <a:pt x="949" y="73"/>
                        </a:lnTo>
                        <a:lnTo>
                          <a:pt x="949" y="73"/>
                        </a:lnTo>
                        <a:lnTo>
                          <a:pt x="951" y="73"/>
                        </a:lnTo>
                        <a:lnTo>
                          <a:pt x="951" y="73"/>
                        </a:lnTo>
                        <a:lnTo>
                          <a:pt x="953" y="73"/>
                        </a:lnTo>
                        <a:lnTo>
                          <a:pt x="953" y="73"/>
                        </a:lnTo>
                        <a:lnTo>
                          <a:pt x="953" y="73"/>
                        </a:lnTo>
                        <a:lnTo>
                          <a:pt x="955" y="73"/>
                        </a:lnTo>
                        <a:lnTo>
                          <a:pt x="955" y="73"/>
                        </a:lnTo>
                        <a:lnTo>
                          <a:pt x="955" y="73"/>
                        </a:lnTo>
                        <a:lnTo>
                          <a:pt x="957" y="73"/>
                        </a:lnTo>
                        <a:lnTo>
                          <a:pt x="957" y="73"/>
                        </a:lnTo>
                        <a:lnTo>
                          <a:pt x="959" y="73"/>
                        </a:lnTo>
                        <a:lnTo>
                          <a:pt x="959" y="73"/>
                        </a:lnTo>
                        <a:lnTo>
                          <a:pt x="959" y="73"/>
                        </a:lnTo>
                        <a:lnTo>
                          <a:pt x="961" y="73"/>
                        </a:lnTo>
                        <a:lnTo>
                          <a:pt x="961" y="73"/>
                        </a:lnTo>
                        <a:lnTo>
                          <a:pt x="961" y="73"/>
                        </a:lnTo>
                        <a:lnTo>
                          <a:pt x="963" y="73"/>
                        </a:lnTo>
                        <a:lnTo>
                          <a:pt x="963" y="73"/>
                        </a:lnTo>
                        <a:lnTo>
                          <a:pt x="963" y="73"/>
                        </a:lnTo>
                        <a:lnTo>
                          <a:pt x="963" y="73"/>
                        </a:lnTo>
                        <a:lnTo>
                          <a:pt x="965" y="73"/>
                        </a:lnTo>
                        <a:lnTo>
                          <a:pt x="965" y="73"/>
                        </a:lnTo>
                        <a:lnTo>
                          <a:pt x="965" y="73"/>
                        </a:lnTo>
                        <a:lnTo>
                          <a:pt x="966" y="73"/>
                        </a:lnTo>
                        <a:lnTo>
                          <a:pt x="966" y="73"/>
                        </a:lnTo>
                        <a:lnTo>
                          <a:pt x="968" y="73"/>
                        </a:lnTo>
                        <a:lnTo>
                          <a:pt x="968" y="73"/>
                        </a:lnTo>
                        <a:lnTo>
                          <a:pt x="968" y="75"/>
                        </a:lnTo>
                        <a:lnTo>
                          <a:pt x="968" y="75"/>
                        </a:lnTo>
                        <a:lnTo>
                          <a:pt x="970" y="75"/>
                        </a:lnTo>
                        <a:lnTo>
                          <a:pt x="970" y="75"/>
                        </a:lnTo>
                        <a:lnTo>
                          <a:pt x="970" y="75"/>
                        </a:lnTo>
                        <a:lnTo>
                          <a:pt x="970" y="75"/>
                        </a:lnTo>
                        <a:lnTo>
                          <a:pt x="970" y="77"/>
                        </a:lnTo>
                        <a:lnTo>
                          <a:pt x="970" y="77"/>
                        </a:lnTo>
                        <a:lnTo>
                          <a:pt x="970" y="77"/>
                        </a:lnTo>
                        <a:lnTo>
                          <a:pt x="968" y="77"/>
                        </a:lnTo>
                        <a:lnTo>
                          <a:pt x="968" y="77"/>
                        </a:lnTo>
                        <a:lnTo>
                          <a:pt x="968" y="77"/>
                        </a:lnTo>
                        <a:lnTo>
                          <a:pt x="968" y="77"/>
                        </a:lnTo>
                        <a:lnTo>
                          <a:pt x="968" y="77"/>
                        </a:lnTo>
                        <a:lnTo>
                          <a:pt x="966" y="77"/>
                        </a:lnTo>
                        <a:lnTo>
                          <a:pt x="966" y="77"/>
                        </a:lnTo>
                        <a:lnTo>
                          <a:pt x="966" y="78"/>
                        </a:lnTo>
                        <a:lnTo>
                          <a:pt x="965" y="78"/>
                        </a:lnTo>
                        <a:lnTo>
                          <a:pt x="965" y="78"/>
                        </a:lnTo>
                        <a:lnTo>
                          <a:pt x="965" y="78"/>
                        </a:lnTo>
                        <a:lnTo>
                          <a:pt x="965" y="78"/>
                        </a:lnTo>
                        <a:lnTo>
                          <a:pt x="963" y="78"/>
                        </a:lnTo>
                        <a:lnTo>
                          <a:pt x="963" y="78"/>
                        </a:lnTo>
                        <a:lnTo>
                          <a:pt x="963" y="80"/>
                        </a:lnTo>
                        <a:lnTo>
                          <a:pt x="963" y="80"/>
                        </a:lnTo>
                        <a:lnTo>
                          <a:pt x="961" y="80"/>
                        </a:lnTo>
                        <a:lnTo>
                          <a:pt x="961" y="80"/>
                        </a:lnTo>
                        <a:lnTo>
                          <a:pt x="961" y="80"/>
                        </a:lnTo>
                        <a:lnTo>
                          <a:pt x="959" y="80"/>
                        </a:lnTo>
                        <a:lnTo>
                          <a:pt x="959" y="80"/>
                        </a:lnTo>
                        <a:lnTo>
                          <a:pt x="959" y="80"/>
                        </a:lnTo>
                        <a:lnTo>
                          <a:pt x="957" y="80"/>
                        </a:lnTo>
                        <a:lnTo>
                          <a:pt x="957" y="82"/>
                        </a:lnTo>
                        <a:lnTo>
                          <a:pt x="957" y="82"/>
                        </a:lnTo>
                        <a:lnTo>
                          <a:pt x="957" y="82"/>
                        </a:lnTo>
                        <a:lnTo>
                          <a:pt x="955" y="82"/>
                        </a:lnTo>
                        <a:lnTo>
                          <a:pt x="955" y="82"/>
                        </a:lnTo>
                        <a:lnTo>
                          <a:pt x="955" y="82"/>
                        </a:lnTo>
                        <a:lnTo>
                          <a:pt x="955" y="82"/>
                        </a:lnTo>
                        <a:lnTo>
                          <a:pt x="953" y="82"/>
                        </a:lnTo>
                        <a:lnTo>
                          <a:pt x="953" y="82"/>
                        </a:lnTo>
                        <a:lnTo>
                          <a:pt x="953" y="82"/>
                        </a:lnTo>
                        <a:lnTo>
                          <a:pt x="951" y="82"/>
                        </a:lnTo>
                        <a:lnTo>
                          <a:pt x="951" y="82"/>
                        </a:lnTo>
                        <a:lnTo>
                          <a:pt x="949" y="82"/>
                        </a:lnTo>
                        <a:lnTo>
                          <a:pt x="949" y="82"/>
                        </a:lnTo>
                        <a:lnTo>
                          <a:pt x="949" y="82"/>
                        </a:lnTo>
                        <a:lnTo>
                          <a:pt x="947" y="82"/>
                        </a:lnTo>
                        <a:lnTo>
                          <a:pt x="947" y="82"/>
                        </a:lnTo>
                        <a:lnTo>
                          <a:pt x="947" y="80"/>
                        </a:lnTo>
                        <a:lnTo>
                          <a:pt x="947" y="80"/>
                        </a:lnTo>
                        <a:lnTo>
                          <a:pt x="945" y="80"/>
                        </a:lnTo>
                        <a:lnTo>
                          <a:pt x="945" y="80"/>
                        </a:lnTo>
                        <a:lnTo>
                          <a:pt x="943" y="80"/>
                        </a:lnTo>
                        <a:lnTo>
                          <a:pt x="943" y="80"/>
                        </a:lnTo>
                        <a:lnTo>
                          <a:pt x="943" y="80"/>
                        </a:lnTo>
                        <a:lnTo>
                          <a:pt x="942" y="80"/>
                        </a:lnTo>
                        <a:lnTo>
                          <a:pt x="942" y="80"/>
                        </a:lnTo>
                        <a:lnTo>
                          <a:pt x="942" y="80"/>
                        </a:lnTo>
                        <a:lnTo>
                          <a:pt x="940" y="80"/>
                        </a:lnTo>
                        <a:lnTo>
                          <a:pt x="940" y="80"/>
                        </a:lnTo>
                        <a:lnTo>
                          <a:pt x="938" y="80"/>
                        </a:lnTo>
                        <a:lnTo>
                          <a:pt x="938" y="80"/>
                        </a:lnTo>
                        <a:lnTo>
                          <a:pt x="938" y="80"/>
                        </a:lnTo>
                        <a:lnTo>
                          <a:pt x="936" y="80"/>
                        </a:lnTo>
                        <a:lnTo>
                          <a:pt x="936" y="82"/>
                        </a:lnTo>
                        <a:lnTo>
                          <a:pt x="936" y="82"/>
                        </a:lnTo>
                        <a:lnTo>
                          <a:pt x="936" y="82"/>
                        </a:lnTo>
                        <a:lnTo>
                          <a:pt x="936" y="82"/>
                        </a:lnTo>
                        <a:lnTo>
                          <a:pt x="934" y="82"/>
                        </a:lnTo>
                        <a:lnTo>
                          <a:pt x="934" y="82"/>
                        </a:lnTo>
                        <a:lnTo>
                          <a:pt x="934" y="84"/>
                        </a:lnTo>
                        <a:lnTo>
                          <a:pt x="934" y="84"/>
                        </a:lnTo>
                        <a:lnTo>
                          <a:pt x="932" y="84"/>
                        </a:lnTo>
                        <a:lnTo>
                          <a:pt x="932" y="86"/>
                        </a:lnTo>
                        <a:lnTo>
                          <a:pt x="932" y="86"/>
                        </a:lnTo>
                        <a:lnTo>
                          <a:pt x="932" y="86"/>
                        </a:lnTo>
                        <a:lnTo>
                          <a:pt x="932" y="86"/>
                        </a:lnTo>
                        <a:lnTo>
                          <a:pt x="930" y="86"/>
                        </a:lnTo>
                        <a:lnTo>
                          <a:pt x="930" y="86"/>
                        </a:lnTo>
                        <a:lnTo>
                          <a:pt x="930" y="86"/>
                        </a:lnTo>
                        <a:lnTo>
                          <a:pt x="930" y="86"/>
                        </a:lnTo>
                        <a:lnTo>
                          <a:pt x="932" y="86"/>
                        </a:lnTo>
                        <a:lnTo>
                          <a:pt x="932" y="88"/>
                        </a:lnTo>
                        <a:lnTo>
                          <a:pt x="932" y="88"/>
                        </a:lnTo>
                        <a:lnTo>
                          <a:pt x="932" y="90"/>
                        </a:lnTo>
                        <a:lnTo>
                          <a:pt x="932" y="90"/>
                        </a:lnTo>
                        <a:lnTo>
                          <a:pt x="932" y="90"/>
                        </a:lnTo>
                        <a:lnTo>
                          <a:pt x="932" y="88"/>
                        </a:lnTo>
                        <a:lnTo>
                          <a:pt x="934" y="88"/>
                        </a:lnTo>
                        <a:lnTo>
                          <a:pt x="934" y="88"/>
                        </a:lnTo>
                        <a:lnTo>
                          <a:pt x="934" y="88"/>
                        </a:lnTo>
                        <a:lnTo>
                          <a:pt x="936" y="88"/>
                        </a:lnTo>
                        <a:lnTo>
                          <a:pt x="936" y="88"/>
                        </a:lnTo>
                        <a:lnTo>
                          <a:pt x="936" y="88"/>
                        </a:lnTo>
                        <a:lnTo>
                          <a:pt x="936" y="88"/>
                        </a:lnTo>
                        <a:lnTo>
                          <a:pt x="936" y="90"/>
                        </a:lnTo>
                        <a:lnTo>
                          <a:pt x="936" y="90"/>
                        </a:lnTo>
                        <a:lnTo>
                          <a:pt x="936" y="90"/>
                        </a:lnTo>
                        <a:lnTo>
                          <a:pt x="938" y="90"/>
                        </a:lnTo>
                        <a:lnTo>
                          <a:pt x="938" y="90"/>
                        </a:lnTo>
                        <a:lnTo>
                          <a:pt x="938" y="88"/>
                        </a:lnTo>
                        <a:lnTo>
                          <a:pt x="938" y="88"/>
                        </a:lnTo>
                        <a:lnTo>
                          <a:pt x="940" y="88"/>
                        </a:lnTo>
                        <a:lnTo>
                          <a:pt x="940" y="90"/>
                        </a:lnTo>
                        <a:lnTo>
                          <a:pt x="940" y="90"/>
                        </a:lnTo>
                        <a:lnTo>
                          <a:pt x="942" y="90"/>
                        </a:lnTo>
                        <a:lnTo>
                          <a:pt x="942" y="90"/>
                        </a:lnTo>
                        <a:lnTo>
                          <a:pt x="942" y="90"/>
                        </a:lnTo>
                        <a:lnTo>
                          <a:pt x="942" y="90"/>
                        </a:lnTo>
                        <a:lnTo>
                          <a:pt x="942" y="92"/>
                        </a:lnTo>
                        <a:lnTo>
                          <a:pt x="942" y="92"/>
                        </a:lnTo>
                        <a:lnTo>
                          <a:pt x="942" y="92"/>
                        </a:lnTo>
                        <a:lnTo>
                          <a:pt x="942" y="92"/>
                        </a:lnTo>
                        <a:lnTo>
                          <a:pt x="942" y="94"/>
                        </a:lnTo>
                        <a:lnTo>
                          <a:pt x="940" y="94"/>
                        </a:lnTo>
                        <a:lnTo>
                          <a:pt x="940" y="94"/>
                        </a:lnTo>
                        <a:lnTo>
                          <a:pt x="938" y="94"/>
                        </a:lnTo>
                        <a:lnTo>
                          <a:pt x="938" y="94"/>
                        </a:lnTo>
                        <a:lnTo>
                          <a:pt x="938" y="94"/>
                        </a:lnTo>
                        <a:lnTo>
                          <a:pt x="938" y="94"/>
                        </a:lnTo>
                        <a:lnTo>
                          <a:pt x="936" y="94"/>
                        </a:lnTo>
                        <a:lnTo>
                          <a:pt x="936" y="94"/>
                        </a:lnTo>
                        <a:lnTo>
                          <a:pt x="936" y="94"/>
                        </a:lnTo>
                        <a:lnTo>
                          <a:pt x="934" y="94"/>
                        </a:lnTo>
                        <a:lnTo>
                          <a:pt x="934" y="94"/>
                        </a:lnTo>
                        <a:lnTo>
                          <a:pt x="932" y="94"/>
                        </a:lnTo>
                        <a:lnTo>
                          <a:pt x="932" y="94"/>
                        </a:lnTo>
                        <a:lnTo>
                          <a:pt x="932" y="94"/>
                        </a:lnTo>
                        <a:lnTo>
                          <a:pt x="932" y="94"/>
                        </a:lnTo>
                        <a:lnTo>
                          <a:pt x="930" y="94"/>
                        </a:lnTo>
                        <a:lnTo>
                          <a:pt x="930" y="94"/>
                        </a:lnTo>
                        <a:lnTo>
                          <a:pt x="930" y="94"/>
                        </a:lnTo>
                        <a:lnTo>
                          <a:pt x="928" y="94"/>
                        </a:lnTo>
                        <a:lnTo>
                          <a:pt x="928" y="94"/>
                        </a:lnTo>
                        <a:lnTo>
                          <a:pt x="926" y="94"/>
                        </a:lnTo>
                        <a:lnTo>
                          <a:pt x="926" y="94"/>
                        </a:lnTo>
                        <a:lnTo>
                          <a:pt x="926" y="94"/>
                        </a:lnTo>
                        <a:lnTo>
                          <a:pt x="924" y="94"/>
                        </a:lnTo>
                        <a:lnTo>
                          <a:pt x="924" y="94"/>
                        </a:lnTo>
                        <a:lnTo>
                          <a:pt x="924" y="96"/>
                        </a:lnTo>
                        <a:lnTo>
                          <a:pt x="924" y="96"/>
                        </a:lnTo>
                        <a:lnTo>
                          <a:pt x="924" y="96"/>
                        </a:lnTo>
                        <a:lnTo>
                          <a:pt x="926" y="96"/>
                        </a:lnTo>
                        <a:lnTo>
                          <a:pt x="926" y="96"/>
                        </a:lnTo>
                        <a:lnTo>
                          <a:pt x="926" y="98"/>
                        </a:lnTo>
                        <a:lnTo>
                          <a:pt x="926" y="98"/>
                        </a:lnTo>
                        <a:lnTo>
                          <a:pt x="926" y="100"/>
                        </a:lnTo>
                        <a:lnTo>
                          <a:pt x="926" y="100"/>
                        </a:lnTo>
                        <a:lnTo>
                          <a:pt x="924" y="100"/>
                        </a:lnTo>
                        <a:lnTo>
                          <a:pt x="924" y="100"/>
                        </a:lnTo>
                        <a:lnTo>
                          <a:pt x="924" y="100"/>
                        </a:lnTo>
                        <a:lnTo>
                          <a:pt x="922" y="100"/>
                        </a:lnTo>
                        <a:lnTo>
                          <a:pt x="922" y="100"/>
                        </a:lnTo>
                        <a:lnTo>
                          <a:pt x="922" y="100"/>
                        </a:lnTo>
                        <a:lnTo>
                          <a:pt x="921" y="100"/>
                        </a:lnTo>
                        <a:lnTo>
                          <a:pt x="921" y="100"/>
                        </a:lnTo>
                        <a:lnTo>
                          <a:pt x="921" y="100"/>
                        </a:lnTo>
                        <a:lnTo>
                          <a:pt x="919" y="100"/>
                        </a:lnTo>
                        <a:lnTo>
                          <a:pt x="919" y="100"/>
                        </a:lnTo>
                        <a:lnTo>
                          <a:pt x="917" y="100"/>
                        </a:lnTo>
                        <a:lnTo>
                          <a:pt x="917" y="100"/>
                        </a:lnTo>
                        <a:lnTo>
                          <a:pt x="917" y="100"/>
                        </a:lnTo>
                        <a:lnTo>
                          <a:pt x="915" y="100"/>
                        </a:lnTo>
                        <a:lnTo>
                          <a:pt x="915" y="100"/>
                        </a:lnTo>
                        <a:lnTo>
                          <a:pt x="915" y="100"/>
                        </a:lnTo>
                        <a:lnTo>
                          <a:pt x="915" y="100"/>
                        </a:lnTo>
                        <a:lnTo>
                          <a:pt x="913" y="100"/>
                        </a:lnTo>
                        <a:lnTo>
                          <a:pt x="913" y="100"/>
                        </a:lnTo>
                        <a:lnTo>
                          <a:pt x="911" y="100"/>
                        </a:lnTo>
                        <a:lnTo>
                          <a:pt x="911" y="100"/>
                        </a:lnTo>
                        <a:lnTo>
                          <a:pt x="913" y="100"/>
                        </a:lnTo>
                        <a:lnTo>
                          <a:pt x="913" y="101"/>
                        </a:lnTo>
                        <a:lnTo>
                          <a:pt x="911" y="101"/>
                        </a:lnTo>
                        <a:lnTo>
                          <a:pt x="911" y="101"/>
                        </a:lnTo>
                        <a:lnTo>
                          <a:pt x="911" y="101"/>
                        </a:lnTo>
                        <a:lnTo>
                          <a:pt x="911" y="101"/>
                        </a:lnTo>
                        <a:lnTo>
                          <a:pt x="909" y="101"/>
                        </a:lnTo>
                        <a:lnTo>
                          <a:pt x="909" y="101"/>
                        </a:lnTo>
                        <a:lnTo>
                          <a:pt x="909" y="101"/>
                        </a:lnTo>
                        <a:lnTo>
                          <a:pt x="909" y="101"/>
                        </a:lnTo>
                        <a:lnTo>
                          <a:pt x="909" y="103"/>
                        </a:lnTo>
                        <a:lnTo>
                          <a:pt x="909" y="103"/>
                        </a:lnTo>
                        <a:lnTo>
                          <a:pt x="909" y="105"/>
                        </a:lnTo>
                        <a:lnTo>
                          <a:pt x="907" y="105"/>
                        </a:lnTo>
                        <a:lnTo>
                          <a:pt x="907" y="105"/>
                        </a:lnTo>
                        <a:lnTo>
                          <a:pt x="907" y="105"/>
                        </a:lnTo>
                        <a:lnTo>
                          <a:pt x="905" y="105"/>
                        </a:lnTo>
                        <a:lnTo>
                          <a:pt x="905" y="105"/>
                        </a:lnTo>
                        <a:lnTo>
                          <a:pt x="905" y="105"/>
                        </a:lnTo>
                        <a:lnTo>
                          <a:pt x="905" y="107"/>
                        </a:lnTo>
                        <a:lnTo>
                          <a:pt x="903" y="107"/>
                        </a:lnTo>
                        <a:lnTo>
                          <a:pt x="903" y="107"/>
                        </a:lnTo>
                        <a:lnTo>
                          <a:pt x="903" y="107"/>
                        </a:lnTo>
                        <a:lnTo>
                          <a:pt x="903" y="109"/>
                        </a:lnTo>
                        <a:lnTo>
                          <a:pt x="903" y="109"/>
                        </a:lnTo>
                        <a:lnTo>
                          <a:pt x="901" y="109"/>
                        </a:lnTo>
                        <a:lnTo>
                          <a:pt x="901" y="109"/>
                        </a:lnTo>
                        <a:lnTo>
                          <a:pt x="901" y="109"/>
                        </a:lnTo>
                        <a:lnTo>
                          <a:pt x="901" y="109"/>
                        </a:lnTo>
                        <a:lnTo>
                          <a:pt x="899" y="109"/>
                        </a:lnTo>
                        <a:lnTo>
                          <a:pt x="899" y="111"/>
                        </a:lnTo>
                        <a:lnTo>
                          <a:pt x="899" y="111"/>
                        </a:lnTo>
                        <a:lnTo>
                          <a:pt x="901" y="111"/>
                        </a:lnTo>
                        <a:lnTo>
                          <a:pt x="901" y="113"/>
                        </a:lnTo>
                        <a:lnTo>
                          <a:pt x="899" y="113"/>
                        </a:lnTo>
                        <a:lnTo>
                          <a:pt x="899" y="113"/>
                        </a:lnTo>
                        <a:lnTo>
                          <a:pt x="899" y="113"/>
                        </a:lnTo>
                        <a:lnTo>
                          <a:pt x="899" y="113"/>
                        </a:lnTo>
                        <a:lnTo>
                          <a:pt x="899" y="115"/>
                        </a:lnTo>
                        <a:lnTo>
                          <a:pt x="899" y="115"/>
                        </a:lnTo>
                        <a:lnTo>
                          <a:pt x="899" y="117"/>
                        </a:lnTo>
                        <a:lnTo>
                          <a:pt x="898" y="117"/>
                        </a:lnTo>
                        <a:lnTo>
                          <a:pt x="898" y="117"/>
                        </a:lnTo>
                        <a:lnTo>
                          <a:pt x="896" y="117"/>
                        </a:lnTo>
                        <a:lnTo>
                          <a:pt x="896" y="117"/>
                        </a:lnTo>
                        <a:lnTo>
                          <a:pt x="896" y="117"/>
                        </a:lnTo>
                        <a:lnTo>
                          <a:pt x="896" y="117"/>
                        </a:lnTo>
                        <a:lnTo>
                          <a:pt x="896" y="117"/>
                        </a:lnTo>
                        <a:lnTo>
                          <a:pt x="894" y="117"/>
                        </a:lnTo>
                        <a:lnTo>
                          <a:pt x="894" y="119"/>
                        </a:lnTo>
                        <a:lnTo>
                          <a:pt x="894" y="119"/>
                        </a:lnTo>
                        <a:lnTo>
                          <a:pt x="894" y="119"/>
                        </a:lnTo>
                        <a:lnTo>
                          <a:pt x="894" y="119"/>
                        </a:lnTo>
                        <a:lnTo>
                          <a:pt x="894" y="121"/>
                        </a:lnTo>
                        <a:lnTo>
                          <a:pt x="892" y="121"/>
                        </a:lnTo>
                        <a:lnTo>
                          <a:pt x="892" y="121"/>
                        </a:lnTo>
                        <a:lnTo>
                          <a:pt x="890" y="121"/>
                        </a:lnTo>
                        <a:lnTo>
                          <a:pt x="890" y="121"/>
                        </a:lnTo>
                        <a:lnTo>
                          <a:pt x="890" y="121"/>
                        </a:lnTo>
                        <a:lnTo>
                          <a:pt x="890" y="121"/>
                        </a:lnTo>
                        <a:lnTo>
                          <a:pt x="890" y="123"/>
                        </a:lnTo>
                        <a:lnTo>
                          <a:pt x="888" y="123"/>
                        </a:lnTo>
                        <a:lnTo>
                          <a:pt x="888" y="123"/>
                        </a:lnTo>
                        <a:lnTo>
                          <a:pt x="890" y="123"/>
                        </a:lnTo>
                        <a:lnTo>
                          <a:pt x="890" y="123"/>
                        </a:lnTo>
                        <a:lnTo>
                          <a:pt x="890" y="123"/>
                        </a:lnTo>
                        <a:lnTo>
                          <a:pt x="892" y="123"/>
                        </a:lnTo>
                        <a:lnTo>
                          <a:pt x="892" y="123"/>
                        </a:lnTo>
                        <a:lnTo>
                          <a:pt x="894" y="123"/>
                        </a:lnTo>
                        <a:lnTo>
                          <a:pt x="894" y="123"/>
                        </a:lnTo>
                        <a:lnTo>
                          <a:pt x="894" y="123"/>
                        </a:lnTo>
                        <a:lnTo>
                          <a:pt x="896" y="123"/>
                        </a:lnTo>
                        <a:lnTo>
                          <a:pt x="896" y="123"/>
                        </a:lnTo>
                        <a:lnTo>
                          <a:pt x="896" y="123"/>
                        </a:lnTo>
                        <a:lnTo>
                          <a:pt x="896" y="123"/>
                        </a:lnTo>
                        <a:lnTo>
                          <a:pt x="896" y="121"/>
                        </a:lnTo>
                        <a:lnTo>
                          <a:pt x="898" y="121"/>
                        </a:lnTo>
                        <a:lnTo>
                          <a:pt x="898" y="121"/>
                        </a:lnTo>
                        <a:lnTo>
                          <a:pt x="898" y="121"/>
                        </a:lnTo>
                        <a:lnTo>
                          <a:pt x="899" y="121"/>
                        </a:lnTo>
                        <a:lnTo>
                          <a:pt x="899" y="119"/>
                        </a:lnTo>
                        <a:lnTo>
                          <a:pt x="898" y="119"/>
                        </a:lnTo>
                        <a:lnTo>
                          <a:pt x="898" y="119"/>
                        </a:lnTo>
                        <a:lnTo>
                          <a:pt x="896" y="119"/>
                        </a:lnTo>
                        <a:lnTo>
                          <a:pt x="896" y="119"/>
                        </a:lnTo>
                        <a:lnTo>
                          <a:pt x="896" y="117"/>
                        </a:lnTo>
                        <a:lnTo>
                          <a:pt x="898" y="117"/>
                        </a:lnTo>
                        <a:lnTo>
                          <a:pt x="898" y="117"/>
                        </a:lnTo>
                        <a:lnTo>
                          <a:pt x="898" y="117"/>
                        </a:lnTo>
                        <a:lnTo>
                          <a:pt x="899" y="117"/>
                        </a:lnTo>
                        <a:lnTo>
                          <a:pt x="899" y="117"/>
                        </a:lnTo>
                        <a:lnTo>
                          <a:pt x="899" y="117"/>
                        </a:lnTo>
                        <a:lnTo>
                          <a:pt x="899" y="117"/>
                        </a:lnTo>
                        <a:lnTo>
                          <a:pt x="901" y="117"/>
                        </a:lnTo>
                        <a:lnTo>
                          <a:pt x="901" y="117"/>
                        </a:lnTo>
                        <a:lnTo>
                          <a:pt x="903" y="117"/>
                        </a:lnTo>
                        <a:lnTo>
                          <a:pt x="903" y="117"/>
                        </a:lnTo>
                        <a:lnTo>
                          <a:pt x="903" y="117"/>
                        </a:lnTo>
                        <a:lnTo>
                          <a:pt x="905" y="117"/>
                        </a:lnTo>
                        <a:lnTo>
                          <a:pt x="905" y="117"/>
                        </a:lnTo>
                        <a:lnTo>
                          <a:pt x="905" y="117"/>
                        </a:lnTo>
                        <a:lnTo>
                          <a:pt x="907" y="117"/>
                        </a:lnTo>
                        <a:lnTo>
                          <a:pt x="907" y="117"/>
                        </a:lnTo>
                        <a:lnTo>
                          <a:pt x="909" y="117"/>
                        </a:lnTo>
                        <a:lnTo>
                          <a:pt x="909" y="117"/>
                        </a:lnTo>
                        <a:lnTo>
                          <a:pt x="909" y="117"/>
                        </a:lnTo>
                        <a:lnTo>
                          <a:pt x="909" y="117"/>
                        </a:lnTo>
                        <a:lnTo>
                          <a:pt x="911" y="117"/>
                        </a:lnTo>
                        <a:lnTo>
                          <a:pt x="911" y="117"/>
                        </a:lnTo>
                        <a:lnTo>
                          <a:pt x="909" y="117"/>
                        </a:lnTo>
                        <a:lnTo>
                          <a:pt x="909" y="115"/>
                        </a:lnTo>
                        <a:lnTo>
                          <a:pt x="911" y="115"/>
                        </a:lnTo>
                        <a:lnTo>
                          <a:pt x="911" y="115"/>
                        </a:lnTo>
                        <a:lnTo>
                          <a:pt x="911" y="115"/>
                        </a:lnTo>
                        <a:lnTo>
                          <a:pt x="913" y="115"/>
                        </a:lnTo>
                        <a:lnTo>
                          <a:pt x="913" y="115"/>
                        </a:lnTo>
                        <a:lnTo>
                          <a:pt x="913" y="115"/>
                        </a:lnTo>
                        <a:lnTo>
                          <a:pt x="913" y="115"/>
                        </a:lnTo>
                        <a:lnTo>
                          <a:pt x="911" y="115"/>
                        </a:lnTo>
                        <a:lnTo>
                          <a:pt x="911" y="115"/>
                        </a:lnTo>
                        <a:lnTo>
                          <a:pt x="911" y="115"/>
                        </a:lnTo>
                        <a:lnTo>
                          <a:pt x="911" y="113"/>
                        </a:lnTo>
                        <a:lnTo>
                          <a:pt x="909" y="113"/>
                        </a:lnTo>
                        <a:lnTo>
                          <a:pt x="909" y="113"/>
                        </a:lnTo>
                        <a:lnTo>
                          <a:pt x="909" y="113"/>
                        </a:lnTo>
                        <a:lnTo>
                          <a:pt x="909" y="113"/>
                        </a:lnTo>
                        <a:lnTo>
                          <a:pt x="909" y="113"/>
                        </a:lnTo>
                        <a:lnTo>
                          <a:pt x="909" y="111"/>
                        </a:lnTo>
                        <a:lnTo>
                          <a:pt x="909" y="111"/>
                        </a:lnTo>
                        <a:lnTo>
                          <a:pt x="911" y="111"/>
                        </a:lnTo>
                        <a:lnTo>
                          <a:pt x="911" y="111"/>
                        </a:lnTo>
                        <a:lnTo>
                          <a:pt x="911" y="111"/>
                        </a:lnTo>
                        <a:lnTo>
                          <a:pt x="911" y="111"/>
                        </a:lnTo>
                        <a:lnTo>
                          <a:pt x="913" y="111"/>
                        </a:lnTo>
                        <a:lnTo>
                          <a:pt x="913" y="111"/>
                        </a:lnTo>
                        <a:lnTo>
                          <a:pt x="915" y="111"/>
                        </a:lnTo>
                        <a:lnTo>
                          <a:pt x="915" y="111"/>
                        </a:lnTo>
                        <a:lnTo>
                          <a:pt x="915" y="111"/>
                        </a:lnTo>
                        <a:lnTo>
                          <a:pt x="915" y="111"/>
                        </a:lnTo>
                        <a:lnTo>
                          <a:pt x="917" y="111"/>
                        </a:lnTo>
                        <a:lnTo>
                          <a:pt x="917" y="111"/>
                        </a:lnTo>
                        <a:lnTo>
                          <a:pt x="917" y="113"/>
                        </a:lnTo>
                        <a:lnTo>
                          <a:pt x="917" y="113"/>
                        </a:lnTo>
                        <a:lnTo>
                          <a:pt x="917" y="113"/>
                        </a:lnTo>
                        <a:lnTo>
                          <a:pt x="919" y="113"/>
                        </a:lnTo>
                        <a:lnTo>
                          <a:pt x="919" y="115"/>
                        </a:lnTo>
                        <a:lnTo>
                          <a:pt x="919" y="115"/>
                        </a:lnTo>
                        <a:lnTo>
                          <a:pt x="921" y="115"/>
                        </a:lnTo>
                        <a:lnTo>
                          <a:pt x="921" y="115"/>
                        </a:lnTo>
                        <a:lnTo>
                          <a:pt x="919" y="115"/>
                        </a:lnTo>
                        <a:lnTo>
                          <a:pt x="919" y="115"/>
                        </a:lnTo>
                        <a:lnTo>
                          <a:pt x="917" y="115"/>
                        </a:lnTo>
                        <a:lnTo>
                          <a:pt x="917" y="115"/>
                        </a:lnTo>
                        <a:lnTo>
                          <a:pt x="917" y="115"/>
                        </a:lnTo>
                        <a:lnTo>
                          <a:pt x="915" y="115"/>
                        </a:lnTo>
                        <a:lnTo>
                          <a:pt x="915" y="117"/>
                        </a:lnTo>
                        <a:lnTo>
                          <a:pt x="915" y="117"/>
                        </a:lnTo>
                        <a:lnTo>
                          <a:pt x="917" y="117"/>
                        </a:lnTo>
                        <a:lnTo>
                          <a:pt x="917" y="117"/>
                        </a:lnTo>
                        <a:lnTo>
                          <a:pt x="917" y="117"/>
                        </a:lnTo>
                        <a:lnTo>
                          <a:pt x="919" y="117"/>
                        </a:lnTo>
                        <a:lnTo>
                          <a:pt x="919" y="117"/>
                        </a:lnTo>
                        <a:lnTo>
                          <a:pt x="919" y="117"/>
                        </a:lnTo>
                        <a:lnTo>
                          <a:pt x="921" y="117"/>
                        </a:lnTo>
                        <a:lnTo>
                          <a:pt x="921" y="117"/>
                        </a:lnTo>
                        <a:lnTo>
                          <a:pt x="921" y="117"/>
                        </a:lnTo>
                        <a:lnTo>
                          <a:pt x="922" y="117"/>
                        </a:lnTo>
                        <a:lnTo>
                          <a:pt x="922" y="117"/>
                        </a:lnTo>
                        <a:lnTo>
                          <a:pt x="922" y="117"/>
                        </a:lnTo>
                        <a:lnTo>
                          <a:pt x="924" y="117"/>
                        </a:lnTo>
                        <a:lnTo>
                          <a:pt x="924" y="117"/>
                        </a:lnTo>
                        <a:lnTo>
                          <a:pt x="926" y="117"/>
                        </a:lnTo>
                        <a:lnTo>
                          <a:pt x="926" y="117"/>
                        </a:lnTo>
                        <a:lnTo>
                          <a:pt x="926" y="117"/>
                        </a:lnTo>
                        <a:lnTo>
                          <a:pt x="926" y="117"/>
                        </a:lnTo>
                        <a:lnTo>
                          <a:pt x="928" y="117"/>
                        </a:lnTo>
                        <a:lnTo>
                          <a:pt x="928" y="117"/>
                        </a:lnTo>
                        <a:lnTo>
                          <a:pt x="930" y="117"/>
                        </a:lnTo>
                        <a:lnTo>
                          <a:pt x="930" y="117"/>
                        </a:lnTo>
                        <a:lnTo>
                          <a:pt x="928" y="117"/>
                        </a:lnTo>
                        <a:lnTo>
                          <a:pt x="928" y="115"/>
                        </a:lnTo>
                        <a:lnTo>
                          <a:pt x="928" y="115"/>
                        </a:lnTo>
                        <a:lnTo>
                          <a:pt x="930" y="115"/>
                        </a:lnTo>
                        <a:lnTo>
                          <a:pt x="930" y="113"/>
                        </a:lnTo>
                        <a:lnTo>
                          <a:pt x="930" y="113"/>
                        </a:lnTo>
                        <a:lnTo>
                          <a:pt x="930" y="113"/>
                        </a:lnTo>
                        <a:lnTo>
                          <a:pt x="932" y="113"/>
                        </a:lnTo>
                        <a:lnTo>
                          <a:pt x="932" y="115"/>
                        </a:lnTo>
                        <a:lnTo>
                          <a:pt x="932" y="115"/>
                        </a:lnTo>
                        <a:lnTo>
                          <a:pt x="932" y="117"/>
                        </a:lnTo>
                        <a:lnTo>
                          <a:pt x="932" y="117"/>
                        </a:lnTo>
                        <a:lnTo>
                          <a:pt x="932" y="117"/>
                        </a:lnTo>
                        <a:lnTo>
                          <a:pt x="932" y="117"/>
                        </a:lnTo>
                        <a:lnTo>
                          <a:pt x="932" y="117"/>
                        </a:lnTo>
                        <a:lnTo>
                          <a:pt x="930" y="117"/>
                        </a:lnTo>
                        <a:lnTo>
                          <a:pt x="930" y="119"/>
                        </a:lnTo>
                        <a:lnTo>
                          <a:pt x="932" y="119"/>
                        </a:lnTo>
                        <a:lnTo>
                          <a:pt x="932" y="119"/>
                        </a:lnTo>
                        <a:lnTo>
                          <a:pt x="932" y="119"/>
                        </a:lnTo>
                        <a:lnTo>
                          <a:pt x="934" y="119"/>
                        </a:lnTo>
                        <a:lnTo>
                          <a:pt x="934" y="119"/>
                        </a:lnTo>
                        <a:lnTo>
                          <a:pt x="934" y="119"/>
                        </a:lnTo>
                        <a:lnTo>
                          <a:pt x="936" y="119"/>
                        </a:lnTo>
                        <a:lnTo>
                          <a:pt x="936" y="119"/>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2" name="Rectangle 1137">
                    <a:extLst>
                      <a:ext uri="{FF2B5EF4-FFF2-40B4-BE49-F238E27FC236}">
                        <a16:creationId xmlns:a16="http://schemas.microsoft.com/office/drawing/2014/main" id="{74E2A2EA-D47E-4850-93FE-26195FF8D151}"/>
                      </a:ext>
                    </a:extLst>
                  </p:cNvPr>
                  <p:cNvSpPr>
                    <a:spLocks noChangeArrowheads="1"/>
                  </p:cNvSpPr>
                  <p:nvPr/>
                </p:nvSpPr>
                <p:spPr bwMode="auto">
                  <a:xfrm>
                    <a:off x="11112" y="216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3" name="Rectangle 1138">
                    <a:extLst>
                      <a:ext uri="{FF2B5EF4-FFF2-40B4-BE49-F238E27FC236}">
                        <a16:creationId xmlns:a16="http://schemas.microsoft.com/office/drawing/2014/main" id="{B4153C49-B464-4EC5-8EA2-32636F4E968E}"/>
                      </a:ext>
                    </a:extLst>
                  </p:cNvPr>
                  <p:cNvSpPr>
                    <a:spLocks noChangeArrowheads="1"/>
                  </p:cNvSpPr>
                  <p:nvPr/>
                </p:nvSpPr>
                <p:spPr bwMode="auto">
                  <a:xfrm>
                    <a:off x="11112" y="216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4" name="Rectangle 1139">
                    <a:extLst>
                      <a:ext uri="{FF2B5EF4-FFF2-40B4-BE49-F238E27FC236}">
                        <a16:creationId xmlns:a16="http://schemas.microsoft.com/office/drawing/2014/main" id="{2348258B-C94F-4610-B0A2-A10B8DA70EF3}"/>
                      </a:ext>
                    </a:extLst>
                  </p:cNvPr>
                  <p:cNvSpPr>
                    <a:spLocks noChangeArrowheads="1"/>
                  </p:cNvSpPr>
                  <p:nvPr/>
                </p:nvSpPr>
                <p:spPr bwMode="auto">
                  <a:xfrm>
                    <a:off x="11110" y="2174"/>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5" name="Rectangle 1140">
                    <a:extLst>
                      <a:ext uri="{FF2B5EF4-FFF2-40B4-BE49-F238E27FC236}">
                        <a16:creationId xmlns:a16="http://schemas.microsoft.com/office/drawing/2014/main" id="{ECD2BA8B-8AA6-43A5-B898-AD1442338123}"/>
                      </a:ext>
                    </a:extLst>
                  </p:cNvPr>
                  <p:cNvSpPr>
                    <a:spLocks noChangeArrowheads="1"/>
                  </p:cNvSpPr>
                  <p:nvPr/>
                </p:nvSpPr>
                <p:spPr bwMode="auto">
                  <a:xfrm>
                    <a:off x="11110" y="2174"/>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6" name="Rectangle 1141">
                    <a:extLst>
                      <a:ext uri="{FF2B5EF4-FFF2-40B4-BE49-F238E27FC236}">
                        <a16:creationId xmlns:a16="http://schemas.microsoft.com/office/drawing/2014/main" id="{A212D0A5-8ECB-4F4D-AFB4-6FE3C5FB306F}"/>
                      </a:ext>
                    </a:extLst>
                  </p:cNvPr>
                  <p:cNvSpPr>
                    <a:spLocks noChangeArrowheads="1"/>
                  </p:cNvSpPr>
                  <p:nvPr/>
                </p:nvSpPr>
                <p:spPr bwMode="auto">
                  <a:xfrm>
                    <a:off x="11076" y="2145"/>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7" name="Rectangle 1142">
                    <a:extLst>
                      <a:ext uri="{FF2B5EF4-FFF2-40B4-BE49-F238E27FC236}">
                        <a16:creationId xmlns:a16="http://schemas.microsoft.com/office/drawing/2014/main" id="{18EE78CE-789B-4BE1-A6EE-9F800DD8B6FD}"/>
                      </a:ext>
                    </a:extLst>
                  </p:cNvPr>
                  <p:cNvSpPr>
                    <a:spLocks noChangeArrowheads="1"/>
                  </p:cNvSpPr>
                  <p:nvPr/>
                </p:nvSpPr>
                <p:spPr bwMode="auto">
                  <a:xfrm>
                    <a:off x="11076" y="2145"/>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8" name="Rectangle 1143">
                    <a:extLst>
                      <a:ext uri="{FF2B5EF4-FFF2-40B4-BE49-F238E27FC236}">
                        <a16:creationId xmlns:a16="http://schemas.microsoft.com/office/drawing/2014/main" id="{CAB0B83B-4804-403E-82FF-DDA4E379CB29}"/>
                      </a:ext>
                    </a:extLst>
                  </p:cNvPr>
                  <p:cNvSpPr>
                    <a:spLocks noChangeArrowheads="1"/>
                  </p:cNvSpPr>
                  <p:nvPr/>
                </p:nvSpPr>
                <p:spPr bwMode="auto">
                  <a:xfrm>
                    <a:off x="11109" y="217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89" name="Rectangle 1144">
                    <a:extLst>
                      <a:ext uri="{FF2B5EF4-FFF2-40B4-BE49-F238E27FC236}">
                        <a16:creationId xmlns:a16="http://schemas.microsoft.com/office/drawing/2014/main" id="{980081C8-CDB5-44EE-A157-028593F9F70D}"/>
                      </a:ext>
                    </a:extLst>
                  </p:cNvPr>
                  <p:cNvSpPr>
                    <a:spLocks noChangeArrowheads="1"/>
                  </p:cNvSpPr>
                  <p:nvPr/>
                </p:nvSpPr>
                <p:spPr bwMode="auto">
                  <a:xfrm>
                    <a:off x="11109" y="217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0" name="Rectangle 1145">
                    <a:extLst>
                      <a:ext uri="{FF2B5EF4-FFF2-40B4-BE49-F238E27FC236}">
                        <a16:creationId xmlns:a16="http://schemas.microsoft.com/office/drawing/2014/main" id="{C933E916-5A5C-4D74-94F6-1BCB37FB2303}"/>
                      </a:ext>
                    </a:extLst>
                  </p:cNvPr>
                  <p:cNvSpPr>
                    <a:spLocks noChangeArrowheads="1"/>
                  </p:cNvSpPr>
                  <p:nvPr/>
                </p:nvSpPr>
                <p:spPr bwMode="auto">
                  <a:xfrm>
                    <a:off x="11066" y="2111"/>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1" name="Rectangle 1146">
                    <a:extLst>
                      <a:ext uri="{FF2B5EF4-FFF2-40B4-BE49-F238E27FC236}">
                        <a16:creationId xmlns:a16="http://schemas.microsoft.com/office/drawing/2014/main" id="{CE45C7B3-5F55-4C4F-B319-20C54BEF6C35}"/>
                      </a:ext>
                    </a:extLst>
                  </p:cNvPr>
                  <p:cNvSpPr>
                    <a:spLocks noChangeArrowheads="1"/>
                  </p:cNvSpPr>
                  <p:nvPr/>
                </p:nvSpPr>
                <p:spPr bwMode="auto">
                  <a:xfrm>
                    <a:off x="11066" y="2111"/>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2" name="Rectangle 1147">
                    <a:extLst>
                      <a:ext uri="{FF2B5EF4-FFF2-40B4-BE49-F238E27FC236}">
                        <a16:creationId xmlns:a16="http://schemas.microsoft.com/office/drawing/2014/main" id="{8686D450-63B3-45F6-A843-5E480D3DB1E8}"/>
                      </a:ext>
                    </a:extLst>
                  </p:cNvPr>
                  <p:cNvSpPr>
                    <a:spLocks noChangeArrowheads="1"/>
                  </p:cNvSpPr>
                  <p:nvPr/>
                </p:nvSpPr>
                <p:spPr bwMode="auto">
                  <a:xfrm>
                    <a:off x="11059" y="218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3" name="Rectangle 1148">
                    <a:extLst>
                      <a:ext uri="{FF2B5EF4-FFF2-40B4-BE49-F238E27FC236}">
                        <a16:creationId xmlns:a16="http://schemas.microsoft.com/office/drawing/2014/main" id="{8AE0F980-A1A3-4D61-9A5A-C1936D97A994}"/>
                      </a:ext>
                    </a:extLst>
                  </p:cNvPr>
                  <p:cNvSpPr>
                    <a:spLocks noChangeArrowheads="1"/>
                  </p:cNvSpPr>
                  <p:nvPr/>
                </p:nvSpPr>
                <p:spPr bwMode="auto">
                  <a:xfrm>
                    <a:off x="11059" y="218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4" name="Rectangle 1149">
                    <a:extLst>
                      <a:ext uri="{FF2B5EF4-FFF2-40B4-BE49-F238E27FC236}">
                        <a16:creationId xmlns:a16="http://schemas.microsoft.com/office/drawing/2014/main" id="{8432E03D-E994-4B2C-B7C7-76D81278BCE5}"/>
                      </a:ext>
                    </a:extLst>
                  </p:cNvPr>
                  <p:cNvSpPr>
                    <a:spLocks noChangeArrowheads="1"/>
                  </p:cNvSpPr>
                  <p:nvPr/>
                </p:nvSpPr>
                <p:spPr bwMode="auto">
                  <a:xfrm>
                    <a:off x="11070" y="216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5" name="Rectangle 1150">
                    <a:extLst>
                      <a:ext uri="{FF2B5EF4-FFF2-40B4-BE49-F238E27FC236}">
                        <a16:creationId xmlns:a16="http://schemas.microsoft.com/office/drawing/2014/main" id="{36999F13-E880-43AD-933D-0E7433EB91E0}"/>
                      </a:ext>
                    </a:extLst>
                  </p:cNvPr>
                  <p:cNvSpPr>
                    <a:spLocks noChangeArrowheads="1"/>
                  </p:cNvSpPr>
                  <p:nvPr/>
                </p:nvSpPr>
                <p:spPr bwMode="auto">
                  <a:xfrm>
                    <a:off x="11070" y="216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6" name="Rectangle 1151">
                    <a:extLst>
                      <a:ext uri="{FF2B5EF4-FFF2-40B4-BE49-F238E27FC236}">
                        <a16:creationId xmlns:a16="http://schemas.microsoft.com/office/drawing/2014/main" id="{78C6A0EC-FB15-4F4C-B71E-46C99C9A81A7}"/>
                      </a:ext>
                    </a:extLst>
                  </p:cNvPr>
                  <p:cNvSpPr>
                    <a:spLocks noChangeArrowheads="1"/>
                  </p:cNvSpPr>
                  <p:nvPr/>
                </p:nvSpPr>
                <p:spPr bwMode="auto">
                  <a:xfrm>
                    <a:off x="11107" y="217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7" name="Rectangle 1152">
                    <a:extLst>
                      <a:ext uri="{FF2B5EF4-FFF2-40B4-BE49-F238E27FC236}">
                        <a16:creationId xmlns:a16="http://schemas.microsoft.com/office/drawing/2014/main" id="{BDFD7044-BA8C-40F5-B677-93D163BE48F5}"/>
                      </a:ext>
                    </a:extLst>
                  </p:cNvPr>
                  <p:cNvSpPr>
                    <a:spLocks noChangeArrowheads="1"/>
                  </p:cNvSpPr>
                  <p:nvPr/>
                </p:nvSpPr>
                <p:spPr bwMode="auto">
                  <a:xfrm>
                    <a:off x="11107" y="217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8" name="Rectangle 1153">
                    <a:extLst>
                      <a:ext uri="{FF2B5EF4-FFF2-40B4-BE49-F238E27FC236}">
                        <a16:creationId xmlns:a16="http://schemas.microsoft.com/office/drawing/2014/main" id="{2F94C52F-A53A-47BF-9847-683B8B3F0B97}"/>
                      </a:ext>
                    </a:extLst>
                  </p:cNvPr>
                  <p:cNvSpPr>
                    <a:spLocks noChangeArrowheads="1"/>
                  </p:cNvSpPr>
                  <p:nvPr/>
                </p:nvSpPr>
                <p:spPr bwMode="auto">
                  <a:xfrm>
                    <a:off x="11135" y="217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199" name="Rectangle 1154">
                    <a:extLst>
                      <a:ext uri="{FF2B5EF4-FFF2-40B4-BE49-F238E27FC236}">
                        <a16:creationId xmlns:a16="http://schemas.microsoft.com/office/drawing/2014/main" id="{E5EC7B8F-C372-446F-A69A-88D64B3FE07B}"/>
                      </a:ext>
                    </a:extLst>
                  </p:cNvPr>
                  <p:cNvSpPr>
                    <a:spLocks noChangeArrowheads="1"/>
                  </p:cNvSpPr>
                  <p:nvPr/>
                </p:nvSpPr>
                <p:spPr bwMode="auto">
                  <a:xfrm>
                    <a:off x="11135" y="217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0" name="Rectangle 1155">
                    <a:extLst>
                      <a:ext uri="{FF2B5EF4-FFF2-40B4-BE49-F238E27FC236}">
                        <a16:creationId xmlns:a16="http://schemas.microsoft.com/office/drawing/2014/main" id="{BA79F047-9CCD-4F40-9734-962306564D61}"/>
                      </a:ext>
                    </a:extLst>
                  </p:cNvPr>
                  <p:cNvSpPr>
                    <a:spLocks noChangeArrowheads="1"/>
                  </p:cNvSpPr>
                  <p:nvPr/>
                </p:nvSpPr>
                <p:spPr bwMode="auto">
                  <a:xfrm>
                    <a:off x="11114" y="214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1" name="Rectangle 1156">
                    <a:extLst>
                      <a:ext uri="{FF2B5EF4-FFF2-40B4-BE49-F238E27FC236}">
                        <a16:creationId xmlns:a16="http://schemas.microsoft.com/office/drawing/2014/main" id="{A5B970E0-337E-477C-8984-B729026AB39F}"/>
                      </a:ext>
                    </a:extLst>
                  </p:cNvPr>
                  <p:cNvSpPr>
                    <a:spLocks noChangeArrowheads="1"/>
                  </p:cNvSpPr>
                  <p:nvPr/>
                </p:nvSpPr>
                <p:spPr bwMode="auto">
                  <a:xfrm>
                    <a:off x="11114" y="214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2" name="Rectangle 1157">
                    <a:extLst>
                      <a:ext uri="{FF2B5EF4-FFF2-40B4-BE49-F238E27FC236}">
                        <a16:creationId xmlns:a16="http://schemas.microsoft.com/office/drawing/2014/main" id="{C8B4937C-1FD8-4A22-83E5-2CA2B174AB35}"/>
                      </a:ext>
                    </a:extLst>
                  </p:cNvPr>
                  <p:cNvSpPr>
                    <a:spLocks noChangeArrowheads="1"/>
                  </p:cNvSpPr>
                  <p:nvPr/>
                </p:nvSpPr>
                <p:spPr bwMode="auto">
                  <a:xfrm>
                    <a:off x="11101" y="214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3" name="Rectangle 1158">
                    <a:extLst>
                      <a:ext uri="{FF2B5EF4-FFF2-40B4-BE49-F238E27FC236}">
                        <a16:creationId xmlns:a16="http://schemas.microsoft.com/office/drawing/2014/main" id="{97426BC6-27FA-4D7C-9D56-8FED1E8D42A1}"/>
                      </a:ext>
                    </a:extLst>
                  </p:cNvPr>
                  <p:cNvSpPr>
                    <a:spLocks noChangeArrowheads="1"/>
                  </p:cNvSpPr>
                  <p:nvPr/>
                </p:nvSpPr>
                <p:spPr bwMode="auto">
                  <a:xfrm>
                    <a:off x="11101" y="214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4" name="Rectangle 1159">
                    <a:extLst>
                      <a:ext uri="{FF2B5EF4-FFF2-40B4-BE49-F238E27FC236}">
                        <a16:creationId xmlns:a16="http://schemas.microsoft.com/office/drawing/2014/main" id="{AF95E6FC-7923-49FD-B171-44CF7FC75B3A}"/>
                      </a:ext>
                    </a:extLst>
                  </p:cNvPr>
                  <p:cNvSpPr>
                    <a:spLocks noChangeArrowheads="1"/>
                  </p:cNvSpPr>
                  <p:nvPr/>
                </p:nvSpPr>
                <p:spPr bwMode="auto">
                  <a:xfrm>
                    <a:off x="11095" y="218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5" name="Rectangle 1160">
                    <a:extLst>
                      <a:ext uri="{FF2B5EF4-FFF2-40B4-BE49-F238E27FC236}">
                        <a16:creationId xmlns:a16="http://schemas.microsoft.com/office/drawing/2014/main" id="{45BBB4D0-6D02-4080-907F-095C3A987F30}"/>
                      </a:ext>
                    </a:extLst>
                  </p:cNvPr>
                  <p:cNvSpPr>
                    <a:spLocks noChangeArrowheads="1"/>
                  </p:cNvSpPr>
                  <p:nvPr/>
                </p:nvSpPr>
                <p:spPr bwMode="auto">
                  <a:xfrm>
                    <a:off x="11095" y="218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6" name="Rectangle 1161">
                    <a:extLst>
                      <a:ext uri="{FF2B5EF4-FFF2-40B4-BE49-F238E27FC236}">
                        <a16:creationId xmlns:a16="http://schemas.microsoft.com/office/drawing/2014/main" id="{DB00DC9A-D7AF-4680-AAAB-B7CD7B7B2E8A}"/>
                      </a:ext>
                    </a:extLst>
                  </p:cNvPr>
                  <p:cNvSpPr>
                    <a:spLocks noChangeArrowheads="1"/>
                  </p:cNvSpPr>
                  <p:nvPr/>
                </p:nvSpPr>
                <p:spPr bwMode="auto">
                  <a:xfrm>
                    <a:off x="11086" y="2145"/>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7" name="Rectangle 1162">
                    <a:extLst>
                      <a:ext uri="{FF2B5EF4-FFF2-40B4-BE49-F238E27FC236}">
                        <a16:creationId xmlns:a16="http://schemas.microsoft.com/office/drawing/2014/main" id="{1FA479B9-9B29-43C8-8C44-EA592EAA5227}"/>
                      </a:ext>
                    </a:extLst>
                  </p:cNvPr>
                  <p:cNvSpPr>
                    <a:spLocks noChangeArrowheads="1"/>
                  </p:cNvSpPr>
                  <p:nvPr/>
                </p:nvSpPr>
                <p:spPr bwMode="auto">
                  <a:xfrm>
                    <a:off x="11086" y="2145"/>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8" name="Freeform 1163">
                    <a:extLst>
                      <a:ext uri="{FF2B5EF4-FFF2-40B4-BE49-F238E27FC236}">
                        <a16:creationId xmlns:a16="http://schemas.microsoft.com/office/drawing/2014/main" id="{1218929A-FFF1-4613-89F2-D1EE2B1FB821}"/>
                      </a:ext>
                    </a:extLst>
                  </p:cNvPr>
                  <p:cNvSpPr>
                    <a:spLocks/>
                  </p:cNvSpPr>
                  <p:nvPr/>
                </p:nvSpPr>
                <p:spPr bwMode="auto">
                  <a:xfrm>
                    <a:off x="11066" y="2195"/>
                    <a:ext cx="2" cy="0"/>
                  </a:xfrm>
                  <a:custGeom>
                    <a:avLst/>
                    <a:gdLst>
                      <a:gd name="T0" fmla="*/ 2 w 2"/>
                      <a:gd name="T1" fmla="*/ 2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09" name="Freeform 1164">
                    <a:extLst>
                      <a:ext uri="{FF2B5EF4-FFF2-40B4-BE49-F238E27FC236}">
                        <a16:creationId xmlns:a16="http://schemas.microsoft.com/office/drawing/2014/main" id="{697247DF-8CBA-4DBE-AE01-66C72AD9D2E6}"/>
                      </a:ext>
                    </a:extLst>
                  </p:cNvPr>
                  <p:cNvSpPr>
                    <a:spLocks/>
                  </p:cNvSpPr>
                  <p:nvPr/>
                </p:nvSpPr>
                <p:spPr bwMode="auto">
                  <a:xfrm>
                    <a:off x="11066" y="2195"/>
                    <a:ext cx="2" cy="0"/>
                  </a:xfrm>
                  <a:custGeom>
                    <a:avLst/>
                    <a:gdLst>
                      <a:gd name="T0" fmla="*/ 2 w 2"/>
                      <a:gd name="T1" fmla="*/ 2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0" name="Freeform 1165">
                    <a:extLst>
                      <a:ext uri="{FF2B5EF4-FFF2-40B4-BE49-F238E27FC236}">
                        <a16:creationId xmlns:a16="http://schemas.microsoft.com/office/drawing/2014/main" id="{8F4C1851-15DF-487F-9943-95633D152C1D}"/>
                      </a:ext>
                    </a:extLst>
                  </p:cNvPr>
                  <p:cNvSpPr>
                    <a:spLocks/>
                  </p:cNvSpPr>
                  <p:nvPr/>
                </p:nvSpPr>
                <p:spPr bwMode="auto">
                  <a:xfrm>
                    <a:off x="11110" y="2176"/>
                    <a:ext cx="0" cy="2"/>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1" name="Freeform 1166">
                    <a:extLst>
                      <a:ext uri="{FF2B5EF4-FFF2-40B4-BE49-F238E27FC236}">
                        <a16:creationId xmlns:a16="http://schemas.microsoft.com/office/drawing/2014/main" id="{7A726B0D-CBE5-48B3-9049-F86A39140FA3}"/>
                      </a:ext>
                    </a:extLst>
                  </p:cNvPr>
                  <p:cNvSpPr>
                    <a:spLocks/>
                  </p:cNvSpPr>
                  <p:nvPr/>
                </p:nvSpPr>
                <p:spPr bwMode="auto">
                  <a:xfrm>
                    <a:off x="11110" y="2176"/>
                    <a:ext cx="0" cy="2"/>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2" name="Freeform 1167">
                    <a:extLst>
                      <a:ext uri="{FF2B5EF4-FFF2-40B4-BE49-F238E27FC236}">
                        <a16:creationId xmlns:a16="http://schemas.microsoft.com/office/drawing/2014/main" id="{57FB709E-DB13-4CB4-85C5-8111C06C1AF5}"/>
                      </a:ext>
                    </a:extLst>
                  </p:cNvPr>
                  <p:cNvSpPr>
                    <a:spLocks/>
                  </p:cNvSpPr>
                  <p:nvPr/>
                </p:nvSpPr>
                <p:spPr bwMode="auto">
                  <a:xfrm>
                    <a:off x="11105" y="2160"/>
                    <a:ext cx="0" cy="2"/>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3" name="Freeform 1168">
                    <a:extLst>
                      <a:ext uri="{FF2B5EF4-FFF2-40B4-BE49-F238E27FC236}">
                        <a16:creationId xmlns:a16="http://schemas.microsoft.com/office/drawing/2014/main" id="{51881992-15AD-43A5-BED3-A57319C70F7C}"/>
                      </a:ext>
                    </a:extLst>
                  </p:cNvPr>
                  <p:cNvSpPr>
                    <a:spLocks/>
                  </p:cNvSpPr>
                  <p:nvPr/>
                </p:nvSpPr>
                <p:spPr bwMode="auto">
                  <a:xfrm>
                    <a:off x="11105" y="2160"/>
                    <a:ext cx="0" cy="2"/>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4" name="Freeform 1169">
                    <a:extLst>
                      <a:ext uri="{FF2B5EF4-FFF2-40B4-BE49-F238E27FC236}">
                        <a16:creationId xmlns:a16="http://schemas.microsoft.com/office/drawing/2014/main" id="{46E4B755-86D6-402B-8963-9DE9CA27C96C}"/>
                      </a:ext>
                    </a:extLst>
                  </p:cNvPr>
                  <p:cNvSpPr>
                    <a:spLocks/>
                  </p:cNvSpPr>
                  <p:nvPr/>
                </p:nvSpPr>
                <p:spPr bwMode="auto">
                  <a:xfrm>
                    <a:off x="11074" y="2114"/>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5" name="Freeform 1170">
                    <a:extLst>
                      <a:ext uri="{FF2B5EF4-FFF2-40B4-BE49-F238E27FC236}">
                        <a16:creationId xmlns:a16="http://schemas.microsoft.com/office/drawing/2014/main" id="{82512EA7-6609-41FA-B712-E32B2FB761A7}"/>
                      </a:ext>
                    </a:extLst>
                  </p:cNvPr>
                  <p:cNvSpPr>
                    <a:spLocks/>
                  </p:cNvSpPr>
                  <p:nvPr/>
                </p:nvSpPr>
                <p:spPr bwMode="auto">
                  <a:xfrm>
                    <a:off x="11074" y="2114"/>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6" name="Freeform 1171">
                    <a:extLst>
                      <a:ext uri="{FF2B5EF4-FFF2-40B4-BE49-F238E27FC236}">
                        <a16:creationId xmlns:a16="http://schemas.microsoft.com/office/drawing/2014/main" id="{0A1BD729-F849-4162-B48F-B55A23CAEE22}"/>
                      </a:ext>
                    </a:extLst>
                  </p:cNvPr>
                  <p:cNvSpPr>
                    <a:spLocks/>
                  </p:cNvSpPr>
                  <p:nvPr/>
                </p:nvSpPr>
                <p:spPr bwMode="auto">
                  <a:xfrm>
                    <a:off x="11070" y="2118"/>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7" name="Freeform 1172">
                    <a:extLst>
                      <a:ext uri="{FF2B5EF4-FFF2-40B4-BE49-F238E27FC236}">
                        <a16:creationId xmlns:a16="http://schemas.microsoft.com/office/drawing/2014/main" id="{45205E8A-EC85-4B5E-B64C-3A8F87C1CAA2}"/>
                      </a:ext>
                    </a:extLst>
                  </p:cNvPr>
                  <p:cNvSpPr>
                    <a:spLocks/>
                  </p:cNvSpPr>
                  <p:nvPr/>
                </p:nvSpPr>
                <p:spPr bwMode="auto">
                  <a:xfrm>
                    <a:off x="11070" y="2118"/>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8" name="Freeform 1173">
                    <a:extLst>
                      <a:ext uri="{FF2B5EF4-FFF2-40B4-BE49-F238E27FC236}">
                        <a16:creationId xmlns:a16="http://schemas.microsoft.com/office/drawing/2014/main" id="{A44089D8-75CB-432B-B6BD-46D69E4EAA8A}"/>
                      </a:ext>
                    </a:extLst>
                  </p:cNvPr>
                  <p:cNvSpPr>
                    <a:spLocks/>
                  </p:cNvSpPr>
                  <p:nvPr/>
                </p:nvSpPr>
                <p:spPr bwMode="auto">
                  <a:xfrm>
                    <a:off x="11072" y="2103"/>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19" name="Freeform 1174">
                    <a:extLst>
                      <a:ext uri="{FF2B5EF4-FFF2-40B4-BE49-F238E27FC236}">
                        <a16:creationId xmlns:a16="http://schemas.microsoft.com/office/drawing/2014/main" id="{41DBCDAF-4465-4AB5-B8D2-BB0C293060B4}"/>
                      </a:ext>
                    </a:extLst>
                  </p:cNvPr>
                  <p:cNvSpPr>
                    <a:spLocks/>
                  </p:cNvSpPr>
                  <p:nvPr/>
                </p:nvSpPr>
                <p:spPr bwMode="auto">
                  <a:xfrm>
                    <a:off x="11072" y="2103"/>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2"/>
                        </a:lnTo>
                        <a:lnTo>
                          <a:pt x="0"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0" name="Freeform 1175">
                    <a:extLst>
                      <a:ext uri="{FF2B5EF4-FFF2-40B4-BE49-F238E27FC236}">
                        <a16:creationId xmlns:a16="http://schemas.microsoft.com/office/drawing/2014/main" id="{3F9FBF02-16AF-44AC-AAB9-FDFFE4CAA9DB}"/>
                      </a:ext>
                    </a:extLst>
                  </p:cNvPr>
                  <p:cNvSpPr>
                    <a:spLocks/>
                  </p:cNvSpPr>
                  <p:nvPr/>
                </p:nvSpPr>
                <p:spPr bwMode="auto">
                  <a:xfrm>
                    <a:off x="11015" y="2147"/>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1" name="Freeform 1176">
                    <a:extLst>
                      <a:ext uri="{FF2B5EF4-FFF2-40B4-BE49-F238E27FC236}">
                        <a16:creationId xmlns:a16="http://schemas.microsoft.com/office/drawing/2014/main" id="{A041419F-29E3-49F7-ADA2-4CF59E1292D8}"/>
                      </a:ext>
                    </a:extLst>
                  </p:cNvPr>
                  <p:cNvSpPr>
                    <a:spLocks/>
                  </p:cNvSpPr>
                  <p:nvPr/>
                </p:nvSpPr>
                <p:spPr bwMode="auto">
                  <a:xfrm>
                    <a:off x="11015" y="2147"/>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2" name="Freeform 1177">
                    <a:extLst>
                      <a:ext uri="{FF2B5EF4-FFF2-40B4-BE49-F238E27FC236}">
                        <a16:creationId xmlns:a16="http://schemas.microsoft.com/office/drawing/2014/main" id="{F0303CC2-C4C2-4E73-8C9E-4D82DC63E056}"/>
                      </a:ext>
                    </a:extLst>
                  </p:cNvPr>
                  <p:cNvSpPr>
                    <a:spLocks/>
                  </p:cNvSpPr>
                  <p:nvPr/>
                </p:nvSpPr>
                <p:spPr bwMode="auto">
                  <a:xfrm>
                    <a:off x="11118" y="2162"/>
                    <a:ext cx="2" cy="2"/>
                  </a:xfrm>
                  <a:custGeom>
                    <a:avLst/>
                    <a:gdLst>
                      <a:gd name="T0" fmla="*/ 2 w 2"/>
                      <a:gd name="T1" fmla="*/ 0 h 2"/>
                      <a:gd name="T2" fmla="*/ 2 w 2"/>
                      <a:gd name="T3" fmla="*/ 0 h 2"/>
                      <a:gd name="T4" fmla="*/ 2 w 2"/>
                      <a:gd name="T5" fmla="*/ 2 h 2"/>
                      <a:gd name="T6" fmla="*/ 0 w 2"/>
                      <a:gd name="T7" fmla="*/ 2 h 2"/>
                      <a:gd name="T8" fmla="*/ 0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2" y="2"/>
                        </a:lnTo>
                        <a:lnTo>
                          <a:pt x="0" y="2"/>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3" name="Freeform 1178">
                    <a:extLst>
                      <a:ext uri="{FF2B5EF4-FFF2-40B4-BE49-F238E27FC236}">
                        <a16:creationId xmlns:a16="http://schemas.microsoft.com/office/drawing/2014/main" id="{4BC591F7-E16D-41DE-B2E3-45037D8438D0}"/>
                      </a:ext>
                    </a:extLst>
                  </p:cNvPr>
                  <p:cNvSpPr>
                    <a:spLocks/>
                  </p:cNvSpPr>
                  <p:nvPr/>
                </p:nvSpPr>
                <p:spPr bwMode="auto">
                  <a:xfrm>
                    <a:off x="11118" y="2162"/>
                    <a:ext cx="2" cy="2"/>
                  </a:xfrm>
                  <a:custGeom>
                    <a:avLst/>
                    <a:gdLst>
                      <a:gd name="T0" fmla="*/ 2 w 2"/>
                      <a:gd name="T1" fmla="*/ 0 h 2"/>
                      <a:gd name="T2" fmla="*/ 2 w 2"/>
                      <a:gd name="T3" fmla="*/ 0 h 2"/>
                      <a:gd name="T4" fmla="*/ 2 w 2"/>
                      <a:gd name="T5" fmla="*/ 2 h 2"/>
                      <a:gd name="T6" fmla="*/ 0 w 2"/>
                      <a:gd name="T7" fmla="*/ 2 h 2"/>
                      <a:gd name="T8" fmla="*/ 0 w 2"/>
                      <a:gd name="T9" fmla="*/ 0 h 2"/>
                      <a:gd name="T10" fmla="*/ 0 w 2"/>
                      <a:gd name="T11" fmla="*/ 0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lnTo>
                          <a:pt x="2" y="0"/>
                        </a:lnTo>
                        <a:lnTo>
                          <a:pt x="2" y="2"/>
                        </a:lnTo>
                        <a:lnTo>
                          <a:pt x="0" y="2"/>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4" name="Freeform 1179">
                    <a:extLst>
                      <a:ext uri="{FF2B5EF4-FFF2-40B4-BE49-F238E27FC236}">
                        <a16:creationId xmlns:a16="http://schemas.microsoft.com/office/drawing/2014/main" id="{79ED11AE-E973-44C0-B456-FF934A8447E1}"/>
                      </a:ext>
                    </a:extLst>
                  </p:cNvPr>
                  <p:cNvSpPr>
                    <a:spLocks/>
                  </p:cNvSpPr>
                  <p:nvPr/>
                </p:nvSpPr>
                <p:spPr bwMode="auto">
                  <a:xfrm>
                    <a:off x="11095" y="2143"/>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5" name="Freeform 1180">
                    <a:extLst>
                      <a:ext uri="{FF2B5EF4-FFF2-40B4-BE49-F238E27FC236}">
                        <a16:creationId xmlns:a16="http://schemas.microsoft.com/office/drawing/2014/main" id="{E8D81685-B756-43AD-BAEC-8DEBB7B8F26B}"/>
                      </a:ext>
                    </a:extLst>
                  </p:cNvPr>
                  <p:cNvSpPr>
                    <a:spLocks/>
                  </p:cNvSpPr>
                  <p:nvPr/>
                </p:nvSpPr>
                <p:spPr bwMode="auto">
                  <a:xfrm>
                    <a:off x="11095" y="2143"/>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6" name="Freeform 1181">
                    <a:extLst>
                      <a:ext uri="{FF2B5EF4-FFF2-40B4-BE49-F238E27FC236}">
                        <a16:creationId xmlns:a16="http://schemas.microsoft.com/office/drawing/2014/main" id="{D598C6D9-86F6-4B19-8092-4271AD75E644}"/>
                      </a:ext>
                    </a:extLst>
                  </p:cNvPr>
                  <p:cNvSpPr>
                    <a:spLocks/>
                  </p:cNvSpPr>
                  <p:nvPr/>
                </p:nvSpPr>
                <p:spPr bwMode="auto">
                  <a:xfrm>
                    <a:off x="11065" y="2155"/>
                    <a:ext cx="1" cy="2"/>
                  </a:xfrm>
                  <a:custGeom>
                    <a:avLst/>
                    <a:gdLst>
                      <a:gd name="T0" fmla="*/ 0 w 1"/>
                      <a:gd name="T1" fmla="*/ 2 h 2"/>
                      <a:gd name="T2" fmla="*/ 0 w 1"/>
                      <a:gd name="T3" fmla="*/ 2 h 2"/>
                      <a:gd name="T4" fmla="*/ 0 w 1"/>
                      <a:gd name="T5" fmla="*/ 0 h 2"/>
                      <a:gd name="T6" fmla="*/ 0 w 1"/>
                      <a:gd name="T7" fmla="*/ 0 h 2"/>
                      <a:gd name="T8" fmla="*/ 1 w 1"/>
                      <a:gd name="T9" fmla="*/ 0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lnTo>
                          <a:pt x="0" y="2"/>
                        </a:lnTo>
                        <a:lnTo>
                          <a:pt x="0" y="0"/>
                        </a:lnTo>
                        <a:lnTo>
                          <a:pt x="0" y="0"/>
                        </a:lnTo>
                        <a:lnTo>
                          <a:pt x="1" y="0"/>
                        </a:lnTo>
                        <a:lnTo>
                          <a:pt x="1"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7" name="Freeform 1182">
                    <a:extLst>
                      <a:ext uri="{FF2B5EF4-FFF2-40B4-BE49-F238E27FC236}">
                        <a16:creationId xmlns:a16="http://schemas.microsoft.com/office/drawing/2014/main" id="{E921B303-7AE1-4111-8F6B-B457EB0B5C19}"/>
                      </a:ext>
                    </a:extLst>
                  </p:cNvPr>
                  <p:cNvSpPr>
                    <a:spLocks/>
                  </p:cNvSpPr>
                  <p:nvPr/>
                </p:nvSpPr>
                <p:spPr bwMode="auto">
                  <a:xfrm>
                    <a:off x="11065" y="2155"/>
                    <a:ext cx="1" cy="2"/>
                  </a:xfrm>
                  <a:custGeom>
                    <a:avLst/>
                    <a:gdLst>
                      <a:gd name="T0" fmla="*/ 0 w 1"/>
                      <a:gd name="T1" fmla="*/ 2 h 2"/>
                      <a:gd name="T2" fmla="*/ 0 w 1"/>
                      <a:gd name="T3" fmla="*/ 2 h 2"/>
                      <a:gd name="T4" fmla="*/ 0 w 1"/>
                      <a:gd name="T5" fmla="*/ 0 h 2"/>
                      <a:gd name="T6" fmla="*/ 0 w 1"/>
                      <a:gd name="T7" fmla="*/ 0 h 2"/>
                      <a:gd name="T8" fmla="*/ 1 w 1"/>
                      <a:gd name="T9" fmla="*/ 0 h 2"/>
                      <a:gd name="T10" fmla="*/ 1 w 1"/>
                      <a:gd name="T11" fmla="*/ 2 h 2"/>
                      <a:gd name="T12" fmla="*/ 0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2"/>
                        </a:moveTo>
                        <a:lnTo>
                          <a:pt x="0" y="2"/>
                        </a:lnTo>
                        <a:lnTo>
                          <a:pt x="0" y="0"/>
                        </a:lnTo>
                        <a:lnTo>
                          <a:pt x="0" y="0"/>
                        </a:lnTo>
                        <a:lnTo>
                          <a:pt x="1" y="0"/>
                        </a:lnTo>
                        <a:lnTo>
                          <a:pt x="1"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8" name="Freeform 1183">
                    <a:extLst>
                      <a:ext uri="{FF2B5EF4-FFF2-40B4-BE49-F238E27FC236}">
                        <a16:creationId xmlns:a16="http://schemas.microsoft.com/office/drawing/2014/main" id="{15C971D3-8C73-428F-BBBE-1D9DE36AD791}"/>
                      </a:ext>
                    </a:extLst>
                  </p:cNvPr>
                  <p:cNvSpPr>
                    <a:spLocks/>
                  </p:cNvSpPr>
                  <p:nvPr/>
                </p:nvSpPr>
                <p:spPr bwMode="auto">
                  <a:xfrm>
                    <a:off x="10988" y="2095"/>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29" name="Freeform 1184">
                    <a:extLst>
                      <a:ext uri="{FF2B5EF4-FFF2-40B4-BE49-F238E27FC236}">
                        <a16:creationId xmlns:a16="http://schemas.microsoft.com/office/drawing/2014/main" id="{50D3AFBB-325A-4F89-8787-F047679190A4}"/>
                      </a:ext>
                    </a:extLst>
                  </p:cNvPr>
                  <p:cNvSpPr>
                    <a:spLocks/>
                  </p:cNvSpPr>
                  <p:nvPr/>
                </p:nvSpPr>
                <p:spPr bwMode="auto">
                  <a:xfrm>
                    <a:off x="10988" y="2095"/>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0" name="Freeform 1185">
                    <a:extLst>
                      <a:ext uri="{FF2B5EF4-FFF2-40B4-BE49-F238E27FC236}">
                        <a16:creationId xmlns:a16="http://schemas.microsoft.com/office/drawing/2014/main" id="{526D8951-88B4-4E5D-BDF6-FB77F6849796}"/>
                      </a:ext>
                    </a:extLst>
                  </p:cNvPr>
                  <p:cNvSpPr>
                    <a:spLocks/>
                  </p:cNvSpPr>
                  <p:nvPr/>
                </p:nvSpPr>
                <p:spPr bwMode="auto">
                  <a:xfrm>
                    <a:off x="11065" y="2143"/>
                    <a:ext cx="1" cy="0"/>
                  </a:xfrm>
                  <a:custGeom>
                    <a:avLst/>
                    <a:gdLst>
                      <a:gd name="T0" fmla="*/ 1 w 1"/>
                      <a:gd name="T1" fmla="*/ 0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0" y="0"/>
                        </a:lnTo>
                        <a:lnTo>
                          <a:pt x="0" y="0"/>
                        </a:lnTo>
                        <a:lnTo>
                          <a:pt x="1" y="0"/>
                        </a:lnTo>
                        <a:lnTo>
                          <a:pt x="1" y="0"/>
                        </a:lnTo>
                        <a:lnTo>
                          <a:pt x="1" y="0"/>
                        </a:lnTo>
                        <a:lnTo>
                          <a:pt x="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1" name="Freeform 1186">
                    <a:extLst>
                      <a:ext uri="{FF2B5EF4-FFF2-40B4-BE49-F238E27FC236}">
                        <a16:creationId xmlns:a16="http://schemas.microsoft.com/office/drawing/2014/main" id="{07ABD81C-D1CB-4A4A-9C3A-4219D9BA1BB8}"/>
                      </a:ext>
                    </a:extLst>
                  </p:cNvPr>
                  <p:cNvSpPr>
                    <a:spLocks/>
                  </p:cNvSpPr>
                  <p:nvPr/>
                </p:nvSpPr>
                <p:spPr bwMode="auto">
                  <a:xfrm>
                    <a:off x="11065" y="2143"/>
                    <a:ext cx="1" cy="0"/>
                  </a:xfrm>
                  <a:custGeom>
                    <a:avLst/>
                    <a:gdLst>
                      <a:gd name="T0" fmla="*/ 1 w 1"/>
                      <a:gd name="T1" fmla="*/ 0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0" y="0"/>
                        </a:lnTo>
                        <a:lnTo>
                          <a:pt x="0" y="0"/>
                        </a:lnTo>
                        <a:lnTo>
                          <a:pt x="1" y="0"/>
                        </a:lnTo>
                        <a:lnTo>
                          <a:pt x="1" y="0"/>
                        </a:lnTo>
                        <a:lnTo>
                          <a:pt x="1" y="0"/>
                        </a:lnTo>
                        <a:lnTo>
                          <a:pt x="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2" name="Freeform 1187">
                    <a:extLst>
                      <a:ext uri="{FF2B5EF4-FFF2-40B4-BE49-F238E27FC236}">
                        <a16:creationId xmlns:a16="http://schemas.microsoft.com/office/drawing/2014/main" id="{2E418053-2655-48A8-96DF-8CA7BA3F7C88}"/>
                      </a:ext>
                    </a:extLst>
                  </p:cNvPr>
                  <p:cNvSpPr>
                    <a:spLocks/>
                  </p:cNvSpPr>
                  <p:nvPr/>
                </p:nvSpPr>
                <p:spPr bwMode="auto">
                  <a:xfrm>
                    <a:off x="11078" y="219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3" name="Freeform 1188">
                    <a:extLst>
                      <a:ext uri="{FF2B5EF4-FFF2-40B4-BE49-F238E27FC236}">
                        <a16:creationId xmlns:a16="http://schemas.microsoft.com/office/drawing/2014/main" id="{70BA1633-0837-4129-9A97-9212C6862971}"/>
                      </a:ext>
                    </a:extLst>
                  </p:cNvPr>
                  <p:cNvSpPr>
                    <a:spLocks/>
                  </p:cNvSpPr>
                  <p:nvPr/>
                </p:nvSpPr>
                <p:spPr bwMode="auto">
                  <a:xfrm>
                    <a:off x="11078" y="2193"/>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4" name="Freeform 1189">
                    <a:extLst>
                      <a:ext uri="{FF2B5EF4-FFF2-40B4-BE49-F238E27FC236}">
                        <a16:creationId xmlns:a16="http://schemas.microsoft.com/office/drawing/2014/main" id="{E9765CD6-2311-4C76-8CA6-098AF2C02B54}"/>
                      </a:ext>
                    </a:extLst>
                  </p:cNvPr>
                  <p:cNvSpPr>
                    <a:spLocks/>
                  </p:cNvSpPr>
                  <p:nvPr/>
                </p:nvSpPr>
                <p:spPr bwMode="auto">
                  <a:xfrm>
                    <a:off x="10990" y="2093"/>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5" name="Freeform 1190">
                    <a:extLst>
                      <a:ext uri="{FF2B5EF4-FFF2-40B4-BE49-F238E27FC236}">
                        <a16:creationId xmlns:a16="http://schemas.microsoft.com/office/drawing/2014/main" id="{D926EEA7-85FB-405F-B9E8-5C819CE5514C}"/>
                      </a:ext>
                    </a:extLst>
                  </p:cNvPr>
                  <p:cNvSpPr>
                    <a:spLocks/>
                  </p:cNvSpPr>
                  <p:nvPr/>
                </p:nvSpPr>
                <p:spPr bwMode="auto">
                  <a:xfrm>
                    <a:off x="10990" y="2093"/>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6" name="Freeform 1191">
                    <a:extLst>
                      <a:ext uri="{FF2B5EF4-FFF2-40B4-BE49-F238E27FC236}">
                        <a16:creationId xmlns:a16="http://schemas.microsoft.com/office/drawing/2014/main" id="{B966FA66-D649-40C2-B375-F4B8BD5848B6}"/>
                      </a:ext>
                    </a:extLst>
                  </p:cNvPr>
                  <p:cNvSpPr>
                    <a:spLocks/>
                  </p:cNvSpPr>
                  <p:nvPr/>
                </p:nvSpPr>
                <p:spPr bwMode="auto">
                  <a:xfrm>
                    <a:off x="11097" y="2159"/>
                    <a:ext cx="0" cy="1"/>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lnTo>
                          <a:pt x="0" y="1"/>
                        </a:lnTo>
                        <a:lnTo>
                          <a:pt x="0" y="1"/>
                        </a:lnTo>
                        <a:lnTo>
                          <a:pt x="0" y="0"/>
                        </a:lnTo>
                        <a:lnTo>
                          <a:pt x="0" y="0"/>
                        </a:lnTo>
                        <a:lnTo>
                          <a:pt x="0" y="1"/>
                        </a:lnTo>
                        <a:lnTo>
                          <a:pt x="0"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7" name="Freeform 1192">
                    <a:extLst>
                      <a:ext uri="{FF2B5EF4-FFF2-40B4-BE49-F238E27FC236}">
                        <a16:creationId xmlns:a16="http://schemas.microsoft.com/office/drawing/2014/main" id="{DB915CFA-E053-402A-8447-E11D79CAD6EC}"/>
                      </a:ext>
                    </a:extLst>
                  </p:cNvPr>
                  <p:cNvSpPr>
                    <a:spLocks/>
                  </p:cNvSpPr>
                  <p:nvPr/>
                </p:nvSpPr>
                <p:spPr bwMode="auto">
                  <a:xfrm>
                    <a:off x="11097" y="2159"/>
                    <a:ext cx="0" cy="1"/>
                  </a:xfrm>
                  <a:custGeom>
                    <a:avLst/>
                    <a:gdLst>
                      <a:gd name="T0" fmla="*/ 1 h 1"/>
                      <a:gd name="T1" fmla="*/ 1 h 1"/>
                      <a:gd name="T2" fmla="*/ 1 h 1"/>
                      <a:gd name="T3" fmla="*/ 0 h 1"/>
                      <a:gd name="T4" fmla="*/ 0 h 1"/>
                      <a:gd name="T5" fmla="*/ 1 h 1"/>
                      <a:gd name="T6" fmla="*/ 1 h 1"/>
                    </a:gdLst>
                    <a:ahLst/>
                    <a:cxnLst>
                      <a:cxn ang="0">
                        <a:pos x="0" y="T0"/>
                      </a:cxn>
                      <a:cxn ang="0">
                        <a:pos x="0" y="T1"/>
                      </a:cxn>
                      <a:cxn ang="0">
                        <a:pos x="0" y="T2"/>
                      </a:cxn>
                      <a:cxn ang="0">
                        <a:pos x="0" y="T3"/>
                      </a:cxn>
                      <a:cxn ang="0">
                        <a:pos x="0" y="T4"/>
                      </a:cxn>
                      <a:cxn ang="0">
                        <a:pos x="0" y="T5"/>
                      </a:cxn>
                      <a:cxn ang="0">
                        <a:pos x="0" y="T6"/>
                      </a:cxn>
                    </a:cxnLst>
                    <a:rect l="0" t="0" r="r" b="b"/>
                    <a:pathLst>
                      <a:path h="1">
                        <a:moveTo>
                          <a:pt x="0" y="1"/>
                        </a:moveTo>
                        <a:lnTo>
                          <a:pt x="0" y="1"/>
                        </a:lnTo>
                        <a:lnTo>
                          <a:pt x="0" y="1"/>
                        </a:lnTo>
                        <a:lnTo>
                          <a:pt x="0" y="0"/>
                        </a:lnTo>
                        <a:lnTo>
                          <a:pt x="0" y="0"/>
                        </a:lnTo>
                        <a:lnTo>
                          <a:pt x="0" y="1"/>
                        </a:lnTo>
                        <a:lnTo>
                          <a:pt x="0"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8" name="Freeform 1193">
                    <a:extLst>
                      <a:ext uri="{FF2B5EF4-FFF2-40B4-BE49-F238E27FC236}">
                        <a16:creationId xmlns:a16="http://schemas.microsoft.com/office/drawing/2014/main" id="{7586648B-73CA-453D-92E7-6EF0BB890D0C}"/>
                      </a:ext>
                    </a:extLst>
                  </p:cNvPr>
                  <p:cNvSpPr>
                    <a:spLocks/>
                  </p:cNvSpPr>
                  <p:nvPr/>
                </p:nvSpPr>
                <p:spPr bwMode="auto">
                  <a:xfrm>
                    <a:off x="11097" y="215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39" name="Freeform 1194">
                    <a:extLst>
                      <a:ext uri="{FF2B5EF4-FFF2-40B4-BE49-F238E27FC236}">
                        <a16:creationId xmlns:a16="http://schemas.microsoft.com/office/drawing/2014/main" id="{32F3E11C-2330-4355-8AB4-B184DEC63CF3}"/>
                      </a:ext>
                    </a:extLst>
                  </p:cNvPr>
                  <p:cNvSpPr>
                    <a:spLocks/>
                  </p:cNvSpPr>
                  <p:nvPr/>
                </p:nvSpPr>
                <p:spPr bwMode="auto">
                  <a:xfrm>
                    <a:off x="11097" y="215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0" name="Freeform 1195">
                    <a:extLst>
                      <a:ext uri="{FF2B5EF4-FFF2-40B4-BE49-F238E27FC236}">
                        <a16:creationId xmlns:a16="http://schemas.microsoft.com/office/drawing/2014/main" id="{C433D34A-732C-4EA0-A5B3-C55265C881A1}"/>
                      </a:ext>
                    </a:extLst>
                  </p:cNvPr>
                  <p:cNvSpPr>
                    <a:spLocks/>
                  </p:cNvSpPr>
                  <p:nvPr/>
                </p:nvSpPr>
                <p:spPr bwMode="auto">
                  <a:xfrm>
                    <a:off x="10986" y="2093"/>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2" y="0"/>
                        </a:lnTo>
                        <a:lnTo>
                          <a:pt x="2" y="0"/>
                        </a:lnTo>
                        <a:lnTo>
                          <a:pt x="2" y="0"/>
                        </a:lnTo>
                        <a:lnTo>
                          <a:pt x="2"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1" name="Freeform 1196">
                    <a:extLst>
                      <a:ext uri="{FF2B5EF4-FFF2-40B4-BE49-F238E27FC236}">
                        <a16:creationId xmlns:a16="http://schemas.microsoft.com/office/drawing/2014/main" id="{31FC800C-DD7A-43B5-8147-7C94BE10306B}"/>
                      </a:ext>
                    </a:extLst>
                  </p:cNvPr>
                  <p:cNvSpPr>
                    <a:spLocks/>
                  </p:cNvSpPr>
                  <p:nvPr/>
                </p:nvSpPr>
                <p:spPr bwMode="auto">
                  <a:xfrm>
                    <a:off x="10986" y="2093"/>
                    <a:ext cx="2" cy="2"/>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2" y="0"/>
                        </a:lnTo>
                        <a:lnTo>
                          <a:pt x="2" y="0"/>
                        </a:lnTo>
                        <a:lnTo>
                          <a:pt x="2" y="0"/>
                        </a:lnTo>
                        <a:lnTo>
                          <a:pt x="2"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2" name="Freeform 1197">
                    <a:extLst>
                      <a:ext uri="{FF2B5EF4-FFF2-40B4-BE49-F238E27FC236}">
                        <a16:creationId xmlns:a16="http://schemas.microsoft.com/office/drawing/2014/main" id="{3E403F1A-A982-4134-AA2B-3419F370FC8F}"/>
                      </a:ext>
                    </a:extLst>
                  </p:cNvPr>
                  <p:cNvSpPr>
                    <a:spLocks/>
                  </p:cNvSpPr>
                  <p:nvPr/>
                </p:nvSpPr>
                <p:spPr bwMode="auto">
                  <a:xfrm>
                    <a:off x="11078" y="2147"/>
                    <a:ext cx="0" cy="2"/>
                  </a:xfrm>
                  <a:custGeom>
                    <a:avLst/>
                    <a:gdLst>
                      <a:gd name="T0" fmla="*/ 2 h 2"/>
                      <a:gd name="T1" fmla="*/ 0 h 2"/>
                      <a:gd name="T2" fmla="*/ 0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0"/>
                        </a:lnTo>
                        <a:lnTo>
                          <a:pt x="0" y="0"/>
                        </a:lnTo>
                        <a:lnTo>
                          <a:pt x="0" y="0"/>
                        </a:lnTo>
                        <a:lnTo>
                          <a:pt x="0" y="0"/>
                        </a:lnTo>
                        <a:lnTo>
                          <a:pt x="0" y="0"/>
                        </a:lnTo>
                        <a:lnTo>
                          <a:pt x="0"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3" name="Freeform 1198">
                    <a:extLst>
                      <a:ext uri="{FF2B5EF4-FFF2-40B4-BE49-F238E27FC236}">
                        <a16:creationId xmlns:a16="http://schemas.microsoft.com/office/drawing/2014/main" id="{C7280AEF-89F3-41CB-9495-1B7F2619DDBF}"/>
                      </a:ext>
                    </a:extLst>
                  </p:cNvPr>
                  <p:cNvSpPr>
                    <a:spLocks/>
                  </p:cNvSpPr>
                  <p:nvPr/>
                </p:nvSpPr>
                <p:spPr bwMode="auto">
                  <a:xfrm>
                    <a:off x="11078" y="2147"/>
                    <a:ext cx="0" cy="2"/>
                  </a:xfrm>
                  <a:custGeom>
                    <a:avLst/>
                    <a:gdLst>
                      <a:gd name="T0" fmla="*/ 2 h 2"/>
                      <a:gd name="T1" fmla="*/ 0 h 2"/>
                      <a:gd name="T2" fmla="*/ 0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0"/>
                        </a:lnTo>
                        <a:lnTo>
                          <a:pt x="0" y="0"/>
                        </a:lnTo>
                        <a:lnTo>
                          <a:pt x="0" y="0"/>
                        </a:lnTo>
                        <a:lnTo>
                          <a:pt x="0" y="0"/>
                        </a:lnTo>
                        <a:lnTo>
                          <a:pt x="0" y="0"/>
                        </a:lnTo>
                        <a:lnTo>
                          <a:pt x="0"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4" name="Freeform 1199">
                    <a:extLst>
                      <a:ext uri="{FF2B5EF4-FFF2-40B4-BE49-F238E27FC236}">
                        <a16:creationId xmlns:a16="http://schemas.microsoft.com/office/drawing/2014/main" id="{E9DDECB3-E98D-482A-B92C-E16D63621BC1}"/>
                      </a:ext>
                    </a:extLst>
                  </p:cNvPr>
                  <p:cNvSpPr>
                    <a:spLocks/>
                  </p:cNvSpPr>
                  <p:nvPr/>
                </p:nvSpPr>
                <p:spPr bwMode="auto">
                  <a:xfrm>
                    <a:off x="11116" y="2174"/>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5" name="Freeform 1200">
                    <a:extLst>
                      <a:ext uri="{FF2B5EF4-FFF2-40B4-BE49-F238E27FC236}">
                        <a16:creationId xmlns:a16="http://schemas.microsoft.com/office/drawing/2014/main" id="{8FC0946B-325D-4CA4-8F27-44B38C06D2CF}"/>
                      </a:ext>
                    </a:extLst>
                  </p:cNvPr>
                  <p:cNvSpPr>
                    <a:spLocks/>
                  </p:cNvSpPr>
                  <p:nvPr/>
                </p:nvSpPr>
                <p:spPr bwMode="auto">
                  <a:xfrm>
                    <a:off x="11116" y="2174"/>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6" name="Freeform 1201">
                    <a:extLst>
                      <a:ext uri="{FF2B5EF4-FFF2-40B4-BE49-F238E27FC236}">
                        <a16:creationId xmlns:a16="http://schemas.microsoft.com/office/drawing/2014/main" id="{5CB6C0DD-5CE6-41D3-9947-CDD2FD733B53}"/>
                      </a:ext>
                    </a:extLst>
                  </p:cNvPr>
                  <p:cNvSpPr>
                    <a:spLocks/>
                  </p:cNvSpPr>
                  <p:nvPr/>
                </p:nvSpPr>
                <p:spPr bwMode="auto">
                  <a:xfrm>
                    <a:off x="11070" y="2157"/>
                    <a:ext cx="2" cy="2"/>
                  </a:xfrm>
                  <a:custGeom>
                    <a:avLst/>
                    <a:gdLst>
                      <a:gd name="T0" fmla="*/ 2 w 2"/>
                      <a:gd name="T1" fmla="*/ 2 h 2"/>
                      <a:gd name="T2" fmla="*/ 2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0"/>
                        </a:lnTo>
                        <a:lnTo>
                          <a:pt x="0" y="0"/>
                        </a:lnTo>
                        <a:lnTo>
                          <a:pt x="2"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7" name="Freeform 1202">
                    <a:extLst>
                      <a:ext uri="{FF2B5EF4-FFF2-40B4-BE49-F238E27FC236}">
                        <a16:creationId xmlns:a16="http://schemas.microsoft.com/office/drawing/2014/main" id="{0017F87E-C9F8-438D-8AEC-AB57F89A64E1}"/>
                      </a:ext>
                    </a:extLst>
                  </p:cNvPr>
                  <p:cNvSpPr>
                    <a:spLocks/>
                  </p:cNvSpPr>
                  <p:nvPr/>
                </p:nvSpPr>
                <p:spPr bwMode="auto">
                  <a:xfrm>
                    <a:off x="11070" y="2157"/>
                    <a:ext cx="2" cy="2"/>
                  </a:xfrm>
                  <a:custGeom>
                    <a:avLst/>
                    <a:gdLst>
                      <a:gd name="T0" fmla="*/ 2 w 2"/>
                      <a:gd name="T1" fmla="*/ 2 h 2"/>
                      <a:gd name="T2" fmla="*/ 2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0"/>
                        </a:lnTo>
                        <a:lnTo>
                          <a:pt x="0" y="0"/>
                        </a:lnTo>
                        <a:lnTo>
                          <a:pt x="2"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8" name="Freeform 1203">
                    <a:extLst>
                      <a:ext uri="{FF2B5EF4-FFF2-40B4-BE49-F238E27FC236}">
                        <a16:creationId xmlns:a16="http://schemas.microsoft.com/office/drawing/2014/main" id="{B9CD786F-4B29-4587-AA90-2337C8AB5ACB}"/>
                      </a:ext>
                    </a:extLst>
                  </p:cNvPr>
                  <p:cNvSpPr>
                    <a:spLocks/>
                  </p:cNvSpPr>
                  <p:nvPr/>
                </p:nvSpPr>
                <p:spPr bwMode="auto">
                  <a:xfrm>
                    <a:off x="11120" y="2145"/>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49" name="Freeform 1204">
                    <a:extLst>
                      <a:ext uri="{FF2B5EF4-FFF2-40B4-BE49-F238E27FC236}">
                        <a16:creationId xmlns:a16="http://schemas.microsoft.com/office/drawing/2014/main" id="{A8F1CADB-C5B4-495F-926F-85EF23200D1D}"/>
                      </a:ext>
                    </a:extLst>
                  </p:cNvPr>
                  <p:cNvSpPr>
                    <a:spLocks/>
                  </p:cNvSpPr>
                  <p:nvPr/>
                </p:nvSpPr>
                <p:spPr bwMode="auto">
                  <a:xfrm>
                    <a:off x="11120" y="2145"/>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50" name="Freeform 1205">
                    <a:extLst>
                      <a:ext uri="{FF2B5EF4-FFF2-40B4-BE49-F238E27FC236}">
                        <a16:creationId xmlns:a16="http://schemas.microsoft.com/office/drawing/2014/main" id="{2F408C36-80E1-4228-A944-EC592072670C}"/>
                      </a:ext>
                    </a:extLst>
                  </p:cNvPr>
                  <p:cNvSpPr>
                    <a:spLocks/>
                  </p:cNvSpPr>
                  <p:nvPr/>
                </p:nvSpPr>
                <p:spPr bwMode="auto">
                  <a:xfrm>
                    <a:off x="11057" y="2153"/>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51" name="Freeform 1206">
                    <a:extLst>
                      <a:ext uri="{FF2B5EF4-FFF2-40B4-BE49-F238E27FC236}">
                        <a16:creationId xmlns:a16="http://schemas.microsoft.com/office/drawing/2014/main" id="{DF1E264C-7195-41BA-A4BC-5C18FEBACB58}"/>
                      </a:ext>
                    </a:extLst>
                  </p:cNvPr>
                  <p:cNvSpPr>
                    <a:spLocks/>
                  </p:cNvSpPr>
                  <p:nvPr/>
                </p:nvSpPr>
                <p:spPr bwMode="auto">
                  <a:xfrm>
                    <a:off x="11057" y="2153"/>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52" name="Freeform 1207">
                    <a:extLst>
                      <a:ext uri="{FF2B5EF4-FFF2-40B4-BE49-F238E27FC236}">
                        <a16:creationId xmlns:a16="http://schemas.microsoft.com/office/drawing/2014/main" id="{F682798E-D73C-44F4-9D57-17F1645B4CCD}"/>
                      </a:ext>
                    </a:extLst>
                  </p:cNvPr>
                  <p:cNvSpPr>
                    <a:spLocks/>
                  </p:cNvSpPr>
                  <p:nvPr/>
                </p:nvSpPr>
                <p:spPr bwMode="auto">
                  <a:xfrm>
                    <a:off x="11087" y="2166"/>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53" name="Freeform 1208">
                    <a:extLst>
                      <a:ext uri="{FF2B5EF4-FFF2-40B4-BE49-F238E27FC236}">
                        <a16:creationId xmlns:a16="http://schemas.microsoft.com/office/drawing/2014/main" id="{86CF9026-0A69-4039-86D7-4098170C2F3D}"/>
                      </a:ext>
                    </a:extLst>
                  </p:cNvPr>
                  <p:cNvSpPr>
                    <a:spLocks/>
                  </p:cNvSpPr>
                  <p:nvPr/>
                </p:nvSpPr>
                <p:spPr bwMode="auto">
                  <a:xfrm>
                    <a:off x="11087" y="2166"/>
                    <a:ext cx="2" cy="2"/>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254" name="Freeform 1209">
                    <a:extLst>
                      <a:ext uri="{FF2B5EF4-FFF2-40B4-BE49-F238E27FC236}">
                        <a16:creationId xmlns:a16="http://schemas.microsoft.com/office/drawing/2014/main" id="{A24D1D87-8860-485A-9CBA-A23E60886DA0}"/>
                      </a:ext>
                    </a:extLst>
                  </p:cNvPr>
                  <p:cNvSpPr>
                    <a:spLocks/>
                  </p:cNvSpPr>
                  <p:nvPr/>
                </p:nvSpPr>
                <p:spPr bwMode="auto">
                  <a:xfrm>
                    <a:off x="11097" y="2195"/>
                    <a:ext cx="0" cy="2"/>
                  </a:xfrm>
                  <a:custGeom>
                    <a:avLst/>
                    <a:gdLst>
                      <a:gd name="T0" fmla="*/ 2 h 2"/>
                      <a:gd name="T1" fmla="*/ 2 h 2"/>
                      <a:gd name="T2" fmla="*/ 2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0"/>
                        </a:lnTo>
                        <a:lnTo>
                          <a:pt x="0" y="0"/>
                        </a:lnTo>
                        <a:lnTo>
                          <a:pt x="0" y="0"/>
                        </a:lnTo>
                        <a:lnTo>
                          <a:pt x="0"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sp>
              <p:nvSpPr>
                <p:cNvPr id="5030" name="Freeform 1211">
                  <a:extLst>
                    <a:ext uri="{FF2B5EF4-FFF2-40B4-BE49-F238E27FC236}">
                      <a16:creationId xmlns:a16="http://schemas.microsoft.com/office/drawing/2014/main" id="{2E91B33D-6E6D-46CA-8FFB-AF68966D45EC}"/>
                    </a:ext>
                  </a:extLst>
                </p:cNvPr>
                <p:cNvSpPr>
                  <a:spLocks/>
                </p:cNvSpPr>
                <p:nvPr/>
              </p:nvSpPr>
              <p:spPr bwMode="auto">
                <a:xfrm>
                  <a:off x="15630666" y="3484564"/>
                  <a:ext cx="0" cy="3175"/>
                </a:xfrm>
                <a:custGeom>
                  <a:avLst/>
                  <a:gdLst>
                    <a:gd name="T0" fmla="*/ 2 h 2"/>
                    <a:gd name="T1" fmla="*/ 2 h 2"/>
                    <a:gd name="T2" fmla="*/ 2 h 2"/>
                    <a:gd name="T3" fmla="*/ 0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0"/>
                      </a:lnTo>
                      <a:lnTo>
                        <a:pt x="0" y="0"/>
                      </a:lnTo>
                      <a:lnTo>
                        <a:pt x="0" y="0"/>
                      </a:lnTo>
                      <a:lnTo>
                        <a:pt x="0"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31" name="Freeform 1212">
                  <a:extLst>
                    <a:ext uri="{FF2B5EF4-FFF2-40B4-BE49-F238E27FC236}">
                      <a16:creationId xmlns:a16="http://schemas.microsoft.com/office/drawing/2014/main" id="{6EDDEFCB-3792-4C29-9129-54118AE54A33}"/>
                    </a:ext>
                  </a:extLst>
                </p:cNvPr>
                <p:cNvSpPr>
                  <a:spLocks/>
                </p:cNvSpPr>
                <p:nvPr/>
              </p:nvSpPr>
              <p:spPr bwMode="auto">
                <a:xfrm>
                  <a:off x="15584628" y="3348039"/>
                  <a:ext cx="3175" cy="3175"/>
                </a:xfrm>
                <a:custGeom>
                  <a:avLst/>
                  <a:gdLst>
                    <a:gd name="T0" fmla="*/ 2 w 2"/>
                    <a:gd name="T1" fmla="*/ 0 h 2"/>
                    <a:gd name="T2" fmla="*/ 2 w 2"/>
                    <a:gd name="T3" fmla="*/ 2 h 2"/>
                    <a:gd name="T4" fmla="*/ 2 w 2"/>
                    <a:gd name="T5" fmla="*/ 2 h 2"/>
                    <a:gd name="T6" fmla="*/ 2 w 2"/>
                    <a:gd name="T7" fmla="*/ 2 h 2"/>
                    <a:gd name="T8" fmla="*/ 2 w 2"/>
                    <a:gd name="T9" fmla="*/ 2 h 2"/>
                    <a:gd name="T10" fmla="*/ 0 w 2"/>
                    <a:gd name="T11" fmla="*/ 2 h 2"/>
                    <a:gd name="T12" fmla="*/ 0 w 2"/>
                    <a:gd name="T13" fmla="*/ 2 h 2"/>
                    <a:gd name="T14" fmla="*/ 0 w 2"/>
                    <a:gd name="T15" fmla="*/ 2 h 2"/>
                    <a:gd name="T16" fmla="*/ 0 w 2"/>
                    <a:gd name="T17" fmla="*/ 2 h 2"/>
                    <a:gd name="T18" fmla="*/ 0 w 2"/>
                    <a:gd name="T19" fmla="*/ 2 h 2"/>
                    <a:gd name="T20" fmla="*/ 0 w 2"/>
                    <a:gd name="T21" fmla="*/ 2 h 2"/>
                    <a:gd name="T22" fmla="*/ 0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0" y="2"/>
                      </a:lnTo>
                      <a:lnTo>
                        <a:pt x="0" y="2"/>
                      </a:lnTo>
                      <a:lnTo>
                        <a:pt x="0" y="2"/>
                      </a:lnTo>
                      <a:lnTo>
                        <a:pt x="0" y="2"/>
                      </a:lnTo>
                      <a:lnTo>
                        <a:pt x="0" y="2"/>
                      </a:lnTo>
                      <a:lnTo>
                        <a:pt x="0" y="2"/>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32" name="Freeform 1213">
                  <a:extLst>
                    <a:ext uri="{FF2B5EF4-FFF2-40B4-BE49-F238E27FC236}">
                      <a16:creationId xmlns:a16="http://schemas.microsoft.com/office/drawing/2014/main" id="{8E6494B4-FDE8-4B20-942B-4E0FF6FFBFE0}"/>
                    </a:ext>
                  </a:extLst>
                </p:cNvPr>
                <p:cNvSpPr>
                  <a:spLocks/>
                </p:cNvSpPr>
                <p:nvPr/>
              </p:nvSpPr>
              <p:spPr bwMode="auto">
                <a:xfrm>
                  <a:off x="15584628" y="3348039"/>
                  <a:ext cx="3175" cy="3175"/>
                </a:xfrm>
                <a:custGeom>
                  <a:avLst/>
                  <a:gdLst>
                    <a:gd name="T0" fmla="*/ 2 w 2"/>
                    <a:gd name="T1" fmla="*/ 0 h 2"/>
                    <a:gd name="T2" fmla="*/ 2 w 2"/>
                    <a:gd name="T3" fmla="*/ 2 h 2"/>
                    <a:gd name="T4" fmla="*/ 2 w 2"/>
                    <a:gd name="T5" fmla="*/ 2 h 2"/>
                    <a:gd name="T6" fmla="*/ 2 w 2"/>
                    <a:gd name="T7" fmla="*/ 2 h 2"/>
                    <a:gd name="T8" fmla="*/ 2 w 2"/>
                    <a:gd name="T9" fmla="*/ 2 h 2"/>
                    <a:gd name="T10" fmla="*/ 0 w 2"/>
                    <a:gd name="T11" fmla="*/ 2 h 2"/>
                    <a:gd name="T12" fmla="*/ 0 w 2"/>
                    <a:gd name="T13" fmla="*/ 2 h 2"/>
                    <a:gd name="T14" fmla="*/ 0 w 2"/>
                    <a:gd name="T15" fmla="*/ 2 h 2"/>
                    <a:gd name="T16" fmla="*/ 0 w 2"/>
                    <a:gd name="T17" fmla="*/ 2 h 2"/>
                    <a:gd name="T18" fmla="*/ 0 w 2"/>
                    <a:gd name="T19" fmla="*/ 2 h 2"/>
                    <a:gd name="T20" fmla="*/ 0 w 2"/>
                    <a:gd name="T21" fmla="*/ 2 h 2"/>
                    <a:gd name="T22" fmla="*/ 0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0" y="2"/>
                      </a:lnTo>
                      <a:lnTo>
                        <a:pt x="0" y="2"/>
                      </a:lnTo>
                      <a:lnTo>
                        <a:pt x="0" y="2"/>
                      </a:lnTo>
                      <a:lnTo>
                        <a:pt x="0" y="2"/>
                      </a:lnTo>
                      <a:lnTo>
                        <a:pt x="0" y="2"/>
                      </a:lnTo>
                      <a:lnTo>
                        <a:pt x="0" y="2"/>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33" name="Freeform 1214">
                  <a:extLst>
                    <a:ext uri="{FF2B5EF4-FFF2-40B4-BE49-F238E27FC236}">
                      <a16:creationId xmlns:a16="http://schemas.microsoft.com/office/drawing/2014/main" id="{CB45478A-4D96-4ABA-AA2C-E99D0CE97A09}"/>
                    </a:ext>
                  </a:extLst>
                </p:cNvPr>
                <p:cNvSpPr>
                  <a:spLocks/>
                </p:cNvSpPr>
                <p:nvPr/>
              </p:nvSpPr>
              <p:spPr bwMode="auto">
                <a:xfrm>
                  <a:off x="15614791" y="3465514"/>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0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34" name="Freeform 1215">
                  <a:extLst>
                    <a:ext uri="{FF2B5EF4-FFF2-40B4-BE49-F238E27FC236}">
                      <a16:creationId xmlns:a16="http://schemas.microsoft.com/office/drawing/2014/main" id="{BFE6661B-FABE-4376-AF2C-702BCC6D5C38}"/>
                    </a:ext>
                  </a:extLst>
                </p:cNvPr>
                <p:cNvSpPr>
                  <a:spLocks/>
                </p:cNvSpPr>
                <p:nvPr/>
              </p:nvSpPr>
              <p:spPr bwMode="auto">
                <a:xfrm>
                  <a:off x="15614791" y="3465514"/>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0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35" name="Freeform 1216">
                  <a:extLst>
                    <a:ext uri="{FF2B5EF4-FFF2-40B4-BE49-F238E27FC236}">
                      <a16:creationId xmlns:a16="http://schemas.microsoft.com/office/drawing/2014/main" id="{B6FBB2C3-38EB-4D72-B1EC-C15B09F3835E}"/>
                    </a:ext>
                  </a:extLst>
                </p:cNvPr>
                <p:cNvSpPr>
                  <a:spLocks/>
                </p:cNvSpPr>
                <p:nvPr/>
              </p:nvSpPr>
              <p:spPr bwMode="auto">
                <a:xfrm>
                  <a:off x="15560816" y="3451226"/>
                  <a:ext cx="3175" cy="0"/>
                </a:xfrm>
                <a:custGeom>
                  <a:avLst/>
                  <a:gdLst>
                    <a:gd name="T0" fmla="*/ 2 w 2"/>
                    <a:gd name="T1" fmla="*/ 0 w 2"/>
                    <a:gd name="T2" fmla="*/ 0 w 2"/>
                    <a:gd name="T3" fmla="*/ 0 w 2"/>
                    <a:gd name="T4" fmla="*/ 0 w 2"/>
                    <a:gd name="T5" fmla="*/ 0 w 2"/>
                    <a:gd name="T6" fmla="*/ 2 w 2"/>
                    <a:gd name="T7" fmla="*/ 2 w 2"/>
                    <a:gd name="T8" fmla="*/ 2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0" y="0"/>
                      </a:lnTo>
                      <a:lnTo>
                        <a:pt x="0" y="0"/>
                      </a:lnTo>
                      <a:lnTo>
                        <a:pt x="0" y="0"/>
                      </a:lnTo>
                      <a:lnTo>
                        <a:pt x="0" y="0"/>
                      </a:lnTo>
                      <a:lnTo>
                        <a:pt x="0" y="0"/>
                      </a:lnTo>
                      <a:lnTo>
                        <a:pt x="2"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36" name="Freeform 1217">
                  <a:extLst>
                    <a:ext uri="{FF2B5EF4-FFF2-40B4-BE49-F238E27FC236}">
                      <a16:creationId xmlns:a16="http://schemas.microsoft.com/office/drawing/2014/main" id="{4ECAF2AB-B6F1-4150-AB6B-65D3E16D84F0}"/>
                    </a:ext>
                  </a:extLst>
                </p:cNvPr>
                <p:cNvSpPr>
                  <a:spLocks/>
                </p:cNvSpPr>
                <p:nvPr/>
              </p:nvSpPr>
              <p:spPr bwMode="auto">
                <a:xfrm>
                  <a:off x="15560816" y="3451226"/>
                  <a:ext cx="3175" cy="0"/>
                </a:xfrm>
                <a:custGeom>
                  <a:avLst/>
                  <a:gdLst>
                    <a:gd name="T0" fmla="*/ 2 w 2"/>
                    <a:gd name="T1" fmla="*/ 0 w 2"/>
                    <a:gd name="T2" fmla="*/ 0 w 2"/>
                    <a:gd name="T3" fmla="*/ 0 w 2"/>
                    <a:gd name="T4" fmla="*/ 0 w 2"/>
                    <a:gd name="T5" fmla="*/ 0 w 2"/>
                    <a:gd name="T6" fmla="*/ 2 w 2"/>
                    <a:gd name="T7" fmla="*/ 2 w 2"/>
                    <a:gd name="T8" fmla="*/ 2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0" y="0"/>
                      </a:lnTo>
                      <a:lnTo>
                        <a:pt x="0" y="0"/>
                      </a:lnTo>
                      <a:lnTo>
                        <a:pt x="0" y="0"/>
                      </a:lnTo>
                      <a:lnTo>
                        <a:pt x="0" y="0"/>
                      </a:lnTo>
                      <a:lnTo>
                        <a:pt x="0" y="0"/>
                      </a:lnTo>
                      <a:lnTo>
                        <a:pt x="2"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37" name="Freeform 1218">
                  <a:extLst>
                    <a:ext uri="{FF2B5EF4-FFF2-40B4-BE49-F238E27FC236}">
                      <a16:creationId xmlns:a16="http://schemas.microsoft.com/office/drawing/2014/main" id="{7F09ED15-AD22-4969-8C72-4B1E87405284}"/>
                    </a:ext>
                  </a:extLst>
                </p:cNvPr>
                <p:cNvSpPr>
                  <a:spLocks/>
                </p:cNvSpPr>
                <p:nvPr/>
              </p:nvSpPr>
              <p:spPr bwMode="auto">
                <a:xfrm>
                  <a:off x="15643366" y="3468689"/>
                  <a:ext cx="3175" cy="3175"/>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0" y="2"/>
                      </a:lnTo>
                      <a:lnTo>
                        <a:pt x="0" y="2"/>
                      </a:lnTo>
                      <a:lnTo>
                        <a:pt x="0" y="2"/>
                      </a:lnTo>
                      <a:lnTo>
                        <a:pt x="0" y="0"/>
                      </a:lnTo>
                      <a:lnTo>
                        <a:pt x="0" y="0"/>
                      </a:lnTo>
                      <a:lnTo>
                        <a:pt x="0" y="0"/>
                      </a:lnTo>
                      <a:lnTo>
                        <a:pt x="2"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38" name="Freeform 1219">
                  <a:extLst>
                    <a:ext uri="{FF2B5EF4-FFF2-40B4-BE49-F238E27FC236}">
                      <a16:creationId xmlns:a16="http://schemas.microsoft.com/office/drawing/2014/main" id="{B9FB2FC1-2994-4EB5-8475-2FA4E9DA877E}"/>
                    </a:ext>
                  </a:extLst>
                </p:cNvPr>
                <p:cNvSpPr>
                  <a:spLocks/>
                </p:cNvSpPr>
                <p:nvPr/>
              </p:nvSpPr>
              <p:spPr bwMode="auto">
                <a:xfrm>
                  <a:off x="15643366" y="3468689"/>
                  <a:ext cx="3175" cy="3175"/>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0" y="2"/>
                      </a:lnTo>
                      <a:lnTo>
                        <a:pt x="0" y="2"/>
                      </a:lnTo>
                      <a:lnTo>
                        <a:pt x="0" y="2"/>
                      </a:lnTo>
                      <a:lnTo>
                        <a:pt x="0" y="0"/>
                      </a:lnTo>
                      <a:lnTo>
                        <a:pt x="0" y="0"/>
                      </a:lnTo>
                      <a:lnTo>
                        <a:pt x="0" y="0"/>
                      </a:lnTo>
                      <a:lnTo>
                        <a:pt x="2"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39" name="Freeform 1220">
                  <a:extLst>
                    <a:ext uri="{FF2B5EF4-FFF2-40B4-BE49-F238E27FC236}">
                      <a16:creationId xmlns:a16="http://schemas.microsoft.com/office/drawing/2014/main" id="{15462B96-0EE7-4237-BC48-2D9DED5E3623}"/>
                    </a:ext>
                  </a:extLst>
                </p:cNvPr>
                <p:cNvSpPr>
                  <a:spLocks/>
                </p:cNvSpPr>
                <p:nvPr/>
              </p:nvSpPr>
              <p:spPr bwMode="auto">
                <a:xfrm>
                  <a:off x="15563991" y="3451226"/>
                  <a:ext cx="3175" cy="6350"/>
                </a:xfrm>
                <a:custGeom>
                  <a:avLst/>
                  <a:gdLst>
                    <a:gd name="T0" fmla="*/ 0 w 2"/>
                    <a:gd name="T1" fmla="*/ 0 h 4"/>
                    <a:gd name="T2" fmla="*/ 0 w 2"/>
                    <a:gd name="T3" fmla="*/ 0 h 4"/>
                    <a:gd name="T4" fmla="*/ 2 w 2"/>
                    <a:gd name="T5" fmla="*/ 0 h 4"/>
                    <a:gd name="T6" fmla="*/ 2 w 2"/>
                    <a:gd name="T7" fmla="*/ 2 h 4"/>
                    <a:gd name="T8" fmla="*/ 2 w 2"/>
                    <a:gd name="T9" fmla="*/ 2 h 4"/>
                    <a:gd name="T10" fmla="*/ 2 w 2"/>
                    <a:gd name="T11" fmla="*/ 4 h 4"/>
                    <a:gd name="T12" fmla="*/ 0 w 2"/>
                    <a:gd name="T13" fmla="*/ 4 h 4"/>
                    <a:gd name="T14" fmla="*/ 0 w 2"/>
                    <a:gd name="T15" fmla="*/ 2 h 4"/>
                    <a:gd name="T16" fmla="*/ 0 w 2"/>
                    <a:gd name="T17" fmla="*/ 2 h 4"/>
                    <a:gd name="T18" fmla="*/ 0 w 2"/>
                    <a:gd name="T19" fmla="*/ 2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0" y="0"/>
                      </a:lnTo>
                      <a:lnTo>
                        <a:pt x="2" y="0"/>
                      </a:lnTo>
                      <a:lnTo>
                        <a:pt x="2" y="2"/>
                      </a:lnTo>
                      <a:lnTo>
                        <a:pt x="2" y="2"/>
                      </a:lnTo>
                      <a:lnTo>
                        <a:pt x="2" y="4"/>
                      </a:lnTo>
                      <a:lnTo>
                        <a:pt x="0" y="4"/>
                      </a:lnTo>
                      <a:lnTo>
                        <a:pt x="0" y="2"/>
                      </a:lnTo>
                      <a:lnTo>
                        <a:pt x="0" y="2"/>
                      </a:lnTo>
                      <a:lnTo>
                        <a:pt x="0" y="2"/>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0" name="Freeform 1221">
                  <a:extLst>
                    <a:ext uri="{FF2B5EF4-FFF2-40B4-BE49-F238E27FC236}">
                      <a16:creationId xmlns:a16="http://schemas.microsoft.com/office/drawing/2014/main" id="{A2652310-6111-4425-AF3A-FC71A9F443D5}"/>
                    </a:ext>
                  </a:extLst>
                </p:cNvPr>
                <p:cNvSpPr>
                  <a:spLocks/>
                </p:cNvSpPr>
                <p:nvPr/>
              </p:nvSpPr>
              <p:spPr bwMode="auto">
                <a:xfrm>
                  <a:off x="15563991" y="3451226"/>
                  <a:ext cx="3175" cy="6350"/>
                </a:xfrm>
                <a:custGeom>
                  <a:avLst/>
                  <a:gdLst>
                    <a:gd name="T0" fmla="*/ 0 w 2"/>
                    <a:gd name="T1" fmla="*/ 0 h 4"/>
                    <a:gd name="T2" fmla="*/ 0 w 2"/>
                    <a:gd name="T3" fmla="*/ 0 h 4"/>
                    <a:gd name="T4" fmla="*/ 2 w 2"/>
                    <a:gd name="T5" fmla="*/ 0 h 4"/>
                    <a:gd name="T6" fmla="*/ 2 w 2"/>
                    <a:gd name="T7" fmla="*/ 2 h 4"/>
                    <a:gd name="T8" fmla="*/ 2 w 2"/>
                    <a:gd name="T9" fmla="*/ 2 h 4"/>
                    <a:gd name="T10" fmla="*/ 2 w 2"/>
                    <a:gd name="T11" fmla="*/ 4 h 4"/>
                    <a:gd name="T12" fmla="*/ 0 w 2"/>
                    <a:gd name="T13" fmla="*/ 4 h 4"/>
                    <a:gd name="T14" fmla="*/ 0 w 2"/>
                    <a:gd name="T15" fmla="*/ 2 h 4"/>
                    <a:gd name="T16" fmla="*/ 0 w 2"/>
                    <a:gd name="T17" fmla="*/ 2 h 4"/>
                    <a:gd name="T18" fmla="*/ 0 w 2"/>
                    <a:gd name="T19" fmla="*/ 2 h 4"/>
                    <a:gd name="T20" fmla="*/ 0 w 2"/>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4">
                      <a:moveTo>
                        <a:pt x="0" y="0"/>
                      </a:moveTo>
                      <a:lnTo>
                        <a:pt x="0" y="0"/>
                      </a:lnTo>
                      <a:lnTo>
                        <a:pt x="2" y="0"/>
                      </a:lnTo>
                      <a:lnTo>
                        <a:pt x="2" y="2"/>
                      </a:lnTo>
                      <a:lnTo>
                        <a:pt x="2" y="2"/>
                      </a:lnTo>
                      <a:lnTo>
                        <a:pt x="2" y="4"/>
                      </a:lnTo>
                      <a:lnTo>
                        <a:pt x="0" y="4"/>
                      </a:lnTo>
                      <a:lnTo>
                        <a:pt x="0" y="2"/>
                      </a:lnTo>
                      <a:lnTo>
                        <a:pt x="0" y="2"/>
                      </a:lnTo>
                      <a:lnTo>
                        <a:pt x="0" y="2"/>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1" name="Freeform 1222">
                  <a:extLst>
                    <a:ext uri="{FF2B5EF4-FFF2-40B4-BE49-F238E27FC236}">
                      <a16:creationId xmlns:a16="http://schemas.microsoft.com/office/drawing/2014/main" id="{A7682038-10CA-4802-8610-43751FB6739C}"/>
                    </a:ext>
                  </a:extLst>
                </p:cNvPr>
                <p:cNvSpPr>
                  <a:spLocks/>
                </p:cNvSpPr>
                <p:nvPr/>
              </p:nvSpPr>
              <p:spPr bwMode="auto">
                <a:xfrm>
                  <a:off x="15733853" y="3444876"/>
                  <a:ext cx="6350" cy="3175"/>
                </a:xfrm>
                <a:custGeom>
                  <a:avLst/>
                  <a:gdLst>
                    <a:gd name="T0" fmla="*/ 2 w 4"/>
                    <a:gd name="T1" fmla="*/ 0 h 2"/>
                    <a:gd name="T2" fmla="*/ 2 w 4"/>
                    <a:gd name="T3" fmla="*/ 2 h 2"/>
                    <a:gd name="T4" fmla="*/ 2 w 4"/>
                    <a:gd name="T5" fmla="*/ 2 h 2"/>
                    <a:gd name="T6" fmla="*/ 2 w 4"/>
                    <a:gd name="T7" fmla="*/ 0 h 2"/>
                    <a:gd name="T8" fmla="*/ 2 w 4"/>
                    <a:gd name="T9" fmla="*/ 0 h 2"/>
                    <a:gd name="T10" fmla="*/ 0 w 4"/>
                    <a:gd name="T11" fmla="*/ 0 h 2"/>
                    <a:gd name="T12" fmla="*/ 0 w 4"/>
                    <a:gd name="T13" fmla="*/ 0 h 2"/>
                    <a:gd name="T14" fmla="*/ 2 w 4"/>
                    <a:gd name="T15" fmla="*/ 0 h 2"/>
                    <a:gd name="T16" fmla="*/ 2 w 4"/>
                    <a:gd name="T17" fmla="*/ 0 h 2"/>
                    <a:gd name="T18" fmla="*/ 2 w 4"/>
                    <a:gd name="T19" fmla="*/ 0 h 2"/>
                    <a:gd name="T20" fmla="*/ 4 w 4"/>
                    <a:gd name="T21" fmla="*/ 0 h 2"/>
                    <a:gd name="T22" fmla="*/ 4 w 4"/>
                    <a:gd name="T23" fmla="*/ 0 h 2"/>
                    <a:gd name="T24" fmla="*/ 2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0"/>
                      </a:moveTo>
                      <a:lnTo>
                        <a:pt x="2" y="2"/>
                      </a:lnTo>
                      <a:lnTo>
                        <a:pt x="2" y="2"/>
                      </a:lnTo>
                      <a:lnTo>
                        <a:pt x="2" y="0"/>
                      </a:lnTo>
                      <a:lnTo>
                        <a:pt x="2" y="0"/>
                      </a:lnTo>
                      <a:lnTo>
                        <a:pt x="0" y="0"/>
                      </a:lnTo>
                      <a:lnTo>
                        <a:pt x="0" y="0"/>
                      </a:lnTo>
                      <a:lnTo>
                        <a:pt x="2" y="0"/>
                      </a:lnTo>
                      <a:lnTo>
                        <a:pt x="2" y="0"/>
                      </a:lnTo>
                      <a:lnTo>
                        <a:pt x="2" y="0"/>
                      </a:lnTo>
                      <a:lnTo>
                        <a:pt x="4" y="0"/>
                      </a:lnTo>
                      <a:lnTo>
                        <a:pt x="4"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2" name="Freeform 1223">
                  <a:extLst>
                    <a:ext uri="{FF2B5EF4-FFF2-40B4-BE49-F238E27FC236}">
                      <a16:creationId xmlns:a16="http://schemas.microsoft.com/office/drawing/2014/main" id="{22A036A2-0D3D-4391-8287-342D660A4A14}"/>
                    </a:ext>
                  </a:extLst>
                </p:cNvPr>
                <p:cNvSpPr>
                  <a:spLocks/>
                </p:cNvSpPr>
                <p:nvPr/>
              </p:nvSpPr>
              <p:spPr bwMode="auto">
                <a:xfrm>
                  <a:off x="15733853" y="3444876"/>
                  <a:ext cx="6350" cy="3175"/>
                </a:xfrm>
                <a:custGeom>
                  <a:avLst/>
                  <a:gdLst>
                    <a:gd name="T0" fmla="*/ 2 w 4"/>
                    <a:gd name="T1" fmla="*/ 0 h 2"/>
                    <a:gd name="T2" fmla="*/ 2 w 4"/>
                    <a:gd name="T3" fmla="*/ 2 h 2"/>
                    <a:gd name="T4" fmla="*/ 2 w 4"/>
                    <a:gd name="T5" fmla="*/ 2 h 2"/>
                    <a:gd name="T6" fmla="*/ 2 w 4"/>
                    <a:gd name="T7" fmla="*/ 0 h 2"/>
                    <a:gd name="T8" fmla="*/ 2 w 4"/>
                    <a:gd name="T9" fmla="*/ 0 h 2"/>
                    <a:gd name="T10" fmla="*/ 0 w 4"/>
                    <a:gd name="T11" fmla="*/ 0 h 2"/>
                    <a:gd name="T12" fmla="*/ 0 w 4"/>
                    <a:gd name="T13" fmla="*/ 0 h 2"/>
                    <a:gd name="T14" fmla="*/ 2 w 4"/>
                    <a:gd name="T15" fmla="*/ 0 h 2"/>
                    <a:gd name="T16" fmla="*/ 2 w 4"/>
                    <a:gd name="T17" fmla="*/ 0 h 2"/>
                    <a:gd name="T18" fmla="*/ 2 w 4"/>
                    <a:gd name="T19" fmla="*/ 0 h 2"/>
                    <a:gd name="T20" fmla="*/ 4 w 4"/>
                    <a:gd name="T21" fmla="*/ 0 h 2"/>
                    <a:gd name="T22" fmla="*/ 4 w 4"/>
                    <a:gd name="T23" fmla="*/ 0 h 2"/>
                    <a:gd name="T24" fmla="*/ 2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0"/>
                      </a:moveTo>
                      <a:lnTo>
                        <a:pt x="2" y="2"/>
                      </a:lnTo>
                      <a:lnTo>
                        <a:pt x="2" y="2"/>
                      </a:lnTo>
                      <a:lnTo>
                        <a:pt x="2" y="0"/>
                      </a:lnTo>
                      <a:lnTo>
                        <a:pt x="2" y="0"/>
                      </a:lnTo>
                      <a:lnTo>
                        <a:pt x="0" y="0"/>
                      </a:lnTo>
                      <a:lnTo>
                        <a:pt x="0" y="0"/>
                      </a:lnTo>
                      <a:lnTo>
                        <a:pt x="2" y="0"/>
                      </a:lnTo>
                      <a:lnTo>
                        <a:pt x="2" y="0"/>
                      </a:lnTo>
                      <a:lnTo>
                        <a:pt x="2" y="0"/>
                      </a:lnTo>
                      <a:lnTo>
                        <a:pt x="4" y="0"/>
                      </a:lnTo>
                      <a:lnTo>
                        <a:pt x="4"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3" name="Freeform 1224">
                  <a:extLst>
                    <a:ext uri="{FF2B5EF4-FFF2-40B4-BE49-F238E27FC236}">
                      <a16:creationId xmlns:a16="http://schemas.microsoft.com/office/drawing/2014/main" id="{B8BDDB21-BEFE-4764-88E8-01B4B50AF4E2}"/>
                    </a:ext>
                  </a:extLst>
                </p:cNvPr>
                <p:cNvSpPr>
                  <a:spLocks/>
                </p:cNvSpPr>
                <p:nvPr/>
              </p:nvSpPr>
              <p:spPr bwMode="auto">
                <a:xfrm>
                  <a:off x="15630666" y="3411539"/>
                  <a:ext cx="6350" cy="3175"/>
                </a:xfrm>
                <a:custGeom>
                  <a:avLst/>
                  <a:gdLst>
                    <a:gd name="T0" fmla="*/ 0 w 4"/>
                    <a:gd name="T1" fmla="*/ 2 h 2"/>
                    <a:gd name="T2" fmla="*/ 0 w 4"/>
                    <a:gd name="T3" fmla="*/ 2 h 2"/>
                    <a:gd name="T4" fmla="*/ 2 w 4"/>
                    <a:gd name="T5" fmla="*/ 2 h 2"/>
                    <a:gd name="T6" fmla="*/ 2 w 4"/>
                    <a:gd name="T7" fmla="*/ 0 h 2"/>
                    <a:gd name="T8" fmla="*/ 2 w 4"/>
                    <a:gd name="T9" fmla="*/ 0 h 2"/>
                    <a:gd name="T10" fmla="*/ 4 w 4"/>
                    <a:gd name="T11" fmla="*/ 0 h 2"/>
                    <a:gd name="T12" fmla="*/ 4 w 4"/>
                    <a:gd name="T13" fmla="*/ 2 h 2"/>
                    <a:gd name="T14" fmla="*/ 4 w 4"/>
                    <a:gd name="T15" fmla="*/ 2 h 2"/>
                    <a:gd name="T16" fmla="*/ 2 w 4"/>
                    <a:gd name="T17" fmla="*/ 2 h 2"/>
                    <a:gd name="T18" fmla="*/ 2 w 4"/>
                    <a:gd name="T19" fmla="*/ 2 h 2"/>
                    <a:gd name="T20" fmla="*/ 0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0" y="2"/>
                      </a:moveTo>
                      <a:lnTo>
                        <a:pt x="0" y="2"/>
                      </a:lnTo>
                      <a:lnTo>
                        <a:pt x="2" y="2"/>
                      </a:lnTo>
                      <a:lnTo>
                        <a:pt x="2" y="0"/>
                      </a:lnTo>
                      <a:lnTo>
                        <a:pt x="2" y="0"/>
                      </a:lnTo>
                      <a:lnTo>
                        <a:pt x="4" y="0"/>
                      </a:lnTo>
                      <a:lnTo>
                        <a:pt x="4" y="2"/>
                      </a:lnTo>
                      <a:lnTo>
                        <a:pt x="4" y="2"/>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4" name="Freeform 1225">
                  <a:extLst>
                    <a:ext uri="{FF2B5EF4-FFF2-40B4-BE49-F238E27FC236}">
                      <a16:creationId xmlns:a16="http://schemas.microsoft.com/office/drawing/2014/main" id="{BB578BE5-16F7-47AE-85DD-0A94EAF88170}"/>
                    </a:ext>
                  </a:extLst>
                </p:cNvPr>
                <p:cNvSpPr>
                  <a:spLocks/>
                </p:cNvSpPr>
                <p:nvPr/>
              </p:nvSpPr>
              <p:spPr bwMode="auto">
                <a:xfrm>
                  <a:off x="15630666" y="3411539"/>
                  <a:ext cx="6350" cy="3175"/>
                </a:xfrm>
                <a:custGeom>
                  <a:avLst/>
                  <a:gdLst>
                    <a:gd name="T0" fmla="*/ 0 w 4"/>
                    <a:gd name="T1" fmla="*/ 2 h 2"/>
                    <a:gd name="T2" fmla="*/ 0 w 4"/>
                    <a:gd name="T3" fmla="*/ 2 h 2"/>
                    <a:gd name="T4" fmla="*/ 2 w 4"/>
                    <a:gd name="T5" fmla="*/ 2 h 2"/>
                    <a:gd name="T6" fmla="*/ 2 w 4"/>
                    <a:gd name="T7" fmla="*/ 0 h 2"/>
                    <a:gd name="T8" fmla="*/ 2 w 4"/>
                    <a:gd name="T9" fmla="*/ 0 h 2"/>
                    <a:gd name="T10" fmla="*/ 4 w 4"/>
                    <a:gd name="T11" fmla="*/ 0 h 2"/>
                    <a:gd name="T12" fmla="*/ 4 w 4"/>
                    <a:gd name="T13" fmla="*/ 2 h 2"/>
                    <a:gd name="T14" fmla="*/ 4 w 4"/>
                    <a:gd name="T15" fmla="*/ 2 h 2"/>
                    <a:gd name="T16" fmla="*/ 2 w 4"/>
                    <a:gd name="T17" fmla="*/ 2 h 2"/>
                    <a:gd name="T18" fmla="*/ 2 w 4"/>
                    <a:gd name="T19" fmla="*/ 2 h 2"/>
                    <a:gd name="T20" fmla="*/ 0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0" y="2"/>
                      </a:moveTo>
                      <a:lnTo>
                        <a:pt x="0" y="2"/>
                      </a:lnTo>
                      <a:lnTo>
                        <a:pt x="2" y="2"/>
                      </a:lnTo>
                      <a:lnTo>
                        <a:pt x="2" y="0"/>
                      </a:lnTo>
                      <a:lnTo>
                        <a:pt x="2" y="0"/>
                      </a:lnTo>
                      <a:lnTo>
                        <a:pt x="4" y="0"/>
                      </a:lnTo>
                      <a:lnTo>
                        <a:pt x="4" y="2"/>
                      </a:lnTo>
                      <a:lnTo>
                        <a:pt x="4" y="2"/>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5" name="Freeform 1226">
                  <a:extLst>
                    <a:ext uri="{FF2B5EF4-FFF2-40B4-BE49-F238E27FC236}">
                      <a16:creationId xmlns:a16="http://schemas.microsoft.com/office/drawing/2014/main" id="{115F4B67-7642-4938-A9F6-1CC2522B8DAB}"/>
                    </a:ext>
                  </a:extLst>
                </p:cNvPr>
                <p:cNvSpPr>
                  <a:spLocks/>
                </p:cNvSpPr>
                <p:nvPr/>
              </p:nvSpPr>
              <p:spPr bwMode="auto">
                <a:xfrm>
                  <a:off x="15664003" y="3402014"/>
                  <a:ext cx="3175" cy="0"/>
                </a:xfrm>
                <a:custGeom>
                  <a:avLst/>
                  <a:gdLst>
                    <a:gd name="T0" fmla="*/ 0 w 2"/>
                    <a:gd name="T1" fmla="*/ 0 w 2"/>
                    <a:gd name="T2" fmla="*/ 0 w 2"/>
                    <a:gd name="T3" fmla="*/ 0 w 2"/>
                    <a:gd name="T4" fmla="*/ 0 w 2"/>
                    <a:gd name="T5" fmla="*/ 2 w 2"/>
                    <a:gd name="T6" fmla="*/ 2 w 2"/>
                    <a:gd name="T7" fmla="*/ 2 w 2"/>
                    <a:gd name="T8" fmla="*/ 2 w 2"/>
                    <a:gd name="T9" fmla="*/ 2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2" y="0"/>
                      </a:lnTo>
                      <a:lnTo>
                        <a:pt x="2" y="0"/>
                      </a:lnTo>
                      <a:lnTo>
                        <a:pt x="2"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6" name="Freeform 1227">
                  <a:extLst>
                    <a:ext uri="{FF2B5EF4-FFF2-40B4-BE49-F238E27FC236}">
                      <a16:creationId xmlns:a16="http://schemas.microsoft.com/office/drawing/2014/main" id="{AC8BD898-6BFD-4D23-9C99-5AC901A5BB5B}"/>
                    </a:ext>
                  </a:extLst>
                </p:cNvPr>
                <p:cNvSpPr>
                  <a:spLocks/>
                </p:cNvSpPr>
                <p:nvPr/>
              </p:nvSpPr>
              <p:spPr bwMode="auto">
                <a:xfrm>
                  <a:off x="15664003" y="3402014"/>
                  <a:ext cx="3175" cy="0"/>
                </a:xfrm>
                <a:custGeom>
                  <a:avLst/>
                  <a:gdLst>
                    <a:gd name="T0" fmla="*/ 0 w 2"/>
                    <a:gd name="T1" fmla="*/ 0 w 2"/>
                    <a:gd name="T2" fmla="*/ 0 w 2"/>
                    <a:gd name="T3" fmla="*/ 0 w 2"/>
                    <a:gd name="T4" fmla="*/ 0 w 2"/>
                    <a:gd name="T5" fmla="*/ 2 w 2"/>
                    <a:gd name="T6" fmla="*/ 2 w 2"/>
                    <a:gd name="T7" fmla="*/ 2 w 2"/>
                    <a:gd name="T8" fmla="*/ 2 w 2"/>
                    <a:gd name="T9" fmla="*/ 2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0" y="0"/>
                      </a:lnTo>
                      <a:lnTo>
                        <a:pt x="0" y="0"/>
                      </a:lnTo>
                      <a:lnTo>
                        <a:pt x="0" y="0"/>
                      </a:lnTo>
                      <a:lnTo>
                        <a:pt x="0" y="0"/>
                      </a:lnTo>
                      <a:lnTo>
                        <a:pt x="2" y="0"/>
                      </a:lnTo>
                      <a:lnTo>
                        <a:pt x="2" y="0"/>
                      </a:lnTo>
                      <a:lnTo>
                        <a:pt x="2"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7" name="Freeform 1228">
                  <a:extLst>
                    <a:ext uri="{FF2B5EF4-FFF2-40B4-BE49-F238E27FC236}">
                      <a16:creationId xmlns:a16="http://schemas.microsoft.com/office/drawing/2014/main" id="{18FF9310-D6D2-4CA8-A828-818ABF8B3F1F}"/>
                    </a:ext>
                  </a:extLst>
                </p:cNvPr>
                <p:cNvSpPr>
                  <a:spLocks/>
                </p:cNvSpPr>
                <p:nvPr/>
              </p:nvSpPr>
              <p:spPr bwMode="auto">
                <a:xfrm>
                  <a:off x="15610028" y="3332164"/>
                  <a:ext cx="3175" cy="6350"/>
                </a:xfrm>
                <a:custGeom>
                  <a:avLst/>
                  <a:gdLst>
                    <a:gd name="T0" fmla="*/ 2 w 2"/>
                    <a:gd name="T1" fmla="*/ 0 h 4"/>
                    <a:gd name="T2" fmla="*/ 2 w 2"/>
                    <a:gd name="T3" fmla="*/ 2 h 4"/>
                    <a:gd name="T4" fmla="*/ 2 w 2"/>
                    <a:gd name="T5" fmla="*/ 2 h 4"/>
                    <a:gd name="T6" fmla="*/ 2 w 2"/>
                    <a:gd name="T7" fmla="*/ 2 h 4"/>
                    <a:gd name="T8" fmla="*/ 2 w 2"/>
                    <a:gd name="T9" fmla="*/ 2 h 4"/>
                    <a:gd name="T10" fmla="*/ 2 w 2"/>
                    <a:gd name="T11" fmla="*/ 4 h 4"/>
                    <a:gd name="T12" fmla="*/ 2 w 2"/>
                    <a:gd name="T13" fmla="*/ 4 h 4"/>
                    <a:gd name="T14" fmla="*/ 0 w 2"/>
                    <a:gd name="T15" fmla="*/ 4 h 4"/>
                    <a:gd name="T16" fmla="*/ 0 w 2"/>
                    <a:gd name="T17" fmla="*/ 2 h 4"/>
                    <a:gd name="T18" fmla="*/ 0 w 2"/>
                    <a:gd name="T19" fmla="*/ 2 h 4"/>
                    <a:gd name="T20" fmla="*/ 0 w 2"/>
                    <a:gd name="T21" fmla="*/ 0 h 4"/>
                    <a:gd name="T22" fmla="*/ 2 w 2"/>
                    <a:gd name="T23" fmla="*/ 0 h 4"/>
                    <a:gd name="T24" fmla="*/ 2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0"/>
                      </a:moveTo>
                      <a:lnTo>
                        <a:pt x="2" y="2"/>
                      </a:lnTo>
                      <a:lnTo>
                        <a:pt x="2" y="2"/>
                      </a:lnTo>
                      <a:lnTo>
                        <a:pt x="2" y="2"/>
                      </a:lnTo>
                      <a:lnTo>
                        <a:pt x="2" y="2"/>
                      </a:lnTo>
                      <a:lnTo>
                        <a:pt x="2" y="4"/>
                      </a:lnTo>
                      <a:lnTo>
                        <a:pt x="2" y="4"/>
                      </a:lnTo>
                      <a:lnTo>
                        <a:pt x="0" y="4"/>
                      </a:lnTo>
                      <a:lnTo>
                        <a:pt x="0" y="2"/>
                      </a:lnTo>
                      <a:lnTo>
                        <a:pt x="0" y="2"/>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8" name="Freeform 1229">
                  <a:extLst>
                    <a:ext uri="{FF2B5EF4-FFF2-40B4-BE49-F238E27FC236}">
                      <a16:creationId xmlns:a16="http://schemas.microsoft.com/office/drawing/2014/main" id="{EE0FE4D1-7D05-4C47-ABB0-605435FF02B2}"/>
                    </a:ext>
                  </a:extLst>
                </p:cNvPr>
                <p:cNvSpPr>
                  <a:spLocks/>
                </p:cNvSpPr>
                <p:nvPr/>
              </p:nvSpPr>
              <p:spPr bwMode="auto">
                <a:xfrm>
                  <a:off x="15610028" y="3332164"/>
                  <a:ext cx="3175" cy="6350"/>
                </a:xfrm>
                <a:custGeom>
                  <a:avLst/>
                  <a:gdLst>
                    <a:gd name="T0" fmla="*/ 2 w 2"/>
                    <a:gd name="T1" fmla="*/ 0 h 4"/>
                    <a:gd name="T2" fmla="*/ 2 w 2"/>
                    <a:gd name="T3" fmla="*/ 2 h 4"/>
                    <a:gd name="T4" fmla="*/ 2 w 2"/>
                    <a:gd name="T5" fmla="*/ 2 h 4"/>
                    <a:gd name="T6" fmla="*/ 2 w 2"/>
                    <a:gd name="T7" fmla="*/ 2 h 4"/>
                    <a:gd name="T8" fmla="*/ 2 w 2"/>
                    <a:gd name="T9" fmla="*/ 2 h 4"/>
                    <a:gd name="T10" fmla="*/ 2 w 2"/>
                    <a:gd name="T11" fmla="*/ 4 h 4"/>
                    <a:gd name="T12" fmla="*/ 2 w 2"/>
                    <a:gd name="T13" fmla="*/ 4 h 4"/>
                    <a:gd name="T14" fmla="*/ 0 w 2"/>
                    <a:gd name="T15" fmla="*/ 4 h 4"/>
                    <a:gd name="T16" fmla="*/ 0 w 2"/>
                    <a:gd name="T17" fmla="*/ 2 h 4"/>
                    <a:gd name="T18" fmla="*/ 0 w 2"/>
                    <a:gd name="T19" fmla="*/ 2 h 4"/>
                    <a:gd name="T20" fmla="*/ 0 w 2"/>
                    <a:gd name="T21" fmla="*/ 0 h 4"/>
                    <a:gd name="T22" fmla="*/ 2 w 2"/>
                    <a:gd name="T23" fmla="*/ 0 h 4"/>
                    <a:gd name="T24" fmla="*/ 2 w 2"/>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0"/>
                      </a:moveTo>
                      <a:lnTo>
                        <a:pt x="2" y="2"/>
                      </a:lnTo>
                      <a:lnTo>
                        <a:pt x="2" y="2"/>
                      </a:lnTo>
                      <a:lnTo>
                        <a:pt x="2" y="2"/>
                      </a:lnTo>
                      <a:lnTo>
                        <a:pt x="2" y="2"/>
                      </a:lnTo>
                      <a:lnTo>
                        <a:pt x="2" y="4"/>
                      </a:lnTo>
                      <a:lnTo>
                        <a:pt x="2" y="4"/>
                      </a:lnTo>
                      <a:lnTo>
                        <a:pt x="0" y="4"/>
                      </a:lnTo>
                      <a:lnTo>
                        <a:pt x="0" y="2"/>
                      </a:lnTo>
                      <a:lnTo>
                        <a:pt x="0" y="2"/>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49" name="Freeform 1230">
                  <a:extLst>
                    <a:ext uri="{FF2B5EF4-FFF2-40B4-BE49-F238E27FC236}">
                      <a16:creationId xmlns:a16="http://schemas.microsoft.com/office/drawing/2014/main" id="{9305290E-4939-4263-846A-F500B65A4D69}"/>
                    </a:ext>
                  </a:extLst>
                </p:cNvPr>
                <p:cNvSpPr>
                  <a:spLocks/>
                </p:cNvSpPr>
                <p:nvPr/>
              </p:nvSpPr>
              <p:spPr bwMode="auto">
                <a:xfrm>
                  <a:off x="15600503" y="3395664"/>
                  <a:ext cx="6350" cy="3175"/>
                </a:xfrm>
                <a:custGeom>
                  <a:avLst/>
                  <a:gdLst>
                    <a:gd name="T0" fmla="*/ 2 w 4"/>
                    <a:gd name="T1" fmla="*/ 0 h 2"/>
                    <a:gd name="T2" fmla="*/ 2 w 4"/>
                    <a:gd name="T3" fmla="*/ 0 h 2"/>
                    <a:gd name="T4" fmla="*/ 4 w 4"/>
                    <a:gd name="T5" fmla="*/ 0 h 2"/>
                    <a:gd name="T6" fmla="*/ 4 w 4"/>
                    <a:gd name="T7" fmla="*/ 2 h 2"/>
                    <a:gd name="T8" fmla="*/ 4 w 4"/>
                    <a:gd name="T9" fmla="*/ 2 h 2"/>
                    <a:gd name="T10" fmla="*/ 2 w 4"/>
                    <a:gd name="T11" fmla="*/ 2 h 2"/>
                    <a:gd name="T12" fmla="*/ 2 w 4"/>
                    <a:gd name="T13" fmla="*/ 2 h 2"/>
                    <a:gd name="T14" fmla="*/ 2 w 4"/>
                    <a:gd name="T15" fmla="*/ 2 h 2"/>
                    <a:gd name="T16" fmla="*/ 2 w 4"/>
                    <a:gd name="T17" fmla="*/ 2 h 2"/>
                    <a:gd name="T18" fmla="*/ 0 w 4"/>
                    <a:gd name="T19" fmla="*/ 2 h 2"/>
                    <a:gd name="T20" fmla="*/ 0 w 4"/>
                    <a:gd name="T21" fmla="*/ 0 h 2"/>
                    <a:gd name="T22" fmla="*/ 2 w 4"/>
                    <a:gd name="T23" fmla="*/ 0 h 2"/>
                    <a:gd name="T24" fmla="*/ 2 w 4"/>
                    <a:gd name="T25" fmla="*/ 0 h 2"/>
                    <a:gd name="T26" fmla="*/ 2 w 4"/>
                    <a:gd name="T27" fmla="*/ 0 h 2"/>
                    <a:gd name="T28" fmla="*/ 2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0"/>
                      </a:moveTo>
                      <a:lnTo>
                        <a:pt x="2" y="0"/>
                      </a:lnTo>
                      <a:lnTo>
                        <a:pt x="4" y="0"/>
                      </a:lnTo>
                      <a:lnTo>
                        <a:pt x="4" y="2"/>
                      </a:lnTo>
                      <a:lnTo>
                        <a:pt x="4" y="2"/>
                      </a:lnTo>
                      <a:lnTo>
                        <a:pt x="2" y="2"/>
                      </a:lnTo>
                      <a:lnTo>
                        <a:pt x="2" y="2"/>
                      </a:lnTo>
                      <a:lnTo>
                        <a:pt x="2" y="2"/>
                      </a:lnTo>
                      <a:lnTo>
                        <a:pt x="2" y="2"/>
                      </a:lnTo>
                      <a:lnTo>
                        <a:pt x="0" y="2"/>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0" name="Freeform 1231">
                  <a:extLst>
                    <a:ext uri="{FF2B5EF4-FFF2-40B4-BE49-F238E27FC236}">
                      <a16:creationId xmlns:a16="http://schemas.microsoft.com/office/drawing/2014/main" id="{A1930835-8188-49EA-86EB-4D5AEF341373}"/>
                    </a:ext>
                  </a:extLst>
                </p:cNvPr>
                <p:cNvSpPr>
                  <a:spLocks/>
                </p:cNvSpPr>
                <p:nvPr/>
              </p:nvSpPr>
              <p:spPr bwMode="auto">
                <a:xfrm>
                  <a:off x="15600503" y="3395664"/>
                  <a:ext cx="6350" cy="3175"/>
                </a:xfrm>
                <a:custGeom>
                  <a:avLst/>
                  <a:gdLst>
                    <a:gd name="T0" fmla="*/ 2 w 4"/>
                    <a:gd name="T1" fmla="*/ 0 h 2"/>
                    <a:gd name="T2" fmla="*/ 2 w 4"/>
                    <a:gd name="T3" fmla="*/ 0 h 2"/>
                    <a:gd name="T4" fmla="*/ 4 w 4"/>
                    <a:gd name="T5" fmla="*/ 0 h 2"/>
                    <a:gd name="T6" fmla="*/ 4 w 4"/>
                    <a:gd name="T7" fmla="*/ 2 h 2"/>
                    <a:gd name="T8" fmla="*/ 4 w 4"/>
                    <a:gd name="T9" fmla="*/ 2 h 2"/>
                    <a:gd name="T10" fmla="*/ 2 w 4"/>
                    <a:gd name="T11" fmla="*/ 2 h 2"/>
                    <a:gd name="T12" fmla="*/ 2 w 4"/>
                    <a:gd name="T13" fmla="*/ 2 h 2"/>
                    <a:gd name="T14" fmla="*/ 2 w 4"/>
                    <a:gd name="T15" fmla="*/ 2 h 2"/>
                    <a:gd name="T16" fmla="*/ 2 w 4"/>
                    <a:gd name="T17" fmla="*/ 2 h 2"/>
                    <a:gd name="T18" fmla="*/ 0 w 4"/>
                    <a:gd name="T19" fmla="*/ 2 h 2"/>
                    <a:gd name="T20" fmla="*/ 0 w 4"/>
                    <a:gd name="T21" fmla="*/ 0 h 2"/>
                    <a:gd name="T22" fmla="*/ 2 w 4"/>
                    <a:gd name="T23" fmla="*/ 0 h 2"/>
                    <a:gd name="T24" fmla="*/ 2 w 4"/>
                    <a:gd name="T25" fmla="*/ 0 h 2"/>
                    <a:gd name="T26" fmla="*/ 2 w 4"/>
                    <a:gd name="T27" fmla="*/ 0 h 2"/>
                    <a:gd name="T28" fmla="*/ 2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0"/>
                      </a:moveTo>
                      <a:lnTo>
                        <a:pt x="2" y="0"/>
                      </a:lnTo>
                      <a:lnTo>
                        <a:pt x="4" y="0"/>
                      </a:lnTo>
                      <a:lnTo>
                        <a:pt x="4" y="2"/>
                      </a:lnTo>
                      <a:lnTo>
                        <a:pt x="4" y="2"/>
                      </a:lnTo>
                      <a:lnTo>
                        <a:pt x="2" y="2"/>
                      </a:lnTo>
                      <a:lnTo>
                        <a:pt x="2" y="2"/>
                      </a:lnTo>
                      <a:lnTo>
                        <a:pt x="2" y="2"/>
                      </a:lnTo>
                      <a:lnTo>
                        <a:pt x="2" y="2"/>
                      </a:lnTo>
                      <a:lnTo>
                        <a:pt x="0" y="2"/>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1" name="Freeform 1232">
                  <a:extLst>
                    <a:ext uri="{FF2B5EF4-FFF2-40B4-BE49-F238E27FC236}">
                      <a16:creationId xmlns:a16="http://schemas.microsoft.com/office/drawing/2014/main" id="{836E5F73-D1EF-4F2A-86D4-5BA0800ADF00}"/>
                    </a:ext>
                  </a:extLst>
                </p:cNvPr>
                <p:cNvSpPr>
                  <a:spLocks/>
                </p:cNvSpPr>
                <p:nvPr/>
              </p:nvSpPr>
              <p:spPr bwMode="auto">
                <a:xfrm>
                  <a:off x="15654478" y="3438526"/>
                  <a:ext cx="6350" cy="3175"/>
                </a:xfrm>
                <a:custGeom>
                  <a:avLst/>
                  <a:gdLst>
                    <a:gd name="T0" fmla="*/ 2 w 4"/>
                    <a:gd name="T1" fmla="*/ 0 h 2"/>
                    <a:gd name="T2" fmla="*/ 2 w 4"/>
                    <a:gd name="T3" fmla="*/ 0 h 2"/>
                    <a:gd name="T4" fmla="*/ 4 w 4"/>
                    <a:gd name="T5" fmla="*/ 0 h 2"/>
                    <a:gd name="T6" fmla="*/ 4 w 4"/>
                    <a:gd name="T7" fmla="*/ 0 h 2"/>
                    <a:gd name="T8" fmla="*/ 4 w 4"/>
                    <a:gd name="T9" fmla="*/ 0 h 2"/>
                    <a:gd name="T10" fmla="*/ 4 w 4"/>
                    <a:gd name="T11" fmla="*/ 2 h 2"/>
                    <a:gd name="T12" fmla="*/ 4 w 4"/>
                    <a:gd name="T13" fmla="*/ 2 h 2"/>
                    <a:gd name="T14" fmla="*/ 2 w 4"/>
                    <a:gd name="T15" fmla="*/ 2 h 2"/>
                    <a:gd name="T16" fmla="*/ 2 w 4"/>
                    <a:gd name="T17" fmla="*/ 0 h 2"/>
                    <a:gd name="T18" fmla="*/ 2 w 4"/>
                    <a:gd name="T19" fmla="*/ 0 h 2"/>
                    <a:gd name="T20" fmla="*/ 0 w 4"/>
                    <a:gd name="T21" fmla="*/ 0 h 2"/>
                    <a:gd name="T22" fmla="*/ 0 w 4"/>
                    <a:gd name="T23" fmla="*/ 0 h 2"/>
                    <a:gd name="T24" fmla="*/ 0 w 4"/>
                    <a:gd name="T25" fmla="*/ 0 h 2"/>
                    <a:gd name="T26" fmla="*/ 2 w 4"/>
                    <a:gd name="T27" fmla="*/ 0 h 2"/>
                    <a:gd name="T28" fmla="*/ 2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0"/>
                      </a:moveTo>
                      <a:lnTo>
                        <a:pt x="2" y="0"/>
                      </a:lnTo>
                      <a:lnTo>
                        <a:pt x="4" y="0"/>
                      </a:lnTo>
                      <a:lnTo>
                        <a:pt x="4" y="0"/>
                      </a:lnTo>
                      <a:lnTo>
                        <a:pt x="4" y="0"/>
                      </a:lnTo>
                      <a:lnTo>
                        <a:pt x="4" y="2"/>
                      </a:lnTo>
                      <a:lnTo>
                        <a:pt x="4" y="2"/>
                      </a:lnTo>
                      <a:lnTo>
                        <a:pt x="2" y="2"/>
                      </a:lnTo>
                      <a:lnTo>
                        <a:pt x="2" y="0"/>
                      </a:lnTo>
                      <a:lnTo>
                        <a:pt x="2"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2" name="Freeform 1233">
                  <a:extLst>
                    <a:ext uri="{FF2B5EF4-FFF2-40B4-BE49-F238E27FC236}">
                      <a16:creationId xmlns:a16="http://schemas.microsoft.com/office/drawing/2014/main" id="{7B07D510-5E9D-47DC-9B2F-256E929F0802}"/>
                    </a:ext>
                  </a:extLst>
                </p:cNvPr>
                <p:cNvSpPr>
                  <a:spLocks/>
                </p:cNvSpPr>
                <p:nvPr/>
              </p:nvSpPr>
              <p:spPr bwMode="auto">
                <a:xfrm>
                  <a:off x="15654478" y="3438526"/>
                  <a:ext cx="6350" cy="3175"/>
                </a:xfrm>
                <a:custGeom>
                  <a:avLst/>
                  <a:gdLst>
                    <a:gd name="T0" fmla="*/ 2 w 4"/>
                    <a:gd name="T1" fmla="*/ 0 h 2"/>
                    <a:gd name="T2" fmla="*/ 2 w 4"/>
                    <a:gd name="T3" fmla="*/ 0 h 2"/>
                    <a:gd name="T4" fmla="*/ 4 w 4"/>
                    <a:gd name="T5" fmla="*/ 0 h 2"/>
                    <a:gd name="T6" fmla="*/ 4 w 4"/>
                    <a:gd name="T7" fmla="*/ 0 h 2"/>
                    <a:gd name="T8" fmla="*/ 4 w 4"/>
                    <a:gd name="T9" fmla="*/ 0 h 2"/>
                    <a:gd name="T10" fmla="*/ 4 w 4"/>
                    <a:gd name="T11" fmla="*/ 2 h 2"/>
                    <a:gd name="T12" fmla="*/ 4 w 4"/>
                    <a:gd name="T13" fmla="*/ 2 h 2"/>
                    <a:gd name="T14" fmla="*/ 2 w 4"/>
                    <a:gd name="T15" fmla="*/ 2 h 2"/>
                    <a:gd name="T16" fmla="*/ 2 w 4"/>
                    <a:gd name="T17" fmla="*/ 0 h 2"/>
                    <a:gd name="T18" fmla="*/ 2 w 4"/>
                    <a:gd name="T19" fmla="*/ 0 h 2"/>
                    <a:gd name="T20" fmla="*/ 0 w 4"/>
                    <a:gd name="T21" fmla="*/ 0 h 2"/>
                    <a:gd name="T22" fmla="*/ 0 w 4"/>
                    <a:gd name="T23" fmla="*/ 0 h 2"/>
                    <a:gd name="T24" fmla="*/ 0 w 4"/>
                    <a:gd name="T25" fmla="*/ 0 h 2"/>
                    <a:gd name="T26" fmla="*/ 2 w 4"/>
                    <a:gd name="T27" fmla="*/ 0 h 2"/>
                    <a:gd name="T28" fmla="*/ 2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0"/>
                      </a:moveTo>
                      <a:lnTo>
                        <a:pt x="2" y="0"/>
                      </a:lnTo>
                      <a:lnTo>
                        <a:pt x="4" y="0"/>
                      </a:lnTo>
                      <a:lnTo>
                        <a:pt x="4" y="0"/>
                      </a:lnTo>
                      <a:lnTo>
                        <a:pt x="4" y="0"/>
                      </a:lnTo>
                      <a:lnTo>
                        <a:pt x="4" y="2"/>
                      </a:lnTo>
                      <a:lnTo>
                        <a:pt x="4" y="2"/>
                      </a:lnTo>
                      <a:lnTo>
                        <a:pt x="2" y="2"/>
                      </a:lnTo>
                      <a:lnTo>
                        <a:pt x="2" y="0"/>
                      </a:lnTo>
                      <a:lnTo>
                        <a:pt x="2"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3" name="Freeform 1234">
                  <a:extLst>
                    <a:ext uri="{FF2B5EF4-FFF2-40B4-BE49-F238E27FC236}">
                      <a16:creationId xmlns:a16="http://schemas.microsoft.com/office/drawing/2014/main" id="{630C6124-0268-4373-90CF-9ED73BF2B169}"/>
                    </a:ext>
                  </a:extLst>
                </p:cNvPr>
                <p:cNvSpPr>
                  <a:spLocks/>
                </p:cNvSpPr>
                <p:nvPr/>
              </p:nvSpPr>
              <p:spPr bwMode="auto">
                <a:xfrm>
                  <a:off x="15584628" y="3484564"/>
                  <a:ext cx="3175" cy="6350"/>
                </a:xfrm>
                <a:custGeom>
                  <a:avLst/>
                  <a:gdLst>
                    <a:gd name="T0" fmla="*/ 0 w 2"/>
                    <a:gd name="T1" fmla="*/ 0 h 4"/>
                    <a:gd name="T2" fmla="*/ 0 w 2"/>
                    <a:gd name="T3" fmla="*/ 0 h 4"/>
                    <a:gd name="T4" fmla="*/ 0 w 2"/>
                    <a:gd name="T5" fmla="*/ 2 h 4"/>
                    <a:gd name="T6" fmla="*/ 2 w 2"/>
                    <a:gd name="T7" fmla="*/ 2 h 4"/>
                    <a:gd name="T8" fmla="*/ 2 w 2"/>
                    <a:gd name="T9" fmla="*/ 2 h 4"/>
                    <a:gd name="T10" fmla="*/ 2 w 2"/>
                    <a:gd name="T11" fmla="*/ 2 h 4"/>
                    <a:gd name="T12" fmla="*/ 2 w 2"/>
                    <a:gd name="T13" fmla="*/ 4 h 4"/>
                    <a:gd name="T14" fmla="*/ 2 w 2"/>
                    <a:gd name="T15" fmla="*/ 4 h 4"/>
                    <a:gd name="T16" fmla="*/ 0 w 2"/>
                    <a:gd name="T17" fmla="*/ 4 h 4"/>
                    <a:gd name="T18" fmla="*/ 0 w 2"/>
                    <a:gd name="T19" fmla="*/ 4 h 4"/>
                    <a:gd name="T20" fmla="*/ 0 w 2"/>
                    <a:gd name="T21" fmla="*/ 2 h 4"/>
                    <a:gd name="T22" fmla="*/ 0 w 2"/>
                    <a:gd name="T23" fmla="*/ 2 h 4"/>
                    <a:gd name="T24" fmla="*/ 0 w 2"/>
                    <a:gd name="T25" fmla="*/ 2 h 4"/>
                    <a:gd name="T26" fmla="*/ 0 w 2"/>
                    <a:gd name="T27" fmla="*/ 2 h 4"/>
                    <a:gd name="T28" fmla="*/ 0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0"/>
                      </a:moveTo>
                      <a:lnTo>
                        <a:pt x="0" y="0"/>
                      </a:lnTo>
                      <a:lnTo>
                        <a:pt x="0" y="2"/>
                      </a:lnTo>
                      <a:lnTo>
                        <a:pt x="2" y="2"/>
                      </a:lnTo>
                      <a:lnTo>
                        <a:pt x="2" y="2"/>
                      </a:lnTo>
                      <a:lnTo>
                        <a:pt x="2" y="2"/>
                      </a:lnTo>
                      <a:lnTo>
                        <a:pt x="2" y="4"/>
                      </a:lnTo>
                      <a:lnTo>
                        <a:pt x="2" y="4"/>
                      </a:lnTo>
                      <a:lnTo>
                        <a:pt x="0" y="4"/>
                      </a:lnTo>
                      <a:lnTo>
                        <a:pt x="0" y="4"/>
                      </a:lnTo>
                      <a:lnTo>
                        <a:pt x="0" y="2"/>
                      </a:lnTo>
                      <a:lnTo>
                        <a:pt x="0" y="2"/>
                      </a:lnTo>
                      <a:lnTo>
                        <a:pt x="0" y="2"/>
                      </a:lnTo>
                      <a:lnTo>
                        <a:pt x="0" y="2"/>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4" name="Freeform 1235">
                  <a:extLst>
                    <a:ext uri="{FF2B5EF4-FFF2-40B4-BE49-F238E27FC236}">
                      <a16:creationId xmlns:a16="http://schemas.microsoft.com/office/drawing/2014/main" id="{BD654A90-B0EF-4FD5-A39C-9115F551308E}"/>
                    </a:ext>
                  </a:extLst>
                </p:cNvPr>
                <p:cNvSpPr>
                  <a:spLocks/>
                </p:cNvSpPr>
                <p:nvPr/>
              </p:nvSpPr>
              <p:spPr bwMode="auto">
                <a:xfrm>
                  <a:off x="15584628" y="3484564"/>
                  <a:ext cx="3175" cy="6350"/>
                </a:xfrm>
                <a:custGeom>
                  <a:avLst/>
                  <a:gdLst>
                    <a:gd name="T0" fmla="*/ 0 w 2"/>
                    <a:gd name="T1" fmla="*/ 0 h 4"/>
                    <a:gd name="T2" fmla="*/ 0 w 2"/>
                    <a:gd name="T3" fmla="*/ 0 h 4"/>
                    <a:gd name="T4" fmla="*/ 0 w 2"/>
                    <a:gd name="T5" fmla="*/ 2 h 4"/>
                    <a:gd name="T6" fmla="*/ 2 w 2"/>
                    <a:gd name="T7" fmla="*/ 2 h 4"/>
                    <a:gd name="T8" fmla="*/ 2 w 2"/>
                    <a:gd name="T9" fmla="*/ 2 h 4"/>
                    <a:gd name="T10" fmla="*/ 2 w 2"/>
                    <a:gd name="T11" fmla="*/ 2 h 4"/>
                    <a:gd name="T12" fmla="*/ 2 w 2"/>
                    <a:gd name="T13" fmla="*/ 4 h 4"/>
                    <a:gd name="T14" fmla="*/ 2 w 2"/>
                    <a:gd name="T15" fmla="*/ 4 h 4"/>
                    <a:gd name="T16" fmla="*/ 0 w 2"/>
                    <a:gd name="T17" fmla="*/ 4 h 4"/>
                    <a:gd name="T18" fmla="*/ 0 w 2"/>
                    <a:gd name="T19" fmla="*/ 4 h 4"/>
                    <a:gd name="T20" fmla="*/ 0 w 2"/>
                    <a:gd name="T21" fmla="*/ 2 h 4"/>
                    <a:gd name="T22" fmla="*/ 0 w 2"/>
                    <a:gd name="T23" fmla="*/ 2 h 4"/>
                    <a:gd name="T24" fmla="*/ 0 w 2"/>
                    <a:gd name="T25" fmla="*/ 2 h 4"/>
                    <a:gd name="T26" fmla="*/ 0 w 2"/>
                    <a:gd name="T27" fmla="*/ 2 h 4"/>
                    <a:gd name="T28" fmla="*/ 0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0"/>
                      </a:moveTo>
                      <a:lnTo>
                        <a:pt x="0" y="0"/>
                      </a:lnTo>
                      <a:lnTo>
                        <a:pt x="0" y="2"/>
                      </a:lnTo>
                      <a:lnTo>
                        <a:pt x="2" y="2"/>
                      </a:lnTo>
                      <a:lnTo>
                        <a:pt x="2" y="2"/>
                      </a:lnTo>
                      <a:lnTo>
                        <a:pt x="2" y="2"/>
                      </a:lnTo>
                      <a:lnTo>
                        <a:pt x="2" y="4"/>
                      </a:lnTo>
                      <a:lnTo>
                        <a:pt x="2" y="4"/>
                      </a:lnTo>
                      <a:lnTo>
                        <a:pt x="0" y="4"/>
                      </a:lnTo>
                      <a:lnTo>
                        <a:pt x="0" y="4"/>
                      </a:lnTo>
                      <a:lnTo>
                        <a:pt x="0" y="2"/>
                      </a:lnTo>
                      <a:lnTo>
                        <a:pt x="0" y="2"/>
                      </a:lnTo>
                      <a:lnTo>
                        <a:pt x="0" y="2"/>
                      </a:lnTo>
                      <a:lnTo>
                        <a:pt x="0" y="2"/>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5" name="Freeform 1236">
                  <a:extLst>
                    <a:ext uri="{FF2B5EF4-FFF2-40B4-BE49-F238E27FC236}">
                      <a16:creationId xmlns:a16="http://schemas.microsoft.com/office/drawing/2014/main" id="{2822C397-4F77-4870-AC24-35F581B1E453}"/>
                    </a:ext>
                  </a:extLst>
                </p:cNvPr>
                <p:cNvSpPr>
                  <a:spLocks/>
                </p:cNvSpPr>
                <p:nvPr/>
              </p:nvSpPr>
              <p:spPr bwMode="auto">
                <a:xfrm>
                  <a:off x="15646541" y="3414714"/>
                  <a:ext cx="4763" cy="3175"/>
                </a:xfrm>
                <a:custGeom>
                  <a:avLst/>
                  <a:gdLst>
                    <a:gd name="T0" fmla="*/ 0 w 3"/>
                    <a:gd name="T1" fmla="*/ 2 h 2"/>
                    <a:gd name="T2" fmla="*/ 0 w 3"/>
                    <a:gd name="T3" fmla="*/ 2 h 2"/>
                    <a:gd name="T4" fmla="*/ 0 w 3"/>
                    <a:gd name="T5" fmla="*/ 2 h 2"/>
                    <a:gd name="T6" fmla="*/ 0 w 3"/>
                    <a:gd name="T7" fmla="*/ 2 h 2"/>
                    <a:gd name="T8" fmla="*/ 2 w 3"/>
                    <a:gd name="T9" fmla="*/ 2 h 2"/>
                    <a:gd name="T10" fmla="*/ 2 w 3"/>
                    <a:gd name="T11" fmla="*/ 2 h 2"/>
                    <a:gd name="T12" fmla="*/ 3 w 3"/>
                    <a:gd name="T13" fmla="*/ 2 h 2"/>
                    <a:gd name="T14" fmla="*/ 3 w 3"/>
                    <a:gd name="T15" fmla="*/ 0 h 2"/>
                    <a:gd name="T16" fmla="*/ 3 w 3"/>
                    <a:gd name="T17" fmla="*/ 0 h 2"/>
                    <a:gd name="T18" fmla="*/ 3 w 3"/>
                    <a:gd name="T19" fmla="*/ 0 h 2"/>
                    <a:gd name="T20" fmla="*/ 3 w 3"/>
                    <a:gd name="T21" fmla="*/ 2 h 2"/>
                    <a:gd name="T22" fmla="*/ 3 w 3"/>
                    <a:gd name="T23" fmla="*/ 2 h 2"/>
                    <a:gd name="T24" fmla="*/ 3 w 3"/>
                    <a:gd name="T25" fmla="*/ 2 h 2"/>
                    <a:gd name="T26" fmla="*/ 3 w 3"/>
                    <a:gd name="T27" fmla="*/ 2 h 2"/>
                    <a:gd name="T28" fmla="*/ 2 w 3"/>
                    <a:gd name="T29" fmla="*/ 2 h 2"/>
                    <a:gd name="T30" fmla="*/ 2 w 3"/>
                    <a:gd name="T31" fmla="*/ 2 h 2"/>
                    <a:gd name="T32" fmla="*/ 0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0" y="2"/>
                      </a:moveTo>
                      <a:lnTo>
                        <a:pt x="0" y="2"/>
                      </a:lnTo>
                      <a:lnTo>
                        <a:pt x="0" y="2"/>
                      </a:lnTo>
                      <a:lnTo>
                        <a:pt x="0" y="2"/>
                      </a:lnTo>
                      <a:lnTo>
                        <a:pt x="2" y="2"/>
                      </a:lnTo>
                      <a:lnTo>
                        <a:pt x="2" y="2"/>
                      </a:lnTo>
                      <a:lnTo>
                        <a:pt x="3" y="2"/>
                      </a:lnTo>
                      <a:lnTo>
                        <a:pt x="3" y="0"/>
                      </a:lnTo>
                      <a:lnTo>
                        <a:pt x="3" y="0"/>
                      </a:lnTo>
                      <a:lnTo>
                        <a:pt x="3" y="0"/>
                      </a:lnTo>
                      <a:lnTo>
                        <a:pt x="3" y="2"/>
                      </a:lnTo>
                      <a:lnTo>
                        <a:pt x="3" y="2"/>
                      </a:lnTo>
                      <a:lnTo>
                        <a:pt x="3" y="2"/>
                      </a:lnTo>
                      <a:lnTo>
                        <a:pt x="3" y="2"/>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6" name="Freeform 1237">
                  <a:extLst>
                    <a:ext uri="{FF2B5EF4-FFF2-40B4-BE49-F238E27FC236}">
                      <a16:creationId xmlns:a16="http://schemas.microsoft.com/office/drawing/2014/main" id="{36E61ED5-84B7-460E-B37B-423A43F7954F}"/>
                    </a:ext>
                  </a:extLst>
                </p:cNvPr>
                <p:cNvSpPr>
                  <a:spLocks/>
                </p:cNvSpPr>
                <p:nvPr/>
              </p:nvSpPr>
              <p:spPr bwMode="auto">
                <a:xfrm>
                  <a:off x="15646541" y="3414714"/>
                  <a:ext cx="4763" cy="3175"/>
                </a:xfrm>
                <a:custGeom>
                  <a:avLst/>
                  <a:gdLst>
                    <a:gd name="T0" fmla="*/ 0 w 3"/>
                    <a:gd name="T1" fmla="*/ 2 h 2"/>
                    <a:gd name="T2" fmla="*/ 0 w 3"/>
                    <a:gd name="T3" fmla="*/ 2 h 2"/>
                    <a:gd name="T4" fmla="*/ 0 w 3"/>
                    <a:gd name="T5" fmla="*/ 2 h 2"/>
                    <a:gd name="T6" fmla="*/ 0 w 3"/>
                    <a:gd name="T7" fmla="*/ 2 h 2"/>
                    <a:gd name="T8" fmla="*/ 2 w 3"/>
                    <a:gd name="T9" fmla="*/ 2 h 2"/>
                    <a:gd name="T10" fmla="*/ 2 w 3"/>
                    <a:gd name="T11" fmla="*/ 2 h 2"/>
                    <a:gd name="T12" fmla="*/ 3 w 3"/>
                    <a:gd name="T13" fmla="*/ 2 h 2"/>
                    <a:gd name="T14" fmla="*/ 3 w 3"/>
                    <a:gd name="T15" fmla="*/ 0 h 2"/>
                    <a:gd name="T16" fmla="*/ 3 w 3"/>
                    <a:gd name="T17" fmla="*/ 0 h 2"/>
                    <a:gd name="T18" fmla="*/ 3 w 3"/>
                    <a:gd name="T19" fmla="*/ 0 h 2"/>
                    <a:gd name="T20" fmla="*/ 3 w 3"/>
                    <a:gd name="T21" fmla="*/ 2 h 2"/>
                    <a:gd name="T22" fmla="*/ 3 w 3"/>
                    <a:gd name="T23" fmla="*/ 2 h 2"/>
                    <a:gd name="T24" fmla="*/ 3 w 3"/>
                    <a:gd name="T25" fmla="*/ 2 h 2"/>
                    <a:gd name="T26" fmla="*/ 3 w 3"/>
                    <a:gd name="T27" fmla="*/ 2 h 2"/>
                    <a:gd name="T28" fmla="*/ 2 w 3"/>
                    <a:gd name="T29" fmla="*/ 2 h 2"/>
                    <a:gd name="T30" fmla="*/ 2 w 3"/>
                    <a:gd name="T31" fmla="*/ 2 h 2"/>
                    <a:gd name="T32" fmla="*/ 0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0" y="2"/>
                      </a:moveTo>
                      <a:lnTo>
                        <a:pt x="0" y="2"/>
                      </a:lnTo>
                      <a:lnTo>
                        <a:pt x="0" y="2"/>
                      </a:lnTo>
                      <a:lnTo>
                        <a:pt x="0" y="2"/>
                      </a:lnTo>
                      <a:lnTo>
                        <a:pt x="2" y="2"/>
                      </a:lnTo>
                      <a:lnTo>
                        <a:pt x="2" y="2"/>
                      </a:lnTo>
                      <a:lnTo>
                        <a:pt x="3" y="2"/>
                      </a:lnTo>
                      <a:lnTo>
                        <a:pt x="3" y="0"/>
                      </a:lnTo>
                      <a:lnTo>
                        <a:pt x="3" y="0"/>
                      </a:lnTo>
                      <a:lnTo>
                        <a:pt x="3" y="0"/>
                      </a:lnTo>
                      <a:lnTo>
                        <a:pt x="3" y="2"/>
                      </a:lnTo>
                      <a:lnTo>
                        <a:pt x="3" y="2"/>
                      </a:lnTo>
                      <a:lnTo>
                        <a:pt x="3" y="2"/>
                      </a:lnTo>
                      <a:lnTo>
                        <a:pt x="3" y="2"/>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7" name="Freeform 1238">
                  <a:extLst>
                    <a:ext uri="{FF2B5EF4-FFF2-40B4-BE49-F238E27FC236}">
                      <a16:creationId xmlns:a16="http://schemas.microsoft.com/office/drawing/2014/main" id="{30A99619-2E3E-42E9-9043-B62E4A65E2C8}"/>
                    </a:ext>
                  </a:extLst>
                </p:cNvPr>
                <p:cNvSpPr>
                  <a:spLocks/>
                </p:cNvSpPr>
                <p:nvPr/>
              </p:nvSpPr>
              <p:spPr bwMode="auto">
                <a:xfrm>
                  <a:off x="15475091" y="3344864"/>
                  <a:ext cx="6350" cy="6350"/>
                </a:xfrm>
                <a:custGeom>
                  <a:avLst/>
                  <a:gdLst>
                    <a:gd name="T0" fmla="*/ 2 w 4"/>
                    <a:gd name="T1" fmla="*/ 0 h 4"/>
                    <a:gd name="T2" fmla="*/ 2 w 4"/>
                    <a:gd name="T3" fmla="*/ 0 h 4"/>
                    <a:gd name="T4" fmla="*/ 4 w 4"/>
                    <a:gd name="T5" fmla="*/ 0 h 4"/>
                    <a:gd name="T6" fmla="*/ 4 w 4"/>
                    <a:gd name="T7" fmla="*/ 2 h 4"/>
                    <a:gd name="T8" fmla="*/ 4 w 4"/>
                    <a:gd name="T9" fmla="*/ 2 h 4"/>
                    <a:gd name="T10" fmla="*/ 4 w 4"/>
                    <a:gd name="T11" fmla="*/ 2 h 4"/>
                    <a:gd name="T12" fmla="*/ 4 w 4"/>
                    <a:gd name="T13" fmla="*/ 4 h 4"/>
                    <a:gd name="T14" fmla="*/ 4 w 4"/>
                    <a:gd name="T15" fmla="*/ 4 h 4"/>
                    <a:gd name="T16" fmla="*/ 4 w 4"/>
                    <a:gd name="T17" fmla="*/ 2 h 4"/>
                    <a:gd name="T18" fmla="*/ 2 w 4"/>
                    <a:gd name="T19" fmla="*/ 2 h 4"/>
                    <a:gd name="T20" fmla="*/ 2 w 4"/>
                    <a:gd name="T21" fmla="*/ 2 h 4"/>
                    <a:gd name="T22" fmla="*/ 2 w 4"/>
                    <a:gd name="T23" fmla="*/ 2 h 4"/>
                    <a:gd name="T24" fmla="*/ 0 w 4"/>
                    <a:gd name="T25" fmla="*/ 2 h 4"/>
                    <a:gd name="T26" fmla="*/ 0 w 4"/>
                    <a:gd name="T27" fmla="*/ 0 h 4"/>
                    <a:gd name="T28" fmla="*/ 0 w 4"/>
                    <a:gd name="T29" fmla="*/ 0 h 4"/>
                    <a:gd name="T30" fmla="*/ 0 w 4"/>
                    <a:gd name="T31" fmla="*/ 0 h 4"/>
                    <a:gd name="T32" fmla="*/ 0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lnTo>
                        <a:pt x="2" y="0"/>
                      </a:lnTo>
                      <a:lnTo>
                        <a:pt x="4" y="0"/>
                      </a:lnTo>
                      <a:lnTo>
                        <a:pt x="4" y="2"/>
                      </a:lnTo>
                      <a:lnTo>
                        <a:pt x="4" y="2"/>
                      </a:lnTo>
                      <a:lnTo>
                        <a:pt x="4" y="2"/>
                      </a:lnTo>
                      <a:lnTo>
                        <a:pt x="4" y="4"/>
                      </a:lnTo>
                      <a:lnTo>
                        <a:pt x="4" y="4"/>
                      </a:lnTo>
                      <a:lnTo>
                        <a:pt x="4" y="2"/>
                      </a:lnTo>
                      <a:lnTo>
                        <a:pt x="2" y="2"/>
                      </a:lnTo>
                      <a:lnTo>
                        <a:pt x="2" y="2"/>
                      </a:lnTo>
                      <a:lnTo>
                        <a:pt x="2" y="2"/>
                      </a:lnTo>
                      <a:lnTo>
                        <a:pt x="0" y="2"/>
                      </a:lnTo>
                      <a:lnTo>
                        <a:pt x="0"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8" name="Freeform 1239">
                  <a:extLst>
                    <a:ext uri="{FF2B5EF4-FFF2-40B4-BE49-F238E27FC236}">
                      <a16:creationId xmlns:a16="http://schemas.microsoft.com/office/drawing/2014/main" id="{87A58484-0564-4E45-93A8-62BDCAA0B2CA}"/>
                    </a:ext>
                  </a:extLst>
                </p:cNvPr>
                <p:cNvSpPr>
                  <a:spLocks/>
                </p:cNvSpPr>
                <p:nvPr/>
              </p:nvSpPr>
              <p:spPr bwMode="auto">
                <a:xfrm>
                  <a:off x="15475091" y="3344864"/>
                  <a:ext cx="6350" cy="6350"/>
                </a:xfrm>
                <a:custGeom>
                  <a:avLst/>
                  <a:gdLst>
                    <a:gd name="T0" fmla="*/ 2 w 4"/>
                    <a:gd name="T1" fmla="*/ 0 h 4"/>
                    <a:gd name="T2" fmla="*/ 2 w 4"/>
                    <a:gd name="T3" fmla="*/ 0 h 4"/>
                    <a:gd name="T4" fmla="*/ 4 w 4"/>
                    <a:gd name="T5" fmla="*/ 0 h 4"/>
                    <a:gd name="T6" fmla="*/ 4 w 4"/>
                    <a:gd name="T7" fmla="*/ 2 h 4"/>
                    <a:gd name="T8" fmla="*/ 4 w 4"/>
                    <a:gd name="T9" fmla="*/ 2 h 4"/>
                    <a:gd name="T10" fmla="*/ 4 w 4"/>
                    <a:gd name="T11" fmla="*/ 2 h 4"/>
                    <a:gd name="T12" fmla="*/ 4 w 4"/>
                    <a:gd name="T13" fmla="*/ 4 h 4"/>
                    <a:gd name="T14" fmla="*/ 4 w 4"/>
                    <a:gd name="T15" fmla="*/ 4 h 4"/>
                    <a:gd name="T16" fmla="*/ 4 w 4"/>
                    <a:gd name="T17" fmla="*/ 2 h 4"/>
                    <a:gd name="T18" fmla="*/ 2 w 4"/>
                    <a:gd name="T19" fmla="*/ 2 h 4"/>
                    <a:gd name="T20" fmla="*/ 2 w 4"/>
                    <a:gd name="T21" fmla="*/ 2 h 4"/>
                    <a:gd name="T22" fmla="*/ 2 w 4"/>
                    <a:gd name="T23" fmla="*/ 2 h 4"/>
                    <a:gd name="T24" fmla="*/ 0 w 4"/>
                    <a:gd name="T25" fmla="*/ 2 h 4"/>
                    <a:gd name="T26" fmla="*/ 0 w 4"/>
                    <a:gd name="T27" fmla="*/ 0 h 4"/>
                    <a:gd name="T28" fmla="*/ 0 w 4"/>
                    <a:gd name="T29" fmla="*/ 0 h 4"/>
                    <a:gd name="T30" fmla="*/ 0 w 4"/>
                    <a:gd name="T31" fmla="*/ 0 h 4"/>
                    <a:gd name="T32" fmla="*/ 0 w 4"/>
                    <a:gd name="T33" fmla="*/ 0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lnTo>
                        <a:pt x="2" y="0"/>
                      </a:lnTo>
                      <a:lnTo>
                        <a:pt x="4" y="0"/>
                      </a:lnTo>
                      <a:lnTo>
                        <a:pt x="4" y="2"/>
                      </a:lnTo>
                      <a:lnTo>
                        <a:pt x="4" y="2"/>
                      </a:lnTo>
                      <a:lnTo>
                        <a:pt x="4" y="2"/>
                      </a:lnTo>
                      <a:lnTo>
                        <a:pt x="4" y="4"/>
                      </a:lnTo>
                      <a:lnTo>
                        <a:pt x="4" y="4"/>
                      </a:lnTo>
                      <a:lnTo>
                        <a:pt x="4" y="2"/>
                      </a:lnTo>
                      <a:lnTo>
                        <a:pt x="2" y="2"/>
                      </a:lnTo>
                      <a:lnTo>
                        <a:pt x="2" y="2"/>
                      </a:lnTo>
                      <a:lnTo>
                        <a:pt x="2" y="2"/>
                      </a:lnTo>
                      <a:lnTo>
                        <a:pt x="0" y="2"/>
                      </a:lnTo>
                      <a:lnTo>
                        <a:pt x="0"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59" name="Freeform 1240">
                  <a:extLst>
                    <a:ext uri="{FF2B5EF4-FFF2-40B4-BE49-F238E27FC236}">
                      <a16:creationId xmlns:a16="http://schemas.microsoft.com/office/drawing/2014/main" id="{2A7EAE7B-F6D9-4CBA-AE21-51B1DD7CE203}"/>
                    </a:ext>
                  </a:extLst>
                </p:cNvPr>
                <p:cNvSpPr>
                  <a:spLocks/>
                </p:cNvSpPr>
                <p:nvPr/>
              </p:nvSpPr>
              <p:spPr bwMode="auto">
                <a:xfrm>
                  <a:off x="15624316" y="3362326"/>
                  <a:ext cx="3175" cy="6350"/>
                </a:xfrm>
                <a:custGeom>
                  <a:avLst/>
                  <a:gdLst>
                    <a:gd name="T0" fmla="*/ 0 w 2"/>
                    <a:gd name="T1" fmla="*/ 4 h 4"/>
                    <a:gd name="T2" fmla="*/ 0 w 2"/>
                    <a:gd name="T3" fmla="*/ 4 h 4"/>
                    <a:gd name="T4" fmla="*/ 0 w 2"/>
                    <a:gd name="T5" fmla="*/ 2 h 4"/>
                    <a:gd name="T6" fmla="*/ 0 w 2"/>
                    <a:gd name="T7" fmla="*/ 2 h 4"/>
                    <a:gd name="T8" fmla="*/ 0 w 2"/>
                    <a:gd name="T9" fmla="*/ 2 h 4"/>
                    <a:gd name="T10" fmla="*/ 0 w 2"/>
                    <a:gd name="T11" fmla="*/ 0 h 4"/>
                    <a:gd name="T12" fmla="*/ 2 w 2"/>
                    <a:gd name="T13" fmla="*/ 0 h 4"/>
                    <a:gd name="T14" fmla="*/ 2 w 2"/>
                    <a:gd name="T15" fmla="*/ 0 h 4"/>
                    <a:gd name="T16" fmla="*/ 2 w 2"/>
                    <a:gd name="T17" fmla="*/ 0 h 4"/>
                    <a:gd name="T18" fmla="*/ 2 w 2"/>
                    <a:gd name="T19" fmla="*/ 2 h 4"/>
                    <a:gd name="T20" fmla="*/ 2 w 2"/>
                    <a:gd name="T21" fmla="*/ 2 h 4"/>
                    <a:gd name="T22" fmla="*/ 2 w 2"/>
                    <a:gd name="T23" fmla="*/ 4 h 4"/>
                    <a:gd name="T24" fmla="*/ 2 w 2"/>
                    <a:gd name="T25" fmla="*/ 4 h 4"/>
                    <a:gd name="T26" fmla="*/ 2 w 2"/>
                    <a:gd name="T27" fmla="*/ 4 h 4"/>
                    <a:gd name="T28" fmla="*/ 0 w 2"/>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4"/>
                      </a:moveTo>
                      <a:lnTo>
                        <a:pt x="0" y="4"/>
                      </a:lnTo>
                      <a:lnTo>
                        <a:pt x="0" y="2"/>
                      </a:lnTo>
                      <a:lnTo>
                        <a:pt x="0" y="2"/>
                      </a:lnTo>
                      <a:lnTo>
                        <a:pt x="0" y="2"/>
                      </a:lnTo>
                      <a:lnTo>
                        <a:pt x="0" y="0"/>
                      </a:lnTo>
                      <a:lnTo>
                        <a:pt x="2" y="0"/>
                      </a:lnTo>
                      <a:lnTo>
                        <a:pt x="2" y="0"/>
                      </a:lnTo>
                      <a:lnTo>
                        <a:pt x="2" y="0"/>
                      </a:lnTo>
                      <a:lnTo>
                        <a:pt x="2" y="2"/>
                      </a:lnTo>
                      <a:lnTo>
                        <a:pt x="2" y="2"/>
                      </a:lnTo>
                      <a:lnTo>
                        <a:pt x="2" y="4"/>
                      </a:lnTo>
                      <a:lnTo>
                        <a:pt x="2" y="4"/>
                      </a:lnTo>
                      <a:lnTo>
                        <a:pt x="2" y="4"/>
                      </a:lnTo>
                      <a:lnTo>
                        <a:pt x="0"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0" name="Freeform 1241">
                  <a:extLst>
                    <a:ext uri="{FF2B5EF4-FFF2-40B4-BE49-F238E27FC236}">
                      <a16:creationId xmlns:a16="http://schemas.microsoft.com/office/drawing/2014/main" id="{0AD86B8B-29DA-4E4D-8325-11F287ED09D7}"/>
                    </a:ext>
                  </a:extLst>
                </p:cNvPr>
                <p:cNvSpPr>
                  <a:spLocks/>
                </p:cNvSpPr>
                <p:nvPr/>
              </p:nvSpPr>
              <p:spPr bwMode="auto">
                <a:xfrm>
                  <a:off x="15624316" y="3362326"/>
                  <a:ext cx="3175" cy="6350"/>
                </a:xfrm>
                <a:custGeom>
                  <a:avLst/>
                  <a:gdLst>
                    <a:gd name="T0" fmla="*/ 0 w 2"/>
                    <a:gd name="T1" fmla="*/ 4 h 4"/>
                    <a:gd name="T2" fmla="*/ 0 w 2"/>
                    <a:gd name="T3" fmla="*/ 4 h 4"/>
                    <a:gd name="T4" fmla="*/ 0 w 2"/>
                    <a:gd name="T5" fmla="*/ 2 h 4"/>
                    <a:gd name="T6" fmla="*/ 0 w 2"/>
                    <a:gd name="T7" fmla="*/ 2 h 4"/>
                    <a:gd name="T8" fmla="*/ 0 w 2"/>
                    <a:gd name="T9" fmla="*/ 2 h 4"/>
                    <a:gd name="T10" fmla="*/ 0 w 2"/>
                    <a:gd name="T11" fmla="*/ 0 h 4"/>
                    <a:gd name="T12" fmla="*/ 2 w 2"/>
                    <a:gd name="T13" fmla="*/ 0 h 4"/>
                    <a:gd name="T14" fmla="*/ 2 w 2"/>
                    <a:gd name="T15" fmla="*/ 0 h 4"/>
                    <a:gd name="T16" fmla="*/ 2 w 2"/>
                    <a:gd name="T17" fmla="*/ 0 h 4"/>
                    <a:gd name="T18" fmla="*/ 2 w 2"/>
                    <a:gd name="T19" fmla="*/ 2 h 4"/>
                    <a:gd name="T20" fmla="*/ 2 w 2"/>
                    <a:gd name="T21" fmla="*/ 2 h 4"/>
                    <a:gd name="T22" fmla="*/ 2 w 2"/>
                    <a:gd name="T23" fmla="*/ 4 h 4"/>
                    <a:gd name="T24" fmla="*/ 2 w 2"/>
                    <a:gd name="T25" fmla="*/ 4 h 4"/>
                    <a:gd name="T26" fmla="*/ 2 w 2"/>
                    <a:gd name="T27" fmla="*/ 4 h 4"/>
                    <a:gd name="T28" fmla="*/ 0 w 2"/>
                    <a:gd name="T2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4"/>
                      </a:moveTo>
                      <a:lnTo>
                        <a:pt x="0" y="4"/>
                      </a:lnTo>
                      <a:lnTo>
                        <a:pt x="0" y="2"/>
                      </a:lnTo>
                      <a:lnTo>
                        <a:pt x="0" y="2"/>
                      </a:lnTo>
                      <a:lnTo>
                        <a:pt x="0" y="2"/>
                      </a:lnTo>
                      <a:lnTo>
                        <a:pt x="0" y="0"/>
                      </a:lnTo>
                      <a:lnTo>
                        <a:pt x="2" y="0"/>
                      </a:lnTo>
                      <a:lnTo>
                        <a:pt x="2" y="0"/>
                      </a:lnTo>
                      <a:lnTo>
                        <a:pt x="2" y="0"/>
                      </a:lnTo>
                      <a:lnTo>
                        <a:pt x="2" y="2"/>
                      </a:lnTo>
                      <a:lnTo>
                        <a:pt x="2" y="2"/>
                      </a:lnTo>
                      <a:lnTo>
                        <a:pt x="2" y="4"/>
                      </a:lnTo>
                      <a:lnTo>
                        <a:pt x="2" y="4"/>
                      </a:lnTo>
                      <a:lnTo>
                        <a:pt x="2" y="4"/>
                      </a:lnTo>
                      <a:lnTo>
                        <a:pt x="0"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1" name="Freeform 1242">
                  <a:extLst>
                    <a:ext uri="{FF2B5EF4-FFF2-40B4-BE49-F238E27FC236}">
                      <a16:creationId xmlns:a16="http://schemas.microsoft.com/office/drawing/2014/main" id="{48195498-2A88-4B48-9C54-36C84F649DF0}"/>
                    </a:ext>
                  </a:extLst>
                </p:cNvPr>
                <p:cNvSpPr>
                  <a:spLocks/>
                </p:cNvSpPr>
                <p:nvPr/>
              </p:nvSpPr>
              <p:spPr bwMode="auto">
                <a:xfrm>
                  <a:off x="15584628" y="3335339"/>
                  <a:ext cx="3175" cy="6350"/>
                </a:xfrm>
                <a:custGeom>
                  <a:avLst/>
                  <a:gdLst>
                    <a:gd name="T0" fmla="*/ 0 w 2"/>
                    <a:gd name="T1" fmla="*/ 4 h 4"/>
                    <a:gd name="T2" fmla="*/ 0 w 2"/>
                    <a:gd name="T3" fmla="*/ 4 h 4"/>
                    <a:gd name="T4" fmla="*/ 0 w 2"/>
                    <a:gd name="T5" fmla="*/ 4 h 4"/>
                    <a:gd name="T6" fmla="*/ 0 w 2"/>
                    <a:gd name="T7" fmla="*/ 2 h 4"/>
                    <a:gd name="T8" fmla="*/ 0 w 2"/>
                    <a:gd name="T9" fmla="*/ 2 h 4"/>
                    <a:gd name="T10" fmla="*/ 2 w 2"/>
                    <a:gd name="T11" fmla="*/ 2 h 4"/>
                    <a:gd name="T12" fmla="*/ 2 w 2"/>
                    <a:gd name="T13" fmla="*/ 2 h 4"/>
                    <a:gd name="T14" fmla="*/ 2 w 2"/>
                    <a:gd name="T15" fmla="*/ 2 h 4"/>
                    <a:gd name="T16" fmla="*/ 2 w 2"/>
                    <a:gd name="T17" fmla="*/ 2 h 4"/>
                    <a:gd name="T18" fmla="*/ 2 w 2"/>
                    <a:gd name="T19" fmla="*/ 0 h 4"/>
                    <a:gd name="T20" fmla="*/ 2 w 2"/>
                    <a:gd name="T21" fmla="*/ 0 h 4"/>
                    <a:gd name="T22" fmla="*/ 2 w 2"/>
                    <a:gd name="T23" fmla="*/ 0 h 4"/>
                    <a:gd name="T24" fmla="*/ 2 w 2"/>
                    <a:gd name="T25" fmla="*/ 0 h 4"/>
                    <a:gd name="T26" fmla="*/ 2 w 2"/>
                    <a:gd name="T27" fmla="*/ 2 h 4"/>
                    <a:gd name="T28" fmla="*/ 2 w 2"/>
                    <a:gd name="T29" fmla="*/ 2 h 4"/>
                    <a:gd name="T30" fmla="*/ 2 w 2"/>
                    <a:gd name="T31" fmla="*/ 2 h 4"/>
                    <a:gd name="T32" fmla="*/ 2 w 2"/>
                    <a:gd name="T33" fmla="*/ 2 h 4"/>
                    <a:gd name="T34" fmla="*/ 2 w 2"/>
                    <a:gd name="T35" fmla="*/ 4 h 4"/>
                    <a:gd name="T36" fmla="*/ 2 w 2"/>
                    <a:gd name="T37" fmla="*/ 4 h 4"/>
                    <a:gd name="T38" fmla="*/ 2 w 2"/>
                    <a:gd name="T39" fmla="*/ 4 h 4"/>
                    <a:gd name="T40" fmla="*/ 0 w 2"/>
                    <a:gd name="T41" fmla="*/ 4 h 4"/>
                    <a:gd name="T42" fmla="*/ 0 w 2"/>
                    <a:gd name="T43" fmla="*/ 4 h 4"/>
                    <a:gd name="T44" fmla="*/ 0 w 2"/>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4">
                      <a:moveTo>
                        <a:pt x="0" y="4"/>
                      </a:moveTo>
                      <a:lnTo>
                        <a:pt x="0" y="4"/>
                      </a:lnTo>
                      <a:lnTo>
                        <a:pt x="0" y="4"/>
                      </a:lnTo>
                      <a:lnTo>
                        <a:pt x="0" y="2"/>
                      </a:lnTo>
                      <a:lnTo>
                        <a:pt x="0" y="2"/>
                      </a:lnTo>
                      <a:lnTo>
                        <a:pt x="2" y="2"/>
                      </a:lnTo>
                      <a:lnTo>
                        <a:pt x="2" y="2"/>
                      </a:lnTo>
                      <a:lnTo>
                        <a:pt x="2" y="2"/>
                      </a:lnTo>
                      <a:lnTo>
                        <a:pt x="2" y="2"/>
                      </a:lnTo>
                      <a:lnTo>
                        <a:pt x="2" y="0"/>
                      </a:lnTo>
                      <a:lnTo>
                        <a:pt x="2" y="0"/>
                      </a:lnTo>
                      <a:lnTo>
                        <a:pt x="2" y="0"/>
                      </a:lnTo>
                      <a:lnTo>
                        <a:pt x="2" y="0"/>
                      </a:lnTo>
                      <a:lnTo>
                        <a:pt x="2" y="2"/>
                      </a:lnTo>
                      <a:lnTo>
                        <a:pt x="2" y="2"/>
                      </a:lnTo>
                      <a:lnTo>
                        <a:pt x="2" y="2"/>
                      </a:lnTo>
                      <a:lnTo>
                        <a:pt x="2" y="2"/>
                      </a:lnTo>
                      <a:lnTo>
                        <a:pt x="2" y="4"/>
                      </a:lnTo>
                      <a:lnTo>
                        <a:pt x="2" y="4"/>
                      </a:lnTo>
                      <a:lnTo>
                        <a:pt x="2" y="4"/>
                      </a:lnTo>
                      <a:lnTo>
                        <a:pt x="0" y="4"/>
                      </a:lnTo>
                      <a:lnTo>
                        <a:pt x="0" y="4"/>
                      </a:lnTo>
                      <a:lnTo>
                        <a:pt x="0"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2" name="Freeform 1243">
                  <a:extLst>
                    <a:ext uri="{FF2B5EF4-FFF2-40B4-BE49-F238E27FC236}">
                      <a16:creationId xmlns:a16="http://schemas.microsoft.com/office/drawing/2014/main" id="{4F8E33BA-4F61-4F5E-B9D1-344F907664A3}"/>
                    </a:ext>
                  </a:extLst>
                </p:cNvPr>
                <p:cNvSpPr>
                  <a:spLocks/>
                </p:cNvSpPr>
                <p:nvPr/>
              </p:nvSpPr>
              <p:spPr bwMode="auto">
                <a:xfrm>
                  <a:off x="15584628" y="3335339"/>
                  <a:ext cx="3175" cy="6350"/>
                </a:xfrm>
                <a:custGeom>
                  <a:avLst/>
                  <a:gdLst>
                    <a:gd name="T0" fmla="*/ 0 w 2"/>
                    <a:gd name="T1" fmla="*/ 4 h 4"/>
                    <a:gd name="T2" fmla="*/ 0 w 2"/>
                    <a:gd name="T3" fmla="*/ 4 h 4"/>
                    <a:gd name="T4" fmla="*/ 0 w 2"/>
                    <a:gd name="T5" fmla="*/ 4 h 4"/>
                    <a:gd name="T6" fmla="*/ 0 w 2"/>
                    <a:gd name="T7" fmla="*/ 2 h 4"/>
                    <a:gd name="T8" fmla="*/ 0 w 2"/>
                    <a:gd name="T9" fmla="*/ 2 h 4"/>
                    <a:gd name="T10" fmla="*/ 2 w 2"/>
                    <a:gd name="T11" fmla="*/ 2 h 4"/>
                    <a:gd name="T12" fmla="*/ 2 w 2"/>
                    <a:gd name="T13" fmla="*/ 2 h 4"/>
                    <a:gd name="T14" fmla="*/ 2 w 2"/>
                    <a:gd name="T15" fmla="*/ 2 h 4"/>
                    <a:gd name="T16" fmla="*/ 2 w 2"/>
                    <a:gd name="T17" fmla="*/ 2 h 4"/>
                    <a:gd name="T18" fmla="*/ 2 w 2"/>
                    <a:gd name="T19" fmla="*/ 0 h 4"/>
                    <a:gd name="T20" fmla="*/ 2 w 2"/>
                    <a:gd name="T21" fmla="*/ 0 h 4"/>
                    <a:gd name="T22" fmla="*/ 2 w 2"/>
                    <a:gd name="T23" fmla="*/ 0 h 4"/>
                    <a:gd name="T24" fmla="*/ 2 w 2"/>
                    <a:gd name="T25" fmla="*/ 0 h 4"/>
                    <a:gd name="T26" fmla="*/ 2 w 2"/>
                    <a:gd name="T27" fmla="*/ 2 h 4"/>
                    <a:gd name="T28" fmla="*/ 2 w 2"/>
                    <a:gd name="T29" fmla="*/ 2 h 4"/>
                    <a:gd name="T30" fmla="*/ 2 w 2"/>
                    <a:gd name="T31" fmla="*/ 2 h 4"/>
                    <a:gd name="T32" fmla="*/ 2 w 2"/>
                    <a:gd name="T33" fmla="*/ 2 h 4"/>
                    <a:gd name="T34" fmla="*/ 2 w 2"/>
                    <a:gd name="T35" fmla="*/ 4 h 4"/>
                    <a:gd name="T36" fmla="*/ 2 w 2"/>
                    <a:gd name="T37" fmla="*/ 4 h 4"/>
                    <a:gd name="T38" fmla="*/ 2 w 2"/>
                    <a:gd name="T39" fmla="*/ 4 h 4"/>
                    <a:gd name="T40" fmla="*/ 0 w 2"/>
                    <a:gd name="T41" fmla="*/ 4 h 4"/>
                    <a:gd name="T42" fmla="*/ 0 w 2"/>
                    <a:gd name="T43" fmla="*/ 4 h 4"/>
                    <a:gd name="T44" fmla="*/ 0 w 2"/>
                    <a:gd name="T4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4">
                      <a:moveTo>
                        <a:pt x="0" y="4"/>
                      </a:moveTo>
                      <a:lnTo>
                        <a:pt x="0" y="4"/>
                      </a:lnTo>
                      <a:lnTo>
                        <a:pt x="0" y="4"/>
                      </a:lnTo>
                      <a:lnTo>
                        <a:pt x="0" y="2"/>
                      </a:lnTo>
                      <a:lnTo>
                        <a:pt x="0" y="2"/>
                      </a:lnTo>
                      <a:lnTo>
                        <a:pt x="2" y="2"/>
                      </a:lnTo>
                      <a:lnTo>
                        <a:pt x="2" y="2"/>
                      </a:lnTo>
                      <a:lnTo>
                        <a:pt x="2" y="2"/>
                      </a:lnTo>
                      <a:lnTo>
                        <a:pt x="2" y="2"/>
                      </a:lnTo>
                      <a:lnTo>
                        <a:pt x="2" y="0"/>
                      </a:lnTo>
                      <a:lnTo>
                        <a:pt x="2" y="0"/>
                      </a:lnTo>
                      <a:lnTo>
                        <a:pt x="2" y="0"/>
                      </a:lnTo>
                      <a:lnTo>
                        <a:pt x="2" y="0"/>
                      </a:lnTo>
                      <a:lnTo>
                        <a:pt x="2" y="2"/>
                      </a:lnTo>
                      <a:lnTo>
                        <a:pt x="2" y="2"/>
                      </a:lnTo>
                      <a:lnTo>
                        <a:pt x="2" y="2"/>
                      </a:lnTo>
                      <a:lnTo>
                        <a:pt x="2" y="2"/>
                      </a:lnTo>
                      <a:lnTo>
                        <a:pt x="2" y="4"/>
                      </a:lnTo>
                      <a:lnTo>
                        <a:pt x="2" y="4"/>
                      </a:lnTo>
                      <a:lnTo>
                        <a:pt x="2" y="4"/>
                      </a:lnTo>
                      <a:lnTo>
                        <a:pt x="0" y="4"/>
                      </a:lnTo>
                      <a:lnTo>
                        <a:pt x="0" y="4"/>
                      </a:lnTo>
                      <a:lnTo>
                        <a:pt x="0"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3" name="Freeform 1244">
                  <a:extLst>
                    <a:ext uri="{FF2B5EF4-FFF2-40B4-BE49-F238E27FC236}">
                      <a16:creationId xmlns:a16="http://schemas.microsoft.com/office/drawing/2014/main" id="{6F5E1871-292D-42DA-A2A9-DE4B8B52FCE7}"/>
                    </a:ext>
                  </a:extLst>
                </p:cNvPr>
                <p:cNvSpPr>
                  <a:spLocks/>
                </p:cNvSpPr>
                <p:nvPr/>
              </p:nvSpPr>
              <p:spPr bwMode="auto">
                <a:xfrm>
                  <a:off x="15630666" y="3435351"/>
                  <a:ext cx="6350" cy="6350"/>
                </a:xfrm>
                <a:custGeom>
                  <a:avLst/>
                  <a:gdLst>
                    <a:gd name="T0" fmla="*/ 2 w 4"/>
                    <a:gd name="T1" fmla="*/ 0 h 4"/>
                    <a:gd name="T2" fmla="*/ 2 w 4"/>
                    <a:gd name="T3" fmla="*/ 2 h 4"/>
                    <a:gd name="T4" fmla="*/ 4 w 4"/>
                    <a:gd name="T5" fmla="*/ 2 h 4"/>
                    <a:gd name="T6" fmla="*/ 4 w 4"/>
                    <a:gd name="T7" fmla="*/ 2 h 4"/>
                    <a:gd name="T8" fmla="*/ 2 w 4"/>
                    <a:gd name="T9" fmla="*/ 2 h 4"/>
                    <a:gd name="T10" fmla="*/ 2 w 4"/>
                    <a:gd name="T11" fmla="*/ 2 h 4"/>
                    <a:gd name="T12" fmla="*/ 4 w 4"/>
                    <a:gd name="T13" fmla="*/ 2 h 4"/>
                    <a:gd name="T14" fmla="*/ 4 w 4"/>
                    <a:gd name="T15" fmla="*/ 2 h 4"/>
                    <a:gd name="T16" fmla="*/ 4 w 4"/>
                    <a:gd name="T17" fmla="*/ 4 h 4"/>
                    <a:gd name="T18" fmla="*/ 4 w 4"/>
                    <a:gd name="T19" fmla="*/ 4 h 4"/>
                    <a:gd name="T20" fmla="*/ 2 w 4"/>
                    <a:gd name="T21" fmla="*/ 4 h 4"/>
                    <a:gd name="T22" fmla="*/ 2 w 4"/>
                    <a:gd name="T23" fmla="*/ 4 h 4"/>
                    <a:gd name="T24" fmla="*/ 2 w 4"/>
                    <a:gd name="T25" fmla="*/ 2 h 4"/>
                    <a:gd name="T26" fmla="*/ 2 w 4"/>
                    <a:gd name="T27" fmla="*/ 2 h 4"/>
                    <a:gd name="T28" fmla="*/ 0 w 4"/>
                    <a:gd name="T29" fmla="*/ 2 h 4"/>
                    <a:gd name="T30" fmla="*/ 0 w 4"/>
                    <a:gd name="T31" fmla="*/ 2 h 4"/>
                    <a:gd name="T32" fmla="*/ 0 w 4"/>
                    <a:gd name="T33" fmla="*/ 2 h 4"/>
                    <a:gd name="T34" fmla="*/ 0 w 4"/>
                    <a:gd name="T35" fmla="*/ 0 h 4"/>
                    <a:gd name="T36" fmla="*/ 0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4" y="2"/>
                      </a:lnTo>
                      <a:lnTo>
                        <a:pt x="4" y="2"/>
                      </a:lnTo>
                      <a:lnTo>
                        <a:pt x="2" y="2"/>
                      </a:lnTo>
                      <a:lnTo>
                        <a:pt x="2" y="2"/>
                      </a:lnTo>
                      <a:lnTo>
                        <a:pt x="4" y="2"/>
                      </a:lnTo>
                      <a:lnTo>
                        <a:pt x="4" y="2"/>
                      </a:lnTo>
                      <a:lnTo>
                        <a:pt x="4" y="4"/>
                      </a:lnTo>
                      <a:lnTo>
                        <a:pt x="4" y="4"/>
                      </a:lnTo>
                      <a:lnTo>
                        <a:pt x="2" y="4"/>
                      </a:lnTo>
                      <a:lnTo>
                        <a:pt x="2" y="4"/>
                      </a:lnTo>
                      <a:lnTo>
                        <a:pt x="2" y="2"/>
                      </a:lnTo>
                      <a:lnTo>
                        <a:pt x="2" y="2"/>
                      </a:lnTo>
                      <a:lnTo>
                        <a:pt x="0" y="2"/>
                      </a:lnTo>
                      <a:lnTo>
                        <a:pt x="0" y="2"/>
                      </a:lnTo>
                      <a:lnTo>
                        <a:pt x="0" y="2"/>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4" name="Freeform 1245">
                  <a:extLst>
                    <a:ext uri="{FF2B5EF4-FFF2-40B4-BE49-F238E27FC236}">
                      <a16:creationId xmlns:a16="http://schemas.microsoft.com/office/drawing/2014/main" id="{39B90071-74EC-43A7-8F5C-4A71D7A11D1D}"/>
                    </a:ext>
                  </a:extLst>
                </p:cNvPr>
                <p:cNvSpPr>
                  <a:spLocks/>
                </p:cNvSpPr>
                <p:nvPr/>
              </p:nvSpPr>
              <p:spPr bwMode="auto">
                <a:xfrm>
                  <a:off x="15630666" y="3435351"/>
                  <a:ext cx="6350" cy="6350"/>
                </a:xfrm>
                <a:custGeom>
                  <a:avLst/>
                  <a:gdLst>
                    <a:gd name="T0" fmla="*/ 2 w 4"/>
                    <a:gd name="T1" fmla="*/ 0 h 4"/>
                    <a:gd name="T2" fmla="*/ 2 w 4"/>
                    <a:gd name="T3" fmla="*/ 2 h 4"/>
                    <a:gd name="T4" fmla="*/ 4 w 4"/>
                    <a:gd name="T5" fmla="*/ 2 h 4"/>
                    <a:gd name="T6" fmla="*/ 4 w 4"/>
                    <a:gd name="T7" fmla="*/ 2 h 4"/>
                    <a:gd name="T8" fmla="*/ 2 w 4"/>
                    <a:gd name="T9" fmla="*/ 2 h 4"/>
                    <a:gd name="T10" fmla="*/ 2 w 4"/>
                    <a:gd name="T11" fmla="*/ 2 h 4"/>
                    <a:gd name="T12" fmla="*/ 4 w 4"/>
                    <a:gd name="T13" fmla="*/ 2 h 4"/>
                    <a:gd name="T14" fmla="*/ 4 w 4"/>
                    <a:gd name="T15" fmla="*/ 2 h 4"/>
                    <a:gd name="T16" fmla="*/ 4 w 4"/>
                    <a:gd name="T17" fmla="*/ 4 h 4"/>
                    <a:gd name="T18" fmla="*/ 4 w 4"/>
                    <a:gd name="T19" fmla="*/ 4 h 4"/>
                    <a:gd name="T20" fmla="*/ 2 w 4"/>
                    <a:gd name="T21" fmla="*/ 4 h 4"/>
                    <a:gd name="T22" fmla="*/ 2 w 4"/>
                    <a:gd name="T23" fmla="*/ 4 h 4"/>
                    <a:gd name="T24" fmla="*/ 2 w 4"/>
                    <a:gd name="T25" fmla="*/ 2 h 4"/>
                    <a:gd name="T26" fmla="*/ 2 w 4"/>
                    <a:gd name="T27" fmla="*/ 2 h 4"/>
                    <a:gd name="T28" fmla="*/ 0 w 4"/>
                    <a:gd name="T29" fmla="*/ 2 h 4"/>
                    <a:gd name="T30" fmla="*/ 0 w 4"/>
                    <a:gd name="T31" fmla="*/ 2 h 4"/>
                    <a:gd name="T32" fmla="*/ 0 w 4"/>
                    <a:gd name="T33" fmla="*/ 2 h 4"/>
                    <a:gd name="T34" fmla="*/ 0 w 4"/>
                    <a:gd name="T35" fmla="*/ 0 h 4"/>
                    <a:gd name="T36" fmla="*/ 0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4" y="2"/>
                      </a:lnTo>
                      <a:lnTo>
                        <a:pt x="4" y="2"/>
                      </a:lnTo>
                      <a:lnTo>
                        <a:pt x="2" y="2"/>
                      </a:lnTo>
                      <a:lnTo>
                        <a:pt x="2" y="2"/>
                      </a:lnTo>
                      <a:lnTo>
                        <a:pt x="4" y="2"/>
                      </a:lnTo>
                      <a:lnTo>
                        <a:pt x="4" y="2"/>
                      </a:lnTo>
                      <a:lnTo>
                        <a:pt x="4" y="4"/>
                      </a:lnTo>
                      <a:lnTo>
                        <a:pt x="4" y="4"/>
                      </a:lnTo>
                      <a:lnTo>
                        <a:pt x="2" y="4"/>
                      </a:lnTo>
                      <a:lnTo>
                        <a:pt x="2" y="4"/>
                      </a:lnTo>
                      <a:lnTo>
                        <a:pt x="2" y="2"/>
                      </a:lnTo>
                      <a:lnTo>
                        <a:pt x="2" y="2"/>
                      </a:lnTo>
                      <a:lnTo>
                        <a:pt x="0" y="2"/>
                      </a:lnTo>
                      <a:lnTo>
                        <a:pt x="0" y="2"/>
                      </a:lnTo>
                      <a:lnTo>
                        <a:pt x="0" y="2"/>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5" name="Freeform 1246">
                  <a:extLst>
                    <a:ext uri="{FF2B5EF4-FFF2-40B4-BE49-F238E27FC236}">
                      <a16:creationId xmlns:a16="http://schemas.microsoft.com/office/drawing/2014/main" id="{E8CF497B-D593-4673-83FC-E1F5A0E5C5FE}"/>
                    </a:ext>
                  </a:extLst>
                </p:cNvPr>
                <p:cNvSpPr>
                  <a:spLocks/>
                </p:cNvSpPr>
                <p:nvPr/>
              </p:nvSpPr>
              <p:spPr bwMode="auto">
                <a:xfrm>
                  <a:off x="15651303" y="3402014"/>
                  <a:ext cx="3175" cy="6350"/>
                </a:xfrm>
                <a:custGeom>
                  <a:avLst/>
                  <a:gdLst>
                    <a:gd name="T0" fmla="*/ 2 w 2"/>
                    <a:gd name="T1" fmla="*/ 0 h 4"/>
                    <a:gd name="T2" fmla="*/ 2 w 2"/>
                    <a:gd name="T3" fmla="*/ 2 h 4"/>
                    <a:gd name="T4" fmla="*/ 2 w 2"/>
                    <a:gd name="T5" fmla="*/ 2 h 4"/>
                    <a:gd name="T6" fmla="*/ 2 w 2"/>
                    <a:gd name="T7" fmla="*/ 2 h 4"/>
                    <a:gd name="T8" fmla="*/ 2 w 2"/>
                    <a:gd name="T9" fmla="*/ 4 h 4"/>
                    <a:gd name="T10" fmla="*/ 2 w 2"/>
                    <a:gd name="T11" fmla="*/ 4 h 4"/>
                    <a:gd name="T12" fmla="*/ 2 w 2"/>
                    <a:gd name="T13" fmla="*/ 4 h 4"/>
                    <a:gd name="T14" fmla="*/ 2 w 2"/>
                    <a:gd name="T15" fmla="*/ 4 h 4"/>
                    <a:gd name="T16" fmla="*/ 0 w 2"/>
                    <a:gd name="T17" fmla="*/ 4 h 4"/>
                    <a:gd name="T18" fmla="*/ 0 w 2"/>
                    <a:gd name="T19" fmla="*/ 4 h 4"/>
                    <a:gd name="T20" fmla="*/ 0 w 2"/>
                    <a:gd name="T21" fmla="*/ 2 h 4"/>
                    <a:gd name="T22" fmla="*/ 0 w 2"/>
                    <a:gd name="T23" fmla="*/ 2 h 4"/>
                    <a:gd name="T24" fmla="*/ 0 w 2"/>
                    <a:gd name="T25" fmla="*/ 2 h 4"/>
                    <a:gd name="T26" fmla="*/ 0 w 2"/>
                    <a:gd name="T27" fmla="*/ 2 h 4"/>
                    <a:gd name="T28" fmla="*/ 0 w 2"/>
                    <a:gd name="T29" fmla="*/ 0 h 4"/>
                    <a:gd name="T30" fmla="*/ 0 w 2"/>
                    <a:gd name="T31" fmla="*/ 0 h 4"/>
                    <a:gd name="T32" fmla="*/ 0 w 2"/>
                    <a:gd name="T33" fmla="*/ 0 h 4"/>
                    <a:gd name="T34" fmla="*/ 2 w 2"/>
                    <a:gd name="T35" fmla="*/ 0 h 4"/>
                    <a:gd name="T36" fmla="*/ 2 w 2"/>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4">
                      <a:moveTo>
                        <a:pt x="2" y="0"/>
                      </a:moveTo>
                      <a:lnTo>
                        <a:pt x="2" y="2"/>
                      </a:lnTo>
                      <a:lnTo>
                        <a:pt x="2" y="2"/>
                      </a:lnTo>
                      <a:lnTo>
                        <a:pt x="2" y="2"/>
                      </a:lnTo>
                      <a:lnTo>
                        <a:pt x="2" y="4"/>
                      </a:lnTo>
                      <a:lnTo>
                        <a:pt x="2" y="4"/>
                      </a:lnTo>
                      <a:lnTo>
                        <a:pt x="2" y="4"/>
                      </a:lnTo>
                      <a:lnTo>
                        <a:pt x="2" y="4"/>
                      </a:lnTo>
                      <a:lnTo>
                        <a:pt x="0" y="4"/>
                      </a:lnTo>
                      <a:lnTo>
                        <a:pt x="0" y="4"/>
                      </a:lnTo>
                      <a:lnTo>
                        <a:pt x="0" y="2"/>
                      </a:lnTo>
                      <a:lnTo>
                        <a:pt x="0" y="2"/>
                      </a:lnTo>
                      <a:lnTo>
                        <a:pt x="0" y="2"/>
                      </a:lnTo>
                      <a:lnTo>
                        <a:pt x="0" y="2"/>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6" name="Freeform 1247">
                  <a:extLst>
                    <a:ext uri="{FF2B5EF4-FFF2-40B4-BE49-F238E27FC236}">
                      <a16:creationId xmlns:a16="http://schemas.microsoft.com/office/drawing/2014/main" id="{D2B28233-513F-43F8-B213-6F7580D47F58}"/>
                    </a:ext>
                  </a:extLst>
                </p:cNvPr>
                <p:cNvSpPr>
                  <a:spLocks/>
                </p:cNvSpPr>
                <p:nvPr/>
              </p:nvSpPr>
              <p:spPr bwMode="auto">
                <a:xfrm>
                  <a:off x="15651303" y="3402014"/>
                  <a:ext cx="3175" cy="6350"/>
                </a:xfrm>
                <a:custGeom>
                  <a:avLst/>
                  <a:gdLst>
                    <a:gd name="T0" fmla="*/ 2 w 2"/>
                    <a:gd name="T1" fmla="*/ 0 h 4"/>
                    <a:gd name="T2" fmla="*/ 2 w 2"/>
                    <a:gd name="T3" fmla="*/ 2 h 4"/>
                    <a:gd name="T4" fmla="*/ 2 w 2"/>
                    <a:gd name="T5" fmla="*/ 2 h 4"/>
                    <a:gd name="T6" fmla="*/ 2 w 2"/>
                    <a:gd name="T7" fmla="*/ 2 h 4"/>
                    <a:gd name="T8" fmla="*/ 2 w 2"/>
                    <a:gd name="T9" fmla="*/ 4 h 4"/>
                    <a:gd name="T10" fmla="*/ 2 w 2"/>
                    <a:gd name="T11" fmla="*/ 4 h 4"/>
                    <a:gd name="T12" fmla="*/ 2 w 2"/>
                    <a:gd name="T13" fmla="*/ 4 h 4"/>
                    <a:gd name="T14" fmla="*/ 2 w 2"/>
                    <a:gd name="T15" fmla="*/ 4 h 4"/>
                    <a:gd name="T16" fmla="*/ 0 w 2"/>
                    <a:gd name="T17" fmla="*/ 4 h 4"/>
                    <a:gd name="T18" fmla="*/ 0 w 2"/>
                    <a:gd name="T19" fmla="*/ 4 h 4"/>
                    <a:gd name="T20" fmla="*/ 0 w 2"/>
                    <a:gd name="T21" fmla="*/ 2 h 4"/>
                    <a:gd name="T22" fmla="*/ 0 w 2"/>
                    <a:gd name="T23" fmla="*/ 2 h 4"/>
                    <a:gd name="T24" fmla="*/ 0 w 2"/>
                    <a:gd name="T25" fmla="*/ 2 h 4"/>
                    <a:gd name="T26" fmla="*/ 0 w 2"/>
                    <a:gd name="T27" fmla="*/ 2 h 4"/>
                    <a:gd name="T28" fmla="*/ 0 w 2"/>
                    <a:gd name="T29" fmla="*/ 0 h 4"/>
                    <a:gd name="T30" fmla="*/ 0 w 2"/>
                    <a:gd name="T31" fmla="*/ 0 h 4"/>
                    <a:gd name="T32" fmla="*/ 0 w 2"/>
                    <a:gd name="T33" fmla="*/ 0 h 4"/>
                    <a:gd name="T34" fmla="*/ 2 w 2"/>
                    <a:gd name="T35" fmla="*/ 0 h 4"/>
                    <a:gd name="T36" fmla="*/ 2 w 2"/>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4">
                      <a:moveTo>
                        <a:pt x="2" y="0"/>
                      </a:moveTo>
                      <a:lnTo>
                        <a:pt x="2" y="2"/>
                      </a:lnTo>
                      <a:lnTo>
                        <a:pt x="2" y="2"/>
                      </a:lnTo>
                      <a:lnTo>
                        <a:pt x="2" y="2"/>
                      </a:lnTo>
                      <a:lnTo>
                        <a:pt x="2" y="4"/>
                      </a:lnTo>
                      <a:lnTo>
                        <a:pt x="2" y="4"/>
                      </a:lnTo>
                      <a:lnTo>
                        <a:pt x="2" y="4"/>
                      </a:lnTo>
                      <a:lnTo>
                        <a:pt x="2" y="4"/>
                      </a:lnTo>
                      <a:lnTo>
                        <a:pt x="0" y="4"/>
                      </a:lnTo>
                      <a:lnTo>
                        <a:pt x="0" y="4"/>
                      </a:lnTo>
                      <a:lnTo>
                        <a:pt x="0" y="2"/>
                      </a:lnTo>
                      <a:lnTo>
                        <a:pt x="0" y="2"/>
                      </a:lnTo>
                      <a:lnTo>
                        <a:pt x="0" y="2"/>
                      </a:lnTo>
                      <a:lnTo>
                        <a:pt x="0" y="2"/>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7" name="Freeform 1248">
                  <a:extLst>
                    <a:ext uri="{FF2B5EF4-FFF2-40B4-BE49-F238E27FC236}">
                      <a16:creationId xmlns:a16="http://schemas.microsoft.com/office/drawing/2014/main" id="{EFF21F27-632F-464E-8C8A-9755CBEBE4ED}"/>
                    </a:ext>
                  </a:extLst>
                </p:cNvPr>
                <p:cNvSpPr>
                  <a:spLocks/>
                </p:cNvSpPr>
                <p:nvPr/>
              </p:nvSpPr>
              <p:spPr bwMode="auto">
                <a:xfrm>
                  <a:off x="15600503" y="3414714"/>
                  <a:ext cx="6350" cy="6350"/>
                </a:xfrm>
                <a:custGeom>
                  <a:avLst/>
                  <a:gdLst>
                    <a:gd name="T0" fmla="*/ 2 w 4"/>
                    <a:gd name="T1" fmla="*/ 0 h 4"/>
                    <a:gd name="T2" fmla="*/ 2 w 4"/>
                    <a:gd name="T3" fmla="*/ 0 h 4"/>
                    <a:gd name="T4" fmla="*/ 2 w 4"/>
                    <a:gd name="T5" fmla="*/ 0 h 4"/>
                    <a:gd name="T6" fmla="*/ 2 w 4"/>
                    <a:gd name="T7" fmla="*/ 0 h 4"/>
                    <a:gd name="T8" fmla="*/ 2 w 4"/>
                    <a:gd name="T9" fmla="*/ 2 h 4"/>
                    <a:gd name="T10" fmla="*/ 4 w 4"/>
                    <a:gd name="T11" fmla="*/ 2 h 4"/>
                    <a:gd name="T12" fmla="*/ 4 w 4"/>
                    <a:gd name="T13" fmla="*/ 2 h 4"/>
                    <a:gd name="T14" fmla="*/ 4 w 4"/>
                    <a:gd name="T15" fmla="*/ 4 h 4"/>
                    <a:gd name="T16" fmla="*/ 2 w 4"/>
                    <a:gd name="T17" fmla="*/ 4 h 4"/>
                    <a:gd name="T18" fmla="*/ 2 w 4"/>
                    <a:gd name="T19" fmla="*/ 4 h 4"/>
                    <a:gd name="T20" fmla="*/ 2 w 4"/>
                    <a:gd name="T21" fmla="*/ 4 h 4"/>
                    <a:gd name="T22" fmla="*/ 2 w 4"/>
                    <a:gd name="T23" fmla="*/ 4 h 4"/>
                    <a:gd name="T24" fmla="*/ 2 w 4"/>
                    <a:gd name="T25" fmla="*/ 4 h 4"/>
                    <a:gd name="T26" fmla="*/ 2 w 4"/>
                    <a:gd name="T27" fmla="*/ 2 h 4"/>
                    <a:gd name="T28" fmla="*/ 0 w 4"/>
                    <a:gd name="T29" fmla="*/ 2 h 4"/>
                    <a:gd name="T30" fmla="*/ 0 w 4"/>
                    <a:gd name="T31" fmla="*/ 2 h 4"/>
                    <a:gd name="T32" fmla="*/ 0 w 4"/>
                    <a:gd name="T33" fmla="*/ 0 h 4"/>
                    <a:gd name="T34" fmla="*/ 0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lnTo>
                        <a:pt x="2" y="0"/>
                      </a:lnTo>
                      <a:lnTo>
                        <a:pt x="2" y="0"/>
                      </a:lnTo>
                      <a:lnTo>
                        <a:pt x="2" y="0"/>
                      </a:lnTo>
                      <a:lnTo>
                        <a:pt x="2" y="2"/>
                      </a:lnTo>
                      <a:lnTo>
                        <a:pt x="4" y="2"/>
                      </a:lnTo>
                      <a:lnTo>
                        <a:pt x="4" y="2"/>
                      </a:lnTo>
                      <a:lnTo>
                        <a:pt x="4" y="4"/>
                      </a:lnTo>
                      <a:lnTo>
                        <a:pt x="2" y="4"/>
                      </a:lnTo>
                      <a:lnTo>
                        <a:pt x="2" y="4"/>
                      </a:lnTo>
                      <a:lnTo>
                        <a:pt x="2" y="4"/>
                      </a:lnTo>
                      <a:lnTo>
                        <a:pt x="2" y="4"/>
                      </a:lnTo>
                      <a:lnTo>
                        <a:pt x="2" y="4"/>
                      </a:lnTo>
                      <a:lnTo>
                        <a:pt x="2" y="2"/>
                      </a:lnTo>
                      <a:lnTo>
                        <a:pt x="0" y="2"/>
                      </a:lnTo>
                      <a:lnTo>
                        <a:pt x="0" y="2"/>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8" name="Freeform 1249">
                  <a:extLst>
                    <a:ext uri="{FF2B5EF4-FFF2-40B4-BE49-F238E27FC236}">
                      <a16:creationId xmlns:a16="http://schemas.microsoft.com/office/drawing/2014/main" id="{69592765-016A-44D8-8728-1AE9D29C0416}"/>
                    </a:ext>
                  </a:extLst>
                </p:cNvPr>
                <p:cNvSpPr>
                  <a:spLocks/>
                </p:cNvSpPr>
                <p:nvPr/>
              </p:nvSpPr>
              <p:spPr bwMode="auto">
                <a:xfrm>
                  <a:off x="15600503" y="3414714"/>
                  <a:ext cx="6350" cy="6350"/>
                </a:xfrm>
                <a:custGeom>
                  <a:avLst/>
                  <a:gdLst>
                    <a:gd name="T0" fmla="*/ 2 w 4"/>
                    <a:gd name="T1" fmla="*/ 0 h 4"/>
                    <a:gd name="T2" fmla="*/ 2 w 4"/>
                    <a:gd name="T3" fmla="*/ 0 h 4"/>
                    <a:gd name="T4" fmla="*/ 2 w 4"/>
                    <a:gd name="T5" fmla="*/ 0 h 4"/>
                    <a:gd name="T6" fmla="*/ 2 w 4"/>
                    <a:gd name="T7" fmla="*/ 0 h 4"/>
                    <a:gd name="T8" fmla="*/ 2 w 4"/>
                    <a:gd name="T9" fmla="*/ 2 h 4"/>
                    <a:gd name="T10" fmla="*/ 4 w 4"/>
                    <a:gd name="T11" fmla="*/ 2 h 4"/>
                    <a:gd name="T12" fmla="*/ 4 w 4"/>
                    <a:gd name="T13" fmla="*/ 2 h 4"/>
                    <a:gd name="T14" fmla="*/ 4 w 4"/>
                    <a:gd name="T15" fmla="*/ 4 h 4"/>
                    <a:gd name="T16" fmla="*/ 2 w 4"/>
                    <a:gd name="T17" fmla="*/ 4 h 4"/>
                    <a:gd name="T18" fmla="*/ 2 w 4"/>
                    <a:gd name="T19" fmla="*/ 4 h 4"/>
                    <a:gd name="T20" fmla="*/ 2 w 4"/>
                    <a:gd name="T21" fmla="*/ 4 h 4"/>
                    <a:gd name="T22" fmla="*/ 2 w 4"/>
                    <a:gd name="T23" fmla="*/ 4 h 4"/>
                    <a:gd name="T24" fmla="*/ 2 w 4"/>
                    <a:gd name="T25" fmla="*/ 4 h 4"/>
                    <a:gd name="T26" fmla="*/ 2 w 4"/>
                    <a:gd name="T27" fmla="*/ 2 h 4"/>
                    <a:gd name="T28" fmla="*/ 0 w 4"/>
                    <a:gd name="T29" fmla="*/ 2 h 4"/>
                    <a:gd name="T30" fmla="*/ 0 w 4"/>
                    <a:gd name="T31" fmla="*/ 2 h 4"/>
                    <a:gd name="T32" fmla="*/ 0 w 4"/>
                    <a:gd name="T33" fmla="*/ 0 h 4"/>
                    <a:gd name="T34" fmla="*/ 0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lnTo>
                        <a:pt x="2" y="0"/>
                      </a:lnTo>
                      <a:lnTo>
                        <a:pt x="2" y="0"/>
                      </a:lnTo>
                      <a:lnTo>
                        <a:pt x="2" y="0"/>
                      </a:lnTo>
                      <a:lnTo>
                        <a:pt x="2" y="2"/>
                      </a:lnTo>
                      <a:lnTo>
                        <a:pt x="4" y="2"/>
                      </a:lnTo>
                      <a:lnTo>
                        <a:pt x="4" y="2"/>
                      </a:lnTo>
                      <a:lnTo>
                        <a:pt x="4" y="4"/>
                      </a:lnTo>
                      <a:lnTo>
                        <a:pt x="2" y="4"/>
                      </a:lnTo>
                      <a:lnTo>
                        <a:pt x="2" y="4"/>
                      </a:lnTo>
                      <a:lnTo>
                        <a:pt x="2" y="4"/>
                      </a:lnTo>
                      <a:lnTo>
                        <a:pt x="2" y="4"/>
                      </a:lnTo>
                      <a:lnTo>
                        <a:pt x="2" y="4"/>
                      </a:lnTo>
                      <a:lnTo>
                        <a:pt x="2" y="2"/>
                      </a:lnTo>
                      <a:lnTo>
                        <a:pt x="0" y="2"/>
                      </a:lnTo>
                      <a:lnTo>
                        <a:pt x="0" y="2"/>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69" name="Freeform 1250">
                  <a:extLst>
                    <a:ext uri="{FF2B5EF4-FFF2-40B4-BE49-F238E27FC236}">
                      <a16:creationId xmlns:a16="http://schemas.microsoft.com/office/drawing/2014/main" id="{8427D1EC-88AF-4EB3-995A-7B1238D61ED6}"/>
                    </a:ext>
                  </a:extLst>
                </p:cNvPr>
                <p:cNvSpPr>
                  <a:spLocks/>
                </p:cNvSpPr>
                <p:nvPr/>
              </p:nvSpPr>
              <p:spPr bwMode="auto">
                <a:xfrm>
                  <a:off x="15594153" y="3408364"/>
                  <a:ext cx="6350" cy="6350"/>
                </a:xfrm>
                <a:custGeom>
                  <a:avLst/>
                  <a:gdLst>
                    <a:gd name="T0" fmla="*/ 4 w 4"/>
                    <a:gd name="T1" fmla="*/ 2 h 4"/>
                    <a:gd name="T2" fmla="*/ 4 w 4"/>
                    <a:gd name="T3" fmla="*/ 2 h 4"/>
                    <a:gd name="T4" fmla="*/ 4 w 4"/>
                    <a:gd name="T5" fmla="*/ 2 h 4"/>
                    <a:gd name="T6" fmla="*/ 4 w 4"/>
                    <a:gd name="T7" fmla="*/ 4 h 4"/>
                    <a:gd name="T8" fmla="*/ 4 w 4"/>
                    <a:gd name="T9" fmla="*/ 4 h 4"/>
                    <a:gd name="T10" fmla="*/ 4 w 4"/>
                    <a:gd name="T11" fmla="*/ 4 h 4"/>
                    <a:gd name="T12" fmla="*/ 2 w 4"/>
                    <a:gd name="T13" fmla="*/ 4 h 4"/>
                    <a:gd name="T14" fmla="*/ 2 w 4"/>
                    <a:gd name="T15" fmla="*/ 4 h 4"/>
                    <a:gd name="T16" fmla="*/ 0 w 4"/>
                    <a:gd name="T17" fmla="*/ 4 h 4"/>
                    <a:gd name="T18" fmla="*/ 0 w 4"/>
                    <a:gd name="T19" fmla="*/ 4 h 4"/>
                    <a:gd name="T20" fmla="*/ 0 w 4"/>
                    <a:gd name="T21" fmla="*/ 4 h 4"/>
                    <a:gd name="T22" fmla="*/ 0 w 4"/>
                    <a:gd name="T23" fmla="*/ 2 h 4"/>
                    <a:gd name="T24" fmla="*/ 0 w 4"/>
                    <a:gd name="T25" fmla="*/ 2 h 4"/>
                    <a:gd name="T26" fmla="*/ 0 w 4"/>
                    <a:gd name="T27" fmla="*/ 2 h 4"/>
                    <a:gd name="T28" fmla="*/ 2 w 4"/>
                    <a:gd name="T29" fmla="*/ 2 h 4"/>
                    <a:gd name="T30" fmla="*/ 2 w 4"/>
                    <a:gd name="T31" fmla="*/ 0 h 4"/>
                    <a:gd name="T32" fmla="*/ 2 w 4"/>
                    <a:gd name="T33" fmla="*/ 0 h 4"/>
                    <a:gd name="T34" fmla="*/ 2 w 4"/>
                    <a:gd name="T35" fmla="*/ 2 h 4"/>
                    <a:gd name="T36" fmla="*/ 4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4" y="2"/>
                      </a:moveTo>
                      <a:lnTo>
                        <a:pt x="4" y="2"/>
                      </a:lnTo>
                      <a:lnTo>
                        <a:pt x="4" y="2"/>
                      </a:lnTo>
                      <a:lnTo>
                        <a:pt x="4" y="4"/>
                      </a:lnTo>
                      <a:lnTo>
                        <a:pt x="4" y="4"/>
                      </a:lnTo>
                      <a:lnTo>
                        <a:pt x="4" y="4"/>
                      </a:lnTo>
                      <a:lnTo>
                        <a:pt x="2" y="4"/>
                      </a:lnTo>
                      <a:lnTo>
                        <a:pt x="2" y="4"/>
                      </a:lnTo>
                      <a:lnTo>
                        <a:pt x="0" y="4"/>
                      </a:lnTo>
                      <a:lnTo>
                        <a:pt x="0" y="4"/>
                      </a:lnTo>
                      <a:lnTo>
                        <a:pt x="0" y="4"/>
                      </a:lnTo>
                      <a:lnTo>
                        <a:pt x="0" y="2"/>
                      </a:lnTo>
                      <a:lnTo>
                        <a:pt x="0" y="2"/>
                      </a:lnTo>
                      <a:lnTo>
                        <a:pt x="0" y="2"/>
                      </a:lnTo>
                      <a:lnTo>
                        <a:pt x="2" y="2"/>
                      </a:lnTo>
                      <a:lnTo>
                        <a:pt x="2" y="0"/>
                      </a:lnTo>
                      <a:lnTo>
                        <a:pt x="2" y="0"/>
                      </a:lnTo>
                      <a:lnTo>
                        <a:pt x="2" y="2"/>
                      </a:lnTo>
                      <a:lnTo>
                        <a:pt x="4"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0" name="Freeform 1251">
                  <a:extLst>
                    <a:ext uri="{FF2B5EF4-FFF2-40B4-BE49-F238E27FC236}">
                      <a16:creationId xmlns:a16="http://schemas.microsoft.com/office/drawing/2014/main" id="{4302E958-6922-43DF-8294-09298FB4628E}"/>
                    </a:ext>
                  </a:extLst>
                </p:cNvPr>
                <p:cNvSpPr>
                  <a:spLocks/>
                </p:cNvSpPr>
                <p:nvPr/>
              </p:nvSpPr>
              <p:spPr bwMode="auto">
                <a:xfrm>
                  <a:off x="15594153" y="3408364"/>
                  <a:ext cx="6350" cy="6350"/>
                </a:xfrm>
                <a:custGeom>
                  <a:avLst/>
                  <a:gdLst>
                    <a:gd name="T0" fmla="*/ 4 w 4"/>
                    <a:gd name="T1" fmla="*/ 2 h 4"/>
                    <a:gd name="T2" fmla="*/ 4 w 4"/>
                    <a:gd name="T3" fmla="*/ 2 h 4"/>
                    <a:gd name="T4" fmla="*/ 4 w 4"/>
                    <a:gd name="T5" fmla="*/ 2 h 4"/>
                    <a:gd name="T6" fmla="*/ 4 w 4"/>
                    <a:gd name="T7" fmla="*/ 4 h 4"/>
                    <a:gd name="T8" fmla="*/ 4 w 4"/>
                    <a:gd name="T9" fmla="*/ 4 h 4"/>
                    <a:gd name="T10" fmla="*/ 4 w 4"/>
                    <a:gd name="T11" fmla="*/ 4 h 4"/>
                    <a:gd name="T12" fmla="*/ 2 w 4"/>
                    <a:gd name="T13" fmla="*/ 4 h 4"/>
                    <a:gd name="T14" fmla="*/ 2 w 4"/>
                    <a:gd name="T15" fmla="*/ 4 h 4"/>
                    <a:gd name="T16" fmla="*/ 0 w 4"/>
                    <a:gd name="T17" fmla="*/ 4 h 4"/>
                    <a:gd name="T18" fmla="*/ 0 w 4"/>
                    <a:gd name="T19" fmla="*/ 4 h 4"/>
                    <a:gd name="T20" fmla="*/ 0 w 4"/>
                    <a:gd name="T21" fmla="*/ 4 h 4"/>
                    <a:gd name="T22" fmla="*/ 0 w 4"/>
                    <a:gd name="T23" fmla="*/ 2 h 4"/>
                    <a:gd name="T24" fmla="*/ 0 w 4"/>
                    <a:gd name="T25" fmla="*/ 2 h 4"/>
                    <a:gd name="T26" fmla="*/ 0 w 4"/>
                    <a:gd name="T27" fmla="*/ 2 h 4"/>
                    <a:gd name="T28" fmla="*/ 2 w 4"/>
                    <a:gd name="T29" fmla="*/ 2 h 4"/>
                    <a:gd name="T30" fmla="*/ 2 w 4"/>
                    <a:gd name="T31" fmla="*/ 0 h 4"/>
                    <a:gd name="T32" fmla="*/ 2 w 4"/>
                    <a:gd name="T33" fmla="*/ 0 h 4"/>
                    <a:gd name="T34" fmla="*/ 2 w 4"/>
                    <a:gd name="T35" fmla="*/ 2 h 4"/>
                    <a:gd name="T36" fmla="*/ 4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4" y="2"/>
                      </a:moveTo>
                      <a:lnTo>
                        <a:pt x="4" y="2"/>
                      </a:lnTo>
                      <a:lnTo>
                        <a:pt x="4" y="2"/>
                      </a:lnTo>
                      <a:lnTo>
                        <a:pt x="4" y="4"/>
                      </a:lnTo>
                      <a:lnTo>
                        <a:pt x="4" y="4"/>
                      </a:lnTo>
                      <a:lnTo>
                        <a:pt x="4" y="4"/>
                      </a:lnTo>
                      <a:lnTo>
                        <a:pt x="2" y="4"/>
                      </a:lnTo>
                      <a:lnTo>
                        <a:pt x="2" y="4"/>
                      </a:lnTo>
                      <a:lnTo>
                        <a:pt x="0" y="4"/>
                      </a:lnTo>
                      <a:lnTo>
                        <a:pt x="0" y="4"/>
                      </a:lnTo>
                      <a:lnTo>
                        <a:pt x="0" y="4"/>
                      </a:lnTo>
                      <a:lnTo>
                        <a:pt x="0" y="2"/>
                      </a:lnTo>
                      <a:lnTo>
                        <a:pt x="0" y="2"/>
                      </a:lnTo>
                      <a:lnTo>
                        <a:pt x="0" y="2"/>
                      </a:lnTo>
                      <a:lnTo>
                        <a:pt x="2" y="2"/>
                      </a:lnTo>
                      <a:lnTo>
                        <a:pt x="2" y="0"/>
                      </a:lnTo>
                      <a:lnTo>
                        <a:pt x="2" y="0"/>
                      </a:lnTo>
                      <a:lnTo>
                        <a:pt x="2" y="2"/>
                      </a:lnTo>
                      <a:lnTo>
                        <a:pt x="4"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1" name="Freeform 1252">
                  <a:extLst>
                    <a:ext uri="{FF2B5EF4-FFF2-40B4-BE49-F238E27FC236}">
                      <a16:creationId xmlns:a16="http://schemas.microsoft.com/office/drawing/2014/main" id="{E8BA0CBF-7795-4591-AAC2-EC3CBB452C7E}"/>
                    </a:ext>
                  </a:extLst>
                </p:cNvPr>
                <p:cNvSpPr>
                  <a:spLocks/>
                </p:cNvSpPr>
                <p:nvPr/>
              </p:nvSpPr>
              <p:spPr bwMode="auto">
                <a:xfrm>
                  <a:off x="15684641" y="3427414"/>
                  <a:ext cx="6350" cy="4763"/>
                </a:xfrm>
                <a:custGeom>
                  <a:avLst/>
                  <a:gdLst>
                    <a:gd name="T0" fmla="*/ 4 w 4"/>
                    <a:gd name="T1" fmla="*/ 0 h 3"/>
                    <a:gd name="T2" fmla="*/ 4 w 4"/>
                    <a:gd name="T3" fmla="*/ 1 h 3"/>
                    <a:gd name="T4" fmla="*/ 4 w 4"/>
                    <a:gd name="T5" fmla="*/ 1 h 3"/>
                    <a:gd name="T6" fmla="*/ 4 w 4"/>
                    <a:gd name="T7" fmla="*/ 1 h 3"/>
                    <a:gd name="T8" fmla="*/ 4 w 4"/>
                    <a:gd name="T9" fmla="*/ 3 h 3"/>
                    <a:gd name="T10" fmla="*/ 4 w 4"/>
                    <a:gd name="T11" fmla="*/ 3 h 3"/>
                    <a:gd name="T12" fmla="*/ 4 w 4"/>
                    <a:gd name="T13" fmla="*/ 3 h 3"/>
                    <a:gd name="T14" fmla="*/ 2 w 4"/>
                    <a:gd name="T15" fmla="*/ 3 h 3"/>
                    <a:gd name="T16" fmla="*/ 2 w 4"/>
                    <a:gd name="T17" fmla="*/ 3 h 3"/>
                    <a:gd name="T18" fmla="*/ 2 w 4"/>
                    <a:gd name="T19" fmla="*/ 3 h 3"/>
                    <a:gd name="T20" fmla="*/ 2 w 4"/>
                    <a:gd name="T21" fmla="*/ 3 h 3"/>
                    <a:gd name="T22" fmla="*/ 0 w 4"/>
                    <a:gd name="T23" fmla="*/ 3 h 3"/>
                    <a:gd name="T24" fmla="*/ 0 w 4"/>
                    <a:gd name="T25" fmla="*/ 1 h 3"/>
                    <a:gd name="T26" fmla="*/ 2 w 4"/>
                    <a:gd name="T27" fmla="*/ 1 h 3"/>
                    <a:gd name="T28" fmla="*/ 2 w 4"/>
                    <a:gd name="T29" fmla="*/ 1 h 3"/>
                    <a:gd name="T30" fmla="*/ 2 w 4"/>
                    <a:gd name="T31" fmla="*/ 1 h 3"/>
                    <a:gd name="T32" fmla="*/ 2 w 4"/>
                    <a:gd name="T33" fmla="*/ 0 h 3"/>
                    <a:gd name="T34" fmla="*/ 2 w 4"/>
                    <a:gd name="T35" fmla="*/ 0 h 3"/>
                    <a:gd name="T36" fmla="*/ 2 w 4"/>
                    <a:gd name="T37" fmla="*/ 0 h 3"/>
                    <a:gd name="T38" fmla="*/ 4 w 4"/>
                    <a:gd name="T39" fmla="*/ 0 h 3"/>
                    <a:gd name="T40" fmla="*/ 4 w 4"/>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4" y="0"/>
                      </a:moveTo>
                      <a:lnTo>
                        <a:pt x="4" y="1"/>
                      </a:lnTo>
                      <a:lnTo>
                        <a:pt x="4" y="1"/>
                      </a:lnTo>
                      <a:lnTo>
                        <a:pt x="4" y="1"/>
                      </a:lnTo>
                      <a:lnTo>
                        <a:pt x="4" y="3"/>
                      </a:lnTo>
                      <a:lnTo>
                        <a:pt x="4" y="3"/>
                      </a:lnTo>
                      <a:lnTo>
                        <a:pt x="4" y="3"/>
                      </a:lnTo>
                      <a:lnTo>
                        <a:pt x="2" y="3"/>
                      </a:lnTo>
                      <a:lnTo>
                        <a:pt x="2" y="3"/>
                      </a:lnTo>
                      <a:lnTo>
                        <a:pt x="2" y="3"/>
                      </a:lnTo>
                      <a:lnTo>
                        <a:pt x="2" y="3"/>
                      </a:lnTo>
                      <a:lnTo>
                        <a:pt x="0" y="3"/>
                      </a:lnTo>
                      <a:lnTo>
                        <a:pt x="0" y="1"/>
                      </a:lnTo>
                      <a:lnTo>
                        <a:pt x="2" y="1"/>
                      </a:lnTo>
                      <a:lnTo>
                        <a:pt x="2" y="1"/>
                      </a:lnTo>
                      <a:lnTo>
                        <a:pt x="2" y="1"/>
                      </a:lnTo>
                      <a:lnTo>
                        <a:pt x="2" y="0"/>
                      </a:lnTo>
                      <a:lnTo>
                        <a:pt x="2" y="0"/>
                      </a:lnTo>
                      <a:lnTo>
                        <a:pt x="2" y="0"/>
                      </a:lnTo>
                      <a:lnTo>
                        <a:pt x="4"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2" name="Freeform 1253">
                  <a:extLst>
                    <a:ext uri="{FF2B5EF4-FFF2-40B4-BE49-F238E27FC236}">
                      <a16:creationId xmlns:a16="http://schemas.microsoft.com/office/drawing/2014/main" id="{3880ADB0-B844-492B-91D6-4C59252C3158}"/>
                    </a:ext>
                  </a:extLst>
                </p:cNvPr>
                <p:cNvSpPr>
                  <a:spLocks/>
                </p:cNvSpPr>
                <p:nvPr/>
              </p:nvSpPr>
              <p:spPr bwMode="auto">
                <a:xfrm>
                  <a:off x="15684641" y="3427414"/>
                  <a:ext cx="6350" cy="4763"/>
                </a:xfrm>
                <a:custGeom>
                  <a:avLst/>
                  <a:gdLst>
                    <a:gd name="T0" fmla="*/ 4 w 4"/>
                    <a:gd name="T1" fmla="*/ 0 h 3"/>
                    <a:gd name="T2" fmla="*/ 4 w 4"/>
                    <a:gd name="T3" fmla="*/ 1 h 3"/>
                    <a:gd name="T4" fmla="*/ 4 w 4"/>
                    <a:gd name="T5" fmla="*/ 1 h 3"/>
                    <a:gd name="T6" fmla="*/ 4 w 4"/>
                    <a:gd name="T7" fmla="*/ 1 h 3"/>
                    <a:gd name="T8" fmla="*/ 4 w 4"/>
                    <a:gd name="T9" fmla="*/ 3 h 3"/>
                    <a:gd name="T10" fmla="*/ 4 w 4"/>
                    <a:gd name="T11" fmla="*/ 3 h 3"/>
                    <a:gd name="T12" fmla="*/ 4 w 4"/>
                    <a:gd name="T13" fmla="*/ 3 h 3"/>
                    <a:gd name="T14" fmla="*/ 2 w 4"/>
                    <a:gd name="T15" fmla="*/ 3 h 3"/>
                    <a:gd name="T16" fmla="*/ 2 w 4"/>
                    <a:gd name="T17" fmla="*/ 3 h 3"/>
                    <a:gd name="T18" fmla="*/ 2 w 4"/>
                    <a:gd name="T19" fmla="*/ 3 h 3"/>
                    <a:gd name="T20" fmla="*/ 2 w 4"/>
                    <a:gd name="T21" fmla="*/ 3 h 3"/>
                    <a:gd name="T22" fmla="*/ 0 w 4"/>
                    <a:gd name="T23" fmla="*/ 3 h 3"/>
                    <a:gd name="T24" fmla="*/ 0 w 4"/>
                    <a:gd name="T25" fmla="*/ 1 h 3"/>
                    <a:gd name="T26" fmla="*/ 2 w 4"/>
                    <a:gd name="T27" fmla="*/ 1 h 3"/>
                    <a:gd name="T28" fmla="*/ 2 w 4"/>
                    <a:gd name="T29" fmla="*/ 1 h 3"/>
                    <a:gd name="T30" fmla="*/ 2 w 4"/>
                    <a:gd name="T31" fmla="*/ 1 h 3"/>
                    <a:gd name="T32" fmla="*/ 2 w 4"/>
                    <a:gd name="T33" fmla="*/ 0 h 3"/>
                    <a:gd name="T34" fmla="*/ 2 w 4"/>
                    <a:gd name="T35" fmla="*/ 0 h 3"/>
                    <a:gd name="T36" fmla="*/ 2 w 4"/>
                    <a:gd name="T37" fmla="*/ 0 h 3"/>
                    <a:gd name="T38" fmla="*/ 4 w 4"/>
                    <a:gd name="T39" fmla="*/ 0 h 3"/>
                    <a:gd name="T40" fmla="*/ 4 w 4"/>
                    <a:gd name="T4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3">
                      <a:moveTo>
                        <a:pt x="4" y="0"/>
                      </a:moveTo>
                      <a:lnTo>
                        <a:pt x="4" y="1"/>
                      </a:lnTo>
                      <a:lnTo>
                        <a:pt x="4" y="1"/>
                      </a:lnTo>
                      <a:lnTo>
                        <a:pt x="4" y="1"/>
                      </a:lnTo>
                      <a:lnTo>
                        <a:pt x="4" y="3"/>
                      </a:lnTo>
                      <a:lnTo>
                        <a:pt x="4" y="3"/>
                      </a:lnTo>
                      <a:lnTo>
                        <a:pt x="4" y="3"/>
                      </a:lnTo>
                      <a:lnTo>
                        <a:pt x="2" y="3"/>
                      </a:lnTo>
                      <a:lnTo>
                        <a:pt x="2" y="3"/>
                      </a:lnTo>
                      <a:lnTo>
                        <a:pt x="2" y="3"/>
                      </a:lnTo>
                      <a:lnTo>
                        <a:pt x="2" y="3"/>
                      </a:lnTo>
                      <a:lnTo>
                        <a:pt x="0" y="3"/>
                      </a:lnTo>
                      <a:lnTo>
                        <a:pt x="0" y="1"/>
                      </a:lnTo>
                      <a:lnTo>
                        <a:pt x="2" y="1"/>
                      </a:lnTo>
                      <a:lnTo>
                        <a:pt x="2" y="1"/>
                      </a:lnTo>
                      <a:lnTo>
                        <a:pt x="2" y="1"/>
                      </a:lnTo>
                      <a:lnTo>
                        <a:pt x="2" y="0"/>
                      </a:lnTo>
                      <a:lnTo>
                        <a:pt x="2" y="0"/>
                      </a:lnTo>
                      <a:lnTo>
                        <a:pt x="2" y="0"/>
                      </a:lnTo>
                      <a:lnTo>
                        <a:pt x="4"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3" name="Freeform 1254">
                  <a:extLst>
                    <a:ext uri="{FF2B5EF4-FFF2-40B4-BE49-F238E27FC236}">
                      <a16:creationId xmlns:a16="http://schemas.microsoft.com/office/drawing/2014/main" id="{B13CFC28-C3F6-4FB6-B615-76E093D6A1D1}"/>
                    </a:ext>
                  </a:extLst>
                </p:cNvPr>
                <p:cNvSpPr>
                  <a:spLocks/>
                </p:cNvSpPr>
                <p:nvPr/>
              </p:nvSpPr>
              <p:spPr bwMode="auto">
                <a:xfrm>
                  <a:off x="15606853" y="3398839"/>
                  <a:ext cx="6350" cy="6350"/>
                </a:xfrm>
                <a:custGeom>
                  <a:avLst/>
                  <a:gdLst>
                    <a:gd name="T0" fmla="*/ 2 w 4"/>
                    <a:gd name="T1" fmla="*/ 2 h 4"/>
                    <a:gd name="T2" fmla="*/ 2 w 4"/>
                    <a:gd name="T3" fmla="*/ 2 h 4"/>
                    <a:gd name="T4" fmla="*/ 4 w 4"/>
                    <a:gd name="T5" fmla="*/ 2 h 4"/>
                    <a:gd name="T6" fmla="*/ 4 w 4"/>
                    <a:gd name="T7" fmla="*/ 2 h 4"/>
                    <a:gd name="T8" fmla="*/ 4 w 4"/>
                    <a:gd name="T9" fmla="*/ 4 h 4"/>
                    <a:gd name="T10" fmla="*/ 2 w 4"/>
                    <a:gd name="T11" fmla="*/ 4 h 4"/>
                    <a:gd name="T12" fmla="*/ 2 w 4"/>
                    <a:gd name="T13" fmla="*/ 4 h 4"/>
                    <a:gd name="T14" fmla="*/ 2 w 4"/>
                    <a:gd name="T15" fmla="*/ 4 h 4"/>
                    <a:gd name="T16" fmla="*/ 2 w 4"/>
                    <a:gd name="T17" fmla="*/ 4 h 4"/>
                    <a:gd name="T18" fmla="*/ 0 w 4"/>
                    <a:gd name="T19" fmla="*/ 4 h 4"/>
                    <a:gd name="T20" fmla="*/ 0 w 4"/>
                    <a:gd name="T21" fmla="*/ 4 h 4"/>
                    <a:gd name="T22" fmla="*/ 0 w 4"/>
                    <a:gd name="T23" fmla="*/ 2 h 4"/>
                    <a:gd name="T24" fmla="*/ 0 w 4"/>
                    <a:gd name="T25" fmla="*/ 2 h 4"/>
                    <a:gd name="T26" fmla="*/ 2 w 4"/>
                    <a:gd name="T27" fmla="*/ 2 h 4"/>
                    <a:gd name="T28" fmla="*/ 2 w 4"/>
                    <a:gd name="T29" fmla="*/ 2 h 4"/>
                    <a:gd name="T30" fmla="*/ 2 w 4"/>
                    <a:gd name="T31" fmla="*/ 0 h 4"/>
                    <a:gd name="T32" fmla="*/ 2 w 4"/>
                    <a:gd name="T33" fmla="*/ 0 h 4"/>
                    <a:gd name="T34" fmla="*/ 2 w 4"/>
                    <a:gd name="T35" fmla="*/ 0 h 4"/>
                    <a:gd name="T36" fmla="*/ 2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2"/>
                      </a:moveTo>
                      <a:lnTo>
                        <a:pt x="2" y="2"/>
                      </a:lnTo>
                      <a:lnTo>
                        <a:pt x="4" y="2"/>
                      </a:lnTo>
                      <a:lnTo>
                        <a:pt x="4" y="2"/>
                      </a:lnTo>
                      <a:lnTo>
                        <a:pt x="4" y="4"/>
                      </a:lnTo>
                      <a:lnTo>
                        <a:pt x="2" y="4"/>
                      </a:lnTo>
                      <a:lnTo>
                        <a:pt x="2" y="4"/>
                      </a:lnTo>
                      <a:lnTo>
                        <a:pt x="2" y="4"/>
                      </a:lnTo>
                      <a:lnTo>
                        <a:pt x="2" y="4"/>
                      </a:lnTo>
                      <a:lnTo>
                        <a:pt x="0" y="4"/>
                      </a:lnTo>
                      <a:lnTo>
                        <a:pt x="0" y="4"/>
                      </a:lnTo>
                      <a:lnTo>
                        <a:pt x="0" y="2"/>
                      </a:lnTo>
                      <a:lnTo>
                        <a:pt x="0" y="2"/>
                      </a:lnTo>
                      <a:lnTo>
                        <a:pt x="2" y="2"/>
                      </a:lnTo>
                      <a:lnTo>
                        <a:pt x="2" y="2"/>
                      </a:lnTo>
                      <a:lnTo>
                        <a:pt x="2" y="0"/>
                      </a:lnTo>
                      <a:lnTo>
                        <a:pt x="2" y="0"/>
                      </a:lnTo>
                      <a:lnTo>
                        <a:pt x="2" y="0"/>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4" name="Freeform 1255">
                  <a:extLst>
                    <a:ext uri="{FF2B5EF4-FFF2-40B4-BE49-F238E27FC236}">
                      <a16:creationId xmlns:a16="http://schemas.microsoft.com/office/drawing/2014/main" id="{E31D7A9A-9553-4739-B493-D25DDE400DCE}"/>
                    </a:ext>
                  </a:extLst>
                </p:cNvPr>
                <p:cNvSpPr>
                  <a:spLocks/>
                </p:cNvSpPr>
                <p:nvPr/>
              </p:nvSpPr>
              <p:spPr bwMode="auto">
                <a:xfrm>
                  <a:off x="15606853" y="3398839"/>
                  <a:ext cx="6350" cy="6350"/>
                </a:xfrm>
                <a:custGeom>
                  <a:avLst/>
                  <a:gdLst>
                    <a:gd name="T0" fmla="*/ 2 w 4"/>
                    <a:gd name="T1" fmla="*/ 2 h 4"/>
                    <a:gd name="T2" fmla="*/ 2 w 4"/>
                    <a:gd name="T3" fmla="*/ 2 h 4"/>
                    <a:gd name="T4" fmla="*/ 4 w 4"/>
                    <a:gd name="T5" fmla="*/ 2 h 4"/>
                    <a:gd name="T6" fmla="*/ 4 w 4"/>
                    <a:gd name="T7" fmla="*/ 2 h 4"/>
                    <a:gd name="T8" fmla="*/ 4 w 4"/>
                    <a:gd name="T9" fmla="*/ 4 h 4"/>
                    <a:gd name="T10" fmla="*/ 2 w 4"/>
                    <a:gd name="T11" fmla="*/ 4 h 4"/>
                    <a:gd name="T12" fmla="*/ 2 w 4"/>
                    <a:gd name="T13" fmla="*/ 4 h 4"/>
                    <a:gd name="T14" fmla="*/ 2 w 4"/>
                    <a:gd name="T15" fmla="*/ 4 h 4"/>
                    <a:gd name="T16" fmla="*/ 2 w 4"/>
                    <a:gd name="T17" fmla="*/ 4 h 4"/>
                    <a:gd name="T18" fmla="*/ 0 w 4"/>
                    <a:gd name="T19" fmla="*/ 4 h 4"/>
                    <a:gd name="T20" fmla="*/ 0 w 4"/>
                    <a:gd name="T21" fmla="*/ 4 h 4"/>
                    <a:gd name="T22" fmla="*/ 0 w 4"/>
                    <a:gd name="T23" fmla="*/ 2 h 4"/>
                    <a:gd name="T24" fmla="*/ 0 w 4"/>
                    <a:gd name="T25" fmla="*/ 2 h 4"/>
                    <a:gd name="T26" fmla="*/ 2 w 4"/>
                    <a:gd name="T27" fmla="*/ 2 h 4"/>
                    <a:gd name="T28" fmla="*/ 2 w 4"/>
                    <a:gd name="T29" fmla="*/ 2 h 4"/>
                    <a:gd name="T30" fmla="*/ 2 w 4"/>
                    <a:gd name="T31" fmla="*/ 0 h 4"/>
                    <a:gd name="T32" fmla="*/ 2 w 4"/>
                    <a:gd name="T33" fmla="*/ 0 h 4"/>
                    <a:gd name="T34" fmla="*/ 2 w 4"/>
                    <a:gd name="T35" fmla="*/ 0 h 4"/>
                    <a:gd name="T36" fmla="*/ 2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2"/>
                      </a:moveTo>
                      <a:lnTo>
                        <a:pt x="2" y="2"/>
                      </a:lnTo>
                      <a:lnTo>
                        <a:pt x="4" y="2"/>
                      </a:lnTo>
                      <a:lnTo>
                        <a:pt x="4" y="2"/>
                      </a:lnTo>
                      <a:lnTo>
                        <a:pt x="4" y="4"/>
                      </a:lnTo>
                      <a:lnTo>
                        <a:pt x="2" y="4"/>
                      </a:lnTo>
                      <a:lnTo>
                        <a:pt x="2" y="4"/>
                      </a:lnTo>
                      <a:lnTo>
                        <a:pt x="2" y="4"/>
                      </a:lnTo>
                      <a:lnTo>
                        <a:pt x="2" y="4"/>
                      </a:lnTo>
                      <a:lnTo>
                        <a:pt x="0" y="4"/>
                      </a:lnTo>
                      <a:lnTo>
                        <a:pt x="0" y="4"/>
                      </a:lnTo>
                      <a:lnTo>
                        <a:pt x="0" y="2"/>
                      </a:lnTo>
                      <a:lnTo>
                        <a:pt x="0" y="2"/>
                      </a:lnTo>
                      <a:lnTo>
                        <a:pt x="2" y="2"/>
                      </a:lnTo>
                      <a:lnTo>
                        <a:pt x="2" y="2"/>
                      </a:lnTo>
                      <a:lnTo>
                        <a:pt x="2" y="0"/>
                      </a:lnTo>
                      <a:lnTo>
                        <a:pt x="2" y="0"/>
                      </a:lnTo>
                      <a:lnTo>
                        <a:pt x="2" y="0"/>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5" name="Freeform 1256">
                  <a:extLst>
                    <a:ext uri="{FF2B5EF4-FFF2-40B4-BE49-F238E27FC236}">
                      <a16:creationId xmlns:a16="http://schemas.microsoft.com/office/drawing/2014/main" id="{7C7DB78F-95DD-48FF-A6DA-A9DADD073257}"/>
                    </a:ext>
                  </a:extLst>
                </p:cNvPr>
                <p:cNvSpPr>
                  <a:spLocks/>
                </p:cNvSpPr>
                <p:nvPr/>
              </p:nvSpPr>
              <p:spPr bwMode="auto">
                <a:xfrm>
                  <a:off x="15673528" y="3432176"/>
                  <a:ext cx="6350" cy="6350"/>
                </a:xfrm>
                <a:custGeom>
                  <a:avLst/>
                  <a:gdLst>
                    <a:gd name="T0" fmla="*/ 2 w 4"/>
                    <a:gd name="T1" fmla="*/ 0 h 4"/>
                    <a:gd name="T2" fmla="*/ 2 w 4"/>
                    <a:gd name="T3" fmla="*/ 2 h 4"/>
                    <a:gd name="T4" fmla="*/ 4 w 4"/>
                    <a:gd name="T5" fmla="*/ 2 h 4"/>
                    <a:gd name="T6" fmla="*/ 4 w 4"/>
                    <a:gd name="T7" fmla="*/ 2 h 4"/>
                    <a:gd name="T8" fmla="*/ 4 w 4"/>
                    <a:gd name="T9" fmla="*/ 2 h 4"/>
                    <a:gd name="T10" fmla="*/ 4 w 4"/>
                    <a:gd name="T11" fmla="*/ 2 h 4"/>
                    <a:gd name="T12" fmla="*/ 4 w 4"/>
                    <a:gd name="T13" fmla="*/ 4 h 4"/>
                    <a:gd name="T14" fmla="*/ 4 w 4"/>
                    <a:gd name="T15" fmla="*/ 4 h 4"/>
                    <a:gd name="T16" fmla="*/ 4 w 4"/>
                    <a:gd name="T17" fmla="*/ 4 h 4"/>
                    <a:gd name="T18" fmla="*/ 4 w 4"/>
                    <a:gd name="T19" fmla="*/ 4 h 4"/>
                    <a:gd name="T20" fmla="*/ 4 w 4"/>
                    <a:gd name="T21" fmla="*/ 4 h 4"/>
                    <a:gd name="T22" fmla="*/ 2 w 4"/>
                    <a:gd name="T23" fmla="*/ 4 h 4"/>
                    <a:gd name="T24" fmla="*/ 2 w 4"/>
                    <a:gd name="T25" fmla="*/ 4 h 4"/>
                    <a:gd name="T26" fmla="*/ 0 w 4"/>
                    <a:gd name="T27" fmla="*/ 4 h 4"/>
                    <a:gd name="T28" fmla="*/ 0 w 4"/>
                    <a:gd name="T29" fmla="*/ 2 h 4"/>
                    <a:gd name="T30" fmla="*/ 0 w 4"/>
                    <a:gd name="T31" fmla="*/ 2 h 4"/>
                    <a:gd name="T32" fmla="*/ 0 w 4"/>
                    <a:gd name="T33" fmla="*/ 2 h 4"/>
                    <a:gd name="T34" fmla="*/ 0 w 4"/>
                    <a:gd name="T35" fmla="*/ 0 h 4"/>
                    <a:gd name="T36" fmla="*/ 0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4" y="2"/>
                      </a:lnTo>
                      <a:lnTo>
                        <a:pt x="4" y="2"/>
                      </a:lnTo>
                      <a:lnTo>
                        <a:pt x="4" y="2"/>
                      </a:lnTo>
                      <a:lnTo>
                        <a:pt x="4" y="2"/>
                      </a:lnTo>
                      <a:lnTo>
                        <a:pt x="4" y="4"/>
                      </a:lnTo>
                      <a:lnTo>
                        <a:pt x="4" y="4"/>
                      </a:lnTo>
                      <a:lnTo>
                        <a:pt x="4" y="4"/>
                      </a:lnTo>
                      <a:lnTo>
                        <a:pt x="4" y="4"/>
                      </a:lnTo>
                      <a:lnTo>
                        <a:pt x="4" y="4"/>
                      </a:lnTo>
                      <a:lnTo>
                        <a:pt x="2" y="4"/>
                      </a:lnTo>
                      <a:lnTo>
                        <a:pt x="2" y="4"/>
                      </a:lnTo>
                      <a:lnTo>
                        <a:pt x="0" y="4"/>
                      </a:lnTo>
                      <a:lnTo>
                        <a:pt x="0" y="2"/>
                      </a:lnTo>
                      <a:lnTo>
                        <a:pt x="0" y="2"/>
                      </a:lnTo>
                      <a:lnTo>
                        <a:pt x="0" y="2"/>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6" name="Freeform 1257">
                  <a:extLst>
                    <a:ext uri="{FF2B5EF4-FFF2-40B4-BE49-F238E27FC236}">
                      <a16:creationId xmlns:a16="http://schemas.microsoft.com/office/drawing/2014/main" id="{B7FE0596-14F2-472C-B543-FC1ABFD64018}"/>
                    </a:ext>
                  </a:extLst>
                </p:cNvPr>
                <p:cNvSpPr>
                  <a:spLocks/>
                </p:cNvSpPr>
                <p:nvPr/>
              </p:nvSpPr>
              <p:spPr bwMode="auto">
                <a:xfrm>
                  <a:off x="15673528" y="3432176"/>
                  <a:ext cx="6350" cy="6350"/>
                </a:xfrm>
                <a:custGeom>
                  <a:avLst/>
                  <a:gdLst>
                    <a:gd name="T0" fmla="*/ 2 w 4"/>
                    <a:gd name="T1" fmla="*/ 0 h 4"/>
                    <a:gd name="T2" fmla="*/ 2 w 4"/>
                    <a:gd name="T3" fmla="*/ 2 h 4"/>
                    <a:gd name="T4" fmla="*/ 4 w 4"/>
                    <a:gd name="T5" fmla="*/ 2 h 4"/>
                    <a:gd name="T6" fmla="*/ 4 w 4"/>
                    <a:gd name="T7" fmla="*/ 2 h 4"/>
                    <a:gd name="T8" fmla="*/ 4 w 4"/>
                    <a:gd name="T9" fmla="*/ 2 h 4"/>
                    <a:gd name="T10" fmla="*/ 4 w 4"/>
                    <a:gd name="T11" fmla="*/ 2 h 4"/>
                    <a:gd name="T12" fmla="*/ 4 w 4"/>
                    <a:gd name="T13" fmla="*/ 4 h 4"/>
                    <a:gd name="T14" fmla="*/ 4 w 4"/>
                    <a:gd name="T15" fmla="*/ 4 h 4"/>
                    <a:gd name="T16" fmla="*/ 4 w 4"/>
                    <a:gd name="T17" fmla="*/ 4 h 4"/>
                    <a:gd name="T18" fmla="*/ 4 w 4"/>
                    <a:gd name="T19" fmla="*/ 4 h 4"/>
                    <a:gd name="T20" fmla="*/ 4 w 4"/>
                    <a:gd name="T21" fmla="*/ 4 h 4"/>
                    <a:gd name="T22" fmla="*/ 2 w 4"/>
                    <a:gd name="T23" fmla="*/ 4 h 4"/>
                    <a:gd name="T24" fmla="*/ 2 w 4"/>
                    <a:gd name="T25" fmla="*/ 4 h 4"/>
                    <a:gd name="T26" fmla="*/ 0 w 4"/>
                    <a:gd name="T27" fmla="*/ 4 h 4"/>
                    <a:gd name="T28" fmla="*/ 0 w 4"/>
                    <a:gd name="T29" fmla="*/ 2 h 4"/>
                    <a:gd name="T30" fmla="*/ 0 w 4"/>
                    <a:gd name="T31" fmla="*/ 2 h 4"/>
                    <a:gd name="T32" fmla="*/ 0 w 4"/>
                    <a:gd name="T33" fmla="*/ 2 h 4"/>
                    <a:gd name="T34" fmla="*/ 0 w 4"/>
                    <a:gd name="T35" fmla="*/ 0 h 4"/>
                    <a:gd name="T36" fmla="*/ 0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4" y="2"/>
                      </a:lnTo>
                      <a:lnTo>
                        <a:pt x="4" y="2"/>
                      </a:lnTo>
                      <a:lnTo>
                        <a:pt x="4" y="2"/>
                      </a:lnTo>
                      <a:lnTo>
                        <a:pt x="4" y="2"/>
                      </a:lnTo>
                      <a:lnTo>
                        <a:pt x="4" y="4"/>
                      </a:lnTo>
                      <a:lnTo>
                        <a:pt x="4" y="4"/>
                      </a:lnTo>
                      <a:lnTo>
                        <a:pt x="4" y="4"/>
                      </a:lnTo>
                      <a:lnTo>
                        <a:pt x="4" y="4"/>
                      </a:lnTo>
                      <a:lnTo>
                        <a:pt x="4" y="4"/>
                      </a:lnTo>
                      <a:lnTo>
                        <a:pt x="2" y="4"/>
                      </a:lnTo>
                      <a:lnTo>
                        <a:pt x="2" y="4"/>
                      </a:lnTo>
                      <a:lnTo>
                        <a:pt x="0" y="4"/>
                      </a:lnTo>
                      <a:lnTo>
                        <a:pt x="0" y="2"/>
                      </a:lnTo>
                      <a:lnTo>
                        <a:pt x="0" y="2"/>
                      </a:lnTo>
                      <a:lnTo>
                        <a:pt x="0" y="2"/>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7" name="Freeform 1258">
                  <a:extLst>
                    <a:ext uri="{FF2B5EF4-FFF2-40B4-BE49-F238E27FC236}">
                      <a16:creationId xmlns:a16="http://schemas.microsoft.com/office/drawing/2014/main" id="{6AB43A3E-C3F2-4AAD-BD7E-3097A691810D}"/>
                    </a:ext>
                  </a:extLst>
                </p:cNvPr>
                <p:cNvSpPr>
                  <a:spLocks/>
                </p:cNvSpPr>
                <p:nvPr/>
              </p:nvSpPr>
              <p:spPr bwMode="auto">
                <a:xfrm>
                  <a:off x="15594153" y="3402014"/>
                  <a:ext cx="3175" cy="6350"/>
                </a:xfrm>
                <a:custGeom>
                  <a:avLst/>
                  <a:gdLst>
                    <a:gd name="T0" fmla="*/ 2 w 2"/>
                    <a:gd name="T1" fmla="*/ 0 h 4"/>
                    <a:gd name="T2" fmla="*/ 2 w 2"/>
                    <a:gd name="T3" fmla="*/ 0 h 4"/>
                    <a:gd name="T4" fmla="*/ 2 w 2"/>
                    <a:gd name="T5" fmla="*/ 0 h 4"/>
                    <a:gd name="T6" fmla="*/ 2 w 2"/>
                    <a:gd name="T7" fmla="*/ 0 h 4"/>
                    <a:gd name="T8" fmla="*/ 2 w 2"/>
                    <a:gd name="T9" fmla="*/ 2 h 4"/>
                    <a:gd name="T10" fmla="*/ 2 w 2"/>
                    <a:gd name="T11" fmla="*/ 2 h 4"/>
                    <a:gd name="T12" fmla="*/ 2 w 2"/>
                    <a:gd name="T13" fmla="*/ 2 h 4"/>
                    <a:gd name="T14" fmla="*/ 2 w 2"/>
                    <a:gd name="T15" fmla="*/ 4 h 4"/>
                    <a:gd name="T16" fmla="*/ 0 w 2"/>
                    <a:gd name="T17" fmla="*/ 4 h 4"/>
                    <a:gd name="T18" fmla="*/ 0 w 2"/>
                    <a:gd name="T19" fmla="*/ 4 h 4"/>
                    <a:gd name="T20" fmla="*/ 0 w 2"/>
                    <a:gd name="T21" fmla="*/ 4 h 4"/>
                    <a:gd name="T22" fmla="*/ 0 w 2"/>
                    <a:gd name="T23" fmla="*/ 2 h 4"/>
                    <a:gd name="T24" fmla="*/ 0 w 2"/>
                    <a:gd name="T25" fmla="*/ 2 h 4"/>
                    <a:gd name="T26" fmla="*/ 0 w 2"/>
                    <a:gd name="T27" fmla="*/ 0 h 4"/>
                    <a:gd name="T28" fmla="*/ 0 w 2"/>
                    <a:gd name="T29" fmla="*/ 0 h 4"/>
                    <a:gd name="T30" fmla="*/ 0 w 2"/>
                    <a:gd name="T31" fmla="*/ 0 h 4"/>
                    <a:gd name="T32" fmla="*/ 0 w 2"/>
                    <a:gd name="T33" fmla="*/ 0 h 4"/>
                    <a:gd name="T34" fmla="*/ 0 w 2"/>
                    <a:gd name="T35" fmla="*/ 0 h 4"/>
                    <a:gd name="T36" fmla="*/ 2 w 2"/>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4">
                      <a:moveTo>
                        <a:pt x="2" y="0"/>
                      </a:moveTo>
                      <a:lnTo>
                        <a:pt x="2" y="0"/>
                      </a:lnTo>
                      <a:lnTo>
                        <a:pt x="2" y="0"/>
                      </a:lnTo>
                      <a:lnTo>
                        <a:pt x="2" y="0"/>
                      </a:lnTo>
                      <a:lnTo>
                        <a:pt x="2" y="2"/>
                      </a:lnTo>
                      <a:lnTo>
                        <a:pt x="2" y="2"/>
                      </a:lnTo>
                      <a:lnTo>
                        <a:pt x="2" y="2"/>
                      </a:lnTo>
                      <a:lnTo>
                        <a:pt x="2" y="4"/>
                      </a:lnTo>
                      <a:lnTo>
                        <a:pt x="0" y="4"/>
                      </a:lnTo>
                      <a:lnTo>
                        <a:pt x="0" y="4"/>
                      </a:lnTo>
                      <a:lnTo>
                        <a:pt x="0" y="4"/>
                      </a:lnTo>
                      <a:lnTo>
                        <a:pt x="0" y="2"/>
                      </a:lnTo>
                      <a:lnTo>
                        <a:pt x="0" y="2"/>
                      </a:lnTo>
                      <a:lnTo>
                        <a:pt x="0" y="0"/>
                      </a:lnTo>
                      <a:lnTo>
                        <a:pt x="0" y="0"/>
                      </a:lnTo>
                      <a:lnTo>
                        <a:pt x="0" y="0"/>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8" name="Freeform 1259">
                  <a:extLst>
                    <a:ext uri="{FF2B5EF4-FFF2-40B4-BE49-F238E27FC236}">
                      <a16:creationId xmlns:a16="http://schemas.microsoft.com/office/drawing/2014/main" id="{6545FCAE-BB55-4ECA-B047-B4339CB72087}"/>
                    </a:ext>
                  </a:extLst>
                </p:cNvPr>
                <p:cNvSpPr>
                  <a:spLocks/>
                </p:cNvSpPr>
                <p:nvPr/>
              </p:nvSpPr>
              <p:spPr bwMode="auto">
                <a:xfrm>
                  <a:off x="15594153" y="3402014"/>
                  <a:ext cx="3175" cy="6350"/>
                </a:xfrm>
                <a:custGeom>
                  <a:avLst/>
                  <a:gdLst>
                    <a:gd name="T0" fmla="*/ 2 w 2"/>
                    <a:gd name="T1" fmla="*/ 0 h 4"/>
                    <a:gd name="T2" fmla="*/ 2 w 2"/>
                    <a:gd name="T3" fmla="*/ 0 h 4"/>
                    <a:gd name="T4" fmla="*/ 2 w 2"/>
                    <a:gd name="T5" fmla="*/ 0 h 4"/>
                    <a:gd name="T6" fmla="*/ 2 w 2"/>
                    <a:gd name="T7" fmla="*/ 0 h 4"/>
                    <a:gd name="T8" fmla="*/ 2 w 2"/>
                    <a:gd name="T9" fmla="*/ 2 h 4"/>
                    <a:gd name="T10" fmla="*/ 2 w 2"/>
                    <a:gd name="T11" fmla="*/ 2 h 4"/>
                    <a:gd name="T12" fmla="*/ 2 w 2"/>
                    <a:gd name="T13" fmla="*/ 2 h 4"/>
                    <a:gd name="T14" fmla="*/ 2 w 2"/>
                    <a:gd name="T15" fmla="*/ 4 h 4"/>
                    <a:gd name="T16" fmla="*/ 0 w 2"/>
                    <a:gd name="T17" fmla="*/ 4 h 4"/>
                    <a:gd name="T18" fmla="*/ 0 w 2"/>
                    <a:gd name="T19" fmla="*/ 4 h 4"/>
                    <a:gd name="T20" fmla="*/ 0 w 2"/>
                    <a:gd name="T21" fmla="*/ 4 h 4"/>
                    <a:gd name="T22" fmla="*/ 0 w 2"/>
                    <a:gd name="T23" fmla="*/ 2 h 4"/>
                    <a:gd name="T24" fmla="*/ 0 w 2"/>
                    <a:gd name="T25" fmla="*/ 2 h 4"/>
                    <a:gd name="T26" fmla="*/ 0 w 2"/>
                    <a:gd name="T27" fmla="*/ 0 h 4"/>
                    <a:gd name="T28" fmla="*/ 0 w 2"/>
                    <a:gd name="T29" fmla="*/ 0 h 4"/>
                    <a:gd name="T30" fmla="*/ 0 w 2"/>
                    <a:gd name="T31" fmla="*/ 0 h 4"/>
                    <a:gd name="T32" fmla="*/ 0 w 2"/>
                    <a:gd name="T33" fmla="*/ 0 h 4"/>
                    <a:gd name="T34" fmla="*/ 0 w 2"/>
                    <a:gd name="T35" fmla="*/ 0 h 4"/>
                    <a:gd name="T36" fmla="*/ 2 w 2"/>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4">
                      <a:moveTo>
                        <a:pt x="2" y="0"/>
                      </a:moveTo>
                      <a:lnTo>
                        <a:pt x="2" y="0"/>
                      </a:lnTo>
                      <a:lnTo>
                        <a:pt x="2" y="0"/>
                      </a:lnTo>
                      <a:lnTo>
                        <a:pt x="2" y="0"/>
                      </a:lnTo>
                      <a:lnTo>
                        <a:pt x="2" y="2"/>
                      </a:lnTo>
                      <a:lnTo>
                        <a:pt x="2" y="2"/>
                      </a:lnTo>
                      <a:lnTo>
                        <a:pt x="2" y="2"/>
                      </a:lnTo>
                      <a:lnTo>
                        <a:pt x="2" y="4"/>
                      </a:lnTo>
                      <a:lnTo>
                        <a:pt x="0" y="4"/>
                      </a:lnTo>
                      <a:lnTo>
                        <a:pt x="0" y="4"/>
                      </a:lnTo>
                      <a:lnTo>
                        <a:pt x="0" y="4"/>
                      </a:lnTo>
                      <a:lnTo>
                        <a:pt x="0" y="2"/>
                      </a:lnTo>
                      <a:lnTo>
                        <a:pt x="0" y="2"/>
                      </a:lnTo>
                      <a:lnTo>
                        <a:pt x="0" y="0"/>
                      </a:lnTo>
                      <a:lnTo>
                        <a:pt x="0" y="0"/>
                      </a:lnTo>
                      <a:lnTo>
                        <a:pt x="0" y="0"/>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79" name="Freeform 1260">
                  <a:extLst>
                    <a:ext uri="{FF2B5EF4-FFF2-40B4-BE49-F238E27FC236}">
                      <a16:creationId xmlns:a16="http://schemas.microsoft.com/office/drawing/2014/main" id="{70F7489E-452F-439C-94EC-077238187B39}"/>
                    </a:ext>
                  </a:extLst>
                </p:cNvPr>
                <p:cNvSpPr>
                  <a:spLocks/>
                </p:cNvSpPr>
                <p:nvPr/>
              </p:nvSpPr>
              <p:spPr bwMode="auto">
                <a:xfrm>
                  <a:off x="15590978" y="3392489"/>
                  <a:ext cx="3175" cy="9525"/>
                </a:xfrm>
                <a:custGeom>
                  <a:avLst/>
                  <a:gdLst>
                    <a:gd name="T0" fmla="*/ 0 w 2"/>
                    <a:gd name="T1" fmla="*/ 6 h 6"/>
                    <a:gd name="T2" fmla="*/ 0 w 2"/>
                    <a:gd name="T3" fmla="*/ 6 h 6"/>
                    <a:gd name="T4" fmla="*/ 0 w 2"/>
                    <a:gd name="T5" fmla="*/ 4 h 6"/>
                    <a:gd name="T6" fmla="*/ 0 w 2"/>
                    <a:gd name="T7" fmla="*/ 4 h 6"/>
                    <a:gd name="T8" fmla="*/ 0 w 2"/>
                    <a:gd name="T9" fmla="*/ 2 h 6"/>
                    <a:gd name="T10" fmla="*/ 0 w 2"/>
                    <a:gd name="T11" fmla="*/ 2 h 6"/>
                    <a:gd name="T12" fmla="*/ 0 w 2"/>
                    <a:gd name="T13" fmla="*/ 2 h 6"/>
                    <a:gd name="T14" fmla="*/ 0 w 2"/>
                    <a:gd name="T15" fmla="*/ 0 h 6"/>
                    <a:gd name="T16" fmla="*/ 2 w 2"/>
                    <a:gd name="T17" fmla="*/ 0 h 6"/>
                    <a:gd name="T18" fmla="*/ 2 w 2"/>
                    <a:gd name="T19" fmla="*/ 0 h 6"/>
                    <a:gd name="T20" fmla="*/ 2 w 2"/>
                    <a:gd name="T21" fmla="*/ 0 h 6"/>
                    <a:gd name="T22" fmla="*/ 2 w 2"/>
                    <a:gd name="T23" fmla="*/ 2 h 6"/>
                    <a:gd name="T24" fmla="*/ 2 w 2"/>
                    <a:gd name="T25" fmla="*/ 2 h 6"/>
                    <a:gd name="T26" fmla="*/ 2 w 2"/>
                    <a:gd name="T27" fmla="*/ 4 h 6"/>
                    <a:gd name="T28" fmla="*/ 2 w 2"/>
                    <a:gd name="T29" fmla="*/ 4 h 6"/>
                    <a:gd name="T30" fmla="*/ 2 w 2"/>
                    <a:gd name="T31" fmla="*/ 4 h 6"/>
                    <a:gd name="T32" fmla="*/ 2 w 2"/>
                    <a:gd name="T33" fmla="*/ 4 h 6"/>
                    <a:gd name="T34" fmla="*/ 2 w 2"/>
                    <a:gd name="T35" fmla="*/ 6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6"/>
                      </a:lnTo>
                      <a:lnTo>
                        <a:pt x="0" y="4"/>
                      </a:lnTo>
                      <a:lnTo>
                        <a:pt x="0" y="4"/>
                      </a:lnTo>
                      <a:lnTo>
                        <a:pt x="0" y="2"/>
                      </a:lnTo>
                      <a:lnTo>
                        <a:pt x="0" y="2"/>
                      </a:lnTo>
                      <a:lnTo>
                        <a:pt x="0" y="2"/>
                      </a:lnTo>
                      <a:lnTo>
                        <a:pt x="0" y="0"/>
                      </a:lnTo>
                      <a:lnTo>
                        <a:pt x="2" y="0"/>
                      </a:lnTo>
                      <a:lnTo>
                        <a:pt x="2" y="0"/>
                      </a:lnTo>
                      <a:lnTo>
                        <a:pt x="2" y="0"/>
                      </a:lnTo>
                      <a:lnTo>
                        <a:pt x="2" y="2"/>
                      </a:lnTo>
                      <a:lnTo>
                        <a:pt x="2" y="2"/>
                      </a:lnTo>
                      <a:lnTo>
                        <a:pt x="2" y="4"/>
                      </a:lnTo>
                      <a:lnTo>
                        <a:pt x="2" y="4"/>
                      </a:lnTo>
                      <a:lnTo>
                        <a:pt x="2" y="4"/>
                      </a:lnTo>
                      <a:lnTo>
                        <a:pt x="2" y="4"/>
                      </a:lnTo>
                      <a:lnTo>
                        <a:pt x="2" y="6"/>
                      </a:lnTo>
                      <a:lnTo>
                        <a:pt x="0" y="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0" name="Freeform 1261">
                  <a:extLst>
                    <a:ext uri="{FF2B5EF4-FFF2-40B4-BE49-F238E27FC236}">
                      <a16:creationId xmlns:a16="http://schemas.microsoft.com/office/drawing/2014/main" id="{C0AED586-5828-44E7-BE49-00919FA9C64C}"/>
                    </a:ext>
                  </a:extLst>
                </p:cNvPr>
                <p:cNvSpPr>
                  <a:spLocks/>
                </p:cNvSpPr>
                <p:nvPr/>
              </p:nvSpPr>
              <p:spPr bwMode="auto">
                <a:xfrm>
                  <a:off x="15590978" y="3392489"/>
                  <a:ext cx="3175" cy="9525"/>
                </a:xfrm>
                <a:custGeom>
                  <a:avLst/>
                  <a:gdLst>
                    <a:gd name="T0" fmla="*/ 0 w 2"/>
                    <a:gd name="T1" fmla="*/ 6 h 6"/>
                    <a:gd name="T2" fmla="*/ 0 w 2"/>
                    <a:gd name="T3" fmla="*/ 6 h 6"/>
                    <a:gd name="T4" fmla="*/ 0 w 2"/>
                    <a:gd name="T5" fmla="*/ 4 h 6"/>
                    <a:gd name="T6" fmla="*/ 0 w 2"/>
                    <a:gd name="T7" fmla="*/ 4 h 6"/>
                    <a:gd name="T8" fmla="*/ 0 w 2"/>
                    <a:gd name="T9" fmla="*/ 2 h 6"/>
                    <a:gd name="T10" fmla="*/ 0 w 2"/>
                    <a:gd name="T11" fmla="*/ 2 h 6"/>
                    <a:gd name="T12" fmla="*/ 0 w 2"/>
                    <a:gd name="T13" fmla="*/ 2 h 6"/>
                    <a:gd name="T14" fmla="*/ 0 w 2"/>
                    <a:gd name="T15" fmla="*/ 0 h 6"/>
                    <a:gd name="T16" fmla="*/ 2 w 2"/>
                    <a:gd name="T17" fmla="*/ 0 h 6"/>
                    <a:gd name="T18" fmla="*/ 2 w 2"/>
                    <a:gd name="T19" fmla="*/ 0 h 6"/>
                    <a:gd name="T20" fmla="*/ 2 w 2"/>
                    <a:gd name="T21" fmla="*/ 0 h 6"/>
                    <a:gd name="T22" fmla="*/ 2 w 2"/>
                    <a:gd name="T23" fmla="*/ 2 h 6"/>
                    <a:gd name="T24" fmla="*/ 2 w 2"/>
                    <a:gd name="T25" fmla="*/ 2 h 6"/>
                    <a:gd name="T26" fmla="*/ 2 w 2"/>
                    <a:gd name="T27" fmla="*/ 4 h 6"/>
                    <a:gd name="T28" fmla="*/ 2 w 2"/>
                    <a:gd name="T29" fmla="*/ 4 h 6"/>
                    <a:gd name="T30" fmla="*/ 2 w 2"/>
                    <a:gd name="T31" fmla="*/ 4 h 6"/>
                    <a:gd name="T32" fmla="*/ 2 w 2"/>
                    <a:gd name="T33" fmla="*/ 4 h 6"/>
                    <a:gd name="T34" fmla="*/ 2 w 2"/>
                    <a:gd name="T35" fmla="*/ 6 h 6"/>
                    <a:gd name="T36" fmla="*/ 0 w 2"/>
                    <a:gd name="T3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6">
                      <a:moveTo>
                        <a:pt x="0" y="6"/>
                      </a:moveTo>
                      <a:lnTo>
                        <a:pt x="0" y="6"/>
                      </a:lnTo>
                      <a:lnTo>
                        <a:pt x="0" y="4"/>
                      </a:lnTo>
                      <a:lnTo>
                        <a:pt x="0" y="4"/>
                      </a:lnTo>
                      <a:lnTo>
                        <a:pt x="0" y="2"/>
                      </a:lnTo>
                      <a:lnTo>
                        <a:pt x="0" y="2"/>
                      </a:lnTo>
                      <a:lnTo>
                        <a:pt x="0" y="2"/>
                      </a:lnTo>
                      <a:lnTo>
                        <a:pt x="0" y="0"/>
                      </a:lnTo>
                      <a:lnTo>
                        <a:pt x="2" y="0"/>
                      </a:lnTo>
                      <a:lnTo>
                        <a:pt x="2" y="0"/>
                      </a:lnTo>
                      <a:lnTo>
                        <a:pt x="2" y="0"/>
                      </a:lnTo>
                      <a:lnTo>
                        <a:pt x="2" y="2"/>
                      </a:lnTo>
                      <a:lnTo>
                        <a:pt x="2" y="2"/>
                      </a:lnTo>
                      <a:lnTo>
                        <a:pt x="2" y="4"/>
                      </a:lnTo>
                      <a:lnTo>
                        <a:pt x="2" y="4"/>
                      </a:lnTo>
                      <a:lnTo>
                        <a:pt x="2" y="4"/>
                      </a:lnTo>
                      <a:lnTo>
                        <a:pt x="2" y="4"/>
                      </a:lnTo>
                      <a:lnTo>
                        <a:pt x="2" y="6"/>
                      </a:lnTo>
                      <a:lnTo>
                        <a:pt x="0" y="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1" name="Freeform 1262">
                  <a:extLst>
                    <a:ext uri="{FF2B5EF4-FFF2-40B4-BE49-F238E27FC236}">
                      <a16:creationId xmlns:a16="http://schemas.microsoft.com/office/drawing/2014/main" id="{DB7874B4-1BFA-4B74-902C-2880056E4096}"/>
                    </a:ext>
                  </a:extLst>
                </p:cNvPr>
                <p:cNvSpPr>
                  <a:spLocks/>
                </p:cNvSpPr>
                <p:nvPr/>
              </p:nvSpPr>
              <p:spPr bwMode="auto">
                <a:xfrm>
                  <a:off x="15649716" y="3395664"/>
                  <a:ext cx="4763" cy="6350"/>
                </a:xfrm>
                <a:custGeom>
                  <a:avLst/>
                  <a:gdLst>
                    <a:gd name="T0" fmla="*/ 0 w 3"/>
                    <a:gd name="T1" fmla="*/ 0 h 4"/>
                    <a:gd name="T2" fmla="*/ 1 w 3"/>
                    <a:gd name="T3" fmla="*/ 0 h 4"/>
                    <a:gd name="T4" fmla="*/ 1 w 3"/>
                    <a:gd name="T5" fmla="*/ 0 h 4"/>
                    <a:gd name="T6" fmla="*/ 1 w 3"/>
                    <a:gd name="T7" fmla="*/ 0 h 4"/>
                    <a:gd name="T8" fmla="*/ 1 w 3"/>
                    <a:gd name="T9" fmla="*/ 0 h 4"/>
                    <a:gd name="T10" fmla="*/ 3 w 3"/>
                    <a:gd name="T11" fmla="*/ 0 h 4"/>
                    <a:gd name="T12" fmla="*/ 3 w 3"/>
                    <a:gd name="T13" fmla="*/ 0 h 4"/>
                    <a:gd name="T14" fmla="*/ 3 w 3"/>
                    <a:gd name="T15" fmla="*/ 0 h 4"/>
                    <a:gd name="T16" fmla="*/ 3 w 3"/>
                    <a:gd name="T17" fmla="*/ 2 h 4"/>
                    <a:gd name="T18" fmla="*/ 3 w 3"/>
                    <a:gd name="T19" fmla="*/ 2 h 4"/>
                    <a:gd name="T20" fmla="*/ 3 w 3"/>
                    <a:gd name="T21" fmla="*/ 2 h 4"/>
                    <a:gd name="T22" fmla="*/ 3 w 3"/>
                    <a:gd name="T23" fmla="*/ 2 h 4"/>
                    <a:gd name="T24" fmla="*/ 3 w 3"/>
                    <a:gd name="T25" fmla="*/ 4 h 4"/>
                    <a:gd name="T26" fmla="*/ 3 w 3"/>
                    <a:gd name="T27" fmla="*/ 4 h 4"/>
                    <a:gd name="T28" fmla="*/ 1 w 3"/>
                    <a:gd name="T29" fmla="*/ 4 h 4"/>
                    <a:gd name="T30" fmla="*/ 1 w 3"/>
                    <a:gd name="T31" fmla="*/ 4 h 4"/>
                    <a:gd name="T32" fmla="*/ 1 w 3"/>
                    <a:gd name="T33" fmla="*/ 4 h 4"/>
                    <a:gd name="T34" fmla="*/ 0 w 3"/>
                    <a:gd name="T35" fmla="*/ 4 h 4"/>
                    <a:gd name="T36" fmla="*/ 0 w 3"/>
                    <a:gd name="T37" fmla="*/ 2 h 4"/>
                    <a:gd name="T38" fmla="*/ 0 w 3"/>
                    <a:gd name="T39" fmla="*/ 2 h 4"/>
                    <a:gd name="T40" fmla="*/ 0 w 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0" y="0"/>
                      </a:moveTo>
                      <a:lnTo>
                        <a:pt x="1" y="0"/>
                      </a:lnTo>
                      <a:lnTo>
                        <a:pt x="1" y="0"/>
                      </a:lnTo>
                      <a:lnTo>
                        <a:pt x="1" y="0"/>
                      </a:lnTo>
                      <a:lnTo>
                        <a:pt x="1" y="0"/>
                      </a:lnTo>
                      <a:lnTo>
                        <a:pt x="3" y="0"/>
                      </a:lnTo>
                      <a:lnTo>
                        <a:pt x="3" y="0"/>
                      </a:lnTo>
                      <a:lnTo>
                        <a:pt x="3" y="0"/>
                      </a:lnTo>
                      <a:lnTo>
                        <a:pt x="3" y="2"/>
                      </a:lnTo>
                      <a:lnTo>
                        <a:pt x="3" y="2"/>
                      </a:lnTo>
                      <a:lnTo>
                        <a:pt x="3" y="2"/>
                      </a:lnTo>
                      <a:lnTo>
                        <a:pt x="3" y="2"/>
                      </a:lnTo>
                      <a:lnTo>
                        <a:pt x="3" y="4"/>
                      </a:lnTo>
                      <a:lnTo>
                        <a:pt x="3" y="4"/>
                      </a:lnTo>
                      <a:lnTo>
                        <a:pt x="1" y="4"/>
                      </a:lnTo>
                      <a:lnTo>
                        <a:pt x="1" y="4"/>
                      </a:lnTo>
                      <a:lnTo>
                        <a:pt x="1" y="4"/>
                      </a:lnTo>
                      <a:lnTo>
                        <a:pt x="0" y="4"/>
                      </a:lnTo>
                      <a:lnTo>
                        <a:pt x="0" y="2"/>
                      </a:lnTo>
                      <a:lnTo>
                        <a:pt x="0" y="2"/>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2" name="Freeform 1263">
                  <a:extLst>
                    <a:ext uri="{FF2B5EF4-FFF2-40B4-BE49-F238E27FC236}">
                      <a16:creationId xmlns:a16="http://schemas.microsoft.com/office/drawing/2014/main" id="{7661B06B-3C05-42C9-8F39-540A5E62D68D}"/>
                    </a:ext>
                  </a:extLst>
                </p:cNvPr>
                <p:cNvSpPr>
                  <a:spLocks/>
                </p:cNvSpPr>
                <p:nvPr/>
              </p:nvSpPr>
              <p:spPr bwMode="auto">
                <a:xfrm>
                  <a:off x="15649716" y="3395664"/>
                  <a:ext cx="4763" cy="6350"/>
                </a:xfrm>
                <a:custGeom>
                  <a:avLst/>
                  <a:gdLst>
                    <a:gd name="T0" fmla="*/ 0 w 3"/>
                    <a:gd name="T1" fmla="*/ 0 h 4"/>
                    <a:gd name="T2" fmla="*/ 1 w 3"/>
                    <a:gd name="T3" fmla="*/ 0 h 4"/>
                    <a:gd name="T4" fmla="*/ 1 w 3"/>
                    <a:gd name="T5" fmla="*/ 0 h 4"/>
                    <a:gd name="T6" fmla="*/ 1 w 3"/>
                    <a:gd name="T7" fmla="*/ 0 h 4"/>
                    <a:gd name="T8" fmla="*/ 1 w 3"/>
                    <a:gd name="T9" fmla="*/ 0 h 4"/>
                    <a:gd name="T10" fmla="*/ 3 w 3"/>
                    <a:gd name="T11" fmla="*/ 0 h 4"/>
                    <a:gd name="T12" fmla="*/ 3 w 3"/>
                    <a:gd name="T13" fmla="*/ 0 h 4"/>
                    <a:gd name="T14" fmla="*/ 3 w 3"/>
                    <a:gd name="T15" fmla="*/ 0 h 4"/>
                    <a:gd name="T16" fmla="*/ 3 w 3"/>
                    <a:gd name="T17" fmla="*/ 2 h 4"/>
                    <a:gd name="T18" fmla="*/ 3 w 3"/>
                    <a:gd name="T19" fmla="*/ 2 h 4"/>
                    <a:gd name="T20" fmla="*/ 3 w 3"/>
                    <a:gd name="T21" fmla="*/ 2 h 4"/>
                    <a:gd name="T22" fmla="*/ 3 w 3"/>
                    <a:gd name="T23" fmla="*/ 2 h 4"/>
                    <a:gd name="T24" fmla="*/ 3 w 3"/>
                    <a:gd name="T25" fmla="*/ 4 h 4"/>
                    <a:gd name="T26" fmla="*/ 3 w 3"/>
                    <a:gd name="T27" fmla="*/ 4 h 4"/>
                    <a:gd name="T28" fmla="*/ 1 w 3"/>
                    <a:gd name="T29" fmla="*/ 4 h 4"/>
                    <a:gd name="T30" fmla="*/ 1 w 3"/>
                    <a:gd name="T31" fmla="*/ 4 h 4"/>
                    <a:gd name="T32" fmla="*/ 1 w 3"/>
                    <a:gd name="T33" fmla="*/ 4 h 4"/>
                    <a:gd name="T34" fmla="*/ 0 w 3"/>
                    <a:gd name="T35" fmla="*/ 4 h 4"/>
                    <a:gd name="T36" fmla="*/ 0 w 3"/>
                    <a:gd name="T37" fmla="*/ 2 h 4"/>
                    <a:gd name="T38" fmla="*/ 0 w 3"/>
                    <a:gd name="T39" fmla="*/ 2 h 4"/>
                    <a:gd name="T40" fmla="*/ 0 w 3"/>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 h="4">
                      <a:moveTo>
                        <a:pt x="0" y="0"/>
                      </a:moveTo>
                      <a:lnTo>
                        <a:pt x="1" y="0"/>
                      </a:lnTo>
                      <a:lnTo>
                        <a:pt x="1" y="0"/>
                      </a:lnTo>
                      <a:lnTo>
                        <a:pt x="1" y="0"/>
                      </a:lnTo>
                      <a:lnTo>
                        <a:pt x="1" y="0"/>
                      </a:lnTo>
                      <a:lnTo>
                        <a:pt x="3" y="0"/>
                      </a:lnTo>
                      <a:lnTo>
                        <a:pt x="3" y="0"/>
                      </a:lnTo>
                      <a:lnTo>
                        <a:pt x="3" y="0"/>
                      </a:lnTo>
                      <a:lnTo>
                        <a:pt x="3" y="2"/>
                      </a:lnTo>
                      <a:lnTo>
                        <a:pt x="3" y="2"/>
                      </a:lnTo>
                      <a:lnTo>
                        <a:pt x="3" y="2"/>
                      </a:lnTo>
                      <a:lnTo>
                        <a:pt x="3" y="2"/>
                      </a:lnTo>
                      <a:lnTo>
                        <a:pt x="3" y="4"/>
                      </a:lnTo>
                      <a:lnTo>
                        <a:pt x="3" y="4"/>
                      </a:lnTo>
                      <a:lnTo>
                        <a:pt x="1" y="4"/>
                      </a:lnTo>
                      <a:lnTo>
                        <a:pt x="1" y="4"/>
                      </a:lnTo>
                      <a:lnTo>
                        <a:pt x="1" y="4"/>
                      </a:lnTo>
                      <a:lnTo>
                        <a:pt x="0" y="4"/>
                      </a:lnTo>
                      <a:lnTo>
                        <a:pt x="0" y="2"/>
                      </a:lnTo>
                      <a:lnTo>
                        <a:pt x="0" y="2"/>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3" name="Freeform 1264">
                  <a:extLst>
                    <a:ext uri="{FF2B5EF4-FFF2-40B4-BE49-F238E27FC236}">
                      <a16:creationId xmlns:a16="http://schemas.microsoft.com/office/drawing/2014/main" id="{DAB4C5D3-8387-48E8-A87F-4B616DDBD68D}"/>
                    </a:ext>
                  </a:extLst>
                </p:cNvPr>
                <p:cNvSpPr>
                  <a:spLocks/>
                </p:cNvSpPr>
                <p:nvPr/>
              </p:nvSpPr>
              <p:spPr bwMode="auto">
                <a:xfrm>
                  <a:off x="15667178" y="3427414"/>
                  <a:ext cx="6350" cy="4763"/>
                </a:xfrm>
                <a:custGeom>
                  <a:avLst/>
                  <a:gdLst>
                    <a:gd name="T0" fmla="*/ 0 w 4"/>
                    <a:gd name="T1" fmla="*/ 3 h 3"/>
                    <a:gd name="T2" fmla="*/ 0 w 4"/>
                    <a:gd name="T3" fmla="*/ 1 h 3"/>
                    <a:gd name="T4" fmla="*/ 0 w 4"/>
                    <a:gd name="T5" fmla="*/ 1 h 3"/>
                    <a:gd name="T6" fmla="*/ 0 w 4"/>
                    <a:gd name="T7" fmla="*/ 1 h 3"/>
                    <a:gd name="T8" fmla="*/ 2 w 4"/>
                    <a:gd name="T9" fmla="*/ 1 h 3"/>
                    <a:gd name="T10" fmla="*/ 2 w 4"/>
                    <a:gd name="T11" fmla="*/ 0 h 3"/>
                    <a:gd name="T12" fmla="*/ 2 w 4"/>
                    <a:gd name="T13" fmla="*/ 0 h 3"/>
                    <a:gd name="T14" fmla="*/ 2 w 4"/>
                    <a:gd name="T15" fmla="*/ 0 h 3"/>
                    <a:gd name="T16" fmla="*/ 2 w 4"/>
                    <a:gd name="T17" fmla="*/ 0 h 3"/>
                    <a:gd name="T18" fmla="*/ 4 w 4"/>
                    <a:gd name="T19" fmla="*/ 0 h 3"/>
                    <a:gd name="T20" fmla="*/ 4 w 4"/>
                    <a:gd name="T21" fmla="*/ 0 h 3"/>
                    <a:gd name="T22" fmla="*/ 2 w 4"/>
                    <a:gd name="T23" fmla="*/ 0 h 3"/>
                    <a:gd name="T24" fmla="*/ 2 w 4"/>
                    <a:gd name="T25" fmla="*/ 1 h 3"/>
                    <a:gd name="T26" fmla="*/ 4 w 4"/>
                    <a:gd name="T27" fmla="*/ 1 h 3"/>
                    <a:gd name="T28" fmla="*/ 4 w 4"/>
                    <a:gd name="T29" fmla="*/ 1 h 3"/>
                    <a:gd name="T30" fmla="*/ 4 w 4"/>
                    <a:gd name="T31" fmla="*/ 1 h 3"/>
                    <a:gd name="T32" fmla="*/ 4 w 4"/>
                    <a:gd name="T33" fmla="*/ 3 h 3"/>
                    <a:gd name="T34" fmla="*/ 4 w 4"/>
                    <a:gd name="T35" fmla="*/ 3 h 3"/>
                    <a:gd name="T36" fmla="*/ 2 w 4"/>
                    <a:gd name="T37" fmla="*/ 3 h 3"/>
                    <a:gd name="T38" fmla="*/ 2 w 4"/>
                    <a:gd name="T39" fmla="*/ 3 h 3"/>
                    <a:gd name="T40" fmla="*/ 2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1"/>
                      </a:lnTo>
                      <a:lnTo>
                        <a:pt x="0" y="1"/>
                      </a:lnTo>
                      <a:lnTo>
                        <a:pt x="0" y="1"/>
                      </a:lnTo>
                      <a:lnTo>
                        <a:pt x="2" y="1"/>
                      </a:lnTo>
                      <a:lnTo>
                        <a:pt x="2" y="0"/>
                      </a:lnTo>
                      <a:lnTo>
                        <a:pt x="2" y="0"/>
                      </a:lnTo>
                      <a:lnTo>
                        <a:pt x="2" y="0"/>
                      </a:lnTo>
                      <a:lnTo>
                        <a:pt x="2" y="0"/>
                      </a:lnTo>
                      <a:lnTo>
                        <a:pt x="4" y="0"/>
                      </a:lnTo>
                      <a:lnTo>
                        <a:pt x="4" y="0"/>
                      </a:lnTo>
                      <a:lnTo>
                        <a:pt x="2" y="0"/>
                      </a:lnTo>
                      <a:lnTo>
                        <a:pt x="2" y="1"/>
                      </a:lnTo>
                      <a:lnTo>
                        <a:pt x="4" y="1"/>
                      </a:lnTo>
                      <a:lnTo>
                        <a:pt x="4" y="1"/>
                      </a:lnTo>
                      <a:lnTo>
                        <a:pt x="4" y="1"/>
                      </a:lnTo>
                      <a:lnTo>
                        <a:pt x="4" y="3"/>
                      </a:lnTo>
                      <a:lnTo>
                        <a:pt x="4" y="3"/>
                      </a:lnTo>
                      <a:lnTo>
                        <a:pt x="2" y="3"/>
                      </a:lnTo>
                      <a:lnTo>
                        <a:pt x="2" y="3"/>
                      </a:lnTo>
                      <a:lnTo>
                        <a:pt x="2" y="3"/>
                      </a:lnTo>
                      <a:lnTo>
                        <a:pt x="0" y="3"/>
                      </a:lnTo>
                      <a:lnTo>
                        <a:pt x="0" y="3"/>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4" name="Freeform 1265">
                  <a:extLst>
                    <a:ext uri="{FF2B5EF4-FFF2-40B4-BE49-F238E27FC236}">
                      <a16:creationId xmlns:a16="http://schemas.microsoft.com/office/drawing/2014/main" id="{8E33F609-0A4B-42E7-AD41-ADF3875F3388}"/>
                    </a:ext>
                  </a:extLst>
                </p:cNvPr>
                <p:cNvSpPr>
                  <a:spLocks/>
                </p:cNvSpPr>
                <p:nvPr/>
              </p:nvSpPr>
              <p:spPr bwMode="auto">
                <a:xfrm>
                  <a:off x="15667178" y="3427414"/>
                  <a:ext cx="6350" cy="4763"/>
                </a:xfrm>
                <a:custGeom>
                  <a:avLst/>
                  <a:gdLst>
                    <a:gd name="T0" fmla="*/ 0 w 4"/>
                    <a:gd name="T1" fmla="*/ 3 h 3"/>
                    <a:gd name="T2" fmla="*/ 0 w 4"/>
                    <a:gd name="T3" fmla="*/ 1 h 3"/>
                    <a:gd name="T4" fmla="*/ 0 w 4"/>
                    <a:gd name="T5" fmla="*/ 1 h 3"/>
                    <a:gd name="T6" fmla="*/ 0 w 4"/>
                    <a:gd name="T7" fmla="*/ 1 h 3"/>
                    <a:gd name="T8" fmla="*/ 2 w 4"/>
                    <a:gd name="T9" fmla="*/ 1 h 3"/>
                    <a:gd name="T10" fmla="*/ 2 w 4"/>
                    <a:gd name="T11" fmla="*/ 0 h 3"/>
                    <a:gd name="T12" fmla="*/ 2 w 4"/>
                    <a:gd name="T13" fmla="*/ 0 h 3"/>
                    <a:gd name="T14" fmla="*/ 2 w 4"/>
                    <a:gd name="T15" fmla="*/ 0 h 3"/>
                    <a:gd name="T16" fmla="*/ 2 w 4"/>
                    <a:gd name="T17" fmla="*/ 0 h 3"/>
                    <a:gd name="T18" fmla="*/ 4 w 4"/>
                    <a:gd name="T19" fmla="*/ 0 h 3"/>
                    <a:gd name="T20" fmla="*/ 4 w 4"/>
                    <a:gd name="T21" fmla="*/ 0 h 3"/>
                    <a:gd name="T22" fmla="*/ 2 w 4"/>
                    <a:gd name="T23" fmla="*/ 0 h 3"/>
                    <a:gd name="T24" fmla="*/ 2 w 4"/>
                    <a:gd name="T25" fmla="*/ 1 h 3"/>
                    <a:gd name="T26" fmla="*/ 4 w 4"/>
                    <a:gd name="T27" fmla="*/ 1 h 3"/>
                    <a:gd name="T28" fmla="*/ 4 w 4"/>
                    <a:gd name="T29" fmla="*/ 1 h 3"/>
                    <a:gd name="T30" fmla="*/ 4 w 4"/>
                    <a:gd name="T31" fmla="*/ 1 h 3"/>
                    <a:gd name="T32" fmla="*/ 4 w 4"/>
                    <a:gd name="T33" fmla="*/ 3 h 3"/>
                    <a:gd name="T34" fmla="*/ 4 w 4"/>
                    <a:gd name="T35" fmla="*/ 3 h 3"/>
                    <a:gd name="T36" fmla="*/ 2 w 4"/>
                    <a:gd name="T37" fmla="*/ 3 h 3"/>
                    <a:gd name="T38" fmla="*/ 2 w 4"/>
                    <a:gd name="T39" fmla="*/ 3 h 3"/>
                    <a:gd name="T40" fmla="*/ 2 w 4"/>
                    <a:gd name="T41" fmla="*/ 3 h 3"/>
                    <a:gd name="T42" fmla="*/ 0 w 4"/>
                    <a:gd name="T43" fmla="*/ 3 h 3"/>
                    <a:gd name="T44" fmla="*/ 0 w 4"/>
                    <a:gd name="T4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0" y="3"/>
                      </a:moveTo>
                      <a:lnTo>
                        <a:pt x="0" y="1"/>
                      </a:lnTo>
                      <a:lnTo>
                        <a:pt x="0" y="1"/>
                      </a:lnTo>
                      <a:lnTo>
                        <a:pt x="0" y="1"/>
                      </a:lnTo>
                      <a:lnTo>
                        <a:pt x="2" y="1"/>
                      </a:lnTo>
                      <a:lnTo>
                        <a:pt x="2" y="0"/>
                      </a:lnTo>
                      <a:lnTo>
                        <a:pt x="2" y="0"/>
                      </a:lnTo>
                      <a:lnTo>
                        <a:pt x="2" y="0"/>
                      </a:lnTo>
                      <a:lnTo>
                        <a:pt x="2" y="0"/>
                      </a:lnTo>
                      <a:lnTo>
                        <a:pt x="4" y="0"/>
                      </a:lnTo>
                      <a:lnTo>
                        <a:pt x="4" y="0"/>
                      </a:lnTo>
                      <a:lnTo>
                        <a:pt x="2" y="0"/>
                      </a:lnTo>
                      <a:lnTo>
                        <a:pt x="2" y="1"/>
                      </a:lnTo>
                      <a:lnTo>
                        <a:pt x="4" y="1"/>
                      </a:lnTo>
                      <a:lnTo>
                        <a:pt x="4" y="1"/>
                      </a:lnTo>
                      <a:lnTo>
                        <a:pt x="4" y="1"/>
                      </a:lnTo>
                      <a:lnTo>
                        <a:pt x="4" y="3"/>
                      </a:lnTo>
                      <a:lnTo>
                        <a:pt x="4" y="3"/>
                      </a:lnTo>
                      <a:lnTo>
                        <a:pt x="2" y="3"/>
                      </a:lnTo>
                      <a:lnTo>
                        <a:pt x="2" y="3"/>
                      </a:lnTo>
                      <a:lnTo>
                        <a:pt x="2" y="3"/>
                      </a:lnTo>
                      <a:lnTo>
                        <a:pt x="0" y="3"/>
                      </a:lnTo>
                      <a:lnTo>
                        <a:pt x="0" y="3"/>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5" name="Freeform 1266">
                  <a:extLst>
                    <a:ext uri="{FF2B5EF4-FFF2-40B4-BE49-F238E27FC236}">
                      <a16:creationId xmlns:a16="http://schemas.microsoft.com/office/drawing/2014/main" id="{09B33888-0077-41D5-93B1-1C2899D04D82}"/>
                    </a:ext>
                  </a:extLst>
                </p:cNvPr>
                <p:cNvSpPr>
                  <a:spLocks/>
                </p:cNvSpPr>
                <p:nvPr/>
              </p:nvSpPr>
              <p:spPr bwMode="auto">
                <a:xfrm>
                  <a:off x="15617966" y="3432176"/>
                  <a:ext cx="6350" cy="6350"/>
                </a:xfrm>
                <a:custGeom>
                  <a:avLst/>
                  <a:gdLst>
                    <a:gd name="T0" fmla="*/ 4 w 4"/>
                    <a:gd name="T1" fmla="*/ 0 h 4"/>
                    <a:gd name="T2" fmla="*/ 4 w 4"/>
                    <a:gd name="T3" fmla="*/ 2 h 4"/>
                    <a:gd name="T4" fmla="*/ 4 w 4"/>
                    <a:gd name="T5" fmla="*/ 2 h 4"/>
                    <a:gd name="T6" fmla="*/ 4 w 4"/>
                    <a:gd name="T7" fmla="*/ 2 h 4"/>
                    <a:gd name="T8" fmla="*/ 4 w 4"/>
                    <a:gd name="T9" fmla="*/ 4 h 4"/>
                    <a:gd name="T10" fmla="*/ 4 w 4"/>
                    <a:gd name="T11" fmla="*/ 4 h 4"/>
                    <a:gd name="T12" fmla="*/ 4 w 4"/>
                    <a:gd name="T13" fmla="*/ 4 h 4"/>
                    <a:gd name="T14" fmla="*/ 4 w 4"/>
                    <a:gd name="T15" fmla="*/ 4 h 4"/>
                    <a:gd name="T16" fmla="*/ 2 w 4"/>
                    <a:gd name="T17" fmla="*/ 4 h 4"/>
                    <a:gd name="T18" fmla="*/ 2 w 4"/>
                    <a:gd name="T19" fmla="*/ 4 h 4"/>
                    <a:gd name="T20" fmla="*/ 2 w 4"/>
                    <a:gd name="T21" fmla="*/ 4 h 4"/>
                    <a:gd name="T22" fmla="*/ 2 w 4"/>
                    <a:gd name="T23" fmla="*/ 4 h 4"/>
                    <a:gd name="T24" fmla="*/ 2 w 4"/>
                    <a:gd name="T25" fmla="*/ 4 h 4"/>
                    <a:gd name="T26" fmla="*/ 2 w 4"/>
                    <a:gd name="T27" fmla="*/ 2 h 4"/>
                    <a:gd name="T28" fmla="*/ 0 w 4"/>
                    <a:gd name="T29" fmla="*/ 2 h 4"/>
                    <a:gd name="T30" fmla="*/ 0 w 4"/>
                    <a:gd name="T31" fmla="*/ 2 h 4"/>
                    <a:gd name="T32" fmla="*/ 2 w 4"/>
                    <a:gd name="T33" fmla="*/ 2 h 4"/>
                    <a:gd name="T34" fmla="*/ 2 w 4"/>
                    <a:gd name="T35" fmla="*/ 0 h 4"/>
                    <a:gd name="T36" fmla="*/ 2 w 4"/>
                    <a:gd name="T37" fmla="*/ 0 h 4"/>
                    <a:gd name="T38" fmla="*/ 2 w 4"/>
                    <a:gd name="T39" fmla="*/ 0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2"/>
                      </a:lnTo>
                      <a:lnTo>
                        <a:pt x="4" y="2"/>
                      </a:lnTo>
                      <a:lnTo>
                        <a:pt x="4" y="2"/>
                      </a:lnTo>
                      <a:lnTo>
                        <a:pt x="4" y="4"/>
                      </a:lnTo>
                      <a:lnTo>
                        <a:pt x="4" y="4"/>
                      </a:lnTo>
                      <a:lnTo>
                        <a:pt x="4" y="4"/>
                      </a:lnTo>
                      <a:lnTo>
                        <a:pt x="4" y="4"/>
                      </a:lnTo>
                      <a:lnTo>
                        <a:pt x="2" y="4"/>
                      </a:lnTo>
                      <a:lnTo>
                        <a:pt x="2" y="4"/>
                      </a:lnTo>
                      <a:lnTo>
                        <a:pt x="2" y="4"/>
                      </a:lnTo>
                      <a:lnTo>
                        <a:pt x="2" y="4"/>
                      </a:lnTo>
                      <a:lnTo>
                        <a:pt x="2" y="4"/>
                      </a:lnTo>
                      <a:lnTo>
                        <a:pt x="2" y="2"/>
                      </a:lnTo>
                      <a:lnTo>
                        <a:pt x="0" y="2"/>
                      </a:lnTo>
                      <a:lnTo>
                        <a:pt x="0" y="2"/>
                      </a:lnTo>
                      <a:lnTo>
                        <a:pt x="2" y="2"/>
                      </a:lnTo>
                      <a:lnTo>
                        <a:pt x="2" y="0"/>
                      </a:lnTo>
                      <a:lnTo>
                        <a:pt x="2" y="0"/>
                      </a:lnTo>
                      <a:lnTo>
                        <a:pt x="2"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6" name="Freeform 1267">
                  <a:extLst>
                    <a:ext uri="{FF2B5EF4-FFF2-40B4-BE49-F238E27FC236}">
                      <a16:creationId xmlns:a16="http://schemas.microsoft.com/office/drawing/2014/main" id="{0783D0A0-6A07-49C9-B2BA-1C84E969D3FC}"/>
                    </a:ext>
                  </a:extLst>
                </p:cNvPr>
                <p:cNvSpPr>
                  <a:spLocks/>
                </p:cNvSpPr>
                <p:nvPr/>
              </p:nvSpPr>
              <p:spPr bwMode="auto">
                <a:xfrm>
                  <a:off x="15617966" y="3432176"/>
                  <a:ext cx="6350" cy="6350"/>
                </a:xfrm>
                <a:custGeom>
                  <a:avLst/>
                  <a:gdLst>
                    <a:gd name="T0" fmla="*/ 4 w 4"/>
                    <a:gd name="T1" fmla="*/ 0 h 4"/>
                    <a:gd name="T2" fmla="*/ 4 w 4"/>
                    <a:gd name="T3" fmla="*/ 2 h 4"/>
                    <a:gd name="T4" fmla="*/ 4 w 4"/>
                    <a:gd name="T5" fmla="*/ 2 h 4"/>
                    <a:gd name="T6" fmla="*/ 4 w 4"/>
                    <a:gd name="T7" fmla="*/ 2 h 4"/>
                    <a:gd name="T8" fmla="*/ 4 w 4"/>
                    <a:gd name="T9" fmla="*/ 4 h 4"/>
                    <a:gd name="T10" fmla="*/ 4 w 4"/>
                    <a:gd name="T11" fmla="*/ 4 h 4"/>
                    <a:gd name="T12" fmla="*/ 4 w 4"/>
                    <a:gd name="T13" fmla="*/ 4 h 4"/>
                    <a:gd name="T14" fmla="*/ 4 w 4"/>
                    <a:gd name="T15" fmla="*/ 4 h 4"/>
                    <a:gd name="T16" fmla="*/ 2 w 4"/>
                    <a:gd name="T17" fmla="*/ 4 h 4"/>
                    <a:gd name="T18" fmla="*/ 2 w 4"/>
                    <a:gd name="T19" fmla="*/ 4 h 4"/>
                    <a:gd name="T20" fmla="*/ 2 w 4"/>
                    <a:gd name="T21" fmla="*/ 4 h 4"/>
                    <a:gd name="T22" fmla="*/ 2 w 4"/>
                    <a:gd name="T23" fmla="*/ 4 h 4"/>
                    <a:gd name="T24" fmla="*/ 2 w 4"/>
                    <a:gd name="T25" fmla="*/ 4 h 4"/>
                    <a:gd name="T26" fmla="*/ 2 w 4"/>
                    <a:gd name="T27" fmla="*/ 2 h 4"/>
                    <a:gd name="T28" fmla="*/ 0 w 4"/>
                    <a:gd name="T29" fmla="*/ 2 h 4"/>
                    <a:gd name="T30" fmla="*/ 0 w 4"/>
                    <a:gd name="T31" fmla="*/ 2 h 4"/>
                    <a:gd name="T32" fmla="*/ 2 w 4"/>
                    <a:gd name="T33" fmla="*/ 2 h 4"/>
                    <a:gd name="T34" fmla="*/ 2 w 4"/>
                    <a:gd name="T35" fmla="*/ 0 h 4"/>
                    <a:gd name="T36" fmla="*/ 2 w 4"/>
                    <a:gd name="T37" fmla="*/ 0 h 4"/>
                    <a:gd name="T38" fmla="*/ 2 w 4"/>
                    <a:gd name="T39" fmla="*/ 0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2"/>
                      </a:lnTo>
                      <a:lnTo>
                        <a:pt x="4" y="2"/>
                      </a:lnTo>
                      <a:lnTo>
                        <a:pt x="4" y="2"/>
                      </a:lnTo>
                      <a:lnTo>
                        <a:pt x="4" y="4"/>
                      </a:lnTo>
                      <a:lnTo>
                        <a:pt x="4" y="4"/>
                      </a:lnTo>
                      <a:lnTo>
                        <a:pt x="4" y="4"/>
                      </a:lnTo>
                      <a:lnTo>
                        <a:pt x="4" y="4"/>
                      </a:lnTo>
                      <a:lnTo>
                        <a:pt x="2" y="4"/>
                      </a:lnTo>
                      <a:lnTo>
                        <a:pt x="2" y="4"/>
                      </a:lnTo>
                      <a:lnTo>
                        <a:pt x="2" y="4"/>
                      </a:lnTo>
                      <a:lnTo>
                        <a:pt x="2" y="4"/>
                      </a:lnTo>
                      <a:lnTo>
                        <a:pt x="2" y="4"/>
                      </a:lnTo>
                      <a:lnTo>
                        <a:pt x="2" y="2"/>
                      </a:lnTo>
                      <a:lnTo>
                        <a:pt x="0" y="2"/>
                      </a:lnTo>
                      <a:lnTo>
                        <a:pt x="0" y="2"/>
                      </a:lnTo>
                      <a:lnTo>
                        <a:pt x="2" y="2"/>
                      </a:lnTo>
                      <a:lnTo>
                        <a:pt x="2" y="0"/>
                      </a:lnTo>
                      <a:lnTo>
                        <a:pt x="2" y="0"/>
                      </a:lnTo>
                      <a:lnTo>
                        <a:pt x="2"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7" name="Freeform 1268">
                  <a:extLst>
                    <a:ext uri="{FF2B5EF4-FFF2-40B4-BE49-F238E27FC236}">
                      <a16:creationId xmlns:a16="http://schemas.microsoft.com/office/drawing/2014/main" id="{4FDA21B1-0D1F-4EFD-9302-55AB3D3B76A2}"/>
                    </a:ext>
                  </a:extLst>
                </p:cNvPr>
                <p:cNvSpPr>
                  <a:spLocks/>
                </p:cNvSpPr>
                <p:nvPr/>
              </p:nvSpPr>
              <p:spPr bwMode="auto">
                <a:xfrm>
                  <a:off x="15646541" y="3427414"/>
                  <a:ext cx="4763" cy="4763"/>
                </a:xfrm>
                <a:custGeom>
                  <a:avLst/>
                  <a:gdLst>
                    <a:gd name="T0" fmla="*/ 3 w 3"/>
                    <a:gd name="T1" fmla="*/ 0 h 3"/>
                    <a:gd name="T2" fmla="*/ 3 w 3"/>
                    <a:gd name="T3" fmla="*/ 1 h 3"/>
                    <a:gd name="T4" fmla="*/ 3 w 3"/>
                    <a:gd name="T5" fmla="*/ 1 h 3"/>
                    <a:gd name="T6" fmla="*/ 3 w 3"/>
                    <a:gd name="T7" fmla="*/ 1 h 3"/>
                    <a:gd name="T8" fmla="*/ 3 w 3"/>
                    <a:gd name="T9" fmla="*/ 3 h 3"/>
                    <a:gd name="T10" fmla="*/ 3 w 3"/>
                    <a:gd name="T11" fmla="*/ 3 h 3"/>
                    <a:gd name="T12" fmla="*/ 3 w 3"/>
                    <a:gd name="T13" fmla="*/ 3 h 3"/>
                    <a:gd name="T14" fmla="*/ 3 w 3"/>
                    <a:gd name="T15" fmla="*/ 3 h 3"/>
                    <a:gd name="T16" fmla="*/ 3 w 3"/>
                    <a:gd name="T17" fmla="*/ 3 h 3"/>
                    <a:gd name="T18" fmla="*/ 2 w 3"/>
                    <a:gd name="T19" fmla="*/ 3 h 3"/>
                    <a:gd name="T20" fmla="*/ 2 w 3"/>
                    <a:gd name="T21" fmla="*/ 3 h 3"/>
                    <a:gd name="T22" fmla="*/ 2 w 3"/>
                    <a:gd name="T23" fmla="*/ 3 h 3"/>
                    <a:gd name="T24" fmla="*/ 0 w 3"/>
                    <a:gd name="T25" fmla="*/ 3 h 3"/>
                    <a:gd name="T26" fmla="*/ 0 w 3"/>
                    <a:gd name="T27" fmla="*/ 3 h 3"/>
                    <a:gd name="T28" fmla="*/ 0 w 3"/>
                    <a:gd name="T29" fmla="*/ 3 h 3"/>
                    <a:gd name="T30" fmla="*/ 0 w 3"/>
                    <a:gd name="T31" fmla="*/ 3 h 3"/>
                    <a:gd name="T32" fmla="*/ 0 w 3"/>
                    <a:gd name="T33" fmla="*/ 1 h 3"/>
                    <a:gd name="T34" fmla="*/ 0 w 3"/>
                    <a:gd name="T35" fmla="*/ 1 h 3"/>
                    <a:gd name="T36" fmla="*/ 0 w 3"/>
                    <a:gd name="T37" fmla="*/ 1 h 3"/>
                    <a:gd name="T38" fmla="*/ 0 w 3"/>
                    <a:gd name="T39" fmla="*/ 1 h 3"/>
                    <a:gd name="T40" fmla="*/ 2 w 3"/>
                    <a:gd name="T41" fmla="*/ 1 h 3"/>
                    <a:gd name="T42" fmla="*/ 2 w 3"/>
                    <a:gd name="T43" fmla="*/ 0 h 3"/>
                    <a:gd name="T44" fmla="*/ 2 w 3"/>
                    <a:gd name="T45" fmla="*/ 0 h 3"/>
                    <a:gd name="T46" fmla="*/ 3 w 3"/>
                    <a:gd name="T47" fmla="*/ 0 h 3"/>
                    <a:gd name="T48" fmla="*/ 3 w 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3">
                      <a:moveTo>
                        <a:pt x="3" y="0"/>
                      </a:moveTo>
                      <a:lnTo>
                        <a:pt x="3" y="1"/>
                      </a:lnTo>
                      <a:lnTo>
                        <a:pt x="3" y="1"/>
                      </a:lnTo>
                      <a:lnTo>
                        <a:pt x="3" y="1"/>
                      </a:lnTo>
                      <a:lnTo>
                        <a:pt x="3" y="3"/>
                      </a:lnTo>
                      <a:lnTo>
                        <a:pt x="3" y="3"/>
                      </a:lnTo>
                      <a:lnTo>
                        <a:pt x="3" y="3"/>
                      </a:lnTo>
                      <a:lnTo>
                        <a:pt x="3" y="3"/>
                      </a:lnTo>
                      <a:lnTo>
                        <a:pt x="3" y="3"/>
                      </a:lnTo>
                      <a:lnTo>
                        <a:pt x="2" y="3"/>
                      </a:lnTo>
                      <a:lnTo>
                        <a:pt x="2" y="3"/>
                      </a:lnTo>
                      <a:lnTo>
                        <a:pt x="2" y="3"/>
                      </a:lnTo>
                      <a:lnTo>
                        <a:pt x="0" y="3"/>
                      </a:lnTo>
                      <a:lnTo>
                        <a:pt x="0" y="3"/>
                      </a:lnTo>
                      <a:lnTo>
                        <a:pt x="0" y="3"/>
                      </a:lnTo>
                      <a:lnTo>
                        <a:pt x="0" y="3"/>
                      </a:lnTo>
                      <a:lnTo>
                        <a:pt x="0" y="1"/>
                      </a:lnTo>
                      <a:lnTo>
                        <a:pt x="0" y="1"/>
                      </a:lnTo>
                      <a:lnTo>
                        <a:pt x="0" y="1"/>
                      </a:lnTo>
                      <a:lnTo>
                        <a:pt x="0" y="1"/>
                      </a:lnTo>
                      <a:lnTo>
                        <a:pt x="2" y="1"/>
                      </a:lnTo>
                      <a:lnTo>
                        <a:pt x="2" y="0"/>
                      </a:lnTo>
                      <a:lnTo>
                        <a:pt x="2" y="0"/>
                      </a:lnTo>
                      <a:lnTo>
                        <a:pt x="3" y="0"/>
                      </a:lnTo>
                      <a:lnTo>
                        <a:pt x="3"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8" name="Freeform 1269">
                  <a:extLst>
                    <a:ext uri="{FF2B5EF4-FFF2-40B4-BE49-F238E27FC236}">
                      <a16:creationId xmlns:a16="http://schemas.microsoft.com/office/drawing/2014/main" id="{E9DAD3CF-A45A-4E60-9556-77639CD6B8EE}"/>
                    </a:ext>
                  </a:extLst>
                </p:cNvPr>
                <p:cNvSpPr>
                  <a:spLocks/>
                </p:cNvSpPr>
                <p:nvPr/>
              </p:nvSpPr>
              <p:spPr bwMode="auto">
                <a:xfrm>
                  <a:off x="15646541" y="3427414"/>
                  <a:ext cx="4763" cy="4763"/>
                </a:xfrm>
                <a:custGeom>
                  <a:avLst/>
                  <a:gdLst>
                    <a:gd name="T0" fmla="*/ 3 w 3"/>
                    <a:gd name="T1" fmla="*/ 0 h 3"/>
                    <a:gd name="T2" fmla="*/ 3 w 3"/>
                    <a:gd name="T3" fmla="*/ 1 h 3"/>
                    <a:gd name="T4" fmla="*/ 3 w 3"/>
                    <a:gd name="T5" fmla="*/ 1 h 3"/>
                    <a:gd name="T6" fmla="*/ 3 w 3"/>
                    <a:gd name="T7" fmla="*/ 1 h 3"/>
                    <a:gd name="T8" fmla="*/ 3 w 3"/>
                    <a:gd name="T9" fmla="*/ 3 h 3"/>
                    <a:gd name="T10" fmla="*/ 3 w 3"/>
                    <a:gd name="T11" fmla="*/ 3 h 3"/>
                    <a:gd name="T12" fmla="*/ 3 w 3"/>
                    <a:gd name="T13" fmla="*/ 3 h 3"/>
                    <a:gd name="T14" fmla="*/ 3 w 3"/>
                    <a:gd name="T15" fmla="*/ 3 h 3"/>
                    <a:gd name="T16" fmla="*/ 3 w 3"/>
                    <a:gd name="T17" fmla="*/ 3 h 3"/>
                    <a:gd name="T18" fmla="*/ 2 w 3"/>
                    <a:gd name="T19" fmla="*/ 3 h 3"/>
                    <a:gd name="T20" fmla="*/ 2 w 3"/>
                    <a:gd name="T21" fmla="*/ 3 h 3"/>
                    <a:gd name="T22" fmla="*/ 2 w 3"/>
                    <a:gd name="T23" fmla="*/ 3 h 3"/>
                    <a:gd name="T24" fmla="*/ 0 w 3"/>
                    <a:gd name="T25" fmla="*/ 3 h 3"/>
                    <a:gd name="T26" fmla="*/ 0 w 3"/>
                    <a:gd name="T27" fmla="*/ 3 h 3"/>
                    <a:gd name="T28" fmla="*/ 0 w 3"/>
                    <a:gd name="T29" fmla="*/ 3 h 3"/>
                    <a:gd name="T30" fmla="*/ 0 w 3"/>
                    <a:gd name="T31" fmla="*/ 3 h 3"/>
                    <a:gd name="T32" fmla="*/ 0 w 3"/>
                    <a:gd name="T33" fmla="*/ 1 h 3"/>
                    <a:gd name="T34" fmla="*/ 0 w 3"/>
                    <a:gd name="T35" fmla="*/ 1 h 3"/>
                    <a:gd name="T36" fmla="*/ 0 w 3"/>
                    <a:gd name="T37" fmla="*/ 1 h 3"/>
                    <a:gd name="T38" fmla="*/ 0 w 3"/>
                    <a:gd name="T39" fmla="*/ 1 h 3"/>
                    <a:gd name="T40" fmla="*/ 2 w 3"/>
                    <a:gd name="T41" fmla="*/ 1 h 3"/>
                    <a:gd name="T42" fmla="*/ 2 w 3"/>
                    <a:gd name="T43" fmla="*/ 0 h 3"/>
                    <a:gd name="T44" fmla="*/ 2 w 3"/>
                    <a:gd name="T45" fmla="*/ 0 h 3"/>
                    <a:gd name="T46" fmla="*/ 3 w 3"/>
                    <a:gd name="T47" fmla="*/ 0 h 3"/>
                    <a:gd name="T48" fmla="*/ 3 w 3"/>
                    <a:gd name="T4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3">
                      <a:moveTo>
                        <a:pt x="3" y="0"/>
                      </a:moveTo>
                      <a:lnTo>
                        <a:pt x="3" y="1"/>
                      </a:lnTo>
                      <a:lnTo>
                        <a:pt x="3" y="1"/>
                      </a:lnTo>
                      <a:lnTo>
                        <a:pt x="3" y="1"/>
                      </a:lnTo>
                      <a:lnTo>
                        <a:pt x="3" y="3"/>
                      </a:lnTo>
                      <a:lnTo>
                        <a:pt x="3" y="3"/>
                      </a:lnTo>
                      <a:lnTo>
                        <a:pt x="3" y="3"/>
                      </a:lnTo>
                      <a:lnTo>
                        <a:pt x="3" y="3"/>
                      </a:lnTo>
                      <a:lnTo>
                        <a:pt x="3" y="3"/>
                      </a:lnTo>
                      <a:lnTo>
                        <a:pt x="2" y="3"/>
                      </a:lnTo>
                      <a:lnTo>
                        <a:pt x="2" y="3"/>
                      </a:lnTo>
                      <a:lnTo>
                        <a:pt x="2" y="3"/>
                      </a:lnTo>
                      <a:lnTo>
                        <a:pt x="0" y="3"/>
                      </a:lnTo>
                      <a:lnTo>
                        <a:pt x="0" y="3"/>
                      </a:lnTo>
                      <a:lnTo>
                        <a:pt x="0" y="3"/>
                      </a:lnTo>
                      <a:lnTo>
                        <a:pt x="0" y="3"/>
                      </a:lnTo>
                      <a:lnTo>
                        <a:pt x="0" y="1"/>
                      </a:lnTo>
                      <a:lnTo>
                        <a:pt x="0" y="1"/>
                      </a:lnTo>
                      <a:lnTo>
                        <a:pt x="0" y="1"/>
                      </a:lnTo>
                      <a:lnTo>
                        <a:pt x="0" y="1"/>
                      </a:lnTo>
                      <a:lnTo>
                        <a:pt x="2" y="1"/>
                      </a:lnTo>
                      <a:lnTo>
                        <a:pt x="2" y="0"/>
                      </a:lnTo>
                      <a:lnTo>
                        <a:pt x="2" y="0"/>
                      </a:lnTo>
                      <a:lnTo>
                        <a:pt x="3" y="0"/>
                      </a:lnTo>
                      <a:lnTo>
                        <a:pt x="3"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89" name="Freeform 1270">
                  <a:extLst>
                    <a:ext uri="{FF2B5EF4-FFF2-40B4-BE49-F238E27FC236}">
                      <a16:creationId xmlns:a16="http://schemas.microsoft.com/office/drawing/2014/main" id="{0AEDC670-9C42-49B4-A123-619B4A01018D}"/>
                    </a:ext>
                  </a:extLst>
                </p:cNvPr>
                <p:cNvSpPr>
                  <a:spLocks/>
                </p:cNvSpPr>
                <p:nvPr/>
              </p:nvSpPr>
              <p:spPr bwMode="auto">
                <a:xfrm>
                  <a:off x="15614791" y="3398839"/>
                  <a:ext cx="9525" cy="6350"/>
                </a:xfrm>
                <a:custGeom>
                  <a:avLst/>
                  <a:gdLst>
                    <a:gd name="T0" fmla="*/ 4 w 6"/>
                    <a:gd name="T1" fmla="*/ 0 h 4"/>
                    <a:gd name="T2" fmla="*/ 4 w 6"/>
                    <a:gd name="T3" fmla="*/ 2 h 4"/>
                    <a:gd name="T4" fmla="*/ 4 w 6"/>
                    <a:gd name="T5" fmla="*/ 2 h 4"/>
                    <a:gd name="T6" fmla="*/ 6 w 6"/>
                    <a:gd name="T7" fmla="*/ 2 h 4"/>
                    <a:gd name="T8" fmla="*/ 6 w 6"/>
                    <a:gd name="T9" fmla="*/ 2 h 4"/>
                    <a:gd name="T10" fmla="*/ 6 w 6"/>
                    <a:gd name="T11" fmla="*/ 2 h 4"/>
                    <a:gd name="T12" fmla="*/ 6 w 6"/>
                    <a:gd name="T13" fmla="*/ 2 h 4"/>
                    <a:gd name="T14" fmla="*/ 6 w 6"/>
                    <a:gd name="T15" fmla="*/ 2 h 4"/>
                    <a:gd name="T16" fmla="*/ 4 w 6"/>
                    <a:gd name="T17" fmla="*/ 2 h 4"/>
                    <a:gd name="T18" fmla="*/ 4 w 6"/>
                    <a:gd name="T19" fmla="*/ 4 h 4"/>
                    <a:gd name="T20" fmla="*/ 4 w 6"/>
                    <a:gd name="T21" fmla="*/ 4 h 4"/>
                    <a:gd name="T22" fmla="*/ 4 w 6"/>
                    <a:gd name="T23" fmla="*/ 4 h 4"/>
                    <a:gd name="T24" fmla="*/ 2 w 6"/>
                    <a:gd name="T25" fmla="*/ 4 h 4"/>
                    <a:gd name="T26" fmla="*/ 2 w 6"/>
                    <a:gd name="T27" fmla="*/ 4 h 4"/>
                    <a:gd name="T28" fmla="*/ 2 w 6"/>
                    <a:gd name="T29" fmla="*/ 4 h 4"/>
                    <a:gd name="T30" fmla="*/ 2 w 6"/>
                    <a:gd name="T31" fmla="*/ 4 h 4"/>
                    <a:gd name="T32" fmla="*/ 2 w 6"/>
                    <a:gd name="T33" fmla="*/ 4 h 4"/>
                    <a:gd name="T34" fmla="*/ 0 w 6"/>
                    <a:gd name="T35" fmla="*/ 4 h 4"/>
                    <a:gd name="T36" fmla="*/ 0 w 6"/>
                    <a:gd name="T37" fmla="*/ 2 h 4"/>
                    <a:gd name="T38" fmla="*/ 0 w 6"/>
                    <a:gd name="T39" fmla="*/ 2 h 4"/>
                    <a:gd name="T40" fmla="*/ 2 w 6"/>
                    <a:gd name="T41" fmla="*/ 2 h 4"/>
                    <a:gd name="T42" fmla="*/ 2 w 6"/>
                    <a:gd name="T43" fmla="*/ 2 h 4"/>
                    <a:gd name="T44" fmla="*/ 2 w 6"/>
                    <a:gd name="T45" fmla="*/ 2 h 4"/>
                    <a:gd name="T46" fmla="*/ 2 w 6"/>
                    <a:gd name="T47" fmla="*/ 2 h 4"/>
                    <a:gd name="T48" fmla="*/ 2 w 6"/>
                    <a:gd name="T49" fmla="*/ 2 h 4"/>
                    <a:gd name="T50" fmla="*/ 2 w 6"/>
                    <a:gd name="T51" fmla="*/ 2 h 4"/>
                    <a:gd name="T52" fmla="*/ 4 w 6"/>
                    <a:gd name="T53" fmla="*/ 2 h 4"/>
                    <a:gd name="T54" fmla="*/ 4 w 6"/>
                    <a:gd name="T55" fmla="*/ 0 h 4"/>
                    <a:gd name="T56" fmla="*/ 4 w 6"/>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4">
                      <a:moveTo>
                        <a:pt x="4" y="0"/>
                      </a:moveTo>
                      <a:lnTo>
                        <a:pt x="4" y="2"/>
                      </a:lnTo>
                      <a:lnTo>
                        <a:pt x="4" y="2"/>
                      </a:lnTo>
                      <a:lnTo>
                        <a:pt x="6" y="2"/>
                      </a:lnTo>
                      <a:lnTo>
                        <a:pt x="6" y="2"/>
                      </a:lnTo>
                      <a:lnTo>
                        <a:pt x="6" y="2"/>
                      </a:lnTo>
                      <a:lnTo>
                        <a:pt x="6" y="2"/>
                      </a:lnTo>
                      <a:lnTo>
                        <a:pt x="6" y="2"/>
                      </a:lnTo>
                      <a:lnTo>
                        <a:pt x="4" y="2"/>
                      </a:lnTo>
                      <a:lnTo>
                        <a:pt x="4" y="4"/>
                      </a:lnTo>
                      <a:lnTo>
                        <a:pt x="4" y="4"/>
                      </a:lnTo>
                      <a:lnTo>
                        <a:pt x="4" y="4"/>
                      </a:lnTo>
                      <a:lnTo>
                        <a:pt x="2" y="4"/>
                      </a:lnTo>
                      <a:lnTo>
                        <a:pt x="2" y="4"/>
                      </a:lnTo>
                      <a:lnTo>
                        <a:pt x="2" y="4"/>
                      </a:lnTo>
                      <a:lnTo>
                        <a:pt x="2" y="4"/>
                      </a:lnTo>
                      <a:lnTo>
                        <a:pt x="2" y="4"/>
                      </a:lnTo>
                      <a:lnTo>
                        <a:pt x="0" y="4"/>
                      </a:lnTo>
                      <a:lnTo>
                        <a:pt x="0" y="2"/>
                      </a:lnTo>
                      <a:lnTo>
                        <a:pt x="0" y="2"/>
                      </a:lnTo>
                      <a:lnTo>
                        <a:pt x="2" y="2"/>
                      </a:lnTo>
                      <a:lnTo>
                        <a:pt x="2" y="2"/>
                      </a:lnTo>
                      <a:lnTo>
                        <a:pt x="2" y="2"/>
                      </a:lnTo>
                      <a:lnTo>
                        <a:pt x="2" y="2"/>
                      </a:lnTo>
                      <a:lnTo>
                        <a:pt x="2" y="2"/>
                      </a:lnTo>
                      <a:lnTo>
                        <a:pt x="2" y="2"/>
                      </a:lnTo>
                      <a:lnTo>
                        <a:pt x="4" y="2"/>
                      </a:lnTo>
                      <a:lnTo>
                        <a:pt x="4"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0" name="Freeform 1271">
                  <a:extLst>
                    <a:ext uri="{FF2B5EF4-FFF2-40B4-BE49-F238E27FC236}">
                      <a16:creationId xmlns:a16="http://schemas.microsoft.com/office/drawing/2014/main" id="{5793081B-7AF6-494F-BA25-3DFDB5993B5A}"/>
                    </a:ext>
                  </a:extLst>
                </p:cNvPr>
                <p:cNvSpPr>
                  <a:spLocks/>
                </p:cNvSpPr>
                <p:nvPr/>
              </p:nvSpPr>
              <p:spPr bwMode="auto">
                <a:xfrm>
                  <a:off x="15614791" y="3398839"/>
                  <a:ext cx="9525" cy="6350"/>
                </a:xfrm>
                <a:custGeom>
                  <a:avLst/>
                  <a:gdLst>
                    <a:gd name="T0" fmla="*/ 4 w 6"/>
                    <a:gd name="T1" fmla="*/ 0 h 4"/>
                    <a:gd name="T2" fmla="*/ 4 w 6"/>
                    <a:gd name="T3" fmla="*/ 2 h 4"/>
                    <a:gd name="T4" fmla="*/ 4 w 6"/>
                    <a:gd name="T5" fmla="*/ 2 h 4"/>
                    <a:gd name="T6" fmla="*/ 6 w 6"/>
                    <a:gd name="T7" fmla="*/ 2 h 4"/>
                    <a:gd name="T8" fmla="*/ 6 w 6"/>
                    <a:gd name="T9" fmla="*/ 2 h 4"/>
                    <a:gd name="T10" fmla="*/ 6 w 6"/>
                    <a:gd name="T11" fmla="*/ 2 h 4"/>
                    <a:gd name="T12" fmla="*/ 6 w 6"/>
                    <a:gd name="T13" fmla="*/ 2 h 4"/>
                    <a:gd name="T14" fmla="*/ 6 w 6"/>
                    <a:gd name="T15" fmla="*/ 2 h 4"/>
                    <a:gd name="T16" fmla="*/ 4 w 6"/>
                    <a:gd name="T17" fmla="*/ 2 h 4"/>
                    <a:gd name="T18" fmla="*/ 4 w 6"/>
                    <a:gd name="T19" fmla="*/ 4 h 4"/>
                    <a:gd name="T20" fmla="*/ 4 w 6"/>
                    <a:gd name="T21" fmla="*/ 4 h 4"/>
                    <a:gd name="T22" fmla="*/ 4 w 6"/>
                    <a:gd name="T23" fmla="*/ 4 h 4"/>
                    <a:gd name="T24" fmla="*/ 2 w 6"/>
                    <a:gd name="T25" fmla="*/ 4 h 4"/>
                    <a:gd name="T26" fmla="*/ 2 w 6"/>
                    <a:gd name="T27" fmla="*/ 4 h 4"/>
                    <a:gd name="T28" fmla="*/ 2 w 6"/>
                    <a:gd name="T29" fmla="*/ 4 h 4"/>
                    <a:gd name="T30" fmla="*/ 2 w 6"/>
                    <a:gd name="T31" fmla="*/ 4 h 4"/>
                    <a:gd name="T32" fmla="*/ 2 w 6"/>
                    <a:gd name="T33" fmla="*/ 4 h 4"/>
                    <a:gd name="T34" fmla="*/ 0 w 6"/>
                    <a:gd name="T35" fmla="*/ 4 h 4"/>
                    <a:gd name="T36" fmla="*/ 0 w 6"/>
                    <a:gd name="T37" fmla="*/ 2 h 4"/>
                    <a:gd name="T38" fmla="*/ 0 w 6"/>
                    <a:gd name="T39" fmla="*/ 2 h 4"/>
                    <a:gd name="T40" fmla="*/ 2 w 6"/>
                    <a:gd name="T41" fmla="*/ 2 h 4"/>
                    <a:gd name="T42" fmla="*/ 2 w 6"/>
                    <a:gd name="T43" fmla="*/ 2 h 4"/>
                    <a:gd name="T44" fmla="*/ 2 w 6"/>
                    <a:gd name="T45" fmla="*/ 2 h 4"/>
                    <a:gd name="T46" fmla="*/ 2 w 6"/>
                    <a:gd name="T47" fmla="*/ 2 h 4"/>
                    <a:gd name="T48" fmla="*/ 2 w 6"/>
                    <a:gd name="T49" fmla="*/ 2 h 4"/>
                    <a:gd name="T50" fmla="*/ 2 w 6"/>
                    <a:gd name="T51" fmla="*/ 2 h 4"/>
                    <a:gd name="T52" fmla="*/ 4 w 6"/>
                    <a:gd name="T53" fmla="*/ 2 h 4"/>
                    <a:gd name="T54" fmla="*/ 4 w 6"/>
                    <a:gd name="T55" fmla="*/ 0 h 4"/>
                    <a:gd name="T56" fmla="*/ 4 w 6"/>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4">
                      <a:moveTo>
                        <a:pt x="4" y="0"/>
                      </a:moveTo>
                      <a:lnTo>
                        <a:pt x="4" y="2"/>
                      </a:lnTo>
                      <a:lnTo>
                        <a:pt x="4" y="2"/>
                      </a:lnTo>
                      <a:lnTo>
                        <a:pt x="6" y="2"/>
                      </a:lnTo>
                      <a:lnTo>
                        <a:pt x="6" y="2"/>
                      </a:lnTo>
                      <a:lnTo>
                        <a:pt x="6" y="2"/>
                      </a:lnTo>
                      <a:lnTo>
                        <a:pt x="6" y="2"/>
                      </a:lnTo>
                      <a:lnTo>
                        <a:pt x="6" y="2"/>
                      </a:lnTo>
                      <a:lnTo>
                        <a:pt x="4" y="2"/>
                      </a:lnTo>
                      <a:lnTo>
                        <a:pt x="4" y="4"/>
                      </a:lnTo>
                      <a:lnTo>
                        <a:pt x="4" y="4"/>
                      </a:lnTo>
                      <a:lnTo>
                        <a:pt x="4" y="4"/>
                      </a:lnTo>
                      <a:lnTo>
                        <a:pt x="2" y="4"/>
                      </a:lnTo>
                      <a:lnTo>
                        <a:pt x="2" y="4"/>
                      </a:lnTo>
                      <a:lnTo>
                        <a:pt x="2" y="4"/>
                      </a:lnTo>
                      <a:lnTo>
                        <a:pt x="2" y="4"/>
                      </a:lnTo>
                      <a:lnTo>
                        <a:pt x="2" y="4"/>
                      </a:lnTo>
                      <a:lnTo>
                        <a:pt x="0" y="4"/>
                      </a:lnTo>
                      <a:lnTo>
                        <a:pt x="0" y="2"/>
                      </a:lnTo>
                      <a:lnTo>
                        <a:pt x="0" y="2"/>
                      </a:lnTo>
                      <a:lnTo>
                        <a:pt x="2" y="2"/>
                      </a:lnTo>
                      <a:lnTo>
                        <a:pt x="2" y="2"/>
                      </a:lnTo>
                      <a:lnTo>
                        <a:pt x="2" y="2"/>
                      </a:lnTo>
                      <a:lnTo>
                        <a:pt x="2" y="2"/>
                      </a:lnTo>
                      <a:lnTo>
                        <a:pt x="2" y="2"/>
                      </a:lnTo>
                      <a:lnTo>
                        <a:pt x="2" y="2"/>
                      </a:lnTo>
                      <a:lnTo>
                        <a:pt x="4" y="2"/>
                      </a:lnTo>
                      <a:lnTo>
                        <a:pt x="4"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1" name="Freeform 1272">
                  <a:extLst>
                    <a:ext uri="{FF2B5EF4-FFF2-40B4-BE49-F238E27FC236}">
                      <a16:creationId xmlns:a16="http://schemas.microsoft.com/office/drawing/2014/main" id="{71C8B56B-EC16-440E-9AF8-3966C08ED88A}"/>
                    </a:ext>
                  </a:extLst>
                </p:cNvPr>
                <p:cNvSpPr>
                  <a:spLocks/>
                </p:cNvSpPr>
                <p:nvPr/>
              </p:nvSpPr>
              <p:spPr bwMode="auto">
                <a:xfrm>
                  <a:off x="15637016" y="3392489"/>
                  <a:ext cx="12700" cy="9525"/>
                </a:xfrm>
                <a:custGeom>
                  <a:avLst/>
                  <a:gdLst>
                    <a:gd name="T0" fmla="*/ 8 w 8"/>
                    <a:gd name="T1" fmla="*/ 2 h 6"/>
                    <a:gd name="T2" fmla="*/ 8 w 8"/>
                    <a:gd name="T3" fmla="*/ 2 h 6"/>
                    <a:gd name="T4" fmla="*/ 8 w 8"/>
                    <a:gd name="T5" fmla="*/ 4 h 6"/>
                    <a:gd name="T6" fmla="*/ 6 w 8"/>
                    <a:gd name="T7" fmla="*/ 4 h 6"/>
                    <a:gd name="T8" fmla="*/ 6 w 8"/>
                    <a:gd name="T9" fmla="*/ 4 h 6"/>
                    <a:gd name="T10" fmla="*/ 6 w 8"/>
                    <a:gd name="T11" fmla="*/ 4 h 6"/>
                    <a:gd name="T12" fmla="*/ 6 w 8"/>
                    <a:gd name="T13" fmla="*/ 4 h 6"/>
                    <a:gd name="T14" fmla="*/ 4 w 8"/>
                    <a:gd name="T15" fmla="*/ 4 h 6"/>
                    <a:gd name="T16" fmla="*/ 4 w 8"/>
                    <a:gd name="T17" fmla="*/ 4 h 6"/>
                    <a:gd name="T18" fmla="*/ 4 w 8"/>
                    <a:gd name="T19" fmla="*/ 6 h 6"/>
                    <a:gd name="T20" fmla="*/ 4 w 8"/>
                    <a:gd name="T21" fmla="*/ 6 h 6"/>
                    <a:gd name="T22" fmla="*/ 2 w 8"/>
                    <a:gd name="T23" fmla="*/ 6 h 6"/>
                    <a:gd name="T24" fmla="*/ 2 w 8"/>
                    <a:gd name="T25" fmla="*/ 6 h 6"/>
                    <a:gd name="T26" fmla="*/ 0 w 8"/>
                    <a:gd name="T27" fmla="*/ 6 h 6"/>
                    <a:gd name="T28" fmla="*/ 0 w 8"/>
                    <a:gd name="T29" fmla="*/ 4 h 6"/>
                    <a:gd name="T30" fmla="*/ 0 w 8"/>
                    <a:gd name="T31" fmla="*/ 4 h 6"/>
                    <a:gd name="T32" fmla="*/ 2 w 8"/>
                    <a:gd name="T33" fmla="*/ 4 h 6"/>
                    <a:gd name="T34" fmla="*/ 2 w 8"/>
                    <a:gd name="T35" fmla="*/ 2 h 6"/>
                    <a:gd name="T36" fmla="*/ 2 w 8"/>
                    <a:gd name="T37" fmla="*/ 2 h 6"/>
                    <a:gd name="T38" fmla="*/ 2 w 8"/>
                    <a:gd name="T39" fmla="*/ 2 h 6"/>
                    <a:gd name="T40" fmla="*/ 4 w 8"/>
                    <a:gd name="T41" fmla="*/ 2 h 6"/>
                    <a:gd name="T42" fmla="*/ 4 w 8"/>
                    <a:gd name="T43" fmla="*/ 2 h 6"/>
                    <a:gd name="T44" fmla="*/ 4 w 8"/>
                    <a:gd name="T45" fmla="*/ 2 h 6"/>
                    <a:gd name="T46" fmla="*/ 6 w 8"/>
                    <a:gd name="T47" fmla="*/ 2 h 6"/>
                    <a:gd name="T48" fmla="*/ 6 w 8"/>
                    <a:gd name="T49" fmla="*/ 2 h 6"/>
                    <a:gd name="T50" fmla="*/ 6 w 8"/>
                    <a:gd name="T51" fmla="*/ 0 h 6"/>
                    <a:gd name="T52" fmla="*/ 6 w 8"/>
                    <a:gd name="T53" fmla="*/ 0 h 6"/>
                    <a:gd name="T54" fmla="*/ 8 w 8"/>
                    <a:gd name="T55" fmla="*/ 0 h 6"/>
                    <a:gd name="T56" fmla="*/ 8 w 8"/>
                    <a:gd name="T57" fmla="*/ 0 h 6"/>
                    <a:gd name="T58" fmla="*/ 8 w 8"/>
                    <a:gd name="T59" fmla="*/ 2 h 6"/>
                    <a:gd name="T60" fmla="*/ 8 w 8"/>
                    <a:gd name="T6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6">
                      <a:moveTo>
                        <a:pt x="8" y="2"/>
                      </a:moveTo>
                      <a:lnTo>
                        <a:pt x="8" y="2"/>
                      </a:lnTo>
                      <a:lnTo>
                        <a:pt x="8" y="4"/>
                      </a:lnTo>
                      <a:lnTo>
                        <a:pt x="6" y="4"/>
                      </a:lnTo>
                      <a:lnTo>
                        <a:pt x="6" y="4"/>
                      </a:lnTo>
                      <a:lnTo>
                        <a:pt x="6" y="4"/>
                      </a:lnTo>
                      <a:lnTo>
                        <a:pt x="6" y="4"/>
                      </a:lnTo>
                      <a:lnTo>
                        <a:pt x="4" y="4"/>
                      </a:lnTo>
                      <a:lnTo>
                        <a:pt x="4" y="4"/>
                      </a:lnTo>
                      <a:lnTo>
                        <a:pt x="4" y="6"/>
                      </a:lnTo>
                      <a:lnTo>
                        <a:pt x="4" y="6"/>
                      </a:lnTo>
                      <a:lnTo>
                        <a:pt x="2" y="6"/>
                      </a:lnTo>
                      <a:lnTo>
                        <a:pt x="2" y="6"/>
                      </a:lnTo>
                      <a:lnTo>
                        <a:pt x="0" y="6"/>
                      </a:lnTo>
                      <a:lnTo>
                        <a:pt x="0" y="4"/>
                      </a:lnTo>
                      <a:lnTo>
                        <a:pt x="0" y="4"/>
                      </a:lnTo>
                      <a:lnTo>
                        <a:pt x="2" y="4"/>
                      </a:lnTo>
                      <a:lnTo>
                        <a:pt x="2" y="2"/>
                      </a:lnTo>
                      <a:lnTo>
                        <a:pt x="2" y="2"/>
                      </a:lnTo>
                      <a:lnTo>
                        <a:pt x="2" y="2"/>
                      </a:lnTo>
                      <a:lnTo>
                        <a:pt x="4" y="2"/>
                      </a:lnTo>
                      <a:lnTo>
                        <a:pt x="4" y="2"/>
                      </a:lnTo>
                      <a:lnTo>
                        <a:pt x="4" y="2"/>
                      </a:lnTo>
                      <a:lnTo>
                        <a:pt x="6" y="2"/>
                      </a:lnTo>
                      <a:lnTo>
                        <a:pt x="6" y="2"/>
                      </a:lnTo>
                      <a:lnTo>
                        <a:pt x="6" y="0"/>
                      </a:lnTo>
                      <a:lnTo>
                        <a:pt x="6" y="0"/>
                      </a:lnTo>
                      <a:lnTo>
                        <a:pt x="8" y="0"/>
                      </a:lnTo>
                      <a:lnTo>
                        <a:pt x="8" y="0"/>
                      </a:lnTo>
                      <a:lnTo>
                        <a:pt x="8" y="2"/>
                      </a:lnTo>
                      <a:lnTo>
                        <a:pt x="8"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2" name="Freeform 1273">
                  <a:extLst>
                    <a:ext uri="{FF2B5EF4-FFF2-40B4-BE49-F238E27FC236}">
                      <a16:creationId xmlns:a16="http://schemas.microsoft.com/office/drawing/2014/main" id="{B1019BB9-A737-4025-B2A8-A898CE7E00F6}"/>
                    </a:ext>
                  </a:extLst>
                </p:cNvPr>
                <p:cNvSpPr>
                  <a:spLocks/>
                </p:cNvSpPr>
                <p:nvPr/>
              </p:nvSpPr>
              <p:spPr bwMode="auto">
                <a:xfrm>
                  <a:off x="15637016" y="3392489"/>
                  <a:ext cx="12700" cy="9525"/>
                </a:xfrm>
                <a:custGeom>
                  <a:avLst/>
                  <a:gdLst>
                    <a:gd name="T0" fmla="*/ 8 w 8"/>
                    <a:gd name="T1" fmla="*/ 2 h 6"/>
                    <a:gd name="T2" fmla="*/ 8 w 8"/>
                    <a:gd name="T3" fmla="*/ 2 h 6"/>
                    <a:gd name="T4" fmla="*/ 8 w 8"/>
                    <a:gd name="T5" fmla="*/ 4 h 6"/>
                    <a:gd name="T6" fmla="*/ 6 w 8"/>
                    <a:gd name="T7" fmla="*/ 4 h 6"/>
                    <a:gd name="T8" fmla="*/ 6 w 8"/>
                    <a:gd name="T9" fmla="*/ 4 h 6"/>
                    <a:gd name="T10" fmla="*/ 6 w 8"/>
                    <a:gd name="T11" fmla="*/ 4 h 6"/>
                    <a:gd name="T12" fmla="*/ 6 w 8"/>
                    <a:gd name="T13" fmla="*/ 4 h 6"/>
                    <a:gd name="T14" fmla="*/ 4 w 8"/>
                    <a:gd name="T15" fmla="*/ 4 h 6"/>
                    <a:gd name="T16" fmla="*/ 4 w 8"/>
                    <a:gd name="T17" fmla="*/ 4 h 6"/>
                    <a:gd name="T18" fmla="*/ 4 w 8"/>
                    <a:gd name="T19" fmla="*/ 6 h 6"/>
                    <a:gd name="T20" fmla="*/ 4 w 8"/>
                    <a:gd name="T21" fmla="*/ 6 h 6"/>
                    <a:gd name="T22" fmla="*/ 2 w 8"/>
                    <a:gd name="T23" fmla="*/ 6 h 6"/>
                    <a:gd name="T24" fmla="*/ 2 w 8"/>
                    <a:gd name="T25" fmla="*/ 6 h 6"/>
                    <a:gd name="T26" fmla="*/ 0 w 8"/>
                    <a:gd name="T27" fmla="*/ 6 h 6"/>
                    <a:gd name="T28" fmla="*/ 0 w 8"/>
                    <a:gd name="T29" fmla="*/ 4 h 6"/>
                    <a:gd name="T30" fmla="*/ 0 w 8"/>
                    <a:gd name="T31" fmla="*/ 4 h 6"/>
                    <a:gd name="T32" fmla="*/ 2 w 8"/>
                    <a:gd name="T33" fmla="*/ 4 h 6"/>
                    <a:gd name="T34" fmla="*/ 2 w 8"/>
                    <a:gd name="T35" fmla="*/ 2 h 6"/>
                    <a:gd name="T36" fmla="*/ 2 w 8"/>
                    <a:gd name="T37" fmla="*/ 2 h 6"/>
                    <a:gd name="T38" fmla="*/ 2 w 8"/>
                    <a:gd name="T39" fmla="*/ 2 h 6"/>
                    <a:gd name="T40" fmla="*/ 4 w 8"/>
                    <a:gd name="T41" fmla="*/ 2 h 6"/>
                    <a:gd name="T42" fmla="*/ 4 w 8"/>
                    <a:gd name="T43" fmla="*/ 2 h 6"/>
                    <a:gd name="T44" fmla="*/ 4 w 8"/>
                    <a:gd name="T45" fmla="*/ 2 h 6"/>
                    <a:gd name="T46" fmla="*/ 6 w 8"/>
                    <a:gd name="T47" fmla="*/ 2 h 6"/>
                    <a:gd name="T48" fmla="*/ 6 w 8"/>
                    <a:gd name="T49" fmla="*/ 2 h 6"/>
                    <a:gd name="T50" fmla="*/ 6 w 8"/>
                    <a:gd name="T51" fmla="*/ 0 h 6"/>
                    <a:gd name="T52" fmla="*/ 6 w 8"/>
                    <a:gd name="T53" fmla="*/ 0 h 6"/>
                    <a:gd name="T54" fmla="*/ 8 w 8"/>
                    <a:gd name="T55" fmla="*/ 0 h 6"/>
                    <a:gd name="T56" fmla="*/ 8 w 8"/>
                    <a:gd name="T57" fmla="*/ 0 h 6"/>
                    <a:gd name="T58" fmla="*/ 8 w 8"/>
                    <a:gd name="T59" fmla="*/ 2 h 6"/>
                    <a:gd name="T60" fmla="*/ 8 w 8"/>
                    <a:gd name="T6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6">
                      <a:moveTo>
                        <a:pt x="8" y="2"/>
                      </a:moveTo>
                      <a:lnTo>
                        <a:pt x="8" y="2"/>
                      </a:lnTo>
                      <a:lnTo>
                        <a:pt x="8" y="4"/>
                      </a:lnTo>
                      <a:lnTo>
                        <a:pt x="6" y="4"/>
                      </a:lnTo>
                      <a:lnTo>
                        <a:pt x="6" y="4"/>
                      </a:lnTo>
                      <a:lnTo>
                        <a:pt x="6" y="4"/>
                      </a:lnTo>
                      <a:lnTo>
                        <a:pt x="6" y="4"/>
                      </a:lnTo>
                      <a:lnTo>
                        <a:pt x="4" y="4"/>
                      </a:lnTo>
                      <a:lnTo>
                        <a:pt x="4" y="4"/>
                      </a:lnTo>
                      <a:lnTo>
                        <a:pt x="4" y="6"/>
                      </a:lnTo>
                      <a:lnTo>
                        <a:pt x="4" y="6"/>
                      </a:lnTo>
                      <a:lnTo>
                        <a:pt x="2" y="6"/>
                      </a:lnTo>
                      <a:lnTo>
                        <a:pt x="2" y="6"/>
                      </a:lnTo>
                      <a:lnTo>
                        <a:pt x="0" y="6"/>
                      </a:lnTo>
                      <a:lnTo>
                        <a:pt x="0" y="4"/>
                      </a:lnTo>
                      <a:lnTo>
                        <a:pt x="0" y="4"/>
                      </a:lnTo>
                      <a:lnTo>
                        <a:pt x="2" y="4"/>
                      </a:lnTo>
                      <a:lnTo>
                        <a:pt x="2" y="2"/>
                      </a:lnTo>
                      <a:lnTo>
                        <a:pt x="2" y="2"/>
                      </a:lnTo>
                      <a:lnTo>
                        <a:pt x="2" y="2"/>
                      </a:lnTo>
                      <a:lnTo>
                        <a:pt x="4" y="2"/>
                      </a:lnTo>
                      <a:lnTo>
                        <a:pt x="4" y="2"/>
                      </a:lnTo>
                      <a:lnTo>
                        <a:pt x="4" y="2"/>
                      </a:lnTo>
                      <a:lnTo>
                        <a:pt x="6" y="2"/>
                      </a:lnTo>
                      <a:lnTo>
                        <a:pt x="6" y="2"/>
                      </a:lnTo>
                      <a:lnTo>
                        <a:pt x="6" y="0"/>
                      </a:lnTo>
                      <a:lnTo>
                        <a:pt x="6" y="0"/>
                      </a:lnTo>
                      <a:lnTo>
                        <a:pt x="8" y="0"/>
                      </a:lnTo>
                      <a:lnTo>
                        <a:pt x="8" y="0"/>
                      </a:lnTo>
                      <a:lnTo>
                        <a:pt x="8" y="2"/>
                      </a:lnTo>
                      <a:lnTo>
                        <a:pt x="8"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3" name="Freeform 1274">
                  <a:extLst>
                    <a:ext uri="{FF2B5EF4-FFF2-40B4-BE49-F238E27FC236}">
                      <a16:creationId xmlns:a16="http://schemas.microsoft.com/office/drawing/2014/main" id="{C14DAB21-1705-428B-85D4-CC2ED0E66A0B}"/>
                    </a:ext>
                  </a:extLst>
                </p:cNvPr>
                <p:cNvSpPr>
                  <a:spLocks/>
                </p:cNvSpPr>
                <p:nvPr/>
              </p:nvSpPr>
              <p:spPr bwMode="auto">
                <a:xfrm>
                  <a:off x="15551291" y="3435351"/>
                  <a:ext cx="9525" cy="12700"/>
                </a:xfrm>
                <a:custGeom>
                  <a:avLst/>
                  <a:gdLst>
                    <a:gd name="T0" fmla="*/ 2 w 6"/>
                    <a:gd name="T1" fmla="*/ 0 h 8"/>
                    <a:gd name="T2" fmla="*/ 2 w 6"/>
                    <a:gd name="T3" fmla="*/ 2 h 8"/>
                    <a:gd name="T4" fmla="*/ 4 w 6"/>
                    <a:gd name="T5" fmla="*/ 2 h 8"/>
                    <a:gd name="T6" fmla="*/ 4 w 6"/>
                    <a:gd name="T7" fmla="*/ 2 h 8"/>
                    <a:gd name="T8" fmla="*/ 4 w 6"/>
                    <a:gd name="T9" fmla="*/ 2 h 8"/>
                    <a:gd name="T10" fmla="*/ 4 w 6"/>
                    <a:gd name="T11" fmla="*/ 2 h 8"/>
                    <a:gd name="T12" fmla="*/ 4 w 6"/>
                    <a:gd name="T13" fmla="*/ 2 h 8"/>
                    <a:gd name="T14" fmla="*/ 6 w 6"/>
                    <a:gd name="T15" fmla="*/ 2 h 8"/>
                    <a:gd name="T16" fmla="*/ 6 w 6"/>
                    <a:gd name="T17" fmla="*/ 4 h 8"/>
                    <a:gd name="T18" fmla="*/ 6 w 6"/>
                    <a:gd name="T19" fmla="*/ 4 h 8"/>
                    <a:gd name="T20" fmla="*/ 4 w 6"/>
                    <a:gd name="T21" fmla="*/ 4 h 8"/>
                    <a:gd name="T22" fmla="*/ 4 w 6"/>
                    <a:gd name="T23" fmla="*/ 6 h 8"/>
                    <a:gd name="T24" fmla="*/ 4 w 6"/>
                    <a:gd name="T25" fmla="*/ 6 h 8"/>
                    <a:gd name="T26" fmla="*/ 4 w 6"/>
                    <a:gd name="T27" fmla="*/ 6 h 8"/>
                    <a:gd name="T28" fmla="*/ 4 w 6"/>
                    <a:gd name="T29" fmla="*/ 8 h 8"/>
                    <a:gd name="T30" fmla="*/ 4 w 6"/>
                    <a:gd name="T31" fmla="*/ 8 h 8"/>
                    <a:gd name="T32" fmla="*/ 2 w 6"/>
                    <a:gd name="T33" fmla="*/ 8 h 8"/>
                    <a:gd name="T34" fmla="*/ 2 w 6"/>
                    <a:gd name="T35" fmla="*/ 6 h 8"/>
                    <a:gd name="T36" fmla="*/ 2 w 6"/>
                    <a:gd name="T37" fmla="*/ 6 h 8"/>
                    <a:gd name="T38" fmla="*/ 2 w 6"/>
                    <a:gd name="T39" fmla="*/ 6 h 8"/>
                    <a:gd name="T40" fmla="*/ 0 w 6"/>
                    <a:gd name="T41" fmla="*/ 6 h 8"/>
                    <a:gd name="T42" fmla="*/ 0 w 6"/>
                    <a:gd name="T43" fmla="*/ 4 h 8"/>
                    <a:gd name="T44" fmla="*/ 0 w 6"/>
                    <a:gd name="T45" fmla="*/ 4 h 8"/>
                    <a:gd name="T46" fmla="*/ 0 w 6"/>
                    <a:gd name="T47" fmla="*/ 2 h 8"/>
                    <a:gd name="T48" fmla="*/ 0 w 6"/>
                    <a:gd name="T49" fmla="*/ 2 h 8"/>
                    <a:gd name="T50" fmla="*/ 0 w 6"/>
                    <a:gd name="T51" fmla="*/ 2 h 8"/>
                    <a:gd name="T52" fmla="*/ 2 w 6"/>
                    <a:gd name="T53" fmla="*/ 2 h 8"/>
                    <a:gd name="T54" fmla="*/ 2 w 6"/>
                    <a:gd name="T55" fmla="*/ 0 h 8"/>
                    <a:gd name="T56" fmla="*/ 2 w 6"/>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8">
                      <a:moveTo>
                        <a:pt x="2" y="0"/>
                      </a:moveTo>
                      <a:lnTo>
                        <a:pt x="2" y="2"/>
                      </a:lnTo>
                      <a:lnTo>
                        <a:pt x="4" y="2"/>
                      </a:lnTo>
                      <a:lnTo>
                        <a:pt x="4" y="2"/>
                      </a:lnTo>
                      <a:lnTo>
                        <a:pt x="4" y="2"/>
                      </a:lnTo>
                      <a:lnTo>
                        <a:pt x="4" y="2"/>
                      </a:lnTo>
                      <a:lnTo>
                        <a:pt x="4" y="2"/>
                      </a:lnTo>
                      <a:lnTo>
                        <a:pt x="6" y="2"/>
                      </a:lnTo>
                      <a:lnTo>
                        <a:pt x="6" y="4"/>
                      </a:lnTo>
                      <a:lnTo>
                        <a:pt x="6" y="4"/>
                      </a:lnTo>
                      <a:lnTo>
                        <a:pt x="4" y="4"/>
                      </a:lnTo>
                      <a:lnTo>
                        <a:pt x="4" y="6"/>
                      </a:lnTo>
                      <a:lnTo>
                        <a:pt x="4" y="6"/>
                      </a:lnTo>
                      <a:lnTo>
                        <a:pt x="4" y="6"/>
                      </a:lnTo>
                      <a:lnTo>
                        <a:pt x="4" y="8"/>
                      </a:lnTo>
                      <a:lnTo>
                        <a:pt x="4" y="8"/>
                      </a:lnTo>
                      <a:lnTo>
                        <a:pt x="2" y="8"/>
                      </a:lnTo>
                      <a:lnTo>
                        <a:pt x="2" y="6"/>
                      </a:lnTo>
                      <a:lnTo>
                        <a:pt x="2" y="6"/>
                      </a:lnTo>
                      <a:lnTo>
                        <a:pt x="2" y="6"/>
                      </a:lnTo>
                      <a:lnTo>
                        <a:pt x="0" y="6"/>
                      </a:lnTo>
                      <a:lnTo>
                        <a:pt x="0" y="4"/>
                      </a:lnTo>
                      <a:lnTo>
                        <a:pt x="0" y="4"/>
                      </a:lnTo>
                      <a:lnTo>
                        <a:pt x="0" y="2"/>
                      </a:lnTo>
                      <a:lnTo>
                        <a:pt x="0" y="2"/>
                      </a:lnTo>
                      <a:lnTo>
                        <a:pt x="0" y="2"/>
                      </a:lnTo>
                      <a:lnTo>
                        <a:pt x="2" y="2"/>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4" name="Freeform 1275">
                  <a:extLst>
                    <a:ext uri="{FF2B5EF4-FFF2-40B4-BE49-F238E27FC236}">
                      <a16:creationId xmlns:a16="http://schemas.microsoft.com/office/drawing/2014/main" id="{1E33408C-350E-4D7D-8FF0-9ED5A61CBE66}"/>
                    </a:ext>
                  </a:extLst>
                </p:cNvPr>
                <p:cNvSpPr>
                  <a:spLocks/>
                </p:cNvSpPr>
                <p:nvPr/>
              </p:nvSpPr>
              <p:spPr bwMode="auto">
                <a:xfrm>
                  <a:off x="15551291" y="3435351"/>
                  <a:ext cx="9525" cy="12700"/>
                </a:xfrm>
                <a:custGeom>
                  <a:avLst/>
                  <a:gdLst>
                    <a:gd name="T0" fmla="*/ 2 w 6"/>
                    <a:gd name="T1" fmla="*/ 0 h 8"/>
                    <a:gd name="T2" fmla="*/ 2 w 6"/>
                    <a:gd name="T3" fmla="*/ 2 h 8"/>
                    <a:gd name="T4" fmla="*/ 4 w 6"/>
                    <a:gd name="T5" fmla="*/ 2 h 8"/>
                    <a:gd name="T6" fmla="*/ 4 w 6"/>
                    <a:gd name="T7" fmla="*/ 2 h 8"/>
                    <a:gd name="T8" fmla="*/ 4 w 6"/>
                    <a:gd name="T9" fmla="*/ 2 h 8"/>
                    <a:gd name="T10" fmla="*/ 4 w 6"/>
                    <a:gd name="T11" fmla="*/ 2 h 8"/>
                    <a:gd name="T12" fmla="*/ 4 w 6"/>
                    <a:gd name="T13" fmla="*/ 2 h 8"/>
                    <a:gd name="T14" fmla="*/ 6 w 6"/>
                    <a:gd name="T15" fmla="*/ 2 h 8"/>
                    <a:gd name="T16" fmla="*/ 6 w 6"/>
                    <a:gd name="T17" fmla="*/ 4 h 8"/>
                    <a:gd name="T18" fmla="*/ 6 w 6"/>
                    <a:gd name="T19" fmla="*/ 4 h 8"/>
                    <a:gd name="T20" fmla="*/ 4 w 6"/>
                    <a:gd name="T21" fmla="*/ 4 h 8"/>
                    <a:gd name="T22" fmla="*/ 4 w 6"/>
                    <a:gd name="T23" fmla="*/ 6 h 8"/>
                    <a:gd name="T24" fmla="*/ 4 w 6"/>
                    <a:gd name="T25" fmla="*/ 6 h 8"/>
                    <a:gd name="T26" fmla="*/ 4 w 6"/>
                    <a:gd name="T27" fmla="*/ 6 h 8"/>
                    <a:gd name="T28" fmla="*/ 4 w 6"/>
                    <a:gd name="T29" fmla="*/ 8 h 8"/>
                    <a:gd name="T30" fmla="*/ 4 w 6"/>
                    <a:gd name="T31" fmla="*/ 8 h 8"/>
                    <a:gd name="T32" fmla="*/ 2 w 6"/>
                    <a:gd name="T33" fmla="*/ 8 h 8"/>
                    <a:gd name="T34" fmla="*/ 2 w 6"/>
                    <a:gd name="T35" fmla="*/ 6 h 8"/>
                    <a:gd name="T36" fmla="*/ 2 w 6"/>
                    <a:gd name="T37" fmla="*/ 6 h 8"/>
                    <a:gd name="T38" fmla="*/ 2 w 6"/>
                    <a:gd name="T39" fmla="*/ 6 h 8"/>
                    <a:gd name="T40" fmla="*/ 0 w 6"/>
                    <a:gd name="T41" fmla="*/ 6 h 8"/>
                    <a:gd name="T42" fmla="*/ 0 w 6"/>
                    <a:gd name="T43" fmla="*/ 4 h 8"/>
                    <a:gd name="T44" fmla="*/ 0 w 6"/>
                    <a:gd name="T45" fmla="*/ 4 h 8"/>
                    <a:gd name="T46" fmla="*/ 0 w 6"/>
                    <a:gd name="T47" fmla="*/ 2 h 8"/>
                    <a:gd name="T48" fmla="*/ 0 w 6"/>
                    <a:gd name="T49" fmla="*/ 2 h 8"/>
                    <a:gd name="T50" fmla="*/ 0 w 6"/>
                    <a:gd name="T51" fmla="*/ 2 h 8"/>
                    <a:gd name="T52" fmla="*/ 2 w 6"/>
                    <a:gd name="T53" fmla="*/ 2 h 8"/>
                    <a:gd name="T54" fmla="*/ 2 w 6"/>
                    <a:gd name="T55" fmla="*/ 0 h 8"/>
                    <a:gd name="T56" fmla="*/ 2 w 6"/>
                    <a:gd name="T5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8">
                      <a:moveTo>
                        <a:pt x="2" y="0"/>
                      </a:moveTo>
                      <a:lnTo>
                        <a:pt x="2" y="2"/>
                      </a:lnTo>
                      <a:lnTo>
                        <a:pt x="4" y="2"/>
                      </a:lnTo>
                      <a:lnTo>
                        <a:pt x="4" y="2"/>
                      </a:lnTo>
                      <a:lnTo>
                        <a:pt x="4" y="2"/>
                      </a:lnTo>
                      <a:lnTo>
                        <a:pt x="4" y="2"/>
                      </a:lnTo>
                      <a:lnTo>
                        <a:pt x="4" y="2"/>
                      </a:lnTo>
                      <a:lnTo>
                        <a:pt x="6" y="2"/>
                      </a:lnTo>
                      <a:lnTo>
                        <a:pt x="6" y="4"/>
                      </a:lnTo>
                      <a:lnTo>
                        <a:pt x="6" y="4"/>
                      </a:lnTo>
                      <a:lnTo>
                        <a:pt x="4" y="4"/>
                      </a:lnTo>
                      <a:lnTo>
                        <a:pt x="4" y="6"/>
                      </a:lnTo>
                      <a:lnTo>
                        <a:pt x="4" y="6"/>
                      </a:lnTo>
                      <a:lnTo>
                        <a:pt x="4" y="6"/>
                      </a:lnTo>
                      <a:lnTo>
                        <a:pt x="4" y="8"/>
                      </a:lnTo>
                      <a:lnTo>
                        <a:pt x="4" y="8"/>
                      </a:lnTo>
                      <a:lnTo>
                        <a:pt x="2" y="8"/>
                      </a:lnTo>
                      <a:lnTo>
                        <a:pt x="2" y="6"/>
                      </a:lnTo>
                      <a:lnTo>
                        <a:pt x="2" y="6"/>
                      </a:lnTo>
                      <a:lnTo>
                        <a:pt x="2" y="6"/>
                      </a:lnTo>
                      <a:lnTo>
                        <a:pt x="0" y="6"/>
                      </a:lnTo>
                      <a:lnTo>
                        <a:pt x="0" y="4"/>
                      </a:lnTo>
                      <a:lnTo>
                        <a:pt x="0" y="4"/>
                      </a:lnTo>
                      <a:lnTo>
                        <a:pt x="0" y="2"/>
                      </a:lnTo>
                      <a:lnTo>
                        <a:pt x="0" y="2"/>
                      </a:lnTo>
                      <a:lnTo>
                        <a:pt x="0" y="2"/>
                      </a:lnTo>
                      <a:lnTo>
                        <a:pt x="2" y="2"/>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5" name="Freeform 1276">
                  <a:extLst>
                    <a:ext uri="{FF2B5EF4-FFF2-40B4-BE49-F238E27FC236}">
                      <a16:creationId xmlns:a16="http://schemas.microsoft.com/office/drawing/2014/main" id="{3C404DDE-803C-4AA6-8DFE-49D70E81AAD1}"/>
                    </a:ext>
                  </a:extLst>
                </p:cNvPr>
                <p:cNvSpPr>
                  <a:spLocks/>
                </p:cNvSpPr>
                <p:nvPr/>
              </p:nvSpPr>
              <p:spPr bwMode="auto">
                <a:xfrm>
                  <a:off x="15606853" y="3424239"/>
                  <a:ext cx="14288" cy="4763"/>
                </a:xfrm>
                <a:custGeom>
                  <a:avLst/>
                  <a:gdLst>
                    <a:gd name="T0" fmla="*/ 9 w 9"/>
                    <a:gd name="T1" fmla="*/ 0 h 3"/>
                    <a:gd name="T2" fmla="*/ 9 w 9"/>
                    <a:gd name="T3" fmla="*/ 2 h 3"/>
                    <a:gd name="T4" fmla="*/ 9 w 9"/>
                    <a:gd name="T5" fmla="*/ 2 h 3"/>
                    <a:gd name="T6" fmla="*/ 9 w 9"/>
                    <a:gd name="T7" fmla="*/ 2 h 3"/>
                    <a:gd name="T8" fmla="*/ 9 w 9"/>
                    <a:gd name="T9" fmla="*/ 2 h 3"/>
                    <a:gd name="T10" fmla="*/ 9 w 9"/>
                    <a:gd name="T11" fmla="*/ 3 h 3"/>
                    <a:gd name="T12" fmla="*/ 9 w 9"/>
                    <a:gd name="T13" fmla="*/ 3 h 3"/>
                    <a:gd name="T14" fmla="*/ 9 w 9"/>
                    <a:gd name="T15" fmla="*/ 3 h 3"/>
                    <a:gd name="T16" fmla="*/ 9 w 9"/>
                    <a:gd name="T17" fmla="*/ 2 h 3"/>
                    <a:gd name="T18" fmla="*/ 7 w 9"/>
                    <a:gd name="T19" fmla="*/ 2 h 3"/>
                    <a:gd name="T20" fmla="*/ 7 w 9"/>
                    <a:gd name="T21" fmla="*/ 2 h 3"/>
                    <a:gd name="T22" fmla="*/ 7 w 9"/>
                    <a:gd name="T23" fmla="*/ 2 h 3"/>
                    <a:gd name="T24" fmla="*/ 7 w 9"/>
                    <a:gd name="T25" fmla="*/ 2 h 3"/>
                    <a:gd name="T26" fmla="*/ 7 w 9"/>
                    <a:gd name="T27" fmla="*/ 2 h 3"/>
                    <a:gd name="T28" fmla="*/ 5 w 9"/>
                    <a:gd name="T29" fmla="*/ 2 h 3"/>
                    <a:gd name="T30" fmla="*/ 5 w 9"/>
                    <a:gd name="T31" fmla="*/ 3 h 3"/>
                    <a:gd name="T32" fmla="*/ 5 w 9"/>
                    <a:gd name="T33" fmla="*/ 3 h 3"/>
                    <a:gd name="T34" fmla="*/ 4 w 9"/>
                    <a:gd name="T35" fmla="*/ 3 h 3"/>
                    <a:gd name="T36" fmla="*/ 4 w 9"/>
                    <a:gd name="T37" fmla="*/ 3 h 3"/>
                    <a:gd name="T38" fmla="*/ 4 w 9"/>
                    <a:gd name="T39" fmla="*/ 3 h 3"/>
                    <a:gd name="T40" fmla="*/ 4 w 9"/>
                    <a:gd name="T41" fmla="*/ 3 h 3"/>
                    <a:gd name="T42" fmla="*/ 2 w 9"/>
                    <a:gd name="T43" fmla="*/ 3 h 3"/>
                    <a:gd name="T44" fmla="*/ 2 w 9"/>
                    <a:gd name="T45" fmla="*/ 3 h 3"/>
                    <a:gd name="T46" fmla="*/ 2 w 9"/>
                    <a:gd name="T47" fmla="*/ 3 h 3"/>
                    <a:gd name="T48" fmla="*/ 2 w 9"/>
                    <a:gd name="T49" fmla="*/ 3 h 3"/>
                    <a:gd name="T50" fmla="*/ 0 w 9"/>
                    <a:gd name="T51" fmla="*/ 3 h 3"/>
                    <a:gd name="T52" fmla="*/ 0 w 9"/>
                    <a:gd name="T53" fmla="*/ 2 h 3"/>
                    <a:gd name="T54" fmla="*/ 0 w 9"/>
                    <a:gd name="T55" fmla="*/ 2 h 3"/>
                    <a:gd name="T56" fmla="*/ 2 w 9"/>
                    <a:gd name="T57" fmla="*/ 2 h 3"/>
                    <a:gd name="T58" fmla="*/ 2 w 9"/>
                    <a:gd name="T59" fmla="*/ 2 h 3"/>
                    <a:gd name="T60" fmla="*/ 2 w 9"/>
                    <a:gd name="T61" fmla="*/ 2 h 3"/>
                    <a:gd name="T62" fmla="*/ 2 w 9"/>
                    <a:gd name="T63" fmla="*/ 2 h 3"/>
                    <a:gd name="T64" fmla="*/ 2 w 9"/>
                    <a:gd name="T65" fmla="*/ 3 h 3"/>
                    <a:gd name="T66" fmla="*/ 4 w 9"/>
                    <a:gd name="T67" fmla="*/ 3 h 3"/>
                    <a:gd name="T68" fmla="*/ 4 w 9"/>
                    <a:gd name="T69" fmla="*/ 2 h 3"/>
                    <a:gd name="T70" fmla="*/ 4 w 9"/>
                    <a:gd name="T71" fmla="*/ 2 h 3"/>
                    <a:gd name="T72" fmla="*/ 4 w 9"/>
                    <a:gd name="T73" fmla="*/ 2 h 3"/>
                    <a:gd name="T74" fmla="*/ 4 w 9"/>
                    <a:gd name="T75" fmla="*/ 2 h 3"/>
                    <a:gd name="T76" fmla="*/ 5 w 9"/>
                    <a:gd name="T77" fmla="*/ 2 h 3"/>
                    <a:gd name="T78" fmla="*/ 5 w 9"/>
                    <a:gd name="T79" fmla="*/ 2 h 3"/>
                    <a:gd name="T80" fmla="*/ 5 w 9"/>
                    <a:gd name="T81" fmla="*/ 2 h 3"/>
                    <a:gd name="T82" fmla="*/ 7 w 9"/>
                    <a:gd name="T83" fmla="*/ 2 h 3"/>
                    <a:gd name="T84" fmla="*/ 7 w 9"/>
                    <a:gd name="T85" fmla="*/ 2 h 3"/>
                    <a:gd name="T86" fmla="*/ 7 w 9"/>
                    <a:gd name="T87" fmla="*/ 0 h 3"/>
                    <a:gd name="T88" fmla="*/ 7 w 9"/>
                    <a:gd name="T89" fmla="*/ 0 h 3"/>
                    <a:gd name="T90" fmla="*/ 7 w 9"/>
                    <a:gd name="T91" fmla="*/ 0 h 3"/>
                    <a:gd name="T92" fmla="*/ 9 w 9"/>
                    <a:gd name="T93" fmla="*/ 0 h 3"/>
                    <a:gd name="T94" fmla="*/ 9 w 9"/>
                    <a:gd name="T95" fmla="*/ 0 h 3"/>
                    <a:gd name="T96" fmla="*/ 9 w 9"/>
                    <a:gd name="T9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3">
                      <a:moveTo>
                        <a:pt x="9" y="0"/>
                      </a:moveTo>
                      <a:lnTo>
                        <a:pt x="9" y="2"/>
                      </a:lnTo>
                      <a:lnTo>
                        <a:pt x="9" y="2"/>
                      </a:lnTo>
                      <a:lnTo>
                        <a:pt x="9" y="2"/>
                      </a:lnTo>
                      <a:lnTo>
                        <a:pt x="9" y="2"/>
                      </a:lnTo>
                      <a:lnTo>
                        <a:pt x="9" y="3"/>
                      </a:lnTo>
                      <a:lnTo>
                        <a:pt x="9" y="3"/>
                      </a:lnTo>
                      <a:lnTo>
                        <a:pt x="9" y="3"/>
                      </a:lnTo>
                      <a:lnTo>
                        <a:pt x="9" y="2"/>
                      </a:lnTo>
                      <a:lnTo>
                        <a:pt x="7" y="2"/>
                      </a:lnTo>
                      <a:lnTo>
                        <a:pt x="7" y="2"/>
                      </a:lnTo>
                      <a:lnTo>
                        <a:pt x="7" y="2"/>
                      </a:lnTo>
                      <a:lnTo>
                        <a:pt x="7" y="2"/>
                      </a:lnTo>
                      <a:lnTo>
                        <a:pt x="7" y="2"/>
                      </a:lnTo>
                      <a:lnTo>
                        <a:pt x="5" y="2"/>
                      </a:lnTo>
                      <a:lnTo>
                        <a:pt x="5" y="3"/>
                      </a:lnTo>
                      <a:lnTo>
                        <a:pt x="5" y="3"/>
                      </a:lnTo>
                      <a:lnTo>
                        <a:pt x="4" y="3"/>
                      </a:lnTo>
                      <a:lnTo>
                        <a:pt x="4" y="3"/>
                      </a:lnTo>
                      <a:lnTo>
                        <a:pt x="4" y="3"/>
                      </a:lnTo>
                      <a:lnTo>
                        <a:pt x="4" y="3"/>
                      </a:lnTo>
                      <a:lnTo>
                        <a:pt x="2" y="3"/>
                      </a:lnTo>
                      <a:lnTo>
                        <a:pt x="2" y="3"/>
                      </a:lnTo>
                      <a:lnTo>
                        <a:pt x="2" y="3"/>
                      </a:lnTo>
                      <a:lnTo>
                        <a:pt x="2" y="3"/>
                      </a:lnTo>
                      <a:lnTo>
                        <a:pt x="0" y="3"/>
                      </a:lnTo>
                      <a:lnTo>
                        <a:pt x="0" y="2"/>
                      </a:lnTo>
                      <a:lnTo>
                        <a:pt x="0" y="2"/>
                      </a:lnTo>
                      <a:lnTo>
                        <a:pt x="2" y="2"/>
                      </a:lnTo>
                      <a:lnTo>
                        <a:pt x="2" y="2"/>
                      </a:lnTo>
                      <a:lnTo>
                        <a:pt x="2" y="2"/>
                      </a:lnTo>
                      <a:lnTo>
                        <a:pt x="2" y="2"/>
                      </a:lnTo>
                      <a:lnTo>
                        <a:pt x="2" y="3"/>
                      </a:lnTo>
                      <a:lnTo>
                        <a:pt x="4" y="3"/>
                      </a:lnTo>
                      <a:lnTo>
                        <a:pt x="4" y="2"/>
                      </a:lnTo>
                      <a:lnTo>
                        <a:pt x="4" y="2"/>
                      </a:lnTo>
                      <a:lnTo>
                        <a:pt x="4" y="2"/>
                      </a:lnTo>
                      <a:lnTo>
                        <a:pt x="4" y="2"/>
                      </a:lnTo>
                      <a:lnTo>
                        <a:pt x="5" y="2"/>
                      </a:lnTo>
                      <a:lnTo>
                        <a:pt x="5" y="2"/>
                      </a:lnTo>
                      <a:lnTo>
                        <a:pt x="5" y="2"/>
                      </a:lnTo>
                      <a:lnTo>
                        <a:pt x="7" y="2"/>
                      </a:lnTo>
                      <a:lnTo>
                        <a:pt x="7" y="2"/>
                      </a:lnTo>
                      <a:lnTo>
                        <a:pt x="7" y="0"/>
                      </a:lnTo>
                      <a:lnTo>
                        <a:pt x="7" y="0"/>
                      </a:lnTo>
                      <a:lnTo>
                        <a:pt x="7" y="0"/>
                      </a:lnTo>
                      <a:lnTo>
                        <a:pt x="9" y="0"/>
                      </a:lnTo>
                      <a:lnTo>
                        <a:pt x="9" y="0"/>
                      </a:lnTo>
                      <a:lnTo>
                        <a:pt x="9"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6" name="Freeform 1277">
                  <a:extLst>
                    <a:ext uri="{FF2B5EF4-FFF2-40B4-BE49-F238E27FC236}">
                      <a16:creationId xmlns:a16="http://schemas.microsoft.com/office/drawing/2014/main" id="{C6ABF2E1-3F5D-438F-9F4F-65C4896AC0CC}"/>
                    </a:ext>
                  </a:extLst>
                </p:cNvPr>
                <p:cNvSpPr>
                  <a:spLocks/>
                </p:cNvSpPr>
                <p:nvPr/>
              </p:nvSpPr>
              <p:spPr bwMode="auto">
                <a:xfrm>
                  <a:off x="15606853" y="3424239"/>
                  <a:ext cx="14288" cy="4763"/>
                </a:xfrm>
                <a:custGeom>
                  <a:avLst/>
                  <a:gdLst>
                    <a:gd name="T0" fmla="*/ 9 w 9"/>
                    <a:gd name="T1" fmla="*/ 0 h 3"/>
                    <a:gd name="T2" fmla="*/ 9 w 9"/>
                    <a:gd name="T3" fmla="*/ 2 h 3"/>
                    <a:gd name="T4" fmla="*/ 9 w 9"/>
                    <a:gd name="T5" fmla="*/ 2 h 3"/>
                    <a:gd name="T6" fmla="*/ 9 w 9"/>
                    <a:gd name="T7" fmla="*/ 2 h 3"/>
                    <a:gd name="T8" fmla="*/ 9 w 9"/>
                    <a:gd name="T9" fmla="*/ 2 h 3"/>
                    <a:gd name="T10" fmla="*/ 9 w 9"/>
                    <a:gd name="T11" fmla="*/ 3 h 3"/>
                    <a:gd name="T12" fmla="*/ 9 w 9"/>
                    <a:gd name="T13" fmla="*/ 3 h 3"/>
                    <a:gd name="T14" fmla="*/ 9 w 9"/>
                    <a:gd name="T15" fmla="*/ 3 h 3"/>
                    <a:gd name="T16" fmla="*/ 9 w 9"/>
                    <a:gd name="T17" fmla="*/ 2 h 3"/>
                    <a:gd name="T18" fmla="*/ 7 w 9"/>
                    <a:gd name="T19" fmla="*/ 2 h 3"/>
                    <a:gd name="T20" fmla="*/ 7 w 9"/>
                    <a:gd name="T21" fmla="*/ 2 h 3"/>
                    <a:gd name="T22" fmla="*/ 7 w 9"/>
                    <a:gd name="T23" fmla="*/ 2 h 3"/>
                    <a:gd name="T24" fmla="*/ 7 w 9"/>
                    <a:gd name="T25" fmla="*/ 2 h 3"/>
                    <a:gd name="T26" fmla="*/ 7 w 9"/>
                    <a:gd name="T27" fmla="*/ 2 h 3"/>
                    <a:gd name="T28" fmla="*/ 5 w 9"/>
                    <a:gd name="T29" fmla="*/ 2 h 3"/>
                    <a:gd name="T30" fmla="*/ 5 w 9"/>
                    <a:gd name="T31" fmla="*/ 3 h 3"/>
                    <a:gd name="T32" fmla="*/ 5 w 9"/>
                    <a:gd name="T33" fmla="*/ 3 h 3"/>
                    <a:gd name="T34" fmla="*/ 4 w 9"/>
                    <a:gd name="T35" fmla="*/ 3 h 3"/>
                    <a:gd name="T36" fmla="*/ 4 w 9"/>
                    <a:gd name="T37" fmla="*/ 3 h 3"/>
                    <a:gd name="T38" fmla="*/ 4 w 9"/>
                    <a:gd name="T39" fmla="*/ 3 h 3"/>
                    <a:gd name="T40" fmla="*/ 4 w 9"/>
                    <a:gd name="T41" fmla="*/ 3 h 3"/>
                    <a:gd name="T42" fmla="*/ 2 w 9"/>
                    <a:gd name="T43" fmla="*/ 3 h 3"/>
                    <a:gd name="T44" fmla="*/ 2 w 9"/>
                    <a:gd name="T45" fmla="*/ 3 h 3"/>
                    <a:gd name="T46" fmla="*/ 2 w 9"/>
                    <a:gd name="T47" fmla="*/ 3 h 3"/>
                    <a:gd name="T48" fmla="*/ 2 w 9"/>
                    <a:gd name="T49" fmla="*/ 3 h 3"/>
                    <a:gd name="T50" fmla="*/ 0 w 9"/>
                    <a:gd name="T51" fmla="*/ 3 h 3"/>
                    <a:gd name="T52" fmla="*/ 0 w 9"/>
                    <a:gd name="T53" fmla="*/ 2 h 3"/>
                    <a:gd name="T54" fmla="*/ 0 w 9"/>
                    <a:gd name="T55" fmla="*/ 2 h 3"/>
                    <a:gd name="T56" fmla="*/ 2 w 9"/>
                    <a:gd name="T57" fmla="*/ 2 h 3"/>
                    <a:gd name="T58" fmla="*/ 2 w 9"/>
                    <a:gd name="T59" fmla="*/ 2 h 3"/>
                    <a:gd name="T60" fmla="*/ 2 w 9"/>
                    <a:gd name="T61" fmla="*/ 2 h 3"/>
                    <a:gd name="T62" fmla="*/ 2 w 9"/>
                    <a:gd name="T63" fmla="*/ 2 h 3"/>
                    <a:gd name="T64" fmla="*/ 2 w 9"/>
                    <a:gd name="T65" fmla="*/ 3 h 3"/>
                    <a:gd name="T66" fmla="*/ 4 w 9"/>
                    <a:gd name="T67" fmla="*/ 3 h 3"/>
                    <a:gd name="T68" fmla="*/ 4 w 9"/>
                    <a:gd name="T69" fmla="*/ 2 h 3"/>
                    <a:gd name="T70" fmla="*/ 4 w 9"/>
                    <a:gd name="T71" fmla="*/ 2 h 3"/>
                    <a:gd name="T72" fmla="*/ 4 w 9"/>
                    <a:gd name="T73" fmla="*/ 2 h 3"/>
                    <a:gd name="T74" fmla="*/ 4 w 9"/>
                    <a:gd name="T75" fmla="*/ 2 h 3"/>
                    <a:gd name="T76" fmla="*/ 5 w 9"/>
                    <a:gd name="T77" fmla="*/ 2 h 3"/>
                    <a:gd name="T78" fmla="*/ 5 w 9"/>
                    <a:gd name="T79" fmla="*/ 2 h 3"/>
                    <a:gd name="T80" fmla="*/ 5 w 9"/>
                    <a:gd name="T81" fmla="*/ 2 h 3"/>
                    <a:gd name="T82" fmla="*/ 7 w 9"/>
                    <a:gd name="T83" fmla="*/ 2 h 3"/>
                    <a:gd name="T84" fmla="*/ 7 w 9"/>
                    <a:gd name="T85" fmla="*/ 2 h 3"/>
                    <a:gd name="T86" fmla="*/ 7 w 9"/>
                    <a:gd name="T87" fmla="*/ 0 h 3"/>
                    <a:gd name="T88" fmla="*/ 7 w 9"/>
                    <a:gd name="T89" fmla="*/ 0 h 3"/>
                    <a:gd name="T90" fmla="*/ 7 w 9"/>
                    <a:gd name="T91" fmla="*/ 0 h 3"/>
                    <a:gd name="T92" fmla="*/ 9 w 9"/>
                    <a:gd name="T93" fmla="*/ 0 h 3"/>
                    <a:gd name="T94" fmla="*/ 9 w 9"/>
                    <a:gd name="T95" fmla="*/ 0 h 3"/>
                    <a:gd name="T96" fmla="*/ 9 w 9"/>
                    <a:gd name="T9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 h="3">
                      <a:moveTo>
                        <a:pt x="9" y="0"/>
                      </a:moveTo>
                      <a:lnTo>
                        <a:pt x="9" y="2"/>
                      </a:lnTo>
                      <a:lnTo>
                        <a:pt x="9" y="2"/>
                      </a:lnTo>
                      <a:lnTo>
                        <a:pt x="9" y="2"/>
                      </a:lnTo>
                      <a:lnTo>
                        <a:pt x="9" y="2"/>
                      </a:lnTo>
                      <a:lnTo>
                        <a:pt x="9" y="3"/>
                      </a:lnTo>
                      <a:lnTo>
                        <a:pt x="9" y="3"/>
                      </a:lnTo>
                      <a:lnTo>
                        <a:pt x="9" y="3"/>
                      </a:lnTo>
                      <a:lnTo>
                        <a:pt x="9" y="2"/>
                      </a:lnTo>
                      <a:lnTo>
                        <a:pt x="7" y="2"/>
                      </a:lnTo>
                      <a:lnTo>
                        <a:pt x="7" y="2"/>
                      </a:lnTo>
                      <a:lnTo>
                        <a:pt x="7" y="2"/>
                      </a:lnTo>
                      <a:lnTo>
                        <a:pt x="7" y="2"/>
                      </a:lnTo>
                      <a:lnTo>
                        <a:pt x="7" y="2"/>
                      </a:lnTo>
                      <a:lnTo>
                        <a:pt x="5" y="2"/>
                      </a:lnTo>
                      <a:lnTo>
                        <a:pt x="5" y="3"/>
                      </a:lnTo>
                      <a:lnTo>
                        <a:pt x="5" y="3"/>
                      </a:lnTo>
                      <a:lnTo>
                        <a:pt x="4" y="3"/>
                      </a:lnTo>
                      <a:lnTo>
                        <a:pt x="4" y="3"/>
                      </a:lnTo>
                      <a:lnTo>
                        <a:pt x="4" y="3"/>
                      </a:lnTo>
                      <a:lnTo>
                        <a:pt x="4" y="3"/>
                      </a:lnTo>
                      <a:lnTo>
                        <a:pt x="2" y="3"/>
                      </a:lnTo>
                      <a:lnTo>
                        <a:pt x="2" y="3"/>
                      </a:lnTo>
                      <a:lnTo>
                        <a:pt x="2" y="3"/>
                      </a:lnTo>
                      <a:lnTo>
                        <a:pt x="2" y="3"/>
                      </a:lnTo>
                      <a:lnTo>
                        <a:pt x="0" y="3"/>
                      </a:lnTo>
                      <a:lnTo>
                        <a:pt x="0" y="2"/>
                      </a:lnTo>
                      <a:lnTo>
                        <a:pt x="0" y="2"/>
                      </a:lnTo>
                      <a:lnTo>
                        <a:pt x="2" y="2"/>
                      </a:lnTo>
                      <a:lnTo>
                        <a:pt x="2" y="2"/>
                      </a:lnTo>
                      <a:lnTo>
                        <a:pt x="2" y="2"/>
                      </a:lnTo>
                      <a:lnTo>
                        <a:pt x="2" y="2"/>
                      </a:lnTo>
                      <a:lnTo>
                        <a:pt x="2" y="3"/>
                      </a:lnTo>
                      <a:lnTo>
                        <a:pt x="4" y="3"/>
                      </a:lnTo>
                      <a:lnTo>
                        <a:pt x="4" y="2"/>
                      </a:lnTo>
                      <a:lnTo>
                        <a:pt x="4" y="2"/>
                      </a:lnTo>
                      <a:lnTo>
                        <a:pt x="4" y="2"/>
                      </a:lnTo>
                      <a:lnTo>
                        <a:pt x="4" y="2"/>
                      </a:lnTo>
                      <a:lnTo>
                        <a:pt x="5" y="2"/>
                      </a:lnTo>
                      <a:lnTo>
                        <a:pt x="5" y="2"/>
                      </a:lnTo>
                      <a:lnTo>
                        <a:pt x="5" y="2"/>
                      </a:lnTo>
                      <a:lnTo>
                        <a:pt x="7" y="2"/>
                      </a:lnTo>
                      <a:lnTo>
                        <a:pt x="7" y="2"/>
                      </a:lnTo>
                      <a:lnTo>
                        <a:pt x="7" y="0"/>
                      </a:lnTo>
                      <a:lnTo>
                        <a:pt x="7" y="0"/>
                      </a:lnTo>
                      <a:lnTo>
                        <a:pt x="7" y="0"/>
                      </a:lnTo>
                      <a:lnTo>
                        <a:pt x="9" y="0"/>
                      </a:lnTo>
                      <a:lnTo>
                        <a:pt x="9" y="0"/>
                      </a:lnTo>
                      <a:lnTo>
                        <a:pt x="9"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7" name="Freeform 1278">
                  <a:extLst>
                    <a:ext uri="{FF2B5EF4-FFF2-40B4-BE49-F238E27FC236}">
                      <a16:creationId xmlns:a16="http://schemas.microsoft.com/office/drawing/2014/main" id="{FBFB309D-4381-4516-AFFC-CF69F9A08C0F}"/>
                    </a:ext>
                  </a:extLst>
                </p:cNvPr>
                <p:cNvSpPr>
                  <a:spLocks/>
                </p:cNvSpPr>
                <p:nvPr/>
              </p:nvSpPr>
              <p:spPr bwMode="auto">
                <a:xfrm>
                  <a:off x="15573516" y="3341689"/>
                  <a:ext cx="11113" cy="9525"/>
                </a:xfrm>
                <a:custGeom>
                  <a:avLst/>
                  <a:gdLst>
                    <a:gd name="T0" fmla="*/ 7 w 7"/>
                    <a:gd name="T1" fmla="*/ 0 h 6"/>
                    <a:gd name="T2" fmla="*/ 7 w 7"/>
                    <a:gd name="T3" fmla="*/ 2 h 6"/>
                    <a:gd name="T4" fmla="*/ 7 w 7"/>
                    <a:gd name="T5" fmla="*/ 2 h 6"/>
                    <a:gd name="T6" fmla="*/ 7 w 7"/>
                    <a:gd name="T7" fmla="*/ 2 h 6"/>
                    <a:gd name="T8" fmla="*/ 7 w 7"/>
                    <a:gd name="T9" fmla="*/ 2 h 6"/>
                    <a:gd name="T10" fmla="*/ 7 w 7"/>
                    <a:gd name="T11" fmla="*/ 4 h 6"/>
                    <a:gd name="T12" fmla="*/ 7 w 7"/>
                    <a:gd name="T13" fmla="*/ 4 h 6"/>
                    <a:gd name="T14" fmla="*/ 7 w 7"/>
                    <a:gd name="T15" fmla="*/ 6 h 6"/>
                    <a:gd name="T16" fmla="*/ 5 w 7"/>
                    <a:gd name="T17" fmla="*/ 6 h 6"/>
                    <a:gd name="T18" fmla="*/ 5 w 7"/>
                    <a:gd name="T19" fmla="*/ 4 h 6"/>
                    <a:gd name="T20" fmla="*/ 5 w 7"/>
                    <a:gd name="T21" fmla="*/ 4 h 6"/>
                    <a:gd name="T22" fmla="*/ 4 w 7"/>
                    <a:gd name="T23" fmla="*/ 4 h 6"/>
                    <a:gd name="T24" fmla="*/ 4 w 7"/>
                    <a:gd name="T25" fmla="*/ 4 h 6"/>
                    <a:gd name="T26" fmla="*/ 4 w 7"/>
                    <a:gd name="T27" fmla="*/ 6 h 6"/>
                    <a:gd name="T28" fmla="*/ 4 w 7"/>
                    <a:gd name="T29" fmla="*/ 6 h 6"/>
                    <a:gd name="T30" fmla="*/ 2 w 7"/>
                    <a:gd name="T31" fmla="*/ 6 h 6"/>
                    <a:gd name="T32" fmla="*/ 2 w 7"/>
                    <a:gd name="T33" fmla="*/ 6 h 6"/>
                    <a:gd name="T34" fmla="*/ 2 w 7"/>
                    <a:gd name="T35" fmla="*/ 6 h 6"/>
                    <a:gd name="T36" fmla="*/ 2 w 7"/>
                    <a:gd name="T37" fmla="*/ 6 h 6"/>
                    <a:gd name="T38" fmla="*/ 2 w 7"/>
                    <a:gd name="T39" fmla="*/ 6 h 6"/>
                    <a:gd name="T40" fmla="*/ 0 w 7"/>
                    <a:gd name="T41" fmla="*/ 6 h 6"/>
                    <a:gd name="T42" fmla="*/ 0 w 7"/>
                    <a:gd name="T43" fmla="*/ 4 h 6"/>
                    <a:gd name="T44" fmla="*/ 0 w 7"/>
                    <a:gd name="T45" fmla="*/ 4 h 6"/>
                    <a:gd name="T46" fmla="*/ 0 w 7"/>
                    <a:gd name="T47" fmla="*/ 4 h 6"/>
                    <a:gd name="T48" fmla="*/ 0 w 7"/>
                    <a:gd name="T49" fmla="*/ 2 h 6"/>
                    <a:gd name="T50" fmla="*/ 0 w 7"/>
                    <a:gd name="T51" fmla="*/ 2 h 6"/>
                    <a:gd name="T52" fmla="*/ 0 w 7"/>
                    <a:gd name="T53" fmla="*/ 2 h 6"/>
                    <a:gd name="T54" fmla="*/ 0 w 7"/>
                    <a:gd name="T55" fmla="*/ 2 h 6"/>
                    <a:gd name="T56" fmla="*/ 2 w 7"/>
                    <a:gd name="T57" fmla="*/ 2 h 6"/>
                    <a:gd name="T58" fmla="*/ 2 w 7"/>
                    <a:gd name="T59" fmla="*/ 4 h 6"/>
                    <a:gd name="T60" fmla="*/ 2 w 7"/>
                    <a:gd name="T61" fmla="*/ 4 h 6"/>
                    <a:gd name="T62" fmla="*/ 2 w 7"/>
                    <a:gd name="T63" fmla="*/ 4 h 6"/>
                    <a:gd name="T64" fmla="*/ 4 w 7"/>
                    <a:gd name="T65" fmla="*/ 4 h 6"/>
                    <a:gd name="T66" fmla="*/ 4 w 7"/>
                    <a:gd name="T67" fmla="*/ 4 h 6"/>
                    <a:gd name="T68" fmla="*/ 4 w 7"/>
                    <a:gd name="T69" fmla="*/ 2 h 6"/>
                    <a:gd name="T70" fmla="*/ 4 w 7"/>
                    <a:gd name="T71" fmla="*/ 2 h 6"/>
                    <a:gd name="T72" fmla="*/ 4 w 7"/>
                    <a:gd name="T73" fmla="*/ 2 h 6"/>
                    <a:gd name="T74" fmla="*/ 4 w 7"/>
                    <a:gd name="T75" fmla="*/ 0 h 6"/>
                    <a:gd name="T76" fmla="*/ 5 w 7"/>
                    <a:gd name="T77" fmla="*/ 0 h 6"/>
                    <a:gd name="T78" fmla="*/ 5 w 7"/>
                    <a:gd name="T79" fmla="*/ 0 h 6"/>
                    <a:gd name="T80" fmla="*/ 5 w 7"/>
                    <a:gd name="T81" fmla="*/ 0 h 6"/>
                    <a:gd name="T82" fmla="*/ 5 w 7"/>
                    <a:gd name="T83" fmla="*/ 0 h 6"/>
                    <a:gd name="T84" fmla="*/ 7 w 7"/>
                    <a:gd name="T8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6">
                      <a:moveTo>
                        <a:pt x="7" y="0"/>
                      </a:moveTo>
                      <a:lnTo>
                        <a:pt x="7" y="2"/>
                      </a:lnTo>
                      <a:lnTo>
                        <a:pt x="7" y="2"/>
                      </a:lnTo>
                      <a:lnTo>
                        <a:pt x="7" y="2"/>
                      </a:lnTo>
                      <a:lnTo>
                        <a:pt x="7" y="2"/>
                      </a:lnTo>
                      <a:lnTo>
                        <a:pt x="7" y="4"/>
                      </a:lnTo>
                      <a:lnTo>
                        <a:pt x="7" y="4"/>
                      </a:lnTo>
                      <a:lnTo>
                        <a:pt x="7" y="6"/>
                      </a:lnTo>
                      <a:lnTo>
                        <a:pt x="5" y="6"/>
                      </a:lnTo>
                      <a:lnTo>
                        <a:pt x="5" y="4"/>
                      </a:lnTo>
                      <a:lnTo>
                        <a:pt x="5" y="4"/>
                      </a:lnTo>
                      <a:lnTo>
                        <a:pt x="4" y="4"/>
                      </a:lnTo>
                      <a:lnTo>
                        <a:pt x="4" y="4"/>
                      </a:lnTo>
                      <a:lnTo>
                        <a:pt x="4" y="6"/>
                      </a:lnTo>
                      <a:lnTo>
                        <a:pt x="4" y="6"/>
                      </a:lnTo>
                      <a:lnTo>
                        <a:pt x="2" y="6"/>
                      </a:lnTo>
                      <a:lnTo>
                        <a:pt x="2" y="6"/>
                      </a:lnTo>
                      <a:lnTo>
                        <a:pt x="2" y="6"/>
                      </a:lnTo>
                      <a:lnTo>
                        <a:pt x="2" y="6"/>
                      </a:lnTo>
                      <a:lnTo>
                        <a:pt x="2" y="6"/>
                      </a:lnTo>
                      <a:lnTo>
                        <a:pt x="0" y="6"/>
                      </a:lnTo>
                      <a:lnTo>
                        <a:pt x="0" y="4"/>
                      </a:lnTo>
                      <a:lnTo>
                        <a:pt x="0" y="4"/>
                      </a:lnTo>
                      <a:lnTo>
                        <a:pt x="0" y="4"/>
                      </a:lnTo>
                      <a:lnTo>
                        <a:pt x="0" y="2"/>
                      </a:lnTo>
                      <a:lnTo>
                        <a:pt x="0" y="2"/>
                      </a:lnTo>
                      <a:lnTo>
                        <a:pt x="0" y="2"/>
                      </a:lnTo>
                      <a:lnTo>
                        <a:pt x="0" y="2"/>
                      </a:lnTo>
                      <a:lnTo>
                        <a:pt x="2" y="2"/>
                      </a:lnTo>
                      <a:lnTo>
                        <a:pt x="2" y="4"/>
                      </a:lnTo>
                      <a:lnTo>
                        <a:pt x="2" y="4"/>
                      </a:lnTo>
                      <a:lnTo>
                        <a:pt x="2" y="4"/>
                      </a:lnTo>
                      <a:lnTo>
                        <a:pt x="4" y="4"/>
                      </a:lnTo>
                      <a:lnTo>
                        <a:pt x="4" y="4"/>
                      </a:lnTo>
                      <a:lnTo>
                        <a:pt x="4" y="2"/>
                      </a:lnTo>
                      <a:lnTo>
                        <a:pt x="4" y="2"/>
                      </a:lnTo>
                      <a:lnTo>
                        <a:pt x="4" y="2"/>
                      </a:lnTo>
                      <a:lnTo>
                        <a:pt x="4" y="0"/>
                      </a:lnTo>
                      <a:lnTo>
                        <a:pt x="5" y="0"/>
                      </a:lnTo>
                      <a:lnTo>
                        <a:pt x="5" y="0"/>
                      </a:lnTo>
                      <a:lnTo>
                        <a:pt x="5" y="0"/>
                      </a:lnTo>
                      <a:lnTo>
                        <a:pt x="5" y="0"/>
                      </a:lnTo>
                      <a:lnTo>
                        <a:pt x="7"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8" name="Freeform 1279">
                  <a:extLst>
                    <a:ext uri="{FF2B5EF4-FFF2-40B4-BE49-F238E27FC236}">
                      <a16:creationId xmlns:a16="http://schemas.microsoft.com/office/drawing/2014/main" id="{A6CAB2B2-D9B3-4CE8-8706-208F0C4D380B}"/>
                    </a:ext>
                  </a:extLst>
                </p:cNvPr>
                <p:cNvSpPr>
                  <a:spLocks/>
                </p:cNvSpPr>
                <p:nvPr/>
              </p:nvSpPr>
              <p:spPr bwMode="auto">
                <a:xfrm>
                  <a:off x="15573516" y="3341689"/>
                  <a:ext cx="11113" cy="9525"/>
                </a:xfrm>
                <a:custGeom>
                  <a:avLst/>
                  <a:gdLst>
                    <a:gd name="T0" fmla="*/ 7 w 7"/>
                    <a:gd name="T1" fmla="*/ 0 h 6"/>
                    <a:gd name="T2" fmla="*/ 7 w 7"/>
                    <a:gd name="T3" fmla="*/ 2 h 6"/>
                    <a:gd name="T4" fmla="*/ 7 w 7"/>
                    <a:gd name="T5" fmla="*/ 2 h 6"/>
                    <a:gd name="T6" fmla="*/ 7 w 7"/>
                    <a:gd name="T7" fmla="*/ 2 h 6"/>
                    <a:gd name="T8" fmla="*/ 7 w 7"/>
                    <a:gd name="T9" fmla="*/ 2 h 6"/>
                    <a:gd name="T10" fmla="*/ 7 w 7"/>
                    <a:gd name="T11" fmla="*/ 4 h 6"/>
                    <a:gd name="T12" fmla="*/ 7 w 7"/>
                    <a:gd name="T13" fmla="*/ 4 h 6"/>
                    <a:gd name="T14" fmla="*/ 7 w 7"/>
                    <a:gd name="T15" fmla="*/ 6 h 6"/>
                    <a:gd name="T16" fmla="*/ 5 w 7"/>
                    <a:gd name="T17" fmla="*/ 6 h 6"/>
                    <a:gd name="T18" fmla="*/ 5 w 7"/>
                    <a:gd name="T19" fmla="*/ 4 h 6"/>
                    <a:gd name="T20" fmla="*/ 5 w 7"/>
                    <a:gd name="T21" fmla="*/ 4 h 6"/>
                    <a:gd name="T22" fmla="*/ 4 w 7"/>
                    <a:gd name="T23" fmla="*/ 4 h 6"/>
                    <a:gd name="T24" fmla="*/ 4 w 7"/>
                    <a:gd name="T25" fmla="*/ 4 h 6"/>
                    <a:gd name="T26" fmla="*/ 4 w 7"/>
                    <a:gd name="T27" fmla="*/ 6 h 6"/>
                    <a:gd name="T28" fmla="*/ 4 w 7"/>
                    <a:gd name="T29" fmla="*/ 6 h 6"/>
                    <a:gd name="T30" fmla="*/ 2 w 7"/>
                    <a:gd name="T31" fmla="*/ 6 h 6"/>
                    <a:gd name="T32" fmla="*/ 2 w 7"/>
                    <a:gd name="T33" fmla="*/ 6 h 6"/>
                    <a:gd name="T34" fmla="*/ 2 w 7"/>
                    <a:gd name="T35" fmla="*/ 6 h 6"/>
                    <a:gd name="T36" fmla="*/ 2 w 7"/>
                    <a:gd name="T37" fmla="*/ 6 h 6"/>
                    <a:gd name="T38" fmla="*/ 2 w 7"/>
                    <a:gd name="T39" fmla="*/ 6 h 6"/>
                    <a:gd name="T40" fmla="*/ 0 w 7"/>
                    <a:gd name="T41" fmla="*/ 6 h 6"/>
                    <a:gd name="T42" fmla="*/ 0 w 7"/>
                    <a:gd name="T43" fmla="*/ 4 h 6"/>
                    <a:gd name="T44" fmla="*/ 0 w 7"/>
                    <a:gd name="T45" fmla="*/ 4 h 6"/>
                    <a:gd name="T46" fmla="*/ 0 w 7"/>
                    <a:gd name="T47" fmla="*/ 4 h 6"/>
                    <a:gd name="T48" fmla="*/ 0 w 7"/>
                    <a:gd name="T49" fmla="*/ 2 h 6"/>
                    <a:gd name="T50" fmla="*/ 0 w 7"/>
                    <a:gd name="T51" fmla="*/ 2 h 6"/>
                    <a:gd name="T52" fmla="*/ 0 w 7"/>
                    <a:gd name="T53" fmla="*/ 2 h 6"/>
                    <a:gd name="T54" fmla="*/ 0 w 7"/>
                    <a:gd name="T55" fmla="*/ 2 h 6"/>
                    <a:gd name="T56" fmla="*/ 2 w 7"/>
                    <a:gd name="T57" fmla="*/ 2 h 6"/>
                    <a:gd name="T58" fmla="*/ 2 w 7"/>
                    <a:gd name="T59" fmla="*/ 4 h 6"/>
                    <a:gd name="T60" fmla="*/ 2 w 7"/>
                    <a:gd name="T61" fmla="*/ 4 h 6"/>
                    <a:gd name="T62" fmla="*/ 2 w 7"/>
                    <a:gd name="T63" fmla="*/ 4 h 6"/>
                    <a:gd name="T64" fmla="*/ 4 w 7"/>
                    <a:gd name="T65" fmla="*/ 4 h 6"/>
                    <a:gd name="T66" fmla="*/ 4 w 7"/>
                    <a:gd name="T67" fmla="*/ 4 h 6"/>
                    <a:gd name="T68" fmla="*/ 4 w 7"/>
                    <a:gd name="T69" fmla="*/ 2 h 6"/>
                    <a:gd name="T70" fmla="*/ 4 w 7"/>
                    <a:gd name="T71" fmla="*/ 2 h 6"/>
                    <a:gd name="T72" fmla="*/ 4 w 7"/>
                    <a:gd name="T73" fmla="*/ 2 h 6"/>
                    <a:gd name="T74" fmla="*/ 4 w 7"/>
                    <a:gd name="T75" fmla="*/ 0 h 6"/>
                    <a:gd name="T76" fmla="*/ 5 w 7"/>
                    <a:gd name="T77" fmla="*/ 0 h 6"/>
                    <a:gd name="T78" fmla="*/ 5 w 7"/>
                    <a:gd name="T79" fmla="*/ 0 h 6"/>
                    <a:gd name="T80" fmla="*/ 5 w 7"/>
                    <a:gd name="T81" fmla="*/ 0 h 6"/>
                    <a:gd name="T82" fmla="*/ 5 w 7"/>
                    <a:gd name="T83" fmla="*/ 0 h 6"/>
                    <a:gd name="T84" fmla="*/ 7 w 7"/>
                    <a:gd name="T8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6">
                      <a:moveTo>
                        <a:pt x="7" y="0"/>
                      </a:moveTo>
                      <a:lnTo>
                        <a:pt x="7" y="2"/>
                      </a:lnTo>
                      <a:lnTo>
                        <a:pt x="7" y="2"/>
                      </a:lnTo>
                      <a:lnTo>
                        <a:pt x="7" y="2"/>
                      </a:lnTo>
                      <a:lnTo>
                        <a:pt x="7" y="2"/>
                      </a:lnTo>
                      <a:lnTo>
                        <a:pt x="7" y="4"/>
                      </a:lnTo>
                      <a:lnTo>
                        <a:pt x="7" y="4"/>
                      </a:lnTo>
                      <a:lnTo>
                        <a:pt x="7" y="6"/>
                      </a:lnTo>
                      <a:lnTo>
                        <a:pt x="5" y="6"/>
                      </a:lnTo>
                      <a:lnTo>
                        <a:pt x="5" y="4"/>
                      </a:lnTo>
                      <a:lnTo>
                        <a:pt x="5" y="4"/>
                      </a:lnTo>
                      <a:lnTo>
                        <a:pt x="4" y="4"/>
                      </a:lnTo>
                      <a:lnTo>
                        <a:pt x="4" y="4"/>
                      </a:lnTo>
                      <a:lnTo>
                        <a:pt x="4" y="6"/>
                      </a:lnTo>
                      <a:lnTo>
                        <a:pt x="4" y="6"/>
                      </a:lnTo>
                      <a:lnTo>
                        <a:pt x="2" y="6"/>
                      </a:lnTo>
                      <a:lnTo>
                        <a:pt x="2" y="6"/>
                      </a:lnTo>
                      <a:lnTo>
                        <a:pt x="2" y="6"/>
                      </a:lnTo>
                      <a:lnTo>
                        <a:pt x="2" y="6"/>
                      </a:lnTo>
                      <a:lnTo>
                        <a:pt x="2" y="6"/>
                      </a:lnTo>
                      <a:lnTo>
                        <a:pt x="0" y="6"/>
                      </a:lnTo>
                      <a:lnTo>
                        <a:pt x="0" y="4"/>
                      </a:lnTo>
                      <a:lnTo>
                        <a:pt x="0" y="4"/>
                      </a:lnTo>
                      <a:lnTo>
                        <a:pt x="0" y="4"/>
                      </a:lnTo>
                      <a:lnTo>
                        <a:pt x="0" y="2"/>
                      </a:lnTo>
                      <a:lnTo>
                        <a:pt x="0" y="2"/>
                      </a:lnTo>
                      <a:lnTo>
                        <a:pt x="0" y="2"/>
                      </a:lnTo>
                      <a:lnTo>
                        <a:pt x="0" y="2"/>
                      </a:lnTo>
                      <a:lnTo>
                        <a:pt x="2" y="2"/>
                      </a:lnTo>
                      <a:lnTo>
                        <a:pt x="2" y="4"/>
                      </a:lnTo>
                      <a:lnTo>
                        <a:pt x="2" y="4"/>
                      </a:lnTo>
                      <a:lnTo>
                        <a:pt x="2" y="4"/>
                      </a:lnTo>
                      <a:lnTo>
                        <a:pt x="4" y="4"/>
                      </a:lnTo>
                      <a:lnTo>
                        <a:pt x="4" y="4"/>
                      </a:lnTo>
                      <a:lnTo>
                        <a:pt x="4" y="2"/>
                      </a:lnTo>
                      <a:lnTo>
                        <a:pt x="4" y="2"/>
                      </a:lnTo>
                      <a:lnTo>
                        <a:pt x="4" y="2"/>
                      </a:lnTo>
                      <a:lnTo>
                        <a:pt x="4" y="0"/>
                      </a:lnTo>
                      <a:lnTo>
                        <a:pt x="5" y="0"/>
                      </a:lnTo>
                      <a:lnTo>
                        <a:pt x="5" y="0"/>
                      </a:lnTo>
                      <a:lnTo>
                        <a:pt x="5" y="0"/>
                      </a:lnTo>
                      <a:lnTo>
                        <a:pt x="5" y="0"/>
                      </a:lnTo>
                      <a:lnTo>
                        <a:pt x="7"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099" name="Freeform 1280">
                  <a:extLst>
                    <a:ext uri="{FF2B5EF4-FFF2-40B4-BE49-F238E27FC236}">
                      <a16:creationId xmlns:a16="http://schemas.microsoft.com/office/drawing/2014/main" id="{5D3C6F5A-641A-4120-AE95-9A04CC036D67}"/>
                    </a:ext>
                  </a:extLst>
                </p:cNvPr>
                <p:cNvSpPr>
                  <a:spLocks/>
                </p:cNvSpPr>
                <p:nvPr/>
              </p:nvSpPr>
              <p:spPr bwMode="auto">
                <a:xfrm>
                  <a:off x="15490966" y="3387726"/>
                  <a:ext cx="9525" cy="7938"/>
                </a:xfrm>
                <a:custGeom>
                  <a:avLst/>
                  <a:gdLst>
                    <a:gd name="T0" fmla="*/ 2 w 6"/>
                    <a:gd name="T1" fmla="*/ 0 h 5"/>
                    <a:gd name="T2" fmla="*/ 2 w 6"/>
                    <a:gd name="T3" fmla="*/ 2 h 5"/>
                    <a:gd name="T4" fmla="*/ 2 w 6"/>
                    <a:gd name="T5" fmla="*/ 2 h 5"/>
                    <a:gd name="T6" fmla="*/ 4 w 6"/>
                    <a:gd name="T7" fmla="*/ 2 h 5"/>
                    <a:gd name="T8" fmla="*/ 4 w 6"/>
                    <a:gd name="T9" fmla="*/ 2 h 5"/>
                    <a:gd name="T10" fmla="*/ 4 w 6"/>
                    <a:gd name="T11" fmla="*/ 2 h 5"/>
                    <a:gd name="T12" fmla="*/ 6 w 6"/>
                    <a:gd name="T13" fmla="*/ 2 h 5"/>
                    <a:gd name="T14" fmla="*/ 6 w 6"/>
                    <a:gd name="T15" fmla="*/ 2 h 5"/>
                    <a:gd name="T16" fmla="*/ 6 w 6"/>
                    <a:gd name="T17" fmla="*/ 2 h 5"/>
                    <a:gd name="T18" fmla="*/ 6 w 6"/>
                    <a:gd name="T19" fmla="*/ 3 h 5"/>
                    <a:gd name="T20" fmla="*/ 6 w 6"/>
                    <a:gd name="T21" fmla="*/ 3 h 5"/>
                    <a:gd name="T22" fmla="*/ 6 w 6"/>
                    <a:gd name="T23" fmla="*/ 3 h 5"/>
                    <a:gd name="T24" fmla="*/ 6 w 6"/>
                    <a:gd name="T25" fmla="*/ 5 h 5"/>
                    <a:gd name="T26" fmla="*/ 6 w 6"/>
                    <a:gd name="T27" fmla="*/ 5 h 5"/>
                    <a:gd name="T28" fmla="*/ 6 w 6"/>
                    <a:gd name="T29" fmla="*/ 5 h 5"/>
                    <a:gd name="T30" fmla="*/ 6 w 6"/>
                    <a:gd name="T31" fmla="*/ 3 h 5"/>
                    <a:gd name="T32" fmla="*/ 4 w 6"/>
                    <a:gd name="T33" fmla="*/ 3 h 5"/>
                    <a:gd name="T34" fmla="*/ 4 w 6"/>
                    <a:gd name="T35" fmla="*/ 5 h 5"/>
                    <a:gd name="T36" fmla="*/ 4 w 6"/>
                    <a:gd name="T37" fmla="*/ 5 h 5"/>
                    <a:gd name="T38" fmla="*/ 4 w 6"/>
                    <a:gd name="T39" fmla="*/ 5 h 5"/>
                    <a:gd name="T40" fmla="*/ 2 w 6"/>
                    <a:gd name="T41" fmla="*/ 5 h 5"/>
                    <a:gd name="T42" fmla="*/ 2 w 6"/>
                    <a:gd name="T43" fmla="*/ 5 h 5"/>
                    <a:gd name="T44" fmla="*/ 2 w 6"/>
                    <a:gd name="T45" fmla="*/ 5 h 5"/>
                    <a:gd name="T46" fmla="*/ 2 w 6"/>
                    <a:gd name="T47" fmla="*/ 3 h 5"/>
                    <a:gd name="T48" fmla="*/ 2 w 6"/>
                    <a:gd name="T49" fmla="*/ 3 h 5"/>
                    <a:gd name="T50" fmla="*/ 0 w 6"/>
                    <a:gd name="T51" fmla="*/ 3 h 5"/>
                    <a:gd name="T52" fmla="*/ 0 w 6"/>
                    <a:gd name="T53" fmla="*/ 3 h 5"/>
                    <a:gd name="T54" fmla="*/ 0 w 6"/>
                    <a:gd name="T55" fmla="*/ 3 h 5"/>
                    <a:gd name="T56" fmla="*/ 0 w 6"/>
                    <a:gd name="T57" fmla="*/ 2 h 5"/>
                    <a:gd name="T58" fmla="*/ 0 w 6"/>
                    <a:gd name="T59" fmla="*/ 2 h 5"/>
                    <a:gd name="T60" fmla="*/ 0 w 6"/>
                    <a:gd name="T61" fmla="*/ 2 h 5"/>
                    <a:gd name="T62" fmla="*/ 0 w 6"/>
                    <a:gd name="T63" fmla="*/ 2 h 5"/>
                    <a:gd name="T64" fmla="*/ 0 w 6"/>
                    <a:gd name="T65" fmla="*/ 2 h 5"/>
                    <a:gd name="T66" fmla="*/ 0 w 6"/>
                    <a:gd name="T67" fmla="*/ 0 h 5"/>
                    <a:gd name="T68" fmla="*/ 0 w 6"/>
                    <a:gd name="T69" fmla="*/ 0 h 5"/>
                    <a:gd name="T70" fmla="*/ 0 w 6"/>
                    <a:gd name="T71" fmla="*/ 0 h 5"/>
                    <a:gd name="T72" fmla="*/ 2 w 6"/>
                    <a:gd name="T73" fmla="*/ 0 h 5"/>
                    <a:gd name="T74" fmla="*/ 2 w 6"/>
                    <a:gd name="T75" fmla="*/ 0 h 5"/>
                    <a:gd name="T76" fmla="*/ 2 w 6"/>
                    <a:gd name="T7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5">
                      <a:moveTo>
                        <a:pt x="2" y="0"/>
                      </a:moveTo>
                      <a:lnTo>
                        <a:pt x="2" y="2"/>
                      </a:lnTo>
                      <a:lnTo>
                        <a:pt x="2" y="2"/>
                      </a:lnTo>
                      <a:lnTo>
                        <a:pt x="4" y="2"/>
                      </a:lnTo>
                      <a:lnTo>
                        <a:pt x="4" y="2"/>
                      </a:lnTo>
                      <a:lnTo>
                        <a:pt x="4" y="2"/>
                      </a:lnTo>
                      <a:lnTo>
                        <a:pt x="6" y="2"/>
                      </a:lnTo>
                      <a:lnTo>
                        <a:pt x="6" y="2"/>
                      </a:lnTo>
                      <a:lnTo>
                        <a:pt x="6" y="2"/>
                      </a:lnTo>
                      <a:lnTo>
                        <a:pt x="6" y="3"/>
                      </a:lnTo>
                      <a:lnTo>
                        <a:pt x="6" y="3"/>
                      </a:lnTo>
                      <a:lnTo>
                        <a:pt x="6" y="3"/>
                      </a:lnTo>
                      <a:lnTo>
                        <a:pt x="6" y="5"/>
                      </a:lnTo>
                      <a:lnTo>
                        <a:pt x="6" y="5"/>
                      </a:lnTo>
                      <a:lnTo>
                        <a:pt x="6" y="5"/>
                      </a:lnTo>
                      <a:lnTo>
                        <a:pt x="6" y="3"/>
                      </a:lnTo>
                      <a:lnTo>
                        <a:pt x="4" y="3"/>
                      </a:lnTo>
                      <a:lnTo>
                        <a:pt x="4" y="5"/>
                      </a:lnTo>
                      <a:lnTo>
                        <a:pt x="4" y="5"/>
                      </a:lnTo>
                      <a:lnTo>
                        <a:pt x="4" y="5"/>
                      </a:lnTo>
                      <a:lnTo>
                        <a:pt x="2" y="5"/>
                      </a:lnTo>
                      <a:lnTo>
                        <a:pt x="2" y="5"/>
                      </a:lnTo>
                      <a:lnTo>
                        <a:pt x="2" y="5"/>
                      </a:lnTo>
                      <a:lnTo>
                        <a:pt x="2" y="3"/>
                      </a:lnTo>
                      <a:lnTo>
                        <a:pt x="2" y="3"/>
                      </a:lnTo>
                      <a:lnTo>
                        <a:pt x="0" y="3"/>
                      </a:lnTo>
                      <a:lnTo>
                        <a:pt x="0" y="3"/>
                      </a:lnTo>
                      <a:lnTo>
                        <a:pt x="0" y="3"/>
                      </a:lnTo>
                      <a:lnTo>
                        <a:pt x="0" y="2"/>
                      </a:lnTo>
                      <a:lnTo>
                        <a:pt x="0" y="2"/>
                      </a:lnTo>
                      <a:lnTo>
                        <a:pt x="0" y="2"/>
                      </a:lnTo>
                      <a:lnTo>
                        <a:pt x="0" y="2"/>
                      </a:lnTo>
                      <a:lnTo>
                        <a:pt x="0" y="2"/>
                      </a:lnTo>
                      <a:lnTo>
                        <a:pt x="0" y="0"/>
                      </a:lnTo>
                      <a:lnTo>
                        <a:pt x="0" y="0"/>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0" name="Freeform 1281">
                  <a:extLst>
                    <a:ext uri="{FF2B5EF4-FFF2-40B4-BE49-F238E27FC236}">
                      <a16:creationId xmlns:a16="http://schemas.microsoft.com/office/drawing/2014/main" id="{DDADF322-3051-4157-A2FE-5D864B2F1946}"/>
                    </a:ext>
                  </a:extLst>
                </p:cNvPr>
                <p:cNvSpPr>
                  <a:spLocks/>
                </p:cNvSpPr>
                <p:nvPr/>
              </p:nvSpPr>
              <p:spPr bwMode="auto">
                <a:xfrm>
                  <a:off x="15490966" y="3387726"/>
                  <a:ext cx="9525" cy="7938"/>
                </a:xfrm>
                <a:custGeom>
                  <a:avLst/>
                  <a:gdLst>
                    <a:gd name="T0" fmla="*/ 2 w 6"/>
                    <a:gd name="T1" fmla="*/ 0 h 5"/>
                    <a:gd name="T2" fmla="*/ 2 w 6"/>
                    <a:gd name="T3" fmla="*/ 2 h 5"/>
                    <a:gd name="T4" fmla="*/ 2 w 6"/>
                    <a:gd name="T5" fmla="*/ 2 h 5"/>
                    <a:gd name="T6" fmla="*/ 4 w 6"/>
                    <a:gd name="T7" fmla="*/ 2 h 5"/>
                    <a:gd name="T8" fmla="*/ 4 w 6"/>
                    <a:gd name="T9" fmla="*/ 2 h 5"/>
                    <a:gd name="T10" fmla="*/ 4 w 6"/>
                    <a:gd name="T11" fmla="*/ 2 h 5"/>
                    <a:gd name="T12" fmla="*/ 6 w 6"/>
                    <a:gd name="T13" fmla="*/ 2 h 5"/>
                    <a:gd name="T14" fmla="*/ 6 w 6"/>
                    <a:gd name="T15" fmla="*/ 2 h 5"/>
                    <a:gd name="T16" fmla="*/ 6 w 6"/>
                    <a:gd name="T17" fmla="*/ 2 h 5"/>
                    <a:gd name="T18" fmla="*/ 6 w 6"/>
                    <a:gd name="T19" fmla="*/ 3 h 5"/>
                    <a:gd name="T20" fmla="*/ 6 w 6"/>
                    <a:gd name="T21" fmla="*/ 3 h 5"/>
                    <a:gd name="T22" fmla="*/ 6 w 6"/>
                    <a:gd name="T23" fmla="*/ 3 h 5"/>
                    <a:gd name="T24" fmla="*/ 6 w 6"/>
                    <a:gd name="T25" fmla="*/ 5 h 5"/>
                    <a:gd name="T26" fmla="*/ 6 w 6"/>
                    <a:gd name="T27" fmla="*/ 5 h 5"/>
                    <a:gd name="T28" fmla="*/ 6 w 6"/>
                    <a:gd name="T29" fmla="*/ 5 h 5"/>
                    <a:gd name="T30" fmla="*/ 6 w 6"/>
                    <a:gd name="T31" fmla="*/ 3 h 5"/>
                    <a:gd name="T32" fmla="*/ 4 w 6"/>
                    <a:gd name="T33" fmla="*/ 3 h 5"/>
                    <a:gd name="T34" fmla="*/ 4 w 6"/>
                    <a:gd name="T35" fmla="*/ 5 h 5"/>
                    <a:gd name="T36" fmla="*/ 4 w 6"/>
                    <a:gd name="T37" fmla="*/ 5 h 5"/>
                    <a:gd name="T38" fmla="*/ 4 w 6"/>
                    <a:gd name="T39" fmla="*/ 5 h 5"/>
                    <a:gd name="T40" fmla="*/ 2 w 6"/>
                    <a:gd name="T41" fmla="*/ 5 h 5"/>
                    <a:gd name="T42" fmla="*/ 2 w 6"/>
                    <a:gd name="T43" fmla="*/ 5 h 5"/>
                    <a:gd name="T44" fmla="*/ 2 w 6"/>
                    <a:gd name="T45" fmla="*/ 5 h 5"/>
                    <a:gd name="T46" fmla="*/ 2 w 6"/>
                    <a:gd name="T47" fmla="*/ 3 h 5"/>
                    <a:gd name="T48" fmla="*/ 2 w 6"/>
                    <a:gd name="T49" fmla="*/ 3 h 5"/>
                    <a:gd name="T50" fmla="*/ 0 w 6"/>
                    <a:gd name="T51" fmla="*/ 3 h 5"/>
                    <a:gd name="T52" fmla="*/ 0 w 6"/>
                    <a:gd name="T53" fmla="*/ 3 h 5"/>
                    <a:gd name="T54" fmla="*/ 0 w 6"/>
                    <a:gd name="T55" fmla="*/ 3 h 5"/>
                    <a:gd name="T56" fmla="*/ 0 w 6"/>
                    <a:gd name="T57" fmla="*/ 2 h 5"/>
                    <a:gd name="T58" fmla="*/ 0 w 6"/>
                    <a:gd name="T59" fmla="*/ 2 h 5"/>
                    <a:gd name="T60" fmla="*/ 0 w 6"/>
                    <a:gd name="T61" fmla="*/ 2 h 5"/>
                    <a:gd name="T62" fmla="*/ 0 w 6"/>
                    <a:gd name="T63" fmla="*/ 2 h 5"/>
                    <a:gd name="T64" fmla="*/ 0 w 6"/>
                    <a:gd name="T65" fmla="*/ 2 h 5"/>
                    <a:gd name="T66" fmla="*/ 0 w 6"/>
                    <a:gd name="T67" fmla="*/ 0 h 5"/>
                    <a:gd name="T68" fmla="*/ 0 w 6"/>
                    <a:gd name="T69" fmla="*/ 0 h 5"/>
                    <a:gd name="T70" fmla="*/ 0 w 6"/>
                    <a:gd name="T71" fmla="*/ 0 h 5"/>
                    <a:gd name="T72" fmla="*/ 2 w 6"/>
                    <a:gd name="T73" fmla="*/ 0 h 5"/>
                    <a:gd name="T74" fmla="*/ 2 w 6"/>
                    <a:gd name="T75" fmla="*/ 0 h 5"/>
                    <a:gd name="T76" fmla="*/ 2 w 6"/>
                    <a:gd name="T7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5">
                      <a:moveTo>
                        <a:pt x="2" y="0"/>
                      </a:moveTo>
                      <a:lnTo>
                        <a:pt x="2" y="2"/>
                      </a:lnTo>
                      <a:lnTo>
                        <a:pt x="2" y="2"/>
                      </a:lnTo>
                      <a:lnTo>
                        <a:pt x="4" y="2"/>
                      </a:lnTo>
                      <a:lnTo>
                        <a:pt x="4" y="2"/>
                      </a:lnTo>
                      <a:lnTo>
                        <a:pt x="4" y="2"/>
                      </a:lnTo>
                      <a:lnTo>
                        <a:pt x="6" y="2"/>
                      </a:lnTo>
                      <a:lnTo>
                        <a:pt x="6" y="2"/>
                      </a:lnTo>
                      <a:lnTo>
                        <a:pt x="6" y="2"/>
                      </a:lnTo>
                      <a:lnTo>
                        <a:pt x="6" y="3"/>
                      </a:lnTo>
                      <a:lnTo>
                        <a:pt x="6" y="3"/>
                      </a:lnTo>
                      <a:lnTo>
                        <a:pt x="6" y="3"/>
                      </a:lnTo>
                      <a:lnTo>
                        <a:pt x="6" y="5"/>
                      </a:lnTo>
                      <a:lnTo>
                        <a:pt x="6" y="5"/>
                      </a:lnTo>
                      <a:lnTo>
                        <a:pt x="6" y="5"/>
                      </a:lnTo>
                      <a:lnTo>
                        <a:pt x="6" y="3"/>
                      </a:lnTo>
                      <a:lnTo>
                        <a:pt x="4" y="3"/>
                      </a:lnTo>
                      <a:lnTo>
                        <a:pt x="4" y="5"/>
                      </a:lnTo>
                      <a:lnTo>
                        <a:pt x="4" y="5"/>
                      </a:lnTo>
                      <a:lnTo>
                        <a:pt x="4" y="5"/>
                      </a:lnTo>
                      <a:lnTo>
                        <a:pt x="2" y="5"/>
                      </a:lnTo>
                      <a:lnTo>
                        <a:pt x="2" y="5"/>
                      </a:lnTo>
                      <a:lnTo>
                        <a:pt x="2" y="5"/>
                      </a:lnTo>
                      <a:lnTo>
                        <a:pt x="2" y="3"/>
                      </a:lnTo>
                      <a:lnTo>
                        <a:pt x="2" y="3"/>
                      </a:lnTo>
                      <a:lnTo>
                        <a:pt x="0" y="3"/>
                      </a:lnTo>
                      <a:lnTo>
                        <a:pt x="0" y="3"/>
                      </a:lnTo>
                      <a:lnTo>
                        <a:pt x="0" y="3"/>
                      </a:lnTo>
                      <a:lnTo>
                        <a:pt x="0" y="2"/>
                      </a:lnTo>
                      <a:lnTo>
                        <a:pt x="0" y="2"/>
                      </a:lnTo>
                      <a:lnTo>
                        <a:pt x="0" y="2"/>
                      </a:lnTo>
                      <a:lnTo>
                        <a:pt x="0" y="2"/>
                      </a:lnTo>
                      <a:lnTo>
                        <a:pt x="0" y="2"/>
                      </a:lnTo>
                      <a:lnTo>
                        <a:pt x="0" y="0"/>
                      </a:lnTo>
                      <a:lnTo>
                        <a:pt x="0" y="0"/>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1" name="Freeform 1282">
                  <a:extLst>
                    <a:ext uri="{FF2B5EF4-FFF2-40B4-BE49-F238E27FC236}">
                      <a16:creationId xmlns:a16="http://schemas.microsoft.com/office/drawing/2014/main" id="{03948789-BD11-4411-A6A1-4D226CE58D97}"/>
                    </a:ext>
                  </a:extLst>
                </p:cNvPr>
                <p:cNvSpPr>
                  <a:spLocks/>
                </p:cNvSpPr>
                <p:nvPr/>
              </p:nvSpPr>
              <p:spPr bwMode="auto">
                <a:xfrm>
                  <a:off x="15654478" y="3390901"/>
                  <a:ext cx="15875" cy="7938"/>
                </a:xfrm>
                <a:custGeom>
                  <a:avLst/>
                  <a:gdLst>
                    <a:gd name="T0" fmla="*/ 0 w 10"/>
                    <a:gd name="T1" fmla="*/ 3 h 5"/>
                    <a:gd name="T2" fmla="*/ 0 w 10"/>
                    <a:gd name="T3" fmla="*/ 1 h 5"/>
                    <a:gd name="T4" fmla="*/ 0 w 10"/>
                    <a:gd name="T5" fmla="*/ 1 h 5"/>
                    <a:gd name="T6" fmla="*/ 0 w 10"/>
                    <a:gd name="T7" fmla="*/ 1 h 5"/>
                    <a:gd name="T8" fmla="*/ 0 w 10"/>
                    <a:gd name="T9" fmla="*/ 0 h 5"/>
                    <a:gd name="T10" fmla="*/ 0 w 10"/>
                    <a:gd name="T11" fmla="*/ 0 h 5"/>
                    <a:gd name="T12" fmla="*/ 0 w 10"/>
                    <a:gd name="T13" fmla="*/ 0 h 5"/>
                    <a:gd name="T14" fmla="*/ 2 w 10"/>
                    <a:gd name="T15" fmla="*/ 0 h 5"/>
                    <a:gd name="T16" fmla="*/ 2 w 10"/>
                    <a:gd name="T17" fmla="*/ 0 h 5"/>
                    <a:gd name="T18" fmla="*/ 4 w 10"/>
                    <a:gd name="T19" fmla="*/ 0 h 5"/>
                    <a:gd name="T20" fmla="*/ 4 w 10"/>
                    <a:gd name="T21" fmla="*/ 0 h 5"/>
                    <a:gd name="T22" fmla="*/ 4 w 10"/>
                    <a:gd name="T23" fmla="*/ 0 h 5"/>
                    <a:gd name="T24" fmla="*/ 6 w 10"/>
                    <a:gd name="T25" fmla="*/ 0 h 5"/>
                    <a:gd name="T26" fmla="*/ 6 w 10"/>
                    <a:gd name="T27" fmla="*/ 0 h 5"/>
                    <a:gd name="T28" fmla="*/ 6 w 10"/>
                    <a:gd name="T29" fmla="*/ 0 h 5"/>
                    <a:gd name="T30" fmla="*/ 6 w 10"/>
                    <a:gd name="T31" fmla="*/ 0 h 5"/>
                    <a:gd name="T32" fmla="*/ 6 w 10"/>
                    <a:gd name="T33" fmla="*/ 0 h 5"/>
                    <a:gd name="T34" fmla="*/ 8 w 10"/>
                    <a:gd name="T35" fmla="*/ 0 h 5"/>
                    <a:gd name="T36" fmla="*/ 8 w 10"/>
                    <a:gd name="T37" fmla="*/ 0 h 5"/>
                    <a:gd name="T38" fmla="*/ 8 w 10"/>
                    <a:gd name="T39" fmla="*/ 0 h 5"/>
                    <a:gd name="T40" fmla="*/ 10 w 10"/>
                    <a:gd name="T41" fmla="*/ 0 h 5"/>
                    <a:gd name="T42" fmla="*/ 10 w 10"/>
                    <a:gd name="T43" fmla="*/ 1 h 5"/>
                    <a:gd name="T44" fmla="*/ 10 w 10"/>
                    <a:gd name="T45" fmla="*/ 1 h 5"/>
                    <a:gd name="T46" fmla="*/ 8 w 10"/>
                    <a:gd name="T47" fmla="*/ 1 h 5"/>
                    <a:gd name="T48" fmla="*/ 8 w 10"/>
                    <a:gd name="T49" fmla="*/ 1 h 5"/>
                    <a:gd name="T50" fmla="*/ 8 w 10"/>
                    <a:gd name="T51" fmla="*/ 3 h 5"/>
                    <a:gd name="T52" fmla="*/ 6 w 10"/>
                    <a:gd name="T53" fmla="*/ 3 h 5"/>
                    <a:gd name="T54" fmla="*/ 6 w 10"/>
                    <a:gd name="T55" fmla="*/ 3 h 5"/>
                    <a:gd name="T56" fmla="*/ 6 w 10"/>
                    <a:gd name="T57" fmla="*/ 3 h 5"/>
                    <a:gd name="T58" fmla="*/ 6 w 10"/>
                    <a:gd name="T59" fmla="*/ 3 h 5"/>
                    <a:gd name="T60" fmla="*/ 4 w 10"/>
                    <a:gd name="T61" fmla="*/ 3 h 5"/>
                    <a:gd name="T62" fmla="*/ 4 w 10"/>
                    <a:gd name="T63" fmla="*/ 5 h 5"/>
                    <a:gd name="T64" fmla="*/ 4 w 10"/>
                    <a:gd name="T65" fmla="*/ 5 h 5"/>
                    <a:gd name="T66" fmla="*/ 4 w 10"/>
                    <a:gd name="T67" fmla="*/ 3 h 5"/>
                    <a:gd name="T68" fmla="*/ 4 w 10"/>
                    <a:gd name="T69" fmla="*/ 3 h 5"/>
                    <a:gd name="T70" fmla="*/ 4 w 10"/>
                    <a:gd name="T71" fmla="*/ 3 h 5"/>
                    <a:gd name="T72" fmla="*/ 2 w 10"/>
                    <a:gd name="T73" fmla="*/ 3 h 5"/>
                    <a:gd name="T74" fmla="*/ 2 w 10"/>
                    <a:gd name="T75" fmla="*/ 3 h 5"/>
                    <a:gd name="T76" fmla="*/ 0 w 10"/>
                    <a:gd name="T77" fmla="*/ 3 h 5"/>
                    <a:gd name="T78" fmla="*/ 0 w 10"/>
                    <a:gd name="T79" fmla="*/ 3 h 5"/>
                    <a:gd name="T80" fmla="*/ 0 w 10"/>
                    <a:gd name="T8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5">
                      <a:moveTo>
                        <a:pt x="0" y="3"/>
                      </a:moveTo>
                      <a:lnTo>
                        <a:pt x="0" y="1"/>
                      </a:lnTo>
                      <a:lnTo>
                        <a:pt x="0" y="1"/>
                      </a:lnTo>
                      <a:lnTo>
                        <a:pt x="0" y="1"/>
                      </a:lnTo>
                      <a:lnTo>
                        <a:pt x="0" y="0"/>
                      </a:lnTo>
                      <a:lnTo>
                        <a:pt x="0" y="0"/>
                      </a:lnTo>
                      <a:lnTo>
                        <a:pt x="0" y="0"/>
                      </a:lnTo>
                      <a:lnTo>
                        <a:pt x="2" y="0"/>
                      </a:lnTo>
                      <a:lnTo>
                        <a:pt x="2" y="0"/>
                      </a:lnTo>
                      <a:lnTo>
                        <a:pt x="4" y="0"/>
                      </a:lnTo>
                      <a:lnTo>
                        <a:pt x="4" y="0"/>
                      </a:lnTo>
                      <a:lnTo>
                        <a:pt x="4" y="0"/>
                      </a:lnTo>
                      <a:lnTo>
                        <a:pt x="6" y="0"/>
                      </a:lnTo>
                      <a:lnTo>
                        <a:pt x="6" y="0"/>
                      </a:lnTo>
                      <a:lnTo>
                        <a:pt x="6" y="0"/>
                      </a:lnTo>
                      <a:lnTo>
                        <a:pt x="6" y="0"/>
                      </a:lnTo>
                      <a:lnTo>
                        <a:pt x="6" y="0"/>
                      </a:lnTo>
                      <a:lnTo>
                        <a:pt x="8" y="0"/>
                      </a:lnTo>
                      <a:lnTo>
                        <a:pt x="8" y="0"/>
                      </a:lnTo>
                      <a:lnTo>
                        <a:pt x="8" y="0"/>
                      </a:lnTo>
                      <a:lnTo>
                        <a:pt x="10" y="0"/>
                      </a:lnTo>
                      <a:lnTo>
                        <a:pt x="10" y="1"/>
                      </a:lnTo>
                      <a:lnTo>
                        <a:pt x="10" y="1"/>
                      </a:lnTo>
                      <a:lnTo>
                        <a:pt x="8" y="1"/>
                      </a:lnTo>
                      <a:lnTo>
                        <a:pt x="8" y="1"/>
                      </a:lnTo>
                      <a:lnTo>
                        <a:pt x="8" y="3"/>
                      </a:lnTo>
                      <a:lnTo>
                        <a:pt x="6" y="3"/>
                      </a:lnTo>
                      <a:lnTo>
                        <a:pt x="6" y="3"/>
                      </a:lnTo>
                      <a:lnTo>
                        <a:pt x="6" y="3"/>
                      </a:lnTo>
                      <a:lnTo>
                        <a:pt x="6" y="3"/>
                      </a:lnTo>
                      <a:lnTo>
                        <a:pt x="4" y="3"/>
                      </a:lnTo>
                      <a:lnTo>
                        <a:pt x="4" y="5"/>
                      </a:lnTo>
                      <a:lnTo>
                        <a:pt x="4" y="5"/>
                      </a:lnTo>
                      <a:lnTo>
                        <a:pt x="4" y="3"/>
                      </a:lnTo>
                      <a:lnTo>
                        <a:pt x="4" y="3"/>
                      </a:lnTo>
                      <a:lnTo>
                        <a:pt x="4" y="3"/>
                      </a:lnTo>
                      <a:lnTo>
                        <a:pt x="2" y="3"/>
                      </a:lnTo>
                      <a:lnTo>
                        <a:pt x="2" y="3"/>
                      </a:lnTo>
                      <a:lnTo>
                        <a:pt x="0" y="3"/>
                      </a:lnTo>
                      <a:lnTo>
                        <a:pt x="0" y="3"/>
                      </a:lnTo>
                      <a:lnTo>
                        <a:pt x="0" y="3"/>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2" name="Freeform 1283">
                  <a:extLst>
                    <a:ext uri="{FF2B5EF4-FFF2-40B4-BE49-F238E27FC236}">
                      <a16:creationId xmlns:a16="http://schemas.microsoft.com/office/drawing/2014/main" id="{3716DA13-C1DD-4712-A8A9-590251B8CC08}"/>
                    </a:ext>
                  </a:extLst>
                </p:cNvPr>
                <p:cNvSpPr>
                  <a:spLocks/>
                </p:cNvSpPr>
                <p:nvPr/>
              </p:nvSpPr>
              <p:spPr bwMode="auto">
                <a:xfrm>
                  <a:off x="15654478" y="3390901"/>
                  <a:ext cx="15875" cy="7938"/>
                </a:xfrm>
                <a:custGeom>
                  <a:avLst/>
                  <a:gdLst>
                    <a:gd name="T0" fmla="*/ 0 w 10"/>
                    <a:gd name="T1" fmla="*/ 3 h 5"/>
                    <a:gd name="T2" fmla="*/ 0 w 10"/>
                    <a:gd name="T3" fmla="*/ 1 h 5"/>
                    <a:gd name="T4" fmla="*/ 0 w 10"/>
                    <a:gd name="T5" fmla="*/ 1 h 5"/>
                    <a:gd name="T6" fmla="*/ 0 w 10"/>
                    <a:gd name="T7" fmla="*/ 1 h 5"/>
                    <a:gd name="T8" fmla="*/ 0 w 10"/>
                    <a:gd name="T9" fmla="*/ 0 h 5"/>
                    <a:gd name="T10" fmla="*/ 0 w 10"/>
                    <a:gd name="T11" fmla="*/ 0 h 5"/>
                    <a:gd name="T12" fmla="*/ 0 w 10"/>
                    <a:gd name="T13" fmla="*/ 0 h 5"/>
                    <a:gd name="T14" fmla="*/ 2 w 10"/>
                    <a:gd name="T15" fmla="*/ 0 h 5"/>
                    <a:gd name="T16" fmla="*/ 2 w 10"/>
                    <a:gd name="T17" fmla="*/ 0 h 5"/>
                    <a:gd name="T18" fmla="*/ 4 w 10"/>
                    <a:gd name="T19" fmla="*/ 0 h 5"/>
                    <a:gd name="T20" fmla="*/ 4 w 10"/>
                    <a:gd name="T21" fmla="*/ 0 h 5"/>
                    <a:gd name="T22" fmla="*/ 4 w 10"/>
                    <a:gd name="T23" fmla="*/ 0 h 5"/>
                    <a:gd name="T24" fmla="*/ 6 w 10"/>
                    <a:gd name="T25" fmla="*/ 0 h 5"/>
                    <a:gd name="T26" fmla="*/ 6 w 10"/>
                    <a:gd name="T27" fmla="*/ 0 h 5"/>
                    <a:gd name="T28" fmla="*/ 6 w 10"/>
                    <a:gd name="T29" fmla="*/ 0 h 5"/>
                    <a:gd name="T30" fmla="*/ 6 w 10"/>
                    <a:gd name="T31" fmla="*/ 0 h 5"/>
                    <a:gd name="T32" fmla="*/ 6 w 10"/>
                    <a:gd name="T33" fmla="*/ 0 h 5"/>
                    <a:gd name="T34" fmla="*/ 8 w 10"/>
                    <a:gd name="T35" fmla="*/ 0 h 5"/>
                    <a:gd name="T36" fmla="*/ 8 w 10"/>
                    <a:gd name="T37" fmla="*/ 0 h 5"/>
                    <a:gd name="T38" fmla="*/ 8 w 10"/>
                    <a:gd name="T39" fmla="*/ 0 h 5"/>
                    <a:gd name="T40" fmla="*/ 10 w 10"/>
                    <a:gd name="T41" fmla="*/ 0 h 5"/>
                    <a:gd name="T42" fmla="*/ 10 w 10"/>
                    <a:gd name="T43" fmla="*/ 1 h 5"/>
                    <a:gd name="T44" fmla="*/ 10 w 10"/>
                    <a:gd name="T45" fmla="*/ 1 h 5"/>
                    <a:gd name="T46" fmla="*/ 8 w 10"/>
                    <a:gd name="T47" fmla="*/ 1 h 5"/>
                    <a:gd name="T48" fmla="*/ 8 w 10"/>
                    <a:gd name="T49" fmla="*/ 1 h 5"/>
                    <a:gd name="T50" fmla="*/ 8 w 10"/>
                    <a:gd name="T51" fmla="*/ 3 h 5"/>
                    <a:gd name="T52" fmla="*/ 6 w 10"/>
                    <a:gd name="T53" fmla="*/ 3 h 5"/>
                    <a:gd name="T54" fmla="*/ 6 w 10"/>
                    <a:gd name="T55" fmla="*/ 3 h 5"/>
                    <a:gd name="T56" fmla="*/ 6 w 10"/>
                    <a:gd name="T57" fmla="*/ 3 h 5"/>
                    <a:gd name="T58" fmla="*/ 6 w 10"/>
                    <a:gd name="T59" fmla="*/ 3 h 5"/>
                    <a:gd name="T60" fmla="*/ 4 w 10"/>
                    <a:gd name="T61" fmla="*/ 3 h 5"/>
                    <a:gd name="T62" fmla="*/ 4 w 10"/>
                    <a:gd name="T63" fmla="*/ 5 h 5"/>
                    <a:gd name="T64" fmla="*/ 4 w 10"/>
                    <a:gd name="T65" fmla="*/ 5 h 5"/>
                    <a:gd name="T66" fmla="*/ 4 w 10"/>
                    <a:gd name="T67" fmla="*/ 3 h 5"/>
                    <a:gd name="T68" fmla="*/ 4 w 10"/>
                    <a:gd name="T69" fmla="*/ 3 h 5"/>
                    <a:gd name="T70" fmla="*/ 4 w 10"/>
                    <a:gd name="T71" fmla="*/ 3 h 5"/>
                    <a:gd name="T72" fmla="*/ 2 w 10"/>
                    <a:gd name="T73" fmla="*/ 3 h 5"/>
                    <a:gd name="T74" fmla="*/ 2 w 10"/>
                    <a:gd name="T75" fmla="*/ 3 h 5"/>
                    <a:gd name="T76" fmla="*/ 0 w 10"/>
                    <a:gd name="T77" fmla="*/ 3 h 5"/>
                    <a:gd name="T78" fmla="*/ 0 w 10"/>
                    <a:gd name="T79" fmla="*/ 3 h 5"/>
                    <a:gd name="T80" fmla="*/ 0 w 10"/>
                    <a:gd name="T8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5">
                      <a:moveTo>
                        <a:pt x="0" y="3"/>
                      </a:moveTo>
                      <a:lnTo>
                        <a:pt x="0" y="1"/>
                      </a:lnTo>
                      <a:lnTo>
                        <a:pt x="0" y="1"/>
                      </a:lnTo>
                      <a:lnTo>
                        <a:pt x="0" y="1"/>
                      </a:lnTo>
                      <a:lnTo>
                        <a:pt x="0" y="0"/>
                      </a:lnTo>
                      <a:lnTo>
                        <a:pt x="0" y="0"/>
                      </a:lnTo>
                      <a:lnTo>
                        <a:pt x="0" y="0"/>
                      </a:lnTo>
                      <a:lnTo>
                        <a:pt x="2" y="0"/>
                      </a:lnTo>
                      <a:lnTo>
                        <a:pt x="2" y="0"/>
                      </a:lnTo>
                      <a:lnTo>
                        <a:pt x="4" y="0"/>
                      </a:lnTo>
                      <a:lnTo>
                        <a:pt x="4" y="0"/>
                      </a:lnTo>
                      <a:lnTo>
                        <a:pt x="4" y="0"/>
                      </a:lnTo>
                      <a:lnTo>
                        <a:pt x="6" y="0"/>
                      </a:lnTo>
                      <a:lnTo>
                        <a:pt x="6" y="0"/>
                      </a:lnTo>
                      <a:lnTo>
                        <a:pt x="6" y="0"/>
                      </a:lnTo>
                      <a:lnTo>
                        <a:pt x="6" y="0"/>
                      </a:lnTo>
                      <a:lnTo>
                        <a:pt x="6" y="0"/>
                      </a:lnTo>
                      <a:lnTo>
                        <a:pt x="8" y="0"/>
                      </a:lnTo>
                      <a:lnTo>
                        <a:pt x="8" y="0"/>
                      </a:lnTo>
                      <a:lnTo>
                        <a:pt x="8" y="0"/>
                      </a:lnTo>
                      <a:lnTo>
                        <a:pt x="10" y="0"/>
                      </a:lnTo>
                      <a:lnTo>
                        <a:pt x="10" y="1"/>
                      </a:lnTo>
                      <a:lnTo>
                        <a:pt x="10" y="1"/>
                      </a:lnTo>
                      <a:lnTo>
                        <a:pt x="8" y="1"/>
                      </a:lnTo>
                      <a:lnTo>
                        <a:pt x="8" y="1"/>
                      </a:lnTo>
                      <a:lnTo>
                        <a:pt x="8" y="3"/>
                      </a:lnTo>
                      <a:lnTo>
                        <a:pt x="6" y="3"/>
                      </a:lnTo>
                      <a:lnTo>
                        <a:pt x="6" y="3"/>
                      </a:lnTo>
                      <a:lnTo>
                        <a:pt x="6" y="3"/>
                      </a:lnTo>
                      <a:lnTo>
                        <a:pt x="6" y="3"/>
                      </a:lnTo>
                      <a:lnTo>
                        <a:pt x="4" y="3"/>
                      </a:lnTo>
                      <a:lnTo>
                        <a:pt x="4" y="5"/>
                      </a:lnTo>
                      <a:lnTo>
                        <a:pt x="4" y="5"/>
                      </a:lnTo>
                      <a:lnTo>
                        <a:pt x="4" y="3"/>
                      </a:lnTo>
                      <a:lnTo>
                        <a:pt x="4" y="3"/>
                      </a:lnTo>
                      <a:lnTo>
                        <a:pt x="4" y="3"/>
                      </a:lnTo>
                      <a:lnTo>
                        <a:pt x="2" y="3"/>
                      </a:lnTo>
                      <a:lnTo>
                        <a:pt x="2" y="3"/>
                      </a:lnTo>
                      <a:lnTo>
                        <a:pt x="0" y="3"/>
                      </a:lnTo>
                      <a:lnTo>
                        <a:pt x="0" y="3"/>
                      </a:lnTo>
                      <a:lnTo>
                        <a:pt x="0" y="3"/>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3" name="Freeform 1284">
                  <a:extLst>
                    <a:ext uri="{FF2B5EF4-FFF2-40B4-BE49-F238E27FC236}">
                      <a16:creationId xmlns:a16="http://schemas.microsoft.com/office/drawing/2014/main" id="{624EB854-53E4-4E08-989C-3755BD66CF9F}"/>
                    </a:ext>
                  </a:extLst>
                </p:cNvPr>
                <p:cNvSpPr>
                  <a:spLocks/>
                </p:cNvSpPr>
                <p:nvPr/>
              </p:nvSpPr>
              <p:spPr bwMode="auto">
                <a:xfrm>
                  <a:off x="15660828" y="3451226"/>
                  <a:ext cx="12700" cy="20638"/>
                </a:xfrm>
                <a:custGeom>
                  <a:avLst/>
                  <a:gdLst>
                    <a:gd name="T0" fmla="*/ 8 w 8"/>
                    <a:gd name="T1" fmla="*/ 8 h 13"/>
                    <a:gd name="T2" fmla="*/ 8 w 8"/>
                    <a:gd name="T3" fmla="*/ 8 h 13"/>
                    <a:gd name="T4" fmla="*/ 8 w 8"/>
                    <a:gd name="T5" fmla="*/ 8 h 13"/>
                    <a:gd name="T6" fmla="*/ 8 w 8"/>
                    <a:gd name="T7" fmla="*/ 9 h 13"/>
                    <a:gd name="T8" fmla="*/ 8 w 8"/>
                    <a:gd name="T9" fmla="*/ 9 h 13"/>
                    <a:gd name="T10" fmla="*/ 8 w 8"/>
                    <a:gd name="T11" fmla="*/ 9 h 13"/>
                    <a:gd name="T12" fmla="*/ 8 w 8"/>
                    <a:gd name="T13" fmla="*/ 9 h 13"/>
                    <a:gd name="T14" fmla="*/ 8 w 8"/>
                    <a:gd name="T15" fmla="*/ 11 h 13"/>
                    <a:gd name="T16" fmla="*/ 6 w 8"/>
                    <a:gd name="T17" fmla="*/ 11 h 13"/>
                    <a:gd name="T18" fmla="*/ 6 w 8"/>
                    <a:gd name="T19" fmla="*/ 11 h 13"/>
                    <a:gd name="T20" fmla="*/ 6 w 8"/>
                    <a:gd name="T21" fmla="*/ 11 h 13"/>
                    <a:gd name="T22" fmla="*/ 6 w 8"/>
                    <a:gd name="T23" fmla="*/ 11 h 13"/>
                    <a:gd name="T24" fmla="*/ 6 w 8"/>
                    <a:gd name="T25" fmla="*/ 11 h 13"/>
                    <a:gd name="T26" fmla="*/ 4 w 8"/>
                    <a:gd name="T27" fmla="*/ 11 h 13"/>
                    <a:gd name="T28" fmla="*/ 4 w 8"/>
                    <a:gd name="T29" fmla="*/ 11 h 13"/>
                    <a:gd name="T30" fmla="*/ 4 w 8"/>
                    <a:gd name="T31" fmla="*/ 11 h 13"/>
                    <a:gd name="T32" fmla="*/ 2 w 8"/>
                    <a:gd name="T33" fmla="*/ 11 h 13"/>
                    <a:gd name="T34" fmla="*/ 2 w 8"/>
                    <a:gd name="T35" fmla="*/ 13 h 13"/>
                    <a:gd name="T36" fmla="*/ 2 w 8"/>
                    <a:gd name="T37" fmla="*/ 13 h 13"/>
                    <a:gd name="T38" fmla="*/ 2 w 8"/>
                    <a:gd name="T39" fmla="*/ 13 h 13"/>
                    <a:gd name="T40" fmla="*/ 0 w 8"/>
                    <a:gd name="T41" fmla="*/ 13 h 13"/>
                    <a:gd name="T42" fmla="*/ 0 w 8"/>
                    <a:gd name="T43" fmla="*/ 13 h 13"/>
                    <a:gd name="T44" fmla="*/ 0 w 8"/>
                    <a:gd name="T45" fmla="*/ 11 h 13"/>
                    <a:gd name="T46" fmla="*/ 0 w 8"/>
                    <a:gd name="T47" fmla="*/ 11 h 13"/>
                    <a:gd name="T48" fmla="*/ 0 w 8"/>
                    <a:gd name="T49" fmla="*/ 11 h 13"/>
                    <a:gd name="T50" fmla="*/ 0 w 8"/>
                    <a:gd name="T51" fmla="*/ 11 h 13"/>
                    <a:gd name="T52" fmla="*/ 0 w 8"/>
                    <a:gd name="T53" fmla="*/ 9 h 13"/>
                    <a:gd name="T54" fmla="*/ 0 w 8"/>
                    <a:gd name="T55" fmla="*/ 9 h 13"/>
                    <a:gd name="T56" fmla="*/ 2 w 8"/>
                    <a:gd name="T57" fmla="*/ 9 h 13"/>
                    <a:gd name="T58" fmla="*/ 2 w 8"/>
                    <a:gd name="T59" fmla="*/ 9 h 13"/>
                    <a:gd name="T60" fmla="*/ 2 w 8"/>
                    <a:gd name="T61" fmla="*/ 9 h 13"/>
                    <a:gd name="T62" fmla="*/ 2 w 8"/>
                    <a:gd name="T63" fmla="*/ 9 h 13"/>
                    <a:gd name="T64" fmla="*/ 2 w 8"/>
                    <a:gd name="T65" fmla="*/ 9 h 13"/>
                    <a:gd name="T66" fmla="*/ 4 w 8"/>
                    <a:gd name="T67" fmla="*/ 9 h 13"/>
                    <a:gd name="T68" fmla="*/ 4 w 8"/>
                    <a:gd name="T69" fmla="*/ 9 h 13"/>
                    <a:gd name="T70" fmla="*/ 6 w 8"/>
                    <a:gd name="T71" fmla="*/ 9 h 13"/>
                    <a:gd name="T72" fmla="*/ 6 w 8"/>
                    <a:gd name="T73" fmla="*/ 9 h 13"/>
                    <a:gd name="T74" fmla="*/ 6 w 8"/>
                    <a:gd name="T75" fmla="*/ 9 h 13"/>
                    <a:gd name="T76" fmla="*/ 4 w 8"/>
                    <a:gd name="T77" fmla="*/ 9 h 13"/>
                    <a:gd name="T78" fmla="*/ 4 w 8"/>
                    <a:gd name="T79" fmla="*/ 8 h 13"/>
                    <a:gd name="T80" fmla="*/ 4 w 8"/>
                    <a:gd name="T81" fmla="*/ 8 h 13"/>
                    <a:gd name="T82" fmla="*/ 6 w 8"/>
                    <a:gd name="T83" fmla="*/ 8 h 13"/>
                    <a:gd name="T84" fmla="*/ 6 w 8"/>
                    <a:gd name="T85" fmla="*/ 6 h 13"/>
                    <a:gd name="T86" fmla="*/ 6 w 8"/>
                    <a:gd name="T87" fmla="*/ 6 h 13"/>
                    <a:gd name="T88" fmla="*/ 6 w 8"/>
                    <a:gd name="T89" fmla="*/ 6 h 13"/>
                    <a:gd name="T90" fmla="*/ 6 w 8"/>
                    <a:gd name="T91" fmla="*/ 4 h 13"/>
                    <a:gd name="T92" fmla="*/ 6 w 8"/>
                    <a:gd name="T93" fmla="*/ 4 h 13"/>
                    <a:gd name="T94" fmla="*/ 6 w 8"/>
                    <a:gd name="T95" fmla="*/ 2 h 13"/>
                    <a:gd name="T96" fmla="*/ 6 w 8"/>
                    <a:gd name="T97" fmla="*/ 2 h 13"/>
                    <a:gd name="T98" fmla="*/ 6 w 8"/>
                    <a:gd name="T99" fmla="*/ 2 h 13"/>
                    <a:gd name="T100" fmla="*/ 8 w 8"/>
                    <a:gd name="T101" fmla="*/ 2 h 13"/>
                    <a:gd name="T102" fmla="*/ 8 w 8"/>
                    <a:gd name="T103" fmla="*/ 0 h 13"/>
                    <a:gd name="T104" fmla="*/ 8 w 8"/>
                    <a:gd name="T105" fmla="*/ 0 h 13"/>
                    <a:gd name="T106" fmla="*/ 8 w 8"/>
                    <a:gd name="T107" fmla="*/ 2 h 13"/>
                    <a:gd name="T108" fmla="*/ 8 w 8"/>
                    <a:gd name="T109" fmla="*/ 2 h 13"/>
                    <a:gd name="T110" fmla="*/ 8 w 8"/>
                    <a:gd name="T111" fmla="*/ 4 h 13"/>
                    <a:gd name="T112" fmla="*/ 8 w 8"/>
                    <a:gd name="T113" fmla="*/ 4 h 13"/>
                    <a:gd name="T114" fmla="*/ 8 w 8"/>
                    <a:gd name="T115" fmla="*/ 6 h 13"/>
                    <a:gd name="T116" fmla="*/ 8 w 8"/>
                    <a:gd name="T117" fmla="*/ 6 h 13"/>
                    <a:gd name="T118" fmla="*/ 8 w 8"/>
                    <a:gd name="T119" fmla="*/ 6 h 13"/>
                    <a:gd name="T120" fmla="*/ 8 w 8"/>
                    <a:gd name="T1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13">
                      <a:moveTo>
                        <a:pt x="8" y="8"/>
                      </a:moveTo>
                      <a:lnTo>
                        <a:pt x="8" y="8"/>
                      </a:lnTo>
                      <a:lnTo>
                        <a:pt x="8" y="8"/>
                      </a:lnTo>
                      <a:lnTo>
                        <a:pt x="8" y="9"/>
                      </a:lnTo>
                      <a:lnTo>
                        <a:pt x="8" y="9"/>
                      </a:lnTo>
                      <a:lnTo>
                        <a:pt x="8" y="9"/>
                      </a:lnTo>
                      <a:lnTo>
                        <a:pt x="8" y="9"/>
                      </a:lnTo>
                      <a:lnTo>
                        <a:pt x="8" y="11"/>
                      </a:lnTo>
                      <a:lnTo>
                        <a:pt x="6" y="11"/>
                      </a:lnTo>
                      <a:lnTo>
                        <a:pt x="6" y="11"/>
                      </a:lnTo>
                      <a:lnTo>
                        <a:pt x="6" y="11"/>
                      </a:lnTo>
                      <a:lnTo>
                        <a:pt x="6" y="11"/>
                      </a:lnTo>
                      <a:lnTo>
                        <a:pt x="6" y="11"/>
                      </a:lnTo>
                      <a:lnTo>
                        <a:pt x="4" y="11"/>
                      </a:lnTo>
                      <a:lnTo>
                        <a:pt x="4" y="11"/>
                      </a:lnTo>
                      <a:lnTo>
                        <a:pt x="4" y="11"/>
                      </a:lnTo>
                      <a:lnTo>
                        <a:pt x="2" y="11"/>
                      </a:lnTo>
                      <a:lnTo>
                        <a:pt x="2" y="13"/>
                      </a:lnTo>
                      <a:lnTo>
                        <a:pt x="2" y="13"/>
                      </a:lnTo>
                      <a:lnTo>
                        <a:pt x="2" y="13"/>
                      </a:lnTo>
                      <a:lnTo>
                        <a:pt x="0" y="13"/>
                      </a:lnTo>
                      <a:lnTo>
                        <a:pt x="0" y="13"/>
                      </a:lnTo>
                      <a:lnTo>
                        <a:pt x="0" y="11"/>
                      </a:lnTo>
                      <a:lnTo>
                        <a:pt x="0" y="11"/>
                      </a:lnTo>
                      <a:lnTo>
                        <a:pt x="0" y="11"/>
                      </a:lnTo>
                      <a:lnTo>
                        <a:pt x="0" y="11"/>
                      </a:lnTo>
                      <a:lnTo>
                        <a:pt x="0" y="9"/>
                      </a:lnTo>
                      <a:lnTo>
                        <a:pt x="0" y="9"/>
                      </a:lnTo>
                      <a:lnTo>
                        <a:pt x="2" y="9"/>
                      </a:lnTo>
                      <a:lnTo>
                        <a:pt x="2" y="9"/>
                      </a:lnTo>
                      <a:lnTo>
                        <a:pt x="2" y="9"/>
                      </a:lnTo>
                      <a:lnTo>
                        <a:pt x="2" y="9"/>
                      </a:lnTo>
                      <a:lnTo>
                        <a:pt x="2" y="9"/>
                      </a:lnTo>
                      <a:lnTo>
                        <a:pt x="4" y="9"/>
                      </a:lnTo>
                      <a:lnTo>
                        <a:pt x="4" y="9"/>
                      </a:lnTo>
                      <a:lnTo>
                        <a:pt x="6" y="9"/>
                      </a:lnTo>
                      <a:lnTo>
                        <a:pt x="6" y="9"/>
                      </a:lnTo>
                      <a:lnTo>
                        <a:pt x="6" y="9"/>
                      </a:lnTo>
                      <a:lnTo>
                        <a:pt x="4" y="9"/>
                      </a:lnTo>
                      <a:lnTo>
                        <a:pt x="4" y="8"/>
                      </a:lnTo>
                      <a:lnTo>
                        <a:pt x="4" y="8"/>
                      </a:lnTo>
                      <a:lnTo>
                        <a:pt x="6" y="8"/>
                      </a:lnTo>
                      <a:lnTo>
                        <a:pt x="6" y="6"/>
                      </a:lnTo>
                      <a:lnTo>
                        <a:pt x="6" y="6"/>
                      </a:lnTo>
                      <a:lnTo>
                        <a:pt x="6" y="6"/>
                      </a:lnTo>
                      <a:lnTo>
                        <a:pt x="6" y="4"/>
                      </a:lnTo>
                      <a:lnTo>
                        <a:pt x="6" y="4"/>
                      </a:lnTo>
                      <a:lnTo>
                        <a:pt x="6" y="2"/>
                      </a:lnTo>
                      <a:lnTo>
                        <a:pt x="6" y="2"/>
                      </a:lnTo>
                      <a:lnTo>
                        <a:pt x="6" y="2"/>
                      </a:lnTo>
                      <a:lnTo>
                        <a:pt x="8" y="2"/>
                      </a:lnTo>
                      <a:lnTo>
                        <a:pt x="8" y="0"/>
                      </a:lnTo>
                      <a:lnTo>
                        <a:pt x="8" y="0"/>
                      </a:lnTo>
                      <a:lnTo>
                        <a:pt x="8" y="2"/>
                      </a:lnTo>
                      <a:lnTo>
                        <a:pt x="8" y="2"/>
                      </a:lnTo>
                      <a:lnTo>
                        <a:pt x="8" y="4"/>
                      </a:lnTo>
                      <a:lnTo>
                        <a:pt x="8" y="4"/>
                      </a:lnTo>
                      <a:lnTo>
                        <a:pt x="8" y="6"/>
                      </a:lnTo>
                      <a:lnTo>
                        <a:pt x="8" y="6"/>
                      </a:lnTo>
                      <a:lnTo>
                        <a:pt x="8" y="6"/>
                      </a:lnTo>
                      <a:lnTo>
                        <a:pt x="8" y="8"/>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4" name="Freeform 1285">
                  <a:extLst>
                    <a:ext uri="{FF2B5EF4-FFF2-40B4-BE49-F238E27FC236}">
                      <a16:creationId xmlns:a16="http://schemas.microsoft.com/office/drawing/2014/main" id="{D13D8C37-01EF-4768-BF82-A1BC18FD61CD}"/>
                    </a:ext>
                  </a:extLst>
                </p:cNvPr>
                <p:cNvSpPr>
                  <a:spLocks/>
                </p:cNvSpPr>
                <p:nvPr/>
              </p:nvSpPr>
              <p:spPr bwMode="auto">
                <a:xfrm>
                  <a:off x="15660828" y="3451226"/>
                  <a:ext cx="12700" cy="20638"/>
                </a:xfrm>
                <a:custGeom>
                  <a:avLst/>
                  <a:gdLst>
                    <a:gd name="T0" fmla="*/ 8 w 8"/>
                    <a:gd name="T1" fmla="*/ 8 h 13"/>
                    <a:gd name="T2" fmla="*/ 8 w 8"/>
                    <a:gd name="T3" fmla="*/ 8 h 13"/>
                    <a:gd name="T4" fmla="*/ 8 w 8"/>
                    <a:gd name="T5" fmla="*/ 8 h 13"/>
                    <a:gd name="T6" fmla="*/ 8 w 8"/>
                    <a:gd name="T7" fmla="*/ 9 h 13"/>
                    <a:gd name="T8" fmla="*/ 8 w 8"/>
                    <a:gd name="T9" fmla="*/ 9 h 13"/>
                    <a:gd name="T10" fmla="*/ 8 w 8"/>
                    <a:gd name="T11" fmla="*/ 9 h 13"/>
                    <a:gd name="T12" fmla="*/ 8 w 8"/>
                    <a:gd name="T13" fmla="*/ 9 h 13"/>
                    <a:gd name="T14" fmla="*/ 8 w 8"/>
                    <a:gd name="T15" fmla="*/ 11 h 13"/>
                    <a:gd name="T16" fmla="*/ 6 w 8"/>
                    <a:gd name="T17" fmla="*/ 11 h 13"/>
                    <a:gd name="T18" fmla="*/ 6 w 8"/>
                    <a:gd name="T19" fmla="*/ 11 h 13"/>
                    <a:gd name="T20" fmla="*/ 6 w 8"/>
                    <a:gd name="T21" fmla="*/ 11 h 13"/>
                    <a:gd name="T22" fmla="*/ 6 w 8"/>
                    <a:gd name="T23" fmla="*/ 11 h 13"/>
                    <a:gd name="T24" fmla="*/ 6 w 8"/>
                    <a:gd name="T25" fmla="*/ 11 h 13"/>
                    <a:gd name="T26" fmla="*/ 4 w 8"/>
                    <a:gd name="T27" fmla="*/ 11 h 13"/>
                    <a:gd name="T28" fmla="*/ 4 w 8"/>
                    <a:gd name="T29" fmla="*/ 11 h 13"/>
                    <a:gd name="T30" fmla="*/ 4 w 8"/>
                    <a:gd name="T31" fmla="*/ 11 h 13"/>
                    <a:gd name="T32" fmla="*/ 2 w 8"/>
                    <a:gd name="T33" fmla="*/ 11 h 13"/>
                    <a:gd name="T34" fmla="*/ 2 w 8"/>
                    <a:gd name="T35" fmla="*/ 13 h 13"/>
                    <a:gd name="T36" fmla="*/ 2 w 8"/>
                    <a:gd name="T37" fmla="*/ 13 h 13"/>
                    <a:gd name="T38" fmla="*/ 2 w 8"/>
                    <a:gd name="T39" fmla="*/ 13 h 13"/>
                    <a:gd name="T40" fmla="*/ 0 w 8"/>
                    <a:gd name="T41" fmla="*/ 13 h 13"/>
                    <a:gd name="T42" fmla="*/ 0 w 8"/>
                    <a:gd name="T43" fmla="*/ 13 h 13"/>
                    <a:gd name="T44" fmla="*/ 0 w 8"/>
                    <a:gd name="T45" fmla="*/ 11 h 13"/>
                    <a:gd name="T46" fmla="*/ 0 w 8"/>
                    <a:gd name="T47" fmla="*/ 11 h 13"/>
                    <a:gd name="T48" fmla="*/ 0 w 8"/>
                    <a:gd name="T49" fmla="*/ 11 h 13"/>
                    <a:gd name="T50" fmla="*/ 0 w 8"/>
                    <a:gd name="T51" fmla="*/ 11 h 13"/>
                    <a:gd name="T52" fmla="*/ 0 w 8"/>
                    <a:gd name="T53" fmla="*/ 9 h 13"/>
                    <a:gd name="T54" fmla="*/ 0 w 8"/>
                    <a:gd name="T55" fmla="*/ 9 h 13"/>
                    <a:gd name="T56" fmla="*/ 2 w 8"/>
                    <a:gd name="T57" fmla="*/ 9 h 13"/>
                    <a:gd name="T58" fmla="*/ 2 w 8"/>
                    <a:gd name="T59" fmla="*/ 9 h 13"/>
                    <a:gd name="T60" fmla="*/ 2 w 8"/>
                    <a:gd name="T61" fmla="*/ 9 h 13"/>
                    <a:gd name="T62" fmla="*/ 2 w 8"/>
                    <a:gd name="T63" fmla="*/ 9 h 13"/>
                    <a:gd name="T64" fmla="*/ 2 w 8"/>
                    <a:gd name="T65" fmla="*/ 9 h 13"/>
                    <a:gd name="T66" fmla="*/ 4 w 8"/>
                    <a:gd name="T67" fmla="*/ 9 h 13"/>
                    <a:gd name="T68" fmla="*/ 4 w 8"/>
                    <a:gd name="T69" fmla="*/ 9 h 13"/>
                    <a:gd name="T70" fmla="*/ 6 w 8"/>
                    <a:gd name="T71" fmla="*/ 9 h 13"/>
                    <a:gd name="T72" fmla="*/ 6 w 8"/>
                    <a:gd name="T73" fmla="*/ 9 h 13"/>
                    <a:gd name="T74" fmla="*/ 6 w 8"/>
                    <a:gd name="T75" fmla="*/ 9 h 13"/>
                    <a:gd name="T76" fmla="*/ 4 w 8"/>
                    <a:gd name="T77" fmla="*/ 9 h 13"/>
                    <a:gd name="T78" fmla="*/ 4 w 8"/>
                    <a:gd name="T79" fmla="*/ 8 h 13"/>
                    <a:gd name="T80" fmla="*/ 4 w 8"/>
                    <a:gd name="T81" fmla="*/ 8 h 13"/>
                    <a:gd name="T82" fmla="*/ 6 w 8"/>
                    <a:gd name="T83" fmla="*/ 8 h 13"/>
                    <a:gd name="T84" fmla="*/ 6 w 8"/>
                    <a:gd name="T85" fmla="*/ 6 h 13"/>
                    <a:gd name="T86" fmla="*/ 6 w 8"/>
                    <a:gd name="T87" fmla="*/ 6 h 13"/>
                    <a:gd name="T88" fmla="*/ 6 w 8"/>
                    <a:gd name="T89" fmla="*/ 6 h 13"/>
                    <a:gd name="T90" fmla="*/ 6 w 8"/>
                    <a:gd name="T91" fmla="*/ 4 h 13"/>
                    <a:gd name="T92" fmla="*/ 6 w 8"/>
                    <a:gd name="T93" fmla="*/ 4 h 13"/>
                    <a:gd name="T94" fmla="*/ 6 w 8"/>
                    <a:gd name="T95" fmla="*/ 2 h 13"/>
                    <a:gd name="T96" fmla="*/ 6 w 8"/>
                    <a:gd name="T97" fmla="*/ 2 h 13"/>
                    <a:gd name="T98" fmla="*/ 6 w 8"/>
                    <a:gd name="T99" fmla="*/ 2 h 13"/>
                    <a:gd name="T100" fmla="*/ 8 w 8"/>
                    <a:gd name="T101" fmla="*/ 2 h 13"/>
                    <a:gd name="T102" fmla="*/ 8 w 8"/>
                    <a:gd name="T103" fmla="*/ 0 h 13"/>
                    <a:gd name="T104" fmla="*/ 8 w 8"/>
                    <a:gd name="T105" fmla="*/ 0 h 13"/>
                    <a:gd name="T106" fmla="*/ 8 w 8"/>
                    <a:gd name="T107" fmla="*/ 2 h 13"/>
                    <a:gd name="T108" fmla="*/ 8 w 8"/>
                    <a:gd name="T109" fmla="*/ 2 h 13"/>
                    <a:gd name="T110" fmla="*/ 8 w 8"/>
                    <a:gd name="T111" fmla="*/ 4 h 13"/>
                    <a:gd name="T112" fmla="*/ 8 w 8"/>
                    <a:gd name="T113" fmla="*/ 4 h 13"/>
                    <a:gd name="T114" fmla="*/ 8 w 8"/>
                    <a:gd name="T115" fmla="*/ 6 h 13"/>
                    <a:gd name="T116" fmla="*/ 8 w 8"/>
                    <a:gd name="T117" fmla="*/ 6 h 13"/>
                    <a:gd name="T118" fmla="*/ 8 w 8"/>
                    <a:gd name="T119" fmla="*/ 6 h 13"/>
                    <a:gd name="T120" fmla="*/ 8 w 8"/>
                    <a:gd name="T121" fmla="*/ 8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 h="13">
                      <a:moveTo>
                        <a:pt x="8" y="8"/>
                      </a:moveTo>
                      <a:lnTo>
                        <a:pt x="8" y="8"/>
                      </a:lnTo>
                      <a:lnTo>
                        <a:pt x="8" y="8"/>
                      </a:lnTo>
                      <a:lnTo>
                        <a:pt x="8" y="9"/>
                      </a:lnTo>
                      <a:lnTo>
                        <a:pt x="8" y="9"/>
                      </a:lnTo>
                      <a:lnTo>
                        <a:pt x="8" y="9"/>
                      </a:lnTo>
                      <a:lnTo>
                        <a:pt x="8" y="9"/>
                      </a:lnTo>
                      <a:lnTo>
                        <a:pt x="8" y="11"/>
                      </a:lnTo>
                      <a:lnTo>
                        <a:pt x="6" y="11"/>
                      </a:lnTo>
                      <a:lnTo>
                        <a:pt x="6" y="11"/>
                      </a:lnTo>
                      <a:lnTo>
                        <a:pt x="6" y="11"/>
                      </a:lnTo>
                      <a:lnTo>
                        <a:pt x="6" y="11"/>
                      </a:lnTo>
                      <a:lnTo>
                        <a:pt x="6" y="11"/>
                      </a:lnTo>
                      <a:lnTo>
                        <a:pt x="4" y="11"/>
                      </a:lnTo>
                      <a:lnTo>
                        <a:pt x="4" y="11"/>
                      </a:lnTo>
                      <a:lnTo>
                        <a:pt x="4" y="11"/>
                      </a:lnTo>
                      <a:lnTo>
                        <a:pt x="2" y="11"/>
                      </a:lnTo>
                      <a:lnTo>
                        <a:pt x="2" y="13"/>
                      </a:lnTo>
                      <a:lnTo>
                        <a:pt x="2" y="13"/>
                      </a:lnTo>
                      <a:lnTo>
                        <a:pt x="2" y="13"/>
                      </a:lnTo>
                      <a:lnTo>
                        <a:pt x="0" y="13"/>
                      </a:lnTo>
                      <a:lnTo>
                        <a:pt x="0" y="13"/>
                      </a:lnTo>
                      <a:lnTo>
                        <a:pt x="0" y="11"/>
                      </a:lnTo>
                      <a:lnTo>
                        <a:pt x="0" y="11"/>
                      </a:lnTo>
                      <a:lnTo>
                        <a:pt x="0" y="11"/>
                      </a:lnTo>
                      <a:lnTo>
                        <a:pt x="0" y="11"/>
                      </a:lnTo>
                      <a:lnTo>
                        <a:pt x="0" y="9"/>
                      </a:lnTo>
                      <a:lnTo>
                        <a:pt x="0" y="9"/>
                      </a:lnTo>
                      <a:lnTo>
                        <a:pt x="2" y="9"/>
                      </a:lnTo>
                      <a:lnTo>
                        <a:pt x="2" y="9"/>
                      </a:lnTo>
                      <a:lnTo>
                        <a:pt x="2" y="9"/>
                      </a:lnTo>
                      <a:lnTo>
                        <a:pt x="2" y="9"/>
                      </a:lnTo>
                      <a:lnTo>
                        <a:pt x="2" y="9"/>
                      </a:lnTo>
                      <a:lnTo>
                        <a:pt x="4" y="9"/>
                      </a:lnTo>
                      <a:lnTo>
                        <a:pt x="4" y="9"/>
                      </a:lnTo>
                      <a:lnTo>
                        <a:pt x="6" y="9"/>
                      </a:lnTo>
                      <a:lnTo>
                        <a:pt x="6" y="9"/>
                      </a:lnTo>
                      <a:lnTo>
                        <a:pt x="6" y="9"/>
                      </a:lnTo>
                      <a:lnTo>
                        <a:pt x="4" y="9"/>
                      </a:lnTo>
                      <a:lnTo>
                        <a:pt x="4" y="8"/>
                      </a:lnTo>
                      <a:lnTo>
                        <a:pt x="4" y="8"/>
                      </a:lnTo>
                      <a:lnTo>
                        <a:pt x="6" y="8"/>
                      </a:lnTo>
                      <a:lnTo>
                        <a:pt x="6" y="6"/>
                      </a:lnTo>
                      <a:lnTo>
                        <a:pt x="6" y="6"/>
                      </a:lnTo>
                      <a:lnTo>
                        <a:pt x="6" y="6"/>
                      </a:lnTo>
                      <a:lnTo>
                        <a:pt x="6" y="4"/>
                      </a:lnTo>
                      <a:lnTo>
                        <a:pt x="6" y="4"/>
                      </a:lnTo>
                      <a:lnTo>
                        <a:pt x="6" y="2"/>
                      </a:lnTo>
                      <a:lnTo>
                        <a:pt x="6" y="2"/>
                      </a:lnTo>
                      <a:lnTo>
                        <a:pt x="6" y="2"/>
                      </a:lnTo>
                      <a:lnTo>
                        <a:pt x="8" y="2"/>
                      </a:lnTo>
                      <a:lnTo>
                        <a:pt x="8" y="0"/>
                      </a:lnTo>
                      <a:lnTo>
                        <a:pt x="8" y="0"/>
                      </a:lnTo>
                      <a:lnTo>
                        <a:pt x="8" y="2"/>
                      </a:lnTo>
                      <a:lnTo>
                        <a:pt x="8" y="2"/>
                      </a:lnTo>
                      <a:lnTo>
                        <a:pt x="8" y="4"/>
                      </a:lnTo>
                      <a:lnTo>
                        <a:pt x="8" y="4"/>
                      </a:lnTo>
                      <a:lnTo>
                        <a:pt x="8" y="6"/>
                      </a:lnTo>
                      <a:lnTo>
                        <a:pt x="8" y="6"/>
                      </a:lnTo>
                      <a:lnTo>
                        <a:pt x="8" y="6"/>
                      </a:lnTo>
                      <a:lnTo>
                        <a:pt x="8" y="8"/>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5" name="Freeform 1286">
                  <a:extLst>
                    <a:ext uri="{FF2B5EF4-FFF2-40B4-BE49-F238E27FC236}">
                      <a16:creationId xmlns:a16="http://schemas.microsoft.com/office/drawing/2014/main" id="{2D555ECC-AC72-4073-BC5C-FFC22125DA3B}"/>
                    </a:ext>
                  </a:extLst>
                </p:cNvPr>
                <p:cNvSpPr>
                  <a:spLocks/>
                </p:cNvSpPr>
                <p:nvPr/>
              </p:nvSpPr>
              <p:spPr bwMode="auto">
                <a:xfrm>
                  <a:off x="15463978" y="3325814"/>
                  <a:ext cx="11113" cy="15875"/>
                </a:xfrm>
                <a:custGeom>
                  <a:avLst/>
                  <a:gdLst>
                    <a:gd name="T0" fmla="*/ 6 w 7"/>
                    <a:gd name="T1" fmla="*/ 0 h 10"/>
                    <a:gd name="T2" fmla="*/ 6 w 7"/>
                    <a:gd name="T3" fmla="*/ 2 h 10"/>
                    <a:gd name="T4" fmla="*/ 6 w 7"/>
                    <a:gd name="T5" fmla="*/ 2 h 10"/>
                    <a:gd name="T6" fmla="*/ 6 w 7"/>
                    <a:gd name="T7" fmla="*/ 4 h 10"/>
                    <a:gd name="T8" fmla="*/ 6 w 7"/>
                    <a:gd name="T9" fmla="*/ 4 h 10"/>
                    <a:gd name="T10" fmla="*/ 6 w 7"/>
                    <a:gd name="T11" fmla="*/ 4 h 10"/>
                    <a:gd name="T12" fmla="*/ 6 w 7"/>
                    <a:gd name="T13" fmla="*/ 6 h 10"/>
                    <a:gd name="T14" fmla="*/ 6 w 7"/>
                    <a:gd name="T15" fmla="*/ 6 h 10"/>
                    <a:gd name="T16" fmla="*/ 6 w 7"/>
                    <a:gd name="T17" fmla="*/ 6 h 10"/>
                    <a:gd name="T18" fmla="*/ 6 w 7"/>
                    <a:gd name="T19" fmla="*/ 6 h 10"/>
                    <a:gd name="T20" fmla="*/ 6 w 7"/>
                    <a:gd name="T21" fmla="*/ 8 h 10"/>
                    <a:gd name="T22" fmla="*/ 7 w 7"/>
                    <a:gd name="T23" fmla="*/ 8 h 10"/>
                    <a:gd name="T24" fmla="*/ 7 w 7"/>
                    <a:gd name="T25" fmla="*/ 6 h 10"/>
                    <a:gd name="T26" fmla="*/ 7 w 7"/>
                    <a:gd name="T27" fmla="*/ 6 h 10"/>
                    <a:gd name="T28" fmla="*/ 7 w 7"/>
                    <a:gd name="T29" fmla="*/ 8 h 10"/>
                    <a:gd name="T30" fmla="*/ 7 w 7"/>
                    <a:gd name="T31" fmla="*/ 8 h 10"/>
                    <a:gd name="T32" fmla="*/ 7 w 7"/>
                    <a:gd name="T33" fmla="*/ 8 h 10"/>
                    <a:gd name="T34" fmla="*/ 7 w 7"/>
                    <a:gd name="T35" fmla="*/ 8 h 10"/>
                    <a:gd name="T36" fmla="*/ 7 w 7"/>
                    <a:gd name="T37" fmla="*/ 10 h 10"/>
                    <a:gd name="T38" fmla="*/ 7 w 7"/>
                    <a:gd name="T39" fmla="*/ 10 h 10"/>
                    <a:gd name="T40" fmla="*/ 7 w 7"/>
                    <a:gd name="T41" fmla="*/ 10 h 10"/>
                    <a:gd name="T42" fmla="*/ 7 w 7"/>
                    <a:gd name="T43" fmla="*/ 8 h 10"/>
                    <a:gd name="T44" fmla="*/ 6 w 7"/>
                    <a:gd name="T45" fmla="*/ 8 h 10"/>
                    <a:gd name="T46" fmla="*/ 6 w 7"/>
                    <a:gd name="T47" fmla="*/ 8 h 10"/>
                    <a:gd name="T48" fmla="*/ 6 w 7"/>
                    <a:gd name="T49" fmla="*/ 8 h 10"/>
                    <a:gd name="T50" fmla="*/ 6 w 7"/>
                    <a:gd name="T51" fmla="*/ 8 h 10"/>
                    <a:gd name="T52" fmla="*/ 4 w 7"/>
                    <a:gd name="T53" fmla="*/ 8 h 10"/>
                    <a:gd name="T54" fmla="*/ 4 w 7"/>
                    <a:gd name="T55" fmla="*/ 8 h 10"/>
                    <a:gd name="T56" fmla="*/ 4 w 7"/>
                    <a:gd name="T57" fmla="*/ 8 h 10"/>
                    <a:gd name="T58" fmla="*/ 4 w 7"/>
                    <a:gd name="T59" fmla="*/ 6 h 10"/>
                    <a:gd name="T60" fmla="*/ 4 w 7"/>
                    <a:gd name="T61" fmla="*/ 6 h 10"/>
                    <a:gd name="T62" fmla="*/ 2 w 7"/>
                    <a:gd name="T63" fmla="*/ 6 h 10"/>
                    <a:gd name="T64" fmla="*/ 2 w 7"/>
                    <a:gd name="T65" fmla="*/ 4 h 10"/>
                    <a:gd name="T66" fmla="*/ 2 w 7"/>
                    <a:gd name="T67" fmla="*/ 4 h 10"/>
                    <a:gd name="T68" fmla="*/ 2 w 7"/>
                    <a:gd name="T69" fmla="*/ 4 h 10"/>
                    <a:gd name="T70" fmla="*/ 2 w 7"/>
                    <a:gd name="T71" fmla="*/ 4 h 10"/>
                    <a:gd name="T72" fmla="*/ 2 w 7"/>
                    <a:gd name="T73" fmla="*/ 2 h 10"/>
                    <a:gd name="T74" fmla="*/ 0 w 7"/>
                    <a:gd name="T75" fmla="*/ 2 h 10"/>
                    <a:gd name="T76" fmla="*/ 0 w 7"/>
                    <a:gd name="T77" fmla="*/ 2 h 10"/>
                    <a:gd name="T78" fmla="*/ 0 w 7"/>
                    <a:gd name="T79" fmla="*/ 2 h 10"/>
                    <a:gd name="T80" fmla="*/ 0 w 7"/>
                    <a:gd name="T81" fmla="*/ 0 h 10"/>
                    <a:gd name="T82" fmla="*/ 0 w 7"/>
                    <a:gd name="T83" fmla="*/ 0 h 10"/>
                    <a:gd name="T84" fmla="*/ 0 w 7"/>
                    <a:gd name="T85" fmla="*/ 0 h 10"/>
                    <a:gd name="T86" fmla="*/ 0 w 7"/>
                    <a:gd name="T87" fmla="*/ 0 h 10"/>
                    <a:gd name="T88" fmla="*/ 0 w 7"/>
                    <a:gd name="T89" fmla="*/ 0 h 10"/>
                    <a:gd name="T90" fmla="*/ 0 w 7"/>
                    <a:gd name="T91" fmla="*/ 0 h 10"/>
                    <a:gd name="T92" fmla="*/ 2 w 7"/>
                    <a:gd name="T93" fmla="*/ 0 h 10"/>
                    <a:gd name="T94" fmla="*/ 2 w 7"/>
                    <a:gd name="T95" fmla="*/ 0 h 10"/>
                    <a:gd name="T96" fmla="*/ 2 w 7"/>
                    <a:gd name="T97" fmla="*/ 0 h 10"/>
                    <a:gd name="T98" fmla="*/ 4 w 7"/>
                    <a:gd name="T99" fmla="*/ 0 h 10"/>
                    <a:gd name="T100" fmla="*/ 4 w 7"/>
                    <a:gd name="T101" fmla="*/ 0 h 10"/>
                    <a:gd name="T102" fmla="*/ 6 w 7"/>
                    <a:gd name="T103" fmla="*/ 0 h 10"/>
                    <a:gd name="T104" fmla="*/ 6 w 7"/>
                    <a:gd name="T105" fmla="*/ 0 h 10"/>
                    <a:gd name="T106" fmla="*/ 6 w 7"/>
                    <a:gd name="T107" fmla="*/ 0 h 10"/>
                    <a:gd name="T108" fmla="*/ 6 w 7"/>
                    <a:gd name="T10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 h="10">
                      <a:moveTo>
                        <a:pt x="6" y="0"/>
                      </a:moveTo>
                      <a:lnTo>
                        <a:pt x="6" y="2"/>
                      </a:lnTo>
                      <a:lnTo>
                        <a:pt x="6" y="2"/>
                      </a:lnTo>
                      <a:lnTo>
                        <a:pt x="6" y="4"/>
                      </a:lnTo>
                      <a:lnTo>
                        <a:pt x="6" y="4"/>
                      </a:lnTo>
                      <a:lnTo>
                        <a:pt x="6" y="4"/>
                      </a:lnTo>
                      <a:lnTo>
                        <a:pt x="6" y="6"/>
                      </a:lnTo>
                      <a:lnTo>
                        <a:pt x="6" y="6"/>
                      </a:lnTo>
                      <a:lnTo>
                        <a:pt x="6" y="6"/>
                      </a:lnTo>
                      <a:lnTo>
                        <a:pt x="6" y="6"/>
                      </a:lnTo>
                      <a:lnTo>
                        <a:pt x="6" y="8"/>
                      </a:lnTo>
                      <a:lnTo>
                        <a:pt x="7" y="8"/>
                      </a:lnTo>
                      <a:lnTo>
                        <a:pt x="7" y="6"/>
                      </a:lnTo>
                      <a:lnTo>
                        <a:pt x="7" y="6"/>
                      </a:lnTo>
                      <a:lnTo>
                        <a:pt x="7" y="8"/>
                      </a:lnTo>
                      <a:lnTo>
                        <a:pt x="7" y="8"/>
                      </a:lnTo>
                      <a:lnTo>
                        <a:pt x="7" y="8"/>
                      </a:lnTo>
                      <a:lnTo>
                        <a:pt x="7" y="8"/>
                      </a:lnTo>
                      <a:lnTo>
                        <a:pt x="7" y="10"/>
                      </a:lnTo>
                      <a:lnTo>
                        <a:pt x="7" y="10"/>
                      </a:lnTo>
                      <a:lnTo>
                        <a:pt x="7" y="10"/>
                      </a:lnTo>
                      <a:lnTo>
                        <a:pt x="7" y="8"/>
                      </a:lnTo>
                      <a:lnTo>
                        <a:pt x="6" y="8"/>
                      </a:lnTo>
                      <a:lnTo>
                        <a:pt x="6" y="8"/>
                      </a:lnTo>
                      <a:lnTo>
                        <a:pt x="6" y="8"/>
                      </a:lnTo>
                      <a:lnTo>
                        <a:pt x="6" y="8"/>
                      </a:lnTo>
                      <a:lnTo>
                        <a:pt x="4" y="8"/>
                      </a:lnTo>
                      <a:lnTo>
                        <a:pt x="4" y="8"/>
                      </a:lnTo>
                      <a:lnTo>
                        <a:pt x="4" y="8"/>
                      </a:lnTo>
                      <a:lnTo>
                        <a:pt x="4" y="6"/>
                      </a:lnTo>
                      <a:lnTo>
                        <a:pt x="4" y="6"/>
                      </a:lnTo>
                      <a:lnTo>
                        <a:pt x="2" y="6"/>
                      </a:lnTo>
                      <a:lnTo>
                        <a:pt x="2" y="4"/>
                      </a:lnTo>
                      <a:lnTo>
                        <a:pt x="2" y="4"/>
                      </a:lnTo>
                      <a:lnTo>
                        <a:pt x="2" y="4"/>
                      </a:lnTo>
                      <a:lnTo>
                        <a:pt x="2" y="4"/>
                      </a:lnTo>
                      <a:lnTo>
                        <a:pt x="2" y="2"/>
                      </a:lnTo>
                      <a:lnTo>
                        <a:pt x="0" y="2"/>
                      </a:lnTo>
                      <a:lnTo>
                        <a:pt x="0" y="2"/>
                      </a:lnTo>
                      <a:lnTo>
                        <a:pt x="0" y="2"/>
                      </a:lnTo>
                      <a:lnTo>
                        <a:pt x="0" y="0"/>
                      </a:lnTo>
                      <a:lnTo>
                        <a:pt x="0" y="0"/>
                      </a:lnTo>
                      <a:lnTo>
                        <a:pt x="0" y="0"/>
                      </a:lnTo>
                      <a:lnTo>
                        <a:pt x="0" y="0"/>
                      </a:lnTo>
                      <a:lnTo>
                        <a:pt x="0" y="0"/>
                      </a:lnTo>
                      <a:lnTo>
                        <a:pt x="0" y="0"/>
                      </a:lnTo>
                      <a:lnTo>
                        <a:pt x="2" y="0"/>
                      </a:lnTo>
                      <a:lnTo>
                        <a:pt x="2" y="0"/>
                      </a:lnTo>
                      <a:lnTo>
                        <a:pt x="2" y="0"/>
                      </a:lnTo>
                      <a:lnTo>
                        <a:pt x="4" y="0"/>
                      </a:lnTo>
                      <a:lnTo>
                        <a:pt x="4" y="0"/>
                      </a:lnTo>
                      <a:lnTo>
                        <a:pt x="6" y="0"/>
                      </a:lnTo>
                      <a:lnTo>
                        <a:pt x="6" y="0"/>
                      </a:lnTo>
                      <a:lnTo>
                        <a:pt x="6" y="0"/>
                      </a:lnTo>
                      <a:lnTo>
                        <a:pt x="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6" name="Freeform 1287">
                  <a:extLst>
                    <a:ext uri="{FF2B5EF4-FFF2-40B4-BE49-F238E27FC236}">
                      <a16:creationId xmlns:a16="http://schemas.microsoft.com/office/drawing/2014/main" id="{3E24947F-99AE-490D-87A9-3F45FABAEEC1}"/>
                    </a:ext>
                  </a:extLst>
                </p:cNvPr>
                <p:cNvSpPr>
                  <a:spLocks/>
                </p:cNvSpPr>
                <p:nvPr/>
              </p:nvSpPr>
              <p:spPr bwMode="auto">
                <a:xfrm>
                  <a:off x="15463978" y="3325814"/>
                  <a:ext cx="11113" cy="15875"/>
                </a:xfrm>
                <a:custGeom>
                  <a:avLst/>
                  <a:gdLst>
                    <a:gd name="T0" fmla="*/ 6 w 7"/>
                    <a:gd name="T1" fmla="*/ 0 h 10"/>
                    <a:gd name="T2" fmla="*/ 6 w 7"/>
                    <a:gd name="T3" fmla="*/ 2 h 10"/>
                    <a:gd name="T4" fmla="*/ 6 w 7"/>
                    <a:gd name="T5" fmla="*/ 2 h 10"/>
                    <a:gd name="T6" fmla="*/ 6 w 7"/>
                    <a:gd name="T7" fmla="*/ 4 h 10"/>
                    <a:gd name="T8" fmla="*/ 6 w 7"/>
                    <a:gd name="T9" fmla="*/ 4 h 10"/>
                    <a:gd name="T10" fmla="*/ 6 w 7"/>
                    <a:gd name="T11" fmla="*/ 4 h 10"/>
                    <a:gd name="T12" fmla="*/ 6 w 7"/>
                    <a:gd name="T13" fmla="*/ 6 h 10"/>
                    <a:gd name="T14" fmla="*/ 6 w 7"/>
                    <a:gd name="T15" fmla="*/ 6 h 10"/>
                    <a:gd name="T16" fmla="*/ 6 w 7"/>
                    <a:gd name="T17" fmla="*/ 6 h 10"/>
                    <a:gd name="T18" fmla="*/ 6 w 7"/>
                    <a:gd name="T19" fmla="*/ 6 h 10"/>
                    <a:gd name="T20" fmla="*/ 6 w 7"/>
                    <a:gd name="T21" fmla="*/ 8 h 10"/>
                    <a:gd name="T22" fmla="*/ 7 w 7"/>
                    <a:gd name="T23" fmla="*/ 8 h 10"/>
                    <a:gd name="T24" fmla="*/ 7 w 7"/>
                    <a:gd name="T25" fmla="*/ 6 h 10"/>
                    <a:gd name="T26" fmla="*/ 7 w 7"/>
                    <a:gd name="T27" fmla="*/ 6 h 10"/>
                    <a:gd name="T28" fmla="*/ 7 w 7"/>
                    <a:gd name="T29" fmla="*/ 8 h 10"/>
                    <a:gd name="T30" fmla="*/ 7 w 7"/>
                    <a:gd name="T31" fmla="*/ 8 h 10"/>
                    <a:gd name="T32" fmla="*/ 7 w 7"/>
                    <a:gd name="T33" fmla="*/ 8 h 10"/>
                    <a:gd name="T34" fmla="*/ 7 w 7"/>
                    <a:gd name="T35" fmla="*/ 8 h 10"/>
                    <a:gd name="T36" fmla="*/ 7 w 7"/>
                    <a:gd name="T37" fmla="*/ 10 h 10"/>
                    <a:gd name="T38" fmla="*/ 7 w 7"/>
                    <a:gd name="T39" fmla="*/ 10 h 10"/>
                    <a:gd name="T40" fmla="*/ 7 w 7"/>
                    <a:gd name="T41" fmla="*/ 10 h 10"/>
                    <a:gd name="T42" fmla="*/ 7 w 7"/>
                    <a:gd name="T43" fmla="*/ 8 h 10"/>
                    <a:gd name="T44" fmla="*/ 6 w 7"/>
                    <a:gd name="T45" fmla="*/ 8 h 10"/>
                    <a:gd name="T46" fmla="*/ 6 w 7"/>
                    <a:gd name="T47" fmla="*/ 8 h 10"/>
                    <a:gd name="T48" fmla="*/ 6 w 7"/>
                    <a:gd name="T49" fmla="*/ 8 h 10"/>
                    <a:gd name="T50" fmla="*/ 6 w 7"/>
                    <a:gd name="T51" fmla="*/ 8 h 10"/>
                    <a:gd name="T52" fmla="*/ 4 w 7"/>
                    <a:gd name="T53" fmla="*/ 8 h 10"/>
                    <a:gd name="T54" fmla="*/ 4 w 7"/>
                    <a:gd name="T55" fmla="*/ 8 h 10"/>
                    <a:gd name="T56" fmla="*/ 4 w 7"/>
                    <a:gd name="T57" fmla="*/ 8 h 10"/>
                    <a:gd name="T58" fmla="*/ 4 w 7"/>
                    <a:gd name="T59" fmla="*/ 6 h 10"/>
                    <a:gd name="T60" fmla="*/ 4 w 7"/>
                    <a:gd name="T61" fmla="*/ 6 h 10"/>
                    <a:gd name="T62" fmla="*/ 2 w 7"/>
                    <a:gd name="T63" fmla="*/ 6 h 10"/>
                    <a:gd name="T64" fmla="*/ 2 w 7"/>
                    <a:gd name="T65" fmla="*/ 4 h 10"/>
                    <a:gd name="T66" fmla="*/ 2 w 7"/>
                    <a:gd name="T67" fmla="*/ 4 h 10"/>
                    <a:gd name="T68" fmla="*/ 2 w 7"/>
                    <a:gd name="T69" fmla="*/ 4 h 10"/>
                    <a:gd name="T70" fmla="*/ 2 w 7"/>
                    <a:gd name="T71" fmla="*/ 4 h 10"/>
                    <a:gd name="T72" fmla="*/ 2 w 7"/>
                    <a:gd name="T73" fmla="*/ 2 h 10"/>
                    <a:gd name="T74" fmla="*/ 0 w 7"/>
                    <a:gd name="T75" fmla="*/ 2 h 10"/>
                    <a:gd name="T76" fmla="*/ 0 w 7"/>
                    <a:gd name="T77" fmla="*/ 2 h 10"/>
                    <a:gd name="T78" fmla="*/ 0 w 7"/>
                    <a:gd name="T79" fmla="*/ 2 h 10"/>
                    <a:gd name="T80" fmla="*/ 0 w 7"/>
                    <a:gd name="T81" fmla="*/ 0 h 10"/>
                    <a:gd name="T82" fmla="*/ 0 w 7"/>
                    <a:gd name="T83" fmla="*/ 0 h 10"/>
                    <a:gd name="T84" fmla="*/ 0 w 7"/>
                    <a:gd name="T85" fmla="*/ 0 h 10"/>
                    <a:gd name="T86" fmla="*/ 0 w 7"/>
                    <a:gd name="T87" fmla="*/ 0 h 10"/>
                    <a:gd name="T88" fmla="*/ 0 w 7"/>
                    <a:gd name="T89" fmla="*/ 0 h 10"/>
                    <a:gd name="T90" fmla="*/ 0 w 7"/>
                    <a:gd name="T91" fmla="*/ 0 h 10"/>
                    <a:gd name="T92" fmla="*/ 2 w 7"/>
                    <a:gd name="T93" fmla="*/ 0 h 10"/>
                    <a:gd name="T94" fmla="*/ 2 w 7"/>
                    <a:gd name="T95" fmla="*/ 0 h 10"/>
                    <a:gd name="T96" fmla="*/ 2 w 7"/>
                    <a:gd name="T97" fmla="*/ 0 h 10"/>
                    <a:gd name="T98" fmla="*/ 4 w 7"/>
                    <a:gd name="T99" fmla="*/ 0 h 10"/>
                    <a:gd name="T100" fmla="*/ 4 w 7"/>
                    <a:gd name="T101" fmla="*/ 0 h 10"/>
                    <a:gd name="T102" fmla="*/ 6 w 7"/>
                    <a:gd name="T103" fmla="*/ 0 h 10"/>
                    <a:gd name="T104" fmla="*/ 6 w 7"/>
                    <a:gd name="T105" fmla="*/ 0 h 10"/>
                    <a:gd name="T106" fmla="*/ 6 w 7"/>
                    <a:gd name="T107" fmla="*/ 0 h 10"/>
                    <a:gd name="T108" fmla="*/ 6 w 7"/>
                    <a:gd name="T10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 h="10">
                      <a:moveTo>
                        <a:pt x="6" y="0"/>
                      </a:moveTo>
                      <a:lnTo>
                        <a:pt x="6" y="2"/>
                      </a:lnTo>
                      <a:lnTo>
                        <a:pt x="6" y="2"/>
                      </a:lnTo>
                      <a:lnTo>
                        <a:pt x="6" y="4"/>
                      </a:lnTo>
                      <a:lnTo>
                        <a:pt x="6" y="4"/>
                      </a:lnTo>
                      <a:lnTo>
                        <a:pt x="6" y="4"/>
                      </a:lnTo>
                      <a:lnTo>
                        <a:pt x="6" y="6"/>
                      </a:lnTo>
                      <a:lnTo>
                        <a:pt x="6" y="6"/>
                      </a:lnTo>
                      <a:lnTo>
                        <a:pt x="6" y="6"/>
                      </a:lnTo>
                      <a:lnTo>
                        <a:pt x="6" y="6"/>
                      </a:lnTo>
                      <a:lnTo>
                        <a:pt x="6" y="8"/>
                      </a:lnTo>
                      <a:lnTo>
                        <a:pt x="7" y="8"/>
                      </a:lnTo>
                      <a:lnTo>
                        <a:pt x="7" y="6"/>
                      </a:lnTo>
                      <a:lnTo>
                        <a:pt x="7" y="6"/>
                      </a:lnTo>
                      <a:lnTo>
                        <a:pt x="7" y="8"/>
                      </a:lnTo>
                      <a:lnTo>
                        <a:pt x="7" y="8"/>
                      </a:lnTo>
                      <a:lnTo>
                        <a:pt x="7" y="8"/>
                      </a:lnTo>
                      <a:lnTo>
                        <a:pt x="7" y="8"/>
                      </a:lnTo>
                      <a:lnTo>
                        <a:pt x="7" y="10"/>
                      </a:lnTo>
                      <a:lnTo>
                        <a:pt x="7" y="10"/>
                      </a:lnTo>
                      <a:lnTo>
                        <a:pt x="7" y="10"/>
                      </a:lnTo>
                      <a:lnTo>
                        <a:pt x="7" y="8"/>
                      </a:lnTo>
                      <a:lnTo>
                        <a:pt x="6" y="8"/>
                      </a:lnTo>
                      <a:lnTo>
                        <a:pt x="6" y="8"/>
                      </a:lnTo>
                      <a:lnTo>
                        <a:pt x="6" y="8"/>
                      </a:lnTo>
                      <a:lnTo>
                        <a:pt x="6" y="8"/>
                      </a:lnTo>
                      <a:lnTo>
                        <a:pt x="4" y="8"/>
                      </a:lnTo>
                      <a:lnTo>
                        <a:pt x="4" y="8"/>
                      </a:lnTo>
                      <a:lnTo>
                        <a:pt x="4" y="8"/>
                      </a:lnTo>
                      <a:lnTo>
                        <a:pt x="4" y="6"/>
                      </a:lnTo>
                      <a:lnTo>
                        <a:pt x="4" y="6"/>
                      </a:lnTo>
                      <a:lnTo>
                        <a:pt x="2" y="6"/>
                      </a:lnTo>
                      <a:lnTo>
                        <a:pt x="2" y="4"/>
                      </a:lnTo>
                      <a:lnTo>
                        <a:pt x="2" y="4"/>
                      </a:lnTo>
                      <a:lnTo>
                        <a:pt x="2" y="4"/>
                      </a:lnTo>
                      <a:lnTo>
                        <a:pt x="2" y="4"/>
                      </a:lnTo>
                      <a:lnTo>
                        <a:pt x="2" y="2"/>
                      </a:lnTo>
                      <a:lnTo>
                        <a:pt x="0" y="2"/>
                      </a:lnTo>
                      <a:lnTo>
                        <a:pt x="0" y="2"/>
                      </a:lnTo>
                      <a:lnTo>
                        <a:pt x="0" y="2"/>
                      </a:lnTo>
                      <a:lnTo>
                        <a:pt x="0" y="0"/>
                      </a:lnTo>
                      <a:lnTo>
                        <a:pt x="0" y="0"/>
                      </a:lnTo>
                      <a:lnTo>
                        <a:pt x="0" y="0"/>
                      </a:lnTo>
                      <a:lnTo>
                        <a:pt x="0" y="0"/>
                      </a:lnTo>
                      <a:lnTo>
                        <a:pt x="0" y="0"/>
                      </a:lnTo>
                      <a:lnTo>
                        <a:pt x="0" y="0"/>
                      </a:lnTo>
                      <a:lnTo>
                        <a:pt x="2" y="0"/>
                      </a:lnTo>
                      <a:lnTo>
                        <a:pt x="2" y="0"/>
                      </a:lnTo>
                      <a:lnTo>
                        <a:pt x="2" y="0"/>
                      </a:lnTo>
                      <a:lnTo>
                        <a:pt x="4" y="0"/>
                      </a:lnTo>
                      <a:lnTo>
                        <a:pt x="4" y="0"/>
                      </a:lnTo>
                      <a:lnTo>
                        <a:pt x="6" y="0"/>
                      </a:lnTo>
                      <a:lnTo>
                        <a:pt x="6" y="0"/>
                      </a:lnTo>
                      <a:lnTo>
                        <a:pt x="6" y="0"/>
                      </a:lnTo>
                      <a:lnTo>
                        <a:pt x="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7" name="Freeform 1288">
                  <a:extLst>
                    <a:ext uri="{FF2B5EF4-FFF2-40B4-BE49-F238E27FC236}">
                      <a16:creationId xmlns:a16="http://schemas.microsoft.com/office/drawing/2014/main" id="{E279C9A5-6FC2-4043-827A-8F0F50B8D604}"/>
                    </a:ext>
                  </a:extLst>
                </p:cNvPr>
                <p:cNvSpPr>
                  <a:spLocks/>
                </p:cNvSpPr>
                <p:nvPr/>
              </p:nvSpPr>
              <p:spPr bwMode="auto">
                <a:xfrm>
                  <a:off x="15657653" y="3402014"/>
                  <a:ext cx="19050" cy="25400"/>
                </a:xfrm>
                <a:custGeom>
                  <a:avLst/>
                  <a:gdLst>
                    <a:gd name="T0" fmla="*/ 0 w 12"/>
                    <a:gd name="T1" fmla="*/ 4 h 16"/>
                    <a:gd name="T2" fmla="*/ 0 w 12"/>
                    <a:gd name="T3" fmla="*/ 2 h 16"/>
                    <a:gd name="T4" fmla="*/ 0 w 12"/>
                    <a:gd name="T5" fmla="*/ 2 h 16"/>
                    <a:gd name="T6" fmla="*/ 2 w 12"/>
                    <a:gd name="T7" fmla="*/ 0 h 16"/>
                    <a:gd name="T8" fmla="*/ 2 w 12"/>
                    <a:gd name="T9" fmla="*/ 2 h 16"/>
                    <a:gd name="T10" fmla="*/ 2 w 12"/>
                    <a:gd name="T11" fmla="*/ 2 h 16"/>
                    <a:gd name="T12" fmla="*/ 2 w 12"/>
                    <a:gd name="T13" fmla="*/ 4 h 16"/>
                    <a:gd name="T14" fmla="*/ 4 w 12"/>
                    <a:gd name="T15" fmla="*/ 6 h 16"/>
                    <a:gd name="T16" fmla="*/ 4 w 12"/>
                    <a:gd name="T17" fmla="*/ 6 h 16"/>
                    <a:gd name="T18" fmla="*/ 4 w 12"/>
                    <a:gd name="T19" fmla="*/ 8 h 16"/>
                    <a:gd name="T20" fmla="*/ 6 w 12"/>
                    <a:gd name="T21" fmla="*/ 8 h 16"/>
                    <a:gd name="T22" fmla="*/ 6 w 12"/>
                    <a:gd name="T23" fmla="*/ 8 h 16"/>
                    <a:gd name="T24" fmla="*/ 6 w 12"/>
                    <a:gd name="T25" fmla="*/ 8 h 16"/>
                    <a:gd name="T26" fmla="*/ 8 w 12"/>
                    <a:gd name="T27" fmla="*/ 8 h 16"/>
                    <a:gd name="T28" fmla="*/ 8 w 12"/>
                    <a:gd name="T29" fmla="*/ 8 h 16"/>
                    <a:gd name="T30" fmla="*/ 8 w 12"/>
                    <a:gd name="T31" fmla="*/ 8 h 16"/>
                    <a:gd name="T32" fmla="*/ 8 w 12"/>
                    <a:gd name="T33" fmla="*/ 10 h 16"/>
                    <a:gd name="T34" fmla="*/ 8 w 12"/>
                    <a:gd name="T35" fmla="*/ 10 h 16"/>
                    <a:gd name="T36" fmla="*/ 10 w 12"/>
                    <a:gd name="T37" fmla="*/ 10 h 16"/>
                    <a:gd name="T38" fmla="*/ 10 w 12"/>
                    <a:gd name="T39" fmla="*/ 12 h 16"/>
                    <a:gd name="T40" fmla="*/ 10 w 12"/>
                    <a:gd name="T41" fmla="*/ 10 h 16"/>
                    <a:gd name="T42" fmla="*/ 12 w 12"/>
                    <a:gd name="T43" fmla="*/ 12 h 16"/>
                    <a:gd name="T44" fmla="*/ 12 w 12"/>
                    <a:gd name="T45" fmla="*/ 12 h 16"/>
                    <a:gd name="T46" fmla="*/ 12 w 12"/>
                    <a:gd name="T47" fmla="*/ 14 h 16"/>
                    <a:gd name="T48" fmla="*/ 10 w 12"/>
                    <a:gd name="T49" fmla="*/ 14 h 16"/>
                    <a:gd name="T50" fmla="*/ 10 w 12"/>
                    <a:gd name="T51" fmla="*/ 14 h 16"/>
                    <a:gd name="T52" fmla="*/ 8 w 12"/>
                    <a:gd name="T53" fmla="*/ 16 h 16"/>
                    <a:gd name="T54" fmla="*/ 8 w 12"/>
                    <a:gd name="T55" fmla="*/ 16 h 16"/>
                    <a:gd name="T56" fmla="*/ 6 w 12"/>
                    <a:gd name="T57" fmla="*/ 16 h 16"/>
                    <a:gd name="T58" fmla="*/ 6 w 12"/>
                    <a:gd name="T59" fmla="*/ 16 h 16"/>
                    <a:gd name="T60" fmla="*/ 4 w 12"/>
                    <a:gd name="T61" fmla="*/ 16 h 16"/>
                    <a:gd name="T62" fmla="*/ 4 w 12"/>
                    <a:gd name="T63" fmla="*/ 16 h 16"/>
                    <a:gd name="T64" fmla="*/ 4 w 12"/>
                    <a:gd name="T65" fmla="*/ 14 h 16"/>
                    <a:gd name="T66" fmla="*/ 6 w 12"/>
                    <a:gd name="T67" fmla="*/ 14 h 16"/>
                    <a:gd name="T68" fmla="*/ 6 w 12"/>
                    <a:gd name="T69" fmla="*/ 12 h 16"/>
                    <a:gd name="T70" fmla="*/ 8 w 12"/>
                    <a:gd name="T71" fmla="*/ 12 h 16"/>
                    <a:gd name="T72" fmla="*/ 8 w 12"/>
                    <a:gd name="T73" fmla="*/ 12 h 16"/>
                    <a:gd name="T74" fmla="*/ 6 w 12"/>
                    <a:gd name="T75" fmla="*/ 12 h 16"/>
                    <a:gd name="T76" fmla="*/ 4 w 12"/>
                    <a:gd name="T77" fmla="*/ 12 h 16"/>
                    <a:gd name="T78" fmla="*/ 4 w 12"/>
                    <a:gd name="T79" fmla="*/ 12 h 16"/>
                    <a:gd name="T80" fmla="*/ 4 w 12"/>
                    <a:gd name="T81" fmla="*/ 10 h 16"/>
                    <a:gd name="T82" fmla="*/ 4 w 12"/>
                    <a:gd name="T83" fmla="*/ 8 h 16"/>
                    <a:gd name="T84" fmla="*/ 2 w 12"/>
                    <a:gd name="T85" fmla="*/ 8 h 16"/>
                    <a:gd name="T86" fmla="*/ 2 w 12"/>
                    <a:gd name="T87" fmla="*/ 8 h 16"/>
                    <a:gd name="T88" fmla="*/ 2 w 12"/>
                    <a:gd name="T89" fmla="*/ 6 h 16"/>
                    <a:gd name="T90" fmla="*/ 2 w 12"/>
                    <a:gd name="T9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 h="16">
                      <a:moveTo>
                        <a:pt x="0" y="4"/>
                      </a:moveTo>
                      <a:lnTo>
                        <a:pt x="0" y="4"/>
                      </a:lnTo>
                      <a:lnTo>
                        <a:pt x="0" y="2"/>
                      </a:lnTo>
                      <a:lnTo>
                        <a:pt x="0" y="2"/>
                      </a:lnTo>
                      <a:lnTo>
                        <a:pt x="0" y="2"/>
                      </a:lnTo>
                      <a:lnTo>
                        <a:pt x="0" y="2"/>
                      </a:lnTo>
                      <a:lnTo>
                        <a:pt x="0" y="0"/>
                      </a:lnTo>
                      <a:lnTo>
                        <a:pt x="2" y="0"/>
                      </a:lnTo>
                      <a:lnTo>
                        <a:pt x="2" y="0"/>
                      </a:lnTo>
                      <a:lnTo>
                        <a:pt x="2" y="2"/>
                      </a:lnTo>
                      <a:lnTo>
                        <a:pt x="2" y="2"/>
                      </a:lnTo>
                      <a:lnTo>
                        <a:pt x="2" y="2"/>
                      </a:lnTo>
                      <a:lnTo>
                        <a:pt x="2" y="4"/>
                      </a:lnTo>
                      <a:lnTo>
                        <a:pt x="2" y="4"/>
                      </a:lnTo>
                      <a:lnTo>
                        <a:pt x="2" y="6"/>
                      </a:lnTo>
                      <a:lnTo>
                        <a:pt x="4" y="6"/>
                      </a:lnTo>
                      <a:lnTo>
                        <a:pt x="4" y="6"/>
                      </a:lnTo>
                      <a:lnTo>
                        <a:pt x="4" y="6"/>
                      </a:lnTo>
                      <a:lnTo>
                        <a:pt x="4" y="8"/>
                      </a:lnTo>
                      <a:lnTo>
                        <a:pt x="4" y="8"/>
                      </a:lnTo>
                      <a:lnTo>
                        <a:pt x="4" y="8"/>
                      </a:lnTo>
                      <a:lnTo>
                        <a:pt x="6" y="8"/>
                      </a:lnTo>
                      <a:lnTo>
                        <a:pt x="6" y="8"/>
                      </a:lnTo>
                      <a:lnTo>
                        <a:pt x="6" y="8"/>
                      </a:lnTo>
                      <a:lnTo>
                        <a:pt x="6" y="8"/>
                      </a:lnTo>
                      <a:lnTo>
                        <a:pt x="6" y="8"/>
                      </a:lnTo>
                      <a:lnTo>
                        <a:pt x="8" y="8"/>
                      </a:lnTo>
                      <a:lnTo>
                        <a:pt x="8" y="8"/>
                      </a:lnTo>
                      <a:lnTo>
                        <a:pt x="8" y="8"/>
                      </a:lnTo>
                      <a:lnTo>
                        <a:pt x="8" y="8"/>
                      </a:lnTo>
                      <a:lnTo>
                        <a:pt x="8" y="8"/>
                      </a:lnTo>
                      <a:lnTo>
                        <a:pt x="8" y="8"/>
                      </a:lnTo>
                      <a:lnTo>
                        <a:pt x="8" y="8"/>
                      </a:lnTo>
                      <a:lnTo>
                        <a:pt x="8" y="10"/>
                      </a:lnTo>
                      <a:lnTo>
                        <a:pt x="8" y="10"/>
                      </a:lnTo>
                      <a:lnTo>
                        <a:pt x="8" y="10"/>
                      </a:lnTo>
                      <a:lnTo>
                        <a:pt x="8" y="10"/>
                      </a:lnTo>
                      <a:lnTo>
                        <a:pt x="10" y="10"/>
                      </a:lnTo>
                      <a:lnTo>
                        <a:pt x="10" y="12"/>
                      </a:lnTo>
                      <a:lnTo>
                        <a:pt x="10" y="12"/>
                      </a:lnTo>
                      <a:lnTo>
                        <a:pt x="10" y="10"/>
                      </a:lnTo>
                      <a:lnTo>
                        <a:pt x="10" y="10"/>
                      </a:lnTo>
                      <a:lnTo>
                        <a:pt x="10" y="12"/>
                      </a:lnTo>
                      <a:lnTo>
                        <a:pt x="12" y="12"/>
                      </a:lnTo>
                      <a:lnTo>
                        <a:pt x="12" y="12"/>
                      </a:lnTo>
                      <a:lnTo>
                        <a:pt x="12" y="12"/>
                      </a:lnTo>
                      <a:lnTo>
                        <a:pt x="12" y="14"/>
                      </a:lnTo>
                      <a:lnTo>
                        <a:pt x="12" y="14"/>
                      </a:lnTo>
                      <a:lnTo>
                        <a:pt x="10" y="14"/>
                      </a:lnTo>
                      <a:lnTo>
                        <a:pt x="10" y="14"/>
                      </a:lnTo>
                      <a:lnTo>
                        <a:pt x="10" y="14"/>
                      </a:lnTo>
                      <a:lnTo>
                        <a:pt x="10" y="14"/>
                      </a:lnTo>
                      <a:lnTo>
                        <a:pt x="8" y="14"/>
                      </a:lnTo>
                      <a:lnTo>
                        <a:pt x="8" y="16"/>
                      </a:lnTo>
                      <a:lnTo>
                        <a:pt x="8" y="16"/>
                      </a:lnTo>
                      <a:lnTo>
                        <a:pt x="8" y="16"/>
                      </a:lnTo>
                      <a:lnTo>
                        <a:pt x="6" y="16"/>
                      </a:lnTo>
                      <a:lnTo>
                        <a:pt x="6" y="16"/>
                      </a:lnTo>
                      <a:lnTo>
                        <a:pt x="6" y="16"/>
                      </a:lnTo>
                      <a:lnTo>
                        <a:pt x="6" y="16"/>
                      </a:lnTo>
                      <a:lnTo>
                        <a:pt x="4" y="16"/>
                      </a:lnTo>
                      <a:lnTo>
                        <a:pt x="4" y="16"/>
                      </a:lnTo>
                      <a:lnTo>
                        <a:pt x="4" y="16"/>
                      </a:lnTo>
                      <a:lnTo>
                        <a:pt x="4" y="16"/>
                      </a:lnTo>
                      <a:lnTo>
                        <a:pt x="4" y="14"/>
                      </a:lnTo>
                      <a:lnTo>
                        <a:pt x="4" y="14"/>
                      </a:lnTo>
                      <a:lnTo>
                        <a:pt x="6" y="14"/>
                      </a:lnTo>
                      <a:lnTo>
                        <a:pt x="6" y="14"/>
                      </a:lnTo>
                      <a:lnTo>
                        <a:pt x="6" y="14"/>
                      </a:lnTo>
                      <a:lnTo>
                        <a:pt x="6" y="12"/>
                      </a:lnTo>
                      <a:lnTo>
                        <a:pt x="8" y="12"/>
                      </a:lnTo>
                      <a:lnTo>
                        <a:pt x="8" y="12"/>
                      </a:lnTo>
                      <a:lnTo>
                        <a:pt x="8" y="12"/>
                      </a:lnTo>
                      <a:lnTo>
                        <a:pt x="8" y="12"/>
                      </a:lnTo>
                      <a:lnTo>
                        <a:pt x="6" y="12"/>
                      </a:lnTo>
                      <a:lnTo>
                        <a:pt x="6" y="12"/>
                      </a:lnTo>
                      <a:lnTo>
                        <a:pt x="4" y="12"/>
                      </a:lnTo>
                      <a:lnTo>
                        <a:pt x="4" y="12"/>
                      </a:lnTo>
                      <a:lnTo>
                        <a:pt x="4" y="12"/>
                      </a:lnTo>
                      <a:lnTo>
                        <a:pt x="4" y="12"/>
                      </a:lnTo>
                      <a:lnTo>
                        <a:pt x="4" y="12"/>
                      </a:lnTo>
                      <a:lnTo>
                        <a:pt x="4" y="10"/>
                      </a:lnTo>
                      <a:lnTo>
                        <a:pt x="4" y="10"/>
                      </a:lnTo>
                      <a:lnTo>
                        <a:pt x="4" y="8"/>
                      </a:lnTo>
                      <a:lnTo>
                        <a:pt x="4" y="8"/>
                      </a:lnTo>
                      <a:lnTo>
                        <a:pt x="2" y="8"/>
                      </a:lnTo>
                      <a:lnTo>
                        <a:pt x="2" y="8"/>
                      </a:lnTo>
                      <a:lnTo>
                        <a:pt x="2" y="8"/>
                      </a:lnTo>
                      <a:lnTo>
                        <a:pt x="2" y="8"/>
                      </a:lnTo>
                      <a:lnTo>
                        <a:pt x="2" y="6"/>
                      </a:lnTo>
                      <a:lnTo>
                        <a:pt x="2" y="6"/>
                      </a:lnTo>
                      <a:lnTo>
                        <a:pt x="2" y="4"/>
                      </a:lnTo>
                      <a:lnTo>
                        <a:pt x="0"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8" name="Freeform 1289">
                  <a:extLst>
                    <a:ext uri="{FF2B5EF4-FFF2-40B4-BE49-F238E27FC236}">
                      <a16:creationId xmlns:a16="http://schemas.microsoft.com/office/drawing/2014/main" id="{4E550B57-F5ED-46A5-A5F6-AF2EC10DEEA4}"/>
                    </a:ext>
                  </a:extLst>
                </p:cNvPr>
                <p:cNvSpPr>
                  <a:spLocks/>
                </p:cNvSpPr>
                <p:nvPr/>
              </p:nvSpPr>
              <p:spPr bwMode="auto">
                <a:xfrm>
                  <a:off x="15657653" y="3402014"/>
                  <a:ext cx="19050" cy="25400"/>
                </a:xfrm>
                <a:custGeom>
                  <a:avLst/>
                  <a:gdLst>
                    <a:gd name="T0" fmla="*/ 0 w 12"/>
                    <a:gd name="T1" fmla="*/ 4 h 16"/>
                    <a:gd name="T2" fmla="*/ 0 w 12"/>
                    <a:gd name="T3" fmla="*/ 2 h 16"/>
                    <a:gd name="T4" fmla="*/ 0 w 12"/>
                    <a:gd name="T5" fmla="*/ 2 h 16"/>
                    <a:gd name="T6" fmla="*/ 2 w 12"/>
                    <a:gd name="T7" fmla="*/ 0 h 16"/>
                    <a:gd name="T8" fmla="*/ 2 w 12"/>
                    <a:gd name="T9" fmla="*/ 2 h 16"/>
                    <a:gd name="T10" fmla="*/ 2 w 12"/>
                    <a:gd name="T11" fmla="*/ 2 h 16"/>
                    <a:gd name="T12" fmla="*/ 2 w 12"/>
                    <a:gd name="T13" fmla="*/ 4 h 16"/>
                    <a:gd name="T14" fmla="*/ 4 w 12"/>
                    <a:gd name="T15" fmla="*/ 6 h 16"/>
                    <a:gd name="T16" fmla="*/ 4 w 12"/>
                    <a:gd name="T17" fmla="*/ 6 h 16"/>
                    <a:gd name="T18" fmla="*/ 4 w 12"/>
                    <a:gd name="T19" fmla="*/ 8 h 16"/>
                    <a:gd name="T20" fmla="*/ 6 w 12"/>
                    <a:gd name="T21" fmla="*/ 8 h 16"/>
                    <a:gd name="T22" fmla="*/ 6 w 12"/>
                    <a:gd name="T23" fmla="*/ 8 h 16"/>
                    <a:gd name="T24" fmla="*/ 6 w 12"/>
                    <a:gd name="T25" fmla="*/ 8 h 16"/>
                    <a:gd name="T26" fmla="*/ 8 w 12"/>
                    <a:gd name="T27" fmla="*/ 8 h 16"/>
                    <a:gd name="T28" fmla="*/ 8 w 12"/>
                    <a:gd name="T29" fmla="*/ 8 h 16"/>
                    <a:gd name="T30" fmla="*/ 8 w 12"/>
                    <a:gd name="T31" fmla="*/ 8 h 16"/>
                    <a:gd name="T32" fmla="*/ 8 w 12"/>
                    <a:gd name="T33" fmla="*/ 10 h 16"/>
                    <a:gd name="T34" fmla="*/ 8 w 12"/>
                    <a:gd name="T35" fmla="*/ 10 h 16"/>
                    <a:gd name="T36" fmla="*/ 10 w 12"/>
                    <a:gd name="T37" fmla="*/ 10 h 16"/>
                    <a:gd name="T38" fmla="*/ 10 w 12"/>
                    <a:gd name="T39" fmla="*/ 12 h 16"/>
                    <a:gd name="T40" fmla="*/ 10 w 12"/>
                    <a:gd name="T41" fmla="*/ 10 h 16"/>
                    <a:gd name="T42" fmla="*/ 12 w 12"/>
                    <a:gd name="T43" fmla="*/ 12 h 16"/>
                    <a:gd name="T44" fmla="*/ 12 w 12"/>
                    <a:gd name="T45" fmla="*/ 12 h 16"/>
                    <a:gd name="T46" fmla="*/ 12 w 12"/>
                    <a:gd name="T47" fmla="*/ 14 h 16"/>
                    <a:gd name="T48" fmla="*/ 10 w 12"/>
                    <a:gd name="T49" fmla="*/ 14 h 16"/>
                    <a:gd name="T50" fmla="*/ 10 w 12"/>
                    <a:gd name="T51" fmla="*/ 14 h 16"/>
                    <a:gd name="T52" fmla="*/ 8 w 12"/>
                    <a:gd name="T53" fmla="*/ 16 h 16"/>
                    <a:gd name="T54" fmla="*/ 8 w 12"/>
                    <a:gd name="T55" fmla="*/ 16 h 16"/>
                    <a:gd name="T56" fmla="*/ 6 w 12"/>
                    <a:gd name="T57" fmla="*/ 16 h 16"/>
                    <a:gd name="T58" fmla="*/ 6 w 12"/>
                    <a:gd name="T59" fmla="*/ 16 h 16"/>
                    <a:gd name="T60" fmla="*/ 4 w 12"/>
                    <a:gd name="T61" fmla="*/ 16 h 16"/>
                    <a:gd name="T62" fmla="*/ 4 w 12"/>
                    <a:gd name="T63" fmla="*/ 16 h 16"/>
                    <a:gd name="T64" fmla="*/ 4 w 12"/>
                    <a:gd name="T65" fmla="*/ 14 h 16"/>
                    <a:gd name="T66" fmla="*/ 6 w 12"/>
                    <a:gd name="T67" fmla="*/ 14 h 16"/>
                    <a:gd name="T68" fmla="*/ 6 w 12"/>
                    <a:gd name="T69" fmla="*/ 12 h 16"/>
                    <a:gd name="T70" fmla="*/ 8 w 12"/>
                    <a:gd name="T71" fmla="*/ 12 h 16"/>
                    <a:gd name="T72" fmla="*/ 8 w 12"/>
                    <a:gd name="T73" fmla="*/ 12 h 16"/>
                    <a:gd name="T74" fmla="*/ 6 w 12"/>
                    <a:gd name="T75" fmla="*/ 12 h 16"/>
                    <a:gd name="T76" fmla="*/ 4 w 12"/>
                    <a:gd name="T77" fmla="*/ 12 h 16"/>
                    <a:gd name="T78" fmla="*/ 4 w 12"/>
                    <a:gd name="T79" fmla="*/ 12 h 16"/>
                    <a:gd name="T80" fmla="*/ 4 w 12"/>
                    <a:gd name="T81" fmla="*/ 10 h 16"/>
                    <a:gd name="T82" fmla="*/ 4 w 12"/>
                    <a:gd name="T83" fmla="*/ 8 h 16"/>
                    <a:gd name="T84" fmla="*/ 2 w 12"/>
                    <a:gd name="T85" fmla="*/ 8 h 16"/>
                    <a:gd name="T86" fmla="*/ 2 w 12"/>
                    <a:gd name="T87" fmla="*/ 8 h 16"/>
                    <a:gd name="T88" fmla="*/ 2 w 12"/>
                    <a:gd name="T89" fmla="*/ 6 h 16"/>
                    <a:gd name="T90" fmla="*/ 2 w 12"/>
                    <a:gd name="T9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 h="16">
                      <a:moveTo>
                        <a:pt x="0" y="4"/>
                      </a:moveTo>
                      <a:lnTo>
                        <a:pt x="0" y="4"/>
                      </a:lnTo>
                      <a:lnTo>
                        <a:pt x="0" y="2"/>
                      </a:lnTo>
                      <a:lnTo>
                        <a:pt x="0" y="2"/>
                      </a:lnTo>
                      <a:lnTo>
                        <a:pt x="0" y="2"/>
                      </a:lnTo>
                      <a:lnTo>
                        <a:pt x="0" y="2"/>
                      </a:lnTo>
                      <a:lnTo>
                        <a:pt x="0" y="0"/>
                      </a:lnTo>
                      <a:lnTo>
                        <a:pt x="2" y="0"/>
                      </a:lnTo>
                      <a:lnTo>
                        <a:pt x="2" y="0"/>
                      </a:lnTo>
                      <a:lnTo>
                        <a:pt x="2" y="2"/>
                      </a:lnTo>
                      <a:lnTo>
                        <a:pt x="2" y="2"/>
                      </a:lnTo>
                      <a:lnTo>
                        <a:pt x="2" y="2"/>
                      </a:lnTo>
                      <a:lnTo>
                        <a:pt x="2" y="4"/>
                      </a:lnTo>
                      <a:lnTo>
                        <a:pt x="2" y="4"/>
                      </a:lnTo>
                      <a:lnTo>
                        <a:pt x="2" y="6"/>
                      </a:lnTo>
                      <a:lnTo>
                        <a:pt x="4" y="6"/>
                      </a:lnTo>
                      <a:lnTo>
                        <a:pt x="4" y="6"/>
                      </a:lnTo>
                      <a:lnTo>
                        <a:pt x="4" y="6"/>
                      </a:lnTo>
                      <a:lnTo>
                        <a:pt x="4" y="8"/>
                      </a:lnTo>
                      <a:lnTo>
                        <a:pt x="4" y="8"/>
                      </a:lnTo>
                      <a:lnTo>
                        <a:pt x="4" y="8"/>
                      </a:lnTo>
                      <a:lnTo>
                        <a:pt x="6" y="8"/>
                      </a:lnTo>
                      <a:lnTo>
                        <a:pt x="6" y="8"/>
                      </a:lnTo>
                      <a:lnTo>
                        <a:pt x="6" y="8"/>
                      </a:lnTo>
                      <a:lnTo>
                        <a:pt x="6" y="8"/>
                      </a:lnTo>
                      <a:lnTo>
                        <a:pt x="6" y="8"/>
                      </a:lnTo>
                      <a:lnTo>
                        <a:pt x="8" y="8"/>
                      </a:lnTo>
                      <a:lnTo>
                        <a:pt x="8" y="8"/>
                      </a:lnTo>
                      <a:lnTo>
                        <a:pt x="8" y="8"/>
                      </a:lnTo>
                      <a:lnTo>
                        <a:pt x="8" y="8"/>
                      </a:lnTo>
                      <a:lnTo>
                        <a:pt x="8" y="8"/>
                      </a:lnTo>
                      <a:lnTo>
                        <a:pt x="8" y="8"/>
                      </a:lnTo>
                      <a:lnTo>
                        <a:pt x="8" y="8"/>
                      </a:lnTo>
                      <a:lnTo>
                        <a:pt x="8" y="10"/>
                      </a:lnTo>
                      <a:lnTo>
                        <a:pt x="8" y="10"/>
                      </a:lnTo>
                      <a:lnTo>
                        <a:pt x="8" y="10"/>
                      </a:lnTo>
                      <a:lnTo>
                        <a:pt x="8" y="10"/>
                      </a:lnTo>
                      <a:lnTo>
                        <a:pt x="10" y="10"/>
                      </a:lnTo>
                      <a:lnTo>
                        <a:pt x="10" y="12"/>
                      </a:lnTo>
                      <a:lnTo>
                        <a:pt x="10" y="12"/>
                      </a:lnTo>
                      <a:lnTo>
                        <a:pt x="10" y="10"/>
                      </a:lnTo>
                      <a:lnTo>
                        <a:pt x="10" y="10"/>
                      </a:lnTo>
                      <a:lnTo>
                        <a:pt x="10" y="12"/>
                      </a:lnTo>
                      <a:lnTo>
                        <a:pt x="12" y="12"/>
                      </a:lnTo>
                      <a:lnTo>
                        <a:pt x="12" y="12"/>
                      </a:lnTo>
                      <a:lnTo>
                        <a:pt x="12" y="12"/>
                      </a:lnTo>
                      <a:lnTo>
                        <a:pt x="12" y="14"/>
                      </a:lnTo>
                      <a:lnTo>
                        <a:pt x="12" y="14"/>
                      </a:lnTo>
                      <a:lnTo>
                        <a:pt x="10" y="14"/>
                      </a:lnTo>
                      <a:lnTo>
                        <a:pt x="10" y="14"/>
                      </a:lnTo>
                      <a:lnTo>
                        <a:pt x="10" y="14"/>
                      </a:lnTo>
                      <a:lnTo>
                        <a:pt x="10" y="14"/>
                      </a:lnTo>
                      <a:lnTo>
                        <a:pt x="8" y="14"/>
                      </a:lnTo>
                      <a:lnTo>
                        <a:pt x="8" y="16"/>
                      </a:lnTo>
                      <a:lnTo>
                        <a:pt x="8" y="16"/>
                      </a:lnTo>
                      <a:lnTo>
                        <a:pt x="8" y="16"/>
                      </a:lnTo>
                      <a:lnTo>
                        <a:pt x="6" y="16"/>
                      </a:lnTo>
                      <a:lnTo>
                        <a:pt x="6" y="16"/>
                      </a:lnTo>
                      <a:lnTo>
                        <a:pt x="6" y="16"/>
                      </a:lnTo>
                      <a:lnTo>
                        <a:pt x="6" y="16"/>
                      </a:lnTo>
                      <a:lnTo>
                        <a:pt x="4" y="16"/>
                      </a:lnTo>
                      <a:lnTo>
                        <a:pt x="4" y="16"/>
                      </a:lnTo>
                      <a:lnTo>
                        <a:pt x="4" y="16"/>
                      </a:lnTo>
                      <a:lnTo>
                        <a:pt x="4" y="16"/>
                      </a:lnTo>
                      <a:lnTo>
                        <a:pt x="4" y="14"/>
                      </a:lnTo>
                      <a:lnTo>
                        <a:pt x="4" y="14"/>
                      </a:lnTo>
                      <a:lnTo>
                        <a:pt x="6" y="14"/>
                      </a:lnTo>
                      <a:lnTo>
                        <a:pt x="6" y="14"/>
                      </a:lnTo>
                      <a:lnTo>
                        <a:pt x="6" y="14"/>
                      </a:lnTo>
                      <a:lnTo>
                        <a:pt x="6" y="12"/>
                      </a:lnTo>
                      <a:lnTo>
                        <a:pt x="8" y="12"/>
                      </a:lnTo>
                      <a:lnTo>
                        <a:pt x="8" y="12"/>
                      </a:lnTo>
                      <a:lnTo>
                        <a:pt x="8" y="12"/>
                      </a:lnTo>
                      <a:lnTo>
                        <a:pt x="8" y="12"/>
                      </a:lnTo>
                      <a:lnTo>
                        <a:pt x="6" y="12"/>
                      </a:lnTo>
                      <a:lnTo>
                        <a:pt x="6" y="12"/>
                      </a:lnTo>
                      <a:lnTo>
                        <a:pt x="4" y="12"/>
                      </a:lnTo>
                      <a:lnTo>
                        <a:pt x="4" y="12"/>
                      </a:lnTo>
                      <a:lnTo>
                        <a:pt x="4" y="12"/>
                      </a:lnTo>
                      <a:lnTo>
                        <a:pt x="4" y="12"/>
                      </a:lnTo>
                      <a:lnTo>
                        <a:pt x="4" y="12"/>
                      </a:lnTo>
                      <a:lnTo>
                        <a:pt x="4" y="10"/>
                      </a:lnTo>
                      <a:lnTo>
                        <a:pt x="4" y="10"/>
                      </a:lnTo>
                      <a:lnTo>
                        <a:pt x="4" y="8"/>
                      </a:lnTo>
                      <a:lnTo>
                        <a:pt x="4" y="8"/>
                      </a:lnTo>
                      <a:lnTo>
                        <a:pt x="2" y="8"/>
                      </a:lnTo>
                      <a:lnTo>
                        <a:pt x="2" y="8"/>
                      </a:lnTo>
                      <a:lnTo>
                        <a:pt x="2" y="8"/>
                      </a:lnTo>
                      <a:lnTo>
                        <a:pt x="2" y="8"/>
                      </a:lnTo>
                      <a:lnTo>
                        <a:pt x="2" y="6"/>
                      </a:lnTo>
                      <a:lnTo>
                        <a:pt x="2" y="6"/>
                      </a:lnTo>
                      <a:lnTo>
                        <a:pt x="2" y="4"/>
                      </a:lnTo>
                      <a:lnTo>
                        <a:pt x="0"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09" name="Freeform 1290">
                  <a:extLst>
                    <a:ext uri="{FF2B5EF4-FFF2-40B4-BE49-F238E27FC236}">
                      <a16:creationId xmlns:a16="http://schemas.microsoft.com/office/drawing/2014/main" id="{2A0713E8-4D1A-4C79-99BA-EE5AB4C4E6CC}"/>
                    </a:ext>
                  </a:extLst>
                </p:cNvPr>
                <p:cNvSpPr>
                  <a:spLocks/>
                </p:cNvSpPr>
                <p:nvPr/>
              </p:nvSpPr>
              <p:spPr bwMode="auto">
                <a:xfrm>
                  <a:off x="15679878" y="3432176"/>
                  <a:ext cx="20638" cy="22225"/>
                </a:xfrm>
                <a:custGeom>
                  <a:avLst/>
                  <a:gdLst>
                    <a:gd name="T0" fmla="*/ 5 w 13"/>
                    <a:gd name="T1" fmla="*/ 14 h 14"/>
                    <a:gd name="T2" fmla="*/ 5 w 13"/>
                    <a:gd name="T3" fmla="*/ 14 h 14"/>
                    <a:gd name="T4" fmla="*/ 3 w 13"/>
                    <a:gd name="T5" fmla="*/ 12 h 14"/>
                    <a:gd name="T6" fmla="*/ 3 w 13"/>
                    <a:gd name="T7" fmla="*/ 12 h 14"/>
                    <a:gd name="T8" fmla="*/ 3 w 13"/>
                    <a:gd name="T9" fmla="*/ 12 h 14"/>
                    <a:gd name="T10" fmla="*/ 5 w 13"/>
                    <a:gd name="T11" fmla="*/ 10 h 14"/>
                    <a:gd name="T12" fmla="*/ 3 w 13"/>
                    <a:gd name="T13" fmla="*/ 10 h 14"/>
                    <a:gd name="T14" fmla="*/ 3 w 13"/>
                    <a:gd name="T15" fmla="*/ 8 h 14"/>
                    <a:gd name="T16" fmla="*/ 3 w 13"/>
                    <a:gd name="T17" fmla="*/ 6 h 14"/>
                    <a:gd name="T18" fmla="*/ 3 w 13"/>
                    <a:gd name="T19" fmla="*/ 8 h 14"/>
                    <a:gd name="T20" fmla="*/ 2 w 13"/>
                    <a:gd name="T21" fmla="*/ 8 h 14"/>
                    <a:gd name="T22" fmla="*/ 0 w 13"/>
                    <a:gd name="T23" fmla="*/ 6 h 14"/>
                    <a:gd name="T24" fmla="*/ 2 w 13"/>
                    <a:gd name="T25" fmla="*/ 6 h 14"/>
                    <a:gd name="T26" fmla="*/ 3 w 13"/>
                    <a:gd name="T27" fmla="*/ 6 h 14"/>
                    <a:gd name="T28" fmla="*/ 3 w 13"/>
                    <a:gd name="T29" fmla="*/ 4 h 14"/>
                    <a:gd name="T30" fmla="*/ 5 w 13"/>
                    <a:gd name="T31" fmla="*/ 4 h 14"/>
                    <a:gd name="T32" fmla="*/ 5 w 13"/>
                    <a:gd name="T33" fmla="*/ 4 h 14"/>
                    <a:gd name="T34" fmla="*/ 7 w 13"/>
                    <a:gd name="T35" fmla="*/ 4 h 14"/>
                    <a:gd name="T36" fmla="*/ 7 w 13"/>
                    <a:gd name="T37" fmla="*/ 4 h 14"/>
                    <a:gd name="T38" fmla="*/ 9 w 13"/>
                    <a:gd name="T39" fmla="*/ 4 h 14"/>
                    <a:gd name="T40" fmla="*/ 9 w 13"/>
                    <a:gd name="T41" fmla="*/ 2 h 14"/>
                    <a:gd name="T42" fmla="*/ 11 w 13"/>
                    <a:gd name="T43" fmla="*/ 2 h 14"/>
                    <a:gd name="T44" fmla="*/ 11 w 13"/>
                    <a:gd name="T45" fmla="*/ 2 h 14"/>
                    <a:gd name="T46" fmla="*/ 13 w 13"/>
                    <a:gd name="T47" fmla="*/ 0 h 14"/>
                    <a:gd name="T48" fmla="*/ 13 w 13"/>
                    <a:gd name="T49" fmla="*/ 2 h 14"/>
                    <a:gd name="T50" fmla="*/ 13 w 13"/>
                    <a:gd name="T51" fmla="*/ 4 h 14"/>
                    <a:gd name="T52" fmla="*/ 13 w 13"/>
                    <a:gd name="T53" fmla="*/ 4 h 14"/>
                    <a:gd name="T54" fmla="*/ 13 w 13"/>
                    <a:gd name="T55" fmla="*/ 6 h 14"/>
                    <a:gd name="T56" fmla="*/ 11 w 13"/>
                    <a:gd name="T57" fmla="*/ 6 h 14"/>
                    <a:gd name="T58" fmla="*/ 11 w 13"/>
                    <a:gd name="T59" fmla="*/ 8 h 14"/>
                    <a:gd name="T60" fmla="*/ 11 w 13"/>
                    <a:gd name="T61" fmla="*/ 10 h 14"/>
                    <a:gd name="T62" fmla="*/ 11 w 13"/>
                    <a:gd name="T63" fmla="*/ 10 h 14"/>
                    <a:gd name="T64" fmla="*/ 9 w 13"/>
                    <a:gd name="T65" fmla="*/ 10 h 14"/>
                    <a:gd name="T66" fmla="*/ 9 w 13"/>
                    <a:gd name="T67" fmla="*/ 12 h 14"/>
                    <a:gd name="T68" fmla="*/ 7 w 13"/>
                    <a:gd name="T69" fmla="*/ 12 h 14"/>
                    <a:gd name="T70" fmla="*/ 7 w 13"/>
                    <a:gd name="T7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4">
                      <a:moveTo>
                        <a:pt x="7" y="14"/>
                      </a:moveTo>
                      <a:lnTo>
                        <a:pt x="5" y="14"/>
                      </a:lnTo>
                      <a:lnTo>
                        <a:pt x="5" y="14"/>
                      </a:lnTo>
                      <a:lnTo>
                        <a:pt x="5" y="14"/>
                      </a:lnTo>
                      <a:lnTo>
                        <a:pt x="3" y="14"/>
                      </a:lnTo>
                      <a:lnTo>
                        <a:pt x="3" y="12"/>
                      </a:lnTo>
                      <a:lnTo>
                        <a:pt x="3" y="12"/>
                      </a:lnTo>
                      <a:lnTo>
                        <a:pt x="3" y="12"/>
                      </a:lnTo>
                      <a:lnTo>
                        <a:pt x="3" y="12"/>
                      </a:lnTo>
                      <a:lnTo>
                        <a:pt x="3" y="12"/>
                      </a:lnTo>
                      <a:lnTo>
                        <a:pt x="5" y="12"/>
                      </a:lnTo>
                      <a:lnTo>
                        <a:pt x="5" y="10"/>
                      </a:lnTo>
                      <a:lnTo>
                        <a:pt x="5" y="10"/>
                      </a:lnTo>
                      <a:lnTo>
                        <a:pt x="3" y="10"/>
                      </a:lnTo>
                      <a:lnTo>
                        <a:pt x="3" y="10"/>
                      </a:lnTo>
                      <a:lnTo>
                        <a:pt x="3" y="8"/>
                      </a:lnTo>
                      <a:lnTo>
                        <a:pt x="3" y="8"/>
                      </a:lnTo>
                      <a:lnTo>
                        <a:pt x="3" y="6"/>
                      </a:lnTo>
                      <a:lnTo>
                        <a:pt x="3" y="6"/>
                      </a:lnTo>
                      <a:lnTo>
                        <a:pt x="3" y="8"/>
                      </a:lnTo>
                      <a:lnTo>
                        <a:pt x="2" y="8"/>
                      </a:lnTo>
                      <a:lnTo>
                        <a:pt x="2" y="8"/>
                      </a:lnTo>
                      <a:lnTo>
                        <a:pt x="0" y="8"/>
                      </a:lnTo>
                      <a:lnTo>
                        <a:pt x="0" y="6"/>
                      </a:lnTo>
                      <a:lnTo>
                        <a:pt x="0" y="6"/>
                      </a:lnTo>
                      <a:lnTo>
                        <a:pt x="2" y="6"/>
                      </a:lnTo>
                      <a:lnTo>
                        <a:pt x="2" y="6"/>
                      </a:lnTo>
                      <a:lnTo>
                        <a:pt x="3" y="6"/>
                      </a:lnTo>
                      <a:lnTo>
                        <a:pt x="3" y="4"/>
                      </a:lnTo>
                      <a:lnTo>
                        <a:pt x="3" y="4"/>
                      </a:lnTo>
                      <a:lnTo>
                        <a:pt x="3" y="4"/>
                      </a:lnTo>
                      <a:lnTo>
                        <a:pt x="5" y="4"/>
                      </a:lnTo>
                      <a:lnTo>
                        <a:pt x="5" y="4"/>
                      </a:lnTo>
                      <a:lnTo>
                        <a:pt x="5" y="4"/>
                      </a:lnTo>
                      <a:lnTo>
                        <a:pt x="5" y="4"/>
                      </a:lnTo>
                      <a:lnTo>
                        <a:pt x="7" y="4"/>
                      </a:lnTo>
                      <a:lnTo>
                        <a:pt x="7" y="4"/>
                      </a:lnTo>
                      <a:lnTo>
                        <a:pt x="7" y="4"/>
                      </a:lnTo>
                      <a:lnTo>
                        <a:pt x="9" y="4"/>
                      </a:lnTo>
                      <a:lnTo>
                        <a:pt x="9" y="4"/>
                      </a:lnTo>
                      <a:lnTo>
                        <a:pt x="9" y="2"/>
                      </a:lnTo>
                      <a:lnTo>
                        <a:pt x="9" y="2"/>
                      </a:lnTo>
                      <a:lnTo>
                        <a:pt x="11" y="2"/>
                      </a:lnTo>
                      <a:lnTo>
                        <a:pt x="11" y="2"/>
                      </a:lnTo>
                      <a:lnTo>
                        <a:pt x="11" y="2"/>
                      </a:lnTo>
                      <a:lnTo>
                        <a:pt x="11" y="2"/>
                      </a:lnTo>
                      <a:lnTo>
                        <a:pt x="13" y="2"/>
                      </a:lnTo>
                      <a:lnTo>
                        <a:pt x="13" y="0"/>
                      </a:lnTo>
                      <a:lnTo>
                        <a:pt x="13" y="0"/>
                      </a:lnTo>
                      <a:lnTo>
                        <a:pt x="13" y="2"/>
                      </a:lnTo>
                      <a:lnTo>
                        <a:pt x="13" y="2"/>
                      </a:lnTo>
                      <a:lnTo>
                        <a:pt x="13" y="4"/>
                      </a:lnTo>
                      <a:lnTo>
                        <a:pt x="13" y="4"/>
                      </a:lnTo>
                      <a:lnTo>
                        <a:pt x="13" y="4"/>
                      </a:lnTo>
                      <a:lnTo>
                        <a:pt x="13" y="4"/>
                      </a:lnTo>
                      <a:lnTo>
                        <a:pt x="13" y="6"/>
                      </a:lnTo>
                      <a:lnTo>
                        <a:pt x="13" y="6"/>
                      </a:lnTo>
                      <a:lnTo>
                        <a:pt x="11" y="6"/>
                      </a:lnTo>
                      <a:lnTo>
                        <a:pt x="11" y="8"/>
                      </a:lnTo>
                      <a:lnTo>
                        <a:pt x="11" y="8"/>
                      </a:lnTo>
                      <a:lnTo>
                        <a:pt x="11" y="8"/>
                      </a:lnTo>
                      <a:lnTo>
                        <a:pt x="11" y="10"/>
                      </a:lnTo>
                      <a:lnTo>
                        <a:pt x="11" y="10"/>
                      </a:lnTo>
                      <a:lnTo>
                        <a:pt x="11" y="10"/>
                      </a:lnTo>
                      <a:lnTo>
                        <a:pt x="9" y="10"/>
                      </a:lnTo>
                      <a:lnTo>
                        <a:pt x="9" y="10"/>
                      </a:lnTo>
                      <a:lnTo>
                        <a:pt x="9" y="10"/>
                      </a:lnTo>
                      <a:lnTo>
                        <a:pt x="9" y="12"/>
                      </a:lnTo>
                      <a:lnTo>
                        <a:pt x="7" y="12"/>
                      </a:lnTo>
                      <a:lnTo>
                        <a:pt x="7" y="12"/>
                      </a:lnTo>
                      <a:lnTo>
                        <a:pt x="7" y="12"/>
                      </a:lnTo>
                      <a:lnTo>
                        <a:pt x="7" y="12"/>
                      </a:lnTo>
                      <a:lnTo>
                        <a:pt x="7" y="1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0" name="Freeform 1291">
                  <a:extLst>
                    <a:ext uri="{FF2B5EF4-FFF2-40B4-BE49-F238E27FC236}">
                      <a16:creationId xmlns:a16="http://schemas.microsoft.com/office/drawing/2014/main" id="{A8F26B35-766F-4F1C-BA02-E48686F50EB7}"/>
                    </a:ext>
                  </a:extLst>
                </p:cNvPr>
                <p:cNvSpPr>
                  <a:spLocks/>
                </p:cNvSpPr>
                <p:nvPr/>
              </p:nvSpPr>
              <p:spPr bwMode="auto">
                <a:xfrm>
                  <a:off x="15679878" y="3432176"/>
                  <a:ext cx="20638" cy="22225"/>
                </a:xfrm>
                <a:custGeom>
                  <a:avLst/>
                  <a:gdLst>
                    <a:gd name="T0" fmla="*/ 5 w 13"/>
                    <a:gd name="T1" fmla="*/ 14 h 14"/>
                    <a:gd name="T2" fmla="*/ 5 w 13"/>
                    <a:gd name="T3" fmla="*/ 14 h 14"/>
                    <a:gd name="T4" fmla="*/ 3 w 13"/>
                    <a:gd name="T5" fmla="*/ 12 h 14"/>
                    <a:gd name="T6" fmla="*/ 3 w 13"/>
                    <a:gd name="T7" fmla="*/ 12 h 14"/>
                    <a:gd name="T8" fmla="*/ 3 w 13"/>
                    <a:gd name="T9" fmla="*/ 12 h 14"/>
                    <a:gd name="T10" fmla="*/ 5 w 13"/>
                    <a:gd name="T11" fmla="*/ 10 h 14"/>
                    <a:gd name="T12" fmla="*/ 3 w 13"/>
                    <a:gd name="T13" fmla="*/ 10 h 14"/>
                    <a:gd name="T14" fmla="*/ 3 w 13"/>
                    <a:gd name="T15" fmla="*/ 8 h 14"/>
                    <a:gd name="T16" fmla="*/ 3 w 13"/>
                    <a:gd name="T17" fmla="*/ 6 h 14"/>
                    <a:gd name="T18" fmla="*/ 3 w 13"/>
                    <a:gd name="T19" fmla="*/ 8 h 14"/>
                    <a:gd name="T20" fmla="*/ 2 w 13"/>
                    <a:gd name="T21" fmla="*/ 8 h 14"/>
                    <a:gd name="T22" fmla="*/ 0 w 13"/>
                    <a:gd name="T23" fmla="*/ 6 h 14"/>
                    <a:gd name="T24" fmla="*/ 2 w 13"/>
                    <a:gd name="T25" fmla="*/ 6 h 14"/>
                    <a:gd name="T26" fmla="*/ 3 w 13"/>
                    <a:gd name="T27" fmla="*/ 6 h 14"/>
                    <a:gd name="T28" fmla="*/ 3 w 13"/>
                    <a:gd name="T29" fmla="*/ 4 h 14"/>
                    <a:gd name="T30" fmla="*/ 5 w 13"/>
                    <a:gd name="T31" fmla="*/ 4 h 14"/>
                    <a:gd name="T32" fmla="*/ 5 w 13"/>
                    <a:gd name="T33" fmla="*/ 4 h 14"/>
                    <a:gd name="T34" fmla="*/ 7 w 13"/>
                    <a:gd name="T35" fmla="*/ 4 h 14"/>
                    <a:gd name="T36" fmla="*/ 7 w 13"/>
                    <a:gd name="T37" fmla="*/ 4 h 14"/>
                    <a:gd name="T38" fmla="*/ 9 w 13"/>
                    <a:gd name="T39" fmla="*/ 4 h 14"/>
                    <a:gd name="T40" fmla="*/ 9 w 13"/>
                    <a:gd name="T41" fmla="*/ 2 h 14"/>
                    <a:gd name="T42" fmla="*/ 11 w 13"/>
                    <a:gd name="T43" fmla="*/ 2 h 14"/>
                    <a:gd name="T44" fmla="*/ 11 w 13"/>
                    <a:gd name="T45" fmla="*/ 2 h 14"/>
                    <a:gd name="T46" fmla="*/ 13 w 13"/>
                    <a:gd name="T47" fmla="*/ 0 h 14"/>
                    <a:gd name="T48" fmla="*/ 13 w 13"/>
                    <a:gd name="T49" fmla="*/ 2 h 14"/>
                    <a:gd name="T50" fmla="*/ 13 w 13"/>
                    <a:gd name="T51" fmla="*/ 4 h 14"/>
                    <a:gd name="T52" fmla="*/ 13 w 13"/>
                    <a:gd name="T53" fmla="*/ 4 h 14"/>
                    <a:gd name="T54" fmla="*/ 13 w 13"/>
                    <a:gd name="T55" fmla="*/ 6 h 14"/>
                    <a:gd name="T56" fmla="*/ 11 w 13"/>
                    <a:gd name="T57" fmla="*/ 6 h 14"/>
                    <a:gd name="T58" fmla="*/ 11 w 13"/>
                    <a:gd name="T59" fmla="*/ 8 h 14"/>
                    <a:gd name="T60" fmla="*/ 11 w 13"/>
                    <a:gd name="T61" fmla="*/ 10 h 14"/>
                    <a:gd name="T62" fmla="*/ 11 w 13"/>
                    <a:gd name="T63" fmla="*/ 10 h 14"/>
                    <a:gd name="T64" fmla="*/ 9 w 13"/>
                    <a:gd name="T65" fmla="*/ 10 h 14"/>
                    <a:gd name="T66" fmla="*/ 9 w 13"/>
                    <a:gd name="T67" fmla="*/ 12 h 14"/>
                    <a:gd name="T68" fmla="*/ 7 w 13"/>
                    <a:gd name="T69" fmla="*/ 12 h 14"/>
                    <a:gd name="T70" fmla="*/ 7 w 13"/>
                    <a:gd name="T7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4">
                      <a:moveTo>
                        <a:pt x="7" y="14"/>
                      </a:moveTo>
                      <a:lnTo>
                        <a:pt x="5" y="14"/>
                      </a:lnTo>
                      <a:lnTo>
                        <a:pt x="5" y="14"/>
                      </a:lnTo>
                      <a:lnTo>
                        <a:pt x="5" y="14"/>
                      </a:lnTo>
                      <a:lnTo>
                        <a:pt x="3" y="14"/>
                      </a:lnTo>
                      <a:lnTo>
                        <a:pt x="3" y="12"/>
                      </a:lnTo>
                      <a:lnTo>
                        <a:pt x="3" y="12"/>
                      </a:lnTo>
                      <a:lnTo>
                        <a:pt x="3" y="12"/>
                      </a:lnTo>
                      <a:lnTo>
                        <a:pt x="3" y="12"/>
                      </a:lnTo>
                      <a:lnTo>
                        <a:pt x="3" y="12"/>
                      </a:lnTo>
                      <a:lnTo>
                        <a:pt x="5" y="12"/>
                      </a:lnTo>
                      <a:lnTo>
                        <a:pt x="5" y="10"/>
                      </a:lnTo>
                      <a:lnTo>
                        <a:pt x="5" y="10"/>
                      </a:lnTo>
                      <a:lnTo>
                        <a:pt x="3" y="10"/>
                      </a:lnTo>
                      <a:lnTo>
                        <a:pt x="3" y="10"/>
                      </a:lnTo>
                      <a:lnTo>
                        <a:pt x="3" y="8"/>
                      </a:lnTo>
                      <a:lnTo>
                        <a:pt x="3" y="8"/>
                      </a:lnTo>
                      <a:lnTo>
                        <a:pt x="3" y="6"/>
                      </a:lnTo>
                      <a:lnTo>
                        <a:pt x="3" y="6"/>
                      </a:lnTo>
                      <a:lnTo>
                        <a:pt x="3" y="8"/>
                      </a:lnTo>
                      <a:lnTo>
                        <a:pt x="2" y="8"/>
                      </a:lnTo>
                      <a:lnTo>
                        <a:pt x="2" y="8"/>
                      </a:lnTo>
                      <a:lnTo>
                        <a:pt x="0" y="8"/>
                      </a:lnTo>
                      <a:lnTo>
                        <a:pt x="0" y="6"/>
                      </a:lnTo>
                      <a:lnTo>
                        <a:pt x="0" y="6"/>
                      </a:lnTo>
                      <a:lnTo>
                        <a:pt x="2" y="6"/>
                      </a:lnTo>
                      <a:lnTo>
                        <a:pt x="2" y="6"/>
                      </a:lnTo>
                      <a:lnTo>
                        <a:pt x="3" y="6"/>
                      </a:lnTo>
                      <a:lnTo>
                        <a:pt x="3" y="4"/>
                      </a:lnTo>
                      <a:lnTo>
                        <a:pt x="3" y="4"/>
                      </a:lnTo>
                      <a:lnTo>
                        <a:pt x="3" y="4"/>
                      </a:lnTo>
                      <a:lnTo>
                        <a:pt x="5" y="4"/>
                      </a:lnTo>
                      <a:lnTo>
                        <a:pt x="5" y="4"/>
                      </a:lnTo>
                      <a:lnTo>
                        <a:pt x="5" y="4"/>
                      </a:lnTo>
                      <a:lnTo>
                        <a:pt x="5" y="4"/>
                      </a:lnTo>
                      <a:lnTo>
                        <a:pt x="7" y="4"/>
                      </a:lnTo>
                      <a:lnTo>
                        <a:pt x="7" y="4"/>
                      </a:lnTo>
                      <a:lnTo>
                        <a:pt x="7" y="4"/>
                      </a:lnTo>
                      <a:lnTo>
                        <a:pt x="9" y="4"/>
                      </a:lnTo>
                      <a:lnTo>
                        <a:pt x="9" y="4"/>
                      </a:lnTo>
                      <a:lnTo>
                        <a:pt x="9" y="2"/>
                      </a:lnTo>
                      <a:lnTo>
                        <a:pt x="9" y="2"/>
                      </a:lnTo>
                      <a:lnTo>
                        <a:pt x="11" y="2"/>
                      </a:lnTo>
                      <a:lnTo>
                        <a:pt x="11" y="2"/>
                      </a:lnTo>
                      <a:lnTo>
                        <a:pt x="11" y="2"/>
                      </a:lnTo>
                      <a:lnTo>
                        <a:pt x="11" y="2"/>
                      </a:lnTo>
                      <a:lnTo>
                        <a:pt x="13" y="2"/>
                      </a:lnTo>
                      <a:lnTo>
                        <a:pt x="13" y="0"/>
                      </a:lnTo>
                      <a:lnTo>
                        <a:pt x="13" y="0"/>
                      </a:lnTo>
                      <a:lnTo>
                        <a:pt x="13" y="2"/>
                      </a:lnTo>
                      <a:lnTo>
                        <a:pt x="13" y="2"/>
                      </a:lnTo>
                      <a:lnTo>
                        <a:pt x="13" y="4"/>
                      </a:lnTo>
                      <a:lnTo>
                        <a:pt x="13" y="4"/>
                      </a:lnTo>
                      <a:lnTo>
                        <a:pt x="13" y="4"/>
                      </a:lnTo>
                      <a:lnTo>
                        <a:pt x="13" y="4"/>
                      </a:lnTo>
                      <a:lnTo>
                        <a:pt x="13" y="6"/>
                      </a:lnTo>
                      <a:lnTo>
                        <a:pt x="13" y="6"/>
                      </a:lnTo>
                      <a:lnTo>
                        <a:pt x="11" y="6"/>
                      </a:lnTo>
                      <a:lnTo>
                        <a:pt x="11" y="8"/>
                      </a:lnTo>
                      <a:lnTo>
                        <a:pt x="11" y="8"/>
                      </a:lnTo>
                      <a:lnTo>
                        <a:pt x="11" y="8"/>
                      </a:lnTo>
                      <a:lnTo>
                        <a:pt x="11" y="10"/>
                      </a:lnTo>
                      <a:lnTo>
                        <a:pt x="11" y="10"/>
                      </a:lnTo>
                      <a:lnTo>
                        <a:pt x="11" y="10"/>
                      </a:lnTo>
                      <a:lnTo>
                        <a:pt x="9" y="10"/>
                      </a:lnTo>
                      <a:lnTo>
                        <a:pt x="9" y="10"/>
                      </a:lnTo>
                      <a:lnTo>
                        <a:pt x="9" y="10"/>
                      </a:lnTo>
                      <a:lnTo>
                        <a:pt x="9" y="12"/>
                      </a:lnTo>
                      <a:lnTo>
                        <a:pt x="7" y="12"/>
                      </a:lnTo>
                      <a:lnTo>
                        <a:pt x="7" y="12"/>
                      </a:lnTo>
                      <a:lnTo>
                        <a:pt x="7" y="12"/>
                      </a:lnTo>
                      <a:lnTo>
                        <a:pt x="7" y="12"/>
                      </a:lnTo>
                      <a:lnTo>
                        <a:pt x="7" y="1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1" name="Freeform 1292">
                  <a:extLst>
                    <a:ext uri="{FF2B5EF4-FFF2-40B4-BE49-F238E27FC236}">
                      <a16:creationId xmlns:a16="http://schemas.microsoft.com/office/drawing/2014/main" id="{FB766E76-5B52-41DB-BA09-61B789805D5A}"/>
                    </a:ext>
                  </a:extLst>
                </p:cNvPr>
                <p:cNvSpPr>
                  <a:spLocks/>
                </p:cNvSpPr>
                <p:nvPr/>
              </p:nvSpPr>
              <p:spPr bwMode="auto">
                <a:xfrm>
                  <a:off x="15570341" y="3460751"/>
                  <a:ext cx="79375" cy="26988"/>
                </a:xfrm>
                <a:custGeom>
                  <a:avLst/>
                  <a:gdLst>
                    <a:gd name="T0" fmla="*/ 48 w 50"/>
                    <a:gd name="T1" fmla="*/ 7 h 17"/>
                    <a:gd name="T2" fmla="*/ 50 w 50"/>
                    <a:gd name="T3" fmla="*/ 9 h 17"/>
                    <a:gd name="T4" fmla="*/ 48 w 50"/>
                    <a:gd name="T5" fmla="*/ 11 h 17"/>
                    <a:gd name="T6" fmla="*/ 48 w 50"/>
                    <a:gd name="T7" fmla="*/ 13 h 17"/>
                    <a:gd name="T8" fmla="*/ 46 w 50"/>
                    <a:gd name="T9" fmla="*/ 15 h 17"/>
                    <a:gd name="T10" fmla="*/ 46 w 50"/>
                    <a:gd name="T11" fmla="*/ 15 h 17"/>
                    <a:gd name="T12" fmla="*/ 44 w 50"/>
                    <a:gd name="T13" fmla="*/ 13 h 17"/>
                    <a:gd name="T14" fmla="*/ 42 w 50"/>
                    <a:gd name="T15" fmla="*/ 13 h 17"/>
                    <a:gd name="T16" fmla="*/ 38 w 50"/>
                    <a:gd name="T17" fmla="*/ 15 h 17"/>
                    <a:gd name="T18" fmla="*/ 36 w 50"/>
                    <a:gd name="T19" fmla="*/ 13 h 17"/>
                    <a:gd name="T20" fmla="*/ 34 w 50"/>
                    <a:gd name="T21" fmla="*/ 15 h 17"/>
                    <a:gd name="T22" fmla="*/ 32 w 50"/>
                    <a:gd name="T23" fmla="*/ 15 h 17"/>
                    <a:gd name="T24" fmla="*/ 30 w 50"/>
                    <a:gd name="T25" fmla="*/ 15 h 17"/>
                    <a:gd name="T26" fmla="*/ 27 w 50"/>
                    <a:gd name="T27" fmla="*/ 15 h 17"/>
                    <a:gd name="T28" fmla="*/ 25 w 50"/>
                    <a:gd name="T29" fmla="*/ 15 h 17"/>
                    <a:gd name="T30" fmla="*/ 21 w 50"/>
                    <a:gd name="T31" fmla="*/ 15 h 17"/>
                    <a:gd name="T32" fmla="*/ 21 w 50"/>
                    <a:gd name="T33" fmla="*/ 11 h 17"/>
                    <a:gd name="T34" fmla="*/ 19 w 50"/>
                    <a:gd name="T35" fmla="*/ 11 h 17"/>
                    <a:gd name="T36" fmla="*/ 15 w 50"/>
                    <a:gd name="T37" fmla="*/ 11 h 17"/>
                    <a:gd name="T38" fmla="*/ 13 w 50"/>
                    <a:gd name="T39" fmla="*/ 11 h 17"/>
                    <a:gd name="T40" fmla="*/ 11 w 50"/>
                    <a:gd name="T41" fmla="*/ 11 h 17"/>
                    <a:gd name="T42" fmla="*/ 9 w 50"/>
                    <a:gd name="T43" fmla="*/ 9 h 17"/>
                    <a:gd name="T44" fmla="*/ 6 w 50"/>
                    <a:gd name="T45" fmla="*/ 9 h 17"/>
                    <a:gd name="T46" fmla="*/ 4 w 50"/>
                    <a:gd name="T47" fmla="*/ 9 h 17"/>
                    <a:gd name="T48" fmla="*/ 0 w 50"/>
                    <a:gd name="T49" fmla="*/ 9 h 17"/>
                    <a:gd name="T50" fmla="*/ 0 w 50"/>
                    <a:gd name="T51" fmla="*/ 5 h 17"/>
                    <a:gd name="T52" fmla="*/ 0 w 50"/>
                    <a:gd name="T53" fmla="*/ 3 h 17"/>
                    <a:gd name="T54" fmla="*/ 0 w 50"/>
                    <a:gd name="T55" fmla="*/ 0 h 17"/>
                    <a:gd name="T56" fmla="*/ 2 w 50"/>
                    <a:gd name="T57" fmla="*/ 2 h 17"/>
                    <a:gd name="T58" fmla="*/ 4 w 50"/>
                    <a:gd name="T59" fmla="*/ 2 h 17"/>
                    <a:gd name="T60" fmla="*/ 4 w 50"/>
                    <a:gd name="T61" fmla="*/ 0 h 17"/>
                    <a:gd name="T62" fmla="*/ 6 w 50"/>
                    <a:gd name="T63" fmla="*/ 0 h 17"/>
                    <a:gd name="T64" fmla="*/ 6 w 50"/>
                    <a:gd name="T65" fmla="*/ 3 h 17"/>
                    <a:gd name="T66" fmla="*/ 7 w 50"/>
                    <a:gd name="T67" fmla="*/ 2 h 17"/>
                    <a:gd name="T68" fmla="*/ 9 w 50"/>
                    <a:gd name="T69" fmla="*/ 2 h 17"/>
                    <a:gd name="T70" fmla="*/ 11 w 50"/>
                    <a:gd name="T71" fmla="*/ 2 h 17"/>
                    <a:gd name="T72" fmla="*/ 11 w 50"/>
                    <a:gd name="T73" fmla="*/ 3 h 17"/>
                    <a:gd name="T74" fmla="*/ 13 w 50"/>
                    <a:gd name="T75" fmla="*/ 5 h 17"/>
                    <a:gd name="T76" fmla="*/ 15 w 50"/>
                    <a:gd name="T77" fmla="*/ 5 h 17"/>
                    <a:gd name="T78" fmla="*/ 19 w 50"/>
                    <a:gd name="T79" fmla="*/ 5 h 17"/>
                    <a:gd name="T80" fmla="*/ 21 w 50"/>
                    <a:gd name="T81" fmla="*/ 3 h 17"/>
                    <a:gd name="T82" fmla="*/ 23 w 50"/>
                    <a:gd name="T83" fmla="*/ 5 h 17"/>
                    <a:gd name="T84" fmla="*/ 25 w 50"/>
                    <a:gd name="T85" fmla="*/ 3 h 17"/>
                    <a:gd name="T86" fmla="*/ 27 w 50"/>
                    <a:gd name="T87" fmla="*/ 3 h 17"/>
                    <a:gd name="T88" fmla="*/ 27 w 50"/>
                    <a:gd name="T89" fmla="*/ 5 h 17"/>
                    <a:gd name="T90" fmla="*/ 30 w 50"/>
                    <a:gd name="T91" fmla="*/ 5 h 17"/>
                    <a:gd name="T92" fmla="*/ 32 w 50"/>
                    <a:gd name="T93" fmla="*/ 5 h 17"/>
                    <a:gd name="T94" fmla="*/ 36 w 50"/>
                    <a:gd name="T95" fmla="*/ 7 h 17"/>
                    <a:gd name="T96" fmla="*/ 38 w 50"/>
                    <a:gd name="T97" fmla="*/ 5 h 17"/>
                    <a:gd name="T98" fmla="*/ 40 w 50"/>
                    <a:gd name="T99" fmla="*/ 7 h 17"/>
                    <a:gd name="T100" fmla="*/ 38 w 50"/>
                    <a:gd name="T101" fmla="*/ 9 h 17"/>
                    <a:gd name="T102" fmla="*/ 40 w 50"/>
                    <a:gd name="T103" fmla="*/ 9 h 17"/>
                    <a:gd name="T104" fmla="*/ 44 w 50"/>
                    <a:gd name="T105" fmla="*/ 9 h 17"/>
                    <a:gd name="T106" fmla="*/ 46 w 50"/>
                    <a:gd name="T107" fmla="*/ 9 h 17"/>
                    <a:gd name="T108" fmla="*/ 48 w 50"/>
                    <a:gd name="T10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17">
                      <a:moveTo>
                        <a:pt x="48" y="7"/>
                      </a:moveTo>
                      <a:lnTo>
                        <a:pt x="48" y="7"/>
                      </a:lnTo>
                      <a:lnTo>
                        <a:pt x="48" y="7"/>
                      </a:lnTo>
                      <a:lnTo>
                        <a:pt x="48" y="7"/>
                      </a:lnTo>
                      <a:lnTo>
                        <a:pt x="50" y="7"/>
                      </a:lnTo>
                      <a:lnTo>
                        <a:pt x="50" y="7"/>
                      </a:lnTo>
                      <a:lnTo>
                        <a:pt x="50" y="7"/>
                      </a:lnTo>
                      <a:lnTo>
                        <a:pt x="50" y="9"/>
                      </a:lnTo>
                      <a:lnTo>
                        <a:pt x="50" y="9"/>
                      </a:lnTo>
                      <a:lnTo>
                        <a:pt x="50" y="9"/>
                      </a:lnTo>
                      <a:lnTo>
                        <a:pt x="50" y="11"/>
                      </a:lnTo>
                      <a:lnTo>
                        <a:pt x="48" y="11"/>
                      </a:lnTo>
                      <a:lnTo>
                        <a:pt x="48" y="11"/>
                      </a:lnTo>
                      <a:lnTo>
                        <a:pt x="48" y="11"/>
                      </a:lnTo>
                      <a:lnTo>
                        <a:pt x="48" y="13"/>
                      </a:lnTo>
                      <a:lnTo>
                        <a:pt x="48" y="13"/>
                      </a:lnTo>
                      <a:lnTo>
                        <a:pt x="48" y="13"/>
                      </a:lnTo>
                      <a:lnTo>
                        <a:pt x="48" y="13"/>
                      </a:lnTo>
                      <a:lnTo>
                        <a:pt x="46" y="13"/>
                      </a:lnTo>
                      <a:lnTo>
                        <a:pt x="46" y="15"/>
                      </a:lnTo>
                      <a:lnTo>
                        <a:pt x="46" y="15"/>
                      </a:lnTo>
                      <a:lnTo>
                        <a:pt x="46" y="17"/>
                      </a:lnTo>
                      <a:lnTo>
                        <a:pt x="46" y="17"/>
                      </a:lnTo>
                      <a:lnTo>
                        <a:pt x="46" y="15"/>
                      </a:lnTo>
                      <a:lnTo>
                        <a:pt x="46" y="15"/>
                      </a:lnTo>
                      <a:lnTo>
                        <a:pt x="46" y="15"/>
                      </a:lnTo>
                      <a:lnTo>
                        <a:pt x="46" y="13"/>
                      </a:lnTo>
                      <a:lnTo>
                        <a:pt x="44" y="13"/>
                      </a:lnTo>
                      <a:lnTo>
                        <a:pt x="44" y="13"/>
                      </a:lnTo>
                      <a:lnTo>
                        <a:pt x="42" y="13"/>
                      </a:lnTo>
                      <a:lnTo>
                        <a:pt x="42" y="13"/>
                      </a:lnTo>
                      <a:lnTo>
                        <a:pt x="42" y="13"/>
                      </a:lnTo>
                      <a:lnTo>
                        <a:pt x="40" y="13"/>
                      </a:lnTo>
                      <a:lnTo>
                        <a:pt x="40" y="15"/>
                      </a:lnTo>
                      <a:lnTo>
                        <a:pt x="40" y="15"/>
                      </a:lnTo>
                      <a:lnTo>
                        <a:pt x="38" y="15"/>
                      </a:lnTo>
                      <a:lnTo>
                        <a:pt x="38" y="13"/>
                      </a:lnTo>
                      <a:lnTo>
                        <a:pt x="38" y="13"/>
                      </a:lnTo>
                      <a:lnTo>
                        <a:pt x="38" y="13"/>
                      </a:lnTo>
                      <a:lnTo>
                        <a:pt x="36" y="13"/>
                      </a:lnTo>
                      <a:lnTo>
                        <a:pt x="36" y="13"/>
                      </a:lnTo>
                      <a:lnTo>
                        <a:pt x="36" y="15"/>
                      </a:lnTo>
                      <a:lnTo>
                        <a:pt x="36" y="15"/>
                      </a:lnTo>
                      <a:lnTo>
                        <a:pt x="34" y="15"/>
                      </a:lnTo>
                      <a:lnTo>
                        <a:pt x="34" y="15"/>
                      </a:lnTo>
                      <a:lnTo>
                        <a:pt x="32" y="15"/>
                      </a:lnTo>
                      <a:lnTo>
                        <a:pt x="32" y="15"/>
                      </a:lnTo>
                      <a:lnTo>
                        <a:pt x="32" y="15"/>
                      </a:lnTo>
                      <a:lnTo>
                        <a:pt x="30" y="15"/>
                      </a:lnTo>
                      <a:lnTo>
                        <a:pt x="30" y="15"/>
                      </a:lnTo>
                      <a:lnTo>
                        <a:pt x="30" y="15"/>
                      </a:lnTo>
                      <a:lnTo>
                        <a:pt x="30" y="15"/>
                      </a:lnTo>
                      <a:lnTo>
                        <a:pt x="28" y="15"/>
                      </a:lnTo>
                      <a:lnTo>
                        <a:pt x="28" y="15"/>
                      </a:lnTo>
                      <a:lnTo>
                        <a:pt x="27" y="15"/>
                      </a:lnTo>
                      <a:lnTo>
                        <a:pt x="27" y="15"/>
                      </a:lnTo>
                      <a:lnTo>
                        <a:pt x="27" y="15"/>
                      </a:lnTo>
                      <a:lnTo>
                        <a:pt x="25" y="15"/>
                      </a:lnTo>
                      <a:lnTo>
                        <a:pt x="25" y="15"/>
                      </a:lnTo>
                      <a:lnTo>
                        <a:pt x="25" y="15"/>
                      </a:lnTo>
                      <a:lnTo>
                        <a:pt x="23" y="15"/>
                      </a:lnTo>
                      <a:lnTo>
                        <a:pt x="23" y="15"/>
                      </a:lnTo>
                      <a:lnTo>
                        <a:pt x="21" y="15"/>
                      </a:lnTo>
                      <a:lnTo>
                        <a:pt x="21" y="15"/>
                      </a:lnTo>
                      <a:lnTo>
                        <a:pt x="21" y="15"/>
                      </a:lnTo>
                      <a:lnTo>
                        <a:pt x="21" y="13"/>
                      </a:lnTo>
                      <a:lnTo>
                        <a:pt x="21" y="13"/>
                      </a:lnTo>
                      <a:lnTo>
                        <a:pt x="21" y="11"/>
                      </a:lnTo>
                      <a:lnTo>
                        <a:pt x="21" y="11"/>
                      </a:lnTo>
                      <a:lnTo>
                        <a:pt x="19" y="11"/>
                      </a:lnTo>
                      <a:lnTo>
                        <a:pt x="19" y="11"/>
                      </a:lnTo>
                      <a:lnTo>
                        <a:pt x="19" y="11"/>
                      </a:lnTo>
                      <a:lnTo>
                        <a:pt x="19" y="11"/>
                      </a:lnTo>
                      <a:lnTo>
                        <a:pt x="17" y="11"/>
                      </a:lnTo>
                      <a:lnTo>
                        <a:pt x="17" y="11"/>
                      </a:lnTo>
                      <a:lnTo>
                        <a:pt x="15" y="11"/>
                      </a:lnTo>
                      <a:lnTo>
                        <a:pt x="15" y="11"/>
                      </a:lnTo>
                      <a:lnTo>
                        <a:pt x="15" y="11"/>
                      </a:lnTo>
                      <a:lnTo>
                        <a:pt x="15" y="11"/>
                      </a:lnTo>
                      <a:lnTo>
                        <a:pt x="13" y="11"/>
                      </a:lnTo>
                      <a:lnTo>
                        <a:pt x="13" y="11"/>
                      </a:lnTo>
                      <a:lnTo>
                        <a:pt x="11" y="11"/>
                      </a:lnTo>
                      <a:lnTo>
                        <a:pt x="11" y="11"/>
                      </a:lnTo>
                      <a:lnTo>
                        <a:pt x="11" y="11"/>
                      </a:lnTo>
                      <a:lnTo>
                        <a:pt x="9" y="11"/>
                      </a:lnTo>
                      <a:lnTo>
                        <a:pt x="9" y="11"/>
                      </a:lnTo>
                      <a:lnTo>
                        <a:pt x="9" y="11"/>
                      </a:lnTo>
                      <a:lnTo>
                        <a:pt x="9" y="9"/>
                      </a:lnTo>
                      <a:lnTo>
                        <a:pt x="7" y="9"/>
                      </a:lnTo>
                      <a:lnTo>
                        <a:pt x="7" y="9"/>
                      </a:lnTo>
                      <a:lnTo>
                        <a:pt x="6" y="9"/>
                      </a:lnTo>
                      <a:lnTo>
                        <a:pt x="6" y="9"/>
                      </a:lnTo>
                      <a:lnTo>
                        <a:pt x="6" y="9"/>
                      </a:lnTo>
                      <a:lnTo>
                        <a:pt x="4" y="9"/>
                      </a:lnTo>
                      <a:lnTo>
                        <a:pt x="4" y="9"/>
                      </a:lnTo>
                      <a:lnTo>
                        <a:pt x="4" y="9"/>
                      </a:lnTo>
                      <a:lnTo>
                        <a:pt x="2" y="9"/>
                      </a:lnTo>
                      <a:lnTo>
                        <a:pt x="2" y="9"/>
                      </a:lnTo>
                      <a:lnTo>
                        <a:pt x="0" y="9"/>
                      </a:lnTo>
                      <a:lnTo>
                        <a:pt x="0" y="9"/>
                      </a:lnTo>
                      <a:lnTo>
                        <a:pt x="0" y="9"/>
                      </a:lnTo>
                      <a:lnTo>
                        <a:pt x="0" y="7"/>
                      </a:lnTo>
                      <a:lnTo>
                        <a:pt x="0" y="7"/>
                      </a:lnTo>
                      <a:lnTo>
                        <a:pt x="0" y="5"/>
                      </a:lnTo>
                      <a:lnTo>
                        <a:pt x="0" y="5"/>
                      </a:lnTo>
                      <a:lnTo>
                        <a:pt x="0" y="5"/>
                      </a:lnTo>
                      <a:lnTo>
                        <a:pt x="0" y="3"/>
                      </a:lnTo>
                      <a:lnTo>
                        <a:pt x="0" y="3"/>
                      </a:lnTo>
                      <a:lnTo>
                        <a:pt x="0" y="3"/>
                      </a:lnTo>
                      <a:lnTo>
                        <a:pt x="0" y="2"/>
                      </a:lnTo>
                      <a:lnTo>
                        <a:pt x="0" y="2"/>
                      </a:lnTo>
                      <a:lnTo>
                        <a:pt x="0" y="0"/>
                      </a:lnTo>
                      <a:lnTo>
                        <a:pt x="2" y="0"/>
                      </a:lnTo>
                      <a:lnTo>
                        <a:pt x="2" y="0"/>
                      </a:lnTo>
                      <a:lnTo>
                        <a:pt x="2" y="2"/>
                      </a:lnTo>
                      <a:lnTo>
                        <a:pt x="2" y="2"/>
                      </a:lnTo>
                      <a:lnTo>
                        <a:pt x="2" y="3"/>
                      </a:lnTo>
                      <a:lnTo>
                        <a:pt x="4" y="3"/>
                      </a:lnTo>
                      <a:lnTo>
                        <a:pt x="4" y="3"/>
                      </a:lnTo>
                      <a:lnTo>
                        <a:pt x="4" y="2"/>
                      </a:lnTo>
                      <a:lnTo>
                        <a:pt x="4" y="2"/>
                      </a:lnTo>
                      <a:lnTo>
                        <a:pt x="4" y="2"/>
                      </a:lnTo>
                      <a:lnTo>
                        <a:pt x="4" y="0"/>
                      </a:lnTo>
                      <a:lnTo>
                        <a:pt x="4" y="0"/>
                      </a:lnTo>
                      <a:lnTo>
                        <a:pt x="4" y="0"/>
                      </a:lnTo>
                      <a:lnTo>
                        <a:pt x="4" y="0"/>
                      </a:lnTo>
                      <a:lnTo>
                        <a:pt x="6" y="0"/>
                      </a:lnTo>
                      <a:lnTo>
                        <a:pt x="6" y="0"/>
                      </a:lnTo>
                      <a:lnTo>
                        <a:pt x="6" y="2"/>
                      </a:lnTo>
                      <a:lnTo>
                        <a:pt x="6" y="2"/>
                      </a:lnTo>
                      <a:lnTo>
                        <a:pt x="6" y="3"/>
                      </a:lnTo>
                      <a:lnTo>
                        <a:pt x="6" y="3"/>
                      </a:lnTo>
                      <a:lnTo>
                        <a:pt x="6" y="3"/>
                      </a:lnTo>
                      <a:lnTo>
                        <a:pt x="7" y="3"/>
                      </a:lnTo>
                      <a:lnTo>
                        <a:pt x="7" y="2"/>
                      </a:lnTo>
                      <a:lnTo>
                        <a:pt x="7" y="2"/>
                      </a:lnTo>
                      <a:lnTo>
                        <a:pt x="7" y="3"/>
                      </a:lnTo>
                      <a:lnTo>
                        <a:pt x="9" y="3"/>
                      </a:lnTo>
                      <a:lnTo>
                        <a:pt x="9" y="3"/>
                      </a:lnTo>
                      <a:lnTo>
                        <a:pt x="9" y="2"/>
                      </a:lnTo>
                      <a:lnTo>
                        <a:pt x="9" y="2"/>
                      </a:lnTo>
                      <a:lnTo>
                        <a:pt x="9" y="2"/>
                      </a:lnTo>
                      <a:lnTo>
                        <a:pt x="11" y="2"/>
                      </a:lnTo>
                      <a:lnTo>
                        <a:pt x="11" y="2"/>
                      </a:lnTo>
                      <a:lnTo>
                        <a:pt x="11" y="2"/>
                      </a:lnTo>
                      <a:lnTo>
                        <a:pt x="11" y="2"/>
                      </a:lnTo>
                      <a:lnTo>
                        <a:pt x="11" y="3"/>
                      </a:lnTo>
                      <a:lnTo>
                        <a:pt x="11" y="3"/>
                      </a:lnTo>
                      <a:lnTo>
                        <a:pt x="13" y="3"/>
                      </a:lnTo>
                      <a:lnTo>
                        <a:pt x="13" y="3"/>
                      </a:lnTo>
                      <a:lnTo>
                        <a:pt x="13" y="3"/>
                      </a:lnTo>
                      <a:lnTo>
                        <a:pt x="13" y="5"/>
                      </a:lnTo>
                      <a:lnTo>
                        <a:pt x="13" y="5"/>
                      </a:lnTo>
                      <a:lnTo>
                        <a:pt x="15" y="5"/>
                      </a:lnTo>
                      <a:lnTo>
                        <a:pt x="15" y="5"/>
                      </a:lnTo>
                      <a:lnTo>
                        <a:pt x="15" y="5"/>
                      </a:lnTo>
                      <a:lnTo>
                        <a:pt x="17" y="5"/>
                      </a:lnTo>
                      <a:lnTo>
                        <a:pt x="17" y="5"/>
                      </a:lnTo>
                      <a:lnTo>
                        <a:pt x="19" y="5"/>
                      </a:lnTo>
                      <a:lnTo>
                        <a:pt x="19" y="5"/>
                      </a:lnTo>
                      <a:lnTo>
                        <a:pt x="19" y="5"/>
                      </a:lnTo>
                      <a:lnTo>
                        <a:pt x="19" y="5"/>
                      </a:lnTo>
                      <a:lnTo>
                        <a:pt x="19" y="3"/>
                      </a:lnTo>
                      <a:lnTo>
                        <a:pt x="21" y="3"/>
                      </a:lnTo>
                      <a:lnTo>
                        <a:pt x="21" y="3"/>
                      </a:lnTo>
                      <a:lnTo>
                        <a:pt x="21" y="3"/>
                      </a:lnTo>
                      <a:lnTo>
                        <a:pt x="23" y="3"/>
                      </a:lnTo>
                      <a:lnTo>
                        <a:pt x="23" y="5"/>
                      </a:lnTo>
                      <a:lnTo>
                        <a:pt x="23" y="5"/>
                      </a:lnTo>
                      <a:lnTo>
                        <a:pt x="23" y="3"/>
                      </a:lnTo>
                      <a:lnTo>
                        <a:pt x="25" y="3"/>
                      </a:lnTo>
                      <a:lnTo>
                        <a:pt x="25" y="3"/>
                      </a:lnTo>
                      <a:lnTo>
                        <a:pt x="25" y="5"/>
                      </a:lnTo>
                      <a:lnTo>
                        <a:pt x="25" y="5"/>
                      </a:lnTo>
                      <a:lnTo>
                        <a:pt x="25" y="3"/>
                      </a:lnTo>
                      <a:lnTo>
                        <a:pt x="27" y="3"/>
                      </a:lnTo>
                      <a:lnTo>
                        <a:pt x="27" y="3"/>
                      </a:lnTo>
                      <a:lnTo>
                        <a:pt x="27" y="5"/>
                      </a:lnTo>
                      <a:lnTo>
                        <a:pt x="27" y="5"/>
                      </a:lnTo>
                      <a:lnTo>
                        <a:pt x="27" y="5"/>
                      </a:lnTo>
                      <a:lnTo>
                        <a:pt x="28" y="5"/>
                      </a:lnTo>
                      <a:lnTo>
                        <a:pt x="28" y="5"/>
                      </a:lnTo>
                      <a:lnTo>
                        <a:pt x="30" y="5"/>
                      </a:lnTo>
                      <a:lnTo>
                        <a:pt x="30" y="5"/>
                      </a:lnTo>
                      <a:lnTo>
                        <a:pt x="30" y="5"/>
                      </a:lnTo>
                      <a:lnTo>
                        <a:pt x="32" y="5"/>
                      </a:lnTo>
                      <a:lnTo>
                        <a:pt x="32" y="5"/>
                      </a:lnTo>
                      <a:lnTo>
                        <a:pt x="32" y="5"/>
                      </a:lnTo>
                      <a:lnTo>
                        <a:pt x="32" y="7"/>
                      </a:lnTo>
                      <a:lnTo>
                        <a:pt x="34" y="7"/>
                      </a:lnTo>
                      <a:lnTo>
                        <a:pt x="34" y="7"/>
                      </a:lnTo>
                      <a:lnTo>
                        <a:pt x="36" y="7"/>
                      </a:lnTo>
                      <a:lnTo>
                        <a:pt x="36" y="7"/>
                      </a:lnTo>
                      <a:lnTo>
                        <a:pt x="36" y="5"/>
                      </a:lnTo>
                      <a:lnTo>
                        <a:pt x="36" y="5"/>
                      </a:lnTo>
                      <a:lnTo>
                        <a:pt x="38" y="5"/>
                      </a:lnTo>
                      <a:lnTo>
                        <a:pt x="38" y="5"/>
                      </a:lnTo>
                      <a:lnTo>
                        <a:pt x="38" y="5"/>
                      </a:lnTo>
                      <a:lnTo>
                        <a:pt x="40" y="5"/>
                      </a:lnTo>
                      <a:lnTo>
                        <a:pt x="40" y="7"/>
                      </a:lnTo>
                      <a:lnTo>
                        <a:pt x="40" y="7"/>
                      </a:lnTo>
                      <a:lnTo>
                        <a:pt x="40" y="9"/>
                      </a:lnTo>
                      <a:lnTo>
                        <a:pt x="38" y="9"/>
                      </a:lnTo>
                      <a:lnTo>
                        <a:pt x="38" y="9"/>
                      </a:lnTo>
                      <a:lnTo>
                        <a:pt x="38" y="11"/>
                      </a:lnTo>
                      <a:lnTo>
                        <a:pt x="40" y="11"/>
                      </a:lnTo>
                      <a:lnTo>
                        <a:pt x="40" y="11"/>
                      </a:lnTo>
                      <a:lnTo>
                        <a:pt x="40" y="9"/>
                      </a:lnTo>
                      <a:lnTo>
                        <a:pt x="42" y="9"/>
                      </a:lnTo>
                      <a:lnTo>
                        <a:pt x="42" y="9"/>
                      </a:lnTo>
                      <a:lnTo>
                        <a:pt x="42" y="9"/>
                      </a:lnTo>
                      <a:lnTo>
                        <a:pt x="44" y="9"/>
                      </a:lnTo>
                      <a:lnTo>
                        <a:pt x="44" y="9"/>
                      </a:lnTo>
                      <a:lnTo>
                        <a:pt x="44" y="9"/>
                      </a:lnTo>
                      <a:lnTo>
                        <a:pt x="46" y="9"/>
                      </a:lnTo>
                      <a:lnTo>
                        <a:pt x="46" y="9"/>
                      </a:lnTo>
                      <a:lnTo>
                        <a:pt x="46" y="9"/>
                      </a:lnTo>
                      <a:lnTo>
                        <a:pt x="46" y="9"/>
                      </a:lnTo>
                      <a:lnTo>
                        <a:pt x="46" y="9"/>
                      </a:lnTo>
                      <a:lnTo>
                        <a:pt x="48" y="9"/>
                      </a:lnTo>
                      <a:lnTo>
                        <a:pt x="48" y="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2" name="Freeform 1293">
                  <a:extLst>
                    <a:ext uri="{FF2B5EF4-FFF2-40B4-BE49-F238E27FC236}">
                      <a16:creationId xmlns:a16="http://schemas.microsoft.com/office/drawing/2014/main" id="{3D5BE7D3-4ECC-447F-98D3-85AC74B6B662}"/>
                    </a:ext>
                  </a:extLst>
                </p:cNvPr>
                <p:cNvSpPr>
                  <a:spLocks/>
                </p:cNvSpPr>
                <p:nvPr/>
              </p:nvSpPr>
              <p:spPr bwMode="auto">
                <a:xfrm>
                  <a:off x="15570341" y="3460751"/>
                  <a:ext cx="79375" cy="26988"/>
                </a:xfrm>
                <a:custGeom>
                  <a:avLst/>
                  <a:gdLst>
                    <a:gd name="T0" fmla="*/ 48 w 50"/>
                    <a:gd name="T1" fmla="*/ 7 h 17"/>
                    <a:gd name="T2" fmla="*/ 50 w 50"/>
                    <a:gd name="T3" fmla="*/ 9 h 17"/>
                    <a:gd name="T4" fmla="*/ 48 w 50"/>
                    <a:gd name="T5" fmla="*/ 11 h 17"/>
                    <a:gd name="T6" fmla="*/ 48 w 50"/>
                    <a:gd name="T7" fmla="*/ 13 h 17"/>
                    <a:gd name="T8" fmla="*/ 46 w 50"/>
                    <a:gd name="T9" fmla="*/ 15 h 17"/>
                    <a:gd name="T10" fmla="*/ 46 w 50"/>
                    <a:gd name="T11" fmla="*/ 15 h 17"/>
                    <a:gd name="T12" fmla="*/ 44 w 50"/>
                    <a:gd name="T13" fmla="*/ 13 h 17"/>
                    <a:gd name="T14" fmla="*/ 42 w 50"/>
                    <a:gd name="T15" fmla="*/ 13 h 17"/>
                    <a:gd name="T16" fmla="*/ 38 w 50"/>
                    <a:gd name="T17" fmla="*/ 15 h 17"/>
                    <a:gd name="T18" fmla="*/ 36 w 50"/>
                    <a:gd name="T19" fmla="*/ 13 h 17"/>
                    <a:gd name="T20" fmla="*/ 34 w 50"/>
                    <a:gd name="T21" fmla="*/ 15 h 17"/>
                    <a:gd name="T22" fmla="*/ 32 w 50"/>
                    <a:gd name="T23" fmla="*/ 15 h 17"/>
                    <a:gd name="T24" fmla="*/ 30 w 50"/>
                    <a:gd name="T25" fmla="*/ 15 h 17"/>
                    <a:gd name="T26" fmla="*/ 27 w 50"/>
                    <a:gd name="T27" fmla="*/ 15 h 17"/>
                    <a:gd name="T28" fmla="*/ 25 w 50"/>
                    <a:gd name="T29" fmla="*/ 15 h 17"/>
                    <a:gd name="T30" fmla="*/ 21 w 50"/>
                    <a:gd name="T31" fmla="*/ 15 h 17"/>
                    <a:gd name="T32" fmla="*/ 21 w 50"/>
                    <a:gd name="T33" fmla="*/ 11 h 17"/>
                    <a:gd name="T34" fmla="*/ 19 w 50"/>
                    <a:gd name="T35" fmla="*/ 11 h 17"/>
                    <a:gd name="T36" fmla="*/ 15 w 50"/>
                    <a:gd name="T37" fmla="*/ 11 h 17"/>
                    <a:gd name="T38" fmla="*/ 13 w 50"/>
                    <a:gd name="T39" fmla="*/ 11 h 17"/>
                    <a:gd name="T40" fmla="*/ 11 w 50"/>
                    <a:gd name="T41" fmla="*/ 11 h 17"/>
                    <a:gd name="T42" fmla="*/ 9 w 50"/>
                    <a:gd name="T43" fmla="*/ 9 h 17"/>
                    <a:gd name="T44" fmla="*/ 6 w 50"/>
                    <a:gd name="T45" fmla="*/ 9 h 17"/>
                    <a:gd name="T46" fmla="*/ 4 w 50"/>
                    <a:gd name="T47" fmla="*/ 9 h 17"/>
                    <a:gd name="T48" fmla="*/ 0 w 50"/>
                    <a:gd name="T49" fmla="*/ 9 h 17"/>
                    <a:gd name="T50" fmla="*/ 0 w 50"/>
                    <a:gd name="T51" fmla="*/ 5 h 17"/>
                    <a:gd name="T52" fmla="*/ 0 w 50"/>
                    <a:gd name="T53" fmla="*/ 3 h 17"/>
                    <a:gd name="T54" fmla="*/ 0 w 50"/>
                    <a:gd name="T55" fmla="*/ 0 h 17"/>
                    <a:gd name="T56" fmla="*/ 2 w 50"/>
                    <a:gd name="T57" fmla="*/ 2 h 17"/>
                    <a:gd name="T58" fmla="*/ 4 w 50"/>
                    <a:gd name="T59" fmla="*/ 2 h 17"/>
                    <a:gd name="T60" fmla="*/ 4 w 50"/>
                    <a:gd name="T61" fmla="*/ 0 h 17"/>
                    <a:gd name="T62" fmla="*/ 6 w 50"/>
                    <a:gd name="T63" fmla="*/ 0 h 17"/>
                    <a:gd name="T64" fmla="*/ 6 w 50"/>
                    <a:gd name="T65" fmla="*/ 3 h 17"/>
                    <a:gd name="T66" fmla="*/ 7 w 50"/>
                    <a:gd name="T67" fmla="*/ 2 h 17"/>
                    <a:gd name="T68" fmla="*/ 9 w 50"/>
                    <a:gd name="T69" fmla="*/ 2 h 17"/>
                    <a:gd name="T70" fmla="*/ 11 w 50"/>
                    <a:gd name="T71" fmla="*/ 2 h 17"/>
                    <a:gd name="T72" fmla="*/ 11 w 50"/>
                    <a:gd name="T73" fmla="*/ 3 h 17"/>
                    <a:gd name="T74" fmla="*/ 13 w 50"/>
                    <a:gd name="T75" fmla="*/ 5 h 17"/>
                    <a:gd name="T76" fmla="*/ 15 w 50"/>
                    <a:gd name="T77" fmla="*/ 5 h 17"/>
                    <a:gd name="T78" fmla="*/ 19 w 50"/>
                    <a:gd name="T79" fmla="*/ 5 h 17"/>
                    <a:gd name="T80" fmla="*/ 21 w 50"/>
                    <a:gd name="T81" fmla="*/ 3 h 17"/>
                    <a:gd name="T82" fmla="*/ 23 w 50"/>
                    <a:gd name="T83" fmla="*/ 5 h 17"/>
                    <a:gd name="T84" fmla="*/ 25 w 50"/>
                    <a:gd name="T85" fmla="*/ 3 h 17"/>
                    <a:gd name="T86" fmla="*/ 27 w 50"/>
                    <a:gd name="T87" fmla="*/ 3 h 17"/>
                    <a:gd name="T88" fmla="*/ 27 w 50"/>
                    <a:gd name="T89" fmla="*/ 5 h 17"/>
                    <a:gd name="T90" fmla="*/ 30 w 50"/>
                    <a:gd name="T91" fmla="*/ 5 h 17"/>
                    <a:gd name="T92" fmla="*/ 32 w 50"/>
                    <a:gd name="T93" fmla="*/ 5 h 17"/>
                    <a:gd name="T94" fmla="*/ 36 w 50"/>
                    <a:gd name="T95" fmla="*/ 7 h 17"/>
                    <a:gd name="T96" fmla="*/ 38 w 50"/>
                    <a:gd name="T97" fmla="*/ 5 h 17"/>
                    <a:gd name="T98" fmla="*/ 40 w 50"/>
                    <a:gd name="T99" fmla="*/ 7 h 17"/>
                    <a:gd name="T100" fmla="*/ 38 w 50"/>
                    <a:gd name="T101" fmla="*/ 9 h 17"/>
                    <a:gd name="T102" fmla="*/ 40 w 50"/>
                    <a:gd name="T103" fmla="*/ 9 h 17"/>
                    <a:gd name="T104" fmla="*/ 44 w 50"/>
                    <a:gd name="T105" fmla="*/ 9 h 17"/>
                    <a:gd name="T106" fmla="*/ 46 w 50"/>
                    <a:gd name="T107" fmla="*/ 9 h 17"/>
                    <a:gd name="T108" fmla="*/ 48 w 50"/>
                    <a:gd name="T109"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0" h="17">
                      <a:moveTo>
                        <a:pt x="48" y="7"/>
                      </a:moveTo>
                      <a:lnTo>
                        <a:pt x="48" y="7"/>
                      </a:lnTo>
                      <a:lnTo>
                        <a:pt x="48" y="7"/>
                      </a:lnTo>
                      <a:lnTo>
                        <a:pt x="48" y="7"/>
                      </a:lnTo>
                      <a:lnTo>
                        <a:pt x="50" y="7"/>
                      </a:lnTo>
                      <a:lnTo>
                        <a:pt x="50" y="7"/>
                      </a:lnTo>
                      <a:lnTo>
                        <a:pt x="50" y="7"/>
                      </a:lnTo>
                      <a:lnTo>
                        <a:pt x="50" y="9"/>
                      </a:lnTo>
                      <a:lnTo>
                        <a:pt x="50" y="9"/>
                      </a:lnTo>
                      <a:lnTo>
                        <a:pt x="50" y="9"/>
                      </a:lnTo>
                      <a:lnTo>
                        <a:pt x="50" y="11"/>
                      </a:lnTo>
                      <a:lnTo>
                        <a:pt x="48" y="11"/>
                      </a:lnTo>
                      <a:lnTo>
                        <a:pt x="48" y="11"/>
                      </a:lnTo>
                      <a:lnTo>
                        <a:pt x="48" y="11"/>
                      </a:lnTo>
                      <a:lnTo>
                        <a:pt x="48" y="13"/>
                      </a:lnTo>
                      <a:lnTo>
                        <a:pt x="48" y="13"/>
                      </a:lnTo>
                      <a:lnTo>
                        <a:pt x="48" y="13"/>
                      </a:lnTo>
                      <a:lnTo>
                        <a:pt x="48" y="13"/>
                      </a:lnTo>
                      <a:lnTo>
                        <a:pt x="46" y="13"/>
                      </a:lnTo>
                      <a:lnTo>
                        <a:pt x="46" y="15"/>
                      </a:lnTo>
                      <a:lnTo>
                        <a:pt x="46" y="15"/>
                      </a:lnTo>
                      <a:lnTo>
                        <a:pt x="46" y="17"/>
                      </a:lnTo>
                      <a:lnTo>
                        <a:pt x="46" y="17"/>
                      </a:lnTo>
                      <a:lnTo>
                        <a:pt x="46" y="15"/>
                      </a:lnTo>
                      <a:lnTo>
                        <a:pt x="46" y="15"/>
                      </a:lnTo>
                      <a:lnTo>
                        <a:pt x="46" y="15"/>
                      </a:lnTo>
                      <a:lnTo>
                        <a:pt x="46" y="13"/>
                      </a:lnTo>
                      <a:lnTo>
                        <a:pt x="44" y="13"/>
                      </a:lnTo>
                      <a:lnTo>
                        <a:pt x="44" y="13"/>
                      </a:lnTo>
                      <a:lnTo>
                        <a:pt x="42" y="13"/>
                      </a:lnTo>
                      <a:lnTo>
                        <a:pt x="42" y="13"/>
                      </a:lnTo>
                      <a:lnTo>
                        <a:pt x="42" y="13"/>
                      </a:lnTo>
                      <a:lnTo>
                        <a:pt x="40" y="13"/>
                      </a:lnTo>
                      <a:lnTo>
                        <a:pt x="40" y="15"/>
                      </a:lnTo>
                      <a:lnTo>
                        <a:pt x="40" y="15"/>
                      </a:lnTo>
                      <a:lnTo>
                        <a:pt x="38" y="15"/>
                      </a:lnTo>
                      <a:lnTo>
                        <a:pt x="38" y="13"/>
                      </a:lnTo>
                      <a:lnTo>
                        <a:pt x="38" y="13"/>
                      </a:lnTo>
                      <a:lnTo>
                        <a:pt x="38" y="13"/>
                      </a:lnTo>
                      <a:lnTo>
                        <a:pt x="36" y="13"/>
                      </a:lnTo>
                      <a:lnTo>
                        <a:pt x="36" y="13"/>
                      </a:lnTo>
                      <a:lnTo>
                        <a:pt x="36" y="15"/>
                      </a:lnTo>
                      <a:lnTo>
                        <a:pt x="36" y="15"/>
                      </a:lnTo>
                      <a:lnTo>
                        <a:pt x="34" y="15"/>
                      </a:lnTo>
                      <a:lnTo>
                        <a:pt x="34" y="15"/>
                      </a:lnTo>
                      <a:lnTo>
                        <a:pt x="32" y="15"/>
                      </a:lnTo>
                      <a:lnTo>
                        <a:pt x="32" y="15"/>
                      </a:lnTo>
                      <a:lnTo>
                        <a:pt x="32" y="15"/>
                      </a:lnTo>
                      <a:lnTo>
                        <a:pt x="30" y="15"/>
                      </a:lnTo>
                      <a:lnTo>
                        <a:pt x="30" y="15"/>
                      </a:lnTo>
                      <a:lnTo>
                        <a:pt x="30" y="15"/>
                      </a:lnTo>
                      <a:lnTo>
                        <a:pt x="30" y="15"/>
                      </a:lnTo>
                      <a:lnTo>
                        <a:pt x="28" y="15"/>
                      </a:lnTo>
                      <a:lnTo>
                        <a:pt x="28" y="15"/>
                      </a:lnTo>
                      <a:lnTo>
                        <a:pt x="27" y="15"/>
                      </a:lnTo>
                      <a:lnTo>
                        <a:pt x="27" y="15"/>
                      </a:lnTo>
                      <a:lnTo>
                        <a:pt x="27" y="15"/>
                      </a:lnTo>
                      <a:lnTo>
                        <a:pt x="25" y="15"/>
                      </a:lnTo>
                      <a:lnTo>
                        <a:pt x="25" y="15"/>
                      </a:lnTo>
                      <a:lnTo>
                        <a:pt x="25" y="15"/>
                      </a:lnTo>
                      <a:lnTo>
                        <a:pt x="23" y="15"/>
                      </a:lnTo>
                      <a:lnTo>
                        <a:pt x="23" y="15"/>
                      </a:lnTo>
                      <a:lnTo>
                        <a:pt x="21" y="15"/>
                      </a:lnTo>
                      <a:lnTo>
                        <a:pt x="21" y="15"/>
                      </a:lnTo>
                      <a:lnTo>
                        <a:pt x="21" y="15"/>
                      </a:lnTo>
                      <a:lnTo>
                        <a:pt x="21" y="13"/>
                      </a:lnTo>
                      <a:lnTo>
                        <a:pt x="21" y="13"/>
                      </a:lnTo>
                      <a:lnTo>
                        <a:pt x="21" y="11"/>
                      </a:lnTo>
                      <a:lnTo>
                        <a:pt x="21" y="11"/>
                      </a:lnTo>
                      <a:lnTo>
                        <a:pt x="19" y="11"/>
                      </a:lnTo>
                      <a:lnTo>
                        <a:pt x="19" y="11"/>
                      </a:lnTo>
                      <a:lnTo>
                        <a:pt x="19" y="11"/>
                      </a:lnTo>
                      <a:lnTo>
                        <a:pt x="19" y="11"/>
                      </a:lnTo>
                      <a:lnTo>
                        <a:pt x="17" y="11"/>
                      </a:lnTo>
                      <a:lnTo>
                        <a:pt x="17" y="11"/>
                      </a:lnTo>
                      <a:lnTo>
                        <a:pt x="15" y="11"/>
                      </a:lnTo>
                      <a:lnTo>
                        <a:pt x="15" y="11"/>
                      </a:lnTo>
                      <a:lnTo>
                        <a:pt x="15" y="11"/>
                      </a:lnTo>
                      <a:lnTo>
                        <a:pt x="15" y="11"/>
                      </a:lnTo>
                      <a:lnTo>
                        <a:pt x="13" y="11"/>
                      </a:lnTo>
                      <a:lnTo>
                        <a:pt x="13" y="11"/>
                      </a:lnTo>
                      <a:lnTo>
                        <a:pt x="11" y="11"/>
                      </a:lnTo>
                      <a:lnTo>
                        <a:pt x="11" y="11"/>
                      </a:lnTo>
                      <a:lnTo>
                        <a:pt x="11" y="11"/>
                      </a:lnTo>
                      <a:lnTo>
                        <a:pt x="9" y="11"/>
                      </a:lnTo>
                      <a:lnTo>
                        <a:pt x="9" y="11"/>
                      </a:lnTo>
                      <a:lnTo>
                        <a:pt x="9" y="11"/>
                      </a:lnTo>
                      <a:lnTo>
                        <a:pt x="9" y="9"/>
                      </a:lnTo>
                      <a:lnTo>
                        <a:pt x="7" y="9"/>
                      </a:lnTo>
                      <a:lnTo>
                        <a:pt x="7" y="9"/>
                      </a:lnTo>
                      <a:lnTo>
                        <a:pt x="6" y="9"/>
                      </a:lnTo>
                      <a:lnTo>
                        <a:pt x="6" y="9"/>
                      </a:lnTo>
                      <a:lnTo>
                        <a:pt x="6" y="9"/>
                      </a:lnTo>
                      <a:lnTo>
                        <a:pt x="4" y="9"/>
                      </a:lnTo>
                      <a:lnTo>
                        <a:pt x="4" y="9"/>
                      </a:lnTo>
                      <a:lnTo>
                        <a:pt x="4" y="9"/>
                      </a:lnTo>
                      <a:lnTo>
                        <a:pt x="2" y="9"/>
                      </a:lnTo>
                      <a:lnTo>
                        <a:pt x="2" y="9"/>
                      </a:lnTo>
                      <a:lnTo>
                        <a:pt x="0" y="9"/>
                      </a:lnTo>
                      <a:lnTo>
                        <a:pt x="0" y="9"/>
                      </a:lnTo>
                      <a:lnTo>
                        <a:pt x="0" y="9"/>
                      </a:lnTo>
                      <a:lnTo>
                        <a:pt x="0" y="7"/>
                      </a:lnTo>
                      <a:lnTo>
                        <a:pt x="0" y="7"/>
                      </a:lnTo>
                      <a:lnTo>
                        <a:pt x="0" y="5"/>
                      </a:lnTo>
                      <a:lnTo>
                        <a:pt x="0" y="5"/>
                      </a:lnTo>
                      <a:lnTo>
                        <a:pt x="0" y="5"/>
                      </a:lnTo>
                      <a:lnTo>
                        <a:pt x="0" y="3"/>
                      </a:lnTo>
                      <a:lnTo>
                        <a:pt x="0" y="3"/>
                      </a:lnTo>
                      <a:lnTo>
                        <a:pt x="0" y="3"/>
                      </a:lnTo>
                      <a:lnTo>
                        <a:pt x="0" y="2"/>
                      </a:lnTo>
                      <a:lnTo>
                        <a:pt x="0" y="2"/>
                      </a:lnTo>
                      <a:lnTo>
                        <a:pt x="0" y="0"/>
                      </a:lnTo>
                      <a:lnTo>
                        <a:pt x="2" y="0"/>
                      </a:lnTo>
                      <a:lnTo>
                        <a:pt x="2" y="0"/>
                      </a:lnTo>
                      <a:lnTo>
                        <a:pt x="2" y="2"/>
                      </a:lnTo>
                      <a:lnTo>
                        <a:pt x="2" y="2"/>
                      </a:lnTo>
                      <a:lnTo>
                        <a:pt x="2" y="3"/>
                      </a:lnTo>
                      <a:lnTo>
                        <a:pt x="4" y="3"/>
                      </a:lnTo>
                      <a:lnTo>
                        <a:pt x="4" y="3"/>
                      </a:lnTo>
                      <a:lnTo>
                        <a:pt x="4" y="2"/>
                      </a:lnTo>
                      <a:lnTo>
                        <a:pt x="4" y="2"/>
                      </a:lnTo>
                      <a:lnTo>
                        <a:pt x="4" y="2"/>
                      </a:lnTo>
                      <a:lnTo>
                        <a:pt x="4" y="0"/>
                      </a:lnTo>
                      <a:lnTo>
                        <a:pt x="4" y="0"/>
                      </a:lnTo>
                      <a:lnTo>
                        <a:pt x="4" y="0"/>
                      </a:lnTo>
                      <a:lnTo>
                        <a:pt x="4" y="0"/>
                      </a:lnTo>
                      <a:lnTo>
                        <a:pt x="6" y="0"/>
                      </a:lnTo>
                      <a:lnTo>
                        <a:pt x="6" y="0"/>
                      </a:lnTo>
                      <a:lnTo>
                        <a:pt x="6" y="2"/>
                      </a:lnTo>
                      <a:lnTo>
                        <a:pt x="6" y="2"/>
                      </a:lnTo>
                      <a:lnTo>
                        <a:pt x="6" y="3"/>
                      </a:lnTo>
                      <a:lnTo>
                        <a:pt x="6" y="3"/>
                      </a:lnTo>
                      <a:lnTo>
                        <a:pt x="6" y="3"/>
                      </a:lnTo>
                      <a:lnTo>
                        <a:pt x="7" y="3"/>
                      </a:lnTo>
                      <a:lnTo>
                        <a:pt x="7" y="2"/>
                      </a:lnTo>
                      <a:lnTo>
                        <a:pt x="7" y="2"/>
                      </a:lnTo>
                      <a:lnTo>
                        <a:pt x="7" y="3"/>
                      </a:lnTo>
                      <a:lnTo>
                        <a:pt x="9" y="3"/>
                      </a:lnTo>
                      <a:lnTo>
                        <a:pt x="9" y="3"/>
                      </a:lnTo>
                      <a:lnTo>
                        <a:pt x="9" y="2"/>
                      </a:lnTo>
                      <a:lnTo>
                        <a:pt x="9" y="2"/>
                      </a:lnTo>
                      <a:lnTo>
                        <a:pt x="9" y="2"/>
                      </a:lnTo>
                      <a:lnTo>
                        <a:pt x="11" y="2"/>
                      </a:lnTo>
                      <a:lnTo>
                        <a:pt x="11" y="2"/>
                      </a:lnTo>
                      <a:lnTo>
                        <a:pt x="11" y="2"/>
                      </a:lnTo>
                      <a:lnTo>
                        <a:pt x="11" y="2"/>
                      </a:lnTo>
                      <a:lnTo>
                        <a:pt x="11" y="3"/>
                      </a:lnTo>
                      <a:lnTo>
                        <a:pt x="11" y="3"/>
                      </a:lnTo>
                      <a:lnTo>
                        <a:pt x="13" y="3"/>
                      </a:lnTo>
                      <a:lnTo>
                        <a:pt x="13" y="3"/>
                      </a:lnTo>
                      <a:lnTo>
                        <a:pt x="13" y="3"/>
                      </a:lnTo>
                      <a:lnTo>
                        <a:pt x="13" y="5"/>
                      </a:lnTo>
                      <a:lnTo>
                        <a:pt x="13" y="5"/>
                      </a:lnTo>
                      <a:lnTo>
                        <a:pt x="15" y="5"/>
                      </a:lnTo>
                      <a:lnTo>
                        <a:pt x="15" y="5"/>
                      </a:lnTo>
                      <a:lnTo>
                        <a:pt x="15" y="5"/>
                      </a:lnTo>
                      <a:lnTo>
                        <a:pt x="17" y="5"/>
                      </a:lnTo>
                      <a:lnTo>
                        <a:pt x="17" y="5"/>
                      </a:lnTo>
                      <a:lnTo>
                        <a:pt x="19" y="5"/>
                      </a:lnTo>
                      <a:lnTo>
                        <a:pt x="19" y="5"/>
                      </a:lnTo>
                      <a:lnTo>
                        <a:pt x="19" y="5"/>
                      </a:lnTo>
                      <a:lnTo>
                        <a:pt x="19" y="5"/>
                      </a:lnTo>
                      <a:lnTo>
                        <a:pt x="19" y="3"/>
                      </a:lnTo>
                      <a:lnTo>
                        <a:pt x="21" y="3"/>
                      </a:lnTo>
                      <a:lnTo>
                        <a:pt x="21" y="3"/>
                      </a:lnTo>
                      <a:lnTo>
                        <a:pt x="21" y="3"/>
                      </a:lnTo>
                      <a:lnTo>
                        <a:pt x="23" y="3"/>
                      </a:lnTo>
                      <a:lnTo>
                        <a:pt x="23" y="5"/>
                      </a:lnTo>
                      <a:lnTo>
                        <a:pt x="23" y="5"/>
                      </a:lnTo>
                      <a:lnTo>
                        <a:pt x="23" y="3"/>
                      </a:lnTo>
                      <a:lnTo>
                        <a:pt x="25" y="3"/>
                      </a:lnTo>
                      <a:lnTo>
                        <a:pt x="25" y="3"/>
                      </a:lnTo>
                      <a:lnTo>
                        <a:pt x="25" y="5"/>
                      </a:lnTo>
                      <a:lnTo>
                        <a:pt x="25" y="5"/>
                      </a:lnTo>
                      <a:lnTo>
                        <a:pt x="25" y="3"/>
                      </a:lnTo>
                      <a:lnTo>
                        <a:pt x="27" y="3"/>
                      </a:lnTo>
                      <a:lnTo>
                        <a:pt x="27" y="3"/>
                      </a:lnTo>
                      <a:lnTo>
                        <a:pt x="27" y="5"/>
                      </a:lnTo>
                      <a:lnTo>
                        <a:pt x="27" y="5"/>
                      </a:lnTo>
                      <a:lnTo>
                        <a:pt x="27" y="5"/>
                      </a:lnTo>
                      <a:lnTo>
                        <a:pt x="28" y="5"/>
                      </a:lnTo>
                      <a:lnTo>
                        <a:pt x="28" y="5"/>
                      </a:lnTo>
                      <a:lnTo>
                        <a:pt x="30" y="5"/>
                      </a:lnTo>
                      <a:lnTo>
                        <a:pt x="30" y="5"/>
                      </a:lnTo>
                      <a:lnTo>
                        <a:pt x="30" y="5"/>
                      </a:lnTo>
                      <a:lnTo>
                        <a:pt x="32" y="5"/>
                      </a:lnTo>
                      <a:lnTo>
                        <a:pt x="32" y="5"/>
                      </a:lnTo>
                      <a:lnTo>
                        <a:pt x="32" y="5"/>
                      </a:lnTo>
                      <a:lnTo>
                        <a:pt x="32" y="7"/>
                      </a:lnTo>
                      <a:lnTo>
                        <a:pt x="34" y="7"/>
                      </a:lnTo>
                      <a:lnTo>
                        <a:pt x="34" y="7"/>
                      </a:lnTo>
                      <a:lnTo>
                        <a:pt x="36" y="7"/>
                      </a:lnTo>
                      <a:lnTo>
                        <a:pt x="36" y="7"/>
                      </a:lnTo>
                      <a:lnTo>
                        <a:pt x="36" y="5"/>
                      </a:lnTo>
                      <a:lnTo>
                        <a:pt x="36" y="5"/>
                      </a:lnTo>
                      <a:lnTo>
                        <a:pt x="38" y="5"/>
                      </a:lnTo>
                      <a:lnTo>
                        <a:pt x="38" y="5"/>
                      </a:lnTo>
                      <a:lnTo>
                        <a:pt x="38" y="5"/>
                      </a:lnTo>
                      <a:lnTo>
                        <a:pt x="40" y="5"/>
                      </a:lnTo>
                      <a:lnTo>
                        <a:pt x="40" y="7"/>
                      </a:lnTo>
                      <a:lnTo>
                        <a:pt x="40" y="7"/>
                      </a:lnTo>
                      <a:lnTo>
                        <a:pt x="40" y="9"/>
                      </a:lnTo>
                      <a:lnTo>
                        <a:pt x="38" y="9"/>
                      </a:lnTo>
                      <a:lnTo>
                        <a:pt x="38" y="9"/>
                      </a:lnTo>
                      <a:lnTo>
                        <a:pt x="38" y="11"/>
                      </a:lnTo>
                      <a:lnTo>
                        <a:pt x="40" y="11"/>
                      </a:lnTo>
                      <a:lnTo>
                        <a:pt x="40" y="11"/>
                      </a:lnTo>
                      <a:lnTo>
                        <a:pt x="40" y="9"/>
                      </a:lnTo>
                      <a:lnTo>
                        <a:pt x="42" y="9"/>
                      </a:lnTo>
                      <a:lnTo>
                        <a:pt x="42" y="9"/>
                      </a:lnTo>
                      <a:lnTo>
                        <a:pt x="42" y="9"/>
                      </a:lnTo>
                      <a:lnTo>
                        <a:pt x="44" y="9"/>
                      </a:lnTo>
                      <a:lnTo>
                        <a:pt x="44" y="9"/>
                      </a:lnTo>
                      <a:lnTo>
                        <a:pt x="44" y="9"/>
                      </a:lnTo>
                      <a:lnTo>
                        <a:pt x="46" y="9"/>
                      </a:lnTo>
                      <a:lnTo>
                        <a:pt x="46" y="9"/>
                      </a:lnTo>
                      <a:lnTo>
                        <a:pt x="46" y="9"/>
                      </a:lnTo>
                      <a:lnTo>
                        <a:pt x="46" y="9"/>
                      </a:lnTo>
                      <a:lnTo>
                        <a:pt x="46" y="9"/>
                      </a:lnTo>
                      <a:lnTo>
                        <a:pt x="48" y="9"/>
                      </a:lnTo>
                      <a:lnTo>
                        <a:pt x="48" y="7"/>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3" name="Freeform 1294">
                  <a:extLst>
                    <a:ext uri="{FF2B5EF4-FFF2-40B4-BE49-F238E27FC236}">
                      <a16:creationId xmlns:a16="http://schemas.microsoft.com/office/drawing/2014/main" id="{211EF8D1-374A-4F60-A438-1DC8AFBB59C6}"/>
                    </a:ext>
                  </a:extLst>
                </p:cNvPr>
                <p:cNvSpPr>
                  <a:spLocks/>
                </p:cNvSpPr>
                <p:nvPr/>
              </p:nvSpPr>
              <p:spPr bwMode="auto">
                <a:xfrm>
                  <a:off x="15475091" y="3262314"/>
                  <a:ext cx="179388" cy="176213"/>
                </a:xfrm>
                <a:custGeom>
                  <a:avLst/>
                  <a:gdLst>
                    <a:gd name="T0" fmla="*/ 44 w 113"/>
                    <a:gd name="T1" fmla="*/ 104 h 111"/>
                    <a:gd name="T2" fmla="*/ 39 w 113"/>
                    <a:gd name="T3" fmla="*/ 107 h 111"/>
                    <a:gd name="T4" fmla="*/ 33 w 113"/>
                    <a:gd name="T5" fmla="*/ 98 h 111"/>
                    <a:gd name="T6" fmla="*/ 29 w 113"/>
                    <a:gd name="T7" fmla="*/ 104 h 111"/>
                    <a:gd name="T8" fmla="*/ 25 w 113"/>
                    <a:gd name="T9" fmla="*/ 94 h 111"/>
                    <a:gd name="T10" fmla="*/ 23 w 113"/>
                    <a:gd name="T11" fmla="*/ 84 h 111"/>
                    <a:gd name="T12" fmla="*/ 21 w 113"/>
                    <a:gd name="T13" fmla="*/ 77 h 111"/>
                    <a:gd name="T14" fmla="*/ 29 w 113"/>
                    <a:gd name="T15" fmla="*/ 73 h 111"/>
                    <a:gd name="T16" fmla="*/ 18 w 113"/>
                    <a:gd name="T17" fmla="*/ 71 h 111"/>
                    <a:gd name="T18" fmla="*/ 16 w 113"/>
                    <a:gd name="T19" fmla="*/ 67 h 111"/>
                    <a:gd name="T20" fmla="*/ 12 w 113"/>
                    <a:gd name="T21" fmla="*/ 71 h 111"/>
                    <a:gd name="T22" fmla="*/ 8 w 113"/>
                    <a:gd name="T23" fmla="*/ 75 h 111"/>
                    <a:gd name="T24" fmla="*/ 8 w 113"/>
                    <a:gd name="T25" fmla="*/ 67 h 111"/>
                    <a:gd name="T26" fmla="*/ 10 w 113"/>
                    <a:gd name="T27" fmla="*/ 59 h 111"/>
                    <a:gd name="T28" fmla="*/ 6 w 113"/>
                    <a:gd name="T29" fmla="*/ 52 h 111"/>
                    <a:gd name="T30" fmla="*/ 0 w 113"/>
                    <a:gd name="T31" fmla="*/ 42 h 111"/>
                    <a:gd name="T32" fmla="*/ 6 w 113"/>
                    <a:gd name="T33" fmla="*/ 36 h 111"/>
                    <a:gd name="T34" fmla="*/ 12 w 113"/>
                    <a:gd name="T35" fmla="*/ 27 h 111"/>
                    <a:gd name="T36" fmla="*/ 18 w 113"/>
                    <a:gd name="T37" fmla="*/ 17 h 111"/>
                    <a:gd name="T38" fmla="*/ 29 w 113"/>
                    <a:gd name="T39" fmla="*/ 17 h 111"/>
                    <a:gd name="T40" fmla="*/ 39 w 113"/>
                    <a:gd name="T41" fmla="*/ 12 h 111"/>
                    <a:gd name="T42" fmla="*/ 48 w 113"/>
                    <a:gd name="T43" fmla="*/ 8 h 111"/>
                    <a:gd name="T44" fmla="*/ 60 w 113"/>
                    <a:gd name="T45" fmla="*/ 8 h 111"/>
                    <a:gd name="T46" fmla="*/ 71 w 113"/>
                    <a:gd name="T47" fmla="*/ 4 h 111"/>
                    <a:gd name="T48" fmla="*/ 81 w 113"/>
                    <a:gd name="T49" fmla="*/ 8 h 111"/>
                    <a:gd name="T50" fmla="*/ 90 w 113"/>
                    <a:gd name="T51" fmla="*/ 10 h 111"/>
                    <a:gd name="T52" fmla="*/ 102 w 113"/>
                    <a:gd name="T53" fmla="*/ 10 h 111"/>
                    <a:gd name="T54" fmla="*/ 106 w 113"/>
                    <a:gd name="T55" fmla="*/ 0 h 111"/>
                    <a:gd name="T56" fmla="*/ 113 w 113"/>
                    <a:gd name="T57" fmla="*/ 6 h 111"/>
                    <a:gd name="T58" fmla="*/ 110 w 113"/>
                    <a:gd name="T59" fmla="*/ 15 h 111"/>
                    <a:gd name="T60" fmla="*/ 102 w 113"/>
                    <a:gd name="T61" fmla="*/ 19 h 111"/>
                    <a:gd name="T62" fmla="*/ 88 w 113"/>
                    <a:gd name="T63" fmla="*/ 17 h 111"/>
                    <a:gd name="T64" fmla="*/ 83 w 113"/>
                    <a:gd name="T65" fmla="*/ 23 h 111"/>
                    <a:gd name="T66" fmla="*/ 79 w 113"/>
                    <a:gd name="T67" fmla="*/ 19 h 111"/>
                    <a:gd name="T68" fmla="*/ 69 w 113"/>
                    <a:gd name="T69" fmla="*/ 21 h 111"/>
                    <a:gd name="T70" fmla="*/ 67 w 113"/>
                    <a:gd name="T71" fmla="*/ 25 h 111"/>
                    <a:gd name="T72" fmla="*/ 73 w 113"/>
                    <a:gd name="T73" fmla="*/ 29 h 111"/>
                    <a:gd name="T74" fmla="*/ 71 w 113"/>
                    <a:gd name="T75" fmla="*/ 31 h 111"/>
                    <a:gd name="T76" fmla="*/ 67 w 113"/>
                    <a:gd name="T77" fmla="*/ 33 h 111"/>
                    <a:gd name="T78" fmla="*/ 64 w 113"/>
                    <a:gd name="T79" fmla="*/ 35 h 111"/>
                    <a:gd name="T80" fmla="*/ 60 w 113"/>
                    <a:gd name="T81" fmla="*/ 33 h 111"/>
                    <a:gd name="T82" fmla="*/ 62 w 113"/>
                    <a:gd name="T83" fmla="*/ 38 h 111"/>
                    <a:gd name="T84" fmla="*/ 54 w 113"/>
                    <a:gd name="T85" fmla="*/ 31 h 111"/>
                    <a:gd name="T86" fmla="*/ 44 w 113"/>
                    <a:gd name="T87" fmla="*/ 27 h 111"/>
                    <a:gd name="T88" fmla="*/ 46 w 113"/>
                    <a:gd name="T89" fmla="*/ 38 h 111"/>
                    <a:gd name="T90" fmla="*/ 54 w 113"/>
                    <a:gd name="T91" fmla="*/ 48 h 111"/>
                    <a:gd name="T92" fmla="*/ 60 w 113"/>
                    <a:gd name="T93" fmla="*/ 54 h 111"/>
                    <a:gd name="T94" fmla="*/ 54 w 113"/>
                    <a:gd name="T95" fmla="*/ 52 h 111"/>
                    <a:gd name="T96" fmla="*/ 50 w 113"/>
                    <a:gd name="T97" fmla="*/ 54 h 111"/>
                    <a:gd name="T98" fmla="*/ 60 w 113"/>
                    <a:gd name="T99" fmla="*/ 58 h 111"/>
                    <a:gd name="T100" fmla="*/ 69 w 113"/>
                    <a:gd name="T101" fmla="*/ 63 h 111"/>
                    <a:gd name="T102" fmla="*/ 73 w 113"/>
                    <a:gd name="T103" fmla="*/ 73 h 111"/>
                    <a:gd name="T104" fmla="*/ 77 w 113"/>
                    <a:gd name="T105" fmla="*/ 79 h 111"/>
                    <a:gd name="T106" fmla="*/ 69 w 113"/>
                    <a:gd name="T107" fmla="*/ 79 h 111"/>
                    <a:gd name="T108" fmla="*/ 66 w 113"/>
                    <a:gd name="T109" fmla="*/ 81 h 111"/>
                    <a:gd name="T110" fmla="*/ 60 w 113"/>
                    <a:gd name="T111" fmla="*/ 81 h 111"/>
                    <a:gd name="T112" fmla="*/ 62 w 113"/>
                    <a:gd name="T113" fmla="*/ 88 h 111"/>
                    <a:gd name="T114" fmla="*/ 56 w 113"/>
                    <a:gd name="T115" fmla="*/ 90 h 111"/>
                    <a:gd name="T116" fmla="*/ 48 w 113"/>
                    <a:gd name="T117" fmla="*/ 88 h 111"/>
                    <a:gd name="T118" fmla="*/ 52 w 113"/>
                    <a:gd name="T119" fmla="*/ 96 h 111"/>
                    <a:gd name="T120" fmla="*/ 54 w 113"/>
                    <a:gd name="T121" fmla="*/ 10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 h="111">
                      <a:moveTo>
                        <a:pt x="50" y="109"/>
                      </a:moveTo>
                      <a:lnTo>
                        <a:pt x="50" y="109"/>
                      </a:lnTo>
                      <a:lnTo>
                        <a:pt x="50" y="109"/>
                      </a:lnTo>
                      <a:lnTo>
                        <a:pt x="50" y="107"/>
                      </a:lnTo>
                      <a:lnTo>
                        <a:pt x="50" y="107"/>
                      </a:lnTo>
                      <a:lnTo>
                        <a:pt x="50" y="105"/>
                      </a:lnTo>
                      <a:lnTo>
                        <a:pt x="48" y="105"/>
                      </a:lnTo>
                      <a:lnTo>
                        <a:pt x="48" y="105"/>
                      </a:lnTo>
                      <a:lnTo>
                        <a:pt x="48" y="105"/>
                      </a:lnTo>
                      <a:lnTo>
                        <a:pt x="48" y="105"/>
                      </a:lnTo>
                      <a:lnTo>
                        <a:pt x="48" y="104"/>
                      </a:lnTo>
                      <a:lnTo>
                        <a:pt x="48" y="104"/>
                      </a:lnTo>
                      <a:lnTo>
                        <a:pt x="48" y="104"/>
                      </a:lnTo>
                      <a:lnTo>
                        <a:pt x="46" y="104"/>
                      </a:lnTo>
                      <a:lnTo>
                        <a:pt x="46" y="102"/>
                      </a:lnTo>
                      <a:lnTo>
                        <a:pt x="46" y="102"/>
                      </a:lnTo>
                      <a:lnTo>
                        <a:pt x="46" y="102"/>
                      </a:lnTo>
                      <a:lnTo>
                        <a:pt x="44" y="102"/>
                      </a:lnTo>
                      <a:lnTo>
                        <a:pt x="44" y="104"/>
                      </a:lnTo>
                      <a:lnTo>
                        <a:pt x="44" y="104"/>
                      </a:lnTo>
                      <a:lnTo>
                        <a:pt x="44" y="104"/>
                      </a:lnTo>
                      <a:lnTo>
                        <a:pt x="44" y="104"/>
                      </a:lnTo>
                      <a:lnTo>
                        <a:pt x="44" y="105"/>
                      </a:lnTo>
                      <a:lnTo>
                        <a:pt x="43" y="105"/>
                      </a:lnTo>
                      <a:lnTo>
                        <a:pt x="43" y="105"/>
                      </a:lnTo>
                      <a:lnTo>
                        <a:pt x="43" y="105"/>
                      </a:lnTo>
                      <a:lnTo>
                        <a:pt x="43" y="107"/>
                      </a:lnTo>
                      <a:lnTo>
                        <a:pt x="43" y="107"/>
                      </a:lnTo>
                      <a:lnTo>
                        <a:pt x="43" y="107"/>
                      </a:lnTo>
                      <a:lnTo>
                        <a:pt x="43" y="109"/>
                      </a:lnTo>
                      <a:lnTo>
                        <a:pt x="43" y="109"/>
                      </a:lnTo>
                      <a:lnTo>
                        <a:pt x="43" y="111"/>
                      </a:lnTo>
                      <a:lnTo>
                        <a:pt x="43" y="111"/>
                      </a:lnTo>
                      <a:lnTo>
                        <a:pt x="43" y="111"/>
                      </a:lnTo>
                      <a:lnTo>
                        <a:pt x="43" y="109"/>
                      </a:lnTo>
                      <a:lnTo>
                        <a:pt x="41" y="109"/>
                      </a:lnTo>
                      <a:lnTo>
                        <a:pt x="41" y="109"/>
                      </a:lnTo>
                      <a:lnTo>
                        <a:pt x="41" y="109"/>
                      </a:lnTo>
                      <a:lnTo>
                        <a:pt x="39" y="109"/>
                      </a:lnTo>
                      <a:lnTo>
                        <a:pt x="39" y="107"/>
                      </a:lnTo>
                      <a:lnTo>
                        <a:pt x="39" y="107"/>
                      </a:lnTo>
                      <a:lnTo>
                        <a:pt x="39" y="105"/>
                      </a:lnTo>
                      <a:lnTo>
                        <a:pt x="39" y="105"/>
                      </a:lnTo>
                      <a:lnTo>
                        <a:pt x="39" y="104"/>
                      </a:lnTo>
                      <a:lnTo>
                        <a:pt x="39" y="104"/>
                      </a:lnTo>
                      <a:lnTo>
                        <a:pt x="39" y="104"/>
                      </a:lnTo>
                      <a:lnTo>
                        <a:pt x="39" y="104"/>
                      </a:lnTo>
                      <a:lnTo>
                        <a:pt x="39" y="102"/>
                      </a:lnTo>
                      <a:lnTo>
                        <a:pt x="39" y="102"/>
                      </a:lnTo>
                      <a:lnTo>
                        <a:pt x="39" y="102"/>
                      </a:lnTo>
                      <a:lnTo>
                        <a:pt x="37" y="102"/>
                      </a:lnTo>
                      <a:lnTo>
                        <a:pt x="37" y="100"/>
                      </a:lnTo>
                      <a:lnTo>
                        <a:pt x="37" y="100"/>
                      </a:lnTo>
                      <a:lnTo>
                        <a:pt x="37" y="100"/>
                      </a:lnTo>
                      <a:lnTo>
                        <a:pt x="37" y="100"/>
                      </a:lnTo>
                      <a:lnTo>
                        <a:pt x="37" y="98"/>
                      </a:lnTo>
                      <a:lnTo>
                        <a:pt x="37" y="98"/>
                      </a:lnTo>
                      <a:lnTo>
                        <a:pt x="35" y="98"/>
                      </a:lnTo>
                      <a:lnTo>
                        <a:pt x="35" y="98"/>
                      </a:lnTo>
                      <a:lnTo>
                        <a:pt x="33" y="98"/>
                      </a:lnTo>
                      <a:lnTo>
                        <a:pt x="33" y="98"/>
                      </a:lnTo>
                      <a:lnTo>
                        <a:pt x="33" y="98"/>
                      </a:lnTo>
                      <a:lnTo>
                        <a:pt x="33" y="100"/>
                      </a:lnTo>
                      <a:lnTo>
                        <a:pt x="33" y="100"/>
                      </a:lnTo>
                      <a:lnTo>
                        <a:pt x="33" y="102"/>
                      </a:lnTo>
                      <a:lnTo>
                        <a:pt x="33" y="102"/>
                      </a:lnTo>
                      <a:lnTo>
                        <a:pt x="33" y="102"/>
                      </a:lnTo>
                      <a:lnTo>
                        <a:pt x="33" y="102"/>
                      </a:lnTo>
                      <a:lnTo>
                        <a:pt x="33" y="104"/>
                      </a:lnTo>
                      <a:lnTo>
                        <a:pt x="33" y="104"/>
                      </a:lnTo>
                      <a:lnTo>
                        <a:pt x="33" y="104"/>
                      </a:lnTo>
                      <a:lnTo>
                        <a:pt x="33" y="104"/>
                      </a:lnTo>
                      <a:lnTo>
                        <a:pt x="31" y="104"/>
                      </a:lnTo>
                      <a:lnTo>
                        <a:pt x="31" y="104"/>
                      </a:lnTo>
                      <a:lnTo>
                        <a:pt x="31" y="104"/>
                      </a:lnTo>
                      <a:lnTo>
                        <a:pt x="31" y="104"/>
                      </a:lnTo>
                      <a:lnTo>
                        <a:pt x="31" y="104"/>
                      </a:lnTo>
                      <a:lnTo>
                        <a:pt x="31" y="104"/>
                      </a:lnTo>
                      <a:lnTo>
                        <a:pt x="31" y="104"/>
                      </a:lnTo>
                      <a:lnTo>
                        <a:pt x="29" y="104"/>
                      </a:lnTo>
                      <a:lnTo>
                        <a:pt x="29" y="104"/>
                      </a:lnTo>
                      <a:lnTo>
                        <a:pt x="29" y="104"/>
                      </a:lnTo>
                      <a:lnTo>
                        <a:pt x="27" y="104"/>
                      </a:lnTo>
                      <a:lnTo>
                        <a:pt x="27" y="104"/>
                      </a:lnTo>
                      <a:lnTo>
                        <a:pt x="27" y="102"/>
                      </a:lnTo>
                      <a:lnTo>
                        <a:pt x="27" y="102"/>
                      </a:lnTo>
                      <a:lnTo>
                        <a:pt x="27" y="100"/>
                      </a:lnTo>
                      <a:lnTo>
                        <a:pt x="27" y="100"/>
                      </a:lnTo>
                      <a:lnTo>
                        <a:pt x="27" y="100"/>
                      </a:lnTo>
                      <a:lnTo>
                        <a:pt x="27" y="98"/>
                      </a:lnTo>
                      <a:lnTo>
                        <a:pt x="27" y="98"/>
                      </a:lnTo>
                      <a:lnTo>
                        <a:pt x="27" y="98"/>
                      </a:lnTo>
                      <a:lnTo>
                        <a:pt x="25" y="98"/>
                      </a:lnTo>
                      <a:lnTo>
                        <a:pt x="25" y="96"/>
                      </a:lnTo>
                      <a:lnTo>
                        <a:pt x="25" y="96"/>
                      </a:lnTo>
                      <a:lnTo>
                        <a:pt x="25" y="96"/>
                      </a:lnTo>
                      <a:lnTo>
                        <a:pt x="25" y="96"/>
                      </a:lnTo>
                      <a:lnTo>
                        <a:pt x="25" y="96"/>
                      </a:lnTo>
                      <a:lnTo>
                        <a:pt x="25" y="94"/>
                      </a:lnTo>
                      <a:lnTo>
                        <a:pt x="25" y="94"/>
                      </a:lnTo>
                      <a:lnTo>
                        <a:pt x="27" y="94"/>
                      </a:lnTo>
                      <a:lnTo>
                        <a:pt x="27" y="92"/>
                      </a:lnTo>
                      <a:lnTo>
                        <a:pt x="27" y="92"/>
                      </a:lnTo>
                      <a:lnTo>
                        <a:pt x="27" y="92"/>
                      </a:lnTo>
                      <a:lnTo>
                        <a:pt x="27" y="92"/>
                      </a:lnTo>
                      <a:lnTo>
                        <a:pt x="27" y="90"/>
                      </a:lnTo>
                      <a:lnTo>
                        <a:pt x="27" y="90"/>
                      </a:lnTo>
                      <a:lnTo>
                        <a:pt x="27" y="90"/>
                      </a:lnTo>
                      <a:lnTo>
                        <a:pt x="27" y="88"/>
                      </a:lnTo>
                      <a:lnTo>
                        <a:pt x="27" y="88"/>
                      </a:lnTo>
                      <a:lnTo>
                        <a:pt x="27" y="88"/>
                      </a:lnTo>
                      <a:lnTo>
                        <a:pt x="27" y="88"/>
                      </a:lnTo>
                      <a:lnTo>
                        <a:pt x="25" y="88"/>
                      </a:lnTo>
                      <a:lnTo>
                        <a:pt x="25" y="86"/>
                      </a:lnTo>
                      <a:lnTo>
                        <a:pt x="25" y="86"/>
                      </a:lnTo>
                      <a:lnTo>
                        <a:pt x="25" y="86"/>
                      </a:lnTo>
                      <a:lnTo>
                        <a:pt x="25" y="86"/>
                      </a:lnTo>
                      <a:lnTo>
                        <a:pt x="23" y="86"/>
                      </a:lnTo>
                      <a:lnTo>
                        <a:pt x="23" y="84"/>
                      </a:lnTo>
                      <a:lnTo>
                        <a:pt x="23" y="84"/>
                      </a:lnTo>
                      <a:lnTo>
                        <a:pt x="21" y="84"/>
                      </a:lnTo>
                      <a:lnTo>
                        <a:pt x="21" y="84"/>
                      </a:lnTo>
                      <a:lnTo>
                        <a:pt x="21" y="84"/>
                      </a:lnTo>
                      <a:lnTo>
                        <a:pt x="21" y="82"/>
                      </a:lnTo>
                      <a:lnTo>
                        <a:pt x="21" y="82"/>
                      </a:lnTo>
                      <a:lnTo>
                        <a:pt x="21" y="82"/>
                      </a:lnTo>
                      <a:lnTo>
                        <a:pt x="21" y="81"/>
                      </a:lnTo>
                      <a:lnTo>
                        <a:pt x="20" y="81"/>
                      </a:lnTo>
                      <a:lnTo>
                        <a:pt x="20" y="81"/>
                      </a:lnTo>
                      <a:lnTo>
                        <a:pt x="20" y="81"/>
                      </a:lnTo>
                      <a:lnTo>
                        <a:pt x="20" y="81"/>
                      </a:lnTo>
                      <a:lnTo>
                        <a:pt x="18" y="81"/>
                      </a:lnTo>
                      <a:lnTo>
                        <a:pt x="18" y="81"/>
                      </a:lnTo>
                      <a:lnTo>
                        <a:pt x="18" y="79"/>
                      </a:lnTo>
                      <a:lnTo>
                        <a:pt x="18" y="79"/>
                      </a:lnTo>
                      <a:lnTo>
                        <a:pt x="20" y="79"/>
                      </a:lnTo>
                      <a:lnTo>
                        <a:pt x="20" y="79"/>
                      </a:lnTo>
                      <a:lnTo>
                        <a:pt x="20" y="79"/>
                      </a:lnTo>
                      <a:lnTo>
                        <a:pt x="20" y="77"/>
                      </a:lnTo>
                      <a:lnTo>
                        <a:pt x="21" y="77"/>
                      </a:lnTo>
                      <a:lnTo>
                        <a:pt x="21" y="77"/>
                      </a:lnTo>
                      <a:lnTo>
                        <a:pt x="21" y="77"/>
                      </a:lnTo>
                      <a:lnTo>
                        <a:pt x="21" y="75"/>
                      </a:lnTo>
                      <a:lnTo>
                        <a:pt x="21" y="75"/>
                      </a:lnTo>
                      <a:lnTo>
                        <a:pt x="21" y="75"/>
                      </a:lnTo>
                      <a:lnTo>
                        <a:pt x="21" y="73"/>
                      </a:lnTo>
                      <a:lnTo>
                        <a:pt x="21" y="73"/>
                      </a:lnTo>
                      <a:lnTo>
                        <a:pt x="21" y="71"/>
                      </a:lnTo>
                      <a:lnTo>
                        <a:pt x="23" y="71"/>
                      </a:lnTo>
                      <a:lnTo>
                        <a:pt x="23" y="71"/>
                      </a:lnTo>
                      <a:lnTo>
                        <a:pt x="23" y="73"/>
                      </a:lnTo>
                      <a:lnTo>
                        <a:pt x="25" y="73"/>
                      </a:lnTo>
                      <a:lnTo>
                        <a:pt x="25" y="73"/>
                      </a:lnTo>
                      <a:lnTo>
                        <a:pt x="25" y="73"/>
                      </a:lnTo>
                      <a:lnTo>
                        <a:pt x="25" y="73"/>
                      </a:lnTo>
                      <a:lnTo>
                        <a:pt x="27" y="73"/>
                      </a:lnTo>
                      <a:lnTo>
                        <a:pt x="27" y="73"/>
                      </a:lnTo>
                      <a:lnTo>
                        <a:pt x="27" y="73"/>
                      </a:lnTo>
                      <a:lnTo>
                        <a:pt x="27" y="73"/>
                      </a:lnTo>
                      <a:lnTo>
                        <a:pt x="29" y="73"/>
                      </a:lnTo>
                      <a:lnTo>
                        <a:pt x="29" y="71"/>
                      </a:lnTo>
                      <a:lnTo>
                        <a:pt x="29" y="71"/>
                      </a:lnTo>
                      <a:lnTo>
                        <a:pt x="29" y="71"/>
                      </a:lnTo>
                      <a:lnTo>
                        <a:pt x="27" y="71"/>
                      </a:lnTo>
                      <a:lnTo>
                        <a:pt x="27" y="71"/>
                      </a:lnTo>
                      <a:lnTo>
                        <a:pt x="27" y="71"/>
                      </a:lnTo>
                      <a:lnTo>
                        <a:pt x="27" y="71"/>
                      </a:lnTo>
                      <a:lnTo>
                        <a:pt x="25" y="71"/>
                      </a:lnTo>
                      <a:lnTo>
                        <a:pt x="25" y="71"/>
                      </a:lnTo>
                      <a:lnTo>
                        <a:pt x="25" y="71"/>
                      </a:lnTo>
                      <a:lnTo>
                        <a:pt x="23" y="71"/>
                      </a:lnTo>
                      <a:lnTo>
                        <a:pt x="23" y="71"/>
                      </a:lnTo>
                      <a:lnTo>
                        <a:pt x="21" y="71"/>
                      </a:lnTo>
                      <a:lnTo>
                        <a:pt x="21" y="71"/>
                      </a:lnTo>
                      <a:lnTo>
                        <a:pt x="21" y="71"/>
                      </a:lnTo>
                      <a:lnTo>
                        <a:pt x="20" y="71"/>
                      </a:lnTo>
                      <a:lnTo>
                        <a:pt x="20" y="71"/>
                      </a:lnTo>
                      <a:lnTo>
                        <a:pt x="20" y="71"/>
                      </a:lnTo>
                      <a:lnTo>
                        <a:pt x="20" y="71"/>
                      </a:lnTo>
                      <a:lnTo>
                        <a:pt x="18" y="71"/>
                      </a:lnTo>
                      <a:lnTo>
                        <a:pt x="18" y="71"/>
                      </a:lnTo>
                      <a:lnTo>
                        <a:pt x="18" y="71"/>
                      </a:lnTo>
                      <a:lnTo>
                        <a:pt x="18" y="71"/>
                      </a:lnTo>
                      <a:lnTo>
                        <a:pt x="16" y="71"/>
                      </a:lnTo>
                      <a:lnTo>
                        <a:pt x="16" y="71"/>
                      </a:lnTo>
                      <a:lnTo>
                        <a:pt x="16" y="69"/>
                      </a:lnTo>
                      <a:lnTo>
                        <a:pt x="16" y="69"/>
                      </a:lnTo>
                      <a:lnTo>
                        <a:pt x="16" y="69"/>
                      </a:lnTo>
                      <a:lnTo>
                        <a:pt x="16" y="67"/>
                      </a:lnTo>
                      <a:lnTo>
                        <a:pt x="16" y="67"/>
                      </a:lnTo>
                      <a:lnTo>
                        <a:pt x="16" y="67"/>
                      </a:lnTo>
                      <a:lnTo>
                        <a:pt x="16" y="67"/>
                      </a:lnTo>
                      <a:lnTo>
                        <a:pt x="16" y="65"/>
                      </a:lnTo>
                      <a:lnTo>
                        <a:pt x="16" y="65"/>
                      </a:lnTo>
                      <a:lnTo>
                        <a:pt x="16" y="63"/>
                      </a:lnTo>
                      <a:lnTo>
                        <a:pt x="16" y="63"/>
                      </a:lnTo>
                      <a:lnTo>
                        <a:pt x="16" y="65"/>
                      </a:lnTo>
                      <a:lnTo>
                        <a:pt x="16" y="65"/>
                      </a:lnTo>
                      <a:lnTo>
                        <a:pt x="16" y="65"/>
                      </a:lnTo>
                      <a:lnTo>
                        <a:pt x="16" y="67"/>
                      </a:lnTo>
                      <a:lnTo>
                        <a:pt x="14" y="67"/>
                      </a:lnTo>
                      <a:lnTo>
                        <a:pt x="14" y="65"/>
                      </a:lnTo>
                      <a:lnTo>
                        <a:pt x="14" y="65"/>
                      </a:lnTo>
                      <a:lnTo>
                        <a:pt x="14" y="67"/>
                      </a:lnTo>
                      <a:lnTo>
                        <a:pt x="14" y="67"/>
                      </a:lnTo>
                      <a:lnTo>
                        <a:pt x="12" y="67"/>
                      </a:lnTo>
                      <a:lnTo>
                        <a:pt x="12" y="67"/>
                      </a:lnTo>
                      <a:lnTo>
                        <a:pt x="12" y="65"/>
                      </a:lnTo>
                      <a:lnTo>
                        <a:pt x="12" y="65"/>
                      </a:lnTo>
                      <a:lnTo>
                        <a:pt x="12" y="65"/>
                      </a:lnTo>
                      <a:lnTo>
                        <a:pt x="12" y="65"/>
                      </a:lnTo>
                      <a:lnTo>
                        <a:pt x="12" y="67"/>
                      </a:lnTo>
                      <a:lnTo>
                        <a:pt x="12" y="67"/>
                      </a:lnTo>
                      <a:lnTo>
                        <a:pt x="12" y="67"/>
                      </a:lnTo>
                      <a:lnTo>
                        <a:pt x="12" y="67"/>
                      </a:lnTo>
                      <a:lnTo>
                        <a:pt x="12" y="69"/>
                      </a:lnTo>
                      <a:lnTo>
                        <a:pt x="12" y="69"/>
                      </a:lnTo>
                      <a:lnTo>
                        <a:pt x="12" y="69"/>
                      </a:lnTo>
                      <a:lnTo>
                        <a:pt x="12" y="71"/>
                      </a:lnTo>
                      <a:lnTo>
                        <a:pt x="12" y="71"/>
                      </a:lnTo>
                      <a:lnTo>
                        <a:pt x="12" y="71"/>
                      </a:lnTo>
                      <a:lnTo>
                        <a:pt x="12" y="71"/>
                      </a:lnTo>
                      <a:lnTo>
                        <a:pt x="12" y="71"/>
                      </a:lnTo>
                      <a:lnTo>
                        <a:pt x="12" y="71"/>
                      </a:lnTo>
                      <a:lnTo>
                        <a:pt x="12" y="73"/>
                      </a:lnTo>
                      <a:lnTo>
                        <a:pt x="12" y="73"/>
                      </a:lnTo>
                      <a:lnTo>
                        <a:pt x="12" y="73"/>
                      </a:lnTo>
                      <a:lnTo>
                        <a:pt x="14" y="73"/>
                      </a:lnTo>
                      <a:lnTo>
                        <a:pt x="14" y="75"/>
                      </a:lnTo>
                      <a:lnTo>
                        <a:pt x="14" y="75"/>
                      </a:lnTo>
                      <a:lnTo>
                        <a:pt x="14" y="77"/>
                      </a:lnTo>
                      <a:lnTo>
                        <a:pt x="12" y="77"/>
                      </a:lnTo>
                      <a:lnTo>
                        <a:pt x="12" y="77"/>
                      </a:lnTo>
                      <a:lnTo>
                        <a:pt x="12" y="77"/>
                      </a:lnTo>
                      <a:lnTo>
                        <a:pt x="10" y="77"/>
                      </a:lnTo>
                      <a:lnTo>
                        <a:pt x="10" y="75"/>
                      </a:lnTo>
                      <a:lnTo>
                        <a:pt x="10" y="75"/>
                      </a:lnTo>
                      <a:lnTo>
                        <a:pt x="10" y="75"/>
                      </a:lnTo>
                      <a:lnTo>
                        <a:pt x="8" y="75"/>
                      </a:lnTo>
                      <a:lnTo>
                        <a:pt x="8" y="75"/>
                      </a:lnTo>
                      <a:lnTo>
                        <a:pt x="6" y="75"/>
                      </a:lnTo>
                      <a:lnTo>
                        <a:pt x="6" y="75"/>
                      </a:lnTo>
                      <a:lnTo>
                        <a:pt x="6" y="75"/>
                      </a:lnTo>
                      <a:lnTo>
                        <a:pt x="6" y="75"/>
                      </a:lnTo>
                      <a:lnTo>
                        <a:pt x="4" y="75"/>
                      </a:lnTo>
                      <a:lnTo>
                        <a:pt x="4" y="73"/>
                      </a:lnTo>
                      <a:lnTo>
                        <a:pt x="4" y="73"/>
                      </a:lnTo>
                      <a:lnTo>
                        <a:pt x="4" y="71"/>
                      </a:lnTo>
                      <a:lnTo>
                        <a:pt x="4" y="71"/>
                      </a:lnTo>
                      <a:lnTo>
                        <a:pt x="6" y="71"/>
                      </a:lnTo>
                      <a:lnTo>
                        <a:pt x="6" y="71"/>
                      </a:lnTo>
                      <a:lnTo>
                        <a:pt x="6" y="69"/>
                      </a:lnTo>
                      <a:lnTo>
                        <a:pt x="6" y="69"/>
                      </a:lnTo>
                      <a:lnTo>
                        <a:pt x="6" y="69"/>
                      </a:lnTo>
                      <a:lnTo>
                        <a:pt x="6" y="71"/>
                      </a:lnTo>
                      <a:lnTo>
                        <a:pt x="8" y="71"/>
                      </a:lnTo>
                      <a:lnTo>
                        <a:pt x="8" y="69"/>
                      </a:lnTo>
                      <a:lnTo>
                        <a:pt x="8" y="69"/>
                      </a:lnTo>
                      <a:lnTo>
                        <a:pt x="8" y="67"/>
                      </a:lnTo>
                      <a:lnTo>
                        <a:pt x="8" y="67"/>
                      </a:lnTo>
                      <a:lnTo>
                        <a:pt x="8" y="67"/>
                      </a:lnTo>
                      <a:lnTo>
                        <a:pt x="10" y="67"/>
                      </a:lnTo>
                      <a:lnTo>
                        <a:pt x="10" y="67"/>
                      </a:lnTo>
                      <a:lnTo>
                        <a:pt x="10" y="65"/>
                      </a:lnTo>
                      <a:lnTo>
                        <a:pt x="10" y="65"/>
                      </a:lnTo>
                      <a:lnTo>
                        <a:pt x="10" y="65"/>
                      </a:lnTo>
                      <a:lnTo>
                        <a:pt x="10" y="65"/>
                      </a:lnTo>
                      <a:lnTo>
                        <a:pt x="8" y="65"/>
                      </a:lnTo>
                      <a:lnTo>
                        <a:pt x="8" y="65"/>
                      </a:lnTo>
                      <a:lnTo>
                        <a:pt x="8" y="63"/>
                      </a:lnTo>
                      <a:lnTo>
                        <a:pt x="8" y="63"/>
                      </a:lnTo>
                      <a:lnTo>
                        <a:pt x="8" y="63"/>
                      </a:lnTo>
                      <a:lnTo>
                        <a:pt x="8" y="63"/>
                      </a:lnTo>
                      <a:lnTo>
                        <a:pt x="8" y="63"/>
                      </a:lnTo>
                      <a:lnTo>
                        <a:pt x="8" y="61"/>
                      </a:lnTo>
                      <a:lnTo>
                        <a:pt x="10" y="61"/>
                      </a:lnTo>
                      <a:lnTo>
                        <a:pt x="10" y="61"/>
                      </a:lnTo>
                      <a:lnTo>
                        <a:pt x="10" y="59"/>
                      </a:lnTo>
                      <a:lnTo>
                        <a:pt x="10" y="59"/>
                      </a:lnTo>
                      <a:lnTo>
                        <a:pt x="10" y="59"/>
                      </a:lnTo>
                      <a:lnTo>
                        <a:pt x="10" y="59"/>
                      </a:lnTo>
                      <a:lnTo>
                        <a:pt x="12" y="59"/>
                      </a:lnTo>
                      <a:lnTo>
                        <a:pt x="12" y="59"/>
                      </a:lnTo>
                      <a:lnTo>
                        <a:pt x="12" y="58"/>
                      </a:lnTo>
                      <a:lnTo>
                        <a:pt x="12" y="58"/>
                      </a:lnTo>
                      <a:lnTo>
                        <a:pt x="12" y="58"/>
                      </a:lnTo>
                      <a:lnTo>
                        <a:pt x="10" y="58"/>
                      </a:lnTo>
                      <a:lnTo>
                        <a:pt x="10" y="56"/>
                      </a:lnTo>
                      <a:lnTo>
                        <a:pt x="10" y="56"/>
                      </a:lnTo>
                      <a:lnTo>
                        <a:pt x="10" y="56"/>
                      </a:lnTo>
                      <a:lnTo>
                        <a:pt x="10" y="56"/>
                      </a:lnTo>
                      <a:lnTo>
                        <a:pt x="10" y="56"/>
                      </a:lnTo>
                      <a:lnTo>
                        <a:pt x="10" y="54"/>
                      </a:lnTo>
                      <a:lnTo>
                        <a:pt x="8" y="54"/>
                      </a:lnTo>
                      <a:lnTo>
                        <a:pt x="8" y="54"/>
                      </a:lnTo>
                      <a:lnTo>
                        <a:pt x="8" y="54"/>
                      </a:lnTo>
                      <a:lnTo>
                        <a:pt x="6" y="54"/>
                      </a:lnTo>
                      <a:lnTo>
                        <a:pt x="6" y="52"/>
                      </a:lnTo>
                      <a:lnTo>
                        <a:pt x="6" y="52"/>
                      </a:lnTo>
                      <a:lnTo>
                        <a:pt x="6" y="52"/>
                      </a:lnTo>
                      <a:lnTo>
                        <a:pt x="6" y="52"/>
                      </a:lnTo>
                      <a:lnTo>
                        <a:pt x="4" y="52"/>
                      </a:lnTo>
                      <a:lnTo>
                        <a:pt x="4" y="50"/>
                      </a:lnTo>
                      <a:lnTo>
                        <a:pt x="4" y="50"/>
                      </a:lnTo>
                      <a:lnTo>
                        <a:pt x="4" y="50"/>
                      </a:lnTo>
                      <a:lnTo>
                        <a:pt x="4" y="50"/>
                      </a:lnTo>
                      <a:lnTo>
                        <a:pt x="4" y="48"/>
                      </a:lnTo>
                      <a:lnTo>
                        <a:pt x="2" y="48"/>
                      </a:lnTo>
                      <a:lnTo>
                        <a:pt x="2" y="48"/>
                      </a:lnTo>
                      <a:lnTo>
                        <a:pt x="2" y="48"/>
                      </a:lnTo>
                      <a:lnTo>
                        <a:pt x="2" y="48"/>
                      </a:lnTo>
                      <a:lnTo>
                        <a:pt x="2" y="48"/>
                      </a:lnTo>
                      <a:lnTo>
                        <a:pt x="2" y="46"/>
                      </a:lnTo>
                      <a:lnTo>
                        <a:pt x="2" y="46"/>
                      </a:lnTo>
                      <a:lnTo>
                        <a:pt x="0" y="46"/>
                      </a:lnTo>
                      <a:lnTo>
                        <a:pt x="0" y="46"/>
                      </a:lnTo>
                      <a:lnTo>
                        <a:pt x="0" y="44"/>
                      </a:lnTo>
                      <a:lnTo>
                        <a:pt x="0" y="44"/>
                      </a:lnTo>
                      <a:lnTo>
                        <a:pt x="0" y="44"/>
                      </a:lnTo>
                      <a:lnTo>
                        <a:pt x="0" y="42"/>
                      </a:lnTo>
                      <a:lnTo>
                        <a:pt x="0" y="42"/>
                      </a:lnTo>
                      <a:lnTo>
                        <a:pt x="2" y="42"/>
                      </a:lnTo>
                      <a:lnTo>
                        <a:pt x="2" y="42"/>
                      </a:lnTo>
                      <a:lnTo>
                        <a:pt x="4" y="42"/>
                      </a:lnTo>
                      <a:lnTo>
                        <a:pt x="4" y="42"/>
                      </a:lnTo>
                      <a:lnTo>
                        <a:pt x="4" y="42"/>
                      </a:lnTo>
                      <a:lnTo>
                        <a:pt x="4" y="40"/>
                      </a:lnTo>
                      <a:lnTo>
                        <a:pt x="4" y="40"/>
                      </a:lnTo>
                      <a:lnTo>
                        <a:pt x="4" y="40"/>
                      </a:lnTo>
                      <a:lnTo>
                        <a:pt x="6" y="40"/>
                      </a:lnTo>
                      <a:lnTo>
                        <a:pt x="6" y="40"/>
                      </a:lnTo>
                      <a:lnTo>
                        <a:pt x="6" y="40"/>
                      </a:lnTo>
                      <a:lnTo>
                        <a:pt x="6" y="38"/>
                      </a:lnTo>
                      <a:lnTo>
                        <a:pt x="6" y="38"/>
                      </a:lnTo>
                      <a:lnTo>
                        <a:pt x="6" y="38"/>
                      </a:lnTo>
                      <a:lnTo>
                        <a:pt x="4" y="38"/>
                      </a:lnTo>
                      <a:lnTo>
                        <a:pt x="4" y="36"/>
                      </a:lnTo>
                      <a:lnTo>
                        <a:pt x="4" y="36"/>
                      </a:lnTo>
                      <a:lnTo>
                        <a:pt x="6" y="36"/>
                      </a:lnTo>
                      <a:lnTo>
                        <a:pt x="6" y="36"/>
                      </a:lnTo>
                      <a:lnTo>
                        <a:pt x="6" y="35"/>
                      </a:lnTo>
                      <a:lnTo>
                        <a:pt x="6" y="35"/>
                      </a:lnTo>
                      <a:lnTo>
                        <a:pt x="6" y="35"/>
                      </a:lnTo>
                      <a:lnTo>
                        <a:pt x="8" y="35"/>
                      </a:lnTo>
                      <a:lnTo>
                        <a:pt x="8" y="35"/>
                      </a:lnTo>
                      <a:lnTo>
                        <a:pt x="10" y="35"/>
                      </a:lnTo>
                      <a:lnTo>
                        <a:pt x="10" y="35"/>
                      </a:lnTo>
                      <a:lnTo>
                        <a:pt x="10" y="35"/>
                      </a:lnTo>
                      <a:lnTo>
                        <a:pt x="10" y="33"/>
                      </a:lnTo>
                      <a:lnTo>
                        <a:pt x="10" y="33"/>
                      </a:lnTo>
                      <a:lnTo>
                        <a:pt x="12" y="33"/>
                      </a:lnTo>
                      <a:lnTo>
                        <a:pt x="12" y="33"/>
                      </a:lnTo>
                      <a:lnTo>
                        <a:pt x="12" y="31"/>
                      </a:lnTo>
                      <a:lnTo>
                        <a:pt x="12" y="31"/>
                      </a:lnTo>
                      <a:lnTo>
                        <a:pt x="12" y="31"/>
                      </a:lnTo>
                      <a:lnTo>
                        <a:pt x="12" y="29"/>
                      </a:lnTo>
                      <a:lnTo>
                        <a:pt x="12" y="29"/>
                      </a:lnTo>
                      <a:lnTo>
                        <a:pt x="12" y="29"/>
                      </a:lnTo>
                      <a:lnTo>
                        <a:pt x="12" y="27"/>
                      </a:lnTo>
                      <a:lnTo>
                        <a:pt x="12" y="27"/>
                      </a:lnTo>
                      <a:lnTo>
                        <a:pt x="14" y="27"/>
                      </a:lnTo>
                      <a:lnTo>
                        <a:pt x="14" y="27"/>
                      </a:lnTo>
                      <a:lnTo>
                        <a:pt x="16" y="27"/>
                      </a:lnTo>
                      <a:lnTo>
                        <a:pt x="16" y="27"/>
                      </a:lnTo>
                      <a:lnTo>
                        <a:pt x="16" y="25"/>
                      </a:lnTo>
                      <a:lnTo>
                        <a:pt x="16" y="25"/>
                      </a:lnTo>
                      <a:lnTo>
                        <a:pt x="16" y="25"/>
                      </a:lnTo>
                      <a:lnTo>
                        <a:pt x="18" y="25"/>
                      </a:lnTo>
                      <a:lnTo>
                        <a:pt x="18" y="23"/>
                      </a:lnTo>
                      <a:lnTo>
                        <a:pt x="18" y="23"/>
                      </a:lnTo>
                      <a:lnTo>
                        <a:pt x="18" y="23"/>
                      </a:lnTo>
                      <a:lnTo>
                        <a:pt x="18" y="21"/>
                      </a:lnTo>
                      <a:lnTo>
                        <a:pt x="16" y="21"/>
                      </a:lnTo>
                      <a:lnTo>
                        <a:pt x="16" y="21"/>
                      </a:lnTo>
                      <a:lnTo>
                        <a:pt x="16" y="21"/>
                      </a:lnTo>
                      <a:lnTo>
                        <a:pt x="16" y="19"/>
                      </a:lnTo>
                      <a:lnTo>
                        <a:pt x="16" y="19"/>
                      </a:lnTo>
                      <a:lnTo>
                        <a:pt x="16" y="19"/>
                      </a:lnTo>
                      <a:lnTo>
                        <a:pt x="16" y="17"/>
                      </a:lnTo>
                      <a:lnTo>
                        <a:pt x="18" y="17"/>
                      </a:lnTo>
                      <a:lnTo>
                        <a:pt x="18" y="17"/>
                      </a:lnTo>
                      <a:lnTo>
                        <a:pt x="20" y="17"/>
                      </a:lnTo>
                      <a:lnTo>
                        <a:pt x="20" y="17"/>
                      </a:lnTo>
                      <a:lnTo>
                        <a:pt x="20" y="17"/>
                      </a:lnTo>
                      <a:lnTo>
                        <a:pt x="21" y="17"/>
                      </a:lnTo>
                      <a:lnTo>
                        <a:pt x="21" y="17"/>
                      </a:lnTo>
                      <a:lnTo>
                        <a:pt x="21" y="17"/>
                      </a:lnTo>
                      <a:lnTo>
                        <a:pt x="23" y="17"/>
                      </a:lnTo>
                      <a:lnTo>
                        <a:pt x="23" y="17"/>
                      </a:lnTo>
                      <a:lnTo>
                        <a:pt x="23" y="17"/>
                      </a:lnTo>
                      <a:lnTo>
                        <a:pt x="25" y="17"/>
                      </a:lnTo>
                      <a:lnTo>
                        <a:pt x="25" y="17"/>
                      </a:lnTo>
                      <a:lnTo>
                        <a:pt x="25" y="17"/>
                      </a:lnTo>
                      <a:lnTo>
                        <a:pt x="25" y="17"/>
                      </a:lnTo>
                      <a:lnTo>
                        <a:pt x="27" y="17"/>
                      </a:lnTo>
                      <a:lnTo>
                        <a:pt x="27" y="17"/>
                      </a:lnTo>
                      <a:lnTo>
                        <a:pt x="27" y="17"/>
                      </a:lnTo>
                      <a:lnTo>
                        <a:pt x="27" y="17"/>
                      </a:lnTo>
                      <a:lnTo>
                        <a:pt x="29" y="17"/>
                      </a:lnTo>
                      <a:lnTo>
                        <a:pt x="29" y="17"/>
                      </a:lnTo>
                      <a:lnTo>
                        <a:pt x="31" y="17"/>
                      </a:lnTo>
                      <a:lnTo>
                        <a:pt x="31" y="15"/>
                      </a:lnTo>
                      <a:lnTo>
                        <a:pt x="31" y="15"/>
                      </a:lnTo>
                      <a:lnTo>
                        <a:pt x="31" y="15"/>
                      </a:lnTo>
                      <a:lnTo>
                        <a:pt x="31" y="15"/>
                      </a:lnTo>
                      <a:lnTo>
                        <a:pt x="31" y="15"/>
                      </a:lnTo>
                      <a:lnTo>
                        <a:pt x="33" y="15"/>
                      </a:lnTo>
                      <a:lnTo>
                        <a:pt x="33" y="13"/>
                      </a:lnTo>
                      <a:lnTo>
                        <a:pt x="33" y="13"/>
                      </a:lnTo>
                      <a:lnTo>
                        <a:pt x="33" y="13"/>
                      </a:lnTo>
                      <a:lnTo>
                        <a:pt x="33" y="13"/>
                      </a:lnTo>
                      <a:lnTo>
                        <a:pt x="35" y="13"/>
                      </a:lnTo>
                      <a:lnTo>
                        <a:pt x="35" y="12"/>
                      </a:lnTo>
                      <a:lnTo>
                        <a:pt x="35" y="12"/>
                      </a:lnTo>
                      <a:lnTo>
                        <a:pt x="35" y="13"/>
                      </a:lnTo>
                      <a:lnTo>
                        <a:pt x="37" y="13"/>
                      </a:lnTo>
                      <a:lnTo>
                        <a:pt x="37" y="13"/>
                      </a:lnTo>
                      <a:lnTo>
                        <a:pt x="37" y="12"/>
                      </a:lnTo>
                      <a:lnTo>
                        <a:pt x="37" y="12"/>
                      </a:lnTo>
                      <a:lnTo>
                        <a:pt x="39" y="12"/>
                      </a:lnTo>
                      <a:lnTo>
                        <a:pt x="39" y="12"/>
                      </a:lnTo>
                      <a:lnTo>
                        <a:pt x="39" y="13"/>
                      </a:lnTo>
                      <a:lnTo>
                        <a:pt x="39" y="13"/>
                      </a:lnTo>
                      <a:lnTo>
                        <a:pt x="41" y="13"/>
                      </a:lnTo>
                      <a:lnTo>
                        <a:pt x="41" y="13"/>
                      </a:lnTo>
                      <a:lnTo>
                        <a:pt x="43" y="13"/>
                      </a:lnTo>
                      <a:lnTo>
                        <a:pt x="43" y="13"/>
                      </a:lnTo>
                      <a:lnTo>
                        <a:pt x="43" y="13"/>
                      </a:lnTo>
                      <a:lnTo>
                        <a:pt x="44" y="13"/>
                      </a:lnTo>
                      <a:lnTo>
                        <a:pt x="44" y="13"/>
                      </a:lnTo>
                      <a:lnTo>
                        <a:pt x="44" y="12"/>
                      </a:lnTo>
                      <a:lnTo>
                        <a:pt x="46" y="12"/>
                      </a:lnTo>
                      <a:lnTo>
                        <a:pt x="46" y="12"/>
                      </a:lnTo>
                      <a:lnTo>
                        <a:pt x="46" y="12"/>
                      </a:lnTo>
                      <a:lnTo>
                        <a:pt x="46" y="12"/>
                      </a:lnTo>
                      <a:lnTo>
                        <a:pt x="46" y="10"/>
                      </a:lnTo>
                      <a:lnTo>
                        <a:pt x="46" y="10"/>
                      </a:lnTo>
                      <a:lnTo>
                        <a:pt x="46" y="8"/>
                      </a:lnTo>
                      <a:lnTo>
                        <a:pt x="48" y="8"/>
                      </a:lnTo>
                      <a:lnTo>
                        <a:pt x="48" y="8"/>
                      </a:lnTo>
                      <a:lnTo>
                        <a:pt x="48" y="8"/>
                      </a:lnTo>
                      <a:lnTo>
                        <a:pt x="50" y="8"/>
                      </a:lnTo>
                      <a:lnTo>
                        <a:pt x="50" y="8"/>
                      </a:lnTo>
                      <a:lnTo>
                        <a:pt x="52" y="8"/>
                      </a:lnTo>
                      <a:lnTo>
                        <a:pt x="52" y="8"/>
                      </a:lnTo>
                      <a:lnTo>
                        <a:pt x="52" y="8"/>
                      </a:lnTo>
                      <a:lnTo>
                        <a:pt x="54" y="8"/>
                      </a:lnTo>
                      <a:lnTo>
                        <a:pt x="54" y="8"/>
                      </a:lnTo>
                      <a:lnTo>
                        <a:pt x="54" y="8"/>
                      </a:lnTo>
                      <a:lnTo>
                        <a:pt x="54" y="8"/>
                      </a:lnTo>
                      <a:lnTo>
                        <a:pt x="56" y="8"/>
                      </a:lnTo>
                      <a:lnTo>
                        <a:pt x="56" y="8"/>
                      </a:lnTo>
                      <a:lnTo>
                        <a:pt x="56" y="8"/>
                      </a:lnTo>
                      <a:lnTo>
                        <a:pt x="58" y="8"/>
                      </a:lnTo>
                      <a:lnTo>
                        <a:pt x="58" y="8"/>
                      </a:lnTo>
                      <a:lnTo>
                        <a:pt x="58" y="8"/>
                      </a:lnTo>
                      <a:lnTo>
                        <a:pt x="58" y="8"/>
                      </a:lnTo>
                      <a:lnTo>
                        <a:pt x="58" y="8"/>
                      </a:lnTo>
                      <a:lnTo>
                        <a:pt x="60" y="8"/>
                      </a:lnTo>
                      <a:lnTo>
                        <a:pt x="60" y="8"/>
                      </a:lnTo>
                      <a:lnTo>
                        <a:pt x="60" y="8"/>
                      </a:lnTo>
                      <a:lnTo>
                        <a:pt x="60" y="8"/>
                      </a:lnTo>
                      <a:lnTo>
                        <a:pt x="62" y="8"/>
                      </a:lnTo>
                      <a:lnTo>
                        <a:pt x="62" y="8"/>
                      </a:lnTo>
                      <a:lnTo>
                        <a:pt x="64" y="8"/>
                      </a:lnTo>
                      <a:lnTo>
                        <a:pt x="64" y="8"/>
                      </a:lnTo>
                      <a:lnTo>
                        <a:pt x="64" y="8"/>
                      </a:lnTo>
                      <a:lnTo>
                        <a:pt x="64" y="8"/>
                      </a:lnTo>
                      <a:lnTo>
                        <a:pt x="66" y="8"/>
                      </a:lnTo>
                      <a:lnTo>
                        <a:pt x="66" y="8"/>
                      </a:lnTo>
                      <a:lnTo>
                        <a:pt x="66" y="6"/>
                      </a:lnTo>
                      <a:lnTo>
                        <a:pt x="66" y="6"/>
                      </a:lnTo>
                      <a:lnTo>
                        <a:pt x="67" y="6"/>
                      </a:lnTo>
                      <a:lnTo>
                        <a:pt x="67" y="6"/>
                      </a:lnTo>
                      <a:lnTo>
                        <a:pt x="69" y="6"/>
                      </a:lnTo>
                      <a:lnTo>
                        <a:pt x="69" y="6"/>
                      </a:lnTo>
                      <a:lnTo>
                        <a:pt x="69" y="6"/>
                      </a:lnTo>
                      <a:lnTo>
                        <a:pt x="69" y="6"/>
                      </a:lnTo>
                      <a:lnTo>
                        <a:pt x="69" y="4"/>
                      </a:lnTo>
                      <a:lnTo>
                        <a:pt x="71" y="4"/>
                      </a:lnTo>
                      <a:lnTo>
                        <a:pt x="71" y="4"/>
                      </a:lnTo>
                      <a:lnTo>
                        <a:pt x="71" y="4"/>
                      </a:lnTo>
                      <a:lnTo>
                        <a:pt x="73" y="4"/>
                      </a:lnTo>
                      <a:lnTo>
                        <a:pt x="73" y="4"/>
                      </a:lnTo>
                      <a:lnTo>
                        <a:pt x="73" y="4"/>
                      </a:lnTo>
                      <a:lnTo>
                        <a:pt x="73" y="4"/>
                      </a:lnTo>
                      <a:lnTo>
                        <a:pt x="75" y="4"/>
                      </a:lnTo>
                      <a:lnTo>
                        <a:pt x="75" y="4"/>
                      </a:lnTo>
                      <a:lnTo>
                        <a:pt x="75" y="4"/>
                      </a:lnTo>
                      <a:lnTo>
                        <a:pt x="77" y="4"/>
                      </a:lnTo>
                      <a:lnTo>
                        <a:pt x="77" y="4"/>
                      </a:lnTo>
                      <a:lnTo>
                        <a:pt x="77" y="4"/>
                      </a:lnTo>
                      <a:lnTo>
                        <a:pt x="79" y="4"/>
                      </a:lnTo>
                      <a:lnTo>
                        <a:pt x="79" y="4"/>
                      </a:lnTo>
                      <a:lnTo>
                        <a:pt x="79" y="6"/>
                      </a:lnTo>
                      <a:lnTo>
                        <a:pt x="79" y="6"/>
                      </a:lnTo>
                      <a:lnTo>
                        <a:pt x="79" y="6"/>
                      </a:lnTo>
                      <a:lnTo>
                        <a:pt x="79" y="6"/>
                      </a:lnTo>
                      <a:lnTo>
                        <a:pt x="79" y="8"/>
                      </a:lnTo>
                      <a:lnTo>
                        <a:pt x="81" y="8"/>
                      </a:lnTo>
                      <a:lnTo>
                        <a:pt x="81" y="8"/>
                      </a:lnTo>
                      <a:lnTo>
                        <a:pt x="81" y="8"/>
                      </a:lnTo>
                      <a:lnTo>
                        <a:pt x="81" y="8"/>
                      </a:lnTo>
                      <a:lnTo>
                        <a:pt x="83" y="8"/>
                      </a:lnTo>
                      <a:lnTo>
                        <a:pt x="83" y="8"/>
                      </a:lnTo>
                      <a:lnTo>
                        <a:pt x="83" y="8"/>
                      </a:lnTo>
                      <a:lnTo>
                        <a:pt x="85" y="8"/>
                      </a:lnTo>
                      <a:lnTo>
                        <a:pt x="85" y="8"/>
                      </a:lnTo>
                      <a:lnTo>
                        <a:pt x="85" y="8"/>
                      </a:lnTo>
                      <a:lnTo>
                        <a:pt x="85" y="8"/>
                      </a:lnTo>
                      <a:lnTo>
                        <a:pt x="87" y="8"/>
                      </a:lnTo>
                      <a:lnTo>
                        <a:pt x="87" y="8"/>
                      </a:lnTo>
                      <a:lnTo>
                        <a:pt x="87" y="8"/>
                      </a:lnTo>
                      <a:lnTo>
                        <a:pt x="87" y="8"/>
                      </a:lnTo>
                      <a:lnTo>
                        <a:pt x="88" y="8"/>
                      </a:lnTo>
                      <a:lnTo>
                        <a:pt x="88" y="8"/>
                      </a:lnTo>
                      <a:lnTo>
                        <a:pt x="88" y="10"/>
                      </a:lnTo>
                      <a:lnTo>
                        <a:pt x="90" y="10"/>
                      </a:lnTo>
                      <a:lnTo>
                        <a:pt x="90" y="10"/>
                      </a:lnTo>
                      <a:lnTo>
                        <a:pt x="90" y="10"/>
                      </a:lnTo>
                      <a:lnTo>
                        <a:pt x="90" y="10"/>
                      </a:lnTo>
                      <a:lnTo>
                        <a:pt x="92" y="10"/>
                      </a:lnTo>
                      <a:lnTo>
                        <a:pt x="92" y="10"/>
                      </a:lnTo>
                      <a:lnTo>
                        <a:pt x="92" y="10"/>
                      </a:lnTo>
                      <a:lnTo>
                        <a:pt x="92" y="10"/>
                      </a:lnTo>
                      <a:lnTo>
                        <a:pt x="94" y="10"/>
                      </a:lnTo>
                      <a:lnTo>
                        <a:pt x="94" y="10"/>
                      </a:lnTo>
                      <a:lnTo>
                        <a:pt x="96" y="10"/>
                      </a:lnTo>
                      <a:lnTo>
                        <a:pt x="96" y="8"/>
                      </a:lnTo>
                      <a:lnTo>
                        <a:pt x="96" y="8"/>
                      </a:lnTo>
                      <a:lnTo>
                        <a:pt x="96" y="10"/>
                      </a:lnTo>
                      <a:lnTo>
                        <a:pt x="96" y="10"/>
                      </a:lnTo>
                      <a:lnTo>
                        <a:pt x="98" y="10"/>
                      </a:lnTo>
                      <a:lnTo>
                        <a:pt x="98" y="10"/>
                      </a:lnTo>
                      <a:lnTo>
                        <a:pt x="98" y="8"/>
                      </a:lnTo>
                      <a:lnTo>
                        <a:pt x="98" y="8"/>
                      </a:lnTo>
                      <a:lnTo>
                        <a:pt x="100" y="8"/>
                      </a:lnTo>
                      <a:lnTo>
                        <a:pt x="100" y="8"/>
                      </a:lnTo>
                      <a:lnTo>
                        <a:pt x="102" y="8"/>
                      </a:lnTo>
                      <a:lnTo>
                        <a:pt x="102" y="10"/>
                      </a:lnTo>
                      <a:lnTo>
                        <a:pt x="102" y="10"/>
                      </a:lnTo>
                      <a:lnTo>
                        <a:pt x="102" y="8"/>
                      </a:lnTo>
                      <a:lnTo>
                        <a:pt x="102" y="8"/>
                      </a:lnTo>
                      <a:lnTo>
                        <a:pt x="104" y="8"/>
                      </a:lnTo>
                      <a:lnTo>
                        <a:pt x="104" y="8"/>
                      </a:lnTo>
                      <a:lnTo>
                        <a:pt x="106" y="8"/>
                      </a:lnTo>
                      <a:lnTo>
                        <a:pt x="106" y="8"/>
                      </a:lnTo>
                      <a:lnTo>
                        <a:pt x="106" y="8"/>
                      </a:lnTo>
                      <a:lnTo>
                        <a:pt x="106" y="8"/>
                      </a:lnTo>
                      <a:lnTo>
                        <a:pt x="106" y="8"/>
                      </a:lnTo>
                      <a:lnTo>
                        <a:pt x="106" y="6"/>
                      </a:lnTo>
                      <a:lnTo>
                        <a:pt x="106" y="6"/>
                      </a:lnTo>
                      <a:lnTo>
                        <a:pt x="106" y="4"/>
                      </a:lnTo>
                      <a:lnTo>
                        <a:pt x="106" y="4"/>
                      </a:lnTo>
                      <a:lnTo>
                        <a:pt x="106" y="4"/>
                      </a:lnTo>
                      <a:lnTo>
                        <a:pt x="106" y="2"/>
                      </a:lnTo>
                      <a:lnTo>
                        <a:pt x="106" y="2"/>
                      </a:lnTo>
                      <a:lnTo>
                        <a:pt x="106" y="2"/>
                      </a:lnTo>
                      <a:lnTo>
                        <a:pt x="106" y="0"/>
                      </a:lnTo>
                      <a:lnTo>
                        <a:pt x="106" y="0"/>
                      </a:lnTo>
                      <a:lnTo>
                        <a:pt x="106" y="0"/>
                      </a:lnTo>
                      <a:lnTo>
                        <a:pt x="106" y="0"/>
                      </a:lnTo>
                      <a:lnTo>
                        <a:pt x="108" y="0"/>
                      </a:lnTo>
                      <a:lnTo>
                        <a:pt x="108" y="0"/>
                      </a:lnTo>
                      <a:lnTo>
                        <a:pt x="108" y="0"/>
                      </a:lnTo>
                      <a:lnTo>
                        <a:pt x="108" y="0"/>
                      </a:lnTo>
                      <a:lnTo>
                        <a:pt x="110" y="0"/>
                      </a:lnTo>
                      <a:lnTo>
                        <a:pt x="110" y="0"/>
                      </a:lnTo>
                      <a:lnTo>
                        <a:pt x="111" y="0"/>
                      </a:lnTo>
                      <a:lnTo>
                        <a:pt x="111" y="2"/>
                      </a:lnTo>
                      <a:lnTo>
                        <a:pt x="111" y="2"/>
                      </a:lnTo>
                      <a:lnTo>
                        <a:pt x="111" y="2"/>
                      </a:lnTo>
                      <a:lnTo>
                        <a:pt x="111" y="2"/>
                      </a:lnTo>
                      <a:lnTo>
                        <a:pt x="113" y="2"/>
                      </a:lnTo>
                      <a:lnTo>
                        <a:pt x="113" y="2"/>
                      </a:lnTo>
                      <a:lnTo>
                        <a:pt x="113" y="4"/>
                      </a:lnTo>
                      <a:lnTo>
                        <a:pt x="113" y="4"/>
                      </a:lnTo>
                      <a:lnTo>
                        <a:pt x="113" y="6"/>
                      </a:lnTo>
                      <a:lnTo>
                        <a:pt x="113" y="6"/>
                      </a:lnTo>
                      <a:lnTo>
                        <a:pt x="113" y="6"/>
                      </a:lnTo>
                      <a:lnTo>
                        <a:pt x="113" y="8"/>
                      </a:lnTo>
                      <a:lnTo>
                        <a:pt x="113" y="8"/>
                      </a:lnTo>
                      <a:lnTo>
                        <a:pt x="113" y="8"/>
                      </a:lnTo>
                      <a:lnTo>
                        <a:pt x="113" y="8"/>
                      </a:lnTo>
                      <a:lnTo>
                        <a:pt x="113" y="8"/>
                      </a:lnTo>
                      <a:lnTo>
                        <a:pt x="111" y="8"/>
                      </a:lnTo>
                      <a:lnTo>
                        <a:pt x="111" y="10"/>
                      </a:lnTo>
                      <a:lnTo>
                        <a:pt x="111" y="10"/>
                      </a:lnTo>
                      <a:lnTo>
                        <a:pt x="111" y="10"/>
                      </a:lnTo>
                      <a:lnTo>
                        <a:pt x="111" y="10"/>
                      </a:lnTo>
                      <a:lnTo>
                        <a:pt x="110" y="10"/>
                      </a:lnTo>
                      <a:lnTo>
                        <a:pt x="110" y="10"/>
                      </a:lnTo>
                      <a:lnTo>
                        <a:pt x="110" y="12"/>
                      </a:lnTo>
                      <a:lnTo>
                        <a:pt x="110" y="12"/>
                      </a:lnTo>
                      <a:lnTo>
                        <a:pt x="110" y="13"/>
                      </a:lnTo>
                      <a:lnTo>
                        <a:pt x="110" y="13"/>
                      </a:lnTo>
                      <a:lnTo>
                        <a:pt x="110" y="15"/>
                      </a:lnTo>
                      <a:lnTo>
                        <a:pt x="110" y="15"/>
                      </a:lnTo>
                      <a:lnTo>
                        <a:pt x="110" y="15"/>
                      </a:lnTo>
                      <a:lnTo>
                        <a:pt x="110" y="15"/>
                      </a:lnTo>
                      <a:lnTo>
                        <a:pt x="110" y="15"/>
                      </a:lnTo>
                      <a:lnTo>
                        <a:pt x="110" y="17"/>
                      </a:lnTo>
                      <a:lnTo>
                        <a:pt x="108" y="17"/>
                      </a:lnTo>
                      <a:lnTo>
                        <a:pt x="108" y="17"/>
                      </a:lnTo>
                      <a:lnTo>
                        <a:pt x="108" y="17"/>
                      </a:lnTo>
                      <a:lnTo>
                        <a:pt x="108" y="17"/>
                      </a:lnTo>
                      <a:lnTo>
                        <a:pt x="108" y="19"/>
                      </a:lnTo>
                      <a:lnTo>
                        <a:pt x="106" y="19"/>
                      </a:lnTo>
                      <a:lnTo>
                        <a:pt x="106" y="19"/>
                      </a:lnTo>
                      <a:lnTo>
                        <a:pt x="106" y="19"/>
                      </a:lnTo>
                      <a:lnTo>
                        <a:pt x="106" y="21"/>
                      </a:lnTo>
                      <a:lnTo>
                        <a:pt x="106" y="21"/>
                      </a:lnTo>
                      <a:lnTo>
                        <a:pt x="106" y="21"/>
                      </a:lnTo>
                      <a:lnTo>
                        <a:pt x="104" y="21"/>
                      </a:lnTo>
                      <a:lnTo>
                        <a:pt x="104" y="21"/>
                      </a:lnTo>
                      <a:lnTo>
                        <a:pt x="104" y="21"/>
                      </a:lnTo>
                      <a:lnTo>
                        <a:pt x="104" y="19"/>
                      </a:lnTo>
                      <a:lnTo>
                        <a:pt x="102" y="19"/>
                      </a:lnTo>
                      <a:lnTo>
                        <a:pt x="102" y="19"/>
                      </a:lnTo>
                      <a:lnTo>
                        <a:pt x="102" y="19"/>
                      </a:lnTo>
                      <a:lnTo>
                        <a:pt x="102" y="19"/>
                      </a:lnTo>
                      <a:lnTo>
                        <a:pt x="100" y="19"/>
                      </a:lnTo>
                      <a:lnTo>
                        <a:pt x="100" y="19"/>
                      </a:lnTo>
                      <a:lnTo>
                        <a:pt x="98" y="19"/>
                      </a:lnTo>
                      <a:lnTo>
                        <a:pt x="98" y="19"/>
                      </a:lnTo>
                      <a:lnTo>
                        <a:pt x="98" y="19"/>
                      </a:lnTo>
                      <a:lnTo>
                        <a:pt x="96" y="19"/>
                      </a:lnTo>
                      <a:lnTo>
                        <a:pt x="96" y="19"/>
                      </a:lnTo>
                      <a:lnTo>
                        <a:pt x="96" y="19"/>
                      </a:lnTo>
                      <a:lnTo>
                        <a:pt x="94" y="19"/>
                      </a:lnTo>
                      <a:lnTo>
                        <a:pt x="94" y="17"/>
                      </a:lnTo>
                      <a:lnTo>
                        <a:pt x="94" y="17"/>
                      </a:lnTo>
                      <a:lnTo>
                        <a:pt x="92" y="17"/>
                      </a:lnTo>
                      <a:lnTo>
                        <a:pt x="92" y="17"/>
                      </a:lnTo>
                      <a:lnTo>
                        <a:pt x="92" y="17"/>
                      </a:lnTo>
                      <a:lnTo>
                        <a:pt x="92" y="17"/>
                      </a:lnTo>
                      <a:lnTo>
                        <a:pt x="90" y="17"/>
                      </a:lnTo>
                      <a:lnTo>
                        <a:pt x="90" y="17"/>
                      </a:lnTo>
                      <a:lnTo>
                        <a:pt x="90" y="17"/>
                      </a:lnTo>
                      <a:lnTo>
                        <a:pt x="88" y="17"/>
                      </a:lnTo>
                      <a:lnTo>
                        <a:pt x="88" y="17"/>
                      </a:lnTo>
                      <a:lnTo>
                        <a:pt x="88" y="15"/>
                      </a:lnTo>
                      <a:lnTo>
                        <a:pt x="87" y="15"/>
                      </a:lnTo>
                      <a:lnTo>
                        <a:pt x="87" y="15"/>
                      </a:lnTo>
                      <a:lnTo>
                        <a:pt x="87" y="15"/>
                      </a:lnTo>
                      <a:lnTo>
                        <a:pt x="87" y="17"/>
                      </a:lnTo>
                      <a:lnTo>
                        <a:pt x="85" y="17"/>
                      </a:lnTo>
                      <a:lnTo>
                        <a:pt x="85" y="17"/>
                      </a:lnTo>
                      <a:lnTo>
                        <a:pt x="85" y="17"/>
                      </a:lnTo>
                      <a:lnTo>
                        <a:pt x="85" y="17"/>
                      </a:lnTo>
                      <a:lnTo>
                        <a:pt x="85" y="19"/>
                      </a:lnTo>
                      <a:lnTo>
                        <a:pt x="83" y="19"/>
                      </a:lnTo>
                      <a:lnTo>
                        <a:pt x="83" y="19"/>
                      </a:lnTo>
                      <a:lnTo>
                        <a:pt x="81" y="19"/>
                      </a:lnTo>
                      <a:lnTo>
                        <a:pt x="81" y="19"/>
                      </a:lnTo>
                      <a:lnTo>
                        <a:pt x="81" y="21"/>
                      </a:lnTo>
                      <a:lnTo>
                        <a:pt x="83" y="21"/>
                      </a:lnTo>
                      <a:lnTo>
                        <a:pt x="83" y="21"/>
                      </a:lnTo>
                      <a:lnTo>
                        <a:pt x="83" y="23"/>
                      </a:lnTo>
                      <a:lnTo>
                        <a:pt x="83" y="23"/>
                      </a:lnTo>
                      <a:lnTo>
                        <a:pt x="83" y="23"/>
                      </a:lnTo>
                      <a:lnTo>
                        <a:pt x="81" y="23"/>
                      </a:lnTo>
                      <a:lnTo>
                        <a:pt x="81" y="23"/>
                      </a:lnTo>
                      <a:lnTo>
                        <a:pt x="81" y="25"/>
                      </a:lnTo>
                      <a:lnTo>
                        <a:pt x="81" y="25"/>
                      </a:lnTo>
                      <a:lnTo>
                        <a:pt x="79" y="25"/>
                      </a:lnTo>
                      <a:lnTo>
                        <a:pt x="79" y="25"/>
                      </a:lnTo>
                      <a:lnTo>
                        <a:pt x="79" y="23"/>
                      </a:lnTo>
                      <a:lnTo>
                        <a:pt x="79" y="23"/>
                      </a:lnTo>
                      <a:lnTo>
                        <a:pt x="77" y="23"/>
                      </a:lnTo>
                      <a:lnTo>
                        <a:pt x="77" y="23"/>
                      </a:lnTo>
                      <a:lnTo>
                        <a:pt x="77" y="23"/>
                      </a:lnTo>
                      <a:lnTo>
                        <a:pt x="77" y="21"/>
                      </a:lnTo>
                      <a:lnTo>
                        <a:pt x="77" y="21"/>
                      </a:lnTo>
                      <a:lnTo>
                        <a:pt x="79" y="21"/>
                      </a:lnTo>
                      <a:lnTo>
                        <a:pt x="79" y="19"/>
                      </a:lnTo>
                      <a:lnTo>
                        <a:pt x="79" y="19"/>
                      </a:lnTo>
                      <a:lnTo>
                        <a:pt x="79" y="19"/>
                      </a:lnTo>
                      <a:lnTo>
                        <a:pt x="79" y="19"/>
                      </a:lnTo>
                      <a:lnTo>
                        <a:pt x="79" y="19"/>
                      </a:lnTo>
                      <a:lnTo>
                        <a:pt x="79" y="17"/>
                      </a:lnTo>
                      <a:lnTo>
                        <a:pt x="79" y="17"/>
                      </a:lnTo>
                      <a:lnTo>
                        <a:pt x="79" y="17"/>
                      </a:lnTo>
                      <a:lnTo>
                        <a:pt x="77" y="17"/>
                      </a:lnTo>
                      <a:lnTo>
                        <a:pt x="77" y="17"/>
                      </a:lnTo>
                      <a:lnTo>
                        <a:pt x="75" y="17"/>
                      </a:lnTo>
                      <a:lnTo>
                        <a:pt x="75" y="17"/>
                      </a:lnTo>
                      <a:lnTo>
                        <a:pt x="75" y="17"/>
                      </a:lnTo>
                      <a:lnTo>
                        <a:pt x="75" y="19"/>
                      </a:lnTo>
                      <a:lnTo>
                        <a:pt x="75" y="19"/>
                      </a:lnTo>
                      <a:lnTo>
                        <a:pt x="75" y="19"/>
                      </a:lnTo>
                      <a:lnTo>
                        <a:pt x="73" y="19"/>
                      </a:lnTo>
                      <a:lnTo>
                        <a:pt x="73" y="19"/>
                      </a:lnTo>
                      <a:lnTo>
                        <a:pt x="73" y="21"/>
                      </a:lnTo>
                      <a:lnTo>
                        <a:pt x="71" y="21"/>
                      </a:lnTo>
                      <a:lnTo>
                        <a:pt x="71" y="21"/>
                      </a:lnTo>
                      <a:lnTo>
                        <a:pt x="71" y="21"/>
                      </a:lnTo>
                      <a:lnTo>
                        <a:pt x="71" y="21"/>
                      </a:lnTo>
                      <a:lnTo>
                        <a:pt x="69" y="21"/>
                      </a:lnTo>
                      <a:lnTo>
                        <a:pt x="69" y="21"/>
                      </a:lnTo>
                      <a:lnTo>
                        <a:pt x="69" y="21"/>
                      </a:lnTo>
                      <a:lnTo>
                        <a:pt x="67" y="21"/>
                      </a:lnTo>
                      <a:lnTo>
                        <a:pt x="67" y="21"/>
                      </a:lnTo>
                      <a:lnTo>
                        <a:pt x="67" y="21"/>
                      </a:lnTo>
                      <a:lnTo>
                        <a:pt x="66" y="21"/>
                      </a:lnTo>
                      <a:lnTo>
                        <a:pt x="66" y="21"/>
                      </a:lnTo>
                      <a:lnTo>
                        <a:pt x="66" y="21"/>
                      </a:lnTo>
                      <a:lnTo>
                        <a:pt x="64" y="21"/>
                      </a:lnTo>
                      <a:lnTo>
                        <a:pt x="64" y="21"/>
                      </a:lnTo>
                      <a:lnTo>
                        <a:pt x="64" y="21"/>
                      </a:lnTo>
                      <a:lnTo>
                        <a:pt x="64" y="23"/>
                      </a:lnTo>
                      <a:lnTo>
                        <a:pt x="64" y="23"/>
                      </a:lnTo>
                      <a:lnTo>
                        <a:pt x="66" y="23"/>
                      </a:lnTo>
                      <a:lnTo>
                        <a:pt x="66" y="23"/>
                      </a:lnTo>
                      <a:lnTo>
                        <a:pt x="66" y="23"/>
                      </a:lnTo>
                      <a:lnTo>
                        <a:pt x="66" y="23"/>
                      </a:lnTo>
                      <a:lnTo>
                        <a:pt x="66" y="23"/>
                      </a:lnTo>
                      <a:lnTo>
                        <a:pt x="67" y="23"/>
                      </a:lnTo>
                      <a:lnTo>
                        <a:pt x="67" y="25"/>
                      </a:lnTo>
                      <a:lnTo>
                        <a:pt x="67" y="25"/>
                      </a:lnTo>
                      <a:lnTo>
                        <a:pt x="67" y="25"/>
                      </a:lnTo>
                      <a:lnTo>
                        <a:pt x="67" y="25"/>
                      </a:lnTo>
                      <a:lnTo>
                        <a:pt x="66" y="25"/>
                      </a:lnTo>
                      <a:lnTo>
                        <a:pt x="66" y="25"/>
                      </a:lnTo>
                      <a:lnTo>
                        <a:pt x="66" y="27"/>
                      </a:lnTo>
                      <a:lnTo>
                        <a:pt x="66" y="27"/>
                      </a:lnTo>
                      <a:lnTo>
                        <a:pt x="66" y="27"/>
                      </a:lnTo>
                      <a:lnTo>
                        <a:pt x="67" y="27"/>
                      </a:lnTo>
                      <a:lnTo>
                        <a:pt x="67" y="27"/>
                      </a:lnTo>
                      <a:lnTo>
                        <a:pt x="67" y="27"/>
                      </a:lnTo>
                      <a:lnTo>
                        <a:pt x="69" y="27"/>
                      </a:lnTo>
                      <a:lnTo>
                        <a:pt x="69" y="27"/>
                      </a:lnTo>
                      <a:lnTo>
                        <a:pt x="69" y="27"/>
                      </a:lnTo>
                      <a:lnTo>
                        <a:pt x="69" y="27"/>
                      </a:lnTo>
                      <a:lnTo>
                        <a:pt x="69" y="29"/>
                      </a:lnTo>
                      <a:lnTo>
                        <a:pt x="71" y="29"/>
                      </a:lnTo>
                      <a:lnTo>
                        <a:pt x="71" y="29"/>
                      </a:lnTo>
                      <a:lnTo>
                        <a:pt x="71" y="29"/>
                      </a:lnTo>
                      <a:lnTo>
                        <a:pt x="71" y="29"/>
                      </a:lnTo>
                      <a:lnTo>
                        <a:pt x="73" y="29"/>
                      </a:lnTo>
                      <a:lnTo>
                        <a:pt x="73" y="29"/>
                      </a:lnTo>
                      <a:lnTo>
                        <a:pt x="73" y="31"/>
                      </a:lnTo>
                      <a:lnTo>
                        <a:pt x="73" y="31"/>
                      </a:lnTo>
                      <a:lnTo>
                        <a:pt x="75" y="31"/>
                      </a:lnTo>
                      <a:lnTo>
                        <a:pt x="75" y="31"/>
                      </a:lnTo>
                      <a:lnTo>
                        <a:pt x="75" y="33"/>
                      </a:lnTo>
                      <a:lnTo>
                        <a:pt x="75" y="33"/>
                      </a:lnTo>
                      <a:lnTo>
                        <a:pt x="75" y="33"/>
                      </a:lnTo>
                      <a:lnTo>
                        <a:pt x="75" y="33"/>
                      </a:lnTo>
                      <a:lnTo>
                        <a:pt x="75" y="33"/>
                      </a:lnTo>
                      <a:lnTo>
                        <a:pt x="75" y="35"/>
                      </a:lnTo>
                      <a:lnTo>
                        <a:pt x="75" y="35"/>
                      </a:lnTo>
                      <a:lnTo>
                        <a:pt x="73" y="35"/>
                      </a:lnTo>
                      <a:lnTo>
                        <a:pt x="73" y="33"/>
                      </a:lnTo>
                      <a:lnTo>
                        <a:pt x="73" y="33"/>
                      </a:lnTo>
                      <a:lnTo>
                        <a:pt x="73" y="33"/>
                      </a:lnTo>
                      <a:lnTo>
                        <a:pt x="71" y="33"/>
                      </a:lnTo>
                      <a:lnTo>
                        <a:pt x="71" y="33"/>
                      </a:lnTo>
                      <a:lnTo>
                        <a:pt x="71" y="33"/>
                      </a:lnTo>
                      <a:lnTo>
                        <a:pt x="71" y="31"/>
                      </a:lnTo>
                      <a:lnTo>
                        <a:pt x="71" y="31"/>
                      </a:lnTo>
                      <a:lnTo>
                        <a:pt x="69" y="31"/>
                      </a:lnTo>
                      <a:lnTo>
                        <a:pt x="69" y="31"/>
                      </a:lnTo>
                      <a:lnTo>
                        <a:pt x="69" y="31"/>
                      </a:lnTo>
                      <a:lnTo>
                        <a:pt x="69" y="31"/>
                      </a:lnTo>
                      <a:lnTo>
                        <a:pt x="67" y="31"/>
                      </a:lnTo>
                      <a:lnTo>
                        <a:pt x="67" y="31"/>
                      </a:lnTo>
                      <a:lnTo>
                        <a:pt x="66" y="31"/>
                      </a:lnTo>
                      <a:lnTo>
                        <a:pt x="66" y="29"/>
                      </a:lnTo>
                      <a:lnTo>
                        <a:pt x="66" y="29"/>
                      </a:lnTo>
                      <a:lnTo>
                        <a:pt x="66" y="29"/>
                      </a:lnTo>
                      <a:lnTo>
                        <a:pt x="64" y="29"/>
                      </a:lnTo>
                      <a:lnTo>
                        <a:pt x="64" y="31"/>
                      </a:lnTo>
                      <a:lnTo>
                        <a:pt x="64" y="31"/>
                      </a:lnTo>
                      <a:lnTo>
                        <a:pt x="66" y="31"/>
                      </a:lnTo>
                      <a:lnTo>
                        <a:pt x="66" y="31"/>
                      </a:lnTo>
                      <a:lnTo>
                        <a:pt x="66" y="33"/>
                      </a:lnTo>
                      <a:lnTo>
                        <a:pt x="66" y="33"/>
                      </a:lnTo>
                      <a:lnTo>
                        <a:pt x="67" y="33"/>
                      </a:lnTo>
                      <a:lnTo>
                        <a:pt x="67" y="33"/>
                      </a:lnTo>
                      <a:lnTo>
                        <a:pt x="67" y="33"/>
                      </a:lnTo>
                      <a:lnTo>
                        <a:pt x="69" y="33"/>
                      </a:lnTo>
                      <a:lnTo>
                        <a:pt x="69" y="33"/>
                      </a:lnTo>
                      <a:lnTo>
                        <a:pt x="69" y="35"/>
                      </a:lnTo>
                      <a:lnTo>
                        <a:pt x="69" y="35"/>
                      </a:lnTo>
                      <a:lnTo>
                        <a:pt x="69" y="35"/>
                      </a:lnTo>
                      <a:lnTo>
                        <a:pt x="69" y="36"/>
                      </a:lnTo>
                      <a:lnTo>
                        <a:pt x="69" y="36"/>
                      </a:lnTo>
                      <a:lnTo>
                        <a:pt x="69" y="36"/>
                      </a:lnTo>
                      <a:lnTo>
                        <a:pt x="69" y="38"/>
                      </a:lnTo>
                      <a:lnTo>
                        <a:pt x="67" y="38"/>
                      </a:lnTo>
                      <a:lnTo>
                        <a:pt x="67" y="38"/>
                      </a:lnTo>
                      <a:lnTo>
                        <a:pt x="66" y="38"/>
                      </a:lnTo>
                      <a:lnTo>
                        <a:pt x="66" y="36"/>
                      </a:lnTo>
                      <a:lnTo>
                        <a:pt x="66" y="36"/>
                      </a:lnTo>
                      <a:lnTo>
                        <a:pt x="66" y="36"/>
                      </a:lnTo>
                      <a:lnTo>
                        <a:pt x="66" y="36"/>
                      </a:lnTo>
                      <a:lnTo>
                        <a:pt x="66" y="35"/>
                      </a:lnTo>
                      <a:lnTo>
                        <a:pt x="64" y="35"/>
                      </a:lnTo>
                      <a:lnTo>
                        <a:pt x="64" y="35"/>
                      </a:lnTo>
                      <a:lnTo>
                        <a:pt x="64" y="35"/>
                      </a:lnTo>
                      <a:lnTo>
                        <a:pt x="64" y="35"/>
                      </a:lnTo>
                      <a:lnTo>
                        <a:pt x="64" y="33"/>
                      </a:lnTo>
                      <a:lnTo>
                        <a:pt x="64" y="33"/>
                      </a:lnTo>
                      <a:lnTo>
                        <a:pt x="64" y="33"/>
                      </a:lnTo>
                      <a:lnTo>
                        <a:pt x="64" y="33"/>
                      </a:lnTo>
                      <a:lnTo>
                        <a:pt x="64" y="33"/>
                      </a:lnTo>
                      <a:lnTo>
                        <a:pt x="62" y="33"/>
                      </a:lnTo>
                      <a:lnTo>
                        <a:pt x="62" y="33"/>
                      </a:lnTo>
                      <a:lnTo>
                        <a:pt x="60" y="33"/>
                      </a:lnTo>
                      <a:lnTo>
                        <a:pt x="60" y="33"/>
                      </a:lnTo>
                      <a:lnTo>
                        <a:pt x="60" y="31"/>
                      </a:lnTo>
                      <a:lnTo>
                        <a:pt x="60" y="31"/>
                      </a:lnTo>
                      <a:lnTo>
                        <a:pt x="58" y="31"/>
                      </a:lnTo>
                      <a:lnTo>
                        <a:pt x="58" y="31"/>
                      </a:lnTo>
                      <a:lnTo>
                        <a:pt x="58" y="33"/>
                      </a:lnTo>
                      <a:lnTo>
                        <a:pt x="58" y="33"/>
                      </a:lnTo>
                      <a:lnTo>
                        <a:pt x="58" y="33"/>
                      </a:lnTo>
                      <a:lnTo>
                        <a:pt x="60" y="33"/>
                      </a:lnTo>
                      <a:lnTo>
                        <a:pt x="60" y="33"/>
                      </a:lnTo>
                      <a:lnTo>
                        <a:pt x="60" y="35"/>
                      </a:lnTo>
                      <a:lnTo>
                        <a:pt x="60" y="35"/>
                      </a:lnTo>
                      <a:lnTo>
                        <a:pt x="60" y="35"/>
                      </a:lnTo>
                      <a:lnTo>
                        <a:pt x="60" y="35"/>
                      </a:lnTo>
                      <a:lnTo>
                        <a:pt x="62" y="35"/>
                      </a:lnTo>
                      <a:lnTo>
                        <a:pt x="62" y="36"/>
                      </a:lnTo>
                      <a:lnTo>
                        <a:pt x="62" y="36"/>
                      </a:lnTo>
                      <a:lnTo>
                        <a:pt x="64" y="36"/>
                      </a:lnTo>
                      <a:lnTo>
                        <a:pt x="64" y="36"/>
                      </a:lnTo>
                      <a:lnTo>
                        <a:pt x="64" y="36"/>
                      </a:lnTo>
                      <a:lnTo>
                        <a:pt x="64" y="36"/>
                      </a:lnTo>
                      <a:lnTo>
                        <a:pt x="66" y="36"/>
                      </a:lnTo>
                      <a:lnTo>
                        <a:pt x="66" y="38"/>
                      </a:lnTo>
                      <a:lnTo>
                        <a:pt x="66" y="38"/>
                      </a:lnTo>
                      <a:lnTo>
                        <a:pt x="64" y="38"/>
                      </a:lnTo>
                      <a:lnTo>
                        <a:pt x="64" y="38"/>
                      </a:lnTo>
                      <a:lnTo>
                        <a:pt x="64" y="38"/>
                      </a:lnTo>
                      <a:lnTo>
                        <a:pt x="62" y="38"/>
                      </a:lnTo>
                      <a:lnTo>
                        <a:pt x="62" y="38"/>
                      </a:lnTo>
                      <a:lnTo>
                        <a:pt x="62" y="38"/>
                      </a:lnTo>
                      <a:lnTo>
                        <a:pt x="60" y="38"/>
                      </a:lnTo>
                      <a:lnTo>
                        <a:pt x="60" y="38"/>
                      </a:lnTo>
                      <a:lnTo>
                        <a:pt x="60" y="36"/>
                      </a:lnTo>
                      <a:lnTo>
                        <a:pt x="60" y="36"/>
                      </a:lnTo>
                      <a:lnTo>
                        <a:pt x="58" y="36"/>
                      </a:lnTo>
                      <a:lnTo>
                        <a:pt x="58" y="36"/>
                      </a:lnTo>
                      <a:lnTo>
                        <a:pt x="58" y="38"/>
                      </a:lnTo>
                      <a:lnTo>
                        <a:pt x="58" y="38"/>
                      </a:lnTo>
                      <a:lnTo>
                        <a:pt x="58" y="36"/>
                      </a:lnTo>
                      <a:lnTo>
                        <a:pt x="58" y="36"/>
                      </a:lnTo>
                      <a:lnTo>
                        <a:pt x="58" y="35"/>
                      </a:lnTo>
                      <a:lnTo>
                        <a:pt x="56" y="35"/>
                      </a:lnTo>
                      <a:lnTo>
                        <a:pt x="56" y="35"/>
                      </a:lnTo>
                      <a:lnTo>
                        <a:pt x="56" y="33"/>
                      </a:lnTo>
                      <a:lnTo>
                        <a:pt x="56" y="33"/>
                      </a:lnTo>
                      <a:lnTo>
                        <a:pt x="56" y="33"/>
                      </a:lnTo>
                      <a:lnTo>
                        <a:pt x="56" y="33"/>
                      </a:lnTo>
                      <a:lnTo>
                        <a:pt x="54" y="33"/>
                      </a:lnTo>
                      <a:lnTo>
                        <a:pt x="54" y="31"/>
                      </a:lnTo>
                      <a:lnTo>
                        <a:pt x="54" y="31"/>
                      </a:lnTo>
                      <a:lnTo>
                        <a:pt x="54" y="31"/>
                      </a:lnTo>
                      <a:lnTo>
                        <a:pt x="52" y="31"/>
                      </a:lnTo>
                      <a:lnTo>
                        <a:pt x="52" y="31"/>
                      </a:lnTo>
                      <a:lnTo>
                        <a:pt x="52" y="31"/>
                      </a:lnTo>
                      <a:lnTo>
                        <a:pt x="52" y="31"/>
                      </a:lnTo>
                      <a:lnTo>
                        <a:pt x="52" y="29"/>
                      </a:lnTo>
                      <a:lnTo>
                        <a:pt x="50" y="29"/>
                      </a:lnTo>
                      <a:lnTo>
                        <a:pt x="50" y="29"/>
                      </a:lnTo>
                      <a:lnTo>
                        <a:pt x="48" y="29"/>
                      </a:lnTo>
                      <a:lnTo>
                        <a:pt x="48" y="29"/>
                      </a:lnTo>
                      <a:lnTo>
                        <a:pt x="48" y="27"/>
                      </a:lnTo>
                      <a:lnTo>
                        <a:pt x="48" y="27"/>
                      </a:lnTo>
                      <a:lnTo>
                        <a:pt x="48" y="27"/>
                      </a:lnTo>
                      <a:lnTo>
                        <a:pt x="48" y="27"/>
                      </a:lnTo>
                      <a:lnTo>
                        <a:pt x="48" y="25"/>
                      </a:lnTo>
                      <a:lnTo>
                        <a:pt x="46" y="25"/>
                      </a:lnTo>
                      <a:lnTo>
                        <a:pt x="46" y="25"/>
                      </a:lnTo>
                      <a:lnTo>
                        <a:pt x="46" y="27"/>
                      </a:lnTo>
                      <a:lnTo>
                        <a:pt x="46" y="27"/>
                      </a:lnTo>
                      <a:lnTo>
                        <a:pt x="44" y="27"/>
                      </a:lnTo>
                      <a:lnTo>
                        <a:pt x="44" y="27"/>
                      </a:lnTo>
                      <a:lnTo>
                        <a:pt x="46" y="27"/>
                      </a:lnTo>
                      <a:lnTo>
                        <a:pt x="46" y="29"/>
                      </a:lnTo>
                      <a:lnTo>
                        <a:pt x="46" y="29"/>
                      </a:lnTo>
                      <a:lnTo>
                        <a:pt x="46" y="31"/>
                      </a:lnTo>
                      <a:lnTo>
                        <a:pt x="44" y="31"/>
                      </a:lnTo>
                      <a:lnTo>
                        <a:pt x="44" y="31"/>
                      </a:lnTo>
                      <a:lnTo>
                        <a:pt x="44" y="33"/>
                      </a:lnTo>
                      <a:lnTo>
                        <a:pt x="44" y="33"/>
                      </a:lnTo>
                      <a:lnTo>
                        <a:pt x="44" y="33"/>
                      </a:lnTo>
                      <a:lnTo>
                        <a:pt x="44" y="33"/>
                      </a:lnTo>
                      <a:lnTo>
                        <a:pt x="44" y="35"/>
                      </a:lnTo>
                      <a:lnTo>
                        <a:pt x="44" y="35"/>
                      </a:lnTo>
                      <a:lnTo>
                        <a:pt x="44" y="35"/>
                      </a:lnTo>
                      <a:lnTo>
                        <a:pt x="44" y="36"/>
                      </a:lnTo>
                      <a:lnTo>
                        <a:pt x="46" y="36"/>
                      </a:lnTo>
                      <a:lnTo>
                        <a:pt x="46" y="36"/>
                      </a:lnTo>
                      <a:lnTo>
                        <a:pt x="46" y="36"/>
                      </a:lnTo>
                      <a:lnTo>
                        <a:pt x="46" y="36"/>
                      </a:lnTo>
                      <a:lnTo>
                        <a:pt x="46" y="38"/>
                      </a:lnTo>
                      <a:lnTo>
                        <a:pt x="46" y="38"/>
                      </a:lnTo>
                      <a:lnTo>
                        <a:pt x="48" y="38"/>
                      </a:lnTo>
                      <a:lnTo>
                        <a:pt x="48" y="38"/>
                      </a:lnTo>
                      <a:lnTo>
                        <a:pt x="48" y="40"/>
                      </a:lnTo>
                      <a:lnTo>
                        <a:pt x="48" y="40"/>
                      </a:lnTo>
                      <a:lnTo>
                        <a:pt x="48" y="40"/>
                      </a:lnTo>
                      <a:lnTo>
                        <a:pt x="48" y="40"/>
                      </a:lnTo>
                      <a:lnTo>
                        <a:pt x="48" y="42"/>
                      </a:lnTo>
                      <a:lnTo>
                        <a:pt x="50" y="42"/>
                      </a:lnTo>
                      <a:lnTo>
                        <a:pt x="50" y="42"/>
                      </a:lnTo>
                      <a:lnTo>
                        <a:pt x="50" y="44"/>
                      </a:lnTo>
                      <a:lnTo>
                        <a:pt x="50" y="44"/>
                      </a:lnTo>
                      <a:lnTo>
                        <a:pt x="50" y="44"/>
                      </a:lnTo>
                      <a:lnTo>
                        <a:pt x="52" y="44"/>
                      </a:lnTo>
                      <a:lnTo>
                        <a:pt x="52" y="44"/>
                      </a:lnTo>
                      <a:lnTo>
                        <a:pt x="52" y="46"/>
                      </a:lnTo>
                      <a:lnTo>
                        <a:pt x="52" y="46"/>
                      </a:lnTo>
                      <a:lnTo>
                        <a:pt x="54" y="46"/>
                      </a:lnTo>
                      <a:lnTo>
                        <a:pt x="54" y="46"/>
                      </a:lnTo>
                      <a:lnTo>
                        <a:pt x="54" y="48"/>
                      </a:lnTo>
                      <a:lnTo>
                        <a:pt x="54" y="48"/>
                      </a:lnTo>
                      <a:lnTo>
                        <a:pt x="54" y="48"/>
                      </a:lnTo>
                      <a:lnTo>
                        <a:pt x="54" y="48"/>
                      </a:lnTo>
                      <a:lnTo>
                        <a:pt x="54" y="48"/>
                      </a:lnTo>
                      <a:lnTo>
                        <a:pt x="56" y="48"/>
                      </a:lnTo>
                      <a:lnTo>
                        <a:pt x="56" y="48"/>
                      </a:lnTo>
                      <a:lnTo>
                        <a:pt x="56" y="50"/>
                      </a:lnTo>
                      <a:lnTo>
                        <a:pt x="56" y="50"/>
                      </a:lnTo>
                      <a:lnTo>
                        <a:pt x="58" y="50"/>
                      </a:lnTo>
                      <a:lnTo>
                        <a:pt x="58" y="52"/>
                      </a:lnTo>
                      <a:lnTo>
                        <a:pt x="58" y="52"/>
                      </a:lnTo>
                      <a:lnTo>
                        <a:pt x="58" y="52"/>
                      </a:lnTo>
                      <a:lnTo>
                        <a:pt x="58" y="52"/>
                      </a:lnTo>
                      <a:lnTo>
                        <a:pt x="60" y="52"/>
                      </a:lnTo>
                      <a:lnTo>
                        <a:pt x="60" y="52"/>
                      </a:lnTo>
                      <a:lnTo>
                        <a:pt x="60" y="52"/>
                      </a:lnTo>
                      <a:lnTo>
                        <a:pt x="60" y="52"/>
                      </a:lnTo>
                      <a:lnTo>
                        <a:pt x="60" y="52"/>
                      </a:lnTo>
                      <a:lnTo>
                        <a:pt x="60" y="54"/>
                      </a:lnTo>
                      <a:lnTo>
                        <a:pt x="60" y="54"/>
                      </a:lnTo>
                      <a:lnTo>
                        <a:pt x="60" y="56"/>
                      </a:lnTo>
                      <a:lnTo>
                        <a:pt x="60" y="56"/>
                      </a:lnTo>
                      <a:lnTo>
                        <a:pt x="60" y="56"/>
                      </a:lnTo>
                      <a:lnTo>
                        <a:pt x="60" y="54"/>
                      </a:lnTo>
                      <a:lnTo>
                        <a:pt x="58" y="54"/>
                      </a:lnTo>
                      <a:lnTo>
                        <a:pt x="58" y="54"/>
                      </a:lnTo>
                      <a:lnTo>
                        <a:pt x="58" y="54"/>
                      </a:lnTo>
                      <a:lnTo>
                        <a:pt x="56" y="54"/>
                      </a:lnTo>
                      <a:lnTo>
                        <a:pt x="56" y="54"/>
                      </a:lnTo>
                      <a:lnTo>
                        <a:pt x="56" y="56"/>
                      </a:lnTo>
                      <a:lnTo>
                        <a:pt x="54" y="56"/>
                      </a:lnTo>
                      <a:lnTo>
                        <a:pt x="54" y="56"/>
                      </a:lnTo>
                      <a:lnTo>
                        <a:pt x="54" y="56"/>
                      </a:lnTo>
                      <a:lnTo>
                        <a:pt x="52" y="56"/>
                      </a:lnTo>
                      <a:lnTo>
                        <a:pt x="52" y="56"/>
                      </a:lnTo>
                      <a:lnTo>
                        <a:pt x="52" y="54"/>
                      </a:lnTo>
                      <a:lnTo>
                        <a:pt x="52" y="54"/>
                      </a:lnTo>
                      <a:lnTo>
                        <a:pt x="52" y="52"/>
                      </a:lnTo>
                      <a:lnTo>
                        <a:pt x="52" y="52"/>
                      </a:lnTo>
                      <a:lnTo>
                        <a:pt x="54" y="52"/>
                      </a:lnTo>
                      <a:lnTo>
                        <a:pt x="54" y="54"/>
                      </a:lnTo>
                      <a:lnTo>
                        <a:pt x="54" y="54"/>
                      </a:lnTo>
                      <a:lnTo>
                        <a:pt x="54" y="52"/>
                      </a:lnTo>
                      <a:lnTo>
                        <a:pt x="54" y="52"/>
                      </a:lnTo>
                      <a:lnTo>
                        <a:pt x="54" y="52"/>
                      </a:lnTo>
                      <a:lnTo>
                        <a:pt x="54" y="50"/>
                      </a:lnTo>
                      <a:lnTo>
                        <a:pt x="52" y="50"/>
                      </a:lnTo>
                      <a:lnTo>
                        <a:pt x="52" y="50"/>
                      </a:lnTo>
                      <a:lnTo>
                        <a:pt x="52" y="50"/>
                      </a:lnTo>
                      <a:lnTo>
                        <a:pt x="52" y="50"/>
                      </a:lnTo>
                      <a:lnTo>
                        <a:pt x="50" y="50"/>
                      </a:lnTo>
                      <a:lnTo>
                        <a:pt x="50" y="50"/>
                      </a:lnTo>
                      <a:lnTo>
                        <a:pt x="50" y="50"/>
                      </a:lnTo>
                      <a:lnTo>
                        <a:pt x="50" y="52"/>
                      </a:lnTo>
                      <a:lnTo>
                        <a:pt x="48" y="52"/>
                      </a:lnTo>
                      <a:lnTo>
                        <a:pt x="48" y="52"/>
                      </a:lnTo>
                      <a:lnTo>
                        <a:pt x="48" y="52"/>
                      </a:lnTo>
                      <a:lnTo>
                        <a:pt x="48" y="52"/>
                      </a:lnTo>
                      <a:lnTo>
                        <a:pt x="50" y="52"/>
                      </a:lnTo>
                      <a:lnTo>
                        <a:pt x="50" y="54"/>
                      </a:lnTo>
                      <a:lnTo>
                        <a:pt x="50" y="54"/>
                      </a:lnTo>
                      <a:lnTo>
                        <a:pt x="50" y="54"/>
                      </a:lnTo>
                      <a:lnTo>
                        <a:pt x="52" y="54"/>
                      </a:lnTo>
                      <a:lnTo>
                        <a:pt x="52" y="56"/>
                      </a:lnTo>
                      <a:lnTo>
                        <a:pt x="52" y="56"/>
                      </a:lnTo>
                      <a:lnTo>
                        <a:pt x="52" y="56"/>
                      </a:lnTo>
                      <a:lnTo>
                        <a:pt x="52" y="56"/>
                      </a:lnTo>
                      <a:lnTo>
                        <a:pt x="54" y="56"/>
                      </a:lnTo>
                      <a:lnTo>
                        <a:pt x="54" y="56"/>
                      </a:lnTo>
                      <a:lnTo>
                        <a:pt x="54" y="56"/>
                      </a:lnTo>
                      <a:lnTo>
                        <a:pt x="56" y="56"/>
                      </a:lnTo>
                      <a:lnTo>
                        <a:pt x="56" y="56"/>
                      </a:lnTo>
                      <a:lnTo>
                        <a:pt x="56" y="56"/>
                      </a:lnTo>
                      <a:lnTo>
                        <a:pt x="58" y="56"/>
                      </a:lnTo>
                      <a:lnTo>
                        <a:pt x="58" y="56"/>
                      </a:lnTo>
                      <a:lnTo>
                        <a:pt x="58" y="56"/>
                      </a:lnTo>
                      <a:lnTo>
                        <a:pt x="58" y="56"/>
                      </a:lnTo>
                      <a:lnTo>
                        <a:pt x="58" y="56"/>
                      </a:lnTo>
                      <a:lnTo>
                        <a:pt x="58" y="58"/>
                      </a:lnTo>
                      <a:lnTo>
                        <a:pt x="60" y="58"/>
                      </a:lnTo>
                      <a:lnTo>
                        <a:pt x="60" y="58"/>
                      </a:lnTo>
                      <a:lnTo>
                        <a:pt x="60" y="59"/>
                      </a:lnTo>
                      <a:lnTo>
                        <a:pt x="60" y="59"/>
                      </a:lnTo>
                      <a:lnTo>
                        <a:pt x="60" y="59"/>
                      </a:lnTo>
                      <a:lnTo>
                        <a:pt x="60" y="59"/>
                      </a:lnTo>
                      <a:lnTo>
                        <a:pt x="62" y="59"/>
                      </a:lnTo>
                      <a:lnTo>
                        <a:pt x="62" y="61"/>
                      </a:lnTo>
                      <a:lnTo>
                        <a:pt x="62" y="61"/>
                      </a:lnTo>
                      <a:lnTo>
                        <a:pt x="64" y="61"/>
                      </a:lnTo>
                      <a:lnTo>
                        <a:pt x="64" y="61"/>
                      </a:lnTo>
                      <a:lnTo>
                        <a:pt x="64" y="61"/>
                      </a:lnTo>
                      <a:lnTo>
                        <a:pt x="64" y="61"/>
                      </a:lnTo>
                      <a:lnTo>
                        <a:pt x="66" y="61"/>
                      </a:lnTo>
                      <a:lnTo>
                        <a:pt x="66" y="63"/>
                      </a:lnTo>
                      <a:lnTo>
                        <a:pt x="66" y="63"/>
                      </a:lnTo>
                      <a:lnTo>
                        <a:pt x="66" y="63"/>
                      </a:lnTo>
                      <a:lnTo>
                        <a:pt x="67" y="63"/>
                      </a:lnTo>
                      <a:lnTo>
                        <a:pt x="67" y="63"/>
                      </a:lnTo>
                      <a:lnTo>
                        <a:pt x="69" y="63"/>
                      </a:lnTo>
                      <a:lnTo>
                        <a:pt x="69" y="63"/>
                      </a:lnTo>
                      <a:lnTo>
                        <a:pt x="69" y="63"/>
                      </a:lnTo>
                      <a:lnTo>
                        <a:pt x="71" y="63"/>
                      </a:lnTo>
                      <a:lnTo>
                        <a:pt x="71" y="63"/>
                      </a:lnTo>
                      <a:lnTo>
                        <a:pt x="71" y="63"/>
                      </a:lnTo>
                      <a:lnTo>
                        <a:pt x="71" y="63"/>
                      </a:lnTo>
                      <a:lnTo>
                        <a:pt x="71" y="65"/>
                      </a:lnTo>
                      <a:lnTo>
                        <a:pt x="71" y="65"/>
                      </a:lnTo>
                      <a:lnTo>
                        <a:pt x="71" y="65"/>
                      </a:lnTo>
                      <a:lnTo>
                        <a:pt x="73" y="65"/>
                      </a:lnTo>
                      <a:lnTo>
                        <a:pt x="73" y="67"/>
                      </a:lnTo>
                      <a:lnTo>
                        <a:pt x="71" y="67"/>
                      </a:lnTo>
                      <a:lnTo>
                        <a:pt x="71" y="67"/>
                      </a:lnTo>
                      <a:lnTo>
                        <a:pt x="71" y="69"/>
                      </a:lnTo>
                      <a:lnTo>
                        <a:pt x="73" y="69"/>
                      </a:lnTo>
                      <a:lnTo>
                        <a:pt x="73" y="69"/>
                      </a:lnTo>
                      <a:lnTo>
                        <a:pt x="73" y="71"/>
                      </a:lnTo>
                      <a:lnTo>
                        <a:pt x="73" y="71"/>
                      </a:lnTo>
                      <a:lnTo>
                        <a:pt x="73" y="71"/>
                      </a:lnTo>
                      <a:lnTo>
                        <a:pt x="73" y="71"/>
                      </a:lnTo>
                      <a:lnTo>
                        <a:pt x="73" y="73"/>
                      </a:lnTo>
                      <a:lnTo>
                        <a:pt x="75" y="73"/>
                      </a:lnTo>
                      <a:lnTo>
                        <a:pt x="75" y="73"/>
                      </a:lnTo>
                      <a:lnTo>
                        <a:pt x="75" y="73"/>
                      </a:lnTo>
                      <a:lnTo>
                        <a:pt x="75" y="73"/>
                      </a:lnTo>
                      <a:lnTo>
                        <a:pt x="77" y="73"/>
                      </a:lnTo>
                      <a:lnTo>
                        <a:pt x="77" y="73"/>
                      </a:lnTo>
                      <a:lnTo>
                        <a:pt x="79" y="73"/>
                      </a:lnTo>
                      <a:lnTo>
                        <a:pt x="79" y="73"/>
                      </a:lnTo>
                      <a:lnTo>
                        <a:pt x="79" y="73"/>
                      </a:lnTo>
                      <a:lnTo>
                        <a:pt x="79" y="75"/>
                      </a:lnTo>
                      <a:lnTo>
                        <a:pt x="79" y="75"/>
                      </a:lnTo>
                      <a:lnTo>
                        <a:pt x="79" y="75"/>
                      </a:lnTo>
                      <a:lnTo>
                        <a:pt x="79" y="75"/>
                      </a:lnTo>
                      <a:lnTo>
                        <a:pt x="79" y="77"/>
                      </a:lnTo>
                      <a:lnTo>
                        <a:pt x="79" y="77"/>
                      </a:lnTo>
                      <a:lnTo>
                        <a:pt x="79" y="77"/>
                      </a:lnTo>
                      <a:lnTo>
                        <a:pt x="79" y="79"/>
                      </a:lnTo>
                      <a:lnTo>
                        <a:pt x="79" y="79"/>
                      </a:lnTo>
                      <a:lnTo>
                        <a:pt x="79" y="79"/>
                      </a:lnTo>
                      <a:lnTo>
                        <a:pt x="77" y="79"/>
                      </a:lnTo>
                      <a:lnTo>
                        <a:pt x="77" y="79"/>
                      </a:lnTo>
                      <a:lnTo>
                        <a:pt x="77" y="79"/>
                      </a:lnTo>
                      <a:lnTo>
                        <a:pt x="75" y="79"/>
                      </a:lnTo>
                      <a:lnTo>
                        <a:pt x="75" y="79"/>
                      </a:lnTo>
                      <a:lnTo>
                        <a:pt x="75" y="79"/>
                      </a:lnTo>
                      <a:lnTo>
                        <a:pt x="73" y="79"/>
                      </a:lnTo>
                      <a:lnTo>
                        <a:pt x="73" y="79"/>
                      </a:lnTo>
                      <a:lnTo>
                        <a:pt x="71" y="79"/>
                      </a:lnTo>
                      <a:lnTo>
                        <a:pt x="71" y="77"/>
                      </a:lnTo>
                      <a:lnTo>
                        <a:pt x="71" y="77"/>
                      </a:lnTo>
                      <a:lnTo>
                        <a:pt x="71" y="77"/>
                      </a:lnTo>
                      <a:lnTo>
                        <a:pt x="71" y="75"/>
                      </a:lnTo>
                      <a:lnTo>
                        <a:pt x="71" y="75"/>
                      </a:lnTo>
                      <a:lnTo>
                        <a:pt x="69" y="75"/>
                      </a:lnTo>
                      <a:lnTo>
                        <a:pt x="69" y="75"/>
                      </a:lnTo>
                      <a:lnTo>
                        <a:pt x="69" y="77"/>
                      </a:lnTo>
                      <a:lnTo>
                        <a:pt x="69" y="77"/>
                      </a:lnTo>
                      <a:lnTo>
                        <a:pt x="69" y="79"/>
                      </a:lnTo>
                      <a:lnTo>
                        <a:pt x="69" y="79"/>
                      </a:lnTo>
                      <a:lnTo>
                        <a:pt x="69" y="79"/>
                      </a:lnTo>
                      <a:lnTo>
                        <a:pt x="69" y="81"/>
                      </a:lnTo>
                      <a:lnTo>
                        <a:pt x="69" y="81"/>
                      </a:lnTo>
                      <a:lnTo>
                        <a:pt x="71" y="81"/>
                      </a:lnTo>
                      <a:lnTo>
                        <a:pt x="71" y="81"/>
                      </a:lnTo>
                      <a:lnTo>
                        <a:pt x="71" y="81"/>
                      </a:lnTo>
                      <a:lnTo>
                        <a:pt x="71" y="82"/>
                      </a:lnTo>
                      <a:lnTo>
                        <a:pt x="71" y="82"/>
                      </a:lnTo>
                      <a:lnTo>
                        <a:pt x="71" y="84"/>
                      </a:lnTo>
                      <a:lnTo>
                        <a:pt x="71" y="84"/>
                      </a:lnTo>
                      <a:lnTo>
                        <a:pt x="71" y="84"/>
                      </a:lnTo>
                      <a:lnTo>
                        <a:pt x="69" y="84"/>
                      </a:lnTo>
                      <a:lnTo>
                        <a:pt x="69" y="84"/>
                      </a:lnTo>
                      <a:lnTo>
                        <a:pt x="69" y="84"/>
                      </a:lnTo>
                      <a:lnTo>
                        <a:pt x="67" y="84"/>
                      </a:lnTo>
                      <a:lnTo>
                        <a:pt x="67" y="84"/>
                      </a:lnTo>
                      <a:lnTo>
                        <a:pt x="67" y="84"/>
                      </a:lnTo>
                      <a:lnTo>
                        <a:pt x="66" y="84"/>
                      </a:lnTo>
                      <a:lnTo>
                        <a:pt x="66" y="82"/>
                      </a:lnTo>
                      <a:lnTo>
                        <a:pt x="66" y="82"/>
                      </a:lnTo>
                      <a:lnTo>
                        <a:pt x="66" y="81"/>
                      </a:lnTo>
                      <a:lnTo>
                        <a:pt x="66" y="81"/>
                      </a:lnTo>
                      <a:lnTo>
                        <a:pt x="66" y="82"/>
                      </a:lnTo>
                      <a:lnTo>
                        <a:pt x="66" y="82"/>
                      </a:lnTo>
                      <a:lnTo>
                        <a:pt x="64" y="82"/>
                      </a:lnTo>
                      <a:lnTo>
                        <a:pt x="64" y="81"/>
                      </a:lnTo>
                      <a:lnTo>
                        <a:pt x="64" y="81"/>
                      </a:lnTo>
                      <a:lnTo>
                        <a:pt x="64" y="81"/>
                      </a:lnTo>
                      <a:lnTo>
                        <a:pt x="64" y="81"/>
                      </a:lnTo>
                      <a:lnTo>
                        <a:pt x="64" y="81"/>
                      </a:lnTo>
                      <a:lnTo>
                        <a:pt x="64" y="79"/>
                      </a:lnTo>
                      <a:lnTo>
                        <a:pt x="62" y="79"/>
                      </a:lnTo>
                      <a:lnTo>
                        <a:pt x="62" y="79"/>
                      </a:lnTo>
                      <a:lnTo>
                        <a:pt x="60" y="79"/>
                      </a:lnTo>
                      <a:lnTo>
                        <a:pt x="60" y="81"/>
                      </a:lnTo>
                      <a:lnTo>
                        <a:pt x="60" y="81"/>
                      </a:lnTo>
                      <a:lnTo>
                        <a:pt x="60" y="81"/>
                      </a:lnTo>
                      <a:lnTo>
                        <a:pt x="60" y="81"/>
                      </a:lnTo>
                      <a:lnTo>
                        <a:pt x="60" y="81"/>
                      </a:lnTo>
                      <a:lnTo>
                        <a:pt x="60" y="81"/>
                      </a:lnTo>
                      <a:lnTo>
                        <a:pt x="60" y="81"/>
                      </a:lnTo>
                      <a:lnTo>
                        <a:pt x="62" y="81"/>
                      </a:lnTo>
                      <a:lnTo>
                        <a:pt x="62" y="82"/>
                      </a:lnTo>
                      <a:lnTo>
                        <a:pt x="62" y="82"/>
                      </a:lnTo>
                      <a:lnTo>
                        <a:pt x="60" y="82"/>
                      </a:lnTo>
                      <a:lnTo>
                        <a:pt x="60" y="84"/>
                      </a:lnTo>
                      <a:lnTo>
                        <a:pt x="60" y="84"/>
                      </a:lnTo>
                      <a:lnTo>
                        <a:pt x="60" y="84"/>
                      </a:lnTo>
                      <a:lnTo>
                        <a:pt x="58" y="84"/>
                      </a:lnTo>
                      <a:lnTo>
                        <a:pt x="58" y="84"/>
                      </a:lnTo>
                      <a:lnTo>
                        <a:pt x="58" y="86"/>
                      </a:lnTo>
                      <a:lnTo>
                        <a:pt x="58" y="86"/>
                      </a:lnTo>
                      <a:lnTo>
                        <a:pt x="60" y="86"/>
                      </a:lnTo>
                      <a:lnTo>
                        <a:pt x="60" y="86"/>
                      </a:lnTo>
                      <a:lnTo>
                        <a:pt x="60" y="86"/>
                      </a:lnTo>
                      <a:lnTo>
                        <a:pt x="60" y="86"/>
                      </a:lnTo>
                      <a:lnTo>
                        <a:pt x="60" y="86"/>
                      </a:lnTo>
                      <a:lnTo>
                        <a:pt x="60" y="88"/>
                      </a:lnTo>
                      <a:lnTo>
                        <a:pt x="60" y="88"/>
                      </a:lnTo>
                      <a:lnTo>
                        <a:pt x="62" y="88"/>
                      </a:lnTo>
                      <a:lnTo>
                        <a:pt x="62" y="88"/>
                      </a:lnTo>
                      <a:lnTo>
                        <a:pt x="60" y="88"/>
                      </a:lnTo>
                      <a:lnTo>
                        <a:pt x="60" y="88"/>
                      </a:lnTo>
                      <a:lnTo>
                        <a:pt x="60" y="90"/>
                      </a:lnTo>
                      <a:lnTo>
                        <a:pt x="60" y="90"/>
                      </a:lnTo>
                      <a:lnTo>
                        <a:pt x="62" y="90"/>
                      </a:lnTo>
                      <a:lnTo>
                        <a:pt x="62" y="90"/>
                      </a:lnTo>
                      <a:lnTo>
                        <a:pt x="60" y="90"/>
                      </a:lnTo>
                      <a:lnTo>
                        <a:pt x="60" y="92"/>
                      </a:lnTo>
                      <a:lnTo>
                        <a:pt x="60" y="92"/>
                      </a:lnTo>
                      <a:lnTo>
                        <a:pt x="60" y="92"/>
                      </a:lnTo>
                      <a:lnTo>
                        <a:pt x="60" y="92"/>
                      </a:lnTo>
                      <a:lnTo>
                        <a:pt x="58" y="92"/>
                      </a:lnTo>
                      <a:lnTo>
                        <a:pt x="58" y="92"/>
                      </a:lnTo>
                      <a:lnTo>
                        <a:pt x="58" y="92"/>
                      </a:lnTo>
                      <a:lnTo>
                        <a:pt x="58" y="92"/>
                      </a:lnTo>
                      <a:lnTo>
                        <a:pt x="58" y="92"/>
                      </a:lnTo>
                      <a:lnTo>
                        <a:pt x="56" y="92"/>
                      </a:lnTo>
                      <a:lnTo>
                        <a:pt x="56" y="92"/>
                      </a:lnTo>
                      <a:lnTo>
                        <a:pt x="56" y="92"/>
                      </a:lnTo>
                      <a:lnTo>
                        <a:pt x="56" y="90"/>
                      </a:lnTo>
                      <a:lnTo>
                        <a:pt x="54" y="90"/>
                      </a:lnTo>
                      <a:lnTo>
                        <a:pt x="54" y="92"/>
                      </a:lnTo>
                      <a:lnTo>
                        <a:pt x="54" y="92"/>
                      </a:lnTo>
                      <a:lnTo>
                        <a:pt x="54" y="94"/>
                      </a:lnTo>
                      <a:lnTo>
                        <a:pt x="54" y="94"/>
                      </a:lnTo>
                      <a:lnTo>
                        <a:pt x="54" y="94"/>
                      </a:lnTo>
                      <a:lnTo>
                        <a:pt x="52" y="94"/>
                      </a:lnTo>
                      <a:lnTo>
                        <a:pt x="52" y="92"/>
                      </a:lnTo>
                      <a:lnTo>
                        <a:pt x="52" y="92"/>
                      </a:lnTo>
                      <a:lnTo>
                        <a:pt x="52" y="90"/>
                      </a:lnTo>
                      <a:lnTo>
                        <a:pt x="52" y="90"/>
                      </a:lnTo>
                      <a:lnTo>
                        <a:pt x="52" y="90"/>
                      </a:lnTo>
                      <a:lnTo>
                        <a:pt x="52" y="88"/>
                      </a:lnTo>
                      <a:lnTo>
                        <a:pt x="52" y="88"/>
                      </a:lnTo>
                      <a:lnTo>
                        <a:pt x="52" y="88"/>
                      </a:lnTo>
                      <a:lnTo>
                        <a:pt x="52" y="88"/>
                      </a:lnTo>
                      <a:lnTo>
                        <a:pt x="50" y="88"/>
                      </a:lnTo>
                      <a:lnTo>
                        <a:pt x="50" y="88"/>
                      </a:lnTo>
                      <a:lnTo>
                        <a:pt x="50" y="88"/>
                      </a:lnTo>
                      <a:lnTo>
                        <a:pt x="48" y="88"/>
                      </a:lnTo>
                      <a:lnTo>
                        <a:pt x="48" y="88"/>
                      </a:lnTo>
                      <a:lnTo>
                        <a:pt x="48" y="88"/>
                      </a:lnTo>
                      <a:lnTo>
                        <a:pt x="48" y="88"/>
                      </a:lnTo>
                      <a:lnTo>
                        <a:pt x="48" y="88"/>
                      </a:lnTo>
                      <a:lnTo>
                        <a:pt x="48" y="88"/>
                      </a:lnTo>
                      <a:lnTo>
                        <a:pt x="48" y="90"/>
                      </a:lnTo>
                      <a:lnTo>
                        <a:pt x="48" y="90"/>
                      </a:lnTo>
                      <a:lnTo>
                        <a:pt x="48" y="90"/>
                      </a:lnTo>
                      <a:lnTo>
                        <a:pt x="48" y="90"/>
                      </a:lnTo>
                      <a:lnTo>
                        <a:pt x="48" y="92"/>
                      </a:lnTo>
                      <a:lnTo>
                        <a:pt x="48" y="92"/>
                      </a:lnTo>
                      <a:lnTo>
                        <a:pt x="50" y="92"/>
                      </a:lnTo>
                      <a:lnTo>
                        <a:pt x="50" y="94"/>
                      </a:lnTo>
                      <a:lnTo>
                        <a:pt x="50" y="94"/>
                      </a:lnTo>
                      <a:lnTo>
                        <a:pt x="50" y="96"/>
                      </a:lnTo>
                      <a:lnTo>
                        <a:pt x="50" y="96"/>
                      </a:lnTo>
                      <a:lnTo>
                        <a:pt x="52" y="96"/>
                      </a:lnTo>
                      <a:lnTo>
                        <a:pt x="52" y="96"/>
                      </a:lnTo>
                      <a:lnTo>
                        <a:pt x="52" y="96"/>
                      </a:lnTo>
                      <a:lnTo>
                        <a:pt x="52" y="96"/>
                      </a:lnTo>
                      <a:lnTo>
                        <a:pt x="52" y="98"/>
                      </a:lnTo>
                      <a:lnTo>
                        <a:pt x="52" y="98"/>
                      </a:lnTo>
                      <a:lnTo>
                        <a:pt x="52" y="100"/>
                      </a:lnTo>
                      <a:lnTo>
                        <a:pt x="52" y="100"/>
                      </a:lnTo>
                      <a:lnTo>
                        <a:pt x="52" y="100"/>
                      </a:lnTo>
                      <a:lnTo>
                        <a:pt x="52" y="102"/>
                      </a:lnTo>
                      <a:lnTo>
                        <a:pt x="54" y="102"/>
                      </a:lnTo>
                      <a:lnTo>
                        <a:pt x="54" y="102"/>
                      </a:lnTo>
                      <a:lnTo>
                        <a:pt x="54" y="104"/>
                      </a:lnTo>
                      <a:lnTo>
                        <a:pt x="54" y="104"/>
                      </a:lnTo>
                      <a:lnTo>
                        <a:pt x="52" y="104"/>
                      </a:lnTo>
                      <a:lnTo>
                        <a:pt x="52" y="104"/>
                      </a:lnTo>
                      <a:lnTo>
                        <a:pt x="52" y="104"/>
                      </a:lnTo>
                      <a:lnTo>
                        <a:pt x="52" y="105"/>
                      </a:lnTo>
                      <a:lnTo>
                        <a:pt x="52" y="105"/>
                      </a:lnTo>
                      <a:lnTo>
                        <a:pt x="52" y="105"/>
                      </a:lnTo>
                      <a:lnTo>
                        <a:pt x="54" y="105"/>
                      </a:lnTo>
                      <a:lnTo>
                        <a:pt x="54" y="105"/>
                      </a:lnTo>
                      <a:lnTo>
                        <a:pt x="54" y="107"/>
                      </a:lnTo>
                      <a:lnTo>
                        <a:pt x="54" y="107"/>
                      </a:lnTo>
                      <a:lnTo>
                        <a:pt x="54" y="107"/>
                      </a:lnTo>
                      <a:lnTo>
                        <a:pt x="54" y="109"/>
                      </a:lnTo>
                      <a:lnTo>
                        <a:pt x="54" y="109"/>
                      </a:lnTo>
                      <a:lnTo>
                        <a:pt x="54" y="109"/>
                      </a:lnTo>
                      <a:lnTo>
                        <a:pt x="54" y="109"/>
                      </a:lnTo>
                      <a:lnTo>
                        <a:pt x="52" y="109"/>
                      </a:lnTo>
                      <a:lnTo>
                        <a:pt x="52" y="109"/>
                      </a:lnTo>
                      <a:lnTo>
                        <a:pt x="52" y="109"/>
                      </a:lnTo>
                      <a:lnTo>
                        <a:pt x="52" y="107"/>
                      </a:lnTo>
                      <a:lnTo>
                        <a:pt x="52" y="107"/>
                      </a:lnTo>
                      <a:lnTo>
                        <a:pt x="52" y="109"/>
                      </a:lnTo>
                      <a:lnTo>
                        <a:pt x="52" y="109"/>
                      </a:lnTo>
                      <a:lnTo>
                        <a:pt x="50" y="109"/>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4" name="Freeform 1295">
                  <a:extLst>
                    <a:ext uri="{FF2B5EF4-FFF2-40B4-BE49-F238E27FC236}">
                      <a16:creationId xmlns:a16="http://schemas.microsoft.com/office/drawing/2014/main" id="{73139E7B-CB79-4685-AA34-6A32C58368A3}"/>
                    </a:ext>
                  </a:extLst>
                </p:cNvPr>
                <p:cNvSpPr>
                  <a:spLocks/>
                </p:cNvSpPr>
                <p:nvPr/>
              </p:nvSpPr>
              <p:spPr bwMode="auto">
                <a:xfrm>
                  <a:off x="15475091" y="3262314"/>
                  <a:ext cx="179388" cy="176213"/>
                </a:xfrm>
                <a:custGeom>
                  <a:avLst/>
                  <a:gdLst>
                    <a:gd name="T0" fmla="*/ 44 w 113"/>
                    <a:gd name="T1" fmla="*/ 104 h 111"/>
                    <a:gd name="T2" fmla="*/ 39 w 113"/>
                    <a:gd name="T3" fmla="*/ 107 h 111"/>
                    <a:gd name="T4" fmla="*/ 33 w 113"/>
                    <a:gd name="T5" fmla="*/ 98 h 111"/>
                    <a:gd name="T6" fmla="*/ 29 w 113"/>
                    <a:gd name="T7" fmla="*/ 104 h 111"/>
                    <a:gd name="T8" fmla="*/ 25 w 113"/>
                    <a:gd name="T9" fmla="*/ 94 h 111"/>
                    <a:gd name="T10" fmla="*/ 23 w 113"/>
                    <a:gd name="T11" fmla="*/ 84 h 111"/>
                    <a:gd name="T12" fmla="*/ 21 w 113"/>
                    <a:gd name="T13" fmla="*/ 77 h 111"/>
                    <a:gd name="T14" fmla="*/ 29 w 113"/>
                    <a:gd name="T15" fmla="*/ 73 h 111"/>
                    <a:gd name="T16" fmla="*/ 18 w 113"/>
                    <a:gd name="T17" fmla="*/ 71 h 111"/>
                    <a:gd name="T18" fmla="*/ 16 w 113"/>
                    <a:gd name="T19" fmla="*/ 67 h 111"/>
                    <a:gd name="T20" fmla="*/ 12 w 113"/>
                    <a:gd name="T21" fmla="*/ 71 h 111"/>
                    <a:gd name="T22" fmla="*/ 8 w 113"/>
                    <a:gd name="T23" fmla="*/ 75 h 111"/>
                    <a:gd name="T24" fmla="*/ 8 w 113"/>
                    <a:gd name="T25" fmla="*/ 67 h 111"/>
                    <a:gd name="T26" fmla="*/ 10 w 113"/>
                    <a:gd name="T27" fmla="*/ 59 h 111"/>
                    <a:gd name="T28" fmla="*/ 6 w 113"/>
                    <a:gd name="T29" fmla="*/ 52 h 111"/>
                    <a:gd name="T30" fmla="*/ 0 w 113"/>
                    <a:gd name="T31" fmla="*/ 42 h 111"/>
                    <a:gd name="T32" fmla="*/ 6 w 113"/>
                    <a:gd name="T33" fmla="*/ 36 h 111"/>
                    <a:gd name="T34" fmla="*/ 12 w 113"/>
                    <a:gd name="T35" fmla="*/ 27 h 111"/>
                    <a:gd name="T36" fmla="*/ 18 w 113"/>
                    <a:gd name="T37" fmla="*/ 17 h 111"/>
                    <a:gd name="T38" fmla="*/ 29 w 113"/>
                    <a:gd name="T39" fmla="*/ 17 h 111"/>
                    <a:gd name="T40" fmla="*/ 39 w 113"/>
                    <a:gd name="T41" fmla="*/ 12 h 111"/>
                    <a:gd name="T42" fmla="*/ 48 w 113"/>
                    <a:gd name="T43" fmla="*/ 8 h 111"/>
                    <a:gd name="T44" fmla="*/ 60 w 113"/>
                    <a:gd name="T45" fmla="*/ 8 h 111"/>
                    <a:gd name="T46" fmla="*/ 71 w 113"/>
                    <a:gd name="T47" fmla="*/ 4 h 111"/>
                    <a:gd name="T48" fmla="*/ 81 w 113"/>
                    <a:gd name="T49" fmla="*/ 8 h 111"/>
                    <a:gd name="T50" fmla="*/ 90 w 113"/>
                    <a:gd name="T51" fmla="*/ 10 h 111"/>
                    <a:gd name="T52" fmla="*/ 102 w 113"/>
                    <a:gd name="T53" fmla="*/ 10 h 111"/>
                    <a:gd name="T54" fmla="*/ 106 w 113"/>
                    <a:gd name="T55" fmla="*/ 0 h 111"/>
                    <a:gd name="T56" fmla="*/ 113 w 113"/>
                    <a:gd name="T57" fmla="*/ 6 h 111"/>
                    <a:gd name="T58" fmla="*/ 110 w 113"/>
                    <a:gd name="T59" fmla="*/ 15 h 111"/>
                    <a:gd name="T60" fmla="*/ 102 w 113"/>
                    <a:gd name="T61" fmla="*/ 19 h 111"/>
                    <a:gd name="T62" fmla="*/ 88 w 113"/>
                    <a:gd name="T63" fmla="*/ 17 h 111"/>
                    <a:gd name="T64" fmla="*/ 83 w 113"/>
                    <a:gd name="T65" fmla="*/ 23 h 111"/>
                    <a:gd name="T66" fmla="*/ 79 w 113"/>
                    <a:gd name="T67" fmla="*/ 19 h 111"/>
                    <a:gd name="T68" fmla="*/ 69 w 113"/>
                    <a:gd name="T69" fmla="*/ 21 h 111"/>
                    <a:gd name="T70" fmla="*/ 67 w 113"/>
                    <a:gd name="T71" fmla="*/ 25 h 111"/>
                    <a:gd name="T72" fmla="*/ 73 w 113"/>
                    <a:gd name="T73" fmla="*/ 29 h 111"/>
                    <a:gd name="T74" fmla="*/ 71 w 113"/>
                    <a:gd name="T75" fmla="*/ 31 h 111"/>
                    <a:gd name="T76" fmla="*/ 67 w 113"/>
                    <a:gd name="T77" fmla="*/ 33 h 111"/>
                    <a:gd name="T78" fmla="*/ 64 w 113"/>
                    <a:gd name="T79" fmla="*/ 35 h 111"/>
                    <a:gd name="T80" fmla="*/ 60 w 113"/>
                    <a:gd name="T81" fmla="*/ 33 h 111"/>
                    <a:gd name="T82" fmla="*/ 62 w 113"/>
                    <a:gd name="T83" fmla="*/ 38 h 111"/>
                    <a:gd name="T84" fmla="*/ 54 w 113"/>
                    <a:gd name="T85" fmla="*/ 31 h 111"/>
                    <a:gd name="T86" fmla="*/ 44 w 113"/>
                    <a:gd name="T87" fmla="*/ 27 h 111"/>
                    <a:gd name="T88" fmla="*/ 46 w 113"/>
                    <a:gd name="T89" fmla="*/ 38 h 111"/>
                    <a:gd name="T90" fmla="*/ 54 w 113"/>
                    <a:gd name="T91" fmla="*/ 48 h 111"/>
                    <a:gd name="T92" fmla="*/ 60 w 113"/>
                    <a:gd name="T93" fmla="*/ 54 h 111"/>
                    <a:gd name="T94" fmla="*/ 54 w 113"/>
                    <a:gd name="T95" fmla="*/ 52 h 111"/>
                    <a:gd name="T96" fmla="*/ 50 w 113"/>
                    <a:gd name="T97" fmla="*/ 54 h 111"/>
                    <a:gd name="T98" fmla="*/ 60 w 113"/>
                    <a:gd name="T99" fmla="*/ 58 h 111"/>
                    <a:gd name="T100" fmla="*/ 69 w 113"/>
                    <a:gd name="T101" fmla="*/ 63 h 111"/>
                    <a:gd name="T102" fmla="*/ 73 w 113"/>
                    <a:gd name="T103" fmla="*/ 73 h 111"/>
                    <a:gd name="T104" fmla="*/ 77 w 113"/>
                    <a:gd name="T105" fmla="*/ 79 h 111"/>
                    <a:gd name="T106" fmla="*/ 69 w 113"/>
                    <a:gd name="T107" fmla="*/ 79 h 111"/>
                    <a:gd name="T108" fmla="*/ 66 w 113"/>
                    <a:gd name="T109" fmla="*/ 81 h 111"/>
                    <a:gd name="T110" fmla="*/ 60 w 113"/>
                    <a:gd name="T111" fmla="*/ 81 h 111"/>
                    <a:gd name="T112" fmla="*/ 62 w 113"/>
                    <a:gd name="T113" fmla="*/ 88 h 111"/>
                    <a:gd name="T114" fmla="*/ 56 w 113"/>
                    <a:gd name="T115" fmla="*/ 90 h 111"/>
                    <a:gd name="T116" fmla="*/ 48 w 113"/>
                    <a:gd name="T117" fmla="*/ 88 h 111"/>
                    <a:gd name="T118" fmla="*/ 52 w 113"/>
                    <a:gd name="T119" fmla="*/ 96 h 111"/>
                    <a:gd name="T120" fmla="*/ 54 w 113"/>
                    <a:gd name="T121" fmla="*/ 10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3" h="111">
                      <a:moveTo>
                        <a:pt x="50" y="109"/>
                      </a:moveTo>
                      <a:lnTo>
                        <a:pt x="50" y="109"/>
                      </a:lnTo>
                      <a:lnTo>
                        <a:pt x="50" y="109"/>
                      </a:lnTo>
                      <a:lnTo>
                        <a:pt x="50" y="107"/>
                      </a:lnTo>
                      <a:lnTo>
                        <a:pt x="50" y="107"/>
                      </a:lnTo>
                      <a:lnTo>
                        <a:pt x="50" y="105"/>
                      </a:lnTo>
                      <a:lnTo>
                        <a:pt x="48" y="105"/>
                      </a:lnTo>
                      <a:lnTo>
                        <a:pt x="48" y="105"/>
                      </a:lnTo>
                      <a:lnTo>
                        <a:pt x="48" y="105"/>
                      </a:lnTo>
                      <a:lnTo>
                        <a:pt x="48" y="105"/>
                      </a:lnTo>
                      <a:lnTo>
                        <a:pt x="48" y="104"/>
                      </a:lnTo>
                      <a:lnTo>
                        <a:pt x="48" y="104"/>
                      </a:lnTo>
                      <a:lnTo>
                        <a:pt x="48" y="104"/>
                      </a:lnTo>
                      <a:lnTo>
                        <a:pt x="46" y="104"/>
                      </a:lnTo>
                      <a:lnTo>
                        <a:pt x="46" y="102"/>
                      </a:lnTo>
                      <a:lnTo>
                        <a:pt x="46" y="102"/>
                      </a:lnTo>
                      <a:lnTo>
                        <a:pt x="46" y="102"/>
                      </a:lnTo>
                      <a:lnTo>
                        <a:pt x="44" y="102"/>
                      </a:lnTo>
                      <a:lnTo>
                        <a:pt x="44" y="104"/>
                      </a:lnTo>
                      <a:lnTo>
                        <a:pt x="44" y="104"/>
                      </a:lnTo>
                      <a:lnTo>
                        <a:pt x="44" y="104"/>
                      </a:lnTo>
                      <a:lnTo>
                        <a:pt x="44" y="104"/>
                      </a:lnTo>
                      <a:lnTo>
                        <a:pt x="44" y="105"/>
                      </a:lnTo>
                      <a:lnTo>
                        <a:pt x="43" y="105"/>
                      </a:lnTo>
                      <a:lnTo>
                        <a:pt x="43" y="105"/>
                      </a:lnTo>
                      <a:lnTo>
                        <a:pt x="43" y="105"/>
                      </a:lnTo>
                      <a:lnTo>
                        <a:pt x="43" y="107"/>
                      </a:lnTo>
                      <a:lnTo>
                        <a:pt x="43" y="107"/>
                      </a:lnTo>
                      <a:lnTo>
                        <a:pt x="43" y="107"/>
                      </a:lnTo>
                      <a:lnTo>
                        <a:pt x="43" y="109"/>
                      </a:lnTo>
                      <a:lnTo>
                        <a:pt x="43" y="109"/>
                      </a:lnTo>
                      <a:lnTo>
                        <a:pt x="43" y="111"/>
                      </a:lnTo>
                      <a:lnTo>
                        <a:pt x="43" y="111"/>
                      </a:lnTo>
                      <a:lnTo>
                        <a:pt x="43" y="111"/>
                      </a:lnTo>
                      <a:lnTo>
                        <a:pt x="43" y="109"/>
                      </a:lnTo>
                      <a:lnTo>
                        <a:pt x="41" y="109"/>
                      </a:lnTo>
                      <a:lnTo>
                        <a:pt x="41" y="109"/>
                      </a:lnTo>
                      <a:lnTo>
                        <a:pt x="41" y="109"/>
                      </a:lnTo>
                      <a:lnTo>
                        <a:pt x="39" y="109"/>
                      </a:lnTo>
                      <a:lnTo>
                        <a:pt x="39" y="107"/>
                      </a:lnTo>
                      <a:lnTo>
                        <a:pt x="39" y="107"/>
                      </a:lnTo>
                      <a:lnTo>
                        <a:pt x="39" y="105"/>
                      </a:lnTo>
                      <a:lnTo>
                        <a:pt x="39" y="105"/>
                      </a:lnTo>
                      <a:lnTo>
                        <a:pt x="39" y="104"/>
                      </a:lnTo>
                      <a:lnTo>
                        <a:pt x="39" y="104"/>
                      </a:lnTo>
                      <a:lnTo>
                        <a:pt x="39" y="104"/>
                      </a:lnTo>
                      <a:lnTo>
                        <a:pt x="39" y="104"/>
                      </a:lnTo>
                      <a:lnTo>
                        <a:pt x="39" y="102"/>
                      </a:lnTo>
                      <a:lnTo>
                        <a:pt x="39" y="102"/>
                      </a:lnTo>
                      <a:lnTo>
                        <a:pt x="39" y="102"/>
                      </a:lnTo>
                      <a:lnTo>
                        <a:pt x="37" y="102"/>
                      </a:lnTo>
                      <a:lnTo>
                        <a:pt x="37" y="100"/>
                      </a:lnTo>
                      <a:lnTo>
                        <a:pt x="37" y="100"/>
                      </a:lnTo>
                      <a:lnTo>
                        <a:pt x="37" y="100"/>
                      </a:lnTo>
                      <a:lnTo>
                        <a:pt x="37" y="100"/>
                      </a:lnTo>
                      <a:lnTo>
                        <a:pt x="37" y="98"/>
                      </a:lnTo>
                      <a:lnTo>
                        <a:pt x="37" y="98"/>
                      </a:lnTo>
                      <a:lnTo>
                        <a:pt x="35" y="98"/>
                      </a:lnTo>
                      <a:lnTo>
                        <a:pt x="35" y="98"/>
                      </a:lnTo>
                      <a:lnTo>
                        <a:pt x="33" y="98"/>
                      </a:lnTo>
                      <a:lnTo>
                        <a:pt x="33" y="98"/>
                      </a:lnTo>
                      <a:lnTo>
                        <a:pt x="33" y="98"/>
                      </a:lnTo>
                      <a:lnTo>
                        <a:pt x="33" y="100"/>
                      </a:lnTo>
                      <a:lnTo>
                        <a:pt x="33" y="100"/>
                      </a:lnTo>
                      <a:lnTo>
                        <a:pt x="33" y="102"/>
                      </a:lnTo>
                      <a:lnTo>
                        <a:pt x="33" y="102"/>
                      </a:lnTo>
                      <a:lnTo>
                        <a:pt x="33" y="102"/>
                      </a:lnTo>
                      <a:lnTo>
                        <a:pt x="33" y="102"/>
                      </a:lnTo>
                      <a:lnTo>
                        <a:pt x="33" y="104"/>
                      </a:lnTo>
                      <a:lnTo>
                        <a:pt x="33" y="104"/>
                      </a:lnTo>
                      <a:lnTo>
                        <a:pt x="33" y="104"/>
                      </a:lnTo>
                      <a:lnTo>
                        <a:pt x="33" y="104"/>
                      </a:lnTo>
                      <a:lnTo>
                        <a:pt x="31" y="104"/>
                      </a:lnTo>
                      <a:lnTo>
                        <a:pt x="31" y="104"/>
                      </a:lnTo>
                      <a:lnTo>
                        <a:pt x="31" y="104"/>
                      </a:lnTo>
                      <a:lnTo>
                        <a:pt x="31" y="104"/>
                      </a:lnTo>
                      <a:lnTo>
                        <a:pt x="31" y="104"/>
                      </a:lnTo>
                      <a:lnTo>
                        <a:pt x="31" y="104"/>
                      </a:lnTo>
                      <a:lnTo>
                        <a:pt x="31" y="104"/>
                      </a:lnTo>
                      <a:lnTo>
                        <a:pt x="29" y="104"/>
                      </a:lnTo>
                      <a:lnTo>
                        <a:pt x="29" y="104"/>
                      </a:lnTo>
                      <a:lnTo>
                        <a:pt x="29" y="104"/>
                      </a:lnTo>
                      <a:lnTo>
                        <a:pt x="27" y="104"/>
                      </a:lnTo>
                      <a:lnTo>
                        <a:pt x="27" y="104"/>
                      </a:lnTo>
                      <a:lnTo>
                        <a:pt x="27" y="102"/>
                      </a:lnTo>
                      <a:lnTo>
                        <a:pt x="27" y="102"/>
                      </a:lnTo>
                      <a:lnTo>
                        <a:pt x="27" y="100"/>
                      </a:lnTo>
                      <a:lnTo>
                        <a:pt x="27" y="100"/>
                      </a:lnTo>
                      <a:lnTo>
                        <a:pt x="27" y="100"/>
                      </a:lnTo>
                      <a:lnTo>
                        <a:pt x="27" y="98"/>
                      </a:lnTo>
                      <a:lnTo>
                        <a:pt x="27" y="98"/>
                      </a:lnTo>
                      <a:lnTo>
                        <a:pt x="27" y="98"/>
                      </a:lnTo>
                      <a:lnTo>
                        <a:pt x="25" y="98"/>
                      </a:lnTo>
                      <a:lnTo>
                        <a:pt x="25" y="96"/>
                      </a:lnTo>
                      <a:lnTo>
                        <a:pt x="25" y="96"/>
                      </a:lnTo>
                      <a:lnTo>
                        <a:pt x="25" y="96"/>
                      </a:lnTo>
                      <a:lnTo>
                        <a:pt x="25" y="96"/>
                      </a:lnTo>
                      <a:lnTo>
                        <a:pt x="25" y="96"/>
                      </a:lnTo>
                      <a:lnTo>
                        <a:pt x="25" y="94"/>
                      </a:lnTo>
                      <a:lnTo>
                        <a:pt x="25" y="94"/>
                      </a:lnTo>
                      <a:lnTo>
                        <a:pt x="27" y="94"/>
                      </a:lnTo>
                      <a:lnTo>
                        <a:pt x="27" y="92"/>
                      </a:lnTo>
                      <a:lnTo>
                        <a:pt x="27" y="92"/>
                      </a:lnTo>
                      <a:lnTo>
                        <a:pt x="27" y="92"/>
                      </a:lnTo>
                      <a:lnTo>
                        <a:pt x="27" y="92"/>
                      </a:lnTo>
                      <a:lnTo>
                        <a:pt x="27" y="90"/>
                      </a:lnTo>
                      <a:lnTo>
                        <a:pt x="27" y="90"/>
                      </a:lnTo>
                      <a:lnTo>
                        <a:pt x="27" y="90"/>
                      </a:lnTo>
                      <a:lnTo>
                        <a:pt x="27" y="88"/>
                      </a:lnTo>
                      <a:lnTo>
                        <a:pt x="27" y="88"/>
                      </a:lnTo>
                      <a:lnTo>
                        <a:pt x="27" y="88"/>
                      </a:lnTo>
                      <a:lnTo>
                        <a:pt x="27" y="88"/>
                      </a:lnTo>
                      <a:lnTo>
                        <a:pt x="25" y="88"/>
                      </a:lnTo>
                      <a:lnTo>
                        <a:pt x="25" y="86"/>
                      </a:lnTo>
                      <a:lnTo>
                        <a:pt x="25" y="86"/>
                      </a:lnTo>
                      <a:lnTo>
                        <a:pt x="25" y="86"/>
                      </a:lnTo>
                      <a:lnTo>
                        <a:pt x="25" y="86"/>
                      </a:lnTo>
                      <a:lnTo>
                        <a:pt x="23" y="86"/>
                      </a:lnTo>
                      <a:lnTo>
                        <a:pt x="23" y="84"/>
                      </a:lnTo>
                      <a:lnTo>
                        <a:pt x="23" y="84"/>
                      </a:lnTo>
                      <a:lnTo>
                        <a:pt x="21" y="84"/>
                      </a:lnTo>
                      <a:lnTo>
                        <a:pt x="21" y="84"/>
                      </a:lnTo>
                      <a:lnTo>
                        <a:pt x="21" y="84"/>
                      </a:lnTo>
                      <a:lnTo>
                        <a:pt x="21" y="82"/>
                      </a:lnTo>
                      <a:lnTo>
                        <a:pt x="21" y="82"/>
                      </a:lnTo>
                      <a:lnTo>
                        <a:pt x="21" y="82"/>
                      </a:lnTo>
                      <a:lnTo>
                        <a:pt x="21" y="81"/>
                      </a:lnTo>
                      <a:lnTo>
                        <a:pt x="20" y="81"/>
                      </a:lnTo>
                      <a:lnTo>
                        <a:pt x="20" y="81"/>
                      </a:lnTo>
                      <a:lnTo>
                        <a:pt x="20" y="81"/>
                      </a:lnTo>
                      <a:lnTo>
                        <a:pt x="20" y="81"/>
                      </a:lnTo>
                      <a:lnTo>
                        <a:pt x="18" y="81"/>
                      </a:lnTo>
                      <a:lnTo>
                        <a:pt x="18" y="81"/>
                      </a:lnTo>
                      <a:lnTo>
                        <a:pt x="18" y="79"/>
                      </a:lnTo>
                      <a:lnTo>
                        <a:pt x="18" y="79"/>
                      </a:lnTo>
                      <a:lnTo>
                        <a:pt x="20" y="79"/>
                      </a:lnTo>
                      <a:lnTo>
                        <a:pt x="20" y="79"/>
                      </a:lnTo>
                      <a:lnTo>
                        <a:pt x="20" y="79"/>
                      </a:lnTo>
                      <a:lnTo>
                        <a:pt x="20" y="77"/>
                      </a:lnTo>
                      <a:lnTo>
                        <a:pt x="21" y="77"/>
                      </a:lnTo>
                      <a:lnTo>
                        <a:pt x="21" y="77"/>
                      </a:lnTo>
                      <a:lnTo>
                        <a:pt x="21" y="77"/>
                      </a:lnTo>
                      <a:lnTo>
                        <a:pt x="21" y="75"/>
                      </a:lnTo>
                      <a:lnTo>
                        <a:pt x="21" y="75"/>
                      </a:lnTo>
                      <a:lnTo>
                        <a:pt x="21" y="75"/>
                      </a:lnTo>
                      <a:lnTo>
                        <a:pt x="21" y="73"/>
                      </a:lnTo>
                      <a:lnTo>
                        <a:pt x="21" y="73"/>
                      </a:lnTo>
                      <a:lnTo>
                        <a:pt x="21" y="71"/>
                      </a:lnTo>
                      <a:lnTo>
                        <a:pt x="23" y="71"/>
                      </a:lnTo>
                      <a:lnTo>
                        <a:pt x="23" y="71"/>
                      </a:lnTo>
                      <a:lnTo>
                        <a:pt x="23" y="73"/>
                      </a:lnTo>
                      <a:lnTo>
                        <a:pt x="25" y="73"/>
                      </a:lnTo>
                      <a:lnTo>
                        <a:pt x="25" y="73"/>
                      </a:lnTo>
                      <a:lnTo>
                        <a:pt x="25" y="73"/>
                      </a:lnTo>
                      <a:lnTo>
                        <a:pt x="25" y="73"/>
                      </a:lnTo>
                      <a:lnTo>
                        <a:pt x="27" y="73"/>
                      </a:lnTo>
                      <a:lnTo>
                        <a:pt x="27" y="73"/>
                      </a:lnTo>
                      <a:lnTo>
                        <a:pt x="27" y="73"/>
                      </a:lnTo>
                      <a:lnTo>
                        <a:pt x="27" y="73"/>
                      </a:lnTo>
                      <a:lnTo>
                        <a:pt x="29" y="73"/>
                      </a:lnTo>
                      <a:lnTo>
                        <a:pt x="29" y="71"/>
                      </a:lnTo>
                      <a:lnTo>
                        <a:pt x="29" y="71"/>
                      </a:lnTo>
                      <a:lnTo>
                        <a:pt x="29" y="71"/>
                      </a:lnTo>
                      <a:lnTo>
                        <a:pt x="27" y="71"/>
                      </a:lnTo>
                      <a:lnTo>
                        <a:pt x="27" y="71"/>
                      </a:lnTo>
                      <a:lnTo>
                        <a:pt x="27" y="71"/>
                      </a:lnTo>
                      <a:lnTo>
                        <a:pt x="27" y="71"/>
                      </a:lnTo>
                      <a:lnTo>
                        <a:pt x="25" y="71"/>
                      </a:lnTo>
                      <a:lnTo>
                        <a:pt x="25" y="71"/>
                      </a:lnTo>
                      <a:lnTo>
                        <a:pt x="25" y="71"/>
                      </a:lnTo>
                      <a:lnTo>
                        <a:pt x="23" y="71"/>
                      </a:lnTo>
                      <a:lnTo>
                        <a:pt x="23" y="71"/>
                      </a:lnTo>
                      <a:lnTo>
                        <a:pt x="21" y="71"/>
                      </a:lnTo>
                      <a:lnTo>
                        <a:pt x="21" y="71"/>
                      </a:lnTo>
                      <a:lnTo>
                        <a:pt x="21" y="71"/>
                      </a:lnTo>
                      <a:lnTo>
                        <a:pt x="20" y="71"/>
                      </a:lnTo>
                      <a:lnTo>
                        <a:pt x="20" y="71"/>
                      </a:lnTo>
                      <a:lnTo>
                        <a:pt x="20" y="71"/>
                      </a:lnTo>
                      <a:lnTo>
                        <a:pt x="20" y="71"/>
                      </a:lnTo>
                      <a:lnTo>
                        <a:pt x="18" y="71"/>
                      </a:lnTo>
                      <a:lnTo>
                        <a:pt x="18" y="71"/>
                      </a:lnTo>
                      <a:lnTo>
                        <a:pt x="18" y="71"/>
                      </a:lnTo>
                      <a:lnTo>
                        <a:pt x="18" y="71"/>
                      </a:lnTo>
                      <a:lnTo>
                        <a:pt x="16" y="71"/>
                      </a:lnTo>
                      <a:lnTo>
                        <a:pt x="16" y="71"/>
                      </a:lnTo>
                      <a:lnTo>
                        <a:pt x="16" y="69"/>
                      </a:lnTo>
                      <a:lnTo>
                        <a:pt x="16" y="69"/>
                      </a:lnTo>
                      <a:lnTo>
                        <a:pt x="16" y="69"/>
                      </a:lnTo>
                      <a:lnTo>
                        <a:pt x="16" y="67"/>
                      </a:lnTo>
                      <a:lnTo>
                        <a:pt x="16" y="67"/>
                      </a:lnTo>
                      <a:lnTo>
                        <a:pt x="16" y="67"/>
                      </a:lnTo>
                      <a:lnTo>
                        <a:pt x="16" y="67"/>
                      </a:lnTo>
                      <a:lnTo>
                        <a:pt x="16" y="65"/>
                      </a:lnTo>
                      <a:lnTo>
                        <a:pt x="16" y="65"/>
                      </a:lnTo>
                      <a:lnTo>
                        <a:pt x="16" y="63"/>
                      </a:lnTo>
                      <a:lnTo>
                        <a:pt x="16" y="63"/>
                      </a:lnTo>
                      <a:lnTo>
                        <a:pt x="16" y="65"/>
                      </a:lnTo>
                      <a:lnTo>
                        <a:pt x="16" y="65"/>
                      </a:lnTo>
                      <a:lnTo>
                        <a:pt x="16" y="65"/>
                      </a:lnTo>
                      <a:lnTo>
                        <a:pt x="16" y="67"/>
                      </a:lnTo>
                      <a:lnTo>
                        <a:pt x="14" y="67"/>
                      </a:lnTo>
                      <a:lnTo>
                        <a:pt x="14" y="65"/>
                      </a:lnTo>
                      <a:lnTo>
                        <a:pt x="14" y="65"/>
                      </a:lnTo>
                      <a:lnTo>
                        <a:pt x="14" y="67"/>
                      </a:lnTo>
                      <a:lnTo>
                        <a:pt x="14" y="67"/>
                      </a:lnTo>
                      <a:lnTo>
                        <a:pt x="12" y="67"/>
                      </a:lnTo>
                      <a:lnTo>
                        <a:pt x="12" y="67"/>
                      </a:lnTo>
                      <a:lnTo>
                        <a:pt x="12" y="65"/>
                      </a:lnTo>
                      <a:lnTo>
                        <a:pt x="12" y="65"/>
                      </a:lnTo>
                      <a:lnTo>
                        <a:pt x="12" y="65"/>
                      </a:lnTo>
                      <a:lnTo>
                        <a:pt x="12" y="65"/>
                      </a:lnTo>
                      <a:lnTo>
                        <a:pt x="12" y="67"/>
                      </a:lnTo>
                      <a:lnTo>
                        <a:pt x="12" y="67"/>
                      </a:lnTo>
                      <a:lnTo>
                        <a:pt x="12" y="67"/>
                      </a:lnTo>
                      <a:lnTo>
                        <a:pt x="12" y="67"/>
                      </a:lnTo>
                      <a:lnTo>
                        <a:pt x="12" y="69"/>
                      </a:lnTo>
                      <a:lnTo>
                        <a:pt x="12" y="69"/>
                      </a:lnTo>
                      <a:lnTo>
                        <a:pt x="12" y="69"/>
                      </a:lnTo>
                      <a:lnTo>
                        <a:pt x="12" y="71"/>
                      </a:lnTo>
                      <a:lnTo>
                        <a:pt x="12" y="71"/>
                      </a:lnTo>
                      <a:lnTo>
                        <a:pt x="12" y="71"/>
                      </a:lnTo>
                      <a:lnTo>
                        <a:pt x="12" y="71"/>
                      </a:lnTo>
                      <a:lnTo>
                        <a:pt x="12" y="71"/>
                      </a:lnTo>
                      <a:lnTo>
                        <a:pt x="12" y="71"/>
                      </a:lnTo>
                      <a:lnTo>
                        <a:pt x="12" y="73"/>
                      </a:lnTo>
                      <a:lnTo>
                        <a:pt x="12" y="73"/>
                      </a:lnTo>
                      <a:lnTo>
                        <a:pt x="12" y="73"/>
                      </a:lnTo>
                      <a:lnTo>
                        <a:pt x="14" y="73"/>
                      </a:lnTo>
                      <a:lnTo>
                        <a:pt x="14" y="75"/>
                      </a:lnTo>
                      <a:lnTo>
                        <a:pt x="14" y="75"/>
                      </a:lnTo>
                      <a:lnTo>
                        <a:pt x="14" y="77"/>
                      </a:lnTo>
                      <a:lnTo>
                        <a:pt x="12" y="77"/>
                      </a:lnTo>
                      <a:lnTo>
                        <a:pt x="12" y="77"/>
                      </a:lnTo>
                      <a:lnTo>
                        <a:pt x="12" y="77"/>
                      </a:lnTo>
                      <a:lnTo>
                        <a:pt x="10" y="77"/>
                      </a:lnTo>
                      <a:lnTo>
                        <a:pt x="10" y="75"/>
                      </a:lnTo>
                      <a:lnTo>
                        <a:pt x="10" y="75"/>
                      </a:lnTo>
                      <a:lnTo>
                        <a:pt x="10" y="75"/>
                      </a:lnTo>
                      <a:lnTo>
                        <a:pt x="8" y="75"/>
                      </a:lnTo>
                      <a:lnTo>
                        <a:pt x="8" y="75"/>
                      </a:lnTo>
                      <a:lnTo>
                        <a:pt x="6" y="75"/>
                      </a:lnTo>
                      <a:lnTo>
                        <a:pt x="6" y="75"/>
                      </a:lnTo>
                      <a:lnTo>
                        <a:pt x="6" y="75"/>
                      </a:lnTo>
                      <a:lnTo>
                        <a:pt x="6" y="75"/>
                      </a:lnTo>
                      <a:lnTo>
                        <a:pt x="4" y="75"/>
                      </a:lnTo>
                      <a:lnTo>
                        <a:pt x="4" y="73"/>
                      </a:lnTo>
                      <a:lnTo>
                        <a:pt x="4" y="73"/>
                      </a:lnTo>
                      <a:lnTo>
                        <a:pt x="4" y="71"/>
                      </a:lnTo>
                      <a:lnTo>
                        <a:pt x="4" y="71"/>
                      </a:lnTo>
                      <a:lnTo>
                        <a:pt x="6" y="71"/>
                      </a:lnTo>
                      <a:lnTo>
                        <a:pt x="6" y="71"/>
                      </a:lnTo>
                      <a:lnTo>
                        <a:pt x="6" y="69"/>
                      </a:lnTo>
                      <a:lnTo>
                        <a:pt x="6" y="69"/>
                      </a:lnTo>
                      <a:lnTo>
                        <a:pt x="6" y="69"/>
                      </a:lnTo>
                      <a:lnTo>
                        <a:pt x="6" y="71"/>
                      </a:lnTo>
                      <a:lnTo>
                        <a:pt x="8" y="71"/>
                      </a:lnTo>
                      <a:lnTo>
                        <a:pt x="8" y="69"/>
                      </a:lnTo>
                      <a:lnTo>
                        <a:pt x="8" y="69"/>
                      </a:lnTo>
                      <a:lnTo>
                        <a:pt x="8" y="67"/>
                      </a:lnTo>
                      <a:lnTo>
                        <a:pt x="8" y="67"/>
                      </a:lnTo>
                      <a:lnTo>
                        <a:pt x="8" y="67"/>
                      </a:lnTo>
                      <a:lnTo>
                        <a:pt x="10" y="67"/>
                      </a:lnTo>
                      <a:lnTo>
                        <a:pt x="10" y="67"/>
                      </a:lnTo>
                      <a:lnTo>
                        <a:pt x="10" y="65"/>
                      </a:lnTo>
                      <a:lnTo>
                        <a:pt x="10" y="65"/>
                      </a:lnTo>
                      <a:lnTo>
                        <a:pt x="10" y="65"/>
                      </a:lnTo>
                      <a:lnTo>
                        <a:pt x="10" y="65"/>
                      </a:lnTo>
                      <a:lnTo>
                        <a:pt x="8" y="65"/>
                      </a:lnTo>
                      <a:lnTo>
                        <a:pt x="8" y="65"/>
                      </a:lnTo>
                      <a:lnTo>
                        <a:pt x="8" y="63"/>
                      </a:lnTo>
                      <a:lnTo>
                        <a:pt x="8" y="63"/>
                      </a:lnTo>
                      <a:lnTo>
                        <a:pt x="8" y="63"/>
                      </a:lnTo>
                      <a:lnTo>
                        <a:pt x="8" y="63"/>
                      </a:lnTo>
                      <a:lnTo>
                        <a:pt x="8" y="63"/>
                      </a:lnTo>
                      <a:lnTo>
                        <a:pt x="8" y="61"/>
                      </a:lnTo>
                      <a:lnTo>
                        <a:pt x="10" y="61"/>
                      </a:lnTo>
                      <a:lnTo>
                        <a:pt x="10" y="61"/>
                      </a:lnTo>
                      <a:lnTo>
                        <a:pt x="10" y="59"/>
                      </a:lnTo>
                      <a:lnTo>
                        <a:pt x="10" y="59"/>
                      </a:lnTo>
                      <a:lnTo>
                        <a:pt x="10" y="59"/>
                      </a:lnTo>
                      <a:lnTo>
                        <a:pt x="10" y="59"/>
                      </a:lnTo>
                      <a:lnTo>
                        <a:pt x="12" y="59"/>
                      </a:lnTo>
                      <a:lnTo>
                        <a:pt x="12" y="59"/>
                      </a:lnTo>
                      <a:lnTo>
                        <a:pt x="12" y="58"/>
                      </a:lnTo>
                      <a:lnTo>
                        <a:pt x="12" y="58"/>
                      </a:lnTo>
                      <a:lnTo>
                        <a:pt x="12" y="58"/>
                      </a:lnTo>
                      <a:lnTo>
                        <a:pt x="10" y="58"/>
                      </a:lnTo>
                      <a:lnTo>
                        <a:pt x="10" y="56"/>
                      </a:lnTo>
                      <a:lnTo>
                        <a:pt x="10" y="56"/>
                      </a:lnTo>
                      <a:lnTo>
                        <a:pt x="10" y="56"/>
                      </a:lnTo>
                      <a:lnTo>
                        <a:pt x="10" y="56"/>
                      </a:lnTo>
                      <a:lnTo>
                        <a:pt x="10" y="56"/>
                      </a:lnTo>
                      <a:lnTo>
                        <a:pt x="10" y="54"/>
                      </a:lnTo>
                      <a:lnTo>
                        <a:pt x="8" y="54"/>
                      </a:lnTo>
                      <a:lnTo>
                        <a:pt x="8" y="54"/>
                      </a:lnTo>
                      <a:lnTo>
                        <a:pt x="8" y="54"/>
                      </a:lnTo>
                      <a:lnTo>
                        <a:pt x="6" y="54"/>
                      </a:lnTo>
                      <a:lnTo>
                        <a:pt x="6" y="52"/>
                      </a:lnTo>
                      <a:lnTo>
                        <a:pt x="6" y="52"/>
                      </a:lnTo>
                      <a:lnTo>
                        <a:pt x="6" y="52"/>
                      </a:lnTo>
                      <a:lnTo>
                        <a:pt x="6" y="52"/>
                      </a:lnTo>
                      <a:lnTo>
                        <a:pt x="4" y="52"/>
                      </a:lnTo>
                      <a:lnTo>
                        <a:pt x="4" y="50"/>
                      </a:lnTo>
                      <a:lnTo>
                        <a:pt x="4" y="50"/>
                      </a:lnTo>
                      <a:lnTo>
                        <a:pt x="4" y="50"/>
                      </a:lnTo>
                      <a:lnTo>
                        <a:pt x="4" y="50"/>
                      </a:lnTo>
                      <a:lnTo>
                        <a:pt x="4" y="48"/>
                      </a:lnTo>
                      <a:lnTo>
                        <a:pt x="2" y="48"/>
                      </a:lnTo>
                      <a:lnTo>
                        <a:pt x="2" y="48"/>
                      </a:lnTo>
                      <a:lnTo>
                        <a:pt x="2" y="48"/>
                      </a:lnTo>
                      <a:lnTo>
                        <a:pt x="2" y="48"/>
                      </a:lnTo>
                      <a:lnTo>
                        <a:pt x="2" y="48"/>
                      </a:lnTo>
                      <a:lnTo>
                        <a:pt x="2" y="46"/>
                      </a:lnTo>
                      <a:lnTo>
                        <a:pt x="2" y="46"/>
                      </a:lnTo>
                      <a:lnTo>
                        <a:pt x="0" y="46"/>
                      </a:lnTo>
                      <a:lnTo>
                        <a:pt x="0" y="46"/>
                      </a:lnTo>
                      <a:lnTo>
                        <a:pt x="0" y="44"/>
                      </a:lnTo>
                      <a:lnTo>
                        <a:pt x="0" y="44"/>
                      </a:lnTo>
                      <a:lnTo>
                        <a:pt x="0" y="44"/>
                      </a:lnTo>
                      <a:lnTo>
                        <a:pt x="0" y="42"/>
                      </a:lnTo>
                      <a:lnTo>
                        <a:pt x="0" y="42"/>
                      </a:lnTo>
                      <a:lnTo>
                        <a:pt x="2" y="42"/>
                      </a:lnTo>
                      <a:lnTo>
                        <a:pt x="2" y="42"/>
                      </a:lnTo>
                      <a:lnTo>
                        <a:pt x="4" y="42"/>
                      </a:lnTo>
                      <a:lnTo>
                        <a:pt x="4" y="42"/>
                      </a:lnTo>
                      <a:lnTo>
                        <a:pt x="4" y="42"/>
                      </a:lnTo>
                      <a:lnTo>
                        <a:pt x="4" y="40"/>
                      </a:lnTo>
                      <a:lnTo>
                        <a:pt x="4" y="40"/>
                      </a:lnTo>
                      <a:lnTo>
                        <a:pt x="4" y="40"/>
                      </a:lnTo>
                      <a:lnTo>
                        <a:pt x="6" y="40"/>
                      </a:lnTo>
                      <a:lnTo>
                        <a:pt x="6" y="40"/>
                      </a:lnTo>
                      <a:lnTo>
                        <a:pt x="6" y="40"/>
                      </a:lnTo>
                      <a:lnTo>
                        <a:pt x="6" y="38"/>
                      </a:lnTo>
                      <a:lnTo>
                        <a:pt x="6" y="38"/>
                      </a:lnTo>
                      <a:lnTo>
                        <a:pt x="6" y="38"/>
                      </a:lnTo>
                      <a:lnTo>
                        <a:pt x="4" y="38"/>
                      </a:lnTo>
                      <a:lnTo>
                        <a:pt x="4" y="36"/>
                      </a:lnTo>
                      <a:lnTo>
                        <a:pt x="4" y="36"/>
                      </a:lnTo>
                      <a:lnTo>
                        <a:pt x="6" y="36"/>
                      </a:lnTo>
                      <a:lnTo>
                        <a:pt x="6" y="36"/>
                      </a:lnTo>
                      <a:lnTo>
                        <a:pt x="6" y="35"/>
                      </a:lnTo>
                      <a:lnTo>
                        <a:pt x="6" y="35"/>
                      </a:lnTo>
                      <a:lnTo>
                        <a:pt x="6" y="35"/>
                      </a:lnTo>
                      <a:lnTo>
                        <a:pt x="8" y="35"/>
                      </a:lnTo>
                      <a:lnTo>
                        <a:pt x="8" y="35"/>
                      </a:lnTo>
                      <a:lnTo>
                        <a:pt x="10" y="35"/>
                      </a:lnTo>
                      <a:lnTo>
                        <a:pt x="10" y="35"/>
                      </a:lnTo>
                      <a:lnTo>
                        <a:pt x="10" y="35"/>
                      </a:lnTo>
                      <a:lnTo>
                        <a:pt x="10" y="33"/>
                      </a:lnTo>
                      <a:lnTo>
                        <a:pt x="10" y="33"/>
                      </a:lnTo>
                      <a:lnTo>
                        <a:pt x="12" y="33"/>
                      </a:lnTo>
                      <a:lnTo>
                        <a:pt x="12" y="33"/>
                      </a:lnTo>
                      <a:lnTo>
                        <a:pt x="12" y="31"/>
                      </a:lnTo>
                      <a:lnTo>
                        <a:pt x="12" y="31"/>
                      </a:lnTo>
                      <a:lnTo>
                        <a:pt x="12" y="31"/>
                      </a:lnTo>
                      <a:lnTo>
                        <a:pt x="12" y="29"/>
                      </a:lnTo>
                      <a:lnTo>
                        <a:pt x="12" y="29"/>
                      </a:lnTo>
                      <a:lnTo>
                        <a:pt x="12" y="29"/>
                      </a:lnTo>
                      <a:lnTo>
                        <a:pt x="12" y="27"/>
                      </a:lnTo>
                      <a:lnTo>
                        <a:pt x="12" y="27"/>
                      </a:lnTo>
                      <a:lnTo>
                        <a:pt x="14" y="27"/>
                      </a:lnTo>
                      <a:lnTo>
                        <a:pt x="14" y="27"/>
                      </a:lnTo>
                      <a:lnTo>
                        <a:pt x="16" y="27"/>
                      </a:lnTo>
                      <a:lnTo>
                        <a:pt x="16" y="27"/>
                      </a:lnTo>
                      <a:lnTo>
                        <a:pt x="16" y="25"/>
                      </a:lnTo>
                      <a:lnTo>
                        <a:pt x="16" y="25"/>
                      </a:lnTo>
                      <a:lnTo>
                        <a:pt x="16" y="25"/>
                      </a:lnTo>
                      <a:lnTo>
                        <a:pt x="18" y="25"/>
                      </a:lnTo>
                      <a:lnTo>
                        <a:pt x="18" y="23"/>
                      </a:lnTo>
                      <a:lnTo>
                        <a:pt x="18" y="23"/>
                      </a:lnTo>
                      <a:lnTo>
                        <a:pt x="18" y="23"/>
                      </a:lnTo>
                      <a:lnTo>
                        <a:pt x="18" y="21"/>
                      </a:lnTo>
                      <a:lnTo>
                        <a:pt x="16" y="21"/>
                      </a:lnTo>
                      <a:lnTo>
                        <a:pt x="16" y="21"/>
                      </a:lnTo>
                      <a:lnTo>
                        <a:pt x="16" y="21"/>
                      </a:lnTo>
                      <a:lnTo>
                        <a:pt x="16" y="19"/>
                      </a:lnTo>
                      <a:lnTo>
                        <a:pt x="16" y="19"/>
                      </a:lnTo>
                      <a:lnTo>
                        <a:pt x="16" y="19"/>
                      </a:lnTo>
                      <a:lnTo>
                        <a:pt x="16" y="17"/>
                      </a:lnTo>
                      <a:lnTo>
                        <a:pt x="18" y="17"/>
                      </a:lnTo>
                      <a:lnTo>
                        <a:pt x="18" y="17"/>
                      </a:lnTo>
                      <a:lnTo>
                        <a:pt x="20" y="17"/>
                      </a:lnTo>
                      <a:lnTo>
                        <a:pt x="20" y="17"/>
                      </a:lnTo>
                      <a:lnTo>
                        <a:pt x="20" y="17"/>
                      </a:lnTo>
                      <a:lnTo>
                        <a:pt x="21" y="17"/>
                      </a:lnTo>
                      <a:lnTo>
                        <a:pt x="21" y="17"/>
                      </a:lnTo>
                      <a:lnTo>
                        <a:pt x="21" y="17"/>
                      </a:lnTo>
                      <a:lnTo>
                        <a:pt x="23" y="17"/>
                      </a:lnTo>
                      <a:lnTo>
                        <a:pt x="23" y="17"/>
                      </a:lnTo>
                      <a:lnTo>
                        <a:pt x="23" y="17"/>
                      </a:lnTo>
                      <a:lnTo>
                        <a:pt x="25" y="17"/>
                      </a:lnTo>
                      <a:lnTo>
                        <a:pt x="25" y="17"/>
                      </a:lnTo>
                      <a:lnTo>
                        <a:pt x="25" y="17"/>
                      </a:lnTo>
                      <a:lnTo>
                        <a:pt x="25" y="17"/>
                      </a:lnTo>
                      <a:lnTo>
                        <a:pt x="27" y="17"/>
                      </a:lnTo>
                      <a:lnTo>
                        <a:pt x="27" y="17"/>
                      </a:lnTo>
                      <a:lnTo>
                        <a:pt x="27" y="17"/>
                      </a:lnTo>
                      <a:lnTo>
                        <a:pt x="27" y="17"/>
                      </a:lnTo>
                      <a:lnTo>
                        <a:pt x="29" y="17"/>
                      </a:lnTo>
                      <a:lnTo>
                        <a:pt x="29" y="17"/>
                      </a:lnTo>
                      <a:lnTo>
                        <a:pt x="31" y="17"/>
                      </a:lnTo>
                      <a:lnTo>
                        <a:pt x="31" y="15"/>
                      </a:lnTo>
                      <a:lnTo>
                        <a:pt x="31" y="15"/>
                      </a:lnTo>
                      <a:lnTo>
                        <a:pt x="31" y="15"/>
                      </a:lnTo>
                      <a:lnTo>
                        <a:pt x="31" y="15"/>
                      </a:lnTo>
                      <a:lnTo>
                        <a:pt x="31" y="15"/>
                      </a:lnTo>
                      <a:lnTo>
                        <a:pt x="33" y="15"/>
                      </a:lnTo>
                      <a:lnTo>
                        <a:pt x="33" y="13"/>
                      </a:lnTo>
                      <a:lnTo>
                        <a:pt x="33" y="13"/>
                      </a:lnTo>
                      <a:lnTo>
                        <a:pt x="33" y="13"/>
                      </a:lnTo>
                      <a:lnTo>
                        <a:pt x="33" y="13"/>
                      </a:lnTo>
                      <a:lnTo>
                        <a:pt x="35" y="13"/>
                      </a:lnTo>
                      <a:lnTo>
                        <a:pt x="35" y="12"/>
                      </a:lnTo>
                      <a:lnTo>
                        <a:pt x="35" y="12"/>
                      </a:lnTo>
                      <a:lnTo>
                        <a:pt x="35" y="13"/>
                      </a:lnTo>
                      <a:lnTo>
                        <a:pt x="37" y="13"/>
                      </a:lnTo>
                      <a:lnTo>
                        <a:pt x="37" y="13"/>
                      </a:lnTo>
                      <a:lnTo>
                        <a:pt x="37" y="12"/>
                      </a:lnTo>
                      <a:lnTo>
                        <a:pt x="37" y="12"/>
                      </a:lnTo>
                      <a:lnTo>
                        <a:pt x="39" y="12"/>
                      </a:lnTo>
                      <a:lnTo>
                        <a:pt x="39" y="12"/>
                      </a:lnTo>
                      <a:lnTo>
                        <a:pt x="39" y="13"/>
                      </a:lnTo>
                      <a:lnTo>
                        <a:pt x="39" y="13"/>
                      </a:lnTo>
                      <a:lnTo>
                        <a:pt x="41" y="13"/>
                      </a:lnTo>
                      <a:lnTo>
                        <a:pt x="41" y="13"/>
                      </a:lnTo>
                      <a:lnTo>
                        <a:pt x="43" y="13"/>
                      </a:lnTo>
                      <a:lnTo>
                        <a:pt x="43" y="13"/>
                      </a:lnTo>
                      <a:lnTo>
                        <a:pt x="43" y="13"/>
                      </a:lnTo>
                      <a:lnTo>
                        <a:pt x="44" y="13"/>
                      </a:lnTo>
                      <a:lnTo>
                        <a:pt x="44" y="13"/>
                      </a:lnTo>
                      <a:lnTo>
                        <a:pt x="44" y="12"/>
                      </a:lnTo>
                      <a:lnTo>
                        <a:pt x="46" y="12"/>
                      </a:lnTo>
                      <a:lnTo>
                        <a:pt x="46" y="12"/>
                      </a:lnTo>
                      <a:lnTo>
                        <a:pt x="46" y="12"/>
                      </a:lnTo>
                      <a:lnTo>
                        <a:pt x="46" y="12"/>
                      </a:lnTo>
                      <a:lnTo>
                        <a:pt x="46" y="10"/>
                      </a:lnTo>
                      <a:lnTo>
                        <a:pt x="46" y="10"/>
                      </a:lnTo>
                      <a:lnTo>
                        <a:pt x="46" y="8"/>
                      </a:lnTo>
                      <a:lnTo>
                        <a:pt x="48" y="8"/>
                      </a:lnTo>
                      <a:lnTo>
                        <a:pt x="48" y="8"/>
                      </a:lnTo>
                      <a:lnTo>
                        <a:pt x="48" y="8"/>
                      </a:lnTo>
                      <a:lnTo>
                        <a:pt x="50" y="8"/>
                      </a:lnTo>
                      <a:lnTo>
                        <a:pt x="50" y="8"/>
                      </a:lnTo>
                      <a:lnTo>
                        <a:pt x="52" y="8"/>
                      </a:lnTo>
                      <a:lnTo>
                        <a:pt x="52" y="8"/>
                      </a:lnTo>
                      <a:lnTo>
                        <a:pt x="52" y="8"/>
                      </a:lnTo>
                      <a:lnTo>
                        <a:pt x="54" y="8"/>
                      </a:lnTo>
                      <a:lnTo>
                        <a:pt x="54" y="8"/>
                      </a:lnTo>
                      <a:lnTo>
                        <a:pt x="54" y="8"/>
                      </a:lnTo>
                      <a:lnTo>
                        <a:pt x="54" y="8"/>
                      </a:lnTo>
                      <a:lnTo>
                        <a:pt x="56" y="8"/>
                      </a:lnTo>
                      <a:lnTo>
                        <a:pt x="56" y="8"/>
                      </a:lnTo>
                      <a:lnTo>
                        <a:pt x="56" y="8"/>
                      </a:lnTo>
                      <a:lnTo>
                        <a:pt x="58" y="8"/>
                      </a:lnTo>
                      <a:lnTo>
                        <a:pt x="58" y="8"/>
                      </a:lnTo>
                      <a:lnTo>
                        <a:pt x="58" y="8"/>
                      </a:lnTo>
                      <a:lnTo>
                        <a:pt x="58" y="8"/>
                      </a:lnTo>
                      <a:lnTo>
                        <a:pt x="58" y="8"/>
                      </a:lnTo>
                      <a:lnTo>
                        <a:pt x="60" y="8"/>
                      </a:lnTo>
                      <a:lnTo>
                        <a:pt x="60" y="8"/>
                      </a:lnTo>
                      <a:lnTo>
                        <a:pt x="60" y="8"/>
                      </a:lnTo>
                      <a:lnTo>
                        <a:pt x="60" y="8"/>
                      </a:lnTo>
                      <a:lnTo>
                        <a:pt x="62" y="8"/>
                      </a:lnTo>
                      <a:lnTo>
                        <a:pt x="62" y="8"/>
                      </a:lnTo>
                      <a:lnTo>
                        <a:pt x="64" y="8"/>
                      </a:lnTo>
                      <a:lnTo>
                        <a:pt x="64" y="8"/>
                      </a:lnTo>
                      <a:lnTo>
                        <a:pt x="64" y="8"/>
                      </a:lnTo>
                      <a:lnTo>
                        <a:pt x="64" y="8"/>
                      </a:lnTo>
                      <a:lnTo>
                        <a:pt x="66" y="8"/>
                      </a:lnTo>
                      <a:lnTo>
                        <a:pt x="66" y="8"/>
                      </a:lnTo>
                      <a:lnTo>
                        <a:pt x="66" y="6"/>
                      </a:lnTo>
                      <a:lnTo>
                        <a:pt x="66" y="6"/>
                      </a:lnTo>
                      <a:lnTo>
                        <a:pt x="67" y="6"/>
                      </a:lnTo>
                      <a:lnTo>
                        <a:pt x="67" y="6"/>
                      </a:lnTo>
                      <a:lnTo>
                        <a:pt x="69" y="6"/>
                      </a:lnTo>
                      <a:lnTo>
                        <a:pt x="69" y="6"/>
                      </a:lnTo>
                      <a:lnTo>
                        <a:pt x="69" y="6"/>
                      </a:lnTo>
                      <a:lnTo>
                        <a:pt x="69" y="6"/>
                      </a:lnTo>
                      <a:lnTo>
                        <a:pt x="69" y="4"/>
                      </a:lnTo>
                      <a:lnTo>
                        <a:pt x="71" y="4"/>
                      </a:lnTo>
                      <a:lnTo>
                        <a:pt x="71" y="4"/>
                      </a:lnTo>
                      <a:lnTo>
                        <a:pt x="71" y="4"/>
                      </a:lnTo>
                      <a:lnTo>
                        <a:pt x="73" y="4"/>
                      </a:lnTo>
                      <a:lnTo>
                        <a:pt x="73" y="4"/>
                      </a:lnTo>
                      <a:lnTo>
                        <a:pt x="73" y="4"/>
                      </a:lnTo>
                      <a:lnTo>
                        <a:pt x="73" y="4"/>
                      </a:lnTo>
                      <a:lnTo>
                        <a:pt x="75" y="4"/>
                      </a:lnTo>
                      <a:lnTo>
                        <a:pt x="75" y="4"/>
                      </a:lnTo>
                      <a:lnTo>
                        <a:pt x="75" y="4"/>
                      </a:lnTo>
                      <a:lnTo>
                        <a:pt x="77" y="4"/>
                      </a:lnTo>
                      <a:lnTo>
                        <a:pt x="77" y="4"/>
                      </a:lnTo>
                      <a:lnTo>
                        <a:pt x="77" y="4"/>
                      </a:lnTo>
                      <a:lnTo>
                        <a:pt x="79" y="4"/>
                      </a:lnTo>
                      <a:lnTo>
                        <a:pt x="79" y="4"/>
                      </a:lnTo>
                      <a:lnTo>
                        <a:pt x="79" y="6"/>
                      </a:lnTo>
                      <a:lnTo>
                        <a:pt x="79" y="6"/>
                      </a:lnTo>
                      <a:lnTo>
                        <a:pt x="79" y="6"/>
                      </a:lnTo>
                      <a:lnTo>
                        <a:pt x="79" y="6"/>
                      </a:lnTo>
                      <a:lnTo>
                        <a:pt x="79" y="8"/>
                      </a:lnTo>
                      <a:lnTo>
                        <a:pt x="81" y="8"/>
                      </a:lnTo>
                      <a:lnTo>
                        <a:pt x="81" y="8"/>
                      </a:lnTo>
                      <a:lnTo>
                        <a:pt x="81" y="8"/>
                      </a:lnTo>
                      <a:lnTo>
                        <a:pt x="81" y="8"/>
                      </a:lnTo>
                      <a:lnTo>
                        <a:pt x="83" y="8"/>
                      </a:lnTo>
                      <a:lnTo>
                        <a:pt x="83" y="8"/>
                      </a:lnTo>
                      <a:lnTo>
                        <a:pt x="83" y="8"/>
                      </a:lnTo>
                      <a:lnTo>
                        <a:pt x="85" y="8"/>
                      </a:lnTo>
                      <a:lnTo>
                        <a:pt x="85" y="8"/>
                      </a:lnTo>
                      <a:lnTo>
                        <a:pt x="85" y="8"/>
                      </a:lnTo>
                      <a:lnTo>
                        <a:pt x="85" y="8"/>
                      </a:lnTo>
                      <a:lnTo>
                        <a:pt x="87" y="8"/>
                      </a:lnTo>
                      <a:lnTo>
                        <a:pt x="87" y="8"/>
                      </a:lnTo>
                      <a:lnTo>
                        <a:pt x="87" y="8"/>
                      </a:lnTo>
                      <a:lnTo>
                        <a:pt x="87" y="8"/>
                      </a:lnTo>
                      <a:lnTo>
                        <a:pt x="88" y="8"/>
                      </a:lnTo>
                      <a:lnTo>
                        <a:pt x="88" y="8"/>
                      </a:lnTo>
                      <a:lnTo>
                        <a:pt x="88" y="10"/>
                      </a:lnTo>
                      <a:lnTo>
                        <a:pt x="90" y="10"/>
                      </a:lnTo>
                      <a:lnTo>
                        <a:pt x="90" y="10"/>
                      </a:lnTo>
                      <a:lnTo>
                        <a:pt x="90" y="10"/>
                      </a:lnTo>
                      <a:lnTo>
                        <a:pt x="90" y="10"/>
                      </a:lnTo>
                      <a:lnTo>
                        <a:pt x="92" y="10"/>
                      </a:lnTo>
                      <a:lnTo>
                        <a:pt x="92" y="10"/>
                      </a:lnTo>
                      <a:lnTo>
                        <a:pt x="92" y="10"/>
                      </a:lnTo>
                      <a:lnTo>
                        <a:pt x="92" y="10"/>
                      </a:lnTo>
                      <a:lnTo>
                        <a:pt x="94" y="10"/>
                      </a:lnTo>
                      <a:lnTo>
                        <a:pt x="94" y="10"/>
                      </a:lnTo>
                      <a:lnTo>
                        <a:pt x="96" y="10"/>
                      </a:lnTo>
                      <a:lnTo>
                        <a:pt x="96" y="8"/>
                      </a:lnTo>
                      <a:lnTo>
                        <a:pt x="96" y="8"/>
                      </a:lnTo>
                      <a:lnTo>
                        <a:pt x="96" y="10"/>
                      </a:lnTo>
                      <a:lnTo>
                        <a:pt x="96" y="10"/>
                      </a:lnTo>
                      <a:lnTo>
                        <a:pt x="98" y="10"/>
                      </a:lnTo>
                      <a:lnTo>
                        <a:pt x="98" y="10"/>
                      </a:lnTo>
                      <a:lnTo>
                        <a:pt x="98" y="8"/>
                      </a:lnTo>
                      <a:lnTo>
                        <a:pt x="98" y="8"/>
                      </a:lnTo>
                      <a:lnTo>
                        <a:pt x="100" y="8"/>
                      </a:lnTo>
                      <a:lnTo>
                        <a:pt x="100" y="8"/>
                      </a:lnTo>
                      <a:lnTo>
                        <a:pt x="102" y="8"/>
                      </a:lnTo>
                      <a:lnTo>
                        <a:pt x="102" y="10"/>
                      </a:lnTo>
                      <a:lnTo>
                        <a:pt x="102" y="10"/>
                      </a:lnTo>
                      <a:lnTo>
                        <a:pt x="102" y="8"/>
                      </a:lnTo>
                      <a:lnTo>
                        <a:pt x="102" y="8"/>
                      </a:lnTo>
                      <a:lnTo>
                        <a:pt x="104" y="8"/>
                      </a:lnTo>
                      <a:lnTo>
                        <a:pt x="104" y="8"/>
                      </a:lnTo>
                      <a:lnTo>
                        <a:pt x="106" y="8"/>
                      </a:lnTo>
                      <a:lnTo>
                        <a:pt x="106" y="8"/>
                      </a:lnTo>
                      <a:lnTo>
                        <a:pt x="106" y="8"/>
                      </a:lnTo>
                      <a:lnTo>
                        <a:pt x="106" y="8"/>
                      </a:lnTo>
                      <a:lnTo>
                        <a:pt x="106" y="8"/>
                      </a:lnTo>
                      <a:lnTo>
                        <a:pt x="106" y="6"/>
                      </a:lnTo>
                      <a:lnTo>
                        <a:pt x="106" y="6"/>
                      </a:lnTo>
                      <a:lnTo>
                        <a:pt x="106" y="4"/>
                      </a:lnTo>
                      <a:lnTo>
                        <a:pt x="106" y="4"/>
                      </a:lnTo>
                      <a:lnTo>
                        <a:pt x="106" y="4"/>
                      </a:lnTo>
                      <a:lnTo>
                        <a:pt x="106" y="2"/>
                      </a:lnTo>
                      <a:lnTo>
                        <a:pt x="106" y="2"/>
                      </a:lnTo>
                      <a:lnTo>
                        <a:pt x="106" y="2"/>
                      </a:lnTo>
                      <a:lnTo>
                        <a:pt x="106" y="0"/>
                      </a:lnTo>
                      <a:lnTo>
                        <a:pt x="106" y="0"/>
                      </a:lnTo>
                      <a:lnTo>
                        <a:pt x="106" y="0"/>
                      </a:lnTo>
                      <a:lnTo>
                        <a:pt x="106" y="0"/>
                      </a:lnTo>
                      <a:lnTo>
                        <a:pt x="108" y="0"/>
                      </a:lnTo>
                      <a:lnTo>
                        <a:pt x="108" y="0"/>
                      </a:lnTo>
                      <a:lnTo>
                        <a:pt x="108" y="0"/>
                      </a:lnTo>
                      <a:lnTo>
                        <a:pt x="108" y="0"/>
                      </a:lnTo>
                      <a:lnTo>
                        <a:pt x="110" y="0"/>
                      </a:lnTo>
                      <a:lnTo>
                        <a:pt x="110" y="0"/>
                      </a:lnTo>
                      <a:lnTo>
                        <a:pt x="111" y="0"/>
                      </a:lnTo>
                      <a:lnTo>
                        <a:pt x="111" y="2"/>
                      </a:lnTo>
                      <a:lnTo>
                        <a:pt x="111" y="2"/>
                      </a:lnTo>
                      <a:lnTo>
                        <a:pt x="111" y="2"/>
                      </a:lnTo>
                      <a:lnTo>
                        <a:pt x="111" y="2"/>
                      </a:lnTo>
                      <a:lnTo>
                        <a:pt x="113" y="2"/>
                      </a:lnTo>
                      <a:lnTo>
                        <a:pt x="113" y="2"/>
                      </a:lnTo>
                      <a:lnTo>
                        <a:pt x="113" y="4"/>
                      </a:lnTo>
                      <a:lnTo>
                        <a:pt x="113" y="4"/>
                      </a:lnTo>
                      <a:lnTo>
                        <a:pt x="113" y="6"/>
                      </a:lnTo>
                      <a:lnTo>
                        <a:pt x="113" y="6"/>
                      </a:lnTo>
                      <a:lnTo>
                        <a:pt x="113" y="6"/>
                      </a:lnTo>
                      <a:lnTo>
                        <a:pt x="113" y="8"/>
                      </a:lnTo>
                      <a:lnTo>
                        <a:pt x="113" y="8"/>
                      </a:lnTo>
                      <a:lnTo>
                        <a:pt x="113" y="8"/>
                      </a:lnTo>
                      <a:lnTo>
                        <a:pt x="113" y="8"/>
                      </a:lnTo>
                      <a:lnTo>
                        <a:pt x="113" y="8"/>
                      </a:lnTo>
                      <a:lnTo>
                        <a:pt x="111" y="8"/>
                      </a:lnTo>
                      <a:lnTo>
                        <a:pt x="111" y="10"/>
                      </a:lnTo>
                      <a:lnTo>
                        <a:pt x="111" y="10"/>
                      </a:lnTo>
                      <a:lnTo>
                        <a:pt x="111" y="10"/>
                      </a:lnTo>
                      <a:lnTo>
                        <a:pt x="111" y="10"/>
                      </a:lnTo>
                      <a:lnTo>
                        <a:pt x="110" y="10"/>
                      </a:lnTo>
                      <a:lnTo>
                        <a:pt x="110" y="10"/>
                      </a:lnTo>
                      <a:lnTo>
                        <a:pt x="110" y="12"/>
                      </a:lnTo>
                      <a:lnTo>
                        <a:pt x="110" y="12"/>
                      </a:lnTo>
                      <a:lnTo>
                        <a:pt x="110" y="13"/>
                      </a:lnTo>
                      <a:lnTo>
                        <a:pt x="110" y="13"/>
                      </a:lnTo>
                      <a:lnTo>
                        <a:pt x="110" y="15"/>
                      </a:lnTo>
                      <a:lnTo>
                        <a:pt x="110" y="15"/>
                      </a:lnTo>
                      <a:lnTo>
                        <a:pt x="110" y="15"/>
                      </a:lnTo>
                      <a:lnTo>
                        <a:pt x="110" y="15"/>
                      </a:lnTo>
                      <a:lnTo>
                        <a:pt x="110" y="15"/>
                      </a:lnTo>
                      <a:lnTo>
                        <a:pt x="110" y="17"/>
                      </a:lnTo>
                      <a:lnTo>
                        <a:pt x="108" y="17"/>
                      </a:lnTo>
                      <a:lnTo>
                        <a:pt x="108" y="17"/>
                      </a:lnTo>
                      <a:lnTo>
                        <a:pt x="108" y="17"/>
                      </a:lnTo>
                      <a:lnTo>
                        <a:pt x="108" y="17"/>
                      </a:lnTo>
                      <a:lnTo>
                        <a:pt x="108" y="19"/>
                      </a:lnTo>
                      <a:lnTo>
                        <a:pt x="106" y="19"/>
                      </a:lnTo>
                      <a:lnTo>
                        <a:pt x="106" y="19"/>
                      </a:lnTo>
                      <a:lnTo>
                        <a:pt x="106" y="19"/>
                      </a:lnTo>
                      <a:lnTo>
                        <a:pt x="106" y="21"/>
                      </a:lnTo>
                      <a:lnTo>
                        <a:pt x="106" y="21"/>
                      </a:lnTo>
                      <a:lnTo>
                        <a:pt x="106" y="21"/>
                      </a:lnTo>
                      <a:lnTo>
                        <a:pt x="104" y="21"/>
                      </a:lnTo>
                      <a:lnTo>
                        <a:pt x="104" y="21"/>
                      </a:lnTo>
                      <a:lnTo>
                        <a:pt x="104" y="21"/>
                      </a:lnTo>
                      <a:lnTo>
                        <a:pt x="104" y="19"/>
                      </a:lnTo>
                      <a:lnTo>
                        <a:pt x="102" y="19"/>
                      </a:lnTo>
                      <a:lnTo>
                        <a:pt x="102" y="19"/>
                      </a:lnTo>
                      <a:lnTo>
                        <a:pt x="102" y="19"/>
                      </a:lnTo>
                      <a:lnTo>
                        <a:pt x="102" y="19"/>
                      </a:lnTo>
                      <a:lnTo>
                        <a:pt x="100" y="19"/>
                      </a:lnTo>
                      <a:lnTo>
                        <a:pt x="100" y="19"/>
                      </a:lnTo>
                      <a:lnTo>
                        <a:pt x="98" y="19"/>
                      </a:lnTo>
                      <a:lnTo>
                        <a:pt x="98" y="19"/>
                      </a:lnTo>
                      <a:lnTo>
                        <a:pt x="98" y="19"/>
                      </a:lnTo>
                      <a:lnTo>
                        <a:pt x="96" y="19"/>
                      </a:lnTo>
                      <a:lnTo>
                        <a:pt x="96" y="19"/>
                      </a:lnTo>
                      <a:lnTo>
                        <a:pt x="96" y="19"/>
                      </a:lnTo>
                      <a:lnTo>
                        <a:pt x="94" y="19"/>
                      </a:lnTo>
                      <a:lnTo>
                        <a:pt x="94" y="17"/>
                      </a:lnTo>
                      <a:lnTo>
                        <a:pt x="94" y="17"/>
                      </a:lnTo>
                      <a:lnTo>
                        <a:pt x="92" y="17"/>
                      </a:lnTo>
                      <a:lnTo>
                        <a:pt x="92" y="17"/>
                      </a:lnTo>
                      <a:lnTo>
                        <a:pt x="92" y="17"/>
                      </a:lnTo>
                      <a:lnTo>
                        <a:pt x="92" y="17"/>
                      </a:lnTo>
                      <a:lnTo>
                        <a:pt x="90" y="17"/>
                      </a:lnTo>
                      <a:lnTo>
                        <a:pt x="90" y="17"/>
                      </a:lnTo>
                      <a:lnTo>
                        <a:pt x="90" y="17"/>
                      </a:lnTo>
                      <a:lnTo>
                        <a:pt x="88" y="17"/>
                      </a:lnTo>
                      <a:lnTo>
                        <a:pt x="88" y="17"/>
                      </a:lnTo>
                      <a:lnTo>
                        <a:pt x="88" y="15"/>
                      </a:lnTo>
                      <a:lnTo>
                        <a:pt x="87" y="15"/>
                      </a:lnTo>
                      <a:lnTo>
                        <a:pt x="87" y="15"/>
                      </a:lnTo>
                      <a:lnTo>
                        <a:pt x="87" y="15"/>
                      </a:lnTo>
                      <a:lnTo>
                        <a:pt x="87" y="17"/>
                      </a:lnTo>
                      <a:lnTo>
                        <a:pt x="85" y="17"/>
                      </a:lnTo>
                      <a:lnTo>
                        <a:pt x="85" y="17"/>
                      </a:lnTo>
                      <a:lnTo>
                        <a:pt x="85" y="17"/>
                      </a:lnTo>
                      <a:lnTo>
                        <a:pt x="85" y="17"/>
                      </a:lnTo>
                      <a:lnTo>
                        <a:pt x="85" y="19"/>
                      </a:lnTo>
                      <a:lnTo>
                        <a:pt x="83" y="19"/>
                      </a:lnTo>
                      <a:lnTo>
                        <a:pt x="83" y="19"/>
                      </a:lnTo>
                      <a:lnTo>
                        <a:pt x="81" y="19"/>
                      </a:lnTo>
                      <a:lnTo>
                        <a:pt x="81" y="19"/>
                      </a:lnTo>
                      <a:lnTo>
                        <a:pt x="81" y="21"/>
                      </a:lnTo>
                      <a:lnTo>
                        <a:pt x="83" y="21"/>
                      </a:lnTo>
                      <a:lnTo>
                        <a:pt x="83" y="21"/>
                      </a:lnTo>
                      <a:lnTo>
                        <a:pt x="83" y="23"/>
                      </a:lnTo>
                      <a:lnTo>
                        <a:pt x="83" y="23"/>
                      </a:lnTo>
                      <a:lnTo>
                        <a:pt x="83" y="23"/>
                      </a:lnTo>
                      <a:lnTo>
                        <a:pt x="81" y="23"/>
                      </a:lnTo>
                      <a:lnTo>
                        <a:pt x="81" y="23"/>
                      </a:lnTo>
                      <a:lnTo>
                        <a:pt x="81" y="25"/>
                      </a:lnTo>
                      <a:lnTo>
                        <a:pt x="81" y="25"/>
                      </a:lnTo>
                      <a:lnTo>
                        <a:pt x="79" y="25"/>
                      </a:lnTo>
                      <a:lnTo>
                        <a:pt x="79" y="25"/>
                      </a:lnTo>
                      <a:lnTo>
                        <a:pt x="79" y="23"/>
                      </a:lnTo>
                      <a:lnTo>
                        <a:pt x="79" y="23"/>
                      </a:lnTo>
                      <a:lnTo>
                        <a:pt x="77" y="23"/>
                      </a:lnTo>
                      <a:lnTo>
                        <a:pt x="77" y="23"/>
                      </a:lnTo>
                      <a:lnTo>
                        <a:pt x="77" y="23"/>
                      </a:lnTo>
                      <a:lnTo>
                        <a:pt x="77" y="21"/>
                      </a:lnTo>
                      <a:lnTo>
                        <a:pt x="77" y="21"/>
                      </a:lnTo>
                      <a:lnTo>
                        <a:pt x="79" y="21"/>
                      </a:lnTo>
                      <a:lnTo>
                        <a:pt x="79" y="19"/>
                      </a:lnTo>
                      <a:lnTo>
                        <a:pt x="79" y="19"/>
                      </a:lnTo>
                      <a:lnTo>
                        <a:pt x="79" y="19"/>
                      </a:lnTo>
                      <a:lnTo>
                        <a:pt x="79" y="19"/>
                      </a:lnTo>
                      <a:lnTo>
                        <a:pt x="79" y="19"/>
                      </a:lnTo>
                      <a:lnTo>
                        <a:pt x="79" y="17"/>
                      </a:lnTo>
                      <a:lnTo>
                        <a:pt x="79" y="17"/>
                      </a:lnTo>
                      <a:lnTo>
                        <a:pt x="79" y="17"/>
                      </a:lnTo>
                      <a:lnTo>
                        <a:pt x="77" y="17"/>
                      </a:lnTo>
                      <a:lnTo>
                        <a:pt x="77" y="17"/>
                      </a:lnTo>
                      <a:lnTo>
                        <a:pt x="75" y="17"/>
                      </a:lnTo>
                      <a:lnTo>
                        <a:pt x="75" y="17"/>
                      </a:lnTo>
                      <a:lnTo>
                        <a:pt x="75" y="17"/>
                      </a:lnTo>
                      <a:lnTo>
                        <a:pt x="75" y="19"/>
                      </a:lnTo>
                      <a:lnTo>
                        <a:pt x="75" y="19"/>
                      </a:lnTo>
                      <a:lnTo>
                        <a:pt x="75" y="19"/>
                      </a:lnTo>
                      <a:lnTo>
                        <a:pt x="73" y="19"/>
                      </a:lnTo>
                      <a:lnTo>
                        <a:pt x="73" y="19"/>
                      </a:lnTo>
                      <a:lnTo>
                        <a:pt x="73" y="21"/>
                      </a:lnTo>
                      <a:lnTo>
                        <a:pt x="71" y="21"/>
                      </a:lnTo>
                      <a:lnTo>
                        <a:pt x="71" y="21"/>
                      </a:lnTo>
                      <a:lnTo>
                        <a:pt x="71" y="21"/>
                      </a:lnTo>
                      <a:lnTo>
                        <a:pt x="71" y="21"/>
                      </a:lnTo>
                      <a:lnTo>
                        <a:pt x="69" y="21"/>
                      </a:lnTo>
                      <a:lnTo>
                        <a:pt x="69" y="21"/>
                      </a:lnTo>
                      <a:lnTo>
                        <a:pt x="69" y="21"/>
                      </a:lnTo>
                      <a:lnTo>
                        <a:pt x="67" y="21"/>
                      </a:lnTo>
                      <a:lnTo>
                        <a:pt x="67" y="21"/>
                      </a:lnTo>
                      <a:lnTo>
                        <a:pt x="67" y="21"/>
                      </a:lnTo>
                      <a:lnTo>
                        <a:pt x="66" y="21"/>
                      </a:lnTo>
                      <a:lnTo>
                        <a:pt x="66" y="21"/>
                      </a:lnTo>
                      <a:lnTo>
                        <a:pt x="66" y="21"/>
                      </a:lnTo>
                      <a:lnTo>
                        <a:pt x="64" y="21"/>
                      </a:lnTo>
                      <a:lnTo>
                        <a:pt x="64" y="21"/>
                      </a:lnTo>
                      <a:lnTo>
                        <a:pt x="64" y="21"/>
                      </a:lnTo>
                      <a:lnTo>
                        <a:pt x="64" y="23"/>
                      </a:lnTo>
                      <a:lnTo>
                        <a:pt x="64" y="23"/>
                      </a:lnTo>
                      <a:lnTo>
                        <a:pt x="66" y="23"/>
                      </a:lnTo>
                      <a:lnTo>
                        <a:pt x="66" y="23"/>
                      </a:lnTo>
                      <a:lnTo>
                        <a:pt x="66" y="23"/>
                      </a:lnTo>
                      <a:lnTo>
                        <a:pt x="66" y="23"/>
                      </a:lnTo>
                      <a:lnTo>
                        <a:pt x="66" y="23"/>
                      </a:lnTo>
                      <a:lnTo>
                        <a:pt x="67" y="23"/>
                      </a:lnTo>
                      <a:lnTo>
                        <a:pt x="67" y="25"/>
                      </a:lnTo>
                      <a:lnTo>
                        <a:pt x="67" y="25"/>
                      </a:lnTo>
                      <a:lnTo>
                        <a:pt x="67" y="25"/>
                      </a:lnTo>
                      <a:lnTo>
                        <a:pt x="67" y="25"/>
                      </a:lnTo>
                      <a:lnTo>
                        <a:pt x="66" y="25"/>
                      </a:lnTo>
                      <a:lnTo>
                        <a:pt x="66" y="25"/>
                      </a:lnTo>
                      <a:lnTo>
                        <a:pt x="66" y="27"/>
                      </a:lnTo>
                      <a:lnTo>
                        <a:pt x="66" y="27"/>
                      </a:lnTo>
                      <a:lnTo>
                        <a:pt x="66" y="27"/>
                      </a:lnTo>
                      <a:lnTo>
                        <a:pt x="67" y="27"/>
                      </a:lnTo>
                      <a:lnTo>
                        <a:pt x="67" y="27"/>
                      </a:lnTo>
                      <a:lnTo>
                        <a:pt x="67" y="27"/>
                      </a:lnTo>
                      <a:lnTo>
                        <a:pt x="69" y="27"/>
                      </a:lnTo>
                      <a:lnTo>
                        <a:pt x="69" y="27"/>
                      </a:lnTo>
                      <a:lnTo>
                        <a:pt x="69" y="27"/>
                      </a:lnTo>
                      <a:lnTo>
                        <a:pt x="69" y="27"/>
                      </a:lnTo>
                      <a:lnTo>
                        <a:pt x="69" y="29"/>
                      </a:lnTo>
                      <a:lnTo>
                        <a:pt x="71" y="29"/>
                      </a:lnTo>
                      <a:lnTo>
                        <a:pt x="71" y="29"/>
                      </a:lnTo>
                      <a:lnTo>
                        <a:pt x="71" y="29"/>
                      </a:lnTo>
                      <a:lnTo>
                        <a:pt x="71" y="29"/>
                      </a:lnTo>
                      <a:lnTo>
                        <a:pt x="73" y="29"/>
                      </a:lnTo>
                      <a:lnTo>
                        <a:pt x="73" y="29"/>
                      </a:lnTo>
                      <a:lnTo>
                        <a:pt x="73" y="31"/>
                      </a:lnTo>
                      <a:lnTo>
                        <a:pt x="73" y="31"/>
                      </a:lnTo>
                      <a:lnTo>
                        <a:pt x="75" y="31"/>
                      </a:lnTo>
                      <a:lnTo>
                        <a:pt x="75" y="31"/>
                      </a:lnTo>
                      <a:lnTo>
                        <a:pt x="75" y="33"/>
                      </a:lnTo>
                      <a:lnTo>
                        <a:pt x="75" y="33"/>
                      </a:lnTo>
                      <a:lnTo>
                        <a:pt x="75" y="33"/>
                      </a:lnTo>
                      <a:lnTo>
                        <a:pt x="75" y="33"/>
                      </a:lnTo>
                      <a:lnTo>
                        <a:pt x="75" y="33"/>
                      </a:lnTo>
                      <a:lnTo>
                        <a:pt x="75" y="35"/>
                      </a:lnTo>
                      <a:lnTo>
                        <a:pt x="75" y="35"/>
                      </a:lnTo>
                      <a:lnTo>
                        <a:pt x="73" y="35"/>
                      </a:lnTo>
                      <a:lnTo>
                        <a:pt x="73" y="33"/>
                      </a:lnTo>
                      <a:lnTo>
                        <a:pt x="73" y="33"/>
                      </a:lnTo>
                      <a:lnTo>
                        <a:pt x="73" y="33"/>
                      </a:lnTo>
                      <a:lnTo>
                        <a:pt x="71" y="33"/>
                      </a:lnTo>
                      <a:lnTo>
                        <a:pt x="71" y="33"/>
                      </a:lnTo>
                      <a:lnTo>
                        <a:pt x="71" y="33"/>
                      </a:lnTo>
                      <a:lnTo>
                        <a:pt x="71" y="31"/>
                      </a:lnTo>
                      <a:lnTo>
                        <a:pt x="71" y="31"/>
                      </a:lnTo>
                      <a:lnTo>
                        <a:pt x="69" y="31"/>
                      </a:lnTo>
                      <a:lnTo>
                        <a:pt x="69" y="31"/>
                      </a:lnTo>
                      <a:lnTo>
                        <a:pt x="69" y="31"/>
                      </a:lnTo>
                      <a:lnTo>
                        <a:pt x="69" y="31"/>
                      </a:lnTo>
                      <a:lnTo>
                        <a:pt x="67" y="31"/>
                      </a:lnTo>
                      <a:lnTo>
                        <a:pt x="67" y="31"/>
                      </a:lnTo>
                      <a:lnTo>
                        <a:pt x="66" y="31"/>
                      </a:lnTo>
                      <a:lnTo>
                        <a:pt x="66" y="29"/>
                      </a:lnTo>
                      <a:lnTo>
                        <a:pt x="66" y="29"/>
                      </a:lnTo>
                      <a:lnTo>
                        <a:pt x="66" y="29"/>
                      </a:lnTo>
                      <a:lnTo>
                        <a:pt x="64" y="29"/>
                      </a:lnTo>
                      <a:lnTo>
                        <a:pt x="64" y="31"/>
                      </a:lnTo>
                      <a:lnTo>
                        <a:pt x="64" y="31"/>
                      </a:lnTo>
                      <a:lnTo>
                        <a:pt x="66" y="31"/>
                      </a:lnTo>
                      <a:lnTo>
                        <a:pt x="66" y="31"/>
                      </a:lnTo>
                      <a:lnTo>
                        <a:pt x="66" y="33"/>
                      </a:lnTo>
                      <a:lnTo>
                        <a:pt x="66" y="33"/>
                      </a:lnTo>
                      <a:lnTo>
                        <a:pt x="67" y="33"/>
                      </a:lnTo>
                      <a:lnTo>
                        <a:pt x="67" y="33"/>
                      </a:lnTo>
                      <a:lnTo>
                        <a:pt x="67" y="33"/>
                      </a:lnTo>
                      <a:lnTo>
                        <a:pt x="69" y="33"/>
                      </a:lnTo>
                      <a:lnTo>
                        <a:pt x="69" y="33"/>
                      </a:lnTo>
                      <a:lnTo>
                        <a:pt x="69" y="35"/>
                      </a:lnTo>
                      <a:lnTo>
                        <a:pt x="69" y="35"/>
                      </a:lnTo>
                      <a:lnTo>
                        <a:pt x="69" y="35"/>
                      </a:lnTo>
                      <a:lnTo>
                        <a:pt x="69" y="36"/>
                      </a:lnTo>
                      <a:lnTo>
                        <a:pt x="69" y="36"/>
                      </a:lnTo>
                      <a:lnTo>
                        <a:pt x="69" y="36"/>
                      </a:lnTo>
                      <a:lnTo>
                        <a:pt x="69" y="38"/>
                      </a:lnTo>
                      <a:lnTo>
                        <a:pt x="67" y="38"/>
                      </a:lnTo>
                      <a:lnTo>
                        <a:pt x="67" y="38"/>
                      </a:lnTo>
                      <a:lnTo>
                        <a:pt x="66" y="38"/>
                      </a:lnTo>
                      <a:lnTo>
                        <a:pt x="66" y="36"/>
                      </a:lnTo>
                      <a:lnTo>
                        <a:pt x="66" y="36"/>
                      </a:lnTo>
                      <a:lnTo>
                        <a:pt x="66" y="36"/>
                      </a:lnTo>
                      <a:lnTo>
                        <a:pt x="66" y="36"/>
                      </a:lnTo>
                      <a:lnTo>
                        <a:pt x="66" y="35"/>
                      </a:lnTo>
                      <a:lnTo>
                        <a:pt x="64" y="35"/>
                      </a:lnTo>
                      <a:lnTo>
                        <a:pt x="64" y="35"/>
                      </a:lnTo>
                      <a:lnTo>
                        <a:pt x="64" y="35"/>
                      </a:lnTo>
                      <a:lnTo>
                        <a:pt x="64" y="35"/>
                      </a:lnTo>
                      <a:lnTo>
                        <a:pt x="64" y="33"/>
                      </a:lnTo>
                      <a:lnTo>
                        <a:pt x="64" y="33"/>
                      </a:lnTo>
                      <a:lnTo>
                        <a:pt x="64" y="33"/>
                      </a:lnTo>
                      <a:lnTo>
                        <a:pt x="64" y="33"/>
                      </a:lnTo>
                      <a:lnTo>
                        <a:pt x="64" y="33"/>
                      </a:lnTo>
                      <a:lnTo>
                        <a:pt x="62" y="33"/>
                      </a:lnTo>
                      <a:lnTo>
                        <a:pt x="62" y="33"/>
                      </a:lnTo>
                      <a:lnTo>
                        <a:pt x="60" y="33"/>
                      </a:lnTo>
                      <a:lnTo>
                        <a:pt x="60" y="33"/>
                      </a:lnTo>
                      <a:lnTo>
                        <a:pt x="60" y="31"/>
                      </a:lnTo>
                      <a:lnTo>
                        <a:pt x="60" y="31"/>
                      </a:lnTo>
                      <a:lnTo>
                        <a:pt x="58" y="31"/>
                      </a:lnTo>
                      <a:lnTo>
                        <a:pt x="58" y="31"/>
                      </a:lnTo>
                      <a:lnTo>
                        <a:pt x="58" y="33"/>
                      </a:lnTo>
                      <a:lnTo>
                        <a:pt x="58" y="33"/>
                      </a:lnTo>
                      <a:lnTo>
                        <a:pt x="58" y="33"/>
                      </a:lnTo>
                      <a:lnTo>
                        <a:pt x="60" y="33"/>
                      </a:lnTo>
                      <a:lnTo>
                        <a:pt x="60" y="33"/>
                      </a:lnTo>
                      <a:lnTo>
                        <a:pt x="60" y="35"/>
                      </a:lnTo>
                      <a:lnTo>
                        <a:pt x="60" y="35"/>
                      </a:lnTo>
                      <a:lnTo>
                        <a:pt x="60" y="35"/>
                      </a:lnTo>
                      <a:lnTo>
                        <a:pt x="60" y="35"/>
                      </a:lnTo>
                      <a:lnTo>
                        <a:pt x="62" y="35"/>
                      </a:lnTo>
                      <a:lnTo>
                        <a:pt x="62" y="36"/>
                      </a:lnTo>
                      <a:lnTo>
                        <a:pt x="62" y="36"/>
                      </a:lnTo>
                      <a:lnTo>
                        <a:pt x="64" y="36"/>
                      </a:lnTo>
                      <a:lnTo>
                        <a:pt x="64" y="36"/>
                      </a:lnTo>
                      <a:lnTo>
                        <a:pt x="64" y="36"/>
                      </a:lnTo>
                      <a:lnTo>
                        <a:pt x="64" y="36"/>
                      </a:lnTo>
                      <a:lnTo>
                        <a:pt x="66" y="36"/>
                      </a:lnTo>
                      <a:lnTo>
                        <a:pt x="66" y="38"/>
                      </a:lnTo>
                      <a:lnTo>
                        <a:pt x="66" y="38"/>
                      </a:lnTo>
                      <a:lnTo>
                        <a:pt x="64" y="38"/>
                      </a:lnTo>
                      <a:lnTo>
                        <a:pt x="64" y="38"/>
                      </a:lnTo>
                      <a:lnTo>
                        <a:pt x="64" y="38"/>
                      </a:lnTo>
                      <a:lnTo>
                        <a:pt x="62" y="38"/>
                      </a:lnTo>
                      <a:lnTo>
                        <a:pt x="62" y="38"/>
                      </a:lnTo>
                      <a:lnTo>
                        <a:pt x="62" y="38"/>
                      </a:lnTo>
                      <a:lnTo>
                        <a:pt x="60" y="38"/>
                      </a:lnTo>
                      <a:lnTo>
                        <a:pt x="60" y="38"/>
                      </a:lnTo>
                      <a:lnTo>
                        <a:pt x="60" y="36"/>
                      </a:lnTo>
                      <a:lnTo>
                        <a:pt x="60" y="36"/>
                      </a:lnTo>
                      <a:lnTo>
                        <a:pt x="58" y="36"/>
                      </a:lnTo>
                      <a:lnTo>
                        <a:pt x="58" y="36"/>
                      </a:lnTo>
                      <a:lnTo>
                        <a:pt x="58" y="38"/>
                      </a:lnTo>
                      <a:lnTo>
                        <a:pt x="58" y="38"/>
                      </a:lnTo>
                      <a:lnTo>
                        <a:pt x="58" y="36"/>
                      </a:lnTo>
                      <a:lnTo>
                        <a:pt x="58" y="36"/>
                      </a:lnTo>
                      <a:lnTo>
                        <a:pt x="58" y="35"/>
                      </a:lnTo>
                      <a:lnTo>
                        <a:pt x="56" y="35"/>
                      </a:lnTo>
                      <a:lnTo>
                        <a:pt x="56" y="35"/>
                      </a:lnTo>
                      <a:lnTo>
                        <a:pt x="56" y="33"/>
                      </a:lnTo>
                      <a:lnTo>
                        <a:pt x="56" y="33"/>
                      </a:lnTo>
                      <a:lnTo>
                        <a:pt x="56" y="33"/>
                      </a:lnTo>
                      <a:lnTo>
                        <a:pt x="56" y="33"/>
                      </a:lnTo>
                      <a:lnTo>
                        <a:pt x="54" y="33"/>
                      </a:lnTo>
                      <a:lnTo>
                        <a:pt x="54" y="31"/>
                      </a:lnTo>
                      <a:lnTo>
                        <a:pt x="54" y="31"/>
                      </a:lnTo>
                      <a:lnTo>
                        <a:pt x="54" y="31"/>
                      </a:lnTo>
                      <a:lnTo>
                        <a:pt x="52" y="31"/>
                      </a:lnTo>
                      <a:lnTo>
                        <a:pt x="52" y="31"/>
                      </a:lnTo>
                      <a:lnTo>
                        <a:pt x="52" y="31"/>
                      </a:lnTo>
                      <a:lnTo>
                        <a:pt x="52" y="31"/>
                      </a:lnTo>
                      <a:lnTo>
                        <a:pt x="52" y="29"/>
                      </a:lnTo>
                      <a:lnTo>
                        <a:pt x="50" y="29"/>
                      </a:lnTo>
                      <a:lnTo>
                        <a:pt x="50" y="29"/>
                      </a:lnTo>
                      <a:lnTo>
                        <a:pt x="48" y="29"/>
                      </a:lnTo>
                      <a:lnTo>
                        <a:pt x="48" y="29"/>
                      </a:lnTo>
                      <a:lnTo>
                        <a:pt x="48" y="27"/>
                      </a:lnTo>
                      <a:lnTo>
                        <a:pt x="48" y="27"/>
                      </a:lnTo>
                      <a:lnTo>
                        <a:pt x="48" y="27"/>
                      </a:lnTo>
                      <a:lnTo>
                        <a:pt x="48" y="27"/>
                      </a:lnTo>
                      <a:lnTo>
                        <a:pt x="48" y="25"/>
                      </a:lnTo>
                      <a:lnTo>
                        <a:pt x="46" y="25"/>
                      </a:lnTo>
                      <a:lnTo>
                        <a:pt x="46" y="25"/>
                      </a:lnTo>
                      <a:lnTo>
                        <a:pt x="46" y="27"/>
                      </a:lnTo>
                      <a:lnTo>
                        <a:pt x="46" y="27"/>
                      </a:lnTo>
                      <a:lnTo>
                        <a:pt x="44" y="27"/>
                      </a:lnTo>
                      <a:lnTo>
                        <a:pt x="44" y="27"/>
                      </a:lnTo>
                      <a:lnTo>
                        <a:pt x="46" y="27"/>
                      </a:lnTo>
                      <a:lnTo>
                        <a:pt x="46" y="29"/>
                      </a:lnTo>
                      <a:lnTo>
                        <a:pt x="46" y="29"/>
                      </a:lnTo>
                      <a:lnTo>
                        <a:pt x="46" y="31"/>
                      </a:lnTo>
                      <a:lnTo>
                        <a:pt x="44" y="31"/>
                      </a:lnTo>
                      <a:lnTo>
                        <a:pt x="44" y="31"/>
                      </a:lnTo>
                      <a:lnTo>
                        <a:pt x="44" y="33"/>
                      </a:lnTo>
                      <a:lnTo>
                        <a:pt x="44" y="33"/>
                      </a:lnTo>
                      <a:lnTo>
                        <a:pt x="44" y="33"/>
                      </a:lnTo>
                      <a:lnTo>
                        <a:pt x="44" y="33"/>
                      </a:lnTo>
                      <a:lnTo>
                        <a:pt x="44" y="35"/>
                      </a:lnTo>
                      <a:lnTo>
                        <a:pt x="44" y="35"/>
                      </a:lnTo>
                      <a:lnTo>
                        <a:pt x="44" y="35"/>
                      </a:lnTo>
                      <a:lnTo>
                        <a:pt x="44" y="36"/>
                      </a:lnTo>
                      <a:lnTo>
                        <a:pt x="46" y="36"/>
                      </a:lnTo>
                      <a:lnTo>
                        <a:pt x="46" y="36"/>
                      </a:lnTo>
                      <a:lnTo>
                        <a:pt x="46" y="36"/>
                      </a:lnTo>
                      <a:lnTo>
                        <a:pt x="46" y="36"/>
                      </a:lnTo>
                      <a:lnTo>
                        <a:pt x="46" y="38"/>
                      </a:lnTo>
                      <a:lnTo>
                        <a:pt x="46" y="38"/>
                      </a:lnTo>
                      <a:lnTo>
                        <a:pt x="48" y="38"/>
                      </a:lnTo>
                      <a:lnTo>
                        <a:pt x="48" y="38"/>
                      </a:lnTo>
                      <a:lnTo>
                        <a:pt x="48" y="40"/>
                      </a:lnTo>
                      <a:lnTo>
                        <a:pt x="48" y="40"/>
                      </a:lnTo>
                      <a:lnTo>
                        <a:pt x="48" y="40"/>
                      </a:lnTo>
                      <a:lnTo>
                        <a:pt x="48" y="40"/>
                      </a:lnTo>
                      <a:lnTo>
                        <a:pt x="48" y="42"/>
                      </a:lnTo>
                      <a:lnTo>
                        <a:pt x="50" y="42"/>
                      </a:lnTo>
                      <a:lnTo>
                        <a:pt x="50" y="42"/>
                      </a:lnTo>
                      <a:lnTo>
                        <a:pt x="50" y="44"/>
                      </a:lnTo>
                      <a:lnTo>
                        <a:pt x="50" y="44"/>
                      </a:lnTo>
                      <a:lnTo>
                        <a:pt x="50" y="44"/>
                      </a:lnTo>
                      <a:lnTo>
                        <a:pt x="52" y="44"/>
                      </a:lnTo>
                      <a:lnTo>
                        <a:pt x="52" y="44"/>
                      </a:lnTo>
                      <a:lnTo>
                        <a:pt x="52" y="46"/>
                      </a:lnTo>
                      <a:lnTo>
                        <a:pt x="52" y="46"/>
                      </a:lnTo>
                      <a:lnTo>
                        <a:pt x="54" y="46"/>
                      </a:lnTo>
                      <a:lnTo>
                        <a:pt x="54" y="46"/>
                      </a:lnTo>
                      <a:lnTo>
                        <a:pt x="54" y="48"/>
                      </a:lnTo>
                      <a:lnTo>
                        <a:pt x="54" y="48"/>
                      </a:lnTo>
                      <a:lnTo>
                        <a:pt x="54" y="48"/>
                      </a:lnTo>
                      <a:lnTo>
                        <a:pt x="54" y="48"/>
                      </a:lnTo>
                      <a:lnTo>
                        <a:pt x="54" y="48"/>
                      </a:lnTo>
                      <a:lnTo>
                        <a:pt x="56" y="48"/>
                      </a:lnTo>
                      <a:lnTo>
                        <a:pt x="56" y="48"/>
                      </a:lnTo>
                      <a:lnTo>
                        <a:pt x="56" y="50"/>
                      </a:lnTo>
                      <a:lnTo>
                        <a:pt x="56" y="50"/>
                      </a:lnTo>
                      <a:lnTo>
                        <a:pt x="58" y="50"/>
                      </a:lnTo>
                      <a:lnTo>
                        <a:pt x="58" y="52"/>
                      </a:lnTo>
                      <a:lnTo>
                        <a:pt x="58" y="52"/>
                      </a:lnTo>
                      <a:lnTo>
                        <a:pt x="58" y="52"/>
                      </a:lnTo>
                      <a:lnTo>
                        <a:pt x="58" y="52"/>
                      </a:lnTo>
                      <a:lnTo>
                        <a:pt x="60" y="52"/>
                      </a:lnTo>
                      <a:lnTo>
                        <a:pt x="60" y="52"/>
                      </a:lnTo>
                      <a:lnTo>
                        <a:pt x="60" y="52"/>
                      </a:lnTo>
                      <a:lnTo>
                        <a:pt x="60" y="52"/>
                      </a:lnTo>
                      <a:lnTo>
                        <a:pt x="60" y="52"/>
                      </a:lnTo>
                      <a:lnTo>
                        <a:pt x="60" y="54"/>
                      </a:lnTo>
                      <a:lnTo>
                        <a:pt x="60" y="54"/>
                      </a:lnTo>
                      <a:lnTo>
                        <a:pt x="60" y="56"/>
                      </a:lnTo>
                      <a:lnTo>
                        <a:pt x="60" y="56"/>
                      </a:lnTo>
                      <a:lnTo>
                        <a:pt x="60" y="56"/>
                      </a:lnTo>
                      <a:lnTo>
                        <a:pt x="60" y="54"/>
                      </a:lnTo>
                      <a:lnTo>
                        <a:pt x="58" y="54"/>
                      </a:lnTo>
                      <a:lnTo>
                        <a:pt x="58" y="54"/>
                      </a:lnTo>
                      <a:lnTo>
                        <a:pt x="58" y="54"/>
                      </a:lnTo>
                      <a:lnTo>
                        <a:pt x="56" y="54"/>
                      </a:lnTo>
                      <a:lnTo>
                        <a:pt x="56" y="54"/>
                      </a:lnTo>
                      <a:lnTo>
                        <a:pt x="56" y="56"/>
                      </a:lnTo>
                      <a:lnTo>
                        <a:pt x="54" y="56"/>
                      </a:lnTo>
                      <a:lnTo>
                        <a:pt x="54" y="56"/>
                      </a:lnTo>
                      <a:lnTo>
                        <a:pt x="54" y="56"/>
                      </a:lnTo>
                      <a:lnTo>
                        <a:pt x="52" y="56"/>
                      </a:lnTo>
                      <a:lnTo>
                        <a:pt x="52" y="56"/>
                      </a:lnTo>
                      <a:lnTo>
                        <a:pt x="52" y="54"/>
                      </a:lnTo>
                      <a:lnTo>
                        <a:pt x="52" y="54"/>
                      </a:lnTo>
                      <a:lnTo>
                        <a:pt x="52" y="52"/>
                      </a:lnTo>
                      <a:lnTo>
                        <a:pt x="52" y="52"/>
                      </a:lnTo>
                      <a:lnTo>
                        <a:pt x="54" y="52"/>
                      </a:lnTo>
                      <a:lnTo>
                        <a:pt x="54" y="54"/>
                      </a:lnTo>
                      <a:lnTo>
                        <a:pt x="54" y="54"/>
                      </a:lnTo>
                      <a:lnTo>
                        <a:pt x="54" y="52"/>
                      </a:lnTo>
                      <a:lnTo>
                        <a:pt x="54" y="52"/>
                      </a:lnTo>
                      <a:lnTo>
                        <a:pt x="54" y="52"/>
                      </a:lnTo>
                      <a:lnTo>
                        <a:pt x="54" y="50"/>
                      </a:lnTo>
                      <a:lnTo>
                        <a:pt x="52" y="50"/>
                      </a:lnTo>
                      <a:lnTo>
                        <a:pt x="52" y="50"/>
                      </a:lnTo>
                      <a:lnTo>
                        <a:pt x="52" y="50"/>
                      </a:lnTo>
                      <a:lnTo>
                        <a:pt x="52" y="50"/>
                      </a:lnTo>
                      <a:lnTo>
                        <a:pt x="50" y="50"/>
                      </a:lnTo>
                      <a:lnTo>
                        <a:pt x="50" y="50"/>
                      </a:lnTo>
                      <a:lnTo>
                        <a:pt x="50" y="50"/>
                      </a:lnTo>
                      <a:lnTo>
                        <a:pt x="50" y="52"/>
                      </a:lnTo>
                      <a:lnTo>
                        <a:pt x="48" y="52"/>
                      </a:lnTo>
                      <a:lnTo>
                        <a:pt x="48" y="52"/>
                      </a:lnTo>
                      <a:lnTo>
                        <a:pt x="48" y="52"/>
                      </a:lnTo>
                      <a:lnTo>
                        <a:pt x="48" y="52"/>
                      </a:lnTo>
                      <a:lnTo>
                        <a:pt x="50" y="52"/>
                      </a:lnTo>
                      <a:lnTo>
                        <a:pt x="50" y="54"/>
                      </a:lnTo>
                      <a:lnTo>
                        <a:pt x="50" y="54"/>
                      </a:lnTo>
                      <a:lnTo>
                        <a:pt x="50" y="54"/>
                      </a:lnTo>
                      <a:lnTo>
                        <a:pt x="52" y="54"/>
                      </a:lnTo>
                      <a:lnTo>
                        <a:pt x="52" y="56"/>
                      </a:lnTo>
                      <a:lnTo>
                        <a:pt x="52" y="56"/>
                      </a:lnTo>
                      <a:lnTo>
                        <a:pt x="52" y="56"/>
                      </a:lnTo>
                      <a:lnTo>
                        <a:pt x="52" y="56"/>
                      </a:lnTo>
                      <a:lnTo>
                        <a:pt x="54" y="56"/>
                      </a:lnTo>
                      <a:lnTo>
                        <a:pt x="54" y="56"/>
                      </a:lnTo>
                      <a:lnTo>
                        <a:pt x="54" y="56"/>
                      </a:lnTo>
                      <a:lnTo>
                        <a:pt x="56" y="56"/>
                      </a:lnTo>
                      <a:lnTo>
                        <a:pt x="56" y="56"/>
                      </a:lnTo>
                      <a:lnTo>
                        <a:pt x="56" y="56"/>
                      </a:lnTo>
                      <a:lnTo>
                        <a:pt x="58" y="56"/>
                      </a:lnTo>
                      <a:lnTo>
                        <a:pt x="58" y="56"/>
                      </a:lnTo>
                      <a:lnTo>
                        <a:pt x="58" y="56"/>
                      </a:lnTo>
                      <a:lnTo>
                        <a:pt x="58" y="56"/>
                      </a:lnTo>
                      <a:lnTo>
                        <a:pt x="58" y="56"/>
                      </a:lnTo>
                      <a:lnTo>
                        <a:pt x="58" y="58"/>
                      </a:lnTo>
                      <a:lnTo>
                        <a:pt x="60" y="58"/>
                      </a:lnTo>
                      <a:lnTo>
                        <a:pt x="60" y="58"/>
                      </a:lnTo>
                      <a:lnTo>
                        <a:pt x="60" y="59"/>
                      </a:lnTo>
                      <a:lnTo>
                        <a:pt x="60" y="59"/>
                      </a:lnTo>
                      <a:lnTo>
                        <a:pt x="60" y="59"/>
                      </a:lnTo>
                      <a:lnTo>
                        <a:pt x="60" y="59"/>
                      </a:lnTo>
                      <a:lnTo>
                        <a:pt x="62" y="59"/>
                      </a:lnTo>
                      <a:lnTo>
                        <a:pt x="62" y="61"/>
                      </a:lnTo>
                      <a:lnTo>
                        <a:pt x="62" y="61"/>
                      </a:lnTo>
                      <a:lnTo>
                        <a:pt x="64" y="61"/>
                      </a:lnTo>
                      <a:lnTo>
                        <a:pt x="64" y="61"/>
                      </a:lnTo>
                      <a:lnTo>
                        <a:pt x="64" y="61"/>
                      </a:lnTo>
                      <a:lnTo>
                        <a:pt x="64" y="61"/>
                      </a:lnTo>
                      <a:lnTo>
                        <a:pt x="66" y="61"/>
                      </a:lnTo>
                      <a:lnTo>
                        <a:pt x="66" y="63"/>
                      </a:lnTo>
                      <a:lnTo>
                        <a:pt x="66" y="63"/>
                      </a:lnTo>
                      <a:lnTo>
                        <a:pt x="66" y="63"/>
                      </a:lnTo>
                      <a:lnTo>
                        <a:pt x="67" y="63"/>
                      </a:lnTo>
                      <a:lnTo>
                        <a:pt x="67" y="63"/>
                      </a:lnTo>
                      <a:lnTo>
                        <a:pt x="69" y="63"/>
                      </a:lnTo>
                      <a:lnTo>
                        <a:pt x="69" y="63"/>
                      </a:lnTo>
                      <a:lnTo>
                        <a:pt x="69" y="63"/>
                      </a:lnTo>
                      <a:lnTo>
                        <a:pt x="71" y="63"/>
                      </a:lnTo>
                      <a:lnTo>
                        <a:pt x="71" y="63"/>
                      </a:lnTo>
                      <a:lnTo>
                        <a:pt x="71" y="63"/>
                      </a:lnTo>
                      <a:lnTo>
                        <a:pt x="71" y="63"/>
                      </a:lnTo>
                      <a:lnTo>
                        <a:pt x="71" y="65"/>
                      </a:lnTo>
                      <a:lnTo>
                        <a:pt x="71" y="65"/>
                      </a:lnTo>
                      <a:lnTo>
                        <a:pt x="71" y="65"/>
                      </a:lnTo>
                      <a:lnTo>
                        <a:pt x="73" y="65"/>
                      </a:lnTo>
                      <a:lnTo>
                        <a:pt x="73" y="67"/>
                      </a:lnTo>
                      <a:lnTo>
                        <a:pt x="71" y="67"/>
                      </a:lnTo>
                      <a:lnTo>
                        <a:pt x="71" y="67"/>
                      </a:lnTo>
                      <a:lnTo>
                        <a:pt x="71" y="69"/>
                      </a:lnTo>
                      <a:lnTo>
                        <a:pt x="73" y="69"/>
                      </a:lnTo>
                      <a:lnTo>
                        <a:pt x="73" y="69"/>
                      </a:lnTo>
                      <a:lnTo>
                        <a:pt x="73" y="71"/>
                      </a:lnTo>
                      <a:lnTo>
                        <a:pt x="73" y="71"/>
                      </a:lnTo>
                      <a:lnTo>
                        <a:pt x="73" y="71"/>
                      </a:lnTo>
                      <a:lnTo>
                        <a:pt x="73" y="71"/>
                      </a:lnTo>
                      <a:lnTo>
                        <a:pt x="73" y="73"/>
                      </a:lnTo>
                      <a:lnTo>
                        <a:pt x="75" y="73"/>
                      </a:lnTo>
                      <a:lnTo>
                        <a:pt x="75" y="73"/>
                      </a:lnTo>
                      <a:lnTo>
                        <a:pt x="75" y="73"/>
                      </a:lnTo>
                      <a:lnTo>
                        <a:pt x="75" y="73"/>
                      </a:lnTo>
                      <a:lnTo>
                        <a:pt x="77" y="73"/>
                      </a:lnTo>
                      <a:lnTo>
                        <a:pt x="77" y="73"/>
                      </a:lnTo>
                      <a:lnTo>
                        <a:pt x="79" y="73"/>
                      </a:lnTo>
                      <a:lnTo>
                        <a:pt x="79" y="73"/>
                      </a:lnTo>
                      <a:lnTo>
                        <a:pt x="79" y="73"/>
                      </a:lnTo>
                      <a:lnTo>
                        <a:pt x="79" y="75"/>
                      </a:lnTo>
                      <a:lnTo>
                        <a:pt x="79" y="75"/>
                      </a:lnTo>
                      <a:lnTo>
                        <a:pt x="79" y="75"/>
                      </a:lnTo>
                      <a:lnTo>
                        <a:pt x="79" y="75"/>
                      </a:lnTo>
                      <a:lnTo>
                        <a:pt x="79" y="77"/>
                      </a:lnTo>
                      <a:lnTo>
                        <a:pt x="79" y="77"/>
                      </a:lnTo>
                      <a:lnTo>
                        <a:pt x="79" y="77"/>
                      </a:lnTo>
                      <a:lnTo>
                        <a:pt x="79" y="79"/>
                      </a:lnTo>
                      <a:lnTo>
                        <a:pt x="79" y="79"/>
                      </a:lnTo>
                      <a:lnTo>
                        <a:pt x="79" y="79"/>
                      </a:lnTo>
                      <a:lnTo>
                        <a:pt x="77" y="79"/>
                      </a:lnTo>
                      <a:lnTo>
                        <a:pt x="77" y="79"/>
                      </a:lnTo>
                      <a:lnTo>
                        <a:pt x="77" y="79"/>
                      </a:lnTo>
                      <a:lnTo>
                        <a:pt x="75" y="79"/>
                      </a:lnTo>
                      <a:lnTo>
                        <a:pt x="75" y="79"/>
                      </a:lnTo>
                      <a:lnTo>
                        <a:pt x="75" y="79"/>
                      </a:lnTo>
                      <a:lnTo>
                        <a:pt x="73" y="79"/>
                      </a:lnTo>
                      <a:lnTo>
                        <a:pt x="73" y="79"/>
                      </a:lnTo>
                      <a:lnTo>
                        <a:pt x="71" y="79"/>
                      </a:lnTo>
                      <a:lnTo>
                        <a:pt x="71" y="77"/>
                      </a:lnTo>
                      <a:lnTo>
                        <a:pt x="71" y="77"/>
                      </a:lnTo>
                      <a:lnTo>
                        <a:pt x="71" y="77"/>
                      </a:lnTo>
                      <a:lnTo>
                        <a:pt x="71" y="75"/>
                      </a:lnTo>
                      <a:lnTo>
                        <a:pt x="71" y="75"/>
                      </a:lnTo>
                      <a:lnTo>
                        <a:pt x="69" y="75"/>
                      </a:lnTo>
                      <a:lnTo>
                        <a:pt x="69" y="75"/>
                      </a:lnTo>
                      <a:lnTo>
                        <a:pt x="69" y="77"/>
                      </a:lnTo>
                      <a:lnTo>
                        <a:pt x="69" y="77"/>
                      </a:lnTo>
                      <a:lnTo>
                        <a:pt x="69" y="79"/>
                      </a:lnTo>
                      <a:lnTo>
                        <a:pt x="69" y="79"/>
                      </a:lnTo>
                      <a:lnTo>
                        <a:pt x="69" y="79"/>
                      </a:lnTo>
                      <a:lnTo>
                        <a:pt x="69" y="81"/>
                      </a:lnTo>
                      <a:lnTo>
                        <a:pt x="69" y="81"/>
                      </a:lnTo>
                      <a:lnTo>
                        <a:pt x="71" y="81"/>
                      </a:lnTo>
                      <a:lnTo>
                        <a:pt x="71" y="81"/>
                      </a:lnTo>
                      <a:lnTo>
                        <a:pt x="71" y="81"/>
                      </a:lnTo>
                      <a:lnTo>
                        <a:pt x="71" y="82"/>
                      </a:lnTo>
                      <a:lnTo>
                        <a:pt x="71" y="82"/>
                      </a:lnTo>
                      <a:lnTo>
                        <a:pt x="71" y="84"/>
                      </a:lnTo>
                      <a:lnTo>
                        <a:pt x="71" y="84"/>
                      </a:lnTo>
                      <a:lnTo>
                        <a:pt x="71" y="84"/>
                      </a:lnTo>
                      <a:lnTo>
                        <a:pt x="69" y="84"/>
                      </a:lnTo>
                      <a:lnTo>
                        <a:pt x="69" y="84"/>
                      </a:lnTo>
                      <a:lnTo>
                        <a:pt x="69" y="84"/>
                      </a:lnTo>
                      <a:lnTo>
                        <a:pt x="67" y="84"/>
                      </a:lnTo>
                      <a:lnTo>
                        <a:pt x="67" y="84"/>
                      </a:lnTo>
                      <a:lnTo>
                        <a:pt x="67" y="84"/>
                      </a:lnTo>
                      <a:lnTo>
                        <a:pt x="66" y="84"/>
                      </a:lnTo>
                      <a:lnTo>
                        <a:pt x="66" y="82"/>
                      </a:lnTo>
                      <a:lnTo>
                        <a:pt x="66" y="82"/>
                      </a:lnTo>
                      <a:lnTo>
                        <a:pt x="66" y="81"/>
                      </a:lnTo>
                      <a:lnTo>
                        <a:pt x="66" y="81"/>
                      </a:lnTo>
                      <a:lnTo>
                        <a:pt x="66" y="82"/>
                      </a:lnTo>
                      <a:lnTo>
                        <a:pt x="66" y="82"/>
                      </a:lnTo>
                      <a:lnTo>
                        <a:pt x="64" y="82"/>
                      </a:lnTo>
                      <a:lnTo>
                        <a:pt x="64" y="81"/>
                      </a:lnTo>
                      <a:lnTo>
                        <a:pt x="64" y="81"/>
                      </a:lnTo>
                      <a:lnTo>
                        <a:pt x="64" y="81"/>
                      </a:lnTo>
                      <a:lnTo>
                        <a:pt x="64" y="81"/>
                      </a:lnTo>
                      <a:lnTo>
                        <a:pt x="64" y="81"/>
                      </a:lnTo>
                      <a:lnTo>
                        <a:pt x="64" y="79"/>
                      </a:lnTo>
                      <a:lnTo>
                        <a:pt x="62" y="79"/>
                      </a:lnTo>
                      <a:lnTo>
                        <a:pt x="62" y="79"/>
                      </a:lnTo>
                      <a:lnTo>
                        <a:pt x="60" y="79"/>
                      </a:lnTo>
                      <a:lnTo>
                        <a:pt x="60" y="81"/>
                      </a:lnTo>
                      <a:lnTo>
                        <a:pt x="60" y="81"/>
                      </a:lnTo>
                      <a:lnTo>
                        <a:pt x="60" y="81"/>
                      </a:lnTo>
                      <a:lnTo>
                        <a:pt x="60" y="81"/>
                      </a:lnTo>
                      <a:lnTo>
                        <a:pt x="60" y="81"/>
                      </a:lnTo>
                      <a:lnTo>
                        <a:pt x="60" y="81"/>
                      </a:lnTo>
                      <a:lnTo>
                        <a:pt x="60" y="81"/>
                      </a:lnTo>
                      <a:lnTo>
                        <a:pt x="62" y="81"/>
                      </a:lnTo>
                      <a:lnTo>
                        <a:pt x="62" y="82"/>
                      </a:lnTo>
                      <a:lnTo>
                        <a:pt x="62" y="82"/>
                      </a:lnTo>
                      <a:lnTo>
                        <a:pt x="60" y="82"/>
                      </a:lnTo>
                      <a:lnTo>
                        <a:pt x="60" y="84"/>
                      </a:lnTo>
                      <a:lnTo>
                        <a:pt x="60" y="84"/>
                      </a:lnTo>
                      <a:lnTo>
                        <a:pt x="60" y="84"/>
                      </a:lnTo>
                      <a:lnTo>
                        <a:pt x="58" y="84"/>
                      </a:lnTo>
                      <a:lnTo>
                        <a:pt x="58" y="84"/>
                      </a:lnTo>
                      <a:lnTo>
                        <a:pt x="58" y="86"/>
                      </a:lnTo>
                      <a:lnTo>
                        <a:pt x="58" y="86"/>
                      </a:lnTo>
                      <a:lnTo>
                        <a:pt x="60" y="86"/>
                      </a:lnTo>
                      <a:lnTo>
                        <a:pt x="60" y="86"/>
                      </a:lnTo>
                      <a:lnTo>
                        <a:pt x="60" y="86"/>
                      </a:lnTo>
                      <a:lnTo>
                        <a:pt x="60" y="86"/>
                      </a:lnTo>
                      <a:lnTo>
                        <a:pt x="60" y="86"/>
                      </a:lnTo>
                      <a:lnTo>
                        <a:pt x="60" y="88"/>
                      </a:lnTo>
                      <a:lnTo>
                        <a:pt x="60" y="88"/>
                      </a:lnTo>
                      <a:lnTo>
                        <a:pt x="62" y="88"/>
                      </a:lnTo>
                      <a:lnTo>
                        <a:pt x="62" y="88"/>
                      </a:lnTo>
                      <a:lnTo>
                        <a:pt x="60" y="88"/>
                      </a:lnTo>
                      <a:lnTo>
                        <a:pt x="60" y="88"/>
                      </a:lnTo>
                      <a:lnTo>
                        <a:pt x="60" y="90"/>
                      </a:lnTo>
                      <a:lnTo>
                        <a:pt x="60" y="90"/>
                      </a:lnTo>
                      <a:lnTo>
                        <a:pt x="62" y="90"/>
                      </a:lnTo>
                      <a:lnTo>
                        <a:pt x="62" y="90"/>
                      </a:lnTo>
                      <a:lnTo>
                        <a:pt x="60" y="90"/>
                      </a:lnTo>
                      <a:lnTo>
                        <a:pt x="60" y="92"/>
                      </a:lnTo>
                      <a:lnTo>
                        <a:pt x="60" y="92"/>
                      </a:lnTo>
                      <a:lnTo>
                        <a:pt x="60" y="92"/>
                      </a:lnTo>
                      <a:lnTo>
                        <a:pt x="60" y="92"/>
                      </a:lnTo>
                      <a:lnTo>
                        <a:pt x="58" y="92"/>
                      </a:lnTo>
                      <a:lnTo>
                        <a:pt x="58" y="92"/>
                      </a:lnTo>
                      <a:lnTo>
                        <a:pt x="58" y="92"/>
                      </a:lnTo>
                      <a:lnTo>
                        <a:pt x="58" y="92"/>
                      </a:lnTo>
                      <a:lnTo>
                        <a:pt x="58" y="92"/>
                      </a:lnTo>
                      <a:lnTo>
                        <a:pt x="56" y="92"/>
                      </a:lnTo>
                      <a:lnTo>
                        <a:pt x="56" y="92"/>
                      </a:lnTo>
                      <a:lnTo>
                        <a:pt x="56" y="92"/>
                      </a:lnTo>
                      <a:lnTo>
                        <a:pt x="56" y="90"/>
                      </a:lnTo>
                      <a:lnTo>
                        <a:pt x="54" y="90"/>
                      </a:lnTo>
                      <a:lnTo>
                        <a:pt x="54" y="92"/>
                      </a:lnTo>
                      <a:lnTo>
                        <a:pt x="54" y="92"/>
                      </a:lnTo>
                      <a:lnTo>
                        <a:pt x="54" y="94"/>
                      </a:lnTo>
                      <a:lnTo>
                        <a:pt x="54" y="94"/>
                      </a:lnTo>
                      <a:lnTo>
                        <a:pt x="54" y="94"/>
                      </a:lnTo>
                      <a:lnTo>
                        <a:pt x="52" y="94"/>
                      </a:lnTo>
                      <a:lnTo>
                        <a:pt x="52" y="92"/>
                      </a:lnTo>
                      <a:lnTo>
                        <a:pt x="52" y="92"/>
                      </a:lnTo>
                      <a:lnTo>
                        <a:pt x="52" y="90"/>
                      </a:lnTo>
                      <a:lnTo>
                        <a:pt x="52" y="90"/>
                      </a:lnTo>
                      <a:lnTo>
                        <a:pt x="52" y="90"/>
                      </a:lnTo>
                      <a:lnTo>
                        <a:pt x="52" y="88"/>
                      </a:lnTo>
                      <a:lnTo>
                        <a:pt x="52" y="88"/>
                      </a:lnTo>
                      <a:lnTo>
                        <a:pt x="52" y="88"/>
                      </a:lnTo>
                      <a:lnTo>
                        <a:pt x="52" y="88"/>
                      </a:lnTo>
                      <a:lnTo>
                        <a:pt x="50" y="88"/>
                      </a:lnTo>
                      <a:lnTo>
                        <a:pt x="50" y="88"/>
                      </a:lnTo>
                      <a:lnTo>
                        <a:pt x="50" y="88"/>
                      </a:lnTo>
                      <a:lnTo>
                        <a:pt x="48" y="88"/>
                      </a:lnTo>
                      <a:lnTo>
                        <a:pt x="48" y="88"/>
                      </a:lnTo>
                      <a:lnTo>
                        <a:pt x="48" y="88"/>
                      </a:lnTo>
                      <a:lnTo>
                        <a:pt x="48" y="88"/>
                      </a:lnTo>
                      <a:lnTo>
                        <a:pt x="48" y="88"/>
                      </a:lnTo>
                      <a:lnTo>
                        <a:pt x="48" y="88"/>
                      </a:lnTo>
                      <a:lnTo>
                        <a:pt x="48" y="90"/>
                      </a:lnTo>
                      <a:lnTo>
                        <a:pt x="48" y="90"/>
                      </a:lnTo>
                      <a:lnTo>
                        <a:pt x="48" y="90"/>
                      </a:lnTo>
                      <a:lnTo>
                        <a:pt x="48" y="90"/>
                      </a:lnTo>
                      <a:lnTo>
                        <a:pt x="48" y="92"/>
                      </a:lnTo>
                      <a:lnTo>
                        <a:pt x="48" y="92"/>
                      </a:lnTo>
                      <a:lnTo>
                        <a:pt x="50" y="92"/>
                      </a:lnTo>
                      <a:lnTo>
                        <a:pt x="50" y="94"/>
                      </a:lnTo>
                      <a:lnTo>
                        <a:pt x="50" y="94"/>
                      </a:lnTo>
                      <a:lnTo>
                        <a:pt x="50" y="96"/>
                      </a:lnTo>
                      <a:lnTo>
                        <a:pt x="50" y="96"/>
                      </a:lnTo>
                      <a:lnTo>
                        <a:pt x="52" y="96"/>
                      </a:lnTo>
                      <a:lnTo>
                        <a:pt x="52" y="96"/>
                      </a:lnTo>
                      <a:lnTo>
                        <a:pt x="52" y="96"/>
                      </a:lnTo>
                      <a:lnTo>
                        <a:pt x="52" y="96"/>
                      </a:lnTo>
                      <a:lnTo>
                        <a:pt x="52" y="98"/>
                      </a:lnTo>
                      <a:lnTo>
                        <a:pt x="52" y="98"/>
                      </a:lnTo>
                      <a:lnTo>
                        <a:pt x="52" y="100"/>
                      </a:lnTo>
                      <a:lnTo>
                        <a:pt x="52" y="100"/>
                      </a:lnTo>
                      <a:lnTo>
                        <a:pt x="52" y="100"/>
                      </a:lnTo>
                      <a:lnTo>
                        <a:pt x="52" y="102"/>
                      </a:lnTo>
                      <a:lnTo>
                        <a:pt x="54" y="102"/>
                      </a:lnTo>
                      <a:lnTo>
                        <a:pt x="54" y="102"/>
                      </a:lnTo>
                      <a:lnTo>
                        <a:pt x="54" y="104"/>
                      </a:lnTo>
                      <a:lnTo>
                        <a:pt x="54" y="104"/>
                      </a:lnTo>
                      <a:lnTo>
                        <a:pt x="52" y="104"/>
                      </a:lnTo>
                      <a:lnTo>
                        <a:pt x="52" y="104"/>
                      </a:lnTo>
                      <a:lnTo>
                        <a:pt x="52" y="104"/>
                      </a:lnTo>
                      <a:lnTo>
                        <a:pt x="52" y="105"/>
                      </a:lnTo>
                      <a:lnTo>
                        <a:pt x="52" y="105"/>
                      </a:lnTo>
                      <a:lnTo>
                        <a:pt x="52" y="105"/>
                      </a:lnTo>
                      <a:lnTo>
                        <a:pt x="54" y="105"/>
                      </a:lnTo>
                      <a:lnTo>
                        <a:pt x="54" y="105"/>
                      </a:lnTo>
                      <a:lnTo>
                        <a:pt x="54" y="107"/>
                      </a:lnTo>
                      <a:lnTo>
                        <a:pt x="54" y="107"/>
                      </a:lnTo>
                      <a:lnTo>
                        <a:pt x="54" y="107"/>
                      </a:lnTo>
                      <a:lnTo>
                        <a:pt x="54" y="109"/>
                      </a:lnTo>
                      <a:lnTo>
                        <a:pt x="54" y="109"/>
                      </a:lnTo>
                      <a:lnTo>
                        <a:pt x="54" y="109"/>
                      </a:lnTo>
                      <a:lnTo>
                        <a:pt x="54" y="109"/>
                      </a:lnTo>
                      <a:lnTo>
                        <a:pt x="52" y="109"/>
                      </a:lnTo>
                      <a:lnTo>
                        <a:pt x="52" y="109"/>
                      </a:lnTo>
                      <a:lnTo>
                        <a:pt x="52" y="109"/>
                      </a:lnTo>
                      <a:lnTo>
                        <a:pt x="52" y="107"/>
                      </a:lnTo>
                      <a:lnTo>
                        <a:pt x="52" y="107"/>
                      </a:lnTo>
                      <a:lnTo>
                        <a:pt x="52" y="109"/>
                      </a:lnTo>
                      <a:lnTo>
                        <a:pt x="52" y="109"/>
                      </a:lnTo>
                      <a:lnTo>
                        <a:pt x="50" y="109"/>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5" name="Rectangle 1296">
                  <a:extLst>
                    <a:ext uri="{FF2B5EF4-FFF2-40B4-BE49-F238E27FC236}">
                      <a16:creationId xmlns:a16="http://schemas.microsoft.com/office/drawing/2014/main" id="{0DAB463C-34AF-44C6-B7E5-92EE3C185CC6}"/>
                    </a:ext>
                  </a:extLst>
                </p:cNvPr>
                <p:cNvSpPr>
                  <a:spLocks noChangeArrowheads="1"/>
                </p:cNvSpPr>
                <p:nvPr/>
              </p:nvSpPr>
              <p:spPr bwMode="auto">
                <a:xfrm>
                  <a:off x="15184578" y="45910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6" name="Rectangle 1297">
                  <a:extLst>
                    <a:ext uri="{FF2B5EF4-FFF2-40B4-BE49-F238E27FC236}">
                      <a16:creationId xmlns:a16="http://schemas.microsoft.com/office/drawing/2014/main" id="{F0FF71AC-9FA0-4860-8E3A-A5E5473D6BE4}"/>
                    </a:ext>
                  </a:extLst>
                </p:cNvPr>
                <p:cNvSpPr>
                  <a:spLocks noChangeArrowheads="1"/>
                </p:cNvSpPr>
                <p:nvPr/>
              </p:nvSpPr>
              <p:spPr bwMode="auto">
                <a:xfrm>
                  <a:off x="15184578" y="45910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7" name="Freeform 1298">
                  <a:extLst>
                    <a:ext uri="{FF2B5EF4-FFF2-40B4-BE49-F238E27FC236}">
                      <a16:creationId xmlns:a16="http://schemas.microsoft.com/office/drawing/2014/main" id="{E82393B1-C320-4A32-8CFD-55CD83FA5863}"/>
                    </a:ext>
                  </a:extLst>
                </p:cNvPr>
                <p:cNvSpPr>
                  <a:spLocks/>
                </p:cNvSpPr>
                <p:nvPr/>
              </p:nvSpPr>
              <p:spPr bwMode="auto">
                <a:xfrm>
                  <a:off x="15178228" y="4591051"/>
                  <a:ext cx="3175" cy="3175"/>
                </a:xfrm>
                <a:custGeom>
                  <a:avLst/>
                  <a:gdLst>
                    <a:gd name="T0" fmla="*/ 0 w 2"/>
                    <a:gd name="T1" fmla="*/ 0 h 2"/>
                    <a:gd name="T2" fmla="*/ 0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2 h 2"/>
                    <a:gd name="T16" fmla="*/ 0 w 2"/>
                    <a:gd name="T17" fmla="*/ 2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2"/>
                      </a:lnTo>
                      <a:lnTo>
                        <a:pt x="2" y="2"/>
                      </a:lnTo>
                      <a:lnTo>
                        <a:pt x="2" y="2"/>
                      </a:lnTo>
                      <a:lnTo>
                        <a:pt x="0" y="2"/>
                      </a:lnTo>
                      <a:lnTo>
                        <a:pt x="0" y="2"/>
                      </a:lnTo>
                      <a:lnTo>
                        <a:pt x="0" y="2"/>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8" name="Freeform 1299">
                  <a:extLst>
                    <a:ext uri="{FF2B5EF4-FFF2-40B4-BE49-F238E27FC236}">
                      <a16:creationId xmlns:a16="http://schemas.microsoft.com/office/drawing/2014/main" id="{181DB174-D1F2-41E5-B52D-2010343BF170}"/>
                    </a:ext>
                  </a:extLst>
                </p:cNvPr>
                <p:cNvSpPr>
                  <a:spLocks/>
                </p:cNvSpPr>
                <p:nvPr/>
              </p:nvSpPr>
              <p:spPr bwMode="auto">
                <a:xfrm>
                  <a:off x="15178228" y="4591051"/>
                  <a:ext cx="3175" cy="3175"/>
                </a:xfrm>
                <a:custGeom>
                  <a:avLst/>
                  <a:gdLst>
                    <a:gd name="T0" fmla="*/ 0 w 2"/>
                    <a:gd name="T1" fmla="*/ 0 h 2"/>
                    <a:gd name="T2" fmla="*/ 0 w 2"/>
                    <a:gd name="T3" fmla="*/ 2 h 2"/>
                    <a:gd name="T4" fmla="*/ 2 w 2"/>
                    <a:gd name="T5" fmla="*/ 2 h 2"/>
                    <a:gd name="T6" fmla="*/ 2 w 2"/>
                    <a:gd name="T7" fmla="*/ 2 h 2"/>
                    <a:gd name="T8" fmla="*/ 0 w 2"/>
                    <a:gd name="T9" fmla="*/ 2 h 2"/>
                    <a:gd name="T10" fmla="*/ 0 w 2"/>
                    <a:gd name="T11" fmla="*/ 2 h 2"/>
                    <a:gd name="T12" fmla="*/ 0 w 2"/>
                    <a:gd name="T13" fmla="*/ 2 h 2"/>
                    <a:gd name="T14" fmla="*/ 0 w 2"/>
                    <a:gd name="T15" fmla="*/ 2 h 2"/>
                    <a:gd name="T16" fmla="*/ 0 w 2"/>
                    <a:gd name="T17" fmla="*/ 2 h 2"/>
                    <a:gd name="T18" fmla="*/ 0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2"/>
                      </a:lnTo>
                      <a:lnTo>
                        <a:pt x="2" y="2"/>
                      </a:lnTo>
                      <a:lnTo>
                        <a:pt x="2" y="2"/>
                      </a:lnTo>
                      <a:lnTo>
                        <a:pt x="0" y="2"/>
                      </a:lnTo>
                      <a:lnTo>
                        <a:pt x="0" y="2"/>
                      </a:lnTo>
                      <a:lnTo>
                        <a:pt x="0" y="2"/>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19" name="Freeform 1300">
                  <a:extLst>
                    <a:ext uri="{FF2B5EF4-FFF2-40B4-BE49-F238E27FC236}">
                      <a16:creationId xmlns:a16="http://schemas.microsoft.com/office/drawing/2014/main" id="{A658CCC0-12B2-465C-8979-6485864E7FFE}"/>
                    </a:ext>
                  </a:extLst>
                </p:cNvPr>
                <p:cNvSpPr>
                  <a:spLocks/>
                </p:cNvSpPr>
                <p:nvPr/>
              </p:nvSpPr>
              <p:spPr bwMode="auto">
                <a:xfrm>
                  <a:off x="15154416" y="4500564"/>
                  <a:ext cx="14288" cy="17463"/>
                </a:xfrm>
                <a:custGeom>
                  <a:avLst/>
                  <a:gdLst>
                    <a:gd name="T0" fmla="*/ 9 w 9"/>
                    <a:gd name="T1" fmla="*/ 0 h 11"/>
                    <a:gd name="T2" fmla="*/ 9 w 9"/>
                    <a:gd name="T3" fmla="*/ 0 h 11"/>
                    <a:gd name="T4" fmla="*/ 9 w 9"/>
                    <a:gd name="T5" fmla="*/ 0 h 11"/>
                    <a:gd name="T6" fmla="*/ 9 w 9"/>
                    <a:gd name="T7" fmla="*/ 2 h 11"/>
                    <a:gd name="T8" fmla="*/ 9 w 9"/>
                    <a:gd name="T9" fmla="*/ 2 h 11"/>
                    <a:gd name="T10" fmla="*/ 9 w 9"/>
                    <a:gd name="T11" fmla="*/ 4 h 11"/>
                    <a:gd name="T12" fmla="*/ 9 w 9"/>
                    <a:gd name="T13" fmla="*/ 4 h 11"/>
                    <a:gd name="T14" fmla="*/ 9 w 9"/>
                    <a:gd name="T15" fmla="*/ 4 h 11"/>
                    <a:gd name="T16" fmla="*/ 9 w 9"/>
                    <a:gd name="T17" fmla="*/ 4 h 11"/>
                    <a:gd name="T18" fmla="*/ 7 w 9"/>
                    <a:gd name="T19" fmla="*/ 4 h 11"/>
                    <a:gd name="T20" fmla="*/ 7 w 9"/>
                    <a:gd name="T21" fmla="*/ 6 h 11"/>
                    <a:gd name="T22" fmla="*/ 7 w 9"/>
                    <a:gd name="T23" fmla="*/ 6 h 11"/>
                    <a:gd name="T24" fmla="*/ 7 w 9"/>
                    <a:gd name="T25" fmla="*/ 6 h 11"/>
                    <a:gd name="T26" fmla="*/ 7 w 9"/>
                    <a:gd name="T27" fmla="*/ 7 h 11"/>
                    <a:gd name="T28" fmla="*/ 7 w 9"/>
                    <a:gd name="T29" fmla="*/ 7 h 11"/>
                    <a:gd name="T30" fmla="*/ 7 w 9"/>
                    <a:gd name="T31" fmla="*/ 7 h 11"/>
                    <a:gd name="T32" fmla="*/ 7 w 9"/>
                    <a:gd name="T33" fmla="*/ 9 h 11"/>
                    <a:gd name="T34" fmla="*/ 7 w 9"/>
                    <a:gd name="T35" fmla="*/ 9 h 11"/>
                    <a:gd name="T36" fmla="*/ 5 w 9"/>
                    <a:gd name="T37" fmla="*/ 9 h 11"/>
                    <a:gd name="T38" fmla="*/ 5 w 9"/>
                    <a:gd name="T39" fmla="*/ 11 h 11"/>
                    <a:gd name="T40" fmla="*/ 5 w 9"/>
                    <a:gd name="T41" fmla="*/ 11 h 11"/>
                    <a:gd name="T42" fmla="*/ 5 w 9"/>
                    <a:gd name="T43" fmla="*/ 11 h 11"/>
                    <a:gd name="T44" fmla="*/ 3 w 9"/>
                    <a:gd name="T45" fmla="*/ 11 h 11"/>
                    <a:gd name="T46" fmla="*/ 3 w 9"/>
                    <a:gd name="T47" fmla="*/ 11 h 11"/>
                    <a:gd name="T48" fmla="*/ 3 w 9"/>
                    <a:gd name="T49" fmla="*/ 11 h 11"/>
                    <a:gd name="T50" fmla="*/ 2 w 9"/>
                    <a:gd name="T51" fmla="*/ 11 h 11"/>
                    <a:gd name="T52" fmla="*/ 2 w 9"/>
                    <a:gd name="T53" fmla="*/ 11 h 11"/>
                    <a:gd name="T54" fmla="*/ 2 w 9"/>
                    <a:gd name="T55" fmla="*/ 11 h 11"/>
                    <a:gd name="T56" fmla="*/ 2 w 9"/>
                    <a:gd name="T57" fmla="*/ 11 h 11"/>
                    <a:gd name="T58" fmla="*/ 0 w 9"/>
                    <a:gd name="T59" fmla="*/ 11 h 11"/>
                    <a:gd name="T60" fmla="*/ 0 w 9"/>
                    <a:gd name="T61" fmla="*/ 9 h 11"/>
                    <a:gd name="T62" fmla="*/ 0 w 9"/>
                    <a:gd name="T63" fmla="*/ 9 h 11"/>
                    <a:gd name="T64" fmla="*/ 0 w 9"/>
                    <a:gd name="T65" fmla="*/ 7 h 11"/>
                    <a:gd name="T66" fmla="*/ 0 w 9"/>
                    <a:gd name="T67" fmla="*/ 7 h 11"/>
                    <a:gd name="T68" fmla="*/ 0 w 9"/>
                    <a:gd name="T69" fmla="*/ 6 h 11"/>
                    <a:gd name="T70" fmla="*/ 0 w 9"/>
                    <a:gd name="T71" fmla="*/ 6 h 11"/>
                    <a:gd name="T72" fmla="*/ 2 w 9"/>
                    <a:gd name="T73" fmla="*/ 6 h 11"/>
                    <a:gd name="T74" fmla="*/ 2 w 9"/>
                    <a:gd name="T75" fmla="*/ 6 h 11"/>
                    <a:gd name="T76" fmla="*/ 2 w 9"/>
                    <a:gd name="T77" fmla="*/ 6 h 11"/>
                    <a:gd name="T78" fmla="*/ 2 w 9"/>
                    <a:gd name="T79" fmla="*/ 4 h 11"/>
                    <a:gd name="T80" fmla="*/ 3 w 9"/>
                    <a:gd name="T81" fmla="*/ 4 h 11"/>
                    <a:gd name="T82" fmla="*/ 3 w 9"/>
                    <a:gd name="T83" fmla="*/ 4 h 11"/>
                    <a:gd name="T84" fmla="*/ 3 w 9"/>
                    <a:gd name="T85" fmla="*/ 4 h 11"/>
                    <a:gd name="T86" fmla="*/ 3 w 9"/>
                    <a:gd name="T87" fmla="*/ 2 h 11"/>
                    <a:gd name="T88" fmla="*/ 3 w 9"/>
                    <a:gd name="T89" fmla="*/ 2 h 11"/>
                    <a:gd name="T90" fmla="*/ 3 w 9"/>
                    <a:gd name="T91" fmla="*/ 2 h 11"/>
                    <a:gd name="T92" fmla="*/ 3 w 9"/>
                    <a:gd name="T93" fmla="*/ 0 h 11"/>
                    <a:gd name="T94" fmla="*/ 3 w 9"/>
                    <a:gd name="T95" fmla="*/ 0 h 11"/>
                    <a:gd name="T96" fmla="*/ 3 w 9"/>
                    <a:gd name="T97" fmla="*/ 0 h 11"/>
                    <a:gd name="T98" fmla="*/ 5 w 9"/>
                    <a:gd name="T99" fmla="*/ 0 h 11"/>
                    <a:gd name="T100" fmla="*/ 5 w 9"/>
                    <a:gd name="T101" fmla="*/ 0 h 11"/>
                    <a:gd name="T102" fmla="*/ 7 w 9"/>
                    <a:gd name="T103" fmla="*/ 0 h 11"/>
                    <a:gd name="T104" fmla="*/ 7 w 9"/>
                    <a:gd name="T105" fmla="*/ 0 h 11"/>
                    <a:gd name="T106" fmla="*/ 7 w 9"/>
                    <a:gd name="T107" fmla="*/ 0 h 11"/>
                    <a:gd name="T108" fmla="*/ 9 w 9"/>
                    <a:gd name="T10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11">
                      <a:moveTo>
                        <a:pt x="9" y="0"/>
                      </a:moveTo>
                      <a:lnTo>
                        <a:pt x="9" y="0"/>
                      </a:lnTo>
                      <a:lnTo>
                        <a:pt x="9" y="0"/>
                      </a:lnTo>
                      <a:lnTo>
                        <a:pt x="9" y="2"/>
                      </a:lnTo>
                      <a:lnTo>
                        <a:pt x="9" y="2"/>
                      </a:lnTo>
                      <a:lnTo>
                        <a:pt x="9" y="4"/>
                      </a:lnTo>
                      <a:lnTo>
                        <a:pt x="9" y="4"/>
                      </a:lnTo>
                      <a:lnTo>
                        <a:pt x="9" y="4"/>
                      </a:lnTo>
                      <a:lnTo>
                        <a:pt x="9" y="4"/>
                      </a:lnTo>
                      <a:lnTo>
                        <a:pt x="7" y="4"/>
                      </a:lnTo>
                      <a:lnTo>
                        <a:pt x="7" y="6"/>
                      </a:lnTo>
                      <a:lnTo>
                        <a:pt x="7" y="6"/>
                      </a:lnTo>
                      <a:lnTo>
                        <a:pt x="7" y="6"/>
                      </a:lnTo>
                      <a:lnTo>
                        <a:pt x="7" y="7"/>
                      </a:lnTo>
                      <a:lnTo>
                        <a:pt x="7" y="7"/>
                      </a:lnTo>
                      <a:lnTo>
                        <a:pt x="7" y="7"/>
                      </a:lnTo>
                      <a:lnTo>
                        <a:pt x="7" y="9"/>
                      </a:lnTo>
                      <a:lnTo>
                        <a:pt x="7" y="9"/>
                      </a:lnTo>
                      <a:lnTo>
                        <a:pt x="5" y="9"/>
                      </a:lnTo>
                      <a:lnTo>
                        <a:pt x="5" y="11"/>
                      </a:lnTo>
                      <a:lnTo>
                        <a:pt x="5" y="11"/>
                      </a:lnTo>
                      <a:lnTo>
                        <a:pt x="5" y="11"/>
                      </a:lnTo>
                      <a:lnTo>
                        <a:pt x="3" y="11"/>
                      </a:lnTo>
                      <a:lnTo>
                        <a:pt x="3" y="11"/>
                      </a:lnTo>
                      <a:lnTo>
                        <a:pt x="3" y="11"/>
                      </a:lnTo>
                      <a:lnTo>
                        <a:pt x="2" y="11"/>
                      </a:lnTo>
                      <a:lnTo>
                        <a:pt x="2" y="11"/>
                      </a:lnTo>
                      <a:lnTo>
                        <a:pt x="2" y="11"/>
                      </a:lnTo>
                      <a:lnTo>
                        <a:pt x="2" y="11"/>
                      </a:lnTo>
                      <a:lnTo>
                        <a:pt x="0" y="11"/>
                      </a:lnTo>
                      <a:lnTo>
                        <a:pt x="0" y="9"/>
                      </a:lnTo>
                      <a:lnTo>
                        <a:pt x="0" y="9"/>
                      </a:lnTo>
                      <a:lnTo>
                        <a:pt x="0" y="7"/>
                      </a:lnTo>
                      <a:lnTo>
                        <a:pt x="0" y="7"/>
                      </a:lnTo>
                      <a:lnTo>
                        <a:pt x="0" y="6"/>
                      </a:lnTo>
                      <a:lnTo>
                        <a:pt x="0" y="6"/>
                      </a:lnTo>
                      <a:lnTo>
                        <a:pt x="2" y="6"/>
                      </a:lnTo>
                      <a:lnTo>
                        <a:pt x="2" y="6"/>
                      </a:lnTo>
                      <a:lnTo>
                        <a:pt x="2" y="6"/>
                      </a:lnTo>
                      <a:lnTo>
                        <a:pt x="2" y="4"/>
                      </a:lnTo>
                      <a:lnTo>
                        <a:pt x="3" y="4"/>
                      </a:lnTo>
                      <a:lnTo>
                        <a:pt x="3" y="4"/>
                      </a:lnTo>
                      <a:lnTo>
                        <a:pt x="3" y="4"/>
                      </a:lnTo>
                      <a:lnTo>
                        <a:pt x="3" y="2"/>
                      </a:lnTo>
                      <a:lnTo>
                        <a:pt x="3" y="2"/>
                      </a:lnTo>
                      <a:lnTo>
                        <a:pt x="3" y="2"/>
                      </a:lnTo>
                      <a:lnTo>
                        <a:pt x="3" y="0"/>
                      </a:lnTo>
                      <a:lnTo>
                        <a:pt x="3" y="0"/>
                      </a:lnTo>
                      <a:lnTo>
                        <a:pt x="3" y="0"/>
                      </a:lnTo>
                      <a:lnTo>
                        <a:pt x="5" y="0"/>
                      </a:lnTo>
                      <a:lnTo>
                        <a:pt x="5" y="0"/>
                      </a:lnTo>
                      <a:lnTo>
                        <a:pt x="7" y="0"/>
                      </a:lnTo>
                      <a:lnTo>
                        <a:pt x="7" y="0"/>
                      </a:lnTo>
                      <a:lnTo>
                        <a:pt x="7" y="0"/>
                      </a:lnTo>
                      <a:lnTo>
                        <a:pt x="9"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0" name="Freeform 1301">
                  <a:extLst>
                    <a:ext uri="{FF2B5EF4-FFF2-40B4-BE49-F238E27FC236}">
                      <a16:creationId xmlns:a16="http://schemas.microsoft.com/office/drawing/2014/main" id="{2F27709F-2665-4506-B10A-2098E01642CF}"/>
                    </a:ext>
                  </a:extLst>
                </p:cNvPr>
                <p:cNvSpPr>
                  <a:spLocks/>
                </p:cNvSpPr>
                <p:nvPr/>
              </p:nvSpPr>
              <p:spPr bwMode="auto">
                <a:xfrm>
                  <a:off x="15154416" y="4500564"/>
                  <a:ext cx="14288" cy="17463"/>
                </a:xfrm>
                <a:custGeom>
                  <a:avLst/>
                  <a:gdLst>
                    <a:gd name="T0" fmla="*/ 9 w 9"/>
                    <a:gd name="T1" fmla="*/ 0 h 11"/>
                    <a:gd name="T2" fmla="*/ 9 w 9"/>
                    <a:gd name="T3" fmla="*/ 0 h 11"/>
                    <a:gd name="T4" fmla="*/ 9 w 9"/>
                    <a:gd name="T5" fmla="*/ 0 h 11"/>
                    <a:gd name="T6" fmla="*/ 9 w 9"/>
                    <a:gd name="T7" fmla="*/ 2 h 11"/>
                    <a:gd name="T8" fmla="*/ 9 w 9"/>
                    <a:gd name="T9" fmla="*/ 2 h 11"/>
                    <a:gd name="T10" fmla="*/ 9 w 9"/>
                    <a:gd name="T11" fmla="*/ 4 h 11"/>
                    <a:gd name="T12" fmla="*/ 9 w 9"/>
                    <a:gd name="T13" fmla="*/ 4 h 11"/>
                    <a:gd name="T14" fmla="*/ 9 w 9"/>
                    <a:gd name="T15" fmla="*/ 4 h 11"/>
                    <a:gd name="T16" fmla="*/ 9 w 9"/>
                    <a:gd name="T17" fmla="*/ 4 h 11"/>
                    <a:gd name="T18" fmla="*/ 7 w 9"/>
                    <a:gd name="T19" fmla="*/ 4 h 11"/>
                    <a:gd name="T20" fmla="*/ 7 w 9"/>
                    <a:gd name="T21" fmla="*/ 6 h 11"/>
                    <a:gd name="T22" fmla="*/ 7 w 9"/>
                    <a:gd name="T23" fmla="*/ 6 h 11"/>
                    <a:gd name="T24" fmla="*/ 7 w 9"/>
                    <a:gd name="T25" fmla="*/ 6 h 11"/>
                    <a:gd name="T26" fmla="*/ 7 w 9"/>
                    <a:gd name="T27" fmla="*/ 7 h 11"/>
                    <a:gd name="T28" fmla="*/ 7 w 9"/>
                    <a:gd name="T29" fmla="*/ 7 h 11"/>
                    <a:gd name="T30" fmla="*/ 7 w 9"/>
                    <a:gd name="T31" fmla="*/ 7 h 11"/>
                    <a:gd name="T32" fmla="*/ 7 w 9"/>
                    <a:gd name="T33" fmla="*/ 9 h 11"/>
                    <a:gd name="T34" fmla="*/ 7 w 9"/>
                    <a:gd name="T35" fmla="*/ 9 h 11"/>
                    <a:gd name="T36" fmla="*/ 5 w 9"/>
                    <a:gd name="T37" fmla="*/ 9 h 11"/>
                    <a:gd name="T38" fmla="*/ 5 w 9"/>
                    <a:gd name="T39" fmla="*/ 11 h 11"/>
                    <a:gd name="T40" fmla="*/ 5 w 9"/>
                    <a:gd name="T41" fmla="*/ 11 h 11"/>
                    <a:gd name="T42" fmla="*/ 5 w 9"/>
                    <a:gd name="T43" fmla="*/ 11 h 11"/>
                    <a:gd name="T44" fmla="*/ 3 w 9"/>
                    <a:gd name="T45" fmla="*/ 11 h 11"/>
                    <a:gd name="T46" fmla="*/ 3 w 9"/>
                    <a:gd name="T47" fmla="*/ 11 h 11"/>
                    <a:gd name="T48" fmla="*/ 3 w 9"/>
                    <a:gd name="T49" fmla="*/ 11 h 11"/>
                    <a:gd name="T50" fmla="*/ 2 w 9"/>
                    <a:gd name="T51" fmla="*/ 11 h 11"/>
                    <a:gd name="T52" fmla="*/ 2 w 9"/>
                    <a:gd name="T53" fmla="*/ 11 h 11"/>
                    <a:gd name="T54" fmla="*/ 2 w 9"/>
                    <a:gd name="T55" fmla="*/ 11 h 11"/>
                    <a:gd name="T56" fmla="*/ 2 w 9"/>
                    <a:gd name="T57" fmla="*/ 11 h 11"/>
                    <a:gd name="T58" fmla="*/ 0 w 9"/>
                    <a:gd name="T59" fmla="*/ 11 h 11"/>
                    <a:gd name="T60" fmla="*/ 0 w 9"/>
                    <a:gd name="T61" fmla="*/ 9 h 11"/>
                    <a:gd name="T62" fmla="*/ 0 w 9"/>
                    <a:gd name="T63" fmla="*/ 9 h 11"/>
                    <a:gd name="T64" fmla="*/ 0 w 9"/>
                    <a:gd name="T65" fmla="*/ 7 h 11"/>
                    <a:gd name="T66" fmla="*/ 0 w 9"/>
                    <a:gd name="T67" fmla="*/ 7 h 11"/>
                    <a:gd name="T68" fmla="*/ 0 w 9"/>
                    <a:gd name="T69" fmla="*/ 6 h 11"/>
                    <a:gd name="T70" fmla="*/ 0 w 9"/>
                    <a:gd name="T71" fmla="*/ 6 h 11"/>
                    <a:gd name="T72" fmla="*/ 2 w 9"/>
                    <a:gd name="T73" fmla="*/ 6 h 11"/>
                    <a:gd name="T74" fmla="*/ 2 w 9"/>
                    <a:gd name="T75" fmla="*/ 6 h 11"/>
                    <a:gd name="T76" fmla="*/ 2 w 9"/>
                    <a:gd name="T77" fmla="*/ 6 h 11"/>
                    <a:gd name="T78" fmla="*/ 2 w 9"/>
                    <a:gd name="T79" fmla="*/ 4 h 11"/>
                    <a:gd name="T80" fmla="*/ 3 w 9"/>
                    <a:gd name="T81" fmla="*/ 4 h 11"/>
                    <a:gd name="T82" fmla="*/ 3 w 9"/>
                    <a:gd name="T83" fmla="*/ 4 h 11"/>
                    <a:gd name="T84" fmla="*/ 3 w 9"/>
                    <a:gd name="T85" fmla="*/ 4 h 11"/>
                    <a:gd name="T86" fmla="*/ 3 w 9"/>
                    <a:gd name="T87" fmla="*/ 2 h 11"/>
                    <a:gd name="T88" fmla="*/ 3 w 9"/>
                    <a:gd name="T89" fmla="*/ 2 h 11"/>
                    <a:gd name="T90" fmla="*/ 3 w 9"/>
                    <a:gd name="T91" fmla="*/ 2 h 11"/>
                    <a:gd name="T92" fmla="*/ 3 w 9"/>
                    <a:gd name="T93" fmla="*/ 0 h 11"/>
                    <a:gd name="T94" fmla="*/ 3 w 9"/>
                    <a:gd name="T95" fmla="*/ 0 h 11"/>
                    <a:gd name="T96" fmla="*/ 3 w 9"/>
                    <a:gd name="T97" fmla="*/ 0 h 11"/>
                    <a:gd name="T98" fmla="*/ 5 w 9"/>
                    <a:gd name="T99" fmla="*/ 0 h 11"/>
                    <a:gd name="T100" fmla="*/ 5 w 9"/>
                    <a:gd name="T101" fmla="*/ 0 h 11"/>
                    <a:gd name="T102" fmla="*/ 7 w 9"/>
                    <a:gd name="T103" fmla="*/ 0 h 11"/>
                    <a:gd name="T104" fmla="*/ 7 w 9"/>
                    <a:gd name="T105" fmla="*/ 0 h 11"/>
                    <a:gd name="T106" fmla="*/ 7 w 9"/>
                    <a:gd name="T107" fmla="*/ 0 h 11"/>
                    <a:gd name="T108" fmla="*/ 9 w 9"/>
                    <a:gd name="T10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 h="11">
                      <a:moveTo>
                        <a:pt x="9" y="0"/>
                      </a:moveTo>
                      <a:lnTo>
                        <a:pt x="9" y="0"/>
                      </a:lnTo>
                      <a:lnTo>
                        <a:pt x="9" y="0"/>
                      </a:lnTo>
                      <a:lnTo>
                        <a:pt x="9" y="2"/>
                      </a:lnTo>
                      <a:lnTo>
                        <a:pt x="9" y="2"/>
                      </a:lnTo>
                      <a:lnTo>
                        <a:pt x="9" y="4"/>
                      </a:lnTo>
                      <a:lnTo>
                        <a:pt x="9" y="4"/>
                      </a:lnTo>
                      <a:lnTo>
                        <a:pt x="9" y="4"/>
                      </a:lnTo>
                      <a:lnTo>
                        <a:pt x="9" y="4"/>
                      </a:lnTo>
                      <a:lnTo>
                        <a:pt x="7" y="4"/>
                      </a:lnTo>
                      <a:lnTo>
                        <a:pt x="7" y="6"/>
                      </a:lnTo>
                      <a:lnTo>
                        <a:pt x="7" y="6"/>
                      </a:lnTo>
                      <a:lnTo>
                        <a:pt x="7" y="6"/>
                      </a:lnTo>
                      <a:lnTo>
                        <a:pt x="7" y="7"/>
                      </a:lnTo>
                      <a:lnTo>
                        <a:pt x="7" y="7"/>
                      </a:lnTo>
                      <a:lnTo>
                        <a:pt x="7" y="7"/>
                      </a:lnTo>
                      <a:lnTo>
                        <a:pt x="7" y="9"/>
                      </a:lnTo>
                      <a:lnTo>
                        <a:pt x="7" y="9"/>
                      </a:lnTo>
                      <a:lnTo>
                        <a:pt x="5" y="9"/>
                      </a:lnTo>
                      <a:lnTo>
                        <a:pt x="5" y="11"/>
                      </a:lnTo>
                      <a:lnTo>
                        <a:pt x="5" y="11"/>
                      </a:lnTo>
                      <a:lnTo>
                        <a:pt x="5" y="11"/>
                      </a:lnTo>
                      <a:lnTo>
                        <a:pt x="3" y="11"/>
                      </a:lnTo>
                      <a:lnTo>
                        <a:pt x="3" y="11"/>
                      </a:lnTo>
                      <a:lnTo>
                        <a:pt x="3" y="11"/>
                      </a:lnTo>
                      <a:lnTo>
                        <a:pt x="2" y="11"/>
                      </a:lnTo>
                      <a:lnTo>
                        <a:pt x="2" y="11"/>
                      </a:lnTo>
                      <a:lnTo>
                        <a:pt x="2" y="11"/>
                      </a:lnTo>
                      <a:lnTo>
                        <a:pt x="2" y="11"/>
                      </a:lnTo>
                      <a:lnTo>
                        <a:pt x="0" y="11"/>
                      </a:lnTo>
                      <a:lnTo>
                        <a:pt x="0" y="9"/>
                      </a:lnTo>
                      <a:lnTo>
                        <a:pt x="0" y="9"/>
                      </a:lnTo>
                      <a:lnTo>
                        <a:pt x="0" y="7"/>
                      </a:lnTo>
                      <a:lnTo>
                        <a:pt x="0" y="7"/>
                      </a:lnTo>
                      <a:lnTo>
                        <a:pt x="0" y="6"/>
                      </a:lnTo>
                      <a:lnTo>
                        <a:pt x="0" y="6"/>
                      </a:lnTo>
                      <a:lnTo>
                        <a:pt x="2" y="6"/>
                      </a:lnTo>
                      <a:lnTo>
                        <a:pt x="2" y="6"/>
                      </a:lnTo>
                      <a:lnTo>
                        <a:pt x="2" y="6"/>
                      </a:lnTo>
                      <a:lnTo>
                        <a:pt x="2" y="4"/>
                      </a:lnTo>
                      <a:lnTo>
                        <a:pt x="3" y="4"/>
                      </a:lnTo>
                      <a:lnTo>
                        <a:pt x="3" y="4"/>
                      </a:lnTo>
                      <a:lnTo>
                        <a:pt x="3" y="4"/>
                      </a:lnTo>
                      <a:lnTo>
                        <a:pt x="3" y="2"/>
                      </a:lnTo>
                      <a:lnTo>
                        <a:pt x="3" y="2"/>
                      </a:lnTo>
                      <a:lnTo>
                        <a:pt x="3" y="2"/>
                      </a:lnTo>
                      <a:lnTo>
                        <a:pt x="3" y="0"/>
                      </a:lnTo>
                      <a:lnTo>
                        <a:pt x="3" y="0"/>
                      </a:lnTo>
                      <a:lnTo>
                        <a:pt x="3" y="0"/>
                      </a:lnTo>
                      <a:lnTo>
                        <a:pt x="5" y="0"/>
                      </a:lnTo>
                      <a:lnTo>
                        <a:pt x="5" y="0"/>
                      </a:lnTo>
                      <a:lnTo>
                        <a:pt x="7" y="0"/>
                      </a:lnTo>
                      <a:lnTo>
                        <a:pt x="7" y="0"/>
                      </a:lnTo>
                      <a:lnTo>
                        <a:pt x="7" y="0"/>
                      </a:lnTo>
                      <a:lnTo>
                        <a:pt x="9"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1" name="Freeform 1302">
                  <a:extLst>
                    <a:ext uri="{FF2B5EF4-FFF2-40B4-BE49-F238E27FC236}">
                      <a16:creationId xmlns:a16="http://schemas.microsoft.com/office/drawing/2014/main" id="{ADAA79C0-EBA3-4406-BFDB-9C7FF6AC3A15}"/>
                    </a:ext>
                  </a:extLst>
                </p:cNvPr>
                <p:cNvSpPr>
                  <a:spLocks/>
                </p:cNvSpPr>
                <p:nvPr/>
              </p:nvSpPr>
              <p:spPr bwMode="auto">
                <a:xfrm>
                  <a:off x="15178228" y="4546601"/>
                  <a:ext cx="57150" cy="47625"/>
                </a:xfrm>
                <a:custGeom>
                  <a:avLst/>
                  <a:gdLst>
                    <a:gd name="T0" fmla="*/ 9 w 36"/>
                    <a:gd name="T1" fmla="*/ 1 h 30"/>
                    <a:gd name="T2" fmla="*/ 11 w 36"/>
                    <a:gd name="T3" fmla="*/ 3 h 30"/>
                    <a:gd name="T4" fmla="*/ 13 w 36"/>
                    <a:gd name="T5" fmla="*/ 3 h 30"/>
                    <a:gd name="T6" fmla="*/ 15 w 36"/>
                    <a:gd name="T7" fmla="*/ 3 h 30"/>
                    <a:gd name="T8" fmla="*/ 17 w 36"/>
                    <a:gd name="T9" fmla="*/ 3 h 30"/>
                    <a:gd name="T10" fmla="*/ 19 w 36"/>
                    <a:gd name="T11" fmla="*/ 3 h 30"/>
                    <a:gd name="T12" fmla="*/ 21 w 36"/>
                    <a:gd name="T13" fmla="*/ 3 h 30"/>
                    <a:gd name="T14" fmla="*/ 25 w 36"/>
                    <a:gd name="T15" fmla="*/ 3 h 30"/>
                    <a:gd name="T16" fmla="*/ 27 w 36"/>
                    <a:gd name="T17" fmla="*/ 3 h 30"/>
                    <a:gd name="T18" fmla="*/ 29 w 36"/>
                    <a:gd name="T19" fmla="*/ 3 h 30"/>
                    <a:gd name="T20" fmla="*/ 31 w 36"/>
                    <a:gd name="T21" fmla="*/ 3 h 30"/>
                    <a:gd name="T22" fmla="*/ 32 w 36"/>
                    <a:gd name="T23" fmla="*/ 3 h 30"/>
                    <a:gd name="T24" fmla="*/ 34 w 36"/>
                    <a:gd name="T25" fmla="*/ 3 h 30"/>
                    <a:gd name="T26" fmla="*/ 36 w 36"/>
                    <a:gd name="T27" fmla="*/ 5 h 30"/>
                    <a:gd name="T28" fmla="*/ 36 w 36"/>
                    <a:gd name="T29" fmla="*/ 7 h 30"/>
                    <a:gd name="T30" fmla="*/ 36 w 36"/>
                    <a:gd name="T31" fmla="*/ 11 h 30"/>
                    <a:gd name="T32" fmla="*/ 36 w 36"/>
                    <a:gd name="T33" fmla="*/ 13 h 30"/>
                    <a:gd name="T34" fmla="*/ 36 w 36"/>
                    <a:gd name="T35" fmla="*/ 15 h 30"/>
                    <a:gd name="T36" fmla="*/ 36 w 36"/>
                    <a:gd name="T37" fmla="*/ 19 h 30"/>
                    <a:gd name="T38" fmla="*/ 36 w 36"/>
                    <a:gd name="T39" fmla="*/ 21 h 30"/>
                    <a:gd name="T40" fmla="*/ 36 w 36"/>
                    <a:gd name="T41" fmla="*/ 23 h 30"/>
                    <a:gd name="T42" fmla="*/ 36 w 36"/>
                    <a:gd name="T43" fmla="*/ 26 h 30"/>
                    <a:gd name="T44" fmla="*/ 34 w 36"/>
                    <a:gd name="T45" fmla="*/ 28 h 30"/>
                    <a:gd name="T46" fmla="*/ 32 w 36"/>
                    <a:gd name="T47" fmla="*/ 28 h 30"/>
                    <a:gd name="T48" fmla="*/ 31 w 36"/>
                    <a:gd name="T49" fmla="*/ 28 h 30"/>
                    <a:gd name="T50" fmla="*/ 29 w 36"/>
                    <a:gd name="T51" fmla="*/ 28 h 30"/>
                    <a:gd name="T52" fmla="*/ 27 w 36"/>
                    <a:gd name="T53" fmla="*/ 28 h 30"/>
                    <a:gd name="T54" fmla="*/ 25 w 36"/>
                    <a:gd name="T55" fmla="*/ 28 h 30"/>
                    <a:gd name="T56" fmla="*/ 21 w 36"/>
                    <a:gd name="T57" fmla="*/ 28 h 30"/>
                    <a:gd name="T58" fmla="*/ 19 w 36"/>
                    <a:gd name="T59" fmla="*/ 28 h 30"/>
                    <a:gd name="T60" fmla="*/ 17 w 36"/>
                    <a:gd name="T61" fmla="*/ 28 h 30"/>
                    <a:gd name="T62" fmla="*/ 15 w 36"/>
                    <a:gd name="T63" fmla="*/ 28 h 30"/>
                    <a:gd name="T64" fmla="*/ 13 w 36"/>
                    <a:gd name="T65" fmla="*/ 28 h 30"/>
                    <a:gd name="T66" fmla="*/ 13 w 36"/>
                    <a:gd name="T67" fmla="*/ 30 h 30"/>
                    <a:gd name="T68" fmla="*/ 11 w 36"/>
                    <a:gd name="T69" fmla="*/ 28 h 30"/>
                    <a:gd name="T70" fmla="*/ 9 w 36"/>
                    <a:gd name="T71" fmla="*/ 28 h 30"/>
                    <a:gd name="T72" fmla="*/ 8 w 36"/>
                    <a:gd name="T73" fmla="*/ 26 h 30"/>
                    <a:gd name="T74" fmla="*/ 8 w 36"/>
                    <a:gd name="T75" fmla="*/ 26 h 30"/>
                    <a:gd name="T76" fmla="*/ 6 w 36"/>
                    <a:gd name="T77" fmla="*/ 26 h 30"/>
                    <a:gd name="T78" fmla="*/ 4 w 36"/>
                    <a:gd name="T79" fmla="*/ 26 h 30"/>
                    <a:gd name="T80" fmla="*/ 2 w 36"/>
                    <a:gd name="T81" fmla="*/ 26 h 30"/>
                    <a:gd name="T82" fmla="*/ 0 w 36"/>
                    <a:gd name="T83" fmla="*/ 24 h 30"/>
                    <a:gd name="T84" fmla="*/ 2 w 36"/>
                    <a:gd name="T85" fmla="*/ 23 h 30"/>
                    <a:gd name="T86" fmla="*/ 2 w 36"/>
                    <a:gd name="T87" fmla="*/ 21 h 30"/>
                    <a:gd name="T88" fmla="*/ 4 w 36"/>
                    <a:gd name="T89" fmla="*/ 19 h 30"/>
                    <a:gd name="T90" fmla="*/ 4 w 36"/>
                    <a:gd name="T91" fmla="*/ 17 h 30"/>
                    <a:gd name="T92" fmla="*/ 4 w 36"/>
                    <a:gd name="T93" fmla="*/ 15 h 30"/>
                    <a:gd name="T94" fmla="*/ 6 w 36"/>
                    <a:gd name="T95" fmla="*/ 13 h 30"/>
                    <a:gd name="T96" fmla="*/ 6 w 36"/>
                    <a:gd name="T97" fmla="*/ 13 h 30"/>
                    <a:gd name="T98" fmla="*/ 8 w 36"/>
                    <a:gd name="T99" fmla="*/ 11 h 30"/>
                    <a:gd name="T100" fmla="*/ 8 w 36"/>
                    <a:gd name="T101" fmla="*/ 9 h 30"/>
                    <a:gd name="T102" fmla="*/ 9 w 36"/>
                    <a:gd name="T103" fmla="*/ 7 h 30"/>
                    <a:gd name="T104" fmla="*/ 8 w 36"/>
                    <a:gd name="T105" fmla="*/ 5 h 30"/>
                    <a:gd name="T106" fmla="*/ 8 w 36"/>
                    <a:gd name="T107" fmla="*/ 3 h 30"/>
                    <a:gd name="T108" fmla="*/ 8 w 36"/>
                    <a:gd name="T109" fmla="*/ 3 h 30"/>
                    <a:gd name="T110" fmla="*/ 8 w 36"/>
                    <a:gd name="T111" fmla="*/ 0 h 30"/>
                    <a:gd name="T112" fmla="*/ 9 w 36"/>
                    <a:gd name="T11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0">
                      <a:moveTo>
                        <a:pt x="9" y="1"/>
                      </a:moveTo>
                      <a:lnTo>
                        <a:pt x="9" y="1"/>
                      </a:lnTo>
                      <a:lnTo>
                        <a:pt x="9" y="1"/>
                      </a:lnTo>
                      <a:lnTo>
                        <a:pt x="9" y="3"/>
                      </a:lnTo>
                      <a:lnTo>
                        <a:pt x="11" y="3"/>
                      </a:lnTo>
                      <a:lnTo>
                        <a:pt x="11" y="3"/>
                      </a:lnTo>
                      <a:lnTo>
                        <a:pt x="11" y="3"/>
                      </a:lnTo>
                      <a:lnTo>
                        <a:pt x="13" y="3"/>
                      </a:lnTo>
                      <a:lnTo>
                        <a:pt x="13" y="3"/>
                      </a:lnTo>
                      <a:lnTo>
                        <a:pt x="13" y="3"/>
                      </a:lnTo>
                      <a:lnTo>
                        <a:pt x="15" y="3"/>
                      </a:lnTo>
                      <a:lnTo>
                        <a:pt x="15" y="3"/>
                      </a:lnTo>
                      <a:lnTo>
                        <a:pt x="15" y="3"/>
                      </a:lnTo>
                      <a:lnTo>
                        <a:pt x="17" y="3"/>
                      </a:lnTo>
                      <a:lnTo>
                        <a:pt x="17" y="3"/>
                      </a:lnTo>
                      <a:lnTo>
                        <a:pt x="19" y="3"/>
                      </a:lnTo>
                      <a:lnTo>
                        <a:pt x="19" y="3"/>
                      </a:lnTo>
                      <a:lnTo>
                        <a:pt x="19" y="3"/>
                      </a:lnTo>
                      <a:lnTo>
                        <a:pt x="21" y="3"/>
                      </a:lnTo>
                      <a:lnTo>
                        <a:pt x="21" y="3"/>
                      </a:lnTo>
                      <a:lnTo>
                        <a:pt x="21" y="3"/>
                      </a:lnTo>
                      <a:lnTo>
                        <a:pt x="23" y="3"/>
                      </a:lnTo>
                      <a:lnTo>
                        <a:pt x="23" y="3"/>
                      </a:lnTo>
                      <a:lnTo>
                        <a:pt x="25" y="3"/>
                      </a:lnTo>
                      <a:lnTo>
                        <a:pt x="25" y="3"/>
                      </a:lnTo>
                      <a:lnTo>
                        <a:pt x="25" y="3"/>
                      </a:lnTo>
                      <a:lnTo>
                        <a:pt x="27" y="3"/>
                      </a:lnTo>
                      <a:lnTo>
                        <a:pt x="27" y="3"/>
                      </a:lnTo>
                      <a:lnTo>
                        <a:pt x="27" y="3"/>
                      </a:lnTo>
                      <a:lnTo>
                        <a:pt x="29" y="3"/>
                      </a:lnTo>
                      <a:lnTo>
                        <a:pt x="29" y="3"/>
                      </a:lnTo>
                      <a:lnTo>
                        <a:pt x="31" y="3"/>
                      </a:lnTo>
                      <a:lnTo>
                        <a:pt x="31" y="3"/>
                      </a:lnTo>
                      <a:lnTo>
                        <a:pt x="31" y="3"/>
                      </a:lnTo>
                      <a:lnTo>
                        <a:pt x="32" y="3"/>
                      </a:lnTo>
                      <a:lnTo>
                        <a:pt x="32" y="3"/>
                      </a:lnTo>
                      <a:lnTo>
                        <a:pt x="34" y="3"/>
                      </a:lnTo>
                      <a:lnTo>
                        <a:pt x="34" y="3"/>
                      </a:lnTo>
                      <a:lnTo>
                        <a:pt x="34" y="3"/>
                      </a:lnTo>
                      <a:lnTo>
                        <a:pt x="36" y="3"/>
                      </a:lnTo>
                      <a:lnTo>
                        <a:pt x="36" y="5"/>
                      </a:lnTo>
                      <a:lnTo>
                        <a:pt x="36" y="5"/>
                      </a:lnTo>
                      <a:lnTo>
                        <a:pt x="36" y="5"/>
                      </a:lnTo>
                      <a:lnTo>
                        <a:pt x="36" y="7"/>
                      </a:lnTo>
                      <a:lnTo>
                        <a:pt x="36" y="7"/>
                      </a:lnTo>
                      <a:lnTo>
                        <a:pt x="36" y="9"/>
                      </a:lnTo>
                      <a:lnTo>
                        <a:pt x="36" y="9"/>
                      </a:lnTo>
                      <a:lnTo>
                        <a:pt x="36" y="11"/>
                      </a:lnTo>
                      <a:lnTo>
                        <a:pt x="36" y="11"/>
                      </a:lnTo>
                      <a:lnTo>
                        <a:pt x="36" y="13"/>
                      </a:lnTo>
                      <a:lnTo>
                        <a:pt x="36" y="13"/>
                      </a:lnTo>
                      <a:lnTo>
                        <a:pt x="36" y="13"/>
                      </a:lnTo>
                      <a:lnTo>
                        <a:pt x="36" y="15"/>
                      </a:lnTo>
                      <a:lnTo>
                        <a:pt x="36" y="15"/>
                      </a:lnTo>
                      <a:lnTo>
                        <a:pt x="36" y="17"/>
                      </a:lnTo>
                      <a:lnTo>
                        <a:pt x="36" y="17"/>
                      </a:lnTo>
                      <a:lnTo>
                        <a:pt x="36" y="19"/>
                      </a:lnTo>
                      <a:lnTo>
                        <a:pt x="36" y="19"/>
                      </a:lnTo>
                      <a:lnTo>
                        <a:pt x="36" y="21"/>
                      </a:lnTo>
                      <a:lnTo>
                        <a:pt x="36" y="21"/>
                      </a:lnTo>
                      <a:lnTo>
                        <a:pt x="36" y="23"/>
                      </a:lnTo>
                      <a:lnTo>
                        <a:pt x="36" y="23"/>
                      </a:lnTo>
                      <a:lnTo>
                        <a:pt x="36" y="23"/>
                      </a:lnTo>
                      <a:lnTo>
                        <a:pt x="36" y="24"/>
                      </a:lnTo>
                      <a:lnTo>
                        <a:pt x="36" y="24"/>
                      </a:lnTo>
                      <a:lnTo>
                        <a:pt x="36" y="26"/>
                      </a:lnTo>
                      <a:lnTo>
                        <a:pt x="36" y="26"/>
                      </a:lnTo>
                      <a:lnTo>
                        <a:pt x="36" y="28"/>
                      </a:lnTo>
                      <a:lnTo>
                        <a:pt x="34" y="28"/>
                      </a:lnTo>
                      <a:lnTo>
                        <a:pt x="34" y="28"/>
                      </a:lnTo>
                      <a:lnTo>
                        <a:pt x="34" y="28"/>
                      </a:lnTo>
                      <a:lnTo>
                        <a:pt x="32" y="28"/>
                      </a:lnTo>
                      <a:lnTo>
                        <a:pt x="32" y="28"/>
                      </a:lnTo>
                      <a:lnTo>
                        <a:pt x="31" y="28"/>
                      </a:lnTo>
                      <a:lnTo>
                        <a:pt x="31" y="28"/>
                      </a:lnTo>
                      <a:lnTo>
                        <a:pt x="31" y="28"/>
                      </a:lnTo>
                      <a:lnTo>
                        <a:pt x="29" y="28"/>
                      </a:lnTo>
                      <a:lnTo>
                        <a:pt x="29" y="28"/>
                      </a:lnTo>
                      <a:lnTo>
                        <a:pt x="27" y="28"/>
                      </a:lnTo>
                      <a:lnTo>
                        <a:pt x="27" y="28"/>
                      </a:lnTo>
                      <a:lnTo>
                        <a:pt x="27" y="28"/>
                      </a:lnTo>
                      <a:lnTo>
                        <a:pt x="25" y="28"/>
                      </a:lnTo>
                      <a:lnTo>
                        <a:pt x="25" y="28"/>
                      </a:lnTo>
                      <a:lnTo>
                        <a:pt x="25" y="28"/>
                      </a:lnTo>
                      <a:lnTo>
                        <a:pt x="23" y="28"/>
                      </a:lnTo>
                      <a:lnTo>
                        <a:pt x="23" y="28"/>
                      </a:lnTo>
                      <a:lnTo>
                        <a:pt x="21" y="28"/>
                      </a:lnTo>
                      <a:lnTo>
                        <a:pt x="21" y="28"/>
                      </a:lnTo>
                      <a:lnTo>
                        <a:pt x="21" y="28"/>
                      </a:lnTo>
                      <a:lnTo>
                        <a:pt x="19" y="28"/>
                      </a:lnTo>
                      <a:lnTo>
                        <a:pt x="19" y="28"/>
                      </a:lnTo>
                      <a:lnTo>
                        <a:pt x="19" y="28"/>
                      </a:lnTo>
                      <a:lnTo>
                        <a:pt x="17" y="28"/>
                      </a:lnTo>
                      <a:lnTo>
                        <a:pt x="17" y="28"/>
                      </a:lnTo>
                      <a:lnTo>
                        <a:pt x="15" y="28"/>
                      </a:lnTo>
                      <a:lnTo>
                        <a:pt x="15" y="28"/>
                      </a:lnTo>
                      <a:lnTo>
                        <a:pt x="15" y="28"/>
                      </a:lnTo>
                      <a:lnTo>
                        <a:pt x="13" y="28"/>
                      </a:lnTo>
                      <a:lnTo>
                        <a:pt x="13" y="28"/>
                      </a:lnTo>
                      <a:lnTo>
                        <a:pt x="13" y="28"/>
                      </a:lnTo>
                      <a:lnTo>
                        <a:pt x="13" y="28"/>
                      </a:lnTo>
                      <a:lnTo>
                        <a:pt x="13" y="30"/>
                      </a:lnTo>
                      <a:lnTo>
                        <a:pt x="11" y="30"/>
                      </a:lnTo>
                      <a:lnTo>
                        <a:pt x="11" y="30"/>
                      </a:lnTo>
                      <a:lnTo>
                        <a:pt x="11" y="28"/>
                      </a:lnTo>
                      <a:lnTo>
                        <a:pt x="9" y="28"/>
                      </a:lnTo>
                      <a:lnTo>
                        <a:pt x="9" y="28"/>
                      </a:lnTo>
                      <a:lnTo>
                        <a:pt x="9" y="28"/>
                      </a:lnTo>
                      <a:lnTo>
                        <a:pt x="9" y="28"/>
                      </a:lnTo>
                      <a:lnTo>
                        <a:pt x="9" y="26"/>
                      </a:lnTo>
                      <a:lnTo>
                        <a:pt x="8" y="26"/>
                      </a:lnTo>
                      <a:lnTo>
                        <a:pt x="8" y="26"/>
                      </a:lnTo>
                      <a:lnTo>
                        <a:pt x="8" y="26"/>
                      </a:lnTo>
                      <a:lnTo>
                        <a:pt x="8" y="26"/>
                      </a:lnTo>
                      <a:lnTo>
                        <a:pt x="8" y="26"/>
                      </a:lnTo>
                      <a:lnTo>
                        <a:pt x="6" y="26"/>
                      </a:lnTo>
                      <a:lnTo>
                        <a:pt x="6" y="26"/>
                      </a:lnTo>
                      <a:lnTo>
                        <a:pt x="4" y="26"/>
                      </a:lnTo>
                      <a:lnTo>
                        <a:pt x="4" y="26"/>
                      </a:lnTo>
                      <a:lnTo>
                        <a:pt x="4" y="26"/>
                      </a:lnTo>
                      <a:lnTo>
                        <a:pt x="4" y="26"/>
                      </a:lnTo>
                      <a:lnTo>
                        <a:pt x="2" y="26"/>
                      </a:lnTo>
                      <a:lnTo>
                        <a:pt x="2" y="26"/>
                      </a:lnTo>
                      <a:lnTo>
                        <a:pt x="2" y="24"/>
                      </a:lnTo>
                      <a:lnTo>
                        <a:pt x="0" y="24"/>
                      </a:lnTo>
                      <a:lnTo>
                        <a:pt x="0" y="24"/>
                      </a:lnTo>
                      <a:lnTo>
                        <a:pt x="0" y="23"/>
                      </a:lnTo>
                      <a:lnTo>
                        <a:pt x="2" y="23"/>
                      </a:lnTo>
                      <a:lnTo>
                        <a:pt x="2" y="23"/>
                      </a:lnTo>
                      <a:lnTo>
                        <a:pt x="2" y="23"/>
                      </a:lnTo>
                      <a:lnTo>
                        <a:pt x="2" y="23"/>
                      </a:lnTo>
                      <a:lnTo>
                        <a:pt x="2" y="21"/>
                      </a:lnTo>
                      <a:lnTo>
                        <a:pt x="4" y="21"/>
                      </a:lnTo>
                      <a:lnTo>
                        <a:pt x="4" y="21"/>
                      </a:lnTo>
                      <a:lnTo>
                        <a:pt x="4" y="19"/>
                      </a:lnTo>
                      <a:lnTo>
                        <a:pt x="4" y="19"/>
                      </a:lnTo>
                      <a:lnTo>
                        <a:pt x="4" y="19"/>
                      </a:lnTo>
                      <a:lnTo>
                        <a:pt x="4" y="17"/>
                      </a:lnTo>
                      <a:lnTo>
                        <a:pt x="4" y="17"/>
                      </a:lnTo>
                      <a:lnTo>
                        <a:pt x="4" y="17"/>
                      </a:lnTo>
                      <a:lnTo>
                        <a:pt x="4" y="15"/>
                      </a:lnTo>
                      <a:lnTo>
                        <a:pt x="6" y="15"/>
                      </a:lnTo>
                      <a:lnTo>
                        <a:pt x="6" y="15"/>
                      </a:lnTo>
                      <a:lnTo>
                        <a:pt x="6" y="13"/>
                      </a:lnTo>
                      <a:lnTo>
                        <a:pt x="6" y="13"/>
                      </a:lnTo>
                      <a:lnTo>
                        <a:pt x="6" y="13"/>
                      </a:lnTo>
                      <a:lnTo>
                        <a:pt x="6" y="13"/>
                      </a:lnTo>
                      <a:lnTo>
                        <a:pt x="8" y="13"/>
                      </a:lnTo>
                      <a:lnTo>
                        <a:pt x="8" y="11"/>
                      </a:lnTo>
                      <a:lnTo>
                        <a:pt x="8" y="11"/>
                      </a:lnTo>
                      <a:lnTo>
                        <a:pt x="8" y="11"/>
                      </a:lnTo>
                      <a:lnTo>
                        <a:pt x="8" y="9"/>
                      </a:lnTo>
                      <a:lnTo>
                        <a:pt x="8" y="9"/>
                      </a:lnTo>
                      <a:lnTo>
                        <a:pt x="8" y="9"/>
                      </a:lnTo>
                      <a:lnTo>
                        <a:pt x="9" y="9"/>
                      </a:lnTo>
                      <a:lnTo>
                        <a:pt x="9" y="7"/>
                      </a:lnTo>
                      <a:lnTo>
                        <a:pt x="9" y="7"/>
                      </a:lnTo>
                      <a:lnTo>
                        <a:pt x="8" y="7"/>
                      </a:lnTo>
                      <a:lnTo>
                        <a:pt x="8" y="5"/>
                      </a:lnTo>
                      <a:lnTo>
                        <a:pt x="8" y="5"/>
                      </a:lnTo>
                      <a:lnTo>
                        <a:pt x="8" y="5"/>
                      </a:lnTo>
                      <a:lnTo>
                        <a:pt x="8" y="3"/>
                      </a:lnTo>
                      <a:lnTo>
                        <a:pt x="9" y="3"/>
                      </a:lnTo>
                      <a:lnTo>
                        <a:pt x="9" y="3"/>
                      </a:lnTo>
                      <a:lnTo>
                        <a:pt x="8" y="3"/>
                      </a:lnTo>
                      <a:lnTo>
                        <a:pt x="8" y="1"/>
                      </a:lnTo>
                      <a:lnTo>
                        <a:pt x="8" y="1"/>
                      </a:lnTo>
                      <a:lnTo>
                        <a:pt x="8" y="0"/>
                      </a:lnTo>
                      <a:lnTo>
                        <a:pt x="9" y="0"/>
                      </a:lnTo>
                      <a:lnTo>
                        <a:pt x="9" y="0"/>
                      </a:lnTo>
                      <a:lnTo>
                        <a:pt x="9"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2" name="Freeform 1303">
                  <a:extLst>
                    <a:ext uri="{FF2B5EF4-FFF2-40B4-BE49-F238E27FC236}">
                      <a16:creationId xmlns:a16="http://schemas.microsoft.com/office/drawing/2014/main" id="{EB1E30C2-21EE-48A4-8052-A2FEB08C17A3}"/>
                    </a:ext>
                  </a:extLst>
                </p:cNvPr>
                <p:cNvSpPr>
                  <a:spLocks/>
                </p:cNvSpPr>
                <p:nvPr/>
              </p:nvSpPr>
              <p:spPr bwMode="auto">
                <a:xfrm>
                  <a:off x="15178228" y="4546601"/>
                  <a:ext cx="57150" cy="47625"/>
                </a:xfrm>
                <a:custGeom>
                  <a:avLst/>
                  <a:gdLst>
                    <a:gd name="T0" fmla="*/ 9 w 36"/>
                    <a:gd name="T1" fmla="*/ 1 h 30"/>
                    <a:gd name="T2" fmla="*/ 11 w 36"/>
                    <a:gd name="T3" fmla="*/ 3 h 30"/>
                    <a:gd name="T4" fmla="*/ 13 w 36"/>
                    <a:gd name="T5" fmla="*/ 3 h 30"/>
                    <a:gd name="T6" fmla="*/ 15 w 36"/>
                    <a:gd name="T7" fmla="*/ 3 h 30"/>
                    <a:gd name="T8" fmla="*/ 17 w 36"/>
                    <a:gd name="T9" fmla="*/ 3 h 30"/>
                    <a:gd name="T10" fmla="*/ 19 w 36"/>
                    <a:gd name="T11" fmla="*/ 3 h 30"/>
                    <a:gd name="T12" fmla="*/ 21 w 36"/>
                    <a:gd name="T13" fmla="*/ 3 h 30"/>
                    <a:gd name="T14" fmla="*/ 25 w 36"/>
                    <a:gd name="T15" fmla="*/ 3 h 30"/>
                    <a:gd name="T16" fmla="*/ 27 w 36"/>
                    <a:gd name="T17" fmla="*/ 3 h 30"/>
                    <a:gd name="T18" fmla="*/ 29 w 36"/>
                    <a:gd name="T19" fmla="*/ 3 h 30"/>
                    <a:gd name="T20" fmla="*/ 31 w 36"/>
                    <a:gd name="T21" fmla="*/ 3 h 30"/>
                    <a:gd name="T22" fmla="*/ 32 w 36"/>
                    <a:gd name="T23" fmla="*/ 3 h 30"/>
                    <a:gd name="T24" fmla="*/ 34 w 36"/>
                    <a:gd name="T25" fmla="*/ 3 h 30"/>
                    <a:gd name="T26" fmla="*/ 36 w 36"/>
                    <a:gd name="T27" fmla="*/ 5 h 30"/>
                    <a:gd name="T28" fmla="*/ 36 w 36"/>
                    <a:gd name="T29" fmla="*/ 7 h 30"/>
                    <a:gd name="T30" fmla="*/ 36 w 36"/>
                    <a:gd name="T31" fmla="*/ 11 h 30"/>
                    <a:gd name="T32" fmla="*/ 36 w 36"/>
                    <a:gd name="T33" fmla="*/ 13 h 30"/>
                    <a:gd name="T34" fmla="*/ 36 w 36"/>
                    <a:gd name="T35" fmla="*/ 15 h 30"/>
                    <a:gd name="T36" fmla="*/ 36 w 36"/>
                    <a:gd name="T37" fmla="*/ 19 h 30"/>
                    <a:gd name="T38" fmla="*/ 36 w 36"/>
                    <a:gd name="T39" fmla="*/ 21 h 30"/>
                    <a:gd name="T40" fmla="*/ 36 w 36"/>
                    <a:gd name="T41" fmla="*/ 23 h 30"/>
                    <a:gd name="T42" fmla="*/ 36 w 36"/>
                    <a:gd name="T43" fmla="*/ 26 h 30"/>
                    <a:gd name="T44" fmla="*/ 34 w 36"/>
                    <a:gd name="T45" fmla="*/ 28 h 30"/>
                    <a:gd name="T46" fmla="*/ 32 w 36"/>
                    <a:gd name="T47" fmla="*/ 28 h 30"/>
                    <a:gd name="T48" fmla="*/ 31 w 36"/>
                    <a:gd name="T49" fmla="*/ 28 h 30"/>
                    <a:gd name="T50" fmla="*/ 29 w 36"/>
                    <a:gd name="T51" fmla="*/ 28 h 30"/>
                    <a:gd name="T52" fmla="*/ 27 w 36"/>
                    <a:gd name="T53" fmla="*/ 28 h 30"/>
                    <a:gd name="T54" fmla="*/ 25 w 36"/>
                    <a:gd name="T55" fmla="*/ 28 h 30"/>
                    <a:gd name="T56" fmla="*/ 21 w 36"/>
                    <a:gd name="T57" fmla="*/ 28 h 30"/>
                    <a:gd name="T58" fmla="*/ 19 w 36"/>
                    <a:gd name="T59" fmla="*/ 28 h 30"/>
                    <a:gd name="T60" fmla="*/ 17 w 36"/>
                    <a:gd name="T61" fmla="*/ 28 h 30"/>
                    <a:gd name="T62" fmla="*/ 15 w 36"/>
                    <a:gd name="T63" fmla="*/ 28 h 30"/>
                    <a:gd name="T64" fmla="*/ 13 w 36"/>
                    <a:gd name="T65" fmla="*/ 28 h 30"/>
                    <a:gd name="T66" fmla="*/ 13 w 36"/>
                    <a:gd name="T67" fmla="*/ 30 h 30"/>
                    <a:gd name="T68" fmla="*/ 11 w 36"/>
                    <a:gd name="T69" fmla="*/ 28 h 30"/>
                    <a:gd name="T70" fmla="*/ 9 w 36"/>
                    <a:gd name="T71" fmla="*/ 28 h 30"/>
                    <a:gd name="T72" fmla="*/ 8 w 36"/>
                    <a:gd name="T73" fmla="*/ 26 h 30"/>
                    <a:gd name="T74" fmla="*/ 8 w 36"/>
                    <a:gd name="T75" fmla="*/ 26 h 30"/>
                    <a:gd name="T76" fmla="*/ 6 w 36"/>
                    <a:gd name="T77" fmla="*/ 26 h 30"/>
                    <a:gd name="T78" fmla="*/ 4 w 36"/>
                    <a:gd name="T79" fmla="*/ 26 h 30"/>
                    <a:gd name="T80" fmla="*/ 2 w 36"/>
                    <a:gd name="T81" fmla="*/ 26 h 30"/>
                    <a:gd name="T82" fmla="*/ 0 w 36"/>
                    <a:gd name="T83" fmla="*/ 24 h 30"/>
                    <a:gd name="T84" fmla="*/ 2 w 36"/>
                    <a:gd name="T85" fmla="*/ 23 h 30"/>
                    <a:gd name="T86" fmla="*/ 2 w 36"/>
                    <a:gd name="T87" fmla="*/ 21 h 30"/>
                    <a:gd name="T88" fmla="*/ 4 w 36"/>
                    <a:gd name="T89" fmla="*/ 19 h 30"/>
                    <a:gd name="T90" fmla="*/ 4 w 36"/>
                    <a:gd name="T91" fmla="*/ 17 h 30"/>
                    <a:gd name="T92" fmla="*/ 4 w 36"/>
                    <a:gd name="T93" fmla="*/ 15 h 30"/>
                    <a:gd name="T94" fmla="*/ 6 w 36"/>
                    <a:gd name="T95" fmla="*/ 13 h 30"/>
                    <a:gd name="T96" fmla="*/ 6 w 36"/>
                    <a:gd name="T97" fmla="*/ 13 h 30"/>
                    <a:gd name="T98" fmla="*/ 8 w 36"/>
                    <a:gd name="T99" fmla="*/ 11 h 30"/>
                    <a:gd name="T100" fmla="*/ 8 w 36"/>
                    <a:gd name="T101" fmla="*/ 9 h 30"/>
                    <a:gd name="T102" fmla="*/ 9 w 36"/>
                    <a:gd name="T103" fmla="*/ 7 h 30"/>
                    <a:gd name="T104" fmla="*/ 8 w 36"/>
                    <a:gd name="T105" fmla="*/ 5 h 30"/>
                    <a:gd name="T106" fmla="*/ 8 w 36"/>
                    <a:gd name="T107" fmla="*/ 3 h 30"/>
                    <a:gd name="T108" fmla="*/ 8 w 36"/>
                    <a:gd name="T109" fmla="*/ 3 h 30"/>
                    <a:gd name="T110" fmla="*/ 8 w 36"/>
                    <a:gd name="T111" fmla="*/ 0 h 30"/>
                    <a:gd name="T112" fmla="*/ 9 w 36"/>
                    <a:gd name="T11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 h="30">
                      <a:moveTo>
                        <a:pt x="9" y="1"/>
                      </a:moveTo>
                      <a:lnTo>
                        <a:pt x="9" y="1"/>
                      </a:lnTo>
                      <a:lnTo>
                        <a:pt x="9" y="1"/>
                      </a:lnTo>
                      <a:lnTo>
                        <a:pt x="9" y="3"/>
                      </a:lnTo>
                      <a:lnTo>
                        <a:pt x="11" y="3"/>
                      </a:lnTo>
                      <a:lnTo>
                        <a:pt x="11" y="3"/>
                      </a:lnTo>
                      <a:lnTo>
                        <a:pt x="11" y="3"/>
                      </a:lnTo>
                      <a:lnTo>
                        <a:pt x="13" y="3"/>
                      </a:lnTo>
                      <a:lnTo>
                        <a:pt x="13" y="3"/>
                      </a:lnTo>
                      <a:lnTo>
                        <a:pt x="13" y="3"/>
                      </a:lnTo>
                      <a:lnTo>
                        <a:pt x="15" y="3"/>
                      </a:lnTo>
                      <a:lnTo>
                        <a:pt x="15" y="3"/>
                      </a:lnTo>
                      <a:lnTo>
                        <a:pt x="15" y="3"/>
                      </a:lnTo>
                      <a:lnTo>
                        <a:pt x="17" y="3"/>
                      </a:lnTo>
                      <a:lnTo>
                        <a:pt x="17" y="3"/>
                      </a:lnTo>
                      <a:lnTo>
                        <a:pt x="19" y="3"/>
                      </a:lnTo>
                      <a:lnTo>
                        <a:pt x="19" y="3"/>
                      </a:lnTo>
                      <a:lnTo>
                        <a:pt x="19" y="3"/>
                      </a:lnTo>
                      <a:lnTo>
                        <a:pt x="21" y="3"/>
                      </a:lnTo>
                      <a:lnTo>
                        <a:pt x="21" y="3"/>
                      </a:lnTo>
                      <a:lnTo>
                        <a:pt x="21" y="3"/>
                      </a:lnTo>
                      <a:lnTo>
                        <a:pt x="23" y="3"/>
                      </a:lnTo>
                      <a:lnTo>
                        <a:pt x="23" y="3"/>
                      </a:lnTo>
                      <a:lnTo>
                        <a:pt x="25" y="3"/>
                      </a:lnTo>
                      <a:lnTo>
                        <a:pt x="25" y="3"/>
                      </a:lnTo>
                      <a:lnTo>
                        <a:pt x="25" y="3"/>
                      </a:lnTo>
                      <a:lnTo>
                        <a:pt x="27" y="3"/>
                      </a:lnTo>
                      <a:lnTo>
                        <a:pt x="27" y="3"/>
                      </a:lnTo>
                      <a:lnTo>
                        <a:pt x="27" y="3"/>
                      </a:lnTo>
                      <a:lnTo>
                        <a:pt x="29" y="3"/>
                      </a:lnTo>
                      <a:lnTo>
                        <a:pt x="29" y="3"/>
                      </a:lnTo>
                      <a:lnTo>
                        <a:pt x="31" y="3"/>
                      </a:lnTo>
                      <a:lnTo>
                        <a:pt x="31" y="3"/>
                      </a:lnTo>
                      <a:lnTo>
                        <a:pt x="31" y="3"/>
                      </a:lnTo>
                      <a:lnTo>
                        <a:pt x="32" y="3"/>
                      </a:lnTo>
                      <a:lnTo>
                        <a:pt x="32" y="3"/>
                      </a:lnTo>
                      <a:lnTo>
                        <a:pt x="34" y="3"/>
                      </a:lnTo>
                      <a:lnTo>
                        <a:pt x="34" y="3"/>
                      </a:lnTo>
                      <a:lnTo>
                        <a:pt x="34" y="3"/>
                      </a:lnTo>
                      <a:lnTo>
                        <a:pt x="36" y="3"/>
                      </a:lnTo>
                      <a:lnTo>
                        <a:pt x="36" y="5"/>
                      </a:lnTo>
                      <a:lnTo>
                        <a:pt x="36" y="5"/>
                      </a:lnTo>
                      <a:lnTo>
                        <a:pt x="36" y="5"/>
                      </a:lnTo>
                      <a:lnTo>
                        <a:pt x="36" y="7"/>
                      </a:lnTo>
                      <a:lnTo>
                        <a:pt x="36" y="7"/>
                      </a:lnTo>
                      <a:lnTo>
                        <a:pt x="36" y="9"/>
                      </a:lnTo>
                      <a:lnTo>
                        <a:pt x="36" y="9"/>
                      </a:lnTo>
                      <a:lnTo>
                        <a:pt x="36" y="11"/>
                      </a:lnTo>
                      <a:lnTo>
                        <a:pt x="36" y="11"/>
                      </a:lnTo>
                      <a:lnTo>
                        <a:pt x="36" y="13"/>
                      </a:lnTo>
                      <a:lnTo>
                        <a:pt x="36" y="13"/>
                      </a:lnTo>
                      <a:lnTo>
                        <a:pt x="36" y="13"/>
                      </a:lnTo>
                      <a:lnTo>
                        <a:pt x="36" y="15"/>
                      </a:lnTo>
                      <a:lnTo>
                        <a:pt x="36" y="15"/>
                      </a:lnTo>
                      <a:lnTo>
                        <a:pt x="36" y="17"/>
                      </a:lnTo>
                      <a:lnTo>
                        <a:pt x="36" y="17"/>
                      </a:lnTo>
                      <a:lnTo>
                        <a:pt x="36" y="19"/>
                      </a:lnTo>
                      <a:lnTo>
                        <a:pt x="36" y="19"/>
                      </a:lnTo>
                      <a:lnTo>
                        <a:pt x="36" y="21"/>
                      </a:lnTo>
                      <a:lnTo>
                        <a:pt x="36" y="21"/>
                      </a:lnTo>
                      <a:lnTo>
                        <a:pt x="36" y="23"/>
                      </a:lnTo>
                      <a:lnTo>
                        <a:pt x="36" y="23"/>
                      </a:lnTo>
                      <a:lnTo>
                        <a:pt x="36" y="23"/>
                      </a:lnTo>
                      <a:lnTo>
                        <a:pt x="36" y="24"/>
                      </a:lnTo>
                      <a:lnTo>
                        <a:pt x="36" y="24"/>
                      </a:lnTo>
                      <a:lnTo>
                        <a:pt x="36" y="26"/>
                      </a:lnTo>
                      <a:lnTo>
                        <a:pt x="36" y="26"/>
                      </a:lnTo>
                      <a:lnTo>
                        <a:pt x="36" y="28"/>
                      </a:lnTo>
                      <a:lnTo>
                        <a:pt x="34" y="28"/>
                      </a:lnTo>
                      <a:lnTo>
                        <a:pt x="34" y="28"/>
                      </a:lnTo>
                      <a:lnTo>
                        <a:pt x="34" y="28"/>
                      </a:lnTo>
                      <a:lnTo>
                        <a:pt x="32" y="28"/>
                      </a:lnTo>
                      <a:lnTo>
                        <a:pt x="32" y="28"/>
                      </a:lnTo>
                      <a:lnTo>
                        <a:pt x="31" y="28"/>
                      </a:lnTo>
                      <a:lnTo>
                        <a:pt x="31" y="28"/>
                      </a:lnTo>
                      <a:lnTo>
                        <a:pt x="31" y="28"/>
                      </a:lnTo>
                      <a:lnTo>
                        <a:pt x="29" y="28"/>
                      </a:lnTo>
                      <a:lnTo>
                        <a:pt x="29" y="28"/>
                      </a:lnTo>
                      <a:lnTo>
                        <a:pt x="27" y="28"/>
                      </a:lnTo>
                      <a:lnTo>
                        <a:pt x="27" y="28"/>
                      </a:lnTo>
                      <a:lnTo>
                        <a:pt x="27" y="28"/>
                      </a:lnTo>
                      <a:lnTo>
                        <a:pt x="25" y="28"/>
                      </a:lnTo>
                      <a:lnTo>
                        <a:pt x="25" y="28"/>
                      </a:lnTo>
                      <a:lnTo>
                        <a:pt x="25" y="28"/>
                      </a:lnTo>
                      <a:lnTo>
                        <a:pt x="23" y="28"/>
                      </a:lnTo>
                      <a:lnTo>
                        <a:pt x="23" y="28"/>
                      </a:lnTo>
                      <a:lnTo>
                        <a:pt x="21" y="28"/>
                      </a:lnTo>
                      <a:lnTo>
                        <a:pt x="21" y="28"/>
                      </a:lnTo>
                      <a:lnTo>
                        <a:pt x="21" y="28"/>
                      </a:lnTo>
                      <a:lnTo>
                        <a:pt x="19" y="28"/>
                      </a:lnTo>
                      <a:lnTo>
                        <a:pt x="19" y="28"/>
                      </a:lnTo>
                      <a:lnTo>
                        <a:pt x="19" y="28"/>
                      </a:lnTo>
                      <a:lnTo>
                        <a:pt x="17" y="28"/>
                      </a:lnTo>
                      <a:lnTo>
                        <a:pt x="17" y="28"/>
                      </a:lnTo>
                      <a:lnTo>
                        <a:pt x="15" y="28"/>
                      </a:lnTo>
                      <a:lnTo>
                        <a:pt x="15" y="28"/>
                      </a:lnTo>
                      <a:lnTo>
                        <a:pt x="15" y="28"/>
                      </a:lnTo>
                      <a:lnTo>
                        <a:pt x="13" y="28"/>
                      </a:lnTo>
                      <a:lnTo>
                        <a:pt x="13" y="28"/>
                      </a:lnTo>
                      <a:lnTo>
                        <a:pt x="13" y="28"/>
                      </a:lnTo>
                      <a:lnTo>
                        <a:pt x="13" y="28"/>
                      </a:lnTo>
                      <a:lnTo>
                        <a:pt x="13" y="30"/>
                      </a:lnTo>
                      <a:lnTo>
                        <a:pt x="11" y="30"/>
                      </a:lnTo>
                      <a:lnTo>
                        <a:pt x="11" y="30"/>
                      </a:lnTo>
                      <a:lnTo>
                        <a:pt x="11" y="28"/>
                      </a:lnTo>
                      <a:lnTo>
                        <a:pt x="9" y="28"/>
                      </a:lnTo>
                      <a:lnTo>
                        <a:pt x="9" y="28"/>
                      </a:lnTo>
                      <a:lnTo>
                        <a:pt x="9" y="28"/>
                      </a:lnTo>
                      <a:lnTo>
                        <a:pt x="9" y="28"/>
                      </a:lnTo>
                      <a:lnTo>
                        <a:pt x="9" y="26"/>
                      </a:lnTo>
                      <a:lnTo>
                        <a:pt x="8" y="26"/>
                      </a:lnTo>
                      <a:lnTo>
                        <a:pt x="8" y="26"/>
                      </a:lnTo>
                      <a:lnTo>
                        <a:pt x="8" y="26"/>
                      </a:lnTo>
                      <a:lnTo>
                        <a:pt x="8" y="26"/>
                      </a:lnTo>
                      <a:lnTo>
                        <a:pt x="8" y="26"/>
                      </a:lnTo>
                      <a:lnTo>
                        <a:pt x="6" y="26"/>
                      </a:lnTo>
                      <a:lnTo>
                        <a:pt x="6" y="26"/>
                      </a:lnTo>
                      <a:lnTo>
                        <a:pt x="4" y="26"/>
                      </a:lnTo>
                      <a:lnTo>
                        <a:pt x="4" y="26"/>
                      </a:lnTo>
                      <a:lnTo>
                        <a:pt x="4" y="26"/>
                      </a:lnTo>
                      <a:lnTo>
                        <a:pt x="4" y="26"/>
                      </a:lnTo>
                      <a:lnTo>
                        <a:pt x="2" y="26"/>
                      </a:lnTo>
                      <a:lnTo>
                        <a:pt x="2" y="26"/>
                      </a:lnTo>
                      <a:lnTo>
                        <a:pt x="2" y="24"/>
                      </a:lnTo>
                      <a:lnTo>
                        <a:pt x="0" y="24"/>
                      </a:lnTo>
                      <a:lnTo>
                        <a:pt x="0" y="24"/>
                      </a:lnTo>
                      <a:lnTo>
                        <a:pt x="0" y="23"/>
                      </a:lnTo>
                      <a:lnTo>
                        <a:pt x="2" y="23"/>
                      </a:lnTo>
                      <a:lnTo>
                        <a:pt x="2" y="23"/>
                      </a:lnTo>
                      <a:lnTo>
                        <a:pt x="2" y="23"/>
                      </a:lnTo>
                      <a:lnTo>
                        <a:pt x="2" y="23"/>
                      </a:lnTo>
                      <a:lnTo>
                        <a:pt x="2" y="21"/>
                      </a:lnTo>
                      <a:lnTo>
                        <a:pt x="4" y="21"/>
                      </a:lnTo>
                      <a:lnTo>
                        <a:pt x="4" y="21"/>
                      </a:lnTo>
                      <a:lnTo>
                        <a:pt x="4" y="19"/>
                      </a:lnTo>
                      <a:lnTo>
                        <a:pt x="4" y="19"/>
                      </a:lnTo>
                      <a:lnTo>
                        <a:pt x="4" y="19"/>
                      </a:lnTo>
                      <a:lnTo>
                        <a:pt x="4" y="17"/>
                      </a:lnTo>
                      <a:lnTo>
                        <a:pt x="4" y="17"/>
                      </a:lnTo>
                      <a:lnTo>
                        <a:pt x="4" y="17"/>
                      </a:lnTo>
                      <a:lnTo>
                        <a:pt x="4" y="15"/>
                      </a:lnTo>
                      <a:lnTo>
                        <a:pt x="6" y="15"/>
                      </a:lnTo>
                      <a:lnTo>
                        <a:pt x="6" y="15"/>
                      </a:lnTo>
                      <a:lnTo>
                        <a:pt x="6" y="13"/>
                      </a:lnTo>
                      <a:lnTo>
                        <a:pt x="6" y="13"/>
                      </a:lnTo>
                      <a:lnTo>
                        <a:pt x="6" y="13"/>
                      </a:lnTo>
                      <a:lnTo>
                        <a:pt x="6" y="13"/>
                      </a:lnTo>
                      <a:lnTo>
                        <a:pt x="8" y="13"/>
                      </a:lnTo>
                      <a:lnTo>
                        <a:pt x="8" y="11"/>
                      </a:lnTo>
                      <a:lnTo>
                        <a:pt x="8" y="11"/>
                      </a:lnTo>
                      <a:lnTo>
                        <a:pt x="8" y="11"/>
                      </a:lnTo>
                      <a:lnTo>
                        <a:pt x="8" y="9"/>
                      </a:lnTo>
                      <a:lnTo>
                        <a:pt x="8" y="9"/>
                      </a:lnTo>
                      <a:lnTo>
                        <a:pt x="8" y="9"/>
                      </a:lnTo>
                      <a:lnTo>
                        <a:pt x="9" y="9"/>
                      </a:lnTo>
                      <a:lnTo>
                        <a:pt x="9" y="7"/>
                      </a:lnTo>
                      <a:lnTo>
                        <a:pt x="9" y="7"/>
                      </a:lnTo>
                      <a:lnTo>
                        <a:pt x="8" y="7"/>
                      </a:lnTo>
                      <a:lnTo>
                        <a:pt x="8" y="5"/>
                      </a:lnTo>
                      <a:lnTo>
                        <a:pt x="8" y="5"/>
                      </a:lnTo>
                      <a:lnTo>
                        <a:pt x="8" y="5"/>
                      </a:lnTo>
                      <a:lnTo>
                        <a:pt x="8" y="3"/>
                      </a:lnTo>
                      <a:lnTo>
                        <a:pt x="9" y="3"/>
                      </a:lnTo>
                      <a:lnTo>
                        <a:pt x="9" y="3"/>
                      </a:lnTo>
                      <a:lnTo>
                        <a:pt x="8" y="3"/>
                      </a:lnTo>
                      <a:lnTo>
                        <a:pt x="8" y="1"/>
                      </a:lnTo>
                      <a:lnTo>
                        <a:pt x="8" y="1"/>
                      </a:lnTo>
                      <a:lnTo>
                        <a:pt x="8" y="0"/>
                      </a:lnTo>
                      <a:lnTo>
                        <a:pt x="9" y="0"/>
                      </a:lnTo>
                      <a:lnTo>
                        <a:pt x="9" y="0"/>
                      </a:lnTo>
                      <a:lnTo>
                        <a:pt x="9"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3" name="Freeform 1304">
                  <a:extLst>
                    <a:ext uri="{FF2B5EF4-FFF2-40B4-BE49-F238E27FC236}">
                      <a16:creationId xmlns:a16="http://schemas.microsoft.com/office/drawing/2014/main" id="{19EB3B54-1766-49CD-B5BC-32A7661BB218}"/>
                    </a:ext>
                  </a:extLst>
                </p:cNvPr>
                <p:cNvSpPr>
                  <a:spLocks/>
                </p:cNvSpPr>
                <p:nvPr/>
              </p:nvSpPr>
              <p:spPr bwMode="auto">
                <a:xfrm>
                  <a:off x="14500366" y="4265614"/>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2 h 2"/>
                    <a:gd name="T16" fmla="*/ 2 w 2"/>
                    <a:gd name="T17" fmla="*/ 2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2"/>
                      </a:lnTo>
                      <a:lnTo>
                        <a:pt x="2" y="2"/>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4" name="Freeform 1305">
                  <a:extLst>
                    <a:ext uri="{FF2B5EF4-FFF2-40B4-BE49-F238E27FC236}">
                      <a16:creationId xmlns:a16="http://schemas.microsoft.com/office/drawing/2014/main" id="{FE8F5A3D-9C9D-48F6-A8CC-3C87CCFAC0AA}"/>
                    </a:ext>
                  </a:extLst>
                </p:cNvPr>
                <p:cNvSpPr>
                  <a:spLocks/>
                </p:cNvSpPr>
                <p:nvPr/>
              </p:nvSpPr>
              <p:spPr bwMode="auto">
                <a:xfrm>
                  <a:off x="14500366" y="4265614"/>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2 h 2"/>
                    <a:gd name="T16" fmla="*/ 2 w 2"/>
                    <a:gd name="T17" fmla="*/ 2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2"/>
                      </a:lnTo>
                      <a:lnTo>
                        <a:pt x="2" y="2"/>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5" name="Freeform 1306">
                  <a:extLst>
                    <a:ext uri="{FF2B5EF4-FFF2-40B4-BE49-F238E27FC236}">
                      <a16:creationId xmlns:a16="http://schemas.microsoft.com/office/drawing/2014/main" id="{445E35C3-58A8-48CD-ACEC-4698882EB632}"/>
                    </a:ext>
                  </a:extLst>
                </p:cNvPr>
                <p:cNvSpPr>
                  <a:spLocks/>
                </p:cNvSpPr>
                <p:nvPr/>
              </p:nvSpPr>
              <p:spPr bwMode="auto">
                <a:xfrm>
                  <a:off x="14467028" y="4254501"/>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2" y="0"/>
                      </a:lnTo>
                      <a:lnTo>
                        <a:pt x="2" y="0"/>
                      </a:lnTo>
                      <a:lnTo>
                        <a:pt x="2" y="0"/>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6" name="Freeform 1307">
                  <a:extLst>
                    <a:ext uri="{FF2B5EF4-FFF2-40B4-BE49-F238E27FC236}">
                      <a16:creationId xmlns:a16="http://schemas.microsoft.com/office/drawing/2014/main" id="{0D30F74E-3AB5-45D1-B92B-6991F78FD2EF}"/>
                    </a:ext>
                  </a:extLst>
                </p:cNvPr>
                <p:cNvSpPr>
                  <a:spLocks/>
                </p:cNvSpPr>
                <p:nvPr/>
              </p:nvSpPr>
              <p:spPr bwMode="auto">
                <a:xfrm>
                  <a:off x="14467028" y="4254501"/>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2" y="0"/>
                      </a:lnTo>
                      <a:lnTo>
                        <a:pt x="2" y="0"/>
                      </a:lnTo>
                      <a:lnTo>
                        <a:pt x="2" y="0"/>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7" name="Freeform 1308">
                  <a:extLst>
                    <a:ext uri="{FF2B5EF4-FFF2-40B4-BE49-F238E27FC236}">
                      <a16:creationId xmlns:a16="http://schemas.microsoft.com/office/drawing/2014/main" id="{2ACFCD6C-14CA-402D-9FEC-DAB8A0727E33}"/>
                    </a:ext>
                  </a:extLst>
                </p:cNvPr>
                <p:cNvSpPr>
                  <a:spLocks/>
                </p:cNvSpPr>
                <p:nvPr/>
              </p:nvSpPr>
              <p:spPr bwMode="auto">
                <a:xfrm>
                  <a:off x="14489253" y="4262439"/>
                  <a:ext cx="1588" cy="3175"/>
                </a:xfrm>
                <a:custGeom>
                  <a:avLst/>
                  <a:gdLst>
                    <a:gd name="T0" fmla="*/ 0 w 1"/>
                    <a:gd name="T1" fmla="*/ 2 h 2"/>
                    <a:gd name="T2" fmla="*/ 0 w 1"/>
                    <a:gd name="T3" fmla="*/ 2 h 2"/>
                    <a:gd name="T4" fmla="*/ 0 w 1"/>
                    <a:gd name="T5" fmla="*/ 0 h 2"/>
                    <a:gd name="T6" fmla="*/ 0 w 1"/>
                    <a:gd name="T7" fmla="*/ 0 h 2"/>
                    <a:gd name="T8" fmla="*/ 0 w 1"/>
                    <a:gd name="T9" fmla="*/ 0 h 2"/>
                    <a:gd name="T10" fmla="*/ 1 w 1"/>
                    <a:gd name="T11" fmla="*/ 0 h 2"/>
                    <a:gd name="T12" fmla="*/ 1 w 1"/>
                    <a:gd name="T13" fmla="*/ 0 h 2"/>
                    <a:gd name="T14" fmla="*/ 1 w 1"/>
                    <a:gd name="T15" fmla="*/ 0 h 2"/>
                    <a:gd name="T16" fmla="*/ 1 w 1"/>
                    <a:gd name="T17" fmla="*/ 0 h 2"/>
                    <a:gd name="T18" fmla="*/ 1 w 1"/>
                    <a:gd name="T19" fmla="*/ 0 h 2"/>
                    <a:gd name="T20" fmla="*/ 1 w 1"/>
                    <a:gd name="T21" fmla="*/ 0 h 2"/>
                    <a:gd name="T22" fmla="*/ 1 w 1"/>
                    <a:gd name="T23" fmla="*/ 0 h 2"/>
                    <a:gd name="T24" fmla="*/ 1 w 1"/>
                    <a:gd name="T25" fmla="*/ 2 h 2"/>
                    <a:gd name="T26" fmla="*/ 1 w 1"/>
                    <a:gd name="T27" fmla="*/ 2 h 2"/>
                    <a:gd name="T28" fmla="*/ 0 w 1"/>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2"/>
                      </a:moveTo>
                      <a:lnTo>
                        <a:pt x="0" y="2"/>
                      </a:lnTo>
                      <a:lnTo>
                        <a:pt x="0" y="0"/>
                      </a:lnTo>
                      <a:lnTo>
                        <a:pt x="0" y="0"/>
                      </a:lnTo>
                      <a:lnTo>
                        <a:pt x="0" y="0"/>
                      </a:lnTo>
                      <a:lnTo>
                        <a:pt x="1" y="0"/>
                      </a:lnTo>
                      <a:lnTo>
                        <a:pt x="1" y="0"/>
                      </a:lnTo>
                      <a:lnTo>
                        <a:pt x="1" y="0"/>
                      </a:lnTo>
                      <a:lnTo>
                        <a:pt x="1" y="0"/>
                      </a:lnTo>
                      <a:lnTo>
                        <a:pt x="1" y="0"/>
                      </a:lnTo>
                      <a:lnTo>
                        <a:pt x="1" y="0"/>
                      </a:lnTo>
                      <a:lnTo>
                        <a:pt x="1" y="0"/>
                      </a:lnTo>
                      <a:lnTo>
                        <a:pt x="1" y="2"/>
                      </a:lnTo>
                      <a:lnTo>
                        <a:pt x="1"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8" name="Freeform 1309">
                  <a:extLst>
                    <a:ext uri="{FF2B5EF4-FFF2-40B4-BE49-F238E27FC236}">
                      <a16:creationId xmlns:a16="http://schemas.microsoft.com/office/drawing/2014/main" id="{13487EE8-1D12-4C33-8E52-88D994CB390B}"/>
                    </a:ext>
                  </a:extLst>
                </p:cNvPr>
                <p:cNvSpPr>
                  <a:spLocks/>
                </p:cNvSpPr>
                <p:nvPr/>
              </p:nvSpPr>
              <p:spPr bwMode="auto">
                <a:xfrm>
                  <a:off x="14489253" y="4262439"/>
                  <a:ext cx="1588" cy="3175"/>
                </a:xfrm>
                <a:custGeom>
                  <a:avLst/>
                  <a:gdLst>
                    <a:gd name="T0" fmla="*/ 0 w 1"/>
                    <a:gd name="T1" fmla="*/ 2 h 2"/>
                    <a:gd name="T2" fmla="*/ 0 w 1"/>
                    <a:gd name="T3" fmla="*/ 2 h 2"/>
                    <a:gd name="T4" fmla="*/ 0 w 1"/>
                    <a:gd name="T5" fmla="*/ 0 h 2"/>
                    <a:gd name="T6" fmla="*/ 0 w 1"/>
                    <a:gd name="T7" fmla="*/ 0 h 2"/>
                    <a:gd name="T8" fmla="*/ 0 w 1"/>
                    <a:gd name="T9" fmla="*/ 0 h 2"/>
                    <a:gd name="T10" fmla="*/ 1 w 1"/>
                    <a:gd name="T11" fmla="*/ 0 h 2"/>
                    <a:gd name="T12" fmla="*/ 1 w 1"/>
                    <a:gd name="T13" fmla="*/ 0 h 2"/>
                    <a:gd name="T14" fmla="*/ 1 w 1"/>
                    <a:gd name="T15" fmla="*/ 0 h 2"/>
                    <a:gd name="T16" fmla="*/ 1 w 1"/>
                    <a:gd name="T17" fmla="*/ 0 h 2"/>
                    <a:gd name="T18" fmla="*/ 1 w 1"/>
                    <a:gd name="T19" fmla="*/ 0 h 2"/>
                    <a:gd name="T20" fmla="*/ 1 w 1"/>
                    <a:gd name="T21" fmla="*/ 0 h 2"/>
                    <a:gd name="T22" fmla="*/ 1 w 1"/>
                    <a:gd name="T23" fmla="*/ 0 h 2"/>
                    <a:gd name="T24" fmla="*/ 1 w 1"/>
                    <a:gd name="T25" fmla="*/ 2 h 2"/>
                    <a:gd name="T26" fmla="*/ 1 w 1"/>
                    <a:gd name="T27" fmla="*/ 2 h 2"/>
                    <a:gd name="T28" fmla="*/ 0 w 1"/>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2">
                      <a:moveTo>
                        <a:pt x="0" y="2"/>
                      </a:moveTo>
                      <a:lnTo>
                        <a:pt x="0" y="2"/>
                      </a:lnTo>
                      <a:lnTo>
                        <a:pt x="0" y="0"/>
                      </a:lnTo>
                      <a:lnTo>
                        <a:pt x="0" y="0"/>
                      </a:lnTo>
                      <a:lnTo>
                        <a:pt x="0" y="0"/>
                      </a:lnTo>
                      <a:lnTo>
                        <a:pt x="1" y="0"/>
                      </a:lnTo>
                      <a:lnTo>
                        <a:pt x="1" y="0"/>
                      </a:lnTo>
                      <a:lnTo>
                        <a:pt x="1" y="0"/>
                      </a:lnTo>
                      <a:lnTo>
                        <a:pt x="1" y="0"/>
                      </a:lnTo>
                      <a:lnTo>
                        <a:pt x="1" y="0"/>
                      </a:lnTo>
                      <a:lnTo>
                        <a:pt x="1" y="0"/>
                      </a:lnTo>
                      <a:lnTo>
                        <a:pt x="1" y="0"/>
                      </a:lnTo>
                      <a:lnTo>
                        <a:pt x="1" y="2"/>
                      </a:lnTo>
                      <a:lnTo>
                        <a:pt x="1"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29" name="Freeform 1310">
                  <a:extLst>
                    <a:ext uri="{FF2B5EF4-FFF2-40B4-BE49-F238E27FC236}">
                      <a16:creationId xmlns:a16="http://schemas.microsoft.com/office/drawing/2014/main" id="{48792D0C-5830-44D3-841D-93DF2F8F1B29}"/>
                    </a:ext>
                  </a:extLst>
                </p:cNvPr>
                <p:cNvSpPr>
                  <a:spLocks/>
                </p:cNvSpPr>
                <p:nvPr/>
              </p:nvSpPr>
              <p:spPr bwMode="auto">
                <a:xfrm>
                  <a:off x="14467028" y="4244976"/>
                  <a:ext cx="9525" cy="6350"/>
                </a:xfrm>
                <a:custGeom>
                  <a:avLst/>
                  <a:gdLst>
                    <a:gd name="T0" fmla="*/ 6 w 6"/>
                    <a:gd name="T1" fmla="*/ 4 h 4"/>
                    <a:gd name="T2" fmla="*/ 4 w 6"/>
                    <a:gd name="T3" fmla="*/ 4 h 4"/>
                    <a:gd name="T4" fmla="*/ 4 w 6"/>
                    <a:gd name="T5" fmla="*/ 4 h 4"/>
                    <a:gd name="T6" fmla="*/ 4 w 6"/>
                    <a:gd name="T7" fmla="*/ 4 h 4"/>
                    <a:gd name="T8" fmla="*/ 4 w 6"/>
                    <a:gd name="T9" fmla="*/ 4 h 4"/>
                    <a:gd name="T10" fmla="*/ 4 w 6"/>
                    <a:gd name="T11" fmla="*/ 4 h 4"/>
                    <a:gd name="T12" fmla="*/ 4 w 6"/>
                    <a:gd name="T13" fmla="*/ 4 h 4"/>
                    <a:gd name="T14" fmla="*/ 2 w 6"/>
                    <a:gd name="T15" fmla="*/ 4 h 4"/>
                    <a:gd name="T16" fmla="*/ 2 w 6"/>
                    <a:gd name="T17" fmla="*/ 4 h 4"/>
                    <a:gd name="T18" fmla="*/ 2 w 6"/>
                    <a:gd name="T19" fmla="*/ 2 h 4"/>
                    <a:gd name="T20" fmla="*/ 0 w 6"/>
                    <a:gd name="T21" fmla="*/ 2 h 4"/>
                    <a:gd name="T22" fmla="*/ 0 w 6"/>
                    <a:gd name="T23" fmla="*/ 2 h 4"/>
                    <a:gd name="T24" fmla="*/ 0 w 6"/>
                    <a:gd name="T25" fmla="*/ 0 h 4"/>
                    <a:gd name="T26" fmla="*/ 2 w 6"/>
                    <a:gd name="T27" fmla="*/ 0 h 4"/>
                    <a:gd name="T28" fmla="*/ 2 w 6"/>
                    <a:gd name="T29" fmla="*/ 0 h 4"/>
                    <a:gd name="T30" fmla="*/ 4 w 6"/>
                    <a:gd name="T31" fmla="*/ 0 h 4"/>
                    <a:gd name="T32" fmla="*/ 4 w 6"/>
                    <a:gd name="T33" fmla="*/ 0 h 4"/>
                    <a:gd name="T34" fmla="*/ 4 w 6"/>
                    <a:gd name="T35" fmla="*/ 0 h 4"/>
                    <a:gd name="T36" fmla="*/ 4 w 6"/>
                    <a:gd name="T37" fmla="*/ 0 h 4"/>
                    <a:gd name="T38" fmla="*/ 4 w 6"/>
                    <a:gd name="T39" fmla="*/ 0 h 4"/>
                    <a:gd name="T40" fmla="*/ 6 w 6"/>
                    <a:gd name="T41" fmla="*/ 0 h 4"/>
                    <a:gd name="T42" fmla="*/ 6 w 6"/>
                    <a:gd name="T43" fmla="*/ 2 h 4"/>
                    <a:gd name="T44" fmla="*/ 6 w 6"/>
                    <a:gd name="T45" fmla="*/ 2 h 4"/>
                    <a:gd name="T46" fmla="*/ 6 w 6"/>
                    <a:gd name="T47" fmla="*/ 2 h 4"/>
                    <a:gd name="T48" fmla="*/ 6 w 6"/>
                    <a:gd name="T49" fmla="*/ 4 h 4"/>
                    <a:gd name="T50" fmla="*/ 6 w 6"/>
                    <a:gd name="T51" fmla="*/ 4 h 4"/>
                    <a:gd name="T52" fmla="*/ 6 w 6"/>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6" y="4"/>
                      </a:moveTo>
                      <a:lnTo>
                        <a:pt x="4" y="4"/>
                      </a:lnTo>
                      <a:lnTo>
                        <a:pt x="4" y="4"/>
                      </a:lnTo>
                      <a:lnTo>
                        <a:pt x="4" y="4"/>
                      </a:lnTo>
                      <a:lnTo>
                        <a:pt x="4" y="4"/>
                      </a:lnTo>
                      <a:lnTo>
                        <a:pt x="4" y="4"/>
                      </a:lnTo>
                      <a:lnTo>
                        <a:pt x="4" y="4"/>
                      </a:lnTo>
                      <a:lnTo>
                        <a:pt x="2" y="4"/>
                      </a:lnTo>
                      <a:lnTo>
                        <a:pt x="2" y="4"/>
                      </a:lnTo>
                      <a:lnTo>
                        <a:pt x="2" y="2"/>
                      </a:lnTo>
                      <a:lnTo>
                        <a:pt x="0" y="2"/>
                      </a:lnTo>
                      <a:lnTo>
                        <a:pt x="0" y="2"/>
                      </a:lnTo>
                      <a:lnTo>
                        <a:pt x="0" y="0"/>
                      </a:lnTo>
                      <a:lnTo>
                        <a:pt x="2" y="0"/>
                      </a:lnTo>
                      <a:lnTo>
                        <a:pt x="2" y="0"/>
                      </a:lnTo>
                      <a:lnTo>
                        <a:pt x="4" y="0"/>
                      </a:lnTo>
                      <a:lnTo>
                        <a:pt x="4" y="0"/>
                      </a:lnTo>
                      <a:lnTo>
                        <a:pt x="4" y="0"/>
                      </a:lnTo>
                      <a:lnTo>
                        <a:pt x="4" y="0"/>
                      </a:lnTo>
                      <a:lnTo>
                        <a:pt x="4" y="0"/>
                      </a:lnTo>
                      <a:lnTo>
                        <a:pt x="6" y="0"/>
                      </a:lnTo>
                      <a:lnTo>
                        <a:pt x="6" y="2"/>
                      </a:lnTo>
                      <a:lnTo>
                        <a:pt x="6" y="2"/>
                      </a:lnTo>
                      <a:lnTo>
                        <a:pt x="6" y="2"/>
                      </a:lnTo>
                      <a:lnTo>
                        <a:pt x="6" y="4"/>
                      </a:lnTo>
                      <a:lnTo>
                        <a:pt x="6" y="4"/>
                      </a:lnTo>
                      <a:lnTo>
                        <a:pt x="6"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0" name="Freeform 1311">
                  <a:extLst>
                    <a:ext uri="{FF2B5EF4-FFF2-40B4-BE49-F238E27FC236}">
                      <a16:creationId xmlns:a16="http://schemas.microsoft.com/office/drawing/2014/main" id="{80DD14ED-8929-47CC-9918-D626503AE7B3}"/>
                    </a:ext>
                  </a:extLst>
                </p:cNvPr>
                <p:cNvSpPr>
                  <a:spLocks/>
                </p:cNvSpPr>
                <p:nvPr/>
              </p:nvSpPr>
              <p:spPr bwMode="auto">
                <a:xfrm>
                  <a:off x="14467028" y="4244976"/>
                  <a:ext cx="9525" cy="6350"/>
                </a:xfrm>
                <a:custGeom>
                  <a:avLst/>
                  <a:gdLst>
                    <a:gd name="T0" fmla="*/ 6 w 6"/>
                    <a:gd name="T1" fmla="*/ 4 h 4"/>
                    <a:gd name="T2" fmla="*/ 4 w 6"/>
                    <a:gd name="T3" fmla="*/ 4 h 4"/>
                    <a:gd name="T4" fmla="*/ 4 w 6"/>
                    <a:gd name="T5" fmla="*/ 4 h 4"/>
                    <a:gd name="T6" fmla="*/ 4 w 6"/>
                    <a:gd name="T7" fmla="*/ 4 h 4"/>
                    <a:gd name="T8" fmla="*/ 4 w 6"/>
                    <a:gd name="T9" fmla="*/ 4 h 4"/>
                    <a:gd name="T10" fmla="*/ 4 w 6"/>
                    <a:gd name="T11" fmla="*/ 4 h 4"/>
                    <a:gd name="T12" fmla="*/ 4 w 6"/>
                    <a:gd name="T13" fmla="*/ 4 h 4"/>
                    <a:gd name="T14" fmla="*/ 2 w 6"/>
                    <a:gd name="T15" fmla="*/ 4 h 4"/>
                    <a:gd name="T16" fmla="*/ 2 w 6"/>
                    <a:gd name="T17" fmla="*/ 4 h 4"/>
                    <a:gd name="T18" fmla="*/ 2 w 6"/>
                    <a:gd name="T19" fmla="*/ 2 h 4"/>
                    <a:gd name="T20" fmla="*/ 0 w 6"/>
                    <a:gd name="T21" fmla="*/ 2 h 4"/>
                    <a:gd name="T22" fmla="*/ 0 w 6"/>
                    <a:gd name="T23" fmla="*/ 2 h 4"/>
                    <a:gd name="T24" fmla="*/ 0 w 6"/>
                    <a:gd name="T25" fmla="*/ 0 h 4"/>
                    <a:gd name="T26" fmla="*/ 2 w 6"/>
                    <a:gd name="T27" fmla="*/ 0 h 4"/>
                    <a:gd name="T28" fmla="*/ 2 w 6"/>
                    <a:gd name="T29" fmla="*/ 0 h 4"/>
                    <a:gd name="T30" fmla="*/ 4 w 6"/>
                    <a:gd name="T31" fmla="*/ 0 h 4"/>
                    <a:gd name="T32" fmla="*/ 4 w 6"/>
                    <a:gd name="T33" fmla="*/ 0 h 4"/>
                    <a:gd name="T34" fmla="*/ 4 w 6"/>
                    <a:gd name="T35" fmla="*/ 0 h 4"/>
                    <a:gd name="T36" fmla="*/ 4 w 6"/>
                    <a:gd name="T37" fmla="*/ 0 h 4"/>
                    <a:gd name="T38" fmla="*/ 4 w 6"/>
                    <a:gd name="T39" fmla="*/ 0 h 4"/>
                    <a:gd name="T40" fmla="*/ 6 w 6"/>
                    <a:gd name="T41" fmla="*/ 0 h 4"/>
                    <a:gd name="T42" fmla="*/ 6 w 6"/>
                    <a:gd name="T43" fmla="*/ 2 h 4"/>
                    <a:gd name="T44" fmla="*/ 6 w 6"/>
                    <a:gd name="T45" fmla="*/ 2 h 4"/>
                    <a:gd name="T46" fmla="*/ 6 w 6"/>
                    <a:gd name="T47" fmla="*/ 2 h 4"/>
                    <a:gd name="T48" fmla="*/ 6 w 6"/>
                    <a:gd name="T49" fmla="*/ 4 h 4"/>
                    <a:gd name="T50" fmla="*/ 6 w 6"/>
                    <a:gd name="T51" fmla="*/ 4 h 4"/>
                    <a:gd name="T52" fmla="*/ 6 w 6"/>
                    <a:gd name="T5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4">
                      <a:moveTo>
                        <a:pt x="6" y="4"/>
                      </a:moveTo>
                      <a:lnTo>
                        <a:pt x="4" y="4"/>
                      </a:lnTo>
                      <a:lnTo>
                        <a:pt x="4" y="4"/>
                      </a:lnTo>
                      <a:lnTo>
                        <a:pt x="4" y="4"/>
                      </a:lnTo>
                      <a:lnTo>
                        <a:pt x="4" y="4"/>
                      </a:lnTo>
                      <a:lnTo>
                        <a:pt x="4" y="4"/>
                      </a:lnTo>
                      <a:lnTo>
                        <a:pt x="4" y="4"/>
                      </a:lnTo>
                      <a:lnTo>
                        <a:pt x="2" y="4"/>
                      </a:lnTo>
                      <a:lnTo>
                        <a:pt x="2" y="4"/>
                      </a:lnTo>
                      <a:lnTo>
                        <a:pt x="2" y="2"/>
                      </a:lnTo>
                      <a:lnTo>
                        <a:pt x="0" y="2"/>
                      </a:lnTo>
                      <a:lnTo>
                        <a:pt x="0" y="2"/>
                      </a:lnTo>
                      <a:lnTo>
                        <a:pt x="0" y="0"/>
                      </a:lnTo>
                      <a:lnTo>
                        <a:pt x="2" y="0"/>
                      </a:lnTo>
                      <a:lnTo>
                        <a:pt x="2" y="0"/>
                      </a:lnTo>
                      <a:lnTo>
                        <a:pt x="4" y="0"/>
                      </a:lnTo>
                      <a:lnTo>
                        <a:pt x="4" y="0"/>
                      </a:lnTo>
                      <a:lnTo>
                        <a:pt x="4" y="0"/>
                      </a:lnTo>
                      <a:lnTo>
                        <a:pt x="4" y="0"/>
                      </a:lnTo>
                      <a:lnTo>
                        <a:pt x="4" y="0"/>
                      </a:lnTo>
                      <a:lnTo>
                        <a:pt x="6" y="0"/>
                      </a:lnTo>
                      <a:lnTo>
                        <a:pt x="6" y="2"/>
                      </a:lnTo>
                      <a:lnTo>
                        <a:pt x="6" y="2"/>
                      </a:lnTo>
                      <a:lnTo>
                        <a:pt x="6" y="2"/>
                      </a:lnTo>
                      <a:lnTo>
                        <a:pt x="6" y="4"/>
                      </a:lnTo>
                      <a:lnTo>
                        <a:pt x="6" y="4"/>
                      </a:lnTo>
                      <a:lnTo>
                        <a:pt x="6"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1" name="Freeform 1312">
                  <a:extLst>
                    <a:ext uri="{FF2B5EF4-FFF2-40B4-BE49-F238E27FC236}">
                      <a16:creationId xmlns:a16="http://schemas.microsoft.com/office/drawing/2014/main" id="{1890FB3F-0D21-4FAD-9332-42EA3407EA51}"/>
                    </a:ext>
                  </a:extLst>
                </p:cNvPr>
                <p:cNvSpPr>
                  <a:spLocks/>
                </p:cNvSpPr>
                <p:nvPr/>
              </p:nvSpPr>
              <p:spPr bwMode="auto">
                <a:xfrm>
                  <a:off x="14473378" y="4244976"/>
                  <a:ext cx="17463" cy="17463"/>
                </a:xfrm>
                <a:custGeom>
                  <a:avLst/>
                  <a:gdLst>
                    <a:gd name="T0" fmla="*/ 10 w 11"/>
                    <a:gd name="T1" fmla="*/ 4 h 11"/>
                    <a:gd name="T2" fmla="*/ 11 w 11"/>
                    <a:gd name="T3" fmla="*/ 4 h 11"/>
                    <a:gd name="T4" fmla="*/ 11 w 11"/>
                    <a:gd name="T5" fmla="*/ 6 h 11"/>
                    <a:gd name="T6" fmla="*/ 11 w 11"/>
                    <a:gd name="T7" fmla="*/ 8 h 11"/>
                    <a:gd name="T8" fmla="*/ 11 w 11"/>
                    <a:gd name="T9" fmla="*/ 8 h 11"/>
                    <a:gd name="T10" fmla="*/ 10 w 11"/>
                    <a:gd name="T11" fmla="*/ 9 h 11"/>
                    <a:gd name="T12" fmla="*/ 10 w 11"/>
                    <a:gd name="T13" fmla="*/ 9 h 11"/>
                    <a:gd name="T14" fmla="*/ 8 w 11"/>
                    <a:gd name="T15" fmla="*/ 9 h 11"/>
                    <a:gd name="T16" fmla="*/ 8 w 11"/>
                    <a:gd name="T17" fmla="*/ 8 h 11"/>
                    <a:gd name="T18" fmla="*/ 8 w 11"/>
                    <a:gd name="T19" fmla="*/ 8 h 11"/>
                    <a:gd name="T20" fmla="*/ 8 w 11"/>
                    <a:gd name="T21" fmla="*/ 9 h 11"/>
                    <a:gd name="T22" fmla="*/ 8 w 11"/>
                    <a:gd name="T23" fmla="*/ 11 h 11"/>
                    <a:gd name="T24" fmla="*/ 6 w 11"/>
                    <a:gd name="T25" fmla="*/ 11 h 11"/>
                    <a:gd name="T26" fmla="*/ 6 w 11"/>
                    <a:gd name="T27" fmla="*/ 11 h 11"/>
                    <a:gd name="T28" fmla="*/ 4 w 11"/>
                    <a:gd name="T29" fmla="*/ 11 h 11"/>
                    <a:gd name="T30" fmla="*/ 2 w 11"/>
                    <a:gd name="T31" fmla="*/ 11 h 11"/>
                    <a:gd name="T32" fmla="*/ 2 w 11"/>
                    <a:gd name="T33" fmla="*/ 11 h 11"/>
                    <a:gd name="T34" fmla="*/ 0 w 11"/>
                    <a:gd name="T35" fmla="*/ 11 h 11"/>
                    <a:gd name="T36" fmla="*/ 0 w 11"/>
                    <a:gd name="T37" fmla="*/ 11 h 11"/>
                    <a:gd name="T38" fmla="*/ 0 w 11"/>
                    <a:gd name="T39" fmla="*/ 9 h 11"/>
                    <a:gd name="T40" fmla="*/ 2 w 11"/>
                    <a:gd name="T41" fmla="*/ 9 h 11"/>
                    <a:gd name="T42" fmla="*/ 0 w 11"/>
                    <a:gd name="T43" fmla="*/ 8 h 11"/>
                    <a:gd name="T44" fmla="*/ 0 w 11"/>
                    <a:gd name="T45" fmla="*/ 8 h 11"/>
                    <a:gd name="T46" fmla="*/ 0 w 11"/>
                    <a:gd name="T47" fmla="*/ 8 h 11"/>
                    <a:gd name="T48" fmla="*/ 0 w 11"/>
                    <a:gd name="T49" fmla="*/ 6 h 11"/>
                    <a:gd name="T50" fmla="*/ 2 w 11"/>
                    <a:gd name="T51" fmla="*/ 6 h 11"/>
                    <a:gd name="T52" fmla="*/ 2 w 11"/>
                    <a:gd name="T53" fmla="*/ 4 h 11"/>
                    <a:gd name="T54" fmla="*/ 2 w 11"/>
                    <a:gd name="T55" fmla="*/ 4 h 11"/>
                    <a:gd name="T56" fmla="*/ 4 w 11"/>
                    <a:gd name="T57" fmla="*/ 4 h 11"/>
                    <a:gd name="T58" fmla="*/ 4 w 11"/>
                    <a:gd name="T59" fmla="*/ 2 h 11"/>
                    <a:gd name="T60" fmla="*/ 4 w 11"/>
                    <a:gd name="T61" fmla="*/ 0 h 11"/>
                    <a:gd name="T62" fmla="*/ 6 w 11"/>
                    <a:gd name="T63" fmla="*/ 0 h 11"/>
                    <a:gd name="T64" fmla="*/ 6 w 11"/>
                    <a:gd name="T65" fmla="*/ 0 h 11"/>
                    <a:gd name="T66" fmla="*/ 8 w 11"/>
                    <a:gd name="T67" fmla="*/ 0 h 11"/>
                    <a:gd name="T68" fmla="*/ 8 w 11"/>
                    <a:gd name="T69" fmla="*/ 2 h 11"/>
                    <a:gd name="T70" fmla="*/ 8 w 11"/>
                    <a:gd name="T71" fmla="*/ 2 h 11"/>
                    <a:gd name="T72" fmla="*/ 8 w 11"/>
                    <a:gd name="T73" fmla="*/ 4 h 11"/>
                    <a:gd name="T74" fmla="*/ 8 w 11"/>
                    <a:gd name="T7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1">
                      <a:moveTo>
                        <a:pt x="10" y="4"/>
                      </a:moveTo>
                      <a:lnTo>
                        <a:pt x="10" y="4"/>
                      </a:lnTo>
                      <a:lnTo>
                        <a:pt x="10" y="4"/>
                      </a:lnTo>
                      <a:lnTo>
                        <a:pt x="11" y="4"/>
                      </a:lnTo>
                      <a:lnTo>
                        <a:pt x="11" y="6"/>
                      </a:lnTo>
                      <a:lnTo>
                        <a:pt x="11" y="6"/>
                      </a:lnTo>
                      <a:lnTo>
                        <a:pt x="11" y="6"/>
                      </a:lnTo>
                      <a:lnTo>
                        <a:pt x="11" y="8"/>
                      </a:lnTo>
                      <a:lnTo>
                        <a:pt x="11" y="8"/>
                      </a:lnTo>
                      <a:lnTo>
                        <a:pt x="11" y="8"/>
                      </a:lnTo>
                      <a:lnTo>
                        <a:pt x="10" y="8"/>
                      </a:lnTo>
                      <a:lnTo>
                        <a:pt x="10" y="9"/>
                      </a:lnTo>
                      <a:lnTo>
                        <a:pt x="10" y="9"/>
                      </a:lnTo>
                      <a:lnTo>
                        <a:pt x="10" y="9"/>
                      </a:lnTo>
                      <a:lnTo>
                        <a:pt x="8" y="9"/>
                      </a:lnTo>
                      <a:lnTo>
                        <a:pt x="8" y="9"/>
                      </a:lnTo>
                      <a:lnTo>
                        <a:pt x="8" y="8"/>
                      </a:lnTo>
                      <a:lnTo>
                        <a:pt x="8" y="8"/>
                      </a:lnTo>
                      <a:lnTo>
                        <a:pt x="8" y="8"/>
                      </a:lnTo>
                      <a:lnTo>
                        <a:pt x="8" y="8"/>
                      </a:lnTo>
                      <a:lnTo>
                        <a:pt x="8" y="9"/>
                      </a:lnTo>
                      <a:lnTo>
                        <a:pt x="8" y="9"/>
                      </a:lnTo>
                      <a:lnTo>
                        <a:pt x="8" y="9"/>
                      </a:lnTo>
                      <a:lnTo>
                        <a:pt x="8" y="11"/>
                      </a:lnTo>
                      <a:lnTo>
                        <a:pt x="8" y="11"/>
                      </a:lnTo>
                      <a:lnTo>
                        <a:pt x="6" y="11"/>
                      </a:lnTo>
                      <a:lnTo>
                        <a:pt x="6" y="11"/>
                      </a:lnTo>
                      <a:lnTo>
                        <a:pt x="6" y="11"/>
                      </a:lnTo>
                      <a:lnTo>
                        <a:pt x="6" y="11"/>
                      </a:lnTo>
                      <a:lnTo>
                        <a:pt x="4" y="11"/>
                      </a:lnTo>
                      <a:lnTo>
                        <a:pt x="4" y="11"/>
                      </a:lnTo>
                      <a:lnTo>
                        <a:pt x="2" y="11"/>
                      </a:lnTo>
                      <a:lnTo>
                        <a:pt x="2" y="11"/>
                      </a:lnTo>
                      <a:lnTo>
                        <a:pt x="2" y="11"/>
                      </a:lnTo>
                      <a:lnTo>
                        <a:pt x="0" y="11"/>
                      </a:lnTo>
                      <a:lnTo>
                        <a:pt x="0" y="11"/>
                      </a:lnTo>
                      <a:lnTo>
                        <a:pt x="0" y="11"/>
                      </a:lnTo>
                      <a:lnTo>
                        <a:pt x="0" y="11"/>
                      </a:lnTo>
                      <a:lnTo>
                        <a:pt x="0" y="9"/>
                      </a:lnTo>
                      <a:lnTo>
                        <a:pt x="0" y="9"/>
                      </a:lnTo>
                      <a:lnTo>
                        <a:pt x="0" y="9"/>
                      </a:lnTo>
                      <a:lnTo>
                        <a:pt x="2" y="9"/>
                      </a:lnTo>
                      <a:lnTo>
                        <a:pt x="2" y="8"/>
                      </a:lnTo>
                      <a:lnTo>
                        <a:pt x="0" y="8"/>
                      </a:lnTo>
                      <a:lnTo>
                        <a:pt x="0" y="8"/>
                      </a:lnTo>
                      <a:lnTo>
                        <a:pt x="0" y="8"/>
                      </a:lnTo>
                      <a:lnTo>
                        <a:pt x="0" y="8"/>
                      </a:lnTo>
                      <a:lnTo>
                        <a:pt x="0" y="8"/>
                      </a:lnTo>
                      <a:lnTo>
                        <a:pt x="0" y="6"/>
                      </a:lnTo>
                      <a:lnTo>
                        <a:pt x="0" y="6"/>
                      </a:lnTo>
                      <a:lnTo>
                        <a:pt x="0" y="6"/>
                      </a:lnTo>
                      <a:lnTo>
                        <a:pt x="2" y="6"/>
                      </a:lnTo>
                      <a:lnTo>
                        <a:pt x="2" y="4"/>
                      </a:lnTo>
                      <a:lnTo>
                        <a:pt x="2" y="4"/>
                      </a:lnTo>
                      <a:lnTo>
                        <a:pt x="2" y="4"/>
                      </a:lnTo>
                      <a:lnTo>
                        <a:pt x="2" y="4"/>
                      </a:lnTo>
                      <a:lnTo>
                        <a:pt x="2" y="4"/>
                      </a:lnTo>
                      <a:lnTo>
                        <a:pt x="4" y="4"/>
                      </a:lnTo>
                      <a:lnTo>
                        <a:pt x="4" y="2"/>
                      </a:lnTo>
                      <a:lnTo>
                        <a:pt x="4" y="2"/>
                      </a:lnTo>
                      <a:lnTo>
                        <a:pt x="4" y="2"/>
                      </a:lnTo>
                      <a:lnTo>
                        <a:pt x="4" y="0"/>
                      </a:lnTo>
                      <a:lnTo>
                        <a:pt x="6" y="0"/>
                      </a:lnTo>
                      <a:lnTo>
                        <a:pt x="6" y="0"/>
                      </a:lnTo>
                      <a:lnTo>
                        <a:pt x="6" y="0"/>
                      </a:lnTo>
                      <a:lnTo>
                        <a:pt x="6" y="0"/>
                      </a:lnTo>
                      <a:lnTo>
                        <a:pt x="8" y="0"/>
                      </a:lnTo>
                      <a:lnTo>
                        <a:pt x="8" y="0"/>
                      </a:lnTo>
                      <a:lnTo>
                        <a:pt x="8" y="0"/>
                      </a:lnTo>
                      <a:lnTo>
                        <a:pt x="8" y="2"/>
                      </a:lnTo>
                      <a:lnTo>
                        <a:pt x="8" y="2"/>
                      </a:lnTo>
                      <a:lnTo>
                        <a:pt x="8" y="2"/>
                      </a:lnTo>
                      <a:lnTo>
                        <a:pt x="8" y="4"/>
                      </a:lnTo>
                      <a:lnTo>
                        <a:pt x="8" y="4"/>
                      </a:lnTo>
                      <a:lnTo>
                        <a:pt x="8" y="4"/>
                      </a:lnTo>
                      <a:lnTo>
                        <a:pt x="8" y="4"/>
                      </a:lnTo>
                      <a:lnTo>
                        <a:pt x="10"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2" name="Freeform 1313">
                  <a:extLst>
                    <a:ext uri="{FF2B5EF4-FFF2-40B4-BE49-F238E27FC236}">
                      <a16:creationId xmlns:a16="http://schemas.microsoft.com/office/drawing/2014/main" id="{3763CE54-5BEE-4EEB-8A82-70610A695FF8}"/>
                    </a:ext>
                  </a:extLst>
                </p:cNvPr>
                <p:cNvSpPr>
                  <a:spLocks/>
                </p:cNvSpPr>
                <p:nvPr/>
              </p:nvSpPr>
              <p:spPr bwMode="auto">
                <a:xfrm>
                  <a:off x="14473378" y="4244976"/>
                  <a:ext cx="17463" cy="17463"/>
                </a:xfrm>
                <a:custGeom>
                  <a:avLst/>
                  <a:gdLst>
                    <a:gd name="T0" fmla="*/ 10 w 11"/>
                    <a:gd name="T1" fmla="*/ 4 h 11"/>
                    <a:gd name="T2" fmla="*/ 11 w 11"/>
                    <a:gd name="T3" fmla="*/ 4 h 11"/>
                    <a:gd name="T4" fmla="*/ 11 w 11"/>
                    <a:gd name="T5" fmla="*/ 6 h 11"/>
                    <a:gd name="T6" fmla="*/ 11 w 11"/>
                    <a:gd name="T7" fmla="*/ 8 h 11"/>
                    <a:gd name="T8" fmla="*/ 11 w 11"/>
                    <a:gd name="T9" fmla="*/ 8 h 11"/>
                    <a:gd name="T10" fmla="*/ 10 w 11"/>
                    <a:gd name="T11" fmla="*/ 9 h 11"/>
                    <a:gd name="T12" fmla="*/ 10 w 11"/>
                    <a:gd name="T13" fmla="*/ 9 h 11"/>
                    <a:gd name="T14" fmla="*/ 8 w 11"/>
                    <a:gd name="T15" fmla="*/ 9 h 11"/>
                    <a:gd name="T16" fmla="*/ 8 w 11"/>
                    <a:gd name="T17" fmla="*/ 8 h 11"/>
                    <a:gd name="T18" fmla="*/ 8 w 11"/>
                    <a:gd name="T19" fmla="*/ 8 h 11"/>
                    <a:gd name="T20" fmla="*/ 8 w 11"/>
                    <a:gd name="T21" fmla="*/ 9 h 11"/>
                    <a:gd name="T22" fmla="*/ 8 w 11"/>
                    <a:gd name="T23" fmla="*/ 11 h 11"/>
                    <a:gd name="T24" fmla="*/ 6 w 11"/>
                    <a:gd name="T25" fmla="*/ 11 h 11"/>
                    <a:gd name="T26" fmla="*/ 6 w 11"/>
                    <a:gd name="T27" fmla="*/ 11 h 11"/>
                    <a:gd name="T28" fmla="*/ 4 w 11"/>
                    <a:gd name="T29" fmla="*/ 11 h 11"/>
                    <a:gd name="T30" fmla="*/ 2 w 11"/>
                    <a:gd name="T31" fmla="*/ 11 h 11"/>
                    <a:gd name="T32" fmla="*/ 2 w 11"/>
                    <a:gd name="T33" fmla="*/ 11 h 11"/>
                    <a:gd name="T34" fmla="*/ 0 w 11"/>
                    <a:gd name="T35" fmla="*/ 11 h 11"/>
                    <a:gd name="T36" fmla="*/ 0 w 11"/>
                    <a:gd name="T37" fmla="*/ 11 h 11"/>
                    <a:gd name="T38" fmla="*/ 0 w 11"/>
                    <a:gd name="T39" fmla="*/ 9 h 11"/>
                    <a:gd name="T40" fmla="*/ 2 w 11"/>
                    <a:gd name="T41" fmla="*/ 9 h 11"/>
                    <a:gd name="T42" fmla="*/ 0 w 11"/>
                    <a:gd name="T43" fmla="*/ 8 h 11"/>
                    <a:gd name="T44" fmla="*/ 0 w 11"/>
                    <a:gd name="T45" fmla="*/ 8 h 11"/>
                    <a:gd name="T46" fmla="*/ 0 w 11"/>
                    <a:gd name="T47" fmla="*/ 8 h 11"/>
                    <a:gd name="T48" fmla="*/ 0 w 11"/>
                    <a:gd name="T49" fmla="*/ 6 h 11"/>
                    <a:gd name="T50" fmla="*/ 2 w 11"/>
                    <a:gd name="T51" fmla="*/ 6 h 11"/>
                    <a:gd name="T52" fmla="*/ 2 w 11"/>
                    <a:gd name="T53" fmla="*/ 4 h 11"/>
                    <a:gd name="T54" fmla="*/ 2 w 11"/>
                    <a:gd name="T55" fmla="*/ 4 h 11"/>
                    <a:gd name="T56" fmla="*/ 4 w 11"/>
                    <a:gd name="T57" fmla="*/ 4 h 11"/>
                    <a:gd name="T58" fmla="*/ 4 w 11"/>
                    <a:gd name="T59" fmla="*/ 2 h 11"/>
                    <a:gd name="T60" fmla="*/ 4 w 11"/>
                    <a:gd name="T61" fmla="*/ 0 h 11"/>
                    <a:gd name="T62" fmla="*/ 6 w 11"/>
                    <a:gd name="T63" fmla="*/ 0 h 11"/>
                    <a:gd name="T64" fmla="*/ 6 w 11"/>
                    <a:gd name="T65" fmla="*/ 0 h 11"/>
                    <a:gd name="T66" fmla="*/ 8 w 11"/>
                    <a:gd name="T67" fmla="*/ 0 h 11"/>
                    <a:gd name="T68" fmla="*/ 8 w 11"/>
                    <a:gd name="T69" fmla="*/ 2 h 11"/>
                    <a:gd name="T70" fmla="*/ 8 w 11"/>
                    <a:gd name="T71" fmla="*/ 2 h 11"/>
                    <a:gd name="T72" fmla="*/ 8 w 11"/>
                    <a:gd name="T73" fmla="*/ 4 h 11"/>
                    <a:gd name="T74" fmla="*/ 8 w 11"/>
                    <a:gd name="T7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 h="11">
                      <a:moveTo>
                        <a:pt x="10" y="4"/>
                      </a:moveTo>
                      <a:lnTo>
                        <a:pt x="10" y="4"/>
                      </a:lnTo>
                      <a:lnTo>
                        <a:pt x="10" y="4"/>
                      </a:lnTo>
                      <a:lnTo>
                        <a:pt x="11" y="4"/>
                      </a:lnTo>
                      <a:lnTo>
                        <a:pt x="11" y="6"/>
                      </a:lnTo>
                      <a:lnTo>
                        <a:pt x="11" y="6"/>
                      </a:lnTo>
                      <a:lnTo>
                        <a:pt x="11" y="6"/>
                      </a:lnTo>
                      <a:lnTo>
                        <a:pt x="11" y="8"/>
                      </a:lnTo>
                      <a:lnTo>
                        <a:pt x="11" y="8"/>
                      </a:lnTo>
                      <a:lnTo>
                        <a:pt x="11" y="8"/>
                      </a:lnTo>
                      <a:lnTo>
                        <a:pt x="10" y="8"/>
                      </a:lnTo>
                      <a:lnTo>
                        <a:pt x="10" y="9"/>
                      </a:lnTo>
                      <a:lnTo>
                        <a:pt x="10" y="9"/>
                      </a:lnTo>
                      <a:lnTo>
                        <a:pt x="10" y="9"/>
                      </a:lnTo>
                      <a:lnTo>
                        <a:pt x="8" y="9"/>
                      </a:lnTo>
                      <a:lnTo>
                        <a:pt x="8" y="9"/>
                      </a:lnTo>
                      <a:lnTo>
                        <a:pt x="8" y="8"/>
                      </a:lnTo>
                      <a:lnTo>
                        <a:pt x="8" y="8"/>
                      </a:lnTo>
                      <a:lnTo>
                        <a:pt x="8" y="8"/>
                      </a:lnTo>
                      <a:lnTo>
                        <a:pt x="8" y="8"/>
                      </a:lnTo>
                      <a:lnTo>
                        <a:pt x="8" y="9"/>
                      </a:lnTo>
                      <a:lnTo>
                        <a:pt x="8" y="9"/>
                      </a:lnTo>
                      <a:lnTo>
                        <a:pt x="8" y="9"/>
                      </a:lnTo>
                      <a:lnTo>
                        <a:pt x="8" y="11"/>
                      </a:lnTo>
                      <a:lnTo>
                        <a:pt x="8" y="11"/>
                      </a:lnTo>
                      <a:lnTo>
                        <a:pt x="6" y="11"/>
                      </a:lnTo>
                      <a:lnTo>
                        <a:pt x="6" y="11"/>
                      </a:lnTo>
                      <a:lnTo>
                        <a:pt x="6" y="11"/>
                      </a:lnTo>
                      <a:lnTo>
                        <a:pt x="6" y="11"/>
                      </a:lnTo>
                      <a:lnTo>
                        <a:pt x="4" y="11"/>
                      </a:lnTo>
                      <a:lnTo>
                        <a:pt x="4" y="11"/>
                      </a:lnTo>
                      <a:lnTo>
                        <a:pt x="2" y="11"/>
                      </a:lnTo>
                      <a:lnTo>
                        <a:pt x="2" y="11"/>
                      </a:lnTo>
                      <a:lnTo>
                        <a:pt x="2" y="11"/>
                      </a:lnTo>
                      <a:lnTo>
                        <a:pt x="0" y="11"/>
                      </a:lnTo>
                      <a:lnTo>
                        <a:pt x="0" y="11"/>
                      </a:lnTo>
                      <a:lnTo>
                        <a:pt x="0" y="11"/>
                      </a:lnTo>
                      <a:lnTo>
                        <a:pt x="0" y="11"/>
                      </a:lnTo>
                      <a:lnTo>
                        <a:pt x="0" y="9"/>
                      </a:lnTo>
                      <a:lnTo>
                        <a:pt x="0" y="9"/>
                      </a:lnTo>
                      <a:lnTo>
                        <a:pt x="0" y="9"/>
                      </a:lnTo>
                      <a:lnTo>
                        <a:pt x="2" y="9"/>
                      </a:lnTo>
                      <a:lnTo>
                        <a:pt x="2" y="8"/>
                      </a:lnTo>
                      <a:lnTo>
                        <a:pt x="0" y="8"/>
                      </a:lnTo>
                      <a:lnTo>
                        <a:pt x="0" y="8"/>
                      </a:lnTo>
                      <a:lnTo>
                        <a:pt x="0" y="8"/>
                      </a:lnTo>
                      <a:lnTo>
                        <a:pt x="0" y="8"/>
                      </a:lnTo>
                      <a:lnTo>
                        <a:pt x="0" y="8"/>
                      </a:lnTo>
                      <a:lnTo>
                        <a:pt x="0" y="6"/>
                      </a:lnTo>
                      <a:lnTo>
                        <a:pt x="0" y="6"/>
                      </a:lnTo>
                      <a:lnTo>
                        <a:pt x="0" y="6"/>
                      </a:lnTo>
                      <a:lnTo>
                        <a:pt x="2" y="6"/>
                      </a:lnTo>
                      <a:lnTo>
                        <a:pt x="2" y="4"/>
                      </a:lnTo>
                      <a:lnTo>
                        <a:pt x="2" y="4"/>
                      </a:lnTo>
                      <a:lnTo>
                        <a:pt x="2" y="4"/>
                      </a:lnTo>
                      <a:lnTo>
                        <a:pt x="2" y="4"/>
                      </a:lnTo>
                      <a:lnTo>
                        <a:pt x="2" y="4"/>
                      </a:lnTo>
                      <a:lnTo>
                        <a:pt x="4" y="4"/>
                      </a:lnTo>
                      <a:lnTo>
                        <a:pt x="4" y="2"/>
                      </a:lnTo>
                      <a:lnTo>
                        <a:pt x="4" y="2"/>
                      </a:lnTo>
                      <a:lnTo>
                        <a:pt x="4" y="2"/>
                      </a:lnTo>
                      <a:lnTo>
                        <a:pt x="4" y="0"/>
                      </a:lnTo>
                      <a:lnTo>
                        <a:pt x="6" y="0"/>
                      </a:lnTo>
                      <a:lnTo>
                        <a:pt x="6" y="0"/>
                      </a:lnTo>
                      <a:lnTo>
                        <a:pt x="6" y="0"/>
                      </a:lnTo>
                      <a:lnTo>
                        <a:pt x="6" y="0"/>
                      </a:lnTo>
                      <a:lnTo>
                        <a:pt x="8" y="0"/>
                      </a:lnTo>
                      <a:lnTo>
                        <a:pt x="8" y="0"/>
                      </a:lnTo>
                      <a:lnTo>
                        <a:pt x="8" y="0"/>
                      </a:lnTo>
                      <a:lnTo>
                        <a:pt x="8" y="2"/>
                      </a:lnTo>
                      <a:lnTo>
                        <a:pt x="8" y="2"/>
                      </a:lnTo>
                      <a:lnTo>
                        <a:pt x="8" y="2"/>
                      </a:lnTo>
                      <a:lnTo>
                        <a:pt x="8" y="4"/>
                      </a:lnTo>
                      <a:lnTo>
                        <a:pt x="8" y="4"/>
                      </a:lnTo>
                      <a:lnTo>
                        <a:pt x="8" y="4"/>
                      </a:lnTo>
                      <a:lnTo>
                        <a:pt x="8" y="4"/>
                      </a:lnTo>
                      <a:lnTo>
                        <a:pt x="10"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3" name="Freeform 1314">
                  <a:extLst>
                    <a:ext uri="{FF2B5EF4-FFF2-40B4-BE49-F238E27FC236}">
                      <a16:creationId xmlns:a16="http://schemas.microsoft.com/office/drawing/2014/main" id="{B17DB187-B57D-40CD-9D09-2FC5D25075E6}"/>
                    </a:ext>
                  </a:extLst>
                </p:cNvPr>
                <p:cNvSpPr>
                  <a:spLocks/>
                </p:cNvSpPr>
                <p:nvPr/>
              </p:nvSpPr>
              <p:spPr bwMode="auto">
                <a:xfrm>
                  <a:off x="14463853" y="4211639"/>
                  <a:ext cx="82550" cy="53975"/>
                </a:xfrm>
                <a:custGeom>
                  <a:avLst/>
                  <a:gdLst>
                    <a:gd name="T0" fmla="*/ 23 w 52"/>
                    <a:gd name="T1" fmla="*/ 32 h 34"/>
                    <a:gd name="T2" fmla="*/ 21 w 52"/>
                    <a:gd name="T3" fmla="*/ 30 h 34"/>
                    <a:gd name="T4" fmla="*/ 19 w 52"/>
                    <a:gd name="T5" fmla="*/ 27 h 34"/>
                    <a:gd name="T6" fmla="*/ 19 w 52"/>
                    <a:gd name="T7" fmla="*/ 25 h 34"/>
                    <a:gd name="T8" fmla="*/ 19 w 52"/>
                    <a:gd name="T9" fmla="*/ 23 h 34"/>
                    <a:gd name="T10" fmla="*/ 17 w 52"/>
                    <a:gd name="T11" fmla="*/ 23 h 34"/>
                    <a:gd name="T12" fmla="*/ 16 w 52"/>
                    <a:gd name="T13" fmla="*/ 25 h 34"/>
                    <a:gd name="T14" fmla="*/ 17 w 52"/>
                    <a:gd name="T15" fmla="*/ 23 h 34"/>
                    <a:gd name="T16" fmla="*/ 19 w 52"/>
                    <a:gd name="T17" fmla="*/ 21 h 34"/>
                    <a:gd name="T18" fmla="*/ 17 w 52"/>
                    <a:gd name="T19" fmla="*/ 19 h 34"/>
                    <a:gd name="T20" fmla="*/ 17 w 52"/>
                    <a:gd name="T21" fmla="*/ 17 h 34"/>
                    <a:gd name="T22" fmla="*/ 17 w 52"/>
                    <a:gd name="T23" fmla="*/ 17 h 34"/>
                    <a:gd name="T24" fmla="*/ 16 w 52"/>
                    <a:gd name="T25" fmla="*/ 17 h 34"/>
                    <a:gd name="T26" fmla="*/ 14 w 52"/>
                    <a:gd name="T27" fmla="*/ 17 h 34"/>
                    <a:gd name="T28" fmla="*/ 12 w 52"/>
                    <a:gd name="T29" fmla="*/ 17 h 34"/>
                    <a:gd name="T30" fmla="*/ 8 w 52"/>
                    <a:gd name="T31" fmla="*/ 17 h 34"/>
                    <a:gd name="T32" fmla="*/ 6 w 52"/>
                    <a:gd name="T33" fmla="*/ 17 h 34"/>
                    <a:gd name="T34" fmla="*/ 6 w 52"/>
                    <a:gd name="T35" fmla="*/ 13 h 34"/>
                    <a:gd name="T36" fmla="*/ 4 w 52"/>
                    <a:gd name="T37" fmla="*/ 11 h 34"/>
                    <a:gd name="T38" fmla="*/ 2 w 52"/>
                    <a:gd name="T39" fmla="*/ 9 h 34"/>
                    <a:gd name="T40" fmla="*/ 0 w 52"/>
                    <a:gd name="T41" fmla="*/ 7 h 34"/>
                    <a:gd name="T42" fmla="*/ 0 w 52"/>
                    <a:gd name="T43" fmla="*/ 6 h 34"/>
                    <a:gd name="T44" fmla="*/ 2 w 52"/>
                    <a:gd name="T45" fmla="*/ 6 h 34"/>
                    <a:gd name="T46" fmla="*/ 6 w 52"/>
                    <a:gd name="T47" fmla="*/ 4 h 34"/>
                    <a:gd name="T48" fmla="*/ 8 w 52"/>
                    <a:gd name="T49" fmla="*/ 4 h 34"/>
                    <a:gd name="T50" fmla="*/ 12 w 52"/>
                    <a:gd name="T51" fmla="*/ 4 h 34"/>
                    <a:gd name="T52" fmla="*/ 16 w 52"/>
                    <a:gd name="T53" fmla="*/ 4 h 34"/>
                    <a:gd name="T54" fmla="*/ 17 w 52"/>
                    <a:gd name="T55" fmla="*/ 4 h 34"/>
                    <a:gd name="T56" fmla="*/ 19 w 52"/>
                    <a:gd name="T57" fmla="*/ 2 h 34"/>
                    <a:gd name="T58" fmla="*/ 23 w 52"/>
                    <a:gd name="T59" fmla="*/ 0 h 34"/>
                    <a:gd name="T60" fmla="*/ 25 w 52"/>
                    <a:gd name="T61" fmla="*/ 0 h 34"/>
                    <a:gd name="T62" fmla="*/ 29 w 52"/>
                    <a:gd name="T63" fmla="*/ 0 h 34"/>
                    <a:gd name="T64" fmla="*/ 33 w 52"/>
                    <a:gd name="T65" fmla="*/ 0 h 34"/>
                    <a:gd name="T66" fmla="*/ 37 w 52"/>
                    <a:gd name="T67" fmla="*/ 0 h 34"/>
                    <a:gd name="T68" fmla="*/ 40 w 52"/>
                    <a:gd name="T69" fmla="*/ 0 h 34"/>
                    <a:gd name="T70" fmla="*/ 44 w 52"/>
                    <a:gd name="T71" fmla="*/ 0 h 34"/>
                    <a:gd name="T72" fmla="*/ 46 w 52"/>
                    <a:gd name="T73" fmla="*/ 0 h 34"/>
                    <a:gd name="T74" fmla="*/ 50 w 52"/>
                    <a:gd name="T75" fmla="*/ 0 h 34"/>
                    <a:gd name="T76" fmla="*/ 52 w 52"/>
                    <a:gd name="T77" fmla="*/ 2 h 34"/>
                    <a:gd name="T78" fmla="*/ 52 w 52"/>
                    <a:gd name="T79" fmla="*/ 6 h 34"/>
                    <a:gd name="T80" fmla="*/ 50 w 52"/>
                    <a:gd name="T81" fmla="*/ 7 h 34"/>
                    <a:gd name="T82" fmla="*/ 46 w 52"/>
                    <a:gd name="T83" fmla="*/ 9 h 34"/>
                    <a:gd name="T84" fmla="*/ 48 w 52"/>
                    <a:gd name="T85" fmla="*/ 9 h 34"/>
                    <a:gd name="T86" fmla="*/ 50 w 52"/>
                    <a:gd name="T87" fmla="*/ 11 h 34"/>
                    <a:gd name="T88" fmla="*/ 50 w 52"/>
                    <a:gd name="T89" fmla="*/ 15 h 34"/>
                    <a:gd name="T90" fmla="*/ 50 w 52"/>
                    <a:gd name="T91" fmla="*/ 19 h 34"/>
                    <a:gd name="T92" fmla="*/ 48 w 52"/>
                    <a:gd name="T93" fmla="*/ 19 h 34"/>
                    <a:gd name="T94" fmla="*/ 44 w 52"/>
                    <a:gd name="T95" fmla="*/ 19 h 34"/>
                    <a:gd name="T96" fmla="*/ 42 w 52"/>
                    <a:gd name="T97" fmla="*/ 19 h 34"/>
                    <a:gd name="T98" fmla="*/ 40 w 52"/>
                    <a:gd name="T99" fmla="*/ 21 h 34"/>
                    <a:gd name="T100" fmla="*/ 39 w 52"/>
                    <a:gd name="T101" fmla="*/ 23 h 34"/>
                    <a:gd name="T102" fmla="*/ 35 w 52"/>
                    <a:gd name="T103" fmla="*/ 23 h 34"/>
                    <a:gd name="T104" fmla="*/ 33 w 52"/>
                    <a:gd name="T105" fmla="*/ 25 h 34"/>
                    <a:gd name="T106" fmla="*/ 31 w 52"/>
                    <a:gd name="T107" fmla="*/ 27 h 34"/>
                    <a:gd name="T108" fmla="*/ 31 w 52"/>
                    <a:gd name="T109" fmla="*/ 30 h 34"/>
                    <a:gd name="T110" fmla="*/ 29 w 52"/>
                    <a:gd name="T111" fmla="*/ 32 h 34"/>
                    <a:gd name="T112" fmla="*/ 27 w 52"/>
                    <a:gd name="T113" fmla="*/ 34 h 34"/>
                    <a:gd name="T114" fmla="*/ 25 w 52"/>
                    <a:gd name="T11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34">
                      <a:moveTo>
                        <a:pt x="25" y="34"/>
                      </a:moveTo>
                      <a:lnTo>
                        <a:pt x="23" y="34"/>
                      </a:lnTo>
                      <a:lnTo>
                        <a:pt x="23" y="32"/>
                      </a:lnTo>
                      <a:lnTo>
                        <a:pt x="23" y="32"/>
                      </a:lnTo>
                      <a:lnTo>
                        <a:pt x="23" y="32"/>
                      </a:lnTo>
                      <a:lnTo>
                        <a:pt x="23" y="32"/>
                      </a:lnTo>
                      <a:lnTo>
                        <a:pt x="23" y="32"/>
                      </a:lnTo>
                      <a:lnTo>
                        <a:pt x="23" y="30"/>
                      </a:lnTo>
                      <a:lnTo>
                        <a:pt x="21" y="30"/>
                      </a:lnTo>
                      <a:lnTo>
                        <a:pt x="21" y="30"/>
                      </a:lnTo>
                      <a:lnTo>
                        <a:pt x="21" y="30"/>
                      </a:lnTo>
                      <a:lnTo>
                        <a:pt x="21" y="29"/>
                      </a:lnTo>
                      <a:lnTo>
                        <a:pt x="19" y="29"/>
                      </a:lnTo>
                      <a:lnTo>
                        <a:pt x="19" y="29"/>
                      </a:lnTo>
                      <a:lnTo>
                        <a:pt x="19" y="27"/>
                      </a:lnTo>
                      <a:lnTo>
                        <a:pt x="19" y="27"/>
                      </a:lnTo>
                      <a:lnTo>
                        <a:pt x="19" y="27"/>
                      </a:lnTo>
                      <a:lnTo>
                        <a:pt x="19" y="27"/>
                      </a:lnTo>
                      <a:lnTo>
                        <a:pt x="19" y="25"/>
                      </a:lnTo>
                      <a:lnTo>
                        <a:pt x="19" y="25"/>
                      </a:lnTo>
                      <a:lnTo>
                        <a:pt x="19" y="25"/>
                      </a:lnTo>
                      <a:lnTo>
                        <a:pt x="19" y="25"/>
                      </a:lnTo>
                      <a:lnTo>
                        <a:pt x="19" y="23"/>
                      </a:lnTo>
                      <a:lnTo>
                        <a:pt x="19" y="23"/>
                      </a:lnTo>
                      <a:lnTo>
                        <a:pt x="19" y="23"/>
                      </a:lnTo>
                      <a:lnTo>
                        <a:pt x="19" y="23"/>
                      </a:lnTo>
                      <a:lnTo>
                        <a:pt x="19" y="23"/>
                      </a:lnTo>
                      <a:lnTo>
                        <a:pt x="19" y="23"/>
                      </a:lnTo>
                      <a:lnTo>
                        <a:pt x="17" y="23"/>
                      </a:lnTo>
                      <a:lnTo>
                        <a:pt x="17" y="23"/>
                      </a:lnTo>
                      <a:lnTo>
                        <a:pt x="17" y="25"/>
                      </a:lnTo>
                      <a:lnTo>
                        <a:pt x="17" y="25"/>
                      </a:lnTo>
                      <a:lnTo>
                        <a:pt x="17" y="25"/>
                      </a:lnTo>
                      <a:lnTo>
                        <a:pt x="16" y="25"/>
                      </a:lnTo>
                      <a:lnTo>
                        <a:pt x="16" y="25"/>
                      </a:lnTo>
                      <a:lnTo>
                        <a:pt x="16" y="25"/>
                      </a:lnTo>
                      <a:lnTo>
                        <a:pt x="16" y="23"/>
                      </a:lnTo>
                      <a:lnTo>
                        <a:pt x="16" y="23"/>
                      </a:lnTo>
                      <a:lnTo>
                        <a:pt x="16" y="23"/>
                      </a:lnTo>
                      <a:lnTo>
                        <a:pt x="17" y="23"/>
                      </a:lnTo>
                      <a:lnTo>
                        <a:pt x="17" y="23"/>
                      </a:lnTo>
                      <a:lnTo>
                        <a:pt x="17" y="21"/>
                      </a:lnTo>
                      <a:lnTo>
                        <a:pt x="17" y="21"/>
                      </a:lnTo>
                      <a:lnTo>
                        <a:pt x="17" y="21"/>
                      </a:lnTo>
                      <a:lnTo>
                        <a:pt x="19" y="21"/>
                      </a:lnTo>
                      <a:lnTo>
                        <a:pt x="19" y="21"/>
                      </a:lnTo>
                      <a:lnTo>
                        <a:pt x="19" y="19"/>
                      </a:lnTo>
                      <a:lnTo>
                        <a:pt x="19" y="19"/>
                      </a:lnTo>
                      <a:lnTo>
                        <a:pt x="17" y="19"/>
                      </a:lnTo>
                      <a:lnTo>
                        <a:pt x="17" y="19"/>
                      </a:lnTo>
                      <a:lnTo>
                        <a:pt x="17" y="19"/>
                      </a:lnTo>
                      <a:lnTo>
                        <a:pt x="17" y="19"/>
                      </a:lnTo>
                      <a:lnTo>
                        <a:pt x="17" y="19"/>
                      </a:lnTo>
                      <a:lnTo>
                        <a:pt x="17" y="19"/>
                      </a:lnTo>
                      <a:lnTo>
                        <a:pt x="17" y="17"/>
                      </a:lnTo>
                      <a:lnTo>
                        <a:pt x="19" y="17"/>
                      </a:lnTo>
                      <a:lnTo>
                        <a:pt x="19" y="17"/>
                      </a:lnTo>
                      <a:lnTo>
                        <a:pt x="19" y="17"/>
                      </a:lnTo>
                      <a:lnTo>
                        <a:pt x="17" y="17"/>
                      </a:lnTo>
                      <a:lnTo>
                        <a:pt x="17" y="17"/>
                      </a:lnTo>
                      <a:lnTo>
                        <a:pt x="17" y="17"/>
                      </a:lnTo>
                      <a:lnTo>
                        <a:pt x="17" y="17"/>
                      </a:lnTo>
                      <a:lnTo>
                        <a:pt x="16" y="17"/>
                      </a:lnTo>
                      <a:lnTo>
                        <a:pt x="16" y="17"/>
                      </a:lnTo>
                      <a:lnTo>
                        <a:pt x="16" y="17"/>
                      </a:lnTo>
                      <a:lnTo>
                        <a:pt x="14" y="17"/>
                      </a:lnTo>
                      <a:lnTo>
                        <a:pt x="14" y="19"/>
                      </a:lnTo>
                      <a:lnTo>
                        <a:pt x="14" y="19"/>
                      </a:lnTo>
                      <a:lnTo>
                        <a:pt x="14" y="19"/>
                      </a:lnTo>
                      <a:lnTo>
                        <a:pt x="14" y="17"/>
                      </a:lnTo>
                      <a:lnTo>
                        <a:pt x="12" y="17"/>
                      </a:lnTo>
                      <a:lnTo>
                        <a:pt x="12" y="19"/>
                      </a:lnTo>
                      <a:lnTo>
                        <a:pt x="12" y="19"/>
                      </a:lnTo>
                      <a:lnTo>
                        <a:pt x="12" y="19"/>
                      </a:lnTo>
                      <a:lnTo>
                        <a:pt x="12" y="17"/>
                      </a:lnTo>
                      <a:lnTo>
                        <a:pt x="10" y="17"/>
                      </a:lnTo>
                      <a:lnTo>
                        <a:pt x="10" y="17"/>
                      </a:lnTo>
                      <a:lnTo>
                        <a:pt x="8" y="17"/>
                      </a:lnTo>
                      <a:lnTo>
                        <a:pt x="8" y="17"/>
                      </a:lnTo>
                      <a:lnTo>
                        <a:pt x="8" y="17"/>
                      </a:lnTo>
                      <a:lnTo>
                        <a:pt x="8" y="17"/>
                      </a:lnTo>
                      <a:lnTo>
                        <a:pt x="8" y="17"/>
                      </a:lnTo>
                      <a:lnTo>
                        <a:pt x="6" y="17"/>
                      </a:lnTo>
                      <a:lnTo>
                        <a:pt x="6" y="17"/>
                      </a:lnTo>
                      <a:lnTo>
                        <a:pt x="6" y="17"/>
                      </a:lnTo>
                      <a:lnTo>
                        <a:pt x="4" y="17"/>
                      </a:lnTo>
                      <a:lnTo>
                        <a:pt x="4" y="15"/>
                      </a:lnTo>
                      <a:lnTo>
                        <a:pt x="6" y="15"/>
                      </a:lnTo>
                      <a:lnTo>
                        <a:pt x="6" y="15"/>
                      </a:lnTo>
                      <a:lnTo>
                        <a:pt x="6" y="13"/>
                      </a:lnTo>
                      <a:lnTo>
                        <a:pt x="4" y="13"/>
                      </a:lnTo>
                      <a:lnTo>
                        <a:pt x="4" y="13"/>
                      </a:lnTo>
                      <a:lnTo>
                        <a:pt x="4" y="11"/>
                      </a:lnTo>
                      <a:lnTo>
                        <a:pt x="4" y="11"/>
                      </a:lnTo>
                      <a:lnTo>
                        <a:pt x="4" y="11"/>
                      </a:lnTo>
                      <a:lnTo>
                        <a:pt x="4" y="9"/>
                      </a:lnTo>
                      <a:lnTo>
                        <a:pt x="4" y="9"/>
                      </a:lnTo>
                      <a:lnTo>
                        <a:pt x="4" y="9"/>
                      </a:lnTo>
                      <a:lnTo>
                        <a:pt x="4" y="9"/>
                      </a:lnTo>
                      <a:lnTo>
                        <a:pt x="2" y="9"/>
                      </a:lnTo>
                      <a:lnTo>
                        <a:pt x="2" y="9"/>
                      </a:lnTo>
                      <a:lnTo>
                        <a:pt x="2" y="9"/>
                      </a:lnTo>
                      <a:lnTo>
                        <a:pt x="2" y="9"/>
                      </a:lnTo>
                      <a:lnTo>
                        <a:pt x="2" y="7"/>
                      </a:lnTo>
                      <a:lnTo>
                        <a:pt x="0" y="7"/>
                      </a:lnTo>
                      <a:lnTo>
                        <a:pt x="0" y="7"/>
                      </a:lnTo>
                      <a:lnTo>
                        <a:pt x="0" y="7"/>
                      </a:lnTo>
                      <a:lnTo>
                        <a:pt x="0" y="7"/>
                      </a:lnTo>
                      <a:lnTo>
                        <a:pt x="0" y="6"/>
                      </a:lnTo>
                      <a:lnTo>
                        <a:pt x="0" y="6"/>
                      </a:lnTo>
                      <a:lnTo>
                        <a:pt x="0" y="6"/>
                      </a:lnTo>
                      <a:lnTo>
                        <a:pt x="2" y="6"/>
                      </a:lnTo>
                      <a:lnTo>
                        <a:pt x="2" y="6"/>
                      </a:lnTo>
                      <a:lnTo>
                        <a:pt x="2" y="6"/>
                      </a:lnTo>
                      <a:lnTo>
                        <a:pt x="2" y="6"/>
                      </a:lnTo>
                      <a:lnTo>
                        <a:pt x="4" y="6"/>
                      </a:lnTo>
                      <a:lnTo>
                        <a:pt x="4" y="6"/>
                      </a:lnTo>
                      <a:lnTo>
                        <a:pt x="6" y="6"/>
                      </a:lnTo>
                      <a:lnTo>
                        <a:pt x="6" y="4"/>
                      </a:lnTo>
                      <a:lnTo>
                        <a:pt x="6" y="4"/>
                      </a:lnTo>
                      <a:lnTo>
                        <a:pt x="6" y="4"/>
                      </a:lnTo>
                      <a:lnTo>
                        <a:pt x="6" y="4"/>
                      </a:lnTo>
                      <a:lnTo>
                        <a:pt x="8" y="4"/>
                      </a:lnTo>
                      <a:lnTo>
                        <a:pt x="8" y="4"/>
                      </a:lnTo>
                      <a:lnTo>
                        <a:pt x="8" y="4"/>
                      </a:lnTo>
                      <a:lnTo>
                        <a:pt x="10" y="4"/>
                      </a:lnTo>
                      <a:lnTo>
                        <a:pt x="10" y="4"/>
                      </a:lnTo>
                      <a:lnTo>
                        <a:pt x="12" y="4"/>
                      </a:lnTo>
                      <a:lnTo>
                        <a:pt x="12" y="4"/>
                      </a:lnTo>
                      <a:lnTo>
                        <a:pt x="12" y="4"/>
                      </a:lnTo>
                      <a:lnTo>
                        <a:pt x="14" y="4"/>
                      </a:lnTo>
                      <a:lnTo>
                        <a:pt x="14" y="4"/>
                      </a:lnTo>
                      <a:lnTo>
                        <a:pt x="14" y="4"/>
                      </a:lnTo>
                      <a:lnTo>
                        <a:pt x="14" y="4"/>
                      </a:lnTo>
                      <a:lnTo>
                        <a:pt x="16" y="4"/>
                      </a:lnTo>
                      <a:lnTo>
                        <a:pt x="16" y="4"/>
                      </a:lnTo>
                      <a:lnTo>
                        <a:pt x="17" y="4"/>
                      </a:lnTo>
                      <a:lnTo>
                        <a:pt x="17" y="4"/>
                      </a:lnTo>
                      <a:lnTo>
                        <a:pt x="17" y="4"/>
                      </a:lnTo>
                      <a:lnTo>
                        <a:pt x="17" y="4"/>
                      </a:lnTo>
                      <a:lnTo>
                        <a:pt x="19" y="4"/>
                      </a:lnTo>
                      <a:lnTo>
                        <a:pt x="19" y="2"/>
                      </a:lnTo>
                      <a:lnTo>
                        <a:pt x="19" y="2"/>
                      </a:lnTo>
                      <a:lnTo>
                        <a:pt x="19" y="2"/>
                      </a:lnTo>
                      <a:lnTo>
                        <a:pt x="19" y="2"/>
                      </a:lnTo>
                      <a:lnTo>
                        <a:pt x="21" y="2"/>
                      </a:lnTo>
                      <a:lnTo>
                        <a:pt x="21" y="2"/>
                      </a:lnTo>
                      <a:lnTo>
                        <a:pt x="21" y="2"/>
                      </a:lnTo>
                      <a:lnTo>
                        <a:pt x="23" y="2"/>
                      </a:lnTo>
                      <a:lnTo>
                        <a:pt x="23" y="0"/>
                      </a:lnTo>
                      <a:lnTo>
                        <a:pt x="23" y="0"/>
                      </a:lnTo>
                      <a:lnTo>
                        <a:pt x="23" y="0"/>
                      </a:lnTo>
                      <a:lnTo>
                        <a:pt x="23" y="0"/>
                      </a:lnTo>
                      <a:lnTo>
                        <a:pt x="25" y="0"/>
                      </a:lnTo>
                      <a:lnTo>
                        <a:pt x="25" y="0"/>
                      </a:lnTo>
                      <a:lnTo>
                        <a:pt x="27" y="0"/>
                      </a:lnTo>
                      <a:lnTo>
                        <a:pt x="27" y="0"/>
                      </a:lnTo>
                      <a:lnTo>
                        <a:pt x="27" y="0"/>
                      </a:lnTo>
                      <a:lnTo>
                        <a:pt x="29" y="0"/>
                      </a:lnTo>
                      <a:lnTo>
                        <a:pt x="29" y="0"/>
                      </a:lnTo>
                      <a:lnTo>
                        <a:pt x="29" y="0"/>
                      </a:lnTo>
                      <a:lnTo>
                        <a:pt x="31" y="0"/>
                      </a:lnTo>
                      <a:lnTo>
                        <a:pt x="31" y="0"/>
                      </a:lnTo>
                      <a:lnTo>
                        <a:pt x="33" y="0"/>
                      </a:lnTo>
                      <a:lnTo>
                        <a:pt x="33" y="0"/>
                      </a:lnTo>
                      <a:lnTo>
                        <a:pt x="33" y="0"/>
                      </a:lnTo>
                      <a:lnTo>
                        <a:pt x="35" y="0"/>
                      </a:lnTo>
                      <a:lnTo>
                        <a:pt x="35" y="0"/>
                      </a:lnTo>
                      <a:lnTo>
                        <a:pt x="35" y="0"/>
                      </a:lnTo>
                      <a:lnTo>
                        <a:pt x="37" y="0"/>
                      </a:lnTo>
                      <a:lnTo>
                        <a:pt x="37" y="0"/>
                      </a:lnTo>
                      <a:lnTo>
                        <a:pt x="39" y="0"/>
                      </a:lnTo>
                      <a:lnTo>
                        <a:pt x="39" y="0"/>
                      </a:lnTo>
                      <a:lnTo>
                        <a:pt x="39" y="0"/>
                      </a:lnTo>
                      <a:lnTo>
                        <a:pt x="40" y="0"/>
                      </a:lnTo>
                      <a:lnTo>
                        <a:pt x="40" y="0"/>
                      </a:lnTo>
                      <a:lnTo>
                        <a:pt x="40" y="0"/>
                      </a:lnTo>
                      <a:lnTo>
                        <a:pt x="42" y="0"/>
                      </a:lnTo>
                      <a:lnTo>
                        <a:pt x="42" y="0"/>
                      </a:lnTo>
                      <a:lnTo>
                        <a:pt x="44" y="0"/>
                      </a:lnTo>
                      <a:lnTo>
                        <a:pt x="44" y="0"/>
                      </a:lnTo>
                      <a:lnTo>
                        <a:pt x="44" y="0"/>
                      </a:lnTo>
                      <a:lnTo>
                        <a:pt x="46" y="0"/>
                      </a:lnTo>
                      <a:lnTo>
                        <a:pt x="46" y="0"/>
                      </a:lnTo>
                      <a:lnTo>
                        <a:pt x="46" y="0"/>
                      </a:lnTo>
                      <a:lnTo>
                        <a:pt x="48" y="0"/>
                      </a:lnTo>
                      <a:lnTo>
                        <a:pt x="48" y="0"/>
                      </a:lnTo>
                      <a:lnTo>
                        <a:pt x="50" y="0"/>
                      </a:lnTo>
                      <a:lnTo>
                        <a:pt x="50" y="0"/>
                      </a:lnTo>
                      <a:lnTo>
                        <a:pt x="50" y="0"/>
                      </a:lnTo>
                      <a:lnTo>
                        <a:pt x="50" y="0"/>
                      </a:lnTo>
                      <a:lnTo>
                        <a:pt x="50" y="2"/>
                      </a:lnTo>
                      <a:lnTo>
                        <a:pt x="52" y="2"/>
                      </a:lnTo>
                      <a:lnTo>
                        <a:pt x="52" y="2"/>
                      </a:lnTo>
                      <a:lnTo>
                        <a:pt x="52" y="2"/>
                      </a:lnTo>
                      <a:lnTo>
                        <a:pt x="52" y="2"/>
                      </a:lnTo>
                      <a:lnTo>
                        <a:pt x="52" y="4"/>
                      </a:lnTo>
                      <a:lnTo>
                        <a:pt x="52" y="4"/>
                      </a:lnTo>
                      <a:lnTo>
                        <a:pt x="52" y="4"/>
                      </a:lnTo>
                      <a:lnTo>
                        <a:pt x="52" y="6"/>
                      </a:lnTo>
                      <a:lnTo>
                        <a:pt x="52" y="6"/>
                      </a:lnTo>
                      <a:lnTo>
                        <a:pt x="52" y="7"/>
                      </a:lnTo>
                      <a:lnTo>
                        <a:pt x="50" y="7"/>
                      </a:lnTo>
                      <a:lnTo>
                        <a:pt x="50" y="7"/>
                      </a:lnTo>
                      <a:lnTo>
                        <a:pt x="50" y="7"/>
                      </a:lnTo>
                      <a:lnTo>
                        <a:pt x="50" y="7"/>
                      </a:lnTo>
                      <a:lnTo>
                        <a:pt x="48" y="7"/>
                      </a:lnTo>
                      <a:lnTo>
                        <a:pt x="48" y="7"/>
                      </a:lnTo>
                      <a:lnTo>
                        <a:pt x="46" y="7"/>
                      </a:lnTo>
                      <a:lnTo>
                        <a:pt x="46" y="9"/>
                      </a:lnTo>
                      <a:lnTo>
                        <a:pt x="46" y="9"/>
                      </a:lnTo>
                      <a:lnTo>
                        <a:pt x="46" y="9"/>
                      </a:lnTo>
                      <a:lnTo>
                        <a:pt x="46" y="9"/>
                      </a:lnTo>
                      <a:lnTo>
                        <a:pt x="46" y="9"/>
                      </a:lnTo>
                      <a:lnTo>
                        <a:pt x="48" y="9"/>
                      </a:lnTo>
                      <a:lnTo>
                        <a:pt x="48" y="11"/>
                      </a:lnTo>
                      <a:lnTo>
                        <a:pt x="48" y="11"/>
                      </a:lnTo>
                      <a:lnTo>
                        <a:pt x="50" y="11"/>
                      </a:lnTo>
                      <a:lnTo>
                        <a:pt x="50" y="11"/>
                      </a:lnTo>
                      <a:lnTo>
                        <a:pt x="50" y="11"/>
                      </a:lnTo>
                      <a:lnTo>
                        <a:pt x="50" y="13"/>
                      </a:lnTo>
                      <a:lnTo>
                        <a:pt x="50" y="13"/>
                      </a:lnTo>
                      <a:lnTo>
                        <a:pt x="50" y="13"/>
                      </a:lnTo>
                      <a:lnTo>
                        <a:pt x="50" y="15"/>
                      </a:lnTo>
                      <a:lnTo>
                        <a:pt x="50" y="15"/>
                      </a:lnTo>
                      <a:lnTo>
                        <a:pt x="50" y="17"/>
                      </a:lnTo>
                      <a:lnTo>
                        <a:pt x="50" y="17"/>
                      </a:lnTo>
                      <a:lnTo>
                        <a:pt x="50" y="17"/>
                      </a:lnTo>
                      <a:lnTo>
                        <a:pt x="50" y="19"/>
                      </a:lnTo>
                      <a:lnTo>
                        <a:pt x="50" y="19"/>
                      </a:lnTo>
                      <a:lnTo>
                        <a:pt x="50" y="19"/>
                      </a:lnTo>
                      <a:lnTo>
                        <a:pt x="48" y="19"/>
                      </a:lnTo>
                      <a:lnTo>
                        <a:pt x="48" y="17"/>
                      </a:lnTo>
                      <a:lnTo>
                        <a:pt x="48" y="17"/>
                      </a:lnTo>
                      <a:lnTo>
                        <a:pt x="48" y="19"/>
                      </a:lnTo>
                      <a:lnTo>
                        <a:pt x="48" y="19"/>
                      </a:lnTo>
                      <a:lnTo>
                        <a:pt x="46" y="19"/>
                      </a:lnTo>
                      <a:lnTo>
                        <a:pt x="46" y="19"/>
                      </a:lnTo>
                      <a:lnTo>
                        <a:pt x="46" y="19"/>
                      </a:lnTo>
                      <a:lnTo>
                        <a:pt x="44" y="19"/>
                      </a:lnTo>
                      <a:lnTo>
                        <a:pt x="44" y="21"/>
                      </a:lnTo>
                      <a:lnTo>
                        <a:pt x="44" y="21"/>
                      </a:lnTo>
                      <a:lnTo>
                        <a:pt x="44" y="21"/>
                      </a:lnTo>
                      <a:lnTo>
                        <a:pt x="44" y="19"/>
                      </a:lnTo>
                      <a:lnTo>
                        <a:pt x="42" y="19"/>
                      </a:lnTo>
                      <a:lnTo>
                        <a:pt x="42" y="19"/>
                      </a:lnTo>
                      <a:lnTo>
                        <a:pt x="40" y="19"/>
                      </a:lnTo>
                      <a:lnTo>
                        <a:pt x="40" y="19"/>
                      </a:lnTo>
                      <a:lnTo>
                        <a:pt x="40" y="21"/>
                      </a:lnTo>
                      <a:lnTo>
                        <a:pt x="40" y="21"/>
                      </a:lnTo>
                      <a:lnTo>
                        <a:pt x="40" y="21"/>
                      </a:lnTo>
                      <a:lnTo>
                        <a:pt x="39" y="21"/>
                      </a:lnTo>
                      <a:lnTo>
                        <a:pt x="39" y="21"/>
                      </a:lnTo>
                      <a:lnTo>
                        <a:pt x="39" y="23"/>
                      </a:lnTo>
                      <a:lnTo>
                        <a:pt x="39" y="23"/>
                      </a:lnTo>
                      <a:lnTo>
                        <a:pt x="39" y="23"/>
                      </a:lnTo>
                      <a:lnTo>
                        <a:pt x="37" y="23"/>
                      </a:lnTo>
                      <a:lnTo>
                        <a:pt x="37" y="23"/>
                      </a:lnTo>
                      <a:lnTo>
                        <a:pt x="35" y="23"/>
                      </a:lnTo>
                      <a:lnTo>
                        <a:pt x="35" y="23"/>
                      </a:lnTo>
                      <a:lnTo>
                        <a:pt x="35" y="23"/>
                      </a:lnTo>
                      <a:lnTo>
                        <a:pt x="33" y="23"/>
                      </a:lnTo>
                      <a:lnTo>
                        <a:pt x="33" y="25"/>
                      </a:lnTo>
                      <a:lnTo>
                        <a:pt x="33" y="25"/>
                      </a:lnTo>
                      <a:lnTo>
                        <a:pt x="33" y="25"/>
                      </a:lnTo>
                      <a:lnTo>
                        <a:pt x="33" y="25"/>
                      </a:lnTo>
                      <a:lnTo>
                        <a:pt x="33" y="25"/>
                      </a:lnTo>
                      <a:lnTo>
                        <a:pt x="33" y="27"/>
                      </a:lnTo>
                      <a:lnTo>
                        <a:pt x="33" y="27"/>
                      </a:lnTo>
                      <a:lnTo>
                        <a:pt x="31" y="27"/>
                      </a:lnTo>
                      <a:lnTo>
                        <a:pt x="31" y="29"/>
                      </a:lnTo>
                      <a:lnTo>
                        <a:pt x="31" y="29"/>
                      </a:lnTo>
                      <a:lnTo>
                        <a:pt x="31" y="29"/>
                      </a:lnTo>
                      <a:lnTo>
                        <a:pt x="31" y="30"/>
                      </a:lnTo>
                      <a:lnTo>
                        <a:pt x="31" y="30"/>
                      </a:lnTo>
                      <a:lnTo>
                        <a:pt x="29" y="30"/>
                      </a:lnTo>
                      <a:lnTo>
                        <a:pt x="29" y="32"/>
                      </a:lnTo>
                      <a:lnTo>
                        <a:pt x="29" y="32"/>
                      </a:lnTo>
                      <a:lnTo>
                        <a:pt x="29" y="32"/>
                      </a:lnTo>
                      <a:lnTo>
                        <a:pt x="29" y="32"/>
                      </a:lnTo>
                      <a:lnTo>
                        <a:pt x="29" y="34"/>
                      </a:lnTo>
                      <a:lnTo>
                        <a:pt x="29" y="34"/>
                      </a:lnTo>
                      <a:lnTo>
                        <a:pt x="27" y="34"/>
                      </a:lnTo>
                      <a:lnTo>
                        <a:pt x="27" y="34"/>
                      </a:lnTo>
                      <a:lnTo>
                        <a:pt x="27" y="34"/>
                      </a:lnTo>
                      <a:lnTo>
                        <a:pt x="27" y="34"/>
                      </a:lnTo>
                      <a:lnTo>
                        <a:pt x="27" y="34"/>
                      </a:lnTo>
                      <a:lnTo>
                        <a:pt x="27" y="32"/>
                      </a:lnTo>
                      <a:lnTo>
                        <a:pt x="27" y="32"/>
                      </a:lnTo>
                      <a:lnTo>
                        <a:pt x="25" y="32"/>
                      </a:lnTo>
                      <a:lnTo>
                        <a:pt x="25" y="32"/>
                      </a:lnTo>
                      <a:lnTo>
                        <a:pt x="25" y="32"/>
                      </a:lnTo>
                      <a:lnTo>
                        <a:pt x="25" y="3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4" name="Freeform 1315">
                  <a:extLst>
                    <a:ext uri="{FF2B5EF4-FFF2-40B4-BE49-F238E27FC236}">
                      <a16:creationId xmlns:a16="http://schemas.microsoft.com/office/drawing/2014/main" id="{8B834563-2418-48BF-9E53-1744630B0753}"/>
                    </a:ext>
                  </a:extLst>
                </p:cNvPr>
                <p:cNvSpPr>
                  <a:spLocks/>
                </p:cNvSpPr>
                <p:nvPr/>
              </p:nvSpPr>
              <p:spPr bwMode="auto">
                <a:xfrm>
                  <a:off x="14463853" y="4211639"/>
                  <a:ext cx="82550" cy="53975"/>
                </a:xfrm>
                <a:custGeom>
                  <a:avLst/>
                  <a:gdLst>
                    <a:gd name="T0" fmla="*/ 23 w 52"/>
                    <a:gd name="T1" fmla="*/ 32 h 34"/>
                    <a:gd name="T2" fmla="*/ 21 w 52"/>
                    <a:gd name="T3" fmla="*/ 30 h 34"/>
                    <a:gd name="T4" fmla="*/ 19 w 52"/>
                    <a:gd name="T5" fmla="*/ 27 h 34"/>
                    <a:gd name="T6" fmla="*/ 19 w 52"/>
                    <a:gd name="T7" fmla="*/ 25 h 34"/>
                    <a:gd name="T8" fmla="*/ 19 w 52"/>
                    <a:gd name="T9" fmla="*/ 23 h 34"/>
                    <a:gd name="T10" fmla="*/ 17 w 52"/>
                    <a:gd name="T11" fmla="*/ 23 h 34"/>
                    <a:gd name="T12" fmla="*/ 16 w 52"/>
                    <a:gd name="T13" fmla="*/ 25 h 34"/>
                    <a:gd name="T14" fmla="*/ 17 w 52"/>
                    <a:gd name="T15" fmla="*/ 23 h 34"/>
                    <a:gd name="T16" fmla="*/ 19 w 52"/>
                    <a:gd name="T17" fmla="*/ 21 h 34"/>
                    <a:gd name="T18" fmla="*/ 17 w 52"/>
                    <a:gd name="T19" fmla="*/ 19 h 34"/>
                    <a:gd name="T20" fmla="*/ 17 w 52"/>
                    <a:gd name="T21" fmla="*/ 17 h 34"/>
                    <a:gd name="T22" fmla="*/ 17 w 52"/>
                    <a:gd name="T23" fmla="*/ 17 h 34"/>
                    <a:gd name="T24" fmla="*/ 16 w 52"/>
                    <a:gd name="T25" fmla="*/ 17 h 34"/>
                    <a:gd name="T26" fmla="*/ 14 w 52"/>
                    <a:gd name="T27" fmla="*/ 17 h 34"/>
                    <a:gd name="T28" fmla="*/ 12 w 52"/>
                    <a:gd name="T29" fmla="*/ 17 h 34"/>
                    <a:gd name="T30" fmla="*/ 8 w 52"/>
                    <a:gd name="T31" fmla="*/ 17 h 34"/>
                    <a:gd name="T32" fmla="*/ 6 w 52"/>
                    <a:gd name="T33" fmla="*/ 17 h 34"/>
                    <a:gd name="T34" fmla="*/ 6 w 52"/>
                    <a:gd name="T35" fmla="*/ 13 h 34"/>
                    <a:gd name="T36" fmla="*/ 4 w 52"/>
                    <a:gd name="T37" fmla="*/ 11 h 34"/>
                    <a:gd name="T38" fmla="*/ 2 w 52"/>
                    <a:gd name="T39" fmla="*/ 9 h 34"/>
                    <a:gd name="T40" fmla="*/ 0 w 52"/>
                    <a:gd name="T41" fmla="*/ 7 h 34"/>
                    <a:gd name="T42" fmla="*/ 0 w 52"/>
                    <a:gd name="T43" fmla="*/ 6 h 34"/>
                    <a:gd name="T44" fmla="*/ 2 w 52"/>
                    <a:gd name="T45" fmla="*/ 6 h 34"/>
                    <a:gd name="T46" fmla="*/ 6 w 52"/>
                    <a:gd name="T47" fmla="*/ 4 h 34"/>
                    <a:gd name="T48" fmla="*/ 8 w 52"/>
                    <a:gd name="T49" fmla="*/ 4 h 34"/>
                    <a:gd name="T50" fmla="*/ 12 w 52"/>
                    <a:gd name="T51" fmla="*/ 4 h 34"/>
                    <a:gd name="T52" fmla="*/ 16 w 52"/>
                    <a:gd name="T53" fmla="*/ 4 h 34"/>
                    <a:gd name="T54" fmla="*/ 17 w 52"/>
                    <a:gd name="T55" fmla="*/ 4 h 34"/>
                    <a:gd name="T56" fmla="*/ 19 w 52"/>
                    <a:gd name="T57" fmla="*/ 2 h 34"/>
                    <a:gd name="T58" fmla="*/ 23 w 52"/>
                    <a:gd name="T59" fmla="*/ 0 h 34"/>
                    <a:gd name="T60" fmla="*/ 25 w 52"/>
                    <a:gd name="T61" fmla="*/ 0 h 34"/>
                    <a:gd name="T62" fmla="*/ 29 w 52"/>
                    <a:gd name="T63" fmla="*/ 0 h 34"/>
                    <a:gd name="T64" fmla="*/ 33 w 52"/>
                    <a:gd name="T65" fmla="*/ 0 h 34"/>
                    <a:gd name="T66" fmla="*/ 37 w 52"/>
                    <a:gd name="T67" fmla="*/ 0 h 34"/>
                    <a:gd name="T68" fmla="*/ 40 w 52"/>
                    <a:gd name="T69" fmla="*/ 0 h 34"/>
                    <a:gd name="T70" fmla="*/ 44 w 52"/>
                    <a:gd name="T71" fmla="*/ 0 h 34"/>
                    <a:gd name="T72" fmla="*/ 46 w 52"/>
                    <a:gd name="T73" fmla="*/ 0 h 34"/>
                    <a:gd name="T74" fmla="*/ 50 w 52"/>
                    <a:gd name="T75" fmla="*/ 0 h 34"/>
                    <a:gd name="T76" fmla="*/ 52 w 52"/>
                    <a:gd name="T77" fmla="*/ 2 h 34"/>
                    <a:gd name="T78" fmla="*/ 52 w 52"/>
                    <a:gd name="T79" fmla="*/ 6 h 34"/>
                    <a:gd name="T80" fmla="*/ 50 w 52"/>
                    <a:gd name="T81" fmla="*/ 7 h 34"/>
                    <a:gd name="T82" fmla="*/ 46 w 52"/>
                    <a:gd name="T83" fmla="*/ 9 h 34"/>
                    <a:gd name="T84" fmla="*/ 48 w 52"/>
                    <a:gd name="T85" fmla="*/ 9 h 34"/>
                    <a:gd name="T86" fmla="*/ 50 w 52"/>
                    <a:gd name="T87" fmla="*/ 11 h 34"/>
                    <a:gd name="T88" fmla="*/ 50 w 52"/>
                    <a:gd name="T89" fmla="*/ 15 h 34"/>
                    <a:gd name="T90" fmla="*/ 50 w 52"/>
                    <a:gd name="T91" fmla="*/ 19 h 34"/>
                    <a:gd name="T92" fmla="*/ 48 w 52"/>
                    <a:gd name="T93" fmla="*/ 19 h 34"/>
                    <a:gd name="T94" fmla="*/ 44 w 52"/>
                    <a:gd name="T95" fmla="*/ 19 h 34"/>
                    <a:gd name="T96" fmla="*/ 42 w 52"/>
                    <a:gd name="T97" fmla="*/ 19 h 34"/>
                    <a:gd name="T98" fmla="*/ 40 w 52"/>
                    <a:gd name="T99" fmla="*/ 21 h 34"/>
                    <a:gd name="T100" fmla="*/ 39 w 52"/>
                    <a:gd name="T101" fmla="*/ 23 h 34"/>
                    <a:gd name="T102" fmla="*/ 35 w 52"/>
                    <a:gd name="T103" fmla="*/ 23 h 34"/>
                    <a:gd name="T104" fmla="*/ 33 w 52"/>
                    <a:gd name="T105" fmla="*/ 25 h 34"/>
                    <a:gd name="T106" fmla="*/ 31 w 52"/>
                    <a:gd name="T107" fmla="*/ 27 h 34"/>
                    <a:gd name="T108" fmla="*/ 31 w 52"/>
                    <a:gd name="T109" fmla="*/ 30 h 34"/>
                    <a:gd name="T110" fmla="*/ 29 w 52"/>
                    <a:gd name="T111" fmla="*/ 32 h 34"/>
                    <a:gd name="T112" fmla="*/ 27 w 52"/>
                    <a:gd name="T113" fmla="*/ 34 h 34"/>
                    <a:gd name="T114" fmla="*/ 25 w 52"/>
                    <a:gd name="T115"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34">
                      <a:moveTo>
                        <a:pt x="25" y="34"/>
                      </a:moveTo>
                      <a:lnTo>
                        <a:pt x="23" y="34"/>
                      </a:lnTo>
                      <a:lnTo>
                        <a:pt x="23" y="32"/>
                      </a:lnTo>
                      <a:lnTo>
                        <a:pt x="23" y="32"/>
                      </a:lnTo>
                      <a:lnTo>
                        <a:pt x="23" y="32"/>
                      </a:lnTo>
                      <a:lnTo>
                        <a:pt x="23" y="32"/>
                      </a:lnTo>
                      <a:lnTo>
                        <a:pt x="23" y="32"/>
                      </a:lnTo>
                      <a:lnTo>
                        <a:pt x="23" y="30"/>
                      </a:lnTo>
                      <a:lnTo>
                        <a:pt x="21" y="30"/>
                      </a:lnTo>
                      <a:lnTo>
                        <a:pt x="21" y="30"/>
                      </a:lnTo>
                      <a:lnTo>
                        <a:pt x="21" y="30"/>
                      </a:lnTo>
                      <a:lnTo>
                        <a:pt x="21" y="29"/>
                      </a:lnTo>
                      <a:lnTo>
                        <a:pt x="19" y="29"/>
                      </a:lnTo>
                      <a:lnTo>
                        <a:pt x="19" y="29"/>
                      </a:lnTo>
                      <a:lnTo>
                        <a:pt x="19" y="27"/>
                      </a:lnTo>
                      <a:lnTo>
                        <a:pt x="19" y="27"/>
                      </a:lnTo>
                      <a:lnTo>
                        <a:pt x="19" y="27"/>
                      </a:lnTo>
                      <a:lnTo>
                        <a:pt x="19" y="27"/>
                      </a:lnTo>
                      <a:lnTo>
                        <a:pt x="19" y="25"/>
                      </a:lnTo>
                      <a:lnTo>
                        <a:pt x="19" y="25"/>
                      </a:lnTo>
                      <a:lnTo>
                        <a:pt x="19" y="25"/>
                      </a:lnTo>
                      <a:lnTo>
                        <a:pt x="19" y="25"/>
                      </a:lnTo>
                      <a:lnTo>
                        <a:pt x="19" y="23"/>
                      </a:lnTo>
                      <a:lnTo>
                        <a:pt x="19" y="23"/>
                      </a:lnTo>
                      <a:lnTo>
                        <a:pt x="19" y="23"/>
                      </a:lnTo>
                      <a:lnTo>
                        <a:pt x="19" y="23"/>
                      </a:lnTo>
                      <a:lnTo>
                        <a:pt x="19" y="23"/>
                      </a:lnTo>
                      <a:lnTo>
                        <a:pt x="19" y="23"/>
                      </a:lnTo>
                      <a:lnTo>
                        <a:pt x="17" y="23"/>
                      </a:lnTo>
                      <a:lnTo>
                        <a:pt x="17" y="23"/>
                      </a:lnTo>
                      <a:lnTo>
                        <a:pt x="17" y="25"/>
                      </a:lnTo>
                      <a:lnTo>
                        <a:pt x="17" y="25"/>
                      </a:lnTo>
                      <a:lnTo>
                        <a:pt x="17" y="25"/>
                      </a:lnTo>
                      <a:lnTo>
                        <a:pt x="16" y="25"/>
                      </a:lnTo>
                      <a:lnTo>
                        <a:pt x="16" y="25"/>
                      </a:lnTo>
                      <a:lnTo>
                        <a:pt x="16" y="25"/>
                      </a:lnTo>
                      <a:lnTo>
                        <a:pt x="16" y="23"/>
                      </a:lnTo>
                      <a:lnTo>
                        <a:pt x="16" y="23"/>
                      </a:lnTo>
                      <a:lnTo>
                        <a:pt x="16" y="23"/>
                      </a:lnTo>
                      <a:lnTo>
                        <a:pt x="17" y="23"/>
                      </a:lnTo>
                      <a:lnTo>
                        <a:pt x="17" y="23"/>
                      </a:lnTo>
                      <a:lnTo>
                        <a:pt x="17" y="21"/>
                      </a:lnTo>
                      <a:lnTo>
                        <a:pt x="17" y="21"/>
                      </a:lnTo>
                      <a:lnTo>
                        <a:pt x="17" y="21"/>
                      </a:lnTo>
                      <a:lnTo>
                        <a:pt x="19" y="21"/>
                      </a:lnTo>
                      <a:lnTo>
                        <a:pt x="19" y="21"/>
                      </a:lnTo>
                      <a:lnTo>
                        <a:pt x="19" y="19"/>
                      </a:lnTo>
                      <a:lnTo>
                        <a:pt x="19" y="19"/>
                      </a:lnTo>
                      <a:lnTo>
                        <a:pt x="17" y="19"/>
                      </a:lnTo>
                      <a:lnTo>
                        <a:pt x="17" y="19"/>
                      </a:lnTo>
                      <a:lnTo>
                        <a:pt x="17" y="19"/>
                      </a:lnTo>
                      <a:lnTo>
                        <a:pt x="17" y="19"/>
                      </a:lnTo>
                      <a:lnTo>
                        <a:pt x="17" y="19"/>
                      </a:lnTo>
                      <a:lnTo>
                        <a:pt x="17" y="19"/>
                      </a:lnTo>
                      <a:lnTo>
                        <a:pt x="17" y="17"/>
                      </a:lnTo>
                      <a:lnTo>
                        <a:pt x="19" y="17"/>
                      </a:lnTo>
                      <a:lnTo>
                        <a:pt x="19" y="17"/>
                      </a:lnTo>
                      <a:lnTo>
                        <a:pt x="19" y="17"/>
                      </a:lnTo>
                      <a:lnTo>
                        <a:pt x="17" y="17"/>
                      </a:lnTo>
                      <a:lnTo>
                        <a:pt x="17" y="17"/>
                      </a:lnTo>
                      <a:lnTo>
                        <a:pt x="17" y="17"/>
                      </a:lnTo>
                      <a:lnTo>
                        <a:pt x="17" y="17"/>
                      </a:lnTo>
                      <a:lnTo>
                        <a:pt x="16" y="17"/>
                      </a:lnTo>
                      <a:lnTo>
                        <a:pt x="16" y="17"/>
                      </a:lnTo>
                      <a:lnTo>
                        <a:pt x="16" y="17"/>
                      </a:lnTo>
                      <a:lnTo>
                        <a:pt x="14" y="17"/>
                      </a:lnTo>
                      <a:lnTo>
                        <a:pt x="14" y="19"/>
                      </a:lnTo>
                      <a:lnTo>
                        <a:pt x="14" y="19"/>
                      </a:lnTo>
                      <a:lnTo>
                        <a:pt x="14" y="19"/>
                      </a:lnTo>
                      <a:lnTo>
                        <a:pt x="14" y="17"/>
                      </a:lnTo>
                      <a:lnTo>
                        <a:pt x="12" y="17"/>
                      </a:lnTo>
                      <a:lnTo>
                        <a:pt x="12" y="19"/>
                      </a:lnTo>
                      <a:lnTo>
                        <a:pt x="12" y="19"/>
                      </a:lnTo>
                      <a:lnTo>
                        <a:pt x="12" y="19"/>
                      </a:lnTo>
                      <a:lnTo>
                        <a:pt x="12" y="17"/>
                      </a:lnTo>
                      <a:lnTo>
                        <a:pt x="10" y="17"/>
                      </a:lnTo>
                      <a:lnTo>
                        <a:pt x="10" y="17"/>
                      </a:lnTo>
                      <a:lnTo>
                        <a:pt x="8" y="17"/>
                      </a:lnTo>
                      <a:lnTo>
                        <a:pt x="8" y="17"/>
                      </a:lnTo>
                      <a:lnTo>
                        <a:pt x="8" y="17"/>
                      </a:lnTo>
                      <a:lnTo>
                        <a:pt x="8" y="17"/>
                      </a:lnTo>
                      <a:lnTo>
                        <a:pt x="8" y="17"/>
                      </a:lnTo>
                      <a:lnTo>
                        <a:pt x="6" y="17"/>
                      </a:lnTo>
                      <a:lnTo>
                        <a:pt x="6" y="17"/>
                      </a:lnTo>
                      <a:lnTo>
                        <a:pt x="6" y="17"/>
                      </a:lnTo>
                      <a:lnTo>
                        <a:pt x="4" y="17"/>
                      </a:lnTo>
                      <a:lnTo>
                        <a:pt x="4" y="15"/>
                      </a:lnTo>
                      <a:lnTo>
                        <a:pt x="6" y="15"/>
                      </a:lnTo>
                      <a:lnTo>
                        <a:pt x="6" y="15"/>
                      </a:lnTo>
                      <a:lnTo>
                        <a:pt x="6" y="13"/>
                      </a:lnTo>
                      <a:lnTo>
                        <a:pt x="4" y="13"/>
                      </a:lnTo>
                      <a:lnTo>
                        <a:pt x="4" y="13"/>
                      </a:lnTo>
                      <a:lnTo>
                        <a:pt x="4" y="11"/>
                      </a:lnTo>
                      <a:lnTo>
                        <a:pt x="4" y="11"/>
                      </a:lnTo>
                      <a:lnTo>
                        <a:pt x="4" y="11"/>
                      </a:lnTo>
                      <a:lnTo>
                        <a:pt x="4" y="9"/>
                      </a:lnTo>
                      <a:lnTo>
                        <a:pt x="4" y="9"/>
                      </a:lnTo>
                      <a:lnTo>
                        <a:pt x="4" y="9"/>
                      </a:lnTo>
                      <a:lnTo>
                        <a:pt x="4" y="9"/>
                      </a:lnTo>
                      <a:lnTo>
                        <a:pt x="2" y="9"/>
                      </a:lnTo>
                      <a:lnTo>
                        <a:pt x="2" y="9"/>
                      </a:lnTo>
                      <a:lnTo>
                        <a:pt x="2" y="9"/>
                      </a:lnTo>
                      <a:lnTo>
                        <a:pt x="2" y="9"/>
                      </a:lnTo>
                      <a:lnTo>
                        <a:pt x="2" y="7"/>
                      </a:lnTo>
                      <a:lnTo>
                        <a:pt x="0" y="7"/>
                      </a:lnTo>
                      <a:lnTo>
                        <a:pt x="0" y="7"/>
                      </a:lnTo>
                      <a:lnTo>
                        <a:pt x="0" y="7"/>
                      </a:lnTo>
                      <a:lnTo>
                        <a:pt x="0" y="7"/>
                      </a:lnTo>
                      <a:lnTo>
                        <a:pt x="0" y="6"/>
                      </a:lnTo>
                      <a:lnTo>
                        <a:pt x="0" y="6"/>
                      </a:lnTo>
                      <a:lnTo>
                        <a:pt x="0" y="6"/>
                      </a:lnTo>
                      <a:lnTo>
                        <a:pt x="2" y="6"/>
                      </a:lnTo>
                      <a:lnTo>
                        <a:pt x="2" y="6"/>
                      </a:lnTo>
                      <a:lnTo>
                        <a:pt x="2" y="6"/>
                      </a:lnTo>
                      <a:lnTo>
                        <a:pt x="2" y="6"/>
                      </a:lnTo>
                      <a:lnTo>
                        <a:pt x="4" y="6"/>
                      </a:lnTo>
                      <a:lnTo>
                        <a:pt x="4" y="6"/>
                      </a:lnTo>
                      <a:lnTo>
                        <a:pt x="6" y="6"/>
                      </a:lnTo>
                      <a:lnTo>
                        <a:pt x="6" y="4"/>
                      </a:lnTo>
                      <a:lnTo>
                        <a:pt x="6" y="4"/>
                      </a:lnTo>
                      <a:lnTo>
                        <a:pt x="6" y="4"/>
                      </a:lnTo>
                      <a:lnTo>
                        <a:pt x="6" y="4"/>
                      </a:lnTo>
                      <a:lnTo>
                        <a:pt x="8" y="4"/>
                      </a:lnTo>
                      <a:lnTo>
                        <a:pt x="8" y="4"/>
                      </a:lnTo>
                      <a:lnTo>
                        <a:pt x="8" y="4"/>
                      </a:lnTo>
                      <a:lnTo>
                        <a:pt x="10" y="4"/>
                      </a:lnTo>
                      <a:lnTo>
                        <a:pt x="10" y="4"/>
                      </a:lnTo>
                      <a:lnTo>
                        <a:pt x="12" y="4"/>
                      </a:lnTo>
                      <a:lnTo>
                        <a:pt x="12" y="4"/>
                      </a:lnTo>
                      <a:lnTo>
                        <a:pt x="12" y="4"/>
                      </a:lnTo>
                      <a:lnTo>
                        <a:pt x="14" y="4"/>
                      </a:lnTo>
                      <a:lnTo>
                        <a:pt x="14" y="4"/>
                      </a:lnTo>
                      <a:lnTo>
                        <a:pt x="14" y="4"/>
                      </a:lnTo>
                      <a:lnTo>
                        <a:pt x="14" y="4"/>
                      </a:lnTo>
                      <a:lnTo>
                        <a:pt x="16" y="4"/>
                      </a:lnTo>
                      <a:lnTo>
                        <a:pt x="16" y="4"/>
                      </a:lnTo>
                      <a:lnTo>
                        <a:pt x="17" y="4"/>
                      </a:lnTo>
                      <a:lnTo>
                        <a:pt x="17" y="4"/>
                      </a:lnTo>
                      <a:lnTo>
                        <a:pt x="17" y="4"/>
                      </a:lnTo>
                      <a:lnTo>
                        <a:pt x="17" y="4"/>
                      </a:lnTo>
                      <a:lnTo>
                        <a:pt x="19" y="4"/>
                      </a:lnTo>
                      <a:lnTo>
                        <a:pt x="19" y="2"/>
                      </a:lnTo>
                      <a:lnTo>
                        <a:pt x="19" y="2"/>
                      </a:lnTo>
                      <a:lnTo>
                        <a:pt x="19" y="2"/>
                      </a:lnTo>
                      <a:lnTo>
                        <a:pt x="19" y="2"/>
                      </a:lnTo>
                      <a:lnTo>
                        <a:pt x="21" y="2"/>
                      </a:lnTo>
                      <a:lnTo>
                        <a:pt x="21" y="2"/>
                      </a:lnTo>
                      <a:lnTo>
                        <a:pt x="21" y="2"/>
                      </a:lnTo>
                      <a:lnTo>
                        <a:pt x="23" y="2"/>
                      </a:lnTo>
                      <a:lnTo>
                        <a:pt x="23" y="0"/>
                      </a:lnTo>
                      <a:lnTo>
                        <a:pt x="23" y="0"/>
                      </a:lnTo>
                      <a:lnTo>
                        <a:pt x="23" y="0"/>
                      </a:lnTo>
                      <a:lnTo>
                        <a:pt x="23" y="0"/>
                      </a:lnTo>
                      <a:lnTo>
                        <a:pt x="25" y="0"/>
                      </a:lnTo>
                      <a:lnTo>
                        <a:pt x="25" y="0"/>
                      </a:lnTo>
                      <a:lnTo>
                        <a:pt x="27" y="0"/>
                      </a:lnTo>
                      <a:lnTo>
                        <a:pt x="27" y="0"/>
                      </a:lnTo>
                      <a:lnTo>
                        <a:pt x="27" y="0"/>
                      </a:lnTo>
                      <a:lnTo>
                        <a:pt x="29" y="0"/>
                      </a:lnTo>
                      <a:lnTo>
                        <a:pt x="29" y="0"/>
                      </a:lnTo>
                      <a:lnTo>
                        <a:pt x="29" y="0"/>
                      </a:lnTo>
                      <a:lnTo>
                        <a:pt x="31" y="0"/>
                      </a:lnTo>
                      <a:lnTo>
                        <a:pt x="31" y="0"/>
                      </a:lnTo>
                      <a:lnTo>
                        <a:pt x="33" y="0"/>
                      </a:lnTo>
                      <a:lnTo>
                        <a:pt x="33" y="0"/>
                      </a:lnTo>
                      <a:lnTo>
                        <a:pt x="33" y="0"/>
                      </a:lnTo>
                      <a:lnTo>
                        <a:pt x="35" y="0"/>
                      </a:lnTo>
                      <a:lnTo>
                        <a:pt x="35" y="0"/>
                      </a:lnTo>
                      <a:lnTo>
                        <a:pt x="35" y="0"/>
                      </a:lnTo>
                      <a:lnTo>
                        <a:pt x="37" y="0"/>
                      </a:lnTo>
                      <a:lnTo>
                        <a:pt x="37" y="0"/>
                      </a:lnTo>
                      <a:lnTo>
                        <a:pt x="39" y="0"/>
                      </a:lnTo>
                      <a:lnTo>
                        <a:pt x="39" y="0"/>
                      </a:lnTo>
                      <a:lnTo>
                        <a:pt x="39" y="0"/>
                      </a:lnTo>
                      <a:lnTo>
                        <a:pt x="40" y="0"/>
                      </a:lnTo>
                      <a:lnTo>
                        <a:pt x="40" y="0"/>
                      </a:lnTo>
                      <a:lnTo>
                        <a:pt x="40" y="0"/>
                      </a:lnTo>
                      <a:lnTo>
                        <a:pt x="42" y="0"/>
                      </a:lnTo>
                      <a:lnTo>
                        <a:pt x="42" y="0"/>
                      </a:lnTo>
                      <a:lnTo>
                        <a:pt x="44" y="0"/>
                      </a:lnTo>
                      <a:lnTo>
                        <a:pt x="44" y="0"/>
                      </a:lnTo>
                      <a:lnTo>
                        <a:pt x="44" y="0"/>
                      </a:lnTo>
                      <a:lnTo>
                        <a:pt x="46" y="0"/>
                      </a:lnTo>
                      <a:lnTo>
                        <a:pt x="46" y="0"/>
                      </a:lnTo>
                      <a:lnTo>
                        <a:pt x="46" y="0"/>
                      </a:lnTo>
                      <a:lnTo>
                        <a:pt x="48" y="0"/>
                      </a:lnTo>
                      <a:lnTo>
                        <a:pt x="48" y="0"/>
                      </a:lnTo>
                      <a:lnTo>
                        <a:pt x="50" y="0"/>
                      </a:lnTo>
                      <a:lnTo>
                        <a:pt x="50" y="0"/>
                      </a:lnTo>
                      <a:lnTo>
                        <a:pt x="50" y="0"/>
                      </a:lnTo>
                      <a:lnTo>
                        <a:pt x="50" y="0"/>
                      </a:lnTo>
                      <a:lnTo>
                        <a:pt x="50" y="2"/>
                      </a:lnTo>
                      <a:lnTo>
                        <a:pt x="52" y="2"/>
                      </a:lnTo>
                      <a:lnTo>
                        <a:pt x="52" y="2"/>
                      </a:lnTo>
                      <a:lnTo>
                        <a:pt x="52" y="2"/>
                      </a:lnTo>
                      <a:lnTo>
                        <a:pt x="52" y="2"/>
                      </a:lnTo>
                      <a:lnTo>
                        <a:pt x="52" y="4"/>
                      </a:lnTo>
                      <a:lnTo>
                        <a:pt x="52" y="4"/>
                      </a:lnTo>
                      <a:lnTo>
                        <a:pt x="52" y="4"/>
                      </a:lnTo>
                      <a:lnTo>
                        <a:pt x="52" y="6"/>
                      </a:lnTo>
                      <a:lnTo>
                        <a:pt x="52" y="6"/>
                      </a:lnTo>
                      <a:lnTo>
                        <a:pt x="52" y="7"/>
                      </a:lnTo>
                      <a:lnTo>
                        <a:pt x="50" y="7"/>
                      </a:lnTo>
                      <a:lnTo>
                        <a:pt x="50" y="7"/>
                      </a:lnTo>
                      <a:lnTo>
                        <a:pt x="50" y="7"/>
                      </a:lnTo>
                      <a:lnTo>
                        <a:pt x="50" y="7"/>
                      </a:lnTo>
                      <a:lnTo>
                        <a:pt x="48" y="7"/>
                      </a:lnTo>
                      <a:lnTo>
                        <a:pt x="48" y="7"/>
                      </a:lnTo>
                      <a:lnTo>
                        <a:pt x="46" y="7"/>
                      </a:lnTo>
                      <a:lnTo>
                        <a:pt x="46" y="9"/>
                      </a:lnTo>
                      <a:lnTo>
                        <a:pt x="46" y="9"/>
                      </a:lnTo>
                      <a:lnTo>
                        <a:pt x="46" y="9"/>
                      </a:lnTo>
                      <a:lnTo>
                        <a:pt x="46" y="9"/>
                      </a:lnTo>
                      <a:lnTo>
                        <a:pt x="46" y="9"/>
                      </a:lnTo>
                      <a:lnTo>
                        <a:pt x="48" y="9"/>
                      </a:lnTo>
                      <a:lnTo>
                        <a:pt x="48" y="11"/>
                      </a:lnTo>
                      <a:lnTo>
                        <a:pt x="48" y="11"/>
                      </a:lnTo>
                      <a:lnTo>
                        <a:pt x="50" y="11"/>
                      </a:lnTo>
                      <a:lnTo>
                        <a:pt x="50" y="11"/>
                      </a:lnTo>
                      <a:lnTo>
                        <a:pt x="50" y="11"/>
                      </a:lnTo>
                      <a:lnTo>
                        <a:pt x="50" y="13"/>
                      </a:lnTo>
                      <a:lnTo>
                        <a:pt x="50" y="13"/>
                      </a:lnTo>
                      <a:lnTo>
                        <a:pt x="50" y="13"/>
                      </a:lnTo>
                      <a:lnTo>
                        <a:pt x="50" y="15"/>
                      </a:lnTo>
                      <a:lnTo>
                        <a:pt x="50" y="15"/>
                      </a:lnTo>
                      <a:lnTo>
                        <a:pt x="50" y="17"/>
                      </a:lnTo>
                      <a:lnTo>
                        <a:pt x="50" y="17"/>
                      </a:lnTo>
                      <a:lnTo>
                        <a:pt x="50" y="17"/>
                      </a:lnTo>
                      <a:lnTo>
                        <a:pt x="50" y="19"/>
                      </a:lnTo>
                      <a:lnTo>
                        <a:pt x="50" y="19"/>
                      </a:lnTo>
                      <a:lnTo>
                        <a:pt x="50" y="19"/>
                      </a:lnTo>
                      <a:lnTo>
                        <a:pt x="48" y="19"/>
                      </a:lnTo>
                      <a:lnTo>
                        <a:pt x="48" y="17"/>
                      </a:lnTo>
                      <a:lnTo>
                        <a:pt x="48" y="17"/>
                      </a:lnTo>
                      <a:lnTo>
                        <a:pt x="48" y="19"/>
                      </a:lnTo>
                      <a:lnTo>
                        <a:pt x="48" y="19"/>
                      </a:lnTo>
                      <a:lnTo>
                        <a:pt x="46" y="19"/>
                      </a:lnTo>
                      <a:lnTo>
                        <a:pt x="46" y="19"/>
                      </a:lnTo>
                      <a:lnTo>
                        <a:pt x="46" y="19"/>
                      </a:lnTo>
                      <a:lnTo>
                        <a:pt x="44" y="19"/>
                      </a:lnTo>
                      <a:lnTo>
                        <a:pt x="44" y="21"/>
                      </a:lnTo>
                      <a:lnTo>
                        <a:pt x="44" y="21"/>
                      </a:lnTo>
                      <a:lnTo>
                        <a:pt x="44" y="21"/>
                      </a:lnTo>
                      <a:lnTo>
                        <a:pt x="44" y="19"/>
                      </a:lnTo>
                      <a:lnTo>
                        <a:pt x="42" y="19"/>
                      </a:lnTo>
                      <a:lnTo>
                        <a:pt x="42" y="19"/>
                      </a:lnTo>
                      <a:lnTo>
                        <a:pt x="40" y="19"/>
                      </a:lnTo>
                      <a:lnTo>
                        <a:pt x="40" y="19"/>
                      </a:lnTo>
                      <a:lnTo>
                        <a:pt x="40" y="21"/>
                      </a:lnTo>
                      <a:lnTo>
                        <a:pt x="40" y="21"/>
                      </a:lnTo>
                      <a:lnTo>
                        <a:pt x="40" y="21"/>
                      </a:lnTo>
                      <a:lnTo>
                        <a:pt x="39" y="21"/>
                      </a:lnTo>
                      <a:lnTo>
                        <a:pt x="39" y="21"/>
                      </a:lnTo>
                      <a:lnTo>
                        <a:pt x="39" y="23"/>
                      </a:lnTo>
                      <a:lnTo>
                        <a:pt x="39" y="23"/>
                      </a:lnTo>
                      <a:lnTo>
                        <a:pt x="39" y="23"/>
                      </a:lnTo>
                      <a:lnTo>
                        <a:pt x="37" y="23"/>
                      </a:lnTo>
                      <a:lnTo>
                        <a:pt x="37" y="23"/>
                      </a:lnTo>
                      <a:lnTo>
                        <a:pt x="35" y="23"/>
                      </a:lnTo>
                      <a:lnTo>
                        <a:pt x="35" y="23"/>
                      </a:lnTo>
                      <a:lnTo>
                        <a:pt x="35" y="23"/>
                      </a:lnTo>
                      <a:lnTo>
                        <a:pt x="33" y="23"/>
                      </a:lnTo>
                      <a:lnTo>
                        <a:pt x="33" y="25"/>
                      </a:lnTo>
                      <a:lnTo>
                        <a:pt x="33" y="25"/>
                      </a:lnTo>
                      <a:lnTo>
                        <a:pt x="33" y="25"/>
                      </a:lnTo>
                      <a:lnTo>
                        <a:pt x="33" y="25"/>
                      </a:lnTo>
                      <a:lnTo>
                        <a:pt x="33" y="25"/>
                      </a:lnTo>
                      <a:lnTo>
                        <a:pt x="33" y="27"/>
                      </a:lnTo>
                      <a:lnTo>
                        <a:pt x="33" y="27"/>
                      </a:lnTo>
                      <a:lnTo>
                        <a:pt x="31" y="27"/>
                      </a:lnTo>
                      <a:lnTo>
                        <a:pt x="31" y="29"/>
                      </a:lnTo>
                      <a:lnTo>
                        <a:pt x="31" y="29"/>
                      </a:lnTo>
                      <a:lnTo>
                        <a:pt x="31" y="29"/>
                      </a:lnTo>
                      <a:lnTo>
                        <a:pt x="31" y="30"/>
                      </a:lnTo>
                      <a:lnTo>
                        <a:pt x="31" y="30"/>
                      </a:lnTo>
                      <a:lnTo>
                        <a:pt x="29" y="30"/>
                      </a:lnTo>
                      <a:lnTo>
                        <a:pt x="29" y="32"/>
                      </a:lnTo>
                      <a:lnTo>
                        <a:pt x="29" y="32"/>
                      </a:lnTo>
                      <a:lnTo>
                        <a:pt x="29" y="32"/>
                      </a:lnTo>
                      <a:lnTo>
                        <a:pt x="29" y="32"/>
                      </a:lnTo>
                      <a:lnTo>
                        <a:pt x="29" y="34"/>
                      </a:lnTo>
                      <a:lnTo>
                        <a:pt x="29" y="34"/>
                      </a:lnTo>
                      <a:lnTo>
                        <a:pt x="27" y="34"/>
                      </a:lnTo>
                      <a:lnTo>
                        <a:pt x="27" y="34"/>
                      </a:lnTo>
                      <a:lnTo>
                        <a:pt x="27" y="34"/>
                      </a:lnTo>
                      <a:lnTo>
                        <a:pt x="27" y="34"/>
                      </a:lnTo>
                      <a:lnTo>
                        <a:pt x="27" y="34"/>
                      </a:lnTo>
                      <a:lnTo>
                        <a:pt x="27" y="32"/>
                      </a:lnTo>
                      <a:lnTo>
                        <a:pt x="27" y="32"/>
                      </a:lnTo>
                      <a:lnTo>
                        <a:pt x="25" y="32"/>
                      </a:lnTo>
                      <a:lnTo>
                        <a:pt x="25" y="32"/>
                      </a:lnTo>
                      <a:lnTo>
                        <a:pt x="25" y="32"/>
                      </a:lnTo>
                      <a:lnTo>
                        <a:pt x="25" y="3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5" name="Freeform 1316">
                  <a:extLst>
                    <a:ext uri="{FF2B5EF4-FFF2-40B4-BE49-F238E27FC236}">
                      <a16:creationId xmlns:a16="http://schemas.microsoft.com/office/drawing/2014/main" id="{C5811FCB-49A0-42DD-8E5C-3AAE433F16DB}"/>
                    </a:ext>
                  </a:extLst>
                </p:cNvPr>
                <p:cNvSpPr>
                  <a:spLocks/>
                </p:cNvSpPr>
                <p:nvPr/>
              </p:nvSpPr>
              <p:spPr bwMode="auto">
                <a:xfrm>
                  <a:off x="14457503" y="4171951"/>
                  <a:ext cx="85725" cy="26988"/>
                </a:xfrm>
                <a:custGeom>
                  <a:avLst/>
                  <a:gdLst>
                    <a:gd name="T0" fmla="*/ 6 w 54"/>
                    <a:gd name="T1" fmla="*/ 6 h 17"/>
                    <a:gd name="T2" fmla="*/ 10 w 54"/>
                    <a:gd name="T3" fmla="*/ 6 h 17"/>
                    <a:gd name="T4" fmla="*/ 12 w 54"/>
                    <a:gd name="T5" fmla="*/ 6 h 17"/>
                    <a:gd name="T6" fmla="*/ 16 w 54"/>
                    <a:gd name="T7" fmla="*/ 6 h 17"/>
                    <a:gd name="T8" fmla="*/ 18 w 54"/>
                    <a:gd name="T9" fmla="*/ 6 h 17"/>
                    <a:gd name="T10" fmla="*/ 21 w 54"/>
                    <a:gd name="T11" fmla="*/ 6 h 17"/>
                    <a:gd name="T12" fmla="*/ 23 w 54"/>
                    <a:gd name="T13" fmla="*/ 4 h 17"/>
                    <a:gd name="T14" fmla="*/ 25 w 54"/>
                    <a:gd name="T15" fmla="*/ 2 h 17"/>
                    <a:gd name="T16" fmla="*/ 27 w 54"/>
                    <a:gd name="T17" fmla="*/ 2 h 17"/>
                    <a:gd name="T18" fmla="*/ 29 w 54"/>
                    <a:gd name="T19" fmla="*/ 2 h 17"/>
                    <a:gd name="T20" fmla="*/ 31 w 54"/>
                    <a:gd name="T21" fmla="*/ 0 h 17"/>
                    <a:gd name="T22" fmla="*/ 33 w 54"/>
                    <a:gd name="T23" fmla="*/ 2 h 17"/>
                    <a:gd name="T24" fmla="*/ 35 w 54"/>
                    <a:gd name="T25" fmla="*/ 2 h 17"/>
                    <a:gd name="T26" fmla="*/ 37 w 54"/>
                    <a:gd name="T27" fmla="*/ 4 h 17"/>
                    <a:gd name="T28" fmla="*/ 39 w 54"/>
                    <a:gd name="T29" fmla="*/ 4 h 17"/>
                    <a:gd name="T30" fmla="*/ 41 w 54"/>
                    <a:gd name="T31" fmla="*/ 4 h 17"/>
                    <a:gd name="T32" fmla="*/ 43 w 54"/>
                    <a:gd name="T33" fmla="*/ 6 h 17"/>
                    <a:gd name="T34" fmla="*/ 43 w 54"/>
                    <a:gd name="T35" fmla="*/ 8 h 17"/>
                    <a:gd name="T36" fmla="*/ 44 w 54"/>
                    <a:gd name="T37" fmla="*/ 8 h 17"/>
                    <a:gd name="T38" fmla="*/ 46 w 54"/>
                    <a:gd name="T39" fmla="*/ 6 h 17"/>
                    <a:gd name="T40" fmla="*/ 50 w 54"/>
                    <a:gd name="T41" fmla="*/ 6 h 17"/>
                    <a:gd name="T42" fmla="*/ 50 w 54"/>
                    <a:gd name="T43" fmla="*/ 6 h 17"/>
                    <a:gd name="T44" fmla="*/ 52 w 54"/>
                    <a:gd name="T45" fmla="*/ 8 h 17"/>
                    <a:gd name="T46" fmla="*/ 52 w 54"/>
                    <a:gd name="T47" fmla="*/ 9 h 17"/>
                    <a:gd name="T48" fmla="*/ 50 w 54"/>
                    <a:gd name="T49" fmla="*/ 9 h 17"/>
                    <a:gd name="T50" fmla="*/ 48 w 54"/>
                    <a:gd name="T51" fmla="*/ 11 h 17"/>
                    <a:gd name="T52" fmla="*/ 46 w 54"/>
                    <a:gd name="T53" fmla="*/ 13 h 17"/>
                    <a:gd name="T54" fmla="*/ 44 w 54"/>
                    <a:gd name="T55" fmla="*/ 11 h 17"/>
                    <a:gd name="T56" fmla="*/ 43 w 54"/>
                    <a:gd name="T57" fmla="*/ 11 h 17"/>
                    <a:gd name="T58" fmla="*/ 41 w 54"/>
                    <a:gd name="T59" fmla="*/ 9 h 17"/>
                    <a:gd name="T60" fmla="*/ 37 w 54"/>
                    <a:gd name="T61" fmla="*/ 9 h 17"/>
                    <a:gd name="T62" fmla="*/ 37 w 54"/>
                    <a:gd name="T63" fmla="*/ 9 h 17"/>
                    <a:gd name="T64" fmla="*/ 33 w 54"/>
                    <a:gd name="T65" fmla="*/ 8 h 17"/>
                    <a:gd name="T66" fmla="*/ 31 w 54"/>
                    <a:gd name="T67" fmla="*/ 8 h 17"/>
                    <a:gd name="T68" fmla="*/ 31 w 54"/>
                    <a:gd name="T69" fmla="*/ 6 h 17"/>
                    <a:gd name="T70" fmla="*/ 29 w 54"/>
                    <a:gd name="T71" fmla="*/ 8 h 17"/>
                    <a:gd name="T72" fmla="*/ 27 w 54"/>
                    <a:gd name="T73" fmla="*/ 9 h 17"/>
                    <a:gd name="T74" fmla="*/ 25 w 54"/>
                    <a:gd name="T75" fmla="*/ 9 h 17"/>
                    <a:gd name="T76" fmla="*/ 23 w 54"/>
                    <a:gd name="T77" fmla="*/ 9 h 17"/>
                    <a:gd name="T78" fmla="*/ 21 w 54"/>
                    <a:gd name="T79" fmla="*/ 9 h 17"/>
                    <a:gd name="T80" fmla="*/ 20 w 54"/>
                    <a:gd name="T81" fmla="*/ 9 h 17"/>
                    <a:gd name="T82" fmla="*/ 18 w 54"/>
                    <a:gd name="T83" fmla="*/ 11 h 17"/>
                    <a:gd name="T84" fmla="*/ 18 w 54"/>
                    <a:gd name="T85" fmla="*/ 13 h 17"/>
                    <a:gd name="T86" fmla="*/ 14 w 54"/>
                    <a:gd name="T87" fmla="*/ 13 h 17"/>
                    <a:gd name="T88" fmla="*/ 12 w 54"/>
                    <a:gd name="T89" fmla="*/ 13 h 17"/>
                    <a:gd name="T90" fmla="*/ 8 w 54"/>
                    <a:gd name="T91" fmla="*/ 13 h 17"/>
                    <a:gd name="T92" fmla="*/ 6 w 54"/>
                    <a:gd name="T93" fmla="*/ 13 h 17"/>
                    <a:gd name="T94" fmla="*/ 2 w 54"/>
                    <a:gd name="T95" fmla="*/ 13 h 17"/>
                    <a:gd name="T96" fmla="*/ 2 w 54"/>
                    <a:gd name="T97" fmla="*/ 17 h 17"/>
                    <a:gd name="T98" fmla="*/ 0 w 54"/>
                    <a:gd name="T99" fmla="*/ 15 h 17"/>
                    <a:gd name="T100" fmla="*/ 0 w 54"/>
                    <a:gd name="T101" fmla="*/ 11 h 17"/>
                    <a:gd name="T102" fmla="*/ 0 w 54"/>
                    <a:gd name="T103" fmla="*/ 9 h 17"/>
                    <a:gd name="T104" fmla="*/ 2 w 54"/>
                    <a:gd name="T105" fmla="*/ 8 h 17"/>
                    <a:gd name="T106" fmla="*/ 4 w 54"/>
                    <a:gd name="T10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 h="17">
                      <a:moveTo>
                        <a:pt x="4" y="6"/>
                      </a:moveTo>
                      <a:lnTo>
                        <a:pt x="6" y="6"/>
                      </a:lnTo>
                      <a:lnTo>
                        <a:pt x="6" y="6"/>
                      </a:lnTo>
                      <a:lnTo>
                        <a:pt x="6" y="6"/>
                      </a:lnTo>
                      <a:lnTo>
                        <a:pt x="8" y="6"/>
                      </a:lnTo>
                      <a:lnTo>
                        <a:pt x="8" y="6"/>
                      </a:lnTo>
                      <a:lnTo>
                        <a:pt x="10" y="6"/>
                      </a:lnTo>
                      <a:lnTo>
                        <a:pt x="10" y="6"/>
                      </a:lnTo>
                      <a:lnTo>
                        <a:pt x="10" y="6"/>
                      </a:lnTo>
                      <a:lnTo>
                        <a:pt x="12" y="6"/>
                      </a:lnTo>
                      <a:lnTo>
                        <a:pt x="12" y="6"/>
                      </a:lnTo>
                      <a:lnTo>
                        <a:pt x="12" y="6"/>
                      </a:lnTo>
                      <a:lnTo>
                        <a:pt x="14" y="6"/>
                      </a:lnTo>
                      <a:lnTo>
                        <a:pt x="14" y="6"/>
                      </a:lnTo>
                      <a:lnTo>
                        <a:pt x="16" y="6"/>
                      </a:lnTo>
                      <a:lnTo>
                        <a:pt x="16" y="6"/>
                      </a:lnTo>
                      <a:lnTo>
                        <a:pt x="16" y="6"/>
                      </a:lnTo>
                      <a:lnTo>
                        <a:pt x="18" y="6"/>
                      </a:lnTo>
                      <a:lnTo>
                        <a:pt x="18" y="6"/>
                      </a:lnTo>
                      <a:lnTo>
                        <a:pt x="18" y="6"/>
                      </a:lnTo>
                      <a:lnTo>
                        <a:pt x="20" y="6"/>
                      </a:lnTo>
                      <a:lnTo>
                        <a:pt x="20" y="6"/>
                      </a:lnTo>
                      <a:lnTo>
                        <a:pt x="21" y="6"/>
                      </a:lnTo>
                      <a:lnTo>
                        <a:pt x="21" y="6"/>
                      </a:lnTo>
                      <a:lnTo>
                        <a:pt x="21" y="6"/>
                      </a:lnTo>
                      <a:lnTo>
                        <a:pt x="23" y="6"/>
                      </a:lnTo>
                      <a:lnTo>
                        <a:pt x="23" y="6"/>
                      </a:lnTo>
                      <a:lnTo>
                        <a:pt x="23" y="4"/>
                      </a:lnTo>
                      <a:lnTo>
                        <a:pt x="23" y="4"/>
                      </a:lnTo>
                      <a:lnTo>
                        <a:pt x="23" y="4"/>
                      </a:lnTo>
                      <a:lnTo>
                        <a:pt x="23" y="2"/>
                      </a:lnTo>
                      <a:lnTo>
                        <a:pt x="25" y="2"/>
                      </a:lnTo>
                      <a:lnTo>
                        <a:pt x="25" y="2"/>
                      </a:lnTo>
                      <a:lnTo>
                        <a:pt x="25" y="2"/>
                      </a:lnTo>
                      <a:lnTo>
                        <a:pt x="27" y="2"/>
                      </a:lnTo>
                      <a:lnTo>
                        <a:pt x="27" y="2"/>
                      </a:lnTo>
                      <a:lnTo>
                        <a:pt x="27" y="2"/>
                      </a:lnTo>
                      <a:lnTo>
                        <a:pt x="27" y="2"/>
                      </a:lnTo>
                      <a:lnTo>
                        <a:pt x="27" y="2"/>
                      </a:lnTo>
                      <a:lnTo>
                        <a:pt x="29" y="2"/>
                      </a:lnTo>
                      <a:lnTo>
                        <a:pt x="29" y="2"/>
                      </a:lnTo>
                      <a:lnTo>
                        <a:pt x="29" y="2"/>
                      </a:lnTo>
                      <a:lnTo>
                        <a:pt x="31" y="2"/>
                      </a:lnTo>
                      <a:lnTo>
                        <a:pt x="31" y="0"/>
                      </a:lnTo>
                      <a:lnTo>
                        <a:pt x="31" y="0"/>
                      </a:lnTo>
                      <a:lnTo>
                        <a:pt x="31" y="0"/>
                      </a:lnTo>
                      <a:lnTo>
                        <a:pt x="31" y="2"/>
                      </a:lnTo>
                      <a:lnTo>
                        <a:pt x="33" y="2"/>
                      </a:lnTo>
                      <a:lnTo>
                        <a:pt x="33" y="2"/>
                      </a:lnTo>
                      <a:lnTo>
                        <a:pt x="33" y="2"/>
                      </a:lnTo>
                      <a:lnTo>
                        <a:pt x="35" y="2"/>
                      </a:lnTo>
                      <a:lnTo>
                        <a:pt x="35" y="2"/>
                      </a:lnTo>
                      <a:lnTo>
                        <a:pt x="35" y="2"/>
                      </a:lnTo>
                      <a:lnTo>
                        <a:pt x="37" y="2"/>
                      </a:lnTo>
                      <a:lnTo>
                        <a:pt x="37" y="2"/>
                      </a:lnTo>
                      <a:lnTo>
                        <a:pt x="37" y="4"/>
                      </a:lnTo>
                      <a:lnTo>
                        <a:pt x="37" y="4"/>
                      </a:lnTo>
                      <a:lnTo>
                        <a:pt x="37" y="4"/>
                      </a:lnTo>
                      <a:lnTo>
                        <a:pt x="37" y="4"/>
                      </a:lnTo>
                      <a:lnTo>
                        <a:pt x="39" y="4"/>
                      </a:lnTo>
                      <a:lnTo>
                        <a:pt x="39" y="4"/>
                      </a:lnTo>
                      <a:lnTo>
                        <a:pt x="39" y="4"/>
                      </a:lnTo>
                      <a:lnTo>
                        <a:pt x="39" y="4"/>
                      </a:lnTo>
                      <a:lnTo>
                        <a:pt x="41" y="4"/>
                      </a:lnTo>
                      <a:lnTo>
                        <a:pt x="41" y="4"/>
                      </a:lnTo>
                      <a:lnTo>
                        <a:pt x="41" y="4"/>
                      </a:lnTo>
                      <a:lnTo>
                        <a:pt x="41" y="6"/>
                      </a:lnTo>
                      <a:lnTo>
                        <a:pt x="43" y="6"/>
                      </a:lnTo>
                      <a:lnTo>
                        <a:pt x="43" y="6"/>
                      </a:lnTo>
                      <a:lnTo>
                        <a:pt x="43" y="8"/>
                      </a:lnTo>
                      <a:lnTo>
                        <a:pt x="43" y="8"/>
                      </a:lnTo>
                      <a:lnTo>
                        <a:pt x="43" y="8"/>
                      </a:lnTo>
                      <a:lnTo>
                        <a:pt x="43" y="8"/>
                      </a:lnTo>
                      <a:lnTo>
                        <a:pt x="44" y="8"/>
                      </a:lnTo>
                      <a:lnTo>
                        <a:pt x="44" y="8"/>
                      </a:lnTo>
                      <a:lnTo>
                        <a:pt x="44" y="8"/>
                      </a:lnTo>
                      <a:lnTo>
                        <a:pt x="44" y="8"/>
                      </a:lnTo>
                      <a:lnTo>
                        <a:pt x="46" y="8"/>
                      </a:lnTo>
                      <a:lnTo>
                        <a:pt x="46" y="8"/>
                      </a:lnTo>
                      <a:lnTo>
                        <a:pt x="46" y="6"/>
                      </a:lnTo>
                      <a:lnTo>
                        <a:pt x="48" y="6"/>
                      </a:lnTo>
                      <a:lnTo>
                        <a:pt x="48" y="6"/>
                      </a:lnTo>
                      <a:lnTo>
                        <a:pt x="48" y="6"/>
                      </a:lnTo>
                      <a:lnTo>
                        <a:pt x="50" y="6"/>
                      </a:lnTo>
                      <a:lnTo>
                        <a:pt x="50" y="6"/>
                      </a:lnTo>
                      <a:lnTo>
                        <a:pt x="50" y="6"/>
                      </a:lnTo>
                      <a:lnTo>
                        <a:pt x="50" y="6"/>
                      </a:lnTo>
                      <a:lnTo>
                        <a:pt x="50" y="6"/>
                      </a:lnTo>
                      <a:lnTo>
                        <a:pt x="52" y="6"/>
                      </a:lnTo>
                      <a:lnTo>
                        <a:pt x="52" y="8"/>
                      </a:lnTo>
                      <a:lnTo>
                        <a:pt x="52" y="8"/>
                      </a:lnTo>
                      <a:lnTo>
                        <a:pt x="52" y="8"/>
                      </a:lnTo>
                      <a:lnTo>
                        <a:pt x="54" y="8"/>
                      </a:lnTo>
                      <a:lnTo>
                        <a:pt x="54" y="9"/>
                      </a:lnTo>
                      <a:lnTo>
                        <a:pt x="54" y="9"/>
                      </a:lnTo>
                      <a:lnTo>
                        <a:pt x="52" y="9"/>
                      </a:lnTo>
                      <a:lnTo>
                        <a:pt x="52" y="9"/>
                      </a:lnTo>
                      <a:lnTo>
                        <a:pt x="52" y="9"/>
                      </a:lnTo>
                      <a:lnTo>
                        <a:pt x="50" y="9"/>
                      </a:lnTo>
                      <a:lnTo>
                        <a:pt x="50" y="9"/>
                      </a:lnTo>
                      <a:lnTo>
                        <a:pt x="50" y="11"/>
                      </a:lnTo>
                      <a:lnTo>
                        <a:pt x="50" y="11"/>
                      </a:lnTo>
                      <a:lnTo>
                        <a:pt x="48" y="11"/>
                      </a:lnTo>
                      <a:lnTo>
                        <a:pt x="48" y="11"/>
                      </a:lnTo>
                      <a:lnTo>
                        <a:pt x="48" y="11"/>
                      </a:lnTo>
                      <a:lnTo>
                        <a:pt x="48" y="11"/>
                      </a:lnTo>
                      <a:lnTo>
                        <a:pt x="48" y="13"/>
                      </a:lnTo>
                      <a:lnTo>
                        <a:pt x="46" y="13"/>
                      </a:lnTo>
                      <a:lnTo>
                        <a:pt x="46" y="13"/>
                      </a:lnTo>
                      <a:lnTo>
                        <a:pt x="44" y="13"/>
                      </a:lnTo>
                      <a:lnTo>
                        <a:pt x="44" y="11"/>
                      </a:lnTo>
                      <a:lnTo>
                        <a:pt x="44" y="11"/>
                      </a:lnTo>
                      <a:lnTo>
                        <a:pt x="44" y="11"/>
                      </a:lnTo>
                      <a:lnTo>
                        <a:pt x="43" y="11"/>
                      </a:lnTo>
                      <a:lnTo>
                        <a:pt x="43" y="11"/>
                      </a:lnTo>
                      <a:lnTo>
                        <a:pt x="43" y="11"/>
                      </a:lnTo>
                      <a:lnTo>
                        <a:pt x="43" y="11"/>
                      </a:lnTo>
                      <a:lnTo>
                        <a:pt x="41" y="11"/>
                      </a:lnTo>
                      <a:lnTo>
                        <a:pt x="41" y="11"/>
                      </a:lnTo>
                      <a:lnTo>
                        <a:pt x="41" y="9"/>
                      </a:lnTo>
                      <a:lnTo>
                        <a:pt x="39" y="9"/>
                      </a:lnTo>
                      <a:lnTo>
                        <a:pt x="39" y="9"/>
                      </a:lnTo>
                      <a:lnTo>
                        <a:pt x="39" y="9"/>
                      </a:lnTo>
                      <a:lnTo>
                        <a:pt x="37" y="9"/>
                      </a:lnTo>
                      <a:lnTo>
                        <a:pt x="37" y="9"/>
                      </a:lnTo>
                      <a:lnTo>
                        <a:pt x="37" y="9"/>
                      </a:lnTo>
                      <a:lnTo>
                        <a:pt x="37" y="9"/>
                      </a:lnTo>
                      <a:lnTo>
                        <a:pt x="37" y="9"/>
                      </a:lnTo>
                      <a:lnTo>
                        <a:pt x="35" y="9"/>
                      </a:lnTo>
                      <a:lnTo>
                        <a:pt x="35" y="9"/>
                      </a:lnTo>
                      <a:lnTo>
                        <a:pt x="35" y="8"/>
                      </a:lnTo>
                      <a:lnTo>
                        <a:pt x="33" y="8"/>
                      </a:lnTo>
                      <a:lnTo>
                        <a:pt x="33" y="8"/>
                      </a:lnTo>
                      <a:lnTo>
                        <a:pt x="33" y="8"/>
                      </a:lnTo>
                      <a:lnTo>
                        <a:pt x="33" y="8"/>
                      </a:lnTo>
                      <a:lnTo>
                        <a:pt x="31" y="8"/>
                      </a:lnTo>
                      <a:lnTo>
                        <a:pt x="31" y="6"/>
                      </a:lnTo>
                      <a:lnTo>
                        <a:pt x="31" y="6"/>
                      </a:lnTo>
                      <a:lnTo>
                        <a:pt x="31" y="6"/>
                      </a:lnTo>
                      <a:lnTo>
                        <a:pt x="31" y="6"/>
                      </a:lnTo>
                      <a:lnTo>
                        <a:pt x="29" y="6"/>
                      </a:lnTo>
                      <a:lnTo>
                        <a:pt x="29" y="6"/>
                      </a:lnTo>
                      <a:lnTo>
                        <a:pt x="29" y="6"/>
                      </a:lnTo>
                      <a:lnTo>
                        <a:pt x="29" y="8"/>
                      </a:lnTo>
                      <a:lnTo>
                        <a:pt x="29" y="8"/>
                      </a:lnTo>
                      <a:lnTo>
                        <a:pt x="29" y="9"/>
                      </a:lnTo>
                      <a:lnTo>
                        <a:pt x="27" y="9"/>
                      </a:lnTo>
                      <a:lnTo>
                        <a:pt x="27" y="9"/>
                      </a:lnTo>
                      <a:lnTo>
                        <a:pt x="27" y="9"/>
                      </a:lnTo>
                      <a:lnTo>
                        <a:pt x="27" y="9"/>
                      </a:lnTo>
                      <a:lnTo>
                        <a:pt x="27" y="9"/>
                      </a:lnTo>
                      <a:lnTo>
                        <a:pt x="25" y="9"/>
                      </a:lnTo>
                      <a:lnTo>
                        <a:pt x="25" y="9"/>
                      </a:lnTo>
                      <a:lnTo>
                        <a:pt x="25" y="9"/>
                      </a:lnTo>
                      <a:lnTo>
                        <a:pt x="23" y="9"/>
                      </a:lnTo>
                      <a:lnTo>
                        <a:pt x="23" y="9"/>
                      </a:lnTo>
                      <a:lnTo>
                        <a:pt x="23" y="9"/>
                      </a:lnTo>
                      <a:lnTo>
                        <a:pt x="23" y="9"/>
                      </a:lnTo>
                      <a:lnTo>
                        <a:pt x="21" y="9"/>
                      </a:lnTo>
                      <a:lnTo>
                        <a:pt x="21" y="9"/>
                      </a:lnTo>
                      <a:lnTo>
                        <a:pt x="21" y="9"/>
                      </a:lnTo>
                      <a:lnTo>
                        <a:pt x="21" y="9"/>
                      </a:lnTo>
                      <a:lnTo>
                        <a:pt x="20" y="9"/>
                      </a:lnTo>
                      <a:lnTo>
                        <a:pt x="20" y="9"/>
                      </a:lnTo>
                      <a:lnTo>
                        <a:pt x="20" y="9"/>
                      </a:lnTo>
                      <a:lnTo>
                        <a:pt x="18" y="9"/>
                      </a:lnTo>
                      <a:lnTo>
                        <a:pt x="18" y="11"/>
                      </a:lnTo>
                      <a:lnTo>
                        <a:pt x="18" y="11"/>
                      </a:lnTo>
                      <a:lnTo>
                        <a:pt x="18" y="13"/>
                      </a:lnTo>
                      <a:lnTo>
                        <a:pt x="18" y="13"/>
                      </a:lnTo>
                      <a:lnTo>
                        <a:pt x="18" y="13"/>
                      </a:lnTo>
                      <a:lnTo>
                        <a:pt x="18" y="13"/>
                      </a:lnTo>
                      <a:lnTo>
                        <a:pt x="16" y="13"/>
                      </a:lnTo>
                      <a:lnTo>
                        <a:pt x="16" y="13"/>
                      </a:lnTo>
                      <a:lnTo>
                        <a:pt x="16" y="13"/>
                      </a:lnTo>
                      <a:lnTo>
                        <a:pt x="14" y="13"/>
                      </a:lnTo>
                      <a:lnTo>
                        <a:pt x="14" y="13"/>
                      </a:lnTo>
                      <a:lnTo>
                        <a:pt x="12" y="13"/>
                      </a:lnTo>
                      <a:lnTo>
                        <a:pt x="12" y="13"/>
                      </a:lnTo>
                      <a:lnTo>
                        <a:pt x="12" y="13"/>
                      </a:lnTo>
                      <a:lnTo>
                        <a:pt x="10" y="13"/>
                      </a:lnTo>
                      <a:lnTo>
                        <a:pt x="10" y="13"/>
                      </a:lnTo>
                      <a:lnTo>
                        <a:pt x="10" y="13"/>
                      </a:lnTo>
                      <a:lnTo>
                        <a:pt x="8" y="13"/>
                      </a:lnTo>
                      <a:lnTo>
                        <a:pt x="8" y="13"/>
                      </a:lnTo>
                      <a:lnTo>
                        <a:pt x="6" y="13"/>
                      </a:lnTo>
                      <a:lnTo>
                        <a:pt x="6" y="13"/>
                      </a:lnTo>
                      <a:lnTo>
                        <a:pt x="6" y="13"/>
                      </a:lnTo>
                      <a:lnTo>
                        <a:pt x="4" y="13"/>
                      </a:lnTo>
                      <a:lnTo>
                        <a:pt x="4" y="13"/>
                      </a:lnTo>
                      <a:lnTo>
                        <a:pt x="4" y="13"/>
                      </a:lnTo>
                      <a:lnTo>
                        <a:pt x="2" y="13"/>
                      </a:lnTo>
                      <a:lnTo>
                        <a:pt x="2" y="15"/>
                      </a:lnTo>
                      <a:lnTo>
                        <a:pt x="2" y="15"/>
                      </a:lnTo>
                      <a:lnTo>
                        <a:pt x="2" y="15"/>
                      </a:lnTo>
                      <a:lnTo>
                        <a:pt x="2" y="17"/>
                      </a:lnTo>
                      <a:lnTo>
                        <a:pt x="0" y="17"/>
                      </a:lnTo>
                      <a:lnTo>
                        <a:pt x="0" y="15"/>
                      </a:lnTo>
                      <a:lnTo>
                        <a:pt x="0" y="15"/>
                      </a:lnTo>
                      <a:lnTo>
                        <a:pt x="0" y="15"/>
                      </a:lnTo>
                      <a:lnTo>
                        <a:pt x="0" y="13"/>
                      </a:lnTo>
                      <a:lnTo>
                        <a:pt x="0" y="13"/>
                      </a:lnTo>
                      <a:lnTo>
                        <a:pt x="0" y="11"/>
                      </a:lnTo>
                      <a:lnTo>
                        <a:pt x="0" y="11"/>
                      </a:lnTo>
                      <a:lnTo>
                        <a:pt x="0" y="9"/>
                      </a:lnTo>
                      <a:lnTo>
                        <a:pt x="0" y="9"/>
                      </a:lnTo>
                      <a:lnTo>
                        <a:pt x="0" y="9"/>
                      </a:lnTo>
                      <a:lnTo>
                        <a:pt x="0" y="9"/>
                      </a:lnTo>
                      <a:lnTo>
                        <a:pt x="2" y="9"/>
                      </a:lnTo>
                      <a:lnTo>
                        <a:pt x="2" y="8"/>
                      </a:lnTo>
                      <a:lnTo>
                        <a:pt x="2" y="8"/>
                      </a:lnTo>
                      <a:lnTo>
                        <a:pt x="2" y="8"/>
                      </a:lnTo>
                      <a:lnTo>
                        <a:pt x="4" y="8"/>
                      </a:lnTo>
                      <a:lnTo>
                        <a:pt x="4" y="8"/>
                      </a:lnTo>
                      <a:lnTo>
                        <a:pt x="4" y="8"/>
                      </a:lnTo>
                      <a:lnTo>
                        <a:pt x="4" y="6"/>
                      </a:lnTo>
                      <a:lnTo>
                        <a:pt x="4" y="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6" name="Freeform 1317">
                  <a:extLst>
                    <a:ext uri="{FF2B5EF4-FFF2-40B4-BE49-F238E27FC236}">
                      <a16:creationId xmlns:a16="http://schemas.microsoft.com/office/drawing/2014/main" id="{1FAB4CAA-017F-4803-8C30-91427520097D}"/>
                    </a:ext>
                  </a:extLst>
                </p:cNvPr>
                <p:cNvSpPr>
                  <a:spLocks/>
                </p:cNvSpPr>
                <p:nvPr/>
              </p:nvSpPr>
              <p:spPr bwMode="auto">
                <a:xfrm>
                  <a:off x="14457503" y="4171951"/>
                  <a:ext cx="85725" cy="26988"/>
                </a:xfrm>
                <a:custGeom>
                  <a:avLst/>
                  <a:gdLst>
                    <a:gd name="T0" fmla="*/ 6 w 54"/>
                    <a:gd name="T1" fmla="*/ 6 h 17"/>
                    <a:gd name="T2" fmla="*/ 10 w 54"/>
                    <a:gd name="T3" fmla="*/ 6 h 17"/>
                    <a:gd name="T4" fmla="*/ 12 w 54"/>
                    <a:gd name="T5" fmla="*/ 6 h 17"/>
                    <a:gd name="T6" fmla="*/ 16 w 54"/>
                    <a:gd name="T7" fmla="*/ 6 h 17"/>
                    <a:gd name="T8" fmla="*/ 18 w 54"/>
                    <a:gd name="T9" fmla="*/ 6 h 17"/>
                    <a:gd name="T10" fmla="*/ 21 w 54"/>
                    <a:gd name="T11" fmla="*/ 6 h 17"/>
                    <a:gd name="T12" fmla="*/ 23 w 54"/>
                    <a:gd name="T13" fmla="*/ 4 h 17"/>
                    <a:gd name="T14" fmla="*/ 25 w 54"/>
                    <a:gd name="T15" fmla="*/ 2 h 17"/>
                    <a:gd name="T16" fmla="*/ 27 w 54"/>
                    <a:gd name="T17" fmla="*/ 2 h 17"/>
                    <a:gd name="T18" fmla="*/ 29 w 54"/>
                    <a:gd name="T19" fmla="*/ 2 h 17"/>
                    <a:gd name="T20" fmla="*/ 31 w 54"/>
                    <a:gd name="T21" fmla="*/ 0 h 17"/>
                    <a:gd name="T22" fmla="*/ 33 w 54"/>
                    <a:gd name="T23" fmla="*/ 2 h 17"/>
                    <a:gd name="T24" fmla="*/ 35 w 54"/>
                    <a:gd name="T25" fmla="*/ 2 h 17"/>
                    <a:gd name="T26" fmla="*/ 37 w 54"/>
                    <a:gd name="T27" fmla="*/ 4 h 17"/>
                    <a:gd name="T28" fmla="*/ 39 w 54"/>
                    <a:gd name="T29" fmla="*/ 4 h 17"/>
                    <a:gd name="T30" fmla="*/ 41 w 54"/>
                    <a:gd name="T31" fmla="*/ 4 h 17"/>
                    <a:gd name="T32" fmla="*/ 43 w 54"/>
                    <a:gd name="T33" fmla="*/ 6 h 17"/>
                    <a:gd name="T34" fmla="*/ 43 w 54"/>
                    <a:gd name="T35" fmla="*/ 8 h 17"/>
                    <a:gd name="T36" fmla="*/ 44 w 54"/>
                    <a:gd name="T37" fmla="*/ 8 h 17"/>
                    <a:gd name="T38" fmla="*/ 46 w 54"/>
                    <a:gd name="T39" fmla="*/ 6 h 17"/>
                    <a:gd name="T40" fmla="*/ 50 w 54"/>
                    <a:gd name="T41" fmla="*/ 6 h 17"/>
                    <a:gd name="T42" fmla="*/ 50 w 54"/>
                    <a:gd name="T43" fmla="*/ 6 h 17"/>
                    <a:gd name="T44" fmla="*/ 52 w 54"/>
                    <a:gd name="T45" fmla="*/ 8 h 17"/>
                    <a:gd name="T46" fmla="*/ 52 w 54"/>
                    <a:gd name="T47" fmla="*/ 9 h 17"/>
                    <a:gd name="T48" fmla="*/ 50 w 54"/>
                    <a:gd name="T49" fmla="*/ 9 h 17"/>
                    <a:gd name="T50" fmla="*/ 48 w 54"/>
                    <a:gd name="T51" fmla="*/ 11 h 17"/>
                    <a:gd name="T52" fmla="*/ 46 w 54"/>
                    <a:gd name="T53" fmla="*/ 13 h 17"/>
                    <a:gd name="T54" fmla="*/ 44 w 54"/>
                    <a:gd name="T55" fmla="*/ 11 h 17"/>
                    <a:gd name="T56" fmla="*/ 43 w 54"/>
                    <a:gd name="T57" fmla="*/ 11 h 17"/>
                    <a:gd name="T58" fmla="*/ 41 w 54"/>
                    <a:gd name="T59" fmla="*/ 9 h 17"/>
                    <a:gd name="T60" fmla="*/ 37 w 54"/>
                    <a:gd name="T61" fmla="*/ 9 h 17"/>
                    <a:gd name="T62" fmla="*/ 37 w 54"/>
                    <a:gd name="T63" fmla="*/ 9 h 17"/>
                    <a:gd name="T64" fmla="*/ 33 w 54"/>
                    <a:gd name="T65" fmla="*/ 8 h 17"/>
                    <a:gd name="T66" fmla="*/ 31 w 54"/>
                    <a:gd name="T67" fmla="*/ 8 h 17"/>
                    <a:gd name="T68" fmla="*/ 31 w 54"/>
                    <a:gd name="T69" fmla="*/ 6 h 17"/>
                    <a:gd name="T70" fmla="*/ 29 w 54"/>
                    <a:gd name="T71" fmla="*/ 8 h 17"/>
                    <a:gd name="T72" fmla="*/ 27 w 54"/>
                    <a:gd name="T73" fmla="*/ 9 h 17"/>
                    <a:gd name="T74" fmla="*/ 25 w 54"/>
                    <a:gd name="T75" fmla="*/ 9 h 17"/>
                    <a:gd name="T76" fmla="*/ 23 w 54"/>
                    <a:gd name="T77" fmla="*/ 9 h 17"/>
                    <a:gd name="T78" fmla="*/ 21 w 54"/>
                    <a:gd name="T79" fmla="*/ 9 h 17"/>
                    <a:gd name="T80" fmla="*/ 20 w 54"/>
                    <a:gd name="T81" fmla="*/ 9 h 17"/>
                    <a:gd name="T82" fmla="*/ 18 w 54"/>
                    <a:gd name="T83" fmla="*/ 11 h 17"/>
                    <a:gd name="T84" fmla="*/ 18 w 54"/>
                    <a:gd name="T85" fmla="*/ 13 h 17"/>
                    <a:gd name="T86" fmla="*/ 14 w 54"/>
                    <a:gd name="T87" fmla="*/ 13 h 17"/>
                    <a:gd name="T88" fmla="*/ 12 w 54"/>
                    <a:gd name="T89" fmla="*/ 13 h 17"/>
                    <a:gd name="T90" fmla="*/ 8 w 54"/>
                    <a:gd name="T91" fmla="*/ 13 h 17"/>
                    <a:gd name="T92" fmla="*/ 6 w 54"/>
                    <a:gd name="T93" fmla="*/ 13 h 17"/>
                    <a:gd name="T94" fmla="*/ 2 w 54"/>
                    <a:gd name="T95" fmla="*/ 13 h 17"/>
                    <a:gd name="T96" fmla="*/ 2 w 54"/>
                    <a:gd name="T97" fmla="*/ 17 h 17"/>
                    <a:gd name="T98" fmla="*/ 0 w 54"/>
                    <a:gd name="T99" fmla="*/ 15 h 17"/>
                    <a:gd name="T100" fmla="*/ 0 w 54"/>
                    <a:gd name="T101" fmla="*/ 11 h 17"/>
                    <a:gd name="T102" fmla="*/ 0 w 54"/>
                    <a:gd name="T103" fmla="*/ 9 h 17"/>
                    <a:gd name="T104" fmla="*/ 2 w 54"/>
                    <a:gd name="T105" fmla="*/ 8 h 17"/>
                    <a:gd name="T106" fmla="*/ 4 w 54"/>
                    <a:gd name="T107"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 h="17">
                      <a:moveTo>
                        <a:pt x="4" y="6"/>
                      </a:moveTo>
                      <a:lnTo>
                        <a:pt x="6" y="6"/>
                      </a:lnTo>
                      <a:lnTo>
                        <a:pt x="6" y="6"/>
                      </a:lnTo>
                      <a:lnTo>
                        <a:pt x="6" y="6"/>
                      </a:lnTo>
                      <a:lnTo>
                        <a:pt x="8" y="6"/>
                      </a:lnTo>
                      <a:lnTo>
                        <a:pt x="8" y="6"/>
                      </a:lnTo>
                      <a:lnTo>
                        <a:pt x="10" y="6"/>
                      </a:lnTo>
                      <a:lnTo>
                        <a:pt x="10" y="6"/>
                      </a:lnTo>
                      <a:lnTo>
                        <a:pt x="10" y="6"/>
                      </a:lnTo>
                      <a:lnTo>
                        <a:pt x="12" y="6"/>
                      </a:lnTo>
                      <a:lnTo>
                        <a:pt x="12" y="6"/>
                      </a:lnTo>
                      <a:lnTo>
                        <a:pt x="12" y="6"/>
                      </a:lnTo>
                      <a:lnTo>
                        <a:pt x="14" y="6"/>
                      </a:lnTo>
                      <a:lnTo>
                        <a:pt x="14" y="6"/>
                      </a:lnTo>
                      <a:lnTo>
                        <a:pt x="16" y="6"/>
                      </a:lnTo>
                      <a:lnTo>
                        <a:pt x="16" y="6"/>
                      </a:lnTo>
                      <a:lnTo>
                        <a:pt x="16" y="6"/>
                      </a:lnTo>
                      <a:lnTo>
                        <a:pt x="18" y="6"/>
                      </a:lnTo>
                      <a:lnTo>
                        <a:pt x="18" y="6"/>
                      </a:lnTo>
                      <a:lnTo>
                        <a:pt x="18" y="6"/>
                      </a:lnTo>
                      <a:lnTo>
                        <a:pt x="20" y="6"/>
                      </a:lnTo>
                      <a:lnTo>
                        <a:pt x="20" y="6"/>
                      </a:lnTo>
                      <a:lnTo>
                        <a:pt x="21" y="6"/>
                      </a:lnTo>
                      <a:lnTo>
                        <a:pt x="21" y="6"/>
                      </a:lnTo>
                      <a:lnTo>
                        <a:pt x="21" y="6"/>
                      </a:lnTo>
                      <a:lnTo>
                        <a:pt x="23" y="6"/>
                      </a:lnTo>
                      <a:lnTo>
                        <a:pt x="23" y="6"/>
                      </a:lnTo>
                      <a:lnTo>
                        <a:pt x="23" y="4"/>
                      </a:lnTo>
                      <a:lnTo>
                        <a:pt x="23" y="4"/>
                      </a:lnTo>
                      <a:lnTo>
                        <a:pt x="23" y="4"/>
                      </a:lnTo>
                      <a:lnTo>
                        <a:pt x="23" y="2"/>
                      </a:lnTo>
                      <a:lnTo>
                        <a:pt x="25" y="2"/>
                      </a:lnTo>
                      <a:lnTo>
                        <a:pt x="25" y="2"/>
                      </a:lnTo>
                      <a:lnTo>
                        <a:pt x="25" y="2"/>
                      </a:lnTo>
                      <a:lnTo>
                        <a:pt x="27" y="2"/>
                      </a:lnTo>
                      <a:lnTo>
                        <a:pt x="27" y="2"/>
                      </a:lnTo>
                      <a:lnTo>
                        <a:pt x="27" y="2"/>
                      </a:lnTo>
                      <a:lnTo>
                        <a:pt x="27" y="2"/>
                      </a:lnTo>
                      <a:lnTo>
                        <a:pt x="27" y="2"/>
                      </a:lnTo>
                      <a:lnTo>
                        <a:pt x="29" y="2"/>
                      </a:lnTo>
                      <a:lnTo>
                        <a:pt x="29" y="2"/>
                      </a:lnTo>
                      <a:lnTo>
                        <a:pt x="29" y="2"/>
                      </a:lnTo>
                      <a:lnTo>
                        <a:pt x="31" y="2"/>
                      </a:lnTo>
                      <a:lnTo>
                        <a:pt x="31" y="0"/>
                      </a:lnTo>
                      <a:lnTo>
                        <a:pt x="31" y="0"/>
                      </a:lnTo>
                      <a:lnTo>
                        <a:pt x="31" y="0"/>
                      </a:lnTo>
                      <a:lnTo>
                        <a:pt x="31" y="2"/>
                      </a:lnTo>
                      <a:lnTo>
                        <a:pt x="33" y="2"/>
                      </a:lnTo>
                      <a:lnTo>
                        <a:pt x="33" y="2"/>
                      </a:lnTo>
                      <a:lnTo>
                        <a:pt x="33" y="2"/>
                      </a:lnTo>
                      <a:lnTo>
                        <a:pt x="35" y="2"/>
                      </a:lnTo>
                      <a:lnTo>
                        <a:pt x="35" y="2"/>
                      </a:lnTo>
                      <a:lnTo>
                        <a:pt x="35" y="2"/>
                      </a:lnTo>
                      <a:lnTo>
                        <a:pt x="37" y="2"/>
                      </a:lnTo>
                      <a:lnTo>
                        <a:pt x="37" y="2"/>
                      </a:lnTo>
                      <a:lnTo>
                        <a:pt x="37" y="4"/>
                      </a:lnTo>
                      <a:lnTo>
                        <a:pt x="37" y="4"/>
                      </a:lnTo>
                      <a:lnTo>
                        <a:pt x="37" y="4"/>
                      </a:lnTo>
                      <a:lnTo>
                        <a:pt x="37" y="4"/>
                      </a:lnTo>
                      <a:lnTo>
                        <a:pt x="39" y="4"/>
                      </a:lnTo>
                      <a:lnTo>
                        <a:pt x="39" y="4"/>
                      </a:lnTo>
                      <a:lnTo>
                        <a:pt x="39" y="4"/>
                      </a:lnTo>
                      <a:lnTo>
                        <a:pt x="39" y="4"/>
                      </a:lnTo>
                      <a:lnTo>
                        <a:pt x="41" y="4"/>
                      </a:lnTo>
                      <a:lnTo>
                        <a:pt x="41" y="4"/>
                      </a:lnTo>
                      <a:lnTo>
                        <a:pt x="41" y="4"/>
                      </a:lnTo>
                      <a:lnTo>
                        <a:pt x="41" y="6"/>
                      </a:lnTo>
                      <a:lnTo>
                        <a:pt x="43" y="6"/>
                      </a:lnTo>
                      <a:lnTo>
                        <a:pt x="43" y="6"/>
                      </a:lnTo>
                      <a:lnTo>
                        <a:pt x="43" y="8"/>
                      </a:lnTo>
                      <a:lnTo>
                        <a:pt x="43" y="8"/>
                      </a:lnTo>
                      <a:lnTo>
                        <a:pt x="43" y="8"/>
                      </a:lnTo>
                      <a:lnTo>
                        <a:pt x="43" y="8"/>
                      </a:lnTo>
                      <a:lnTo>
                        <a:pt x="44" y="8"/>
                      </a:lnTo>
                      <a:lnTo>
                        <a:pt x="44" y="8"/>
                      </a:lnTo>
                      <a:lnTo>
                        <a:pt x="44" y="8"/>
                      </a:lnTo>
                      <a:lnTo>
                        <a:pt x="44" y="8"/>
                      </a:lnTo>
                      <a:lnTo>
                        <a:pt x="46" y="8"/>
                      </a:lnTo>
                      <a:lnTo>
                        <a:pt x="46" y="8"/>
                      </a:lnTo>
                      <a:lnTo>
                        <a:pt x="46" y="6"/>
                      </a:lnTo>
                      <a:lnTo>
                        <a:pt x="48" y="6"/>
                      </a:lnTo>
                      <a:lnTo>
                        <a:pt x="48" y="6"/>
                      </a:lnTo>
                      <a:lnTo>
                        <a:pt x="48" y="6"/>
                      </a:lnTo>
                      <a:lnTo>
                        <a:pt x="50" y="6"/>
                      </a:lnTo>
                      <a:lnTo>
                        <a:pt x="50" y="6"/>
                      </a:lnTo>
                      <a:lnTo>
                        <a:pt x="50" y="6"/>
                      </a:lnTo>
                      <a:lnTo>
                        <a:pt x="50" y="6"/>
                      </a:lnTo>
                      <a:lnTo>
                        <a:pt x="50" y="6"/>
                      </a:lnTo>
                      <a:lnTo>
                        <a:pt x="52" y="6"/>
                      </a:lnTo>
                      <a:lnTo>
                        <a:pt x="52" y="8"/>
                      </a:lnTo>
                      <a:lnTo>
                        <a:pt x="52" y="8"/>
                      </a:lnTo>
                      <a:lnTo>
                        <a:pt x="52" y="8"/>
                      </a:lnTo>
                      <a:lnTo>
                        <a:pt x="54" y="8"/>
                      </a:lnTo>
                      <a:lnTo>
                        <a:pt x="54" y="9"/>
                      </a:lnTo>
                      <a:lnTo>
                        <a:pt x="54" y="9"/>
                      </a:lnTo>
                      <a:lnTo>
                        <a:pt x="52" y="9"/>
                      </a:lnTo>
                      <a:lnTo>
                        <a:pt x="52" y="9"/>
                      </a:lnTo>
                      <a:lnTo>
                        <a:pt x="52" y="9"/>
                      </a:lnTo>
                      <a:lnTo>
                        <a:pt x="50" y="9"/>
                      </a:lnTo>
                      <a:lnTo>
                        <a:pt x="50" y="9"/>
                      </a:lnTo>
                      <a:lnTo>
                        <a:pt x="50" y="11"/>
                      </a:lnTo>
                      <a:lnTo>
                        <a:pt x="50" y="11"/>
                      </a:lnTo>
                      <a:lnTo>
                        <a:pt x="48" y="11"/>
                      </a:lnTo>
                      <a:lnTo>
                        <a:pt x="48" y="11"/>
                      </a:lnTo>
                      <a:lnTo>
                        <a:pt x="48" y="11"/>
                      </a:lnTo>
                      <a:lnTo>
                        <a:pt x="48" y="11"/>
                      </a:lnTo>
                      <a:lnTo>
                        <a:pt x="48" y="13"/>
                      </a:lnTo>
                      <a:lnTo>
                        <a:pt x="46" y="13"/>
                      </a:lnTo>
                      <a:lnTo>
                        <a:pt x="46" y="13"/>
                      </a:lnTo>
                      <a:lnTo>
                        <a:pt x="44" y="13"/>
                      </a:lnTo>
                      <a:lnTo>
                        <a:pt x="44" y="11"/>
                      </a:lnTo>
                      <a:lnTo>
                        <a:pt x="44" y="11"/>
                      </a:lnTo>
                      <a:lnTo>
                        <a:pt x="44" y="11"/>
                      </a:lnTo>
                      <a:lnTo>
                        <a:pt x="43" y="11"/>
                      </a:lnTo>
                      <a:lnTo>
                        <a:pt x="43" y="11"/>
                      </a:lnTo>
                      <a:lnTo>
                        <a:pt x="43" y="11"/>
                      </a:lnTo>
                      <a:lnTo>
                        <a:pt x="43" y="11"/>
                      </a:lnTo>
                      <a:lnTo>
                        <a:pt x="41" y="11"/>
                      </a:lnTo>
                      <a:lnTo>
                        <a:pt x="41" y="11"/>
                      </a:lnTo>
                      <a:lnTo>
                        <a:pt x="41" y="9"/>
                      </a:lnTo>
                      <a:lnTo>
                        <a:pt x="39" y="9"/>
                      </a:lnTo>
                      <a:lnTo>
                        <a:pt x="39" y="9"/>
                      </a:lnTo>
                      <a:lnTo>
                        <a:pt x="39" y="9"/>
                      </a:lnTo>
                      <a:lnTo>
                        <a:pt x="37" y="9"/>
                      </a:lnTo>
                      <a:lnTo>
                        <a:pt x="37" y="9"/>
                      </a:lnTo>
                      <a:lnTo>
                        <a:pt x="37" y="9"/>
                      </a:lnTo>
                      <a:lnTo>
                        <a:pt x="37" y="9"/>
                      </a:lnTo>
                      <a:lnTo>
                        <a:pt x="37" y="9"/>
                      </a:lnTo>
                      <a:lnTo>
                        <a:pt x="35" y="9"/>
                      </a:lnTo>
                      <a:lnTo>
                        <a:pt x="35" y="9"/>
                      </a:lnTo>
                      <a:lnTo>
                        <a:pt x="35" y="8"/>
                      </a:lnTo>
                      <a:lnTo>
                        <a:pt x="33" y="8"/>
                      </a:lnTo>
                      <a:lnTo>
                        <a:pt x="33" y="8"/>
                      </a:lnTo>
                      <a:lnTo>
                        <a:pt x="33" y="8"/>
                      </a:lnTo>
                      <a:lnTo>
                        <a:pt x="33" y="8"/>
                      </a:lnTo>
                      <a:lnTo>
                        <a:pt x="31" y="8"/>
                      </a:lnTo>
                      <a:lnTo>
                        <a:pt x="31" y="6"/>
                      </a:lnTo>
                      <a:lnTo>
                        <a:pt x="31" y="6"/>
                      </a:lnTo>
                      <a:lnTo>
                        <a:pt x="31" y="6"/>
                      </a:lnTo>
                      <a:lnTo>
                        <a:pt x="31" y="6"/>
                      </a:lnTo>
                      <a:lnTo>
                        <a:pt x="29" y="6"/>
                      </a:lnTo>
                      <a:lnTo>
                        <a:pt x="29" y="6"/>
                      </a:lnTo>
                      <a:lnTo>
                        <a:pt x="29" y="6"/>
                      </a:lnTo>
                      <a:lnTo>
                        <a:pt x="29" y="8"/>
                      </a:lnTo>
                      <a:lnTo>
                        <a:pt x="29" y="8"/>
                      </a:lnTo>
                      <a:lnTo>
                        <a:pt x="29" y="9"/>
                      </a:lnTo>
                      <a:lnTo>
                        <a:pt x="27" y="9"/>
                      </a:lnTo>
                      <a:lnTo>
                        <a:pt x="27" y="9"/>
                      </a:lnTo>
                      <a:lnTo>
                        <a:pt x="27" y="9"/>
                      </a:lnTo>
                      <a:lnTo>
                        <a:pt x="27" y="9"/>
                      </a:lnTo>
                      <a:lnTo>
                        <a:pt x="27" y="9"/>
                      </a:lnTo>
                      <a:lnTo>
                        <a:pt x="25" y="9"/>
                      </a:lnTo>
                      <a:lnTo>
                        <a:pt x="25" y="9"/>
                      </a:lnTo>
                      <a:lnTo>
                        <a:pt x="25" y="9"/>
                      </a:lnTo>
                      <a:lnTo>
                        <a:pt x="23" y="9"/>
                      </a:lnTo>
                      <a:lnTo>
                        <a:pt x="23" y="9"/>
                      </a:lnTo>
                      <a:lnTo>
                        <a:pt x="23" y="9"/>
                      </a:lnTo>
                      <a:lnTo>
                        <a:pt x="23" y="9"/>
                      </a:lnTo>
                      <a:lnTo>
                        <a:pt x="21" y="9"/>
                      </a:lnTo>
                      <a:lnTo>
                        <a:pt x="21" y="9"/>
                      </a:lnTo>
                      <a:lnTo>
                        <a:pt x="21" y="9"/>
                      </a:lnTo>
                      <a:lnTo>
                        <a:pt x="21" y="9"/>
                      </a:lnTo>
                      <a:lnTo>
                        <a:pt x="20" y="9"/>
                      </a:lnTo>
                      <a:lnTo>
                        <a:pt x="20" y="9"/>
                      </a:lnTo>
                      <a:lnTo>
                        <a:pt x="20" y="9"/>
                      </a:lnTo>
                      <a:lnTo>
                        <a:pt x="18" y="9"/>
                      </a:lnTo>
                      <a:lnTo>
                        <a:pt x="18" y="11"/>
                      </a:lnTo>
                      <a:lnTo>
                        <a:pt x="18" y="11"/>
                      </a:lnTo>
                      <a:lnTo>
                        <a:pt x="18" y="13"/>
                      </a:lnTo>
                      <a:lnTo>
                        <a:pt x="18" y="13"/>
                      </a:lnTo>
                      <a:lnTo>
                        <a:pt x="18" y="13"/>
                      </a:lnTo>
                      <a:lnTo>
                        <a:pt x="18" y="13"/>
                      </a:lnTo>
                      <a:lnTo>
                        <a:pt x="16" y="13"/>
                      </a:lnTo>
                      <a:lnTo>
                        <a:pt x="16" y="13"/>
                      </a:lnTo>
                      <a:lnTo>
                        <a:pt x="16" y="13"/>
                      </a:lnTo>
                      <a:lnTo>
                        <a:pt x="14" y="13"/>
                      </a:lnTo>
                      <a:lnTo>
                        <a:pt x="14" y="13"/>
                      </a:lnTo>
                      <a:lnTo>
                        <a:pt x="12" y="13"/>
                      </a:lnTo>
                      <a:lnTo>
                        <a:pt x="12" y="13"/>
                      </a:lnTo>
                      <a:lnTo>
                        <a:pt x="12" y="13"/>
                      </a:lnTo>
                      <a:lnTo>
                        <a:pt x="10" y="13"/>
                      </a:lnTo>
                      <a:lnTo>
                        <a:pt x="10" y="13"/>
                      </a:lnTo>
                      <a:lnTo>
                        <a:pt x="10" y="13"/>
                      </a:lnTo>
                      <a:lnTo>
                        <a:pt x="8" y="13"/>
                      </a:lnTo>
                      <a:lnTo>
                        <a:pt x="8" y="13"/>
                      </a:lnTo>
                      <a:lnTo>
                        <a:pt x="6" y="13"/>
                      </a:lnTo>
                      <a:lnTo>
                        <a:pt x="6" y="13"/>
                      </a:lnTo>
                      <a:lnTo>
                        <a:pt x="6" y="13"/>
                      </a:lnTo>
                      <a:lnTo>
                        <a:pt x="4" y="13"/>
                      </a:lnTo>
                      <a:lnTo>
                        <a:pt x="4" y="13"/>
                      </a:lnTo>
                      <a:lnTo>
                        <a:pt x="4" y="13"/>
                      </a:lnTo>
                      <a:lnTo>
                        <a:pt x="2" y="13"/>
                      </a:lnTo>
                      <a:lnTo>
                        <a:pt x="2" y="15"/>
                      </a:lnTo>
                      <a:lnTo>
                        <a:pt x="2" y="15"/>
                      </a:lnTo>
                      <a:lnTo>
                        <a:pt x="2" y="15"/>
                      </a:lnTo>
                      <a:lnTo>
                        <a:pt x="2" y="17"/>
                      </a:lnTo>
                      <a:lnTo>
                        <a:pt x="0" y="17"/>
                      </a:lnTo>
                      <a:lnTo>
                        <a:pt x="0" y="15"/>
                      </a:lnTo>
                      <a:lnTo>
                        <a:pt x="0" y="15"/>
                      </a:lnTo>
                      <a:lnTo>
                        <a:pt x="0" y="15"/>
                      </a:lnTo>
                      <a:lnTo>
                        <a:pt x="0" y="13"/>
                      </a:lnTo>
                      <a:lnTo>
                        <a:pt x="0" y="13"/>
                      </a:lnTo>
                      <a:lnTo>
                        <a:pt x="0" y="11"/>
                      </a:lnTo>
                      <a:lnTo>
                        <a:pt x="0" y="11"/>
                      </a:lnTo>
                      <a:lnTo>
                        <a:pt x="0" y="9"/>
                      </a:lnTo>
                      <a:lnTo>
                        <a:pt x="0" y="9"/>
                      </a:lnTo>
                      <a:lnTo>
                        <a:pt x="0" y="9"/>
                      </a:lnTo>
                      <a:lnTo>
                        <a:pt x="0" y="9"/>
                      </a:lnTo>
                      <a:lnTo>
                        <a:pt x="2" y="9"/>
                      </a:lnTo>
                      <a:lnTo>
                        <a:pt x="2" y="8"/>
                      </a:lnTo>
                      <a:lnTo>
                        <a:pt x="2" y="8"/>
                      </a:lnTo>
                      <a:lnTo>
                        <a:pt x="2" y="8"/>
                      </a:lnTo>
                      <a:lnTo>
                        <a:pt x="4" y="8"/>
                      </a:lnTo>
                      <a:lnTo>
                        <a:pt x="4" y="8"/>
                      </a:lnTo>
                      <a:lnTo>
                        <a:pt x="4" y="8"/>
                      </a:lnTo>
                      <a:lnTo>
                        <a:pt x="4" y="6"/>
                      </a:lnTo>
                      <a:lnTo>
                        <a:pt x="4" y="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7" name="Freeform 1318">
                  <a:extLst>
                    <a:ext uri="{FF2B5EF4-FFF2-40B4-BE49-F238E27FC236}">
                      <a16:creationId xmlns:a16="http://schemas.microsoft.com/office/drawing/2014/main" id="{496BAA23-2A7D-4E02-BA9A-67858E58FF66}"/>
                    </a:ext>
                  </a:extLst>
                </p:cNvPr>
                <p:cNvSpPr>
                  <a:spLocks/>
                </p:cNvSpPr>
                <p:nvPr/>
              </p:nvSpPr>
              <p:spPr bwMode="auto">
                <a:xfrm>
                  <a:off x="14506716" y="4211639"/>
                  <a:ext cx="203200" cy="176213"/>
                </a:xfrm>
                <a:custGeom>
                  <a:avLst/>
                  <a:gdLst>
                    <a:gd name="T0" fmla="*/ 63 w 128"/>
                    <a:gd name="T1" fmla="*/ 9 h 111"/>
                    <a:gd name="T2" fmla="*/ 69 w 128"/>
                    <a:gd name="T3" fmla="*/ 9 h 111"/>
                    <a:gd name="T4" fmla="*/ 75 w 128"/>
                    <a:gd name="T5" fmla="*/ 13 h 111"/>
                    <a:gd name="T6" fmla="*/ 80 w 128"/>
                    <a:gd name="T7" fmla="*/ 9 h 111"/>
                    <a:gd name="T8" fmla="*/ 88 w 128"/>
                    <a:gd name="T9" fmla="*/ 11 h 111"/>
                    <a:gd name="T10" fmla="*/ 96 w 128"/>
                    <a:gd name="T11" fmla="*/ 9 h 111"/>
                    <a:gd name="T12" fmla="*/ 100 w 128"/>
                    <a:gd name="T13" fmla="*/ 2 h 111"/>
                    <a:gd name="T14" fmla="*/ 105 w 128"/>
                    <a:gd name="T15" fmla="*/ 7 h 111"/>
                    <a:gd name="T16" fmla="*/ 109 w 128"/>
                    <a:gd name="T17" fmla="*/ 15 h 111"/>
                    <a:gd name="T18" fmla="*/ 111 w 128"/>
                    <a:gd name="T19" fmla="*/ 23 h 111"/>
                    <a:gd name="T20" fmla="*/ 115 w 128"/>
                    <a:gd name="T21" fmla="*/ 27 h 111"/>
                    <a:gd name="T22" fmla="*/ 113 w 128"/>
                    <a:gd name="T23" fmla="*/ 34 h 111"/>
                    <a:gd name="T24" fmla="*/ 119 w 128"/>
                    <a:gd name="T25" fmla="*/ 36 h 111"/>
                    <a:gd name="T26" fmla="*/ 121 w 128"/>
                    <a:gd name="T27" fmla="*/ 46 h 111"/>
                    <a:gd name="T28" fmla="*/ 122 w 128"/>
                    <a:gd name="T29" fmla="*/ 52 h 111"/>
                    <a:gd name="T30" fmla="*/ 121 w 128"/>
                    <a:gd name="T31" fmla="*/ 61 h 111"/>
                    <a:gd name="T32" fmla="*/ 124 w 128"/>
                    <a:gd name="T33" fmla="*/ 67 h 111"/>
                    <a:gd name="T34" fmla="*/ 124 w 128"/>
                    <a:gd name="T35" fmla="*/ 75 h 111"/>
                    <a:gd name="T36" fmla="*/ 126 w 128"/>
                    <a:gd name="T37" fmla="*/ 80 h 111"/>
                    <a:gd name="T38" fmla="*/ 126 w 128"/>
                    <a:gd name="T39" fmla="*/ 86 h 111"/>
                    <a:gd name="T40" fmla="*/ 119 w 128"/>
                    <a:gd name="T41" fmla="*/ 84 h 111"/>
                    <a:gd name="T42" fmla="*/ 121 w 128"/>
                    <a:gd name="T43" fmla="*/ 92 h 111"/>
                    <a:gd name="T44" fmla="*/ 121 w 128"/>
                    <a:gd name="T45" fmla="*/ 96 h 111"/>
                    <a:gd name="T46" fmla="*/ 119 w 128"/>
                    <a:gd name="T47" fmla="*/ 105 h 111"/>
                    <a:gd name="T48" fmla="*/ 113 w 128"/>
                    <a:gd name="T49" fmla="*/ 101 h 111"/>
                    <a:gd name="T50" fmla="*/ 109 w 128"/>
                    <a:gd name="T51" fmla="*/ 109 h 111"/>
                    <a:gd name="T52" fmla="*/ 103 w 128"/>
                    <a:gd name="T53" fmla="*/ 109 h 111"/>
                    <a:gd name="T54" fmla="*/ 100 w 128"/>
                    <a:gd name="T55" fmla="*/ 105 h 111"/>
                    <a:gd name="T56" fmla="*/ 98 w 128"/>
                    <a:gd name="T57" fmla="*/ 94 h 111"/>
                    <a:gd name="T58" fmla="*/ 94 w 128"/>
                    <a:gd name="T59" fmla="*/ 86 h 111"/>
                    <a:gd name="T60" fmla="*/ 88 w 128"/>
                    <a:gd name="T61" fmla="*/ 86 h 111"/>
                    <a:gd name="T62" fmla="*/ 82 w 128"/>
                    <a:gd name="T63" fmla="*/ 86 h 111"/>
                    <a:gd name="T64" fmla="*/ 77 w 128"/>
                    <a:gd name="T65" fmla="*/ 88 h 111"/>
                    <a:gd name="T66" fmla="*/ 78 w 128"/>
                    <a:gd name="T67" fmla="*/ 78 h 111"/>
                    <a:gd name="T68" fmla="*/ 77 w 128"/>
                    <a:gd name="T69" fmla="*/ 71 h 111"/>
                    <a:gd name="T70" fmla="*/ 73 w 128"/>
                    <a:gd name="T71" fmla="*/ 63 h 111"/>
                    <a:gd name="T72" fmla="*/ 67 w 128"/>
                    <a:gd name="T73" fmla="*/ 55 h 111"/>
                    <a:gd name="T74" fmla="*/ 57 w 128"/>
                    <a:gd name="T75" fmla="*/ 53 h 111"/>
                    <a:gd name="T76" fmla="*/ 50 w 128"/>
                    <a:gd name="T77" fmla="*/ 55 h 111"/>
                    <a:gd name="T78" fmla="*/ 44 w 128"/>
                    <a:gd name="T79" fmla="*/ 61 h 111"/>
                    <a:gd name="T80" fmla="*/ 38 w 128"/>
                    <a:gd name="T81" fmla="*/ 69 h 111"/>
                    <a:gd name="T82" fmla="*/ 33 w 128"/>
                    <a:gd name="T83" fmla="*/ 73 h 111"/>
                    <a:gd name="T84" fmla="*/ 29 w 128"/>
                    <a:gd name="T85" fmla="*/ 67 h 111"/>
                    <a:gd name="T86" fmla="*/ 21 w 128"/>
                    <a:gd name="T87" fmla="*/ 65 h 111"/>
                    <a:gd name="T88" fmla="*/ 23 w 128"/>
                    <a:gd name="T89" fmla="*/ 59 h 111"/>
                    <a:gd name="T90" fmla="*/ 17 w 128"/>
                    <a:gd name="T91" fmla="*/ 53 h 111"/>
                    <a:gd name="T92" fmla="*/ 12 w 128"/>
                    <a:gd name="T93" fmla="*/ 50 h 111"/>
                    <a:gd name="T94" fmla="*/ 6 w 128"/>
                    <a:gd name="T95" fmla="*/ 42 h 111"/>
                    <a:gd name="T96" fmla="*/ 2 w 128"/>
                    <a:gd name="T97" fmla="*/ 38 h 111"/>
                    <a:gd name="T98" fmla="*/ 2 w 128"/>
                    <a:gd name="T99" fmla="*/ 34 h 111"/>
                    <a:gd name="T100" fmla="*/ 6 w 128"/>
                    <a:gd name="T101" fmla="*/ 25 h 111"/>
                    <a:gd name="T102" fmla="*/ 13 w 128"/>
                    <a:gd name="T103" fmla="*/ 21 h 111"/>
                    <a:gd name="T104" fmla="*/ 21 w 128"/>
                    <a:gd name="T105" fmla="*/ 19 h 111"/>
                    <a:gd name="T106" fmla="*/ 23 w 128"/>
                    <a:gd name="T107" fmla="*/ 13 h 111"/>
                    <a:gd name="T108" fmla="*/ 23 w 128"/>
                    <a:gd name="T109" fmla="*/ 7 h 111"/>
                    <a:gd name="T110" fmla="*/ 23 w 128"/>
                    <a:gd name="T111" fmla="*/ 0 h 111"/>
                    <a:gd name="T112" fmla="*/ 33 w 128"/>
                    <a:gd name="T113" fmla="*/ 0 h 111"/>
                    <a:gd name="T114" fmla="*/ 38 w 128"/>
                    <a:gd name="T115" fmla="*/ 2 h 111"/>
                    <a:gd name="T116" fmla="*/ 44 w 128"/>
                    <a:gd name="T117" fmla="*/ 6 h 111"/>
                    <a:gd name="T118" fmla="*/ 52 w 128"/>
                    <a:gd name="T119" fmla="*/ 4 h 111"/>
                    <a:gd name="T120" fmla="*/ 61 w 128"/>
                    <a:gd name="T121"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111">
                      <a:moveTo>
                        <a:pt x="65" y="4"/>
                      </a:moveTo>
                      <a:lnTo>
                        <a:pt x="65" y="6"/>
                      </a:lnTo>
                      <a:lnTo>
                        <a:pt x="63" y="6"/>
                      </a:lnTo>
                      <a:lnTo>
                        <a:pt x="63" y="6"/>
                      </a:lnTo>
                      <a:lnTo>
                        <a:pt x="63" y="6"/>
                      </a:lnTo>
                      <a:lnTo>
                        <a:pt x="63" y="6"/>
                      </a:lnTo>
                      <a:lnTo>
                        <a:pt x="63" y="7"/>
                      </a:lnTo>
                      <a:lnTo>
                        <a:pt x="63" y="7"/>
                      </a:lnTo>
                      <a:lnTo>
                        <a:pt x="63" y="7"/>
                      </a:lnTo>
                      <a:lnTo>
                        <a:pt x="61" y="7"/>
                      </a:lnTo>
                      <a:lnTo>
                        <a:pt x="61" y="9"/>
                      </a:lnTo>
                      <a:lnTo>
                        <a:pt x="61" y="9"/>
                      </a:lnTo>
                      <a:lnTo>
                        <a:pt x="63" y="9"/>
                      </a:lnTo>
                      <a:lnTo>
                        <a:pt x="63" y="9"/>
                      </a:lnTo>
                      <a:lnTo>
                        <a:pt x="63" y="9"/>
                      </a:lnTo>
                      <a:lnTo>
                        <a:pt x="65" y="9"/>
                      </a:lnTo>
                      <a:lnTo>
                        <a:pt x="65" y="11"/>
                      </a:lnTo>
                      <a:lnTo>
                        <a:pt x="65" y="11"/>
                      </a:lnTo>
                      <a:lnTo>
                        <a:pt x="65" y="11"/>
                      </a:lnTo>
                      <a:lnTo>
                        <a:pt x="65" y="11"/>
                      </a:lnTo>
                      <a:lnTo>
                        <a:pt x="65" y="13"/>
                      </a:lnTo>
                      <a:lnTo>
                        <a:pt x="67" y="13"/>
                      </a:lnTo>
                      <a:lnTo>
                        <a:pt x="67" y="13"/>
                      </a:lnTo>
                      <a:lnTo>
                        <a:pt x="67" y="13"/>
                      </a:lnTo>
                      <a:lnTo>
                        <a:pt x="67" y="11"/>
                      </a:lnTo>
                      <a:lnTo>
                        <a:pt x="69" y="11"/>
                      </a:lnTo>
                      <a:lnTo>
                        <a:pt x="69" y="11"/>
                      </a:lnTo>
                      <a:lnTo>
                        <a:pt x="69" y="9"/>
                      </a:lnTo>
                      <a:lnTo>
                        <a:pt x="69" y="9"/>
                      </a:lnTo>
                      <a:lnTo>
                        <a:pt x="69" y="9"/>
                      </a:lnTo>
                      <a:lnTo>
                        <a:pt x="71" y="9"/>
                      </a:lnTo>
                      <a:lnTo>
                        <a:pt x="71" y="9"/>
                      </a:lnTo>
                      <a:lnTo>
                        <a:pt x="71" y="9"/>
                      </a:lnTo>
                      <a:lnTo>
                        <a:pt x="71" y="9"/>
                      </a:lnTo>
                      <a:lnTo>
                        <a:pt x="73" y="9"/>
                      </a:lnTo>
                      <a:lnTo>
                        <a:pt x="73" y="9"/>
                      </a:lnTo>
                      <a:lnTo>
                        <a:pt x="73" y="9"/>
                      </a:lnTo>
                      <a:lnTo>
                        <a:pt x="73" y="9"/>
                      </a:lnTo>
                      <a:lnTo>
                        <a:pt x="73" y="9"/>
                      </a:lnTo>
                      <a:lnTo>
                        <a:pt x="75" y="9"/>
                      </a:lnTo>
                      <a:lnTo>
                        <a:pt x="75" y="11"/>
                      </a:lnTo>
                      <a:lnTo>
                        <a:pt x="75" y="11"/>
                      </a:lnTo>
                      <a:lnTo>
                        <a:pt x="75" y="13"/>
                      </a:lnTo>
                      <a:lnTo>
                        <a:pt x="75" y="13"/>
                      </a:lnTo>
                      <a:lnTo>
                        <a:pt x="75" y="13"/>
                      </a:lnTo>
                      <a:lnTo>
                        <a:pt x="75" y="15"/>
                      </a:lnTo>
                      <a:lnTo>
                        <a:pt x="77" y="15"/>
                      </a:lnTo>
                      <a:lnTo>
                        <a:pt x="77" y="15"/>
                      </a:lnTo>
                      <a:lnTo>
                        <a:pt x="77" y="15"/>
                      </a:lnTo>
                      <a:lnTo>
                        <a:pt x="77" y="13"/>
                      </a:lnTo>
                      <a:lnTo>
                        <a:pt x="78" y="13"/>
                      </a:lnTo>
                      <a:lnTo>
                        <a:pt x="78" y="13"/>
                      </a:lnTo>
                      <a:lnTo>
                        <a:pt x="78" y="11"/>
                      </a:lnTo>
                      <a:lnTo>
                        <a:pt x="78" y="11"/>
                      </a:lnTo>
                      <a:lnTo>
                        <a:pt x="78" y="11"/>
                      </a:lnTo>
                      <a:lnTo>
                        <a:pt x="78" y="11"/>
                      </a:lnTo>
                      <a:lnTo>
                        <a:pt x="78" y="9"/>
                      </a:lnTo>
                      <a:lnTo>
                        <a:pt x="80" y="9"/>
                      </a:lnTo>
                      <a:lnTo>
                        <a:pt x="80" y="9"/>
                      </a:lnTo>
                      <a:lnTo>
                        <a:pt x="80" y="9"/>
                      </a:lnTo>
                      <a:lnTo>
                        <a:pt x="82" y="9"/>
                      </a:lnTo>
                      <a:lnTo>
                        <a:pt x="82" y="9"/>
                      </a:lnTo>
                      <a:lnTo>
                        <a:pt x="82" y="9"/>
                      </a:lnTo>
                      <a:lnTo>
                        <a:pt x="82" y="9"/>
                      </a:lnTo>
                      <a:lnTo>
                        <a:pt x="84" y="9"/>
                      </a:lnTo>
                      <a:lnTo>
                        <a:pt x="84" y="9"/>
                      </a:lnTo>
                      <a:lnTo>
                        <a:pt x="86" y="9"/>
                      </a:lnTo>
                      <a:lnTo>
                        <a:pt x="86" y="9"/>
                      </a:lnTo>
                      <a:lnTo>
                        <a:pt x="86" y="9"/>
                      </a:lnTo>
                      <a:lnTo>
                        <a:pt x="86" y="9"/>
                      </a:lnTo>
                      <a:lnTo>
                        <a:pt x="88" y="9"/>
                      </a:lnTo>
                      <a:lnTo>
                        <a:pt x="88" y="9"/>
                      </a:lnTo>
                      <a:lnTo>
                        <a:pt x="88" y="9"/>
                      </a:lnTo>
                      <a:lnTo>
                        <a:pt x="88" y="9"/>
                      </a:lnTo>
                      <a:lnTo>
                        <a:pt x="88" y="11"/>
                      </a:lnTo>
                      <a:lnTo>
                        <a:pt x="90" y="11"/>
                      </a:lnTo>
                      <a:lnTo>
                        <a:pt x="90" y="11"/>
                      </a:lnTo>
                      <a:lnTo>
                        <a:pt x="90" y="11"/>
                      </a:lnTo>
                      <a:lnTo>
                        <a:pt x="92" y="11"/>
                      </a:lnTo>
                      <a:lnTo>
                        <a:pt x="92" y="11"/>
                      </a:lnTo>
                      <a:lnTo>
                        <a:pt x="92" y="11"/>
                      </a:lnTo>
                      <a:lnTo>
                        <a:pt x="94" y="11"/>
                      </a:lnTo>
                      <a:lnTo>
                        <a:pt x="94" y="11"/>
                      </a:lnTo>
                      <a:lnTo>
                        <a:pt x="94" y="11"/>
                      </a:lnTo>
                      <a:lnTo>
                        <a:pt x="94" y="9"/>
                      </a:lnTo>
                      <a:lnTo>
                        <a:pt x="94" y="9"/>
                      </a:lnTo>
                      <a:lnTo>
                        <a:pt x="94" y="9"/>
                      </a:lnTo>
                      <a:lnTo>
                        <a:pt x="96" y="9"/>
                      </a:lnTo>
                      <a:lnTo>
                        <a:pt x="96" y="9"/>
                      </a:lnTo>
                      <a:lnTo>
                        <a:pt x="96" y="9"/>
                      </a:lnTo>
                      <a:lnTo>
                        <a:pt x="98" y="9"/>
                      </a:lnTo>
                      <a:lnTo>
                        <a:pt x="98" y="7"/>
                      </a:lnTo>
                      <a:lnTo>
                        <a:pt x="98" y="7"/>
                      </a:lnTo>
                      <a:lnTo>
                        <a:pt x="98" y="7"/>
                      </a:lnTo>
                      <a:lnTo>
                        <a:pt x="100" y="7"/>
                      </a:lnTo>
                      <a:lnTo>
                        <a:pt x="100" y="7"/>
                      </a:lnTo>
                      <a:lnTo>
                        <a:pt x="100" y="7"/>
                      </a:lnTo>
                      <a:lnTo>
                        <a:pt x="100" y="6"/>
                      </a:lnTo>
                      <a:lnTo>
                        <a:pt x="100" y="6"/>
                      </a:lnTo>
                      <a:lnTo>
                        <a:pt x="100" y="6"/>
                      </a:lnTo>
                      <a:lnTo>
                        <a:pt x="100" y="6"/>
                      </a:lnTo>
                      <a:lnTo>
                        <a:pt x="100" y="4"/>
                      </a:lnTo>
                      <a:lnTo>
                        <a:pt x="100" y="4"/>
                      </a:lnTo>
                      <a:lnTo>
                        <a:pt x="100" y="4"/>
                      </a:lnTo>
                      <a:lnTo>
                        <a:pt x="100" y="2"/>
                      </a:lnTo>
                      <a:lnTo>
                        <a:pt x="100" y="2"/>
                      </a:lnTo>
                      <a:lnTo>
                        <a:pt x="100" y="2"/>
                      </a:lnTo>
                      <a:lnTo>
                        <a:pt x="101" y="2"/>
                      </a:lnTo>
                      <a:lnTo>
                        <a:pt x="101" y="2"/>
                      </a:lnTo>
                      <a:lnTo>
                        <a:pt x="103" y="2"/>
                      </a:lnTo>
                      <a:lnTo>
                        <a:pt x="103" y="4"/>
                      </a:lnTo>
                      <a:lnTo>
                        <a:pt x="103" y="4"/>
                      </a:lnTo>
                      <a:lnTo>
                        <a:pt x="103" y="4"/>
                      </a:lnTo>
                      <a:lnTo>
                        <a:pt x="103" y="4"/>
                      </a:lnTo>
                      <a:lnTo>
                        <a:pt x="105" y="4"/>
                      </a:lnTo>
                      <a:lnTo>
                        <a:pt x="105" y="4"/>
                      </a:lnTo>
                      <a:lnTo>
                        <a:pt x="105" y="6"/>
                      </a:lnTo>
                      <a:lnTo>
                        <a:pt x="105" y="6"/>
                      </a:lnTo>
                      <a:lnTo>
                        <a:pt x="105" y="6"/>
                      </a:lnTo>
                      <a:lnTo>
                        <a:pt x="105" y="7"/>
                      </a:lnTo>
                      <a:lnTo>
                        <a:pt x="105" y="7"/>
                      </a:lnTo>
                      <a:lnTo>
                        <a:pt x="105" y="7"/>
                      </a:lnTo>
                      <a:lnTo>
                        <a:pt x="105" y="9"/>
                      </a:lnTo>
                      <a:lnTo>
                        <a:pt x="105" y="9"/>
                      </a:lnTo>
                      <a:lnTo>
                        <a:pt x="107" y="9"/>
                      </a:lnTo>
                      <a:lnTo>
                        <a:pt x="107" y="9"/>
                      </a:lnTo>
                      <a:lnTo>
                        <a:pt x="107" y="9"/>
                      </a:lnTo>
                      <a:lnTo>
                        <a:pt x="107" y="11"/>
                      </a:lnTo>
                      <a:lnTo>
                        <a:pt x="107" y="11"/>
                      </a:lnTo>
                      <a:lnTo>
                        <a:pt x="107" y="11"/>
                      </a:lnTo>
                      <a:lnTo>
                        <a:pt x="109" y="11"/>
                      </a:lnTo>
                      <a:lnTo>
                        <a:pt x="109" y="13"/>
                      </a:lnTo>
                      <a:lnTo>
                        <a:pt x="109" y="13"/>
                      </a:lnTo>
                      <a:lnTo>
                        <a:pt x="109" y="13"/>
                      </a:lnTo>
                      <a:lnTo>
                        <a:pt x="109" y="15"/>
                      </a:lnTo>
                      <a:lnTo>
                        <a:pt x="109" y="15"/>
                      </a:lnTo>
                      <a:lnTo>
                        <a:pt x="109" y="17"/>
                      </a:lnTo>
                      <a:lnTo>
                        <a:pt x="109" y="17"/>
                      </a:lnTo>
                      <a:lnTo>
                        <a:pt x="109" y="17"/>
                      </a:lnTo>
                      <a:lnTo>
                        <a:pt x="109" y="17"/>
                      </a:lnTo>
                      <a:lnTo>
                        <a:pt x="109" y="19"/>
                      </a:lnTo>
                      <a:lnTo>
                        <a:pt x="109" y="19"/>
                      </a:lnTo>
                      <a:lnTo>
                        <a:pt x="109" y="21"/>
                      </a:lnTo>
                      <a:lnTo>
                        <a:pt x="109" y="21"/>
                      </a:lnTo>
                      <a:lnTo>
                        <a:pt x="109" y="21"/>
                      </a:lnTo>
                      <a:lnTo>
                        <a:pt x="111" y="21"/>
                      </a:lnTo>
                      <a:lnTo>
                        <a:pt x="111" y="21"/>
                      </a:lnTo>
                      <a:lnTo>
                        <a:pt x="111" y="21"/>
                      </a:lnTo>
                      <a:lnTo>
                        <a:pt x="111" y="23"/>
                      </a:lnTo>
                      <a:lnTo>
                        <a:pt x="111" y="23"/>
                      </a:lnTo>
                      <a:lnTo>
                        <a:pt x="113" y="23"/>
                      </a:lnTo>
                      <a:lnTo>
                        <a:pt x="113" y="25"/>
                      </a:lnTo>
                      <a:lnTo>
                        <a:pt x="113" y="25"/>
                      </a:lnTo>
                      <a:lnTo>
                        <a:pt x="113" y="25"/>
                      </a:lnTo>
                      <a:lnTo>
                        <a:pt x="115" y="25"/>
                      </a:lnTo>
                      <a:lnTo>
                        <a:pt x="115" y="25"/>
                      </a:lnTo>
                      <a:lnTo>
                        <a:pt x="115" y="25"/>
                      </a:lnTo>
                      <a:lnTo>
                        <a:pt x="115" y="25"/>
                      </a:lnTo>
                      <a:lnTo>
                        <a:pt x="115" y="25"/>
                      </a:lnTo>
                      <a:lnTo>
                        <a:pt x="115" y="27"/>
                      </a:lnTo>
                      <a:lnTo>
                        <a:pt x="117" y="27"/>
                      </a:lnTo>
                      <a:lnTo>
                        <a:pt x="117" y="27"/>
                      </a:lnTo>
                      <a:lnTo>
                        <a:pt x="115" y="27"/>
                      </a:lnTo>
                      <a:lnTo>
                        <a:pt x="115" y="27"/>
                      </a:lnTo>
                      <a:lnTo>
                        <a:pt x="115" y="27"/>
                      </a:lnTo>
                      <a:lnTo>
                        <a:pt x="115" y="29"/>
                      </a:lnTo>
                      <a:lnTo>
                        <a:pt x="115" y="29"/>
                      </a:lnTo>
                      <a:lnTo>
                        <a:pt x="113" y="29"/>
                      </a:lnTo>
                      <a:lnTo>
                        <a:pt x="113" y="29"/>
                      </a:lnTo>
                      <a:lnTo>
                        <a:pt x="113" y="30"/>
                      </a:lnTo>
                      <a:lnTo>
                        <a:pt x="113" y="30"/>
                      </a:lnTo>
                      <a:lnTo>
                        <a:pt x="113" y="30"/>
                      </a:lnTo>
                      <a:lnTo>
                        <a:pt x="113" y="32"/>
                      </a:lnTo>
                      <a:lnTo>
                        <a:pt x="113" y="32"/>
                      </a:lnTo>
                      <a:lnTo>
                        <a:pt x="111" y="32"/>
                      </a:lnTo>
                      <a:lnTo>
                        <a:pt x="111" y="32"/>
                      </a:lnTo>
                      <a:lnTo>
                        <a:pt x="111" y="34"/>
                      </a:lnTo>
                      <a:lnTo>
                        <a:pt x="113" y="34"/>
                      </a:lnTo>
                      <a:lnTo>
                        <a:pt x="113" y="34"/>
                      </a:lnTo>
                      <a:lnTo>
                        <a:pt x="113" y="34"/>
                      </a:lnTo>
                      <a:lnTo>
                        <a:pt x="113" y="32"/>
                      </a:lnTo>
                      <a:lnTo>
                        <a:pt x="115" y="32"/>
                      </a:lnTo>
                      <a:lnTo>
                        <a:pt x="115" y="32"/>
                      </a:lnTo>
                      <a:lnTo>
                        <a:pt x="115" y="32"/>
                      </a:lnTo>
                      <a:lnTo>
                        <a:pt x="115" y="32"/>
                      </a:lnTo>
                      <a:lnTo>
                        <a:pt x="115" y="32"/>
                      </a:lnTo>
                      <a:lnTo>
                        <a:pt x="117" y="32"/>
                      </a:lnTo>
                      <a:lnTo>
                        <a:pt x="117" y="32"/>
                      </a:lnTo>
                      <a:lnTo>
                        <a:pt x="117" y="32"/>
                      </a:lnTo>
                      <a:lnTo>
                        <a:pt x="119" y="32"/>
                      </a:lnTo>
                      <a:lnTo>
                        <a:pt x="119" y="32"/>
                      </a:lnTo>
                      <a:lnTo>
                        <a:pt x="119" y="34"/>
                      </a:lnTo>
                      <a:lnTo>
                        <a:pt x="119" y="34"/>
                      </a:lnTo>
                      <a:lnTo>
                        <a:pt x="119" y="36"/>
                      </a:lnTo>
                      <a:lnTo>
                        <a:pt x="119" y="36"/>
                      </a:lnTo>
                      <a:lnTo>
                        <a:pt x="119" y="38"/>
                      </a:lnTo>
                      <a:lnTo>
                        <a:pt x="117" y="38"/>
                      </a:lnTo>
                      <a:lnTo>
                        <a:pt x="117" y="38"/>
                      </a:lnTo>
                      <a:lnTo>
                        <a:pt x="119" y="38"/>
                      </a:lnTo>
                      <a:lnTo>
                        <a:pt x="119" y="40"/>
                      </a:lnTo>
                      <a:lnTo>
                        <a:pt x="119" y="40"/>
                      </a:lnTo>
                      <a:lnTo>
                        <a:pt x="119" y="40"/>
                      </a:lnTo>
                      <a:lnTo>
                        <a:pt x="119" y="42"/>
                      </a:lnTo>
                      <a:lnTo>
                        <a:pt x="119" y="42"/>
                      </a:lnTo>
                      <a:lnTo>
                        <a:pt x="119" y="44"/>
                      </a:lnTo>
                      <a:lnTo>
                        <a:pt x="119" y="44"/>
                      </a:lnTo>
                      <a:lnTo>
                        <a:pt x="119" y="44"/>
                      </a:lnTo>
                      <a:lnTo>
                        <a:pt x="119" y="46"/>
                      </a:lnTo>
                      <a:lnTo>
                        <a:pt x="119" y="46"/>
                      </a:lnTo>
                      <a:lnTo>
                        <a:pt x="121" y="46"/>
                      </a:lnTo>
                      <a:lnTo>
                        <a:pt x="121" y="46"/>
                      </a:lnTo>
                      <a:lnTo>
                        <a:pt x="121" y="46"/>
                      </a:lnTo>
                      <a:lnTo>
                        <a:pt x="121" y="46"/>
                      </a:lnTo>
                      <a:lnTo>
                        <a:pt x="121" y="48"/>
                      </a:lnTo>
                      <a:lnTo>
                        <a:pt x="122" y="48"/>
                      </a:lnTo>
                      <a:lnTo>
                        <a:pt x="122" y="48"/>
                      </a:lnTo>
                      <a:lnTo>
                        <a:pt x="124" y="48"/>
                      </a:lnTo>
                      <a:lnTo>
                        <a:pt x="124" y="48"/>
                      </a:lnTo>
                      <a:lnTo>
                        <a:pt x="124" y="50"/>
                      </a:lnTo>
                      <a:lnTo>
                        <a:pt x="124" y="50"/>
                      </a:lnTo>
                      <a:lnTo>
                        <a:pt x="124" y="50"/>
                      </a:lnTo>
                      <a:lnTo>
                        <a:pt x="122" y="50"/>
                      </a:lnTo>
                      <a:lnTo>
                        <a:pt x="122" y="52"/>
                      </a:lnTo>
                      <a:lnTo>
                        <a:pt x="122" y="52"/>
                      </a:lnTo>
                      <a:lnTo>
                        <a:pt x="122" y="52"/>
                      </a:lnTo>
                      <a:lnTo>
                        <a:pt x="121" y="52"/>
                      </a:lnTo>
                      <a:lnTo>
                        <a:pt x="121" y="53"/>
                      </a:lnTo>
                      <a:lnTo>
                        <a:pt x="121" y="53"/>
                      </a:lnTo>
                      <a:lnTo>
                        <a:pt x="121" y="53"/>
                      </a:lnTo>
                      <a:lnTo>
                        <a:pt x="121" y="55"/>
                      </a:lnTo>
                      <a:lnTo>
                        <a:pt x="121" y="55"/>
                      </a:lnTo>
                      <a:lnTo>
                        <a:pt x="121" y="55"/>
                      </a:lnTo>
                      <a:lnTo>
                        <a:pt x="121" y="55"/>
                      </a:lnTo>
                      <a:lnTo>
                        <a:pt x="121" y="57"/>
                      </a:lnTo>
                      <a:lnTo>
                        <a:pt x="121" y="57"/>
                      </a:lnTo>
                      <a:lnTo>
                        <a:pt x="121" y="57"/>
                      </a:lnTo>
                      <a:lnTo>
                        <a:pt x="121" y="59"/>
                      </a:lnTo>
                      <a:lnTo>
                        <a:pt x="121" y="59"/>
                      </a:lnTo>
                      <a:lnTo>
                        <a:pt x="121" y="61"/>
                      </a:lnTo>
                      <a:lnTo>
                        <a:pt x="121" y="61"/>
                      </a:lnTo>
                      <a:lnTo>
                        <a:pt x="121" y="61"/>
                      </a:lnTo>
                      <a:lnTo>
                        <a:pt x="121" y="63"/>
                      </a:lnTo>
                      <a:lnTo>
                        <a:pt x="121" y="63"/>
                      </a:lnTo>
                      <a:lnTo>
                        <a:pt x="121" y="63"/>
                      </a:lnTo>
                      <a:lnTo>
                        <a:pt x="121" y="65"/>
                      </a:lnTo>
                      <a:lnTo>
                        <a:pt x="121" y="65"/>
                      </a:lnTo>
                      <a:lnTo>
                        <a:pt x="121" y="65"/>
                      </a:lnTo>
                      <a:lnTo>
                        <a:pt x="121" y="65"/>
                      </a:lnTo>
                      <a:lnTo>
                        <a:pt x="122" y="65"/>
                      </a:lnTo>
                      <a:lnTo>
                        <a:pt x="122" y="65"/>
                      </a:lnTo>
                      <a:lnTo>
                        <a:pt x="124" y="65"/>
                      </a:lnTo>
                      <a:lnTo>
                        <a:pt x="124" y="65"/>
                      </a:lnTo>
                      <a:lnTo>
                        <a:pt x="124" y="65"/>
                      </a:lnTo>
                      <a:lnTo>
                        <a:pt x="124" y="67"/>
                      </a:lnTo>
                      <a:lnTo>
                        <a:pt x="124" y="67"/>
                      </a:lnTo>
                      <a:lnTo>
                        <a:pt x="124" y="69"/>
                      </a:lnTo>
                      <a:lnTo>
                        <a:pt x="124" y="69"/>
                      </a:lnTo>
                      <a:lnTo>
                        <a:pt x="124" y="69"/>
                      </a:lnTo>
                      <a:lnTo>
                        <a:pt x="124" y="71"/>
                      </a:lnTo>
                      <a:lnTo>
                        <a:pt x="124" y="71"/>
                      </a:lnTo>
                      <a:lnTo>
                        <a:pt x="124" y="71"/>
                      </a:lnTo>
                      <a:lnTo>
                        <a:pt x="126" y="71"/>
                      </a:lnTo>
                      <a:lnTo>
                        <a:pt x="126" y="73"/>
                      </a:lnTo>
                      <a:lnTo>
                        <a:pt x="126" y="73"/>
                      </a:lnTo>
                      <a:lnTo>
                        <a:pt x="126" y="73"/>
                      </a:lnTo>
                      <a:lnTo>
                        <a:pt x="126" y="73"/>
                      </a:lnTo>
                      <a:lnTo>
                        <a:pt x="126" y="73"/>
                      </a:lnTo>
                      <a:lnTo>
                        <a:pt x="124" y="73"/>
                      </a:lnTo>
                      <a:lnTo>
                        <a:pt x="124" y="73"/>
                      </a:lnTo>
                      <a:lnTo>
                        <a:pt x="124" y="75"/>
                      </a:lnTo>
                      <a:lnTo>
                        <a:pt x="124" y="75"/>
                      </a:lnTo>
                      <a:lnTo>
                        <a:pt x="124" y="76"/>
                      </a:lnTo>
                      <a:lnTo>
                        <a:pt x="124" y="76"/>
                      </a:lnTo>
                      <a:lnTo>
                        <a:pt x="124" y="76"/>
                      </a:lnTo>
                      <a:lnTo>
                        <a:pt x="124" y="78"/>
                      </a:lnTo>
                      <a:lnTo>
                        <a:pt x="124" y="78"/>
                      </a:lnTo>
                      <a:lnTo>
                        <a:pt x="124" y="78"/>
                      </a:lnTo>
                      <a:lnTo>
                        <a:pt x="124" y="80"/>
                      </a:lnTo>
                      <a:lnTo>
                        <a:pt x="124" y="80"/>
                      </a:lnTo>
                      <a:lnTo>
                        <a:pt x="124" y="78"/>
                      </a:lnTo>
                      <a:lnTo>
                        <a:pt x="126" y="78"/>
                      </a:lnTo>
                      <a:lnTo>
                        <a:pt x="126" y="80"/>
                      </a:lnTo>
                      <a:lnTo>
                        <a:pt x="126" y="80"/>
                      </a:lnTo>
                      <a:lnTo>
                        <a:pt x="126" y="80"/>
                      </a:lnTo>
                      <a:lnTo>
                        <a:pt x="126" y="80"/>
                      </a:lnTo>
                      <a:lnTo>
                        <a:pt x="126" y="80"/>
                      </a:lnTo>
                      <a:lnTo>
                        <a:pt x="128" y="80"/>
                      </a:lnTo>
                      <a:lnTo>
                        <a:pt x="128" y="82"/>
                      </a:lnTo>
                      <a:lnTo>
                        <a:pt x="128" y="82"/>
                      </a:lnTo>
                      <a:lnTo>
                        <a:pt x="128" y="84"/>
                      </a:lnTo>
                      <a:lnTo>
                        <a:pt x="128" y="84"/>
                      </a:lnTo>
                      <a:lnTo>
                        <a:pt x="128" y="84"/>
                      </a:lnTo>
                      <a:lnTo>
                        <a:pt x="128" y="86"/>
                      </a:lnTo>
                      <a:lnTo>
                        <a:pt x="128" y="86"/>
                      </a:lnTo>
                      <a:lnTo>
                        <a:pt x="128" y="88"/>
                      </a:lnTo>
                      <a:lnTo>
                        <a:pt x="128" y="88"/>
                      </a:lnTo>
                      <a:lnTo>
                        <a:pt x="126" y="88"/>
                      </a:lnTo>
                      <a:lnTo>
                        <a:pt x="126" y="86"/>
                      </a:lnTo>
                      <a:lnTo>
                        <a:pt x="126" y="86"/>
                      </a:lnTo>
                      <a:lnTo>
                        <a:pt x="126" y="86"/>
                      </a:lnTo>
                      <a:lnTo>
                        <a:pt x="126" y="84"/>
                      </a:lnTo>
                      <a:lnTo>
                        <a:pt x="126" y="84"/>
                      </a:lnTo>
                      <a:lnTo>
                        <a:pt x="126" y="86"/>
                      </a:lnTo>
                      <a:lnTo>
                        <a:pt x="126" y="86"/>
                      </a:lnTo>
                      <a:lnTo>
                        <a:pt x="124" y="86"/>
                      </a:lnTo>
                      <a:lnTo>
                        <a:pt x="124" y="86"/>
                      </a:lnTo>
                      <a:lnTo>
                        <a:pt x="124" y="86"/>
                      </a:lnTo>
                      <a:lnTo>
                        <a:pt x="124" y="84"/>
                      </a:lnTo>
                      <a:lnTo>
                        <a:pt x="124" y="84"/>
                      </a:lnTo>
                      <a:lnTo>
                        <a:pt x="122" y="84"/>
                      </a:lnTo>
                      <a:lnTo>
                        <a:pt x="122" y="84"/>
                      </a:lnTo>
                      <a:lnTo>
                        <a:pt x="121" y="84"/>
                      </a:lnTo>
                      <a:lnTo>
                        <a:pt x="121" y="84"/>
                      </a:lnTo>
                      <a:lnTo>
                        <a:pt x="121" y="84"/>
                      </a:lnTo>
                      <a:lnTo>
                        <a:pt x="119" y="84"/>
                      </a:lnTo>
                      <a:lnTo>
                        <a:pt x="119" y="86"/>
                      </a:lnTo>
                      <a:lnTo>
                        <a:pt x="119" y="86"/>
                      </a:lnTo>
                      <a:lnTo>
                        <a:pt x="119" y="86"/>
                      </a:lnTo>
                      <a:lnTo>
                        <a:pt x="119" y="88"/>
                      </a:lnTo>
                      <a:lnTo>
                        <a:pt x="119" y="88"/>
                      </a:lnTo>
                      <a:lnTo>
                        <a:pt x="119" y="88"/>
                      </a:lnTo>
                      <a:lnTo>
                        <a:pt x="119" y="88"/>
                      </a:lnTo>
                      <a:lnTo>
                        <a:pt x="119" y="88"/>
                      </a:lnTo>
                      <a:lnTo>
                        <a:pt x="119" y="90"/>
                      </a:lnTo>
                      <a:lnTo>
                        <a:pt x="119" y="90"/>
                      </a:lnTo>
                      <a:lnTo>
                        <a:pt x="119" y="90"/>
                      </a:lnTo>
                      <a:lnTo>
                        <a:pt x="121" y="90"/>
                      </a:lnTo>
                      <a:lnTo>
                        <a:pt x="121" y="90"/>
                      </a:lnTo>
                      <a:lnTo>
                        <a:pt x="121" y="92"/>
                      </a:lnTo>
                      <a:lnTo>
                        <a:pt x="121" y="92"/>
                      </a:lnTo>
                      <a:lnTo>
                        <a:pt x="122" y="92"/>
                      </a:lnTo>
                      <a:lnTo>
                        <a:pt x="122" y="90"/>
                      </a:lnTo>
                      <a:lnTo>
                        <a:pt x="122" y="90"/>
                      </a:lnTo>
                      <a:lnTo>
                        <a:pt x="122" y="92"/>
                      </a:lnTo>
                      <a:lnTo>
                        <a:pt x="122" y="92"/>
                      </a:lnTo>
                      <a:lnTo>
                        <a:pt x="122" y="94"/>
                      </a:lnTo>
                      <a:lnTo>
                        <a:pt x="124" y="94"/>
                      </a:lnTo>
                      <a:lnTo>
                        <a:pt x="124" y="94"/>
                      </a:lnTo>
                      <a:lnTo>
                        <a:pt x="124" y="96"/>
                      </a:lnTo>
                      <a:lnTo>
                        <a:pt x="122" y="96"/>
                      </a:lnTo>
                      <a:lnTo>
                        <a:pt x="122" y="94"/>
                      </a:lnTo>
                      <a:lnTo>
                        <a:pt x="122" y="94"/>
                      </a:lnTo>
                      <a:lnTo>
                        <a:pt x="122" y="96"/>
                      </a:lnTo>
                      <a:lnTo>
                        <a:pt x="122" y="96"/>
                      </a:lnTo>
                      <a:lnTo>
                        <a:pt x="121" y="96"/>
                      </a:lnTo>
                      <a:lnTo>
                        <a:pt x="121" y="97"/>
                      </a:lnTo>
                      <a:lnTo>
                        <a:pt x="121" y="97"/>
                      </a:lnTo>
                      <a:lnTo>
                        <a:pt x="121" y="97"/>
                      </a:lnTo>
                      <a:lnTo>
                        <a:pt x="121" y="97"/>
                      </a:lnTo>
                      <a:lnTo>
                        <a:pt x="121" y="97"/>
                      </a:lnTo>
                      <a:lnTo>
                        <a:pt x="121" y="99"/>
                      </a:lnTo>
                      <a:lnTo>
                        <a:pt x="121" y="99"/>
                      </a:lnTo>
                      <a:lnTo>
                        <a:pt x="121" y="101"/>
                      </a:lnTo>
                      <a:lnTo>
                        <a:pt x="121" y="101"/>
                      </a:lnTo>
                      <a:lnTo>
                        <a:pt x="121" y="101"/>
                      </a:lnTo>
                      <a:lnTo>
                        <a:pt x="121" y="101"/>
                      </a:lnTo>
                      <a:lnTo>
                        <a:pt x="121" y="103"/>
                      </a:lnTo>
                      <a:lnTo>
                        <a:pt x="121" y="103"/>
                      </a:lnTo>
                      <a:lnTo>
                        <a:pt x="121" y="105"/>
                      </a:lnTo>
                      <a:lnTo>
                        <a:pt x="119" y="105"/>
                      </a:lnTo>
                      <a:lnTo>
                        <a:pt x="119" y="105"/>
                      </a:lnTo>
                      <a:lnTo>
                        <a:pt x="119" y="103"/>
                      </a:lnTo>
                      <a:lnTo>
                        <a:pt x="119" y="103"/>
                      </a:lnTo>
                      <a:lnTo>
                        <a:pt x="117" y="103"/>
                      </a:lnTo>
                      <a:lnTo>
                        <a:pt x="117" y="103"/>
                      </a:lnTo>
                      <a:lnTo>
                        <a:pt x="117" y="103"/>
                      </a:lnTo>
                      <a:lnTo>
                        <a:pt x="115" y="103"/>
                      </a:lnTo>
                      <a:lnTo>
                        <a:pt x="115" y="103"/>
                      </a:lnTo>
                      <a:lnTo>
                        <a:pt x="115" y="103"/>
                      </a:lnTo>
                      <a:lnTo>
                        <a:pt x="115" y="103"/>
                      </a:lnTo>
                      <a:lnTo>
                        <a:pt x="113" y="103"/>
                      </a:lnTo>
                      <a:lnTo>
                        <a:pt x="113" y="103"/>
                      </a:lnTo>
                      <a:lnTo>
                        <a:pt x="113" y="101"/>
                      </a:lnTo>
                      <a:lnTo>
                        <a:pt x="113" y="101"/>
                      </a:lnTo>
                      <a:lnTo>
                        <a:pt x="113" y="101"/>
                      </a:lnTo>
                      <a:lnTo>
                        <a:pt x="113" y="101"/>
                      </a:lnTo>
                      <a:lnTo>
                        <a:pt x="111" y="101"/>
                      </a:lnTo>
                      <a:lnTo>
                        <a:pt x="111" y="101"/>
                      </a:lnTo>
                      <a:lnTo>
                        <a:pt x="111" y="101"/>
                      </a:lnTo>
                      <a:lnTo>
                        <a:pt x="111" y="103"/>
                      </a:lnTo>
                      <a:lnTo>
                        <a:pt x="111" y="103"/>
                      </a:lnTo>
                      <a:lnTo>
                        <a:pt x="111" y="105"/>
                      </a:lnTo>
                      <a:lnTo>
                        <a:pt x="111" y="105"/>
                      </a:lnTo>
                      <a:lnTo>
                        <a:pt x="109" y="105"/>
                      </a:lnTo>
                      <a:lnTo>
                        <a:pt x="109" y="105"/>
                      </a:lnTo>
                      <a:lnTo>
                        <a:pt x="109" y="105"/>
                      </a:lnTo>
                      <a:lnTo>
                        <a:pt x="109" y="107"/>
                      </a:lnTo>
                      <a:lnTo>
                        <a:pt x="109" y="107"/>
                      </a:lnTo>
                      <a:lnTo>
                        <a:pt x="109" y="107"/>
                      </a:lnTo>
                      <a:lnTo>
                        <a:pt x="109" y="109"/>
                      </a:lnTo>
                      <a:lnTo>
                        <a:pt x="109" y="109"/>
                      </a:lnTo>
                      <a:lnTo>
                        <a:pt x="109" y="111"/>
                      </a:lnTo>
                      <a:lnTo>
                        <a:pt x="107" y="111"/>
                      </a:lnTo>
                      <a:lnTo>
                        <a:pt x="107" y="111"/>
                      </a:lnTo>
                      <a:lnTo>
                        <a:pt x="107" y="109"/>
                      </a:lnTo>
                      <a:lnTo>
                        <a:pt x="105" y="109"/>
                      </a:lnTo>
                      <a:lnTo>
                        <a:pt x="105" y="111"/>
                      </a:lnTo>
                      <a:lnTo>
                        <a:pt x="105" y="111"/>
                      </a:lnTo>
                      <a:lnTo>
                        <a:pt x="105" y="111"/>
                      </a:lnTo>
                      <a:lnTo>
                        <a:pt x="105" y="111"/>
                      </a:lnTo>
                      <a:lnTo>
                        <a:pt x="103" y="111"/>
                      </a:lnTo>
                      <a:lnTo>
                        <a:pt x="103" y="111"/>
                      </a:lnTo>
                      <a:lnTo>
                        <a:pt x="103" y="111"/>
                      </a:lnTo>
                      <a:lnTo>
                        <a:pt x="103" y="109"/>
                      </a:lnTo>
                      <a:lnTo>
                        <a:pt x="103" y="109"/>
                      </a:lnTo>
                      <a:lnTo>
                        <a:pt x="101" y="109"/>
                      </a:lnTo>
                      <a:lnTo>
                        <a:pt x="101" y="109"/>
                      </a:lnTo>
                      <a:lnTo>
                        <a:pt x="101" y="107"/>
                      </a:lnTo>
                      <a:lnTo>
                        <a:pt x="101" y="107"/>
                      </a:lnTo>
                      <a:lnTo>
                        <a:pt x="100" y="107"/>
                      </a:lnTo>
                      <a:lnTo>
                        <a:pt x="100" y="107"/>
                      </a:lnTo>
                      <a:lnTo>
                        <a:pt x="100" y="107"/>
                      </a:lnTo>
                      <a:lnTo>
                        <a:pt x="100" y="107"/>
                      </a:lnTo>
                      <a:lnTo>
                        <a:pt x="98" y="107"/>
                      </a:lnTo>
                      <a:lnTo>
                        <a:pt x="98" y="107"/>
                      </a:lnTo>
                      <a:lnTo>
                        <a:pt x="98" y="105"/>
                      </a:lnTo>
                      <a:lnTo>
                        <a:pt x="98" y="105"/>
                      </a:lnTo>
                      <a:lnTo>
                        <a:pt x="98" y="105"/>
                      </a:lnTo>
                      <a:lnTo>
                        <a:pt x="98" y="105"/>
                      </a:lnTo>
                      <a:lnTo>
                        <a:pt x="100" y="105"/>
                      </a:lnTo>
                      <a:lnTo>
                        <a:pt x="100" y="103"/>
                      </a:lnTo>
                      <a:lnTo>
                        <a:pt x="100" y="103"/>
                      </a:lnTo>
                      <a:lnTo>
                        <a:pt x="100" y="101"/>
                      </a:lnTo>
                      <a:lnTo>
                        <a:pt x="100" y="101"/>
                      </a:lnTo>
                      <a:lnTo>
                        <a:pt x="100" y="101"/>
                      </a:lnTo>
                      <a:lnTo>
                        <a:pt x="100" y="99"/>
                      </a:lnTo>
                      <a:lnTo>
                        <a:pt x="100" y="99"/>
                      </a:lnTo>
                      <a:lnTo>
                        <a:pt x="100" y="99"/>
                      </a:lnTo>
                      <a:lnTo>
                        <a:pt x="100" y="97"/>
                      </a:lnTo>
                      <a:lnTo>
                        <a:pt x="98" y="97"/>
                      </a:lnTo>
                      <a:lnTo>
                        <a:pt x="98" y="97"/>
                      </a:lnTo>
                      <a:lnTo>
                        <a:pt x="98" y="97"/>
                      </a:lnTo>
                      <a:lnTo>
                        <a:pt x="98" y="96"/>
                      </a:lnTo>
                      <a:lnTo>
                        <a:pt x="98" y="96"/>
                      </a:lnTo>
                      <a:lnTo>
                        <a:pt x="98" y="94"/>
                      </a:lnTo>
                      <a:lnTo>
                        <a:pt x="98" y="94"/>
                      </a:lnTo>
                      <a:lnTo>
                        <a:pt x="98" y="94"/>
                      </a:lnTo>
                      <a:lnTo>
                        <a:pt x="98" y="92"/>
                      </a:lnTo>
                      <a:lnTo>
                        <a:pt x="98" y="92"/>
                      </a:lnTo>
                      <a:lnTo>
                        <a:pt x="98" y="92"/>
                      </a:lnTo>
                      <a:lnTo>
                        <a:pt x="98" y="90"/>
                      </a:lnTo>
                      <a:lnTo>
                        <a:pt x="98" y="90"/>
                      </a:lnTo>
                      <a:lnTo>
                        <a:pt x="98" y="88"/>
                      </a:lnTo>
                      <a:lnTo>
                        <a:pt x="98" y="88"/>
                      </a:lnTo>
                      <a:lnTo>
                        <a:pt x="98" y="88"/>
                      </a:lnTo>
                      <a:lnTo>
                        <a:pt x="96" y="88"/>
                      </a:lnTo>
                      <a:lnTo>
                        <a:pt x="96" y="86"/>
                      </a:lnTo>
                      <a:lnTo>
                        <a:pt x="96" y="86"/>
                      </a:lnTo>
                      <a:lnTo>
                        <a:pt x="94" y="86"/>
                      </a:lnTo>
                      <a:lnTo>
                        <a:pt x="94" y="86"/>
                      </a:lnTo>
                      <a:lnTo>
                        <a:pt x="94" y="86"/>
                      </a:lnTo>
                      <a:lnTo>
                        <a:pt x="94" y="84"/>
                      </a:lnTo>
                      <a:lnTo>
                        <a:pt x="94" y="84"/>
                      </a:lnTo>
                      <a:lnTo>
                        <a:pt x="94" y="86"/>
                      </a:lnTo>
                      <a:lnTo>
                        <a:pt x="92" y="86"/>
                      </a:lnTo>
                      <a:lnTo>
                        <a:pt x="92" y="84"/>
                      </a:lnTo>
                      <a:lnTo>
                        <a:pt x="92" y="84"/>
                      </a:lnTo>
                      <a:lnTo>
                        <a:pt x="92" y="84"/>
                      </a:lnTo>
                      <a:lnTo>
                        <a:pt x="92" y="84"/>
                      </a:lnTo>
                      <a:lnTo>
                        <a:pt x="92" y="84"/>
                      </a:lnTo>
                      <a:lnTo>
                        <a:pt x="90" y="84"/>
                      </a:lnTo>
                      <a:lnTo>
                        <a:pt x="90" y="84"/>
                      </a:lnTo>
                      <a:lnTo>
                        <a:pt x="88" y="84"/>
                      </a:lnTo>
                      <a:lnTo>
                        <a:pt x="88" y="86"/>
                      </a:lnTo>
                      <a:lnTo>
                        <a:pt x="88" y="86"/>
                      </a:lnTo>
                      <a:lnTo>
                        <a:pt x="88" y="86"/>
                      </a:lnTo>
                      <a:lnTo>
                        <a:pt x="88" y="86"/>
                      </a:lnTo>
                      <a:lnTo>
                        <a:pt x="88" y="86"/>
                      </a:lnTo>
                      <a:lnTo>
                        <a:pt x="88" y="84"/>
                      </a:lnTo>
                      <a:lnTo>
                        <a:pt x="86" y="84"/>
                      </a:lnTo>
                      <a:lnTo>
                        <a:pt x="86" y="84"/>
                      </a:lnTo>
                      <a:lnTo>
                        <a:pt x="86" y="84"/>
                      </a:lnTo>
                      <a:lnTo>
                        <a:pt x="86" y="84"/>
                      </a:lnTo>
                      <a:lnTo>
                        <a:pt x="86" y="84"/>
                      </a:lnTo>
                      <a:lnTo>
                        <a:pt x="84" y="84"/>
                      </a:lnTo>
                      <a:lnTo>
                        <a:pt x="84" y="84"/>
                      </a:lnTo>
                      <a:lnTo>
                        <a:pt x="82" y="84"/>
                      </a:lnTo>
                      <a:lnTo>
                        <a:pt x="82" y="84"/>
                      </a:lnTo>
                      <a:lnTo>
                        <a:pt x="82" y="84"/>
                      </a:lnTo>
                      <a:lnTo>
                        <a:pt x="82" y="86"/>
                      </a:lnTo>
                      <a:lnTo>
                        <a:pt x="80" y="86"/>
                      </a:lnTo>
                      <a:lnTo>
                        <a:pt x="80" y="86"/>
                      </a:lnTo>
                      <a:lnTo>
                        <a:pt x="80" y="86"/>
                      </a:lnTo>
                      <a:lnTo>
                        <a:pt x="80" y="88"/>
                      </a:lnTo>
                      <a:lnTo>
                        <a:pt x="78" y="88"/>
                      </a:lnTo>
                      <a:lnTo>
                        <a:pt x="78" y="88"/>
                      </a:lnTo>
                      <a:lnTo>
                        <a:pt x="78" y="88"/>
                      </a:lnTo>
                      <a:lnTo>
                        <a:pt x="78" y="88"/>
                      </a:lnTo>
                      <a:lnTo>
                        <a:pt x="78" y="88"/>
                      </a:lnTo>
                      <a:lnTo>
                        <a:pt x="78" y="88"/>
                      </a:lnTo>
                      <a:lnTo>
                        <a:pt x="77" y="88"/>
                      </a:lnTo>
                      <a:lnTo>
                        <a:pt x="77" y="88"/>
                      </a:lnTo>
                      <a:lnTo>
                        <a:pt x="77" y="88"/>
                      </a:lnTo>
                      <a:lnTo>
                        <a:pt x="77" y="88"/>
                      </a:lnTo>
                      <a:lnTo>
                        <a:pt x="77" y="88"/>
                      </a:lnTo>
                      <a:lnTo>
                        <a:pt x="77" y="86"/>
                      </a:lnTo>
                      <a:lnTo>
                        <a:pt x="77" y="86"/>
                      </a:lnTo>
                      <a:lnTo>
                        <a:pt x="77" y="86"/>
                      </a:lnTo>
                      <a:lnTo>
                        <a:pt x="77" y="84"/>
                      </a:lnTo>
                      <a:lnTo>
                        <a:pt x="77" y="84"/>
                      </a:lnTo>
                      <a:lnTo>
                        <a:pt x="78" y="84"/>
                      </a:lnTo>
                      <a:lnTo>
                        <a:pt x="78" y="82"/>
                      </a:lnTo>
                      <a:lnTo>
                        <a:pt x="78" y="82"/>
                      </a:lnTo>
                      <a:lnTo>
                        <a:pt x="78" y="82"/>
                      </a:lnTo>
                      <a:lnTo>
                        <a:pt x="78" y="82"/>
                      </a:lnTo>
                      <a:lnTo>
                        <a:pt x="78" y="80"/>
                      </a:lnTo>
                      <a:lnTo>
                        <a:pt x="78" y="80"/>
                      </a:lnTo>
                      <a:lnTo>
                        <a:pt x="78" y="80"/>
                      </a:lnTo>
                      <a:lnTo>
                        <a:pt x="78" y="80"/>
                      </a:lnTo>
                      <a:lnTo>
                        <a:pt x="78" y="78"/>
                      </a:lnTo>
                      <a:lnTo>
                        <a:pt x="78" y="78"/>
                      </a:lnTo>
                      <a:lnTo>
                        <a:pt x="78" y="78"/>
                      </a:lnTo>
                      <a:lnTo>
                        <a:pt x="78" y="76"/>
                      </a:lnTo>
                      <a:lnTo>
                        <a:pt x="78" y="76"/>
                      </a:lnTo>
                      <a:lnTo>
                        <a:pt x="78" y="75"/>
                      </a:lnTo>
                      <a:lnTo>
                        <a:pt x="78" y="75"/>
                      </a:lnTo>
                      <a:lnTo>
                        <a:pt x="78" y="73"/>
                      </a:lnTo>
                      <a:lnTo>
                        <a:pt x="77" y="73"/>
                      </a:lnTo>
                      <a:lnTo>
                        <a:pt x="77" y="73"/>
                      </a:lnTo>
                      <a:lnTo>
                        <a:pt x="77" y="73"/>
                      </a:lnTo>
                      <a:lnTo>
                        <a:pt x="77" y="73"/>
                      </a:lnTo>
                      <a:lnTo>
                        <a:pt x="77" y="73"/>
                      </a:lnTo>
                      <a:lnTo>
                        <a:pt x="77" y="71"/>
                      </a:lnTo>
                      <a:lnTo>
                        <a:pt x="77" y="71"/>
                      </a:lnTo>
                      <a:lnTo>
                        <a:pt x="77" y="71"/>
                      </a:lnTo>
                      <a:lnTo>
                        <a:pt x="77" y="69"/>
                      </a:lnTo>
                      <a:lnTo>
                        <a:pt x="77" y="69"/>
                      </a:lnTo>
                      <a:lnTo>
                        <a:pt x="77" y="67"/>
                      </a:lnTo>
                      <a:lnTo>
                        <a:pt x="77" y="67"/>
                      </a:lnTo>
                      <a:lnTo>
                        <a:pt x="77" y="67"/>
                      </a:lnTo>
                      <a:lnTo>
                        <a:pt x="75" y="67"/>
                      </a:lnTo>
                      <a:lnTo>
                        <a:pt x="75" y="67"/>
                      </a:lnTo>
                      <a:lnTo>
                        <a:pt x="75" y="65"/>
                      </a:lnTo>
                      <a:lnTo>
                        <a:pt x="73" y="65"/>
                      </a:lnTo>
                      <a:lnTo>
                        <a:pt x="73" y="65"/>
                      </a:lnTo>
                      <a:lnTo>
                        <a:pt x="73" y="65"/>
                      </a:lnTo>
                      <a:lnTo>
                        <a:pt x="73" y="63"/>
                      </a:lnTo>
                      <a:lnTo>
                        <a:pt x="73" y="63"/>
                      </a:lnTo>
                      <a:lnTo>
                        <a:pt x="73" y="63"/>
                      </a:lnTo>
                      <a:lnTo>
                        <a:pt x="73" y="63"/>
                      </a:lnTo>
                      <a:lnTo>
                        <a:pt x="73" y="61"/>
                      </a:lnTo>
                      <a:lnTo>
                        <a:pt x="73" y="61"/>
                      </a:lnTo>
                      <a:lnTo>
                        <a:pt x="71" y="61"/>
                      </a:lnTo>
                      <a:lnTo>
                        <a:pt x="71" y="59"/>
                      </a:lnTo>
                      <a:lnTo>
                        <a:pt x="71" y="59"/>
                      </a:lnTo>
                      <a:lnTo>
                        <a:pt x="71" y="59"/>
                      </a:lnTo>
                      <a:lnTo>
                        <a:pt x="71" y="57"/>
                      </a:lnTo>
                      <a:lnTo>
                        <a:pt x="71" y="57"/>
                      </a:lnTo>
                      <a:lnTo>
                        <a:pt x="71" y="57"/>
                      </a:lnTo>
                      <a:lnTo>
                        <a:pt x="69" y="57"/>
                      </a:lnTo>
                      <a:lnTo>
                        <a:pt x="69" y="57"/>
                      </a:lnTo>
                      <a:lnTo>
                        <a:pt x="69" y="57"/>
                      </a:lnTo>
                      <a:lnTo>
                        <a:pt x="67" y="57"/>
                      </a:lnTo>
                      <a:lnTo>
                        <a:pt x="67" y="55"/>
                      </a:lnTo>
                      <a:lnTo>
                        <a:pt x="67" y="55"/>
                      </a:lnTo>
                      <a:lnTo>
                        <a:pt x="67" y="53"/>
                      </a:lnTo>
                      <a:lnTo>
                        <a:pt x="67" y="53"/>
                      </a:lnTo>
                      <a:lnTo>
                        <a:pt x="67" y="53"/>
                      </a:lnTo>
                      <a:lnTo>
                        <a:pt x="65" y="53"/>
                      </a:lnTo>
                      <a:lnTo>
                        <a:pt x="65" y="53"/>
                      </a:lnTo>
                      <a:lnTo>
                        <a:pt x="65" y="53"/>
                      </a:lnTo>
                      <a:lnTo>
                        <a:pt x="63" y="53"/>
                      </a:lnTo>
                      <a:lnTo>
                        <a:pt x="63" y="53"/>
                      </a:lnTo>
                      <a:lnTo>
                        <a:pt x="61" y="53"/>
                      </a:lnTo>
                      <a:lnTo>
                        <a:pt x="61" y="53"/>
                      </a:lnTo>
                      <a:lnTo>
                        <a:pt x="61" y="53"/>
                      </a:lnTo>
                      <a:lnTo>
                        <a:pt x="59" y="53"/>
                      </a:lnTo>
                      <a:lnTo>
                        <a:pt x="59" y="53"/>
                      </a:lnTo>
                      <a:lnTo>
                        <a:pt x="59" y="53"/>
                      </a:lnTo>
                      <a:lnTo>
                        <a:pt x="57" y="53"/>
                      </a:lnTo>
                      <a:lnTo>
                        <a:pt x="57" y="53"/>
                      </a:lnTo>
                      <a:lnTo>
                        <a:pt x="56" y="53"/>
                      </a:lnTo>
                      <a:lnTo>
                        <a:pt x="56" y="53"/>
                      </a:lnTo>
                      <a:lnTo>
                        <a:pt x="56" y="55"/>
                      </a:lnTo>
                      <a:lnTo>
                        <a:pt x="56" y="55"/>
                      </a:lnTo>
                      <a:lnTo>
                        <a:pt x="56" y="55"/>
                      </a:lnTo>
                      <a:lnTo>
                        <a:pt x="54" y="55"/>
                      </a:lnTo>
                      <a:lnTo>
                        <a:pt x="54" y="55"/>
                      </a:lnTo>
                      <a:lnTo>
                        <a:pt x="54" y="55"/>
                      </a:lnTo>
                      <a:lnTo>
                        <a:pt x="54" y="57"/>
                      </a:lnTo>
                      <a:lnTo>
                        <a:pt x="52" y="57"/>
                      </a:lnTo>
                      <a:lnTo>
                        <a:pt x="52" y="57"/>
                      </a:lnTo>
                      <a:lnTo>
                        <a:pt x="50" y="57"/>
                      </a:lnTo>
                      <a:lnTo>
                        <a:pt x="50" y="55"/>
                      </a:lnTo>
                      <a:lnTo>
                        <a:pt x="50" y="55"/>
                      </a:lnTo>
                      <a:lnTo>
                        <a:pt x="50" y="55"/>
                      </a:lnTo>
                      <a:lnTo>
                        <a:pt x="48" y="55"/>
                      </a:lnTo>
                      <a:lnTo>
                        <a:pt x="48" y="55"/>
                      </a:lnTo>
                      <a:lnTo>
                        <a:pt x="46" y="55"/>
                      </a:lnTo>
                      <a:lnTo>
                        <a:pt x="46" y="57"/>
                      </a:lnTo>
                      <a:lnTo>
                        <a:pt x="46" y="57"/>
                      </a:lnTo>
                      <a:lnTo>
                        <a:pt x="46" y="57"/>
                      </a:lnTo>
                      <a:lnTo>
                        <a:pt x="46" y="57"/>
                      </a:lnTo>
                      <a:lnTo>
                        <a:pt x="44" y="57"/>
                      </a:lnTo>
                      <a:lnTo>
                        <a:pt x="44" y="57"/>
                      </a:lnTo>
                      <a:lnTo>
                        <a:pt x="44" y="59"/>
                      </a:lnTo>
                      <a:lnTo>
                        <a:pt x="44" y="59"/>
                      </a:lnTo>
                      <a:lnTo>
                        <a:pt x="44" y="59"/>
                      </a:lnTo>
                      <a:lnTo>
                        <a:pt x="44" y="59"/>
                      </a:lnTo>
                      <a:lnTo>
                        <a:pt x="44" y="61"/>
                      </a:lnTo>
                      <a:lnTo>
                        <a:pt x="44" y="61"/>
                      </a:lnTo>
                      <a:lnTo>
                        <a:pt x="42" y="61"/>
                      </a:lnTo>
                      <a:lnTo>
                        <a:pt x="42" y="63"/>
                      </a:lnTo>
                      <a:lnTo>
                        <a:pt x="42" y="63"/>
                      </a:lnTo>
                      <a:lnTo>
                        <a:pt x="42" y="63"/>
                      </a:lnTo>
                      <a:lnTo>
                        <a:pt x="42" y="65"/>
                      </a:lnTo>
                      <a:lnTo>
                        <a:pt x="42" y="65"/>
                      </a:lnTo>
                      <a:lnTo>
                        <a:pt x="42" y="65"/>
                      </a:lnTo>
                      <a:lnTo>
                        <a:pt x="40" y="65"/>
                      </a:lnTo>
                      <a:lnTo>
                        <a:pt x="40" y="67"/>
                      </a:lnTo>
                      <a:lnTo>
                        <a:pt x="40" y="67"/>
                      </a:lnTo>
                      <a:lnTo>
                        <a:pt x="40" y="67"/>
                      </a:lnTo>
                      <a:lnTo>
                        <a:pt x="40" y="67"/>
                      </a:lnTo>
                      <a:lnTo>
                        <a:pt x="40" y="69"/>
                      </a:lnTo>
                      <a:lnTo>
                        <a:pt x="38" y="69"/>
                      </a:lnTo>
                      <a:lnTo>
                        <a:pt x="38" y="69"/>
                      </a:lnTo>
                      <a:lnTo>
                        <a:pt x="38" y="69"/>
                      </a:lnTo>
                      <a:lnTo>
                        <a:pt x="36" y="69"/>
                      </a:lnTo>
                      <a:lnTo>
                        <a:pt x="36" y="69"/>
                      </a:lnTo>
                      <a:lnTo>
                        <a:pt x="36" y="71"/>
                      </a:lnTo>
                      <a:lnTo>
                        <a:pt x="36" y="71"/>
                      </a:lnTo>
                      <a:lnTo>
                        <a:pt x="36" y="73"/>
                      </a:lnTo>
                      <a:lnTo>
                        <a:pt x="36" y="73"/>
                      </a:lnTo>
                      <a:lnTo>
                        <a:pt x="36" y="73"/>
                      </a:lnTo>
                      <a:lnTo>
                        <a:pt x="34" y="73"/>
                      </a:lnTo>
                      <a:lnTo>
                        <a:pt x="34" y="73"/>
                      </a:lnTo>
                      <a:lnTo>
                        <a:pt x="34" y="73"/>
                      </a:lnTo>
                      <a:lnTo>
                        <a:pt x="34" y="73"/>
                      </a:lnTo>
                      <a:lnTo>
                        <a:pt x="34" y="73"/>
                      </a:lnTo>
                      <a:lnTo>
                        <a:pt x="33" y="73"/>
                      </a:lnTo>
                      <a:lnTo>
                        <a:pt x="33" y="73"/>
                      </a:lnTo>
                      <a:lnTo>
                        <a:pt x="33" y="73"/>
                      </a:lnTo>
                      <a:lnTo>
                        <a:pt x="31" y="73"/>
                      </a:lnTo>
                      <a:lnTo>
                        <a:pt x="31" y="73"/>
                      </a:lnTo>
                      <a:lnTo>
                        <a:pt x="31" y="73"/>
                      </a:lnTo>
                      <a:lnTo>
                        <a:pt x="31" y="73"/>
                      </a:lnTo>
                      <a:lnTo>
                        <a:pt x="31" y="73"/>
                      </a:lnTo>
                      <a:lnTo>
                        <a:pt x="31" y="71"/>
                      </a:lnTo>
                      <a:lnTo>
                        <a:pt x="31" y="71"/>
                      </a:lnTo>
                      <a:lnTo>
                        <a:pt x="31" y="69"/>
                      </a:lnTo>
                      <a:lnTo>
                        <a:pt x="29" y="69"/>
                      </a:lnTo>
                      <a:lnTo>
                        <a:pt x="29" y="69"/>
                      </a:lnTo>
                      <a:lnTo>
                        <a:pt x="29" y="69"/>
                      </a:lnTo>
                      <a:lnTo>
                        <a:pt x="29" y="69"/>
                      </a:lnTo>
                      <a:lnTo>
                        <a:pt x="29" y="67"/>
                      </a:lnTo>
                      <a:lnTo>
                        <a:pt x="29" y="67"/>
                      </a:lnTo>
                      <a:lnTo>
                        <a:pt x="27" y="67"/>
                      </a:lnTo>
                      <a:lnTo>
                        <a:pt x="27" y="65"/>
                      </a:lnTo>
                      <a:lnTo>
                        <a:pt x="27" y="65"/>
                      </a:lnTo>
                      <a:lnTo>
                        <a:pt x="27" y="65"/>
                      </a:lnTo>
                      <a:lnTo>
                        <a:pt x="27" y="65"/>
                      </a:lnTo>
                      <a:lnTo>
                        <a:pt x="27" y="65"/>
                      </a:lnTo>
                      <a:lnTo>
                        <a:pt x="25" y="65"/>
                      </a:lnTo>
                      <a:lnTo>
                        <a:pt x="25" y="65"/>
                      </a:lnTo>
                      <a:lnTo>
                        <a:pt x="23" y="65"/>
                      </a:lnTo>
                      <a:lnTo>
                        <a:pt x="23" y="65"/>
                      </a:lnTo>
                      <a:lnTo>
                        <a:pt x="23" y="65"/>
                      </a:lnTo>
                      <a:lnTo>
                        <a:pt x="23" y="65"/>
                      </a:lnTo>
                      <a:lnTo>
                        <a:pt x="23" y="65"/>
                      </a:lnTo>
                      <a:lnTo>
                        <a:pt x="21" y="65"/>
                      </a:lnTo>
                      <a:lnTo>
                        <a:pt x="21" y="65"/>
                      </a:lnTo>
                      <a:lnTo>
                        <a:pt x="21" y="65"/>
                      </a:lnTo>
                      <a:lnTo>
                        <a:pt x="21" y="65"/>
                      </a:lnTo>
                      <a:lnTo>
                        <a:pt x="21" y="65"/>
                      </a:lnTo>
                      <a:lnTo>
                        <a:pt x="21" y="63"/>
                      </a:lnTo>
                      <a:lnTo>
                        <a:pt x="23" y="63"/>
                      </a:lnTo>
                      <a:lnTo>
                        <a:pt x="23" y="63"/>
                      </a:lnTo>
                      <a:lnTo>
                        <a:pt x="23" y="63"/>
                      </a:lnTo>
                      <a:lnTo>
                        <a:pt x="23" y="63"/>
                      </a:lnTo>
                      <a:lnTo>
                        <a:pt x="25" y="63"/>
                      </a:lnTo>
                      <a:lnTo>
                        <a:pt x="25" y="61"/>
                      </a:lnTo>
                      <a:lnTo>
                        <a:pt x="25" y="61"/>
                      </a:lnTo>
                      <a:lnTo>
                        <a:pt x="25" y="59"/>
                      </a:lnTo>
                      <a:lnTo>
                        <a:pt x="23" y="59"/>
                      </a:lnTo>
                      <a:lnTo>
                        <a:pt x="23" y="59"/>
                      </a:lnTo>
                      <a:lnTo>
                        <a:pt x="23" y="59"/>
                      </a:lnTo>
                      <a:lnTo>
                        <a:pt x="23" y="59"/>
                      </a:lnTo>
                      <a:lnTo>
                        <a:pt x="23" y="57"/>
                      </a:lnTo>
                      <a:lnTo>
                        <a:pt x="23" y="57"/>
                      </a:lnTo>
                      <a:lnTo>
                        <a:pt x="21" y="57"/>
                      </a:lnTo>
                      <a:lnTo>
                        <a:pt x="21" y="57"/>
                      </a:lnTo>
                      <a:lnTo>
                        <a:pt x="21" y="57"/>
                      </a:lnTo>
                      <a:lnTo>
                        <a:pt x="19" y="57"/>
                      </a:lnTo>
                      <a:lnTo>
                        <a:pt x="19" y="55"/>
                      </a:lnTo>
                      <a:lnTo>
                        <a:pt x="19" y="55"/>
                      </a:lnTo>
                      <a:lnTo>
                        <a:pt x="19" y="55"/>
                      </a:lnTo>
                      <a:lnTo>
                        <a:pt x="19" y="55"/>
                      </a:lnTo>
                      <a:lnTo>
                        <a:pt x="17" y="55"/>
                      </a:lnTo>
                      <a:lnTo>
                        <a:pt x="17" y="53"/>
                      </a:lnTo>
                      <a:lnTo>
                        <a:pt x="17" y="53"/>
                      </a:lnTo>
                      <a:lnTo>
                        <a:pt x="17" y="53"/>
                      </a:lnTo>
                      <a:lnTo>
                        <a:pt x="17" y="53"/>
                      </a:lnTo>
                      <a:lnTo>
                        <a:pt x="15" y="53"/>
                      </a:lnTo>
                      <a:lnTo>
                        <a:pt x="15" y="53"/>
                      </a:lnTo>
                      <a:lnTo>
                        <a:pt x="15" y="52"/>
                      </a:lnTo>
                      <a:lnTo>
                        <a:pt x="13" y="52"/>
                      </a:lnTo>
                      <a:lnTo>
                        <a:pt x="13" y="52"/>
                      </a:lnTo>
                      <a:lnTo>
                        <a:pt x="13" y="52"/>
                      </a:lnTo>
                      <a:lnTo>
                        <a:pt x="13" y="50"/>
                      </a:lnTo>
                      <a:lnTo>
                        <a:pt x="13" y="50"/>
                      </a:lnTo>
                      <a:lnTo>
                        <a:pt x="12" y="50"/>
                      </a:lnTo>
                      <a:lnTo>
                        <a:pt x="12" y="50"/>
                      </a:lnTo>
                      <a:lnTo>
                        <a:pt x="12" y="50"/>
                      </a:lnTo>
                      <a:lnTo>
                        <a:pt x="12" y="50"/>
                      </a:lnTo>
                      <a:lnTo>
                        <a:pt x="12" y="50"/>
                      </a:lnTo>
                      <a:lnTo>
                        <a:pt x="12" y="50"/>
                      </a:lnTo>
                      <a:lnTo>
                        <a:pt x="10" y="50"/>
                      </a:lnTo>
                      <a:lnTo>
                        <a:pt x="10" y="50"/>
                      </a:lnTo>
                      <a:lnTo>
                        <a:pt x="10" y="48"/>
                      </a:lnTo>
                      <a:lnTo>
                        <a:pt x="10" y="48"/>
                      </a:lnTo>
                      <a:lnTo>
                        <a:pt x="10" y="48"/>
                      </a:lnTo>
                      <a:lnTo>
                        <a:pt x="10" y="46"/>
                      </a:lnTo>
                      <a:lnTo>
                        <a:pt x="8" y="46"/>
                      </a:lnTo>
                      <a:lnTo>
                        <a:pt x="8" y="46"/>
                      </a:lnTo>
                      <a:lnTo>
                        <a:pt x="8" y="44"/>
                      </a:lnTo>
                      <a:lnTo>
                        <a:pt x="8" y="44"/>
                      </a:lnTo>
                      <a:lnTo>
                        <a:pt x="8" y="44"/>
                      </a:lnTo>
                      <a:lnTo>
                        <a:pt x="6" y="44"/>
                      </a:lnTo>
                      <a:lnTo>
                        <a:pt x="6" y="44"/>
                      </a:lnTo>
                      <a:lnTo>
                        <a:pt x="6" y="42"/>
                      </a:lnTo>
                      <a:lnTo>
                        <a:pt x="8" y="42"/>
                      </a:lnTo>
                      <a:lnTo>
                        <a:pt x="8" y="42"/>
                      </a:lnTo>
                      <a:lnTo>
                        <a:pt x="8" y="40"/>
                      </a:lnTo>
                      <a:lnTo>
                        <a:pt x="6" y="40"/>
                      </a:lnTo>
                      <a:lnTo>
                        <a:pt x="6" y="40"/>
                      </a:lnTo>
                      <a:lnTo>
                        <a:pt x="6" y="40"/>
                      </a:lnTo>
                      <a:lnTo>
                        <a:pt x="6" y="40"/>
                      </a:lnTo>
                      <a:lnTo>
                        <a:pt x="6" y="40"/>
                      </a:lnTo>
                      <a:lnTo>
                        <a:pt x="6" y="38"/>
                      </a:lnTo>
                      <a:lnTo>
                        <a:pt x="6" y="38"/>
                      </a:lnTo>
                      <a:lnTo>
                        <a:pt x="4" y="38"/>
                      </a:lnTo>
                      <a:lnTo>
                        <a:pt x="4" y="36"/>
                      </a:lnTo>
                      <a:lnTo>
                        <a:pt x="4" y="36"/>
                      </a:lnTo>
                      <a:lnTo>
                        <a:pt x="4" y="38"/>
                      </a:lnTo>
                      <a:lnTo>
                        <a:pt x="2" y="38"/>
                      </a:lnTo>
                      <a:lnTo>
                        <a:pt x="2" y="38"/>
                      </a:lnTo>
                      <a:lnTo>
                        <a:pt x="2" y="38"/>
                      </a:lnTo>
                      <a:lnTo>
                        <a:pt x="2" y="38"/>
                      </a:lnTo>
                      <a:lnTo>
                        <a:pt x="0" y="38"/>
                      </a:lnTo>
                      <a:lnTo>
                        <a:pt x="0" y="38"/>
                      </a:lnTo>
                      <a:lnTo>
                        <a:pt x="0" y="38"/>
                      </a:lnTo>
                      <a:lnTo>
                        <a:pt x="0" y="36"/>
                      </a:lnTo>
                      <a:lnTo>
                        <a:pt x="0" y="36"/>
                      </a:lnTo>
                      <a:lnTo>
                        <a:pt x="0" y="36"/>
                      </a:lnTo>
                      <a:lnTo>
                        <a:pt x="0" y="34"/>
                      </a:lnTo>
                      <a:lnTo>
                        <a:pt x="0" y="34"/>
                      </a:lnTo>
                      <a:lnTo>
                        <a:pt x="0" y="34"/>
                      </a:lnTo>
                      <a:lnTo>
                        <a:pt x="0" y="34"/>
                      </a:lnTo>
                      <a:lnTo>
                        <a:pt x="2" y="34"/>
                      </a:lnTo>
                      <a:lnTo>
                        <a:pt x="2" y="34"/>
                      </a:lnTo>
                      <a:lnTo>
                        <a:pt x="2" y="32"/>
                      </a:lnTo>
                      <a:lnTo>
                        <a:pt x="2" y="32"/>
                      </a:lnTo>
                      <a:lnTo>
                        <a:pt x="2" y="32"/>
                      </a:lnTo>
                      <a:lnTo>
                        <a:pt x="2" y="32"/>
                      </a:lnTo>
                      <a:lnTo>
                        <a:pt x="2" y="30"/>
                      </a:lnTo>
                      <a:lnTo>
                        <a:pt x="4" y="30"/>
                      </a:lnTo>
                      <a:lnTo>
                        <a:pt x="4" y="30"/>
                      </a:lnTo>
                      <a:lnTo>
                        <a:pt x="4" y="29"/>
                      </a:lnTo>
                      <a:lnTo>
                        <a:pt x="4" y="29"/>
                      </a:lnTo>
                      <a:lnTo>
                        <a:pt x="4" y="29"/>
                      </a:lnTo>
                      <a:lnTo>
                        <a:pt x="4" y="27"/>
                      </a:lnTo>
                      <a:lnTo>
                        <a:pt x="6" y="27"/>
                      </a:lnTo>
                      <a:lnTo>
                        <a:pt x="6" y="27"/>
                      </a:lnTo>
                      <a:lnTo>
                        <a:pt x="6" y="25"/>
                      </a:lnTo>
                      <a:lnTo>
                        <a:pt x="6" y="25"/>
                      </a:lnTo>
                      <a:lnTo>
                        <a:pt x="6" y="25"/>
                      </a:lnTo>
                      <a:lnTo>
                        <a:pt x="6" y="25"/>
                      </a:lnTo>
                      <a:lnTo>
                        <a:pt x="6" y="25"/>
                      </a:lnTo>
                      <a:lnTo>
                        <a:pt x="6" y="23"/>
                      </a:lnTo>
                      <a:lnTo>
                        <a:pt x="8" y="23"/>
                      </a:lnTo>
                      <a:lnTo>
                        <a:pt x="8" y="23"/>
                      </a:lnTo>
                      <a:lnTo>
                        <a:pt x="8" y="23"/>
                      </a:lnTo>
                      <a:lnTo>
                        <a:pt x="10" y="23"/>
                      </a:lnTo>
                      <a:lnTo>
                        <a:pt x="10" y="23"/>
                      </a:lnTo>
                      <a:lnTo>
                        <a:pt x="12" y="23"/>
                      </a:lnTo>
                      <a:lnTo>
                        <a:pt x="12" y="23"/>
                      </a:lnTo>
                      <a:lnTo>
                        <a:pt x="12" y="23"/>
                      </a:lnTo>
                      <a:lnTo>
                        <a:pt x="12" y="21"/>
                      </a:lnTo>
                      <a:lnTo>
                        <a:pt x="12" y="21"/>
                      </a:lnTo>
                      <a:lnTo>
                        <a:pt x="13" y="21"/>
                      </a:lnTo>
                      <a:lnTo>
                        <a:pt x="13" y="21"/>
                      </a:lnTo>
                      <a:lnTo>
                        <a:pt x="13" y="21"/>
                      </a:lnTo>
                      <a:lnTo>
                        <a:pt x="13" y="19"/>
                      </a:lnTo>
                      <a:lnTo>
                        <a:pt x="13" y="19"/>
                      </a:lnTo>
                      <a:lnTo>
                        <a:pt x="15" y="19"/>
                      </a:lnTo>
                      <a:lnTo>
                        <a:pt x="15" y="19"/>
                      </a:lnTo>
                      <a:lnTo>
                        <a:pt x="17" y="19"/>
                      </a:lnTo>
                      <a:lnTo>
                        <a:pt x="17" y="21"/>
                      </a:lnTo>
                      <a:lnTo>
                        <a:pt x="17" y="21"/>
                      </a:lnTo>
                      <a:lnTo>
                        <a:pt x="17" y="21"/>
                      </a:lnTo>
                      <a:lnTo>
                        <a:pt x="17" y="19"/>
                      </a:lnTo>
                      <a:lnTo>
                        <a:pt x="19" y="19"/>
                      </a:lnTo>
                      <a:lnTo>
                        <a:pt x="19" y="19"/>
                      </a:lnTo>
                      <a:lnTo>
                        <a:pt x="19" y="19"/>
                      </a:lnTo>
                      <a:lnTo>
                        <a:pt x="21" y="19"/>
                      </a:lnTo>
                      <a:lnTo>
                        <a:pt x="21" y="19"/>
                      </a:lnTo>
                      <a:lnTo>
                        <a:pt x="21" y="17"/>
                      </a:lnTo>
                      <a:lnTo>
                        <a:pt x="21" y="17"/>
                      </a:lnTo>
                      <a:lnTo>
                        <a:pt x="21" y="19"/>
                      </a:lnTo>
                      <a:lnTo>
                        <a:pt x="23" y="19"/>
                      </a:lnTo>
                      <a:lnTo>
                        <a:pt x="23" y="19"/>
                      </a:lnTo>
                      <a:lnTo>
                        <a:pt x="23" y="19"/>
                      </a:lnTo>
                      <a:lnTo>
                        <a:pt x="23" y="17"/>
                      </a:lnTo>
                      <a:lnTo>
                        <a:pt x="23" y="17"/>
                      </a:lnTo>
                      <a:lnTo>
                        <a:pt x="23" y="17"/>
                      </a:lnTo>
                      <a:lnTo>
                        <a:pt x="23" y="15"/>
                      </a:lnTo>
                      <a:lnTo>
                        <a:pt x="23" y="15"/>
                      </a:lnTo>
                      <a:lnTo>
                        <a:pt x="23" y="13"/>
                      </a:lnTo>
                      <a:lnTo>
                        <a:pt x="23" y="13"/>
                      </a:lnTo>
                      <a:lnTo>
                        <a:pt x="23" y="13"/>
                      </a:lnTo>
                      <a:lnTo>
                        <a:pt x="23" y="11"/>
                      </a:lnTo>
                      <a:lnTo>
                        <a:pt x="23" y="11"/>
                      </a:lnTo>
                      <a:lnTo>
                        <a:pt x="23" y="11"/>
                      </a:lnTo>
                      <a:lnTo>
                        <a:pt x="21" y="11"/>
                      </a:lnTo>
                      <a:lnTo>
                        <a:pt x="21" y="11"/>
                      </a:lnTo>
                      <a:lnTo>
                        <a:pt x="21" y="9"/>
                      </a:lnTo>
                      <a:lnTo>
                        <a:pt x="19" y="9"/>
                      </a:lnTo>
                      <a:lnTo>
                        <a:pt x="19" y="9"/>
                      </a:lnTo>
                      <a:lnTo>
                        <a:pt x="19" y="9"/>
                      </a:lnTo>
                      <a:lnTo>
                        <a:pt x="19" y="9"/>
                      </a:lnTo>
                      <a:lnTo>
                        <a:pt x="19" y="9"/>
                      </a:lnTo>
                      <a:lnTo>
                        <a:pt x="19" y="7"/>
                      </a:lnTo>
                      <a:lnTo>
                        <a:pt x="21" y="7"/>
                      </a:lnTo>
                      <a:lnTo>
                        <a:pt x="21" y="7"/>
                      </a:lnTo>
                      <a:lnTo>
                        <a:pt x="23" y="7"/>
                      </a:lnTo>
                      <a:lnTo>
                        <a:pt x="23" y="7"/>
                      </a:lnTo>
                      <a:lnTo>
                        <a:pt x="23" y="7"/>
                      </a:lnTo>
                      <a:lnTo>
                        <a:pt x="23" y="7"/>
                      </a:lnTo>
                      <a:lnTo>
                        <a:pt x="25" y="7"/>
                      </a:lnTo>
                      <a:lnTo>
                        <a:pt x="25" y="6"/>
                      </a:lnTo>
                      <a:lnTo>
                        <a:pt x="25" y="6"/>
                      </a:lnTo>
                      <a:lnTo>
                        <a:pt x="25" y="4"/>
                      </a:lnTo>
                      <a:lnTo>
                        <a:pt x="25" y="4"/>
                      </a:lnTo>
                      <a:lnTo>
                        <a:pt x="25" y="4"/>
                      </a:lnTo>
                      <a:lnTo>
                        <a:pt x="25" y="2"/>
                      </a:lnTo>
                      <a:lnTo>
                        <a:pt x="25" y="2"/>
                      </a:lnTo>
                      <a:lnTo>
                        <a:pt x="25" y="2"/>
                      </a:lnTo>
                      <a:lnTo>
                        <a:pt x="25" y="2"/>
                      </a:lnTo>
                      <a:lnTo>
                        <a:pt x="23" y="2"/>
                      </a:lnTo>
                      <a:lnTo>
                        <a:pt x="23" y="0"/>
                      </a:lnTo>
                      <a:lnTo>
                        <a:pt x="23" y="0"/>
                      </a:lnTo>
                      <a:lnTo>
                        <a:pt x="25" y="0"/>
                      </a:lnTo>
                      <a:lnTo>
                        <a:pt x="25" y="0"/>
                      </a:lnTo>
                      <a:lnTo>
                        <a:pt x="27" y="0"/>
                      </a:lnTo>
                      <a:lnTo>
                        <a:pt x="27" y="0"/>
                      </a:lnTo>
                      <a:lnTo>
                        <a:pt x="27" y="0"/>
                      </a:lnTo>
                      <a:lnTo>
                        <a:pt x="29" y="0"/>
                      </a:lnTo>
                      <a:lnTo>
                        <a:pt x="29" y="0"/>
                      </a:lnTo>
                      <a:lnTo>
                        <a:pt x="29" y="0"/>
                      </a:lnTo>
                      <a:lnTo>
                        <a:pt x="31" y="0"/>
                      </a:lnTo>
                      <a:lnTo>
                        <a:pt x="31" y="0"/>
                      </a:lnTo>
                      <a:lnTo>
                        <a:pt x="31" y="0"/>
                      </a:lnTo>
                      <a:lnTo>
                        <a:pt x="31" y="0"/>
                      </a:lnTo>
                      <a:lnTo>
                        <a:pt x="33" y="0"/>
                      </a:lnTo>
                      <a:lnTo>
                        <a:pt x="33" y="0"/>
                      </a:lnTo>
                      <a:lnTo>
                        <a:pt x="33" y="0"/>
                      </a:lnTo>
                      <a:lnTo>
                        <a:pt x="33" y="0"/>
                      </a:lnTo>
                      <a:lnTo>
                        <a:pt x="34" y="0"/>
                      </a:lnTo>
                      <a:lnTo>
                        <a:pt x="34" y="0"/>
                      </a:lnTo>
                      <a:lnTo>
                        <a:pt x="34" y="0"/>
                      </a:lnTo>
                      <a:lnTo>
                        <a:pt x="34" y="2"/>
                      </a:lnTo>
                      <a:lnTo>
                        <a:pt x="34" y="2"/>
                      </a:lnTo>
                      <a:lnTo>
                        <a:pt x="34" y="2"/>
                      </a:lnTo>
                      <a:lnTo>
                        <a:pt x="34" y="2"/>
                      </a:lnTo>
                      <a:lnTo>
                        <a:pt x="34" y="2"/>
                      </a:lnTo>
                      <a:lnTo>
                        <a:pt x="34" y="4"/>
                      </a:lnTo>
                      <a:lnTo>
                        <a:pt x="36" y="4"/>
                      </a:lnTo>
                      <a:lnTo>
                        <a:pt x="36" y="4"/>
                      </a:lnTo>
                      <a:lnTo>
                        <a:pt x="36" y="2"/>
                      </a:lnTo>
                      <a:lnTo>
                        <a:pt x="38" y="2"/>
                      </a:lnTo>
                      <a:lnTo>
                        <a:pt x="38" y="2"/>
                      </a:lnTo>
                      <a:lnTo>
                        <a:pt x="38" y="2"/>
                      </a:lnTo>
                      <a:lnTo>
                        <a:pt x="38" y="2"/>
                      </a:lnTo>
                      <a:lnTo>
                        <a:pt x="38" y="2"/>
                      </a:lnTo>
                      <a:lnTo>
                        <a:pt x="38" y="4"/>
                      </a:lnTo>
                      <a:lnTo>
                        <a:pt x="40" y="4"/>
                      </a:lnTo>
                      <a:lnTo>
                        <a:pt x="40" y="4"/>
                      </a:lnTo>
                      <a:lnTo>
                        <a:pt x="40" y="4"/>
                      </a:lnTo>
                      <a:lnTo>
                        <a:pt x="40" y="4"/>
                      </a:lnTo>
                      <a:lnTo>
                        <a:pt x="42" y="4"/>
                      </a:lnTo>
                      <a:lnTo>
                        <a:pt x="42" y="4"/>
                      </a:lnTo>
                      <a:lnTo>
                        <a:pt x="44" y="4"/>
                      </a:lnTo>
                      <a:lnTo>
                        <a:pt x="44" y="6"/>
                      </a:lnTo>
                      <a:lnTo>
                        <a:pt x="44" y="6"/>
                      </a:lnTo>
                      <a:lnTo>
                        <a:pt x="44" y="6"/>
                      </a:lnTo>
                      <a:lnTo>
                        <a:pt x="44" y="4"/>
                      </a:lnTo>
                      <a:lnTo>
                        <a:pt x="46" y="4"/>
                      </a:lnTo>
                      <a:lnTo>
                        <a:pt x="46" y="6"/>
                      </a:lnTo>
                      <a:lnTo>
                        <a:pt x="46" y="6"/>
                      </a:lnTo>
                      <a:lnTo>
                        <a:pt x="46" y="6"/>
                      </a:lnTo>
                      <a:lnTo>
                        <a:pt x="46" y="6"/>
                      </a:lnTo>
                      <a:lnTo>
                        <a:pt x="48" y="6"/>
                      </a:lnTo>
                      <a:lnTo>
                        <a:pt x="48" y="6"/>
                      </a:lnTo>
                      <a:lnTo>
                        <a:pt x="50" y="6"/>
                      </a:lnTo>
                      <a:lnTo>
                        <a:pt x="50" y="6"/>
                      </a:lnTo>
                      <a:lnTo>
                        <a:pt x="50" y="6"/>
                      </a:lnTo>
                      <a:lnTo>
                        <a:pt x="50" y="6"/>
                      </a:lnTo>
                      <a:lnTo>
                        <a:pt x="52" y="6"/>
                      </a:lnTo>
                      <a:lnTo>
                        <a:pt x="52" y="4"/>
                      </a:lnTo>
                      <a:lnTo>
                        <a:pt x="52" y="4"/>
                      </a:lnTo>
                      <a:lnTo>
                        <a:pt x="54" y="4"/>
                      </a:lnTo>
                      <a:lnTo>
                        <a:pt x="54" y="4"/>
                      </a:lnTo>
                      <a:lnTo>
                        <a:pt x="54" y="4"/>
                      </a:lnTo>
                      <a:lnTo>
                        <a:pt x="56" y="4"/>
                      </a:lnTo>
                      <a:lnTo>
                        <a:pt x="56" y="4"/>
                      </a:lnTo>
                      <a:lnTo>
                        <a:pt x="56" y="4"/>
                      </a:lnTo>
                      <a:lnTo>
                        <a:pt x="56" y="6"/>
                      </a:lnTo>
                      <a:lnTo>
                        <a:pt x="57" y="6"/>
                      </a:lnTo>
                      <a:lnTo>
                        <a:pt x="57" y="6"/>
                      </a:lnTo>
                      <a:lnTo>
                        <a:pt x="59" y="6"/>
                      </a:lnTo>
                      <a:lnTo>
                        <a:pt x="59" y="4"/>
                      </a:lnTo>
                      <a:lnTo>
                        <a:pt x="59" y="4"/>
                      </a:lnTo>
                      <a:lnTo>
                        <a:pt x="59" y="4"/>
                      </a:lnTo>
                      <a:lnTo>
                        <a:pt x="61" y="4"/>
                      </a:lnTo>
                      <a:lnTo>
                        <a:pt x="61" y="4"/>
                      </a:lnTo>
                      <a:lnTo>
                        <a:pt x="61" y="4"/>
                      </a:lnTo>
                      <a:lnTo>
                        <a:pt x="61" y="4"/>
                      </a:lnTo>
                      <a:lnTo>
                        <a:pt x="63" y="4"/>
                      </a:lnTo>
                      <a:lnTo>
                        <a:pt x="63" y="4"/>
                      </a:lnTo>
                      <a:lnTo>
                        <a:pt x="63" y="4"/>
                      </a:lnTo>
                      <a:lnTo>
                        <a:pt x="65"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8" name="Freeform 1319">
                  <a:extLst>
                    <a:ext uri="{FF2B5EF4-FFF2-40B4-BE49-F238E27FC236}">
                      <a16:creationId xmlns:a16="http://schemas.microsoft.com/office/drawing/2014/main" id="{E1686AF7-0CC4-42DE-9E7C-98093F76323A}"/>
                    </a:ext>
                  </a:extLst>
                </p:cNvPr>
                <p:cNvSpPr>
                  <a:spLocks/>
                </p:cNvSpPr>
                <p:nvPr/>
              </p:nvSpPr>
              <p:spPr bwMode="auto">
                <a:xfrm>
                  <a:off x="14506716" y="4211639"/>
                  <a:ext cx="203200" cy="176213"/>
                </a:xfrm>
                <a:custGeom>
                  <a:avLst/>
                  <a:gdLst>
                    <a:gd name="T0" fmla="*/ 63 w 128"/>
                    <a:gd name="T1" fmla="*/ 9 h 111"/>
                    <a:gd name="T2" fmla="*/ 69 w 128"/>
                    <a:gd name="T3" fmla="*/ 9 h 111"/>
                    <a:gd name="T4" fmla="*/ 75 w 128"/>
                    <a:gd name="T5" fmla="*/ 13 h 111"/>
                    <a:gd name="T6" fmla="*/ 80 w 128"/>
                    <a:gd name="T7" fmla="*/ 9 h 111"/>
                    <a:gd name="T8" fmla="*/ 88 w 128"/>
                    <a:gd name="T9" fmla="*/ 11 h 111"/>
                    <a:gd name="T10" fmla="*/ 96 w 128"/>
                    <a:gd name="T11" fmla="*/ 9 h 111"/>
                    <a:gd name="T12" fmla="*/ 100 w 128"/>
                    <a:gd name="T13" fmla="*/ 2 h 111"/>
                    <a:gd name="T14" fmla="*/ 105 w 128"/>
                    <a:gd name="T15" fmla="*/ 7 h 111"/>
                    <a:gd name="T16" fmla="*/ 109 w 128"/>
                    <a:gd name="T17" fmla="*/ 15 h 111"/>
                    <a:gd name="T18" fmla="*/ 111 w 128"/>
                    <a:gd name="T19" fmla="*/ 23 h 111"/>
                    <a:gd name="T20" fmla="*/ 115 w 128"/>
                    <a:gd name="T21" fmla="*/ 27 h 111"/>
                    <a:gd name="T22" fmla="*/ 113 w 128"/>
                    <a:gd name="T23" fmla="*/ 34 h 111"/>
                    <a:gd name="T24" fmla="*/ 119 w 128"/>
                    <a:gd name="T25" fmla="*/ 36 h 111"/>
                    <a:gd name="T26" fmla="*/ 121 w 128"/>
                    <a:gd name="T27" fmla="*/ 46 h 111"/>
                    <a:gd name="T28" fmla="*/ 122 w 128"/>
                    <a:gd name="T29" fmla="*/ 52 h 111"/>
                    <a:gd name="T30" fmla="*/ 121 w 128"/>
                    <a:gd name="T31" fmla="*/ 61 h 111"/>
                    <a:gd name="T32" fmla="*/ 124 w 128"/>
                    <a:gd name="T33" fmla="*/ 67 h 111"/>
                    <a:gd name="T34" fmla="*/ 124 w 128"/>
                    <a:gd name="T35" fmla="*/ 75 h 111"/>
                    <a:gd name="T36" fmla="*/ 126 w 128"/>
                    <a:gd name="T37" fmla="*/ 80 h 111"/>
                    <a:gd name="T38" fmla="*/ 126 w 128"/>
                    <a:gd name="T39" fmla="*/ 86 h 111"/>
                    <a:gd name="T40" fmla="*/ 119 w 128"/>
                    <a:gd name="T41" fmla="*/ 84 h 111"/>
                    <a:gd name="T42" fmla="*/ 121 w 128"/>
                    <a:gd name="T43" fmla="*/ 92 h 111"/>
                    <a:gd name="T44" fmla="*/ 121 w 128"/>
                    <a:gd name="T45" fmla="*/ 96 h 111"/>
                    <a:gd name="T46" fmla="*/ 119 w 128"/>
                    <a:gd name="T47" fmla="*/ 105 h 111"/>
                    <a:gd name="T48" fmla="*/ 113 w 128"/>
                    <a:gd name="T49" fmla="*/ 101 h 111"/>
                    <a:gd name="T50" fmla="*/ 109 w 128"/>
                    <a:gd name="T51" fmla="*/ 109 h 111"/>
                    <a:gd name="T52" fmla="*/ 103 w 128"/>
                    <a:gd name="T53" fmla="*/ 109 h 111"/>
                    <a:gd name="T54" fmla="*/ 100 w 128"/>
                    <a:gd name="T55" fmla="*/ 105 h 111"/>
                    <a:gd name="T56" fmla="*/ 98 w 128"/>
                    <a:gd name="T57" fmla="*/ 94 h 111"/>
                    <a:gd name="T58" fmla="*/ 94 w 128"/>
                    <a:gd name="T59" fmla="*/ 86 h 111"/>
                    <a:gd name="T60" fmla="*/ 88 w 128"/>
                    <a:gd name="T61" fmla="*/ 86 h 111"/>
                    <a:gd name="T62" fmla="*/ 82 w 128"/>
                    <a:gd name="T63" fmla="*/ 86 h 111"/>
                    <a:gd name="T64" fmla="*/ 77 w 128"/>
                    <a:gd name="T65" fmla="*/ 88 h 111"/>
                    <a:gd name="T66" fmla="*/ 78 w 128"/>
                    <a:gd name="T67" fmla="*/ 78 h 111"/>
                    <a:gd name="T68" fmla="*/ 77 w 128"/>
                    <a:gd name="T69" fmla="*/ 71 h 111"/>
                    <a:gd name="T70" fmla="*/ 73 w 128"/>
                    <a:gd name="T71" fmla="*/ 63 h 111"/>
                    <a:gd name="T72" fmla="*/ 67 w 128"/>
                    <a:gd name="T73" fmla="*/ 55 h 111"/>
                    <a:gd name="T74" fmla="*/ 57 w 128"/>
                    <a:gd name="T75" fmla="*/ 53 h 111"/>
                    <a:gd name="T76" fmla="*/ 50 w 128"/>
                    <a:gd name="T77" fmla="*/ 55 h 111"/>
                    <a:gd name="T78" fmla="*/ 44 w 128"/>
                    <a:gd name="T79" fmla="*/ 61 h 111"/>
                    <a:gd name="T80" fmla="*/ 38 w 128"/>
                    <a:gd name="T81" fmla="*/ 69 h 111"/>
                    <a:gd name="T82" fmla="*/ 33 w 128"/>
                    <a:gd name="T83" fmla="*/ 73 h 111"/>
                    <a:gd name="T84" fmla="*/ 29 w 128"/>
                    <a:gd name="T85" fmla="*/ 67 h 111"/>
                    <a:gd name="T86" fmla="*/ 21 w 128"/>
                    <a:gd name="T87" fmla="*/ 65 h 111"/>
                    <a:gd name="T88" fmla="*/ 23 w 128"/>
                    <a:gd name="T89" fmla="*/ 59 h 111"/>
                    <a:gd name="T90" fmla="*/ 17 w 128"/>
                    <a:gd name="T91" fmla="*/ 53 h 111"/>
                    <a:gd name="T92" fmla="*/ 12 w 128"/>
                    <a:gd name="T93" fmla="*/ 50 h 111"/>
                    <a:gd name="T94" fmla="*/ 6 w 128"/>
                    <a:gd name="T95" fmla="*/ 42 h 111"/>
                    <a:gd name="T96" fmla="*/ 2 w 128"/>
                    <a:gd name="T97" fmla="*/ 38 h 111"/>
                    <a:gd name="T98" fmla="*/ 2 w 128"/>
                    <a:gd name="T99" fmla="*/ 34 h 111"/>
                    <a:gd name="T100" fmla="*/ 6 w 128"/>
                    <a:gd name="T101" fmla="*/ 25 h 111"/>
                    <a:gd name="T102" fmla="*/ 13 w 128"/>
                    <a:gd name="T103" fmla="*/ 21 h 111"/>
                    <a:gd name="T104" fmla="*/ 21 w 128"/>
                    <a:gd name="T105" fmla="*/ 19 h 111"/>
                    <a:gd name="T106" fmla="*/ 23 w 128"/>
                    <a:gd name="T107" fmla="*/ 13 h 111"/>
                    <a:gd name="T108" fmla="*/ 23 w 128"/>
                    <a:gd name="T109" fmla="*/ 7 h 111"/>
                    <a:gd name="T110" fmla="*/ 23 w 128"/>
                    <a:gd name="T111" fmla="*/ 0 h 111"/>
                    <a:gd name="T112" fmla="*/ 33 w 128"/>
                    <a:gd name="T113" fmla="*/ 0 h 111"/>
                    <a:gd name="T114" fmla="*/ 38 w 128"/>
                    <a:gd name="T115" fmla="*/ 2 h 111"/>
                    <a:gd name="T116" fmla="*/ 44 w 128"/>
                    <a:gd name="T117" fmla="*/ 6 h 111"/>
                    <a:gd name="T118" fmla="*/ 52 w 128"/>
                    <a:gd name="T119" fmla="*/ 4 h 111"/>
                    <a:gd name="T120" fmla="*/ 61 w 128"/>
                    <a:gd name="T121"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8" h="111">
                      <a:moveTo>
                        <a:pt x="65" y="4"/>
                      </a:moveTo>
                      <a:lnTo>
                        <a:pt x="65" y="6"/>
                      </a:lnTo>
                      <a:lnTo>
                        <a:pt x="63" y="6"/>
                      </a:lnTo>
                      <a:lnTo>
                        <a:pt x="63" y="6"/>
                      </a:lnTo>
                      <a:lnTo>
                        <a:pt x="63" y="6"/>
                      </a:lnTo>
                      <a:lnTo>
                        <a:pt x="63" y="6"/>
                      </a:lnTo>
                      <a:lnTo>
                        <a:pt x="63" y="7"/>
                      </a:lnTo>
                      <a:lnTo>
                        <a:pt x="63" y="7"/>
                      </a:lnTo>
                      <a:lnTo>
                        <a:pt x="63" y="7"/>
                      </a:lnTo>
                      <a:lnTo>
                        <a:pt x="61" y="7"/>
                      </a:lnTo>
                      <a:lnTo>
                        <a:pt x="61" y="9"/>
                      </a:lnTo>
                      <a:lnTo>
                        <a:pt x="61" y="9"/>
                      </a:lnTo>
                      <a:lnTo>
                        <a:pt x="63" y="9"/>
                      </a:lnTo>
                      <a:lnTo>
                        <a:pt x="63" y="9"/>
                      </a:lnTo>
                      <a:lnTo>
                        <a:pt x="63" y="9"/>
                      </a:lnTo>
                      <a:lnTo>
                        <a:pt x="65" y="9"/>
                      </a:lnTo>
                      <a:lnTo>
                        <a:pt x="65" y="11"/>
                      </a:lnTo>
                      <a:lnTo>
                        <a:pt x="65" y="11"/>
                      </a:lnTo>
                      <a:lnTo>
                        <a:pt x="65" y="11"/>
                      </a:lnTo>
                      <a:lnTo>
                        <a:pt x="65" y="11"/>
                      </a:lnTo>
                      <a:lnTo>
                        <a:pt x="65" y="13"/>
                      </a:lnTo>
                      <a:lnTo>
                        <a:pt x="67" y="13"/>
                      </a:lnTo>
                      <a:lnTo>
                        <a:pt x="67" y="13"/>
                      </a:lnTo>
                      <a:lnTo>
                        <a:pt x="67" y="13"/>
                      </a:lnTo>
                      <a:lnTo>
                        <a:pt x="67" y="11"/>
                      </a:lnTo>
                      <a:lnTo>
                        <a:pt x="69" y="11"/>
                      </a:lnTo>
                      <a:lnTo>
                        <a:pt x="69" y="11"/>
                      </a:lnTo>
                      <a:lnTo>
                        <a:pt x="69" y="9"/>
                      </a:lnTo>
                      <a:lnTo>
                        <a:pt x="69" y="9"/>
                      </a:lnTo>
                      <a:lnTo>
                        <a:pt x="69" y="9"/>
                      </a:lnTo>
                      <a:lnTo>
                        <a:pt x="71" y="9"/>
                      </a:lnTo>
                      <a:lnTo>
                        <a:pt x="71" y="9"/>
                      </a:lnTo>
                      <a:lnTo>
                        <a:pt x="71" y="9"/>
                      </a:lnTo>
                      <a:lnTo>
                        <a:pt x="71" y="9"/>
                      </a:lnTo>
                      <a:lnTo>
                        <a:pt x="73" y="9"/>
                      </a:lnTo>
                      <a:lnTo>
                        <a:pt x="73" y="9"/>
                      </a:lnTo>
                      <a:lnTo>
                        <a:pt x="73" y="9"/>
                      </a:lnTo>
                      <a:lnTo>
                        <a:pt x="73" y="9"/>
                      </a:lnTo>
                      <a:lnTo>
                        <a:pt x="73" y="9"/>
                      </a:lnTo>
                      <a:lnTo>
                        <a:pt x="75" y="9"/>
                      </a:lnTo>
                      <a:lnTo>
                        <a:pt x="75" y="11"/>
                      </a:lnTo>
                      <a:lnTo>
                        <a:pt x="75" y="11"/>
                      </a:lnTo>
                      <a:lnTo>
                        <a:pt x="75" y="13"/>
                      </a:lnTo>
                      <a:lnTo>
                        <a:pt x="75" y="13"/>
                      </a:lnTo>
                      <a:lnTo>
                        <a:pt x="75" y="13"/>
                      </a:lnTo>
                      <a:lnTo>
                        <a:pt x="75" y="15"/>
                      </a:lnTo>
                      <a:lnTo>
                        <a:pt x="77" y="15"/>
                      </a:lnTo>
                      <a:lnTo>
                        <a:pt x="77" y="15"/>
                      </a:lnTo>
                      <a:lnTo>
                        <a:pt x="77" y="15"/>
                      </a:lnTo>
                      <a:lnTo>
                        <a:pt x="77" y="13"/>
                      </a:lnTo>
                      <a:lnTo>
                        <a:pt x="78" y="13"/>
                      </a:lnTo>
                      <a:lnTo>
                        <a:pt x="78" y="13"/>
                      </a:lnTo>
                      <a:lnTo>
                        <a:pt x="78" y="11"/>
                      </a:lnTo>
                      <a:lnTo>
                        <a:pt x="78" y="11"/>
                      </a:lnTo>
                      <a:lnTo>
                        <a:pt x="78" y="11"/>
                      </a:lnTo>
                      <a:lnTo>
                        <a:pt x="78" y="11"/>
                      </a:lnTo>
                      <a:lnTo>
                        <a:pt x="78" y="9"/>
                      </a:lnTo>
                      <a:lnTo>
                        <a:pt x="80" y="9"/>
                      </a:lnTo>
                      <a:lnTo>
                        <a:pt x="80" y="9"/>
                      </a:lnTo>
                      <a:lnTo>
                        <a:pt x="80" y="9"/>
                      </a:lnTo>
                      <a:lnTo>
                        <a:pt x="82" y="9"/>
                      </a:lnTo>
                      <a:lnTo>
                        <a:pt x="82" y="9"/>
                      </a:lnTo>
                      <a:lnTo>
                        <a:pt x="82" y="9"/>
                      </a:lnTo>
                      <a:lnTo>
                        <a:pt x="82" y="9"/>
                      </a:lnTo>
                      <a:lnTo>
                        <a:pt x="84" y="9"/>
                      </a:lnTo>
                      <a:lnTo>
                        <a:pt x="84" y="9"/>
                      </a:lnTo>
                      <a:lnTo>
                        <a:pt x="86" y="9"/>
                      </a:lnTo>
                      <a:lnTo>
                        <a:pt x="86" y="9"/>
                      </a:lnTo>
                      <a:lnTo>
                        <a:pt x="86" y="9"/>
                      </a:lnTo>
                      <a:lnTo>
                        <a:pt x="86" y="9"/>
                      </a:lnTo>
                      <a:lnTo>
                        <a:pt x="88" y="9"/>
                      </a:lnTo>
                      <a:lnTo>
                        <a:pt x="88" y="9"/>
                      </a:lnTo>
                      <a:lnTo>
                        <a:pt x="88" y="9"/>
                      </a:lnTo>
                      <a:lnTo>
                        <a:pt x="88" y="9"/>
                      </a:lnTo>
                      <a:lnTo>
                        <a:pt x="88" y="11"/>
                      </a:lnTo>
                      <a:lnTo>
                        <a:pt x="90" y="11"/>
                      </a:lnTo>
                      <a:lnTo>
                        <a:pt x="90" y="11"/>
                      </a:lnTo>
                      <a:lnTo>
                        <a:pt x="90" y="11"/>
                      </a:lnTo>
                      <a:lnTo>
                        <a:pt x="92" y="11"/>
                      </a:lnTo>
                      <a:lnTo>
                        <a:pt x="92" y="11"/>
                      </a:lnTo>
                      <a:lnTo>
                        <a:pt x="92" y="11"/>
                      </a:lnTo>
                      <a:lnTo>
                        <a:pt x="94" y="11"/>
                      </a:lnTo>
                      <a:lnTo>
                        <a:pt x="94" y="11"/>
                      </a:lnTo>
                      <a:lnTo>
                        <a:pt x="94" y="11"/>
                      </a:lnTo>
                      <a:lnTo>
                        <a:pt x="94" y="9"/>
                      </a:lnTo>
                      <a:lnTo>
                        <a:pt x="94" y="9"/>
                      </a:lnTo>
                      <a:lnTo>
                        <a:pt x="94" y="9"/>
                      </a:lnTo>
                      <a:lnTo>
                        <a:pt x="96" y="9"/>
                      </a:lnTo>
                      <a:lnTo>
                        <a:pt x="96" y="9"/>
                      </a:lnTo>
                      <a:lnTo>
                        <a:pt x="96" y="9"/>
                      </a:lnTo>
                      <a:lnTo>
                        <a:pt x="98" y="9"/>
                      </a:lnTo>
                      <a:lnTo>
                        <a:pt x="98" y="7"/>
                      </a:lnTo>
                      <a:lnTo>
                        <a:pt x="98" y="7"/>
                      </a:lnTo>
                      <a:lnTo>
                        <a:pt x="98" y="7"/>
                      </a:lnTo>
                      <a:lnTo>
                        <a:pt x="100" y="7"/>
                      </a:lnTo>
                      <a:lnTo>
                        <a:pt x="100" y="7"/>
                      </a:lnTo>
                      <a:lnTo>
                        <a:pt x="100" y="7"/>
                      </a:lnTo>
                      <a:lnTo>
                        <a:pt x="100" y="6"/>
                      </a:lnTo>
                      <a:lnTo>
                        <a:pt x="100" y="6"/>
                      </a:lnTo>
                      <a:lnTo>
                        <a:pt x="100" y="6"/>
                      </a:lnTo>
                      <a:lnTo>
                        <a:pt x="100" y="6"/>
                      </a:lnTo>
                      <a:lnTo>
                        <a:pt x="100" y="4"/>
                      </a:lnTo>
                      <a:lnTo>
                        <a:pt x="100" y="4"/>
                      </a:lnTo>
                      <a:lnTo>
                        <a:pt x="100" y="4"/>
                      </a:lnTo>
                      <a:lnTo>
                        <a:pt x="100" y="2"/>
                      </a:lnTo>
                      <a:lnTo>
                        <a:pt x="100" y="2"/>
                      </a:lnTo>
                      <a:lnTo>
                        <a:pt x="100" y="2"/>
                      </a:lnTo>
                      <a:lnTo>
                        <a:pt x="101" y="2"/>
                      </a:lnTo>
                      <a:lnTo>
                        <a:pt x="101" y="2"/>
                      </a:lnTo>
                      <a:lnTo>
                        <a:pt x="103" y="2"/>
                      </a:lnTo>
                      <a:lnTo>
                        <a:pt x="103" y="4"/>
                      </a:lnTo>
                      <a:lnTo>
                        <a:pt x="103" y="4"/>
                      </a:lnTo>
                      <a:lnTo>
                        <a:pt x="103" y="4"/>
                      </a:lnTo>
                      <a:lnTo>
                        <a:pt x="103" y="4"/>
                      </a:lnTo>
                      <a:lnTo>
                        <a:pt x="105" y="4"/>
                      </a:lnTo>
                      <a:lnTo>
                        <a:pt x="105" y="4"/>
                      </a:lnTo>
                      <a:lnTo>
                        <a:pt x="105" y="6"/>
                      </a:lnTo>
                      <a:lnTo>
                        <a:pt x="105" y="6"/>
                      </a:lnTo>
                      <a:lnTo>
                        <a:pt x="105" y="6"/>
                      </a:lnTo>
                      <a:lnTo>
                        <a:pt x="105" y="7"/>
                      </a:lnTo>
                      <a:lnTo>
                        <a:pt x="105" y="7"/>
                      </a:lnTo>
                      <a:lnTo>
                        <a:pt x="105" y="7"/>
                      </a:lnTo>
                      <a:lnTo>
                        <a:pt x="105" y="9"/>
                      </a:lnTo>
                      <a:lnTo>
                        <a:pt x="105" y="9"/>
                      </a:lnTo>
                      <a:lnTo>
                        <a:pt x="107" y="9"/>
                      </a:lnTo>
                      <a:lnTo>
                        <a:pt x="107" y="9"/>
                      </a:lnTo>
                      <a:lnTo>
                        <a:pt x="107" y="9"/>
                      </a:lnTo>
                      <a:lnTo>
                        <a:pt x="107" y="11"/>
                      </a:lnTo>
                      <a:lnTo>
                        <a:pt x="107" y="11"/>
                      </a:lnTo>
                      <a:lnTo>
                        <a:pt x="107" y="11"/>
                      </a:lnTo>
                      <a:lnTo>
                        <a:pt x="109" y="11"/>
                      </a:lnTo>
                      <a:lnTo>
                        <a:pt x="109" y="13"/>
                      </a:lnTo>
                      <a:lnTo>
                        <a:pt x="109" y="13"/>
                      </a:lnTo>
                      <a:lnTo>
                        <a:pt x="109" y="13"/>
                      </a:lnTo>
                      <a:lnTo>
                        <a:pt x="109" y="15"/>
                      </a:lnTo>
                      <a:lnTo>
                        <a:pt x="109" y="15"/>
                      </a:lnTo>
                      <a:lnTo>
                        <a:pt x="109" y="17"/>
                      </a:lnTo>
                      <a:lnTo>
                        <a:pt x="109" y="17"/>
                      </a:lnTo>
                      <a:lnTo>
                        <a:pt x="109" y="17"/>
                      </a:lnTo>
                      <a:lnTo>
                        <a:pt x="109" y="17"/>
                      </a:lnTo>
                      <a:lnTo>
                        <a:pt x="109" y="19"/>
                      </a:lnTo>
                      <a:lnTo>
                        <a:pt x="109" y="19"/>
                      </a:lnTo>
                      <a:lnTo>
                        <a:pt x="109" y="21"/>
                      </a:lnTo>
                      <a:lnTo>
                        <a:pt x="109" y="21"/>
                      </a:lnTo>
                      <a:lnTo>
                        <a:pt x="109" y="21"/>
                      </a:lnTo>
                      <a:lnTo>
                        <a:pt x="111" y="21"/>
                      </a:lnTo>
                      <a:lnTo>
                        <a:pt x="111" y="21"/>
                      </a:lnTo>
                      <a:lnTo>
                        <a:pt x="111" y="21"/>
                      </a:lnTo>
                      <a:lnTo>
                        <a:pt x="111" y="23"/>
                      </a:lnTo>
                      <a:lnTo>
                        <a:pt x="111" y="23"/>
                      </a:lnTo>
                      <a:lnTo>
                        <a:pt x="113" y="23"/>
                      </a:lnTo>
                      <a:lnTo>
                        <a:pt x="113" y="25"/>
                      </a:lnTo>
                      <a:lnTo>
                        <a:pt x="113" y="25"/>
                      </a:lnTo>
                      <a:lnTo>
                        <a:pt x="113" y="25"/>
                      </a:lnTo>
                      <a:lnTo>
                        <a:pt x="115" y="25"/>
                      </a:lnTo>
                      <a:lnTo>
                        <a:pt x="115" y="25"/>
                      </a:lnTo>
                      <a:lnTo>
                        <a:pt x="115" y="25"/>
                      </a:lnTo>
                      <a:lnTo>
                        <a:pt x="115" y="25"/>
                      </a:lnTo>
                      <a:lnTo>
                        <a:pt x="115" y="25"/>
                      </a:lnTo>
                      <a:lnTo>
                        <a:pt x="115" y="27"/>
                      </a:lnTo>
                      <a:lnTo>
                        <a:pt x="117" y="27"/>
                      </a:lnTo>
                      <a:lnTo>
                        <a:pt x="117" y="27"/>
                      </a:lnTo>
                      <a:lnTo>
                        <a:pt x="115" y="27"/>
                      </a:lnTo>
                      <a:lnTo>
                        <a:pt x="115" y="27"/>
                      </a:lnTo>
                      <a:lnTo>
                        <a:pt x="115" y="27"/>
                      </a:lnTo>
                      <a:lnTo>
                        <a:pt x="115" y="29"/>
                      </a:lnTo>
                      <a:lnTo>
                        <a:pt x="115" y="29"/>
                      </a:lnTo>
                      <a:lnTo>
                        <a:pt x="113" y="29"/>
                      </a:lnTo>
                      <a:lnTo>
                        <a:pt x="113" y="29"/>
                      </a:lnTo>
                      <a:lnTo>
                        <a:pt x="113" y="30"/>
                      </a:lnTo>
                      <a:lnTo>
                        <a:pt x="113" y="30"/>
                      </a:lnTo>
                      <a:lnTo>
                        <a:pt x="113" y="30"/>
                      </a:lnTo>
                      <a:lnTo>
                        <a:pt x="113" y="32"/>
                      </a:lnTo>
                      <a:lnTo>
                        <a:pt x="113" y="32"/>
                      </a:lnTo>
                      <a:lnTo>
                        <a:pt x="111" y="32"/>
                      </a:lnTo>
                      <a:lnTo>
                        <a:pt x="111" y="32"/>
                      </a:lnTo>
                      <a:lnTo>
                        <a:pt x="111" y="34"/>
                      </a:lnTo>
                      <a:lnTo>
                        <a:pt x="113" y="34"/>
                      </a:lnTo>
                      <a:lnTo>
                        <a:pt x="113" y="34"/>
                      </a:lnTo>
                      <a:lnTo>
                        <a:pt x="113" y="34"/>
                      </a:lnTo>
                      <a:lnTo>
                        <a:pt x="113" y="32"/>
                      </a:lnTo>
                      <a:lnTo>
                        <a:pt x="115" y="32"/>
                      </a:lnTo>
                      <a:lnTo>
                        <a:pt x="115" y="32"/>
                      </a:lnTo>
                      <a:lnTo>
                        <a:pt x="115" y="32"/>
                      </a:lnTo>
                      <a:lnTo>
                        <a:pt x="115" y="32"/>
                      </a:lnTo>
                      <a:lnTo>
                        <a:pt x="115" y="32"/>
                      </a:lnTo>
                      <a:lnTo>
                        <a:pt x="117" y="32"/>
                      </a:lnTo>
                      <a:lnTo>
                        <a:pt x="117" y="32"/>
                      </a:lnTo>
                      <a:lnTo>
                        <a:pt x="117" y="32"/>
                      </a:lnTo>
                      <a:lnTo>
                        <a:pt x="119" y="32"/>
                      </a:lnTo>
                      <a:lnTo>
                        <a:pt x="119" y="32"/>
                      </a:lnTo>
                      <a:lnTo>
                        <a:pt x="119" y="34"/>
                      </a:lnTo>
                      <a:lnTo>
                        <a:pt x="119" y="34"/>
                      </a:lnTo>
                      <a:lnTo>
                        <a:pt x="119" y="36"/>
                      </a:lnTo>
                      <a:lnTo>
                        <a:pt x="119" y="36"/>
                      </a:lnTo>
                      <a:lnTo>
                        <a:pt x="119" y="38"/>
                      </a:lnTo>
                      <a:lnTo>
                        <a:pt x="117" y="38"/>
                      </a:lnTo>
                      <a:lnTo>
                        <a:pt x="117" y="38"/>
                      </a:lnTo>
                      <a:lnTo>
                        <a:pt x="119" y="38"/>
                      </a:lnTo>
                      <a:lnTo>
                        <a:pt x="119" y="40"/>
                      </a:lnTo>
                      <a:lnTo>
                        <a:pt x="119" y="40"/>
                      </a:lnTo>
                      <a:lnTo>
                        <a:pt x="119" y="40"/>
                      </a:lnTo>
                      <a:lnTo>
                        <a:pt x="119" y="42"/>
                      </a:lnTo>
                      <a:lnTo>
                        <a:pt x="119" y="42"/>
                      </a:lnTo>
                      <a:lnTo>
                        <a:pt x="119" y="44"/>
                      </a:lnTo>
                      <a:lnTo>
                        <a:pt x="119" y="44"/>
                      </a:lnTo>
                      <a:lnTo>
                        <a:pt x="119" y="44"/>
                      </a:lnTo>
                      <a:lnTo>
                        <a:pt x="119" y="46"/>
                      </a:lnTo>
                      <a:lnTo>
                        <a:pt x="119" y="46"/>
                      </a:lnTo>
                      <a:lnTo>
                        <a:pt x="121" y="46"/>
                      </a:lnTo>
                      <a:lnTo>
                        <a:pt x="121" y="46"/>
                      </a:lnTo>
                      <a:lnTo>
                        <a:pt x="121" y="46"/>
                      </a:lnTo>
                      <a:lnTo>
                        <a:pt x="121" y="46"/>
                      </a:lnTo>
                      <a:lnTo>
                        <a:pt x="121" y="48"/>
                      </a:lnTo>
                      <a:lnTo>
                        <a:pt x="122" y="48"/>
                      </a:lnTo>
                      <a:lnTo>
                        <a:pt x="122" y="48"/>
                      </a:lnTo>
                      <a:lnTo>
                        <a:pt x="124" y="48"/>
                      </a:lnTo>
                      <a:lnTo>
                        <a:pt x="124" y="48"/>
                      </a:lnTo>
                      <a:lnTo>
                        <a:pt x="124" y="50"/>
                      </a:lnTo>
                      <a:lnTo>
                        <a:pt x="124" y="50"/>
                      </a:lnTo>
                      <a:lnTo>
                        <a:pt x="124" y="50"/>
                      </a:lnTo>
                      <a:lnTo>
                        <a:pt x="122" y="50"/>
                      </a:lnTo>
                      <a:lnTo>
                        <a:pt x="122" y="52"/>
                      </a:lnTo>
                      <a:lnTo>
                        <a:pt x="122" y="52"/>
                      </a:lnTo>
                      <a:lnTo>
                        <a:pt x="122" y="52"/>
                      </a:lnTo>
                      <a:lnTo>
                        <a:pt x="121" y="52"/>
                      </a:lnTo>
                      <a:lnTo>
                        <a:pt x="121" y="53"/>
                      </a:lnTo>
                      <a:lnTo>
                        <a:pt x="121" y="53"/>
                      </a:lnTo>
                      <a:lnTo>
                        <a:pt x="121" y="53"/>
                      </a:lnTo>
                      <a:lnTo>
                        <a:pt x="121" y="55"/>
                      </a:lnTo>
                      <a:lnTo>
                        <a:pt x="121" y="55"/>
                      </a:lnTo>
                      <a:lnTo>
                        <a:pt x="121" y="55"/>
                      </a:lnTo>
                      <a:lnTo>
                        <a:pt x="121" y="55"/>
                      </a:lnTo>
                      <a:lnTo>
                        <a:pt x="121" y="57"/>
                      </a:lnTo>
                      <a:lnTo>
                        <a:pt x="121" y="57"/>
                      </a:lnTo>
                      <a:lnTo>
                        <a:pt x="121" y="57"/>
                      </a:lnTo>
                      <a:lnTo>
                        <a:pt x="121" y="59"/>
                      </a:lnTo>
                      <a:lnTo>
                        <a:pt x="121" y="59"/>
                      </a:lnTo>
                      <a:lnTo>
                        <a:pt x="121" y="61"/>
                      </a:lnTo>
                      <a:lnTo>
                        <a:pt x="121" y="61"/>
                      </a:lnTo>
                      <a:lnTo>
                        <a:pt x="121" y="61"/>
                      </a:lnTo>
                      <a:lnTo>
                        <a:pt x="121" y="63"/>
                      </a:lnTo>
                      <a:lnTo>
                        <a:pt x="121" y="63"/>
                      </a:lnTo>
                      <a:lnTo>
                        <a:pt x="121" y="63"/>
                      </a:lnTo>
                      <a:lnTo>
                        <a:pt x="121" y="65"/>
                      </a:lnTo>
                      <a:lnTo>
                        <a:pt x="121" y="65"/>
                      </a:lnTo>
                      <a:lnTo>
                        <a:pt x="121" y="65"/>
                      </a:lnTo>
                      <a:lnTo>
                        <a:pt x="121" y="65"/>
                      </a:lnTo>
                      <a:lnTo>
                        <a:pt x="122" y="65"/>
                      </a:lnTo>
                      <a:lnTo>
                        <a:pt x="122" y="65"/>
                      </a:lnTo>
                      <a:lnTo>
                        <a:pt x="124" y="65"/>
                      </a:lnTo>
                      <a:lnTo>
                        <a:pt x="124" y="65"/>
                      </a:lnTo>
                      <a:lnTo>
                        <a:pt x="124" y="65"/>
                      </a:lnTo>
                      <a:lnTo>
                        <a:pt x="124" y="67"/>
                      </a:lnTo>
                      <a:lnTo>
                        <a:pt x="124" y="67"/>
                      </a:lnTo>
                      <a:lnTo>
                        <a:pt x="124" y="69"/>
                      </a:lnTo>
                      <a:lnTo>
                        <a:pt x="124" y="69"/>
                      </a:lnTo>
                      <a:lnTo>
                        <a:pt x="124" y="69"/>
                      </a:lnTo>
                      <a:lnTo>
                        <a:pt x="124" y="71"/>
                      </a:lnTo>
                      <a:lnTo>
                        <a:pt x="124" y="71"/>
                      </a:lnTo>
                      <a:lnTo>
                        <a:pt x="124" y="71"/>
                      </a:lnTo>
                      <a:lnTo>
                        <a:pt x="126" y="71"/>
                      </a:lnTo>
                      <a:lnTo>
                        <a:pt x="126" y="73"/>
                      </a:lnTo>
                      <a:lnTo>
                        <a:pt x="126" y="73"/>
                      </a:lnTo>
                      <a:lnTo>
                        <a:pt x="126" y="73"/>
                      </a:lnTo>
                      <a:lnTo>
                        <a:pt x="126" y="73"/>
                      </a:lnTo>
                      <a:lnTo>
                        <a:pt x="126" y="73"/>
                      </a:lnTo>
                      <a:lnTo>
                        <a:pt x="124" y="73"/>
                      </a:lnTo>
                      <a:lnTo>
                        <a:pt x="124" y="73"/>
                      </a:lnTo>
                      <a:lnTo>
                        <a:pt x="124" y="75"/>
                      </a:lnTo>
                      <a:lnTo>
                        <a:pt x="124" y="75"/>
                      </a:lnTo>
                      <a:lnTo>
                        <a:pt x="124" y="76"/>
                      </a:lnTo>
                      <a:lnTo>
                        <a:pt x="124" y="76"/>
                      </a:lnTo>
                      <a:lnTo>
                        <a:pt x="124" y="76"/>
                      </a:lnTo>
                      <a:lnTo>
                        <a:pt x="124" y="78"/>
                      </a:lnTo>
                      <a:lnTo>
                        <a:pt x="124" y="78"/>
                      </a:lnTo>
                      <a:lnTo>
                        <a:pt x="124" y="78"/>
                      </a:lnTo>
                      <a:lnTo>
                        <a:pt x="124" y="80"/>
                      </a:lnTo>
                      <a:lnTo>
                        <a:pt x="124" y="80"/>
                      </a:lnTo>
                      <a:lnTo>
                        <a:pt x="124" y="78"/>
                      </a:lnTo>
                      <a:lnTo>
                        <a:pt x="126" y="78"/>
                      </a:lnTo>
                      <a:lnTo>
                        <a:pt x="126" y="80"/>
                      </a:lnTo>
                      <a:lnTo>
                        <a:pt x="126" y="80"/>
                      </a:lnTo>
                      <a:lnTo>
                        <a:pt x="126" y="80"/>
                      </a:lnTo>
                      <a:lnTo>
                        <a:pt x="126" y="80"/>
                      </a:lnTo>
                      <a:lnTo>
                        <a:pt x="126" y="80"/>
                      </a:lnTo>
                      <a:lnTo>
                        <a:pt x="128" y="80"/>
                      </a:lnTo>
                      <a:lnTo>
                        <a:pt x="128" y="82"/>
                      </a:lnTo>
                      <a:lnTo>
                        <a:pt x="128" y="82"/>
                      </a:lnTo>
                      <a:lnTo>
                        <a:pt x="128" y="84"/>
                      </a:lnTo>
                      <a:lnTo>
                        <a:pt x="128" y="84"/>
                      </a:lnTo>
                      <a:lnTo>
                        <a:pt x="128" y="84"/>
                      </a:lnTo>
                      <a:lnTo>
                        <a:pt x="128" y="86"/>
                      </a:lnTo>
                      <a:lnTo>
                        <a:pt x="128" y="86"/>
                      </a:lnTo>
                      <a:lnTo>
                        <a:pt x="128" y="88"/>
                      </a:lnTo>
                      <a:lnTo>
                        <a:pt x="128" y="88"/>
                      </a:lnTo>
                      <a:lnTo>
                        <a:pt x="126" y="88"/>
                      </a:lnTo>
                      <a:lnTo>
                        <a:pt x="126" y="86"/>
                      </a:lnTo>
                      <a:lnTo>
                        <a:pt x="126" y="86"/>
                      </a:lnTo>
                      <a:lnTo>
                        <a:pt x="126" y="86"/>
                      </a:lnTo>
                      <a:lnTo>
                        <a:pt x="126" y="84"/>
                      </a:lnTo>
                      <a:lnTo>
                        <a:pt x="126" y="84"/>
                      </a:lnTo>
                      <a:lnTo>
                        <a:pt x="126" y="86"/>
                      </a:lnTo>
                      <a:lnTo>
                        <a:pt x="126" y="86"/>
                      </a:lnTo>
                      <a:lnTo>
                        <a:pt x="124" y="86"/>
                      </a:lnTo>
                      <a:lnTo>
                        <a:pt x="124" y="86"/>
                      </a:lnTo>
                      <a:lnTo>
                        <a:pt x="124" y="86"/>
                      </a:lnTo>
                      <a:lnTo>
                        <a:pt x="124" y="84"/>
                      </a:lnTo>
                      <a:lnTo>
                        <a:pt x="124" y="84"/>
                      </a:lnTo>
                      <a:lnTo>
                        <a:pt x="122" y="84"/>
                      </a:lnTo>
                      <a:lnTo>
                        <a:pt x="122" y="84"/>
                      </a:lnTo>
                      <a:lnTo>
                        <a:pt x="121" y="84"/>
                      </a:lnTo>
                      <a:lnTo>
                        <a:pt x="121" y="84"/>
                      </a:lnTo>
                      <a:lnTo>
                        <a:pt x="121" y="84"/>
                      </a:lnTo>
                      <a:lnTo>
                        <a:pt x="119" y="84"/>
                      </a:lnTo>
                      <a:lnTo>
                        <a:pt x="119" y="86"/>
                      </a:lnTo>
                      <a:lnTo>
                        <a:pt x="119" y="86"/>
                      </a:lnTo>
                      <a:lnTo>
                        <a:pt x="119" y="86"/>
                      </a:lnTo>
                      <a:lnTo>
                        <a:pt x="119" y="88"/>
                      </a:lnTo>
                      <a:lnTo>
                        <a:pt x="119" y="88"/>
                      </a:lnTo>
                      <a:lnTo>
                        <a:pt x="119" y="88"/>
                      </a:lnTo>
                      <a:lnTo>
                        <a:pt x="119" y="88"/>
                      </a:lnTo>
                      <a:lnTo>
                        <a:pt x="119" y="88"/>
                      </a:lnTo>
                      <a:lnTo>
                        <a:pt x="119" y="90"/>
                      </a:lnTo>
                      <a:lnTo>
                        <a:pt x="119" y="90"/>
                      </a:lnTo>
                      <a:lnTo>
                        <a:pt x="119" y="90"/>
                      </a:lnTo>
                      <a:lnTo>
                        <a:pt x="121" y="90"/>
                      </a:lnTo>
                      <a:lnTo>
                        <a:pt x="121" y="90"/>
                      </a:lnTo>
                      <a:lnTo>
                        <a:pt x="121" y="92"/>
                      </a:lnTo>
                      <a:lnTo>
                        <a:pt x="121" y="92"/>
                      </a:lnTo>
                      <a:lnTo>
                        <a:pt x="122" y="92"/>
                      </a:lnTo>
                      <a:lnTo>
                        <a:pt x="122" y="90"/>
                      </a:lnTo>
                      <a:lnTo>
                        <a:pt x="122" y="90"/>
                      </a:lnTo>
                      <a:lnTo>
                        <a:pt x="122" y="92"/>
                      </a:lnTo>
                      <a:lnTo>
                        <a:pt x="122" y="92"/>
                      </a:lnTo>
                      <a:lnTo>
                        <a:pt x="122" y="94"/>
                      </a:lnTo>
                      <a:lnTo>
                        <a:pt x="124" y="94"/>
                      </a:lnTo>
                      <a:lnTo>
                        <a:pt x="124" y="94"/>
                      </a:lnTo>
                      <a:lnTo>
                        <a:pt x="124" y="96"/>
                      </a:lnTo>
                      <a:lnTo>
                        <a:pt x="122" y="96"/>
                      </a:lnTo>
                      <a:lnTo>
                        <a:pt x="122" y="94"/>
                      </a:lnTo>
                      <a:lnTo>
                        <a:pt x="122" y="94"/>
                      </a:lnTo>
                      <a:lnTo>
                        <a:pt x="122" y="96"/>
                      </a:lnTo>
                      <a:lnTo>
                        <a:pt x="122" y="96"/>
                      </a:lnTo>
                      <a:lnTo>
                        <a:pt x="121" y="96"/>
                      </a:lnTo>
                      <a:lnTo>
                        <a:pt x="121" y="97"/>
                      </a:lnTo>
                      <a:lnTo>
                        <a:pt x="121" y="97"/>
                      </a:lnTo>
                      <a:lnTo>
                        <a:pt x="121" y="97"/>
                      </a:lnTo>
                      <a:lnTo>
                        <a:pt x="121" y="97"/>
                      </a:lnTo>
                      <a:lnTo>
                        <a:pt x="121" y="97"/>
                      </a:lnTo>
                      <a:lnTo>
                        <a:pt x="121" y="99"/>
                      </a:lnTo>
                      <a:lnTo>
                        <a:pt x="121" y="99"/>
                      </a:lnTo>
                      <a:lnTo>
                        <a:pt x="121" y="101"/>
                      </a:lnTo>
                      <a:lnTo>
                        <a:pt x="121" y="101"/>
                      </a:lnTo>
                      <a:lnTo>
                        <a:pt x="121" y="101"/>
                      </a:lnTo>
                      <a:lnTo>
                        <a:pt x="121" y="101"/>
                      </a:lnTo>
                      <a:lnTo>
                        <a:pt x="121" y="103"/>
                      </a:lnTo>
                      <a:lnTo>
                        <a:pt x="121" y="103"/>
                      </a:lnTo>
                      <a:lnTo>
                        <a:pt x="121" y="105"/>
                      </a:lnTo>
                      <a:lnTo>
                        <a:pt x="119" y="105"/>
                      </a:lnTo>
                      <a:lnTo>
                        <a:pt x="119" y="105"/>
                      </a:lnTo>
                      <a:lnTo>
                        <a:pt x="119" y="103"/>
                      </a:lnTo>
                      <a:lnTo>
                        <a:pt x="119" y="103"/>
                      </a:lnTo>
                      <a:lnTo>
                        <a:pt x="117" y="103"/>
                      </a:lnTo>
                      <a:lnTo>
                        <a:pt x="117" y="103"/>
                      </a:lnTo>
                      <a:lnTo>
                        <a:pt x="117" y="103"/>
                      </a:lnTo>
                      <a:lnTo>
                        <a:pt x="115" y="103"/>
                      </a:lnTo>
                      <a:lnTo>
                        <a:pt x="115" y="103"/>
                      </a:lnTo>
                      <a:lnTo>
                        <a:pt x="115" y="103"/>
                      </a:lnTo>
                      <a:lnTo>
                        <a:pt x="115" y="103"/>
                      </a:lnTo>
                      <a:lnTo>
                        <a:pt x="113" y="103"/>
                      </a:lnTo>
                      <a:lnTo>
                        <a:pt x="113" y="103"/>
                      </a:lnTo>
                      <a:lnTo>
                        <a:pt x="113" y="101"/>
                      </a:lnTo>
                      <a:lnTo>
                        <a:pt x="113" y="101"/>
                      </a:lnTo>
                      <a:lnTo>
                        <a:pt x="113" y="101"/>
                      </a:lnTo>
                      <a:lnTo>
                        <a:pt x="113" y="101"/>
                      </a:lnTo>
                      <a:lnTo>
                        <a:pt x="111" y="101"/>
                      </a:lnTo>
                      <a:lnTo>
                        <a:pt x="111" y="101"/>
                      </a:lnTo>
                      <a:lnTo>
                        <a:pt x="111" y="101"/>
                      </a:lnTo>
                      <a:lnTo>
                        <a:pt x="111" y="103"/>
                      </a:lnTo>
                      <a:lnTo>
                        <a:pt x="111" y="103"/>
                      </a:lnTo>
                      <a:lnTo>
                        <a:pt x="111" y="105"/>
                      </a:lnTo>
                      <a:lnTo>
                        <a:pt x="111" y="105"/>
                      </a:lnTo>
                      <a:lnTo>
                        <a:pt x="109" y="105"/>
                      </a:lnTo>
                      <a:lnTo>
                        <a:pt x="109" y="105"/>
                      </a:lnTo>
                      <a:lnTo>
                        <a:pt x="109" y="105"/>
                      </a:lnTo>
                      <a:lnTo>
                        <a:pt x="109" y="107"/>
                      </a:lnTo>
                      <a:lnTo>
                        <a:pt x="109" y="107"/>
                      </a:lnTo>
                      <a:lnTo>
                        <a:pt x="109" y="107"/>
                      </a:lnTo>
                      <a:lnTo>
                        <a:pt x="109" y="109"/>
                      </a:lnTo>
                      <a:lnTo>
                        <a:pt x="109" y="109"/>
                      </a:lnTo>
                      <a:lnTo>
                        <a:pt x="109" y="111"/>
                      </a:lnTo>
                      <a:lnTo>
                        <a:pt x="107" y="111"/>
                      </a:lnTo>
                      <a:lnTo>
                        <a:pt x="107" y="111"/>
                      </a:lnTo>
                      <a:lnTo>
                        <a:pt x="107" y="109"/>
                      </a:lnTo>
                      <a:lnTo>
                        <a:pt x="105" y="109"/>
                      </a:lnTo>
                      <a:lnTo>
                        <a:pt x="105" y="111"/>
                      </a:lnTo>
                      <a:lnTo>
                        <a:pt x="105" y="111"/>
                      </a:lnTo>
                      <a:lnTo>
                        <a:pt x="105" y="111"/>
                      </a:lnTo>
                      <a:lnTo>
                        <a:pt x="105" y="111"/>
                      </a:lnTo>
                      <a:lnTo>
                        <a:pt x="103" y="111"/>
                      </a:lnTo>
                      <a:lnTo>
                        <a:pt x="103" y="111"/>
                      </a:lnTo>
                      <a:lnTo>
                        <a:pt x="103" y="111"/>
                      </a:lnTo>
                      <a:lnTo>
                        <a:pt x="103" y="109"/>
                      </a:lnTo>
                      <a:lnTo>
                        <a:pt x="103" y="109"/>
                      </a:lnTo>
                      <a:lnTo>
                        <a:pt x="101" y="109"/>
                      </a:lnTo>
                      <a:lnTo>
                        <a:pt x="101" y="109"/>
                      </a:lnTo>
                      <a:lnTo>
                        <a:pt x="101" y="107"/>
                      </a:lnTo>
                      <a:lnTo>
                        <a:pt x="101" y="107"/>
                      </a:lnTo>
                      <a:lnTo>
                        <a:pt x="100" y="107"/>
                      </a:lnTo>
                      <a:lnTo>
                        <a:pt x="100" y="107"/>
                      </a:lnTo>
                      <a:lnTo>
                        <a:pt x="100" y="107"/>
                      </a:lnTo>
                      <a:lnTo>
                        <a:pt x="100" y="107"/>
                      </a:lnTo>
                      <a:lnTo>
                        <a:pt x="98" y="107"/>
                      </a:lnTo>
                      <a:lnTo>
                        <a:pt x="98" y="107"/>
                      </a:lnTo>
                      <a:lnTo>
                        <a:pt x="98" y="105"/>
                      </a:lnTo>
                      <a:lnTo>
                        <a:pt x="98" y="105"/>
                      </a:lnTo>
                      <a:lnTo>
                        <a:pt x="98" y="105"/>
                      </a:lnTo>
                      <a:lnTo>
                        <a:pt x="98" y="105"/>
                      </a:lnTo>
                      <a:lnTo>
                        <a:pt x="100" y="105"/>
                      </a:lnTo>
                      <a:lnTo>
                        <a:pt x="100" y="103"/>
                      </a:lnTo>
                      <a:lnTo>
                        <a:pt x="100" y="103"/>
                      </a:lnTo>
                      <a:lnTo>
                        <a:pt x="100" y="101"/>
                      </a:lnTo>
                      <a:lnTo>
                        <a:pt x="100" y="101"/>
                      </a:lnTo>
                      <a:lnTo>
                        <a:pt x="100" y="101"/>
                      </a:lnTo>
                      <a:lnTo>
                        <a:pt x="100" y="99"/>
                      </a:lnTo>
                      <a:lnTo>
                        <a:pt x="100" y="99"/>
                      </a:lnTo>
                      <a:lnTo>
                        <a:pt x="100" y="99"/>
                      </a:lnTo>
                      <a:lnTo>
                        <a:pt x="100" y="97"/>
                      </a:lnTo>
                      <a:lnTo>
                        <a:pt x="98" y="97"/>
                      </a:lnTo>
                      <a:lnTo>
                        <a:pt x="98" y="97"/>
                      </a:lnTo>
                      <a:lnTo>
                        <a:pt x="98" y="97"/>
                      </a:lnTo>
                      <a:lnTo>
                        <a:pt x="98" y="96"/>
                      </a:lnTo>
                      <a:lnTo>
                        <a:pt x="98" y="96"/>
                      </a:lnTo>
                      <a:lnTo>
                        <a:pt x="98" y="94"/>
                      </a:lnTo>
                      <a:lnTo>
                        <a:pt x="98" y="94"/>
                      </a:lnTo>
                      <a:lnTo>
                        <a:pt x="98" y="94"/>
                      </a:lnTo>
                      <a:lnTo>
                        <a:pt x="98" y="92"/>
                      </a:lnTo>
                      <a:lnTo>
                        <a:pt x="98" y="92"/>
                      </a:lnTo>
                      <a:lnTo>
                        <a:pt x="98" y="92"/>
                      </a:lnTo>
                      <a:lnTo>
                        <a:pt x="98" y="90"/>
                      </a:lnTo>
                      <a:lnTo>
                        <a:pt x="98" y="90"/>
                      </a:lnTo>
                      <a:lnTo>
                        <a:pt x="98" y="88"/>
                      </a:lnTo>
                      <a:lnTo>
                        <a:pt x="98" y="88"/>
                      </a:lnTo>
                      <a:lnTo>
                        <a:pt x="98" y="88"/>
                      </a:lnTo>
                      <a:lnTo>
                        <a:pt x="96" y="88"/>
                      </a:lnTo>
                      <a:lnTo>
                        <a:pt x="96" y="86"/>
                      </a:lnTo>
                      <a:lnTo>
                        <a:pt x="96" y="86"/>
                      </a:lnTo>
                      <a:lnTo>
                        <a:pt x="94" y="86"/>
                      </a:lnTo>
                      <a:lnTo>
                        <a:pt x="94" y="86"/>
                      </a:lnTo>
                      <a:lnTo>
                        <a:pt x="94" y="86"/>
                      </a:lnTo>
                      <a:lnTo>
                        <a:pt x="94" y="84"/>
                      </a:lnTo>
                      <a:lnTo>
                        <a:pt x="94" y="84"/>
                      </a:lnTo>
                      <a:lnTo>
                        <a:pt x="94" y="86"/>
                      </a:lnTo>
                      <a:lnTo>
                        <a:pt x="92" y="86"/>
                      </a:lnTo>
                      <a:lnTo>
                        <a:pt x="92" y="84"/>
                      </a:lnTo>
                      <a:lnTo>
                        <a:pt x="92" y="84"/>
                      </a:lnTo>
                      <a:lnTo>
                        <a:pt x="92" y="84"/>
                      </a:lnTo>
                      <a:lnTo>
                        <a:pt x="92" y="84"/>
                      </a:lnTo>
                      <a:lnTo>
                        <a:pt x="92" y="84"/>
                      </a:lnTo>
                      <a:lnTo>
                        <a:pt x="90" y="84"/>
                      </a:lnTo>
                      <a:lnTo>
                        <a:pt x="90" y="84"/>
                      </a:lnTo>
                      <a:lnTo>
                        <a:pt x="88" y="84"/>
                      </a:lnTo>
                      <a:lnTo>
                        <a:pt x="88" y="86"/>
                      </a:lnTo>
                      <a:lnTo>
                        <a:pt x="88" y="86"/>
                      </a:lnTo>
                      <a:lnTo>
                        <a:pt x="88" y="86"/>
                      </a:lnTo>
                      <a:lnTo>
                        <a:pt x="88" y="86"/>
                      </a:lnTo>
                      <a:lnTo>
                        <a:pt x="88" y="86"/>
                      </a:lnTo>
                      <a:lnTo>
                        <a:pt x="88" y="84"/>
                      </a:lnTo>
                      <a:lnTo>
                        <a:pt x="86" y="84"/>
                      </a:lnTo>
                      <a:lnTo>
                        <a:pt x="86" y="84"/>
                      </a:lnTo>
                      <a:lnTo>
                        <a:pt x="86" y="84"/>
                      </a:lnTo>
                      <a:lnTo>
                        <a:pt x="86" y="84"/>
                      </a:lnTo>
                      <a:lnTo>
                        <a:pt x="86" y="84"/>
                      </a:lnTo>
                      <a:lnTo>
                        <a:pt x="84" y="84"/>
                      </a:lnTo>
                      <a:lnTo>
                        <a:pt x="84" y="84"/>
                      </a:lnTo>
                      <a:lnTo>
                        <a:pt x="82" y="84"/>
                      </a:lnTo>
                      <a:lnTo>
                        <a:pt x="82" y="84"/>
                      </a:lnTo>
                      <a:lnTo>
                        <a:pt x="82" y="84"/>
                      </a:lnTo>
                      <a:lnTo>
                        <a:pt x="82" y="86"/>
                      </a:lnTo>
                      <a:lnTo>
                        <a:pt x="80" y="86"/>
                      </a:lnTo>
                      <a:lnTo>
                        <a:pt x="80" y="86"/>
                      </a:lnTo>
                      <a:lnTo>
                        <a:pt x="80" y="86"/>
                      </a:lnTo>
                      <a:lnTo>
                        <a:pt x="80" y="88"/>
                      </a:lnTo>
                      <a:lnTo>
                        <a:pt x="78" y="88"/>
                      </a:lnTo>
                      <a:lnTo>
                        <a:pt x="78" y="88"/>
                      </a:lnTo>
                      <a:lnTo>
                        <a:pt x="78" y="88"/>
                      </a:lnTo>
                      <a:lnTo>
                        <a:pt x="78" y="88"/>
                      </a:lnTo>
                      <a:lnTo>
                        <a:pt x="78" y="88"/>
                      </a:lnTo>
                      <a:lnTo>
                        <a:pt x="78" y="88"/>
                      </a:lnTo>
                      <a:lnTo>
                        <a:pt x="77" y="88"/>
                      </a:lnTo>
                      <a:lnTo>
                        <a:pt x="77" y="88"/>
                      </a:lnTo>
                      <a:lnTo>
                        <a:pt x="77" y="88"/>
                      </a:lnTo>
                      <a:lnTo>
                        <a:pt x="77" y="88"/>
                      </a:lnTo>
                      <a:lnTo>
                        <a:pt x="77" y="88"/>
                      </a:lnTo>
                      <a:lnTo>
                        <a:pt x="77" y="86"/>
                      </a:lnTo>
                      <a:lnTo>
                        <a:pt x="77" y="86"/>
                      </a:lnTo>
                      <a:lnTo>
                        <a:pt x="77" y="86"/>
                      </a:lnTo>
                      <a:lnTo>
                        <a:pt x="77" y="84"/>
                      </a:lnTo>
                      <a:lnTo>
                        <a:pt x="77" y="84"/>
                      </a:lnTo>
                      <a:lnTo>
                        <a:pt x="78" y="84"/>
                      </a:lnTo>
                      <a:lnTo>
                        <a:pt x="78" y="82"/>
                      </a:lnTo>
                      <a:lnTo>
                        <a:pt x="78" y="82"/>
                      </a:lnTo>
                      <a:lnTo>
                        <a:pt x="78" y="82"/>
                      </a:lnTo>
                      <a:lnTo>
                        <a:pt x="78" y="82"/>
                      </a:lnTo>
                      <a:lnTo>
                        <a:pt x="78" y="80"/>
                      </a:lnTo>
                      <a:lnTo>
                        <a:pt x="78" y="80"/>
                      </a:lnTo>
                      <a:lnTo>
                        <a:pt x="78" y="80"/>
                      </a:lnTo>
                      <a:lnTo>
                        <a:pt x="78" y="80"/>
                      </a:lnTo>
                      <a:lnTo>
                        <a:pt x="78" y="78"/>
                      </a:lnTo>
                      <a:lnTo>
                        <a:pt x="78" y="78"/>
                      </a:lnTo>
                      <a:lnTo>
                        <a:pt x="78" y="78"/>
                      </a:lnTo>
                      <a:lnTo>
                        <a:pt x="78" y="76"/>
                      </a:lnTo>
                      <a:lnTo>
                        <a:pt x="78" y="76"/>
                      </a:lnTo>
                      <a:lnTo>
                        <a:pt x="78" y="75"/>
                      </a:lnTo>
                      <a:lnTo>
                        <a:pt x="78" y="75"/>
                      </a:lnTo>
                      <a:lnTo>
                        <a:pt x="78" y="73"/>
                      </a:lnTo>
                      <a:lnTo>
                        <a:pt x="77" y="73"/>
                      </a:lnTo>
                      <a:lnTo>
                        <a:pt x="77" y="73"/>
                      </a:lnTo>
                      <a:lnTo>
                        <a:pt x="77" y="73"/>
                      </a:lnTo>
                      <a:lnTo>
                        <a:pt x="77" y="73"/>
                      </a:lnTo>
                      <a:lnTo>
                        <a:pt x="77" y="73"/>
                      </a:lnTo>
                      <a:lnTo>
                        <a:pt x="77" y="71"/>
                      </a:lnTo>
                      <a:lnTo>
                        <a:pt x="77" y="71"/>
                      </a:lnTo>
                      <a:lnTo>
                        <a:pt x="77" y="71"/>
                      </a:lnTo>
                      <a:lnTo>
                        <a:pt x="77" y="69"/>
                      </a:lnTo>
                      <a:lnTo>
                        <a:pt x="77" y="69"/>
                      </a:lnTo>
                      <a:lnTo>
                        <a:pt x="77" y="67"/>
                      </a:lnTo>
                      <a:lnTo>
                        <a:pt x="77" y="67"/>
                      </a:lnTo>
                      <a:lnTo>
                        <a:pt x="77" y="67"/>
                      </a:lnTo>
                      <a:lnTo>
                        <a:pt x="75" y="67"/>
                      </a:lnTo>
                      <a:lnTo>
                        <a:pt x="75" y="67"/>
                      </a:lnTo>
                      <a:lnTo>
                        <a:pt x="75" y="65"/>
                      </a:lnTo>
                      <a:lnTo>
                        <a:pt x="73" y="65"/>
                      </a:lnTo>
                      <a:lnTo>
                        <a:pt x="73" y="65"/>
                      </a:lnTo>
                      <a:lnTo>
                        <a:pt x="73" y="65"/>
                      </a:lnTo>
                      <a:lnTo>
                        <a:pt x="73" y="63"/>
                      </a:lnTo>
                      <a:lnTo>
                        <a:pt x="73" y="63"/>
                      </a:lnTo>
                      <a:lnTo>
                        <a:pt x="73" y="63"/>
                      </a:lnTo>
                      <a:lnTo>
                        <a:pt x="73" y="63"/>
                      </a:lnTo>
                      <a:lnTo>
                        <a:pt x="73" y="61"/>
                      </a:lnTo>
                      <a:lnTo>
                        <a:pt x="73" y="61"/>
                      </a:lnTo>
                      <a:lnTo>
                        <a:pt x="71" y="61"/>
                      </a:lnTo>
                      <a:lnTo>
                        <a:pt x="71" y="59"/>
                      </a:lnTo>
                      <a:lnTo>
                        <a:pt x="71" y="59"/>
                      </a:lnTo>
                      <a:lnTo>
                        <a:pt x="71" y="59"/>
                      </a:lnTo>
                      <a:lnTo>
                        <a:pt x="71" y="57"/>
                      </a:lnTo>
                      <a:lnTo>
                        <a:pt x="71" y="57"/>
                      </a:lnTo>
                      <a:lnTo>
                        <a:pt x="71" y="57"/>
                      </a:lnTo>
                      <a:lnTo>
                        <a:pt x="69" y="57"/>
                      </a:lnTo>
                      <a:lnTo>
                        <a:pt x="69" y="57"/>
                      </a:lnTo>
                      <a:lnTo>
                        <a:pt x="69" y="57"/>
                      </a:lnTo>
                      <a:lnTo>
                        <a:pt x="67" y="57"/>
                      </a:lnTo>
                      <a:lnTo>
                        <a:pt x="67" y="55"/>
                      </a:lnTo>
                      <a:lnTo>
                        <a:pt x="67" y="55"/>
                      </a:lnTo>
                      <a:lnTo>
                        <a:pt x="67" y="53"/>
                      </a:lnTo>
                      <a:lnTo>
                        <a:pt x="67" y="53"/>
                      </a:lnTo>
                      <a:lnTo>
                        <a:pt x="67" y="53"/>
                      </a:lnTo>
                      <a:lnTo>
                        <a:pt x="65" y="53"/>
                      </a:lnTo>
                      <a:lnTo>
                        <a:pt x="65" y="53"/>
                      </a:lnTo>
                      <a:lnTo>
                        <a:pt x="65" y="53"/>
                      </a:lnTo>
                      <a:lnTo>
                        <a:pt x="63" y="53"/>
                      </a:lnTo>
                      <a:lnTo>
                        <a:pt x="63" y="53"/>
                      </a:lnTo>
                      <a:lnTo>
                        <a:pt x="61" y="53"/>
                      </a:lnTo>
                      <a:lnTo>
                        <a:pt x="61" y="53"/>
                      </a:lnTo>
                      <a:lnTo>
                        <a:pt x="61" y="53"/>
                      </a:lnTo>
                      <a:lnTo>
                        <a:pt x="59" y="53"/>
                      </a:lnTo>
                      <a:lnTo>
                        <a:pt x="59" y="53"/>
                      </a:lnTo>
                      <a:lnTo>
                        <a:pt x="59" y="53"/>
                      </a:lnTo>
                      <a:lnTo>
                        <a:pt x="57" y="53"/>
                      </a:lnTo>
                      <a:lnTo>
                        <a:pt x="57" y="53"/>
                      </a:lnTo>
                      <a:lnTo>
                        <a:pt x="56" y="53"/>
                      </a:lnTo>
                      <a:lnTo>
                        <a:pt x="56" y="53"/>
                      </a:lnTo>
                      <a:lnTo>
                        <a:pt x="56" y="55"/>
                      </a:lnTo>
                      <a:lnTo>
                        <a:pt x="56" y="55"/>
                      </a:lnTo>
                      <a:lnTo>
                        <a:pt x="56" y="55"/>
                      </a:lnTo>
                      <a:lnTo>
                        <a:pt x="54" y="55"/>
                      </a:lnTo>
                      <a:lnTo>
                        <a:pt x="54" y="55"/>
                      </a:lnTo>
                      <a:lnTo>
                        <a:pt x="54" y="55"/>
                      </a:lnTo>
                      <a:lnTo>
                        <a:pt x="54" y="57"/>
                      </a:lnTo>
                      <a:lnTo>
                        <a:pt x="52" y="57"/>
                      </a:lnTo>
                      <a:lnTo>
                        <a:pt x="52" y="57"/>
                      </a:lnTo>
                      <a:lnTo>
                        <a:pt x="50" y="57"/>
                      </a:lnTo>
                      <a:lnTo>
                        <a:pt x="50" y="55"/>
                      </a:lnTo>
                      <a:lnTo>
                        <a:pt x="50" y="55"/>
                      </a:lnTo>
                      <a:lnTo>
                        <a:pt x="50" y="55"/>
                      </a:lnTo>
                      <a:lnTo>
                        <a:pt x="48" y="55"/>
                      </a:lnTo>
                      <a:lnTo>
                        <a:pt x="48" y="55"/>
                      </a:lnTo>
                      <a:lnTo>
                        <a:pt x="46" y="55"/>
                      </a:lnTo>
                      <a:lnTo>
                        <a:pt x="46" y="57"/>
                      </a:lnTo>
                      <a:lnTo>
                        <a:pt x="46" y="57"/>
                      </a:lnTo>
                      <a:lnTo>
                        <a:pt x="46" y="57"/>
                      </a:lnTo>
                      <a:lnTo>
                        <a:pt x="46" y="57"/>
                      </a:lnTo>
                      <a:lnTo>
                        <a:pt x="44" y="57"/>
                      </a:lnTo>
                      <a:lnTo>
                        <a:pt x="44" y="57"/>
                      </a:lnTo>
                      <a:lnTo>
                        <a:pt x="44" y="59"/>
                      </a:lnTo>
                      <a:lnTo>
                        <a:pt x="44" y="59"/>
                      </a:lnTo>
                      <a:lnTo>
                        <a:pt x="44" y="59"/>
                      </a:lnTo>
                      <a:lnTo>
                        <a:pt x="44" y="59"/>
                      </a:lnTo>
                      <a:lnTo>
                        <a:pt x="44" y="61"/>
                      </a:lnTo>
                      <a:lnTo>
                        <a:pt x="44" y="61"/>
                      </a:lnTo>
                      <a:lnTo>
                        <a:pt x="42" y="61"/>
                      </a:lnTo>
                      <a:lnTo>
                        <a:pt x="42" y="63"/>
                      </a:lnTo>
                      <a:lnTo>
                        <a:pt x="42" y="63"/>
                      </a:lnTo>
                      <a:lnTo>
                        <a:pt x="42" y="63"/>
                      </a:lnTo>
                      <a:lnTo>
                        <a:pt x="42" y="65"/>
                      </a:lnTo>
                      <a:lnTo>
                        <a:pt x="42" y="65"/>
                      </a:lnTo>
                      <a:lnTo>
                        <a:pt x="42" y="65"/>
                      </a:lnTo>
                      <a:lnTo>
                        <a:pt x="40" y="65"/>
                      </a:lnTo>
                      <a:lnTo>
                        <a:pt x="40" y="67"/>
                      </a:lnTo>
                      <a:lnTo>
                        <a:pt x="40" y="67"/>
                      </a:lnTo>
                      <a:lnTo>
                        <a:pt x="40" y="67"/>
                      </a:lnTo>
                      <a:lnTo>
                        <a:pt x="40" y="67"/>
                      </a:lnTo>
                      <a:lnTo>
                        <a:pt x="40" y="69"/>
                      </a:lnTo>
                      <a:lnTo>
                        <a:pt x="38" y="69"/>
                      </a:lnTo>
                      <a:lnTo>
                        <a:pt x="38" y="69"/>
                      </a:lnTo>
                      <a:lnTo>
                        <a:pt x="38" y="69"/>
                      </a:lnTo>
                      <a:lnTo>
                        <a:pt x="36" y="69"/>
                      </a:lnTo>
                      <a:lnTo>
                        <a:pt x="36" y="69"/>
                      </a:lnTo>
                      <a:lnTo>
                        <a:pt x="36" y="71"/>
                      </a:lnTo>
                      <a:lnTo>
                        <a:pt x="36" y="71"/>
                      </a:lnTo>
                      <a:lnTo>
                        <a:pt x="36" y="73"/>
                      </a:lnTo>
                      <a:lnTo>
                        <a:pt x="36" y="73"/>
                      </a:lnTo>
                      <a:lnTo>
                        <a:pt x="36" y="73"/>
                      </a:lnTo>
                      <a:lnTo>
                        <a:pt x="34" y="73"/>
                      </a:lnTo>
                      <a:lnTo>
                        <a:pt x="34" y="73"/>
                      </a:lnTo>
                      <a:lnTo>
                        <a:pt x="34" y="73"/>
                      </a:lnTo>
                      <a:lnTo>
                        <a:pt x="34" y="73"/>
                      </a:lnTo>
                      <a:lnTo>
                        <a:pt x="34" y="73"/>
                      </a:lnTo>
                      <a:lnTo>
                        <a:pt x="33" y="73"/>
                      </a:lnTo>
                      <a:lnTo>
                        <a:pt x="33" y="73"/>
                      </a:lnTo>
                      <a:lnTo>
                        <a:pt x="33" y="73"/>
                      </a:lnTo>
                      <a:lnTo>
                        <a:pt x="31" y="73"/>
                      </a:lnTo>
                      <a:lnTo>
                        <a:pt x="31" y="73"/>
                      </a:lnTo>
                      <a:lnTo>
                        <a:pt x="31" y="73"/>
                      </a:lnTo>
                      <a:lnTo>
                        <a:pt x="31" y="73"/>
                      </a:lnTo>
                      <a:lnTo>
                        <a:pt x="31" y="73"/>
                      </a:lnTo>
                      <a:lnTo>
                        <a:pt x="31" y="71"/>
                      </a:lnTo>
                      <a:lnTo>
                        <a:pt x="31" y="71"/>
                      </a:lnTo>
                      <a:lnTo>
                        <a:pt x="31" y="69"/>
                      </a:lnTo>
                      <a:lnTo>
                        <a:pt x="29" y="69"/>
                      </a:lnTo>
                      <a:lnTo>
                        <a:pt x="29" y="69"/>
                      </a:lnTo>
                      <a:lnTo>
                        <a:pt x="29" y="69"/>
                      </a:lnTo>
                      <a:lnTo>
                        <a:pt x="29" y="69"/>
                      </a:lnTo>
                      <a:lnTo>
                        <a:pt x="29" y="67"/>
                      </a:lnTo>
                      <a:lnTo>
                        <a:pt x="29" y="67"/>
                      </a:lnTo>
                      <a:lnTo>
                        <a:pt x="27" y="67"/>
                      </a:lnTo>
                      <a:lnTo>
                        <a:pt x="27" y="65"/>
                      </a:lnTo>
                      <a:lnTo>
                        <a:pt x="27" y="65"/>
                      </a:lnTo>
                      <a:lnTo>
                        <a:pt x="27" y="65"/>
                      </a:lnTo>
                      <a:lnTo>
                        <a:pt x="27" y="65"/>
                      </a:lnTo>
                      <a:lnTo>
                        <a:pt x="27" y="65"/>
                      </a:lnTo>
                      <a:lnTo>
                        <a:pt x="25" y="65"/>
                      </a:lnTo>
                      <a:lnTo>
                        <a:pt x="25" y="65"/>
                      </a:lnTo>
                      <a:lnTo>
                        <a:pt x="23" y="65"/>
                      </a:lnTo>
                      <a:lnTo>
                        <a:pt x="23" y="65"/>
                      </a:lnTo>
                      <a:lnTo>
                        <a:pt x="23" y="65"/>
                      </a:lnTo>
                      <a:lnTo>
                        <a:pt x="23" y="65"/>
                      </a:lnTo>
                      <a:lnTo>
                        <a:pt x="23" y="65"/>
                      </a:lnTo>
                      <a:lnTo>
                        <a:pt x="21" y="65"/>
                      </a:lnTo>
                      <a:lnTo>
                        <a:pt x="21" y="65"/>
                      </a:lnTo>
                      <a:lnTo>
                        <a:pt x="21" y="65"/>
                      </a:lnTo>
                      <a:lnTo>
                        <a:pt x="21" y="65"/>
                      </a:lnTo>
                      <a:lnTo>
                        <a:pt x="21" y="65"/>
                      </a:lnTo>
                      <a:lnTo>
                        <a:pt x="21" y="63"/>
                      </a:lnTo>
                      <a:lnTo>
                        <a:pt x="23" y="63"/>
                      </a:lnTo>
                      <a:lnTo>
                        <a:pt x="23" y="63"/>
                      </a:lnTo>
                      <a:lnTo>
                        <a:pt x="23" y="63"/>
                      </a:lnTo>
                      <a:lnTo>
                        <a:pt x="23" y="63"/>
                      </a:lnTo>
                      <a:lnTo>
                        <a:pt x="25" y="63"/>
                      </a:lnTo>
                      <a:lnTo>
                        <a:pt x="25" y="61"/>
                      </a:lnTo>
                      <a:lnTo>
                        <a:pt x="25" y="61"/>
                      </a:lnTo>
                      <a:lnTo>
                        <a:pt x="25" y="59"/>
                      </a:lnTo>
                      <a:lnTo>
                        <a:pt x="23" y="59"/>
                      </a:lnTo>
                      <a:lnTo>
                        <a:pt x="23" y="59"/>
                      </a:lnTo>
                      <a:lnTo>
                        <a:pt x="23" y="59"/>
                      </a:lnTo>
                      <a:lnTo>
                        <a:pt x="23" y="59"/>
                      </a:lnTo>
                      <a:lnTo>
                        <a:pt x="23" y="57"/>
                      </a:lnTo>
                      <a:lnTo>
                        <a:pt x="23" y="57"/>
                      </a:lnTo>
                      <a:lnTo>
                        <a:pt x="21" y="57"/>
                      </a:lnTo>
                      <a:lnTo>
                        <a:pt x="21" y="57"/>
                      </a:lnTo>
                      <a:lnTo>
                        <a:pt x="21" y="57"/>
                      </a:lnTo>
                      <a:lnTo>
                        <a:pt x="19" y="57"/>
                      </a:lnTo>
                      <a:lnTo>
                        <a:pt x="19" y="55"/>
                      </a:lnTo>
                      <a:lnTo>
                        <a:pt x="19" y="55"/>
                      </a:lnTo>
                      <a:lnTo>
                        <a:pt x="19" y="55"/>
                      </a:lnTo>
                      <a:lnTo>
                        <a:pt x="19" y="55"/>
                      </a:lnTo>
                      <a:lnTo>
                        <a:pt x="17" y="55"/>
                      </a:lnTo>
                      <a:lnTo>
                        <a:pt x="17" y="53"/>
                      </a:lnTo>
                      <a:lnTo>
                        <a:pt x="17" y="53"/>
                      </a:lnTo>
                      <a:lnTo>
                        <a:pt x="17" y="53"/>
                      </a:lnTo>
                      <a:lnTo>
                        <a:pt x="17" y="53"/>
                      </a:lnTo>
                      <a:lnTo>
                        <a:pt x="15" y="53"/>
                      </a:lnTo>
                      <a:lnTo>
                        <a:pt x="15" y="53"/>
                      </a:lnTo>
                      <a:lnTo>
                        <a:pt x="15" y="52"/>
                      </a:lnTo>
                      <a:lnTo>
                        <a:pt x="13" y="52"/>
                      </a:lnTo>
                      <a:lnTo>
                        <a:pt x="13" y="52"/>
                      </a:lnTo>
                      <a:lnTo>
                        <a:pt x="13" y="52"/>
                      </a:lnTo>
                      <a:lnTo>
                        <a:pt x="13" y="50"/>
                      </a:lnTo>
                      <a:lnTo>
                        <a:pt x="13" y="50"/>
                      </a:lnTo>
                      <a:lnTo>
                        <a:pt x="12" y="50"/>
                      </a:lnTo>
                      <a:lnTo>
                        <a:pt x="12" y="50"/>
                      </a:lnTo>
                      <a:lnTo>
                        <a:pt x="12" y="50"/>
                      </a:lnTo>
                      <a:lnTo>
                        <a:pt x="12" y="50"/>
                      </a:lnTo>
                      <a:lnTo>
                        <a:pt x="12" y="50"/>
                      </a:lnTo>
                      <a:lnTo>
                        <a:pt x="12" y="50"/>
                      </a:lnTo>
                      <a:lnTo>
                        <a:pt x="10" y="50"/>
                      </a:lnTo>
                      <a:lnTo>
                        <a:pt x="10" y="50"/>
                      </a:lnTo>
                      <a:lnTo>
                        <a:pt x="10" y="48"/>
                      </a:lnTo>
                      <a:lnTo>
                        <a:pt x="10" y="48"/>
                      </a:lnTo>
                      <a:lnTo>
                        <a:pt x="10" y="48"/>
                      </a:lnTo>
                      <a:lnTo>
                        <a:pt x="10" y="46"/>
                      </a:lnTo>
                      <a:lnTo>
                        <a:pt x="8" y="46"/>
                      </a:lnTo>
                      <a:lnTo>
                        <a:pt x="8" y="46"/>
                      </a:lnTo>
                      <a:lnTo>
                        <a:pt x="8" y="44"/>
                      </a:lnTo>
                      <a:lnTo>
                        <a:pt x="8" y="44"/>
                      </a:lnTo>
                      <a:lnTo>
                        <a:pt x="8" y="44"/>
                      </a:lnTo>
                      <a:lnTo>
                        <a:pt x="6" y="44"/>
                      </a:lnTo>
                      <a:lnTo>
                        <a:pt x="6" y="44"/>
                      </a:lnTo>
                      <a:lnTo>
                        <a:pt x="6" y="42"/>
                      </a:lnTo>
                      <a:lnTo>
                        <a:pt x="8" y="42"/>
                      </a:lnTo>
                      <a:lnTo>
                        <a:pt x="8" y="42"/>
                      </a:lnTo>
                      <a:lnTo>
                        <a:pt x="8" y="40"/>
                      </a:lnTo>
                      <a:lnTo>
                        <a:pt x="6" y="40"/>
                      </a:lnTo>
                      <a:lnTo>
                        <a:pt x="6" y="40"/>
                      </a:lnTo>
                      <a:lnTo>
                        <a:pt x="6" y="40"/>
                      </a:lnTo>
                      <a:lnTo>
                        <a:pt x="6" y="40"/>
                      </a:lnTo>
                      <a:lnTo>
                        <a:pt x="6" y="40"/>
                      </a:lnTo>
                      <a:lnTo>
                        <a:pt x="6" y="38"/>
                      </a:lnTo>
                      <a:lnTo>
                        <a:pt x="6" y="38"/>
                      </a:lnTo>
                      <a:lnTo>
                        <a:pt x="4" y="38"/>
                      </a:lnTo>
                      <a:lnTo>
                        <a:pt x="4" y="36"/>
                      </a:lnTo>
                      <a:lnTo>
                        <a:pt x="4" y="36"/>
                      </a:lnTo>
                      <a:lnTo>
                        <a:pt x="4" y="38"/>
                      </a:lnTo>
                      <a:lnTo>
                        <a:pt x="2" y="38"/>
                      </a:lnTo>
                      <a:lnTo>
                        <a:pt x="2" y="38"/>
                      </a:lnTo>
                      <a:lnTo>
                        <a:pt x="2" y="38"/>
                      </a:lnTo>
                      <a:lnTo>
                        <a:pt x="2" y="38"/>
                      </a:lnTo>
                      <a:lnTo>
                        <a:pt x="0" y="38"/>
                      </a:lnTo>
                      <a:lnTo>
                        <a:pt x="0" y="38"/>
                      </a:lnTo>
                      <a:lnTo>
                        <a:pt x="0" y="38"/>
                      </a:lnTo>
                      <a:lnTo>
                        <a:pt x="0" y="36"/>
                      </a:lnTo>
                      <a:lnTo>
                        <a:pt x="0" y="36"/>
                      </a:lnTo>
                      <a:lnTo>
                        <a:pt x="0" y="36"/>
                      </a:lnTo>
                      <a:lnTo>
                        <a:pt x="0" y="34"/>
                      </a:lnTo>
                      <a:lnTo>
                        <a:pt x="0" y="34"/>
                      </a:lnTo>
                      <a:lnTo>
                        <a:pt x="0" y="34"/>
                      </a:lnTo>
                      <a:lnTo>
                        <a:pt x="0" y="34"/>
                      </a:lnTo>
                      <a:lnTo>
                        <a:pt x="2" y="34"/>
                      </a:lnTo>
                      <a:lnTo>
                        <a:pt x="2" y="34"/>
                      </a:lnTo>
                      <a:lnTo>
                        <a:pt x="2" y="32"/>
                      </a:lnTo>
                      <a:lnTo>
                        <a:pt x="2" y="32"/>
                      </a:lnTo>
                      <a:lnTo>
                        <a:pt x="2" y="32"/>
                      </a:lnTo>
                      <a:lnTo>
                        <a:pt x="2" y="32"/>
                      </a:lnTo>
                      <a:lnTo>
                        <a:pt x="2" y="30"/>
                      </a:lnTo>
                      <a:lnTo>
                        <a:pt x="4" y="30"/>
                      </a:lnTo>
                      <a:lnTo>
                        <a:pt x="4" y="30"/>
                      </a:lnTo>
                      <a:lnTo>
                        <a:pt x="4" y="29"/>
                      </a:lnTo>
                      <a:lnTo>
                        <a:pt x="4" y="29"/>
                      </a:lnTo>
                      <a:lnTo>
                        <a:pt x="4" y="29"/>
                      </a:lnTo>
                      <a:lnTo>
                        <a:pt x="4" y="27"/>
                      </a:lnTo>
                      <a:lnTo>
                        <a:pt x="6" y="27"/>
                      </a:lnTo>
                      <a:lnTo>
                        <a:pt x="6" y="27"/>
                      </a:lnTo>
                      <a:lnTo>
                        <a:pt x="6" y="25"/>
                      </a:lnTo>
                      <a:lnTo>
                        <a:pt x="6" y="25"/>
                      </a:lnTo>
                      <a:lnTo>
                        <a:pt x="6" y="25"/>
                      </a:lnTo>
                      <a:lnTo>
                        <a:pt x="6" y="25"/>
                      </a:lnTo>
                      <a:lnTo>
                        <a:pt x="6" y="25"/>
                      </a:lnTo>
                      <a:lnTo>
                        <a:pt x="6" y="23"/>
                      </a:lnTo>
                      <a:lnTo>
                        <a:pt x="8" y="23"/>
                      </a:lnTo>
                      <a:lnTo>
                        <a:pt x="8" y="23"/>
                      </a:lnTo>
                      <a:lnTo>
                        <a:pt x="8" y="23"/>
                      </a:lnTo>
                      <a:lnTo>
                        <a:pt x="10" y="23"/>
                      </a:lnTo>
                      <a:lnTo>
                        <a:pt x="10" y="23"/>
                      </a:lnTo>
                      <a:lnTo>
                        <a:pt x="12" y="23"/>
                      </a:lnTo>
                      <a:lnTo>
                        <a:pt x="12" y="23"/>
                      </a:lnTo>
                      <a:lnTo>
                        <a:pt x="12" y="23"/>
                      </a:lnTo>
                      <a:lnTo>
                        <a:pt x="12" y="21"/>
                      </a:lnTo>
                      <a:lnTo>
                        <a:pt x="12" y="21"/>
                      </a:lnTo>
                      <a:lnTo>
                        <a:pt x="13" y="21"/>
                      </a:lnTo>
                      <a:lnTo>
                        <a:pt x="13" y="21"/>
                      </a:lnTo>
                      <a:lnTo>
                        <a:pt x="13" y="21"/>
                      </a:lnTo>
                      <a:lnTo>
                        <a:pt x="13" y="19"/>
                      </a:lnTo>
                      <a:lnTo>
                        <a:pt x="13" y="19"/>
                      </a:lnTo>
                      <a:lnTo>
                        <a:pt x="15" y="19"/>
                      </a:lnTo>
                      <a:lnTo>
                        <a:pt x="15" y="19"/>
                      </a:lnTo>
                      <a:lnTo>
                        <a:pt x="17" y="19"/>
                      </a:lnTo>
                      <a:lnTo>
                        <a:pt x="17" y="21"/>
                      </a:lnTo>
                      <a:lnTo>
                        <a:pt x="17" y="21"/>
                      </a:lnTo>
                      <a:lnTo>
                        <a:pt x="17" y="21"/>
                      </a:lnTo>
                      <a:lnTo>
                        <a:pt x="17" y="19"/>
                      </a:lnTo>
                      <a:lnTo>
                        <a:pt x="19" y="19"/>
                      </a:lnTo>
                      <a:lnTo>
                        <a:pt x="19" y="19"/>
                      </a:lnTo>
                      <a:lnTo>
                        <a:pt x="19" y="19"/>
                      </a:lnTo>
                      <a:lnTo>
                        <a:pt x="21" y="19"/>
                      </a:lnTo>
                      <a:lnTo>
                        <a:pt x="21" y="19"/>
                      </a:lnTo>
                      <a:lnTo>
                        <a:pt x="21" y="17"/>
                      </a:lnTo>
                      <a:lnTo>
                        <a:pt x="21" y="17"/>
                      </a:lnTo>
                      <a:lnTo>
                        <a:pt x="21" y="19"/>
                      </a:lnTo>
                      <a:lnTo>
                        <a:pt x="23" y="19"/>
                      </a:lnTo>
                      <a:lnTo>
                        <a:pt x="23" y="19"/>
                      </a:lnTo>
                      <a:lnTo>
                        <a:pt x="23" y="19"/>
                      </a:lnTo>
                      <a:lnTo>
                        <a:pt x="23" y="17"/>
                      </a:lnTo>
                      <a:lnTo>
                        <a:pt x="23" y="17"/>
                      </a:lnTo>
                      <a:lnTo>
                        <a:pt x="23" y="17"/>
                      </a:lnTo>
                      <a:lnTo>
                        <a:pt x="23" y="15"/>
                      </a:lnTo>
                      <a:lnTo>
                        <a:pt x="23" y="15"/>
                      </a:lnTo>
                      <a:lnTo>
                        <a:pt x="23" y="13"/>
                      </a:lnTo>
                      <a:lnTo>
                        <a:pt x="23" y="13"/>
                      </a:lnTo>
                      <a:lnTo>
                        <a:pt x="23" y="13"/>
                      </a:lnTo>
                      <a:lnTo>
                        <a:pt x="23" y="11"/>
                      </a:lnTo>
                      <a:lnTo>
                        <a:pt x="23" y="11"/>
                      </a:lnTo>
                      <a:lnTo>
                        <a:pt x="23" y="11"/>
                      </a:lnTo>
                      <a:lnTo>
                        <a:pt x="21" y="11"/>
                      </a:lnTo>
                      <a:lnTo>
                        <a:pt x="21" y="11"/>
                      </a:lnTo>
                      <a:lnTo>
                        <a:pt x="21" y="9"/>
                      </a:lnTo>
                      <a:lnTo>
                        <a:pt x="19" y="9"/>
                      </a:lnTo>
                      <a:lnTo>
                        <a:pt x="19" y="9"/>
                      </a:lnTo>
                      <a:lnTo>
                        <a:pt x="19" y="9"/>
                      </a:lnTo>
                      <a:lnTo>
                        <a:pt x="19" y="9"/>
                      </a:lnTo>
                      <a:lnTo>
                        <a:pt x="19" y="9"/>
                      </a:lnTo>
                      <a:lnTo>
                        <a:pt x="19" y="7"/>
                      </a:lnTo>
                      <a:lnTo>
                        <a:pt x="21" y="7"/>
                      </a:lnTo>
                      <a:lnTo>
                        <a:pt x="21" y="7"/>
                      </a:lnTo>
                      <a:lnTo>
                        <a:pt x="23" y="7"/>
                      </a:lnTo>
                      <a:lnTo>
                        <a:pt x="23" y="7"/>
                      </a:lnTo>
                      <a:lnTo>
                        <a:pt x="23" y="7"/>
                      </a:lnTo>
                      <a:lnTo>
                        <a:pt x="23" y="7"/>
                      </a:lnTo>
                      <a:lnTo>
                        <a:pt x="25" y="7"/>
                      </a:lnTo>
                      <a:lnTo>
                        <a:pt x="25" y="6"/>
                      </a:lnTo>
                      <a:lnTo>
                        <a:pt x="25" y="6"/>
                      </a:lnTo>
                      <a:lnTo>
                        <a:pt x="25" y="4"/>
                      </a:lnTo>
                      <a:lnTo>
                        <a:pt x="25" y="4"/>
                      </a:lnTo>
                      <a:lnTo>
                        <a:pt x="25" y="4"/>
                      </a:lnTo>
                      <a:lnTo>
                        <a:pt x="25" y="2"/>
                      </a:lnTo>
                      <a:lnTo>
                        <a:pt x="25" y="2"/>
                      </a:lnTo>
                      <a:lnTo>
                        <a:pt x="25" y="2"/>
                      </a:lnTo>
                      <a:lnTo>
                        <a:pt x="25" y="2"/>
                      </a:lnTo>
                      <a:lnTo>
                        <a:pt x="23" y="2"/>
                      </a:lnTo>
                      <a:lnTo>
                        <a:pt x="23" y="0"/>
                      </a:lnTo>
                      <a:lnTo>
                        <a:pt x="23" y="0"/>
                      </a:lnTo>
                      <a:lnTo>
                        <a:pt x="25" y="0"/>
                      </a:lnTo>
                      <a:lnTo>
                        <a:pt x="25" y="0"/>
                      </a:lnTo>
                      <a:lnTo>
                        <a:pt x="27" y="0"/>
                      </a:lnTo>
                      <a:lnTo>
                        <a:pt x="27" y="0"/>
                      </a:lnTo>
                      <a:lnTo>
                        <a:pt x="27" y="0"/>
                      </a:lnTo>
                      <a:lnTo>
                        <a:pt x="29" y="0"/>
                      </a:lnTo>
                      <a:lnTo>
                        <a:pt x="29" y="0"/>
                      </a:lnTo>
                      <a:lnTo>
                        <a:pt x="29" y="0"/>
                      </a:lnTo>
                      <a:lnTo>
                        <a:pt x="31" y="0"/>
                      </a:lnTo>
                      <a:lnTo>
                        <a:pt x="31" y="0"/>
                      </a:lnTo>
                      <a:lnTo>
                        <a:pt x="31" y="0"/>
                      </a:lnTo>
                      <a:lnTo>
                        <a:pt x="31" y="0"/>
                      </a:lnTo>
                      <a:lnTo>
                        <a:pt x="33" y="0"/>
                      </a:lnTo>
                      <a:lnTo>
                        <a:pt x="33" y="0"/>
                      </a:lnTo>
                      <a:lnTo>
                        <a:pt x="33" y="0"/>
                      </a:lnTo>
                      <a:lnTo>
                        <a:pt x="33" y="0"/>
                      </a:lnTo>
                      <a:lnTo>
                        <a:pt x="34" y="0"/>
                      </a:lnTo>
                      <a:lnTo>
                        <a:pt x="34" y="0"/>
                      </a:lnTo>
                      <a:lnTo>
                        <a:pt x="34" y="0"/>
                      </a:lnTo>
                      <a:lnTo>
                        <a:pt x="34" y="2"/>
                      </a:lnTo>
                      <a:lnTo>
                        <a:pt x="34" y="2"/>
                      </a:lnTo>
                      <a:lnTo>
                        <a:pt x="34" y="2"/>
                      </a:lnTo>
                      <a:lnTo>
                        <a:pt x="34" y="2"/>
                      </a:lnTo>
                      <a:lnTo>
                        <a:pt x="34" y="2"/>
                      </a:lnTo>
                      <a:lnTo>
                        <a:pt x="34" y="4"/>
                      </a:lnTo>
                      <a:lnTo>
                        <a:pt x="36" y="4"/>
                      </a:lnTo>
                      <a:lnTo>
                        <a:pt x="36" y="4"/>
                      </a:lnTo>
                      <a:lnTo>
                        <a:pt x="36" y="2"/>
                      </a:lnTo>
                      <a:lnTo>
                        <a:pt x="38" y="2"/>
                      </a:lnTo>
                      <a:lnTo>
                        <a:pt x="38" y="2"/>
                      </a:lnTo>
                      <a:lnTo>
                        <a:pt x="38" y="2"/>
                      </a:lnTo>
                      <a:lnTo>
                        <a:pt x="38" y="2"/>
                      </a:lnTo>
                      <a:lnTo>
                        <a:pt x="38" y="2"/>
                      </a:lnTo>
                      <a:lnTo>
                        <a:pt x="38" y="4"/>
                      </a:lnTo>
                      <a:lnTo>
                        <a:pt x="40" y="4"/>
                      </a:lnTo>
                      <a:lnTo>
                        <a:pt x="40" y="4"/>
                      </a:lnTo>
                      <a:lnTo>
                        <a:pt x="40" y="4"/>
                      </a:lnTo>
                      <a:lnTo>
                        <a:pt x="40" y="4"/>
                      </a:lnTo>
                      <a:lnTo>
                        <a:pt x="42" y="4"/>
                      </a:lnTo>
                      <a:lnTo>
                        <a:pt x="42" y="4"/>
                      </a:lnTo>
                      <a:lnTo>
                        <a:pt x="44" y="4"/>
                      </a:lnTo>
                      <a:lnTo>
                        <a:pt x="44" y="6"/>
                      </a:lnTo>
                      <a:lnTo>
                        <a:pt x="44" y="6"/>
                      </a:lnTo>
                      <a:lnTo>
                        <a:pt x="44" y="6"/>
                      </a:lnTo>
                      <a:lnTo>
                        <a:pt x="44" y="4"/>
                      </a:lnTo>
                      <a:lnTo>
                        <a:pt x="46" y="4"/>
                      </a:lnTo>
                      <a:lnTo>
                        <a:pt x="46" y="6"/>
                      </a:lnTo>
                      <a:lnTo>
                        <a:pt x="46" y="6"/>
                      </a:lnTo>
                      <a:lnTo>
                        <a:pt x="46" y="6"/>
                      </a:lnTo>
                      <a:lnTo>
                        <a:pt x="46" y="6"/>
                      </a:lnTo>
                      <a:lnTo>
                        <a:pt x="48" y="6"/>
                      </a:lnTo>
                      <a:lnTo>
                        <a:pt x="48" y="6"/>
                      </a:lnTo>
                      <a:lnTo>
                        <a:pt x="50" y="6"/>
                      </a:lnTo>
                      <a:lnTo>
                        <a:pt x="50" y="6"/>
                      </a:lnTo>
                      <a:lnTo>
                        <a:pt x="50" y="6"/>
                      </a:lnTo>
                      <a:lnTo>
                        <a:pt x="50" y="6"/>
                      </a:lnTo>
                      <a:lnTo>
                        <a:pt x="52" y="6"/>
                      </a:lnTo>
                      <a:lnTo>
                        <a:pt x="52" y="4"/>
                      </a:lnTo>
                      <a:lnTo>
                        <a:pt x="52" y="4"/>
                      </a:lnTo>
                      <a:lnTo>
                        <a:pt x="54" y="4"/>
                      </a:lnTo>
                      <a:lnTo>
                        <a:pt x="54" y="4"/>
                      </a:lnTo>
                      <a:lnTo>
                        <a:pt x="54" y="4"/>
                      </a:lnTo>
                      <a:lnTo>
                        <a:pt x="56" y="4"/>
                      </a:lnTo>
                      <a:lnTo>
                        <a:pt x="56" y="4"/>
                      </a:lnTo>
                      <a:lnTo>
                        <a:pt x="56" y="4"/>
                      </a:lnTo>
                      <a:lnTo>
                        <a:pt x="56" y="6"/>
                      </a:lnTo>
                      <a:lnTo>
                        <a:pt x="57" y="6"/>
                      </a:lnTo>
                      <a:lnTo>
                        <a:pt x="57" y="6"/>
                      </a:lnTo>
                      <a:lnTo>
                        <a:pt x="59" y="6"/>
                      </a:lnTo>
                      <a:lnTo>
                        <a:pt x="59" y="4"/>
                      </a:lnTo>
                      <a:lnTo>
                        <a:pt x="59" y="4"/>
                      </a:lnTo>
                      <a:lnTo>
                        <a:pt x="59" y="4"/>
                      </a:lnTo>
                      <a:lnTo>
                        <a:pt x="61" y="4"/>
                      </a:lnTo>
                      <a:lnTo>
                        <a:pt x="61" y="4"/>
                      </a:lnTo>
                      <a:lnTo>
                        <a:pt x="61" y="4"/>
                      </a:lnTo>
                      <a:lnTo>
                        <a:pt x="61" y="4"/>
                      </a:lnTo>
                      <a:lnTo>
                        <a:pt x="63" y="4"/>
                      </a:lnTo>
                      <a:lnTo>
                        <a:pt x="63" y="4"/>
                      </a:lnTo>
                      <a:lnTo>
                        <a:pt x="63" y="4"/>
                      </a:lnTo>
                      <a:lnTo>
                        <a:pt x="65"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39" name="Freeform 1320">
                  <a:extLst>
                    <a:ext uri="{FF2B5EF4-FFF2-40B4-BE49-F238E27FC236}">
                      <a16:creationId xmlns:a16="http://schemas.microsoft.com/office/drawing/2014/main" id="{65774ACF-9398-4B4D-8A0C-B665033DEA41}"/>
                    </a:ext>
                  </a:extLst>
                </p:cNvPr>
                <p:cNvSpPr>
                  <a:spLocks/>
                </p:cNvSpPr>
                <p:nvPr/>
              </p:nvSpPr>
              <p:spPr bwMode="auto">
                <a:xfrm>
                  <a:off x="14773416" y="3444876"/>
                  <a:ext cx="0" cy="3175"/>
                </a:xfrm>
                <a:custGeom>
                  <a:avLst/>
                  <a:gdLst>
                    <a:gd name="T0" fmla="*/ 0 h 2"/>
                    <a:gd name="T1" fmla="*/ 0 h 2"/>
                    <a:gd name="T2" fmla="*/ 0 h 2"/>
                    <a:gd name="T3" fmla="*/ 2 h 2"/>
                    <a:gd name="T4" fmla="*/ 2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0" name="Freeform 1321">
                  <a:extLst>
                    <a:ext uri="{FF2B5EF4-FFF2-40B4-BE49-F238E27FC236}">
                      <a16:creationId xmlns:a16="http://schemas.microsoft.com/office/drawing/2014/main" id="{4C57663C-5D75-4BAA-B098-EB480ECD66BF}"/>
                    </a:ext>
                  </a:extLst>
                </p:cNvPr>
                <p:cNvSpPr>
                  <a:spLocks/>
                </p:cNvSpPr>
                <p:nvPr/>
              </p:nvSpPr>
              <p:spPr bwMode="auto">
                <a:xfrm>
                  <a:off x="14773416" y="3444876"/>
                  <a:ext cx="0" cy="3175"/>
                </a:xfrm>
                <a:custGeom>
                  <a:avLst/>
                  <a:gdLst>
                    <a:gd name="T0" fmla="*/ 0 h 2"/>
                    <a:gd name="T1" fmla="*/ 0 h 2"/>
                    <a:gd name="T2" fmla="*/ 0 h 2"/>
                    <a:gd name="T3" fmla="*/ 2 h 2"/>
                    <a:gd name="T4" fmla="*/ 2 h 2"/>
                    <a:gd name="T5" fmla="*/ 0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0"/>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1" name="Freeform 1322">
                  <a:extLst>
                    <a:ext uri="{FF2B5EF4-FFF2-40B4-BE49-F238E27FC236}">
                      <a16:creationId xmlns:a16="http://schemas.microsoft.com/office/drawing/2014/main" id="{AC249C98-4B18-4E35-9FC1-2FA02D507FFF}"/>
                    </a:ext>
                  </a:extLst>
                </p:cNvPr>
                <p:cNvSpPr>
                  <a:spLocks/>
                </p:cNvSpPr>
                <p:nvPr/>
              </p:nvSpPr>
              <p:spPr bwMode="auto">
                <a:xfrm>
                  <a:off x="14832153" y="4259264"/>
                  <a:ext cx="123825" cy="211138"/>
                </a:xfrm>
                <a:custGeom>
                  <a:avLst/>
                  <a:gdLst>
                    <a:gd name="T0" fmla="*/ 67 w 78"/>
                    <a:gd name="T1" fmla="*/ 37 h 133"/>
                    <a:gd name="T2" fmla="*/ 65 w 78"/>
                    <a:gd name="T3" fmla="*/ 45 h 133"/>
                    <a:gd name="T4" fmla="*/ 63 w 78"/>
                    <a:gd name="T5" fmla="*/ 50 h 133"/>
                    <a:gd name="T6" fmla="*/ 67 w 78"/>
                    <a:gd name="T7" fmla="*/ 54 h 133"/>
                    <a:gd name="T8" fmla="*/ 69 w 78"/>
                    <a:gd name="T9" fmla="*/ 60 h 133"/>
                    <a:gd name="T10" fmla="*/ 67 w 78"/>
                    <a:gd name="T11" fmla="*/ 67 h 133"/>
                    <a:gd name="T12" fmla="*/ 65 w 78"/>
                    <a:gd name="T13" fmla="*/ 73 h 133"/>
                    <a:gd name="T14" fmla="*/ 69 w 78"/>
                    <a:gd name="T15" fmla="*/ 77 h 133"/>
                    <a:gd name="T16" fmla="*/ 67 w 78"/>
                    <a:gd name="T17" fmla="*/ 85 h 133"/>
                    <a:gd name="T18" fmla="*/ 67 w 78"/>
                    <a:gd name="T19" fmla="*/ 92 h 133"/>
                    <a:gd name="T20" fmla="*/ 71 w 78"/>
                    <a:gd name="T21" fmla="*/ 98 h 133"/>
                    <a:gd name="T22" fmla="*/ 74 w 78"/>
                    <a:gd name="T23" fmla="*/ 100 h 133"/>
                    <a:gd name="T24" fmla="*/ 76 w 78"/>
                    <a:gd name="T25" fmla="*/ 106 h 133"/>
                    <a:gd name="T26" fmla="*/ 72 w 78"/>
                    <a:gd name="T27" fmla="*/ 112 h 133"/>
                    <a:gd name="T28" fmla="*/ 65 w 78"/>
                    <a:gd name="T29" fmla="*/ 112 h 133"/>
                    <a:gd name="T30" fmla="*/ 59 w 78"/>
                    <a:gd name="T31" fmla="*/ 113 h 133"/>
                    <a:gd name="T32" fmla="*/ 53 w 78"/>
                    <a:gd name="T33" fmla="*/ 115 h 133"/>
                    <a:gd name="T34" fmla="*/ 48 w 78"/>
                    <a:gd name="T35" fmla="*/ 119 h 133"/>
                    <a:gd name="T36" fmla="*/ 44 w 78"/>
                    <a:gd name="T37" fmla="*/ 123 h 133"/>
                    <a:gd name="T38" fmla="*/ 36 w 78"/>
                    <a:gd name="T39" fmla="*/ 123 h 133"/>
                    <a:gd name="T40" fmla="*/ 30 w 78"/>
                    <a:gd name="T41" fmla="*/ 127 h 133"/>
                    <a:gd name="T42" fmla="*/ 27 w 78"/>
                    <a:gd name="T43" fmla="*/ 131 h 133"/>
                    <a:gd name="T44" fmla="*/ 21 w 78"/>
                    <a:gd name="T45" fmla="*/ 133 h 133"/>
                    <a:gd name="T46" fmla="*/ 15 w 78"/>
                    <a:gd name="T47" fmla="*/ 129 h 133"/>
                    <a:gd name="T48" fmla="*/ 9 w 78"/>
                    <a:gd name="T49" fmla="*/ 127 h 133"/>
                    <a:gd name="T50" fmla="*/ 2 w 78"/>
                    <a:gd name="T51" fmla="*/ 125 h 133"/>
                    <a:gd name="T52" fmla="*/ 7 w 78"/>
                    <a:gd name="T53" fmla="*/ 123 h 133"/>
                    <a:gd name="T54" fmla="*/ 9 w 78"/>
                    <a:gd name="T55" fmla="*/ 117 h 133"/>
                    <a:gd name="T56" fmla="*/ 6 w 78"/>
                    <a:gd name="T57" fmla="*/ 112 h 133"/>
                    <a:gd name="T58" fmla="*/ 4 w 78"/>
                    <a:gd name="T59" fmla="*/ 106 h 133"/>
                    <a:gd name="T60" fmla="*/ 2 w 78"/>
                    <a:gd name="T61" fmla="*/ 98 h 133"/>
                    <a:gd name="T62" fmla="*/ 2 w 78"/>
                    <a:gd name="T63" fmla="*/ 92 h 133"/>
                    <a:gd name="T64" fmla="*/ 2 w 78"/>
                    <a:gd name="T65" fmla="*/ 85 h 133"/>
                    <a:gd name="T66" fmla="*/ 6 w 78"/>
                    <a:gd name="T67" fmla="*/ 79 h 133"/>
                    <a:gd name="T68" fmla="*/ 7 w 78"/>
                    <a:gd name="T69" fmla="*/ 71 h 133"/>
                    <a:gd name="T70" fmla="*/ 9 w 78"/>
                    <a:gd name="T71" fmla="*/ 66 h 133"/>
                    <a:gd name="T72" fmla="*/ 13 w 78"/>
                    <a:gd name="T73" fmla="*/ 60 h 133"/>
                    <a:gd name="T74" fmla="*/ 13 w 78"/>
                    <a:gd name="T75" fmla="*/ 52 h 133"/>
                    <a:gd name="T76" fmla="*/ 11 w 78"/>
                    <a:gd name="T77" fmla="*/ 46 h 133"/>
                    <a:gd name="T78" fmla="*/ 9 w 78"/>
                    <a:gd name="T79" fmla="*/ 41 h 133"/>
                    <a:gd name="T80" fmla="*/ 9 w 78"/>
                    <a:gd name="T81" fmla="*/ 35 h 133"/>
                    <a:gd name="T82" fmla="*/ 7 w 78"/>
                    <a:gd name="T83" fmla="*/ 29 h 133"/>
                    <a:gd name="T84" fmla="*/ 7 w 78"/>
                    <a:gd name="T85" fmla="*/ 22 h 133"/>
                    <a:gd name="T86" fmla="*/ 7 w 78"/>
                    <a:gd name="T87" fmla="*/ 16 h 133"/>
                    <a:gd name="T88" fmla="*/ 6 w 78"/>
                    <a:gd name="T89" fmla="*/ 8 h 133"/>
                    <a:gd name="T90" fmla="*/ 9 w 78"/>
                    <a:gd name="T91" fmla="*/ 2 h 133"/>
                    <a:gd name="T92" fmla="*/ 17 w 78"/>
                    <a:gd name="T93" fmla="*/ 2 h 133"/>
                    <a:gd name="T94" fmla="*/ 25 w 78"/>
                    <a:gd name="T95" fmla="*/ 2 h 133"/>
                    <a:gd name="T96" fmla="*/ 30 w 78"/>
                    <a:gd name="T97" fmla="*/ 2 h 133"/>
                    <a:gd name="T98" fmla="*/ 38 w 78"/>
                    <a:gd name="T99" fmla="*/ 2 h 133"/>
                    <a:gd name="T100" fmla="*/ 46 w 78"/>
                    <a:gd name="T101" fmla="*/ 2 h 133"/>
                    <a:gd name="T102" fmla="*/ 50 w 78"/>
                    <a:gd name="T103" fmla="*/ 2 h 133"/>
                    <a:gd name="T104" fmla="*/ 53 w 78"/>
                    <a:gd name="T105" fmla="*/ 0 h 133"/>
                    <a:gd name="T106" fmla="*/ 57 w 78"/>
                    <a:gd name="T107" fmla="*/ 2 h 133"/>
                    <a:gd name="T108" fmla="*/ 55 w 78"/>
                    <a:gd name="T109" fmla="*/ 10 h 133"/>
                    <a:gd name="T110" fmla="*/ 59 w 78"/>
                    <a:gd name="T111" fmla="*/ 14 h 133"/>
                    <a:gd name="T112" fmla="*/ 63 w 78"/>
                    <a:gd name="T113" fmla="*/ 20 h 133"/>
                    <a:gd name="T114" fmla="*/ 63 w 78"/>
                    <a:gd name="T115" fmla="*/ 23 h 133"/>
                    <a:gd name="T116" fmla="*/ 63 w 78"/>
                    <a:gd name="T117" fmla="*/ 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3">
                      <a:moveTo>
                        <a:pt x="61" y="35"/>
                      </a:moveTo>
                      <a:lnTo>
                        <a:pt x="63" y="35"/>
                      </a:lnTo>
                      <a:lnTo>
                        <a:pt x="63" y="35"/>
                      </a:lnTo>
                      <a:lnTo>
                        <a:pt x="63" y="35"/>
                      </a:lnTo>
                      <a:lnTo>
                        <a:pt x="65" y="35"/>
                      </a:lnTo>
                      <a:lnTo>
                        <a:pt x="65" y="35"/>
                      </a:lnTo>
                      <a:lnTo>
                        <a:pt x="65" y="35"/>
                      </a:lnTo>
                      <a:lnTo>
                        <a:pt x="65" y="35"/>
                      </a:lnTo>
                      <a:lnTo>
                        <a:pt x="67" y="35"/>
                      </a:lnTo>
                      <a:lnTo>
                        <a:pt x="67" y="35"/>
                      </a:lnTo>
                      <a:lnTo>
                        <a:pt x="67" y="37"/>
                      </a:lnTo>
                      <a:lnTo>
                        <a:pt x="67" y="37"/>
                      </a:lnTo>
                      <a:lnTo>
                        <a:pt x="67" y="39"/>
                      </a:lnTo>
                      <a:lnTo>
                        <a:pt x="65" y="39"/>
                      </a:lnTo>
                      <a:lnTo>
                        <a:pt x="65" y="39"/>
                      </a:lnTo>
                      <a:lnTo>
                        <a:pt x="65" y="41"/>
                      </a:lnTo>
                      <a:lnTo>
                        <a:pt x="65" y="41"/>
                      </a:lnTo>
                      <a:lnTo>
                        <a:pt x="65" y="43"/>
                      </a:lnTo>
                      <a:lnTo>
                        <a:pt x="65" y="43"/>
                      </a:lnTo>
                      <a:lnTo>
                        <a:pt x="65" y="43"/>
                      </a:lnTo>
                      <a:lnTo>
                        <a:pt x="65" y="43"/>
                      </a:lnTo>
                      <a:lnTo>
                        <a:pt x="65" y="45"/>
                      </a:lnTo>
                      <a:lnTo>
                        <a:pt x="65" y="45"/>
                      </a:lnTo>
                      <a:lnTo>
                        <a:pt x="65" y="45"/>
                      </a:lnTo>
                      <a:lnTo>
                        <a:pt x="65" y="46"/>
                      </a:lnTo>
                      <a:lnTo>
                        <a:pt x="65" y="46"/>
                      </a:lnTo>
                      <a:lnTo>
                        <a:pt x="65" y="48"/>
                      </a:lnTo>
                      <a:lnTo>
                        <a:pt x="65" y="48"/>
                      </a:lnTo>
                      <a:lnTo>
                        <a:pt x="65" y="48"/>
                      </a:lnTo>
                      <a:lnTo>
                        <a:pt x="65" y="48"/>
                      </a:lnTo>
                      <a:lnTo>
                        <a:pt x="63" y="48"/>
                      </a:lnTo>
                      <a:lnTo>
                        <a:pt x="63" y="50"/>
                      </a:lnTo>
                      <a:lnTo>
                        <a:pt x="63" y="50"/>
                      </a:lnTo>
                      <a:lnTo>
                        <a:pt x="65" y="50"/>
                      </a:lnTo>
                      <a:lnTo>
                        <a:pt x="65" y="50"/>
                      </a:lnTo>
                      <a:lnTo>
                        <a:pt x="65" y="50"/>
                      </a:lnTo>
                      <a:lnTo>
                        <a:pt x="65" y="52"/>
                      </a:lnTo>
                      <a:lnTo>
                        <a:pt x="65" y="52"/>
                      </a:lnTo>
                      <a:lnTo>
                        <a:pt x="65" y="52"/>
                      </a:lnTo>
                      <a:lnTo>
                        <a:pt x="67" y="52"/>
                      </a:lnTo>
                      <a:lnTo>
                        <a:pt x="67" y="54"/>
                      </a:lnTo>
                      <a:lnTo>
                        <a:pt x="67" y="54"/>
                      </a:lnTo>
                      <a:lnTo>
                        <a:pt x="67" y="54"/>
                      </a:lnTo>
                      <a:lnTo>
                        <a:pt x="67" y="54"/>
                      </a:lnTo>
                      <a:lnTo>
                        <a:pt x="69" y="54"/>
                      </a:lnTo>
                      <a:lnTo>
                        <a:pt x="69" y="56"/>
                      </a:lnTo>
                      <a:lnTo>
                        <a:pt x="69" y="56"/>
                      </a:lnTo>
                      <a:lnTo>
                        <a:pt x="69" y="56"/>
                      </a:lnTo>
                      <a:lnTo>
                        <a:pt x="69" y="58"/>
                      </a:lnTo>
                      <a:lnTo>
                        <a:pt x="69" y="58"/>
                      </a:lnTo>
                      <a:lnTo>
                        <a:pt x="71" y="58"/>
                      </a:lnTo>
                      <a:lnTo>
                        <a:pt x="71" y="58"/>
                      </a:lnTo>
                      <a:lnTo>
                        <a:pt x="69" y="58"/>
                      </a:lnTo>
                      <a:lnTo>
                        <a:pt x="69" y="58"/>
                      </a:lnTo>
                      <a:lnTo>
                        <a:pt x="69" y="60"/>
                      </a:lnTo>
                      <a:lnTo>
                        <a:pt x="67" y="60"/>
                      </a:lnTo>
                      <a:lnTo>
                        <a:pt x="67" y="60"/>
                      </a:lnTo>
                      <a:lnTo>
                        <a:pt x="67" y="60"/>
                      </a:lnTo>
                      <a:lnTo>
                        <a:pt x="67" y="62"/>
                      </a:lnTo>
                      <a:lnTo>
                        <a:pt x="67" y="62"/>
                      </a:lnTo>
                      <a:lnTo>
                        <a:pt x="67" y="64"/>
                      </a:lnTo>
                      <a:lnTo>
                        <a:pt x="67" y="64"/>
                      </a:lnTo>
                      <a:lnTo>
                        <a:pt x="67" y="66"/>
                      </a:lnTo>
                      <a:lnTo>
                        <a:pt x="67" y="66"/>
                      </a:lnTo>
                      <a:lnTo>
                        <a:pt x="67" y="66"/>
                      </a:lnTo>
                      <a:lnTo>
                        <a:pt x="67" y="67"/>
                      </a:lnTo>
                      <a:lnTo>
                        <a:pt x="67" y="67"/>
                      </a:lnTo>
                      <a:lnTo>
                        <a:pt x="67" y="67"/>
                      </a:lnTo>
                      <a:lnTo>
                        <a:pt x="67" y="69"/>
                      </a:lnTo>
                      <a:lnTo>
                        <a:pt x="67" y="69"/>
                      </a:lnTo>
                      <a:lnTo>
                        <a:pt x="67" y="71"/>
                      </a:lnTo>
                      <a:lnTo>
                        <a:pt x="67" y="71"/>
                      </a:lnTo>
                      <a:lnTo>
                        <a:pt x="67" y="71"/>
                      </a:lnTo>
                      <a:lnTo>
                        <a:pt x="67" y="73"/>
                      </a:lnTo>
                      <a:lnTo>
                        <a:pt x="67" y="73"/>
                      </a:lnTo>
                      <a:lnTo>
                        <a:pt x="67" y="73"/>
                      </a:lnTo>
                      <a:lnTo>
                        <a:pt x="65" y="73"/>
                      </a:lnTo>
                      <a:lnTo>
                        <a:pt x="65" y="75"/>
                      </a:lnTo>
                      <a:lnTo>
                        <a:pt x="65" y="75"/>
                      </a:lnTo>
                      <a:lnTo>
                        <a:pt x="65" y="75"/>
                      </a:lnTo>
                      <a:lnTo>
                        <a:pt x="67" y="75"/>
                      </a:lnTo>
                      <a:lnTo>
                        <a:pt x="67" y="77"/>
                      </a:lnTo>
                      <a:lnTo>
                        <a:pt x="67" y="77"/>
                      </a:lnTo>
                      <a:lnTo>
                        <a:pt x="67" y="77"/>
                      </a:lnTo>
                      <a:lnTo>
                        <a:pt x="67" y="77"/>
                      </a:lnTo>
                      <a:lnTo>
                        <a:pt x="67" y="77"/>
                      </a:lnTo>
                      <a:lnTo>
                        <a:pt x="67" y="77"/>
                      </a:lnTo>
                      <a:lnTo>
                        <a:pt x="69" y="77"/>
                      </a:lnTo>
                      <a:lnTo>
                        <a:pt x="69" y="79"/>
                      </a:lnTo>
                      <a:lnTo>
                        <a:pt x="69" y="79"/>
                      </a:lnTo>
                      <a:lnTo>
                        <a:pt x="67" y="79"/>
                      </a:lnTo>
                      <a:lnTo>
                        <a:pt x="67" y="81"/>
                      </a:lnTo>
                      <a:lnTo>
                        <a:pt x="67" y="81"/>
                      </a:lnTo>
                      <a:lnTo>
                        <a:pt x="67" y="83"/>
                      </a:lnTo>
                      <a:lnTo>
                        <a:pt x="67" y="83"/>
                      </a:lnTo>
                      <a:lnTo>
                        <a:pt x="67" y="83"/>
                      </a:lnTo>
                      <a:lnTo>
                        <a:pt x="67" y="83"/>
                      </a:lnTo>
                      <a:lnTo>
                        <a:pt x="67" y="85"/>
                      </a:lnTo>
                      <a:lnTo>
                        <a:pt x="67" y="85"/>
                      </a:lnTo>
                      <a:lnTo>
                        <a:pt x="67" y="85"/>
                      </a:lnTo>
                      <a:lnTo>
                        <a:pt x="67" y="87"/>
                      </a:lnTo>
                      <a:lnTo>
                        <a:pt x="67" y="87"/>
                      </a:lnTo>
                      <a:lnTo>
                        <a:pt x="67" y="89"/>
                      </a:lnTo>
                      <a:lnTo>
                        <a:pt x="67" y="89"/>
                      </a:lnTo>
                      <a:lnTo>
                        <a:pt x="67" y="89"/>
                      </a:lnTo>
                      <a:lnTo>
                        <a:pt x="67" y="90"/>
                      </a:lnTo>
                      <a:lnTo>
                        <a:pt x="67" y="90"/>
                      </a:lnTo>
                      <a:lnTo>
                        <a:pt x="67" y="90"/>
                      </a:lnTo>
                      <a:lnTo>
                        <a:pt x="67" y="90"/>
                      </a:lnTo>
                      <a:lnTo>
                        <a:pt x="67" y="92"/>
                      </a:lnTo>
                      <a:lnTo>
                        <a:pt x="67" y="92"/>
                      </a:lnTo>
                      <a:lnTo>
                        <a:pt x="69" y="92"/>
                      </a:lnTo>
                      <a:lnTo>
                        <a:pt x="69" y="94"/>
                      </a:lnTo>
                      <a:lnTo>
                        <a:pt x="69" y="94"/>
                      </a:lnTo>
                      <a:lnTo>
                        <a:pt x="71" y="94"/>
                      </a:lnTo>
                      <a:lnTo>
                        <a:pt x="71" y="94"/>
                      </a:lnTo>
                      <a:lnTo>
                        <a:pt x="69" y="94"/>
                      </a:lnTo>
                      <a:lnTo>
                        <a:pt x="69" y="96"/>
                      </a:lnTo>
                      <a:lnTo>
                        <a:pt x="71" y="96"/>
                      </a:lnTo>
                      <a:lnTo>
                        <a:pt x="71" y="96"/>
                      </a:lnTo>
                      <a:lnTo>
                        <a:pt x="71" y="98"/>
                      </a:lnTo>
                      <a:lnTo>
                        <a:pt x="71" y="98"/>
                      </a:lnTo>
                      <a:lnTo>
                        <a:pt x="71" y="98"/>
                      </a:lnTo>
                      <a:lnTo>
                        <a:pt x="71" y="98"/>
                      </a:lnTo>
                      <a:lnTo>
                        <a:pt x="72" y="98"/>
                      </a:lnTo>
                      <a:lnTo>
                        <a:pt x="72" y="98"/>
                      </a:lnTo>
                      <a:lnTo>
                        <a:pt x="72" y="98"/>
                      </a:lnTo>
                      <a:lnTo>
                        <a:pt x="72" y="98"/>
                      </a:lnTo>
                      <a:lnTo>
                        <a:pt x="74" y="98"/>
                      </a:lnTo>
                      <a:lnTo>
                        <a:pt x="74" y="100"/>
                      </a:lnTo>
                      <a:lnTo>
                        <a:pt x="74" y="100"/>
                      </a:lnTo>
                      <a:lnTo>
                        <a:pt x="74" y="100"/>
                      </a:lnTo>
                      <a:lnTo>
                        <a:pt x="74" y="102"/>
                      </a:lnTo>
                      <a:lnTo>
                        <a:pt x="76" y="102"/>
                      </a:lnTo>
                      <a:lnTo>
                        <a:pt x="76" y="102"/>
                      </a:lnTo>
                      <a:lnTo>
                        <a:pt x="76" y="102"/>
                      </a:lnTo>
                      <a:lnTo>
                        <a:pt x="76" y="102"/>
                      </a:lnTo>
                      <a:lnTo>
                        <a:pt x="76" y="104"/>
                      </a:lnTo>
                      <a:lnTo>
                        <a:pt x="78" y="104"/>
                      </a:lnTo>
                      <a:lnTo>
                        <a:pt x="78" y="104"/>
                      </a:lnTo>
                      <a:lnTo>
                        <a:pt x="76" y="104"/>
                      </a:lnTo>
                      <a:lnTo>
                        <a:pt x="76" y="106"/>
                      </a:lnTo>
                      <a:lnTo>
                        <a:pt x="76" y="106"/>
                      </a:lnTo>
                      <a:lnTo>
                        <a:pt x="76" y="106"/>
                      </a:lnTo>
                      <a:lnTo>
                        <a:pt x="76" y="106"/>
                      </a:lnTo>
                      <a:lnTo>
                        <a:pt x="76" y="106"/>
                      </a:lnTo>
                      <a:lnTo>
                        <a:pt x="74" y="106"/>
                      </a:lnTo>
                      <a:lnTo>
                        <a:pt x="74" y="108"/>
                      </a:lnTo>
                      <a:lnTo>
                        <a:pt x="74" y="108"/>
                      </a:lnTo>
                      <a:lnTo>
                        <a:pt x="74" y="108"/>
                      </a:lnTo>
                      <a:lnTo>
                        <a:pt x="74" y="110"/>
                      </a:lnTo>
                      <a:lnTo>
                        <a:pt x="74" y="110"/>
                      </a:lnTo>
                      <a:lnTo>
                        <a:pt x="72" y="110"/>
                      </a:lnTo>
                      <a:lnTo>
                        <a:pt x="72" y="112"/>
                      </a:lnTo>
                      <a:lnTo>
                        <a:pt x="72" y="112"/>
                      </a:lnTo>
                      <a:lnTo>
                        <a:pt x="72" y="112"/>
                      </a:lnTo>
                      <a:lnTo>
                        <a:pt x="71" y="112"/>
                      </a:lnTo>
                      <a:lnTo>
                        <a:pt x="71" y="112"/>
                      </a:lnTo>
                      <a:lnTo>
                        <a:pt x="71" y="112"/>
                      </a:lnTo>
                      <a:lnTo>
                        <a:pt x="69" y="112"/>
                      </a:lnTo>
                      <a:lnTo>
                        <a:pt x="69" y="112"/>
                      </a:lnTo>
                      <a:lnTo>
                        <a:pt x="67" y="112"/>
                      </a:lnTo>
                      <a:lnTo>
                        <a:pt x="67" y="112"/>
                      </a:lnTo>
                      <a:lnTo>
                        <a:pt x="67" y="112"/>
                      </a:lnTo>
                      <a:lnTo>
                        <a:pt x="65" y="112"/>
                      </a:lnTo>
                      <a:lnTo>
                        <a:pt x="65" y="112"/>
                      </a:lnTo>
                      <a:lnTo>
                        <a:pt x="65" y="112"/>
                      </a:lnTo>
                      <a:lnTo>
                        <a:pt x="63" y="112"/>
                      </a:lnTo>
                      <a:lnTo>
                        <a:pt x="63" y="112"/>
                      </a:lnTo>
                      <a:lnTo>
                        <a:pt x="61" y="112"/>
                      </a:lnTo>
                      <a:lnTo>
                        <a:pt x="61" y="112"/>
                      </a:lnTo>
                      <a:lnTo>
                        <a:pt x="61" y="112"/>
                      </a:lnTo>
                      <a:lnTo>
                        <a:pt x="61" y="112"/>
                      </a:lnTo>
                      <a:lnTo>
                        <a:pt x="59" y="112"/>
                      </a:lnTo>
                      <a:lnTo>
                        <a:pt x="59" y="113"/>
                      </a:lnTo>
                      <a:lnTo>
                        <a:pt x="59" y="113"/>
                      </a:lnTo>
                      <a:lnTo>
                        <a:pt x="59" y="113"/>
                      </a:lnTo>
                      <a:lnTo>
                        <a:pt x="59" y="113"/>
                      </a:lnTo>
                      <a:lnTo>
                        <a:pt x="57" y="113"/>
                      </a:lnTo>
                      <a:lnTo>
                        <a:pt x="57" y="115"/>
                      </a:lnTo>
                      <a:lnTo>
                        <a:pt x="57" y="115"/>
                      </a:lnTo>
                      <a:lnTo>
                        <a:pt x="55" y="115"/>
                      </a:lnTo>
                      <a:lnTo>
                        <a:pt x="55" y="115"/>
                      </a:lnTo>
                      <a:lnTo>
                        <a:pt x="55" y="115"/>
                      </a:lnTo>
                      <a:lnTo>
                        <a:pt x="55" y="115"/>
                      </a:lnTo>
                      <a:lnTo>
                        <a:pt x="53" y="115"/>
                      </a:lnTo>
                      <a:lnTo>
                        <a:pt x="53" y="115"/>
                      </a:lnTo>
                      <a:lnTo>
                        <a:pt x="53" y="115"/>
                      </a:lnTo>
                      <a:lnTo>
                        <a:pt x="53" y="115"/>
                      </a:lnTo>
                      <a:lnTo>
                        <a:pt x="51" y="115"/>
                      </a:lnTo>
                      <a:lnTo>
                        <a:pt x="51" y="115"/>
                      </a:lnTo>
                      <a:lnTo>
                        <a:pt x="51" y="117"/>
                      </a:lnTo>
                      <a:lnTo>
                        <a:pt x="50" y="117"/>
                      </a:lnTo>
                      <a:lnTo>
                        <a:pt x="50" y="117"/>
                      </a:lnTo>
                      <a:lnTo>
                        <a:pt x="50" y="117"/>
                      </a:lnTo>
                      <a:lnTo>
                        <a:pt x="50" y="117"/>
                      </a:lnTo>
                      <a:lnTo>
                        <a:pt x="50" y="119"/>
                      </a:lnTo>
                      <a:lnTo>
                        <a:pt x="48" y="119"/>
                      </a:lnTo>
                      <a:lnTo>
                        <a:pt x="48" y="119"/>
                      </a:lnTo>
                      <a:lnTo>
                        <a:pt x="48" y="119"/>
                      </a:lnTo>
                      <a:lnTo>
                        <a:pt x="46" y="119"/>
                      </a:lnTo>
                      <a:lnTo>
                        <a:pt x="46" y="121"/>
                      </a:lnTo>
                      <a:lnTo>
                        <a:pt x="46" y="121"/>
                      </a:lnTo>
                      <a:lnTo>
                        <a:pt x="46" y="121"/>
                      </a:lnTo>
                      <a:lnTo>
                        <a:pt x="44" y="121"/>
                      </a:lnTo>
                      <a:lnTo>
                        <a:pt x="44" y="121"/>
                      </a:lnTo>
                      <a:lnTo>
                        <a:pt x="44" y="121"/>
                      </a:lnTo>
                      <a:lnTo>
                        <a:pt x="44" y="123"/>
                      </a:lnTo>
                      <a:lnTo>
                        <a:pt x="44" y="123"/>
                      </a:lnTo>
                      <a:lnTo>
                        <a:pt x="42" y="123"/>
                      </a:lnTo>
                      <a:lnTo>
                        <a:pt x="42" y="123"/>
                      </a:lnTo>
                      <a:lnTo>
                        <a:pt x="42" y="123"/>
                      </a:lnTo>
                      <a:lnTo>
                        <a:pt x="40" y="123"/>
                      </a:lnTo>
                      <a:lnTo>
                        <a:pt x="40" y="123"/>
                      </a:lnTo>
                      <a:lnTo>
                        <a:pt x="40" y="123"/>
                      </a:lnTo>
                      <a:lnTo>
                        <a:pt x="38" y="123"/>
                      </a:lnTo>
                      <a:lnTo>
                        <a:pt x="38" y="123"/>
                      </a:lnTo>
                      <a:lnTo>
                        <a:pt x="38" y="123"/>
                      </a:lnTo>
                      <a:lnTo>
                        <a:pt x="38" y="123"/>
                      </a:lnTo>
                      <a:lnTo>
                        <a:pt x="36" y="123"/>
                      </a:lnTo>
                      <a:lnTo>
                        <a:pt x="36" y="125"/>
                      </a:lnTo>
                      <a:lnTo>
                        <a:pt x="36" y="125"/>
                      </a:lnTo>
                      <a:lnTo>
                        <a:pt x="34" y="125"/>
                      </a:lnTo>
                      <a:lnTo>
                        <a:pt x="34" y="125"/>
                      </a:lnTo>
                      <a:lnTo>
                        <a:pt x="34" y="125"/>
                      </a:lnTo>
                      <a:lnTo>
                        <a:pt x="34" y="125"/>
                      </a:lnTo>
                      <a:lnTo>
                        <a:pt x="32" y="125"/>
                      </a:lnTo>
                      <a:lnTo>
                        <a:pt x="32" y="125"/>
                      </a:lnTo>
                      <a:lnTo>
                        <a:pt x="32" y="125"/>
                      </a:lnTo>
                      <a:lnTo>
                        <a:pt x="30" y="125"/>
                      </a:lnTo>
                      <a:lnTo>
                        <a:pt x="30" y="127"/>
                      </a:lnTo>
                      <a:lnTo>
                        <a:pt x="30" y="127"/>
                      </a:lnTo>
                      <a:lnTo>
                        <a:pt x="28" y="127"/>
                      </a:lnTo>
                      <a:lnTo>
                        <a:pt x="28" y="127"/>
                      </a:lnTo>
                      <a:lnTo>
                        <a:pt x="28" y="127"/>
                      </a:lnTo>
                      <a:lnTo>
                        <a:pt x="28" y="127"/>
                      </a:lnTo>
                      <a:lnTo>
                        <a:pt x="28" y="129"/>
                      </a:lnTo>
                      <a:lnTo>
                        <a:pt x="27" y="129"/>
                      </a:lnTo>
                      <a:lnTo>
                        <a:pt x="27" y="129"/>
                      </a:lnTo>
                      <a:lnTo>
                        <a:pt x="27" y="129"/>
                      </a:lnTo>
                      <a:lnTo>
                        <a:pt x="27" y="131"/>
                      </a:lnTo>
                      <a:lnTo>
                        <a:pt x="27" y="131"/>
                      </a:lnTo>
                      <a:lnTo>
                        <a:pt x="25" y="131"/>
                      </a:lnTo>
                      <a:lnTo>
                        <a:pt x="25" y="131"/>
                      </a:lnTo>
                      <a:lnTo>
                        <a:pt x="25" y="131"/>
                      </a:lnTo>
                      <a:lnTo>
                        <a:pt x="23" y="131"/>
                      </a:lnTo>
                      <a:lnTo>
                        <a:pt x="23" y="131"/>
                      </a:lnTo>
                      <a:lnTo>
                        <a:pt x="23" y="131"/>
                      </a:lnTo>
                      <a:lnTo>
                        <a:pt x="23" y="131"/>
                      </a:lnTo>
                      <a:lnTo>
                        <a:pt x="21" y="131"/>
                      </a:lnTo>
                      <a:lnTo>
                        <a:pt x="21" y="133"/>
                      </a:lnTo>
                      <a:lnTo>
                        <a:pt x="21" y="133"/>
                      </a:lnTo>
                      <a:lnTo>
                        <a:pt x="21" y="133"/>
                      </a:lnTo>
                      <a:lnTo>
                        <a:pt x="21" y="131"/>
                      </a:lnTo>
                      <a:lnTo>
                        <a:pt x="19" y="131"/>
                      </a:lnTo>
                      <a:lnTo>
                        <a:pt x="19" y="131"/>
                      </a:lnTo>
                      <a:lnTo>
                        <a:pt x="19" y="131"/>
                      </a:lnTo>
                      <a:lnTo>
                        <a:pt x="17" y="131"/>
                      </a:lnTo>
                      <a:lnTo>
                        <a:pt x="17" y="131"/>
                      </a:lnTo>
                      <a:lnTo>
                        <a:pt x="17" y="131"/>
                      </a:lnTo>
                      <a:lnTo>
                        <a:pt x="17" y="129"/>
                      </a:lnTo>
                      <a:lnTo>
                        <a:pt x="17" y="129"/>
                      </a:lnTo>
                      <a:lnTo>
                        <a:pt x="17" y="129"/>
                      </a:lnTo>
                      <a:lnTo>
                        <a:pt x="15" y="129"/>
                      </a:lnTo>
                      <a:lnTo>
                        <a:pt x="15" y="129"/>
                      </a:lnTo>
                      <a:lnTo>
                        <a:pt x="13" y="129"/>
                      </a:lnTo>
                      <a:lnTo>
                        <a:pt x="13" y="129"/>
                      </a:lnTo>
                      <a:lnTo>
                        <a:pt x="13" y="127"/>
                      </a:lnTo>
                      <a:lnTo>
                        <a:pt x="13" y="127"/>
                      </a:lnTo>
                      <a:lnTo>
                        <a:pt x="11" y="127"/>
                      </a:lnTo>
                      <a:lnTo>
                        <a:pt x="11" y="127"/>
                      </a:lnTo>
                      <a:lnTo>
                        <a:pt x="11" y="127"/>
                      </a:lnTo>
                      <a:lnTo>
                        <a:pt x="9" y="127"/>
                      </a:lnTo>
                      <a:lnTo>
                        <a:pt x="9" y="127"/>
                      </a:lnTo>
                      <a:lnTo>
                        <a:pt x="9" y="127"/>
                      </a:lnTo>
                      <a:lnTo>
                        <a:pt x="7" y="127"/>
                      </a:lnTo>
                      <a:lnTo>
                        <a:pt x="7" y="127"/>
                      </a:lnTo>
                      <a:lnTo>
                        <a:pt x="7" y="127"/>
                      </a:lnTo>
                      <a:lnTo>
                        <a:pt x="7" y="125"/>
                      </a:lnTo>
                      <a:lnTo>
                        <a:pt x="6" y="125"/>
                      </a:lnTo>
                      <a:lnTo>
                        <a:pt x="6" y="125"/>
                      </a:lnTo>
                      <a:lnTo>
                        <a:pt x="6" y="125"/>
                      </a:lnTo>
                      <a:lnTo>
                        <a:pt x="4" y="125"/>
                      </a:lnTo>
                      <a:lnTo>
                        <a:pt x="4" y="125"/>
                      </a:lnTo>
                      <a:lnTo>
                        <a:pt x="4" y="125"/>
                      </a:lnTo>
                      <a:lnTo>
                        <a:pt x="2" y="125"/>
                      </a:lnTo>
                      <a:lnTo>
                        <a:pt x="2" y="123"/>
                      </a:lnTo>
                      <a:lnTo>
                        <a:pt x="4" y="123"/>
                      </a:lnTo>
                      <a:lnTo>
                        <a:pt x="4" y="123"/>
                      </a:lnTo>
                      <a:lnTo>
                        <a:pt x="6" y="123"/>
                      </a:lnTo>
                      <a:lnTo>
                        <a:pt x="6" y="125"/>
                      </a:lnTo>
                      <a:lnTo>
                        <a:pt x="6" y="125"/>
                      </a:lnTo>
                      <a:lnTo>
                        <a:pt x="6" y="123"/>
                      </a:lnTo>
                      <a:lnTo>
                        <a:pt x="6" y="123"/>
                      </a:lnTo>
                      <a:lnTo>
                        <a:pt x="7" y="123"/>
                      </a:lnTo>
                      <a:lnTo>
                        <a:pt x="7" y="123"/>
                      </a:lnTo>
                      <a:lnTo>
                        <a:pt x="7" y="123"/>
                      </a:lnTo>
                      <a:lnTo>
                        <a:pt x="9" y="123"/>
                      </a:lnTo>
                      <a:lnTo>
                        <a:pt x="9" y="123"/>
                      </a:lnTo>
                      <a:lnTo>
                        <a:pt x="9" y="123"/>
                      </a:lnTo>
                      <a:lnTo>
                        <a:pt x="9" y="121"/>
                      </a:lnTo>
                      <a:lnTo>
                        <a:pt x="7" y="121"/>
                      </a:lnTo>
                      <a:lnTo>
                        <a:pt x="7" y="121"/>
                      </a:lnTo>
                      <a:lnTo>
                        <a:pt x="7" y="119"/>
                      </a:lnTo>
                      <a:lnTo>
                        <a:pt x="9" y="119"/>
                      </a:lnTo>
                      <a:lnTo>
                        <a:pt x="9" y="119"/>
                      </a:lnTo>
                      <a:lnTo>
                        <a:pt x="9" y="117"/>
                      </a:lnTo>
                      <a:lnTo>
                        <a:pt x="9" y="117"/>
                      </a:lnTo>
                      <a:lnTo>
                        <a:pt x="9" y="115"/>
                      </a:lnTo>
                      <a:lnTo>
                        <a:pt x="9" y="115"/>
                      </a:lnTo>
                      <a:lnTo>
                        <a:pt x="9" y="115"/>
                      </a:lnTo>
                      <a:lnTo>
                        <a:pt x="7" y="115"/>
                      </a:lnTo>
                      <a:lnTo>
                        <a:pt x="7" y="113"/>
                      </a:lnTo>
                      <a:lnTo>
                        <a:pt x="7" y="113"/>
                      </a:lnTo>
                      <a:lnTo>
                        <a:pt x="7" y="113"/>
                      </a:lnTo>
                      <a:lnTo>
                        <a:pt x="6" y="113"/>
                      </a:lnTo>
                      <a:lnTo>
                        <a:pt x="6" y="113"/>
                      </a:lnTo>
                      <a:lnTo>
                        <a:pt x="6" y="113"/>
                      </a:lnTo>
                      <a:lnTo>
                        <a:pt x="6" y="112"/>
                      </a:lnTo>
                      <a:lnTo>
                        <a:pt x="6" y="112"/>
                      </a:lnTo>
                      <a:lnTo>
                        <a:pt x="4" y="112"/>
                      </a:lnTo>
                      <a:lnTo>
                        <a:pt x="4" y="112"/>
                      </a:lnTo>
                      <a:lnTo>
                        <a:pt x="4" y="110"/>
                      </a:lnTo>
                      <a:lnTo>
                        <a:pt x="6" y="110"/>
                      </a:lnTo>
                      <a:lnTo>
                        <a:pt x="6" y="110"/>
                      </a:lnTo>
                      <a:lnTo>
                        <a:pt x="6" y="108"/>
                      </a:lnTo>
                      <a:lnTo>
                        <a:pt x="4" y="108"/>
                      </a:lnTo>
                      <a:lnTo>
                        <a:pt x="4" y="108"/>
                      </a:lnTo>
                      <a:lnTo>
                        <a:pt x="4" y="106"/>
                      </a:lnTo>
                      <a:lnTo>
                        <a:pt x="4" y="106"/>
                      </a:lnTo>
                      <a:lnTo>
                        <a:pt x="4" y="106"/>
                      </a:lnTo>
                      <a:lnTo>
                        <a:pt x="4" y="106"/>
                      </a:lnTo>
                      <a:lnTo>
                        <a:pt x="4" y="104"/>
                      </a:lnTo>
                      <a:lnTo>
                        <a:pt x="4" y="104"/>
                      </a:lnTo>
                      <a:lnTo>
                        <a:pt x="2" y="104"/>
                      </a:lnTo>
                      <a:lnTo>
                        <a:pt x="2" y="102"/>
                      </a:lnTo>
                      <a:lnTo>
                        <a:pt x="2" y="102"/>
                      </a:lnTo>
                      <a:lnTo>
                        <a:pt x="2" y="102"/>
                      </a:lnTo>
                      <a:lnTo>
                        <a:pt x="2" y="100"/>
                      </a:lnTo>
                      <a:lnTo>
                        <a:pt x="2" y="100"/>
                      </a:lnTo>
                      <a:lnTo>
                        <a:pt x="2" y="98"/>
                      </a:lnTo>
                      <a:lnTo>
                        <a:pt x="2" y="98"/>
                      </a:lnTo>
                      <a:lnTo>
                        <a:pt x="2" y="98"/>
                      </a:lnTo>
                      <a:lnTo>
                        <a:pt x="2" y="98"/>
                      </a:lnTo>
                      <a:lnTo>
                        <a:pt x="2" y="96"/>
                      </a:lnTo>
                      <a:lnTo>
                        <a:pt x="2" y="96"/>
                      </a:lnTo>
                      <a:lnTo>
                        <a:pt x="0" y="96"/>
                      </a:lnTo>
                      <a:lnTo>
                        <a:pt x="0" y="94"/>
                      </a:lnTo>
                      <a:lnTo>
                        <a:pt x="0" y="94"/>
                      </a:lnTo>
                      <a:lnTo>
                        <a:pt x="0" y="92"/>
                      </a:lnTo>
                      <a:lnTo>
                        <a:pt x="0" y="92"/>
                      </a:lnTo>
                      <a:lnTo>
                        <a:pt x="2" y="92"/>
                      </a:lnTo>
                      <a:lnTo>
                        <a:pt x="2" y="90"/>
                      </a:lnTo>
                      <a:lnTo>
                        <a:pt x="2" y="90"/>
                      </a:lnTo>
                      <a:lnTo>
                        <a:pt x="2" y="90"/>
                      </a:lnTo>
                      <a:lnTo>
                        <a:pt x="2" y="89"/>
                      </a:lnTo>
                      <a:lnTo>
                        <a:pt x="2" y="89"/>
                      </a:lnTo>
                      <a:lnTo>
                        <a:pt x="2" y="89"/>
                      </a:lnTo>
                      <a:lnTo>
                        <a:pt x="2" y="87"/>
                      </a:lnTo>
                      <a:lnTo>
                        <a:pt x="2" y="87"/>
                      </a:lnTo>
                      <a:lnTo>
                        <a:pt x="2" y="87"/>
                      </a:lnTo>
                      <a:lnTo>
                        <a:pt x="2" y="85"/>
                      </a:lnTo>
                      <a:lnTo>
                        <a:pt x="2" y="85"/>
                      </a:lnTo>
                      <a:lnTo>
                        <a:pt x="4" y="85"/>
                      </a:lnTo>
                      <a:lnTo>
                        <a:pt x="4" y="83"/>
                      </a:lnTo>
                      <a:lnTo>
                        <a:pt x="4" y="83"/>
                      </a:lnTo>
                      <a:lnTo>
                        <a:pt x="4" y="83"/>
                      </a:lnTo>
                      <a:lnTo>
                        <a:pt x="6" y="83"/>
                      </a:lnTo>
                      <a:lnTo>
                        <a:pt x="6" y="83"/>
                      </a:lnTo>
                      <a:lnTo>
                        <a:pt x="6" y="81"/>
                      </a:lnTo>
                      <a:lnTo>
                        <a:pt x="6" y="81"/>
                      </a:lnTo>
                      <a:lnTo>
                        <a:pt x="6" y="81"/>
                      </a:lnTo>
                      <a:lnTo>
                        <a:pt x="6" y="79"/>
                      </a:lnTo>
                      <a:lnTo>
                        <a:pt x="6" y="79"/>
                      </a:lnTo>
                      <a:lnTo>
                        <a:pt x="6" y="77"/>
                      </a:lnTo>
                      <a:lnTo>
                        <a:pt x="6" y="77"/>
                      </a:lnTo>
                      <a:lnTo>
                        <a:pt x="6" y="75"/>
                      </a:lnTo>
                      <a:lnTo>
                        <a:pt x="6" y="75"/>
                      </a:lnTo>
                      <a:lnTo>
                        <a:pt x="6" y="75"/>
                      </a:lnTo>
                      <a:lnTo>
                        <a:pt x="6" y="75"/>
                      </a:lnTo>
                      <a:lnTo>
                        <a:pt x="6" y="73"/>
                      </a:lnTo>
                      <a:lnTo>
                        <a:pt x="6" y="73"/>
                      </a:lnTo>
                      <a:lnTo>
                        <a:pt x="6" y="71"/>
                      </a:lnTo>
                      <a:lnTo>
                        <a:pt x="7" y="71"/>
                      </a:lnTo>
                      <a:lnTo>
                        <a:pt x="7" y="71"/>
                      </a:lnTo>
                      <a:lnTo>
                        <a:pt x="7" y="69"/>
                      </a:lnTo>
                      <a:lnTo>
                        <a:pt x="7" y="69"/>
                      </a:lnTo>
                      <a:lnTo>
                        <a:pt x="7" y="69"/>
                      </a:lnTo>
                      <a:lnTo>
                        <a:pt x="7" y="67"/>
                      </a:lnTo>
                      <a:lnTo>
                        <a:pt x="7" y="67"/>
                      </a:lnTo>
                      <a:lnTo>
                        <a:pt x="7" y="67"/>
                      </a:lnTo>
                      <a:lnTo>
                        <a:pt x="7" y="67"/>
                      </a:lnTo>
                      <a:lnTo>
                        <a:pt x="9" y="67"/>
                      </a:lnTo>
                      <a:lnTo>
                        <a:pt x="9" y="66"/>
                      </a:lnTo>
                      <a:lnTo>
                        <a:pt x="9" y="66"/>
                      </a:lnTo>
                      <a:lnTo>
                        <a:pt x="9" y="66"/>
                      </a:lnTo>
                      <a:lnTo>
                        <a:pt x="11" y="66"/>
                      </a:lnTo>
                      <a:lnTo>
                        <a:pt x="11" y="64"/>
                      </a:lnTo>
                      <a:lnTo>
                        <a:pt x="11" y="64"/>
                      </a:lnTo>
                      <a:lnTo>
                        <a:pt x="11" y="64"/>
                      </a:lnTo>
                      <a:lnTo>
                        <a:pt x="11" y="64"/>
                      </a:lnTo>
                      <a:lnTo>
                        <a:pt x="11" y="62"/>
                      </a:lnTo>
                      <a:lnTo>
                        <a:pt x="11" y="62"/>
                      </a:lnTo>
                      <a:lnTo>
                        <a:pt x="11" y="62"/>
                      </a:lnTo>
                      <a:lnTo>
                        <a:pt x="11" y="62"/>
                      </a:lnTo>
                      <a:lnTo>
                        <a:pt x="13" y="62"/>
                      </a:lnTo>
                      <a:lnTo>
                        <a:pt x="13" y="60"/>
                      </a:lnTo>
                      <a:lnTo>
                        <a:pt x="13" y="60"/>
                      </a:lnTo>
                      <a:lnTo>
                        <a:pt x="13" y="60"/>
                      </a:lnTo>
                      <a:lnTo>
                        <a:pt x="13" y="58"/>
                      </a:lnTo>
                      <a:lnTo>
                        <a:pt x="13" y="58"/>
                      </a:lnTo>
                      <a:lnTo>
                        <a:pt x="13" y="58"/>
                      </a:lnTo>
                      <a:lnTo>
                        <a:pt x="13" y="56"/>
                      </a:lnTo>
                      <a:lnTo>
                        <a:pt x="13" y="56"/>
                      </a:lnTo>
                      <a:lnTo>
                        <a:pt x="13" y="56"/>
                      </a:lnTo>
                      <a:lnTo>
                        <a:pt x="13" y="54"/>
                      </a:lnTo>
                      <a:lnTo>
                        <a:pt x="13" y="54"/>
                      </a:lnTo>
                      <a:lnTo>
                        <a:pt x="13" y="52"/>
                      </a:lnTo>
                      <a:lnTo>
                        <a:pt x="13" y="52"/>
                      </a:lnTo>
                      <a:lnTo>
                        <a:pt x="11" y="52"/>
                      </a:lnTo>
                      <a:lnTo>
                        <a:pt x="11" y="50"/>
                      </a:lnTo>
                      <a:lnTo>
                        <a:pt x="11" y="50"/>
                      </a:lnTo>
                      <a:lnTo>
                        <a:pt x="11" y="50"/>
                      </a:lnTo>
                      <a:lnTo>
                        <a:pt x="11" y="48"/>
                      </a:lnTo>
                      <a:lnTo>
                        <a:pt x="11" y="48"/>
                      </a:lnTo>
                      <a:lnTo>
                        <a:pt x="11" y="48"/>
                      </a:lnTo>
                      <a:lnTo>
                        <a:pt x="11" y="46"/>
                      </a:lnTo>
                      <a:lnTo>
                        <a:pt x="11" y="46"/>
                      </a:lnTo>
                      <a:lnTo>
                        <a:pt x="11" y="46"/>
                      </a:lnTo>
                      <a:lnTo>
                        <a:pt x="11" y="45"/>
                      </a:lnTo>
                      <a:lnTo>
                        <a:pt x="11" y="45"/>
                      </a:lnTo>
                      <a:lnTo>
                        <a:pt x="9" y="45"/>
                      </a:lnTo>
                      <a:lnTo>
                        <a:pt x="9" y="43"/>
                      </a:lnTo>
                      <a:lnTo>
                        <a:pt x="9" y="43"/>
                      </a:lnTo>
                      <a:lnTo>
                        <a:pt x="7" y="43"/>
                      </a:lnTo>
                      <a:lnTo>
                        <a:pt x="7" y="43"/>
                      </a:lnTo>
                      <a:lnTo>
                        <a:pt x="9" y="43"/>
                      </a:lnTo>
                      <a:lnTo>
                        <a:pt x="9" y="43"/>
                      </a:lnTo>
                      <a:lnTo>
                        <a:pt x="9" y="41"/>
                      </a:lnTo>
                      <a:lnTo>
                        <a:pt x="9" y="41"/>
                      </a:lnTo>
                      <a:lnTo>
                        <a:pt x="9" y="41"/>
                      </a:lnTo>
                      <a:lnTo>
                        <a:pt x="11" y="41"/>
                      </a:lnTo>
                      <a:lnTo>
                        <a:pt x="11" y="39"/>
                      </a:lnTo>
                      <a:lnTo>
                        <a:pt x="11" y="39"/>
                      </a:lnTo>
                      <a:lnTo>
                        <a:pt x="9" y="39"/>
                      </a:lnTo>
                      <a:lnTo>
                        <a:pt x="9" y="37"/>
                      </a:lnTo>
                      <a:lnTo>
                        <a:pt x="9" y="37"/>
                      </a:lnTo>
                      <a:lnTo>
                        <a:pt x="11" y="37"/>
                      </a:lnTo>
                      <a:lnTo>
                        <a:pt x="11" y="35"/>
                      </a:lnTo>
                      <a:lnTo>
                        <a:pt x="9" y="35"/>
                      </a:lnTo>
                      <a:lnTo>
                        <a:pt x="9" y="35"/>
                      </a:lnTo>
                      <a:lnTo>
                        <a:pt x="9" y="35"/>
                      </a:lnTo>
                      <a:lnTo>
                        <a:pt x="9" y="33"/>
                      </a:lnTo>
                      <a:lnTo>
                        <a:pt x="9" y="33"/>
                      </a:lnTo>
                      <a:lnTo>
                        <a:pt x="9" y="33"/>
                      </a:lnTo>
                      <a:lnTo>
                        <a:pt x="7" y="33"/>
                      </a:lnTo>
                      <a:lnTo>
                        <a:pt x="7" y="31"/>
                      </a:lnTo>
                      <a:lnTo>
                        <a:pt x="9" y="31"/>
                      </a:lnTo>
                      <a:lnTo>
                        <a:pt x="9" y="31"/>
                      </a:lnTo>
                      <a:lnTo>
                        <a:pt x="7" y="31"/>
                      </a:lnTo>
                      <a:lnTo>
                        <a:pt x="7" y="29"/>
                      </a:lnTo>
                      <a:lnTo>
                        <a:pt x="7" y="29"/>
                      </a:lnTo>
                      <a:lnTo>
                        <a:pt x="7" y="27"/>
                      </a:lnTo>
                      <a:lnTo>
                        <a:pt x="9" y="27"/>
                      </a:lnTo>
                      <a:lnTo>
                        <a:pt x="9" y="27"/>
                      </a:lnTo>
                      <a:lnTo>
                        <a:pt x="9" y="27"/>
                      </a:lnTo>
                      <a:lnTo>
                        <a:pt x="9" y="25"/>
                      </a:lnTo>
                      <a:lnTo>
                        <a:pt x="9" y="25"/>
                      </a:lnTo>
                      <a:lnTo>
                        <a:pt x="9" y="23"/>
                      </a:lnTo>
                      <a:lnTo>
                        <a:pt x="7" y="23"/>
                      </a:lnTo>
                      <a:lnTo>
                        <a:pt x="7" y="23"/>
                      </a:lnTo>
                      <a:lnTo>
                        <a:pt x="7" y="22"/>
                      </a:lnTo>
                      <a:lnTo>
                        <a:pt x="7" y="22"/>
                      </a:lnTo>
                      <a:lnTo>
                        <a:pt x="7" y="20"/>
                      </a:lnTo>
                      <a:lnTo>
                        <a:pt x="7" y="20"/>
                      </a:lnTo>
                      <a:lnTo>
                        <a:pt x="9" y="20"/>
                      </a:lnTo>
                      <a:lnTo>
                        <a:pt x="9" y="20"/>
                      </a:lnTo>
                      <a:lnTo>
                        <a:pt x="7" y="20"/>
                      </a:lnTo>
                      <a:lnTo>
                        <a:pt x="7" y="18"/>
                      </a:lnTo>
                      <a:lnTo>
                        <a:pt x="7" y="18"/>
                      </a:lnTo>
                      <a:lnTo>
                        <a:pt x="7" y="18"/>
                      </a:lnTo>
                      <a:lnTo>
                        <a:pt x="7" y="16"/>
                      </a:lnTo>
                      <a:lnTo>
                        <a:pt x="7" y="16"/>
                      </a:lnTo>
                      <a:lnTo>
                        <a:pt x="7" y="16"/>
                      </a:lnTo>
                      <a:lnTo>
                        <a:pt x="7" y="16"/>
                      </a:lnTo>
                      <a:lnTo>
                        <a:pt x="7" y="14"/>
                      </a:lnTo>
                      <a:lnTo>
                        <a:pt x="7" y="14"/>
                      </a:lnTo>
                      <a:lnTo>
                        <a:pt x="7" y="14"/>
                      </a:lnTo>
                      <a:lnTo>
                        <a:pt x="6" y="14"/>
                      </a:lnTo>
                      <a:lnTo>
                        <a:pt x="6" y="12"/>
                      </a:lnTo>
                      <a:lnTo>
                        <a:pt x="6" y="12"/>
                      </a:lnTo>
                      <a:lnTo>
                        <a:pt x="6" y="10"/>
                      </a:lnTo>
                      <a:lnTo>
                        <a:pt x="6" y="10"/>
                      </a:lnTo>
                      <a:lnTo>
                        <a:pt x="6" y="10"/>
                      </a:lnTo>
                      <a:lnTo>
                        <a:pt x="6" y="8"/>
                      </a:lnTo>
                      <a:lnTo>
                        <a:pt x="6" y="8"/>
                      </a:lnTo>
                      <a:lnTo>
                        <a:pt x="7" y="8"/>
                      </a:lnTo>
                      <a:lnTo>
                        <a:pt x="7" y="6"/>
                      </a:lnTo>
                      <a:lnTo>
                        <a:pt x="7" y="6"/>
                      </a:lnTo>
                      <a:lnTo>
                        <a:pt x="7" y="6"/>
                      </a:lnTo>
                      <a:lnTo>
                        <a:pt x="7" y="4"/>
                      </a:lnTo>
                      <a:lnTo>
                        <a:pt x="7" y="4"/>
                      </a:lnTo>
                      <a:lnTo>
                        <a:pt x="7" y="2"/>
                      </a:lnTo>
                      <a:lnTo>
                        <a:pt x="7" y="2"/>
                      </a:lnTo>
                      <a:lnTo>
                        <a:pt x="9" y="2"/>
                      </a:lnTo>
                      <a:lnTo>
                        <a:pt x="9" y="2"/>
                      </a:lnTo>
                      <a:lnTo>
                        <a:pt x="11" y="2"/>
                      </a:lnTo>
                      <a:lnTo>
                        <a:pt x="11" y="2"/>
                      </a:lnTo>
                      <a:lnTo>
                        <a:pt x="11" y="2"/>
                      </a:lnTo>
                      <a:lnTo>
                        <a:pt x="13" y="2"/>
                      </a:lnTo>
                      <a:lnTo>
                        <a:pt x="13" y="2"/>
                      </a:lnTo>
                      <a:lnTo>
                        <a:pt x="13" y="2"/>
                      </a:lnTo>
                      <a:lnTo>
                        <a:pt x="15" y="2"/>
                      </a:lnTo>
                      <a:lnTo>
                        <a:pt x="15" y="2"/>
                      </a:lnTo>
                      <a:lnTo>
                        <a:pt x="17" y="2"/>
                      </a:lnTo>
                      <a:lnTo>
                        <a:pt x="17" y="2"/>
                      </a:lnTo>
                      <a:lnTo>
                        <a:pt x="17" y="2"/>
                      </a:lnTo>
                      <a:lnTo>
                        <a:pt x="19" y="2"/>
                      </a:lnTo>
                      <a:lnTo>
                        <a:pt x="19" y="2"/>
                      </a:lnTo>
                      <a:lnTo>
                        <a:pt x="19" y="4"/>
                      </a:lnTo>
                      <a:lnTo>
                        <a:pt x="21" y="4"/>
                      </a:lnTo>
                      <a:lnTo>
                        <a:pt x="21" y="4"/>
                      </a:lnTo>
                      <a:lnTo>
                        <a:pt x="21" y="4"/>
                      </a:lnTo>
                      <a:lnTo>
                        <a:pt x="21" y="2"/>
                      </a:lnTo>
                      <a:lnTo>
                        <a:pt x="23" y="2"/>
                      </a:lnTo>
                      <a:lnTo>
                        <a:pt x="23" y="2"/>
                      </a:lnTo>
                      <a:lnTo>
                        <a:pt x="23" y="2"/>
                      </a:lnTo>
                      <a:lnTo>
                        <a:pt x="25" y="2"/>
                      </a:lnTo>
                      <a:lnTo>
                        <a:pt x="25" y="2"/>
                      </a:lnTo>
                      <a:lnTo>
                        <a:pt x="27" y="2"/>
                      </a:lnTo>
                      <a:lnTo>
                        <a:pt x="27" y="2"/>
                      </a:lnTo>
                      <a:lnTo>
                        <a:pt x="27" y="4"/>
                      </a:lnTo>
                      <a:lnTo>
                        <a:pt x="27" y="4"/>
                      </a:lnTo>
                      <a:lnTo>
                        <a:pt x="27" y="2"/>
                      </a:lnTo>
                      <a:lnTo>
                        <a:pt x="28" y="2"/>
                      </a:lnTo>
                      <a:lnTo>
                        <a:pt x="28" y="2"/>
                      </a:lnTo>
                      <a:lnTo>
                        <a:pt x="28" y="2"/>
                      </a:lnTo>
                      <a:lnTo>
                        <a:pt x="30" y="2"/>
                      </a:lnTo>
                      <a:lnTo>
                        <a:pt x="30" y="2"/>
                      </a:lnTo>
                      <a:lnTo>
                        <a:pt x="32" y="2"/>
                      </a:lnTo>
                      <a:lnTo>
                        <a:pt x="32" y="2"/>
                      </a:lnTo>
                      <a:lnTo>
                        <a:pt x="32" y="2"/>
                      </a:lnTo>
                      <a:lnTo>
                        <a:pt x="34" y="2"/>
                      </a:lnTo>
                      <a:lnTo>
                        <a:pt x="34" y="2"/>
                      </a:lnTo>
                      <a:lnTo>
                        <a:pt x="34" y="2"/>
                      </a:lnTo>
                      <a:lnTo>
                        <a:pt x="36" y="2"/>
                      </a:lnTo>
                      <a:lnTo>
                        <a:pt x="36" y="2"/>
                      </a:lnTo>
                      <a:lnTo>
                        <a:pt x="38" y="2"/>
                      </a:lnTo>
                      <a:lnTo>
                        <a:pt x="38" y="2"/>
                      </a:lnTo>
                      <a:lnTo>
                        <a:pt x="38" y="2"/>
                      </a:lnTo>
                      <a:lnTo>
                        <a:pt x="40" y="2"/>
                      </a:lnTo>
                      <a:lnTo>
                        <a:pt x="40" y="2"/>
                      </a:lnTo>
                      <a:lnTo>
                        <a:pt x="40" y="2"/>
                      </a:lnTo>
                      <a:lnTo>
                        <a:pt x="40" y="4"/>
                      </a:lnTo>
                      <a:lnTo>
                        <a:pt x="42" y="4"/>
                      </a:lnTo>
                      <a:lnTo>
                        <a:pt x="42" y="2"/>
                      </a:lnTo>
                      <a:lnTo>
                        <a:pt x="42" y="2"/>
                      </a:lnTo>
                      <a:lnTo>
                        <a:pt x="44" y="2"/>
                      </a:lnTo>
                      <a:lnTo>
                        <a:pt x="44" y="2"/>
                      </a:lnTo>
                      <a:lnTo>
                        <a:pt x="44" y="2"/>
                      </a:lnTo>
                      <a:lnTo>
                        <a:pt x="46" y="2"/>
                      </a:lnTo>
                      <a:lnTo>
                        <a:pt x="46" y="4"/>
                      </a:lnTo>
                      <a:lnTo>
                        <a:pt x="46" y="4"/>
                      </a:lnTo>
                      <a:lnTo>
                        <a:pt x="46" y="4"/>
                      </a:lnTo>
                      <a:lnTo>
                        <a:pt x="46" y="4"/>
                      </a:lnTo>
                      <a:lnTo>
                        <a:pt x="46" y="4"/>
                      </a:lnTo>
                      <a:lnTo>
                        <a:pt x="48" y="4"/>
                      </a:lnTo>
                      <a:lnTo>
                        <a:pt x="48" y="2"/>
                      </a:lnTo>
                      <a:lnTo>
                        <a:pt x="48" y="2"/>
                      </a:lnTo>
                      <a:lnTo>
                        <a:pt x="50" y="2"/>
                      </a:lnTo>
                      <a:lnTo>
                        <a:pt x="50" y="2"/>
                      </a:lnTo>
                      <a:lnTo>
                        <a:pt x="50" y="2"/>
                      </a:lnTo>
                      <a:lnTo>
                        <a:pt x="50" y="2"/>
                      </a:lnTo>
                      <a:lnTo>
                        <a:pt x="50" y="0"/>
                      </a:lnTo>
                      <a:lnTo>
                        <a:pt x="50" y="0"/>
                      </a:lnTo>
                      <a:lnTo>
                        <a:pt x="50" y="2"/>
                      </a:lnTo>
                      <a:lnTo>
                        <a:pt x="51" y="2"/>
                      </a:lnTo>
                      <a:lnTo>
                        <a:pt x="51" y="0"/>
                      </a:lnTo>
                      <a:lnTo>
                        <a:pt x="51" y="0"/>
                      </a:lnTo>
                      <a:lnTo>
                        <a:pt x="51" y="0"/>
                      </a:lnTo>
                      <a:lnTo>
                        <a:pt x="53" y="0"/>
                      </a:lnTo>
                      <a:lnTo>
                        <a:pt x="53" y="0"/>
                      </a:lnTo>
                      <a:lnTo>
                        <a:pt x="53" y="0"/>
                      </a:lnTo>
                      <a:lnTo>
                        <a:pt x="53" y="0"/>
                      </a:lnTo>
                      <a:lnTo>
                        <a:pt x="55" y="0"/>
                      </a:lnTo>
                      <a:lnTo>
                        <a:pt x="55" y="2"/>
                      </a:lnTo>
                      <a:lnTo>
                        <a:pt x="55" y="2"/>
                      </a:lnTo>
                      <a:lnTo>
                        <a:pt x="55" y="2"/>
                      </a:lnTo>
                      <a:lnTo>
                        <a:pt x="55" y="0"/>
                      </a:lnTo>
                      <a:lnTo>
                        <a:pt x="57" y="0"/>
                      </a:lnTo>
                      <a:lnTo>
                        <a:pt x="57" y="2"/>
                      </a:lnTo>
                      <a:lnTo>
                        <a:pt x="57" y="2"/>
                      </a:lnTo>
                      <a:lnTo>
                        <a:pt x="57" y="2"/>
                      </a:lnTo>
                      <a:lnTo>
                        <a:pt x="57" y="2"/>
                      </a:lnTo>
                      <a:lnTo>
                        <a:pt x="57" y="4"/>
                      </a:lnTo>
                      <a:lnTo>
                        <a:pt x="57" y="4"/>
                      </a:lnTo>
                      <a:lnTo>
                        <a:pt x="57" y="4"/>
                      </a:lnTo>
                      <a:lnTo>
                        <a:pt x="55" y="4"/>
                      </a:lnTo>
                      <a:lnTo>
                        <a:pt x="55" y="6"/>
                      </a:lnTo>
                      <a:lnTo>
                        <a:pt x="55" y="6"/>
                      </a:lnTo>
                      <a:lnTo>
                        <a:pt x="55" y="8"/>
                      </a:lnTo>
                      <a:lnTo>
                        <a:pt x="55" y="8"/>
                      </a:lnTo>
                      <a:lnTo>
                        <a:pt x="55" y="8"/>
                      </a:lnTo>
                      <a:lnTo>
                        <a:pt x="55" y="10"/>
                      </a:lnTo>
                      <a:lnTo>
                        <a:pt x="55" y="10"/>
                      </a:lnTo>
                      <a:lnTo>
                        <a:pt x="55" y="10"/>
                      </a:lnTo>
                      <a:lnTo>
                        <a:pt x="55" y="10"/>
                      </a:lnTo>
                      <a:lnTo>
                        <a:pt x="57" y="10"/>
                      </a:lnTo>
                      <a:lnTo>
                        <a:pt x="57" y="12"/>
                      </a:lnTo>
                      <a:lnTo>
                        <a:pt x="57" y="12"/>
                      </a:lnTo>
                      <a:lnTo>
                        <a:pt x="59" y="12"/>
                      </a:lnTo>
                      <a:lnTo>
                        <a:pt x="59" y="12"/>
                      </a:lnTo>
                      <a:lnTo>
                        <a:pt x="59" y="12"/>
                      </a:lnTo>
                      <a:lnTo>
                        <a:pt x="59" y="14"/>
                      </a:lnTo>
                      <a:lnTo>
                        <a:pt x="59" y="14"/>
                      </a:lnTo>
                      <a:lnTo>
                        <a:pt x="59" y="14"/>
                      </a:lnTo>
                      <a:lnTo>
                        <a:pt x="59" y="16"/>
                      </a:lnTo>
                      <a:lnTo>
                        <a:pt x="61" y="16"/>
                      </a:lnTo>
                      <a:lnTo>
                        <a:pt x="61" y="16"/>
                      </a:lnTo>
                      <a:lnTo>
                        <a:pt x="61" y="16"/>
                      </a:lnTo>
                      <a:lnTo>
                        <a:pt x="61" y="16"/>
                      </a:lnTo>
                      <a:lnTo>
                        <a:pt x="61" y="18"/>
                      </a:lnTo>
                      <a:lnTo>
                        <a:pt x="63" y="18"/>
                      </a:lnTo>
                      <a:lnTo>
                        <a:pt x="63" y="18"/>
                      </a:lnTo>
                      <a:lnTo>
                        <a:pt x="63" y="18"/>
                      </a:lnTo>
                      <a:lnTo>
                        <a:pt x="63" y="20"/>
                      </a:lnTo>
                      <a:lnTo>
                        <a:pt x="63" y="20"/>
                      </a:lnTo>
                      <a:lnTo>
                        <a:pt x="63" y="20"/>
                      </a:lnTo>
                      <a:lnTo>
                        <a:pt x="63" y="20"/>
                      </a:lnTo>
                      <a:lnTo>
                        <a:pt x="63" y="20"/>
                      </a:lnTo>
                      <a:lnTo>
                        <a:pt x="63" y="22"/>
                      </a:lnTo>
                      <a:lnTo>
                        <a:pt x="63" y="22"/>
                      </a:lnTo>
                      <a:lnTo>
                        <a:pt x="63" y="22"/>
                      </a:lnTo>
                      <a:lnTo>
                        <a:pt x="63" y="22"/>
                      </a:lnTo>
                      <a:lnTo>
                        <a:pt x="65" y="22"/>
                      </a:lnTo>
                      <a:lnTo>
                        <a:pt x="65" y="23"/>
                      </a:lnTo>
                      <a:lnTo>
                        <a:pt x="63" y="23"/>
                      </a:lnTo>
                      <a:lnTo>
                        <a:pt x="63" y="23"/>
                      </a:lnTo>
                      <a:lnTo>
                        <a:pt x="63" y="25"/>
                      </a:lnTo>
                      <a:lnTo>
                        <a:pt x="63" y="25"/>
                      </a:lnTo>
                      <a:lnTo>
                        <a:pt x="63" y="25"/>
                      </a:lnTo>
                      <a:lnTo>
                        <a:pt x="63" y="27"/>
                      </a:lnTo>
                      <a:lnTo>
                        <a:pt x="63" y="27"/>
                      </a:lnTo>
                      <a:lnTo>
                        <a:pt x="63" y="27"/>
                      </a:lnTo>
                      <a:lnTo>
                        <a:pt x="63" y="29"/>
                      </a:lnTo>
                      <a:lnTo>
                        <a:pt x="63" y="29"/>
                      </a:lnTo>
                      <a:lnTo>
                        <a:pt x="63" y="31"/>
                      </a:lnTo>
                      <a:lnTo>
                        <a:pt x="63" y="31"/>
                      </a:lnTo>
                      <a:lnTo>
                        <a:pt x="63" y="31"/>
                      </a:lnTo>
                      <a:lnTo>
                        <a:pt x="63" y="33"/>
                      </a:lnTo>
                      <a:lnTo>
                        <a:pt x="63" y="33"/>
                      </a:lnTo>
                      <a:lnTo>
                        <a:pt x="61" y="33"/>
                      </a:lnTo>
                      <a:lnTo>
                        <a:pt x="61" y="33"/>
                      </a:lnTo>
                      <a:lnTo>
                        <a:pt x="61" y="33"/>
                      </a:lnTo>
                      <a:lnTo>
                        <a:pt x="61" y="35"/>
                      </a:lnTo>
                      <a:lnTo>
                        <a:pt x="61" y="35"/>
                      </a:lnTo>
                      <a:lnTo>
                        <a:pt x="61" y="35"/>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2" name="Freeform 1323">
                  <a:extLst>
                    <a:ext uri="{FF2B5EF4-FFF2-40B4-BE49-F238E27FC236}">
                      <a16:creationId xmlns:a16="http://schemas.microsoft.com/office/drawing/2014/main" id="{30EDAF24-1902-4599-9BD2-DD610DF2A450}"/>
                    </a:ext>
                  </a:extLst>
                </p:cNvPr>
                <p:cNvSpPr>
                  <a:spLocks/>
                </p:cNvSpPr>
                <p:nvPr/>
              </p:nvSpPr>
              <p:spPr bwMode="auto">
                <a:xfrm>
                  <a:off x="14832153" y="4259264"/>
                  <a:ext cx="123825" cy="211138"/>
                </a:xfrm>
                <a:custGeom>
                  <a:avLst/>
                  <a:gdLst>
                    <a:gd name="T0" fmla="*/ 67 w 78"/>
                    <a:gd name="T1" fmla="*/ 37 h 133"/>
                    <a:gd name="T2" fmla="*/ 65 w 78"/>
                    <a:gd name="T3" fmla="*/ 45 h 133"/>
                    <a:gd name="T4" fmla="*/ 63 w 78"/>
                    <a:gd name="T5" fmla="*/ 50 h 133"/>
                    <a:gd name="T6" fmla="*/ 67 w 78"/>
                    <a:gd name="T7" fmla="*/ 54 h 133"/>
                    <a:gd name="T8" fmla="*/ 69 w 78"/>
                    <a:gd name="T9" fmla="*/ 60 h 133"/>
                    <a:gd name="T10" fmla="*/ 67 w 78"/>
                    <a:gd name="T11" fmla="*/ 67 h 133"/>
                    <a:gd name="T12" fmla="*/ 65 w 78"/>
                    <a:gd name="T13" fmla="*/ 73 h 133"/>
                    <a:gd name="T14" fmla="*/ 69 w 78"/>
                    <a:gd name="T15" fmla="*/ 77 h 133"/>
                    <a:gd name="T16" fmla="*/ 67 w 78"/>
                    <a:gd name="T17" fmla="*/ 85 h 133"/>
                    <a:gd name="T18" fmla="*/ 67 w 78"/>
                    <a:gd name="T19" fmla="*/ 92 h 133"/>
                    <a:gd name="T20" fmla="*/ 71 w 78"/>
                    <a:gd name="T21" fmla="*/ 98 h 133"/>
                    <a:gd name="T22" fmla="*/ 74 w 78"/>
                    <a:gd name="T23" fmla="*/ 100 h 133"/>
                    <a:gd name="T24" fmla="*/ 76 w 78"/>
                    <a:gd name="T25" fmla="*/ 106 h 133"/>
                    <a:gd name="T26" fmla="*/ 72 w 78"/>
                    <a:gd name="T27" fmla="*/ 112 h 133"/>
                    <a:gd name="T28" fmla="*/ 65 w 78"/>
                    <a:gd name="T29" fmla="*/ 112 h 133"/>
                    <a:gd name="T30" fmla="*/ 59 w 78"/>
                    <a:gd name="T31" fmla="*/ 113 h 133"/>
                    <a:gd name="T32" fmla="*/ 53 w 78"/>
                    <a:gd name="T33" fmla="*/ 115 h 133"/>
                    <a:gd name="T34" fmla="*/ 48 w 78"/>
                    <a:gd name="T35" fmla="*/ 119 h 133"/>
                    <a:gd name="T36" fmla="*/ 44 w 78"/>
                    <a:gd name="T37" fmla="*/ 123 h 133"/>
                    <a:gd name="T38" fmla="*/ 36 w 78"/>
                    <a:gd name="T39" fmla="*/ 123 h 133"/>
                    <a:gd name="T40" fmla="*/ 30 w 78"/>
                    <a:gd name="T41" fmla="*/ 127 h 133"/>
                    <a:gd name="T42" fmla="*/ 27 w 78"/>
                    <a:gd name="T43" fmla="*/ 131 h 133"/>
                    <a:gd name="T44" fmla="*/ 21 w 78"/>
                    <a:gd name="T45" fmla="*/ 133 h 133"/>
                    <a:gd name="T46" fmla="*/ 15 w 78"/>
                    <a:gd name="T47" fmla="*/ 129 h 133"/>
                    <a:gd name="T48" fmla="*/ 9 w 78"/>
                    <a:gd name="T49" fmla="*/ 127 h 133"/>
                    <a:gd name="T50" fmla="*/ 2 w 78"/>
                    <a:gd name="T51" fmla="*/ 125 h 133"/>
                    <a:gd name="T52" fmla="*/ 7 w 78"/>
                    <a:gd name="T53" fmla="*/ 123 h 133"/>
                    <a:gd name="T54" fmla="*/ 9 w 78"/>
                    <a:gd name="T55" fmla="*/ 117 h 133"/>
                    <a:gd name="T56" fmla="*/ 6 w 78"/>
                    <a:gd name="T57" fmla="*/ 112 h 133"/>
                    <a:gd name="T58" fmla="*/ 4 w 78"/>
                    <a:gd name="T59" fmla="*/ 106 h 133"/>
                    <a:gd name="T60" fmla="*/ 2 w 78"/>
                    <a:gd name="T61" fmla="*/ 98 h 133"/>
                    <a:gd name="T62" fmla="*/ 2 w 78"/>
                    <a:gd name="T63" fmla="*/ 92 h 133"/>
                    <a:gd name="T64" fmla="*/ 2 w 78"/>
                    <a:gd name="T65" fmla="*/ 85 h 133"/>
                    <a:gd name="T66" fmla="*/ 6 w 78"/>
                    <a:gd name="T67" fmla="*/ 79 h 133"/>
                    <a:gd name="T68" fmla="*/ 7 w 78"/>
                    <a:gd name="T69" fmla="*/ 71 h 133"/>
                    <a:gd name="T70" fmla="*/ 9 w 78"/>
                    <a:gd name="T71" fmla="*/ 66 h 133"/>
                    <a:gd name="T72" fmla="*/ 13 w 78"/>
                    <a:gd name="T73" fmla="*/ 60 h 133"/>
                    <a:gd name="T74" fmla="*/ 13 w 78"/>
                    <a:gd name="T75" fmla="*/ 52 h 133"/>
                    <a:gd name="T76" fmla="*/ 11 w 78"/>
                    <a:gd name="T77" fmla="*/ 46 h 133"/>
                    <a:gd name="T78" fmla="*/ 9 w 78"/>
                    <a:gd name="T79" fmla="*/ 41 h 133"/>
                    <a:gd name="T80" fmla="*/ 9 w 78"/>
                    <a:gd name="T81" fmla="*/ 35 h 133"/>
                    <a:gd name="T82" fmla="*/ 7 w 78"/>
                    <a:gd name="T83" fmla="*/ 29 h 133"/>
                    <a:gd name="T84" fmla="*/ 7 w 78"/>
                    <a:gd name="T85" fmla="*/ 22 h 133"/>
                    <a:gd name="T86" fmla="*/ 7 w 78"/>
                    <a:gd name="T87" fmla="*/ 16 h 133"/>
                    <a:gd name="T88" fmla="*/ 6 w 78"/>
                    <a:gd name="T89" fmla="*/ 8 h 133"/>
                    <a:gd name="T90" fmla="*/ 9 w 78"/>
                    <a:gd name="T91" fmla="*/ 2 h 133"/>
                    <a:gd name="T92" fmla="*/ 17 w 78"/>
                    <a:gd name="T93" fmla="*/ 2 h 133"/>
                    <a:gd name="T94" fmla="*/ 25 w 78"/>
                    <a:gd name="T95" fmla="*/ 2 h 133"/>
                    <a:gd name="T96" fmla="*/ 30 w 78"/>
                    <a:gd name="T97" fmla="*/ 2 h 133"/>
                    <a:gd name="T98" fmla="*/ 38 w 78"/>
                    <a:gd name="T99" fmla="*/ 2 h 133"/>
                    <a:gd name="T100" fmla="*/ 46 w 78"/>
                    <a:gd name="T101" fmla="*/ 2 h 133"/>
                    <a:gd name="T102" fmla="*/ 50 w 78"/>
                    <a:gd name="T103" fmla="*/ 2 h 133"/>
                    <a:gd name="T104" fmla="*/ 53 w 78"/>
                    <a:gd name="T105" fmla="*/ 0 h 133"/>
                    <a:gd name="T106" fmla="*/ 57 w 78"/>
                    <a:gd name="T107" fmla="*/ 2 h 133"/>
                    <a:gd name="T108" fmla="*/ 55 w 78"/>
                    <a:gd name="T109" fmla="*/ 10 h 133"/>
                    <a:gd name="T110" fmla="*/ 59 w 78"/>
                    <a:gd name="T111" fmla="*/ 14 h 133"/>
                    <a:gd name="T112" fmla="*/ 63 w 78"/>
                    <a:gd name="T113" fmla="*/ 20 h 133"/>
                    <a:gd name="T114" fmla="*/ 63 w 78"/>
                    <a:gd name="T115" fmla="*/ 23 h 133"/>
                    <a:gd name="T116" fmla="*/ 63 w 78"/>
                    <a:gd name="T117" fmla="*/ 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3">
                      <a:moveTo>
                        <a:pt x="61" y="35"/>
                      </a:moveTo>
                      <a:lnTo>
                        <a:pt x="63" y="35"/>
                      </a:lnTo>
                      <a:lnTo>
                        <a:pt x="63" y="35"/>
                      </a:lnTo>
                      <a:lnTo>
                        <a:pt x="63" y="35"/>
                      </a:lnTo>
                      <a:lnTo>
                        <a:pt x="65" y="35"/>
                      </a:lnTo>
                      <a:lnTo>
                        <a:pt x="65" y="35"/>
                      </a:lnTo>
                      <a:lnTo>
                        <a:pt x="65" y="35"/>
                      </a:lnTo>
                      <a:lnTo>
                        <a:pt x="65" y="35"/>
                      </a:lnTo>
                      <a:lnTo>
                        <a:pt x="67" y="35"/>
                      </a:lnTo>
                      <a:lnTo>
                        <a:pt x="67" y="35"/>
                      </a:lnTo>
                      <a:lnTo>
                        <a:pt x="67" y="37"/>
                      </a:lnTo>
                      <a:lnTo>
                        <a:pt x="67" y="37"/>
                      </a:lnTo>
                      <a:lnTo>
                        <a:pt x="67" y="39"/>
                      </a:lnTo>
                      <a:lnTo>
                        <a:pt x="65" y="39"/>
                      </a:lnTo>
                      <a:lnTo>
                        <a:pt x="65" y="39"/>
                      </a:lnTo>
                      <a:lnTo>
                        <a:pt x="65" y="41"/>
                      </a:lnTo>
                      <a:lnTo>
                        <a:pt x="65" y="41"/>
                      </a:lnTo>
                      <a:lnTo>
                        <a:pt x="65" y="43"/>
                      </a:lnTo>
                      <a:lnTo>
                        <a:pt x="65" y="43"/>
                      </a:lnTo>
                      <a:lnTo>
                        <a:pt x="65" y="43"/>
                      </a:lnTo>
                      <a:lnTo>
                        <a:pt x="65" y="43"/>
                      </a:lnTo>
                      <a:lnTo>
                        <a:pt x="65" y="45"/>
                      </a:lnTo>
                      <a:lnTo>
                        <a:pt x="65" y="45"/>
                      </a:lnTo>
                      <a:lnTo>
                        <a:pt x="65" y="45"/>
                      </a:lnTo>
                      <a:lnTo>
                        <a:pt x="65" y="46"/>
                      </a:lnTo>
                      <a:lnTo>
                        <a:pt x="65" y="46"/>
                      </a:lnTo>
                      <a:lnTo>
                        <a:pt x="65" y="48"/>
                      </a:lnTo>
                      <a:lnTo>
                        <a:pt x="65" y="48"/>
                      </a:lnTo>
                      <a:lnTo>
                        <a:pt x="65" y="48"/>
                      </a:lnTo>
                      <a:lnTo>
                        <a:pt x="65" y="48"/>
                      </a:lnTo>
                      <a:lnTo>
                        <a:pt x="63" y="48"/>
                      </a:lnTo>
                      <a:lnTo>
                        <a:pt x="63" y="50"/>
                      </a:lnTo>
                      <a:lnTo>
                        <a:pt x="63" y="50"/>
                      </a:lnTo>
                      <a:lnTo>
                        <a:pt x="65" y="50"/>
                      </a:lnTo>
                      <a:lnTo>
                        <a:pt x="65" y="50"/>
                      </a:lnTo>
                      <a:lnTo>
                        <a:pt x="65" y="50"/>
                      </a:lnTo>
                      <a:lnTo>
                        <a:pt x="65" y="52"/>
                      </a:lnTo>
                      <a:lnTo>
                        <a:pt x="65" y="52"/>
                      </a:lnTo>
                      <a:lnTo>
                        <a:pt x="65" y="52"/>
                      </a:lnTo>
                      <a:lnTo>
                        <a:pt x="67" y="52"/>
                      </a:lnTo>
                      <a:lnTo>
                        <a:pt x="67" y="54"/>
                      </a:lnTo>
                      <a:lnTo>
                        <a:pt x="67" y="54"/>
                      </a:lnTo>
                      <a:lnTo>
                        <a:pt x="67" y="54"/>
                      </a:lnTo>
                      <a:lnTo>
                        <a:pt x="67" y="54"/>
                      </a:lnTo>
                      <a:lnTo>
                        <a:pt x="69" y="54"/>
                      </a:lnTo>
                      <a:lnTo>
                        <a:pt x="69" y="56"/>
                      </a:lnTo>
                      <a:lnTo>
                        <a:pt x="69" y="56"/>
                      </a:lnTo>
                      <a:lnTo>
                        <a:pt x="69" y="56"/>
                      </a:lnTo>
                      <a:lnTo>
                        <a:pt x="69" y="58"/>
                      </a:lnTo>
                      <a:lnTo>
                        <a:pt x="69" y="58"/>
                      </a:lnTo>
                      <a:lnTo>
                        <a:pt x="71" y="58"/>
                      </a:lnTo>
                      <a:lnTo>
                        <a:pt x="71" y="58"/>
                      </a:lnTo>
                      <a:lnTo>
                        <a:pt x="69" y="58"/>
                      </a:lnTo>
                      <a:lnTo>
                        <a:pt x="69" y="58"/>
                      </a:lnTo>
                      <a:lnTo>
                        <a:pt x="69" y="60"/>
                      </a:lnTo>
                      <a:lnTo>
                        <a:pt x="67" y="60"/>
                      </a:lnTo>
                      <a:lnTo>
                        <a:pt x="67" y="60"/>
                      </a:lnTo>
                      <a:lnTo>
                        <a:pt x="67" y="60"/>
                      </a:lnTo>
                      <a:lnTo>
                        <a:pt x="67" y="62"/>
                      </a:lnTo>
                      <a:lnTo>
                        <a:pt x="67" y="62"/>
                      </a:lnTo>
                      <a:lnTo>
                        <a:pt x="67" y="64"/>
                      </a:lnTo>
                      <a:lnTo>
                        <a:pt x="67" y="64"/>
                      </a:lnTo>
                      <a:lnTo>
                        <a:pt x="67" y="66"/>
                      </a:lnTo>
                      <a:lnTo>
                        <a:pt x="67" y="66"/>
                      </a:lnTo>
                      <a:lnTo>
                        <a:pt x="67" y="66"/>
                      </a:lnTo>
                      <a:lnTo>
                        <a:pt x="67" y="67"/>
                      </a:lnTo>
                      <a:lnTo>
                        <a:pt x="67" y="67"/>
                      </a:lnTo>
                      <a:lnTo>
                        <a:pt x="67" y="67"/>
                      </a:lnTo>
                      <a:lnTo>
                        <a:pt x="67" y="69"/>
                      </a:lnTo>
                      <a:lnTo>
                        <a:pt x="67" y="69"/>
                      </a:lnTo>
                      <a:lnTo>
                        <a:pt x="67" y="71"/>
                      </a:lnTo>
                      <a:lnTo>
                        <a:pt x="67" y="71"/>
                      </a:lnTo>
                      <a:lnTo>
                        <a:pt x="67" y="71"/>
                      </a:lnTo>
                      <a:lnTo>
                        <a:pt x="67" y="73"/>
                      </a:lnTo>
                      <a:lnTo>
                        <a:pt x="67" y="73"/>
                      </a:lnTo>
                      <a:lnTo>
                        <a:pt x="67" y="73"/>
                      </a:lnTo>
                      <a:lnTo>
                        <a:pt x="65" y="73"/>
                      </a:lnTo>
                      <a:lnTo>
                        <a:pt x="65" y="75"/>
                      </a:lnTo>
                      <a:lnTo>
                        <a:pt x="65" y="75"/>
                      </a:lnTo>
                      <a:lnTo>
                        <a:pt x="65" y="75"/>
                      </a:lnTo>
                      <a:lnTo>
                        <a:pt x="67" y="75"/>
                      </a:lnTo>
                      <a:lnTo>
                        <a:pt x="67" y="77"/>
                      </a:lnTo>
                      <a:lnTo>
                        <a:pt x="67" y="77"/>
                      </a:lnTo>
                      <a:lnTo>
                        <a:pt x="67" y="77"/>
                      </a:lnTo>
                      <a:lnTo>
                        <a:pt x="67" y="77"/>
                      </a:lnTo>
                      <a:lnTo>
                        <a:pt x="67" y="77"/>
                      </a:lnTo>
                      <a:lnTo>
                        <a:pt x="67" y="77"/>
                      </a:lnTo>
                      <a:lnTo>
                        <a:pt x="69" y="77"/>
                      </a:lnTo>
                      <a:lnTo>
                        <a:pt x="69" y="79"/>
                      </a:lnTo>
                      <a:lnTo>
                        <a:pt x="69" y="79"/>
                      </a:lnTo>
                      <a:lnTo>
                        <a:pt x="67" y="79"/>
                      </a:lnTo>
                      <a:lnTo>
                        <a:pt x="67" y="81"/>
                      </a:lnTo>
                      <a:lnTo>
                        <a:pt x="67" y="81"/>
                      </a:lnTo>
                      <a:lnTo>
                        <a:pt x="67" y="83"/>
                      </a:lnTo>
                      <a:lnTo>
                        <a:pt x="67" y="83"/>
                      </a:lnTo>
                      <a:lnTo>
                        <a:pt x="67" y="83"/>
                      </a:lnTo>
                      <a:lnTo>
                        <a:pt x="67" y="83"/>
                      </a:lnTo>
                      <a:lnTo>
                        <a:pt x="67" y="85"/>
                      </a:lnTo>
                      <a:lnTo>
                        <a:pt x="67" y="85"/>
                      </a:lnTo>
                      <a:lnTo>
                        <a:pt x="67" y="85"/>
                      </a:lnTo>
                      <a:lnTo>
                        <a:pt x="67" y="87"/>
                      </a:lnTo>
                      <a:lnTo>
                        <a:pt x="67" y="87"/>
                      </a:lnTo>
                      <a:lnTo>
                        <a:pt x="67" y="89"/>
                      </a:lnTo>
                      <a:lnTo>
                        <a:pt x="67" y="89"/>
                      </a:lnTo>
                      <a:lnTo>
                        <a:pt x="67" y="89"/>
                      </a:lnTo>
                      <a:lnTo>
                        <a:pt x="67" y="90"/>
                      </a:lnTo>
                      <a:lnTo>
                        <a:pt x="67" y="90"/>
                      </a:lnTo>
                      <a:lnTo>
                        <a:pt x="67" y="90"/>
                      </a:lnTo>
                      <a:lnTo>
                        <a:pt x="67" y="90"/>
                      </a:lnTo>
                      <a:lnTo>
                        <a:pt x="67" y="92"/>
                      </a:lnTo>
                      <a:lnTo>
                        <a:pt x="67" y="92"/>
                      </a:lnTo>
                      <a:lnTo>
                        <a:pt x="69" y="92"/>
                      </a:lnTo>
                      <a:lnTo>
                        <a:pt x="69" y="94"/>
                      </a:lnTo>
                      <a:lnTo>
                        <a:pt x="69" y="94"/>
                      </a:lnTo>
                      <a:lnTo>
                        <a:pt x="71" y="94"/>
                      </a:lnTo>
                      <a:lnTo>
                        <a:pt x="71" y="94"/>
                      </a:lnTo>
                      <a:lnTo>
                        <a:pt x="69" y="94"/>
                      </a:lnTo>
                      <a:lnTo>
                        <a:pt x="69" y="96"/>
                      </a:lnTo>
                      <a:lnTo>
                        <a:pt x="71" y="96"/>
                      </a:lnTo>
                      <a:lnTo>
                        <a:pt x="71" y="96"/>
                      </a:lnTo>
                      <a:lnTo>
                        <a:pt x="71" y="98"/>
                      </a:lnTo>
                      <a:lnTo>
                        <a:pt x="71" y="98"/>
                      </a:lnTo>
                      <a:lnTo>
                        <a:pt x="71" y="98"/>
                      </a:lnTo>
                      <a:lnTo>
                        <a:pt x="71" y="98"/>
                      </a:lnTo>
                      <a:lnTo>
                        <a:pt x="72" y="98"/>
                      </a:lnTo>
                      <a:lnTo>
                        <a:pt x="72" y="98"/>
                      </a:lnTo>
                      <a:lnTo>
                        <a:pt x="72" y="98"/>
                      </a:lnTo>
                      <a:lnTo>
                        <a:pt x="72" y="98"/>
                      </a:lnTo>
                      <a:lnTo>
                        <a:pt x="74" y="98"/>
                      </a:lnTo>
                      <a:lnTo>
                        <a:pt x="74" y="100"/>
                      </a:lnTo>
                      <a:lnTo>
                        <a:pt x="74" y="100"/>
                      </a:lnTo>
                      <a:lnTo>
                        <a:pt x="74" y="100"/>
                      </a:lnTo>
                      <a:lnTo>
                        <a:pt x="74" y="102"/>
                      </a:lnTo>
                      <a:lnTo>
                        <a:pt x="76" y="102"/>
                      </a:lnTo>
                      <a:lnTo>
                        <a:pt x="76" y="102"/>
                      </a:lnTo>
                      <a:lnTo>
                        <a:pt x="76" y="102"/>
                      </a:lnTo>
                      <a:lnTo>
                        <a:pt x="76" y="102"/>
                      </a:lnTo>
                      <a:lnTo>
                        <a:pt x="76" y="104"/>
                      </a:lnTo>
                      <a:lnTo>
                        <a:pt x="78" y="104"/>
                      </a:lnTo>
                      <a:lnTo>
                        <a:pt x="78" y="104"/>
                      </a:lnTo>
                      <a:lnTo>
                        <a:pt x="76" y="104"/>
                      </a:lnTo>
                      <a:lnTo>
                        <a:pt x="76" y="106"/>
                      </a:lnTo>
                      <a:lnTo>
                        <a:pt x="76" y="106"/>
                      </a:lnTo>
                      <a:lnTo>
                        <a:pt x="76" y="106"/>
                      </a:lnTo>
                      <a:lnTo>
                        <a:pt x="76" y="106"/>
                      </a:lnTo>
                      <a:lnTo>
                        <a:pt x="76" y="106"/>
                      </a:lnTo>
                      <a:lnTo>
                        <a:pt x="74" y="106"/>
                      </a:lnTo>
                      <a:lnTo>
                        <a:pt x="74" y="108"/>
                      </a:lnTo>
                      <a:lnTo>
                        <a:pt x="74" y="108"/>
                      </a:lnTo>
                      <a:lnTo>
                        <a:pt x="74" y="108"/>
                      </a:lnTo>
                      <a:lnTo>
                        <a:pt x="74" y="110"/>
                      </a:lnTo>
                      <a:lnTo>
                        <a:pt x="74" y="110"/>
                      </a:lnTo>
                      <a:lnTo>
                        <a:pt x="72" y="110"/>
                      </a:lnTo>
                      <a:lnTo>
                        <a:pt x="72" y="112"/>
                      </a:lnTo>
                      <a:lnTo>
                        <a:pt x="72" y="112"/>
                      </a:lnTo>
                      <a:lnTo>
                        <a:pt x="72" y="112"/>
                      </a:lnTo>
                      <a:lnTo>
                        <a:pt x="71" y="112"/>
                      </a:lnTo>
                      <a:lnTo>
                        <a:pt x="71" y="112"/>
                      </a:lnTo>
                      <a:lnTo>
                        <a:pt x="71" y="112"/>
                      </a:lnTo>
                      <a:lnTo>
                        <a:pt x="69" y="112"/>
                      </a:lnTo>
                      <a:lnTo>
                        <a:pt x="69" y="112"/>
                      </a:lnTo>
                      <a:lnTo>
                        <a:pt x="67" y="112"/>
                      </a:lnTo>
                      <a:lnTo>
                        <a:pt x="67" y="112"/>
                      </a:lnTo>
                      <a:lnTo>
                        <a:pt x="67" y="112"/>
                      </a:lnTo>
                      <a:lnTo>
                        <a:pt x="65" y="112"/>
                      </a:lnTo>
                      <a:lnTo>
                        <a:pt x="65" y="112"/>
                      </a:lnTo>
                      <a:lnTo>
                        <a:pt x="65" y="112"/>
                      </a:lnTo>
                      <a:lnTo>
                        <a:pt x="63" y="112"/>
                      </a:lnTo>
                      <a:lnTo>
                        <a:pt x="63" y="112"/>
                      </a:lnTo>
                      <a:lnTo>
                        <a:pt x="61" y="112"/>
                      </a:lnTo>
                      <a:lnTo>
                        <a:pt x="61" y="112"/>
                      </a:lnTo>
                      <a:lnTo>
                        <a:pt x="61" y="112"/>
                      </a:lnTo>
                      <a:lnTo>
                        <a:pt x="61" y="112"/>
                      </a:lnTo>
                      <a:lnTo>
                        <a:pt x="59" y="112"/>
                      </a:lnTo>
                      <a:lnTo>
                        <a:pt x="59" y="113"/>
                      </a:lnTo>
                      <a:lnTo>
                        <a:pt x="59" y="113"/>
                      </a:lnTo>
                      <a:lnTo>
                        <a:pt x="59" y="113"/>
                      </a:lnTo>
                      <a:lnTo>
                        <a:pt x="59" y="113"/>
                      </a:lnTo>
                      <a:lnTo>
                        <a:pt x="57" y="113"/>
                      </a:lnTo>
                      <a:lnTo>
                        <a:pt x="57" y="115"/>
                      </a:lnTo>
                      <a:lnTo>
                        <a:pt x="57" y="115"/>
                      </a:lnTo>
                      <a:lnTo>
                        <a:pt x="55" y="115"/>
                      </a:lnTo>
                      <a:lnTo>
                        <a:pt x="55" y="115"/>
                      </a:lnTo>
                      <a:lnTo>
                        <a:pt x="55" y="115"/>
                      </a:lnTo>
                      <a:lnTo>
                        <a:pt x="55" y="115"/>
                      </a:lnTo>
                      <a:lnTo>
                        <a:pt x="53" y="115"/>
                      </a:lnTo>
                      <a:lnTo>
                        <a:pt x="53" y="115"/>
                      </a:lnTo>
                      <a:lnTo>
                        <a:pt x="53" y="115"/>
                      </a:lnTo>
                      <a:lnTo>
                        <a:pt x="53" y="115"/>
                      </a:lnTo>
                      <a:lnTo>
                        <a:pt x="51" y="115"/>
                      </a:lnTo>
                      <a:lnTo>
                        <a:pt x="51" y="115"/>
                      </a:lnTo>
                      <a:lnTo>
                        <a:pt x="51" y="117"/>
                      </a:lnTo>
                      <a:lnTo>
                        <a:pt x="50" y="117"/>
                      </a:lnTo>
                      <a:lnTo>
                        <a:pt x="50" y="117"/>
                      </a:lnTo>
                      <a:lnTo>
                        <a:pt x="50" y="117"/>
                      </a:lnTo>
                      <a:lnTo>
                        <a:pt x="50" y="117"/>
                      </a:lnTo>
                      <a:lnTo>
                        <a:pt x="50" y="119"/>
                      </a:lnTo>
                      <a:lnTo>
                        <a:pt x="48" y="119"/>
                      </a:lnTo>
                      <a:lnTo>
                        <a:pt x="48" y="119"/>
                      </a:lnTo>
                      <a:lnTo>
                        <a:pt x="48" y="119"/>
                      </a:lnTo>
                      <a:lnTo>
                        <a:pt x="46" y="119"/>
                      </a:lnTo>
                      <a:lnTo>
                        <a:pt x="46" y="121"/>
                      </a:lnTo>
                      <a:lnTo>
                        <a:pt x="46" y="121"/>
                      </a:lnTo>
                      <a:lnTo>
                        <a:pt x="46" y="121"/>
                      </a:lnTo>
                      <a:lnTo>
                        <a:pt x="44" y="121"/>
                      </a:lnTo>
                      <a:lnTo>
                        <a:pt x="44" y="121"/>
                      </a:lnTo>
                      <a:lnTo>
                        <a:pt x="44" y="121"/>
                      </a:lnTo>
                      <a:lnTo>
                        <a:pt x="44" y="123"/>
                      </a:lnTo>
                      <a:lnTo>
                        <a:pt x="44" y="123"/>
                      </a:lnTo>
                      <a:lnTo>
                        <a:pt x="42" y="123"/>
                      </a:lnTo>
                      <a:lnTo>
                        <a:pt x="42" y="123"/>
                      </a:lnTo>
                      <a:lnTo>
                        <a:pt x="42" y="123"/>
                      </a:lnTo>
                      <a:lnTo>
                        <a:pt x="40" y="123"/>
                      </a:lnTo>
                      <a:lnTo>
                        <a:pt x="40" y="123"/>
                      </a:lnTo>
                      <a:lnTo>
                        <a:pt x="40" y="123"/>
                      </a:lnTo>
                      <a:lnTo>
                        <a:pt x="38" y="123"/>
                      </a:lnTo>
                      <a:lnTo>
                        <a:pt x="38" y="123"/>
                      </a:lnTo>
                      <a:lnTo>
                        <a:pt x="38" y="123"/>
                      </a:lnTo>
                      <a:lnTo>
                        <a:pt x="38" y="123"/>
                      </a:lnTo>
                      <a:lnTo>
                        <a:pt x="36" y="123"/>
                      </a:lnTo>
                      <a:lnTo>
                        <a:pt x="36" y="125"/>
                      </a:lnTo>
                      <a:lnTo>
                        <a:pt x="36" y="125"/>
                      </a:lnTo>
                      <a:lnTo>
                        <a:pt x="34" y="125"/>
                      </a:lnTo>
                      <a:lnTo>
                        <a:pt x="34" y="125"/>
                      </a:lnTo>
                      <a:lnTo>
                        <a:pt x="34" y="125"/>
                      </a:lnTo>
                      <a:lnTo>
                        <a:pt x="34" y="125"/>
                      </a:lnTo>
                      <a:lnTo>
                        <a:pt x="32" y="125"/>
                      </a:lnTo>
                      <a:lnTo>
                        <a:pt x="32" y="125"/>
                      </a:lnTo>
                      <a:lnTo>
                        <a:pt x="32" y="125"/>
                      </a:lnTo>
                      <a:lnTo>
                        <a:pt x="30" y="125"/>
                      </a:lnTo>
                      <a:lnTo>
                        <a:pt x="30" y="127"/>
                      </a:lnTo>
                      <a:lnTo>
                        <a:pt x="30" y="127"/>
                      </a:lnTo>
                      <a:lnTo>
                        <a:pt x="28" y="127"/>
                      </a:lnTo>
                      <a:lnTo>
                        <a:pt x="28" y="127"/>
                      </a:lnTo>
                      <a:lnTo>
                        <a:pt x="28" y="127"/>
                      </a:lnTo>
                      <a:lnTo>
                        <a:pt x="28" y="127"/>
                      </a:lnTo>
                      <a:lnTo>
                        <a:pt x="28" y="129"/>
                      </a:lnTo>
                      <a:lnTo>
                        <a:pt x="27" y="129"/>
                      </a:lnTo>
                      <a:lnTo>
                        <a:pt x="27" y="129"/>
                      </a:lnTo>
                      <a:lnTo>
                        <a:pt x="27" y="129"/>
                      </a:lnTo>
                      <a:lnTo>
                        <a:pt x="27" y="131"/>
                      </a:lnTo>
                      <a:lnTo>
                        <a:pt x="27" y="131"/>
                      </a:lnTo>
                      <a:lnTo>
                        <a:pt x="25" y="131"/>
                      </a:lnTo>
                      <a:lnTo>
                        <a:pt x="25" y="131"/>
                      </a:lnTo>
                      <a:lnTo>
                        <a:pt x="25" y="131"/>
                      </a:lnTo>
                      <a:lnTo>
                        <a:pt x="23" y="131"/>
                      </a:lnTo>
                      <a:lnTo>
                        <a:pt x="23" y="131"/>
                      </a:lnTo>
                      <a:lnTo>
                        <a:pt x="23" y="131"/>
                      </a:lnTo>
                      <a:lnTo>
                        <a:pt x="23" y="131"/>
                      </a:lnTo>
                      <a:lnTo>
                        <a:pt x="21" y="131"/>
                      </a:lnTo>
                      <a:lnTo>
                        <a:pt x="21" y="133"/>
                      </a:lnTo>
                      <a:lnTo>
                        <a:pt x="21" y="133"/>
                      </a:lnTo>
                      <a:lnTo>
                        <a:pt x="21" y="133"/>
                      </a:lnTo>
                      <a:lnTo>
                        <a:pt x="21" y="131"/>
                      </a:lnTo>
                      <a:lnTo>
                        <a:pt x="19" y="131"/>
                      </a:lnTo>
                      <a:lnTo>
                        <a:pt x="19" y="131"/>
                      </a:lnTo>
                      <a:lnTo>
                        <a:pt x="19" y="131"/>
                      </a:lnTo>
                      <a:lnTo>
                        <a:pt x="17" y="131"/>
                      </a:lnTo>
                      <a:lnTo>
                        <a:pt x="17" y="131"/>
                      </a:lnTo>
                      <a:lnTo>
                        <a:pt x="17" y="131"/>
                      </a:lnTo>
                      <a:lnTo>
                        <a:pt x="17" y="129"/>
                      </a:lnTo>
                      <a:lnTo>
                        <a:pt x="17" y="129"/>
                      </a:lnTo>
                      <a:lnTo>
                        <a:pt x="17" y="129"/>
                      </a:lnTo>
                      <a:lnTo>
                        <a:pt x="15" y="129"/>
                      </a:lnTo>
                      <a:lnTo>
                        <a:pt x="15" y="129"/>
                      </a:lnTo>
                      <a:lnTo>
                        <a:pt x="13" y="129"/>
                      </a:lnTo>
                      <a:lnTo>
                        <a:pt x="13" y="129"/>
                      </a:lnTo>
                      <a:lnTo>
                        <a:pt x="13" y="127"/>
                      </a:lnTo>
                      <a:lnTo>
                        <a:pt x="13" y="127"/>
                      </a:lnTo>
                      <a:lnTo>
                        <a:pt x="11" y="127"/>
                      </a:lnTo>
                      <a:lnTo>
                        <a:pt x="11" y="127"/>
                      </a:lnTo>
                      <a:lnTo>
                        <a:pt x="11" y="127"/>
                      </a:lnTo>
                      <a:lnTo>
                        <a:pt x="9" y="127"/>
                      </a:lnTo>
                      <a:lnTo>
                        <a:pt x="9" y="127"/>
                      </a:lnTo>
                      <a:lnTo>
                        <a:pt x="9" y="127"/>
                      </a:lnTo>
                      <a:lnTo>
                        <a:pt x="7" y="127"/>
                      </a:lnTo>
                      <a:lnTo>
                        <a:pt x="7" y="127"/>
                      </a:lnTo>
                      <a:lnTo>
                        <a:pt x="7" y="127"/>
                      </a:lnTo>
                      <a:lnTo>
                        <a:pt x="7" y="125"/>
                      </a:lnTo>
                      <a:lnTo>
                        <a:pt x="6" y="125"/>
                      </a:lnTo>
                      <a:lnTo>
                        <a:pt x="6" y="125"/>
                      </a:lnTo>
                      <a:lnTo>
                        <a:pt x="6" y="125"/>
                      </a:lnTo>
                      <a:lnTo>
                        <a:pt x="4" y="125"/>
                      </a:lnTo>
                      <a:lnTo>
                        <a:pt x="4" y="125"/>
                      </a:lnTo>
                      <a:lnTo>
                        <a:pt x="4" y="125"/>
                      </a:lnTo>
                      <a:lnTo>
                        <a:pt x="2" y="125"/>
                      </a:lnTo>
                      <a:lnTo>
                        <a:pt x="2" y="123"/>
                      </a:lnTo>
                      <a:lnTo>
                        <a:pt x="4" y="123"/>
                      </a:lnTo>
                      <a:lnTo>
                        <a:pt x="4" y="123"/>
                      </a:lnTo>
                      <a:lnTo>
                        <a:pt x="6" y="123"/>
                      </a:lnTo>
                      <a:lnTo>
                        <a:pt x="6" y="125"/>
                      </a:lnTo>
                      <a:lnTo>
                        <a:pt x="6" y="125"/>
                      </a:lnTo>
                      <a:lnTo>
                        <a:pt x="6" y="123"/>
                      </a:lnTo>
                      <a:lnTo>
                        <a:pt x="6" y="123"/>
                      </a:lnTo>
                      <a:lnTo>
                        <a:pt x="7" y="123"/>
                      </a:lnTo>
                      <a:lnTo>
                        <a:pt x="7" y="123"/>
                      </a:lnTo>
                      <a:lnTo>
                        <a:pt x="7" y="123"/>
                      </a:lnTo>
                      <a:lnTo>
                        <a:pt x="9" y="123"/>
                      </a:lnTo>
                      <a:lnTo>
                        <a:pt x="9" y="123"/>
                      </a:lnTo>
                      <a:lnTo>
                        <a:pt x="9" y="123"/>
                      </a:lnTo>
                      <a:lnTo>
                        <a:pt x="9" y="121"/>
                      </a:lnTo>
                      <a:lnTo>
                        <a:pt x="7" y="121"/>
                      </a:lnTo>
                      <a:lnTo>
                        <a:pt x="7" y="121"/>
                      </a:lnTo>
                      <a:lnTo>
                        <a:pt x="7" y="119"/>
                      </a:lnTo>
                      <a:lnTo>
                        <a:pt x="9" y="119"/>
                      </a:lnTo>
                      <a:lnTo>
                        <a:pt x="9" y="119"/>
                      </a:lnTo>
                      <a:lnTo>
                        <a:pt x="9" y="117"/>
                      </a:lnTo>
                      <a:lnTo>
                        <a:pt x="9" y="117"/>
                      </a:lnTo>
                      <a:lnTo>
                        <a:pt x="9" y="115"/>
                      </a:lnTo>
                      <a:lnTo>
                        <a:pt x="9" y="115"/>
                      </a:lnTo>
                      <a:lnTo>
                        <a:pt x="9" y="115"/>
                      </a:lnTo>
                      <a:lnTo>
                        <a:pt x="7" y="115"/>
                      </a:lnTo>
                      <a:lnTo>
                        <a:pt x="7" y="113"/>
                      </a:lnTo>
                      <a:lnTo>
                        <a:pt x="7" y="113"/>
                      </a:lnTo>
                      <a:lnTo>
                        <a:pt x="7" y="113"/>
                      </a:lnTo>
                      <a:lnTo>
                        <a:pt x="6" y="113"/>
                      </a:lnTo>
                      <a:lnTo>
                        <a:pt x="6" y="113"/>
                      </a:lnTo>
                      <a:lnTo>
                        <a:pt x="6" y="113"/>
                      </a:lnTo>
                      <a:lnTo>
                        <a:pt x="6" y="112"/>
                      </a:lnTo>
                      <a:lnTo>
                        <a:pt x="6" y="112"/>
                      </a:lnTo>
                      <a:lnTo>
                        <a:pt x="4" y="112"/>
                      </a:lnTo>
                      <a:lnTo>
                        <a:pt x="4" y="112"/>
                      </a:lnTo>
                      <a:lnTo>
                        <a:pt x="4" y="110"/>
                      </a:lnTo>
                      <a:lnTo>
                        <a:pt x="6" y="110"/>
                      </a:lnTo>
                      <a:lnTo>
                        <a:pt x="6" y="110"/>
                      </a:lnTo>
                      <a:lnTo>
                        <a:pt x="6" y="108"/>
                      </a:lnTo>
                      <a:lnTo>
                        <a:pt x="4" y="108"/>
                      </a:lnTo>
                      <a:lnTo>
                        <a:pt x="4" y="108"/>
                      </a:lnTo>
                      <a:lnTo>
                        <a:pt x="4" y="106"/>
                      </a:lnTo>
                      <a:lnTo>
                        <a:pt x="4" y="106"/>
                      </a:lnTo>
                      <a:lnTo>
                        <a:pt x="4" y="106"/>
                      </a:lnTo>
                      <a:lnTo>
                        <a:pt x="4" y="106"/>
                      </a:lnTo>
                      <a:lnTo>
                        <a:pt x="4" y="104"/>
                      </a:lnTo>
                      <a:lnTo>
                        <a:pt x="4" y="104"/>
                      </a:lnTo>
                      <a:lnTo>
                        <a:pt x="2" y="104"/>
                      </a:lnTo>
                      <a:lnTo>
                        <a:pt x="2" y="102"/>
                      </a:lnTo>
                      <a:lnTo>
                        <a:pt x="2" y="102"/>
                      </a:lnTo>
                      <a:lnTo>
                        <a:pt x="2" y="102"/>
                      </a:lnTo>
                      <a:lnTo>
                        <a:pt x="2" y="100"/>
                      </a:lnTo>
                      <a:lnTo>
                        <a:pt x="2" y="100"/>
                      </a:lnTo>
                      <a:lnTo>
                        <a:pt x="2" y="98"/>
                      </a:lnTo>
                      <a:lnTo>
                        <a:pt x="2" y="98"/>
                      </a:lnTo>
                      <a:lnTo>
                        <a:pt x="2" y="98"/>
                      </a:lnTo>
                      <a:lnTo>
                        <a:pt x="2" y="98"/>
                      </a:lnTo>
                      <a:lnTo>
                        <a:pt x="2" y="96"/>
                      </a:lnTo>
                      <a:lnTo>
                        <a:pt x="2" y="96"/>
                      </a:lnTo>
                      <a:lnTo>
                        <a:pt x="0" y="96"/>
                      </a:lnTo>
                      <a:lnTo>
                        <a:pt x="0" y="94"/>
                      </a:lnTo>
                      <a:lnTo>
                        <a:pt x="0" y="94"/>
                      </a:lnTo>
                      <a:lnTo>
                        <a:pt x="0" y="92"/>
                      </a:lnTo>
                      <a:lnTo>
                        <a:pt x="0" y="92"/>
                      </a:lnTo>
                      <a:lnTo>
                        <a:pt x="2" y="92"/>
                      </a:lnTo>
                      <a:lnTo>
                        <a:pt x="2" y="90"/>
                      </a:lnTo>
                      <a:lnTo>
                        <a:pt x="2" y="90"/>
                      </a:lnTo>
                      <a:lnTo>
                        <a:pt x="2" y="90"/>
                      </a:lnTo>
                      <a:lnTo>
                        <a:pt x="2" y="89"/>
                      </a:lnTo>
                      <a:lnTo>
                        <a:pt x="2" y="89"/>
                      </a:lnTo>
                      <a:lnTo>
                        <a:pt x="2" y="89"/>
                      </a:lnTo>
                      <a:lnTo>
                        <a:pt x="2" y="87"/>
                      </a:lnTo>
                      <a:lnTo>
                        <a:pt x="2" y="87"/>
                      </a:lnTo>
                      <a:lnTo>
                        <a:pt x="2" y="87"/>
                      </a:lnTo>
                      <a:lnTo>
                        <a:pt x="2" y="85"/>
                      </a:lnTo>
                      <a:lnTo>
                        <a:pt x="2" y="85"/>
                      </a:lnTo>
                      <a:lnTo>
                        <a:pt x="4" y="85"/>
                      </a:lnTo>
                      <a:lnTo>
                        <a:pt x="4" y="83"/>
                      </a:lnTo>
                      <a:lnTo>
                        <a:pt x="4" y="83"/>
                      </a:lnTo>
                      <a:lnTo>
                        <a:pt x="4" y="83"/>
                      </a:lnTo>
                      <a:lnTo>
                        <a:pt x="6" y="83"/>
                      </a:lnTo>
                      <a:lnTo>
                        <a:pt x="6" y="83"/>
                      </a:lnTo>
                      <a:lnTo>
                        <a:pt x="6" y="81"/>
                      </a:lnTo>
                      <a:lnTo>
                        <a:pt x="6" y="81"/>
                      </a:lnTo>
                      <a:lnTo>
                        <a:pt x="6" y="81"/>
                      </a:lnTo>
                      <a:lnTo>
                        <a:pt x="6" y="79"/>
                      </a:lnTo>
                      <a:lnTo>
                        <a:pt x="6" y="79"/>
                      </a:lnTo>
                      <a:lnTo>
                        <a:pt x="6" y="77"/>
                      </a:lnTo>
                      <a:lnTo>
                        <a:pt x="6" y="77"/>
                      </a:lnTo>
                      <a:lnTo>
                        <a:pt x="6" y="75"/>
                      </a:lnTo>
                      <a:lnTo>
                        <a:pt x="6" y="75"/>
                      </a:lnTo>
                      <a:lnTo>
                        <a:pt x="6" y="75"/>
                      </a:lnTo>
                      <a:lnTo>
                        <a:pt x="6" y="75"/>
                      </a:lnTo>
                      <a:lnTo>
                        <a:pt x="6" y="73"/>
                      </a:lnTo>
                      <a:lnTo>
                        <a:pt x="6" y="73"/>
                      </a:lnTo>
                      <a:lnTo>
                        <a:pt x="6" y="71"/>
                      </a:lnTo>
                      <a:lnTo>
                        <a:pt x="7" y="71"/>
                      </a:lnTo>
                      <a:lnTo>
                        <a:pt x="7" y="71"/>
                      </a:lnTo>
                      <a:lnTo>
                        <a:pt x="7" y="69"/>
                      </a:lnTo>
                      <a:lnTo>
                        <a:pt x="7" y="69"/>
                      </a:lnTo>
                      <a:lnTo>
                        <a:pt x="7" y="69"/>
                      </a:lnTo>
                      <a:lnTo>
                        <a:pt x="7" y="67"/>
                      </a:lnTo>
                      <a:lnTo>
                        <a:pt x="7" y="67"/>
                      </a:lnTo>
                      <a:lnTo>
                        <a:pt x="7" y="67"/>
                      </a:lnTo>
                      <a:lnTo>
                        <a:pt x="7" y="67"/>
                      </a:lnTo>
                      <a:lnTo>
                        <a:pt x="9" y="67"/>
                      </a:lnTo>
                      <a:lnTo>
                        <a:pt x="9" y="66"/>
                      </a:lnTo>
                      <a:lnTo>
                        <a:pt x="9" y="66"/>
                      </a:lnTo>
                      <a:lnTo>
                        <a:pt x="9" y="66"/>
                      </a:lnTo>
                      <a:lnTo>
                        <a:pt x="11" y="66"/>
                      </a:lnTo>
                      <a:lnTo>
                        <a:pt x="11" y="64"/>
                      </a:lnTo>
                      <a:lnTo>
                        <a:pt x="11" y="64"/>
                      </a:lnTo>
                      <a:lnTo>
                        <a:pt x="11" y="64"/>
                      </a:lnTo>
                      <a:lnTo>
                        <a:pt x="11" y="64"/>
                      </a:lnTo>
                      <a:lnTo>
                        <a:pt x="11" y="62"/>
                      </a:lnTo>
                      <a:lnTo>
                        <a:pt x="11" y="62"/>
                      </a:lnTo>
                      <a:lnTo>
                        <a:pt x="11" y="62"/>
                      </a:lnTo>
                      <a:lnTo>
                        <a:pt x="11" y="62"/>
                      </a:lnTo>
                      <a:lnTo>
                        <a:pt x="13" y="62"/>
                      </a:lnTo>
                      <a:lnTo>
                        <a:pt x="13" y="60"/>
                      </a:lnTo>
                      <a:lnTo>
                        <a:pt x="13" y="60"/>
                      </a:lnTo>
                      <a:lnTo>
                        <a:pt x="13" y="60"/>
                      </a:lnTo>
                      <a:lnTo>
                        <a:pt x="13" y="58"/>
                      </a:lnTo>
                      <a:lnTo>
                        <a:pt x="13" y="58"/>
                      </a:lnTo>
                      <a:lnTo>
                        <a:pt x="13" y="58"/>
                      </a:lnTo>
                      <a:lnTo>
                        <a:pt x="13" y="56"/>
                      </a:lnTo>
                      <a:lnTo>
                        <a:pt x="13" y="56"/>
                      </a:lnTo>
                      <a:lnTo>
                        <a:pt x="13" y="56"/>
                      </a:lnTo>
                      <a:lnTo>
                        <a:pt x="13" y="54"/>
                      </a:lnTo>
                      <a:lnTo>
                        <a:pt x="13" y="54"/>
                      </a:lnTo>
                      <a:lnTo>
                        <a:pt x="13" y="52"/>
                      </a:lnTo>
                      <a:lnTo>
                        <a:pt x="13" y="52"/>
                      </a:lnTo>
                      <a:lnTo>
                        <a:pt x="11" y="52"/>
                      </a:lnTo>
                      <a:lnTo>
                        <a:pt x="11" y="50"/>
                      </a:lnTo>
                      <a:lnTo>
                        <a:pt x="11" y="50"/>
                      </a:lnTo>
                      <a:lnTo>
                        <a:pt x="11" y="50"/>
                      </a:lnTo>
                      <a:lnTo>
                        <a:pt x="11" y="48"/>
                      </a:lnTo>
                      <a:lnTo>
                        <a:pt x="11" y="48"/>
                      </a:lnTo>
                      <a:lnTo>
                        <a:pt x="11" y="48"/>
                      </a:lnTo>
                      <a:lnTo>
                        <a:pt x="11" y="46"/>
                      </a:lnTo>
                      <a:lnTo>
                        <a:pt x="11" y="46"/>
                      </a:lnTo>
                      <a:lnTo>
                        <a:pt x="11" y="46"/>
                      </a:lnTo>
                      <a:lnTo>
                        <a:pt x="11" y="45"/>
                      </a:lnTo>
                      <a:lnTo>
                        <a:pt x="11" y="45"/>
                      </a:lnTo>
                      <a:lnTo>
                        <a:pt x="9" y="45"/>
                      </a:lnTo>
                      <a:lnTo>
                        <a:pt x="9" y="43"/>
                      </a:lnTo>
                      <a:lnTo>
                        <a:pt x="9" y="43"/>
                      </a:lnTo>
                      <a:lnTo>
                        <a:pt x="7" y="43"/>
                      </a:lnTo>
                      <a:lnTo>
                        <a:pt x="7" y="43"/>
                      </a:lnTo>
                      <a:lnTo>
                        <a:pt x="9" y="43"/>
                      </a:lnTo>
                      <a:lnTo>
                        <a:pt x="9" y="43"/>
                      </a:lnTo>
                      <a:lnTo>
                        <a:pt x="9" y="41"/>
                      </a:lnTo>
                      <a:lnTo>
                        <a:pt x="9" y="41"/>
                      </a:lnTo>
                      <a:lnTo>
                        <a:pt x="9" y="41"/>
                      </a:lnTo>
                      <a:lnTo>
                        <a:pt x="11" y="41"/>
                      </a:lnTo>
                      <a:lnTo>
                        <a:pt x="11" y="39"/>
                      </a:lnTo>
                      <a:lnTo>
                        <a:pt x="11" y="39"/>
                      </a:lnTo>
                      <a:lnTo>
                        <a:pt x="9" y="39"/>
                      </a:lnTo>
                      <a:lnTo>
                        <a:pt x="9" y="37"/>
                      </a:lnTo>
                      <a:lnTo>
                        <a:pt x="9" y="37"/>
                      </a:lnTo>
                      <a:lnTo>
                        <a:pt x="11" y="37"/>
                      </a:lnTo>
                      <a:lnTo>
                        <a:pt x="11" y="35"/>
                      </a:lnTo>
                      <a:lnTo>
                        <a:pt x="9" y="35"/>
                      </a:lnTo>
                      <a:lnTo>
                        <a:pt x="9" y="35"/>
                      </a:lnTo>
                      <a:lnTo>
                        <a:pt x="9" y="35"/>
                      </a:lnTo>
                      <a:lnTo>
                        <a:pt x="9" y="33"/>
                      </a:lnTo>
                      <a:lnTo>
                        <a:pt x="9" y="33"/>
                      </a:lnTo>
                      <a:lnTo>
                        <a:pt x="9" y="33"/>
                      </a:lnTo>
                      <a:lnTo>
                        <a:pt x="7" y="33"/>
                      </a:lnTo>
                      <a:lnTo>
                        <a:pt x="7" y="31"/>
                      </a:lnTo>
                      <a:lnTo>
                        <a:pt x="9" y="31"/>
                      </a:lnTo>
                      <a:lnTo>
                        <a:pt x="9" y="31"/>
                      </a:lnTo>
                      <a:lnTo>
                        <a:pt x="7" y="31"/>
                      </a:lnTo>
                      <a:lnTo>
                        <a:pt x="7" y="29"/>
                      </a:lnTo>
                      <a:lnTo>
                        <a:pt x="7" y="29"/>
                      </a:lnTo>
                      <a:lnTo>
                        <a:pt x="7" y="27"/>
                      </a:lnTo>
                      <a:lnTo>
                        <a:pt x="9" y="27"/>
                      </a:lnTo>
                      <a:lnTo>
                        <a:pt x="9" y="27"/>
                      </a:lnTo>
                      <a:lnTo>
                        <a:pt x="9" y="27"/>
                      </a:lnTo>
                      <a:lnTo>
                        <a:pt x="9" y="25"/>
                      </a:lnTo>
                      <a:lnTo>
                        <a:pt x="9" y="25"/>
                      </a:lnTo>
                      <a:lnTo>
                        <a:pt x="9" y="23"/>
                      </a:lnTo>
                      <a:lnTo>
                        <a:pt x="7" y="23"/>
                      </a:lnTo>
                      <a:lnTo>
                        <a:pt x="7" y="23"/>
                      </a:lnTo>
                      <a:lnTo>
                        <a:pt x="7" y="22"/>
                      </a:lnTo>
                      <a:lnTo>
                        <a:pt x="7" y="22"/>
                      </a:lnTo>
                      <a:lnTo>
                        <a:pt x="7" y="20"/>
                      </a:lnTo>
                      <a:lnTo>
                        <a:pt x="7" y="20"/>
                      </a:lnTo>
                      <a:lnTo>
                        <a:pt x="9" y="20"/>
                      </a:lnTo>
                      <a:lnTo>
                        <a:pt x="9" y="20"/>
                      </a:lnTo>
                      <a:lnTo>
                        <a:pt x="7" y="20"/>
                      </a:lnTo>
                      <a:lnTo>
                        <a:pt x="7" y="18"/>
                      </a:lnTo>
                      <a:lnTo>
                        <a:pt x="7" y="18"/>
                      </a:lnTo>
                      <a:lnTo>
                        <a:pt x="7" y="18"/>
                      </a:lnTo>
                      <a:lnTo>
                        <a:pt x="7" y="16"/>
                      </a:lnTo>
                      <a:lnTo>
                        <a:pt x="7" y="16"/>
                      </a:lnTo>
                      <a:lnTo>
                        <a:pt x="7" y="16"/>
                      </a:lnTo>
                      <a:lnTo>
                        <a:pt x="7" y="16"/>
                      </a:lnTo>
                      <a:lnTo>
                        <a:pt x="7" y="14"/>
                      </a:lnTo>
                      <a:lnTo>
                        <a:pt x="7" y="14"/>
                      </a:lnTo>
                      <a:lnTo>
                        <a:pt x="7" y="14"/>
                      </a:lnTo>
                      <a:lnTo>
                        <a:pt x="6" y="14"/>
                      </a:lnTo>
                      <a:lnTo>
                        <a:pt x="6" y="12"/>
                      </a:lnTo>
                      <a:lnTo>
                        <a:pt x="6" y="12"/>
                      </a:lnTo>
                      <a:lnTo>
                        <a:pt x="6" y="10"/>
                      </a:lnTo>
                      <a:lnTo>
                        <a:pt x="6" y="10"/>
                      </a:lnTo>
                      <a:lnTo>
                        <a:pt x="6" y="10"/>
                      </a:lnTo>
                      <a:lnTo>
                        <a:pt x="6" y="8"/>
                      </a:lnTo>
                      <a:lnTo>
                        <a:pt x="6" y="8"/>
                      </a:lnTo>
                      <a:lnTo>
                        <a:pt x="7" y="8"/>
                      </a:lnTo>
                      <a:lnTo>
                        <a:pt x="7" y="6"/>
                      </a:lnTo>
                      <a:lnTo>
                        <a:pt x="7" y="6"/>
                      </a:lnTo>
                      <a:lnTo>
                        <a:pt x="7" y="6"/>
                      </a:lnTo>
                      <a:lnTo>
                        <a:pt x="7" y="4"/>
                      </a:lnTo>
                      <a:lnTo>
                        <a:pt x="7" y="4"/>
                      </a:lnTo>
                      <a:lnTo>
                        <a:pt x="7" y="2"/>
                      </a:lnTo>
                      <a:lnTo>
                        <a:pt x="7" y="2"/>
                      </a:lnTo>
                      <a:lnTo>
                        <a:pt x="9" y="2"/>
                      </a:lnTo>
                      <a:lnTo>
                        <a:pt x="9" y="2"/>
                      </a:lnTo>
                      <a:lnTo>
                        <a:pt x="11" y="2"/>
                      </a:lnTo>
                      <a:lnTo>
                        <a:pt x="11" y="2"/>
                      </a:lnTo>
                      <a:lnTo>
                        <a:pt x="11" y="2"/>
                      </a:lnTo>
                      <a:lnTo>
                        <a:pt x="13" y="2"/>
                      </a:lnTo>
                      <a:lnTo>
                        <a:pt x="13" y="2"/>
                      </a:lnTo>
                      <a:lnTo>
                        <a:pt x="13" y="2"/>
                      </a:lnTo>
                      <a:lnTo>
                        <a:pt x="15" y="2"/>
                      </a:lnTo>
                      <a:lnTo>
                        <a:pt x="15" y="2"/>
                      </a:lnTo>
                      <a:lnTo>
                        <a:pt x="17" y="2"/>
                      </a:lnTo>
                      <a:lnTo>
                        <a:pt x="17" y="2"/>
                      </a:lnTo>
                      <a:lnTo>
                        <a:pt x="17" y="2"/>
                      </a:lnTo>
                      <a:lnTo>
                        <a:pt x="19" y="2"/>
                      </a:lnTo>
                      <a:lnTo>
                        <a:pt x="19" y="2"/>
                      </a:lnTo>
                      <a:lnTo>
                        <a:pt x="19" y="4"/>
                      </a:lnTo>
                      <a:lnTo>
                        <a:pt x="21" y="4"/>
                      </a:lnTo>
                      <a:lnTo>
                        <a:pt x="21" y="4"/>
                      </a:lnTo>
                      <a:lnTo>
                        <a:pt x="21" y="4"/>
                      </a:lnTo>
                      <a:lnTo>
                        <a:pt x="21" y="2"/>
                      </a:lnTo>
                      <a:lnTo>
                        <a:pt x="23" y="2"/>
                      </a:lnTo>
                      <a:lnTo>
                        <a:pt x="23" y="2"/>
                      </a:lnTo>
                      <a:lnTo>
                        <a:pt x="23" y="2"/>
                      </a:lnTo>
                      <a:lnTo>
                        <a:pt x="25" y="2"/>
                      </a:lnTo>
                      <a:lnTo>
                        <a:pt x="25" y="2"/>
                      </a:lnTo>
                      <a:lnTo>
                        <a:pt x="27" y="2"/>
                      </a:lnTo>
                      <a:lnTo>
                        <a:pt x="27" y="2"/>
                      </a:lnTo>
                      <a:lnTo>
                        <a:pt x="27" y="4"/>
                      </a:lnTo>
                      <a:lnTo>
                        <a:pt x="27" y="4"/>
                      </a:lnTo>
                      <a:lnTo>
                        <a:pt x="27" y="2"/>
                      </a:lnTo>
                      <a:lnTo>
                        <a:pt x="28" y="2"/>
                      </a:lnTo>
                      <a:lnTo>
                        <a:pt x="28" y="2"/>
                      </a:lnTo>
                      <a:lnTo>
                        <a:pt x="28" y="2"/>
                      </a:lnTo>
                      <a:lnTo>
                        <a:pt x="30" y="2"/>
                      </a:lnTo>
                      <a:lnTo>
                        <a:pt x="30" y="2"/>
                      </a:lnTo>
                      <a:lnTo>
                        <a:pt x="32" y="2"/>
                      </a:lnTo>
                      <a:lnTo>
                        <a:pt x="32" y="2"/>
                      </a:lnTo>
                      <a:lnTo>
                        <a:pt x="32" y="2"/>
                      </a:lnTo>
                      <a:lnTo>
                        <a:pt x="34" y="2"/>
                      </a:lnTo>
                      <a:lnTo>
                        <a:pt x="34" y="2"/>
                      </a:lnTo>
                      <a:lnTo>
                        <a:pt x="34" y="2"/>
                      </a:lnTo>
                      <a:lnTo>
                        <a:pt x="36" y="2"/>
                      </a:lnTo>
                      <a:lnTo>
                        <a:pt x="36" y="2"/>
                      </a:lnTo>
                      <a:lnTo>
                        <a:pt x="38" y="2"/>
                      </a:lnTo>
                      <a:lnTo>
                        <a:pt x="38" y="2"/>
                      </a:lnTo>
                      <a:lnTo>
                        <a:pt x="38" y="2"/>
                      </a:lnTo>
                      <a:lnTo>
                        <a:pt x="40" y="2"/>
                      </a:lnTo>
                      <a:lnTo>
                        <a:pt x="40" y="2"/>
                      </a:lnTo>
                      <a:lnTo>
                        <a:pt x="40" y="2"/>
                      </a:lnTo>
                      <a:lnTo>
                        <a:pt x="40" y="4"/>
                      </a:lnTo>
                      <a:lnTo>
                        <a:pt x="42" y="4"/>
                      </a:lnTo>
                      <a:lnTo>
                        <a:pt x="42" y="2"/>
                      </a:lnTo>
                      <a:lnTo>
                        <a:pt x="42" y="2"/>
                      </a:lnTo>
                      <a:lnTo>
                        <a:pt x="44" y="2"/>
                      </a:lnTo>
                      <a:lnTo>
                        <a:pt x="44" y="2"/>
                      </a:lnTo>
                      <a:lnTo>
                        <a:pt x="44" y="2"/>
                      </a:lnTo>
                      <a:lnTo>
                        <a:pt x="46" y="2"/>
                      </a:lnTo>
                      <a:lnTo>
                        <a:pt x="46" y="4"/>
                      </a:lnTo>
                      <a:lnTo>
                        <a:pt x="46" y="4"/>
                      </a:lnTo>
                      <a:lnTo>
                        <a:pt x="46" y="4"/>
                      </a:lnTo>
                      <a:lnTo>
                        <a:pt x="46" y="4"/>
                      </a:lnTo>
                      <a:lnTo>
                        <a:pt x="46" y="4"/>
                      </a:lnTo>
                      <a:lnTo>
                        <a:pt x="48" y="4"/>
                      </a:lnTo>
                      <a:lnTo>
                        <a:pt x="48" y="2"/>
                      </a:lnTo>
                      <a:lnTo>
                        <a:pt x="48" y="2"/>
                      </a:lnTo>
                      <a:lnTo>
                        <a:pt x="50" y="2"/>
                      </a:lnTo>
                      <a:lnTo>
                        <a:pt x="50" y="2"/>
                      </a:lnTo>
                      <a:lnTo>
                        <a:pt x="50" y="2"/>
                      </a:lnTo>
                      <a:lnTo>
                        <a:pt x="50" y="2"/>
                      </a:lnTo>
                      <a:lnTo>
                        <a:pt x="50" y="0"/>
                      </a:lnTo>
                      <a:lnTo>
                        <a:pt x="50" y="0"/>
                      </a:lnTo>
                      <a:lnTo>
                        <a:pt x="50" y="2"/>
                      </a:lnTo>
                      <a:lnTo>
                        <a:pt x="51" y="2"/>
                      </a:lnTo>
                      <a:lnTo>
                        <a:pt x="51" y="0"/>
                      </a:lnTo>
                      <a:lnTo>
                        <a:pt x="51" y="0"/>
                      </a:lnTo>
                      <a:lnTo>
                        <a:pt x="51" y="0"/>
                      </a:lnTo>
                      <a:lnTo>
                        <a:pt x="53" y="0"/>
                      </a:lnTo>
                      <a:lnTo>
                        <a:pt x="53" y="0"/>
                      </a:lnTo>
                      <a:lnTo>
                        <a:pt x="53" y="0"/>
                      </a:lnTo>
                      <a:lnTo>
                        <a:pt x="53" y="0"/>
                      </a:lnTo>
                      <a:lnTo>
                        <a:pt x="55" y="0"/>
                      </a:lnTo>
                      <a:lnTo>
                        <a:pt x="55" y="2"/>
                      </a:lnTo>
                      <a:lnTo>
                        <a:pt x="55" y="2"/>
                      </a:lnTo>
                      <a:lnTo>
                        <a:pt x="55" y="2"/>
                      </a:lnTo>
                      <a:lnTo>
                        <a:pt x="55" y="0"/>
                      </a:lnTo>
                      <a:lnTo>
                        <a:pt x="57" y="0"/>
                      </a:lnTo>
                      <a:lnTo>
                        <a:pt x="57" y="2"/>
                      </a:lnTo>
                      <a:lnTo>
                        <a:pt x="57" y="2"/>
                      </a:lnTo>
                      <a:lnTo>
                        <a:pt x="57" y="2"/>
                      </a:lnTo>
                      <a:lnTo>
                        <a:pt x="57" y="2"/>
                      </a:lnTo>
                      <a:lnTo>
                        <a:pt x="57" y="4"/>
                      </a:lnTo>
                      <a:lnTo>
                        <a:pt x="57" y="4"/>
                      </a:lnTo>
                      <a:lnTo>
                        <a:pt x="57" y="4"/>
                      </a:lnTo>
                      <a:lnTo>
                        <a:pt x="55" y="4"/>
                      </a:lnTo>
                      <a:lnTo>
                        <a:pt x="55" y="6"/>
                      </a:lnTo>
                      <a:lnTo>
                        <a:pt x="55" y="6"/>
                      </a:lnTo>
                      <a:lnTo>
                        <a:pt x="55" y="8"/>
                      </a:lnTo>
                      <a:lnTo>
                        <a:pt x="55" y="8"/>
                      </a:lnTo>
                      <a:lnTo>
                        <a:pt x="55" y="8"/>
                      </a:lnTo>
                      <a:lnTo>
                        <a:pt x="55" y="10"/>
                      </a:lnTo>
                      <a:lnTo>
                        <a:pt x="55" y="10"/>
                      </a:lnTo>
                      <a:lnTo>
                        <a:pt x="55" y="10"/>
                      </a:lnTo>
                      <a:lnTo>
                        <a:pt x="55" y="10"/>
                      </a:lnTo>
                      <a:lnTo>
                        <a:pt x="57" y="10"/>
                      </a:lnTo>
                      <a:lnTo>
                        <a:pt x="57" y="12"/>
                      </a:lnTo>
                      <a:lnTo>
                        <a:pt x="57" y="12"/>
                      </a:lnTo>
                      <a:lnTo>
                        <a:pt x="59" y="12"/>
                      </a:lnTo>
                      <a:lnTo>
                        <a:pt x="59" y="12"/>
                      </a:lnTo>
                      <a:lnTo>
                        <a:pt x="59" y="12"/>
                      </a:lnTo>
                      <a:lnTo>
                        <a:pt x="59" y="14"/>
                      </a:lnTo>
                      <a:lnTo>
                        <a:pt x="59" y="14"/>
                      </a:lnTo>
                      <a:lnTo>
                        <a:pt x="59" y="14"/>
                      </a:lnTo>
                      <a:lnTo>
                        <a:pt x="59" y="16"/>
                      </a:lnTo>
                      <a:lnTo>
                        <a:pt x="61" y="16"/>
                      </a:lnTo>
                      <a:lnTo>
                        <a:pt x="61" y="16"/>
                      </a:lnTo>
                      <a:lnTo>
                        <a:pt x="61" y="16"/>
                      </a:lnTo>
                      <a:lnTo>
                        <a:pt x="61" y="16"/>
                      </a:lnTo>
                      <a:lnTo>
                        <a:pt x="61" y="18"/>
                      </a:lnTo>
                      <a:lnTo>
                        <a:pt x="63" y="18"/>
                      </a:lnTo>
                      <a:lnTo>
                        <a:pt x="63" y="18"/>
                      </a:lnTo>
                      <a:lnTo>
                        <a:pt x="63" y="18"/>
                      </a:lnTo>
                      <a:lnTo>
                        <a:pt x="63" y="20"/>
                      </a:lnTo>
                      <a:lnTo>
                        <a:pt x="63" y="20"/>
                      </a:lnTo>
                      <a:lnTo>
                        <a:pt x="63" y="20"/>
                      </a:lnTo>
                      <a:lnTo>
                        <a:pt x="63" y="20"/>
                      </a:lnTo>
                      <a:lnTo>
                        <a:pt x="63" y="20"/>
                      </a:lnTo>
                      <a:lnTo>
                        <a:pt x="63" y="22"/>
                      </a:lnTo>
                      <a:lnTo>
                        <a:pt x="63" y="22"/>
                      </a:lnTo>
                      <a:lnTo>
                        <a:pt x="63" y="22"/>
                      </a:lnTo>
                      <a:lnTo>
                        <a:pt x="63" y="22"/>
                      </a:lnTo>
                      <a:lnTo>
                        <a:pt x="65" y="22"/>
                      </a:lnTo>
                      <a:lnTo>
                        <a:pt x="65" y="23"/>
                      </a:lnTo>
                      <a:lnTo>
                        <a:pt x="63" y="23"/>
                      </a:lnTo>
                      <a:lnTo>
                        <a:pt x="63" y="23"/>
                      </a:lnTo>
                      <a:lnTo>
                        <a:pt x="63" y="25"/>
                      </a:lnTo>
                      <a:lnTo>
                        <a:pt x="63" y="25"/>
                      </a:lnTo>
                      <a:lnTo>
                        <a:pt x="63" y="25"/>
                      </a:lnTo>
                      <a:lnTo>
                        <a:pt x="63" y="27"/>
                      </a:lnTo>
                      <a:lnTo>
                        <a:pt x="63" y="27"/>
                      </a:lnTo>
                      <a:lnTo>
                        <a:pt x="63" y="27"/>
                      </a:lnTo>
                      <a:lnTo>
                        <a:pt x="63" y="29"/>
                      </a:lnTo>
                      <a:lnTo>
                        <a:pt x="63" y="29"/>
                      </a:lnTo>
                      <a:lnTo>
                        <a:pt x="63" y="31"/>
                      </a:lnTo>
                      <a:lnTo>
                        <a:pt x="63" y="31"/>
                      </a:lnTo>
                      <a:lnTo>
                        <a:pt x="63" y="31"/>
                      </a:lnTo>
                      <a:lnTo>
                        <a:pt x="63" y="33"/>
                      </a:lnTo>
                      <a:lnTo>
                        <a:pt x="63" y="33"/>
                      </a:lnTo>
                      <a:lnTo>
                        <a:pt x="61" y="33"/>
                      </a:lnTo>
                      <a:lnTo>
                        <a:pt x="61" y="33"/>
                      </a:lnTo>
                      <a:lnTo>
                        <a:pt x="61" y="33"/>
                      </a:lnTo>
                      <a:lnTo>
                        <a:pt x="61" y="35"/>
                      </a:lnTo>
                      <a:lnTo>
                        <a:pt x="61" y="35"/>
                      </a:lnTo>
                      <a:lnTo>
                        <a:pt x="61" y="35"/>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3" name="Rectangle 1324">
                  <a:extLst>
                    <a:ext uri="{FF2B5EF4-FFF2-40B4-BE49-F238E27FC236}">
                      <a16:creationId xmlns:a16="http://schemas.microsoft.com/office/drawing/2014/main" id="{D56A4457-BA8A-4F11-8D17-AA88D6511A72}"/>
                    </a:ext>
                  </a:extLst>
                </p:cNvPr>
                <p:cNvSpPr>
                  <a:spLocks noChangeArrowheads="1"/>
                </p:cNvSpPr>
                <p:nvPr/>
              </p:nvSpPr>
              <p:spPr bwMode="auto">
                <a:xfrm>
                  <a:off x="14928991" y="431482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4" name="Rectangle 1325">
                  <a:extLst>
                    <a:ext uri="{FF2B5EF4-FFF2-40B4-BE49-F238E27FC236}">
                      <a16:creationId xmlns:a16="http://schemas.microsoft.com/office/drawing/2014/main" id="{68183322-32C1-4249-8D7A-632F238B2639}"/>
                    </a:ext>
                  </a:extLst>
                </p:cNvPr>
                <p:cNvSpPr>
                  <a:spLocks noChangeArrowheads="1"/>
                </p:cNvSpPr>
                <p:nvPr/>
              </p:nvSpPr>
              <p:spPr bwMode="auto">
                <a:xfrm>
                  <a:off x="14928991" y="431482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5" name="Freeform 1326">
                  <a:extLst>
                    <a:ext uri="{FF2B5EF4-FFF2-40B4-BE49-F238E27FC236}">
                      <a16:creationId xmlns:a16="http://schemas.microsoft.com/office/drawing/2014/main" id="{8BAE697E-AFB8-438F-8D2A-75ABEA5D4D2F}"/>
                    </a:ext>
                  </a:extLst>
                </p:cNvPr>
                <p:cNvSpPr>
                  <a:spLocks/>
                </p:cNvSpPr>
                <p:nvPr/>
              </p:nvSpPr>
              <p:spPr bwMode="auto">
                <a:xfrm>
                  <a:off x="14855966" y="3009901"/>
                  <a:ext cx="3175" cy="3175"/>
                </a:xfrm>
                <a:custGeom>
                  <a:avLst/>
                  <a:gdLst>
                    <a:gd name="T0" fmla="*/ 0 w 2"/>
                    <a:gd name="T1" fmla="*/ 0 h 2"/>
                    <a:gd name="T2" fmla="*/ 0 w 2"/>
                    <a:gd name="T3" fmla="*/ 0 h 2"/>
                    <a:gd name="T4" fmla="*/ 2 w 2"/>
                    <a:gd name="T5" fmla="*/ 0 h 2"/>
                    <a:gd name="T6" fmla="*/ 2 w 2"/>
                    <a:gd name="T7" fmla="*/ 2 h 2"/>
                    <a:gd name="T8" fmla="*/ 2 w 2"/>
                    <a:gd name="T9" fmla="*/ 2 h 2"/>
                    <a:gd name="T10" fmla="*/ 0 w 2"/>
                    <a:gd name="T11" fmla="*/ 2 h 2"/>
                    <a:gd name="T12" fmla="*/ 0 w 2"/>
                    <a:gd name="T13" fmla="*/ 2 h 2"/>
                    <a:gd name="T14" fmla="*/ 0 w 2"/>
                    <a:gd name="T15" fmla="*/ 2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2" y="0"/>
                      </a:lnTo>
                      <a:lnTo>
                        <a:pt x="2" y="2"/>
                      </a:lnTo>
                      <a:lnTo>
                        <a:pt x="2" y="2"/>
                      </a:lnTo>
                      <a:lnTo>
                        <a:pt x="0" y="2"/>
                      </a:lnTo>
                      <a:lnTo>
                        <a:pt x="0" y="2"/>
                      </a:lnTo>
                      <a:lnTo>
                        <a:pt x="0" y="2"/>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6" name="Freeform 1327">
                  <a:extLst>
                    <a:ext uri="{FF2B5EF4-FFF2-40B4-BE49-F238E27FC236}">
                      <a16:creationId xmlns:a16="http://schemas.microsoft.com/office/drawing/2014/main" id="{1A31D73B-DC7E-4A64-8CB5-4A72B9FA7537}"/>
                    </a:ext>
                  </a:extLst>
                </p:cNvPr>
                <p:cNvSpPr>
                  <a:spLocks/>
                </p:cNvSpPr>
                <p:nvPr/>
              </p:nvSpPr>
              <p:spPr bwMode="auto">
                <a:xfrm>
                  <a:off x="14855966" y="3009901"/>
                  <a:ext cx="3175" cy="3175"/>
                </a:xfrm>
                <a:custGeom>
                  <a:avLst/>
                  <a:gdLst>
                    <a:gd name="T0" fmla="*/ 0 w 2"/>
                    <a:gd name="T1" fmla="*/ 0 h 2"/>
                    <a:gd name="T2" fmla="*/ 0 w 2"/>
                    <a:gd name="T3" fmla="*/ 0 h 2"/>
                    <a:gd name="T4" fmla="*/ 2 w 2"/>
                    <a:gd name="T5" fmla="*/ 0 h 2"/>
                    <a:gd name="T6" fmla="*/ 2 w 2"/>
                    <a:gd name="T7" fmla="*/ 2 h 2"/>
                    <a:gd name="T8" fmla="*/ 2 w 2"/>
                    <a:gd name="T9" fmla="*/ 2 h 2"/>
                    <a:gd name="T10" fmla="*/ 0 w 2"/>
                    <a:gd name="T11" fmla="*/ 2 h 2"/>
                    <a:gd name="T12" fmla="*/ 0 w 2"/>
                    <a:gd name="T13" fmla="*/ 2 h 2"/>
                    <a:gd name="T14" fmla="*/ 0 w 2"/>
                    <a:gd name="T15" fmla="*/ 2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0"/>
                      </a:lnTo>
                      <a:lnTo>
                        <a:pt x="2" y="0"/>
                      </a:lnTo>
                      <a:lnTo>
                        <a:pt x="2" y="2"/>
                      </a:lnTo>
                      <a:lnTo>
                        <a:pt x="2" y="2"/>
                      </a:lnTo>
                      <a:lnTo>
                        <a:pt x="0" y="2"/>
                      </a:lnTo>
                      <a:lnTo>
                        <a:pt x="0" y="2"/>
                      </a:lnTo>
                      <a:lnTo>
                        <a:pt x="0" y="2"/>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7" name="Freeform 1328">
                  <a:extLst>
                    <a:ext uri="{FF2B5EF4-FFF2-40B4-BE49-F238E27FC236}">
                      <a16:creationId xmlns:a16="http://schemas.microsoft.com/office/drawing/2014/main" id="{0F76B8E7-2979-4033-96E2-A7A3DD8E8F2C}"/>
                    </a:ext>
                  </a:extLst>
                </p:cNvPr>
                <p:cNvSpPr>
                  <a:spLocks/>
                </p:cNvSpPr>
                <p:nvPr/>
              </p:nvSpPr>
              <p:spPr bwMode="auto">
                <a:xfrm>
                  <a:off x="14855966" y="3000376"/>
                  <a:ext cx="9525" cy="3175"/>
                </a:xfrm>
                <a:custGeom>
                  <a:avLst/>
                  <a:gdLst>
                    <a:gd name="T0" fmla="*/ 4 w 6"/>
                    <a:gd name="T1" fmla="*/ 2 h 2"/>
                    <a:gd name="T2" fmla="*/ 4 w 6"/>
                    <a:gd name="T3" fmla="*/ 2 h 2"/>
                    <a:gd name="T4" fmla="*/ 4 w 6"/>
                    <a:gd name="T5" fmla="*/ 2 h 2"/>
                    <a:gd name="T6" fmla="*/ 2 w 6"/>
                    <a:gd name="T7" fmla="*/ 2 h 2"/>
                    <a:gd name="T8" fmla="*/ 2 w 6"/>
                    <a:gd name="T9" fmla="*/ 2 h 2"/>
                    <a:gd name="T10" fmla="*/ 2 w 6"/>
                    <a:gd name="T11" fmla="*/ 2 h 2"/>
                    <a:gd name="T12" fmla="*/ 2 w 6"/>
                    <a:gd name="T13" fmla="*/ 2 h 2"/>
                    <a:gd name="T14" fmla="*/ 0 w 6"/>
                    <a:gd name="T15" fmla="*/ 2 h 2"/>
                    <a:gd name="T16" fmla="*/ 0 w 6"/>
                    <a:gd name="T17" fmla="*/ 2 h 2"/>
                    <a:gd name="T18" fmla="*/ 0 w 6"/>
                    <a:gd name="T19" fmla="*/ 0 h 2"/>
                    <a:gd name="T20" fmla="*/ 0 w 6"/>
                    <a:gd name="T21" fmla="*/ 0 h 2"/>
                    <a:gd name="T22" fmla="*/ 2 w 6"/>
                    <a:gd name="T23" fmla="*/ 0 h 2"/>
                    <a:gd name="T24" fmla="*/ 2 w 6"/>
                    <a:gd name="T25" fmla="*/ 0 h 2"/>
                    <a:gd name="T26" fmla="*/ 2 w 6"/>
                    <a:gd name="T27" fmla="*/ 0 h 2"/>
                    <a:gd name="T28" fmla="*/ 4 w 6"/>
                    <a:gd name="T29" fmla="*/ 0 h 2"/>
                    <a:gd name="T30" fmla="*/ 4 w 6"/>
                    <a:gd name="T31" fmla="*/ 0 h 2"/>
                    <a:gd name="T32" fmla="*/ 6 w 6"/>
                    <a:gd name="T33" fmla="*/ 0 h 2"/>
                    <a:gd name="T34" fmla="*/ 6 w 6"/>
                    <a:gd name="T35" fmla="*/ 2 h 2"/>
                    <a:gd name="T36" fmla="*/ 4 w 6"/>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4" y="2"/>
                      </a:moveTo>
                      <a:lnTo>
                        <a:pt x="4" y="2"/>
                      </a:lnTo>
                      <a:lnTo>
                        <a:pt x="4" y="2"/>
                      </a:lnTo>
                      <a:lnTo>
                        <a:pt x="2" y="2"/>
                      </a:lnTo>
                      <a:lnTo>
                        <a:pt x="2" y="2"/>
                      </a:lnTo>
                      <a:lnTo>
                        <a:pt x="2" y="2"/>
                      </a:lnTo>
                      <a:lnTo>
                        <a:pt x="2" y="2"/>
                      </a:lnTo>
                      <a:lnTo>
                        <a:pt x="0" y="2"/>
                      </a:lnTo>
                      <a:lnTo>
                        <a:pt x="0" y="2"/>
                      </a:lnTo>
                      <a:lnTo>
                        <a:pt x="0" y="0"/>
                      </a:lnTo>
                      <a:lnTo>
                        <a:pt x="0" y="0"/>
                      </a:lnTo>
                      <a:lnTo>
                        <a:pt x="2" y="0"/>
                      </a:lnTo>
                      <a:lnTo>
                        <a:pt x="2" y="0"/>
                      </a:lnTo>
                      <a:lnTo>
                        <a:pt x="2" y="0"/>
                      </a:lnTo>
                      <a:lnTo>
                        <a:pt x="4" y="0"/>
                      </a:lnTo>
                      <a:lnTo>
                        <a:pt x="4" y="0"/>
                      </a:lnTo>
                      <a:lnTo>
                        <a:pt x="6" y="0"/>
                      </a:lnTo>
                      <a:lnTo>
                        <a:pt x="6" y="2"/>
                      </a:lnTo>
                      <a:lnTo>
                        <a:pt x="4"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8" name="Freeform 1329">
                  <a:extLst>
                    <a:ext uri="{FF2B5EF4-FFF2-40B4-BE49-F238E27FC236}">
                      <a16:creationId xmlns:a16="http://schemas.microsoft.com/office/drawing/2014/main" id="{9D80A83D-4FB9-4816-B066-CC284F6CD11F}"/>
                    </a:ext>
                  </a:extLst>
                </p:cNvPr>
                <p:cNvSpPr>
                  <a:spLocks/>
                </p:cNvSpPr>
                <p:nvPr/>
              </p:nvSpPr>
              <p:spPr bwMode="auto">
                <a:xfrm>
                  <a:off x="14855966" y="3000376"/>
                  <a:ext cx="9525" cy="3175"/>
                </a:xfrm>
                <a:custGeom>
                  <a:avLst/>
                  <a:gdLst>
                    <a:gd name="T0" fmla="*/ 4 w 6"/>
                    <a:gd name="T1" fmla="*/ 2 h 2"/>
                    <a:gd name="T2" fmla="*/ 4 w 6"/>
                    <a:gd name="T3" fmla="*/ 2 h 2"/>
                    <a:gd name="T4" fmla="*/ 4 w 6"/>
                    <a:gd name="T5" fmla="*/ 2 h 2"/>
                    <a:gd name="T6" fmla="*/ 2 w 6"/>
                    <a:gd name="T7" fmla="*/ 2 h 2"/>
                    <a:gd name="T8" fmla="*/ 2 w 6"/>
                    <a:gd name="T9" fmla="*/ 2 h 2"/>
                    <a:gd name="T10" fmla="*/ 2 w 6"/>
                    <a:gd name="T11" fmla="*/ 2 h 2"/>
                    <a:gd name="T12" fmla="*/ 2 w 6"/>
                    <a:gd name="T13" fmla="*/ 2 h 2"/>
                    <a:gd name="T14" fmla="*/ 0 w 6"/>
                    <a:gd name="T15" fmla="*/ 2 h 2"/>
                    <a:gd name="T16" fmla="*/ 0 w 6"/>
                    <a:gd name="T17" fmla="*/ 2 h 2"/>
                    <a:gd name="T18" fmla="*/ 0 w 6"/>
                    <a:gd name="T19" fmla="*/ 0 h 2"/>
                    <a:gd name="T20" fmla="*/ 0 w 6"/>
                    <a:gd name="T21" fmla="*/ 0 h 2"/>
                    <a:gd name="T22" fmla="*/ 2 w 6"/>
                    <a:gd name="T23" fmla="*/ 0 h 2"/>
                    <a:gd name="T24" fmla="*/ 2 w 6"/>
                    <a:gd name="T25" fmla="*/ 0 h 2"/>
                    <a:gd name="T26" fmla="*/ 2 w 6"/>
                    <a:gd name="T27" fmla="*/ 0 h 2"/>
                    <a:gd name="T28" fmla="*/ 4 w 6"/>
                    <a:gd name="T29" fmla="*/ 0 h 2"/>
                    <a:gd name="T30" fmla="*/ 4 w 6"/>
                    <a:gd name="T31" fmla="*/ 0 h 2"/>
                    <a:gd name="T32" fmla="*/ 6 w 6"/>
                    <a:gd name="T33" fmla="*/ 0 h 2"/>
                    <a:gd name="T34" fmla="*/ 6 w 6"/>
                    <a:gd name="T35" fmla="*/ 2 h 2"/>
                    <a:gd name="T36" fmla="*/ 4 w 6"/>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4" y="2"/>
                      </a:moveTo>
                      <a:lnTo>
                        <a:pt x="4" y="2"/>
                      </a:lnTo>
                      <a:lnTo>
                        <a:pt x="4" y="2"/>
                      </a:lnTo>
                      <a:lnTo>
                        <a:pt x="2" y="2"/>
                      </a:lnTo>
                      <a:lnTo>
                        <a:pt x="2" y="2"/>
                      </a:lnTo>
                      <a:lnTo>
                        <a:pt x="2" y="2"/>
                      </a:lnTo>
                      <a:lnTo>
                        <a:pt x="2" y="2"/>
                      </a:lnTo>
                      <a:lnTo>
                        <a:pt x="0" y="2"/>
                      </a:lnTo>
                      <a:lnTo>
                        <a:pt x="0" y="2"/>
                      </a:lnTo>
                      <a:lnTo>
                        <a:pt x="0" y="0"/>
                      </a:lnTo>
                      <a:lnTo>
                        <a:pt x="0" y="0"/>
                      </a:lnTo>
                      <a:lnTo>
                        <a:pt x="2" y="0"/>
                      </a:lnTo>
                      <a:lnTo>
                        <a:pt x="2" y="0"/>
                      </a:lnTo>
                      <a:lnTo>
                        <a:pt x="2" y="0"/>
                      </a:lnTo>
                      <a:lnTo>
                        <a:pt x="4" y="0"/>
                      </a:lnTo>
                      <a:lnTo>
                        <a:pt x="4" y="0"/>
                      </a:lnTo>
                      <a:lnTo>
                        <a:pt x="6" y="0"/>
                      </a:lnTo>
                      <a:lnTo>
                        <a:pt x="6" y="2"/>
                      </a:lnTo>
                      <a:lnTo>
                        <a:pt x="4"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49" name="Freeform 1330">
                  <a:extLst>
                    <a:ext uri="{FF2B5EF4-FFF2-40B4-BE49-F238E27FC236}">
                      <a16:creationId xmlns:a16="http://schemas.microsoft.com/office/drawing/2014/main" id="{2E61BED6-6FF2-446A-B43F-AD2E7B3E1B0E}"/>
                    </a:ext>
                  </a:extLst>
                </p:cNvPr>
                <p:cNvSpPr>
                  <a:spLocks/>
                </p:cNvSpPr>
                <p:nvPr/>
              </p:nvSpPr>
              <p:spPr bwMode="auto">
                <a:xfrm>
                  <a:off x="14846441" y="3009901"/>
                  <a:ext cx="9525" cy="3175"/>
                </a:xfrm>
                <a:custGeom>
                  <a:avLst/>
                  <a:gdLst>
                    <a:gd name="T0" fmla="*/ 6 w 6"/>
                    <a:gd name="T1" fmla="*/ 0 h 2"/>
                    <a:gd name="T2" fmla="*/ 4 w 6"/>
                    <a:gd name="T3" fmla="*/ 0 h 2"/>
                    <a:gd name="T4" fmla="*/ 4 w 6"/>
                    <a:gd name="T5" fmla="*/ 2 h 2"/>
                    <a:gd name="T6" fmla="*/ 4 w 6"/>
                    <a:gd name="T7" fmla="*/ 2 h 2"/>
                    <a:gd name="T8" fmla="*/ 4 w 6"/>
                    <a:gd name="T9" fmla="*/ 2 h 2"/>
                    <a:gd name="T10" fmla="*/ 2 w 6"/>
                    <a:gd name="T11" fmla="*/ 2 h 2"/>
                    <a:gd name="T12" fmla="*/ 2 w 6"/>
                    <a:gd name="T13" fmla="*/ 2 h 2"/>
                    <a:gd name="T14" fmla="*/ 2 w 6"/>
                    <a:gd name="T15" fmla="*/ 2 h 2"/>
                    <a:gd name="T16" fmla="*/ 0 w 6"/>
                    <a:gd name="T17" fmla="*/ 2 h 2"/>
                    <a:gd name="T18" fmla="*/ 0 w 6"/>
                    <a:gd name="T19" fmla="*/ 2 h 2"/>
                    <a:gd name="T20" fmla="*/ 0 w 6"/>
                    <a:gd name="T21" fmla="*/ 0 h 2"/>
                    <a:gd name="T22" fmla="*/ 0 w 6"/>
                    <a:gd name="T23" fmla="*/ 0 h 2"/>
                    <a:gd name="T24" fmla="*/ 0 w 6"/>
                    <a:gd name="T25" fmla="*/ 0 h 2"/>
                    <a:gd name="T26" fmla="*/ 2 w 6"/>
                    <a:gd name="T27" fmla="*/ 0 h 2"/>
                    <a:gd name="T28" fmla="*/ 2 w 6"/>
                    <a:gd name="T29" fmla="*/ 0 h 2"/>
                    <a:gd name="T30" fmla="*/ 2 w 6"/>
                    <a:gd name="T31" fmla="*/ 0 h 2"/>
                    <a:gd name="T32" fmla="*/ 2 w 6"/>
                    <a:gd name="T33" fmla="*/ 0 h 2"/>
                    <a:gd name="T34" fmla="*/ 4 w 6"/>
                    <a:gd name="T35" fmla="*/ 0 h 2"/>
                    <a:gd name="T36" fmla="*/ 4 w 6"/>
                    <a:gd name="T37" fmla="*/ 0 h 2"/>
                    <a:gd name="T38" fmla="*/ 4 w 6"/>
                    <a:gd name="T39" fmla="*/ 0 h 2"/>
                    <a:gd name="T40" fmla="*/ 4 w 6"/>
                    <a:gd name="T41" fmla="*/ 0 h 2"/>
                    <a:gd name="T42" fmla="*/ 6 w 6"/>
                    <a:gd name="T43" fmla="*/ 0 h 2"/>
                    <a:gd name="T44" fmla="*/ 6 w 6"/>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
                      <a:moveTo>
                        <a:pt x="6" y="0"/>
                      </a:moveTo>
                      <a:lnTo>
                        <a:pt x="4" y="0"/>
                      </a:lnTo>
                      <a:lnTo>
                        <a:pt x="4" y="2"/>
                      </a:lnTo>
                      <a:lnTo>
                        <a:pt x="4" y="2"/>
                      </a:lnTo>
                      <a:lnTo>
                        <a:pt x="4" y="2"/>
                      </a:lnTo>
                      <a:lnTo>
                        <a:pt x="2" y="2"/>
                      </a:lnTo>
                      <a:lnTo>
                        <a:pt x="2" y="2"/>
                      </a:lnTo>
                      <a:lnTo>
                        <a:pt x="2" y="2"/>
                      </a:lnTo>
                      <a:lnTo>
                        <a:pt x="0" y="2"/>
                      </a:lnTo>
                      <a:lnTo>
                        <a:pt x="0" y="2"/>
                      </a:lnTo>
                      <a:lnTo>
                        <a:pt x="0" y="0"/>
                      </a:lnTo>
                      <a:lnTo>
                        <a:pt x="0" y="0"/>
                      </a:lnTo>
                      <a:lnTo>
                        <a:pt x="0" y="0"/>
                      </a:lnTo>
                      <a:lnTo>
                        <a:pt x="2" y="0"/>
                      </a:lnTo>
                      <a:lnTo>
                        <a:pt x="2" y="0"/>
                      </a:lnTo>
                      <a:lnTo>
                        <a:pt x="2" y="0"/>
                      </a:lnTo>
                      <a:lnTo>
                        <a:pt x="2" y="0"/>
                      </a:lnTo>
                      <a:lnTo>
                        <a:pt x="4" y="0"/>
                      </a:lnTo>
                      <a:lnTo>
                        <a:pt x="4" y="0"/>
                      </a:lnTo>
                      <a:lnTo>
                        <a:pt x="4" y="0"/>
                      </a:lnTo>
                      <a:lnTo>
                        <a:pt x="4" y="0"/>
                      </a:lnTo>
                      <a:lnTo>
                        <a:pt x="6" y="0"/>
                      </a:lnTo>
                      <a:lnTo>
                        <a:pt x="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0" name="Freeform 1331">
                  <a:extLst>
                    <a:ext uri="{FF2B5EF4-FFF2-40B4-BE49-F238E27FC236}">
                      <a16:creationId xmlns:a16="http://schemas.microsoft.com/office/drawing/2014/main" id="{47B18FAD-BFAC-4EF6-87BD-896359ABD8F8}"/>
                    </a:ext>
                  </a:extLst>
                </p:cNvPr>
                <p:cNvSpPr>
                  <a:spLocks/>
                </p:cNvSpPr>
                <p:nvPr/>
              </p:nvSpPr>
              <p:spPr bwMode="auto">
                <a:xfrm>
                  <a:off x="14846441" y="3009901"/>
                  <a:ext cx="9525" cy="3175"/>
                </a:xfrm>
                <a:custGeom>
                  <a:avLst/>
                  <a:gdLst>
                    <a:gd name="T0" fmla="*/ 6 w 6"/>
                    <a:gd name="T1" fmla="*/ 0 h 2"/>
                    <a:gd name="T2" fmla="*/ 4 w 6"/>
                    <a:gd name="T3" fmla="*/ 0 h 2"/>
                    <a:gd name="T4" fmla="*/ 4 w 6"/>
                    <a:gd name="T5" fmla="*/ 2 h 2"/>
                    <a:gd name="T6" fmla="*/ 4 w 6"/>
                    <a:gd name="T7" fmla="*/ 2 h 2"/>
                    <a:gd name="T8" fmla="*/ 4 w 6"/>
                    <a:gd name="T9" fmla="*/ 2 h 2"/>
                    <a:gd name="T10" fmla="*/ 2 w 6"/>
                    <a:gd name="T11" fmla="*/ 2 h 2"/>
                    <a:gd name="T12" fmla="*/ 2 w 6"/>
                    <a:gd name="T13" fmla="*/ 2 h 2"/>
                    <a:gd name="T14" fmla="*/ 2 w 6"/>
                    <a:gd name="T15" fmla="*/ 2 h 2"/>
                    <a:gd name="T16" fmla="*/ 0 w 6"/>
                    <a:gd name="T17" fmla="*/ 2 h 2"/>
                    <a:gd name="T18" fmla="*/ 0 w 6"/>
                    <a:gd name="T19" fmla="*/ 2 h 2"/>
                    <a:gd name="T20" fmla="*/ 0 w 6"/>
                    <a:gd name="T21" fmla="*/ 0 h 2"/>
                    <a:gd name="T22" fmla="*/ 0 w 6"/>
                    <a:gd name="T23" fmla="*/ 0 h 2"/>
                    <a:gd name="T24" fmla="*/ 0 w 6"/>
                    <a:gd name="T25" fmla="*/ 0 h 2"/>
                    <a:gd name="T26" fmla="*/ 2 w 6"/>
                    <a:gd name="T27" fmla="*/ 0 h 2"/>
                    <a:gd name="T28" fmla="*/ 2 w 6"/>
                    <a:gd name="T29" fmla="*/ 0 h 2"/>
                    <a:gd name="T30" fmla="*/ 2 w 6"/>
                    <a:gd name="T31" fmla="*/ 0 h 2"/>
                    <a:gd name="T32" fmla="*/ 2 w 6"/>
                    <a:gd name="T33" fmla="*/ 0 h 2"/>
                    <a:gd name="T34" fmla="*/ 4 w 6"/>
                    <a:gd name="T35" fmla="*/ 0 h 2"/>
                    <a:gd name="T36" fmla="*/ 4 w 6"/>
                    <a:gd name="T37" fmla="*/ 0 h 2"/>
                    <a:gd name="T38" fmla="*/ 4 w 6"/>
                    <a:gd name="T39" fmla="*/ 0 h 2"/>
                    <a:gd name="T40" fmla="*/ 4 w 6"/>
                    <a:gd name="T41" fmla="*/ 0 h 2"/>
                    <a:gd name="T42" fmla="*/ 6 w 6"/>
                    <a:gd name="T43" fmla="*/ 0 h 2"/>
                    <a:gd name="T44" fmla="*/ 6 w 6"/>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
                      <a:moveTo>
                        <a:pt x="6" y="0"/>
                      </a:moveTo>
                      <a:lnTo>
                        <a:pt x="4" y="0"/>
                      </a:lnTo>
                      <a:lnTo>
                        <a:pt x="4" y="2"/>
                      </a:lnTo>
                      <a:lnTo>
                        <a:pt x="4" y="2"/>
                      </a:lnTo>
                      <a:lnTo>
                        <a:pt x="4" y="2"/>
                      </a:lnTo>
                      <a:lnTo>
                        <a:pt x="2" y="2"/>
                      </a:lnTo>
                      <a:lnTo>
                        <a:pt x="2" y="2"/>
                      </a:lnTo>
                      <a:lnTo>
                        <a:pt x="2" y="2"/>
                      </a:lnTo>
                      <a:lnTo>
                        <a:pt x="0" y="2"/>
                      </a:lnTo>
                      <a:lnTo>
                        <a:pt x="0" y="2"/>
                      </a:lnTo>
                      <a:lnTo>
                        <a:pt x="0" y="0"/>
                      </a:lnTo>
                      <a:lnTo>
                        <a:pt x="0" y="0"/>
                      </a:lnTo>
                      <a:lnTo>
                        <a:pt x="0" y="0"/>
                      </a:lnTo>
                      <a:lnTo>
                        <a:pt x="2" y="0"/>
                      </a:lnTo>
                      <a:lnTo>
                        <a:pt x="2" y="0"/>
                      </a:lnTo>
                      <a:lnTo>
                        <a:pt x="2" y="0"/>
                      </a:lnTo>
                      <a:lnTo>
                        <a:pt x="2" y="0"/>
                      </a:lnTo>
                      <a:lnTo>
                        <a:pt x="4" y="0"/>
                      </a:lnTo>
                      <a:lnTo>
                        <a:pt x="4" y="0"/>
                      </a:lnTo>
                      <a:lnTo>
                        <a:pt x="4" y="0"/>
                      </a:lnTo>
                      <a:lnTo>
                        <a:pt x="4" y="0"/>
                      </a:lnTo>
                      <a:lnTo>
                        <a:pt x="6" y="0"/>
                      </a:lnTo>
                      <a:lnTo>
                        <a:pt x="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1" name="Freeform 1332">
                  <a:extLst>
                    <a:ext uri="{FF2B5EF4-FFF2-40B4-BE49-F238E27FC236}">
                      <a16:creationId xmlns:a16="http://schemas.microsoft.com/office/drawing/2014/main" id="{0D6EB41E-D06E-4586-8168-AD021A855549}"/>
                    </a:ext>
                  </a:extLst>
                </p:cNvPr>
                <p:cNvSpPr>
                  <a:spLocks/>
                </p:cNvSpPr>
                <p:nvPr/>
              </p:nvSpPr>
              <p:spPr bwMode="auto">
                <a:xfrm>
                  <a:off x="16025953" y="3201989"/>
                  <a:ext cx="185738" cy="84138"/>
                </a:xfrm>
                <a:custGeom>
                  <a:avLst/>
                  <a:gdLst>
                    <a:gd name="T0" fmla="*/ 2 w 117"/>
                    <a:gd name="T1" fmla="*/ 0 h 53"/>
                    <a:gd name="T2" fmla="*/ 7 w 117"/>
                    <a:gd name="T3" fmla="*/ 2 h 53"/>
                    <a:gd name="T4" fmla="*/ 13 w 117"/>
                    <a:gd name="T5" fmla="*/ 2 h 53"/>
                    <a:gd name="T6" fmla="*/ 17 w 117"/>
                    <a:gd name="T7" fmla="*/ 4 h 53"/>
                    <a:gd name="T8" fmla="*/ 23 w 117"/>
                    <a:gd name="T9" fmla="*/ 6 h 53"/>
                    <a:gd name="T10" fmla="*/ 27 w 117"/>
                    <a:gd name="T11" fmla="*/ 6 h 53"/>
                    <a:gd name="T12" fmla="*/ 30 w 117"/>
                    <a:gd name="T13" fmla="*/ 7 h 53"/>
                    <a:gd name="T14" fmla="*/ 36 w 117"/>
                    <a:gd name="T15" fmla="*/ 7 h 53"/>
                    <a:gd name="T16" fmla="*/ 42 w 117"/>
                    <a:gd name="T17" fmla="*/ 7 h 53"/>
                    <a:gd name="T18" fmla="*/ 46 w 117"/>
                    <a:gd name="T19" fmla="*/ 7 h 53"/>
                    <a:gd name="T20" fmla="*/ 51 w 117"/>
                    <a:gd name="T21" fmla="*/ 11 h 53"/>
                    <a:gd name="T22" fmla="*/ 55 w 117"/>
                    <a:gd name="T23" fmla="*/ 13 h 53"/>
                    <a:gd name="T24" fmla="*/ 59 w 117"/>
                    <a:gd name="T25" fmla="*/ 13 h 53"/>
                    <a:gd name="T26" fmla="*/ 63 w 117"/>
                    <a:gd name="T27" fmla="*/ 17 h 53"/>
                    <a:gd name="T28" fmla="*/ 65 w 117"/>
                    <a:gd name="T29" fmla="*/ 21 h 53"/>
                    <a:gd name="T30" fmla="*/ 69 w 117"/>
                    <a:gd name="T31" fmla="*/ 21 h 53"/>
                    <a:gd name="T32" fmla="*/ 74 w 117"/>
                    <a:gd name="T33" fmla="*/ 19 h 53"/>
                    <a:gd name="T34" fmla="*/ 80 w 117"/>
                    <a:gd name="T35" fmla="*/ 17 h 53"/>
                    <a:gd name="T36" fmla="*/ 84 w 117"/>
                    <a:gd name="T37" fmla="*/ 19 h 53"/>
                    <a:gd name="T38" fmla="*/ 88 w 117"/>
                    <a:gd name="T39" fmla="*/ 19 h 53"/>
                    <a:gd name="T40" fmla="*/ 92 w 117"/>
                    <a:gd name="T41" fmla="*/ 23 h 53"/>
                    <a:gd name="T42" fmla="*/ 97 w 117"/>
                    <a:gd name="T43" fmla="*/ 23 h 53"/>
                    <a:gd name="T44" fmla="*/ 99 w 117"/>
                    <a:gd name="T45" fmla="*/ 27 h 53"/>
                    <a:gd name="T46" fmla="*/ 99 w 117"/>
                    <a:gd name="T47" fmla="*/ 30 h 53"/>
                    <a:gd name="T48" fmla="*/ 103 w 117"/>
                    <a:gd name="T49" fmla="*/ 32 h 53"/>
                    <a:gd name="T50" fmla="*/ 109 w 117"/>
                    <a:gd name="T51" fmla="*/ 34 h 53"/>
                    <a:gd name="T52" fmla="*/ 109 w 117"/>
                    <a:gd name="T53" fmla="*/ 38 h 53"/>
                    <a:gd name="T54" fmla="*/ 109 w 117"/>
                    <a:gd name="T55" fmla="*/ 42 h 53"/>
                    <a:gd name="T56" fmla="*/ 113 w 117"/>
                    <a:gd name="T57" fmla="*/ 46 h 53"/>
                    <a:gd name="T58" fmla="*/ 115 w 117"/>
                    <a:gd name="T59" fmla="*/ 48 h 53"/>
                    <a:gd name="T60" fmla="*/ 113 w 117"/>
                    <a:gd name="T61" fmla="*/ 53 h 53"/>
                    <a:gd name="T62" fmla="*/ 109 w 117"/>
                    <a:gd name="T63" fmla="*/ 50 h 53"/>
                    <a:gd name="T64" fmla="*/ 103 w 117"/>
                    <a:gd name="T65" fmla="*/ 50 h 53"/>
                    <a:gd name="T66" fmla="*/ 99 w 117"/>
                    <a:gd name="T67" fmla="*/ 48 h 53"/>
                    <a:gd name="T68" fmla="*/ 95 w 117"/>
                    <a:gd name="T69" fmla="*/ 46 h 53"/>
                    <a:gd name="T70" fmla="*/ 92 w 117"/>
                    <a:gd name="T71" fmla="*/ 44 h 53"/>
                    <a:gd name="T72" fmla="*/ 88 w 117"/>
                    <a:gd name="T73" fmla="*/ 46 h 53"/>
                    <a:gd name="T74" fmla="*/ 82 w 117"/>
                    <a:gd name="T75" fmla="*/ 48 h 53"/>
                    <a:gd name="T76" fmla="*/ 80 w 117"/>
                    <a:gd name="T77" fmla="*/ 48 h 53"/>
                    <a:gd name="T78" fmla="*/ 74 w 117"/>
                    <a:gd name="T79" fmla="*/ 48 h 53"/>
                    <a:gd name="T80" fmla="*/ 71 w 117"/>
                    <a:gd name="T81" fmla="*/ 50 h 53"/>
                    <a:gd name="T82" fmla="*/ 65 w 117"/>
                    <a:gd name="T83" fmla="*/ 51 h 53"/>
                    <a:gd name="T84" fmla="*/ 61 w 117"/>
                    <a:gd name="T85" fmla="*/ 51 h 53"/>
                    <a:gd name="T86" fmla="*/ 55 w 117"/>
                    <a:gd name="T87" fmla="*/ 50 h 53"/>
                    <a:gd name="T88" fmla="*/ 53 w 117"/>
                    <a:gd name="T89" fmla="*/ 46 h 53"/>
                    <a:gd name="T90" fmla="*/ 50 w 117"/>
                    <a:gd name="T91" fmla="*/ 44 h 53"/>
                    <a:gd name="T92" fmla="*/ 46 w 117"/>
                    <a:gd name="T93" fmla="*/ 42 h 53"/>
                    <a:gd name="T94" fmla="*/ 40 w 117"/>
                    <a:gd name="T95" fmla="*/ 44 h 53"/>
                    <a:gd name="T96" fmla="*/ 34 w 117"/>
                    <a:gd name="T97" fmla="*/ 44 h 53"/>
                    <a:gd name="T98" fmla="*/ 28 w 117"/>
                    <a:gd name="T99" fmla="*/ 44 h 53"/>
                    <a:gd name="T100" fmla="*/ 27 w 117"/>
                    <a:gd name="T101" fmla="*/ 40 h 53"/>
                    <a:gd name="T102" fmla="*/ 30 w 117"/>
                    <a:gd name="T103" fmla="*/ 36 h 53"/>
                    <a:gd name="T104" fmla="*/ 28 w 117"/>
                    <a:gd name="T105" fmla="*/ 30 h 53"/>
                    <a:gd name="T106" fmla="*/ 27 w 117"/>
                    <a:gd name="T107" fmla="*/ 25 h 53"/>
                    <a:gd name="T108" fmla="*/ 25 w 117"/>
                    <a:gd name="T109" fmla="*/ 19 h 53"/>
                    <a:gd name="T110" fmla="*/ 21 w 117"/>
                    <a:gd name="T111" fmla="*/ 17 h 53"/>
                    <a:gd name="T112" fmla="*/ 17 w 117"/>
                    <a:gd name="T113" fmla="*/ 13 h 53"/>
                    <a:gd name="T114" fmla="*/ 11 w 117"/>
                    <a:gd name="T115" fmla="*/ 11 h 53"/>
                    <a:gd name="T116" fmla="*/ 7 w 117"/>
                    <a:gd name="T117" fmla="*/ 9 h 53"/>
                    <a:gd name="T118" fmla="*/ 4 w 117"/>
                    <a:gd name="T1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 h="53">
                      <a:moveTo>
                        <a:pt x="0" y="6"/>
                      </a:moveTo>
                      <a:lnTo>
                        <a:pt x="0" y="4"/>
                      </a:lnTo>
                      <a:lnTo>
                        <a:pt x="0" y="4"/>
                      </a:lnTo>
                      <a:lnTo>
                        <a:pt x="0" y="4"/>
                      </a:lnTo>
                      <a:lnTo>
                        <a:pt x="0" y="2"/>
                      </a:lnTo>
                      <a:lnTo>
                        <a:pt x="2" y="2"/>
                      </a:lnTo>
                      <a:lnTo>
                        <a:pt x="2" y="2"/>
                      </a:lnTo>
                      <a:lnTo>
                        <a:pt x="2" y="2"/>
                      </a:lnTo>
                      <a:lnTo>
                        <a:pt x="2" y="0"/>
                      </a:lnTo>
                      <a:lnTo>
                        <a:pt x="2" y="0"/>
                      </a:lnTo>
                      <a:lnTo>
                        <a:pt x="4" y="0"/>
                      </a:lnTo>
                      <a:lnTo>
                        <a:pt x="4" y="0"/>
                      </a:lnTo>
                      <a:lnTo>
                        <a:pt x="4" y="0"/>
                      </a:lnTo>
                      <a:lnTo>
                        <a:pt x="6" y="0"/>
                      </a:lnTo>
                      <a:lnTo>
                        <a:pt x="6" y="2"/>
                      </a:lnTo>
                      <a:lnTo>
                        <a:pt x="6" y="2"/>
                      </a:lnTo>
                      <a:lnTo>
                        <a:pt x="7" y="2"/>
                      </a:lnTo>
                      <a:lnTo>
                        <a:pt x="7" y="2"/>
                      </a:lnTo>
                      <a:lnTo>
                        <a:pt x="7" y="2"/>
                      </a:lnTo>
                      <a:lnTo>
                        <a:pt x="9" y="2"/>
                      </a:lnTo>
                      <a:lnTo>
                        <a:pt x="9" y="2"/>
                      </a:lnTo>
                      <a:lnTo>
                        <a:pt x="9" y="2"/>
                      </a:lnTo>
                      <a:lnTo>
                        <a:pt x="9" y="2"/>
                      </a:lnTo>
                      <a:lnTo>
                        <a:pt x="9" y="2"/>
                      </a:lnTo>
                      <a:lnTo>
                        <a:pt x="11" y="2"/>
                      </a:lnTo>
                      <a:lnTo>
                        <a:pt x="11" y="2"/>
                      </a:lnTo>
                      <a:lnTo>
                        <a:pt x="13" y="2"/>
                      </a:lnTo>
                      <a:lnTo>
                        <a:pt x="13" y="2"/>
                      </a:lnTo>
                      <a:lnTo>
                        <a:pt x="13" y="2"/>
                      </a:lnTo>
                      <a:lnTo>
                        <a:pt x="13" y="2"/>
                      </a:lnTo>
                      <a:lnTo>
                        <a:pt x="15" y="2"/>
                      </a:lnTo>
                      <a:lnTo>
                        <a:pt x="15" y="4"/>
                      </a:lnTo>
                      <a:lnTo>
                        <a:pt x="15" y="4"/>
                      </a:lnTo>
                      <a:lnTo>
                        <a:pt x="15" y="4"/>
                      </a:lnTo>
                      <a:lnTo>
                        <a:pt x="17" y="4"/>
                      </a:lnTo>
                      <a:lnTo>
                        <a:pt x="17" y="4"/>
                      </a:lnTo>
                      <a:lnTo>
                        <a:pt x="17" y="4"/>
                      </a:lnTo>
                      <a:lnTo>
                        <a:pt x="17" y="6"/>
                      </a:lnTo>
                      <a:lnTo>
                        <a:pt x="19" y="6"/>
                      </a:lnTo>
                      <a:lnTo>
                        <a:pt x="19" y="6"/>
                      </a:lnTo>
                      <a:lnTo>
                        <a:pt x="19" y="6"/>
                      </a:lnTo>
                      <a:lnTo>
                        <a:pt x="21" y="6"/>
                      </a:lnTo>
                      <a:lnTo>
                        <a:pt x="21" y="6"/>
                      </a:lnTo>
                      <a:lnTo>
                        <a:pt x="23" y="6"/>
                      </a:lnTo>
                      <a:lnTo>
                        <a:pt x="23" y="6"/>
                      </a:lnTo>
                      <a:lnTo>
                        <a:pt x="23" y="6"/>
                      </a:lnTo>
                      <a:lnTo>
                        <a:pt x="23" y="6"/>
                      </a:lnTo>
                      <a:lnTo>
                        <a:pt x="23" y="6"/>
                      </a:lnTo>
                      <a:lnTo>
                        <a:pt x="25" y="6"/>
                      </a:lnTo>
                      <a:lnTo>
                        <a:pt x="25" y="6"/>
                      </a:lnTo>
                      <a:lnTo>
                        <a:pt x="25" y="6"/>
                      </a:lnTo>
                      <a:lnTo>
                        <a:pt x="25" y="6"/>
                      </a:lnTo>
                      <a:lnTo>
                        <a:pt x="25" y="6"/>
                      </a:lnTo>
                      <a:lnTo>
                        <a:pt x="27" y="6"/>
                      </a:lnTo>
                      <a:lnTo>
                        <a:pt x="27" y="7"/>
                      </a:lnTo>
                      <a:lnTo>
                        <a:pt x="27" y="7"/>
                      </a:lnTo>
                      <a:lnTo>
                        <a:pt x="28" y="7"/>
                      </a:lnTo>
                      <a:lnTo>
                        <a:pt x="28" y="7"/>
                      </a:lnTo>
                      <a:lnTo>
                        <a:pt x="28" y="7"/>
                      </a:lnTo>
                      <a:lnTo>
                        <a:pt x="28" y="7"/>
                      </a:lnTo>
                      <a:lnTo>
                        <a:pt x="30" y="7"/>
                      </a:lnTo>
                      <a:lnTo>
                        <a:pt x="30" y="7"/>
                      </a:lnTo>
                      <a:lnTo>
                        <a:pt x="30" y="7"/>
                      </a:lnTo>
                      <a:lnTo>
                        <a:pt x="32" y="7"/>
                      </a:lnTo>
                      <a:lnTo>
                        <a:pt x="32" y="7"/>
                      </a:lnTo>
                      <a:lnTo>
                        <a:pt x="32" y="7"/>
                      </a:lnTo>
                      <a:lnTo>
                        <a:pt x="32" y="7"/>
                      </a:lnTo>
                      <a:lnTo>
                        <a:pt x="34" y="7"/>
                      </a:lnTo>
                      <a:lnTo>
                        <a:pt x="34" y="7"/>
                      </a:lnTo>
                      <a:lnTo>
                        <a:pt x="34" y="7"/>
                      </a:lnTo>
                      <a:lnTo>
                        <a:pt x="36" y="7"/>
                      </a:lnTo>
                      <a:lnTo>
                        <a:pt x="36" y="7"/>
                      </a:lnTo>
                      <a:lnTo>
                        <a:pt x="36" y="7"/>
                      </a:lnTo>
                      <a:lnTo>
                        <a:pt x="38" y="7"/>
                      </a:lnTo>
                      <a:lnTo>
                        <a:pt x="38" y="7"/>
                      </a:lnTo>
                      <a:lnTo>
                        <a:pt x="40" y="7"/>
                      </a:lnTo>
                      <a:lnTo>
                        <a:pt x="40" y="7"/>
                      </a:lnTo>
                      <a:lnTo>
                        <a:pt x="40" y="7"/>
                      </a:lnTo>
                      <a:lnTo>
                        <a:pt x="40" y="7"/>
                      </a:lnTo>
                      <a:lnTo>
                        <a:pt x="42" y="7"/>
                      </a:lnTo>
                      <a:lnTo>
                        <a:pt x="42" y="7"/>
                      </a:lnTo>
                      <a:lnTo>
                        <a:pt x="42" y="7"/>
                      </a:lnTo>
                      <a:lnTo>
                        <a:pt x="44" y="7"/>
                      </a:lnTo>
                      <a:lnTo>
                        <a:pt x="44" y="7"/>
                      </a:lnTo>
                      <a:lnTo>
                        <a:pt x="44" y="9"/>
                      </a:lnTo>
                      <a:lnTo>
                        <a:pt x="44" y="9"/>
                      </a:lnTo>
                      <a:lnTo>
                        <a:pt x="46" y="9"/>
                      </a:lnTo>
                      <a:lnTo>
                        <a:pt x="46" y="9"/>
                      </a:lnTo>
                      <a:lnTo>
                        <a:pt x="46" y="9"/>
                      </a:lnTo>
                      <a:lnTo>
                        <a:pt x="46" y="7"/>
                      </a:lnTo>
                      <a:lnTo>
                        <a:pt x="48" y="7"/>
                      </a:lnTo>
                      <a:lnTo>
                        <a:pt x="48" y="9"/>
                      </a:lnTo>
                      <a:lnTo>
                        <a:pt x="48" y="9"/>
                      </a:lnTo>
                      <a:lnTo>
                        <a:pt x="50" y="9"/>
                      </a:lnTo>
                      <a:lnTo>
                        <a:pt x="50" y="9"/>
                      </a:lnTo>
                      <a:lnTo>
                        <a:pt x="50" y="9"/>
                      </a:lnTo>
                      <a:lnTo>
                        <a:pt x="50" y="9"/>
                      </a:lnTo>
                      <a:lnTo>
                        <a:pt x="51" y="9"/>
                      </a:lnTo>
                      <a:lnTo>
                        <a:pt x="51" y="11"/>
                      </a:lnTo>
                      <a:lnTo>
                        <a:pt x="51" y="11"/>
                      </a:lnTo>
                      <a:lnTo>
                        <a:pt x="51" y="11"/>
                      </a:lnTo>
                      <a:lnTo>
                        <a:pt x="51" y="11"/>
                      </a:lnTo>
                      <a:lnTo>
                        <a:pt x="51" y="13"/>
                      </a:lnTo>
                      <a:lnTo>
                        <a:pt x="53" y="13"/>
                      </a:lnTo>
                      <a:lnTo>
                        <a:pt x="53" y="13"/>
                      </a:lnTo>
                      <a:lnTo>
                        <a:pt x="53" y="13"/>
                      </a:lnTo>
                      <a:lnTo>
                        <a:pt x="55" y="13"/>
                      </a:lnTo>
                      <a:lnTo>
                        <a:pt x="55" y="13"/>
                      </a:lnTo>
                      <a:lnTo>
                        <a:pt x="55" y="13"/>
                      </a:lnTo>
                      <a:lnTo>
                        <a:pt x="55" y="13"/>
                      </a:lnTo>
                      <a:lnTo>
                        <a:pt x="57" y="13"/>
                      </a:lnTo>
                      <a:lnTo>
                        <a:pt x="57" y="13"/>
                      </a:lnTo>
                      <a:lnTo>
                        <a:pt x="57" y="13"/>
                      </a:lnTo>
                      <a:lnTo>
                        <a:pt x="57" y="15"/>
                      </a:lnTo>
                      <a:lnTo>
                        <a:pt x="59" y="15"/>
                      </a:lnTo>
                      <a:lnTo>
                        <a:pt x="59" y="13"/>
                      </a:lnTo>
                      <a:lnTo>
                        <a:pt x="59" y="13"/>
                      </a:lnTo>
                      <a:lnTo>
                        <a:pt x="59" y="15"/>
                      </a:lnTo>
                      <a:lnTo>
                        <a:pt x="61" y="15"/>
                      </a:lnTo>
                      <a:lnTo>
                        <a:pt x="61" y="15"/>
                      </a:lnTo>
                      <a:lnTo>
                        <a:pt x="61" y="15"/>
                      </a:lnTo>
                      <a:lnTo>
                        <a:pt x="61" y="15"/>
                      </a:lnTo>
                      <a:lnTo>
                        <a:pt x="63" y="15"/>
                      </a:lnTo>
                      <a:lnTo>
                        <a:pt x="63" y="17"/>
                      </a:lnTo>
                      <a:lnTo>
                        <a:pt x="63" y="17"/>
                      </a:lnTo>
                      <a:lnTo>
                        <a:pt x="63" y="17"/>
                      </a:lnTo>
                      <a:lnTo>
                        <a:pt x="65" y="17"/>
                      </a:lnTo>
                      <a:lnTo>
                        <a:pt x="65" y="17"/>
                      </a:lnTo>
                      <a:lnTo>
                        <a:pt x="65" y="17"/>
                      </a:lnTo>
                      <a:lnTo>
                        <a:pt x="65" y="19"/>
                      </a:lnTo>
                      <a:lnTo>
                        <a:pt x="65" y="19"/>
                      </a:lnTo>
                      <a:lnTo>
                        <a:pt x="65" y="19"/>
                      </a:lnTo>
                      <a:lnTo>
                        <a:pt x="65" y="21"/>
                      </a:lnTo>
                      <a:lnTo>
                        <a:pt x="65" y="21"/>
                      </a:lnTo>
                      <a:lnTo>
                        <a:pt x="65" y="21"/>
                      </a:lnTo>
                      <a:lnTo>
                        <a:pt x="67" y="21"/>
                      </a:lnTo>
                      <a:lnTo>
                        <a:pt x="67" y="21"/>
                      </a:lnTo>
                      <a:lnTo>
                        <a:pt x="67" y="21"/>
                      </a:lnTo>
                      <a:lnTo>
                        <a:pt x="67" y="23"/>
                      </a:lnTo>
                      <a:lnTo>
                        <a:pt x="69" y="23"/>
                      </a:lnTo>
                      <a:lnTo>
                        <a:pt x="69" y="21"/>
                      </a:lnTo>
                      <a:lnTo>
                        <a:pt x="69" y="21"/>
                      </a:lnTo>
                      <a:lnTo>
                        <a:pt x="69" y="21"/>
                      </a:lnTo>
                      <a:lnTo>
                        <a:pt x="69" y="21"/>
                      </a:lnTo>
                      <a:lnTo>
                        <a:pt x="71" y="21"/>
                      </a:lnTo>
                      <a:lnTo>
                        <a:pt x="71" y="21"/>
                      </a:lnTo>
                      <a:lnTo>
                        <a:pt x="72" y="21"/>
                      </a:lnTo>
                      <a:lnTo>
                        <a:pt x="72" y="21"/>
                      </a:lnTo>
                      <a:lnTo>
                        <a:pt x="72" y="19"/>
                      </a:lnTo>
                      <a:lnTo>
                        <a:pt x="72" y="19"/>
                      </a:lnTo>
                      <a:lnTo>
                        <a:pt x="72" y="19"/>
                      </a:lnTo>
                      <a:lnTo>
                        <a:pt x="74" y="19"/>
                      </a:lnTo>
                      <a:lnTo>
                        <a:pt x="74" y="19"/>
                      </a:lnTo>
                      <a:lnTo>
                        <a:pt x="76" y="19"/>
                      </a:lnTo>
                      <a:lnTo>
                        <a:pt x="76" y="19"/>
                      </a:lnTo>
                      <a:lnTo>
                        <a:pt x="76" y="19"/>
                      </a:lnTo>
                      <a:lnTo>
                        <a:pt x="76" y="17"/>
                      </a:lnTo>
                      <a:lnTo>
                        <a:pt x="78" y="17"/>
                      </a:lnTo>
                      <a:lnTo>
                        <a:pt x="78" y="17"/>
                      </a:lnTo>
                      <a:lnTo>
                        <a:pt x="78" y="17"/>
                      </a:lnTo>
                      <a:lnTo>
                        <a:pt x="80" y="17"/>
                      </a:lnTo>
                      <a:lnTo>
                        <a:pt x="80" y="17"/>
                      </a:lnTo>
                      <a:lnTo>
                        <a:pt x="82" y="17"/>
                      </a:lnTo>
                      <a:lnTo>
                        <a:pt x="82" y="19"/>
                      </a:lnTo>
                      <a:lnTo>
                        <a:pt x="82" y="19"/>
                      </a:lnTo>
                      <a:lnTo>
                        <a:pt x="82" y="19"/>
                      </a:lnTo>
                      <a:lnTo>
                        <a:pt x="82" y="21"/>
                      </a:lnTo>
                      <a:lnTo>
                        <a:pt x="82" y="21"/>
                      </a:lnTo>
                      <a:lnTo>
                        <a:pt x="82" y="19"/>
                      </a:lnTo>
                      <a:lnTo>
                        <a:pt x="84" y="19"/>
                      </a:lnTo>
                      <a:lnTo>
                        <a:pt x="84" y="19"/>
                      </a:lnTo>
                      <a:lnTo>
                        <a:pt x="84" y="19"/>
                      </a:lnTo>
                      <a:lnTo>
                        <a:pt x="84" y="17"/>
                      </a:lnTo>
                      <a:lnTo>
                        <a:pt x="84" y="17"/>
                      </a:lnTo>
                      <a:lnTo>
                        <a:pt x="86" y="17"/>
                      </a:lnTo>
                      <a:lnTo>
                        <a:pt x="86" y="17"/>
                      </a:lnTo>
                      <a:lnTo>
                        <a:pt x="86" y="19"/>
                      </a:lnTo>
                      <a:lnTo>
                        <a:pt x="88" y="19"/>
                      </a:lnTo>
                      <a:lnTo>
                        <a:pt x="88" y="19"/>
                      </a:lnTo>
                      <a:lnTo>
                        <a:pt x="88" y="19"/>
                      </a:lnTo>
                      <a:lnTo>
                        <a:pt x="90" y="19"/>
                      </a:lnTo>
                      <a:lnTo>
                        <a:pt x="90" y="19"/>
                      </a:lnTo>
                      <a:lnTo>
                        <a:pt x="90" y="19"/>
                      </a:lnTo>
                      <a:lnTo>
                        <a:pt x="90" y="21"/>
                      </a:lnTo>
                      <a:lnTo>
                        <a:pt x="90" y="21"/>
                      </a:lnTo>
                      <a:lnTo>
                        <a:pt x="92" y="21"/>
                      </a:lnTo>
                      <a:lnTo>
                        <a:pt x="92" y="21"/>
                      </a:lnTo>
                      <a:lnTo>
                        <a:pt x="92" y="23"/>
                      </a:lnTo>
                      <a:lnTo>
                        <a:pt x="92" y="23"/>
                      </a:lnTo>
                      <a:lnTo>
                        <a:pt x="94" y="23"/>
                      </a:lnTo>
                      <a:lnTo>
                        <a:pt x="94" y="23"/>
                      </a:lnTo>
                      <a:lnTo>
                        <a:pt x="94" y="23"/>
                      </a:lnTo>
                      <a:lnTo>
                        <a:pt x="95" y="23"/>
                      </a:lnTo>
                      <a:lnTo>
                        <a:pt x="95" y="23"/>
                      </a:lnTo>
                      <a:lnTo>
                        <a:pt x="95" y="23"/>
                      </a:lnTo>
                      <a:lnTo>
                        <a:pt x="97" y="23"/>
                      </a:lnTo>
                      <a:lnTo>
                        <a:pt x="97" y="23"/>
                      </a:lnTo>
                      <a:lnTo>
                        <a:pt x="97" y="23"/>
                      </a:lnTo>
                      <a:lnTo>
                        <a:pt x="99" y="23"/>
                      </a:lnTo>
                      <a:lnTo>
                        <a:pt x="99" y="23"/>
                      </a:lnTo>
                      <a:lnTo>
                        <a:pt x="99" y="23"/>
                      </a:lnTo>
                      <a:lnTo>
                        <a:pt x="99" y="25"/>
                      </a:lnTo>
                      <a:lnTo>
                        <a:pt x="99" y="25"/>
                      </a:lnTo>
                      <a:lnTo>
                        <a:pt x="99" y="25"/>
                      </a:lnTo>
                      <a:lnTo>
                        <a:pt x="99" y="27"/>
                      </a:lnTo>
                      <a:lnTo>
                        <a:pt x="99" y="27"/>
                      </a:lnTo>
                      <a:lnTo>
                        <a:pt x="99" y="27"/>
                      </a:lnTo>
                      <a:lnTo>
                        <a:pt x="99" y="27"/>
                      </a:lnTo>
                      <a:lnTo>
                        <a:pt x="97" y="27"/>
                      </a:lnTo>
                      <a:lnTo>
                        <a:pt x="97" y="27"/>
                      </a:lnTo>
                      <a:lnTo>
                        <a:pt x="97" y="29"/>
                      </a:lnTo>
                      <a:lnTo>
                        <a:pt x="97" y="29"/>
                      </a:lnTo>
                      <a:lnTo>
                        <a:pt x="97" y="29"/>
                      </a:lnTo>
                      <a:lnTo>
                        <a:pt x="97" y="30"/>
                      </a:lnTo>
                      <a:lnTo>
                        <a:pt x="99" y="30"/>
                      </a:lnTo>
                      <a:lnTo>
                        <a:pt x="99" y="30"/>
                      </a:lnTo>
                      <a:lnTo>
                        <a:pt x="99" y="30"/>
                      </a:lnTo>
                      <a:lnTo>
                        <a:pt x="99" y="30"/>
                      </a:lnTo>
                      <a:lnTo>
                        <a:pt x="101" y="30"/>
                      </a:lnTo>
                      <a:lnTo>
                        <a:pt x="101" y="30"/>
                      </a:lnTo>
                      <a:lnTo>
                        <a:pt x="101" y="30"/>
                      </a:lnTo>
                      <a:lnTo>
                        <a:pt x="103" y="30"/>
                      </a:lnTo>
                      <a:lnTo>
                        <a:pt x="103" y="32"/>
                      </a:lnTo>
                      <a:lnTo>
                        <a:pt x="103" y="32"/>
                      </a:lnTo>
                      <a:lnTo>
                        <a:pt x="103" y="32"/>
                      </a:lnTo>
                      <a:lnTo>
                        <a:pt x="105" y="32"/>
                      </a:lnTo>
                      <a:lnTo>
                        <a:pt x="105" y="32"/>
                      </a:lnTo>
                      <a:lnTo>
                        <a:pt x="105" y="32"/>
                      </a:lnTo>
                      <a:lnTo>
                        <a:pt x="105" y="32"/>
                      </a:lnTo>
                      <a:lnTo>
                        <a:pt x="107" y="32"/>
                      </a:lnTo>
                      <a:lnTo>
                        <a:pt x="107" y="32"/>
                      </a:lnTo>
                      <a:lnTo>
                        <a:pt x="109" y="32"/>
                      </a:lnTo>
                      <a:lnTo>
                        <a:pt x="109" y="34"/>
                      </a:lnTo>
                      <a:lnTo>
                        <a:pt x="109" y="34"/>
                      </a:lnTo>
                      <a:lnTo>
                        <a:pt x="109" y="34"/>
                      </a:lnTo>
                      <a:lnTo>
                        <a:pt x="111" y="34"/>
                      </a:lnTo>
                      <a:lnTo>
                        <a:pt x="111" y="34"/>
                      </a:lnTo>
                      <a:lnTo>
                        <a:pt x="111" y="34"/>
                      </a:lnTo>
                      <a:lnTo>
                        <a:pt x="111" y="36"/>
                      </a:lnTo>
                      <a:lnTo>
                        <a:pt x="111" y="36"/>
                      </a:lnTo>
                      <a:lnTo>
                        <a:pt x="111" y="36"/>
                      </a:lnTo>
                      <a:lnTo>
                        <a:pt x="109" y="36"/>
                      </a:lnTo>
                      <a:lnTo>
                        <a:pt x="109" y="38"/>
                      </a:lnTo>
                      <a:lnTo>
                        <a:pt x="109" y="38"/>
                      </a:lnTo>
                      <a:lnTo>
                        <a:pt x="109" y="38"/>
                      </a:lnTo>
                      <a:lnTo>
                        <a:pt x="109" y="38"/>
                      </a:lnTo>
                      <a:lnTo>
                        <a:pt x="109" y="38"/>
                      </a:lnTo>
                      <a:lnTo>
                        <a:pt x="109" y="40"/>
                      </a:lnTo>
                      <a:lnTo>
                        <a:pt x="109" y="40"/>
                      </a:lnTo>
                      <a:lnTo>
                        <a:pt x="109" y="40"/>
                      </a:lnTo>
                      <a:lnTo>
                        <a:pt x="109" y="42"/>
                      </a:lnTo>
                      <a:lnTo>
                        <a:pt x="109" y="42"/>
                      </a:lnTo>
                      <a:lnTo>
                        <a:pt x="109" y="42"/>
                      </a:lnTo>
                      <a:lnTo>
                        <a:pt x="109" y="44"/>
                      </a:lnTo>
                      <a:lnTo>
                        <a:pt x="111" y="44"/>
                      </a:lnTo>
                      <a:lnTo>
                        <a:pt x="111" y="44"/>
                      </a:lnTo>
                      <a:lnTo>
                        <a:pt x="111" y="44"/>
                      </a:lnTo>
                      <a:lnTo>
                        <a:pt x="111" y="44"/>
                      </a:lnTo>
                      <a:lnTo>
                        <a:pt x="111" y="46"/>
                      </a:lnTo>
                      <a:lnTo>
                        <a:pt x="113" y="46"/>
                      </a:lnTo>
                      <a:lnTo>
                        <a:pt x="113" y="46"/>
                      </a:lnTo>
                      <a:lnTo>
                        <a:pt x="115" y="46"/>
                      </a:lnTo>
                      <a:lnTo>
                        <a:pt x="115" y="46"/>
                      </a:lnTo>
                      <a:lnTo>
                        <a:pt x="115" y="46"/>
                      </a:lnTo>
                      <a:lnTo>
                        <a:pt x="115" y="46"/>
                      </a:lnTo>
                      <a:lnTo>
                        <a:pt x="115" y="46"/>
                      </a:lnTo>
                      <a:lnTo>
                        <a:pt x="115" y="48"/>
                      </a:lnTo>
                      <a:lnTo>
                        <a:pt x="117" y="48"/>
                      </a:lnTo>
                      <a:lnTo>
                        <a:pt x="117" y="48"/>
                      </a:lnTo>
                      <a:lnTo>
                        <a:pt x="115" y="48"/>
                      </a:lnTo>
                      <a:lnTo>
                        <a:pt x="115" y="50"/>
                      </a:lnTo>
                      <a:lnTo>
                        <a:pt x="115" y="50"/>
                      </a:lnTo>
                      <a:lnTo>
                        <a:pt x="115" y="51"/>
                      </a:lnTo>
                      <a:lnTo>
                        <a:pt x="115" y="51"/>
                      </a:lnTo>
                      <a:lnTo>
                        <a:pt x="115" y="51"/>
                      </a:lnTo>
                      <a:lnTo>
                        <a:pt x="115" y="53"/>
                      </a:lnTo>
                      <a:lnTo>
                        <a:pt x="115" y="53"/>
                      </a:lnTo>
                      <a:lnTo>
                        <a:pt x="113" y="53"/>
                      </a:lnTo>
                      <a:lnTo>
                        <a:pt x="113" y="53"/>
                      </a:lnTo>
                      <a:lnTo>
                        <a:pt x="111" y="53"/>
                      </a:lnTo>
                      <a:lnTo>
                        <a:pt x="111" y="53"/>
                      </a:lnTo>
                      <a:lnTo>
                        <a:pt x="111" y="51"/>
                      </a:lnTo>
                      <a:lnTo>
                        <a:pt x="111" y="51"/>
                      </a:lnTo>
                      <a:lnTo>
                        <a:pt x="109" y="51"/>
                      </a:lnTo>
                      <a:lnTo>
                        <a:pt x="109" y="51"/>
                      </a:lnTo>
                      <a:lnTo>
                        <a:pt x="109" y="51"/>
                      </a:lnTo>
                      <a:lnTo>
                        <a:pt x="109" y="50"/>
                      </a:lnTo>
                      <a:lnTo>
                        <a:pt x="109" y="50"/>
                      </a:lnTo>
                      <a:lnTo>
                        <a:pt x="107" y="50"/>
                      </a:lnTo>
                      <a:lnTo>
                        <a:pt x="107" y="50"/>
                      </a:lnTo>
                      <a:lnTo>
                        <a:pt x="107" y="50"/>
                      </a:lnTo>
                      <a:lnTo>
                        <a:pt x="105" y="50"/>
                      </a:lnTo>
                      <a:lnTo>
                        <a:pt x="105" y="50"/>
                      </a:lnTo>
                      <a:lnTo>
                        <a:pt x="105" y="50"/>
                      </a:lnTo>
                      <a:lnTo>
                        <a:pt x="105" y="50"/>
                      </a:lnTo>
                      <a:lnTo>
                        <a:pt x="103" y="50"/>
                      </a:lnTo>
                      <a:lnTo>
                        <a:pt x="103" y="50"/>
                      </a:lnTo>
                      <a:lnTo>
                        <a:pt x="103" y="50"/>
                      </a:lnTo>
                      <a:lnTo>
                        <a:pt x="103" y="50"/>
                      </a:lnTo>
                      <a:lnTo>
                        <a:pt x="101" y="50"/>
                      </a:lnTo>
                      <a:lnTo>
                        <a:pt x="101" y="50"/>
                      </a:lnTo>
                      <a:lnTo>
                        <a:pt x="99" y="50"/>
                      </a:lnTo>
                      <a:lnTo>
                        <a:pt x="99" y="48"/>
                      </a:lnTo>
                      <a:lnTo>
                        <a:pt x="99" y="48"/>
                      </a:lnTo>
                      <a:lnTo>
                        <a:pt x="99" y="48"/>
                      </a:lnTo>
                      <a:lnTo>
                        <a:pt x="99" y="48"/>
                      </a:lnTo>
                      <a:lnTo>
                        <a:pt x="97" y="48"/>
                      </a:lnTo>
                      <a:lnTo>
                        <a:pt x="97" y="46"/>
                      </a:lnTo>
                      <a:lnTo>
                        <a:pt x="99" y="46"/>
                      </a:lnTo>
                      <a:lnTo>
                        <a:pt x="99" y="46"/>
                      </a:lnTo>
                      <a:lnTo>
                        <a:pt x="97" y="46"/>
                      </a:lnTo>
                      <a:lnTo>
                        <a:pt x="97" y="46"/>
                      </a:lnTo>
                      <a:lnTo>
                        <a:pt x="95" y="46"/>
                      </a:lnTo>
                      <a:lnTo>
                        <a:pt x="95" y="46"/>
                      </a:lnTo>
                      <a:lnTo>
                        <a:pt x="95" y="46"/>
                      </a:lnTo>
                      <a:lnTo>
                        <a:pt x="95" y="46"/>
                      </a:lnTo>
                      <a:lnTo>
                        <a:pt x="94" y="46"/>
                      </a:lnTo>
                      <a:lnTo>
                        <a:pt x="94" y="44"/>
                      </a:lnTo>
                      <a:lnTo>
                        <a:pt x="94" y="44"/>
                      </a:lnTo>
                      <a:lnTo>
                        <a:pt x="94" y="46"/>
                      </a:lnTo>
                      <a:lnTo>
                        <a:pt x="94" y="46"/>
                      </a:lnTo>
                      <a:lnTo>
                        <a:pt x="94" y="44"/>
                      </a:lnTo>
                      <a:lnTo>
                        <a:pt x="92" y="44"/>
                      </a:lnTo>
                      <a:lnTo>
                        <a:pt x="92" y="44"/>
                      </a:lnTo>
                      <a:lnTo>
                        <a:pt x="90" y="44"/>
                      </a:lnTo>
                      <a:lnTo>
                        <a:pt x="90" y="46"/>
                      </a:lnTo>
                      <a:lnTo>
                        <a:pt x="90" y="46"/>
                      </a:lnTo>
                      <a:lnTo>
                        <a:pt x="90" y="46"/>
                      </a:lnTo>
                      <a:lnTo>
                        <a:pt x="90" y="46"/>
                      </a:lnTo>
                      <a:lnTo>
                        <a:pt x="88" y="46"/>
                      </a:lnTo>
                      <a:lnTo>
                        <a:pt x="88" y="46"/>
                      </a:lnTo>
                      <a:lnTo>
                        <a:pt x="88" y="46"/>
                      </a:lnTo>
                      <a:lnTo>
                        <a:pt x="88" y="46"/>
                      </a:lnTo>
                      <a:lnTo>
                        <a:pt x="88" y="48"/>
                      </a:lnTo>
                      <a:lnTo>
                        <a:pt x="86" y="48"/>
                      </a:lnTo>
                      <a:lnTo>
                        <a:pt x="86" y="48"/>
                      </a:lnTo>
                      <a:lnTo>
                        <a:pt x="86" y="48"/>
                      </a:lnTo>
                      <a:lnTo>
                        <a:pt x="84" y="48"/>
                      </a:lnTo>
                      <a:lnTo>
                        <a:pt x="84" y="48"/>
                      </a:lnTo>
                      <a:lnTo>
                        <a:pt x="84" y="48"/>
                      </a:lnTo>
                      <a:lnTo>
                        <a:pt x="84" y="48"/>
                      </a:lnTo>
                      <a:lnTo>
                        <a:pt x="82" y="48"/>
                      </a:lnTo>
                      <a:lnTo>
                        <a:pt x="82" y="48"/>
                      </a:lnTo>
                      <a:lnTo>
                        <a:pt x="84" y="48"/>
                      </a:lnTo>
                      <a:lnTo>
                        <a:pt x="84" y="50"/>
                      </a:lnTo>
                      <a:lnTo>
                        <a:pt x="82" y="50"/>
                      </a:lnTo>
                      <a:lnTo>
                        <a:pt x="82" y="50"/>
                      </a:lnTo>
                      <a:lnTo>
                        <a:pt x="82" y="50"/>
                      </a:lnTo>
                      <a:lnTo>
                        <a:pt x="80" y="50"/>
                      </a:lnTo>
                      <a:lnTo>
                        <a:pt x="80" y="48"/>
                      </a:lnTo>
                      <a:lnTo>
                        <a:pt x="80" y="48"/>
                      </a:lnTo>
                      <a:lnTo>
                        <a:pt x="80" y="50"/>
                      </a:lnTo>
                      <a:lnTo>
                        <a:pt x="78" y="50"/>
                      </a:lnTo>
                      <a:lnTo>
                        <a:pt x="78" y="50"/>
                      </a:lnTo>
                      <a:lnTo>
                        <a:pt x="78" y="50"/>
                      </a:lnTo>
                      <a:lnTo>
                        <a:pt x="76" y="50"/>
                      </a:lnTo>
                      <a:lnTo>
                        <a:pt x="76" y="50"/>
                      </a:lnTo>
                      <a:lnTo>
                        <a:pt x="76" y="50"/>
                      </a:lnTo>
                      <a:lnTo>
                        <a:pt x="76" y="48"/>
                      </a:lnTo>
                      <a:lnTo>
                        <a:pt x="74" y="48"/>
                      </a:lnTo>
                      <a:lnTo>
                        <a:pt x="74" y="50"/>
                      </a:lnTo>
                      <a:lnTo>
                        <a:pt x="74" y="50"/>
                      </a:lnTo>
                      <a:lnTo>
                        <a:pt x="72" y="50"/>
                      </a:lnTo>
                      <a:lnTo>
                        <a:pt x="72" y="48"/>
                      </a:lnTo>
                      <a:lnTo>
                        <a:pt x="72" y="48"/>
                      </a:lnTo>
                      <a:lnTo>
                        <a:pt x="72" y="48"/>
                      </a:lnTo>
                      <a:lnTo>
                        <a:pt x="72" y="50"/>
                      </a:lnTo>
                      <a:lnTo>
                        <a:pt x="71" y="50"/>
                      </a:lnTo>
                      <a:lnTo>
                        <a:pt x="71" y="50"/>
                      </a:lnTo>
                      <a:lnTo>
                        <a:pt x="69" y="50"/>
                      </a:lnTo>
                      <a:lnTo>
                        <a:pt x="69" y="50"/>
                      </a:lnTo>
                      <a:lnTo>
                        <a:pt x="69" y="50"/>
                      </a:lnTo>
                      <a:lnTo>
                        <a:pt x="69" y="50"/>
                      </a:lnTo>
                      <a:lnTo>
                        <a:pt x="67" y="50"/>
                      </a:lnTo>
                      <a:lnTo>
                        <a:pt x="67" y="50"/>
                      </a:lnTo>
                      <a:lnTo>
                        <a:pt x="67" y="50"/>
                      </a:lnTo>
                      <a:lnTo>
                        <a:pt x="65" y="50"/>
                      </a:lnTo>
                      <a:lnTo>
                        <a:pt x="65" y="51"/>
                      </a:lnTo>
                      <a:lnTo>
                        <a:pt x="65" y="51"/>
                      </a:lnTo>
                      <a:lnTo>
                        <a:pt x="63" y="51"/>
                      </a:lnTo>
                      <a:lnTo>
                        <a:pt x="63" y="51"/>
                      </a:lnTo>
                      <a:lnTo>
                        <a:pt x="63" y="51"/>
                      </a:lnTo>
                      <a:lnTo>
                        <a:pt x="61" y="51"/>
                      </a:lnTo>
                      <a:lnTo>
                        <a:pt x="61" y="50"/>
                      </a:lnTo>
                      <a:lnTo>
                        <a:pt x="61" y="50"/>
                      </a:lnTo>
                      <a:lnTo>
                        <a:pt x="61" y="51"/>
                      </a:lnTo>
                      <a:lnTo>
                        <a:pt x="61" y="51"/>
                      </a:lnTo>
                      <a:lnTo>
                        <a:pt x="59" y="51"/>
                      </a:lnTo>
                      <a:lnTo>
                        <a:pt x="59" y="50"/>
                      </a:lnTo>
                      <a:lnTo>
                        <a:pt x="59" y="50"/>
                      </a:lnTo>
                      <a:lnTo>
                        <a:pt x="59" y="50"/>
                      </a:lnTo>
                      <a:lnTo>
                        <a:pt x="57" y="50"/>
                      </a:lnTo>
                      <a:lnTo>
                        <a:pt x="57" y="50"/>
                      </a:lnTo>
                      <a:lnTo>
                        <a:pt x="57" y="50"/>
                      </a:lnTo>
                      <a:lnTo>
                        <a:pt x="57" y="50"/>
                      </a:lnTo>
                      <a:lnTo>
                        <a:pt x="55" y="50"/>
                      </a:lnTo>
                      <a:lnTo>
                        <a:pt x="55" y="50"/>
                      </a:lnTo>
                      <a:lnTo>
                        <a:pt x="55" y="50"/>
                      </a:lnTo>
                      <a:lnTo>
                        <a:pt x="55" y="48"/>
                      </a:lnTo>
                      <a:lnTo>
                        <a:pt x="55" y="48"/>
                      </a:lnTo>
                      <a:lnTo>
                        <a:pt x="55" y="48"/>
                      </a:lnTo>
                      <a:lnTo>
                        <a:pt x="55" y="46"/>
                      </a:lnTo>
                      <a:lnTo>
                        <a:pt x="53" y="46"/>
                      </a:lnTo>
                      <a:lnTo>
                        <a:pt x="53" y="46"/>
                      </a:lnTo>
                      <a:lnTo>
                        <a:pt x="53" y="46"/>
                      </a:lnTo>
                      <a:lnTo>
                        <a:pt x="51" y="46"/>
                      </a:lnTo>
                      <a:lnTo>
                        <a:pt x="51" y="46"/>
                      </a:lnTo>
                      <a:lnTo>
                        <a:pt x="51" y="46"/>
                      </a:lnTo>
                      <a:lnTo>
                        <a:pt x="51" y="46"/>
                      </a:lnTo>
                      <a:lnTo>
                        <a:pt x="51" y="44"/>
                      </a:lnTo>
                      <a:lnTo>
                        <a:pt x="50" y="44"/>
                      </a:lnTo>
                      <a:lnTo>
                        <a:pt x="50" y="44"/>
                      </a:lnTo>
                      <a:lnTo>
                        <a:pt x="50" y="44"/>
                      </a:lnTo>
                      <a:lnTo>
                        <a:pt x="50" y="44"/>
                      </a:lnTo>
                      <a:lnTo>
                        <a:pt x="48" y="44"/>
                      </a:lnTo>
                      <a:lnTo>
                        <a:pt x="48" y="42"/>
                      </a:lnTo>
                      <a:lnTo>
                        <a:pt x="50" y="42"/>
                      </a:lnTo>
                      <a:lnTo>
                        <a:pt x="50" y="42"/>
                      </a:lnTo>
                      <a:lnTo>
                        <a:pt x="48" y="42"/>
                      </a:lnTo>
                      <a:lnTo>
                        <a:pt x="48" y="42"/>
                      </a:lnTo>
                      <a:lnTo>
                        <a:pt x="46" y="42"/>
                      </a:lnTo>
                      <a:lnTo>
                        <a:pt x="46" y="42"/>
                      </a:lnTo>
                      <a:lnTo>
                        <a:pt x="46" y="42"/>
                      </a:lnTo>
                      <a:lnTo>
                        <a:pt x="44" y="42"/>
                      </a:lnTo>
                      <a:lnTo>
                        <a:pt x="44" y="42"/>
                      </a:lnTo>
                      <a:lnTo>
                        <a:pt x="44" y="44"/>
                      </a:lnTo>
                      <a:lnTo>
                        <a:pt x="44" y="44"/>
                      </a:lnTo>
                      <a:lnTo>
                        <a:pt x="44" y="44"/>
                      </a:lnTo>
                      <a:lnTo>
                        <a:pt x="44" y="44"/>
                      </a:lnTo>
                      <a:lnTo>
                        <a:pt x="42" y="44"/>
                      </a:lnTo>
                      <a:lnTo>
                        <a:pt x="42" y="44"/>
                      </a:lnTo>
                      <a:lnTo>
                        <a:pt x="40" y="44"/>
                      </a:lnTo>
                      <a:lnTo>
                        <a:pt x="40" y="44"/>
                      </a:lnTo>
                      <a:lnTo>
                        <a:pt x="40" y="44"/>
                      </a:lnTo>
                      <a:lnTo>
                        <a:pt x="40" y="44"/>
                      </a:lnTo>
                      <a:lnTo>
                        <a:pt x="38" y="44"/>
                      </a:lnTo>
                      <a:lnTo>
                        <a:pt x="38" y="44"/>
                      </a:lnTo>
                      <a:lnTo>
                        <a:pt x="36" y="44"/>
                      </a:lnTo>
                      <a:lnTo>
                        <a:pt x="36" y="44"/>
                      </a:lnTo>
                      <a:lnTo>
                        <a:pt x="36" y="44"/>
                      </a:lnTo>
                      <a:lnTo>
                        <a:pt x="34" y="44"/>
                      </a:lnTo>
                      <a:lnTo>
                        <a:pt x="34" y="44"/>
                      </a:lnTo>
                      <a:lnTo>
                        <a:pt x="34" y="44"/>
                      </a:lnTo>
                      <a:lnTo>
                        <a:pt x="32" y="44"/>
                      </a:lnTo>
                      <a:lnTo>
                        <a:pt x="32" y="44"/>
                      </a:lnTo>
                      <a:lnTo>
                        <a:pt x="32" y="44"/>
                      </a:lnTo>
                      <a:lnTo>
                        <a:pt x="30" y="44"/>
                      </a:lnTo>
                      <a:lnTo>
                        <a:pt x="30" y="44"/>
                      </a:lnTo>
                      <a:lnTo>
                        <a:pt x="30" y="44"/>
                      </a:lnTo>
                      <a:lnTo>
                        <a:pt x="28" y="44"/>
                      </a:lnTo>
                      <a:lnTo>
                        <a:pt x="28" y="44"/>
                      </a:lnTo>
                      <a:lnTo>
                        <a:pt x="28" y="44"/>
                      </a:lnTo>
                      <a:lnTo>
                        <a:pt x="28" y="44"/>
                      </a:lnTo>
                      <a:lnTo>
                        <a:pt x="27" y="44"/>
                      </a:lnTo>
                      <a:lnTo>
                        <a:pt x="27" y="42"/>
                      </a:lnTo>
                      <a:lnTo>
                        <a:pt x="27" y="42"/>
                      </a:lnTo>
                      <a:lnTo>
                        <a:pt x="27" y="42"/>
                      </a:lnTo>
                      <a:lnTo>
                        <a:pt x="27" y="40"/>
                      </a:lnTo>
                      <a:lnTo>
                        <a:pt x="27" y="40"/>
                      </a:lnTo>
                      <a:lnTo>
                        <a:pt x="27" y="40"/>
                      </a:lnTo>
                      <a:lnTo>
                        <a:pt x="28" y="40"/>
                      </a:lnTo>
                      <a:lnTo>
                        <a:pt x="28" y="40"/>
                      </a:lnTo>
                      <a:lnTo>
                        <a:pt x="28" y="38"/>
                      </a:lnTo>
                      <a:lnTo>
                        <a:pt x="28" y="38"/>
                      </a:lnTo>
                      <a:lnTo>
                        <a:pt x="28" y="38"/>
                      </a:lnTo>
                      <a:lnTo>
                        <a:pt x="28" y="38"/>
                      </a:lnTo>
                      <a:lnTo>
                        <a:pt x="30" y="38"/>
                      </a:lnTo>
                      <a:lnTo>
                        <a:pt x="30" y="36"/>
                      </a:lnTo>
                      <a:lnTo>
                        <a:pt x="30" y="36"/>
                      </a:lnTo>
                      <a:lnTo>
                        <a:pt x="30" y="34"/>
                      </a:lnTo>
                      <a:lnTo>
                        <a:pt x="30" y="34"/>
                      </a:lnTo>
                      <a:lnTo>
                        <a:pt x="30" y="32"/>
                      </a:lnTo>
                      <a:lnTo>
                        <a:pt x="28" y="32"/>
                      </a:lnTo>
                      <a:lnTo>
                        <a:pt x="28" y="32"/>
                      </a:lnTo>
                      <a:lnTo>
                        <a:pt x="28" y="32"/>
                      </a:lnTo>
                      <a:lnTo>
                        <a:pt x="28" y="30"/>
                      </a:lnTo>
                      <a:lnTo>
                        <a:pt x="28" y="30"/>
                      </a:lnTo>
                      <a:lnTo>
                        <a:pt x="28" y="30"/>
                      </a:lnTo>
                      <a:lnTo>
                        <a:pt x="28" y="30"/>
                      </a:lnTo>
                      <a:lnTo>
                        <a:pt x="28" y="29"/>
                      </a:lnTo>
                      <a:lnTo>
                        <a:pt x="28" y="29"/>
                      </a:lnTo>
                      <a:lnTo>
                        <a:pt x="28" y="27"/>
                      </a:lnTo>
                      <a:lnTo>
                        <a:pt x="27" y="27"/>
                      </a:lnTo>
                      <a:lnTo>
                        <a:pt x="27" y="27"/>
                      </a:lnTo>
                      <a:lnTo>
                        <a:pt x="27" y="25"/>
                      </a:lnTo>
                      <a:lnTo>
                        <a:pt x="27" y="25"/>
                      </a:lnTo>
                      <a:lnTo>
                        <a:pt x="27" y="25"/>
                      </a:lnTo>
                      <a:lnTo>
                        <a:pt x="25" y="25"/>
                      </a:lnTo>
                      <a:lnTo>
                        <a:pt x="25" y="23"/>
                      </a:lnTo>
                      <a:lnTo>
                        <a:pt x="25" y="23"/>
                      </a:lnTo>
                      <a:lnTo>
                        <a:pt x="25" y="23"/>
                      </a:lnTo>
                      <a:lnTo>
                        <a:pt x="25" y="21"/>
                      </a:lnTo>
                      <a:lnTo>
                        <a:pt x="25" y="21"/>
                      </a:lnTo>
                      <a:lnTo>
                        <a:pt x="25" y="21"/>
                      </a:lnTo>
                      <a:lnTo>
                        <a:pt x="25" y="19"/>
                      </a:lnTo>
                      <a:lnTo>
                        <a:pt x="25" y="19"/>
                      </a:lnTo>
                      <a:lnTo>
                        <a:pt x="25" y="19"/>
                      </a:lnTo>
                      <a:lnTo>
                        <a:pt x="23" y="19"/>
                      </a:lnTo>
                      <a:lnTo>
                        <a:pt x="23" y="17"/>
                      </a:lnTo>
                      <a:lnTo>
                        <a:pt x="23" y="17"/>
                      </a:lnTo>
                      <a:lnTo>
                        <a:pt x="23" y="17"/>
                      </a:lnTo>
                      <a:lnTo>
                        <a:pt x="21" y="17"/>
                      </a:lnTo>
                      <a:lnTo>
                        <a:pt x="21" y="17"/>
                      </a:lnTo>
                      <a:lnTo>
                        <a:pt x="21" y="17"/>
                      </a:lnTo>
                      <a:lnTo>
                        <a:pt x="19" y="17"/>
                      </a:lnTo>
                      <a:lnTo>
                        <a:pt x="19" y="17"/>
                      </a:lnTo>
                      <a:lnTo>
                        <a:pt x="19" y="17"/>
                      </a:lnTo>
                      <a:lnTo>
                        <a:pt x="19" y="15"/>
                      </a:lnTo>
                      <a:lnTo>
                        <a:pt x="19" y="15"/>
                      </a:lnTo>
                      <a:lnTo>
                        <a:pt x="19" y="13"/>
                      </a:lnTo>
                      <a:lnTo>
                        <a:pt x="17" y="13"/>
                      </a:lnTo>
                      <a:lnTo>
                        <a:pt x="17" y="13"/>
                      </a:lnTo>
                      <a:lnTo>
                        <a:pt x="17" y="13"/>
                      </a:lnTo>
                      <a:lnTo>
                        <a:pt x="17" y="13"/>
                      </a:lnTo>
                      <a:lnTo>
                        <a:pt x="15" y="13"/>
                      </a:lnTo>
                      <a:lnTo>
                        <a:pt x="15" y="13"/>
                      </a:lnTo>
                      <a:lnTo>
                        <a:pt x="15" y="13"/>
                      </a:lnTo>
                      <a:lnTo>
                        <a:pt x="15" y="11"/>
                      </a:lnTo>
                      <a:lnTo>
                        <a:pt x="13" y="11"/>
                      </a:lnTo>
                      <a:lnTo>
                        <a:pt x="13" y="11"/>
                      </a:lnTo>
                      <a:lnTo>
                        <a:pt x="13" y="11"/>
                      </a:lnTo>
                      <a:lnTo>
                        <a:pt x="11" y="11"/>
                      </a:lnTo>
                      <a:lnTo>
                        <a:pt x="11" y="11"/>
                      </a:lnTo>
                      <a:lnTo>
                        <a:pt x="11" y="11"/>
                      </a:lnTo>
                      <a:lnTo>
                        <a:pt x="9" y="11"/>
                      </a:lnTo>
                      <a:lnTo>
                        <a:pt x="9" y="11"/>
                      </a:lnTo>
                      <a:lnTo>
                        <a:pt x="9" y="11"/>
                      </a:lnTo>
                      <a:lnTo>
                        <a:pt x="9" y="9"/>
                      </a:lnTo>
                      <a:lnTo>
                        <a:pt x="7" y="9"/>
                      </a:lnTo>
                      <a:lnTo>
                        <a:pt x="7" y="9"/>
                      </a:lnTo>
                      <a:lnTo>
                        <a:pt x="7" y="9"/>
                      </a:lnTo>
                      <a:lnTo>
                        <a:pt x="6" y="9"/>
                      </a:lnTo>
                      <a:lnTo>
                        <a:pt x="6" y="9"/>
                      </a:lnTo>
                      <a:lnTo>
                        <a:pt x="4" y="9"/>
                      </a:lnTo>
                      <a:lnTo>
                        <a:pt x="4" y="9"/>
                      </a:lnTo>
                      <a:lnTo>
                        <a:pt x="4" y="9"/>
                      </a:lnTo>
                      <a:lnTo>
                        <a:pt x="4" y="7"/>
                      </a:lnTo>
                      <a:lnTo>
                        <a:pt x="4" y="7"/>
                      </a:lnTo>
                      <a:lnTo>
                        <a:pt x="4" y="6"/>
                      </a:lnTo>
                      <a:lnTo>
                        <a:pt x="4" y="6"/>
                      </a:lnTo>
                      <a:lnTo>
                        <a:pt x="2" y="6"/>
                      </a:lnTo>
                      <a:lnTo>
                        <a:pt x="2" y="6"/>
                      </a:lnTo>
                      <a:lnTo>
                        <a:pt x="2" y="6"/>
                      </a:lnTo>
                      <a:lnTo>
                        <a:pt x="2" y="6"/>
                      </a:lnTo>
                      <a:lnTo>
                        <a:pt x="0" y="6"/>
                      </a:lnTo>
                      <a:lnTo>
                        <a:pt x="0" y="6"/>
                      </a:lnTo>
                      <a:lnTo>
                        <a:pt x="0" y="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2" name="Freeform 1333">
                  <a:extLst>
                    <a:ext uri="{FF2B5EF4-FFF2-40B4-BE49-F238E27FC236}">
                      <a16:creationId xmlns:a16="http://schemas.microsoft.com/office/drawing/2014/main" id="{3AB744BF-4DAC-48B8-9A6F-C1A9745AFF06}"/>
                    </a:ext>
                  </a:extLst>
                </p:cNvPr>
                <p:cNvSpPr>
                  <a:spLocks/>
                </p:cNvSpPr>
                <p:nvPr/>
              </p:nvSpPr>
              <p:spPr bwMode="auto">
                <a:xfrm>
                  <a:off x="16025953" y="3201989"/>
                  <a:ext cx="185738" cy="84138"/>
                </a:xfrm>
                <a:custGeom>
                  <a:avLst/>
                  <a:gdLst>
                    <a:gd name="T0" fmla="*/ 2 w 117"/>
                    <a:gd name="T1" fmla="*/ 0 h 53"/>
                    <a:gd name="T2" fmla="*/ 7 w 117"/>
                    <a:gd name="T3" fmla="*/ 2 h 53"/>
                    <a:gd name="T4" fmla="*/ 13 w 117"/>
                    <a:gd name="T5" fmla="*/ 2 h 53"/>
                    <a:gd name="T6" fmla="*/ 17 w 117"/>
                    <a:gd name="T7" fmla="*/ 4 h 53"/>
                    <a:gd name="T8" fmla="*/ 23 w 117"/>
                    <a:gd name="T9" fmla="*/ 6 h 53"/>
                    <a:gd name="T10" fmla="*/ 27 w 117"/>
                    <a:gd name="T11" fmla="*/ 6 h 53"/>
                    <a:gd name="T12" fmla="*/ 30 w 117"/>
                    <a:gd name="T13" fmla="*/ 7 h 53"/>
                    <a:gd name="T14" fmla="*/ 36 w 117"/>
                    <a:gd name="T15" fmla="*/ 7 h 53"/>
                    <a:gd name="T16" fmla="*/ 42 w 117"/>
                    <a:gd name="T17" fmla="*/ 7 h 53"/>
                    <a:gd name="T18" fmla="*/ 46 w 117"/>
                    <a:gd name="T19" fmla="*/ 7 h 53"/>
                    <a:gd name="T20" fmla="*/ 51 w 117"/>
                    <a:gd name="T21" fmla="*/ 11 h 53"/>
                    <a:gd name="T22" fmla="*/ 55 w 117"/>
                    <a:gd name="T23" fmla="*/ 13 h 53"/>
                    <a:gd name="T24" fmla="*/ 59 w 117"/>
                    <a:gd name="T25" fmla="*/ 13 h 53"/>
                    <a:gd name="T26" fmla="*/ 63 w 117"/>
                    <a:gd name="T27" fmla="*/ 17 h 53"/>
                    <a:gd name="T28" fmla="*/ 65 w 117"/>
                    <a:gd name="T29" fmla="*/ 21 h 53"/>
                    <a:gd name="T30" fmla="*/ 69 w 117"/>
                    <a:gd name="T31" fmla="*/ 21 h 53"/>
                    <a:gd name="T32" fmla="*/ 74 w 117"/>
                    <a:gd name="T33" fmla="*/ 19 h 53"/>
                    <a:gd name="T34" fmla="*/ 80 w 117"/>
                    <a:gd name="T35" fmla="*/ 17 h 53"/>
                    <a:gd name="T36" fmla="*/ 84 w 117"/>
                    <a:gd name="T37" fmla="*/ 19 h 53"/>
                    <a:gd name="T38" fmla="*/ 88 w 117"/>
                    <a:gd name="T39" fmla="*/ 19 h 53"/>
                    <a:gd name="T40" fmla="*/ 92 w 117"/>
                    <a:gd name="T41" fmla="*/ 23 h 53"/>
                    <a:gd name="T42" fmla="*/ 97 w 117"/>
                    <a:gd name="T43" fmla="*/ 23 h 53"/>
                    <a:gd name="T44" fmla="*/ 99 w 117"/>
                    <a:gd name="T45" fmla="*/ 27 h 53"/>
                    <a:gd name="T46" fmla="*/ 99 w 117"/>
                    <a:gd name="T47" fmla="*/ 30 h 53"/>
                    <a:gd name="T48" fmla="*/ 103 w 117"/>
                    <a:gd name="T49" fmla="*/ 32 h 53"/>
                    <a:gd name="T50" fmla="*/ 109 w 117"/>
                    <a:gd name="T51" fmla="*/ 34 h 53"/>
                    <a:gd name="T52" fmla="*/ 109 w 117"/>
                    <a:gd name="T53" fmla="*/ 38 h 53"/>
                    <a:gd name="T54" fmla="*/ 109 w 117"/>
                    <a:gd name="T55" fmla="*/ 42 h 53"/>
                    <a:gd name="T56" fmla="*/ 113 w 117"/>
                    <a:gd name="T57" fmla="*/ 46 h 53"/>
                    <a:gd name="T58" fmla="*/ 115 w 117"/>
                    <a:gd name="T59" fmla="*/ 48 h 53"/>
                    <a:gd name="T60" fmla="*/ 113 w 117"/>
                    <a:gd name="T61" fmla="*/ 53 h 53"/>
                    <a:gd name="T62" fmla="*/ 109 w 117"/>
                    <a:gd name="T63" fmla="*/ 50 h 53"/>
                    <a:gd name="T64" fmla="*/ 103 w 117"/>
                    <a:gd name="T65" fmla="*/ 50 h 53"/>
                    <a:gd name="T66" fmla="*/ 99 w 117"/>
                    <a:gd name="T67" fmla="*/ 48 h 53"/>
                    <a:gd name="T68" fmla="*/ 95 w 117"/>
                    <a:gd name="T69" fmla="*/ 46 h 53"/>
                    <a:gd name="T70" fmla="*/ 92 w 117"/>
                    <a:gd name="T71" fmla="*/ 44 h 53"/>
                    <a:gd name="T72" fmla="*/ 88 w 117"/>
                    <a:gd name="T73" fmla="*/ 46 h 53"/>
                    <a:gd name="T74" fmla="*/ 82 w 117"/>
                    <a:gd name="T75" fmla="*/ 48 h 53"/>
                    <a:gd name="T76" fmla="*/ 80 w 117"/>
                    <a:gd name="T77" fmla="*/ 48 h 53"/>
                    <a:gd name="T78" fmla="*/ 74 w 117"/>
                    <a:gd name="T79" fmla="*/ 48 h 53"/>
                    <a:gd name="T80" fmla="*/ 71 w 117"/>
                    <a:gd name="T81" fmla="*/ 50 h 53"/>
                    <a:gd name="T82" fmla="*/ 65 w 117"/>
                    <a:gd name="T83" fmla="*/ 51 h 53"/>
                    <a:gd name="T84" fmla="*/ 61 w 117"/>
                    <a:gd name="T85" fmla="*/ 51 h 53"/>
                    <a:gd name="T86" fmla="*/ 55 w 117"/>
                    <a:gd name="T87" fmla="*/ 50 h 53"/>
                    <a:gd name="T88" fmla="*/ 53 w 117"/>
                    <a:gd name="T89" fmla="*/ 46 h 53"/>
                    <a:gd name="T90" fmla="*/ 50 w 117"/>
                    <a:gd name="T91" fmla="*/ 44 h 53"/>
                    <a:gd name="T92" fmla="*/ 46 w 117"/>
                    <a:gd name="T93" fmla="*/ 42 h 53"/>
                    <a:gd name="T94" fmla="*/ 40 w 117"/>
                    <a:gd name="T95" fmla="*/ 44 h 53"/>
                    <a:gd name="T96" fmla="*/ 34 w 117"/>
                    <a:gd name="T97" fmla="*/ 44 h 53"/>
                    <a:gd name="T98" fmla="*/ 28 w 117"/>
                    <a:gd name="T99" fmla="*/ 44 h 53"/>
                    <a:gd name="T100" fmla="*/ 27 w 117"/>
                    <a:gd name="T101" fmla="*/ 40 h 53"/>
                    <a:gd name="T102" fmla="*/ 30 w 117"/>
                    <a:gd name="T103" fmla="*/ 36 h 53"/>
                    <a:gd name="T104" fmla="*/ 28 w 117"/>
                    <a:gd name="T105" fmla="*/ 30 h 53"/>
                    <a:gd name="T106" fmla="*/ 27 w 117"/>
                    <a:gd name="T107" fmla="*/ 25 h 53"/>
                    <a:gd name="T108" fmla="*/ 25 w 117"/>
                    <a:gd name="T109" fmla="*/ 19 h 53"/>
                    <a:gd name="T110" fmla="*/ 21 w 117"/>
                    <a:gd name="T111" fmla="*/ 17 h 53"/>
                    <a:gd name="T112" fmla="*/ 17 w 117"/>
                    <a:gd name="T113" fmla="*/ 13 h 53"/>
                    <a:gd name="T114" fmla="*/ 11 w 117"/>
                    <a:gd name="T115" fmla="*/ 11 h 53"/>
                    <a:gd name="T116" fmla="*/ 7 w 117"/>
                    <a:gd name="T117" fmla="*/ 9 h 53"/>
                    <a:gd name="T118" fmla="*/ 4 w 117"/>
                    <a:gd name="T119" fmla="*/ 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 h="53">
                      <a:moveTo>
                        <a:pt x="0" y="6"/>
                      </a:moveTo>
                      <a:lnTo>
                        <a:pt x="0" y="4"/>
                      </a:lnTo>
                      <a:lnTo>
                        <a:pt x="0" y="4"/>
                      </a:lnTo>
                      <a:lnTo>
                        <a:pt x="0" y="4"/>
                      </a:lnTo>
                      <a:lnTo>
                        <a:pt x="0" y="2"/>
                      </a:lnTo>
                      <a:lnTo>
                        <a:pt x="2" y="2"/>
                      </a:lnTo>
                      <a:lnTo>
                        <a:pt x="2" y="2"/>
                      </a:lnTo>
                      <a:lnTo>
                        <a:pt x="2" y="2"/>
                      </a:lnTo>
                      <a:lnTo>
                        <a:pt x="2" y="0"/>
                      </a:lnTo>
                      <a:lnTo>
                        <a:pt x="2" y="0"/>
                      </a:lnTo>
                      <a:lnTo>
                        <a:pt x="4" y="0"/>
                      </a:lnTo>
                      <a:lnTo>
                        <a:pt x="4" y="0"/>
                      </a:lnTo>
                      <a:lnTo>
                        <a:pt x="4" y="0"/>
                      </a:lnTo>
                      <a:lnTo>
                        <a:pt x="6" y="0"/>
                      </a:lnTo>
                      <a:lnTo>
                        <a:pt x="6" y="2"/>
                      </a:lnTo>
                      <a:lnTo>
                        <a:pt x="6" y="2"/>
                      </a:lnTo>
                      <a:lnTo>
                        <a:pt x="7" y="2"/>
                      </a:lnTo>
                      <a:lnTo>
                        <a:pt x="7" y="2"/>
                      </a:lnTo>
                      <a:lnTo>
                        <a:pt x="7" y="2"/>
                      </a:lnTo>
                      <a:lnTo>
                        <a:pt x="9" y="2"/>
                      </a:lnTo>
                      <a:lnTo>
                        <a:pt x="9" y="2"/>
                      </a:lnTo>
                      <a:lnTo>
                        <a:pt x="9" y="2"/>
                      </a:lnTo>
                      <a:lnTo>
                        <a:pt x="9" y="2"/>
                      </a:lnTo>
                      <a:lnTo>
                        <a:pt x="9" y="2"/>
                      </a:lnTo>
                      <a:lnTo>
                        <a:pt x="11" y="2"/>
                      </a:lnTo>
                      <a:lnTo>
                        <a:pt x="11" y="2"/>
                      </a:lnTo>
                      <a:lnTo>
                        <a:pt x="13" y="2"/>
                      </a:lnTo>
                      <a:lnTo>
                        <a:pt x="13" y="2"/>
                      </a:lnTo>
                      <a:lnTo>
                        <a:pt x="13" y="2"/>
                      </a:lnTo>
                      <a:lnTo>
                        <a:pt x="13" y="2"/>
                      </a:lnTo>
                      <a:lnTo>
                        <a:pt x="15" y="2"/>
                      </a:lnTo>
                      <a:lnTo>
                        <a:pt x="15" y="4"/>
                      </a:lnTo>
                      <a:lnTo>
                        <a:pt x="15" y="4"/>
                      </a:lnTo>
                      <a:lnTo>
                        <a:pt x="15" y="4"/>
                      </a:lnTo>
                      <a:lnTo>
                        <a:pt x="17" y="4"/>
                      </a:lnTo>
                      <a:lnTo>
                        <a:pt x="17" y="4"/>
                      </a:lnTo>
                      <a:lnTo>
                        <a:pt x="17" y="4"/>
                      </a:lnTo>
                      <a:lnTo>
                        <a:pt x="17" y="6"/>
                      </a:lnTo>
                      <a:lnTo>
                        <a:pt x="19" y="6"/>
                      </a:lnTo>
                      <a:lnTo>
                        <a:pt x="19" y="6"/>
                      </a:lnTo>
                      <a:lnTo>
                        <a:pt x="19" y="6"/>
                      </a:lnTo>
                      <a:lnTo>
                        <a:pt x="21" y="6"/>
                      </a:lnTo>
                      <a:lnTo>
                        <a:pt x="21" y="6"/>
                      </a:lnTo>
                      <a:lnTo>
                        <a:pt x="23" y="6"/>
                      </a:lnTo>
                      <a:lnTo>
                        <a:pt x="23" y="6"/>
                      </a:lnTo>
                      <a:lnTo>
                        <a:pt x="23" y="6"/>
                      </a:lnTo>
                      <a:lnTo>
                        <a:pt x="23" y="6"/>
                      </a:lnTo>
                      <a:lnTo>
                        <a:pt x="23" y="6"/>
                      </a:lnTo>
                      <a:lnTo>
                        <a:pt x="25" y="6"/>
                      </a:lnTo>
                      <a:lnTo>
                        <a:pt x="25" y="6"/>
                      </a:lnTo>
                      <a:lnTo>
                        <a:pt x="25" y="6"/>
                      </a:lnTo>
                      <a:lnTo>
                        <a:pt x="25" y="6"/>
                      </a:lnTo>
                      <a:lnTo>
                        <a:pt x="25" y="6"/>
                      </a:lnTo>
                      <a:lnTo>
                        <a:pt x="27" y="6"/>
                      </a:lnTo>
                      <a:lnTo>
                        <a:pt x="27" y="7"/>
                      </a:lnTo>
                      <a:lnTo>
                        <a:pt x="27" y="7"/>
                      </a:lnTo>
                      <a:lnTo>
                        <a:pt x="28" y="7"/>
                      </a:lnTo>
                      <a:lnTo>
                        <a:pt x="28" y="7"/>
                      </a:lnTo>
                      <a:lnTo>
                        <a:pt x="28" y="7"/>
                      </a:lnTo>
                      <a:lnTo>
                        <a:pt x="28" y="7"/>
                      </a:lnTo>
                      <a:lnTo>
                        <a:pt x="30" y="7"/>
                      </a:lnTo>
                      <a:lnTo>
                        <a:pt x="30" y="7"/>
                      </a:lnTo>
                      <a:lnTo>
                        <a:pt x="30" y="7"/>
                      </a:lnTo>
                      <a:lnTo>
                        <a:pt x="32" y="7"/>
                      </a:lnTo>
                      <a:lnTo>
                        <a:pt x="32" y="7"/>
                      </a:lnTo>
                      <a:lnTo>
                        <a:pt x="32" y="7"/>
                      </a:lnTo>
                      <a:lnTo>
                        <a:pt x="32" y="7"/>
                      </a:lnTo>
                      <a:lnTo>
                        <a:pt x="34" y="7"/>
                      </a:lnTo>
                      <a:lnTo>
                        <a:pt x="34" y="7"/>
                      </a:lnTo>
                      <a:lnTo>
                        <a:pt x="34" y="7"/>
                      </a:lnTo>
                      <a:lnTo>
                        <a:pt x="36" y="7"/>
                      </a:lnTo>
                      <a:lnTo>
                        <a:pt x="36" y="7"/>
                      </a:lnTo>
                      <a:lnTo>
                        <a:pt x="36" y="7"/>
                      </a:lnTo>
                      <a:lnTo>
                        <a:pt x="38" y="7"/>
                      </a:lnTo>
                      <a:lnTo>
                        <a:pt x="38" y="7"/>
                      </a:lnTo>
                      <a:lnTo>
                        <a:pt x="40" y="7"/>
                      </a:lnTo>
                      <a:lnTo>
                        <a:pt x="40" y="7"/>
                      </a:lnTo>
                      <a:lnTo>
                        <a:pt x="40" y="7"/>
                      </a:lnTo>
                      <a:lnTo>
                        <a:pt x="40" y="7"/>
                      </a:lnTo>
                      <a:lnTo>
                        <a:pt x="42" y="7"/>
                      </a:lnTo>
                      <a:lnTo>
                        <a:pt x="42" y="7"/>
                      </a:lnTo>
                      <a:lnTo>
                        <a:pt x="42" y="7"/>
                      </a:lnTo>
                      <a:lnTo>
                        <a:pt x="44" y="7"/>
                      </a:lnTo>
                      <a:lnTo>
                        <a:pt x="44" y="7"/>
                      </a:lnTo>
                      <a:lnTo>
                        <a:pt x="44" y="9"/>
                      </a:lnTo>
                      <a:lnTo>
                        <a:pt x="44" y="9"/>
                      </a:lnTo>
                      <a:lnTo>
                        <a:pt x="46" y="9"/>
                      </a:lnTo>
                      <a:lnTo>
                        <a:pt x="46" y="9"/>
                      </a:lnTo>
                      <a:lnTo>
                        <a:pt x="46" y="9"/>
                      </a:lnTo>
                      <a:lnTo>
                        <a:pt x="46" y="7"/>
                      </a:lnTo>
                      <a:lnTo>
                        <a:pt x="48" y="7"/>
                      </a:lnTo>
                      <a:lnTo>
                        <a:pt x="48" y="9"/>
                      </a:lnTo>
                      <a:lnTo>
                        <a:pt x="48" y="9"/>
                      </a:lnTo>
                      <a:lnTo>
                        <a:pt x="50" y="9"/>
                      </a:lnTo>
                      <a:lnTo>
                        <a:pt x="50" y="9"/>
                      </a:lnTo>
                      <a:lnTo>
                        <a:pt x="50" y="9"/>
                      </a:lnTo>
                      <a:lnTo>
                        <a:pt x="50" y="9"/>
                      </a:lnTo>
                      <a:lnTo>
                        <a:pt x="51" y="9"/>
                      </a:lnTo>
                      <a:lnTo>
                        <a:pt x="51" y="11"/>
                      </a:lnTo>
                      <a:lnTo>
                        <a:pt x="51" y="11"/>
                      </a:lnTo>
                      <a:lnTo>
                        <a:pt x="51" y="11"/>
                      </a:lnTo>
                      <a:lnTo>
                        <a:pt x="51" y="11"/>
                      </a:lnTo>
                      <a:lnTo>
                        <a:pt x="51" y="13"/>
                      </a:lnTo>
                      <a:lnTo>
                        <a:pt x="53" y="13"/>
                      </a:lnTo>
                      <a:lnTo>
                        <a:pt x="53" y="13"/>
                      </a:lnTo>
                      <a:lnTo>
                        <a:pt x="53" y="13"/>
                      </a:lnTo>
                      <a:lnTo>
                        <a:pt x="55" y="13"/>
                      </a:lnTo>
                      <a:lnTo>
                        <a:pt x="55" y="13"/>
                      </a:lnTo>
                      <a:lnTo>
                        <a:pt x="55" y="13"/>
                      </a:lnTo>
                      <a:lnTo>
                        <a:pt x="55" y="13"/>
                      </a:lnTo>
                      <a:lnTo>
                        <a:pt x="57" y="13"/>
                      </a:lnTo>
                      <a:lnTo>
                        <a:pt x="57" y="13"/>
                      </a:lnTo>
                      <a:lnTo>
                        <a:pt x="57" y="13"/>
                      </a:lnTo>
                      <a:lnTo>
                        <a:pt x="57" y="15"/>
                      </a:lnTo>
                      <a:lnTo>
                        <a:pt x="59" y="15"/>
                      </a:lnTo>
                      <a:lnTo>
                        <a:pt x="59" y="13"/>
                      </a:lnTo>
                      <a:lnTo>
                        <a:pt x="59" y="13"/>
                      </a:lnTo>
                      <a:lnTo>
                        <a:pt x="59" y="15"/>
                      </a:lnTo>
                      <a:lnTo>
                        <a:pt x="61" y="15"/>
                      </a:lnTo>
                      <a:lnTo>
                        <a:pt x="61" y="15"/>
                      </a:lnTo>
                      <a:lnTo>
                        <a:pt x="61" y="15"/>
                      </a:lnTo>
                      <a:lnTo>
                        <a:pt x="61" y="15"/>
                      </a:lnTo>
                      <a:lnTo>
                        <a:pt x="63" y="15"/>
                      </a:lnTo>
                      <a:lnTo>
                        <a:pt x="63" y="17"/>
                      </a:lnTo>
                      <a:lnTo>
                        <a:pt x="63" y="17"/>
                      </a:lnTo>
                      <a:lnTo>
                        <a:pt x="63" y="17"/>
                      </a:lnTo>
                      <a:lnTo>
                        <a:pt x="65" y="17"/>
                      </a:lnTo>
                      <a:lnTo>
                        <a:pt x="65" y="17"/>
                      </a:lnTo>
                      <a:lnTo>
                        <a:pt x="65" y="17"/>
                      </a:lnTo>
                      <a:lnTo>
                        <a:pt x="65" y="19"/>
                      </a:lnTo>
                      <a:lnTo>
                        <a:pt x="65" y="19"/>
                      </a:lnTo>
                      <a:lnTo>
                        <a:pt x="65" y="19"/>
                      </a:lnTo>
                      <a:lnTo>
                        <a:pt x="65" y="21"/>
                      </a:lnTo>
                      <a:lnTo>
                        <a:pt x="65" y="21"/>
                      </a:lnTo>
                      <a:lnTo>
                        <a:pt x="65" y="21"/>
                      </a:lnTo>
                      <a:lnTo>
                        <a:pt x="67" y="21"/>
                      </a:lnTo>
                      <a:lnTo>
                        <a:pt x="67" y="21"/>
                      </a:lnTo>
                      <a:lnTo>
                        <a:pt x="67" y="21"/>
                      </a:lnTo>
                      <a:lnTo>
                        <a:pt x="67" y="23"/>
                      </a:lnTo>
                      <a:lnTo>
                        <a:pt x="69" y="23"/>
                      </a:lnTo>
                      <a:lnTo>
                        <a:pt x="69" y="21"/>
                      </a:lnTo>
                      <a:lnTo>
                        <a:pt x="69" y="21"/>
                      </a:lnTo>
                      <a:lnTo>
                        <a:pt x="69" y="21"/>
                      </a:lnTo>
                      <a:lnTo>
                        <a:pt x="69" y="21"/>
                      </a:lnTo>
                      <a:lnTo>
                        <a:pt x="71" y="21"/>
                      </a:lnTo>
                      <a:lnTo>
                        <a:pt x="71" y="21"/>
                      </a:lnTo>
                      <a:lnTo>
                        <a:pt x="72" y="21"/>
                      </a:lnTo>
                      <a:lnTo>
                        <a:pt x="72" y="21"/>
                      </a:lnTo>
                      <a:lnTo>
                        <a:pt x="72" y="19"/>
                      </a:lnTo>
                      <a:lnTo>
                        <a:pt x="72" y="19"/>
                      </a:lnTo>
                      <a:lnTo>
                        <a:pt x="72" y="19"/>
                      </a:lnTo>
                      <a:lnTo>
                        <a:pt x="74" y="19"/>
                      </a:lnTo>
                      <a:lnTo>
                        <a:pt x="74" y="19"/>
                      </a:lnTo>
                      <a:lnTo>
                        <a:pt x="76" y="19"/>
                      </a:lnTo>
                      <a:lnTo>
                        <a:pt x="76" y="19"/>
                      </a:lnTo>
                      <a:lnTo>
                        <a:pt x="76" y="19"/>
                      </a:lnTo>
                      <a:lnTo>
                        <a:pt x="76" y="17"/>
                      </a:lnTo>
                      <a:lnTo>
                        <a:pt x="78" y="17"/>
                      </a:lnTo>
                      <a:lnTo>
                        <a:pt x="78" y="17"/>
                      </a:lnTo>
                      <a:lnTo>
                        <a:pt x="78" y="17"/>
                      </a:lnTo>
                      <a:lnTo>
                        <a:pt x="80" y="17"/>
                      </a:lnTo>
                      <a:lnTo>
                        <a:pt x="80" y="17"/>
                      </a:lnTo>
                      <a:lnTo>
                        <a:pt x="82" y="17"/>
                      </a:lnTo>
                      <a:lnTo>
                        <a:pt x="82" y="19"/>
                      </a:lnTo>
                      <a:lnTo>
                        <a:pt x="82" y="19"/>
                      </a:lnTo>
                      <a:lnTo>
                        <a:pt x="82" y="19"/>
                      </a:lnTo>
                      <a:lnTo>
                        <a:pt x="82" y="21"/>
                      </a:lnTo>
                      <a:lnTo>
                        <a:pt x="82" y="21"/>
                      </a:lnTo>
                      <a:lnTo>
                        <a:pt x="82" y="19"/>
                      </a:lnTo>
                      <a:lnTo>
                        <a:pt x="84" y="19"/>
                      </a:lnTo>
                      <a:lnTo>
                        <a:pt x="84" y="19"/>
                      </a:lnTo>
                      <a:lnTo>
                        <a:pt x="84" y="19"/>
                      </a:lnTo>
                      <a:lnTo>
                        <a:pt x="84" y="17"/>
                      </a:lnTo>
                      <a:lnTo>
                        <a:pt x="84" y="17"/>
                      </a:lnTo>
                      <a:lnTo>
                        <a:pt x="86" y="17"/>
                      </a:lnTo>
                      <a:lnTo>
                        <a:pt x="86" y="17"/>
                      </a:lnTo>
                      <a:lnTo>
                        <a:pt x="86" y="19"/>
                      </a:lnTo>
                      <a:lnTo>
                        <a:pt x="88" y="19"/>
                      </a:lnTo>
                      <a:lnTo>
                        <a:pt x="88" y="19"/>
                      </a:lnTo>
                      <a:lnTo>
                        <a:pt x="88" y="19"/>
                      </a:lnTo>
                      <a:lnTo>
                        <a:pt x="90" y="19"/>
                      </a:lnTo>
                      <a:lnTo>
                        <a:pt x="90" y="19"/>
                      </a:lnTo>
                      <a:lnTo>
                        <a:pt x="90" y="19"/>
                      </a:lnTo>
                      <a:lnTo>
                        <a:pt x="90" y="21"/>
                      </a:lnTo>
                      <a:lnTo>
                        <a:pt x="90" y="21"/>
                      </a:lnTo>
                      <a:lnTo>
                        <a:pt x="92" y="21"/>
                      </a:lnTo>
                      <a:lnTo>
                        <a:pt x="92" y="21"/>
                      </a:lnTo>
                      <a:lnTo>
                        <a:pt x="92" y="23"/>
                      </a:lnTo>
                      <a:lnTo>
                        <a:pt x="92" y="23"/>
                      </a:lnTo>
                      <a:lnTo>
                        <a:pt x="94" y="23"/>
                      </a:lnTo>
                      <a:lnTo>
                        <a:pt x="94" y="23"/>
                      </a:lnTo>
                      <a:lnTo>
                        <a:pt x="94" y="23"/>
                      </a:lnTo>
                      <a:lnTo>
                        <a:pt x="95" y="23"/>
                      </a:lnTo>
                      <a:lnTo>
                        <a:pt x="95" y="23"/>
                      </a:lnTo>
                      <a:lnTo>
                        <a:pt x="95" y="23"/>
                      </a:lnTo>
                      <a:lnTo>
                        <a:pt x="97" y="23"/>
                      </a:lnTo>
                      <a:lnTo>
                        <a:pt x="97" y="23"/>
                      </a:lnTo>
                      <a:lnTo>
                        <a:pt x="97" y="23"/>
                      </a:lnTo>
                      <a:lnTo>
                        <a:pt x="99" y="23"/>
                      </a:lnTo>
                      <a:lnTo>
                        <a:pt x="99" y="23"/>
                      </a:lnTo>
                      <a:lnTo>
                        <a:pt x="99" y="23"/>
                      </a:lnTo>
                      <a:lnTo>
                        <a:pt x="99" y="25"/>
                      </a:lnTo>
                      <a:lnTo>
                        <a:pt x="99" y="25"/>
                      </a:lnTo>
                      <a:lnTo>
                        <a:pt x="99" y="25"/>
                      </a:lnTo>
                      <a:lnTo>
                        <a:pt x="99" y="27"/>
                      </a:lnTo>
                      <a:lnTo>
                        <a:pt x="99" y="27"/>
                      </a:lnTo>
                      <a:lnTo>
                        <a:pt x="99" y="27"/>
                      </a:lnTo>
                      <a:lnTo>
                        <a:pt x="99" y="27"/>
                      </a:lnTo>
                      <a:lnTo>
                        <a:pt x="97" y="27"/>
                      </a:lnTo>
                      <a:lnTo>
                        <a:pt x="97" y="27"/>
                      </a:lnTo>
                      <a:lnTo>
                        <a:pt x="97" y="29"/>
                      </a:lnTo>
                      <a:lnTo>
                        <a:pt x="97" y="29"/>
                      </a:lnTo>
                      <a:lnTo>
                        <a:pt x="97" y="29"/>
                      </a:lnTo>
                      <a:lnTo>
                        <a:pt x="97" y="30"/>
                      </a:lnTo>
                      <a:lnTo>
                        <a:pt x="99" y="30"/>
                      </a:lnTo>
                      <a:lnTo>
                        <a:pt x="99" y="30"/>
                      </a:lnTo>
                      <a:lnTo>
                        <a:pt x="99" y="30"/>
                      </a:lnTo>
                      <a:lnTo>
                        <a:pt x="99" y="30"/>
                      </a:lnTo>
                      <a:lnTo>
                        <a:pt x="101" y="30"/>
                      </a:lnTo>
                      <a:lnTo>
                        <a:pt x="101" y="30"/>
                      </a:lnTo>
                      <a:lnTo>
                        <a:pt x="101" y="30"/>
                      </a:lnTo>
                      <a:lnTo>
                        <a:pt x="103" y="30"/>
                      </a:lnTo>
                      <a:lnTo>
                        <a:pt x="103" y="32"/>
                      </a:lnTo>
                      <a:lnTo>
                        <a:pt x="103" y="32"/>
                      </a:lnTo>
                      <a:lnTo>
                        <a:pt x="103" y="32"/>
                      </a:lnTo>
                      <a:lnTo>
                        <a:pt x="105" y="32"/>
                      </a:lnTo>
                      <a:lnTo>
                        <a:pt x="105" y="32"/>
                      </a:lnTo>
                      <a:lnTo>
                        <a:pt x="105" y="32"/>
                      </a:lnTo>
                      <a:lnTo>
                        <a:pt x="105" y="32"/>
                      </a:lnTo>
                      <a:lnTo>
                        <a:pt x="107" y="32"/>
                      </a:lnTo>
                      <a:lnTo>
                        <a:pt x="107" y="32"/>
                      </a:lnTo>
                      <a:lnTo>
                        <a:pt x="109" y="32"/>
                      </a:lnTo>
                      <a:lnTo>
                        <a:pt x="109" y="34"/>
                      </a:lnTo>
                      <a:lnTo>
                        <a:pt x="109" y="34"/>
                      </a:lnTo>
                      <a:lnTo>
                        <a:pt x="109" y="34"/>
                      </a:lnTo>
                      <a:lnTo>
                        <a:pt x="111" y="34"/>
                      </a:lnTo>
                      <a:lnTo>
                        <a:pt x="111" y="34"/>
                      </a:lnTo>
                      <a:lnTo>
                        <a:pt x="111" y="34"/>
                      </a:lnTo>
                      <a:lnTo>
                        <a:pt x="111" y="36"/>
                      </a:lnTo>
                      <a:lnTo>
                        <a:pt x="111" y="36"/>
                      </a:lnTo>
                      <a:lnTo>
                        <a:pt x="111" y="36"/>
                      </a:lnTo>
                      <a:lnTo>
                        <a:pt x="109" y="36"/>
                      </a:lnTo>
                      <a:lnTo>
                        <a:pt x="109" y="38"/>
                      </a:lnTo>
                      <a:lnTo>
                        <a:pt x="109" y="38"/>
                      </a:lnTo>
                      <a:lnTo>
                        <a:pt x="109" y="38"/>
                      </a:lnTo>
                      <a:lnTo>
                        <a:pt x="109" y="38"/>
                      </a:lnTo>
                      <a:lnTo>
                        <a:pt x="109" y="38"/>
                      </a:lnTo>
                      <a:lnTo>
                        <a:pt x="109" y="40"/>
                      </a:lnTo>
                      <a:lnTo>
                        <a:pt x="109" y="40"/>
                      </a:lnTo>
                      <a:lnTo>
                        <a:pt x="109" y="40"/>
                      </a:lnTo>
                      <a:lnTo>
                        <a:pt x="109" y="42"/>
                      </a:lnTo>
                      <a:lnTo>
                        <a:pt x="109" y="42"/>
                      </a:lnTo>
                      <a:lnTo>
                        <a:pt x="109" y="42"/>
                      </a:lnTo>
                      <a:lnTo>
                        <a:pt x="109" y="44"/>
                      </a:lnTo>
                      <a:lnTo>
                        <a:pt x="111" y="44"/>
                      </a:lnTo>
                      <a:lnTo>
                        <a:pt x="111" y="44"/>
                      </a:lnTo>
                      <a:lnTo>
                        <a:pt x="111" y="44"/>
                      </a:lnTo>
                      <a:lnTo>
                        <a:pt x="111" y="44"/>
                      </a:lnTo>
                      <a:lnTo>
                        <a:pt x="111" y="46"/>
                      </a:lnTo>
                      <a:lnTo>
                        <a:pt x="113" y="46"/>
                      </a:lnTo>
                      <a:lnTo>
                        <a:pt x="113" y="46"/>
                      </a:lnTo>
                      <a:lnTo>
                        <a:pt x="115" y="46"/>
                      </a:lnTo>
                      <a:lnTo>
                        <a:pt x="115" y="46"/>
                      </a:lnTo>
                      <a:lnTo>
                        <a:pt x="115" y="46"/>
                      </a:lnTo>
                      <a:lnTo>
                        <a:pt x="115" y="46"/>
                      </a:lnTo>
                      <a:lnTo>
                        <a:pt x="115" y="46"/>
                      </a:lnTo>
                      <a:lnTo>
                        <a:pt x="115" y="48"/>
                      </a:lnTo>
                      <a:lnTo>
                        <a:pt x="117" y="48"/>
                      </a:lnTo>
                      <a:lnTo>
                        <a:pt x="117" y="48"/>
                      </a:lnTo>
                      <a:lnTo>
                        <a:pt x="115" y="48"/>
                      </a:lnTo>
                      <a:lnTo>
                        <a:pt x="115" y="50"/>
                      </a:lnTo>
                      <a:lnTo>
                        <a:pt x="115" y="50"/>
                      </a:lnTo>
                      <a:lnTo>
                        <a:pt x="115" y="51"/>
                      </a:lnTo>
                      <a:lnTo>
                        <a:pt x="115" y="51"/>
                      </a:lnTo>
                      <a:lnTo>
                        <a:pt x="115" y="51"/>
                      </a:lnTo>
                      <a:lnTo>
                        <a:pt x="115" y="53"/>
                      </a:lnTo>
                      <a:lnTo>
                        <a:pt x="115" y="53"/>
                      </a:lnTo>
                      <a:lnTo>
                        <a:pt x="113" y="53"/>
                      </a:lnTo>
                      <a:lnTo>
                        <a:pt x="113" y="53"/>
                      </a:lnTo>
                      <a:lnTo>
                        <a:pt x="111" y="53"/>
                      </a:lnTo>
                      <a:lnTo>
                        <a:pt x="111" y="53"/>
                      </a:lnTo>
                      <a:lnTo>
                        <a:pt x="111" y="51"/>
                      </a:lnTo>
                      <a:lnTo>
                        <a:pt x="111" y="51"/>
                      </a:lnTo>
                      <a:lnTo>
                        <a:pt x="109" y="51"/>
                      </a:lnTo>
                      <a:lnTo>
                        <a:pt x="109" y="51"/>
                      </a:lnTo>
                      <a:lnTo>
                        <a:pt x="109" y="51"/>
                      </a:lnTo>
                      <a:lnTo>
                        <a:pt x="109" y="50"/>
                      </a:lnTo>
                      <a:lnTo>
                        <a:pt x="109" y="50"/>
                      </a:lnTo>
                      <a:lnTo>
                        <a:pt x="107" y="50"/>
                      </a:lnTo>
                      <a:lnTo>
                        <a:pt x="107" y="50"/>
                      </a:lnTo>
                      <a:lnTo>
                        <a:pt x="107" y="50"/>
                      </a:lnTo>
                      <a:lnTo>
                        <a:pt x="105" y="50"/>
                      </a:lnTo>
                      <a:lnTo>
                        <a:pt x="105" y="50"/>
                      </a:lnTo>
                      <a:lnTo>
                        <a:pt x="105" y="50"/>
                      </a:lnTo>
                      <a:lnTo>
                        <a:pt x="105" y="50"/>
                      </a:lnTo>
                      <a:lnTo>
                        <a:pt x="103" y="50"/>
                      </a:lnTo>
                      <a:lnTo>
                        <a:pt x="103" y="50"/>
                      </a:lnTo>
                      <a:lnTo>
                        <a:pt x="103" y="50"/>
                      </a:lnTo>
                      <a:lnTo>
                        <a:pt x="103" y="50"/>
                      </a:lnTo>
                      <a:lnTo>
                        <a:pt x="101" y="50"/>
                      </a:lnTo>
                      <a:lnTo>
                        <a:pt x="101" y="50"/>
                      </a:lnTo>
                      <a:lnTo>
                        <a:pt x="99" y="50"/>
                      </a:lnTo>
                      <a:lnTo>
                        <a:pt x="99" y="48"/>
                      </a:lnTo>
                      <a:lnTo>
                        <a:pt x="99" y="48"/>
                      </a:lnTo>
                      <a:lnTo>
                        <a:pt x="99" y="48"/>
                      </a:lnTo>
                      <a:lnTo>
                        <a:pt x="99" y="48"/>
                      </a:lnTo>
                      <a:lnTo>
                        <a:pt x="97" y="48"/>
                      </a:lnTo>
                      <a:lnTo>
                        <a:pt x="97" y="46"/>
                      </a:lnTo>
                      <a:lnTo>
                        <a:pt x="99" y="46"/>
                      </a:lnTo>
                      <a:lnTo>
                        <a:pt x="99" y="46"/>
                      </a:lnTo>
                      <a:lnTo>
                        <a:pt x="97" y="46"/>
                      </a:lnTo>
                      <a:lnTo>
                        <a:pt x="97" y="46"/>
                      </a:lnTo>
                      <a:lnTo>
                        <a:pt x="95" y="46"/>
                      </a:lnTo>
                      <a:lnTo>
                        <a:pt x="95" y="46"/>
                      </a:lnTo>
                      <a:lnTo>
                        <a:pt x="95" y="46"/>
                      </a:lnTo>
                      <a:lnTo>
                        <a:pt x="95" y="46"/>
                      </a:lnTo>
                      <a:lnTo>
                        <a:pt x="94" y="46"/>
                      </a:lnTo>
                      <a:lnTo>
                        <a:pt x="94" y="44"/>
                      </a:lnTo>
                      <a:lnTo>
                        <a:pt x="94" y="44"/>
                      </a:lnTo>
                      <a:lnTo>
                        <a:pt x="94" y="46"/>
                      </a:lnTo>
                      <a:lnTo>
                        <a:pt x="94" y="46"/>
                      </a:lnTo>
                      <a:lnTo>
                        <a:pt x="94" y="44"/>
                      </a:lnTo>
                      <a:lnTo>
                        <a:pt x="92" y="44"/>
                      </a:lnTo>
                      <a:lnTo>
                        <a:pt x="92" y="44"/>
                      </a:lnTo>
                      <a:lnTo>
                        <a:pt x="90" y="44"/>
                      </a:lnTo>
                      <a:lnTo>
                        <a:pt x="90" y="46"/>
                      </a:lnTo>
                      <a:lnTo>
                        <a:pt x="90" y="46"/>
                      </a:lnTo>
                      <a:lnTo>
                        <a:pt x="90" y="46"/>
                      </a:lnTo>
                      <a:lnTo>
                        <a:pt x="90" y="46"/>
                      </a:lnTo>
                      <a:lnTo>
                        <a:pt x="88" y="46"/>
                      </a:lnTo>
                      <a:lnTo>
                        <a:pt x="88" y="46"/>
                      </a:lnTo>
                      <a:lnTo>
                        <a:pt x="88" y="46"/>
                      </a:lnTo>
                      <a:lnTo>
                        <a:pt x="88" y="46"/>
                      </a:lnTo>
                      <a:lnTo>
                        <a:pt x="88" y="48"/>
                      </a:lnTo>
                      <a:lnTo>
                        <a:pt x="86" y="48"/>
                      </a:lnTo>
                      <a:lnTo>
                        <a:pt x="86" y="48"/>
                      </a:lnTo>
                      <a:lnTo>
                        <a:pt x="86" y="48"/>
                      </a:lnTo>
                      <a:lnTo>
                        <a:pt x="84" y="48"/>
                      </a:lnTo>
                      <a:lnTo>
                        <a:pt x="84" y="48"/>
                      </a:lnTo>
                      <a:lnTo>
                        <a:pt x="84" y="48"/>
                      </a:lnTo>
                      <a:lnTo>
                        <a:pt x="84" y="48"/>
                      </a:lnTo>
                      <a:lnTo>
                        <a:pt x="82" y="48"/>
                      </a:lnTo>
                      <a:lnTo>
                        <a:pt x="82" y="48"/>
                      </a:lnTo>
                      <a:lnTo>
                        <a:pt x="84" y="48"/>
                      </a:lnTo>
                      <a:lnTo>
                        <a:pt x="84" y="50"/>
                      </a:lnTo>
                      <a:lnTo>
                        <a:pt x="82" y="50"/>
                      </a:lnTo>
                      <a:lnTo>
                        <a:pt x="82" y="50"/>
                      </a:lnTo>
                      <a:lnTo>
                        <a:pt x="82" y="50"/>
                      </a:lnTo>
                      <a:lnTo>
                        <a:pt x="80" y="50"/>
                      </a:lnTo>
                      <a:lnTo>
                        <a:pt x="80" y="48"/>
                      </a:lnTo>
                      <a:lnTo>
                        <a:pt x="80" y="48"/>
                      </a:lnTo>
                      <a:lnTo>
                        <a:pt x="80" y="50"/>
                      </a:lnTo>
                      <a:lnTo>
                        <a:pt x="78" y="50"/>
                      </a:lnTo>
                      <a:lnTo>
                        <a:pt x="78" y="50"/>
                      </a:lnTo>
                      <a:lnTo>
                        <a:pt x="78" y="50"/>
                      </a:lnTo>
                      <a:lnTo>
                        <a:pt x="76" y="50"/>
                      </a:lnTo>
                      <a:lnTo>
                        <a:pt x="76" y="50"/>
                      </a:lnTo>
                      <a:lnTo>
                        <a:pt x="76" y="50"/>
                      </a:lnTo>
                      <a:lnTo>
                        <a:pt x="76" y="48"/>
                      </a:lnTo>
                      <a:lnTo>
                        <a:pt x="74" y="48"/>
                      </a:lnTo>
                      <a:lnTo>
                        <a:pt x="74" y="50"/>
                      </a:lnTo>
                      <a:lnTo>
                        <a:pt x="74" y="50"/>
                      </a:lnTo>
                      <a:lnTo>
                        <a:pt x="72" y="50"/>
                      </a:lnTo>
                      <a:lnTo>
                        <a:pt x="72" y="48"/>
                      </a:lnTo>
                      <a:lnTo>
                        <a:pt x="72" y="48"/>
                      </a:lnTo>
                      <a:lnTo>
                        <a:pt x="72" y="48"/>
                      </a:lnTo>
                      <a:lnTo>
                        <a:pt x="72" y="50"/>
                      </a:lnTo>
                      <a:lnTo>
                        <a:pt x="71" y="50"/>
                      </a:lnTo>
                      <a:lnTo>
                        <a:pt x="71" y="50"/>
                      </a:lnTo>
                      <a:lnTo>
                        <a:pt x="69" y="50"/>
                      </a:lnTo>
                      <a:lnTo>
                        <a:pt x="69" y="50"/>
                      </a:lnTo>
                      <a:lnTo>
                        <a:pt x="69" y="50"/>
                      </a:lnTo>
                      <a:lnTo>
                        <a:pt x="69" y="50"/>
                      </a:lnTo>
                      <a:lnTo>
                        <a:pt x="67" y="50"/>
                      </a:lnTo>
                      <a:lnTo>
                        <a:pt x="67" y="50"/>
                      </a:lnTo>
                      <a:lnTo>
                        <a:pt x="67" y="50"/>
                      </a:lnTo>
                      <a:lnTo>
                        <a:pt x="65" y="50"/>
                      </a:lnTo>
                      <a:lnTo>
                        <a:pt x="65" y="51"/>
                      </a:lnTo>
                      <a:lnTo>
                        <a:pt x="65" y="51"/>
                      </a:lnTo>
                      <a:lnTo>
                        <a:pt x="63" y="51"/>
                      </a:lnTo>
                      <a:lnTo>
                        <a:pt x="63" y="51"/>
                      </a:lnTo>
                      <a:lnTo>
                        <a:pt x="63" y="51"/>
                      </a:lnTo>
                      <a:lnTo>
                        <a:pt x="61" y="51"/>
                      </a:lnTo>
                      <a:lnTo>
                        <a:pt x="61" y="50"/>
                      </a:lnTo>
                      <a:lnTo>
                        <a:pt x="61" y="50"/>
                      </a:lnTo>
                      <a:lnTo>
                        <a:pt x="61" y="51"/>
                      </a:lnTo>
                      <a:lnTo>
                        <a:pt x="61" y="51"/>
                      </a:lnTo>
                      <a:lnTo>
                        <a:pt x="59" y="51"/>
                      </a:lnTo>
                      <a:lnTo>
                        <a:pt x="59" y="50"/>
                      </a:lnTo>
                      <a:lnTo>
                        <a:pt x="59" y="50"/>
                      </a:lnTo>
                      <a:lnTo>
                        <a:pt x="59" y="50"/>
                      </a:lnTo>
                      <a:lnTo>
                        <a:pt x="57" y="50"/>
                      </a:lnTo>
                      <a:lnTo>
                        <a:pt x="57" y="50"/>
                      </a:lnTo>
                      <a:lnTo>
                        <a:pt x="57" y="50"/>
                      </a:lnTo>
                      <a:lnTo>
                        <a:pt x="57" y="50"/>
                      </a:lnTo>
                      <a:lnTo>
                        <a:pt x="55" y="50"/>
                      </a:lnTo>
                      <a:lnTo>
                        <a:pt x="55" y="50"/>
                      </a:lnTo>
                      <a:lnTo>
                        <a:pt x="55" y="50"/>
                      </a:lnTo>
                      <a:lnTo>
                        <a:pt x="55" y="48"/>
                      </a:lnTo>
                      <a:lnTo>
                        <a:pt x="55" y="48"/>
                      </a:lnTo>
                      <a:lnTo>
                        <a:pt x="55" y="48"/>
                      </a:lnTo>
                      <a:lnTo>
                        <a:pt x="55" y="46"/>
                      </a:lnTo>
                      <a:lnTo>
                        <a:pt x="53" y="46"/>
                      </a:lnTo>
                      <a:lnTo>
                        <a:pt x="53" y="46"/>
                      </a:lnTo>
                      <a:lnTo>
                        <a:pt x="53" y="46"/>
                      </a:lnTo>
                      <a:lnTo>
                        <a:pt x="51" y="46"/>
                      </a:lnTo>
                      <a:lnTo>
                        <a:pt x="51" y="46"/>
                      </a:lnTo>
                      <a:lnTo>
                        <a:pt x="51" y="46"/>
                      </a:lnTo>
                      <a:lnTo>
                        <a:pt x="51" y="46"/>
                      </a:lnTo>
                      <a:lnTo>
                        <a:pt x="51" y="44"/>
                      </a:lnTo>
                      <a:lnTo>
                        <a:pt x="50" y="44"/>
                      </a:lnTo>
                      <a:lnTo>
                        <a:pt x="50" y="44"/>
                      </a:lnTo>
                      <a:lnTo>
                        <a:pt x="50" y="44"/>
                      </a:lnTo>
                      <a:lnTo>
                        <a:pt x="50" y="44"/>
                      </a:lnTo>
                      <a:lnTo>
                        <a:pt x="48" y="44"/>
                      </a:lnTo>
                      <a:lnTo>
                        <a:pt x="48" y="42"/>
                      </a:lnTo>
                      <a:lnTo>
                        <a:pt x="50" y="42"/>
                      </a:lnTo>
                      <a:lnTo>
                        <a:pt x="50" y="42"/>
                      </a:lnTo>
                      <a:lnTo>
                        <a:pt x="48" y="42"/>
                      </a:lnTo>
                      <a:lnTo>
                        <a:pt x="48" y="42"/>
                      </a:lnTo>
                      <a:lnTo>
                        <a:pt x="46" y="42"/>
                      </a:lnTo>
                      <a:lnTo>
                        <a:pt x="46" y="42"/>
                      </a:lnTo>
                      <a:lnTo>
                        <a:pt x="46" y="42"/>
                      </a:lnTo>
                      <a:lnTo>
                        <a:pt x="44" y="42"/>
                      </a:lnTo>
                      <a:lnTo>
                        <a:pt x="44" y="42"/>
                      </a:lnTo>
                      <a:lnTo>
                        <a:pt x="44" y="44"/>
                      </a:lnTo>
                      <a:lnTo>
                        <a:pt x="44" y="44"/>
                      </a:lnTo>
                      <a:lnTo>
                        <a:pt x="44" y="44"/>
                      </a:lnTo>
                      <a:lnTo>
                        <a:pt x="44" y="44"/>
                      </a:lnTo>
                      <a:lnTo>
                        <a:pt x="42" y="44"/>
                      </a:lnTo>
                      <a:lnTo>
                        <a:pt x="42" y="44"/>
                      </a:lnTo>
                      <a:lnTo>
                        <a:pt x="40" y="44"/>
                      </a:lnTo>
                      <a:lnTo>
                        <a:pt x="40" y="44"/>
                      </a:lnTo>
                      <a:lnTo>
                        <a:pt x="40" y="44"/>
                      </a:lnTo>
                      <a:lnTo>
                        <a:pt x="40" y="44"/>
                      </a:lnTo>
                      <a:lnTo>
                        <a:pt x="38" y="44"/>
                      </a:lnTo>
                      <a:lnTo>
                        <a:pt x="38" y="44"/>
                      </a:lnTo>
                      <a:lnTo>
                        <a:pt x="36" y="44"/>
                      </a:lnTo>
                      <a:lnTo>
                        <a:pt x="36" y="44"/>
                      </a:lnTo>
                      <a:lnTo>
                        <a:pt x="36" y="44"/>
                      </a:lnTo>
                      <a:lnTo>
                        <a:pt x="34" y="44"/>
                      </a:lnTo>
                      <a:lnTo>
                        <a:pt x="34" y="44"/>
                      </a:lnTo>
                      <a:lnTo>
                        <a:pt x="34" y="44"/>
                      </a:lnTo>
                      <a:lnTo>
                        <a:pt x="32" y="44"/>
                      </a:lnTo>
                      <a:lnTo>
                        <a:pt x="32" y="44"/>
                      </a:lnTo>
                      <a:lnTo>
                        <a:pt x="32" y="44"/>
                      </a:lnTo>
                      <a:lnTo>
                        <a:pt x="30" y="44"/>
                      </a:lnTo>
                      <a:lnTo>
                        <a:pt x="30" y="44"/>
                      </a:lnTo>
                      <a:lnTo>
                        <a:pt x="30" y="44"/>
                      </a:lnTo>
                      <a:lnTo>
                        <a:pt x="28" y="44"/>
                      </a:lnTo>
                      <a:lnTo>
                        <a:pt x="28" y="44"/>
                      </a:lnTo>
                      <a:lnTo>
                        <a:pt x="28" y="44"/>
                      </a:lnTo>
                      <a:lnTo>
                        <a:pt x="28" y="44"/>
                      </a:lnTo>
                      <a:lnTo>
                        <a:pt x="27" y="44"/>
                      </a:lnTo>
                      <a:lnTo>
                        <a:pt x="27" y="42"/>
                      </a:lnTo>
                      <a:lnTo>
                        <a:pt x="27" y="42"/>
                      </a:lnTo>
                      <a:lnTo>
                        <a:pt x="27" y="42"/>
                      </a:lnTo>
                      <a:lnTo>
                        <a:pt x="27" y="40"/>
                      </a:lnTo>
                      <a:lnTo>
                        <a:pt x="27" y="40"/>
                      </a:lnTo>
                      <a:lnTo>
                        <a:pt x="27" y="40"/>
                      </a:lnTo>
                      <a:lnTo>
                        <a:pt x="28" y="40"/>
                      </a:lnTo>
                      <a:lnTo>
                        <a:pt x="28" y="40"/>
                      </a:lnTo>
                      <a:lnTo>
                        <a:pt x="28" y="38"/>
                      </a:lnTo>
                      <a:lnTo>
                        <a:pt x="28" y="38"/>
                      </a:lnTo>
                      <a:lnTo>
                        <a:pt x="28" y="38"/>
                      </a:lnTo>
                      <a:lnTo>
                        <a:pt x="28" y="38"/>
                      </a:lnTo>
                      <a:lnTo>
                        <a:pt x="30" y="38"/>
                      </a:lnTo>
                      <a:lnTo>
                        <a:pt x="30" y="36"/>
                      </a:lnTo>
                      <a:lnTo>
                        <a:pt x="30" y="36"/>
                      </a:lnTo>
                      <a:lnTo>
                        <a:pt x="30" y="34"/>
                      </a:lnTo>
                      <a:lnTo>
                        <a:pt x="30" y="34"/>
                      </a:lnTo>
                      <a:lnTo>
                        <a:pt x="30" y="32"/>
                      </a:lnTo>
                      <a:lnTo>
                        <a:pt x="28" y="32"/>
                      </a:lnTo>
                      <a:lnTo>
                        <a:pt x="28" y="32"/>
                      </a:lnTo>
                      <a:lnTo>
                        <a:pt x="28" y="32"/>
                      </a:lnTo>
                      <a:lnTo>
                        <a:pt x="28" y="30"/>
                      </a:lnTo>
                      <a:lnTo>
                        <a:pt x="28" y="30"/>
                      </a:lnTo>
                      <a:lnTo>
                        <a:pt x="28" y="30"/>
                      </a:lnTo>
                      <a:lnTo>
                        <a:pt x="28" y="30"/>
                      </a:lnTo>
                      <a:lnTo>
                        <a:pt x="28" y="29"/>
                      </a:lnTo>
                      <a:lnTo>
                        <a:pt x="28" y="29"/>
                      </a:lnTo>
                      <a:lnTo>
                        <a:pt x="28" y="27"/>
                      </a:lnTo>
                      <a:lnTo>
                        <a:pt x="27" y="27"/>
                      </a:lnTo>
                      <a:lnTo>
                        <a:pt x="27" y="27"/>
                      </a:lnTo>
                      <a:lnTo>
                        <a:pt x="27" y="25"/>
                      </a:lnTo>
                      <a:lnTo>
                        <a:pt x="27" y="25"/>
                      </a:lnTo>
                      <a:lnTo>
                        <a:pt x="27" y="25"/>
                      </a:lnTo>
                      <a:lnTo>
                        <a:pt x="25" y="25"/>
                      </a:lnTo>
                      <a:lnTo>
                        <a:pt x="25" y="23"/>
                      </a:lnTo>
                      <a:lnTo>
                        <a:pt x="25" y="23"/>
                      </a:lnTo>
                      <a:lnTo>
                        <a:pt x="25" y="23"/>
                      </a:lnTo>
                      <a:lnTo>
                        <a:pt x="25" y="21"/>
                      </a:lnTo>
                      <a:lnTo>
                        <a:pt x="25" y="21"/>
                      </a:lnTo>
                      <a:lnTo>
                        <a:pt x="25" y="21"/>
                      </a:lnTo>
                      <a:lnTo>
                        <a:pt x="25" y="19"/>
                      </a:lnTo>
                      <a:lnTo>
                        <a:pt x="25" y="19"/>
                      </a:lnTo>
                      <a:lnTo>
                        <a:pt x="25" y="19"/>
                      </a:lnTo>
                      <a:lnTo>
                        <a:pt x="23" y="19"/>
                      </a:lnTo>
                      <a:lnTo>
                        <a:pt x="23" y="17"/>
                      </a:lnTo>
                      <a:lnTo>
                        <a:pt x="23" y="17"/>
                      </a:lnTo>
                      <a:lnTo>
                        <a:pt x="23" y="17"/>
                      </a:lnTo>
                      <a:lnTo>
                        <a:pt x="21" y="17"/>
                      </a:lnTo>
                      <a:lnTo>
                        <a:pt x="21" y="17"/>
                      </a:lnTo>
                      <a:lnTo>
                        <a:pt x="21" y="17"/>
                      </a:lnTo>
                      <a:lnTo>
                        <a:pt x="19" y="17"/>
                      </a:lnTo>
                      <a:lnTo>
                        <a:pt x="19" y="17"/>
                      </a:lnTo>
                      <a:lnTo>
                        <a:pt x="19" y="17"/>
                      </a:lnTo>
                      <a:lnTo>
                        <a:pt x="19" y="15"/>
                      </a:lnTo>
                      <a:lnTo>
                        <a:pt x="19" y="15"/>
                      </a:lnTo>
                      <a:lnTo>
                        <a:pt x="19" y="13"/>
                      </a:lnTo>
                      <a:lnTo>
                        <a:pt x="17" y="13"/>
                      </a:lnTo>
                      <a:lnTo>
                        <a:pt x="17" y="13"/>
                      </a:lnTo>
                      <a:lnTo>
                        <a:pt x="17" y="13"/>
                      </a:lnTo>
                      <a:lnTo>
                        <a:pt x="17" y="13"/>
                      </a:lnTo>
                      <a:lnTo>
                        <a:pt x="15" y="13"/>
                      </a:lnTo>
                      <a:lnTo>
                        <a:pt x="15" y="13"/>
                      </a:lnTo>
                      <a:lnTo>
                        <a:pt x="15" y="13"/>
                      </a:lnTo>
                      <a:lnTo>
                        <a:pt x="15" y="11"/>
                      </a:lnTo>
                      <a:lnTo>
                        <a:pt x="13" y="11"/>
                      </a:lnTo>
                      <a:lnTo>
                        <a:pt x="13" y="11"/>
                      </a:lnTo>
                      <a:lnTo>
                        <a:pt x="13" y="11"/>
                      </a:lnTo>
                      <a:lnTo>
                        <a:pt x="11" y="11"/>
                      </a:lnTo>
                      <a:lnTo>
                        <a:pt x="11" y="11"/>
                      </a:lnTo>
                      <a:lnTo>
                        <a:pt x="11" y="11"/>
                      </a:lnTo>
                      <a:lnTo>
                        <a:pt x="9" y="11"/>
                      </a:lnTo>
                      <a:lnTo>
                        <a:pt x="9" y="11"/>
                      </a:lnTo>
                      <a:lnTo>
                        <a:pt x="9" y="11"/>
                      </a:lnTo>
                      <a:lnTo>
                        <a:pt x="9" y="9"/>
                      </a:lnTo>
                      <a:lnTo>
                        <a:pt x="7" y="9"/>
                      </a:lnTo>
                      <a:lnTo>
                        <a:pt x="7" y="9"/>
                      </a:lnTo>
                      <a:lnTo>
                        <a:pt x="7" y="9"/>
                      </a:lnTo>
                      <a:lnTo>
                        <a:pt x="6" y="9"/>
                      </a:lnTo>
                      <a:lnTo>
                        <a:pt x="6" y="9"/>
                      </a:lnTo>
                      <a:lnTo>
                        <a:pt x="4" y="9"/>
                      </a:lnTo>
                      <a:lnTo>
                        <a:pt x="4" y="9"/>
                      </a:lnTo>
                      <a:lnTo>
                        <a:pt x="4" y="9"/>
                      </a:lnTo>
                      <a:lnTo>
                        <a:pt x="4" y="7"/>
                      </a:lnTo>
                      <a:lnTo>
                        <a:pt x="4" y="7"/>
                      </a:lnTo>
                      <a:lnTo>
                        <a:pt x="4" y="6"/>
                      </a:lnTo>
                      <a:lnTo>
                        <a:pt x="4" y="6"/>
                      </a:lnTo>
                      <a:lnTo>
                        <a:pt x="2" y="6"/>
                      </a:lnTo>
                      <a:lnTo>
                        <a:pt x="2" y="6"/>
                      </a:lnTo>
                      <a:lnTo>
                        <a:pt x="2" y="6"/>
                      </a:lnTo>
                      <a:lnTo>
                        <a:pt x="2" y="6"/>
                      </a:lnTo>
                      <a:lnTo>
                        <a:pt x="0" y="6"/>
                      </a:lnTo>
                      <a:lnTo>
                        <a:pt x="0" y="6"/>
                      </a:lnTo>
                      <a:lnTo>
                        <a:pt x="0" y="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3" name="Rectangle 1334">
                  <a:extLst>
                    <a:ext uri="{FF2B5EF4-FFF2-40B4-BE49-F238E27FC236}">
                      <a16:creationId xmlns:a16="http://schemas.microsoft.com/office/drawing/2014/main" id="{0DA94C72-5AC9-4EE4-A238-BE743E53FEED}"/>
                    </a:ext>
                  </a:extLst>
                </p:cNvPr>
                <p:cNvSpPr>
                  <a:spLocks noChangeArrowheads="1"/>
                </p:cNvSpPr>
                <p:nvPr/>
              </p:nvSpPr>
              <p:spPr bwMode="auto">
                <a:xfrm>
                  <a:off x="14795641" y="2882901"/>
                  <a:ext cx="1588"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4" name="Rectangle 1335">
                  <a:extLst>
                    <a:ext uri="{FF2B5EF4-FFF2-40B4-BE49-F238E27FC236}">
                      <a16:creationId xmlns:a16="http://schemas.microsoft.com/office/drawing/2014/main" id="{94168979-1946-4B72-8683-15965E62D236}"/>
                    </a:ext>
                  </a:extLst>
                </p:cNvPr>
                <p:cNvSpPr>
                  <a:spLocks noChangeArrowheads="1"/>
                </p:cNvSpPr>
                <p:nvPr/>
              </p:nvSpPr>
              <p:spPr bwMode="auto">
                <a:xfrm>
                  <a:off x="14795641" y="2882901"/>
                  <a:ext cx="1588"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5" name="Rectangle 1336">
                  <a:extLst>
                    <a:ext uri="{FF2B5EF4-FFF2-40B4-BE49-F238E27FC236}">
                      <a16:creationId xmlns:a16="http://schemas.microsoft.com/office/drawing/2014/main" id="{B2D8CE2C-D491-4E99-9076-C3D98A1B7D4F}"/>
                    </a:ext>
                  </a:extLst>
                </p:cNvPr>
                <p:cNvSpPr>
                  <a:spLocks noChangeArrowheads="1"/>
                </p:cNvSpPr>
                <p:nvPr/>
              </p:nvSpPr>
              <p:spPr bwMode="auto">
                <a:xfrm>
                  <a:off x="14849616" y="2790826"/>
                  <a:ext cx="3175" cy="3175"/>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6" name="Rectangle 1337">
                  <a:extLst>
                    <a:ext uri="{FF2B5EF4-FFF2-40B4-BE49-F238E27FC236}">
                      <a16:creationId xmlns:a16="http://schemas.microsoft.com/office/drawing/2014/main" id="{1CD4091A-B44B-43FE-8BA1-1147058E52FE}"/>
                    </a:ext>
                  </a:extLst>
                </p:cNvPr>
                <p:cNvSpPr>
                  <a:spLocks noChangeArrowheads="1"/>
                </p:cNvSpPr>
                <p:nvPr/>
              </p:nvSpPr>
              <p:spPr bwMode="auto">
                <a:xfrm>
                  <a:off x="14849616" y="2790826"/>
                  <a:ext cx="3175" cy="3175"/>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7" name="Rectangle 1338">
                  <a:extLst>
                    <a:ext uri="{FF2B5EF4-FFF2-40B4-BE49-F238E27FC236}">
                      <a16:creationId xmlns:a16="http://schemas.microsoft.com/office/drawing/2014/main" id="{5FDD4E6A-4F02-4C25-ABD1-5755730A886F}"/>
                    </a:ext>
                  </a:extLst>
                </p:cNvPr>
                <p:cNvSpPr>
                  <a:spLocks noChangeArrowheads="1"/>
                </p:cNvSpPr>
                <p:nvPr/>
              </p:nvSpPr>
              <p:spPr bwMode="auto">
                <a:xfrm>
                  <a:off x="14746428" y="2781301"/>
                  <a:ext cx="1588" cy="3175"/>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8" name="Rectangle 1339">
                  <a:extLst>
                    <a:ext uri="{FF2B5EF4-FFF2-40B4-BE49-F238E27FC236}">
                      <a16:creationId xmlns:a16="http://schemas.microsoft.com/office/drawing/2014/main" id="{1049C741-B18F-4E2E-8BDE-CCA5E95061B5}"/>
                    </a:ext>
                  </a:extLst>
                </p:cNvPr>
                <p:cNvSpPr>
                  <a:spLocks noChangeArrowheads="1"/>
                </p:cNvSpPr>
                <p:nvPr/>
              </p:nvSpPr>
              <p:spPr bwMode="auto">
                <a:xfrm>
                  <a:off x="14746428" y="2781301"/>
                  <a:ext cx="1588" cy="3175"/>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59" name="Rectangle 1340">
                  <a:extLst>
                    <a:ext uri="{FF2B5EF4-FFF2-40B4-BE49-F238E27FC236}">
                      <a16:creationId xmlns:a16="http://schemas.microsoft.com/office/drawing/2014/main" id="{1A70239C-74C4-4733-882F-428102248738}"/>
                    </a:ext>
                  </a:extLst>
                </p:cNvPr>
                <p:cNvSpPr>
                  <a:spLocks noChangeArrowheads="1"/>
                </p:cNvSpPr>
                <p:nvPr/>
              </p:nvSpPr>
              <p:spPr bwMode="auto">
                <a:xfrm>
                  <a:off x="14898828" y="2654301"/>
                  <a:ext cx="1588"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0" name="Rectangle 1341">
                  <a:extLst>
                    <a:ext uri="{FF2B5EF4-FFF2-40B4-BE49-F238E27FC236}">
                      <a16:creationId xmlns:a16="http://schemas.microsoft.com/office/drawing/2014/main" id="{8FA4D25F-3D9C-4577-B9F3-60540B9CFA59}"/>
                    </a:ext>
                  </a:extLst>
                </p:cNvPr>
                <p:cNvSpPr>
                  <a:spLocks noChangeArrowheads="1"/>
                </p:cNvSpPr>
                <p:nvPr/>
              </p:nvSpPr>
              <p:spPr bwMode="auto">
                <a:xfrm>
                  <a:off x="14898828" y="2654301"/>
                  <a:ext cx="1588"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1" name="Rectangle 1342">
                  <a:extLst>
                    <a:ext uri="{FF2B5EF4-FFF2-40B4-BE49-F238E27FC236}">
                      <a16:creationId xmlns:a16="http://schemas.microsoft.com/office/drawing/2014/main" id="{F211E108-AC87-4817-A97E-287D36D757B8}"/>
                    </a:ext>
                  </a:extLst>
                </p:cNvPr>
                <p:cNvSpPr>
                  <a:spLocks noChangeArrowheads="1"/>
                </p:cNvSpPr>
                <p:nvPr/>
              </p:nvSpPr>
              <p:spPr bwMode="auto">
                <a:xfrm>
                  <a:off x="14736903" y="2794001"/>
                  <a:ext cx="3175"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2" name="Rectangle 1343">
                  <a:extLst>
                    <a:ext uri="{FF2B5EF4-FFF2-40B4-BE49-F238E27FC236}">
                      <a16:creationId xmlns:a16="http://schemas.microsoft.com/office/drawing/2014/main" id="{9EB45002-2DE5-44CB-BBC3-272BFAA8508B}"/>
                    </a:ext>
                  </a:extLst>
                </p:cNvPr>
                <p:cNvSpPr>
                  <a:spLocks noChangeArrowheads="1"/>
                </p:cNvSpPr>
                <p:nvPr/>
              </p:nvSpPr>
              <p:spPr bwMode="auto">
                <a:xfrm>
                  <a:off x="14736903" y="2794001"/>
                  <a:ext cx="3175"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3" name="Rectangle 1344">
                  <a:extLst>
                    <a:ext uri="{FF2B5EF4-FFF2-40B4-BE49-F238E27FC236}">
                      <a16:creationId xmlns:a16="http://schemas.microsoft.com/office/drawing/2014/main" id="{41309630-C63A-4EDC-9338-097BC1B3241E}"/>
                    </a:ext>
                  </a:extLst>
                </p:cNvPr>
                <p:cNvSpPr>
                  <a:spLocks noChangeArrowheads="1"/>
                </p:cNvSpPr>
                <p:nvPr/>
              </p:nvSpPr>
              <p:spPr bwMode="auto">
                <a:xfrm>
                  <a:off x="14771828" y="293687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4" name="Rectangle 1345">
                  <a:extLst>
                    <a:ext uri="{FF2B5EF4-FFF2-40B4-BE49-F238E27FC236}">
                      <a16:creationId xmlns:a16="http://schemas.microsoft.com/office/drawing/2014/main" id="{77DF6598-AFEF-4C04-8949-5CB64802EA10}"/>
                    </a:ext>
                  </a:extLst>
                </p:cNvPr>
                <p:cNvSpPr>
                  <a:spLocks noChangeArrowheads="1"/>
                </p:cNvSpPr>
                <p:nvPr/>
              </p:nvSpPr>
              <p:spPr bwMode="auto">
                <a:xfrm>
                  <a:off x="14771828" y="2936876"/>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5" name="Rectangle 1346">
                  <a:extLst>
                    <a:ext uri="{FF2B5EF4-FFF2-40B4-BE49-F238E27FC236}">
                      <a16:creationId xmlns:a16="http://schemas.microsoft.com/office/drawing/2014/main" id="{66DC4F2F-E692-48AF-90BB-8E02DF5F71D3}"/>
                    </a:ext>
                  </a:extLst>
                </p:cNvPr>
                <p:cNvSpPr>
                  <a:spLocks noChangeArrowheads="1"/>
                </p:cNvSpPr>
                <p:nvPr/>
              </p:nvSpPr>
              <p:spPr bwMode="auto">
                <a:xfrm>
                  <a:off x="14752778" y="2697164"/>
                  <a:ext cx="1588"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6" name="Rectangle 1347">
                  <a:extLst>
                    <a:ext uri="{FF2B5EF4-FFF2-40B4-BE49-F238E27FC236}">
                      <a16:creationId xmlns:a16="http://schemas.microsoft.com/office/drawing/2014/main" id="{28316145-291F-4833-B085-EFD0EA748F7E}"/>
                    </a:ext>
                  </a:extLst>
                </p:cNvPr>
                <p:cNvSpPr>
                  <a:spLocks noChangeArrowheads="1"/>
                </p:cNvSpPr>
                <p:nvPr/>
              </p:nvSpPr>
              <p:spPr bwMode="auto">
                <a:xfrm>
                  <a:off x="14752778" y="2697164"/>
                  <a:ext cx="1588"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7" name="Rectangle 1348">
                  <a:extLst>
                    <a:ext uri="{FF2B5EF4-FFF2-40B4-BE49-F238E27FC236}">
                      <a16:creationId xmlns:a16="http://schemas.microsoft.com/office/drawing/2014/main" id="{1BAB94DD-0353-43EC-86D2-62E0EAE3E0B0}"/>
                    </a:ext>
                  </a:extLst>
                </p:cNvPr>
                <p:cNvSpPr>
                  <a:spLocks noChangeArrowheads="1"/>
                </p:cNvSpPr>
                <p:nvPr/>
              </p:nvSpPr>
              <p:spPr bwMode="auto">
                <a:xfrm>
                  <a:off x="14736903" y="2767014"/>
                  <a:ext cx="1588"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8" name="Rectangle 1349">
                  <a:extLst>
                    <a:ext uri="{FF2B5EF4-FFF2-40B4-BE49-F238E27FC236}">
                      <a16:creationId xmlns:a16="http://schemas.microsoft.com/office/drawing/2014/main" id="{8354D443-3B8E-41AD-A252-C847773B9608}"/>
                    </a:ext>
                  </a:extLst>
                </p:cNvPr>
                <p:cNvSpPr>
                  <a:spLocks noChangeArrowheads="1"/>
                </p:cNvSpPr>
                <p:nvPr/>
              </p:nvSpPr>
              <p:spPr bwMode="auto">
                <a:xfrm>
                  <a:off x="14736903" y="2767014"/>
                  <a:ext cx="1588"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69" name="Rectangle 1350">
                  <a:extLst>
                    <a:ext uri="{FF2B5EF4-FFF2-40B4-BE49-F238E27FC236}">
                      <a16:creationId xmlns:a16="http://schemas.microsoft.com/office/drawing/2014/main" id="{7177F7C3-3350-4ED0-A7F3-85ABA282531F}"/>
                    </a:ext>
                  </a:extLst>
                </p:cNvPr>
                <p:cNvSpPr>
                  <a:spLocks noChangeArrowheads="1"/>
                </p:cNvSpPr>
                <p:nvPr/>
              </p:nvSpPr>
              <p:spPr bwMode="auto">
                <a:xfrm>
                  <a:off x="14743253" y="2741614"/>
                  <a:ext cx="3175"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0" name="Rectangle 1351">
                  <a:extLst>
                    <a:ext uri="{FF2B5EF4-FFF2-40B4-BE49-F238E27FC236}">
                      <a16:creationId xmlns:a16="http://schemas.microsoft.com/office/drawing/2014/main" id="{5F3E1A9A-7E87-458F-8DCF-FD59739394D8}"/>
                    </a:ext>
                  </a:extLst>
                </p:cNvPr>
                <p:cNvSpPr>
                  <a:spLocks noChangeArrowheads="1"/>
                </p:cNvSpPr>
                <p:nvPr/>
              </p:nvSpPr>
              <p:spPr bwMode="auto">
                <a:xfrm>
                  <a:off x="14743253" y="2741614"/>
                  <a:ext cx="3175" cy="1588"/>
                </a:xfrm>
                <a:prstGeom prst="rect">
                  <a:avLst/>
                </a:prstGeom>
                <a:solidFill>
                  <a:srgbClr val="E31836"/>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1" name="Freeform 1352">
                  <a:extLst>
                    <a:ext uri="{FF2B5EF4-FFF2-40B4-BE49-F238E27FC236}">
                      <a16:creationId xmlns:a16="http://schemas.microsoft.com/office/drawing/2014/main" id="{C0EE5134-1811-45C9-9B61-28F5900D5174}"/>
                    </a:ext>
                  </a:extLst>
                </p:cNvPr>
                <p:cNvSpPr>
                  <a:spLocks/>
                </p:cNvSpPr>
                <p:nvPr/>
              </p:nvSpPr>
              <p:spPr bwMode="auto">
                <a:xfrm>
                  <a:off x="14706741" y="2741614"/>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2" name="Freeform 1353">
                  <a:extLst>
                    <a:ext uri="{FF2B5EF4-FFF2-40B4-BE49-F238E27FC236}">
                      <a16:creationId xmlns:a16="http://schemas.microsoft.com/office/drawing/2014/main" id="{BE4D9A58-09CD-4A62-9565-7B9DAFAE5CD6}"/>
                    </a:ext>
                  </a:extLst>
                </p:cNvPr>
                <p:cNvSpPr>
                  <a:spLocks/>
                </p:cNvSpPr>
                <p:nvPr/>
              </p:nvSpPr>
              <p:spPr bwMode="auto">
                <a:xfrm>
                  <a:off x="14706741" y="2741614"/>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3" name="Freeform 1354">
                  <a:extLst>
                    <a:ext uri="{FF2B5EF4-FFF2-40B4-BE49-F238E27FC236}">
                      <a16:creationId xmlns:a16="http://schemas.microsoft.com/office/drawing/2014/main" id="{B4631A48-CF7D-479E-BFCE-9739B392E09A}"/>
                    </a:ext>
                  </a:extLst>
                </p:cNvPr>
                <p:cNvSpPr>
                  <a:spLocks/>
                </p:cNvSpPr>
                <p:nvPr/>
              </p:nvSpPr>
              <p:spPr bwMode="auto">
                <a:xfrm>
                  <a:off x="14801991" y="2697164"/>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4" name="Freeform 1355">
                  <a:extLst>
                    <a:ext uri="{FF2B5EF4-FFF2-40B4-BE49-F238E27FC236}">
                      <a16:creationId xmlns:a16="http://schemas.microsoft.com/office/drawing/2014/main" id="{660BC021-498F-4516-95D8-1B849134A63F}"/>
                    </a:ext>
                  </a:extLst>
                </p:cNvPr>
                <p:cNvSpPr>
                  <a:spLocks/>
                </p:cNvSpPr>
                <p:nvPr/>
              </p:nvSpPr>
              <p:spPr bwMode="auto">
                <a:xfrm>
                  <a:off x="14801991" y="2697164"/>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5" name="Freeform 1356">
                  <a:extLst>
                    <a:ext uri="{FF2B5EF4-FFF2-40B4-BE49-F238E27FC236}">
                      <a16:creationId xmlns:a16="http://schemas.microsoft.com/office/drawing/2014/main" id="{BA569F1C-6899-493A-AFC5-E6442AFA13BB}"/>
                    </a:ext>
                  </a:extLst>
                </p:cNvPr>
                <p:cNvSpPr>
                  <a:spLocks/>
                </p:cNvSpPr>
                <p:nvPr/>
              </p:nvSpPr>
              <p:spPr bwMode="auto">
                <a:xfrm>
                  <a:off x="14779766" y="2820989"/>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6" name="Freeform 1357">
                  <a:extLst>
                    <a:ext uri="{FF2B5EF4-FFF2-40B4-BE49-F238E27FC236}">
                      <a16:creationId xmlns:a16="http://schemas.microsoft.com/office/drawing/2014/main" id="{EA907BF2-109D-4E59-92DC-170C91848E1C}"/>
                    </a:ext>
                  </a:extLst>
                </p:cNvPr>
                <p:cNvSpPr>
                  <a:spLocks/>
                </p:cNvSpPr>
                <p:nvPr/>
              </p:nvSpPr>
              <p:spPr bwMode="auto">
                <a:xfrm>
                  <a:off x="14779766" y="2820989"/>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7" name="Freeform 1358">
                  <a:extLst>
                    <a:ext uri="{FF2B5EF4-FFF2-40B4-BE49-F238E27FC236}">
                      <a16:creationId xmlns:a16="http://schemas.microsoft.com/office/drawing/2014/main" id="{D4ED68E5-5046-4736-84B1-1D8D4626E936}"/>
                    </a:ext>
                  </a:extLst>
                </p:cNvPr>
                <p:cNvSpPr>
                  <a:spLocks/>
                </p:cNvSpPr>
                <p:nvPr/>
              </p:nvSpPr>
              <p:spPr bwMode="auto">
                <a:xfrm>
                  <a:off x="14719441" y="2733676"/>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8" name="Freeform 1359">
                  <a:extLst>
                    <a:ext uri="{FF2B5EF4-FFF2-40B4-BE49-F238E27FC236}">
                      <a16:creationId xmlns:a16="http://schemas.microsoft.com/office/drawing/2014/main" id="{CA077092-2AB8-4CD9-9E2B-35A06C8D360E}"/>
                    </a:ext>
                  </a:extLst>
                </p:cNvPr>
                <p:cNvSpPr>
                  <a:spLocks/>
                </p:cNvSpPr>
                <p:nvPr/>
              </p:nvSpPr>
              <p:spPr bwMode="auto">
                <a:xfrm>
                  <a:off x="14719441" y="2733676"/>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79" name="Freeform 1360">
                  <a:extLst>
                    <a:ext uri="{FF2B5EF4-FFF2-40B4-BE49-F238E27FC236}">
                      <a16:creationId xmlns:a16="http://schemas.microsoft.com/office/drawing/2014/main" id="{EDC00B64-A54A-49C8-9A25-5B0031949ACE}"/>
                    </a:ext>
                  </a:extLst>
                </p:cNvPr>
                <p:cNvSpPr>
                  <a:spLocks/>
                </p:cNvSpPr>
                <p:nvPr/>
              </p:nvSpPr>
              <p:spPr bwMode="auto">
                <a:xfrm>
                  <a:off x="14743253" y="2781301"/>
                  <a:ext cx="3175" cy="3175"/>
                </a:xfrm>
                <a:custGeom>
                  <a:avLst/>
                  <a:gdLst>
                    <a:gd name="T0" fmla="*/ 2 w 2"/>
                    <a:gd name="T1" fmla="*/ 0 h 2"/>
                    <a:gd name="T2" fmla="*/ 2 w 2"/>
                    <a:gd name="T3" fmla="*/ 0 h 2"/>
                    <a:gd name="T4" fmla="*/ 0 w 2"/>
                    <a:gd name="T5" fmla="*/ 0 h 2"/>
                    <a:gd name="T6" fmla="*/ 0 w 2"/>
                    <a:gd name="T7" fmla="*/ 2 h 2"/>
                    <a:gd name="T8" fmla="*/ 0 w 2"/>
                    <a:gd name="T9" fmla="*/ 2 h 2"/>
                    <a:gd name="T10" fmla="*/ 0 w 2"/>
                    <a:gd name="T11" fmla="*/ 0 h 2"/>
                    <a:gd name="T12" fmla="*/ 0 w 2"/>
                    <a:gd name="T13" fmla="*/ 0 h 2"/>
                    <a:gd name="T14" fmla="*/ 0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0" y="0"/>
                      </a:lnTo>
                      <a:lnTo>
                        <a:pt x="0" y="2"/>
                      </a:lnTo>
                      <a:lnTo>
                        <a:pt x="0" y="2"/>
                      </a:lnTo>
                      <a:lnTo>
                        <a:pt x="0" y="0"/>
                      </a:lnTo>
                      <a:lnTo>
                        <a:pt x="0" y="0"/>
                      </a:lnTo>
                      <a:lnTo>
                        <a:pt x="0" y="0"/>
                      </a:lnTo>
                      <a:lnTo>
                        <a:pt x="2"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0" name="Freeform 1361">
                  <a:extLst>
                    <a:ext uri="{FF2B5EF4-FFF2-40B4-BE49-F238E27FC236}">
                      <a16:creationId xmlns:a16="http://schemas.microsoft.com/office/drawing/2014/main" id="{0DAA7A80-5028-490B-9901-FF2DCD85CC09}"/>
                    </a:ext>
                  </a:extLst>
                </p:cNvPr>
                <p:cNvSpPr>
                  <a:spLocks/>
                </p:cNvSpPr>
                <p:nvPr/>
              </p:nvSpPr>
              <p:spPr bwMode="auto">
                <a:xfrm>
                  <a:off x="14743253" y="2781301"/>
                  <a:ext cx="3175" cy="3175"/>
                </a:xfrm>
                <a:custGeom>
                  <a:avLst/>
                  <a:gdLst>
                    <a:gd name="T0" fmla="*/ 2 w 2"/>
                    <a:gd name="T1" fmla="*/ 0 h 2"/>
                    <a:gd name="T2" fmla="*/ 2 w 2"/>
                    <a:gd name="T3" fmla="*/ 0 h 2"/>
                    <a:gd name="T4" fmla="*/ 0 w 2"/>
                    <a:gd name="T5" fmla="*/ 0 h 2"/>
                    <a:gd name="T6" fmla="*/ 0 w 2"/>
                    <a:gd name="T7" fmla="*/ 2 h 2"/>
                    <a:gd name="T8" fmla="*/ 0 w 2"/>
                    <a:gd name="T9" fmla="*/ 2 h 2"/>
                    <a:gd name="T10" fmla="*/ 0 w 2"/>
                    <a:gd name="T11" fmla="*/ 0 h 2"/>
                    <a:gd name="T12" fmla="*/ 0 w 2"/>
                    <a:gd name="T13" fmla="*/ 0 h 2"/>
                    <a:gd name="T14" fmla="*/ 0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0" y="0"/>
                      </a:lnTo>
                      <a:lnTo>
                        <a:pt x="0" y="2"/>
                      </a:lnTo>
                      <a:lnTo>
                        <a:pt x="0" y="2"/>
                      </a:lnTo>
                      <a:lnTo>
                        <a:pt x="0" y="0"/>
                      </a:lnTo>
                      <a:lnTo>
                        <a:pt x="0" y="0"/>
                      </a:lnTo>
                      <a:lnTo>
                        <a:pt x="0" y="0"/>
                      </a:lnTo>
                      <a:lnTo>
                        <a:pt x="2"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1" name="Freeform 1362">
                  <a:extLst>
                    <a:ext uri="{FF2B5EF4-FFF2-40B4-BE49-F238E27FC236}">
                      <a16:creationId xmlns:a16="http://schemas.microsoft.com/office/drawing/2014/main" id="{3CD0C501-B576-4E59-A3C0-A7828D71B35E}"/>
                    </a:ext>
                  </a:extLst>
                </p:cNvPr>
                <p:cNvSpPr>
                  <a:spLocks/>
                </p:cNvSpPr>
                <p:nvPr/>
              </p:nvSpPr>
              <p:spPr bwMode="auto">
                <a:xfrm>
                  <a:off x="14709916" y="2724151"/>
                  <a:ext cx="3175" cy="0"/>
                </a:xfrm>
                <a:custGeom>
                  <a:avLst/>
                  <a:gdLst>
                    <a:gd name="T0" fmla="*/ 2 w 2"/>
                    <a:gd name="T1" fmla="*/ 0 w 2"/>
                    <a:gd name="T2" fmla="*/ 0 w 2"/>
                    <a:gd name="T3" fmla="*/ 2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0" y="0"/>
                      </a:lnTo>
                      <a:lnTo>
                        <a:pt x="0" y="0"/>
                      </a:lnTo>
                      <a:lnTo>
                        <a:pt x="2" y="0"/>
                      </a:lnTo>
                      <a:lnTo>
                        <a:pt x="2" y="0"/>
                      </a:lnTo>
                      <a:lnTo>
                        <a:pt x="2" y="0"/>
                      </a:lnTo>
                      <a:lnTo>
                        <a:pt x="2" y="0"/>
                      </a:lnTo>
                      <a:lnTo>
                        <a:pt x="2" y="0"/>
                      </a:lnTo>
                      <a:lnTo>
                        <a:pt x="2"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2" name="Freeform 1363">
                  <a:extLst>
                    <a:ext uri="{FF2B5EF4-FFF2-40B4-BE49-F238E27FC236}">
                      <a16:creationId xmlns:a16="http://schemas.microsoft.com/office/drawing/2014/main" id="{C80936CE-C9F9-4685-94DE-7DB9EFD27AB0}"/>
                    </a:ext>
                  </a:extLst>
                </p:cNvPr>
                <p:cNvSpPr>
                  <a:spLocks/>
                </p:cNvSpPr>
                <p:nvPr/>
              </p:nvSpPr>
              <p:spPr bwMode="auto">
                <a:xfrm>
                  <a:off x="14709916" y="2724151"/>
                  <a:ext cx="3175" cy="0"/>
                </a:xfrm>
                <a:custGeom>
                  <a:avLst/>
                  <a:gdLst>
                    <a:gd name="T0" fmla="*/ 2 w 2"/>
                    <a:gd name="T1" fmla="*/ 0 w 2"/>
                    <a:gd name="T2" fmla="*/ 0 w 2"/>
                    <a:gd name="T3" fmla="*/ 2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0" y="0"/>
                      </a:lnTo>
                      <a:lnTo>
                        <a:pt x="0" y="0"/>
                      </a:lnTo>
                      <a:lnTo>
                        <a:pt x="2" y="0"/>
                      </a:lnTo>
                      <a:lnTo>
                        <a:pt x="2" y="0"/>
                      </a:lnTo>
                      <a:lnTo>
                        <a:pt x="2" y="0"/>
                      </a:lnTo>
                      <a:lnTo>
                        <a:pt x="2" y="0"/>
                      </a:lnTo>
                      <a:lnTo>
                        <a:pt x="2" y="0"/>
                      </a:lnTo>
                      <a:lnTo>
                        <a:pt x="2"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3" name="Freeform 1364">
                  <a:extLst>
                    <a:ext uri="{FF2B5EF4-FFF2-40B4-BE49-F238E27FC236}">
                      <a16:creationId xmlns:a16="http://schemas.microsoft.com/office/drawing/2014/main" id="{87E2909B-C854-4C04-BDC5-093C9C2C9BD6}"/>
                    </a:ext>
                  </a:extLst>
                </p:cNvPr>
                <p:cNvSpPr>
                  <a:spLocks/>
                </p:cNvSpPr>
                <p:nvPr/>
              </p:nvSpPr>
              <p:spPr bwMode="auto">
                <a:xfrm>
                  <a:off x="14746428" y="2736851"/>
                  <a:ext cx="3175" cy="0"/>
                </a:xfrm>
                <a:custGeom>
                  <a:avLst/>
                  <a:gdLst>
                    <a:gd name="T0" fmla="*/ 0 w 2"/>
                    <a:gd name="T1" fmla="*/ 0 w 2"/>
                    <a:gd name="T2" fmla="*/ 0 w 2"/>
                    <a:gd name="T3" fmla="*/ 0 w 2"/>
                    <a:gd name="T4" fmla="*/ 0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0" y="0"/>
                      </a:lnTo>
                      <a:lnTo>
                        <a:pt x="0"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4" name="Freeform 1365">
                  <a:extLst>
                    <a:ext uri="{FF2B5EF4-FFF2-40B4-BE49-F238E27FC236}">
                      <a16:creationId xmlns:a16="http://schemas.microsoft.com/office/drawing/2014/main" id="{C6B701A3-728B-428E-98BF-7BC4742F2921}"/>
                    </a:ext>
                  </a:extLst>
                </p:cNvPr>
                <p:cNvSpPr>
                  <a:spLocks/>
                </p:cNvSpPr>
                <p:nvPr/>
              </p:nvSpPr>
              <p:spPr bwMode="auto">
                <a:xfrm>
                  <a:off x="14746428" y="2736851"/>
                  <a:ext cx="3175" cy="0"/>
                </a:xfrm>
                <a:custGeom>
                  <a:avLst/>
                  <a:gdLst>
                    <a:gd name="T0" fmla="*/ 0 w 2"/>
                    <a:gd name="T1" fmla="*/ 0 w 2"/>
                    <a:gd name="T2" fmla="*/ 0 w 2"/>
                    <a:gd name="T3" fmla="*/ 0 w 2"/>
                    <a:gd name="T4" fmla="*/ 0 w 2"/>
                    <a:gd name="T5" fmla="*/ 2 w 2"/>
                    <a:gd name="T6" fmla="*/ 2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0" y="0"/>
                      </a:lnTo>
                      <a:lnTo>
                        <a:pt x="2" y="0"/>
                      </a:lnTo>
                      <a:lnTo>
                        <a:pt x="2" y="0"/>
                      </a:lnTo>
                      <a:lnTo>
                        <a:pt x="0" y="0"/>
                      </a:lnTo>
                      <a:lnTo>
                        <a:pt x="0"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5" name="Freeform 1366">
                  <a:extLst>
                    <a:ext uri="{FF2B5EF4-FFF2-40B4-BE49-F238E27FC236}">
                      <a16:creationId xmlns:a16="http://schemas.microsoft.com/office/drawing/2014/main" id="{6691AECB-FC0D-4C4B-99E7-8871C15AFFF7}"/>
                    </a:ext>
                  </a:extLst>
                </p:cNvPr>
                <p:cNvSpPr>
                  <a:spLocks/>
                </p:cNvSpPr>
                <p:nvPr/>
              </p:nvSpPr>
              <p:spPr bwMode="auto">
                <a:xfrm>
                  <a:off x="14686103" y="2736851"/>
                  <a:ext cx="3175" cy="3175"/>
                </a:xfrm>
                <a:custGeom>
                  <a:avLst/>
                  <a:gdLst>
                    <a:gd name="T0" fmla="*/ 0 w 2"/>
                    <a:gd name="T1" fmla="*/ 2 h 2"/>
                    <a:gd name="T2" fmla="*/ 0 w 2"/>
                    <a:gd name="T3" fmla="*/ 0 h 2"/>
                    <a:gd name="T4" fmla="*/ 2 w 2"/>
                    <a:gd name="T5" fmla="*/ 0 h 2"/>
                    <a:gd name="T6" fmla="*/ 2 w 2"/>
                    <a:gd name="T7" fmla="*/ 0 h 2"/>
                    <a:gd name="T8" fmla="*/ 2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0"/>
                      </a:lnTo>
                      <a:lnTo>
                        <a:pt x="2" y="0"/>
                      </a:lnTo>
                      <a:lnTo>
                        <a:pt x="2" y="0"/>
                      </a:lnTo>
                      <a:lnTo>
                        <a:pt x="2" y="0"/>
                      </a:lnTo>
                      <a:lnTo>
                        <a:pt x="2" y="0"/>
                      </a:lnTo>
                      <a:lnTo>
                        <a:pt x="2" y="2"/>
                      </a:lnTo>
                      <a:lnTo>
                        <a:pt x="2" y="2"/>
                      </a:lnTo>
                      <a:lnTo>
                        <a:pt x="0" y="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6" name="Freeform 1367">
                  <a:extLst>
                    <a:ext uri="{FF2B5EF4-FFF2-40B4-BE49-F238E27FC236}">
                      <a16:creationId xmlns:a16="http://schemas.microsoft.com/office/drawing/2014/main" id="{2B6223BB-2FCB-4EDA-A088-0CC868E2DE38}"/>
                    </a:ext>
                  </a:extLst>
                </p:cNvPr>
                <p:cNvSpPr>
                  <a:spLocks/>
                </p:cNvSpPr>
                <p:nvPr/>
              </p:nvSpPr>
              <p:spPr bwMode="auto">
                <a:xfrm>
                  <a:off x="14686103" y="2736851"/>
                  <a:ext cx="3175" cy="3175"/>
                </a:xfrm>
                <a:custGeom>
                  <a:avLst/>
                  <a:gdLst>
                    <a:gd name="T0" fmla="*/ 0 w 2"/>
                    <a:gd name="T1" fmla="*/ 2 h 2"/>
                    <a:gd name="T2" fmla="*/ 0 w 2"/>
                    <a:gd name="T3" fmla="*/ 0 h 2"/>
                    <a:gd name="T4" fmla="*/ 2 w 2"/>
                    <a:gd name="T5" fmla="*/ 0 h 2"/>
                    <a:gd name="T6" fmla="*/ 2 w 2"/>
                    <a:gd name="T7" fmla="*/ 0 h 2"/>
                    <a:gd name="T8" fmla="*/ 2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0"/>
                      </a:lnTo>
                      <a:lnTo>
                        <a:pt x="2" y="0"/>
                      </a:lnTo>
                      <a:lnTo>
                        <a:pt x="2" y="0"/>
                      </a:lnTo>
                      <a:lnTo>
                        <a:pt x="2" y="0"/>
                      </a:lnTo>
                      <a:lnTo>
                        <a:pt x="2" y="0"/>
                      </a:lnTo>
                      <a:lnTo>
                        <a:pt x="2" y="2"/>
                      </a:lnTo>
                      <a:lnTo>
                        <a:pt x="2" y="2"/>
                      </a:lnTo>
                      <a:lnTo>
                        <a:pt x="0"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7" name="Freeform 1368">
                  <a:extLst>
                    <a:ext uri="{FF2B5EF4-FFF2-40B4-BE49-F238E27FC236}">
                      <a16:creationId xmlns:a16="http://schemas.microsoft.com/office/drawing/2014/main" id="{AEA2BA0F-69D9-4872-AC33-3ECCB632AD16}"/>
                    </a:ext>
                  </a:extLst>
                </p:cNvPr>
                <p:cNvSpPr>
                  <a:spLocks/>
                </p:cNvSpPr>
                <p:nvPr/>
              </p:nvSpPr>
              <p:spPr bwMode="auto">
                <a:xfrm>
                  <a:off x="14682928" y="2736851"/>
                  <a:ext cx="3175" cy="3175"/>
                </a:xfrm>
                <a:custGeom>
                  <a:avLst/>
                  <a:gdLst>
                    <a:gd name="T0" fmla="*/ 2 w 2"/>
                    <a:gd name="T1" fmla="*/ 2 h 2"/>
                    <a:gd name="T2" fmla="*/ 2 w 2"/>
                    <a:gd name="T3" fmla="*/ 2 h 2"/>
                    <a:gd name="T4" fmla="*/ 2 w 2"/>
                    <a:gd name="T5" fmla="*/ 2 h 2"/>
                    <a:gd name="T6" fmla="*/ 2 w 2"/>
                    <a:gd name="T7" fmla="*/ 2 h 2"/>
                    <a:gd name="T8" fmla="*/ 0 w 2"/>
                    <a:gd name="T9" fmla="*/ 2 h 2"/>
                    <a:gd name="T10" fmla="*/ 0 w 2"/>
                    <a:gd name="T11" fmla="*/ 2 h 2"/>
                    <a:gd name="T12" fmla="*/ 0 w 2"/>
                    <a:gd name="T13" fmla="*/ 0 h 2"/>
                    <a:gd name="T14" fmla="*/ 2 w 2"/>
                    <a:gd name="T15" fmla="*/ 0 h 2"/>
                    <a:gd name="T16" fmla="*/ 2 w 2"/>
                    <a:gd name="T17" fmla="*/ 2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0" y="2"/>
                      </a:lnTo>
                      <a:lnTo>
                        <a:pt x="0" y="2"/>
                      </a:lnTo>
                      <a:lnTo>
                        <a:pt x="0" y="0"/>
                      </a:lnTo>
                      <a:lnTo>
                        <a:pt x="2" y="0"/>
                      </a:lnTo>
                      <a:lnTo>
                        <a:pt x="2" y="2"/>
                      </a:lnTo>
                      <a:lnTo>
                        <a:pt x="2" y="2"/>
                      </a:lnTo>
                      <a:lnTo>
                        <a:pt x="2" y="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8" name="Freeform 1369">
                  <a:extLst>
                    <a:ext uri="{FF2B5EF4-FFF2-40B4-BE49-F238E27FC236}">
                      <a16:creationId xmlns:a16="http://schemas.microsoft.com/office/drawing/2014/main" id="{ED45B9B6-3544-4BD7-881F-46F33BB0CE7B}"/>
                    </a:ext>
                  </a:extLst>
                </p:cNvPr>
                <p:cNvSpPr>
                  <a:spLocks/>
                </p:cNvSpPr>
                <p:nvPr/>
              </p:nvSpPr>
              <p:spPr bwMode="auto">
                <a:xfrm>
                  <a:off x="14682928" y="2736851"/>
                  <a:ext cx="3175" cy="3175"/>
                </a:xfrm>
                <a:custGeom>
                  <a:avLst/>
                  <a:gdLst>
                    <a:gd name="T0" fmla="*/ 2 w 2"/>
                    <a:gd name="T1" fmla="*/ 2 h 2"/>
                    <a:gd name="T2" fmla="*/ 2 w 2"/>
                    <a:gd name="T3" fmla="*/ 2 h 2"/>
                    <a:gd name="T4" fmla="*/ 2 w 2"/>
                    <a:gd name="T5" fmla="*/ 2 h 2"/>
                    <a:gd name="T6" fmla="*/ 2 w 2"/>
                    <a:gd name="T7" fmla="*/ 2 h 2"/>
                    <a:gd name="T8" fmla="*/ 0 w 2"/>
                    <a:gd name="T9" fmla="*/ 2 h 2"/>
                    <a:gd name="T10" fmla="*/ 0 w 2"/>
                    <a:gd name="T11" fmla="*/ 2 h 2"/>
                    <a:gd name="T12" fmla="*/ 0 w 2"/>
                    <a:gd name="T13" fmla="*/ 0 h 2"/>
                    <a:gd name="T14" fmla="*/ 2 w 2"/>
                    <a:gd name="T15" fmla="*/ 0 h 2"/>
                    <a:gd name="T16" fmla="*/ 2 w 2"/>
                    <a:gd name="T17" fmla="*/ 2 h 2"/>
                    <a:gd name="T18" fmla="*/ 2 w 2"/>
                    <a:gd name="T19" fmla="*/ 2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2" y="2"/>
                      </a:lnTo>
                      <a:lnTo>
                        <a:pt x="0" y="2"/>
                      </a:lnTo>
                      <a:lnTo>
                        <a:pt x="0" y="2"/>
                      </a:lnTo>
                      <a:lnTo>
                        <a:pt x="0" y="0"/>
                      </a:lnTo>
                      <a:lnTo>
                        <a:pt x="2" y="0"/>
                      </a:lnTo>
                      <a:lnTo>
                        <a:pt x="2" y="2"/>
                      </a:lnTo>
                      <a:lnTo>
                        <a:pt x="2" y="2"/>
                      </a:lnTo>
                      <a:lnTo>
                        <a:pt x="2"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89" name="Freeform 1370">
                  <a:extLst>
                    <a:ext uri="{FF2B5EF4-FFF2-40B4-BE49-F238E27FC236}">
                      <a16:creationId xmlns:a16="http://schemas.microsoft.com/office/drawing/2014/main" id="{B3C545B3-7B13-4B4E-A9ED-B1D04F9872FB}"/>
                    </a:ext>
                  </a:extLst>
                </p:cNvPr>
                <p:cNvSpPr>
                  <a:spLocks/>
                </p:cNvSpPr>
                <p:nvPr/>
              </p:nvSpPr>
              <p:spPr bwMode="auto">
                <a:xfrm>
                  <a:off x="14876603" y="2681289"/>
                  <a:ext cx="0" cy="3175"/>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0" name="Freeform 1371">
                  <a:extLst>
                    <a:ext uri="{FF2B5EF4-FFF2-40B4-BE49-F238E27FC236}">
                      <a16:creationId xmlns:a16="http://schemas.microsoft.com/office/drawing/2014/main" id="{2629F4FF-6A71-4114-93F9-F1F93C7A7404}"/>
                    </a:ext>
                  </a:extLst>
                </p:cNvPr>
                <p:cNvSpPr>
                  <a:spLocks/>
                </p:cNvSpPr>
                <p:nvPr/>
              </p:nvSpPr>
              <p:spPr bwMode="auto">
                <a:xfrm>
                  <a:off x="14876603" y="2681289"/>
                  <a:ext cx="0" cy="3175"/>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1" name="Freeform 1372">
                  <a:extLst>
                    <a:ext uri="{FF2B5EF4-FFF2-40B4-BE49-F238E27FC236}">
                      <a16:creationId xmlns:a16="http://schemas.microsoft.com/office/drawing/2014/main" id="{B7375F07-D81D-478F-8400-76F4EDB197CA}"/>
                    </a:ext>
                  </a:extLst>
                </p:cNvPr>
                <p:cNvSpPr>
                  <a:spLocks/>
                </p:cNvSpPr>
                <p:nvPr/>
              </p:nvSpPr>
              <p:spPr bwMode="auto">
                <a:xfrm>
                  <a:off x="14898828" y="2654301"/>
                  <a:ext cx="3175" cy="0"/>
                </a:xfrm>
                <a:custGeom>
                  <a:avLst/>
                  <a:gdLst>
                    <a:gd name="T0" fmla="*/ 0 w 2"/>
                    <a:gd name="T1" fmla="*/ 2 w 2"/>
                    <a:gd name="T2" fmla="*/ 2 w 2"/>
                    <a:gd name="T3" fmla="*/ 2 w 2"/>
                    <a:gd name="T4" fmla="*/ 2 w 2"/>
                    <a:gd name="T5" fmla="*/ 2 w 2"/>
                    <a:gd name="T6" fmla="*/ 2 w 2"/>
                    <a:gd name="T7" fmla="*/ 2 w 2"/>
                    <a:gd name="T8" fmla="*/ 2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2" y="0"/>
                      </a:lnTo>
                      <a:lnTo>
                        <a:pt x="2" y="0"/>
                      </a:lnTo>
                      <a:lnTo>
                        <a:pt x="2" y="0"/>
                      </a:lnTo>
                      <a:lnTo>
                        <a:pt x="2" y="0"/>
                      </a:lnTo>
                      <a:lnTo>
                        <a:pt x="2" y="0"/>
                      </a:lnTo>
                      <a:lnTo>
                        <a:pt x="2" y="0"/>
                      </a:lnTo>
                      <a:lnTo>
                        <a:pt x="2" y="0"/>
                      </a:lnTo>
                      <a:lnTo>
                        <a:pt x="2" y="0"/>
                      </a:lnTo>
                      <a:lnTo>
                        <a:pt x="0" y="0"/>
                      </a:lnTo>
                      <a:lnTo>
                        <a:pt x="0"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2" name="Freeform 1373">
                  <a:extLst>
                    <a:ext uri="{FF2B5EF4-FFF2-40B4-BE49-F238E27FC236}">
                      <a16:creationId xmlns:a16="http://schemas.microsoft.com/office/drawing/2014/main" id="{5A12C367-A709-46FA-B44D-4BBAB4EC0815}"/>
                    </a:ext>
                  </a:extLst>
                </p:cNvPr>
                <p:cNvSpPr>
                  <a:spLocks/>
                </p:cNvSpPr>
                <p:nvPr/>
              </p:nvSpPr>
              <p:spPr bwMode="auto">
                <a:xfrm>
                  <a:off x="14898828" y="2654301"/>
                  <a:ext cx="3175" cy="0"/>
                </a:xfrm>
                <a:custGeom>
                  <a:avLst/>
                  <a:gdLst>
                    <a:gd name="T0" fmla="*/ 0 w 2"/>
                    <a:gd name="T1" fmla="*/ 2 w 2"/>
                    <a:gd name="T2" fmla="*/ 2 w 2"/>
                    <a:gd name="T3" fmla="*/ 2 w 2"/>
                    <a:gd name="T4" fmla="*/ 2 w 2"/>
                    <a:gd name="T5" fmla="*/ 2 w 2"/>
                    <a:gd name="T6" fmla="*/ 2 w 2"/>
                    <a:gd name="T7" fmla="*/ 2 w 2"/>
                    <a:gd name="T8" fmla="*/ 2 w 2"/>
                    <a:gd name="T9" fmla="*/ 0 w 2"/>
                    <a:gd name="T10"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0" y="0"/>
                      </a:moveTo>
                      <a:lnTo>
                        <a:pt x="2" y="0"/>
                      </a:lnTo>
                      <a:lnTo>
                        <a:pt x="2" y="0"/>
                      </a:lnTo>
                      <a:lnTo>
                        <a:pt x="2" y="0"/>
                      </a:lnTo>
                      <a:lnTo>
                        <a:pt x="2" y="0"/>
                      </a:lnTo>
                      <a:lnTo>
                        <a:pt x="2" y="0"/>
                      </a:lnTo>
                      <a:lnTo>
                        <a:pt x="2" y="0"/>
                      </a:lnTo>
                      <a:lnTo>
                        <a:pt x="2" y="0"/>
                      </a:lnTo>
                      <a:lnTo>
                        <a:pt x="2" y="0"/>
                      </a:lnTo>
                      <a:lnTo>
                        <a:pt x="0" y="0"/>
                      </a:lnTo>
                      <a:lnTo>
                        <a:pt x="0"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3" name="Freeform 1374">
                  <a:extLst>
                    <a:ext uri="{FF2B5EF4-FFF2-40B4-BE49-F238E27FC236}">
                      <a16:creationId xmlns:a16="http://schemas.microsoft.com/office/drawing/2014/main" id="{ADEB3E36-AB59-40D1-B9EE-1B76F39E6CFA}"/>
                    </a:ext>
                  </a:extLst>
                </p:cNvPr>
                <p:cNvSpPr>
                  <a:spLocks/>
                </p:cNvSpPr>
                <p:nvPr/>
              </p:nvSpPr>
              <p:spPr bwMode="auto">
                <a:xfrm>
                  <a:off x="14792466" y="2955926"/>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4" name="Freeform 1375">
                  <a:extLst>
                    <a:ext uri="{FF2B5EF4-FFF2-40B4-BE49-F238E27FC236}">
                      <a16:creationId xmlns:a16="http://schemas.microsoft.com/office/drawing/2014/main" id="{8767D158-8D28-4521-B3DD-9CB4217E0A8C}"/>
                    </a:ext>
                  </a:extLst>
                </p:cNvPr>
                <p:cNvSpPr>
                  <a:spLocks/>
                </p:cNvSpPr>
                <p:nvPr/>
              </p:nvSpPr>
              <p:spPr bwMode="auto">
                <a:xfrm>
                  <a:off x="14792466" y="2955926"/>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5" name="Freeform 1376">
                  <a:extLst>
                    <a:ext uri="{FF2B5EF4-FFF2-40B4-BE49-F238E27FC236}">
                      <a16:creationId xmlns:a16="http://schemas.microsoft.com/office/drawing/2014/main" id="{F2FE022B-8E94-4FCF-8583-3D302BE8EA66}"/>
                    </a:ext>
                  </a:extLst>
                </p:cNvPr>
                <p:cNvSpPr>
                  <a:spLocks/>
                </p:cNvSpPr>
                <p:nvPr/>
              </p:nvSpPr>
              <p:spPr bwMode="auto">
                <a:xfrm>
                  <a:off x="14759128" y="2693989"/>
                  <a:ext cx="3175" cy="3175"/>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6" name="Freeform 1377">
                  <a:extLst>
                    <a:ext uri="{FF2B5EF4-FFF2-40B4-BE49-F238E27FC236}">
                      <a16:creationId xmlns:a16="http://schemas.microsoft.com/office/drawing/2014/main" id="{DF899309-3141-4EA9-81DD-2A27FB185226}"/>
                    </a:ext>
                  </a:extLst>
                </p:cNvPr>
                <p:cNvSpPr>
                  <a:spLocks/>
                </p:cNvSpPr>
                <p:nvPr/>
              </p:nvSpPr>
              <p:spPr bwMode="auto">
                <a:xfrm>
                  <a:off x="14759128" y="2693989"/>
                  <a:ext cx="3175" cy="3175"/>
                </a:xfrm>
                <a:custGeom>
                  <a:avLst/>
                  <a:gdLst>
                    <a:gd name="T0" fmla="*/ 2 w 2"/>
                    <a:gd name="T1" fmla="*/ 2 h 2"/>
                    <a:gd name="T2" fmla="*/ 0 w 2"/>
                    <a:gd name="T3" fmla="*/ 2 h 2"/>
                    <a:gd name="T4" fmla="*/ 0 w 2"/>
                    <a:gd name="T5" fmla="*/ 2 h 2"/>
                    <a:gd name="T6" fmla="*/ 0 w 2"/>
                    <a:gd name="T7" fmla="*/ 0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0"/>
                      </a:lnTo>
                      <a:lnTo>
                        <a:pt x="2" y="0"/>
                      </a:lnTo>
                      <a:lnTo>
                        <a:pt x="2" y="0"/>
                      </a:lnTo>
                      <a:lnTo>
                        <a:pt x="2" y="2"/>
                      </a:lnTo>
                      <a:lnTo>
                        <a:pt x="2" y="2"/>
                      </a:lnTo>
                      <a:lnTo>
                        <a:pt x="2"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7" name="Freeform 1378">
                  <a:extLst>
                    <a:ext uri="{FF2B5EF4-FFF2-40B4-BE49-F238E27FC236}">
                      <a16:creationId xmlns:a16="http://schemas.microsoft.com/office/drawing/2014/main" id="{FAF88867-D9B3-4719-A3E1-B58BCFEDE400}"/>
                    </a:ext>
                  </a:extLst>
                </p:cNvPr>
                <p:cNvSpPr>
                  <a:spLocks/>
                </p:cNvSpPr>
                <p:nvPr/>
              </p:nvSpPr>
              <p:spPr bwMode="auto">
                <a:xfrm>
                  <a:off x="14740078" y="2763839"/>
                  <a:ext cx="3175" cy="3175"/>
                </a:xfrm>
                <a:custGeom>
                  <a:avLst/>
                  <a:gdLst>
                    <a:gd name="T0" fmla="*/ 2 w 2"/>
                    <a:gd name="T1" fmla="*/ 0 h 2"/>
                    <a:gd name="T2" fmla="*/ 2 w 2"/>
                    <a:gd name="T3" fmla="*/ 0 h 2"/>
                    <a:gd name="T4" fmla="*/ 0 w 2"/>
                    <a:gd name="T5" fmla="*/ 0 h 2"/>
                    <a:gd name="T6" fmla="*/ 0 w 2"/>
                    <a:gd name="T7" fmla="*/ 0 h 2"/>
                    <a:gd name="T8" fmla="*/ 0 w 2"/>
                    <a:gd name="T9" fmla="*/ 2 h 2"/>
                    <a:gd name="T10" fmla="*/ 0 w 2"/>
                    <a:gd name="T11" fmla="*/ 2 h 2"/>
                    <a:gd name="T12" fmla="*/ 0 w 2"/>
                    <a:gd name="T13" fmla="*/ 0 h 2"/>
                    <a:gd name="T14" fmla="*/ 0 w 2"/>
                    <a:gd name="T15" fmla="*/ 0 h 2"/>
                    <a:gd name="T16" fmla="*/ 0 w 2"/>
                    <a:gd name="T17" fmla="*/ 0 h 2"/>
                    <a:gd name="T18" fmla="*/ 0 w 2"/>
                    <a:gd name="T19" fmla="*/ 0 h 2"/>
                    <a:gd name="T20" fmla="*/ 2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0"/>
                      </a:lnTo>
                      <a:lnTo>
                        <a:pt x="0" y="0"/>
                      </a:lnTo>
                      <a:lnTo>
                        <a:pt x="0" y="0"/>
                      </a:lnTo>
                      <a:lnTo>
                        <a:pt x="0" y="2"/>
                      </a:lnTo>
                      <a:lnTo>
                        <a:pt x="0" y="2"/>
                      </a:lnTo>
                      <a:lnTo>
                        <a:pt x="0" y="0"/>
                      </a:lnTo>
                      <a:lnTo>
                        <a:pt x="0" y="0"/>
                      </a:lnTo>
                      <a:lnTo>
                        <a:pt x="0" y="0"/>
                      </a:lnTo>
                      <a:lnTo>
                        <a:pt x="0" y="0"/>
                      </a:lnTo>
                      <a:lnTo>
                        <a:pt x="2" y="0"/>
                      </a:lnTo>
                      <a:lnTo>
                        <a:pt x="2" y="0"/>
                      </a:lnTo>
                      <a:lnTo>
                        <a:pt x="2"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8" name="Freeform 1379">
                  <a:extLst>
                    <a:ext uri="{FF2B5EF4-FFF2-40B4-BE49-F238E27FC236}">
                      <a16:creationId xmlns:a16="http://schemas.microsoft.com/office/drawing/2014/main" id="{8901CA50-CB29-4AF2-83EA-BA594F2A6492}"/>
                    </a:ext>
                  </a:extLst>
                </p:cNvPr>
                <p:cNvSpPr>
                  <a:spLocks/>
                </p:cNvSpPr>
                <p:nvPr/>
              </p:nvSpPr>
              <p:spPr bwMode="auto">
                <a:xfrm>
                  <a:off x="14740078" y="2763839"/>
                  <a:ext cx="3175" cy="3175"/>
                </a:xfrm>
                <a:custGeom>
                  <a:avLst/>
                  <a:gdLst>
                    <a:gd name="T0" fmla="*/ 2 w 2"/>
                    <a:gd name="T1" fmla="*/ 0 h 2"/>
                    <a:gd name="T2" fmla="*/ 2 w 2"/>
                    <a:gd name="T3" fmla="*/ 0 h 2"/>
                    <a:gd name="T4" fmla="*/ 0 w 2"/>
                    <a:gd name="T5" fmla="*/ 0 h 2"/>
                    <a:gd name="T6" fmla="*/ 0 w 2"/>
                    <a:gd name="T7" fmla="*/ 0 h 2"/>
                    <a:gd name="T8" fmla="*/ 0 w 2"/>
                    <a:gd name="T9" fmla="*/ 2 h 2"/>
                    <a:gd name="T10" fmla="*/ 0 w 2"/>
                    <a:gd name="T11" fmla="*/ 2 h 2"/>
                    <a:gd name="T12" fmla="*/ 0 w 2"/>
                    <a:gd name="T13" fmla="*/ 0 h 2"/>
                    <a:gd name="T14" fmla="*/ 0 w 2"/>
                    <a:gd name="T15" fmla="*/ 0 h 2"/>
                    <a:gd name="T16" fmla="*/ 0 w 2"/>
                    <a:gd name="T17" fmla="*/ 0 h 2"/>
                    <a:gd name="T18" fmla="*/ 0 w 2"/>
                    <a:gd name="T19" fmla="*/ 0 h 2"/>
                    <a:gd name="T20" fmla="*/ 2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0"/>
                      </a:lnTo>
                      <a:lnTo>
                        <a:pt x="0" y="0"/>
                      </a:lnTo>
                      <a:lnTo>
                        <a:pt x="0" y="0"/>
                      </a:lnTo>
                      <a:lnTo>
                        <a:pt x="0" y="2"/>
                      </a:lnTo>
                      <a:lnTo>
                        <a:pt x="0" y="2"/>
                      </a:lnTo>
                      <a:lnTo>
                        <a:pt x="0" y="0"/>
                      </a:lnTo>
                      <a:lnTo>
                        <a:pt x="0" y="0"/>
                      </a:lnTo>
                      <a:lnTo>
                        <a:pt x="0" y="0"/>
                      </a:lnTo>
                      <a:lnTo>
                        <a:pt x="0" y="0"/>
                      </a:lnTo>
                      <a:lnTo>
                        <a:pt x="2" y="0"/>
                      </a:lnTo>
                      <a:lnTo>
                        <a:pt x="2" y="0"/>
                      </a:lnTo>
                      <a:lnTo>
                        <a:pt x="2"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199" name="Freeform 1380">
                  <a:extLst>
                    <a:ext uri="{FF2B5EF4-FFF2-40B4-BE49-F238E27FC236}">
                      <a16:creationId xmlns:a16="http://schemas.microsoft.com/office/drawing/2014/main" id="{CECF69C3-809F-498A-977C-E31AC65E1EFC}"/>
                    </a:ext>
                  </a:extLst>
                </p:cNvPr>
                <p:cNvSpPr>
                  <a:spLocks/>
                </p:cNvSpPr>
                <p:nvPr/>
              </p:nvSpPr>
              <p:spPr bwMode="auto">
                <a:xfrm>
                  <a:off x="14865491" y="2663826"/>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0 w 2"/>
                    <a:gd name="T11" fmla="*/ 0 h 2"/>
                    <a:gd name="T12" fmla="*/ 2 w 2"/>
                    <a:gd name="T13" fmla="*/ 0 h 2"/>
                    <a:gd name="T14" fmla="*/ 2 w 2"/>
                    <a:gd name="T15" fmla="*/ 0 h 2"/>
                    <a:gd name="T16" fmla="*/ 0 w 2"/>
                    <a:gd name="T17" fmla="*/ 0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0" y="0"/>
                      </a:lnTo>
                      <a:lnTo>
                        <a:pt x="2" y="0"/>
                      </a:lnTo>
                      <a:lnTo>
                        <a:pt x="2" y="0"/>
                      </a:lnTo>
                      <a:lnTo>
                        <a:pt x="0" y="0"/>
                      </a:lnTo>
                      <a:lnTo>
                        <a:pt x="0" y="2"/>
                      </a:lnTo>
                      <a:lnTo>
                        <a:pt x="0" y="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0" name="Freeform 1381">
                  <a:extLst>
                    <a:ext uri="{FF2B5EF4-FFF2-40B4-BE49-F238E27FC236}">
                      <a16:creationId xmlns:a16="http://schemas.microsoft.com/office/drawing/2014/main" id="{6E3525D3-46B3-438C-A3B2-D6083BDDA521}"/>
                    </a:ext>
                  </a:extLst>
                </p:cNvPr>
                <p:cNvSpPr>
                  <a:spLocks/>
                </p:cNvSpPr>
                <p:nvPr/>
              </p:nvSpPr>
              <p:spPr bwMode="auto">
                <a:xfrm>
                  <a:off x="14865491" y="2663826"/>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0 w 2"/>
                    <a:gd name="T11" fmla="*/ 0 h 2"/>
                    <a:gd name="T12" fmla="*/ 2 w 2"/>
                    <a:gd name="T13" fmla="*/ 0 h 2"/>
                    <a:gd name="T14" fmla="*/ 2 w 2"/>
                    <a:gd name="T15" fmla="*/ 0 h 2"/>
                    <a:gd name="T16" fmla="*/ 0 w 2"/>
                    <a:gd name="T17" fmla="*/ 0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0" y="0"/>
                      </a:lnTo>
                      <a:lnTo>
                        <a:pt x="2" y="0"/>
                      </a:lnTo>
                      <a:lnTo>
                        <a:pt x="2" y="0"/>
                      </a:lnTo>
                      <a:lnTo>
                        <a:pt x="0" y="0"/>
                      </a:lnTo>
                      <a:lnTo>
                        <a:pt x="0" y="2"/>
                      </a:lnTo>
                      <a:lnTo>
                        <a:pt x="0"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1" name="Freeform 1382">
                  <a:extLst>
                    <a:ext uri="{FF2B5EF4-FFF2-40B4-BE49-F238E27FC236}">
                      <a16:creationId xmlns:a16="http://schemas.microsoft.com/office/drawing/2014/main" id="{38DF3FDF-BF9F-43F2-8CD6-70182DD3309F}"/>
                    </a:ext>
                  </a:extLst>
                </p:cNvPr>
                <p:cNvSpPr>
                  <a:spLocks/>
                </p:cNvSpPr>
                <p:nvPr/>
              </p:nvSpPr>
              <p:spPr bwMode="auto">
                <a:xfrm>
                  <a:off x="14746428" y="2995614"/>
                  <a:ext cx="3175" cy="1588"/>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1 h 1"/>
                    <a:gd name="T12" fmla="*/ 2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0 h 1"/>
                    <a:gd name="T26" fmla="*/ 0 w 2"/>
                    <a:gd name="T27" fmla="*/ 0 h 1"/>
                    <a:gd name="T28" fmla="*/ 0 w 2"/>
                    <a:gd name="T29" fmla="*/ 0 h 1"/>
                    <a:gd name="T30" fmla="*/ 0 w 2"/>
                    <a:gd name="T31" fmla="*/ 0 h 1"/>
                    <a:gd name="T32" fmla="*/ 0 w 2"/>
                    <a:gd name="T33" fmla="*/ 0 h 1"/>
                    <a:gd name="T34" fmla="*/ 2 w 2"/>
                    <a:gd name="T35" fmla="*/ 0 h 1"/>
                    <a:gd name="T36" fmla="*/ 2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0"/>
                      </a:moveTo>
                      <a:lnTo>
                        <a:pt x="2" y="0"/>
                      </a:lnTo>
                      <a:lnTo>
                        <a:pt x="2" y="0"/>
                      </a:lnTo>
                      <a:lnTo>
                        <a:pt x="2" y="0"/>
                      </a:lnTo>
                      <a:lnTo>
                        <a:pt x="2" y="0"/>
                      </a:lnTo>
                      <a:lnTo>
                        <a:pt x="2" y="1"/>
                      </a:lnTo>
                      <a:lnTo>
                        <a:pt x="2" y="1"/>
                      </a:lnTo>
                      <a:lnTo>
                        <a:pt x="0" y="1"/>
                      </a:lnTo>
                      <a:lnTo>
                        <a:pt x="0" y="1"/>
                      </a:lnTo>
                      <a:lnTo>
                        <a:pt x="0" y="1"/>
                      </a:lnTo>
                      <a:lnTo>
                        <a:pt x="0" y="1"/>
                      </a:lnTo>
                      <a:lnTo>
                        <a:pt x="0" y="1"/>
                      </a:lnTo>
                      <a:lnTo>
                        <a:pt x="0" y="0"/>
                      </a:lnTo>
                      <a:lnTo>
                        <a:pt x="0"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2" name="Freeform 1383">
                  <a:extLst>
                    <a:ext uri="{FF2B5EF4-FFF2-40B4-BE49-F238E27FC236}">
                      <a16:creationId xmlns:a16="http://schemas.microsoft.com/office/drawing/2014/main" id="{D498E419-2A39-4B83-A731-1924A460291E}"/>
                    </a:ext>
                  </a:extLst>
                </p:cNvPr>
                <p:cNvSpPr>
                  <a:spLocks/>
                </p:cNvSpPr>
                <p:nvPr/>
              </p:nvSpPr>
              <p:spPr bwMode="auto">
                <a:xfrm>
                  <a:off x="14746428" y="2995614"/>
                  <a:ext cx="3175" cy="1588"/>
                </a:xfrm>
                <a:custGeom>
                  <a:avLst/>
                  <a:gdLst>
                    <a:gd name="T0" fmla="*/ 2 w 2"/>
                    <a:gd name="T1" fmla="*/ 0 h 1"/>
                    <a:gd name="T2" fmla="*/ 2 w 2"/>
                    <a:gd name="T3" fmla="*/ 0 h 1"/>
                    <a:gd name="T4" fmla="*/ 2 w 2"/>
                    <a:gd name="T5" fmla="*/ 0 h 1"/>
                    <a:gd name="T6" fmla="*/ 2 w 2"/>
                    <a:gd name="T7" fmla="*/ 0 h 1"/>
                    <a:gd name="T8" fmla="*/ 2 w 2"/>
                    <a:gd name="T9" fmla="*/ 0 h 1"/>
                    <a:gd name="T10" fmla="*/ 2 w 2"/>
                    <a:gd name="T11" fmla="*/ 1 h 1"/>
                    <a:gd name="T12" fmla="*/ 2 w 2"/>
                    <a:gd name="T13" fmla="*/ 1 h 1"/>
                    <a:gd name="T14" fmla="*/ 0 w 2"/>
                    <a:gd name="T15" fmla="*/ 1 h 1"/>
                    <a:gd name="T16" fmla="*/ 0 w 2"/>
                    <a:gd name="T17" fmla="*/ 1 h 1"/>
                    <a:gd name="T18" fmla="*/ 0 w 2"/>
                    <a:gd name="T19" fmla="*/ 1 h 1"/>
                    <a:gd name="T20" fmla="*/ 0 w 2"/>
                    <a:gd name="T21" fmla="*/ 1 h 1"/>
                    <a:gd name="T22" fmla="*/ 0 w 2"/>
                    <a:gd name="T23" fmla="*/ 1 h 1"/>
                    <a:gd name="T24" fmla="*/ 0 w 2"/>
                    <a:gd name="T25" fmla="*/ 0 h 1"/>
                    <a:gd name="T26" fmla="*/ 0 w 2"/>
                    <a:gd name="T27" fmla="*/ 0 h 1"/>
                    <a:gd name="T28" fmla="*/ 0 w 2"/>
                    <a:gd name="T29" fmla="*/ 0 h 1"/>
                    <a:gd name="T30" fmla="*/ 0 w 2"/>
                    <a:gd name="T31" fmla="*/ 0 h 1"/>
                    <a:gd name="T32" fmla="*/ 0 w 2"/>
                    <a:gd name="T33" fmla="*/ 0 h 1"/>
                    <a:gd name="T34" fmla="*/ 2 w 2"/>
                    <a:gd name="T35" fmla="*/ 0 h 1"/>
                    <a:gd name="T36" fmla="*/ 2 w 2"/>
                    <a:gd name="T3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1">
                      <a:moveTo>
                        <a:pt x="2" y="0"/>
                      </a:moveTo>
                      <a:lnTo>
                        <a:pt x="2" y="0"/>
                      </a:lnTo>
                      <a:lnTo>
                        <a:pt x="2" y="0"/>
                      </a:lnTo>
                      <a:lnTo>
                        <a:pt x="2" y="0"/>
                      </a:lnTo>
                      <a:lnTo>
                        <a:pt x="2" y="0"/>
                      </a:lnTo>
                      <a:lnTo>
                        <a:pt x="2" y="1"/>
                      </a:lnTo>
                      <a:lnTo>
                        <a:pt x="2" y="1"/>
                      </a:lnTo>
                      <a:lnTo>
                        <a:pt x="0" y="1"/>
                      </a:lnTo>
                      <a:lnTo>
                        <a:pt x="0" y="1"/>
                      </a:lnTo>
                      <a:lnTo>
                        <a:pt x="0" y="1"/>
                      </a:lnTo>
                      <a:lnTo>
                        <a:pt x="0" y="1"/>
                      </a:lnTo>
                      <a:lnTo>
                        <a:pt x="0" y="1"/>
                      </a:lnTo>
                      <a:lnTo>
                        <a:pt x="0" y="0"/>
                      </a:lnTo>
                      <a:lnTo>
                        <a:pt x="0"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3" name="Freeform 1384">
                  <a:extLst>
                    <a:ext uri="{FF2B5EF4-FFF2-40B4-BE49-F238E27FC236}">
                      <a16:creationId xmlns:a16="http://schemas.microsoft.com/office/drawing/2014/main" id="{DBA8785F-3F1B-4C2E-BF60-48EB7C990FB1}"/>
                    </a:ext>
                  </a:extLst>
                </p:cNvPr>
                <p:cNvSpPr>
                  <a:spLocks/>
                </p:cNvSpPr>
                <p:nvPr/>
              </p:nvSpPr>
              <p:spPr bwMode="auto">
                <a:xfrm>
                  <a:off x="14743253" y="2763839"/>
                  <a:ext cx="12700" cy="9525"/>
                </a:xfrm>
                <a:custGeom>
                  <a:avLst/>
                  <a:gdLst>
                    <a:gd name="T0" fmla="*/ 4 w 8"/>
                    <a:gd name="T1" fmla="*/ 6 h 6"/>
                    <a:gd name="T2" fmla="*/ 4 w 8"/>
                    <a:gd name="T3" fmla="*/ 6 h 6"/>
                    <a:gd name="T4" fmla="*/ 4 w 8"/>
                    <a:gd name="T5" fmla="*/ 6 h 6"/>
                    <a:gd name="T6" fmla="*/ 4 w 8"/>
                    <a:gd name="T7" fmla="*/ 4 h 6"/>
                    <a:gd name="T8" fmla="*/ 4 w 8"/>
                    <a:gd name="T9" fmla="*/ 4 h 6"/>
                    <a:gd name="T10" fmla="*/ 4 w 8"/>
                    <a:gd name="T11" fmla="*/ 4 h 6"/>
                    <a:gd name="T12" fmla="*/ 4 w 8"/>
                    <a:gd name="T13" fmla="*/ 2 h 6"/>
                    <a:gd name="T14" fmla="*/ 4 w 8"/>
                    <a:gd name="T15" fmla="*/ 2 h 6"/>
                    <a:gd name="T16" fmla="*/ 2 w 8"/>
                    <a:gd name="T17" fmla="*/ 2 h 6"/>
                    <a:gd name="T18" fmla="*/ 2 w 8"/>
                    <a:gd name="T19" fmla="*/ 2 h 6"/>
                    <a:gd name="T20" fmla="*/ 2 w 8"/>
                    <a:gd name="T21" fmla="*/ 2 h 6"/>
                    <a:gd name="T22" fmla="*/ 2 w 8"/>
                    <a:gd name="T23" fmla="*/ 2 h 6"/>
                    <a:gd name="T24" fmla="*/ 0 w 8"/>
                    <a:gd name="T25" fmla="*/ 2 h 6"/>
                    <a:gd name="T26" fmla="*/ 0 w 8"/>
                    <a:gd name="T27" fmla="*/ 2 h 6"/>
                    <a:gd name="T28" fmla="*/ 0 w 8"/>
                    <a:gd name="T29" fmla="*/ 0 h 6"/>
                    <a:gd name="T30" fmla="*/ 2 w 8"/>
                    <a:gd name="T31" fmla="*/ 0 h 6"/>
                    <a:gd name="T32" fmla="*/ 2 w 8"/>
                    <a:gd name="T33" fmla="*/ 0 h 6"/>
                    <a:gd name="T34" fmla="*/ 2 w 8"/>
                    <a:gd name="T35" fmla="*/ 0 h 6"/>
                    <a:gd name="T36" fmla="*/ 2 w 8"/>
                    <a:gd name="T37" fmla="*/ 0 h 6"/>
                    <a:gd name="T38" fmla="*/ 4 w 8"/>
                    <a:gd name="T39" fmla="*/ 0 h 6"/>
                    <a:gd name="T40" fmla="*/ 4 w 8"/>
                    <a:gd name="T41" fmla="*/ 0 h 6"/>
                    <a:gd name="T42" fmla="*/ 4 w 8"/>
                    <a:gd name="T43" fmla="*/ 0 h 6"/>
                    <a:gd name="T44" fmla="*/ 4 w 8"/>
                    <a:gd name="T45" fmla="*/ 0 h 6"/>
                    <a:gd name="T46" fmla="*/ 4 w 8"/>
                    <a:gd name="T47" fmla="*/ 2 h 6"/>
                    <a:gd name="T48" fmla="*/ 4 w 8"/>
                    <a:gd name="T49" fmla="*/ 2 h 6"/>
                    <a:gd name="T50" fmla="*/ 6 w 8"/>
                    <a:gd name="T51" fmla="*/ 2 h 6"/>
                    <a:gd name="T52" fmla="*/ 6 w 8"/>
                    <a:gd name="T53" fmla="*/ 2 h 6"/>
                    <a:gd name="T54" fmla="*/ 8 w 8"/>
                    <a:gd name="T55" fmla="*/ 2 h 6"/>
                    <a:gd name="T56" fmla="*/ 8 w 8"/>
                    <a:gd name="T57" fmla="*/ 2 h 6"/>
                    <a:gd name="T58" fmla="*/ 8 w 8"/>
                    <a:gd name="T59" fmla="*/ 4 h 6"/>
                    <a:gd name="T60" fmla="*/ 8 w 8"/>
                    <a:gd name="T61" fmla="*/ 4 h 6"/>
                    <a:gd name="T62" fmla="*/ 6 w 8"/>
                    <a:gd name="T63" fmla="*/ 4 h 6"/>
                    <a:gd name="T64" fmla="*/ 6 w 8"/>
                    <a:gd name="T65" fmla="*/ 4 h 6"/>
                    <a:gd name="T66" fmla="*/ 4 w 8"/>
                    <a:gd name="T67" fmla="*/ 4 h 6"/>
                    <a:gd name="T68" fmla="*/ 4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4" y="6"/>
                      </a:moveTo>
                      <a:lnTo>
                        <a:pt x="4" y="6"/>
                      </a:lnTo>
                      <a:lnTo>
                        <a:pt x="4" y="6"/>
                      </a:lnTo>
                      <a:lnTo>
                        <a:pt x="4" y="4"/>
                      </a:lnTo>
                      <a:lnTo>
                        <a:pt x="4" y="4"/>
                      </a:lnTo>
                      <a:lnTo>
                        <a:pt x="4" y="4"/>
                      </a:lnTo>
                      <a:lnTo>
                        <a:pt x="4" y="2"/>
                      </a:lnTo>
                      <a:lnTo>
                        <a:pt x="4" y="2"/>
                      </a:lnTo>
                      <a:lnTo>
                        <a:pt x="2" y="2"/>
                      </a:lnTo>
                      <a:lnTo>
                        <a:pt x="2" y="2"/>
                      </a:lnTo>
                      <a:lnTo>
                        <a:pt x="2" y="2"/>
                      </a:lnTo>
                      <a:lnTo>
                        <a:pt x="2" y="2"/>
                      </a:lnTo>
                      <a:lnTo>
                        <a:pt x="0" y="2"/>
                      </a:lnTo>
                      <a:lnTo>
                        <a:pt x="0" y="2"/>
                      </a:lnTo>
                      <a:lnTo>
                        <a:pt x="0" y="0"/>
                      </a:lnTo>
                      <a:lnTo>
                        <a:pt x="2" y="0"/>
                      </a:lnTo>
                      <a:lnTo>
                        <a:pt x="2" y="0"/>
                      </a:lnTo>
                      <a:lnTo>
                        <a:pt x="2" y="0"/>
                      </a:lnTo>
                      <a:lnTo>
                        <a:pt x="2" y="0"/>
                      </a:lnTo>
                      <a:lnTo>
                        <a:pt x="4" y="0"/>
                      </a:lnTo>
                      <a:lnTo>
                        <a:pt x="4" y="0"/>
                      </a:lnTo>
                      <a:lnTo>
                        <a:pt x="4" y="0"/>
                      </a:lnTo>
                      <a:lnTo>
                        <a:pt x="4" y="0"/>
                      </a:lnTo>
                      <a:lnTo>
                        <a:pt x="4" y="2"/>
                      </a:lnTo>
                      <a:lnTo>
                        <a:pt x="4" y="2"/>
                      </a:lnTo>
                      <a:lnTo>
                        <a:pt x="6" y="2"/>
                      </a:lnTo>
                      <a:lnTo>
                        <a:pt x="6" y="2"/>
                      </a:lnTo>
                      <a:lnTo>
                        <a:pt x="8" y="2"/>
                      </a:lnTo>
                      <a:lnTo>
                        <a:pt x="8" y="2"/>
                      </a:lnTo>
                      <a:lnTo>
                        <a:pt x="8" y="4"/>
                      </a:lnTo>
                      <a:lnTo>
                        <a:pt x="8" y="4"/>
                      </a:lnTo>
                      <a:lnTo>
                        <a:pt x="6" y="4"/>
                      </a:lnTo>
                      <a:lnTo>
                        <a:pt x="6" y="4"/>
                      </a:lnTo>
                      <a:lnTo>
                        <a:pt x="4" y="4"/>
                      </a:lnTo>
                      <a:lnTo>
                        <a:pt x="4" y="6"/>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4" name="Freeform 1385">
                  <a:extLst>
                    <a:ext uri="{FF2B5EF4-FFF2-40B4-BE49-F238E27FC236}">
                      <a16:creationId xmlns:a16="http://schemas.microsoft.com/office/drawing/2014/main" id="{376C4585-946F-49EF-8EB7-3D7E2BACEFBA}"/>
                    </a:ext>
                  </a:extLst>
                </p:cNvPr>
                <p:cNvSpPr>
                  <a:spLocks/>
                </p:cNvSpPr>
                <p:nvPr/>
              </p:nvSpPr>
              <p:spPr bwMode="auto">
                <a:xfrm>
                  <a:off x="14743253" y="2763839"/>
                  <a:ext cx="12700" cy="9525"/>
                </a:xfrm>
                <a:custGeom>
                  <a:avLst/>
                  <a:gdLst>
                    <a:gd name="T0" fmla="*/ 4 w 8"/>
                    <a:gd name="T1" fmla="*/ 6 h 6"/>
                    <a:gd name="T2" fmla="*/ 4 w 8"/>
                    <a:gd name="T3" fmla="*/ 6 h 6"/>
                    <a:gd name="T4" fmla="*/ 4 w 8"/>
                    <a:gd name="T5" fmla="*/ 6 h 6"/>
                    <a:gd name="T6" fmla="*/ 4 w 8"/>
                    <a:gd name="T7" fmla="*/ 4 h 6"/>
                    <a:gd name="T8" fmla="*/ 4 w 8"/>
                    <a:gd name="T9" fmla="*/ 4 h 6"/>
                    <a:gd name="T10" fmla="*/ 4 w 8"/>
                    <a:gd name="T11" fmla="*/ 4 h 6"/>
                    <a:gd name="T12" fmla="*/ 4 w 8"/>
                    <a:gd name="T13" fmla="*/ 2 h 6"/>
                    <a:gd name="T14" fmla="*/ 4 w 8"/>
                    <a:gd name="T15" fmla="*/ 2 h 6"/>
                    <a:gd name="T16" fmla="*/ 2 w 8"/>
                    <a:gd name="T17" fmla="*/ 2 h 6"/>
                    <a:gd name="T18" fmla="*/ 2 w 8"/>
                    <a:gd name="T19" fmla="*/ 2 h 6"/>
                    <a:gd name="T20" fmla="*/ 2 w 8"/>
                    <a:gd name="T21" fmla="*/ 2 h 6"/>
                    <a:gd name="T22" fmla="*/ 2 w 8"/>
                    <a:gd name="T23" fmla="*/ 2 h 6"/>
                    <a:gd name="T24" fmla="*/ 0 w 8"/>
                    <a:gd name="T25" fmla="*/ 2 h 6"/>
                    <a:gd name="T26" fmla="*/ 0 w 8"/>
                    <a:gd name="T27" fmla="*/ 2 h 6"/>
                    <a:gd name="T28" fmla="*/ 0 w 8"/>
                    <a:gd name="T29" fmla="*/ 0 h 6"/>
                    <a:gd name="T30" fmla="*/ 2 w 8"/>
                    <a:gd name="T31" fmla="*/ 0 h 6"/>
                    <a:gd name="T32" fmla="*/ 2 w 8"/>
                    <a:gd name="T33" fmla="*/ 0 h 6"/>
                    <a:gd name="T34" fmla="*/ 2 w 8"/>
                    <a:gd name="T35" fmla="*/ 0 h 6"/>
                    <a:gd name="T36" fmla="*/ 2 w 8"/>
                    <a:gd name="T37" fmla="*/ 0 h 6"/>
                    <a:gd name="T38" fmla="*/ 4 w 8"/>
                    <a:gd name="T39" fmla="*/ 0 h 6"/>
                    <a:gd name="T40" fmla="*/ 4 w 8"/>
                    <a:gd name="T41" fmla="*/ 0 h 6"/>
                    <a:gd name="T42" fmla="*/ 4 w 8"/>
                    <a:gd name="T43" fmla="*/ 0 h 6"/>
                    <a:gd name="T44" fmla="*/ 4 w 8"/>
                    <a:gd name="T45" fmla="*/ 0 h 6"/>
                    <a:gd name="T46" fmla="*/ 4 w 8"/>
                    <a:gd name="T47" fmla="*/ 2 h 6"/>
                    <a:gd name="T48" fmla="*/ 4 w 8"/>
                    <a:gd name="T49" fmla="*/ 2 h 6"/>
                    <a:gd name="T50" fmla="*/ 6 w 8"/>
                    <a:gd name="T51" fmla="*/ 2 h 6"/>
                    <a:gd name="T52" fmla="*/ 6 w 8"/>
                    <a:gd name="T53" fmla="*/ 2 h 6"/>
                    <a:gd name="T54" fmla="*/ 8 w 8"/>
                    <a:gd name="T55" fmla="*/ 2 h 6"/>
                    <a:gd name="T56" fmla="*/ 8 w 8"/>
                    <a:gd name="T57" fmla="*/ 2 h 6"/>
                    <a:gd name="T58" fmla="*/ 8 w 8"/>
                    <a:gd name="T59" fmla="*/ 4 h 6"/>
                    <a:gd name="T60" fmla="*/ 8 w 8"/>
                    <a:gd name="T61" fmla="*/ 4 h 6"/>
                    <a:gd name="T62" fmla="*/ 6 w 8"/>
                    <a:gd name="T63" fmla="*/ 4 h 6"/>
                    <a:gd name="T64" fmla="*/ 6 w 8"/>
                    <a:gd name="T65" fmla="*/ 4 h 6"/>
                    <a:gd name="T66" fmla="*/ 4 w 8"/>
                    <a:gd name="T67" fmla="*/ 4 h 6"/>
                    <a:gd name="T68" fmla="*/ 4 w 8"/>
                    <a:gd name="T6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6">
                      <a:moveTo>
                        <a:pt x="4" y="6"/>
                      </a:moveTo>
                      <a:lnTo>
                        <a:pt x="4" y="6"/>
                      </a:lnTo>
                      <a:lnTo>
                        <a:pt x="4" y="6"/>
                      </a:lnTo>
                      <a:lnTo>
                        <a:pt x="4" y="4"/>
                      </a:lnTo>
                      <a:lnTo>
                        <a:pt x="4" y="4"/>
                      </a:lnTo>
                      <a:lnTo>
                        <a:pt x="4" y="4"/>
                      </a:lnTo>
                      <a:lnTo>
                        <a:pt x="4" y="2"/>
                      </a:lnTo>
                      <a:lnTo>
                        <a:pt x="4" y="2"/>
                      </a:lnTo>
                      <a:lnTo>
                        <a:pt x="2" y="2"/>
                      </a:lnTo>
                      <a:lnTo>
                        <a:pt x="2" y="2"/>
                      </a:lnTo>
                      <a:lnTo>
                        <a:pt x="2" y="2"/>
                      </a:lnTo>
                      <a:lnTo>
                        <a:pt x="2" y="2"/>
                      </a:lnTo>
                      <a:lnTo>
                        <a:pt x="0" y="2"/>
                      </a:lnTo>
                      <a:lnTo>
                        <a:pt x="0" y="2"/>
                      </a:lnTo>
                      <a:lnTo>
                        <a:pt x="0" y="0"/>
                      </a:lnTo>
                      <a:lnTo>
                        <a:pt x="2" y="0"/>
                      </a:lnTo>
                      <a:lnTo>
                        <a:pt x="2" y="0"/>
                      </a:lnTo>
                      <a:lnTo>
                        <a:pt x="2" y="0"/>
                      </a:lnTo>
                      <a:lnTo>
                        <a:pt x="2" y="0"/>
                      </a:lnTo>
                      <a:lnTo>
                        <a:pt x="4" y="0"/>
                      </a:lnTo>
                      <a:lnTo>
                        <a:pt x="4" y="0"/>
                      </a:lnTo>
                      <a:lnTo>
                        <a:pt x="4" y="0"/>
                      </a:lnTo>
                      <a:lnTo>
                        <a:pt x="4" y="0"/>
                      </a:lnTo>
                      <a:lnTo>
                        <a:pt x="4" y="2"/>
                      </a:lnTo>
                      <a:lnTo>
                        <a:pt x="4" y="2"/>
                      </a:lnTo>
                      <a:lnTo>
                        <a:pt x="6" y="2"/>
                      </a:lnTo>
                      <a:lnTo>
                        <a:pt x="6" y="2"/>
                      </a:lnTo>
                      <a:lnTo>
                        <a:pt x="8" y="2"/>
                      </a:lnTo>
                      <a:lnTo>
                        <a:pt x="8" y="2"/>
                      </a:lnTo>
                      <a:lnTo>
                        <a:pt x="8" y="4"/>
                      </a:lnTo>
                      <a:lnTo>
                        <a:pt x="8" y="4"/>
                      </a:lnTo>
                      <a:lnTo>
                        <a:pt x="6" y="4"/>
                      </a:lnTo>
                      <a:lnTo>
                        <a:pt x="6" y="4"/>
                      </a:lnTo>
                      <a:lnTo>
                        <a:pt x="4" y="4"/>
                      </a:lnTo>
                      <a:lnTo>
                        <a:pt x="4" y="6"/>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5" name="Freeform 1386">
                  <a:extLst>
                    <a:ext uri="{FF2B5EF4-FFF2-40B4-BE49-F238E27FC236}">
                      <a16:creationId xmlns:a16="http://schemas.microsoft.com/office/drawing/2014/main" id="{C222250A-5B38-48D9-BB34-9599C18E063E}"/>
                    </a:ext>
                  </a:extLst>
                </p:cNvPr>
                <p:cNvSpPr>
                  <a:spLocks/>
                </p:cNvSpPr>
                <p:nvPr/>
              </p:nvSpPr>
              <p:spPr bwMode="auto">
                <a:xfrm>
                  <a:off x="14728966" y="2776539"/>
                  <a:ext cx="17463" cy="7938"/>
                </a:xfrm>
                <a:custGeom>
                  <a:avLst/>
                  <a:gdLst>
                    <a:gd name="T0" fmla="*/ 4 w 11"/>
                    <a:gd name="T1" fmla="*/ 3 h 5"/>
                    <a:gd name="T2" fmla="*/ 4 w 11"/>
                    <a:gd name="T3" fmla="*/ 3 h 5"/>
                    <a:gd name="T4" fmla="*/ 4 w 11"/>
                    <a:gd name="T5" fmla="*/ 3 h 5"/>
                    <a:gd name="T6" fmla="*/ 2 w 11"/>
                    <a:gd name="T7" fmla="*/ 3 h 5"/>
                    <a:gd name="T8" fmla="*/ 2 w 11"/>
                    <a:gd name="T9" fmla="*/ 5 h 5"/>
                    <a:gd name="T10" fmla="*/ 2 w 11"/>
                    <a:gd name="T11" fmla="*/ 5 h 5"/>
                    <a:gd name="T12" fmla="*/ 2 w 11"/>
                    <a:gd name="T13" fmla="*/ 5 h 5"/>
                    <a:gd name="T14" fmla="*/ 0 w 11"/>
                    <a:gd name="T15" fmla="*/ 5 h 5"/>
                    <a:gd name="T16" fmla="*/ 0 w 11"/>
                    <a:gd name="T17" fmla="*/ 3 h 5"/>
                    <a:gd name="T18" fmla="*/ 0 w 11"/>
                    <a:gd name="T19" fmla="*/ 3 h 5"/>
                    <a:gd name="T20" fmla="*/ 0 w 11"/>
                    <a:gd name="T21" fmla="*/ 3 h 5"/>
                    <a:gd name="T22" fmla="*/ 0 w 11"/>
                    <a:gd name="T23" fmla="*/ 3 h 5"/>
                    <a:gd name="T24" fmla="*/ 0 w 11"/>
                    <a:gd name="T25" fmla="*/ 3 h 5"/>
                    <a:gd name="T26" fmla="*/ 2 w 11"/>
                    <a:gd name="T27" fmla="*/ 3 h 5"/>
                    <a:gd name="T28" fmla="*/ 2 w 11"/>
                    <a:gd name="T29" fmla="*/ 3 h 5"/>
                    <a:gd name="T30" fmla="*/ 2 w 11"/>
                    <a:gd name="T31" fmla="*/ 3 h 5"/>
                    <a:gd name="T32" fmla="*/ 4 w 11"/>
                    <a:gd name="T33" fmla="*/ 3 h 5"/>
                    <a:gd name="T34" fmla="*/ 4 w 11"/>
                    <a:gd name="T35" fmla="*/ 1 h 5"/>
                    <a:gd name="T36" fmla="*/ 4 w 11"/>
                    <a:gd name="T37" fmla="*/ 1 h 5"/>
                    <a:gd name="T38" fmla="*/ 5 w 11"/>
                    <a:gd name="T39" fmla="*/ 1 h 5"/>
                    <a:gd name="T40" fmla="*/ 5 w 11"/>
                    <a:gd name="T41" fmla="*/ 1 h 5"/>
                    <a:gd name="T42" fmla="*/ 5 w 11"/>
                    <a:gd name="T43" fmla="*/ 1 h 5"/>
                    <a:gd name="T44" fmla="*/ 5 w 11"/>
                    <a:gd name="T45" fmla="*/ 1 h 5"/>
                    <a:gd name="T46" fmla="*/ 7 w 11"/>
                    <a:gd name="T47" fmla="*/ 1 h 5"/>
                    <a:gd name="T48" fmla="*/ 7 w 11"/>
                    <a:gd name="T49" fmla="*/ 0 h 5"/>
                    <a:gd name="T50" fmla="*/ 7 w 11"/>
                    <a:gd name="T51" fmla="*/ 0 h 5"/>
                    <a:gd name="T52" fmla="*/ 7 w 11"/>
                    <a:gd name="T53" fmla="*/ 0 h 5"/>
                    <a:gd name="T54" fmla="*/ 7 w 11"/>
                    <a:gd name="T55" fmla="*/ 0 h 5"/>
                    <a:gd name="T56" fmla="*/ 9 w 11"/>
                    <a:gd name="T57" fmla="*/ 0 h 5"/>
                    <a:gd name="T58" fmla="*/ 9 w 11"/>
                    <a:gd name="T59" fmla="*/ 0 h 5"/>
                    <a:gd name="T60" fmla="*/ 11 w 11"/>
                    <a:gd name="T61" fmla="*/ 0 h 5"/>
                    <a:gd name="T62" fmla="*/ 11 w 11"/>
                    <a:gd name="T63" fmla="*/ 0 h 5"/>
                    <a:gd name="T64" fmla="*/ 9 w 11"/>
                    <a:gd name="T65" fmla="*/ 0 h 5"/>
                    <a:gd name="T66" fmla="*/ 9 w 11"/>
                    <a:gd name="T67" fmla="*/ 1 h 5"/>
                    <a:gd name="T68" fmla="*/ 9 w 11"/>
                    <a:gd name="T69" fmla="*/ 1 h 5"/>
                    <a:gd name="T70" fmla="*/ 9 w 11"/>
                    <a:gd name="T71" fmla="*/ 1 h 5"/>
                    <a:gd name="T72" fmla="*/ 7 w 11"/>
                    <a:gd name="T73" fmla="*/ 1 h 5"/>
                    <a:gd name="T74" fmla="*/ 7 w 11"/>
                    <a:gd name="T75" fmla="*/ 1 h 5"/>
                    <a:gd name="T76" fmla="*/ 7 w 11"/>
                    <a:gd name="T77" fmla="*/ 3 h 5"/>
                    <a:gd name="T78" fmla="*/ 7 w 11"/>
                    <a:gd name="T79" fmla="*/ 3 h 5"/>
                    <a:gd name="T80" fmla="*/ 5 w 11"/>
                    <a:gd name="T81" fmla="*/ 3 h 5"/>
                    <a:gd name="T82" fmla="*/ 5 w 11"/>
                    <a:gd name="T83" fmla="*/ 3 h 5"/>
                    <a:gd name="T84" fmla="*/ 5 w 11"/>
                    <a:gd name="T85" fmla="*/ 3 h 5"/>
                    <a:gd name="T86" fmla="*/ 5 w 11"/>
                    <a:gd name="T87" fmla="*/ 3 h 5"/>
                    <a:gd name="T88" fmla="*/ 4 w 11"/>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5">
                      <a:moveTo>
                        <a:pt x="4" y="3"/>
                      </a:moveTo>
                      <a:lnTo>
                        <a:pt x="4" y="3"/>
                      </a:lnTo>
                      <a:lnTo>
                        <a:pt x="4" y="3"/>
                      </a:lnTo>
                      <a:lnTo>
                        <a:pt x="2" y="3"/>
                      </a:lnTo>
                      <a:lnTo>
                        <a:pt x="2" y="5"/>
                      </a:lnTo>
                      <a:lnTo>
                        <a:pt x="2" y="5"/>
                      </a:lnTo>
                      <a:lnTo>
                        <a:pt x="2" y="5"/>
                      </a:lnTo>
                      <a:lnTo>
                        <a:pt x="0" y="5"/>
                      </a:lnTo>
                      <a:lnTo>
                        <a:pt x="0" y="3"/>
                      </a:lnTo>
                      <a:lnTo>
                        <a:pt x="0" y="3"/>
                      </a:lnTo>
                      <a:lnTo>
                        <a:pt x="0" y="3"/>
                      </a:lnTo>
                      <a:lnTo>
                        <a:pt x="0" y="3"/>
                      </a:lnTo>
                      <a:lnTo>
                        <a:pt x="0" y="3"/>
                      </a:lnTo>
                      <a:lnTo>
                        <a:pt x="2" y="3"/>
                      </a:lnTo>
                      <a:lnTo>
                        <a:pt x="2" y="3"/>
                      </a:lnTo>
                      <a:lnTo>
                        <a:pt x="2" y="3"/>
                      </a:lnTo>
                      <a:lnTo>
                        <a:pt x="4" y="3"/>
                      </a:lnTo>
                      <a:lnTo>
                        <a:pt x="4" y="1"/>
                      </a:lnTo>
                      <a:lnTo>
                        <a:pt x="4" y="1"/>
                      </a:lnTo>
                      <a:lnTo>
                        <a:pt x="5" y="1"/>
                      </a:lnTo>
                      <a:lnTo>
                        <a:pt x="5" y="1"/>
                      </a:lnTo>
                      <a:lnTo>
                        <a:pt x="5" y="1"/>
                      </a:lnTo>
                      <a:lnTo>
                        <a:pt x="5" y="1"/>
                      </a:lnTo>
                      <a:lnTo>
                        <a:pt x="7" y="1"/>
                      </a:lnTo>
                      <a:lnTo>
                        <a:pt x="7" y="0"/>
                      </a:lnTo>
                      <a:lnTo>
                        <a:pt x="7" y="0"/>
                      </a:lnTo>
                      <a:lnTo>
                        <a:pt x="7" y="0"/>
                      </a:lnTo>
                      <a:lnTo>
                        <a:pt x="7" y="0"/>
                      </a:lnTo>
                      <a:lnTo>
                        <a:pt x="9" y="0"/>
                      </a:lnTo>
                      <a:lnTo>
                        <a:pt x="9" y="0"/>
                      </a:lnTo>
                      <a:lnTo>
                        <a:pt x="11" y="0"/>
                      </a:lnTo>
                      <a:lnTo>
                        <a:pt x="11" y="0"/>
                      </a:lnTo>
                      <a:lnTo>
                        <a:pt x="9" y="0"/>
                      </a:lnTo>
                      <a:lnTo>
                        <a:pt x="9" y="1"/>
                      </a:lnTo>
                      <a:lnTo>
                        <a:pt x="9" y="1"/>
                      </a:lnTo>
                      <a:lnTo>
                        <a:pt x="9" y="1"/>
                      </a:lnTo>
                      <a:lnTo>
                        <a:pt x="7" y="1"/>
                      </a:lnTo>
                      <a:lnTo>
                        <a:pt x="7" y="1"/>
                      </a:lnTo>
                      <a:lnTo>
                        <a:pt x="7" y="3"/>
                      </a:lnTo>
                      <a:lnTo>
                        <a:pt x="7" y="3"/>
                      </a:lnTo>
                      <a:lnTo>
                        <a:pt x="5" y="3"/>
                      </a:lnTo>
                      <a:lnTo>
                        <a:pt x="5" y="3"/>
                      </a:lnTo>
                      <a:lnTo>
                        <a:pt x="5" y="3"/>
                      </a:lnTo>
                      <a:lnTo>
                        <a:pt x="5" y="3"/>
                      </a:lnTo>
                      <a:lnTo>
                        <a:pt x="4" y="3"/>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6" name="Freeform 1387">
                  <a:extLst>
                    <a:ext uri="{FF2B5EF4-FFF2-40B4-BE49-F238E27FC236}">
                      <a16:creationId xmlns:a16="http://schemas.microsoft.com/office/drawing/2014/main" id="{FD18698F-4431-4B56-810C-78C3EEA51B7D}"/>
                    </a:ext>
                  </a:extLst>
                </p:cNvPr>
                <p:cNvSpPr>
                  <a:spLocks/>
                </p:cNvSpPr>
                <p:nvPr/>
              </p:nvSpPr>
              <p:spPr bwMode="auto">
                <a:xfrm>
                  <a:off x="14728966" y="2776539"/>
                  <a:ext cx="17463" cy="7938"/>
                </a:xfrm>
                <a:custGeom>
                  <a:avLst/>
                  <a:gdLst>
                    <a:gd name="T0" fmla="*/ 4 w 11"/>
                    <a:gd name="T1" fmla="*/ 3 h 5"/>
                    <a:gd name="T2" fmla="*/ 4 w 11"/>
                    <a:gd name="T3" fmla="*/ 3 h 5"/>
                    <a:gd name="T4" fmla="*/ 4 w 11"/>
                    <a:gd name="T5" fmla="*/ 3 h 5"/>
                    <a:gd name="T6" fmla="*/ 2 w 11"/>
                    <a:gd name="T7" fmla="*/ 3 h 5"/>
                    <a:gd name="T8" fmla="*/ 2 w 11"/>
                    <a:gd name="T9" fmla="*/ 5 h 5"/>
                    <a:gd name="T10" fmla="*/ 2 w 11"/>
                    <a:gd name="T11" fmla="*/ 5 h 5"/>
                    <a:gd name="T12" fmla="*/ 2 w 11"/>
                    <a:gd name="T13" fmla="*/ 5 h 5"/>
                    <a:gd name="T14" fmla="*/ 0 w 11"/>
                    <a:gd name="T15" fmla="*/ 5 h 5"/>
                    <a:gd name="T16" fmla="*/ 0 w 11"/>
                    <a:gd name="T17" fmla="*/ 3 h 5"/>
                    <a:gd name="T18" fmla="*/ 0 w 11"/>
                    <a:gd name="T19" fmla="*/ 3 h 5"/>
                    <a:gd name="T20" fmla="*/ 0 w 11"/>
                    <a:gd name="T21" fmla="*/ 3 h 5"/>
                    <a:gd name="T22" fmla="*/ 0 w 11"/>
                    <a:gd name="T23" fmla="*/ 3 h 5"/>
                    <a:gd name="T24" fmla="*/ 0 w 11"/>
                    <a:gd name="T25" fmla="*/ 3 h 5"/>
                    <a:gd name="T26" fmla="*/ 2 w 11"/>
                    <a:gd name="T27" fmla="*/ 3 h 5"/>
                    <a:gd name="T28" fmla="*/ 2 w 11"/>
                    <a:gd name="T29" fmla="*/ 3 h 5"/>
                    <a:gd name="T30" fmla="*/ 2 w 11"/>
                    <a:gd name="T31" fmla="*/ 3 h 5"/>
                    <a:gd name="T32" fmla="*/ 4 w 11"/>
                    <a:gd name="T33" fmla="*/ 3 h 5"/>
                    <a:gd name="T34" fmla="*/ 4 w 11"/>
                    <a:gd name="T35" fmla="*/ 1 h 5"/>
                    <a:gd name="T36" fmla="*/ 4 w 11"/>
                    <a:gd name="T37" fmla="*/ 1 h 5"/>
                    <a:gd name="T38" fmla="*/ 5 w 11"/>
                    <a:gd name="T39" fmla="*/ 1 h 5"/>
                    <a:gd name="T40" fmla="*/ 5 w 11"/>
                    <a:gd name="T41" fmla="*/ 1 h 5"/>
                    <a:gd name="T42" fmla="*/ 5 w 11"/>
                    <a:gd name="T43" fmla="*/ 1 h 5"/>
                    <a:gd name="T44" fmla="*/ 5 w 11"/>
                    <a:gd name="T45" fmla="*/ 1 h 5"/>
                    <a:gd name="T46" fmla="*/ 7 w 11"/>
                    <a:gd name="T47" fmla="*/ 1 h 5"/>
                    <a:gd name="T48" fmla="*/ 7 w 11"/>
                    <a:gd name="T49" fmla="*/ 0 h 5"/>
                    <a:gd name="T50" fmla="*/ 7 w 11"/>
                    <a:gd name="T51" fmla="*/ 0 h 5"/>
                    <a:gd name="T52" fmla="*/ 7 w 11"/>
                    <a:gd name="T53" fmla="*/ 0 h 5"/>
                    <a:gd name="T54" fmla="*/ 7 w 11"/>
                    <a:gd name="T55" fmla="*/ 0 h 5"/>
                    <a:gd name="T56" fmla="*/ 9 w 11"/>
                    <a:gd name="T57" fmla="*/ 0 h 5"/>
                    <a:gd name="T58" fmla="*/ 9 w 11"/>
                    <a:gd name="T59" fmla="*/ 0 h 5"/>
                    <a:gd name="T60" fmla="*/ 11 w 11"/>
                    <a:gd name="T61" fmla="*/ 0 h 5"/>
                    <a:gd name="T62" fmla="*/ 11 w 11"/>
                    <a:gd name="T63" fmla="*/ 0 h 5"/>
                    <a:gd name="T64" fmla="*/ 9 w 11"/>
                    <a:gd name="T65" fmla="*/ 0 h 5"/>
                    <a:gd name="T66" fmla="*/ 9 w 11"/>
                    <a:gd name="T67" fmla="*/ 1 h 5"/>
                    <a:gd name="T68" fmla="*/ 9 w 11"/>
                    <a:gd name="T69" fmla="*/ 1 h 5"/>
                    <a:gd name="T70" fmla="*/ 9 w 11"/>
                    <a:gd name="T71" fmla="*/ 1 h 5"/>
                    <a:gd name="T72" fmla="*/ 7 w 11"/>
                    <a:gd name="T73" fmla="*/ 1 h 5"/>
                    <a:gd name="T74" fmla="*/ 7 w 11"/>
                    <a:gd name="T75" fmla="*/ 1 h 5"/>
                    <a:gd name="T76" fmla="*/ 7 w 11"/>
                    <a:gd name="T77" fmla="*/ 3 h 5"/>
                    <a:gd name="T78" fmla="*/ 7 w 11"/>
                    <a:gd name="T79" fmla="*/ 3 h 5"/>
                    <a:gd name="T80" fmla="*/ 5 w 11"/>
                    <a:gd name="T81" fmla="*/ 3 h 5"/>
                    <a:gd name="T82" fmla="*/ 5 w 11"/>
                    <a:gd name="T83" fmla="*/ 3 h 5"/>
                    <a:gd name="T84" fmla="*/ 5 w 11"/>
                    <a:gd name="T85" fmla="*/ 3 h 5"/>
                    <a:gd name="T86" fmla="*/ 5 w 11"/>
                    <a:gd name="T87" fmla="*/ 3 h 5"/>
                    <a:gd name="T88" fmla="*/ 4 w 11"/>
                    <a:gd name="T8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5">
                      <a:moveTo>
                        <a:pt x="4" y="3"/>
                      </a:moveTo>
                      <a:lnTo>
                        <a:pt x="4" y="3"/>
                      </a:lnTo>
                      <a:lnTo>
                        <a:pt x="4" y="3"/>
                      </a:lnTo>
                      <a:lnTo>
                        <a:pt x="2" y="3"/>
                      </a:lnTo>
                      <a:lnTo>
                        <a:pt x="2" y="5"/>
                      </a:lnTo>
                      <a:lnTo>
                        <a:pt x="2" y="5"/>
                      </a:lnTo>
                      <a:lnTo>
                        <a:pt x="2" y="5"/>
                      </a:lnTo>
                      <a:lnTo>
                        <a:pt x="0" y="5"/>
                      </a:lnTo>
                      <a:lnTo>
                        <a:pt x="0" y="3"/>
                      </a:lnTo>
                      <a:lnTo>
                        <a:pt x="0" y="3"/>
                      </a:lnTo>
                      <a:lnTo>
                        <a:pt x="0" y="3"/>
                      </a:lnTo>
                      <a:lnTo>
                        <a:pt x="0" y="3"/>
                      </a:lnTo>
                      <a:lnTo>
                        <a:pt x="0" y="3"/>
                      </a:lnTo>
                      <a:lnTo>
                        <a:pt x="2" y="3"/>
                      </a:lnTo>
                      <a:lnTo>
                        <a:pt x="2" y="3"/>
                      </a:lnTo>
                      <a:lnTo>
                        <a:pt x="2" y="3"/>
                      </a:lnTo>
                      <a:lnTo>
                        <a:pt x="4" y="3"/>
                      </a:lnTo>
                      <a:lnTo>
                        <a:pt x="4" y="1"/>
                      </a:lnTo>
                      <a:lnTo>
                        <a:pt x="4" y="1"/>
                      </a:lnTo>
                      <a:lnTo>
                        <a:pt x="5" y="1"/>
                      </a:lnTo>
                      <a:lnTo>
                        <a:pt x="5" y="1"/>
                      </a:lnTo>
                      <a:lnTo>
                        <a:pt x="5" y="1"/>
                      </a:lnTo>
                      <a:lnTo>
                        <a:pt x="5" y="1"/>
                      </a:lnTo>
                      <a:lnTo>
                        <a:pt x="7" y="1"/>
                      </a:lnTo>
                      <a:lnTo>
                        <a:pt x="7" y="0"/>
                      </a:lnTo>
                      <a:lnTo>
                        <a:pt x="7" y="0"/>
                      </a:lnTo>
                      <a:lnTo>
                        <a:pt x="7" y="0"/>
                      </a:lnTo>
                      <a:lnTo>
                        <a:pt x="7" y="0"/>
                      </a:lnTo>
                      <a:lnTo>
                        <a:pt x="9" y="0"/>
                      </a:lnTo>
                      <a:lnTo>
                        <a:pt x="9" y="0"/>
                      </a:lnTo>
                      <a:lnTo>
                        <a:pt x="11" y="0"/>
                      </a:lnTo>
                      <a:lnTo>
                        <a:pt x="11" y="0"/>
                      </a:lnTo>
                      <a:lnTo>
                        <a:pt x="9" y="0"/>
                      </a:lnTo>
                      <a:lnTo>
                        <a:pt x="9" y="1"/>
                      </a:lnTo>
                      <a:lnTo>
                        <a:pt x="9" y="1"/>
                      </a:lnTo>
                      <a:lnTo>
                        <a:pt x="9" y="1"/>
                      </a:lnTo>
                      <a:lnTo>
                        <a:pt x="7" y="1"/>
                      </a:lnTo>
                      <a:lnTo>
                        <a:pt x="7" y="1"/>
                      </a:lnTo>
                      <a:lnTo>
                        <a:pt x="7" y="3"/>
                      </a:lnTo>
                      <a:lnTo>
                        <a:pt x="7" y="3"/>
                      </a:lnTo>
                      <a:lnTo>
                        <a:pt x="5" y="3"/>
                      </a:lnTo>
                      <a:lnTo>
                        <a:pt x="5" y="3"/>
                      </a:lnTo>
                      <a:lnTo>
                        <a:pt x="5" y="3"/>
                      </a:lnTo>
                      <a:lnTo>
                        <a:pt x="5" y="3"/>
                      </a:lnTo>
                      <a:lnTo>
                        <a:pt x="4" y="3"/>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7" name="Freeform 1388">
                  <a:extLst>
                    <a:ext uri="{FF2B5EF4-FFF2-40B4-BE49-F238E27FC236}">
                      <a16:creationId xmlns:a16="http://schemas.microsoft.com/office/drawing/2014/main" id="{6845F0AE-A5DC-46DB-AFAF-D0E836F26B0B}"/>
                    </a:ext>
                  </a:extLst>
                </p:cNvPr>
                <p:cNvSpPr>
                  <a:spLocks/>
                </p:cNvSpPr>
                <p:nvPr/>
              </p:nvSpPr>
              <p:spPr bwMode="auto">
                <a:xfrm>
                  <a:off x="14825803" y="2687639"/>
                  <a:ext cx="33338" cy="23813"/>
                </a:xfrm>
                <a:custGeom>
                  <a:avLst/>
                  <a:gdLst>
                    <a:gd name="T0" fmla="*/ 8 w 21"/>
                    <a:gd name="T1" fmla="*/ 12 h 15"/>
                    <a:gd name="T2" fmla="*/ 6 w 21"/>
                    <a:gd name="T3" fmla="*/ 13 h 15"/>
                    <a:gd name="T4" fmla="*/ 4 w 21"/>
                    <a:gd name="T5" fmla="*/ 13 h 15"/>
                    <a:gd name="T6" fmla="*/ 2 w 21"/>
                    <a:gd name="T7" fmla="*/ 12 h 15"/>
                    <a:gd name="T8" fmla="*/ 0 w 21"/>
                    <a:gd name="T9" fmla="*/ 12 h 15"/>
                    <a:gd name="T10" fmla="*/ 2 w 21"/>
                    <a:gd name="T11" fmla="*/ 10 h 15"/>
                    <a:gd name="T12" fmla="*/ 2 w 21"/>
                    <a:gd name="T13" fmla="*/ 8 h 15"/>
                    <a:gd name="T14" fmla="*/ 2 w 21"/>
                    <a:gd name="T15" fmla="*/ 6 h 15"/>
                    <a:gd name="T16" fmla="*/ 4 w 21"/>
                    <a:gd name="T17" fmla="*/ 4 h 15"/>
                    <a:gd name="T18" fmla="*/ 6 w 21"/>
                    <a:gd name="T19" fmla="*/ 4 h 15"/>
                    <a:gd name="T20" fmla="*/ 8 w 21"/>
                    <a:gd name="T21" fmla="*/ 4 h 15"/>
                    <a:gd name="T22" fmla="*/ 10 w 21"/>
                    <a:gd name="T23" fmla="*/ 2 h 15"/>
                    <a:gd name="T24" fmla="*/ 8 w 21"/>
                    <a:gd name="T25" fmla="*/ 2 h 15"/>
                    <a:gd name="T26" fmla="*/ 8 w 21"/>
                    <a:gd name="T27" fmla="*/ 0 h 15"/>
                    <a:gd name="T28" fmla="*/ 10 w 21"/>
                    <a:gd name="T29" fmla="*/ 0 h 15"/>
                    <a:gd name="T30" fmla="*/ 10 w 21"/>
                    <a:gd name="T31" fmla="*/ 0 h 15"/>
                    <a:gd name="T32" fmla="*/ 11 w 21"/>
                    <a:gd name="T33" fmla="*/ 0 h 15"/>
                    <a:gd name="T34" fmla="*/ 11 w 21"/>
                    <a:gd name="T35" fmla="*/ 2 h 15"/>
                    <a:gd name="T36" fmla="*/ 11 w 21"/>
                    <a:gd name="T37" fmla="*/ 2 h 15"/>
                    <a:gd name="T38" fmla="*/ 13 w 21"/>
                    <a:gd name="T39" fmla="*/ 2 h 15"/>
                    <a:gd name="T40" fmla="*/ 15 w 21"/>
                    <a:gd name="T41" fmla="*/ 2 h 15"/>
                    <a:gd name="T42" fmla="*/ 15 w 21"/>
                    <a:gd name="T43" fmla="*/ 2 h 15"/>
                    <a:gd name="T44" fmla="*/ 17 w 21"/>
                    <a:gd name="T45" fmla="*/ 2 h 15"/>
                    <a:gd name="T46" fmla="*/ 19 w 21"/>
                    <a:gd name="T47" fmla="*/ 0 h 15"/>
                    <a:gd name="T48" fmla="*/ 21 w 21"/>
                    <a:gd name="T49" fmla="*/ 0 h 15"/>
                    <a:gd name="T50" fmla="*/ 19 w 21"/>
                    <a:gd name="T51" fmla="*/ 2 h 15"/>
                    <a:gd name="T52" fmla="*/ 19 w 21"/>
                    <a:gd name="T53" fmla="*/ 2 h 15"/>
                    <a:gd name="T54" fmla="*/ 17 w 21"/>
                    <a:gd name="T55" fmla="*/ 2 h 15"/>
                    <a:gd name="T56" fmla="*/ 15 w 21"/>
                    <a:gd name="T57" fmla="*/ 4 h 15"/>
                    <a:gd name="T58" fmla="*/ 15 w 21"/>
                    <a:gd name="T59" fmla="*/ 4 h 15"/>
                    <a:gd name="T60" fmla="*/ 17 w 21"/>
                    <a:gd name="T61" fmla="*/ 6 h 15"/>
                    <a:gd name="T62" fmla="*/ 17 w 21"/>
                    <a:gd name="T63" fmla="*/ 8 h 15"/>
                    <a:gd name="T64" fmla="*/ 15 w 21"/>
                    <a:gd name="T65" fmla="*/ 8 h 15"/>
                    <a:gd name="T66" fmla="*/ 13 w 21"/>
                    <a:gd name="T67" fmla="*/ 8 h 15"/>
                    <a:gd name="T68" fmla="*/ 13 w 21"/>
                    <a:gd name="T69" fmla="*/ 6 h 15"/>
                    <a:gd name="T70" fmla="*/ 11 w 21"/>
                    <a:gd name="T71" fmla="*/ 8 h 15"/>
                    <a:gd name="T72" fmla="*/ 13 w 21"/>
                    <a:gd name="T73" fmla="*/ 8 h 15"/>
                    <a:gd name="T74" fmla="*/ 15 w 21"/>
                    <a:gd name="T75" fmla="*/ 10 h 15"/>
                    <a:gd name="T76" fmla="*/ 15 w 21"/>
                    <a:gd name="T77" fmla="*/ 12 h 15"/>
                    <a:gd name="T78" fmla="*/ 13 w 21"/>
                    <a:gd name="T79" fmla="*/ 10 h 15"/>
                    <a:gd name="T80" fmla="*/ 11 w 21"/>
                    <a:gd name="T81" fmla="*/ 12 h 15"/>
                    <a:gd name="T82" fmla="*/ 11 w 21"/>
                    <a:gd name="T83" fmla="*/ 12 h 15"/>
                    <a:gd name="T84" fmla="*/ 11 w 21"/>
                    <a:gd name="T85" fmla="*/ 15 h 15"/>
                    <a:gd name="T86" fmla="*/ 10 w 21"/>
                    <a:gd name="T87" fmla="*/ 13 h 15"/>
                    <a:gd name="T88" fmla="*/ 10 w 21"/>
                    <a:gd name="T89" fmla="*/ 12 h 15"/>
                    <a:gd name="T90" fmla="*/ 8 w 21"/>
                    <a:gd name="T9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15">
                      <a:moveTo>
                        <a:pt x="8" y="13"/>
                      </a:moveTo>
                      <a:lnTo>
                        <a:pt x="8" y="13"/>
                      </a:lnTo>
                      <a:lnTo>
                        <a:pt x="8" y="12"/>
                      </a:lnTo>
                      <a:lnTo>
                        <a:pt x="6" y="12"/>
                      </a:lnTo>
                      <a:lnTo>
                        <a:pt x="6" y="13"/>
                      </a:lnTo>
                      <a:lnTo>
                        <a:pt x="6" y="13"/>
                      </a:lnTo>
                      <a:lnTo>
                        <a:pt x="6" y="13"/>
                      </a:lnTo>
                      <a:lnTo>
                        <a:pt x="4" y="13"/>
                      </a:lnTo>
                      <a:lnTo>
                        <a:pt x="4" y="13"/>
                      </a:lnTo>
                      <a:lnTo>
                        <a:pt x="4" y="13"/>
                      </a:lnTo>
                      <a:lnTo>
                        <a:pt x="4" y="12"/>
                      </a:lnTo>
                      <a:lnTo>
                        <a:pt x="2" y="12"/>
                      </a:lnTo>
                      <a:lnTo>
                        <a:pt x="2" y="12"/>
                      </a:lnTo>
                      <a:lnTo>
                        <a:pt x="2" y="12"/>
                      </a:lnTo>
                      <a:lnTo>
                        <a:pt x="0" y="12"/>
                      </a:lnTo>
                      <a:lnTo>
                        <a:pt x="0" y="12"/>
                      </a:lnTo>
                      <a:lnTo>
                        <a:pt x="0" y="10"/>
                      </a:lnTo>
                      <a:lnTo>
                        <a:pt x="2" y="10"/>
                      </a:lnTo>
                      <a:lnTo>
                        <a:pt x="2" y="10"/>
                      </a:lnTo>
                      <a:lnTo>
                        <a:pt x="2" y="10"/>
                      </a:lnTo>
                      <a:lnTo>
                        <a:pt x="2" y="8"/>
                      </a:lnTo>
                      <a:lnTo>
                        <a:pt x="2" y="8"/>
                      </a:lnTo>
                      <a:lnTo>
                        <a:pt x="2" y="6"/>
                      </a:lnTo>
                      <a:lnTo>
                        <a:pt x="2" y="6"/>
                      </a:lnTo>
                      <a:lnTo>
                        <a:pt x="2" y="4"/>
                      </a:lnTo>
                      <a:lnTo>
                        <a:pt x="4" y="4"/>
                      </a:lnTo>
                      <a:lnTo>
                        <a:pt x="4" y="4"/>
                      </a:lnTo>
                      <a:lnTo>
                        <a:pt x="4" y="4"/>
                      </a:lnTo>
                      <a:lnTo>
                        <a:pt x="6" y="4"/>
                      </a:lnTo>
                      <a:lnTo>
                        <a:pt x="6" y="4"/>
                      </a:lnTo>
                      <a:lnTo>
                        <a:pt x="6" y="4"/>
                      </a:lnTo>
                      <a:lnTo>
                        <a:pt x="6" y="4"/>
                      </a:lnTo>
                      <a:lnTo>
                        <a:pt x="8" y="4"/>
                      </a:lnTo>
                      <a:lnTo>
                        <a:pt x="8" y="4"/>
                      </a:lnTo>
                      <a:lnTo>
                        <a:pt x="10" y="4"/>
                      </a:lnTo>
                      <a:lnTo>
                        <a:pt x="10" y="2"/>
                      </a:lnTo>
                      <a:lnTo>
                        <a:pt x="8" y="2"/>
                      </a:lnTo>
                      <a:lnTo>
                        <a:pt x="8" y="2"/>
                      </a:lnTo>
                      <a:lnTo>
                        <a:pt x="8" y="2"/>
                      </a:lnTo>
                      <a:lnTo>
                        <a:pt x="8" y="2"/>
                      </a:lnTo>
                      <a:lnTo>
                        <a:pt x="8" y="0"/>
                      </a:lnTo>
                      <a:lnTo>
                        <a:pt x="8" y="0"/>
                      </a:lnTo>
                      <a:lnTo>
                        <a:pt x="8" y="2"/>
                      </a:lnTo>
                      <a:lnTo>
                        <a:pt x="10" y="2"/>
                      </a:lnTo>
                      <a:lnTo>
                        <a:pt x="10" y="0"/>
                      </a:lnTo>
                      <a:lnTo>
                        <a:pt x="10" y="0"/>
                      </a:lnTo>
                      <a:lnTo>
                        <a:pt x="10" y="0"/>
                      </a:lnTo>
                      <a:lnTo>
                        <a:pt x="10" y="0"/>
                      </a:lnTo>
                      <a:lnTo>
                        <a:pt x="11" y="0"/>
                      </a:lnTo>
                      <a:lnTo>
                        <a:pt x="11" y="0"/>
                      </a:lnTo>
                      <a:lnTo>
                        <a:pt x="11" y="0"/>
                      </a:lnTo>
                      <a:lnTo>
                        <a:pt x="11" y="2"/>
                      </a:lnTo>
                      <a:lnTo>
                        <a:pt x="11" y="2"/>
                      </a:lnTo>
                      <a:lnTo>
                        <a:pt x="11" y="2"/>
                      </a:lnTo>
                      <a:lnTo>
                        <a:pt x="11" y="2"/>
                      </a:lnTo>
                      <a:lnTo>
                        <a:pt x="11" y="2"/>
                      </a:lnTo>
                      <a:lnTo>
                        <a:pt x="11" y="2"/>
                      </a:lnTo>
                      <a:lnTo>
                        <a:pt x="11" y="2"/>
                      </a:lnTo>
                      <a:lnTo>
                        <a:pt x="13" y="2"/>
                      </a:lnTo>
                      <a:lnTo>
                        <a:pt x="13" y="2"/>
                      </a:lnTo>
                      <a:lnTo>
                        <a:pt x="13" y="2"/>
                      </a:lnTo>
                      <a:lnTo>
                        <a:pt x="15" y="2"/>
                      </a:lnTo>
                      <a:lnTo>
                        <a:pt x="15" y="2"/>
                      </a:lnTo>
                      <a:lnTo>
                        <a:pt x="15" y="2"/>
                      </a:lnTo>
                      <a:lnTo>
                        <a:pt x="15" y="2"/>
                      </a:lnTo>
                      <a:lnTo>
                        <a:pt x="15" y="2"/>
                      </a:lnTo>
                      <a:lnTo>
                        <a:pt x="17" y="2"/>
                      </a:lnTo>
                      <a:lnTo>
                        <a:pt x="17" y="2"/>
                      </a:lnTo>
                      <a:lnTo>
                        <a:pt x="17" y="2"/>
                      </a:lnTo>
                      <a:lnTo>
                        <a:pt x="17" y="0"/>
                      </a:lnTo>
                      <a:lnTo>
                        <a:pt x="17" y="0"/>
                      </a:lnTo>
                      <a:lnTo>
                        <a:pt x="19" y="0"/>
                      </a:lnTo>
                      <a:lnTo>
                        <a:pt x="19" y="0"/>
                      </a:lnTo>
                      <a:lnTo>
                        <a:pt x="21" y="0"/>
                      </a:lnTo>
                      <a:lnTo>
                        <a:pt x="21" y="0"/>
                      </a:lnTo>
                      <a:lnTo>
                        <a:pt x="19" y="0"/>
                      </a:lnTo>
                      <a:lnTo>
                        <a:pt x="19" y="2"/>
                      </a:lnTo>
                      <a:lnTo>
                        <a:pt x="19" y="2"/>
                      </a:lnTo>
                      <a:lnTo>
                        <a:pt x="21" y="2"/>
                      </a:lnTo>
                      <a:lnTo>
                        <a:pt x="21" y="2"/>
                      </a:lnTo>
                      <a:lnTo>
                        <a:pt x="19" y="2"/>
                      </a:lnTo>
                      <a:lnTo>
                        <a:pt x="19" y="2"/>
                      </a:lnTo>
                      <a:lnTo>
                        <a:pt x="17" y="2"/>
                      </a:lnTo>
                      <a:lnTo>
                        <a:pt x="17" y="2"/>
                      </a:lnTo>
                      <a:lnTo>
                        <a:pt x="17" y="4"/>
                      </a:lnTo>
                      <a:lnTo>
                        <a:pt x="17" y="4"/>
                      </a:lnTo>
                      <a:lnTo>
                        <a:pt x="15" y="4"/>
                      </a:lnTo>
                      <a:lnTo>
                        <a:pt x="15" y="4"/>
                      </a:lnTo>
                      <a:lnTo>
                        <a:pt x="15" y="4"/>
                      </a:lnTo>
                      <a:lnTo>
                        <a:pt x="15" y="4"/>
                      </a:lnTo>
                      <a:lnTo>
                        <a:pt x="17" y="4"/>
                      </a:lnTo>
                      <a:lnTo>
                        <a:pt x="17" y="4"/>
                      </a:lnTo>
                      <a:lnTo>
                        <a:pt x="17" y="6"/>
                      </a:lnTo>
                      <a:lnTo>
                        <a:pt x="17" y="6"/>
                      </a:lnTo>
                      <a:lnTo>
                        <a:pt x="17" y="8"/>
                      </a:lnTo>
                      <a:lnTo>
                        <a:pt x="17" y="8"/>
                      </a:lnTo>
                      <a:lnTo>
                        <a:pt x="17" y="8"/>
                      </a:lnTo>
                      <a:lnTo>
                        <a:pt x="15" y="8"/>
                      </a:lnTo>
                      <a:lnTo>
                        <a:pt x="15" y="8"/>
                      </a:lnTo>
                      <a:lnTo>
                        <a:pt x="15" y="8"/>
                      </a:lnTo>
                      <a:lnTo>
                        <a:pt x="15" y="8"/>
                      </a:lnTo>
                      <a:lnTo>
                        <a:pt x="13" y="8"/>
                      </a:lnTo>
                      <a:lnTo>
                        <a:pt x="13" y="6"/>
                      </a:lnTo>
                      <a:lnTo>
                        <a:pt x="13" y="6"/>
                      </a:lnTo>
                      <a:lnTo>
                        <a:pt x="13" y="6"/>
                      </a:lnTo>
                      <a:lnTo>
                        <a:pt x="11" y="6"/>
                      </a:lnTo>
                      <a:lnTo>
                        <a:pt x="11" y="6"/>
                      </a:lnTo>
                      <a:lnTo>
                        <a:pt x="11" y="8"/>
                      </a:lnTo>
                      <a:lnTo>
                        <a:pt x="11" y="8"/>
                      </a:lnTo>
                      <a:lnTo>
                        <a:pt x="13" y="8"/>
                      </a:lnTo>
                      <a:lnTo>
                        <a:pt x="13" y="8"/>
                      </a:lnTo>
                      <a:lnTo>
                        <a:pt x="15" y="8"/>
                      </a:lnTo>
                      <a:lnTo>
                        <a:pt x="15" y="10"/>
                      </a:lnTo>
                      <a:lnTo>
                        <a:pt x="15" y="10"/>
                      </a:lnTo>
                      <a:lnTo>
                        <a:pt x="15" y="10"/>
                      </a:lnTo>
                      <a:lnTo>
                        <a:pt x="15" y="12"/>
                      </a:lnTo>
                      <a:lnTo>
                        <a:pt x="15" y="12"/>
                      </a:lnTo>
                      <a:lnTo>
                        <a:pt x="13" y="12"/>
                      </a:lnTo>
                      <a:lnTo>
                        <a:pt x="13" y="10"/>
                      </a:lnTo>
                      <a:lnTo>
                        <a:pt x="13" y="10"/>
                      </a:lnTo>
                      <a:lnTo>
                        <a:pt x="13" y="12"/>
                      </a:lnTo>
                      <a:lnTo>
                        <a:pt x="11" y="12"/>
                      </a:lnTo>
                      <a:lnTo>
                        <a:pt x="11" y="12"/>
                      </a:lnTo>
                      <a:lnTo>
                        <a:pt x="11" y="12"/>
                      </a:lnTo>
                      <a:lnTo>
                        <a:pt x="11" y="12"/>
                      </a:lnTo>
                      <a:lnTo>
                        <a:pt x="11" y="12"/>
                      </a:lnTo>
                      <a:lnTo>
                        <a:pt x="11" y="13"/>
                      </a:lnTo>
                      <a:lnTo>
                        <a:pt x="11" y="13"/>
                      </a:lnTo>
                      <a:lnTo>
                        <a:pt x="11" y="15"/>
                      </a:lnTo>
                      <a:lnTo>
                        <a:pt x="10" y="15"/>
                      </a:lnTo>
                      <a:lnTo>
                        <a:pt x="10" y="15"/>
                      </a:lnTo>
                      <a:lnTo>
                        <a:pt x="10" y="13"/>
                      </a:lnTo>
                      <a:lnTo>
                        <a:pt x="10" y="13"/>
                      </a:lnTo>
                      <a:lnTo>
                        <a:pt x="10" y="13"/>
                      </a:lnTo>
                      <a:lnTo>
                        <a:pt x="10" y="12"/>
                      </a:lnTo>
                      <a:lnTo>
                        <a:pt x="8" y="12"/>
                      </a:lnTo>
                      <a:lnTo>
                        <a:pt x="8" y="13"/>
                      </a:lnTo>
                      <a:lnTo>
                        <a:pt x="8" y="13"/>
                      </a:lnTo>
                      <a:lnTo>
                        <a:pt x="8" y="13"/>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8" name="Freeform 1389">
                  <a:extLst>
                    <a:ext uri="{FF2B5EF4-FFF2-40B4-BE49-F238E27FC236}">
                      <a16:creationId xmlns:a16="http://schemas.microsoft.com/office/drawing/2014/main" id="{B5ACE372-6D08-4679-95E2-5E4F7D9B1399}"/>
                    </a:ext>
                  </a:extLst>
                </p:cNvPr>
                <p:cNvSpPr>
                  <a:spLocks/>
                </p:cNvSpPr>
                <p:nvPr/>
              </p:nvSpPr>
              <p:spPr bwMode="auto">
                <a:xfrm>
                  <a:off x="14825803" y="2687639"/>
                  <a:ext cx="33338" cy="23813"/>
                </a:xfrm>
                <a:custGeom>
                  <a:avLst/>
                  <a:gdLst>
                    <a:gd name="T0" fmla="*/ 8 w 21"/>
                    <a:gd name="T1" fmla="*/ 12 h 15"/>
                    <a:gd name="T2" fmla="*/ 6 w 21"/>
                    <a:gd name="T3" fmla="*/ 13 h 15"/>
                    <a:gd name="T4" fmla="*/ 4 w 21"/>
                    <a:gd name="T5" fmla="*/ 13 h 15"/>
                    <a:gd name="T6" fmla="*/ 2 w 21"/>
                    <a:gd name="T7" fmla="*/ 12 h 15"/>
                    <a:gd name="T8" fmla="*/ 0 w 21"/>
                    <a:gd name="T9" fmla="*/ 12 h 15"/>
                    <a:gd name="T10" fmla="*/ 2 w 21"/>
                    <a:gd name="T11" fmla="*/ 10 h 15"/>
                    <a:gd name="T12" fmla="*/ 2 w 21"/>
                    <a:gd name="T13" fmla="*/ 8 h 15"/>
                    <a:gd name="T14" fmla="*/ 2 w 21"/>
                    <a:gd name="T15" fmla="*/ 6 h 15"/>
                    <a:gd name="T16" fmla="*/ 4 w 21"/>
                    <a:gd name="T17" fmla="*/ 4 h 15"/>
                    <a:gd name="T18" fmla="*/ 6 w 21"/>
                    <a:gd name="T19" fmla="*/ 4 h 15"/>
                    <a:gd name="T20" fmla="*/ 8 w 21"/>
                    <a:gd name="T21" fmla="*/ 4 h 15"/>
                    <a:gd name="T22" fmla="*/ 10 w 21"/>
                    <a:gd name="T23" fmla="*/ 2 h 15"/>
                    <a:gd name="T24" fmla="*/ 8 w 21"/>
                    <a:gd name="T25" fmla="*/ 2 h 15"/>
                    <a:gd name="T26" fmla="*/ 8 w 21"/>
                    <a:gd name="T27" fmla="*/ 0 h 15"/>
                    <a:gd name="T28" fmla="*/ 10 w 21"/>
                    <a:gd name="T29" fmla="*/ 0 h 15"/>
                    <a:gd name="T30" fmla="*/ 10 w 21"/>
                    <a:gd name="T31" fmla="*/ 0 h 15"/>
                    <a:gd name="T32" fmla="*/ 11 w 21"/>
                    <a:gd name="T33" fmla="*/ 0 h 15"/>
                    <a:gd name="T34" fmla="*/ 11 w 21"/>
                    <a:gd name="T35" fmla="*/ 2 h 15"/>
                    <a:gd name="T36" fmla="*/ 11 w 21"/>
                    <a:gd name="T37" fmla="*/ 2 h 15"/>
                    <a:gd name="T38" fmla="*/ 13 w 21"/>
                    <a:gd name="T39" fmla="*/ 2 h 15"/>
                    <a:gd name="T40" fmla="*/ 15 w 21"/>
                    <a:gd name="T41" fmla="*/ 2 h 15"/>
                    <a:gd name="T42" fmla="*/ 15 w 21"/>
                    <a:gd name="T43" fmla="*/ 2 h 15"/>
                    <a:gd name="T44" fmla="*/ 17 w 21"/>
                    <a:gd name="T45" fmla="*/ 2 h 15"/>
                    <a:gd name="T46" fmla="*/ 19 w 21"/>
                    <a:gd name="T47" fmla="*/ 0 h 15"/>
                    <a:gd name="T48" fmla="*/ 21 w 21"/>
                    <a:gd name="T49" fmla="*/ 0 h 15"/>
                    <a:gd name="T50" fmla="*/ 19 w 21"/>
                    <a:gd name="T51" fmla="*/ 2 h 15"/>
                    <a:gd name="T52" fmla="*/ 19 w 21"/>
                    <a:gd name="T53" fmla="*/ 2 h 15"/>
                    <a:gd name="T54" fmla="*/ 17 w 21"/>
                    <a:gd name="T55" fmla="*/ 2 h 15"/>
                    <a:gd name="T56" fmla="*/ 15 w 21"/>
                    <a:gd name="T57" fmla="*/ 4 h 15"/>
                    <a:gd name="T58" fmla="*/ 15 w 21"/>
                    <a:gd name="T59" fmla="*/ 4 h 15"/>
                    <a:gd name="T60" fmla="*/ 17 w 21"/>
                    <a:gd name="T61" fmla="*/ 6 h 15"/>
                    <a:gd name="T62" fmla="*/ 17 w 21"/>
                    <a:gd name="T63" fmla="*/ 8 h 15"/>
                    <a:gd name="T64" fmla="*/ 15 w 21"/>
                    <a:gd name="T65" fmla="*/ 8 h 15"/>
                    <a:gd name="T66" fmla="*/ 13 w 21"/>
                    <a:gd name="T67" fmla="*/ 8 h 15"/>
                    <a:gd name="T68" fmla="*/ 13 w 21"/>
                    <a:gd name="T69" fmla="*/ 6 h 15"/>
                    <a:gd name="T70" fmla="*/ 11 w 21"/>
                    <a:gd name="T71" fmla="*/ 8 h 15"/>
                    <a:gd name="T72" fmla="*/ 13 w 21"/>
                    <a:gd name="T73" fmla="*/ 8 h 15"/>
                    <a:gd name="T74" fmla="*/ 15 w 21"/>
                    <a:gd name="T75" fmla="*/ 10 h 15"/>
                    <a:gd name="T76" fmla="*/ 15 w 21"/>
                    <a:gd name="T77" fmla="*/ 12 h 15"/>
                    <a:gd name="T78" fmla="*/ 13 w 21"/>
                    <a:gd name="T79" fmla="*/ 10 h 15"/>
                    <a:gd name="T80" fmla="*/ 11 w 21"/>
                    <a:gd name="T81" fmla="*/ 12 h 15"/>
                    <a:gd name="T82" fmla="*/ 11 w 21"/>
                    <a:gd name="T83" fmla="*/ 12 h 15"/>
                    <a:gd name="T84" fmla="*/ 11 w 21"/>
                    <a:gd name="T85" fmla="*/ 15 h 15"/>
                    <a:gd name="T86" fmla="*/ 10 w 21"/>
                    <a:gd name="T87" fmla="*/ 13 h 15"/>
                    <a:gd name="T88" fmla="*/ 10 w 21"/>
                    <a:gd name="T89" fmla="*/ 12 h 15"/>
                    <a:gd name="T90" fmla="*/ 8 w 21"/>
                    <a:gd name="T9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15">
                      <a:moveTo>
                        <a:pt x="8" y="13"/>
                      </a:moveTo>
                      <a:lnTo>
                        <a:pt x="8" y="13"/>
                      </a:lnTo>
                      <a:lnTo>
                        <a:pt x="8" y="12"/>
                      </a:lnTo>
                      <a:lnTo>
                        <a:pt x="6" y="12"/>
                      </a:lnTo>
                      <a:lnTo>
                        <a:pt x="6" y="13"/>
                      </a:lnTo>
                      <a:lnTo>
                        <a:pt x="6" y="13"/>
                      </a:lnTo>
                      <a:lnTo>
                        <a:pt x="6" y="13"/>
                      </a:lnTo>
                      <a:lnTo>
                        <a:pt x="4" y="13"/>
                      </a:lnTo>
                      <a:lnTo>
                        <a:pt x="4" y="13"/>
                      </a:lnTo>
                      <a:lnTo>
                        <a:pt x="4" y="13"/>
                      </a:lnTo>
                      <a:lnTo>
                        <a:pt x="4" y="12"/>
                      </a:lnTo>
                      <a:lnTo>
                        <a:pt x="2" y="12"/>
                      </a:lnTo>
                      <a:lnTo>
                        <a:pt x="2" y="12"/>
                      </a:lnTo>
                      <a:lnTo>
                        <a:pt x="2" y="12"/>
                      </a:lnTo>
                      <a:lnTo>
                        <a:pt x="0" y="12"/>
                      </a:lnTo>
                      <a:lnTo>
                        <a:pt x="0" y="12"/>
                      </a:lnTo>
                      <a:lnTo>
                        <a:pt x="0" y="10"/>
                      </a:lnTo>
                      <a:lnTo>
                        <a:pt x="2" y="10"/>
                      </a:lnTo>
                      <a:lnTo>
                        <a:pt x="2" y="10"/>
                      </a:lnTo>
                      <a:lnTo>
                        <a:pt x="2" y="10"/>
                      </a:lnTo>
                      <a:lnTo>
                        <a:pt x="2" y="8"/>
                      </a:lnTo>
                      <a:lnTo>
                        <a:pt x="2" y="8"/>
                      </a:lnTo>
                      <a:lnTo>
                        <a:pt x="2" y="6"/>
                      </a:lnTo>
                      <a:lnTo>
                        <a:pt x="2" y="6"/>
                      </a:lnTo>
                      <a:lnTo>
                        <a:pt x="2" y="4"/>
                      </a:lnTo>
                      <a:lnTo>
                        <a:pt x="4" y="4"/>
                      </a:lnTo>
                      <a:lnTo>
                        <a:pt x="4" y="4"/>
                      </a:lnTo>
                      <a:lnTo>
                        <a:pt x="4" y="4"/>
                      </a:lnTo>
                      <a:lnTo>
                        <a:pt x="6" y="4"/>
                      </a:lnTo>
                      <a:lnTo>
                        <a:pt x="6" y="4"/>
                      </a:lnTo>
                      <a:lnTo>
                        <a:pt x="6" y="4"/>
                      </a:lnTo>
                      <a:lnTo>
                        <a:pt x="6" y="4"/>
                      </a:lnTo>
                      <a:lnTo>
                        <a:pt x="8" y="4"/>
                      </a:lnTo>
                      <a:lnTo>
                        <a:pt x="8" y="4"/>
                      </a:lnTo>
                      <a:lnTo>
                        <a:pt x="10" y="4"/>
                      </a:lnTo>
                      <a:lnTo>
                        <a:pt x="10" y="2"/>
                      </a:lnTo>
                      <a:lnTo>
                        <a:pt x="8" y="2"/>
                      </a:lnTo>
                      <a:lnTo>
                        <a:pt x="8" y="2"/>
                      </a:lnTo>
                      <a:lnTo>
                        <a:pt x="8" y="2"/>
                      </a:lnTo>
                      <a:lnTo>
                        <a:pt x="8" y="2"/>
                      </a:lnTo>
                      <a:lnTo>
                        <a:pt x="8" y="0"/>
                      </a:lnTo>
                      <a:lnTo>
                        <a:pt x="8" y="0"/>
                      </a:lnTo>
                      <a:lnTo>
                        <a:pt x="8" y="2"/>
                      </a:lnTo>
                      <a:lnTo>
                        <a:pt x="10" y="2"/>
                      </a:lnTo>
                      <a:lnTo>
                        <a:pt x="10" y="0"/>
                      </a:lnTo>
                      <a:lnTo>
                        <a:pt x="10" y="0"/>
                      </a:lnTo>
                      <a:lnTo>
                        <a:pt x="10" y="0"/>
                      </a:lnTo>
                      <a:lnTo>
                        <a:pt x="10" y="0"/>
                      </a:lnTo>
                      <a:lnTo>
                        <a:pt x="11" y="0"/>
                      </a:lnTo>
                      <a:lnTo>
                        <a:pt x="11" y="0"/>
                      </a:lnTo>
                      <a:lnTo>
                        <a:pt x="11" y="0"/>
                      </a:lnTo>
                      <a:lnTo>
                        <a:pt x="11" y="2"/>
                      </a:lnTo>
                      <a:lnTo>
                        <a:pt x="11" y="2"/>
                      </a:lnTo>
                      <a:lnTo>
                        <a:pt x="11" y="2"/>
                      </a:lnTo>
                      <a:lnTo>
                        <a:pt x="11" y="2"/>
                      </a:lnTo>
                      <a:lnTo>
                        <a:pt x="11" y="2"/>
                      </a:lnTo>
                      <a:lnTo>
                        <a:pt x="11" y="2"/>
                      </a:lnTo>
                      <a:lnTo>
                        <a:pt x="11" y="2"/>
                      </a:lnTo>
                      <a:lnTo>
                        <a:pt x="13" y="2"/>
                      </a:lnTo>
                      <a:lnTo>
                        <a:pt x="13" y="2"/>
                      </a:lnTo>
                      <a:lnTo>
                        <a:pt x="13" y="2"/>
                      </a:lnTo>
                      <a:lnTo>
                        <a:pt x="15" y="2"/>
                      </a:lnTo>
                      <a:lnTo>
                        <a:pt x="15" y="2"/>
                      </a:lnTo>
                      <a:lnTo>
                        <a:pt x="15" y="2"/>
                      </a:lnTo>
                      <a:lnTo>
                        <a:pt x="15" y="2"/>
                      </a:lnTo>
                      <a:lnTo>
                        <a:pt x="15" y="2"/>
                      </a:lnTo>
                      <a:lnTo>
                        <a:pt x="17" y="2"/>
                      </a:lnTo>
                      <a:lnTo>
                        <a:pt x="17" y="2"/>
                      </a:lnTo>
                      <a:lnTo>
                        <a:pt x="17" y="2"/>
                      </a:lnTo>
                      <a:lnTo>
                        <a:pt x="17" y="0"/>
                      </a:lnTo>
                      <a:lnTo>
                        <a:pt x="17" y="0"/>
                      </a:lnTo>
                      <a:lnTo>
                        <a:pt x="19" y="0"/>
                      </a:lnTo>
                      <a:lnTo>
                        <a:pt x="19" y="0"/>
                      </a:lnTo>
                      <a:lnTo>
                        <a:pt x="21" y="0"/>
                      </a:lnTo>
                      <a:lnTo>
                        <a:pt x="21" y="0"/>
                      </a:lnTo>
                      <a:lnTo>
                        <a:pt x="19" y="0"/>
                      </a:lnTo>
                      <a:lnTo>
                        <a:pt x="19" y="2"/>
                      </a:lnTo>
                      <a:lnTo>
                        <a:pt x="19" y="2"/>
                      </a:lnTo>
                      <a:lnTo>
                        <a:pt x="21" y="2"/>
                      </a:lnTo>
                      <a:lnTo>
                        <a:pt x="21" y="2"/>
                      </a:lnTo>
                      <a:lnTo>
                        <a:pt x="19" y="2"/>
                      </a:lnTo>
                      <a:lnTo>
                        <a:pt x="19" y="2"/>
                      </a:lnTo>
                      <a:lnTo>
                        <a:pt x="17" y="2"/>
                      </a:lnTo>
                      <a:lnTo>
                        <a:pt x="17" y="2"/>
                      </a:lnTo>
                      <a:lnTo>
                        <a:pt x="17" y="4"/>
                      </a:lnTo>
                      <a:lnTo>
                        <a:pt x="17" y="4"/>
                      </a:lnTo>
                      <a:lnTo>
                        <a:pt x="15" y="4"/>
                      </a:lnTo>
                      <a:lnTo>
                        <a:pt x="15" y="4"/>
                      </a:lnTo>
                      <a:lnTo>
                        <a:pt x="15" y="4"/>
                      </a:lnTo>
                      <a:lnTo>
                        <a:pt x="15" y="4"/>
                      </a:lnTo>
                      <a:lnTo>
                        <a:pt x="17" y="4"/>
                      </a:lnTo>
                      <a:lnTo>
                        <a:pt x="17" y="4"/>
                      </a:lnTo>
                      <a:lnTo>
                        <a:pt x="17" y="6"/>
                      </a:lnTo>
                      <a:lnTo>
                        <a:pt x="17" y="6"/>
                      </a:lnTo>
                      <a:lnTo>
                        <a:pt x="17" y="8"/>
                      </a:lnTo>
                      <a:lnTo>
                        <a:pt x="17" y="8"/>
                      </a:lnTo>
                      <a:lnTo>
                        <a:pt x="17" y="8"/>
                      </a:lnTo>
                      <a:lnTo>
                        <a:pt x="15" y="8"/>
                      </a:lnTo>
                      <a:lnTo>
                        <a:pt x="15" y="8"/>
                      </a:lnTo>
                      <a:lnTo>
                        <a:pt x="15" y="8"/>
                      </a:lnTo>
                      <a:lnTo>
                        <a:pt x="15" y="8"/>
                      </a:lnTo>
                      <a:lnTo>
                        <a:pt x="13" y="8"/>
                      </a:lnTo>
                      <a:lnTo>
                        <a:pt x="13" y="6"/>
                      </a:lnTo>
                      <a:lnTo>
                        <a:pt x="13" y="6"/>
                      </a:lnTo>
                      <a:lnTo>
                        <a:pt x="13" y="6"/>
                      </a:lnTo>
                      <a:lnTo>
                        <a:pt x="11" y="6"/>
                      </a:lnTo>
                      <a:lnTo>
                        <a:pt x="11" y="6"/>
                      </a:lnTo>
                      <a:lnTo>
                        <a:pt x="11" y="8"/>
                      </a:lnTo>
                      <a:lnTo>
                        <a:pt x="11" y="8"/>
                      </a:lnTo>
                      <a:lnTo>
                        <a:pt x="13" y="8"/>
                      </a:lnTo>
                      <a:lnTo>
                        <a:pt x="13" y="8"/>
                      </a:lnTo>
                      <a:lnTo>
                        <a:pt x="15" y="8"/>
                      </a:lnTo>
                      <a:lnTo>
                        <a:pt x="15" y="10"/>
                      </a:lnTo>
                      <a:lnTo>
                        <a:pt x="15" y="10"/>
                      </a:lnTo>
                      <a:lnTo>
                        <a:pt x="15" y="10"/>
                      </a:lnTo>
                      <a:lnTo>
                        <a:pt x="15" y="12"/>
                      </a:lnTo>
                      <a:lnTo>
                        <a:pt x="15" y="12"/>
                      </a:lnTo>
                      <a:lnTo>
                        <a:pt x="13" y="12"/>
                      </a:lnTo>
                      <a:lnTo>
                        <a:pt x="13" y="10"/>
                      </a:lnTo>
                      <a:lnTo>
                        <a:pt x="13" y="10"/>
                      </a:lnTo>
                      <a:lnTo>
                        <a:pt x="13" y="12"/>
                      </a:lnTo>
                      <a:lnTo>
                        <a:pt x="11" y="12"/>
                      </a:lnTo>
                      <a:lnTo>
                        <a:pt x="11" y="12"/>
                      </a:lnTo>
                      <a:lnTo>
                        <a:pt x="11" y="12"/>
                      </a:lnTo>
                      <a:lnTo>
                        <a:pt x="11" y="12"/>
                      </a:lnTo>
                      <a:lnTo>
                        <a:pt x="11" y="12"/>
                      </a:lnTo>
                      <a:lnTo>
                        <a:pt x="11" y="13"/>
                      </a:lnTo>
                      <a:lnTo>
                        <a:pt x="11" y="13"/>
                      </a:lnTo>
                      <a:lnTo>
                        <a:pt x="11" y="15"/>
                      </a:lnTo>
                      <a:lnTo>
                        <a:pt x="10" y="15"/>
                      </a:lnTo>
                      <a:lnTo>
                        <a:pt x="10" y="15"/>
                      </a:lnTo>
                      <a:lnTo>
                        <a:pt x="10" y="13"/>
                      </a:lnTo>
                      <a:lnTo>
                        <a:pt x="10" y="13"/>
                      </a:lnTo>
                      <a:lnTo>
                        <a:pt x="10" y="13"/>
                      </a:lnTo>
                      <a:lnTo>
                        <a:pt x="10" y="12"/>
                      </a:lnTo>
                      <a:lnTo>
                        <a:pt x="8" y="12"/>
                      </a:lnTo>
                      <a:lnTo>
                        <a:pt x="8" y="13"/>
                      </a:lnTo>
                      <a:lnTo>
                        <a:pt x="8" y="13"/>
                      </a:lnTo>
                      <a:lnTo>
                        <a:pt x="8" y="13"/>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09" name="Freeform 1390">
                  <a:extLst>
                    <a:ext uri="{FF2B5EF4-FFF2-40B4-BE49-F238E27FC236}">
                      <a16:creationId xmlns:a16="http://schemas.microsoft.com/office/drawing/2014/main" id="{1E48682A-91A5-4BC1-B2EE-4F3AAC1B6CD9}"/>
                    </a:ext>
                  </a:extLst>
                </p:cNvPr>
                <p:cNvSpPr>
                  <a:spLocks/>
                </p:cNvSpPr>
                <p:nvPr/>
              </p:nvSpPr>
              <p:spPr bwMode="auto">
                <a:xfrm>
                  <a:off x="14871841" y="2638426"/>
                  <a:ext cx="30163" cy="33338"/>
                </a:xfrm>
                <a:custGeom>
                  <a:avLst/>
                  <a:gdLst>
                    <a:gd name="T0" fmla="*/ 17 w 19"/>
                    <a:gd name="T1" fmla="*/ 12 h 21"/>
                    <a:gd name="T2" fmla="*/ 15 w 19"/>
                    <a:gd name="T3" fmla="*/ 12 h 21"/>
                    <a:gd name="T4" fmla="*/ 13 w 19"/>
                    <a:gd name="T5" fmla="*/ 12 h 21"/>
                    <a:gd name="T6" fmla="*/ 13 w 19"/>
                    <a:gd name="T7" fmla="*/ 14 h 21"/>
                    <a:gd name="T8" fmla="*/ 13 w 19"/>
                    <a:gd name="T9" fmla="*/ 16 h 21"/>
                    <a:gd name="T10" fmla="*/ 13 w 19"/>
                    <a:gd name="T11" fmla="*/ 16 h 21"/>
                    <a:gd name="T12" fmla="*/ 13 w 19"/>
                    <a:gd name="T13" fmla="*/ 18 h 21"/>
                    <a:gd name="T14" fmla="*/ 11 w 19"/>
                    <a:gd name="T15" fmla="*/ 18 h 21"/>
                    <a:gd name="T16" fmla="*/ 13 w 19"/>
                    <a:gd name="T17" fmla="*/ 18 h 21"/>
                    <a:gd name="T18" fmla="*/ 11 w 19"/>
                    <a:gd name="T19" fmla="*/ 20 h 21"/>
                    <a:gd name="T20" fmla="*/ 9 w 19"/>
                    <a:gd name="T21" fmla="*/ 21 h 21"/>
                    <a:gd name="T22" fmla="*/ 9 w 19"/>
                    <a:gd name="T23" fmla="*/ 21 h 21"/>
                    <a:gd name="T24" fmla="*/ 7 w 19"/>
                    <a:gd name="T25" fmla="*/ 21 h 21"/>
                    <a:gd name="T26" fmla="*/ 7 w 19"/>
                    <a:gd name="T27" fmla="*/ 20 h 21"/>
                    <a:gd name="T28" fmla="*/ 7 w 19"/>
                    <a:gd name="T29" fmla="*/ 18 h 21"/>
                    <a:gd name="T30" fmla="*/ 7 w 19"/>
                    <a:gd name="T31" fmla="*/ 16 h 21"/>
                    <a:gd name="T32" fmla="*/ 5 w 19"/>
                    <a:gd name="T33" fmla="*/ 16 h 21"/>
                    <a:gd name="T34" fmla="*/ 3 w 19"/>
                    <a:gd name="T35" fmla="*/ 16 h 21"/>
                    <a:gd name="T36" fmla="*/ 2 w 19"/>
                    <a:gd name="T37" fmla="*/ 14 h 21"/>
                    <a:gd name="T38" fmla="*/ 2 w 19"/>
                    <a:gd name="T39" fmla="*/ 12 h 21"/>
                    <a:gd name="T40" fmla="*/ 0 w 19"/>
                    <a:gd name="T41" fmla="*/ 10 h 21"/>
                    <a:gd name="T42" fmla="*/ 2 w 19"/>
                    <a:gd name="T43" fmla="*/ 10 h 21"/>
                    <a:gd name="T44" fmla="*/ 3 w 19"/>
                    <a:gd name="T45" fmla="*/ 10 h 21"/>
                    <a:gd name="T46" fmla="*/ 3 w 19"/>
                    <a:gd name="T47" fmla="*/ 12 h 21"/>
                    <a:gd name="T48" fmla="*/ 5 w 19"/>
                    <a:gd name="T49" fmla="*/ 10 h 21"/>
                    <a:gd name="T50" fmla="*/ 5 w 19"/>
                    <a:gd name="T51" fmla="*/ 10 h 21"/>
                    <a:gd name="T52" fmla="*/ 3 w 19"/>
                    <a:gd name="T53" fmla="*/ 10 h 21"/>
                    <a:gd name="T54" fmla="*/ 3 w 19"/>
                    <a:gd name="T55" fmla="*/ 8 h 21"/>
                    <a:gd name="T56" fmla="*/ 5 w 19"/>
                    <a:gd name="T57" fmla="*/ 6 h 21"/>
                    <a:gd name="T58" fmla="*/ 7 w 19"/>
                    <a:gd name="T59" fmla="*/ 6 h 21"/>
                    <a:gd name="T60" fmla="*/ 7 w 19"/>
                    <a:gd name="T61" fmla="*/ 4 h 21"/>
                    <a:gd name="T62" fmla="*/ 9 w 19"/>
                    <a:gd name="T63" fmla="*/ 4 h 21"/>
                    <a:gd name="T64" fmla="*/ 11 w 19"/>
                    <a:gd name="T65" fmla="*/ 4 h 21"/>
                    <a:gd name="T66" fmla="*/ 13 w 19"/>
                    <a:gd name="T67" fmla="*/ 2 h 21"/>
                    <a:gd name="T68" fmla="*/ 15 w 19"/>
                    <a:gd name="T69" fmla="*/ 2 h 21"/>
                    <a:gd name="T70" fmla="*/ 15 w 19"/>
                    <a:gd name="T71" fmla="*/ 2 h 21"/>
                    <a:gd name="T72" fmla="*/ 17 w 19"/>
                    <a:gd name="T73" fmla="*/ 0 h 21"/>
                    <a:gd name="T74" fmla="*/ 19 w 19"/>
                    <a:gd name="T75" fmla="*/ 2 h 21"/>
                    <a:gd name="T76" fmla="*/ 19 w 19"/>
                    <a:gd name="T77" fmla="*/ 4 h 21"/>
                    <a:gd name="T78" fmla="*/ 19 w 19"/>
                    <a:gd name="T79" fmla="*/ 6 h 21"/>
                    <a:gd name="T80" fmla="*/ 19 w 19"/>
                    <a:gd name="T81" fmla="*/ 8 h 21"/>
                    <a:gd name="T82" fmla="*/ 17 w 19"/>
                    <a:gd name="T83" fmla="*/ 8 h 21"/>
                    <a:gd name="T84" fmla="*/ 15 w 19"/>
                    <a:gd name="T85" fmla="*/ 6 h 21"/>
                    <a:gd name="T86" fmla="*/ 15 w 19"/>
                    <a:gd name="T87" fmla="*/ 8 h 21"/>
                    <a:gd name="T88" fmla="*/ 15 w 19"/>
                    <a:gd name="T8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21">
                      <a:moveTo>
                        <a:pt x="17" y="10"/>
                      </a:moveTo>
                      <a:lnTo>
                        <a:pt x="17" y="10"/>
                      </a:lnTo>
                      <a:lnTo>
                        <a:pt x="17" y="12"/>
                      </a:lnTo>
                      <a:lnTo>
                        <a:pt x="15" y="12"/>
                      </a:lnTo>
                      <a:lnTo>
                        <a:pt x="15" y="12"/>
                      </a:lnTo>
                      <a:lnTo>
                        <a:pt x="15" y="12"/>
                      </a:lnTo>
                      <a:lnTo>
                        <a:pt x="15" y="12"/>
                      </a:lnTo>
                      <a:lnTo>
                        <a:pt x="13" y="12"/>
                      </a:lnTo>
                      <a:lnTo>
                        <a:pt x="13" y="12"/>
                      </a:lnTo>
                      <a:lnTo>
                        <a:pt x="13" y="14"/>
                      </a:lnTo>
                      <a:lnTo>
                        <a:pt x="13" y="14"/>
                      </a:lnTo>
                      <a:lnTo>
                        <a:pt x="13" y="14"/>
                      </a:lnTo>
                      <a:lnTo>
                        <a:pt x="13" y="14"/>
                      </a:lnTo>
                      <a:lnTo>
                        <a:pt x="13" y="14"/>
                      </a:lnTo>
                      <a:lnTo>
                        <a:pt x="13" y="16"/>
                      </a:lnTo>
                      <a:lnTo>
                        <a:pt x="15" y="16"/>
                      </a:lnTo>
                      <a:lnTo>
                        <a:pt x="15" y="16"/>
                      </a:lnTo>
                      <a:lnTo>
                        <a:pt x="13" y="16"/>
                      </a:lnTo>
                      <a:lnTo>
                        <a:pt x="13" y="18"/>
                      </a:lnTo>
                      <a:lnTo>
                        <a:pt x="13" y="18"/>
                      </a:lnTo>
                      <a:lnTo>
                        <a:pt x="13" y="18"/>
                      </a:lnTo>
                      <a:lnTo>
                        <a:pt x="13" y="16"/>
                      </a:lnTo>
                      <a:lnTo>
                        <a:pt x="11" y="16"/>
                      </a:lnTo>
                      <a:lnTo>
                        <a:pt x="11" y="18"/>
                      </a:lnTo>
                      <a:lnTo>
                        <a:pt x="11" y="18"/>
                      </a:lnTo>
                      <a:lnTo>
                        <a:pt x="11" y="18"/>
                      </a:lnTo>
                      <a:lnTo>
                        <a:pt x="13" y="18"/>
                      </a:lnTo>
                      <a:lnTo>
                        <a:pt x="13" y="20"/>
                      </a:lnTo>
                      <a:lnTo>
                        <a:pt x="11" y="20"/>
                      </a:lnTo>
                      <a:lnTo>
                        <a:pt x="11" y="20"/>
                      </a:lnTo>
                      <a:lnTo>
                        <a:pt x="9" y="20"/>
                      </a:lnTo>
                      <a:lnTo>
                        <a:pt x="9" y="20"/>
                      </a:lnTo>
                      <a:lnTo>
                        <a:pt x="9" y="21"/>
                      </a:lnTo>
                      <a:lnTo>
                        <a:pt x="9" y="21"/>
                      </a:lnTo>
                      <a:lnTo>
                        <a:pt x="9" y="21"/>
                      </a:lnTo>
                      <a:lnTo>
                        <a:pt x="9" y="21"/>
                      </a:lnTo>
                      <a:lnTo>
                        <a:pt x="7" y="21"/>
                      </a:lnTo>
                      <a:lnTo>
                        <a:pt x="7" y="21"/>
                      </a:lnTo>
                      <a:lnTo>
                        <a:pt x="7" y="21"/>
                      </a:lnTo>
                      <a:lnTo>
                        <a:pt x="7" y="20"/>
                      </a:lnTo>
                      <a:lnTo>
                        <a:pt x="7" y="20"/>
                      </a:lnTo>
                      <a:lnTo>
                        <a:pt x="7" y="20"/>
                      </a:lnTo>
                      <a:lnTo>
                        <a:pt x="7" y="18"/>
                      </a:lnTo>
                      <a:lnTo>
                        <a:pt x="7" y="18"/>
                      </a:lnTo>
                      <a:lnTo>
                        <a:pt x="7" y="18"/>
                      </a:lnTo>
                      <a:lnTo>
                        <a:pt x="7" y="18"/>
                      </a:lnTo>
                      <a:lnTo>
                        <a:pt x="7" y="16"/>
                      </a:lnTo>
                      <a:lnTo>
                        <a:pt x="7" y="16"/>
                      </a:lnTo>
                      <a:lnTo>
                        <a:pt x="5" y="16"/>
                      </a:lnTo>
                      <a:lnTo>
                        <a:pt x="5" y="16"/>
                      </a:lnTo>
                      <a:lnTo>
                        <a:pt x="5" y="16"/>
                      </a:lnTo>
                      <a:lnTo>
                        <a:pt x="3" y="16"/>
                      </a:lnTo>
                      <a:lnTo>
                        <a:pt x="3" y="16"/>
                      </a:lnTo>
                      <a:lnTo>
                        <a:pt x="3" y="16"/>
                      </a:lnTo>
                      <a:lnTo>
                        <a:pt x="3" y="14"/>
                      </a:lnTo>
                      <a:lnTo>
                        <a:pt x="2" y="14"/>
                      </a:lnTo>
                      <a:lnTo>
                        <a:pt x="2" y="14"/>
                      </a:lnTo>
                      <a:lnTo>
                        <a:pt x="2" y="12"/>
                      </a:lnTo>
                      <a:lnTo>
                        <a:pt x="2" y="12"/>
                      </a:lnTo>
                      <a:lnTo>
                        <a:pt x="2" y="12"/>
                      </a:lnTo>
                      <a:lnTo>
                        <a:pt x="2" y="12"/>
                      </a:lnTo>
                      <a:lnTo>
                        <a:pt x="0" y="12"/>
                      </a:lnTo>
                      <a:lnTo>
                        <a:pt x="0" y="10"/>
                      </a:lnTo>
                      <a:lnTo>
                        <a:pt x="0" y="10"/>
                      </a:lnTo>
                      <a:lnTo>
                        <a:pt x="2" y="10"/>
                      </a:lnTo>
                      <a:lnTo>
                        <a:pt x="2" y="10"/>
                      </a:lnTo>
                      <a:lnTo>
                        <a:pt x="2" y="10"/>
                      </a:lnTo>
                      <a:lnTo>
                        <a:pt x="2" y="10"/>
                      </a:lnTo>
                      <a:lnTo>
                        <a:pt x="3" y="10"/>
                      </a:lnTo>
                      <a:lnTo>
                        <a:pt x="3" y="10"/>
                      </a:lnTo>
                      <a:lnTo>
                        <a:pt x="3" y="12"/>
                      </a:lnTo>
                      <a:lnTo>
                        <a:pt x="3" y="12"/>
                      </a:lnTo>
                      <a:lnTo>
                        <a:pt x="5" y="12"/>
                      </a:lnTo>
                      <a:lnTo>
                        <a:pt x="5" y="12"/>
                      </a:lnTo>
                      <a:lnTo>
                        <a:pt x="5" y="10"/>
                      </a:lnTo>
                      <a:lnTo>
                        <a:pt x="5" y="10"/>
                      </a:lnTo>
                      <a:lnTo>
                        <a:pt x="5" y="10"/>
                      </a:lnTo>
                      <a:lnTo>
                        <a:pt x="5" y="10"/>
                      </a:lnTo>
                      <a:lnTo>
                        <a:pt x="3" y="10"/>
                      </a:lnTo>
                      <a:lnTo>
                        <a:pt x="3" y="10"/>
                      </a:lnTo>
                      <a:lnTo>
                        <a:pt x="3" y="10"/>
                      </a:lnTo>
                      <a:lnTo>
                        <a:pt x="3" y="8"/>
                      </a:lnTo>
                      <a:lnTo>
                        <a:pt x="3" y="8"/>
                      </a:lnTo>
                      <a:lnTo>
                        <a:pt x="3" y="8"/>
                      </a:lnTo>
                      <a:lnTo>
                        <a:pt x="3" y="8"/>
                      </a:lnTo>
                      <a:lnTo>
                        <a:pt x="3" y="6"/>
                      </a:lnTo>
                      <a:lnTo>
                        <a:pt x="5" y="6"/>
                      </a:lnTo>
                      <a:lnTo>
                        <a:pt x="5" y="6"/>
                      </a:lnTo>
                      <a:lnTo>
                        <a:pt x="7" y="6"/>
                      </a:lnTo>
                      <a:lnTo>
                        <a:pt x="7" y="6"/>
                      </a:lnTo>
                      <a:lnTo>
                        <a:pt x="7" y="6"/>
                      </a:lnTo>
                      <a:lnTo>
                        <a:pt x="7" y="6"/>
                      </a:lnTo>
                      <a:lnTo>
                        <a:pt x="7" y="4"/>
                      </a:lnTo>
                      <a:lnTo>
                        <a:pt x="9" y="4"/>
                      </a:lnTo>
                      <a:lnTo>
                        <a:pt x="9" y="4"/>
                      </a:lnTo>
                      <a:lnTo>
                        <a:pt x="9" y="4"/>
                      </a:lnTo>
                      <a:lnTo>
                        <a:pt x="11" y="4"/>
                      </a:lnTo>
                      <a:lnTo>
                        <a:pt x="11" y="4"/>
                      </a:lnTo>
                      <a:lnTo>
                        <a:pt x="11" y="4"/>
                      </a:lnTo>
                      <a:lnTo>
                        <a:pt x="11" y="2"/>
                      </a:lnTo>
                      <a:lnTo>
                        <a:pt x="13" y="2"/>
                      </a:lnTo>
                      <a:lnTo>
                        <a:pt x="13" y="2"/>
                      </a:lnTo>
                      <a:lnTo>
                        <a:pt x="13" y="2"/>
                      </a:lnTo>
                      <a:lnTo>
                        <a:pt x="15" y="2"/>
                      </a:lnTo>
                      <a:lnTo>
                        <a:pt x="15" y="2"/>
                      </a:lnTo>
                      <a:lnTo>
                        <a:pt x="15" y="2"/>
                      </a:lnTo>
                      <a:lnTo>
                        <a:pt x="15" y="2"/>
                      </a:lnTo>
                      <a:lnTo>
                        <a:pt x="15" y="2"/>
                      </a:lnTo>
                      <a:lnTo>
                        <a:pt x="15" y="0"/>
                      </a:lnTo>
                      <a:lnTo>
                        <a:pt x="17" y="0"/>
                      </a:lnTo>
                      <a:lnTo>
                        <a:pt x="17" y="0"/>
                      </a:lnTo>
                      <a:lnTo>
                        <a:pt x="19" y="0"/>
                      </a:lnTo>
                      <a:lnTo>
                        <a:pt x="19" y="0"/>
                      </a:lnTo>
                      <a:lnTo>
                        <a:pt x="19" y="2"/>
                      </a:lnTo>
                      <a:lnTo>
                        <a:pt x="19" y="2"/>
                      </a:lnTo>
                      <a:lnTo>
                        <a:pt x="19" y="2"/>
                      </a:lnTo>
                      <a:lnTo>
                        <a:pt x="19" y="4"/>
                      </a:lnTo>
                      <a:lnTo>
                        <a:pt x="19" y="4"/>
                      </a:lnTo>
                      <a:lnTo>
                        <a:pt x="19" y="4"/>
                      </a:lnTo>
                      <a:lnTo>
                        <a:pt x="19" y="6"/>
                      </a:lnTo>
                      <a:lnTo>
                        <a:pt x="19" y="6"/>
                      </a:lnTo>
                      <a:lnTo>
                        <a:pt x="19" y="6"/>
                      </a:lnTo>
                      <a:lnTo>
                        <a:pt x="19" y="8"/>
                      </a:lnTo>
                      <a:lnTo>
                        <a:pt x="19" y="8"/>
                      </a:lnTo>
                      <a:lnTo>
                        <a:pt x="17" y="8"/>
                      </a:lnTo>
                      <a:lnTo>
                        <a:pt x="17" y="8"/>
                      </a:lnTo>
                      <a:lnTo>
                        <a:pt x="15" y="8"/>
                      </a:lnTo>
                      <a:lnTo>
                        <a:pt x="15" y="6"/>
                      </a:lnTo>
                      <a:lnTo>
                        <a:pt x="15" y="6"/>
                      </a:lnTo>
                      <a:lnTo>
                        <a:pt x="15" y="6"/>
                      </a:lnTo>
                      <a:lnTo>
                        <a:pt x="15" y="8"/>
                      </a:lnTo>
                      <a:lnTo>
                        <a:pt x="15" y="8"/>
                      </a:lnTo>
                      <a:lnTo>
                        <a:pt x="15" y="10"/>
                      </a:lnTo>
                      <a:lnTo>
                        <a:pt x="15" y="10"/>
                      </a:lnTo>
                      <a:lnTo>
                        <a:pt x="15" y="10"/>
                      </a:lnTo>
                      <a:lnTo>
                        <a:pt x="15" y="10"/>
                      </a:lnTo>
                      <a:lnTo>
                        <a:pt x="17" y="1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0" name="Freeform 1391">
                  <a:extLst>
                    <a:ext uri="{FF2B5EF4-FFF2-40B4-BE49-F238E27FC236}">
                      <a16:creationId xmlns:a16="http://schemas.microsoft.com/office/drawing/2014/main" id="{2DF1E203-48E5-41A3-88A6-011036CB7826}"/>
                    </a:ext>
                  </a:extLst>
                </p:cNvPr>
                <p:cNvSpPr>
                  <a:spLocks/>
                </p:cNvSpPr>
                <p:nvPr/>
              </p:nvSpPr>
              <p:spPr bwMode="auto">
                <a:xfrm>
                  <a:off x="14871841" y="2638426"/>
                  <a:ext cx="30163" cy="33338"/>
                </a:xfrm>
                <a:custGeom>
                  <a:avLst/>
                  <a:gdLst>
                    <a:gd name="T0" fmla="*/ 17 w 19"/>
                    <a:gd name="T1" fmla="*/ 12 h 21"/>
                    <a:gd name="T2" fmla="*/ 15 w 19"/>
                    <a:gd name="T3" fmla="*/ 12 h 21"/>
                    <a:gd name="T4" fmla="*/ 13 w 19"/>
                    <a:gd name="T5" fmla="*/ 12 h 21"/>
                    <a:gd name="T6" fmla="*/ 13 w 19"/>
                    <a:gd name="T7" fmla="*/ 14 h 21"/>
                    <a:gd name="T8" fmla="*/ 13 w 19"/>
                    <a:gd name="T9" fmla="*/ 16 h 21"/>
                    <a:gd name="T10" fmla="*/ 13 w 19"/>
                    <a:gd name="T11" fmla="*/ 16 h 21"/>
                    <a:gd name="T12" fmla="*/ 13 w 19"/>
                    <a:gd name="T13" fmla="*/ 18 h 21"/>
                    <a:gd name="T14" fmla="*/ 11 w 19"/>
                    <a:gd name="T15" fmla="*/ 18 h 21"/>
                    <a:gd name="T16" fmla="*/ 13 w 19"/>
                    <a:gd name="T17" fmla="*/ 18 h 21"/>
                    <a:gd name="T18" fmla="*/ 11 w 19"/>
                    <a:gd name="T19" fmla="*/ 20 h 21"/>
                    <a:gd name="T20" fmla="*/ 9 w 19"/>
                    <a:gd name="T21" fmla="*/ 21 h 21"/>
                    <a:gd name="T22" fmla="*/ 9 w 19"/>
                    <a:gd name="T23" fmla="*/ 21 h 21"/>
                    <a:gd name="T24" fmla="*/ 7 w 19"/>
                    <a:gd name="T25" fmla="*/ 21 h 21"/>
                    <a:gd name="T26" fmla="*/ 7 w 19"/>
                    <a:gd name="T27" fmla="*/ 20 h 21"/>
                    <a:gd name="T28" fmla="*/ 7 w 19"/>
                    <a:gd name="T29" fmla="*/ 18 h 21"/>
                    <a:gd name="T30" fmla="*/ 7 w 19"/>
                    <a:gd name="T31" fmla="*/ 16 h 21"/>
                    <a:gd name="T32" fmla="*/ 5 w 19"/>
                    <a:gd name="T33" fmla="*/ 16 h 21"/>
                    <a:gd name="T34" fmla="*/ 3 w 19"/>
                    <a:gd name="T35" fmla="*/ 16 h 21"/>
                    <a:gd name="T36" fmla="*/ 2 w 19"/>
                    <a:gd name="T37" fmla="*/ 14 h 21"/>
                    <a:gd name="T38" fmla="*/ 2 w 19"/>
                    <a:gd name="T39" fmla="*/ 12 h 21"/>
                    <a:gd name="T40" fmla="*/ 0 w 19"/>
                    <a:gd name="T41" fmla="*/ 10 h 21"/>
                    <a:gd name="T42" fmla="*/ 2 w 19"/>
                    <a:gd name="T43" fmla="*/ 10 h 21"/>
                    <a:gd name="T44" fmla="*/ 3 w 19"/>
                    <a:gd name="T45" fmla="*/ 10 h 21"/>
                    <a:gd name="T46" fmla="*/ 3 w 19"/>
                    <a:gd name="T47" fmla="*/ 12 h 21"/>
                    <a:gd name="T48" fmla="*/ 5 w 19"/>
                    <a:gd name="T49" fmla="*/ 10 h 21"/>
                    <a:gd name="T50" fmla="*/ 5 w 19"/>
                    <a:gd name="T51" fmla="*/ 10 h 21"/>
                    <a:gd name="T52" fmla="*/ 3 w 19"/>
                    <a:gd name="T53" fmla="*/ 10 h 21"/>
                    <a:gd name="T54" fmla="*/ 3 w 19"/>
                    <a:gd name="T55" fmla="*/ 8 h 21"/>
                    <a:gd name="T56" fmla="*/ 5 w 19"/>
                    <a:gd name="T57" fmla="*/ 6 h 21"/>
                    <a:gd name="T58" fmla="*/ 7 w 19"/>
                    <a:gd name="T59" fmla="*/ 6 h 21"/>
                    <a:gd name="T60" fmla="*/ 7 w 19"/>
                    <a:gd name="T61" fmla="*/ 4 h 21"/>
                    <a:gd name="T62" fmla="*/ 9 w 19"/>
                    <a:gd name="T63" fmla="*/ 4 h 21"/>
                    <a:gd name="T64" fmla="*/ 11 w 19"/>
                    <a:gd name="T65" fmla="*/ 4 h 21"/>
                    <a:gd name="T66" fmla="*/ 13 w 19"/>
                    <a:gd name="T67" fmla="*/ 2 h 21"/>
                    <a:gd name="T68" fmla="*/ 15 w 19"/>
                    <a:gd name="T69" fmla="*/ 2 h 21"/>
                    <a:gd name="T70" fmla="*/ 15 w 19"/>
                    <a:gd name="T71" fmla="*/ 2 h 21"/>
                    <a:gd name="T72" fmla="*/ 17 w 19"/>
                    <a:gd name="T73" fmla="*/ 0 h 21"/>
                    <a:gd name="T74" fmla="*/ 19 w 19"/>
                    <a:gd name="T75" fmla="*/ 2 h 21"/>
                    <a:gd name="T76" fmla="*/ 19 w 19"/>
                    <a:gd name="T77" fmla="*/ 4 h 21"/>
                    <a:gd name="T78" fmla="*/ 19 w 19"/>
                    <a:gd name="T79" fmla="*/ 6 h 21"/>
                    <a:gd name="T80" fmla="*/ 19 w 19"/>
                    <a:gd name="T81" fmla="*/ 8 h 21"/>
                    <a:gd name="T82" fmla="*/ 17 w 19"/>
                    <a:gd name="T83" fmla="*/ 8 h 21"/>
                    <a:gd name="T84" fmla="*/ 15 w 19"/>
                    <a:gd name="T85" fmla="*/ 6 h 21"/>
                    <a:gd name="T86" fmla="*/ 15 w 19"/>
                    <a:gd name="T87" fmla="*/ 8 h 21"/>
                    <a:gd name="T88" fmla="*/ 15 w 19"/>
                    <a:gd name="T8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 h="21">
                      <a:moveTo>
                        <a:pt x="17" y="10"/>
                      </a:moveTo>
                      <a:lnTo>
                        <a:pt x="17" y="10"/>
                      </a:lnTo>
                      <a:lnTo>
                        <a:pt x="17" y="12"/>
                      </a:lnTo>
                      <a:lnTo>
                        <a:pt x="15" y="12"/>
                      </a:lnTo>
                      <a:lnTo>
                        <a:pt x="15" y="12"/>
                      </a:lnTo>
                      <a:lnTo>
                        <a:pt x="15" y="12"/>
                      </a:lnTo>
                      <a:lnTo>
                        <a:pt x="15" y="12"/>
                      </a:lnTo>
                      <a:lnTo>
                        <a:pt x="13" y="12"/>
                      </a:lnTo>
                      <a:lnTo>
                        <a:pt x="13" y="12"/>
                      </a:lnTo>
                      <a:lnTo>
                        <a:pt x="13" y="14"/>
                      </a:lnTo>
                      <a:lnTo>
                        <a:pt x="13" y="14"/>
                      </a:lnTo>
                      <a:lnTo>
                        <a:pt x="13" y="14"/>
                      </a:lnTo>
                      <a:lnTo>
                        <a:pt x="13" y="14"/>
                      </a:lnTo>
                      <a:lnTo>
                        <a:pt x="13" y="14"/>
                      </a:lnTo>
                      <a:lnTo>
                        <a:pt x="13" y="16"/>
                      </a:lnTo>
                      <a:lnTo>
                        <a:pt x="15" y="16"/>
                      </a:lnTo>
                      <a:lnTo>
                        <a:pt x="15" y="16"/>
                      </a:lnTo>
                      <a:lnTo>
                        <a:pt x="13" y="16"/>
                      </a:lnTo>
                      <a:lnTo>
                        <a:pt x="13" y="18"/>
                      </a:lnTo>
                      <a:lnTo>
                        <a:pt x="13" y="18"/>
                      </a:lnTo>
                      <a:lnTo>
                        <a:pt x="13" y="18"/>
                      </a:lnTo>
                      <a:lnTo>
                        <a:pt x="13" y="16"/>
                      </a:lnTo>
                      <a:lnTo>
                        <a:pt x="11" y="16"/>
                      </a:lnTo>
                      <a:lnTo>
                        <a:pt x="11" y="18"/>
                      </a:lnTo>
                      <a:lnTo>
                        <a:pt x="11" y="18"/>
                      </a:lnTo>
                      <a:lnTo>
                        <a:pt x="11" y="18"/>
                      </a:lnTo>
                      <a:lnTo>
                        <a:pt x="13" y="18"/>
                      </a:lnTo>
                      <a:lnTo>
                        <a:pt x="13" y="20"/>
                      </a:lnTo>
                      <a:lnTo>
                        <a:pt x="11" y="20"/>
                      </a:lnTo>
                      <a:lnTo>
                        <a:pt x="11" y="20"/>
                      </a:lnTo>
                      <a:lnTo>
                        <a:pt x="9" y="20"/>
                      </a:lnTo>
                      <a:lnTo>
                        <a:pt x="9" y="20"/>
                      </a:lnTo>
                      <a:lnTo>
                        <a:pt x="9" y="21"/>
                      </a:lnTo>
                      <a:lnTo>
                        <a:pt x="9" y="21"/>
                      </a:lnTo>
                      <a:lnTo>
                        <a:pt x="9" y="21"/>
                      </a:lnTo>
                      <a:lnTo>
                        <a:pt x="9" y="21"/>
                      </a:lnTo>
                      <a:lnTo>
                        <a:pt x="7" y="21"/>
                      </a:lnTo>
                      <a:lnTo>
                        <a:pt x="7" y="21"/>
                      </a:lnTo>
                      <a:lnTo>
                        <a:pt x="7" y="21"/>
                      </a:lnTo>
                      <a:lnTo>
                        <a:pt x="7" y="20"/>
                      </a:lnTo>
                      <a:lnTo>
                        <a:pt x="7" y="20"/>
                      </a:lnTo>
                      <a:lnTo>
                        <a:pt x="7" y="20"/>
                      </a:lnTo>
                      <a:lnTo>
                        <a:pt x="7" y="18"/>
                      </a:lnTo>
                      <a:lnTo>
                        <a:pt x="7" y="18"/>
                      </a:lnTo>
                      <a:lnTo>
                        <a:pt x="7" y="18"/>
                      </a:lnTo>
                      <a:lnTo>
                        <a:pt x="7" y="18"/>
                      </a:lnTo>
                      <a:lnTo>
                        <a:pt x="7" y="16"/>
                      </a:lnTo>
                      <a:lnTo>
                        <a:pt x="7" y="16"/>
                      </a:lnTo>
                      <a:lnTo>
                        <a:pt x="5" y="16"/>
                      </a:lnTo>
                      <a:lnTo>
                        <a:pt x="5" y="16"/>
                      </a:lnTo>
                      <a:lnTo>
                        <a:pt x="5" y="16"/>
                      </a:lnTo>
                      <a:lnTo>
                        <a:pt x="3" y="16"/>
                      </a:lnTo>
                      <a:lnTo>
                        <a:pt x="3" y="16"/>
                      </a:lnTo>
                      <a:lnTo>
                        <a:pt x="3" y="16"/>
                      </a:lnTo>
                      <a:lnTo>
                        <a:pt x="3" y="14"/>
                      </a:lnTo>
                      <a:lnTo>
                        <a:pt x="2" y="14"/>
                      </a:lnTo>
                      <a:lnTo>
                        <a:pt x="2" y="14"/>
                      </a:lnTo>
                      <a:lnTo>
                        <a:pt x="2" y="12"/>
                      </a:lnTo>
                      <a:lnTo>
                        <a:pt x="2" y="12"/>
                      </a:lnTo>
                      <a:lnTo>
                        <a:pt x="2" y="12"/>
                      </a:lnTo>
                      <a:lnTo>
                        <a:pt x="2" y="12"/>
                      </a:lnTo>
                      <a:lnTo>
                        <a:pt x="0" y="12"/>
                      </a:lnTo>
                      <a:lnTo>
                        <a:pt x="0" y="10"/>
                      </a:lnTo>
                      <a:lnTo>
                        <a:pt x="0" y="10"/>
                      </a:lnTo>
                      <a:lnTo>
                        <a:pt x="2" y="10"/>
                      </a:lnTo>
                      <a:lnTo>
                        <a:pt x="2" y="10"/>
                      </a:lnTo>
                      <a:lnTo>
                        <a:pt x="2" y="10"/>
                      </a:lnTo>
                      <a:lnTo>
                        <a:pt x="2" y="10"/>
                      </a:lnTo>
                      <a:lnTo>
                        <a:pt x="3" y="10"/>
                      </a:lnTo>
                      <a:lnTo>
                        <a:pt x="3" y="10"/>
                      </a:lnTo>
                      <a:lnTo>
                        <a:pt x="3" y="12"/>
                      </a:lnTo>
                      <a:lnTo>
                        <a:pt x="3" y="12"/>
                      </a:lnTo>
                      <a:lnTo>
                        <a:pt x="5" y="12"/>
                      </a:lnTo>
                      <a:lnTo>
                        <a:pt x="5" y="12"/>
                      </a:lnTo>
                      <a:lnTo>
                        <a:pt x="5" y="10"/>
                      </a:lnTo>
                      <a:lnTo>
                        <a:pt x="5" y="10"/>
                      </a:lnTo>
                      <a:lnTo>
                        <a:pt x="5" y="10"/>
                      </a:lnTo>
                      <a:lnTo>
                        <a:pt x="5" y="10"/>
                      </a:lnTo>
                      <a:lnTo>
                        <a:pt x="3" y="10"/>
                      </a:lnTo>
                      <a:lnTo>
                        <a:pt x="3" y="10"/>
                      </a:lnTo>
                      <a:lnTo>
                        <a:pt x="3" y="10"/>
                      </a:lnTo>
                      <a:lnTo>
                        <a:pt x="3" y="8"/>
                      </a:lnTo>
                      <a:lnTo>
                        <a:pt x="3" y="8"/>
                      </a:lnTo>
                      <a:lnTo>
                        <a:pt x="3" y="8"/>
                      </a:lnTo>
                      <a:lnTo>
                        <a:pt x="3" y="8"/>
                      </a:lnTo>
                      <a:lnTo>
                        <a:pt x="3" y="6"/>
                      </a:lnTo>
                      <a:lnTo>
                        <a:pt x="5" y="6"/>
                      </a:lnTo>
                      <a:lnTo>
                        <a:pt x="5" y="6"/>
                      </a:lnTo>
                      <a:lnTo>
                        <a:pt x="7" y="6"/>
                      </a:lnTo>
                      <a:lnTo>
                        <a:pt x="7" y="6"/>
                      </a:lnTo>
                      <a:lnTo>
                        <a:pt x="7" y="6"/>
                      </a:lnTo>
                      <a:lnTo>
                        <a:pt x="7" y="6"/>
                      </a:lnTo>
                      <a:lnTo>
                        <a:pt x="7" y="4"/>
                      </a:lnTo>
                      <a:lnTo>
                        <a:pt x="9" y="4"/>
                      </a:lnTo>
                      <a:lnTo>
                        <a:pt x="9" y="4"/>
                      </a:lnTo>
                      <a:lnTo>
                        <a:pt x="9" y="4"/>
                      </a:lnTo>
                      <a:lnTo>
                        <a:pt x="11" y="4"/>
                      </a:lnTo>
                      <a:lnTo>
                        <a:pt x="11" y="4"/>
                      </a:lnTo>
                      <a:lnTo>
                        <a:pt x="11" y="4"/>
                      </a:lnTo>
                      <a:lnTo>
                        <a:pt x="11" y="2"/>
                      </a:lnTo>
                      <a:lnTo>
                        <a:pt x="13" y="2"/>
                      </a:lnTo>
                      <a:lnTo>
                        <a:pt x="13" y="2"/>
                      </a:lnTo>
                      <a:lnTo>
                        <a:pt x="13" y="2"/>
                      </a:lnTo>
                      <a:lnTo>
                        <a:pt x="15" y="2"/>
                      </a:lnTo>
                      <a:lnTo>
                        <a:pt x="15" y="2"/>
                      </a:lnTo>
                      <a:lnTo>
                        <a:pt x="15" y="2"/>
                      </a:lnTo>
                      <a:lnTo>
                        <a:pt x="15" y="2"/>
                      </a:lnTo>
                      <a:lnTo>
                        <a:pt x="15" y="2"/>
                      </a:lnTo>
                      <a:lnTo>
                        <a:pt x="15" y="0"/>
                      </a:lnTo>
                      <a:lnTo>
                        <a:pt x="17" y="0"/>
                      </a:lnTo>
                      <a:lnTo>
                        <a:pt x="17" y="0"/>
                      </a:lnTo>
                      <a:lnTo>
                        <a:pt x="19" y="0"/>
                      </a:lnTo>
                      <a:lnTo>
                        <a:pt x="19" y="0"/>
                      </a:lnTo>
                      <a:lnTo>
                        <a:pt x="19" y="2"/>
                      </a:lnTo>
                      <a:lnTo>
                        <a:pt x="19" y="2"/>
                      </a:lnTo>
                      <a:lnTo>
                        <a:pt x="19" y="2"/>
                      </a:lnTo>
                      <a:lnTo>
                        <a:pt x="19" y="4"/>
                      </a:lnTo>
                      <a:lnTo>
                        <a:pt x="19" y="4"/>
                      </a:lnTo>
                      <a:lnTo>
                        <a:pt x="19" y="4"/>
                      </a:lnTo>
                      <a:lnTo>
                        <a:pt x="19" y="6"/>
                      </a:lnTo>
                      <a:lnTo>
                        <a:pt x="19" y="6"/>
                      </a:lnTo>
                      <a:lnTo>
                        <a:pt x="19" y="6"/>
                      </a:lnTo>
                      <a:lnTo>
                        <a:pt x="19" y="8"/>
                      </a:lnTo>
                      <a:lnTo>
                        <a:pt x="19" y="8"/>
                      </a:lnTo>
                      <a:lnTo>
                        <a:pt x="17" y="8"/>
                      </a:lnTo>
                      <a:lnTo>
                        <a:pt x="17" y="8"/>
                      </a:lnTo>
                      <a:lnTo>
                        <a:pt x="15" y="8"/>
                      </a:lnTo>
                      <a:lnTo>
                        <a:pt x="15" y="6"/>
                      </a:lnTo>
                      <a:lnTo>
                        <a:pt x="15" y="6"/>
                      </a:lnTo>
                      <a:lnTo>
                        <a:pt x="15" y="6"/>
                      </a:lnTo>
                      <a:lnTo>
                        <a:pt x="15" y="8"/>
                      </a:lnTo>
                      <a:lnTo>
                        <a:pt x="15" y="8"/>
                      </a:lnTo>
                      <a:lnTo>
                        <a:pt x="15" y="10"/>
                      </a:lnTo>
                      <a:lnTo>
                        <a:pt x="15" y="10"/>
                      </a:lnTo>
                      <a:lnTo>
                        <a:pt x="15" y="10"/>
                      </a:lnTo>
                      <a:lnTo>
                        <a:pt x="15" y="10"/>
                      </a:lnTo>
                      <a:lnTo>
                        <a:pt x="17" y="1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1" name="Freeform 1392">
                  <a:extLst>
                    <a:ext uri="{FF2B5EF4-FFF2-40B4-BE49-F238E27FC236}">
                      <a16:creationId xmlns:a16="http://schemas.microsoft.com/office/drawing/2014/main" id="{DBF18ADF-1573-440A-AA03-1225D4B89C41}"/>
                    </a:ext>
                  </a:extLst>
                </p:cNvPr>
                <p:cNvSpPr>
                  <a:spLocks/>
                </p:cNvSpPr>
                <p:nvPr/>
              </p:nvSpPr>
              <p:spPr bwMode="auto">
                <a:xfrm>
                  <a:off x="14709916" y="2714626"/>
                  <a:ext cx="42863" cy="58738"/>
                </a:xfrm>
                <a:custGeom>
                  <a:avLst/>
                  <a:gdLst>
                    <a:gd name="T0" fmla="*/ 27 w 27"/>
                    <a:gd name="T1" fmla="*/ 2 h 37"/>
                    <a:gd name="T2" fmla="*/ 27 w 27"/>
                    <a:gd name="T3" fmla="*/ 4 h 37"/>
                    <a:gd name="T4" fmla="*/ 27 w 27"/>
                    <a:gd name="T5" fmla="*/ 4 h 37"/>
                    <a:gd name="T6" fmla="*/ 27 w 27"/>
                    <a:gd name="T7" fmla="*/ 6 h 37"/>
                    <a:gd name="T8" fmla="*/ 27 w 27"/>
                    <a:gd name="T9" fmla="*/ 8 h 37"/>
                    <a:gd name="T10" fmla="*/ 25 w 27"/>
                    <a:gd name="T11" fmla="*/ 8 h 37"/>
                    <a:gd name="T12" fmla="*/ 23 w 27"/>
                    <a:gd name="T13" fmla="*/ 10 h 37"/>
                    <a:gd name="T14" fmla="*/ 23 w 27"/>
                    <a:gd name="T15" fmla="*/ 12 h 37"/>
                    <a:gd name="T16" fmla="*/ 21 w 27"/>
                    <a:gd name="T17" fmla="*/ 12 h 37"/>
                    <a:gd name="T18" fmla="*/ 21 w 27"/>
                    <a:gd name="T19" fmla="*/ 14 h 37"/>
                    <a:gd name="T20" fmla="*/ 19 w 27"/>
                    <a:gd name="T21" fmla="*/ 14 h 37"/>
                    <a:gd name="T22" fmla="*/ 17 w 27"/>
                    <a:gd name="T23" fmla="*/ 16 h 37"/>
                    <a:gd name="T24" fmla="*/ 16 w 27"/>
                    <a:gd name="T25" fmla="*/ 16 h 37"/>
                    <a:gd name="T26" fmla="*/ 14 w 27"/>
                    <a:gd name="T27" fmla="*/ 17 h 37"/>
                    <a:gd name="T28" fmla="*/ 14 w 27"/>
                    <a:gd name="T29" fmla="*/ 17 h 37"/>
                    <a:gd name="T30" fmla="*/ 12 w 27"/>
                    <a:gd name="T31" fmla="*/ 19 h 37"/>
                    <a:gd name="T32" fmla="*/ 12 w 27"/>
                    <a:gd name="T33" fmla="*/ 19 h 37"/>
                    <a:gd name="T34" fmla="*/ 10 w 27"/>
                    <a:gd name="T35" fmla="*/ 21 h 37"/>
                    <a:gd name="T36" fmla="*/ 10 w 27"/>
                    <a:gd name="T37" fmla="*/ 23 h 37"/>
                    <a:gd name="T38" fmla="*/ 10 w 27"/>
                    <a:gd name="T39" fmla="*/ 25 h 37"/>
                    <a:gd name="T40" fmla="*/ 8 w 27"/>
                    <a:gd name="T41" fmla="*/ 27 h 37"/>
                    <a:gd name="T42" fmla="*/ 8 w 27"/>
                    <a:gd name="T43" fmla="*/ 31 h 37"/>
                    <a:gd name="T44" fmla="*/ 8 w 27"/>
                    <a:gd name="T45" fmla="*/ 31 h 37"/>
                    <a:gd name="T46" fmla="*/ 6 w 27"/>
                    <a:gd name="T47" fmla="*/ 33 h 37"/>
                    <a:gd name="T48" fmla="*/ 4 w 27"/>
                    <a:gd name="T49" fmla="*/ 33 h 37"/>
                    <a:gd name="T50" fmla="*/ 4 w 27"/>
                    <a:gd name="T51" fmla="*/ 35 h 37"/>
                    <a:gd name="T52" fmla="*/ 2 w 27"/>
                    <a:gd name="T53" fmla="*/ 35 h 37"/>
                    <a:gd name="T54" fmla="*/ 2 w 27"/>
                    <a:gd name="T55" fmla="*/ 37 h 37"/>
                    <a:gd name="T56" fmla="*/ 0 w 27"/>
                    <a:gd name="T57" fmla="*/ 35 h 37"/>
                    <a:gd name="T58" fmla="*/ 2 w 27"/>
                    <a:gd name="T59" fmla="*/ 35 h 37"/>
                    <a:gd name="T60" fmla="*/ 2 w 27"/>
                    <a:gd name="T61" fmla="*/ 33 h 37"/>
                    <a:gd name="T62" fmla="*/ 4 w 27"/>
                    <a:gd name="T63" fmla="*/ 31 h 37"/>
                    <a:gd name="T64" fmla="*/ 4 w 27"/>
                    <a:gd name="T65" fmla="*/ 31 h 37"/>
                    <a:gd name="T66" fmla="*/ 4 w 27"/>
                    <a:gd name="T67" fmla="*/ 29 h 37"/>
                    <a:gd name="T68" fmla="*/ 4 w 27"/>
                    <a:gd name="T69" fmla="*/ 27 h 37"/>
                    <a:gd name="T70" fmla="*/ 4 w 27"/>
                    <a:gd name="T71" fmla="*/ 25 h 37"/>
                    <a:gd name="T72" fmla="*/ 4 w 27"/>
                    <a:gd name="T73" fmla="*/ 23 h 37"/>
                    <a:gd name="T74" fmla="*/ 4 w 27"/>
                    <a:gd name="T75" fmla="*/ 21 h 37"/>
                    <a:gd name="T76" fmla="*/ 2 w 27"/>
                    <a:gd name="T77" fmla="*/ 21 h 37"/>
                    <a:gd name="T78" fmla="*/ 2 w 27"/>
                    <a:gd name="T79" fmla="*/ 21 h 37"/>
                    <a:gd name="T80" fmla="*/ 0 w 27"/>
                    <a:gd name="T81" fmla="*/ 21 h 37"/>
                    <a:gd name="T82" fmla="*/ 2 w 27"/>
                    <a:gd name="T83" fmla="*/ 19 h 37"/>
                    <a:gd name="T84" fmla="*/ 2 w 27"/>
                    <a:gd name="T85" fmla="*/ 19 h 37"/>
                    <a:gd name="T86" fmla="*/ 4 w 27"/>
                    <a:gd name="T87" fmla="*/ 17 h 37"/>
                    <a:gd name="T88" fmla="*/ 6 w 27"/>
                    <a:gd name="T89" fmla="*/ 17 h 37"/>
                    <a:gd name="T90" fmla="*/ 8 w 27"/>
                    <a:gd name="T91" fmla="*/ 17 h 37"/>
                    <a:gd name="T92" fmla="*/ 8 w 27"/>
                    <a:gd name="T93" fmla="*/ 16 h 37"/>
                    <a:gd name="T94" fmla="*/ 10 w 27"/>
                    <a:gd name="T95" fmla="*/ 14 h 37"/>
                    <a:gd name="T96" fmla="*/ 12 w 27"/>
                    <a:gd name="T97" fmla="*/ 14 h 37"/>
                    <a:gd name="T98" fmla="*/ 10 w 27"/>
                    <a:gd name="T99" fmla="*/ 12 h 37"/>
                    <a:gd name="T100" fmla="*/ 8 w 27"/>
                    <a:gd name="T101" fmla="*/ 10 h 37"/>
                    <a:gd name="T102" fmla="*/ 10 w 27"/>
                    <a:gd name="T103" fmla="*/ 10 h 37"/>
                    <a:gd name="T104" fmla="*/ 10 w 27"/>
                    <a:gd name="T105" fmla="*/ 8 h 37"/>
                    <a:gd name="T106" fmla="*/ 12 w 27"/>
                    <a:gd name="T107" fmla="*/ 6 h 37"/>
                    <a:gd name="T108" fmla="*/ 14 w 27"/>
                    <a:gd name="T109" fmla="*/ 6 h 37"/>
                    <a:gd name="T110" fmla="*/ 14 w 27"/>
                    <a:gd name="T111" fmla="*/ 4 h 37"/>
                    <a:gd name="T112" fmla="*/ 16 w 27"/>
                    <a:gd name="T113" fmla="*/ 4 h 37"/>
                    <a:gd name="T114" fmla="*/ 17 w 27"/>
                    <a:gd name="T115" fmla="*/ 4 h 37"/>
                    <a:gd name="T116" fmla="*/ 19 w 27"/>
                    <a:gd name="T117" fmla="*/ 4 h 37"/>
                    <a:gd name="T118" fmla="*/ 19 w 27"/>
                    <a:gd name="T119" fmla="*/ 2 h 37"/>
                    <a:gd name="T120" fmla="*/ 21 w 27"/>
                    <a:gd name="T121" fmla="*/ 2 h 37"/>
                    <a:gd name="T122" fmla="*/ 23 w 27"/>
                    <a:gd name="T123" fmla="*/ 2 h 37"/>
                    <a:gd name="T124" fmla="*/ 25 w 27"/>
                    <a:gd name="T1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 h="37">
                      <a:moveTo>
                        <a:pt x="25" y="0"/>
                      </a:moveTo>
                      <a:lnTo>
                        <a:pt x="25" y="2"/>
                      </a:lnTo>
                      <a:lnTo>
                        <a:pt x="27" y="2"/>
                      </a:lnTo>
                      <a:lnTo>
                        <a:pt x="27" y="2"/>
                      </a:lnTo>
                      <a:lnTo>
                        <a:pt x="27" y="2"/>
                      </a:lnTo>
                      <a:lnTo>
                        <a:pt x="27" y="4"/>
                      </a:lnTo>
                      <a:lnTo>
                        <a:pt x="27" y="4"/>
                      </a:lnTo>
                      <a:lnTo>
                        <a:pt x="27" y="4"/>
                      </a:lnTo>
                      <a:lnTo>
                        <a:pt x="27" y="4"/>
                      </a:lnTo>
                      <a:lnTo>
                        <a:pt x="27" y="6"/>
                      </a:lnTo>
                      <a:lnTo>
                        <a:pt x="27" y="6"/>
                      </a:lnTo>
                      <a:lnTo>
                        <a:pt x="27" y="6"/>
                      </a:lnTo>
                      <a:lnTo>
                        <a:pt x="27" y="8"/>
                      </a:lnTo>
                      <a:lnTo>
                        <a:pt x="27" y="8"/>
                      </a:lnTo>
                      <a:lnTo>
                        <a:pt x="27" y="8"/>
                      </a:lnTo>
                      <a:lnTo>
                        <a:pt x="25" y="8"/>
                      </a:lnTo>
                      <a:lnTo>
                        <a:pt x="25" y="8"/>
                      </a:lnTo>
                      <a:lnTo>
                        <a:pt x="25" y="8"/>
                      </a:lnTo>
                      <a:lnTo>
                        <a:pt x="23" y="8"/>
                      </a:lnTo>
                      <a:lnTo>
                        <a:pt x="23" y="10"/>
                      </a:lnTo>
                      <a:lnTo>
                        <a:pt x="23" y="10"/>
                      </a:lnTo>
                      <a:lnTo>
                        <a:pt x="23" y="10"/>
                      </a:lnTo>
                      <a:lnTo>
                        <a:pt x="23" y="12"/>
                      </a:lnTo>
                      <a:lnTo>
                        <a:pt x="23" y="12"/>
                      </a:lnTo>
                      <a:lnTo>
                        <a:pt x="23" y="12"/>
                      </a:lnTo>
                      <a:lnTo>
                        <a:pt x="23" y="12"/>
                      </a:lnTo>
                      <a:lnTo>
                        <a:pt x="21" y="12"/>
                      </a:lnTo>
                      <a:lnTo>
                        <a:pt x="21" y="14"/>
                      </a:lnTo>
                      <a:lnTo>
                        <a:pt x="21" y="14"/>
                      </a:lnTo>
                      <a:lnTo>
                        <a:pt x="21" y="14"/>
                      </a:lnTo>
                      <a:lnTo>
                        <a:pt x="19" y="14"/>
                      </a:lnTo>
                      <a:lnTo>
                        <a:pt x="19" y="14"/>
                      </a:lnTo>
                      <a:lnTo>
                        <a:pt x="19" y="14"/>
                      </a:lnTo>
                      <a:lnTo>
                        <a:pt x="19" y="16"/>
                      </a:lnTo>
                      <a:lnTo>
                        <a:pt x="17" y="16"/>
                      </a:lnTo>
                      <a:lnTo>
                        <a:pt x="17" y="16"/>
                      </a:lnTo>
                      <a:lnTo>
                        <a:pt x="17" y="16"/>
                      </a:lnTo>
                      <a:lnTo>
                        <a:pt x="17" y="16"/>
                      </a:lnTo>
                      <a:lnTo>
                        <a:pt x="16" y="16"/>
                      </a:lnTo>
                      <a:lnTo>
                        <a:pt x="16" y="16"/>
                      </a:lnTo>
                      <a:lnTo>
                        <a:pt x="16" y="17"/>
                      </a:lnTo>
                      <a:lnTo>
                        <a:pt x="14" y="17"/>
                      </a:lnTo>
                      <a:lnTo>
                        <a:pt x="14" y="17"/>
                      </a:lnTo>
                      <a:lnTo>
                        <a:pt x="14" y="17"/>
                      </a:lnTo>
                      <a:lnTo>
                        <a:pt x="14" y="17"/>
                      </a:lnTo>
                      <a:lnTo>
                        <a:pt x="14" y="17"/>
                      </a:lnTo>
                      <a:lnTo>
                        <a:pt x="12" y="17"/>
                      </a:lnTo>
                      <a:lnTo>
                        <a:pt x="12" y="19"/>
                      </a:lnTo>
                      <a:lnTo>
                        <a:pt x="12" y="19"/>
                      </a:lnTo>
                      <a:lnTo>
                        <a:pt x="12" y="19"/>
                      </a:lnTo>
                      <a:lnTo>
                        <a:pt x="12" y="19"/>
                      </a:lnTo>
                      <a:lnTo>
                        <a:pt x="12" y="21"/>
                      </a:lnTo>
                      <a:lnTo>
                        <a:pt x="10" y="21"/>
                      </a:lnTo>
                      <a:lnTo>
                        <a:pt x="10" y="21"/>
                      </a:lnTo>
                      <a:lnTo>
                        <a:pt x="10" y="23"/>
                      </a:lnTo>
                      <a:lnTo>
                        <a:pt x="10" y="23"/>
                      </a:lnTo>
                      <a:lnTo>
                        <a:pt x="10" y="23"/>
                      </a:lnTo>
                      <a:lnTo>
                        <a:pt x="10" y="25"/>
                      </a:lnTo>
                      <a:lnTo>
                        <a:pt x="10" y="25"/>
                      </a:lnTo>
                      <a:lnTo>
                        <a:pt x="10" y="25"/>
                      </a:lnTo>
                      <a:lnTo>
                        <a:pt x="10" y="27"/>
                      </a:lnTo>
                      <a:lnTo>
                        <a:pt x="8" y="27"/>
                      </a:lnTo>
                      <a:lnTo>
                        <a:pt x="8" y="27"/>
                      </a:lnTo>
                      <a:lnTo>
                        <a:pt x="8" y="29"/>
                      </a:lnTo>
                      <a:lnTo>
                        <a:pt x="8" y="29"/>
                      </a:lnTo>
                      <a:lnTo>
                        <a:pt x="8" y="31"/>
                      </a:lnTo>
                      <a:lnTo>
                        <a:pt x="8" y="31"/>
                      </a:lnTo>
                      <a:lnTo>
                        <a:pt x="8" y="31"/>
                      </a:lnTo>
                      <a:lnTo>
                        <a:pt x="8" y="31"/>
                      </a:lnTo>
                      <a:lnTo>
                        <a:pt x="8" y="33"/>
                      </a:lnTo>
                      <a:lnTo>
                        <a:pt x="6" y="33"/>
                      </a:lnTo>
                      <a:lnTo>
                        <a:pt x="6" y="33"/>
                      </a:lnTo>
                      <a:lnTo>
                        <a:pt x="6" y="33"/>
                      </a:lnTo>
                      <a:lnTo>
                        <a:pt x="4" y="33"/>
                      </a:lnTo>
                      <a:lnTo>
                        <a:pt x="4" y="33"/>
                      </a:lnTo>
                      <a:lnTo>
                        <a:pt x="4" y="35"/>
                      </a:lnTo>
                      <a:lnTo>
                        <a:pt x="4" y="35"/>
                      </a:lnTo>
                      <a:lnTo>
                        <a:pt x="4" y="35"/>
                      </a:lnTo>
                      <a:lnTo>
                        <a:pt x="2" y="35"/>
                      </a:lnTo>
                      <a:lnTo>
                        <a:pt x="2" y="35"/>
                      </a:lnTo>
                      <a:lnTo>
                        <a:pt x="2" y="35"/>
                      </a:lnTo>
                      <a:lnTo>
                        <a:pt x="2" y="37"/>
                      </a:lnTo>
                      <a:lnTo>
                        <a:pt x="2" y="37"/>
                      </a:lnTo>
                      <a:lnTo>
                        <a:pt x="2" y="37"/>
                      </a:lnTo>
                      <a:lnTo>
                        <a:pt x="0" y="37"/>
                      </a:lnTo>
                      <a:lnTo>
                        <a:pt x="0" y="37"/>
                      </a:lnTo>
                      <a:lnTo>
                        <a:pt x="0" y="35"/>
                      </a:lnTo>
                      <a:lnTo>
                        <a:pt x="2" y="35"/>
                      </a:lnTo>
                      <a:lnTo>
                        <a:pt x="2" y="35"/>
                      </a:lnTo>
                      <a:lnTo>
                        <a:pt x="2" y="35"/>
                      </a:lnTo>
                      <a:lnTo>
                        <a:pt x="2" y="33"/>
                      </a:lnTo>
                      <a:lnTo>
                        <a:pt x="2" y="33"/>
                      </a:lnTo>
                      <a:lnTo>
                        <a:pt x="2" y="33"/>
                      </a:lnTo>
                      <a:lnTo>
                        <a:pt x="2" y="33"/>
                      </a:lnTo>
                      <a:lnTo>
                        <a:pt x="2" y="31"/>
                      </a:lnTo>
                      <a:lnTo>
                        <a:pt x="4" y="31"/>
                      </a:lnTo>
                      <a:lnTo>
                        <a:pt x="4" y="31"/>
                      </a:lnTo>
                      <a:lnTo>
                        <a:pt x="4" y="31"/>
                      </a:lnTo>
                      <a:lnTo>
                        <a:pt x="4" y="31"/>
                      </a:lnTo>
                      <a:lnTo>
                        <a:pt x="4" y="29"/>
                      </a:lnTo>
                      <a:lnTo>
                        <a:pt x="4" y="29"/>
                      </a:lnTo>
                      <a:lnTo>
                        <a:pt x="4" y="29"/>
                      </a:lnTo>
                      <a:lnTo>
                        <a:pt x="4" y="27"/>
                      </a:lnTo>
                      <a:lnTo>
                        <a:pt x="4" y="27"/>
                      </a:lnTo>
                      <a:lnTo>
                        <a:pt x="4" y="27"/>
                      </a:lnTo>
                      <a:lnTo>
                        <a:pt x="4" y="27"/>
                      </a:lnTo>
                      <a:lnTo>
                        <a:pt x="4" y="25"/>
                      </a:lnTo>
                      <a:lnTo>
                        <a:pt x="4" y="25"/>
                      </a:lnTo>
                      <a:lnTo>
                        <a:pt x="4" y="25"/>
                      </a:lnTo>
                      <a:lnTo>
                        <a:pt x="4" y="23"/>
                      </a:lnTo>
                      <a:lnTo>
                        <a:pt x="4" y="23"/>
                      </a:lnTo>
                      <a:lnTo>
                        <a:pt x="4" y="23"/>
                      </a:lnTo>
                      <a:lnTo>
                        <a:pt x="4" y="21"/>
                      </a:lnTo>
                      <a:lnTo>
                        <a:pt x="4" y="21"/>
                      </a:lnTo>
                      <a:lnTo>
                        <a:pt x="4" y="21"/>
                      </a:lnTo>
                      <a:lnTo>
                        <a:pt x="4" y="21"/>
                      </a:lnTo>
                      <a:lnTo>
                        <a:pt x="2" y="21"/>
                      </a:lnTo>
                      <a:lnTo>
                        <a:pt x="2" y="21"/>
                      </a:lnTo>
                      <a:lnTo>
                        <a:pt x="2" y="21"/>
                      </a:lnTo>
                      <a:lnTo>
                        <a:pt x="2" y="21"/>
                      </a:lnTo>
                      <a:lnTo>
                        <a:pt x="0" y="21"/>
                      </a:lnTo>
                      <a:lnTo>
                        <a:pt x="0" y="21"/>
                      </a:lnTo>
                      <a:lnTo>
                        <a:pt x="0" y="21"/>
                      </a:lnTo>
                      <a:lnTo>
                        <a:pt x="0" y="21"/>
                      </a:lnTo>
                      <a:lnTo>
                        <a:pt x="2" y="21"/>
                      </a:lnTo>
                      <a:lnTo>
                        <a:pt x="2" y="19"/>
                      </a:lnTo>
                      <a:lnTo>
                        <a:pt x="2" y="19"/>
                      </a:lnTo>
                      <a:lnTo>
                        <a:pt x="2" y="19"/>
                      </a:lnTo>
                      <a:lnTo>
                        <a:pt x="2" y="19"/>
                      </a:lnTo>
                      <a:lnTo>
                        <a:pt x="2" y="17"/>
                      </a:lnTo>
                      <a:lnTo>
                        <a:pt x="4" y="17"/>
                      </a:lnTo>
                      <a:lnTo>
                        <a:pt x="4" y="17"/>
                      </a:lnTo>
                      <a:lnTo>
                        <a:pt x="4" y="17"/>
                      </a:lnTo>
                      <a:lnTo>
                        <a:pt x="4" y="17"/>
                      </a:lnTo>
                      <a:lnTo>
                        <a:pt x="6" y="17"/>
                      </a:lnTo>
                      <a:lnTo>
                        <a:pt x="6" y="17"/>
                      </a:lnTo>
                      <a:lnTo>
                        <a:pt x="6" y="17"/>
                      </a:lnTo>
                      <a:lnTo>
                        <a:pt x="8" y="17"/>
                      </a:lnTo>
                      <a:lnTo>
                        <a:pt x="8" y="16"/>
                      </a:lnTo>
                      <a:lnTo>
                        <a:pt x="8" y="16"/>
                      </a:lnTo>
                      <a:lnTo>
                        <a:pt x="8" y="16"/>
                      </a:lnTo>
                      <a:lnTo>
                        <a:pt x="8" y="16"/>
                      </a:lnTo>
                      <a:lnTo>
                        <a:pt x="10" y="16"/>
                      </a:lnTo>
                      <a:lnTo>
                        <a:pt x="10" y="14"/>
                      </a:lnTo>
                      <a:lnTo>
                        <a:pt x="10" y="14"/>
                      </a:lnTo>
                      <a:lnTo>
                        <a:pt x="10" y="14"/>
                      </a:lnTo>
                      <a:lnTo>
                        <a:pt x="12" y="14"/>
                      </a:lnTo>
                      <a:lnTo>
                        <a:pt x="12" y="12"/>
                      </a:lnTo>
                      <a:lnTo>
                        <a:pt x="10" y="12"/>
                      </a:lnTo>
                      <a:lnTo>
                        <a:pt x="10" y="12"/>
                      </a:lnTo>
                      <a:lnTo>
                        <a:pt x="10" y="12"/>
                      </a:lnTo>
                      <a:lnTo>
                        <a:pt x="8" y="12"/>
                      </a:lnTo>
                      <a:lnTo>
                        <a:pt x="8" y="10"/>
                      </a:lnTo>
                      <a:lnTo>
                        <a:pt x="10" y="10"/>
                      </a:lnTo>
                      <a:lnTo>
                        <a:pt x="10" y="10"/>
                      </a:lnTo>
                      <a:lnTo>
                        <a:pt x="10" y="10"/>
                      </a:lnTo>
                      <a:lnTo>
                        <a:pt x="10" y="8"/>
                      </a:lnTo>
                      <a:lnTo>
                        <a:pt x="10" y="8"/>
                      </a:lnTo>
                      <a:lnTo>
                        <a:pt x="10" y="8"/>
                      </a:lnTo>
                      <a:lnTo>
                        <a:pt x="12" y="8"/>
                      </a:lnTo>
                      <a:lnTo>
                        <a:pt x="12" y="6"/>
                      </a:lnTo>
                      <a:lnTo>
                        <a:pt x="12" y="6"/>
                      </a:lnTo>
                      <a:lnTo>
                        <a:pt x="12" y="6"/>
                      </a:lnTo>
                      <a:lnTo>
                        <a:pt x="14" y="6"/>
                      </a:lnTo>
                      <a:lnTo>
                        <a:pt x="14" y="6"/>
                      </a:lnTo>
                      <a:lnTo>
                        <a:pt x="14" y="6"/>
                      </a:lnTo>
                      <a:lnTo>
                        <a:pt x="14" y="4"/>
                      </a:lnTo>
                      <a:lnTo>
                        <a:pt x="14" y="4"/>
                      </a:lnTo>
                      <a:lnTo>
                        <a:pt x="14" y="6"/>
                      </a:lnTo>
                      <a:lnTo>
                        <a:pt x="16" y="6"/>
                      </a:lnTo>
                      <a:lnTo>
                        <a:pt x="16" y="4"/>
                      </a:lnTo>
                      <a:lnTo>
                        <a:pt x="16" y="4"/>
                      </a:lnTo>
                      <a:lnTo>
                        <a:pt x="17" y="4"/>
                      </a:lnTo>
                      <a:lnTo>
                        <a:pt x="17" y="4"/>
                      </a:lnTo>
                      <a:lnTo>
                        <a:pt x="17" y="4"/>
                      </a:lnTo>
                      <a:lnTo>
                        <a:pt x="17" y="4"/>
                      </a:lnTo>
                      <a:lnTo>
                        <a:pt x="19" y="4"/>
                      </a:lnTo>
                      <a:lnTo>
                        <a:pt x="19" y="4"/>
                      </a:lnTo>
                      <a:lnTo>
                        <a:pt x="19" y="2"/>
                      </a:lnTo>
                      <a:lnTo>
                        <a:pt x="19" y="2"/>
                      </a:lnTo>
                      <a:lnTo>
                        <a:pt x="21" y="2"/>
                      </a:lnTo>
                      <a:lnTo>
                        <a:pt x="21" y="2"/>
                      </a:lnTo>
                      <a:lnTo>
                        <a:pt x="21" y="2"/>
                      </a:lnTo>
                      <a:lnTo>
                        <a:pt x="23" y="2"/>
                      </a:lnTo>
                      <a:lnTo>
                        <a:pt x="23" y="2"/>
                      </a:lnTo>
                      <a:lnTo>
                        <a:pt x="23" y="2"/>
                      </a:lnTo>
                      <a:lnTo>
                        <a:pt x="23" y="2"/>
                      </a:lnTo>
                      <a:lnTo>
                        <a:pt x="25" y="2"/>
                      </a:lnTo>
                      <a:lnTo>
                        <a:pt x="25" y="0"/>
                      </a:lnTo>
                      <a:lnTo>
                        <a:pt x="25" y="0"/>
                      </a:lnTo>
                      <a:lnTo>
                        <a:pt x="25"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2" name="Freeform 1393">
                  <a:extLst>
                    <a:ext uri="{FF2B5EF4-FFF2-40B4-BE49-F238E27FC236}">
                      <a16:creationId xmlns:a16="http://schemas.microsoft.com/office/drawing/2014/main" id="{CE49C700-81EA-4F46-8093-B79E878A5515}"/>
                    </a:ext>
                  </a:extLst>
                </p:cNvPr>
                <p:cNvSpPr>
                  <a:spLocks/>
                </p:cNvSpPr>
                <p:nvPr/>
              </p:nvSpPr>
              <p:spPr bwMode="auto">
                <a:xfrm>
                  <a:off x="14709916" y="2714626"/>
                  <a:ext cx="42863" cy="58738"/>
                </a:xfrm>
                <a:custGeom>
                  <a:avLst/>
                  <a:gdLst>
                    <a:gd name="T0" fmla="*/ 27 w 27"/>
                    <a:gd name="T1" fmla="*/ 2 h 37"/>
                    <a:gd name="T2" fmla="*/ 27 w 27"/>
                    <a:gd name="T3" fmla="*/ 4 h 37"/>
                    <a:gd name="T4" fmla="*/ 27 w 27"/>
                    <a:gd name="T5" fmla="*/ 4 h 37"/>
                    <a:gd name="T6" fmla="*/ 27 w 27"/>
                    <a:gd name="T7" fmla="*/ 6 h 37"/>
                    <a:gd name="T8" fmla="*/ 27 w 27"/>
                    <a:gd name="T9" fmla="*/ 8 h 37"/>
                    <a:gd name="T10" fmla="*/ 25 w 27"/>
                    <a:gd name="T11" fmla="*/ 8 h 37"/>
                    <a:gd name="T12" fmla="*/ 23 w 27"/>
                    <a:gd name="T13" fmla="*/ 10 h 37"/>
                    <a:gd name="T14" fmla="*/ 23 w 27"/>
                    <a:gd name="T15" fmla="*/ 12 h 37"/>
                    <a:gd name="T16" fmla="*/ 21 w 27"/>
                    <a:gd name="T17" fmla="*/ 12 h 37"/>
                    <a:gd name="T18" fmla="*/ 21 w 27"/>
                    <a:gd name="T19" fmla="*/ 14 h 37"/>
                    <a:gd name="T20" fmla="*/ 19 w 27"/>
                    <a:gd name="T21" fmla="*/ 14 h 37"/>
                    <a:gd name="T22" fmla="*/ 17 w 27"/>
                    <a:gd name="T23" fmla="*/ 16 h 37"/>
                    <a:gd name="T24" fmla="*/ 16 w 27"/>
                    <a:gd name="T25" fmla="*/ 16 h 37"/>
                    <a:gd name="T26" fmla="*/ 14 w 27"/>
                    <a:gd name="T27" fmla="*/ 17 h 37"/>
                    <a:gd name="T28" fmla="*/ 14 w 27"/>
                    <a:gd name="T29" fmla="*/ 17 h 37"/>
                    <a:gd name="T30" fmla="*/ 12 w 27"/>
                    <a:gd name="T31" fmla="*/ 19 h 37"/>
                    <a:gd name="T32" fmla="*/ 12 w 27"/>
                    <a:gd name="T33" fmla="*/ 19 h 37"/>
                    <a:gd name="T34" fmla="*/ 10 w 27"/>
                    <a:gd name="T35" fmla="*/ 21 h 37"/>
                    <a:gd name="T36" fmla="*/ 10 w 27"/>
                    <a:gd name="T37" fmla="*/ 23 h 37"/>
                    <a:gd name="T38" fmla="*/ 10 w 27"/>
                    <a:gd name="T39" fmla="*/ 25 h 37"/>
                    <a:gd name="T40" fmla="*/ 8 w 27"/>
                    <a:gd name="T41" fmla="*/ 27 h 37"/>
                    <a:gd name="T42" fmla="*/ 8 w 27"/>
                    <a:gd name="T43" fmla="*/ 31 h 37"/>
                    <a:gd name="T44" fmla="*/ 8 w 27"/>
                    <a:gd name="T45" fmla="*/ 31 h 37"/>
                    <a:gd name="T46" fmla="*/ 6 w 27"/>
                    <a:gd name="T47" fmla="*/ 33 h 37"/>
                    <a:gd name="T48" fmla="*/ 4 w 27"/>
                    <a:gd name="T49" fmla="*/ 33 h 37"/>
                    <a:gd name="T50" fmla="*/ 4 w 27"/>
                    <a:gd name="T51" fmla="*/ 35 h 37"/>
                    <a:gd name="T52" fmla="*/ 2 w 27"/>
                    <a:gd name="T53" fmla="*/ 35 h 37"/>
                    <a:gd name="T54" fmla="*/ 2 w 27"/>
                    <a:gd name="T55" fmla="*/ 37 h 37"/>
                    <a:gd name="T56" fmla="*/ 0 w 27"/>
                    <a:gd name="T57" fmla="*/ 35 h 37"/>
                    <a:gd name="T58" fmla="*/ 2 w 27"/>
                    <a:gd name="T59" fmla="*/ 35 h 37"/>
                    <a:gd name="T60" fmla="*/ 2 w 27"/>
                    <a:gd name="T61" fmla="*/ 33 h 37"/>
                    <a:gd name="T62" fmla="*/ 4 w 27"/>
                    <a:gd name="T63" fmla="*/ 31 h 37"/>
                    <a:gd name="T64" fmla="*/ 4 w 27"/>
                    <a:gd name="T65" fmla="*/ 31 h 37"/>
                    <a:gd name="T66" fmla="*/ 4 w 27"/>
                    <a:gd name="T67" fmla="*/ 29 h 37"/>
                    <a:gd name="T68" fmla="*/ 4 w 27"/>
                    <a:gd name="T69" fmla="*/ 27 h 37"/>
                    <a:gd name="T70" fmla="*/ 4 w 27"/>
                    <a:gd name="T71" fmla="*/ 25 h 37"/>
                    <a:gd name="T72" fmla="*/ 4 w 27"/>
                    <a:gd name="T73" fmla="*/ 23 h 37"/>
                    <a:gd name="T74" fmla="*/ 4 w 27"/>
                    <a:gd name="T75" fmla="*/ 21 h 37"/>
                    <a:gd name="T76" fmla="*/ 2 w 27"/>
                    <a:gd name="T77" fmla="*/ 21 h 37"/>
                    <a:gd name="T78" fmla="*/ 2 w 27"/>
                    <a:gd name="T79" fmla="*/ 21 h 37"/>
                    <a:gd name="T80" fmla="*/ 0 w 27"/>
                    <a:gd name="T81" fmla="*/ 21 h 37"/>
                    <a:gd name="T82" fmla="*/ 2 w 27"/>
                    <a:gd name="T83" fmla="*/ 19 h 37"/>
                    <a:gd name="T84" fmla="*/ 2 w 27"/>
                    <a:gd name="T85" fmla="*/ 19 h 37"/>
                    <a:gd name="T86" fmla="*/ 4 w 27"/>
                    <a:gd name="T87" fmla="*/ 17 h 37"/>
                    <a:gd name="T88" fmla="*/ 6 w 27"/>
                    <a:gd name="T89" fmla="*/ 17 h 37"/>
                    <a:gd name="T90" fmla="*/ 8 w 27"/>
                    <a:gd name="T91" fmla="*/ 17 h 37"/>
                    <a:gd name="T92" fmla="*/ 8 w 27"/>
                    <a:gd name="T93" fmla="*/ 16 h 37"/>
                    <a:gd name="T94" fmla="*/ 10 w 27"/>
                    <a:gd name="T95" fmla="*/ 14 h 37"/>
                    <a:gd name="T96" fmla="*/ 12 w 27"/>
                    <a:gd name="T97" fmla="*/ 14 h 37"/>
                    <a:gd name="T98" fmla="*/ 10 w 27"/>
                    <a:gd name="T99" fmla="*/ 12 h 37"/>
                    <a:gd name="T100" fmla="*/ 8 w 27"/>
                    <a:gd name="T101" fmla="*/ 10 h 37"/>
                    <a:gd name="T102" fmla="*/ 10 w 27"/>
                    <a:gd name="T103" fmla="*/ 10 h 37"/>
                    <a:gd name="T104" fmla="*/ 10 w 27"/>
                    <a:gd name="T105" fmla="*/ 8 h 37"/>
                    <a:gd name="T106" fmla="*/ 12 w 27"/>
                    <a:gd name="T107" fmla="*/ 6 h 37"/>
                    <a:gd name="T108" fmla="*/ 14 w 27"/>
                    <a:gd name="T109" fmla="*/ 6 h 37"/>
                    <a:gd name="T110" fmla="*/ 14 w 27"/>
                    <a:gd name="T111" fmla="*/ 4 h 37"/>
                    <a:gd name="T112" fmla="*/ 16 w 27"/>
                    <a:gd name="T113" fmla="*/ 4 h 37"/>
                    <a:gd name="T114" fmla="*/ 17 w 27"/>
                    <a:gd name="T115" fmla="*/ 4 h 37"/>
                    <a:gd name="T116" fmla="*/ 19 w 27"/>
                    <a:gd name="T117" fmla="*/ 4 h 37"/>
                    <a:gd name="T118" fmla="*/ 19 w 27"/>
                    <a:gd name="T119" fmla="*/ 2 h 37"/>
                    <a:gd name="T120" fmla="*/ 21 w 27"/>
                    <a:gd name="T121" fmla="*/ 2 h 37"/>
                    <a:gd name="T122" fmla="*/ 23 w 27"/>
                    <a:gd name="T123" fmla="*/ 2 h 37"/>
                    <a:gd name="T124" fmla="*/ 25 w 27"/>
                    <a:gd name="T1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 h="37">
                      <a:moveTo>
                        <a:pt x="25" y="0"/>
                      </a:moveTo>
                      <a:lnTo>
                        <a:pt x="25" y="2"/>
                      </a:lnTo>
                      <a:lnTo>
                        <a:pt x="27" y="2"/>
                      </a:lnTo>
                      <a:lnTo>
                        <a:pt x="27" y="2"/>
                      </a:lnTo>
                      <a:lnTo>
                        <a:pt x="27" y="2"/>
                      </a:lnTo>
                      <a:lnTo>
                        <a:pt x="27" y="4"/>
                      </a:lnTo>
                      <a:lnTo>
                        <a:pt x="27" y="4"/>
                      </a:lnTo>
                      <a:lnTo>
                        <a:pt x="27" y="4"/>
                      </a:lnTo>
                      <a:lnTo>
                        <a:pt x="27" y="4"/>
                      </a:lnTo>
                      <a:lnTo>
                        <a:pt x="27" y="6"/>
                      </a:lnTo>
                      <a:lnTo>
                        <a:pt x="27" y="6"/>
                      </a:lnTo>
                      <a:lnTo>
                        <a:pt x="27" y="6"/>
                      </a:lnTo>
                      <a:lnTo>
                        <a:pt x="27" y="8"/>
                      </a:lnTo>
                      <a:lnTo>
                        <a:pt x="27" y="8"/>
                      </a:lnTo>
                      <a:lnTo>
                        <a:pt x="27" y="8"/>
                      </a:lnTo>
                      <a:lnTo>
                        <a:pt x="25" y="8"/>
                      </a:lnTo>
                      <a:lnTo>
                        <a:pt x="25" y="8"/>
                      </a:lnTo>
                      <a:lnTo>
                        <a:pt x="25" y="8"/>
                      </a:lnTo>
                      <a:lnTo>
                        <a:pt x="23" y="8"/>
                      </a:lnTo>
                      <a:lnTo>
                        <a:pt x="23" y="10"/>
                      </a:lnTo>
                      <a:lnTo>
                        <a:pt x="23" y="10"/>
                      </a:lnTo>
                      <a:lnTo>
                        <a:pt x="23" y="10"/>
                      </a:lnTo>
                      <a:lnTo>
                        <a:pt x="23" y="12"/>
                      </a:lnTo>
                      <a:lnTo>
                        <a:pt x="23" y="12"/>
                      </a:lnTo>
                      <a:lnTo>
                        <a:pt x="23" y="12"/>
                      </a:lnTo>
                      <a:lnTo>
                        <a:pt x="23" y="12"/>
                      </a:lnTo>
                      <a:lnTo>
                        <a:pt x="21" y="12"/>
                      </a:lnTo>
                      <a:lnTo>
                        <a:pt x="21" y="14"/>
                      </a:lnTo>
                      <a:lnTo>
                        <a:pt x="21" y="14"/>
                      </a:lnTo>
                      <a:lnTo>
                        <a:pt x="21" y="14"/>
                      </a:lnTo>
                      <a:lnTo>
                        <a:pt x="19" y="14"/>
                      </a:lnTo>
                      <a:lnTo>
                        <a:pt x="19" y="14"/>
                      </a:lnTo>
                      <a:lnTo>
                        <a:pt x="19" y="14"/>
                      </a:lnTo>
                      <a:lnTo>
                        <a:pt x="19" y="16"/>
                      </a:lnTo>
                      <a:lnTo>
                        <a:pt x="17" y="16"/>
                      </a:lnTo>
                      <a:lnTo>
                        <a:pt x="17" y="16"/>
                      </a:lnTo>
                      <a:lnTo>
                        <a:pt x="17" y="16"/>
                      </a:lnTo>
                      <a:lnTo>
                        <a:pt x="17" y="16"/>
                      </a:lnTo>
                      <a:lnTo>
                        <a:pt x="16" y="16"/>
                      </a:lnTo>
                      <a:lnTo>
                        <a:pt x="16" y="16"/>
                      </a:lnTo>
                      <a:lnTo>
                        <a:pt x="16" y="17"/>
                      </a:lnTo>
                      <a:lnTo>
                        <a:pt x="14" y="17"/>
                      </a:lnTo>
                      <a:lnTo>
                        <a:pt x="14" y="17"/>
                      </a:lnTo>
                      <a:lnTo>
                        <a:pt x="14" y="17"/>
                      </a:lnTo>
                      <a:lnTo>
                        <a:pt x="14" y="17"/>
                      </a:lnTo>
                      <a:lnTo>
                        <a:pt x="14" y="17"/>
                      </a:lnTo>
                      <a:lnTo>
                        <a:pt x="12" y="17"/>
                      </a:lnTo>
                      <a:lnTo>
                        <a:pt x="12" y="19"/>
                      </a:lnTo>
                      <a:lnTo>
                        <a:pt x="12" y="19"/>
                      </a:lnTo>
                      <a:lnTo>
                        <a:pt x="12" y="19"/>
                      </a:lnTo>
                      <a:lnTo>
                        <a:pt x="12" y="19"/>
                      </a:lnTo>
                      <a:lnTo>
                        <a:pt x="12" y="21"/>
                      </a:lnTo>
                      <a:lnTo>
                        <a:pt x="10" y="21"/>
                      </a:lnTo>
                      <a:lnTo>
                        <a:pt x="10" y="21"/>
                      </a:lnTo>
                      <a:lnTo>
                        <a:pt x="10" y="23"/>
                      </a:lnTo>
                      <a:lnTo>
                        <a:pt x="10" y="23"/>
                      </a:lnTo>
                      <a:lnTo>
                        <a:pt x="10" y="23"/>
                      </a:lnTo>
                      <a:lnTo>
                        <a:pt x="10" y="25"/>
                      </a:lnTo>
                      <a:lnTo>
                        <a:pt x="10" y="25"/>
                      </a:lnTo>
                      <a:lnTo>
                        <a:pt x="10" y="25"/>
                      </a:lnTo>
                      <a:lnTo>
                        <a:pt x="10" y="27"/>
                      </a:lnTo>
                      <a:lnTo>
                        <a:pt x="8" y="27"/>
                      </a:lnTo>
                      <a:lnTo>
                        <a:pt x="8" y="27"/>
                      </a:lnTo>
                      <a:lnTo>
                        <a:pt x="8" y="29"/>
                      </a:lnTo>
                      <a:lnTo>
                        <a:pt x="8" y="29"/>
                      </a:lnTo>
                      <a:lnTo>
                        <a:pt x="8" y="31"/>
                      </a:lnTo>
                      <a:lnTo>
                        <a:pt x="8" y="31"/>
                      </a:lnTo>
                      <a:lnTo>
                        <a:pt x="8" y="31"/>
                      </a:lnTo>
                      <a:lnTo>
                        <a:pt x="8" y="31"/>
                      </a:lnTo>
                      <a:lnTo>
                        <a:pt x="8" y="33"/>
                      </a:lnTo>
                      <a:lnTo>
                        <a:pt x="6" y="33"/>
                      </a:lnTo>
                      <a:lnTo>
                        <a:pt x="6" y="33"/>
                      </a:lnTo>
                      <a:lnTo>
                        <a:pt x="6" y="33"/>
                      </a:lnTo>
                      <a:lnTo>
                        <a:pt x="4" y="33"/>
                      </a:lnTo>
                      <a:lnTo>
                        <a:pt x="4" y="33"/>
                      </a:lnTo>
                      <a:lnTo>
                        <a:pt x="4" y="35"/>
                      </a:lnTo>
                      <a:lnTo>
                        <a:pt x="4" y="35"/>
                      </a:lnTo>
                      <a:lnTo>
                        <a:pt x="4" y="35"/>
                      </a:lnTo>
                      <a:lnTo>
                        <a:pt x="2" y="35"/>
                      </a:lnTo>
                      <a:lnTo>
                        <a:pt x="2" y="35"/>
                      </a:lnTo>
                      <a:lnTo>
                        <a:pt x="2" y="35"/>
                      </a:lnTo>
                      <a:lnTo>
                        <a:pt x="2" y="37"/>
                      </a:lnTo>
                      <a:lnTo>
                        <a:pt x="2" y="37"/>
                      </a:lnTo>
                      <a:lnTo>
                        <a:pt x="2" y="37"/>
                      </a:lnTo>
                      <a:lnTo>
                        <a:pt x="0" y="37"/>
                      </a:lnTo>
                      <a:lnTo>
                        <a:pt x="0" y="37"/>
                      </a:lnTo>
                      <a:lnTo>
                        <a:pt x="0" y="35"/>
                      </a:lnTo>
                      <a:lnTo>
                        <a:pt x="2" y="35"/>
                      </a:lnTo>
                      <a:lnTo>
                        <a:pt x="2" y="35"/>
                      </a:lnTo>
                      <a:lnTo>
                        <a:pt x="2" y="35"/>
                      </a:lnTo>
                      <a:lnTo>
                        <a:pt x="2" y="33"/>
                      </a:lnTo>
                      <a:lnTo>
                        <a:pt x="2" y="33"/>
                      </a:lnTo>
                      <a:lnTo>
                        <a:pt x="2" y="33"/>
                      </a:lnTo>
                      <a:lnTo>
                        <a:pt x="2" y="33"/>
                      </a:lnTo>
                      <a:lnTo>
                        <a:pt x="2" y="31"/>
                      </a:lnTo>
                      <a:lnTo>
                        <a:pt x="4" y="31"/>
                      </a:lnTo>
                      <a:lnTo>
                        <a:pt x="4" y="31"/>
                      </a:lnTo>
                      <a:lnTo>
                        <a:pt x="4" y="31"/>
                      </a:lnTo>
                      <a:lnTo>
                        <a:pt x="4" y="31"/>
                      </a:lnTo>
                      <a:lnTo>
                        <a:pt x="4" y="29"/>
                      </a:lnTo>
                      <a:lnTo>
                        <a:pt x="4" y="29"/>
                      </a:lnTo>
                      <a:lnTo>
                        <a:pt x="4" y="29"/>
                      </a:lnTo>
                      <a:lnTo>
                        <a:pt x="4" y="27"/>
                      </a:lnTo>
                      <a:lnTo>
                        <a:pt x="4" y="27"/>
                      </a:lnTo>
                      <a:lnTo>
                        <a:pt x="4" y="27"/>
                      </a:lnTo>
                      <a:lnTo>
                        <a:pt x="4" y="27"/>
                      </a:lnTo>
                      <a:lnTo>
                        <a:pt x="4" y="25"/>
                      </a:lnTo>
                      <a:lnTo>
                        <a:pt x="4" y="25"/>
                      </a:lnTo>
                      <a:lnTo>
                        <a:pt x="4" y="25"/>
                      </a:lnTo>
                      <a:lnTo>
                        <a:pt x="4" y="23"/>
                      </a:lnTo>
                      <a:lnTo>
                        <a:pt x="4" y="23"/>
                      </a:lnTo>
                      <a:lnTo>
                        <a:pt x="4" y="23"/>
                      </a:lnTo>
                      <a:lnTo>
                        <a:pt x="4" y="21"/>
                      </a:lnTo>
                      <a:lnTo>
                        <a:pt x="4" y="21"/>
                      </a:lnTo>
                      <a:lnTo>
                        <a:pt x="4" y="21"/>
                      </a:lnTo>
                      <a:lnTo>
                        <a:pt x="4" y="21"/>
                      </a:lnTo>
                      <a:lnTo>
                        <a:pt x="2" y="21"/>
                      </a:lnTo>
                      <a:lnTo>
                        <a:pt x="2" y="21"/>
                      </a:lnTo>
                      <a:lnTo>
                        <a:pt x="2" y="21"/>
                      </a:lnTo>
                      <a:lnTo>
                        <a:pt x="2" y="21"/>
                      </a:lnTo>
                      <a:lnTo>
                        <a:pt x="0" y="21"/>
                      </a:lnTo>
                      <a:lnTo>
                        <a:pt x="0" y="21"/>
                      </a:lnTo>
                      <a:lnTo>
                        <a:pt x="0" y="21"/>
                      </a:lnTo>
                      <a:lnTo>
                        <a:pt x="0" y="21"/>
                      </a:lnTo>
                      <a:lnTo>
                        <a:pt x="2" y="21"/>
                      </a:lnTo>
                      <a:lnTo>
                        <a:pt x="2" y="19"/>
                      </a:lnTo>
                      <a:lnTo>
                        <a:pt x="2" y="19"/>
                      </a:lnTo>
                      <a:lnTo>
                        <a:pt x="2" y="19"/>
                      </a:lnTo>
                      <a:lnTo>
                        <a:pt x="2" y="19"/>
                      </a:lnTo>
                      <a:lnTo>
                        <a:pt x="2" y="17"/>
                      </a:lnTo>
                      <a:lnTo>
                        <a:pt x="4" y="17"/>
                      </a:lnTo>
                      <a:lnTo>
                        <a:pt x="4" y="17"/>
                      </a:lnTo>
                      <a:lnTo>
                        <a:pt x="4" y="17"/>
                      </a:lnTo>
                      <a:lnTo>
                        <a:pt x="4" y="17"/>
                      </a:lnTo>
                      <a:lnTo>
                        <a:pt x="6" y="17"/>
                      </a:lnTo>
                      <a:lnTo>
                        <a:pt x="6" y="17"/>
                      </a:lnTo>
                      <a:lnTo>
                        <a:pt x="6" y="17"/>
                      </a:lnTo>
                      <a:lnTo>
                        <a:pt x="8" y="17"/>
                      </a:lnTo>
                      <a:lnTo>
                        <a:pt x="8" y="16"/>
                      </a:lnTo>
                      <a:lnTo>
                        <a:pt x="8" y="16"/>
                      </a:lnTo>
                      <a:lnTo>
                        <a:pt x="8" y="16"/>
                      </a:lnTo>
                      <a:lnTo>
                        <a:pt x="8" y="16"/>
                      </a:lnTo>
                      <a:lnTo>
                        <a:pt x="10" y="16"/>
                      </a:lnTo>
                      <a:lnTo>
                        <a:pt x="10" y="14"/>
                      </a:lnTo>
                      <a:lnTo>
                        <a:pt x="10" y="14"/>
                      </a:lnTo>
                      <a:lnTo>
                        <a:pt x="10" y="14"/>
                      </a:lnTo>
                      <a:lnTo>
                        <a:pt x="12" y="14"/>
                      </a:lnTo>
                      <a:lnTo>
                        <a:pt x="12" y="12"/>
                      </a:lnTo>
                      <a:lnTo>
                        <a:pt x="10" y="12"/>
                      </a:lnTo>
                      <a:lnTo>
                        <a:pt x="10" y="12"/>
                      </a:lnTo>
                      <a:lnTo>
                        <a:pt x="10" y="12"/>
                      </a:lnTo>
                      <a:lnTo>
                        <a:pt x="8" y="12"/>
                      </a:lnTo>
                      <a:lnTo>
                        <a:pt x="8" y="10"/>
                      </a:lnTo>
                      <a:lnTo>
                        <a:pt x="10" y="10"/>
                      </a:lnTo>
                      <a:lnTo>
                        <a:pt x="10" y="10"/>
                      </a:lnTo>
                      <a:lnTo>
                        <a:pt x="10" y="10"/>
                      </a:lnTo>
                      <a:lnTo>
                        <a:pt x="10" y="8"/>
                      </a:lnTo>
                      <a:lnTo>
                        <a:pt x="10" y="8"/>
                      </a:lnTo>
                      <a:lnTo>
                        <a:pt x="10" y="8"/>
                      </a:lnTo>
                      <a:lnTo>
                        <a:pt x="12" y="8"/>
                      </a:lnTo>
                      <a:lnTo>
                        <a:pt x="12" y="6"/>
                      </a:lnTo>
                      <a:lnTo>
                        <a:pt x="12" y="6"/>
                      </a:lnTo>
                      <a:lnTo>
                        <a:pt x="12" y="6"/>
                      </a:lnTo>
                      <a:lnTo>
                        <a:pt x="14" y="6"/>
                      </a:lnTo>
                      <a:lnTo>
                        <a:pt x="14" y="6"/>
                      </a:lnTo>
                      <a:lnTo>
                        <a:pt x="14" y="6"/>
                      </a:lnTo>
                      <a:lnTo>
                        <a:pt x="14" y="4"/>
                      </a:lnTo>
                      <a:lnTo>
                        <a:pt x="14" y="4"/>
                      </a:lnTo>
                      <a:lnTo>
                        <a:pt x="14" y="6"/>
                      </a:lnTo>
                      <a:lnTo>
                        <a:pt x="16" y="6"/>
                      </a:lnTo>
                      <a:lnTo>
                        <a:pt x="16" y="4"/>
                      </a:lnTo>
                      <a:lnTo>
                        <a:pt x="16" y="4"/>
                      </a:lnTo>
                      <a:lnTo>
                        <a:pt x="17" y="4"/>
                      </a:lnTo>
                      <a:lnTo>
                        <a:pt x="17" y="4"/>
                      </a:lnTo>
                      <a:lnTo>
                        <a:pt x="17" y="4"/>
                      </a:lnTo>
                      <a:lnTo>
                        <a:pt x="17" y="4"/>
                      </a:lnTo>
                      <a:lnTo>
                        <a:pt x="19" y="4"/>
                      </a:lnTo>
                      <a:lnTo>
                        <a:pt x="19" y="4"/>
                      </a:lnTo>
                      <a:lnTo>
                        <a:pt x="19" y="2"/>
                      </a:lnTo>
                      <a:lnTo>
                        <a:pt x="19" y="2"/>
                      </a:lnTo>
                      <a:lnTo>
                        <a:pt x="21" y="2"/>
                      </a:lnTo>
                      <a:lnTo>
                        <a:pt x="21" y="2"/>
                      </a:lnTo>
                      <a:lnTo>
                        <a:pt x="21" y="2"/>
                      </a:lnTo>
                      <a:lnTo>
                        <a:pt x="23" y="2"/>
                      </a:lnTo>
                      <a:lnTo>
                        <a:pt x="23" y="2"/>
                      </a:lnTo>
                      <a:lnTo>
                        <a:pt x="23" y="2"/>
                      </a:lnTo>
                      <a:lnTo>
                        <a:pt x="23" y="2"/>
                      </a:lnTo>
                      <a:lnTo>
                        <a:pt x="25" y="2"/>
                      </a:lnTo>
                      <a:lnTo>
                        <a:pt x="25" y="0"/>
                      </a:lnTo>
                      <a:lnTo>
                        <a:pt x="25" y="0"/>
                      </a:lnTo>
                      <a:lnTo>
                        <a:pt x="25"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3" name="Freeform 1394">
                  <a:extLst>
                    <a:ext uri="{FF2B5EF4-FFF2-40B4-BE49-F238E27FC236}">
                      <a16:creationId xmlns:a16="http://schemas.microsoft.com/office/drawing/2014/main" id="{C0A74494-C517-4A15-8ADE-FEDE18E2340D}"/>
                    </a:ext>
                  </a:extLst>
                </p:cNvPr>
                <p:cNvSpPr>
                  <a:spLocks/>
                </p:cNvSpPr>
                <p:nvPr/>
              </p:nvSpPr>
              <p:spPr bwMode="auto">
                <a:xfrm>
                  <a:off x="14698803" y="2817814"/>
                  <a:ext cx="74613" cy="46038"/>
                </a:xfrm>
                <a:custGeom>
                  <a:avLst/>
                  <a:gdLst>
                    <a:gd name="T0" fmla="*/ 36 w 47"/>
                    <a:gd name="T1" fmla="*/ 2 h 29"/>
                    <a:gd name="T2" fmla="*/ 36 w 47"/>
                    <a:gd name="T3" fmla="*/ 4 h 29"/>
                    <a:gd name="T4" fmla="*/ 38 w 47"/>
                    <a:gd name="T5" fmla="*/ 8 h 29"/>
                    <a:gd name="T6" fmla="*/ 38 w 47"/>
                    <a:gd name="T7" fmla="*/ 8 h 29"/>
                    <a:gd name="T8" fmla="*/ 40 w 47"/>
                    <a:gd name="T9" fmla="*/ 10 h 29"/>
                    <a:gd name="T10" fmla="*/ 42 w 47"/>
                    <a:gd name="T11" fmla="*/ 12 h 29"/>
                    <a:gd name="T12" fmla="*/ 42 w 47"/>
                    <a:gd name="T13" fmla="*/ 14 h 29"/>
                    <a:gd name="T14" fmla="*/ 44 w 47"/>
                    <a:gd name="T15" fmla="*/ 14 h 29"/>
                    <a:gd name="T16" fmla="*/ 46 w 47"/>
                    <a:gd name="T17" fmla="*/ 16 h 29"/>
                    <a:gd name="T18" fmla="*/ 47 w 47"/>
                    <a:gd name="T19" fmla="*/ 18 h 29"/>
                    <a:gd name="T20" fmla="*/ 46 w 47"/>
                    <a:gd name="T21" fmla="*/ 21 h 29"/>
                    <a:gd name="T22" fmla="*/ 44 w 47"/>
                    <a:gd name="T23" fmla="*/ 23 h 29"/>
                    <a:gd name="T24" fmla="*/ 44 w 47"/>
                    <a:gd name="T25" fmla="*/ 25 h 29"/>
                    <a:gd name="T26" fmla="*/ 40 w 47"/>
                    <a:gd name="T27" fmla="*/ 25 h 29"/>
                    <a:gd name="T28" fmla="*/ 38 w 47"/>
                    <a:gd name="T29" fmla="*/ 25 h 29"/>
                    <a:gd name="T30" fmla="*/ 38 w 47"/>
                    <a:gd name="T31" fmla="*/ 27 h 29"/>
                    <a:gd name="T32" fmla="*/ 36 w 47"/>
                    <a:gd name="T33" fmla="*/ 29 h 29"/>
                    <a:gd name="T34" fmla="*/ 34 w 47"/>
                    <a:gd name="T35" fmla="*/ 27 h 29"/>
                    <a:gd name="T36" fmla="*/ 30 w 47"/>
                    <a:gd name="T37" fmla="*/ 27 h 29"/>
                    <a:gd name="T38" fmla="*/ 28 w 47"/>
                    <a:gd name="T39" fmla="*/ 27 h 29"/>
                    <a:gd name="T40" fmla="*/ 26 w 47"/>
                    <a:gd name="T41" fmla="*/ 27 h 29"/>
                    <a:gd name="T42" fmla="*/ 24 w 47"/>
                    <a:gd name="T43" fmla="*/ 27 h 29"/>
                    <a:gd name="T44" fmla="*/ 24 w 47"/>
                    <a:gd name="T45" fmla="*/ 25 h 29"/>
                    <a:gd name="T46" fmla="*/ 24 w 47"/>
                    <a:gd name="T47" fmla="*/ 25 h 29"/>
                    <a:gd name="T48" fmla="*/ 23 w 47"/>
                    <a:gd name="T49" fmla="*/ 23 h 29"/>
                    <a:gd name="T50" fmla="*/ 21 w 47"/>
                    <a:gd name="T51" fmla="*/ 21 h 29"/>
                    <a:gd name="T52" fmla="*/ 19 w 47"/>
                    <a:gd name="T53" fmla="*/ 20 h 29"/>
                    <a:gd name="T54" fmla="*/ 17 w 47"/>
                    <a:gd name="T55" fmla="*/ 21 h 29"/>
                    <a:gd name="T56" fmla="*/ 15 w 47"/>
                    <a:gd name="T57" fmla="*/ 23 h 29"/>
                    <a:gd name="T58" fmla="*/ 15 w 47"/>
                    <a:gd name="T59" fmla="*/ 25 h 29"/>
                    <a:gd name="T60" fmla="*/ 15 w 47"/>
                    <a:gd name="T61" fmla="*/ 25 h 29"/>
                    <a:gd name="T62" fmla="*/ 13 w 47"/>
                    <a:gd name="T63" fmla="*/ 25 h 29"/>
                    <a:gd name="T64" fmla="*/ 11 w 47"/>
                    <a:gd name="T65" fmla="*/ 25 h 29"/>
                    <a:gd name="T66" fmla="*/ 9 w 47"/>
                    <a:gd name="T67" fmla="*/ 25 h 29"/>
                    <a:gd name="T68" fmla="*/ 7 w 47"/>
                    <a:gd name="T69" fmla="*/ 25 h 29"/>
                    <a:gd name="T70" fmla="*/ 3 w 47"/>
                    <a:gd name="T71" fmla="*/ 25 h 29"/>
                    <a:gd name="T72" fmla="*/ 3 w 47"/>
                    <a:gd name="T73" fmla="*/ 23 h 29"/>
                    <a:gd name="T74" fmla="*/ 1 w 47"/>
                    <a:gd name="T75" fmla="*/ 21 h 29"/>
                    <a:gd name="T76" fmla="*/ 0 w 47"/>
                    <a:gd name="T77" fmla="*/ 20 h 29"/>
                    <a:gd name="T78" fmla="*/ 1 w 47"/>
                    <a:gd name="T79" fmla="*/ 18 h 29"/>
                    <a:gd name="T80" fmla="*/ 3 w 47"/>
                    <a:gd name="T81" fmla="*/ 18 h 29"/>
                    <a:gd name="T82" fmla="*/ 5 w 47"/>
                    <a:gd name="T83" fmla="*/ 16 h 29"/>
                    <a:gd name="T84" fmla="*/ 3 w 47"/>
                    <a:gd name="T85" fmla="*/ 16 h 29"/>
                    <a:gd name="T86" fmla="*/ 3 w 47"/>
                    <a:gd name="T87" fmla="*/ 14 h 29"/>
                    <a:gd name="T88" fmla="*/ 7 w 47"/>
                    <a:gd name="T89" fmla="*/ 14 h 29"/>
                    <a:gd name="T90" fmla="*/ 9 w 47"/>
                    <a:gd name="T91" fmla="*/ 14 h 29"/>
                    <a:gd name="T92" fmla="*/ 11 w 47"/>
                    <a:gd name="T93" fmla="*/ 12 h 29"/>
                    <a:gd name="T94" fmla="*/ 11 w 47"/>
                    <a:gd name="T95" fmla="*/ 10 h 29"/>
                    <a:gd name="T96" fmla="*/ 13 w 47"/>
                    <a:gd name="T97" fmla="*/ 8 h 29"/>
                    <a:gd name="T98" fmla="*/ 15 w 47"/>
                    <a:gd name="T99" fmla="*/ 6 h 29"/>
                    <a:gd name="T100" fmla="*/ 17 w 47"/>
                    <a:gd name="T101" fmla="*/ 6 h 29"/>
                    <a:gd name="T102" fmla="*/ 19 w 47"/>
                    <a:gd name="T103" fmla="*/ 4 h 29"/>
                    <a:gd name="T104" fmla="*/ 21 w 47"/>
                    <a:gd name="T105" fmla="*/ 4 h 29"/>
                    <a:gd name="T106" fmla="*/ 24 w 47"/>
                    <a:gd name="T107" fmla="*/ 4 h 29"/>
                    <a:gd name="T108" fmla="*/ 26 w 47"/>
                    <a:gd name="T109" fmla="*/ 2 h 29"/>
                    <a:gd name="T110" fmla="*/ 28 w 47"/>
                    <a:gd name="T111" fmla="*/ 2 h 29"/>
                    <a:gd name="T112" fmla="*/ 30 w 47"/>
                    <a:gd name="T113" fmla="*/ 2 h 29"/>
                    <a:gd name="T114" fmla="*/ 32 w 47"/>
                    <a:gd name="T11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29">
                      <a:moveTo>
                        <a:pt x="34" y="2"/>
                      </a:moveTo>
                      <a:lnTo>
                        <a:pt x="34" y="2"/>
                      </a:lnTo>
                      <a:lnTo>
                        <a:pt x="34" y="2"/>
                      </a:lnTo>
                      <a:lnTo>
                        <a:pt x="36" y="2"/>
                      </a:lnTo>
                      <a:lnTo>
                        <a:pt x="36" y="4"/>
                      </a:lnTo>
                      <a:lnTo>
                        <a:pt x="36" y="4"/>
                      </a:lnTo>
                      <a:lnTo>
                        <a:pt x="36" y="4"/>
                      </a:lnTo>
                      <a:lnTo>
                        <a:pt x="36" y="4"/>
                      </a:lnTo>
                      <a:lnTo>
                        <a:pt x="36" y="6"/>
                      </a:lnTo>
                      <a:lnTo>
                        <a:pt x="36" y="6"/>
                      </a:lnTo>
                      <a:lnTo>
                        <a:pt x="38" y="6"/>
                      </a:lnTo>
                      <a:lnTo>
                        <a:pt x="38" y="8"/>
                      </a:lnTo>
                      <a:lnTo>
                        <a:pt x="38" y="8"/>
                      </a:lnTo>
                      <a:lnTo>
                        <a:pt x="38" y="8"/>
                      </a:lnTo>
                      <a:lnTo>
                        <a:pt x="38" y="8"/>
                      </a:lnTo>
                      <a:lnTo>
                        <a:pt x="38" y="8"/>
                      </a:lnTo>
                      <a:lnTo>
                        <a:pt x="38" y="10"/>
                      </a:lnTo>
                      <a:lnTo>
                        <a:pt x="40" y="10"/>
                      </a:lnTo>
                      <a:lnTo>
                        <a:pt x="40" y="10"/>
                      </a:lnTo>
                      <a:lnTo>
                        <a:pt x="40" y="10"/>
                      </a:lnTo>
                      <a:lnTo>
                        <a:pt x="42" y="10"/>
                      </a:lnTo>
                      <a:lnTo>
                        <a:pt x="42" y="10"/>
                      </a:lnTo>
                      <a:lnTo>
                        <a:pt x="42" y="12"/>
                      </a:lnTo>
                      <a:lnTo>
                        <a:pt x="42" y="12"/>
                      </a:lnTo>
                      <a:lnTo>
                        <a:pt x="42" y="12"/>
                      </a:lnTo>
                      <a:lnTo>
                        <a:pt x="42" y="14"/>
                      </a:lnTo>
                      <a:lnTo>
                        <a:pt x="42" y="14"/>
                      </a:lnTo>
                      <a:lnTo>
                        <a:pt x="42" y="14"/>
                      </a:lnTo>
                      <a:lnTo>
                        <a:pt x="42" y="14"/>
                      </a:lnTo>
                      <a:lnTo>
                        <a:pt x="44" y="14"/>
                      </a:lnTo>
                      <a:lnTo>
                        <a:pt x="44" y="14"/>
                      </a:lnTo>
                      <a:lnTo>
                        <a:pt x="44" y="14"/>
                      </a:lnTo>
                      <a:lnTo>
                        <a:pt x="46" y="14"/>
                      </a:lnTo>
                      <a:lnTo>
                        <a:pt x="46" y="16"/>
                      </a:lnTo>
                      <a:lnTo>
                        <a:pt x="46" y="16"/>
                      </a:lnTo>
                      <a:lnTo>
                        <a:pt x="46" y="16"/>
                      </a:lnTo>
                      <a:lnTo>
                        <a:pt x="46" y="16"/>
                      </a:lnTo>
                      <a:lnTo>
                        <a:pt x="46" y="18"/>
                      </a:lnTo>
                      <a:lnTo>
                        <a:pt x="46" y="18"/>
                      </a:lnTo>
                      <a:lnTo>
                        <a:pt x="47" y="18"/>
                      </a:lnTo>
                      <a:lnTo>
                        <a:pt x="47" y="20"/>
                      </a:lnTo>
                      <a:lnTo>
                        <a:pt x="47" y="20"/>
                      </a:lnTo>
                      <a:lnTo>
                        <a:pt x="46" y="20"/>
                      </a:lnTo>
                      <a:lnTo>
                        <a:pt x="46" y="21"/>
                      </a:lnTo>
                      <a:lnTo>
                        <a:pt x="46" y="21"/>
                      </a:lnTo>
                      <a:lnTo>
                        <a:pt x="46" y="23"/>
                      </a:lnTo>
                      <a:lnTo>
                        <a:pt x="46" y="23"/>
                      </a:lnTo>
                      <a:lnTo>
                        <a:pt x="44" y="23"/>
                      </a:lnTo>
                      <a:lnTo>
                        <a:pt x="44" y="23"/>
                      </a:lnTo>
                      <a:lnTo>
                        <a:pt x="44" y="23"/>
                      </a:lnTo>
                      <a:lnTo>
                        <a:pt x="44" y="25"/>
                      </a:lnTo>
                      <a:lnTo>
                        <a:pt x="44" y="25"/>
                      </a:lnTo>
                      <a:lnTo>
                        <a:pt x="42" y="25"/>
                      </a:lnTo>
                      <a:lnTo>
                        <a:pt x="42" y="25"/>
                      </a:lnTo>
                      <a:lnTo>
                        <a:pt x="42" y="25"/>
                      </a:lnTo>
                      <a:lnTo>
                        <a:pt x="40" y="25"/>
                      </a:lnTo>
                      <a:lnTo>
                        <a:pt x="40" y="25"/>
                      </a:lnTo>
                      <a:lnTo>
                        <a:pt x="40" y="25"/>
                      </a:lnTo>
                      <a:lnTo>
                        <a:pt x="40" y="25"/>
                      </a:lnTo>
                      <a:lnTo>
                        <a:pt x="38" y="25"/>
                      </a:lnTo>
                      <a:lnTo>
                        <a:pt x="38" y="27"/>
                      </a:lnTo>
                      <a:lnTo>
                        <a:pt x="38" y="27"/>
                      </a:lnTo>
                      <a:lnTo>
                        <a:pt x="38" y="27"/>
                      </a:lnTo>
                      <a:lnTo>
                        <a:pt x="38" y="27"/>
                      </a:lnTo>
                      <a:lnTo>
                        <a:pt x="36" y="27"/>
                      </a:lnTo>
                      <a:lnTo>
                        <a:pt x="36" y="29"/>
                      </a:lnTo>
                      <a:lnTo>
                        <a:pt x="36" y="29"/>
                      </a:lnTo>
                      <a:lnTo>
                        <a:pt x="36" y="29"/>
                      </a:lnTo>
                      <a:lnTo>
                        <a:pt x="36" y="27"/>
                      </a:lnTo>
                      <a:lnTo>
                        <a:pt x="34" y="27"/>
                      </a:lnTo>
                      <a:lnTo>
                        <a:pt x="34" y="27"/>
                      </a:lnTo>
                      <a:lnTo>
                        <a:pt x="34" y="27"/>
                      </a:lnTo>
                      <a:lnTo>
                        <a:pt x="32" y="27"/>
                      </a:lnTo>
                      <a:lnTo>
                        <a:pt x="32" y="27"/>
                      </a:lnTo>
                      <a:lnTo>
                        <a:pt x="32" y="27"/>
                      </a:lnTo>
                      <a:lnTo>
                        <a:pt x="30" y="27"/>
                      </a:lnTo>
                      <a:lnTo>
                        <a:pt x="30" y="27"/>
                      </a:lnTo>
                      <a:lnTo>
                        <a:pt x="30" y="27"/>
                      </a:lnTo>
                      <a:lnTo>
                        <a:pt x="30" y="27"/>
                      </a:lnTo>
                      <a:lnTo>
                        <a:pt x="28" y="27"/>
                      </a:lnTo>
                      <a:lnTo>
                        <a:pt x="28" y="27"/>
                      </a:lnTo>
                      <a:lnTo>
                        <a:pt x="28" y="27"/>
                      </a:lnTo>
                      <a:lnTo>
                        <a:pt x="28" y="27"/>
                      </a:lnTo>
                      <a:lnTo>
                        <a:pt x="26" y="27"/>
                      </a:lnTo>
                      <a:lnTo>
                        <a:pt x="26" y="27"/>
                      </a:lnTo>
                      <a:lnTo>
                        <a:pt x="26" y="27"/>
                      </a:lnTo>
                      <a:lnTo>
                        <a:pt x="24" y="27"/>
                      </a:lnTo>
                      <a:lnTo>
                        <a:pt x="24" y="27"/>
                      </a:lnTo>
                      <a:lnTo>
                        <a:pt x="24" y="25"/>
                      </a:lnTo>
                      <a:lnTo>
                        <a:pt x="26" y="25"/>
                      </a:lnTo>
                      <a:lnTo>
                        <a:pt x="26" y="25"/>
                      </a:lnTo>
                      <a:lnTo>
                        <a:pt x="24" y="25"/>
                      </a:lnTo>
                      <a:lnTo>
                        <a:pt x="24" y="25"/>
                      </a:lnTo>
                      <a:lnTo>
                        <a:pt x="24" y="25"/>
                      </a:lnTo>
                      <a:lnTo>
                        <a:pt x="24" y="25"/>
                      </a:lnTo>
                      <a:lnTo>
                        <a:pt x="24" y="25"/>
                      </a:lnTo>
                      <a:lnTo>
                        <a:pt x="24" y="25"/>
                      </a:lnTo>
                      <a:lnTo>
                        <a:pt x="23" y="25"/>
                      </a:lnTo>
                      <a:lnTo>
                        <a:pt x="23" y="25"/>
                      </a:lnTo>
                      <a:lnTo>
                        <a:pt x="23" y="23"/>
                      </a:lnTo>
                      <a:lnTo>
                        <a:pt x="23" y="23"/>
                      </a:lnTo>
                      <a:lnTo>
                        <a:pt x="21" y="23"/>
                      </a:lnTo>
                      <a:lnTo>
                        <a:pt x="21" y="21"/>
                      </a:lnTo>
                      <a:lnTo>
                        <a:pt x="21" y="21"/>
                      </a:lnTo>
                      <a:lnTo>
                        <a:pt x="21" y="21"/>
                      </a:lnTo>
                      <a:lnTo>
                        <a:pt x="21" y="21"/>
                      </a:lnTo>
                      <a:lnTo>
                        <a:pt x="21" y="20"/>
                      </a:lnTo>
                      <a:lnTo>
                        <a:pt x="19" y="20"/>
                      </a:lnTo>
                      <a:lnTo>
                        <a:pt x="19" y="20"/>
                      </a:lnTo>
                      <a:lnTo>
                        <a:pt x="19" y="20"/>
                      </a:lnTo>
                      <a:lnTo>
                        <a:pt x="19" y="21"/>
                      </a:lnTo>
                      <a:lnTo>
                        <a:pt x="17" y="21"/>
                      </a:lnTo>
                      <a:lnTo>
                        <a:pt x="17" y="21"/>
                      </a:lnTo>
                      <a:lnTo>
                        <a:pt x="17" y="21"/>
                      </a:lnTo>
                      <a:lnTo>
                        <a:pt x="15" y="21"/>
                      </a:lnTo>
                      <a:lnTo>
                        <a:pt x="15" y="23"/>
                      </a:lnTo>
                      <a:lnTo>
                        <a:pt x="17" y="23"/>
                      </a:lnTo>
                      <a:lnTo>
                        <a:pt x="17" y="23"/>
                      </a:lnTo>
                      <a:lnTo>
                        <a:pt x="17" y="25"/>
                      </a:lnTo>
                      <a:lnTo>
                        <a:pt x="15" y="25"/>
                      </a:lnTo>
                      <a:lnTo>
                        <a:pt x="15" y="25"/>
                      </a:lnTo>
                      <a:lnTo>
                        <a:pt x="15" y="25"/>
                      </a:lnTo>
                      <a:lnTo>
                        <a:pt x="15" y="25"/>
                      </a:lnTo>
                      <a:lnTo>
                        <a:pt x="15" y="25"/>
                      </a:lnTo>
                      <a:lnTo>
                        <a:pt x="15" y="25"/>
                      </a:lnTo>
                      <a:lnTo>
                        <a:pt x="13" y="25"/>
                      </a:lnTo>
                      <a:lnTo>
                        <a:pt x="13" y="25"/>
                      </a:lnTo>
                      <a:lnTo>
                        <a:pt x="13" y="25"/>
                      </a:lnTo>
                      <a:lnTo>
                        <a:pt x="11" y="25"/>
                      </a:lnTo>
                      <a:lnTo>
                        <a:pt x="11" y="25"/>
                      </a:lnTo>
                      <a:lnTo>
                        <a:pt x="11" y="25"/>
                      </a:lnTo>
                      <a:lnTo>
                        <a:pt x="11" y="25"/>
                      </a:lnTo>
                      <a:lnTo>
                        <a:pt x="11" y="25"/>
                      </a:lnTo>
                      <a:lnTo>
                        <a:pt x="9" y="25"/>
                      </a:lnTo>
                      <a:lnTo>
                        <a:pt x="9" y="25"/>
                      </a:lnTo>
                      <a:lnTo>
                        <a:pt x="9" y="25"/>
                      </a:lnTo>
                      <a:lnTo>
                        <a:pt x="9" y="25"/>
                      </a:lnTo>
                      <a:lnTo>
                        <a:pt x="7" y="25"/>
                      </a:lnTo>
                      <a:lnTo>
                        <a:pt x="7" y="25"/>
                      </a:lnTo>
                      <a:lnTo>
                        <a:pt x="7" y="25"/>
                      </a:lnTo>
                      <a:lnTo>
                        <a:pt x="5" y="25"/>
                      </a:lnTo>
                      <a:lnTo>
                        <a:pt x="5" y="25"/>
                      </a:lnTo>
                      <a:lnTo>
                        <a:pt x="5" y="25"/>
                      </a:lnTo>
                      <a:lnTo>
                        <a:pt x="3" y="25"/>
                      </a:lnTo>
                      <a:lnTo>
                        <a:pt x="3" y="23"/>
                      </a:lnTo>
                      <a:lnTo>
                        <a:pt x="3" y="23"/>
                      </a:lnTo>
                      <a:lnTo>
                        <a:pt x="3" y="23"/>
                      </a:lnTo>
                      <a:lnTo>
                        <a:pt x="3" y="23"/>
                      </a:lnTo>
                      <a:lnTo>
                        <a:pt x="3" y="21"/>
                      </a:lnTo>
                      <a:lnTo>
                        <a:pt x="1" y="21"/>
                      </a:lnTo>
                      <a:lnTo>
                        <a:pt x="1" y="21"/>
                      </a:lnTo>
                      <a:lnTo>
                        <a:pt x="1" y="21"/>
                      </a:lnTo>
                      <a:lnTo>
                        <a:pt x="0" y="21"/>
                      </a:lnTo>
                      <a:lnTo>
                        <a:pt x="0" y="20"/>
                      </a:lnTo>
                      <a:lnTo>
                        <a:pt x="0" y="20"/>
                      </a:lnTo>
                      <a:lnTo>
                        <a:pt x="0" y="20"/>
                      </a:lnTo>
                      <a:lnTo>
                        <a:pt x="0" y="20"/>
                      </a:lnTo>
                      <a:lnTo>
                        <a:pt x="0" y="18"/>
                      </a:lnTo>
                      <a:lnTo>
                        <a:pt x="1" y="18"/>
                      </a:lnTo>
                      <a:lnTo>
                        <a:pt x="1" y="18"/>
                      </a:lnTo>
                      <a:lnTo>
                        <a:pt x="1" y="18"/>
                      </a:lnTo>
                      <a:lnTo>
                        <a:pt x="3" y="18"/>
                      </a:lnTo>
                      <a:lnTo>
                        <a:pt x="3" y="18"/>
                      </a:lnTo>
                      <a:lnTo>
                        <a:pt x="3" y="18"/>
                      </a:lnTo>
                      <a:lnTo>
                        <a:pt x="5" y="18"/>
                      </a:lnTo>
                      <a:lnTo>
                        <a:pt x="5" y="16"/>
                      </a:lnTo>
                      <a:lnTo>
                        <a:pt x="5" y="16"/>
                      </a:lnTo>
                      <a:lnTo>
                        <a:pt x="5" y="16"/>
                      </a:lnTo>
                      <a:lnTo>
                        <a:pt x="5" y="16"/>
                      </a:lnTo>
                      <a:lnTo>
                        <a:pt x="5" y="16"/>
                      </a:lnTo>
                      <a:lnTo>
                        <a:pt x="5" y="16"/>
                      </a:lnTo>
                      <a:lnTo>
                        <a:pt x="3" y="16"/>
                      </a:lnTo>
                      <a:lnTo>
                        <a:pt x="3" y="16"/>
                      </a:lnTo>
                      <a:lnTo>
                        <a:pt x="3" y="16"/>
                      </a:lnTo>
                      <a:lnTo>
                        <a:pt x="3" y="14"/>
                      </a:lnTo>
                      <a:lnTo>
                        <a:pt x="3" y="14"/>
                      </a:lnTo>
                      <a:lnTo>
                        <a:pt x="5" y="14"/>
                      </a:lnTo>
                      <a:lnTo>
                        <a:pt x="5" y="14"/>
                      </a:lnTo>
                      <a:lnTo>
                        <a:pt x="5" y="14"/>
                      </a:lnTo>
                      <a:lnTo>
                        <a:pt x="7" y="14"/>
                      </a:lnTo>
                      <a:lnTo>
                        <a:pt x="7" y="14"/>
                      </a:lnTo>
                      <a:lnTo>
                        <a:pt x="7" y="14"/>
                      </a:lnTo>
                      <a:lnTo>
                        <a:pt x="9" y="14"/>
                      </a:lnTo>
                      <a:lnTo>
                        <a:pt x="9" y="14"/>
                      </a:lnTo>
                      <a:lnTo>
                        <a:pt x="9" y="14"/>
                      </a:lnTo>
                      <a:lnTo>
                        <a:pt x="9" y="12"/>
                      </a:lnTo>
                      <a:lnTo>
                        <a:pt x="11" y="12"/>
                      </a:lnTo>
                      <a:lnTo>
                        <a:pt x="11" y="12"/>
                      </a:lnTo>
                      <a:lnTo>
                        <a:pt x="11" y="12"/>
                      </a:lnTo>
                      <a:lnTo>
                        <a:pt x="11" y="10"/>
                      </a:lnTo>
                      <a:lnTo>
                        <a:pt x="11" y="10"/>
                      </a:lnTo>
                      <a:lnTo>
                        <a:pt x="11" y="10"/>
                      </a:lnTo>
                      <a:lnTo>
                        <a:pt x="11" y="8"/>
                      </a:lnTo>
                      <a:lnTo>
                        <a:pt x="11" y="8"/>
                      </a:lnTo>
                      <a:lnTo>
                        <a:pt x="13" y="8"/>
                      </a:lnTo>
                      <a:lnTo>
                        <a:pt x="13" y="8"/>
                      </a:lnTo>
                      <a:lnTo>
                        <a:pt x="13" y="8"/>
                      </a:lnTo>
                      <a:lnTo>
                        <a:pt x="15" y="8"/>
                      </a:lnTo>
                      <a:lnTo>
                        <a:pt x="15" y="8"/>
                      </a:lnTo>
                      <a:lnTo>
                        <a:pt x="15" y="6"/>
                      </a:lnTo>
                      <a:lnTo>
                        <a:pt x="15" y="6"/>
                      </a:lnTo>
                      <a:lnTo>
                        <a:pt x="17" y="6"/>
                      </a:lnTo>
                      <a:lnTo>
                        <a:pt x="17" y="6"/>
                      </a:lnTo>
                      <a:lnTo>
                        <a:pt x="17" y="6"/>
                      </a:lnTo>
                      <a:lnTo>
                        <a:pt x="19" y="6"/>
                      </a:lnTo>
                      <a:lnTo>
                        <a:pt x="19" y="4"/>
                      </a:lnTo>
                      <a:lnTo>
                        <a:pt x="19" y="4"/>
                      </a:lnTo>
                      <a:lnTo>
                        <a:pt x="19" y="4"/>
                      </a:lnTo>
                      <a:lnTo>
                        <a:pt x="21" y="4"/>
                      </a:lnTo>
                      <a:lnTo>
                        <a:pt x="21" y="4"/>
                      </a:lnTo>
                      <a:lnTo>
                        <a:pt x="21" y="4"/>
                      </a:lnTo>
                      <a:lnTo>
                        <a:pt x="21" y="4"/>
                      </a:lnTo>
                      <a:lnTo>
                        <a:pt x="23" y="4"/>
                      </a:lnTo>
                      <a:lnTo>
                        <a:pt x="23" y="4"/>
                      </a:lnTo>
                      <a:lnTo>
                        <a:pt x="24" y="4"/>
                      </a:lnTo>
                      <a:lnTo>
                        <a:pt x="24" y="4"/>
                      </a:lnTo>
                      <a:lnTo>
                        <a:pt x="24" y="4"/>
                      </a:lnTo>
                      <a:lnTo>
                        <a:pt x="24" y="2"/>
                      </a:lnTo>
                      <a:lnTo>
                        <a:pt x="26" y="2"/>
                      </a:lnTo>
                      <a:lnTo>
                        <a:pt x="26" y="2"/>
                      </a:lnTo>
                      <a:lnTo>
                        <a:pt x="26" y="2"/>
                      </a:lnTo>
                      <a:lnTo>
                        <a:pt x="28" y="2"/>
                      </a:lnTo>
                      <a:lnTo>
                        <a:pt x="28" y="2"/>
                      </a:lnTo>
                      <a:lnTo>
                        <a:pt x="28" y="2"/>
                      </a:lnTo>
                      <a:lnTo>
                        <a:pt x="28" y="2"/>
                      </a:lnTo>
                      <a:lnTo>
                        <a:pt x="30" y="2"/>
                      </a:lnTo>
                      <a:lnTo>
                        <a:pt x="30" y="2"/>
                      </a:lnTo>
                      <a:lnTo>
                        <a:pt x="30" y="2"/>
                      </a:lnTo>
                      <a:lnTo>
                        <a:pt x="32" y="2"/>
                      </a:lnTo>
                      <a:lnTo>
                        <a:pt x="32" y="2"/>
                      </a:lnTo>
                      <a:lnTo>
                        <a:pt x="32" y="0"/>
                      </a:lnTo>
                      <a:lnTo>
                        <a:pt x="32" y="0"/>
                      </a:lnTo>
                      <a:lnTo>
                        <a:pt x="32" y="0"/>
                      </a:lnTo>
                      <a:lnTo>
                        <a:pt x="34" y="0"/>
                      </a:lnTo>
                      <a:lnTo>
                        <a:pt x="34" y="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4" name="Freeform 1395">
                  <a:extLst>
                    <a:ext uri="{FF2B5EF4-FFF2-40B4-BE49-F238E27FC236}">
                      <a16:creationId xmlns:a16="http://schemas.microsoft.com/office/drawing/2014/main" id="{2BC5850A-AF1A-4EFC-95B8-494E37DE8B75}"/>
                    </a:ext>
                  </a:extLst>
                </p:cNvPr>
                <p:cNvSpPr>
                  <a:spLocks/>
                </p:cNvSpPr>
                <p:nvPr/>
              </p:nvSpPr>
              <p:spPr bwMode="auto">
                <a:xfrm>
                  <a:off x="14698803" y="2817814"/>
                  <a:ext cx="74613" cy="46038"/>
                </a:xfrm>
                <a:custGeom>
                  <a:avLst/>
                  <a:gdLst>
                    <a:gd name="T0" fmla="*/ 36 w 47"/>
                    <a:gd name="T1" fmla="*/ 2 h 29"/>
                    <a:gd name="T2" fmla="*/ 36 w 47"/>
                    <a:gd name="T3" fmla="*/ 4 h 29"/>
                    <a:gd name="T4" fmla="*/ 38 w 47"/>
                    <a:gd name="T5" fmla="*/ 8 h 29"/>
                    <a:gd name="T6" fmla="*/ 38 w 47"/>
                    <a:gd name="T7" fmla="*/ 8 h 29"/>
                    <a:gd name="T8" fmla="*/ 40 w 47"/>
                    <a:gd name="T9" fmla="*/ 10 h 29"/>
                    <a:gd name="T10" fmla="*/ 42 w 47"/>
                    <a:gd name="T11" fmla="*/ 12 h 29"/>
                    <a:gd name="T12" fmla="*/ 42 w 47"/>
                    <a:gd name="T13" fmla="*/ 14 h 29"/>
                    <a:gd name="T14" fmla="*/ 44 w 47"/>
                    <a:gd name="T15" fmla="*/ 14 h 29"/>
                    <a:gd name="T16" fmla="*/ 46 w 47"/>
                    <a:gd name="T17" fmla="*/ 16 h 29"/>
                    <a:gd name="T18" fmla="*/ 47 w 47"/>
                    <a:gd name="T19" fmla="*/ 18 h 29"/>
                    <a:gd name="T20" fmla="*/ 46 w 47"/>
                    <a:gd name="T21" fmla="*/ 21 h 29"/>
                    <a:gd name="T22" fmla="*/ 44 w 47"/>
                    <a:gd name="T23" fmla="*/ 23 h 29"/>
                    <a:gd name="T24" fmla="*/ 44 w 47"/>
                    <a:gd name="T25" fmla="*/ 25 h 29"/>
                    <a:gd name="T26" fmla="*/ 40 w 47"/>
                    <a:gd name="T27" fmla="*/ 25 h 29"/>
                    <a:gd name="T28" fmla="*/ 38 w 47"/>
                    <a:gd name="T29" fmla="*/ 25 h 29"/>
                    <a:gd name="T30" fmla="*/ 38 w 47"/>
                    <a:gd name="T31" fmla="*/ 27 h 29"/>
                    <a:gd name="T32" fmla="*/ 36 w 47"/>
                    <a:gd name="T33" fmla="*/ 29 h 29"/>
                    <a:gd name="T34" fmla="*/ 34 w 47"/>
                    <a:gd name="T35" fmla="*/ 27 h 29"/>
                    <a:gd name="T36" fmla="*/ 30 w 47"/>
                    <a:gd name="T37" fmla="*/ 27 h 29"/>
                    <a:gd name="T38" fmla="*/ 28 w 47"/>
                    <a:gd name="T39" fmla="*/ 27 h 29"/>
                    <a:gd name="T40" fmla="*/ 26 w 47"/>
                    <a:gd name="T41" fmla="*/ 27 h 29"/>
                    <a:gd name="T42" fmla="*/ 24 w 47"/>
                    <a:gd name="T43" fmla="*/ 27 h 29"/>
                    <a:gd name="T44" fmla="*/ 24 w 47"/>
                    <a:gd name="T45" fmla="*/ 25 h 29"/>
                    <a:gd name="T46" fmla="*/ 24 w 47"/>
                    <a:gd name="T47" fmla="*/ 25 h 29"/>
                    <a:gd name="T48" fmla="*/ 23 w 47"/>
                    <a:gd name="T49" fmla="*/ 23 h 29"/>
                    <a:gd name="T50" fmla="*/ 21 w 47"/>
                    <a:gd name="T51" fmla="*/ 21 h 29"/>
                    <a:gd name="T52" fmla="*/ 19 w 47"/>
                    <a:gd name="T53" fmla="*/ 20 h 29"/>
                    <a:gd name="T54" fmla="*/ 17 w 47"/>
                    <a:gd name="T55" fmla="*/ 21 h 29"/>
                    <a:gd name="T56" fmla="*/ 15 w 47"/>
                    <a:gd name="T57" fmla="*/ 23 h 29"/>
                    <a:gd name="T58" fmla="*/ 15 w 47"/>
                    <a:gd name="T59" fmla="*/ 25 h 29"/>
                    <a:gd name="T60" fmla="*/ 15 w 47"/>
                    <a:gd name="T61" fmla="*/ 25 h 29"/>
                    <a:gd name="T62" fmla="*/ 13 w 47"/>
                    <a:gd name="T63" fmla="*/ 25 h 29"/>
                    <a:gd name="T64" fmla="*/ 11 w 47"/>
                    <a:gd name="T65" fmla="*/ 25 h 29"/>
                    <a:gd name="T66" fmla="*/ 9 w 47"/>
                    <a:gd name="T67" fmla="*/ 25 h 29"/>
                    <a:gd name="T68" fmla="*/ 7 w 47"/>
                    <a:gd name="T69" fmla="*/ 25 h 29"/>
                    <a:gd name="T70" fmla="*/ 3 w 47"/>
                    <a:gd name="T71" fmla="*/ 25 h 29"/>
                    <a:gd name="T72" fmla="*/ 3 w 47"/>
                    <a:gd name="T73" fmla="*/ 23 h 29"/>
                    <a:gd name="T74" fmla="*/ 1 w 47"/>
                    <a:gd name="T75" fmla="*/ 21 h 29"/>
                    <a:gd name="T76" fmla="*/ 0 w 47"/>
                    <a:gd name="T77" fmla="*/ 20 h 29"/>
                    <a:gd name="T78" fmla="*/ 1 w 47"/>
                    <a:gd name="T79" fmla="*/ 18 h 29"/>
                    <a:gd name="T80" fmla="*/ 3 w 47"/>
                    <a:gd name="T81" fmla="*/ 18 h 29"/>
                    <a:gd name="T82" fmla="*/ 5 w 47"/>
                    <a:gd name="T83" fmla="*/ 16 h 29"/>
                    <a:gd name="T84" fmla="*/ 3 w 47"/>
                    <a:gd name="T85" fmla="*/ 16 h 29"/>
                    <a:gd name="T86" fmla="*/ 3 w 47"/>
                    <a:gd name="T87" fmla="*/ 14 h 29"/>
                    <a:gd name="T88" fmla="*/ 7 w 47"/>
                    <a:gd name="T89" fmla="*/ 14 h 29"/>
                    <a:gd name="T90" fmla="*/ 9 w 47"/>
                    <a:gd name="T91" fmla="*/ 14 h 29"/>
                    <a:gd name="T92" fmla="*/ 11 w 47"/>
                    <a:gd name="T93" fmla="*/ 12 h 29"/>
                    <a:gd name="T94" fmla="*/ 11 w 47"/>
                    <a:gd name="T95" fmla="*/ 10 h 29"/>
                    <a:gd name="T96" fmla="*/ 13 w 47"/>
                    <a:gd name="T97" fmla="*/ 8 h 29"/>
                    <a:gd name="T98" fmla="*/ 15 w 47"/>
                    <a:gd name="T99" fmla="*/ 6 h 29"/>
                    <a:gd name="T100" fmla="*/ 17 w 47"/>
                    <a:gd name="T101" fmla="*/ 6 h 29"/>
                    <a:gd name="T102" fmla="*/ 19 w 47"/>
                    <a:gd name="T103" fmla="*/ 4 h 29"/>
                    <a:gd name="T104" fmla="*/ 21 w 47"/>
                    <a:gd name="T105" fmla="*/ 4 h 29"/>
                    <a:gd name="T106" fmla="*/ 24 w 47"/>
                    <a:gd name="T107" fmla="*/ 4 h 29"/>
                    <a:gd name="T108" fmla="*/ 26 w 47"/>
                    <a:gd name="T109" fmla="*/ 2 h 29"/>
                    <a:gd name="T110" fmla="*/ 28 w 47"/>
                    <a:gd name="T111" fmla="*/ 2 h 29"/>
                    <a:gd name="T112" fmla="*/ 30 w 47"/>
                    <a:gd name="T113" fmla="*/ 2 h 29"/>
                    <a:gd name="T114" fmla="*/ 32 w 47"/>
                    <a:gd name="T11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 h="29">
                      <a:moveTo>
                        <a:pt x="34" y="2"/>
                      </a:moveTo>
                      <a:lnTo>
                        <a:pt x="34" y="2"/>
                      </a:lnTo>
                      <a:lnTo>
                        <a:pt x="34" y="2"/>
                      </a:lnTo>
                      <a:lnTo>
                        <a:pt x="36" y="2"/>
                      </a:lnTo>
                      <a:lnTo>
                        <a:pt x="36" y="4"/>
                      </a:lnTo>
                      <a:lnTo>
                        <a:pt x="36" y="4"/>
                      </a:lnTo>
                      <a:lnTo>
                        <a:pt x="36" y="4"/>
                      </a:lnTo>
                      <a:lnTo>
                        <a:pt x="36" y="4"/>
                      </a:lnTo>
                      <a:lnTo>
                        <a:pt x="36" y="6"/>
                      </a:lnTo>
                      <a:lnTo>
                        <a:pt x="36" y="6"/>
                      </a:lnTo>
                      <a:lnTo>
                        <a:pt x="38" y="6"/>
                      </a:lnTo>
                      <a:lnTo>
                        <a:pt x="38" y="8"/>
                      </a:lnTo>
                      <a:lnTo>
                        <a:pt x="38" y="8"/>
                      </a:lnTo>
                      <a:lnTo>
                        <a:pt x="38" y="8"/>
                      </a:lnTo>
                      <a:lnTo>
                        <a:pt x="38" y="8"/>
                      </a:lnTo>
                      <a:lnTo>
                        <a:pt x="38" y="8"/>
                      </a:lnTo>
                      <a:lnTo>
                        <a:pt x="38" y="10"/>
                      </a:lnTo>
                      <a:lnTo>
                        <a:pt x="40" y="10"/>
                      </a:lnTo>
                      <a:lnTo>
                        <a:pt x="40" y="10"/>
                      </a:lnTo>
                      <a:lnTo>
                        <a:pt x="40" y="10"/>
                      </a:lnTo>
                      <a:lnTo>
                        <a:pt x="42" y="10"/>
                      </a:lnTo>
                      <a:lnTo>
                        <a:pt x="42" y="10"/>
                      </a:lnTo>
                      <a:lnTo>
                        <a:pt x="42" y="12"/>
                      </a:lnTo>
                      <a:lnTo>
                        <a:pt x="42" y="12"/>
                      </a:lnTo>
                      <a:lnTo>
                        <a:pt x="42" y="12"/>
                      </a:lnTo>
                      <a:lnTo>
                        <a:pt x="42" y="14"/>
                      </a:lnTo>
                      <a:lnTo>
                        <a:pt x="42" y="14"/>
                      </a:lnTo>
                      <a:lnTo>
                        <a:pt x="42" y="14"/>
                      </a:lnTo>
                      <a:lnTo>
                        <a:pt x="42" y="14"/>
                      </a:lnTo>
                      <a:lnTo>
                        <a:pt x="44" y="14"/>
                      </a:lnTo>
                      <a:lnTo>
                        <a:pt x="44" y="14"/>
                      </a:lnTo>
                      <a:lnTo>
                        <a:pt x="44" y="14"/>
                      </a:lnTo>
                      <a:lnTo>
                        <a:pt x="46" y="14"/>
                      </a:lnTo>
                      <a:lnTo>
                        <a:pt x="46" y="16"/>
                      </a:lnTo>
                      <a:lnTo>
                        <a:pt x="46" y="16"/>
                      </a:lnTo>
                      <a:lnTo>
                        <a:pt x="46" y="16"/>
                      </a:lnTo>
                      <a:lnTo>
                        <a:pt x="46" y="16"/>
                      </a:lnTo>
                      <a:lnTo>
                        <a:pt x="46" y="18"/>
                      </a:lnTo>
                      <a:lnTo>
                        <a:pt x="46" y="18"/>
                      </a:lnTo>
                      <a:lnTo>
                        <a:pt x="47" y="18"/>
                      </a:lnTo>
                      <a:lnTo>
                        <a:pt x="47" y="20"/>
                      </a:lnTo>
                      <a:lnTo>
                        <a:pt x="47" y="20"/>
                      </a:lnTo>
                      <a:lnTo>
                        <a:pt x="46" y="20"/>
                      </a:lnTo>
                      <a:lnTo>
                        <a:pt x="46" y="21"/>
                      </a:lnTo>
                      <a:lnTo>
                        <a:pt x="46" y="21"/>
                      </a:lnTo>
                      <a:lnTo>
                        <a:pt x="46" y="23"/>
                      </a:lnTo>
                      <a:lnTo>
                        <a:pt x="46" y="23"/>
                      </a:lnTo>
                      <a:lnTo>
                        <a:pt x="44" y="23"/>
                      </a:lnTo>
                      <a:lnTo>
                        <a:pt x="44" y="23"/>
                      </a:lnTo>
                      <a:lnTo>
                        <a:pt x="44" y="23"/>
                      </a:lnTo>
                      <a:lnTo>
                        <a:pt x="44" y="25"/>
                      </a:lnTo>
                      <a:lnTo>
                        <a:pt x="44" y="25"/>
                      </a:lnTo>
                      <a:lnTo>
                        <a:pt x="42" y="25"/>
                      </a:lnTo>
                      <a:lnTo>
                        <a:pt x="42" y="25"/>
                      </a:lnTo>
                      <a:lnTo>
                        <a:pt x="42" y="25"/>
                      </a:lnTo>
                      <a:lnTo>
                        <a:pt x="40" y="25"/>
                      </a:lnTo>
                      <a:lnTo>
                        <a:pt x="40" y="25"/>
                      </a:lnTo>
                      <a:lnTo>
                        <a:pt x="40" y="25"/>
                      </a:lnTo>
                      <a:lnTo>
                        <a:pt x="40" y="25"/>
                      </a:lnTo>
                      <a:lnTo>
                        <a:pt x="38" y="25"/>
                      </a:lnTo>
                      <a:lnTo>
                        <a:pt x="38" y="27"/>
                      </a:lnTo>
                      <a:lnTo>
                        <a:pt x="38" y="27"/>
                      </a:lnTo>
                      <a:lnTo>
                        <a:pt x="38" y="27"/>
                      </a:lnTo>
                      <a:lnTo>
                        <a:pt x="38" y="27"/>
                      </a:lnTo>
                      <a:lnTo>
                        <a:pt x="36" y="27"/>
                      </a:lnTo>
                      <a:lnTo>
                        <a:pt x="36" y="29"/>
                      </a:lnTo>
                      <a:lnTo>
                        <a:pt x="36" y="29"/>
                      </a:lnTo>
                      <a:lnTo>
                        <a:pt x="36" y="29"/>
                      </a:lnTo>
                      <a:lnTo>
                        <a:pt x="36" y="27"/>
                      </a:lnTo>
                      <a:lnTo>
                        <a:pt x="34" y="27"/>
                      </a:lnTo>
                      <a:lnTo>
                        <a:pt x="34" y="27"/>
                      </a:lnTo>
                      <a:lnTo>
                        <a:pt x="34" y="27"/>
                      </a:lnTo>
                      <a:lnTo>
                        <a:pt x="32" y="27"/>
                      </a:lnTo>
                      <a:lnTo>
                        <a:pt x="32" y="27"/>
                      </a:lnTo>
                      <a:lnTo>
                        <a:pt x="32" y="27"/>
                      </a:lnTo>
                      <a:lnTo>
                        <a:pt x="30" y="27"/>
                      </a:lnTo>
                      <a:lnTo>
                        <a:pt x="30" y="27"/>
                      </a:lnTo>
                      <a:lnTo>
                        <a:pt x="30" y="27"/>
                      </a:lnTo>
                      <a:lnTo>
                        <a:pt x="30" y="27"/>
                      </a:lnTo>
                      <a:lnTo>
                        <a:pt x="28" y="27"/>
                      </a:lnTo>
                      <a:lnTo>
                        <a:pt x="28" y="27"/>
                      </a:lnTo>
                      <a:lnTo>
                        <a:pt x="28" y="27"/>
                      </a:lnTo>
                      <a:lnTo>
                        <a:pt x="28" y="27"/>
                      </a:lnTo>
                      <a:lnTo>
                        <a:pt x="26" y="27"/>
                      </a:lnTo>
                      <a:lnTo>
                        <a:pt x="26" y="27"/>
                      </a:lnTo>
                      <a:lnTo>
                        <a:pt x="26" y="27"/>
                      </a:lnTo>
                      <a:lnTo>
                        <a:pt x="24" y="27"/>
                      </a:lnTo>
                      <a:lnTo>
                        <a:pt x="24" y="27"/>
                      </a:lnTo>
                      <a:lnTo>
                        <a:pt x="24" y="25"/>
                      </a:lnTo>
                      <a:lnTo>
                        <a:pt x="26" y="25"/>
                      </a:lnTo>
                      <a:lnTo>
                        <a:pt x="26" y="25"/>
                      </a:lnTo>
                      <a:lnTo>
                        <a:pt x="24" y="25"/>
                      </a:lnTo>
                      <a:lnTo>
                        <a:pt x="24" y="25"/>
                      </a:lnTo>
                      <a:lnTo>
                        <a:pt x="24" y="25"/>
                      </a:lnTo>
                      <a:lnTo>
                        <a:pt x="24" y="25"/>
                      </a:lnTo>
                      <a:lnTo>
                        <a:pt x="24" y="25"/>
                      </a:lnTo>
                      <a:lnTo>
                        <a:pt x="24" y="25"/>
                      </a:lnTo>
                      <a:lnTo>
                        <a:pt x="23" y="25"/>
                      </a:lnTo>
                      <a:lnTo>
                        <a:pt x="23" y="25"/>
                      </a:lnTo>
                      <a:lnTo>
                        <a:pt x="23" y="23"/>
                      </a:lnTo>
                      <a:lnTo>
                        <a:pt x="23" y="23"/>
                      </a:lnTo>
                      <a:lnTo>
                        <a:pt x="21" y="23"/>
                      </a:lnTo>
                      <a:lnTo>
                        <a:pt x="21" y="21"/>
                      </a:lnTo>
                      <a:lnTo>
                        <a:pt x="21" y="21"/>
                      </a:lnTo>
                      <a:lnTo>
                        <a:pt x="21" y="21"/>
                      </a:lnTo>
                      <a:lnTo>
                        <a:pt x="21" y="21"/>
                      </a:lnTo>
                      <a:lnTo>
                        <a:pt x="21" y="20"/>
                      </a:lnTo>
                      <a:lnTo>
                        <a:pt x="19" y="20"/>
                      </a:lnTo>
                      <a:lnTo>
                        <a:pt x="19" y="20"/>
                      </a:lnTo>
                      <a:lnTo>
                        <a:pt x="19" y="20"/>
                      </a:lnTo>
                      <a:lnTo>
                        <a:pt x="19" y="21"/>
                      </a:lnTo>
                      <a:lnTo>
                        <a:pt x="17" y="21"/>
                      </a:lnTo>
                      <a:lnTo>
                        <a:pt x="17" y="21"/>
                      </a:lnTo>
                      <a:lnTo>
                        <a:pt x="17" y="21"/>
                      </a:lnTo>
                      <a:lnTo>
                        <a:pt x="15" y="21"/>
                      </a:lnTo>
                      <a:lnTo>
                        <a:pt x="15" y="23"/>
                      </a:lnTo>
                      <a:lnTo>
                        <a:pt x="17" y="23"/>
                      </a:lnTo>
                      <a:lnTo>
                        <a:pt x="17" y="23"/>
                      </a:lnTo>
                      <a:lnTo>
                        <a:pt x="17" y="25"/>
                      </a:lnTo>
                      <a:lnTo>
                        <a:pt x="15" y="25"/>
                      </a:lnTo>
                      <a:lnTo>
                        <a:pt x="15" y="25"/>
                      </a:lnTo>
                      <a:lnTo>
                        <a:pt x="15" y="25"/>
                      </a:lnTo>
                      <a:lnTo>
                        <a:pt x="15" y="25"/>
                      </a:lnTo>
                      <a:lnTo>
                        <a:pt x="15" y="25"/>
                      </a:lnTo>
                      <a:lnTo>
                        <a:pt x="15" y="25"/>
                      </a:lnTo>
                      <a:lnTo>
                        <a:pt x="13" y="25"/>
                      </a:lnTo>
                      <a:lnTo>
                        <a:pt x="13" y="25"/>
                      </a:lnTo>
                      <a:lnTo>
                        <a:pt x="13" y="25"/>
                      </a:lnTo>
                      <a:lnTo>
                        <a:pt x="11" y="25"/>
                      </a:lnTo>
                      <a:lnTo>
                        <a:pt x="11" y="25"/>
                      </a:lnTo>
                      <a:lnTo>
                        <a:pt x="11" y="25"/>
                      </a:lnTo>
                      <a:lnTo>
                        <a:pt x="11" y="25"/>
                      </a:lnTo>
                      <a:lnTo>
                        <a:pt x="11" y="25"/>
                      </a:lnTo>
                      <a:lnTo>
                        <a:pt x="9" y="25"/>
                      </a:lnTo>
                      <a:lnTo>
                        <a:pt x="9" y="25"/>
                      </a:lnTo>
                      <a:lnTo>
                        <a:pt x="9" y="25"/>
                      </a:lnTo>
                      <a:lnTo>
                        <a:pt x="9" y="25"/>
                      </a:lnTo>
                      <a:lnTo>
                        <a:pt x="7" y="25"/>
                      </a:lnTo>
                      <a:lnTo>
                        <a:pt x="7" y="25"/>
                      </a:lnTo>
                      <a:lnTo>
                        <a:pt x="7" y="25"/>
                      </a:lnTo>
                      <a:lnTo>
                        <a:pt x="5" y="25"/>
                      </a:lnTo>
                      <a:lnTo>
                        <a:pt x="5" y="25"/>
                      </a:lnTo>
                      <a:lnTo>
                        <a:pt x="5" y="25"/>
                      </a:lnTo>
                      <a:lnTo>
                        <a:pt x="3" y="25"/>
                      </a:lnTo>
                      <a:lnTo>
                        <a:pt x="3" y="23"/>
                      </a:lnTo>
                      <a:lnTo>
                        <a:pt x="3" y="23"/>
                      </a:lnTo>
                      <a:lnTo>
                        <a:pt x="3" y="23"/>
                      </a:lnTo>
                      <a:lnTo>
                        <a:pt x="3" y="23"/>
                      </a:lnTo>
                      <a:lnTo>
                        <a:pt x="3" y="21"/>
                      </a:lnTo>
                      <a:lnTo>
                        <a:pt x="1" y="21"/>
                      </a:lnTo>
                      <a:lnTo>
                        <a:pt x="1" y="21"/>
                      </a:lnTo>
                      <a:lnTo>
                        <a:pt x="1" y="21"/>
                      </a:lnTo>
                      <a:lnTo>
                        <a:pt x="0" y="21"/>
                      </a:lnTo>
                      <a:lnTo>
                        <a:pt x="0" y="20"/>
                      </a:lnTo>
                      <a:lnTo>
                        <a:pt x="0" y="20"/>
                      </a:lnTo>
                      <a:lnTo>
                        <a:pt x="0" y="20"/>
                      </a:lnTo>
                      <a:lnTo>
                        <a:pt x="0" y="20"/>
                      </a:lnTo>
                      <a:lnTo>
                        <a:pt x="0" y="18"/>
                      </a:lnTo>
                      <a:lnTo>
                        <a:pt x="1" y="18"/>
                      </a:lnTo>
                      <a:lnTo>
                        <a:pt x="1" y="18"/>
                      </a:lnTo>
                      <a:lnTo>
                        <a:pt x="1" y="18"/>
                      </a:lnTo>
                      <a:lnTo>
                        <a:pt x="3" y="18"/>
                      </a:lnTo>
                      <a:lnTo>
                        <a:pt x="3" y="18"/>
                      </a:lnTo>
                      <a:lnTo>
                        <a:pt x="3" y="18"/>
                      </a:lnTo>
                      <a:lnTo>
                        <a:pt x="5" y="18"/>
                      </a:lnTo>
                      <a:lnTo>
                        <a:pt x="5" y="16"/>
                      </a:lnTo>
                      <a:lnTo>
                        <a:pt x="5" y="16"/>
                      </a:lnTo>
                      <a:lnTo>
                        <a:pt x="5" y="16"/>
                      </a:lnTo>
                      <a:lnTo>
                        <a:pt x="5" y="16"/>
                      </a:lnTo>
                      <a:lnTo>
                        <a:pt x="5" y="16"/>
                      </a:lnTo>
                      <a:lnTo>
                        <a:pt x="5" y="16"/>
                      </a:lnTo>
                      <a:lnTo>
                        <a:pt x="3" y="16"/>
                      </a:lnTo>
                      <a:lnTo>
                        <a:pt x="3" y="16"/>
                      </a:lnTo>
                      <a:lnTo>
                        <a:pt x="3" y="16"/>
                      </a:lnTo>
                      <a:lnTo>
                        <a:pt x="3" y="14"/>
                      </a:lnTo>
                      <a:lnTo>
                        <a:pt x="3" y="14"/>
                      </a:lnTo>
                      <a:lnTo>
                        <a:pt x="5" y="14"/>
                      </a:lnTo>
                      <a:lnTo>
                        <a:pt x="5" y="14"/>
                      </a:lnTo>
                      <a:lnTo>
                        <a:pt x="5" y="14"/>
                      </a:lnTo>
                      <a:lnTo>
                        <a:pt x="7" y="14"/>
                      </a:lnTo>
                      <a:lnTo>
                        <a:pt x="7" y="14"/>
                      </a:lnTo>
                      <a:lnTo>
                        <a:pt x="7" y="14"/>
                      </a:lnTo>
                      <a:lnTo>
                        <a:pt x="9" y="14"/>
                      </a:lnTo>
                      <a:lnTo>
                        <a:pt x="9" y="14"/>
                      </a:lnTo>
                      <a:lnTo>
                        <a:pt x="9" y="14"/>
                      </a:lnTo>
                      <a:lnTo>
                        <a:pt x="9" y="12"/>
                      </a:lnTo>
                      <a:lnTo>
                        <a:pt x="11" y="12"/>
                      </a:lnTo>
                      <a:lnTo>
                        <a:pt x="11" y="12"/>
                      </a:lnTo>
                      <a:lnTo>
                        <a:pt x="11" y="12"/>
                      </a:lnTo>
                      <a:lnTo>
                        <a:pt x="11" y="10"/>
                      </a:lnTo>
                      <a:lnTo>
                        <a:pt x="11" y="10"/>
                      </a:lnTo>
                      <a:lnTo>
                        <a:pt x="11" y="10"/>
                      </a:lnTo>
                      <a:lnTo>
                        <a:pt x="11" y="8"/>
                      </a:lnTo>
                      <a:lnTo>
                        <a:pt x="11" y="8"/>
                      </a:lnTo>
                      <a:lnTo>
                        <a:pt x="13" y="8"/>
                      </a:lnTo>
                      <a:lnTo>
                        <a:pt x="13" y="8"/>
                      </a:lnTo>
                      <a:lnTo>
                        <a:pt x="13" y="8"/>
                      </a:lnTo>
                      <a:lnTo>
                        <a:pt x="15" y="8"/>
                      </a:lnTo>
                      <a:lnTo>
                        <a:pt x="15" y="8"/>
                      </a:lnTo>
                      <a:lnTo>
                        <a:pt x="15" y="6"/>
                      </a:lnTo>
                      <a:lnTo>
                        <a:pt x="15" y="6"/>
                      </a:lnTo>
                      <a:lnTo>
                        <a:pt x="17" y="6"/>
                      </a:lnTo>
                      <a:lnTo>
                        <a:pt x="17" y="6"/>
                      </a:lnTo>
                      <a:lnTo>
                        <a:pt x="17" y="6"/>
                      </a:lnTo>
                      <a:lnTo>
                        <a:pt x="19" y="6"/>
                      </a:lnTo>
                      <a:lnTo>
                        <a:pt x="19" y="4"/>
                      </a:lnTo>
                      <a:lnTo>
                        <a:pt x="19" y="4"/>
                      </a:lnTo>
                      <a:lnTo>
                        <a:pt x="19" y="4"/>
                      </a:lnTo>
                      <a:lnTo>
                        <a:pt x="21" y="4"/>
                      </a:lnTo>
                      <a:lnTo>
                        <a:pt x="21" y="4"/>
                      </a:lnTo>
                      <a:lnTo>
                        <a:pt x="21" y="4"/>
                      </a:lnTo>
                      <a:lnTo>
                        <a:pt x="21" y="4"/>
                      </a:lnTo>
                      <a:lnTo>
                        <a:pt x="23" y="4"/>
                      </a:lnTo>
                      <a:lnTo>
                        <a:pt x="23" y="4"/>
                      </a:lnTo>
                      <a:lnTo>
                        <a:pt x="24" y="4"/>
                      </a:lnTo>
                      <a:lnTo>
                        <a:pt x="24" y="4"/>
                      </a:lnTo>
                      <a:lnTo>
                        <a:pt x="24" y="4"/>
                      </a:lnTo>
                      <a:lnTo>
                        <a:pt x="24" y="2"/>
                      </a:lnTo>
                      <a:lnTo>
                        <a:pt x="26" y="2"/>
                      </a:lnTo>
                      <a:lnTo>
                        <a:pt x="26" y="2"/>
                      </a:lnTo>
                      <a:lnTo>
                        <a:pt x="26" y="2"/>
                      </a:lnTo>
                      <a:lnTo>
                        <a:pt x="28" y="2"/>
                      </a:lnTo>
                      <a:lnTo>
                        <a:pt x="28" y="2"/>
                      </a:lnTo>
                      <a:lnTo>
                        <a:pt x="28" y="2"/>
                      </a:lnTo>
                      <a:lnTo>
                        <a:pt x="28" y="2"/>
                      </a:lnTo>
                      <a:lnTo>
                        <a:pt x="30" y="2"/>
                      </a:lnTo>
                      <a:lnTo>
                        <a:pt x="30" y="2"/>
                      </a:lnTo>
                      <a:lnTo>
                        <a:pt x="30" y="2"/>
                      </a:lnTo>
                      <a:lnTo>
                        <a:pt x="32" y="2"/>
                      </a:lnTo>
                      <a:lnTo>
                        <a:pt x="32" y="2"/>
                      </a:lnTo>
                      <a:lnTo>
                        <a:pt x="32" y="0"/>
                      </a:lnTo>
                      <a:lnTo>
                        <a:pt x="32" y="0"/>
                      </a:lnTo>
                      <a:lnTo>
                        <a:pt x="32" y="0"/>
                      </a:lnTo>
                      <a:lnTo>
                        <a:pt x="34" y="0"/>
                      </a:lnTo>
                      <a:lnTo>
                        <a:pt x="34" y="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5" name="Freeform 1396">
                  <a:extLst>
                    <a:ext uri="{FF2B5EF4-FFF2-40B4-BE49-F238E27FC236}">
                      <a16:creationId xmlns:a16="http://schemas.microsoft.com/office/drawing/2014/main" id="{6F198E53-BD08-4AE0-85AF-61CE8E58B85A}"/>
                    </a:ext>
                  </a:extLst>
                </p:cNvPr>
                <p:cNvSpPr>
                  <a:spLocks/>
                </p:cNvSpPr>
                <p:nvPr/>
              </p:nvSpPr>
              <p:spPr bwMode="auto">
                <a:xfrm>
                  <a:off x="14735316" y="2708276"/>
                  <a:ext cx="236538" cy="287338"/>
                </a:xfrm>
                <a:custGeom>
                  <a:avLst/>
                  <a:gdLst>
                    <a:gd name="T0" fmla="*/ 51 w 149"/>
                    <a:gd name="T1" fmla="*/ 112 h 181"/>
                    <a:gd name="T2" fmla="*/ 63 w 149"/>
                    <a:gd name="T3" fmla="*/ 106 h 181"/>
                    <a:gd name="T4" fmla="*/ 61 w 149"/>
                    <a:gd name="T5" fmla="*/ 94 h 181"/>
                    <a:gd name="T6" fmla="*/ 57 w 149"/>
                    <a:gd name="T7" fmla="*/ 83 h 181"/>
                    <a:gd name="T8" fmla="*/ 44 w 149"/>
                    <a:gd name="T9" fmla="*/ 81 h 181"/>
                    <a:gd name="T10" fmla="*/ 34 w 149"/>
                    <a:gd name="T11" fmla="*/ 83 h 181"/>
                    <a:gd name="T12" fmla="*/ 30 w 149"/>
                    <a:gd name="T13" fmla="*/ 75 h 181"/>
                    <a:gd name="T14" fmla="*/ 34 w 149"/>
                    <a:gd name="T15" fmla="*/ 64 h 181"/>
                    <a:gd name="T16" fmla="*/ 28 w 149"/>
                    <a:gd name="T17" fmla="*/ 69 h 181"/>
                    <a:gd name="T18" fmla="*/ 17 w 149"/>
                    <a:gd name="T19" fmla="*/ 71 h 181"/>
                    <a:gd name="T20" fmla="*/ 19 w 149"/>
                    <a:gd name="T21" fmla="*/ 60 h 181"/>
                    <a:gd name="T22" fmla="*/ 13 w 149"/>
                    <a:gd name="T23" fmla="*/ 64 h 181"/>
                    <a:gd name="T24" fmla="*/ 7 w 149"/>
                    <a:gd name="T25" fmla="*/ 60 h 181"/>
                    <a:gd name="T26" fmla="*/ 13 w 149"/>
                    <a:gd name="T27" fmla="*/ 56 h 181"/>
                    <a:gd name="T28" fmla="*/ 9 w 149"/>
                    <a:gd name="T29" fmla="*/ 52 h 181"/>
                    <a:gd name="T30" fmla="*/ 7 w 149"/>
                    <a:gd name="T31" fmla="*/ 46 h 181"/>
                    <a:gd name="T32" fmla="*/ 15 w 149"/>
                    <a:gd name="T33" fmla="*/ 35 h 181"/>
                    <a:gd name="T34" fmla="*/ 3 w 149"/>
                    <a:gd name="T35" fmla="*/ 29 h 181"/>
                    <a:gd name="T36" fmla="*/ 5 w 149"/>
                    <a:gd name="T37" fmla="*/ 21 h 181"/>
                    <a:gd name="T38" fmla="*/ 15 w 149"/>
                    <a:gd name="T39" fmla="*/ 25 h 181"/>
                    <a:gd name="T40" fmla="*/ 19 w 149"/>
                    <a:gd name="T41" fmla="*/ 18 h 181"/>
                    <a:gd name="T42" fmla="*/ 26 w 149"/>
                    <a:gd name="T43" fmla="*/ 8 h 181"/>
                    <a:gd name="T44" fmla="*/ 40 w 149"/>
                    <a:gd name="T45" fmla="*/ 4 h 181"/>
                    <a:gd name="T46" fmla="*/ 57 w 149"/>
                    <a:gd name="T47" fmla="*/ 2 h 181"/>
                    <a:gd name="T48" fmla="*/ 65 w 149"/>
                    <a:gd name="T49" fmla="*/ 8 h 181"/>
                    <a:gd name="T50" fmla="*/ 51 w 149"/>
                    <a:gd name="T51" fmla="*/ 16 h 181"/>
                    <a:gd name="T52" fmla="*/ 51 w 149"/>
                    <a:gd name="T53" fmla="*/ 21 h 181"/>
                    <a:gd name="T54" fmla="*/ 68 w 149"/>
                    <a:gd name="T55" fmla="*/ 21 h 181"/>
                    <a:gd name="T56" fmla="*/ 88 w 149"/>
                    <a:gd name="T57" fmla="*/ 23 h 181"/>
                    <a:gd name="T58" fmla="*/ 80 w 149"/>
                    <a:gd name="T59" fmla="*/ 37 h 181"/>
                    <a:gd name="T60" fmla="*/ 68 w 149"/>
                    <a:gd name="T61" fmla="*/ 48 h 181"/>
                    <a:gd name="T62" fmla="*/ 63 w 149"/>
                    <a:gd name="T63" fmla="*/ 56 h 181"/>
                    <a:gd name="T64" fmla="*/ 78 w 149"/>
                    <a:gd name="T65" fmla="*/ 58 h 181"/>
                    <a:gd name="T66" fmla="*/ 89 w 149"/>
                    <a:gd name="T67" fmla="*/ 66 h 181"/>
                    <a:gd name="T68" fmla="*/ 95 w 149"/>
                    <a:gd name="T69" fmla="*/ 81 h 181"/>
                    <a:gd name="T70" fmla="*/ 111 w 149"/>
                    <a:gd name="T71" fmla="*/ 89 h 181"/>
                    <a:gd name="T72" fmla="*/ 116 w 149"/>
                    <a:gd name="T73" fmla="*/ 100 h 181"/>
                    <a:gd name="T74" fmla="*/ 124 w 149"/>
                    <a:gd name="T75" fmla="*/ 115 h 181"/>
                    <a:gd name="T76" fmla="*/ 133 w 149"/>
                    <a:gd name="T77" fmla="*/ 117 h 181"/>
                    <a:gd name="T78" fmla="*/ 149 w 149"/>
                    <a:gd name="T79" fmla="*/ 125 h 181"/>
                    <a:gd name="T80" fmla="*/ 143 w 149"/>
                    <a:gd name="T81" fmla="*/ 140 h 181"/>
                    <a:gd name="T82" fmla="*/ 135 w 149"/>
                    <a:gd name="T83" fmla="*/ 148 h 181"/>
                    <a:gd name="T84" fmla="*/ 143 w 149"/>
                    <a:gd name="T85" fmla="*/ 150 h 181"/>
                    <a:gd name="T86" fmla="*/ 133 w 149"/>
                    <a:gd name="T87" fmla="*/ 161 h 181"/>
                    <a:gd name="T88" fmla="*/ 116 w 149"/>
                    <a:gd name="T89" fmla="*/ 165 h 181"/>
                    <a:gd name="T90" fmla="*/ 99 w 149"/>
                    <a:gd name="T91" fmla="*/ 165 h 181"/>
                    <a:gd name="T92" fmla="*/ 89 w 149"/>
                    <a:gd name="T93" fmla="*/ 165 h 181"/>
                    <a:gd name="T94" fmla="*/ 76 w 149"/>
                    <a:gd name="T95" fmla="*/ 169 h 181"/>
                    <a:gd name="T96" fmla="*/ 61 w 149"/>
                    <a:gd name="T97" fmla="*/ 167 h 181"/>
                    <a:gd name="T98" fmla="*/ 51 w 149"/>
                    <a:gd name="T99" fmla="*/ 175 h 181"/>
                    <a:gd name="T100" fmla="*/ 36 w 149"/>
                    <a:gd name="T101" fmla="*/ 173 h 181"/>
                    <a:gd name="T102" fmla="*/ 24 w 149"/>
                    <a:gd name="T103" fmla="*/ 179 h 181"/>
                    <a:gd name="T104" fmla="*/ 24 w 149"/>
                    <a:gd name="T105" fmla="*/ 173 h 181"/>
                    <a:gd name="T106" fmla="*/ 36 w 149"/>
                    <a:gd name="T107" fmla="*/ 163 h 181"/>
                    <a:gd name="T108" fmla="*/ 45 w 149"/>
                    <a:gd name="T109" fmla="*/ 154 h 181"/>
                    <a:gd name="T110" fmla="*/ 65 w 149"/>
                    <a:gd name="T111" fmla="*/ 154 h 181"/>
                    <a:gd name="T112" fmla="*/ 49 w 149"/>
                    <a:gd name="T113" fmla="*/ 148 h 181"/>
                    <a:gd name="T114" fmla="*/ 36 w 149"/>
                    <a:gd name="T115" fmla="*/ 146 h 181"/>
                    <a:gd name="T116" fmla="*/ 28 w 149"/>
                    <a:gd name="T117" fmla="*/ 142 h 181"/>
                    <a:gd name="T118" fmla="*/ 34 w 149"/>
                    <a:gd name="T119" fmla="*/ 136 h 181"/>
                    <a:gd name="T120" fmla="*/ 47 w 149"/>
                    <a:gd name="T121" fmla="*/ 127 h 181"/>
                    <a:gd name="T122" fmla="*/ 36 w 149"/>
                    <a:gd name="T123" fmla="*/ 123 h 181"/>
                    <a:gd name="T124" fmla="*/ 42 w 149"/>
                    <a:gd name="T125" fmla="*/ 1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181">
                      <a:moveTo>
                        <a:pt x="38" y="110"/>
                      </a:moveTo>
                      <a:lnTo>
                        <a:pt x="40" y="110"/>
                      </a:lnTo>
                      <a:lnTo>
                        <a:pt x="40" y="110"/>
                      </a:lnTo>
                      <a:lnTo>
                        <a:pt x="40" y="110"/>
                      </a:lnTo>
                      <a:lnTo>
                        <a:pt x="40" y="110"/>
                      </a:lnTo>
                      <a:lnTo>
                        <a:pt x="42" y="110"/>
                      </a:lnTo>
                      <a:lnTo>
                        <a:pt x="42" y="110"/>
                      </a:lnTo>
                      <a:lnTo>
                        <a:pt x="42" y="110"/>
                      </a:lnTo>
                      <a:lnTo>
                        <a:pt x="44" y="110"/>
                      </a:lnTo>
                      <a:lnTo>
                        <a:pt x="44" y="110"/>
                      </a:lnTo>
                      <a:lnTo>
                        <a:pt x="44" y="110"/>
                      </a:lnTo>
                      <a:lnTo>
                        <a:pt x="44" y="110"/>
                      </a:lnTo>
                      <a:lnTo>
                        <a:pt x="45" y="110"/>
                      </a:lnTo>
                      <a:lnTo>
                        <a:pt x="45" y="112"/>
                      </a:lnTo>
                      <a:lnTo>
                        <a:pt x="45" y="112"/>
                      </a:lnTo>
                      <a:lnTo>
                        <a:pt x="45" y="112"/>
                      </a:lnTo>
                      <a:lnTo>
                        <a:pt x="47" y="112"/>
                      </a:lnTo>
                      <a:lnTo>
                        <a:pt x="47" y="112"/>
                      </a:lnTo>
                      <a:lnTo>
                        <a:pt x="47" y="112"/>
                      </a:lnTo>
                      <a:lnTo>
                        <a:pt x="47" y="112"/>
                      </a:lnTo>
                      <a:lnTo>
                        <a:pt x="49" y="112"/>
                      </a:lnTo>
                      <a:lnTo>
                        <a:pt x="49" y="112"/>
                      </a:lnTo>
                      <a:lnTo>
                        <a:pt x="49" y="112"/>
                      </a:lnTo>
                      <a:lnTo>
                        <a:pt x="49" y="110"/>
                      </a:lnTo>
                      <a:lnTo>
                        <a:pt x="51" y="110"/>
                      </a:lnTo>
                      <a:lnTo>
                        <a:pt x="51" y="110"/>
                      </a:lnTo>
                      <a:lnTo>
                        <a:pt x="51" y="110"/>
                      </a:lnTo>
                      <a:lnTo>
                        <a:pt x="51" y="112"/>
                      </a:lnTo>
                      <a:lnTo>
                        <a:pt x="53" y="112"/>
                      </a:lnTo>
                      <a:lnTo>
                        <a:pt x="53" y="112"/>
                      </a:lnTo>
                      <a:lnTo>
                        <a:pt x="55" y="112"/>
                      </a:lnTo>
                      <a:lnTo>
                        <a:pt x="55" y="112"/>
                      </a:lnTo>
                      <a:lnTo>
                        <a:pt x="55" y="112"/>
                      </a:lnTo>
                      <a:lnTo>
                        <a:pt x="57" y="112"/>
                      </a:lnTo>
                      <a:lnTo>
                        <a:pt x="57" y="112"/>
                      </a:lnTo>
                      <a:lnTo>
                        <a:pt x="57" y="110"/>
                      </a:lnTo>
                      <a:lnTo>
                        <a:pt x="57" y="110"/>
                      </a:lnTo>
                      <a:lnTo>
                        <a:pt x="59" y="110"/>
                      </a:lnTo>
                      <a:lnTo>
                        <a:pt x="59" y="110"/>
                      </a:lnTo>
                      <a:lnTo>
                        <a:pt x="61" y="110"/>
                      </a:lnTo>
                      <a:lnTo>
                        <a:pt x="61" y="110"/>
                      </a:lnTo>
                      <a:lnTo>
                        <a:pt x="61" y="110"/>
                      </a:lnTo>
                      <a:lnTo>
                        <a:pt x="61" y="110"/>
                      </a:lnTo>
                      <a:lnTo>
                        <a:pt x="61" y="110"/>
                      </a:lnTo>
                      <a:lnTo>
                        <a:pt x="61" y="110"/>
                      </a:lnTo>
                      <a:lnTo>
                        <a:pt x="61" y="110"/>
                      </a:lnTo>
                      <a:lnTo>
                        <a:pt x="63" y="110"/>
                      </a:lnTo>
                      <a:lnTo>
                        <a:pt x="63" y="110"/>
                      </a:lnTo>
                      <a:lnTo>
                        <a:pt x="63" y="110"/>
                      </a:lnTo>
                      <a:lnTo>
                        <a:pt x="65" y="110"/>
                      </a:lnTo>
                      <a:lnTo>
                        <a:pt x="65" y="108"/>
                      </a:lnTo>
                      <a:lnTo>
                        <a:pt x="63" y="108"/>
                      </a:lnTo>
                      <a:lnTo>
                        <a:pt x="63" y="108"/>
                      </a:lnTo>
                      <a:lnTo>
                        <a:pt x="63" y="108"/>
                      </a:lnTo>
                      <a:lnTo>
                        <a:pt x="63" y="108"/>
                      </a:lnTo>
                      <a:lnTo>
                        <a:pt x="63" y="106"/>
                      </a:lnTo>
                      <a:lnTo>
                        <a:pt x="63" y="106"/>
                      </a:lnTo>
                      <a:lnTo>
                        <a:pt x="65" y="106"/>
                      </a:lnTo>
                      <a:lnTo>
                        <a:pt x="65" y="104"/>
                      </a:lnTo>
                      <a:lnTo>
                        <a:pt x="63" y="104"/>
                      </a:lnTo>
                      <a:lnTo>
                        <a:pt x="63" y="104"/>
                      </a:lnTo>
                      <a:lnTo>
                        <a:pt x="63" y="102"/>
                      </a:lnTo>
                      <a:lnTo>
                        <a:pt x="65" y="102"/>
                      </a:lnTo>
                      <a:lnTo>
                        <a:pt x="65" y="102"/>
                      </a:lnTo>
                      <a:lnTo>
                        <a:pt x="65" y="102"/>
                      </a:lnTo>
                      <a:lnTo>
                        <a:pt x="65" y="100"/>
                      </a:lnTo>
                      <a:lnTo>
                        <a:pt x="65" y="100"/>
                      </a:lnTo>
                      <a:lnTo>
                        <a:pt x="65" y="98"/>
                      </a:lnTo>
                      <a:lnTo>
                        <a:pt x="65" y="98"/>
                      </a:lnTo>
                      <a:lnTo>
                        <a:pt x="65" y="98"/>
                      </a:lnTo>
                      <a:lnTo>
                        <a:pt x="67" y="98"/>
                      </a:lnTo>
                      <a:lnTo>
                        <a:pt x="67" y="96"/>
                      </a:lnTo>
                      <a:lnTo>
                        <a:pt x="65" y="96"/>
                      </a:lnTo>
                      <a:lnTo>
                        <a:pt x="65" y="96"/>
                      </a:lnTo>
                      <a:lnTo>
                        <a:pt x="63" y="96"/>
                      </a:lnTo>
                      <a:lnTo>
                        <a:pt x="63" y="96"/>
                      </a:lnTo>
                      <a:lnTo>
                        <a:pt x="63" y="98"/>
                      </a:lnTo>
                      <a:lnTo>
                        <a:pt x="63" y="98"/>
                      </a:lnTo>
                      <a:lnTo>
                        <a:pt x="61" y="98"/>
                      </a:lnTo>
                      <a:lnTo>
                        <a:pt x="61" y="96"/>
                      </a:lnTo>
                      <a:lnTo>
                        <a:pt x="61" y="96"/>
                      </a:lnTo>
                      <a:lnTo>
                        <a:pt x="61" y="96"/>
                      </a:lnTo>
                      <a:lnTo>
                        <a:pt x="61" y="94"/>
                      </a:lnTo>
                      <a:lnTo>
                        <a:pt x="61" y="94"/>
                      </a:lnTo>
                      <a:lnTo>
                        <a:pt x="61" y="94"/>
                      </a:lnTo>
                      <a:lnTo>
                        <a:pt x="59" y="94"/>
                      </a:lnTo>
                      <a:lnTo>
                        <a:pt x="59" y="94"/>
                      </a:lnTo>
                      <a:lnTo>
                        <a:pt x="59" y="94"/>
                      </a:lnTo>
                      <a:lnTo>
                        <a:pt x="59" y="92"/>
                      </a:lnTo>
                      <a:lnTo>
                        <a:pt x="57" y="92"/>
                      </a:lnTo>
                      <a:lnTo>
                        <a:pt x="57" y="92"/>
                      </a:lnTo>
                      <a:lnTo>
                        <a:pt x="57" y="90"/>
                      </a:lnTo>
                      <a:lnTo>
                        <a:pt x="57" y="90"/>
                      </a:lnTo>
                      <a:lnTo>
                        <a:pt x="57" y="90"/>
                      </a:lnTo>
                      <a:lnTo>
                        <a:pt x="57" y="90"/>
                      </a:lnTo>
                      <a:lnTo>
                        <a:pt x="57" y="89"/>
                      </a:lnTo>
                      <a:lnTo>
                        <a:pt x="55" y="89"/>
                      </a:lnTo>
                      <a:lnTo>
                        <a:pt x="55" y="89"/>
                      </a:lnTo>
                      <a:lnTo>
                        <a:pt x="55" y="89"/>
                      </a:lnTo>
                      <a:lnTo>
                        <a:pt x="55" y="89"/>
                      </a:lnTo>
                      <a:lnTo>
                        <a:pt x="55" y="87"/>
                      </a:lnTo>
                      <a:lnTo>
                        <a:pt x="55" y="87"/>
                      </a:lnTo>
                      <a:lnTo>
                        <a:pt x="55" y="87"/>
                      </a:lnTo>
                      <a:lnTo>
                        <a:pt x="55" y="85"/>
                      </a:lnTo>
                      <a:lnTo>
                        <a:pt x="55" y="85"/>
                      </a:lnTo>
                      <a:lnTo>
                        <a:pt x="55" y="85"/>
                      </a:lnTo>
                      <a:lnTo>
                        <a:pt x="55" y="85"/>
                      </a:lnTo>
                      <a:lnTo>
                        <a:pt x="55" y="83"/>
                      </a:lnTo>
                      <a:lnTo>
                        <a:pt x="57" y="83"/>
                      </a:lnTo>
                      <a:lnTo>
                        <a:pt x="57" y="83"/>
                      </a:lnTo>
                      <a:lnTo>
                        <a:pt x="57" y="83"/>
                      </a:lnTo>
                      <a:lnTo>
                        <a:pt x="57" y="83"/>
                      </a:lnTo>
                      <a:lnTo>
                        <a:pt x="57" y="81"/>
                      </a:lnTo>
                      <a:lnTo>
                        <a:pt x="57" y="81"/>
                      </a:lnTo>
                      <a:lnTo>
                        <a:pt x="57" y="81"/>
                      </a:lnTo>
                      <a:lnTo>
                        <a:pt x="57" y="81"/>
                      </a:lnTo>
                      <a:lnTo>
                        <a:pt x="57" y="79"/>
                      </a:lnTo>
                      <a:lnTo>
                        <a:pt x="57" y="79"/>
                      </a:lnTo>
                      <a:lnTo>
                        <a:pt x="57" y="79"/>
                      </a:lnTo>
                      <a:lnTo>
                        <a:pt x="55" y="79"/>
                      </a:lnTo>
                      <a:lnTo>
                        <a:pt x="55" y="81"/>
                      </a:lnTo>
                      <a:lnTo>
                        <a:pt x="55" y="81"/>
                      </a:lnTo>
                      <a:lnTo>
                        <a:pt x="55" y="81"/>
                      </a:lnTo>
                      <a:lnTo>
                        <a:pt x="53" y="81"/>
                      </a:lnTo>
                      <a:lnTo>
                        <a:pt x="53" y="81"/>
                      </a:lnTo>
                      <a:lnTo>
                        <a:pt x="51" y="81"/>
                      </a:lnTo>
                      <a:lnTo>
                        <a:pt x="51" y="81"/>
                      </a:lnTo>
                      <a:lnTo>
                        <a:pt x="51" y="81"/>
                      </a:lnTo>
                      <a:lnTo>
                        <a:pt x="51" y="81"/>
                      </a:lnTo>
                      <a:lnTo>
                        <a:pt x="51" y="83"/>
                      </a:lnTo>
                      <a:lnTo>
                        <a:pt x="49" y="83"/>
                      </a:lnTo>
                      <a:lnTo>
                        <a:pt x="49" y="83"/>
                      </a:lnTo>
                      <a:lnTo>
                        <a:pt x="47" y="83"/>
                      </a:lnTo>
                      <a:lnTo>
                        <a:pt x="47" y="83"/>
                      </a:lnTo>
                      <a:lnTo>
                        <a:pt x="47" y="83"/>
                      </a:lnTo>
                      <a:lnTo>
                        <a:pt x="45" y="83"/>
                      </a:lnTo>
                      <a:lnTo>
                        <a:pt x="45" y="83"/>
                      </a:lnTo>
                      <a:lnTo>
                        <a:pt x="45" y="83"/>
                      </a:lnTo>
                      <a:lnTo>
                        <a:pt x="45" y="81"/>
                      </a:lnTo>
                      <a:lnTo>
                        <a:pt x="44" y="81"/>
                      </a:lnTo>
                      <a:lnTo>
                        <a:pt x="44" y="81"/>
                      </a:lnTo>
                      <a:lnTo>
                        <a:pt x="44" y="81"/>
                      </a:lnTo>
                      <a:lnTo>
                        <a:pt x="42" y="81"/>
                      </a:lnTo>
                      <a:lnTo>
                        <a:pt x="42" y="81"/>
                      </a:lnTo>
                      <a:lnTo>
                        <a:pt x="42" y="83"/>
                      </a:lnTo>
                      <a:lnTo>
                        <a:pt x="42" y="83"/>
                      </a:lnTo>
                      <a:lnTo>
                        <a:pt x="42" y="85"/>
                      </a:lnTo>
                      <a:lnTo>
                        <a:pt x="42" y="85"/>
                      </a:lnTo>
                      <a:lnTo>
                        <a:pt x="42" y="85"/>
                      </a:lnTo>
                      <a:lnTo>
                        <a:pt x="40" y="85"/>
                      </a:lnTo>
                      <a:lnTo>
                        <a:pt x="40" y="85"/>
                      </a:lnTo>
                      <a:lnTo>
                        <a:pt x="40" y="85"/>
                      </a:lnTo>
                      <a:lnTo>
                        <a:pt x="40" y="83"/>
                      </a:lnTo>
                      <a:lnTo>
                        <a:pt x="38" y="83"/>
                      </a:lnTo>
                      <a:lnTo>
                        <a:pt x="38" y="83"/>
                      </a:lnTo>
                      <a:lnTo>
                        <a:pt x="38" y="83"/>
                      </a:lnTo>
                      <a:lnTo>
                        <a:pt x="36" y="83"/>
                      </a:lnTo>
                      <a:lnTo>
                        <a:pt x="36" y="81"/>
                      </a:lnTo>
                      <a:lnTo>
                        <a:pt x="36" y="81"/>
                      </a:lnTo>
                      <a:lnTo>
                        <a:pt x="36" y="81"/>
                      </a:lnTo>
                      <a:lnTo>
                        <a:pt x="34" y="81"/>
                      </a:lnTo>
                      <a:lnTo>
                        <a:pt x="34" y="81"/>
                      </a:lnTo>
                      <a:lnTo>
                        <a:pt x="34" y="81"/>
                      </a:lnTo>
                      <a:lnTo>
                        <a:pt x="34" y="81"/>
                      </a:lnTo>
                      <a:lnTo>
                        <a:pt x="34" y="81"/>
                      </a:lnTo>
                      <a:lnTo>
                        <a:pt x="32" y="81"/>
                      </a:lnTo>
                      <a:lnTo>
                        <a:pt x="32" y="83"/>
                      </a:lnTo>
                      <a:lnTo>
                        <a:pt x="34" y="83"/>
                      </a:lnTo>
                      <a:lnTo>
                        <a:pt x="34" y="83"/>
                      </a:lnTo>
                      <a:lnTo>
                        <a:pt x="34" y="83"/>
                      </a:lnTo>
                      <a:lnTo>
                        <a:pt x="34" y="85"/>
                      </a:lnTo>
                      <a:lnTo>
                        <a:pt x="34" y="85"/>
                      </a:lnTo>
                      <a:lnTo>
                        <a:pt x="34" y="85"/>
                      </a:lnTo>
                      <a:lnTo>
                        <a:pt x="32" y="85"/>
                      </a:lnTo>
                      <a:lnTo>
                        <a:pt x="32" y="85"/>
                      </a:lnTo>
                      <a:lnTo>
                        <a:pt x="30" y="85"/>
                      </a:lnTo>
                      <a:lnTo>
                        <a:pt x="30" y="85"/>
                      </a:lnTo>
                      <a:lnTo>
                        <a:pt x="30" y="83"/>
                      </a:lnTo>
                      <a:lnTo>
                        <a:pt x="30" y="83"/>
                      </a:lnTo>
                      <a:lnTo>
                        <a:pt x="30" y="83"/>
                      </a:lnTo>
                      <a:lnTo>
                        <a:pt x="30" y="81"/>
                      </a:lnTo>
                      <a:lnTo>
                        <a:pt x="30" y="81"/>
                      </a:lnTo>
                      <a:lnTo>
                        <a:pt x="28" y="81"/>
                      </a:lnTo>
                      <a:lnTo>
                        <a:pt x="28" y="81"/>
                      </a:lnTo>
                      <a:lnTo>
                        <a:pt x="28" y="81"/>
                      </a:lnTo>
                      <a:lnTo>
                        <a:pt x="28" y="79"/>
                      </a:lnTo>
                      <a:lnTo>
                        <a:pt x="28" y="79"/>
                      </a:lnTo>
                      <a:lnTo>
                        <a:pt x="28" y="79"/>
                      </a:lnTo>
                      <a:lnTo>
                        <a:pt x="28" y="77"/>
                      </a:lnTo>
                      <a:lnTo>
                        <a:pt x="28" y="77"/>
                      </a:lnTo>
                      <a:lnTo>
                        <a:pt x="28" y="77"/>
                      </a:lnTo>
                      <a:lnTo>
                        <a:pt x="28" y="77"/>
                      </a:lnTo>
                      <a:lnTo>
                        <a:pt x="28" y="77"/>
                      </a:lnTo>
                      <a:lnTo>
                        <a:pt x="30" y="77"/>
                      </a:lnTo>
                      <a:lnTo>
                        <a:pt x="30" y="75"/>
                      </a:lnTo>
                      <a:lnTo>
                        <a:pt x="30" y="75"/>
                      </a:lnTo>
                      <a:lnTo>
                        <a:pt x="30" y="75"/>
                      </a:lnTo>
                      <a:lnTo>
                        <a:pt x="30" y="75"/>
                      </a:lnTo>
                      <a:lnTo>
                        <a:pt x="30" y="73"/>
                      </a:lnTo>
                      <a:lnTo>
                        <a:pt x="32" y="73"/>
                      </a:lnTo>
                      <a:lnTo>
                        <a:pt x="32" y="73"/>
                      </a:lnTo>
                      <a:lnTo>
                        <a:pt x="32" y="73"/>
                      </a:lnTo>
                      <a:lnTo>
                        <a:pt x="32" y="71"/>
                      </a:lnTo>
                      <a:lnTo>
                        <a:pt x="34" y="71"/>
                      </a:lnTo>
                      <a:lnTo>
                        <a:pt x="34" y="71"/>
                      </a:lnTo>
                      <a:lnTo>
                        <a:pt x="34" y="69"/>
                      </a:lnTo>
                      <a:lnTo>
                        <a:pt x="34" y="69"/>
                      </a:lnTo>
                      <a:lnTo>
                        <a:pt x="34" y="69"/>
                      </a:lnTo>
                      <a:lnTo>
                        <a:pt x="34" y="69"/>
                      </a:lnTo>
                      <a:lnTo>
                        <a:pt x="34" y="69"/>
                      </a:lnTo>
                      <a:lnTo>
                        <a:pt x="34" y="67"/>
                      </a:lnTo>
                      <a:lnTo>
                        <a:pt x="36" y="67"/>
                      </a:lnTo>
                      <a:lnTo>
                        <a:pt x="36" y="67"/>
                      </a:lnTo>
                      <a:lnTo>
                        <a:pt x="36" y="67"/>
                      </a:lnTo>
                      <a:lnTo>
                        <a:pt x="36" y="67"/>
                      </a:lnTo>
                      <a:lnTo>
                        <a:pt x="36" y="67"/>
                      </a:lnTo>
                      <a:lnTo>
                        <a:pt x="36" y="67"/>
                      </a:lnTo>
                      <a:lnTo>
                        <a:pt x="36" y="66"/>
                      </a:lnTo>
                      <a:lnTo>
                        <a:pt x="36" y="66"/>
                      </a:lnTo>
                      <a:lnTo>
                        <a:pt x="36" y="66"/>
                      </a:lnTo>
                      <a:lnTo>
                        <a:pt x="36" y="66"/>
                      </a:lnTo>
                      <a:lnTo>
                        <a:pt x="34" y="66"/>
                      </a:lnTo>
                      <a:lnTo>
                        <a:pt x="34" y="64"/>
                      </a:lnTo>
                      <a:lnTo>
                        <a:pt x="34" y="64"/>
                      </a:lnTo>
                      <a:lnTo>
                        <a:pt x="34" y="64"/>
                      </a:lnTo>
                      <a:lnTo>
                        <a:pt x="34" y="64"/>
                      </a:lnTo>
                      <a:lnTo>
                        <a:pt x="32" y="64"/>
                      </a:lnTo>
                      <a:lnTo>
                        <a:pt x="32" y="62"/>
                      </a:lnTo>
                      <a:lnTo>
                        <a:pt x="32" y="62"/>
                      </a:lnTo>
                      <a:lnTo>
                        <a:pt x="30" y="62"/>
                      </a:lnTo>
                      <a:lnTo>
                        <a:pt x="30" y="62"/>
                      </a:lnTo>
                      <a:lnTo>
                        <a:pt x="30" y="62"/>
                      </a:lnTo>
                      <a:lnTo>
                        <a:pt x="30" y="62"/>
                      </a:lnTo>
                      <a:lnTo>
                        <a:pt x="28" y="62"/>
                      </a:lnTo>
                      <a:lnTo>
                        <a:pt x="28" y="62"/>
                      </a:lnTo>
                      <a:lnTo>
                        <a:pt x="28" y="62"/>
                      </a:lnTo>
                      <a:lnTo>
                        <a:pt x="28" y="62"/>
                      </a:lnTo>
                      <a:lnTo>
                        <a:pt x="28" y="62"/>
                      </a:lnTo>
                      <a:lnTo>
                        <a:pt x="28" y="62"/>
                      </a:lnTo>
                      <a:lnTo>
                        <a:pt x="28" y="64"/>
                      </a:lnTo>
                      <a:lnTo>
                        <a:pt x="28" y="64"/>
                      </a:lnTo>
                      <a:lnTo>
                        <a:pt x="28" y="66"/>
                      </a:lnTo>
                      <a:lnTo>
                        <a:pt x="30" y="66"/>
                      </a:lnTo>
                      <a:lnTo>
                        <a:pt x="30" y="66"/>
                      </a:lnTo>
                      <a:lnTo>
                        <a:pt x="30" y="66"/>
                      </a:lnTo>
                      <a:lnTo>
                        <a:pt x="30" y="67"/>
                      </a:lnTo>
                      <a:lnTo>
                        <a:pt x="30" y="67"/>
                      </a:lnTo>
                      <a:lnTo>
                        <a:pt x="30" y="69"/>
                      </a:lnTo>
                      <a:lnTo>
                        <a:pt x="30" y="69"/>
                      </a:lnTo>
                      <a:lnTo>
                        <a:pt x="28" y="69"/>
                      </a:lnTo>
                      <a:lnTo>
                        <a:pt x="28" y="69"/>
                      </a:lnTo>
                      <a:lnTo>
                        <a:pt x="28" y="69"/>
                      </a:lnTo>
                      <a:lnTo>
                        <a:pt x="26" y="69"/>
                      </a:lnTo>
                      <a:lnTo>
                        <a:pt x="26" y="69"/>
                      </a:lnTo>
                      <a:lnTo>
                        <a:pt x="24" y="69"/>
                      </a:lnTo>
                      <a:lnTo>
                        <a:pt x="24" y="67"/>
                      </a:lnTo>
                      <a:lnTo>
                        <a:pt x="24" y="67"/>
                      </a:lnTo>
                      <a:lnTo>
                        <a:pt x="24" y="67"/>
                      </a:lnTo>
                      <a:lnTo>
                        <a:pt x="24" y="66"/>
                      </a:lnTo>
                      <a:lnTo>
                        <a:pt x="24" y="66"/>
                      </a:lnTo>
                      <a:lnTo>
                        <a:pt x="24" y="66"/>
                      </a:lnTo>
                      <a:lnTo>
                        <a:pt x="24" y="66"/>
                      </a:lnTo>
                      <a:lnTo>
                        <a:pt x="23" y="66"/>
                      </a:lnTo>
                      <a:lnTo>
                        <a:pt x="23" y="67"/>
                      </a:lnTo>
                      <a:lnTo>
                        <a:pt x="23" y="67"/>
                      </a:lnTo>
                      <a:lnTo>
                        <a:pt x="23" y="67"/>
                      </a:lnTo>
                      <a:lnTo>
                        <a:pt x="23" y="69"/>
                      </a:lnTo>
                      <a:lnTo>
                        <a:pt x="23" y="69"/>
                      </a:lnTo>
                      <a:lnTo>
                        <a:pt x="23" y="69"/>
                      </a:lnTo>
                      <a:lnTo>
                        <a:pt x="21" y="69"/>
                      </a:lnTo>
                      <a:lnTo>
                        <a:pt x="21" y="71"/>
                      </a:lnTo>
                      <a:lnTo>
                        <a:pt x="21" y="71"/>
                      </a:lnTo>
                      <a:lnTo>
                        <a:pt x="21" y="71"/>
                      </a:lnTo>
                      <a:lnTo>
                        <a:pt x="21" y="71"/>
                      </a:lnTo>
                      <a:lnTo>
                        <a:pt x="21" y="71"/>
                      </a:lnTo>
                      <a:lnTo>
                        <a:pt x="19" y="71"/>
                      </a:lnTo>
                      <a:lnTo>
                        <a:pt x="19" y="71"/>
                      </a:lnTo>
                      <a:lnTo>
                        <a:pt x="19" y="71"/>
                      </a:lnTo>
                      <a:lnTo>
                        <a:pt x="19" y="71"/>
                      </a:lnTo>
                      <a:lnTo>
                        <a:pt x="17" y="71"/>
                      </a:lnTo>
                      <a:lnTo>
                        <a:pt x="17" y="71"/>
                      </a:lnTo>
                      <a:lnTo>
                        <a:pt x="17" y="71"/>
                      </a:lnTo>
                      <a:lnTo>
                        <a:pt x="17" y="69"/>
                      </a:lnTo>
                      <a:lnTo>
                        <a:pt x="17" y="69"/>
                      </a:lnTo>
                      <a:lnTo>
                        <a:pt x="17" y="69"/>
                      </a:lnTo>
                      <a:lnTo>
                        <a:pt x="17" y="69"/>
                      </a:lnTo>
                      <a:lnTo>
                        <a:pt x="17" y="67"/>
                      </a:lnTo>
                      <a:lnTo>
                        <a:pt x="19" y="67"/>
                      </a:lnTo>
                      <a:lnTo>
                        <a:pt x="19" y="67"/>
                      </a:lnTo>
                      <a:lnTo>
                        <a:pt x="19" y="66"/>
                      </a:lnTo>
                      <a:lnTo>
                        <a:pt x="19" y="66"/>
                      </a:lnTo>
                      <a:lnTo>
                        <a:pt x="19" y="66"/>
                      </a:lnTo>
                      <a:lnTo>
                        <a:pt x="19" y="64"/>
                      </a:lnTo>
                      <a:lnTo>
                        <a:pt x="19" y="64"/>
                      </a:lnTo>
                      <a:lnTo>
                        <a:pt x="17" y="64"/>
                      </a:lnTo>
                      <a:lnTo>
                        <a:pt x="17" y="64"/>
                      </a:lnTo>
                      <a:lnTo>
                        <a:pt x="17" y="62"/>
                      </a:lnTo>
                      <a:lnTo>
                        <a:pt x="19" y="62"/>
                      </a:lnTo>
                      <a:lnTo>
                        <a:pt x="19" y="62"/>
                      </a:lnTo>
                      <a:lnTo>
                        <a:pt x="19" y="62"/>
                      </a:lnTo>
                      <a:lnTo>
                        <a:pt x="19" y="62"/>
                      </a:lnTo>
                      <a:lnTo>
                        <a:pt x="19" y="62"/>
                      </a:lnTo>
                      <a:lnTo>
                        <a:pt x="21" y="62"/>
                      </a:lnTo>
                      <a:lnTo>
                        <a:pt x="21" y="62"/>
                      </a:lnTo>
                      <a:lnTo>
                        <a:pt x="19" y="62"/>
                      </a:lnTo>
                      <a:lnTo>
                        <a:pt x="19" y="62"/>
                      </a:lnTo>
                      <a:lnTo>
                        <a:pt x="19" y="62"/>
                      </a:lnTo>
                      <a:lnTo>
                        <a:pt x="19" y="60"/>
                      </a:lnTo>
                      <a:lnTo>
                        <a:pt x="19" y="60"/>
                      </a:lnTo>
                      <a:lnTo>
                        <a:pt x="19" y="60"/>
                      </a:lnTo>
                      <a:lnTo>
                        <a:pt x="19" y="60"/>
                      </a:lnTo>
                      <a:lnTo>
                        <a:pt x="19" y="60"/>
                      </a:lnTo>
                      <a:lnTo>
                        <a:pt x="19" y="58"/>
                      </a:lnTo>
                      <a:lnTo>
                        <a:pt x="19" y="58"/>
                      </a:lnTo>
                      <a:lnTo>
                        <a:pt x="19" y="58"/>
                      </a:lnTo>
                      <a:lnTo>
                        <a:pt x="19" y="56"/>
                      </a:lnTo>
                      <a:lnTo>
                        <a:pt x="19" y="56"/>
                      </a:lnTo>
                      <a:lnTo>
                        <a:pt x="19" y="56"/>
                      </a:lnTo>
                      <a:lnTo>
                        <a:pt x="19" y="56"/>
                      </a:lnTo>
                      <a:lnTo>
                        <a:pt x="17" y="56"/>
                      </a:lnTo>
                      <a:lnTo>
                        <a:pt x="17" y="58"/>
                      </a:lnTo>
                      <a:lnTo>
                        <a:pt x="17" y="58"/>
                      </a:lnTo>
                      <a:lnTo>
                        <a:pt x="17" y="58"/>
                      </a:lnTo>
                      <a:lnTo>
                        <a:pt x="17" y="60"/>
                      </a:lnTo>
                      <a:lnTo>
                        <a:pt x="15" y="60"/>
                      </a:lnTo>
                      <a:lnTo>
                        <a:pt x="15" y="60"/>
                      </a:lnTo>
                      <a:lnTo>
                        <a:pt x="15" y="60"/>
                      </a:lnTo>
                      <a:lnTo>
                        <a:pt x="15" y="62"/>
                      </a:lnTo>
                      <a:lnTo>
                        <a:pt x="15" y="62"/>
                      </a:lnTo>
                      <a:lnTo>
                        <a:pt x="15" y="62"/>
                      </a:lnTo>
                      <a:lnTo>
                        <a:pt x="13" y="62"/>
                      </a:lnTo>
                      <a:lnTo>
                        <a:pt x="13" y="62"/>
                      </a:lnTo>
                      <a:lnTo>
                        <a:pt x="13" y="64"/>
                      </a:lnTo>
                      <a:lnTo>
                        <a:pt x="13" y="64"/>
                      </a:lnTo>
                      <a:lnTo>
                        <a:pt x="13" y="64"/>
                      </a:lnTo>
                      <a:lnTo>
                        <a:pt x="13" y="64"/>
                      </a:lnTo>
                      <a:lnTo>
                        <a:pt x="11" y="64"/>
                      </a:lnTo>
                      <a:lnTo>
                        <a:pt x="11" y="66"/>
                      </a:lnTo>
                      <a:lnTo>
                        <a:pt x="11" y="66"/>
                      </a:lnTo>
                      <a:lnTo>
                        <a:pt x="9" y="66"/>
                      </a:lnTo>
                      <a:lnTo>
                        <a:pt x="9" y="66"/>
                      </a:lnTo>
                      <a:lnTo>
                        <a:pt x="9" y="66"/>
                      </a:lnTo>
                      <a:lnTo>
                        <a:pt x="9" y="66"/>
                      </a:lnTo>
                      <a:lnTo>
                        <a:pt x="7" y="66"/>
                      </a:lnTo>
                      <a:lnTo>
                        <a:pt x="7" y="66"/>
                      </a:lnTo>
                      <a:lnTo>
                        <a:pt x="7" y="66"/>
                      </a:lnTo>
                      <a:lnTo>
                        <a:pt x="7" y="64"/>
                      </a:lnTo>
                      <a:lnTo>
                        <a:pt x="7" y="64"/>
                      </a:lnTo>
                      <a:lnTo>
                        <a:pt x="7" y="64"/>
                      </a:lnTo>
                      <a:lnTo>
                        <a:pt x="7" y="62"/>
                      </a:lnTo>
                      <a:lnTo>
                        <a:pt x="7" y="62"/>
                      </a:lnTo>
                      <a:lnTo>
                        <a:pt x="7" y="64"/>
                      </a:lnTo>
                      <a:lnTo>
                        <a:pt x="7" y="64"/>
                      </a:lnTo>
                      <a:lnTo>
                        <a:pt x="5" y="64"/>
                      </a:lnTo>
                      <a:lnTo>
                        <a:pt x="5" y="64"/>
                      </a:lnTo>
                      <a:lnTo>
                        <a:pt x="3" y="64"/>
                      </a:lnTo>
                      <a:lnTo>
                        <a:pt x="3" y="62"/>
                      </a:lnTo>
                      <a:lnTo>
                        <a:pt x="3" y="62"/>
                      </a:lnTo>
                      <a:lnTo>
                        <a:pt x="5" y="62"/>
                      </a:lnTo>
                      <a:lnTo>
                        <a:pt x="5" y="62"/>
                      </a:lnTo>
                      <a:lnTo>
                        <a:pt x="5" y="60"/>
                      </a:lnTo>
                      <a:lnTo>
                        <a:pt x="5" y="60"/>
                      </a:lnTo>
                      <a:lnTo>
                        <a:pt x="5" y="60"/>
                      </a:lnTo>
                      <a:lnTo>
                        <a:pt x="7" y="60"/>
                      </a:lnTo>
                      <a:lnTo>
                        <a:pt x="7" y="60"/>
                      </a:lnTo>
                      <a:lnTo>
                        <a:pt x="7" y="58"/>
                      </a:lnTo>
                      <a:lnTo>
                        <a:pt x="7" y="58"/>
                      </a:lnTo>
                      <a:lnTo>
                        <a:pt x="9" y="58"/>
                      </a:lnTo>
                      <a:lnTo>
                        <a:pt x="9" y="58"/>
                      </a:lnTo>
                      <a:lnTo>
                        <a:pt x="9" y="58"/>
                      </a:lnTo>
                      <a:lnTo>
                        <a:pt x="9" y="58"/>
                      </a:lnTo>
                      <a:lnTo>
                        <a:pt x="9" y="56"/>
                      </a:lnTo>
                      <a:lnTo>
                        <a:pt x="9" y="56"/>
                      </a:lnTo>
                      <a:lnTo>
                        <a:pt x="9" y="54"/>
                      </a:lnTo>
                      <a:lnTo>
                        <a:pt x="9" y="54"/>
                      </a:lnTo>
                      <a:lnTo>
                        <a:pt x="9" y="54"/>
                      </a:lnTo>
                      <a:lnTo>
                        <a:pt x="9" y="54"/>
                      </a:lnTo>
                      <a:lnTo>
                        <a:pt x="11" y="54"/>
                      </a:lnTo>
                      <a:lnTo>
                        <a:pt x="11" y="54"/>
                      </a:lnTo>
                      <a:lnTo>
                        <a:pt x="11" y="54"/>
                      </a:lnTo>
                      <a:lnTo>
                        <a:pt x="11" y="54"/>
                      </a:lnTo>
                      <a:lnTo>
                        <a:pt x="11" y="54"/>
                      </a:lnTo>
                      <a:lnTo>
                        <a:pt x="11" y="56"/>
                      </a:lnTo>
                      <a:lnTo>
                        <a:pt x="11" y="56"/>
                      </a:lnTo>
                      <a:lnTo>
                        <a:pt x="11" y="56"/>
                      </a:lnTo>
                      <a:lnTo>
                        <a:pt x="9" y="56"/>
                      </a:lnTo>
                      <a:lnTo>
                        <a:pt x="9" y="58"/>
                      </a:lnTo>
                      <a:lnTo>
                        <a:pt x="11" y="58"/>
                      </a:lnTo>
                      <a:lnTo>
                        <a:pt x="11" y="58"/>
                      </a:lnTo>
                      <a:lnTo>
                        <a:pt x="13" y="58"/>
                      </a:lnTo>
                      <a:lnTo>
                        <a:pt x="13" y="58"/>
                      </a:lnTo>
                      <a:lnTo>
                        <a:pt x="13" y="56"/>
                      </a:lnTo>
                      <a:lnTo>
                        <a:pt x="13" y="56"/>
                      </a:lnTo>
                      <a:lnTo>
                        <a:pt x="13" y="56"/>
                      </a:lnTo>
                      <a:lnTo>
                        <a:pt x="15" y="56"/>
                      </a:lnTo>
                      <a:lnTo>
                        <a:pt x="15" y="54"/>
                      </a:lnTo>
                      <a:lnTo>
                        <a:pt x="15" y="54"/>
                      </a:lnTo>
                      <a:lnTo>
                        <a:pt x="15" y="54"/>
                      </a:lnTo>
                      <a:lnTo>
                        <a:pt x="15" y="54"/>
                      </a:lnTo>
                      <a:lnTo>
                        <a:pt x="17" y="54"/>
                      </a:lnTo>
                      <a:lnTo>
                        <a:pt x="17" y="54"/>
                      </a:lnTo>
                      <a:lnTo>
                        <a:pt x="17" y="54"/>
                      </a:lnTo>
                      <a:lnTo>
                        <a:pt x="17" y="52"/>
                      </a:lnTo>
                      <a:lnTo>
                        <a:pt x="17" y="52"/>
                      </a:lnTo>
                      <a:lnTo>
                        <a:pt x="17" y="52"/>
                      </a:lnTo>
                      <a:lnTo>
                        <a:pt x="17" y="52"/>
                      </a:lnTo>
                      <a:lnTo>
                        <a:pt x="19" y="52"/>
                      </a:lnTo>
                      <a:lnTo>
                        <a:pt x="19" y="50"/>
                      </a:lnTo>
                      <a:lnTo>
                        <a:pt x="17" y="50"/>
                      </a:lnTo>
                      <a:lnTo>
                        <a:pt x="17" y="50"/>
                      </a:lnTo>
                      <a:lnTo>
                        <a:pt x="15" y="50"/>
                      </a:lnTo>
                      <a:lnTo>
                        <a:pt x="15" y="50"/>
                      </a:lnTo>
                      <a:lnTo>
                        <a:pt x="15" y="50"/>
                      </a:lnTo>
                      <a:lnTo>
                        <a:pt x="13" y="50"/>
                      </a:lnTo>
                      <a:lnTo>
                        <a:pt x="13" y="50"/>
                      </a:lnTo>
                      <a:lnTo>
                        <a:pt x="13" y="50"/>
                      </a:lnTo>
                      <a:lnTo>
                        <a:pt x="11" y="50"/>
                      </a:lnTo>
                      <a:lnTo>
                        <a:pt x="11" y="52"/>
                      </a:lnTo>
                      <a:lnTo>
                        <a:pt x="11" y="52"/>
                      </a:lnTo>
                      <a:lnTo>
                        <a:pt x="9" y="52"/>
                      </a:lnTo>
                      <a:lnTo>
                        <a:pt x="9" y="52"/>
                      </a:lnTo>
                      <a:lnTo>
                        <a:pt x="9" y="52"/>
                      </a:lnTo>
                      <a:lnTo>
                        <a:pt x="7" y="52"/>
                      </a:lnTo>
                      <a:lnTo>
                        <a:pt x="7" y="52"/>
                      </a:lnTo>
                      <a:lnTo>
                        <a:pt x="7" y="52"/>
                      </a:lnTo>
                      <a:lnTo>
                        <a:pt x="7" y="52"/>
                      </a:lnTo>
                      <a:lnTo>
                        <a:pt x="7" y="52"/>
                      </a:lnTo>
                      <a:lnTo>
                        <a:pt x="5" y="52"/>
                      </a:lnTo>
                      <a:lnTo>
                        <a:pt x="5" y="52"/>
                      </a:lnTo>
                      <a:lnTo>
                        <a:pt x="5" y="50"/>
                      </a:lnTo>
                      <a:lnTo>
                        <a:pt x="5" y="50"/>
                      </a:lnTo>
                      <a:lnTo>
                        <a:pt x="5" y="50"/>
                      </a:lnTo>
                      <a:lnTo>
                        <a:pt x="5" y="50"/>
                      </a:lnTo>
                      <a:lnTo>
                        <a:pt x="5" y="48"/>
                      </a:lnTo>
                      <a:lnTo>
                        <a:pt x="5" y="48"/>
                      </a:lnTo>
                      <a:lnTo>
                        <a:pt x="7" y="48"/>
                      </a:lnTo>
                      <a:lnTo>
                        <a:pt x="7" y="48"/>
                      </a:lnTo>
                      <a:lnTo>
                        <a:pt x="7" y="48"/>
                      </a:lnTo>
                      <a:lnTo>
                        <a:pt x="9" y="48"/>
                      </a:lnTo>
                      <a:lnTo>
                        <a:pt x="9" y="48"/>
                      </a:lnTo>
                      <a:lnTo>
                        <a:pt x="9" y="48"/>
                      </a:lnTo>
                      <a:lnTo>
                        <a:pt x="9" y="48"/>
                      </a:lnTo>
                      <a:lnTo>
                        <a:pt x="9" y="46"/>
                      </a:lnTo>
                      <a:lnTo>
                        <a:pt x="7" y="46"/>
                      </a:lnTo>
                      <a:lnTo>
                        <a:pt x="7" y="46"/>
                      </a:lnTo>
                      <a:lnTo>
                        <a:pt x="7" y="46"/>
                      </a:lnTo>
                      <a:lnTo>
                        <a:pt x="7" y="46"/>
                      </a:lnTo>
                      <a:lnTo>
                        <a:pt x="7" y="46"/>
                      </a:lnTo>
                      <a:lnTo>
                        <a:pt x="7" y="46"/>
                      </a:lnTo>
                      <a:lnTo>
                        <a:pt x="7" y="44"/>
                      </a:lnTo>
                      <a:lnTo>
                        <a:pt x="7" y="44"/>
                      </a:lnTo>
                      <a:lnTo>
                        <a:pt x="7" y="44"/>
                      </a:lnTo>
                      <a:lnTo>
                        <a:pt x="9" y="44"/>
                      </a:lnTo>
                      <a:lnTo>
                        <a:pt x="9" y="44"/>
                      </a:lnTo>
                      <a:lnTo>
                        <a:pt x="9" y="43"/>
                      </a:lnTo>
                      <a:lnTo>
                        <a:pt x="9" y="43"/>
                      </a:lnTo>
                      <a:lnTo>
                        <a:pt x="9" y="41"/>
                      </a:lnTo>
                      <a:lnTo>
                        <a:pt x="9" y="41"/>
                      </a:lnTo>
                      <a:lnTo>
                        <a:pt x="9" y="41"/>
                      </a:lnTo>
                      <a:lnTo>
                        <a:pt x="11" y="41"/>
                      </a:lnTo>
                      <a:lnTo>
                        <a:pt x="11" y="41"/>
                      </a:lnTo>
                      <a:lnTo>
                        <a:pt x="13" y="41"/>
                      </a:lnTo>
                      <a:lnTo>
                        <a:pt x="13" y="41"/>
                      </a:lnTo>
                      <a:lnTo>
                        <a:pt x="13" y="41"/>
                      </a:lnTo>
                      <a:lnTo>
                        <a:pt x="15" y="41"/>
                      </a:lnTo>
                      <a:lnTo>
                        <a:pt x="15" y="41"/>
                      </a:lnTo>
                      <a:lnTo>
                        <a:pt x="15" y="39"/>
                      </a:lnTo>
                      <a:lnTo>
                        <a:pt x="15" y="39"/>
                      </a:lnTo>
                      <a:lnTo>
                        <a:pt x="15" y="39"/>
                      </a:lnTo>
                      <a:lnTo>
                        <a:pt x="15" y="37"/>
                      </a:lnTo>
                      <a:lnTo>
                        <a:pt x="15" y="37"/>
                      </a:lnTo>
                      <a:lnTo>
                        <a:pt x="15" y="37"/>
                      </a:lnTo>
                      <a:lnTo>
                        <a:pt x="15" y="37"/>
                      </a:lnTo>
                      <a:lnTo>
                        <a:pt x="15" y="37"/>
                      </a:lnTo>
                      <a:lnTo>
                        <a:pt x="15" y="35"/>
                      </a:lnTo>
                      <a:lnTo>
                        <a:pt x="15" y="35"/>
                      </a:lnTo>
                      <a:lnTo>
                        <a:pt x="15" y="37"/>
                      </a:lnTo>
                      <a:lnTo>
                        <a:pt x="15" y="37"/>
                      </a:lnTo>
                      <a:lnTo>
                        <a:pt x="13" y="37"/>
                      </a:lnTo>
                      <a:lnTo>
                        <a:pt x="13" y="37"/>
                      </a:lnTo>
                      <a:lnTo>
                        <a:pt x="13" y="35"/>
                      </a:lnTo>
                      <a:lnTo>
                        <a:pt x="13" y="35"/>
                      </a:lnTo>
                      <a:lnTo>
                        <a:pt x="13" y="33"/>
                      </a:lnTo>
                      <a:lnTo>
                        <a:pt x="13" y="33"/>
                      </a:lnTo>
                      <a:lnTo>
                        <a:pt x="13" y="35"/>
                      </a:lnTo>
                      <a:lnTo>
                        <a:pt x="11" y="35"/>
                      </a:lnTo>
                      <a:lnTo>
                        <a:pt x="11" y="33"/>
                      </a:lnTo>
                      <a:lnTo>
                        <a:pt x="11" y="33"/>
                      </a:lnTo>
                      <a:lnTo>
                        <a:pt x="11" y="33"/>
                      </a:lnTo>
                      <a:lnTo>
                        <a:pt x="11" y="33"/>
                      </a:lnTo>
                      <a:lnTo>
                        <a:pt x="9" y="33"/>
                      </a:lnTo>
                      <a:lnTo>
                        <a:pt x="9" y="33"/>
                      </a:lnTo>
                      <a:lnTo>
                        <a:pt x="9" y="33"/>
                      </a:lnTo>
                      <a:lnTo>
                        <a:pt x="7" y="33"/>
                      </a:lnTo>
                      <a:lnTo>
                        <a:pt x="7" y="33"/>
                      </a:lnTo>
                      <a:lnTo>
                        <a:pt x="7" y="33"/>
                      </a:lnTo>
                      <a:lnTo>
                        <a:pt x="7" y="33"/>
                      </a:lnTo>
                      <a:lnTo>
                        <a:pt x="7" y="31"/>
                      </a:lnTo>
                      <a:lnTo>
                        <a:pt x="5" y="31"/>
                      </a:lnTo>
                      <a:lnTo>
                        <a:pt x="5" y="31"/>
                      </a:lnTo>
                      <a:lnTo>
                        <a:pt x="5" y="31"/>
                      </a:lnTo>
                      <a:lnTo>
                        <a:pt x="5" y="29"/>
                      </a:lnTo>
                      <a:lnTo>
                        <a:pt x="3" y="29"/>
                      </a:lnTo>
                      <a:lnTo>
                        <a:pt x="3" y="29"/>
                      </a:lnTo>
                      <a:lnTo>
                        <a:pt x="3" y="29"/>
                      </a:lnTo>
                      <a:lnTo>
                        <a:pt x="3" y="29"/>
                      </a:lnTo>
                      <a:lnTo>
                        <a:pt x="1" y="29"/>
                      </a:lnTo>
                      <a:lnTo>
                        <a:pt x="1" y="29"/>
                      </a:lnTo>
                      <a:lnTo>
                        <a:pt x="1" y="29"/>
                      </a:lnTo>
                      <a:lnTo>
                        <a:pt x="1" y="29"/>
                      </a:lnTo>
                      <a:lnTo>
                        <a:pt x="1" y="27"/>
                      </a:lnTo>
                      <a:lnTo>
                        <a:pt x="0" y="27"/>
                      </a:lnTo>
                      <a:lnTo>
                        <a:pt x="0" y="27"/>
                      </a:lnTo>
                      <a:lnTo>
                        <a:pt x="0" y="25"/>
                      </a:lnTo>
                      <a:lnTo>
                        <a:pt x="1" y="25"/>
                      </a:lnTo>
                      <a:lnTo>
                        <a:pt x="1" y="25"/>
                      </a:lnTo>
                      <a:lnTo>
                        <a:pt x="1" y="25"/>
                      </a:lnTo>
                      <a:lnTo>
                        <a:pt x="1" y="25"/>
                      </a:lnTo>
                      <a:lnTo>
                        <a:pt x="1" y="23"/>
                      </a:lnTo>
                      <a:lnTo>
                        <a:pt x="1" y="23"/>
                      </a:lnTo>
                      <a:lnTo>
                        <a:pt x="3" y="23"/>
                      </a:lnTo>
                      <a:lnTo>
                        <a:pt x="3" y="23"/>
                      </a:lnTo>
                      <a:lnTo>
                        <a:pt x="3" y="23"/>
                      </a:lnTo>
                      <a:lnTo>
                        <a:pt x="3" y="23"/>
                      </a:lnTo>
                      <a:lnTo>
                        <a:pt x="5" y="23"/>
                      </a:lnTo>
                      <a:lnTo>
                        <a:pt x="5" y="25"/>
                      </a:lnTo>
                      <a:lnTo>
                        <a:pt x="5" y="25"/>
                      </a:lnTo>
                      <a:lnTo>
                        <a:pt x="7" y="25"/>
                      </a:lnTo>
                      <a:lnTo>
                        <a:pt x="7" y="23"/>
                      </a:lnTo>
                      <a:lnTo>
                        <a:pt x="7" y="23"/>
                      </a:lnTo>
                      <a:lnTo>
                        <a:pt x="5" y="23"/>
                      </a:lnTo>
                      <a:lnTo>
                        <a:pt x="5" y="21"/>
                      </a:lnTo>
                      <a:lnTo>
                        <a:pt x="7" y="21"/>
                      </a:lnTo>
                      <a:lnTo>
                        <a:pt x="7" y="21"/>
                      </a:lnTo>
                      <a:lnTo>
                        <a:pt x="7" y="21"/>
                      </a:lnTo>
                      <a:lnTo>
                        <a:pt x="7" y="21"/>
                      </a:lnTo>
                      <a:lnTo>
                        <a:pt x="7" y="21"/>
                      </a:lnTo>
                      <a:lnTo>
                        <a:pt x="9" y="21"/>
                      </a:lnTo>
                      <a:lnTo>
                        <a:pt x="9" y="21"/>
                      </a:lnTo>
                      <a:lnTo>
                        <a:pt x="9" y="21"/>
                      </a:lnTo>
                      <a:lnTo>
                        <a:pt x="9" y="21"/>
                      </a:lnTo>
                      <a:lnTo>
                        <a:pt x="9" y="21"/>
                      </a:lnTo>
                      <a:lnTo>
                        <a:pt x="11" y="21"/>
                      </a:lnTo>
                      <a:lnTo>
                        <a:pt x="11" y="23"/>
                      </a:lnTo>
                      <a:lnTo>
                        <a:pt x="11" y="23"/>
                      </a:lnTo>
                      <a:lnTo>
                        <a:pt x="11" y="23"/>
                      </a:lnTo>
                      <a:lnTo>
                        <a:pt x="11" y="25"/>
                      </a:lnTo>
                      <a:lnTo>
                        <a:pt x="11" y="25"/>
                      </a:lnTo>
                      <a:lnTo>
                        <a:pt x="11" y="27"/>
                      </a:lnTo>
                      <a:lnTo>
                        <a:pt x="13" y="27"/>
                      </a:lnTo>
                      <a:lnTo>
                        <a:pt x="13" y="25"/>
                      </a:lnTo>
                      <a:lnTo>
                        <a:pt x="13" y="25"/>
                      </a:lnTo>
                      <a:lnTo>
                        <a:pt x="13" y="25"/>
                      </a:lnTo>
                      <a:lnTo>
                        <a:pt x="13" y="23"/>
                      </a:lnTo>
                      <a:lnTo>
                        <a:pt x="13" y="23"/>
                      </a:lnTo>
                      <a:lnTo>
                        <a:pt x="13" y="23"/>
                      </a:lnTo>
                      <a:lnTo>
                        <a:pt x="15" y="23"/>
                      </a:lnTo>
                      <a:lnTo>
                        <a:pt x="15" y="23"/>
                      </a:lnTo>
                      <a:lnTo>
                        <a:pt x="15" y="23"/>
                      </a:lnTo>
                      <a:lnTo>
                        <a:pt x="15" y="25"/>
                      </a:lnTo>
                      <a:lnTo>
                        <a:pt x="15" y="25"/>
                      </a:lnTo>
                      <a:lnTo>
                        <a:pt x="15" y="25"/>
                      </a:lnTo>
                      <a:lnTo>
                        <a:pt x="15" y="27"/>
                      </a:lnTo>
                      <a:lnTo>
                        <a:pt x="15" y="27"/>
                      </a:lnTo>
                      <a:lnTo>
                        <a:pt x="13" y="27"/>
                      </a:lnTo>
                      <a:lnTo>
                        <a:pt x="13" y="29"/>
                      </a:lnTo>
                      <a:lnTo>
                        <a:pt x="15" y="29"/>
                      </a:lnTo>
                      <a:lnTo>
                        <a:pt x="15" y="29"/>
                      </a:lnTo>
                      <a:lnTo>
                        <a:pt x="15" y="29"/>
                      </a:lnTo>
                      <a:lnTo>
                        <a:pt x="15" y="29"/>
                      </a:lnTo>
                      <a:lnTo>
                        <a:pt x="15" y="29"/>
                      </a:lnTo>
                      <a:lnTo>
                        <a:pt x="15" y="27"/>
                      </a:lnTo>
                      <a:lnTo>
                        <a:pt x="15" y="27"/>
                      </a:lnTo>
                      <a:lnTo>
                        <a:pt x="15" y="25"/>
                      </a:lnTo>
                      <a:lnTo>
                        <a:pt x="15" y="25"/>
                      </a:lnTo>
                      <a:lnTo>
                        <a:pt x="15" y="23"/>
                      </a:lnTo>
                      <a:lnTo>
                        <a:pt x="17" y="23"/>
                      </a:lnTo>
                      <a:lnTo>
                        <a:pt x="17" y="23"/>
                      </a:lnTo>
                      <a:lnTo>
                        <a:pt x="17" y="21"/>
                      </a:lnTo>
                      <a:lnTo>
                        <a:pt x="17" y="21"/>
                      </a:lnTo>
                      <a:lnTo>
                        <a:pt x="17" y="21"/>
                      </a:lnTo>
                      <a:lnTo>
                        <a:pt x="17" y="20"/>
                      </a:lnTo>
                      <a:lnTo>
                        <a:pt x="17" y="20"/>
                      </a:lnTo>
                      <a:lnTo>
                        <a:pt x="17" y="18"/>
                      </a:lnTo>
                      <a:lnTo>
                        <a:pt x="17" y="18"/>
                      </a:lnTo>
                      <a:lnTo>
                        <a:pt x="19" y="18"/>
                      </a:lnTo>
                      <a:lnTo>
                        <a:pt x="19" y="18"/>
                      </a:lnTo>
                      <a:lnTo>
                        <a:pt x="19" y="18"/>
                      </a:lnTo>
                      <a:lnTo>
                        <a:pt x="19" y="18"/>
                      </a:lnTo>
                      <a:lnTo>
                        <a:pt x="19" y="18"/>
                      </a:lnTo>
                      <a:lnTo>
                        <a:pt x="19" y="18"/>
                      </a:lnTo>
                      <a:lnTo>
                        <a:pt x="19" y="16"/>
                      </a:lnTo>
                      <a:lnTo>
                        <a:pt x="21" y="16"/>
                      </a:lnTo>
                      <a:lnTo>
                        <a:pt x="21" y="16"/>
                      </a:lnTo>
                      <a:lnTo>
                        <a:pt x="21" y="16"/>
                      </a:lnTo>
                      <a:lnTo>
                        <a:pt x="21" y="16"/>
                      </a:lnTo>
                      <a:lnTo>
                        <a:pt x="23" y="16"/>
                      </a:lnTo>
                      <a:lnTo>
                        <a:pt x="23" y="14"/>
                      </a:lnTo>
                      <a:lnTo>
                        <a:pt x="23" y="14"/>
                      </a:lnTo>
                      <a:lnTo>
                        <a:pt x="23" y="14"/>
                      </a:lnTo>
                      <a:lnTo>
                        <a:pt x="23" y="14"/>
                      </a:lnTo>
                      <a:lnTo>
                        <a:pt x="24" y="14"/>
                      </a:lnTo>
                      <a:lnTo>
                        <a:pt x="24" y="14"/>
                      </a:lnTo>
                      <a:lnTo>
                        <a:pt x="24" y="12"/>
                      </a:lnTo>
                      <a:lnTo>
                        <a:pt x="24" y="12"/>
                      </a:lnTo>
                      <a:lnTo>
                        <a:pt x="24" y="12"/>
                      </a:lnTo>
                      <a:lnTo>
                        <a:pt x="24" y="10"/>
                      </a:lnTo>
                      <a:lnTo>
                        <a:pt x="24" y="10"/>
                      </a:lnTo>
                      <a:lnTo>
                        <a:pt x="24" y="10"/>
                      </a:lnTo>
                      <a:lnTo>
                        <a:pt x="24" y="10"/>
                      </a:lnTo>
                      <a:lnTo>
                        <a:pt x="26" y="10"/>
                      </a:lnTo>
                      <a:lnTo>
                        <a:pt x="26" y="10"/>
                      </a:lnTo>
                      <a:lnTo>
                        <a:pt x="28" y="10"/>
                      </a:lnTo>
                      <a:lnTo>
                        <a:pt x="28" y="8"/>
                      </a:lnTo>
                      <a:lnTo>
                        <a:pt x="28" y="8"/>
                      </a:lnTo>
                      <a:lnTo>
                        <a:pt x="26" y="8"/>
                      </a:lnTo>
                      <a:lnTo>
                        <a:pt x="26" y="6"/>
                      </a:lnTo>
                      <a:lnTo>
                        <a:pt x="28" y="6"/>
                      </a:lnTo>
                      <a:lnTo>
                        <a:pt x="28" y="6"/>
                      </a:lnTo>
                      <a:lnTo>
                        <a:pt x="28" y="6"/>
                      </a:lnTo>
                      <a:lnTo>
                        <a:pt x="28" y="6"/>
                      </a:lnTo>
                      <a:lnTo>
                        <a:pt x="28" y="6"/>
                      </a:lnTo>
                      <a:lnTo>
                        <a:pt x="28" y="6"/>
                      </a:lnTo>
                      <a:lnTo>
                        <a:pt x="28" y="6"/>
                      </a:lnTo>
                      <a:lnTo>
                        <a:pt x="28" y="4"/>
                      </a:lnTo>
                      <a:lnTo>
                        <a:pt x="28" y="4"/>
                      </a:lnTo>
                      <a:lnTo>
                        <a:pt x="30" y="4"/>
                      </a:lnTo>
                      <a:lnTo>
                        <a:pt x="30" y="4"/>
                      </a:lnTo>
                      <a:lnTo>
                        <a:pt x="30" y="2"/>
                      </a:lnTo>
                      <a:lnTo>
                        <a:pt x="30" y="2"/>
                      </a:lnTo>
                      <a:lnTo>
                        <a:pt x="30" y="2"/>
                      </a:lnTo>
                      <a:lnTo>
                        <a:pt x="32" y="2"/>
                      </a:lnTo>
                      <a:lnTo>
                        <a:pt x="32" y="2"/>
                      </a:lnTo>
                      <a:lnTo>
                        <a:pt x="32" y="2"/>
                      </a:lnTo>
                      <a:lnTo>
                        <a:pt x="34" y="2"/>
                      </a:lnTo>
                      <a:lnTo>
                        <a:pt x="34" y="2"/>
                      </a:lnTo>
                      <a:lnTo>
                        <a:pt x="34" y="2"/>
                      </a:lnTo>
                      <a:lnTo>
                        <a:pt x="36" y="2"/>
                      </a:lnTo>
                      <a:lnTo>
                        <a:pt x="36" y="2"/>
                      </a:lnTo>
                      <a:lnTo>
                        <a:pt x="36" y="4"/>
                      </a:lnTo>
                      <a:lnTo>
                        <a:pt x="36" y="4"/>
                      </a:lnTo>
                      <a:lnTo>
                        <a:pt x="38" y="4"/>
                      </a:lnTo>
                      <a:lnTo>
                        <a:pt x="38" y="4"/>
                      </a:lnTo>
                      <a:lnTo>
                        <a:pt x="40" y="4"/>
                      </a:lnTo>
                      <a:lnTo>
                        <a:pt x="40" y="4"/>
                      </a:lnTo>
                      <a:lnTo>
                        <a:pt x="40" y="4"/>
                      </a:lnTo>
                      <a:lnTo>
                        <a:pt x="42" y="4"/>
                      </a:lnTo>
                      <a:lnTo>
                        <a:pt x="42" y="4"/>
                      </a:lnTo>
                      <a:lnTo>
                        <a:pt x="42" y="4"/>
                      </a:lnTo>
                      <a:lnTo>
                        <a:pt x="44" y="4"/>
                      </a:lnTo>
                      <a:lnTo>
                        <a:pt x="44" y="4"/>
                      </a:lnTo>
                      <a:lnTo>
                        <a:pt x="45" y="4"/>
                      </a:lnTo>
                      <a:lnTo>
                        <a:pt x="45" y="4"/>
                      </a:lnTo>
                      <a:lnTo>
                        <a:pt x="45" y="4"/>
                      </a:lnTo>
                      <a:lnTo>
                        <a:pt x="47" y="4"/>
                      </a:lnTo>
                      <a:lnTo>
                        <a:pt x="47" y="2"/>
                      </a:lnTo>
                      <a:lnTo>
                        <a:pt x="47" y="2"/>
                      </a:lnTo>
                      <a:lnTo>
                        <a:pt x="47" y="2"/>
                      </a:lnTo>
                      <a:lnTo>
                        <a:pt x="47" y="4"/>
                      </a:lnTo>
                      <a:lnTo>
                        <a:pt x="49" y="4"/>
                      </a:lnTo>
                      <a:lnTo>
                        <a:pt x="49" y="4"/>
                      </a:lnTo>
                      <a:lnTo>
                        <a:pt x="51" y="4"/>
                      </a:lnTo>
                      <a:lnTo>
                        <a:pt x="51" y="4"/>
                      </a:lnTo>
                      <a:lnTo>
                        <a:pt x="51" y="4"/>
                      </a:lnTo>
                      <a:lnTo>
                        <a:pt x="53" y="4"/>
                      </a:lnTo>
                      <a:lnTo>
                        <a:pt x="53" y="2"/>
                      </a:lnTo>
                      <a:lnTo>
                        <a:pt x="53" y="2"/>
                      </a:lnTo>
                      <a:lnTo>
                        <a:pt x="55" y="2"/>
                      </a:lnTo>
                      <a:lnTo>
                        <a:pt x="55" y="2"/>
                      </a:lnTo>
                      <a:lnTo>
                        <a:pt x="55" y="2"/>
                      </a:lnTo>
                      <a:lnTo>
                        <a:pt x="57" y="2"/>
                      </a:lnTo>
                      <a:lnTo>
                        <a:pt x="57" y="2"/>
                      </a:lnTo>
                      <a:lnTo>
                        <a:pt x="57" y="2"/>
                      </a:lnTo>
                      <a:lnTo>
                        <a:pt x="59" y="2"/>
                      </a:lnTo>
                      <a:lnTo>
                        <a:pt x="59" y="2"/>
                      </a:lnTo>
                      <a:lnTo>
                        <a:pt x="59" y="0"/>
                      </a:lnTo>
                      <a:lnTo>
                        <a:pt x="59" y="0"/>
                      </a:lnTo>
                      <a:lnTo>
                        <a:pt x="61" y="0"/>
                      </a:lnTo>
                      <a:lnTo>
                        <a:pt x="61" y="2"/>
                      </a:lnTo>
                      <a:lnTo>
                        <a:pt x="61" y="2"/>
                      </a:lnTo>
                      <a:lnTo>
                        <a:pt x="61" y="2"/>
                      </a:lnTo>
                      <a:lnTo>
                        <a:pt x="63" y="2"/>
                      </a:lnTo>
                      <a:lnTo>
                        <a:pt x="63" y="2"/>
                      </a:lnTo>
                      <a:lnTo>
                        <a:pt x="63" y="0"/>
                      </a:lnTo>
                      <a:lnTo>
                        <a:pt x="63" y="0"/>
                      </a:lnTo>
                      <a:lnTo>
                        <a:pt x="65" y="0"/>
                      </a:lnTo>
                      <a:lnTo>
                        <a:pt x="65" y="2"/>
                      </a:lnTo>
                      <a:lnTo>
                        <a:pt x="65" y="2"/>
                      </a:lnTo>
                      <a:lnTo>
                        <a:pt x="67" y="2"/>
                      </a:lnTo>
                      <a:lnTo>
                        <a:pt x="67" y="2"/>
                      </a:lnTo>
                      <a:lnTo>
                        <a:pt x="67" y="4"/>
                      </a:lnTo>
                      <a:lnTo>
                        <a:pt x="65" y="4"/>
                      </a:lnTo>
                      <a:lnTo>
                        <a:pt x="65" y="4"/>
                      </a:lnTo>
                      <a:lnTo>
                        <a:pt x="65" y="4"/>
                      </a:lnTo>
                      <a:lnTo>
                        <a:pt x="65" y="6"/>
                      </a:lnTo>
                      <a:lnTo>
                        <a:pt x="65" y="6"/>
                      </a:lnTo>
                      <a:lnTo>
                        <a:pt x="65" y="6"/>
                      </a:lnTo>
                      <a:lnTo>
                        <a:pt x="65" y="6"/>
                      </a:lnTo>
                      <a:lnTo>
                        <a:pt x="65" y="6"/>
                      </a:lnTo>
                      <a:lnTo>
                        <a:pt x="65" y="8"/>
                      </a:lnTo>
                      <a:lnTo>
                        <a:pt x="65" y="8"/>
                      </a:lnTo>
                      <a:lnTo>
                        <a:pt x="63" y="8"/>
                      </a:lnTo>
                      <a:lnTo>
                        <a:pt x="63" y="8"/>
                      </a:lnTo>
                      <a:lnTo>
                        <a:pt x="63" y="10"/>
                      </a:lnTo>
                      <a:lnTo>
                        <a:pt x="63" y="10"/>
                      </a:lnTo>
                      <a:lnTo>
                        <a:pt x="61" y="10"/>
                      </a:lnTo>
                      <a:lnTo>
                        <a:pt x="61" y="10"/>
                      </a:lnTo>
                      <a:lnTo>
                        <a:pt x="61" y="10"/>
                      </a:lnTo>
                      <a:lnTo>
                        <a:pt x="61" y="10"/>
                      </a:lnTo>
                      <a:lnTo>
                        <a:pt x="59" y="10"/>
                      </a:lnTo>
                      <a:lnTo>
                        <a:pt x="59" y="12"/>
                      </a:lnTo>
                      <a:lnTo>
                        <a:pt x="59" y="12"/>
                      </a:lnTo>
                      <a:lnTo>
                        <a:pt x="57" y="12"/>
                      </a:lnTo>
                      <a:lnTo>
                        <a:pt x="57" y="12"/>
                      </a:lnTo>
                      <a:lnTo>
                        <a:pt x="57" y="12"/>
                      </a:lnTo>
                      <a:lnTo>
                        <a:pt x="57" y="14"/>
                      </a:lnTo>
                      <a:lnTo>
                        <a:pt x="57" y="14"/>
                      </a:lnTo>
                      <a:lnTo>
                        <a:pt x="55" y="14"/>
                      </a:lnTo>
                      <a:lnTo>
                        <a:pt x="55" y="14"/>
                      </a:lnTo>
                      <a:lnTo>
                        <a:pt x="55" y="14"/>
                      </a:lnTo>
                      <a:lnTo>
                        <a:pt x="55" y="14"/>
                      </a:lnTo>
                      <a:lnTo>
                        <a:pt x="53" y="14"/>
                      </a:lnTo>
                      <a:lnTo>
                        <a:pt x="53" y="14"/>
                      </a:lnTo>
                      <a:lnTo>
                        <a:pt x="53" y="14"/>
                      </a:lnTo>
                      <a:lnTo>
                        <a:pt x="51" y="14"/>
                      </a:lnTo>
                      <a:lnTo>
                        <a:pt x="51" y="16"/>
                      </a:lnTo>
                      <a:lnTo>
                        <a:pt x="51" y="16"/>
                      </a:lnTo>
                      <a:lnTo>
                        <a:pt x="51" y="16"/>
                      </a:lnTo>
                      <a:lnTo>
                        <a:pt x="51" y="16"/>
                      </a:lnTo>
                      <a:lnTo>
                        <a:pt x="49" y="16"/>
                      </a:lnTo>
                      <a:lnTo>
                        <a:pt x="49" y="16"/>
                      </a:lnTo>
                      <a:lnTo>
                        <a:pt x="49" y="18"/>
                      </a:lnTo>
                      <a:lnTo>
                        <a:pt x="49" y="18"/>
                      </a:lnTo>
                      <a:lnTo>
                        <a:pt x="49" y="18"/>
                      </a:lnTo>
                      <a:lnTo>
                        <a:pt x="51" y="18"/>
                      </a:lnTo>
                      <a:lnTo>
                        <a:pt x="51" y="18"/>
                      </a:lnTo>
                      <a:lnTo>
                        <a:pt x="51" y="18"/>
                      </a:lnTo>
                      <a:lnTo>
                        <a:pt x="53" y="18"/>
                      </a:lnTo>
                      <a:lnTo>
                        <a:pt x="53" y="20"/>
                      </a:lnTo>
                      <a:lnTo>
                        <a:pt x="51" y="20"/>
                      </a:lnTo>
                      <a:lnTo>
                        <a:pt x="51" y="20"/>
                      </a:lnTo>
                      <a:lnTo>
                        <a:pt x="51" y="20"/>
                      </a:lnTo>
                      <a:lnTo>
                        <a:pt x="51" y="21"/>
                      </a:lnTo>
                      <a:lnTo>
                        <a:pt x="51" y="21"/>
                      </a:lnTo>
                      <a:lnTo>
                        <a:pt x="51" y="21"/>
                      </a:lnTo>
                      <a:lnTo>
                        <a:pt x="49" y="21"/>
                      </a:lnTo>
                      <a:lnTo>
                        <a:pt x="49" y="21"/>
                      </a:lnTo>
                      <a:lnTo>
                        <a:pt x="49" y="21"/>
                      </a:lnTo>
                      <a:lnTo>
                        <a:pt x="47" y="21"/>
                      </a:lnTo>
                      <a:lnTo>
                        <a:pt x="47" y="23"/>
                      </a:lnTo>
                      <a:lnTo>
                        <a:pt x="49" y="23"/>
                      </a:lnTo>
                      <a:lnTo>
                        <a:pt x="49" y="23"/>
                      </a:lnTo>
                      <a:lnTo>
                        <a:pt x="51" y="23"/>
                      </a:lnTo>
                      <a:lnTo>
                        <a:pt x="51" y="23"/>
                      </a:lnTo>
                      <a:lnTo>
                        <a:pt x="51" y="21"/>
                      </a:lnTo>
                      <a:lnTo>
                        <a:pt x="51" y="21"/>
                      </a:lnTo>
                      <a:lnTo>
                        <a:pt x="53" y="21"/>
                      </a:lnTo>
                      <a:lnTo>
                        <a:pt x="53" y="21"/>
                      </a:lnTo>
                      <a:lnTo>
                        <a:pt x="55" y="21"/>
                      </a:lnTo>
                      <a:lnTo>
                        <a:pt x="55" y="21"/>
                      </a:lnTo>
                      <a:lnTo>
                        <a:pt x="55" y="21"/>
                      </a:lnTo>
                      <a:lnTo>
                        <a:pt x="55" y="21"/>
                      </a:lnTo>
                      <a:lnTo>
                        <a:pt x="55" y="21"/>
                      </a:lnTo>
                      <a:lnTo>
                        <a:pt x="57" y="21"/>
                      </a:lnTo>
                      <a:lnTo>
                        <a:pt x="57" y="21"/>
                      </a:lnTo>
                      <a:lnTo>
                        <a:pt x="57" y="21"/>
                      </a:lnTo>
                      <a:lnTo>
                        <a:pt x="57" y="21"/>
                      </a:lnTo>
                      <a:lnTo>
                        <a:pt x="57" y="21"/>
                      </a:lnTo>
                      <a:lnTo>
                        <a:pt x="59" y="21"/>
                      </a:lnTo>
                      <a:lnTo>
                        <a:pt x="59" y="21"/>
                      </a:lnTo>
                      <a:lnTo>
                        <a:pt x="61" y="21"/>
                      </a:lnTo>
                      <a:lnTo>
                        <a:pt x="61" y="21"/>
                      </a:lnTo>
                      <a:lnTo>
                        <a:pt x="61" y="21"/>
                      </a:lnTo>
                      <a:lnTo>
                        <a:pt x="63" y="21"/>
                      </a:lnTo>
                      <a:lnTo>
                        <a:pt x="63" y="21"/>
                      </a:lnTo>
                      <a:lnTo>
                        <a:pt x="63" y="21"/>
                      </a:lnTo>
                      <a:lnTo>
                        <a:pt x="63" y="21"/>
                      </a:lnTo>
                      <a:lnTo>
                        <a:pt x="65" y="21"/>
                      </a:lnTo>
                      <a:lnTo>
                        <a:pt x="65" y="21"/>
                      </a:lnTo>
                      <a:lnTo>
                        <a:pt x="67" y="21"/>
                      </a:lnTo>
                      <a:lnTo>
                        <a:pt x="67" y="21"/>
                      </a:lnTo>
                      <a:lnTo>
                        <a:pt x="67" y="21"/>
                      </a:lnTo>
                      <a:lnTo>
                        <a:pt x="68" y="21"/>
                      </a:lnTo>
                      <a:lnTo>
                        <a:pt x="68" y="21"/>
                      </a:lnTo>
                      <a:lnTo>
                        <a:pt x="68" y="21"/>
                      </a:lnTo>
                      <a:lnTo>
                        <a:pt x="70" y="21"/>
                      </a:lnTo>
                      <a:lnTo>
                        <a:pt x="70" y="21"/>
                      </a:lnTo>
                      <a:lnTo>
                        <a:pt x="72" y="21"/>
                      </a:lnTo>
                      <a:lnTo>
                        <a:pt x="72" y="21"/>
                      </a:lnTo>
                      <a:lnTo>
                        <a:pt x="72" y="21"/>
                      </a:lnTo>
                      <a:lnTo>
                        <a:pt x="74" y="21"/>
                      </a:lnTo>
                      <a:lnTo>
                        <a:pt x="74" y="21"/>
                      </a:lnTo>
                      <a:lnTo>
                        <a:pt x="74" y="21"/>
                      </a:lnTo>
                      <a:lnTo>
                        <a:pt x="76" y="21"/>
                      </a:lnTo>
                      <a:lnTo>
                        <a:pt x="76" y="21"/>
                      </a:lnTo>
                      <a:lnTo>
                        <a:pt x="78" y="21"/>
                      </a:lnTo>
                      <a:lnTo>
                        <a:pt x="78" y="21"/>
                      </a:lnTo>
                      <a:lnTo>
                        <a:pt x="78" y="21"/>
                      </a:lnTo>
                      <a:lnTo>
                        <a:pt x="80" y="21"/>
                      </a:lnTo>
                      <a:lnTo>
                        <a:pt x="80" y="21"/>
                      </a:lnTo>
                      <a:lnTo>
                        <a:pt x="82" y="21"/>
                      </a:lnTo>
                      <a:lnTo>
                        <a:pt x="82" y="21"/>
                      </a:lnTo>
                      <a:lnTo>
                        <a:pt x="82" y="21"/>
                      </a:lnTo>
                      <a:lnTo>
                        <a:pt x="84" y="21"/>
                      </a:lnTo>
                      <a:lnTo>
                        <a:pt x="84" y="21"/>
                      </a:lnTo>
                      <a:lnTo>
                        <a:pt x="84" y="21"/>
                      </a:lnTo>
                      <a:lnTo>
                        <a:pt x="86" y="21"/>
                      </a:lnTo>
                      <a:lnTo>
                        <a:pt x="86" y="21"/>
                      </a:lnTo>
                      <a:lnTo>
                        <a:pt x="86" y="21"/>
                      </a:lnTo>
                      <a:lnTo>
                        <a:pt x="86" y="23"/>
                      </a:lnTo>
                      <a:lnTo>
                        <a:pt x="88" y="23"/>
                      </a:lnTo>
                      <a:lnTo>
                        <a:pt x="88" y="23"/>
                      </a:lnTo>
                      <a:lnTo>
                        <a:pt x="88" y="25"/>
                      </a:lnTo>
                      <a:lnTo>
                        <a:pt x="88" y="25"/>
                      </a:lnTo>
                      <a:lnTo>
                        <a:pt x="88" y="25"/>
                      </a:lnTo>
                      <a:lnTo>
                        <a:pt x="88" y="27"/>
                      </a:lnTo>
                      <a:lnTo>
                        <a:pt x="88" y="27"/>
                      </a:lnTo>
                      <a:lnTo>
                        <a:pt x="88" y="27"/>
                      </a:lnTo>
                      <a:lnTo>
                        <a:pt x="88" y="29"/>
                      </a:lnTo>
                      <a:lnTo>
                        <a:pt x="86" y="29"/>
                      </a:lnTo>
                      <a:lnTo>
                        <a:pt x="86" y="29"/>
                      </a:lnTo>
                      <a:lnTo>
                        <a:pt x="86" y="29"/>
                      </a:lnTo>
                      <a:lnTo>
                        <a:pt x="84" y="29"/>
                      </a:lnTo>
                      <a:lnTo>
                        <a:pt x="84" y="29"/>
                      </a:lnTo>
                      <a:lnTo>
                        <a:pt x="84" y="29"/>
                      </a:lnTo>
                      <a:lnTo>
                        <a:pt x="84" y="29"/>
                      </a:lnTo>
                      <a:lnTo>
                        <a:pt x="84" y="31"/>
                      </a:lnTo>
                      <a:lnTo>
                        <a:pt x="84" y="31"/>
                      </a:lnTo>
                      <a:lnTo>
                        <a:pt x="82" y="31"/>
                      </a:lnTo>
                      <a:lnTo>
                        <a:pt x="82" y="33"/>
                      </a:lnTo>
                      <a:lnTo>
                        <a:pt x="84" y="33"/>
                      </a:lnTo>
                      <a:lnTo>
                        <a:pt x="84" y="33"/>
                      </a:lnTo>
                      <a:lnTo>
                        <a:pt x="84" y="35"/>
                      </a:lnTo>
                      <a:lnTo>
                        <a:pt x="82" y="35"/>
                      </a:lnTo>
                      <a:lnTo>
                        <a:pt x="82" y="35"/>
                      </a:lnTo>
                      <a:lnTo>
                        <a:pt x="82" y="35"/>
                      </a:lnTo>
                      <a:lnTo>
                        <a:pt x="82" y="35"/>
                      </a:lnTo>
                      <a:lnTo>
                        <a:pt x="82" y="37"/>
                      </a:lnTo>
                      <a:lnTo>
                        <a:pt x="80" y="37"/>
                      </a:lnTo>
                      <a:lnTo>
                        <a:pt x="80" y="37"/>
                      </a:lnTo>
                      <a:lnTo>
                        <a:pt x="80" y="37"/>
                      </a:lnTo>
                      <a:lnTo>
                        <a:pt x="80" y="39"/>
                      </a:lnTo>
                      <a:lnTo>
                        <a:pt x="80" y="39"/>
                      </a:lnTo>
                      <a:lnTo>
                        <a:pt x="80" y="39"/>
                      </a:lnTo>
                      <a:lnTo>
                        <a:pt x="78" y="39"/>
                      </a:lnTo>
                      <a:lnTo>
                        <a:pt x="78" y="41"/>
                      </a:lnTo>
                      <a:lnTo>
                        <a:pt x="78" y="41"/>
                      </a:lnTo>
                      <a:lnTo>
                        <a:pt x="78" y="41"/>
                      </a:lnTo>
                      <a:lnTo>
                        <a:pt x="78" y="41"/>
                      </a:lnTo>
                      <a:lnTo>
                        <a:pt x="76" y="41"/>
                      </a:lnTo>
                      <a:lnTo>
                        <a:pt x="76" y="41"/>
                      </a:lnTo>
                      <a:lnTo>
                        <a:pt x="76" y="43"/>
                      </a:lnTo>
                      <a:lnTo>
                        <a:pt x="76" y="43"/>
                      </a:lnTo>
                      <a:lnTo>
                        <a:pt x="74" y="43"/>
                      </a:lnTo>
                      <a:lnTo>
                        <a:pt x="74" y="44"/>
                      </a:lnTo>
                      <a:lnTo>
                        <a:pt x="74" y="44"/>
                      </a:lnTo>
                      <a:lnTo>
                        <a:pt x="74" y="44"/>
                      </a:lnTo>
                      <a:lnTo>
                        <a:pt x="74" y="46"/>
                      </a:lnTo>
                      <a:lnTo>
                        <a:pt x="74" y="46"/>
                      </a:lnTo>
                      <a:lnTo>
                        <a:pt x="72" y="46"/>
                      </a:lnTo>
                      <a:lnTo>
                        <a:pt x="72" y="46"/>
                      </a:lnTo>
                      <a:lnTo>
                        <a:pt x="72" y="46"/>
                      </a:lnTo>
                      <a:lnTo>
                        <a:pt x="72" y="46"/>
                      </a:lnTo>
                      <a:lnTo>
                        <a:pt x="72" y="46"/>
                      </a:lnTo>
                      <a:lnTo>
                        <a:pt x="72" y="48"/>
                      </a:lnTo>
                      <a:lnTo>
                        <a:pt x="70" y="48"/>
                      </a:lnTo>
                      <a:lnTo>
                        <a:pt x="70" y="48"/>
                      </a:lnTo>
                      <a:lnTo>
                        <a:pt x="68" y="48"/>
                      </a:lnTo>
                      <a:lnTo>
                        <a:pt x="68" y="48"/>
                      </a:lnTo>
                      <a:lnTo>
                        <a:pt x="70" y="48"/>
                      </a:lnTo>
                      <a:lnTo>
                        <a:pt x="70" y="50"/>
                      </a:lnTo>
                      <a:lnTo>
                        <a:pt x="70" y="50"/>
                      </a:lnTo>
                      <a:lnTo>
                        <a:pt x="72" y="50"/>
                      </a:lnTo>
                      <a:lnTo>
                        <a:pt x="72" y="50"/>
                      </a:lnTo>
                      <a:lnTo>
                        <a:pt x="72" y="50"/>
                      </a:lnTo>
                      <a:lnTo>
                        <a:pt x="72" y="50"/>
                      </a:lnTo>
                      <a:lnTo>
                        <a:pt x="72" y="52"/>
                      </a:lnTo>
                      <a:lnTo>
                        <a:pt x="72" y="52"/>
                      </a:lnTo>
                      <a:lnTo>
                        <a:pt x="72" y="52"/>
                      </a:lnTo>
                      <a:lnTo>
                        <a:pt x="72" y="52"/>
                      </a:lnTo>
                      <a:lnTo>
                        <a:pt x="70" y="52"/>
                      </a:lnTo>
                      <a:lnTo>
                        <a:pt x="70" y="54"/>
                      </a:lnTo>
                      <a:lnTo>
                        <a:pt x="70" y="54"/>
                      </a:lnTo>
                      <a:lnTo>
                        <a:pt x="68" y="54"/>
                      </a:lnTo>
                      <a:lnTo>
                        <a:pt x="68" y="54"/>
                      </a:lnTo>
                      <a:lnTo>
                        <a:pt x="68" y="54"/>
                      </a:lnTo>
                      <a:lnTo>
                        <a:pt x="67" y="54"/>
                      </a:lnTo>
                      <a:lnTo>
                        <a:pt x="67" y="54"/>
                      </a:lnTo>
                      <a:lnTo>
                        <a:pt x="67" y="54"/>
                      </a:lnTo>
                      <a:lnTo>
                        <a:pt x="67" y="54"/>
                      </a:lnTo>
                      <a:lnTo>
                        <a:pt x="65" y="54"/>
                      </a:lnTo>
                      <a:lnTo>
                        <a:pt x="65" y="54"/>
                      </a:lnTo>
                      <a:lnTo>
                        <a:pt x="65" y="54"/>
                      </a:lnTo>
                      <a:lnTo>
                        <a:pt x="63" y="54"/>
                      </a:lnTo>
                      <a:lnTo>
                        <a:pt x="63" y="56"/>
                      </a:lnTo>
                      <a:lnTo>
                        <a:pt x="63" y="56"/>
                      </a:lnTo>
                      <a:lnTo>
                        <a:pt x="65" y="56"/>
                      </a:lnTo>
                      <a:lnTo>
                        <a:pt x="65" y="58"/>
                      </a:lnTo>
                      <a:lnTo>
                        <a:pt x="65" y="58"/>
                      </a:lnTo>
                      <a:lnTo>
                        <a:pt x="67" y="58"/>
                      </a:lnTo>
                      <a:lnTo>
                        <a:pt x="67" y="56"/>
                      </a:lnTo>
                      <a:lnTo>
                        <a:pt x="67" y="56"/>
                      </a:lnTo>
                      <a:lnTo>
                        <a:pt x="67" y="56"/>
                      </a:lnTo>
                      <a:lnTo>
                        <a:pt x="67" y="56"/>
                      </a:lnTo>
                      <a:lnTo>
                        <a:pt x="68" y="56"/>
                      </a:lnTo>
                      <a:lnTo>
                        <a:pt x="68" y="54"/>
                      </a:lnTo>
                      <a:lnTo>
                        <a:pt x="68" y="54"/>
                      </a:lnTo>
                      <a:lnTo>
                        <a:pt x="68" y="54"/>
                      </a:lnTo>
                      <a:lnTo>
                        <a:pt x="70" y="54"/>
                      </a:lnTo>
                      <a:lnTo>
                        <a:pt x="70" y="54"/>
                      </a:lnTo>
                      <a:lnTo>
                        <a:pt x="72" y="54"/>
                      </a:lnTo>
                      <a:lnTo>
                        <a:pt x="72" y="54"/>
                      </a:lnTo>
                      <a:lnTo>
                        <a:pt x="72" y="54"/>
                      </a:lnTo>
                      <a:lnTo>
                        <a:pt x="72" y="56"/>
                      </a:lnTo>
                      <a:lnTo>
                        <a:pt x="74" y="56"/>
                      </a:lnTo>
                      <a:lnTo>
                        <a:pt x="74" y="56"/>
                      </a:lnTo>
                      <a:lnTo>
                        <a:pt x="74" y="56"/>
                      </a:lnTo>
                      <a:lnTo>
                        <a:pt x="74" y="56"/>
                      </a:lnTo>
                      <a:lnTo>
                        <a:pt x="76" y="56"/>
                      </a:lnTo>
                      <a:lnTo>
                        <a:pt x="76" y="56"/>
                      </a:lnTo>
                      <a:lnTo>
                        <a:pt x="76" y="58"/>
                      </a:lnTo>
                      <a:lnTo>
                        <a:pt x="78" y="58"/>
                      </a:lnTo>
                      <a:lnTo>
                        <a:pt x="78" y="58"/>
                      </a:lnTo>
                      <a:lnTo>
                        <a:pt x="78" y="58"/>
                      </a:lnTo>
                      <a:lnTo>
                        <a:pt x="80" y="58"/>
                      </a:lnTo>
                      <a:lnTo>
                        <a:pt x="80" y="58"/>
                      </a:lnTo>
                      <a:lnTo>
                        <a:pt x="82" y="58"/>
                      </a:lnTo>
                      <a:lnTo>
                        <a:pt x="82" y="58"/>
                      </a:lnTo>
                      <a:lnTo>
                        <a:pt x="82" y="58"/>
                      </a:lnTo>
                      <a:lnTo>
                        <a:pt x="82" y="58"/>
                      </a:lnTo>
                      <a:lnTo>
                        <a:pt x="82" y="60"/>
                      </a:lnTo>
                      <a:lnTo>
                        <a:pt x="82" y="60"/>
                      </a:lnTo>
                      <a:lnTo>
                        <a:pt x="84" y="60"/>
                      </a:lnTo>
                      <a:lnTo>
                        <a:pt x="84" y="62"/>
                      </a:lnTo>
                      <a:lnTo>
                        <a:pt x="84" y="62"/>
                      </a:lnTo>
                      <a:lnTo>
                        <a:pt x="84" y="62"/>
                      </a:lnTo>
                      <a:lnTo>
                        <a:pt x="84" y="62"/>
                      </a:lnTo>
                      <a:lnTo>
                        <a:pt x="86" y="62"/>
                      </a:lnTo>
                      <a:lnTo>
                        <a:pt x="86" y="62"/>
                      </a:lnTo>
                      <a:lnTo>
                        <a:pt x="86" y="62"/>
                      </a:lnTo>
                      <a:lnTo>
                        <a:pt x="88" y="62"/>
                      </a:lnTo>
                      <a:lnTo>
                        <a:pt x="88" y="62"/>
                      </a:lnTo>
                      <a:lnTo>
                        <a:pt x="88" y="64"/>
                      </a:lnTo>
                      <a:lnTo>
                        <a:pt x="88" y="64"/>
                      </a:lnTo>
                      <a:lnTo>
                        <a:pt x="89" y="64"/>
                      </a:lnTo>
                      <a:lnTo>
                        <a:pt x="89" y="64"/>
                      </a:lnTo>
                      <a:lnTo>
                        <a:pt x="89" y="64"/>
                      </a:lnTo>
                      <a:lnTo>
                        <a:pt x="89" y="64"/>
                      </a:lnTo>
                      <a:lnTo>
                        <a:pt x="89" y="64"/>
                      </a:lnTo>
                      <a:lnTo>
                        <a:pt x="89" y="66"/>
                      </a:lnTo>
                      <a:lnTo>
                        <a:pt x="89" y="66"/>
                      </a:lnTo>
                      <a:lnTo>
                        <a:pt x="89" y="66"/>
                      </a:lnTo>
                      <a:lnTo>
                        <a:pt x="89" y="67"/>
                      </a:lnTo>
                      <a:lnTo>
                        <a:pt x="89" y="67"/>
                      </a:lnTo>
                      <a:lnTo>
                        <a:pt x="91" y="67"/>
                      </a:lnTo>
                      <a:lnTo>
                        <a:pt x="91" y="69"/>
                      </a:lnTo>
                      <a:lnTo>
                        <a:pt x="91" y="69"/>
                      </a:lnTo>
                      <a:lnTo>
                        <a:pt x="91" y="69"/>
                      </a:lnTo>
                      <a:lnTo>
                        <a:pt x="91" y="69"/>
                      </a:lnTo>
                      <a:lnTo>
                        <a:pt x="91" y="71"/>
                      </a:lnTo>
                      <a:lnTo>
                        <a:pt x="91" y="71"/>
                      </a:lnTo>
                      <a:lnTo>
                        <a:pt x="91" y="71"/>
                      </a:lnTo>
                      <a:lnTo>
                        <a:pt x="91" y="71"/>
                      </a:lnTo>
                      <a:lnTo>
                        <a:pt x="91" y="73"/>
                      </a:lnTo>
                      <a:lnTo>
                        <a:pt x="93" y="73"/>
                      </a:lnTo>
                      <a:lnTo>
                        <a:pt x="93" y="73"/>
                      </a:lnTo>
                      <a:lnTo>
                        <a:pt x="93" y="75"/>
                      </a:lnTo>
                      <a:lnTo>
                        <a:pt x="93" y="75"/>
                      </a:lnTo>
                      <a:lnTo>
                        <a:pt x="93" y="75"/>
                      </a:lnTo>
                      <a:lnTo>
                        <a:pt x="93" y="77"/>
                      </a:lnTo>
                      <a:lnTo>
                        <a:pt x="93" y="77"/>
                      </a:lnTo>
                      <a:lnTo>
                        <a:pt x="93" y="77"/>
                      </a:lnTo>
                      <a:lnTo>
                        <a:pt x="95" y="77"/>
                      </a:lnTo>
                      <a:lnTo>
                        <a:pt x="95" y="77"/>
                      </a:lnTo>
                      <a:lnTo>
                        <a:pt x="95" y="79"/>
                      </a:lnTo>
                      <a:lnTo>
                        <a:pt x="95" y="79"/>
                      </a:lnTo>
                      <a:lnTo>
                        <a:pt x="95" y="79"/>
                      </a:lnTo>
                      <a:lnTo>
                        <a:pt x="95" y="81"/>
                      </a:lnTo>
                      <a:lnTo>
                        <a:pt x="95" y="81"/>
                      </a:lnTo>
                      <a:lnTo>
                        <a:pt x="95" y="81"/>
                      </a:lnTo>
                      <a:lnTo>
                        <a:pt x="95" y="83"/>
                      </a:lnTo>
                      <a:lnTo>
                        <a:pt x="97" y="83"/>
                      </a:lnTo>
                      <a:lnTo>
                        <a:pt x="97" y="83"/>
                      </a:lnTo>
                      <a:lnTo>
                        <a:pt x="97" y="83"/>
                      </a:lnTo>
                      <a:lnTo>
                        <a:pt x="97" y="85"/>
                      </a:lnTo>
                      <a:lnTo>
                        <a:pt x="99" y="85"/>
                      </a:lnTo>
                      <a:lnTo>
                        <a:pt x="99" y="85"/>
                      </a:lnTo>
                      <a:lnTo>
                        <a:pt x="99" y="85"/>
                      </a:lnTo>
                      <a:lnTo>
                        <a:pt x="99" y="85"/>
                      </a:lnTo>
                      <a:lnTo>
                        <a:pt x="101" y="85"/>
                      </a:lnTo>
                      <a:lnTo>
                        <a:pt x="101" y="85"/>
                      </a:lnTo>
                      <a:lnTo>
                        <a:pt x="101" y="85"/>
                      </a:lnTo>
                      <a:lnTo>
                        <a:pt x="103" y="85"/>
                      </a:lnTo>
                      <a:lnTo>
                        <a:pt x="103" y="85"/>
                      </a:lnTo>
                      <a:lnTo>
                        <a:pt x="103" y="85"/>
                      </a:lnTo>
                      <a:lnTo>
                        <a:pt x="105" y="85"/>
                      </a:lnTo>
                      <a:lnTo>
                        <a:pt x="105" y="85"/>
                      </a:lnTo>
                      <a:lnTo>
                        <a:pt x="105" y="85"/>
                      </a:lnTo>
                      <a:lnTo>
                        <a:pt x="105" y="87"/>
                      </a:lnTo>
                      <a:lnTo>
                        <a:pt x="107" y="87"/>
                      </a:lnTo>
                      <a:lnTo>
                        <a:pt x="107" y="87"/>
                      </a:lnTo>
                      <a:lnTo>
                        <a:pt x="107" y="87"/>
                      </a:lnTo>
                      <a:lnTo>
                        <a:pt x="107" y="87"/>
                      </a:lnTo>
                      <a:lnTo>
                        <a:pt x="109" y="87"/>
                      </a:lnTo>
                      <a:lnTo>
                        <a:pt x="109" y="87"/>
                      </a:lnTo>
                      <a:lnTo>
                        <a:pt x="109" y="89"/>
                      </a:lnTo>
                      <a:lnTo>
                        <a:pt x="109" y="89"/>
                      </a:lnTo>
                      <a:lnTo>
                        <a:pt x="111" y="89"/>
                      </a:lnTo>
                      <a:lnTo>
                        <a:pt x="111" y="89"/>
                      </a:lnTo>
                      <a:lnTo>
                        <a:pt x="111" y="90"/>
                      </a:lnTo>
                      <a:lnTo>
                        <a:pt x="111" y="90"/>
                      </a:lnTo>
                      <a:lnTo>
                        <a:pt x="111" y="90"/>
                      </a:lnTo>
                      <a:lnTo>
                        <a:pt x="111" y="92"/>
                      </a:lnTo>
                      <a:lnTo>
                        <a:pt x="112" y="92"/>
                      </a:lnTo>
                      <a:lnTo>
                        <a:pt x="112" y="92"/>
                      </a:lnTo>
                      <a:lnTo>
                        <a:pt x="112" y="92"/>
                      </a:lnTo>
                      <a:lnTo>
                        <a:pt x="114" y="92"/>
                      </a:lnTo>
                      <a:lnTo>
                        <a:pt x="114" y="94"/>
                      </a:lnTo>
                      <a:lnTo>
                        <a:pt x="114" y="94"/>
                      </a:lnTo>
                      <a:lnTo>
                        <a:pt x="114" y="94"/>
                      </a:lnTo>
                      <a:lnTo>
                        <a:pt x="114" y="94"/>
                      </a:lnTo>
                      <a:lnTo>
                        <a:pt x="116" y="94"/>
                      </a:lnTo>
                      <a:lnTo>
                        <a:pt x="116" y="94"/>
                      </a:lnTo>
                      <a:lnTo>
                        <a:pt x="116" y="94"/>
                      </a:lnTo>
                      <a:lnTo>
                        <a:pt x="116" y="94"/>
                      </a:lnTo>
                      <a:lnTo>
                        <a:pt x="116" y="96"/>
                      </a:lnTo>
                      <a:lnTo>
                        <a:pt x="116" y="96"/>
                      </a:lnTo>
                      <a:lnTo>
                        <a:pt x="116" y="96"/>
                      </a:lnTo>
                      <a:lnTo>
                        <a:pt x="114" y="96"/>
                      </a:lnTo>
                      <a:lnTo>
                        <a:pt x="114" y="96"/>
                      </a:lnTo>
                      <a:lnTo>
                        <a:pt x="114" y="98"/>
                      </a:lnTo>
                      <a:lnTo>
                        <a:pt x="114" y="98"/>
                      </a:lnTo>
                      <a:lnTo>
                        <a:pt x="116" y="98"/>
                      </a:lnTo>
                      <a:lnTo>
                        <a:pt x="116" y="100"/>
                      </a:lnTo>
                      <a:lnTo>
                        <a:pt x="116" y="100"/>
                      </a:lnTo>
                      <a:lnTo>
                        <a:pt x="116" y="100"/>
                      </a:lnTo>
                      <a:lnTo>
                        <a:pt x="116" y="100"/>
                      </a:lnTo>
                      <a:lnTo>
                        <a:pt x="116" y="102"/>
                      </a:lnTo>
                      <a:lnTo>
                        <a:pt x="118" y="102"/>
                      </a:lnTo>
                      <a:lnTo>
                        <a:pt x="118" y="102"/>
                      </a:lnTo>
                      <a:lnTo>
                        <a:pt x="118" y="102"/>
                      </a:lnTo>
                      <a:lnTo>
                        <a:pt x="118" y="102"/>
                      </a:lnTo>
                      <a:lnTo>
                        <a:pt x="120" y="102"/>
                      </a:lnTo>
                      <a:lnTo>
                        <a:pt x="120" y="104"/>
                      </a:lnTo>
                      <a:lnTo>
                        <a:pt x="120" y="104"/>
                      </a:lnTo>
                      <a:lnTo>
                        <a:pt x="120" y="104"/>
                      </a:lnTo>
                      <a:lnTo>
                        <a:pt x="120" y="104"/>
                      </a:lnTo>
                      <a:lnTo>
                        <a:pt x="120" y="106"/>
                      </a:lnTo>
                      <a:lnTo>
                        <a:pt x="120" y="106"/>
                      </a:lnTo>
                      <a:lnTo>
                        <a:pt x="120" y="108"/>
                      </a:lnTo>
                      <a:lnTo>
                        <a:pt x="120" y="108"/>
                      </a:lnTo>
                      <a:lnTo>
                        <a:pt x="122" y="108"/>
                      </a:lnTo>
                      <a:lnTo>
                        <a:pt x="122" y="110"/>
                      </a:lnTo>
                      <a:lnTo>
                        <a:pt x="122" y="110"/>
                      </a:lnTo>
                      <a:lnTo>
                        <a:pt x="122" y="110"/>
                      </a:lnTo>
                      <a:lnTo>
                        <a:pt x="122" y="110"/>
                      </a:lnTo>
                      <a:lnTo>
                        <a:pt x="122" y="110"/>
                      </a:lnTo>
                      <a:lnTo>
                        <a:pt x="122" y="112"/>
                      </a:lnTo>
                      <a:lnTo>
                        <a:pt x="124" y="112"/>
                      </a:lnTo>
                      <a:lnTo>
                        <a:pt x="124" y="112"/>
                      </a:lnTo>
                      <a:lnTo>
                        <a:pt x="124" y="112"/>
                      </a:lnTo>
                      <a:lnTo>
                        <a:pt x="124" y="113"/>
                      </a:lnTo>
                      <a:lnTo>
                        <a:pt x="124" y="113"/>
                      </a:lnTo>
                      <a:lnTo>
                        <a:pt x="124" y="115"/>
                      </a:lnTo>
                      <a:lnTo>
                        <a:pt x="124" y="115"/>
                      </a:lnTo>
                      <a:lnTo>
                        <a:pt x="124" y="117"/>
                      </a:lnTo>
                      <a:lnTo>
                        <a:pt x="124" y="117"/>
                      </a:lnTo>
                      <a:lnTo>
                        <a:pt x="124" y="117"/>
                      </a:lnTo>
                      <a:lnTo>
                        <a:pt x="124" y="117"/>
                      </a:lnTo>
                      <a:lnTo>
                        <a:pt x="122" y="117"/>
                      </a:lnTo>
                      <a:lnTo>
                        <a:pt x="122" y="117"/>
                      </a:lnTo>
                      <a:lnTo>
                        <a:pt x="122" y="119"/>
                      </a:lnTo>
                      <a:lnTo>
                        <a:pt x="122" y="119"/>
                      </a:lnTo>
                      <a:lnTo>
                        <a:pt x="122" y="121"/>
                      </a:lnTo>
                      <a:lnTo>
                        <a:pt x="122" y="121"/>
                      </a:lnTo>
                      <a:lnTo>
                        <a:pt x="124" y="121"/>
                      </a:lnTo>
                      <a:lnTo>
                        <a:pt x="124" y="121"/>
                      </a:lnTo>
                      <a:lnTo>
                        <a:pt x="124" y="119"/>
                      </a:lnTo>
                      <a:lnTo>
                        <a:pt x="126" y="119"/>
                      </a:lnTo>
                      <a:lnTo>
                        <a:pt x="126" y="119"/>
                      </a:lnTo>
                      <a:lnTo>
                        <a:pt x="126" y="119"/>
                      </a:lnTo>
                      <a:lnTo>
                        <a:pt x="126" y="117"/>
                      </a:lnTo>
                      <a:lnTo>
                        <a:pt x="126" y="117"/>
                      </a:lnTo>
                      <a:lnTo>
                        <a:pt x="128" y="117"/>
                      </a:lnTo>
                      <a:lnTo>
                        <a:pt x="128" y="117"/>
                      </a:lnTo>
                      <a:lnTo>
                        <a:pt x="128" y="117"/>
                      </a:lnTo>
                      <a:lnTo>
                        <a:pt x="130" y="117"/>
                      </a:lnTo>
                      <a:lnTo>
                        <a:pt x="130" y="117"/>
                      </a:lnTo>
                      <a:lnTo>
                        <a:pt x="132" y="117"/>
                      </a:lnTo>
                      <a:lnTo>
                        <a:pt x="132" y="117"/>
                      </a:lnTo>
                      <a:lnTo>
                        <a:pt x="132" y="117"/>
                      </a:lnTo>
                      <a:lnTo>
                        <a:pt x="133" y="117"/>
                      </a:lnTo>
                      <a:lnTo>
                        <a:pt x="133" y="117"/>
                      </a:lnTo>
                      <a:lnTo>
                        <a:pt x="133" y="117"/>
                      </a:lnTo>
                      <a:lnTo>
                        <a:pt x="135" y="117"/>
                      </a:lnTo>
                      <a:lnTo>
                        <a:pt x="135" y="117"/>
                      </a:lnTo>
                      <a:lnTo>
                        <a:pt x="137" y="117"/>
                      </a:lnTo>
                      <a:lnTo>
                        <a:pt x="137" y="117"/>
                      </a:lnTo>
                      <a:lnTo>
                        <a:pt x="137" y="119"/>
                      </a:lnTo>
                      <a:lnTo>
                        <a:pt x="137" y="119"/>
                      </a:lnTo>
                      <a:lnTo>
                        <a:pt x="139" y="119"/>
                      </a:lnTo>
                      <a:lnTo>
                        <a:pt x="139" y="119"/>
                      </a:lnTo>
                      <a:lnTo>
                        <a:pt x="141" y="119"/>
                      </a:lnTo>
                      <a:lnTo>
                        <a:pt x="141" y="119"/>
                      </a:lnTo>
                      <a:lnTo>
                        <a:pt x="141" y="119"/>
                      </a:lnTo>
                      <a:lnTo>
                        <a:pt x="141" y="119"/>
                      </a:lnTo>
                      <a:lnTo>
                        <a:pt x="143" y="119"/>
                      </a:lnTo>
                      <a:lnTo>
                        <a:pt x="143" y="119"/>
                      </a:lnTo>
                      <a:lnTo>
                        <a:pt x="143" y="121"/>
                      </a:lnTo>
                      <a:lnTo>
                        <a:pt x="143" y="121"/>
                      </a:lnTo>
                      <a:lnTo>
                        <a:pt x="145" y="121"/>
                      </a:lnTo>
                      <a:lnTo>
                        <a:pt x="145" y="121"/>
                      </a:lnTo>
                      <a:lnTo>
                        <a:pt x="145" y="121"/>
                      </a:lnTo>
                      <a:lnTo>
                        <a:pt x="147" y="121"/>
                      </a:lnTo>
                      <a:lnTo>
                        <a:pt x="147" y="123"/>
                      </a:lnTo>
                      <a:lnTo>
                        <a:pt x="147" y="123"/>
                      </a:lnTo>
                      <a:lnTo>
                        <a:pt x="147" y="123"/>
                      </a:lnTo>
                      <a:lnTo>
                        <a:pt x="147" y="123"/>
                      </a:lnTo>
                      <a:lnTo>
                        <a:pt x="147" y="125"/>
                      </a:lnTo>
                      <a:lnTo>
                        <a:pt x="149" y="125"/>
                      </a:lnTo>
                      <a:lnTo>
                        <a:pt x="149" y="125"/>
                      </a:lnTo>
                      <a:lnTo>
                        <a:pt x="149" y="125"/>
                      </a:lnTo>
                      <a:lnTo>
                        <a:pt x="149" y="127"/>
                      </a:lnTo>
                      <a:lnTo>
                        <a:pt x="149" y="127"/>
                      </a:lnTo>
                      <a:lnTo>
                        <a:pt x="149" y="127"/>
                      </a:lnTo>
                      <a:lnTo>
                        <a:pt x="149" y="129"/>
                      </a:lnTo>
                      <a:lnTo>
                        <a:pt x="149" y="129"/>
                      </a:lnTo>
                      <a:lnTo>
                        <a:pt x="149" y="129"/>
                      </a:lnTo>
                      <a:lnTo>
                        <a:pt x="149" y="131"/>
                      </a:lnTo>
                      <a:lnTo>
                        <a:pt x="149" y="131"/>
                      </a:lnTo>
                      <a:lnTo>
                        <a:pt x="149" y="133"/>
                      </a:lnTo>
                      <a:lnTo>
                        <a:pt x="147" y="133"/>
                      </a:lnTo>
                      <a:lnTo>
                        <a:pt x="147" y="133"/>
                      </a:lnTo>
                      <a:lnTo>
                        <a:pt x="147" y="133"/>
                      </a:lnTo>
                      <a:lnTo>
                        <a:pt x="147" y="133"/>
                      </a:lnTo>
                      <a:lnTo>
                        <a:pt x="147" y="135"/>
                      </a:lnTo>
                      <a:lnTo>
                        <a:pt x="147" y="135"/>
                      </a:lnTo>
                      <a:lnTo>
                        <a:pt x="147" y="135"/>
                      </a:lnTo>
                      <a:lnTo>
                        <a:pt x="147" y="136"/>
                      </a:lnTo>
                      <a:lnTo>
                        <a:pt x="147" y="136"/>
                      </a:lnTo>
                      <a:lnTo>
                        <a:pt x="145" y="136"/>
                      </a:lnTo>
                      <a:lnTo>
                        <a:pt x="145" y="138"/>
                      </a:lnTo>
                      <a:lnTo>
                        <a:pt x="145" y="138"/>
                      </a:lnTo>
                      <a:lnTo>
                        <a:pt x="143" y="138"/>
                      </a:lnTo>
                      <a:lnTo>
                        <a:pt x="143" y="138"/>
                      </a:lnTo>
                      <a:lnTo>
                        <a:pt x="143" y="138"/>
                      </a:lnTo>
                      <a:lnTo>
                        <a:pt x="143" y="140"/>
                      </a:lnTo>
                      <a:lnTo>
                        <a:pt x="143" y="140"/>
                      </a:lnTo>
                      <a:lnTo>
                        <a:pt x="141" y="140"/>
                      </a:lnTo>
                      <a:lnTo>
                        <a:pt x="141" y="140"/>
                      </a:lnTo>
                      <a:lnTo>
                        <a:pt x="141" y="140"/>
                      </a:lnTo>
                      <a:lnTo>
                        <a:pt x="141" y="140"/>
                      </a:lnTo>
                      <a:lnTo>
                        <a:pt x="141" y="142"/>
                      </a:lnTo>
                      <a:lnTo>
                        <a:pt x="141" y="142"/>
                      </a:lnTo>
                      <a:lnTo>
                        <a:pt x="141" y="142"/>
                      </a:lnTo>
                      <a:lnTo>
                        <a:pt x="141" y="142"/>
                      </a:lnTo>
                      <a:lnTo>
                        <a:pt x="141" y="142"/>
                      </a:lnTo>
                      <a:lnTo>
                        <a:pt x="139" y="142"/>
                      </a:lnTo>
                      <a:lnTo>
                        <a:pt x="139" y="142"/>
                      </a:lnTo>
                      <a:lnTo>
                        <a:pt x="139" y="144"/>
                      </a:lnTo>
                      <a:lnTo>
                        <a:pt x="137" y="144"/>
                      </a:lnTo>
                      <a:lnTo>
                        <a:pt x="137" y="144"/>
                      </a:lnTo>
                      <a:lnTo>
                        <a:pt x="137" y="144"/>
                      </a:lnTo>
                      <a:lnTo>
                        <a:pt x="135" y="144"/>
                      </a:lnTo>
                      <a:lnTo>
                        <a:pt x="135" y="144"/>
                      </a:lnTo>
                      <a:lnTo>
                        <a:pt x="135" y="144"/>
                      </a:lnTo>
                      <a:lnTo>
                        <a:pt x="135" y="146"/>
                      </a:lnTo>
                      <a:lnTo>
                        <a:pt x="135" y="146"/>
                      </a:lnTo>
                      <a:lnTo>
                        <a:pt x="137" y="146"/>
                      </a:lnTo>
                      <a:lnTo>
                        <a:pt x="137" y="146"/>
                      </a:lnTo>
                      <a:lnTo>
                        <a:pt x="137" y="146"/>
                      </a:lnTo>
                      <a:lnTo>
                        <a:pt x="137" y="146"/>
                      </a:lnTo>
                      <a:lnTo>
                        <a:pt x="135" y="146"/>
                      </a:lnTo>
                      <a:lnTo>
                        <a:pt x="135" y="148"/>
                      </a:lnTo>
                      <a:lnTo>
                        <a:pt x="135" y="148"/>
                      </a:lnTo>
                      <a:lnTo>
                        <a:pt x="135" y="148"/>
                      </a:lnTo>
                      <a:lnTo>
                        <a:pt x="133" y="148"/>
                      </a:lnTo>
                      <a:lnTo>
                        <a:pt x="133" y="150"/>
                      </a:lnTo>
                      <a:lnTo>
                        <a:pt x="133" y="150"/>
                      </a:lnTo>
                      <a:lnTo>
                        <a:pt x="133" y="150"/>
                      </a:lnTo>
                      <a:lnTo>
                        <a:pt x="132" y="150"/>
                      </a:lnTo>
                      <a:lnTo>
                        <a:pt x="132" y="150"/>
                      </a:lnTo>
                      <a:lnTo>
                        <a:pt x="132" y="150"/>
                      </a:lnTo>
                      <a:lnTo>
                        <a:pt x="132" y="150"/>
                      </a:lnTo>
                      <a:lnTo>
                        <a:pt x="132" y="150"/>
                      </a:lnTo>
                      <a:lnTo>
                        <a:pt x="132" y="150"/>
                      </a:lnTo>
                      <a:lnTo>
                        <a:pt x="133" y="150"/>
                      </a:lnTo>
                      <a:lnTo>
                        <a:pt x="133" y="150"/>
                      </a:lnTo>
                      <a:lnTo>
                        <a:pt x="133" y="150"/>
                      </a:lnTo>
                      <a:lnTo>
                        <a:pt x="133" y="150"/>
                      </a:lnTo>
                      <a:lnTo>
                        <a:pt x="135" y="150"/>
                      </a:lnTo>
                      <a:lnTo>
                        <a:pt x="135" y="152"/>
                      </a:lnTo>
                      <a:lnTo>
                        <a:pt x="135" y="152"/>
                      </a:lnTo>
                      <a:lnTo>
                        <a:pt x="137" y="152"/>
                      </a:lnTo>
                      <a:lnTo>
                        <a:pt x="137" y="150"/>
                      </a:lnTo>
                      <a:lnTo>
                        <a:pt x="137" y="150"/>
                      </a:lnTo>
                      <a:lnTo>
                        <a:pt x="137" y="150"/>
                      </a:lnTo>
                      <a:lnTo>
                        <a:pt x="139" y="150"/>
                      </a:lnTo>
                      <a:lnTo>
                        <a:pt x="139" y="150"/>
                      </a:lnTo>
                      <a:lnTo>
                        <a:pt x="141" y="150"/>
                      </a:lnTo>
                      <a:lnTo>
                        <a:pt x="141" y="150"/>
                      </a:lnTo>
                      <a:lnTo>
                        <a:pt x="141" y="150"/>
                      </a:lnTo>
                      <a:lnTo>
                        <a:pt x="143" y="150"/>
                      </a:lnTo>
                      <a:lnTo>
                        <a:pt x="143" y="150"/>
                      </a:lnTo>
                      <a:lnTo>
                        <a:pt x="143" y="152"/>
                      </a:lnTo>
                      <a:lnTo>
                        <a:pt x="143" y="152"/>
                      </a:lnTo>
                      <a:lnTo>
                        <a:pt x="143" y="154"/>
                      </a:lnTo>
                      <a:lnTo>
                        <a:pt x="143" y="154"/>
                      </a:lnTo>
                      <a:lnTo>
                        <a:pt x="143" y="154"/>
                      </a:lnTo>
                      <a:lnTo>
                        <a:pt x="143" y="156"/>
                      </a:lnTo>
                      <a:lnTo>
                        <a:pt x="143" y="156"/>
                      </a:lnTo>
                      <a:lnTo>
                        <a:pt x="143" y="158"/>
                      </a:lnTo>
                      <a:lnTo>
                        <a:pt x="141" y="158"/>
                      </a:lnTo>
                      <a:lnTo>
                        <a:pt x="141" y="158"/>
                      </a:lnTo>
                      <a:lnTo>
                        <a:pt x="141" y="158"/>
                      </a:lnTo>
                      <a:lnTo>
                        <a:pt x="141" y="158"/>
                      </a:lnTo>
                      <a:lnTo>
                        <a:pt x="139" y="158"/>
                      </a:lnTo>
                      <a:lnTo>
                        <a:pt x="139" y="158"/>
                      </a:lnTo>
                      <a:lnTo>
                        <a:pt x="139" y="158"/>
                      </a:lnTo>
                      <a:lnTo>
                        <a:pt x="137" y="158"/>
                      </a:lnTo>
                      <a:lnTo>
                        <a:pt x="137" y="158"/>
                      </a:lnTo>
                      <a:lnTo>
                        <a:pt x="137" y="158"/>
                      </a:lnTo>
                      <a:lnTo>
                        <a:pt x="135" y="158"/>
                      </a:lnTo>
                      <a:lnTo>
                        <a:pt x="135" y="159"/>
                      </a:lnTo>
                      <a:lnTo>
                        <a:pt x="135" y="159"/>
                      </a:lnTo>
                      <a:lnTo>
                        <a:pt x="135" y="159"/>
                      </a:lnTo>
                      <a:lnTo>
                        <a:pt x="135" y="161"/>
                      </a:lnTo>
                      <a:lnTo>
                        <a:pt x="135" y="161"/>
                      </a:lnTo>
                      <a:lnTo>
                        <a:pt x="133" y="161"/>
                      </a:lnTo>
                      <a:lnTo>
                        <a:pt x="133" y="161"/>
                      </a:lnTo>
                      <a:lnTo>
                        <a:pt x="133" y="161"/>
                      </a:lnTo>
                      <a:lnTo>
                        <a:pt x="133" y="161"/>
                      </a:lnTo>
                      <a:lnTo>
                        <a:pt x="132" y="161"/>
                      </a:lnTo>
                      <a:lnTo>
                        <a:pt x="132" y="161"/>
                      </a:lnTo>
                      <a:lnTo>
                        <a:pt x="132" y="161"/>
                      </a:lnTo>
                      <a:lnTo>
                        <a:pt x="132" y="161"/>
                      </a:lnTo>
                      <a:lnTo>
                        <a:pt x="130" y="161"/>
                      </a:lnTo>
                      <a:lnTo>
                        <a:pt x="130" y="163"/>
                      </a:lnTo>
                      <a:lnTo>
                        <a:pt x="130" y="163"/>
                      </a:lnTo>
                      <a:lnTo>
                        <a:pt x="128" y="163"/>
                      </a:lnTo>
                      <a:lnTo>
                        <a:pt x="128" y="163"/>
                      </a:lnTo>
                      <a:lnTo>
                        <a:pt x="128" y="163"/>
                      </a:lnTo>
                      <a:lnTo>
                        <a:pt x="126" y="163"/>
                      </a:lnTo>
                      <a:lnTo>
                        <a:pt x="126" y="163"/>
                      </a:lnTo>
                      <a:lnTo>
                        <a:pt x="126" y="163"/>
                      </a:lnTo>
                      <a:lnTo>
                        <a:pt x="126" y="163"/>
                      </a:lnTo>
                      <a:lnTo>
                        <a:pt x="124" y="163"/>
                      </a:lnTo>
                      <a:lnTo>
                        <a:pt x="124" y="165"/>
                      </a:lnTo>
                      <a:lnTo>
                        <a:pt x="124" y="165"/>
                      </a:lnTo>
                      <a:lnTo>
                        <a:pt x="122" y="165"/>
                      </a:lnTo>
                      <a:lnTo>
                        <a:pt x="122" y="165"/>
                      </a:lnTo>
                      <a:lnTo>
                        <a:pt x="122" y="165"/>
                      </a:lnTo>
                      <a:lnTo>
                        <a:pt x="122" y="165"/>
                      </a:lnTo>
                      <a:lnTo>
                        <a:pt x="120" y="165"/>
                      </a:lnTo>
                      <a:lnTo>
                        <a:pt x="120" y="165"/>
                      </a:lnTo>
                      <a:lnTo>
                        <a:pt x="120" y="165"/>
                      </a:lnTo>
                      <a:lnTo>
                        <a:pt x="120" y="165"/>
                      </a:lnTo>
                      <a:lnTo>
                        <a:pt x="118" y="165"/>
                      </a:lnTo>
                      <a:lnTo>
                        <a:pt x="118" y="165"/>
                      </a:lnTo>
                      <a:lnTo>
                        <a:pt x="116" y="165"/>
                      </a:lnTo>
                      <a:lnTo>
                        <a:pt x="116" y="163"/>
                      </a:lnTo>
                      <a:lnTo>
                        <a:pt x="116" y="163"/>
                      </a:lnTo>
                      <a:lnTo>
                        <a:pt x="116" y="163"/>
                      </a:lnTo>
                      <a:lnTo>
                        <a:pt x="114" y="163"/>
                      </a:lnTo>
                      <a:lnTo>
                        <a:pt x="114" y="163"/>
                      </a:lnTo>
                      <a:lnTo>
                        <a:pt x="114" y="163"/>
                      </a:lnTo>
                      <a:lnTo>
                        <a:pt x="112" y="163"/>
                      </a:lnTo>
                      <a:lnTo>
                        <a:pt x="112" y="163"/>
                      </a:lnTo>
                      <a:lnTo>
                        <a:pt x="111" y="163"/>
                      </a:lnTo>
                      <a:lnTo>
                        <a:pt x="111" y="163"/>
                      </a:lnTo>
                      <a:lnTo>
                        <a:pt x="111" y="163"/>
                      </a:lnTo>
                      <a:lnTo>
                        <a:pt x="109" y="163"/>
                      </a:lnTo>
                      <a:lnTo>
                        <a:pt x="109" y="163"/>
                      </a:lnTo>
                      <a:lnTo>
                        <a:pt x="107" y="163"/>
                      </a:lnTo>
                      <a:lnTo>
                        <a:pt x="107" y="165"/>
                      </a:lnTo>
                      <a:lnTo>
                        <a:pt x="107" y="165"/>
                      </a:lnTo>
                      <a:lnTo>
                        <a:pt x="107" y="165"/>
                      </a:lnTo>
                      <a:lnTo>
                        <a:pt x="105" y="165"/>
                      </a:lnTo>
                      <a:lnTo>
                        <a:pt x="105" y="165"/>
                      </a:lnTo>
                      <a:lnTo>
                        <a:pt x="105" y="165"/>
                      </a:lnTo>
                      <a:lnTo>
                        <a:pt x="105" y="165"/>
                      </a:lnTo>
                      <a:lnTo>
                        <a:pt x="103" y="165"/>
                      </a:lnTo>
                      <a:lnTo>
                        <a:pt x="103" y="165"/>
                      </a:lnTo>
                      <a:lnTo>
                        <a:pt x="103" y="165"/>
                      </a:lnTo>
                      <a:lnTo>
                        <a:pt x="101" y="165"/>
                      </a:lnTo>
                      <a:lnTo>
                        <a:pt x="101" y="165"/>
                      </a:lnTo>
                      <a:lnTo>
                        <a:pt x="101" y="165"/>
                      </a:lnTo>
                      <a:lnTo>
                        <a:pt x="99" y="165"/>
                      </a:lnTo>
                      <a:lnTo>
                        <a:pt x="99" y="165"/>
                      </a:lnTo>
                      <a:lnTo>
                        <a:pt x="99" y="165"/>
                      </a:lnTo>
                      <a:lnTo>
                        <a:pt x="99" y="165"/>
                      </a:lnTo>
                      <a:lnTo>
                        <a:pt x="99" y="165"/>
                      </a:lnTo>
                      <a:lnTo>
                        <a:pt x="99" y="165"/>
                      </a:lnTo>
                      <a:lnTo>
                        <a:pt x="99" y="167"/>
                      </a:lnTo>
                      <a:lnTo>
                        <a:pt x="99" y="167"/>
                      </a:lnTo>
                      <a:lnTo>
                        <a:pt x="97" y="167"/>
                      </a:lnTo>
                      <a:lnTo>
                        <a:pt x="97" y="167"/>
                      </a:lnTo>
                      <a:lnTo>
                        <a:pt x="97" y="167"/>
                      </a:lnTo>
                      <a:lnTo>
                        <a:pt x="97" y="169"/>
                      </a:lnTo>
                      <a:lnTo>
                        <a:pt x="95" y="169"/>
                      </a:lnTo>
                      <a:lnTo>
                        <a:pt x="95" y="169"/>
                      </a:lnTo>
                      <a:lnTo>
                        <a:pt x="95" y="169"/>
                      </a:lnTo>
                      <a:lnTo>
                        <a:pt x="95" y="167"/>
                      </a:lnTo>
                      <a:lnTo>
                        <a:pt x="93" y="167"/>
                      </a:lnTo>
                      <a:lnTo>
                        <a:pt x="93" y="167"/>
                      </a:lnTo>
                      <a:lnTo>
                        <a:pt x="93" y="167"/>
                      </a:lnTo>
                      <a:lnTo>
                        <a:pt x="93" y="167"/>
                      </a:lnTo>
                      <a:lnTo>
                        <a:pt x="91" y="167"/>
                      </a:lnTo>
                      <a:lnTo>
                        <a:pt x="91" y="167"/>
                      </a:lnTo>
                      <a:lnTo>
                        <a:pt x="89" y="167"/>
                      </a:lnTo>
                      <a:lnTo>
                        <a:pt x="89" y="167"/>
                      </a:lnTo>
                      <a:lnTo>
                        <a:pt x="89" y="165"/>
                      </a:lnTo>
                      <a:lnTo>
                        <a:pt x="89" y="165"/>
                      </a:lnTo>
                      <a:lnTo>
                        <a:pt x="89" y="165"/>
                      </a:lnTo>
                      <a:lnTo>
                        <a:pt x="89" y="165"/>
                      </a:lnTo>
                      <a:lnTo>
                        <a:pt x="89" y="165"/>
                      </a:lnTo>
                      <a:lnTo>
                        <a:pt x="88" y="165"/>
                      </a:lnTo>
                      <a:lnTo>
                        <a:pt x="88" y="165"/>
                      </a:lnTo>
                      <a:lnTo>
                        <a:pt x="88" y="165"/>
                      </a:lnTo>
                      <a:lnTo>
                        <a:pt x="86" y="165"/>
                      </a:lnTo>
                      <a:lnTo>
                        <a:pt x="86" y="165"/>
                      </a:lnTo>
                      <a:lnTo>
                        <a:pt x="86" y="165"/>
                      </a:lnTo>
                      <a:lnTo>
                        <a:pt x="84" y="165"/>
                      </a:lnTo>
                      <a:lnTo>
                        <a:pt x="84" y="167"/>
                      </a:lnTo>
                      <a:lnTo>
                        <a:pt x="84" y="167"/>
                      </a:lnTo>
                      <a:lnTo>
                        <a:pt x="84" y="167"/>
                      </a:lnTo>
                      <a:lnTo>
                        <a:pt x="84" y="167"/>
                      </a:lnTo>
                      <a:lnTo>
                        <a:pt x="84" y="169"/>
                      </a:lnTo>
                      <a:lnTo>
                        <a:pt x="82" y="169"/>
                      </a:lnTo>
                      <a:lnTo>
                        <a:pt x="82" y="169"/>
                      </a:lnTo>
                      <a:lnTo>
                        <a:pt x="82" y="167"/>
                      </a:lnTo>
                      <a:lnTo>
                        <a:pt x="82" y="167"/>
                      </a:lnTo>
                      <a:lnTo>
                        <a:pt x="80" y="167"/>
                      </a:lnTo>
                      <a:lnTo>
                        <a:pt x="80" y="167"/>
                      </a:lnTo>
                      <a:lnTo>
                        <a:pt x="78" y="167"/>
                      </a:lnTo>
                      <a:lnTo>
                        <a:pt x="78" y="167"/>
                      </a:lnTo>
                      <a:lnTo>
                        <a:pt x="78" y="167"/>
                      </a:lnTo>
                      <a:lnTo>
                        <a:pt x="78" y="167"/>
                      </a:lnTo>
                      <a:lnTo>
                        <a:pt x="76" y="167"/>
                      </a:lnTo>
                      <a:lnTo>
                        <a:pt x="76" y="167"/>
                      </a:lnTo>
                      <a:lnTo>
                        <a:pt x="76" y="167"/>
                      </a:lnTo>
                      <a:lnTo>
                        <a:pt x="76" y="167"/>
                      </a:lnTo>
                      <a:lnTo>
                        <a:pt x="76" y="169"/>
                      </a:lnTo>
                      <a:lnTo>
                        <a:pt x="76" y="169"/>
                      </a:lnTo>
                      <a:lnTo>
                        <a:pt x="76" y="169"/>
                      </a:lnTo>
                      <a:lnTo>
                        <a:pt x="74" y="169"/>
                      </a:lnTo>
                      <a:lnTo>
                        <a:pt x="74" y="169"/>
                      </a:lnTo>
                      <a:lnTo>
                        <a:pt x="74" y="169"/>
                      </a:lnTo>
                      <a:lnTo>
                        <a:pt x="74" y="167"/>
                      </a:lnTo>
                      <a:lnTo>
                        <a:pt x="74" y="167"/>
                      </a:lnTo>
                      <a:lnTo>
                        <a:pt x="72" y="167"/>
                      </a:lnTo>
                      <a:lnTo>
                        <a:pt x="72" y="167"/>
                      </a:lnTo>
                      <a:lnTo>
                        <a:pt x="72" y="167"/>
                      </a:lnTo>
                      <a:lnTo>
                        <a:pt x="72" y="167"/>
                      </a:lnTo>
                      <a:lnTo>
                        <a:pt x="72" y="165"/>
                      </a:lnTo>
                      <a:lnTo>
                        <a:pt x="70" y="165"/>
                      </a:lnTo>
                      <a:lnTo>
                        <a:pt x="70" y="165"/>
                      </a:lnTo>
                      <a:lnTo>
                        <a:pt x="68" y="165"/>
                      </a:lnTo>
                      <a:lnTo>
                        <a:pt x="68" y="165"/>
                      </a:lnTo>
                      <a:lnTo>
                        <a:pt x="68" y="165"/>
                      </a:lnTo>
                      <a:lnTo>
                        <a:pt x="68" y="165"/>
                      </a:lnTo>
                      <a:lnTo>
                        <a:pt x="67" y="165"/>
                      </a:lnTo>
                      <a:lnTo>
                        <a:pt x="67" y="165"/>
                      </a:lnTo>
                      <a:lnTo>
                        <a:pt x="67" y="165"/>
                      </a:lnTo>
                      <a:lnTo>
                        <a:pt x="67" y="165"/>
                      </a:lnTo>
                      <a:lnTo>
                        <a:pt x="65" y="165"/>
                      </a:lnTo>
                      <a:lnTo>
                        <a:pt x="65" y="165"/>
                      </a:lnTo>
                      <a:lnTo>
                        <a:pt x="63" y="165"/>
                      </a:lnTo>
                      <a:lnTo>
                        <a:pt x="63" y="165"/>
                      </a:lnTo>
                      <a:lnTo>
                        <a:pt x="63" y="165"/>
                      </a:lnTo>
                      <a:lnTo>
                        <a:pt x="61" y="165"/>
                      </a:lnTo>
                      <a:lnTo>
                        <a:pt x="61" y="167"/>
                      </a:lnTo>
                      <a:lnTo>
                        <a:pt x="61" y="167"/>
                      </a:lnTo>
                      <a:lnTo>
                        <a:pt x="61" y="167"/>
                      </a:lnTo>
                      <a:lnTo>
                        <a:pt x="61" y="167"/>
                      </a:lnTo>
                      <a:lnTo>
                        <a:pt x="59" y="167"/>
                      </a:lnTo>
                      <a:lnTo>
                        <a:pt x="59" y="167"/>
                      </a:lnTo>
                      <a:lnTo>
                        <a:pt x="57" y="167"/>
                      </a:lnTo>
                      <a:lnTo>
                        <a:pt x="57" y="169"/>
                      </a:lnTo>
                      <a:lnTo>
                        <a:pt x="57" y="169"/>
                      </a:lnTo>
                      <a:lnTo>
                        <a:pt x="57" y="171"/>
                      </a:lnTo>
                      <a:lnTo>
                        <a:pt x="57" y="171"/>
                      </a:lnTo>
                      <a:lnTo>
                        <a:pt x="59" y="171"/>
                      </a:lnTo>
                      <a:lnTo>
                        <a:pt x="59" y="173"/>
                      </a:lnTo>
                      <a:lnTo>
                        <a:pt x="57" y="173"/>
                      </a:lnTo>
                      <a:lnTo>
                        <a:pt x="57" y="173"/>
                      </a:lnTo>
                      <a:lnTo>
                        <a:pt x="57" y="173"/>
                      </a:lnTo>
                      <a:lnTo>
                        <a:pt x="57" y="173"/>
                      </a:lnTo>
                      <a:lnTo>
                        <a:pt x="57" y="173"/>
                      </a:lnTo>
                      <a:lnTo>
                        <a:pt x="55" y="173"/>
                      </a:lnTo>
                      <a:lnTo>
                        <a:pt x="55" y="173"/>
                      </a:lnTo>
                      <a:lnTo>
                        <a:pt x="55" y="175"/>
                      </a:lnTo>
                      <a:lnTo>
                        <a:pt x="55" y="175"/>
                      </a:lnTo>
                      <a:lnTo>
                        <a:pt x="55" y="175"/>
                      </a:lnTo>
                      <a:lnTo>
                        <a:pt x="55" y="177"/>
                      </a:lnTo>
                      <a:lnTo>
                        <a:pt x="53" y="177"/>
                      </a:lnTo>
                      <a:lnTo>
                        <a:pt x="53" y="177"/>
                      </a:lnTo>
                      <a:lnTo>
                        <a:pt x="53" y="175"/>
                      </a:lnTo>
                      <a:lnTo>
                        <a:pt x="51" y="175"/>
                      </a:lnTo>
                      <a:lnTo>
                        <a:pt x="51" y="175"/>
                      </a:lnTo>
                      <a:lnTo>
                        <a:pt x="51" y="175"/>
                      </a:lnTo>
                      <a:lnTo>
                        <a:pt x="51" y="175"/>
                      </a:lnTo>
                      <a:lnTo>
                        <a:pt x="49" y="175"/>
                      </a:lnTo>
                      <a:lnTo>
                        <a:pt x="49" y="173"/>
                      </a:lnTo>
                      <a:lnTo>
                        <a:pt x="49" y="173"/>
                      </a:lnTo>
                      <a:lnTo>
                        <a:pt x="47" y="173"/>
                      </a:lnTo>
                      <a:lnTo>
                        <a:pt x="47" y="173"/>
                      </a:lnTo>
                      <a:lnTo>
                        <a:pt x="47" y="173"/>
                      </a:lnTo>
                      <a:lnTo>
                        <a:pt x="45" y="173"/>
                      </a:lnTo>
                      <a:lnTo>
                        <a:pt x="45" y="173"/>
                      </a:lnTo>
                      <a:lnTo>
                        <a:pt x="45" y="173"/>
                      </a:lnTo>
                      <a:lnTo>
                        <a:pt x="45" y="173"/>
                      </a:lnTo>
                      <a:lnTo>
                        <a:pt x="45" y="173"/>
                      </a:lnTo>
                      <a:lnTo>
                        <a:pt x="44" y="173"/>
                      </a:lnTo>
                      <a:lnTo>
                        <a:pt x="44" y="173"/>
                      </a:lnTo>
                      <a:lnTo>
                        <a:pt x="44" y="173"/>
                      </a:lnTo>
                      <a:lnTo>
                        <a:pt x="42" y="173"/>
                      </a:lnTo>
                      <a:lnTo>
                        <a:pt x="42" y="173"/>
                      </a:lnTo>
                      <a:lnTo>
                        <a:pt x="42" y="173"/>
                      </a:lnTo>
                      <a:lnTo>
                        <a:pt x="40" y="173"/>
                      </a:lnTo>
                      <a:lnTo>
                        <a:pt x="40" y="173"/>
                      </a:lnTo>
                      <a:lnTo>
                        <a:pt x="40" y="173"/>
                      </a:lnTo>
                      <a:lnTo>
                        <a:pt x="40" y="173"/>
                      </a:lnTo>
                      <a:lnTo>
                        <a:pt x="38" y="173"/>
                      </a:lnTo>
                      <a:lnTo>
                        <a:pt x="38" y="173"/>
                      </a:lnTo>
                      <a:lnTo>
                        <a:pt x="36" y="173"/>
                      </a:lnTo>
                      <a:lnTo>
                        <a:pt x="36" y="173"/>
                      </a:lnTo>
                      <a:lnTo>
                        <a:pt x="36" y="173"/>
                      </a:lnTo>
                      <a:lnTo>
                        <a:pt x="36" y="175"/>
                      </a:lnTo>
                      <a:lnTo>
                        <a:pt x="36" y="175"/>
                      </a:lnTo>
                      <a:lnTo>
                        <a:pt x="34" y="175"/>
                      </a:lnTo>
                      <a:lnTo>
                        <a:pt x="34" y="175"/>
                      </a:lnTo>
                      <a:lnTo>
                        <a:pt x="34" y="175"/>
                      </a:lnTo>
                      <a:lnTo>
                        <a:pt x="34" y="177"/>
                      </a:lnTo>
                      <a:lnTo>
                        <a:pt x="32" y="177"/>
                      </a:lnTo>
                      <a:lnTo>
                        <a:pt x="32" y="177"/>
                      </a:lnTo>
                      <a:lnTo>
                        <a:pt x="32" y="177"/>
                      </a:lnTo>
                      <a:lnTo>
                        <a:pt x="30" y="177"/>
                      </a:lnTo>
                      <a:lnTo>
                        <a:pt x="30" y="177"/>
                      </a:lnTo>
                      <a:lnTo>
                        <a:pt x="30" y="179"/>
                      </a:lnTo>
                      <a:lnTo>
                        <a:pt x="30" y="179"/>
                      </a:lnTo>
                      <a:lnTo>
                        <a:pt x="30" y="181"/>
                      </a:lnTo>
                      <a:lnTo>
                        <a:pt x="30" y="181"/>
                      </a:lnTo>
                      <a:lnTo>
                        <a:pt x="28" y="181"/>
                      </a:lnTo>
                      <a:lnTo>
                        <a:pt x="28" y="181"/>
                      </a:lnTo>
                      <a:lnTo>
                        <a:pt x="28" y="181"/>
                      </a:lnTo>
                      <a:lnTo>
                        <a:pt x="28" y="181"/>
                      </a:lnTo>
                      <a:lnTo>
                        <a:pt x="28" y="181"/>
                      </a:lnTo>
                      <a:lnTo>
                        <a:pt x="26" y="181"/>
                      </a:lnTo>
                      <a:lnTo>
                        <a:pt x="26" y="181"/>
                      </a:lnTo>
                      <a:lnTo>
                        <a:pt x="26" y="181"/>
                      </a:lnTo>
                      <a:lnTo>
                        <a:pt x="26" y="181"/>
                      </a:lnTo>
                      <a:lnTo>
                        <a:pt x="26" y="179"/>
                      </a:lnTo>
                      <a:lnTo>
                        <a:pt x="24" y="179"/>
                      </a:lnTo>
                      <a:lnTo>
                        <a:pt x="24" y="179"/>
                      </a:lnTo>
                      <a:lnTo>
                        <a:pt x="24" y="179"/>
                      </a:lnTo>
                      <a:lnTo>
                        <a:pt x="24" y="179"/>
                      </a:lnTo>
                      <a:lnTo>
                        <a:pt x="23" y="179"/>
                      </a:lnTo>
                      <a:lnTo>
                        <a:pt x="23" y="179"/>
                      </a:lnTo>
                      <a:lnTo>
                        <a:pt x="23" y="179"/>
                      </a:lnTo>
                      <a:lnTo>
                        <a:pt x="21" y="179"/>
                      </a:lnTo>
                      <a:lnTo>
                        <a:pt x="21" y="179"/>
                      </a:lnTo>
                      <a:lnTo>
                        <a:pt x="21" y="179"/>
                      </a:lnTo>
                      <a:lnTo>
                        <a:pt x="21" y="181"/>
                      </a:lnTo>
                      <a:lnTo>
                        <a:pt x="19" y="181"/>
                      </a:lnTo>
                      <a:lnTo>
                        <a:pt x="19" y="181"/>
                      </a:lnTo>
                      <a:lnTo>
                        <a:pt x="19" y="179"/>
                      </a:lnTo>
                      <a:lnTo>
                        <a:pt x="19" y="179"/>
                      </a:lnTo>
                      <a:lnTo>
                        <a:pt x="19" y="179"/>
                      </a:lnTo>
                      <a:lnTo>
                        <a:pt x="19" y="177"/>
                      </a:lnTo>
                      <a:lnTo>
                        <a:pt x="19" y="177"/>
                      </a:lnTo>
                      <a:lnTo>
                        <a:pt x="19" y="177"/>
                      </a:lnTo>
                      <a:lnTo>
                        <a:pt x="19" y="175"/>
                      </a:lnTo>
                      <a:lnTo>
                        <a:pt x="19" y="175"/>
                      </a:lnTo>
                      <a:lnTo>
                        <a:pt x="21" y="175"/>
                      </a:lnTo>
                      <a:lnTo>
                        <a:pt x="21" y="175"/>
                      </a:lnTo>
                      <a:lnTo>
                        <a:pt x="21" y="175"/>
                      </a:lnTo>
                      <a:lnTo>
                        <a:pt x="21" y="175"/>
                      </a:lnTo>
                      <a:lnTo>
                        <a:pt x="23" y="175"/>
                      </a:lnTo>
                      <a:lnTo>
                        <a:pt x="23" y="175"/>
                      </a:lnTo>
                      <a:lnTo>
                        <a:pt x="24" y="175"/>
                      </a:lnTo>
                      <a:lnTo>
                        <a:pt x="24" y="175"/>
                      </a:lnTo>
                      <a:lnTo>
                        <a:pt x="24" y="175"/>
                      </a:lnTo>
                      <a:lnTo>
                        <a:pt x="24" y="173"/>
                      </a:lnTo>
                      <a:lnTo>
                        <a:pt x="26" y="173"/>
                      </a:lnTo>
                      <a:lnTo>
                        <a:pt x="26" y="173"/>
                      </a:lnTo>
                      <a:lnTo>
                        <a:pt x="26" y="173"/>
                      </a:lnTo>
                      <a:lnTo>
                        <a:pt x="28" y="173"/>
                      </a:lnTo>
                      <a:lnTo>
                        <a:pt x="28" y="173"/>
                      </a:lnTo>
                      <a:lnTo>
                        <a:pt x="28" y="173"/>
                      </a:lnTo>
                      <a:lnTo>
                        <a:pt x="28" y="171"/>
                      </a:lnTo>
                      <a:lnTo>
                        <a:pt x="28" y="171"/>
                      </a:lnTo>
                      <a:lnTo>
                        <a:pt x="28" y="171"/>
                      </a:lnTo>
                      <a:lnTo>
                        <a:pt x="30" y="171"/>
                      </a:lnTo>
                      <a:lnTo>
                        <a:pt x="30" y="169"/>
                      </a:lnTo>
                      <a:lnTo>
                        <a:pt x="30" y="169"/>
                      </a:lnTo>
                      <a:lnTo>
                        <a:pt x="30" y="169"/>
                      </a:lnTo>
                      <a:lnTo>
                        <a:pt x="30" y="167"/>
                      </a:lnTo>
                      <a:lnTo>
                        <a:pt x="30" y="167"/>
                      </a:lnTo>
                      <a:lnTo>
                        <a:pt x="32" y="167"/>
                      </a:lnTo>
                      <a:lnTo>
                        <a:pt x="32" y="167"/>
                      </a:lnTo>
                      <a:lnTo>
                        <a:pt x="32" y="167"/>
                      </a:lnTo>
                      <a:lnTo>
                        <a:pt x="34" y="167"/>
                      </a:lnTo>
                      <a:lnTo>
                        <a:pt x="34" y="167"/>
                      </a:lnTo>
                      <a:lnTo>
                        <a:pt x="34" y="167"/>
                      </a:lnTo>
                      <a:lnTo>
                        <a:pt x="34" y="165"/>
                      </a:lnTo>
                      <a:lnTo>
                        <a:pt x="34" y="165"/>
                      </a:lnTo>
                      <a:lnTo>
                        <a:pt x="36" y="165"/>
                      </a:lnTo>
                      <a:lnTo>
                        <a:pt x="36" y="165"/>
                      </a:lnTo>
                      <a:lnTo>
                        <a:pt x="36" y="165"/>
                      </a:lnTo>
                      <a:lnTo>
                        <a:pt x="36" y="165"/>
                      </a:lnTo>
                      <a:lnTo>
                        <a:pt x="36" y="163"/>
                      </a:lnTo>
                      <a:lnTo>
                        <a:pt x="38" y="163"/>
                      </a:lnTo>
                      <a:lnTo>
                        <a:pt x="38" y="163"/>
                      </a:lnTo>
                      <a:lnTo>
                        <a:pt x="38" y="163"/>
                      </a:lnTo>
                      <a:lnTo>
                        <a:pt x="38" y="161"/>
                      </a:lnTo>
                      <a:lnTo>
                        <a:pt x="38" y="161"/>
                      </a:lnTo>
                      <a:lnTo>
                        <a:pt x="38" y="159"/>
                      </a:lnTo>
                      <a:lnTo>
                        <a:pt x="40" y="159"/>
                      </a:lnTo>
                      <a:lnTo>
                        <a:pt x="40" y="159"/>
                      </a:lnTo>
                      <a:lnTo>
                        <a:pt x="40" y="158"/>
                      </a:lnTo>
                      <a:lnTo>
                        <a:pt x="40" y="158"/>
                      </a:lnTo>
                      <a:lnTo>
                        <a:pt x="40" y="158"/>
                      </a:lnTo>
                      <a:lnTo>
                        <a:pt x="42" y="158"/>
                      </a:lnTo>
                      <a:lnTo>
                        <a:pt x="42" y="158"/>
                      </a:lnTo>
                      <a:lnTo>
                        <a:pt x="42" y="159"/>
                      </a:lnTo>
                      <a:lnTo>
                        <a:pt x="42" y="159"/>
                      </a:lnTo>
                      <a:lnTo>
                        <a:pt x="42" y="158"/>
                      </a:lnTo>
                      <a:lnTo>
                        <a:pt x="44" y="158"/>
                      </a:lnTo>
                      <a:lnTo>
                        <a:pt x="44" y="158"/>
                      </a:lnTo>
                      <a:lnTo>
                        <a:pt x="44" y="158"/>
                      </a:lnTo>
                      <a:lnTo>
                        <a:pt x="44" y="158"/>
                      </a:lnTo>
                      <a:lnTo>
                        <a:pt x="44" y="158"/>
                      </a:lnTo>
                      <a:lnTo>
                        <a:pt x="44" y="156"/>
                      </a:lnTo>
                      <a:lnTo>
                        <a:pt x="44" y="156"/>
                      </a:lnTo>
                      <a:lnTo>
                        <a:pt x="44" y="156"/>
                      </a:lnTo>
                      <a:lnTo>
                        <a:pt x="45" y="156"/>
                      </a:lnTo>
                      <a:lnTo>
                        <a:pt x="45" y="156"/>
                      </a:lnTo>
                      <a:lnTo>
                        <a:pt x="45" y="154"/>
                      </a:lnTo>
                      <a:lnTo>
                        <a:pt x="45" y="154"/>
                      </a:lnTo>
                      <a:lnTo>
                        <a:pt x="47" y="154"/>
                      </a:lnTo>
                      <a:lnTo>
                        <a:pt x="47" y="154"/>
                      </a:lnTo>
                      <a:lnTo>
                        <a:pt x="47" y="154"/>
                      </a:lnTo>
                      <a:lnTo>
                        <a:pt x="49" y="154"/>
                      </a:lnTo>
                      <a:lnTo>
                        <a:pt x="49" y="154"/>
                      </a:lnTo>
                      <a:lnTo>
                        <a:pt x="51" y="154"/>
                      </a:lnTo>
                      <a:lnTo>
                        <a:pt x="51" y="154"/>
                      </a:lnTo>
                      <a:lnTo>
                        <a:pt x="51" y="154"/>
                      </a:lnTo>
                      <a:lnTo>
                        <a:pt x="53" y="154"/>
                      </a:lnTo>
                      <a:lnTo>
                        <a:pt x="53" y="154"/>
                      </a:lnTo>
                      <a:lnTo>
                        <a:pt x="55" y="154"/>
                      </a:lnTo>
                      <a:lnTo>
                        <a:pt x="55" y="154"/>
                      </a:lnTo>
                      <a:lnTo>
                        <a:pt x="55" y="154"/>
                      </a:lnTo>
                      <a:lnTo>
                        <a:pt x="57" y="154"/>
                      </a:lnTo>
                      <a:lnTo>
                        <a:pt x="57" y="154"/>
                      </a:lnTo>
                      <a:lnTo>
                        <a:pt x="57" y="154"/>
                      </a:lnTo>
                      <a:lnTo>
                        <a:pt x="59" y="154"/>
                      </a:lnTo>
                      <a:lnTo>
                        <a:pt x="59" y="156"/>
                      </a:lnTo>
                      <a:lnTo>
                        <a:pt x="59" y="156"/>
                      </a:lnTo>
                      <a:lnTo>
                        <a:pt x="61" y="156"/>
                      </a:lnTo>
                      <a:lnTo>
                        <a:pt x="61" y="156"/>
                      </a:lnTo>
                      <a:lnTo>
                        <a:pt x="61" y="156"/>
                      </a:lnTo>
                      <a:lnTo>
                        <a:pt x="63" y="156"/>
                      </a:lnTo>
                      <a:lnTo>
                        <a:pt x="63" y="156"/>
                      </a:lnTo>
                      <a:lnTo>
                        <a:pt x="63" y="154"/>
                      </a:lnTo>
                      <a:lnTo>
                        <a:pt x="63" y="154"/>
                      </a:lnTo>
                      <a:lnTo>
                        <a:pt x="65" y="154"/>
                      </a:lnTo>
                      <a:lnTo>
                        <a:pt x="65" y="154"/>
                      </a:lnTo>
                      <a:lnTo>
                        <a:pt x="65" y="152"/>
                      </a:lnTo>
                      <a:lnTo>
                        <a:pt x="63" y="152"/>
                      </a:lnTo>
                      <a:lnTo>
                        <a:pt x="63" y="152"/>
                      </a:lnTo>
                      <a:lnTo>
                        <a:pt x="63" y="152"/>
                      </a:lnTo>
                      <a:lnTo>
                        <a:pt x="63" y="152"/>
                      </a:lnTo>
                      <a:lnTo>
                        <a:pt x="61" y="152"/>
                      </a:lnTo>
                      <a:lnTo>
                        <a:pt x="61" y="152"/>
                      </a:lnTo>
                      <a:lnTo>
                        <a:pt x="61" y="152"/>
                      </a:lnTo>
                      <a:lnTo>
                        <a:pt x="59" y="152"/>
                      </a:lnTo>
                      <a:lnTo>
                        <a:pt x="59" y="152"/>
                      </a:lnTo>
                      <a:lnTo>
                        <a:pt x="57" y="152"/>
                      </a:lnTo>
                      <a:lnTo>
                        <a:pt x="57" y="152"/>
                      </a:lnTo>
                      <a:lnTo>
                        <a:pt x="57" y="152"/>
                      </a:lnTo>
                      <a:lnTo>
                        <a:pt x="55" y="152"/>
                      </a:lnTo>
                      <a:lnTo>
                        <a:pt x="55" y="150"/>
                      </a:lnTo>
                      <a:lnTo>
                        <a:pt x="55" y="150"/>
                      </a:lnTo>
                      <a:lnTo>
                        <a:pt x="55" y="150"/>
                      </a:lnTo>
                      <a:lnTo>
                        <a:pt x="55" y="150"/>
                      </a:lnTo>
                      <a:lnTo>
                        <a:pt x="53" y="150"/>
                      </a:lnTo>
                      <a:lnTo>
                        <a:pt x="53" y="150"/>
                      </a:lnTo>
                      <a:lnTo>
                        <a:pt x="53" y="150"/>
                      </a:lnTo>
                      <a:lnTo>
                        <a:pt x="51" y="150"/>
                      </a:lnTo>
                      <a:lnTo>
                        <a:pt x="51" y="148"/>
                      </a:lnTo>
                      <a:lnTo>
                        <a:pt x="51" y="148"/>
                      </a:lnTo>
                      <a:lnTo>
                        <a:pt x="51" y="148"/>
                      </a:lnTo>
                      <a:lnTo>
                        <a:pt x="51" y="148"/>
                      </a:lnTo>
                      <a:lnTo>
                        <a:pt x="49" y="148"/>
                      </a:lnTo>
                      <a:lnTo>
                        <a:pt x="49" y="148"/>
                      </a:lnTo>
                      <a:lnTo>
                        <a:pt x="49" y="148"/>
                      </a:lnTo>
                      <a:lnTo>
                        <a:pt x="47" y="148"/>
                      </a:lnTo>
                      <a:lnTo>
                        <a:pt x="47" y="148"/>
                      </a:lnTo>
                      <a:lnTo>
                        <a:pt x="47" y="148"/>
                      </a:lnTo>
                      <a:lnTo>
                        <a:pt x="45" y="148"/>
                      </a:lnTo>
                      <a:lnTo>
                        <a:pt x="45" y="150"/>
                      </a:lnTo>
                      <a:lnTo>
                        <a:pt x="45" y="150"/>
                      </a:lnTo>
                      <a:lnTo>
                        <a:pt x="45" y="150"/>
                      </a:lnTo>
                      <a:lnTo>
                        <a:pt x="44" y="150"/>
                      </a:lnTo>
                      <a:lnTo>
                        <a:pt x="44" y="148"/>
                      </a:lnTo>
                      <a:lnTo>
                        <a:pt x="44" y="148"/>
                      </a:lnTo>
                      <a:lnTo>
                        <a:pt x="42" y="148"/>
                      </a:lnTo>
                      <a:lnTo>
                        <a:pt x="42" y="148"/>
                      </a:lnTo>
                      <a:lnTo>
                        <a:pt x="42" y="146"/>
                      </a:lnTo>
                      <a:lnTo>
                        <a:pt x="42" y="146"/>
                      </a:lnTo>
                      <a:lnTo>
                        <a:pt x="42" y="146"/>
                      </a:lnTo>
                      <a:lnTo>
                        <a:pt x="42" y="146"/>
                      </a:lnTo>
                      <a:lnTo>
                        <a:pt x="40" y="146"/>
                      </a:lnTo>
                      <a:lnTo>
                        <a:pt x="40" y="144"/>
                      </a:lnTo>
                      <a:lnTo>
                        <a:pt x="40" y="144"/>
                      </a:lnTo>
                      <a:lnTo>
                        <a:pt x="40" y="144"/>
                      </a:lnTo>
                      <a:lnTo>
                        <a:pt x="38" y="144"/>
                      </a:lnTo>
                      <a:lnTo>
                        <a:pt x="38" y="144"/>
                      </a:lnTo>
                      <a:lnTo>
                        <a:pt x="36" y="144"/>
                      </a:lnTo>
                      <a:lnTo>
                        <a:pt x="36" y="146"/>
                      </a:lnTo>
                      <a:lnTo>
                        <a:pt x="36" y="146"/>
                      </a:lnTo>
                      <a:lnTo>
                        <a:pt x="36" y="146"/>
                      </a:lnTo>
                      <a:lnTo>
                        <a:pt x="36" y="146"/>
                      </a:lnTo>
                      <a:lnTo>
                        <a:pt x="34" y="146"/>
                      </a:lnTo>
                      <a:lnTo>
                        <a:pt x="34" y="146"/>
                      </a:lnTo>
                      <a:lnTo>
                        <a:pt x="34" y="146"/>
                      </a:lnTo>
                      <a:lnTo>
                        <a:pt x="34" y="148"/>
                      </a:lnTo>
                      <a:lnTo>
                        <a:pt x="32" y="148"/>
                      </a:lnTo>
                      <a:lnTo>
                        <a:pt x="32" y="148"/>
                      </a:lnTo>
                      <a:lnTo>
                        <a:pt x="30" y="148"/>
                      </a:lnTo>
                      <a:lnTo>
                        <a:pt x="30" y="148"/>
                      </a:lnTo>
                      <a:lnTo>
                        <a:pt x="30" y="148"/>
                      </a:lnTo>
                      <a:lnTo>
                        <a:pt x="30" y="146"/>
                      </a:lnTo>
                      <a:lnTo>
                        <a:pt x="28" y="146"/>
                      </a:lnTo>
                      <a:lnTo>
                        <a:pt x="28" y="146"/>
                      </a:lnTo>
                      <a:lnTo>
                        <a:pt x="28" y="146"/>
                      </a:lnTo>
                      <a:lnTo>
                        <a:pt x="28" y="146"/>
                      </a:lnTo>
                      <a:lnTo>
                        <a:pt x="28" y="144"/>
                      </a:lnTo>
                      <a:lnTo>
                        <a:pt x="26" y="144"/>
                      </a:lnTo>
                      <a:lnTo>
                        <a:pt x="26" y="146"/>
                      </a:lnTo>
                      <a:lnTo>
                        <a:pt x="26" y="146"/>
                      </a:lnTo>
                      <a:lnTo>
                        <a:pt x="26" y="144"/>
                      </a:lnTo>
                      <a:lnTo>
                        <a:pt x="24" y="144"/>
                      </a:lnTo>
                      <a:lnTo>
                        <a:pt x="24" y="144"/>
                      </a:lnTo>
                      <a:lnTo>
                        <a:pt x="26" y="144"/>
                      </a:lnTo>
                      <a:lnTo>
                        <a:pt x="26" y="144"/>
                      </a:lnTo>
                      <a:lnTo>
                        <a:pt x="28" y="144"/>
                      </a:lnTo>
                      <a:lnTo>
                        <a:pt x="28" y="142"/>
                      </a:lnTo>
                      <a:lnTo>
                        <a:pt x="28" y="142"/>
                      </a:lnTo>
                      <a:lnTo>
                        <a:pt x="28" y="142"/>
                      </a:lnTo>
                      <a:lnTo>
                        <a:pt x="28" y="142"/>
                      </a:lnTo>
                      <a:lnTo>
                        <a:pt x="28" y="142"/>
                      </a:lnTo>
                      <a:lnTo>
                        <a:pt x="28" y="142"/>
                      </a:lnTo>
                      <a:lnTo>
                        <a:pt x="26" y="142"/>
                      </a:lnTo>
                      <a:lnTo>
                        <a:pt x="26" y="142"/>
                      </a:lnTo>
                      <a:lnTo>
                        <a:pt x="24" y="142"/>
                      </a:lnTo>
                      <a:lnTo>
                        <a:pt x="24" y="142"/>
                      </a:lnTo>
                      <a:lnTo>
                        <a:pt x="24" y="142"/>
                      </a:lnTo>
                      <a:lnTo>
                        <a:pt x="24" y="142"/>
                      </a:lnTo>
                      <a:lnTo>
                        <a:pt x="24" y="140"/>
                      </a:lnTo>
                      <a:lnTo>
                        <a:pt x="24" y="140"/>
                      </a:lnTo>
                      <a:lnTo>
                        <a:pt x="24" y="140"/>
                      </a:lnTo>
                      <a:lnTo>
                        <a:pt x="26" y="140"/>
                      </a:lnTo>
                      <a:lnTo>
                        <a:pt x="26" y="140"/>
                      </a:lnTo>
                      <a:lnTo>
                        <a:pt x="26" y="140"/>
                      </a:lnTo>
                      <a:lnTo>
                        <a:pt x="28" y="140"/>
                      </a:lnTo>
                      <a:lnTo>
                        <a:pt x="28" y="140"/>
                      </a:lnTo>
                      <a:lnTo>
                        <a:pt x="28" y="138"/>
                      </a:lnTo>
                      <a:lnTo>
                        <a:pt x="28" y="138"/>
                      </a:lnTo>
                      <a:lnTo>
                        <a:pt x="28" y="138"/>
                      </a:lnTo>
                      <a:lnTo>
                        <a:pt x="30" y="138"/>
                      </a:lnTo>
                      <a:lnTo>
                        <a:pt x="30" y="138"/>
                      </a:lnTo>
                      <a:lnTo>
                        <a:pt x="30" y="138"/>
                      </a:lnTo>
                      <a:lnTo>
                        <a:pt x="32" y="138"/>
                      </a:lnTo>
                      <a:lnTo>
                        <a:pt x="32" y="138"/>
                      </a:lnTo>
                      <a:lnTo>
                        <a:pt x="34" y="138"/>
                      </a:lnTo>
                      <a:lnTo>
                        <a:pt x="34" y="136"/>
                      </a:lnTo>
                      <a:lnTo>
                        <a:pt x="34" y="136"/>
                      </a:lnTo>
                      <a:lnTo>
                        <a:pt x="34" y="136"/>
                      </a:lnTo>
                      <a:lnTo>
                        <a:pt x="34" y="136"/>
                      </a:lnTo>
                      <a:lnTo>
                        <a:pt x="36" y="136"/>
                      </a:lnTo>
                      <a:lnTo>
                        <a:pt x="36" y="136"/>
                      </a:lnTo>
                      <a:lnTo>
                        <a:pt x="36" y="135"/>
                      </a:lnTo>
                      <a:lnTo>
                        <a:pt x="36" y="135"/>
                      </a:lnTo>
                      <a:lnTo>
                        <a:pt x="38" y="135"/>
                      </a:lnTo>
                      <a:lnTo>
                        <a:pt x="38" y="135"/>
                      </a:lnTo>
                      <a:lnTo>
                        <a:pt x="40" y="135"/>
                      </a:lnTo>
                      <a:lnTo>
                        <a:pt x="40" y="135"/>
                      </a:lnTo>
                      <a:lnTo>
                        <a:pt x="40" y="135"/>
                      </a:lnTo>
                      <a:lnTo>
                        <a:pt x="40" y="135"/>
                      </a:lnTo>
                      <a:lnTo>
                        <a:pt x="42" y="135"/>
                      </a:lnTo>
                      <a:lnTo>
                        <a:pt x="42" y="133"/>
                      </a:lnTo>
                      <a:lnTo>
                        <a:pt x="42" y="133"/>
                      </a:lnTo>
                      <a:lnTo>
                        <a:pt x="42" y="133"/>
                      </a:lnTo>
                      <a:lnTo>
                        <a:pt x="44" y="133"/>
                      </a:lnTo>
                      <a:lnTo>
                        <a:pt x="44" y="133"/>
                      </a:lnTo>
                      <a:lnTo>
                        <a:pt x="44" y="133"/>
                      </a:lnTo>
                      <a:lnTo>
                        <a:pt x="45" y="133"/>
                      </a:lnTo>
                      <a:lnTo>
                        <a:pt x="45" y="133"/>
                      </a:lnTo>
                      <a:lnTo>
                        <a:pt x="45" y="133"/>
                      </a:lnTo>
                      <a:lnTo>
                        <a:pt x="45" y="131"/>
                      </a:lnTo>
                      <a:lnTo>
                        <a:pt x="45" y="131"/>
                      </a:lnTo>
                      <a:lnTo>
                        <a:pt x="45" y="131"/>
                      </a:lnTo>
                      <a:lnTo>
                        <a:pt x="45" y="129"/>
                      </a:lnTo>
                      <a:lnTo>
                        <a:pt x="47" y="129"/>
                      </a:lnTo>
                      <a:lnTo>
                        <a:pt x="47" y="129"/>
                      </a:lnTo>
                      <a:lnTo>
                        <a:pt x="47" y="127"/>
                      </a:lnTo>
                      <a:lnTo>
                        <a:pt x="45" y="127"/>
                      </a:lnTo>
                      <a:lnTo>
                        <a:pt x="45" y="127"/>
                      </a:lnTo>
                      <a:lnTo>
                        <a:pt x="45" y="127"/>
                      </a:lnTo>
                      <a:lnTo>
                        <a:pt x="45" y="125"/>
                      </a:lnTo>
                      <a:lnTo>
                        <a:pt x="45" y="125"/>
                      </a:lnTo>
                      <a:lnTo>
                        <a:pt x="45" y="125"/>
                      </a:lnTo>
                      <a:lnTo>
                        <a:pt x="45" y="125"/>
                      </a:lnTo>
                      <a:lnTo>
                        <a:pt x="45" y="123"/>
                      </a:lnTo>
                      <a:lnTo>
                        <a:pt x="45" y="123"/>
                      </a:lnTo>
                      <a:lnTo>
                        <a:pt x="45" y="123"/>
                      </a:lnTo>
                      <a:lnTo>
                        <a:pt x="45" y="121"/>
                      </a:lnTo>
                      <a:lnTo>
                        <a:pt x="45" y="121"/>
                      </a:lnTo>
                      <a:lnTo>
                        <a:pt x="45" y="121"/>
                      </a:lnTo>
                      <a:lnTo>
                        <a:pt x="44" y="121"/>
                      </a:lnTo>
                      <a:lnTo>
                        <a:pt x="44" y="121"/>
                      </a:lnTo>
                      <a:lnTo>
                        <a:pt x="42" y="121"/>
                      </a:lnTo>
                      <a:lnTo>
                        <a:pt x="42" y="121"/>
                      </a:lnTo>
                      <a:lnTo>
                        <a:pt x="42" y="121"/>
                      </a:lnTo>
                      <a:lnTo>
                        <a:pt x="42" y="121"/>
                      </a:lnTo>
                      <a:lnTo>
                        <a:pt x="40" y="121"/>
                      </a:lnTo>
                      <a:lnTo>
                        <a:pt x="40" y="123"/>
                      </a:lnTo>
                      <a:lnTo>
                        <a:pt x="40" y="123"/>
                      </a:lnTo>
                      <a:lnTo>
                        <a:pt x="40" y="123"/>
                      </a:lnTo>
                      <a:lnTo>
                        <a:pt x="40" y="123"/>
                      </a:lnTo>
                      <a:lnTo>
                        <a:pt x="38" y="123"/>
                      </a:lnTo>
                      <a:lnTo>
                        <a:pt x="38" y="123"/>
                      </a:lnTo>
                      <a:lnTo>
                        <a:pt x="38" y="123"/>
                      </a:lnTo>
                      <a:lnTo>
                        <a:pt x="36" y="123"/>
                      </a:lnTo>
                      <a:lnTo>
                        <a:pt x="36" y="123"/>
                      </a:lnTo>
                      <a:lnTo>
                        <a:pt x="36" y="123"/>
                      </a:lnTo>
                      <a:lnTo>
                        <a:pt x="36" y="123"/>
                      </a:lnTo>
                      <a:lnTo>
                        <a:pt x="34" y="123"/>
                      </a:lnTo>
                      <a:lnTo>
                        <a:pt x="34" y="125"/>
                      </a:lnTo>
                      <a:lnTo>
                        <a:pt x="34" y="125"/>
                      </a:lnTo>
                      <a:lnTo>
                        <a:pt x="34" y="123"/>
                      </a:lnTo>
                      <a:lnTo>
                        <a:pt x="34" y="123"/>
                      </a:lnTo>
                      <a:lnTo>
                        <a:pt x="34" y="123"/>
                      </a:lnTo>
                      <a:lnTo>
                        <a:pt x="34" y="121"/>
                      </a:lnTo>
                      <a:lnTo>
                        <a:pt x="36" y="121"/>
                      </a:lnTo>
                      <a:lnTo>
                        <a:pt x="36" y="121"/>
                      </a:lnTo>
                      <a:lnTo>
                        <a:pt x="36" y="121"/>
                      </a:lnTo>
                      <a:lnTo>
                        <a:pt x="36" y="119"/>
                      </a:lnTo>
                      <a:lnTo>
                        <a:pt x="36" y="119"/>
                      </a:lnTo>
                      <a:lnTo>
                        <a:pt x="38" y="119"/>
                      </a:lnTo>
                      <a:lnTo>
                        <a:pt x="38" y="119"/>
                      </a:lnTo>
                      <a:lnTo>
                        <a:pt x="38" y="119"/>
                      </a:lnTo>
                      <a:lnTo>
                        <a:pt x="40" y="119"/>
                      </a:lnTo>
                      <a:lnTo>
                        <a:pt x="40" y="119"/>
                      </a:lnTo>
                      <a:lnTo>
                        <a:pt x="40" y="117"/>
                      </a:lnTo>
                      <a:lnTo>
                        <a:pt x="40" y="117"/>
                      </a:lnTo>
                      <a:lnTo>
                        <a:pt x="40" y="117"/>
                      </a:lnTo>
                      <a:lnTo>
                        <a:pt x="42" y="117"/>
                      </a:lnTo>
                      <a:lnTo>
                        <a:pt x="42" y="117"/>
                      </a:lnTo>
                      <a:lnTo>
                        <a:pt x="42" y="117"/>
                      </a:lnTo>
                      <a:lnTo>
                        <a:pt x="42" y="115"/>
                      </a:lnTo>
                      <a:lnTo>
                        <a:pt x="42" y="115"/>
                      </a:lnTo>
                      <a:lnTo>
                        <a:pt x="40" y="115"/>
                      </a:lnTo>
                      <a:lnTo>
                        <a:pt x="40" y="115"/>
                      </a:lnTo>
                      <a:lnTo>
                        <a:pt x="40" y="115"/>
                      </a:lnTo>
                      <a:lnTo>
                        <a:pt x="40" y="115"/>
                      </a:lnTo>
                      <a:lnTo>
                        <a:pt x="40" y="113"/>
                      </a:lnTo>
                      <a:lnTo>
                        <a:pt x="38" y="113"/>
                      </a:lnTo>
                      <a:lnTo>
                        <a:pt x="38" y="113"/>
                      </a:lnTo>
                      <a:lnTo>
                        <a:pt x="38" y="113"/>
                      </a:lnTo>
                      <a:lnTo>
                        <a:pt x="36" y="113"/>
                      </a:lnTo>
                      <a:lnTo>
                        <a:pt x="36" y="113"/>
                      </a:lnTo>
                      <a:lnTo>
                        <a:pt x="36" y="112"/>
                      </a:lnTo>
                      <a:lnTo>
                        <a:pt x="36" y="112"/>
                      </a:lnTo>
                      <a:lnTo>
                        <a:pt x="36" y="112"/>
                      </a:lnTo>
                      <a:lnTo>
                        <a:pt x="38" y="112"/>
                      </a:lnTo>
                      <a:lnTo>
                        <a:pt x="38" y="112"/>
                      </a:lnTo>
                      <a:lnTo>
                        <a:pt x="38" y="110"/>
                      </a:lnTo>
                      <a:lnTo>
                        <a:pt x="38" y="11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6" name="Freeform 1397">
                  <a:extLst>
                    <a:ext uri="{FF2B5EF4-FFF2-40B4-BE49-F238E27FC236}">
                      <a16:creationId xmlns:a16="http://schemas.microsoft.com/office/drawing/2014/main" id="{2082FE82-9051-4DC1-A461-0963ADC1A506}"/>
                    </a:ext>
                  </a:extLst>
                </p:cNvPr>
                <p:cNvSpPr>
                  <a:spLocks/>
                </p:cNvSpPr>
                <p:nvPr/>
              </p:nvSpPr>
              <p:spPr bwMode="auto">
                <a:xfrm>
                  <a:off x="14735316" y="2708276"/>
                  <a:ext cx="236538" cy="287338"/>
                </a:xfrm>
                <a:custGeom>
                  <a:avLst/>
                  <a:gdLst>
                    <a:gd name="T0" fmla="*/ 51 w 149"/>
                    <a:gd name="T1" fmla="*/ 112 h 181"/>
                    <a:gd name="T2" fmla="*/ 63 w 149"/>
                    <a:gd name="T3" fmla="*/ 106 h 181"/>
                    <a:gd name="T4" fmla="*/ 61 w 149"/>
                    <a:gd name="T5" fmla="*/ 94 h 181"/>
                    <a:gd name="T6" fmla="*/ 57 w 149"/>
                    <a:gd name="T7" fmla="*/ 83 h 181"/>
                    <a:gd name="T8" fmla="*/ 44 w 149"/>
                    <a:gd name="T9" fmla="*/ 81 h 181"/>
                    <a:gd name="T10" fmla="*/ 34 w 149"/>
                    <a:gd name="T11" fmla="*/ 83 h 181"/>
                    <a:gd name="T12" fmla="*/ 30 w 149"/>
                    <a:gd name="T13" fmla="*/ 75 h 181"/>
                    <a:gd name="T14" fmla="*/ 34 w 149"/>
                    <a:gd name="T15" fmla="*/ 64 h 181"/>
                    <a:gd name="T16" fmla="*/ 28 w 149"/>
                    <a:gd name="T17" fmla="*/ 69 h 181"/>
                    <a:gd name="T18" fmla="*/ 17 w 149"/>
                    <a:gd name="T19" fmla="*/ 71 h 181"/>
                    <a:gd name="T20" fmla="*/ 19 w 149"/>
                    <a:gd name="T21" fmla="*/ 60 h 181"/>
                    <a:gd name="T22" fmla="*/ 13 w 149"/>
                    <a:gd name="T23" fmla="*/ 64 h 181"/>
                    <a:gd name="T24" fmla="*/ 7 w 149"/>
                    <a:gd name="T25" fmla="*/ 60 h 181"/>
                    <a:gd name="T26" fmla="*/ 13 w 149"/>
                    <a:gd name="T27" fmla="*/ 56 h 181"/>
                    <a:gd name="T28" fmla="*/ 9 w 149"/>
                    <a:gd name="T29" fmla="*/ 52 h 181"/>
                    <a:gd name="T30" fmla="*/ 7 w 149"/>
                    <a:gd name="T31" fmla="*/ 46 h 181"/>
                    <a:gd name="T32" fmla="*/ 15 w 149"/>
                    <a:gd name="T33" fmla="*/ 35 h 181"/>
                    <a:gd name="T34" fmla="*/ 3 w 149"/>
                    <a:gd name="T35" fmla="*/ 29 h 181"/>
                    <a:gd name="T36" fmla="*/ 5 w 149"/>
                    <a:gd name="T37" fmla="*/ 21 h 181"/>
                    <a:gd name="T38" fmla="*/ 15 w 149"/>
                    <a:gd name="T39" fmla="*/ 25 h 181"/>
                    <a:gd name="T40" fmla="*/ 19 w 149"/>
                    <a:gd name="T41" fmla="*/ 18 h 181"/>
                    <a:gd name="T42" fmla="*/ 26 w 149"/>
                    <a:gd name="T43" fmla="*/ 8 h 181"/>
                    <a:gd name="T44" fmla="*/ 40 w 149"/>
                    <a:gd name="T45" fmla="*/ 4 h 181"/>
                    <a:gd name="T46" fmla="*/ 57 w 149"/>
                    <a:gd name="T47" fmla="*/ 2 h 181"/>
                    <a:gd name="T48" fmla="*/ 65 w 149"/>
                    <a:gd name="T49" fmla="*/ 8 h 181"/>
                    <a:gd name="T50" fmla="*/ 51 w 149"/>
                    <a:gd name="T51" fmla="*/ 16 h 181"/>
                    <a:gd name="T52" fmla="*/ 51 w 149"/>
                    <a:gd name="T53" fmla="*/ 21 h 181"/>
                    <a:gd name="T54" fmla="*/ 68 w 149"/>
                    <a:gd name="T55" fmla="*/ 21 h 181"/>
                    <a:gd name="T56" fmla="*/ 88 w 149"/>
                    <a:gd name="T57" fmla="*/ 23 h 181"/>
                    <a:gd name="T58" fmla="*/ 80 w 149"/>
                    <a:gd name="T59" fmla="*/ 37 h 181"/>
                    <a:gd name="T60" fmla="*/ 68 w 149"/>
                    <a:gd name="T61" fmla="*/ 48 h 181"/>
                    <a:gd name="T62" fmla="*/ 63 w 149"/>
                    <a:gd name="T63" fmla="*/ 56 h 181"/>
                    <a:gd name="T64" fmla="*/ 78 w 149"/>
                    <a:gd name="T65" fmla="*/ 58 h 181"/>
                    <a:gd name="T66" fmla="*/ 89 w 149"/>
                    <a:gd name="T67" fmla="*/ 66 h 181"/>
                    <a:gd name="T68" fmla="*/ 95 w 149"/>
                    <a:gd name="T69" fmla="*/ 81 h 181"/>
                    <a:gd name="T70" fmla="*/ 111 w 149"/>
                    <a:gd name="T71" fmla="*/ 89 h 181"/>
                    <a:gd name="T72" fmla="*/ 116 w 149"/>
                    <a:gd name="T73" fmla="*/ 100 h 181"/>
                    <a:gd name="T74" fmla="*/ 124 w 149"/>
                    <a:gd name="T75" fmla="*/ 115 h 181"/>
                    <a:gd name="T76" fmla="*/ 133 w 149"/>
                    <a:gd name="T77" fmla="*/ 117 h 181"/>
                    <a:gd name="T78" fmla="*/ 149 w 149"/>
                    <a:gd name="T79" fmla="*/ 125 h 181"/>
                    <a:gd name="T80" fmla="*/ 143 w 149"/>
                    <a:gd name="T81" fmla="*/ 140 h 181"/>
                    <a:gd name="T82" fmla="*/ 135 w 149"/>
                    <a:gd name="T83" fmla="*/ 148 h 181"/>
                    <a:gd name="T84" fmla="*/ 143 w 149"/>
                    <a:gd name="T85" fmla="*/ 150 h 181"/>
                    <a:gd name="T86" fmla="*/ 133 w 149"/>
                    <a:gd name="T87" fmla="*/ 161 h 181"/>
                    <a:gd name="T88" fmla="*/ 116 w 149"/>
                    <a:gd name="T89" fmla="*/ 165 h 181"/>
                    <a:gd name="T90" fmla="*/ 99 w 149"/>
                    <a:gd name="T91" fmla="*/ 165 h 181"/>
                    <a:gd name="T92" fmla="*/ 89 w 149"/>
                    <a:gd name="T93" fmla="*/ 165 h 181"/>
                    <a:gd name="T94" fmla="*/ 76 w 149"/>
                    <a:gd name="T95" fmla="*/ 169 h 181"/>
                    <a:gd name="T96" fmla="*/ 61 w 149"/>
                    <a:gd name="T97" fmla="*/ 167 h 181"/>
                    <a:gd name="T98" fmla="*/ 51 w 149"/>
                    <a:gd name="T99" fmla="*/ 175 h 181"/>
                    <a:gd name="T100" fmla="*/ 36 w 149"/>
                    <a:gd name="T101" fmla="*/ 173 h 181"/>
                    <a:gd name="T102" fmla="*/ 24 w 149"/>
                    <a:gd name="T103" fmla="*/ 179 h 181"/>
                    <a:gd name="T104" fmla="*/ 24 w 149"/>
                    <a:gd name="T105" fmla="*/ 173 h 181"/>
                    <a:gd name="T106" fmla="*/ 36 w 149"/>
                    <a:gd name="T107" fmla="*/ 163 h 181"/>
                    <a:gd name="T108" fmla="*/ 45 w 149"/>
                    <a:gd name="T109" fmla="*/ 154 h 181"/>
                    <a:gd name="T110" fmla="*/ 65 w 149"/>
                    <a:gd name="T111" fmla="*/ 154 h 181"/>
                    <a:gd name="T112" fmla="*/ 49 w 149"/>
                    <a:gd name="T113" fmla="*/ 148 h 181"/>
                    <a:gd name="T114" fmla="*/ 36 w 149"/>
                    <a:gd name="T115" fmla="*/ 146 h 181"/>
                    <a:gd name="T116" fmla="*/ 28 w 149"/>
                    <a:gd name="T117" fmla="*/ 142 h 181"/>
                    <a:gd name="T118" fmla="*/ 34 w 149"/>
                    <a:gd name="T119" fmla="*/ 136 h 181"/>
                    <a:gd name="T120" fmla="*/ 47 w 149"/>
                    <a:gd name="T121" fmla="*/ 127 h 181"/>
                    <a:gd name="T122" fmla="*/ 36 w 149"/>
                    <a:gd name="T123" fmla="*/ 123 h 181"/>
                    <a:gd name="T124" fmla="*/ 42 w 149"/>
                    <a:gd name="T125" fmla="*/ 11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9" h="181">
                      <a:moveTo>
                        <a:pt x="38" y="110"/>
                      </a:moveTo>
                      <a:lnTo>
                        <a:pt x="40" y="110"/>
                      </a:lnTo>
                      <a:lnTo>
                        <a:pt x="40" y="110"/>
                      </a:lnTo>
                      <a:lnTo>
                        <a:pt x="40" y="110"/>
                      </a:lnTo>
                      <a:lnTo>
                        <a:pt x="40" y="110"/>
                      </a:lnTo>
                      <a:lnTo>
                        <a:pt x="42" y="110"/>
                      </a:lnTo>
                      <a:lnTo>
                        <a:pt x="42" y="110"/>
                      </a:lnTo>
                      <a:lnTo>
                        <a:pt x="42" y="110"/>
                      </a:lnTo>
                      <a:lnTo>
                        <a:pt x="44" y="110"/>
                      </a:lnTo>
                      <a:lnTo>
                        <a:pt x="44" y="110"/>
                      </a:lnTo>
                      <a:lnTo>
                        <a:pt x="44" y="110"/>
                      </a:lnTo>
                      <a:lnTo>
                        <a:pt x="44" y="110"/>
                      </a:lnTo>
                      <a:lnTo>
                        <a:pt x="45" y="110"/>
                      </a:lnTo>
                      <a:lnTo>
                        <a:pt x="45" y="112"/>
                      </a:lnTo>
                      <a:lnTo>
                        <a:pt x="45" y="112"/>
                      </a:lnTo>
                      <a:lnTo>
                        <a:pt x="45" y="112"/>
                      </a:lnTo>
                      <a:lnTo>
                        <a:pt x="47" y="112"/>
                      </a:lnTo>
                      <a:lnTo>
                        <a:pt x="47" y="112"/>
                      </a:lnTo>
                      <a:lnTo>
                        <a:pt x="47" y="112"/>
                      </a:lnTo>
                      <a:lnTo>
                        <a:pt x="47" y="112"/>
                      </a:lnTo>
                      <a:lnTo>
                        <a:pt x="49" y="112"/>
                      </a:lnTo>
                      <a:lnTo>
                        <a:pt x="49" y="112"/>
                      </a:lnTo>
                      <a:lnTo>
                        <a:pt x="49" y="112"/>
                      </a:lnTo>
                      <a:lnTo>
                        <a:pt x="49" y="110"/>
                      </a:lnTo>
                      <a:lnTo>
                        <a:pt x="51" y="110"/>
                      </a:lnTo>
                      <a:lnTo>
                        <a:pt x="51" y="110"/>
                      </a:lnTo>
                      <a:lnTo>
                        <a:pt x="51" y="110"/>
                      </a:lnTo>
                      <a:lnTo>
                        <a:pt x="51" y="112"/>
                      </a:lnTo>
                      <a:lnTo>
                        <a:pt x="53" y="112"/>
                      </a:lnTo>
                      <a:lnTo>
                        <a:pt x="53" y="112"/>
                      </a:lnTo>
                      <a:lnTo>
                        <a:pt x="55" y="112"/>
                      </a:lnTo>
                      <a:lnTo>
                        <a:pt x="55" y="112"/>
                      </a:lnTo>
                      <a:lnTo>
                        <a:pt x="55" y="112"/>
                      </a:lnTo>
                      <a:lnTo>
                        <a:pt x="57" y="112"/>
                      </a:lnTo>
                      <a:lnTo>
                        <a:pt x="57" y="112"/>
                      </a:lnTo>
                      <a:lnTo>
                        <a:pt x="57" y="110"/>
                      </a:lnTo>
                      <a:lnTo>
                        <a:pt x="57" y="110"/>
                      </a:lnTo>
                      <a:lnTo>
                        <a:pt x="59" y="110"/>
                      </a:lnTo>
                      <a:lnTo>
                        <a:pt x="59" y="110"/>
                      </a:lnTo>
                      <a:lnTo>
                        <a:pt x="61" y="110"/>
                      </a:lnTo>
                      <a:lnTo>
                        <a:pt x="61" y="110"/>
                      </a:lnTo>
                      <a:lnTo>
                        <a:pt x="61" y="110"/>
                      </a:lnTo>
                      <a:lnTo>
                        <a:pt x="61" y="110"/>
                      </a:lnTo>
                      <a:lnTo>
                        <a:pt x="61" y="110"/>
                      </a:lnTo>
                      <a:lnTo>
                        <a:pt x="61" y="110"/>
                      </a:lnTo>
                      <a:lnTo>
                        <a:pt x="61" y="110"/>
                      </a:lnTo>
                      <a:lnTo>
                        <a:pt x="63" y="110"/>
                      </a:lnTo>
                      <a:lnTo>
                        <a:pt x="63" y="110"/>
                      </a:lnTo>
                      <a:lnTo>
                        <a:pt x="63" y="110"/>
                      </a:lnTo>
                      <a:lnTo>
                        <a:pt x="65" y="110"/>
                      </a:lnTo>
                      <a:lnTo>
                        <a:pt x="65" y="108"/>
                      </a:lnTo>
                      <a:lnTo>
                        <a:pt x="63" y="108"/>
                      </a:lnTo>
                      <a:lnTo>
                        <a:pt x="63" y="108"/>
                      </a:lnTo>
                      <a:lnTo>
                        <a:pt x="63" y="108"/>
                      </a:lnTo>
                      <a:lnTo>
                        <a:pt x="63" y="108"/>
                      </a:lnTo>
                      <a:lnTo>
                        <a:pt x="63" y="106"/>
                      </a:lnTo>
                      <a:lnTo>
                        <a:pt x="63" y="106"/>
                      </a:lnTo>
                      <a:lnTo>
                        <a:pt x="65" y="106"/>
                      </a:lnTo>
                      <a:lnTo>
                        <a:pt x="65" y="104"/>
                      </a:lnTo>
                      <a:lnTo>
                        <a:pt x="63" y="104"/>
                      </a:lnTo>
                      <a:lnTo>
                        <a:pt x="63" y="104"/>
                      </a:lnTo>
                      <a:lnTo>
                        <a:pt x="63" y="102"/>
                      </a:lnTo>
                      <a:lnTo>
                        <a:pt x="65" y="102"/>
                      </a:lnTo>
                      <a:lnTo>
                        <a:pt x="65" y="102"/>
                      </a:lnTo>
                      <a:lnTo>
                        <a:pt x="65" y="102"/>
                      </a:lnTo>
                      <a:lnTo>
                        <a:pt x="65" y="100"/>
                      </a:lnTo>
                      <a:lnTo>
                        <a:pt x="65" y="100"/>
                      </a:lnTo>
                      <a:lnTo>
                        <a:pt x="65" y="98"/>
                      </a:lnTo>
                      <a:lnTo>
                        <a:pt x="65" y="98"/>
                      </a:lnTo>
                      <a:lnTo>
                        <a:pt x="65" y="98"/>
                      </a:lnTo>
                      <a:lnTo>
                        <a:pt x="67" y="98"/>
                      </a:lnTo>
                      <a:lnTo>
                        <a:pt x="67" y="96"/>
                      </a:lnTo>
                      <a:lnTo>
                        <a:pt x="65" y="96"/>
                      </a:lnTo>
                      <a:lnTo>
                        <a:pt x="65" y="96"/>
                      </a:lnTo>
                      <a:lnTo>
                        <a:pt x="63" y="96"/>
                      </a:lnTo>
                      <a:lnTo>
                        <a:pt x="63" y="96"/>
                      </a:lnTo>
                      <a:lnTo>
                        <a:pt x="63" y="98"/>
                      </a:lnTo>
                      <a:lnTo>
                        <a:pt x="63" y="98"/>
                      </a:lnTo>
                      <a:lnTo>
                        <a:pt x="61" y="98"/>
                      </a:lnTo>
                      <a:lnTo>
                        <a:pt x="61" y="96"/>
                      </a:lnTo>
                      <a:lnTo>
                        <a:pt x="61" y="96"/>
                      </a:lnTo>
                      <a:lnTo>
                        <a:pt x="61" y="96"/>
                      </a:lnTo>
                      <a:lnTo>
                        <a:pt x="61" y="94"/>
                      </a:lnTo>
                      <a:lnTo>
                        <a:pt x="61" y="94"/>
                      </a:lnTo>
                      <a:lnTo>
                        <a:pt x="61" y="94"/>
                      </a:lnTo>
                      <a:lnTo>
                        <a:pt x="59" y="94"/>
                      </a:lnTo>
                      <a:lnTo>
                        <a:pt x="59" y="94"/>
                      </a:lnTo>
                      <a:lnTo>
                        <a:pt x="59" y="94"/>
                      </a:lnTo>
                      <a:lnTo>
                        <a:pt x="59" y="92"/>
                      </a:lnTo>
                      <a:lnTo>
                        <a:pt x="57" y="92"/>
                      </a:lnTo>
                      <a:lnTo>
                        <a:pt x="57" y="92"/>
                      </a:lnTo>
                      <a:lnTo>
                        <a:pt x="57" y="90"/>
                      </a:lnTo>
                      <a:lnTo>
                        <a:pt x="57" y="90"/>
                      </a:lnTo>
                      <a:lnTo>
                        <a:pt x="57" y="90"/>
                      </a:lnTo>
                      <a:lnTo>
                        <a:pt x="57" y="90"/>
                      </a:lnTo>
                      <a:lnTo>
                        <a:pt x="57" y="89"/>
                      </a:lnTo>
                      <a:lnTo>
                        <a:pt x="55" y="89"/>
                      </a:lnTo>
                      <a:lnTo>
                        <a:pt x="55" y="89"/>
                      </a:lnTo>
                      <a:lnTo>
                        <a:pt x="55" y="89"/>
                      </a:lnTo>
                      <a:lnTo>
                        <a:pt x="55" y="89"/>
                      </a:lnTo>
                      <a:lnTo>
                        <a:pt x="55" y="87"/>
                      </a:lnTo>
                      <a:lnTo>
                        <a:pt x="55" y="87"/>
                      </a:lnTo>
                      <a:lnTo>
                        <a:pt x="55" y="87"/>
                      </a:lnTo>
                      <a:lnTo>
                        <a:pt x="55" y="85"/>
                      </a:lnTo>
                      <a:lnTo>
                        <a:pt x="55" y="85"/>
                      </a:lnTo>
                      <a:lnTo>
                        <a:pt x="55" y="85"/>
                      </a:lnTo>
                      <a:lnTo>
                        <a:pt x="55" y="85"/>
                      </a:lnTo>
                      <a:lnTo>
                        <a:pt x="55" y="83"/>
                      </a:lnTo>
                      <a:lnTo>
                        <a:pt x="57" y="83"/>
                      </a:lnTo>
                      <a:lnTo>
                        <a:pt x="57" y="83"/>
                      </a:lnTo>
                      <a:lnTo>
                        <a:pt x="57" y="83"/>
                      </a:lnTo>
                      <a:lnTo>
                        <a:pt x="57" y="83"/>
                      </a:lnTo>
                      <a:lnTo>
                        <a:pt x="57" y="81"/>
                      </a:lnTo>
                      <a:lnTo>
                        <a:pt x="57" y="81"/>
                      </a:lnTo>
                      <a:lnTo>
                        <a:pt x="57" y="81"/>
                      </a:lnTo>
                      <a:lnTo>
                        <a:pt x="57" y="81"/>
                      </a:lnTo>
                      <a:lnTo>
                        <a:pt x="57" y="79"/>
                      </a:lnTo>
                      <a:lnTo>
                        <a:pt x="57" y="79"/>
                      </a:lnTo>
                      <a:lnTo>
                        <a:pt x="57" y="79"/>
                      </a:lnTo>
                      <a:lnTo>
                        <a:pt x="55" y="79"/>
                      </a:lnTo>
                      <a:lnTo>
                        <a:pt x="55" y="81"/>
                      </a:lnTo>
                      <a:lnTo>
                        <a:pt x="55" y="81"/>
                      </a:lnTo>
                      <a:lnTo>
                        <a:pt x="55" y="81"/>
                      </a:lnTo>
                      <a:lnTo>
                        <a:pt x="53" y="81"/>
                      </a:lnTo>
                      <a:lnTo>
                        <a:pt x="53" y="81"/>
                      </a:lnTo>
                      <a:lnTo>
                        <a:pt x="51" y="81"/>
                      </a:lnTo>
                      <a:lnTo>
                        <a:pt x="51" y="81"/>
                      </a:lnTo>
                      <a:lnTo>
                        <a:pt x="51" y="81"/>
                      </a:lnTo>
                      <a:lnTo>
                        <a:pt x="51" y="81"/>
                      </a:lnTo>
                      <a:lnTo>
                        <a:pt x="51" y="83"/>
                      </a:lnTo>
                      <a:lnTo>
                        <a:pt x="49" y="83"/>
                      </a:lnTo>
                      <a:lnTo>
                        <a:pt x="49" y="83"/>
                      </a:lnTo>
                      <a:lnTo>
                        <a:pt x="47" y="83"/>
                      </a:lnTo>
                      <a:lnTo>
                        <a:pt x="47" y="83"/>
                      </a:lnTo>
                      <a:lnTo>
                        <a:pt x="47" y="83"/>
                      </a:lnTo>
                      <a:lnTo>
                        <a:pt x="45" y="83"/>
                      </a:lnTo>
                      <a:lnTo>
                        <a:pt x="45" y="83"/>
                      </a:lnTo>
                      <a:lnTo>
                        <a:pt x="45" y="83"/>
                      </a:lnTo>
                      <a:lnTo>
                        <a:pt x="45" y="81"/>
                      </a:lnTo>
                      <a:lnTo>
                        <a:pt x="44" y="81"/>
                      </a:lnTo>
                      <a:lnTo>
                        <a:pt x="44" y="81"/>
                      </a:lnTo>
                      <a:lnTo>
                        <a:pt x="44" y="81"/>
                      </a:lnTo>
                      <a:lnTo>
                        <a:pt x="42" y="81"/>
                      </a:lnTo>
                      <a:lnTo>
                        <a:pt x="42" y="81"/>
                      </a:lnTo>
                      <a:lnTo>
                        <a:pt x="42" y="83"/>
                      </a:lnTo>
                      <a:lnTo>
                        <a:pt x="42" y="83"/>
                      </a:lnTo>
                      <a:lnTo>
                        <a:pt x="42" y="85"/>
                      </a:lnTo>
                      <a:lnTo>
                        <a:pt x="42" y="85"/>
                      </a:lnTo>
                      <a:lnTo>
                        <a:pt x="42" y="85"/>
                      </a:lnTo>
                      <a:lnTo>
                        <a:pt x="40" y="85"/>
                      </a:lnTo>
                      <a:lnTo>
                        <a:pt x="40" y="85"/>
                      </a:lnTo>
                      <a:lnTo>
                        <a:pt x="40" y="85"/>
                      </a:lnTo>
                      <a:lnTo>
                        <a:pt x="40" y="83"/>
                      </a:lnTo>
                      <a:lnTo>
                        <a:pt x="38" y="83"/>
                      </a:lnTo>
                      <a:lnTo>
                        <a:pt x="38" y="83"/>
                      </a:lnTo>
                      <a:lnTo>
                        <a:pt x="38" y="83"/>
                      </a:lnTo>
                      <a:lnTo>
                        <a:pt x="36" y="83"/>
                      </a:lnTo>
                      <a:lnTo>
                        <a:pt x="36" y="81"/>
                      </a:lnTo>
                      <a:lnTo>
                        <a:pt x="36" y="81"/>
                      </a:lnTo>
                      <a:lnTo>
                        <a:pt x="36" y="81"/>
                      </a:lnTo>
                      <a:lnTo>
                        <a:pt x="34" y="81"/>
                      </a:lnTo>
                      <a:lnTo>
                        <a:pt x="34" y="81"/>
                      </a:lnTo>
                      <a:lnTo>
                        <a:pt x="34" y="81"/>
                      </a:lnTo>
                      <a:lnTo>
                        <a:pt x="34" y="81"/>
                      </a:lnTo>
                      <a:lnTo>
                        <a:pt x="34" y="81"/>
                      </a:lnTo>
                      <a:lnTo>
                        <a:pt x="32" y="81"/>
                      </a:lnTo>
                      <a:lnTo>
                        <a:pt x="32" y="83"/>
                      </a:lnTo>
                      <a:lnTo>
                        <a:pt x="34" y="83"/>
                      </a:lnTo>
                      <a:lnTo>
                        <a:pt x="34" y="83"/>
                      </a:lnTo>
                      <a:lnTo>
                        <a:pt x="34" y="83"/>
                      </a:lnTo>
                      <a:lnTo>
                        <a:pt x="34" y="85"/>
                      </a:lnTo>
                      <a:lnTo>
                        <a:pt x="34" y="85"/>
                      </a:lnTo>
                      <a:lnTo>
                        <a:pt x="34" y="85"/>
                      </a:lnTo>
                      <a:lnTo>
                        <a:pt x="32" y="85"/>
                      </a:lnTo>
                      <a:lnTo>
                        <a:pt x="32" y="85"/>
                      </a:lnTo>
                      <a:lnTo>
                        <a:pt x="30" y="85"/>
                      </a:lnTo>
                      <a:lnTo>
                        <a:pt x="30" y="85"/>
                      </a:lnTo>
                      <a:lnTo>
                        <a:pt x="30" y="83"/>
                      </a:lnTo>
                      <a:lnTo>
                        <a:pt x="30" y="83"/>
                      </a:lnTo>
                      <a:lnTo>
                        <a:pt x="30" y="83"/>
                      </a:lnTo>
                      <a:lnTo>
                        <a:pt x="30" y="81"/>
                      </a:lnTo>
                      <a:lnTo>
                        <a:pt x="30" y="81"/>
                      </a:lnTo>
                      <a:lnTo>
                        <a:pt x="28" y="81"/>
                      </a:lnTo>
                      <a:lnTo>
                        <a:pt x="28" y="81"/>
                      </a:lnTo>
                      <a:lnTo>
                        <a:pt x="28" y="81"/>
                      </a:lnTo>
                      <a:lnTo>
                        <a:pt x="28" y="79"/>
                      </a:lnTo>
                      <a:lnTo>
                        <a:pt x="28" y="79"/>
                      </a:lnTo>
                      <a:lnTo>
                        <a:pt x="28" y="79"/>
                      </a:lnTo>
                      <a:lnTo>
                        <a:pt x="28" y="77"/>
                      </a:lnTo>
                      <a:lnTo>
                        <a:pt x="28" y="77"/>
                      </a:lnTo>
                      <a:lnTo>
                        <a:pt x="28" y="77"/>
                      </a:lnTo>
                      <a:lnTo>
                        <a:pt x="28" y="77"/>
                      </a:lnTo>
                      <a:lnTo>
                        <a:pt x="28" y="77"/>
                      </a:lnTo>
                      <a:lnTo>
                        <a:pt x="30" y="77"/>
                      </a:lnTo>
                      <a:lnTo>
                        <a:pt x="30" y="75"/>
                      </a:lnTo>
                      <a:lnTo>
                        <a:pt x="30" y="75"/>
                      </a:lnTo>
                      <a:lnTo>
                        <a:pt x="30" y="75"/>
                      </a:lnTo>
                      <a:lnTo>
                        <a:pt x="30" y="75"/>
                      </a:lnTo>
                      <a:lnTo>
                        <a:pt x="30" y="73"/>
                      </a:lnTo>
                      <a:lnTo>
                        <a:pt x="32" y="73"/>
                      </a:lnTo>
                      <a:lnTo>
                        <a:pt x="32" y="73"/>
                      </a:lnTo>
                      <a:lnTo>
                        <a:pt x="32" y="73"/>
                      </a:lnTo>
                      <a:lnTo>
                        <a:pt x="32" y="71"/>
                      </a:lnTo>
                      <a:lnTo>
                        <a:pt x="34" y="71"/>
                      </a:lnTo>
                      <a:lnTo>
                        <a:pt x="34" y="71"/>
                      </a:lnTo>
                      <a:lnTo>
                        <a:pt x="34" y="69"/>
                      </a:lnTo>
                      <a:lnTo>
                        <a:pt x="34" y="69"/>
                      </a:lnTo>
                      <a:lnTo>
                        <a:pt x="34" y="69"/>
                      </a:lnTo>
                      <a:lnTo>
                        <a:pt x="34" y="69"/>
                      </a:lnTo>
                      <a:lnTo>
                        <a:pt x="34" y="69"/>
                      </a:lnTo>
                      <a:lnTo>
                        <a:pt x="34" y="67"/>
                      </a:lnTo>
                      <a:lnTo>
                        <a:pt x="36" y="67"/>
                      </a:lnTo>
                      <a:lnTo>
                        <a:pt x="36" y="67"/>
                      </a:lnTo>
                      <a:lnTo>
                        <a:pt x="36" y="67"/>
                      </a:lnTo>
                      <a:lnTo>
                        <a:pt x="36" y="67"/>
                      </a:lnTo>
                      <a:lnTo>
                        <a:pt x="36" y="67"/>
                      </a:lnTo>
                      <a:lnTo>
                        <a:pt x="36" y="67"/>
                      </a:lnTo>
                      <a:lnTo>
                        <a:pt x="36" y="66"/>
                      </a:lnTo>
                      <a:lnTo>
                        <a:pt x="36" y="66"/>
                      </a:lnTo>
                      <a:lnTo>
                        <a:pt x="36" y="66"/>
                      </a:lnTo>
                      <a:lnTo>
                        <a:pt x="36" y="66"/>
                      </a:lnTo>
                      <a:lnTo>
                        <a:pt x="34" y="66"/>
                      </a:lnTo>
                      <a:lnTo>
                        <a:pt x="34" y="64"/>
                      </a:lnTo>
                      <a:lnTo>
                        <a:pt x="34" y="64"/>
                      </a:lnTo>
                      <a:lnTo>
                        <a:pt x="34" y="64"/>
                      </a:lnTo>
                      <a:lnTo>
                        <a:pt x="34" y="64"/>
                      </a:lnTo>
                      <a:lnTo>
                        <a:pt x="32" y="64"/>
                      </a:lnTo>
                      <a:lnTo>
                        <a:pt x="32" y="62"/>
                      </a:lnTo>
                      <a:lnTo>
                        <a:pt x="32" y="62"/>
                      </a:lnTo>
                      <a:lnTo>
                        <a:pt x="30" y="62"/>
                      </a:lnTo>
                      <a:lnTo>
                        <a:pt x="30" y="62"/>
                      </a:lnTo>
                      <a:lnTo>
                        <a:pt x="30" y="62"/>
                      </a:lnTo>
                      <a:lnTo>
                        <a:pt x="30" y="62"/>
                      </a:lnTo>
                      <a:lnTo>
                        <a:pt x="28" y="62"/>
                      </a:lnTo>
                      <a:lnTo>
                        <a:pt x="28" y="62"/>
                      </a:lnTo>
                      <a:lnTo>
                        <a:pt x="28" y="62"/>
                      </a:lnTo>
                      <a:lnTo>
                        <a:pt x="28" y="62"/>
                      </a:lnTo>
                      <a:lnTo>
                        <a:pt x="28" y="62"/>
                      </a:lnTo>
                      <a:lnTo>
                        <a:pt x="28" y="62"/>
                      </a:lnTo>
                      <a:lnTo>
                        <a:pt x="28" y="64"/>
                      </a:lnTo>
                      <a:lnTo>
                        <a:pt x="28" y="64"/>
                      </a:lnTo>
                      <a:lnTo>
                        <a:pt x="28" y="66"/>
                      </a:lnTo>
                      <a:lnTo>
                        <a:pt x="30" y="66"/>
                      </a:lnTo>
                      <a:lnTo>
                        <a:pt x="30" y="66"/>
                      </a:lnTo>
                      <a:lnTo>
                        <a:pt x="30" y="66"/>
                      </a:lnTo>
                      <a:lnTo>
                        <a:pt x="30" y="67"/>
                      </a:lnTo>
                      <a:lnTo>
                        <a:pt x="30" y="67"/>
                      </a:lnTo>
                      <a:lnTo>
                        <a:pt x="30" y="69"/>
                      </a:lnTo>
                      <a:lnTo>
                        <a:pt x="30" y="69"/>
                      </a:lnTo>
                      <a:lnTo>
                        <a:pt x="28" y="69"/>
                      </a:lnTo>
                      <a:lnTo>
                        <a:pt x="28" y="69"/>
                      </a:lnTo>
                      <a:lnTo>
                        <a:pt x="28" y="69"/>
                      </a:lnTo>
                      <a:lnTo>
                        <a:pt x="26" y="69"/>
                      </a:lnTo>
                      <a:lnTo>
                        <a:pt x="26" y="69"/>
                      </a:lnTo>
                      <a:lnTo>
                        <a:pt x="24" y="69"/>
                      </a:lnTo>
                      <a:lnTo>
                        <a:pt x="24" y="67"/>
                      </a:lnTo>
                      <a:lnTo>
                        <a:pt x="24" y="67"/>
                      </a:lnTo>
                      <a:lnTo>
                        <a:pt x="24" y="67"/>
                      </a:lnTo>
                      <a:lnTo>
                        <a:pt x="24" y="66"/>
                      </a:lnTo>
                      <a:lnTo>
                        <a:pt x="24" y="66"/>
                      </a:lnTo>
                      <a:lnTo>
                        <a:pt x="24" y="66"/>
                      </a:lnTo>
                      <a:lnTo>
                        <a:pt x="24" y="66"/>
                      </a:lnTo>
                      <a:lnTo>
                        <a:pt x="23" y="66"/>
                      </a:lnTo>
                      <a:lnTo>
                        <a:pt x="23" y="67"/>
                      </a:lnTo>
                      <a:lnTo>
                        <a:pt x="23" y="67"/>
                      </a:lnTo>
                      <a:lnTo>
                        <a:pt x="23" y="67"/>
                      </a:lnTo>
                      <a:lnTo>
                        <a:pt x="23" y="69"/>
                      </a:lnTo>
                      <a:lnTo>
                        <a:pt x="23" y="69"/>
                      </a:lnTo>
                      <a:lnTo>
                        <a:pt x="23" y="69"/>
                      </a:lnTo>
                      <a:lnTo>
                        <a:pt x="21" y="69"/>
                      </a:lnTo>
                      <a:lnTo>
                        <a:pt x="21" y="71"/>
                      </a:lnTo>
                      <a:lnTo>
                        <a:pt x="21" y="71"/>
                      </a:lnTo>
                      <a:lnTo>
                        <a:pt x="21" y="71"/>
                      </a:lnTo>
                      <a:lnTo>
                        <a:pt x="21" y="71"/>
                      </a:lnTo>
                      <a:lnTo>
                        <a:pt x="21" y="71"/>
                      </a:lnTo>
                      <a:lnTo>
                        <a:pt x="19" y="71"/>
                      </a:lnTo>
                      <a:lnTo>
                        <a:pt x="19" y="71"/>
                      </a:lnTo>
                      <a:lnTo>
                        <a:pt x="19" y="71"/>
                      </a:lnTo>
                      <a:lnTo>
                        <a:pt x="19" y="71"/>
                      </a:lnTo>
                      <a:lnTo>
                        <a:pt x="17" y="71"/>
                      </a:lnTo>
                      <a:lnTo>
                        <a:pt x="17" y="71"/>
                      </a:lnTo>
                      <a:lnTo>
                        <a:pt x="17" y="71"/>
                      </a:lnTo>
                      <a:lnTo>
                        <a:pt x="17" y="69"/>
                      </a:lnTo>
                      <a:lnTo>
                        <a:pt x="17" y="69"/>
                      </a:lnTo>
                      <a:lnTo>
                        <a:pt x="17" y="69"/>
                      </a:lnTo>
                      <a:lnTo>
                        <a:pt x="17" y="69"/>
                      </a:lnTo>
                      <a:lnTo>
                        <a:pt x="17" y="67"/>
                      </a:lnTo>
                      <a:lnTo>
                        <a:pt x="19" y="67"/>
                      </a:lnTo>
                      <a:lnTo>
                        <a:pt x="19" y="67"/>
                      </a:lnTo>
                      <a:lnTo>
                        <a:pt x="19" y="66"/>
                      </a:lnTo>
                      <a:lnTo>
                        <a:pt x="19" y="66"/>
                      </a:lnTo>
                      <a:lnTo>
                        <a:pt x="19" y="66"/>
                      </a:lnTo>
                      <a:lnTo>
                        <a:pt x="19" y="64"/>
                      </a:lnTo>
                      <a:lnTo>
                        <a:pt x="19" y="64"/>
                      </a:lnTo>
                      <a:lnTo>
                        <a:pt x="17" y="64"/>
                      </a:lnTo>
                      <a:lnTo>
                        <a:pt x="17" y="64"/>
                      </a:lnTo>
                      <a:lnTo>
                        <a:pt x="17" y="62"/>
                      </a:lnTo>
                      <a:lnTo>
                        <a:pt x="19" y="62"/>
                      </a:lnTo>
                      <a:lnTo>
                        <a:pt x="19" y="62"/>
                      </a:lnTo>
                      <a:lnTo>
                        <a:pt x="19" y="62"/>
                      </a:lnTo>
                      <a:lnTo>
                        <a:pt x="19" y="62"/>
                      </a:lnTo>
                      <a:lnTo>
                        <a:pt x="19" y="62"/>
                      </a:lnTo>
                      <a:lnTo>
                        <a:pt x="21" y="62"/>
                      </a:lnTo>
                      <a:lnTo>
                        <a:pt x="21" y="62"/>
                      </a:lnTo>
                      <a:lnTo>
                        <a:pt x="19" y="62"/>
                      </a:lnTo>
                      <a:lnTo>
                        <a:pt x="19" y="62"/>
                      </a:lnTo>
                      <a:lnTo>
                        <a:pt x="19" y="62"/>
                      </a:lnTo>
                      <a:lnTo>
                        <a:pt x="19" y="60"/>
                      </a:lnTo>
                      <a:lnTo>
                        <a:pt x="19" y="60"/>
                      </a:lnTo>
                      <a:lnTo>
                        <a:pt x="19" y="60"/>
                      </a:lnTo>
                      <a:lnTo>
                        <a:pt x="19" y="60"/>
                      </a:lnTo>
                      <a:lnTo>
                        <a:pt x="19" y="60"/>
                      </a:lnTo>
                      <a:lnTo>
                        <a:pt x="19" y="58"/>
                      </a:lnTo>
                      <a:lnTo>
                        <a:pt x="19" y="58"/>
                      </a:lnTo>
                      <a:lnTo>
                        <a:pt x="19" y="58"/>
                      </a:lnTo>
                      <a:lnTo>
                        <a:pt x="19" y="56"/>
                      </a:lnTo>
                      <a:lnTo>
                        <a:pt x="19" y="56"/>
                      </a:lnTo>
                      <a:lnTo>
                        <a:pt x="19" y="56"/>
                      </a:lnTo>
                      <a:lnTo>
                        <a:pt x="19" y="56"/>
                      </a:lnTo>
                      <a:lnTo>
                        <a:pt x="17" y="56"/>
                      </a:lnTo>
                      <a:lnTo>
                        <a:pt x="17" y="58"/>
                      </a:lnTo>
                      <a:lnTo>
                        <a:pt x="17" y="58"/>
                      </a:lnTo>
                      <a:lnTo>
                        <a:pt x="17" y="58"/>
                      </a:lnTo>
                      <a:lnTo>
                        <a:pt x="17" y="60"/>
                      </a:lnTo>
                      <a:lnTo>
                        <a:pt x="15" y="60"/>
                      </a:lnTo>
                      <a:lnTo>
                        <a:pt x="15" y="60"/>
                      </a:lnTo>
                      <a:lnTo>
                        <a:pt x="15" y="60"/>
                      </a:lnTo>
                      <a:lnTo>
                        <a:pt x="15" y="62"/>
                      </a:lnTo>
                      <a:lnTo>
                        <a:pt x="15" y="62"/>
                      </a:lnTo>
                      <a:lnTo>
                        <a:pt x="15" y="62"/>
                      </a:lnTo>
                      <a:lnTo>
                        <a:pt x="13" y="62"/>
                      </a:lnTo>
                      <a:lnTo>
                        <a:pt x="13" y="62"/>
                      </a:lnTo>
                      <a:lnTo>
                        <a:pt x="13" y="64"/>
                      </a:lnTo>
                      <a:lnTo>
                        <a:pt x="13" y="64"/>
                      </a:lnTo>
                      <a:lnTo>
                        <a:pt x="13" y="64"/>
                      </a:lnTo>
                      <a:lnTo>
                        <a:pt x="13" y="64"/>
                      </a:lnTo>
                      <a:lnTo>
                        <a:pt x="11" y="64"/>
                      </a:lnTo>
                      <a:lnTo>
                        <a:pt x="11" y="66"/>
                      </a:lnTo>
                      <a:lnTo>
                        <a:pt x="11" y="66"/>
                      </a:lnTo>
                      <a:lnTo>
                        <a:pt x="9" y="66"/>
                      </a:lnTo>
                      <a:lnTo>
                        <a:pt x="9" y="66"/>
                      </a:lnTo>
                      <a:lnTo>
                        <a:pt x="9" y="66"/>
                      </a:lnTo>
                      <a:lnTo>
                        <a:pt x="9" y="66"/>
                      </a:lnTo>
                      <a:lnTo>
                        <a:pt x="7" y="66"/>
                      </a:lnTo>
                      <a:lnTo>
                        <a:pt x="7" y="66"/>
                      </a:lnTo>
                      <a:lnTo>
                        <a:pt x="7" y="66"/>
                      </a:lnTo>
                      <a:lnTo>
                        <a:pt x="7" y="64"/>
                      </a:lnTo>
                      <a:lnTo>
                        <a:pt x="7" y="64"/>
                      </a:lnTo>
                      <a:lnTo>
                        <a:pt x="7" y="64"/>
                      </a:lnTo>
                      <a:lnTo>
                        <a:pt x="7" y="62"/>
                      </a:lnTo>
                      <a:lnTo>
                        <a:pt x="7" y="62"/>
                      </a:lnTo>
                      <a:lnTo>
                        <a:pt x="7" y="64"/>
                      </a:lnTo>
                      <a:lnTo>
                        <a:pt x="7" y="64"/>
                      </a:lnTo>
                      <a:lnTo>
                        <a:pt x="5" y="64"/>
                      </a:lnTo>
                      <a:lnTo>
                        <a:pt x="5" y="64"/>
                      </a:lnTo>
                      <a:lnTo>
                        <a:pt x="3" y="64"/>
                      </a:lnTo>
                      <a:lnTo>
                        <a:pt x="3" y="62"/>
                      </a:lnTo>
                      <a:lnTo>
                        <a:pt x="3" y="62"/>
                      </a:lnTo>
                      <a:lnTo>
                        <a:pt x="5" y="62"/>
                      </a:lnTo>
                      <a:lnTo>
                        <a:pt x="5" y="62"/>
                      </a:lnTo>
                      <a:lnTo>
                        <a:pt x="5" y="60"/>
                      </a:lnTo>
                      <a:lnTo>
                        <a:pt x="5" y="60"/>
                      </a:lnTo>
                      <a:lnTo>
                        <a:pt x="5" y="60"/>
                      </a:lnTo>
                      <a:lnTo>
                        <a:pt x="7" y="60"/>
                      </a:lnTo>
                      <a:lnTo>
                        <a:pt x="7" y="60"/>
                      </a:lnTo>
                      <a:lnTo>
                        <a:pt x="7" y="58"/>
                      </a:lnTo>
                      <a:lnTo>
                        <a:pt x="7" y="58"/>
                      </a:lnTo>
                      <a:lnTo>
                        <a:pt x="9" y="58"/>
                      </a:lnTo>
                      <a:lnTo>
                        <a:pt x="9" y="58"/>
                      </a:lnTo>
                      <a:lnTo>
                        <a:pt x="9" y="58"/>
                      </a:lnTo>
                      <a:lnTo>
                        <a:pt x="9" y="58"/>
                      </a:lnTo>
                      <a:lnTo>
                        <a:pt x="9" y="56"/>
                      </a:lnTo>
                      <a:lnTo>
                        <a:pt x="9" y="56"/>
                      </a:lnTo>
                      <a:lnTo>
                        <a:pt x="9" y="54"/>
                      </a:lnTo>
                      <a:lnTo>
                        <a:pt x="9" y="54"/>
                      </a:lnTo>
                      <a:lnTo>
                        <a:pt x="9" y="54"/>
                      </a:lnTo>
                      <a:lnTo>
                        <a:pt x="9" y="54"/>
                      </a:lnTo>
                      <a:lnTo>
                        <a:pt x="11" y="54"/>
                      </a:lnTo>
                      <a:lnTo>
                        <a:pt x="11" y="54"/>
                      </a:lnTo>
                      <a:lnTo>
                        <a:pt x="11" y="54"/>
                      </a:lnTo>
                      <a:lnTo>
                        <a:pt x="11" y="54"/>
                      </a:lnTo>
                      <a:lnTo>
                        <a:pt x="11" y="54"/>
                      </a:lnTo>
                      <a:lnTo>
                        <a:pt x="11" y="56"/>
                      </a:lnTo>
                      <a:lnTo>
                        <a:pt x="11" y="56"/>
                      </a:lnTo>
                      <a:lnTo>
                        <a:pt x="11" y="56"/>
                      </a:lnTo>
                      <a:lnTo>
                        <a:pt x="9" y="56"/>
                      </a:lnTo>
                      <a:lnTo>
                        <a:pt x="9" y="58"/>
                      </a:lnTo>
                      <a:lnTo>
                        <a:pt x="11" y="58"/>
                      </a:lnTo>
                      <a:lnTo>
                        <a:pt x="11" y="58"/>
                      </a:lnTo>
                      <a:lnTo>
                        <a:pt x="13" y="58"/>
                      </a:lnTo>
                      <a:lnTo>
                        <a:pt x="13" y="58"/>
                      </a:lnTo>
                      <a:lnTo>
                        <a:pt x="13" y="56"/>
                      </a:lnTo>
                      <a:lnTo>
                        <a:pt x="13" y="56"/>
                      </a:lnTo>
                      <a:lnTo>
                        <a:pt x="13" y="56"/>
                      </a:lnTo>
                      <a:lnTo>
                        <a:pt x="15" y="56"/>
                      </a:lnTo>
                      <a:lnTo>
                        <a:pt x="15" y="54"/>
                      </a:lnTo>
                      <a:lnTo>
                        <a:pt x="15" y="54"/>
                      </a:lnTo>
                      <a:lnTo>
                        <a:pt x="15" y="54"/>
                      </a:lnTo>
                      <a:lnTo>
                        <a:pt x="15" y="54"/>
                      </a:lnTo>
                      <a:lnTo>
                        <a:pt x="17" y="54"/>
                      </a:lnTo>
                      <a:lnTo>
                        <a:pt x="17" y="54"/>
                      </a:lnTo>
                      <a:lnTo>
                        <a:pt x="17" y="54"/>
                      </a:lnTo>
                      <a:lnTo>
                        <a:pt x="17" y="52"/>
                      </a:lnTo>
                      <a:lnTo>
                        <a:pt x="17" y="52"/>
                      </a:lnTo>
                      <a:lnTo>
                        <a:pt x="17" y="52"/>
                      </a:lnTo>
                      <a:lnTo>
                        <a:pt x="17" y="52"/>
                      </a:lnTo>
                      <a:lnTo>
                        <a:pt x="19" y="52"/>
                      </a:lnTo>
                      <a:lnTo>
                        <a:pt x="19" y="50"/>
                      </a:lnTo>
                      <a:lnTo>
                        <a:pt x="17" y="50"/>
                      </a:lnTo>
                      <a:lnTo>
                        <a:pt x="17" y="50"/>
                      </a:lnTo>
                      <a:lnTo>
                        <a:pt x="15" y="50"/>
                      </a:lnTo>
                      <a:lnTo>
                        <a:pt x="15" y="50"/>
                      </a:lnTo>
                      <a:lnTo>
                        <a:pt x="15" y="50"/>
                      </a:lnTo>
                      <a:lnTo>
                        <a:pt x="13" y="50"/>
                      </a:lnTo>
                      <a:lnTo>
                        <a:pt x="13" y="50"/>
                      </a:lnTo>
                      <a:lnTo>
                        <a:pt x="13" y="50"/>
                      </a:lnTo>
                      <a:lnTo>
                        <a:pt x="11" y="50"/>
                      </a:lnTo>
                      <a:lnTo>
                        <a:pt x="11" y="52"/>
                      </a:lnTo>
                      <a:lnTo>
                        <a:pt x="11" y="52"/>
                      </a:lnTo>
                      <a:lnTo>
                        <a:pt x="9" y="52"/>
                      </a:lnTo>
                      <a:lnTo>
                        <a:pt x="9" y="52"/>
                      </a:lnTo>
                      <a:lnTo>
                        <a:pt x="9" y="52"/>
                      </a:lnTo>
                      <a:lnTo>
                        <a:pt x="7" y="52"/>
                      </a:lnTo>
                      <a:lnTo>
                        <a:pt x="7" y="52"/>
                      </a:lnTo>
                      <a:lnTo>
                        <a:pt x="7" y="52"/>
                      </a:lnTo>
                      <a:lnTo>
                        <a:pt x="7" y="52"/>
                      </a:lnTo>
                      <a:lnTo>
                        <a:pt x="7" y="52"/>
                      </a:lnTo>
                      <a:lnTo>
                        <a:pt x="5" y="52"/>
                      </a:lnTo>
                      <a:lnTo>
                        <a:pt x="5" y="52"/>
                      </a:lnTo>
                      <a:lnTo>
                        <a:pt x="5" y="50"/>
                      </a:lnTo>
                      <a:lnTo>
                        <a:pt x="5" y="50"/>
                      </a:lnTo>
                      <a:lnTo>
                        <a:pt x="5" y="50"/>
                      </a:lnTo>
                      <a:lnTo>
                        <a:pt x="5" y="50"/>
                      </a:lnTo>
                      <a:lnTo>
                        <a:pt x="5" y="48"/>
                      </a:lnTo>
                      <a:lnTo>
                        <a:pt x="5" y="48"/>
                      </a:lnTo>
                      <a:lnTo>
                        <a:pt x="7" y="48"/>
                      </a:lnTo>
                      <a:lnTo>
                        <a:pt x="7" y="48"/>
                      </a:lnTo>
                      <a:lnTo>
                        <a:pt x="7" y="48"/>
                      </a:lnTo>
                      <a:lnTo>
                        <a:pt x="9" y="48"/>
                      </a:lnTo>
                      <a:lnTo>
                        <a:pt x="9" y="48"/>
                      </a:lnTo>
                      <a:lnTo>
                        <a:pt x="9" y="48"/>
                      </a:lnTo>
                      <a:lnTo>
                        <a:pt x="9" y="48"/>
                      </a:lnTo>
                      <a:lnTo>
                        <a:pt x="9" y="46"/>
                      </a:lnTo>
                      <a:lnTo>
                        <a:pt x="7" y="46"/>
                      </a:lnTo>
                      <a:lnTo>
                        <a:pt x="7" y="46"/>
                      </a:lnTo>
                      <a:lnTo>
                        <a:pt x="7" y="46"/>
                      </a:lnTo>
                      <a:lnTo>
                        <a:pt x="7" y="46"/>
                      </a:lnTo>
                      <a:lnTo>
                        <a:pt x="7" y="46"/>
                      </a:lnTo>
                      <a:lnTo>
                        <a:pt x="7" y="46"/>
                      </a:lnTo>
                      <a:lnTo>
                        <a:pt x="7" y="44"/>
                      </a:lnTo>
                      <a:lnTo>
                        <a:pt x="7" y="44"/>
                      </a:lnTo>
                      <a:lnTo>
                        <a:pt x="7" y="44"/>
                      </a:lnTo>
                      <a:lnTo>
                        <a:pt x="9" y="44"/>
                      </a:lnTo>
                      <a:lnTo>
                        <a:pt x="9" y="44"/>
                      </a:lnTo>
                      <a:lnTo>
                        <a:pt x="9" y="43"/>
                      </a:lnTo>
                      <a:lnTo>
                        <a:pt x="9" y="43"/>
                      </a:lnTo>
                      <a:lnTo>
                        <a:pt x="9" y="41"/>
                      </a:lnTo>
                      <a:lnTo>
                        <a:pt x="9" y="41"/>
                      </a:lnTo>
                      <a:lnTo>
                        <a:pt x="9" y="41"/>
                      </a:lnTo>
                      <a:lnTo>
                        <a:pt x="11" y="41"/>
                      </a:lnTo>
                      <a:lnTo>
                        <a:pt x="11" y="41"/>
                      </a:lnTo>
                      <a:lnTo>
                        <a:pt x="13" y="41"/>
                      </a:lnTo>
                      <a:lnTo>
                        <a:pt x="13" y="41"/>
                      </a:lnTo>
                      <a:lnTo>
                        <a:pt x="13" y="41"/>
                      </a:lnTo>
                      <a:lnTo>
                        <a:pt x="15" y="41"/>
                      </a:lnTo>
                      <a:lnTo>
                        <a:pt x="15" y="41"/>
                      </a:lnTo>
                      <a:lnTo>
                        <a:pt x="15" y="39"/>
                      </a:lnTo>
                      <a:lnTo>
                        <a:pt x="15" y="39"/>
                      </a:lnTo>
                      <a:lnTo>
                        <a:pt x="15" y="39"/>
                      </a:lnTo>
                      <a:lnTo>
                        <a:pt x="15" y="37"/>
                      </a:lnTo>
                      <a:lnTo>
                        <a:pt x="15" y="37"/>
                      </a:lnTo>
                      <a:lnTo>
                        <a:pt x="15" y="37"/>
                      </a:lnTo>
                      <a:lnTo>
                        <a:pt x="15" y="37"/>
                      </a:lnTo>
                      <a:lnTo>
                        <a:pt x="15" y="37"/>
                      </a:lnTo>
                      <a:lnTo>
                        <a:pt x="15" y="35"/>
                      </a:lnTo>
                      <a:lnTo>
                        <a:pt x="15" y="35"/>
                      </a:lnTo>
                      <a:lnTo>
                        <a:pt x="15" y="37"/>
                      </a:lnTo>
                      <a:lnTo>
                        <a:pt x="15" y="37"/>
                      </a:lnTo>
                      <a:lnTo>
                        <a:pt x="13" y="37"/>
                      </a:lnTo>
                      <a:lnTo>
                        <a:pt x="13" y="37"/>
                      </a:lnTo>
                      <a:lnTo>
                        <a:pt x="13" y="35"/>
                      </a:lnTo>
                      <a:lnTo>
                        <a:pt x="13" y="35"/>
                      </a:lnTo>
                      <a:lnTo>
                        <a:pt x="13" y="33"/>
                      </a:lnTo>
                      <a:lnTo>
                        <a:pt x="13" y="33"/>
                      </a:lnTo>
                      <a:lnTo>
                        <a:pt x="13" y="35"/>
                      </a:lnTo>
                      <a:lnTo>
                        <a:pt x="11" y="35"/>
                      </a:lnTo>
                      <a:lnTo>
                        <a:pt x="11" y="33"/>
                      </a:lnTo>
                      <a:lnTo>
                        <a:pt x="11" y="33"/>
                      </a:lnTo>
                      <a:lnTo>
                        <a:pt x="11" y="33"/>
                      </a:lnTo>
                      <a:lnTo>
                        <a:pt x="11" y="33"/>
                      </a:lnTo>
                      <a:lnTo>
                        <a:pt x="9" y="33"/>
                      </a:lnTo>
                      <a:lnTo>
                        <a:pt x="9" y="33"/>
                      </a:lnTo>
                      <a:lnTo>
                        <a:pt x="9" y="33"/>
                      </a:lnTo>
                      <a:lnTo>
                        <a:pt x="7" y="33"/>
                      </a:lnTo>
                      <a:lnTo>
                        <a:pt x="7" y="33"/>
                      </a:lnTo>
                      <a:lnTo>
                        <a:pt x="7" y="33"/>
                      </a:lnTo>
                      <a:lnTo>
                        <a:pt x="7" y="33"/>
                      </a:lnTo>
                      <a:lnTo>
                        <a:pt x="7" y="31"/>
                      </a:lnTo>
                      <a:lnTo>
                        <a:pt x="5" y="31"/>
                      </a:lnTo>
                      <a:lnTo>
                        <a:pt x="5" y="31"/>
                      </a:lnTo>
                      <a:lnTo>
                        <a:pt x="5" y="31"/>
                      </a:lnTo>
                      <a:lnTo>
                        <a:pt x="5" y="29"/>
                      </a:lnTo>
                      <a:lnTo>
                        <a:pt x="3" y="29"/>
                      </a:lnTo>
                      <a:lnTo>
                        <a:pt x="3" y="29"/>
                      </a:lnTo>
                      <a:lnTo>
                        <a:pt x="3" y="29"/>
                      </a:lnTo>
                      <a:lnTo>
                        <a:pt x="3" y="29"/>
                      </a:lnTo>
                      <a:lnTo>
                        <a:pt x="1" y="29"/>
                      </a:lnTo>
                      <a:lnTo>
                        <a:pt x="1" y="29"/>
                      </a:lnTo>
                      <a:lnTo>
                        <a:pt x="1" y="29"/>
                      </a:lnTo>
                      <a:lnTo>
                        <a:pt x="1" y="29"/>
                      </a:lnTo>
                      <a:lnTo>
                        <a:pt x="1" y="27"/>
                      </a:lnTo>
                      <a:lnTo>
                        <a:pt x="0" y="27"/>
                      </a:lnTo>
                      <a:lnTo>
                        <a:pt x="0" y="27"/>
                      </a:lnTo>
                      <a:lnTo>
                        <a:pt x="0" y="25"/>
                      </a:lnTo>
                      <a:lnTo>
                        <a:pt x="1" y="25"/>
                      </a:lnTo>
                      <a:lnTo>
                        <a:pt x="1" y="25"/>
                      </a:lnTo>
                      <a:lnTo>
                        <a:pt x="1" y="25"/>
                      </a:lnTo>
                      <a:lnTo>
                        <a:pt x="1" y="25"/>
                      </a:lnTo>
                      <a:lnTo>
                        <a:pt x="1" y="23"/>
                      </a:lnTo>
                      <a:lnTo>
                        <a:pt x="1" y="23"/>
                      </a:lnTo>
                      <a:lnTo>
                        <a:pt x="3" y="23"/>
                      </a:lnTo>
                      <a:lnTo>
                        <a:pt x="3" y="23"/>
                      </a:lnTo>
                      <a:lnTo>
                        <a:pt x="3" y="23"/>
                      </a:lnTo>
                      <a:lnTo>
                        <a:pt x="3" y="23"/>
                      </a:lnTo>
                      <a:lnTo>
                        <a:pt x="5" y="23"/>
                      </a:lnTo>
                      <a:lnTo>
                        <a:pt x="5" y="25"/>
                      </a:lnTo>
                      <a:lnTo>
                        <a:pt x="5" y="25"/>
                      </a:lnTo>
                      <a:lnTo>
                        <a:pt x="7" y="25"/>
                      </a:lnTo>
                      <a:lnTo>
                        <a:pt x="7" y="23"/>
                      </a:lnTo>
                      <a:lnTo>
                        <a:pt x="7" y="23"/>
                      </a:lnTo>
                      <a:lnTo>
                        <a:pt x="5" y="23"/>
                      </a:lnTo>
                      <a:lnTo>
                        <a:pt x="5" y="21"/>
                      </a:lnTo>
                      <a:lnTo>
                        <a:pt x="7" y="21"/>
                      </a:lnTo>
                      <a:lnTo>
                        <a:pt x="7" y="21"/>
                      </a:lnTo>
                      <a:lnTo>
                        <a:pt x="7" y="21"/>
                      </a:lnTo>
                      <a:lnTo>
                        <a:pt x="7" y="21"/>
                      </a:lnTo>
                      <a:lnTo>
                        <a:pt x="7" y="21"/>
                      </a:lnTo>
                      <a:lnTo>
                        <a:pt x="9" y="21"/>
                      </a:lnTo>
                      <a:lnTo>
                        <a:pt x="9" y="21"/>
                      </a:lnTo>
                      <a:lnTo>
                        <a:pt x="9" y="21"/>
                      </a:lnTo>
                      <a:lnTo>
                        <a:pt x="9" y="21"/>
                      </a:lnTo>
                      <a:lnTo>
                        <a:pt x="9" y="21"/>
                      </a:lnTo>
                      <a:lnTo>
                        <a:pt x="11" y="21"/>
                      </a:lnTo>
                      <a:lnTo>
                        <a:pt x="11" y="23"/>
                      </a:lnTo>
                      <a:lnTo>
                        <a:pt x="11" y="23"/>
                      </a:lnTo>
                      <a:lnTo>
                        <a:pt x="11" y="23"/>
                      </a:lnTo>
                      <a:lnTo>
                        <a:pt x="11" y="25"/>
                      </a:lnTo>
                      <a:lnTo>
                        <a:pt x="11" y="25"/>
                      </a:lnTo>
                      <a:lnTo>
                        <a:pt x="11" y="27"/>
                      </a:lnTo>
                      <a:lnTo>
                        <a:pt x="13" y="27"/>
                      </a:lnTo>
                      <a:lnTo>
                        <a:pt x="13" y="25"/>
                      </a:lnTo>
                      <a:lnTo>
                        <a:pt x="13" y="25"/>
                      </a:lnTo>
                      <a:lnTo>
                        <a:pt x="13" y="25"/>
                      </a:lnTo>
                      <a:lnTo>
                        <a:pt x="13" y="23"/>
                      </a:lnTo>
                      <a:lnTo>
                        <a:pt x="13" y="23"/>
                      </a:lnTo>
                      <a:lnTo>
                        <a:pt x="13" y="23"/>
                      </a:lnTo>
                      <a:lnTo>
                        <a:pt x="15" y="23"/>
                      </a:lnTo>
                      <a:lnTo>
                        <a:pt x="15" y="23"/>
                      </a:lnTo>
                      <a:lnTo>
                        <a:pt x="15" y="23"/>
                      </a:lnTo>
                      <a:lnTo>
                        <a:pt x="15" y="25"/>
                      </a:lnTo>
                      <a:lnTo>
                        <a:pt x="15" y="25"/>
                      </a:lnTo>
                      <a:lnTo>
                        <a:pt x="15" y="25"/>
                      </a:lnTo>
                      <a:lnTo>
                        <a:pt x="15" y="27"/>
                      </a:lnTo>
                      <a:lnTo>
                        <a:pt x="15" y="27"/>
                      </a:lnTo>
                      <a:lnTo>
                        <a:pt x="13" y="27"/>
                      </a:lnTo>
                      <a:lnTo>
                        <a:pt x="13" y="29"/>
                      </a:lnTo>
                      <a:lnTo>
                        <a:pt x="15" y="29"/>
                      </a:lnTo>
                      <a:lnTo>
                        <a:pt x="15" y="29"/>
                      </a:lnTo>
                      <a:lnTo>
                        <a:pt x="15" y="29"/>
                      </a:lnTo>
                      <a:lnTo>
                        <a:pt x="15" y="29"/>
                      </a:lnTo>
                      <a:lnTo>
                        <a:pt x="15" y="29"/>
                      </a:lnTo>
                      <a:lnTo>
                        <a:pt x="15" y="27"/>
                      </a:lnTo>
                      <a:lnTo>
                        <a:pt x="15" y="27"/>
                      </a:lnTo>
                      <a:lnTo>
                        <a:pt x="15" y="25"/>
                      </a:lnTo>
                      <a:lnTo>
                        <a:pt x="15" y="25"/>
                      </a:lnTo>
                      <a:lnTo>
                        <a:pt x="15" y="23"/>
                      </a:lnTo>
                      <a:lnTo>
                        <a:pt x="17" y="23"/>
                      </a:lnTo>
                      <a:lnTo>
                        <a:pt x="17" y="23"/>
                      </a:lnTo>
                      <a:lnTo>
                        <a:pt x="17" y="21"/>
                      </a:lnTo>
                      <a:lnTo>
                        <a:pt x="17" y="21"/>
                      </a:lnTo>
                      <a:lnTo>
                        <a:pt x="17" y="21"/>
                      </a:lnTo>
                      <a:lnTo>
                        <a:pt x="17" y="20"/>
                      </a:lnTo>
                      <a:lnTo>
                        <a:pt x="17" y="20"/>
                      </a:lnTo>
                      <a:lnTo>
                        <a:pt x="17" y="18"/>
                      </a:lnTo>
                      <a:lnTo>
                        <a:pt x="17" y="18"/>
                      </a:lnTo>
                      <a:lnTo>
                        <a:pt x="19" y="18"/>
                      </a:lnTo>
                      <a:lnTo>
                        <a:pt x="19" y="18"/>
                      </a:lnTo>
                      <a:lnTo>
                        <a:pt x="19" y="18"/>
                      </a:lnTo>
                      <a:lnTo>
                        <a:pt x="19" y="18"/>
                      </a:lnTo>
                      <a:lnTo>
                        <a:pt x="19" y="18"/>
                      </a:lnTo>
                      <a:lnTo>
                        <a:pt x="19" y="18"/>
                      </a:lnTo>
                      <a:lnTo>
                        <a:pt x="19" y="16"/>
                      </a:lnTo>
                      <a:lnTo>
                        <a:pt x="21" y="16"/>
                      </a:lnTo>
                      <a:lnTo>
                        <a:pt x="21" y="16"/>
                      </a:lnTo>
                      <a:lnTo>
                        <a:pt x="21" y="16"/>
                      </a:lnTo>
                      <a:lnTo>
                        <a:pt x="21" y="16"/>
                      </a:lnTo>
                      <a:lnTo>
                        <a:pt x="23" y="16"/>
                      </a:lnTo>
                      <a:lnTo>
                        <a:pt x="23" y="14"/>
                      </a:lnTo>
                      <a:lnTo>
                        <a:pt x="23" y="14"/>
                      </a:lnTo>
                      <a:lnTo>
                        <a:pt x="23" y="14"/>
                      </a:lnTo>
                      <a:lnTo>
                        <a:pt x="23" y="14"/>
                      </a:lnTo>
                      <a:lnTo>
                        <a:pt x="24" y="14"/>
                      </a:lnTo>
                      <a:lnTo>
                        <a:pt x="24" y="14"/>
                      </a:lnTo>
                      <a:lnTo>
                        <a:pt x="24" y="12"/>
                      </a:lnTo>
                      <a:lnTo>
                        <a:pt x="24" y="12"/>
                      </a:lnTo>
                      <a:lnTo>
                        <a:pt x="24" y="12"/>
                      </a:lnTo>
                      <a:lnTo>
                        <a:pt x="24" y="10"/>
                      </a:lnTo>
                      <a:lnTo>
                        <a:pt x="24" y="10"/>
                      </a:lnTo>
                      <a:lnTo>
                        <a:pt x="24" y="10"/>
                      </a:lnTo>
                      <a:lnTo>
                        <a:pt x="24" y="10"/>
                      </a:lnTo>
                      <a:lnTo>
                        <a:pt x="26" y="10"/>
                      </a:lnTo>
                      <a:lnTo>
                        <a:pt x="26" y="10"/>
                      </a:lnTo>
                      <a:lnTo>
                        <a:pt x="28" y="10"/>
                      </a:lnTo>
                      <a:lnTo>
                        <a:pt x="28" y="8"/>
                      </a:lnTo>
                      <a:lnTo>
                        <a:pt x="28" y="8"/>
                      </a:lnTo>
                      <a:lnTo>
                        <a:pt x="26" y="8"/>
                      </a:lnTo>
                      <a:lnTo>
                        <a:pt x="26" y="6"/>
                      </a:lnTo>
                      <a:lnTo>
                        <a:pt x="28" y="6"/>
                      </a:lnTo>
                      <a:lnTo>
                        <a:pt x="28" y="6"/>
                      </a:lnTo>
                      <a:lnTo>
                        <a:pt x="28" y="6"/>
                      </a:lnTo>
                      <a:lnTo>
                        <a:pt x="28" y="6"/>
                      </a:lnTo>
                      <a:lnTo>
                        <a:pt x="28" y="6"/>
                      </a:lnTo>
                      <a:lnTo>
                        <a:pt x="28" y="6"/>
                      </a:lnTo>
                      <a:lnTo>
                        <a:pt x="28" y="6"/>
                      </a:lnTo>
                      <a:lnTo>
                        <a:pt x="28" y="4"/>
                      </a:lnTo>
                      <a:lnTo>
                        <a:pt x="28" y="4"/>
                      </a:lnTo>
                      <a:lnTo>
                        <a:pt x="30" y="4"/>
                      </a:lnTo>
                      <a:lnTo>
                        <a:pt x="30" y="4"/>
                      </a:lnTo>
                      <a:lnTo>
                        <a:pt x="30" y="2"/>
                      </a:lnTo>
                      <a:lnTo>
                        <a:pt x="30" y="2"/>
                      </a:lnTo>
                      <a:lnTo>
                        <a:pt x="30" y="2"/>
                      </a:lnTo>
                      <a:lnTo>
                        <a:pt x="32" y="2"/>
                      </a:lnTo>
                      <a:lnTo>
                        <a:pt x="32" y="2"/>
                      </a:lnTo>
                      <a:lnTo>
                        <a:pt x="32" y="2"/>
                      </a:lnTo>
                      <a:lnTo>
                        <a:pt x="34" y="2"/>
                      </a:lnTo>
                      <a:lnTo>
                        <a:pt x="34" y="2"/>
                      </a:lnTo>
                      <a:lnTo>
                        <a:pt x="34" y="2"/>
                      </a:lnTo>
                      <a:lnTo>
                        <a:pt x="36" y="2"/>
                      </a:lnTo>
                      <a:lnTo>
                        <a:pt x="36" y="2"/>
                      </a:lnTo>
                      <a:lnTo>
                        <a:pt x="36" y="4"/>
                      </a:lnTo>
                      <a:lnTo>
                        <a:pt x="36" y="4"/>
                      </a:lnTo>
                      <a:lnTo>
                        <a:pt x="38" y="4"/>
                      </a:lnTo>
                      <a:lnTo>
                        <a:pt x="38" y="4"/>
                      </a:lnTo>
                      <a:lnTo>
                        <a:pt x="40" y="4"/>
                      </a:lnTo>
                      <a:lnTo>
                        <a:pt x="40" y="4"/>
                      </a:lnTo>
                      <a:lnTo>
                        <a:pt x="40" y="4"/>
                      </a:lnTo>
                      <a:lnTo>
                        <a:pt x="42" y="4"/>
                      </a:lnTo>
                      <a:lnTo>
                        <a:pt x="42" y="4"/>
                      </a:lnTo>
                      <a:lnTo>
                        <a:pt x="42" y="4"/>
                      </a:lnTo>
                      <a:lnTo>
                        <a:pt x="44" y="4"/>
                      </a:lnTo>
                      <a:lnTo>
                        <a:pt x="44" y="4"/>
                      </a:lnTo>
                      <a:lnTo>
                        <a:pt x="45" y="4"/>
                      </a:lnTo>
                      <a:lnTo>
                        <a:pt x="45" y="4"/>
                      </a:lnTo>
                      <a:lnTo>
                        <a:pt x="45" y="4"/>
                      </a:lnTo>
                      <a:lnTo>
                        <a:pt x="47" y="4"/>
                      </a:lnTo>
                      <a:lnTo>
                        <a:pt x="47" y="2"/>
                      </a:lnTo>
                      <a:lnTo>
                        <a:pt x="47" y="2"/>
                      </a:lnTo>
                      <a:lnTo>
                        <a:pt x="47" y="2"/>
                      </a:lnTo>
                      <a:lnTo>
                        <a:pt x="47" y="4"/>
                      </a:lnTo>
                      <a:lnTo>
                        <a:pt x="49" y="4"/>
                      </a:lnTo>
                      <a:lnTo>
                        <a:pt x="49" y="4"/>
                      </a:lnTo>
                      <a:lnTo>
                        <a:pt x="51" y="4"/>
                      </a:lnTo>
                      <a:lnTo>
                        <a:pt x="51" y="4"/>
                      </a:lnTo>
                      <a:lnTo>
                        <a:pt x="51" y="4"/>
                      </a:lnTo>
                      <a:lnTo>
                        <a:pt x="53" y="4"/>
                      </a:lnTo>
                      <a:lnTo>
                        <a:pt x="53" y="2"/>
                      </a:lnTo>
                      <a:lnTo>
                        <a:pt x="53" y="2"/>
                      </a:lnTo>
                      <a:lnTo>
                        <a:pt x="55" y="2"/>
                      </a:lnTo>
                      <a:lnTo>
                        <a:pt x="55" y="2"/>
                      </a:lnTo>
                      <a:lnTo>
                        <a:pt x="55" y="2"/>
                      </a:lnTo>
                      <a:lnTo>
                        <a:pt x="57" y="2"/>
                      </a:lnTo>
                      <a:lnTo>
                        <a:pt x="57" y="2"/>
                      </a:lnTo>
                      <a:lnTo>
                        <a:pt x="57" y="2"/>
                      </a:lnTo>
                      <a:lnTo>
                        <a:pt x="59" y="2"/>
                      </a:lnTo>
                      <a:lnTo>
                        <a:pt x="59" y="2"/>
                      </a:lnTo>
                      <a:lnTo>
                        <a:pt x="59" y="0"/>
                      </a:lnTo>
                      <a:lnTo>
                        <a:pt x="59" y="0"/>
                      </a:lnTo>
                      <a:lnTo>
                        <a:pt x="61" y="0"/>
                      </a:lnTo>
                      <a:lnTo>
                        <a:pt x="61" y="2"/>
                      </a:lnTo>
                      <a:lnTo>
                        <a:pt x="61" y="2"/>
                      </a:lnTo>
                      <a:lnTo>
                        <a:pt x="61" y="2"/>
                      </a:lnTo>
                      <a:lnTo>
                        <a:pt x="63" y="2"/>
                      </a:lnTo>
                      <a:lnTo>
                        <a:pt x="63" y="2"/>
                      </a:lnTo>
                      <a:lnTo>
                        <a:pt x="63" y="0"/>
                      </a:lnTo>
                      <a:lnTo>
                        <a:pt x="63" y="0"/>
                      </a:lnTo>
                      <a:lnTo>
                        <a:pt x="65" y="0"/>
                      </a:lnTo>
                      <a:lnTo>
                        <a:pt x="65" y="2"/>
                      </a:lnTo>
                      <a:lnTo>
                        <a:pt x="65" y="2"/>
                      </a:lnTo>
                      <a:lnTo>
                        <a:pt x="67" y="2"/>
                      </a:lnTo>
                      <a:lnTo>
                        <a:pt x="67" y="2"/>
                      </a:lnTo>
                      <a:lnTo>
                        <a:pt x="67" y="4"/>
                      </a:lnTo>
                      <a:lnTo>
                        <a:pt x="65" y="4"/>
                      </a:lnTo>
                      <a:lnTo>
                        <a:pt x="65" y="4"/>
                      </a:lnTo>
                      <a:lnTo>
                        <a:pt x="65" y="4"/>
                      </a:lnTo>
                      <a:lnTo>
                        <a:pt x="65" y="6"/>
                      </a:lnTo>
                      <a:lnTo>
                        <a:pt x="65" y="6"/>
                      </a:lnTo>
                      <a:lnTo>
                        <a:pt x="65" y="6"/>
                      </a:lnTo>
                      <a:lnTo>
                        <a:pt x="65" y="6"/>
                      </a:lnTo>
                      <a:lnTo>
                        <a:pt x="65" y="6"/>
                      </a:lnTo>
                      <a:lnTo>
                        <a:pt x="65" y="8"/>
                      </a:lnTo>
                      <a:lnTo>
                        <a:pt x="65" y="8"/>
                      </a:lnTo>
                      <a:lnTo>
                        <a:pt x="63" y="8"/>
                      </a:lnTo>
                      <a:lnTo>
                        <a:pt x="63" y="8"/>
                      </a:lnTo>
                      <a:lnTo>
                        <a:pt x="63" y="10"/>
                      </a:lnTo>
                      <a:lnTo>
                        <a:pt x="63" y="10"/>
                      </a:lnTo>
                      <a:lnTo>
                        <a:pt x="61" y="10"/>
                      </a:lnTo>
                      <a:lnTo>
                        <a:pt x="61" y="10"/>
                      </a:lnTo>
                      <a:lnTo>
                        <a:pt x="61" y="10"/>
                      </a:lnTo>
                      <a:lnTo>
                        <a:pt x="61" y="10"/>
                      </a:lnTo>
                      <a:lnTo>
                        <a:pt x="59" y="10"/>
                      </a:lnTo>
                      <a:lnTo>
                        <a:pt x="59" y="12"/>
                      </a:lnTo>
                      <a:lnTo>
                        <a:pt x="59" y="12"/>
                      </a:lnTo>
                      <a:lnTo>
                        <a:pt x="57" y="12"/>
                      </a:lnTo>
                      <a:lnTo>
                        <a:pt x="57" y="12"/>
                      </a:lnTo>
                      <a:lnTo>
                        <a:pt x="57" y="12"/>
                      </a:lnTo>
                      <a:lnTo>
                        <a:pt x="57" y="14"/>
                      </a:lnTo>
                      <a:lnTo>
                        <a:pt x="57" y="14"/>
                      </a:lnTo>
                      <a:lnTo>
                        <a:pt x="55" y="14"/>
                      </a:lnTo>
                      <a:lnTo>
                        <a:pt x="55" y="14"/>
                      </a:lnTo>
                      <a:lnTo>
                        <a:pt x="55" y="14"/>
                      </a:lnTo>
                      <a:lnTo>
                        <a:pt x="55" y="14"/>
                      </a:lnTo>
                      <a:lnTo>
                        <a:pt x="53" y="14"/>
                      </a:lnTo>
                      <a:lnTo>
                        <a:pt x="53" y="14"/>
                      </a:lnTo>
                      <a:lnTo>
                        <a:pt x="53" y="14"/>
                      </a:lnTo>
                      <a:lnTo>
                        <a:pt x="51" y="14"/>
                      </a:lnTo>
                      <a:lnTo>
                        <a:pt x="51" y="16"/>
                      </a:lnTo>
                      <a:lnTo>
                        <a:pt x="51" y="16"/>
                      </a:lnTo>
                      <a:lnTo>
                        <a:pt x="51" y="16"/>
                      </a:lnTo>
                      <a:lnTo>
                        <a:pt x="51" y="16"/>
                      </a:lnTo>
                      <a:lnTo>
                        <a:pt x="49" y="16"/>
                      </a:lnTo>
                      <a:lnTo>
                        <a:pt x="49" y="16"/>
                      </a:lnTo>
                      <a:lnTo>
                        <a:pt x="49" y="18"/>
                      </a:lnTo>
                      <a:lnTo>
                        <a:pt x="49" y="18"/>
                      </a:lnTo>
                      <a:lnTo>
                        <a:pt x="49" y="18"/>
                      </a:lnTo>
                      <a:lnTo>
                        <a:pt x="51" y="18"/>
                      </a:lnTo>
                      <a:lnTo>
                        <a:pt x="51" y="18"/>
                      </a:lnTo>
                      <a:lnTo>
                        <a:pt x="51" y="18"/>
                      </a:lnTo>
                      <a:lnTo>
                        <a:pt x="53" y="18"/>
                      </a:lnTo>
                      <a:lnTo>
                        <a:pt x="53" y="20"/>
                      </a:lnTo>
                      <a:lnTo>
                        <a:pt x="51" y="20"/>
                      </a:lnTo>
                      <a:lnTo>
                        <a:pt x="51" y="20"/>
                      </a:lnTo>
                      <a:lnTo>
                        <a:pt x="51" y="20"/>
                      </a:lnTo>
                      <a:lnTo>
                        <a:pt x="51" y="21"/>
                      </a:lnTo>
                      <a:lnTo>
                        <a:pt x="51" y="21"/>
                      </a:lnTo>
                      <a:lnTo>
                        <a:pt x="51" y="21"/>
                      </a:lnTo>
                      <a:lnTo>
                        <a:pt x="49" y="21"/>
                      </a:lnTo>
                      <a:lnTo>
                        <a:pt x="49" y="21"/>
                      </a:lnTo>
                      <a:lnTo>
                        <a:pt x="49" y="21"/>
                      </a:lnTo>
                      <a:lnTo>
                        <a:pt x="47" y="21"/>
                      </a:lnTo>
                      <a:lnTo>
                        <a:pt x="47" y="23"/>
                      </a:lnTo>
                      <a:lnTo>
                        <a:pt x="49" y="23"/>
                      </a:lnTo>
                      <a:lnTo>
                        <a:pt x="49" y="23"/>
                      </a:lnTo>
                      <a:lnTo>
                        <a:pt x="51" y="23"/>
                      </a:lnTo>
                      <a:lnTo>
                        <a:pt x="51" y="23"/>
                      </a:lnTo>
                      <a:lnTo>
                        <a:pt x="51" y="21"/>
                      </a:lnTo>
                      <a:lnTo>
                        <a:pt x="51" y="21"/>
                      </a:lnTo>
                      <a:lnTo>
                        <a:pt x="53" y="21"/>
                      </a:lnTo>
                      <a:lnTo>
                        <a:pt x="53" y="21"/>
                      </a:lnTo>
                      <a:lnTo>
                        <a:pt x="55" y="21"/>
                      </a:lnTo>
                      <a:lnTo>
                        <a:pt x="55" y="21"/>
                      </a:lnTo>
                      <a:lnTo>
                        <a:pt x="55" y="21"/>
                      </a:lnTo>
                      <a:lnTo>
                        <a:pt x="55" y="21"/>
                      </a:lnTo>
                      <a:lnTo>
                        <a:pt x="55" y="21"/>
                      </a:lnTo>
                      <a:lnTo>
                        <a:pt x="57" y="21"/>
                      </a:lnTo>
                      <a:lnTo>
                        <a:pt x="57" y="21"/>
                      </a:lnTo>
                      <a:lnTo>
                        <a:pt x="57" y="21"/>
                      </a:lnTo>
                      <a:lnTo>
                        <a:pt x="57" y="21"/>
                      </a:lnTo>
                      <a:lnTo>
                        <a:pt x="57" y="21"/>
                      </a:lnTo>
                      <a:lnTo>
                        <a:pt x="59" y="21"/>
                      </a:lnTo>
                      <a:lnTo>
                        <a:pt x="59" y="21"/>
                      </a:lnTo>
                      <a:lnTo>
                        <a:pt x="61" y="21"/>
                      </a:lnTo>
                      <a:lnTo>
                        <a:pt x="61" y="21"/>
                      </a:lnTo>
                      <a:lnTo>
                        <a:pt x="61" y="21"/>
                      </a:lnTo>
                      <a:lnTo>
                        <a:pt x="63" y="21"/>
                      </a:lnTo>
                      <a:lnTo>
                        <a:pt x="63" y="21"/>
                      </a:lnTo>
                      <a:lnTo>
                        <a:pt x="63" y="21"/>
                      </a:lnTo>
                      <a:lnTo>
                        <a:pt x="63" y="21"/>
                      </a:lnTo>
                      <a:lnTo>
                        <a:pt x="65" y="21"/>
                      </a:lnTo>
                      <a:lnTo>
                        <a:pt x="65" y="21"/>
                      </a:lnTo>
                      <a:lnTo>
                        <a:pt x="67" y="21"/>
                      </a:lnTo>
                      <a:lnTo>
                        <a:pt x="67" y="21"/>
                      </a:lnTo>
                      <a:lnTo>
                        <a:pt x="67" y="21"/>
                      </a:lnTo>
                      <a:lnTo>
                        <a:pt x="68" y="21"/>
                      </a:lnTo>
                      <a:lnTo>
                        <a:pt x="68" y="21"/>
                      </a:lnTo>
                      <a:lnTo>
                        <a:pt x="68" y="21"/>
                      </a:lnTo>
                      <a:lnTo>
                        <a:pt x="70" y="21"/>
                      </a:lnTo>
                      <a:lnTo>
                        <a:pt x="70" y="21"/>
                      </a:lnTo>
                      <a:lnTo>
                        <a:pt x="72" y="21"/>
                      </a:lnTo>
                      <a:lnTo>
                        <a:pt x="72" y="21"/>
                      </a:lnTo>
                      <a:lnTo>
                        <a:pt x="72" y="21"/>
                      </a:lnTo>
                      <a:lnTo>
                        <a:pt x="74" y="21"/>
                      </a:lnTo>
                      <a:lnTo>
                        <a:pt x="74" y="21"/>
                      </a:lnTo>
                      <a:lnTo>
                        <a:pt x="74" y="21"/>
                      </a:lnTo>
                      <a:lnTo>
                        <a:pt x="76" y="21"/>
                      </a:lnTo>
                      <a:lnTo>
                        <a:pt x="76" y="21"/>
                      </a:lnTo>
                      <a:lnTo>
                        <a:pt x="78" y="21"/>
                      </a:lnTo>
                      <a:lnTo>
                        <a:pt x="78" y="21"/>
                      </a:lnTo>
                      <a:lnTo>
                        <a:pt x="78" y="21"/>
                      </a:lnTo>
                      <a:lnTo>
                        <a:pt x="80" y="21"/>
                      </a:lnTo>
                      <a:lnTo>
                        <a:pt x="80" y="21"/>
                      </a:lnTo>
                      <a:lnTo>
                        <a:pt x="82" y="21"/>
                      </a:lnTo>
                      <a:lnTo>
                        <a:pt x="82" y="21"/>
                      </a:lnTo>
                      <a:lnTo>
                        <a:pt x="82" y="21"/>
                      </a:lnTo>
                      <a:lnTo>
                        <a:pt x="84" y="21"/>
                      </a:lnTo>
                      <a:lnTo>
                        <a:pt x="84" y="21"/>
                      </a:lnTo>
                      <a:lnTo>
                        <a:pt x="84" y="21"/>
                      </a:lnTo>
                      <a:lnTo>
                        <a:pt x="86" y="21"/>
                      </a:lnTo>
                      <a:lnTo>
                        <a:pt x="86" y="21"/>
                      </a:lnTo>
                      <a:lnTo>
                        <a:pt x="86" y="21"/>
                      </a:lnTo>
                      <a:lnTo>
                        <a:pt x="86" y="23"/>
                      </a:lnTo>
                      <a:lnTo>
                        <a:pt x="88" y="23"/>
                      </a:lnTo>
                      <a:lnTo>
                        <a:pt x="88" y="23"/>
                      </a:lnTo>
                      <a:lnTo>
                        <a:pt x="88" y="25"/>
                      </a:lnTo>
                      <a:lnTo>
                        <a:pt x="88" y="25"/>
                      </a:lnTo>
                      <a:lnTo>
                        <a:pt x="88" y="25"/>
                      </a:lnTo>
                      <a:lnTo>
                        <a:pt x="88" y="27"/>
                      </a:lnTo>
                      <a:lnTo>
                        <a:pt x="88" y="27"/>
                      </a:lnTo>
                      <a:lnTo>
                        <a:pt x="88" y="27"/>
                      </a:lnTo>
                      <a:lnTo>
                        <a:pt x="88" y="29"/>
                      </a:lnTo>
                      <a:lnTo>
                        <a:pt x="86" y="29"/>
                      </a:lnTo>
                      <a:lnTo>
                        <a:pt x="86" y="29"/>
                      </a:lnTo>
                      <a:lnTo>
                        <a:pt x="86" y="29"/>
                      </a:lnTo>
                      <a:lnTo>
                        <a:pt x="84" y="29"/>
                      </a:lnTo>
                      <a:lnTo>
                        <a:pt x="84" y="29"/>
                      </a:lnTo>
                      <a:lnTo>
                        <a:pt x="84" y="29"/>
                      </a:lnTo>
                      <a:lnTo>
                        <a:pt x="84" y="29"/>
                      </a:lnTo>
                      <a:lnTo>
                        <a:pt x="84" y="31"/>
                      </a:lnTo>
                      <a:lnTo>
                        <a:pt x="84" y="31"/>
                      </a:lnTo>
                      <a:lnTo>
                        <a:pt x="82" y="31"/>
                      </a:lnTo>
                      <a:lnTo>
                        <a:pt x="82" y="33"/>
                      </a:lnTo>
                      <a:lnTo>
                        <a:pt x="84" y="33"/>
                      </a:lnTo>
                      <a:lnTo>
                        <a:pt x="84" y="33"/>
                      </a:lnTo>
                      <a:lnTo>
                        <a:pt x="84" y="35"/>
                      </a:lnTo>
                      <a:lnTo>
                        <a:pt x="82" y="35"/>
                      </a:lnTo>
                      <a:lnTo>
                        <a:pt x="82" y="35"/>
                      </a:lnTo>
                      <a:lnTo>
                        <a:pt x="82" y="35"/>
                      </a:lnTo>
                      <a:lnTo>
                        <a:pt x="82" y="35"/>
                      </a:lnTo>
                      <a:lnTo>
                        <a:pt x="82" y="37"/>
                      </a:lnTo>
                      <a:lnTo>
                        <a:pt x="80" y="37"/>
                      </a:lnTo>
                      <a:lnTo>
                        <a:pt x="80" y="37"/>
                      </a:lnTo>
                      <a:lnTo>
                        <a:pt x="80" y="37"/>
                      </a:lnTo>
                      <a:lnTo>
                        <a:pt x="80" y="39"/>
                      </a:lnTo>
                      <a:lnTo>
                        <a:pt x="80" y="39"/>
                      </a:lnTo>
                      <a:lnTo>
                        <a:pt x="80" y="39"/>
                      </a:lnTo>
                      <a:lnTo>
                        <a:pt x="78" y="39"/>
                      </a:lnTo>
                      <a:lnTo>
                        <a:pt x="78" y="41"/>
                      </a:lnTo>
                      <a:lnTo>
                        <a:pt x="78" y="41"/>
                      </a:lnTo>
                      <a:lnTo>
                        <a:pt x="78" y="41"/>
                      </a:lnTo>
                      <a:lnTo>
                        <a:pt x="78" y="41"/>
                      </a:lnTo>
                      <a:lnTo>
                        <a:pt x="76" y="41"/>
                      </a:lnTo>
                      <a:lnTo>
                        <a:pt x="76" y="41"/>
                      </a:lnTo>
                      <a:lnTo>
                        <a:pt x="76" y="43"/>
                      </a:lnTo>
                      <a:lnTo>
                        <a:pt x="76" y="43"/>
                      </a:lnTo>
                      <a:lnTo>
                        <a:pt x="74" y="43"/>
                      </a:lnTo>
                      <a:lnTo>
                        <a:pt x="74" y="44"/>
                      </a:lnTo>
                      <a:lnTo>
                        <a:pt x="74" y="44"/>
                      </a:lnTo>
                      <a:lnTo>
                        <a:pt x="74" y="44"/>
                      </a:lnTo>
                      <a:lnTo>
                        <a:pt x="74" y="46"/>
                      </a:lnTo>
                      <a:lnTo>
                        <a:pt x="74" y="46"/>
                      </a:lnTo>
                      <a:lnTo>
                        <a:pt x="72" y="46"/>
                      </a:lnTo>
                      <a:lnTo>
                        <a:pt x="72" y="46"/>
                      </a:lnTo>
                      <a:lnTo>
                        <a:pt x="72" y="46"/>
                      </a:lnTo>
                      <a:lnTo>
                        <a:pt x="72" y="46"/>
                      </a:lnTo>
                      <a:lnTo>
                        <a:pt x="72" y="46"/>
                      </a:lnTo>
                      <a:lnTo>
                        <a:pt x="72" y="48"/>
                      </a:lnTo>
                      <a:lnTo>
                        <a:pt x="70" y="48"/>
                      </a:lnTo>
                      <a:lnTo>
                        <a:pt x="70" y="48"/>
                      </a:lnTo>
                      <a:lnTo>
                        <a:pt x="68" y="48"/>
                      </a:lnTo>
                      <a:lnTo>
                        <a:pt x="68" y="48"/>
                      </a:lnTo>
                      <a:lnTo>
                        <a:pt x="70" y="48"/>
                      </a:lnTo>
                      <a:lnTo>
                        <a:pt x="70" y="50"/>
                      </a:lnTo>
                      <a:lnTo>
                        <a:pt x="70" y="50"/>
                      </a:lnTo>
                      <a:lnTo>
                        <a:pt x="72" y="50"/>
                      </a:lnTo>
                      <a:lnTo>
                        <a:pt x="72" y="50"/>
                      </a:lnTo>
                      <a:lnTo>
                        <a:pt x="72" y="50"/>
                      </a:lnTo>
                      <a:lnTo>
                        <a:pt x="72" y="50"/>
                      </a:lnTo>
                      <a:lnTo>
                        <a:pt x="72" y="52"/>
                      </a:lnTo>
                      <a:lnTo>
                        <a:pt x="72" y="52"/>
                      </a:lnTo>
                      <a:lnTo>
                        <a:pt x="72" y="52"/>
                      </a:lnTo>
                      <a:lnTo>
                        <a:pt x="72" y="52"/>
                      </a:lnTo>
                      <a:lnTo>
                        <a:pt x="70" y="52"/>
                      </a:lnTo>
                      <a:lnTo>
                        <a:pt x="70" y="54"/>
                      </a:lnTo>
                      <a:lnTo>
                        <a:pt x="70" y="54"/>
                      </a:lnTo>
                      <a:lnTo>
                        <a:pt x="68" y="54"/>
                      </a:lnTo>
                      <a:lnTo>
                        <a:pt x="68" y="54"/>
                      </a:lnTo>
                      <a:lnTo>
                        <a:pt x="68" y="54"/>
                      </a:lnTo>
                      <a:lnTo>
                        <a:pt x="67" y="54"/>
                      </a:lnTo>
                      <a:lnTo>
                        <a:pt x="67" y="54"/>
                      </a:lnTo>
                      <a:lnTo>
                        <a:pt x="67" y="54"/>
                      </a:lnTo>
                      <a:lnTo>
                        <a:pt x="67" y="54"/>
                      </a:lnTo>
                      <a:lnTo>
                        <a:pt x="65" y="54"/>
                      </a:lnTo>
                      <a:lnTo>
                        <a:pt x="65" y="54"/>
                      </a:lnTo>
                      <a:lnTo>
                        <a:pt x="65" y="54"/>
                      </a:lnTo>
                      <a:lnTo>
                        <a:pt x="63" y="54"/>
                      </a:lnTo>
                      <a:lnTo>
                        <a:pt x="63" y="56"/>
                      </a:lnTo>
                      <a:lnTo>
                        <a:pt x="63" y="56"/>
                      </a:lnTo>
                      <a:lnTo>
                        <a:pt x="65" y="56"/>
                      </a:lnTo>
                      <a:lnTo>
                        <a:pt x="65" y="58"/>
                      </a:lnTo>
                      <a:lnTo>
                        <a:pt x="65" y="58"/>
                      </a:lnTo>
                      <a:lnTo>
                        <a:pt x="67" y="58"/>
                      </a:lnTo>
                      <a:lnTo>
                        <a:pt x="67" y="56"/>
                      </a:lnTo>
                      <a:lnTo>
                        <a:pt x="67" y="56"/>
                      </a:lnTo>
                      <a:lnTo>
                        <a:pt x="67" y="56"/>
                      </a:lnTo>
                      <a:lnTo>
                        <a:pt x="67" y="56"/>
                      </a:lnTo>
                      <a:lnTo>
                        <a:pt x="68" y="56"/>
                      </a:lnTo>
                      <a:lnTo>
                        <a:pt x="68" y="54"/>
                      </a:lnTo>
                      <a:lnTo>
                        <a:pt x="68" y="54"/>
                      </a:lnTo>
                      <a:lnTo>
                        <a:pt x="68" y="54"/>
                      </a:lnTo>
                      <a:lnTo>
                        <a:pt x="70" y="54"/>
                      </a:lnTo>
                      <a:lnTo>
                        <a:pt x="70" y="54"/>
                      </a:lnTo>
                      <a:lnTo>
                        <a:pt x="72" y="54"/>
                      </a:lnTo>
                      <a:lnTo>
                        <a:pt x="72" y="54"/>
                      </a:lnTo>
                      <a:lnTo>
                        <a:pt x="72" y="54"/>
                      </a:lnTo>
                      <a:lnTo>
                        <a:pt x="72" y="56"/>
                      </a:lnTo>
                      <a:lnTo>
                        <a:pt x="74" y="56"/>
                      </a:lnTo>
                      <a:lnTo>
                        <a:pt x="74" y="56"/>
                      </a:lnTo>
                      <a:lnTo>
                        <a:pt x="74" y="56"/>
                      </a:lnTo>
                      <a:lnTo>
                        <a:pt x="74" y="56"/>
                      </a:lnTo>
                      <a:lnTo>
                        <a:pt x="76" y="56"/>
                      </a:lnTo>
                      <a:lnTo>
                        <a:pt x="76" y="56"/>
                      </a:lnTo>
                      <a:lnTo>
                        <a:pt x="76" y="58"/>
                      </a:lnTo>
                      <a:lnTo>
                        <a:pt x="78" y="58"/>
                      </a:lnTo>
                      <a:lnTo>
                        <a:pt x="78" y="58"/>
                      </a:lnTo>
                      <a:lnTo>
                        <a:pt x="78" y="58"/>
                      </a:lnTo>
                      <a:lnTo>
                        <a:pt x="80" y="58"/>
                      </a:lnTo>
                      <a:lnTo>
                        <a:pt x="80" y="58"/>
                      </a:lnTo>
                      <a:lnTo>
                        <a:pt x="82" y="58"/>
                      </a:lnTo>
                      <a:lnTo>
                        <a:pt x="82" y="58"/>
                      </a:lnTo>
                      <a:lnTo>
                        <a:pt x="82" y="58"/>
                      </a:lnTo>
                      <a:lnTo>
                        <a:pt x="82" y="58"/>
                      </a:lnTo>
                      <a:lnTo>
                        <a:pt x="82" y="60"/>
                      </a:lnTo>
                      <a:lnTo>
                        <a:pt x="82" y="60"/>
                      </a:lnTo>
                      <a:lnTo>
                        <a:pt x="84" y="60"/>
                      </a:lnTo>
                      <a:lnTo>
                        <a:pt x="84" y="62"/>
                      </a:lnTo>
                      <a:lnTo>
                        <a:pt x="84" y="62"/>
                      </a:lnTo>
                      <a:lnTo>
                        <a:pt x="84" y="62"/>
                      </a:lnTo>
                      <a:lnTo>
                        <a:pt x="84" y="62"/>
                      </a:lnTo>
                      <a:lnTo>
                        <a:pt x="86" y="62"/>
                      </a:lnTo>
                      <a:lnTo>
                        <a:pt x="86" y="62"/>
                      </a:lnTo>
                      <a:lnTo>
                        <a:pt x="86" y="62"/>
                      </a:lnTo>
                      <a:lnTo>
                        <a:pt x="88" y="62"/>
                      </a:lnTo>
                      <a:lnTo>
                        <a:pt x="88" y="62"/>
                      </a:lnTo>
                      <a:lnTo>
                        <a:pt x="88" y="64"/>
                      </a:lnTo>
                      <a:lnTo>
                        <a:pt x="88" y="64"/>
                      </a:lnTo>
                      <a:lnTo>
                        <a:pt x="89" y="64"/>
                      </a:lnTo>
                      <a:lnTo>
                        <a:pt x="89" y="64"/>
                      </a:lnTo>
                      <a:lnTo>
                        <a:pt x="89" y="64"/>
                      </a:lnTo>
                      <a:lnTo>
                        <a:pt x="89" y="64"/>
                      </a:lnTo>
                      <a:lnTo>
                        <a:pt x="89" y="64"/>
                      </a:lnTo>
                      <a:lnTo>
                        <a:pt x="89" y="66"/>
                      </a:lnTo>
                      <a:lnTo>
                        <a:pt x="89" y="66"/>
                      </a:lnTo>
                      <a:lnTo>
                        <a:pt x="89" y="66"/>
                      </a:lnTo>
                      <a:lnTo>
                        <a:pt x="89" y="67"/>
                      </a:lnTo>
                      <a:lnTo>
                        <a:pt x="89" y="67"/>
                      </a:lnTo>
                      <a:lnTo>
                        <a:pt x="91" y="67"/>
                      </a:lnTo>
                      <a:lnTo>
                        <a:pt x="91" y="69"/>
                      </a:lnTo>
                      <a:lnTo>
                        <a:pt x="91" y="69"/>
                      </a:lnTo>
                      <a:lnTo>
                        <a:pt x="91" y="69"/>
                      </a:lnTo>
                      <a:lnTo>
                        <a:pt x="91" y="69"/>
                      </a:lnTo>
                      <a:lnTo>
                        <a:pt x="91" y="71"/>
                      </a:lnTo>
                      <a:lnTo>
                        <a:pt x="91" y="71"/>
                      </a:lnTo>
                      <a:lnTo>
                        <a:pt x="91" y="71"/>
                      </a:lnTo>
                      <a:lnTo>
                        <a:pt x="91" y="71"/>
                      </a:lnTo>
                      <a:lnTo>
                        <a:pt x="91" y="73"/>
                      </a:lnTo>
                      <a:lnTo>
                        <a:pt x="93" y="73"/>
                      </a:lnTo>
                      <a:lnTo>
                        <a:pt x="93" y="73"/>
                      </a:lnTo>
                      <a:lnTo>
                        <a:pt x="93" y="75"/>
                      </a:lnTo>
                      <a:lnTo>
                        <a:pt x="93" y="75"/>
                      </a:lnTo>
                      <a:lnTo>
                        <a:pt x="93" y="75"/>
                      </a:lnTo>
                      <a:lnTo>
                        <a:pt x="93" y="77"/>
                      </a:lnTo>
                      <a:lnTo>
                        <a:pt x="93" y="77"/>
                      </a:lnTo>
                      <a:lnTo>
                        <a:pt x="93" y="77"/>
                      </a:lnTo>
                      <a:lnTo>
                        <a:pt x="95" y="77"/>
                      </a:lnTo>
                      <a:lnTo>
                        <a:pt x="95" y="77"/>
                      </a:lnTo>
                      <a:lnTo>
                        <a:pt x="95" y="79"/>
                      </a:lnTo>
                      <a:lnTo>
                        <a:pt x="95" y="79"/>
                      </a:lnTo>
                      <a:lnTo>
                        <a:pt x="95" y="79"/>
                      </a:lnTo>
                      <a:lnTo>
                        <a:pt x="95" y="81"/>
                      </a:lnTo>
                      <a:lnTo>
                        <a:pt x="95" y="81"/>
                      </a:lnTo>
                      <a:lnTo>
                        <a:pt x="95" y="81"/>
                      </a:lnTo>
                      <a:lnTo>
                        <a:pt x="95" y="83"/>
                      </a:lnTo>
                      <a:lnTo>
                        <a:pt x="97" y="83"/>
                      </a:lnTo>
                      <a:lnTo>
                        <a:pt x="97" y="83"/>
                      </a:lnTo>
                      <a:lnTo>
                        <a:pt x="97" y="83"/>
                      </a:lnTo>
                      <a:lnTo>
                        <a:pt x="97" y="85"/>
                      </a:lnTo>
                      <a:lnTo>
                        <a:pt x="99" y="85"/>
                      </a:lnTo>
                      <a:lnTo>
                        <a:pt x="99" y="85"/>
                      </a:lnTo>
                      <a:lnTo>
                        <a:pt x="99" y="85"/>
                      </a:lnTo>
                      <a:lnTo>
                        <a:pt x="99" y="85"/>
                      </a:lnTo>
                      <a:lnTo>
                        <a:pt x="101" y="85"/>
                      </a:lnTo>
                      <a:lnTo>
                        <a:pt x="101" y="85"/>
                      </a:lnTo>
                      <a:lnTo>
                        <a:pt x="101" y="85"/>
                      </a:lnTo>
                      <a:lnTo>
                        <a:pt x="103" y="85"/>
                      </a:lnTo>
                      <a:lnTo>
                        <a:pt x="103" y="85"/>
                      </a:lnTo>
                      <a:lnTo>
                        <a:pt x="103" y="85"/>
                      </a:lnTo>
                      <a:lnTo>
                        <a:pt x="105" y="85"/>
                      </a:lnTo>
                      <a:lnTo>
                        <a:pt x="105" y="85"/>
                      </a:lnTo>
                      <a:lnTo>
                        <a:pt x="105" y="85"/>
                      </a:lnTo>
                      <a:lnTo>
                        <a:pt x="105" y="87"/>
                      </a:lnTo>
                      <a:lnTo>
                        <a:pt x="107" y="87"/>
                      </a:lnTo>
                      <a:lnTo>
                        <a:pt x="107" y="87"/>
                      </a:lnTo>
                      <a:lnTo>
                        <a:pt x="107" y="87"/>
                      </a:lnTo>
                      <a:lnTo>
                        <a:pt x="107" y="87"/>
                      </a:lnTo>
                      <a:lnTo>
                        <a:pt x="109" y="87"/>
                      </a:lnTo>
                      <a:lnTo>
                        <a:pt x="109" y="87"/>
                      </a:lnTo>
                      <a:lnTo>
                        <a:pt x="109" y="89"/>
                      </a:lnTo>
                      <a:lnTo>
                        <a:pt x="109" y="89"/>
                      </a:lnTo>
                      <a:lnTo>
                        <a:pt x="111" y="89"/>
                      </a:lnTo>
                      <a:lnTo>
                        <a:pt x="111" y="89"/>
                      </a:lnTo>
                      <a:lnTo>
                        <a:pt x="111" y="90"/>
                      </a:lnTo>
                      <a:lnTo>
                        <a:pt x="111" y="90"/>
                      </a:lnTo>
                      <a:lnTo>
                        <a:pt x="111" y="90"/>
                      </a:lnTo>
                      <a:lnTo>
                        <a:pt x="111" y="92"/>
                      </a:lnTo>
                      <a:lnTo>
                        <a:pt x="112" y="92"/>
                      </a:lnTo>
                      <a:lnTo>
                        <a:pt x="112" y="92"/>
                      </a:lnTo>
                      <a:lnTo>
                        <a:pt x="112" y="92"/>
                      </a:lnTo>
                      <a:lnTo>
                        <a:pt x="114" y="92"/>
                      </a:lnTo>
                      <a:lnTo>
                        <a:pt x="114" y="94"/>
                      </a:lnTo>
                      <a:lnTo>
                        <a:pt x="114" y="94"/>
                      </a:lnTo>
                      <a:lnTo>
                        <a:pt x="114" y="94"/>
                      </a:lnTo>
                      <a:lnTo>
                        <a:pt x="114" y="94"/>
                      </a:lnTo>
                      <a:lnTo>
                        <a:pt x="116" y="94"/>
                      </a:lnTo>
                      <a:lnTo>
                        <a:pt x="116" y="94"/>
                      </a:lnTo>
                      <a:lnTo>
                        <a:pt x="116" y="94"/>
                      </a:lnTo>
                      <a:lnTo>
                        <a:pt x="116" y="94"/>
                      </a:lnTo>
                      <a:lnTo>
                        <a:pt x="116" y="96"/>
                      </a:lnTo>
                      <a:lnTo>
                        <a:pt x="116" y="96"/>
                      </a:lnTo>
                      <a:lnTo>
                        <a:pt x="116" y="96"/>
                      </a:lnTo>
                      <a:lnTo>
                        <a:pt x="114" y="96"/>
                      </a:lnTo>
                      <a:lnTo>
                        <a:pt x="114" y="96"/>
                      </a:lnTo>
                      <a:lnTo>
                        <a:pt x="114" y="98"/>
                      </a:lnTo>
                      <a:lnTo>
                        <a:pt x="114" y="98"/>
                      </a:lnTo>
                      <a:lnTo>
                        <a:pt x="116" y="98"/>
                      </a:lnTo>
                      <a:lnTo>
                        <a:pt x="116" y="100"/>
                      </a:lnTo>
                      <a:lnTo>
                        <a:pt x="116" y="100"/>
                      </a:lnTo>
                      <a:lnTo>
                        <a:pt x="116" y="100"/>
                      </a:lnTo>
                      <a:lnTo>
                        <a:pt x="116" y="100"/>
                      </a:lnTo>
                      <a:lnTo>
                        <a:pt x="116" y="102"/>
                      </a:lnTo>
                      <a:lnTo>
                        <a:pt x="118" y="102"/>
                      </a:lnTo>
                      <a:lnTo>
                        <a:pt x="118" y="102"/>
                      </a:lnTo>
                      <a:lnTo>
                        <a:pt x="118" y="102"/>
                      </a:lnTo>
                      <a:lnTo>
                        <a:pt x="118" y="102"/>
                      </a:lnTo>
                      <a:lnTo>
                        <a:pt x="120" y="102"/>
                      </a:lnTo>
                      <a:lnTo>
                        <a:pt x="120" y="104"/>
                      </a:lnTo>
                      <a:lnTo>
                        <a:pt x="120" y="104"/>
                      </a:lnTo>
                      <a:lnTo>
                        <a:pt x="120" y="104"/>
                      </a:lnTo>
                      <a:lnTo>
                        <a:pt x="120" y="104"/>
                      </a:lnTo>
                      <a:lnTo>
                        <a:pt x="120" y="106"/>
                      </a:lnTo>
                      <a:lnTo>
                        <a:pt x="120" y="106"/>
                      </a:lnTo>
                      <a:lnTo>
                        <a:pt x="120" y="108"/>
                      </a:lnTo>
                      <a:lnTo>
                        <a:pt x="120" y="108"/>
                      </a:lnTo>
                      <a:lnTo>
                        <a:pt x="122" y="108"/>
                      </a:lnTo>
                      <a:lnTo>
                        <a:pt x="122" y="110"/>
                      </a:lnTo>
                      <a:lnTo>
                        <a:pt x="122" y="110"/>
                      </a:lnTo>
                      <a:lnTo>
                        <a:pt x="122" y="110"/>
                      </a:lnTo>
                      <a:lnTo>
                        <a:pt x="122" y="110"/>
                      </a:lnTo>
                      <a:lnTo>
                        <a:pt x="122" y="110"/>
                      </a:lnTo>
                      <a:lnTo>
                        <a:pt x="122" y="112"/>
                      </a:lnTo>
                      <a:lnTo>
                        <a:pt x="124" y="112"/>
                      </a:lnTo>
                      <a:lnTo>
                        <a:pt x="124" y="112"/>
                      </a:lnTo>
                      <a:lnTo>
                        <a:pt x="124" y="112"/>
                      </a:lnTo>
                      <a:lnTo>
                        <a:pt x="124" y="113"/>
                      </a:lnTo>
                      <a:lnTo>
                        <a:pt x="124" y="113"/>
                      </a:lnTo>
                      <a:lnTo>
                        <a:pt x="124" y="115"/>
                      </a:lnTo>
                      <a:lnTo>
                        <a:pt x="124" y="115"/>
                      </a:lnTo>
                      <a:lnTo>
                        <a:pt x="124" y="117"/>
                      </a:lnTo>
                      <a:lnTo>
                        <a:pt x="124" y="117"/>
                      </a:lnTo>
                      <a:lnTo>
                        <a:pt x="124" y="117"/>
                      </a:lnTo>
                      <a:lnTo>
                        <a:pt x="124" y="117"/>
                      </a:lnTo>
                      <a:lnTo>
                        <a:pt x="122" y="117"/>
                      </a:lnTo>
                      <a:lnTo>
                        <a:pt x="122" y="117"/>
                      </a:lnTo>
                      <a:lnTo>
                        <a:pt x="122" y="119"/>
                      </a:lnTo>
                      <a:lnTo>
                        <a:pt x="122" y="119"/>
                      </a:lnTo>
                      <a:lnTo>
                        <a:pt x="122" y="121"/>
                      </a:lnTo>
                      <a:lnTo>
                        <a:pt x="122" y="121"/>
                      </a:lnTo>
                      <a:lnTo>
                        <a:pt x="124" y="121"/>
                      </a:lnTo>
                      <a:lnTo>
                        <a:pt x="124" y="121"/>
                      </a:lnTo>
                      <a:lnTo>
                        <a:pt x="124" y="119"/>
                      </a:lnTo>
                      <a:lnTo>
                        <a:pt x="126" y="119"/>
                      </a:lnTo>
                      <a:lnTo>
                        <a:pt x="126" y="119"/>
                      </a:lnTo>
                      <a:lnTo>
                        <a:pt x="126" y="119"/>
                      </a:lnTo>
                      <a:lnTo>
                        <a:pt x="126" y="117"/>
                      </a:lnTo>
                      <a:lnTo>
                        <a:pt x="126" y="117"/>
                      </a:lnTo>
                      <a:lnTo>
                        <a:pt x="128" y="117"/>
                      </a:lnTo>
                      <a:lnTo>
                        <a:pt x="128" y="117"/>
                      </a:lnTo>
                      <a:lnTo>
                        <a:pt x="128" y="117"/>
                      </a:lnTo>
                      <a:lnTo>
                        <a:pt x="130" y="117"/>
                      </a:lnTo>
                      <a:lnTo>
                        <a:pt x="130" y="117"/>
                      </a:lnTo>
                      <a:lnTo>
                        <a:pt x="132" y="117"/>
                      </a:lnTo>
                      <a:lnTo>
                        <a:pt x="132" y="117"/>
                      </a:lnTo>
                      <a:lnTo>
                        <a:pt x="132" y="117"/>
                      </a:lnTo>
                      <a:lnTo>
                        <a:pt x="133" y="117"/>
                      </a:lnTo>
                      <a:lnTo>
                        <a:pt x="133" y="117"/>
                      </a:lnTo>
                      <a:lnTo>
                        <a:pt x="133" y="117"/>
                      </a:lnTo>
                      <a:lnTo>
                        <a:pt x="135" y="117"/>
                      </a:lnTo>
                      <a:lnTo>
                        <a:pt x="135" y="117"/>
                      </a:lnTo>
                      <a:lnTo>
                        <a:pt x="137" y="117"/>
                      </a:lnTo>
                      <a:lnTo>
                        <a:pt x="137" y="117"/>
                      </a:lnTo>
                      <a:lnTo>
                        <a:pt x="137" y="119"/>
                      </a:lnTo>
                      <a:lnTo>
                        <a:pt x="137" y="119"/>
                      </a:lnTo>
                      <a:lnTo>
                        <a:pt x="139" y="119"/>
                      </a:lnTo>
                      <a:lnTo>
                        <a:pt x="139" y="119"/>
                      </a:lnTo>
                      <a:lnTo>
                        <a:pt x="141" y="119"/>
                      </a:lnTo>
                      <a:lnTo>
                        <a:pt x="141" y="119"/>
                      </a:lnTo>
                      <a:lnTo>
                        <a:pt x="141" y="119"/>
                      </a:lnTo>
                      <a:lnTo>
                        <a:pt x="141" y="119"/>
                      </a:lnTo>
                      <a:lnTo>
                        <a:pt x="143" y="119"/>
                      </a:lnTo>
                      <a:lnTo>
                        <a:pt x="143" y="119"/>
                      </a:lnTo>
                      <a:lnTo>
                        <a:pt x="143" y="121"/>
                      </a:lnTo>
                      <a:lnTo>
                        <a:pt x="143" y="121"/>
                      </a:lnTo>
                      <a:lnTo>
                        <a:pt x="145" y="121"/>
                      </a:lnTo>
                      <a:lnTo>
                        <a:pt x="145" y="121"/>
                      </a:lnTo>
                      <a:lnTo>
                        <a:pt x="145" y="121"/>
                      </a:lnTo>
                      <a:lnTo>
                        <a:pt x="147" y="121"/>
                      </a:lnTo>
                      <a:lnTo>
                        <a:pt x="147" y="123"/>
                      </a:lnTo>
                      <a:lnTo>
                        <a:pt x="147" y="123"/>
                      </a:lnTo>
                      <a:lnTo>
                        <a:pt x="147" y="123"/>
                      </a:lnTo>
                      <a:lnTo>
                        <a:pt x="147" y="123"/>
                      </a:lnTo>
                      <a:lnTo>
                        <a:pt x="147" y="125"/>
                      </a:lnTo>
                      <a:lnTo>
                        <a:pt x="149" y="125"/>
                      </a:lnTo>
                      <a:lnTo>
                        <a:pt x="149" y="125"/>
                      </a:lnTo>
                      <a:lnTo>
                        <a:pt x="149" y="125"/>
                      </a:lnTo>
                      <a:lnTo>
                        <a:pt x="149" y="127"/>
                      </a:lnTo>
                      <a:lnTo>
                        <a:pt x="149" y="127"/>
                      </a:lnTo>
                      <a:lnTo>
                        <a:pt x="149" y="127"/>
                      </a:lnTo>
                      <a:lnTo>
                        <a:pt x="149" y="129"/>
                      </a:lnTo>
                      <a:lnTo>
                        <a:pt x="149" y="129"/>
                      </a:lnTo>
                      <a:lnTo>
                        <a:pt x="149" y="129"/>
                      </a:lnTo>
                      <a:lnTo>
                        <a:pt x="149" y="131"/>
                      </a:lnTo>
                      <a:lnTo>
                        <a:pt x="149" y="131"/>
                      </a:lnTo>
                      <a:lnTo>
                        <a:pt x="149" y="133"/>
                      </a:lnTo>
                      <a:lnTo>
                        <a:pt x="147" y="133"/>
                      </a:lnTo>
                      <a:lnTo>
                        <a:pt x="147" y="133"/>
                      </a:lnTo>
                      <a:lnTo>
                        <a:pt x="147" y="133"/>
                      </a:lnTo>
                      <a:lnTo>
                        <a:pt x="147" y="133"/>
                      </a:lnTo>
                      <a:lnTo>
                        <a:pt x="147" y="135"/>
                      </a:lnTo>
                      <a:lnTo>
                        <a:pt x="147" y="135"/>
                      </a:lnTo>
                      <a:lnTo>
                        <a:pt x="147" y="135"/>
                      </a:lnTo>
                      <a:lnTo>
                        <a:pt x="147" y="136"/>
                      </a:lnTo>
                      <a:lnTo>
                        <a:pt x="147" y="136"/>
                      </a:lnTo>
                      <a:lnTo>
                        <a:pt x="145" y="136"/>
                      </a:lnTo>
                      <a:lnTo>
                        <a:pt x="145" y="138"/>
                      </a:lnTo>
                      <a:lnTo>
                        <a:pt x="145" y="138"/>
                      </a:lnTo>
                      <a:lnTo>
                        <a:pt x="143" y="138"/>
                      </a:lnTo>
                      <a:lnTo>
                        <a:pt x="143" y="138"/>
                      </a:lnTo>
                      <a:lnTo>
                        <a:pt x="143" y="138"/>
                      </a:lnTo>
                      <a:lnTo>
                        <a:pt x="143" y="140"/>
                      </a:lnTo>
                      <a:lnTo>
                        <a:pt x="143" y="140"/>
                      </a:lnTo>
                      <a:lnTo>
                        <a:pt x="141" y="140"/>
                      </a:lnTo>
                      <a:lnTo>
                        <a:pt x="141" y="140"/>
                      </a:lnTo>
                      <a:lnTo>
                        <a:pt x="141" y="140"/>
                      </a:lnTo>
                      <a:lnTo>
                        <a:pt x="141" y="140"/>
                      </a:lnTo>
                      <a:lnTo>
                        <a:pt x="141" y="142"/>
                      </a:lnTo>
                      <a:lnTo>
                        <a:pt x="141" y="142"/>
                      </a:lnTo>
                      <a:lnTo>
                        <a:pt x="141" y="142"/>
                      </a:lnTo>
                      <a:lnTo>
                        <a:pt x="141" y="142"/>
                      </a:lnTo>
                      <a:lnTo>
                        <a:pt x="141" y="142"/>
                      </a:lnTo>
                      <a:lnTo>
                        <a:pt x="139" y="142"/>
                      </a:lnTo>
                      <a:lnTo>
                        <a:pt x="139" y="142"/>
                      </a:lnTo>
                      <a:lnTo>
                        <a:pt x="139" y="144"/>
                      </a:lnTo>
                      <a:lnTo>
                        <a:pt x="137" y="144"/>
                      </a:lnTo>
                      <a:lnTo>
                        <a:pt x="137" y="144"/>
                      </a:lnTo>
                      <a:lnTo>
                        <a:pt x="137" y="144"/>
                      </a:lnTo>
                      <a:lnTo>
                        <a:pt x="135" y="144"/>
                      </a:lnTo>
                      <a:lnTo>
                        <a:pt x="135" y="144"/>
                      </a:lnTo>
                      <a:lnTo>
                        <a:pt x="135" y="144"/>
                      </a:lnTo>
                      <a:lnTo>
                        <a:pt x="135" y="146"/>
                      </a:lnTo>
                      <a:lnTo>
                        <a:pt x="135" y="146"/>
                      </a:lnTo>
                      <a:lnTo>
                        <a:pt x="137" y="146"/>
                      </a:lnTo>
                      <a:lnTo>
                        <a:pt x="137" y="146"/>
                      </a:lnTo>
                      <a:lnTo>
                        <a:pt x="137" y="146"/>
                      </a:lnTo>
                      <a:lnTo>
                        <a:pt x="137" y="146"/>
                      </a:lnTo>
                      <a:lnTo>
                        <a:pt x="135" y="146"/>
                      </a:lnTo>
                      <a:lnTo>
                        <a:pt x="135" y="148"/>
                      </a:lnTo>
                      <a:lnTo>
                        <a:pt x="135" y="148"/>
                      </a:lnTo>
                      <a:lnTo>
                        <a:pt x="135" y="148"/>
                      </a:lnTo>
                      <a:lnTo>
                        <a:pt x="133" y="148"/>
                      </a:lnTo>
                      <a:lnTo>
                        <a:pt x="133" y="150"/>
                      </a:lnTo>
                      <a:lnTo>
                        <a:pt x="133" y="150"/>
                      </a:lnTo>
                      <a:lnTo>
                        <a:pt x="133" y="150"/>
                      </a:lnTo>
                      <a:lnTo>
                        <a:pt x="132" y="150"/>
                      </a:lnTo>
                      <a:lnTo>
                        <a:pt x="132" y="150"/>
                      </a:lnTo>
                      <a:lnTo>
                        <a:pt x="132" y="150"/>
                      </a:lnTo>
                      <a:lnTo>
                        <a:pt x="132" y="150"/>
                      </a:lnTo>
                      <a:lnTo>
                        <a:pt x="132" y="150"/>
                      </a:lnTo>
                      <a:lnTo>
                        <a:pt x="132" y="150"/>
                      </a:lnTo>
                      <a:lnTo>
                        <a:pt x="133" y="150"/>
                      </a:lnTo>
                      <a:lnTo>
                        <a:pt x="133" y="150"/>
                      </a:lnTo>
                      <a:lnTo>
                        <a:pt x="133" y="150"/>
                      </a:lnTo>
                      <a:lnTo>
                        <a:pt x="133" y="150"/>
                      </a:lnTo>
                      <a:lnTo>
                        <a:pt x="135" y="150"/>
                      </a:lnTo>
                      <a:lnTo>
                        <a:pt x="135" y="152"/>
                      </a:lnTo>
                      <a:lnTo>
                        <a:pt x="135" y="152"/>
                      </a:lnTo>
                      <a:lnTo>
                        <a:pt x="137" y="152"/>
                      </a:lnTo>
                      <a:lnTo>
                        <a:pt x="137" y="150"/>
                      </a:lnTo>
                      <a:lnTo>
                        <a:pt x="137" y="150"/>
                      </a:lnTo>
                      <a:lnTo>
                        <a:pt x="137" y="150"/>
                      </a:lnTo>
                      <a:lnTo>
                        <a:pt x="139" y="150"/>
                      </a:lnTo>
                      <a:lnTo>
                        <a:pt x="139" y="150"/>
                      </a:lnTo>
                      <a:lnTo>
                        <a:pt x="141" y="150"/>
                      </a:lnTo>
                      <a:lnTo>
                        <a:pt x="141" y="150"/>
                      </a:lnTo>
                      <a:lnTo>
                        <a:pt x="141" y="150"/>
                      </a:lnTo>
                      <a:lnTo>
                        <a:pt x="143" y="150"/>
                      </a:lnTo>
                      <a:lnTo>
                        <a:pt x="143" y="150"/>
                      </a:lnTo>
                      <a:lnTo>
                        <a:pt x="143" y="152"/>
                      </a:lnTo>
                      <a:lnTo>
                        <a:pt x="143" y="152"/>
                      </a:lnTo>
                      <a:lnTo>
                        <a:pt x="143" y="154"/>
                      </a:lnTo>
                      <a:lnTo>
                        <a:pt x="143" y="154"/>
                      </a:lnTo>
                      <a:lnTo>
                        <a:pt x="143" y="154"/>
                      </a:lnTo>
                      <a:lnTo>
                        <a:pt x="143" y="156"/>
                      </a:lnTo>
                      <a:lnTo>
                        <a:pt x="143" y="156"/>
                      </a:lnTo>
                      <a:lnTo>
                        <a:pt x="143" y="158"/>
                      </a:lnTo>
                      <a:lnTo>
                        <a:pt x="141" y="158"/>
                      </a:lnTo>
                      <a:lnTo>
                        <a:pt x="141" y="158"/>
                      </a:lnTo>
                      <a:lnTo>
                        <a:pt x="141" y="158"/>
                      </a:lnTo>
                      <a:lnTo>
                        <a:pt x="141" y="158"/>
                      </a:lnTo>
                      <a:lnTo>
                        <a:pt x="139" y="158"/>
                      </a:lnTo>
                      <a:lnTo>
                        <a:pt x="139" y="158"/>
                      </a:lnTo>
                      <a:lnTo>
                        <a:pt x="139" y="158"/>
                      </a:lnTo>
                      <a:lnTo>
                        <a:pt x="137" y="158"/>
                      </a:lnTo>
                      <a:lnTo>
                        <a:pt x="137" y="158"/>
                      </a:lnTo>
                      <a:lnTo>
                        <a:pt x="137" y="158"/>
                      </a:lnTo>
                      <a:lnTo>
                        <a:pt x="135" y="158"/>
                      </a:lnTo>
                      <a:lnTo>
                        <a:pt x="135" y="159"/>
                      </a:lnTo>
                      <a:lnTo>
                        <a:pt x="135" y="159"/>
                      </a:lnTo>
                      <a:lnTo>
                        <a:pt x="135" y="159"/>
                      </a:lnTo>
                      <a:lnTo>
                        <a:pt x="135" y="161"/>
                      </a:lnTo>
                      <a:lnTo>
                        <a:pt x="135" y="161"/>
                      </a:lnTo>
                      <a:lnTo>
                        <a:pt x="133" y="161"/>
                      </a:lnTo>
                      <a:lnTo>
                        <a:pt x="133" y="161"/>
                      </a:lnTo>
                      <a:lnTo>
                        <a:pt x="133" y="161"/>
                      </a:lnTo>
                      <a:lnTo>
                        <a:pt x="133" y="161"/>
                      </a:lnTo>
                      <a:lnTo>
                        <a:pt x="132" y="161"/>
                      </a:lnTo>
                      <a:lnTo>
                        <a:pt x="132" y="161"/>
                      </a:lnTo>
                      <a:lnTo>
                        <a:pt x="132" y="161"/>
                      </a:lnTo>
                      <a:lnTo>
                        <a:pt x="132" y="161"/>
                      </a:lnTo>
                      <a:lnTo>
                        <a:pt x="130" y="161"/>
                      </a:lnTo>
                      <a:lnTo>
                        <a:pt x="130" y="163"/>
                      </a:lnTo>
                      <a:lnTo>
                        <a:pt x="130" y="163"/>
                      </a:lnTo>
                      <a:lnTo>
                        <a:pt x="128" y="163"/>
                      </a:lnTo>
                      <a:lnTo>
                        <a:pt x="128" y="163"/>
                      </a:lnTo>
                      <a:lnTo>
                        <a:pt x="128" y="163"/>
                      </a:lnTo>
                      <a:lnTo>
                        <a:pt x="126" y="163"/>
                      </a:lnTo>
                      <a:lnTo>
                        <a:pt x="126" y="163"/>
                      </a:lnTo>
                      <a:lnTo>
                        <a:pt x="126" y="163"/>
                      </a:lnTo>
                      <a:lnTo>
                        <a:pt x="126" y="163"/>
                      </a:lnTo>
                      <a:lnTo>
                        <a:pt x="124" y="163"/>
                      </a:lnTo>
                      <a:lnTo>
                        <a:pt x="124" y="165"/>
                      </a:lnTo>
                      <a:lnTo>
                        <a:pt x="124" y="165"/>
                      </a:lnTo>
                      <a:lnTo>
                        <a:pt x="122" y="165"/>
                      </a:lnTo>
                      <a:lnTo>
                        <a:pt x="122" y="165"/>
                      </a:lnTo>
                      <a:lnTo>
                        <a:pt x="122" y="165"/>
                      </a:lnTo>
                      <a:lnTo>
                        <a:pt x="122" y="165"/>
                      </a:lnTo>
                      <a:lnTo>
                        <a:pt x="120" y="165"/>
                      </a:lnTo>
                      <a:lnTo>
                        <a:pt x="120" y="165"/>
                      </a:lnTo>
                      <a:lnTo>
                        <a:pt x="120" y="165"/>
                      </a:lnTo>
                      <a:lnTo>
                        <a:pt x="120" y="165"/>
                      </a:lnTo>
                      <a:lnTo>
                        <a:pt x="118" y="165"/>
                      </a:lnTo>
                      <a:lnTo>
                        <a:pt x="118" y="165"/>
                      </a:lnTo>
                      <a:lnTo>
                        <a:pt x="116" y="165"/>
                      </a:lnTo>
                      <a:lnTo>
                        <a:pt x="116" y="163"/>
                      </a:lnTo>
                      <a:lnTo>
                        <a:pt x="116" y="163"/>
                      </a:lnTo>
                      <a:lnTo>
                        <a:pt x="116" y="163"/>
                      </a:lnTo>
                      <a:lnTo>
                        <a:pt x="114" y="163"/>
                      </a:lnTo>
                      <a:lnTo>
                        <a:pt x="114" y="163"/>
                      </a:lnTo>
                      <a:lnTo>
                        <a:pt x="114" y="163"/>
                      </a:lnTo>
                      <a:lnTo>
                        <a:pt x="112" y="163"/>
                      </a:lnTo>
                      <a:lnTo>
                        <a:pt x="112" y="163"/>
                      </a:lnTo>
                      <a:lnTo>
                        <a:pt x="111" y="163"/>
                      </a:lnTo>
                      <a:lnTo>
                        <a:pt x="111" y="163"/>
                      </a:lnTo>
                      <a:lnTo>
                        <a:pt x="111" y="163"/>
                      </a:lnTo>
                      <a:lnTo>
                        <a:pt x="109" y="163"/>
                      </a:lnTo>
                      <a:lnTo>
                        <a:pt x="109" y="163"/>
                      </a:lnTo>
                      <a:lnTo>
                        <a:pt x="107" y="163"/>
                      </a:lnTo>
                      <a:lnTo>
                        <a:pt x="107" y="165"/>
                      </a:lnTo>
                      <a:lnTo>
                        <a:pt x="107" y="165"/>
                      </a:lnTo>
                      <a:lnTo>
                        <a:pt x="107" y="165"/>
                      </a:lnTo>
                      <a:lnTo>
                        <a:pt x="105" y="165"/>
                      </a:lnTo>
                      <a:lnTo>
                        <a:pt x="105" y="165"/>
                      </a:lnTo>
                      <a:lnTo>
                        <a:pt x="105" y="165"/>
                      </a:lnTo>
                      <a:lnTo>
                        <a:pt x="105" y="165"/>
                      </a:lnTo>
                      <a:lnTo>
                        <a:pt x="103" y="165"/>
                      </a:lnTo>
                      <a:lnTo>
                        <a:pt x="103" y="165"/>
                      </a:lnTo>
                      <a:lnTo>
                        <a:pt x="103" y="165"/>
                      </a:lnTo>
                      <a:lnTo>
                        <a:pt x="101" y="165"/>
                      </a:lnTo>
                      <a:lnTo>
                        <a:pt x="101" y="165"/>
                      </a:lnTo>
                      <a:lnTo>
                        <a:pt x="101" y="165"/>
                      </a:lnTo>
                      <a:lnTo>
                        <a:pt x="99" y="165"/>
                      </a:lnTo>
                      <a:lnTo>
                        <a:pt x="99" y="165"/>
                      </a:lnTo>
                      <a:lnTo>
                        <a:pt x="99" y="165"/>
                      </a:lnTo>
                      <a:lnTo>
                        <a:pt x="99" y="165"/>
                      </a:lnTo>
                      <a:lnTo>
                        <a:pt x="99" y="165"/>
                      </a:lnTo>
                      <a:lnTo>
                        <a:pt x="99" y="165"/>
                      </a:lnTo>
                      <a:lnTo>
                        <a:pt x="99" y="167"/>
                      </a:lnTo>
                      <a:lnTo>
                        <a:pt x="99" y="167"/>
                      </a:lnTo>
                      <a:lnTo>
                        <a:pt x="97" y="167"/>
                      </a:lnTo>
                      <a:lnTo>
                        <a:pt x="97" y="167"/>
                      </a:lnTo>
                      <a:lnTo>
                        <a:pt x="97" y="167"/>
                      </a:lnTo>
                      <a:lnTo>
                        <a:pt x="97" y="169"/>
                      </a:lnTo>
                      <a:lnTo>
                        <a:pt x="95" y="169"/>
                      </a:lnTo>
                      <a:lnTo>
                        <a:pt x="95" y="169"/>
                      </a:lnTo>
                      <a:lnTo>
                        <a:pt x="95" y="169"/>
                      </a:lnTo>
                      <a:lnTo>
                        <a:pt x="95" y="167"/>
                      </a:lnTo>
                      <a:lnTo>
                        <a:pt x="93" y="167"/>
                      </a:lnTo>
                      <a:lnTo>
                        <a:pt x="93" y="167"/>
                      </a:lnTo>
                      <a:lnTo>
                        <a:pt x="93" y="167"/>
                      </a:lnTo>
                      <a:lnTo>
                        <a:pt x="93" y="167"/>
                      </a:lnTo>
                      <a:lnTo>
                        <a:pt x="91" y="167"/>
                      </a:lnTo>
                      <a:lnTo>
                        <a:pt x="91" y="167"/>
                      </a:lnTo>
                      <a:lnTo>
                        <a:pt x="89" y="167"/>
                      </a:lnTo>
                      <a:lnTo>
                        <a:pt x="89" y="167"/>
                      </a:lnTo>
                      <a:lnTo>
                        <a:pt x="89" y="165"/>
                      </a:lnTo>
                      <a:lnTo>
                        <a:pt x="89" y="165"/>
                      </a:lnTo>
                      <a:lnTo>
                        <a:pt x="89" y="165"/>
                      </a:lnTo>
                      <a:lnTo>
                        <a:pt x="89" y="165"/>
                      </a:lnTo>
                      <a:lnTo>
                        <a:pt x="89" y="165"/>
                      </a:lnTo>
                      <a:lnTo>
                        <a:pt x="88" y="165"/>
                      </a:lnTo>
                      <a:lnTo>
                        <a:pt x="88" y="165"/>
                      </a:lnTo>
                      <a:lnTo>
                        <a:pt x="88" y="165"/>
                      </a:lnTo>
                      <a:lnTo>
                        <a:pt x="86" y="165"/>
                      </a:lnTo>
                      <a:lnTo>
                        <a:pt x="86" y="165"/>
                      </a:lnTo>
                      <a:lnTo>
                        <a:pt x="86" y="165"/>
                      </a:lnTo>
                      <a:lnTo>
                        <a:pt x="84" y="165"/>
                      </a:lnTo>
                      <a:lnTo>
                        <a:pt x="84" y="167"/>
                      </a:lnTo>
                      <a:lnTo>
                        <a:pt x="84" y="167"/>
                      </a:lnTo>
                      <a:lnTo>
                        <a:pt x="84" y="167"/>
                      </a:lnTo>
                      <a:lnTo>
                        <a:pt x="84" y="167"/>
                      </a:lnTo>
                      <a:lnTo>
                        <a:pt x="84" y="169"/>
                      </a:lnTo>
                      <a:lnTo>
                        <a:pt x="82" y="169"/>
                      </a:lnTo>
                      <a:lnTo>
                        <a:pt x="82" y="169"/>
                      </a:lnTo>
                      <a:lnTo>
                        <a:pt x="82" y="167"/>
                      </a:lnTo>
                      <a:lnTo>
                        <a:pt x="82" y="167"/>
                      </a:lnTo>
                      <a:lnTo>
                        <a:pt x="80" y="167"/>
                      </a:lnTo>
                      <a:lnTo>
                        <a:pt x="80" y="167"/>
                      </a:lnTo>
                      <a:lnTo>
                        <a:pt x="78" y="167"/>
                      </a:lnTo>
                      <a:lnTo>
                        <a:pt x="78" y="167"/>
                      </a:lnTo>
                      <a:lnTo>
                        <a:pt x="78" y="167"/>
                      </a:lnTo>
                      <a:lnTo>
                        <a:pt x="78" y="167"/>
                      </a:lnTo>
                      <a:lnTo>
                        <a:pt x="76" y="167"/>
                      </a:lnTo>
                      <a:lnTo>
                        <a:pt x="76" y="167"/>
                      </a:lnTo>
                      <a:lnTo>
                        <a:pt x="76" y="167"/>
                      </a:lnTo>
                      <a:lnTo>
                        <a:pt x="76" y="167"/>
                      </a:lnTo>
                      <a:lnTo>
                        <a:pt x="76" y="169"/>
                      </a:lnTo>
                      <a:lnTo>
                        <a:pt x="76" y="169"/>
                      </a:lnTo>
                      <a:lnTo>
                        <a:pt x="76" y="169"/>
                      </a:lnTo>
                      <a:lnTo>
                        <a:pt x="74" y="169"/>
                      </a:lnTo>
                      <a:lnTo>
                        <a:pt x="74" y="169"/>
                      </a:lnTo>
                      <a:lnTo>
                        <a:pt x="74" y="169"/>
                      </a:lnTo>
                      <a:lnTo>
                        <a:pt x="74" y="167"/>
                      </a:lnTo>
                      <a:lnTo>
                        <a:pt x="74" y="167"/>
                      </a:lnTo>
                      <a:lnTo>
                        <a:pt x="72" y="167"/>
                      </a:lnTo>
                      <a:lnTo>
                        <a:pt x="72" y="167"/>
                      </a:lnTo>
                      <a:lnTo>
                        <a:pt x="72" y="167"/>
                      </a:lnTo>
                      <a:lnTo>
                        <a:pt x="72" y="167"/>
                      </a:lnTo>
                      <a:lnTo>
                        <a:pt x="72" y="165"/>
                      </a:lnTo>
                      <a:lnTo>
                        <a:pt x="70" y="165"/>
                      </a:lnTo>
                      <a:lnTo>
                        <a:pt x="70" y="165"/>
                      </a:lnTo>
                      <a:lnTo>
                        <a:pt x="68" y="165"/>
                      </a:lnTo>
                      <a:lnTo>
                        <a:pt x="68" y="165"/>
                      </a:lnTo>
                      <a:lnTo>
                        <a:pt x="68" y="165"/>
                      </a:lnTo>
                      <a:lnTo>
                        <a:pt x="68" y="165"/>
                      </a:lnTo>
                      <a:lnTo>
                        <a:pt x="67" y="165"/>
                      </a:lnTo>
                      <a:lnTo>
                        <a:pt x="67" y="165"/>
                      </a:lnTo>
                      <a:lnTo>
                        <a:pt x="67" y="165"/>
                      </a:lnTo>
                      <a:lnTo>
                        <a:pt x="67" y="165"/>
                      </a:lnTo>
                      <a:lnTo>
                        <a:pt x="65" y="165"/>
                      </a:lnTo>
                      <a:lnTo>
                        <a:pt x="65" y="165"/>
                      </a:lnTo>
                      <a:lnTo>
                        <a:pt x="63" y="165"/>
                      </a:lnTo>
                      <a:lnTo>
                        <a:pt x="63" y="165"/>
                      </a:lnTo>
                      <a:lnTo>
                        <a:pt x="63" y="165"/>
                      </a:lnTo>
                      <a:lnTo>
                        <a:pt x="61" y="165"/>
                      </a:lnTo>
                      <a:lnTo>
                        <a:pt x="61" y="167"/>
                      </a:lnTo>
                      <a:lnTo>
                        <a:pt x="61" y="167"/>
                      </a:lnTo>
                      <a:lnTo>
                        <a:pt x="61" y="167"/>
                      </a:lnTo>
                      <a:lnTo>
                        <a:pt x="61" y="167"/>
                      </a:lnTo>
                      <a:lnTo>
                        <a:pt x="59" y="167"/>
                      </a:lnTo>
                      <a:lnTo>
                        <a:pt x="59" y="167"/>
                      </a:lnTo>
                      <a:lnTo>
                        <a:pt x="57" y="167"/>
                      </a:lnTo>
                      <a:lnTo>
                        <a:pt x="57" y="169"/>
                      </a:lnTo>
                      <a:lnTo>
                        <a:pt x="57" y="169"/>
                      </a:lnTo>
                      <a:lnTo>
                        <a:pt x="57" y="171"/>
                      </a:lnTo>
                      <a:lnTo>
                        <a:pt x="57" y="171"/>
                      </a:lnTo>
                      <a:lnTo>
                        <a:pt x="59" y="171"/>
                      </a:lnTo>
                      <a:lnTo>
                        <a:pt x="59" y="173"/>
                      </a:lnTo>
                      <a:lnTo>
                        <a:pt x="57" y="173"/>
                      </a:lnTo>
                      <a:lnTo>
                        <a:pt x="57" y="173"/>
                      </a:lnTo>
                      <a:lnTo>
                        <a:pt x="57" y="173"/>
                      </a:lnTo>
                      <a:lnTo>
                        <a:pt x="57" y="173"/>
                      </a:lnTo>
                      <a:lnTo>
                        <a:pt x="57" y="173"/>
                      </a:lnTo>
                      <a:lnTo>
                        <a:pt x="55" y="173"/>
                      </a:lnTo>
                      <a:lnTo>
                        <a:pt x="55" y="173"/>
                      </a:lnTo>
                      <a:lnTo>
                        <a:pt x="55" y="175"/>
                      </a:lnTo>
                      <a:lnTo>
                        <a:pt x="55" y="175"/>
                      </a:lnTo>
                      <a:lnTo>
                        <a:pt x="55" y="175"/>
                      </a:lnTo>
                      <a:lnTo>
                        <a:pt x="55" y="177"/>
                      </a:lnTo>
                      <a:lnTo>
                        <a:pt x="53" y="177"/>
                      </a:lnTo>
                      <a:lnTo>
                        <a:pt x="53" y="177"/>
                      </a:lnTo>
                      <a:lnTo>
                        <a:pt x="53" y="175"/>
                      </a:lnTo>
                      <a:lnTo>
                        <a:pt x="51" y="175"/>
                      </a:lnTo>
                      <a:lnTo>
                        <a:pt x="51" y="175"/>
                      </a:lnTo>
                      <a:lnTo>
                        <a:pt x="51" y="175"/>
                      </a:lnTo>
                      <a:lnTo>
                        <a:pt x="51" y="175"/>
                      </a:lnTo>
                      <a:lnTo>
                        <a:pt x="49" y="175"/>
                      </a:lnTo>
                      <a:lnTo>
                        <a:pt x="49" y="173"/>
                      </a:lnTo>
                      <a:lnTo>
                        <a:pt x="49" y="173"/>
                      </a:lnTo>
                      <a:lnTo>
                        <a:pt x="47" y="173"/>
                      </a:lnTo>
                      <a:lnTo>
                        <a:pt x="47" y="173"/>
                      </a:lnTo>
                      <a:lnTo>
                        <a:pt x="47" y="173"/>
                      </a:lnTo>
                      <a:lnTo>
                        <a:pt x="45" y="173"/>
                      </a:lnTo>
                      <a:lnTo>
                        <a:pt x="45" y="173"/>
                      </a:lnTo>
                      <a:lnTo>
                        <a:pt x="45" y="173"/>
                      </a:lnTo>
                      <a:lnTo>
                        <a:pt x="45" y="173"/>
                      </a:lnTo>
                      <a:lnTo>
                        <a:pt x="45" y="173"/>
                      </a:lnTo>
                      <a:lnTo>
                        <a:pt x="44" y="173"/>
                      </a:lnTo>
                      <a:lnTo>
                        <a:pt x="44" y="173"/>
                      </a:lnTo>
                      <a:lnTo>
                        <a:pt x="44" y="173"/>
                      </a:lnTo>
                      <a:lnTo>
                        <a:pt x="42" y="173"/>
                      </a:lnTo>
                      <a:lnTo>
                        <a:pt x="42" y="173"/>
                      </a:lnTo>
                      <a:lnTo>
                        <a:pt x="42" y="173"/>
                      </a:lnTo>
                      <a:lnTo>
                        <a:pt x="40" y="173"/>
                      </a:lnTo>
                      <a:lnTo>
                        <a:pt x="40" y="173"/>
                      </a:lnTo>
                      <a:lnTo>
                        <a:pt x="40" y="173"/>
                      </a:lnTo>
                      <a:lnTo>
                        <a:pt x="40" y="173"/>
                      </a:lnTo>
                      <a:lnTo>
                        <a:pt x="38" y="173"/>
                      </a:lnTo>
                      <a:lnTo>
                        <a:pt x="38" y="173"/>
                      </a:lnTo>
                      <a:lnTo>
                        <a:pt x="36" y="173"/>
                      </a:lnTo>
                      <a:lnTo>
                        <a:pt x="36" y="173"/>
                      </a:lnTo>
                      <a:lnTo>
                        <a:pt x="36" y="173"/>
                      </a:lnTo>
                      <a:lnTo>
                        <a:pt x="36" y="175"/>
                      </a:lnTo>
                      <a:lnTo>
                        <a:pt x="36" y="175"/>
                      </a:lnTo>
                      <a:lnTo>
                        <a:pt x="34" y="175"/>
                      </a:lnTo>
                      <a:lnTo>
                        <a:pt x="34" y="175"/>
                      </a:lnTo>
                      <a:lnTo>
                        <a:pt x="34" y="175"/>
                      </a:lnTo>
                      <a:lnTo>
                        <a:pt x="34" y="177"/>
                      </a:lnTo>
                      <a:lnTo>
                        <a:pt x="32" y="177"/>
                      </a:lnTo>
                      <a:lnTo>
                        <a:pt x="32" y="177"/>
                      </a:lnTo>
                      <a:lnTo>
                        <a:pt x="32" y="177"/>
                      </a:lnTo>
                      <a:lnTo>
                        <a:pt x="30" y="177"/>
                      </a:lnTo>
                      <a:lnTo>
                        <a:pt x="30" y="177"/>
                      </a:lnTo>
                      <a:lnTo>
                        <a:pt x="30" y="179"/>
                      </a:lnTo>
                      <a:lnTo>
                        <a:pt x="30" y="179"/>
                      </a:lnTo>
                      <a:lnTo>
                        <a:pt x="30" y="181"/>
                      </a:lnTo>
                      <a:lnTo>
                        <a:pt x="30" y="181"/>
                      </a:lnTo>
                      <a:lnTo>
                        <a:pt x="28" y="181"/>
                      </a:lnTo>
                      <a:lnTo>
                        <a:pt x="28" y="181"/>
                      </a:lnTo>
                      <a:lnTo>
                        <a:pt x="28" y="181"/>
                      </a:lnTo>
                      <a:lnTo>
                        <a:pt x="28" y="181"/>
                      </a:lnTo>
                      <a:lnTo>
                        <a:pt x="28" y="181"/>
                      </a:lnTo>
                      <a:lnTo>
                        <a:pt x="26" y="181"/>
                      </a:lnTo>
                      <a:lnTo>
                        <a:pt x="26" y="181"/>
                      </a:lnTo>
                      <a:lnTo>
                        <a:pt x="26" y="181"/>
                      </a:lnTo>
                      <a:lnTo>
                        <a:pt x="26" y="181"/>
                      </a:lnTo>
                      <a:lnTo>
                        <a:pt x="26" y="179"/>
                      </a:lnTo>
                      <a:lnTo>
                        <a:pt x="24" y="179"/>
                      </a:lnTo>
                      <a:lnTo>
                        <a:pt x="24" y="179"/>
                      </a:lnTo>
                      <a:lnTo>
                        <a:pt x="24" y="179"/>
                      </a:lnTo>
                      <a:lnTo>
                        <a:pt x="24" y="179"/>
                      </a:lnTo>
                      <a:lnTo>
                        <a:pt x="23" y="179"/>
                      </a:lnTo>
                      <a:lnTo>
                        <a:pt x="23" y="179"/>
                      </a:lnTo>
                      <a:lnTo>
                        <a:pt x="23" y="179"/>
                      </a:lnTo>
                      <a:lnTo>
                        <a:pt x="21" y="179"/>
                      </a:lnTo>
                      <a:lnTo>
                        <a:pt x="21" y="179"/>
                      </a:lnTo>
                      <a:lnTo>
                        <a:pt x="21" y="179"/>
                      </a:lnTo>
                      <a:lnTo>
                        <a:pt x="21" y="181"/>
                      </a:lnTo>
                      <a:lnTo>
                        <a:pt x="19" y="181"/>
                      </a:lnTo>
                      <a:lnTo>
                        <a:pt x="19" y="181"/>
                      </a:lnTo>
                      <a:lnTo>
                        <a:pt x="19" y="179"/>
                      </a:lnTo>
                      <a:lnTo>
                        <a:pt x="19" y="179"/>
                      </a:lnTo>
                      <a:lnTo>
                        <a:pt x="19" y="179"/>
                      </a:lnTo>
                      <a:lnTo>
                        <a:pt x="19" y="177"/>
                      </a:lnTo>
                      <a:lnTo>
                        <a:pt x="19" y="177"/>
                      </a:lnTo>
                      <a:lnTo>
                        <a:pt x="19" y="177"/>
                      </a:lnTo>
                      <a:lnTo>
                        <a:pt x="19" y="175"/>
                      </a:lnTo>
                      <a:lnTo>
                        <a:pt x="19" y="175"/>
                      </a:lnTo>
                      <a:lnTo>
                        <a:pt x="21" y="175"/>
                      </a:lnTo>
                      <a:lnTo>
                        <a:pt x="21" y="175"/>
                      </a:lnTo>
                      <a:lnTo>
                        <a:pt x="21" y="175"/>
                      </a:lnTo>
                      <a:lnTo>
                        <a:pt x="21" y="175"/>
                      </a:lnTo>
                      <a:lnTo>
                        <a:pt x="23" y="175"/>
                      </a:lnTo>
                      <a:lnTo>
                        <a:pt x="23" y="175"/>
                      </a:lnTo>
                      <a:lnTo>
                        <a:pt x="24" y="175"/>
                      </a:lnTo>
                      <a:lnTo>
                        <a:pt x="24" y="175"/>
                      </a:lnTo>
                      <a:lnTo>
                        <a:pt x="24" y="175"/>
                      </a:lnTo>
                      <a:lnTo>
                        <a:pt x="24" y="173"/>
                      </a:lnTo>
                      <a:lnTo>
                        <a:pt x="26" y="173"/>
                      </a:lnTo>
                      <a:lnTo>
                        <a:pt x="26" y="173"/>
                      </a:lnTo>
                      <a:lnTo>
                        <a:pt x="26" y="173"/>
                      </a:lnTo>
                      <a:lnTo>
                        <a:pt x="28" y="173"/>
                      </a:lnTo>
                      <a:lnTo>
                        <a:pt x="28" y="173"/>
                      </a:lnTo>
                      <a:lnTo>
                        <a:pt x="28" y="173"/>
                      </a:lnTo>
                      <a:lnTo>
                        <a:pt x="28" y="171"/>
                      </a:lnTo>
                      <a:lnTo>
                        <a:pt x="28" y="171"/>
                      </a:lnTo>
                      <a:lnTo>
                        <a:pt x="28" y="171"/>
                      </a:lnTo>
                      <a:lnTo>
                        <a:pt x="30" y="171"/>
                      </a:lnTo>
                      <a:lnTo>
                        <a:pt x="30" y="169"/>
                      </a:lnTo>
                      <a:lnTo>
                        <a:pt x="30" y="169"/>
                      </a:lnTo>
                      <a:lnTo>
                        <a:pt x="30" y="169"/>
                      </a:lnTo>
                      <a:lnTo>
                        <a:pt x="30" y="167"/>
                      </a:lnTo>
                      <a:lnTo>
                        <a:pt x="30" y="167"/>
                      </a:lnTo>
                      <a:lnTo>
                        <a:pt x="32" y="167"/>
                      </a:lnTo>
                      <a:lnTo>
                        <a:pt x="32" y="167"/>
                      </a:lnTo>
                      <a:lnTo>
                        <a:pt x="32" y="167"/>
                      </a:lnTo>
                      <a:lnTo>
                        <a:pt x="34" y="167"/>
                      </a:lnTo>
                      <a:lnTo>
                        <a:pt x="34" y="167"/>
                      </a:lnTo>
                      <a:lnTo>
                        <a:pt x="34" y="167"/>
                      </a:lnTo>
                      <a:lnTo>
                        <a:pt x="34" y="165"/>
                      </a:lnTo>
                      <a:lnTo>
                        <a:pt x="34" y="165"/>
                      </a:lnTo>
                      <a:lnTo>
                        <a:pt x="36" y="165"/>
                      </a:lnTo>
                      <a:lnTo>
                        <a:pt x="36" y="165"/>
                      </a:lnTo>
                      <a:lnTo>
                        <a:pt x="36" y="165"/>
                      </a:lnTo>
                      <a:lnTo>
                        <a:pt x="36" y="165"/>
                      </a:lnTo>
                      <a:lnTo>
                        <a:pt x="36" y="163"/>
                      </a:lnTo>
                      <a:lnTo>
                        <a:pt x="38" y="163"/>
                      </a:lnTo>
                      <a:lnTo>
                        <a:pt x="38" y="163"/>
                      </a:lnTo>
                      <a:lnTo>
                        <a:pt x="38" y="163"/>
                      </a:lnTo>
                      <a:lnTo>
                        <a:pt x="38" y="161"/>
                      </a:lnTo>
                      <a:lnTo>
                        <a:pt x="38" y="161"/>
                      </a:lnTo>
                      <a:lnTo>
                        <a:pt x="38" y="159"/>
                      </a:lnTo>
                      <a:lnTo>
                        <a:pt x="40" y="159"/>
                      </a:lnTo>
                      <a:lnTo>
                        <a:pt x="40" y="159"/>
                      </a:lnTo>
                      <a:lnTo>
                        <a:pt x="40" y="158"/>
                      </a:lnTo>
                      <a:lnTo>
                        <a:pt x="40" y="158"/>
                      </a:lnTo>
                      <a:lnTo>
                        <a:pt x="40" y="158"/>
                      </a:lnTo>
                      <a:lnTo>
                        <a:pt x="42" y="158"/>
                      </a:lnTo>
                      <a:lnTo>
                        <a:pt x="42" y="158"/>
                      </a:lnTo>
                      <a:lnTo>
                        <a:pt x="42" y="159"/>
                      </a:lnTo>
                      <a:lnTo>
                        <a:pt x="42" y="159"/>
                      </a:lnTo>
                      <a:lnTo>
                        <a:pt x="42" y="158"/>
                      </a:lnTo>
                      <a:lnTo>
                        <a:pt x="44" y="158"/>
                      </a:lnTo>
                      <a:lnTo>
                        <a:pt x="44" y="158"/>
                      </a:lnTo>
                      <a:lnTo>
                        <a:pt x="44" y="158"/>
                      </a:lnTo>
                      <a:lnTo>
                        <a:pt x="44" y="158"/>
                      </a:lnTo>
                      <a:lnTo>
                        <a:pt x="44" y="158"/>
                      </a:lnTo>
                      <a:lnTo>
                        <a:pt x="44" y="156"/>
                      </a:lnTo>
                      <a:lnTo>
                        <a:pt x="44" y="156"/>
                      </a:lnTo>
                      <a:lnTo>
                        <a:pt x="44" y="156"/>
                      </a:lnTo>
                      <a:lnTo>
                        <a:pt x="45" y="156"/>
                      </a:lnTo>
                      <a:lnTo>
                        <a:pt x="45" y="156"/>
                      </a:lnTo>
                      <a:lnTo>
                        <a:pt x="45" y="154"/>
                      </a:lnTo>
                      <a:lnTo>
                        <a:pt x="45" y="154"/>
                      </a:lnTo>
                      <a:lnTo>
                        <a:pt x="47" y="154"/>
                      </a:lnTo>
                      <a:lnTo>
                        <a:pt x="47" y="154"/>
                      </a:lnTo>
                      <a:lnTo>
                        <a:pt x="47" y="154"/>
                      </a:lnTo>
                      <a:lnTo>
                        <a:pt x="49" y="154"/>
                      </a:lnTo>
                      <a:lnTo>
                        <a:pt x="49" y="154"/>
                      </a:lnTo>
                      <a:lnTo>
                        <a:pt x="51" y="154"/>
                      </a:lnTo>
                      <a:lnTo>
                        <a:pt x="51" y="154"/>
                      </a:lnTo>
                      <a:lnTo>
                        <a:pt x="51" y="154"/>
                      </a:lnTo>
                      <a:lnTo>
                        <a:pt x="53" y="154"/>
                      </a:lnTo>
                      <a:lnTo>
                        <a:pt x="53" y="154"/>
                      </a:lnTo>
                      <a:lnTo>
                        <a:pt x="55" y="154"/>
                      </a:lnTo>
                      <a:lnTo>
                        <a:pt x="55" y="154"/>
                      </a:lnTo>
                      <a:lnTo>
                        <a:pt x="55" y="154"/>
                      </a:lnTo>
                      <a:lnTo>
                        <a:pt x="57" y="154"/>
                      </a:lnTo>
                      <a:lnTo>
                        <a:pt x="57" y="154"/>
                      </a:lnTo>
                      <a:lnTo>
                        <a:pt x="57" y="154"/>
                      </a:lnTo>
                      <a:lnTo>
                        <a:pt x="59" y="154"/>
                      </a:lnTo>
                      <a:lnTo>
                        <a:pt x="59" y="156"/>
                      </a:lnTo>
                      <a:lnTo>
                        <a:pt x="59" y="156"/>
                      </a:lnTo>
                      <a:lnTo>
                        <a:pt x="61" y="156"/>
                      </a:lnTo>
                      <a:lnTo>
                        <a:pt x="61" y="156"/>
                      </a:lnTo>
                      <a:lnTo>
                        <a:pt x="61" y="156"/>
                      </a:lnTo>
                      <a:lnTo>
                        <a:pt x="63" y="156"/>
                      </a:lnTo>
                      <a:lnTo>
                        <a:pt x="63" y="156"/>
                      </a:lnTo>
                      <a:lnTo>
                        <a:pt x="63" y="154"/>
                      </a:lnTo>
                      <a:lnTo>
                        <a:pt x="63" y="154"/>
                      </a:lnTo>
                      <a:lnTo>
                        <a:pt x="65" y="154"/>
                      </a:lnTo>
                      <a:lnTo>
                        <a:pt x="65" y="154"/>
                      </a:lnTo>
                      <a:lnTo>
                        <a:pt x="65" y="152"/>
                      </a:lnTo>
                      <a:lnTo>
                        <a:pt x="63" y="152"/>
                      </a:lnTo>
                      <a:lnTo>
                        <a:pt x="63" y="152"/>
                      </a:lnTo>
                      <a:lnTo>
                        <a:pt x="63" y="152"/>
                      </a:lnTo>
                      <a:lnTo>
                        <a:pt x="63" y="152"/>
                      </a:lnTo>
                      <a:lnTo>
                        <a:pt x="61" y="152"/>
                      </a:lnTo>
                      <a:lnTo>
                        <a:pt x="61" y="152"/>
                      </a:lnTo>
                      <a:lnTo>
                        <a:pt x="61" y="152"/>
                      </a:lnTo>
                      <a:lnTo>
                        <a:pt x="59" y="152"/>
                      </a:lnTo>
                      <a:lnTo>
                        <a:pt x="59" y="152"/>
                      </a:lnTo>
                      <a:lnTo>
                        <a:pt x="57" y="152"/>
                      </a:lnTo>
                      <a:lnTo>
                        <a:pt x="57" y="152"/>
                      </a:lnTo>
                      <a:lnTo>
                        <a:pt x="57" y="152"/>
                      </a:lnTo>
                      <a:lnTo>
                        <a:pt x="55" y="152"/>
                      </a:lnTo>
                      <a:lnTo>
                        <a:pt x="55" y="150"/>
                      </a:lnTo>
                      <a:lnTo>
                        <a:pt x="55" y="150"/>
                      </a:lnTo>
                      <a:lnTo>
                        <a:pt x="55" y="150"/>
                      </a:lnTo>
                      <a:lnTo>
                        <a:pt x="55" y="150"/>
                      </a:lnTo>
                      <a:lnTo>
                        <a:pt x="53" y="150"/>
                      </a:lnTo>
                      <a:lnTo>
                        <a:pt x="53" y="150"/>
                      </a:lnTo>
                      <a:lnTo>
                        <a:pt x="53" y="150"/>
                      </a:lnTo>
                      <a:lnTo>
                        <a:pt x="51" y="150"/>
                      </a:lnTo>
                      <a:lnTo>
                        <a:pt x="51" y="148"/>
                      </a:lnTo>
                      <a:lnTo>
                        <a:pt x="51" y="148"/>
                      </a:lnTo>
                      <a:lnTo>
                        <a:pt x="51" y="148"/>
                      </a:lnTo>
                      <a:lnTo>
                        <a:pt x="51" y="148"/>
                      </a:lnTo>
                      <a:lnTo>
                        <a:pt x="49" y="148"/>
                      </a:lnTo>
                      <a:lnTo>
                        <a:pt x="49" y="148"/>
                      </a:lnTo>
                      <a:lnTo>
                        <a:pt x="49" y="148"/>
                      </a:lnTo>
                      <a:lnTo>
                        <a:pt x="47" y="148"/>
                      </a:lnTo>
                      <a:lnTo>
                        <a:pt x="47" y="148"/>
                      </a:lnTo>
                      <a:lnTo>
                        <a:pt x="47" y="148"/>
                      </a:lnTo>
                      <a:lnTo>
                        <a:pt x="45" y="148"/>
                      </a:lnTo>
                      <a:lnTo>
                        <a:pt x="45" y="150"/>
                      </a:lnTo>
                      <a:lnTo>
                        <a:pt x="45" y="150"/>
                      </a:lnTo>
                      <a:lnTo>
                        <a:pt x="45" y="150"/>
                      </a:lnTo>
                      <a:lnTo>
                        <a:pt x="44" y="150"/>
                      </a:lnTo>
                      <a:lnTo>
                        <a:pt x="44" y="148"/>
                      </a:lnTo>
                      <a:lnTo>
                        <a:pt x="44" y="148"/>
                      </a:lnTo>
                      <a:lnTo>
                        <a:pt x="42" y="148"/>
                      </a:lnTo>
                      <a:lnTo>
                        <a:pt x="42" y="148"/>
                      </a:lnTo>
                      <a:lnTo>
                        <a:pt x="42" y="146"/>
                      </a:lnTo>
                      <a:lnTo>
                        <a:pt x="42" y="146"/>
                      </a:lnTo>
                      <a:lnTo>
                        <a:pt x="42" y="146"/>
                      </a:lnTo>
                      <a:lnTo>
                        <a:pt x="42" y="146"/>
                      </a:lnTo>
                      <a:lnTo>
                        <a:pt x="40" y="146"/>
                      </a:lnTo>
                      <a:lnTo>
                        <a:pt x="40" y="144"/>
                      </a:lnTo>
                      <a:lnTo>
                        <a:pt x="40" y="144"/>
                      </a:lnTo>
                      <a:lnTo>
                        <a:pt x="40" y="144"/>
                      </a:lnTo>
                      <a:lnTo>
                        <a:pt x="38" y="144"/>
                      </a:lnTo>
                      <a:lnTo>
                        <a:pt x="38" y="144"/>
                      </a:lnTo>
                      <a:lnTo>
                        <a:pt x="36" y="144"/>
                      </a:lnTo>
                      <a:lnTo>
                        <a:pt x="36" y="146"/>
                      </a:lnTo>
                      <a:lnTo>
                        <a:pt x="36" y="146"/>
                      </a:lnTo>
                      <a:lnTo>
                        <a:pt x="36" y="146"/>
                      </a:lnTo>
                      <a:lnTo>
                        <a:pt x="36" y="146"/>
                      </a:lnTo>
                      <a:lnTo>
                        <a:pt x="34" y="146"/>
                      </a:lnTo>
                      <a:lnTo>
                        <a:pt x="34" y="146"/>
                      </a:lnTo>
                      <a:lnTo>
                        <a:pt x="34" y="146"/>
                      </a:lnTo>
                      <a:lnTo>
                        <a:pt x="34" y="148"/>
                      </a:lnTo>
                      <a:lnTo>
                        <a:pt x="32" y="148"/>
                      </a:lnTo>
                      <a:lnTo>
                        <a:pt x="32" y="148"/>
                      </a:lnTo>
                      <a:lnTo>
                        <a:pt x="30" y="148"/>
                      </a:lnTo>
                      <a:lnTo>
                        <a:pt x="30" y="148"/>
                      </a:lnTo>
                      <a:lnTo>
                        <a:pt x="30" y="148"/>
                      </a:lnTo>
                      <a:lnTo>
                        <a:pt x="30" y="146"/>
                      </a:lnTo>
                      <a:lnTo>
                        <a:pt x="28" y="146"/>
                      </a:lnTo>
                      <a:lnTo>
                        <a:pt x="28" y="146"/>
                      </a:lnTo>
                      <a:lnTo>
                        <a:pt x="28" y="146"/>
                      </a:lnTo>
                      <a:lnTo>
                        <a:pt x="28" y="146"/>
                      </a:lnTo>
                      <a:lnTo>
                        <a:pt x="28" y="144"/>
                      </a:lnTo>
                      <a:lnTo>
                        <a:pt x="26" y="144"/>
                      </a:lnTo>
                      <a:lnTo>
                        <a:pt x="26" y="146"/>
                      </a:lnTo>
                      <a:lnTo>
                        <a:pt x="26" y="146"/>
                      </a:lnTo>
                      <a:lnTo>
                        <a:pt x="26" y="144"/>
                      </a:lnTo>
                      <a:lnTo>
                        <a:pt x="24" y="144"/>
                      </a:lnTo>
                      <a:lnTo>
                        <a:pt x="24" y="144"/>
                      </a:lnTo>
                      <a:lnTo>
                        <a:pt x="26" y="144"/>
                      </a:lnTo>
                      <a:lnTo>
                        <a:pt x="26" y="144"/>
                      </a:lnTo>
                      <a:lnTo>
                        <a:pt x="28" y="144"/>
                      </a:lnTo>
                      <a:lnTo>
                        <a:pt x="28" y="142"/>
                      </a:lnTo>
                      <a:lnTo>
                        <a:pt x="28" y="142"/>
                      </a:lnTo>
                      <a:lnTo>
                        <a:pt x="28" y="142"/>
                      </a:lnTo>
                      <a:lnTo>
                        <a:pt x="28" y="142"/>
                      </a:lnTo>
                      <a:lnTo>
                        <a:pt x="28" y="142"/>
                      </a:lnTo>
                      <a:lnTo>
                        <a:pt x="28" y="142"/>
                      </a:lnTo>
                      <a:lnTo>
                        <a:pt x="26" y="142"/>
                      </a:lnTo>
                      <a:lnTo>
                        <a:pt x="26" y="142"/>
                      </a:lnTo>
                      <a:lnTo>
                        <a:pt x="24" y="142"/>
                      </a:lnTo>
                      <a:lnTo>
                        <a:pt x="24" y="142"/>
                      </a:lnTo>
                      <a:lnTo>
                        <a:pt x="24" y="142"/>
                      </a:lnTo>
                      <a:lnTo>
                        <a:pt x="24" y="142"/>
                      </a:lnTo>
                      <a:lnTo>
                        <a:pt x="24" y="140"/>
                      </a:lnTo>
                      <a:lnTo>
                        <a:pt x="24" y="140"/>
                      </a:lnTo>
                      <a:lnTo>
                        <a:pt x="24" y="140"/>
                      </a:lnTo>
                      <a:lnTo>
                        <a:pt x="26" y="140"/>
                      </a:lnTo>
                      <a:lnTo>
                        <a:pt x="26" y="140"/>
                      </a:lnTo>
                      <a:lnTo>
                        <a:pt x="26" y="140"/>
                      </a:lnTo>
                      <a:lnTo>
                        <a:pt x="28" y="140"/>
                      </a:lnTo>
                      <a:lnTo>
                        <a:pt x="28" y="140"/>
                      </a:lnTo>
                      <a:lnTo>
                        <a:pt x="28" y="138"/>
                      </a:lnTo>
                      <a:lnTo>
                        <a:pt x="28" y="138"/>
                      </a:lnTo>
                      <a:lnTo>
                        <a:pt x="28" y="138"/>
                      </a:lnTo>
                      <a:lnTo>
                        <a:pt x="30" y="138"/>
                      </a:lnTo>
                      <a:lnTo>
                        <a:pt x="30" y="138"/>
                      </a:lnTo>
                      <a:lnTo>
                        <a:pt x="30" y="138"/>
                      </a:lnTo>
                      <a:lnTo>
                        <a:pt x="32" y="138"/>
                      </a:lnTo>
                      <a:lnTo>
                        <a:pt x="32" y="138"/>
                      </a:lnTo>
                      <a:lnTo>
                        <a:pt x="34" y="138"/>
                      </a:lnTo>
                      <a:lnTo>
                        <a:pt x="34" y="136"/>
                      </a:lnTo>
                      <a:lnTo>
                        <a:pt x="34" y="136"/>
                      </a:lnTo>
                      <a:lnTo>
                        <a:pt x="34" y="136"/>
                      </a:lnTo>
                      <a:lnTo>
                        <a:pt x="34" y="136"/>
                      </a:lnTo>
                      <a:lnTo>
                        <a:pt x="36" y="136"/>
                      </a:lnTo>
                      <a:lnTo>
                        <a:pt x="36" y="136"/>
                      </a:lnTo>
                      <a:lnTo>
                        <a:pt x="36" y="135"/>
                      </a:lnTo>
                      <a:lnTo>
                        <a:pt x="36" y="135"/>
                      </a:lnTo>
                      <a:lnTo>
                        <a:pt x="38" y="135"/>
                      </a:lnTo>
                      <a:lnTo>
                        <a:pt x="38" y="135"/>
                      </a:lnTo>
                      <a:lnTo>
                        <a:pt x="40" y="135"/>
                      </a:lnTo>
                      <a:lnTo>
                        <a:pt x="40" y="135"/>
                      </a:lnTo>
                      <a:lnTo>
                        <a:pt x="40" y="135"/>
                      </a:lnTo>
                      <a:lnTo>
                        <a:pt x="40" y="135"/>
                      </a:lnTo>
                      <a:lnTo>
                        <a:pt x="42" y="135"/>
                      </a:lnTo>
                      <a:lnTo>
                        <a:pt x="42" y="133"/>
                      </a:lnTo>
                      <a:lnTo>
                        <a:pt x="42" y="133"/>
                      </a:lnTo>
                      <a:lnTo>
                        <a:pt x="42" y="133"/>
                      </a:lnTo>
                      <a:lnTo>
                        <a:pt x="44" y="133"/>
                      </a:lnTo>
                      <a:lnTo>
                        <a:pt x="44" y="133"/>
                      </a:lnTo>
                      <a:lnTo>
                        <a:pt x="44" y="133"/>
                      </a:lnTo>
                      <a:lnTo>
                        <a:pt x="45" y="133"/>
                      </a:lnTo>
                      <a:lnTo>
                        <a:pt x="45" y="133"/>
                      </a:lnTo>
                      <a:lnTo>
                        <a:pt x="45" y="133"/>
                      </a:lnTo>
                      <a:lnTo>
                        <a:pt x="45" y="131"/>
                      </a:lnTo>
                      <a:lnTo>
                        <a:pt x="45" y="131"/>
                      </a:lnTo>
                      <a:lnTo>
                        <a:pt x="45" y="131"/>
                      </a:lnTo>
                      <a:lnTo>
                        <a:pt x="45" y="129"/>
                      </a:lnTo>
                      <a:lnTo>
                        <a:pt x="47" y="129"/>
                      </a:lnTo>
                      <a:lnTo>
                        <a:pt x="47" y="129"/>
                      </a:lnTo>
                      <a:lnTo>
                        <a:pt x="47" y="127"/>
                      </a:lnTo>
                      <a:lnTo>
                        <a:pt x="45" y="127"/>
                      </a:lnTo>
                      <a:lnTo>
                        <a:pt x="45" y="127"/>
                      </a:lnTo>
                      <a:lnTo>
                        <a:pt x="45" y="127"/>
                      </a:lnTo>
                      <a:lnTo>
                        <a:pt x="45" y="125"/>
                      </a:lnTo>
                      <a:lnTo>
                        <a:pt x="45" y="125"/>
                      </a:lnTo>
                      <a:lnTo>
                        <a:pt x="45" y="125"/>
                      </a:lnTo>
                      <a:lnTo>
                        <a:pt x="45" y="125"/>
                      </a:lnTo>
                      <a:lnTo>
                        <a:pt x="45" y="123"/>
                      </a:lnTo>
                      <a:lnTo>
                        <a:pt x="45" y="123"/>
                      </a:lnTo>
                      <a:lnTo>
                        <a:pt x="45" y="123"/>
                      </a:lnTo>
                      <a:lnTo>
                        <a:pt x="45" y="121"/>
                      </a:lnTo>
                      <a:lnTo>
                        <a:pt x="45" y="121"/>
                      </a:lnTo>
                      <a:lnTo>
                        <a:pt x="45" y="121"/>
                      </a:lnTo>
                      <a:lnTo>
                        <a:pt x="44" y="121"/>
                      </a:lnTo>
                      <a:lnTo>
                        <a:pt x="44" y="121"/>
                      </a:lnTo>
                      <a:lnTo>
                        <a:pt x="42" y="121"/>
                      </a:lnTo>
                      <a:lnTo>
                        <a:pt x="42" y="121"/>
                      </a:lnTo>
                      <a:lnTo>
                        <a:pt x="42" y="121"/>
                      </a:lnTo>
                      <a:lnTo>
                        <a:pt x="42" y="121"/>
                      </a:lnTo>
                      <a:lnTo>
                        <a:pt x="40" y="121"/>
                      </a:lnTo>
                      <a:lnTo>
                        <a:pt x="40" y="123"/>
                      </a:lnTo>
                      <a:lnTo>
                        <a:pt x="40" y="123"/>
                      </a:lnTo>
                      <a:lnTo>
                        <a:pt x="40" y="123"/>
                      </a:lnTo>
                      <a:lnTo>
                        <a:pt x="40" y="123"/>
                      </a:lnTo>
                      <a:lnTo>
                        <a:pt x="38" y="123"/>
                      </a:lnTo>
                      <a:lnTo>
                        <a:pt x="38" y="123"/>
                      </a:lnTo>
                      <a:lnTo>
                        <a:pt x="38" y="123"/>
                      </a:lnTo>
                      <a:lnTo>
                        <a:pt x="36" y="123"/>
                      </a:lnTo>
                      <a:lnTo>
                        <a:pt x="36" y="123"/>
                      </a:lnTo>
                      <a:lnTo>
                        <a:pt x="36" y="123"/>
                      </a:lnTo>
                      <a:lnTo>
                        <a:pt x="36" y="123"/>
                      </a:lnTo>
                      <a:lnTo>
                        <a:pt x="34" y="123"/>
                      </a:lnTo>
                      <a:lnTo>
                        <a:pt x="34" y="125"/>
                      </a:lnTo>
                      <a:lnTo>
                        <a:pt x="34" y="125"/>
                      </a:lnTo>
                      <a:lnTo>
                        <a:pt x="34" y="123"/>
                      </a:lnTo>
                      <a:lnTo>
                        <a:pt x="34" y="123"/>
                      </a:lnTo>
                      <a:lnTo>
                        <a:pt x="34" y="123"/>
                      </a:lnTo>
                      <a:lnTo>
                        <a:pt x="34" y="121"/>
                      </a:lnTo>
                      <a:lnTo>
                        <a:pt x="36" y="121"/>
                      </a:lnTo>
                      <a:lnTo>
                        <a:pt x="36" y="121"/>
                      </a:lnTo>
                      <a:lnTo>
                        <a:pt x="36" y="121"/>
                      </a:lnTo>
                      <a:lnTo>
                        <a:pt x="36" y="119"/>
                      </a:lnTo>
                      <a:lnTo>
                        <a:pt x="36" y="119"/>
                      </a:lnTo>
                      <a:lnTo>
                        <a:pt x="38" y="119"/>
                      </a:lnTo>
                      <a:lnTo>
                        <a:pt x="38" y="119"/>
                      </a:lnTo>
                      <a:lnTo>
                        <a:pt x="38" y="119"/>
                      </a:lnTo>
                      <a:lnTo>
                        <a:pt x="40" y="119"/>
                      </a:lnTo>
                      <a:lnTo>
                        <a:pt x="40" y="119"/>
                      </a:lnTo>
                      <a:lnTo>
                        <a:pt x="40" y="117"/>
                      </a:lnTo>
                      <a:lnTo>
                        <a:pt x="40" y="117"/>
                      </a:lnTo>
                      <a:lnTo>
                        <a:pt x="40" y="117"/>
                      </a:lnTo>
                      <a:lnTo>
                        <a:pt x="42" y="117"/>
                      </a:lnTo>
                      <a:lnTo>
                        <a:pt x="42" y="117"/>
                      </a:lnTo>
                      <a:lnTo>
                        <a:pt x="42" y="117"/>
                      </a:lnTo>
                      <a:lnTo>
                        <a:pt x="42" y="115"/>
                      </a:lnTo>
                      <a:lnTo>
                        <a:pt x="42" y="115"/>
                      </a:lnTo>
                      <a:lnTo>
                        <a:pt x="40" y="115"/>
                      </a:lnTo>
                      <a:lnTo>
                        <a:pt x="40" y="115"/>
                      </a:lnTo>
                      <a:lnTo>
                        <a:pt x="40" y="115"/>
                      </a:lnTo>
                      <a:lnTo>
                        <a:pt x="40" y="115"/>
                      </a:lnTo>
                      <a:lnTo>
                        <a:pt x="40" y="113"/>
                      </a:lnTo>
                      <a:lnTo>
                        <a:pt x="38" y="113"/>
                      </a:lnTo>
                      <a:lnTo>
                        <a:pt x="38" y="113"/>
                      </a:lnTo>
                      <a:lnTo>
                        <a:pt x="38" y="113"/>
                      </a:lnTo>
                      <a:lnTo>
                        <a:pt x="36" y="113"/>
                      </a:lnTo>
                      <a:lnTo>
                        <a:pt x="36" y="113"/>
                      </a:lnTo>
                      <a:lnTo>
                        <a:pt x="36" y="112"/>
                      </a:lnTo>
                      <a:lnTo>
                        <a:pt x="36" y="112"/>
                      </a:lnTo>
                      <a:lnTo>
                        <a:pt x="36" y="112"/>
                      </a:lnTo>
                      <a:lnTo>
                        <a:pt x="38" y="112"/>
                      </a:lnTo>
                      <a:lnTo>
                        <a:pt x="38" y="112"/>
                      </a:lnTo>
                      <a:lnTo>
                        <a:pt x="38" y="110"/>
                      </a:lnTo>
                      <a:lnTo>
                        <a:pt x="38" y="11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7" name="Rectangle 1398">
                  <a:extLst>
                    <a:ext uri="{FF2B5EF4-FFF2-40B4-BE49-F238E27FC236}">
                      <a16:creationId xmlns:a16="http://schemas.microsoft.com/office/drawing/2014/main" id="{F7AD1F2A-4149-4BC9-B372-7CEF8F80BFB3}"/>
                    </a:ext>
                  </a:extLst>
                </p:cNvPr>
                <p:cNvSpPr>
                  <a:spLocks noChangeArrowheads="1"/>
                </p:cNvSpPr>
                <p:nvPr/>
              </p:nvSpPr>
              <p:spPr bwMode="auto">
                <a:xfrm>
                  <a:off x="15181403" y="4594226"/>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8" name="Rectangle 1399">
                  <a:extLst>
                    <a:ext uri="{FF2B5EF4-FFF2-40B4-BE49-F238E27FC236}">
                      <a16:creationId xmlns:a16="http://schemas.microsoft.com/office/drawing/2014/main" id="{72E9A6E0-45BC-4FE5-AB2C-15B085E8A96F}"/>
                    </a:ext>
                  </a:extLst>
                </p:cNvPr>
                <p:cNvSpPr>
                  <a:spLocks noChangeArrowheads="1"/>
                </p:cNvSpPr>
                <p:nvPr/>
              </p:nvSpPr>
              <p:spPr bwMode="auto">
                <a:xfrm>
                  <a:off x="15181403" y="4594226"/>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19" name="Freeform 1400">
                  <a:extLst>
                    <a:ext uri="{FF2B5EF4-FFF2-40B4-BE49-F238E27FC236}">
                      <a16:creationId xmlns:a16="http://schemas.microsoft.com/office/drawing/2014/main" id="{8F0F11ED-FC8F-4D7F-8AF3-84C4791A9DA2}"/>
                    </a:ext>
                  </a:extLst>
                </p:cNvPr>
                <p:cNvSpPr>
                  <a:spLocks/>
                </p:cNvSpPr>
                <p:nvPr/>
              </p:nvSpPr>
              <p:spPr bwMode="auto">
                <a:xfrm>
                  <a:off x="15159178" y="4546601"/>
                  <a:ext cx="161925" cy="206375"/>
                </a:xfrm>
                <a:custGeom>
                  <a:avLst/>
                  <a:gdLst>
                    <a:gd name="T0" fmla="*/ 62 w 102"/>
                    <a:gd name="T1" fmla="*/ 1 h 130"/>
                    <a:gd name="T2" fmla="*/ 69 w 102"/>
                    <a:gd name="T3" fmla="*/ 1 h 130"/>
                    <a:gd name="T4" fmla="*/ 77 w 102"/>
                    <a:gd name="T5" fmla="*/ 1 h 130"/>
                    <a:gd name="T6" fmla="*/ 81 w 102"/>
                    <a:gd name="T7" fmla="*/ 5 h 130"/>
                    <a:gd name="T8" fmla="*/ 79 w 102"/>
                    <a:gd name="T9" fmla="*/ 13 h 130"/>
                    <a:gd name="T10" fmla="*/ 81 w 102"/>
                    <a:gd name="T11" fmla="*/ 21 h 130"/>
                    <a:gd name="T12" fmla="*/ 85 w 102"/>
                    <a:gd name="T13" fmla="*/ 23 h 130"/>
                    <a:gd name="T14" fmla="*/ 90 w 102"/>
                    <a:gd name="T15" fmla="*/ 19 h 130"/>
                    <a:gd name="T16" fmla="*/ 98 w 102"/>
                    <a:gd name="T17" fmla="*/ 21 h 130"/>
                    <a:gd name="T18" fmla="*/ 102 w 102"/>
                    <a:gd name="T19" fmla="*/ 28 h 130"/>
                    <a:gd name="T20" fmla="*/ 100 w 102"/>
                    <a:gd name="T21" fmla="*/ 36 h 130"/>
                    <a:gd name="T22" fmla="*/ 94 w 102"/>
                    <a:gd name="T23" fmla="*/ 40 h 130"/>
                    <a:gd name="T24" fmla="*/ 92 w 102"/>
                    <a:gd name="T25" fmla="*/ 47 h 130"/>
                    <a:gd name="T26" fmla="*/ 94 w 102"/>
                    <a:gd name="T27" fmla="*/ 53 h 130"/>
                    <a:gd name="T28" fmla="*/ 100 w 102"/>
                    <a:gd name="T29" fmla="*/ 57 h 130"/>
                    <a:gd name="T30" fmla="*/ 102 w 102"/>
                    <a:gd name="T31" fmla="*/ 65 h 130"/>
                    <a:gd name="T32" fmla="*/ 102 w 102"/>
                    <a:gd name="T33" fmla="*/ 74 h 130"/>
                    <a:gd name="T34" fmla="*/ 102 w 102"/>
                    <a:gd name="T35" fmla="*/ 80 h 130"/>
                    <a:gd name="T36" fmla="*/ 102 w 102"/>
                    <a:gd name="T37" fmla="*/ 86 h 130"/>
                    <a:gd name="T38" fmla="*/ 96 w 102"/>
                    <a:gd name="T39" fmla="*/ 93 h 130"/>
                    <a:gd name="T40" fmla="*/ 94 w 102"/>
                    <a:gd name="T41" fmla="*/ 99 h 130"/>
                    <a:gd name="T42" fmla="*/ 90 w 102"/>
                    <a:gd name="T43" fmla="*/ 93 h 130"/>
                    <a:gd name="T44" fmla="*/ 87 w 102"/>
                    <a:gd name="T45" fmla="*/ 95 h 130"/>
                    <a:gd name="T46" fmla="*/ 81 w 102"/>
                    <a:gd name="T47" fmla="*/ 97 h 130"/>
                    <a:gd name="T48" fmla="*/ 75 w 102"/>
                    <a:gd name="T49" fmla="*/ 91 h 130"/>
                    <a:gd name="T50" fmla="*/ 69 w 102"/>
                    <a:gd name="T51" fmla="*/ 86 h 130"/>
                    <a:gd name="T52" fmla="*/ 69 w 102"/>
                    <a:gd name="T53" fmla="*/ 91 h 130"/>
                    <a:gd name="T54" fmla="*/ 67 w 102"/>
                    <a:gd name="T55" fmla="*/ 97 h 130"/>
                    <a:gd name="T56" fmla="*/ 60 w 102"/>
                    <a:gd name="T57" fmla="*/ 97 h 130"/>
                    <a:gd name="T58" fmla="*/ 54 w 102"/>
                    <a:gd name="T59" fmla="*/ 97 h 130"/>
                    <a:gd name="T60" fmla="*/ 54 w 102"/>
                    <a:gd name="T61" fmla="*/ 101 h 130"/>
                    <a:gd name="T62" fmla="*/ 56 w 102"/>
                    <a:gd name="T63" fmla="*/ 107 h 130"/>
                    <a:gd name="T64" fmla="*/ 60 w 102"/>
                    <a:gd name="T65" fmla="*/ 111 h 130"/>
                    <a:gd name="T66" fmla="*/ 60 w 102"/>
                    <a:gd name="T67" fmla="*/ 118 h 130"/>
                    <a:gd name="T68" fmla="*/ 58 w 102"/>
                    <a:gd name="T69" fmla="*/ 124 h 130"/>
                    <a:gd name="T70" fmla="*/ 52 w 102"/>
                    <a:gd name="T71" fmla="*/ 120 h 130"/>
                    <a:gd name="T72" fmla="*/ 46 w 102"/>
                    <a:gd name="T73" fmla="*/ 124 h 130"/>
                    <a:gd name="T74" fmla="*/ 43 w 102"/>
                    <a:gd name="T75" fmla="*/ 128 h 130"/>
                    <a:gd name="T76" fmla="*/ 39 w 102"/>
                    <a:gd name="T77" fmla="*/ 122 h 130"/>
                    <a:gd name="T78" fmla="*/ 35 w 102"/>
                    <a:gd name="T79" fmla="*/ 116 h 130"/>
                    <a:gd name="T80" fmla="*/ 31 w 102"/>
                    <a:gd name="T81" fmla="*/ 111 h 130"/>
                    <a:gd name="T82" fmla="*/ 25 w 102"/>
                    <a:gd name="T83" fmla="*/ 107 h 130"/>
                    <a:gd name="T84" fmla="*/ 20 w 102"/>
                    <a:gd name="T85" fmla="*/ 101 h 130"/>
                    <a:gd name="T86" fmla="*/ 16 w 102"/>
                    <a:gd name="T87" fmla="*/ 93 h 130"/>
                    <a:gd name="T88" fmla="*/ 12 w 102"/>
                    <a:gd name="T89" fmla="*/ 88 h 130"/>
                    <a:gd name="T90" fmla="*/ 10 w 102"/>
                    <a:gd name="T91" fmla="*/ 80 h 130"/>
                    <a:gd name="T92" fmla="*/ 6 w 102"/>
                    <a:gd name="T93" fmla="*/ 74 h 130"/>
                    <a:gd name="T94" fmla="*/ 4 w 102"/>
                    <a:gd name="T95" fmla="*/ 67 h 130"/>
                    <a:gd name="T96" fmla="*/ 2 w 102"/>
                    <a:gd name="T97" fmla="*/ 61 h 130"/>
                    <a:gd name="T98" fmla="*/ 8 w 102"/>
                    <a:gd name="T99" fmla="*/ 61 h 130"/>
                    <a:gd name="T100" fmla="*/ 12 w 102"/>
                    <a:gd name="T101" fmla="*/ 55 h 130"/>
                    <a:gd name="T102" fmla="*/ 12 w 102"/>
                    <a:gd name="T103" fmla="*/ 46 h 130"/>
                    <a:gd name="T104" fmla="*/ 14 w 102"/>
                    <a:gd name="T105" fmla="*/ 40 h 130"/>
                    <a:gd name="T106" fmla="*/ 14 w 102"/>
                    <a:gd name="T107" fmla="*/ 34 h 130"/>
                    <a:gd name="T108" fmla="*/ 16 w 102"/>
                    <a:gd name="T109" fmla="*/ 30 h 130"/>
                    <a:gd name="T110" fmla="*/ 21 w 102"/>
                    <a:gd name="T111" fmla="*/ 26 h 130"/>
                    <a:gd name="T112" fmla="*/ 27 w 102"/>
                    <a:gd name="T113" fmla="*/ 28 h 130"/>
                    <a:gd name="T114" fmla="*/ 37 w 102"/>
                    <a:gd name="T115" fmla="*/ 28 h 130"/>
                    <a:gd name="T116" fmla="*/ 46 w 102"/>
                    <a:gd name="T117" fmla="*/ 28 h 130"/>
                    <a:gd name="T118" fmla="*/ 48 w 102"/>
                    <a:gd name="T119" fmla="*/ 19 h 130"/>
                    <a:gd name="T120" fmla="*/ 48 w 102"/>
                    <a:gd name="T121" fmla="*/ 7 h 130"/>
                    <a:gd name="T122" fmla="*/ 52 w 102"/>
                    <a:gd name="T123"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 h="130">
                      <a:moveTo>
                        <a:pt x="54" y="0"/>
                      </a:moveTo>
                      <a:lnTo>
                        <a:pt x="54" y="1"/>
                      </a:lnTo>
                      <a:lnTo>
                        <a:pt x="54" y="1"/>
                      </a:lnTo>
                      <a:lnTo>
                        <a:pt x="56" y="1"/>
                      </a:lnTo>
                      <a:lnTo>
                        <a:pt x="56" y="1"/>
                      </a:lnTo>
                      <a:lnTo>
                        <a:pt x="58" y="1"/>
                      </a:lnTo>
                      <a:lnTo>
                        <a:pt x="58" y="1"/>
                      </a:lnTo>
                      <a:lnTo>
                        <a:pt x="58" y="1"/>
                      </a:lnTo>
                      <a:lnTo>
                        <a:pt x="60" y="1"/>
                      </a:lnTo>
                      <a:lnTo>
                        <a:pt x="60" y="1"/>
                      </a:lnTo>
                      <a:lnTo>
                        <a:pt x="60" y="1"/>
                      </a:lnTo>
                      <a:lnTo>
                        <a:pt x="62" y="1"/>
                      </a:lnTo>
                      <a:lnTo>
                        <a:pt x="62" y="1"/>
                      </a:lnTo>
                      <a:lnTo>
                        <a:pt x="64" y="1"/>
                      </a:lnTo>
                      <a:lnTo>
                        <a:pt x="64" y="1"/>
                      </a:lnTo>
                      <a:lnTo>
                        <a:pt x="64" y="1"/>
                      </a:lnTo>
                      <a:lnTo>
                        <a:pt x="64" y="1"/>
                      </a:lnTo>
                      <a:lnTo>
                        <a:pt x="64" y="1"/>
                      </a:lnTo>
                      <a:lnTo>
                        <a:pt x="65" y="1"/>
                      </a:lnTo>
                      <a:lnTo>
                        <a:pt x="65" y="1"/>
                      </a:lnTo>
                      <a:lnTo>
                        <a:pt x="65" y="1"/>
                      </a:lnTo>
                      <a:lnTo>
                        <a:pt x="65" y="1"/>
                      </a:lnTo>
                      <a:lnTo>
                        <a:pt x="67" y="1"/>
                      </a:lnTo>
                      <a:lnTo>
                        <a:pt x="67" y="1"/>
                      </a:lnTo>
                      <a:lnTo>
                        <a:pt x="69" y="1"/>
                      </a:lnTo>
                      <a:lnTo>
                        <a:pt x="69" y="1"/>
                      </a:lnTo>
                      <a:lnTo>
                        <a:pt x="69" y="1"/>
                      </a:lnTo>
                      <a:lnTo>
                        <a:pt x="71" y="1"/>
                      </a:lnTo>
                      <a:lnTo>
                        <a:pt x="71" y="1"/>
                      </a:lnTo>
                      <a:lnTo>
                        <a:pt x="71" y="3"/>
                      </a:lnTo>
                      <a:lnTo>
                        <a:pt x="73" y="3"/>
                      </a:lnTo>
                      <a:lnTo>
                        <a:pt x="73" y="1"/>
                      </a:lnTo>
                      <a:lnTo>
                        <a:pt x="73" y="1"/>
                      </a:lnTo>
                      <a:lnTo>
                        <a:pt x="73" y="1"/>
                      </a:lnTo>
                      <a:lnTo>
                        <a:pt x="75" y="1"/>
                      </a:lnTo>
                      <a:lnTo>
                        <a:pt x="75" y="1"/>
                      </a:lnTo>
                      <a:lnTo>
                        <a:pt x="75" y="1"/>
                      </a:lnTo>
                      <a:lnTo>
                        <a:pt x="77" y="1"/>
                      </a:lnTo>
                      <a:lnTo>
                        <a:pt x="77" y="1"/>
                      </a:lnTo>
                      <a:lnTo>
                        <a:pt x="79" y="1"/>
                      </a:lnTo>
                      <a:lnTo>
                        <a:pt x="79" y="1"/>
                      </a:lnTo>
                      <a:lnTo>
                        <a:pt x="79" y="1"/>
                      </a:lnTo>
                      <a:lnTo>
                        <a:pt x="79" y="1"/>
                      </a:lnTo>
                      <a:lnTo>
                        <a:pt x="81" y="1"/>
                      </a:lnTo>
                      <a:lnTo>
                        <a:pt x="81" y="1"/>
                      </a:lnTo>
                      <a:lnTo>
                        <a:pt x="81" y="1"/>
                      </a:lnTo>
                      <a:lnTo>
                        <a:pt x="81" y="1"/>
                      </a:lnTo>
                      <a:lnTo>
                        <a:pt x="81" y="3"/>
                      </a:lnTo>
                      <a:lnTo>
                        <a:pt x="81" y="3"/>
                      </a:lnTo>
                      <a:lnTo>
                        <a:pt x="81" y="5"/>
                      </a:lnTo>
                      <a:lnTo>
                        <a:pt x="81" y="5"/>
                      </a:lnTo>
                      <a:lnTo>
                        <a:pt x="81" y="5"/>
                      </a:lnTo>
                      <a:lnTo>
                        <a:pt x="81" y="5"/>
                      </a:lnTo>
                      <a:lnTo>
                        <a:pt x="81" y="7"/>
                      </a:lnTo>
                      <a:lnTo>
                        <a:pt x="81" y="7"/>
                      </a:lnTo>
                      <a:lnTo>
                        <a:pt x="81" y="7"/>
                      </a:lnTo>
                      <a:lnTo>
                        <a:pt x="81" y="9"/>
                      </a:lnTo>
                      <a:lnTo>
                        <a:pt x="79" y="9"/>
                      </a:lnTo>
                      <a:lnTo>
                        <a:pt x="79" y="9"/>
                      </a:lnTo>
                      <a:lnTo>
                        <a:pt x="79" y="11"/>
                      </a:lnTo>
                      <a:lnTo>
                        <a:pt x="81" y="11"/>
                      </a:lnTo>
                      <a:lnTo>
                        <a:pt x="81" y="11"/>
                      </a:lnTo>
                      <a:lnTo>
                        <a:pt x="79" y="11"/>
                      </a:lnTo>
                      <a:lnTo>
                        <a:pt x="79" y="13"/>
                      </a:lnTo>
                      <a:lnTo>
                        <a:pt x="79" y="13"/>
                      </a:lnTo>
                      <a:lnTo>
                        <a:pt x="79" y="13"/>
                      </a:lnTo>
                      <a:lnTo>
                        <a:pt x="79" y="13"/>
                      </a:lnTo>
                      <a:lnTo>
                        <a:pt x="79" y="15"/>
                      </a:lnTo>
                      <a:lnTo>
                        <a:pt x="79" y="15"/>
                      </a:lnTo>
                      <a:lnTo>
                        <a:pt x="79" y="17"/>
                      </a:lnTo>
                      <a:lnTo>
                        <a:pt x="79" y="17"/>
                      </a:lnTo>
                      <a:lnTo>
                        <a:pt x="79" y="17"/>
                      </a:lnTo>
                      <a:lnTo>
                        <a:pt x="81" y="17"/>
                      </a:lnTo>
                      <a:lnTo>
                        <a:pt x="81" y="19"/>
                      </a:lnTo>
                      <a:lnTo>
                        <a:pt x="81" y="19"/>
                      </a:lnTo>
                      <a:lnTo>
                        <a:pt x="81" y="19"/>
                      </a:lnTo>
                      <a:lnTo>
                        <a:pt x="81" y="21"/>
                      </a:lnTo>
                      <a:lnTo>
                        <a:pt x="81" y="21"/>
                      </a:lnTo>
                      <a:lnTo>
                        <a:pt x="81" y="23"/>
                      </a:lnTo>
                      <a:lnTo>
                        <a:pt x="81" y="23"/>
                      </a:lnTo>
                      <a:lnTo>
                        <a:pt x="79" y="23"/>
                      </a:lnTo>
                      <a:lnTo>
                        <a:pt x="79" y="23"/>
                      </a:lnTo>
                      <a:lnTo>
                        <a:pt x="79" y="23"/>
                      </a:lnTo>
                      <a:lnTo>
                        <a:pt x="81" y="23"/>
                      </a:lnTo>
                      <a:lnTo>
                        <a:pt x="81" y="23"/>
                      </a:lnTo>
                      <a:lnTo>
                        <a:pt x="81" y="23"/>
                      </a:lnTo>
                      <a:lnTo>
                        <a:pt x="81" y="23"/>
                      </a:lnTo>
                      <a:lnTo>
                        <a:pt x="83" y="23"/>
                      </a:lnTo>
                      <a:lnTo>
                        <a:pt x="83" y="23"/>
                      </a:lnTo>
                      <a:lnTo>
                        <a:pt x="83" y="23"/>
                      </a:lnTo>
                      <a:lnTo>
                        <a:pt x="85" y="23"/>
                      </a:lnTo>
                      <a:lnTo>
                        <a:pt x="85" y="23"/>
                      </a:lnTo>
                      <a:lnTo>
                        <a:pt x="85" y="23"/>
                      </a:lnTo>
                      <a:lnTo>
                        <a:pt x="87" y="23"/>
                      </a:lnTo>
                      <a:lnTo>
                        <a:pt x="87" y="23"/>
                      </a:lnTo>
                      <a:lnTo>
                        <a:pt x="87" y="21"/>
                      </a:lnTo>
                      <a:lnTo>
                        <a:pt x="87" y="21"/>
                      </a:lnTo>
                      <a:lnTo>
                        <a:pt x="88" y="21"/>
                      </a:lnTo>
                      <a:lnTo>
                        <a:pt x="88" y="21"/>
                      </a:lnTo>
                      <a:lnTo>
                        <a:pt x="88" y="21"/>
                      </a:lnTo>
                      <a:lnTo>
                        <a:pt x="90" y="21"/>
                      </a:lnTo>
                      <a:lnTo>
                        <a:pt x="90" y="21"/>
                      </a:lnTo>
                      <a:lnTo>
                        <a:pt x="90" y="19"/>
                      </a:lnTo>
                      <a:lnTo>
                        <a:pt x="90" y="19"/>
                      </a:lnTo>
                      <a:lnTo>
                        <a:pt x="92" y="19"/>
                      </a:lnTo>
                      <a:lnTo>
                        <a:pt x="92" y="19"/>
                      </a:lnTo>
                      <a:lnTo>
                        <a:pt x="92" y="19"/>
                      </a:lnTo>
                      <a:lnTo>
                        <a:pt x="94" y="19"/>
                      </a:lnTo>
                      <a:lnTo>
                        <a:pt x="94" y="19"/>
                      </a:lnTo>
                      <a:lnTo>
                        <a:pt x="94" y="21"/>
                      </a:lnTo>
                      <a:lnTo>
                        <a:pt x="96" y="21"/>
                      </a:lnTo>
                      <a:lnTo>
                        <a:pt x="96" y="21"/>
                      </a:lnTo>
                      <a:lnTo>
                        <a:pt x="96" y="21"/>
                      </a:lnTo>
                      <a:lnTo>
                        <a:pt x="98" y="21"/>
                      </a:lnTo>
                      <a:lnTo>
                        <a:pt x="98" y="21"/>
                      </a:lnTo>
                      <a:lnTo>
                        <a:pt x="98" y="21"/>
                      </a:lnTo>
                      <a:lnTo>
                        <a:pt x="98" y="21"/>
                      </a:lnTo>
                      <a:lnTo>
                        <a:pt x="98" y="23"/>
                      </a:lnTo>
                      <a:lnTo>
                        <a:pt x="98" y="23"/>
                      </a:lnTo>
                      <a:lnTo>
                        <a:pt x="98" y="23"/>
                      </a:lnTo>
                      <a:lnTo>
                        <a:pt x="100" y="23"/>
                      </a:lnTo>
                      <a:lnTo>
                        <a:pt x="100" y="24"/>
                      </a:lnTo>
                      <a:lnTo>
                        <a:pt x="100" y="24"/>
                      </a:lnTo>
                      <a:lnTo>
                        <a:pt x="100" y="24"/>
                      </a:lnTo>
                      <a:lnTo>
                        <a:pt x="100" y="26"/>
                      </a:lnTo>
                      <a:lnTo>
                        <a:pt x="102" y="26"/>
                      </a:lnTo>
                      <a:lnTo>
                        <a:pt x="102" y="26"/>
                      </a:lnTo>
                      <a:lnTo>
                        <a:pt x="102" y="28"/>
                      </a:lnTo>
                      <a:lnTo>
                        <a:pt x="102" y="28"/>
                      </a:lnTo>
                      <a:lnTo>
                        <a:pt x="102" y="28"/>
                      </a:lnTo>
                      <a:lnTo>
                        <a:pt x="102" y="28"/>
                      </a:lnTo>
                      <a:lnTo>
                        <a:pt x="102" y="30"/>
                      </a:lnTo>
                      <a:lnTo>
                        <a:pt x="102" y="30"/>
                      </a:lnTo>
                      <a:lnTo>
                        <a:pt x="102" y="30"/>
                      </a:lnTo>
                      <a:lnTo>
                        <a:pt x="102" y="30"/>
                      </a:lnTo>
                      <a:lnTo>
                        <a:pt x="102" y="32"/>
                      </a:lnTo>
                      <a:lnTo>
                        <a:pt x="102" y="32"/>
                      </a:lnTo>
                      <a:lnTo>
                        <a:pt x="102" y="32"/>
                      </a:lnTo>
                      <a:lnTo>
                        <a:pt x="102" y="34"/>
                      </a:lnTo>
                      <a:lnTo>
                        <a:pt x="100" y="34"/>
                      </a:lnTo>
                      <a:lnTo>
                        <a:pt x="100" y="34"/>
                      </a:lnTo>
                      <a:lnTo>
                        <a:pt x="100" y="36"/>
                      </a:lnTo>
                      <a:lnTo>
                        <a:pt x="100" y="36"/>
                      </a:lnTo>
                      <a:lnTo>
                        <a:pt x="100" y="36"/>
                      </a:lnTo>
                      <a:lnTo>
                        <a:pt x="98" y="36"/>
                      </a:lnTo>
                      <a:lnTo>
                        <a:pt x="98" y="38"/>
                      </a:lnTo>
                      <a:lnTo>
                        <a:pt x="98" y="38"/>
                      </a:lnTo>
                      <a:lnTo>
                        <a:pt x="98" y="38"/>
                      </a:lnTo>
                      <a:lnTo>
                        <a:pt x="96" y="38"/>
                      </a:lnTo>
                      <a:lnTo>
                        <a:pt x="96" y="38"/>
                      </a:lnTo>
                      <a:lnTo>
                        <a:pt x="96" y="38"/>
                      </a:lnTo>
                      <a:lnTo>
                        <a:pt x="96" y="38"/>
                      </a:lnTo>
                      <a:lnTo>
                        <a:pt x="96" y="38"/>
                      </a:lnTo>
                      <a:lnTo>
                        <a:pt x="96" y="40"/>
                      </a:lnTo>
                      <a:lnTo>
                        <a:pt x="94" y="40"/>
                      </a:lnTo>
                      <a:lnTo>
                        <a:pt x="94" y="40"/>
                      </a:lnTo>
                      <a:lnTo>
                        <a:pt x="94" y="40"/>
                      </a:lnTo>
                      <a:lnTo>
                        <a:pt x="92" y="40"/>
                      </a:lnTo>
                      <a:lnTo>
                        <a:pt x="92" y="42"/>
                      </a:lnTo>
                      <a:lnTo>
                        <a:pt x="92" y="42"/>
                      </a:lnTo>
                      <a:lnTo>
                        <a:pt x="92" y="42"/>
                      </a:lnTo>
                      <a:lnTo>
                        <a:pt x="92" y="44"/>
                      </a:lnTo>
                      <a:lnTo>
                        <a:pt x="92" y="44"/>
                      </a:lnTo>
                      <a:lnTo>
                        <a:pt x="92" y="46"/>
                      </a:lnTo>
                      <a:lnTo>
                        <a:pt x="92" y="46"/>
                      </a:lnTo>
                      <a:lnTo>
                        <a:pt x="92" y="46"/>
                      </a:lnTo>
                      <a:lnTo>
                        <a:pt x="92" y="47"/>
                      </a:lnTo>
                      <a:lnTo>
                        <a:pt x="92" y="47"/>
                      </a:lnTo>
                      <a:lnTo>
                        <a:pt x="92" y="47"/>
                      </a:lnTo>
                      <a:lnTo>
                        <a:pt x="92" y="47"/>
                      </a:lnTo>
                      <a:lnTo>
                        <a:pt x="92" y="49"/>
                      </a:lnTo>
                      <a:lnTo>
                        <a:pt x="92" y="49"/>
                      </a:lnTo>
                      <a:lnTo>
                        <a:pt x="92" y="51"/>
                      </a:lnTo>
                      <a:lnTo>
                        <a:pt x="92" y="51"/>
                      </a:lnTo>
                      <a:lnTo>
                        <a:pt x="92" y="51"/>
                      </a:lnTo>
                      <a:lnTo>
                        <a:pt x="92" y="53"/>
                      </a:lnTo>
                      <a:lnTo>
                        <a:pt x="92" y="53"/>
                      </a:lnTo>
                      <a:lnTo>
                        <a:pt x="92" y="53"/>
                      </a:lnTo>
                      <a:lnTo>
                        <a:pt x="92" y="53"/>
                      </a:lnTo>
                      <a:lnTo>
                        <a:pt x="92" y="53"/>
                      </a:lnTo>
                      <a:lnTo>
                        <a:pt x="94" y="53"/>
                      </a:lnTo>
                      <a:lnTo>
                        <a:pt x="94" y="53"/>
                      </a:lnTo>
                      <a:lnTo>
                        <a:pt x="94" y="53"/>
                      </a:lnTo>
                      <a:lnTo>
                        <a:pt x="96" y="53"/>
                      </a:lnTo>
                      <a:lnTo>
                        <a:pt x="96" y="53"/>
                      </a:lnTo>
                      <a:lnTo>
                        <a:pt x="96" y="53"/>
                      </a:lnTo>
                      <a:lnTo>
                        <a:pt x="96" y="53"/>
                      </a:lnTo>
                      <a:lnTo>
                        <a:pt x="96" y="55"/>
                      </a:lnTo>
                      <a:lnTo>
                        <a:pt x="96" y="55"/>
                      </a:lnTo>
                      <a:lnTo>
                        <a:pt x="96" y="57"/>
                      </a:lnTo>
                      <a:lnTo>
                        <a:pt x="98" y="57"/>
                      </a:lnTo>
                      <a:lnTo>
                        <a:pt x="98" y="57"/>
                      </a:lnTo>
                      <a:lnTo>
                        <a:pt x="98" y="57"/>
                      </a:lnTo>
                      <a:lnTo>
                        <a:pt x="98" y="57"/>
                      </a:lnTo>
                      <a:lnTo>
                        <a:pt x="100" y="57"/>
                      </a:lnTo>
                      <a:lnTo>
                        <a:pt x="100" y="57"/>
                      </a:lnTo>
                      <a:lnTo>
                        <a:pt x="102" y="57"/>
                      </a:lnTo>
                      <a:lnTo>
                        <a:pt x="102" y="59"/>
                      </a:lnTo>
                      <a:lnTo>
                        <a:pt x="102" y="59"/>
                      </a:lnTo>
                      <a:lnTo>
                        <a:pt x="102" y="59"/>
                      </a:lnTo>
                      <a:lnTo>
                        <a:pt x="102" y="61"/>
                      </a:lnTo>
                      <a:lnTo>
                        <a:pt x="102" y="61"/>
                      </a:lnTo>
                      <a:lnTo>
                        <a:pt x="102" y="61"/>
                      </a:lnTo>
                      <a:lnTo>
                        <a:pt x="102" y="61"/>
                      </a:lnTo>
                      <a:lnTo>
                        <a:pt x="102" y="63"/>
                      </a:lnTo>
                      <a:lnTo>
                        <a:pt x="102" y="63"/>
                      </a:lnTo>
                      <a:lnTo>
                        <a:pt x="102" y="63"/>
                      </a:lnTo>
                      <a:lnTo>
                        <a:pt x="102" y="65"/>
                      </a:lnTo>
                      <a:lnTo>
                        <a:pt x="102" y="65"/>
                      </a:lnTo>
                      <a:lnTo>
                        <a:pt x="102" y="67"/>
                      </a:lnTo>
                      <a:lnTo>
                        <a:pt x="102" y="67"/>
                      </a:lnTo>
                      <a:lnTo>
                        <a:pt x="102" y="67"/>
                      </a:lnTo>
                      <a:lnTo>
                        <a:pt x="102" y="68"/>
                      </a:lnTo>
                      <a:lnTo>
                        <a:pt x="102" y="68"/>
                      </a:lnTo>
                      <a:lnTo>
                        <a:pt x="102" y="70"/>
                      </a:lnTo>
                      <a:lnTo>
                        <a:pt x="102" y="70"/>
                      </a:lnTo>
                      <a:lnTo>
                        <a:pt x="102" y="70"/>
                      </a:lnTo>
                      <a:lnTo>
                        <a:pt x="102" y="70"/>
                      </a:lnTo>
                      <a:lnTo>
                        <a:pt x="102" y="72"/>
                      </a:lnTo>
                      <a:lnTo>
                        <a:pt x="102" y="72"/>
                      </a:lnTo>
                      <a:lnTo>
                        <a:pt x="102" y="74"/>
                      </a:lnTo>
                      <a:lnTo>
                        <a:pt x="102" y="74"/>
                      </a:lnTo>
                      <a:lnTo>
                        <a:pt x="102" y="74"/>
                      </a:lnTo>
                      <a:lnTo>
                        <a:pt x="102" y="74"/>
                      </a:lnTo>
                      <a:lnTo>
                        <a:pt x="102" y="76"/>
                      </a:lnTo>
                      <a:lnTo>
                        <a:pt x="102" y="76"/>
                      </a:lnTo>
                      <a:lnTo>
                        <a:pt x="102" y="76"/>
                      </a:lnTo>
                      <a:lnTo>
                        <a:pt x="102" y="78"/>
                      </a:lnTo>
                      <a:lnTo>
                        <a:pt x="102" y="78"/>
                      </a:lnTo>
                      <a:lnTo>
                        <a:pt x="102" y="78"/>
                      </a:lnTo>
                      <a:lnTo>
                        <a:pt x="102" y="78"/>
                      </a:lnTo>
                      <a:lnTo>
                        <a:pt x="102" y="78"/>
                      </a:lnTo>
                      <a:lnTo>
                        <a:pt x="102" y="80"/>
                      </a:lnTo>
                      <a:lnTo>
                        <a:pt x="102" y="80"/>
                      </a:lnTo>
                      <a:lnTo>
                        <a:pt x="102" y="80"/>
                      </a:lnTo>
                      <a:lnTo>
                        <a:pt x="102" y="80"/>
                      </a:lnTo>
                      <a:lnTo>
                        <a:pt x="100" y="80"/>
                      </a:lnTo>
                      <a:lnTo>
                        <a:pt x="100" y="82"/>
                      </a:lnTo>
                      <a:lnTo>
                        <a:pt x="100" y="82"/>
                      </a:lnTo>
                      <a:lnTo>
                        <a:pt x="102" y="82"/>
                      </a:lnTo>
                      <a:lnTo>
                        <a:pt x="102" y="82"/>
                      </a:lnTo>
                      <a:lnTo>
                        <a:pt x="102" y="84"/>
                      </a:lnTo>
                      <a:lnTo>
                        <a:pt x="102" y="84"/>
                      </a:lnTo>
                      <a:lnTo>
                        <a:pt x="102" y="84"/>
                      </a:lnTo>
                      <a:lnTo>
                        <a:pt x="102" y="86"/>
                      </a:lnTo>
                      <a:lnTo>
                        <a:pt x="102" y="86"/>
                      </a:lnTo>
                      <a:lnTo>
                        <a:pt x="102" y="86"/>
                      </a:lnTo>
                      <a:lnTo>
                        <a:pt x="100" y="86"/>
                      </a:lnTo>
                      <a:lnTo>
                        <a:pt x="100" y="88"/>
                      </a:lnTo>
                      <a:lnTo>
                        <a:pt x="100" y="88"/>
                      </a:lnTo>
                      <a:lnTo>
                        <a:pt x="98" y="88"/>
                      </a:lnTo>
                      <a:lnTo>
                        <a:pt x="98" y="88"/>
                      </a:lnTo>
                      <a:lnTo>
                        <a:pt x="98" y="88"/>
                      </a:lnTo>
                      <a:lnTo>
                        <a:pt x="98" y="90"/>
                      </a:lnTo>
                      <a:lnTo>
                        <a:pt x="98" y="90"/>
                      </a:lnTo>
                      <a:lnTo>
                        <a:pt x="98" y="91"/>
                      </a:lnTo>
                      <a:lnTo>
                        <a:pt x="98" y="91"/>
                      </a:lnTo>
                      <a:lnTo>
                        <a:pt x="98" y="91"/>
                      </a:lnTo>
                      <a:lnTo>
                        <a:pt x="98" y="93"/>
                      </a:lnTo>
                      <a:lnTo>
                        <a:pt x="96" y="93"/>
                      </a:lnTo>
                      <a:lnTo>
                        <a:pt x="96" y="93"/>
                      </a:lnTo>
                      <a:lnTo>
                        <a:pt x="96" y="93"/>
                      </a:lnTo>
                      <a:lnTo>
                        <a:pt x="98" y="93"/>
                      </a:lnTo>
                      <a:lnTo>
                        <a:pt x="98" y="95"/>
                      </a:lnTo>
                      <a:lnTo>
                        <a:pt x="98" y="95"/>
                      </a:lnTo>
                      <a:lnTo>
                        <a:pt x="96" y="95"/>
                      </a:lnTo>
                      <a:lnTo>
                        <a:pt x="96" y="97"/>
                      </a:lnTo>
                      <a:lnTo>
                        <a:pt x="96" y="97"/>
                      </a:lnTo>
                      <a:lnTo>
                        <a:pt x="96" y="97"/>
                      </a:lnTo>
                      <a:lnTo>
                        <a:pt x="96" y="99"/>
                      </a:lnTo>
                      <a:lnTo>
                        <a:pt x="96" y="99"/>
                      </a:lnTo>
                      <a:lnTo>
                        <a:pt x="94" y="99"/>
                      </a:lnTo>
                      <a:lnTo>
                        <a:pt x="94" y="99"/>
                      </a:lnTo>
                      <a:lnTo>
                        <a:pt x="92" y="99"/>
                      </a:lnTo>
                      <a:lnTo>
                        <a:pt x="92" y="99"/>
                      </a:lnTo>
                      <a:lnTo>
                        <a:pt x="92" y="99"/>
                      </a:lnTo>
                      <a:lnTo>
                        <a:pt x="92" y="97"/>
                      </a:lnTo>
                      <a:lnTo>
                        <a:pt x="92" y="97"/>
                      </a:lnTo>
                      <a:lnTo>
                        <a:pt x="92" y="97"/>
                      </a:lnTo>
                      <a:lnTo>
                        <a:pt x="92" y="95"/>
                      </a:lnTo>
                      <a:lnTo>
                        <a:pt x="92" y="95"/>
                      </a:lnTo>
                      <a:lnTo>
                        <a:pt x="92" y="95"/>
                      </a:lnTo>
                      <a:lnTo>
                        <a:pt x="92" y="93"/>
                      </a:lnTo>
                      <a:lnTo>
                        <a:pt x="92" y="93"/>
                      </a:lnTo>
                      <a:lnTo>
                        <a:pt x="90" y="93"/>
                      </a:lnTo>
                      <a:lnTo>
                        <a:pt x="90" y="93"/>
                      </a:lnTo>
                      <a:lnTo>
                        <a:pt x="90" y="93"/>
                      </a:lnTo>
                      <a:lnTo>
                        <a:pt x="90" y="91"/>
                      </a:lnTo>
                      <a:lnTo>
                        <a:pt x="90" y="91"/>
                      </a:lnTo>
                      <a:lnTo>
                        <a:pt x="90" y="93"/>
                      </a:lnTo>
                      <a:lnTo>
                        <a:pt x="88" y="93"/>
                      </a:lnTo>
                      <a:lnTo>
                        <a:pt x="88" y="93"/>
                      </a:lnTo>
                      <a:lnTo>
                        <a:pt x="88" y="93"/>
                      </a:lnTo>
                      <a:lnTo>
                        <a:pt x="88" y="93"/>
                      </a:lnTo>
                      <a:lnTo>
                        <a:pt x="87" y="93"/>
                      </a:lnTo>
                      <a:lnTo>
                        <a:pt x="87" y="95"/>
                      </a:lnTo>
                      <a:lnTo>
                        <a:pt x="87" y="95"/>
                      </a:lnTo>
                      <a:lnTo>
                        <a:pt x="87" y="95"/>
                      </a:lnTo>
                      <a:lnTo>
                        <a:pt x="87" y="95"/>
                      </a:lnTo>
                      <a:lnTo>
                        <a:pt x="87" y="97"/>
                      </a:lnTo>
                      <a:lnTo>
                        <a:pt x="87" y="97"/>
                      </a:lnTo>
                      <a:lnTo>
                        <a:pt x="85" y="97"/>
                      </a:lnTo>
                      <a:lnTo>
                        <a:pt x="85" y="97"/>
                      </a:lnTo>
                      <a:lnTo>
                        <a:pt x="85" y="97"/>
                      </a:lnTo>
                      <a:lnTo>
                        <a:pt x="83" y="97"/>
                      </a:lnTo>
                      <a:lnTo>
                        <a:pt x="83" y="97"/>
                      </a:lnTo>
                      <a:lnTo>
                        <a:pt x="83" y="97"/>
                      </a:lnTo>
                      <a:lnTo>
                        <a:pt x="81" y="97"/>
                      </a:lnTo>
                      <a:lnTo>
                        <a:pt x="81" y="97"/>
                      </a:lnTo>
                      <a:lnTo>
                        <a:pt x="81" y="95"/>
                      </a:lnTo>
                      <a:lnTo>
                        <a:pt x="81" y="95"/>
                      </a:lnTo>
                      <a:lnTo>
                        <a:pt x="81" y="97"/>
                      </a:lnTo>
                      <a:lnTo>
                        <a:pt x="79" y="97"/>
                      </a:lnTo>
                      <a:lnTo>
                        <a:pt x="79" y="97"/>
                      </a:lnTo>
                      <a:lnTo>
                        <a:pt x="79" y="95"/>
                      </a:lnTo>
                      <a:lnTo>
                        <a:pt x="79" y="95"/>
                      </a:lnTo>
                      <a:lnTo>
                        <a:pt x="77" y="95"/>
                      </a:lnTo>
                      <a:lnTo>
                        <a:pt x="77" y="95"/>
                      </a:lnTo>
                      <a:lnTo>
                        <a:pt x="77" y="93"/>
                      </a:lnTo>
                      <a:lnTo>
                        <a:pt x="77" y="93"/>
                      </a:lnTo>
                      <a:lnTo>
                        <a:pt x="77" y="93"/>
                      </a:lnTo>
                      <a:lnTo>
                        <a:pt x="77" y="93"/>
                      </a:lnTo>
                      <a:lnTo>
                        <a:pt x="75" y="93"/>
                      </a:lnTo>
                      <a:lnTo>
                        <a:pt x="75" y="93"/>
                      </a:lnTo>
                      <a:lnTo>
                        <a:pt x="75" y="91"/>
                      </a:lnTo>
                      <a:lnTo>
                        <a:pt x="75" y="91"/>
                      </a:lnTo>
                      <a:lnTo>
                        <a:pt x="75" y="91"/>
                      </a:lnTo>
                      <a:lnTo>
                        <a:pt x="75" y="90"/>
                      </a:lnTo>
                      <a:lnTo>
                        <a:pt x="75" y="90"/>
                      </a:lnTo>
                      <a:lnTo>
                        <a:pt x="75" y="88"/>
                      </a:lnTo>
                      <a:lnTo>
                        <a:pt x="73" y="88"/>
                      </a:lnTo>
                      <a:lnTo>
                        <a:pt x="73" y="88"/>
                      </a:lnTo>
                      <a:lnTo>
                        <a:pt x="73" y="88"/>
                      </a:lnTo>
                      <a:lnTo>
                        <a:pt x="73" y="86"/>
                      </a:lnTo>
                      <a:lnTo>
                        <a:pt x="73" y="86"/>
                      </a:lnTo>
                      <a:lnTo>
                        <a:pt x="71" y="86"/>
                      </a:lnTo>
                      <a:lnTo>
                        <a:pt x="71" y="86"/>
                      </a:lnTo>
                      <a:lnTo>
                        <a:pt x="69" y="86"/>
                      </a:lnTo>
                      <a:lnTo>
                        <a:pt x="69" y="86"/>
                      </a:lnTo>
                      <a:lnTo>
                        <a:pt x="69" y="86"/>
                      </a:lnTo>
                      <a:lnTo>
                        <a:pt x="69" y="88"/>
                      </a:lnTo>
                      <a:lnTo>
                        <a:pt x="67" y="88"/>
                      </a:lnTo>
                      <a:lnTo>
                        <a:pt x="67" y="86"/>
                      </a:lnTo>
                      <a:lnTo>
                        <a:pt x="67" y="86"/>
                      </a:lnTo>
                      <a:lnTo>
                        <a:pt x="67" y="88"/>
                      </a:lnTo>
                      <a:lnTo>
                        <a:pt x="67" y="88"/>
                      </a:lnTo>
                      <a:lnTo>
                        <a:pt x="67" y="90"/>
                      </a:lnTo>
                      <a:lnTo>
                        <a:pt x="67" y="90"/>
                      </a:lnTo>
                      <a:lnTo>
                        <a:pt x="67" y="90"/>
                      </a:lnTo>
                      <a:lnTo>
                        <a:pt x="67" y="91"/>
                      </a:lnTo>
                      <a:lnTo>
                        <a:pt x="69" y="91"/>
                      </a:lnTo>
                      <a:lnTo>
                        <a:pt x="69" y="91"/>
                      </a:lnTo>
                      <a:lnTo>
                        <a:pt x="67" y="91"/>
                      </a:lnTo>
                      <a:lnTo>
                        <a:pt x="67" y="93"/>
                      </a:lnTo>
                      <a:lnTo>
                        <a:pt x="69" y="93"/>
                      </a:lnTo>
                      <a:lnTo>
                        <a:pt x="69" y="93"/>
                      </a:lnTo>
                      <a:lnTo>
                        <a:pt x="69" y="93"/>
                      </a:lnTo>
                      <a:lnTo>
                        <a:pt x="67" y="93"/>
                      </a:lnTo>
                      <a:lnTo>
                        <a:pt x="67" y="95"/>
                      </a:lnTo>
                      <a:lnTo>
                        <a:pt x="69" y="95"/>
                      </a:lnTo>
                      <a:lnTo>
                        <a:pt x="69" y="95"/>
                      </a:lnTo>
                      <a:lnTo>
                        <a:pt x="67" y="95"/>
                      </a:lnTo>
                      <a:lnTo>
                        <a:pt x="67" y="97"/>
                      </a:lnTo>
                      <a:lnTo>
                        <a:pt x="67" y="97"/>
                      </a:lnTo>
                      <a:lnTo>
                        <a:pt x="67" y="97"/>
                      </a:lnTo>
                      <a:lnTo>
                        <a:pt x="65" y="97"/>
                      </a:lnTo>
                      <a:lnTo>
                        <a:pt x="65" y="97"/>
                      </a:lnTo>
                      <a:lnTo>
                        <a:pt x="65" y="97"/>
                      </a:lnTo>
                      <a:lnTo>
                        <a:pt x="64" y="97"/>
                      </a:lnTo>
                      <a:lnTo>
                        <a:pt x="64" y="97"/>
                      </a:lnTo>
                      <a:lnTo>
                        <a:pt x="64" y="97"/>
                      </a:lnTo>
                      <a:lnTo>
                        <a:pt x="62" y="97"/>
                      </a:lnTo>
                      <a:lnTo>
                        <a:pt x="62" y="97"/>
                      </a:lnTo>
                      <a:lnTo>
                        <a:pt x="60" y="97"/>
                      </a:lnTo>
                      <a:lnTo>
                        <a:pt x="60" y="97"/>
                      </a:lnTo>
                      <a:lnTo>
                        <a:pt x="60" y="97"/>
                      </a:lnTo>
                      <a:lnTo>
                        <a:pt x="60" y="97"/>
                      </a:lnTo>
                      <a:lnTo>
                        <a:pt x="60" y="95"/>
                      </a:lnTo>
                      <a:lnTo>
                        <a:pt x="58" y="95"/>
                      </a:lnTo>
                      <a:lnTo>
                        <a:pt x="58" y="97"/>
                      </a:lnTo>
                      <a:lnTo>
                        <a:pt x="58" y="97"/>
                      </a:lnTo>
                      <a:lnTo>
                        <a:pt x="58" y="97"/>
                      </a:lnTo>
                      <a:lnTo>
                        <a:pt x="56" y="97"/>
                      </a:lnTo>
                      <a:lnTo>
                        <a:pt x="56" y="97"/>
                      </a:lnTo>
                      <a:lnTo>
                        <a:pt x="56" y="97"/>
                      </a:lnTo>
                      <a:lnTo>
                        <a:pt x="56" y="99"/>
                      </a:lnTo>
                      <a:lnTo>
                        <a:pt x="54" y="99"/>
                      </a:lnTo>
                      <a:lnTo>
                        <a:pt x="54" y="97"/>
                      </a:lnTo>
                      <a:lnTo>
                        <a:pt x="54" y="97"/>
                      </a:lnTo>
                      <a:lnTo>
                        <a:pt x="54" y="97"/>
                      </a:lnTo>
                      <a:lnTo>
                        <a:pt x="54" y="97"/>
                      </a:lnTo>
                      <a:lnTo>
                        <a:pt x="54" y="95"/>
                      </a:lnTo>
                      <a:lnTo>
                        <a:pt x="52" y="95"/>
                      </a:lnTo>
                      <a:lnTo>
                        <a:pt x="52" y="97"/>
                      </a:lnTo>
                      <a:lnTo>
                        <a:pt x="52" y="97"/>
                      </a:lnTo>
                      <a:lnTo>
                        <a:pt x="54" y="97"/>
                      </a:lnTo>
                      <a:lnTo>
                        <a:pt x="54" y="99"/>
                      </a:lnTo>
                      <a:lnTo>
                        <a:pt x="52" y="99"/>
                      </a:lnTo>
                      <a:lnTo>
                        <a:pt x="52" y="99"/>
                      </a:lnTo>
                      <a:lnTo>
                        <a:pt x="52" y="101"/>
                      </a:lnTo>
                      <a:lnTo>
                        <a:pt x="54" y="101"/>
                      </a:lnTo>
                      <a:lnTo>
                        <a:pt x="54" y="101"/>
                      </a:lnTo>
                      <a:lnTo>
                        <a:pt x="54" y="101"/>
                      </a:lnTo>
                      <a:lnTo>
                        <a:pt x="54" y="101"/>
                      </a:lnTo>
                      <a:lnTo>
                        <a:pt x="54" y="103"/>
                      </a:lnTo>
                      <a:lnTo>
                        <a:pt x="54" y="103"/>
                      </a:lnTo>
                      <a:lnTo>
                        <a:pt x="54" y="103"/>
                      </a:lnTo>
                      <a:lnTo>
                        <a:pt x="52" y="103"/>
                      </a:lnTo>
                      <a:lnTo>
                        <a:pt x="52" y="105"/>
                      </a:lnTo>
                      <a:lnTo>
                        <a:pt x="52" y="105"/>
                      </a:lnTo>
                      <a:lnTo>
                        <a:pt x="52" y="107"/>
                      </a:lnTo>
                      <a:lnTo>
                        <a:pt x="54" y="107"/>
                      </a:lnTo>
                      <a:lnTo>
                        <a:pt x="54" y="107"/>
                      </a:lnTo>
                      <a:lnTo>
                        <a:pt x="54" y="107"/>
                      </a:lnTo>
                      <a:lnTo>
                        <a:pt x="54" y="107"/>
                      </a:lnTo>
                      <a:lnTo>
                        <a:pt x="56" y="107"/>
                      </a:lnTo>
                      <a:lnTo>
                        <a:pt x="56" y="107"/>
                      </a:lnTo>
                      <a:lnTo>
                        <a:pt x="58" y="107"/>
                      </a:lnTo>
                      <a:lnTo>
                        <a:pt x="58" y="109"/>
                      </a:lnTo>
                      <a:lnTo>
                        <a:pt x="58" y="109"/>
                      </a:lnTo>
                      <a:lnTo>
                        <a:pt x="58" y="109"/>
                      </a:lnTo>
                      <a:lnTo>
                        <a:pt x="60" y="109"/>
                      </a:lnTo>
                      <a:lnTo>
                        <a:pt x="60" y="109"/>
                      </a:lnTo>
                      <a:lnTo>
                        <a:pt x="60" y="109"/>
                      </a:lnTo>
                      <a:lnTo>
                        <a:pt x="60" y="109"/>
                      </a:lnTo>
                      <a:lnTo>
                        <a:pt x="60" y="109"/>
                      </a:lnTo>
                      <a:lnTo>
                        <a:pt x="60" y="109"/>
                      </a:lnTo>
                      <a:lnTo>
                        <a:pt x="60" y="111"/>
                      </a:lnTo>
                      <a:lnTo>
                        <a:pt x="60" y="111"/>
                      </a:lnTo>
                      <a:lnTo>
                        <a:pt x="60" y="111"/>
                      </a:lnTo>
                      <a:lnTo>
                        <a:pt x="60" y="113"/>
                      </a:lnTo>
                      <a:lnTo>
                        <a:pt x="60" y="113"/>
                      </a:lnTo>
                      <a:lnTo>
                        <a:pt x="58" y="113"/>
                      </a:lnTo>
                      <a:lnTo>
                        <a:pt x="58" y="114"/>
                      </a:lnTo>
                      <a:lnTo>
                        <a:pt x="60" y="114"/>
                      </a:lnTo>
                      <a:lnTo>
                        <a:pt x="60" y="114"/>
                      </a:lnTo>
                      <a:lnTo>
                        <a:pt x="60" y="116"/>
                      </a:lnTo>
                      <a:lnTo>
                        <a:pt x="60" y="116"/>
                      </a:lnTo>
                      <a:lnTo>
                        <a:pt x="60" y="116"/>
                      </a:lnTo>
                      <a:lnTo>
                        <a:pt x="60" y="118"/>
                      </a:lnTo>
                      <a:lnTo>
                        <a:pt x="60" y="118"/>
                      </a:lnTo>
                      <a:lnTo>
                        <a:pt x="60" y="118"/>
                      </a:lnTo>
                      <a:lnTo>
                        <a:pt x="60" y="118"/>
                      </a:lnTo>
                      <a:lnTo>
                        <a:pt x="58" y="118"/>
                      </a:lnTo>
                      <a:lnTo>
                        <a:pt x="58" y="120"/>
                      </a:lnTo>
                      <a:lnTo>
                        <a:pt x="58" y="120"/>
                      </a:lnTo>
                      <a:lnTo>
                        <a:pt x="58" y="120"/>
                      </a:lnTo>
                      <a:lnTo>
                        <a:pt x="58" y="120"/>
                      </a:lnTo>
                      <a:lnTo>
                        <a:pt x="58" y="122"/>
                      </a:lnTo>
                      <a:lnTo>
                        <a:pt x="58" y="122"/>
                      </a:lnTo>
                      <a:lnTo>
                        <a:pt x="58" y="122"/>
                      </a:lnTo>
                      <a:lnTo>
                        <a:pt x="58" y="122"/>
                      </a:lnTo>
                      <a:lnTo>
                        <a:pt x="58" y="124"/>
                      </a:lnTo>
                      <a:lnTo>
                        <a:pt x="58" y="124"/>
                      </a:lnTo>
                      <a:lnTo>
                        <a:pt x="58" y="124"/>
                      </a:lnTo>
                      <a:lnTo>
                        <a:pt x="58" y="126"/>
                      </a:lnTo>
                      <a:lnTo>
                        <a:pt x="58" y="126"/>
                      </a:lnTo>
                      <a:lnTo>
                        <a:pt x="56" y="126"/>
                      </a:lnTo>
                      <a:lnTo>
                        <a:pt x="56" y="124"/>
                      </a:lnTo>
                      <a:lnTo>
                        <a:pt x="56" y="124"/>
                      </a:lnTo>
                      <a:lnTo>
                        <a:pt x="54" y="124"/>
                      </a:lnTo>
                      <a:lnTo>
                        <a:pt x="54" y="124"/>
                      </a:lnTo>
                      <a:lnTo>
                        <a:pt x="54" y="124"/>
                      </a:lnTo>
                      <a:lnTo>
                        <a:pt x="54" y="124"/>
                      </a:lnTo>
                      <a:lnTo>
                        <a:pt x="54" y="122"/>
                      </a:lnTo>
                      <a:lnTo>
                        <a:pt x="54" y="122"/>
                      </a:lnTo>
                      <a:lnTo>
                        <a:pt x="52" y="122"/>
                      </a:lnTo>
                      <a:lnTo>
                        <a:pt x="52" y="120"/>
                      </a:lnTo>
                      <a:lnTo>
                        <a:pt x="52" y="120"/>
                      </a:lnTo>
                      <a:lnTo>
                        <a:pt x="52" y="120"/>
                      </a:lnTo>
                      <a:lnTo>
                        <a:pt x="50" y="120"/>
                      </a:lnTo>
                      <a:lnTo>
                        <a:pt x="50" y="122"/>
                      </a:lnTo>
                      <a:lnTo>
                        <a:pt x="50" y="122"/>
                      </a:lnTo>
                      <a:lnTo>
                        <a:pt x="48" y="122"/>
                      </a:lnTo>
                      <a:lnTo>
                        <a:pt x="48" y="122"/>
                      </a:lnTo>
                      <a:lnTo>
                        <a:pt x="48" y="122"/>
                      </a:lnTo>
                      <a:lnTo>
                        <a:pt x="48" y="122"/>
                      </a:lnTo>
                      <a:lnTo>
                        <a:pt x="46" y="122"/>
                      </a:lnTo>
                      <a:lnTo>
                        <a:pt x="46" y="124"/>
                      </a:lnTo>
                      <a:lnTo>
                        <a:pt x="46" y="124"/>
                      </a:lnTo>
                      <a:lnTo>
                        <a:pt x="46" y="124"/>
                      </a:lnTo>
                      <a:lnTo>
                        <a:pt x="46" y="126"/>
                      </a:lnTo>
                      <a:lnTo>
                        <a:pt x="46" y="126"/>
                      </a:lnTo>
                      <a:lnTo>
                        <a:pt x="46" y="126"/>
                      </a:lnTo>
                      <a:lnTo>
                        <a:pt x="46" y="128"/>
                      </a:lnTo>
                      <a:lnTo>
                        <a:pt x="46" y="128"/>
                      </a:lnTo>
                      <a:lnTo>
                        <a:pt x="46" y="128"/>
                      </a:lnTo>
                      <a:lnTo>
                        <a:pt x="46" y="130"/>
                      </a:lnTo>
                      <a:lnTo>
                        <a:pt x="46" y="130"/>
                      </a:lnTo>
                      <a:lnTo>
                        <a:pt x="44" y="130"/>
                      </a:lnTo>
                      <a:lnTo>
                        <a:pt x="44" y="130"/>
                      </a:lnTo>
                      <a:lnTo>
                        <a:pt x="44" y="130"/>
                      </a:lnTo>
                      <a:lnTo>
                        <a:pt x="43" y="130"/>
                      </a:lnTo>
                      <a:lnTo>
                        <a:pt x="43" y="128"/>
                      </a:lnTo>
                      <a:lnTo>
                        <a:pt x="43" y="128"/>
                      </a:lnTo>
                      <a:lnTo>
                        <a:pt x="43" y="128"/>
                      </a:lnTo>
                      <a:lnTo>
                        <a:pt x="43" y="128"/>
                      </a:lnTo>
                      <a:lnTo>
                        <a:pt x="43" y="126"/>
                      </a:lnTo>
                      <a:lnTo>
                        <a:pt x="43" y="126"/>
                      </a:lnTo>
                      <a:lnTo>
                        <a:pt x="41" y="126"/>
                      </a:lnTo>
                      <a:lnTo>
                        <a:pt x="41" y="126"/>
                      </a:lnTo>
                      <a:lnTo>
                        <a:pt x="41" y="124"/>
                      </a:lnTo>
                      <a:lnTo>
                        <a:pt x="41" y="124"/>
                      </a:lnTo>
                      <a:lnTo>
                        <a:pt x="41" y="124"/>
                      </a:lnTo>
                      <a:lnTo>
                        <a:pt x="39" y="124"/>
                      </a:lnTo>
                      <a:lnTo>
                        <a:pt x="39" y="122"/>
                      </a:lnTo>
                      <a:lnTo>
                        <a:pt x="39" y="122"/>
                      </a:lnTo>
                      <a:lnTo>
                        <a:pt x="39" y="122"/>
                      </a:lnTo>
                      <a:lnTo>
                        <a:pt x="39" y="122"/>
                      </a:lnTo>
                      <a:lnTo>
                        <a:pt x="39" y="120"/>
                      </a:lnTo>
                      <a:lnTo>
                        <a:pt x="37" y="120"/>
                      </a:lnTo>
                      <a:lnTo>
                        <a:pt x="37" y="120"/>
                      </a:lnTo>
                      <a:lnTo>
                        <a:pt x="37" y="120"/>
                      </a:lnTo>
                      <a:lnTo>
                        <a:pt x="37" y="120"/>
                      </a:lnTo>
                      <a:lnTo>
                        <a:pt x="37" y="118"/>
                      </a:lnTo>
                      <a:lnTo>
                        <a:pt x="35" y="118"/>
                      </a:lnTo>
                      <a:lnTo>
                        <a:pt x="35" y="118"/>
                      </a:lnTo>
                      <a:lnTo>
                        <a:pt x="35" y="118"/>
                      </a:lnTo>
                      <a:lnTo>
                        <a:pt x="35" y="116"/>
                      </a:lnTo>
                      <a:lnTo>
                        <a:pt x="35" y="116"/>
                      </a:lnTo>
                      <a:lnTo>
                        <a:pt x="35" y="116"/>
                      </a:lnTo>
                      <a:lnTo>
                        <a:pt x="33" y="116"/>
                      </a:lnTo>
                      <a:lnTo>
                        <a:pt x="33" y="116"/>
                      </a:lnTo>
                      <a:lnTo>
                        <a:pt x="33" y="114"/>
                      </a:lnTo>
                      <a:lnTo>
                        <a:pt x="33" y="114"/>
                      </a:lnTo>
                      <a:lnTo>
                        <a:pt x="33" y="114"/>
                      </a:lnTo>
                      <a:lnTo>
                        <a:pt x="33" y="113"/>
                      </a:lnTo>
                      <a:lnTo>
                        <a:pt x="31" y="113"/>
                      </a:lnTo>
                      <a:lnTo>
                        <a:pt x="31" y="113"/>
                      </a:lnTo>
                      <a:lnTo>
                        <a:pt x="31" y="113"/>
                      </a:lnTo>
                      <a:lnTo>
                        <a:pt x="31" y="111"/>
                      </a:lnTo>
                      <a:lnTo>
                        <a:pt x="31" y="111"/>
                      </a:lnTo>
                      <a:lnTo>
                        <a:pt x="31" y="111"/>
                      </a:lnTo>
                      <a:lnTo>
                        <a:pt x="29" y="111"/>
                      </a:lnTo>
                      <a:lnTo>
                        <a:pt x="29" y="109"/>
                      </a:lnTo>
                      <a:lnTo>
                        <a:pt x="29" y="109"/>
                      </a:lnTo>
                      <a:lnTo>
                        <a:pt x="29" y="109"/>
                      </a:lnTo>
                      <a:lnTo>
                        <a:pt x="27" y="109"/>
                      </a:lnTo>
                      <a:lnTo>
                        <a:pt x="27" y="109"/>
                      </a:lnTo>
                      <a:lnTo>
                        <a:pt x="27" y="109"/>
                      </a:lnTo>
                      <a:lnTo>
                        <a:pt x="27" y="109"/>
                      </a:lnTo>
                      <a:lnTo>
                        <a:pt x="27" y="107"/>
                      </a:lnTo>
                      <a:lnTo>
                        <a:pt x="25" y="107"/>
                      </a:lnTo>
                      <a:lnTo>
                        <a:pt x="25" y="107"/>
                      </a:lnTo>
                      <a:lnTo>
                        <a:pt x="25" y="107"/>
                      </a:lnTo>
                      <a:lnTo>
                        <a:pt x="25" y="107"/>
                      </a:lnTo>
                      <a:lnTo>
                        <a:pt x="25" y="105"/>
                      </a:lnTo>
                      <a:lnTo>
                        <a:pt x="23" y="105"/>
                      </a:lnTo>
                      <a:lnTo>
                        <a:pt x="23" y="105"/>
                      </a:lnTo>
                      <a:lnTo>
                        <a:pt x="23" y="105"/>
                      </a:lnTo>
                      <a:lnTo>
                        <a:pt x="23" y="103"/>
                      </a:lnTo>
                      <a:lnTo>
                        <a:pt x="21" y="103"/>
                      </a:lnTo>
                      <a:lnTo>
                        <a:pt x="21" y="103"/>
                      </a:lnTo>
                      <a:lnTo>
                        <a:pt x="21" y="103"/>
                      </a:lnTo>
                      <a:lnTo>
                        <a:pt x="21" y="101"/>
                      </a:lnTo>
                      <a:lnTo>
                        <a:pt x="21" y="101"/>
                      </a:lnTo>
                      <a:lnTo>
                        <a:pt x="21" y="101"/>
                      </a:lnTo>
                      <a:lnTo>
                        <a:pt x="20" y="101"/>
                      </a:lnTo>
                      <a:lnTo>
                        <a:pt x="20" y="101"/>
                      </a:lnTo>
                      <a:lnTo>
                        <a:pt x="20" y="101"/>
                      </a:lnTo>
                      <a:lnTo>
                        <a:pt x="20" y="99"/>
                      </a:lnTo>
                      <a:lnTo>
                        <a:pt x="20" y="99"/>
                      </a:lnTo>
                      <a:lnTo>
                        <a:pt x="20" y="99"/>
                      </a:lnTo>
                      <a:lnTo>
                        <a:pt x="18" y="99"/>
                      </a:lnTo>
                      <a:lnTo>
                        <a:pt x="18" y="97"/>
                      </a:lnTo>
                      <a:lnTo>
                        <a:pt x="18" y="97"/>
                      </a:lnTo>
                      <a:lnTo>
                        <a:pt x="18" y="97"/>
                      </a:lnTo>
                      <a:lnTo>
                        <a:pt x="18" y="95"/>
                      </a:lnTo>
                      <a:lnTo>
                        <a:pt x="16" y="95"/>
                      </a:lnTo>
                      <a:lnTo>
                        <a:pt x="16" y="95"/>
                      </a:lnTo>
                      <a:lnTo>
                        <a:pt x="16" y="93"/>
                      </a:lnTo>
                      <a:lnTo>
                        <a:pt x="16" y="93"/>
                      </a:lnTo>
                      <a:lnTo>
                        <a:pt x="16" y="93"/>
                      </a:lnTo>
                      <a:lnTo>
                        <a:pt x="16" y="93"/>
                      </a:lnTo>
                      <a:lnTo>
                        <a:pt x="16" y="93"/>
                      </a:lnTo>
                      <a:lnTo>
                        <a:pt x="16" y="91"/>
                      </a:lnTo>
                      <a:lnTo>
                        <a:pt x="14" y="91"/>
                      </a:lnTo>
                      <a:lnTo>
                        <a:pt x="14" y="91"/>
                      </a:lnTo>
                      <a:lnTo>
                        <a:pt x="14" y="91"/>
                      </a:lnTo>
                      <a:lnTo>
                        <a:pt x="14" y="90"/>
                      </a:lnTo>
                      <a:lnTo>
                        <a:pt x="12" y="90"/>
                      </a:lnTo>
                      <a:lnTo>
                        <a:pt x="12" y="90"/>
                      </a:lnTo>
                      <a:lnTo>
                        <a:pt x="12" y="90"/>
                      </a:lnTo>
                      <a:lnTo>
                        <a:pt x="12" y="88"/>
                      </a:lnTo>
                      <a:lnTo>
                        <a:pt x="12" y="88"/>
                      </a:lnTo>
                      <a:lnTo>
                        <a:pt x="12" y="88"/>
                      </a:lnTo>
                      <a:lnTo>
                        <a:pt x="12" y="86"/>
                      </a:lnTo>
                      <a:lnTo>
                        <a:pt x="12" y="86"/>
                      </a:lnTo>
                      <a:lnTo>
                        <a:pt x="10" y="86"/>
                      </a:lnTo>
                      <a:lnTo>
                        <a:pt x="10" y="86"/>
                      </a:lnTo>
                      <a:lnTo>
                        <a:pt x="12" y="86"/>
                      </a:lnTo>
                      <a:lnTo>
                        <a:pt x="12" y="84"/>
                      </a:lnTo>
                      <a:lnTo>
                        <a:pt x="10" y="84"/>
                      </a:lnTo>
                      <a:lnTo>
                        <a:pt x="10" y="84"/>
                      </a:lnTo>
                      <a:lnTo>
                        <a:pt x="10" y="82"/>
                      </a:lnTo>
                      <a:lnTo>
                        <a:pt x="10" y="82"/>
                      </a:lnTo>
                      <a:lnTo>
                        <a:pt x="10" y="82"/>
                      </a:lnTo>
                      <a:lnTo>
                        <a:pt x="10" y="80"/>
                      </a:lnTo>
                      <a:lnTo>
                        <a:pt x="10" y="80"/>
                      </a:lnTo>
                      <a:lnTo>
                        <a:pt x="10" y="80"/>
                      </a:lnTo>
                      <a:lnTo>
                        <a:pt x="10" y="78"/>
                      </a:lnTo>
                      <a:lnTo>
                        <a:pt x="8" y="78"/>
                      </a:lnTo>
                      <a:lnTo>
                        <a:pt x="8" y="78"/>
                      </a:lnTo>
                      <a:lnTo>
                        <a:pt x="8" y="78"/>
                      </a:lnTo>
                      <a:lnTo>
                        <a:pt x="8" y="78"/>
                      </a:lnTo>
                      <a:lnTo>
                        <a:pt x="6" y="78"/>
                      </a:lnTo>
                      <a:lnTo>
                        <a:pt x="6" y="76"/>
                      </a:lnTo>
                      <a:lnTo>
                        <a:pt x="6" y="76"/>
                      </a:lnTo>
                      <a:lnTo>
                        <a:pt x="6" y="76"/>
                      </a:lnTo>
                      <a:lnTo>
                        <a:pt x="6" y="74"/>
                      </a:lnTo>
                      <a:lnTo>
                        <a:pt x="6" y="74"/>
                      </a:lnTo>
                      <a:lnTo>
                        <a:pt x="6" y="72"/>
                      </a:lnTo>
                      <a:lnTo>
                        <a:pt x="6" y="72"/>
                      </a:lnTo>
                      <a:lnTo>
                        <a:pt x="6" y="72"/>
                      </a:lnTo>
                      <a:lnTo>
                        <a:pt x="6" y="70"/>
                      </a:lnTo>
                      <a:lnTo>
                        <a:pt x="4" y="70"/>
                      </a:lnTo>
                      <a:lnTo>
                        <a:pt x="4" y="70"/>
                      </a:lnTo>
                      <a:lnTo>
                        <a:pt x="4" y="70"/>
                      </a:lnTo>
                      <a:lnTo>
                        <a:pt x="4" y="70"/>
                      </a:lnTo>
                      <a:lnTo>
                        <a:pt x="4" y="68"/>
                      </a:lnTo>
                      <a:lnTo>
                        <a:pt x="4" y="68"/>
                      </a:lnTo>
                      <a:lnTo>
                        <a:pt x="4" y="68"/>
                      </a:lnTo>
                      <a:lnTo>
                        <a:pt x="4" y="67"/>
                      </a:lnTo>
                      <a:lnTo>
                        <a:pt x="4" y="67"/>
                      </a:lnTo>
                      <a:lnTo>
                        <a:pt x="2" y="67"/>
                      </a:lnTo>
                      <a:lnTo>
                        <a:pt x="2" y="65"/>
                      </a:lnTo>
                      <a:lnTo>
                        <a:pt x="2" y="65"/>
                      </a:lnTo>
                      <a:lnTo>
                        <a:pt x="2" y="65"/>
                      </a:lnTo>
                      <a:lnTo>
                        <a:pt x="2" y="63"/>
                      </a:lnTo>
                      <a:lnTo>
                        <a:pt x="2" y="63"/>
                      </a:lnTo>
                      <a:lnTo>
                        <a:pt x="0" y="63"/>
                      </a:lnTo>
                      <a:lnTo>
                        <a:pt x="0" y="61"/>
                      </a:lnTo>
                      <a:lnTo>
                        <a:pt x="0" y="61"/>
                      </a:lnTo>
                      <a:lnTo>
                        <a:pt x="0" y="61"/>
                      </a:lnTo>
                      <a:lnTo>
                        <a:pt x="2" y="61"/>
                      </a:lnTo>
                      <a:lnTo>
                        <a:pt x="2" y="61"/>
                      </a:lnTo>
                      <a:lnTo>
                        <a:pt x="2" y="61"/>
                      </a:lnTo>
                      <a:lnTo>
                        <a:pt x="4" y="61"/>
                      </a:lnTo>
                      <a:lnTo>
                        <a:pt x="4" y="61"/>
                      </a:lnTo>
                      <a:lnTo>
                        <a:pt x="4" y="63"/>
                      </a:lnTo>
                      <a:lnTo>
                        <a:pt x="4" y="63"/>
                      </a:lnTo>
                      <a:lnTo>
                        <a:pt x="4" y="63"/>
                      </a:lnTo>
                      <a:lnTo>
                        <a:pt x="4" y="63"/>
                      </a:lnTo>
                      <a:lnTo>
                        <a:pt x="4" y="63"/>
                      </a:lnTo>
                      <a:lnTo>
                        <a:pt x="6" y="63"/>
                      </a:lnTo>
                      <a:lnTo>
                        <a:pt x="6" y="61"/>
                      </a:lnTo>
                      <a:lnTo>
                        <a:pt x="6" y="61"/>
                      </a:lnTo>
                      <a:lnTo>
                        <a:pt x="6" y="61"/>
                      </a:lnTo>
                      <a:lnTo>
                        <a:pt x="6" y="61"/>
                      </a:lnTo>
                      <a:lnTo>
                        <a:pt x="8" y="61"/>
                      </a:lnTo>
                      <a:lnTo>
                        <a:pt x="8" y="61"/>
                      </a:lnTo>
                      <a:lnTo>
                        <a:pt x="8" y="61"/>
                      </a:lnTo>
                      <a:lnTo>
                        <a:pt x="8" y="61"/>
                      </a:lnTo>
                      <a:lnTo>
                        <a:pt x="8" y="61"/>
                      </a:lnTo>
                      <a:lnTo>
                        <a:pt x="10" y="61"/>
                      </a:lnTo>
                      <a:lnTo>
                        <a:pt x="10" y="59"/>
                      </a:lnTo>
                      <a:lnTo>
                        <a:pt x="10" y="59"/>
                      </a:lnTo>
                      <a:lnTo>
                        <a:pt x="10" y="59"/>
                      </a:lnTo>
                      <a:lnTo>
                        <a:pt x="10" y="59"/>
                      </a:lnTo>
                      <a:lnTo>
                        <a:pt x="10" y="57"/>
                      </a:lnTo>
                      <a:lnTo>
                        <a:pt x="12" y="57"/>
                      </a:lnTo>
                      <a:lnTo>
                        <a:pt x="12" y="57"/>
                      </a:lnTo>
                      <a:lnTo>
                        <a:pt x="12" y="55"/>
                      </a:lnTo>
                      <a:lnTo>
                        <a:pt x="12" y="55"/>
                      </a:lnTo>
                      <a:lnTo>
                        <a:pt x="12" y="55"/>
                      </a:lnTo>
                      <a:lnTo>
                        <a:pt x="12" y="53"/>
                      </a:lnTo>
                      <a:lnTo>
                        <a:pt x="12" y="53"/>
                      </a:lnTo>
                      <a:lnTo>
                        <a:pt x="12" y="53"/>
                      </a:lnTo>
                      <a:lnTo>
                        <a:pt x="12" y="51"/>
                      </a:lnTo>
                      <a:lnTo>
                        <a:pt x="12" y="51"/>
                      </a:lnTo>
                      <a:lnTo>
                        <a:pt x="12" y="49"/>
                      </a:lnTo>
                      <a:lnTo>
                        <a:pt x="12" y="49"/>
                      </a:lnTo>
                      <a:lnTo>
                        <a:pt x="12" y="49"/>
                      </a:lnTo>
                      <a:lnTo>
                        <a:pt x="12" y="47"/>
                      </a:lnTo>
                      <a:lnTo>
                        <a:pt x="12" y="47"/>
                      </a:lnTo>
                      <a:lnTo>
                        <a:pt x="12" y="46"/>
                      </a:lnTo>
                      <a:lnTo>
                        <a:pt x="12" y="46"/>
                      </a:lnTo>
                      <a:lnTo>
                        <a:pt x="12" y="46"/>
                      </a:lnTo>
                      <a:lnTo>
                        <a:pt x="12" y="46"/>
                      </a:lnTo>
                      <a:lnTo>
                        <a:pt x="12" y="44"/>
                      </a:lnTo>
                      <a:lnTo>
                        <a:pt x="12" y="44"/>
                      </a:lnTo>
                      <a:lnTo>
                        <a:pt x="12" y="42"/>
                      </a:lnTo>
                      <a:lnTo>
                        <a:pt x="12" y="42"/>
                      </a:lnTo>
                      <a:lnTo>
                        <a:pt x="12" y="40"/>
                      </a:lnTo>
                      <a:lnTo>
                        <a:pt x="12" y="40"/>
                      </a:lnTo>
                      <a:lnTo>
                        <a:pt x="14" y="40"/>
                      </a:lnTo>
                      <a:lnTo>
                        <a:pt x="14" y="42"/>
                      </a:lnTo>
                      <a:lnTo>
                        <a:pt x="14" y="42"/>
                      </a:lnTo>
                      <a:lnTo>
                        <a:pt x="14" y="40"/>
                      </a:lnTo>
                      <a:lnTo>
                        <a:pt x="14" y="40"/>
                      </a:lnTo>
                      <a:lnTo>
                        <a:pt x="14" y="40"/>
                      </a:lnTo>
                      <a:lnTo>
                        <a:pt x="14" y="38"/>
                      </a:lnTo>
                      <a:lnTo>
                        <a:pt x="14" y="38"/>
                      </a:lnTo>
                      <a:lnTo>
                        <a:pt x="12" y="38"/>
                      </a:lnTo>
                      <a:lnTo>
                        <a:pt x="12" y="38"/>
                      </a:lnTo>
                      <a:lnTo>
                        <a:pt x="12" y="38"/>
                      </a:lnTo>
                      <a:lnTo>
                        <a:pt x="12" y="36"/>
                      </a:lnTo>
                      <a:lnTo>
                        <a:pt x="12" y="36"/>
                      </a:lnTo>
                      <a:lnTo>
                        <a:pt x="12" y="36"/>
                      </a:lnTo>
                      <a:lnTo>
                        <a:pt x="14" y="36"/>
                      </a:lnTo>
                      <a:lnTo>
                        <a:pt x="14" y="34"/>
                      </a:lnTo>
                      <a:lnTo>
                        <a:pt x="14" y="34"/>
                      </a:lnTo>
                      <a:lnTo>
                        <a:pt x="16" y="34"/>
                      </a:lnTo>
                      <a:lnTo>
                        <a:pt x="16" y="34"/>
                      </a:lnTo>
                      <a:lnTo>
                        <a:pt x="16" y="34"/>
                      </a:lnTo>
                      <a:lnTo>
                        <a:pt x="16" y="34"/>
                      </a:lnTo>
                      <a:lnTo>
                        <a:pt x="16" y="34"/>
                      </a:lnTo>
                      <a:lnTo>
                        <a:pt x="16" y="36"/>
                      </a:lnTo>
                      <a:lnTo>
                        <a:pt x="18" y="36"/>
                      </a:lnTo>
                      <a:lnTo>
                        <a:pt x="18" y="34"/>
                      </a:lnTo>
                      <a:lnTo>
                        <a:pt x="18" y="34"/>
                      </a:lnTo>
                      <a:lnTo>
                        <a:pt x="18" y="32"/>
                      </a:lnTo>
                      <a:lnTo>
                        <a:pt x="18" y="32"/>
                      </a:lnTo>
                      <a:lnTo>
                        <a:pt x="16" y="32"/>
                      </a:lnTo>
                      <a:lnTo>
                        <a:pt x="16" y="30"/>
                      </a:lnTo>
                      <a:lnTo>
                        <a:pt x="16" y="30"/>
                      </a:lnTo>
                      <a:lnTo>
                        <a:pt x="16" y="30"/>
                      </a:lnTo>
                      <a:lnTo>
                        <a:pt x="16" y="28"/>
                      </a:lnTo>
                      <a:lnTo>
                        <a:pt x="16" y="28"/>
                      </a:lnTo>
                      <a:lnTo>
                        <a:pt x="16" y="26"/>
                      </a:lnTo>
                      <a:lnTo>
                        <a:pt x="18" y="26"/>
                      </a:lnTo>
                      <a:lnTo>
                        <a:pt x="18" y="26"/>
                      </a:lnTo>
                      <a:lnTo>
                        <a:pt x="20" y="26"/>
                      </a:lnTo>
                      <a:lnTo>
                        <a:pt x="20" y="26"/>
                      </a:lnTo>
                      <a:lnTo>
                        <a:pt x="20" y="26"/>
                      </a:lnTo>
                      <a:lnTo>
                        <a:pt x="20" y="26"/>
                      </a:lnTo>
                      <a:lnTo>
                        <a:pt x="20" y="26"/>
                      </a:lnTo>
                      <a:lnTo>
                        <a:pt x="21" y="26"/>
                      </a:lnTo>
                      <a:lnTo>
                        <a:pt x="21" y="28"/>
                      </a:lnTo>
                      <a:lnTo>
                        <a:pt x="21" y="28"/>
                      </a:lnTo>
                      <a:lnTo>
                        <a:pt x="21" y="28"/>
                      </a:lnTo>
                      <a:lnTo>
                        <a:pt x="21" y="28"/>
                      </a:lnTo>
                      <a:lnTo>
                        <a:pt x="23" y="28"/>
                      </a:lnTo>
                      <a:lnTo>
                        <a:pt x="23" y="30"/>
                      </a:lnTo>
                      <a:lnTo>
                        <a:pt x="23" y="30"/>
                      </a:lnTo>
                      <a:lnTo>
                        <a:pt x="25" y="30"/>
                      </a:lnTo>
                      <a:lnTo>
                        <a:pt x="25" y="28"/>
                      </a:lnTo>
                      <a:lnTo>
                        <a:pt x="25" y="28"/>
                      </a:lnTo>
                      <a:lnTo>
                        <a:pt x="25" y="28"/>
                      </a:lnTo>
                      <a:lnTo>
                        <a:pt x="25" y="28"/>
                      </a:lnTo>
                      <a:lnTo>
                        <a:pt x="27" y="28"/>
                      </a:lnTo>
                      <a:lnTo>
                        <a:pt x="27" y="28"/>
                      </a:lnTo>
                      <a:lnTo>
                        <a:pt x="27" y="28"/>
                      </a:lnTo>
                      <a:lnTo>
                        <a:pt x="29" y="28"/>
                      </a:lnTo>
                      <a:lnTo>
                        <a:pt x="29" y="28"/>
                      </a:lnTo>
                      <a:lnTo>
                        <a:pt x="31" y="28"/>
                      </a:lnTo>
                      <a:lnTo>
                        <a:pt x="31" y="28"/>
                      </a:lnTo>
                      <a:lnTo>
                        <a:pt x="31" y="28"/>
                      </a:lnTo>
                      <a:lnTo>
                        <a:pt x="33" y="28"/>
                      </a:lnTo>
                      <a:lnTo>
                        <a:pt x="33" y="28"/>
                      </a:lnTo>
                      <a:lnTo>
                        <a:pt x="33" y="28"/>
                      </a:lnTo>
                      <a:lnTo>
                        <a:pt x="35" y="28"/>
                      </a:lnTo>
                      <a:lnTo>
                        <a:pt x="35" y="28"/>
                      </a:lnTo>
                      <a:lnTo>
                        <a:pt x="37" y="28"/>
                      </a:lnTo>
                      <a:lnTo>
                        <a:pt x="37" y="28"/>
                      </a:lnTo>
                      <a:lnTo>
                        <a:pt x="37" y="28"/>
                      </a:lnTo>
                      <a:lnTo>
                        <a:pt x="39" y="28"/>
                      </a:lnTo>
                      <a:lnTo>
                        <a:pt x="39" y="28"/>
                      </a:lnTo>
                      <a:lnTo>
                        <a:pt x="39" y="28"/>
                      </a:lnTo>
                      <a:lnTo>
                        <a:pt x="41" y="28"/>
                      </a:lnTo>
                      <a:lnTo>
                        <a:pt x="41" y="28"/>
                      </a:lnTo>
                      <a:lnTo>
                        <a:pt x="43" y="28"/>
                      </a:lnTo>
                      <a:lnTo>
                        <a:pt x="43" y="28"/>
                      </a:lnTo>
                      <a:lnTo>
                        <a:pt x="43" y="28"/>
                      </a:lnTo>
                      <a:lnTo>
                        <a:pt x="44" y="28"/>
                      </a:lnTo>
                      <a:lnTo>
                        <a:pt x="44" y="28"/>
                      </a:lnTo>
                      <a:lnTo>
                        <a:pt x="46" y="28"/>
                      </a:lnTo>
                      <a:lnTo>
                        <a:pt x="46" y="28"/>
                      </a:lnTo>
                      <a:lnTo>
                        <a:pt x="46" y="28"/>
                      </a:lnTo>
                      <a:lnTo>
                        <a:pt x="48" y="28"/>
                      </a:lnTo>
                      <a:lnTo>
                        <a:pt x="48" y="26"/>
                      </a:lnTo>
                      <a:lnTo>
                        <a:pt x="48" y="26"/>
                      </a:lnTo>
                      <a:lnTo>
                        <a:pt x="48" y="24"/>
                      </a:lnTo>
                      <a:lnTo>
                        <a:pt x="48" y="24"/>
                      </a:lnTo>
                      <a:lnTo>
                        <a:pt x="48" y="23"/>
                      </a:lnTo>
                      <a:lnTo>
                        <a:pt x="48" y="23"/>
                      </a:lnTo>
                      <a:lnTo>
                        <a:pt x="48" y="23"/>
                      </a:lnTo>
                      <a:lnTo>
                        <a:pt x="48" y="21"/>
                      </a:lnTo>
                      <a:lnTo>
                        <a:pt x="48" y="21"/>
                      </a:lnTo>
                      <a:lnTo>
                        <a:pt x="48" y="19"/>
                      </a:lnTo>
                      <a:lnTo>
                        <a:pt x="48" y="19"/>
                      </a:lnTo>
                      <a:lnTo>
                        <a:pt x="48" y="17"/>
                      </a:lnTo>
                      <a:lnTo>
                        <a:pt x="48" y="17"/>
                      </a:lnTo>
                      <a:lnTo>
                        <a:pt x="48" y="15"/>
                      </a:lnTo>
                      <a:lnTo>
                        <a:pt x="48" y="15"/>
                      </a:lnTo>
                      <a:lnTo>
                        <a:pt x="48" y="13"/>
                      </a:lnTo>
                      <a:lnTo>
                        <a:pt x="48" y="13"/>
                      </a:lnTo>
                      <a:lnTo>
                        <a:pt x="48" y="13"/>
                      </a:lnTo>
                      <a:lnTo>
                        <a:pt x="48" y="11"/>
                      </a:lnTo>
                      <a:lnTo>
                        <a:pt x="48" y="11"/>
                      </a:lnTo>
                      <a:lnTo>
                        <a:pt x="48" y="9"/>
                      </a:lnTo>
                      <a:lnTo>
                        <a:pt x="48" y="9"/>
                      </a:lnTo>
                      <a:lnTo>
                        <a:pt x="48" y="7"/>
                      </a:lnTo>
                      <a:lnTo>
                        <a:pt x="48" y="7"/>
                      </a:lnTo>
                      <a:lnTo>
                        <a:pt x="48" y="5"/>
                      </a:lnTo>
                      <a:lnTo>
                        <a:pt x="48" y="5"/>
                      </a:lnTo>
                      <a:lnTo>
                        <a:pt x="48" y="5"/>
                      </a:lnTo>
                      <a:lnTo>
                        <a:pt x="48" y="3"/>
                      </a:lnTo>
                      <a:lnTo>
                        <a:pt x="48" y="3"/>
                      </a:lnTo>
                      <a:lnTo>
                        <a:pt x="48" y="3"/>
                      </a:lnTo>
                      <a:lnTo>
                        <a:pt x="48" y="1"/>
                      </a:lnTo>
                      <a:lnTo>
                        <a:pt x="48" y="1"/>
                      </a:lnTo>
                      <a:lnTo>
                        <a:pt x="48" y="1"/>
                      </a:lnTo>
                      <a:lnTo>
                        <a:pt x="50" y="1"/>
                      </a:lnTo>
                      <a:lnTo>
                        <a:pt x="50" y="1"/>
                      </a:lnTo>
                      <a:lnTo>
                        <a:pt x="52" y="1"/>
                      </a:lnTo>
                      <a:lnTo>
                        <a:pt x="52" y="1"/>
                      </a:lnTo>
                      <a:lnTo>
                        <a:pt x="52" y="1"/>
                      </a:lnTo>
                      <a:lnTo>
                        <a:pt x="54" y="1"/>
                      </a:lnTo>
                      <a:lnTo>
                        <a:pt x="54" y="0"/>
                      </a:lnTo>
                      <a:lnTo>
                        <a:pt x="5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0" name="Freeform 1401">
                  <a:extLst>
                    <a:ext uri="{FF2B5EF4-FFF2-40B4-BE49-F238E27FC236}">
                      <a16:creationId xmlns:a16="http://schemas.microsoft.com/office/drawing/2014/main" id="{5A301372-255E-4035-8E78-B5BA92430ED5}"/>
                    </a:ext>
                  </a:extLst>
                </p:cNvPr>
                <p:cNvSpPr>
                  <a:spLocks/>
                </p:cNvSpPr>
                <p:nvPr/>
              </p:nvSpPr>
              <p:spPr bwMode="auto">
                <a:xfrm>
                  <a:off x="15159178" y="4546601"/>
                  <a:ext cx="161925" cy="206375"/>
                </a:xfrm>
                <a:custGeom>
                  <a:avLst/>
                  <a:gdLst>
                    <a:gd name="T0" fmla="*/ 62 w 102"/>
                    <a:gd name="T1" fmla="*/ 1 h 130"/>
                    <a:gd name="T2" fmla="*/ 69 w 102"/>
                    <a:gd name="T3" fmla="*/ 1 h 130"/>
                    <a:gd name="T4" fmla="*/ 77 w 102"/>
                    <a:gd name="T5" fmla="*/ 1 h 130"/>
                    <a:gd name="T6" fmla="*/ 81 w 102"/>
                    <a:gd name="T7" fmla="*/ 5 h 130"/>
                    <a:gd name="T8" fmla="*/ 79 w 102"/>
                    <a:gd name="T9" fmla="*/ 13 h 130"/>
                    <a:gd name="T10" fmla="*/ 81 w 102"/>
                    <a:gd name="T11" fmla="*/ 21 h 130"/>
                    <a:gd name="T12" fmla="*/ 85 w 102"/>
                    <a:gd name="T13" fmla="*/ 23 h 130"/>
                    <a:gd name="T14" fmla="*/ 90 w 102"/>
                    <a:gd name="T15" fmla="*/ 19 h 130"/>
                    <a:gd name="T16" fmla="*/ 98 w 102"/>
                    <a:gd name="T17" fmla="*/ 21 h 130"/>
                    <a:gd name="T18" fmla="*/ 102 w 102"/>
                    <a:gd name="T19" fmla="*/ 28 h 130"/>
                    <a:gd name="T20" fmla="*/ 100 w 102"/>
                    <a:gd name="T21" fmla="*/ 36 h 130"/>
                    <a:gd name="T22" fmla="*/ 94 w 102"/>
                    <a:gd name="T23" fmla="*/ 40 h 130"/>
                    <a:gd name="T24" fmla="*/ 92 w 102"/>
                    <a:gd name="T25" fmla="*/ 47 h 130"/>
                    <a:gd name="T26" fmla="*/ 94 w 102"/>
                    <a:gd name="T27" fmla="*/ 53 h 130"/>
                    <a:gd name="T28" fmla="*/ 100 w 102"/>
                    <a:gd name="T29" fmla="*/ 57 h 130"/>
                    <a:gd name="T30" fmla="*/ 102 w 102"/>
                    <a:gd name="T31" fmla="*/ 65 h 130"/>
                    <a:gd name="T32" fmla="*/ 102 w 102"/>
                    <a:gd name="T33" fmla="*/ 74 h 130"/>
                    <a:gd name="T34" fmla="*/ 102 w 102"/>
                    <a:gd name="T35" fmla="*/ 80 h 130"/>
                    <a:gd name="T36" fmla="*/ 102 w 102"/>
                    <a:gd name="T37" fmla="*/ 86 h 130"/>
                    <a:gd name="T38" fmla="*/ 96 w 102"/>
                    <a:gd name="T39" fmla="*/ 93 h 130"/>
                    <a:gd name="T40" fmla="*/ 94 w 102"/>
                    <a:gd name="T41" fmla="*/ 99 h 130"/>
                    <a:gd name="T42" fmla="*/ 90 w 102"/>
                    <a:gd name="T43" fmla="*/ 93 h 130"/>
                    <a:gd name="T44" fmla="*/ 87 w 102"/>
                    <a:gd name="T45" fmla="*/ 95 h 130"/>
                    <a:gd name="T46" fmla="*/ 81 w 102"/>
                    <a:gd name="T47" fmla="*/ 97 h 130"/>
                    <a:gd name="T48" fmla="*/ 75 w 102"/>
                    <a:gd name="T49" fmla="*/ 91 h 130"/>
                    <a:gd name="T50" fmla="*/ 69 w 102"/>
                    <a:gd name="T51" fmla="*/ 86 h 130"/>
                    <a:gd name="T52" fmla="*/ 69 w 102"/>
                    <a:gd name="T53" fmla="*/ 91 h 130"/>
                    <a:gd name="T54" fmla="*/ 67 w 102"/>
                    <a:gd name="T55" fmla="*/ 97 h 130"/>
                    <a:gd name="T56" fmla="*/ 60 w 102"/>
                    <a:gd name="T57" fmla="*/ 97 h 130"/>
                    <a:gd name="T58" fmla="*/ 54 w 102"/>
                    <a:gd name="T59" fmla="*/ 97 h 130"/>
                    <a:gd name="T60" fmla="*/ 54 w 102"/>
                    <a:gd name="T61" fmla="*/ 101 h 130"/>
                    <a:gd name="T62" fmla="*/ 56 w 102"/>
                    <a:gd name="T63" fmla="*/ 107 h 130"/>
                    <a:gd name="T64" fmla="*/ 60 w 102"/>
                    <a:gd name="T65" fmla="*/ 111 h 130"/>
                    <a:gd name="T66" fmla="*/ 60 w 102"/>
                    <a:gd name="T67" fmla="*/ 118 h 130"/>
                    <a:gd name="T68" fmla="*/ 58 w 102"/>
                    <a:gd name="T69" fmla="*/ 124 h 130"/>
                    <a:gd name="T70" fmla="*/ 52 w 102"/>
                    <a:gd name="T71" fmla="*/ 120 h 130"/>
                    <a:gd name="T72" fmla="*/ 46 w 102"/>
                    <a:gd name="T73" fmla="*/ 124 h 130"/>
                    <a:gd name="T74" fmla="*/ 43 w 102"/>
                    <a:gd name="T75" fmla="*/ 128 h 130"/>
                    <a:gd name="T76" fmla="*/ 39 w 102"/>
                    <a:gd name="T77" fmla="*/ 122 h 130"/>
                    <a:gd name="T78" fmla="*/ 35 w 102"/>
                    <a:gd name="T79" fmla="*/ 116 h 130"/>
                    <a:gd name="T80" fmla="*/ 31 w 102"/>
                    <a:gd name="T81" fmla="*/ 111 h 130"/>
                    <a:gd name="T82" fmla="*/ 25 w 102"/>
                    <a:gd name="T83" fmla="*/ 107 h 130"/>
                    <a:gd name="T84" fmla="*/ 20 w 102"/>
                    <a:gd name="T85" fmla="*/ 101 h 130"/>
                    <a:gd name="T86" fmla="*/ 16 w 102"/>
                    <a:gd name="T87" fmla="*/ 93 h 130"/>
                    <a:gd name="T88" fmla="*/ 12 w 102"/>
                    <a:gd name="T89" fmla="*/ 88 h 130"/>
                    <a:gd name="T90" fmla="*/ 10 w 102"/>
                    <a:gd name="T91" fmla="*/ 80 h 130"/>
                    <a:gd name="T92" fmla="*/ 6 w 102"/>
                    <a:gd name="T93" fmla="*/ 74 h 130"/>
                    <a:gd name="T94" fmla="*/ 4 w 102"/>
                    <a:gd name="T95" fmla="*/ 67 h 130"/>
                    <a:gd name="T96" fmla="*/ 2 w 102"/>
                    <a:gd name="T97" fmla="*/ 61 h 130"/>
                    <a:gd name="T98" fmla="*/ 8 w 102"/>
                    <a:gd name="T99" fmla="*/ 61 h 130"/>
                    <a:gd name="T100" fmla="*/ 12 w 102"/>
                    <a:gd name="T101" fmla="*/ 55 h 130"/>
                    <a:gd name="T102" fmla="*/ 12 w 102"/>
                    <a:gd name="T103" fmla="*/ 46 h 130"/>
                    <a:gd name="T104" fmla="*/ 14 w 102"/>
                    <a:gd name="T105" fmla="*/ 40 h 130"/>
                    <a:gd name="T106" fmla="*/ 14 w 102"/>
                    <a:gd name="T107" fmla="*/ 34 h 130"/>
                    <a:gd name="T108" fmla="*/ 16 w 102"/>
                    <a:gd name="T109" fmla="*/ 30 h 130"/>
                    <a:gd name="T110" fmla="*/ 21 w 102"/>
                    <a:gd name="T111" fmla="*/ 26 h 130"/>
                    <a:gd name="T112" fmla="*/ 27 w 102"/>
                    <a:gd name="T113" fmla="*/ 28 h 130"/>
                    <a:gd name="T114" fmla="*/ 37 w 102"/>
                    <a:gd name="T115" fmla="*/ 28 h 130"/>
                    <a:gd name="T116" fmla="*/ 46 w 102"/>
                    <a:gd name="T117" fmla="*/ 28 h 130"/>
                    <a:gd name="T118" fmla="*/ 48 w 102"/>
                    <a:gd name="T119" fmla="*/ 19 h 130"/>
                    <a:gd name="T120" fmla="*/ 48 w 102"/>
                    <a:gd name="T121" fmla="*/ 7 h 130"/>
                    <a:gd name="T122" fmla="*/ 52 w 102"/>
                    <a:gd name="T123" fmla="*/ 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2" h="130">
                      <a:moveTo>
                        <a:pt x="54" y="0"/>
                      </a:moveTo>
                      <a:lnTo>
                        <a:pt x="54" y="1"/>
                      </a:lnTo>
                      <a:lnTo>
                        <a:pt x="54" y="1"/>
                      </a:lnTo>
                      <a:lnTo>
                        <a:pt x="56" y="1"/>
                      </a:lnTo>
                      <a:lnTo>
                        <a:pt x="56" y="1"/>
                      </a:lnTo>
                      <a:lnTo>
                        <a:pt x="58" y="1"/>
                      </a:lnTo>
                      <a:lnTo>
                        <a:pt x="58" y="1"/>
                      </a:lnTo>
                      <a:lnTo>
                        <a:pt x="58" y="1"/>
                      </a:lnTo>
                      <a:lnTo>
                        <a:pt x="60" y="1"/>
                      </a:lnTo>
                      <a:lnTo>
                        <a:pt x="60" y="1"/>
                      </a:lnTo>
                      <a:lnTo>
                        <a:pt x="60" y="1"/>
                      </a:lnTo>
                      <a:lnTo>
                        <a:pt x="62" y="1"/>
                      </a:lnTo>
                      <a:lnTo>
                        <a:pt x="62" y="1"/>
                      </a:lnTo>
                      <a:lnTo>
                        <a:pt x="64" y="1"/>
                      </a:lnTo>
                      <a:lnTo>
                        <a:pt x="64" y="1"/>
                      </a:lnTo>
                      <a:lnTo>
                        <a:pt x="64" y="1"/>
                      </a:lnTo>
                      <a:lnTo>
                        <a:pt x="64" y="1"/>
                      </a:lnTo>
                      <a:lnTo>
                        <a:pt x="64" y="1"/>
                      </a:lnTo>
                      <a:lnTo>
                        <a:pt x="65" y="1"/>
                      </a:lnTo>
                      <a:lnTo>
                        <a:pt x="65" y="1"/>
                      </a:lnTo>
                      <a:lnTo>
                        <a:pt x="65" y="1"/>
                      </a:lnTo>
                      <a:lnTo>
                        <a:pt x="65" y="1"/>
                      </a:lnTo>
                      <a:lnTo>
                        <a:pt x="67" y="1"/>
                      </a:lnTo>
                      <a:lnTo>
                        <a:pt x="67" y="1"/>
                      </a:lnTo>
                      <a:lnTo>
                        <a:pt x="69" y="1"/>
                      </a:lnTo>
                      <a:lnTo>
                        <a:pt x="69" y="1"/>
                      </a:lnTo>
                      <a:lnTo>
                        <a:pt x="69" y="1"/>
                      </a:lnTo>
                      <a:lnTo>
                        <a:pt x="71" y="1"/>
                      </a:lnTo>
                      <a:lnTo>
                        <a:pt x="71" y="1"/>
                      </a:lnTo>
                      <a:lnTo>
                        <a:pt x="71" y="3"/>
                      </a:lnTo>
                      <a:lnTo>
                        <a:pt x="73" y="3"/>
                      </a:lnTo>
                      <a:lnTo>
                        <a:pt x="73" y="1"/>
                      </a:lnTo>
                      <a:lnTo>
                        <a:pt x="73" y="1"/>
                      </a:lnTo>
                      <a:lnTo>
                        <a:pt x="73" y="1"/>
                      </a:lnTo>
                      <a:lnTo>
                        <a:pt x="75" y="1"/>
                      </a:lnTo>
                      <a:lnTo>
                        <a:pt x="75" y="1"/>
                      </a:lnTo>
                      <a:lnTo>
                        <a:pt x="75" y="1"/>
                      </a:lnTo>
                      <a:lnTo>
                        <a:pt x="77" y="1"/>
                      </a:lnTo>
                      <a:lnTo>
                        <a:pt x="77" y="1"/>
                      </a:lnTo>
                      <a:lnTo>
                        <a:pt x="79" y="1"/>
                      </a:lnTo>
                      <a:lnTo>
                        <a:pt x="79" y="1"/>
                      </a:lnTo>
                      <a:lnTo>
                        <a:pt x="79" y="1"/>
                      </a:lnTo>
                      <a:lnTo>
                        <a:pt x="79" y="1"/>
                      </a:lnTo>
                      <a:lnTo>
                        <a:pt x="81" y="1"/>
                      </a:lnTo>
                      <a:lnTo>
                        <a:pt x="81" y="1"/>
                      </a:lnTo>
                      <a:lnTo>
                        <a:pt x="81" y="1"/>
                      </a:lnTo>
                      <a:lnTo>
                        <a:pt x="81" y="1"/>
                      </a:lnTo>
                      <a:lnTo>
                        <a:pt x="81" y="3"/>
                      </a:lnTo>
                      <a:lnTo>
                        <a:pt x="81" y="3"/>
                      </a:lnTo>
                      <a:lnTo>
                        <a:pt x="81" y="5"/>
                      </a:lnTo>
                      <a:lnTo>
                        <a:pt x="81" y="5"/>
                      </a:lnTo>
                      <a:lnTo>
                        <a:pt x="81" y="5"/>
                      </a:lnTo>
                      <a:lnTo>
                        <a:pt x="81" y="5"/>
                      </a:lnTo>
                      <a:lnTo>
                        <a:pt x="81" y="7"/>
                      </a:lnTo>
                      <a:lnTo>
                        <a:pt x="81" y="7"/>
                      </a:lnTo>
                      <a:lnTo>
                        <a:pt x="81" y="7"/>
                      </a:lnTo>
                      <a:lnTo>
                        <a:pt x="81" y="9"/>
                      </a:lnTo>
                      <a:lnTo>
                        <a:pt x="79" y="9"/>
                      </a:lnTo>
                      <a:lnTo>
                        <a:pt x="79" y="9"/>
                      </a:lnTo>
                      <a:lnTo>
                        <a:pt x="79" y="11"/>
                      </a:lnTo>
                      <a:lnTo>
                        <a:pt x="81" y="11"/>
                      </a:lnTo>
                      <a:lnTo>
                        <a:pt x="81" y="11"/>
                      </a:lnTo>
                      <a:lnTo>
                        <a:pt x="79" y="11"/>
                      </a:lnTo>
                      <a:lnTo>
                        <a:pt x="79" y="13"/>
                      </a:lnTo>
                      <a:lnTo>
                        <a:pt x="79" y="13"/>
                      </a:lnTo>
                      <a:lnTo>
                        <a:pt x="79" y="13"/>
                      </a:lnTo>
                      <a:lnTo>
                        <a:pt x="79" y="13"/>
                      </a:lnTo>
                      <a:lnTo>
                        <a:pt x="79" y="15"/>
                      </a:lnTo>
                      <a:lnTo>
                        <a:pt x="79" y="15"/>
                      </a:lnTo>
                      <a:lnTo>
                        <a:pt x="79" y="17"/>
                      </a:lnTo>
                      <a:lnTo>
                        <a:pt x="79" y="17"/>
                      </a:lnTo>
                      <a:lnTo>
                        <a:pt x="79" y="17"/>
                      </a:lnTo>
                      <a:lnTo>
                        <a:pt x="81" y="17"/>
                      </a:lnTo>
                      <a:lnTo>
                        <a:pt x="81" y="19"/>
                      </a:lnTo>
                      <a:lnTo>
                        <a:pt x="81" y="19"/>
                      </a:lnTo>
                      <a:lnTo>
                        <a:pt x="81" y="19"/>
                      </a:lnTo>
                      <a:lnTo>
                        <a:pt x="81" y="21"/>
                      </a:lnTo>
                      <a:lnTo>
                        <a:pt x="81" y="21"/>
                      </a:lnTo>
                      <a:lnTo>
                        <a:pt x="81" y="23"/>
                      </a:lnTo>
                      <a:lnTo>
                        <a:pt x="81" y="23"/>
                      </a:lnTo>
                      <a:lnTo>
                        <a:pt x="79" y="23"/>
                      </a:lnTo>
                      <a:lnTo>
                        <a:pt x="79" y="23"/>
                      </a:lnTo>
                      <a:lnTo>
                        <a:pt x="79" y="23"/>
                      </a:lnTo>
                      <a:lnTo>
                        <a:pt x="81" y="23"/>
                      </a:lnTo>
                      <a:lnTo>
                        <a:pt x="81" y="23"/>
                      </a:lnTo>
                      <a:lnTo>
                        <a:pt x="81" y="23"/>
                      </a:lnTo>
                      <a:lnTo>
                        <a:pt x="81" y="23"/>
                      </a:lnTo>
                      <a:lnTo>
                        <a:pt x="83" y="23"/>
                      </a:lnTo>
                      <a:lnTo>
                        <a:pt x="83" y="23"/>
                      </a:lnTo>
                      <a:lnTo>
                        <a:pt x="83" y="23"/>
                      </a:lnTo>
                      <a:lnTo>
                        <a:pt x="85" y="23"/>
                      </a:lnTo>
                      <a:lnTo>
                        <a:pt x="85" y="23"/>
                      </a:lnTo>
                      <a:lnTo>
                        <a:pt x="85" y="23"/>
                      </a:lnTo>
                      <a:lnTo>
                        <a:pt x="87" y="23"/>
                      </a:lnTo>
                      <a:lnTo>
                        <a:pt x="87" y="23"/>
                      </a:lnTo>
                      <a:lnTo>
                        <a:pt x="87" y="21"/>
                      </a:lnTo>
                      <a:lnTo>
                        <a:pt x="87" y="21"/>
                      </a:lnTo>
                      <a:lnTo>
                        <a:pt x="88" y="21"/>
                      </a:lnTo>
                      <a:lnTo>
                        <a:pt x="88" y="21"/>
                      </a:lnTo>
                      <a:lnTo>
                        <a:pt x="88" y="21"/>
                      </a:lnTo>
                      <a:lnTo>
                        <a:pt x="90" y="21"/>
                      </a:lnTo>
                      <a:lnTo>
                        <a:pt x="90" y="21"/>
                      </a:lnTo>
                      <a:lnTo>
                        <a:pt x="90" y="19"/>
                      </a:lnTo>
                      <a:lnTo>
                        <a:pt x="90" y="19"/>
                      </a:lnTo>
                      <a:lnTo>
                        <a:pt x="92" y="19"/>
                      </a:lnTo>
                      <a:lnTo>
                        <a:pt x="92" y="19"/>
                      </a:lnTo>
                      <a:lnTo>
                        <a:pt x="92" y="19"/>
                      </a:lnTo>
                      <a:lnTo>
                        <a:pt x="94" y="19"/>
                      </a:lnTo>
                      <a:lnTo>
                        <a:pt x="94" y="19"/>
                      </a:lnTo>
                      <a:lnTo>
                        <a:pt x="94" y="21"/>
                      </a:lnTo>
                      <a:lnTo>
                        <a:pt x="96" y="21"/>
                      </a:lnTo>
                      <a:lnTo>
                        <a:pt x="96" y="21"/>
                      </a:lnTo>
                      <a:lnTo>
                        <a:pt x="96" y="21"/>
                      </a:lnTo>
                      <a:lnTo>
                        <a:pt x="98" y="21"/>
                      </a:lnTo>
                      <a:lnTo>
                        <a:pt x="98" y="21"/>
                      </a:lnTo>
                      <a:lnTo>
                        <a:pt x="98" y="21"/>
                      </a:lnTo>
                      <a:lnTo>
                        <a:pt x="98" y="21"/>
                      </a:lnTo>
                      <a:lnTo>
                        <a:pt x="98" y="23"/>
                      </a:lnTo>
                      <a:lnTo>
                        <a:pt x="98" y="23"/>
                      </a:lnTo>
                      <a:lnTo>
                        <a:pt x="98" y="23"/>
                      </a:lnTo>
                      <a:lnTo>
                        <a:pt x="100" y="23"/>
                      </a:lnTo>
                      <a:lnTo>
                        <a:pt x="100" y="24"/>
                      </a:lnTo>
                      <a:lnTo>
                        <a:pt x="100" y="24"/>
                      </a:lnTo>
                      <a:lnTo>
                        <a:pt x="100" y="24"/>
                      </a:lnTo>
                      <a:lnTo>
                        <a:pt x="100" y="26"/>
                      </a:lnTo>
                      <a:lnTo>
                        <a:pt x="102" y="26"/>
                      </a:lnTo>
                      <a:lnTo>
                        <a:pt x="102" y="26"/>
                      </a:lnTo>
                      <a:lnTo>
                        <a:pt x="102" y="28"/>
                      </a:lnTo>
                      <a:lnTo>
                        <a:pt x="102" y="28"/>
                      </a:lnTo>
                      <a:lnTo>
                        <a:pt x="102" y="28"/>
                      </a:lnTo>
                      <a:lnTo>
                        <a:pt x="102" y="28"/>
                      </a:lnTo>
                      <a:lnTo>
                        <a:pt x="102" y="30"/>
                      </a:lnTo>
                      <a:lnTo>
                        <a:pt x="102" y="30"/>
                      </a:lnTo>
                      <a:lnTo>
                        <a:pt x="102" y="30"/>
                      </a:lnTo>
                      <a:lnTo>
                        <a:pt x="102" y="30"/>
                      </a:lnTo>
                      <a:lnTo>
                        <a:pt x="102" y="32"/>
                      </a:lnTo>
                      <a:lnTo>
                        <a:pt x="102" y="32"/>
                      </a:lnTo>
                      <a:lnTo>
                        <a:pt x="102" y="32"/>
                      </a:lnTo>
                      <a:lnTo>
                        <a:pt x="102" y="34"/>
                      </a:lnTo>
                      <a:lnTo>
                        <a:pt x="100" y="34"/>
                      </a:lnTo>
                      <a:lnTo>
                        <a:pt x="100" y="34"/>
                      </a:lnTo>
                      <a:lnTo>
                        <a:pt x="100" y="36"/>
                      </a:lnTo>
                      <a:lnTo>
                        <a:pt x="100" y="36"/>
                      </a:lnTo>
                      <a:lnTo>
                        <a:pt x="100" y="36"/>
                      </a:lnTo>
                      <a:lnTo>
                        <a:pt x="98" y="36"/>
                      </a:lnTo>
                      <a:lnTo>
                        <a:pt x="98" y="38"/>
                      </a:lnTo>
                      <a:lnTo>
                        <a:pt x="98" y="38"/>
                      </a:lnTo>
                      <a:lnTo>
                        <a:pt x="98" y="38"/>
                      </a:lnTo>
                      <a:lnTo>
                        <a:pt x="96" y="38"/>
                      </a:lnTo>
                      <a:lnTo>
                        <a:pt x="96" y="38"/>
                      </a:lnTo>
                      <a:lnTo>
                        <a:pt x="96" y="38"/>
                      </a:lnTo>
                      <a:lnTo>
                        <a:pt x="96" y="38"/>
                      </a:lnTo>
                      <a:lnTo>
                        <a:pt x="96" y="38"/>
                      </a:lnTo>
                      <a:lnTo>
                        <a:pt x="96" y="40"/>
                      </a:lnTo>
                      <a:lnTo>
                        <a:pt x="94" y="40"/>
                      </a:lnTo>
                      <a:lnTo>
                        <a:pt x="94" y="40"/>
                      </a:lnTo>
                      <a:lnTo>
                        <a:pt x="94" y="40"/>
                      </a:lnTo>
                      <a:lnTo>
                        <a:pt x="92" y="40"/>
                      </a:lnTo>
                      <a:lnTo>
                        <a:pt x="92" y="42"/>
                      </a:lnTo>
                      <a:lnTo>
                        <a:pt x="92" y="42"/>
                      </a:lnTo>
                      <a:lnTo>
                        <a:pt x="92" y="42"/>
                      </a:lnTo>
                      <a:lnTo>
                        <a:pt x="92" y="44"/>
                      </a:lnTo>
                      <a:lnTo>
                        <a:pt x="92" y="44"/>
                      </a:lnTo>
                      <a:lnTo>
                        <a:pt x="92" y="46"/>
                      </a:lnTo>
                      <a:lnTo>
                        <a:pt x="92" y="46"/>
                      </a:lnTo>
                      <a:lnTo>
                        <a:pt x="92" y="46"/>
                      </a:lnTo>
                      <a:lnTo>
                        <a:pt x="92" y="47"/>
                      </a:lnTo>
                      <a:lnTo>
                        <a:pt x="92" y="47"/>
                      </a:lnTo>
                      <a:lnTo>
                        <a:pt x="92" y="47"/>
                      </a:lnTo>
                      <a:lnTo>
                        <a:pt x="92" y="47"/>
                      </a:lnTo>
                      <a:lnTo>
                        <a:pt x="92" y="49"/>
                      </a:lnTo>
                      <a:lnTo>
                        <a:pt x="92" y="49"/>
                      </a:lnTo>
                      <a:lnTo>
                        <a:pt x="92" y="51"/>
                      </a:lnTo>
                      <a:lnTo>
                        <a:pt x="92" y="51"/>
                      </a:lnTo>
                      <a:lnTo>
                        <a:pt x="92" y="51"/>
                      </a:lnTo>
                      <a:lnTo>
                        <a:pt x="92" y="53"/>
                      </a:lnTo>
                      <a:lnTo>
                        <a:pt x="92" y="53"/>
                      </a:lnTo>
                      <a:lnTo>
                        <a:pt x="92" y="53"/>
                      </a:lnTo>
                      <a:lnTo>
                        <a:pt x="92" y="53"/>
                      </a:lnTo>
                      <a:lnTo>
                        <a:pt x="92" y="53"/>
                      </a:lnTo>
                      <a:lnTo>
                        <a:pt x="94" y="53"/>
                      </a:lnTo>
                      <a:lnTo>
                        <a:pt x="94" y="53"/>
                      </a:lnTo>
                      <a:lnTo>
                        <a:pt x="94" y="53"/>
                      </a:lnTo>
                      <a:lnTo>
                        <a:pt x="96" y="53"/>
                      </a:lnTo>
                      <a:lnTo>
                        <a:pt x="96" y="53"/>
                      </a:lnTo>
                      <a:lnTo>
                        <a:pt x="96" y="53"/>
                      </a:lnTo>
                      <a:lnTo>
                        <a:pt x="96" y="53"/>
                      </a:lnTo>
                      <a:lnTo>
                        <a:pt x="96" y="55"/>
                      </a:lnTo>
                      <a:lnTo>
                        <a:pt x="96" y="55"/>
                      </a:lnTo>
                      <a:lnTo>
                        <a:pt x="96" y="57"/>
                      </a:lnTo>
                      <a:lnTo>
                        <a:pt x="98" y="57"/>
                      </a:lnTo>
                      <a:lnTo>
                        <a:pt x="98" y="57"/>
                      </a:lnTo>
                      <a:lnTo>
                        <a:pt x="98" y="57"/>
                      </a:lnTo>
                      <a:lnTo>
                        <a:pt x="98" y="57"/>
                      </a:lnTo>
                      <a:lnTo>
                        <a:pt x="100" y="57"/>
                      </a:lnTo>
                      <a:lnTo>
                        <a:pt x="100" y="57"/>
                      </a:lnTo>
                      <a:lnTo>
                        <a:pt x="102" y="57"/>
                      </a:lnTo>
                      <a:lnTo>
                        <a:pt x="102" y="59"/>
                      </a:lnTo>
                      <a:lnTo>
                        <a:pt x="102" y="59"/>
                      </a:lnTo>
                      <a:lnTo>
                        <a:pt x="102" y="59"/>
                      </a:lnTo>
                      <a:lnTo>
                        <a:pt x="102" y="61"/>
                      </a:lnTo>
                      <a:lnTo>
                        <a:pt x="102" y="61"/>
                      </a:lnTo>
                      <a:lnTo>
                        <a:pt x="102" y="61"/>
                      </a:lnTo>
                      <a:lnTo>
                        <a:pt x="102" y="61"/>
                      </a:lnTo>
                      <a:lnTo>
                        <a:pt x="102" y="63"/>
                      </a:lnTo>
                      <a:lnTo>
                        <a:pt x="102" y="63"/>
                      </a:lnTo>
                      <a:lnTo>
                        <a:pt x="102" y="63"/>
                      </a:lnTo>
                      <a:lnTo>
                        <a:pt x="102" y="65"/>
                      </a:lnTo>
                      <a:lnTo>
                        <a:pt x="102" y="65"/>
                      </a:lnTo>
                      <a:lnTo>
                        <a:pt x="102" y="67"/>
                      </a:lnTo>
                      <a:lnTo>
                        <a:pt x="102" y="67"/>
                      </a:lnTo>
                      <a:lnTo>
                        <a:pt x="102" y="67"/>
                      </a:lnTo>
                      <a:lnTo>
                        <a:pt x="102" y="68"/>
                      </a:lnTo>
                      <a:lnTo>
                        <a:pt x="102" y="68"/>
                      </a:lnTo>
                      <a:lnTo>
                        <a:pt x="102" y="70"/>
                      </a:lnTo>
                      <a:lnTo>
                        <a:pt x="102" y="70"/>
                      </a:lnTo>
                      <a:lnTo>
                        <a:pt x="102" y="70"/>
                      </a:lnTo>
                      <a:lnTo>
                        <a:pt x="102" y="70"/>
                      </a:lnTo>
                      <a:lnTo>
                        <a:pt x="102" y="72"/>
                      </a:lnTo>
                      <a:lnTo>
                        <a:pt x="102" y="72"/>
                      </a:lnTo>
                      <a:lnTo>
                        <a:pt x="102" y="74"/>
                      </a:lnTo>
                      <a:lnTo>
                        <a:pt x="102" y="74"/>
                      </a:lnTo>
                      <a:lnTo>
                        <a:pt x="102" y="74"/>
                      </a:lnTo>
                      <a:lnTo>
                        <a:pt x="102" y="74"/>
                      </a:lnTo>
                      <a:lnTo>
                        <a:pt x="102" y="76"/>
                      </a:lnTo>
                      <a:lnTo>
                        <a:pt x="102" y="76"/>
                      </a:lnTo>
                      <a:lnTo>
                        <a:pt x="102" y="76"/>
                      </a:lnTo>
                      <a:lnTo>
                        <a:pt x="102" y="78"/>
                      </a:lnTo>
                      <a:lnTo>
                        <a:pt x="102" y="78"/>
                      </a:lnTo>
                      <a:lnTo>
                        <a:pt x="102" y="78"/>
                      </a:lnTo>
                      <a:lnTo>
                        <a:pt x="102" y="78"/>
                      </a:lnTo>
                      <a:lnTo>
                        <a:pt x="102" y="78"/>
                      </a:lnTo>
                      <a:lnTo>
                        <a:pt x="102" y="80"/>
                      </a:lnTo>
                      <a:lnTo>
                        <a:pt x="102" y="80"/>
                      </a:lnTo>
                      <a:lnTo>
                        <a:pt x="102" y="80"/>
                      </a:lnTo>
                      <a:lnTo>
                        <a:pt x="102" y="80"/>
                      </a:lnTo>
                      <a:lnTo>
                        <a:pt x="100" y="80"/>
                      </a:lnTo>
                      <a:lnTo>
                        <a:pt x="100" y="82"/>
                      </a:lnTo>
                      <a:lnTo>
                        <a:pt x="100" y="82"/>
                      </a:lnTo>
                      <a:lnTo>
                        <a:pt x="102" y="82"/>
                      </a:lnTo>
                      <a:lnTo>
                        <a:pt x="102" y="82"/>
                      </a:lnTo>
                      <a:lnTo>
                        <a:pt x="102" y="84"/>
                      </a:lnTo>
                      <a:lnTo>
                        <a:pt x="102" y="84"/>
                      </a:lnTo>
                      <a:lnTo>
                        <a:pt x="102" y="84"/>
                      </a:lnTo>
                      <a:lnTo>
                        <a:pt x="102" y="86"/>
                      </a:lnTo>
                      <a:lnTo>
                        <a:pt x="102" y="86"/>
                      </a:lnTo>
                      <a:lnTo>
                        <a:pt x="102" y="86"/>
                      </a:lnTo>
                      <a:lnTo>
                        <a:pt x="100" y="86"/>
                      </a:lnTo>
                      <a:lnTo>
                        <a:pt x="100" y="88"/>
                      </a:lnTo>
                      <a:lnTo>
                        <a:pt x="100" y="88"/>
                      </a:lnTo>
                      <a:lnTo>
                        <a:pt x="98" y="88"/>
                      </a:lnTo>
                      <a:lnTo>
                        <a:pt x="98" y="88"/>
                      </a:lnTo>
                      <a:lnTo>
                        <a:pt x="98" y="88"/>
                      </a:lnTo>
                      <a:lnTo>
                        <a:pt x="98" y="90"/>
                      </a:lnTo>
                      <a:lnTo>
                        <a:pt x="98" y="90"/>
                      </a:lnTo>
                      <a:lnTo>
                        <a:pt x="98" y="91"/>
                      </a:lnTo>
                      <a:lnTo>
                        <a:pt x="98" y="91"/>
                      </a:lnTo>
                      <a:lnTo>
                        <a:pt x="98" y="91"/>
                      </a:lnTo>
                      <a:lnTo>
                        <a:pt x="98" y="93"/>
                      </a:lnTo>
                      <a:lnTo>
                        <a:pt x="96" y="93"/>
                      </a:lnTo>
                      <a:lnTo>
                        <a:pt x="96" y="93"/>
                      </a:lnTo>
                      <a:lnTo>
                        <a:pt x="96" y="93"/>
                      </a:lnTo>
                      <a:lnTo>
                        <a:pt x="98" y="93"/>
                      </a:lnTo>
                      <a:lnTo>
                        <a:pt x="98" y="95"/>
                      </a:lnTo>
                      <a:lnTo>
                        <a:pt x="98" y="95"/>
                      </a:lnTo>
                      <a:lnTo>
                        <a:pt x="96" y="95"/>
                      </a:lnTo>
                      <a:lnTo>
                        <a:pt x="96" y="97"/>
                      </a:lnTo>
                      <a:lnTo>
                        <a:pt x="96" y="97"/>
                      </a:lnTo>
                      <a:lnTo>
                        <a:pt x="96" y="97"/>
                      </a:lnTo>
                      <a:lnTo>
                        <a:pt x="96" y="99"/>
                      </a:lnTo>
                      <a:lnTo>
                        <a:pt x="96" y="99"/>
                      </a:lnTo>
                      <a:lnTo>
                        <a:pt x="94" y="99"/>
                      </a:lnTo>
                      <a:lnTo>
                        <a:pt x="94" y="99"/>
                      </a:lnTo>
                      <a:lnTo>
                        <a:pt x="92" y="99"/>
                      </a:lnTo>
                      <a:lnTo>
                        <a:pt x="92" y="99"/>
                      </a:lnTo>
                      <a:lnTo>
                        <a:pt x="92" y="99"/>
                      </a:lnTo>
                      <a:lnTo>
                        <a:pt x="92" y="97"/>
                      </a:lnTo>
                      <a:lnTo>
                        <a:pt x="92" y="97"/>
                      </a:lnTo>
                      <a:lnTo>
                        <a:pt x="92" y="97"/>
                      </a:lnTo>
                      <a:lnTo>
                        <a:pt x="92" y="95"/>
                      </a:lnTo>
                      <a:lnTo>
                        <a:pt x="92" y="95"/>
                      </a:lnTo>
                      <a:lnTo>
                        <a:pt x="92" y="95"/>
                      </a:lnTo>
                      <a:lnTo>
                        <a:pt x="92" y="93"/>
                      </a:lnTo>
                      <a:lnTo>
                        <a:pt x="92" y="93"/>
                      </a:lnTo>
                      <a:lnTo>
                        <a:pt x="90" y="93"/>
                      </a:lnTo>
                      <a:lnTo>
                        <a:pt x="90" y="93"/>
                      </a:lnTo>
                      <a:lnTo>
                        <a:pt x="90" y="93"/>
                      </a:lnTo>
                      <a:lnTo>
                        <a:pt x="90" y="91"/>
                      </a:lnTo>
                      <a:lnTo>
                        <a:pt x="90" y="91"/>
                      </a:lnTo>
                      <a:lnTo>
                        <a:pt x="90" y="93"/>
                      </a:lnTo>
                      <a:lnTo>
                        <a:pt x="88" y="93"/>
                      </a:lnTo>
                      <a:lnTo>
                        <a:pt x="88" y="93"/>
                      </a:lnTo>
                      <a:lnTo>
                        <a:pt x="88" y="93"/>
                      </a:lnTo>
                      <a:lnTo>
                        <a:pt x="88" y="93"/>
                      </a:lnTo>
                      <a:lnTo>
                        <a:pt x="87" y="93"/>
                      </a:lnTo>
                      <a:lnTo>
                        <a:pt x="87" y="95"/>
                      </a:lnTo>
                      <a:lnTo>
                        <a:pt x="87" y="95"/>
                      </a:lnTo>
                      <a:lnTo>
                        <a:pt x="87" y="95"/>
                      </a:lnTo>
                      <a:lnTo>
                        <a:pt x="87" y="95"/>
                      </a:lnTo>
                      <a:lnTo>
                        <a:pt x="87" y="97"/>
                      </a:lnTo>
                      <a:lnTo>
                        <a:pt x="87" y="97"/>
                      </a:lnTo>
                      <a:lnTo>
                        <a:pt x="85" y="97"/>
                      </a:lnTo>
                      <a:lnTo>
                        <a:pt x="85" y="97"/>
                      </a:lnTo>
                      <a:lnTo>
                        <a:pt x="85" y="97"/>
                      </a:lnTo>
                      <a:lnTo>
                        <a:pt x="83" y="97"/>
                      </a:lnTo>
                      <a:lnTo>
                        <a:pt x="83" y="97"/>
                      </a:lnTo>
                      <a:lnTo>
                        <a:pt x="83" y="97"/>
                      </a:lnTo>
                      <a:lnTo>
                        <a:pt x="81" y="97"/>
                      </a:lnTo>
                      <a:lnTo>
                        <a:pt x="81" y="97"/>
                      </a:lnTo>
                      <a:lnTo>
                        <a:pt x="81" y="95"/>
                      </a:lnTo>
                      <a:lnTo>
                        <a:pt x="81" y="95"/>
                      </a:lnTo>
                      <a:lnTo>
                        <a:pt x="81" y="97"/>
                      </a:lnTo>
                      <a:lnTo>
                        <a:pt x="79" y="97"/>
                      </a:lnTo>
                      <a:lnTo>
                        <a:pt x="79" y="97"/>
                      </a:lnTo>
                      <a:lnTo>
                        <a:pt x="79" y="95"/>
                      </a:lnTo>
                      <a:lnTo>
                        <a:pt x="79" y="95"/>
                      </a:lnTo>
                      <a:lnTo>
                        <a:pt x="77" y="95"/>
                      </a:lnTo>
                      <a:lnTo>
                        <a:pt x="77" y="95"/>
                      </a:lnTo>
                      <a:lnTo>
                        <a:pt x="77" y="93"/>
                      </a:lnTo>
                      <a:lnTo>
                        <a:pt x="77" y="93"/>
                      </a:lnTo>
                      <a:lnTo>
                        <a:pt x="77" y="93"/>
                      </a:lnTo>
                      <a:lnTo>
                        <a:pt x="77" y="93"/>
                      </a:lnTo>
                      <a:lnTo>
                        <a:pt x="75" y="93"/>
                      </a:lnTo>
                      <a:lnTo>
                        <a:pt x="75" y="93"/>
                      </a:lnTo>
                      <a:lnTo>
                        <a:pt x="75" y="91"/>
                      </a:lnTo>
                      <a:lnTo>
                        <a:pt x="75" y="91"/>
                      </a:lnTo>
                      <a:lnTo>
                        <a:pt x="75" y="91"/>
                      </a:lnTo>
                      <a:lnTo>
                        <a:pt x="75" y="90"/>
                      </a:lnTo>
                      <a:lnTo>
                        <a:pt x="75" y="90"/>
                      </a:lnTo>
                      <a:lnTo>
                        <a:pt x="75" y="88"/>
                      </a:lnTo>
                      <a:lnTo>
                        <a:pt x="73" y="88"/>
                      </a:lnTo>
                      <a:lnTo>
                        <a:pt x="73" y="88"/>
                      </a:lnTo>
                      <a:lnTo>
                        <a:pt x="73" y="88"/>
                      </a:lnTo>
                      <a:lnTo>
                        <a:pt x="73" y="86"/>
                      </a:lnTo>
                      <a:lnTo>
                        <a:pt x="73" y="86"/>
                      </a:lnTo>
                      <a:lnTo>
                        <a:pt x="71" y="86"/>
                      </a:lnTo>
                      <a:lnTo>
                        <a:pt x="71" y="86"/>
                      </a:lnTo>
                      <a:lnTo>
                        <a:pt x="69" y="86"/>
                      </a:lnTo>
                      <a:lnTo>
                        <a:pt x="69" y="86"/>
                      </a:lnTo>
                      <a:lnTo>
                        <a:pt x="69" y="86"/>
                      </a:lnTo>
                      <a:lnTo>
                        <a:pt x="69" y="88"/>
                      </a:lnTo>
                      <a:lnTo>
                        <a:pt x="67" y="88"/>
                      </a:lnTo>
                      <a:lnTo>
                        <a:pt x="67" y="86"/>
                      </a:lnTo>
                      <a:lnTo>
                        <a:pt x="67" y="86"/>
                      </a:lnTo>
                      <a:lnTo>
                        <a:pt x="67" y="88"/>
                      </a:lnTo>
                      <a:lnTo>
                        <a:pt x="67" y="88"/>
                      </a:lnTo>
                      <a:lnTo>
                        <a:pt x="67" y="90"/>
                      </a:lnTo>
                      <a:lnTo>
                        <a:pt x="67" y="90"/>
                      </a:lnTo>
                      <a:lnTo>
                        <a:pt x="67" y="90"/>
                      </a:lnTo>
                      <a:lnTo>
                        <a:pt x="67" y="91"/>
                      </a:lnTo>
                      <a:lnTo>
                        <a:pt x="69" y="91"/>
                      </a:lnTo>
                      <a:lnTo>
                        <a:pt x="69" y="91"/>
                      </a:lnTo>
                      <a:lnTo>
                        <a:pt x="67" y="91"/>
                      </a:lnTo>
                      <a:lnTo>
                        <a:pt x="67" y="93"/>
                      </a:lnTo>
                      <a:lnTo>
                        <a:pt x="69" y="93"/>
                      </a:lnTo>
                      <a:lnTo>
                        <a:pt x="69" y="93"/>
                      </a:lnTo>
                      <a:lnTo>
                        <a:pt x="69" y="93"/>
                      </a:lnTo>
                      <a:lnTo>
                        <a:pt x="67" y="93"/>
                      </a:lnTo>
                      <a:lnTo>
                        <a:pt x="67" y="95"/>
                      </a:lnTo>
                      <a:lnTo>
                        <a:pt x="69" y="95"/>
                      </a:lnTo>
                      <a:lnTo>
                        <a:pt x="69" y="95"/>
                      </a:lnTo>
                      <a:lnTo>
                        <a:pt x="67" y="95"/>
                      </a:lnTo>
                      <a:lnTo>
                        <a:pt x="67" y="97"/>
                      </a:lnTo>
                      <a:lnTo>
                        <a:pt x="67" y="97"/>
                      </a:lnTo>
                      <a:lnTo>
                        <a:pt x="67" y="97"/>
                      </a:lnTo>
                      <a:lnTo>
                        <a:pt x="65" y="97"/>
                      </a:lnTo>
                      <a:lnTo>
                        <a:pt x="65" y="97"/>
                      </a:lnTo>
                      <a:lnTo>
                        <a:pt x="65" y="97"/>
                      </a:lnTo>
                      <a:lnTo>
                        <a:pt x="64" y="97"/>
                      </a:lnTo>
                      <a:lnTo>
                        <a:pt x="64" y="97"/>
                      </a:lnTo>
                      <a:lnTo>
                        <a:pt x="64" y="97"/>
                      </a:lnTo>
                      <a:lnTo>
                        <a:pt x="62" y="97"/>
                      </a:lnTo>
                      <a:lnTo>
                        <a:pt x="62" y="97"/>
                      </a:lnTo>
                      <a:lnTo>
                        <a:pt x="60" y="97"/>
                      </a:lnTo>
                      <a:lnTo>
                        <a:pt x="60" y="97"/>
                      </a:lnTo>
                      <a:lnTo>
                        <a:pt x="60" y="97"/>
                      </a:lnTo>
                      <a:lnTo>
                        <a:pt x="60" y="97"/>
                      </a:lnTo>
                      <a:lnTo>
                        <a:pt x="60" y="95"/>
                      </a:lnTo>
                      <a:lnTo>
                        <a:pt x="58" y="95"/>
                      </a:lnTo>
                      <a:lnTo>
                        <a:pt x="58" y="97"/>
                      </a:lnTo>
                      <a:lnTo>
                        <a:pt x="58" y="97"/>
                      </a:lnTo>
                      <a:lnTo>
                        <a:pt x="58" y="97"/>
                      </a:lnTo>
                      <a:lnTo>
                        <a:pt x="56" y="97"/>
                      </a:lnTo>
                      <a:lnTo>
                        <a:pt x="56" y="97"/>
                      </a:lnTo>
                      <a:lnTo>
                        <a:pt x="56" y="97"/>
                      </a:lnTo>
                      <a:lnTo>
                        <a:pt x="56" y="99"/>
                      </a:lnTo>
                      <a:lnTo>
                        <a:pt x="54" y="99"/>
                      </a:lnTo>
                      <a:lnTo>
                        <a:pt x="54" y="97"/>
                      </a:lnTo>
                      <a:lnTo>
                        <a:pt x="54" y="97"/>
                      </a:lnTo>
                      <a:lnTo>
                        <a:pt x="54" y="97"/>
                      </a:lnTo>
                      <a:lnTo>
                        <a:pt x="54" y="97"/>
                      </a:lnTo>
                      <a:lnTo>
                        <a:pt x="54" y="95"/>
                      </a:lnTo>
                      <a:lnTo>
                        <a:pt x="52" y="95"/>
                      </a:lnTo>
                      <a:lnTo>
                        <a:pt x="52" y="97"/>
                      </a:lnTo>
                      <a:lnTo>
                        <a:pt x="52" y="97"/>
                      </a:lnTo>
                      <a:lnTo>
                        <a:pt x="54" y="97"/>
                      </a:lnTo>
                      <a:lnTo>
                        <a:pt x="54" y="99"/>
                      </a:lnTo>
                      <a:lnTo>
                        <a:pt x="52" y="99"/>
                      </a:lnTo>
                      <a:lnTo>
                        <a:pt x="52" y="99"/>
                      </a:lnTo>
                      <a:lnTo>
                        <a:pt x="52" y="101"/>
                      </a:lnTo>
                      <a:lnTo>
                        <a:pt x="54" y="101"/>
                      </a:lnTo>
                      <a:lnTo>
                        <a:pt x="54" y="101"/>
                      </a:lnTo>
                      <a:lnTo>
                        <a:pt x="54" y="101"/>
                      </a:lnTo>
                      <a:lnTo>
                        <a:pt x="54" y="101"/>
                      </a:lnTo>
                      <a:lnTo>
                        <a:pt x="54" y="103"/>
                      </a:lnTo>
                      <a:lnTo>
                        <a:pt x="54" y="103"/>
                      </a:lnTo>
                      <a:lnTo>
                        <a:pt x="54" y="103"/>
                      </a:lnTo>
                      <a:lnTo>
                        <a:pt x="52" y="103"/>
                      </a:lnTo>
                      <a:lnTo>
                        <a:pt x="52" y="105"/>
                      </a:lnTo>
                      <a:lnTo>
                        <a:pt x="52" y="105"/>
                      </a:lnTo>
                      <a:lnTo>
                        <a:pt x="52" y="107"/>
                      </a:lnTo>
                      <a:lnTo>
                        <a:pt x="54" y="107"/>
                      </a:lnTo>
                      <a:lnTo>
                        <a:pt x="54" y="107"/>
                      </a:lnTo>
                      <a:lnTo>
                        <a:pt x="54" y="107"/>
                      </a:lnTo>
                      <a:lnTo>
                        <a:pt x="54" y="107"/>
                      </a:lnTo>
                      <a:lnTo>
                        <a:pt x="56" y="107"/>
                      </a:lnTo>
                      <a:lnTo>
                        <a:pt x="56" y="107"/>
                      </a:lnTo>
                      <a:lnTo>
                        <a:pt x="58" y="107"/>
                      </a:lnTo>
                      <a:lnTo>
                        <a:pt x="58" y="109"/>
                      </a:lnTo>
                      <a:lnTo>
                        <a:pt x="58" y="109"/>
                      </a:lnTo>
                      <a:lnTo>
                        <a:pt x="58" y="109"/>
                      </a:lnTo>
                      <a:lnTo>
                        <a:pt x="60" y="109"/>
                      </a:lnTo>
                      <a:lnTo>
                        <a:pt x="60" y="109"/>
                      </a:lnTo>
                      <a:lnTo>
                        <a:pt x="60" y="109"/>
                      </a:lnTo>
                      <a:lnTo>
                        <a:pt x="60" y="109"/>
                      </a:lnTo>
                      <a:lnTo>
                        <a:pt x="60" y="109"/>
                      </a:lnTo>
                      <a:lnTo>
                        <a:pt x="60" y="109"/>
                      </a:lnTo>
                      <a:lnTo>
                        <a:pt x="60" y="111"/>
                      </a:lnTo>
                      <a:lnTo>
                        <a:pt x="60" y="111"/>
                      </a:lnTo>
                      <a:lnTo>
                        <a:pt x="60" y="111"/>
                      </a:lnTo>
                      <a:lnTo>
                        <a:pt x="60" y="113"/>
                      </a:lnTo>
                      <a:lnTo>
                        <a:pt x="60" y="113"/>
                      </a:lnTo>
                      <a:lnTo>
                        <a:pt x="58" y="113"/>
                      </a:lnTo>
                      <a:lnTo>
                        <a:pt x="58" y="114"/>
                      </a:lnTo>
                      <a:lnTo>
                        <a:pt x="60" y="114"/>
                      </a:lnTo>
                      <a:lnTo>
                        <a:pt x="60" y="114"/>
                      </a:lnTo>
                      <a:lnTo>
                        <a:pt x="60" y="116"/>
                      </a:lnTo>
                      <a:lnTo>
                        <a:pt x="60" y="116"/>
                      </a:lnTo>
                      <a:lnTo>
                        <a:pt x="60" y="116"/>
                      </a:lnTo>
                      <a:lnTo>
                        <a:pt x="60" y="118"/>
                      </a:lnTo>
                      <a:lnTo>
                        <a:pt x="60" y="118"/>
                      </a:lnTo>
                      <a:lnTo>
                        <a:pt x="60" y="118"/>
                      </a:lnTo>
                      <a:lnTo>
                        <a:pt x="60" y="118"/>
                      </a:lnTo>
                      <a:lnTo>
                        <a:pt x="58" y="118"/>
                      </a:lnTo>
                      <a:lnTo>
                        <a:pt x="58" y="120"/>
                      </a:lnTo>
                      <a:lnTo>
                        <a:pt x="58" y="120"/>
                      </a:lnTo>
                      <a:lnTo>
                        <a:pt x="58" y="120"/>
                      </a:lnTo>
                      <a:lnTo>
                        <a:pt x="58" y="120"/>
                      </a:lnTo>
                      <a:lnTo>
                        <a:pt x="58" y="122"/>
                      </a:lnTo>
                      <a:lnTo>
                        <a:pt x="58" y="122"/>
                      </a:lnTo>
                      <a:lnTo>
                        <a:pt x="58" y="122"/>
                      </a:lnTo>
                      <a:lnTo>
                        <a:pt x="58" y="122"/>
                      </a:lnTo>
                      <a:lnTo>
                        <a:pt x="58" y="124"/>
                      </a:lnTo>
                      <a:lnTo>
                        <a:pt x="58" y="124"/>
                      </a:lnTo>
                      <a:lnTo>
                        <a:pt x="58" y="124"/>
                      </a:lnTo>
                      <a:lnTo>
                        <a:pt x="58" y="126"/>
                      </a:lnTo>
                      <a:lnTo>
                        <a:pt x="58" y="126"/>
                      </a:lnTo>
                      <a:lnTo>
                        <a:pt x="56" y="126"/>
                      </a:lnTo>
                      <a:lnTo>
                        <a:pt x="56" y="124"/>
                      </a:lnTo>
                      <a:lnTo>
                        <a:pt x="56" y="124"/>
                      </a:lnTo>
                      <a:lnTo>
                        <a:pt x="54" y="124"/>
                      </a:lnTo>
                      <a:lnTo>
                        <a:pt x="54" y="124"/>
                      </a:lnTo>
                      <a:lnTo>
                        <a:pt x="54" y="124"/>
                      </a:lnTo>
                      <a:lnTo>
                        <a:pt x="54" y="124"/>
                      </a:lnTo>
                      <a:lnTo>
                        <a:pt x="54" y="122"/>
                      </a:lnTo>
                      <a:lnTo>
                        <a:pt x="54" y="122"/>
                      </a:lnTo>
                      <a:lnTo>
                        <a:pt x="52" y="122"/>
                      </a:lnTo>
                      <a:lnTo>
                        <a:pt x="52" y="120"/>
                      </a:lnTo>
                      <a:lnTo>
                        <a:pt x="52" y="120"/>
                      </a:lnTo>
                      <a:lnTo>
                        <a:pt x="52" y="120"/>
                      </a:lnTo>
                      <a:lnTo>
                        <a:pt x="50" y="120"/>
                      </a:lnTo>
                      <a:lnTo>
                        <a:pt x="50" y="122"/>
                      </a:lnTo>
                      <a:lnTo>
                        <a:pt x="50" y="122"/>
                      </a:lnTo>
                      <a:lnTo>
                        <a:pt x="48" y="122"/>
                      </a:lnTo>
                      <a:lnTo>
                        <a:pt x="48" y="122"/>
                      </a:lnTo>
                      <a:lnTo>
                        <a:pt x="48" y="122"/>
                      </a:lnTo>
                      <a:lnTo>
                        <a:pt x="48" y="122"/>
                      </a:lnTo>
                      <a:lnTo>
                        <a:pt x="46" y="122"/>
                      </a:lnTo>
                      <a:lnTo>
                        <a:pt x="46" y="124"/>
                      </a:lnTo>
                      <a:lnTo>
                        <a:pt x="46" y="124"/>
                      </a:lnTo>
                      <a:lnTo>
                        <a:pt x="46" y="124"/>
                      </a:lnTo>
                      <a:lnTo>
                        <a:pt x="46" y="126"/>
                      </a:lnTo>
                      <a:lnTo>
                        <a:pt x="46" y="126"/>
                      </a:lnTo>
                      <a:lnTo>
                        <a:pt x="46" y="126"/>
                      </a:lnTo>
                      <a:lnTo>
                        <a:pt x="46" y="128"/>
                      </a:lnTo>
                      <a:lnTo>
                        <a:pt x="46" y="128"/>
                      </a:lnTo>
                      <a:lnTo>
                        <a:pt x="46" y="128"/>
                      </a:lnTo>
                      <a:lnTo>
                        <a:pt x="46" y="130"/>
                      </a:lnTo>
                      <a:lnTo>
                        <a:pt x="46" y="130"/>
                      </a:lnTo>
                      <a:lnTo>
                        <a:pt x="44" y="130"/>
                      </a:lnTo>
                      <a:lnTo>
                        <a:pt x="44" y="130"/>
                      </a:lnTo>
                      <a:lnTo>
                        <a:pt x="44" y="130"/>
                      </a:lnTo>
                      <a:lnTo>
                        <a:pt x="43" y="130"/>
                      </a:lnTo>
                      <a:lnTo>
                        <a:pt x="43" y="128"/>
                      </a:lnTo>
                      <a:lnTo>
                        <a:pt x="43" y="128"/>
                      </a:lnTo>
                      <a:lnTo>
                        <a:pt x="43" y="128"/>
                      </a:lnTo>
                      <a:lnTo>
                        <a:pt x="43" y="128"/>
                      </a:lnTo>
                      <a:lnTo>
                        <a:pt x="43" y="126"/>
                      </a:lnTo>
                      <a:lnTo>
                        <a:pt x="43" y="126"/>
                      </a:lnTo>
                      <a:lnTo>
                        <a:pt x="41" y="126"/>
                      </a:lnTo>
                      <a:lnTo>
                        <a:pt x="41" y="126"/>
                      </a:lnTo>
                      <a:lnTo>
                        <a:pt x="41" y="124"/>
                      </a:lnTo>
                      <a:lnTo>
                        <a:pt x="41" y="124"/>
                      </a:lnTo>
                      <a:lnTo>
                        <a:pt x="41" y="124"/>
                      </a:lnTo>
                      <a:lnTo>
                        <a:pt x="39" y="124"/>
                      </a:lnTo>
                      <a:lnTo>
                        <a:pt x="39" y="122"/>
                      </a:lnTo>
                      <a:lnTo>
                        <a:pt x="39" y="122"/>
                      </a:lnTo>
                      <a:lnTo>
                        <a:pt x="39" y="122"/>
                      </a:lnTo>
                      <a:lnTo>
                        <a:pt x="39" y="122"/>
                      </a:lnTo>
                      <a:lnTo>
                        <a:pt x="39" y="120"/>
                      </a:lnTo>
                      <a:lnTo>
                        <a:pt x="37" y="120"/>
                      </a:lnTo>
                      <a:lnTo>
                        <a:pt x="37" y="120"/>
                      </a:lnTo>
                      <a:lnTo>
                        <a:pt x="37" y="120"/>
                      </a:lnTo>
                      <a:lnTo>
                        <a:pt x="37" y="120"/>
                      </a:lnTo>
                      <a:lnTo>
                        <a:pt x="37" y="118"/>
                      </a:lnTo>
                      <a:lnTo>
                        <a:pt x="35" y="118"/>
                      </a:lnTo>
                      <a:lnTo>
                        <a:pt x="35" y="118"/>
                      </a:lnTo>
                      <a:lnTo>
                        <a:pt x="35" y="118"/>
                      </a:lnTo>
                      <a:lnTo>
                        <a:pt x="35" y="116"/>
                      </a:lnTo>
                      <a:lnTo>
                        <a:pt x="35" y="116"/>
                      </a:lnTo>
                      <a:lnTo>
                        <a:pt x="35" y="116"/>
                      </a:lnTo>
                      <a:lnTo>
                        <a:pt x="33" y="116"/>
                      </a:lnTo>
                      <a:lnTo>
                        <a:pt x="33" y="116"/>
                      </a:lnTo>
                      <a:lnTo>
                        <a:pt x="33" y="114"/>
                      </a:lnTo>
                      <a:lnTo>
                        <a:pt x="33" y="114"/>
                      </a:lnTo>
                      <a:lnTo>
                        <a:pt x="33" y="114"/>
                      </a:lnTo>
                      <a:lnTo>
                        <a:pt x="33" y="113"/>
                      </a:lnTo>
                      <a:lnTo>
                        <a:pt x="31" y="113"/>
                      </a:lnTo>
                      <a:lnTo>
                        <a:pt x="31" y="113"/>
                      </a:lnTo>
                      <a:lnTo>
                        <a:pt x="31" y="113"/>
                      </a:lnTo>
                      <a:lnTo>
                        <a:pt x="31" y="111"/>
                      </a:lnTo>
                      <a:lnTo>
                        <a:pt x="31" y="111"/>
                      </a:lnTo>
                      <a:lnTo>
                        <a:pt x="31" y="111"/>
                      </a:lnTo>
                      <a:lnTo>
                        <a:pt x="29" y="111"/>
                      </a:lnTo>
                      <a:lnTo>
                        <a:pt x="29" y="109"/>
                      </a:lnTo>
                      <a:lnTo>
                        <a:pt x="29" y="109"/>
                      </a:lnTo>
                      <a:lnTo>
                        <a:pt x="29" y="109"/>
                      </a:lnTo>
                      <a:lnTo>
                        <a:pt x="27" y="109"/>
                      </a:lnTo>
                      <a:lnTo>
                        <a:pt x="27" y="109"/>
                      </a:lnTo>
                      <a:lnTo>
                        <a:pt x="27" y="109"/>
                      </a:lnTo>
                      <a:lnTo>
                        <a:pt x="27" y="109"/>
                      </a:lnTo>
                      <a:lnTo>
                        <a:pt x="27" y="107"/>
                      </a:lnTo>
                      <a:lnTo>
                        <a:pt x="25" y="107"/>
                      </a:lnTo>
                      <a:lnTo>
                        <a:pt x="25" y="107"/>
                      </a:lnTo>
                      <a:lnTo>
                        <a:pt x="25" y="107"/>
                      </a:lnTo>
                      <a:lnTo>
                        <a:pt x="25" y="107"/>
                      </a:lnTo>
                      <a:lnTo>
                        <a:pt x="25" y="105"/>
                      </a:lnTo>
                      <a:lnTo>
                        <a:pt x="23" y="105"/>
                      </a:lnTo>
                      <a:lnTo>
                        <a:pt x="23" y="105"/>
                      </a:lnTo>
                      <a:lnTo>
                        <a:pt x="23" y="105"/>
                      </a:lnTo>
                      <a:lnTo>
                        <a:pt x="23" y="103"/>
                      </a:lnTo>
                      <a:lnTo>
                        <a:pt x="21" y="103"/>
                      </a:lnTo>
                      <a:lnTo>
                        <a:pt x="21" y="103"/>
                      </a:lnTo>
                      <a:lnTo>
                        <a:pt x="21" y="103"/>
                      </a:lnTo>
                      <a:lnTo>
                        <a:pt x="21" y="101"/>
                      </a:lnTo>
                      <a:lnTo>
                        <a:pt x="21" y="101"/>
                      </a:lnTo>
                      <a:lnTo>
                        <a:pt x="21" y="101"/>
                      </a:lnTo>
                      <a:lnTo>
                        <a:pt x="20" y="101"/>
                      </a:lnTo>
                      <a:lnTo>
                        <a:pt x="20" y="101"/>
                      </a:lnTo>
                      <a:lnTo>
                        <a:pt x="20" y="101"/>
                      </a:lnTo>
                      <a:lnTo>
                        <a:pt x="20" y="99"/>
                      </a:lnTo>
                      <a:lnTo>
                        <a:pt x="20" y="99"/>
                      </a:lnTo>
                      <a:lnTo>
                        <a:pt x="20" y="99"/>
                      </a:lnTo>
                      <a:lnTo>
                        <a:pt x="18" y="99"/>
                      </a:lnTo>
                      <a:lnTo>
                        <a:pt x="18" y="97"/>
                      </a:lnTo>
                      <a:lnTo>
                        <a:pt x="18" y="97"/>
                      </a:lnTo>
                      <a:lnTo>
                        <a:pt x="18" y="97"/>
                      </a:lnTo>
                      <a:lnTo>
                        <a:pt x="18" y="95"/>
                      </a:lnTo>
                      <a:lnTo>
                        <a:pt x="16" y="95"/>
                      </a:lnTo>
                      <a:lnTo>
                        <a:pt x="16" y="95"/>
                      </a:lnTo>
                      <a:lnTo>
                        <a:pt x="16" y="93"/>
                      </a:lnTo>
                      <a:lnTo>
                        <a:pt x="16" y="93"/>
                      </a:lnTo>
                      <a:lnTo>
                        <a:pt x="16" y="93"/>
                      </a:lnTo>
                      <a:lnTo>
                        <a:pt x="16" y="93"/>
                      </a:lnTo>
                      <a:lnTo>
                        <a:pt x="16" y="93"/>
                      </a:lnTo>
                      <a:lnTo>
                        <a:pt x="16" y="91"/>
                      </a:lnTo>
                      <a:lnTo>
                        <a:pt x="14" y="91"/>
                      </a:lnTo>
                      <a:lnTo>
                        <a:pt x="14" y="91"/>
                      </a:lnTo>
                      <a:lnTo>
                        <a:pt x="14" y="91"/>
                      </a:lnTo>
                      <a:lnTo>
                        <a:pt x="14" y="90"/>
                      </a:lnTo>
                      <a:lnTo>
                        <a:pt x="12" y="90"/>
                      </a:lnTo>
                      <a:lnTo>
                        <a:pt x="12" y="90"/>
                      </a:lnTo>
                      <a:lnTo>
                        <a:pt x="12" y="90"/>
                      </a:lnTo>
                      <a:lnTo>
                        <a:pt x="12" y="88"/>
                      </a:lnTo>
                      <a:lnTo>
                        <a:pt x="12" y="88"/>
                      </a:lnTo>
                      <a:lnTo>
                        <a:pt x="12" y="88"/>
                      </a:lnTo>
                      <a:lnTo>
                        <a:pt x="12" y="86"/>
                      </a:lnTo>
                      <a:lnTo>
                        <a:pt x="12" y="86"/>
                      </a:lnTo>
                      <a:lnTo>
                        <a:pt x="10" y="86"/>
                      </a:lnTo>
                      <a:lnTo>
                        <a:pt x="10" y="86"/>
                      </a:lnTo>
                      <a:lnTo>
                        <a:pt x="12" y="86"/>
                      </a:lnTo>
                      <a:lnTo>
                        <a:pt x="12" y="84"/>
                      </a:lnTo>
                      <a:lnTo>
                        <a:pt x="10" y="84"/>
                      </a:lnTo>
                      <a:lnTo>
                        <a:pt x="10" y="84"/>
                      </a:lnTo>
                      <a:lnTo>
                        <a:pt x="10" y="82"/>
                      </a:lnTo>
                      <a:lnTo>
                        <a:pt x="10" y="82"/>
                      </a:lnTo>
                      <a:lnTo>
                        <a:pt x="10" y="82"/>
                      </a:lnTo>
                      <a:lnTo>
                        <a:pt x="10" y="80"/>
                      </a:lnTo>
                      <a:lnTo>
                        <a:pt x="10" y="80"/>
                      </a:lnTo>
                      <a:lnTo>
                        <a:pt x="10" y="80"/>
                      </a:lnTo>
                      <a:lnTo>
                        <a:pt x="10" y="78"/>
                      </a:lnTo>
                      <a:lnTo>
                        <a:pt x="8" y="78"/>
                      </a:lnTo>
                      <a:lnTo>
                        <a:pt x="8" y="78"/>
                      </a:lnTo>
                      <a:lnTo>
                        <a:pt x="8" y="78"/>
                      </a:lnTo>
                      <a:lnTo>
                        <a:pt x="8" y="78"/>
                      </a:lnTo>
                      <a:lnTo>
                        <a:pt x="6" y="78"/>
                      </a:lnTo>
                      <a:lnTo>
                        <a:pt x="6" y="76"/>
                      </a:lnTo>
                      <a:lnTo>
                        <a:pt x="6" y="76"/>
                      </a:lnTo>
                      <a:lnTo>
                        <a:pt x="6" y="76"/>
                      </a:lnTo>
                      <a:lnTo>
                        <a:pt x="6" y="74"/>
                      </a:lnTo>
                      <a:lnTo>
                        <a:pt x="6" y="74"/>
                      </a:lnTo>
                      <a:lnTo>
                        <a:pt x="6" y="72"/>
                      </a:lnTo>
                      <a:lnTo>
                        <a:pt x="6" y="72"/>
                      </a:lnTo>
                      <a:lnTo>
                        <a:pt x="6" y="72"/>
                      </a:lnTo>
                      <a:lnTo>
                        <a:pt x="6" y="70"/>
                      </a:lnTo>
                      <a:lnTo>
                        <a:pt x="4" y="70"/>
                      </a:lnTo>
                      <a:lnTo>
                        <a:pt x="4" y="70"/>
                      </a:lnTo>
                      <a:lnTo>
                        <a:pt x="4" y="70"/>
                      </a:lnTo>
                      <a:lnTo>
                        <a:pt x="4" y="70"/>
                      </a:lnTo>
                      <a:lnTo>
                        <a:pt x="4" y="68"/>
                      </a:lnTo>
                      <a:lnTo>
                        <a:pt x="4" y="68"/>
                      </a:lnTo>
                      <a:lnTo>
                        <a:pt x="4" y="68"/>
                      </a:lnTo>
                      <a:lnTo>
                        <a:pt x="4" y="67"/>
                      </a:lnTo>
                      <a:lnTo>
                        <a:pt x="4" y="67"/>
                      </a:lnTo>
                      <a:lnTo>
                        <a:pt x="2" y="67"/>
                      </a:lnTo>
                      <a:lnTo>
                        <a:pt x="2" y="65"/>
                      </a:lnTo>
                      <a:lnTo>
                        <a:pt x="2" y="65"/>
                      </a:lnTo>
                      <a:lnTo>
                        <a:pt x="2" y="65"/>
                      </a:lnTo>
                      <a:lnTo>
                        <a:pt x="2" y="63"/>
                      </a:lnTo>
                      <a:lnTo>
                        <a:pt x="2" y="63"/>
                      </a:lnTo>
                      <a:lnTo>
                        <a:pt x="0" y="63"/>
                      </a:lnTo>
                      <a:lnTo>
                        <a:pt x="0" y="61"/>
                      </a:lnTo>
                      <a:lnTo>
                        <a:pt x="0" y="61"/>
                      </a:lnTo>
                      <a:lnTo>
                        <a:pt x="0" y="61"/>
                      </a:lnTo>
                      <a:lnTo>
                        <a:pt x="2" y="61"/>
                      </a:lnTo>
                      <a:lnTo>
                        <a:pt x="2" y="61"/>
                      </a:lnTo>
                      <a:lnTo>
                        <a:pt x="2" y="61"/>
                      </a:lnTo>
                      <a:lnTo>
                        <a:pt x="4" y="61"/>
                      </a:lnTo>
                      <a:lnTo>
                        <a:pt x="4" y="61"/>
                      </a:lnTo>
                      <a:lnTo>
                        <a:pt x="4" y="63"/>
                      </a:lnTo>
                      <a:lnTo>
                        <a:pt x="4" y="63"/>
                      </a:lnTo>
                      <a:lnTo>
                        <a:pt x="4" y="63"/>
                      </a:lnTo>
                      <a:lnTo>
                        <a:pt x="4" y="63"/>
                      </a:lnTo>
                      <a:lnTo>
                        <a:pt x="4" y="63"/>
                      </a:lnTo>
                      <a:lnTo>
                        <a:pt x="6" y="63"/>
                      </a:lnTo>
                      <a:lnTo>
                        <a:pt x="6" y="61"/>
                      </a:lnTo>
                      <a:lnTo>
                        <a:pt x="6" y="61"/>
                      </a:lnTo>
                      <a:lnTo>
                        <a:pt x="6" y="61"/>
                      </a:lnTo>
                      <a:lnTo>
                        <a:pt x="6" y="61"/>
                      </a:lnTo>
                      <a:lnTo>
                        <a:pt x="8" y="61"/>
                      </a:lnTo>
                      <a:lnTo>
                        <a:pt x="8" y="61"/>
                      </a:lnTo>
                      <a:lnTo>
                        <a:pt x="8" y="61"/>
                      </a:lnTo>
                      <a:lnTo>
                        <a:pt x="8" y="61"/>
                      </a:lnTo>
                      <a:lnTo>
                        <a:pt x="8" y="61"/>
                      </a:lnTo>
                      <a:lnTo>
                        <a:pt x="10" y="61"/>
                      </a:lnTo>
                      <a:lnTo>
                        <a:pt x="10" y="59"/>
                      </a:lnTo>
                      <a:lnTo>
                        <a:pt x="10" y="59"/>
                      </a:lnTo>
                      <a:lnTo>
                        <a:pt x="10" y="59"/>
                      </a:lnTo>
                      <a:lnTo>
                        <a:pt x="10" y="59"/>
                      </a:lnTo>
                      <a:lnTo>
                        <a:pt x="10" y="57"/>
                      </a:lnTo>
                      <a:lnTo>
                        <a:pt x="12" y="57"/>
                      </a:lnTo>
                      <a:lnTo>
                        <a:pt x="12" y="57"/>
                      </a:lnTo>
                      <a:lnTo>
                        <a:pt x="12" y="55"/>
                      </a:lnTo>
                      <a:lnTo>
                        <a:pt x="12" y="55"/>
                      </a:lnTo>
                      <a:lnTo>
                        <a:pt x="12" y="55"/>
                      </a:lnTo>
                      <a:lnTo>
                        <a:pt x="12" y="53"/>
                      </a:lnTo>
                      <a:lnTo>
                        <a:pt x="12" y="53"/>
                      </a:lnTo>
                      <a:lnTo>
                        <a:pt x="12" y="53"/>
                      </a:lnTo>
                      <a:lnTo>
                        <a:pt x="12" y="51"/>
                      </a:lnTo>
                      <a:lnTo>
                        <a:pt x="12" y="51"/>
                      </a:lnTo>
                      <a:lnTo>
                        <a:pt x="12" y="49"/>
                      </a:lnTo>
                      <a:lnTo>
                        <a:pt x="12" y="49"/>
                      </a:lnTo>
                      <a:lnTo>
                        <a:pt x="12" y="49"/>
                      </a:lnTo>
                      <a:lnTo>
                        <a:pt x="12" y="47"/>
                      </a:lnTo>
                      <a:lnTo>
                        <a:pt x="12" y="47"/>
                      </a:lnTo>
                      <a:lnTo>
                        <a:pt x="12" y="46"/>
                      </a:lnTo>
                      <a:lnTo>
                        <a:pt x="12" y="46"/>
                      </a:lnTo>
                      <a:lnTo>
                        <a:pt x="12" y="46"/>
                      </a:lnTo>
                      <a:lnTo>
                        <a:pt x="12" y="46"/>
                      </a:lnTo>
                      <a:lnTo>
                        <a:pt x="12" y="44"/>
                      </a:lnTo>
                      <a:lnTo>
                        <a:pt x="12" y="44"/>
                      </a:lnTo>
                      <a:lnTo>
                        <a:pt x="12" y="42"/>
                      </a:lnTo>
                      <a:lnTo>
                        <a:pt x="12" y="42"/>
                      </a:lnTo>
                      <a:lnTo>
                        <a:pt x="12" y="40"/>
                      </a:lnTo>
                      <a:lnTo>
                        <a:pt x="12" y="40"/>
                      </a:lnTo>
                      <a:lnTo>
                        <a:pt x="14" y="40"/>
                      </a:lnTo>
                      <a:lnTo>
                        <a:pt x="14" y="42"/>
                      </a:lnTo>
                      <a:lnTo>
                        <a:pt x="14" y="42"/>
                      </a:lnTo>
                      <a:lnTo>
                        <a:pt x="14" y="40"/>
                      </a:lnTo>
                      <a:lnTo>
                        <a:pt x="14" y="40"/>
                      </a:lnTo>
                      <a:lnTo>
                        <a:pt x="14" y="40"/>
                      </a:lnTo>
                      <a:lnTo>
                        <a:pt x="14" y="38"/>
                      </a:lnTo>
                      <a:lnTo>
                        <a:pt x="14" y="38"/>
                      </a:lnTo>
                      <a:lnTo>
                        <a:pt x="12" y="38"/>
                      </a:lnTo>
                      <a:lnTo>
                        <a:pt x="12" y="38"/>
                      </a:lnTo>
                      <a:lnTo>
                        <a:pt x="12" y="38"/>
                      </a:lnTo>
                      <a:lnTo>
                        <a:pt x="12" y="36"/>
                      </a:lnTo>
                      <a:lnTo>
                        <a:pt x="12" y="36"/>
                      </a:lnTo>
                      <a:lnTo>
                        <a:pt x="12" y="36"/>
                      </a:lnTo>
                      <a:lnTo>
                        <a:pt x="14" y="36"/>
                      </a:lnTo>
                      <a:lnTo>
                        <a:pt x="14" y="34"/>
                      </a:lnTo>
                      <a:lnTo>
                        <a:pt x="14" y="34"/>
                      </a:lnTo>
                      <a:lnTo>
                        <a:pt x="16" y="34"/>
                      </a:lnTo>
                      <a:lnTo>
                        <a:pt x="16" y="34"/>
                      </a:lnTo>
                      <a:lnTo>
                        <a:pt x="16" y="34"/>
                      </a:lnTo>
                      <a:lnTo>
                        <a:pt x="16" y="34"/>
                      </a:lnTo>
                      <a:lnTo>
                        <a:pt x="16" y="34"/>
                      </a:lnTo>
                      <a:lnTo>
                        <a:pt x="16" y="36"/>
                      </a:lnTo>
                      <a:lnTo>
                        <a:pt x="18" y="36"/>
                      </a:lnTo>
                      <a:lnTo>
                        <a:pt x="18" y="34"/>
                      </a:lnTo>
                      <a:lnTo>
                        <a:pt x="18" y="34"/>
                      </a:lnTo>
                      <a:lnTo>
                        <a:pt x="18" y="32"/>
                      </a:lnTo>
                      <a:lnTo>
                        <a:pt x="18" y="32"/>
                      </a:lnTo>
                      <a:lnTo>
                        <a:pt x="16" y="32"/>
                      </a:lnTo>
                      <a:lnTo>
                        <a:pt x="16" y="30"/>
                      </a:lnTo>
                      <a:lnTo>
                        <a:pt x="16" y="30"/>
                      </a:lnTo>
                      <a:lnTo>
                        <a:pt x="16" y="30"/>
                      </a:lnTo>
                      <a:lnTo>
                        <a:pt x="16" y="28"/>
                      </a:lnTo>
                      <a:lnTo>
                        <a:pt x="16" y="28"/>
                      </a:lnTo>
                      <a:lnTo>
                        <a:pt x="16" y="26"/>
                      </a:lnTo>
                      <a:lnTo>
                        <a:pt x="18" y="26"/>
                      </a:lnTo>
                      <a:lnTo>
                        <a:pt x="18" y="26"/>
                      </a:lnTo>
                      <a:lnTo>
                        <a:pt x="20" y="26"/>
                      </a:lnTo>
                      <a:lnTo>
                        <a:pt x="20" y="26"/>
                      </a:lnTo>
                      <a:lnTo>
                        <a:pt x="20" y="26"/>
                      </a:lnTo>
                      <a:lnTo>
                        <a:pt x="20" y="26"/>
                      </a:lnTo>
                      <a:lnTo>
                        <a:pt x="20" y="26"/>
                      </a:lnTo>
                      <a:lnTo>
                        <a:pt x="21" y="26"/>
                      </a:lnTo>
                      <a:lnTo>
                        <a:pt x="21" y="28"/>
                      </a:lnTo>
                      <a:lnTo>
                        <a:pt x="21" y="28"/>
                      </a:lnTo>
                      <a:lnTo>
                        <a:pt x="21" y="28"/>
                      </a:lnTo>
                      <a:lnTo>
                        <a:pt x="21" y="28"/>
                      </a:lnTo>
                      <a:lnTo>
                        <a:pt x="23" y="28"/>
                      </a:lnTo>
                      <a:lnTo>
                        <a:pt x="23" y="30"/>
                      </a:lnTo>
                      <a:lnTo>
                        <a:pt x="23" y="30"/>
                      </a:lnTo>
                      <a:lnTo>
                        <a:pt x="25" y="30"/>
                      </a:lnTo>
                      <a:lnTo>
                        <a:pt x="25" y="28"/>
                      </a:lnTo>
                      <a:lnTo>
                        <a:pt x="25" y="28"/>
                      </a:lnTo>
                      <a:lnTo>
                        <a:pt x="25" y="28"/>
                      </a:lnTo>
                      <a:lnTo>
                        <a:pt x="25" y="28"/>
                      </a:lnTo>
                      <a:lnTo>
                        <a:pt x="27" y="28"/>
                      </a:lnTo>
                      <a:lnTo>
                        <a:pt x="27" y="28"/>
                      </a:lnTo>
                      <a:lnTo>
                        <a:pt x="27" y="28"/>
                      </a:lnTo>
                      <a:lnTo>
                        <a:pt x="29" y="28"/>
                      </a:lnTo>
                      <a:lnTo>
                        <a:pt x="29" y="28"/>
                      </a:lnTo>
                      <a:lnTo>
                        <a:pt x="31" y="28"/>
                      </a:lnTo>
                      <a:lnTo>
                        <a:pt x="31" y="28"/>
                      </a:lnTo>
                      <a:lnTo>
                        <a:pt x="31" y="28"/>
                      </a:lnTo>
                      <a:lnTo>
                        <a:pt x="33" y="28"/>
                      </a:lnTo>
                      <a:lnTo>
                        <a:pt x="33" y="28"/>
                      </a:lnTo>
                      <a:lnTo>
                        <a:pt x="33" y="28"/>
                      </a:lnTo>
                      <a:lnTo>
                        <a:pt x="35" y="28"/>
                      </a:lnTo>
                      <a:lnTo>
                        <a:pt x="35" y="28"/>
                      </a:lnTo>
                      <a:lnTo>
                        <a:pt x="37" y="28"/>
                      </a:lnTo>
                      <a:lnTo>
                        <a:pt x="37" y="28"/>
                      </a:lnTo>
                      <a:lnTo>
                        <a:pt x="37" y="28"/>
                      </a:lnTo>
                      <a:lnTo>
                        <a:pt x="39" y="28"/>
                      </a:lnTo>
                      <a:lnTo>
                        <a:pt x="39" y="28"/>
                      </a:lnTo>
                      <a:lnTo>
                        <a:pt x="39" y="28"/>
                      </a:lnTo>
                      <a:lnTo>
                        <a:pt x="41" y="28"/>
                      </a:lnTo>
                      <a:lnTo>
                        <a:pt x="41" y="28"/>
                      </a:lnTo>
                      <a:lnTo>
                        <a:pt x="43" y="28"/>
                      </a:lnTo>
                      <a:lnTo>
                        <a:pt x="43" y="28"/>
                      </a:lnTo>
                      <a:lnTo>
                        <a:pt x="43" y="28"/>
                      </a:lnTo>
                      <a:lnTo>
                        <a:pt x="44" y="28"/>
                      </a:lnTo>
                      <a:lnTo>
                        <a:pt x="44" y="28"/>
                      </a:lnTo>
                      <a:lnTo>
                        <a:pt x="46" y="28"/>
                      </a:lnTo>
                      <a:lnTo>
                        <a:pt x="46" y="28"/>
                      </a:lnTo>
                      <a:lnTo>
                        <a:pt x="46" y="28"/>
                      </a:lnTo>
                      <a:lnTo>
                        <a:pt x="48" y="28"/>
                      </a:lnTo>
                      <a:lnTo>
                        <a:pt x="48" y="26"/>
                      </a:lnTo>
                      <a:lnTo>
                        <a:pt x="48" y="26"/>
                      </a:lnTo>
                      <a:lnTo>
                        <a:pt x="48" y="24"/>
                      </a:lnTo>
                      <a:lnTo>
                        <a:pt x="48" y="24"/>
                      </a:lnTo>
                      <a:lnTo>
                        <a:pt x="48" y="23"/>
                      </a:lnTo>
                      <a:lnTo>
                        <a:pt x="48" y="23"/>
                      </a:lnTo>
                      <a:lnTo>
                        <a:pt x="48" y="23"/>
                      </a:lnTo>
                      <a:lnTo>
                        <a:pt x="48" y="21"/>
                      </a:lnTo>
                      <a:lnTo>
                        <a:pt x="48" y="21"/>
                      </a:lnTo>
                      <a:lnTo>
                        <a:pt x="48" y="19"/>
                      </a:lnTo>
                      <a:lnTo>
                        <a:pt x="48" y="19"/>
                      </a:lnTo>
                      <a:lnTo>
                        <a:pt x="48" y="17"/>
                      </a:lnTo>
                      <a:lnTo>
                        <a:pt x="48" y="17"/>
                      </a:lnTo>
                      <a:lnTo>
                        <a:pt x="48" y="15"/>
                      </a:lnTo>
                      <a:lnTo>
                        <a:pt x="48" y="15"/>
                      </a:lnTo>
                      <a:lnTo>
                        <a:pt x="48" y="13"/>
                      </a:lnTo>
                      <a:lnTo>
                        <a:pt x="48" y="13"/>
                      </a:lnTo>
                      <a:lnTo>
                        <a:pt x="48" y="13"/>
                      </a:lnTo>
                      <a:lnTo>
                        <a:pt x="48" y="11"/>
                      </a:lnTo>
                      <a:lnTo>
                        <a:pt x="48" y="11"/>
                      </a:lnTo>
                      <a:lnTo>
                        <a:pt x="48" y="9"/>
                      </a:lnTo>
                      <a:lnTo>
                        <a:pt x="48" y="9"/>
                      </a:lnTo>
                      <a:lnTo>
                        <a:pt x="48" y="7"/>
                      </a:lnTo>
                      <a:lnTo>
                        <a:pt x="48" y="7"/>
                      </a:lnTo>
                      <a:lnTo>
                        <a:pt x="48" y="5"/>
                      </a:lnTo>
                      <a:lnTo>
                        <a:pt x="48" y="5"/>
                      </a:lnTo>
                      <a:lnTo>
                        <a:pt x="48" y="5"/>
                      </a:lnTo>
                      <a:lnTo>
                        <a:pt x="48" y="3"/>
                      </a:lnTo>
                      <a:lnTo>
                        <a:pt x="48" y="3"/>
                      </a:lnTo>
                      <a:lnTo>
                        <a:pt x="48" y="3"/>
                      </a:lnTo>
                      <a:lnTo>
                        <a:pt x="48" y="1"/>
                      </a:lnTo>
                      <a:lnTo>
                        <a:pt x="48" y="1"/>
                      </a:lnTo>
                      <a:lnTo>
                        <a:pt x="48" y="1"/>
                      </a:lnTo>
                      <a:lnTo>
                        <a:pt x="50" y="1"/>
                      </a:lnTo>
                      <a:lnTo>
                        <a:pt x="50" y="1"/>
                      </a:lnTo>
                      <a:lnTo>
                        <a:pt x="52" y="1"/>
                      </a:lnTo>
                      <a:lnTo>
                        <a:pt x="52" y="1"/>
                      </a:lnTo>
                      <a:lnTo>
                        <a:pt x="52" y="1"/>
                      </a:lnTo>
                      <a:lnTo>
                        <a:pt x="54" y="1"/>
                      </a:lnTo>
                      <a:lnTo>
                        <a:pt x="54" y="0"/>
                      </a:lnTo>
                      <a:lnTo>
                        <a:pt x="5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1" name="Rectangle 1402">
                  <a:extLst>
                    <a:ext uri="{FF2B5EF4-FFF2-40B4-BE49-F238E27FC236}">
                      <a16:creationId xmlns:a16="http://schemas.microsoft.com/office/drawing/2014/main" id="{88DB3C2F-34B0-4F73-B197-77085B9CDFC5}"/>
                    </a:ext>
                  </a:extLst>
                </p:cNvPr>
                <p:cNvSpPr>
                  <a:spLocks noChangeArrowheads="1"/>
                </p:cNvSpPr>
                <p:nvPr/>
              </p:nvSpPr>
              <p:spPr bwMode="auto">
                <a:xfrm>
                  <a:off x="15065516" y="321310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2" name="Rectangle 1403">
                  <a:extLst>
                    <a:ext uri="{FF2B5EF4-FFF2-40B4-BE49-F238E27FC236}">
                      <a16:creationId xmlns:a16="http://schemas.microsoft.com/office/drawing/2014/main" id="{4A058D40-4DC2-45B1-A14C-7ECA9CBFECA9}"/>
                    </a:ext>
                  </a:extLst>
                </p:cNvPr>
                <p:cNvSpPr>
                  <a:spLocks noChangeArrowheads="1"/>
                </p:cNvSpPr>
                <p:nvPr/>
              </p:nvSpPr>
              <p:spPr bwMode="auto">
                <a:xfrm>
                  <a:off x="15065516" y="321310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3" name="Rectangle 1404">
                  <a:extLst>
                    <a:ext uri="{FF2B5EF4-FFF2-40B4-BE49-F238E27FC236}">
                      <a16:creationId xmlns:a16="http://schemas.microsoft.com/office/drawing/2014/main" id="{E8382248-72BF-40B7-AFAF-E43B096C26D0}"/>
                    </a:ext>
                  </a:extLst>
                </p:cNvPr>
                <p:cNvSpPr>
                  <a:spLocks noChangeArrowheads="1"/>
                </p:cNvSpPr>
                <p:nvPr/>
              </p:nvSpPr>
              <p:spPr bwMode="auto">
                <a:xfrm>
                  <a:off x="14889303" y="3009901"/>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4" name="Rectangle 1405">
                  <a:extLst>
                    <a:ext uri="{FF2B5EF4-FFF2-40B4-BE49-F238E27FC236}">
                      <a16:creationId xmlns:a16="http://schemas.microsoft.com/office/drawing/2014/main" id="{9A80F649-CEA7-46EA-AA23-F305933105CF}"/>
                    </a:ext>
                  </a:extLst>
                </p:cNvPr>
                <p:cNvSpPr>
                  <a:spLocks noChangeArrowheads="1"/>
                </p:cNvSpPr>
                <p:nvPr/>
              </p:nvSpPr>
              <p:spPr bwMode="auto">
                <a:xfrm>
                  <a:off x="14889303" y="3009901"/>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5" name="Rectangle 1406">
                  <a:extLst>
                    <a:ext uri="{FF2B5EF4-FFF2-40B4-BE49-F238E27FC236}">
                      <a16:creationId xmlns:a16="http://schemas.microsoft.com/office/drawing/2014/main" id="{37AE86E4-7255-4430-A776-3EAE27945828}"/>
                    </a:ext>
                  </a:extLst>
                </p:cNvPr>
                <p:cNvSpPr>
                  <a:spLocks noChangeArrowheads="1"/>
                </p:cNvSpPr>
                <p:nvPr/>
              </p:nvSpPr>
              <p:spPr bwMode="auto">
                <a:xfrm>
                  <a:off x="15038528" y="298291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6" name="Rectangle 1407">
                  <a:extLst>
                    <a:ext uri="{FF2B5EF4-FFF2-40B4-BE49-F238E27FC236}">
                      <a16:creationId xmlns:a16="http://schemas.microsoft.com/office/drawing/2014/main" id="{13AE1DA5-7974-43DA-B58B-CDF7DC5A5121}"/>
                    </a:ext>
                  </a:extLst>
                </p:cNvPr>
                <p:cNvSpPr>
                  <a:spLocks noChangeArrowheads="1"/>
                </p:cNvSpPr>
                <p:nvPr/>
              </p:nvSpPr>
              <p:spPr bwMode="auto">
                <a:xfrm>
                  <a:off x="15038528" y="298291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7" name="Freeform 1408">
                  <a:extLst>
                    <a:ext uri="{FF2B5EF4-FFF2-40B4-BE49-F238E27FC236}">
                      <a16:creationId xmlns:a16="http://schemas.microsoft.com/office/drawing/2014/main" id="{98AFEEBD-8B6C-465F-916B-D97E07D3CFFF}"/>
                    </a:ext>
                  </a:extLst>
                </p:cNvPr>
                <p:cNvSpPr>
                  <a:spLocks/>
                </p:cNvSpPr>
                <p:nvPr/>
              </p:nvSpPr>
              <p:spPr bwMode="auto">
                <a:xfrm>
                  <a:off x="14789291" y="3055939"/>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8" name="Freeform 1409">
                  <a:extLst>
                    <a:ext uri="{FF2B5EF4-FFF2-40B4-BE49-F238E27FC236}">
                      <a16:creationId xmlns:a16="http://schemas.microsoft.com/office/drawing/2014/main" id="{61C1C4ED-F046-468B-8336-7BC411AE630D}"/>
                    </a:ext>
                  </a:extLst>
                </p:cNvPr>
                <p:cNvSpPr>
                  <a:spLocks/>
                </p:cNvSpPr>
                <p:nvPr/>
              </p:nvSpPr>
              <p:spPr bwMode="auto">
                <a:xfrm>
                  <a:off x="14789291" y="3055939"/>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29" name="Freeform 1410">
                  <a:extLst>
                    <a:ext uri="{FF2B5EF4-FFF2-40B4-BE49-F238E27FC236}">
                      <a16:creationId xmlns:a16="http://schemas.microsoft.com/office/drawing/2014/main" id="{61C0621A-AAD5-4A23-B203-67DE386063BB}"/>
                    </a:ext>
                  </a:extLst>
                </p:cNvPr>
                <p:cNvSpPr>
                  <a:spLocks/>
                </p:cNvSpPr>
                <p:nvPr/>
              </p:nvSpPr>
              <p:spPr bwMode="auto">
                <a:xfrm>
                  <a:off x="14809928" y="3065464"/>
                  <a:ext cx="3175" cy="4763"/>
                </a:xfrm>
                <a:custGeom>
                  <a:avLst/>
                  <a:gdLst>
                    <a:gd name="T0" fmla="*/ 0 w 2"/>
                    <a:gd name="T1" fmla="*/ 0 h 3"/>
                    <a:gd name="T2" fmla="*/ 0 w 2"/>
                    <a:gd name="T3" fmla="*/ 1 h 3"/>
                    <a:gd name="T4" fmla="*/ 2 w 2"/>
                    <a:gd name="T5" fmla="*/ 1 h 3"/>
                    <a:gd name="T6" fmla="*/ 2 w 2"/>
                    <a:gd name="T7" fmla="*/ 1 h 3"/>
                    <a:gd name="T8" fmla="*/ 2 w 2"/>
                    <a:gd name="T9" fmla="*/ 1 h 3"/>
                    <a:gd name="T10" fmla="*/ 2 w 2"/>
                    <a:gd name="T11" fmla="*/ 1 h 3"/>
                    <a:gd name="T12" fmla="*/ 2 w 2"/>
                    <a:gd name="T13" fmla="*/ 3 h 3"/>
                    <a:gd name="T14" fmla="*/ 0 w 2"/>
                    <a:gd name="T15" fmla="*/ 3 h 3"/>
                    <a:gd name="T16" fmla="*/ 0 w 2"/>
                    <a:gd name="T17" fmla="*/ 3 h 3"/>
                    <a:gd name="T18" fmla="*/ 0 w 2"/>
                    <a:gd name="T19" fmla="*/ 1 h 3"/>
                    <a:gd name="T20" fmla="*/ 0 w 2"/>
                    <a:gd name="T21" fmla="*/ 1 h 3"/>
                    <a:gd name="T22" fmla="*/ 0 w 2"/>
                    <a:gd name="T23" fmla="*/ 0 h 3"/>
                    <a:gd name="T24" fmla="*/ 0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0"/>
                      </a:moveTo>
                      <a:lnTo>
                        <a:pt x="0" y="1"/>
                      </a:lnTo>
                      <a:lnTo>
                        <a:pt x="2" y="1"/>
                      </a:lnTo>
                      <a:lnTo>
                        <a:pt x="2" y="1"/>
                      </a:lnTo>
                      <a:lnTo>
                        <a:pt x="2" y="1"/>
                      </a:lnTo>
                      <a:lnTo>
                        <a:pt x="2" y="1"/>
                      </a:lnTo>
                      <a:lnTo>
                        <a:pt x="2" y="3"/>
                      </a:lnTo>
                      <a:lnTo>
                        <a:pt x="0" y="3"/>
                      </a:lnTo>
                      <a:lnTo>
                        <a:pt x="0" y="3"/>
                      </a:lnTo>
                      <a:lnTo>
                        <a:pt x="0" y="1"/>
                      </a:lnTo>
                      <a:lnTo>
                        <a:pt x="0" y="1"/>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0" name="Freeform 1412">
                  <a:extLst>
                    <a:ext uri="{FF2B5EF4-FFF2-40B4-BE49-F238E27FC236}">
                      <a16:creationId xmlns:a16="http://schemas.microsoft.com/office/drawing/2014/main" id="{A6631680-E035-466F-B417-1B14E8330006}"/>
                    </a:ext>
                  </a:extLst>
                </p:cNvPr>
                <p:cNvSpPr>
                  <a:spLocks/>
                </p:cNvSpPr>
                <p:nvPr/>
              </p:nvSpPr>
              <p:spPr bwMode="auto">
                <a:xfrm>
                  <a:off x="14809929" y="3065463"/>
                  <a:ext cx="3175" cy="4763"/>
                </a:xfrm>
                <a:custGeom>
                  <a:avLst/>
                  <a:gdLst>
                    <a:gd name="T0" fmla="*/ 0 w 2"/>
                    <a:gd name="T1" fmla="*/ 0 h 3"/>
                    <a:gd name="T2" fmla="*/ 0 w 2"/>
                    <a:gd name="T3" fmla="*/ 1 h 3"/>
                    <a:gd name="T4" fmla="*/ 2 w 2"/>
                    <a:gd name="T5" fmla="*/ 1 h 3"/>
                    <a:gd name="T6" fmla="*/ 2 w 2"/>
                    <a:gd name="T7" fmla="*/ 1 h 3"/>
                    <a:gd name="T8" fmla="*/ 2 w 2"/>
                    <a:gd name="T9" fmla="*/ 1 h 3"/>
                    <a:gd name="T10" fmla="*/ 2 w 2"/>
                    <a:gd name="T11" fmla="*/ 1 h 3"/>
                    <a:gd name="T12" fmla="*/ 2 w 2"/>
                    <a:gd name="T13" fmla="*/ 3 h 3"/>
                    <a:gd name="T14" fmla="*/ 0 w 2"/>
                    <a:gd name="T15" fmla="*/ 3 h 3"/>
                    <a:gd name="T16" fmla="*/ 0 w 2"/>
                    <a:gd name="T17" fmla="*/ 3 h 3"/>
                    <a:gd name="T18" fmla="*/ 0 w 2"/>
                    <a:gd name="T19" fmla="*/ 1 h 3"/>
                    <a:gd name="T20" fmla="*/ 0 w 2"/>
                    <a:gd name="T21" fmla="*/ 1 h 3"/>
                    <a:gd name="T22" fmla="*/ 0 w 2"/>
                    <a:gd name="T23" fmla="*/ 0 h 3"/>
                    <a:gd name="T24" fmla="*/ 0 w 2"/>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0" y="0"/>
                      </a:moveTo>
                      <a:lnTo>
                        <a:pt x="0" y="1"/>
                      </a:lnTo>
                      <a:lnTo>
                        <a:pt x="2" y="1"/>
                      </a:lnTo>
                      <a:lnTo>
                        <a:pt x="2" y="1"/>
                      </a:lnTo>
                      <a:lnTo>
                        <a:pt x="2" y="1"/>
                      </a:lnTo>
                      <a:lnTo>
                        <a:pt x="2" y="1"/>
                      </a:lnTo>
                      <a:lnTo>
                        <a:pt x="2" y="3"/>
                      </a:lnTo>
                      <a:lnTo>
                        <a:pt x="0" y="3"/>
                      </a:lnTo>
                      <a:lnTo>
                        <a:pt x="0" y="3"/>
                      </a:lnTo>
                      <a:lnTo>
                        <a:pt x="0" y="1"/>
                      </a:lnTo>
                      <a:lnTo>
                        <a:pt x="0" y="1"/>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1" name="Freeform 1413">
                  <a:extLst>
                    <a:ext uri="{FF2B5EF4-FFF2-40B4-BE49-F238E27FC236}">
                      <a16:creationId xmlns:a16="http://schemas.microsoft.com/office/drawing/2014/main" id="{B7E0E0B5-A363-4E15-B4A1-87FB5E08164C}"/>
                    </a:ext>
                  </a:extLst>
                </p:cNvPr>
                <p:cNvSpPr>
                  <a:spLocks/>
                </p:cNvSpPr>
                <p:nvPr/>
              </p:nvSpPr>
              <p:spPr bwMode="auto">
                <a:xfrm>
                  <a:off x="14871841" y="3028951"/>
                  <a:ext cx="3175" cy="1588"/>
                </a:xfrm>
                <a:custGeom>
                  <a:avLst/>
                  <a:gdLst>
                    <a:gd name="T0" fmla="*/ 0 w 2"/>
                    <a:gd name="T1" fmla="*/ 1 h 1"/>
                    <a:gd name="T2" fmla="*/ 0 w 2"/>
                    <a:gd name="T3" fmla="*/ 1 h 1"/>
                    <a:gd name="T4" fmla="*/ 0 w 2"/>
                    <a:gd name="T5" fmla="*/ 1 h 1"/>
                    <a:gd name="T6" fmla="*/ 0 w 2"/>
                    <a:gd name="T7" fmla="*/ 0 h 1"/>
                    <a:gd name="T8" fmla="*/ 0 w 2"/>
                    <a:gd name="T9" fmla="*/ 0 h 1"/>
                    <a:gd name="T10" fmla="*/ 2 w 2"/>
                    <a:gd name="T11" fmla="*/ 0 h 1"/>
                    <a:gd name="T12" fmla="*/ 2 w 2"/>
                    <a:gd name="T13" fmla="*/ 0 h 1"/>
                    <a:gd name="T14" fmla="*/ 2 w 2"/>
                    <a:gd name="T15" fmla="*/ 1 h 1"/>
                    <a:gd name="T16" fmla="*/ 2 w 2"/>
                    <a:gd name="T17" fmla="*/ 1 h 1"/>
                    <a:gd name="T18" fmla="*/ 2 w 2"/>
                    <a:gd name="T19" fmla="*/ 1 h 1"/>
                    <a:gd name="T20" fmla="*/ 0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1"/>
                      </a:moveTo>
                      <a:lnTo>
                        <a:pt x="0" y="1"/>
                      </a:lnTo>
                      <a:lnTo>
                        <a:pt x="0" y="1"/>
                      </a:lnTo>
                      <a:lnTo>
                        <a:pt x="0" y="0"/>
                      </a:lnTo>
                      <a:lnTo>
                        <a:pt x="0" y="0"/>
                      </a:lnTo>
                      <a:lnTo>
                        <a:pt x="2" y="0"/>
                      </a:lnTo>
                      <a:lnTo>
                        <a:pt x="2" y="0"/>
                      </a:lnTo>
                      <a:lnTo>
                        <a:pt x="2" y="1"/>
                      </a:lnTo>
                      <a:lnTo>
                        <a:pt x="2" y="1"/>
                      </a:lnTo>
                      <a:lnTo>
                        <a:pt x="2" y="1"/>
                      </a:lnTo>
                      <a:lnTo>
                        <a:pt x="0"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2" name="Freeform 1414">
                  <a:extLst>
                    <a:ext uri="{FF2B5EF4-FFF2-40B4-BE49-F238E27FC236}">
                      <a16:creationId xmlns:a16="http://schemas.microsoft.com/office/drawing/2014/main" id="{23753C7B-2CB0-4538-857F-E3D9CC2AD353}"/>
                    </a:ext>
                  </a:extLst>
                </p:cNvPr>
                <p:cNvSpPr>
                  <a:spLocks/>
                </p:cNvSpPr>
                <p:nvPr/>
              </p:nvSpPr>
              <p:spPr bwMode="auto">
                <a:xfrm>
                  <a:off x="14871841" y="3028951"/>
                  <a:ext cx="3175" cy="1588"/>
                </a:xfrm>
                <a:custGeom>
                  <a:avLst/>
                  <a:gdLst>
                    <a:gd name="T0" fmla="*/ 0 w 2"/>
                    <a:gd name="T1" fmla="*/ 1 h 1"/>
                    <a:gd name="T2" fmla="*/ 0 w 2"/>
                    <a:gd name="T3" fmla="*/ 1 h 1"/>
                    <a:gd name="T4" fmla="*/ 0 w 2"/>
                    <a:gd name="T5" fmla="*/ 1 h 1"/>
                    <a:gd name="T6" fmla="*/ 0 w 2"/>
                    <a:gd name="T7" fmla="*/ 0 h 1"/>
                    <a:gd name="T8" fmla="*/ 0 w 2"/>
                    <a:gd name="T9" fmla="*/ 0 h 1"/>
                    <a:gd name="T10" fmla="*/ 2 w 2"/>
                    <a:gd name="T11" fmla="*/ 0 h 1"/>
                    <a:gd name="T12" fmla="*/ 2 w 2"/>
                    <a:gd name="T13" fmla="*/ 0 h 1"/>
                    <a:gd name="T14" fmla="*/ 2 w 2"/>
                    <a:gd name="T15" fmla="*/ 1 h 1"/>
                    <a:gd name="T16" fmla="*/ 2 w 2"/>
                    <a:gd name="T17" fmla="*/ 1 h 1"/>
                    <a:gd name="T18" fmla="*/ 2 w 2"/>
                    <a:gd name="T19" fmla="*/ 1 h 1"/>
                    <a:gd name="T20" fmla="*/ 0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0" y="1"/>
                      </a:moveTo>
                      <a:lnTo>
                        <a:pt x="0" y="1"/>
                      </a:lnTo>
                      <a:lnTo>
                        <a:pt x="0" y="1"/>
                      </a:lnTo>
                      <a:lnTo>
                        <a:pt x="0" y="0"/>
                      </a:lnTo>
                      <a:lnTo>
                        <a:pt x="0" y="0"/>
                      </a:lnTo>
                      <a:lnTo>
                        <a:pt x="2" y="0"/>
                      </a:lnTo>
                      <a:lnTo>
                        <a:pt x="2" y="0"/>
                      </a:lnTo>
                      <a:lnTo>
                        <a:pt x="2" y="1"/>
                      </a:lnTo>
                      <a:lnTo>
                        <a:pt x="2" y="1"/>
                      </a:lnTo>
                      <a:lnTo>
                        <a:pt x="2" y="1"/>
                      </a:lnTo>
                      <a:lnTo>
                        <a:pt x="0"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3" name="Freeform 1415">
                  <a:extLst>
                    <a:ext uri="{FF2B5EF4-FFF2-40B4-BE49-F238E27FC236}">
                      <a16:creationId xmlns:a16="http://schemas.microsoft.com/office/drawing/2014/main" id="{AC02A677-DD33-4FCE-BE9F-FA88A4CB148F}"/>
                    </a:ext>
                  </a:extLst>
                </p:cNvPr>
                <p:cNvSpPr>
                  <a:spLocks/>
                </p:cNvSpPr>
                <p:nvPr/>
              </p:nvSpPr>
              <p:spPr bwMode="auto">
                <a:xfrm>
                  <a:off x="14855966" y="3098801"/>
                  <a:ext cx="3175" cy="3175"/>
                </a:xfrm>
                <a:custGeom>
                  <a:avLst/>
                  <a:gdLst>
                    <a:gd name="T0" fmla="*/ 2 w 2"/>
                    <a:gd name="T1" fmla="*/ 0 h 2"/>
                    <a:gd name="T2" fmla="*/ 2 w 2"/>
                    <a:gd name="T3" fmla="*/ 2 h 2"/>
                    <a:gd name="T4" fmla="*/ 2 w 2"/>
                    <a:gd name="T5" fmla="*/ 2 h 2"/>
                    <a:gd name="T6" fmla="*/ 2 w 2"/>
                    <a:gd name="T7" fmla="*/ 2 h 2"/>
                    <a:gd name="T8" fmla="*/ 2 w 2"/>
                    <a:gd name="T9" fmla="*/ 2 h 2"/>
                    <a:gd name="T10" fmla="*/ 2 w 2"/>
                    <a:gd name="T11" fmla="*/ 2 h 2"/>
                    <a:gd name="T12" fmla="*/ 0 w 2"/>
                    <a:gd name="T13" fmla="*/ 2 h 2"/>
                    <a:gd name="T14" fmla="*/ 0 w 2"/>
                    <a:gd name="T15" fmla="*/ 2 h 2"/>
                    <a:gd name="T16" fmla="*/ 0 w 2"/>
                    <a:gd name="T17" fmla="*/ 2 h 2"/>
                    <a:gd name="T18" fmla="*/ 0 w 2"/>
                    <a:gd name="T19" fmla="*/ 0 h 2"/>
                    <a:gd name="T20" fmla="*/ 0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2" y="2"/>
                      </a:lnTo>
                      <a:lnTo>
                        <a:pt x="0" y="2"/>
                      </a:lnTo>
                      <a:lnTo>
                        <a:pt x="0" y="2"/>
                      </a:lnTo>
                      <a:lnTo>
                        <a:pt x="0" y="2"/>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4" name="Freeform 1416">
                  <a:extLst>
                    <a:ext uri="{FF2B5EF4-FFF2-40B4-BE49-F238E27FC236}">
                      <a16:creationId xmlns:a16="http://schemas.microsoft.com/office/drawing/2014/main" id="{99C8230A-28CD-41AD-992D-A9A829145DED}"/>
                    </a:ext>
                  </a:extLst>
                </p:cNvPr>
                <p:cNvSpPr>
                  <a:spLocks/>
                </p:cNvSpPr>
                <p:nvPr/>
              </p:nvSpPr>
              <p:spPr bwMode="auto">
                <a:xfrm>
                  <a:off x="14855966" y="3098801"/>
                  <a:ext cx="3175" cy="3175"/>
                </a:xfrm>
                <a:custGeom>
                  <a:avLst/>
                  <a:gdLst>
                    <a:gd name="T0" fmla="*/ 2 w 2"/>
                    <a:gd name="T1" fmla="*/ 0 h 2"/>
                    <a:gd name="T2" fmla="*/ 2 w 2"/>
                    <a:gd name="T3" fmla="*/ 2 h 2"/>
                    <a:gd name="T4" fmla="*/ 2 w 2"/>
                    <a:gd name="T5" fmla="*/ 2 h 2"/>
                    <a:gd name="T6" fmla="*/ 2 w 2"/>
                    <a:gd name="T7" fmla="*/ 2 h 2"/>
                    <a:gd name="T8" fmla="*/ 2 w 2"/>
                    <a:gd name="T9" fmla="*/ 2 h 2"/>
                    <a:gd name="T10" fmla="*/ 2 w 2"/>
                    <a:gd name="T11" fmla="*/ 2 h 2"/>
                    <a:gd name="T12" fmla="*/ 0 w 2"/>
                    <a:gd name="T13" fmla="*/ 2 h 2"/>
                    <a:gd name="T14" fmla="*/ 0 w 2"/>
                    <a:gd name="T15" fmla="*/ 2 h 2"/>
                    <a:gd name="T16" fmla="*/ 0 w 2"/>
                    <a:gd name="T17" fmla="*/ 2 h 2"/>
                    <a:gd name="T18" fmla="*/ 0 w 2"/>
                    <a:gd name="T19" fmla="*/ 0 h 2"/>
                    <a:gd name="T20" fmla="*/ 0 w 2"/>
                    <a:gd name="T21" fmla="*/ 0 h 2"/>
                    <a:gd name="T22" fmla="*/ 2 w 2"/>
                    <a:gd name="T23" fmla="*/ 0 h 2"/>
                    <a:gd name="T24" fmla="*/ 2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2" y="0"/>
                      </a:moveTo>
                      <a:lnTo>
                        <a:pt x="2" y="2"/>
                      </a:lnTo>
                      <a:lnTo>
                        <a:pt x="2" y="2"/>
                      </a:lnTo>
                      <a:lnTo>
                        <a:pt x="2" y="2"/>
                      </a:lnTo>
                      <a:lnTo>
                        <a:pt x="2" y="2"/>
                      </a:lnTo>
                      <a:lnTo>
                        <a:pt x="2" y="2"/>
                      </a:lnTo>
                      <a:lnTo>
                        <a:pt x="0" y="2"/>
                      </a:lnTo>
                      <a:lnTo>
                        <a:pt x="0" y="2"/>
                      </a:lnTo>
                      <a:lnTo>
                        <a:pt x="0" y="2"/>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5" name="Freeform 1417">
                  <a:extLst>
                    <a:ext uri="{FF2B5EF4-FFF2-40B4-BE49-F238E27FC236}">
                      <a16:creationId xmlns:a16="http://schemas.microsoft.com/office/drawing/2014/main" id="{56ECA19C-C6F1-4F91-A92B-C6FC1C496943}"/>
                    </a:ext>
                  </a:extLst>
                </p:cNvPr>
                <p:cNvSpPr>
                  <a:spLocks/>
                </p:cNvSpPr>
                <p:nvPr/>
              </p:nvSpPr>
              <p:spPr bwMode="auto">
                <a:xfrm>
                  <a:off x="15095679" y="3219451"/>
                  <a:ext cx="6350" cy="3175"/>
                </a:xfrm>
                <a:custGeom>
                  <a:avLst/>
                  <a:gdLst>
                    <a:gd name="T0" fmla="*/ 2 w 4"/>
                    <a:gd name="T1" fmla="*/ 2 h 2"/>
                    <a:gd name="T2" fmla="*/ 0 w 4"/>
                    <a:gd name="T3" fmla="*/ 2 h 2"/>
                    <a:gd name="T4" fmla="*/ 0 w 4"/>
                    <a:gd name="T5" fmla="*/ 2 h 2"/>
                    <a:gd name="T6" fmla="*/ 0 w 4"/>
                    <a:gd name="T7" fmla="*/ 0 h 2"/>
                    <a:gd name="T8" fmla="*/ 2 w 4"/>
                    <a:gd name="T9" fmla="*/ 0 h 2"/>
                    <a:gd name="T10" fmla="*/ 2 w 4"/>
                    <a:gd name="T11" fmla="*/ 0 h 2"/>
                    <a:gd name="T12" fmla="*/ 2 w 4"/>
                    <a:gd name="T13" fmla="*/ 0 h 2"/>
                    <a:gd name="T14" fmla="*/ 2 w 4"/>
                    <a:gd name="T15" fmla="*/ 0 h 2"/>
                    <a:gd name="T16" fmla="*/ 4 w 4"/>
                    <a:gd name="T17" fmla="*/ 0 h 2"/>
                    <a:gd name="T18" fmla="*/ 4 w 4"/>
                    <a:gd name="T19" fmla="*/ 0 h 2"/>
                    <a:gd name="T20" fmla="*/ 4 w 4"/>
                    <a:gd name="T21" fmla="*/ 0 h 2"/>
                    <a:gd name="T22" fmla="*/ 4 w 4"/>
                    <a:gd name="T23" fmla="*/ 0 h 2"/>
                    <a:gd name="T24" fmla="*/ 4 w 4"/>
                    <a:gd name="T25" fmla="*/ 2 h 2"/>
                    <a:gd name="T26" fmla="*/ 2 w 4"/>
                    <a:gd name="T27" fmla="*/ 2 h 2"/>
                    <a:gd name="T28" fmla="*/ 2 w 4"/>
                    <a:gd name="T29" fmla="*/ 2 h 2"/>
                    <a:gd name="T30" fmla="*/ 2 w 4"/>
                    <a:gd name="T31" fmla="*/ 2 h 2"/>
                    <a:gd name="T32" fmla="*/ 2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2" y="2"/>
                      </a:moveTo>
                      <a:lnTo>
                        <a:pt x="0" y="2"/>
                      </a:lnTo>
                      <a:lnTo>
                        <a:pt x="0" y="2"/>
                      </a:lnTo>
                      <a:lnTo>
                        <a:pt x="0" y="0"/>
                      </a:lnTo>
                      <a:lnTo>
                        <a:pt x="2" y="0"/>
                      </a:lnTo>
                      <a:lnTo>
                        <a:pt x="2" y="0"/>
                      </a:lnTo>
                      <a:lnTo>
                        <a:pt x="2" y="0"/>
                      </a:lnTo>
                      <a:lnTo>
                        <a:pt x="2" y="0"/>
                      </a:lnTo>
                      <a:lnTo>
                        <a:pt x="4" y="0"/>
                      </a:lnTo>
                      <a:lnTo>
                        <a:pt x="4" y="0"/>
                      </a:lnTo>
                      <a:lnTo>
                        <a:pt x="4" y="0"/>
                      </a:lnTo>
                      <a:lnTo>
                        <a:pt x="4" y="0"/>
                      </a:lnTo>
                      <a:lnTo>
                        <a:pt x="4" y="2"/>
                      </a:lnTo>
                      <a:lnTo>
                        <a:pt x="2" y="2"/>
                      </a:lnTo>
                      <a:lnTo>
                        <a:pt x="2" y="2"/>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6" name="Freeform 1418">
                  <a:extLst>
                    <a:ext uri="{FF2B5EF4-FFF2-40B4-BE49-F238E27FC236}">
                      <a16:creationId xmlns:a16="http://schemas.microsoft.com/office/drawing/2014/main" id="{541C4AA7-C7C1-48EA-864D-E19B79C563EF}"/>
                    </a:ext>
                  </a:extLst>
                </p:cNvPr>
                <p:cNvSpPr>
                  <a:spLocks/>
                </p:cNvSpPr>
                <p:nvPr/>
              </p:nvSpPr>
              <p:spPr bwMode="auto">
                <a:xfrm>
                  <a:off x="15095679" y="3219451"/>
                  <a:ext cx="6350" cy="3175"/>
                </a:xfrm>
                <a:custGeom>
                  <a:avLst/>
                  <a:gdLst>
                    <a:gd name="T0" fmla="*/ 2 w 4"/>
                    <a:gd name="T1" fmla="*/ 2 h 2"/>
                    <a:gd name="T2" fmla="*/ 0 w 4"/>
                    <a:gd name="T3" fmla="*/ 2 h 2"/>
                    <a:gd name="T4" fmla="*/ 0 w 4"/>
                    <a:gd name="T5" fmla="*/ 2 h 2"/>
                    <a:gd name="T6" fmla="*/ 0 w 4"/>
                    <a:gd name="T7" fmla="*/ 0 h 2"/>
                    <a:gd name="T8" fmla="*/ 2 w 4"/>
                    <a:gd name="T9" fmla="*/ 0 h 2"/>
                    <a:gd name="T10" fmla="*/ 2 w 4"/>
                    <a:gd name="T11" fmla="*/ 0 h 2"/>
                    <a:gd name="T12" fmla="*/ 2 w 4"/>
                    <a:gd name="T13" fmla="*/ 0 h 2"/>
                    <a:gd name="T14" fmla="*/ 2 w 4"/>
                    <a:gd name="T15" fmla="*/ 0 h 2"/>
                    <a:gd name="T16" fmla="*/ 4 w 4"/>
                    <a:gd name="T17" fmla="*/ 0 h 2"/>
                    <a:gd name="T18" fmla="*/ 4 w 4"/>
                    <a:gd name="T19" fmla="*/ 0 h 2"/>
                    <a:gd name="T20" fmla="*/ 4 w 4"/>
                    <a:gd name="T21" fmla="*/ 0 h 2"/>
                    <a:gd name="T22" fmla="*/ 4 w 4"/>
                    <a:gd name="T23" fmla="*/ 0 h 2"/>
                    <a:gd name="T24" fmla="*/ 4 w 4"/>
                    <a:gd name="T25" fmla="*/ 2 h 2"/>
                    <a:gd name="T26" fmla="*/ 2 w 4"/>
                    <a:gd name="T27" fmla="*/ 2 h 2"/>
                    <a:gd name="T28" fmla="*/ 2 w 4"/>
                    <a:gd name="T29" fmla="*/ 2 h 2"/>
                    <a:gd name="T30" fmla="*/ 2 w 4"/>
                    <a:gd name="T31" fmla="*/ 2 h 2"/>
                    <a:gd name="T32" fmla="*/ 2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2" y="2"/>
                      </a:moveTo>
                      <a:lnTo>
                        <a:pt x="0" y="2"/>
                      </a:lnTo>
                      <a:lnTo>
                        <a:pt x="0" y="2"/>
                      </a:lnTo>
                      <a:lnTo>
                        <a:pt x="0" y="0"/>
                      </a:lnTo>
                      <a:lnTo>
                        <a:pt x="2" y="0"/>
                      </a:lnTo>
                      <a:lnTo>
                        <a:pt x="2" y="0"/>
                      </a:lnTo>
                      <a:lnTo>
                        <a:pt x="2" y="0"/>
                      </a:lnTo>
                      <a:lnTo>
                        <a:pt x="2" y="0"/>
                      </a:lnTo>
                      <a:lnTo>
                        <a:pt x="4" y="0"/>
                      </a:lnTo>
                      <a:lnTo>
                        <a:pt x="4" y="0"/>
                      </a:lnTo>
                      <a:lnTo>
                        <a:pt x="4" y="0"/>
                      </a:lnTo>
                      <a:lnTo>
                        <a:pt x="4" y="0"/>
                      </a:lnTo>
                      <a:lnTo>
                        <a:pt x="4" y="2"/>
                      </a:lnTo>
                      <a:lnTo>
                        <a:pt x="2" y="2"/>
                      </a:lnTo>
                      <a:lnTo>
                        <a:pt x="2" y="2"/>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7" name="Freeform 1419">
                  <a:extLst>
                    <a:ext uri="{FF2B5EF4-FFF2-40B4-BE49-F238E27FC236}">
                      <a16:creationId xmlns:a16="http://schemas.microsoft.com/office/drawing/2014/main" id="{215E954F-CD3D-4133-B2C9-EE143EFDED2A}"/>
                    </a:ext>
                  </a:extLst>
                </p:cNvPr>
                <p:cNvSpPr>
                  <a:spLocks/>
                </p:cNvSpPr>
                <p:nvPr/>
              </p:nvSpPr>
              <p:spPr bwMode="auto">
                <a:xfrm>
                  <a:off x="14838504" y="3076576"/>
                  <a:ext cx="4763" cy="6350"/>
                </a:xfrm>
                <a:custGeom>
                  <a:avLst/>
                  <a:gdLst>
                    <a:gd name="T0" fmla="*/ 0 w 3"/>
                    <a:gd name="T1" fmla="*/ 0 h 4"/>
                    <a:gd name="T2" fmla="*/ 2 w 3"/>
                    <a:gd name="T3" fmla="*/ 0 h 4"/>
                    <a:gd name="T4" fmla="*/ 2 w 3"/>
                    <a:gd name="T5" fmla="*/ 0 h 4"/>
                    <a:gd name="T6" fmla="*/ 2 w 3"/>
                    <a:gd name="T7" fmla="*/ 0 h 4"/>
                    <a:gd name="T8" fmla="*/ 2 w 3"/>
                    <a:gd name="T9" fmla="*/ 0 h 4"/>
                    <a:gd name="T10" fmla="*/ 2 w 3"/>
                    <a:gd name="T11" fmla="*/ 2 h 4"/>
                    <a:gd name="T12" fmla="*/ 3 w 3"/>
                    <a:gd name="T13" fmla="*/ 2 h 4"/>
                    <a:gd name="T14" fmla="*/ 3 w 3"/>
                    <a:gd name="T15" fmla="*/ 2 h 4"/>
                    <a:gd name="T16" fmla="*/ 3 w 3"/>
                    <a:gd name="T17" fmla="*/ 2 h 4"/>
                    <a:gd name="T18" fmla="*/ 3 w 3"/>
                    <a:gd name="T19" fmla="*/ 4 h 4"/>
                    <a:gd name="T20" fmla="*/ 3 w 3"/>
                    <a:gd name="T21" fmla="*/ 4 h 4"/>
                    <a:gd name="T22" fmla="*/ 2 w 3"/>
                    <a:gd name="T23" fmla="*/ 4 h 4"/>
                    <a:gd name="T24" fmla="*/ 2 w 3"/>
                    <a:gd name="T25" fmla="*/ 2 h 4"/>
                    <a:gd name="T26" fmla="*/ 2 w 3"/>
                    <a:gd name="T27" fmla="*/ 2 h 4"/>
                    <a:gd name="T28" fmla="*/ 2 w 3"/>
                    <a:gd name="T29" fmla="*/ 2 h 4"/>
                    <a:gd name="T30" fmla="*/ 2 w 3"/>
                    <a:gd name="T31" fmla="*/ 2 h 4"/>
                    <a:gd name="T32" fmla="*/ 0 w 3"/>
                    <a:gd name="T33" fmla="*/ 2 h 4"/>
                    <a:gd name="T34" fmla="*/ 0 w 3"/>
                    <a:gd name="T35" fmla="*/ 0 h 4"/>
                    <a:gd name="T36" fmla="*/ 0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0" y="0"/>
                      </a:moveTo>
                      <a:lnTo>
                        <a:pt x="2" y="0"/>
                      </a:lnTo>
                      <a:lnTo>
                        <a:pt x="2" y="0"/>
                      </a:lnTo>
                      <a:lnTo>
                        <a:pt x="2" y="0"/>
                      </a:lnTo>
                      <a:lnTo>
                        <a:pt x="2" y="0"/>
                      </a:lnTo>
                      <a:lnTo>
                        <a:pt x="2" y="2"/>
                      </a:lnTo>
                      <a:lnTo>
                        <a:pt x="3" y="2"/>
                      </a:lnTo>
                      <a:lnTo>
                        <a:pt x="3" y="2"/>
                      </a:lnTo>
                      <a:lnTo>
                        <a:pt x="3" y="2"/>
                      </a:lnTo>
                      <a:lnTo>
                        <a:pt x="3" y="4"/>
                      </a:lnTo>
                      <a:lnTo>
                        <a:pt x="3" y="4"/>
                      </a:lnTo>
                      <a:lnTo>
                        <a:pt x="2" y="4"/>
                      </a:lnTo>
                      <a:lnTo>
                        <a:pt x="2" y="2"/>
                      </a:lnTo>
                      <a:lnTo>
                        <a:pt x="2" y="2"/>
                      </a:lnTo>
                      <a:lnTo>
                        <a:pt x="2" y="2"/>
                      </a:lnTo>
                      <a:lnTo>
                        <a:pt x="2"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8" name="Freeform 1420">
                  <a:extLst>
                    <a:ext uri="{FF2B5EF4-FFF2-40B4-BE49-F238E27FC236}">
                      <a16:creationId xmlns:a16="http://schemas.microsoft.com/office/drawing/2014/main" id="{885A0C33-7591-4403-AD4F-D41EF3FA3397}"/>
                    </a:ext>
                  </a:extLst>
                </p:cNvPr>
                <p:cNvSpPr>
                  <a:spLocks/>
                </p:cNvSpPr>
                <p:nvPr/>
              </p:nvSpPr>
              <p:spPr bwMode="auto">
                <a:xfrm>
                  <a:off x="14838504" y="3076576"/>
                  <a:ext cx="4763" cy="6350"/>
                </a:xfrm>
                <a:custGeom>
                  <a:avLst/>
                  <a:gdLst>
                    <a:gd name="T0" fmla="*/ 0 w 3"/>
                    <a:gd name="T1" fmla="*/ 0 h 4"/>
                    <a:gd name="T2" fmla="*/ 2 w 3"/>
                    <a:gd name="T3" fmla="*/ 0 h 4"/>
                    <a:gd name="T4" fmla="*/ 2 w 3"/>
                    <a:gd name="T5" fmla="*/ 0 h 4"/>
                    <a:gd name="T6" fmla="*/ 2 w 3"/>
                    <a:gd name="T7" fmla="*/ 0 h 4"/>
                    <a:gd name="T8" fmla="*/ 2 w 3"/>
                    <a:gd name="T9" fmla="*/ 0 h 4"/>
                    <a:gd name="T10" fmla="*/ 2 w 3"/>
                    <a:gd name="T11" fmla="*/ 2 h 4"/>
                    <a:gd name="T12" fmla="*/ 3 w 3"/>
                    <a:gd name="T13" fmla="*/ 2 h 4"/>
                    <a:gd name="T14" fmla="*/ 3 w 3"/>
                    <a:gd name="T15" fmla="*/ 2 h 4"/>
                    <a:gd name="T16" fmla="*/ 3 w 3"/>
                    <a:gd name="T17" fmla="*/ 2 h 4"/>
                    <a:gd name="T18" fmla="*/ 3 w 3"/>
                    <a:gd name="T19" fmla="*/ 4 h 4"/>
                    <a:gd name="T20" fmla="*/ 3 w 3"/>
                    <a:gd name="T21" fmla="*/ 4 h 4"/>
                    <a:gd name="T22" fmla="*/ 2 w 3"/>
                    <a:gd name="T23" fmla="*/ 4 h 4"/>
                    <a:gd name="T24" fmla="*/ 2 w 3"/>
                    <a:gd name="T25" fmla="*/ 2 h 4"/>
                    <a:gd name="T26" fmla="*/ 2 w 3"/>
                    <a:gd name="T27" fmla="*/ 2 h 4"/>
                    <a:gd name="T28" fmla="*/ 2 w 3"/>
                    <a:gd name="T29" fmla="*/ 2 h 4"/>
                    <a:gd name="T30" fmla="*/ 2 w 3"/>
                    <a:gd name="T31" fmla="*/ 2 h 4"/>
                    <a:gd name="T32" fmla="*/ 0 w 3"/>
                    <a:gd name="T33" fmla="*/ 2 h 4"/>
                    <a:gd name="T34" fmla="*/ 0 w 3"/>
                    <a:gd name="T35" fmla="*/ 0 h 4"/>
                    <a:gd name="T36" fmla="*/ 0 w 3"/>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4">
                      <a:moveTo>
                        <a:pt x="0" y="0"/>
                      </a:moveTo>
                      <a:lnTo>
                        <a:pt x="2" y="0"/>
                      </a:lnTo>
                      <a:lnTo>
                        <a:pt x="2" y="0"/>
                      </a:lnTo>
                      <a:lnTo>
                        <a:pt x="2" y="0"/>
                      </a:lnTo>
                      <a:lnTo>
                        <a:pt x="2" y="0"/>
                      </a:lnTo>
                      <a:lnTo>
                        <a:pt x="2" y="2"/>
                      </a:lnTo>
                      <a:lnTo>
                        <a:pt x="3" y="2"/>
                      </a:lnTo>
                      <a:lnTo>
                        <a:pt x="3" y="2"/>
                      </a:lnTo>
                      <a:lnTo>
                        <a:pt x="3" y="2"/>
                      </a:lnTo>
                      <a:lnTo>
                        <a:pt x="3" y="4"/>
                      </a:lnTo>
                      <a:lnTo>
                        <a:pt x="3" y="4"/>
                      </a:lnTo>
                      <a:lnTo>
                        <a:pt x="2" y="4"/>
                      </a:lnTo>
                      <a:lnTo>
                        <a:pt x="2" y="2"/>
                      </a:lnTo>
                      <a:lnTo>
                        <a:pt x="2" y="2"/>
                      </a:lnTo>
                      <a:lnTo>
                        <a:pt x="2" y="2"/>
                      </a:lnTo>
                      <a:lnTo>
                        <a:pt x="2"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39" name="Freeform 1421">
                  <a:extLst>
                    <a:ext uri="{FF2B5EF4-FFF2-40B4-BE49-F238E27FC236}">
                      <a16:creationId xmlns:a16="http://schemas.microsoft.com/office/drawing/2014/main" id="{0E92BB57-3175-42F7-B039-DD4FA1F7AC58}"/>
                    </a:ext>
                  </a:extLst>
                </p:cNvPr>
                <p:cNvSpPr>
                  <a:spLocks/>
                </p:cNvSpPr>
                <p:nvPr/>
              </p:nvSpPr>
              <p:spPr bwMode="auto">
                <a:xfrm>
                  <a:off x="14832154" y="3076576"/>
                  <a:ext cx="6350" cy="6350"/>
                </a:xfrm>
                <a:custGeom>
                  <a:avLst/>
                  <a:gdLst>
                    <a:gd name="T0" fmla="*/ 2 w 4"/>
                    <a:gd name="T1" fmla="*/ 0 h 4"/>
                    <a:gd name="T2" fmla="*/ 2 w 4"/>
                    <a:gd name="T3" fmla="*/ 2 h 4"/>
                    <a:gd name="T4" fmla="*/ 2 w 4"/>
                    <a:gd name="T5" fmla="*/ 2 h 4"/>
                    <a:gd name="T6" fmla="*/ 2 w 4"/>
                    <a:gd name="T7" fmla="*/ 2 h 4"/>
                    <a:gd name="T8" fmla="*/ 2 w 4"/>
                    <a:gd name="T9" fmla="*/ 2 h 4"/>
                    <a:gd name="T10" fmla="*/ 4 w 4"/>
                    <a:gd name="T11" fmla="*/ 2 h 4"/>
                    <a:gd name="T12" fmla="*/ 4 w 4"/>
                    <a:gd name="T13" fmla="*/ 2 h 4"/>
                    <a:gd name="T14" fmla="*/ 4 w 4"/>
                    <a:gd name="T15" fmla="*/ 4 h 4"/>
                    <a:gd name="T16" fmla="*/ 4 w 4"/>
                    <a:gd name="T17" fmla="*/ 4 h 4"/>
                    <a:gd name="T18" fmla="*/ 4 w 4"/>
                    <a:gd name="T19" fmla="*/ 4 h 4"/>
                    <a:gd name="T20" fmla="*/ 2 w 4"/>
                    <a:gd name="T21" fmla="*/ 4 h 4"/>
                    <a:gd name="T22" fmla="*/ 2 w 4"/>
                    <a:gd name="T23" fmla="*/ 4 h 4"/>
                    <a:gd name="T24" fmla="*/ 2 w 4"/>
                    <a:gd name="T25" fmla="*/ 4 h 4"/>
                    <a:gd name="T26" fmla="*/ 2 w 4"/>
                    <a:gd name="T27" fmla="*/ 4 h 4"/>
                    <a:gd name="T28" fmla="*/ 0 w 4"/>
                    <a:gd name="T29" fmla="*/ 4 h 4"/>
                    <a:gd name="T30" fmla="*/ 0 w 4"/>
                    <a:gd name="T31" fmla="*/ 4 h 4"/>
                    <a:gd name="T32" fmla="*/ 0 w 4"/>
                    <a:gd name="T33" fmla="*/ 2 h 4"/>
                    <a:gd name="T34" fmla="*/ 0 w 4"/>
                    <a:gd name="T35" fmla="*/ 2 h 4"/>
                    <a:gd name="T36" fmla="*/ 0 w 4"/>
                    <a:gd name="T37" fmla="*/ 0 h 4"/>
                    <a:gd name="T38" fmla="*/ 0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2" y="2"/>
                      </a:lnTo>
                      <a:lnTo>
                        <a:pt x="2" y="2"/>
                      </a:lnTo>
                      <a:lnTo>
                        <a:pt x="2" y="2"/>
                      </a:lnTo>
                      <a:lnTo>
                        <a:pt x="4" y="2"/>
                      </a:lnTo>
                      <a:lnTo>
                        <a:pt x="4" y="2"/>
                      </a:lnTo>
                      <a:lnTo>
                        <a:pt x="4" y="4"/>
                      </a:lnTo>
                      <a:lnTo>
                        <a:pt x="4" y="4"/>
                      </a:lnTo>
                      <a:lnTo>
                        <a:pt x="4" y="4"/>
                      </a:lnTo>
                      <a:lnTo>
                        <a:pt x="2" y="4"/>
                      </a:lnTo>
                      <a:lnTo>
                        <a:pt x="2" y="4"/>
                      </a:lnTo>
                      <a:lnTo>
                        <a:pt x="2" y="4"/>
                      </a:lnTo>
                      <a:lnTo>
                        <a:pt x="2" y="4"/>
                      </a:lnTo>
                      <a:lnTo>
                        <a:pt x="0" y="4"/>
                      </a:lnTo>
                      <a:lnTo>
                        <a:pt x="0" y="4"/>
                      </a:lnTo>
                      <a:lnTo>
                        <a:pt x="0" y="2"/>
                      </a:lnTo>
                      <a:lnTo>
                        <a:pt x="0" y="2"/>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0" name="Freeform 1422">
                  <a:extLst>
                    <a:ext uri="{FF2B5EF4-FFF2-40B4-BE49-F238E27FC236}">
                      <a16:creationId xmlns:a16="http://schemas.microsoft.com/office/drawing/2014/main" id="{013FCB83-4CEE-41C6-BFB8-02B111359E75}"/>
                    </a:ext>
                  </a:extLst>
                </p:cNvPr>
                <p:cNvSpPr>
                  <a:spLocks/>
                </p:cNvSpPr>
                <p:nvPr/>
              </p:nvSpPr>
              <p:spPr bwMode="auto">
                <a:xfrm>
                  <a:off x="14832154" y="3076576"/>
                  <a:ext cx="6350" cy="6350"/>
                </a:xfrm>
                <a:custGeom>
                  <a:avLst/>
                  <a:gdLst>
                    <a:gd name="T0" fmla="*/ 2 w 4"/>
                    <a:gd name="T1" fmla="*/ 0 h 4"/>
                    <a:gd name="T2" fmla="*/ 2 w 4"/>
                    <a:gd name="T3" fmla="*/ 2 h 4"/>
                    <a:gd name="T4" fmla="*/ 2 w 4"/>
                    <a:gd name="T5" fmla="*/ 2 h 4"/>
                    <a:gd name="T6" fmla="*/ 2 w 4"/>
                    <a:gd name="T7" fmla="*/ 2 h 4"/>
                    <a:gd name="T8" fmla="*/ 2 w 4"/>
                    <a:gd name="T9" fmla="*/ 2 h 4"/>
                    <a:gd name="T10" fmla="*/ 4 w 4"/>
                    <a:gd name="T11" fmla="*/ 2 h 4"/>
                    <a:gd name="T12" fmla="*/ 4 w 4"/>
                    <a:gd name="T13" fmla="*/ 2 h 4"/>
                    <a:gd name="T14" fmla="*/ 4 w 4"/>
                    <a:gd name="T15" fmla="*/ 4 h 4"/>
                    <a:gd name="T16" fmla="*/ 4 w 4"/>
                    <a:gd name="T17" fmla="*/ 4 h 4"/>
                    <a:gd name="T18" fmla="*/ 4 w 4"/>
                    <a:gd name="T19" fmla="*/ 4 h 4"/>
                    <a:gd name="T20" fmla="*/ 2 w 4"/>
                    <a:gd name="T21" fmla="*/ 4 h 4"/>
                    <a:gd name="T22" fmla="*/ 2 w 4"/>
                    <a:gd name="T23" fmla="*/ 4 h 4"/>
                    <a:gd name="T24" fmla="*/ 2 w 4"/>
                    <a:gd name="T25" fmla="*/ 4 h 4"/>
                    <a:gd name="T26" fmla="*/ 2 w 4"/>
                    <a:gd name="T27" fmla="*/ 4 h 4"/>
                    <a:gd name="T28" fmla="*/ 0 w 4"/>
                    <a:gd name="T29" fmla="*/ 4 h 4"/>
                    <a:gd name="T30" fmla="*/ 0 w 4"/>
                    <a:gd name="T31" fmla="*/ 4 h 4"/>
                    <a:gd name="T32" fmla="*/ 0 w 4"/>
                    <a:gd name="T33" fmla="*/ 2 h 4"/>
                    <a:gd name="T34" fmla="*/ 0 w 4"/>
                    <a:gd name="T35" fmla="*/ 2 h 4"/>
                    <a:gd name="T36" fmla="*/ 0 w 4"/>
                    <a:gd name="T37" fmla="*/ 0 h 4"/>
                    <a:gd name="T38" fmla="*/ 0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2" y="2"/>
                      </a:lnTo>
                      <a:lnTo>
                        <a:pt x="2" y="2"/>
                      </a:lnTo>
                      <a:lnTo>
                        <a:pt x="2" y="2"/>
                      </a:lnTo>
                      <a:lnTo>
                        <a:pt x="4" y="2"/>
                      </a:lnTo>
                      <a:lnTo>
                        <a:pt x="4" y="2"/>
                      </a:lnTo>
                      <a:lnTo>
                        <a:pt x="4" y="4"/>
                      </a:lnTo>
                      <a:lnTo>
                        <a:pt x="4" y="4"/>
                      </a:lnTo>
                      <a:lnTo>
                        <a:pt x="4" y="4"/>
                      </a:lnTo>
                      <a:lnTo>
                        <a:pt x="2" y="4"/>
                      </a:lnTo>
                      <a:lnTo>
                        <a:pt x="2" y="4"/>
                      </a:lnTo>
                      <a:lnTo>
                        <a:pt x="2" y="4"/>
                      </a:lnTo>
                      <a:lnTo>
                        <a:pt x="2" y="4"/>
                      </a:lnTo>
                      <a:lnTo>
                        <a:pt x="0" y="4"/>
                      </a:lnTo>
                      <a:lnTo>
                        <a:pt x="0" y="4"/>
                      </a:lnTo>
                      <a:lnTo>
                        <a:pt x="0" y="2"/>
                      </a:lnTo>
                      <a:lnTo>
                        <a:pt x="0" y="2"/>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1" name="Freeform 1423">
                  <a:extLst>
                    <a:ext uri="{FF2B5EF4-FFF2-40B4-BE49-F238E27FC236}">
                      <a16:creationId xmlns:a16="http://schemas.microsoft.com/office/drawing/2014/main" id="{13DFEC2E-BAE4-4582-9529-FC0E0DBA4662}"/>
                    </a:ext>
                  </a:extLst>
                </p:cNvPr>
                <p:cNvSpPr>
                  <a:spLocks/>
                </p:cNvSpPr>
                <p:nvPr/>
              </p:nvSpPr>
              <p:spPr bwMode="auto">
                <a:xfrm>
                  <a:off x="14779766" y="3043238"/>
                  <a:ext cx="9525" cy="3175"/>
                </a:xfrm>
                <a:custGeom>
                  <a:avLst/>
                  <a:gdLst>
                    <a:gd name="T0" fmla="*/ 6 w 6"/>
                    <a:gd name="T1" fmla="*/ 2 h 2"/>
                    <a:gd name="T2" fmla="*/ 6 w 6"/>
                    <a:gd name="T3" fmla="*/ 2 h 2"/>
                    <a:gd name="T4" fmla="*/ 6 w 6"/>
                    <a:gd name="T5" fmla="*/ 2 h 2"/>
                    <a:gd name="T6" fmla="*/ 4 w 6"/>
                    <a:gd name="T7" fmla="*/ 2 h 2"/>
                    <a:gd name="T8" fmla="*/ 4 w 6"/>
                    <a:gd name="T9" fmla="*/ 2 h 2"/>
                    <a:gd name="T10" fmla="*/ 4 w 6"/>
                    <a:gd name="T11" fmla="*/ 2 h 2"/>
                    <a:gd name="T12" fmla="*/ 2 w 6"/>
                    <a:gd name="T13" fmla="*/ 2 h 2"/>
                    <a:gd name="T14" fmla="*/ 2 w 6"/>
                    <a:gd name="T15" fmla="*/ 2 h 2"/>
                    <a:gd name="T16" fmla="*/ 2 w 6"/>
                    <a:gd name="T17" fmla="*/ 2 h 2"/>
                    <a:gd name="T18" fmla="*/ 2 w 6"/>
                    <a:gd name="T19" fmla="*/ 2 h 2"/>
                    <a:gd name="T20" fmla="*/ 0 w 6"/>
                    <a:gd name="T21" fmla="*/ 2 h 2"/>
                    <a:gd name="T22" fmla="*/ 0 w 6"/>
                    <a:gd name="T23" fmla="*/ 2 h 2"/>
                    <a:gd name="T24" fmla="*/ 0 w 6"/>
                    <a:gd name="T25" fmla="*/ 0 h 2"/>
                    <a:gd name="T26" fmla="*/ 0 w 6"/>
                    <a:gd name="T27" fmla="*/ 0 h 2"/>
                    <a:gd name="T28" fmla="*/ 0 w 6"/>
                    <a:gd name="T29" fmla="*/ 0 h 2"/>
                    <a:gd name="T30" fmla="*/ 2 w 6"/>
                    <a:gd name="T31" fmla="*/ 0 h 2"/>
                    <a:gd name="T32" fmla="*/ 2 w 6"/>
                    <a:gd name="T33" fmla="*/ 0 h 2"/>
                    <a:gd name="T34" fmla="*/ 2 w 6"/>
                    <a:gd name="T35" fmla="*/ 0 h 2"/>
                    <a:gd name="T36" fmla="*/ 2 w 6"/>
                    <a:gd name="T37" fmla="*/ 0 h 2"/>
                    <a:gd name="T38" fmla="*/ 4 w 6"/>
                    <a:gd name="T39" fmla="*/ 0 h 2"/>
                    <a:gd name="T40" fmla="*/ 4 w 6"/>
                    <a:gd name="T41" fmla="*/ 2 h 2"/>
                    <a:gd name="T42" fmla="*/ 4 w 6"/>
                    <a:gd name="T43" fmla="*/ 2 h 2"/>
                    <a:gd name="T44" fmla="*/ 6 w 6"/>
                    <a:gd name="T45" fmla="*/ 2 h 2"/>
                    <a:gd name="T46" fmla="*/ 6 w 6"/>
                    <a:gd name="T47" fmla="*/ 2 h 2"/>
                    <a:gd name="T48" fmla="*/ 6 w 6"/>
                    <a:gd name="T4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2">
                      <a:moveTo>
                        <a:pt x="6" y="2"/>
                      </a:moveTo>
                      <a:lnTo>
                        <a:pt x="6" y="2"/>
                      </a:lnTo>
                      <a:lnTo>
                        <a:pt x="6" y="2"/>
                      </a:lnTo>
                      <a:lnTo>
                        <a:pt x="4" y="2"/>
                      </a:lnTo>
                      <a:lnTo>
                        <a:pt x="4" y="2"/>
                      </a:lnTo>
                      <a:lnTo>
                        <a:pt x="4" y="2"/>
                      </a:lnTo>
                      <a:lnTo>
                        <a:pt x="2" y="2"/>
                      </a:lnTo>
                      <a:lnTo>
                        <a:pt x="2" y="2"/>
                      </a:lnTo>
                      <a:lnTo>
                        <a:pt x="2" y="2"/>
                      </a:lnTo>
                      <a:lnTo>
                        <a:pt x="2" y="2"/>
                      </a:lnTo>
                      <a:lnTo>
                        <a:pt x="0" y="2"/>
                      </a:lnTo>
                      <a:lnTo>
                        <a:pt x="0" y="2"/>
                      </a:lnTo>
                      <a:lnTo>
                        <a:pt x="0" y="0"/>
                      </a:lnTo>
                      <a:lnTo>
                        <a:pt x="0" y="0"/>
                      </a:lnTo>
                      <a:lnTo>
                        <a:pt x="0" y="0"/>
                      </a:lnTo>
                      <a:lnTo>
                        <a:pt x="2" y="0"/>
                      </a:lnTo>
                      <a:lnTo>
                        <a:pt x="2" y="0"/>
                      </a:lnTo>
                      <a:lnTo>
                        <a:pt x="2" y="0"/>
                      </a:lnTo>
                      <a:lnTo>
                        <a:pt x="2" y="0"/>
                      </a:lnTo>
                      <a:lnTo>
                        <a:pt x="4" y="0"/>
                      </a:lnTo>
                      <a:lnTo>
                        <a:pt x="4" y="2"/>
                      </a:lnTo>
                      <a:lnTo>
                        <a:pt x="4" y="2"/>
                      </a:lnTo>
                      <a:lnTo>
                        <a:pt x="6" y="2"/>
                      </a:lnTo>
                      <a:lnTo>
                        <a:pt x="6" y="2"/>
                      </a:lnTo>
                      <a:lnTo>
                        <a:pt x="6"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2" name="Freeform 1424">
                  <a:extLst>
                    <a:ext uri="{FF2B5EF4-FFF2-40B4-BE49-F238E27FC236}">
                      <a16:creationId xmlns:a16="http://schemas.microsoft.com/office/drawing/2014/main" id="{CC97EF18-959D-4E9C-BBB5-2DDD323A2ECF}"/>
                    </a:ext>
                  </a:extLst>
                </p:cNvPr>
                <p:cNvSpPr>
                  <a:spLocks/>
                </p:cNvSpPr>
                <p:nvPr/>
              </p:nvSpPr>
              <p:spPr bwMode="auto">
                <a:xfrm>
                  <a:off x="14779766" y="3043238"/>
                  <a:ext cx="9525" cy="3175"/>
                </a:xfrm>
                <a:custGeom>
                  <a:avLst/>
                  <a:gdLst>
                    <a:gd name="T0" fmla="*/ 6 w 6"/>
                    <a:gd name="T1" fmla="*/ 2 h 2"/>
                    <a:gd name="T2" fmla="*/ 6 w 6"/>
                    <a:gd name="T3" fmla="*/ 2 h 2"/>
                    <a:gd name="T4" fmla="*/ 6 w 6"/>
                    <a:gd name="T5" fmla="*/ 2 h 2"/>
                    <a:gd name="T6" fmla="*/ 4 w 6"/>
                    <a:gd name="T7" fmla="*/ 2 h 2"/>
                    <a:gd name="T8" fmla="*/ 4 w 6"/>
                    <a:gd name="T9" fmla="*/ 2 h 2"/>
                    <a:gd name="T10" fmla="*/ 4 w 6"/>
                    <a:gd name="T11" fmla="*/ 2 h 2"/>
                    <a:gd name="T12" fmla="*/ 2 w 6"/>
                    <a:gd name="T13" fmla="*/ 2 h 2"/>
                    <a:gd name="T14" fmla="*/ 2 w 6"/>
                    <a:gd name="T15" fmla="*/ 2 h 2"/>
                    <a:gd name="T16" fmla="*/ 2 w 6"/>
                    <a:gd name="T17" fmla="*/ 2 h 2"/>
                    <a:gd name="T18" fmla="*/ 2 w 6"/>
                    <a:gd name="T19" fmla="*/ 2 h 2"/>
                    <a:gd name="T20" fmla="*/ 0 w 6"/>
                    <a:gd name="T21" fmla="*/ 2 h 2"/>
                    <a:gd name="T22" fmla="*/ 0 w 6"/>
                    <a:gd name="T23" fmla="*/ 2 h 2"/>
                    <a:gd name="T24" fmla="*/ 0 w 6"/>
                    <a:gd name="T25" fmla="*/ 0 h 2"/>
                    <a:gd name="T26" fmla="*/ 0 w 6"/>
                    <a:gd name="T27" fmla="*/ 0 h 2"/>
                    <a:gd name="T28" fmla="*/ 0 w 6"/>
                    <a:gd name="T29" fmla="*/ 0 h 2"/>
                    <a:gd name="T30" fmla="*/ 2 w 6"/>
                    <a:gd name="T31" fmla="*/ 0 h 2"/>
                    <a:gd name="T32" fmla="*/ 2 w 6"/>
                    <a:gd name="T33" fmla="*/ 0 h 2"/>
                    <a:gd name="T34" fmla="*/ 2 w 6"/>
                    <a:gd name="T35" fmla="*/ 0 h 2"/>
                    <a:gd name="T36" fmla="*/ 2 w 6"/>
                    <a:gd name="T37" fmla="*/ 0 h 2"/>
                    <a:gd name="T38" fmla="*/ 4 w 6"/>
                    <a:gd name="T39" fmla="*/ 0 h 2"/>
                    <a:gd name="T40" fmla="*/ 4 w 6"/>
                    <a:gd name="T41" fmla="*/ 2 h 2"/>
                    <a:gd name="T42" fmla="*/ 4 w 6"/>
                    <a:gd name="T43" fmla="*/ 2 h 2"/>
                    <a:gd name="T44" fmla="*/ 6 w 6"/>
                    <a:gd name="T45" fmla="*/ 2 h 2"/>
                    <a:gd name="T46" fmla="*/ 6 w 6"/>
                    <a:gd name="T47" fmla="*/ 2 h 2"/>
                    <a:gd name="T48" fmla="*/ 6 w 6"/>
                    <a:gd name="T4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2">
                      <a:moveTo>
                        <a:pt x="6" y="2"/>
                      </a:moveTo>
                      <a:lnTo>
                        <a:pt x="6" y="2"/>
                      </a:lnTo>
                      <a:lnTo>
                        <a:pt x="6" y="2"/>
                      </a:lnTo>
                      <a:lnTo>
                        <a:pt x="4" y="2"/>
                      </a:lnTo>
                      <a:lnTo>
                        <a:pt x="4" y="2"/>
                      </a:lnTo>
                      <a:lnTo>
                        <a:pt x="4" y="2"/>
                      </a:lnTo>
                      <a:lnTo>
                        <a:pt x="2" y="2"/>
                      </a:lnTo>
                      <a:lnTo>
                        <a:pt x="2" y="2"/>
                      </a:lnTo>
                      <a:lnTo>
                        <a:pt x="2" y="2"/>
                      </a:lnTo>
                      <a:lnTo>
                        <a:pt x="2" y="2"/>
                      </a:lnTo>
                      <a:lnTo>
                        <a:pt x="0" y="2"/>
                      </a:lnTo>
                      <a:lnTo>
                        <a:pt x="0" y="2"/>
                      </a:lnTo>
                      <a:lnTo>
                        <a:pt x="0" y="0"/>
                      </a:lnTo>
                      <a:lnTo>
                        <a:pt x="0" y="0"/>
                      </a:lnTo>
                      <a:lnTo>
                        <a:pt x="0" y="0"/>
                      </a:lnTo>
                      <a:lnTo>
                        <a:pt x="2" y="0"/>
                      </a:lnTo>
                      <a:lnTo>
                        <a:pt x="2" y="0"/>
                      </a:lnTo>
                      <a:lnTo>
                        <a:pt x="2" y="0"/>
                      </a:lnTo>
                      <a:lnTo>
                        <a:pt x="2" y="0"/>
                      </a:lnTo>
                      <a:lnTo>
                        <a:pt x="4" y="0"/>
                      </a:lnTo>
                      <a:lnTo>
                        <a:pt x="4" y="2"/>
                      </a:lnTo>
                      <a:lnTo>
                        <a:pt x="4" y="2"/>
                      </a:lnTo>
                      <a:lnTo>
                        <a:pt x="6" y="2"/>
                      </a:lnTo>
                      <a:lnTo>
                        <a:pt x="6" y="2"/>
                      </a:lnTo>
                      <a:lnTo>
                        <a:pt x="6"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3" name="Freeform 1425">
                  <a:extLst>
                    <a:ext uri="{FF2B5EF4-FFF2-40B4-BE49-F238E27FC236}">
                      <a16:creationId xmlns:a16="http://schemas.microsoft.com/office/drawing/2014/main" id="{20605F69-3B5D-433E-8E2F-ACBD08EEA5BA}"/>
                    </a:ext>
                  </a:extLst>
                </p:cNvPr>
                <p:cNvSpPr>
                  <a:spLocks/>
                </p:cNvSpPr>
                <p:nvPr/>
              </p:nvSpPr>
              <p:spPr bwMode="auto">
                <a:xfrm>
                  <a:off x="15157591" y="3219451"/>
                  <a:ext cx="30163" cy="55563"/>
                </a:xfrm>
                <a:custGeom>
                  <a:avLst/>
                  <a:gdLst>
                    <a:gd name="T0" fmla="*/ 17 w 19"/>
                    <a:gd name="T1" fmla="*/ 2 h 35"/>
                    <a:gd name="T2" fmla="*/ 17 w 19"/>
                    <a:gd name="T3" fmla="*/ 4 h 35"/>
                    <a:gd name="T4" fmla="*/ 17 w 19"/>
                    <a:gd name="T5" fmla="*/ 6 h 35"/>
                    <a:gd name="T6" fmla="*/ 17 w 19"/>
                    <a:gd name="T7" fmla="*/ 8 h 35"/>
                    <a:gd name="T8" fmla="*/ 17 w 19"/>
                    <a:gd name="T9" fmla="*/ 10 h 35"/>
                    <a:gd name="T10" fmla="*/ 17 w 19"/>
                    <a:gd name="T11" fmla="*/ 12 h 35"/>
                    <a:gd name="T12" fmla="*/ 19 w 19"/>
                    <a:gd name="T13" fmla="*/ 14 h 35"/>
                    <a:gd name="T14" fmla="*/ 17 w 19"/>
                    <a:gd name="T15" fmla="*/ 16 h 35"/>
                    <a:gd name="T16" fmla="*/ 19 w 19"/>
                    <a:gd name="T17" fmla="*/ 18 h 35"/>
                    <a:gd name="T18" fmla="*/ 19 w 19"/>
                    <a:gd name="T19" fmla="*/ 19 h 35"/>
                    <a:gd name="T20" fmla="*/ 17 w 19"/>
                    <a:gd name="T21" fmla="*/ 21 h 35"/>
                    <a:gd name="T22" fmla="*/ 17 w 19"/>
                    <a:gd name="T23" fmla="*/ 21 h 35"/>
                    <a:gd name="T24" fmla="*/ 15 w 19"/>
                    <a:gd name="T25" fmla="*/ 23 h 35"/>
                    <a:gd name="T26" fmla="*/ 15 w 19"/>
                    <a:gd name="T27" fmla="*/ 27 h 35"/>
                    <a:gd name="T28" fmla="*/ 15 w 19"/>
                    <a:gd name="T29" fmla="*/ 29 h 35"/>
                    <a:gd name="T30" fmla="*/ 15 w 19"/>
                    <a:gd name="T31" fmla="*/ 31 h 35"/>
                    <a:gd name="T32" fmla="*/ 15 w 19"/>
                    <a:gd name="T33" fmla="*/ 33 h 35"/>
                    <a:gd name="T34" fmla="*/ 13 w 19"/>
                    <a:gd name="T35" fmla="*/ 33 h 35"/>
                    <a:gd name="T36" fmla="*/ 13 w 19"/>
                    <a:gd name="T37" fmla="*/ 35 h 35"/>
                    <a:gd name="T38" fmla="*/ 11 w 19"/>
                    <a:gd name="T39" fmla="*/ 35 h 35"/>
                    <a:gd name="T40" fmla="*/ 11 w 19"/>
                    <a:gd name="T41" fmla="*/ 35 h 35"/>
                    <a:gd name="T42" fmla="*/ 9 w 19"/>
                    <a:gd name="T43" fmla="*/ 35 h 35"/>
                    <a:gd name="T44" fmla="*/ 7 w 19"/>
                    <a:gd name="T45" fmla="*/ 33 h 35"/>
                    <a:gd name="T46" fmla="*/ 5 w 19"/>
                    <a:gd name="T47" fmla="*/ 33 h 35"/>
                    <a:gd name="T48" fmla="*/ 5 w 19"/>
                    <a:gd name="T49" fmla="*/ 31 h 35"/>
                    <a:gd name="T50" fmla="*/ 3 w 19"/>
                    <a:gd name="T51" fmla="*/ 29 h 35"/>
                    <a:gd name="T52" fmla="*/ 3 w 19"/>
                    <a:gd name="T53" fmla="*/ 27 h 35"/>
                    <a:gd name="T54" fmla="*/ 1 w 19"/>
                    <a:gd name="T55" fmla="*/ 27 h 35"/>
                    <a:gd name="T56" fmla="*/ 1 w 19"/>
                    <a:gd name="T57" fmla="*/ 25 h 35"/>
                    <a:gd name="T58" fmla="*/ 3 w 19"/>
                    <a:gd name="T59" fmla="*/ 25 h 35"/>
                    <a:gd name="T60" fmla="*/ 1 w 19"/>
                    <a:gd name="T61" fmla="*/ 25 h 35"/>
                    <a:gd name="T62" fmla="*/ 1 w 19"/>
                    <a:gd name="T63" fmla="*/ 25 h 35"/>
                    <a:gd name="T64" fmla="*/ 1 w 19"/>
                    <a:gd name="T65" fmla="*/ 21 h 35"/>
                    <a:gd name="T66" fmla="*/ 1 w 19"/>
                    <a:gd name="T67" fmla="*/ 21 h 35"/>
                    <a:gd name="T68" fmla="*/ 1 w 19"/>
                    <a:gd name="T69" fmla="*/ 19 h 35"/>
                    <a:gd name="T70" fmla="*/ 1 w 19"/>
                    <a:gd name="T71" fmla="*/ 19 h 35"/>
                    <a:gd name="T72" fmla="*/ 0 w 19"/>
                    <a:gd name="T73" fmla="*/ 18 h 35"/>
                    <a:gd name="T74" fmla="*/ 0 w 19"/>
                    <a:gd name="T75" fmla="*/ 18 h 35"/>
                    <a:gd name="T76" fmla="*/ 0 w 19"/>
                    <a:gd name="T77" fmla="*/ 16 h 35"/>
                    <a:gd name="T78" fmla="*/ 0 w 19"/>
                    <a:gd name="T79" fmla="*/ 14 h 35"/>
                    <a:gd name="T80" fmla="*/ 1 w 19"/>
                    <a:gd name="T81" fmla="*/ 14 h 35"/>
                    <a:gd name="T82" fmla="*/ 1 w 19"/>
                    <a:gd name="T83" fmla="*/ 12 h 35"/>
                    <a:gd name="T84" fmla="*/ 1 w 19"/>
                    <a:gd name="T85" fmla="*/ 10 h 35"/>
                    <a:gd name="T86" fmla="*/ 3 w 19"/>
                    <a:gd name="T87" fmla="*/ 10 h 35"/>
                    <a:gd name="T88" fmla="*/ 5 w 19"/>
                    <a:gd name="T89" fmla="*/ 10 h 35"/>
                    <a:gd name="T90" fmla="*/ 5 w 19"/>
                    <a:gd name="T91" fmla="*/ 8 h 35"/>
                    <a:gd name="T92" fmla="*/ 7 w 19"/>
                    <a:gd name="T93" fmla="*/ 8 h 35"/>
                    <a:gd name="T94" fmla="*/ 9 w 19"/>
                    <a:gd name="T95" fmla="*/ 6 h 35"/>
                    <a:gd name="T96" fmla="*/ 11 w 19"/>
                    <a:gd name="T97" fmla="*/ 6 h 35"/>
                    <a:gd name="T98" fmla="*/ 13 w 19"/>
                    <a:gd name="T99" fmla="*/ 6 h 35"/>
                    <a:gd name="T100" fmla="*/ 13 w 19"/>
                    <a:gd name="T101" fmla="*/ 6 h 35"/>
                    <a:gd name="T102" fmla="*/ 13 w 19"/>
                    <a:gd name="T103" fmla="*/ 2 h 35"/>
                    <a:gd name="T104" fmla="*/ 13 w 19"/>
                    <a:gd name="T105" fmla="*/ 2 h 35"/>
                    <a:gd name="T106" fmla="*/ 15 w 19"/>
                    <a:gd name="T10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35">
                      <a:moveTo>
                        <a:pt x="17" y="0"/>
                      </a:moveTo>
                      <a:lnTo>
                        <a:pt x="17" y="2"/>
                      </a:lnTo>
                      <a:lnTo>
                        <a:pt x="17" y="2"/>
                      </a:lnTo>
                      <a:lnTo>
                        <a:pt x="17" y="2"/>
                      </a:lnTo>
                      <a:lnTo>
                        <a:pt x="17" y="2"/>
                      </a:lnTo>
                      <a:lnTo>
                        <a:pt x="17" y="4"/>
                      </a:lnTo>
                      <a:lnTo>
                        <a:pt x="17" y="4"/>
                      </a:lnTo>
                      <a:lnTo>
                        <a:pt x="17" y="6"/>
                      </a:lnTo>
                      <a:lnTo>
                        <a:pt x="17" y="6"/>
                      </a:lnTo>
                      <a:lnTo>
                        <a:pt x="17" y="8"/>
                      </a:lnTo>
                      <a:lnTo>
                        <a:pt x="17" y="8"/>
                      </a:lnTo>
                      <a:lnTo>
                        <a:pt x="17" y="8"/>
                      </a:lnTo>
                      <a:lnTo>
                        <a:pt x="17" y="8"/>
                      </a:lnTo>
                      <a:lnTo>
                        <a:pt x="17" y="10"/>
                      </a:lnTo>
                      <a:lnTo>
                        <a:pt x="17" y="10"/>
                      </a:lnTo>
                      <a:lnTo>
                        <a:pt x="17" y="10"/>
                      </a:lnTo>
                      <a:lnTo>
                        <a:pt x="17" y="12"/>
                      </a:lnTo>
                      <a:lnTo>
                        <a:pt x="17" y="12"/>
                      </a:lnTo>
                      <a:lnTo>
                        <a:pt x="17" y="12"/>
                      </a:lnTo>
                      <a:lnTo>
                        <a:pt x="19" y="12"/>
                      </a:lnTo>
                      <a:lnTo>
                        <a:pt x="19" y="14"/>
                      </a:lnTo>
                      <a:lnTo>
                        <a:pt x="17" y="14"/>
                      </a:lnTo>
                      <a:lnTo>
                        <a:pt x="17" y="14"/>
                      </a:lnTo>
                      <a:lnTo>
                        <a:pt x="17" y="16"/>
                      </a:lnTo>
                      <a:lnTo>
                        <a:pt x="19" y="16"/>
                      </a:lnTo>
                      <a:lnTo>
                        <a:pt x="19" y="16"/>
                      </a:lnTo>
                      <a:lnTo>
                        <a:pt x="19" y="18"/>
                      </a:lnTo>
                      <a:lnTo>
                        <a:pt x="19" y="18"/>
                      </a:lnTo>
                      <a:lnTo>
                        <a:pt x="19" y="19"/>
                      </a:lnTo>
                      <a:lnTo>
                        <a:pt x="19" y="19"/>
                      </a:lnTo>
                      <a:lnTo>
                        <a:pt x="19" y="19"/>
                      </a:lnTo>
                      <a:lnTo>
                        <a:pt x="17" y="19"/>
                      </a:lnTo>
                      <a:lnTo>
                        <a:pt x="17" y="21"/>
                      </a:lnTo>
                      <a:lnTo>
                        <a:pt x="17" y="21"/>
                      </a:lnTo>
                      <a:lnTo>
                        <a:pt x="17" y="21"/>
                      </a:lnTo>
                      <a:lnTo>
                        <a:pt x="17" y="21"/>
                      </a:lnTo>
                      <a:lnTo>
                        <a:pt x="17" y="23"/>
                      </a:lnTo>
                      <a:lnTo>
                        <a:pt x="15" y="23"/>
                      </a:lnTo>
                      <a:lnTo>
                        <a:pt x="15" y="23"/>
                      </a:lnTo>
                      <a:lnTo>
                        <a:pt x="15" y="25"/>
                      </a:lnTo>
                      <a:lnTo>
                        <a:pt x="15" y="25"/>
                      </a:lnTo>
                      <a:lnTo>
                        <a:pt x="15" y="27"/>
                      </a:lnTo>
                      <a:lnTo>
                        <a:pt x="15" y="27"/>
                      </a:lnTo>
                      <a:lnTo>
                        <a:pt x="15" y="27"/>
                      </a:lnTo>
                      <a:lnTo>
                        <a:pt x="15" y="29"/>
                      </a:lnTo>
                      <a:lnTo>
                        <a:pt x="15" y="29"/>
                      </a:lnTo>
                      <a:lnTo>
                        <a:pt x="15" y="29"/>
                      </a:lnTo>
                      <a:lnTo>
                        <a:pt x="15" y="31"/>
                      </a:lnTo>
                      <a:lnTo>
                        <a:pt x="15" y="31"/>
                      </a:lnTo>
                      <a:lnTo>
                        <a:pt x="15" y="31"/>
                      </a:lnTo>
                      <a:lnTo>
                        <a:pt x="15" y="33"/>
                      </a:lnTo>
                      <a:lnTo>
                        <a:pt x="15" y="33"/>
                      </a:lnTo>
                      <a:lnTo>
                        <a:pt x="13" y="33"/>
                      </a:lnTo>
                      <a:lnTo>
                        <a:pt x="13" y="33"/>
                      </a:lnTo>
                      <a:lnTo>
                        <a:pt x="13" y="33"/>
                      </a:lnTo>
                      <a:lnTo>
                        <a:pt x="13" y="35"/>
                      </a:lnTo>
                      <a:lnTo>
                        <a:pt x="13" y="35"/>
                      </a:lnTo>
                      <a:lnTo>
                        <a:pt x="13" y="35"/>
                      </a:lnTo>
                      <a:lnTo>
                        <a:pt x="13" y="35"/>
                      </a:lnTo>
                      <a:lnTo>
                        <a:pt x="11" y="35"/>
                      </a:lnTo>
                      <a:lnTo>
                        <a:pt x="11" y="35"/>
                      </a:lnTo>
                      <a:lnTo>
                        <a:pt x="11" y="35"/>
                      </a:lnTo>
                      <a:lnTo>
                        <a:pt x="11" y="35"/>
                      </a:lnTo>
                      <a:lnTo>
                        <a:pt x="9" y="35"/>
                      </a:lnTo>
                      <a:lnTo>
                        <a:pt x="9" y="35"/>
                      </a:lnTo>
                      <a:lnTo>
                        <a:pt x="9" y="35"/>
                      </a:lnTo>
                      <a:lnTo>
                        <a:pt x="7" y="35"/>
                      </a:lnTo>
                      <a:lnTo>
                        <a:pt x="7" y="33"/>
                      </a:lnTo>
                      <a:lnTo>
                        <a:pt x="7" y="33"/>
                      </a:lnTo>
                      <a:lnTo>
                        <a:pt x="7" y="33"/>
                      </a:lnTo>
                      <a:lnTo>
                        <a:pt x="7" y="33"/>
                      </a:lnTo>
                      <a:lnTo>
                        <a:pt x="5" y="33"/>
                      </a:lnTo>
                      <a:lnTo>
                        <a:pt x="5" y="33"/>
                      </a:lnTo>
                      <a:lnTo>
                        <a:pt x="5" y="31"/>
                      </a:lnTo>
                      <a:lnTo>
                        <a:pt x="5" y="31"/>
                      </a:lnTo>
                      <a:lnTo>
                        <a:pt x="3" y="31"/>
                      </a:lnTo>
                      <a:lnTo>
                        <a:pt x="3" y="31"/>
                      </a:lnTo>
                      <a:lnTo>
                        <a:pt x="3" y="29"/>
                      </a:lnTo>
                      <a:lnTo>
                        <a:pt x="3" y="29"/>
                      </a:lnTo>
                      <a:lnTo>
                        <a:pt x="3" y="27"/>
                      </a:lnTo>
                      <a:lnTo>
                        <a:pt x="3" y="27"/>
                      </a:lnTo>
                      <a:lnTo>
                        <a:pt x="1" y="27"/>
                      </a:lnTo>
                      <a:lnTo>
                        <a:pt x="1" y="27"/>
                      </a:lnTo>
                      <a:lnTo>
                        <a:pt x="1" y="27"/>
                      </a:lnTo>
                      <a:lnTo>
                        <a:pt x="1" y="27"/>
                      </a:lnTo>
                      <a:lnTo>
                        <a:pt x="1" y="27"/>
                      </a:lnTo>
                      <a:lnTo>
                        <a:pt x="1" y="25"/>
                      </a:lnTo>
                      <a:lnTo>
                        <a:pt x="3" y="25"/>
                      </a:lnTo>
                      <a:lnTo>
                        <a:pt x="3" y="25"/>
                      </a:lnTo>
                      <a:lnTo>
                        <a:pt x="3" y="25"/>
                      </a:lnTo>
                      <a:lnTo>
                        <a:pt x="3" y="25"/>
                      </a:lnTo>
                      <a:lnTo>
                        <a:pt x="1" y="25"/>
                      </a:lnTo>
                      <a:lnTo>
                        <a:pt x="1" y="25"/>
                      </a:lnTo>
                      <a:lnTo>
                        <a:pt x="1" y="25"/>
                      </a:lnTo>
                      <a:lnTo>
                        <a:pt x="1" y="25"/>
                      </a:lnTo>
                      <a:lnTo>
                        <a:pt x="1" y="25"/>
                      </a:lnTo>
                      <a:lnTo>
                        <a:pt x="1" y="23"/>
                      </a:lnTo>
                      <a:lnTo>
                        <a:pt x="1" y="23"/>
                      </a:lnTo>
                      <a:lnTo>
                        <a:pt x="1" y="21"/>
                      </a:lnTo>
                      <a:lnTo>
                        <a:pt x="1" y="21"/>
                      </a:lnTo>
                      <a:lnTo>
                        <a:pt x="1" y="21"/>
                      </a:lnTo>
                      <a:lnTo>
                        <a:pt x="1" y="21"/>
                      </a:lnTo>
                      <a:lnTo>
                        <a:pt x="3" y="21"/>
                      </a:lnTo>
                      <a:lnTo>
                        <a:pt x="3" y="19"/>
                      </a:lnTo>
                      <a:lnTo>
                        <a:pt x="1" y="19"/>
                      </a:lnTo>
                      <a:lnTo>
                        <a:pt x="1" y="19"/>
                      </a:lnTo>
                      <a:lnTo>
                        <a:pt x="1" y="19"/>
                      </a:lnTo>
                      <a:lnTo>
                        <a:pt x="1" y="19"/>
                      </a:lnTo>
                      <a:lnTo>
                        <a:pt x="0" y="19"/>
                      </a:lnTo>
                      <a:lnTo>
                        <a:pt x="0" y="19"/>
                      </a:lnTo>
                      <a:lnTo>
                        <a:pt x="0" y="18"/>
                      </a:lnTo>
                      <a:lnTo>
                        <a:pt x="0" y="18"/>
                      </a:lnTo>
                      <a:lnTo>
                        <a:pt x="0" y="18"/>
                      </a:lnTo>
                      <a:lnTo>
                        <a:pt x="0" y="18"/>
                      </a:lnTo>
                      <a:lnTo>
                        <a:pt x="1" y="18"/>
                      </a:lnTo>
                      <a:lnTo>
                        <a:pt x="1" y="16"/>
                      </a:lnTo>
                      <a:lnTo>
                        <a:pt x="0" y="16"/>
                      </a:lnTo>
                      <a:lnTo>
                        <a:pt x="0" y="16"/>
                      </a:lnTo>
                      <a:lnTo>
                        <a:pt x="0" y="16"/>
                      </a:lnTo>
                      <a:lnTo>
                        <a:pt x="0" y="14"/>
                      </a:lnTo>
                      <a:lnTo>
                        <a:pt x="0" y="14"/>
                      </a:lnTo>
                      <a:lnTo>
                        <a:pt x="0" y="14"/>
                      </a:lnTo>
                      <a:lnTo>
                        <a:pt x="1" y="14"/>
                      </a:lnTo>
                      <a:lnTo>
                        <a:pt x="1" y="12"/>
                      </a:lnTo>
                      <a:lnTo>
                        <a:pt x="1" y="12"/>
                      </a:lnTo>
                      <a:lnTo>
                        <a:pt x="1" y="12"/>
                      </a:lnTo>
                      <a:lnTo>
                        <a:pt x="1" y="12"/>
                      </a:lnTo>
                      <a:lnTo>
                        <a:pt x="1" y="12"/>
                      </a:lnTo>
                      <a:lnTo>
                        <a:pt x="1" y="10"/>
                      </a:lnTo>
                      <a:lnTo>
                        <a:pt x="3" y="10"/>
                      </a:lnTo>
                      <a:lnTo>
                        <a:pt x="3" y="10"/>
                      </a:lnTo>
                      <a:lnTo>
                        <a:pt x="3" y="10"/>
                      </a:lnTo>
                      <a:lnTo>
                        <a:pt x="3" y="10"/>
                      </a:lnTo>
                      <a:lnTo>
                        <a:pt x="5" y="10"/>
                      </a:lnTo>
                      <a:lnTo>
                        <a:pt x="5" y="10"/>
                      </a:lnTo>
                      <a:lnTo>
                        <a:pt x="5" y="10"/>
                      </a:lnTo>
                      <a:lnTo>
                        <a:pt x="5" y="10"/>
                      </a:lnTo>
                      <a:lnTo>
                        <a:pt x="5" y="8"/>
                      </a:lnTo>
                      <a:lnTo>
                        <a:pt x="7" y="8"/>
                      </a:lnTo>
                      <a:lnTo>
                        <a:pt x="7" y="8"/>
                      </a:lnTo>
                      <a:lnTo>
                        <a:pt x="7" y="8"/>
                      </a:lnTo>
                      <a:lnTo>
                        <a:pt x="9" y="8"/>
                      </a:lnTo>
                      <a:lnTo>
                        <a:pt x="9" y="8"/>
                      </a:lnTo>
                      <a:lnTo>
                        <a:pt x="9" y="6"/>
                      </a:lnTo>
                      <a:lnTo>
                        <a:pt x="9" y="6"/>
                      </a:lnTo>
                      <a:lnTo>
                        <a:pt x="11" y="6"/>
                      </a:lnTo>
                      <a:lnTo>
                        <a:pt x="11" y="6"/>
                      </a:lnTo>
                      <a:lnTo>
                        <a:pt x="11" y="6"/>
                      </a:lnTo>
                      <a:lnTo>
                        <a:pt x="13" y="6"/>
                      </a:lnTo>
                      <a:lnTo>
                        <a:pt x="13" y="6"/>
                      </a:lnTo>
                      <a:lnTo>
                        <a:pt x="13" y="6"/>
                      </a:lnTo>
                      <a:lnTo>
                        <a:pt x="13" y="6"/>
                      </a:lnTo>
                      <a:lnTo>
                        <a:pt x="13" y="6"/>
                      </a:lnTo>
                      <a:lnTo>
                        <a:pt x="13" y="4"/>
                      </a:lnTo>
                      <a:lnTo>
                        <a:pt x="13" y="4"/>
                      </a:lnTo>
                      <a:lnTo>
                        <a:pt x="13" y="2"/>
                      </a:lnTo>
                      <a:lnTo>
                        <a:pt x="13" y="2"/>
                      </a:lnTo>
                      <a:lnTo>
                        <a:pt x="13" y="2"/>
                      </a:lnTo>
                      <a:lnTo>
                        <a:pt x="13" y="2"/>
                      </a:lnTo>
                      <a:lnTo>
                        <a:pt x="13" y="0"/>
                      </a:lnTo>
                      <a:lnTo>
                        <a:pt x="15" y="0"/>
                      </a:lnTo>
                      <a:lnTo>
                        <a:pt x="15" y="0"/>
                      </a:lnTo>
                      <a:lnTo>
                        <a:pt x="17"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4" name="Freeform 1426">
                  <a:extLst>
                    <a:ext uri="{FF2B5EF4-FFF2-40B4-BE49-F238E27FC236}">
                      <a16:creationId xmlns:a16="http://schemas.microsoft.com/office/drawing/2014/main" id="{3BCF9D4D-D4D9-43B1-B647-AC0DBA1D2CB2}"/>
                    </a:ext>
                  </a:extLst>
                </p:cNvPr>
                <p:cNvSpPr>
                  <a:spLocks/>
                </p:cNvSpPr>
                <p:nvPr/>
              </p:nvSpPr>
              <p:spPr bwMode="auto">
                <a:xfrm>
                  <a:off x="15157591" y="3219451"/>
                  <a:ext cx="30163" cy="55563"/>
                </a:xfrm>
                <a:custGeom>
                  <a:avLst/>
                  <a:gdLst>
                    <a:gd name="T0" fmla="*/ 17 w 19"/>
                    <a:gd name="T1" fmla="*/ 2 h 35"/>
                    <a:gd name="T2" fmla="*/ 17 w 19"/>
                    <a:gd name="T3" fmla="*/ 4 h 35"/>
                    <a:gd name="T4" fmla="*/ 17 w 19"/>
                    <a:gd name="T5" fmla="*/ 6 h 35"/>
                    <a:gd name="T6" fmla="*/ 17 w 19"/>
                    <a:gd name="T7" fmla="*/ 8 h 35"/>
                    <a:gd name="T8" fmla="*/ 17 w 19"/>
                    <a:gd name="T9" fmla="*/ 10 h 35"/>
                    <a:gd name="T10" fmla="*/ 17 w 19"/>
                    <a:gd name="T11" fmla="*/ 12 h 35"/>
                    <a:gd name="T12" fmla="*/ 19 w 19"/>
                    <a:gd name="T13" fmla="*/ 14 h 35"/>
                    <a:gd name="T14" fmla="*/ 17 w 19"/>
                    <a:gd name="T15" fmla="*/ 16 h 35"/>
                    <a:gd name="T16" fmla="*/ 19 w 19"/>
                    <a:gd name="T17" fmla="*/ 18 h 35"/>
                    <a:gd name="T18" fmla="*/ 19 w 19"/>
                    <a:gd name="T19" fmla="*/ 19 h 35"/>
                    <a:gd name="T20" fmla="*/ 17 w 19"/>
                    <a:gd name="T21" fmla="*/ 21 h 35"/>
                    <a:gd name="T22" fmla="*/ 17 w 19"/>
                    <a:gd name="T23" fmla="*/ 21 h 35"/>
                    <a:gd name="T24" fmla="*/ 15 w 19"/>
                    <a:gd name="T25" fmla="*/ 23 h 35"/>
                    <a:gd name="T26" fmla="*/ 15 w 19"/>
                    <a:gd name="T27" fmla="*/ 27 h 35"/>
                    <a:gd name="T28" fmla="*/ 15 w 19"/>
                    <a:gd name="T29" fmla="*/ 29 h 35"/>
                    <a:gd name="T30" fmla="*/ 15 w 19"/>
                    <a:gd name="T31" fmla="*/ 31 h 35"/>
                    <a:gd name="T32" fmla="*/ 15 w 19"/>
                    <a:gd name="T33" fmla="*/ 33 h 35"/>
                    <a:gd name="T34" fmla="*/ 13 w 19"/>
                    <a:gd name="T35" fmla="*/ 33 h 35"/>
                    <a:gd name="T36" fmla="*/ 13 w 19"/>
                    <a:gd name="T37" fmla="*/ 35 h 35"/>
                    <a:gd name="T38" fmla="*/ 11 w 19"/>
                    <a:gd name="T39" fmla="*/ 35 h 35"/>
                    <a:gd name="T40" fmla="*/ 11 w 19"/>
                    <a:gd name="T41" fmla="*/ 35 h 35"/>
                    <a:gd name="T42" fmla="*/ 9 w 19"/>
                    <a:gd name="T43" fmla="*/ 35 h 35"/>
                    <a:gd name="T44" fmla="*/ 7 w 19"/>
                    <a:gd name="T45" fmla="*/ 33 h 35"/>
                    <a:gd name="T46" fmla="*/ 5 w 19"/>
                    <a:gd name="T47" fmla="*/ 33 h 35"/>
                    <a:gd name="T48" fmla="*/ 5 w 19"/>
                    <a:gd name="T49" fmla="*/ 31 h 35"/>
                    <a:gd name="T50" fmla="*/ 3 w 19"/>
                    <a:gd name="T51" fmla="*/ 29 h 35"/>
                    <a:gd name="T52" fmla="*/ 3 w 19"/>
                    <a:gd name="T53" fmla="*/ 27 h 35"/>
                    <a:gd name="T54" fmla="*/ 1 w 19"/>
                    <a:gd name="T55" fmla="*/ 27 h 35"/>
                    <a:gd name="T56" fmla="*/ 1 w 19"/>
                    <a:gd name="T57" fmla="*/ 25 h 35"/>
                    <a:gd name="T58" fmla="*/ 3 w 19"/>
                    <a:gd name="T59" fmla="*/ 25 h 35"/>
                    <a:gd name="T60" fmla="*/ 1 w 19"/>
                    <a:gd name="T61" fmla="*/ 25 h 35"/>
                    <a:gd name="T62" fmla="*/ 1 w 19"/>
                    <a:gd name="T63" fmla="*/ 25 h 35"/>
                    <a:gd name="T64" fmla="*/ 1 w 19"/>
                    <a:gd name="T65" fmla="*/ 21 h 35"/>
                    <a:gd name="T66" fmla="*/ 1 w 19"/>
                    <a:gd name="T67" fmla="*/ 21 h 35"/>
                    <a:gd name="T68" fmla="*/ 1 w 19"/>
                    <a:gd name="T69" fmla="*/ 19 h 35"/>
                    <a:gd name="T70" fmla="*/ 1 w 19"/>
                    <a:gd name="T71" fmla="*/ 19 h 35"/>
                    <a:gd name="T72" fmla="*/ 0 w 19"/>
                    <a:gd name="T73" fmla="*/ 18 h 35"/>
                    <a:gd name="T74" fmla="*/ 0 w 19"/>
                    <a:gd name="T75" fmla="*/ 18 h 35"/>
                    <a:gd name="T76" fmla="*/ 0 w 19"/>
                    <a:gd name="T77" fmla="*/ 16 h 35"/>
                    <a:gd name="T78" fmla="*/ 0 w 19"/>
                    <a:gd name="T79" fmla="*/ 14 h 35"/>
                    <a:gd name="T80" fmla="*/ 1 w 19"/>
                    <a:gd name="T81" fmla="*/ 14 h 35"/>
                    <a:gd name="T82" fmla="*/ 1 w 19"/>
                    <a:gd name="T83" fmla="*/ 12 h 35"/>
                    <a:gd name="T84" fmla="*/ 1 w 19"/>
                    <a:gd name="T85" fmla="*/ 10 h 35"/>
                    <a:gd name="T86" fmla="*/ 3 w 19"/>
                    <a:gd name="T87" fmla="*/ 10 h 35"/>
                    <a:gd name="T88" fmla="*/ 5 w 19"/>
                    <a:gd name="T89" fmla="*/ 10 h 35"/>
                    <a:gd name="T90" fmla="*/ 5 w 19"/>
                    <a:gd name="T91" fmla="*/ 8 h 35"/>
                    <a:gd name="T92" fmla="*/ 7 w 19"/>
                    <a:gd name="T93" fmla="*/ 8 h 35"/>
                    <a:gd name="T94" fmla="*/ 9 w 19"/>
                    <a:gd name="T95" fmla="*/ 6 h 35"/>
                    <a:gd name="T96" fmla="*/ 11 w 19"/>
                    <a:gd name="T97" fmla="*/ 6 h 35"/>
                    <a:gd name="T98" fmla="*/ 13 w 19"/>
                    <a:gd name="T99" fmla="*/ 6 h 35"/>
                    <a:gd name="T100" fmla="*/ 13 w 19"/>
                    <a:gd name="T101" fmla="*/ 6 h 35"/>
                    <a:gd name="T102" fmla="*/ 13 w 19"/>
                    <a:gd name="T103" fmla="*/ 2 h 35"/>
                    <a:gd name="T104" fmla="*/ 13 w 19"/>
                    <a:gd name="T105" fmla="*/ 2 h 35"/>
                    <a:gd name="T106" fmla="*/ 15 w 19"/>
                    <a:gd name="T10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 h="35">
                      <a:moveTo>
                        <a:pt x="17" y="0"/>
                      </a:moveTo>
                      <a:lnTo>
                        <a:pt x="17" y="2"/>
                      </a:lnTo>
                      <a:lnTo>
                        <a:pt x="17" y="2"/>
                      </a:lnTo>
                      <a:lnTo>
                        <a:pt x="17" y="2"/>
                      </a:lnTo>
                      <a:lnTo>
                        <a:pt x="17" y="2"/>
                      </a:lnTo>
                      <a:lnTo>
                        <a:pt x="17" y="4"/>
                      </a:lnTo>
                      <a:lnTo>
                        <a:pt x="17" y="4"/>
                      </a:lnTo>
                      <a:lnTo>
                        <a:pt x="17" y="6"/>
                      </a:lnTo>
                      <a:lnTo>
                        <a:pt x="17" y="6"/>
                      </a:lnTo>
                      <a:lnTo>
                        <a:pt x="17" y="8"/>
                      </a:lnTo>
                      <a:lnTo>
                        <a:pt x="17" y="8"/>
                      </a:lnTo>
                      <a:lnTo>
                        <a:pt x="17" y="8"/>
                      </a:lnTo>
                      <a:lnTo>
                        <a:pt x="17" y="8"/>
                      </a:lnTo>
                      <a:lnTo>
                        <a:pt x="17" y="10"/>
                      </a:lnTo>
                      <a:lnTo>
                        <a:pt x="17" y="10"/>
                      </a:lnTo>
                      <a:lnTo>
                        <a:pt x="17" y="10"/>
                      </a:lnTo>
                      <a:lnTo>
                        <a:pt x="17" y="12"/>
                      </a:lnTo>
                      <a:lnTo>
                        <a:pt x="17" y="12"/>
                      </a:lnTo>
                      <a:lnTo>
                        <a:pt x="17" y="12"/>
                      </a:lnTo>
                      <a:lnTo>
                        <a:pt x="19" y="12"/>
                      </a:lnTo>
                      <a:lnTo>
                        <a:pt x="19" y="14"/>
                      </a:lnTo>
                      <a:lnTo>
                        <a:pt x="17" y="14"/>
                      </a:lnTo>
                      <a:lnTo>
                        <a:pt x="17" y="14"/>
                      </a:lnTo>
                      <a:lnTo>
                        <a:pt x="17" y="16"/>
                      </a:lnTo>
                      <a:lnTo>
                        <a:pt x="19" y="16"/>
                      </a:lnTo>
                      <a:lnTo>
                        <a:pt x="19" y="16"/>
                      </a:lnTo>
                      <a:lnTo>
                        <a:pt x="19" y="18"/>
                      </a:lnTo>
                      <a:lnTo>
                        <a:pt x="19" y="18"/>
                      </a:lnTo>
                      <a:lnTo>
                        <a:pt x="19" y="19"/>
                      </a:lnTo>
                      <a:lnTo>
                        <a:pt x="19" y="19"/>
                      </a:lnTo>
                      <a:lnTo>
                        <a:pt x="19" y="19"/>
                      </a:lnTo>
                      <a:lnTo>
                        <a:pt x="17" y="19"/>
                      </a:lnTo>
                      <a:lnTo>
                        <a:pt x="17" y="21"/>
                      </a:lnTo>
                      <a:lnTo>
                        <a:pt x="17" y="21"/>
                      </a:lnTo>
                      <a:lnTo>
                        <a:pt x="17" y="21"/>
                      </a:lnTo>
                      <a:lnTo>
                        <a:pt x="17" y="21"/>
                      </a:lnTo>
                      <a:lnTo>
                        <a:pt x="17" y="23"/>
                      </a:lnTo>
                      <a:lnTo>
                        <a:pt x="15" y="23"/>
                      </a:lnTo>
                      <a:lnTo>
                        <a:pt x="15" y="23"/>
                      </a:lnTo>
                      <a:lnTo>
                        <a:pt x="15" y="25"/>
                      </a:lnTo>
                      <a:lnTo>
                        <a:pt x="15" y="25"/>
                      </a:lnTo>
                      <a:lnTo>
                        <a:pt x="15" y="27"/>
                      </a:lnTo>
                      <a:lnTo>
                        <a:pt x="15" y="27"/>
                      </a:lnTo>
                      <a:lnTo>
                        <a:pt x="15" y="27"/>
                      </a:lnTo>
                      <a:lnTo>
                        <a:pt x="15" y="29"/>
                      </a:lnTo>
                      <a:lnTo>
                        <a:pt x="15" y="29"/>
                      </a:lnTo>
                      <a:lnTo>
                        <a:pt x="15" y="29"/>
                      </a:lnTo>
                      <a:lnTo>
                        <a:pt x="15" y="31"/>
                      </a:lnTo>
                      <a:lnTo>
                        <a:pt x="15" y="31"/>
                      </a:lnTo>
                      <a:lnTo>
                        <a:pt x="15" y="31"/>
                      </a:lnTo>
                      <a:lnTo>
                        <a:pt x="15" y="33"/>
                      </a:lnTo>
                      <a:lnTo>
                        <a:pt x="15" y="33"/>
                      </a:lnTo>
                      <a:lnTo>
                        <a:pt x="13" y="33"/>
                      </a:lnTo>
                      <a:lnTo>
                        <a:pt x="13" y="33"/>
                      </a:lnTo>
                      <a:lnTo>
                        <a:pt x="13" y="33"/>
                      </a:lnTo>
                      <a:lnTo>
                        <a:pt x="13" y="35"/>
                      </a:lnTo>
                      <a:lnTo>
                        <a:pt x="13" y="35"/>
                      </a:lnTo>
                      <a:lnTo>
                        <a:pt x="13" y="35"/>
                      </a:lnTo>
                      <a:lnTo>
                        <a:pt x="13" y="35"/>
                      </a:lnTo>
                      <a:lnTo>
                        <a:pt x="11" y="35"/>
                      </a:lnTo>
                      <a:lnTo>
                        <a:pt x="11" y="35"/>
                      </a:lnTo>
                      <a:lnTo>
                        <a:pt x="11" y="35"/>
                      </a:lnTo>
                      <a:lnTo>
                        <a:pt x="11" y="35"/>
                      </a:lnTo>
                      <a:lnTo>
                        <a:pt x="9" y="35"/>
                      </a:lnTo>
                      <a:lnTo>
                        <a:pt x="9" y="35"/>
                      </a:lnTo>
                      <a:lnTo>
                        <a:pt x="9" y="35"/>
                      </a:lnTo>
                      <a:lnTo>
                        <a:pt x="7" y="35"/>
                      </a:lnTo>
                      <a:lnTo>
                        <a:pt x="7" y="33"/>
                      </a:lnTo>
                      <a:lnTo>
                        <a:pt x="7" y="33"/>
                      </a:lnTo>
                      <a:lnTo>
                        <a:pt x="7" y="33"/>
                      </a:lnTo>
                      <a:lnTo>
                        <a:pt x="7" y="33"/>
                      </a:lnTo>
                      <a:lnTo>
                        <a:pt x="5" y="33"/>
                      </a:lnTo>
                      <a:lnTo>
                        <a:pt x="5" y="33"/>
                      </a:lnTo>
                      <a:lnTo>
                        <a:pt x="5" y="31"/>
                      </a:lnTo>
                      <a:lnTo>
                        <a:pt x="5" y="31"/>
                      </a:lnTo>
                      <a:lnTo>
                        <a:pt x="3" y="31"/>
                      </a:lnTo>
                      <a:lnTo>
                        <a:pt x="3" y="31"/>
                      </a:lnTo>
                      <a:lnTo>
                        <a:pt x="3" y="29"/>
                      </a:lnTo>
                      <a:lnTo>
                        <a:pt x="3" y="29"/>
                      </a:lnTo>
                      <a:lnTo>
                        <a:pt x="3" y="27"/>
                      </a:lnTo>
                      <a:lnTo>
                        <a:pt x="3" y="27"/>
                      </a:lnTo>
                      <a:lnTo>
                        <a:pt x="1" y="27"/>
                      </a:lnTo>
                      <a:lnTo>
                        <a:pt x="1" y="27"/>
                      </a:lnTo>
                      <a:lnTo>
                        <a:pt x="1" y="27"/>
                      </a:lnTo>
                      <a:lnTo>
                        <a:pt x="1" y="27"/>
                      </a:lnTo>
                      <a:lnTo>
                        <a:pt x="1" y="27"/>
                      </a:lnTo>
                      <a:lnTo>
                        <a:pt x="1" y="25"/>
                      </a:lnTo>
                      <a:lnTo>
                        <a:pt x="3" y="25"/>
                      </a:lnTo>
                      <a:lnTo>
                        <a:pt x="3" y="25"/>
                      </a:lnTo>
                      <a:lnTo>
                        <a:pt x="3" y="25"/>
                      </a:lnTo>
                      <a:lnTo>
                        <a:pt x="3" y="25"/>
                      </a:lnTo>
                      <a:lnTo>
                        <a:pt x="1" y="25"/>
                      </a:lnTo>
                      <a:lnTo>
                        <a:pt x="1" y="25"/>
                      </a:lnTo>
                      <a:lnTo>
                        <a:pt x="1" y="25"/>
                      </a:lnTo>
                      <a:lnTo>
                        <a:pt x="1" y="25"/>
                      </a:lnTo>
                      <a:lnTo>
                        <a:pt x="1" y="25"/>
                      </a:lnTo>
                      <a:lnTo>
                        <a:pt x="1" y="23"/>
                      </a:lnTo>
                      <a:lnTo>
                        <a:pt x="1" y="23"/>
                      </a:lnTo>
                      <a:lnTo>
                        <a:pt x="1" y="21"/>
                      </a:lnTo>
                      <a:lnTo>
                        <a:pt x="1" y="21"/>
                      </a:lnTo>
                      <a:lnTo>
                        <a:pt x="1" y="21"/>
                      </a:lnTo>
                      <a:lnTo>
                        <a:pt x="1" y="21"/>
                      </a:lnTo>
                      <a:lnTo>
                        <a:pt x="3" y="21"/>
                      </a:lnTo>
                      <a:lnTo>
                        <a:pt x="3" y="19"/>
                      </a:lnTo>
                      <a:lnTo>
                        <a:pt x="1" y="19"/>
                      </a:lnTo>
                      <a:lnTo>
                        <a:pt x="1" y="19"/>
                      </a:lnTo>
                      <a:lnTo>
                        <a:pt x="1" y="19"/>
                      </a:lnTo>
                      <a:lnTo>
                        <a:pt x="1" y="19"/>
                      </a:lnTo>
                      <a:lnTo>
                        <a:pt x="0" y="19"/>
                      </a:lnTo>
                      <a:lnTo>
                        <a:pt x="0" y="19"/>
                      </a:lnTo>
                      <a:lnTo>
                        <a:pt x="0" y="18"/>
                      </a:lnTo>
                      <a:lnTo>
                        <a:pt x="0" y="18"/>
                      </a:lnTo>
                      <a:lnTo>
                        <a:pt x="0" y="18"/>
                      </a:lnTo>
                      <a:lnTo>
                        <a:pt x="0" y="18"/>
                      </a:lnTo>
                      <a:lnTo>
                        <a:pt x="1" y="18"/>
                      </a:lnTo>
                      <a:lnTo>
                        <a:pt x="1" y="16"/>
                      </a:lnTo>
                      <a:lnTo>
                        <a:pt x="0" y="16"/>
                      </a:lnTo>
                      <a:lnTo>
                        <a:pt x="0" y="16"/>
                      </a:lnTo>
                      <a:lnTo>
                        <a:pt x="0" y="16"/>
                      </a:lnTo>
                      <a:lnTo>
                        <a:pt x="0" y="14"/>
                      </a:lnTo>
                      <a:lnTo>
                        <a:pt x="0" y="14"/>
                      </a:lnTo>
                      <a:lnTo>
                        <a:pt x="0" y="14"/>
                      </a:lnTo>
                      <a:lnTo>
                        <a:pt x="1" y="14"/>
                      </a:lnTo>
                      <a:lnTo>
                        <a:pt x="1" y="12"/>
                      </a:lnTo>
                      <a:lnTo>
                        <a:pt x="1" y="12"/>
                      </a:lnTo>
                      <a:lnTo>
                        <a:pt x="1" y="12"/>
                      </a:lnTo>
                      <a:lnTo>
                        <a:pt x="1" y="12"/>
                      </a:lnTo>
                      <a:lnTo>
                        <a:pt x="1" y="12"/>
                      </a:lnTo>
                      <a:lnTo>
                        <a:pt x="1" y="10"/>
                      </a:lnTo>
                      <a:lnTo>
                        <a:pt x="3" y="10"/>
                      </a:lnTo>
                      <a:lnTo>
                        <a:pt x="3" y="10"/>
                      </a:lnTo>
                      <a:lnTo>
                        <a:pt x="3" y="10"/>
                      </a:lnTo>
                      <a:lnTo>
                        <a:pt x="3" y="10"/>
                      </a:lnTo>
                      <a:lnTo>
                        <a:pt x="5" y="10"/>
                      </a:lnTo>
                      <a:lnTo>
                        <a:pt x="5" y="10"/>
                      </a:lnTo>
                      <a:lnTo>
                        <a:pt x="5" y="10"/>
                      </a:lnTo>
                      <a:lnTo>
                        <a:pt x="5" y="10"/>
                      </a:lnTo>
                      <a:lnTo>
                        <a:pt x="5" y="8"/>
                      </a:lnTo>
                      <a:lnTo>
                        <a:pt x="7" y="8"/>
                      </a:lnTo>
                      <a:lnTo>
                        <a:pt x="7" y="8"/>
                      </a:lnTo>
                      <a:lnTo>
                        <a:pt x="7" y="8"/>
                      </a:lnTo>
                      <a:lnTo>
                        <a:pt x="9" y="8"/>
                      </a:lnTo>
                      <a:lnTo>
                        <a:pt x="9" y="8"/>
                      </a:lnTo>
                      <a:lnTo>
                        <a:pt x="9" y="6"/>
                      </a:lnTo>
                      <a:lnTo>
                        <a:pt x="9" y="6"/>
                      </a:lnTo>
                      <a:lnTo>
                        <a:pt x="11" y="6"/>
                      </a:lnTo>
                      <a:lnTo>
                        <a:pt x="11" y="6"/>
                      </a:lnTo>
                      <a:lnTo>
                        <a:pt x="11" y="6"/>
                      </a:lnTo>
                      <a:lnTo>
                        <a:pt x="13" y="6"/>
                      </a:lnTo>
                      <a:lnTo>
                        <a:pt x="13" y="6"/>
                      </a:lnTo>
                      <a:lnTo>
                        <a:pt x="13" y="6"/>
                      </a:lnTo>
                      <a:lnTo>
                        <a:pt x="13" y="6"/>
                      </a:lnTo>
                      <a:lnTo>
                        <a:pt x="13" y="6"/>
                      </a:lnTo>
                      <a:lnTo>
                        <a:pt x="13" y="4"/>
                      </a:lnTo>
                      <a:lnTo>
                        <a:pt x="13" y="4"/>
                      </a:lnTo>
                      <a:lnTo>
                        <a:pt x="13" y="2"/>
                      </a:lnTo>
                      <a:lnTo>
                        <a:pt x="13" y="2"/>
                      </a:lnTo>
                      <a:lnTo>
                        <a:pt x="13" y="2"/>
                      </a:lnTo>
                      <a:lnTo>
                        <a:pt x="13" y="2"/>
                      </a:lnTo>
                      <a:lnTo>
                        <a:pt x="13" y="0"/>
                      </a:lnTo>
                      <a:lnTo>
                        <a:pt x="15" y="0"/>
                      </a:lnTo>
                      <a:lnTo>
                        <a:pt x="15" y="0"/>
                      </a:lnTo>
                      <a:lnTo>
                        <a:pt x="17"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5" name="Freeform 1427">
                  <a:extLst>
                    <a:ext uri="{FF2B5EF4-FFF2-40B4-BE49-F238E27FC236}">
                      <a16:creationId xmlns:a16="http://schemas.microsoft.com/office/drawing/2014/main" id="{CFEEB347-8971-4A3D-A630-172F20C0EF64}"/>
                    </a:ext>
                  </a:extLst>
                </p:cNvPr>
                <p:cNvSpPr>
                  <a:spLocks/>
                </p:cNvSpPr>
                <p:nvPr/>
              </p:nvSpPr>
              <p:spPr bwMode="auto">
                <a:xfrm>
                  <a:off x="14789291" y="2959101"/>
                  <a:ext cx="358775" cy="285750"/>
                </a:xfrm>
                <a:custGeom>
                  <a:avLst/>
                  <a:gdLst>
                    <a:gd name="T0" fmla="*/ 165 w 226"/>
                    <a:gd name="T1" fmla="*/ 23 h 180"/>
                    <a:gd name="T2" fmla="*/ 170 w 226"/>
                    <a:gd name="T3" fmla="*/ 26 h 180"/>
                    <a:gd name="T4" fmla="*/ 182 w 226"/>
                    <a:gd name="T5" fmla="*/ 32 h 180"/>
                    <a:gd name="T6" fmla="*/ 197 w 226"/>
                    <a:gd name="T7" fmla="*/ 34 h 180"/>
                    <a:gd name="T8" fmla="*/ 209 w 226"/>
                    <a:gd name="T9" fmla="*/ 40 h 180"/>
                    <a:gd name="T10" fmla="*/ 224 w 226"/>
                    <a:gd name="T11" fmla="*/ 42 h 180"/>
                    <a:gd name="T12" fmla="*/ 218 w 226"/>
                    <a:gd name="T13" fmla="*/ 53 h 180"/>
                    <a:gd name="T14" fmla="*/ 214 w 226"/>
                    <a:gd name="T15" fmla="*/ 68 h 180"/>
                    <a:gd name="T16" fmla="*/ 207 w 226"/>
                    <a:gd name="T17" fmla="*/ 72 h 180"/>
                    <a:gd name="T18" fmla="*/ 199 w 226"/>
                    <a:gd name="T19" fmla="*/ 82 h 180"/>
                    <a:gd name="T20" fmla="*/ 189 w 226"/>
                    <a:gd name="T21" fmla="*/ 93 h 180"/>
                    <a:gd name="T22" fmla="*/ 193 w 226"/>
                    <a:gd name="T23" fmla="*/ 99 h 180"/>
                    <a:gd name="T24" fmla="*/ 203 w 226"/>
                    <a:gd name="T25" fmla="*/ 99 h 180"/>
                    <a:gd name="T26" fmla="*/ 203 w 226"/>
                    <a:gd name="T27" fmla="*/ 111 h 180"/>
                    <a:gd name="T28" fmla="*/ 205 w 226"/>
                    <a:gd name="T29" fmla="*/ 120 h 180"/>
                    <a:gd name="T30" fmla="*/ 205 w 226"/>
                    <a:gd name="T31" fmla="*/ 128 h 180"/>
                    <a:gd name="T32" fmla="*/ 205 w 226"/>
                    <a:gd name="T33" fmla="*/ 139 h 180"/>
                    <a:gd name="T34" fmla="*/ 216 w 226"/>
                    <a:gd name="T35" fmla="*/ 143 h 180"/>
                    <a:gd name="T36" fmla="*/ 209 w 226"/>
                    <a:gd name="T37" fmla="*/ 155 h 180"/>
                    <a:gd name="T38" fmla="*/ 197 w 226"/>
                    <a:gd name="T39" fmla="*/ 162 h 180"/>
                    <a:gd name="T40" fmla="*/ 188 w 226"/>
                    <a:gd name="T41" fmla="*/ 164 h 180"/>
                    <a:gd name="T42" fmla="*/ 176 w 226"/>
                    <a:gd name="T43" fmla="*/ 160 h 180"/>
                    <a:gd name="T44" fmla="*/ 163 w 226"/>
                    <a:gd name="T45" fmla="*/ 157 h 180"/>
                    <a:gd name="T46" fmla="*/ 149 w 226"/>
                    <a:gd name="T47" fmla="*/ 159 h 180"/>
                    <a:gd name="T48" fmla="*/ 138 w 226"/>
                    <a:gd name="T49" fmla="*/ 166 h 180"/>
                    <a:gd name="T50" fmla="*/ 136 w 226"/>
                    <a:gd name="T51" fmla="*/ 176 h 180"/>
                    <a:gd name="T52" fmla="*/ 121 w 226"/>
                    <a:gd name="T53" fmla="*/ 178 h 180"/>
                    <a:gd name="T54" fmla="*/ 111 w 226"/>
                    <a:gd name="T55" fmla="*/ 174 h 180"/>
                    <a:gd name="T56" fmla="*/ 98 w 226"/>
                    <a:gd name="T57" fmla="*/ 168 h 180"/>
                    <a:gd name="T58" fmla="*/ 86 w 226"/>
                    <a:gd name="T59" fmla="*/ 172 h 180"/>
                    <a:gd name="T60" fmla="*/ 71 w 226"/>
                    <a:gd name="T61" fmla="*/ 166 h 180"/>
                    <a:gd name="T62" fmla="*/ 59 w 226"/>
                    <a:gd name="T63" fmla="*/ 164 h 180"/>
                    <a:gd name="T64" fmla="*/ 55 w 226"/>
                    <a:gd name="T65" fmla="*/ 157 h 180"/>
                    <a:gd name="T66" fmla="*/ 61 w 226"/>
                    <a:gd name="T67" fmla="*/ 141 h 180"/>
                    <a:gd name="T68" fmla="*/ 63 w 226"/>
                    <a:gd name="T69" fmla="*/ 120 h 180"/>
                    <a:gd name="T70" fmla="*/ 61 w 226"/>
                    <a:gd name="T71" fmla="*/ 107 h 180"/>
                    <a:gd name="T72" fmla="*/ 59 w 226"/>
                    <a:gd name="T73" fmla="*/ 101 h 180"/>
                    <a:gd name="T74" fmla="*/ 59 w 226"/>
                    <a:gd name="T75" fmla="*/ 97 h 180"/>
                    <a:gd name="T76" fmla="*/ 48 w 226"/>
                    <a:gd name="T77" fmla="*/ 88 h 180"/>
                    <a:gd name="T78" fmla="*/ 48 w 226"/>
                    <a:gd name="T79" fmla="*/ 84 h 180"/>
                    <a:gd name="T80" fmla="*/ 38 w 226"/>
                    <a:gd name="T81" fmla="*/ 78 h 180"/>
                    <a:gd name="T82" fmla="*/ 31 w 226"/>
                    <a:gd name="T83" fmla="*/ 72 h 180"/>
                    <a:gd name="T84" fmla="*/ 23 w 226"/>
                    <a:gd name="T85" fmla="*/ 68 h 180"/>
                    <a:gd name="T86" fmla="*/ 8 w 226"/>
                    <a:gd name="T87" fmla="*/ 67 h 180"/>
                    <a:gd name="T88" fmla="*/ 6 w 226"/>
                    <a:gd name="T89" fmla="*/ 61 h 180"/>
                    <a:gd name="T90" fmla="*/ 0 w 226"/>
                    <a:gd name="T91" fmla="*/ 55 h 180"/>
                    <a:gd name="T92" fmla="*/ 11 w 226"/>
                    <a:gd name="T93" fmla="*/ 47 h 180"/>
                    <a:gd name="T94" fmla="*/ 23 w 226"/>
                    <a:gd name="T95" fmla="*/ 44 h 180"/>
                    <a:gd name="T96" fmla="*/ 33 w 226"/>
                    <a:gd name="T97" fmla="*/ 47 h 180"/>
                    <a:gd name="T98" fmla="*/ 46 w 226"/>
                    <a:gd name="T99" fmla="*/ 49 h 180"/>
                    <a:gd name="T100" fmla="*/ 57 w 226"/>
                    <a:gd name="T101" fmla="*/ 49 h 180"/>
                    <a:gd name="T102" fmla="*/ 52 w 226"/>
                    <a:gd name="T103" fmla="*/ 34 h 180"/>
                    <a:gd name="T104" fmla="*/ 57 w 226"/>
                    <a:gd name="T105" fmla="*/ 28 h 180"/>
                    <a:gd name="T106" fmla="*/ 69 w 226"/>
                    <a:gd name="T107" fmla="*/ 34 h 180"/>
                    <a:gd name="T108" fmla="*/ 84 w 226"/>
                    <a:gd name="T109" fmla="*/ 34 h 180"/>
                    <a:gd name="T110" fmla="*/ 92 w 226"/>
                    <a:gd name="T111" fmla="*/ 24 h 180"/>
                    <a:gd name="T112" fmla="*/ 107 w 226"/>
                    <a:gd name="T113" fmla="*/ 21 h 180"/>
                    <a:gd name="T114" fmla="*/ 111 w 226"/>
                    <a:gd name="T115" fmla="*/ 5 h 180"/>
                    <a:gd name="T116" fmla="*/ 124 w 226"/>
                    <a:gd name="T117" fmla="*/ 0 h 180"/>
                    <a:gd name="T118" fmla="*/ 134 w 226"/>
                    <a:gd name="T119" fmla="*/ 7 h 180"/>
                    <a:gd name="T120" fmla="*/ 145 w 226"/>
                    <a:gd name="T121" fmla="*/ 1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 h="180">
                      <a:moveTo>
                        <a:pt x="157" y="17"/>
                      </a:moveTo>
                      <a:lnTo>
                        <a:pt x="157" y="17"/>
                      </a:lnTo>
                      <a:lnTo>
                        <a:pt x="157" y="19"/>
                      </a:lnTo>
                      <a:lnTo>
                        <a:pt x="155" y="19"/>
                      </a:lnTo>
                      <a:lnTo>
                        <a:pt x="155" y="19"/>
                      </a:lnTo>
                      <a:lnTo>
                        <a:pt x="157" y="19"/>
                      </a:lnTo>
                      <a:lnTo>
                        <a:pt x="157" y="19"/>
                      </a:lnTo>
                      <a:lnTo>
                        <a:pt x="157" y="21"/>
                      </a:lnTo>
                      <a:lnTo>
                        <a:pt x="157" y="21"/>
                      </a:lnTo>
                      <a:lnTo>
                        <a:pt x="157" y="21"/>
                      </a:lnTo>
                      <a:lnTo>
                        <a:pt x="155" y="21"/>
                      </a:lnTo>
                      <a:lnTo>
                        <a:pt x="155" y="23"/>
                      </a:lnTo>
                      <a:lnTo>
                        <a:pt x="157" y="23"/>
                      </a:lnTo>
                      <a:lnTo>
                        <a:pt x="157" y="23"/>
                      </a:lnTo>
                      <a:lnTo>
                        <a:pt x="157" y="23"/>
                      </a:lnTo>
                      <a:lnTo>
                        <a:pt x="157" y="23"/>
                      </a:lnTo>
                      <a:lnTo>
                        <a:pt x="159" y="23"/>
                      </a:lnTo>
                      <a:lnTo>
                        <a:pt x="159" y="23"/>
                      </a:lnTo>
                      <a:lnTo>
                        <a:pt x="159" y="23"/>
                      </a:lnTo>
                      <a:lnTo>
                        <a:pt x="161" y="23"/>
                      </a:lnTo>
                      <a:lnTo>
                        <a:pt x="161" y="23"/>
                      </a:lnTo>
                      <a:lnTo>
                        <a:pt x="163" y="23"/>
                      </a:lnTo>
                      <a:lnTo>
                        <a:pt x="163" y="23"/>
                      </a:lnTo>
                      <a:lnTo>
                        <a:pt x="163" y="23"/>
                      </a:lnTo>
                      <a:lnTo>
                        <a:pt x="163" y="23"/>
                      </a:lnTo>
                      <a:lnTo>
                        <a:pt x="165" y="23"/>
                      </a:lnTo>
                      <a:lnTo>
                        <a:pt x="165" y="23"/>
                      </a:lnTo>
                      <a:lnTo>
                        <a:pt x="166" y="23"/>
                      </a:lnTo>
                      <a:lnTo>
                        <a:pt x="166" y="21"/>
                      </a:lnTo>
                      <a:lnTo>
                        <a:pt x="166" y="21"/>
                      </a:lnTo>
                      <a:lnTo>
                        <a:pt x="166" y="19"/>
                      </a:lnTo>
                      <a:lnTo>
                        <a:pt x="166" y="19"/>
                      </a:lnTo>
                      <a:lnTo>
                        <a:pt x="166" y="19"/>
                      </a:lnTo>
                      <a:lnTo>
                        <a:pt x="166" y="19"/>
                      </a:lnTo>
                      <a:lnTo>
                        <a:pt x="168" y="19"/>
                      </a:lnTo>
                      <a:lnTo>
                        <a:pt x="168" y="19"/>
                      </a:lnTo>
                      <a:lnTo>
                        <a:pt x="168" y="19"/>
                      </a:lnTo>
                      <a:lnTo>
                        <a:pt x="168" y="21"/>
                      </a:lnTo>
                      <a:lnTo>
                        <a:pt x="168" y="21"/>
                      </a:lnTo>
                      <a:lnTo>
                        <a:pt x="168" y="21"/>
                      </a:lnTo>
                      <a:lnTo>
                        <a:pt x="168" y="23"/>
                      </a:lnTo>
                      <a:lnTo>
                        <a:pt x="166" y="23"/>
                      </a:lnTo>
                      <a:lnTo>
                        <a:pt x="166" y="23"/>
                      </a:lnTo>
                      <a:lnTo>
                        <a:pt x="168" y="23"/>
                      </a:lnTo>
                      <a:lnTo>
                        <a:pt x="168" y="23"/>
                      </a:lnTo>
                      <a:lnTo>
                        <a:pt x="168" y="23"/>
                      </a:lnTo>
                      <a:lnTo>
                        <a:pt x="168" y="24"/>
                      </a:lnTo>
                      <a:lnTo>
                        <a:pt x="168" y="24"/>
                      </a:lnTo>
                      <a:lnTo>
                        <a:pt x="168" y="26"/>
                      </a:lnTo>
                      <a:lnTo>
                        <a:pt x="168" y="26"/>
                      </a:lnTo>
                      <a:lnTo>
                        <a:pt x="170" y="26"/>
                      </a:lnTo>
                      <a:lnTo>
                        <a:pt x="170" y="26"/>
                      </a:lnTo>
                      <a:lnTo>
                        <a:pt x="172" y="26"/>
                      </a:lnTo>
                      <a:lnTo>
                        <a:pt x="172" y="26"/>
                      </a:lnTo>
                      <a:lnTo>
                        <a:pt x="172" y="26"/>
                      </a:lnTo>
                      <a:lnTo>
                        <a:pt x="172" y="26"/>
                      </a:lnTo>
                      <a:lnTo>
                        <a:pt x="172" y="28"/>
                      </a:lnTo>
                      <a:lnTo>
                        <a:pt x="174" y="28"/>
                      </a:lnTo>
                      <a:lnTo>
                        <a:pt x="174" y="28"/>
                      </a:lnTo>
                      <a:lnTo>
                        <a:pt x="174" y="28"/>
                      </a:lnTo>
                      <a:lnTo>
                        <a:pt x="176" y="28"/>
                      </a:lnTo>
                      <a:lnTo>
                        <a:pt x="176" y="28"/>
                      </a:lnTo>
                      <a:lnTo>
                        <a:pt x="176" y="28"/>
                      </a:lnTo>
                      <a:lnTo>
                        <a:pt x="176" y="30"/>
                      </a:lnTo>
                      <a:lnTo>
                        <a:pt x="178" y="30"/>
                      </a:lnTo>
                      <a:lnTo>
                        <a:pt x="178" y="30"/>
                      </a:lnTo>
                      <a:lnTo>
                        <a:pt x="178" y="30"/>
                      </a:lnTo>
                      <a:lnTo>
                        <a:pt x="178" y="30"/>
                      </a:lnTo>
                      <a:lnTo>
                        <a:pt x="178" y="32"/>
                      </a:lnTo>
                      <a:lnTo>
                        <a:pt x="178" y="32"/>
                      </a:lnTo>
                      <a:lnTo>
                        <a:pt x="180" y="32"/>
                      </a:lnTo>
                      <a:lnTo>
                        <a:pt x="180" y="32"/>
                      </a:lnTo>
                      <a:lnTo>
                        <a:pt x="180" y="32"/>
                      </a:lnTo>
                      <a:lnTo>
                        <a:pt x="180" y="32"/>
                      </a:lnTo>
                      <a:lnTo>
                        <a:pt x="180" y="32"/>
                      </a:lnTo>
                      <a:lnTo>
                        <a:pt x="182" y="32"/>
                      </a:lnTo>
                      <a:lnTo>
                        <a:pt x="182" y="32"/>
                      </a:lnTo>
                      <a:lnTo>
                        <a:pt x="182" y="32"/>
                      </a:lnTo>
                      <a:lnTo>
                        <a:pt x="184" y="32"/>
                      </a:lnTo>
                      <a:lnTo>
                        <a:pt x="184" y="32"/>
                      </a:lnTo>
                      <a:lnTo>
                        <a:pt x="184" y="32"/>
                      </a:lnTo>
                      <a:lnTo>
                        <a:pt x="186" y="32"/>
                      </a:lnTo>
                      <a:lnTo>
                        <a:pt x="186" y="32"/>
                      </a:lnTo>
                      <a:lnTo>
                        <a:pt x="186" y="32"/>
                      </a:lnTo>
                      <a:lnTo>
                        <a:pt x="186" y="32"/>
                      </a:lnTo>
                      <a:lnTo>
                        <a:pt x="188" y="32"/>
                      </a:lnTo>
                      <a:lnTo>
                        <a:pt x="188" y="32"/>
                      </a:lnTo>
                      <a:lnTo>
                        <a:pt x="188" y="32"/>
                      </a:lnTo>
                      <a:lnTo>
                        <a:pt x="189" y="32"/>
                      </a:lnTo>
                      <a:lnTo>
                        <a:pt x="189" y="32"/>
                      </a:lnTo>
                      <a:lnTo>
                        <a:pt x="189" y="32"/>
                      </a:lnTo>
                      <a:lnTo>
                        <a:pt x="189" y="32"/>
                      </a:lnTo>
                      <a:lnTo>
                        <a:pt x="191" y="32"/>
                      </a:lnTo>
                      <a:lnTo>
                        <a:pt x="191" y="32"/>
                      </a:lnTo>
                      <a:lnTo>
                        <a:pt x="193" y="32"/>
                      </a:lnTo>
                      <a:lnTo>
                        <a:pt x="193" y="32"/>
                      </a:lnTo>
                      <a:lnTo>
                        <a:pt x="193" y="32"/>
                      </a:lnTo>
                      <a:lnTo>
                        <a:pt x="193" y="32"/>
                      </a:lnTo>
                      <a:lnTo>
                        <a:pt x="195" y="32"/>
                      </a:lnTo>
                      <a:lnTo>
                        <a:pt x="195" y="32"/>
                      </a:lnTo>
                      <a:lnTo>
                        <a:pt x="195" y="32"/>
                      </a:lnTo>
                      <a:lnTo>
                        <a:pt x="197" y="32"/>
                      </a:lnTo>
                      <a:lnTo>
                        <a:pt x="197" y="32"/>
                      </a:lnTo>
                      <a:lnTo>
                        <a:pt x="197" y="34"/>
                      </a:lnTo>
                      <a:lnTo>
                        <a:pt x="197" y="34"/>
                      </a:lnTo>
                      <a:lnTo>
                        <a:pt x="199" y="34"/>
                      </a:lnTo>
                      <a:lnTo>
                        <a:pt x="199" y="36"/>
                      </a:lnTo>
                      <a:lnTo>
                        <a:pt x="199" y="36"/>
                      </a:lnTo>
                      <a:lnTo>
                        <a:pt x="199" y="36"/>
                      </a:lnTo>
                      <a:lnTo>
                        <a:pt x="199" y="36"/>
                      </a:lnTo>
                      <a:lnTo>
                        <a:pt x="199" y="38"/>
                      </a:lnTo>
                      <a:lnTo>
                        <a:pt x="201" y="38"/>
                      </a:lnTo>
                      <a:lnTo>
                        <a:pt x="201" y="38"/>
                      </a:lnTo>
                      <a:lnTo>
                        <a:pt x="201" y="40"/>
                      </a:lnTo>
                      <a:lnTo>
                        <a:pt x="201" y="40"/>
                      </a:lnTo>
                      <a:lnTo>
                        <a:pt x="201" y="40"/>
                      </a:lnTo>
                      <a:lnTo>
                        <a:pt x="203" y="40"/>
                      </a:lnTo>
                      <a:lnTo>
                        <a:pt x="203" y="38"/>
                      </a:lnTo>
                      <a:lnTo>
                        <a:pt x="203" y="38"/>
                      </a:lnTo>
                      <a:lnTo>
                        <a:pt x="205" y="38"/>
                      </a:lnTo>
                      <a:lnTo>
                        <a:pt x="205" y="38"/>
                      </a:lnTo>
                      <a:lnTo>
                        <a:pt x="205" y="38"/>
                      </a:lnTo>
                      <a:lnTo>
                        <a:pt x="205" y="40"/>
                      </a:lnTo>
                      <a:lnTo>
                        <a:pt x="207" y="40"/>
                      </a:lnTo>
                      <a:lnTo>
                        <a:pt x="207" y="40"/>
                      </a:lnTo>
                      <a:lnTo>
                        <a:pt x="207" y="40"/>
                      </a:lnTo>
                      <a:lnTo>
                        <a:pt x="207" y="40"/>
                      </a:lnTo>
                      <a:lnTo>
                        <a:pt x="207" y="40"/>
                      </a:lnTo>
                      <a:lnTo>
                        <a:pt x="207" y="40"/>
                      </a:lnTo>
                      <a:lnTo>
                        <a:pt x="209" y="40"/>
                      </a:lnTo>
                      <a:lnTo>
                        <a:pt x="209" y="40"/>
                      </a:lnTo>
                      <a:lnTo>
                        <a:pt x="210" y="40"/>
                      </a:lnTo>
                      <a:lnTo>
                        <a:pt x="210" y="40"/>
                      </a:lnTo>
                      <a:lnTo>
                        <a:pt x="210" y="40"/>
                      </a:lnTo>
                      <a:lnTo>
                        <a:pt x="210" y="40"/>
                      </a:lnTo>
                      <a:lnTo>
                        <a:pt x="212" y="40"/>
                      </a:lnTo>
                      <a:lnTo>
                        <a:pt x="212" y="40"/>
                      </a:lnTo>
                      <a:lnTo>
                        <a:pt x="212" y="40"/>
                      </a:lnTo>
                      <a:lnTo>
                        <a:pt x="214" y="40"/>
                      </a:lnTo>
                      <a:lnTo>
                        <a:pt x="214" y="40"/>
                      </a:lnTo>
                      <a:lnTo>
                        <a:pt x="214" y="40"/>
                      </a:lnTo>
                      <a:lnTo>
                        <a:pt x="214" y="40"/>
                      </a:lnTo>
                      <a:lnTo>
                        <a:pt x="216" y="40"/>
                      </a:lnTo>
                      <a:lnTo>
                        <a:pt x="216" y="40"/>
                      </a:lnTo>
                      <a:lnTo>
                        <a:pt x="216" y="42"/>
                      </a:lnTo>
                      <a:lnTo>
                        <a:pt x="216" y="42"/>
                      </a:lnTo>
                      <a:lnTo>
                        <a:pt x="218" y="42"/>
                      </a:lnTo>
                      <a:lnTo>
                        <a:pt x="218" y="42"/>
                      </a:lnTo>
                      <a:lnTo>
                        <a:pt x="220" y="42"/>
                      </a:lnTo>
                      <a:lnTo>
                        <a:pt x="220" y="42"/>
                      </a:lnTo>
                      <a:lnTo>
                        <a:pt x="220" y="42"/>
                      </a:lnTo>
                      <a:lnTo>
                        <a:pt x="222" y="42"/>
                      </a:lnTo>
                      <a:lnTo>
                        <a:pt x="222" y="42"/>
                      </a:lnTo>
                      <a:lnTo>
                        <a:pt x="222" y="42"/>
                      </a:lnTo>
                      <a:lnTo>
                        <a:pt x="222" y="42"/>
                      </a:lnTo>
                      <a:lnTo>
                        <a:pt x="224" y="42"/>
                      </a:lnTo>
                      <a:lnTo>
                        <a:pt x="224" y="42"/>
                      </a:lnTo>
                      <a:lnTo>
                        <a:pt x="226" y="42"/>
                      </a:lnTo>
                      <a:lnTo>
                        <a:pt x="226" y="42"/>
                      </a:lnTo>
                      <a:lnTo>
                        <a:pt x="226" y="44"/>
                      </a:lnTo>
                      <a:lnTo>
                        <a:pt x="226" y="44"/>
                      </a:lnTo>
                      <a:lnTo>
                        <a:pt x="226" y="44"/>
                      </a:lnTo>
                      <a:lnTo>
                        <a:pt x="226" y="45"/>
                      </a:lnTo>
                      <a:lnTo>
                        <a:pt x="226" y="45"/>
                      </a:lnTo>
                      <a:lnTo>
                        <a:pt x="224" y="45"/>
                      </a:lnTo>
                      <a:lnTo>
                        <a:pt x="224" y="47"/>
                      </a:lnTo>
                      <a:lnTo>
                        <a:pt x="224" y="47"/>
                      </a:lnTo>
                      <a:lnTo>
                        <a:pt x="222" y="47"/>
                      </a:lnTo>
                      <a:lnTo>
                        <a:pt x="222" y="47"/>
                      </a:lnTo>
                      <a:lnTo>
                        <a:pt x="222" y="47"/>
                      </a:lnTo>
                      <a:lnTo>
                        <a:pt x="222" y="47"/>
                      </a:lnTo>
                      <a:lnTo>
                        <a:pt x="222" y="47"/>
                      </a:lnTo>
                      <a:lnTo>
                        <a:pt x="222" y="49"/>
                      </a:lnTo>
                      <a:lnTo>
                        <a:pt x="220" y="49"/>
                      </a:lnTo>
                      <a:lnTo>
                        <a:pt x="220" y="49"/>
                      </a:lnTo>
                      <a:lnTo>
                        <a:pt x="220" y="49"/>
                      </a:lnTo>
                      <a:lnTo>
                        <a:pt x="220" y="51"/>
                      </a:lnTo>
                      <a:lnTo>
                        <a:pt x="220" y="51"/>
                      </a:lnTo>
                      <a:lnTo>
                        <a:pt x="220" y="51"/>
                      </a:lnTo>
                      <a:lnTo>
                        <a:pt x="220" y="53"/>
                      </a:lnTo>
                      <a:lnTo>
                        <a:pt x="218" y="53"/>
                      </a:lnTo>
                      <a:lnTo>
                        <a:pt x="218" y="53"/>
                      </a:lnTo>
                      <a:lnTo>
                        <a:pt x="218" y="55"/>
                      </a:lnTo>
                      <a:lnTo>
                        <a:pt x="218" y="55"/>
                      </a:lnTo>
                      <a:lnTo>
                        <a:pt x="218" y="55"/>
                      </a:lnTo>
                      <a:lnTo>
                        <a:pt x="218" y="55"/>
                      </a:lnTo>
                      <a:lnTo>
                        <a:pt x="218" y="57"/>
                      </a:lnTo>
                      <a:lnTo>
                        <a:pt x="216" y="57"/>
                      </a:lnTo>
                      <a:lnTo>
                        <a:pt x="216" y="57"/>
                      </a:lnTo>
                      <a:lnTo>
                        <a:pt x="216" y="59"/>
                      </a:lnTo>
                      <a:lnTo>
                        <a:pt x="216" y="59"/>
                      </a:lnTo>
                      <a:lnTo>
                        <a:pt x="216" y="59"/>
                      </a:lnTo>
                      <a:lnTo>
                        <a:pt x="216" y="59"/>
                      </a:lnTo>
                      <a:lnTo>
                        <a:pt x="216" y="61"/>
                      </a:lnTo>
                      <a:lnTo>
                        <a:pt x="216" y="61"/>
                      </a:lnTo>
                      <a:lnTo>
                        <a:pt x="216" y="63"/>
                      </a:lnTo>
                      <a:lnTo>
                        <a:pt x="216" y="63"/>
                      </a:lnTo>
                      <a:lnTo>
                        <a:pt x="216" y="63"/>
                      </a:lnTo>
                      <a:lnTo>
                        <a:pt x="216" y="63"/>
                      </a:lnTo>
                      <a:lnTo>
                        <a:pt x="216" y="63"/>
                      </a:lnTo>
                      <a:lnTo>
                        <a:pt x="216" y="65"/>
                      </a:lnTo>
                      <a:lnTo>
                        <a:pt x="216" y="65"/>
                      </a:lnTo>
                      <a:lnTo>
                        <a:pt x="214" y="65"/>
                      </a:lnTo>
                      <a:lnTo>
                        <a:pt x="214" y="67"/>
                      </a:lnTo>
                      <a:lnTo>
                        <a:pt x="214" y="67"/>
                      </a:lnTo>
                      <a:lnTo>
                        <a:pt x="214" y="68"/>
                      </a:lnTo>
                      <a:lnTo>
                        <a:pt x="214" y="68"/>
                      </a:lnTo>
                      <a:lnTo>
                        <a:pt x="214" y="68"/>
                      </a:lnTo>
                      <a:lnTo>
                        <a:pt x="214" y="70"/>
                      </a:lnTo>
                      <a:lnTo>
                        <a:pt x="214" y="70"/>
                      </a:lnTo>
                      <a:lnTo>
                        <a:pt x="214" y="70"/>
                      </a:lnTo>
                      <a:lnTo>
                        <a:pt x="216" y="70"/>
                      </a:lnTo>
                      <a:lnTo>
                        <a:pt x="216" y="70"/>
                      </a:lnTo>
                      <a:lnTo>
                        <a:pt x="214" y="70"/>
                      </a:lnTo>
                      <a:lnTo>
                        <a:pt x="214" y="72"/>
                      </a:lnTo>
                      <a:lnTo>
                        <a:pt x="214" y="72"/>
                      </a:lnTo>
                      <a:lnTo>
                        <a:pt x="214" y="72"/>
                      </a:lnTo>
                      <a:lnTo>
                        <a:pt x="212" y="72"/>
                      </a:lnTo>
                      <a:lnTo>
                        <a:pt x="212" y="74"/>
                      </a:lnTo>
                      <a:lnTo>
                        <a:pt x="212" y="74"/>
                      </a:lnTo>
                      <a:lnTo>
                        <a:pt x="212" y="74"/>
                      </a:lnTo>
                      <a:lnTo>
                        <a:pt x="212" y="74"/>
                      </a:lnTo>
                      <a:lnTo>
                        <a:pt x="210" y="74"/>
                      </a:lnTo>
                      <a:lnTo>
                        <a:pt x="210" y="74"/>
                      </a:lnTo>
                      <a:lnTo>
                        <a:pt x="210" y="74"/>
                      </a:lnTo>
                      <a:lnTo>
                        <a:pt x="210" y="74"/>
                      </a:lnTo>
                      <a:lnTo>
                        <a:pt x="210" y="74"/>
                      </a:lnTo>
                      <a:lnTo>
                        <a:pt x="209" y="74"/>
                      </a:lnTo>
                      <a:lnTo>
                        <a:pt x="209" y="74"/>
                      </a:lnTo>
                      <a:lnTo>
                        <a:pt x="209" y="74"/>
                      </a:lnTo>
                      <a:lnTo>
                        <a:pt x="209" y="72"/>
                      </a:lnTo>
                      <a:lnTo>
                        <a:pt x="207" y="72"/>
                      </a:lnTo>
                      <a:lnTo>
                        <a:pt x="207" y="72"/>
                      </a:lnTo>
                      <a:lnTo>
                        <a:pt x="207" y="72"/>
                      </a:lnTo>
                      <a:lnTo>
                        <a:pt x="205" y="72"/>
                      </a:lnTo>
                      <a:lnTo>
                        <a:pt x="205" y="74"/>
                      </a:lnTo>
                      <a:lnTo>
                        <a:pt x="205" y="74"/>
                      </a:lnTo>
                      <a:lnTo>
                        <a:pt x="205" y="74"/>
                      </a:lnTo>
                      <a:lnTo>
                        <a:pt x="205" y="74"/>
                      </a:lnTo>
                      <a:lnTo>
                        <a:pt x="205" y="76"/>
                      </a:lnTo>
                      <a:lnTo>
                        <a:pt x="205" y="76"/>
                      </a:lnTo>
                      <a:lnTo>
                        <a:pt x="205" y="76"/>
                      </a:lnTo>
                      <a:lnTo>
                        <a:pt x="207" y="76"/>
                      </a:lnTo>
                      <a:lnTo>
                        <a:pt x="207" y="76"/>
                      </a:lnTo>
                      <a:lnTo>
                        <a:pt x="205" y="76"/>
                      </a:lnTo>
                      <a:lnTo>
                        <a:pt x="205" y="78"/>
                      </a:lnTo>
                      <a:lnTo>
                        <a:pt x="205" y="78"/>
                      </a:lnTo>
                      <a:lnTo>
                        <a:pt x="205" y="78"/>
                      </a:lnTo>
                      <a:lnTo>
                        <a:pt x="205" y="78"/>
                      </a:lnTo>
                      <a:lnTo>
                        <a:pt x="205" y="80"/>
                      </a:lnTo>
                      <a:lnTo>
                        <a:pt x="203" y="80"/>
                      </a:lnTo>
                      <a:lnTo>
                        <a:pt x="203" y="80"/>
                      </a:lnTo>
                      <a:lnTo>
                        <a:pt x="203" y="80"/>
                      </a:lnTo>
                      <a:lnTo>
                        <a:pt x="203" y="80"/>
                      </a:lnTo>
                      <a:lnTo>
                        <a:pt x="201" y="80"/>
                      </a:lnTo>
                      <a:lnTo>
                        <a:pt x="201" y="80"/>
                      </a:lnTo>
                      <a:lnTo>
                        <a:pt x="201" y="82"/>
                      </a:lnTo>
                      <a:lnTo>
                        <a:pt x="201" y="82"/>
                      </a:lnTo>
                      <a:lnTo>
                        <a:pt x="201" y="82"/>
                      </a:lnTo>
                      <a:lnTo>
                        <a:pt x="199" y="82"/>
                      </a:lnTo>
                      <a:lnTo>
                        <a:pt x="199" y="84"/>
                      </a:lnTo>
                      <a:lnTo>
                        <a:pt x="199" y="84"/>
                      </a:lnTo>
                      <a:lnTo>
                        <a:pt x="199" y="84"/>
                      </a:lnTo>
                      <a:lnTo>
                        <a:pt x="197" y="84"/>
                      </a:lnTo>
                      <a:lnTo>
                        <a:pt x="197" y="84"/>
                      </a:lnTo>
                      <a:lnTo>
                        <a:pt x="197" y="84"/>
                      </a:lnTo>
                      <a:lnTo>
                        <a:pt x="195" y="84"/>
                      </a:lnTo>
                      <a:lnTo>
                        <a:pt x="195" y="86"/>
                      </a:lnTo>
                      <a:lnTo>
                        <a:pt x="195" y="86"/>
                      </a:lnTo>
                      <a:lnTo>
                        <a:pt x="195" y="88"/>
                      </a:lnTo>
                      <a:lnTo>
                        <a:pt x="195" y="88"/>
                      </a:lnTo>
                      <a:lnTo>
                        <a:pt x="195" y="88"/>
                      </a:lnTo>
                      <a:lnTo>
                        <a:pt x="195" y="88"/>
                      </a:lnTo>
                      <a:lnTo>
                        <a:pt x="195" y="88"/>
                      </a:lnTo>
                      <a:lnTo>
                        <a:pt x="195" y="90"/>
                      </a:lnTo>
                      <a:lnTo>
                        <a:pt x="193" y="90"/>
                      </a:lnTo>
                      <a:lnTo>
                        <a:pt x="193" y="90"/>
                      </a:lnTo>
                      <a:lnTo>
                        <a:pt x="193" y="90"/>
                      </a:lnTo>
                      <a:lnTo>
                        <a:pt x="193" y="90"/>
                      </a:lnTo>
                      <a:lnTo>
                        <a:pt x="191" y="90"/>
                      </a:lnTo>
                      <a:lnTo>
                        <a:pt x="191" y="91"/>
                      </a:lnTo>
                      <a:lnTo>
                        <a:pt x="191" y="91"/>
                      </a:lnTo>
                      <a:lnTo>
                        <a:pt x="191" y="91"/>
                      </a:lnTo>
                      <a:lnTo>
                        <a:pt x="189" y="91"/>
                      </a:lnTo>
                      <a:lnTo>
                        <a:pt x="189" y="93"/>
                      </a:lnTo>
                      <a:lnTo>
                        <a:pt x="189" y="93"/>
                      </a:lnTo>
                      <a:lnTo>
                        <a:pt x="189" y="93"/>
                      </a:lnTo>
                      <a:lnTo>
                        <a:pt x="189" y="95"/>
                      </a:lnTo>
                      <a:lnTo>
                        <a:pt x="189" y="95"/>
                      </a:lnTo>
                      <a:lnTo>
                        <a:pt x="189" y="95"/>
                      </a:lnTo>
                      <a:lnTo>
                        <a:pt x="189" y="95"/>
                      </a:lnTo>
                      <a:lnTo>
                        <a:pt x="191" y="95"/>
                      </a:lnTo>
                      <a:lnTo>
                        <a:pt x="191" y="97"/>
                      </a:lnTo>
                      <a:lnTo>
                        <a:pt x="189" y="97"/>
                      </a:lnTo>
                      <a:lnTo>
                        <a:pt x="189" y="97"/>
                      </a:lnTo>
                      <a:lnTo>
                        <a:pt x="189" y="99"/>
                      </a:lnTo>
                      <a:lnTo>
                        <a:pt x="189" y="99"/>
                      </a:lnTo>
                      <a:lnTo>
                        <a:pt x="189" y="99"/>
                      </a:lnTo>
                      <a:lnTo>
                        <a:pt x="188" y="99"/>
                      </a:lnTo>
                      <a:lnTo>
                        <a:pt x="188" y="99"/>
                      </a:lnTo>
                      <a:lnTo>
                        <a:pt x="188" y="101"/>
                      </a:lnTo>
                      <a:lnTo>
                        <a:pt x="188" y="101"/>
                      </a:lnTo>
                      <a:lnTo>
                        <a:pt x="189" y="101"/>
                      </a:lnTo>
                      <a:lnTo>
                        <a:pt x="189" y="101"/>
                      </a:lnTo>
                      <a:lnTo>
                        <a:pt x="189" y="101"/>
                      </a:lnTo>
                      <a:lnTo>
                        <a:pt x="189" y="101"/>
                      </a:lnTo>
                      <a:lnTo>
                        <a:pt x="191" y="101"/>
                      </a:lnTo>
                      <a:lnTo>
                        <a:pt x="191" y="101"/>
                      </a:lnTo>
                      <a:lnTo>
                        <a:pt x="191" y="99"/>
                      </a:lnTo>
                      <a:lnTo>
                        <a:pt x="193" y="99"/>
                      </a:lnTo>
                      <a:lnTo>
                        <a:pt x="193" y="99"/>
                      </a:lnTo>
                      <a:lnTo>
                        <a:pt x="193" y="99"/>
                      </a:lnTo>
                      <a:lnTo>
                        <a:pt x="193" y="99"/>
                      </a:lnTo>
                      <a:lnTo>
                        <a:pt x="193" y="97"/>
                      </a:lnTo>
                      <a:lnTo>
                        <a:pt x="193" y="97"/>
                      </a:lnTo>
                      <a:lnTo>
                        <a:pt x="193" y="95"/>
                      </a:lnTo>
                      <a:lnTo>
                        <a:pt x="193" y="95"/>
                      </a:lnTo>
                      <a:lnTo>
                        <a:pt x="193" y="95"/>
                      </a:lnTo>
                      <a:lnTo>
                        <a:pt x="193" y="95"/>
                      </a:lnTo>
                      <a:lnTo>
                        <a:pt x="195" y="95"/>
                      </a:lnTo>
                      <a:lnTo>
                        <a:pt x="195" y="95"/>
                      </a:lnTo>
                      <a:lnTo>
                        <a:pt x="195" y="95"/>
                      </a:lnTo>
                      <a:lnTo>
                        <a:pt x="195" y="95"/>
                      </a:lnTo>
                      <a:lnTo>
                        <a:pt x="195" y="95"/>
                      </a:lnTo>
                      <a:lnTo>
                        <a:pt x="197" y="95"/>
                      </a:lnTo>
                      <a:lnTo>
                        <a:pt x="197" y="95"/>
                      </a:lnTo>
                      <a:lnTo>
                        <a:pt x="199" y="95"/>
                      </a:lnTo>
                      <a:lnTo>
                        <a:pt x="199" y="95"/>
                      </a:lnTo>
                      <a:lnTo>
                        <a:pt x="199" y="95"/>
                      </a:lnTo>
                      <a:lnTo>
                        <a:pt x="201" y="95"/>
                      </a:lnTo>
                      <a:lnTo>
                        <a:pt x="201" y="95"/>
                      </a:lnTo>
                      <a:lnTo>
                        <a:pt x="201" y="95"/>
                      </a:lnTo>
                      <a:lnTo>
                        <a:pt x="201" y="95"/>
                      </a:lnTo>
                      <a:lnTo>
                        <a:pt x="201" y="97"/>
                      </a:lnTo>
                      <a:lnTo>
                        <a:pt x="203" y="97"/>
                      </a:lnTo>
                      <a:lnTo>
                        <a:pt x="203" y="97"/>
                      </a:lnTo>
                      <a:lnTo>
                        <a:pt x="203" y="97"/>
                      </a:lnTo>
                      <a:lnTo>
                        <a:pt x="203" y="99"/>
                      </a:lnTo>
                      <a:lnTo>
                        <a:pt x="203" y="99"/>
                      </a:lnTo>
                      <a:lnTo>
                        <a:pt x="203" y="99"/>
                      </a:lnTo>
                      <a:lnTo>
                        <a:pt x="201" y="99"/>
                      </a:lnTo>
                      <a:lnTo>
                        <a:pt x="201" y="101"/>
                      </a:lnTo>
                      <a:lnTo>
                        <a:pt x="201" y="101"/>
                      </a:lnTo>
                      <a:lnTo>
                        <a:pt x="203" y="101"/>
                      </a:lnTo>
                      <a:lnTo>
                        <a:pt x="203" y="101"/>
                      </a:lnTo>
                      <a:lnTo>
                        <a:pt x="203" y="103"/>
                      </a:lnTo>
                      <a:lnTo>
                        <a:pt x="203" y="103"/>
                      </a:lnTo>
                      <a:lnTo>
                        <a:pt x="205" y="103"/>
                      </a:lnTo>
                      <a:lnTo>
                        <a:pt x="205" y="103"/>
                      </a:lnTo>
                      <a:lnTo>
                        <a:pt x="205" y="103"/>
                      </a:lnTo>
                      <a:lnTo>
                        <a:pt x="205" y="103"/>
                      </a:lnTo>
                      <a:lnTo>
                        <a:pt x="205" y="105"/>
                      </a:lnTo>
                      <a:lnTo>
                        <a:pt x="205" y="105"/>
                      </a:lnTo>
                      <a:lnTo>
                        <a:pt x="205" y="107"/>
                      </a:lnTo>
                      <a:lnTo>
                        <a:pt x="205" y="107"/>
                      </a:lnTo>
                      <a:lnTo>
                        <a:pt x="205" y="107"/>
                      </a:lnTo>
                      <a:lnTo>
                        <a:pt x="203" y="107"/>
                      </a:lnTo>
                      <a:lnTo>
                        <a:pt x="203" y="107"/>
                      </a:lnTo>
                      <a:lnTo>
                        <a:pt x="203" y="107"/>
                      </a:lnTo>
                      <a:lnTo>
                        <a:pt x="201" y="107"/>
                      </a:lnTo>
                      <a:lnTo>
                        <a:pt x="201" y="109"/>
                      </a:lnTo>
                      <a:lnTo>
                        <a:pt x="201" y="109"/>
                      </a:lnTo>
                      <a:lnTo>
                        <a:pt x="203" y="109"/>
                      </a:lnTo>
                      <a:lnTo>
                        <a:pt x="203" y="111"/>
                      </a:lnTo>
                      <a:lnTo>
                        <a:pt x="203" y="111"/>
                      </a:lnTo>
                      <a:lnTo>
                        <a:pt x="203" y="111"/>
                      </a:lnTo>
                      <a:lnTo>
                        <a:pt x="205" y="111"/>
                      </a:lnTo>
                      <a:lnTo>
                        <a:pt x="205" y="111"/>
                      </a:lnTo>
                      <a:lnTo>
                        <a:pt x="205" y="111"/>
                      </a:lnTo>
                      <a:lnTo>
                        <a:pt x="205" y="111"/>
                      </a:lnTo>
                      <a:lnTo>
                        <a:pt x="205" y="113"/>
                      </a:lnTo>
                      <a:lnTo>
                        <a:pt x="205" y="113"/>
                      </a:lnTo>
                      <a:lnTo>
                        <a:pt x="205" y="114"/>
                      </a:lnTo>
                      <a:lnTo>
                        <a:pt x="207" y="114"/>
                      </a:lnTo>
                      <a:lnTo>
                        <a:pt x="207" y="114"/>
                      </a:lnTo>
                      <a:lnTo>
                        <a:pt x="207" y="114"/>
                      </a:lnTo>
                      <a:lnTo>
                        <a:pt x="207" y="114"/>
                      </a:lnTo>
                      <a:lnTo>
                        <a:pt x="207" y="116"/>
                      </a:lnTo>
                      <a:lnTo>
                        <a:pt x="209" y="116"/>
                      </a:lnTo>
                      <a:lnTo>
                        <a:pt x="209" y="116"/>
                      </a:lnTo>
                      <a:lnTo>
                        <a:pt x="209" y="118"/>
                      </a:lnTo>
                      <a:lnTo>
                        <a:pt x="207" y="118"/>
                      </a:lnTo>
                      <a:lnTo>
                        <a:pt x="207" y="118"/>
                      </a:lnTo>
                      <a:lnTo>
                        <a:pt x="207" y="118"/>
                      </a:lnTo>
                      <a:lnTo>
                        <a:pt x="207" y="118"/>
                      </a:lnTo>
                      <a:lnTo>
                        <a:pt x="207" y="120"/>
                      </a:lnTo>
                      <a:lnTo>
                        <a:pt x="207" y="120"/>
                      </a:lnTo>
                      <a:lnTo>
                        <a:pt x="205" y="120"/>
                      </a:lnTo>
                      <a:lnTo>
                        <a:pt x="205" y="120"/>
                      </a:lnTo>
                      <a:lnTo>
                        <a:pt x="205" y="120"/>
                      </a:lnTo>
                      <a:lnTo>
                        <a:pt x="205" y="120"/>
                      </a:lnTo>
                      <a:lnTo>
                        <a:pt x="203" y="120"/>
                      </a:lnTo>
                      <a:lnTo>
                        <a:pt x="203" y="122"/>
                      </a:lnTo>
                      <a:lnTo>
                        <a:pt x="203" y="122"/>
                      </a:lnTo>
                      <a:lnTo>
                        <a:pt x="203" y="120"/>
                      </a:lnTo>
                      <a:lnTo>
                        <a:pt x="201" y="120"/>
                      </a:lnTo>
                      <a:lnTo>
                        <a:pt x="201" y="120"/>
                      </a:lnTo>
                      <a:lnTo>
                        <a:pt x="201" y="122"/>
                      </a:lnTo>
                      <a:lnTo>
                        <a:pt x="201" y="122"/>
                      </a:lnTo>
                      <a:lnTo>
                        <a:pt x="199" y="122"/>
                      </a:lnTo>
                      <a:lnTo>
                        <a:pt x="199" y="122"/>
                      </a:lnTo>
                      <a:lnTo>
                        <a:pt x="199" y="122"/>
                      </a:lnTo>
                      <a:lnTo>
                        <a:pt x="199" y="122"/>
                      </a:lnTo>
                      <a:lnTo>
                        <a:pt x="199" y="124"/>
                      </a:lnTo>
                      <a:lnTo>
                        <a:pt x="201" y="124"/>
                      </a:lnTo>
                      <a:lnTo>
                        <a:pt x="201" y="124"/>
                      </a:lnTo>
                      <a:lnTo>
                        <a:pt x="201" y="124"/>
                      </a:lnTo>
                      <a:lnTo>
                        <a:pt x="201" y="126"/>
                      </a:lnTo>
                      <a:lnTo>
                        <a:pt x="201" y="126"/>
                      </a:lnTo>
                      <a:lnTo>
                        <a:pt x="201" y="126"/>
                      </a:lnTo>
                      <a:lnTo>
                        <a:pt x="201" y="128"/>
                      </a:lnTo>
                      <a:lnTo>
                        <a:pt x="203" y="128"/>
                      </a:lnTo>
                      <a:lnTo>
                        <a:pt x="203" y="128"/>
                      </a:lnTo>
                      <a:lnTo>
                        <a:pt x="203" y="128"/>
                      </a:lnTo>
                      <a:lnTo>
                        <a:pt x="205" y="128"/>
                      </a:lnTo>
                      <a:lnTo>
                        <a:pt x="205" y="128"/>
                      </a:lnTo>
                      <a:lnTo>
                        <a:pt x="205" y="128"/>
                      </a:lnTo>
                      <a:lnTo>
                        <a:pt x="205" y="128"/>
                      </a:lnTo>
                      <a:lnTo>
                        <a:pt x="205" y="128"/>
                      </a:lnTo>
                      <a:lnTo>
                        <a:pt x="205" y="128"/>
                      </a:lnTo>
                      <a:lnTo>
                        <a:pt x="205" y="130"/>
                      </a:lnTo>
                      <a:lnTo>
                        <a:pt x="207" y="130"/>
                      </a:lnTo>
                      <a:lnTo>
                        <a:pt x="207" y="130"/>
                      </a:lnTo>
                      <a:lnTo>
                        <a:pt x="205" y="130"/>
                      </a:lnTo>
                      <a:lnTo>
                        <a:pt x="205" y="132"/>
                      </a:lnTo>
                      <a:lnTo>
                        <a:pt x="205" y="132"/>
                      </a:lnTo>
                      <a:lnTo>
                        <a:pt x="205" y="132"/>
                      </a:lnTo>
                      <a:lnTo>
                        <a:pt x="205" y="134"/>
                      </a:lnTo>
                      <a:lnTo>
                        <a:pt x="205" y="134"/>
                      </a:lnTo>
                      <a:lnTo>
                        <a:pt x="205" y="134"/>
                      </a:lnTo>
                      <a:lnTo>
                        <a:pt x="203" y="134"/>
                      </a:lnTo>
                      <a:lnTo>
                        <a:pt x="203" y="136"/>
                      </a:lnTo>
                      <a:lnTo>
                        <a:pt x="203" y="136"/>
                      </a:lnTo>
                      <a:lnTo>
                        <a:pt x="205" y="136"/>
                      </a:lnTo>
                      <a:lnTo>
                        <a:pt x="205" y="136"/>
                      </a:lnTo>
                      <a:lnTo>
                        <a:pt x="203" y="136"/>
                      </a:lnTo>
                      <a:lnTo>
                        <a:pt x="203" y="137"/>
                      </a:lnTo>
                      <a:lnTo>
                        <a:pt x="205" y="137"/>
                      </a:lnTo>
                      <a:lnTo>
                        <a:pt x="205" y="137"/>
                      </a:lnTo>
                      <a:lnTo>
                        <a:pt x="205" y="137"/>
                      </a:lnTo>
                      <a:lnTo>
                        <a:pt x="205" y="139"/>
                      </a:lnTo>
                      <a:lnTo>
                        <a:pt x="205" y="139"/>
                      </a:lnTo>
                      <a:lnTo>
                        <a:pt x="205" y="139"/>
                      </a:lnTo>
                      <a:lnTo>
                        <a:pt x="207" y="139"/>
                      </a:lnTo>
                      <a:lnTo>
                        <a:pt x="207" y="139"/>
                      </a:lnTo>
                      <a:lnTo>
                        <a:pt x="207" y="141"/>
                      </a:lnTo>
                      <a:lnTo>
                        <a:pt x="207" y="141"/>
                      </a:lnTo>
                      <a:lnTo>
                        <a:pt x="209" y="141"/>
                      </a:lnTo>
                      <a:lnTo>
                        <a:pt x="209" y="141"/>
                      </a:lnTo>
                      <a:lnTo>
                        <a:pt x="209" y="141"/>
                      </a:lnTo>
                      <a:lnTo>
                        <a:pt x="210" y="141"/>
                      </a:lnTo>
                      <a:lnTo>
                        <a:pt x="210" y="141"/>
                      </a:lnTo>
                      <a:lnTo>
                        <a:pt x="210" y="143"/>
                      </a:lnTo>
                      <a:lnTo>
                        <a:pt x="210" y="143"/>
                      </a:lnTo>
                      <a:lnTo>
                        <a:pt x="212" y="143"/>
                      </a:lnTo>
                      <a:lnTo>
                        <a:pt x="212" y="143"/>
                      </a:lnTo>
                      <a:lnTo>
                        <a:pt x="212" y="143"/>
                      </a:lnTo>
                      <a:lnTo>
                        <a:pt x="214" y="143"/>
                      </a:lnTo>
                      <a:lnTo>
                        <a:pt x="214" y="143"/>
                      </a:lnTo>
                      <a:lnTo>
                        <a:pt x="214" y="141"/>
                      </a:lnTo>
                      <a:lnTo>
                        <a:pt x="216" y="141"/>
                      </a:lnTo>
                      <a:lnTo>
                        <a:pt x="216" y="141"/>
                      </a:lnTo>
                      <a:lnTo>
                        <a:pt x="216" y="141"/>
                      </a:lnTo>
                      <a:lnTo>
                        <a:pt x="216" y="143"/>
                      </a:lnTo>
                      <a:lnTo>
                        <a:pt x="218" y="143"/>
                      </a:lnTo>
                      <a:lnTo>
                        <a:pt x="218" y="143"/>
                      </a:lnTo>
                      <a:lnTo>
                        <a:pt x="218" y="143"/>
                      </a:lnTo>
                      <a:lnTo>
                        <a:pt x="216" y="143"/>
                      </a:lnTo>
                      <a:lnTo>
                        <a:pt x="216" y="145"/>
                      </a:lnTo>
                      <a:lnTo>
                        <a:pt x="216" y="145"/>
                      </a:lnTo>
                      <a:lnTo>
                        <a:pt x="216" y="145"/>
                      </a:lnTo>
                      <a:lnTo>
                        <a:pt x="216" y="145"/>
                      </a:lnTo>
                      <a:lnTo>
                        <a:pt x="216" y="147"/>
                      </a:lnTo>
                      <a:lnTo>
                        <a:pt x="214" y="147"/>
                      </a:lnTo>
                      <a:lnTo>
                        <a:pt x="214" y="147"/>
                      </a:lnTo>
                      <a:lnTo>
                        <a:pt x="214" y="147"/>
                      </a:lnTo>
                      <a:lnTo>
                        <a:pt x="214" y="149"/>
                      </a:lnTo>
                      <a:lnTo>
                        <a:pt x="214" y="149"/>
                      </a:lnTo>
                      <a:lnTo>
                        <a:pt x="214" y="149"/>
                      </a:lnTo>
                      <a:lnTo>
                        <a:pt x="214" y="151"/>
                      </a:lnTo>
                      <a:lnTo>
                        <a:pt x="214" y="151"/>
                      </a:lnTo>
                      <a:lnTo>
                        <a:pt x="212" y="151"/>
                      </a:lnTo>
                      <a:lnTo>
                        <a:pt x="212" y="151"/>
                      </a:lnTo>
                      <a:lnTo>
                        <a:pt x="212" y="151"/>
                      </a:lnTo>
                      <a:lnTo>
                        <a:pt x="212" y="151"/>
                      </a:lnTo>
                      <a:lnTo>
                        <a:pt x="212" y="151"/>
                      </a:lnTo>
                      <a:lnTo>
                        <a:pt x="210" y="151"/>
                      </a:lnTo>
                      <a:lnTo>
                        <a:pt x="210" y="151"/>
                      </a:lnTo>
                      <a:lnTo>
                        <a:pt x="210" y="151"/>
                      </a:lnTo>
                      <a:lnTo>
                        <a:pt x="210" y="153"/>
                      </a:lnTo>
                      <a:lnTo>
                        <a:pt x="209" y="153"/>
                      </a:lnTo>
                      <a:lnTo>
                        <a:pt x="209" y="153"/>
                      </a:lnTo>
                      <a:lnTo>
                        <a:pt x="209" y="153"/>
                      </a:lnTo>
                      <a:lnTo>
                        <a:pt x="209" y="155"/>
                      </a:lnTo>
                      <a:lnTo>
                        <a:pt x="207" y="155"/>
                      </a:lnTo>
                      <a:lnTo>
                        <a:pt x="207" y="155"/>
                      </a:lnTo>
                      <a:lnTo>
                        <a:pt x="207" y="155"/>
                      </a:lnTo>
                      <a:lnTo>
                        <a:pt x="207" y="155"/>
                      </a:lnTo>
                      <a:lnTo>
                        <a:pt x="205" y="155"/>
                      </a:lnTo>
                      <a:lnTo>
                        <a:pt x="205" y="155"/>
                      </a:lnTo>
                      <a:lnTo>
                        <a:pt x="205" y="157"/>
                      </a:lnTo>
                      <a:lnTo>
                        <a:pt x="205" y="157"/>
                      </a:lnTo>
                      <a:lnTo>
                        <a:pt x="205" y="157"/>
                      </a:lnTo>
                      <a:lnTo>
                        <a:pt x="203" y="157"/>
                      </a:lnTo>
                      <a:lnTo>
                        <a:pt x="203" y="159"/>
                      </a:lnTo>
                      <a:lnTo>
                        <a:pt x="203" y="159"/>
                      </a:lnTo>
                      <a:lnTo>
                        <a:pt x="201" y="159"/>
                      </a:lnTo>
                      <a:lnTo>
                        <a:pt x="201" y="159"/>
                      </a:lnTo>
                      <a:lnTo>
                        <a:pt x="201" y="159"/>
                      </a:lnTo>
                      <a:lnTo>
                        <a:pt x="201" y="159"/>
                      </a:lnTo>
                      <a:lnTo>
                        <a:pt x="201" y="159"/>
                      </a:lnTo>
                      <a:lnTo>
                        <a:pt x="201" y="160"/>
                      </a:lnTo>
                      <a:lnTo>
                        <a:pt x="201" y="160"/>
                      </a:lnTo>
                      <a:lnTo>
                        <a:pt x="201" y="162"/>
                      </a:lnTo>
                      <a:lnTo>
                        <a:pt x="199" y="162"/>
                      </a:lnTo>
                      <a:lnTo>
                        <a:pt x="199" y="162"/>
                      </a:lnTo>
                      <a:lnTo>
                        <a:pt x="199" y="162"/>
                      </a:lnTo>
                      <a:lnTo>
                        <a:pt x="199" y="162"/>
                      </a:lnTo>
                      <a:lnTo>
                        <a:pt x="199" y="162"/>
                      </a:lnTo>
                      <a:lnTo>
                        <a:pt x="197" y="162"/>
                      </a:lnTo>
                      <a:lnTo>
                        <a:pt x="197" y="162"/>
                      </a:lnTo>
                      <a:lnTo>
                        <a:pt x="197" y="162"/>
                      </a:lnTo>
                      <a:lnTo>
                        <a:pt x="195" y="162"/>
                      </a:lnTo>
                      <a:lnTo>
                        <a:pt x="195" y="162"/>
                      </a:lnTo>
                      <a:lnTo>
                        <a:pt x="195" y="162"/>
                      </a:lnTo>
                      <a:lnTo>
                        <a:pt x="195" y="164"/>
                      </a:lnTo>
                      <a:lnTo>
                        <a:pt x="193" y="164"/>
                      </a:lnTo>
                      <a:lnTo>
                        <a:pt x="193" y="164"/>
                      </a:lnTo>
                      <a:lnTo>
                        <a:pt x="193" y="164"/>
                      </a:lnTo>
                      <a:lnTo>
                        <a:pt x="191" y="164"/>
                      </a:lnTo>
                      <a:lnTo>
                        <a:pt x="191" y="164"/>
                      </a:lnTo>
                      <a:lnTo>
                        <a:pt x="191" y="164"/>
                      </a:lnTo>
                      <a:lnTo>
                        <a:pt x="191" y="164"/>
                      </a:lnTo>
                      <a:lnTo>
                        <a:pt x="193" y="164"/>
                      </a:lnTo>
                      <a:lnTo>
                        <a:pt x="193" y="164"/>
                      </a:lnTo>
                      <a:lnTo>
                        <a:pt x="193" y="166"/>
                      </a:lnTo>
                      <a:lnTo>
                        <a:pt x="193" y="166"/>
                      </a:lnTo>
                      <a:lnTo>
                        <a:pt x="193" y="166"/>
                      </a:lnTo>
                      <a:lnTo>
                        <a:pt x="191" y="166"/>
                      </a:lnTo>
                      <a:lnTo>
                        <a:pt x="191" y="166"/>
                      </a:lnTo>
                      <a:lnTo>
                        <a:pt x="189" y="166"/>
                      </a:lnTo>
                      <a:lnTo>
                        <a:pt x="189" y="166"/>
                      </a:lnTo>
                      <a:lnTo>
                        <a:pt x="189" y="166"/>
                      </a:lnTo>
                      <a:lnTo>
                        <a:pt x="189" y="164"/>
                      </a:lnTo>
                      <a:lnTo>
                        <a:pt x="189" y="164"/>
                      </a:lnTo>
                      <a:lnTo>
                        <a:pt x="188" y="164"/>
                      </a:lnTo>
                      <a:lnTo>
                        <a:pt x="188" y="164"/>
                      </a:lnTo>
                      <a:lnTo>
                        <a:pt x="188" y="164"/>
                      </a:lnTo>
                      <a:lnTo>
                        <a:pt x="188" y="164"/>
                      </a:lnTo>
                      <a:lnTo>
                        <a:pt x="186" y="164"/>
                      </a:lnTo>
                      <a:lnTo>
                        <a:pt x="186" y="164"/>
                      </a:lnTo>
                      <a:lnTo>
                        <a:pt x="186" y="164"/>
                      </a:lnTo>
                      <a:lnTo>
                        <a:pt x="184" y="164"/>
                      </a:lnTo>
                      <a:lnTo>
                        <a:pt x="184" y="164"/>
                      </a:lnTo>
                      <a:lnTo>
                        <a:pt x="184" y="164"/>
                      </a:lnTo>
                      <a:lnTo>
                        <a:pt x="184" y="162"/>
                      </a:lnTo>
                      <a:lnTo>
                        <a:pt x="184" y="162"/>
                      </a:lnTo>
                      <a:lnTo>
                        <a:pt x="182" y="162"/>
                      </a:lnTo>
                      <a:lnTo>
                        <a:pt x="182" y="162"/>
                      </a:lnTo>
                      <a:lnTo>
                        <a:pt x="182" y="162"/>
                      </a:lnTo>
                      <a:lnTo>
                        <a:pt x="182" y="162"/>
                      </a:lnTo>
                      <a:lnTo>
                        <a:pt x="180" y="162"/>
                      </a:lnTo>
                      <a:lnTo>
                        <a:pt x="180" y="162"/>
                      </a:lnTo>
                      <a:lnTo>
                        <a:pt x="180" y="162"/>
                      </a:lnTo>
                      <a:lnTo>
                        <a:pt x="180" y="162"/>
                      </a:lnTo>
                      <a:lnTo>
                        <a:pt x="178" y="162"/>
                      </a:lnTo>
                      <a:lnTo>
                        <a:pt x="178" y="162"/>
                      </a:lnTo>
                      <a:lnTo>
                        <a:pt x="178" y="162"/>
                      </a:lnTo>
                      <a:lnTo>
                        <a:pt x="176" y="162"/>
                      </a:lnTo>
                      <a:lnTo>
                        <a:pt x="176" y="160"/>
                      </a:lnTo>
                      <a:lnTo>
                        <a:pt x="176" y="160"/>
                      </a:lnTo>
                      <a:lnTo>
                        <a:pt x="176" y="160"/>
                      </a:lnTo>
                      <a:lnTo>
                        <a:pt x="174" y="160"/>
                      </a:lnTo>
                      <a:lnTo>
                        <a:pt x="174" y="159"/>
                      </a:lnTo>
                      <a:lnTo>
                        <a:pt x="174" y="159"/>
                      </a:lnTo>
                      <a:lnTo>
                        <a:pt x="174" y="159"/>
                      </a:lnTo>
                      <a:lnTo>
                        <a:pt x="172" y="159"/>
                      </a:lnTo>
                      <a:lnTo>
                        <a:pt x="172" y="159"/>
                      </a:lnTo>
                      <a:lnTo>
                        <a:pt x="172" y="159"/>
                      </a:lnTo>
                      <a:lnTo>
                        <a:pt x="170" y="159"/>
                      </a:lnTo>
                      <a:lnTo>
                        <a:pt x="170" y="159"/>
                      </a:lnTo>
                      <a:lnTo>
                        <a:pt x="170" y="159"/>
                      </a:lnTo>
                      <a:lnTo>
                        <a:pt x="170" y="159"/>
                      </a:lnTo>
                      <a:lnTo>
                        <a:pt x="168" y="159"/>
                      </a:lnTo>
                      <a:lnTo>
                        <a:pt x="168" y="159"/>
                      </a:lnTo>
                      <a:lnTo>
                        <a:pt x="168" y="159"/>
                      </a:lnTo>
                      <a:lnTo>
                        <a:pt x="168" y="159"/>
                      </a:lnTo>
                      <a:lnTo>
                        <a:pt x="168" y="159"/>
                      </a:lnTo>
                      <a:lnTo>
                        <a:pt x="166" y="159"/>
                      </a:lnTo>
                      <a:lnTo>
                        <a:pt x="166" y="159"/>
                      </a:lnTo>
                      <a:lnTo>
                        <a:pt x="166" y="159"/>
                      </a:lnTo>
                      <a:lnTo>
                        <a:pt x="166" y="159"/>
                      </a:lnTo>
                      <a:lnTo>
                        <a:pt x="165" y="159"/>
                      </a:lnTo>
                      <a:lnTo>
                        <a:pt x="165" y="159"/>
                      </a:lnTo>
                      <a:lnTo>
                        <a:pt x="163" y="159"/>
                      </a:lnTo>
                      <a:lnTo>
                        <a:pt x="163" y="159"/>
                      </a:lnTo>
                      <a:lnTo>
                        <a:pt x="163" y="159"/>
                      </a:lnTo>
                      <a:lnTo>
                        <a:pt x="163" y="157"/>
                      </a:lnTo>
                      <a:lnTo>
                        <a:pt x="163" y="157"/>
                      </a:lnTo>
                      <a:lnTo>
                        <a:pt x="161" y="157"/>
                      </a:lnTo>
                      <a:lnTo>
                        <a:pt x="161" y="157"/>
                      </a:lnTo>
                      <a:lnTo>
                        <a:pt x="159" y="157"/>
                      </a:lnTo>
                      <a:lnTo>
                        <a:pt x="159" y="157"/>
                      </a:lnTo>
                      <a:lnTo>
                        <a:pt x="159" y="157"/>
                      </a:lnTo>
                      <a:lnTo>
                        <a:pt x="157" y="157"/>
                      </a:lnTo>
                      <a:lnTo>
                        <a:pt x="157" y="157"/>
                      </a:lnTo>
                      <a:lnTo>
                        <a:pt x="157" y="157"/>
                      </a:lnTo>
                      <a:lnTo>
                        <a:pt x="157" y="157"/>
                      </a:lnTo>
                      <a:lnTo>
                        <a:pt x="155" y="157"/>
                      </a:lnTo>
                      <a:lnTo>
                        <a:pt x="155" y="157"/>
                      </a:lnTo>
                      <a:lnTo>
                        <a:pt x="155" y="155"/>
                      </a:lnTo>
                      <a:lnTo>
                        <a:pt x="155" y="155"/>
                      </a:lnTo>
                      <a:lnTo>
                        <a:pt x="153" y="155"/>
                      </a:lnTo>
                      <a:lnTo>
                        <a:pt x="153" y="155"/>
                      </a:lnTo>
                      <a:lnTo>
                        <a:pt x="153" y="155"/>
                      </a:lnTo>
                      <a:lnTo>
                        <a:pt x="153" y="155"/>
                      </a:lnTo>
                      <a:lnTo>
                        <a:pt x="151" y="155"/>
                      </a:lnTo>
                      <a:lnTo>
                        <a:pt x="151" y="155"/>
                      </a:lnTo>
                      <a:lnTo>
                        <a:pt x="151" y="157"/>
                      </a:lnTo>
                      <a:lnTo>
                        <a:pt x="151" y="157"/>
                      </a:lnTo>
                      <a:lnTo>
                        <a:pt x="151" y="157"/>
                      </a:lnTo>
                      <a:lnTo>
                        <a:pt x="149" y="157"/>
                      </a:lnTo>
                      <a:lnTo>
                        <a:pt x="149" y="157"/>
                      </a:lnTo>
                      <a:lnTo>
                        <a:pt x="149" y="159"/>
                      </a:lnTo>
                      <a:lnTo>
                        <a:pt x="147" y="159"/>
                      </a:lnTo>
                      <a:lnTo>
                        <a:pt x="147" y="159"/>
                      </a:lnTo>
                      <a:lnTo>
                        <a:pt x="147" y="159"/>
                      </a:lnTo>
                      <a:lnTo>
                        <a:pt x="147" y="159"/>
                      </a:lnTo>
                      <a:lnTo>
                        <a:pt x="145" y="159"/>
                      </a:lnTo>
                      <a:lnTo>
                        <a:pt x="145" y="159"/>
                      </a:lnTo>
                      <a:lnTo>
                        <a:pt x="145" y="159"/>
                      </a:lnTo>
                      <a:lnTo>
                        <a:pt x="145" y="160"/>
                      </a:lnTo>
                      <a:lnTo>
                        <a:pt x="145" y="160"/>
                      </a:lnTo>
                      <a:lnTo>
                        <a:pt x="144" y="160"/>
                      </a:lnTo>
                      <a:lnTo>
                        <a:pt x="144" y="160"/>
                      </a:lnTo>
                      <a:lnTo>
                        <a:pt x="142" y="160"/>
                      </a:lnTo>
                      <a:lnTo>
                        <a:pt x="142" y="160"/>
                      </a:lnTo>
                      <a:lnTo>
                        <a:pt x="142" y="160"/>
                      </a:lnTo>
                      <a:lnTo>
                        <a:pt x="142" y="160"/>
                      </a:lnTo>
                      <a:lnTo>
                        <a:pt x="140" y="160"/>
                      </a:lnTo>
                      <a:lnTo>
                        <a:pt x="140" y="162"/>
                      </a:lnTo>
                      <a:lnTo>
                        <a:pt x="140" y="162"/>
                      </a:lnTo>
                      <a:lnTo>
                        <a:pt x="140" y="162"/>
                      </a:lnTo>
                      <a:lnTo>
                        <a:pt x="140" y="162"/>
                      </a:lnTo>
                      <a:lnTo>
                        <a:pt x="140" y="164"/>
                      </a:lnTo>
                      <a:lnTo>
                        <a:pt x="138" y="164"/>
                      </a:lnTo>
                      <a:lnTo>
                        <a:pt x="138" y="164"/>
                      </a:lnTo>
                      <a:lnTo>
                        <a:pt x="138" y="164"/>
                      </a:lnTo>
                      <a:lnTo>
                        <a:pt x="138" y="166"/>
                      </a:lnTo>
                      <a:lnTo>
                        <a:pt x="138" y="166"/>
                      </a:lnTo>
                      <a:lnTo>
                        <a:pt x="138" y="166"/>
                      </a:lnTo>
                      <a:lnTo>
                        <a:pt x="138" y="168"/>
                      </a:lnTo>
                      <a:lnTo>
                        <a:pt x="138" y="168"/>
                      </a:lnTo>
                      <a:lnTo>
                        <a:pt x="138" y="170"/>
                      </a:lnTo>
                      <a:lnTo>
                        <a:pt x="136" y="170"/>
                      </a:lnTo>
                      <a:lnTo>
                        <a:pt x="136" y="170"/>
                      </a:lnTo>
                      <a:lnTo>
                        <a:pt x="136" y="172"/>
                      </a:lnTo>
                      <a:lnTo>
                        <a:pt x="138" y="172"/>
                      </a:lnTo>
                      <a:lnTo>
                        <a:pt x="138" y="172"/>
                      </a:lnTo>
                      <a:lnTo>
                        <a:pt x="136" y="172"/>
                      </a:lnTo>
                      <a:lnTo>
                        <a:pt x="136" y="174"/>
                      </a:lnTo>
                      <a:lnTo>
                        <a:pt x="138" y="174"/>
                      </a:lnTo>
                      <a:lnTo>
                        <a:pt x="138" y="174"/>
                      </a:lnTo>
                      <a:lnTo>
                        <a:pt x="138" y="176"/>
                      </a:lnTo>
                      <a:lnTo>
                        <a:pt x="138" y="176"/>
                      </a:lnTo>
                      <a:lnTo>
                        <a:pt x="140" y="176"/>
                      </a:lnTo>
                      <a:lnTo>
                        <a:pt x="140" y="176"/>
                      </a:lnTo>
                      <a:lnTo>
                        <a:pt x="140" y="176"/>
                      </a:lnTo>
                      <a:lnTo>
                        <a:pt x="140" y="176"/>
                      </a:lnTo>
                      <a:lnTo>
                        <a:pt x="140" y="178"/>
                      </a:lnTo>
                      <a:lnTo>
                        <a:pt x="140" y="178"/>
                      </a:lnTo>
                      <a:lnTo>
                        <a:pt x="138" y="178"/>
                      </a:lnTo>
                      <a:lnTo>
                        <a:pt x="138" y="178"/>
                      </a:lnTo>
                      <a:lnTo>
                        <a:pt x="138" y="176"/>
                      </a:lnTo>
                      <a:lnTo>
                        <a:pt x="136" y="176"/>
                      </a:lnTo>
                      <a:lnTo>
                        <a:pt x="136" y="176"/>
                      </a:lnTo>
                      <a:lnTo>
                        <a:pt x="136" y="176"/>
                      </a:lnTo>
                      <a:lnTo>
                        <a:pt x="134" y="176"/>
                      </a:lnTo>
                      <a:lnTo>
                        <a:pt x="134" y="176"/>
                      </a:lnTo>
                      <a:lnTo>
                        <a:pt x="134" y="176"/>
                      </a:lnTo>
                      <a:lnTo>
                        <a:pt x="134" y="178"/>
                      </a:lnTo>
                      <a:lnTo>
                        <a:pt x="132" y="178"/>
                      </a:lnTo>
                      <a:lnTo>
                        <a:pt x="132" y="178"/>
                      </a:lnTo>
                      <a:lnTo>
                        <a:pt x="130" y="178"/>
                      </a:lnTo>
                      <a:lnTo>
                        <a:pt x="130" y="178"/>
                      </a:lnTo>
                      <a:lnTo>
                        <a:pt x="130" y="178"/>
                      </a:lnTo>
                      <a:lnTo>
                        <a:pt x="130" y="180"/>
                      </a:lnTo>
                      <a:lnTo>
                        <a:pt x="130" y="180"/>
                      </a:lnTo>
                      <a:lnTo>
                        <a:pt x="128" y="180"/>
                      </a:lnTo>
                      <a:lnTo>
                        <a:pt x="128" y="180"/>
                      </a:lnTo>
                      <a:lnTo>
                        <a:pt x="126" y="180"/>
                      </a:lnTo>
                      <a:lnTo>
                        <a:pt x="126" y="180"/>
                      </a:lnTo>
                      <a:lnTo>
                        <a:pt x="126" y="178"/>
                      </a:lnTo>
                      <a:lnTo>
                        <a:pt x="126" y="178"/>
                      </a:lnTo>
                      <a:lnTo>
                        <a:pt x="126" y="178"/>
                      </a:lnTo>
                      <a:lnTo>
                        <a:pt x="124" y="178"/>
                      </a:lnTo>
                      <a:lnTo>
                        <a:pt x="124" y="178"/>
                      </a:lnTo>
                      <a:lnTo>
                        <a:pt x="124" y="178"/>
                      </a:lnTo>
                      <a:lnTo>
                        <a:pt x="122" y="178"/>
                      </a:lnTo>
                      <a:lnTo>
                        <a:pt x="122" y="178"/>
                      </a:lnTo>
                      <a:lnTo>
                        <a:pt x="121" y="178"/>
                      </a:lnTo>
                      <a:lnTo>
                        <a:pt x="121" y="178"/>
                      </a:lnTo>
                      <a:lnTo>
                        <a:pt x="121" y="178"/>
                      </a:lnTo>
                      <a:lnTo>
                        <a:pt x="121" y="178"/>
                      </a:lnTo>
                      <a:lnTo>
                        <a:pt x="119" y="178"/>
                      </a:lnTo>
                      <a:lnTo>
                        <a:pt x="119" y="178"/>
                      </a:lnTo>
                      <a:lnTo>
                        <a:pt x="119" y="178"/>
                      </a:lnTo>
                      <a:lnTo>
                        <a:pt x="119" y="178"/>
                      </a:lnTo>
                      <a:lnTo>
                        <a:pt x="119" y="176"/>
                      </a:lnTo>
                      <a:lnTo>
                        <a:pt x="119" y="176"/>
                      </a:lnTo>
                      <a:lnTo>
                        <a:pt x="119" y="176"/>
                      </a:lnTo>
                      <a:lnTo>
                        <a:pt x="119" y="176"/>
                      </a:lnTo>
                      <a:lnTo>
                        <a:pt x="119" y="176"/>
                      </a:lnTo>
                      <a:lnTo>
                        <a:pt x="117" y="176"/>
                      </a:lnTo>
                      <a:lnTo>
                        <a:pt x="117" y="176"/>
                      </a:lnTo>
                      <a:lnTo>
                        <a:pt x="115" y="176"/>
                      </a:lnTo>
                      <a:lnTo>
                        <a:pt x="115" y="176"/>
                      </a:lnTo>
                      <a:lnTo>
                        <a:pt x="115" y="176"/>
                      </a:lnTo>
                      <a:lnTo>
                        <a:pt x="115" y="176"/>
                      </a:lnTo>
                      <a:lnTo>
                        <a:pt x="113" y="176"/>
                      </a:lnTo>
                      <a:lnTo>
                        <a:pt x="113" y="176"/>
                      </a:lnTo>
                      <a:lnTo>
                        <a:pt x="115" y="176"/>
                      </a:lnTo>
                      <a:lnTo>
                        <a:pt x="115" y="174"/>
                      </a:lnTo>
                      <a:lnTo>
                        <a:pt x="113" y="174"/>
                      </a:lnTo>
                      <a:lnTo>
                        <a:pt x="113" y="174"/>
                      </a:lnTo>
                      <a:lnTo>
                        <a:pt x="113" y="174"/>
                      </a:lnTo>
                      <a:lnTo>
                        <a:pt x="113" y="174"/>
                      </a:lnTo>
                      <a:lnTo>
                        <a:pt x="111" y="174"/>
                      </a:lnTo>
                      <a:lnTo>
                        <a:pt x="111" y="172"/>
                      </a:lnTo>
                      <a:lnTo>
                        <a:pt x="111" y="172"/>
                      </a:lnTo>
                      <a:lnTo>
                        <a:pt x="109" y="172"/>
                      </a:lnTo>
                      <a:lnTo>
                        <a:pt x="109" y="174"/>
                      </a:lnTo>
                      <a:lnTo>
                        <a:pt x="109" y="174"/>
                      </a:lnTo>
                      <a:lnTo>
                        <a:pt x="109" y="174"/>
                      </a:lnTo>
                      <a:lnTo>
                        <a:pt x="109" y="172"/>
                      </a:lnTo>
                      <a:lnTo>
                        <a:pt x="107" y="172"/>
                      </a:lnTo>
                      <a:lnTo>
                        <a:pt x="107" y="172"/>
                      </a:lnTo>
                      <a:lnTo>
                        <a:pt x="107" y="172"/>
                      </a:lnTo>
                      <a:lnTo>
                        <a:pt x="107" y="172"/>
                      </a:lnTo>
                      <a:lnTo>
                        <a:pt x="105" y="172"/>
                      </a:lnTo>
                      <a:lnTo>
                        <a:pt x="105" y="172"/>
                      </a:lnTo>
                      <a:lnTo>
                        <a:pt x="103" y="172"/>
                      </a:lnTo>
                      <a:lnTo>
                        <a:pt x="103" y="172"/>
                      </a:lnTo>
                      <a:lnTo>
                        <a:pt x="103" y="170"/>
                      </a:lnTo>
                      <a:lnTo>
                        <a:pt x="103" y="170"/>
                      </a:lnTo>
                      <a:lnTo>
                        <a:pt x="103" y="170"/>
                      </a:lnTo>
                      <a:lnTo>
                        <a:pt x="101" y="170"/>
                      </a:lnTo>
                      <a:lnTo>
                        <a:pt x="101" y="170"/>
                      </a:lnTo>
                      <a:lnTo>
                        <a:pt x="99" y="170"/>
                      </a:lnTo>
                      <a:lnTo>
                        <a:pt x="99" y="170"/>
                      </a:lnTo>
                      <a:lnTo>
                        <a:pt x="99" y="170"/>
                      </a:lnTo>
                      <a:lnTo>
                        <a:pt x="99" y="168"/>
                      </a:lnTo>
                      <a:lnTo>
                        <a:pt x="98" y="168"/>
                      </a:lnTo>
                      <a:lnTo>
                        <a:pt x="98" y="168"/>
                      </a:lnTo>
                      <a:lnTo>
                        <a:pt x="98" y="168"/>
                      </a:lnTo>
                      <a:lnTo>
                        <a:pt x="98" y="168"/>
                      </a:lnTo>
                      <a:lnTo>
                        <a:pt x="96" y="168"/>
                      </a:lnTo>
                      <a:lnTo>
                        <a:pt x="96" y="168"/>
                      </a:lnTo>
                      <a:lnTo>
                        <a:pt x="96" y="168"/>
                      </a:lnTo>
                      <a:lnTo>
                        <a:pt x="96" y="170"/>
                      </a:lnTo>
                      <a:lnTo>
                        <a:pt x="96" y="170"/>
                      </a:lnTo>
                      <a:lnTo>
                        <a:pt x="96" y="172"/>
                      </a:lnTo>
                      <a:lnTo>
                        <a:pt x="94" y="172"/>
                      </a:lnTo>
                      <a:lnTo>
                        <a:pt x="94" y="172"/>
                      </a:lnTo>
                      <a:lnTo>
                        <a:pt x="94" y="172"/>
                      </a:lnTo>
                      <a:lnTo>
                        <a:pt x="92" y="172"/>
                      </a:lnTo>
                      <a:lnTo>
                        <a:pt x="92" y="172"/>
                      </a:lnTo>
                      <a:lnTo>
                        <a:pt x="92" y="172"/>
                      </a:lnTo>
                      <a:lnTo>
                        <a:pt x="90" y="172"/>
                      </a:lnTo>
                      <a:lnTo>
                        <a:pt x="90" y="172"/>
                      </a:lnTo>
                      <a:lnTo>
                        <a:pt x="90" y="172"/>
                      </a:lnTo>
                      <a:lnTo>
                        <a:pt x="88" y="172"/>
                      </a:lnTo>
                      <a:lnTo>
                        <a:pt x="88" y="172"/>
                      </a:lnTo>
                      <a:lnTo>
                        <a:pt x="88" y="172"/>
                      </a:lnTo>
                      <a:lnTo>
                        <a:pt x="88" y="172"/>
                      </a:lnTo>
                      <a:lnTo>
                        <a:pt x="88" y="170"/>
                      </a:lnTo>
                      <a:lnTo>
                        <a:pt x="86" y="170"/>
                      </a:lnTo>
                      <a:lnTo>
                        <a:pt x="86" y="172"/>
                      </a:lnTo>
                      <a:lnTo>
                        <a:pt x="86" y="172"/>
                      </a:lnTo>
                      <a:lnTo>
                        <a:pt x="86" y="172"/>
                      </a:lnTo>
                      <a:lnTo>
                        <a:pt x="84" y="172"/>
                      </a:lnTo>
                      <a:lnTo>
                        <a:pt x="84" y="172"/>
                      </a:lnTo>
                      <a:lnTo>
                        <a:pt x="82" y="172"/>
                      </a:lnTo>
                      <a:lnTo>
                        <a:pt x="82" y="172"/>
                      </a:lnTo>
                      <a:lnTo>
                        <a:pt x="82" y="172"/>
                      </a:lnTo>
                      <a:lnTo>
                        <a:pt x="82" y="170"/>
                      </a:lnTo>
                      <a:lnTo>
                        <a:pt x="82" y="170"/>
                      </a:lnTo>
                      <a:lnTo>
                        <a:pt x="80" y="170"/>
                      </a:lnTo>
                      <a:lnTo>
                        <a:pt x="80" y="170"/>
                      </a:lnTo>
                      <a:lnTo>
                        <a:pt x="80" y="170"/>
                      </a:lnTo>
                      <a:lnTo>
                        <a:pt x="80" y="168"/>
                      </a:lnTo>
                      <a:lnTo>
                        <a:pt x="78" y="168"/>
                      </a:lnTo>
                      <a:lnTo>
                        <a:pt x="78" y="168"/>
                      </a:lnTo>
                      <a:lnTo>
                        <a:pt x="77" y="168"/>
                      </a:lnTo>
                      <a:lnTo>
                        <a:pt x="77" y="170"/>
                      </a:lnTo>
                      <a:lnTo>
                        <a:pt x="77" y="170"/>
                      </a:lnTo>
                      <a:lnTo>
                        <a:pt x="77" y="170"/>
                      </a:lnTo>
                      <a:lnTo>
                        <a:pt x="75" y="170"/>
                      </a:lnTo>
                      <a:lnTo>
                        <a:pt x="75" y="170"/>
                      </a:lnTo>
                      <a:lnTo>
                        <a:pt x="73" y="170"/>
                      </a:lnTo>
                      <a:lnTo>
                        <a:pt x="73" y="168"/>
                      </a:lnTo>
                      <a:lnTo>
                        <a:pt x="73" y="168"/>
                      </a:lnTo>
                      <a:lnTo>
                        <a:pt x="73" y="168"/>
                      </a:lnTo>
                      <a:lnTo>
                        <a:pt x="73" y="168"/>
                      </a:lnTo>
                      <a:lnTo>
                        <a:pt x="71" y="168"/>
                      </a:lnTo>
                      <a:lnTo>
                        <a:pt x="71" y="166"/>
                      </a:lnTo>
                      <a:lnTo>
                        <a:pt x="71" y="166"/>
                      </a:lnTo>
                      <a:lnTo>
                        <a:pt x="71" y="166"/>
                      </a:lnTo>
                      <a:lnTo>
                        <a:pt x="71" y="166"/>
                      </a:lnTo>
                      <a:lnTo>
                        <a:pt x="69" y="166"/>
                      </a:lnTo>
                      <a:lnTo>
                        <a:pt x="69" y="166"/>
                      </a:lnTo>
                      <a:lnTo>
                        <a:pt x="67" y="166"/>
                      </a:lnTo>
                      <a:lnTo>
                        <a:pt x="67" y="166"/>
                      </a:lnTo>
                      <a:lnTo>
                        <a:pt x="67" y="166"/>
                      </a:lnTo>
                      <a:lnTo>
                        <a:pt x="67" y="166"/>
                      </a:lnTo>
                      <a:lnTo>
                        <a:pt x="65" y="166"/>
                      </a:lnTo>
                      <a:lnTo>
                        <a:pt x="65" y="166"/>
                      </a:lnTo>
                      <a:lnTo>
                        <a:pt x="65" y="166"/>
                      </a:lnTo>
                      <a:lnTo>
                        <a:pt x="65" y="164"/>
                      </a:lnTo>
                      <a:lnTo>
                        <a:pt x="63" y="164"/>
                      </a:lnTo>
                      <a:lnTo>
                        <a:pt x="63" y="164"/>
                      </a:lnTo>
                      <a:lnTo>
                        <a:pt x="61" y="164"/>
                      </a:lnTo>
                      <a:lnTo>
                        <a:pt x="61" y="164"/>
                      </a:lnTo>
                      <a:lnTo>
                        <a:pt x="61" y="164"/>
                      </a:lnTo>
                      <a:lnTo>
                        <a:pt x="61" y="162"/>
                      </a:lnTo>
                      <a:lnTo>
                        <a:pt x="61" y="162"/>
                      </a:lnTo>
                      <a:lnTo>
                        <a:pt x="61" y="164"/>
                      </a:lnTo>
                      <a:lnTo>
                        <a:pt x="61" y="164"/>
                      </a:lnTo>
                      <a:lnTo>
                        <a:pt x="59" y="164"/>
                      </a:lnTo>
                      <a:lnTo>
                        <a:pt x="59" y="164"/>
                      </a:lnTo>
                      <a:lnTo>
                        <a:pt x="59" y="164"/>
                      </a:lnTo>
                      <a:lnTo>
                        <a:pt x="59" y="164"/>
                      </a:lnTo>
                      <a:lnTo>
                        <a:pt x="59" y="162"/>
                      </a:lnTo>
                      <a:lnTo>
                        <a:pt x="59" y="162"/>
                      </a:lnTo>
                      <a:lnTo>
                        <a:pt x="59" y="162"/>
                      </a:lnTo>
                      <a:lnTo>
                        <a:pt x="59" y="162"/>
                      </a:lnTo>
                      <a:lnTo>
                        <a:pt x="59" y="160"/>
                      </a:lnTo>
                      <a:lnTo>
                        <a:pt x="59" y="160"/>
                      </a:lnTo>
                      <a:lnTo>
                        <a:pt x="59" y="160"/>
                      </a:lnTo>
                      <a:lnTo>
                        <a:pt x="59" y="160"/>
                      </a:lnTo>
                      <a:lnTo>
                        <a:pt x="59" y="159"/>
                      </a:lnTo>
                      <a:lnTo>
                        <a:pt x="57" y="159"/>
                      </a:lnTo>
                      <a:lnTo>
                        <a:pt x="57" y="159"/>
                      </a:lnTo>
                      <a:lnTo>
                        <a:pt x="55" y="159"/>
                      </a:lnTo>
                      <a:lnTo>
                        <a:pt x="55" y="160"/>
                      </a:lnTo>
                      <a:lnTo>
                        <a:pt x="55" y="160"/>
                      </a:lnTo>
                      <a:lnTo>
                        <a:pt x="55" y="159"/>
                      </a:lnTo>
                      <a:lnTo>
                        <a:pt x="55" y="159"/>
                      </a:lnTo>
                      <a:lnTo>
                        <a:pt x="54" y="159"/>
                      </a:lnTo>
                      <a:lnTo>
                        <a:pt x="54" y="159"/>
                      </a:lnTo>
                      <a:lnTo>
                        <a:pt x="54" y="159"/>
                      </a:lnTo>
                      <a:lnTo>
                        <a:pt x="54" y="159"/>
                      </a:lnTo>
                      <a:lnTo>
                        <a:pt x="54" y="159"/>
                      </a:lnTo>
                      <a:lnTo>
                        <a:pt x="54" y="157"/>
                      </a:lnTo>
                      <a:lnTo>
                        <a:pt x="54" y="157"/>
                      </a:lnTo>
                      <a:lnTo>
                        <a:pt x="54" y="157"/>
                      </a:lnTo>
                      <a:lnTo>
                        <a:pt x="55" y="157"/>
                      </a:lnTo>
                      <a:lnTo>
                        <a:pt x="55" y="157"/>
                      </a:lnTo>
                      <a:lnTo>
                        <a:pt x="55" y="157"/>
                      </a:lnTo>
                      <a:lnTo>
                        <a:pt x="55" y="155"/>
                      </a:lnTo>
                      <a:lnTo>
                        <a:pt x="55" y="155"/>
                      </a:lnTo>
                      <a:lnTo>
                        <a:pt x="55" y="155"/>
                      </a:lnTo>
                      <a:lnTo>
                        <a:pt x="57" y="155"/>
                      </a:lnTo>
                      <a:lnTo>
                        <a:pt x="57" y="153"/>
                      </a:lnTo>
                      <a:lnTo>
                        <a:pt x="57" y="153"/>
                      </a:lnTo>
                      <a:lnTo>
                        <a:pt x="57" y="153"/>
                      </a:lnTo>
                      <a:lnTo>
                        <a:pt x="59" y="153"/>
                      </a:lnTo>
                      <a:lnTo>
                        <a:pt x="59" y="151"/>
                      </a:lnTo>
                      <a:lnTo>
                        <a:pt x="59" y="151"/>
                      </a:lnTo>
                      <a:lnTo>
                        <a:pt x="59" y="151"/>
                      </a:lnTo>
                      <a:lnTo>
                        <a:pt x="59" y="149"/>
                      </a:lnTo>
                      <a:lnTo>
                        <a:pt x="59" y="149"/>
                      </a:lnTo>
                      <a:lnTo>
                        <a:pt x="59" y="149"/>
                      </a:lnTo>
                      <a:lnTo>
                        <a:pt x="59" y="147"/>
                      </a:lnTo>
                      <a:lnTo>
                        <a:pt x="59" y="147"/>
                      </a:lnTo>
                      <a:lnTo>
                        <a:pt x="59" y="147"/>
                      </a:lnTo>
                      <a:lnTo>
                        <a:pt x="59" y="145"/>
                      </a:lnTo>
                      <a:lnTo>
                        <a:pt x="59" y="145"/>
                      </a:lnTo>
                      <a:lnTo>
                        <a:pt x="59" y="143"/>
                      </a:lnTo>
                      <a:lnTo>
                        <a:pt x="59" y="143"/>
                      </a:lnTo>
                      <a:lnTo>
                        <a:pt x="61" y="143"/>
                      </a:lnTo>
                      <a:lnTo>
                        <a:pt x="61" y="143"/>
                      </a:lnTo>
                      <a:lnTo>
                        <a:pt x="61" y="141"/>
                      </a:lnTo>
                      <a:lnTo>
                        <a:pt x="61" y="141"/>
                      </a:lnTo>
                      <a:lnTo>
                        <a:pt x="61" y="139"/>
                      </a:lnTo>
                      <a:lnTo>
                        <a:pt x="61" y="139"/>
                      </a:lnTo>
                      <a:lnTo>
                        <a:pt x="61" y="139"/>
                      </a:lnTo>
                      <a:lnTo>
                        <a:pt x="61" y="137"/>
                      </a:lnTo>
                      <a:lnTo>
                        <a:pt x="61" y="137"/>
                      </a:lnTo>
                      <a:lnTo>
                        <a:pt x="61" y="136"/>
                      </a:lnTo>
                      <a:lnTo>
                        <a:pt x="61" y="136"/>
                      </a:lnTo>
                      <a:lnTo>
                        <a:pt x="61" y="136"/>
                      </a:lnTo>
                      <a:lnTo>
                        <a:pt x="61" y="134"/>
                      </a:lnTo>
                      <a:lnTo>
                        <a:pt x="61" y="134"/>
                      </a:lnTo>
                      <a:lnTo>
                        <a:pt x="61" y="132"/>
                      </a:lnTo>
                      <a:lnTo>
                        <a:pt x="61" y="132"/>
                      </a:lnTo>
                      <a:lnTo>
                        <a:pt x="61" y="130"/>
                      </a:lnTo>
                      <a:lnTo>
                        <a:pt x="61" y="130"/>
                      </a:lnTo>
                      <a:lnTo>
                        <a:pt x="61" y="130"/>
                      </a:lnTo>
                      <a:lnTo>
                        <a:pt x="61" y="128"/>
                      </a:lnTo>
                      <a:lnTo>
                        <a:pt x="61" y="128"/>
                      </a:lnTo>
                      <a:lnTo>
                        <a:pt x="61" y="128"/>
                      </a:lnTo>
                      <a:lnTo>
                        <a:pt x="61" y="126"/>
                      </a:lnTo>
                      <a:lnTo>
                        <a:pt x="61" y="126"/>
                      </a:lnTo>
                      <a:lnTo>
                        <a:pt x="61" y="124"/>
                      </a:lnTo>
                      <a:lnTo>
                        <a:pt x="63" y="124"/>
                      </a:lnTo>
                      <a:lnTo>
                        <a:pt x="63" y="124"/>
                      </a:lnTo>
                      <a:lnTo>
                        <a:pt x="63" y="122"/>
                      </a:lnTo>
                      <a:lnTo>
                        <a:pt x="63" y="122"/>
                      </a:lnTo>
                      <a:lnTo>
                        <a:pt x="63" y="120"/>
                      </a:lnTo>
                      <a:lnTo>
                        <a:pt x="63" y="120"/>
                      </a:lnTo>
                      <a:lnTo>
                        <a:pt x="63" y="118"/>
                      </a:lnTo>
                      <a:lnTo>
                        <a:pt x="63" y="118"/>
                      </a:lnTo>
                      <a:lnTo>
                        <a:pt x="63" y="118"/>
                      </a:lnTo>
                      <a:lnTo>
                        <a:pt x="63" y="118"/>
                      </a:lnTo>
                      <a:lnTo>
                        <a:pt x="63" y="116"/>
                      </a:lnTo>
                      <a:lnTo>
                        <a:pt x="63" y="116"/>
                      </a:lnTo>
                      <a:lnTo>
                        <a:pt x="63" y="114"/>
                      </a:lnTo>
                      <a:lnTo>
                        <a:pt x="63" y="114"/>
                      </a:lnTo>
                      <a:lnTo>
                        <a:pt x="63" y="113"/>
                      </a:lnTo>
                      <a:lnTo>
                        <a:pt x="65" y="113"/>
                      </a:lnTo>
                      <a:lnTo>
                        <a:pt x="65" y="113"/>
                      </a:lnTo>
                      <a:lnTo>
                        <a:pt x="65" y="113"/>
                      </a:lnTo>
                      <a:lnTo>
                        <a:pt x="65" y="111"/>
                      </a:lnTo>
                      <a:lnTo>
                        <a:pt x="65" y="111"/>
                      </a:lnTo>
                      <a:lnTo>
                        <a:pt x="63" y="111"/>
                      </a:lnTo>
                      <a:lnTo>
                        <a:pt x="63" y="111"/>
                      </a:lnTo>
                      <a:lnTo>
                        <a:pt x="63" y="111"/>
                      </a:lnTo>
                      <a:lnTo>
                        <a:pt x="61" y="111"/>
                      </a:lnTo>
                      <a:lnTo>
                        <a:pt x="61" y="111"/>
                      </a:lnTo>
                      <a:lnTo>
                        <a:pt x="61" y="109"/>
                      </a:lnTo>
                      <a:lnTo>
                        <a:pt x="61" y="109"/>
                      </a:lnTo>
                      <a:lnTo>
                        <a:pt x="61" y="109"/>
                      </a:lnTo>
                      <a:lnTo>
                        <a:pt x="61" y="107"/>
                      </a:lnTo>
                      <a:lnTo>
                        <a:pt x="61" y="107"/>
                      </a:lnTo>
                      <a:lnTo>
                        <a:pt x="61" y="107"/>
                      </a:lnTo>
                      <a:lnTo>
                        <a:pt x="59" y="107"/>
                      </a:lnTo>
                      <a:lnTo>
                        <a:pt x="59" y="105"/>
                      </a:lnTo>
                      <a:lnTo>
                        <a:pt x="59" y="105"/>
                      </a:lnTo>
                      <a:lnTo>
                        <a:pt x="59" y="105"/>
                      </a:lnTo>
                      <a:lnTo>
                        <a:pt x="59" y="103"/>
                      </a:lnTo>
                      <a:lnTo>
                        <a:pt x="59" y="103"/>
                      </a:lnTo>
                      <a:lnTo>
                        <a:pt x="59" y="103"/>
                      </a:lnTo>
                      <a:lnTo>
                        <a:pt x="59" y="103"/>
                      </a:lnTo>
                      <a:lnTo>
                        <a:pt x="59" y="103"/>
                      </a:lnTo>
                      <a:lnTo>
                        <a:pt x="61" y="103"/>
                      </a:lnTo>
                      <a:lnTo>
                        <a:pt x="61" y="103"/>
                      </a:lnTo>
                      <a:lnTo>
                        <a:pt x="61" y="103"/>
                      </a:lnTo>
                      <a:lnTo>
                        <a:pt x="61" y="103"/>
                      </a:lnTo>
                      <a:lnTo>
                        <a:pt x="63" y="103"/>
                      </a:lnTo>
                      <a:lnTo>
                        <a:pt x="63" y="103"/>
                      </a:lnTo>
                      <a:lnTo>
                        <a:pt x="63" y="103"/>
                      </a:lnTo>
                      <a:lnTo>
                        <a:pt x="65" y="103"/>
                      </a:lnTo>
                      <a:lnTo>
                        <a:pt x="65" y="103"/>
                      </a:lnTo>
                      <a:lnTo>
                        <a:pt x="63" y="103"/>
                      </a:lnTo>
                      <a:lnTo>
                        <a:pt x="63" y="101"/>
                      </a:lnTo>
                      <a:lnTo>
                        <a:pt x="63" y="101"/>
                      </a:lnTo>
                      <a:lnTo>
                        <a:pt x="61" y="101"/>
                      </a:lnTo>
                      <a:lnTo>
                        <a:pt x="61" y="101"/>
                      </a:lnTo>
                      <a:lnTo>
                        <a:pt x="61" y="101"/>
                      </a:lnTo>
                      <a:lnTo>
                        <a:pt x="59" y="101"/>
                      </a:lnTo>
                      <a:lnTo>
                        <a:pt x="59" y="101"/>
                      </a:lnTo>
                      <a:lnTo>
                        <a:pt x="59" y="101"/>
                      </a:lnTo>
                      <a:lnTo>
                        <a:pt x="59" y="101"/>
                      </a:lnTo>
                      <a:lnTo>
                        <a:pt x="57" y="101"/>
                      </a:lnTo>
                      <a:lnTo>
                        <a:pt x="57" y="101"/>
                      </a:lnTo>
                      <a:lnTo>
                        <a:pt x="57" y="99"/>
                      </a:lnTo>
                      <a:lnTo>
                        <a:pt x="55" y="99"/>
                      </a:lnTo>
                      <a:lnTo>
                        <a:pt x="55" y="99"/>
                      </a:lnTo>
                      <a:lnTo>
                        <a:pt x="57" y="99"/>
                      </a:lnTo>
                      <a:lnTo>
                        <a:pt x="57" y="97"/>
                      </a:lnTo>
                      <a:lnTo>
                        <a:pt x="57" y="97"/>
                      </a:lnTo>
                      <a:lnTo>
                        <a:pt x="59" y="97"/>
                      </a:lnTo>
                      <a:lnTo>
                        <a:pt x="59" y="99"/>
                      </a:lnTo>
                      <a:lnTo>
                        <a:pt x="59" y="99"/>
                      </a:lnTo>
                      <a:lnTo>
                        <a:pt x="59" y="99"/>
                      </a:lnTo>
                      <a:lnTo>
                        <a:pt x="59" y="99"/>
                      </a:lnTo>
                      <a:lnTo>
                        <a:pt x="61" y="99"/>
                      </a:lnTo>
                      <a:lnTo>
                        <a:pt x="61" y="99"/>
                      </a:lnTo>
                      <a:lnTo>
                        <a:pt x="61" y="99"/>
                      </a:lnTo>
                      <a:lnTo>
                        <a:pt x="63" y="99"/>
                      </a:lnTo>
                      <a:lnTo>
                        <a:pt x="63" y="99"/>
                      </a:lnTo>
                      <a:lnTo>
                        <a:pt x="61" y="99"/>
                      </a:lnTo>
                      <a:lnTo>
                        <a:pt x="61" y="99"/>
                      </a:lnTo>
                      <a:lnTo>
                        <a:pt x="61" y="99"/>
                      </a:lnTo>
                      <a:lnTo>
                        <a:pt x="61" y="97"/>
                      </a:lnTo>
                      <a:lnTo>
                        <a:pt x="61" y="97"/>
                      </a:lnTo>
                      <a:lnTo>
                        <a:pt x="59" y="97"/>
                      </a:lnTo>
                      <a:lnTo>
                        <a:pt x="59" y="97"/>
                      </a:lnTo>
                      <a:lnTo>
                        <a:pt x="59" y="97"/>
                      </a:lnTo>
                      <a:lnTo>
                        <a:pt x="57" y="97"/>
                      </a:lnTo>
                      <a:lnTo>
                        <a:pt x="57" y="95"/>
                      </a:lnTo>
                      <a:lnTo>
                        <a:pt x="57" y="95"/>
                      </a:lnTo>
                      <a:lnTo>
                        <a:pt x="55" y="95"/>
                      </a:lnTo>
                      <a:lnTo>
                        <a:pt x="55" y="95"/>
                      </a:lnTo>
                      <a:lnTo>
                        <a:pt x="55" y="95"/>
                      </a:lnTo>
                      <a:lnTo>
                        <a:pt x="55" y="95"/>
                      </a:lnTo>
                      <a:lnTo>
                        <a:pt x="54" y="95"/>
                      </a:lnTo>
                      <a:lnTo>
                        <a:pt x="54" y="95"/>
                      </a:lnTo>
                      <a:lnTo>
                        <a:pt x="54" y="95"/>
                      </a:lnTo>
                      <a:lnTo>
                        <a:pt x="54" y="95"/>
                      </a:lnTo>
                      <a:lnTo>
                        <a:pt x="52" y="95"/>
                      </a:lnTo>
                      <a:lnTo>
                        <a:pt x="52" y="93"/>
                      </a:lnTo>
                      <a:lnTo>
                        <a:pt x="52" y="93"/>
                      </a:lnTo>
                      <a:lnTo>
                        <a:pt x="52" y="93"/>
                      </a:lnTo>
                      <a:lnTo>
                        <a:pt x="52" y="91"/>
                      </a:lnTo>
                      <a:lnTo>
                        <a:pt x="52" y="91"/>
                      </a:lnTo>
                      <a:lnTo>
                        <a:pt x="50" y="91"/>
                      </a:lnTo>
                      <a:lnTo>
                        <a:pt x="50" y="91"/>
                      </a:lnTo>
                      <a:lnTo>
                        <a:pt x="50" y="90"/>
                      </a:lnTo>
                      <a:lnTo>
                        <a:pt x="50" y="90"/>
                      </a:lnTo>
                      <a:lnTo>
                        <a:pt x="50" y="90"/>
                      </a:lnTo>
                      <a:lnTo>
                        <a:pt x="48" y="90"/>
                      </a:lnTo>
                      <a:lnTo>
                        <a:pt x="48" y="88"/>
                      </a:lnTo>
                      <a:lnTo>
                        <a:pt x="48" y="88"/>
                      </a:lnTo>
                      <a:lnTo>
                        <a:pt x="48" y="88"/>
                      </a:lnTo>
                      <a:lnTo>
                        <a:pt x="48" y="88"/>
                      </a:lnTo>
                      <a:lnTo>
                        <a:pt x="46" y="88"/>
                      </a:lnTo>
                      <a:lnTo>
                        <a:pt x="46" y="88"/>
                      </a:lnTo>
                      <a:lnTo>
                        <a:pt x="46" y="86"/>
                      </a:lnTo>
                      <a:lnTo>
                        <a:pt x="46" y="86"/>
                      </a:lnTo>
                      <a:lnTo>
                        <a:pt x="46" y="86"/>
                      </a:lnTo>
                      <a:lnTo>
                        <a:pt x="44" y="86"/>
                      </a:lnTo>
                      <a:lnTo>
                        <a:pt x="44" y="86"/>
                      </a:lnTo>
                      <a:lnTo>
                        <a:pt x="44" y="84"/>
                      </a:lnTo>
                      <a:lnTo>
                        <a:pt x="44" y="84"/>
                      </a:lnTo>
                      <a:lnTo>
                        <a:pt x="44" y="84"/>
                      </a:lnTo>
                      <a:lnTo>
                        <a:pt x="42" y="84"/>
                      </a:lnTo>
                      <a:lnTo>
                        <a:pt x="42" y="82"/>
                      </a:lnTo>
                      <a:lnTo>
                        <a:pt x="42" y="82"/>
                      </a:lnTo>
                      <a:lnTo>
                        <a:pt x="44" y="82"/>
                      </a:lnTo>
                      <a:lnTo>
                        <a:pt x="44" y="82"/>
                      </a:lnTo>
                      <a:lnTo>
                        <a:pt x="44" y="82"/>
                      </a:lnTo>
                      <a:lnTo>
                        <a:pt x="44" y="82"/>
                      </a:lnTo>
                      <a:lnTo>
                        <a:pt x="46" y="82"/>
                      </a:lnTo>
                      <a:lnTo>
                        <a:pt x="46" y="84"/>
                      </a:lnTo>
                      <a:lnTo>
                        <a:pt x="46" y="84"/>
                      </a:lnTo>
                      <a:lnTo>
                        <a:pt x="46" y="84"/>
                      </a:lnTo>
                      <a:lnTo>
                        <a:pt x="48" y="84"/>
                      </a:lnTo>
                      <a:lnTo>
                        <a:pt x="48" y="84"/>
                      </a:lnTo>
                      <a:lnTo>
                        <a:pt x="48" y="84"/>
                      </a:lnTo>
                      <a:lnTo>
                        <a:pt x="48" y="84"/>
                      </a:lnTo>
                      <a:lnTo>
                        <a:pt x="48" y="82"/>
                      </a:lnTo>
                      <a:lnTo>
                        <a:pt x="48" y="82"/>
                      </a:lnTo>
                      <a:lnTo>
                        <a:pt x="48" y="82"/>
                      </a:lnTo>
                      <a:lnTo>
                        <a:pt x="48" y="82"/>
                      </a:lnTo>
                      <a:lnTo>
                        <a:pt x="46" y="82"/>
                      </a:lnTo>
                      <a:lnTo>
                        <a:pt x="46" y="82"/>
                      </a:lnTo>
                      <a:lnTo>
                        <a:pt x="44" y="82"/>
                      </a:lnTo>
                      <a:lnTo>
                        <a:pt x="44" y="80"/>
                      </a:lnTo>
                      <a:lnTo>
                        <a:pt x="44" y="80"/>
                      </a:lnTo>
                      <a:lnTo>
                        <a:pt x="46" y="80"/>
                      </a:lnTo>
                      <a:lnTo>
                        <a:pt x="46" y="80"/>
                      </a:lnTo>
                      <a:lnTo>
                        <a:pt x="46" y="78"/>
                      </a:lnTo>
                      <a:lnTo>
                        <a:pt x="44" y="78"/>
                      </a:lnTo>
                      <a:lnTo>
                        <a:pt x="44" y="80"/>
                      </a:lnTo>
                      <a:lnTo>
                        <a:pt x="44" y="80"/>
                      </a:lnTo>
                      <a:lnTo>
                        <a:pt x="44" y="80"/>
                      </a:lnTo>
                      <a:lnTo>
                        <a:pt x="44" y="78"/>
                      </a:lnTo>
                      <a:lnTo>
                        <a:pt x="42" y="78"/>
                      </a:lnTo>
                      <a:lnTo>
                        <a:pt x="42" y="78"/>
                      </a:lnTo>
                      <a:lnTo>
                        <a:pt x="40" y="78"/>
                      </a:lnTo>
                      <a:lnTo>
                        <a:pt x="40" y="78"/>
                      </a:lnTo>
                      <a:lnTo>
                        <a:pt x="40" y="78"/>
                      </a:lnTo>
                      <a:lnTo>
                        <a:pt x="38" y="78"/>
                      </a:lnTo>
                      <a:lnTo>
                        <a:pt x="38" y="78"/>
                      </a:lnTo>
                      <a:lnTo>
                        <a:pt x="38" y="76"/>
                      </a:lnTo>
                      <a:lnTo>
                        <a:pt x="38" y="76"/>
                      </a:lnTo>
                      <a:lnTo>
                        <a:pt x="38" y="76"/>
                      </a:lnTo>
                      <a:lnTo>
                        <a:pt x="38" y="74"/>
                      </a:lnTo>
                      <a:lnTo>
                        <a:pt x="38" y="74"/>
                      </a:lnTo>
                      <a:lnTo>
                        <a:pt x="40" y="74"/>
                      </a:lnTo>
                      <a:lnTo>
                        <a:pt x="40" y="74"/>
                      </a:lnTo>
                      <a:lnTo>
                        <a:pt x="40" y="72"/>
                      </a:lnTo>
                      <a:lnTo>
                        <a:pt x="38" y="72"/>
                      </a:lnTo>
                      <a:lnTo>
                        <a:pt x="38" y="72"/>
                      </a:lnTo>
                      <a:lnTo>
                        <a:pt x="38" y="72"/>
                      </a:lnTo>
                      <a:lnTo>
                        <a:pt x="38" y="74"/>
                      </a:lnTo>
                      <a:lnTo>
                        <a:pt x="36" y="74"/>
                      </a:lnTo>
                      <a:lnTo>
                        <a:pt x="36" y="74"/>
                      </a:lnTo>
                      <a:lnTo>
                        <a:pt x="34" y="74"/>
                      </a:lnTo>
                      <a:lnTo>
                        <a:pt x="34" y="74"/>
                      </a:lnTo>
                      <a:lnTo>
                        <a:pt x="34" y="74"/>
                      </a:lnTo>
                      <a:lnTo>
                        <a:pt x="34" y="72"/>
                      </a:lnTo>
                      <a:lnTo>
                        <a:pt x="33" y="72"/>
                      </a:lnTo>
                      <a:lnTo>
                        <a:pt x="33" y="72"/>
                      </a:lnTo>
                      <a:lnTo>
                        <a:pt x="33" y="72"/>
                      </a:lnTo>
                      <a:lnTo>
                        <a:pt x="33" y="72"/>
                      </a:lnTo>
                      <a:lnTo>
                        <a:pt x="31" y="72"/>
                      </a:lnTo>
                      <a:lnTo>
                        <a:pt x="31" y="72"/>
                      </a:lnTo>
                      <a:lnTo>
                        <a:pt x="31" y="72"/>
                      </a:lnTo>
                      <a:lnTo>
                        <a:pt x="31" y="72"/>
                      </a:lnTo>
                      <a:lnTo>
                        <a:pt x="31" y="74"/>
                      </a:lnTo>
                      <a:lnTo>
                        <a:pt x="31" y="74"/>
                      </a:lnTo>
                      <a:lnTo>
                        <a:pt x="29" y="74"/>
                      </a:lnTo>
                      <a:lnTo>
                        <a:pt x="29" y="74"/>
                      </a:lnTo>
                      <a:lnTo>
                        <a:pt x="29" y="72"/>
                      </a:lnTo>
                      <a:lnTo>
                        <a:pt x="29" y="72"/>
                      </a:lnTo>
                      <a:lnTo>
                        <a:pt x="29" y="70"/>
                      </a:lnTo>
                      <a:lnTo>
                        <a:pt x="29" y="70"/>
                      </a:lnTo>
                      <a:lnTo>
                        <a:pt x="29" y="70"/>
                      </a:lnTo>
                      <a:lnTo>
                        <a:pt x="27" y="70"/>
                      </a:lnTo>
                      <a:lnTo>
                        <a:pt x="27" y="70"/>
                      </a:lnTo>
                      <a:lnTo>
                        <a:pt x="27" y="70"/>
                      </a:lnTo>
                      <a:lnTo>
                        <a:pt x="27" y="70"/>
                      </a:lnTo>
                      <a:lnTo>
                        <a:pt x="25" y="70"/>
                      </a:lnTo>
                      <a:lnTo>
                        <a:pt x="25" y="70"/>
                      </a:lnTo>
                      <a:lnTo>
                        <a:pt x="25" y="70"/>
                      </a:lnTo>
                      <a:lnTo>
                        <a:pt x="25" y="70"/>
                      </a:lnTo>
                      <a:lnTo>
                        <a:pt x="23" y="70"/>
                      </a:lnTo>
                      <a:lnTo>
                        <a:pt x="23" y="70"/>
                      </a:lnTo>
                      <a:lnTo>
                        <a:pt x="23" y="70"/>
                      </a:lnTo>
                      <a:lnTo>
                        <a:pt x="23" y="70"/>
                      </a:lnTo>
                      <a:lnTo>
                        <a:pt x="23" y="70"/>
                      </a:lnTo>
                      <a:lnTo>
                        <a:pt x="23" y="70"/>
                      </a:lnTo>
                      <a:lnTo>
                        <a:pt x="23" y="68"/>
                      </a:lnTo>
                      <a:lnTo>
                        <a:pt x="23" y="68"/>
                      </a:lnTo>
                      <a:lnTo>
                        <a:pt x="23" y="68"/>
                      </a:lnTo>
                      <a:lnTo>
                        <a:pt x="21" y="68"/>
                      </a:lnTo>
                      <a:lnTo>
                        <a:pt x="21" y="68"/>
                      </a:lnTo>
                      <a:lnTo>
                        <a:pt x="21" y="68"/>
                      </a:lnTo>
                      <a:lnTo>
                        <a:pt x="19" y="68"/>
                      </a:lnTo>
                      <a:lnTo>
                        <a:pt x="19" y="68"/>
                      </a:lnTo>
                      <a:lnTo>
                        <a:pt x="17" y="68"/>
                      </a:lnTo>
                      <a:lnTo>
                        <a:pt x="17" y="68"/>
                      </a:lnTo>
                      <a:lnTo>
                        <a:pt x="17" y="68"/>
                      </a:lnTo>
                      <a:lnTo>
                        <a:pt x="17" y="67"/>
                      </a:lnTo>
                      <a:lnTo>
                        <a:pt x="15" y="67"/>
                      </a:lnTo>
                      <a:lnTo>
                        <a:pt x="15" y="67"/>
                      </a:lnTo>
                      <a:lnTo>
                        <a:pt x="15" y="67"/>
                      </a:lnTo>
                      <a:lnTo>
                        <a:pt x="13" y="67"/>
                      </a:lnTo>
                      <a:lnTo>
                        <a:pt x="13" y="67"/>
                      </a:lnTo>
                      <a:lnTo>
                        <a:pt x="13" y="67"/>
                      </a:lnTo>
                      <a:lnTo>
                        <a:pt x="11" y="67"/>
                      </a:lnTo>
                      <a:lnTo>
                        <a:pt x="11" y="67"/>
                      </a:lnTo>
                      <a:lnTo>
                        <a:pt x="11" y="67"/>
                      </a:lnTo>
                      <a:lnTo>
                        <a:pt x="11" y="67"/>
                      </a:lnTo>
                      <a:lnTo>
                        <a:pt x="11" y="68"/>
                      </a:lnTo>
                      <a:lnTo>
                        <a:pt x="10" y="68"/>
                      </a:lnTo>
                      <a:lnTo>
                        <a:pt x="10" y="68"/>
                      </a:lnTo>
                      <a:lnTo>
                        <a:pt x="10" y="67"/>
                      </a:lnTo>
                      <a:lnTo>
                        <a:pt x="8" y="67"/>
                      </a:lnTo>
                      <a:lnTo>
                        <a:pt x="8" y="67"/>
                      </a:lnTo>
                      <a:lnTo>
                        <a:pt x="8" y="67"/>
                      </a:lnTo>
                      <a:lnTo>
                        <a:pt x="8" y="67"/>
                      </a:lnTo>
                      <a:lnTo>
                        <a:pt x="8" y="67"/>
                      </a:lnTo>
                      <a:lnTo>
                        <a:pt x="8" y="65"/>
                      </a:lnTo>
                      <a:lnTo>
                        <a:pt x="8" y="65"/>
                      </a:lnTo>
                      <a:lnTo>
                        <a:pt x="8" y="65"/>
                      </a:lnTo>
                      <a:lnTo>
                        <a:pt x="6" y="65"/>
                      </a:lnTo>
                      <a:lnTo>
                        <a:pt x="6" y="63"/>
                      </a:lnTo>
                      <a:lnTo>
                        <a:pt x="6" y="63"/>
                      </a:lnTo>
                      <a:lnTo>
                        <a:pt x="6" y="63"/>
                      </a:lnTo>
                      <a:lnTo>
                        <a:pt x="6" y="63"/>
                      </a:lnTo>
                      <a:lnTo>
                        <a:pt x="6" y="63"/>
                      </a:lnTo>
                      <a:lnTo>
                        <a:pt x="4" y="63"/>
                      </a:lnTo>
                      <a:lnTo>
                        <a:pt x="4" y="63"/>
                      </a:lnTo>
                      <a:lnTo>
                        <a:pt x="4" y="63"/>
                      </a:lnTo>
                      <a:lnTo>
                        <a:pt x="2" y="63"/>
                      </a:lnTo>
                      <a:lnTo>
                        <a:pt x="2" y="63"/>
                      </a:lnTo>
                      <a:lnTo>
                        <a:pt x="2" y="63"/>
                      </a:lnTo>
                      <a:lnTo>
                        <a:pt x="2" y="63"/>
                      </a:lnTo>
                      <a:lnTo>
                        <a:pt x="2" y="61"/>
                      </a:lnTo>
                      <a:lnTo>
                        <a:pt x="2" y="61"/>
                      </a:lnTo>
                      <a:lnTo>
                        <a:pt x="2" y="61"/>
                      </a:lnTo>
                      <a:lnTo>
                        <a:pt x="4" y="61"/>
                      </a:lnTo>
                      <a:lnTo>
                        <a:pt x="4" y="61"/>
                      </a:lnTo>
                      <a:lnTo>
                        <a:pt x="4" y="61"/>
                      </a:lnTo>
                      <a:lnTo>
                        <a:pt x="6" y="61"/>
                      </a:lnTo>
                      <a:lnTo>
                        <a:pt x="6" y="61"/>
                      </a:lnTo>
                      <a:lnTo>
                        <a:pt x="6" y="61"/>
                      </a:lnTo>
                      <a:lnTo>
                        <a:pt x="8" y="61"/>
                      </a:lnTo>
                      <a:lnTo>
                        <a:pt x="8" y="61"/>
                      </a:lnTo>
                      <a:lnTo>
                        <a:pt x="8" y="61"/>
                      </a:lnTo>
                      <a:lnTo>
                        <a:pt x="8" y="59"/>
                      </a:lnTo>
                      <a:lnTo>
                        <a:pt x="8" y="59"/>
                      </a:lnTo>
                      <a:lnTo>
                        <a:pt x="8" y="59"/>
                      </a:lnTo>
                      <a:lnTo>
                        <a:pt x="8" y="59"/>
                      </a:lnTo>
                      <a:lnTo>
                        <a:pt x="6" y="59"/>
                      </a:lnTo>
                      <a:lnTo>
                        <a:pt x="6" y="59"/>
                      </a:lnTo>
                      <a:lnTo>
                        <a:pt x="6" y="59"/>
                      </a:lnTo>
                      <a:lnTo>
                        <a:pt x="6" y="59"/>
                      </a:lnTo>
                      <a:lnTo>
                        <a:pt x="4" y="59"/>
                      </a:lnTo>
                      <a:lnTo>
                        <a:pt x="4" y="59"/>
                      </a:lnTo>
                      <a:lnTo>
                        <a:pt x="4" y="57"/>
                      </a:lnTo>
                      <a:lnTo>
                        <a:pt x="4" y="57"/>
                      </a:lnTo>
                      <a:lnTo>
                        <a:pt x="4" y="59"/>
                      </a:lnTo>
                      <a:lnTo>
                        <a:pt x="2" y="59"/>
                      </a:lnTo>
                      <a:lnTo>
                        <a:pt x="2" y="57"/>
                      </a:lnTo>
                      <a:lnTo>
                        <a:pt x="2" y="57"/>
                      </a:lnTo>
                      <a:lnTo>
                        <a:pt x="2" y="57"/>
                      </a:lnTo>
                      <a:lnTo>
                        <a:pt x="2" y="57"/>
                      </a:lnTo>
                      <a:lnTo>
                        <a:pt x="0" y="57"/>
                      </a:lnTo>
                      <a:lnTo>
                        <a:pt x="0" y="55"/>
                      </a:lnTo>
                      <a:lnTo>
                        <a:pt x="0" y="55"/>
                      </a:lnTo>
                      <a:lnTo>
                        <a:pt x="0" y="55"/>
                      </a:lnTo>
                      <a:lnTo>
                        <a:pt x="0" y="55"/>
                      </a:lnTo>
                      <a:lnTo>
                        <a:pt x="0" y="53"/>
                      </a:lnTo>
                      <a:lnTo>
                        <a:pt x="0" y="53"/>
                      </a:lnTo>
                      <a:lnTo>
                        <a:pt x="0" y="53"/>
                      </a:lnTo>
                      <a:lnTo>
                        <a:pt x="0" y="51"/>
                      </a:lnTo>
                      <a:lnTo>
                        <a:pt x="0" y="51"/>
                      </a:lnTo>
                      <a:lnTo>
                        <a:pt x="2" y="51"/>
                      </a:lnTo>
                      <a:lnTo>
                        <a:pt x="2" y="51"/>
                      </a:lnTo>
                      <a:lnTo>
                        <a:pt x="2" y="49"/>
                      </a:lnTo>
                      <a:lnTo>
                        <a:pt x="2" y="49"/>
                      </a:lnTo>
                      <a:lnTo>
                        <a:pt x="4" y="49"/>
                      </a:lnTo>
                      <a:lnTo>
                        <a:pt x="4" y="49"/>
                      </a:lnTo>
                      <a:lnTo>
                        <a:pt x="4" y="49"/>
                      </a:lnTo>
                      <a:lnTo>
                        <a:pt x="6" y="49"/>
                      </a:lnTo>
                      <a:lnTo>
                        <a:pt x="6" y="49"/>
                      </a:lnTo>
                      <a:lnTo>
                        <a:pt x="6" y="49"/>
                      </a:lnTo>
                      <a:lnTo>
                        <a:pt x="8" y="49"/>
                      </a:lnTo>
                      <a:lnTo>
                        <a:pt x="8" y="47"/>
                      </a:lnTo>
                      <a:lnTo>
                        <a:pt x="8" y="47"/>
                      </a:lnTo>
                      <a:lnTo>
                        <a:pt x="8" y="47"/>
                      </a:lnTo>
                      <a:lnTo>
                        <a:pt x="10" y="47"/>
                      </a:lnTo>
                      <a:lnTo>
                        <a:pt x="10" y="49"/>
                      </a:lnTo>
                      <a:lnTo>
                        <a:pt x="10" y="49"/>
                      </a:lnTo>
                      <a:lnTo>
                        <a:pt x="10" y="47"/>
                      </a:lnTo>
                      <a:lnTo>
                        <a:pt x="11" y="47"/>
                      </a:lnTo>
                      <a:lnTo>
                        <a:pt x="11" y="47"/>
                      </a:lnTo>
                      <a:lnTo>
                        <a:pt x="11" y="47"/>
                      </a:lnTo>
                      <a:lnTo>
                        <a:pt x="13" y="47"/>
                      </a:lnTo>
                      <a:lnTo>
                        <a:pt x="13" y="47"/>
                      </a:lnTo>
                      <a:lnTo>
                        <a:pt x="13" y="47"/>
                      </a:lnTo>
                      <a:lnTo>
                        <a:pt x="13" y="47"/>
                      </a:lnTo>
                      <a:lnTo>
                        <a:pt x="13" y="47"/>
                      </a:lnTo>
                      <a:lnTo>
                        <a:pt x="13" y="47"/>
                      </a:lnTo>
                      <a:lnTo>
                        <a:pt x="15" y="47"/>
                      </a:lnTo>
                      <a:lnTo>
                        <a:pt x="15" y="47"/>
                      </a:lnTo>
                      <a:lnTo>
                        <a:pt x="15" y="47"/>
                      </a:lnTo>
                      <a:lnTo>
                        <a:pt x="17" y="47"/>
                      </a:lnTo>
                      <a:lnTo>
                        <a:pt x="17" y="47"/>
                      </a:lnTo>
                      <a:lnTo>
                        <a:pt x="17" y="47"/>
                      </a:lnTo>
                      <a:lnTo>
                        <a:pt x="17" y="47"/>
                      </a:lnTo>
                      <a:lnTo>
                        <a:pt x="19" y="47"/>
                      </a:lnTo>
                      <a:lnTo>
                        <a:pt x="19" y="47"/>
                      </a:lnTo>
                      <a:lnTo>
                        <a:pt x="19" y="47"/>
                      </a:lnTo>
                      <a:lnTo>
                        <a:pt x="21" y="47"/>
                      </a:lnTo>
                      <a:lnTo>
                        <a:pt x="21" y="47"/>
                      </a:lnTo>
                      <a:lnTo>
                        <a:pt x="21" y="47"/>
                      </a:lnTo>
                      <a:lnTo>
                        <a:pt x="21" y="47"/>
                      </a:lnTo>
                      <a:lnTo>
                        <a:pt x="21" y="45"/>
                      </a:lnTo>
                      <a:lnTo>
                        <a:pt x="21" y="45"/>
                      </a:lnTo>
                      <a:lnTo>
                        <a:pt x="23" y="45"/>
                      </a:lnTo>
                      <a:lnTo>
                        <a:pt x="23" y="45"/>
                      </a:lnTo>
                      <a:lnTo>
                        <a:pt x="23" y="44"/>
                      </a:lnTo>
                      <a:lnTo>
                        <a:pt x="23" y="44"/>
                      </a:lnTo>
                      <a:lnTo>
                        <a:pt x="23" y="44"/>
                      </a:lnTo>
                      <a:lnTo>
                        <a:pt x="25" y="44"/>
                      </a:lnTo>
                      <a:lnTo>
                        <a:pt x="25" y="45"/>
                      </a:lnTo>
                      <a:lnTo>
                        <a:pt x="25" y="45"/>
                      </a:lnTo>
                      <a:lnTo>
                        <a:pt x="25" y="45"/>
                      </a:lnTo>
                      <a:lnTo>
                        <a:pt x="27" y="45"/>
                      </a:lnTo>
                      <a:lnTo>
                        <a:pt x="27" y="45"/>
                      </a:lnTo>
                      <a:lnTo>
                        <a:pt x="27" y="45"/>
                      </a:lnTo>
                      <a:lnTo>
                        <a:pt x="27" y="45"/>
                      </a:lnTo>
                      <a:lnTo>
                        <a:pt x="29" y="45"/>
                      </a:lnTo>
                      <a:lnTo>
                        <a:pt x="29" y="44"/>
                      </a:lnTo>
                      <a:lnTo>
                        <a:pt x="29" y="44"/>
                      </a:lnTo>
                      <a:lnTo>
                        <a:pt x="29" y="45"/>
                      </a:lnTo>
                      <a:lnTo>
                        <a:pt x="29" y="45"/>
                      </a:lnTo>
                      <a:lnTo>
                        <a:pt x="29" y="44"/>
                      </a:lnTo>
                      <a:lnTo>
                        <a:pt x="31" y="44"/>
                      </a:lnTo>
                      <a:lnTo>
                        <a:pt x="31" y="44"/>
                      </a:lnTo>
                      <a:lnTo>
                        <a:pt x="31" y="45"/>
                      </a:lnTo>
                      <a:lnTo>
                        <a:pt x="33" y="45"/>
                      </a:lnTo>
                      <a:lnTo>
                        <a:pt x="33" y="45"/>
                      </a:lnTo>
                      <a:lnTo>
                        <a:pt x="33" y="45"/>
                      </a:lnTo>
                      <a:lnTo>
                        <a:pt x="33" y="47"/>
                      </a:lnTo>
                      <a:lnTo>
                        <a:pt x="33" y="47"/>
                      </a:lnTo>
                      <a:lnTo>
                        <a:pt x="33" y="47"/>
                      </a:lnTo>
                      <a:lnTo>
                        <a:pt x="33" y="47"/>
                      </a:lnTo>
                      <a:lnTo>
                        <a:pt x="34" y="47"/>
                      </a:lnTo>
                      <a:lnTo>
                        <a:pt x="34" y="47"/>
                      </a:lnTo>
                      <a:lnTo>
                        <a:pt x="34" y="49"/>
                      </a:lnTo>
                      <a:lnTo>
                        <a:pt x="34" y="49"/>
                      </a:lnTo>
                      <a:lnTo>
                        <a:pt x="34" y="49"/>
                      </a:lnTo>
                      <a:lnTo>
                        <a:pt x="36" y="49"/>
                      </a:lnTo>
                      <a:lnTo>
                        <a:pt x="36" y="51"/>
                      </a:lnTo>
                      <a:lnTo>
                        <a:pt x="36" y="51"/>
                      </a:lnTo>
                      <a:lnTo>
                        <a:pt x="36" y="51"/>
                      </a:lnTo>
                      <a:lnTo>
                        <a:pt x="38" y="51"/>
                      </a:lnTo>
                      <a:lnTo>
                        <a:pt x="38" y="51"/>
                      </a:lnTo>
                      <a:lnTo>
                        <a:pt x="38" y="51"/>
                      </a:lnTo>
                      <a:lnTo>
                        <a:pt x="38" y="51"/>
                      </a:lnTo>
                      <a:lnTo>
                        <a:pt x="38" y="49"/>
                      </a:lnTo>
                      <a:lnTo>
                        <a:pt x="40" y="49"/>
                      </a:lnTo>
                      <a:lnTo>
                        <a:pt x="40" y="49"/>
                      </a:lnTo>
                      <a:lnTo>
                        <a:pt x="40" y="49"/>
                      </a:lnTo>
                      <a:lnTo>
                        <a:pt x="40" y="49"/>
                      </a:lnTo>
                      <a:lnTo>
                        <a:pt x="42" y="49"/>
                      </a:lnTo>
                      <a:lnTo>
                        <a:pt x="42" y="49"/>
                      </a:lnTo>
                      <a:lnTo>
                        <a:pt x="42" y="47"/>
                      </a:lnTo>
                      <a:lnTo>
                        <a:pt x="44" y="47"/>
                      </a:lnTo>
                      <a:lnTo>
                        <a:pt x="44" y="47"/>
                      </a:lnTo>
                      <a:lnTo>
                        <a:pt x="44" y="47"/>
                      </a:lnTo>
                      <a:lnTo>
                        <a:pt x="44" y="49"/>
                      </a:lnTo>
                      <a:lnTo>
                        <a:pt x="46" y="49"/>
                      </a:lnTo>
                      <a:lnTo>
                        <a:pt x="46" y="49"/>
                      </a:lnTo>
                      <a:lnTo>
                        <a:pt x="48" y="49"/>
                      </a:lnTo>
                      <a:lnTo>
                        <a:pt x="48" y="49"/>
                      </a:lnTo>
                      <a:lnTo>
                        <a:pt x="48" y="47"/>
                      </a:lnTo>
                      <a:lnTo>
                        <a:pt x="48" y="47"/>
                      </a:lnTo>
                      <a:lnTo>
                        <a:pt x="48" y="49"/>
                      </a:lnTo>
                      <a:lnTo>
                        <a:pt x="50" y="49"/>
                      </a:lnTo>
                      <a:lnTo>
                        <a:pt x="50" y="47"/>
                      </a:lnTo>
                      <a:lnTo>
                        <a:pt x="50" y="47"/>
                      </a:lnTo>
                      <a:lnTo>
                        <a:pt x="50" y="47"/>
                      </a:lnTo>
                      <a:lnTo>
                        <a:pt x="52" y="47"/>
                      </a:lnTo>
                      <a:lnTo>
                        <a:pt x="52" y="47"/>
                      </a:lnTo>
                      <a:lnTo>
                        <a:pt x="52" y="47"/>
                      </a:lnTo>
                      <a:lnTo>
                        <a:pt x="52" y="47"/>
                      </a:lnTo>
                      <a:lnTo>
                        <a:pt x="54" y="47"/>
                      </a:lnTo>
                      <a:lnTo>
                        <a:pt x="54" y="49"/>
                      </a:lnTo>
                      <a:lnTo>
                        <a:pt x="52" y="49"/>
                      </a:lnTo>
                      <a:lnTo>
                        <a:pt x="52" y="49"/>
                      </a:lnTo>
                      <a:lnTo>
                        <a:pt x="54" y="49"/>
                      </a:lnTo>
                      <a:lnTo>
                        <a:pt x="54" y="49"/>
                      </a:lnTo>
                      <a:lnTo>
                        <a:pt x="54" y="49"/>
                      </a:lnTo>
                      <a:lnTo>
                        <a:pt x="55" y="49"/>
                      </a:lnTo>
                      <a:lnTo>
                        <a:pt x="55" y="49"/>
                      </a:lnTo>
                      <a:lnTo>
                        <a:pt x="55" y="49"/>
                      </a:lnTo>
                      <a:lnTo>
                        <a:pt x="55" y="49"/>
                      </a:lnTo>
                      <a:lnTo>
                        <a:pt x="57" y="49"/>
                      </a:lnTo>
                      <a:lnTo>
                        <a:pt x="57" y="47"/>
                      </a:lnTo>
                      <a:lnTo>
                        <a:pt x="55" y="47"/>
                      </a:lnTo>
                      <a:lnTo>
                        <a:pt x="55" y="47"/>
                      </a:lnTo>
                      <a:lnTo>
                        <a:pt x="55" y="47"/>
                      </a:lnTo>
                      <a:lnTo>
                        <a:pt x="55" y="47"/>
                      </a:lnTo>
                      <a:lnTo>
                        <a:pt x="55" y="45"/>
                      </a:lnTo>
                      <a:lnTo>
                        <a:pt x="55" y="45"/>
                      </a:lnTo>
                      <a:lnTo>
                        <a:pt x="55" y="45"/>
                      </a:lnTo>
                      <a:lnTo>
                        <a:pt x="55" y="44"/>
                      </a:lnTo>
                      <a:lnTo>
                        <a:pt x="55" y="44"/>
                      </a:lnTo>
                      <a:lnTo>
                        <a:pt x="55" y="42"/>
                      </a:lnTo>
                      <a:lnTo>
                        <a:pt x="55" y="42"/>
                      </a:lnTo>
                      <a:lnTo>
                        <a:pt x="55" y="42"/>
                      </a:lnTo>
                      <a:lnTo>
                        <a:pt x="55" y="40"/>
                      </a:lnTo>
                      <a:lnTo>
                        <a:pt x="55" y="40"/>
                      </a:lnTo>
                      <a:lnTo>
                        <a:pt x="55" y="40"/>
                      </a:lnTo>
                      <a:lnTo>
                        <a:pt x="55" y="38"/>
                      </a:lnTo>
                      <a:lnTo>
                        <a:pt x="55" y="38"/>
                      </a:lnTo>
                      <a:lnTo>
                        <a:pt x="55" y="38"/>
                      </a:lnTo>
                      <a:lnTo>
                        <a:pt x="54" y="38"/>
                      </a:lnTo>
                      <a:lnTo>
                        <a:pt x="54" y="36"/>
                      </a:lnTo>
                      <a:lnTo>
                        <a:pt x="54" y="36"/>
                      </a:lnTo>
                      <a:lnTo>
                        <a:pt x="54" y="36"/>
                      </a:lnTo>
                      <a:lnTo>
                        <a:pt x="54" y="36"/>
                      </a:lnTo>
                      <a:lnTo>
                        <a:pt x="52" y="36"/>
                      </a:lnTo>
                      <a:lnTo>
                        <a:pt x="52" y="34"/>
                      </a:lnTo>
                      <a:lnTo>
                        <a:pt x="52" y="34"/>
                      </a:lnTo>
                      <a:lnTo>
                        <a:pt x="52" y="32"/>
                      </a:lnTo>
                      <a:lnTo>
                        <a:pt x="52" y="32"/>
                      </a:lnTo>
                      <a:lnTo>
                        <a:pt x="52" y="32"/>
                      </a:lnTo>
                      <a:lnTo>
                        <a:pt x="50" y="32"/>
                      </a:lnTo>
                      <a:lnTo>
                        <a:pt x="50" y="32"/>
                      </a:lnTo>
                      <a:lnTo>
                        <a:pt x="50" y="30"/>
                      </a:lnTo>
                      <a:lnTo>
                        <a:pt x="52" y="30"/>
                      </a:lnTo>
                      <a:lnTo>
                        <a:pt x="52" y="30"/>
                      </a:lnTo>
                      <a:lnTo>
                        <a:pt x="50" y="30"/>
                      </a:lnTo>
                      <a:lnTo>
                        <a:pt x="50" y="30"/>
                      </a:lnTo>
                      <a:lnTo>
                        <a:pt x="50" y="28"/>
                      </a:lnTo>
                      <a:lnTo>
                        <a:pt x="50" y="28"/>
                      </a:lnTo>
                      <a:lnTo>
                        <a:pt x="50" y="26"/>
                      </a:lnTo>
                      <a:lnTo>
                        <a:pt x="50" y="26"/>
                      </a:lnTo>
                      <a:lnTo>
                        <a:pt x="52" y="26"/>
                      </a:lnTo>
                      <a:lnTo>
                        <a:pt x="52" y="26"/>
                      </a:lnTo>
                      <a:lnTo>
                        <a:pt x="52" y="28"/>
                      </a:lnTo>
                      <a:lnTo>
                        <a:pt x="54" y="28"/>
                      </a:lnTo>
                      <a:lnTo>
                        <a:pt x="54" y="28"/>
                      </a:lnTo>
                      <a:lnTo>
                        <a:pt x="54" y="28"/>
                      </a:lnTo>
                      <a:lnTo>
                        <a:pt x="55" y="28"/>
                      </a:lnTo>
                      <a:lnTo>
                        <a:pt x="55" y="28"/>
                      </a:lnTo>
                      <a:lnTo>
                        <a:pt x="55" y="28"/>
                      </a:lnTo>
                      <a:lnTo>
                        <a:pt x="55" y="28"/>
                      </a:lnTo>
                      <a:lnTo>
                        <a:pt x="57" y="28"/>
                      </a:lnTo>
                      <a:lnTo>
                        <a:pt x="57" y="28"/>
                      </a:lnTo>
                      <a:lnTo>
                        <a:pt x="57" y="28"/>
                      </a:lnTo>
                      <a:lnTo>
                        <a:pt x="59" y="28"/>
                      </a:lnTo>
                      <a:lnTo>
                        <a:pt x="59" y="28"/>
                      </a:lnTo>
                      <a:lnTo>
                        <a:pt x="59" y="28"/>
                      </a:lnTo>
                      <a:lnTo>
                        <a:pt x="61" y="28"/>
                      </a:lnTo>
                      <a:lnTo>
                        <a:pt x="61" y="28"/>
                      </a:lnTo>
                      <a:lnTo>
                        <a:pt x="61" y="28"/>
                      </a:lnTo>
                      <a:lnTo>
                        <a:pt x="61" y="28"/>
                      </a:lnTo>
                      <a:lnTo>
                        <a:pt x="63" y="28"/>
                      </a:lnTo>
                      <a:lnTo>
                        <a:pt x="63" y="30"/>
                      </a:lnTo>
                      <a:lnTo>
                        <a:pt x="63" y="30"/>
                      </a:lnTo>
                      <a:lnTo>
                        <a:pt x="61" y="30"/>
                      </a:lnTo>
                      <a:lnTo>
                        <a:pt x="61" y="32"/>
                      </a:lnTo>
                      <a:lnTo>
                        <a:pt x="61" y="32"/>
                      </a:lnTo>
                      <a:lnTo>
                        <a:pt x="63" y="32"/>
                      </a:lnTo>
                      <a:lnTo>
                        <a:pt x="63" y="32"/>
                      </a:lnTo>
                      <a:lnTo>
                        <a:pt x="63" y="32"/>
                      </a:lnTo>
                      <a:lnTo>
                        <a:pt x="63" y="34"/>
                      </a:lnTo>
                      <a:lnTo>
                        <a:pt x="65" y="34"/>
                      </a:lnTo>
                      <a:lnTo>
                        <a:pt x="65" y="34"/>
                      </a:lnTo>
                      <a:lnTo>
                        <a:pt x="65" y="34"/>
                      </a:lnTo>
                      <a:lnTo>
                        <a:pt x="67" y="34"/>
                      </a:lnTo>
                      <a:lnTo>
                        <a:pt x="67" y="34"/>
                      </a:lnTo>
                      <a:lnTo>
                        <a:pt x="67" y="34"/>
                      </a:lnTo>
                      <a:lnTo>
                        <a:pt x="69" y="34"/>
                      </a:lnTo>
                      <a:lnTo>
                        <a:pt x="69" y="34"/>
                      </a:lnTo>
                      <a:lnTo>
                        <a:pt x="69" y="34"/>
                      </a:lnTo>
                      <a:lnTo>
                        <a:pt x="71" y="34"/>
                      </a:lnTo>
                      <a:lnTo>
                        <a:pt x="71" y="34"/>
                      </a:lnTo>
                      <a:lnTo>
                        <a:pt x="71" y="34"/>
                      </a:lnTo>
                      <a:lnTo>
                        <a:pt x="73" y="34"/>
                      </a:lnTo>
                      <a:lnTo>
                        <a:pt x="73" y="34"/>
                      </a:lnTo>
                      <a:lnTo>
                        <a:pt x="73" y="34"/>
                      </a:lnTo>
                      <a:lnTo>
                        <a:pt x="75" y="34"/>
                      </a:lnTo>
                      <a:lnTo>
                        <a:pt x="75" y="34"/>
                      </a:lnTo>
                      <a:lnTo>
                        <a:pt x="77" y="34"/>
                      </a:lnTo>
                      <a:lnTo>
                        <a:pt x="77" y="34"/>
                      </a:lnTo>
                      <a:lnTo>
                        <a:pt x="77" y="34"/>
                      </a:lnTo>
                      <a:lnTo>
                        <a:pt x="77" y="36"/>
                      </a:lnTo>
                      <a:lnTo>
                        <a:pt x="78" y="36"/>
                      </a:lnTo>
                      <a:lnTo>
                        <a:pt x="78" y="36"/>
                      </a:lnTo>
                      <a:lnTo>
                        <a:pt x="80" y="36"/>
                      </a:lnTo>
                      <a:lnTo>
                        <a:pt x="80" y="36"/>
                      </a:lnTo>
                      <a:lnTo>
                        <a:pt x="80" y="36"/>
                      </a:lnTo>
                      <a:lnTo>
                        <a:pt x="80" y="36"/>
                      </a:lnTo>
                      <a:lnTo>
                        <a:pt x="80" y="36"/>
                      </a:lnTo>
                      <a:lnTo>
                        <a:pt x="82" y="36"/>
                      </a:lnTo>
                      <a:lnTo>
                        <a:pt x="82" y="36"/>
                      </a:lnTo>
                      <a:lnTo>
                        <a:pt x="82" y="36"/>
                      </a:lnTo>
                      <a:lnTo>
                        <a:pt x="84" y="36"/>
                      </a:lnTo>
                      <a:lnTo>
                        <a:pt x="84" y="34"/>
                      </a:lnTo>
                      <a:lnTo>
                        <a:pt x="84" y="34"/>
                      </a:lnTo>
                      <a:lnTo>
                        <a:pt x="86" y="34"/>
                      </a:lnTo>
                      <a:lnTo>
                        <a:pt x="86" y="34"/>
                      </a:lnTo>
                      <a:lnTo>
                        <a:pt x="86" y="34"/>
                      </a:lnTo>
                      <a:lnTo>
                        <a:pt x="86" y="32"/>
                      </a:lnTo>
                      <a:lnTo>
                        <a:pt x="86" y="32"/>
                      </a:lnTo>
                      <a:lnTo>
                        <a:pt x="86" y="32"/>
                      </a:lnTo>
                      <a:lnTo>
                        <a:pt x="84" y="32"/>
                      </a:lnTo>
                      <a:lnTo>
                        <a:pt x="84" y="32"/>
                      </a:lnTo>
                      <a:lnTo>
                        <a:pt x="84" y="30"/>
                      </a:lnTo>
                      <a:lnTo>
                        <a:pt x="86" y="30"/>
                      </a:lnTo>
                      <a:lnTo>
                        <a:pt x="86" y="30"/>
                      </a:lnTo>
                      <a:lnTo>
                        <a:pt x="86" y="30"/>
                      </a:lnTo>
                      <a:lnTo>
                        <a:pt x="86" y="28"/>
                      </a:lnTo>
                      <a:lnTo>
                        <a:pt x="86" y="28"/>
                      </a:lnTo>
                      <a:lnTo>
                        <a:pt x="86" y="28"/>
                      </a:lnTo>
                      <a:lnTo>
                        <a:pt x="86" y="26"/>
                      </a:lnTo>
                      <a:lnTo>
                        <a:pt x="88" y="26"/>
                      </a:lnTo>
                      <a:lnTo>
                        <a:pt x="88" y="26"/>
                      </a:lnTo>
                      <a:lnTo>
                        <a:pt x="88" y="26"/>
                      </a:lnTo>
                      <a:lnTo>
                        <a:pt x="90" y="26"/>
                      </a:lnTo>
                      <a:lnTo>
                        <a:pt x="90" y="26"/>
                      </a:lnTo>
                      <a:lnTo>
                        <a:pt x="90" y="26"/>
                      </a:lnTo>
                      <a:lnTo>
                        <a:pt x="92" y="26"/>
                      </a:lnTo>
                      <a:lnTo>
                        <a:pt x="92" y="24"/>
                      </a:lnTo>
                      <a:lnTo>
                        <a:pt x="92" y="24"/>
                      </a:lnTo>
                      <a:lnTo>
                        <a:pt x="92" y="24"/>
                      </a:lnTo>
                      <a:lnTo>
                        <a:pt x="92" y="24"/>
                      </a:lnTo>
                      <a:lnTo>
                        <a:pt x="94" y="24"/>
                      </a:lnTo>
                      <a:lnTo>
                        <a:pt x="94" y="24"/>
                      </a:lnTo>
                      <a:lnTo>
                        <a:pt x="94" y="24"/>
                      </a:lnTo>
                      <a:lnTo>
                        <a:pt x="96" y="24"/>
                      </a:lnTo>
                      <a:lnTo>
                        <a:pt x="96" y="24"/>
                      </a:lnTo>
                      <a:lnTo>
                        <a:pt x="98" y="24"/>
                      </a:lnTo>
                      <a:lnTo>
                        <a:pt x="98" y="23"/>
                      </a:lnTo>
                      <a:lnTo>
                        <a:pt x="98" y="23"/>
                      </a:lnTo>
                      <a:lnTo>
                        <a:pt x="98" y="23"/>
                      </a:lnTo>
                      <a:lnTo>
                        <a:pt x="99" y="23"/>
                      </a:lnTo>
                      <a:lnTo>
                        <a:pt x="99" y="23"/>
                      </a:lnTo>
                      <a:lnTo>
                        <a:pt x="99" y="23"/>
                      </a:lnTo>
                      <a:lnTo>
                        <a:pt x="99" y="23"/>
                      </a:lnTo>
                      <a:lnTo>
                        <a:pt x="101" y="23"/>
                      </a:lnTo>
                      <a:lnTo>
                        <a:pt x="101" y="23"/>
                      </a:lnTo>
                      <a:lnTo>
                        <a:pt x="103" y="23"/>
                      </a:lnTo>
                      <a:lnTo>
                        <a:pt x="103" y="23"/>
                      </a:lnTo>
                      <a:lnTo>
                        <a:pt x="103" y="23"/>
                      </a:lnTo>
                      <a:lnTo>
                        <a:pt x="103" y="23"/>
                      </a:lnTo>
                      <a:lnTo>
                        <a:pt x="105" y="23"/>
                      </a:lnTo>
                      <a:lnTo>
                        <a:pt x="105" y="23"/>
                      </a:lnTo>
                      <a:lnTo>
                        <a:pt x="105" y="21"/>
                      </a:lnTo>
                      <a:lnTo>
                        <a:pt x="107" y="21"/>
                      </a:lnTo>
                      <a:lnTo>
                        <a:pt x="107" y="21"/>
                      </a:lnTo>
                      <a:lnTo>
                        <a:pt x="107" y="21"/>
                      </a:lnTo>
                      <a:lnTo>
                        <a:pt x="107" y="21"/>
                      </a:lnTo>
                      <a:lnTo>
                        <a:pt x="107" y="19"/>
                      </a:lnTo>
                      <a:lnTo>
                        <a:pt x="109" y="19"/>
                      </a:lnTo>
                      <a:lnTo>
                        <a:pt x="109" y="19"/>
                      </a:lnTo>
                      <a:lnTo>
                        <a:pt x="109" y="19"/>
                      </a:lnTo>
                      <a:lnTo>
                        <a:pt x="109" y="17"/>
                      </a:lnTo>
                      <a:lnTo>
                        <a:pt x="109" y="17"/>
                      </a:lnTo>
                      <a:lnTo>
                        <a:pt x="109" y="17"/>
                      </a:lnTo>
                      <a:lnTo>
                        <a:pt x="109" y="15"/>
                      </a:lnTo>
                      <a:lnTo>
                        <a:pt x="109" y="15"/>
                      </a:lnTo>
                      <a:lnTo>
                        <a:pt x="111" y="15"/>
                      </a:lnTo>
                      <a:lnTo>
                        <a:pt x="111" y="15"/>
                      </a:lnTo>
                      <a:lnTo>
                        <a:pt x="111" y="13"/>
                      </a:lnTo>
                      <a:lnTo>
                        <a:pt x="111" y="13"/>
                      </a:lnTo>
                      <a:lnTo>
                        <a:pt x="111" y="11"/>
                      </a:lnTo>
                      <a:lnTo>
                        <a:pt x="111" y="11"/>
                      </a:lnTo>
                      <a:lnTo>
                        <a:pt x="111" y="9"/>
                      </a:lnTo>
                      <a:lnTo>
                        <a:pt x="111" y="9"/>
                      </a:lnTo>
                      <a:lnTo>
                        <a:pt x="111" y="7"/>
                      </a:lnTo>
                      <a:lnTo>
                        <a:pt x="111" y="7"/>
                      </a:lnTo>
                      <a:lnTo>
                        <a:pt x="111" y="7"/>
                      </a:lnTo>
                      <a:lnTo>
                        <a:pt x="111" y="7"/>
                      </a:lnTo>
                      <a:lnTo>
                        <a:pt x="111" y="5"/>
                      </a:lnTo>
                      <a:lnTo>
                        <a:pt x="111" y="5"/>
                      </a:lnTo>
                      <a:lnTo>
                        <a:pt x="111" y="5"/>
                      </a:lnTo>
                      <a:lnTo>
                        <a:pt x="111" y="3"/>
                      </a:lnTo>
                      <a:lnTo>
                        <a:pt x="111" y="3"/>
                      </a:lnTo>
                      <a:lnTo>
                        <a:pt x="113" y="3"/>
                      </a:lnTo>
                      <a:lnTo>
                        <a:pt x="113" y="3"/>
                      </a:lnTo>
                      <a:lnTo>
                        <a:pt x="113" y="3"/>
                      </a:lnTo>
                      <a:lnTo>
                        <a:pt x="113" y="1"/>
                      </a:lnTo>
                      <a:lnTo>
                        <a:pt x="113" y="1"/>
                      </a:lnTo>
                      <a:lnTo>
                        <a:pt x="115" y="1"/>
                      </a:lnTo>
                      <a:lnTo>
                        <a:pt x="115" y="1"/>
                      </a:lnTo>
                      <a:lnTo>
                        <a:pt x="115" y="1"/>
                      </a:lnTo>
                      <a:lnTo>
                        <a:pt x="115" y="1"/>
                      </a:lnTo>
                      <a:lnTo>
                        <a:pt x="117" y="1"/>
                      </a:lnTo>
                      <a:lnTo>
                        <a:pt x="117" y="1"/>
                      </a:lnTo>
                      <a:lnTo>
                        <a:pt x="119" y="1"/>
                      </a:lnTo>
                      <a:lnTo>
                        <a:pt x="119" y="1"/>
                      </a:lnTo>
                      <a:lnTo>
                        <a:pt x="119" y="1"/>
                      </a:lnTo>
                      <a:lnTo>
                        <a:pt x="119" y="0"/>
                      </a:lnTo>
                      <a:lnTo>
                        <a:pt x="121" y="0"/>
                      </a:lnTo>
                      <a:lnTo>
                        <a:pt x="121" y="0"/>
                      </a:lnTo>
                      <a:lnTo>
                        <a:pt x="121" y="0"/>
                      </a:lnTo>
                      <a:lnTo>
                        <a:pt x="121" y="0"/>
                      </a:lnTo>
                      <a:lnTo>
                        <a:pt x="122" y="0"/>
                      </a:lnTo>
                      <a:lnTo>
                        <a:pt x="122" y="0"/>
                      </a:lnTo>
                      <a:lnTo>
                        <a:pt x="122" y="0"/>
                      </a:lnTo>
                      <a:lnTo>
                        <a:pt x="122" y="0"/>
                      </a:lnTo>
                      <a:lnTo>
                        <a:pt x="124" y="0"/>
                      </a:lnTo>
                      <a:lnTo>
                        <a:pt x="124" y="0"/>
                      </a:lnTo>
                      <a:lnTo>
                        <a:pt x="124" y="0"/>
                      </a:lnTo>
                      <a:lnTo>
                        <a:pt x="126" y="0"/>
                      </a:lnTo>
                      <a:lnTo>
                        <a:pt x="126" y="0"/>
                      </a:lnTo>
                      <a:lnTo>
                        <a:pt x="126" y="0"/>
                      </a:lnTo>
                      <a:lnTo>
                        <a:pt x="126" y="0"/>
                      </a:lnTo>
                      <a:lnTo>
                        <a:pt x="128" y="0"/>
                      </a:lnTo>
                      <a:lnTo>
                        <a:pt x="128" y="0"/>
                      </a:lnTo>
                      <a:lnTo>
                        <a:pt x="128" y="0"/>
                      </a:lnTo>
                      <a:lnTo>
                        <a:pt x="128" y="0"/>
                      </a:lnTo>
                      <a:lnTo>
                        <a:pt x="128" y="1"/>
                      </a:lnTo>
                      <a:lnTo>
                        <a:pt x="130" y="1"/>
                      </a:lnTo>
                      <a:lnTo>
                        <a:pt x="130" y="1"/>
                      </a:lnTo>
                      <a:lnTo>
                        <a:pt x="130" y="3"/>
                      </a:lnTo>
                      <a:lnTo>
                        <a:pt x="130" y="3"/>
                      </a:lnTo>
                      <a:lnTo>
                        <a:pt x="130" y="5"/>
                      </a:lnTo>
                      <a:lnTo>
                        <a:pt x="130" y="5"/>
                      </a:lnTo>
                      <a:lnTo>
                        <a:pt x="130" y="5"/>
                      </a:lnTo>
                      <a:lnTo>
                        <a:pt x="130" y="5"/>
                      </a:lnTo>
                      <a:lnTo>
                        <a:pt x="132" y="5"/>
                      </a:lnTo>
                      <a:lnTo>
                        <a:pt x="132" y="7"/>
                      </a:lnTo>
                      <a:lnTo>
                        <a:pt x="132" y="7"/>
                      </a:lnTo>
                      <a:lnTo>
                        <a:pt x="132" y="7"/>
                      </a:lnTo>
                      <a:lnTo>
                        <a:pt x="134" y="7"/>
                      </a:lnTo>
                      <a:lnTo>
                        <a:pt x="134" y="7"/>
                      </a:lnTo>
                      <a:lnTo>
                        <a:pt x="134" y="7"/>
                      </a:lnTo>
                      <a:lnTo>
                        <a:pt x="134" y="7"/>
                      </a:lnTo>
                      <a:lnTo>
                        <a:pt x="136" y="7"/>
                      </a:lnTo>
                      <a:lnTo>
                        <a:pt x="136" y="7"/>
                      </a:lnTo>
                      <a:lnTo>
                        <a:pt x="136" y="7"/>
                      </a:lnTo>
                      <a:lnTo>
                        <a:pt x="136" y="5"/>
                      </a:lnTo>
                      <a:lnTo>
                        <a:pt x="138" y="5"/>
                      </a:lnTo>
                      <a:lnTo>
                        <a:pt x="138" y="5"/>
                      </a:lnTo>
                      <a:lnTo>
                        <a:pt x="140" y="5"/>
                      </a:lnTo>
                      <a:lnTo>
                        <a:pt x="140" y="7"/>
                      </a:lnTo>
                      <a:lnTo>
                        <a:pt x="140" y="7"/>
                      </a:lnTo>
                      <a:lnTo>
                        <a:pt x="140" y="7"/>
                      </a:lnTo>
                      <a:lnTo>
                        <a:pt x="140" y="7"/>
                      </a:lnTo>
                      <a:lnTo>
                        <a:pt x="140" y="7"/>
                      </a:lnTo>
                      <a:lnTo>
                        <a:pt x="140" y="9"/>
                      </a:lnTo>
                      <a:lnTo>
                        <a:pt x="140" y="9"/>
                      </a:lnTo>
                      <a:lnTo>
                        <a:pt x="142" y="9"/>
                      </a:lnTo>
                      <a:lnTo>
                        <a:pt x="142" y="11"/>
                      </a:lnTo>
                      <a:lnTo>
                        <a:pt x="142" y="11"/>
                      </a:lnTo>
                      <a:lnTo>
                        <a:pt x="142" y="11"/>
                      </a:lnTo>
                      <a:lnTo>
                        <a:pt x="142" y="11"/>
                      </a:lnTo>
                      <a:lnTo>
                        <a:pt x="144" y="11"/>
                      </a:lnTo>
                      <a:lnTo>
                        <a:pt x="144" y="11"/>
                      </a:lnTo>
                      <a:lnTo>
                        <a:pt x="144" y="11"/>
                      </a:lnTo>
                      <a:lnTo>
                        <a:pt x="145" y="11"/>
                      </a:lnTo>
                      <a:lnTo>
                        <a:pt x="145" y="11"/>
                      </a:lnTo>
                      <a:lnTo>
                        <a:pt x="145" y="11"/>
                      </a:lnTo>
                      <a:lnTo>
                        <a:pt x="145" y="11"/>
                      </a:lnTo>
                      <a:lnTo>
                        <a:pt x="147" y="11"/>
                      </a:lnTo>
                      <a:lnTo>
                        <a:pt x="147" y="13"/>
                      </a:lnTo>
                      <a:lnTo>
                        <a:pt x="147" y="13"/>
                      </a:lnTo>
                      <a:lnTo>
                        <a:pt x="147" y="13"/>
                      </a:lnTo>
                      <a:lnTo>
                        <a:pt x="147" y="15"/>
                      </a:lnTo>
                      <a:lnTo>
                        <a:pt x="147" y="15"/>
                      </a:lnTo>
                      <a:lnTo>
                        <a:pt x="147" y="15"/>
                      </a:lnTo>
                      <a:lnTo>
                        <a:pt x="149" y="15"/>
                      </a:lnTo>
                      <a:lnTo>
                        <a:pt x="149" y="15"/>
                      </a:lnTo>
                      <a:lnTo>
                        <a:pt x="151" y="15"/>
                      </a:lnTo>
                      <a:lnTo>
                        <a:pt x="151" y="15"/>
                      </a:lnTo>
                      <a:lnTo>
                        <a:pt x="151" y="15"/>
                      </a:lnTo>
                      <a:lnTo>
                        <a:pt x="153" y="15"/>
                      </a:lnTo>
                      <a:lnTo>
                        <a:pt x="153" y="15"/>
                      </a:lnTo>
                      <a:lnTo>
                        <a:pt x="153" y="15"/>
                      </a:lnTo>
                      <a:lnTo>
                        <a:pt x="155" y="15"/>
                      </a:lnTo>
                      <a:lnTo>
                        <a:pt x="155" y="15"/>
                      </a:lnTo>
                      <a:lnTo>
                        <a:pt x="155" y="15"/>
                      </a:lnTo>
                      <a:lnTo>
                        <a:pt x="155" y="17"/>
                      </a:lnTo>
                      <a:lnTo>
                        <a:pt x="157" y="1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6" name="Freeform 1428">
                  <a:extLst>
                    <a:ext uri="{FF2B5EF4-FFF2-40B4-BE49-F238E27FC236}">
                      <a16:creationId xmlns:a16="http://schemas.microsoft.com/office/drawing/2014/main" id="{AD692A78-144F-4DBB-9B5D-3B544D68D6C2}"/>
                    </a:ext>
                  </a:extLst>
                </p:cNvPr>
                <p:cNvSpPr>
                  <a:spLocks/>
                </p:cNvSpPr>
                <p:nvPr/>
              </p:nvSpPr>
              <p:spPr bwMode="auto">
                <a:xfrm>
                  <a:off x="14789291" y="2959101"/>
                  <a:ext cx="358775" cy="285750"/>
                </a:xfrm>
                <a:custGeom>
                  <a:avLst/>
                  <a:gdLst>
                    <a:gd name="T0" fmla="*/ 165 w 226"/>
                    <a:gd name="T1" fmla="*/ 23 h 180"/>
                    <a:gd name="T2" fmla="*/ 170 w 226"/>
                    <a:gd name="T3" fmla="*/ 26 h 180"/>
                    <a:gd name="T4" fmla="*/ 182 w 226"/>
                    <a:gd name="T5" fmla="*/ 32 h 180"/>
                    <a:gd name="T6" fmla="*/ 197 w 226"/>
                    <a:gd name="T7" fmla="*/ 34 h 180"/>
                    <a:gd name="T8" fmla="*/ 209 w 226"/>
                    <a:gd name="T9" fmla="*/ 40 h 180"/>
                    <a:gd name="T10" fmla="*/ 224 w 226"/>
                    <a:gd name="T11" fmla="*/ 42 h 180"/>
                    <a:gd name="T12" fmla="*/ 218 w 226"/>
                    <a:gd name="T13" fmla="*/ 53 h 180"/>
                    <a:gd name="T14" fmla="*/ 214 w 226"/>
                    <a:gd name="T15" fmla="*/ 68 h 180"/>
                    <a:gd name="T16" fmla="*/ 207 w 226"/>
                    <a:gd name="T17" fmla="*/ 72 h 180"/>
                    <a:gd name="T18" fmla="*/ 199 w 226"/>
                    <a:gd name="T19" fmla="*/ 82 h 180"/>
                    <a:gd name="T20" fmla="*/ 189 w 226"/>
                    <a:gd name="T21" fmla="*/ 93 h 180"/>
                    <a:gd name="T22" fmla="*/ 193 w 226"/>
                    <a:gd name="T23" fmla="*/ 99 h 180"/>
                    <a:gd name="T24" fmla="*/ 203 w 226"/>
                    <a:gd name="T25" fmla="*/ 99 h 180"/>
                    <a:gd name="T26" fmla="*/ 203 w 226"/>
                    <a:gd name="T27" fmla="*/ 111 h 180"/>
                    <a:gd name="T28" fmla="*/ 205 w 226"/>
                    <a:gd name="T29" fmla="*/ 120 h 180"/>
                    <a:gd name="T30" fmla="*/ 205 w 226"/>
                    <a:gd name="T31" fmla="*/ 128 h 180"/>
                    <a:gd name="T32" fmla="*/ 205 w 226"/>
                    <a:gd name="T33" fmla="*/ 139 h 180"/>
                    <a:gd name="T34" fmla="*/ 216 w 226"/>
                    <a:gd name="T35" fmla="*/ 143 h 180"/>
                    <a:gd name="T36" fmla="*/ 209 w 226"/>
                    <a:gd name="T37" fmla="*/ 155 h 180"/>
                    <a:gd name="T38" fmla="*/ 197 w 226"/>
                    <a:gd name="T39" fmla="*/ 162 h 180"/>
                    <a:gd name="T40" fmla="*/ 188 w 226"/>
                    <a:gd name="T41" fmla="*/ 164 h 180"/>
                    <a:gd name="T42" fmla="*/ 176 w 226"/>
                    <a:gd name="T43" fmla="*/ 160 h 180"/>
                    <a:gd name="T44" fmla="*/ 163 w 226"/>
                    <a:gd name="T45" fmla="*/ 157 h 180"/>
                    <a:gd name="T46" fmla="*/ 149 w 226"/>
                    <a:gd name="T47" fmla="*/ 159 h 180"/>
                    <a:gd name="T48" fmla="*/ 138 w 226"/>
                    <a:gd name="T49" fmla="*/ 166 h 180"/>
                    <a:gd name="T50" fmla="*/ 136 w 226"/>
                    <a:gd name="T51" fmla="*/ 176 h 180"/>
                    <a:gd name="T52" fmla="*/ 121 w 226"/>
                    <a:gd name="T53" fmla="*/ 178 h 180"/>
                    <a:gd name="T54" fmla="*/ 111 w 226"/>
                    <a:gd name="T55" fmla="*/ 174 h 180"/>
                    <a:gd name="T56" fmla="*/ 98 w 226"/>
                    <a:gd name="T57" fmla="*/ 168 h 180"/>
                    <a:gd name="T58" fmla="*/ 86 w 226"/>
                    <a:gd name="T59" fmla="*/ 172 h 180"/>
                    <a:gd name="T60" fmla="*/ 71 w 226"/>
                    <a:gd name="T61" fmla="*/ 166 h 180"/>
                    <a:gd name="T62" fmla="*/ 59 w 226"/>
                    <a:gd name="T63" fmla="*/ 164 h 180"/>
                    <a:gd name="T64" fmla="*/ 55 w 226"/>
                    <a:gd name="T65" fmla="*/ 157 h 180"/>
                    <a:gd name="T66" fmla="*/ 61 w 226"/>
                    <a:gd name="T67" fmla="*/ 141 h 180"/>
                    <a:gd name="T68" fmla="*/ 63 w 226"/>
                    <a:gd name="T69" fmla="*/ 120 h 180"/>
                    <a:gd name="T70" fmla="*/ 61 w 226"/>
                    <a:gd name="T71" fmla="*/ 107 h 180"/>
                    <a:gd name="T72" fmla="*/ 59 w 226"/>
                    <a:gd name="T73" fmla="*/ 101 h 180"/>
                    <a:gd name="T74" fmla="*/ 59 w 226"/>
                    <a:gd name="T75" fmla="*/ 97 h 180"/>
                    <a:gd name="T76" fmla="*/ 48 w 226"/>
                    <a:gd name="T77" fmla="*/ 88 h 180"/>
                    <a:gd name="T78" fmla="*/ 48 w 226"/>
                    <a:gd name="T79" fmla="*/ 84 h 180"/>
                    <a:gd name="T80" fmla="*/ 38 w 226"/>
                    <a:gd name="T81" fmla="*/ 78 h 180"/>
                    <a:gd name="T82" fmla="*/ 31 w 226"/>
                    <a:gd name="T83" fmla="*/ 72 h 180"/>
                    <a:gd name="T84" fmla="*/ 23 w 226"/>
                    <a:gd name="T85" fmla="*/ 68 h 180"/>
                    <a:gd name="T86" fmla="*/ 8 w 226"/>
                    <a:gd name="T87" fmla="*/ 67 h 180"/>
                    <a:gd name="T88" fmla="*/ 6 w 226"/>
                    <a:gd name="T89" fmla="*/ 61 h 180"/>
                    <a:gd name="T90" fmla="*/ 0 w 226"/>
                    <a:gd name="T91" fmla="*/ 55 h 180"/>
                    <a:gd name="T92" fmla="*/ 11 w 226"/>
                    <a:gd name="T93" fmla="*/ 47 h 180"/>
                    <a:gd name="T94" fmla="*/ 23 w 226"/>
                    <a:gd name="T95" fmla="*/ 44 h 180"/>
                    <a:gd name="T96" fmla="*/ 33 w 226"/>
                    <a:gd name="T97" fmla="*/ 47 h 180"/>
                    <a:gd name="T98" fmla="*/ 46 w 226"/>
                    <a:gd name="T99" fmla="*/ 49 h 180"/>
                    <a:gd name="T100" fmla="*/ 57 w 226"/>
                    <a:gd name="T101" fmla="*/ 49 h 180"/>
                    <a:gd name="T102" fmla="*/ 52 w 226"/>
                    <a:gd name="T103" fmla="*/ 34 h 180"/>
                    <a:gd name="T104" fmla="*/ 57 w 226"/>
                    <a:gd name="T105" fmla="*/ 28 h 180"/>
                    <a:gd name="T106" fmla="*/ 69 w 226"/>
                    <a:gd name="T107" fmla="*/ 34 h 180"/>
                    <a:gd name="T108" fmla="*/ 84 w 226"/>
                    <a:gd name="T109" fmla="*/ 34 h 180"/>
                    <a:gd name="T110" fmla="*/ 92 w 226"/>
                    <a:gd name="T111" fmla="*/ 24 h 180"/>
                    <a:gd name="T112" fmla="*/ 107 w 226"/>
                    <a:gd name="T113" fmla="*/ 21 h 180"/>
                    <a:gd name="T114" fmla="*/ 111 w 226"/>
                    <a:gd name="T115" fmla="*/ 5 h 180"/>
                    <a:gd name="T116" fmla="*/ 124 w 226"/>
                    <a:gd name="T117" fmla="*/ 0 h 180"/>
                    <a:gd name="T118" fmla="*/ 134 w 226"/>
                    <a:gd name="T119" fmla="*/ 7 h 180"/>
                    <a:gd name="T120" fmla="*/ 145 w 226"/>
                    <a:gd name="T121" fmla="*/ 1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6" h="180">
                      <a:moveTo>
                        <a:pt x="157" y="17"/>
                      </a:moveTo>
                      <a:lnTo>
                        <a:pt x="157" y="17"/>
                      </a:lnTo>
                      <a:lnTo>
                        <a:pt x="157" y="19"/>
                      </a:lnTo>
                      <a:lnTo>
                        <a:pt x="155" y="19"/>
                      </a:lnTo>
                      <a:lnTo>
                        <a:pt x="155" y="19"/>
                      </a:lnTo>
                      <a:lnTo>
                        <a:pt x="157" y="19"/>
                      </a:lnTo>
                      <a:lnTo>
                        <a:pt x="157" y="19"/>
                      </a:lnTo>
                      <a:lnTo>
                        <a:pt x="157" y="21"/>
                      </a:lnTo>
                      <a:lnTo>
                        <a:pt x="157" y="21"/>
                      </a:lnTo>
                      <a:lnTo>
                        <a:pt x="157" y="21"/>
                      </a:lnTo>
                      <a:lnTo>
                        <a:pt x="155" y="21"/>
                      </a:lnTo>
                      <a:lnTo>
                        <a:pt x="155" y="23"/>
                      </a:lnTo>
                      <a:lnTo>
                        <a:pt x="157" y="23"/>
                      </a:lnTo>
                      <a:lnTo>
                        <a:pt x="157" y="23"/>
                      </a:lnTo>
                      <a:lnTo>
                        <a:pt x="157" y="23"/>
                      </a:lnTo>
                      <a:lnTo>
                        <a:pt x="157" y="23"/>
                      </a:lnTo>
                      <a:lnTo>
                        <a:pt x="159" y="23"/>
                      </a:lnTo>
                      <a:lnTo>
                        <a:pt x="159" y="23"/>
                      </a:lnTo>
                      <a:lnTo>
                        <a:pt x="159" y="23"/>
                      </a:lnTo>
                      <a:lnTo>
                        <a:pt x="161" y="23"/>
                      </a:lnTo>
                      <a:lnTo>
                        <a:pt x="161" y="23"/>
                      </a:lnTo>
                      <a:lnTo>
                        <a:pt x="163" y="23"/>
                      </a:lnTo>
                      <a:lnTo>
                        <a:pt x="163" y="23"/>
                      </a:lnTo>
                      <a:lnTo>
                        <a:pt x="163" y="23"/>
                      </a:lnTo>
                      <a:lnTo>
                        <a:pt x="163" y="23"/>
                      </a:lnTo>
                      <a:lnTo>
                        <a:pt x="165" y="23"/>
                      </a:lnTo>
                      <a:lnTo>
                        <a:pt x="165" y="23"/>
                      </a:lnTo>
                      <a:lnTo>
                        <a:pt x="166" y="23"/>
                      </a:lnTo>
                      <a:lnTo>
                        <a:pt x="166" y="21"/>
                      </a:lnTo>
                      <a:lnTo>
                        <a:pt x="166" y="21"/>
                      </a:lnTo>
                      <a:lnTo>
                        <a:pt x="166" y="19"/>
                      </a:lnTo>
                      <a:lnTo>
                        <a:pt x="166" y="19"/>
                      </a:lnTo>
                      <a:lnTo>
                        <a:pt x="166" y="19"/>
                      </a:lnTo>
                      <a:lnTo>
                        <a:pt x="166" y="19"/>
                      </a:lnTo>
                      <a:lnTo>
                        <a:pt x="168" y="19"/>
                      </a:lnTo>
                      <a:lnTo>
                        <a:pt x="168" y="19"/>
                      </a:lnTo>
                      <a:lnTo>
                        <a:pt x="168" y="19"/>
                      </a:lnTo>
                      <a:lnTo>
                        <a:pt x="168" y="21"/>
                      </a:lnTo>
                      <a:lnTo>
                        <a:pt x="168" y="21"/>
                      </a:lnTo>
                      <a:lnTo>
                        <a:pt x="168" y="21"/>
                      </a:lnTo>
                      <a:lnTo>
                        <a:pt x="168" y="23"/>
                      </a:lnTo>
                      <a:lnTo>
                        <a:pt x="166" y="23"/>
                      </a:lnTo>
                      <a:lnTo>
                        <a:pt x="166" y="23"/>
                      </a:lnTo>
                      <a:lnTo>
                        <a:pt x="168" y="23"/>
                      </a:lnTo>
                      <a:lnTo>
                        <a:pt x="168" y="23"/>
                      </a:lnTo>
                      <a:lnTo>
                        <a:pt x="168" y="23"/>
                      </a:lnTo>
                      <a:lnTo>
                        <a:pt x="168" y="24"/>
                      </a:lnTo>
                      <a:lnTo>
                        <a:pt x="168" y="24"/>
                      </a:lnTo>
                      <a:lnTo>
                        <a:pt x="168" y="26"/>
                      </a:lnTo>
                      <a:lnTo>
                        <a:pt x="168" y="26"/>
                      </a:lnTo>
                      <a:lnTo>
                        <a:pt x="170" y="26"/>
                      </a:lnTo>
                      <a:lnTo>
                        <a:pt x="170" y="26"/>
                      </a:lnTo>
                      <a:lnTo>
                        <a:pt x="172" y="26"/>
                      </a:lnTo>
                      <a:lnTo>
                        <a:pt x="172" y="26"/>
                      </a:lnTo>
                      <a:lnTo>
                        <a:pt x="172" y="26"/>
                      </a:lnTo>
                      <a:lnTo>
                        <a:pt x="172" y="26"/>
                      </a:lnTo>
                      <a:lnTo>
                        <a:pt x="172" y="28"/>
                      </a:lnTo>
                      <a:lnTo>
                        <a:pt x="174" y="28"/>
                      </a:lnTo>
                      <a:lnTo>
                        <a:pt x="174" y="28"/>
                      </a:lnTo>
                      <a:lnTo>
                        <a:pt x="174" y="28"/>
                      </a:lnTo>
                      <a:lnTo>
                        <a:pt x="176" y="28"/>
                      </a:lnTo>
                      <a:lnTo>
                        <a:pt x="176" y="28"/>
                      </a:lnTo>
                      <a:lnTo>
                        <a:pt x="176" y="28"/>
                      </a:lnTo>
                      <a:lnTo>
                        <a:pt x="176" y="30"/>
                      </a:lnTo>
                      <a:lnTo>
                        <a:pt x="178" y="30"/>
                      </a:lnTo>
                      <a:lnTo>
                        <a:pt x="178" y="30"/>
                      </a:lnTo>
                      <a:lnTo>
                        <a:pt x="178" y="30"/>
                      </a:lnTo>
                      <a:lnTo>
                        <a:pt x="178" y="30"/>
                      </a:lnTo>
                      <a:lnTo>
                        <a:pt x="178" y="32"/>
                      </a:lnTo>
                      <a:lnTo>
                        <a:pt x="178" y="32"/>
                      </a:lnTo>
                      <a:lnTo>
                        <a:pt x="180" y="32"/>
                      </a:lnTo>
                      <a:lnTo>
                        <a:pt x="180" y="32"/>
                      </a:lnTo>
                      <a:lnTo>
                        <a:pt x="180" y="32"/>
                      </a:lnTo>
                      <a:lnTo>
                        <a:pt x="180" y="32"/>
                      </a:lnTo>
                      <a:lnTo>
                        <a:pt x="180" y="32"/>
                      </a:lnTo>
                      <a:lnTo>
                        <a:pt x="182" y="32"/>
                      </a:lnTo>
                      <a:lnTo>
                        <a:pt x="182" y="32"/>
                      </a:lnTo>
                      <a:lnTo>
                        <a:pt x="182" y="32"/>
                      </a:lnTo>
                      <a:lnTo>
                        <a:pt x="184" y="32"/>
                      </a:lnTo>
                      <a:lnTo>
                        <a:pt x="184" y="32"/>
                      </a:lnTo>
                      <a:lnTo>
                        <a:pt x="184" y="32"/>
                      </a:lnTo>
                      <a:lnTo>
                        <a:pt x="186" y="32"/>
                      </a:lnTo>
                      <a:lnTo>
                        <a:pt x="186" y="32"/>
                      </a:lnTo>
                      <a:lnTo>
                        <a:pt x="186" y="32"/>
                      </a:lnTo>
                      <a:lnTo>
                        <a:pt x="186" y="32"/>
                      </a:lnTo>
                      <a:lnTo>
                        <a:pt x="188" y="32"/>
                      </a:lnTo>
                      <a:lnTo>
                        <a:pt x="188" y="32"/>
                      </a:lnTo>
                      <a:lnTo>
                        <a:pt x="188" y="32"/>
                      </a:lnTo>
                      <a:lnTo>
                        <a:pt x="189" y="32"/>
                      </a:lnTo>
                      <a:lnTo>
                        <a:pt x="189" y="32"/>
                      </a:lnTo>
                      <a:lnTo>
                        <a:pt x="189" y="32"/>
                      </a:lnTo>
                      <a:lnTo>
                        <a:pt x="189" y="32"/>
                      </a:lnTo>
                      <a:lnTo>
                        <a:pt x="191" y="32"/>
                      </a:lnTo>
                      <a:lnTo>
                        <a:pt x="191" y="32"/>
                      </a:lnTo>
                      <a:lnTo>
                        <a:pt x="193" y="32"/>
                      </a:lnTo>
                      <a:lnTo>
                        <a:pt x="193" y="32"/>
                      </a:lnTo>
                      <a:lnTo>
                        <a:pt x="193" y="32"/>
                      </a:lnTo>
                      <a:lnTo>
                        <a:pt x="193" y="32"/>
                      </a:lnTo>
                      <a:lnTo>
                        <a:pt x="195" y="32"/>
                      </a:lnTo>
                      <a:lnTo>
                        <a:pt x="195" y="32"/>
                      </a:lnTo>
                      <a:lnTo>
                        <a:pt x="195" y="32"/>
                      </a:lnTo>
                      <a:lnTo>
                        <a:pt x="197" y="32"/>
                      </a:lnTo>
                      <a:lnTo>
                        <a:pt x="197" y="32"/>
                      </a:lnTo>
                      <a:lnTo>
                        <a:pt x="197" y="34"/>
                      </a:lnTo>
                      <a:lnTo>
                        <a:pt x="197" y="34"/>
                      </a:lnTo>
                      <a:lnTo>
                        <a:pt x="199" y="34"/>
                      </a:lnTo>
                      <a:lnTo>
                        <a:pt x="199" y="36"/>
                      </a:lnTo>
                      <a:lnTo>
                        <a:pt x="199" y="36"/>
                      </a:lnTo>
                      <a:lnTo>
                        <a:pt x="199" y="36"/>
                      </a:lnTo>
                      <a:lnTo>
                        <a:pt x="199" y="36"/>
                      </a:lnTo>
                      <a:lnTo>
                        <a:pt x="199" y="38"/>
                      </a:lnTo>
                      <a:lnTo>
                        <a:pt x="201" y="38"/>
                      </a:lnTo>
                      <a:lnTo>
                        <a:pt x="201" y="38"/>
                      </a:lnTo>
                      <a:lnTo>
                        <a:pt x="201" y="40"/>
                      </a:lnTo>
                      <a:lnTo>
                        <a:pt x="201" y="40"/>
                      </a:lnTo>
                      <a:lnTo>
                        <a:pt x="201" y="40"/>
                      </a:lnTo>
                      <a:lnTo>
                        <a:pt x="203" y="40"/>
                      </a:lnTo>
                      <a:lnTo>
                        <a:pt x="203" y="38"/>
                      </a:lnTo>
                      <a:lnTo>
                        <a:pt x="203" y="38"/>
                      </a:lnTo>
                      <a:lnTo>
                        <a:pt x="205" y="38"/>
                      </a:lnTo>
                      <a:lnTo>
                        <a:pt x="205" y="38"/>
                      </a:lnTo>
                      <a:lnTo>
                        <a:pt x="205" y="38"/>
                      </a:lnTo>
                      <a:lnTo>
                        <a:pt x="205" y="40"/>
                      </a:lnTo>
                      <a:lnTo>
                        <a:pt x="207" y="40"/>
                      </a:lnTo>
                      <a:lnTo>
                        <a:pt x="207" y="40"/>
                      </a:lnTo>
                      <a:lnTo>
                        <a:pt x="207" y="40"/>
                      </a:lnTo>
                      <a:lnTo>
                        <a:pt x="207" y="40"/>
                      </a:lnTo>
                      <a:lnTo>
                        <a:pt x="207" y="40"/>
                      </a:lnTo>
                      <a:lnTo>
                        <a:pt x="207" y="40"/>
                      </a:lnTo>
                      <a:lnTo>
                        <a:pt x="209" y="40"/>
                      </a:lnTo>
                      <a:lnTo>
                        <a:pt x="209" y="40"/>
                      </a:lnTo>
                      <a:lnTo>
                        <a:pt x="210" y="40"/>
                      </a:lnTo>
                      <a:lnTo>
                        <a:pt x="210" y="40"/>
                      </a:lnTo>
                      <a:lnTo>
                        <a:pt x="210" y="40"/>
                      </a:lnTo>
                      <a:lnTo>
                        <a:pt x="210" y="40"/>
                      </a:lnTo>
                      <a:lnTo>
                        <a:pt x="212" y="40"/>
                      </a:lnTo>
                      <a:lnTo>
                        <a:pt x="212" y="40"/>
                      </a:lnTo>
                      <a:lnTo>
                        <a:pt x="212" y="40"/>
                      </a:lnTo>
                      <a:lnTo>
                        <a:pt x="214" y="40"/>
                      </a:lnTo>
                      <a:lnTo>
                        <a:pt x="214" y="40"/>
                      </a:lnTo>
                      <a:lnTo>
                        <a:pt x="214" y="40"/>
                      </a:lnTo>
                      <a:lnTo>
                        <a:pt x="214" y="40"/>
                      </a:lnTo>
                      <a:lnTo>
                        <a:pt x="216" y="40"/>
                      </a:lnTo>
                      <a:lnTo>
                        <a:pt x="216" y="40"/>
                      </a:lnTo>
                      <a:lnTo>
                        <a:pt x="216" y="42"/>
                      </a:lnTo>
                      <a:lnTo>
                        <a:pt x="216" y="42"/>
                      </a:lnTo>
                      <a:lnTo>
                        <a:pt x="218" y="42"/>
                      </a:lnTo>
                      <a:lnTo>
                        <a:pt x="218" y="42"/>
                      </a:lnTo>
                      <a:lnTo>
                        <a:pt x="220" y="42"/>
                      </a:lnTo>
                      <a:lnTo>
                        <a:pt x="220" y="42"/>
                      </a:lnTo>
                      <a:lnTo>
                        <a:pt x="220" y="42"/>
                      </a:lnTo>
                      <a:lnTo>
                        <a:pt x="222" y="42"/>
                      </a:lnTo>
                      <a:lnTo>
                        <a:pt x="222" y="42"/>
                      </a:lnTo>
                      <a:lnTo>
                        <a:pt x="222" y="42"/>
                      </a:lnTo>
                      <a:lnTo>
                        <a:pt x="222" y="42"/>
                      </a:lnTo>
                      <a:lnTo>
                        <a:pt x="224" y="42"/>
                      </a:lnTo>
                      <a:lnTo>
                        <a:pt x="224" y="42"/>
                      </a:lnTo>
                      <a:lnTo>
                        <a:pt x="226" y="42"/>
                      </a:lnTo>
                      <a:lnTo>
                        <a:pt x="226" y="42"/>
                      </a:lnTo>
                      <a:lnTo>
                        <a:pt x="226" y="44"/>
                      </a:lnTo>
                      <a:lnTo>
                        <a:pt x="226" y="44"/>
                      </a:lnTo>
                      <a:lnTo>
                        <a:pt x="226" y="44"/>
                      </a:lnTo>
                      <a:lnTo>
                        <a:pt x="226" y="45"/>
                      </a:lnTo>
                      <a:lnTo>
                        <a:pt x="226" y="45"/>
                      </a:lnTo>
                      <a:lnTo>
                        <a:pt x="224" y="45"/>
                      </a:lnTo>
                      <a:lnTo>
                        <a:pt x="224" y="47"/>
                      </a:lnTo>
                      <a:lnTo>
                        <a:pt x="224" y="47"/>
                      </a:lnTo>
                      <a:lnTo>
                        <a:pt x="222" y="47"/>
                      </a:lnTo>
                      <a:lnTo>
                        <a:pt x="222" y="47"/>
                      </a:lnTo>
                      <a:lnTo>
                        <a:pt x="222" y="47"/>
                      </a:lnTo>
                      <a:lnTo>
                        <a:pt x="222" y="47"/>
                      </a:lnTo>
                      <a:lnTo>
                        <a:pt x="222" y="47"/>
                      </a:lnTo>
                      <a:lnTo>
                        <a:pt x="222" y="49"/>
                      </a:lnTo>
                      <a:lnTo>
                        <a:pt x="220" y="49"/>
                      </a:lnTo>
                      <a:lnTo>
                        <a:pt x="220" y="49"/>
                      </a:lnTo>
                      <a:lnTo>
                        <a:pt x="220" y="49"/>
                      </a:lnTo>
                      <a:lnTo>
                        <a:pt x="220" y="51"/>
                      </a:lnTo>
                      <a:lnTo>
                        <a:pt x="220" y="51"/>
                      </a:lnTo>
                      <a:lnTo>
                        <a:pt x="220" y="51"/>
                      </a:lnTo>
                      <a:lnTo>
                        <a:pt x="220" y="53"/>
                      </a:lnTo>
                      <a:lnTo>
                        <a:pt x="218" y="53"/>
                      </a:lnTo>
                      <a:lnTo>
                        <a:pt x="218" y="53"/>
                      </a:lnTo>
                      <a:lnTo>
                        <a:pt x="218" y="55"/>
                      </a:lnTo>
                      <a:lnTo>
                        <a:pt x="218" y="55"/>
                      </a:lnTo>
                      <a:lnTo>
                        <a:pt x="218" y="55"/>
                      </a:lnTo>
                      <a:lnTo>
                        <a:pt x="218" y="55"/>
                      </a:lnTo>
                      <a:lnTo>
                        <a:pt x="218" y="57"/>
                      </a:lnTo>
                      <a:lnTo>
                        <a:pt x="216" y="57"/>
                      </a:lnTo>
                      <a:lnTo>
                        <a:pt x="216" y="57"/>
                      </a:lnTo>
                      <a:lnTo>
                        <a:pt x="216" y="59"/>
                      </a:lnTo>
                      <a:lnTo>
                        <a:pt x="216" y="59"/>
                      </a:lnTo>
                      <a:lnTo>
                        <a:pt x="216" y="59"/>
                      </a:lnTo>
                      <a:lnTo>
                        <a:pt x="216" y="59"/>
                      </a:lnTo>
                      <a:lnTo>
                        <a:pt x="216" y="61"/>
                      </a:lnTo>
                      <a:lnTo>
                        <a:pt x="216" y="61"/>
                      </a:lnTo>
                      <a:lnTo>
                        <a:pt x="216" y="63"/>
                      </a:lnTo>
                      <a:lnTo>
                        <a:pt x="216" y="63"/>
                      </a:lnTo>
                      <a:lnTo>
                        <a:pt x="216" y="63"/>
                      </a:lnTo>
                      <a:lnTo>
                        <a:pt x="216" y="63"/>
                      </a:lnTo>
                      <a:lnTo>
                        <a:pt x="216" y="63"/>
                      </a:lnTo>
                      <a:lnTo>
                        <a:pt x="216" y="65"/>
                      </a:lnTo>
                      <a:lnTo>
                        <a:pt x="216" y="65"/>
                      </a:lnTo>
                      <a:lnTo>
                        <a:pt x="214" y="65"/>
                      </a:lnTo>
                      <a:lnTo>
                        <a:pt x="214" y="67"/>
                      </a:lnTo>
                      <a:lnTo>
                        <a:pt x="214" y="67"/>
                      </a:lnTo>
                      <a:lnTo>
                        <a:pt x="214" y="68"/>
                      </a:lnTo>
                      <a:lnTo>
                        <a:pt x="214" y="68"/>
                      </a:lnTo>
                      <a:lnTo>
                        <a:pt x="214" y="68"/>
                      </a:lnTo>
                      <a:lnTo>
                        <a:pt x="214" y="70"/>
                      </a:lnTo>
                      <a:lnTo>
                        <a:pt x="214" y="70"/>
                      </a:lnTo>
                      <a:lnTo>
                        <a:pt x="214" y="70"/>
                      </a:lnTo>
                      <a:lnTo>
                        <a:pt x="216" y="70"/>
                      </a:lnTo>
                      <a:lnTo>
                        <a:pt x="216" y="70"/>
                      </a:lnTo>
                      <a:lnTo>
                        <a:pt x="214" y="70"/>
                      </a:lnTo>
                      <a:lnTo>
                        <a:pt x="214" y="72"/>
                      </a:lnTo>
                      <a:lnTo>
                        <a:pt x="214" y="72"/>
                      </a:lnTo>
                      <a:lnTo>
                        <a:pt x="214" y="72"/>
                      </a:lnTo>
                      <a:lnTo>
                        <a:pt x="212" y="72"/>
                      </a:lnTo>
                      <a:lnTo>
                        <a:pt x="212" y="74"/>
                      </a:lnTo>
                      <a:lnTo>
                        <a:pt x="212" y="74"/>
                      </a:lnTo>
                      <a:lnTo>
                        <a:pt x="212" y="74"/>
                      </a:lnTo>
                      <a:lnTo>
                        <a:pt x="212" y="74"/>
                      </a:lnTo>
                      <a:lnTo>
                        <a:pt x="210" y="74"/>
                      </a:lnTo>
                      <a:lnTo>
                        <a:pt x="210" y="74"/>
                      </a:lnTo>
                      <a:lnTo>
                        <a:pt x="210" y="74"/>
                      </a:lnTo>
                      <a:lnTo>
                        <a:pt x="210" y="74"/>
                      </a:lnTo>
                      <a:lnTo>
                        <a:pt x="210" y="74"/>
                      </a:lnTo>
                      <a:lnTo>
                        <a:pt x="209" y="74"/>
                      </a:lnTo>
                      <a:lnTo>
                        <a:pt x="209" y="74"/>
                      </a:lnTo>
                      <a:lnTo>
                        <a:pt x="209" y="74"/>
                      </a:lnTo>
                      <a:lnTo>
                        <a:pt x="209" y="72"/>
                      </a:lnTo>
                      <a:lnTo>
                        <a:pt x="207" y="72"/>
                      </a:lnTo>
                      <a:lnTo>
                        <a:pt x="207" y="72"/>
                      </a:lnTo>
                      <a:lnTo>
                        <a:pt x="207" y="72"/>
                      </a:lnTo>
                      <a:lnTo>
                        <a:pt x="205" y="72"/>
                      </a:lnTo>
                      <a:lnTo>
                        <a:pt x="205" y="74"/>
                      </a:lnTo>
                      <a:lnTo>
                        <a:pt x="205" y="74"/>
                      </a:lnTo>
                      <a:lnTo>
                        <a:pt x="205" y="74"/>
                      </a:lnTo>
                      <a:lnTo>
                        <a:pt x="205" y="74"/>
                      </a:lnTo>
                      <a:lnTo>
                        <a:pt x="205" y="76"/>
                      </a:lnTo>
                      <a:lnTo>
                        <a:pt x="205" y="76"/>
                      </a:lnTo>
                      <a:lnTo>
                        <a:pt x="205" y="76"/>
                      </a:lnTo>
                      <a:lnTo>
                        <a:pt x="207" y="76"/>
                      </a:lnTo>
                      <a:lnTo>
                        <a:pt x="207" y="76"/>
                      </a:lnTo>
                      <a:lnTo>
                        <a:pt x="205" y="76"/>
                      </a:lnTo>
                      <a:lnTo>
                        <a:pt x="205" y="78"/>
                      </a:lnTo>
                      <a:lnTo>
                        <a:pt x="205" y="78"/>
                      </a:lnTo>
                      <a:lnTo>
                        <a:pt x="205" y="78"/>
                      </a:lnTo>
                      <a:lnTo>
                        <a:pt x="205" y="78"/>
                      </a:lnTo>
                      <a:lnTo>
                        <a:pt x="205" y="80"/>
                      </a:lnTo>
                      <a:lnTo>
                        <a:pt x="203" y="80"/>
                      </a:lnTo>
                      <a:lnTo>
                        <a:pt x="203" y="80"/>
                      </a:lnTo>
                      <a:lnTo>
                        <a:pt x="203" y="80"/>
                      </a:lnTo>
                      <a:lnTo>
                        <a:pt x="203" y="80"/>
                      </a:lnTo>
                      <a:lnTo>
                        <a:pt x="201" y="80"/>
                      </a:lnTo>
                      <a:lnTo>
                        <a:pt x="201" y="80"/>
                      </a:lnTo>
                      <a:lnTo>
                        <a:pt x="201" y="82"/>
                      </a:lnTo>
                      <a:lnTo>
                        <a:pt x="201" y="82"/>
                      </a:lnTo>
                      <a:lnTo>
                        <a:pt x="201" y="82"/>
                      </a:lnTo>
                      <a:lnTo>
                        <a:pt x="199" y="82"/>
                      </a:lnTo>
                      <a:lnTo>
                        <a:pt x="199" y="84"/>
                      </a:lnTo>
                      <a:lnTo>
                        <a:pt x="199" y="84"/>
                      </a:lnTo>
                      <a:lnTo>
                        <a:pt x="199" y="84"/>
                      </a:lnTo>
                      <a:lnTo>
                        <a:pt x="197" y="84"/>
                      </a:lnTo>
                      <a:lnTo>
                        <a:pt x="197" y="84"/>
                      </a:lnTo>
                      <a:lnTo>
                        <a:pt x="197" y="84"/>
                      </a:lnTo>
                      <a:lnTo>
                        <a:pt x="195" y="84"/>
                      </a:lnTo>
                      <a:lnTo>
                        <a:pt x="195" y="86"/>
                      </a:lnTo>
                      <a:lnTo>
                        <a:pt x="195" y="86"/>
                      </a:lnTo>
                      <a:lnTo>
                        <a:pt x="195" y="88"/>
                      </a:lnTo>
                      <a:lnTo>
                        <a:pt x="195" y="88"/>
                      </a:lnTo>
                      <a:lnTo>
                        <a:pt x="195" y="88"/>
                      </a:lnTo>
                      <a:lnTo>
                        <a:pt x="195" y="88"/>
                      </a:lnTo>
                      <a:lnTo>
                        <a:pt x="195" y="88"/>
                      </a:lnTo>
                      <a:lnTo>
                        <a:pt x="195" y="90"/>
                      </a:lnTo>
                      <a:lnTo>
                        <a:pt x="193" y="90"/>
                      </a:lnTo>
                      <a:lnTo>
                        <a:pt x="193" y="90"/>
                      </a:lnTo>
                      <a:lnTo>
                        <a:pt x="193" y="90"/>
                      </a:lnTo>
                      <a:lnTo>
                        <a:pt x="193" y="90"/>
                      </a:lnTo>
                      <a:lnTo>
                        <a:pt x="191" y="90"/>
                      </a:lnTo>
                      <a:lnTo>
                        <a:pt x="191" y="91"/>
                      </a:lnTo>
                      <a:lnTo>
                        <a:pt x="191" y="91"/>
                      </a:lnTo>
                      <a:lnTo>
                        <a:pt x="191" y="91"/>
                      </a:lnTo>
                      <a:lnTo>
                        <a:pt x="189" y="91"/>
                      </a:lnTo>
                      <a:lnTo>
                        <a:pt x="189" y="93"/>
                      </a:lnTo>
                      <a:lnTo>
                        <a:pt x="189" y="93"/>
                      </a:lnTo>
                      <a:lnTo>
                        <a:pt x="189" y="93"/>
                      </a:lnTo>
                      <a:lnTo>
                        <a:pt x="189" y="95"/>
                      </a:lnTo>
                      <a:lnTo>
                        <a:pt x="189" y="95"/>
                      </a:lnTo>
                      <a:lnTo>
                        <a:pt x="189" y="95"/>
                      </a:lnTo>
                      <a:lnTo>
                        <a:pt x="189" y="95"/>
                      </a:lnTo>
                      <a:lnTo>
                        <a:pt x="191" y="95"/>
                      </a:lnTo>
                      <a:lnTo>
                        <a:pt x="191" y="97"/>
                      </a:lnTo>
                      <a:lnTo>
                        <a:pt x="189" y="97"/>
                      </a:lnTo>
                      <a:lnTo>
                        <a:pt x="189" y="97"/>
                      </a:lnTo>
                      <a:lnTo>
                        <a:pt x="189" y="99"/>
                      </a:lnTo>
                      <a:lnTo>
                        <a:pt x="189" y="99"/>
                      </a:lnTo>
                      <a:lnTo>
                        <a:pt x="189" y="99"/>
                      </a:lnTo>
                      <a:lnTo>
                        <a:pt x="188" y="99"/>
                      </a:lnTo>
                      <a:lnTo>
                        <a:pt x="188" y="99"/>
                      </a:lnTo>
                      <a:lnTo>
                        <a:pt x="188" y="101"/>
                      </a:lnTo>
                      <a:lnTo>
                        <a:pt x="188" y="101"/>
                      </a:lnTo>
                      <a:lnTo>
                        <a:pt x="189" y="101"/>
                      </a:lnTo>
                      <a:lnTo>
                        <a:pt x="189" y="101"/>
                      </a:lnTo>
                      <a:lnTo>
                        <a:pt x="189" y="101"/>
                      </a:lnTo>
                      <a:lnTo>
                        <a:pt x="189" y="101"/>
                      </a:lnTo>
                      <a:lnTo>
                        <a:pt x="191" y="101"/>
                      </a:lnTo>
                      <a:lnTo>
                        <a:pt x="191" y="101"/>
                      </a:lnTo>
                      <a:lnTo>
                        <a:pt x="191" y="99"/>
                      </a:lnTo>
                      <a:lnTo>
                        <a:pt x="193" y="99"/>
                      </a:lnTo>
                      <a:lnTo>
                        <a:pt x="193" y="99"/>
                      </a:lnTo>
                      <a:lnTo>
                        <a:pt x="193" y="99"/>
                      </a:lnTo>
                      <a:lnTo>
                        <a:pt x="193" y="99"/>
                      </a:lnTo>
                      <a:lnTo>
                        <a:pt x="193" y="97"/>
                      </a:lnTo>
                      <a:lnTo>
                        <a:pt x="193" y="97"/>
                      </a:lnTo>
                      <a:lnTo>
                        <a:pt x="193" y="95"/>
                      </a:lnTo>
                      <a:lnTo>
                        <a:pt x="193" y="95"/>
                      </a:lnTo>
                      <a:lnTo>
                        <a:pt x="193" y="95"/>
                      </a:lnTo>
                      <a:lnTo>
                        <a:pt x="193" y="95"/>
                      </a:lnTo>
                      <a:lnTo>
                        <a:pt x="195" y="95"/>
                      </a:lnTo>
                      <a:lnTo>
                        <a:pt x="195" y="95"/>
                      </a:lnTo>
                      <a:lnTo>
                        <a:pt x="195" y="95"/>
                      </a:lnTo>
                      <a:lnTo>
                        <a:pt x="195" y="95"/>
                      </a:lnTo>
                      <a:lnTo>
                        <a:pt x="195" y="95"/>
                      </a:lnTo>
                      <a:lnTo>
                        <a:pt x="197" y="95"/>
                      </a:lnTo>
                      <a:lnTo>
                        <a:pt x="197" y="95"/>
                      </a:lnTo>
                      <a:lnTo>
                        <a:pt x="199" y="95"/>
                      </a:lnTo>
                      <a:lnTo>
                        <a:pt x="199" y="95"/>
                      </a:lnTo>
                      <a:lnTo>
                        <a:pt x="199" y="95"/>
                      </a:lnTo>
                      <a:lnTo>
                        <a:pt x="201" y="95"/>
                      </a:lnTo>
                      <a:lnTo>
                        <a:pt x="201" y="95"/>
                      </a:lnTo>
                      <a:lnTo>
                        <a:pt x="201" y="95"/>
                      </a:lnTo>
                      <a:lnTo>
                        <a:pt x="201" y="95"/>
                      </a:lnTo>
                      <a:lnTo>
                        <a:pt x="201" y="97"/>
                      </a:lnTo>
                      <a:lnTo>
                        <a:pt x="203" y="97"/>
                      </a:lnTo>
                      <a:lnTo>
                        <a:pt x="203" y="97"/>
                      </a:lnTo>
                      <a:lnTo>
                        <a:pt x="203" y="97"/>
                      </a:lnTo>
                      <a:lnTo>
                        <a:pt x="203" y="99"/>
                      </a:lnTo>
                      <a:lnTo>
                        <a:pt x="203" y="99"/>
                      </a:lnTo>
                      <a:lnTo>
                        <a:pt x="203" y="99"/>
                      </a:lnTo>
                      <a:lnTo>
                        <a:pt x="201" y="99"/>
                      </a:lnTo>
                      <a:lnTo>
                        <a:pt x="201" y="101"/>
                      </a:lnTo>
                      <a:lnTo>
                        <a:pt x="201" y="101"/>
                      </a:lnTo>
                      <a:lnTo>
                        <a:pt x="203" y="101"/>
                      </a:lnTo>
                      <a:lnTo>
                        <a:pt x="203" y="101"/>
                      </a:lnTo>
                      <a:lnTo>
                        <a:pt x="203" y="103"/>
                      </a:lnTo>
                      <a:lnTo>
                        <a:pt x="203" y="103"/>
                      </a:lnTo>
                      <a:lnTo>
                        <a:pt x="205" y="103"/>
                      </a:lnTo>
                      <a:lnTo>
                        <a:pt x="205" y="103"/>
                      </a:lnTo>
                      <a:lnTo>
                        <a:pt x="205" y="103"/>
                      </a:lnTo>
                      <a:lnTo>
                        <a:pt x="205" y="103"/>
                      </a:lnTo>
                      <a:lnTo>
                        <a:pt x="205" y="105"/>
                      </a:lnTo>
                      <a:lnTo>
                        <a:pt x="205" y="105"/>
                      </a:lnTo>
                      <a:lnTo>
                        <a:pt x="205" y="107"/>
                      </a:lnTo>
                      <a:lnTo>
                        <a:pt x="205" y="107"/>
                      </a:lnTo>
                      <a:lnTo>
                        <a:pt x="205" y="107"/>
                      </a:lnTo>
                      <a:lnTo>
                        <a:pt x="203" y="107"/>
                      </a:lnTo>
                      <a:lnTo>
                        <a:pt x="203" y="107"/>
                      </a:lnTo>
                      <a:lnTo>
                        <a:pt x="203" y="107"/>
                      </a:lnTo>
                      <a:lnTo>
                        <a:pt x="201" y="107"/>
                      </a:lnTo>
                      <a:lnTo>
                        <a:pt x="201" y="109"/>
                      </a:lnTo>
                      <a:lnTo>
                        <a:pt x="201" y="109"/>
                      </a:lnTo>
                      <a:lnTo>
                        <a:pt x="203" y="109"/>
                      </a:lnTo>
                      <a:lnTo>
                        <a:pt x="203" y="111"/>
                      </a:lnTo>
                      <a:lnTo>
                        <a:pt x="203" y="111"/>
                      </a:lnTo>
                      <a:lnTo>
                        <a:pt x="203" y="111"/>
                      </a:lnTo>
                      <a:lnTo>
                        <a:pt x="205" y="111"/>
                      </a:lnTo>
                      <a:lnTo>
                        <a:pt x="205" y="111"/>
                      </a:lnTo>
                      <a:lnTo>
                        <a:pt x="205" y="111"/>
                      </a:lnTo>
                      <a:lnTo>
                        <a:pt x="205" y="111"/>
                      </a:lnTo>
                      <a:lnTo>
                        <a:pt x="205" y="113"/>
                      </a:lnTo>
                      <a:lnTo>
                        <a:pt x="205" y="113"/>
                      </a:lnTo>
                      <a:lnTo>
                        <a:pt x="205" y="114"/>
                      </a:lnTo>
                      <a:lnTo>
                        <a:pt x="207" y="114"/>
                      </a:lnTo>
                      <a:lnTo>
                        <a:pt x="207" y="114"/>
                      </a:lnTo>
                      <a:lnTo>
                        <a:pt x="207" y="114"/>
                      </a:lnTo>
                      <a:lnTo>
                        <a:pt x="207" y="114"/>
                      </a:lnTo>
                      <a:lnTo>
                        <a:pt x="207" y="116"/>
                      </a:lnTo>
                      <a:lnTo>
                        <a:pt x="209" y="116"/>
                      </a:lnTo>
                      <a:lnTo>
                        <a:pt x="209" y="116"/>
                      </a:lnTo>
                      <a:lnTo>
                        <a:pt x="209" y="118"/>
                      </a:lnTo>
                      <a:lnTo>
                        <a:pt x="207" y="118"/>
                      </a:lnTo>
                      <a:lnTo>
                        <a:pt x="207" y="118"/>
                      </a:lnTo>
                      <a:lnTo>
                        <a:pt x="207" y="118"/>
                      </a:lnTo>
                      <a:lnTo>
                        <a:pt x="207" y="118"/>
                      </a:lnTo>
                      <a:lnTo>
                        <a:pt x="207" y="120"/>
                      </a:lnTo>
                      <a:lnTo>
                        <a:pt x="207" y="120"/>
                      </a:lnTo>
                      <a:lnTo>
                        <a:pt x="205" y="120"/>
                      </a:lnTo>
                      <a:lnTo>
                        <a:pt x="205" y="120"/>
                      </a:lnTo>
                      <a:lnTo>
                        <a:pt x="205" y="120"/>
                      </a:lnTo>
                      <a:lnTo>
                        <a:pt x="205" y="120"/>
                      </a:lnTo>
                      <a:lnTo>
                        <a:pt x="203" y="120"/>
                      </a:lnTo>
                      <a:lnTo>
                        <a:pt x="203" y="122"/>
                      </a:lnTo>
                      <a:lnTo>
                        <a:pt x="203" y="122"/>
                      </a:lnTo>
                      <a:lnTo>
                        <a:pt x="203" y="120"/>
                      </a:lnTo>
                      <a:lnTo>
                        <a:pt x="201" y="120"/>
                      </a:lnTo>
                      <a:lnTo>
                        <a:pt x="201" y="120"/>
                      </a:lnTo>
                      <a:lnTo>
                        <a:pt x="201" y="122"/>
                      </a:lnTo>
                      <a:lnTo>
                        <a:pt x="201" y="122"/>
                      </a:lnTo>
                      <a:lnTo>
                        <a:pt x="199" y="122"/>
                      </a:lnTo>
                      <a:lnTo>
                        <a:pt x="199" y="122"/>
                      </a:lnTo>
                      <a:lnTo>
                        <a:pt x="199" y="122"/>
                      </a:lnTo>
                      <a:lnTo>
                        <a:pt x="199" y="122"/>
                      </a:lnTo>
                      <a:lnTo>
                        <a:pt x="199" y="124"/>
                      </a:lnTo>
                      <a:lnTo>
                        <a:pt x="201" y="124"/>
                      </a:lnTo>
                      <a:lnTo>
                        <a:pt x="201" y="124"/>
                      </a:lnTo>
                      <a:lnTo>
                        <a:pt x="201" y="124"/>
                      </a:lnTo>
                      <a:lnTo>
                        <a:pt x="201" y="126"/>
                      </a:lnTo>
                      <a:lnTo>
                        <a:pt x="201" y="126"/>
                      </a:lnTo>
                      <a:lnTo>
                        <a:pt x="201" y="126"/>
                      </a:lnTo>
                      <a:lnTo>
                        <a:pt x="201" y="128"/>
                      </a:lnTo>
                      <a:lnTo>
                        <a:pt x="203" y="128"/>
                      </a:lnTo>
                      <a:lnTo>
                        <a:pt x="203" y="128"/>
                      </a:lnTo>
                      <a:lnTo>
                        <a:pt x="203" y="128"/>
                      </a:lnTo>
                      <a:lnTo>
                        <a:pt x="205" y="128"/>
                      </a:lnTo>
                      <a:lnTo>
                        <a:pt x="205" y="128"/>
                      </a:lnTo>
                      <a:lnTo>
                        <a:pt x="205" y="128"/>
                      </a:lnTo>
                      <a:lnTo>
                        <a:pt x="205" y="128"/>
                      </a:lnTo>
                      <a:lnTo>
                        <a:pt x="205" y="128"/>
                      </a:lnTo>
                      <a:lnTo>
                        <a:pt x="205" y="128"/>
                      </a:lnTo>
                      <a:lnTo>
                        <a:pt x="205" y="130"/>
                      </a:lnTo>
                      <a:lnTo>
                        <a:pt x="207" y="130"/>
                      </a:lnTo>
                      <a:lnTo>
                        <a:pt x="207" y="130"/>
                      </a:lnTo>
                      <a:lnTo>
                        <a:pt x="205" y="130"/>
                      </a:lnTo>
                      <a:lnTo>
                        <a:pt x="205" y="132"/>
                      </a:lnTo>
                      <a:lnTo>
                        <a:pt x="205" y="132"/>
                      </a:lnTo>
                      <a:lnTo>
                        <a:pt x="205" y="132"/>
                      </a:lnTo>
                      <a:lnTo>
                        <a:pt x="205" y="134"/>
                      </a:lnTo>
                      <a:lnTo>
                        <a:pt x="205" y="134"/>
                      </a:lnTo>
                      <a:lnTo>
                        <a:pt x="205" y="134"/>
                      </a:lnTo>
                      <a:lnTo>
                        <a:pt x="203" y="134"/>
                      </a:lnTo>
                      <a:lnTo>
                        <a:pt x="203" y="136"/>
                      </a:lnTo>
                      <a:lnTo>
                        <a:pt x="203" y="136"/>
                      </a:lnTo>
                      <a:lnTo>
                        <a:pt x="205" y="136"/>
                      </a:lnTo>
                      <a:lnTo>
                        <a:pt x="205" y="136"/>
                      </a:lnTo>
                      <a:lnTo>
                        <a:pt x="203" y="136"/>
                      </a:lnTo>
                      <a:lnTo>
                        <a:pt x="203" y="137"/>
                      </a:lnTo>
                      <a:lnTo>
                        <a:pt x="205" y="137"/>
                      </a:lnTo>
                      <a:lnTo>
                        <a:pt x="205" y="137"/>
                      </a:lnTo>
                      <a:lnTo>
                        <a:pt x="205" y="137"/>
                      </a:lnTo>
                      <a:lnTo>
                        <a:pt x="205" y="139"/>
                      </a:lnTo>
                      <a:lnTo>
                        <a:pt x="205" y="139"/>
                      </a:lnTo>
                      <a:lnTo>
                        <a:pt x="205" y="139"/>
                      </a:lnTo>
                      <a:lnTo>
                        <a:pt x="207" y="139"/>
                      </a:lnTo>
                      <a:lnTo>
                        <a:pt x="207" y="139"/>
                      </a:lnTo>
                      <a:lnTo>
                        <a:pt x="207" y="141"/>
                      </a:lnTo>
                      <a:lnTo>
                        <a:pt x="207" y="141"/>
                      </a:lnTo>
                      <a:lnTo>
                        <a:pt x="209" y="141"/>
                      </a:lnTo>
                      <a:lnTo>
                        <a:pt x="209" y="141"/>
                      </a:lnTo>
                      <a:lnTo>
                        <a:pt x="209" y="141"/>
                      </a:lnTo>
                      <a:lnTo>
                        <a:pt x="210" y="141"/>
                      </a:lnTo>
                      <a:lnTo>
                        <a:pt x="210" y="141"/>
                      </a:lnTo>
                      <a:lnTo>
                        <a:pt x="210" y="143"/>
                      </a:lnTo>
                      <a:lnTo>
                        <a:pt x="210" y="143"/>
                      </a:lnTo>
                      <a:lnTo>
                        <a:pt x="212" y="143"/>
                      </a:lnTo>
                      <a:lnTo>
                        <a:pt x="212" y="143"/>
                      </a:lnTo>
                      <a:lnTo>
                        <a:pt x="212" y="143"/>
                      </a:lnTo>
                      <a:lnTo>
                        <a:pt x="214" y="143"/>
                      </a:lnTo>
                      <a:lnTo>
                        <a:pt x="214" y="143"/>
                      </a:lnTo>
                      <a:lnTo>
                        <a:pt x="214" y="141"/>
                      </a:lnTo>
                      <a:lnTo>
                        <a:pt x="216" y="141"/>
                      </a:lnTo>
                      <a:lnTo>
                        <a:pt x="216" y="141"/>
                      </a:lnTo>
                      <a:lnTo>
                        <a:pt x="216" y="141"/>
                      </a:lnTo>
                      <a:lnTo>
                        <a:pt x="216" y="143"/>
                      </a:lnTo>
                      <a:lnTo>
                        <a:pt x="218" y="143"/>
                      </a:lnTo>
                      <a:lnTo>
                        <a:pt x="218" y="143"/>
                      </a:lnTo>
                      <a:lnTo>
                        <a:pt x="218" y="143"/>
                      </a:lnTo>
                      <a:lnTo>
                        <a:pt x="216" y="143"/>
                      </a:lnTo>
                      <a:lnTo>
                        <a:pt x="216" y="145"/>
                      </a:lnTo>
                      <a:lnTo>
                        <a:pt x="216" y="145"/>
                      </a:lnTo>
                      <a:lnTo>
                        <a:pt x="216" y="145"/>
                      </a:lnTo>
                      <a:lnTo>
                        <a:pt x="216" y="145"/>
                      </a:lnTo>
                      <a:lnTo>
                        <a:pt x="216" y="147"/>
                      </a:lnTo>
                      <a:lnTo>
                        <a:pt x="214" y="147"/>
                      </a:lnTo>
                      <a:lnTo>
                        <a:pt x="214" y="147"/>
                      </a:lnTo>
                      <a:lnTo>
                        <a:pt x="214" y="147"/>
                      </a:lnTo>
                      <a:lnTo>
                        <a:pt x="214" y="149"/>
                      </a:lnTo>
                      <a:lnTo>
                        <a:pt x="214" y="149"/>
                      </a:lnTo>
                      <a:lnTo>
                        <a:pt x="214" y="149"/>
                      </a:lnTo>
                      <a:lnTo>
                        <a:pt x="214" y="151"/>
                      </a:lnTo>
                      <a:lnTo>
                        <a:pt x="214" y="151"/>
                      </a:lnTo>
                      <a:lnTo>
                        <a:pt x="212" y="151"/>
                      </a:lnTo>
                      <a:lnTo>
                        <a:pt x="212" y="151"/>
                      </a:lnTo>
                      <a:lnTo>
                        <a:pt x="212" y="151"/>
                      </a:lnTo>
                      <a:lnTo>
                        <a:pt x="212" y="151"/>
                      </a:lnTo>
                      <a:lnTo>
                        <a:pt x="212" y="151"/>
                      </a:lnTo>
                      <a:lnTo>
                        <a:pt x="210" y="151"/>
                      </a:lnTo>
                      <a:lnTo>
                        <a:pt x="210" y="151"/>
                      </a:lnTo>
                      <a:lnTo>
                        <a:pt x="210" y="151"/>
                      </a:lnTo>
                      <a:lnTo>
                        <a:pt x="210" y="153"/>
                      </a:lnTo>
                      <a:lnTo>
                        <a:pt x="209" y="153"/>
                      </a:lnTo>
                      <a:lnTo>
                        <a:pt x="209" y="153"/>
                      </a:lnTo>
                      <a:lnTo>
                        <a:pt x="209" y="153"/>
                      </a:lnTo>
                      <a:lnTo>
                        <a:pt x="209" y="155"/>
                      </a:lnTo>
                      <a:lnTo>
                        <a:pt x="207" y="155"/>
                      </a:lnTo>
                      <a:lnTo>
                        <a:pt x="207" y="155"/>
                      </a:lnTo>
                      <a:lnTo>
                        <a:pt x="207" y="155"/>
                      </a:lnTo>
                      <a:lnTo>
                        <a:pt x="207" y="155"/>
                      </a:lnTo>
                      <a:lnTo>
                        <a:pt x="205" y="155"/>
                      </a:lnTo>
                      <a:lnTo>
                        <a:pt x="205" y="155"/>
                      </a:lnTo>
                      <a:lnTo>
                        <a:pt x="205" y="157"/>
                      </a:lnTo>
                      <a:lnTo>
                        <a:pt x="205" y="157"/>
                      </a:lnTo>
                      <a:lnTo>
                        <a:pt x="205" y="157"/>
                      </a:lnTo>
                      <a:lnTo>
                        <a:pt x="203" y="157"/>
                      </a:lnTo>
                      <a:lnTo>
                        <a:pt x="203" y="159"/>
                      </a:lnTo>
                      <a:lnTo>
                        <a:pt x="203" y="159"/>
                      </a:lnTo>
                      <a:lnTo>
                        <a:pt x="201" y="159"/>
                      </a:lnTo>
                      <a:lnTo>
                        <a:pt x="201" y="159"/>
                      </a:lnTo>
                      <a:lnTo>
                        <a:pt x="201" y="159"/>
                      </a:lnTo>
                      <a:lnTo>
                        <a:pt x="201" y="159"/>
                      </a:lnTo>
                      <a:lnTo>
                        <a:pt x="201" y="159"/>
                      </a:lnTo>
                      <a:lnTo>
                        <a:pt x="201" y="160"/>
                      </a:lnTo>
                      <a:lnTo>
                        <a:pt x="201" y="160"/>
                      </a:lnTo>
                      <a:lnTo>
                        <a:pt x="201" y="162"/>
                      </a:lnTo>
                      <a:lnTo>
                        <a:pt x="199" y="162"/>
                      </a:lnTo>
                      <a:lnTo>
                        <a:pt x="199" y="162"/>
                      </a:lnTo>
                      <a:lnTo>
                        <a:pt x="199" y="162"/>
                      </a:lnTo>
                      <a:lnTo>
                        <a:pt x="199" y="162"/>
                      </a:lnTo>
                      <a:lnTo>
                        <a:pt x="199" y="162"/>
                      </a:lnTo>
                      <a:lnTo>
                        <a:pt x="197" y="162"/>
                      </a:lnTo>
                      <a:lnTo>
                        <a:pt x="197" y="162"/>
                      </a:lnTo>
                      <a:lnTo>
                        <a:pt x="197" y="162"/>
                      </a:lnTo>
                      <a:lnTo>
                        <a:pt x="195" y="162"/>
                      </a:lnTo>
                      <a:lnTo>
                        <a:pt x="195" y="162"/>
                      </a:lnTo>
                      <a:lnTo>
                        <a:pt x="195" y="162"/>
                      </a:lnTo>
                      <a:lnTo>
                        <a:pt x="195" y="164"/>
                      </a:lnTo>
                      <a:lnTo>
                        <a:pt x="193" y="164"/>
                      </a:lnTo>
                      <a:lnTo>
                        <a:pt x="193" y="164"/>
                      </a:lnTo>
                      <a:lnTo>
                        <a:pt x="193" y="164"/>
                      </a:lnTo>
                      <a:lnTo>
                        <a:pt x="191" y="164"/>
                      </a:lnTo>
                      <a:lnTo>
                        <a:pt x="191" y="164"/>
                      </a:lnTo>
                      <a:lnTo>
                        <a:pt x="191" y="164"/>
                      </a:lnTo>
                      <a:lnTo>
                        <a:pt x="191" y="164"/>
                      </a:lnTo>
                      <a:lnTo>
                        <a:pt x="193" y="164"/>
                      </a:lnTo>
                      <a:lnTo>
                        <a:pt x="193" y="164"/>
                      </a:lnTo>
                      <a:lnTo>
                        <a:pt x="193" y="166"/>
                      </a:lnTo>
                      <a:lnTo>
                        <a:pt x="193" y="166"/>
                      </a:lnTo>
                      <a:lnTo>
                        <a:pt x="193" y="166"/>
                      </a:lnTo>
                      <a:lnTo>
                        <a:pt x="191" y="166"/>
                      </a:lnTo>
                      <a:lnTo>
                        <a:pt x="191" y="166"/>
                      </a:lnTo>
                      <a:lnTo>
                        <a:pt x="189" y="166"/>
                      </a:lnTo>
                      <a:lnTo>
                        <a:pt x="189" y="166"/>
                      </a:lnTo>
                      <a:lnTo>
                        <a:pt x="189" y="166"/>
                      </a:lnTo>
                      <a:lnTo>
                        <a:pt x="189" y="164"/>
                      </a:lnTo>
                      <a:lnTo>
                        <a:pt x="189" y="164"/>
                      </a:lnTo>
                      <a:lnTo>
                        <a:pt x="188" y="164"/>
                      </a:lnTo>
                      <a:lnTo>
                        <a:pt x="188" y="164"/>
                      </a:lnTo>
                      <a:lnTo>
                        <a:pt x="188" y="164"/>
                      </a:lnTo>
                      <a:lnTo>
                        <a:pt x="188" y="164"/>
                      </a:lnTo>
                      <a:lnTo>
                        <a:pt x="186" y="164"/>
                      </a:lnTo>
                      <a:lnTo>
                        <a:pt x="186" y="164"/>
                      </a:lnTo>
                      <a:lnTo>
                        <a:pt x="186" y="164"/>
                      </a:lnTo>
                      <a:lnTo>
                        <a:pt x="184" y="164"/>
                      </a:lnTo>
                      <a:lnTo>
                        <a:pt x="184" y="164"/>
                      </a:lnTo>
                      <a:lnTo>
                        <a:pt x="184" y="164"/>
                      </a:lnTo>
                      <a:lnTo>
                        <a:pt x="184" y="162"/>
                      </a:lnTo>
                      <a:lnTo>
                        <a:pt x="184" y="162"/>
                      </a:lnTo>
                      <a:lnTo>
                        <a:pt x="182" y="162"/>
                      </a:lnTo>
                      <a:lnTo>
                        <a:pt x="182" y="162"/>
                      </a:lnTo>
                      <a:lnTo>
                        <a:pt x="182" y="162"/>
                      </a:lnTo>
                      <a:lnTo>
                        <a:pt x="182" y="162"/>
                      </a:lnTo>
                      <a:lnTo>
                        <a:pt x="180" y="162"/>
                      </a:lnTo>
                      <a:lnTo>
                        <a:pt x="180" y="162"/>
                      </a:lnTo>
                      <a:lnTo>
                        <a:pt x="180" y="162"/>
                      </a:lnTo>
                      <a:lnTo>
                        <a:pt x="180" y="162"/>
                      </a:lnTo>
                      <a:lnTo>
                        <a:pt x="178" y="162"/>
                      </a:lnTo>
                      <a:lnTo>
                        <a:pt x="178" y="162"/>
                      </a:lnTo>
                      <a:lnTo>
                        <a:pt x="178" y="162"/>
                      </a:lnTo>
                      <a:lnTo>
                        <a:pt x="176" y="162"/>
                      </a:lnTo>
                      <a:lnTo>
                        <a:pt x="176" y="160"/>
                      </a:lnTo>
                      <a:lnTo>
                        <a:pt x="176" y="160"/>
                      </a:lnTo>
                      <a:lnTo>
                        <a:pt x="176" y="160"/>
                      </a:lnTo>
                      <a:lnTo>
                        <a:pt x="174" y="160"/>
                      </a:lnTo>
                      <a:lnTo>
                        <a:pt x="174" y="159"/>
                      </a:lnTo>
                      <a:lnTo>
                        <a:pt x="174" y="159"/>
                      </a:lnTo>
                      <a:lnTo>
                        <a:pt x="174" y="159"/>
                      </a:lnTo>
                      <a:lnTo>
                        <a:pt x="172" y="159"/>
                      </a:lnTo>
                      <a:lnTo>
                        <a:pt x="172" y="159"/>
                      </a:lnTo>
                      <a:lnTo>
                        <a:pt x="172" y="159"/>
                      </a:lnTo>
                      <a:lnTo>
                        <a:pt x="170" y="159"/>
                      </a:lnTo>
                      <a:lnTo>
                        <a:pt x="170" y="159"/>
                      </a:lnTo>
                      <a:lnTo>
                        <a:pt x="170" y="159"/>
                      </a:lnTo>
                      <a:lnTo>
                        <a:pt x="170" y="159"/>
                      </a:lnTo>
                      <a:lnTo>
                        <a:pt x="168" y="159"/>
                      </a:lnTo>
                      <a:lnTo>
                        <a:pt x="168" y="159"/>
                      </a:lnTo>
                      <a:lnTo>
                        <a:pt x="168" y="159"/>
                      </a:lnTo>
                      <a:lnTo>
                        <a:pt x="168" y="159"/>
                      </a:lnTo>
                      <a:lnTo>
                        <a:pt x="168" y="159"/>
                      </a:lnTo>
                      <a:lnTo>
                        <a:pt x="166" y="159"/>
                      </a:lnTo>
                      <a:lnTo>
                        <a:pt x="166" y="159"/>
                      </a:lnTo>
                      <a:lnTo>
                        <a:pt x="166" y="159"/>
                      </a:lnTo>
                      <a:lnTo>
                        <a:pt x="166" y="159"/>
                      </a:lnTo>
                      <a:lnTo>
                        <a:pt x="165" y="159"/>
                      </a:lnTo>
                      <a:lnTo>
                        <a:pt x="165" y="159"/>
                      </a:lnTo>
                      <a:lnTo>
                        <a:pt x="163" y="159"/>
                      </a:lnTo>
                      <a:lnTo>
                        <a:pt x="163" y="159"/>
                      </a:lnTo>
                      <a:lnTo>
                        <a:pt x="163" y="159"/>
                      </a:lnTo>
                      <a:lnTo>
                        <a:pt x="163" y="157"/>
                      </a:lnTo>
                      <a:lnTo>
                        <a:pt x="163" y="157"/>
                      </a:lnTo>
                      <a:lnTo>
                        <a:pt x="161" y="157"/>
                      </a:lnTo>
                      <a:lnTo>
                        <a:pt x="161" y="157"/>
                      </a:lnTo>
                      <a:lnTo>
                        <a:pt x="159" y="157"/>
                      </a:lnTo>
                      <a:lnTo>
                        <a:pt x="159" y="157"/>
                      </a:lnTo>
                      <a:lnTo>
                        <a:pt x="159" y="157"/>
                      </a:lnTo>
                      <a:lnTo>
                        <a:pt x="157" y="157"/>
                      </a:lnTo>
                      <a:lnTo>
                        <a:pt x="157" y="157"/>
                      </a:lnTo>
                      <a:lnTo>
                        <a:pt x="157" y="157"/>
                      </a:lnTo>
                      <a:lnTo>
                        <a:pt x="157" y="157"/>
                      </a:lnTo>
                      <a:lnTo>
                        <a:pt x="155" y="157"/>
                      </a:lnTo>
                      <a:lnTo>
                        <a:pt x="155" y="157"/>
                      </a:lnTo>
                      <a:lnTo>
                        <a:pt x="155" y="155"/>
                      </a:lnTo>
                      <a:lnTo>
                        <a:pt x="155" y="155"/>
                      </a:lnTo>
                      <a:lnTo>
                        <a:pt x="153" y="155"/>
                      </a:lnTo>
                      <a:lnTo>
                        <a:pt x="153" y="155"/>
                      </a:lnTo>
                      <a:lnTo>
                        <a:pt x="153" y="155"/>
                      </a:lnTo>
                      <a:lnTo>
                        <a:pt x="153" y="155"/>
                      </a:lnTo>
                      <a:lnTo>
                        <a:pt x="151" y="155"/>
                      </a:lnTo>
                      <a:lnTo>
                        <a:pt x="151" y="155"/>
                      </a:lnTo>
                      <a:lnTo>
                        <a:pt x="151" y="157"/>
                      </a:lnTo>
                      <a:lnTo>
                        <a:pt x="151" y="157"/>
                      </a:lnTo>
                      <a:lnTo>
                        <a:pt x="151" y="157"/>
                      </a:lnTo>
                      <a:lnTo>
                        <a:pt x="149" y="157"/>
                      </a:lnTo>
                      <a:lnTo>
                        <a:pt x="149" y="157"/>
                      </a:lnTo>
                      <a:lnTo>
                        <a:pt x="149" y="159"/>
                      </a:lnTo>
                      <a:lnTo>
                        <a:pt x="147" y="159"/>
                      </a:lnTo>
                      <a:lnTo>
                        <a:pt x="147" y="159"/>
                      </a:lnTo>
                      <a:lnTo>
                        <a:pt x="147" y="159"/>
                      </a:lnTo>
                      <a:lnTo>
                        <a:pt x="147" y="159"/>
                      </a:lnTo>
                      <a:lnTo>
                        <a:pt x="145" y="159"/>
                      </a:lnTo>
                      <a:lnTo>
                        <a:pt x="145" y="159"/>
                      </a:lnTo>
                      <a:lnTo>
                        <a:pt x="145" y="159"/>
                      </a:lnTo>
                      <a:lnTo>
                        <a:pt x="145" y="160"/>
                      </a:lnTo>
                      <a:lnTo>
                        <a:pt x="145" y="160"/>
                      </a:lnTo>
                      <a:lnTo>
                        <a:pt x="144" y="160"/>
                      </a:lnTo>
                      <a:lnTo>
                        <a:pt x="144" y="160"/>
                      </a:lnTo>
                      <a:lnTo>
                        <a:pt x="142" y="160"/>
                      </a:lnTo>
                      <a:lnTo>
                        <a:pt x="142" y="160"/>
                      </a:lnTo>
                      <a:lnTo>
                        <a:pt x="142" y="160"/>
                      </a:lnTo>
                      <a:lnTo>
                        <a:pt x="142" y="160"/>
                      </a:lnTo>
                      <a:lnTo>
                        <a:pt x="140" y="160"/>
                      </a:lnTo>
                      <a:lnTo>
                        <a:pt x="140" y="162"/>
                      </a:lnTo>
                      <a:lnTo>
                        <a:pt x="140" y="162"/>
                      </a:lnTo>
                      <a:lnTo>
                        <a:pt x="140" y="162"/>
                      </a:lnTo>
                      <a:lnTo>
                        <a:pt x="140" y="162"/>
                      </a:lnTo>
                      <a:lnTo>
                        <a:pt x="140" y="164"/>
                      </a:lnTo>
                      <a:lnTo>
                        <a:pt x="138" y="164"/>
                      </a:lnTo>
                      <a:lnTo>
                        <a:pt x="138" y="164"/>
                      </a:lnTo>
                      <a:lnTo>
                        <a:pt x="138" y="164"/>
                      </a:lnTo>
                      <a:lnTo>
                        <a:pt x="138" y="166"/>
                      </a:lnTo>
                      <a:lnTo>
                        <a:pt x="138" y="166"/>
                      </a:lnTo>
                      <a:lnTo>
                        <a:pt x="138" y="166"/>
                      </a:lnTo>
                      <a:lnTo>
                        <a:pt x="138" y="168"/>
                      </a:lnTo>
                      <a:lnTo>
                        <a:pt x="138" y="168"/>
                      </a:lnTo>
                      <a:lnTo>
                        <a:pt x="138" y="170"/>
                      </a:lnTo>
                      <a:lnTo>
                        <a:pt x="136" y="170"/>
                      </a:lnTo>
                      <a:lnTo>
                        <a:pt x="136" y="170"/>
                      </a:lnTo>
                      <a:lnTo>
                        <a:pt x="136" y="172"/>
                      </a:lnTo>
                      <a:lnTo>
                        <a:pt x="138" y="172"/>
                      </a:lnTo>
                      <a:lnTo>
                        <a:pt x="138" y="172"/>
                      </a:lnTo>
                      <a:lnTo>
                        <a:pt x="136" y="172"/>
                      </a:lnTo>
                      <a:lnTo>
                        <a:pt x="136" y="174"/>
                      </a:lnTo>
                      <a:lnTo>
                        <a:pt x="138" y="174"/>
                      </a:lnTo>
                      <a:lnTo>
                        <a:pt x="138" y="174"/>
                      </a:lnTo>
                      <a:lnTo>
                        <a:pt x="138" y="176"/>
                      </a:lnTo>
                      <a:lnTo>
                        <a:pt x="138" y="176"/>
                      </a:lnTo>
                      <a:lnTo>
                        <a:pt x="140" y="176"/>
                      </a:lnTo>
                      <a:lnTo>
                        <a:pt x="140" y="176"/>
                      </a:lnTo>
                      <a:lnTo>
                        <a:pt x="140" y="176"/>
                      </a:lnTo>
                      <a:lnTo>
                        <a:pt x="140" y="176"/>
                      </a:lnTo>
                      <a:lnTo>
                        <a:pt x="140" y="178"/>
                      </a:lnTo>
                      <a:lnTo>
                        <a:pt x="140" y="178"/>
                      </a:lnTo>
                      <a:lnTo>
                        <a:pt x="138" y="178"/>
                      </a:lnTo>
                      <a:lnTo>
                        <a:pt x="138" y="178"/>
                      </a:lnTo>
                      <a:lnTo>
                        <a:pt x="138" y="176"/>
                      </a:lnTo>
                      <a:lnTo>
                        <a:pt x="136" y="176"/>
                      </a:lnTo>
                      <a:lnTo>
                        <a:pt x="136" y="176"/>
                      </a:lnTo>
                      <a:lnTo>
                        <a:pt x="136" y="176"/>
                      </a:lnTo>
                      <a:lnTo>
                        <a:pt x="134" y="176"/>
                      </a:lnTo>
                      <a:lnTo>
                        <a:pt x="134" y="176"/>
                      </a:lnTo>
                      <a:lnTo>
                        <a:pt x="134" y="176"/>
                      </a:lnTo>
                      <a:lnTo>
                        <a:pt x="134" y="178"/>
                      </a:lnTo>
                      <a:lnTo>
                        <a:pt x="132" y="178"/>
                      </a:lnTo>
                      <a:lnTo>
                        <a:pt x="132" y="178"/>
                      </a:lnTo>
                      <a:lnTo>
                        <a:pt x="130" y="178"/>
                      </a:lnTo>
                      <a:lnTo>
                        <a:pt x="130" y="178"/>
                      </a:lnTo>
                      <a:lnTo>
                        <a:pt x="130" y="178"/>
                      </a:lnTo>
                      <a:lnTo>
                        <a:pt x="130" y="180"/>
                      </a:lnTo>
                      <a:lnTo>
                        <a:pt x="130" y="180"/>
                      </a:lnTo>
                      <a:lnTo>
                        <a:pt x="128" y="180"/>
                      </a:lnTo>
                      <a:lnTo>
                        <a:pt x="128" y="180"/>
                      </a:lnTo>
                      <a:lnTo>
                        <a:pt x="126" y="180"/>
                      </a:lnTo>
                      <a:lnTo>
                        <a:pt x="126" y="180"/>
                      </a:lnTo>
                      <a:lnTo>
                        <a:pt x="126" y="178"/>
                      </a:lnTo>
                      <a:lnTo>
                        <a:pt x="126" y="178"/>
                      </a:lnTo>
                      <a:lnTo>
                        <a:pt x="126" y="178"/>
                      </a:lnTo>
                      <a:lnTo>
                        <a:pt x="124" y="178"/>
                      </a:lnTo>
                      <a:lnTo>
                        <a:pt x="124" y="178"/>
                      </a:lnTo>
                      <a:lnTo>
                        <a:pt x="124" y="178"/>
                      </a:lnTo>
                      <a:lnTo>
                        <a:pt x="122" y="178"/>
                      </a:lnTo>
                      <a:lnTo>
                        <a:pt x="122" y="178"/>
                      </a:lnTo>
                      <a:lnTo>
                        <a:pt x="121" y="178"/>
                      </a:lnTo>
                      <a:lnTo>
                        <a:pt x="121" y="178"/>
                      </a:lnTo>
                      <a:lnTo>
                        <a:pt x="121" y="178"/>
                      </a:lnTo>
                      <a:lnTo>
                        <a:pt x="121" y="178"/>
                      </a:lnTo>
                      <a:lnTo>
                        <a:pt x="119" y="178"/>
                      </a:lnTo>
                      <a:lnTo>
                        <a:pt x="119" y="178"/>
                      </a:lnTo>
                      <a:lnTo>
                        <a:pt x="119" y="178"/>
                      </a:lnTo>
                      <a:lnTo>
                        <a:pt x="119" y="178"/>
                      </a:lnTo>
                      <a:lnTo>
                        <a:pt x="119" y="176"/>
                      </a:lnTo>
                      <a:lnTo>
                        <a:pt x="119" y="176"/>
                      </a:lnTo>
                      <a:lnTo>
                        <a:pt x="119" y="176"/>
                      </a:lnTo>
                      <a:lnTo>
                        <a:pt x="119" y="176"/>
                      </a:lnTo>
                      <a:lnTo>
                        <a:pt x="119" y="176"/>
                      </a:lnTo>
                      <a:lnTo>
                        <a:pt x="117" y="176"/>
                      </a:lnTo>
                      <a:lnTo>
                        <a:pt x="117" y="176"/>
                      </a:lnTo>
                      <a:lnTo>
                        <a:pt x="115" y="176"/>
                      </a:lnTo>
                      <a:lnTo>
                        <a:pt x="115" y="176"/>
                      </a:lnTo>
                      <a:lnTo>
                        <a:pt x="115" y="176"/>
                      </a:lnTo>
                      <a:lnTo>
                        <a:pt x="115" y="176"/>
                      </a:lnTo>
                      <a:lnTo>
                        <a:pt x="113" y="176"/>
                      </a:lnTo>
                      <a:lnTo>
                        <a:pt x="113" y="176"/>
                      </a:lnTo>
                      <a:lnTo>
                        <a:pt x="115" y="176"/>
                      </a:lnTo>
                      <a:lnTo>
                        <a:pt x="115" y="174"/>
                      </a:lnTo>
                      <a:lnTo>
                        <a:pt x="113" y="174"/>
                      </a:lnTo>
                      <a:lnTo>
                        <a:pt x="113" y="174"/>
                      </a:lnTo>
                      <a:lnTo>
                        <a:pt x="113" y="174"/>
                      </a:lnTo>
                      <a:lnTo>
                        <a:pt x="113" y="174"/>
                      </a:lnTo>
                      <a:lnTo>
                        <a:pt x="111" y="174"/>
                      </a:lnTo>
                      <a:lnTo>
                        <a:pt x="111" y="172"/>
                      </a:lnTo>
                      <a:lnTo>
                        <a:pt x="111" y="172"/>
                      </a:lnTo>
                      <a:lnTo>
                        <a:pt x="109" y="172"/>
                      </a:lnTo>
                      <a:lnTo>
                        <a:pt x="109" y="174"/>
                      </a:lnTo>
                      <a:lnTo>
                        <a:pt x="109" y="174"/>
                      </a:lnTo>
                      <a:lnTo>
                        <a:pt x="109" y="174"/>
                      </a:lnTo>
                      <a:lnTo>
                        <a:pt x="109" y="172"/>
                      </a:lnTo>
                      <a:lnTo>
                        <a:pt x="107" y="172"/>
                      </a:lnTo>
                      <a:lnTo>
                        <a:pt x="107" y="172"/>
                      </a:lnTo>
                      <a:lnTo>
                        <a:pt x="107" y="172"/>
                      </a:lnTo>
                      <a:lnTo>
                        <a:pt x="107" y="172"/>
                      </a:lnTo>
                      <a:lnTo>
                        <a:pt x="105" y="172"/>
                      </a:lnTo>
                      <a:lnTo>
                        <a:pt x="105" y="172"/>
                      </a:lnTo>
                      <a:lnTo>
                        <a:pt x="103" y="172"/>
                      </a:lnTo>
                      <a:lnTo>
                        <a:pt x="103" y="172"/>
                      </a:lnTo>
                      <a:lnTo>
                        <a:pt x="103" y="170"/>
                      </a:lnTo>
                      <a:lnTo>
                        <a:pt x="103" y="170"/>
                      </a:lnTo>
                      <a:lnTo>
                        <a:pt x="103" y="170"/>
                      </a:lnTo>
                      <a:lnTo>
                        <a:pt x="101" y="170"/>
                      </a:lnTo>
                      <a:lnTo>
                        <a:pt x="101" y="170"/>
                      </a:lnTo>
                      <a:lnTo>
                        <a:pt x="99" y="170"/>
                      </a:lnTo>
                      <a:lnTo>
                        <a:pt x="99" y="170"/>
                      </a:lnTo>
                      <a:lnTo>
                        <a:pt x="99" y="170"/>
                      </a:lnTo>
                      <a:lnTo>
                        <a:pt x="99" y="168"/>
                      </a:lnTo>
                      <a:lnTo>
                        <a:pt x="98" y="168"/>
                      </a:lnTo>
                      <a:lnTo>
                        <a:pt x="98" y="168"/>
                      </a:lnTo>
                      <a:lnTo>
                        <a:pt x="98" y="168"/>
                      </a:lnTo>
                      <a:lnTo>
                        <a:pt x="98" y="168"/>
                      </a:lnTo>
                      <a:lnTo>
                        <a:pt x="96" y="168"/>
                      </a:lnTo>
                      <a:lnTo>
                        <a:pt x="96" y="168"/>
                      </a:lnTo>
                      <a:lnTo>
                        <a:pt x="96" y="168"/>
                      </a:lnTo>
                      <a:lnTo>
                        <a:pt x="96" y="170"/>
                      </a:lnTo>
                      <a:lnTo>
                        <a:pt x="96" y="170"/>
                      </a:lnTo>
                      <a:lnTo>
                        <a:pt x="96" y="172"/>
                      </a:lnTo>
                      <a:lnTo>
                        <a:pt x="94" y="172"/>
                      </a:lnTo>
                      <a:lnTo>
                        <a:pt x="94" y="172"/>
                      </a:lnTo>
                      <a:lnTo>
                        <a:pt x="94" y="172"/>
                      </a:lnTo>
                      <a:lnTo>
                        <a:pt x="92" y="172"/>
                      </a:lnTo>
                      <a:lnTo>
                        <a:pt x="92" y="172"/>
                      </a:lnTo>
                      <a:lnTo>
                        <a:pt x="92" y="172"/>
                      </a:lnTo>
                      <a:lnTo>
                        <a:pt x="90" y="172"/>
                      </a:lnTo>
                      <a:lnTo>
                        <a:pt x="90" y="172"/>
                      </a:lnTo>
                      <a:lnTo>
                        <a:pt x="90" y="172"/>
                      </a:lnTo>
                      <a:lnTo>
                        <a:pt x="88" y="172"/>
                      </a:lnTo>
                      <a:lnTo>
                        <a:pt x="88" y="172"/>
                      </a:lnTo>
                      <a:lnTo>
                        <a:pt x="88" y="172"/>
                      </a:lnTo>
                      <a:lnTo>
                        <a:pt x="88" y="172"/>
                      </a:lnTo>
                      <a:lnTo>
                        <a:pt x="88" y="170"/>
                      </a:lnTo>
                      <a:lnTo>
                        <a:pt x="86" y="170"/>
                      </a:lnTo>
                      <a:lnTo>
                        <a:pt x="86" y="172"/>
                      </a:lnTo>
                      <a:lnTo>
                        <a:pt x="86" y="172"/>
                      </a:lnTo>
                      <a:lnTo>
                        <a:pt x="86" y="172"/>
                      </a:lnTo>
                      <a:lnTo>
                        <a:pt x="84" y="172"/>
                      </a:lnTo>
                      <a:lnTo>
                        <a:pt x="84" y="172"/>
                      </a:lnTo>
                      <a:lnTo>
                        <a:pt x="82" y="172"/>
                      </a:lnTo>
                      <a:lnTo>
                        <a:pt x="82" y="172"/>
                      </a:lnTo>
                      <a:lnTo>
                        <a:pt x="82" y="172"/>
                      </a:lnTo>
                      <a:lnTo>
                        <a:pt x="82" y="170"/>
                      </a:lnTo>
                      <a:lnTo>
                        <a:pt x="82" y="170"/>
                      </a:lnTo>
                      <a:lnTo>
                        <a:pt x="80" y="170"/>
                      </a:lnTo>
                      <a:lnTo>
                        <a:pt x="80" y="170"/>
                      </a:lnTo>
                      <a:lnTo>
                        <a:pt x="80" y="170"/>
                      </a:lnTo>
                      <a:lnTo>
                        <a:pt x="80" y="168"/>
                      </a:lnTo>
                      <a:lnTo>
                        <a:pt x="78" y="168"/>
                      </a:lnTo>
                      <a:lnTo>
                        <a:pt x="78" y="168"/>
                      </a:lnTo>
                      <a:lnTo>
                        <a:pt x="77" y="168"/>
                      </a:lnTo>
                      <a:lnTo>
                        <a:pt x="77" y="170"/>
                      </a:lnTo>
                      <a:lnTo>
                        <a:pt x="77" y="170"/>
                      </a:lnTo>
                      <a:lnTo>
                        <a:pt x="77" y="170"/>
                      </a:lnTo>
                      <a:lnTo>
                        <a:pt x="75" y="170"/>
                      </a:lnTo>
                      <a:lnTo>
                        <a:pt x="75" y="170"/>
                      </a:lnTo>
                      <a:lnTo>
                        <a:pt x="73" y="170"/>
                      </a:lnTo>
                      <a:lnTo>
                        <a:pt x="73" y="168"/>
                      </a:lnTo>
                      <a:lnTo>
                        <a:pt x="73" y="168"/>
                      </a:lnTo>
                      <a:lnTo>
                        <a:pt x="73" y="168"/>
                      </a:lnTo>
                      <a:lnTo>
                        <a:pt x="73" y="168"/>
                      </a:lnTo>
                      <a:lnTo>
                        <a:pt x="71" y="168"/>
                      </a:lnTo>
                      <a:lnTo>
                        <a:pt x="71" y="166"/>
                      </a:lnTo>
                      <a:lnTo>
                        <a:pt x="71" y="166"/>
                      </a:lnTo>
                      <a:lnTo>
                        <a:pt x="71" y="166"/>
                      </a:lnTo>
                      <a:lnTo>
                        <a:pt x="71" y="166"/>
                      </a:lnTo>
                      <a:lnTo>
                        <a:pt x="69" y="166"/>
                      </a:lnTo>
                      <a:lnTo>
                        <a:pt x="69" y="166"/>
                      </a:lnTo>
                      <a:lnTo>
                        <a:pt x="67" y="166"/>
                      </a:lnTo>
                      <a:lnTo>
                        <a:pt x="67" y="166"/>
                      </a:lnTo>
                      <a:lnTo>
                        <a:pt x="67" y="166"/>
                      </a:lnTo>
                      <a:lnTo>
                        <a:pt x="67" y="166"/>
                      </a:lnTo>
                      <a:lnTo>
                        <a:pt x="65" y="166"/>
                      </a:lnTo>
                      <a:lnTo>
                        <a:pt x="65" y="166"/>
                      </a:lnTo>
                      <a:lnTo>
                        <a:pt x="65" y="166"/>
                      </a:lnTo>
                      <a:lnTo>
                        <a:pt x="65" y="164"/>
                      </a:lnTo>
                      <a:lnTo>
                        <a:pt x="63" y="164"/>
                      </a:lnTo>
                      <a:lnTo>
                        <a:pt x="63" y="164"/>
                      </a:lnTo>
                      <a:lnTo>
                        <a:pt x="61" y="164"/>
                      </a:lnTo>
                      <a:lnTo>
                        <a:pt x="61" y="164"/>
                      </a:lnTo>
                      <a:lnTo>
                        <a:pt x="61" y="164"/>
                      </a:lnTo>
                      <a:lnTo>
                        <a:pt x="61" y="162"/>
                      </a:lnTo>
                      <a:lnTo>
                        <a:pt x="61" y="162"/>
                      </a:lnTo>
                      <a:lnTo>
                        <a:pt x="61" y="164"/>
                      </a:lnTo>
                      <a:lnTo>
                        <a:pt x="61" y="164"/>
                      </a:lnTo>
                      <a:lnTo>
                        <a:pt x="59" y="164"/>
                      </a:lnTo>
                      <a:lnTo>
                        <a:pt x="59" y="164"/>
                      </a:lnTo>
                      <a:lnTo>
                        <a:pt x="59" y="164"/>
                      </a:lnTo>
                      <a:lnTo>
                        <a:pt x="59" y="164"/>
                      </a:lnTo>
                      <a:lnTo>
                        <a:pt x="59" y="162"/>
                      </a:lnTo>
                      <a:lnTo>
                        <a:pt x="59" y="162"/>
                      </a:lnTo>
                      <a:lnTo>
                        <a:pt x="59" y="162"/>
                      </a:lnTo>
                      <a:lnTo>
                        <a:pt x="59" y="162"/>
                      </a:lnTo>
                      <a:lnTo>
                        <a:pt x="59" y="160"/>
                      </a:lnTo>
                      <a:lnTo>
                        <a:pt x="59" y="160"/>
                      </a:lnTo>
                      <a:lnTo>
                        <a:pt x="59" y="160"/>
                      </a:lnTo>
                      <a:lnTo>
                        <a:pt x="59" y="160"/>
                      </a:lnTo>
                      <a:lnTo>
                        <a:pt x="59" y="159"/>
                      </a:lnTo>
                      <a:lnTo>
                        <a:pt x="57" y="159"/>
                      </a:lnTo>
                      <a:lnTo>
                        <a:pt x="57" y="159"/>
                      </a:lnTo>
                      <a:lnTo>
                        <a:pt x="55" y="159"/>
                      </a:lnTo>
                      <a:lnTo>
                        <a:pt x="55" y="160"/>
                      </a:lnTo>
                      <a:lnTo>
                        <a:pt x="55" y="160"/>
                      </a:lnTo>
                      <a:lnTo>
                        <a:pt x="55" y="159"/>
                      </a:lnTo>
                      <a:lnTo>
                        <a:pt x="55" y="159"/>
                      </a:lnTo>
                      <a:lnTo>
                        <a:pt x="54" y="159"/>
                      </a:lnTo>
                      <a:lnTo>
                        <a:pt x="54" y="159"/>
                      </a:lnTo>
                      <a:lnTo>
                        <a:pt x="54" y="159"/>
                      </a:lnTo>
                      <a:lnTo>
                        <a:pt x="54" y="159"/>
                      </a:lnTo>
                      <a:lnTo>
                        <a:pt x="54" y="159"/>
                      </a:lnTo>
                      <a:lnTo>
                        <a:pt x="54" y="157"/>
                      </a:lnTo>
                      <a:lnTo>
                        <a:pt x="54" y="157"/>
                      </a:lnTo>
                      <a:lnTo>
                        <a:pt x="54" y="157"/>
                      </a:lnTo>
                      <a:lnTo>
                        <a:pt x="55" y="157"/>
                      </a:lnTo>
                      <a:lnTo>
                        <a:pt x="55" y="157"/>
                      </a:lnTo>
                      <a:lnTo>
                        <a:pt x="55" y="157"/>
                      </a:lnTo>
                      <a:lnTo>
                        <a:pt x="55" y="155"/>
                      </a:lnTo>
                      <a:lnTo>
                        <a:pt x="55" y="155"/>
                      </a:lnTo>
                      <a:lnTo>
                        <a:pt x="55" y="155"/>
                      </a:lnTo>
                      <a:lnTo>
                        <a:pt x="57" y="155"/>
                      </a:lnTo>
                      <a:lnTo>
                        <a:pt x="57" y="153"/>
                      </a:lnTo>
                      <a:lnTo>
                        <a:pt x="57" y="153"/>
                      </a:lnTo>
                      <a:lnTo>
                        <a:pt x="57" y="153"/>
                      </a:lnTo>
                      <a:lnTo>
                        <a:pt x="59" y="153"/>
                      </a:lnTo>
                      <a:lnTo>
                        <a:pt x="59" y="151"/>
                      </a:lnTo>
                      <a:lnTo>
                        <a:pt x="59" y="151"/>
                      </a:lnTo>
                      <a:lnTo>
                        <a:pt x="59" y="151"/>
                      </a:lnTo>
                      <a:lnTo>
                        <a:pt x="59" y="149"/>
                      </a:lnTo>
                      <a:lnTo>
                        <a:pt x="59" y="149"/>
                      </a:lnTo>
                      <a:lnTo>
                        <a:pt x="59" y="149"/>
                      </a:lnTo>
                      <a:lnTo>
                        <a:pt x="59" y="147"/>
                      </a:lnTo>
                      <a:lnTo>
                        <a:pt x="59" y="147"/>
                      </a:lnTo>
                      <a:lnTo>
                        <a:pt x="59" y="147"/>
                      </a:lnTo>
                      <a:lnTo>
                        <a:pt x="59" y="145"/>
                      </a:lnTo>
                      <a:lnTo>
                        <a:pt x="59" y="145"/>
                      </a:lnTo>
                      <a:lnTo>
                        <a:pt x="59" y="143"/>
                      </a:lnTo>
                      <a:lnTo>
                        <a:pt x="59" y="143"/>
                      </a:lnTo>
                      <a:lnTo>
                        <a:pt x="61" y="143"/>
                      </a:lnTo>
                      <a:lnTo>
                        <a:pt x="61" y="143"/>
                      </a:lnTo>
                      <a:lnTo>
                        <a:pt x="61" y="141"/>
                      </a:lnTo>
                      <a:lnTo>
                        <a:pt x="61" y="141"/>
                      </a:lnTo>
                      <a:lnTo>
                        <a:pt x="61" y="139"/>
                      </a:lnTo>
                      <a:lnTo>
                        <a:pt x="61" y="139"/>
                      </a:lnTo>
                      <a:lnTo>
                        <a:pt x="61" y="139"/>
                      </a:lnTo>
                      <a:lnTo>
                        <a:pt x="61" y="137"/>
                      </a:lnTo>
                      <a:lnTo>
                        <a:pt x="61" y="137"/>
                      </a:lnTo>
                      <a:lnTo>
                        <a:pt x="61" y="136"/>
                      </a:lnTo>
                      <a:lnTo>
                        <a:pt x="61" y="136"/>
                      </a:lnTo>
                      <a:lnTo>
                        <a:pt x="61" y="136"/>
                      </a:lnTo>
                      <a:lnTo>
                        <a:pt x="61" y="134"/>
                      </a:lnTo>
                      <a:lnTo>
                        <a:pt x="61" y="134"/>
                      </a:lnTo>
                      <a:lnTo>
                        <a:pt x="61" y="132"/>
                      </a:lnTo>
                      <a:lnTo>
                        <a:pt x="61" y="132"/>
                      </a:lnTo>
                      <a:lnTo>
                        <a:pt x="61" y="130"/>
                      </a:lnTo>
                      <a:lnTo>
                        <a:pt x="61" y="130"/>
                      </a:lnTo>
                      <a:lnTo>
                        <a:pt x="61" y="130"/>
                      </a:lnTo>
                      <a:lnTo>
                        <a:pt x="61" y="128"/>
                      </a:lnTo>
                      <a:lnTo>
                        <a:pt x="61" y="128"/>
                      </a:lnTo>
                      <a:lnTo>
                        <a:pt x="61" y="128"/>
                      </a:lnTo>
                      <a:lnTo>
                        <a:pt x="61" y="126"/>
                      </a:lnTo>
                      <a:lnTo>
                        <a:pt x="61" y="126"/>
                      </a:lnTo>
                      <a:lnTo>
                        <a:pt x="61" y="124"/>
                      </a:lnTo>
                      <a:lnTo>
                        <a:pt x="63" y="124"/>
                      </a:lnTo>
                      <a:lnTo>
                        <a:pt x="63" y="124"/>
                      </a:lnTo>
                      <a:lnTo>
                        <a:pt x="63" y="122"/>
                      </a:lnTo>
                      <a:lnTo>
                        <a:pt x="63" y="122"/>
                      </a:lnTo>
                      <a:lnTo>
                        <a:pt x="63" y="120"/>
                      </a:lnTo>
                      <a:lnTo>
                        <a:pt x="63" y="120"/>
                      </a:lnTo>
                      <a:lnTo>
                        <a:pt x="63" y="118"/>
                      </a:lnTo>
                      <a:lnTo>
                        <a:pt x="63" y="118"/>
                      </a:lnTo>
                      <a:lnTo>
                        <a:pt x="63" y="118"/>
                      </a:lnTo>
                      <a:lnTo>
                        <a:pt x="63" y="118"/>
                      </a:lnTo>
                      <a:lnTo>
                        <a:pt x="63" y="116"/>
                      </a:lnTo>
                      <a:lnTo>
                        <a:pt x="63" y="116"/>
                      </a:lnTo>
                      <a:lnTo>
                        <a:pt x="63" y="114"/>
                      </a:lnTo>
                      <a:lnTo>
                        <a:pt x="63" y="114"/>
                      </a:lnTo>
                      <a:lnTo>
                        <a:pt x="63" y="113"/>
                      </a:lnTo>
                      <a:lnTo>
                        <a:pt x="65" y="113"/>
                      </a:lnTo>
                      <a:lnTo>
                        <a:pt x="65" y="113"/>
                      </a:lnTo>
                      <a:lnTo>
                        <a:pt x="65" y="113"/>
                      </a:lnTo>
                      <a:lnTo>
                        <a:pt x="65" y="111"/>
                      </a:lnTo>
                      <a:lnTo>
                        <a:pt x="65" y="111"/>
                      </a:lnTo>
                      <a:lnTo>
                        <a:pt x="63" y="111"/>
                      </a:lnTo>
                      <a:lnTo>
                        <a:pt x="63" y="111"/>
                      </a:lnTo>
                      <a:lnTo>
                        <a:pt x="63" y="111"/>
                      </a:lnTo>
                      <a:lnTo>
                        <a:pt x="61" y="111"/>
                      </a:lnTo>
                      <a:lnTo>
                        <a:pt x="61" y="111"/>
                      </a:lnTo>
                      <a:lnTo>
                        <a:pt x="61" y="109"/>
                      </a:lnTo>
                      <a:lnTo>
                        <a:pt x="61" y="109"/>
                      </a:lnTo>
                      <a:lnTo>
                        <a:pt x="61" y="109"/>
                      </a:lnTo>
                      <a:lnTo>
                        <a:pt x="61" y="107"/>
                      </a:lnTo>
                      <a:lnTo>
                        <a:pt x="61" y="107"/>
                      </a:lnTo>
                      <a:lnTo>
                        <a:pt x="61" y="107"/>
                      </a:lnTo>
                      <a:lnTo>
                        <a:pt x="59" y="107"/>
                      </a:lnTo>
                      <a:lnTo>
                        <a:pt x="59" y="105"/>
                      </a:lnTo>
                      <a:lnTo>
                        <a:pt x="59" y="105"/>
                      </a:lnTo>
                      <a:lnTo>
                        <a:pt x="59" y="105"/>
                      </a:lnTo>
                      <a:lnTo>
                        <a:pt x="59" y="103"/>
                      </a:lnTo>
                      <a:lnTo>
                        <a:pt x="59" y="103"/>
                      </a:lnTo>
                      <a:lnTo>
                        <a:pt x="59" y="103"/>
                      </a:lnTo>
                      <a:lnTo>
                        <a:pt x="59" y="103"/>
                      </a:lnTo>
                      <a:lnTo>
                        <a:pt x="59" y="103"/>
                      </a:lnTo>
                      <a:lnTo>
                        <a:pt x="61" y="103"/>
                      </a:lnTo>
                      <a:lnTo>
                        <a:pt x="61" y="103"/>
                      </a:lnTo>
                      <a:lnTo>
                        <a:pt x="61" y="103"/>
                      </a:lnTo>
                      <a:lnTo>
                        <a:pt x="61" y="103"/>
                      </a:lnTo>
                      <a:lnTo>
                        <a:pt x="63" y="103"/>
                      </a:lnTo>
                      <a:lnTo>
                        <a:pt x="63" y="103"/>
                      </a:lnTo>
                      <a:lnTo>
                        <a:pt x="63" y="103"/>
                      </a:lnTo>
                      <a:lnTo>
                        <a:pt x="65" y="103"/>
                      </a:lnTo>
                      <a:lnTo>
                        <a:pt x="65" y="103"/>
                      </a:lnTo>
                      <a:lnTo>
                        <a:pt x="63" y="103"/>
                      </a:lnTo>
                      <a:lnTo>
                        <a:pt x="63" y="101"/>
                      </a:lnTo>
                      <a:lnTo>
                        <a:pt x="63" y="101"/>
                      </a:lnTo>
                      <a:lnTo>
                        <a:pt x="61" y="101"/>
                      </a:lnTo>
                      <a:lnTo>
                        <a:pt x="61" y="101"/>
                      </a:lnTo>
                      <a:lnTo>
                        <a:pt x="61" y="101"/>
                      </a:lnTo>
                      <a:lnTo>
                        <a:pt x="59" y="101"/>
                      </a:lnTo>
                      <a:lnTo>
                        <a:pt x="59" y="101"/>
                      </a:lnTo>
                      <a:lnTo>
                        <a:pt x="59" y="101"/>
                      </a:lnTo>
                      <a:lnTo>
                        <a:pt x="59" y="101"/>
                      </a:lnTo>
                      <a:lnTo>
                        <a:pt x="57" y="101"/>
                      </a:lnTo>
                      <a:lnTo>
                        <a:pt x="57" y="101"/>
                      </a:lnTo>
                      <a:lnTo>
                        <a:pt x="57" y="99"/>
                      </a:lnTo>
                      <a:lnTo>
                        <a:pt x="55" y="99"/>
                      </a:lnTo>
                      <a:lnTo>
                        <a:pt x="55" y="99"/>
                      </a:lnTo>
                      <a:lnTo>
                        <a:pt x="57" y="99"/>
                      </a:lnTo>
                      <a:lnTo>
                        <a:pt x="57" y="97"/>
                      </a:lnTo>
                      <a:lnTo>
                        <a:pt x="57" y="97"/>
                      </a:lnTo>
                      <a:lnTo>
                        <a:pt x="59" y="97"/>
                      </a:lnTo>
                      <a:lnTo>
                        <a:pt x="59" y="99"/>
                      </a:lnTo>
                      <a:lnTo>
                        <a:pt x="59" y="99"/>
                      </a:lnTo>
                      <a:lnTo>
                        <a:pt x="59" y="99"/>
                      </a:lnTo>
                      <a:lnTo>
                        <a:pt x="59" y="99"/>
                      </a:lnTo>
                      <a:lnTo>
                        <a:pt x="61" y="99"/>
                      </a:lnTo>
                      <a:lnTo>
                        <a:pt x="61" y="99"/>
                      </a:lnTo>
                      <a:lnTo>
                        <a:pt x="61" y="99"/>
                      </a:lnTo>
                      <a:lnTo>
                        <a:pt x="63" y="99"/>
                      </a:lnTo>
                      <a:lnTo>
                        <a:pt x="63" y="99"/>
                      </a:lnTo>
                      <a:lnTo>
                        <a:pt x="61" y="99"/>
                      </a:lnTo>
                      <a:lnTo>
                        <a:pt x="61" y="99"/>
                      </a:lnTo>
                      <a:lnTo>
                        <a:pt x="61" y="99"/>
                      </a:lnTo>
                      <a:lnTo>
                        <a:pt x="61" y="97"/>
                      </a:lnTo>
                      <a:lnTo>
                        <a:pt x="61" y="97"/>
                      </a:lnTo>
                      <a:lnTo>
                        <a:pt x="59" y="97"/>
                      </a:lnTo>
                      <a:lnTo>
                        <a:pt x="59" y="97"/>
                      </a:lnTo>
                      <a:lnTo>
                        <a:pt x="59" y="97"/>
                      </a:lnTo>
                      <a:lnTo>
                        <a:pt x="57" y="97"/>
                      </a:lnTo>
                      <a:lnTo>
                        <a:pt x="57" y="95"/>
                      </a:lnTo>
                      <a:lnTo>
                        <a:pt x="57" y="95"/>
                      </a:lnTo>
                      <a:lnTo>
                        <a:pt x="55" y="95"/>
                      </a:lnTo>
                      <a:lnTo>
                        <a:pt x="55" y="95"/>
                      </a:lnTo>
                      <a:lnTo>
                        <a:pt x="55" y="95"/>
                      </a:lnTo>
                      <a:lnTo>
                        <a:pt x="55" y="95"/>
                      </a:lnTo>
                      <a:lnTo>
                        <a:pt x="54" y="95"/>
                      </a:lnTo>
                      <a:lnTo>
                        <a:pt x="54" y="95"/>
                      </a:lnTo>
                      <a:lnTo>
                        <a:pt x="54" y="95"/>
                      </a:lnTo>
                      <a:lnTo>
                        <a:pt x="54" y="95"/>
                      </a:lnTo>
                      <a:lnTo>
                        <a:pt x="52" y="95"/>
                      </a:lnTo>
                      <a:lnTo>
                        <a:pt x="52" y="93"/>
                      </a:lnTo>
                      <a:lnTo>
                        <a:pt x="52" y="93"/>
                      </a:lnTo>
                      <a:lnTo>
                        <a:pt x="52" y="93"/>
                      </a:lnTo>
                      <a:lnTo>
                        <a:pt x="52" y="91"/>
                      </a:lnTo>
                      <a:lnTo>
                        <a:pt x="52" y="91"/>
                      </a:lnTo>
                      <a:lnTo>
                        <a:pt x="50" y="91"/>
                      </a:lnTo>
                      <a:lnTo>
                        <a:pt x="50" y="91"/>
                      </a:lnTo>
                      <a:lnTo>
                        <a:pt x="50" y="90"/>
                      </a:lnTo>
                      <a:lnTo>
                        <a:pt x="50" y="90"/>
                      </a:lnTo>
                      <a:lnTo>
                        <a:pt x="50" y="90"/>
                      </a:lnTo>
                      <a:lnTo>
                        <a:pt x="48" y="90"/>
                      </a:lnTo>
                      <a:lnTo>
                        <a:pt x="48" y="88"/>
                      </a:lnTo>
                      <a:lnTo>
                        <a:pt x="48" y="88"/>
                      </a:lnTo>
                      <a:lnTo>
                        <a:pt x="48" y="88"/>
                      </a:lnTo>
                      <a:lnTo>
                        <a:pt x="48" y="88"/>
                      </a:lnTo>
                      <a:lnTo>
                        <a:pt x="46" y="88"/>
                      </a:lnTo>
                      <a:lnTo>
                        <a:pt x="46" y="88"/>
                      </a:lnTo>
                      <a:lnTo>
                        <a:pt x="46" y="86"/>
                      </a:lnTo>
                      <a:lnTo>
                        <a:pt x="46" y="86"/>
                      </a:lnTo>
                      <a:lnTo>
                        <a:pt x="46" y="86"/>
                      </a:lnTo>
                      <a:lnTo>
                        <a:pt x="44" y="86"/>
                      </a:lnTo>
                      <a:lnTo>
                        <a:pt x="44" y="86"/>
                      </a:lnTo>
                      <a:lnTo>
                        <a:pt x="44" y="84"/>
                      </a:lnTo>
                      <a:lnTo>
                        <a:pt x="44" y="84"/>
                      </a:lnTo>
                      <a:lnTo>
                        <a:pt x="44" y="84"/>
                      </a:lnTo>
                      <a:lnTo>
                        <a:pt x="42" y="84"/>
                      </a:lnTo>
                      <a:lnTo>
                        <a:pt x="42" y="82"/>
                      </a:lnTo>
                      <a:lnTo>
                        <a:pt x="42" y="82"/>
                      </a:lnTo>
                      <a:lnTo>
                        <a:pt x="44" y="82"/>
                      </a:lnTo>
                      <a:lnTo>
                        <a:pt x="44" y="82"/>
                      </a:lnTo>
                      <a:lnTo>
                        <a:pt x="44" y="82"/>
                      </a:lnTo>
                      <a:lnTo>
                        <a:pt x="44" y="82"/>
                      </a:lnTo>
                      <a:lnTo>
                        <a:pt x="46" y="82"/>
                      </a:lnTo>
                      <a:lnTo>
                        <a:pt x="46" y="84"/>
                      </a:lnTo>
                      <a:lnTo>
                        <a:pt x="46" y="84"/>
                      </a:lnTo>
                      <a:lnTo>
                        <a:pt x="46" y="84"/>
                      </a:lnTo>
                      <a:lnTo>
                        <a:pt x="48" y="84"/>
                      </a:lnTo>
                      <a:lnTo>
                        <a:pt x="48" y="84"/>
                      </a:lnTo>
                      <a:lnTo>
                        <a:pt x="48" y="84"/>
                      </a:lnTo>
                      <a:lnTo>
                        <a:pt x="48" y="84"/>
                      </a:lnTo>
                      <a:lnTo>
                        <a:pt x="48" y="82"/>
                      </a:lnTo>
                      <a:lnTo>
                        <a:pt x="48" y="82"/>
                      </a:lnTo>
                      <a:lnTo>
                        <a:pt x="48" y="82"/>
                      </a:lnTo>
                      <a:lnTo>
                        <a:pt x="48" y="82"/>
                      </a:lnTo>
                      <a:lnTo>
                        <a:pt x="46" y="82"/>
                      </a:lnTo>
                      <a:lnTo>
                        <a:pt x="46" y="82"/>
                      </a:lnTo>
                      <a:lnTo>
                        <a:pt x="44" y="82"/>
                      </a:lnTo>
                      <a:lnTo>
                        <a:pt x="44" y="80"/>
                      </a:lnTo>
                      <a:lnTo>
                        <a:pt x="44" y="80"/>
                      </a:lnTo>
                      <a:lnTo>
                        <a:pt x="46" y="80"/>
                      </a:lnTo>
                      <a:lnTo>
                        <a:pt x="46" y="80"/>
                      </a:lnTo>
                      <a:lnTo>
                        <a:pt x="46" y="78"/>
                      </a:lnTo>
                      <a:lnTo>
                        <a:pt x="44" y="78"/>
                      </a:lnTo>
                      <a:lnTo>
                        <a:pt x="44" y="80"/>
                      </a:lnTo>
                      <a:lnTo>
                        <a:pt x="44" y="80"/>
                      </a:lnTo>
                      <a:lnTo>
                        <a:pt x="44" y="80"/>
                      </a:lnTo>
                      <a:lnTo>
                        <a:pt x="44" y="78"/>
                      </a:lnTo>
                      <a:lnTo>
                        <a:pt x="42" y="78"/>
                      </a:lnTo>
                      <a:lnTo>
                        <a:pt x="42" y="78"/>
                      </a:lnTo>
                      <a:lnTo>
                        <a:pt x="40" y="78"/>
                      </a:lnTo>
                      <a:lnTo>
                        <a:pt x="40" y="78"/>
                      </a:lnTo>
                      <a:lnTo>
                        <a:pt x="40" y="78"/>
                      </a:lnTo>
                      <a:lnTo>
                        <a:pt x="38" y="78"/>
                      </a:lnTo>
                      <a:lnTo>
                        <a:pt x="38" y="78"/>
                      </a:lnTo>
                      <a:lnTo>
                        <a:pt x="38" y="76"/>
                      </a:lnTo>
                      <a:lnTo>
                        <a:pt x="38" y="76"/>
                      </a:lnTo>
                      <a:lnTo>
                        <a:pt x="38" y="76"/>
                      </a:lnTo>
                      <a:lnTo>
                        <a:pt x="38" y="74"/>
                      </a:lnTo>
                      <a:lnTo>
                        <a:pt x="38" y="74"/>
                      </a:lnTo>
                      <a:lnTo>
                        <a:pt x="40" y="74"/>
                      </a:lnTo>
                      <a:lnTo>
                        <a:pt x="40" y="74"/>
                      </a:lnTo>
                      <a:lnTo>
                        <a:pt x="40" y="72"/>
                      </a:lnTo>
                      <a:lnTo>
                        <a:pt x="38" y="72"/>
                      </a:lnTo>
                      <a:lnTo>
                        <a:pt x="38" y="72"/>
                      </a:lnTo>
                      <a:lnTo>
                        <a:pt x="38" y="72"/>
                      </a:lnTo>
                      <a:lnTo>
                        <a:pt x="38" y="74"/>
                      </a:lnTo>
                      <a:lnTo>
                        <a:pt x="36" y="74"/>
                      </a:lnTo>
                      <a:lnTo>
                        <a:pt x="36" y="74"/>
                      </a:lnTo>
                      <a:lnTo>
                        <a:pt x="34" y="74"/>
                      </a:lnTo>
                      <a:lnTo>
                        <a:pt x="34" y="74"/>
                      </a:lnTo>
                      <a:lnTo>
                        <a:pt x="34" y="74"/>
                      </a:lnTo>
                      <a:lnTo>
                        <a:pt x="34" y="72"/>
                      </a:lnTo>
                      <a:lnTo>
                        <a:pt x="33" y="72"/>
                      </a:lnTo>
                      <a:lnTo>
                        <a:pt x="33" y="72"/>
                      </a:lnTo>
                      <a:lnTo>
                        <a:pt x="33" y="72"/>
                      </a:lnTo>
                      <a:lnTo>
                        <a:pt x="33" y="72"/>
                      </a:lnTo>
                      <a:lnTo>
                        <a:pt x="31" y="72"/>
                      </a:lnTo>
                      <a:lnTo>
                        <a:pt x="31" y="72"/>
                      </a:lnTo>
                      <a:lnTo>
                        <a:pt x="31" y="72"/>
                      </a:lnTo>
                      <a:lnTo>
                        <a:pt x="31" y="72"/>
                      </a:lnTo>
                      <a:lnTo>
                        <a:pt x="31" y="74"/>
                      </a:lnTo>
                      <a:lnTo>
                        <a:pt x="31" y="74"/>
                      </a:lnTo>
                      <a:lnTo>
                        <a:pt x="29" y="74"/>
                      </a:lnTo>
                      <a:lnTo>
                        <a:pt x="29" y="74"/>
                      </a:lnTo>
                      <a:lnTo>
                        <a:pt x="29" y="72"/>
                      </a:lnTo>
                      <a:lnTo>
                        <a:pt x="29" y="72"/>
                      </a:lnTo>
                      <a:lnTo>
                        <a:pt x="29" y="70"/>
                      </a:lnTo>
                      <a:lnTo>
                        <a:pt x="29" y="70"/>
                      </a:lnTo>
                      <a:lnTo>
                        <a:pt x="29" y="70"/>
                      </a:lnTo>
                      <a:lnTo>
                        <a:pt x="27" y="70"/>
                      </a:lnTo>
                      <a:lnTo>
                        <a:pt x="27" y="70"/>
                      </a:lnTo>
                      <a:lnTo>
                        <a:pt x="27" y="70"/>
                      </a:lnTo>
                      <a:lnTo>
                        <a:pt x="27" y="70"/>
                      </a:lnTo>
                      <a:lnTo>
                        <a:pt x="25" y="70"/>
                      </a:lnTo>
                      <a:lnTo>
                        <a:pt x="25" y="70"/>
                      </a:lnTo>
                      <a:lnTo>
                        <a:pt x="25" y="70"/>
                      </a:lnTo>
                      <a:lnTo>
                        <a:pt x="25" y="70"/>
                      </a:lnTo>
                      <a:lnTo>
                        <a:pt x="23" y="70"/>
                      </a:lnTo>
                      <a:lnTo>
                        <a:pt x="23" y="70"/>
                      </a:lnTo>
                      <a:lnTo>
                        <a:pt x="23" y="70"/>
                      </a:lnTo>
                      <a:lnTo>
                        <a:pt x="23" y="70"/>
                      </a:lnTo>
                      <a:lnTo>
                        <a:pt x="23" y="70"/>
                      </a:lnTo>
                      <a:lnTo>
                        <a:pt x="23" y="70"/>
                      </a:lnTo>
                      <a:lnTo>
                        <a:pt x="23" y="68"/>
                      </a:lnTo>
                      <a:lnTo>
                        <a:pt x="23" y="68"/>
                      </a:lnTo>
                      <a:lnTo>
                        <a:pt x="23" y="68"/>
                      </a:lnTo>
                      <a:lnTo>
                        <a:pt x="21" y="68"/>
                      </a:lnTo>
                      <a:lnTo>
                        <a:pt x="21" y="68"/>
                      </a:lnTo>
                      <a:lnTo>
                        <a:pt x="21" y="68"/>
                      </a:lnTo>
                      <a:lnTo>
                        <a:pt x="19" y="68"/>
                      </a:lnTo>
                      <a:lnTo>
                        <a:pt x="19" y="68"/>
                      </a:lnTo>
                      <a:lnTo>
                        <a:pt x="17" y="68"/>
                      </a:lnTo>
                      <a:lnTo>
                        <a:pt x="17" y="68"/>
                      </a:lnTo>
                      <a:lnTo>
                        <a:pt x="17" y="68"/>
                      </a:lnTo>
                      <a:lnTo>
                        <a:pt x="17" y="67"/>
                      </a:lnTo>
                      <a:lnTo>
                        <a:pt x="15" y="67"/>
                      </a:lnTo>
                      <a:lnTo>
                        <a:pt x="15" y="67"/>
                      </a:lnTo>
                      <a:lnTo>
                        <a:pt x="15" y="67"/>
                      </a:lnTo>
                      <a:lnTo>
                        <a:pt x="13" y="67"/>
                      </a:lnTo>
                      <a:lnTo>
                        <a:pt x="13" y="67"/>
                      </a:lnTo>
                      <a:lnTo>
                        <a:pt x="13" y="67"/>
                      </a:lnTo>
                      <a:lnTo>
                        <a:pt x="11" y="67"/>
                      </a:lnTo>
                      <a:lnTo>
                        <a:pt x="11" y="67"/>
                      </a:lnTo>
                      <a:lnTo>
                        <a:pt x="11" y="67"/>
                      </a:lnTo>
                      <a:lnTo>
                        <a:pt x="11" y="67"/>
                      </a:lnTo>
                      <a:lnTo>
                        <a:pt x="11" y="68"/>
                      </a:lnTo>
                      <a:lnTo>
                        <a:pt x="10" y="68"/>
                      </a:lnTo>
                      <a:lnTo>
                        <a:pt x="10" y="68"/>
                      </a:lnTo>
                      <a:lnTo>
                        <a:pt x="10" y="67"/>
                      </a:lnTo>
                      <a:lnTo>
                        <a:pt x="8" y="67"/>
                      </a:lnTo>
                      <a:lnTo>
                        <a:pt x="8" y="67"/>
                      </a:lnTo>
                      <a:lnTo>
                        <a:pt x="8" y="67"/>
                      </a:lnTo>
                      <a:lnTo>
                        <a:pt x="8" y="67"/>
                      </a:lnTo>
                      <a:lnTo>
                        <a:pt x="8" y="67"/>
                      </a:lnTo>
                      <a:lnTo>
                        <a:pt x="8" y="65"/>
                      </a:lnTo>
                      <a:lnTo>
                        <a:pt x="8" y="65"/>
                      </a:lnTo>
                      <a:lnTo>
                        <a:pt x="8" y="65"/>
                      </a:lnTo>
                      <a:lnTo>
                        <a:pt x="6" y="65"/>
                      </a:lnTo>
                      <a:lnTo>
                        <a:pt x="6" y="63"/>
                      </a:lnTo>
                      <a:lnTo>
                        <a:pt x="6" y="63"/>
                      </a:lnTo>
                      <a:lnTo>
                        <a:pt x="6" y="63"/>
                      </a:lnTo>
                      <a:lnTo>
                        <a:pt x="6" y="63"/>
                      </a:lnTo>
                      <a:lnTo>
                        <a:pt x="6" y="63"/>
                      </a:lnTo>
                      <a:lnTo>
                        <a:pt x="4" y="63"/>
                      </a:lnTo>
                      <a:lnTo>
                        <a:pt x="4" y="63"/>
                      </a:lnTo>
                      <a:lnTo>
                        <a:pt x="4" y="63"/>
                      </a:lnTo>
                      <a:lnTo>
                        <a:pt x="2" y="63"/>
                      </a:lnTo>
                      <a:lnTo>
                        <a:pt x="2" y="63"/>
                      </a:lnTo>
                      <a:lnTo>
                        <a:pt x="2" y="63"/>
                      </a:lnTo>
                      <a:lnTo>
                        <a:pt x="2" y="63"/>
                      </a:lnTo>
                      <a:lnTo>
                        <a:pt x="2" y="61"/>
                      </a:lnTo>
                      <a:lnTo>
                        <a:pt x="2" y="61"/>
                      </a:lnTo>
                      <a:lnTo>
                        <a:pt x="2" y="61"/>
                      </a:lnTo>
                      <a:lnTo>
                        <a:pt x="4" y="61"/>
                      </a:lnTo>
                      <a:lnTo>
                        <a:pt x="4" y="61"/>
                      </a:lnTo>
                      <a:lnTo>
                        <a:pt x="4" y="61"/>
                      </a:lnTo>
                      <a:lnTo>
                        <a:pt x="6" y="61"/>
                      </a:lnTo>
                      <a:lnTo>
                        <a:pt x="6" y="61"/>
                      </a:lnTo>
                      <a:lnTo>
                        <a:pt x="6" y="61"/>
                      </a:lnTo>
                      <a:lnTo>
                        <a:pt x="8" y="61"/>
                      </a:lnTo>
                      <a:lnTo>
                        <a:pt x="8" y="61"/>
                      </a:lnTo>
                      <a:lnTo>
                        <a:pt x="8" y="61"/>
                      </a:lnTo>
                      <a:lnTo>
                        <a:pt x="8" y="59"/>
                      </a:lnTo>
                      <a:lnTo>
                        <a:pt x="8" y="59"/>
                      </a:lnTo>
                      <a:lnTo>
                        <a:pt x="8" y="59"/>
                      </a:lnTo>
                      <a:lnTo>
                        <a:pt x="8" y="59"/>
                      </a:lnTo>
                      <a:lnTo>
                        <a:pt x="6" y="59"/>
                      </a:lnTo>
                      <a:lnTo>
                        <a:pt x="6" y="59"/>
                      </a:lnTo>
                      <a:lnTo>
                        <a:pt x="6" y="59"/>
                      </a:lnTo>
                      <a:lnTo>
                        <a:pt x="6" y="59"/>
                      </a:lnTo>
                      <a:lnTo>
                        <a:pt x="4" y="59"/>
                      </a:lnTo>
                      <a:lnTo>
                        <a:pt x="4" y="59"/>
                      </a:lnTo>
                      <a:lnTo>
                        <a:pt x="4" y="57"/>
                      </a:lnTo>
                      <a:lnTo>
                        <a:pt x="4" y="57"/>
                      </a:lnTo>
                      <a:lnTo>
                        <a:pt x="4" y="59"/>
                      </a:lnTo>
                      <a:lnTo>
                        <a:pt x="2" y="59"/>
                      </a:lnTo>
                      <a:lnTo>
                        <a:pt x="2" y="57"/>
                      </a:lnTo>
                      <a:lnTo>
                        <a:pt x="2" y="57"/>
                      </a:lnTo>
                      <a:lnTo>
                        <a:pt x="2" y="57"/>
                      </a:lnTo>
                      <a:lnTo>
                        <a:pt x="2" y="57"/>
                      </a:lnTo>
                      <a:lnTo>
                        <a:pt x="0" y="57"/>
                      </a:lnTo>
                      <a:lnTo>
                        <a:pt x="0" y="55"/>
                      </a:lnTo>
                      <a:lnTo>
                        <a:pt x="0" y="55"/>
                      </a:lnTo>
                      <a:lnTo>
                        <a:pt x="0" y="55"/>
                      </a:lnTo>
                      <a:lnTo>
                        <a:pt x="0" y="55"/>
                      </a:lnTo>
                      <a:lnTo>
                        <a:pt x="0" y="53"/>
                      </a:lnTo>
                      <a:lnTo>
                        <a:pt x="0" y="53"/>
                      </a:lnTo>
                      <a:lnTo>
                        <a:pt x="0" y="53"/>
                      </a:lnTo>
                      <a:lnTo>
                        <a:pt x="0" y="51"/>
                      </a:lnTo>
                      <a:lnTo>
                        <a:pt x="0" y="51"/>
                      </a:lnTo>
                      <a:lnTo>
                        <a:pt x="2" y="51"/>
                      </a:lnTo>
                      <a:lnTo>
                        <a:pt x="2" y="51"/>
                      </a:lnTo>
                      <a:lnTo>
                        <a:pt x="2" y="49"/>
                      </a:lnTo>
                      <a:lnTo>
                        <a:pt x="2" y="49"/>
                      </a:lnTo>
                      <a:lnTo>
                        <a:pt x="4" y="49"/>
                      </a:lnTo>
                      <a:lnTo>
                        <a:pt x="4" y="49"/>
                      </a:lnTo>
                      <a:lnTo>
                        <a:pt x="4" y="49"/>
                      </a:lnTo>
                      <a:lnTo>
                        <a:pt x="6" y="49"/>
                      </a:lnTo>
                      <a:lnTo>
                        <a:pt x="6" y="49"/>
                      </a:lnTo>
                      <a:lnTo>
                        <a:pt x="6" y="49"/>
                      </a:lnTo>
                      <a:lnTo>
                        <a:pt x="8" y="49"/>
                      </a:lnTo>
                      <a:lnTo>
                        <a:pt x="8" y="47"/>
                      </a:lnTo>
                      <a:lnTo>
                        <a:pt x="8" y="47"/>
                      </a:lnTo>
                      <a:lnTo>
                        <a:pt x="8" y="47"/>
                      </a:lnTo>
                      <a:lnTo>
                        <a:pt x="10" y="47"/>
                      </a:lnTo>
                      <a:lnTo>
                        <a:pt x="10" y="49"/>
                      </a:lnTo>
                      <a:lnTo>
                        <a:pt x="10" y="49"/>
                      </a:lnTo>
                      <a:lnTo>
                        <a:pt x="10" y="47"/>
                      </a:lnTo>
                      <a:lnTo>
                        <a:pt x="11" y="47"/>
                      </a:lnTo>
                      <a:lnTo>
                        <a:pt x="11" y="47"/>
                      </a:lnTo>
                      <a:lnTo>
                        <a:pt x="11" y="47"/>
                      </a:lnTo>
                      <a:lnTo>
                        <a:pt x="13" y="47"/>
                      </a:lnTo>
                      <a:lnTo>
                        <a:pt x="13" y="47"/>
                      </a:lnTo>
                      <a:lnTo>
                        <a:pt x="13" y="47"/>
                      </a:lnTo>
                      <a:lnTo>
                        <a:pt x="13" y="47"/>
                      </a:lnTo>
                      <a:lnTo>
                        <a:pt x="13" y="47"/>
                      </a:lnTo>
                      <a:lnTo>
                        <a:pt x="13" y="47"/>
                      </a:lnTo>
                      <a:lnTo>
                        <a:pt x="15" y="47"/>
                      </a:lnTo>
                      <a:lnTo>
                        <a:pt x="15" y="47"/>
                      </a:lnTo>
                      <a:lnTo>
                        <a:pt x="15" y="47"/>
                      </a:lnTo>
                      <a:lnTo>
                        <a:pt x="17" y="47"/>
                      </a:lnTo>
                      <a:lnTo>
                        <a:pt x="17" y="47"/>
                      </a:lnTo>
                      <a:lnTo>
                        <a:pt x="17" y="47"/>
                      </a:lnTo>
                      <a:lnTo>
                        <a:pt x="17" y="47"/>
                      </a:lnTo>
                      <a:lnTo>
                        <a:pt x="19" y="47"/>
                      </a:lnTo>
                      <a:lnTo>
                        <a:pt x="19" y="47"/>
                      </a:lnTo>
                      <a:lnTo>
                        <a:pt x="19" y="47"/>
                      </a:lnTo>
                      <a:lnTo>
                        <a:pt x="21" y="47"/>
                      </a:lnTo>
                      <a:lnTo>
                        <a:pt x="21" y="47"/>
                      </a:lnTo>
                      <a:lnTo>
                        <a:pt x="21" y="47"/>
                      </a:lnTo>
                      <a:lnTo>
                        <a:pt x="21" y="47"/>
                      </a:lnTo>
                      <a:lnTo>
                        <a:pt x="21" y="45"/>
                      </a:lnTo>
                      <a:lnTo>
                        <a:pt x="21" y="45"/>
                      </a:lnTo>
                      <a:lnTo>
                        <a:pt x="23" y="45"/>
                      </a:lnTo>
                      <a:lnTo>
                        <a:pt x="23" y="45"/>
                      </a:lnTo>
                      <a:lnTo>
                        <a:pt x="23" y="44"/>
                      </a:lnTo>
                      <a:lnTo>
                        <a:pt x="23" y="44"/>
                      </a:lnTo>
                      <a:lnTo>
                        <a:pt x="23" y="44"/>
                      </a:lnTo>
                      <a:lnTo>
                        <a:pt x="25" y="44"/>
                      </a:lnTo>
                      <a:lnTo>
                        <a:pt x="25" y="45"/>
                      </a:lnTo>
                      <a:lnTo>
                        <a:pt x="25" y="45"/>
                      </a:lnTo>
                      <a:lnTo>
                        <a:pt x="25" y="45"/>
                      </a:lnTo>
                      <a:lnTo>
                        <a:pt x="27" y="45"/>
                      </a:lnTo>
                      <a:lnTo>
                        <a:pt x="27" y="45"/>
                      </a:lnTo>
                      <a:lnTo>
                        <a:pt x="27" y="45"/>
                      </a:lnTo>
                      <a:lnTo>
                        <a:pt x="27" y="45"/>
                      </a:lnTo>
                      <a:lnTo>
                        <a:pt x="29" y="45"/>
                      </a:lnTo>
                      <a:lnTo>
                        <a:pt x="29" y="44"/>
                      </a:lnTo>
                      <a:lnTo>
                        <a:pt x="29" y="44"/>
                      </a:lnTo>
                      <a:lnTo>
                        <a:pt x="29" y="45"/>
                      </a:lnTo>
                      <a:lnTo>
                        <a:pt x="29" y="45"/>
                      </a:lnTo>
                      <a:lnTo>
                        <a:pt x="29" y="44"/>
                      </a:lnTo>
                      <a:lnTo>
                        <a:pt x="31" y="44"/>
                      </a:lnTo>
                      <a:lnTo>
                        <a:pt x="31" y="44"/>
                      </a:lnTo>
                      <a:lnTo>
                        <a:pt x="31" y="45"/>
                      </a:lnTo>
                      <a:lnTo>
                        <a:pt x="33" y="45"/>
                      </a:lnTo>
                      <a:lnTo>
                        <a:pt x="33" y="45"/>
                      </a:lnTo>
                      <a:lnTo>
                        <a:pt x="33" y="45"/>
                      </a:lnTo>
                      <a:lnTo>
                        <a:pt x="33" y="47"/>
                      </a:lnTo>
                      <a:lnTo>
                        <a:pt x="33" y="47"/>
                      </a:lnTo>
                      <a:lnTo>
                        <a:pt x="33" y="47"/>
                      </a:lnTo>
                      <a:lnTo>
                        <a:pt x="33" y="47"/>
                      </a:lnTo>
                      <a:lnTo>
                        <a:pt x="34" y="47"/>
                      </a:lnTo>
                      <a:lnTo>
                        <a:pt x="34" y="47"/>
                      </a:lnTo>
                      <a:lnTo>
                        <a:pt x="34" y="49"/>
                      </a:lnTo>
                      <a:lnTo>
                        <a:pt x="34" y="49"/>
                      </a:lnTo>
                      <a:lnTo>
                        <a:pt x="34" y="49"/>
                      </a:lnTo>
                      <a:lnTo>
                        <a:pt x="36" y="49"/>
                      </a:lnTo>
                      <a:lnTo>
                        <a:pt x="36" y="51"/>
                      </a:lnTo>
                      <a:lnTo>
                        <a:pt x="36" y="51"/>
                      </a:lnTo>
                      <a:lnTo>
                        <a:pt x="36" y="51"/>
                      </a:lnTo>
                      <a:lnTo>
                        <a:pt x="38" y="51"/>
                      </a:lnTo>
                      <a:lnTo>
                        <a:pt x="38" y="51"/>
                      </a:lnTo>
                      <a:lnTo>
                        <a:pt x="38" y="51"/>
                      </a:lnTo>
                      <a:lnTo>
                        <a:pt x="38" y="51"/>
                      </a:lnTo>
                      <a:lnTo>
                        <a:pt x="38" y="49"/>
                      </a:lnTo>
                      <a:lnTo>
                        <a:pt x="40" y="49"/>
                      </a:lnTo>
                      <a:lnTo>
                        <a:pt x="40" y="49"/>
                      </a:lnTo>
                      <a:lnTo>
                        <a:pt x="40" y="49"/>
                      </a:lnTo>
                      <a:lnTo>
                        <a:pt x="40" y="49"/>
                      </a:lnTo>
                      <a:lnTo>
                        <a:pt x="42" y="49"/>
                      </a:lnTo>
                      <a:lnTo>
                        <a:pt x="42" y="49"/>
                      </a:lnTo>
                      <a:lnTo>
                        <a:pt x="42" y="47"/>
                      </a:lnTo>
                      <a:lnTo>
                        <a:pt x="44" y="47"/>
                      </a:lnTo>
                      <a:lnTo>
                        <a:pt x="44" y="47"/>
                      </a:lnTo>
                      <a:lnTo>
                        <a:pt x="44" y="47"/>
                      </a:lnTo>
                      <a:lnTo>
                        <a:pt x="44" y="49"/>
                      </a:lnTo>
                      <a:lnTo>
                        <a:pt x="46" y="49"/>
                      </a:lnTo>
                      <a:lnTo>
                        <a:pt x="46" y="49"/>
                      </a:lnTo>
                      <a:lnTo>
                        <a:pt x="48" y="49"/>
                      </a:lnTo>
                      <a:lnTo>
                        <a:pt x="48" y="49"/>
                      </a:lnTo>
                      <a:lnTo>
                        <a:pt x="48" y="47"/>
                      </a:lnTo>
                      <a:lnTo>
                        <a:pt x="48" y="47"/>
                      </a:lnTo>
                      <a:lnTo>
                        <a:pt x="48" y="49"/>
                      </a:lnTo>
                      <a:lnTo>
                        <a:pt x="50" y="49"/>
                      </a:lnTo>
                      <a:lnTo>
                        <a:pt x="50" y="47"/>
                      </a:lnTo>
                      <a:lnTo>
                        <a:pt x="50" y="47"/>
                      </a:lnTo>
                      <a:lnTo>
                        <a:pt x="50" y="47"/>
                      </a:lnTo>
                      <a:lnTo>
                        <a:pt x="52" y="47"/>
                      </a:lnTo>
                      <a:lnTo>
                        <a:pt x="52" y="47"/>
                      </a:lnTo>
                      <a:lnTo>
                        <a:pt x="52" y="47"/>
                      </a:lnTo>
                      <a:lnTo>
                        <a:pt x="52" y="47"/>
                      </a:lnTo>
                      <a:lnTo>
                        <a:pt x="54" y="47"/>
                      </a:lnTo>
                      <a:lnTo>
                        <a:pt x="54" y="49"/>
                      </a:lnTo>
                      <a:lnTo>
                        <a:pt x="52" y="49"/>
                      </a:lnTo>
                      <a:lnTo>
                        <a:pt x="52" y="49"/>
                      </a:lnTo>
                      <a:lnTo>
                        <a:pt x="54" y="49"/>
                      </a:lnTo>
                      <a:lnTo>
                        <a:pt x="54" y="49"/>
                      </a:lnTo>
                      <a:lnTo>
                        <a:pt x="54" y="49"/>
                      </a:lnTo>
                      <a:lnTo>
                        <a:pt x="55" y="49"/>
                      </a:lnTo>
                      <a:lnTo>
                        <a:pt x="55" y="49"/>
                      </a:lnTo>
                      <a:lnTo>
                        <a:pt x="55" y="49"/>
                      </a:lnTo>
                      <a:lnTo>
                        <a:pt x="55" y="49"/>
                      </a:lnTo>
                      <a:lnTo>
                        <a:pt x="57" y="49"/>
                      </a:lnTo>
                      <a:lnTo>
                        <a:pt x="57" y="47"/>
                      </a:lnTo>
                      <a:lnTo>
                        <a:pt x="55" y="47"/>
                      </a:lnTo>
                      <a:lnTo>
                        <a:pt x="55" y="47"/>
                      </a:lnTo>
                      <a:lnTo>
                        <a:pt x="55" y="47"/>
                      </a:lnTo>
                      <a:lnTo>
                        <a:pt x="55" y="47"/>
                      </a:lnTo>
                      <a:lnTo>
                        <a:pt x="55" y="45"/>
                      </a:lnTo>
                      <a:lnTo>
                        <a:pt x="55" y="45"/>
                      </a:lnTo>
                      <a:lnTo>
                        <a:pt x="55" y="45"/>
                      </a:lnTo>
                      <a:lnTo>
                        <a:pt x="55" y="44"/>
                      </a:lnTo>
                      <a:lnTo>
                        <a:pt x="55" y="44"/>
                      </a:lnTo>
                      <a:lnTo>
                        <a:pt x="55" y="42"/>
                      </a:lnTo>
                      <a:lnTo>
                        <a:pt x="55" y="42"/>
                      </a:lnTo>
                      <a:lnTo>
                        <a:pt x="55" y="42"/>
                      </a:lnTo>
                      <a:lnTo>
                        <a:pt x="55" y="40"/>
                      </a:lnTo>
                      <a:lnTo>
                        <a:pt x="55" y="40"/>
                      </a:lnTo>
                      <a:lnTo>
                        <a:pt x="55" y="40"/>
                      </a:lnTo>
                      <a:lnTo>
                        <a:pt x="55" y="38"/>
                      </a:lnTo>
                      <a:lnTo>
                        <a:pt x="55" y="38"/>
                      </a:lnTo>
                      <a:lnTo>
                        <a:pt x="55" y="38"/>
                      </a:lnTo>
                      <a:lnTo>
                        <a:pt x="54" y="38"/>
                      </a:lnTo>
                      <a:lnTo>
                        <a:pt x="54" y="36"/>
                      </a:lnTo>
                      <a:lnTo>
                        <a:pt x="54" y="36"/>
                      </a:lnTo>
                      <a:lnTo>
                        <a:pt x="54" y="36"/>
                      </a:lnTo>
                      <a:lnTo>
                        <a:pt x="54" y="36"/>
                      </a:lnTo>
                      <a:lnTo>
                        <a:pt x="52" y="36"/>
                      </a:lnTo>
                      <a:lnTo>
                        <a:pt x="52" y="34"/>
                      </a:lnTo>
                      <a:lnTo>
                        <a:pt x="52" y="34"/>
                      </a:lnTo>
                      <a:lnTo>
                        <a:pt x="52" y="32"/>
                      </a:lnTo>
                      <a:lnTo>
                        <a:pt x="52" y="32"/>
                      </a:lnTo>
                      <a:lnTo>
                        <a:pt x="52" y="32"/>
                      </a:lnTo>
                      <a:lnTo>
                        <a:pt x="50" y="32"/>
                      </a:lnTo>
                      <a:lnTo>
                        <a:pt x="50" y="32"/>
                      </a:lnTo>
                      <a:lnTo>
                        <a:pt x="50" y="30"/>
                      </a:lnTo>
                      <a:lnTo>
                        <a:pt x="52" y="30"/>
                      </a:lnTo>
                      <a:lnTo>
                        <a:pt x="52" y="30"/>
                      </a:lnTo>
                      <a:lnTo>
                        <a:pt x="50" y="30"/>
                      </a:lnTo>
                      <a:lnTo>
                        <a:pt x="50" y="30"/>
                      </a:lnTo>
                      <a:lnTo>
                        <a:pt x="50" y="28"/>
                      </a:lnTo>
                      <a:lnTo>
                        <a:pt x="50" y="28"/>
                      </a:lnTo>
                      <a:lnTo>
                        <a:pt x="50" y="26"/>
                      </a:lnTo>
                      <a:lnTo>
                        <a:pt x="50" y="26"/>
                      </a:lnTo>
                      <a:lnTo>
                        <a:pt x="52" y="26"/>
                      </a:lnTo>
                      <a:lnTo>
                        <a:pt x="52" y="26"/>
                      </a:lnTo>
                      <a:lnTo>
                        <a:pt x="52" y="28"/>
                      </a:lnTo>
                      <a:lnTo>
                        <a:pt x="54" y="28"/>
                      </a:lnTo>
                      <a:lnTo>
                        <a:pt x="54" y="28"/>
                      </a:lnTo>
                      <a:lnTo>
                        <a:pt x="54" y="28"/>
                      </a:lnTo>
                      <a:lnTo>
                        <a:pt x="55" y="28"/>
                      </a:lnTo>
                      <a:lnTo>
                        <a:pt x="55" y="28"/>
                      </a:lnTo>
                      <a:lnTo>
                        <a:pt x="55" y="28"/>
                      </a:lnTo>
                      <a:lnTo>
                        <a:pt x="55" y="28"/>
                      </a:lnTo>
                      <a:lnTo>
                        <a:pt x="57" y="28"/>
                      </a:lnTo>
                      <a:lnTo>
                        <a:pt x="57" y="28"/>
                      </a:lnTo>
                      <a:lnTo>
                        <a:pt x="57" y="28"/>
                      </a:lnTo>
                      <a:lnTo>
                        <a:pt x="59" y="28"/>
                      </a:lnTo>
                      <a:lnTo>
                        <a:pt x="59" y="28"/>
                      </a:lnTo>
                      <a:lnTo>
                        <a:pt x="59" y="28"/>
                      </a:lnTo>
                      <a:lnTo>
                        <a:pt x="61" y="28"/>
                      </a:lnTo>
                      <a:lnTo>
                        <a:pt x="61" y="28"/>
                      </a:lnTo>
                      <a:lnTo>
                        <a:pt x="61" y="28"/>
                      </a:lnTo>
                      <a:lnTo>
                        <a:pt x="61" y="28"/>
                      </a:lnTo>
                      <a:lnTo>
                        <a:pt x="63" y="28"/>
                      </a:lnTo>
                      <a:lnTo>
                        <a:pt x="63" y="30"/>
                      </a:lnTo>
                      <a:lnTo>
                        <a:pt x="63" y="30"/>
                      </a:lnTo>
                      <a:lnTo>
                        <a:pt x="61" y="30"/>
                      </a:lnTo>
                      <a:lnTo>
                        <a:pt x="61" y="32"/>
                      </a:lnTo>
                      <a:lnTo>
                        <a:pt x="61" y="32"/>
                      </a:lnTo>
                      <a:lnTo>
                        <a:pt x="63" y="32"/>
                      </a:lnTo>
                      <a:lnTo>
                        <a:pt x="63" y="32"/>
                      </a:lnTo>
                      <a:lnTo>
                        <a:pt x="63" y="32"/>
                      </a:lnTo>
                      <a:lnTo>
                        <a:pt x="63" y="34"/>
                      </a:lnTo>
                      <a:lnTo>
                        <a:pt x="65" y="34"/>
                      </a:lnTo>
                      <a:lnTo>
                        <a:pt x="65" y="34"/>
                      </a:lnTo>
                      <a:lnTo>
                        <a:pt x="65" y="34"/>
                      </a:lnTo>
                      <a:lnTo>
                        <a:pt x="67" y="34"/>
                      </a:lnTo>
                      <a:lnTo>
                        <a:pt x="67" y="34"/>
                      </a:lnTo>
                      <a:lnTo>
                        <a:pt x="67" y="34"/>
                      </a:lnTo>
                      <a:lnTo>
                        <a:pt x="69" y="34"/>
                      </a:lnTo>
                      <a:lnTo>
                        <a:pt x="69" y="34"/>
                      </a:lnTo>
                      <a:lnTo>
                        <a:pt x="69" y="34"/>
                      </a:lnTo>
                      <a:lnTo>
                        <a:pt x="71" y="34"/>
                      </a:lnTo>
                      <a:lnTo>
                        <a:pt x="71" y="34"/>
                      </a:lnTo>
                      <a:lnTo>
                        <a:pt x="71" y="34"/>
                      </a:lnTo>
                      <a:lnTo>
                        <a:pt x="73" y="34"/>
                      </a:lnTo>
                      <a:lnTo>
                        <a:pt x="73" y="34"/>
                      </a:lnTo>
                      <a:lnTo>
                        <a:pt x="73" y="34"/>
                      </a:lnTo>
                      <a:lnTo>
                        <a:pt x="75" y="34"/>
                      </a:lnTo>
                      <a:lnTo>
                        <a:pt x="75" y="34"/>
                      </a:lnTo>
                      <a:lnTo>
                        <a:pt x="77" y="34"/>
                      </a:lnTo>
                      <a:lnTo>
                        <a:pt x="77" y="34"/>
                      </a:lnTo>
                      <a:lnTo>
                        <a:pt x="77" y="34"/>
                      </a:lnTo>
                      <a:lnTo>
                        <a:pt x="77" y="36"/>
                      </a:lnTo>
                      <a:lnTo>
                        <a:pt x="78" y="36"/>
                      </a:lnTo>
                      <a:lnTo>
                        <a:pt x="78" y="36"/>
                      </a:lnTo>
                      <a:lnTo>
                        <a:pt x="80" y="36"/>
                      </a:lnTo>
                      <a:lnTo>
                        <a:pt x="80" y="36"/>
                      </a:lnTo>
                      <a:lnTo>
                        <a:pt x="80" y="36"/>
                      </a:lnTo>
                      <a:lnTo>
                        <a:pt x="80" y="36"/>
                      </a:lnTo>
                      <a:lnTo>
                        <a:pt x="80" y="36"/>
                      </a:lnTo>
                      <a:lnTo>
                        <a:pt x="82" y="36"/>
                      </a:lnTo>
                      <a:lnTo>
                        <a:pt x="82" y="36"/>
                      </a:lnTo>
                      <a:lnTo>
                        <a:pt x="82" y="36"/>
                      </a:lnTo>
                      <a:lnTo>
                        <a:pt x="84" y="36"/>
                      </a:lnTo>
                      <a:lnTo>
                        <a:pt x="84" y="34"/>
                      </a:lnTo>
                      <a:lnTo>
                        <a:pt x="84" y="34"/>
                      </a:lnTo>
                      <a:lnTo>
                        <a:pt x="86" y="34"/>
                      </a:lnTo>
                      <a:lnTo>
                        <a:pt x="86" y="34"/>
                      </a:lnTo>
                      <a:lnTo>
                        <a:pt x="86" y="34"/>
                      </a:lnTo>
                      <a:lnTo>
                        <a:pt x="86" y="32"/>
                      </a:lnTo>
                      <a:lnTo>
                        <a:pt x="86" y="32"/>
                      </a:lnTo>
                      <a:lnTo>
                        <a:pt x="86" y="32"/>
                      </a:lnTo>
                      <a:lnTo>
                        <a:pt x="84" y="32"/>
                      </a:lnTo>
                      <a:lnTo>
                        <a:pt x="84" y="32"/>
                      </a:lnTo>
                      <a:lnTo>
                        <a:pt x="84" y="30"/>
                      </a:lnTo>
                      <a:lnTo>
                        <a:pt x="86" y="30"/>
                      </a:lnTo>
                      <a:lnTo>
                        <a:pt x="86" y="30"/>
                      </a:lnTo>
                      <a:lnTo>
                        <a:pt x="86" y="30"/>
                      </a:lnTo>
                      <a:lnTo>
                        <a:pt x="86" y="28"/>
                      </a:lnTo>
                      <a:lnTo>
                        <a:pt x="86" y="28"/>
                      </a:lnTo>
                      <a:lnTo>
                        <a:pt x="86" y="28"/>
                      </a:lnTo>
                      <a:lnTo>
                        <a:pt x="86" y="26"/>
                      </a:lnTo>
                      <a:lnTo>
                        <a:pt x="88" y="26"/>
                      </a:lnTo>
                      <a:lnTo>
                        <a:pt x="88" y="26"/>
                      </a:lnTo>
                      <a:lnTo>
                        <a:pt x="88" y="26"/>
                      </a:lnTo>
                      <a:lnTo>
                        <a:pt x="90" y="26"/>
                      </a:lnTo>
                      <a:lnTo>
                        <a:pt x="90" y="26"/>
                      </a:lnTo>
                      <a:lnTo>
                        <a:pt x="90" y="26"/>
                      </a:lnTo>
                      <a:lnTo>
                        <a:pt x="92" y="26"/>
                      </a:lnTo>
                      <a:lnTo>
                        <a:pt x="92" y="24"/>
                      </a:lnTo>
                      <a:lnTo>
                        <a:pt x="92" y="24"/>
                      </a:lnTo>
                      <a:lnTo>
                        <a:pt x="92" y="24"/>
                      </a:lnTo>
                      <a:lnTo>
                        <a:pt x="92" y="24"/>
                      </a:lnTo>
                      <a:lnTo>
                        <a:pt x="94" y="24"/>
                      </a:lnTo>
                      <a:lnTo>
                        <a:pt x="94" y="24"/>
                      </a:lnTo>
                      <a:lnTo>
                        <a:pt x="94" y="24"/>
                      </a:lnTo>
                      <a:lnTo>
                        <a:pt x="96" y="24"/>
                      </a:lnTo>
                      <a:lnTo>
                        <a:pt x="96" y="24"/>
                      </a:lnTo>
                      <a:lnTo>
                        <a:pt x="98" y="24"/>
                      </a:lnTo>
                      <a:lnTo>
                        <a:pt x="98" y="23"/>
                      </a:lnTo>
                      <a:lnTo>
                        <a:pt x="98" y="23"/>
                      </a:lnTo>
                      <a:lnTo>
                        <a:pt x="98" y="23"/>
                      </a:lnTo>
                      <a:lnTo>
                        <a:pt x="99" y="23"/>
                      </a:lnTo>
                      <a:lnTo>
                        <a:pt x="99" y="23"/>
                      </a:lnTo>
                      <a:lnTo>
                        <a:pt x="99" y="23"/>
                      </a:lnTo>
                      <a:lnTo>
                        <a:pt x="99" y="23"/>
                      </a:lnTo>
                      <a:lnTo>
                        <a:pt x="101" y="23"/>
                      </a:lnTo>
                      <a:lnTo>
                        <a:pt x="101" y="23"/>
                      </a:lnTo>
                      <a:lnTo>
                        <a:pt x="103" y="23"/>
                      </a:lnTo>
                      <a:lnTo>
                        <a:pt x="103" y="23"/>
                      </a:lnTo>
                      <a:lnTo>
                        <a:pt x="103" y="23"/>
                      </a:lnTo>
                      <a:lnTo>
                        <a:pt x="103" y="23"/>
                      </a:lnTo>
                      <a:lnTo>
                        <a:pt x="105" y="23"/>
                      </a:lnTo>
                      <a:lnTo>
                        <a:pt x="105" y="23"/>
                      </a:lnTo>
                      <a:lnTo>
                        <a:pt x="105" y="21"/>
                      </a:lnTo>
                      <a:lnTo>
                        <a:pt x="107" y="21"/>
                      </a:lnTo>
                      <a:lnTo>
                        <a:pt x="107" y="21"/>
                      </a:lnTo>
                      <a:lnTo>
                        <a:pt x="107" y="21"/>
                      </a:lnTo>
                      <a:lnTo>
                        <a:pt x="107" y="21"/>
                      </a:lnTo>
                      <a:lnTo>
                        <a:pt x="107" y="19"/>
                      </a:lnTo>
                      <a:lnTo>
                        <a:pt x="109" y="19"/>
                      </a:lnTo>
                      <a:lnTo>
                        <a:pt x="109" y="19"/>
                      </a:lnTo>
                      <a:lnTo>
                        <a:pt x="109" y="19"/>
                      </a:lnTo>
                      <a:lnTo>
                        <a:pt x="109" y="17"/>
                      </a:lnTo>
                      <a:lnTo>
                        <a:pt x="109" y="17"/>
                      </a:lnTo>
                      <a:lnTo>
                        <a:pt x="109" y="17"/>
                      </a:lnTo>
                      <a:lnTo>
                        <a:pt x="109" y="15"/>
                      </a:lnTo>
                      <a:lnTo>
                        <a:pt x="109" y="15"/>
                      </a:lnTo>
                      <a:lnTo>
                        <a:pt x="111" y="15"/>
                      </a:lnTo>
                      <a:lnTo>
                        <a:pt x="111" y="15"/>
                      </a:lnTo>
                      <a:lnTo>
                        <a:pt x="111" y="13"/>
                      </a:lnTo>
                      <a:lnTo>
                        <a:pt x="111" y="13"/>
                      </a:lnTo>
                      <a:lnTo>
                        <a:pt x="111" y="11"/>
                      </a:lnTo>
                      <a:lnTo>
                        <a:pt x="111" y="11"/>
                      </a:lnTo>
                      <a:lnTo>
                        <a:pt x="111" y="9"/>
                      </a:lnTo>
                      <a:lnTo>
                        <a:pt x="111" y="9"/>
                      </a:lnTo>
                      <a:lnTo>
                        <a:pt x="111" y="7"/>
                      </a:lnTo>
                      <a:lnTo>
                        <a:pt x="111" y="7"/>
                      </a:lnTo>
                      <a:lnTo>
                        <a:pt x="111" y="7"/>
                      </a:lnTo>
                      <a:lnTo>
                        <a:pt x="111" y="7"/>
                      </a:lnTo>
                      <a:lnTo>
                        <a:pt x="111" y="5"/>
                      </a:lnTo>
                      <a:lnTo>
                        <a:pt x="111" y="5"/>
                      </a:lnTo>
                      <a:lnTo>
                        <a:pt x="111" y="5"/>
                      </a:lnTo>
                      <a:lnTo>
                        <a:pt x="111" y="3"/>
                      </a:lnTo>
                      <a:lnTo>
                        <a:pt x="111" y="3"/>
                      </a:lnTo>
                      <a:lnTo>
                        <a:pt x="113" y="3"/>
                      </a:lnTo>
                      <a:lnTo>
                        <a:pt x="113" y="3"/>
                      </a:lnTo>
                      <a:lnTo>
                        <a:pt x="113" y="3"/>
                      </a:lnTo>
                      <a:lnTo>
                        <a:pt x="113" y="1"/>
                      </a:lnTo>
                      <a:lnTo>
                        <a:pt x="113" y="1"/>
                      </a:lnTo>
                      <a:lnTo>
                        <a:pt x="115" y="1"/>
                      </a:lnTo>
                      <a:lnTo>
                        <a:pt x="115" y="1"/>
                      </a:lnTo>
                      <a:lnTo>
                        <a:pt x="115" y="1"/>
                      </a:lnTo>
                      <a:lnTo>
                        <a:pt x="115" y="1"/>
                      </a:lnTo>
                      <a:lnTo>
                        <a:pt x="117" y="1"/>
                      </a:lnTo>
                      <a:lnTo>
                        <a:pt x="117" y="1"/>
                      </a:lnTo>
                      <a:lnTo>
                        <a:pt x="119" y="1"/>
                      </a:lnTo>
                      <a:lnTo>
                        <a:pt x="119" y="1"/>
                      </a:lnTo>
                      <a:lnTo>
                        <a:pt x="119" y="1"/>
                      </a:lnTo>
                      <a:lnTo>
                        <a:pt x="119" y="0"/>
                      </a:lnTo>
                      <a:lnTo>
                        <a:pt x="121" y="0"/>
                      </a:lnTo>
                      <a:lnTo>
                        <a:pt x="121" y="0"/>
                      </a:lnTo>
                      <a:lnTo>
                        <a:pt x="121" y="0"/>
                      </a:lnTo>
                      <a:lnTo>
                        <a:pt x="121" y="0"/>
                      </a:lnTo>
                      <a:lnTo>
                        <a:pt x="122" y="0"/>
                      </a:lnTo>
                      <a:lnTo>
                        <a:pt x="122" y="0"/>
                      </a:lnTo>
                      <a:lnTo>
                        <a:pt x="122" y="0"/>
                      </a:lnTo>
                      <a:lnTo>
                        <a:pt x="122" y="0"/>
                      </a:lnTo>
                      <a:lnTo>
                        <a:pt x="124" y="0"/>
                      </a:lnTo>
                      <a:lnTo>
                        <a:pt x="124" y="0"/>
                      </a:lnTo>
                      <a:lnTo>
                        <a:pt x="124" y="0"/>
                      </a:lnTo>
                      <a:lnTo>
                        <a:pt x="126" y="0"/>
                      </a:lnTo>
                      <a:lnTo>
                        <a:pt x="126" y="0"/>
                      </a:lnTo>
                      <a:lnTo>
                        <a:pt x="126" y="0"/>
                      </a:lnTo>
                      <a:lnTo>
                        <a:pt x="126" y="0"/>
                      </a:lnTo>
                      <a:lnTo>
                        <a:pt x="128" y="0"/>
                      </a:lnTo>
                      <a:lnTo>
                        <a:pt x="128" y="0"/>
                      </a:lnTo>
                      <a:lnTo>
                        <a:pt x="128" y="0"/>
                      </a:lnTo>
                      <a:lnTo>
                        <a:pt x="128" y="0"/>
                      </a:lnTo>
                      <a:lnTo>
                        <a:pt x="128" y="1"/>
                      </a:lnTo>
                      <a:lnTo>
                        <a:pt x="130" y="1"/>
                      </a:lnTo>
                      <a:lnTo>
                        <a:pt x="130" y="1"/>
                      </a:lnTo>
                      <a:lnTo>
                        <a:pt x="130" y="3"/>
                      </a:lnTo>
                      <a:lnTo>
                        <a:pt x="130" y="3"/>
                      </a:lnTo>
                      <a:lnTo>
                        <a:pt x="130" y="5"/>
                      </a:lnTo>
                      <a:lnTo>
                        <a:pt x="130" y="5"/>
                      </a:lnTo>
                      <a:lnTo>
                        <a:pt x="130" y="5"/>
                      </a:lnTo>
                      <a:lnTo>
                        <a:pt x="130" y="5"/>
                      </a:lnTo>
                      <a:lnTo>
                        <a:pt x="132" y="5"/>
                      </a:lnTo>
                      <a:lnTo>
                        <a:pt x="132" y="7"/>
                      </a:lnTo>
                      <a:lnTo>
                        <a:pt x="132" y="7"/>
                      </a:lnTo>
                      <a:lnTo>
                        <a:pt x="132" y="7"/>
                      </a:lnTo>
                      <a:lnTo>
                        <a:pt x="134" y="7"/>
                      </a:lnTo>
                      <a:lnTo>
                        <a:pt x="134" y="7"/>
                      </a:lnTo>
                      <a:lnTo>
                        <a:pt x="134" y="7"/>
                      </a:lnTo>
                      <a:lnTo>
                        <a:pt x="134" y="7"/>
                      </a:lnTo>
                      <a:lnTo>
                        <a:pt x="136" y="7"/>
                      </a:lnTo>
                      <a:lnTo>
                        <a:pt x="136" y="7"/>
                      </a:lnTo>
                      <a:lnTo>
                        <a:pt x="136" y="7"/>
                      </a:lnTo>
                      <a:lnTo>
                        <a:pt x="136" y="5"/>
                      </a:lnTo>
                      <a:lnTo>
                        <a:pt x="138" y="5"/>
                      </a:lnTo>
                      <a:lnTo>
                        <a:pt x="138" y="5"/>
                      </a:lnTo>
                      <a:lnTo>
                        <a:pt x="140" y="5"/>
                      </a:lnTo>
                      <a:lnTo>
                        <a:pt x="140" y="7"/>
                      </a:lnTo>
                      <a:lnTo>
                        <a:pt x="140" y="7"/>
                      </a:lnTo>
                      <a:lnTo>
                        <a:pt x="140" y="7"/>
                      </a:lnTo>
                      <a:lnTo>
                        <a:pt x="140" y="7"/>
                      </a:lnTo>
                      <a:lnTo>
                        <a:pt x="140" y="7"/>
                      </a:lnTo>
                      <a:lnTo>
                        <a:pt x="140" y="9"/>
                      </a:lnTo>
                      <a:lnTo>
                        <a:pt x="140" y="9"/>
                      </a:lnTo>
                      <a:lnTo>
                        <a:pt x="142" y="9"/>
                      </a:lnTo>
                      <a:lnTo>
                        <a:pt x="142" y="11"/>
                      </a:lnTo>
                      <a:lnTo>
                        <a:pt x="142" y="11"/>
                      </a:lnTo>
                      <a:lnTo>
                        <a:pt x="142" y="11"/>
                      </a:lnTo>
                      <a:lnTo>
                        <a:pt x="142" y="11"/>
                      </a:lnTo>
                      <a:lnTo>
                        <a:pt x="144" y="11"/>
                      </a:lnTo>
                      <a:lnTo>
                        <a:pt x="144" y="11"/>
                      </a:lnTo>
                      <a:lnTo>
                        <a:pt x="144" y="11"/>
                      </a:lnTo>
                      <a:lnTo>
                        <a:pt x="145" y="11"/>
                      </a:lnTo>
                      <a:lnTo>
                        <a:pt x="145" y="11"/>
                      </a:lnTo>
                      <a:lnTo>
                        <a:pt x="145" y="11"/>
                      </a:lnTo>
                      <a:lnTo>
                        <a:pt x="145" y="11"/>
                      </a:lnTo>
                      <a:lnTo>
                        <a:pt x="147" y="11"/>
                      </a:lnTo>
                      <a:lnTo>
                        <a:pt x="147" y="13"/>
                      </a:lnTo>
                      <a:lnTo>
                        <a:pt x="147" y="13"/>
                      </a:lnTo>
                      <a:lnTo>
                        <a:pt x="147" y="13"/>
                      </a:lnTo>
                      <a:lnTo>
                        <a:pt x="147" y="15"/>
                      </a:lnTo>
                      <a:lnTo>
                        <a:pt x="147" y="15"/>
                      </a:lnTo>
                      <a:lnTo>
                        <a:pt x="147" y="15"/>
                      </a:lnTo>
                      <a:lnTo>
                        <a:pt x="149" y="15"/>
                      </a:lnTo>
                      <a:lnTo>
                        <a:pt x="149" y="15"/>
                      </a:lnTo>
                      <a:lnTo>
                        <a:pt x="151" y="15"/>
                      </a:lnTo>
                      <a:lnTo>
                        <a:pt x="151" y="15"/>
                      </a:lnTo>
                      <a:lnTo>
                        <a:pt x="151" y="15"/>
                      </a:lnTo>
                      <a:lnTo>
                        <a:pt x="153" y="15"/>
                      </a:lnTo>
                      <a:lnTo>
                        <a:pt x="153" y="15"/>
                      </a:lnTo>
                      <a:lnTo>
                        <a:pt x="153" y="15"/>
                      </a:lnTo>
                      <a:lnTo>
                        <a:pt x="155" y="15"/>
                      </a:lnTo>
                      <a:lnTo>
                        <a:pt x="155" y="15"/>
                      </a:lnTo>
                      <a:lnTo>
                        <a:pt x="155" y="15"/>
                      </a:lnTo>
                      <a:lnTo>
                        <a:pt x="155" y="17"/>
                      </a:lnTo>
                      <a:lnTo>
                        <a:pt x="157" y="17"/>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7" name="Rectangle 1429">
                  <a:extLst>
                    <a:ext uri="{FF2B5EF4-FFF2-40B4-BE49-F238E27FC236}">
                      <a16:creationId xmlns:a16="http://schemas.microsoft.com/office/drawing/2014/main" id="{254DC19E-7F2A-4A1F-91DA-26FF0CD11585}"/>
                    </a:ext>
                  </a:extLst>
                </p:cNvPr>
                <p:cNvSpPr>
                  <a:spLocks noChangeArrowheads="1"/>
                </p:cNvSpPr>
                <p:nvPr/>
              </p:nvSpPr>
              <p:spPr bwMode="auto">
                <a:xfrm>
                  <a:off x="15497316" y="2660651"/>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8" name="Rectangle 1430">
                  <a:extLst>
                    <a:ext uri="{FF2B5EF4-FFF2-40B4-BE49-F238E27FC236}">
                      <a16:creationId xmlns:a16="http://schemas.microsoft.com/office/drawing/2014/main" id="{1991BD08-16AB-4904-BDF7-0CA7CCC6AC03}"/>
                    </a:ext>
                  </a:extLst>
                </p:cNvPr>
                <p:cNvSpPr>
                  <a:spLocks noChangeArrowheads="1"/>
                </p:cNvSpPr>
                <p:nvPr/>
              </p:nvSpPr>
              <p:spPr bwMode="auto">
                <a:xfrm>
                  <a:off x="15497316" y="2660651"/>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49" name="Rectangle 1431">
                  <a:extLst>
                    <a:ext uri="{FF2B5EF4-FFF2-40B4-BE49-F238E27FC236}">
                      <a16:creationId xmlns:a16="http://schemas.microsoft.com/office/drawing/2014/main" id="{7EF06AEF-4815-4A24-A468-8AC9D081A4D1}"/>
                    </a:ext>
                  </a:extLst>
                </p:cNvPr>
                <p:cNvSpPr>
                  <a:spLocks noChangeArrowheads="1"/>
                </p:cNvSpPr>
                <p:nvPr/>
              </p:nvSpPr>
              <p:spPr bwMode="auto">
                <a:xfrm>
                  <a:off x="15500491" y="2644776"/>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0" name="Rectangle 1432">
                  <a:extLst>
                    <a:ext uri="{FF2B5EF4-FFF2-40B4-BE49-F238E27FC236}">
                      <a16:creationId xmlns:a16="http://schemas.microsoft.com/office/drawing/2014/main" id="{BA495027-7564-4336-ACE3-10E8F6D25AF5}"/>
                    </a:ext>
                  </a:extLst>
                </p:cNvPr>
                <p:cNvSpPr>
                  <a:spLocks noChangeArrowheads="1"/>
                </p:cNvSpPr>
                <p:nvPr/>
              </p:nvSpPr>
              <p:spPr bwMode="auto">
                <a:xfrm>
                  <a:off x="15500491" y="2644776"/>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1" name="Rectangle 1433">
                  <a:extLst>
                    <a:ext uri="{FF2B5EF4-FFF2-40B4-BE49-F238E27FC236}">
                      <a16:creationId xmlns:a16="http://schemas.microsoft.com/office/drawing/2014/main" id="{09A92E0E-2AEF-462F-9E5C-B9ED53AB09BC}"/>
                    </a:ext>
                  </a:extLst>
                </p:cNvPr>
                <p:cNvSpPr>
                  <a:spLocks noChangeArrowheads="1"/>
                </p:cNvSpPr>
                <p:nvPr/>
              </p:nvSpPr>
              <p:spPr bwMode="auto">
                <a:xfrm>
                  <a:off x="15497316" y="2568576"/>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2" name="Rectangle 1434">
                  <a:extLst>
                    <a:ext uri="{FF2B5EF4-FFF2-40B4-BE49-F238E27FC236}">
                      <a16:creationId xmlns:a16="http://schemas.microsoft.com/office/drawing/2014/main" id="{78538F85-4EA2-4D97-9B15-9B0BE5EDA053}"/>
                    </a:ext>
                  </a:extLst>
                </p:cNvPr>
                <p:cNvSpPr>
                  <a:spLocks noChangeArrowheads="1"/>
                </p:cNvSpPr>
                <p:nvPr/>
              </p:nvSpPr>
              <p:spPr bwMode="auto">
                <a:xfrm>
                  <a:off x="15497316" y="2568576"/>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3" name="Rectangle 1435">
                  <a:extLst>
                    <a:ext uri="{FF2B5EF4-FFF2-40B4-BE49-F238E27FC236}">
                      <a16:creationId xmlns:a16="http://schemas.microsoft.com/office/drawing/2014/main" id="{A1C8541A-E196-4B8A-90D0-8AD248FF4831}"/>
                    </a:ext>
                  </a:extLst>
                </p:cNvPr>
                <p:cNvSpPr>
                  <a:spLocks noChangeArrowheads="1"/>
                </p:cNvSpPr>
                <p:nvPr/>
              </p:nvSpPr>
              <p:spPr bwMode="auto">
                <a:xfrm>
                  <a:off x="15508429" y="2617788"/>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4" name="Rectangle 1436">
                  <a:extLst>
                    <a:ext uri="{FF2B5EF4-FFF2-40B4-BE49-F238E27FC236}">
                      <a16:creationId xmlns:a16="http://schemas.microsoft.com/office/drawing/2014/main" id="{3C3AFD86-D4C5-4FEF-B9E4-9ED36F224124}"/>
                    </a:ext>
                  </a:extLst>
                </p:cNvPr>
                <p:cNvSpPr>
                  <a:spLocks noChangeArrowheads="1"/>
                </p:cNvSpPr>
                <p:nvPr/>
              </p:nvSpPr>
              <p:spPr bwMode="auto">
                <a:xfrm>
                  <a:off x="15508429" y="2617788"/>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5" name="Rectangle 1437">
                  <a:extLst>
                    <a:ext uri="{FF2B5EF4-FFF2-40B4-BE49-F238E27FC236}">
                      <a16:creationId xmlns:a16="http://schemas.microsoft.com/office/drawing/2014/main" id="{CFD990DF-F4D6-4DD7-A9F8-D53180DFC9D7}"/>
                    </a:ext>
                  </a:extLst>
                </p:cNvPr>
                <p:cNvSpPr>
                  <a:spLocks noChangeArrowheads="1"/>
                </p:cNvSpPr>
                <p:nvPr/>
              </p:nvSpPr>
              <p:spPr bwMode="auto">
                <a:xfrm>
                  <a:off x="15497316" y="2651126"/>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6" name="Rectangle 1438">
                  <a:extLst>
                    <a:ext uri="{FF2B5EF4-FFF2-40B4-BE49-F238E27FC236}">
                      <a16:creationId xmlns:a16="http://schemas.microsoft.com/office/drawing/2014/main" id="{7EE55BD7-92DB-4C02-8018-AE4C18ACCF36}"/>
                    </a:ext>
                  </a:extLst>
                </p:cNvPr>
                <p:cNvSpPr>
                  <a:spLocks noChangeArrowheads="1"/>
                </p:cNvSpPr>
                <p:nvPr/>
              </p:nvSpPr>
              <p:spPr bwMode="auto">
                <a:xfrm>
                  <a:off x="15497316" y="2651126"/>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7" name="Rectangle 1439">
                  <a:extLst>
                    <a:ext uri="{FF2B5EF4-FFF2-40B4-BE49-F238E27FC236}">
                      <a16:creationId xmlns:a16="http://schemas.microsoft.com/office/drawing/2014/main" id="{D87B7963-6E05-4C8A-A674-995A1813A8C0}"/>
                    </a:ext>
                  </a:extLst>
                </p:cNvPr>
                <p:cNvSpPr>
                  <a:spLocks noChangeArrowheads="1"/>
                </p:cNvSpPr>
                <p:nvPr/>
              </p:nvSpPr>
              <p:spPr bwMode="auto">
                <a:xfrm>
                  <a:off x="15500491" y="2641601"/>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8" name="Rectangle 1440">
                  <a:extLst>
                    <a:ext uri="{FF2B5EF4-FFF2-40B4-BE49-F238E27FC236}">
                      <a16:creationId xmlns:a16="http://schemas.microsoft.com/office/drawing/2014/main" id="{618D4756-E1D6-493C-9271-7B6A61463E54}"/>
                    </a:ext>
                  </a:extLst>
                </p:cNvPr>
                <p:cNvSpPr>
                  <a:spLocks noChangeArrowheads="1"/>
                </p:cNvSpPr>
                <p:nvPr/>
              </p:nvSpPr>
              <p:spPr bwMode="auto">
                <a:xfrm>
                  <a:off x="15500491" y="2641601"/>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59" name="Rectangle 1441">
                  <a:extLst>
                    <a:ext uri="{FF2B5EF4-FFF2-40B4-BE49-F238E27FC236}">
                      <a16:creationId xmlns:a16="http://schemas.microsoft.com/office/drawing/2014/main" id="{8480809A-453E-48A5-AE98-2471760B3D40}"/>
                    </a:ext>
                  </a:extLst>
                </p:cNvPr>
                <p:cNvSpPr>
                  <a:spLocks noChangeArrowheads="1"/>
                </p:cNvSpPr>
                <p:nvPr/>
              </p:nvSpPr>
              <p:spPr bwMode="auto">
                <a:xfrm>
                  <a:off x="15673529" y="2657476"/>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0" name="Rectangle 1442">
                  <a:extLst>
                    <a:ext uri="{FF2B5EF4-FFF2-40B4-BE49-F238E27FC236}">
                      <a16:creationId xmlns:a16="http://schemas.microsoft.com/office/drawing/2014/main" id="{26304CA4-E6E4-48CD-B1B3-B6BE89FF3667}"/>
                    </a:ext>
                  </a:extLst>
                </p:cNvPr>
                <p:cNvSpPr>
                  <a:spLocks noChangeArrowheads="1"/>
                </p:cNvSpPr>
                <p:nvPr/>
              </p:nvSpPr>
              <p:spPr bwMode="auto">
                <a:xfrm>
                  <a:off x="15673529" y="2657476"/>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1" name="Freeform 1443">
                  <a:extLst>
                    <a:ext uri="{FF2B5EF4-FFF2-40B4-BE49-F238E27FC236}">
                      <a16:creationId xmlns:a16="http://schemas.microsoft.com/office/drawing/2014/main" id="{75B2D56A-60A3-43D4-B6C7-D4603D50F40D}"/>
                    </a:ext>
                  </a:extLst>
                </p:cNvPr>
                <p:cNvSpPr>
                  <a:spLocks/>
                </p:cNvSpPr>
                <p:nvPr/>
              </p:nvSpPr>
              <p:spPr bwMode="auto">
                <a:xfrm>
                  <a:off x="15670354" y="2657476"/>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2" name="Freeform 1444">
                  <a:extLst>
                    <a:ext uri="{FF2B5EF4-FFF2-40B4-BE49-F238E27FC236}">
                      <a16:creationId xmlns:a16="http://schemas.microsoft.com/office/drawing/2014/main" id="{B8DFE6DB-224F-4981-BAD2-3C465E4C804A}"/>
                    </a:ext>
                  </a:extLst>
                </p:cNvPr>
                <p:cNvSpPr>
                  <a:spLocks/>
                </p:cNvSpPr>
                <p:nvPr/>
              </p:nvSpPr>
              <p:spPr bwMode="auto">
                <a:xfrm>
                  <a:off x="15670354" y="2657476"/>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3" name="Freeform 1445">
                  <a:extLst>
                    <a:ext uri="{FF2B5EF4-FFF2-40B4-BE49-F238E27FC236}">
                      <a16:creationId xmlns:a16="http://schemas.microsoft.com/office/drawing/2014/main" id="{43DE3AEA-97B0-434D-A9AA-B8E2D8D78521}"/>
                    </a:ext>
                  </a:extLst>
                </p:cNvPr>
                <p:cNvSpPr>
                  <a:spLocks/>
                </p:cNvSpPr>
                <p:nvPr/>
              </p:nvSpPr>
              <p:spPr bwMode="auto">
                <a:xfrm>
                  <a:off x="15490966" y="26543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4" name="Freeform 1446">
                  <a:extLst>
                    <a:ext uri="{FF2B5EF4-FFF2-40B4-BE49-F238E27FC236}">
                      <a16:creationId xmlns:a16="http://schemas.microsoft.com/office/drawing/2014/main" id="{6A98E614-5A02-4E06-9445-520927C04AF0}"/>
                    </a:ext>
                  </a:extLst>
                </p:cNvPr>
                <p:cNvSpPr>
                  <a:spLocks/>
                </p:cNvSpPr>
                <p:nvPr/>
              </p:nvSpPr>
              <p:spPr bwMode="auto">
                <a:xfrm>
                  <a:off x="15490966" y="2654301"/>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5" name="Freeform 1447">
                  <a:extLst>
                    <a:ext uri="{FF2B5EF4-FFF2-40B4-BE49-F238E27FC236}">
                      <a16:creationId xmlns:a16="http://schemas.microsoft.com/office/drawing/2014/main" id="{F822BD7E-7B05-42A8-90D4-FEB70E63CA0C}"/>
                    </a:ext>
                  </a:extLst>
                </p:cNvPr>
                <p:cNvSpPr>
                  <a:spLocks/>
                </p:cNvSpPr>
                <p:nvPr/>
              </p:nvSpPr>
              <p:spPr bwMode="auto">
                <a:xfrm>
                  <a:off x="15524304" y="2667001"/>
                  <a:ext cx="3175"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6" name="Freeform 1448">
                  <a:extLst>
                    <a:ext uri="{FF2B5EF4-FFF2-40B4-BE49-F238E27FC236}">
                      <a16:creationId xmlns:a16="http://schemas.microsoft.com/office/drawing/2014/main" id="{F0C6B62F-468B-4299-8A8C-F67CCE55B661}"/>
                    </a:ext>
                  </a:extLst>
                </p:cNvPr>
                <p:cNvSpPr>
                  <a:spLocks/>
                </p:cNvSpPr>
                <p:nvPr/>
              </p:nvSpPr>
              <p:spPr bwMode="auto">
                <a:xfrm>
                  <a:off x="15524304" y="2667001"/>
                  <a:ext cx="3175"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7" name="Freeform 1449">
                  <a:extLst>
                    <a:ext uri="{FF2B5EF4-FFF2-40B4-BE49-F238E27FC236}">
                      <a16:creationId xmlns:a16="http://schemas.microsoft.com/office/drawing/2014/main" id="{B4798F19-001B-4CA7-9691-AFEF443CDD49}"/>
                    </a:ext>
                  </a:extLst>
                </p:cNvPr>
                <p:cNvSpPr>
                  <a:spLocks/>
                </p:cNvSpPr>
                <p:nvPr/>
              </p:nvSpPr>
              <p:spPr bwMode="auto">
                <a:xfrm>
                  <a:off x="15506841" y="2667001"/>
                  <a:ext cx="1588" cy="3175"/>
                </a:xfrm>
                <a:custGeom>
                  <a:avLst/>
                  <a:gdLst>
                    <a:gd name="T0" fmla="*/ 1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0"/>
                      </a:lnTo>
                      <a:lnTo>
                        <a:pt x="1" y="0"/>
                      </a:lnTo>
                      <a:lnTo>
                        <a:pt x="1" y="0"/>
                      </a:lnTo>
                      <a:lnTo>
                        <a:pt x="1" y="2"/>
                      </a:lnTo>
                      <a:lnTo>
                        <a:pt x="1"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8" name="Freeform 1450">
                  <a:extLst>
                    <a:ext uri="{FF2B5EF4-FFF2-40B4-BE49-F238E27FC236}">
                      <a16:creationId xmlns:a16="http://schemas.microsoft.com/office/drawing/2014/main" id="{B89A9D65-21FD-4F98-AE72-842F8B529304}"/>
                    </a:ext>
                  </a:extLst>
                </p:cNvPr>
                <p:cNvSpPr>
                  <a:spLocks/>
                </p:cNvSpPr>
                <p:nvPr/>
              </p:nvSpPr>
              <p:spPr bwMode="auto">
                <a:xfrm>
                  <a:off x="15506841" y="2667001"/>
                  <a:ext cx="1588" cy="3175"/>
                </a:xfrm>
                <a:custGeom>
                  <a:avLst/>
                  <a:gdLst>
                    <a:gd name="T0" fmla="*/ 1 w 1"/>
                    <a:gd name="T1" fmla="*/ 2 h 2"/>
                    <a:gd name="T2" fmla="*/ 0 w 1"/>
                    <a:gd name="T3" fmla="*/ 2 h 2"/>
                    <a:gd name="T4" fmla="*/ 0 w 1"/>
                    <a:gd name="T5" fmla="*/ 0 h 2"/>
                    <a:gd name="T6" fmla="*/ 1 w 1"/>
                    <a:gd name="T7" fmla="*/ 0 h 2"/>
                    <a:gd name="T8" fmla="*/ 1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0"/>
                      </a:lnTo>
                      <a:lnTo>
                        <a:pt x="1" y="0"/>
                      </a:lnTo>
                      <a:lnTo>
                        <a:pt x="1" y="0"/>
                      </a:lnTo>
                      <a:lnTo>
                        <a:pt x="1" y="2"/>
                      </a:lnTo>
                      <a:lnTo>
                        <a:pt x="1"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69" name="Freeform 1451">
                  <a:extLst>
                    <a:ext uri="{FF2B5EF4-FFF2-40B4-BE49-F238E27FC236}">
                      <a16:creationId xmlns:a16="http://schemas.microsoft.com/office/drawing/2014/main" id="{CEAC7186-2A63-4F29-9027-A7242400E27C}"/>
                    </a:ext>
                  </a:extLst>
                </p:cNvPr>
                <p:cNvSpPr>
                  <a:spLocks/>
                </p:cNvSpPr>
                <p:nvPr/>
              </p:nvSpPr>
              <p:spPr bwMode="auto">
                <a:xfrm>
                  <a:off x="15500491" y="2638426"/>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0" name="Freeform 1452">
                  <a:extLst>
                    <a:ext uri="{FF2B5EF4-FFF2-40B4-BE49-F238E27FC236}">
                      <a16:creationId xmlns:a16="http://schemas.microsoft.com/office/drawing/2014/main" id="{AFD81310-743A-471F-8AEE-559F68307C0E}"/>
                    </a:ext>
                  </a:extLst>
                </p:cNvPr>
                <p:cNvSpPr>
                  <a:spLocks/>
                </p:cNvSpPr>
                <p:nvPr/>
              </p:nvSpPr>
              <p:spPr bwMode="auto">
                <a:xfrm>
                  <a:off x="15500491" y="2638426"/>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1" name="Freeform 1453">
                  <a:extLst>
                    <a:ext uri="{FF2B5EF4-FFF2-40B4-BE49-F238E27FC236}">
                      <a16:creationId xmlns:a16="http://schemas.microsoft.com/office/drawing/2014/main" id="{D1E26368-6BE8-45A6-9098-8BA657B207CA}"/>
                    </a:ext>
                  </a:extLst>
                </p:cNvPr>
                <p:cNvSpPr>
                  <a:spLocks/>
                </p:cNvSpPr>
                <p:nvPr/>
              </p:nvSpPr>
              <p:spPr bwMode="auto">
                <a:xfrm>
                  <a:off x="15508429" y="2605088"/>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2" name="Freeform 1454">
                  <a:extLst>
                    <a:ext uri="{FF2B5EF4-FFF2-40B4-BE49-F238E27FC236}">
                      <a16:creationId xmlns:a16="http://schemas.microsoft.com/office/drawing/2014/main" id="{387D2D4F-099D-4DF0-ABB4-03DCEFCE6E41}"/>
                    </a:ext>
                  </a:extLst>
                </p:cNvPr>
                <p:cNvSpPr>
                  <a:spLocks/>
                </p:cNvSpPr>
                <p:nvPr/>
              </p:nvSpPr>
              <p:spPr bwMode="auto">
                <a:xfrm>
                  <a:off x="15508429" y="2605088"/>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3" name="Freeform 1455">
                  <a:extLst>
                    <a:ext uri="{FF2B5EF4-FFF2-40B4-BE49-F238E27FC236}">
                      <a16:creationId xmlns:a16="http://schemas.microsoft.com/office/drawing/2014/main" id="{681632FC-A0FE-4855-849B-0631DA088815}"/>
                    </a:ext>
                  </a:extLst>
                </p:cNvPr>
                <p:cNvSpPr>
                  <a:spLocks/>
                </p:cNvSpPr>
                <p:nvPr/>
              </p:nvSpPr>
              <p:spPr bwMode="auto">
                <a:xfrm>
                  <a:off x="15530654" y="2671763"/>
                  <a:ext cx="317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4" name="Freeform 1456">
                  <a:extLst>
                    <a:ext uri="{FF2B5EF4-FFF2-40B4-BE49-F238E27FC236}">
                      <a16:creationId xmlns:a16="http://schemas.microsoft.com/office/drawing/2014/main" id="{00008B01-8DA7-439F-AF80-9D31B388CD5E}"/>
                    </a:ext>
                  </a:extLst>
                </p:cNvPr>
                <p:cNvSpPr>
                  <a:spLocks/>
                </p:cNvSpPr>
                <p:nvPr/>
              </p:nvSpPr>
              <p:spPr bwMode="auto">
                <a:xfrm>
                  <a:off x="15530654" y="2671763"/>
                  <a:ext cx="317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5" name="Freeform 1457">
                  <a:extLst>
                    <a:ext uri="{FF2B5EF4-FFF2-40B4-BE49-F238E27FC236}">
                      <a16:creationId xmlns:a16="http://schemas.microsoft.com/office/drawing/2014/main" id="{D758EEBA-77E9-489D-9AC4-47F7381EF38C}"/>
                    </a:ext>
                  </a:extLst>
                </p:cNvPr>
                <p:cNvSpPr>
                  <a:spLocks/>
                </p:cNvSpPr>
                <p:nvPr/>
              </p:nvSpPr>
              <p:spPr bwMode="auto">
                <a:xfrm>
                  <a:off x="15517954" y="2557463"/>
                  <a:ext cx="3175" cy="0"/>
                </a:xfrm>
                <a:custGeom>
                  <a:avLst/>
                  <a:gdLst>
                    <a:gd name="T0" fmla="*/ 2 w 2"/>
                    <a:gd name="T1" fmla="*/ 2 w 2"/>
                    <a:gd name="T2" fmla="*/ 0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6" name="Freeform 1458">
                  <a:extLst>
                    <a:ext uri="{FF2B5EF4-FFF2-40B4-BE49-F238E27FC236}">
                      <a16:creationId xmlns:a16="http://schemas.microsoft.com/office/drawing/2014/main" id="{CEDAEC19-90CC-46FC-B852-0E1813917349}"/>
                    </a:ext>
                  </a:extLst>
                </p:cNvPr>
                <p:cNvSpPr>
                  <a:spLocks/>
                </p:cNvSpPr>
                <p:nvPr/>
              </p:nvSpPr>
              <p:spPr bwMode="auto">
                <a:xfrm>
                  <a:off x="15517954" y="2557463"/>
                  <a:ext cx="3175" cy="0"/>
                </a:xfrm>
                <a:custGeom>
                  <a:avLst/>
                  <a:gdLst>
                    <a:gd name="T0" fmla="*/ 2 w 2"/>
                    <a:gd name="T1" fmla="*/ 2 w 2"/>
                    <a:gd name="T2" fmla="*/ 0 w 2"/>
                    <a:gd name="T3" fmla="*/ 0 w 2"/>
                    <a:gd name="T4" fmla="*/ 0 w 2"/>
                    <a:gd name="T5" fmla="*/ 0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2" y="0"/>
                      </a:lnTo>
                      <a:lnTo>
                        <a:pt x="0" y="0"/>
                      </a:lnTo>
                      <a:lnTo>
                        <a:pt x="0" y="0"/>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7" name="Freeform 1459">
                  <a:extLst>
                    <a:ext uri="{FF2B5EF4-FFF2-40B4-BE49-F238E27FC236}">
                      <a16:creationId xmlns:a16="http://schemas.microsoft.com/office/drawing/2014/main" id="{CC1F2A1B-F74D-4C6A-8273-C9B2406F8C02}"/>
                    </a:ext>
                  </a:extLst>
                </p:cNvPr>
                <p:cNvSpPr>
                  <a:spLocks/>
                </p:cNvSpPr>
                <p:nvPr/>
              </p:nvSpPr>
              <p:spPr bwMode="auto">
                <a:xfrm>
                  <a:off x="15494141" y="2565401"/>
                  <a:ext cx="3175"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8" name="Freeform 1460">
                  <a:extLst>
                    <a:ext uri="{FF2B5EF4-FFF2-40B4-BE49-F238E27FC236}">
                      <a16:creationId xmlns:a16="http://schemas.microsoft.com/office/drawing/2014/main" id="{78787229-3DB2-4D65-A9E9-8F1AE9AB7CC0}"/>
                    </a:ext>
                  </a:extLst>
                </p:cNvPr>
                <p:cNvSpPr>
                  <a:spLocks/>
                </p:cNvSpPr>
                <p:nvPr/>
              </p:nvSpPr>
              <p:spPr bwMode="auto">
                <a:xfrm>
                  <a:off x="15494141" y="2565401"/>
                  <a:ext cx="3175"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79" name="Freeform 1461">
                  <a:extLst>
                    <a:ext uri="{FF2B5EF4-FFF2-40B4-BE49-F238E27FC236}">
                      <a16:creationId xmlns:a16="http://schemas.microsoft.com/office/drawing/2014/main" id="{8E0A10AA-725A-4B0E-9479-AA0213FC4C54}"/>
                    </a:ext>
                  </a:extLst>
                </p:cNvPr>
                <p:cNvSpPr>
                  <a:spLocks/>
                </p:cNvSpPr>
                <p:nvPr/>
              </p:nvSpPr>
              <p:spPr bwMode="auto">
                <a:xfrm>
                  <a:off x="15590979" y="2481263"/>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0" name="Freeform 1462">
                  <a:extLst>
                    <a:ext uri="{FF2B5EF4-FFF2-40B4-BE49-F238E27FC236}">
                      <a16:creationId xmlns:a16="http://schemas.microsoft.com/office/drawing/2014/main" id="{0D71A9DF-77C6-46F3-AEB6-455C114839DD}"/>
                    </a:ext>
                  </a:extLst>
                </p:cNvPr>
                <p:cNvSpPr>
                  <a:spLocks/>
                </p:cNvSpPr>
                <p:nvPr/>
              </p:nvSpPr>
              <p:spPr bwMode="auto">
                <a:xfrm>
                  <a:off x="15590979" y="2481263"/>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1" name="Freeform 1463">
                  <a:extLst>
                    <a:ext uri="{FF2B5EF4-FFF2-40B4-BE49-F238E27FC236}">
                      <a16:creationId xmlns:a16="http://schemas.microsoft.com/office/drawing/2014/main" id="{D3037C41-66B6-4183-B312-84BBE20582B5}"/>
                    </a:ext>
                  </a:extLst>
                </p:cNvPr>
                <p:cNvSpPr>
                  <a:spLocks/>
                </p:cNvSpPr>
                <p:nvPr/>
              </p:nvSpPr>
              <p:spPr bwMode="auto">
                <a:xfrm>
                  <a:off x="15606854" y="2489201"/>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2" name="Freeform 1464">
                  <a:extLst>
                    <a:ext uri="{FF2B5EF4-FFF2-40B4-BE49-F238E27FC236}">
                      <a16:creationId xmlns:a16="http://schemas.microsoft.com/office/drawing/2014/main" id="{C2B62248-6288-4E32-B0E0-803A4544D310}"/>
                    </a:ext>
                  </a:extLst>
                </p:cNvPr>
                <p:cNvSpPr>
                  <a:spLocks/>
                </p:cNvSpPr>
                <p:nvPr/>
              </p:nvSpPr>
              <p:spPr bwMode="auto">
                <a:xfrm>
                  <a:off x="15606854" y="2489201"/>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3" name="Freeform 1465">
                  <a:extLst>
                    <a:ext uri="{FF2B5EF4-FFF2-40B4-BE49-F238E27FC236}">
                      <a16:creationId xmlns:a16="http://schemas.microsoft.com/office/drawing/2014/main" id="{C4204661-7E29-4DB4-BC82-F642D0756CF6}"/>
                    </a:ext>
                  </a:extLst>
                </p:cNvPr>
                <p:cNvSpPr>
                  <a:spLocks/>
                </p:cNvSpPr>
                <p:nvPr/>
              </p:nvSpPr>
              <p:spPr bwMode="auto">
                <a:xfrm>
                  <a:off x="15494141" y="2667001"/>
                  <a:ext cx="3175" cy="0"/>
                </a:xfrm>
                <a:custGeom>
                  <a:avLst/>
                  <a:gdLst>
                    <a:gd name="T0" fmla="*/ 2 w 2"/>
                    <a:gd name="T1" fmla="*/ 2 w 2"/>
                    <a:gd name="T2" fmla="*/ 2 w 2"/>
                    <a:gd name="T3" fmla="*/ 2 w 2"/>
                    <a:gd name="T4" fmla="*/ 2 w 2"/>
                    <a:gd name="T5" fmla="*/ 0 w 2"/>
                    <a:gd name="T6" fmla="*/ 0 w 2"/>
                    <a:gd name="T7" fmla="*/ 0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0" y="0"/>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4" name="Freeform 1466">
                  <a:extLst>
                    <a:ext uri="{FF2B5EF4-FFF2-40B4-BE49-F238E27FC236}">
                      <a16:creationId xmlns:a16="http://schemas.microsoft.com/office/drawing/2014/main" id="{888EB94D-24EE-4C6A-8672-EB4CD3C9DE52}"/>
                    </a:ext>
                  </a:extLst>
                </p:cNvPr>
                <p:cNvSpPr>
                  <a:spLocks/>
                </p:cNvSpPr>
                <p:nvPr/>
              </p:nvSpPr>
              <p:spPr bwMode="auto">
                <a:xfrm>
                  <a:off x="15494141" y="2667001"/>
                  <a:ext cx="3175" cy="0"/>
                </a:xfrm>
                <a:custGeom>
                  <a:avLst/>
                  <a:gdLst>
                    <a:gd name="T0" fmla="*/ 2 w 2"/>
                    <a:gd name="T1" fmla="*/ 2 w 2"/>
                    <a:gd name="T2" fmla="*/ 2 w 2"/>
                    <a:gd name="T3" fmla="*/ 2 w 2"/>
                    <a:gd name="T4" fmla="*/ 2 w 2"/>
                    <a:gd name="T5" fmla="*/ 0 w 2"/>
                    <a:gd name="T6" fmla="*/ 0 w 2"/>
                    <a:gd name="T7" fmla="*/ 0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2" y="0"/>
                      </a:lnTo>
                      <a:lnTo>
                        <a:pt x="2" y="0"/>
                      </a:lnTo>
                      <a:lnTo>
                        <a:pt x="2" y="0"/>
                      </a:lnTo>
                      <a:lnTo>
                        <a:pt x="0" y="0"/>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5" name="Freeform 1467">
                  <a:extLst>
                    <a:ext uri="{FF2B5EF4-FFF2-40B4-BE49-F238E27FC236}">
                      <a16:creationId xmlns:a16="http://schemas.microsoft.com/office/drawing/2014/main" id="{6CE8756D-195C-4612-A524-AEBDBA328A2A}"/>
                    </a:ext>
                  </a:extLst>
                </p:cNvPr>
                <p:cNvSpPr>
                  <a:spLocks/>
                </p:cNvSpPr>
                <p:nvPr/>
              </p:nvSpPr>
              <p:spPr bwMode="auto">
                <a:xfrm>
                  <a:off x="15533829" y="2670176"/>
                  <a:ext cx="3175" cy="1588"/>
                </a:xfrm>
                <a:custGeom>
                  <a:avLst/>
                  <a:gdLst>
                    <a:gd name="T0" fmla="*/ 0 w 2"/>
                    <a:gd name="T1" fmla="*/ 0 h 1"/>
                    <a:gd name="T2" fmla="*/ 0 w 2"/>
                    <a:gd name="T3" fmla="*/ 1 h 1"/>
                    <a:gd name="T4" fmla="*/ 2 w 2"/>
                    <a:gd name="T5" fmla="*/ 1 h 1"/>
                    <a:gd name="T6" fmla="*/ 2 w 2"/>
                    <a:gd name="T7" fmla="*/ 1 h 1"/>
                    <a:gd name="T8" fmla="*/ 0 w 2"/>
                    <a:gd name="T9" fmla="*/ 1 h 1"/>
                    <a:gd name="T10" fmla="*/ 0 w 2"/>
                    <a:gd name="T11" fmla="*/ 1 h 1"/>
                    <a:gd name="T12" fmla="*/ 0 w 2"/>
                    <a:gd name="T13" fmla="*/ 1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lnTo>
                        <a:pt x="0" y="1"/>
                      </a:lnTo>
                      <a:lnTo>
                        <a:pt x="2" y="1"/>
                      </a:lnTo>
                      <a:lnTo>
                        <a:pt x="2" y="1"/>
                      </a:lnTo>
                      <a:lnTo>
                        <a:pt x="0" y="1"/>
                      </a:lnTo>
                      <a:lnTo>
                        <a:pt x="0" y="1"/>
                      </a:lnTo>
                      <a:lnTo>
                        <a:pt x="0" y="1"/>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6" name="Freeform 1468">
                  <a:extLst>
                    <a:ext uri="{FF2B5EF4-FFF2-40B4-BE49-F238E27FC236}">
                      <a16:creationId xmlns:a16="http://schemas.microsoft.com/office/drawing/2014/main" id="{EABF28FC-5511-4B63-9417-CBAB05ABA8C2}"/>
                    </a:ext>
                  </a:extLst>
                </p:cNvPr>
                <p:cNvSpPr>
                  <a:spLocks/>
                </p:cNvSpPr>
                <p:nvPr/>
              </p:nvSpPr>
              <p:spPr bwMode="auto">
                <a:xfrm>
                  <a:off x="15533829" y="2670176"/>
                  <a:ext cx="3175" cy="1588"/>
                </a:xfrm>
                <a:custGeom>
                  <a:avLst/>
                  <a:gdLst>
                    <a:gd name="T0" fmla="*/ 0 w 2"/>
                    <a:gd name="T1" fmla="*/ 0 h 1"/>
                    <a:gd name="T2" fmla="*/ 0 w 2"/>
                    <a:gd name="T3" fmla="*/ 1 h 1"/>
                    <a:gd name="T4" fmla="*/ 2 w 2"/>
                    <a:gd name="T5" fmla="*/ 1 h 1"/>
                    <a:gd name="T6" fmla="*/ 2 w 2"/>
                    <a:gd name="T7" fmla="*/ 1 h 1"/>
                    <a:gd name="T8" fmla="*/ 0 w 2"/>
                    <a:gd name="T9" fmla="*/ 1 h 1"/>
                    <a:gd name="T10" fmla="*/ 0 w 2"/>
                    <a:gd name="T11" fmla="*/ 1 h 1"/>
                    <a:gd name="T12" fmla="*/ 0 w 2"/>
                    <a:gd name="T13" fmla="*/ 1 h 1"/>
                    <a:gd name="T14" fmla="*/ 0 w 2"/>
                    <a:gd name="T15" fmla="*/ 0 h 1"/>
                    <a:gd name="T16" fmla="*/ 0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0"/>
                      </a:moveTo>
                      <a:lnTo>
                        <a:pt x="0" y="1"/>
                      </a:lnTo>
                      <a:lnTo>
                        <a:pt x="2" y="1"/>
                      </a:lnTo>
                      <a:lnTo>
                        <a:pt x="2" y="1"/>
                      </a:lnTo>
                      <a:lnTo>
                        <a:pt x="0" y="1"/>
                      </a:lnTo>
                      <a:lnTo>
                        <a:pt x="0" y="1"/>
                      </a:lnTo>
                      <a:lnTo>
                        <a:pt x="0" y="1"/>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7" name="Freeform 1469">
                  <a:extLst>
                    <a:ext uri="{FF2B5EF4-FFF2-40B4-BE49-F238E27FC236}">
                      <a16:creationId xmlns:a16="http://schemas.microsoft.com/office/drawing/2014/main" id="{1BDCFB20-FF1C-4190-A4F1-D3C844BBD867}"/>
                    </a:ext>
                  </a:extLst>
                </p:cNvPr>
                <p:cNvSpPr>
                  <a:spLocks/>
                </p:cNvSpPr>
                <p:nvPr/>
              </p:nvSpPr>
              <p:spPr bwMode="auto">
                <a:xfrm>
                  <a:off x="15490966" y="2560638"/>
                  <a:ext cx="3175" cy="1588"/>
                </a:xfrm>
                <a:custGeom>
                  <a:avLst/>
                  <a:gdLst>
                    <a:gd name="T0" fmla="*/ 0 w 2"/>
                    <a:gd name="T1" fmla="*/ 1 h 1"/>
                    <a:gd name="T2" fmla="*/ 0 w 2"/>
                    <a:gd name="T3" fmla="*/ 1 h 1"/>
                    <a:gd name="T4" fmla="*/ 0 w 2"/>
                    <a:gd name="T5" fmla="*/ 1 h 1"/>
                    <a:gd name="T6" fmla="*/ 0 w 2"/>
                    <a:gd name="T7" fmla="*/ 1 h 1"/>
                    <a:gd name="T8" fmla="*/ 0 w 2"/>
                    <a:gd name="T9" fmla="*/ 0 h 1"/>
                    <a:gd name="T10" fmla="*/ 2 w 2"/>
                    <a:gd name="T11" fmla="*/ 0 h 1"/>
                    <a:gd name="T12" fmla="*/ 2 w 2"/>
                    <a:gd name="T13" fmla="*/ 1 h 1"/>
                    <a:gd name="T14" fmla="*/ 2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lnTo>
                        <a:pt x="0" y="1"/>
                      </a:lnTo>
                      <a:lnTo>
                        <a:pt x="0" y="1"/>
                      </a:lnTo>
                      <a:lnTo>
                        <a:pt x="0" y="1"/>
                      </a:lnTo>
                      <a:lnTo>
                        <a:pt x="0" y="0"/>
                      </a:lnTo>
                      <a:lnTo>
                        <a:pt x="2" y="0"/>
                      </a:lnTo>
                      <a:lnTo>
                        <a:pt x="2" y="1"/>
                      </a:lnTo>
                      <a:lnTo>
                        <a:pt x="2" y="1"/>
                      </a:lnTo>
                      <a:lnTo>
                        <a:pt x="0"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8" name="Freeform 1470">
                  <a:extLst>
                    <a:ext uri="{FF2B5EF4-FFF2-40B4-BE49-F238E27FC236}">
                      <a16:creationId xmlns:a16="http://schemas.microsoft.com/office/drawing/2014/main" id="{4AA5AA79-766D-4137-B4FE-6595D4012124}"/>
                    </a:ext>
                  </a:extLst>
                </p:cNvPr>
                <p:cNvSpPr>
                  <a:spLocks/>
                </p:cNvSpPr>
                <p:nvPr/>
              </p:nvSpPr>
              <p:spPr bwMode="auto">
                <a:xfrm>
                  <a:off x="15490966" y="2560638"/>
                  <a:ext cx="3175" cy="1588"/>
                </a:xfrm>
                <a:custGeom>
                  <a:avLst/>
                  <a:gdLst>
                    <a:gd name="T0" fmla="*/ 0 w 2"/>
                    <a:gd name="T1" fmla="*/ 1 h 1"/>
                    <a:gd name="T2" fmla="*/ 0 w 2"/>
                    <a:gd name="T3" fmla="*/ 1 h 1"/>
                    <a:gd name="T4" fmla="*/ 0 w 2"/>
                    <a:gd name="T5" fmla="*/ 1 h 1"/>
                    <a:gd name="T6" fmla="*/ 0 w 2"/>
                    <a:gd name="T7" fmla="*/ 1 h 1"/>
                    <a:gd name="T8" fmla="*/ 0 w 2"/>
                    <a:gd name="T9" fmla="*/ 0 h 1"/>
                    <a:gd name="T10" fmla="*/ 2 w 2"/>
                    <a:gd name="T11" fmla="*/ 0 h 1"/>
                    <a:gd name="T12" fmla="*/ 2 w 2"/>
                    <a:gd name="T13" fmla="*/ 1 h 1"/>
                    <a:gd name="T14" fmla="*/ 2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lnTo>
                        <a:pt x="0" y="1"/>
                      </a:lnTo>
                      <a:lnTo>
                        <a:pt x="0" y="1"/>
                      </a:lnTo>
                      <a:lnTo>
                        <a:pt x="0" y="1"/>
                      </a:lnTo>
                      <a:lnTo>
                        <a:pt x="0" y="0"/>
                      </a:lnTo>
                      <a:lnTo>
                        <a:pt x="2" y="0"/>
                      </a:lnTo>
                      <a:lnTo>
                        <a:pt x="2" y="1"/>
                      </a:lnTo>
                      <a:lnTo>
                        <a:pt x="2" y="1"/>
                      </a:lnTo>
                      <a:lnTo>
                        <a:pt x="0"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89" name="Freeform 1471">
                  <a:extLst>
                    <a:ext uri="{FF2B5EF4-FFF2-40B4-BE49-F238E27FC236}">
                      <a16:creationId xmlns:a16="http://schemas.microsoft.com/office/drawing/2014/main" id="{74D8A581-AD78-4BE7-9ADD-6D5345D4D68B}"/>
                    </a:ext>
                  </a:extLst>
                </p:cNvPr>
                <p:cNvSpPr>
                  <a:spLocks/>
                </p:cNvSpPr>
                <p:nvPr/>
              </p:nvSpPr>
              <p:spPr bwMode="auto">
                <a:xfrm>
                  <a:off x="15503666" y="2554288"/>
                  <a:ext cx="3175" cy="3175"/>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2"/>
                      </a:lnTo>
                      <a:lnTo>
                        <a:pt x="0" y="0"/>
                      </a:lnTo>
                      <a:lnTo>
                        <a:pt x="0"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0" name="Freeform 1472">
                  <a:extLst>
                    <a:ext uri="{FF2B5EF4-FFF2-40B4-BE49-F238E27FC236}">
                      <a16:creationId xmlns:a16="http://schemas.microsoft.com/office/drawing/2014/main" id="{F89239F5-ED3E-4592-B68B-F347CA44F929}"/>
                    </a:ext>
                  </a:extLst>
                </p:cNvPr>
                <p:cNvSpPr>
                  <a:spLocks/>
                </p:cNvSpPr>
                <p:nvPr/>
              </p:nvSpPr>
              <p:spPr bwMode="auto">
                <a:xfrm>
                  <a:off x="15503666" y="2554288"/>
                  <a:ext cx="3175" cy="3175"/>
                </a:xfrm>
                <a:custGeom>
                  <a:avLst/>
                  <a:gdLst>
                    <a:gd name="T0" fmla="*/ 2 w 2"/>
                    <a:gd name="T1" fmla="*/ 2 h 2"/>
                    <a:gd name="T2" fmla="*/ 0 w 2"/>
                    <a:gd name="T3" fmla="*/ 2 h 2"/>
                    <a:gd name="T4" fmla="*/ 0 w 2"/>
                    <a:gd name="T5" fmla="*/ 2 h 2"/>
                    <a:gd name="T6" fmla="*/ 0 w 2"/>
                    <a:gd name="T7" fmla="*/ 2 h 2"/>
                    <a:gd name="T8" fmla="*/ 0 w 2"/>
                    <a:gd name="T9" fmla="*/ 0 h 2"/>
                    <a:gd name="T10" fmla="*/ 0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0" y="2"/>
                      </a:lnTo>
                      <a:lnTo>
                        <a:pt x="0" y="0"/>
                      </a:lnTo>
                      <a:lnTo>
                        <a:pt x="0"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1" name="Freeform 1473">
                  <a:extLst>
                    <a:ext uri="{FF2B5EF4-FFF2-40B4-BE49-F238E27FC236}">
                      <a16:creationId xmlns:a16="http://schemas.microsoft.com/office/drawing/2014/main" id="{07E1B71E-4526-4C9B-86E8-F507F8A46A11}"/>
                    </a:ext>
                  </a:extLst>
                </p:cNvPr>
                <p:cNvSpPr>
                  <a:spLocks/>
                </p:cNvSpPr>
                <p:nvPr/>
              </p:nvSpPr>
              <p:spPr bwMode="auto">
                <a:xfrm>
                  <a:off x="15454454" y="2660651"/>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2" name="Freeform 1474">
                  <a:extLst>
                    <a:ext uri="{FF2B5EF4-FFF2-40B4-BE49-F238E27FC236}">
                      <a16:creationId xmlns:a16="http://schemas.microsoft.com/office/drawing/2014/main" id="{B1ECD5BF-BBAD-4452-812E-53D89075CA34}"/>
                    </a:ext>
                  </a:extLst>
                </p:cNvPr>
                <p:cNvSpPr>
                  <a:spLocks/>
                </p:cNvSpPr>
                <p:nvPr/>
              </p:nvSpPr>
              <p:spPr bwMode="auto">
                <a:xfrm>
                  <a:off x="15454454" y="2660651"/>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3" name="Freeform 1475">
                  <a:extLst>
                    <a:ext uri="{FF2B5EF4-FFF2-40B4-BE49-F238E27FC236}">
                      <a16:creationId xmlns:a16="http://schemas.microsoft.com/office/drawing/2014/main" id="{7A1059DB-D4DC-4954-AB91-C7A494EA85C3}"/>
                    </a:ext>
                  </a:extLst>
                </p:cNvPr>
                <p:cNvSpPr>
                  <a:spLocks/>
                </p:cNvSpPr>
                <p:nvPr/>
              </p:nvSpPr>
              <p:spPr bwMode="auto">
                <a:xfrm>
                  <a:off x="15610029" y="2489201"/>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4" name="Freeform 1476">
                  <a:extLst>
                    <a:ext uri="{FF2B5EF4-FFF2-40B4-BE49-F238E27FC236}">
                      <a16:creationId xmlns:a16="http://schemas.microsoft.com/office/drawing/2014/main" id="{1B124312-B378-4695-8CB4-35DB3D0A11C4}"/>
                    </a:ext>
                  </a:extLst>
                </p:cNvPr>
                <p:cNvSpPr>
                  <a:spLocks/>
                </p:cNvSpPr>
                <p:nvPr/>
              </p:nvSpPr>
              <p:spPr bwMode="auto">
                <a:xfrm>
                  <a:off x="15610029" y="2489201"/>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5" name="Freeform 1477">
                  <a:extLst>
                    <a:ext uri="{FF2B5EF4-FFF2-40B4-BE49-F238E27FC236}">
                      <a16:creationId xmlns:a16="http://schemas.microsoft.com/office/drawing/2014/main" id="{11043838-9FFA-4AF0-8136-ADDB62FB4124}"/>
                    </a:ext>
                  </a:extLst>
                </p:cNvPr>
                <p:cNvSpPr>
                  <a:spLocks/>
                </p:cNvSpPr>
                <p:nvPr/>
              </p:nvSpPr>
              <p:spPr bwMode="auto">
                <a:xfrm>
                  <a:off x="15514779" y="2671763"/>
                  <a:ext cx="3175" cy="3175"/>
                </a:xfrm>
                <a:custGeom>
                  <a:avLst/>
                  <a:gdLst>
                    <a:gd name="T0" fmla="*/ 2 w 2"/>
                    <a:gd name="T1" fmla="*/ 0 h 2"/>
                    <a:gd name="T2" fmla="*/ 2 w 2"/>
                    <a:gd name="T3" fmla="*/ 0 h 2"/>
                    <a:gd name="T4" fmla="*/ 2 w 2"/>
                    <a:gd name="T5" fmla="*/ 2 h 2"/>
                    <a:gd name="T6" fmla="*/ 2 w 2"/>
                    <a:gd name="T7" fmla="*/ 2 h 2"/>
                    <a:gd name="T8" fmla="*/ 2 w 2"/>
                    <a:gd name="T9" fmla="*/ 2 h 2"/>
                    <a:gd name="T10" fmla="*/ 0 w 2"/>
                    <a:gd name="T11" fmla="*/ 2 h 2"/>
                    <a:gd name="T12" fmla="*/ 0 w 2"/>
                    <a:gd name="T13" fmla="*/ 0 h 2"/>
                    <a:gd name="T14" fmla="*/ 2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2"/>
                      </a:lnTo>
                      <a:lnTo>
                        <a:pt x="2" y="2"/>
                      </a:lnTo>
                      <a:lnTo>
                        <a:pt x="2" y="2"/>
                      </a:lnTo>
                      <a:lnTo>
                        <a:pt x="0" y="2"/>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6" name="Freeform 1478">
                  <a:extLst>
                    <a:ext uri="{FF2B5EF4-FFF2-40B4-BE49-F238E27FC236}">
                      <a16:creationId xmlns:a16="http://schemas.microsoft.com/office/drawing/2014/main" id="{A261B507-35A7-4B52-92C6-9F527D184CC1}"/>
                    </a:ext>
                  </a:extLst>
                </p:cNvPr>
                <p:cNvSpPr>
                  <a:spLocks/>
                </p:cNvSpPr>
                <p:nvPr/>
              </p:nvSpPr>
              <p:spPr bwMode="auto">
                <a:xfrm>
                  <a:off x="15514779" y="2671763"/>
                  <a:ext cx="3175" cy="3175"/>
                </a:xfrm>
                <a:custGeom>
                  <a:avLst/>
                  <a:gdLst>
                    <a:gd name="T0" fmla="*/ 2 w 2"/>
                    <a:gd name="T1" fmla="*/ 0 h 2"/>
                    <a:gd name="T2" fmla="*/ 2 w 2"/>
                    <a:gd name="T3" fmla="*/ 0 h 2"/>
                    <a:gd name="T4" fmla="*/ 2 w 2"/>
                    <a:gd name="T5" fmla="*/ 2 h 2"/>
                    <a:gd name="T6" fmla="*/ 2 w 2"/>
                    <a:gd name="T7" fmla="*/ 2 h 2"/>
                    <a:gd name="T8" fmla="*/ 2 w 2"/>
                    <a:gd name="T9" fmla="*/ 2 h 2"/>
                    <a:gd name="T10" fmla="*/ 0 w 2"/>
                    <a:gd name="T11" fmla="*/ 2 h 2"/>
                    <a:gd name="T12" fmla="*/ 0 w 2"/>
                    <a:gd name="T13" fmla="*/ 0 h 2"/>
                    <a:gd name="T14" fmla="*/ 2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2"/>
                      </a:lnTo>
                      <a:lnTo>
                        <a:pt x="2" y="2"/>
                      </a:lnTo>
                      <a:lnTo>
                        <a:pt x="2" y="2"/>
                      </a:lnTo>
                      <a:lnTo>
                        <a:pt x="0" y="2"/>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7" name="Freeform 1479">
                  <a:extLst>
                    <a:ext uri="{FF2B5EF4-FFF2-40B4-BE49-F238E27FC236}">
                      <a16:creationId xmlns:a16="http://schemas.microsoft.com/office/drawing/2014/main" id="{B1CC9B1A-F844-4C06-8CBC-63AF11F3DDC4}"/>
                    </a:ext>
                  </a:extLst>
                </p:cNvPr>
                <p:cNvSpPr>
                  <a:spLocks/>
                </p:cNvSpPr>
                <p:nvPr/>
              </p:nvSpPr>
              <p:spPr bwMode="auto">
                <a:xfrm>
                  <a:off x="15503666" y="2660651"/>
                  <a:ext cx="3175" cy="3175"/>
                </a:xfrm>
                <a:custGeom>
                  <a:avLst/>
                  <a:gdLst>
                    <a:gd name="T0" fmla="*/ 0 w 2"/>
                    <a:gd name="T1" fmla="*/ 2 h 2"/>
                    <a:gd name="T2" fmla="*/ 0 w 2"/>
                    <a:gd name="T3" fmla="*/ 2 h 2"/>
                    <a:gd name="T4" fmla="*/ 0 w 2"/>
                    <a:gd name="T5" fmla="*/ 2 h 2"/>
                    <a:gd name="T6" fmla="*/ 0 w 2"/>
                    <a:gd name="T7" fmla="*/ 2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2"/>
                      </a:lnTo>
                      <a:lnTo>
                        <a:pt x="0" y="0"/>
                      </a:lnTo>
                      <a:lnTo>
                        <a:pt x="2" y="0"/>
                      </a:lnTo>
                      <a:lnTo>
                        <a:pt x="2" y="0"/>
                      </a:lnTo>
                      <a:lnTo>
                        <a:pt x="2" y="2"/>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8" name="Freeform 1480">
                  <a:extLst>
                    <a:ext uri="{FF2B5EF4-FFF2-40B4-BE49-F238E27FC236}">
                      <a16:creationId xmlns:a16="http://schemas.microsoft.com/office/drawing/2014/main" id="{B188EC61-C6D4-47A9-9474-959A41A99050}"/>
                    </a:ext>
                  </a:extLst>
                </p:cNvPr>
                <p:cNvSpPr>
                  <a:spLocks/>
                </p:cNvSpPr>
                <p:nvPr/>
              </p:nvSpPr>
              <p:spPr bwMode="auto">
                <a:xfrm>
                  <a:off x="15503666" y="2660651"/>
                  <a:ext cx="3175" cy="3175"/>
                </a:xfrm>
                <a:custGeom>
                  <a:avLst/>
                  <a:gdLst>
                    <a:gd name="T0" fmla="*/ 0 w 2"/>
                    <a:gd name="T1" fmla="*/ 2 h 2"/>
                    <a:gd name="T2" fmla="*/ 0 w 2"/>
                    <a:gd name="T3" fmla="*/ 2 h 2"/>
                    <a:gd name="T4" fmla="*/ 0 w 2"/>
                    <a:gd name="T5" fmla="*/ 2 h 2"/>
                    <a:gd name="T6" fmla="*/ 0 w 2"/>
                    <a:gd name="T7" fmla="*/ 2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2"/>
                      </a:lnTo>
                      <a:lnTo>
                        <a:pt x="0" y="0"/>
                      </a:lnTo>
                      <a:lnTo>
                        <a:pt x="2" y="0"/>
                      </a:lnTo>
                      <a:lnTo>
                        <a:pt x="2" y="0"/>
                      </a:lnTo>
                      <a:lnTo>
                        <a:pt x="2" y="2"/>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299" name="Freeform 1481">
                  <a:extLst>
                    <a:ext uri="{FF2B5EF4-FFF2-40B4-BE49-F238E27FC236}">
                      <a16:creationId xmlns:a16="http://schemas.microsoft.com/office/drawing/2014/main" id="{CEAF919F-4963-42D6-843E-AB131E30D5DB}"/>
                    </a:ext>
                  </a:extLst>
                </p:cNvPr>
                <p:cNvSpPr>
                  <a:spLocks/>
                </p:cNvSpPr>
                <p:nvPr/>
              </p:nvSpPr>
              <p:spPr bwMode="auto">
                <a:xfrm>
                  <a:off x="15521129" y="2554288"/>
                  <a:ext cx="3175" cy="3175"/>
                </a:xfrm>
                <a:custGeom>
                  <a:avLst/>
                  <a:gdLst>
                    <a:gd name="T0" fmla="*/ 0 w 2"/>
                    <a:gd name="T1" fmla="*/ 2 h 2"/>
                    <a:gd name="T2" fmla="*/ 0 w 2"/>
                    <a:gd name="T3" fmla="*/ 0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 name="T18" fmla="*/ 2 w 2"/>
                    <a:gd name="T19" fmla="*/ 2 h 2"/>
                    <a:gd name="T20" fmla="*/ 2 w 2"/>
                    <a:gd name="T21" fmla="*/ 2 h 2"/>
                    <a:gd name="T22" fmla="*/ 2 w 2"/>
                    <a:gd name="T23" fmla="*/ 2 h 2"/>
                    <a:gd name="T24" fmla="*/ 2 w 2"/>
                    <a:gd name="T25" fmla="*/ 2 h 2"/>
                    <a:gd name="T26" fmla="*/ 0 w 2"/>
                    <a:gd name="T27" fmla="*/ 2 h 2"/>
                    <a:gd name="T28" fmla="*/ 0 w 2"/>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0" y="2"/>
                      </a:moveTo>
                      <a:lnTo>
                        <a:pt x="0" y="0"/>
                      </a:lnTo>
                      <a:lnTo>
                        <a:pt x="0" y="0"/>
                      </a:lnTo>
                      <a:lnTo>
                        <a:pt x="0" y="0"/>
                      </a:lnTo>
                      <a:lnTo>
                        <a:pt x="2" y="0"/>
                      </a:lnTo>
                      <a:lnTo>
                        <a:pt x="2" y="0"/>
                      </a:lnTo>
                      <a:lnTo>
                        <a:pt x="2" y="0"/>
                      </a:lnTo>
                      <a:lnTo>
                        <a:pt x="2" y="0"/>
                      </a:lnTo>
                      <a:lnTo>
                        <a:pt x="2" y="2"/>
                      </a:lnTo>
                      <a:lnTo>
                        <a:pt x="2" y="2"/>
                      </a:lnTo>
                      <a:lnTo>
                        <a:pt x="2" y="2"/>
                      </a:lnTo>
                      <a:lnTo>
                        <a:pt x="2" y="2"/>
                      </a:lnTo>
                      <a:lnTo>
                        <a:pt x="2"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0" name="Freeform 1482">
                  <a:extLst>
                    <a:ext uri="{FF2B5EF4-FFF2-40B4-BE49-F238E27FC236}">
                      <a16:creationId xmlns:a16="http://schemas.microsoft.com/office/drawing/2014/main" id="{62FD0F67-C2ED-4B59-8315-9BCEA4CA7CB1}"/>
                    </a:ext>
                  </a:extLst>
                </p:cNvPr>
                <p:cNvSpPr>
                  <a:spLocks/>
                </p:cNvSpPr>
                <p:nvPr/>
              </p:nvSpPr>
              <p:spPr bwMode="auto">
                <a:xfrm>
                  <a:off x="15521129" y="2554288"/>
                  <a:ext cx="3175" cy="3175"/>
                </a:xfrm>
                <a:custGeom>
                  <a:avLst/>
                  <a:gdLst>
                    <a:gd name="T0" fmla="*/ 0 w 2"/>
                    <a:gd name="T1" fmla="*/ 2 h 2"/>
                    <a:gd name="T2" fmla="*/ 0 w 2"/>
                    <a:gd name="T3" fmla="*/ 0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 name="T18" fmla="*/ 2 w 2"/>
                    <a:gd name="T19" fmla="*/ 2 h 2"/>
                    <a:gd name="T20" fmla="*/ 2 w 2"/>
                    <a:gd name="T21" fmla="*/ 2 h 2"/>
                    <a:gd name="T22" fmla="*/ 2 w 2"/>
                    <a:gd name="T23" fmla="*/ 2 h 2"/>
                    <a:gd name="T24" fmla="*/ 2 w 2"/>
                    <a:gd name="T25" fmla="*/ 2 h 2"/>
                    <a:gd name="T26" fmla="*/ 0 w 2"/>
                    <a:gd name="T27" fmla="*/ 2 h 2"/>
                    <a:gd name="T28" fmla="*/ 0 w 2"/>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0" y="2"/>
                      </a:moveTo>
                      <a:lnTo>
                        <a:pt x="0" y="0"/>
                      </a:lnTo>
                      <a:lnTo>
                        <a:pt x="0" y="0"/>
                      </a:lnTo>
                      <a:lnTo>
                        <a:pt x="0" y="0"/>
                      </a:lnTo>
                      <a:lnTo>
                        <a:pt x="2" y="0"/>
                      </a:lnTo>
                      <a:lnTo>
                        <a:pt x="2" y="0"/>
                      </a:lnTo>
                      <a:lnTo>
                        <a:pt x="2" y="0"/>
                      </a:lnTo>
                      <a:lnTo>
                        <a:pt x="2" y="0"/>
                      </a:lnTo>
                      <a:lnTo>
                        <a:pt x="2" y="2"/>
                      </a:lnTo>
                      <a:lnTo>
                        <a:pt x="2" y="2"/>
                      </a:lnTo>
                      <a:lnTo>
                        <a:pt x="2" y="2"/>
                      </a:lnTo>
                      <a:lnTo>
                        <a:pt x="2" y="2"/>
                      </a:lnTo>
                      <a:lnTo>
                        <a:pt x="2"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1" name="Freeform 1483">
                  <a:extLst>
                    <a:ext uri="{FF2B5EF4-FFF2-40B4-BE49-F238E27FC236}">
                      <a16:creationId xmlns:a16="http://schemas.microsoft.com/office/drawing/2014/main" id="{DF5F64A5-312A-4FCC-A572-5516F48E9433}"/>
                    </a:ext>
                  </a:extLst>
                </p:cNvPr>
                <p:cNvSpPr>
                  <a:spLocks/>
                </p:cNvSpPr>
                <p:nvPr/>
              </p:nvSpPr>
              <p:spPr bwMode="auto">
                <a:xfrm>
                  <a:off x="15517954" y="2667001"/>
                  <a:ext cx="6350" cy="4763"/>
                </a:xfrm>
                <a:custGeom>
                  <a:avLst/>
                  <a:gdLst>
                    <a:gd name="T0" fmla="*/ 4 w 4"/>
                    <a:gd name="T1" fmla="*/ 0 h 3"/>
                    <a:gd name="T2" fmla="*/ 4 w 4"/>
                    <a:gd name="T3" fmla="*/ 2 h 3"/>
                    <a:gd name="T4" fmla="*/ 4 w 4"/>
                    <a:gd name="T5" fmla="*/ 2 h 3"/>
                    <a:gd name="T6" fmla="*/ 4 w 4"/>
                    <a:gd name="T7" fmla="*/ 2 h 3"/>
                    <a:gd name="T8" fmla="*/ 4 w 4"/>
                    <a:gd name="T9" fmla="*/ 3 h 3"/>
                    <a:gd name="T10" fmla="*/ 2 w 4"/>
                    <a:gd name="T11" fmla="*/ 3 h 3"/>
                    <a:gd name="T12" fmla="*/ 2 w 4"/>
                    <a:gd name="T13" fmla="*/ 3 h 3"/>
                    <a:gd name="T14" fmla="*/ 0 w 4"/>
                    <a:gd name="T15" fmla="*/ 3 h 3"/>
                    <a:gd name="T16" fmla="*/ 0 w 4"/>
                    <a:gd name="T17" fmla="*/ 2 h 3"/>
                    <a:gd name="T18" fmla="*/ 2 w 4"/>
                    <a:gd name="T19" fmla="*/ 2 h 3"/>
                    <a:gd name="T20" fmla="*/ 2 w 4"/>
                    <a:gd name="T21" fmla="*/ 2 h 3"/>
                    <a:gd name="T22" fmla="*/ 2 w 4"/>
                    <a:gd name="T23" fmla="*/ 2 h 3"/>
                    <a:gd name="T24" fmla="*/ 2 w 4"/>
                    <a:gd name="T25" fmla="*/ 0 h 3"/>
                    <a:gd name="T26" fmla="*/ 2 w 4"/>
                    <a:gd name="T27" fmla="*/ 0 h 3"/>
                    <a:gd name="T28" fmla="*/ 4 w 4"/>
                    <a:gd name="T29" fmla="*/ 0 h 3"/>
                    <a:gd name="T30" fmla="*/ 4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lnTo>
                        <a:pt x="4" y="2"/>
                      </a:lnTo>
                      <a:lnTo>
                        <a:pt x="4" y="2"/>
                      </a:lnTo>
                      <a:lnTo>
                        <a:pt x="4" y="2"/>
                      </a:lnTo>
                      <a:lnTo>
                        <a:pt x="4" y="3"/>
                      </a:lnTo>
                      <a:lnTo>
                        <a:pt x="2" y="3"/>
                      </a:lnTo>
                      <a:lnTo>
                        <a:pt x="2" y="3"/>
                      </a:lnTo>
                      <a:lnTo>
                        <a:pt x="0" y="3"/>
                      </a:lnTo>
                      <a:lnTo>
                        <a:pt x="0" y="2"/>
                      </a:lnTo>
                      <a:lnTo>
                        <a:pt x="2" y="2"/>
                      </a:lnTo>
                      <a:lnTo>
                        <a:pt x="2" y="2"/>
                      </a:lnTo>
                      <a:lnTo>
                        <a:pt x="2" y="2"/>
                      </a:lnTo>
                      <a:lnTo>
                        <a:pt x="2" y="0"/>
                      </a:lnTo>
                      <a:lnTo>
                        <a:pt x="2" y="0"/>
                      </a:lnTo>
                      <a:lnTo>
                        <a:pt x="4" y="0"/>
                      </a:lnTo>
                      <a:lnTo>
                        <a:pt x="4"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2" name="Freeform 1484">
                  <a:extLst>
                    <a:ext uri="{FF2B5EF4-FFF2-40B4-BE49-F238E27FC236}">
                      <a16:creationId xmlns:a16="http://schemas.microsoft.com/office/drawing/2014/main" id="{038CCBE0-8142-4164-8FCA-B3F0BC9CDADA}"/>
                    </a:ext>
                  </a:extLst>
                </p:cNvPr>
                <p:cNvSpPr>
                  <a:spLocks/>
                </p:cNvSpPr>
                <p:nvPr/>
              </p:nvSpPr>
              <p:spPr bwMode="auto">
                <a:xfrm>
                  <a:off x="15517954" y="2667001"/>
                  <a:ext cx="6350" cy="4763"/>
                </a:xfrm>
                <a:custGeom>
                  <a:avLst/>
                  <a:gdLst>
                    <a:gd name="T0" fmla="*/ 4 w 4"/>
                    <a:gd name="T1" fmla="*/ 0 h 3"/>
                    <a:gd name="T2" fmla="*/ 4 w 4"/>
                    <a:gd name="T3" fmla="*/ 2 h 3"/>
                    <a:gd name="T4" fmla="*/ 4 w 4"/>
                    <a:gd name="T5" fmla="*/ 2 h 3"/>
                    <a:gd name="T6" fmla="*/ 4 w 4"/>
                    <a:gd name="T7" fmla="*/ 2 h 3"/>
                    <a:gd name="T8" fmla="*/ 4 w 4"/>
                    <a:gd name="T9" fmla="*/ 3 h 3"/>
                    <a:gd name="T10" fmla="*/ 2 w 4"/>
                    <a:gd name="T11" fmla="*/ 3 h 3"/>
                    <a:gd name="T12" fmla="*/ 2 w 4"/>
                    <a:gd name="T13" fmla="*/ 3 h 3"/>
                    <a:gd name="T14" fmla="*/ 0 w 4"/>
                    <a:gd name="T15" fmla="*/ 3 h 3"/>
                    <a:gd name="T16" fmla="*/ 0 w 4"/>
                    <a:gd name="T17" fmla="*/ 2 h 3"/>
                    <a:gd name="T18" fmla="*/ 2 w 4"/>
                    <a:gd name="T19" fmla="*/ 2 h 3"/>
                    <a:gd name="T20" fmla="*/ 2 w 4"/>
                    <a:gd name="T21" fmla="*/ 2 h 3"/>
                    <a:gd name="T22" fmla="*/ 2 w 4"/>
                    <a:gd name="T23" fmla="*/ 2 h 3"/>
                    <a:gd name="T24" fmla="*/ 2 w 4"/>
                    <a:gd name="T25" fmla="*/ 0 h 3"/>
                    <a:gd name="T26" fmla="*/ 2 w 4"/>
                    <a:gd name="T27" fmla="*/ 0 h 3"/>
                    <a:gd name="T28" fmla="*/ 4 w 4"/>
                    <a:gd name="T29" fmla="*/ 0 h 3"/>
                    <a:gd name="T30" fmla="*/ 4 w 4"/>
                    <a:gd name="T31" fmla="*/ 0 h 3"/>
                    <a:gd name="T32" fmla="*/ 4 w 4"/>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
                      <a:moveTo>
                        <a:pt x="4" y="0"/>
                      </a:moveTo>
                      <a:lnTo>
                        <a:pt x="4" y="2"/>
                      </a:lnTo>
                      <a:lnTo>
                        <a:pt x="4" y="2"/>
                      </a:lnTo>
                      <a:lnTo>
                        <a:pt x="4" y="2"/>
                      </a:lnTo>
                      <a:lnTo>
                        <a:pt x="4" y="3"/>
                      </a:lnTo>
                      <a:lnTo>
                        <a:pt x="2" y="3"/>
                      </a:lnTo>
                      <a:lnTo>
                        <a:pt x="2" y="3"/>
                      </a:lnTo>
                      <a:lnTo>
                        <a:pt x="0" y="3"/>
                      </a:lnTo>
                      <a:lnTo>
                        <a:pt x="0" y="2"/>
                      </a:lnTo>
                      <a:lnTo>
                        <a:pt x="2" y="2"/>
                      </a:lnTo>
                      <a:lnTo>
                        <a:pt x="2" y="2"/>
                      </a:lnTo>
                      <a:lnTo>
                        <a:pt x="2" y="2"/>
                      </a:lnTo>
                      <a:lnTo>
                        <a:pt x="2" y="0"/>
                      </a:lnTo>
                      <a:lnTo>
                        <a:pt x="2" y="0"/>
                      </a:lnTo>
                      <a:lnTo>
                        <a:pt x="4" y="0"/>
                      </a:lnTo>
                      <a:lnTo>
                        <a:pt x="4"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3" name="Freeform 1485">
                  <a:extLst>
                    <a:ext uri="{FF2B5EF4-FFF2-40B4-BE49-F238E27FC236}">
                      <a16:creationId xmlns:a16="http://schemas.microsoft.com/office/drawing/2014/main" id="{FED30D1B-0693-480B-A194-5FEA7E838FF0}"/>
                    </a:ext>
                  </a:extLst>
                </p:cNvPr>
                <p:cNvSpPr>
                  <a:spLocks/>
                </p:cNvSpPr>
                <p:nvPr/>
              </p:nvSpPr>
              <p:spPr bwMode="auto">
                <a:xfrm>
                  <a:off x="15497316" y="2667001"/>
                  <a:ext cx="6350" cy="4763"/>
                </a:xfrm>
                <a:custGeom>
                  <a:avLst/>
                  <a:gdLst>
                    <a:gd name="T0" fmla="*/ 2 w 4"/>
                    <a:gd name="T1" fmla="*/ 0 h 3"/>
                    <a:gd name="T2" fmla="*/ 2 w 4"/>
                    <a:gd name="T3" fmla="*/ 0 h 3"/>
                    <a:gd name="T4" fmla="*/ 2 w 4"/>
                    <a:gd name="T5" fmla="*/ 0 h 3"/>
                    <a:gd name="T6" fmla="*/ 2 w 4"/>
                    <a:gd name="T7" fmla="*/ 2 h 3"/>
                    <a:gd name="T8" fmla="*/ 4 w 4"/>
                    <a:gd name="T9" fmla="*/ 2 h 3"/>
                    <a:gd name="T10" fmla="*/ 4 w 4"/>
                    <a:gd name="T11" fmla="*/ 2 h 3"/>
                    <a:gd name="T12" fmla="*/ 2 w 4"/>
                    <a:gd name="T13" fmla="*/ 2 h 3"/>
                    <a:gd name="T14" fmla="*/ 2 w 4"/>
                    <a:gd name="T15" fmla="*/ 2 h 3"/>
                    <a:gd name="T16" fmla="*/ 2 w 4"/>
                    <a:gd name="T17" fmla="*/ 3 h 3"/>
                    <a:gd name="T18" fmla="*/ 2 w 4"/>
                    <a:gd name="T19" fmla="*/ 3 h 3"/>
                    <a:gd name="T20" fmla="*/ 0 w 4"/>
                    <a:gd name="T21" fmla="*/ 3 h 3"/>
                    <a:gd name="T22" fmla="*/ 0 w 4"/>
                    <a:gd name="T23" fmla="*/ 2 h 3"/>
                    <a:gd name="T24" fmla="*/ 0 w 4"/>
                    <a:gd name="T25" fmla="*/ 2 h 3"/>
                    <a:gd name="T26" fmla="*/ 0 w 4"/>
                    <a:gd name="T27" fmla="*/ 2 h 3"/>
                    <a:gd name="T28" fmla="*/ 0 w 4"/>
                    <a:gd name="T29" fmla="*/ 2 h 3"/>
                    <a:gd name="T30" fmla="*/ 2 w 4"/>
                    <a:gd name="T31" fmla="*/ 2 h 3"/>
                    <a:gd name="T32" fmla="*/ 2 w 4"/>
                    <a:gd name="T33" fmla="*/ 0 h 3"/>
                    <a:gd name="T34" fmla="*/ 2 w 4"/>
                    <a:gd name="T35" fmla="*/ 0 h 3"/>
                    <a:gd name="T36" fmla="*/ 2 w 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2" y="0"/>
                      </a:moveTo>
                      <a:lnTo>
                        <a:pt x="2" y="0"/>
                      </a:lnTo>
                      <a:lnTo>
                        <a:pt x="2" y="0"/>
                      </a:lnTo>
                      <a:lnTo>
                        <a:pt x="2" y="2"/>
                      </a:lnTo>
                      <a:lnTo>
                        <a:pt x="4" y="2"/>
                      </a:lnTo>
                      <a:lnTo>
                        <a:pt x="4" y="2"/>
                      </a:lnTo>
                      <a:lnTo>
                        <a:pt x="2" y="2"/>
                      </a:lnTo>
                      <a:lnTo>
                        <a:pt x="2" y="2"/>
                      </a:lnTo>
                      <a:lnTo>
                        <a:pt x="2" y="3"/>
                      </a:lnTo>
                      <a:lnTo>
                        <a:pt x="2" y="3"/>
                      </a:lnTo>
                      <a:lnTo>
                        <a:pt x="0" y="3"/>
                      </a:lnTo>
                      <a:lnTo>
                        <a:pt x="0" y="2"/>
                      </a:lnTo>
                      <a:lnTo>
                        <a:pt x="0" y="2"/>
                      </a:lnTo>
                      <a:lnTo>
                        <a:pt x="0" y="2"/>
                      </a:lnTo>
                      <a:lnTo>
                        <a:pt x="0" y="2"/>
                      </a:lnTo>
                      <a:lnTo>
                        <a:pt x="2" y="2"/>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4" name="Freeform 1486">
                  <a:extLst>
                    <a:ext uri="{FF2B5EF4-FFF2-40B4-BE49-F238E27FC236}">
                      <a16:creationId xmlns:a16="http://schemas.microsoft.com/office/drawing/2014/main" id="{DEB64DEE-A68B-4397-B574-73B590D6B2E5}"/>
                    </a:ext>
                  </a:extLst>
                </p:cNvPr>
                <p:cNvSpPr>
                  <a:spLocks/>
                </p:cNvSpPr>
                <p:nvPr/>
              </p:nvSpPr>
              <p:spPr bwMode="auto">
                <a:xfrm>
                  <a:off x="15497316" y="2667001"/>
                  <a:ext cx="6350" cy="4763"/>
                </a:xfrm>
                <a:custGeom>
                  <a:avLst/>
                  <a:gdLst>
                    <a:gd name="T0" fmla="*/ 2 w 4"/>
                    <a:gd name="T1" fmla="*/ 0 h 3"/>
                    <a:gd name="T2" fmla="*/ 2 w 4"/>
                    <a:gd name="T3" fmla="*/ 0 h 3"/>
                    <a:gd name="T4" fmla="*/ 2 w 4"/>
                    <a:gd name="T5" fmla="*/ 0 h 3"/>
                    <a:gd name="T6" fmla="*/ 2 w 4"/>
                    <a:gd name="T7" fmla="*/ 2 h 3"/>
                    <a:gd name="T8" fmla="*/ 4 w 4"/>
                    <a:gd name="T9" fmla="*/ 2 h 3"/>
                    <a:gd name="T10" fmla="*/ 4 w 4"/>
                    <a:gd name="T11" fmla="*/ 2 h 3"/>
                    <a:gd name="T12" fmla="*/ 2 w 4"/>
                    <a:gd name="T13" fmla="*/ 2 h 3"/>
                    <a:gd name="T14" fmla="*/ 2 w 4"/>
                    <a:gd name="T15" fmla="*/ 2 h 3"/>
                    <a:gd name="T16" fmla="*/ 2 w 4"/>
                    <a:gd name="T17" fmla="*/ 3 h 3"/>
                    <a:gd name="T18" fmla="*/ 2 w 4"/>
                    <a:gd name="T19" fmla="*/ 3 h 3"/>
                    <a:gd name="T20" fmla="*/ 0 w 4"/>
                    <a:gd name="T21" fmla="*/ 3 h 3"/>
                    <a:gd name="T22" fmla="*/ 0 w 4"/>
                    <a:gd name="T23" fmla="*/ 2 h 3"/>
                    <a:gd name="T24" fmla="*/ 0 w 4"/>
                    <a:gd name="T25" fmla="*/ 2 h 3"/>
                    <a:gd name="T26" fmla="*/ 0 w 4"/>
                    <a:gd name="T27" fmla="*/ 2 h 3"/>
                    <a:gd name="T28" fmla="*/ 0 w 4"/>
                    <a:gd name="T29" fmla="*/ 2 h 3"/>
                    <a:gd name="T30" fmla="*/ 2 w 4"/>
                    <a:gd name="T31" fmla="*/ 2 h 3"/>
                    <a:gd name="T32" fmla="*/ 2 w 4"/>
                    <a:gd name="T33" fmla="*/ 0 h 3"/>
                    <a:gd name="T34" fmla="*/ 2 w 4"/>
                    <a:gd name="T35" fmla="*/ 0 h 3"/>
                    <a:gd name="T36" fmla="*/ 2 w 4"/>
                    <a:gd name="T3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3">
                      <a:moveTo>
                        <a:pt x="2" y="0"/>
                      </a:moveTo>
                      <a:lnTo>
                        <a:pt x="2" y="0"/>
                      </a:lnTo>
                      <a:lnTo>
                        <a:pt x="2" y="0"/>
                      </a:lnTo>
                      <a:lnTo>
                        <a:pt x="2" y="2"/>
                      </a:lnTo>
                      <a:lnTo>
                        <a:pt x="4" y="2"/>
                      </a:lnTo>
                      <a:lnTo>
                        <a:pt x="4" y="2"/>
                      </a:lnTo>
                      <a:lnTo>
                        <a:pt x="2" y="2"/>
                      </a:lnTo>
                      <a:lnTo>
                        <a:pt x="2" y="2"/>
                      </a:lnTo>
                      <a:lnTo>
                        <a:pt x="2" y="3"/>
                      </a:lnTo>
                      <a:lnTo>
                        <a:pt x="2" y="3"/>
                      </a:lnTo>
                      <a:lnTo>
                        <a:pt x="0" y="3"/>
                      </a:lnTo>
                      <a:lnTo>
                        <a:pt x="0" y="2"/>
                      </a:lnTo>
                      <a:lnTo>
                        <a:pt x="0" y="2"/>
                      </a:lnTo>
                      <a:lnTo>
                        <a:pt x="0" y="2"/>
                      </a:lnTo>
                      <a:lnTo>
                        <a:pt x="0" y="2"/>
                      </a:lnTo>
                      <a:lnTo>
                        <a:pt x="2" y="2"/>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5" name="Freeform 1487">
                  <a:extLst>
                    <a:ext uri="{FF2B5EF4-FFF2-40B4-BE49-F238E27FC236}">
                      <a16:creationId xmlns:a16="http://schemas.microsoft.com/office/drawing/2014/main" id="{12FC6FBE-953C-41FE-A059-8F98B304475A}"/>
                    </a:ext>
                  </a:extLst>
                </p:cNvPr>
                <p:cNvSpPr>
                  <a:spLocks/>
                </p:cNvSpPr>
                <p:nvPr/>
              </p:nvSpPr>
              <p:spPr bwMode="auto">
                <a:xfrm>
                  <a:off x="15457629" y="2338388"/>
                  <a:ext cx="333375" cy="336550"/>
                </a:xfrm>
                <a:custGeom>
                  <a:avLst/>
                  <a:gdLst>
                    <a:gd name="T0" fmla="*/ 13 w 210"/>
                    <a:gd name="T1" fmla="*/ 209 h 212"/>
                    <a:gd name="T2" fmla="*/ 4 w 210"/>
                    <a:gd name="T3" fmla="*/ 199 h 212"/>
                    <a:gd name="T4" fmla="*/ 13 w 210"/>
                    <a:gd name="T5" fmla="*/ 199 h 212"/>
                    <a:gd name="T6" fmla="*/ 23 w 210"/>
                    <a:gd name="T7" fmla="*/ 203 h 212"/>
                    <a:gd name="T8" fmla="*/ 32 w 210"/>
                    <a:gd name="T9" fmla="*/ 193 h 212"/>
                    <a:gd name="T10" fmla="*/ 34 w 210"/>
                    <a:gd name="T11" fmla="*/ 182 h 212"/>
                    <a:gd name="T12" fmla="*/ 34 w 210"/>
                    <a:gd name="T13" fmla="*/ 168 h 212"/>
                    <a:gd name="T14" fmla="*/ 29 w 210"/>
                    <a:gd name="T15" fmla="*/ 157 h 212"/>
                    <a:gd name="T16" fmla="*/ 32 w 210"/>
                    <a:gd name="T17" fmla="*/ 147 h 212"/>
                    <a:gd name="T18" fmla="*/ 34 w 210"/>
                    <a:gd name="T19" fmla="*/ 138 h 212"/>
                    <a:gd name="T20" fmla="*/ 46 w 210"/>
                    <a:gd name="T21" fmla="*/ 136 h 212"/>
                    <a:gd name="T22" fmla="*/ 57 w 210"/>
                    <a:gd name="T23" fmla="*/ 126 h 212"/>
                    <a:gd name="T24" fmla="*/ 73 w 210"/>
                    <a:gd name="T25" fmla="*/ 122 h 212"/>
                    <a:gd name="T26" fmla="*/ 86 w 210"/>
                    <a:gd name="T27" fmla="*/ 115 h 212"/>
                    <a:gd name="T28" fmla="*/ 90 w 210"/>
                    <a:gd name="T29" fmla="*/ 103 h 212"/>
                    <a:gd name="T30" fmla="*/ 98 w 210"/>
                    <a:gd name="T31" fmla="*/ 105 h 212"/>
                    <a:gd name="T32" fmla="*/ 101 w 210"/>
                    <a:gd name="T33" fmla="*/ 97 h 212"/>
                    <a:gd name="T34" fmla="*/ 88 w 210"/>
                    <a:gd name="T35" fmla="*/ 90 h 212"/>
                    <a:gd name="T36" fmla="*/ 77 w 210"/>
                    <a:gd name="T37" fmla="*/ 80 h 212"/>
                    <a:gd name="T38" fmla="*/ 78 w 210"/>
                    <a:gd name="T39" fmla="*/ 67 h 212"/>
                    <a:gd name="T40" fmla="*/ 75 w 210"/>
                    <a:gd name="T41" fmla="*/ 55 h 212"/>
                    <a:gd name="T42" fmla="*/ 71 w 210"/>
                    <a:gd name="T43" fmla="*/ 44 h 212"/>
                    <a:gd name="T44" fmla="*/ 57 w 210"/>
                    <a:gd name="T45" fmla="*/ 36 h 212"/>
                    <a:gd name="T46" fmla="*/ 42 w 210"/>
                    <a:gd name="T47" fmla="*/ 30 h 212"/>
                    <a:gd name="T48" fmla="*/ 25 w 210"/>
                    <a:gd name="T49" fmla="*/ 25 h 212"/>
                    <a:gd name="T50" fmla="*/ 29 w 210"/>
                    <a:gd name="T51" fmla="*/ 19 h 212"/>
                    <a:gd name="T52" fmla="*/ 44 w 210"/>
                    <a:gd name="T53" fmla="*/ 21 h 212"/>
                    <a:gd name="T54" fmla="*/ 57 w 210"/>
                    <a:gd name="T55" fmla="*/ 28 h 212"/>
                    <a:gd name="T56" fmla="*/ 75 w 210"/>
                    <a:gd name="T57" fmla="*/ 28 h 212"/>
                    <a:gd name="T58" fmla="*/ 92 w 210"/>
                    <a:gd name="T59" fmla="*/ 30 h 212"/>
                    <a:gd name="T60" fmla="*/ 105 w 210"/>
                    <a:gd name="T61" fmla="*/ 25 h 212"/>
                    <a:gd name="T62" fmla="*/ 113 w 210"/>
                    <a:gd name="T63" fmla="*/ 11 h 212"/>
                    <a:gd name="T64" fmla="*/ 128 w 210"/>
                    <a:gd name="T65" fmla="*/ 4 h 212"/>
                    <a:gd name="T66" fmla="*/ 143 w 210"/>
                    <a:gd name="T67" fmla="*/ 0 h 212"/>
                    <a:gd name="T68" fmla="*/ 161 w 210"/>
                    <a:gd name="T69" fmla="*/ 7 h 212"/>
                    <a:gd name="T70" fmla="*/ 168 w 210"/>
                    <a:gd name="T71" fmla="*/ 15 h 212"/>
                    <a:gd name="T72" fmla="*/ 159 w 210"/>
                    <a:gd name="T73" fmla="*/ 25 h 212"/>
                    <a:gd name="T74" fmla="*/ 157 w 210"/>
                    <a:gd name="T75" fmla="*/ 34 h 212"/>
                    <a:gd name="T76" fmla="*/ 172 w 210"/>
                    <a:gd name="T77" fmla="*/ 42 h 212"/>
                    <a:gd name="T78" fmla="*/ 182 w 210"/>
                    <a:gd name="T79" fmla="*/ 53 h 212"/>
                    <a:gd name="T80" fmla="*/ 168 w 210"/>
                    <a:gd name="T81" fmla="*/ 63 h 212"/>
                    <a:gd name="T82" fmla="*/ 176 w 210"/>
                    <a:gd name="T83" fmla="*/ 74 h 212"/>
                    <a:gd name="T84" fmla="*/ 186 w 210"/>
                    <a:gd name="T85" fmla="*/ 90 h 212"/>
                    <a:gd name="T86" fmla="*/ 178 w 210"/>
                    <a:gd name="T87" fmla="*/ 99 h 212"/>
                    <a:gd name="T88" fmla="*/ 180 w 210"/>
                    <a:gd name="T89" fmla="*/ 109 h 212"/>
                    <a:gd name="T90" fmla="*/ 187 w 210"/>
                    <a:gd name="T91" fmla="*/ 118 h 212"/>
                    <a:gd name="T92" fmla="*/ 187 w 210"/>
                    <a:gd name="T93" fmla="*/ 130 h 212"/>
                    <a:gd name="T94" fmla="*/ 195 w 210"/>
                    <a:gd name="T95" fmla="*/ 138 h 212"/>
                    <a:gd name="T96" fmla="*/ 210 w 210"/>
                    <a:gd name="T97" fmla="*/ 147 h 212"/>
                    <a:gd name="T98" fmla="*/ 201 w 210"/>
                    <a:gd name="T99" fmla="*/ 159 h 212"/>
                    <a:gd name="T100" fmla="*/ 187 w 210"/>
                    <a:gd name="T101" fmla="*/ 168 h 212"/>
                    <a:gd name="T102" fmla="*/ 174 w 210"/>
                    <a:gd name="T103" fmla="*/ 178 h 212"/>
                    <a:gd name="T104" fmla="*/ 161 w 210"/>
                    <a:gd name="T105" fmla="*/ 187 h 212"/>
                    <a:gd name="T106" fmla="*/ 145 w 210"/>
                    <a:gd name="T107" fmla="*/ 197 h 212"/>
                    <a:gd name="T108" fmla="*/ 134 w 210"/>
                    <a:gd name="T109" fmla="*/ 199 h 212"/>
                    <a:gd name="T110" fmla="*/ 122 w 210"/>
                    <a:gd name="T111" fmla="*/ 201 h 212"/>
                    <a:gd name="T112" fmla="*/ 105 w 210"/>
                    <a:gd name="T113" fmla="*/ 205 h 212"/>
                    <a:gd name="T114" fmla="*/ 92 w 210"/>
                    <a:gd name="T115" fmla="*/ 207 h 212"/>
                    <a:gd name="T116" fmla="*/ 75 w 210"/>
                    <a:gd name="T117" fmla="*/ 209 h 212"/>
                    <a:gd name="T118" fmla="*/ 61 w 210"/>
                    <a:gd name="T119" fmla="*/ 212 h 212"/>
                    <a:gd name="T120" fmla="*/ 50 w 210"/>
                    <a:gd name="T121" fmla="*/ 210 h 212"/>
                    <a:gd name="T122" fmla="*/ 40 w 210"/>
                    <a:gd name="T123" fmla="*/ 207 h 212"/>
                    <a:gd name="T124" fmla="*/ 31 w 210"/>
                    <a:gd name="T125" fmla="*/ 20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 h="212">
                      <a:moveTo>
                        <a:pt x="25" y="203"/>
                      </a:moveTo>
                      <a:lnTo>
                        <a:pt x="25" y="203"/>
                      </a:lnTo>
                      <a:lnTo>
                        <a:pt x="23" y="203"/>
                      </a:lnTo>
                      <a:lnTo>
                        <a:pt x="23" y="203"/>
                      </a:lnTo>
                      <a:lnTo>
                        <a:pt x="23" y="205"/>
                      </a:lnTo>
                      <a:lnTo>
                        <a:pt x="23" y="205"/>
                      </a:lnTo>
                      <a:lnTo>
                        <a:pt x="23" y="205"/>
                      </a:lnTo>
                      <a:lnTo>
                        <a:pt x="23" y="207"/>
                      </a:lnTo>
                      <a:lnTo>
                        <a:pt x="21" y="207"/>
                      </a:lnTo>
                      <a:lnTo>
                        <a:pt x="21" y="207"/>
                      </a:lnTo>
                      <a:lnTo>
                        <a:pt x="21" y="207"/>
                      </a:lnTo>
                      <a:lnTo>
                        <a:pt x="21" y="207"/>
                      </a:lnTo>
                      <a:lnTo>
                        <a:pt x="21" y="207"/>
                      </a:lnTo>
                      <a:lnTo>
                        <a:pt x="21" y="207"/>
                      </a:lnTo>
                      <a:lnTo>
                        <a:pt x="21" y="207"/>
                      </a:lnTo>
                      <a:lnTo>
                        <a:pt x="19" y="207"/>
                      </a:lnTo>
                      <a:lnTo>
                        <a:pt x="19" y="207"/>
                      </a:lnTo>
                      <a:lnTo>
                        <a:pt x="19" y="209"/>
                      </a:lnTo>
                      <a:lnTo>
                        <a:pt x="17" y="209"/>
                      </a:lnTo>
                      <a:lnTo>
                        <a:pt x="17" y="209"/>
                      </a:lnTo>
                      <a:lnTo>
                        <a:pt x="17" y="209"/>
                      </a:lnTo>
                      <a:lnTo>
                        <a:pt x="15" y="209"/>
                      </a:lnTo>
                      <a:lnTo>
                        <a:pt x="15" y="209"/>
                      </a:lnTo>
                      <a:lnTo>
                        <a:pt x="15" y="207"/>
                      </a:lnTo>
                      <a:lnTo>
                        <a:pt x="15" y="207"/>
                      </a:lnTo>
                      <a:lnTo>
                        <a:pt x="15" y="207"/>
                      </a:lnTo>
                      <a:lnTo>
                        <a:pt x="15" y="207"/>
                      </a:lnTo>
                      <a:lnTo>
                        <a:pt x="15" y="209"/>
                      </a:lnTo>
                      <a:lnTo>
                        <a:pt x="13" y="209"/>
                      </a:lnTo>
                      <a:lnTo>
                        <a:pt x="13" y="209"/>
                      </a:lnTo>
                      <a:lnTo>
                        <a:pt x="11" y="209"/>
                      </a:lnTo>
                      <a:lnTo>
                        <a:pt x="11" y="207"/>
                      </a:lnTo>
                      <a:lnTo>
                        <a:pt x="11" y="207"/>
                      </a:lnTo>
                      <a:lnTo>
                        <a:pt x="11" y="207"/>
                      </a:lnTo>
                      <a:lnTo>
                        <a:pt x="10" y="207"/>
                      </a:lnTo>
                      <a:lnTo>
                        <a:pt x="10" y="207"/>
                      </a:lnTo>
                      <a:lnTo>
                        <a:pt x="10" y="207"/>
                      </a:lnTo>
                      <a:lnTo>
                        <a:pt x="10" y="207"/>
                      </a:lnTo>
                      <a:lnTo>
                        <a:pt x="10" y="207"/>
                      </a:lnTo>
                      <a:lnTo>
                        <a:pt x="8" y="207"/>
                      </a:lnTo>
                      <a:lnTo>
                        <a:pt x="8" y="207"/>
                      </a:lnTo>
                      <a:lnTo>
                        <a:pt x="6" y="207"/>
                      </a:lnTo>
                      <a:lnTo>
                        <a:pt x="6" y="207"/>
                      </a:lnTo>
                      <a:lnTo>
                        <a:pt x="6" y="207"/>
                      </a:lnTo>
                      <a:lnTo>
                        <a:pt x="6" y="205"/>
                      </a:lnTo>
                      <a:lnTo>
                        <a:pt x="4" y="205"/>
                      </a:lnTo>
                      <a:lnTo>
                        <a:pt x="4" y="205"/>
                      </a:lnTo>
                      <a:lnTo>
                        <a:pt x="4" y="205"/>
                      </a:lnTo>
                      <a:lnTo>
                        <a:pt x="2" y="205"/>
                      </a:lnTo>
                      <a:lnTo>
                        <a:pt x="2" y="205"/>
                      </a:lnTo>
                      <a:lnTo>
                        <a:pt x="2" y="205"/>
                      </a:lnTo>
                      <a:lnTo>
                        <a:pt x="2" y="203"/>
                      </a:lnTo>
                      <a:lnTo>
                        <a:pt x="0" y="203"/>
                      </a:lnTo>
                      <a:lnTo>
                        <a:pt x="0" y="203"/>
                      </a:lnTo>
                      <a:lnTo>
                        <a:pt x="0" y="201"/>
                      </a:lnTo>
                      <a:lnTo>
                        <a:pt x="2" y="201"/>
                      </a:lnTo>
                      <a:lnTo>
                        <a:pt x="2" y="201"/>
                      </a:lnTo>
                      <a:lnTo>
                        <a:pt x="4" y="201"/>
                      </a:lnTo>
                      <a:lnTo>
                        <a:pt x="4" y="201"/>
                      </a:lnTo>
                      <a:lnTo>
                        <a:pt x="4" y="199"/>
                      </a:lnTo>
                      <a:lnTo>
                        <a:pt x="4" y="199"/>
                      </a:lnTo>
                      <a:lnTo>
                        <a:pt x="4" y="199"/>
                      </a:lnTo>
                      <a:lnTo>
                        <a:pt x="4" y="199"/>
                      </a:lnTo>
                      <a:lnTo>
                        <a:pt x="4" y="199"/>
                      </a:lnTo>
                      <a:lnTo>
                        <a:pt x="4" y="199"/>
                      </a:lnTo>
                      <a:lnTo>
                        <a:pt x="4" y="199"/>
                      </a:lnTo>
                      <a:lnTo>
                        <a:pt x="4" y="199"/>
                      </a:lnTo>
                      <a:lnTo>
                        <a:pt x="6" y="199"/>
                      </a:lnTo>
                      <a:lnTo>
                        <a:pt x="6" y="199"/>
                      </a:lnTo>
                      <a:lnTo>
                        <a:pt x="6" y="199"/>
                      </a:lnTo>
                      <a:lnTo>
                        <a:pt x="6" y="199"/>
                      </a:lnTo>
                      <a:lnTo>
                        <a:pt x="8" y="199"/>
                      </a:lnTo>
                      <a:lnTo>
                        <a:pt x="8" y="199"/>
                      </a:lnTo>
                      <a:lnTo>
                        <a:pt x="10" y="199"/>
                      </a:lnTo>
                      <a:lnTo>
                        <a:pt x="10" y="199"/>
                      </a:lnTo>
                      <a:lnTo>
                        <a:pt x="10" y="199"/>
                      </a:lnTo>
                      <a:lnTo>
                        <a:pt x="10" y="199"/>
                      </a:lnTo>
                      <a:lnTo>
                        <a:pt x="10" y="199"/>
                      </a:lnTo>
                      <a:lnTo>
                        <a:pt x="11" y="199"/>
                      </a:lnTo>
                      <a:lnTo>
                        <a:pt x="11" y="199"/>
                      </a:lnTo>
                      <a:lnTo>
                        <a:pt x="11" y="199"/>
                      </a:lnTo>
                      <a:lnTo>
                        <a:pt x="11" y="199"/>
                      </a:lnTo>
                      <a:lnTo>
                        <a:pt x="13" y="199"/>
                      </a:lnTo>
                      <a:lnTo>
                        <a:pt x="13" y="199"/>
                      </a:lnTo>
                      <a:lnTo>
                        <a:pt x="13" y="199"/>
                      </a:lnTo>
                      <a:lnTo>
                        <a:pt x="13" y="201"/>
                      </a:lnTo>
                      <a:lnTo>
                        <a:pt x="15" y="201"/>
                      </a:lnTo>
                      <a:lnTo>
                        <a:pt x="15" y="199"/>
                      </a:lnTo>
                      <a:lnTo>
                        <a:pt x="15" y="199"/>
                      </a:lnTo>
                      <a:lnTo>
                        <a:pt x="13" y="199"/>
                      </a:lnTo>
                      <a:lnTo>
                        <a:pt x="13" y="199"/>
                      </a:lnTo>
                      <a:lnTo>
                        <a:pt x="13" y="197"/>
                      </a:lnTo>
                      <a:lnTo>
                        <a:pt x="15" y="197"/>
                      </a:lnTo>
                      <a:lnTo>
                        <a:pt x="15" y="199"/>
                      </a:lnTo>
                      <a:lnTo>
                        <a:pt x="15" y="199"/>
                      </a:lnTo>
                      <a:lnTo>
                        <a:pt x="15" y="199"/>
                      </a:lnTo>
                      <a:lnTo>
                        <a:pt x="15" y="199"/>
                      </a:lnTo>
                      <a:lnTo>
                        <a:pt x="15" y="199"/>
                      </a:lnTo>
                      <a:lnTo>
                        <a:pt x="17" y="199"/>
                      </a:lnTo>
                      <a:lnTo>
                        <a:pt x="17" y="199"/>
                      </a:lnTo>
                      <a:lnTo>
                        <a:pt x="17" y="199"/>
                      </a:lnTo>
                      <a:lnTo>
                        <a:pt x="17" y="201"/>
                      </a:lnTo>
                      <a:lnTo>
                        <a:pt x="19" y="201"/>
                      </a:lnTo>
                      <a:lnTo>
                        <a:pt x="19" y="201"/>
                      </a:lnTo>
                      <a:lnTo>
                        <a:pt x="19" y="201"/>
                      </a:lnTo>
                      <a:lnTo>
                        <a:pt x="19" y="203"/>
                      </a:lnTo>
                      <a:lnTo>
                        <a:pt x="19" y="203"/>
                      </a:lnTo>
                      <a:lnTo>
                        <a:pt x="19" y="201"/>
                      </a:lnTo>
                      <a:lnTo>
                        <a:pt x="17" y="201"/>
                      </a:lnTo>
                      <a:lnTo>
                        <a:pt x="17" y="203"/>
                      </a:lnTo>
                      <a:lnTo>
                        <a:pt x="17" y="203"/>
                      </a:lnTo>
                      <a:lnTo>
                        <a:pt x="19" y="203"/>
                      </a:lnTo>
                      <a:lnTo>
                        <a:pt x="19" y="205"/>
                      </a:lnTo>
                      <a:lnTo>
                        <a:pt x="19" y="205"/>
                      </a:lnTo>
                      <a:lnTo>
                        <a:pt x="21" y="205"/>
                      </a:lnTo>
                      <a:lnTo>
                        <a:pt x="21" y="203"/>
                      </a:lnTo>
                      <a:lnTo>
                        <a:pt x="21" y="203"/>
                      </a:lnTo>
                      <a:lnTo>
                        <a:pt x="21" y="203"/>
                      </a:lnTo>
                      <a:lnTo>
                        <a:pt x="21" y="203"/>
                      </a:lnTo>
                      <a:lnTo>
                        <a:pt x="23" y="203"/>
                      </a:lnTo>
                      <a:lnTo>
                        <a:pt x="23" y="201"/>
                      </a:lnTo>
                      <a:lnTo>
                        <a:pt x="23" y="201"/>
                      </a:lnTo>
                      <a:lnTo>
                        <a:pt x="23" y="199"/>
                      </a:lnTo>
                      <a:lnTo>
                        <a:pt x="23" y="199"/>
                      </a:lnTo>
                      <a:lnTo>
                        <a:pt x="23" y="199"/>
                      </a:lnTo>
                      <a:lnTo>
                        <a:pt x="23" y="199"/>
                      </a:lnTo>
                      <a:lnTo>
                        <a:pt x="23" y="199"/>
                      </a:lnTo>
                      <a:lnTo>
                        <a:pt x="23" y="199"/>
                      </a:lnTo>
                      <a:lnTo>
                        <a:pt x="25" y="199"/>
                      </a:lnTo>
                      <a:lnTo>
                        <a:pt x="25" y="199"/>
                      </a:lnTo>
                      <a:lnTo>
                        <a:pt x="25" y="199"/>
                      </a:lnTo>
                      <a:lnTo>
                        <a:pt x="27" y="199"/>
                      </a:lnTo>
                      <a:lnTo>
                        <a:pt x="27" y="199"/>
                      </a:lnTo>
                      <a:lnTo>
                        <a:pt x="27" y="199"/>
                      </a:lnTo>
                      <a:lnTo>
                        <a:pt x="27" y="197"/>
                      </a:lnTo>
                      <a:lnTo>
                        <a:pt x="27" y="197"/>
                      </a:lnTo>
                      <a:lnTo>
                        <a:pt x="27" y="197"/>
                      </a:lnTo>
                      <a:lnTo>
                        <a:pt x="27" y="197"/>
                      </a:lnTo>
                      <a:lnTo>
                        <a:pt x="27" y="195"/>
                      </a:lnTo>
                      <a:lnTo>
                        <a:pt x="29" y="195"/>
                      </a:lnTo>
                      <a:lnTo>
                        <a:pt x="29" y="195"/>
                      </a:lnTo>
                      <a:lnTo>
                        <a:pt x="29" y="197"/>
                      </a:lnTo>
                      <a:lnTo>
                        <a:pt x="31" y="197"/>
                      </a:lnTo>
                      <a:lnTo>
                        <a:pt x="31" y="195"/>
                      </a:lnTo>
                      <a:lnTo>
                        <a:pt x="31" y="195"/>
                      </a:lnTo>
                      <a:lnTo>
                        <a:pt x="31" y="195"/>
                      </a:lnTo>
                      <a:lnTo>
                        <a:pt x="31" y="195"/>
                      </a:lnTo>
                      <a:lnTo>
                        <a:pt x="31" y="193"/>
                      </a:lnTo>
                      <a:lnTo>
                        <a:pt x="32" y="193"/>
                      </a:lnTo>
                      <a:lnTo>
                        <a:pt x="32" y="193"/>
                      </a:lnTo>
                      <a:lnTo>
                        <a:pt x="32" y="191"/>
                      </a:lnTo>
                      <a:lnTo>
                        <a:pt x="32" y="191"/>
                      </a:lnTo>
                      <a:lnTo>
                        <a:pt x="31" y="191"/>
                      </a:lnTo>
                      <a:lnTo>
                        <a:pt x="31" y="191"/>
                      </a:lnTo>
                      <a:lnTo>
                        <a:pt x="31" y="191"/>
                      </a:lnTo>
                      <a:lnTo>
                        <a:pt x="31" y="191"/>
                      </a:lnTo>
                      <a:lnTo>
                        <a:pt x="31" y="191"/>
                      </a:lnTo>
                      <a:lnTo>
                        <a:pt x="31" y="191"/>
                      </a:lnTo>
                      <a:lnTo>
                        <a:pt x="31" y="189"/>
                      </a:lnTo>
                      <a:lnTo>
                        <a:pt x="31" y="189"/>
                      </a:lnTo>
                      <a:lnTo>
                        <a:pt x="31" y="189"/>
                      </a:lnTo>
                      <a:lnTo>
                        <a:pt x="31" y="189"/>
                      </a:lnTo>
                      <a:lnTo>
                        <a:pt x="31" y="187"/>
                      </a:lnTo>
                      <a:lnTo>
                        <a:pt x="31" y="187"/>
                      </a:lnTo>
                      <a:lnTo>
                        <a:pt x="31" y="187"/>
                      </a:lnTo>
                      <a:lnTo>
                        <a:pt x="32" y="187"/>
                      </a:lnTo>
                      <a:lnTo>
                        <a:pt x="32" y="187"/>
                      </a:lnTo>
                      <a:lnTo>
                        <a:pt x="32" y="186"/>
                      </a:lnTo>
                      <a:lnTo>
                        <a:pt x="32" y="186"/>
                      </a:lnTo>
                      <a:lnTo>
                        <a:pt x="32" y="186"/>
                      </a:lnTo>
                      <a:lnTo>
                        <a:pt x="32" y="184"/>
                      </a:lnTo>
                      <a:lnTo>
                        <a:pt x="32" y="184"/>
                      </a:lnTo>
                      <a:lnTo>
                        <a:pt x="34" y="184"/>
                      </a:lnTo>
                      <a:lnTo>
                        <a:pt x="34" y="184"/>
                      </a:lnTo>
                      <a:lnTo>
                        <a:pt x="34" y="184"/>
                      </a:lnTo>
                      <a:lnTo>
                        <a:pt x="34" y="184"/>
                      </a:lnTo>
                      <a:lnTo>
                        <a:pt x="32" y="184"/>
                      </a:lnTo>
                      <a:lnTo>
                        <a:pt x="32" y="184"/>
                      </a:lnTo>
                      <a:lnTo>
                        <a:pt x="32" y="182"/>
                      </a:lnTo>
                      <a:lnTo>
                        <a:pt x="34" y="182"/>
                      </a:lnTo>
                      <a:lnTo>
                        <a:pt x="34" y="182"/>
                      </a:lnTo>
                      <a:lnTo>
                        <a:pt x="36" y="182"/>
                      </a:lnTo>
                      <a:lnTo>
                        <a:pt x="36" y="182"/>
                      </a:lnTo>
                      <a:lnTo>
                        <a:pt x="36" y="180"/>
                      </a:lnTo>
                      <a:lnTo>
                        <a:pt x="36" y="180"/>
                      </a:lnTo>
                      <a:lnTo>
                        <a:pt x="36" y="178"/>
                      </a:lnTo>
                      <a:lnTo>
                        <a:pt x="34" y="178"/>
                      </a:lnTo>
                      <a:lnTo>
                        <a:pt x="34" y="178"/>
                      </a:lnTo>
                      <a:lnTo>
                        <a:pt x="36" y="178"/>
                      </a:lnTo>
                      <a:lnTo>
                        <a:pt x="36" y="176"/>
                      </a:lnTo>
                      <a:lnTo>
                        <a:pt x="34" y="176"/>
                      </a:lnTo>
                      <a:lnTo>
                        <a:pt x="34" y="176"/>
                      </a:lnTo>
                      <a:lnTo>
                        <a:pt x="36" y="176"/>
                      </a:lnTo>
                      <a:lnTo>
                        <a:pt x="36" y="174"/>
                      </a:lnTo>
                      <a:lnTo>
                        <a:pt x="34" y="174"/>
                      </a:lnTo>
                      <a:lnTo>
                        <a:pt x="34" y="174"/>
                      </a:lnTo>
                      <a:lnTo>
                        <a:pt x="34" y="174"/>
                      </a:lnTo>
                      <a:lnTo>
                        <a:pt x="34" y="174"/>
                      </a:lnTo>
                      <a:lnTo>
                        <a:pt x="32" y="174"/>
                      </a:lnTo>
                      <a:lnTo>
                        <a:pt x="32" y="172"/>
                      </a:lnTo>
                      <a:lnTo>
                        <a:pt x="34" y="172"/>
                      </a:lnTo>
                      <a:lnTo>
                        <a:pt x="34" y="172"/>
                      </a:lnTo>
                      <a:lnTo>
                        <a:pt x="36" y="172"/>
                      </a:lnTo>
                      <a:lnTo>
                        <a:pt x="36" y="172"/>
                      </a:lnTo>
                      <a:lnTo>
                        <a:pt x="36" y="172"/>
                      </a:lnTo>
                      <a:lnTo>
                        <a:pt x="36" y="172"/>
                      </a:lnTo>
                      <a:lnTo>
                        <a:pt x="36" y="170"/>
                      </a:lnTo>
                      <a:lnTo>
                        <a:pt x="34" y="170"/>
                      </a:lnTo>
                      <a:lnTo>
                        <a:pt x="34" y="170"/>
                      </a:lnTo>
                      <a:lnTo>
                        <a:pt x="34" y="168"/>
                      </a:lnTo>
                      <a:lnTo>
                        <a:pt x="34" y="168"/>
                      </a:lnTo>
                      <a:lnTo>
                        <a:pt x="34" y="168"/>
                      </a:lnTo>
                      <a:lnTo>
                        <a:pt x="32" y="168"/>
                      </a:lnTo>
                      <a:lnTo>
                        <a:pt x="32" y="168"/>
                      </a:lnTo>
                      <a:lnTo>
                        <a:pt x="32" y="166"/>
                      </a:lnTo>
                      <a:lnTo>
                        <a:pt x="32" y="166"/>
                      </a:lnTo>
                      <a:lnTo>
                        <a:pt x="32" y="166"/>
                      </a:lnTo>
                      <a:lnTo>
                        <a:pt x="32" y="166"/>
                      </a:lnTo>
                      <a:lnTo>
                        <a:pt x="32" y="166"/>
                      </a:lnTo>
                      <a:lnTo>
                        <a:pt x="32" y="166"/>
                      </a:lnTo>
                      <a:lnTo>
                        <a:pt x="32" y="164"/>
                      </a:lnTo>
                      <a:lnTo>
                        <a:pt x="32" y="164"/>
                      </a:lnTo>
                      <a:lnTo>
                        <a:pt x="32" y="164"/>
                      </a:lnTo>
                      <a:lnTo>
                        <a:pt x="32" y="163"/>
                      </a:lnTo>
                      <a:lnTo>
                        <a:pt x="32" y="163"/>
                      </a:lnTo>
                      <a:lnTo>
                        <a:pt x="32" y="163"/>
                      </a:lnTo>
                      <a:lnTo>
                        <a:pt x="32" y="163"/>
                      </a:lnTo>
                      <a:lnTo>
                        <a:pt x="32" y="161"/>
                      </a:lnTo>
                      <a:lnTo>
                        <a:pt x="32" y="161"/>
                      </a:lnTo>
                      <a:lnTo>
                        <a:pt x="32" y="161"/>
                      </a:lnTo>
                      <a:lnTo>
                        <a:pt x="32" y="159"/>
                      </a:lnTo>
                      <a:lnTo>
                        <a:pt x="31" y="159"/>
                      </a:lnTo>
                      <a:lnTo>
                        <a:pt x="31" y="161"/>
                      </a:lnTo>
                      <a:lnTo>
                        <a:pt x="31" y="161"/>
                      </a:lnTo>
                      <a:lnTo>
                        <a:pt x="31" y="159"/>
                      </a:lnTo>
                      <a:lnTo>
                        <a:pt x="31" y="159"/>
                      </a:lnTo>
                      <a:lnTo>
                        <a:pt x="31" y="159"/>
                      </a:lnTo>
                      <a:lnTo>
                        <a:pt x="31" y="157"/>
                      </a:lnTo>
                      <a:lnTo>
                        <a:pt x="31" y="157"/>
                      </a:lnTo>
                      <a:lnTo>
                        <a:pt x="29" y="157"/>
                      </a:lnTo>
                      <a:lnTo>
                        <a:pt x="29" y="157"/>
                      </a:lnTo>
                      <a:lnTo>
                        <a:pt x="29" y="157"/>
                      </a:lnTo>
                      <a:lnTo>
                        <a:pt x="29" y="155"/>
                      </a:lnTo>
                      <a:lnTo>
                        <a:pt x="29" y="155"/>
                      </a:lnTo>
                      <a:lnTo>
                        <a:pt x="29" y="153"/>
                      </a:lnTo>
                      <a:lnTo>
                        <a:pt x="29" y="153"/>
                      </a:lnTo>
                      <a:lnTo>
                        <a:pt x="29" y="151"/>
                      </a:lnTo>
                      <a:lnTo>
                        <a:pt x="27" y="151"/>
                      </a:lnTo>
                      <a:lnTo>
                        <a:pt x="27" y="151"/>
                      </a:lnTo>
                      <a:lnTo>
                        <a:pt x="29" y="151"/>
                      </a:lnTo>
                      <a:lnTo>
                        <a:pt x="29" y="151"/>
                      </a:lnTo>
                      <a:lnTo>
                        <a:pt x="29" y="151"/>
                      </a:lnTo>
                      <a:lnTo>
                        <a:pt x="29" y="149"/>
                      </a:lnTo>
                      <a:lnTo>
                        <a:pt x="29" y="149"/>
                      </a:lnTo>
                      <a:lnTo>
                        <a:pt x="31" y="149"/>
                      </a:lnTo>
                      <a:lnTo>
                        <a:pt x="31" y="147"/>
                      </a:lnTo>
                      <a:lnTo>
                        <a:pt x="31" y="147"/>
                      </a:lnTo>
                      <a:lnTo>
                        <a:pt x="29" y="147"/>
                      </a:lnTo>
                      <a:lnTo>
                        <a:pt x="29" y="145"/>
                      </a:lnTo>
                      <a:lnTo>
                        <a:pt x="29" y="145"/>
                      </a:lnTo>
                      <a:lnTo>
                        <a:pt x="31" y="145"/>
                      </a:lnTo>
                      <a:lnTo>
                        <a:pt x="31" y="145"/>
                      </a:lnTo>
                      <a:lnTo>
                        <a:pt x="31" y="145"/>
                      </a:lnTo>
                      <a:lnTo>
                        <a:pt x="32" y="145"/>
                      </a:lnTo>
                      <a:lnTo>
                        <a:pt x="32" y="145"/>
                      </a:lnTo>
                      <a:lnTo>
                        <a:pt x="32" y="145"/>
                      </a:lnTo>
                      <a:lnTo>
                        <a:pt x="32" y="147"/>
                      </a:lnTo>
                      <a:lnTo>
                        <a:pt x="32" y="147"/>
                      </a:lnTo>
                      <a:lnTo>
                        <a:pt x="32" y="147"/>
                      </a:lnTo>
                      <a:lnTo>
                        <a:pt x="32" y="147"/>
                      </a:lnTo>
                      <a:lnTo>
                        <a:pt x="32" y="147"/>
                      </a:lnTo>
                      <a:lnTo>
                        <a:pt x="32" y="147"/>
                      </a:lnTo>
                      <a:lnTo>
                        <a:pt x="34" y="147"/>
                      </a:lnTo>
                      <a:lnTo>
                        <a:pt x="34" y="145"/>
                      </a:lnTo>
                      <a:lnTo>
                        <a:pt x="32" y="145"/>
                      </a:lnTo>
                      <a:lnTo>
                        <a:pt x="32" y="145"/>
                      </a:lnTo>
                      <a:lnTo>
                        <a:pt x="32" y="143"/>
                      </a:lnTo>
                      <a:lnTo>
                        <a:pt x="32" y="143"/>
                      </a:lnTo>
                      <a:lnTo>
                        <a:pt x="32" y="143"/>
                      </a:lnTo>
                      <a:lnTo>
                        <a:pt x="32" y="143"/>
                      </a:lnTo>
                      <a:lnTo>
                        <a:pt x="31" y="143"/>
                      </a:lnTo>
                      <a:lnTo>
                        <a:pt x="31" y="143"/>
                      </a:lnTo>
                      <a:lnTo>
                        <a:pt x="31" y="143"/>
                      </a:lnTo>
                      <a:lnTo>
                        <a:pt x="31" y="143"/>
                      </a:lnTo>
                      <a:lnTo>
                        <a:pt x="31" y="141"/>
                      </a:lnTo>
                      <a:lnTo>
                        <a:pt x="29" y="141"/>
                      </a:lnTo>
                      <a:lnTo>
                        <a:pt x="29" y="141"/>
                      </a:lnTo>
                      <a:lnTo>
                        <a:pt x="29" y="140"/>
                      </a:lnTo>
                      <a:lnTo>
                        <a:pt x="29" y="140"/>
                      </a:lnTo>
                      <a:lnTo>
                        <a:pt x="31" y="140"/>
                      </a:lnTo>
                      <a:lnTo>
                        <a:pt x="31" y="138"/>
                      </a:lnTo>
                      <a:lnTo>
                        <a:pt x="31" y="138"/>
                      </a:lnTo>
                      <a:lnTo>
                        <a:pt x="31" y="138"/>
                      </a:lnTo>
                      <a:lnTo>
                        <a:pt x="31" y="138"/>
                      </a:lnTo>
                      <a:lnTo>
                        <a:pt x="32" y="138"/>
                      </a:lnTo>
                      <a:lnTo>
                        <a:pt x="32" y="138"/>
                      </a:lnTo>
                      <a:lnTo>
                        <a:pt x="32" y="138"/>
                      </a:lnTo>
                      <a:lnTo>
                        <a:pt x="32" y="138"/>
                      </a:lnTo>
                      <a:lnTo>
                        <a:pt x="34" y="138"/>
                      </a:lnTo>
                      <a:lnTo>
                        <a:pt x="34" y="138"/>
                      </a:lnTo>
                      <a:lnTo>
                        <a:pt x="34" y="140"/>
                      </a:lnTo>
                      <a:lnTo>
                        <a:pt x="36" y="140"/>
                      </a:lnTo>
                      <a:lnTo>
                        <a:pt x="36" y="140"/>
                      </a:lnTo>
                      <a:lnTo>
                        <a:pt x="36" y="141"/>
                      </a:lnTo>
                      <a:lnTo>
                        <a:pt x="36" y="141"/>
                      </a:lnTo>
                      <a:lnTo>
                        <a:pt x="36" y="143"/>
                      </a:lnTo>
                      <a:lnTo>
                        <a:pt x="36" y="143"/>
                      </a:lnTo>
                      <a:lnTo>
                        <a:pt x="36" y="141"/>
                      </a:lnTo>
                      <a:lnTo>
                        <a:pt x="36" y="141"/>
                      </a:lnTo>
                      <a:lnTo>
                        <a:pt x="36" y="141"/>
                      </a:lnTo>
                      <a:lnTo>
                        <a:pt x="36" y="140"/>
                      </a:lnTo>
                      <a:lnTo>
                        <a:pt x="38" y="140"/>
                      </a:lnTo>
                      <a:lnTo>
                        <a:pt x="38" y="140"/>
                      </a:lnTo>
                      <a:lnTo>
                        <a:pt x="38" y="140"/>
                      </a:lnTo>
                      <a:lnTo>
                        <a:pt x="38" y="140"/>
                      </a:lnTo>
                      <a:lnTo>
                        <a:pt x="40" y="140"/>
                      </a:lnTo>
                      <a:lnTo>
                        <a:pt x="40" y="140"/>
                      </a:lnTo>
                      <a:lnTo>
                        <a:pt x="42" y="140"/>
                      </a:lnTo>
                      <a:lnTo>
                        <a:pt x="42" y="140"/>
                      </a:lnTo>
                      <a:lnTo>
                        <a:pt x="42" y="140"/>
                      </a:lnTo>
                      <a:lnTo>
                        <a:pt x="42" y="140"/>
                      </a:lnTo>
                      <a:lnTo>
                        <a:pt x="42" y="140"/>
                      </a:lnTo>
                      <a:lnTo>
                        <a:pt x="44" y="140"/>
                      </a:lnTo>
                      <a:lnTo>
                        <a:pt x="44" y="138"/>
                      </a:lnTo>
                      <a:lnTo>
                        <a:pt x="44" y="138"/>
                      </a:lnTo>
                      <a:lnTo>
                        <a:pt x="44" y="138"/>
                      </a:lnTo>
                      <a:lnTo>
                        <a:pt x="44" y="138"/>
                      </a:lnTo>
                      <a:lnTo>
                        <a:pt x="46" y="138"/>
                      </a:lnTo>
                      <a:lnTo>
                        <a:pt x="46" y="136"/>
                      </a:lnTo>
                      <a:lnTo>
                        <a:pt x="46" y="136"/>
                      </a:lnTo>
                      <a:lnTo>
                        <a:pt x="46" y="136"/>
                      </a:lnTo>
                      <a:lnTo>
                        <a:pt x="48" y="136"/>
                      </a:lnTo>
                      <a:lnTo>
                        <a:pt x="48" y="136"/>
                      </a:lnTo>
                      <a:lnTo>
                        <a:pt x="48" y="136"/>
                      </a:lnTo>
                      <a:lnTo>
                        <a:pt x="50" y="136"/>
                      </a:lnTo>
                      <a:lnTo>
                        <a:pt x="50" y="134"/>
                      </a:lnTo>
                      <a:lnTo>
                        <a:pt x="50" y="134"/>
                      </a:lnTo>
                      <a:lnTo>
                        <a:pt x="50" y="134"/>
                      </a:lnTo>
                      <a:lnTo>
                        <a:pt x="50" y="134"/>
                      </a:lnTo>
                      <a:lnTo>
                        <a:pt x="50" y="134"/>
                      </a:lnTo>
                      <a:lnTo>
                        <a:pt x="52" y="134"/>
                      </a:lnTo>
                      <a:lnTo>
                        <a:pt x="52" y="134"/>
                      </a:lnTo>
                      <a:lnTo>
                        <a:pt x="54" y="134"/>
                      </a:lnTo>
                      <a:lnTo>
                        <a:pt x="54" y="134"/>
                      </a:lnTo>
                      <a:lnTo>
                        <a:pt x="54" y="132"/>
                      </a:lnTo>
                      <a:lnTo>
                        <a:pt x="54" y="132"/>
                      </a:lnTo>
                      <a:lnTo>
                        <a:pt x="54" y="132"/>
                      </a:lnTo>
                      <a:lnTo>
                        <a:pt x="54" y="130"/>
                      </a:lnTo>
                      <a:lnTo>
                        <a:pt x="54" y="130"/>
                      </a:lnTo>
                      <a:lnTo>
                        <a:pt x="55" y="130"/>
                      </a:lnTo>
                      <a:lnTo>
                        <a:pt x="55" y="128"/>
                      </a:lnTo>
                      <a:lnTo>
                        <a:pt x="55" y="128"/>
                      </a:lnTo>
                      <a:lnTo>
                        <a:pt x="57" y="128"/>
                      </a:lnTo>
                      <a:lnTo>
                        <a:pt x="57" y="128"/>
                      </a:lnTo>
                      <a:lnTo>
                        <a:pt x="57" y="128"/>
                      </a:lnTo>
                      <a:lnTo>
                        <a:pt x="57" y="128"/>
                      </a:lnTo>
                      <a:lnTo>
                        <a:pt x="57" y="126"/>
                      </a:lnTo>
                      <a:lnTo>
                        <a:pt x="57" y="126"/>
                      </a:lnTo>
                      <a:lnTo>
                        <a:pt x="57" y="126"/>
                      </a:lnTo>
                      <a:lnTo>
                        <a:pt x="57" y="126"/>
                      </a:lnTo>
                      <a:lnTo>
                        <a:pt x="59" y="126"/>
                      </a:lnTo>
                      <a:lnTo>
                        <a:pt x="59" y="126"/>
                      </a:lnTo>
                      <a:lnTo>
                        <a:pt x="59" y="126"/>
                      </a:lnTo>
                      <a:lnTo>
                        <a:pt x="59" y="126"/>
                      </a:lnTo>
                      <a:lnTo>
                        <a:pt x="61" y="126"/>
                      </a:lnTo>
                      <a:lnTo>
                        <a:pt x="61" y="126"/>
                      </a:lnTo>
                      <a:lnTo>
                        <a:pt x="61" y="128"/>
                      </a:lnTo>
                      <a:lnTo>
                        <a:pt x="63" y="128"/>
                      </a:lnTo>
                      <a:lnTo>
                        <a:pt x="63" y="126"/>
                      </a:lnTo>
                      <a:lnTo>
                        <a:pt x="63" y="126"/>
                      </a:lnTo>
                      <a:lnTo>
                        <a:pt x="63" y="126"/>
                      </a:lnTo>
                      <a:lnTo>
                        <a:pt x="65" y="126"/>
                      </a:lnTo>
                      <a:lnTo>
                        <a:pt x="65" y="126"/>
                      </a:lnTo>
                      <a:lnTo>
                        <a:pt x="65" y="126"/>
                      </a:lnTo>
                      <a:lnTo>
                        <a:pt x="65" y="126"/>
                      </a:lnTo>
                      <a:lnTo>
                        <a:pt x="67" y="126"/>
                      </a:lnTo>
                      <a:lnTo>
                        <a:pt x="67" y="126"/>
                      </a:lnTo>
                      <a:lnTo>
                        <a:pt x="69" y="126"/>
                      </a:lnTo>
                      <a:lnTo>
                        <a:pt x="69" y="126"/>
                      </a:lnTo>
                      <a:lnTo>
                        <a:pt x="69" y="126"/>
                      </a:lnTo>
                      <a:lnTo>
                        <a:pt x="69" y="124"/>
                      </a:lnTo>
                      <a:lnTo>
                        <a:pt x="69" y="124"/>
                      </a:lnTo>
                      <a:lnTo>
                        <a:pt x="69" y="124"/>
                      </a:lnTo>
                      <a:lnTo>
                        <a:pt x="71" y="124"/>
                      </a:lnTo>
                      <a:lnTo>
                        <a:pt x="71" y="124"/>
                      </a:lnTo>
                      <a:lnTo>
                        <a:pt x="71" y="122"/>
                      </a:lnTo>
                      <a:lnTo>
                        <a:pt x="71" y="122"/>
                      </a:lnTo>
                      <a:lnTo>
                        <a:pt x="71" y="124"/>
                      </a:lnTo>
                      <a:lnTo>
                        <a:pt x="73" y="124"/>
                      </a:lnTo>
                      <a:lnTo>
                        <a:pt x="73" y="122"/>
                      </a:lnTo>
                      <a:lnTo>
                        <a:pt x="73" y="122"/>
                      </a:lnTo>
                      <a:lnTo>
                        <a:pt x="73" y="122"/>
                      </a:lnTo>
                      <a:lnTo>
                        <a:pt x="73" y="122"/>
                      </a:lnTo>
                      <a:lnTo>
                        <a:pt x="73" y="120"/>
                      </a:lnTo>
                      <a:lnTo>
                        <a:pt x="73" y="120"/>
                      </a:lnTo>
                      <a:lnTo>
                        <a:pt x="73" y="120"/>
                      </a:lnTo>
                      <a:lnTo>
                        <a:pt x="75" y="120"/>
                      </a:lnTo>
                      <a:lnTo>
                        <a:pt x="75" y="120"/>
                      </a:lnTo>
                      <a:lnTo>
                        <a:pt x="75" y="120"/>
                      </a:lnTo>
                      <a:lnTo>
                        <a:pt x="77" y="120"/>
                      </a:lnTo>
                      <a:lnTo>
                        <a:pt x="77" y="118"/>
                      </a:lnTo>
                      <a:lnTo>
                        <a:pt x="77" y="118"/>
                      </a:lnTo>
                      <a:lnTo>
                        <a:pt x="77" y="118"/>
                      </a:lnTo>
                      <a:lnTo>
                        <a:pt x="78" y="118"/>
                      </a:lnTo>
                      <a:lnTo>
                        <a:pt x="78" y="118"/>
                      </a:lnTo>
                      <a:lnTo>
                        <a:pt x="78" y="118"/>
                      </a:lnTo>
                      <a:lnTo>
                        <a:pt x="78" y="118"/>
                      </a:lnTo>
                      <a:lnTo>
                        <a:pt x="78" y="117"/>
                      </a:lnTo>
                      <a:lnTo>
                        <a:pt x="80" y="117"/>
                      </a:lnTo>
                      <a:lnTo>
                        <a:pt x="80" y="117"/>
                      </a:lnTo>
                      <a:lnTo>
                        <a:pt x="80" y="117"/>
                      </a:lnTo>
                      <a:lnTo>
                        <a:pt x="80" y="117"/>
                      </a:lnTo>
                      <a:lnTo>
                        <a:pt x="82" y="117"/>
                      </a:lnTo>
                      <a:lnTo>
                        <a:pt x="82" y="115"/>
                      </a:lnTo>
                      <a:lnTo>
                        <a:pt x="82" y="115"/>
                      </a:lnTo>
                      <a:lnTo>
                        <a:pt x="82" y="115"/>
                      </a:lnTo>
                      <a:lnTo>
                        <a:pt x="82" y="115"/>
                      </a:lnTo>
                      <a:lnTo>
                        <a:pt x="84" y="115"/>
                      </a:lnTo>
                      <a:lnTo>
                        <a:pt x="84" y="115"/>
                      </a:lnTo>
                      <a:lnTo>
                        <a:pt x="86" y="115"/>
                      </a:lnTo>
                      <a:lnTo>
                        <a:pt x="86" y="113"/>
                      </a:lnTo>
                      <a:lnTo>
                        <a:pt x="86" y="113"/>
                      </a:lnTo>
                      <a:lnTo>
                        <a:pt x="86" y="113"/>
                      </a:lnTo>
                      <a:lnTo>
                        <a:pt x="86" y="111"/>
                      </a:lnTo>
                      <a:lnTo>
                        <a:pt x="86" y="111"/>
                      </a:lnTo>
                      <a:lnTo>
                        <a:pt x="86" y="111"/>
                      </a:lnTo>
                      <a:lnTo>
                        <a:pt x="88" y="111"/>
                      </a:lnTo>
                      <a:lnTo>
                        <a:pt x="88" y="111"/>
                      </a:lnTo>
                      <a:lnTo>
                        <a:pt x="88" y="111"/>
                      </a:lnTo>
                      <a:lnTo>
                        <a:pt x="90" y="111"/>
                      </a:lnTo>
                      <a:lnTo>
                        <a:pt x="90" y="109"/>
                      </a:lnTo>
                      <a:lnTo>
                        <a:pt x="90" y="109"/>
                      </a:lnTo>
                      <a:lnTo>
                        <a:pt x="90" y="109"/>
                      </a:lnTo>
                      <a:lnTo>
                        <a:pt x="90" y="107"/>
                      </a:lnTo>
                      <a:lnTo>
                        <a:pt x="90" y="107"/>
                      </a:lnTo>
                      <a:lnTo>
                        <a:pt x="92" y="107"/>
                      </a:lnTo>
                      <a:lnTo>
                        <a:pt x="92" y="107"/>
                      </a:lnTo>
                      <a:lnTo>
                        <a:pt x="92" y="107"/>
                      </a:lnTo>
                      <a:lnTo>
                        <a:pt x="92" y="107"/>
                      </a:lnTo>
                      <a:lnTo>
                        <a:pt x="92" y="105"/>
                      </a:lnTo>
                      <a:lnTo>
                        <a:pt x="92" y="105"/>
                      </a:lnTo>
                      <a:lnTo>
                        <a:pt x="92" y="105"/>
                      </a:lnTo>
                      <a:lnTo>
                        <a:pt x="90" y="105"/>
                      </a:lnTo>
                      <a:lnTo>
                        <a:pt x="90" y="105"/>
                      </a:lnTo>
                      <a:lnTo>
                        <a:pt x="90" y="105"/>
                      </a:lnTo>
                      <a:lnTo>
                        <a:pt x="90" y="105"/>
                      </a:lnTo>
                      <a:lnTo>
                        <a:pt x="90" y="103"/>
                      </a:lnTo>
                      <a:lnTo>
                        <a:pt x="90" y="103"/>
                      </a:lnTo>
                      <a:lnTo>
                        <a:pt x="90" y="103"/>
                      </a:lnTo>
                      <a:lnTo>
                        <a:pt x="90" y="103"/>
                      </a:lnTo>
                      <a:lnTo>
                        <a:pt x="92" y="103"/>
                      </a:lnTo>
                      <a:lnTo>
                        <a:pt x="92" y="103"/>
                      </a:lnTo>
                      <a:lnTo>
                        <a:pt x="92" y="103"/>
                      </a:lnTo>
                      <a:lnTo>
                        <a:pt x="92" y="103"/>
                      </a:lnTo>
                      <a:lnTo>
                        <a:pt x="94" y="103"/>
                      </a:lnTo>
                      <a:lnTo>
                        <a:pt x="94" y="103"/>
                      </a:lnTo>
                      <a:lnTo>
                        <a:pt x="96" y="103"/>
                      </a:lnTo>
                      <a:lnTo>
                        <a:pt x="96" y="103"/>
                      </a:lnTo>
                      <a:lnTo>
                        <a:pt x="96" y="103"/>
                      </a:lnTo>
                      <a:lnTo>
                        <a:pt x="96" y="103"/>
                      </a:lnTo>
                      <a:lnTo>
                        <a:pt x="98" y="103"/>
                      </a:lnTo>
                      <a:lnTo>
                        <a:pt x="98" y="103"/>
                      </a:lnTo>
                      <a:lnTo>
                        <a:pt x="98" y="103"/>
                      </a:lnTo>
                      <a:lnTo>
                        <a:pt x="98" y="103"/>
                      </a:lnTo>
                      <a:lnTo>
                        <a:pt x="98" y="105"/>
                      </a:lnTo>
                      <a:lnTo>
                        <a:pt x="98" y="105"/>
                      </a:lnTo>
                      <a:lnTo>
                        <a:pt x="98" y="105"/>
                      </a:lnTo>
                      <a:lnTo>
                        <a:pt x="96" y="105"/>
                      </a:lnTo>
                      <a:lnTo>
                        <a:pt x="96" y="105"/>
                      </a:lnTo>
                      <a:lnTo>
                        <a:pt x="96" y="105"/>
                      </a:lnTo>
                      <a:lnTo>
                        <a:pt x="96" y="105"/>
                      </a:lnTo>
                      <a:lnTo>
                        <a:pt x="94" y="105"/>
                      </a:lnTo>
                      <a:lnTo>
                        <a:pt x="94" y="107"/>
                      </a:lnTo>
                      <a:lnTo>
                        <a:pt x="96" y="107"/>
                      </a:lnTo>
                      <a:lnTo>
                        <a:pt x="96" y="107"/>
                      </a:lnTo>
                      <a:lnTo>
                        <a:pt x="96" y="107"/>
                      </a:lnTo>
                      <a:lnTo>
                        <a:pt x="98" y="107"/>
                      </a:lnTo>
                      <a:lnTo>
                        <a:pt x="98" y="107"/>
                      </a:lnTo>
                      <a:lnTo>
                        <a:pt x="98" y="105"/>
                      </a:lnTo>
                      <a:lnTo>
                        <a:pt x="98" y="105"/>
                      </a:lnTo>
                      <a:lnTo>
                        <a:pt x="99" y="105"/>
                      </a:lnTo>
                      <a:lnTo>
                        <a:pt x="99" y="105"/>
                      </a:lnTo>
                      <a:lnTo>
                        <a:pt x="99" y="105"/>
                      </a:lnTo>
                      <a:lnTo>
                        <a:pt x="99" y="103"/>
                      </a:lnTo>
                      <a:lnTo>
                        <a:pt x="101" y="103"/>
                      </a:lnTo>
                      <a:lnTo>
                        <a:pt x="101" y="103"/>
                      </a:lnTo>
                      <a:lnTo>
                        <a:pt x="101" y="103"/>
                      </a:lnTo>
                      <a:lnTo>
                        <a:pt x="101" y="103"/>
                      </a:lnTo>
                      <a:lnTo>
                        <a:pt x="101" y="103"/>
                      </a:lnTo>
                      <a:lnTo>
                        <a:pt x="101" y="103"/>
                      </a:lnTo>
                      <a:lnTo>
                        <a:pt x="99" y="103"/>
                      </a:lnTo>
                      <a:lnTo>
                        <a:pt x="99" y="103"/>
                      </a:lnTo>
                      <a:lnTo>
                        <a:pt x="99" y="103"/>
                      </a:lnTo>
                      <a:lnTo>
                        <a:pt x="98" y="103"/>
                      </a:lnTo>
                      <a:lnTo>
                        <a:pt x="98" y="101"/>
                      </a:lnTo>
                      <a:lnTo>
                        <a:pt x="99" y="101"/>
                      </a:lnTo>
                      <a:lnTo>
                        <a:pt x="99" y="101"/>
                      </a:lnTo>
                      <a:lnTo>
                        <a:pt x="99" y="103"/>
                      </a:lnTo>
                      <a:lnTo>
                        <a:pt x="101" y="103"/>
                      </a:lnTo>
                      <a:lnTo>
                        <a:pt x="101" y="101"/>
                      </a:lnTo>
                      <a:lnTo>
                        <a:pt x="101" y="101"/>
                      </a:lnTo>
                      <a:lnTo>
                        <a:pt x="101" y="101"/>
                      </a:lnTo>
                      <a:lnTo>
                        <a:pt x="101" y="99"/>
                      </a:lnTo>
                      <a:lnTo>
                        <a:pt x="101" y="99"/>
                      </a:lnTo>
                      <a:lnTo>
                        <a:pt x="99" y="99"/>
                      </a:lnTo>
                      <a:lnTo>
                        <a:pt x="99" y="99"/>
                      </a:lnTo>
                      <a:lnTo>
                        <a:pt x="101" y="99"/>
                      </a:lnTo>
                      <a:lnTo>
                        <a:pt x="101" y="97"/>
                      </a:lnTo>
                      <a:lnTo>
                        <a:pt x="101" y="97"/>
                      </a:lnTo>
                      <a:lnTo>
                        <a:pt x="101" y="97"/>
                      </a:lnTo>
                      <a:lnTo>
                        <a:pt x="101" y="95"/>
                      </a:lnTo>
                      <a:lnTo>
                        <a:pt x="101" y="95"/>
                      </a:lnTo>
                      <a:lnTo>
                        <a:pt x="101" y="95"/>
                      </a:lnTo>
                      <a:lnTo>
                        <a:pt x="101" y="95"/>
                      </a:lnTo>
                      <a:lnTo>
                        <a:pt x="101" y="95"/>
                      </a:lnTo>
                      <a:lnTo>
                        <a:pt x="101" y="95"/>
                      </a:lnTo>
                      <a:lnTo>
                        <a:pt x="101" y="94"/>
                      </a:lnTo>
                      <a:lnTo>
                        <a:pt x="99" y="94"/>
                      </a:lnTo>
                      <a:lnTo>
                        <a:pt x="99" y="94"/>
                      </a:lnTo>
                      <a:lnTo>
                        <a:pt x="98" y="94"/>
                      </a:lnTo>
                      <a:lnTo>
                        <a:pt x="98" y="94"/>
                      </a:lnTo>
                      <a:lnTo>
                        <a:pt x="98" y="94"/>
                      </a:lnTo>
                      <a:lnTo>
                        <a:pt x="98" y="94"/>
                      </a:lnTo>
                      <a:lnTo>
                        <a:pt x="96" y="94"/>
                      </a:lnTo>
                      <a:lnTo>
                        <a:pt x="96" y="94"/>
                      </a:lnTo>
                      <a:lnTo>
                        <a:pt x="96" y="94"/>
                      </a:lnTo>
                      <a:lnTo>
                        <a:pt x="94" y="94"/>
                      </a:lnTo>
                      <a:lnTo>
                        <a:pt x="94" y="92"/>
                      </a:lnTo>
                      <a:lnTo>
                        <a:pt x="94" y="92"/>
                      </a:lnTo>
                      <a:lnTo>
                        <a:pt x="92" y="92"/>
                      </a:lnTo>
                      <a:lnTo>
                        <a:pt x="92" y="92"/>
                      </a:lnTo>
                      <a:lnTo>
                        <a:pt x="92" y="92"/>
                      </a:lnTo>
                      <a:lnTo>
                        <a:pt x="90" y="92"/>
                      </a:lnTo>
                      <a:lnTo>
                        <a:pt x="90" y="92"/>
                      </a:lnTo>
                      <a:lnTo>
                        <a:pt x="90" y="92"/>
                      </a:lnTo>
                      <a:lnTo>
                        <a:pt x="88" y="92"/>
                      </a:lnTo>
                      <a:lnTo>
                        <a:pt x="88" y="92"/>
                      </a:lnTo>
                      <a:lnTo>
                        <a:pt x="88" y="90"/>
                      </a:lnTo>
                      <a:lnTo>
                        <a:pt x="88" y="90"/>
                      </a:lnTo>
                      <a:lnTo>
                        <a:pt x="88" y="90"/>
                      </a:lnTo>
                      <a:lnTo>
                        <a:pt x="86" y="90"/>
                      </a:lnTo>
                      <a:lnTo>
                        <a:pt x="86" y="90"/>
                      </a:lnTo>
                      <a:lnTo>
                        <a:pt x="86" y="90"/>
                      </a:lnTo>
                      <a:lnTo>
                        <a:pt x="86" y="88"/>
                      </a:lnTo>
                      <a:lnTo>
                        <a:pt x="84" y="88"/>
                      </a:lnTo>
                      <a:lnTo>
                        <a:pt x="84" y="88"/>
                      </a:lnTo>
                      <a:lnTo>
                        <a:pt x="84" y="90"/>
                      </a:lnTo>
                      <a:lnTo>
                        <a:pt x="82" y="90"/>
                      </a:lnTo>
                      <a:lnTo>
                        <a:pt x="82" y="90"/>
                      </a:lnTo>
                      <a:lnTo>
                        <a:pt x="82" y="90"/>
                      </a:lnTo>
                      <a:lnTo>
                        <a:pt x="82" y="88"/>
                      </a:lnTo>
                      <a:lnTo>
                        <a:pt x="82" y="88"/>
                      </a:lnTo>
                      <a:lnTo>
                        <a:pt x="82" y="88"/>
                      </a:lnTo>
                      <a:lnTo>
                        <a:pt x="82" y="86"/>
                      </a:lnTo>
                      <a:lnTo>
                        <a:pt x="82" y="86"/>
                      </a:lnTo>
                      <a:lnTo>
                        <a:pt x="82" y="86"/>
                      </a:lnTo>
                      <a:lnTo>
                        <a:pt x="80" y="86"/>
                      </a:lnTo>
                      <a:lnTo>
                        <a:pt x="80" y="86"/>
                      </a:lnTo>
                      <a:lnTo>
                        <a:pt x="80" y="86"/>
                      </a:lnTo>
                      <a:lnTo>
                        <a:pt x="80" y="84"/>
                      </a:lnTo>
                      <a:lnTo>
                        <a:pt x="80" y="84"/>
                      </a:lnTo>
                      <a:lnTo>
                        <a:pt x="80" y="84"/>
                      </a:lnTo>
                      <a:lnTo>
                        <a:pt x="78" y="84"/>
                      </a:lnTo>
                      <a:lnTo>
                        <a:pt x="78" y="82"/>
                      </a:lnTo>
                      <a:lnTo>
                        <a:pt x="78" y="82"/>
                      </a:lnTo>
                      <a:lnTo>
                        <a:pt x="78" y="82"/>
                      </a:lnTo>
                      <a:lnTo>
                        <a:pt x="78" y="80"/>
                      </a:lnTo>
                      <a:lnTo>
                        <a:pt x="77" y="80"/>
                      </a:lnTo>
                      <a:lnTo>
                        <a:pt x="77" y="80"/>
                      </a:lnTo>
                      <a:lnTo>
                        <a:pt x="77" y="80"/>
                      </a:lnTo>
                      <a:lnTo>
                        <a:pt x="77" y="80"/>
                      </a:lnTo>
                      <a:lnTo>
                        <a:pt x="75" y="80"/>
                      </a:lnTo>
                      <a:lnTo>
                        <a:pt x="75" y="80"/>
                      </a:lnTo>
                      <a:lnTo>
                        <a:pt x="75" y="78"/>
                      </a:lnTo>
                      <a:lnTo>
                        <a:pt x="75" y="78"/>
                      </a:lnTo>
                      <a:lnTo>
                        <a:pt x="75" y="78"/>
                      </a:lnTo>
                      <a:lnTo>
                        <a:pt x="75" y="78"/>
                      </a:lnTo>
                      <a:lnTo>
                        <a:pt x="75" y="76"/>
                      </a:lnTo>
                      <a:lnTo>
                        <a:pt x="75" y="76"/>
                      </a:lnTo>
                      <a:lnTo>
                        <a:pt x="75" y="74"/>
                      </a:lnTo>
                      <a:lnTo>
                        <a:pt x="75" y="74"/>
                      </a:lnTo>
                      <a:lnTo>
                        <a:pt x="75" y="74"/>
                      </a:lnTo>
                      <a:lnTo>
                        <a:pt x="75" y="74"/>
                      </a:lnTo>
                      <a:lnTo>
                        <a:pt x="77" y="74"/>
                      </a:lnTo>
                      <a:lnTo>
                        <a:pt x="77" y="73"/>
                      </a:lnTo>
                      <a:lnTo>
                        <a:pt x="77" y="73"/>
                      </a:lnTo>
                      <a:lnTo>
                        <a:pt x="77" y="73"/>
                      </a:lnTo>
                      <a:lnTo>
                        <a:pt x="77" y="73"/>
                      </a:lnTo>
                      <a:lnTo>
                        <a:pt x="77" y="71"/>
                      </a:lnTo>
                      <a:lnTo>
                        <a:pt x="77" y="71"/>
                      </a:lnTo>
                      <a:lnTo>
                        <a:pt x="77" y="71"/>
                      </a:lnTo>
                      <a:lnTo>
                        <a:pt x="78" y="71"/>
                      </a:lnTo>
                      <a:lnTo>
                        <a:pt x="78" y="69"/>
                      </a:lnTo>
                      <a:lnTo>
                        <a:pt x="78" y="69"/>
                      </a:lnTo>
                      <a:lnTo>
                        <a:pt x="78" y="69"/>
                      </a:lnTo>
                      <a:lnTo>
                        <a:pt x="80" y="69"/>
                      </a:lnTo>
                      <a:lnTo>
                        <a:pt x="80" y="67"/>
                      </a:lnTo>
                      <a:lnTo>
                        <a:pt x="78" y="67"/>
                      </a:lnTo>
                      <a:lnTo>
                        <a:pt x="78" y="67"/>
                      </a:lnTo>
                      <a:lnTo>
                        <a:pt x="78" y="67"/>
                      </a:lnTo>
                      <a:lnTo>
                        <a:pt x="78" y="65"/>
                      </a:lnTo>
                      <a:lnTo>
                        <a:pt x="77" y="65"/>
                      </a:lnTo>
                      <a:lnTo>
                        <a:pt x="77" y="65"/>
                      </a:lnTo>
                      <a:lnTo>
                        <a:pt x="77" y="65"/>
                      </a:lnTo>
                      <a:lnTo>
                        <a:pt x="77" y="63"/>
                      </a:lnTo>
                      <a:lnTo>
                        <a:pt x="77" y="63"/>
                      </a:lnTo>
                      <a:lnTo>
                        <a:pt x="75" y="63"/>
                      </a:lnTo>
                      <a:lnTo>
                        <a:pt x="75" y="63"/>
                      </a:lnTo>
                      <a:lnTo>
                        <a:pt x="75" y="63"/>
                      </a:lnTo>
                      <a:lnTo>
                        <a:pt x="75" y="63"/>
                      </a:lnTo>
                      <a:lnTo>
                        <a:pt x="75" y="63"/>
                      </a:lnTo>
                      <a:lnTo>
                        <a:pt x="75" y="61"/>
                      </a:lnTo>
                      <a:lnTo>
                        <a:pt x="73" y="61"/>
                      </a:lnTo>
                      <a:lnTo>
                        <a:pt x="73" y="61"/>
                      </a:lnTo>
                      <a:lnTo>
                        <a:pt x="73" y="61"/>
                      </a:lnTo>
                      <a:lnTo>
                        <a:pt x="73" y="59"/>
                      </a:lnTo>
                      <a:lnTo>
                        <a:pt x="73" y="59"/>
                      </a:lnTo>
                      <a:lnTo>
                        <a:pt x="73" y="59"/>
                      </a:lnTo>
                      <a:lnTo>
                        <a:pt x="73" y="57"/>
                      </a:lnTo>
                      <a:lnTo>
                        <a:pt x="75" y="57"/>
                      </a:lnTo>
                      <a:lnTo>
                        <a:pt x="75" y="57"/>
                      </a:lnTo>
                      <a:lnTo>
                        <a:pt x="75" y="57"/>
                      </a:lnTo>
                      <a:lnTo>
                        <a:pt x="77" y="57"/>
                      </a:lnTo>
                      <a:lnTo>
                        <a:pt x="77" y="57"/>
                      </a:lnTo>
                      <a:lnTo>
                        <a:pt x="77" y="55"/>
                      </a:lnTo>
                      <a:lnTo>
                        <a:pt x="75" y="55"/>
                      </a:lnTo>
                      <a:lnTo>
                        <a:pt x="75" y="55"/>
                      </a:lnTo>
                      <a:lnTo>
                        <a:pt x="75" y="55"/>
                      </a:lnTo>
                      <a:lnTo>
                        <a:pt x="75" y="55"/>
                      </a:lnTo>
                      <a:lnTo>
                        <a:pt x="75" y="55"/>
                      </a:lnTo>
                      <a:lnTo>
                        <a:pt x="73" y="55"/>
                      </a:lnTo>
                      <a:lnTo>
                        <a:pt x="73" y="55"/>
                      </a:lnTo>
                      <a:lnTo>
                        <a:pt x="71" y="55"/>
                      </a:lnTo>
                      <a:lnTo>
                        <a:pt x="71" y="55"/>
                      </a:lnTo>
                      <a:lnTo>
                        <a:pt x="71" y="55"/>
                      </a:lnTo>
                      <a:lnTo>
                        <a:pt x="69" y="55"/>
                      </a:lnTo>
                      <a:lnTo>
                        <a:pt x="69" y="53"/>
                      </a:lnTo>
                      <a:lnTo>
                        <a:pt x="71" y="53"/>
                      </a:lnTo>
                      <a:lnTo>
                        <a:pt x="71" y="53"/>
                      </a:lnTo>
                      <a:lnTo>
                        <a:pt x="71" y="53"/>
                      </a:lnTo>
                      <a:lnTo>
                        <a:pt x="71" y="51"/>
                      </a:lnTo>
                      <a:lnTo>
                        <a:pt x="71" y="51"/>
                      </a:lnTo>
                      <a:lnTo>
                        <a:pt x="71" y="51"/>
                      </a:lnTo>
                      <a:lnTo>
                        <a:pt x="71" y="51"/>
                      </a:lnTo>
                      <a:lnTo>
                        <a:pt x="71" y="50"/>
                      </a:lnTo>
                      <a:lnTo>
                        <a:pt x="71" y="50"/>
                      </a:lnTo>
                      <a:lnTo>
                        <a:pt x="71" y="48"/>
                      </a:lnTo>
                      <a:lnTo>
                        <a:pt x="71" y="48"/>
                      </a:lnTo>
                      <a:lnTo>
                        <a:pt x="71" y="48"/>
                      </a:lnTo>
                      <a:lnTo>
                        <a:pt x="71" y="46"/>
                      </a:lnTo>
                      <a:lnTo>
                        <a:pt x="71" y="46"/>
                      </a:lnTo>
                      <a:lnTo>
                        <a:pt x="73" y="46"/>
                      </a:lnTo>
                      <a:lnTo>
                        <a:pt x="73" y="46"/>
                      </a:lnTo>
                      <a:lnTo>
                        <a:pt x="73" y="46"/>
                      </a:lnTo>
                      <a:lnTo>
                        <a:pt x="75" y="46"/>
                      </a:lnTo>
                      <a:lnTo>
                        <a:pt x="75" y="44"/>
                      </a:lnTo>
                      <a:lnTo>
                        <a:pt x="73" y="44"/>
                      </a:lnTo>
                      <a:lnTo>
                        <a:pt x="73" y="44"/>
                      </a:lnTo>
                      <a:lnTo>
                        <a:pt x="71" y="44"/>
                      </a:lnTo>
                      <a:lnTo>
                        <a:pt x="71" y="44"/>
                      </a:lnTo>
                      <a:lnTo>
                        <a:pt x="71" y="44"/>
                      </a:lnTo>
                      <a:lnTo>
                        <a:pt x="71" y="44"/>
                      </a:lnTo>
                      <a:lnTo>
                        <a:pt x="71" y="42"/>
                      </a:lnTo>
                      <a:lnTo>
                        <a:pt x="69" y="42"/>
                      </a:lnTo>
                      <a:lnTo>
                        <a:pt x="69" y="42"/>
                      </a:lnTo>
                      <a:lnTo>
                        <a:pt x="69" y="42"/>
                      </a:lnTo>
                      <a:lnTo>
                        <a:pt x="69" y="42"/>
                      </a:lnTo>
                      <a:lnTo>
                        <a:pt x="69" y="40"/>
                      </a:lnTo>
                      <a:lnTo>
                        <a:pt x="67" y="40"/>
                      </a:lnTo>
                      <a:lnTo>
                        <a:pt x="67" y="40"/>
                      </a:lnTo>
                      <a:lnTo>
                        <a:pt x="67" y="40"/>
                      </a:lnTo>
                      <a:lnTo>
                        <a:pt x="65" y="40"/>
                      </a:lnTo>
                      <a:lnTo>
                        <a:pt x="65" y="40"/>
                      </a:lnTo>
                      <a:lnTo>
                        <a:pt x="65" y="40"/>
                      </a:lnTo>
                      <a:lnTo>
                        <a:pt x="65" y="40"/>
                      </a:lnTo>
                      <a:lnTo>
                        <a:pt x="65" y="38"/>
                      </a:lnTo>
                      <a:lnTo>
                        <a:pt x="65" y="38"/>
                      </a:lnTo>
                      <a:lnTo>
                        <a:pt x="65" y="38"/>
                      </a:lnTo>
                      <a:lnTo>
                        <a:pt x="63" y="38"/>
                      </a:lnTo>
                      <a:lnTo>
                        <a:pt x="63" y="38"/>
                      </a:lnTo>
                      <a:lnTo>
                        <a:pt x="63" y="38"/>
                      </a:lnTo>
                      <a:lnTo>
                        <a:pt x="63" y="38"/>
                      </a:lnTo>
                      <a:lnTo>
                        <a:pt x="63" y="36"/>
                      </a:lnTo>
                      <a:lnTo>
                        <a:pt x="61" y="36"/>
                      </a:lnTo>
                      <a:lnTo>
                        <a:pt x="61" y="36"/>
                      </a:lnTo>
                      <a:lnTo>
                        <a:pt x="59" y="36"/>
                      </a:lnTo>
                      <a:lnTo>
                        <a:pt x="59" y="36"/>
                      </a:lnTo>
                      <a:lnTo>
                        <a:pt x="59" y="36"/>
                      </a:lnTo>
                      <a:lnTo>
                        <a:pt x="59" y="36"/>
                      </a:lnTo>
                      <a:lnTo>
                        <a:pt x="57" y="36"/>
                      </a:lnTo>
                      <a:lnTo>
                        <a:pt x="57" y="36"/>
                      </a:lnTo>
                      <a:lnTo>
                        <a:pt x="57" y="34"/>
                      </a:lnTo>
                      <a:lnTo>
                        <a:pt x="57" y="34"/>
                      </a:lnTo>
                      <a:lnTo>
                        <a:pt x="55" y="34"/>
                      </a:lnTo>
                      <a:lnTo>
                        <a:pt x="55" y="34"/>
                      </a:lnTo>
                      <a:lnTo>
                        <a:pt x="54" y="34"/>
                      </a:lnTo>
                      <a:lnTo>
                        <a:pt x="54" y="34"/>
                      </a:lnTo>
                      <a:lnTo>
                        <a:pt x="54" y="34"/>
                      </a:lnTo>
                      <a:lnTo>
                        <a:pt x="54" y="34"/>
                      </a:lnTo>
                      <a:lnTo>
                        <a:pt x="52" y="34"/>
                      </a:lnTo>
                      <a:lnTo>
                        <a:pt x="52" y="34"/>
                      </a:lnTo>
                      <a:lnTo>
                        <a:pt x="50" y="34"/>
                      </a:lnTo>
                      <a:lnTo>
                        <a:pt x="50" y="32"/>
                      </a:lnTo>
                      <a:lnTo>
                        <a:pt x="50" y="32"/>
                      </a:lnTo>
                      <a:lnTo>
                        <a:pt x="50" y="32"/>
                      </a:lnTo>
                      <a:lnTo>
                        <a:pt x="50" y="34"/>
                      </a:lnTo>
                      <a:lnTo>
                        <a:pt x="48" y="34"/>
                      </a:lnTo>
                      <a:lnTo>
                        <a:pt x="48" y="34"/>
                      </a:lnTo>
                      <a:lnTo>
                        <a:pt x="48" y="34"/>
                      </a:lnTo>
                      <a:lnTo>
                        <a:pt x="48" y="32"/>
                      </a:lnTo>
                      <a:lnTo>
                        <a:pt x="46" y="32"/>
                      </a:lnTo>
                      <a:lnTo>
                        <a:pt x="46" y="32"/>
                      </a:lnTo>
                      <a:lnTo>
                        <a:pt x="44" y="32"/>
                      </a:lnTo>
                      <a:lnTo>
                        <a:pt x="44" y="32"/>
                      </a:lnTo>
                      <a:lnTo>
                        <a:pt x="44" y="32"/>
                      </a:lnTo>
                      <a:lnTo>
                        <a:pt x="44" y="32"/>
                      </a:lnTo>
                      <a:lnTo>
                        <a:pt x="44" y="30"/>
                      </a:lnTo>
                      <a:lnTo>
                        <a:pt x="42" y="30"/>
                      </a:lnTo>
                      <a:lnTo>
                        <a:pt x="42" y="30"/>
                      </a:lnTo>
                      <a:lnTo>
                        <a:pt x="42" y="30"/>
                      </a:lnTo>
                      <a:lnTo>
                        <a:pt x="40" y="30"/>
                      </a:lnTo>
                      <a:lnTo>
                        <a:pt x="40" y="30"/>
                      </a:lnTo>
                      <a:lnTo>
                        <a:pt x="40" y="30"/>
                      </a:lnTo>
                      <a:lnTo>
                        <a:pt x="38" y="30"/>
                      </a:lnTo>
                      <a:lnTo>
                        <a:pt x="38" y="30"/>
                      </a:lnTo>
                      <a:lnTo>
                        <a:pt x="38" y="30"/>
                      </a:lnTo>
                      <a:lnTo>
                        <a:pt x="38" y="30"/>
                      </a:lnTo>
                      <a:lnTo>
                        <a:pt x="36" y="30"/>
                      </a:lnTo>
                      <a:lnTo>
                        <a:pt x="36" y="30"/>
                      </a:lnTo>
                      <a:lnTo>
                        <a:pt x="36" y="30"/>
                      </a:lnTo>
                      <a:lnTo>
                        <a:pt x="36" y="28"/>
                      </a:lnTo>
                      <a:lnTo>
                        <a:pt x="34" y="28"/>
                      </a:lnTo>
                      <a:lnTo>
                        <a:pt x="34" y="28"/>
                      </a:lnTo>
                      <a:lnTo>
                        <a:pt x="34" y="28"/>
                      </a:lnTo>
                      <a:lnTo>
                        <a:pt x="32" y="28"/>
                      </a:lnTo>
                      <a:lnTo>
                        <a:pt x="32" y="28"/>
                      </a:lnTo>
                      <a:lnTo>
                        <a:pt x="32" y="27"/>
                      </a:lnTo>
                      <a:lnTo>
                        <a:pt x="32" y="27"/>
                      </a:lnTo>
                      <a:lnTo>
                        <a:pt x="32" y="27"/>
                      </a:lnTo>
                      <a:lnTo>
                        <a:pt x="31" y="27"/>
                      </a:lnTo>
                      <a:lnTo>
                        <a:pt x="31" y="27"/>
                      </a:lnTo>
                      <a:lnTo>
                        <a:pt x="31" y="27"/>
                      </a:lnTo>
                      <a:lnTo>
                        <a:pt x="31" y="25"/>
                      </a:lnTo>
                      <a:lnTo>
                        <a:pt x="29" y="25"/>
                      </a:lnTo>
                      <a:lnTo>
                        <a:pt x="29" y="25"/>
                      </a:lnTo>
                      <a:lnTo>
                        <a:pt x="27" y="25"/>
                      </a:lnTo>
                      <a:lnTo>
                        <a:pt x="27" y="25"/>
                      </a:lnTo>
                      <a:lnTo>
                        <a:pt x="27" y="25"/>
                      </a:lnTo>
                      <a:lnTo>
                        <a:pt x="27" y="25"/>
                      </a:lnTo>
                      <a:lnTo>
                        <a:pt x="25" y="25"/>
                      </a:lnTo>
                      <a:lnTo>
                        <a:pt x="25" y="23"/>
                      </a:lnTo>
                      <a:lnTo>
                        <a:pt x="25" y="23"/>
                      </a:lnTo>
                      <a:lnTo>
                        <a:pt x="25" y="23"/>
                      </a:lnTo>
                      <a:lnTo>
                        <a:pt x="23" y="23"/>
                      </a:lnTo>
                      <a:lnTo>
                        <a:pt x="23" y="23"/>
                      </a:lnTo>
                      <a:lnTo>
                        <a:pt x="23" y="23"/>
                      </a:lnTo>
                      <a:lnTo>
                        <a:pt x="23" y="23"/>
                      </a:lnTo>
                      <a:lnTo>
                        <a:pt x="21" y="23"/>
                      </a:lnTo>
                      <a:lnTo>
                        <a:pt x="21" y="23"/>
                      </a:lnTo>
                      <a:lnTo>
                        <a:pt x="21" y="23"/>
                      </a:lnTo>
                      <a:lnTo>
                        <a:pt x="21" y="21"/>
                      </a:lnTo>
                      <a:lnTo>
                        <a:pt x="21" y="21"/>
                      </a:lnTo>
                      <a:lnTo>
                        <a:pt x="21" y="21"/>
                      </a:lnTo>
                      <a:lnTo>
                        <a:pt x="21" y="21"/>
                      </a:lnTo>
                      <a:lnTo>
                        <a:pt x="23" y="21"/>
                      </a:lnTo>
                      <a:lnTo>
                        <a:pt x="23" y="21"/>
                      </a:lnTo>
                      <a:lnTo>
                        <a:pt x="23" y="21"/>
                      </a:lnTo>
                      <a:lnTo>
                        <a:pt x="23" y="21"/>
                      </a:lnTo>
                      <a:lnTo>
                        <a:pt x="25" y="21"/>
                      </a:lnTo>
                      <a:lnTo>
                        <a:pt x="25" y="21"/>
                      </a:lnTo>
                      <a:lnTo>
                        <a:pt x="27" y="21"/>
                      </a:lnTo>
                      <a:lnTo>
                        <a:pt x="27" y="21"/>
                      </a:lnTo>
                      <a:lnTo>
                        <a:pt x="27" y="23"/>
                      </a:lnTo>
                      <a:lnTo>
                        <a:pt x="27" y="23"/>
                      </a:lnTo>
                      <a:lnTo>
                        <a:pt x="29" y="23"/>
                      </a:lnTo>
                      <a:lnTo>
                        <a:pt x="29" y="23"/>
                      </a:lnTo>
                      <a:lnTo>
                        <a:pt x="29" y="21"/>
                      </a:lnTo>
                      <a:lnTo>
                        <a:pt x="29" y="21"/>
                      </a:lnTo>
                      <a:lnTo>
                        <a:pt x="29" y="21"/>
                      </a:lnTo>
                      <a:lnTo>
                        <a:pt x="29" y="19"/>
                      </a:lnTo>
                      <a:lnTo>
                        <a:pt x="27" y="19"/>
                      </a:lnTo>
                      <a:lnTo>
                        <a:pt x="27" y="19"/>
                      </a:lnTo>
                      <a:lnTo>
                        <a:pt x="27" y="17"/>
                      </a:lnTo>
                      <a:lnTo>
                        <a:pt x="29" y="17"/>
                      </a:lnTo>
                      <a:lnTo>
                        <a:pt x="29" y="17"/>
                      </a:lnTo>
                      <a:lnTo>
                        <a:pt x="31" y="17"/>
                      </a:lnTo>
                      <a:lnTo>
                        <a:pt x="31" y="17"/>
                      </a:lnTo>
                      <a:lnTo>
                        <a:pt x="31" y="17"/>
                      </a:lnTo>
                      <a:lnTo>
                        <a:pt x="31" y="17"/>
                      </a:lnTo>
                      <a:lnTo>
                        <a:pt x="32" y="17"/>
                      </a:lnTo>
                      <a:lnTo>
                        <a:pt x="32" y="17"/>
                      </a:lnTo>
                      <a:lnTo>
                        <a:pt x="32" y="17"/>
                      </a:lnTo>
                      <a:lnTo>
                        <a:pt x="34" y="17"/>
                      </a:lnTo>
                      <a:lnTo>
                        <a:pt x="34" y="17"/>
                      </a:lnTo>
                      <a:lnTo>
                        <a:pt x="36" y="17"/>
                      </a:lnTo>
                      <a:lnTo>
                        <a:pt x="36" y="17"/>
                      </a:lnTo>
                      <a:lnTo>
                        <a:pt x="36" y="17"/>
                      </a:lnTo>
                      <a:lnTo>
                        <a:pt x="38" y="17"/>
                      </a:lnTo>
                      <a:lnTo>
                        <a:pt x="38" y="17"/>
                      </a:lnTo>
                      <a:lnTo>
                        <a:pt x="38" y="17"/>
                      </a:lnTo>
                      <a:lnTo>
                        <a:pt x="38" y="17"/>
                      </a:lnTo>
                      <a:lnTo>
                        <a:pt x="40" y="17"/>
                      </a:lnTo>
                      <a:lnTo>
                        <a:pt x="40" y="19"/>
                      </a:lnTo>
                      <a:lnTo>
                        <a:pt x="40" y="19"/>
                      </a:lnTo>
                      <a:lnTo>
                        <a:pt x="40" y="19"/>
                      </a:lnTo>
                      <a:lnTo>
                        <a:pt x="42" y="19"/>
                      </a:lnTo>
                      <a:lnTo>
                        <a:pt x="42" y="19"/>
                      </a:lnTo>
                      <a:lnTo>
                        <a:pt x="42" y="21"/>
                      </a:lnTo>
                      <a:lnTo>
                        <a:pt x="42" y="21"/>
                      </a:lnTo>
                      <a:lnTo>
                        <a:pt x="44" y="21"/>
                      </a:lnTo>
                      <a:lnTo>
                        <a:pt x="44" y="21"/>
                      </a:lnTo>
                      <a:lnTo>
                        <a:pt x="44" y="21"/>
                      </a:lnTo>
                      <a:lnTo>
                        <a:pt x="44" y="21"/>
                      </a:lnTo>
                      <a:lnTo>
                        <a:pt x="44" y="23"/>
                      </a:lnTo>
                      <a:lnTo>
                        <a:pt x="46" y="23"/>
                      </a:lnTo>
                      <a:lnTo>
                        <a:pt x="46" y="23"/>
                      </a:lnTo>
                      <a:lnTo>
                        <a:pt x="46" y="23"/>
                      </a:lnTo>
                      <a:lnTo>
                        <a:pt x="48" y="23"/>
                      </a:lnTo>
                      <a:lnTo>
                        <a:pt x="48" y="23"/>
                      </a:lnTo>
                      <a:lnTo>
                        <a:pt x="48" y="23"/>
                      </a:lnTo>
                      <a:lnTo>
                        <a:pt x="48" y="25"/>
                      </a:lnTo>
                      <a:lnTo>
                        <a:pt x="48" y="25"/>
                      </a:lnTo>
                      <a:lnTo>
                        <a:pt x="48" y="25"/>
                      </a:lnTo>
                      <a:lnTo>
                        <a:pt x="50" y="25"/>
                      </a:lnTo>
                      <a:lnTo>
                        <a:pt x="50" y="25"/>
                      </a:lnTo>
                      <a:lnTo>
                        <a:pt x="50" y="27"/>
                      </a:lnTo>
                      <a:lnTo>
                        <a:pt x="50" y="27"/>
                      </a:lnTo>
                      <a:lnTo>
                        <a:pt x="50" y="27"/>
                      </a:lnTo>
                      <a:lnTo>
                        <a:pt x="52" y="27"/>
                      </a:lnTo>
                      <a:lnTo>
                        <a:pt x="52" y="28"/>
                      </a:lnTo>
                      <a:lnTo>
                        <a:pt x="52" y="28"/>
                      </a:lnTo>
                      <a:lnTo>
                        <a:pt x="52" y="28"/>
                      </a:lnTo>
                      <a:lnTo>
                        <a:pt x="52" y="28"/>
                      </a:lnTo>
                      <a:lnTo>
                        <a:pt x="54" y="28"/>
                      </a:lnTo>
                      <a:lnTo>
                        <a:pt x="54" y="28"/>
                      </a:lnTo>
                      <a:lnTo>
                        <a:pt x="54" y="28"/>
                      </a:lnTo>
                      <a:lnTo>
                        <a:pt x="55" y="28"/>
                      </a:lnTo>
                      <a:lnTo>
                        <a:pt x="55" y="28"/>
                      </a:lnTo>
                      <a:lnTo>
                        <a:pt x="55" y="28"/>
                      </a:lnTo>
                      <a:lnTo>
                        <a:pt x="57" y="28"/>
                      </a:lnTo>
                      <a:lnTo>
                        <a:pt x="57" y="28"/>
                      </a:lnTo>
                      <a:lnTo>
                        <a:pt x="57" y="28"/>
                      </a:lnTo>
                      <a:lnTo>
                        <a:pt x="59" y="28"/>
                      </a:lnTo>
                      <a:lnTo>
                        <a:pt x="59" y="28"/>
                      </a:lnTo>
                      <a:lnTo>
                        <a:pt x="59" y="28"/>
                      </a:lnTo>
                      <a:lnTo>
                        <a:pt x="61" y="28"/>
                      </a:lnTo>
                      <a:lnTo>
                        <a:pt x="61" y="28"/>
                      </a:lnTo>
                      <a:lnTo>
                        <a:pt x="63" y="28"/>
                      </a:lnTo>
                      <a:lnTo>
                        <a:pt x="63" y="28"/>
                      </a:lnTo>
                      <a:lnTo>
                        <a:pt x="63" y="30"/>
                      </a:lnTo>
                      <a:lnTo>
                        <a:pt x="63" y="30"/>
                      </a:lnTo>
                      <a:lnTo>
                        <a:pt x="65" y="30"/>
                      </a:lnTo>
                      <a:lnTo>
                        <a:pt x="65" y="30"/>
                      </a:lnTo>
                      <a:lnTo>
                        <a:pt x="65" y="30"/>
                      </a:lnTo>
                      <a:lnTo>
                        <a:pt x="65" y="30"/>
                      </a:lnTo>
                      <a:lnTo>
                        <a:pt x="67" y="30"/>
                      </a:lnTo>
                      <a:lnTo>
                        <a:pt x="67" y="30"/>
                      </a:lnTo>
                      <a:lnTo>
                        <a:pt x="67" y="30"/>
                      </a:lnTo>
                      <a:lnTo>
                        <a:pt x="69" y="30"/>
                      </a:lnTo>
                      <a:lnTo>
                        <a:pt x="69" y="30"/>
                      </a:lnTo>
                      <a:lnTo>
                        <a:pt x="69" y="30"/>
                      </a:lnTo>
                      <a:lnTo>
                        <a:pt x="69" y="28"/>
                      </a:lnTo>
                      <a:lnTo>
                        <a:pt x="71" y="28"/>
                      </a:lnTo>
                      <a:lnTo>
                        <a:pt x="71" y="28"/>
                      </a:lnTo>
                      <a:lnTo>
                        <a:pt x="71" y="28"/>
                      </a:lnTo>
                      <a:lnTo>
                        <a:pt x="73" y="28"/>
                      </a:lnTo>
                      <a:lnTo>
                        <a:pt x="73" y="28"/>
                      </a:lnTo>
                      <a:lnTo>
                        <a:pt x="75" y="28"/>
                      </a:lnTo>
                      <a:lnTo>
                        <a:pt x="75" y="28"/>
                      </a:lnTo>
                      <a:lnTo>
                        <a:pt x="75" y="28"/>
                      </a:lnTo>
                      <a:lnTo>
                        <a:pt x="75" y="28"/>
                      </a:lnTo>
                      <a:lnTo>
                        <a:pt x="75" y="27"/>
                      </a:lnTo>
                      <a:lnTo>
                        <a:pt x="75" y="27"/>
                      </a:lnTo>
                      <a:lnTo>
                        <a:pt x="77" y="27"/>
                      </a:lnTo>
                      <a:lnTo>
                        <a:pt x="77" y="27"/>
                      </a:lnTo>
                      <a:lnTo>
                        <a:pt x="77" y="27"/>
                      </a:lnTo>
                      <a:lnTo>
                        <a:pt x="78" y="27"/>
                      </a:lnTo>
                      <a:lnTo>
                        <a:pt x="78" y="27"/>
                      </a:lnTo>
                      <a:lnTo>
                        <a:pt x="80" y="27"/>
                      </a:lnTo>
                      <a:lnTo>
                        <a:pt x="80" y="27"/>
                      </a:lnTo>
                      <a:lnTo>
                        <a:pt x="80" y="27"/>
                      </a:lnTo>
                      <a:lnTo>
                        <a:pt x="80" y="27"/>
                      </a:lnTo>
                      <a:lnTo>
                        <a:pt x="82" y="27"/>
                      </a:lnTo>
                      <a:lnTo>
                        <a:pt x="82" y="27"/>
                      </a:lnTo>
                      <a:lnTo>
                        <a:pt x="82" y="28"/>
                      </a:lnTo>
                      <a:lnTo>
                        <a:pt x="82" y="28"/>
                      </a:lnTo>
                      <a:lnTo>
                        <a:pt x="84" y="28"/>
                      </a:lnTo>
                      <a:lnTo>
                        <a:pt x="84" y="28"/>
                      </a:lnTo>
                      <a:lnTo>
                        <a:pt x="84" y="28"/>
                      </a:lnTo>
                      <a:lnTo>
                        <a:pt x="86" y="28"/>
                      </a:lnTo>
                      <a:lnTo>
                        <a:pt x="86" y="28"/>
                      </a:lnTo>
                      <a:lnTo>
                        <a:pt x="86" y="28"/>
                      </a:lnTo>
                      <a:lnTo>
                        <a:pt x="88" y="28"/>
                      </a:lnTo>
                      <a:lnTo>
                        <a:pt x="88" y="28"/>
                      </a:lnTo>
                      <a:lnTo>
                        <a:pt x="90" y="28"/>
                      </a:lnTo>
                      <a:lnTo>
                        <a:pt x="90" y="28"/>
                      </a:lnTo>
                      <a:lnTo>
                        <a:pt x="90" y="28"/>
                      </a:lnTo>
                      <a:lnTo>
                        <a:pt x="90" y="30"/>
                      </a:lnTo>
                      <a:lnTo>
                        <a:pt x="92" y="30"/>
                      </a:lnTo>
                      <a:lnTo>
                        <a:pt x="92" y="30"/>
                      </a:lnTo>
                      <a:lnTo>
                        <a:pt x="92" y="30"/>
                      </a:lnTo>
                      <a:lnTo>
                        <a:pt x="94" y="30"/>
                      </a:lnTo>
                      <a:lnTo>
                        <a:pt x="94" y="30"/>
                      </a:lnTo>
                      <a:lnTo>
                        <a:pt x="94" y="30"/>
                      </a:lnTo>
                      <a:lnTo>
                        <a:pt x="94" y="30"/>
                      </a:lnTo>
                      <a:lnTo>
                        <a:pt x="96" y="30"/>
                      </a:lnTo>
                      <a:lnTo>
                        <a:pt x="96" y="30"/>
                      </a:lnTo>
                      <a:lnTo>
                        <a:pt x="96" y="30"/>
                      </a:lnTo>
                      <a:lnTo>
                        <a:pt x="96" y="30"/>
                      </a:lnTo>
                      <a:lnTo>
                        <a:pt x="98" y="30"/>
                      </a:lnTo>
                      <a:lnTo>
                        <a:pt x="98" y="30"/>
                      </a:lnTo>
                      <a:lnTo>
                        <a:pt x="98" y="30"/>
                      </a:lnTo>
                      <a:lnTo>
                        <a:pt x="99" y="30"/>
                      </a:lnTo>
                      <a:lnTo>
                        <a:pt x="99" y="30"/>
                      </a:lnTo>
                      <a:lnTo>
                        <a:pt x="99" y="28"/>
                      </a:lnTo>
                      <a:lnTo>
                        <a:pt x="99" y="28"/>
                      </a:lnTo>
                      <a:lnTo>
                        <a:pt x="99" y="27"/>
                      </a:lnTo>
                      <a:lnTo>
                        <a:pt x="99" y="27"/>
                      </a:lnTo>
                      <a:lnTo>
                        <a:pt x="101" y="27"/>
                      </a:lnTo>
                      <a:lnTo>
                        <a:pt x="101" y="27"/>
                      </a:lnTo>
                      <a:lnTo>
                        <a:pt x="101" y="27"/>
                      </a:lnTo>
                      <a:lnTo>
                        <a:pt x="101" y="27"/>
                      </a:lnTo>
                      <a:lnTo>
                        <a:pt x="101" y="25"/>
                      </a:lnTo>
                      <a:lnTo>
                        <a:pt x="103" y="25"/>
                      </a:lnTo>
                      <a:lnTo>
                        <a:pt x="103" y="25"/>
                      </a:lnTo>
                      <a:lnTo>
                        <a:pt x="103" y="25"/>
                      </a:lnTo>
                      <a:lnTo>
                        <a:pt x="105" y="25"/>
                      </a:lnTo>
                      <a:lnTo>
                        <a:pt x="105" y="25"/>
                      </a:lnTo>
                      <a:lnTo>
                        <a:pt x="105" y="25"/>
                      </a:lnTo>
                      <a:lnTo>
                        <a:pt x="105" y="25"/>
                      </a:lnTo>
                      <a:lnTo>
                        <a:pt x="107" y="25"/>
                      </a:lnTo>
                      <a:lnTo>
                        <a:pt x="107" y="25"/>
                      </a:lnTo>
                      <a:lnTo>
                        <a:pt x="107" y="25"/>
                      </a:lnTo>
                      <a:lnTo>
                        <a:pt x="107" y="25"/>
                      </a:lnTo>
                      <a:lnTo>
                        <a:pt x="109" y="25"/>
                      </a:lnTo>
                      <a:lnTo>
                        <a:pt x="109" y="23"/>
                      </a:lnTo>
                      <a:lnTo>
                        <a:pt x="109" y="23"/>
                      </a:lnTo>
                      <a:lnTo>
                        <a:pt x="109" y="23"/>
                      </a:lnTo>
                      <a:lnTo>
                        <a:pt x="109" y="23"/>
                      </a:lnTo>
                      <a:lnTo>
                        <a:pt x="111" y="23"/>
                      </a:lnTo>
                      <a:lnTo>
                        <a:pt x="111" y="23"/>
                      </a:lnTo>
                      <a:lnTo>
                        <a:pt x="109" y="23"/>
                      </a:lnTo>
                      <a:lnTo>
                        <a:pt x="109" y="21"/>
                      </a:lnTo>
                      <a:lnTo>
                        <a:pt x="109" y="21"/>
                      </a:lnTo>
                      <a:lnTo>
                        <a:pt x="109" y="19"/>
                      </a:lnTo>
                      <a:lnTo>
                        <a:pt x="109" y="19"/>
                      </a:lnTo>
                      <a:lnTo>
                        <a:pt x="109" y="19"/>
                      </a:lnTo>
                      <a:lnTo>
                        <a:pt x="109" y="17"/>
                      </a:lnTo>
                      <a:lnTo>
                        <a:pt x="109" y="17"/>
                      </a:lnTo>
                      <a:lnTo>
                        <a:pt x="109" y="17"/>
                      </a:lnTo>
                      <a:lnTo>
                        <a:pt x="109" y="15"/>
                      </a:lnTo>
                      <a:lnTo>
                        <a:pt x="111" y="15"/>
                      </a:lnTo>
                      <a:lnTo>
                        <a:pt x="111" y="15"/>
                      </a:lnTo>
                      <a:lnTo>
                        <a:pt x="111" y="15"/>
                      </a:lnTo>
                      <a:lnTo>
                        <a:pt x="111" y="15"/>
                      </a:lnTo>
                      <a:lnTo>
                        <a:pt x="111" y="13"/>
                      </a:lnTo>
                      <a:lnTo>
                        <a:pt x="111" y="13"/>
                      </a:lnTo>
                      <a:lnTo>
                        <a:pt x="113" y="13"/>
                      </a:lnTo>
                      <a:lnTo>
                        <a:pt x="113" y="11"/>
                      </a:lnTo>
                      <a:lnTo>
                        <a:pt x="113" y="11"/>
                      </a:lnTo>
                      <a:lnTo>
                        <a:pt x="113" y="11"/>
                      </a:lnTo>
                      <a:lnTo>
                        <a:pt x="113" y="11"/>
                      </a:lnTo>
                      <a:lnTo>
                        <a:pt x="113" y="9"/>
                      </a:lnTo>
                      <a:lnTo>
                        <a:pt x="113" y="9"/>
                      </a:lnTo>
                      <a:lnTo>
                        <a:pt x="113" y="7"/>
                      </a:lnTo>
                      <a:lnTo>
                        <a:pt x="115" y="7"/>
                      </a:lnTo>
                      <a:lnTo>
                        <a:pt x="115" y="7"/>
                      </a:lnTo>
                      <a:lnTo>
                        <a:pt x="117" y="7"/>
                      </a:lnTo>
                      <a:lnTo>
                        <a:pt x="117" y="7"/>
                      </a:lnTo>
                      <a:lnTo>
                        <a:pt x="117" y="7"/>
                      </a:lnTo>
                      <a:lnTo>
                        <a:pt x="117" y="7"/>
                      </a:lnTo>
                      <a:lnTo>
                        <a:pt x="119" y="7"/>
                      </a:lnTo>
                      <a:lnTo>
                        <a:pt x="119" y="7"/>
                      </a:lnTo>
                      <a:lnTo>
                        <a:pt x="119" y="7"/>
                      </a:lnTo>
                      <a:lnTo>
                        <a:pt x="119" y="5"/>
                      </a:lnTo>
                      <a:lnTo>
                        <a:pt x="119" y="5"/>
                      </a:lnTo>
                      <a:lnTo>
                        <a:pt x="121" y="5"/>
                      </a:lnTo>
                      <a:lnTo>
                        <a:pt x="121" y="5"/>
                      </a:lnTo>
                      <a:lnTo>
                        <a:pt x="121" y="5"/>
                      </a:lnTo>
                      <a:lnTo>
                        <a:pt x="122" y="5"/>
                      </a:lnTo>
                      <a:lnTo>
                        <a:pt x="122" y="4"/>
                      </a:lnTo>
                      <a:lnTo>
                        <a:pt x="122" y="4"/>
                      </a:lnTo>
                      <a:lnTo>
                        <a:pt x="122" y="4"/>
                      </a:lnTo>
                      <a:lnTo>
                        <a:pt x="122" y="4"/>
                      </a:lnTo>
                      <a:lnTo>
                        <a:pt x="124" y="4"/>
                      </a:lnTo>
                      <a:lnTo>
                        <a:pt x="124" y="4"/>
                      </a:lnTo>
                      <a:lnTo>
                        <a:pt x="124" y="4"/>
                      </a:lnTo>
                      <a:lnTo>
                        <a:pt x="126" y="4"/>
                      </a:lnTo>
                      <a:lnTo>
                        <a:pt x="126" y="4"/>
                      </a:lnTo>
                      <a:lnTo>
                        <a:pt x="128" y="4"/>
                      </a:lnTo>
                      <a:lnTo>
                        <a:pt x="128" y="4"/>
                      </a:lnTo>
                      <a:lnTo>
                        <a:pt x="128" y="4"/>
                      </a:lnTo>
                      <a:lnTo>
                        <a:pt x="130" y="4"/>
                      </a:lnTo>
                      <a:lnTo>
                        <a:pt x="130" y="4"/>
                      </a:lnTo>
                      <a:lnTo>
                        <a:pt x="130" y="4"/>
                      </a:lnTo>
                      <a:lnTo>
                        <a:pt x="130" y="4"/>
                      </a:lnTo>
                      <a:lnTo>
                        <a:pt x="130" y="4"/>
                      </a:lnTo>
                      <a:lnTo>
                        <a:pt x="130" y="4"/>
                      </a:lnTo>
                      <a:lnTo>
                        <a:pt x="132" y="4"/>
                      </a:lnTo>
                      <a:lnTo>
                        <a:pt x="132" y="4"/>
                      </a:lnTo>
                      <a:lnTo>
                        <a:pt x="134" y="4"/>
                      </a:lnTo>
                      <a:lnTo>
                        <a:pt x="134" y="4"/>
                      </a:lnTo>
                      <a:lnTo>
                        <a:pt x="134" y="4"/>
                      </a:lnTo>
                      <a:lnTo>
                        <a:pt x="134" y="4"/>
                      </a:lnTo>
                      <a:lnTo>
                        <a:pt x="136" y="4"/>
                      </a:lnTo>
                      <a:lnTo>
                        <a:pt x="136" y="4"/>
                      </a:lnTo>
                      <a:lnTo>
                        <a:pt x="136" y="4"/>
                      </a:lnTo>
                      <a:lnTo>
                        <a:pt x="136" y="2"/>
                      </a:lnTo>
                      <a:lnTo>
                        <a:pt x="138" y="2"/>
                      </a:lnTo>
                      <a:lnTo>
                        <a:pt x="138" y="2"/>
                      </a:lnTo>
                      <a:lnTo>
                        <a:pt x="140" y="2"/>
                      </a:lnTo>
                      <a:lnTo>
                        <a:pt x="140" y="2"/>
                      </a:lnTo>
                      <a:lnTo>
                        <a:pt x="140" y="2"/>
                      </a:lnTo>
                      <a:lnTo>
                        <a:pt x="140" y="2"/>
                      </a:lnTo>
                      <a:lnTo>
                        <a:pt x="142" y="2"/>
                      </a:lnTo>
                      <a:lnTo>
                        <a:pt x="142" y="0"/>
                      </a:lnTo>
                      <a:lnTo>
                        <a:pt x="142" y="0"/>
                      </a:lnTo>
                      <a:lnTo>
                        <a:pt x="143" y="0"/>
                      </a:lnTo>
                      <a:lnTo>
                        <a:pt x="143" y="0"/>
                      </a:lnTo>
                      <a:lnTo>
                        <a:pt x="143" y="0"/>
                      </a:lnTo>
                      <a:lnTo>
                        <a:pt x="145" y="0"/>
                      </a:lnTo>
                      <a:lnTo>
                        <a:pt x="145" y="0"/>
                      </a:lnTo>
                      <a:lnTo>
                        <a:pt x="145" y="0"/>
                      </a:lnTo>
                      <a:lnTo>
                        <a:pt x="147" y="0"/>
                      </a:lnTo>
                      <a:lnTo>
                        <a:pt x="147" y="0"/>
                      </a:lnTo>
                      <a:lnTo>
                        <a:pt x="149" y="0"/>
                      </a:lnTo>
                      <a:lnTo>
                        <a:pt x="149" y="2"/>
                      </a:lnTo>
                      <a:lnTo>
                        <a:pt x="149" y="2"/>
                      </a:lnTo>
                      <a:lnTo>
                        <a:pt x="149" y="2"/>
                      </a:lnTo>
                      <a:lnTo>
                        <a:pt x="149" y="2"/>
                      </a:lnTo>
                      <a:lnTo>
                        <a:pt x="151" y="2"/>
                      </a:lnTo>
                      <a:lnTo>
                        <a:pt x="151" y="4"/>
                      </a:lnTo>
                      <a:lnTo>
                        <a:pt x="151" y="4"/>
                      </a:lnTo>
                      <a:lnTo>
                        <a:pt x="151" y="4"/>
                      </a:lnTo>
                      <a:lnTo>
                        <a:pt x="151" y="4"/>
                      </a:lnTo>
                      <a:lnTo>
                        <a:pt x="153" y="4"/>
                      </a:lnTo>
                      <a:lnTo>
                        <a:pt x="153" y="4"/>
                      </a:lnTo>
                      <a:lnTo>
                        <a:pt x="155" y="4"/>
                      </a:lnTo>
                      <a:lnTo>
                        <a:pt x="155" y="5"/>
                      </a:lnTo>
                      <a:lnTo>
                        <a:pt x="155" y="5"/>
                      </a:lnTo>
                      <a:lnTo>
                        <a:pt x="155" y="5"/>
                      </a:lnTo>
                      <a:lnTo>
                        <a:pt x="155" y="5"/>
                      </a:lnTo>
                      <a:lnTo>
                        <a:pt x="157" y="5"/>
                      </a:lnTo>
                      <a:lnTo>
                        <a:pt x="157" y="5"/>
                      </a:lnTo>
                      <a:lnTo>
                        <a:pt x="157" y="7"/>
                      </a:lnTo>
                      <a:lnTo>
                        <a:pt x="157" y="7"/>
                      </a:lnTo>
                      <a:lnTo>
                        <a:pt x="159" y="7"/>
                      </a:lnTo>
                      <a:lnTo>
                        <a:pt x="159" y="7"/>
                      </a:lnTo>
                      <a:lnTo>
                        <a:pt x="161" y="7"/>
                      </a:lnTo>
                      <a:lnTo>
                        <a:pt x="161" y="7"/>
                      </a:lnTo>
                      <a:lnTo>
                        <a:pt x="161" y="7"/>
                      </a:lnTo>
                      <a:lnTo>
                        <a:pt x="161" y="7"/>
                      </a:lnTo>
                      <a:lnTo>
                        <a:pt x="163" y="7"/>
                      </a:lnTo>
                      <a:lnTo>
                        <a:pt x="163" y="7"/>
                      </a:lnTo>
                      <a:lnTo>
                        <a:pt x="163" y="7"/>
                      </a:lnTo>
                      <a:lnTo>
                        <a:pt x="165" y="7"/>
                      </a:lnTo>
                      <a:lnTo>
                        <a:pt x="165" y="7"/>
                      </a:lnTo>
                      <a:lnTo>
                        <a:pt x="166" y="7"/>
                      </a:lnTo>
                      <a:lnTo>
                        <a:pt x="166" y="7"/>
                      </a:lnTo>
                      <a:lnTo>
                        <a:pt x="166" y="7"/>
                      </a:lnTo>
                      <a:lnTo>
                        <a:pt x="166" y="7"/>
                      </a:lnTo>
                      <a:lnTo>
                        <a:pt x="168" y="7"/>
                      </a:lnTo>
                      <a:lnTo>
                        <a:pt x="168" y="7"/>
                      </a:lnTo>
                      <a:lnTo>
                        <a:pt x="168" y="9"/>
                      </a:lnTo>
                      <a:lnTo>
                        <a:pt x="168" y="9"/>
                      </a:lnTo>
                      <a:lnTo>
                        <a:pt x="168" y="9"/>
                      </a:lnTo>
                      <a:lnTo>
                        <a:pt x="170" y="9"/>
                      </a:lnTo>
                      <a:lnTo>
                        <a:pt x="170" y="11"/>
                      </a:lnTo>
                      <a:lnTo>
                        <a:pt x="170" y="11"/>
                      </a:lnTo>
                      <a:lnTo>
                        <a:pt x="170" y="11"/>
                      </a:lnTo>
                      <a:lnTo>
                        <a:pt x="172" y="11"/>
                      </a:lnTo>
                      <a:lnTo>
                        <a:pt x="172" y="13"/>
                      </a:lnTo>
                      <a:lnTo>
                        <a:pt x="172" y="13"/>
                      </a:lnTo>
                      <a:lnTo>
                        <a:pt x="172" y="13"/>
                      </a:lnTo>
                      <a:lnTo>
                        <a:pt x="172" y="13"/>
                      </a:lnTo>
                      <a:lnTo>
                        <a:pt x="170" y="13"/>
                      </a:lnTo>
                      <a:lnTo>
                        <a:pt x="170" y="15"/>
                      </a:lnTo>
                      <a:lnTo>
                        <a:pt x="170" y="15"/>
                      </a:lnTo>
                      <a:lnTo>
                        <a:pt x="170" y="15"/>
                      </a:lnTo>
                      <a:lnTo>
                        <a:pt x="168" y="15"/>
                      </a:lnTo>
                      <a:lnTo>
                        <a:pt x="168" y="15"/>
                      </a:lnTo>
                      <a:lnTo>
                        <a:pt x="168" y="15"/>
                      </a:lnTo>
                      <a:lnTo>
                        <a:pt x="168" y="15"/>
                      </a:lnTo>
                      <a:lnTo>
                        <a:pt x="166" y="15"/>
                      </a:lnTo>
                      <a:lnTo>
                        <a:pt x="166" y="15"/>
                      </a:lnTo>
                      <a:lnTo>
                        <a:pt x="166" y="17"/>
                      </a:lnTo>
                      <a:lnTo>
                        <a:pt x="166" y="17"/>
                      </a:lnTo>
                      <a:lnTo>
                        <a:pt x="165" y="17"/>
                      </a:lnTo>
                      <a:lnTo>
                        <a:pt x="165" y="17"/>
                      </a:lnTo>
                      <a:lnTo>
                        <a:pt x="165" y="17"/>
                      </a:lnTo>
                      <a:lnTo>
                        <a:pt x="163" y="17"/>
                      </a:lnTo>
                      <a:lnTo>
                        <a:pt x="163" y="19"/>
                      </a:lnTo>
                      <a:lnTo>
                        <a:pt x="163" y="19"/>
                      </a:lnTo>
                      <a:lnTo>
                        <a:pt x="163" y="21"/>
                      </a:lnTo>
                      <a:lnTo>
                        <a:pt x="163" y="21"/>
                      </a:lnTo>
                      <a:lnTo>
                        <a:pt x="165" y="21"/>
                      </a:lnTo>
                      <a:lnTo>
                        <a:pt x="165" y="21"/>
                      </a:lnTo>
                      <a:lnTo>
                        <a:pt x="165" y="23"/>
                      </a:lnTo>
                      <a:lnTo>
                        <a:pt x="165" y="23"/>
                      </a:lnTo>
                      <a:lnTo>
                        <a:pt x="163" y="23"/>
                      </a:lnTo>
                      <a:lnTo>
                        <a:pt x="163" y="23"/>
                      </a:lnTo>
                      <a:lnTo>
                        <a:pt x="163" y="23"/>
                      </a:lnTo>
                      <a:lnTo>
                        <a:pt x="163" y="23"/>
                      </a:lnTo>
                      <a:lnTo>
                        <a:pt x="161" y="23"/>
                      </a:lnTo>
                      <a:lnTo>
                        <a:pt x="161" y="23"/>
                      </a:lnTo>
                      <a:lnTo>
                        <a:pt x="161" y="23"/>
                      </a:lnTo>
                      <a:lnTo>
                        <a:pt x="161" y="23"/>
                      </a:lnTo>
                      <a:lnTo>
                        <a:pt x="159" y="23"/>
                      </a:lnTo>
                      <a:lnTo>
                        <a:pt x="159" y="23"/>
                      </a:lnTo>
                      <a:lnTo>
                        <a:pt x="159" y="25"/>
                      </a:lnTo>
                      <a:lnTo>
                        <a:pt x="157" y="25"/>
                      </a:lnTo>
                      <a:lnTo>
                        <a:pt x="157" y="25"/>
                      </a:lnTo>
                      <a:lnTo>
                        <a:pt x="157" y="25"/>
                      </a:lnTo>
                      <a:lnTo>
                        <a:pt x="157" y="25"/>
                      </a:lnTo>
                      <a:lnTo>
                        <a:pt x="159" y="25"/>
                      </a:lnTo>
                      <a:lnTo>
                        <a:pt x="159" y="25"/>
                      </a:lnTo>
                      <a:lnTo>
                        <a:pt x="161" y="25"/>
                      </a:lnTo>
                      <a:lnTo>
                        <a:pt x="161" y="25"/>
                      </a:lnTo>
                      <a:lnTo>
                        <a:pt x="161" y="25"/>
                      </a:lnTo>
                      <a:lnTo>
                        <a:pt x="163" y="25"/>
                      </a:lnTo>
                      <a:lnTo>
                        <a:pt x="163" y="25"/>
                      </a:lnTo>
                      <a:lnTo>
                        <a:pt x="163" y="27"/>
                      </a:lnTo>
                      <a:lnTo>
                        <a:pt x="163" y="27"/>
                      </a:lnTo>
                      <a:lnTo>
                        <a:pt x="163" y="27"/>
                      </a:lnTo>
                      <a:lnTo>
                        <a:pt x="163" y="28"/>
                      </a:lnTo>
                      <a:lnTo>
                        <a:pt x="161" y="28"/>
                      </a:lnTo>
                      <a:lnTo>
                        <a:pt x="161" y="28"/>
                      </a:lnTo>
                      <a:lnTo>
                        <a:pt x="161" y="28"/>
                      </a:lnTo>
                      <a:lnTo>
                        <a:pt x="161" y="28"/>
                      </a:lnTo>
                      <a:lnTo>
                        <a:pt x="161" y="30"/>
                      </a:lnTo>
                      <a:lnTo>
                        <a:pt x="159" y="30"/>
                      </a:lnTo>
                      <a:lnTo>
                        <a:pt x="159" y="30"/>
                      </a:lnTo>
                      <a:lnTo>
                        <a:pt x="159" y="30"/>
                      </a:lnTo>
                      <a:lnTo>
                        <a:pt x="159" y="30"/>
                      </a:lnTo>
                      <a:lnTo>
                        <a:pt x="157" y="30"/>
                      </a:lnTo>
                      <a:lnTo>
                        <a:pt x="157" y="30"/>
                      </a:lnTo>
                      <a:lnTo>
                        <a:pt x="157" y="32"/>
                      </a:lnTo>
                      <a:lnTo>
                        <a:pt x="157" y="32"/>
                      </a:lnTo>
                      <a:lnTo>
                        <a:pt x="157" y="34"/>
                      </a:lnTo>
                      <a:lnTo>
                        <a:pt x="157" y="34"/>
                      </a:lnTo>
                      <a:lnTo>
                        <a:pt x="157" y="34"/>
                      </a:lnTo>
                      <a:lnTo>
                        <a:pt x="159" y="34"/>
                      </a:lnTo>
                      <a:lnTo>
                        <a:pt x="159" y="36"/>
                      </a:lnTo>
                      <a:lnTo>
                        <a:pt x="159" y="36"/>
                      </a:lnTo>
                      <a:lnTo>
                        <a:pt x="159" y="36"/>
                      </a:lnTo>
                      <a:lnTo>
                        <a:pt x="159" y="38"/>
                      </a:lnTo>
                      <a:lnTo>
                        <a:pt x="159" y="38"/>
                      </a:lnTo>
                      <a:lnTo>
                        <a:pt x="161" y="38"/>
                      </a:lnTo>
                      <a:lnTo>
                        <a:pt x="161" y="38"/>
                      </a:lnTo>
                      <a:lnTo>
                        <a:pt x="161" y="38"/>
                      </a:lnTo>
                      <a:lnTo>
                        <a:pt x="161" y="38"/>
                      </a:lnTo>
                      <a:lnTo>
                        <a:pt x="161" y="40"/>
                      </a:lnTo>
                      <a:lnTo>
                        <a:pt x="163" y="40"/>
                      </a:lnTo>
                      <a:lnTo>
                        <a:pt x="163" y="40"/>
                      </a:lnTo>
                      <a:lnTo>
                        <a:pt x="163" y="40"/>
                      </a:lnTo>
                      <a:lnTo>
                        <a:pt x="165" y="40"/>
                      </a:lnTo>
                      <a:lnTo>
                        <a:pt x="165" y="40"/>
                      </a:lnTo>
                      <a:lnTo>
                        <a:pt x="165" y="40"/>
                      </a:lnTo>
                      <a:lnTo>
                        <a:pt x="166" y="40"/>
                      </a:lnTo>
                      <a:lnTo>
                        <a:pt x="166" y="40"/>
                      </a:lnTo>
                      <a:lnTo>
                        <a:pt x="166" y="40"/>
                      </a:lnTo>
                      <a:lnTo>
                        <a:pt x="168" y="40"/>
                      </a:lnTo>
                      <a:lnTo>
                        <a:pt x="168" y="40"/>
                      </a:lnTo>
                      <a:lnTo>
                        <a:pt x="168" y="40"/>
                      </a:lnTo>
                      <a:lnTo>
                        <a:pt x="168" y="42"/>
                      </a:lnTo>
                      <a:lnTo>
                        <a:pt x="170" y="42"/>
                      </a:lnTo>
                      <a:lnTo>
                        <a:pt x="170" y="42"/>
                      </a:lnTo>
                      <a:lnTo>
                        <a:pt x="172" y="42"/>
                      </a:lnTo>
                      <a:lnTo>
                        <a:pt x="172" y="42"/>
                      </a:lnTo>
                      <a:lnTo>
                        <a:pt x="172" y="42"/>
                      </a:lnTo>
                      <a:lnTo>
                        <a:pt x="172" y="42"/>
                      </a:lnTo>
                      <a:lnTo>
                        <a:pt x="172" y="44"/>
                      </a:lnTo>
                      <a:lnTo>
                        <a:pt x="174" y="44"/>
                      </a:lnTo>
                      <a:lnTo>
                        <a:pt x="174" y="44"/>
                      </a:lnTo>
                      <a:lnTo>
                        <a:pt x="174" y="44"/>
                      </a:lnTo>
                      <a:lnTo>
                        <a:pt x="176" y="44"/>
                      </a:lnTo>
                      <a:lnTo>
                        <a:pt x="176" y="46"/>
                      </a:lnTo>
                      <a:lnTo>
                        <a:pt x="176" y="46"/>
                      </a:lnTo>
                      <a:lnTo>
                        <a:pt x="176" y="46"/>
                      </a:lnTo>
                      <a:lnTo>
                        <a:pt x="176" y="46"/>
                      </a:lnTo>
                      <a:lnTo>
                        <a:pt x="176" y="48"/>
                      </a:lnTo>
                      <a:lnTo>
                        <a:pt x="178" y="48"/>
                      </a:lnTo>
                      <a:lnTo>
                        <a:pt x="178" y="48"/>
                      </a:lnTo>
                      <a:lnTo>
                        <a:pt x="178" y="48"/>
                      </a:lnTo>
                      <a:lnTo>
                        <a:pt x="178" y="48"/>
                      </a:lnTo>
                      <a:lnTo>
                        <a:pt x="180" y="48"/>
                      </a:lnTo>
                      <a:lnTo>
                        <a:pt x="180" y="48"/>
                      </a:lnTo>
                      <a:lnTo>
                        <a:pt x="180" y="48"/>
                      </a:lnTo>
                      <a:lnTo>
                        <a:pt x="182" y="48"/>
                      </a:lnTo>
                      <a:lnTo>
                        <a:pt x="182" y="48"/>
                      </a:lnTo>
                      <a:lnTo>
                        <a:pt x="182" y="50"/>
                      </a:lnTo>
                      <a:lnTo>
                        <a:pt x="182" y="50"/>
                      </a:lnTo>
                      <a:lnTo>
                        <a:pt x="184" y="50"/>
                      </a:lnTo>
                      <a:lnTo>
                        <a:pt x="184" y="50"/>
                      </a:lnTo>
                      <a:lnTo>
                        <a:pt x="184" y="50"/>
                      </a:lnTo>
                      <a:lnTo>
                        <a:pt x="184" y="51"/>
                      </a:lnTo>
                      <a:lnTo>
                        <a:pt x="184" y="51"/>
                      </a:lnTo>
                      <a:lnTo>
                        <a:pt x="184" y="51"/>
                      </a:lnTo>
                      <a:lnTo>
                        <a:pt x="184" y="53"/>
                      </a:lnTo>
                      <a:lnTo>
                        <a:pt x="182" y="53"/>
                      </a:lnTo>
                      <a:lnTo>
                        <a:pt x="182" y="53"/>
                      </a:lnTo>
                      <a:lnTo>
                        <a:pt x="182" y="53"/>
                      </a:lnTo>
                      <a:lnTo>
                        <a:pt x="182" y="53"/>
                      </a:lnTo>
                      <a:lnTo>
                        <a:pt x="182" y="55"/>
                      </a:lnTo>
                      <a:lnTo>
                        <a:pt x="180" y="55"/>
                      </a:lnTo>
                      <a:lnTo>
                        <a:pt x="180" y="55"/>
                      </a:lnTo>
                      <a:lnTo>
                        <a:pt x="180" y="55"/>
                      </a:lnTo>
                      <a:lnTo>
                        <a:pt x="178" y="55"/>
                      </a:lnTo>
                      <a:lnTo>
                        <a:pt x="178" y="55"/>
                      </a:lnTo>
                      <a:lnTo>
                        <a:pt x="178" y="55"/>
                      </a:lnTo>
                      <a:lnTo>
                        <a:pt x="178" y="55"/>
                      </a:lnTo>
                      <a:lnTo>
                        <a:pt x="178" y="57"/>
                      </a:lnTo>
                      <a:lnTo>
                        <a:pt x="176" y="57"/>
                      </a:lnTo>
                      <a:lnTo>
                        <a:pt x="176" y="57"/>
                      </a:lnTo>
                      <a:lnTo>
                        <a:pt x="176" y="57"/>
                      </a:lnTo>
                      <a:lnTo>
                        <a:pt x="176" y="57"/>
                      </a:lnTo>
                      <a:lnTo>
                        <a:pt x="176" y="59"/>
                      </a:lnTo>
                      <a:lnTo>
                        <a:pt x="174" y="59"/>
                      </a:lnTo>
                      <a:lnTo>
                        <a:pt x="174" y="59"/>
                      </a:lnTo>
                      <a:lnTo>
                        <a:pt x="174" y="59"/>
                      </a:lnTo>
                      <a:lnTo>
                        <a:pt x="172" y="59"/>
                      </a:lnTo>
                      <a:lnTo>
                        <a:pt x="172" y="61"/>
                      </a:lnTo>
                      <a:lnTo>
                        <a:pt x="172" y="61"/>
                      </a:lnTo>
                      <a:lnTo>
                        <a:pt x="172" y="61"/>
                      </a:lnTo>
                      <a:lnTo>
                        <a:pt x="172" y="61"/>
                      </a:lnTo>
                      <a:lnTo>
                        <a:pt x="170" y="61"/>
                      </a:lnTo>
                      <a:lnTo>
                        <a:pt x="170" y="63"/>
                      </a:lnTo>
                      <a:lnTo>
                        <a:pt x="170" y="63"/>
                      </a:lnTo>
                      <a:lnTo>
                        <a:pt x="168" y="63"/>
                      </a:lnTo>
                      <a:lnTo>
                        <a:pt x="168" y="63"/>
                      </a:lnTo>
                      <a:lnTo>
                        <a:pt x="168" y="63"/>
                      </a:lnTo>
                      <a:lnTo>
                        <a:pt x="168" y="63"/>
                      </a:lnTo>
                      <a:lnTo>
                        <a:pt x="168" y="63"/>
                      </a:lnTo>
                      <a:lnTo>
                        <a:pt x="166" y="63"/>
                      </a:lnTo>
                      <a:lnTo>
                        <a:pt x="166" y="65"/>
                      </a:lnTo>
                      <a:lnTo>
                        <a:pt x="166" y="65"/>
                      </a:lnTo>
                      <a:lnTo>
                        <a:pt x="166" y="67"/>
                      </a:lnTo>
                      <a:lnTo>
                        <a:pt x="168" y="67"/>
                      </a:lnTo>
                      <a:lnTo>
                        <a:pt x="168" y="67"/>
                      </a:lnTo>
                      <a:lnTo>
                        <a:pt x="168" y="69"/>
                      </a:lnTo>
                      <a:lnTo>
                        <a:pt x="168" y="69"/>
                      </a:lnTo>
                      <a:lnTo>
                        <a:pt x="168" y="69"/>
                      </a:lnTo>
                      <a:lnTo>
                        <a:pt x="168" y="69"/>
                      </a:lnTo>
                      <a:lnTo>
                        <a:pt x="170" y="69"/>
                      </a:lnTo>
                      <a:lnTo>
                        <a:pt x="170" y="71"/>
                      </a:lnTo>
                      <a:lnTo>
                        <a:pt x="170" y="71"/>
                      </a:lnTo>
                      <a:lnTo>
                        <a:pt x="172" y="71"/>
                      </a:lnTo>
                      <a:lnTo>
                        <a:pt x="172" y="71"/>
                      </a:lnTo>
                      <a:lnTo>
                        <a:pt x="172" y="71"/>
                      </a:lnTo>
                      <a:lnTo>
                        <a:pt x="172" y="71"/>
                      </a:lnTo>
                      <a:lnTo>
                        <a:pt x="172" y="71"/>
                      </a:lnTo>
                      <a:lnTo>
                        <a:pt x="172" y="73"/>
                      </a:lnTo>
                      <a:lnTo>
                        <a:pt x="174" y="73"/>
                      </a:lnTo>
                      <a:lnTo>
                        <a:pt x="174" y="73"/>
                      </a:lnTo>
                      <a:lnTo>
                        <a:pt x="174" y="73"/>
                      </a:lnTo>
                      <a:lnTo>
                        <a:pt x="176" y="73"/>
                      </a:lnTo>
                      <a:lnTo>
                        <a:pt x="176" y="74"/>
                      </a:lnTo>
                      <a:lnTo>
                        <a:pt x="176" y="74"/>
                      </a:lnTo>
                      <a:lnTo>
                        <a:pt x="176" y="74"/>
                      </a:lnTo>
                      <a:lnTo>
                        <a:pt x="176" y="74"/>
                      </a:lnTo>
                      <a:lnTo>
                        <a:pt x="176" y="76"/>
                      </a:lnTo>
                      <a:lnTo>
                        <a:pt x="178" y="76"/>
                      </a:lnTo>
                      <a:lnTo>
                        <a:pt x="178" y="76"/>
                      </a:lnTo>
                      <a:lnTo>
                        <a:pt x="178" y="78"/>
                      </a:lnTo>
                      <a:lnTo>
                        <a:pt x="178" y="78"/>
                      </a:lnTo>
                      <a:lnTo>
                        <a:pt x="178" y="78"/>
                      </a:lnTo>
                      <a:lnTo>
                        <a:pt x="178" y="78"/>
                      </a:lnTo>
                      <a:lnTo>
                        <a:pt x="178" y="78"/>
                      </a:lnTo>
                      <a:lnTo>
                        <a:pt x="180" y="78"/>
                      </a:lnTo>
                      <a:lnTo>
                        <a:pt x="180" y="80"/>
                      </a:lnTo>
                      <a:lnTo>
                        <a:pt x="180" y="80"/>
                      </a:lnTo>
                      <a:lnTo>
                        <a:pt x="182" y="80"/>
                      </a:lnTo>
                      <a:lnTo>
                        <a:pt x="182" y="80"/>
                      </a:lnTo>
                      <a:lnTo>
                        <a:pt x="182" y="80"/>
                      </a:lnTo>
                      <a:lnTo>
                        <a:pt x="182" y="82"/>
                      </a:lnTo>
                      <a:lnTo>
                        <a:pt x="182" y="82"/>
                      </a:lnTo>
                      <a:lnTo>
                        <a:pt x="182" y="82"/>
                      </a:lnTo>
                      <a:lnTo>
                        <a:pt x="184" y="82"/>
                      </a:lnTo>
                      <a:lnTo>
                        <a:pt x="184" y="84"/>
                      </a:lnTo>
                      <a:lnTo>
                        <a:pt x="184" y="84"/>
                      </a:lnTo>
                      <a:lnTo>
                        <a:pt x="184" y="84"/>
                      </a:lnTo>
                      <a:lnTo>
                        <a:pt x="184" y="86"/>
                      </a:lnTo>
                      <a:lnTo>
                        <a:pt x="184" y="86"/>
                      </a:lnTo>
                      <a:lnTo>
                        <a:pt x="184" y="86"/>
                      </a:lnTo>
                      <a:lnTo>
                        <a:pt x="186" y="86"/>
                      </a:lnTo>
                      <a:lnTo>
                        <a:pt x="186" y="86"/>
                      </a:lnTo>
                      <a:lnTo>
                        <a:pt x="186" y="88"/>
                      </a:lnTo>
                      <a:lnTo>
                        <a:pt x="186" y="88"/>
                      </a:lnTo>
                      <a:lnTo>
                        <a:pt x="186" y="88"/>
                      </a:lnTo>
                      <a:lnTo>
                        <a:pt x="186" y="90"/>
                      </a:lnTo>
                      <a:lnTo>
                        <a:pt x="186" y="90"/>
                      </a:lnTo>
                      <a:lnTo>
                        <a:pt x="186" y="92"/>
                      </a:lnTo>
                      <a:lnTo>
                        <a:pt x="186" y="92"/>
                      </a:lnTo>
                      <a:lnTo>
                        <a:pt x="184" y="92"/>
                      </a:lnTo>
                      <a:lnTo>
                        <a:pt x="184" y="90"/>
                      </a:lnTo>
                      <a:lnTo>
                        <a:pt x="184" y="90"/>
                      </a:lnTo>
                      <a:lnTo>
                        <a:pt x="184" y="90"/>
                      </a:lnTo>
                      <a:lnTo>
                        <a:pt x="184" y="92"/>
                      </a:lnTo>
                      <a:lnTo>
                        <a:pt x="182" y="92"/>
                      </a:lnTo>
                      <a:lnTo>
                        <a:pt x="182" y="92"/>
                      </a:lnTo>
                      <a:lnTo>
                        <a:pt x="182" y="92"/>
                      </a:lnTo>
                      <a:lnTo>
                        <a:pt x="180" y="92"/>
                      </a:lnTo>
                      <a:lnTo>
                        <a:pt x="180" y="92"/>
                      </a:lnTo>
                      <a:lnTo>
                        <a:pt x="180" y="92"/>
                      </a:lnTo>
                      <a:lnTo>
                        <a:pt x="180" y="94"/>
                      </a:lnTo>
                      <a:lnTo>
                        <a:pt x="180" y="94"/>
                      </a:lnTo>
                      <a:lnTo>
                        <a:pt x="182" y="94"/>
                      </a:lnTo>
                      <a:lnTo>
                        <a:pt x="182" y="94"/>
                      </a:lnTo>
                      <a:lnTo>
                        <a:pt x="180" y="94"/>
                      </a:lnTo>
                      <a:lnTo>
                        <a:pt x="180" y="95"/>
                      </a:lnTo>
                      <a:lnTo>
                        <a:pt x="180" y="95"/>
                      </a:lnTo>
                      <a:lnTo>
                        <a:pt x="180" y="95"/>
                      </a:lnTo>
                      <a:lnTo>
                        <a:pt x="180" y="95"/>
                      </a:lnTo>
                      <a:lnTo>
                        <a:pt x="180" y="97"/>
                      </a:lnTo>
                      <a:lnTo>
                        <a:pt x="180" y="97"/>
                      </a:lnTo>
                      <a:lnTo>
                        <a:pt x="178" y="97"/>
                      </a:lnTo>
                      <a:lnTo>
                        <a:pt x="178" y="97"/>
                      </a:lnTo>
                      <a:lnTo>
                        <a:pt x="178" y="99"/>
                      </a:lnTo>
                      <a:lnTo>
                        <a:pt x="178" y="99"/>
                      </a:lnTo>
                      <a:lnTo>
                        <a:pt x="178" y="99"/>
                      </a:lnTo>
                      <a:lnTo>
                        <a:pt x="178" y="99"/>
                      </a:lnTo>
                      <a:lnTo>
                        <a:pt x="178" y="101"/>
                      </a:lnTo>
                      <a:lnTo>
                        <a:pt x="178" y="101"/>
                      </a:lnTo>
                      <a:lnTo>
                        <a:pt x="180" y="101"/>
                      </a:lnTo>
                      <a:lnTo>
                        <a:pt x="180" y="101"/>
                      </a:lnTo>
                      <a:lnTo>
                        <a:pt x="182" y="101"/>
                      </a:lnTo>
                      <a:lnTo>
                        <a:pt x="182" y="101"/>
                      </a:lnTo>
                      <a:lnTo>
                        <a:pt x="182" y="101"/>
                      </a:lnTo>
                      <a:lnTo>
                        <a:pt x="182" y="101"/>
                      </a:lnTo>
                      <a:lnTo>
                        <a:pt x="182" y="103"/>
                      </a:lnTo>
                      <a:lnTo>
                        <a:pt x="182" y="103"/>
                      </a:lnTo>
                      <a:lnTo>
                        <a:pt x="182" y="103"/>
                      </a:lnTo>
                      <a:lnTo>
                        <a:pt x="182" y="103"/>
                      </a:lnTo>
                      <a:lnTo>
                        <a:pt x="180" y="103"/>
                      </a:lnTo>
                      <a:lnTo>
                        <a:pt x="180" y="103"/>
                      </a:lnTo>
                      <a:lnTo>
                        <a:pt x="178" y="103"/>
                      </a:lnTo>
                      <a:lnTo>
                        <a:pt x="178" y="103"/>
                      </a:lnTo>
                      <a:lnTo>
                        <a:pt x="178" y="103"/>
                      </a:lnTo>
                      <a:lnTo>
                        <a:pt x="178" y="103"/>
                      </a:lnTo>
                      <a:lnTo>
                        <a:pt x="178" y="105"/>
                      </a:lnTo>
                      <a:lnTo>
                        <a:pt x="176" y="105"/>
                      </a:lnTo>
                      <a:lnTo>
                        <a:pt x="176" y="105"/>
                      </a:lnTo>
                      <a:lnTo>
                        <a:pt x="178" y="105"/>
                      </a:lnTo>
                      <a:lnTo>
                        <a:pt x="178" y="107"/>
                      </a:lnTo>
                      <a:lnTo>
                        <a:pt x="178" y="107"/>
                      </a:lnTo>
                      <a:lnTo>
                        <a:pt x="178" y="107"/>
                      </a:lnTo>
                      <a:lnTo>
                        <a:pt x="178" y="109"/>
                      </a:lnTo>
                      <a:lnTo>
                        <a:pt x="178" y="109"/>
                      </a:lnTo>
                      <a:lnTo>
                        <a:pt x="178" y="109"/>
                      </a:lnTo>
                      <a:lnTo>
                        <a:pt x="180" y="109"/>
                      </a:lnTo>
                      <a:lnTo>
                        <a:pt x="180" y="109"/>
                      </a:lnTo>
                      <a:lnTo>
                        <a:pt x="182" y="109"/>
                      </a:lnTo>
                      <a:lnTo>
                        <a:pt x="182" y="109"/>
                      </a:lnTo>
                      <a:lnTo>
                        <a:pt x="182" y="109"/>
                      </a:lnTo>
                      <a:lnTo>
                        <a:pt x="184" y="109"/>
                      </a:lnTo>
                      <a:lnTo>
                        <a:pt x="184" y="109"/>
                      </a:lnTo>
                      <a:lnTo>
                        <a:pt x="184" y="109"/>
                      </a:lnTo>
                      <a:lnTo>
                        <a:pt x="186" y="109"/>
                      </a:lnTo>
                      <a:lnTo>
                        <a:pt x="186" y="111"/>
                      </a:lnTo>
                      <a:lnTo>
                        <a:pt x="184" y="111"/>
                      </a:lnTo>
                      <a:lnTo>
                        <a:pt x="184" y="111"/>
                      </a:lnTo>
                      <a:lnTo>
                        <a:pt x="186" y="111"/>
                      </a:lnTo>
                      <a:lnTo>
                        <a:pt x="186" y="111"/>
                      </a:lnTo>
                      <a:lnTo>
                        <a:pt x="186" y="111"/>
                      </a:lnTo>
                      <a:lnTo>
                        <a:pt x="186" y="113"/>
                      </a:lnTo>
                      <a:lnTo>
                        <a:pt x="186" y="113"/>
                      </a:lnTo>
                      <a:lnTo>
                        <a:pt x="184" y="113"/>
                      </a:lnTo>
                      <a:lnTo>
                        <a:pt x="184" y="113"/>
                      </a:lnTo>
                      <a:lnTo>
                        <a:pt x="184" y="113"/>
                      </a:lnTo>
                      <a:lnTo>
                        <a:pt x="184" y="115"/>
                      </a:lnTo>
                      <a:lnTo>
                        <a:pt x="184" y="115"/>
                      </a:lnTo>
                      <a:lnTo>
                        <a:pt x="184" y="115"/>
                      </a:lnTo>
                      <a:lnTo>
                        <a:pt x="184" y="117"/>
                      </a:lnTo>
                      <a:lnTo>
                        <a:pt x="184" y="117"/>
                      </a:lnTo>
                      <a:lnTo>
                        <a:pt x="184" y="118"/>
                      </a:lnTo>
                      <a:lnTo>
                        <a:pt x="186" y="118"/>
                      </a:lnTo>
                      <a:lnTo>
                        <a:pt x="186" y="118"/>
                      </a:lnTo>
                      <a:lnTo>
                        <a:pt x="187" y="118"/>
                      </a:lnTo>
                      <a:lnTo>
                        <a:pt x="187" y="118"/>
                      </a:lnTo>
                      <a:lnTo>
                        <a:pt x="187" y="118"/>
                      </a:lnTo>
                      <a:lnTo>
                        <a:pt x="187" y="118"/>
                      </a:lnTo>
                      <a:lnTo>
                        <a:pt x="189" y="118"/>
                      </a:lnTo>
                      <a:lnTo>
                        <a:pt x="189" y="118"/>
                      </a:lnTo>
                      <a:lnTo>
                        <a:pt x="189" y="118"/>
                      </a:lnTo>
                      <a:lnTo>
                        <a:pt x="189" y="118"/>
                      </a:lnTo>
                      <a:lnTo>
                        <a:pt x="189" y="120"/>
                      </a:lnTo>
                      <a:lnTo>
                        <a:pt x="191" y="120"/>
                      </a:lnTo>
                      <a:lnTo>
                        <a:pt x="191" y="120"/>
                      </a:lnTo>
                      <a:lnTo>
                        <a:pt x="193" y="120"/>
                      </a:lnTo>
                      <a:lnTo>
                        <a:pt x="193" y="120"/>
                      </a:lnTo>
                      <a:lnTo>
                        <a:pt x="193" y="122"/>
                      </a:lnTo>
                      <a:lnTo>
                        <a:pt x="193" y="122"/>
                      </a:lnTo>
                      <a:lnTo>
                        <a:pt x="193" y="122"/>
                      </a:lnTo>
                      <a:lnTo>
                        <a:pt x="193" y="124"/>
                      </a:lnTo>
                      <a:lnTo>
                        <a:pt x="193" y="124"/>
                      </a:lnTo>
                      <a:lnTo>
                        <a:pt x="193" y="124"/>
                      </a:lnTo>
                      <a:lnTo>
                        <a:pt x="193" y="126"/>
                      </a:lnTo>
                      <a:lnTo>
                        <a:pt x="191" y="126"/>
                      </a:lnTo>
                      <a:lnTo>
                        <a:pt x="191" y="126"/>
                      </a:lnTo>
                      <a:lnTo>
                        <a:pt x="191" y="126"/>
                      </a:lnTo>
                      <a:lnTo>
                        <a:pt x="189" y="126"/>
                      </a:lnTo>
                      <a:lnTo>
                        <a:pt x="189" y="126"/>
                      </a:lnTo>
                      <a:lnTo>
                        <a:pt x="189" y="126"/>
                      </a:lnTo>
                      <a:lnTo>
                        <a:pt x="189" y="128"/>
                      </a:lnTo>
                      <a:lnTo>
                        <a:pt x="189" y="128"/>
                      </a:lnTo>
                      <a:lnTo>
                        <a:pt x="189" y="128"/>
                      </a:lnTo>
                      <a:lnTo>
                        <a:pt x="187" y="128"/>
                      </a:lnTo>
                      <a:lnTo>
                        <a:pt x="187" y="128"/>
                      </a:lnTo>
                      <a:lnTo>
                        <a:pt x="187" y="130"/>
                      </a:lnTo>
                      <a:lnTo>
                        <a:pt x="187" y="130"/>
                      </a:lnTo>
                      <a:lnTo>
                        <a:pt x="186" y="130"/>
                      </a:lnTo>
                      <a:lnTo>
                        <a:pt x="186" y="130"/>
                      </a:lnTo>
                      <a:lnTo>
                        <a:pt x="184" y="130"/>
                      </a:lnTo>
                      <a:lnTo>
                        <a:pt x="184" y="130"/>
                      </a:lnTo>
                      <a:lnTo>
                        <a:pt x="184" y="130"/>
                      </a:lnTo>
                      <a:lnTo>
                        <a:pt x="184" y="132"/>
                      </a:lnTo>
                      <a:lnTo>
                        <a:pt x="184" y="132"/>
                      </a:lnTo>
                      <a:lnTo>
                        <a:pt x="186" y="132"/>
                      </a:lnTo>
                      <a:lnTo>
                        <a:pt x="186" y="132"/>
                      </a:lnTo>
                      <a:lnTo>
                        <a:pt x="186" y="132"/>
                      </a:lnTo>
                      <a:lnTo>
                        <a:pt x="187" y="132"/>
                      </a:lnTo>
                      <a:lnTo>
                        <a:pt x="187" y="134"/>
                      </a:lnTo>
                      <a:lnTo>
                        <a:pt x="187" y="134"/>
                      </a:lnTo>
                      <a:lnTo>
                        <a:pt x="187" y="134"/>
                      </a:lnTo>
                      <a:lnTo>
                        <a:pt x="187" y="134"/>
                      </a:lnTo>
                      <a:lnTo>
                        <a:pt x="189" y="134"/>
                      </a:lnTo>
                      <a:lnTo>
                        <a:pt x="189" y="134"/>
                      </a:lnTo>
                      <a:lnTo>
                        <a:pt x="189" y="134"/>
                      </a:lnTo>
                      <a:lnTo>
                        <a:pt x="189" y="134"/>
                      </a:lnTo>
                      <a:lnTo>
                        <a:pt x="191" y="134"/>
                      </a:lnTo>
                      <a:lnTo>
                        <a:pt x="191" y="136"/>
                      </a:lnTo>
                      <a:lnTo>
                        <a:pt x="191" y="136"/>
                      </a:lnTo>
                      <a:lnTo>
                        <a:pt x="191" y="136"/>
                      </a:lnTo>
                      <a:lnTo>
                        <a:pt x="193" y="136"/>
                      </a:lnTo>
                      <a:lnTo>
                        <a:pt x="193" y="136"/>
                      </a:lnTo>
                      <a:lnTo>
                        <a:pt x="193" y="136"/>
                      </a:lnTo>
                      <a:lnTo>
                        <a:pt x="195" y="136"/>
                      </a:lnTo>
                      <a:lnTo>
                        <a:pt x="195" y="138"/>
                      </a:lnTo>
                      <a:lnTo>
                        <a:pt x="195" y="138"/>
                      </a:lnTo>
                      <a:lnTo>
                        <a:pt x="195" y="138"/>
                      </a:lnTo>
                      <a:lnTo>
                        <a:pt x="197" y="138"/>
                      </a:lnTo>
                      <a:lnTo>
                        <a:pt x="197" y="138"/>
                      </a:lnTo>
                      <a:lnTo>
                        <a:pt x="197" y="138"/>
                      </a:lnTo>
                      <a:lnTo>
                        <a:pt x="199" y="138"/>
                      </a:lnTo>
                      <a:lnTo>
                        <a:pt x="199" y="138"/>
                      </a:lnTo>
                      <a:lnTo>
                        <a:pt x="199" y="138"/>
                      </a:lnTo>
                      <a:lnTo>
                        <a:pt x="199" y="140"/>
                      </a:lnTo>
                      <a:lnTo>
                        <a:pt x="201" y="140"/>
                      </a:lnTo>
                      <a:lnTo>
                        <a:pt x="201" y="140"/>
                      </a:lnTo>
                      <a:lnTo>
                        <a:pt x="201" y="140"/>
                      </a:lnTo>
                      <a:lnTo>
                        <a:pt x="203" y="140"/>
                      </a:lnTo>
                      <a:lnTo>
                        <a:pt x="203" y="140"/>
                      </a:lnTo>
                      <a:lnTo>
                        <a:pt x="203" y="140"/>
                      </a:lnTo>
                      <a:lnTo>
                        <a:pt x="203" y="141"/>
                      </a:lnTo>
                      <a:lnTo>
                        <a:pt x="205" y="141"/>
                      </a:lnTo>
                      <a:lnTo>
                        <a:pt x="205" y="141"/>
                      </a:lnTo>
                      <a:lnTo>
                        <a:pt x="205" y="141"/>
                      </a:lnTo>
                      <a:lnTo>
                        <a:pt x="205" y="141"/>
                      </a:lnTo>
                      <a:lnTo>
                        <a:pt x="205" y="143"/>
                      </a:lnTo>
                      <a:lnTo>
                        <a:pt x="205" y="143"/>
                      </a:lnTo>
                      <a:lnTo>
                        <a:pt x="207" y="143"/>
                      </a:lnTo>
                      <a:lnTo>
                        <a:pt x="207" y="143"/>
                      </a:lnTo>
                      <a:lnTo>
                        <a:pt x="207" y="143"/>
                      </a:lnTo>
                      <a:lnTo>
                        <a:pt x="209" y="143"/>
                      </a:lnTo>
                      <a:lnTo>
                        <a:pt x="209" y="145"/>
                      </a:lnTo>
                      <a:lnTo>
                        <a:pt x="209" y="145"/>
                      </a:lnTo>
                      <a:lnTo>
                        <a:pt x="209" y="145"/>
                      </a:lnTo>
                      <a:lnTo>
                        <a:pt x="209" y="145"/>
                      </a:lnTo>
                      <a:lnTo>
                        <a:pt x="210" y="145"/>
                      </a:lnTo>
                      <a:lnTo>
                        <a:pt x="210" y="147"/>
                      </a:lnTo>
                      <a:lnTo>
                        <a:pt x="210" y="147"/>
                      </a:lnTo>
                      <a:lnTo>
                        <a:pt x="210" y="147"/>
                      </a:lnTo>
                      <a:lnTo>
                        <a:pt x="210" y="147"/>
                      </a:lnTo>
                      <a:lnTo>
                        <a:pt x="210" y="149"/>
                      </a:lnTo>
                      <a:lnTo>
                        <a:pt x="210" y="149"/>
                      </a:lnTo>
                      <a:lnTo>
                        <a:pt x="210" y="149"/>
                      </a:lnTo>
                      <a:lnTo>
                        <a:pt x="210" y="149"/>
                      </a:lnTo>
                      <a:lnTo>
                        <a:pt x="209" y="149"/>
                      </a:lnTo>
                      <a:lnTo>
                        <a:pt x="209" y="151"/>
                      </a:lnTo>
                      <a:lnTo>
                        <a:pt x="209" y="151"/>
                      </a:lnTo>
                      <a:lnTo>
                        <a:pt x="209" y="151"/>
                      </a:lnTo>
                      <a:lnTo>
                        <a:pt x="209" y="151"/>
                      </a:lnTo>
                      <a:lnTo>
                        <a:pt x="209" y="151"/>
                      </a:lnTo>
                      <a:lnTo>
                        <a:pt x="209" y="153"/>
                      </a:lnTo>
                      <a:lnTo>
                        <a:pt x="209" y="153"/>
                      </a:lnTo>
                      <a:lnTo>
                        <a:pt x="207" y="153"/>
                      </a:lnTo>
                      <a:lnTo>
                        <a:pt x="207" y="155"/>
                      </a:lnTo>
                      <a:lnTo>
                        <a:pt x="207" y="155"/>
                      </a:lnTo>
                      <a:lnTo>
                        <a:pt x="207" y="155"/>
                      </a:lnTo>
                      <a:lnTo>
                        <a:pt x="205" y="155"/>
                      </a:lnTo>
                      <a:lnTo>
                        <a:pt x="205" y="157"/>
                      </a:lnTo>
                      <a:lnTo>
                        <a:pt x="205" y="157"/>
                      </a:lnTo>
                      <a:lnTo>
                        <a:pt x="205" y="157"/>
                      </a:lnTo>
                      <a:lnTo>
                        <a:pt x="205" y="157"/>
                      </a:lnTo>
                      <a:lnTo>
                        <a:pt x="203" y="157"/>
                      </a:lnTo>
                      <a:lnTo>
                        <a:pt x="203" y="159"/>
                      </a:lnTo>
                      <a:lnTo>
                        <a:pt x="203" y="159"/>
                      </a:lnTo>
                      <a:lnTo>
                        <a:pt x="203" y="159"/>
                      </a:lnTo>
                      <a:lnTo>
                        <a:pt x="203" y="159"/>
                      </a:lnTo>
                      <a:lnTo>
                        <a:pt x="201" y="159"/>
                      </a:lnTo>
                      <a:lnTo>
                        <a:pt x="201" y="159"/>
                      </a:lnTo>
                      <a:lnTo>
                        <a:pt x="201" y="159"/>
                      </a:lnTo>
                      <a:lnTo>
                        <a:pt x="199" y="159"/>
                      </a:lnTo>
                      <a:lnTo>
                        <a:pt x="199" y="161"/>
                      </a:lnTo>
                      <a:lnTo>
                        <a:pt x="199" y="161"/>
                      </a:lnTo>
                      <a:lnTo>
                        <a:pt x="199" y="161"/>
                      </a:lnTo>
                      <a:lnTo>
                        <a:pt x="199" y="161"/>
                      </a:lnTo>
                      <a:lnTo>
                        <a:pt x="197" y="161"/>
                      </a:lnTo>
                      <a:lnTo>
                        <a:pt x="197" y="161"/>
                      </a:lnTo>
                      <a:lnTo>
                        <a:pt x="197" y="163"/>
                      </a:lnTo>
                      <a:lnTo>
                        <a:pt x="195" y="163"/>
                      </a:lnTo>
                      <a:lnTo>
                        <a:pt x="195" y="163"/>
                      </a:lnTo>
                      <a:lnTo>
                        <a:pt x="195" y="163"/>
                      </a:lnTo>
                      <a:lnTo>
                        <a:pt x="195" y="163"/>
                      </a:lnTo>
                      <a:lnTo>
                        <a:pt x="195" y="164"/>
                      </a:lnTo>
                      <a:lnTo>
                        <a:pt x="193" y="164"/>
                      </a:lnTo>
                      <a:lnTo>
                        <a:pt x="193" y="164"/>
                      </a:lnTo>
                      <a:lnTo>
                        <a:pt x="193" y="164"/>
                      </a:lnTo>
                      <a:lnTo>
                        <a:pt x="193" y="164"/>
                      </a:lnTo>
                      <a:lnTo>
                        <a:pt x="193" y="166"/>
                      </a:lnTo>
                      <a:lnTo>
                        <a:pt x="191" y="166"/>
                      </a:lnTo>
                      <a:lnTo>
                        <a:pt x="191" y="166"/>
                      </a:lnTo>
                      <a:lnTo>
                        <a:pt x="191" y="166"/>
                      </a:lnTo>
                      <a:lnTo>
                        <a:pt x="189" y="166"/>
                      </a:lnTo>
                      <a:lnTo>
                        <a:pt x="189" y="166"/>
                      </a:lnTo>
                      <a:lnTo>
                        <a:pt x="189" y="166"/>
                      </a:lnTo>
                      <a:lnTo>
                        <a:pt x="189" y="166"/>
                      </a:lnTo>
                      <a:lnTo>
                        <a:pt x="189" y="168"/>
                      </a:lnTo>
                      <a:lnTo>
                        <a:pt x="187" y="168"/>
                      </a:lnTo>
                      <a:lnTo>
                        <a:pt x="187" y="168"/>
                      </a:lnTo>
                      <a:lnTo>
                        <a:pt x="187" y="168"/>
                      </a:lnTo>
                      <a:lnTo>
                        <a:pt x="187" y="168"/>
                      </a:lnTo>
                      <a:lnTo>
                        <a:pt x="186" y="168"/>
                      </a:lnTo>
                      <a:lnTo>
                        <a:pt x="186" y="168"/>
                      </a:lnTo>
                      <a:lnTo>
                        <a:pt x="186" y="170"/>
                      </a:lnTo>
                      <a:lnTo>
                        <a:pt x="186" y="170"/>
                      </a:lnTo>
                      <a:lnTo>
                        <a:pt x="184" y="170"/>
                      </a:lnTo>
                      <a:lnTo>
                        <a:pt x="184" y="172"/>
                      </a:lnTo>
                      <a:lnTo>
                        <a:pt x="184" y="172"/>
                      </a:lnTo>
                      <a:lnTo>
                        <a:pt x="184" y="172"/>
                      </a:lnTo>
                      <a:lnTo>
                        <a:pt x="184" y="172"/>
                      </a:lnTo>
                      <a:lnTo>
                        <a:pt x="182" y="172"/>
                      </a:lnTo>
                      <a:lnTo>
                        <a:pt x="182" y="172"/>
                      </a:lnTo>
                      <a:lnTo>
                        <a:pt x="182" y="174"/>
                      </a:lnTo>
                      <a:lnTo>
                        <a:pt x="182" y="174"/>
                      </a:lnTo>
                      <a:lnTo>
                        <a:pt x="182" y="174"/>
                      </a:lnTo>
                      <a:lnTo>
                        <a:pt x="180" y="174"/>
                      </a:lnTo>
                      <a:lnTo>
                        <a:pt x="180" y="174"/>
                      </a:lnTo>
                      <a:lnTo>
                        <a:pt x="180" y="174"/>
                      </a:lnTo>
                      <a:lnTo>
                        <a:pt x="178" y="174"/>
                      </a:lnTo>
                      <a:lnTo>
                        <a:pt x="178" y="176"/>
                      </a:lnTo>
                      <a:lnTo>
                        <a:pt x="178" y="176"/>
                      </a:lnTo>
                      <a:lnTo>
                        <a:pt x="178" y="176"/>
                      </a:lnTo>
                      <a:lnTo>
                        <a:pt x="178" y="176"/>
                      </a:lnTo>
                      <a:lnTo>
                        <a:pt x="176" y="176"/>
                      </a:lnTo>
                      <a:lnTo>
                        <a:pt x="176" y="176"/>
                      </a:lnTo>
                      <a:lnTo>
                        <a:pt x="176" y="176"/>
                      </a:lnTo>
                      <a:lnTo>
                        <a:pt x="176" y="178"/>
                      </a:lnTo>
                      <a:lnTo>
                        <a:pt x="174" y="178"/>
                      </a:lnTo>
                      <a:lnTo>
                        <a:pt x="174" y="178"/>
                      </a:lnTo>
                      <a:lnTo>
                        <a:pt x="174" y="178"/>
                      </a:lnTo>
                      <a:lnTo>
                        <a:pt x="174" y="180"/>
                      </a:lnTo>
                      <a:lnTo>
                        <a:pt x="172" y="180"/>
                      </a:lnTo>
                      <a:lnTo>
                        <a:pt x="172" y="180"/>
                      </a:lnTo>
                      <a:lnTo>
                        <a:pt x="172" y="180"/>
                      </a:lnTo>
                      <a:lnTo>
                        <a:pt x="172" y="180"/>
                      </a:lnTo>
                      <a:lnTo>
                        <a:pt x="172" y="182"/>
                      </a:lnTo>
                      <a:lnTo>
                        <a:pt x="170" y="182"/>
                      </a:lnTo>
                      <a:lnTo>
                        <a:pt x="170" y="182"/>
                      </a:lnTo>
                      <a:lnTo>
                        <a:pt x="170" y="182"/>
                      </a:lnTo>
                      <a:lnTo>
                        <a:pt x="168" y="182"/>
                      </a:lnTo>
                      <a:lnTo>
                        <a:pt x="168" y="182"/>
                      </a:lnTo>
                      <a:lnTo>
                        <a:pt x="168" y="184"/>
                      </a:lnTo>
                      <a:lnTo>
                        <a:pt x="168" y="184"/>
                      </a:lnTo>
                      <a:lnTo>
                        <a:pt x="166" y="184"/>
                      </a:lnTo>
                      <a:lnTo>
                        <a:pt x="166" y="184"/>
                      </a:lnTo>
                      <a:lnTo>
                        <a:pt x="166" y="184"/>
                      </a:lnTo>
                      <a:lnTo>
                        <a:pt x="166" y="184"/>
                      </a:lnTo>
                      <a:lnTo>
                        <a:pt x="165" y="184"/>
                      </a:lnTo>
                      <a:lnTo>
                        <a:pt x="165" y="184"/>
                      </a:lnTo>
                      <a:lnTo>
                        <a:pt x="165" y="184"/>
                      </a:lnTo>
                      <a:lnTo>
                        <a:pt x="163" y="184"/>
                      </a:lnTo>
                      <a:lnTo>
                        <a:pt x="163" y="184"/>
                      </a:lnTo>
                      <a:lnTo>
                        <a:pt x="163" y="186"/>
                      </a:lnTo>
                      <a:lnTo>
                        <a:pt x="163" y="186"/>
                      </a:lnTo>
                      <a:lnTo>
                        <a:pt x="163" y="186"/>
                      </a:lnTo>
                      <a:lnTo>
                        <a:pt x="161" y="186"/>
                      </a:lnTo>
                      <a:lnTo>
                        <a:pt x="161" y="187"/>
                      </a:lnTo>
                      <a:lnTo>
                        <a:pt x="161" y="187"/>
                      </a:lnTo>
                      <a:lnTo>
                        <a:pt x="161" y="187"/>
                      </a:lnTo>
                      <a:lnTo>
                        <a:pt x="161" y="187"/>
                      </a:lnTo>
                      <a:lnTo>
                        <a:pt x="159" y="187"/>
                      </a:lnTo>
                      <a:lnTo>
                        <a:pt x="159" y="187"/>
                      </a:lnTo>
                      <a:lnTo>
                        <a:pt x="157" y="187"/>
                      </a:lnTo>
                      <a:lnTo>
                        <a:pt x="157" y="189"/>
                      </a:lnTo>
                      <a:lnTo>
                        <a:pt x="157" y="189"/>
                      </a:lnTo>
                      <a:lnTo>
                        <a:pt x="157" y="189"/>
                      </a:lnTo>
                      <a:lnTo>
                        <a:pt x="157" y="189"/>
                      </a:lnTo>
                      <a:lnTo>
                        <a:pt x="155" y="189"/>
                      </a:lnTo>
                      <a:lnTo>
                        <a:pt x="155" y="189"/>
                      </a:lnTo>
                      <a:lnTo>
                        <a:pt x="155" y="191"/>
                      </a:lnTo>
                      <a:lnTo>
                        <a:pt x="155" y="191"/>
                      </a:lnTo>
                      <a:lnTo>
                        <a:pt x="153" y="191"/>
                      </a:lnTo>
                      <a:lnTo>
                        <a:pt x="153" y="191"/>
                      </a:lnTo>
                      <a:lnTo>
                        <a:pt x="153" y="191"/>
                      </a:lnTo>
                      <a:lnTo>
                        <a:pt x="151" y="191"/>
                      </a:lnTo>
                      <a:lnTo>
                        <a:pt x="151" y="191"/>
                      </a:lnTo>
                      <a:lnTo>
                        <a:pt x="151" y="191"/>
                      </a:lnTo>
                      <a:lnTo>
                        <a:pt x="151" y="193"/>
                      </a:lnTo>
                      <a:lnTo>
                        <a:pt x="151" y="193"/>
                      </a:lnTo>
                      <a:lnTo>
                        <a:pt x="149" y="193"/>
                      </a:lnTo>
                      <a:lnTo>
                        <a:pt x="149" y="193"/>
                      </a:lnTo>
                      <a:lnTo>
                        <a:pt x="149" y="193"/>
                      </a:lnTo>
                      <a:lnTo>
                        <a:pt x="149" y="193"/>
                      </a:lnTo>
                      <a:lnTo>
                        <a:pt x="149" y="195"/>
                      </a:lnTo>
                      <a:lnTo>
                        <a:pt x="147" y="195"/>
                      </a:lnTo>
                      <a:lnTo>
                        <a:pt x="147" y="195"/>
                      </a:lnTo>
                      <a:lnTo>
                        <a:pt x="147" y="195"/>
                      </a:lnTo>
                      <a:lnTo>
                        <a:pt x="145" y="195"/>
                      </a:lnTo>
                      <a:lnTo>
                        <a:pt x="145" y="197"/>
                      </a:lnTo>
                      <a:lnTo>
                        <a:pt x="145" y="197"/>
                      </a:lnTo>
                      <a:lnTo>
                        <a:pt x="145" y="197"/>
                      </a:lnTo>
                      <a:lnTo>
                        <a:pt x="145" y="197"/>
                      </a:lnTo>
                      <a:lnTo>
                        <a:pt x="145" y="199"/>
                      </a:lnTo>
                      <a:lnTo>
                        <a:pt x="143" y="199"/>
                      </a:lnTo>
                      <a:lnTo>
                        <a:pt x="143" y="199"/>
                      </a:lnTo>
                      <a:lnTo>
                        <a:pt x="143" y="199"/>
                      </a:lnTo>
                      <a:lnTo>
                        <a:pt x="142" y="199"/>
                      </a:lnTo>
                      <a:lnTo>
                        <a:pt x="142" y="199"/>
                      </a:lnTo>
                      <a:lnTo>
                        <a:pt x="142" y="199"/>
                      </a:lnTo>
                      <a:lnTo>
                        <a:pt x="140" y="199"/>
                      </a:lnTo>
                      <a:lnTo>
                        <a:pt x="140" y="199"/>
                      </a:lnTo>
                      <a:lnTo>
                        <a:pt x="140" y="199"/>
                      </a:lnTo>
                      <a:lnTo>
                        <a:pt x="140" y="199"/>
                      </a:lnTo>
                      <a:lnTo>
                        <a:pt x="140" y="199"/>
                      </a:lnTo>
                      <a:lnTo>
                        <a:pt x="138" y="199"/>
                      </a:lnTo>
                      <a:lnTo>
                        <a:pt x="138" y="199"/>
                      </a:lnTo>
                      <a:lnTo>
                        <a:pt x="138" y="199"/>
                      </a:lnTo>
                      <a:lnTo>
                        <a:pt x="138" y="197"/>
                      </a:lnTo>
                      <a:lnTo>
                        <a:pt x="136" y="197"/>
                      </a:lnTo>
                      <a:lnTo>
                        <a:pt x="136" y="197"/>
                      </a:lnTo>
                      <a:lnTo>
                        <a:pt x="136" y="197"/>
                      </a:lnTo>
                      <a:lnTo>
                        <a:pt x="134" y="197"/>
                      </a:lnTo>
                      <a:lnTo>
                        <a:pt x="134" y="197"/>
                      </a:lnTo>
                      <a:lnTo>
                        <a:pt x="134" y="199"/>
                      </a:lnTo>
                      <a:lnTo>
                        <a:pt x="134" y="199"/>
                      </a:lnTo>
                      <a:lnTo>
                        <a:pt x="134" y="199"/>
                      </a:lnTo>
                      <a:lnTo>
                        <a:pt x="134" y="199"/>
                      </a:lnTo>
                      <a:lnTo>
                        <a:pt x="134" y="199"/>
                      </a:lnTo>
                      <a:lnTo>
                        <a:pt x="134" y="199"/>
                      </a:lnTo>
                      <a:lnTo>
                        <a:pt x="134" y="201"/>
                      </a:lnTo>
                      <a:lnTo>
                        <a:pt x="132" y="201"/>
                      </a:lnTo>
                      <a:lnTo>
                        <a:pt x="132" y="199"/>
                      </a:lnTo>
                      <a:lnTo>
                        <a:pt x="132" y="199"/>
                      </a:lnTo>
                      <a:lnTo>
                        <a:pt x="132" y="201"/>
                      </a:lnTo>
                      <a:lnTo>
                        <a:pt x="130" y="201"/>
                      </a:lnTo>
                      <a:lnTo>
                        <a:pt x="130" y="201"/>
                      </a:lnTo>
                      <a:lnTo>
                        <a:pt x="130" y="199"/>
                      </a:lnTo>
                      <a:lnTo>
                        <a:pt x="130" y="199"/>
                      </a:lnTo>
                      <a:lnTo>
                        <a:pt x="130" y="199"/>
                      </a:lnTo>
                      <a:lnTo>
                        <a:pt x="128" y="199"/>
                      </a:lnTo>
                      <a:lnTo>
                        <a:pt x="128" y="199"/>
                      </a:lnTo>
                      <a:lnTo>
                        <a:pt x="128" y="199"/>
                      </a:lnTo>
                      <a:lnTo>
                        <a:pt x="128" y="199"/>
                      </a:lnTo>
                      <a:lnTo>
                        <a:pt x="128" y="199"/>
                      </a:lnTo>
                      <a:lnTo>
                        <a:pt x="128" y="201"/>
                      </a:lnTo>
                      <a:lnTo>
                        <a:pt x="128" y="201"/>
                      </a:lnTo>
                      <a:lnTo>
                        <a:pt x="126" y="201"/>
                      </a:lnTo>
                      <a:lnTo>
                        <a:pt x="126" y="199"/>
                      </a:lnTo>
                      <a:lnTo>
                        <a:pt x="126" y="199"/>
                      </a:lnTo>
                      <a:lnTo>
                        <a:pt x="126" y="201"/>
                      </a:lnTo>
                      <a:lnTo>
                        <a:pt x="126" y="201"/>
                      </a:lnTo>
                      <a:lnTo>
                        <a:pt x="126" y="203"/>
                      </a:lnTo>
                      <a:lnTo>
                        <a:pt x="124" y="203"/>
                      </a:lnTo>
                      <a:lnTo>
                        <a:pt x="124" y="201"/>
                      </a:lnTo>
                      <a:lnTo>
                        <a:pt x="124" y="201"/>
                      </a:lnTo>
                      <a:lnTo>
                        <a:pt x="124" y="201"/>
                      </a:lnTo>
                      <a:lnTo>
                        <a:pt x="124" y="201"/>
                      </a:lnTo>
                      <a:lnTo>
                        <a:pt x="122" y="201"/>
                      </a:lnTo>
                      <a:lnTo>
                        <a:pt x="122" y="201"/>
                      </a:lnTo>
                      <a:lnTo>
                        <a:pt x="122" y="201"/>
                      </a:lnTo>
                      <a:lnTo>
                        <a:pt x="121" y="201"/>
                      </a:lnTo>
                      <a:lnTo>
                        <a:pt x="121" y="201"/>
                      </a:lnTo>
                      <a:lnTo>
                        <a:pt x="119" y="201"/>
                      </a:lnTo>
                      <a:lnTo>
                        <a:pt x="119" y="201"/>
                      </a:lnTo>
                      <a:lnTo>
                        <a:pt x="119" y="201"/>
                      </a:lnTo>
                      <a:lnTo>
                        <a:pt x="119" y="201"/>
                      </a:lnTo>
                      <a:lnTo>
                        <a:pt x="117" y="201"/>
                      </a:lnTo>
                      <a:lnTo>
                        <a:pt x="117" y="203"/>
                      </a:lnTo>
                      <a:lnTo>
                        <a:pt x="117" y="203"/>
                      </a:lnTo>
                      <a:lnTo>
                        <a:pt x="117" y="203"/>
                      </a:lnTo>
                      <a:lnTo>
                        <a:pt x="115" y="203"/>
                      </a:lnTo>
                      <a:lnTo>
                        <a:pt x="115" y="203"/>
                      </a:lnTo>
                      <a:lnTo>
                        <a:pt x="115" y="203"/>
                      </a:lnTo>
                      <a:lnTo>
                        <a:pt x="113" y="203"/>
                      </a:lnTo>
                      <a:lnTo>
                        <a:pt x="113" y="203"/>
                      </a:lnTo>
                      <a:lnTo>
                        <a:pt x="113" y="205"/>
                      </a:lnTo>
                      <a:lnTo>
                        <a:pt x="113" y="205"/>
                      </a:lnTo>
                      <a:lnTo>
                        <a:pt x="111" y="205"/>
                      </a:lnTo>
                      <a:lnTo>
                        <a:pt x="111" y="205"/>
                      </a:lnTo>
                      <a:lnTo>
                        <a:pt x="111" y="203"/>
                      </a:lnTo>
                      <a:lnTo>
                        <a:pt x="109" y="203"/>
                      </a:lnTo>
                      <a:lnTo>
                        <a:pt x="109" y="203"/>
                      </a:lnTo>
                      <a:lnTo>
                        <a:pt x="109" y="203"/>
                      </a:lnTo>
                      <a:lnTo>
                        <a:pt x="109" y="205"/>
                      </a:lnTo>
                      <a:lnTo>
                        <a:pt x="107" y="205"/>
                      </a:lnTo>
                      <a:lnTo>
                        <a:pt x="107" y="205"/>
                      </a:lnTo>
                      <a:lnTo>
                        <a:pt x="107" y="205"/>
                      </a:lnTo>
                      <a:lnTo>
                        <a:pt x="105" y="205"/>
                      </a:lnTo>
                      <a:lnTo>
                        <a:pt x="105" y="205"/>
                      </a:lnTo>
                      <a:lnTo>
                        <a:pt x="105" y="205"/>
                      </a:lnTo>
                      <a:lnTo>
                        <a:pt x="103" y="205"/>
                      </a:lnTo>
                      <a:lnTo>
                        <a:pt x="103" y="205"/>
                      </a:lnTo>
                      <a:lnTo>
                        <a:pt x="103" y="203"/>
                      </a:lnTo>
                      <a:lnTo>
                        <a:pt x="103" y="203"/>
                      </a:lnTo>
                      <a:lnTo>
                        <a:pt x="103" y="205"/>
                      </a:lnTo>
                      <a:lnTo>
                        <a:pt x="103" y="205"/>
                      </a:lnTo>
                      <a:lnTo>
                        <a:pt x="101" y="205"/>
                      </a:lnTo>
                      <a:lnTo>
                        <a:pt x="101" y="203"/>
                      </a:lnTo>
                      <a:lnTo>
                        <a:pt x="101" y="203"/>
                      </a:lnTo>
                      <a:lnTo>
                        <a:pt x="101" y="203"/>
                      </a:lnTo>
                      <a:lnTo>
                        <a:pt x="101" y="205"/>
                      </a:lnTo>
                      <a:lnTo>
                        <a:pt x="99" y="205"/>
                      </a:lnTo>
                      <a:lnTo>
                        <a:pt x="99" y="205"/>
                      </a:lnTo>
                      <a:lnTo>
                        <a:pt x="99" y="205"/>
                      </a:lnTo>
                      <a:lnTo>
                        <a:pt x="98" y="205"/>
                      </a:lnTo>
                      <a:lnTo>
                        <a:pt x="98" y="207"/>
                      </a:lnTo>
                      <a:lnTo>
                        <a:pt x="98" y="207"/>
                      </a:lnTo>
                      <a:lnTo>
                        <a:pt x="98" y="205"/>
                      </a:lnTo>
                      <a:lnTo>
                        <a:pt x="98" y="205"/>
                      </a:lnTo>
                      <a:lnTo>
                        <a:pt x="96" y="205"/>
                      </a:lnTo>
                      <a:lnTo>
                        <a:pt x="96" y="205"/>
                      </a:lnTo>
                      <a:lnTo>
                        <a:pt x="96" y="205"/>
                      </a:lnTo>
                      <a:lnTo>
                        <a:pt x="94" y="205"/>
                      </a:lnTo>
                      <a:lnTo>
                        <a:pt x="94" y="205"/>
                      </a:lnTo>
                      <a:lnTo>
                        <a:pt x="92" y="205"/>
                      </a:lnTo>
                      <a:lnTo>
                        <a:pt x="92" y="207"/>
                      </a:lnTo>
                      <a:lnTo>
                        <a:pt x="92" y="207"/>
                      </a:lnTo>
                      <a:lnTo>
                        <a:pt x="92" y="207"/>
                      </a:lnTo>
                      <a:lnTo>
                        <a:pt x="92" y="207"/>
                      </a:lnTo>
                      <a:lnTo>
                        <a:pt x="90" y="207"/>
                      </a:lnTo>
                      <a:lnTo>
                        <a:pt x="90" y="207"/>
                      </a:lnTo>
                      <a:lnTo>
                        <a:pt x="90" y="207"/>
                      </a:lnTo>
                      <a:lnTo>
                        <a:pt x="90" y="207"/>
                      </a:lnTo>
                      <a:lnTo>
                        <a:pt x="88" y="207"/>
                      </a:lnTo>
                      <a:lnTo>
                        <a:pt x="88" y="209"/>
                      </a:lnTo>
                      <a:lnTo>
                        <a:pt x="88" y="209"/>
                      </a:lnTo>
                      <a:lnTo>
                        <a:pt x="86" y="209"/>
                      </a:lnTo>
                      <a:lnTo>
                        <a:pt x="86" y="209"/>
                      </a:lnTo>
                      <a:lnTo>
                        <a:pt x="86" y="209"/>
                      </a:lnTo>
                      <a:lnTo>
                        <a:pt x="86" y="207"/>
                      </a:lnTo>
                      <a:lnTo>
                        <a:pt x="84" y="207"/>
                      </a:lnTo>
                      <a:lnTo>
                        <a:pt x="84" y="207"/>
                      </a:lnTo>
                      <a:lnTo>
                        <a:pt x="84" y="207"/>
                      </a:lnTo>
                      <a:lnTo>
                        <a:pt x="84" y="207"/>
                      </a:lnTo>
                      <a:lnTo>
                        <a:pt x="82" y="207"/>
                      </a:lnTo>
                      <a:lnTo>
                        <a:pt x="82" y="207"/>
                      </a:lnTo>
                      <a:lnTo>
                        <a:pt x="82" y="207"/>
                      </a:lnTo>
                      <a:lnTo>
                        <a:pt x="80" y="207"/>
                      </a:lnTo>
                      <a:lnTo>
                        <a:pt x="80" y="207"/>
                      </a:lnTo>
                      <a:lnTo>
                        <a:pt x="80" y="207"/>
                      </a:lnTo>
                      <a:lnTo>
                        <a:pt x="80" y="209"/>
                      </a:lnTo>
                      <a:lnTo>
                        <a:pt x="78" y="209"/>
                      </a:lnTo>
                      <a:lnTo>
                        <a:pt x="78" y="209"/>
                      </a:lnTo>
                      <a:lnTo>
                        <a:pt x="78" y="209"/>
                      </a:lnTo>
                      <a:lnTo>
                        <a:pt x="77" y="209"/>
                      </a:lnTo>
                      <a:lnTo>
                        <a:pt x="77" y="209"/>
                      </a:lnTo>
                      <a:lnTo>
                        <a:pt x="77" y="209"/>
                      </a:lnTo>
                      <a:lnTo>
                        <a:pt x="75" y="209"/>
                      </a:lnTo>
                      <a:lnTo>
                        <a:pt x="75" y="209"/>
                      </a:lnTo>
                      <a:lnTo>
                        <a:pt x="75" y="209"/>
                      </a:lnTo>
                      <a:lnTo>
                        <a:pt x="73" y="209"/>
                      </a:lnTo>
                      <a:lnTo>
                        <a:pt x="73" y="210"/>
                      </a:lnTo>
                      <a:lnTo>
                        <a:pt x="73" y="210"/>
                      </a:lnTo>
                      <a:lnTo>
                        <a:pt x="73" y="210"/>
                      </a:lnTo>
                      <a:lnTo>
                        <a:pt x="73" y="210"/>
                      </a:lnTo>
                      <a:lnTo>
                        <a:pt x="73" y="212"/>
                      </a:lnTo>
                      <a:lnTo>
                        <a:pt x="73" y="212"/>
                      </a:lnTo>
                      <a:lnTo>
                        <a:pt x="71" y="212"/>
                      </a:lnTo>
                      <a:lnTo>
                        <a:pt x="71" y="210"/>
                      </a:lnTo>
                      <a:lnTo>
                        <a:pt x="71" y="210"/>
                      </a:lnTo>
                      <a:lnTo>
                        <a:pt x="71" y="210"/>
                      </a:lnTo>
                      <a:lnTo>
                        <a:pt x="71" y="210"/>
                      </a:lnTo>
                      <a:lnTo>
                        <a:pt x="71" y="210"/>
                      </a:lnTo>
                      <a:lnTo>
                        <a:pt x="69" y="210"/>
                      </a:lnTo>
                      <a:lnTo>
                        <a:pt x="69" y="210"/>
                      </a:lnTo>
                      <a:lnTo>
                        <a:pt x="69" y="210"/>
                      </a:lnTo>
                      <a:lnTo>
                        <a:pt x="69" y="210"/>
                      </a:lnTo>
                      <a:lnTo>
                        <a:pt x="67" y="210"/>
                      </a:lnTo>
                      <a:lnTo>
                        <a:pt x="67" y="210"/>
                      </a:lnTo>
                      <a:lnTo>
                        <a:pt x="67" y="210"/>
                      </a:lnTo>
                      <a:lnTo>
                        <a:pt x="65" y="210"/>
                      </a:lnTo>
                      <a:lnTo>
                        <a:pt x="65" y="212"/>
                      </a:lnTo>
                      <a:lnTo>
                        <a:pt x="65" y="212"/>
                      </a:lnTo>
                      <a:lnTo>
                        <a:pt x="65" y="212"/>
                      </a:lnTo>
                      <a:lnTo>
                        <a:pt x="63" y="212"/>
                      </a:lnTo>
                      <a:lnTo>
                        <a:pt x="63" y="212"/>
                      </a:lnTo>
                      <a:lnTo>
                        <a:pt x="63" y="212"/>
                      </a:lnTo>
                      <a:lnTo>
                        <a:pt x="63" y="212"/>
                      </a:lnTo>
                      <a:lnTo>
                        <a:pt x="61" y="212"/>
                      </a:lnTo>
                      <a:lnTo>
                        <a:pt x="61" y="212"/>
                      </a:lnTo>
                      <a:lnTo>
                        <a:pt x="61" y="212"/>
                      </a:lnTo>
                      <a:lnTo>
                        <a:pt x="59" y="212"/>
                      </a:lnTo>
                      <a:lnTo>
                        <a:pt x="59" y="210"/>
                      </a:lnTo>
                      <a:lnTo>
                        <a:pt x="61" y="210"/>
                      </a:lnTo>
                      <a:lnTo>
                        <a:pt x="61" y="210"/>
                      </a:lnTo>
                      <a:lnTo>
                        <a:pt x="59" y="210"/>
                      </a:lnTo>
                      <a:lnTo>
                        <a:pt x="59" y="209"/>
                      </a:lnTo>
                      <a:lnTo>
                        <a:pt x="59" y="209"/>
                      </a:lnTo>
                      <a:lnTo>
                        <a:pt x="59" y="209"/>
                      </a:lnTo>
                      <a:lnTo>
                        <a:pt x="59" y="209"/>
                      </a:lnTo>
                      <a:lnTo>
                        <a:pt x="59" y="207"/>
                      </a:lnTo>
                      <a:lnTo>
                        <a:pt x="57" y="207"/>
                      </a:lnTo>
                      <a:lnTo>
                        <a:pt x="57" y="209"/>
                      </a:lnTo>
                      <a:lnTo>
                        <a:pt x="57" y="209"/>
                      </a:lnTo>
                      <a:lnTo>
                        <a:pt x="57" y="209"/>
                      </a:lnTo>
                      <a:lnTo>
                        <a:pt x="57" y="209"/>
                      </a:lnTo>
                      <a:lnTo>
                        <a:pt x="55" y="209"/>
                      </a:lnTo>
                      <a:lnTo>
                        <a:pt x="55" y="210"/>
                      </a:lnTo>
                      <a:lnTo>
                        <a:pt x="55" y="210"/>
                      </a:lnTo>
                      <a:lnTo>
                        <a:pt x="54" y="210"/>
                      </a:lnTo>
                      <a:lnTo>
                        <a:pt x="54" y="210"/>
                      </a:lnTo>
                      <a:lnTo>
                        <a:pt x="54" y="210"/>
                      </a:lnTo>
                      <a:lnTo>
                        <a:pt x="54" y="210"/>
                      </a:lnTo>
                      <a:lnTo>
                        <a:pt x="54" y="212"/>
                      </a:lnTo>
                      <a:lnTo>
                        <a:pt x="52" y="212"/>
                      </a:lnTo>
                      <a:lnTo>
                        <a:pt x="52" y="212"/>
                      </a:lnTo>
                      <a:lnTo>
                        <a:pt x="50" y="212"/>
                      </a:lnTo>
                      <a:lnTo>
                        <a:pt x="50" y="212"/>
                      </a:lnTo>
                      <a:lnTo>
                        <a:pt x="50" y="210"/>
                      </a:lnTo>
                      <a:lnTo>
                        <a:pt x="50" y="210"/>
                      </a:lnTo>
                      <a:lnTo>
                        <a:pt x="50" y="210"/>
                      </a:lnTo>
                      <a:lnTo>
                        <a:pt x="50" y="209"/>
                      </a:lnTo>
                      <a:lnTo>
                        <a:pt x="50" y="209"/>
                      </a:lnTo>
                      <a:lnTo>
                        <a:pt x="50" y="209"/>
                      </a:lnTo>
                      <a:lnTo>
                        <a:pt x="50" y="209"/>
                      </a:lnTo>
                      <a:lnTo>
                        <a:pt x="50" y="209"/>
                      </a:lnTo>
                      <a:lnTo>
                        <a:pt x="50" y="209"/>
                      </a:lnTo>
                      <a:lnTo>
                        <a:pt x="50" y="207"/>
                      </a:lnTo>
                      <a:lnTo>
                        <a:pt x="50" y="207"/>
                      </a:lnTo>
                      <a:lnTo>
                        <a:pt x="50" y="207"/>
                      </a:lnTo>
                      <a:lnTo>
                        <a:pt x="50" y="205"/>
                      </a:lnTo>
                      <a:lnTo>
                        <a:pt x="50" y="205"/>
                      </a:lnTo>
                      <a:lnTo>
                        <a:pt x="50" y="205"/>
                      </a:lnTo>
                      <a:lnTo>
                        <a:pt x="48" y="205"/>
                      </a:lnTo>
                      <a:lnTo>
                        <a:pt x="48" y="207"/>
                      </a:lnTo>
                      <a:lnTo>
                        <a:pt x="48" y="207"/>
                      </a:lnTo>
                      <a:lnTo>
                        <a:pt x="48" y="205"/>
                      </a:lnTo>
                      <a:lnTo>
                        <a:pt x="48" y="205"/>
                      </a:lnTo>
                      <a:lnTo>
                        <a:pt x="46" y="205"/>
                      </a:lnTo>
                      <a:lnTo>
                        <a:pt x="46" y="205"/>
                      </a:lnTo>
                      <a:lnTo>
                        <a:pt x="46" y="207"/>
                      </a:lnTo>
                      <a:lnTo>
                        <a:pt x="44" y="207"/>
                      </a:lnTo>
                      <a:lnTo>
                        <a:pt x="44" y="207"/>
                      </a:lnTo>
                      <a:lnTo>
                        <a:pt x="44" y="207"/>
                      </a:lnTo>
                      <a:lnTo>
                        <a:pt x="42" y="207"/>
                      </a:lnTo>
                      <a:lnTo>
                        <a:pt x="42" y="207"/>
                      </a:lnTo>
                      <a:lnTo>
                        <a:pt x="42" y="207"/>
                      </a:lnTo>
                      <a:lnTo>
                        <a:pt x="40" y="207"/>
                      </a:lnTo>
                      <a:lnTo>
                        <a:pt x="40" y="207"/>
                      </a:lnTo>
                      <a:lnTo>
                        <a:pt x="38" y="207"/>
                      </a:lnTo>
                      <a:lnTo>
                        <a:pt x="38" y="207"/>
                      </a:lnTo>
                      <a:lnTo>
                        <a:pt x="38" y="207"/>
                      </a:lnTo>
                      <a:lnTo>
                        <a:pt x="36" y="207"/>
                      </a:lnTo>
                      <a:lnTo>
                        <a:pt x="36" y="207"/>
                      </a:lnTo>
                      <a:lnTo>
                        <a:pt x="36" y="207"/>
                      </a:lnTo>
                      <a:lnTo>
                        <a:pt x="34" y="207"/>
                      </a:lnTo>
                      <a:lnTo>
                        <a:pt x="34" y="207"/>
                      </a:lnTo>
                      <a:lnTo>
                        <a:pt x="34" y="207"/>
                      </a:lnTo>
                      <a:lnTo>
                        <a:pt x="32" y="207"/>
                      </a:lnTo>
                      <a:lnTo>
                        <a:pt x="32" y="207"/>
                      </a:lnTo>
                      <a:lnTo>
                        <a:pt x="32" y="207"/>
                      </a:lnTo>
                      <a:lnTo>
                        <a:pt x="31" y="207"/>
                      </a:lnTo>
                      <a:lnTo>
                        <a:pt x="31" y="207"/>
                      </a:lnTo>
                      <a:lnTo>
                        <a:pt x="32" y="207"/>
                      </a:lnTo>
                      <a:lnTo>
                        <a:pt x="32" y="207"/>
                      </a:lnTo>
                      <a:lnTo>
                        <a:pt x="32" y="207"/>
                      </a:lnTo>
                      <a:lnTo>
                        <a:pt x="34" y="207"/>
                      </a:lnTo>
                      <a:lnTo>
                        <a:pt x="34" y="205"/>
                      </a:lnTo>
                      <a:lnTo>
                        <a:pt x="34" y="205"/>
                      </a:lnTo>
                      <a:lnTo>
                        <a:pt x="34" y="205"/>
                      </a:lnTo>
                      <a:lnTo>
                        <a:pt x="34" y="205"/>
                      </a:lnTo>
                      <a:lnTo>
                        <a:pt x="32" y="205"/>
                      </a:lnTo>
                      <a:lnTo>
                        <a:pt x="32" y="205"/>
                      </a:lnTo>
                      <a:lnTo>
                        <a:pt x="32" y="205"/>
                      </a:lnTo>
                      <a:lnTo>
                        <a:pt x="32" y="205"/>
                      </a:lnTo>
                      <a:lnTo>
                        <a:pt x="32" y="205"/>
                      </a:lnTo>
                      <a:lnTo>
                        <a:pt x="31" y="205"/>
                      </a:lnTo>
                      <a:lnTo>
                        <a:pt x="31" y="203"/>
                      </a:lnTo>
                      <a:lnTo>
                        <a:pt x="31" y="203"/>
                      </a:lnTo>
                      <a:lnTo>
                        <a:pt x="31" y="201"/>
                      </a:lnTo>
                      <a:lnTo>
                        <a:pt x="31" y="201"/>
                      </a:lnTo>
                      <a:lnTo>
                        <a:pt x="31" y="201"/>
                      </a:lnTo>
                      <a:lnTo>
                        <a:pt x="31" y="203"/>
                      </a:lnTo>
                      <a:lnTo>
                        <a:pt x="29" y="203"/>
                      </a:lnTo>
                      <a:lnTo>
                        <a:pt x="29" y="203"/>
                      </a:lnTo>
                      <a:lnTo>
                        <a:pt x="29" y="201"/>
                      </a:lnTo>
                      <a:lnTo>
                        <a:pt x="29" y="201"/>
                      </a:lnTo>
                      <a:lnTo>
                        <a:pt x="29" y="199"/>
                      </a:lnTo>
                      <a:lnTo>
                        <a:pt x="27" y="199"/>
                      </a:lnTo>
                      <a:lnTo>
                        <a:pt x="27" y="201"/>
                      </a:lnTo>
                      <a:lnTo>
                        <a:pt x="27" y="201"/>
                      </a:lnTo>
                      <a:lnTo>
                        <a:pt x="27" y="203"/>
                      </a:lnTo>
                      <a:lnTo>
                        <a:pt x="27" y="203"/>
                      </a:lnTo>
                      <a:lnTo>
                        <a:pt x="27" y="203"/>
                      </a:lnTo>
                      <a:lnTo>
                        <a:pt x="27" y="203"/>
                      </a:lnTo>
                      <a:lnTo>
                        <a:pt x="27" y="201"/>
                      </a:lnTo>
                      <a:lnTo>
                        <a:pt x="27" y="201"/>
                      </a:lnTo>
                      <a:lnTo>
                        <a:pt x="27" y="201"/>
                      </a:lnTo>
                      <a:lnTo>
                        <a:pt x="25" y="201"/>
                      </a:lnTo>
                      <a:lnTo>
                        <a:pt x="25" y="201"/>
                      </a:lnTo>
                      <a:lnTo>
                        <a:pt x="25" y="201"/>
                      </a:lnTo>
                      <a:lnTo>
                        <a:pt x="25" y="201"/>
                      </a:lnTo>
                      <a:lnTo>
                        <a:pt x="25" y="203"/>
                      </a:lnTo>
                      <a:lnTo>
                        <a:pt x="25" y="203"/>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6" name="Freeform 1488">
                  <a:extLst>
                    <a:ext uri="{FF2B5EF4-FFF2-40B4-BE49-F238E27FC236}">
                      <a16:creationId xmlns:a16="http://schemas.microsoft.com/office/drawing/2014/main" id="{9C1170BD-53DE-44C1-ACDB-8EA1FB2A7F70}"/>
                    </a:ext>
                  </a:extLst>
                </p:cNvPr>
                <p:cNvSpPr>
                  <a:spLocks/>
                </p:cNvSpPr>
                <p:nvPr/>
              </p:nvSpPr>
              <p:spPr bwMode="auto">
                <a:xfrm>
                  <a:off x="15457629" y="2338388"/>
                  <a:ext cx="333375" cy="336550"/>
                </a:xfrm>
                <a:custGeom>
                  <a:avLst/>
                  <a:gdLst>
                    <a:gd name="T0" fmla="*/ 13 w 210"/>
                    <a:gd name="T1" fmla="*/ 209 h 212"/>
                    <a:gd name="T2" fmla="*/ 4 w 210"/>
                    <a:gd name="T3" fmla="*/ 199 h 212"/>
                    <a:gd name="T4" fmla="*/ 13 w 210"/>
                    <a:gd name="T5" fmla="*/ 199 h 212"/>
                    <a:gd name="T6" fmla="*/ 23 w 210"/>
                    <a:gd name="T7" fmla="*/ 203 h 212"/>
                    <a:gd name="T8" fmla="*/ 32 w 210"/>
                    <a:gd name="T9" fmla="*/ 193 h 212"/>
                    <a:gd name="T10" fmla="*/ 34 w 210"/>
                    <a:gd name="T11" fmla="*/ 182 h 212"/>
                    <a:gd name="T12" fmla="*/ 34 w 210"/>
                    <a:gd name="T13" fmla="*/ 168 h 212"/>
                    <a:gd name="T14" fmla="*/ 29 w 210"/>
                    <a:gd name="T15" fmla="*/ 157 h 212"/>
                    <a:gd name="T16" fmla="*/ 32 w 210"/>
                    <a:gd name="T17" fmla="*/ 147 h 212"/>
                    <a:gd name="T18" fmla="*/ 34 w 210"/>
                    <a:gd name="T19" fmla="*/ 138 h 212"/>
                    <a:gd name="T20" fmla="*/ 46 w 210"/>
                    <a:gd name="T21" fmla="*/ 136 h 212"/>
                    <a:gd name="T22" fmla="*/ 57 w 210"/>
                    <a:gd name="T23" fmla="*/ 126 h 212"/>
                    <a:gd name="T24" fmla="*/ 73 w 210"/>
                    <a:gd name="T25" fmla="*/ 122 h 212"/>
                    <a:gd name="T26" fmla="*/ 86 w 210"/>
                    <a:gd name="T27" fmla="*/ 115 h 212"/>
                    <a:gd name="T28" fmla="*/ 90 w 210"/>
                    <a:gd name="T29" fmla="*/ 103 h 212"/>
                    <a:gd name="T30" fmla="*/ 98 w 210"/>
                    <a:gd name="T31" fmla="*/ 105 h 212"/>
                    <a:gd name="T32" fmla="*/ 101 w 210"/>
                    <a:gd name="T33" fmla="*/ 97 h 212"/>
                    <a:gd name="T34" fmla="*/ 88 w 210"/>
                    <a:gd name="T35" fmla="*/ 90 h 212"/>
                    <a:gd name="T36" fmla="*/ 77 w 210"/>
                    <a:gd name="T37" fmla="*/ 80 h 212"/>
                    <a:gd name="T38" fmla="*/ 78 w 210"/>
                    <a:gd name="T39" fmla="*/ 67 h 212"/>
                    <a:gd name="T40" fmla="*/ 75 w 210"/>
                    <a:gd name="T41" fmla="*/ 55 h 212"/>
                    <a:gd name="T42" fmla="*/ 71 w 210"/>
                    <a:gd name="T43" fmla="*/ 44 h 212"/>
                    <a:gd name="T44" fmla="*/ 57 w 210"/>
                    <a:gd name="T45" fmla="*/ 36 h 212"/>
                    <a:gd name="T46" fmla="*/ 42 w 210"/>
                    <a:gd name="T47" fmla="*/ 30 h 212"/>
                    <a:gd name="T48" fmla="*/ 25 w 210"/>
                    <a:gd name="T49" fmla="*/ 25 h 212"/>
                    <a:gd name="T50" fmla="*/ 29 w 210"/>
                    <a:gd name="T51" fmla="*/ 19 h 212"/>
                    <a:gd name="T52" fmla="*/ 44 w 210"/>
                    <a:gd name="T53" fmla="*/ 21 h 212"/>
                    <a:gd name="T54" fmla="*/ 57 w 210"/>
                    <a:gd name="T55" fmla="*/ 28 h 212"/>
                    <a:gd name="T56" fmla="*/ 75 w 210"/>
                    <a:gd name="T57" fmla="*/ 28 h 212"/>
                    <a:gd name="T58" fmla="*/ 92 w 210"/>
                    <a:gd name="T59" fmla="*/ 30 h 212"/>
                    <a:gd name="T60" fmla="*/ 105 w 210"/>
                    <a:gd name="T61" fmla="*/ 25 h 212"/>
                    <a:gd name="T62" fmla="*/ 113 w 210"/>
                    <a:gd name="T63" fmla="*/ 11 h 212"/>
                    <a:gd name="T64" fmla="*/ 128 w 210"/>
                    <a:gd name="T65" fmla="*/ 4 h 212"/>
                    <a:gd name="T66" fmla="*/ 143 w 210"/>
                    <a:gd name="T67" fmla="*/ 0 h 212"/>
                    <a:gd name="T68" fmla="*/ 161 w 210"/>
                    <a:gd name="T69" fmla="*/ 7 h 212"/>
                    <a:gd name="T70" fmla="*/ 168 w 210"/>
                    <a:gd name="T71" fmla="*/ 15 h 212"/>
                    <a:gd name="T72" fmla="*/ 159 w 210"/>
                    <a:gd name="T73" fmla="*/ 25 h 212"/>
                    <a:gd name="T74" fmla="*/ 157 w 210"/>
                    <a:gd name="T75" fmla="*/ 34 h 212"/>
                    <a:gd name="T76" fmla="*/ 172 w 210"/>
                    <a:gd name="T77" fmla="*/ 42 h 212"/>
                    <a:gd name="T78" fmla="*/ 182 w 210"/>
                    <a:gd name="T79" fmla="*/ 53 h 212"/>
                    <a:gd name="T80" fmla="*/ 168 w 210"/>
                    <a:gd name="T81" fmla="*/ 63 h 212"/>
                    <a:gd name="T82" fmla="*/ 176 w 210"/>
                    <a:gd name="T83" fmla="*/ 74 h 212"/>
                    <a:gd name="T84" fmla="*/ 186 w 210"/>
                    <a:gd name="T85" fmla="*/ 90 h 212"/>
                    <a:gd name="T86" fmla="*/ 178 w 210"/>
                    <a:gd name="T87" fmla="*/ 99 h 212"/>
                    <a:gd name="T88" fmla="*/ 180 w 210"/>
                    <a:gd name="T89" fmla="*/ 109 h 212"/>
                    <a:gd name="T90" fmla="*/ 187 w 210"/>
                    <a:gd name="T91" fmla="*/ 118 h 212"/>
                    <a:gd name="T92" fmla="*/ 187 w 210"/>
                    <a:gd name="T93" fmla="*/ 130 h 212"/>
                    <a:gd name="T94" fmla="*/ 195 w 210"/>
                    <a:gd name="T95" fmla="*/ 138 h 212"/>
                    <a:gd name="T96" fmla="*/ 210 w 210"/>
                    <a:gd name="T97" fmla="*/ 147 h 212"/>
                    <a:gd name="T98" fmla="*/ 201 w 210"/>
                    <a:gd name="T99" fmla="*/ 159 h 212"/>
                    <a:gd name="T100" fmla="*/ 187 w 210"/>
                    <a:gd name="T101" fmla="*/ 168 h 212"/>
                    <a:gd name="T102" fmla="*/ 174 w 210"/>
                    <a:gd name="T103" fmla="*/ 178 h 212"/>
                    <a:gd name="T104" fmla="*/ 161 w 210"/>
                    <a:gd name="T105" fmla="*/ 187 h 212"/>
                    <a:gd name="T106" fmla="*/ 145 w 210"/>
                    <a:gd name="T107" fmla="*/ 197 h 212"/>
                    <a:gd name="T108" fmla="*/ 134 w 210"/>
                    <a:gd name="T109" fmla="*/ 199 h 212"/>
                    <a:gd name="T110" fmla="*/ 122 w 210"/>
                    <a:gd name="T111" fmla="*/ 201 h 212"/>
                    <a:gd name="T112" fmla="*/ 105 w 210"/>
                    <a:gd name="T113" fmla="*/ 205 h 212"/>
                    <a:gd name="T114" fmla="*/ 92 w 210"/>
                    <a:gd name="T115" fmla="*/ 207 h 212"/>
                    <a:gd name="T116" fmla="*/ 75 w 210"/>
                    <a:gd name="T117" fmla="*/ 209 h 212"/>
                    <a:gd name="T118" fmla="*/ 61 w 210"/>
                    <a:gd name="T119" fmla="*/ 212 h 212"/>
                    <a:gd name="T120" fmla="*/ 50 w 210"/>
                    <a:gd name="T121" fmla="*/ 210 h 212"/>
                    <a:gd name="T122" fmla="*/ 40 w 210"/>
                    <a:gd name="T123" fmla="*/ 207 h 212"/>
                    <a:gd name="T124" fmla="*/ 31 w 210"/>
                    <a:gd name="T125" fmla="*/ 20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 h="212">
                      <a:moveTo>
                        <a:pt x="25" y="203"/>
                      </a:moveTo>
                      <a:lnTo>
                        <a:pt x="25" y="203"/>
                      </a:lnTo>
                      <a:lnTo>
                        <a:pt x="23" y="203"/>
                      </a:lnTo>
                      <a:lnTo>
                        <a:pt x="23" y="203"/>
                      </a:lnTo>
                      <a:lnTo>
                        <a:pt x="23" y="205"/>
                      </a:lnTo>
                      <a:lnTo>
                        <a:pt x="23" y="205"/>
                      </a:lnTo>
                      <a:lnTo>
                        <a:pt x="23" y="205"/>
                      </a:lnTo>
                      <a:lnTo>
                        <a:pt x="23" y="207"/>
                      </a:lnTo>
                      <a:lnTo>
                        <a:pt x="21" y="207"/>
                      </a:lnTo>
                      <a:lnTo>
                        <a:pt x="21" y="207"/>
                      </a:lnTo>
                      <a:lnTo>
                        <a:pt x="21" y="207"/>
                      </a:lnTo>
                      <a:lnTo>
                        <a:pt x="21" y="207"/>
                      </a:lnTo>
                      <a:lnTo>
                        <a:pt x="21" y="207"/>
                      </a:lnTo>
                      <a:lnTo>
                        <a:pt x="21" y="207"/>
                      </a:lnTo>
                      <a:lnTo>
                        <a:pt x="21" y="207"/>
                      </a:lnTo>
                      <a:lnTo>
                        <a:pt x="19" y="207"/>
                      </a:lnTo>
                      <a:lnTo>
                        <a:pt x="19" y="207"/>
                      </a:lnTo>
                      <a:lnTo>
                        <a:pt x="19" y="209"/>
                      </a:lnTo>
                      <a:lnTo>
                        <a:pt x="17" y="209"/>
                      </a:lnTo>
                      <a:lnTo>
                        <a:pt x="17" y="209"/>
                      </a:lnTo>
                      <a:lnTo>
                        <a:pt x="17" y="209"/>
                      </a:lnTo>
                      <a:lnTo>
                        <a:pt x="15" y="209"/>
                      </a:lnTo>
                      <a:lnTo>
                        <a:pt x="15" y="209"/>
                      </a:lnTo>
                      <a:lnTo>
                        <a:pt x="15" y="207"/>
                      </a:lnTo>
                      <a:lnTo>
                        <a:pt x="15" y="207"/>
                      </a:lnTo>
                      <a:lnTo>
                        <a:pt x="15" y="207"/>
                      </a:lnTo>
                      <a:lnTo>
                        <a:pt x="15" y="207"/>
                      </a:lnTo>
                      <a:lnTo>
                        <a:pt x="15" y="209"/>
                      </a:lnTo>
                      <a:lnTo>
                        <a:pt x="13" y="209"/>
                      </a:lnTo>
                      <a:lnTo>
                        <a:pt x="13" y="209"/>
                      </a:lnTo>
                      <a:lnTo>
                        <a:pt x="11" y="209"/>
                      </a:lnTo>
                      <a:lnTo>
                        <a:pt x="11" y="207"/>
                      </a:lnTo>
                      <a:lnTo>
                        <a:pt x="11" y="207"/>
                      </a:lnTo>
                      <a:lnTo>
                        <a:pt x="11" y="207"/>
                      </a:lnTo>
                      <a:lnTo>
                        <a:pt x="10" y="207"/>
                      </a:lnTo>
                      <a:lnTo>
                        <a:pt x="10" y="207"/>
                      </a:lnTo>
                      <a:lnTo>
                        <a:pt x="10" y="207"/>
                      </a:lnTo>
                      <a:lnTo>
                        <a:pt x="10" y="207"/>
                      </a:lnTo>
                      <a:lnTo>
                        <a:pt x="10" y="207"/>
                      </a:lnTo>
                      <a:lnTo>
                        <a:pt x="8" y="207"/>
                      </a:lnTo>
                      <a:lnTo>
                        <a:pt x="8" y="207"/>
                      </a:lnTo>
                      <a:lnTo>
                        <a:pt x="6" y="207"/>
                      </a:lnTo>
                      <a:lnTo>
                        <a:pt x="6" y="207"/>
                      </a:lnTo>
                      <a:lnTo>
                        <a:pt x="6" y="207"/>
                      </a:lnTo>
                      <a:lnTo>
                        <a:pt x="6" y="205"/>
                      </a:lnTo>
                      <a:lnTo>
                        <a:pt x="4" y="205"/>
                      </a:lnTo>
                      <a:lnTo>
                        <a:pt x="4" y="205"/>
                      </a:lnTo>
                      <a:lnTo>
                        <a:pt x="4" y="205"/>
                      </a:lnTo>
                      <a:lnTo>
                        <a:pt x="2" y="205"/>
                      </a:lnTo>
                      <a:lnTo>
                        <a:pt x="2" y="205"/>
                      </a:lnTo>
                      <a:lnTo>
                        <a:pt x="2" y="205"/>
                      </a:lnTo>
                      <a:lnTo>
                        <a:pt x="2" y="203"/>
                      </a:lnTo>
                      <a:lnTo>
                        <a:pt x="0" y="203"/>
                      </a:lnTo>
                      <a:lnTo>
                        <a:pt x="0" y="203"/>
                      </a:lnTo>
                      <a:lnTo>
                        <a:pt x="0" y="201"/>
                      </a:lnTo>
                      <a:lnTo>
                        <a:pt x="2" y="201"/>
                      </a:lnTo>
                      <a:lnTo>
                        <a:pt x="2" y="201"/>
                      </a:lnTo>
                      <a:lnTo>
                        <a:pt x="4" y="201"/>
                      </a:lnTo>
                      <a:lnTo>
                        <a:pt x="4" y="201"/>
                      </a:lnTo>
                      <a:lnTo>
                        <a:pt x="4" y="199"/>
                      </a:lnTo>
                      <a:lnTo>
                        <a:pt x="4" y="199"/>
                      </a:lnTo>
                      <a:lnTo>
                        <a:pt x="4" y="199"/>
                      </a:lnTo>
                      <a:lnTo>
                        <a:pt x="4" y="199"/>
                      </a:lnTo>
                      <a:lnTo>
                        <a:pt x="4" y="199"/>
                      </a:lnTo>
                      <a:lnTo>
                        <a:pt x="4" y="199"/>
                      </a:lnTo>
                      <a:lnTo>
                        <a:pt x="4" y="199"/>
                      </a:lnTo>
                      <a:lnTo>
                        <a:pt x="4" y="199"/>
                      </a:lnTo>
                      <a:lnTo>
                        <a:pt x="6" y="199"/>
                      </a:lnTo>
                      <a:lnTo>
                        <a:pt x="6" y="199"/>
                      </a:lnTo>
                      <a:lnTo>
                        <a:pt x="6" y="199"/>
                      </a:lnTo>
                      <a:lnTo>
                        <a:pt x="6" y="199"/>
                      </a:lnTo>
                      <a:lnTo>
                        <a:pt x="8" y="199"/>
                      </a:lnTo>
                      <a:lnTo>
                        <a:pt x="8" y="199"/>
                      </a:lnTo>
                      <a:lnTo>
                        <a:pt x="10" y="199"/>
                      </a:lnTo>
                      <a:lnTo>
                        <a:pt x="10" y="199"/>
                      </a:lnTo>
                      <a:lnTo>
                        <a:pt x="10" y="199"/>
                      </a:lnTo>
                      <a:lnTo>
                        <a:pt x="10" y="199"/>
                      </a:lnTo>
                      <a:lnTo>
                        <a:pt x="10" y="199"/>
                      </a:lnTo>
                      <a:lnTo>
                        <a:pt x="11" y="199"/>
                      </a:lnTo>
                      <a:lnTo>
                        <a:pt x="11" y="199"/>
                      </a:lnTo>
                      <a:lnTo>
                        <a:pt x="11" y="199"/>
                      </a:lnTo>
                      <a:lnTo>
                        <a:pt x="11" y="199"/>
                      </a:lnTo>
                      <a:lnTo>
                        <a:pt x="13" y="199"/>
                      </a:lnTo>
                      <a:lnTo>
                        <a:pt x="13" y="199"/>
                      </a:lnTo>
                      <a:lnTo>
                        <a:pt x="13" y="199"/>
                      </a:lnTo>
                      <a:lnTo>
                        <a:pt x="13" y="201"/>
                      </a:lnTo>
                      <a:lnTo>
                        <a:pt x="15" y="201"/>
                      </a:lnTo>
                      <a:lnTo>
                        <a:pt x="15" y="199"/>
                      </a:lnTo>
                      <a:lnTo>
                        <a:pt x="15" y="199"/>
                      </a:lnTo>
                      <a:lnTo>
                        <a:pt x="13" y="199"/>
                      </a:lnTo>
                      <a:lnTo>
                        <a:pt x="13" y="199"/>
                      </a:lnTo>
                      <a:lnTo>
                        <a:pt x="13" y="197"/>
                      </a:lnTo>
                      <a:lnTo>
                        <a:pt x="15" y="197"/>
                      </a:lnTo>
                      <a:lnTo>
                        <a:pt x="15" y="199"/>
                      </a:lnTo>
                      <a:lnTo>
                        <a:pt x="15" y="199"/>
                      </a:lnTo>
                      <a:lnTo>
                        <a:pt x="15" y="199"/>
                      </a:lnTo>
                      <a:lnTo>
                        <a:pt x="15" y="199"/>
                      </a:lnTo>
                      <a:lnTo>
                        <a:pt x="15" y="199"/>
                      </a:lnTo>
                      <a:lnTo>
                        <a:pt x="17" y="199"/>
                      </a:lnTo>
                      <a:lnTo>
                        <a:pt x="17" y="199"/>
                      </a:lnTo>
                      <a:lnTo>
                        <a:pt x="17" y="199"/>
                      </a:lnTo>
                      <a:lnTo>
                        <a:pt x="17" y="201"/>
                      </a:lnTo>
                      <a:lnTo>
                        <a:pt x="19" y="201"/>
                      </a:lnTo>
                      <a:lnTo>
                        <a:pt x="19" y="201"/>
                      </a:lnTo>
                      <a:lnTo>
                        <a:pt x="19" y="201"/>
                      </a:lnTo>
                      <a:lnTo>
                        <a:pt x="19" y="203"/>
                      </a:lnTo>
                      <a:lnTo>
                        <a:pt x="19" y="203"/>
                      </a:lnTo>
                      <a:lnTo>
                        <a:pt x="19" y="201"/>
                      </a:lnTo>
                      <a:lnTo>
                        <a:pt x="17" y="201"/>
                      </a:lnTo>
                      <a:lnTo>
                        <a:pt x="17" y="203"/>
                      </a:lnTo>
                      <a:lnTo>
                        <a:pt x="17" y="203"/>
                      </a:lnTo>
                      <a:lnTo>
                        <a:pt x="19" y="203"/>
                      </a:lnTo>
                      <a:lnTo>
                        <a:pt x="19" y="205"/>
                      </a:lnTo>
                      <a:lnTo>
                        <a:pt x="19" y="205"/>
                      </a:lnTo>
                      <a:lnTo>
                        <a:pt x="21" y="205"/>
                      </a:lnTo>
                      <a:lnTo>
                        <a:pt x="21" y="203"/>
                      </a:lnTo>
                      <a:lnTo>
                        <a:pt x="21" y="203"/>
                      </a:lnTo>
                      <a:lnTo>
                        <a:pt x="21" y="203"/>
                      </a:lnTo>
                      <a:lnTo>
                        <a:pt x="21" y="203"/>
                      </a:lnTo>
                      <a:lnTo>
                        <a:pt x="23" y="203"/>
                      </a:lnTo>
                      <a:lnTo>
                        <a:pt x="23" y="201"/>
                      </a:lnTo>
                      <a:lnTo>
                        <a:pt x="23" y="201"/>
                      </a:lnTo>
                      <a:lnTo>
                        <a:pt x="23" y="199"/>
                      </a:lnTo>
                      <a:lnTo>
                        <a:pt x="23" y="199"/>
                      </a:lnTo>
                      <a:lnTo>
                        <a:pt x="23" y="199"/>
                      </a:lnTo>
                      <a:lnTo>
                        <a:pt x="23" y="199"/>
                      </a:lnTo>
                      <a:lnTo>
                        <a:pt x="23" y="199"/>
                      </a:lnTo>
                      <a:lnTo>
                        <a:pt x="23" y="199"/>
                      </a:lnTo>
                      <a:lnTo>
                        <a:pt x="25" y="199"/>
                      </a:lnTo>
                      <a:lnTo>
                        <a:pt x="25" y="199"/>
                      </a:lnTo>
                      <a:lnTo>
                        <a:pt x="25" y="199"/>
                      </a:lnTo>
                      <a:lnTo>
                        <a:pt x="27" y="199"/>
                      </a:lnTo>
                      <a:lnTo>
                        <a:pt x="27" y="199"/>
                      </a:lnTo>
                      <a:lnTo>
                        <a:pt x="27" y="199"/>
                      </a:lnTo>
                      <a:lnTo>
                        <a:pt x="27" y="197"/>
                      </a:lnTo>
                      <a:lnTo>
                        <a:pt x="27" y="197"/>
                      </a:lnTo>
                      <a:lnTo>
                        <a:pt x="27" y="197"/>
                      </a:lnTo>
                      <a:lnTo>
                        <a:pt x="27" y="197"/>
                      </a:lnTo>
                      <a:lnTo>
                        <a:pt x="27" y="195"/>
                      </a:lnTo>
                      <a:lnTo>
                        <a:pt x="29" y="195"/>
                      </a:lnTo>
                      <a:lnTo>
                        <a:pt x="29" y="195"/>
                      </a:lnTo>
                      <a:lnTo>
                        <a:pt x="29" y="197"/>
                      </a:lnTo>
                      <a:lnTo>
                        <a:pt x="31" y="197"/>
                      </a:lnTo>
                      <a:lnTo>
                        <a:pt x="31" y="195"/>
                      </a:lnTo>
                      <a:lnTo>
                        <a:pt x="31" y="195"/>
                      </a:lnTo>
                      <a:lnTo>
                        <a:pt x="31" y="195"/>
                      </a:lnTo>
                      <a:lnTo>
                        <a:pt x="31" y="195"/>
                      </a:lnTo>
                      <a:lnTo>
                        <a:pt x="31" y="193"/>
                      </a:lnTo>
                      <a:lnTo>
                        <a:pt x="32" y="193"/>
                      </a:lnTo>
                      <a:lnTo>
                        <a:pt x="32" y="193"/>
                      </a:lnTo>
                      <a:lnTo>
                        <a:pt x="32" y="191"/>
                      </a:lnTo>
                      <a:lnTo>
                        <a:pt x="32" y="191"/>
                      </a:lnTo>
                      <a:lnTo>
                        <a:pt x="31" y="191"/>
                      </a:lnTo>
                      <a:lnTo>
                        <a:pt x="31" y="191"/>
                      </a:lnTo>
                      <a:lnTo>
                        <a:pt x="31" y="191"/>
                      </a:lnTo>
                      <a:lnTo>
                        <a:pt x="31" y="191"/>
                      </a:lnTo>
                      <a:lnTo>
                        <a:pt x="31" y="191"/>
                      </a:lnTo>
                      <a:lnTo>
                        <a:pt x="31" y="191"/>
                      </a:lnTo>
                      <a:lnTo>
                        <a:pt x="31" y="189"/>
                      </a:lnTo>
                      <a:lnTo>
                        <a:pt x="31" y="189"/>
                      </a:lnTo>
                      <a:lnTo>
                        <a:pt x="31" y="189"/>
                      </a:lnTo>
                      <a:lnTo>
                        <a:pt x="31" y="189"/>
                      </a:lnTo>
                      <a:lnTo>
                        <a:pt x="31" y="187"/>
                      </a:lnTo>
                      <a:lnTo>
                        <a:pt x="31" y="187"/>
                      </a:lnTo>
                      <a:lnTo>
                        <a:pt x="31" y="187"/>
                      </a:lnTo>
                      <a:lnTo>
                        <a:pt x="32" y="187"/>
                      </a:lnTo>
                      <a:lnTo>
                        <a:pt x="32" y="187"/>
                      </a:lnTo>
                      <a:lnTo>
                        <a:pt x="32" y="186"/>
                      </a:lnTo>
                      <a:lnTo>
                        <a:pt x="32" y="186"/>
                      </a:lnTo>
                      <a:lnTo>
                        <a:pt x="32" y="186"/>
                      </a:lnTo>
                      <a:lnTo>
                        <a:pt x="32" y="184"/>
                      </a:lnTo>
                      <a:lnTo>
                        <a:pt x="32" y="184"/>
                      </a:lnTo>
                      <a:lnTo>
                        <a:pt x="34" y="184"/>
                      </a:lnTo>
                      <a:lnTo>
                        <a:pt x="34" y="184"/>
                      </a:lnTo>
                      <a:lnTo>
                        <a:pt x="34" y="184"/>
                      </a:lnTo>
                      <a:lnTo>
                        <a:pt x="34" y="184"/>
                      </a:lnTo>
                      <a:lnTo>
                        <a:pt x="32" y="184"/>
                      </a:lnTo>
                      <a:lnTo>
                        <a:pt x="32" y="184"/>
                      </a:lnTo>
                      <a:lnTo>
                        <a:pt x="32" y="182"/>
                      </a:lnTo>
                      <a:lnTo>
                        <a:pt x="34" y="182"/>
                      </a:lnTo>
                      <a:lnTo>
                        <a:pt x="34" y="182"/>
                      </a:lnTo>
                      <a:lnTo>
                        <a:pt x="36" y="182"/>
                      </a:lnTo>
                      <a:lnTo>
                        <a:pt x="36" y="182"/>
                      </a:lnTo>
                      <a:lnTo>
                        <a:pt x="36" y="180"/>
                      </a:lnTo>
                      <a:lnTo>
                        <a:pt x="36" y="180"/>
                      </a:lnTo>
                      <a:lnTo>
                        <a:pt x="36" y="178"/>
                      </a:lnTo>
                      <a:lnTo>
                        <a:pt x="34" y="178"/>
                      </a:lnTo>
                      <a:lnTo>
                        <a:pt x="34" y="178"/>
                      </a:lnTo>
                      <a:lnTo>
                        <a:pt x="36" y="178"/>
                      </a:lnTo>
                      <a:lnTo>
                        <a:pt x="36" y="176"/>
                      </a:lnTo>
                      <a:lnTo>
                        <a:pt x="34" y="176"/>
                      </a:lnTo>
                      <a:lnTo>
                        <a:pt x="34" y="176"/>
                      </a:lnTo>
                      <a:lnTo>
                        <a:pt x="36" y="176"/>
                      </a:lnTo>
                      <a:lnTo>
                        <a:pt x="36" y="174"/>
                      </a:lnTo>
                      <a:lnTo>
                        <a:pt x="34" y="174"/>
                      </a:lnTo>
                      <a:lnTo>
                        <a:pt x="34" y="174"/>
                      </a:lnTo>
                      <a:lnTo>
                        <a:pt x="34" y="174"/>
                      </a:lnTo>
                      <a:lnTo>
                        <a:pt x="34" y="174"/>
                      </a:lnTo>
                      <a:lnTo>
                        <a:pt x="32" y="174"/>
                      </a:lnTo>
                      <a:lnTo>
                        <a:pt x="32" y="172"/>
                      </a:lnTo>
                      <a:lnTo>
                        <a:pt x="34" y="172"/>
                      </a:lnTo>
                      <a:lnTo>
                        <a:pt x="34" y="172"/>
                      </a:lnTo>
                      <a:lnTo>
                        <a:pt x="36" y="172"/>
                      </a:lnTo>
                      <a:lnTo>
                        <a:pt x="36" y="172"/>
                      </a:lnTo>
                      <a:lnTo>
                        <a:pt x="36" y="172"/>
                      </a:lnTo>
                      <a:lnTo>
                        <a:pt x="36" y="172"/>
                      </a:lnTo>
                      <a:lnTo>
                        <a:pt x="36" y="170"/>
                      </a:lnTo>
                      <a:lnTo>
                        <a:pt x="34" y="170"/>
                      </a:lnTo>
                      <a:lnTo>
                        <a:pt x="34" y="170"/>
                      </a:lnTo>
                      <a:lnTo>
                        <a:pt x="34" y="168"/>
                      </a:lnTo>
                      <a:lnTo>
                        <a:pt x="34" y="168"/>
                      </a:lnTo>
                      <a:lnTo>
                        <a:pt x="34" y="168"/>
                      </a:lnTo>
                      <a:lnTo>
                        <a:pt x="32" y="168"/>
                      </a:lnTo>
                      <a:lnTo>
                        <a:pt x="32" y="168"/>
                      </a:lnTo>
                      <a:lnTo>
                        <a:pt x="32" y="166"/>
                      </a:lnTo>
                      <a:lnTo>
                        <a:pt x="32" y="166"/>
                      </a:lnTo>
                      <a:lnTo>
                        <a:pt x="32" y="166"/>
                      </a:lnTo>
                      <a:lnTo>
                        <a:pt x="32" y="166"/>
                      </a:lnTo>
                      <a:lnTo>
                        <a:pt x="32" y="166"/>
                      </a:lnTo>
                      <a:lnTo>
                        <a:pt x="32" y="166"/>
                      </a:lnTo>
                      <a:lnTo>
                        <a:pt x="32" y="164"/>
                      </a:lnTo>
                      <a:lnTo>
                        <a:pt x="32" y="164"/>
                      </a:lnTo>
                      <a:lnTo>
                        <a:pt x="32" y="164"/>
                      </a:lnTo>
                      <a:lnTo>
                        <a:pt x="32" y="163"/>
                      </a:lnTo>
                      <a:lnTo>
                        <a:pt x="32" y="163"/>
                      </a:lnTo>
                      <a:lnTo>
                        <a:pt x="32" y="163"/>
                      </a:lnTo>
                      <a:lnTo>
                        <a:pt x="32" y="163"/>
                      </a:lnTo>
                      <a:lnTo>
                        <a:pt x="32" y="161"/>
                      </a:lnTo>
                      <a:lnTo>
                        <a:pt x="32" y="161"/>
                      </a:lnTo>
                      <a:lnTo>
                        <a:pt x="32" y="161"/>
                      </a:lnTo>
                      <a:lnTo>
                        <a:pt x="32" y="159"/>
                      </a:lnTo>
                      <a:lnTo>
                        <a:pt x="31" y="159"/>
                      </a:lnTo>
                      <a:lnTo>
                        <a:pt x="31" y="161"/>
                      </a:lnTo>
                      <a:lnTo>
                        <a:pt x="31" y="161"/>
                      </a:lnTo>
                      <a:lnTo>
                        <a:pt x="31" y="159"/>
                      </a:lnTo>
                      <a:lnTo>
                        <a:pt x="31" y="159"/>
                      </a:lnTo>
                      <a:lnTo>
                        <a:pt x="31" y="159"/>
                      </a:lnTo>
                      <a:lnTo>
                        <a:pt x="31" y="157"/>
                      </a:lnTo>
                      <a:lnTo>
                        <a:pt x="31" y="157"/>
                      </a:lnTo>
                      <a:lnTo>
                        <a:pt x="29" y="157"/>
                      </a:lnTo>
                      <a:lnTo>
                        <a:pt x="29" y="157"/>
                      </a:lnTo>
                      <a:lnTo>
                        <a:pt x="29" y="157"/>
                      </a:lnTo>
                      <a:lnTo>
                        <a:pt x="29" y="155"/>
                      </a:lnTo>
                      <a:lnTo>
                        <a:pt x="29" y="155"/>
                      </a:lnTo>
                      <a:lnTo>
                        <a:pt x="29" y="153"/>
                      </a:lnTo>
                      <a:lnTo>
                        <a:pt x="29" y="153"/>
                      </a:lnTo>
                      <a:lnTo>
                        <a:pt x="29" y="151"/>
                      </a:lnTo>
                      <a:lnTo>
                        <a:pt x="27" y="151"/>
                      </a:lnTo>
                      <a:lnTo>
                        <a:pt x="27" y="151"/>
                      </a:lnTo>
                      <a:lnTo>
                        <a:pt x="29" y="151"/>
                      </a:lnTo>
                      <a:lnTo>
                        <a:pt x="29" y="151"/>
                      </a:lnTo>
                      <a:lnTo>
                        <a:pt x="29" y="151"/>
                      </a:lnTo>
                      <a:lnTo>
                        <a:pt x="29" y="149"/>
                      </a:lnTo>
                      <a:lnTo>
                        <a:pt x="29" y="149"/>
                      </a:lnTo>
                      <a:lnTo>
                        <a:pt x="31" y="149"/>
                      </a:lnTo>
                      <a:lnTo>
                        <a:pt x="31" y="147"/>
                      </a:lnTo>
                      <a:lnTo>
                        <a:pt x="31" y="147"/>
                      </a:lnTo>
                      <a:lnTo>
                        <a:pt x="29" y="147"/>
                      </a:lnTo>
                      <a:lnTo>
                        <a:pt x="29" y="145"/>
                      </a:lnTo>
                      <a:lnTo>
                        <a:pt x="29" y="145"/>
                      </a:lnTo>
                      <a:lnTo>
                        <a:pt x="31" y="145"/>
                      </a:lnTo>
                      <a:lnTo>
                        <a:pt x="31" y="145"/>
                      </a:lnTo>
                      <a:lnTo>
                        <a:pt x="31" y="145"/>
                      </a:lnTo>
                      <a:lnTo>
                        <a:pt x="32" y="145"/>
                      </a:lnTo>
                      <a:lnTo>
                        <a:pt x="32" y="145"/>
                      </a:lnTo>
                      <a:lnTo>
                        <a:pt x="32" y="145"/>
                      </a:lnTo>
                      <a:lnTo>
                        <a:pt x="32" y="147"/>
                      </a:lnTo>
                      <a:lnTo>
                        <a:pt x="32" y="147"/>
                      </a:lnTo>
                      <a:lnTo>
                        <a:pt x="32" y="147"/>
                      </a:lnTo>
                      <a:lnTo>
                        <a:pt x="32" y="147"/>
                      </a:lnTo>
                      <a:lnTo>
                        <a:pt x="32" y="147"/>
                      </a:lnTo>
                      <a:lnTo>
                        <a:pt x="32" y="147"/>
                      </a:lnTo>
                      <a:lnTo>
                        <a:pt x="34" y="147"/>
                      </a:lnTo>
                      <a:lnTo>
                        <a:pt x="34" y="145"/>
                      </a:lnTo>
                      <a:lnTo>
                        <a:pt x="32" y="145"/>
                      </a:lnTo>
                      <a:lnTo>
                        <a:pt x="32" y="145"/>
                      </a:lnTo>
                      <a:lnTo>
                        <a:pt x="32" y="143"/>
                      </a:lnTo>
                      <a:lnTo>
                        <a:pt x="32" y="143"/>
                      </a:lnTo>
                      <a:lnTo>
                        <a:pt x="32" y="143"/>
                      </a:lnTo>
                      <a:lnTo>
                        <a:pt x="32" y="143"/>
                      </a:lnTo>
                      <a:lnTo>
                        <a:pt x="31" y="143"/>
                      </a:lnTo>
                      <a:lnTo>
                        <a:pt x="31" y="143"/>
                      </a:lnTo>
                      <a:lnTo>
                        <a:pt x="31" y="143"/>
                      </a:lnTo>
                      <a:lnTo>
                        <a:pt x="31" y="143"/>
                      </a:lnTo>
                      <a:lnTo>
                        <a:pt x="31" y="141"/>
                      </a:lnTo>
                      <a:lnTo>
                        <a:pt x="29" y="141"/>
                      </a:lnTo>
                      <a:lnTo>
                        <a:pt x="29" y="141"/>
                      </a:lnTo>
                      <a:lnTo>
                        <a:pt x="29" y="140"/>
                      </a:lnTo>
                      <a:lnTo>
                        <a:pt x="29" y="140"/>
                      </a:lnTo>
                      <a:lnTo>
                        <a:pt x="31" y="140"/>
                      </a:lnTo>
                      <a:lnTo>
                        <a:pt x="31" y="138"/>
                      </a:lnTo>
                      <a:lnTo>
                        <a:pt x="31" y="138"/>
                      </a:lnTo>
                      <a:lnTo>
                        <a:pt x="31" y="138"/>
                      </a:lnTo>
                      <a:lnTo>
                        <a:pt x="31" y="138"/>
                      </a:lnTo>
                      <a:lnTo>
                        <a:pt x="32" y="138"/>
                      </a:lnTo>
                      <a:lnTo>
                        <a:pt x="32" y="138"/>
                      </a:lnTo>
                      <a:lnTo>
                        <a:pt x="32" y="138"/>
                      </a:lnTo>
                      <a:lnTo>
                        <a:pt x="32" y="138"/>
                      </a:lnTo>
                      <a:lnTo>
                        <a:pt x="34" y="138"/>
                      </a:lnTo>
                      <a:lnTo>
                        <a:pt x="34" y="138"/>
                      </a:lnTo>
                      <a:lnTo>
                        <a:pt x="34" y="140"/>
                      </a:lnTo>
                      <a:lnTo>
                        <a:pt x="36" y="140"/>
                      </a:lnTo>
                      <a:lnTo>
                        <a:pt x="36" y="140"/>
                      </a:lnTo>
                      <a:lnTo>
                        <a:pt x="36" y="141"/>
                      </a:lnTo>
                      <a:lnTo>
                        <a:pt x="36" y="141"/>
                      </a:lnTo>
                      <a:lnTo>
                        <a:pt x="36" y="143"/>
                      </a:lnTo>
                      <a:lnTo>
                        <a:pt x="36" y="143"/>
                      </a:lnTo>
                      <a:lnTo>
                        <a:pt x="36" y="141"/>
                      </a:lnTo>
                      <a:lnTo>
                        <a:pt x="36" y="141"/>
                      </a:lnTo>
                      <a:lnTo>
                        <a:pt x="36" y="141"/>
                      </a:lnTo>
                      <a:lnTo>
                        <a:pt x="36" y="140"/>
                      </a:lnTo>
                      <a:lnTo>
                        <a:pt x="38" y="140"/>
                      </a:lnTo>
                      <a:lnTo>
                        <a:pt x="38" y="140"/>
                      </a:lnTo>
                      <a:lnTo>
                        <a:pt x="38" y="140"/>
                      </a:lnTo>
                      <a:lnTo>
                        <a:pt x="38" y="140"/>
                      </a:lnTo>
                      <a:lnTo>
                        <a:pt x="40" y="140"/>
                      </a:lnTo>
                      <a:lnTo>
                        <a:pt x="40" y="140"/>
                      </a:lnTo>
                      <a:lnTo>
                        <a:pt x="42" y="140"/>
                      </a:lnTo>
                      <a:lnTo>
                        <a:pt x="42" y="140"/>
                      </a:lnTo>
                      <a:lnTo>
                        <a:pt x="42" y="140"/>
                      </a:lnTo>
                      <a:lnTo>
                        <a:pt x="42" y="140"/>
                      </a:lnTo>
                      <a:lnTo>
                        <a:pt x="42" y="140"/>
                      </a:lnTo>
                      <a:lnTo>
                        <a:pt x="44" y="140"/>
                      </a:lnTo>
                      <a:lnTo>
                        <a:pt x="44" y="138"/>
                      </a:lnTo>
                      <a:lnTo>
                        <a:pt x="44" y="138"/>
                      </a:lnTo>
                      <a:lnTo>
                        <a:pt x="44" y="138"/>
                      </a:lnTo>
                      <a:lnTo>
                        <a:pt x="44" y="138"/>
                      </a:lnTo>
                      <a:lnTo>
                        <a:pt x="46" y="138"/>
                      </a:lnTo>
                      <a:lnTo>
                        <a:pt x="46" y="136"/>
                      </a:lnTo>
                      <a:lnTo>
                        <a:pt x="46" y="136"/>
                      </a:lnTo>
                      <a:lnTo>
                        <a:pt x="46" y="136"/>
                      </a:lnTo>
                      <a:lnTo>
                        <a:pt x="48" y="136"/>
                      </a:lnTo>
                      <a:lnTo>
                        <a:pt x="48" y="136"/>
                      </a:lnTo>
                      <a:lnTo>
                        <a:pt x="48" y="136"/>
                      </a:lnTo>
                      <a:lnTo>
                        <a:pt x="50" y="136"/>
                      </a:lnTo>
                      <a:lnTo>
                        <a:pt x="50" y="134"/>
                      </a:lnTo>
                      <a:lnTo>
                        <a:pt x="50" y="134"/>
                      </a:lnTo>
                      <a:lnTo>
                        <a:pt x="50" y="134"/>
                      </a:lnTo>
                      <a:lnTo>
                        <a:pt x="50" y="134"/>
                      </a:lnTo>
                      <a:lnTo>
                        <a:pt x="50" y="134"/>
                      </a:lnTo>
                      <a:lnTo>
                        <a:pt x="52" y="134"/>
                      </a:lnTo>
                      <a:lnTo>
                        <a:pt x="52" y="134"/>
                      </a:lnTo>
                      <a:lnTo>
                        <a:pt x="54" y="134"/>
                      </a:lnTo>
                      <a:lnTo>
                        <a:pt x="54" y="134"/>
                      </a:lnTo>
                      <a:lnTo>
                        <a:pt x="54" y="132"/>
                      </a:lnTo>
                      <a:lnTo>
                        <a:pt x="54" y="132"/>
                      </a:lnTo>
                      <a:lnTo>
                        <a:pt x="54" y="132"/>
                      </a:lnTo>
                      <a:lnTo>
                        <a:pt x="54" y="130"/>
                      </a:lnTo>
                      <a:lnTo>
                        <a:pt x="54" y="130"/>
                      </a:lnTo>
                      <a:lnTo>
                        <a:pt x="55" y="130"/>
                      </a:lnTo>
                      <a:lnTo>
                        <a:pt x="55" y="128"/>
                      </a:lnTo>
                      <a:lnTo>
                        <a:pt x="55" y="128"/>
                      </a:lnTo>
                      <a:lnTo>
                        <a:pt x="57" y="128"/>
                      </a:lnTo>
                      <a:lnTo>
                        <a:pt x="57" y="128"/>
                      </a:lnTo>
                      <a:lnTo>
                        <a:pt x="57" y="128"/>
                      </a:lnTo>
                      <a:lnTo>
                        <a:pt x="57" y="128"/>
                      </a:lnTo>
                      <a:lnTo>
                        <a:pt x="57" y="126"/>
                      </a:lnTo>
                      <a:lnTo>
                        <a:pt x="57" y="126"/>
                      </a:lnTo>
                      <a:lnTo>
                        <a:pt x="57" y="126"/>
                      </a:lnTo>
                      <a:lnTo>
                        <a:pt x="57" y="126"/>
                      </a:lnTo>
                      <a:lnTo>
                        <a:pt x="59" y="126"/>
                      </a:lnTo>
                      <a:lnTo>
                        <a:pt x="59" y="126"/>
                      </a:lnTo>
                      <a:lnTo>
                        <a:pt x="59" y="126"/>
                      </a:lnTo>
                      <a:lnTo>
                        <a:pt x="59" y="126"/>
                      </a:lnTo>
                      <a:lnTo>
                        <a:pt x="61" y="126"/>
                      </a:lnTo>
                      <a:lnTo>
                        <a:pt x="61" y="126"/>
                      </a:lnTo>
                      <a:lnTo>
                        <a:pt x="61" y="128"/>
                      </a:lnTo>
                      <a:lnTo>
                        <a:pt x="63" y="128"/>
                      </a:lnTo>
                      <a:lnTo>
                        <a:pt x="63" y="126"/>
                      </a:lnTo>
                      <a:lnTo>
                        <a:pt x="63" y="126"/>
                      </a:lnTo>
                      <a:lnTo>
                        <a:pt x="63" y="126"/>
                      </a:lnTo>
                      <a:lnTo>
                        <a:pt x="65" y="126"/>
                      </a:lnTo>
                      <a:lnTo>
                        <a:pt x="65" y="126"/>
                      </a:lnTo>
                      <a:lnTo>
                        <a:pt x="65" y="126"/>
                      </a:lnTo>
                      <a:lnTo>
                        <a:pt x="65" y="126"/>
                      </a:lnTo>
                      <a:lnTo>
                        <a:pt x="67" y="126"/>
                      </a:lnTo>
                      <a:lnTo>
                        <a:pt x="67" y="126"/>
                      </a:lnTo>
                      <a:lnTo>
                        <a:pt x="69" y="126"/>
                      </a:lnTo>
                      <a:lnTo>
                        <a:pt x="69" y="126"/>
                      </a:lnTo>
                      <a:lnTo>
                        <a:pt x="69" y="126"/>
                      </a:lnTo>
                      <a:lnTo>
                        <a:pt x="69" y="124"/>
                      </a:lnTo>
                      <a:lnTo>
                        <a:pt x="69" y="124"/>
                      </a:lnTo>
                      <a:lnTo>
                        <a:pt x="69" y="124"/>
                      </a:lnTo>
                      <a:lnTo>
                        <a:pt x="71" y="124"/>
                      </a:lnTo>
                      <a:lnTo>
                        <a:pt x="71" y="124"/>
                      </a:lnTo>
                      <a:lnTo>
                        <a:pt x="71" y="122"/>
                      </a:lnTo>
                      <a:lnTo>
                        <a:pt x="71" y="122"/>
                      </a:lnTo>
                      <a:lnTo>
                        <a:pt x="71" y="124"/>
                      </a:lnTo>
                      <a:lnTo>
                        <a:pt x="73" y="124"/>
                      </a:lnTo>
                      <a:lnTo>
                        <a:pt x="73" y="122"/>
                      </a:lnTo>
                      <a:lnTo>
                        <a:pt x="73" y="122"/>
                      </a:lnTo>
                      <a:lnTo>
                        <a:pt x="73" y="122"/>
                      </a:lnTo>
                      <a:lnTo>
                        <a:pt x="73" y="122"/>
                      </a:lnTo>
                      <a:lnTo>
                        <a:pt x="73" y="120"/>
                      </a:lnTo>
                      <a:lnTo>
                        <a:pt x="73" y="120"/>
                      </a:lnTo>
                      <a:lnTo>
                        <a:pt x="73" y="120"/>
                      </a:lnTo>
                      <a:lnTo>
                        <a:pt x="75" y="120"/>
                      </a:lnTo>
                      <a:lnTo>
                        <a:pt x="75" y="120"/>
                      </a:lnTo>
                      <a:lnTo>
                        <a:pt x="75" y="120"/>
                      </a:lnTo>
                      <a:lnTo>
                        <a:pt x="77" y="120"/>
                      </a:lnTo>
                      <a:lnTo>
                        <a:pt x="77" y="118"/>
                      </a:lnTo>
                      <a:lnTo>
                        <a:pt x="77" y="118"/>
                      </a:lnTo>
                      <a:lnTo>
                        <a:pt x="77" y="118"/>
                      </a:lnTo>
                      <a:lnTo>
                        <a:pt x="78" y="118"/>
                      </a:lnTo>
                      <a:lnTo>
                        <a:pt x="78" y="118"/>
                      </a:lnTo>
                      <a:lnTo>
                        <a:pt x="78" y="118"/>
                      </a:lnTo>
                      <a:lnTo>
                        <a:pt x="78" y="118"/>
                      </a:lnTo>
                      <a:lnTo>
                        <a:pt x="78" y="117"/>
                      </a:lnTo>
                      <a:lnTo>
                        <a:pt x="80" y="117"/>
                      </a:lnTo>
                      <a:lnTo>
                        <a:pt x="80" y="117"/>
                      </a:lnTo>
                      <a:lnTo>
                        <a:pt x="80" y="117"/>
                      </a:lnTo>
                      <a:lnTo>
                        <a:pt x="80" y="117"/>
                      </a:lnTo>
                      <a:lnTo>
                        <a:pt x="82" y="117"/>
                      </a:lnTo>
                      <a:lnTo>
                        <a:pt x="82" y="115"/>
                      </a:lnTo>
                      <a:lnTo>
                        <a:pt x="82" y="115"/>
                      </a:lnTo>
                      <a:lnTo>
                        <a:pt x="82" y="115"/>
                      </a:lnTo>
                      <a:lnTo>
                        <a:pt x="82" y="115"/>
                      </a:lnTo>
                      <a:lnTo>
                        <a:pt x="84" y="115"/>
                      </a:lnTo>
                      <a:lnTo>
                        <a:pt x="84" y="115"/>
                      </a:lnTo>
                      <a:lnTo>
                        <a:pt x="86" y="115"/>
                      </a:lnTo>
                      <a:lnTo>
                        <a:pt x="86" y="113"/>
                      </a:lnTo>
                      <a:lnTo>
                        <a:pt x="86" y="113"/>
                      </a:lnTo>
                      <a:lnTo>
                        <a:pt x="86" y="113"/>
                      </a:lnTo>
                      <a:lnTo>
                        <a:pt x="86" y="111"/>
                      </a:lnTo>
                      <a:lnTo>
                        <a:pt x="86" y="111"/>
                      </a:lnTo>
                      <a:lnTo>
                        <a:pt x="86" y="111"/>
                      </a:lnTo>
                      <a:lnTo>
                        <a:pt x="88" y="111"/>
                      </a:lnTo>
                      <a:lnTo>
                        <a:pt x="88" y="111"/>
                      </a:lnTo>
                      <a:lnTo>
                        <a:pt x="88" y="111"/>
                      </a:lnTo>
                      <a:lnTo>
                        <a:pt x="90" y="111"/>
                      </a:lnTo>
                      <a:lnTo>
                        <a:pt x="90" y="109"/>
                      </a:lnTo>
                      <a:lnTo>
                        <a:pt x="90" y="109"/>
                      </a:lnTo>
                      <a:lnTo>
                        <a:pt x="90" y="109"/>
                      </a:lnTo>
                      <a:lnTo>
                        <a:pt x="90" y="107"/>
                      </a:lnTo>
                      <a:lnTo>
                        <a:pt x="90" y="107"/>
                      </a:lnTo>
                      <a:lnTo>
                        <a:pt x="92" y="107"/>
                      </a:lnTo>
                      <a:lnTo>
                        <a:pt x="92" y="107"/>
                      </a:lnTo>
                      <a:lnTo>
                        <a:pt x="92" y="107"/>
                      </a:lnTo>
                      <a:lnTo>
                        <a:pt x="92" y="107"/>
                      </a:lnTo>
                      <a:lnTo>
                        <a:pt x="92" y="105"/>
                      </a:lnTo>
                      <a:lnTo>
                        <a:pt x="92" y="105"/>
                      </a:lnTo>
                      <a:lnTo>
                        <a:pt x="92" y="105"/>
                      </a:lnTo>
                      <a:lnTo>
                        <a:pt x="90" y="105"/>
                      </a:lnTo>
                      <a:lnTo>
                        <a:pt x="90" y="105"/>
                      </a:lnTo>
                      <a:lnTo>
                        <a:pt x="90" y="105"/>
                      </a:lnTo>
                      <a:lnTo>
                        <a:pt x="90" y="105"/>
                      </a:lnTo>
                      <a:lnTo>
                        <a:pt x="90" y="103"/>
                      </a:lnTo>
                      <a:lnTo>
                        <a:pt x="90" y="103"/>
                      </a:lnTo>
                      <a:lnTo>
                        <a:pt x="90" y="103"/>
                      </a:lnTo>
                      <a:lnTo>
                        <a:pt x="90" y="103"/>
                      </a:lnTo>
                      <a:lnTo>
                        <a:pt x="92" y="103"/>
                      </a:lnTo>
                      <a:lnTo>
                        <a:pt x="92" y="103"/>
                      </a:lnTo>
                      <a:lnTo>
                        <a:pt x="92" y="103"/>
                      </a:lnTo>
                      <a:lnTo>
                        <a:pt x="92" y="103"/>
                      </a:lnTo>
                      <a:lnTo>
                        <a:pt x="94" y="103"/>
                      </a:lnTo>
                      <a:lnTo>
                        <a:pt x="94" y="103"/>
                      </a:lnTo>
                      <a:lnTo>
                        <a:pt x="96" y="103"/>
                      </a:lnTo>
                      <a:lnTo>
                        <a:pt x="96" y="103"/>
                      </a:lnTo>
                      <a:lnTo>
                        <a:pt x="96" y="103"/>
                      </a:lnTo>
                      <a:lnTo>
                        <a:pt x="96" y="103"/>
                      </a:lnTo>
                      <a:lnTo>
                        <a:pt x="98" y="103"/>
                      </a:lnTo>
                      <a:lnTo>
                        <a:pt x="98" y="103"/>
                      </a:lnTo>
                      <a:lnTo>
                        <a:pt x="98" y="103"/>
                      </a:lnTo>
                      <a:lnTo>
                        <a:pt x="98" y="103"/>
                      </a:lnTo>
                      <a:lnTo>
                        <a:pt x="98" y="105"/>
                      </a:lnTo>
                      <a:lnTo>
                        <a:pt x="98" y="105"/>
                      </a:lnTo>
                      <a:lnTo>
                        <a:pt x="98" y="105"/>
                      </a:lnTo>
                      <a:lnTo>
                        <a:pt x="96" y="105"/>
                      </a:lnTo>
                      <a:lnTo>
                        <a:pt x="96" y="105"/>
                      </a:lnTo>
                      <a:lnTo>
                        <a:pt x="96" y="105"/>
                      </a:lnTo>
                      <a:lnTo>
                        <a:pt x="96" y="105"/>
                      </a:lnTo>
                      <a:lnTo>
                        <a:pt x="94" y="105"/>
                      </a:lnTo>
                      <a:lnTo>
                        <a:pt x="94" y="107"/>
                      </a:lnTo>
                      <a:lnTo>
                        <a:pt x="96" y="107"/>
                      </a:lnTo>
                      <a:lnTo>
                        <a:pt x="96" y="107"/>
                      </a:lnTo>
                      <a:lnTo>
                        <a:pt x="96" y="107"/>
                      </a:lnTo>
                      <a:lnTo>
                        <a:pt x="98" y="107"/>
                      </a:lnTo>
                      <a:lnTo>
                        <a:pt x="98" y="107"/>
                      </a:lnTo>
                      <a:lnTo>
                        <a:pt x="98" y="105"/>
                      </a:lnTo>
                      <a:lnTo>
                        <a:pt x="98" y="105"/>
                      </a:lnTo>
                      <a:lnTo>
                        <a:pt x="99" y="105"/>
                      </a:lnTo>
                      <a:lnTo>
                        <a:pt x="99" y="105"/>
                      </a:lnTo>
                      <a:lnTo>
                        <a:pt x="99" y="105"/>
                      </a:lnTo>
                      <a:lnTo>
                        <a:pt x="99" y="103"/>
                      </a:lnTo>
                      <a:lnTo>
                        <a:pt x="101" y="103"/>
                      </a:lnTo>
                      <a:lnTo>
                        <a:pt x="101" y="103"/>
                      </a:lnTo>
                      <a:lnTo>
                        <a:pt x="101" y="103"/>
                      </a:lnTo>
                      <a:lnTo>
                        <a:pt x="101" y="103"/>
                      </a:lnTo>
                      <a:lnTo>
                        <a:pt x="101" y="103"/>
                      </a:lnTo>
                      <a:lnTo>
                        <a:pt x="101" y="103"/>
                      </a:lnTo>
                      <a:lnTo>
                        <a:pt x="99" y="103"/>
                      </a:lnTo>
                      <a:lnTo>
                        <a:pt x="99" y="103"/>
                      </a:lnTo>
                      <a:lnTo>
                        <a:pt x="99" y="103"/>
                      </a:lnTo>
                      <a:lnTo>
                        <a:pt x="98" y="103"/>
                      </a:lnTo>
                      <a:lnTo>
                        <a:pt x="98" y="101"/>
                      </a:lnTo>
                      <a:lnTo>
                        <a:pt x="99" y="101"/>
                      </a:lnTo>
                      <a:lnTo>
                        <a:pt x="99" y="101"/>
                      </a:lnTo>
                      <a:lnTo>
                        <a:pt x="99" y="103"/>
                      </a:lnTo>
                      <a:lnTo>
                        <a:pt x="101" y="103"/>
                      </a:lnTo>
                      <a:lnTo>
                        <a:pt x="101" y="101"/>
                      </a:lnTo>
                      <a:lnTo>
                        <a:pt x="101" y="101"/>
                      </a:lnTo>
                      <a:lnTo>
                        <a:pt x="101" y="101"/>
                      </a:lnTo>
                      <a:lnTo>
                        <a:pt x="101" y="99"/>
                      </a:lnTo>
                      <a:lnTo>
                        <a:pt x="101" y="99"/>
                      </a:lnTo>
                      <a:lnTo>
                        <a:pt x="99" y="99"/>
                      </a:lnTo>
                      <a:lnTo>
                        <a:pt x="99" y="99"/>
                      </a:lnTo>
                      <a:lnTo>
                        <a:pt x="101" y="99"/>
                      </a:lnTo>
                      <a:lnTo>
                        <a:pt x="101" y="97"/>
                      </a:lnTo>
                      <a:lnTo>
                        <a:pt x="101" y="97"/>
                      </a:lnTo>
                      <a:lnTo>
                        <a:pt x="101" y="97"/>
                      </a:lnTo>
                      <a:lnTo>
                        <a:pt x="101" y="95"/>
                      </a:lnTo>
                      <a:lnTo>
                        <a:pt x="101" y="95"/>
                      </a:lnTo>
                      <a:lnTo>
                        <a:pt x="101" y="95"/>
                      </a:lnTo>
                      <a:lnTo>
                        <a:pt x="101" y="95"/>
                      </a:lnTo>
                      <a:lnTo>
                        <a:pt x="101" y="95"/>
                      </a:lnTo>
                      <a:lnTo>
                        <a:pt x="101" y="95"/>
                      </a:lnTo>
                      <a:lnTo>
                        <a:pt x="101" y="94"/>
                      </a:lnTo>
                      <a:lnTo>
                        <a:pt x="99" y="94"/>
                      </a:lnTo>
                      <a:lnTo>
                        <a:pt x="99" y="94"/>
                      </a:lnTo>
                      <a:lnTo>
                        <a:pt x="98" y="94"/>
                      </a:lnTo>
                      <a:lnTo>
                        <a:pt x="98" y="94"/>
                      </a:lnTo>
                      <a:lnTo>
                        <a:pt x="98" y="94"/>
                      </a:lnTo>
                      <a:lnTo>
                        <a:pt x="98" y="94"/>
                      </a:lnTo>
                      <a:lnTo>
                        <a:pt x="96" y="94"/>
                      </a:lnTo>
                      <a:lnTo>
                        <a:pt x="96" y="94"/>
                      </a:lnTo>
                      <a:lnTo>
                        <a:pt x="96" y="94"/>
                      </a:lnTo>
                      <a:lnTo>
                        <a:pt x="94" y="94"/>
                      </a:lnTo>
                      <a:lnTo>
                        <a:pt x="94" y="92"/>
                      </a:lnTo>
                      <a:lnTo>
                        <a:pt x="94" y="92"/>
                      </a:lnTo>
                      <a:lnTo>
                        <a:pt x="92" y="92"/>
                      </a:lnTo>
                      <a:lnTo>
                        <a:pt x="92" y="92"/>
                      </a:lnTo>
                      <a:lnTo>
                        <a:pt x="92" y="92"/>
                      </a:lnTo>
                      <a:lnTo>
                        <a:pt x="90" y="92"/>
                      </a:lnTo>
                      <a:lnTo>
                        <a:pt x="90" y="92"/>
                      </a:lnTo>
                      <a:lnTo>
                        <a:pt x="90" y="92"/>
                      </a:lnTo>
                      <a:lnTo>
                        <a:pt x="88" y="92"/>
                      </a:lnTo>
                      <a:lnTo>
                        <a:pt x="88" y="92"/>
                      </a:lnTo>
                      <a:lnTo>
                        <a:pt x="88" y="90"/>
                      </a:lnTo>
                      <a:lnTo>
                        <a:pt x="88" y="90"/>
                      </a:lnTo>
                      <a:lnTo>
                        <a:pt x="88" y="90"/>
                      </a:lnTo>
                      <a:lnTo>
                        <a:pt x="86" y="90"/>
                      </a:lnTo>
                      <a:lnTo>
                        <a:pt x="86" y="90"/>
                      </a:lnTo>
                      <a:lnTo>
                        <a:pt x="86" y="90"/>
                      </a:lnTo>
                      <a:lnTo>
                        <a:pt x="86" y="88"/>
                      </a:lnTo>
                      <a:lnTo>
                        <a:pt x="84" y="88"/>
                      </a:lnTo>
                      <a:lnTo>
                        <a:pt x="84" y="88"/>
                      </a:lnTo>
                      <a:lnTo>
                        <a:pt x="84" y="90"/>
                      </a:lnTo>
                      <a:lnTo>
                        <a:pt x="82" y="90"/>
                      </a:lnTo>
                      <a:lnTo>
                        <a:pt x="82" y="90"/>
                      </a:lnTo>
                      <a:lnTo>
                        <a:pt x="82" y="90"/>
                      </a:lnTo>
                      <a:lnTo>
                        <a:pt x="82" y="88"/>
                      </a:lnTo>
                      <a:lnTo>
                        <a:pt x="82" y="88"/>
                      </a:lnTo>
                      <a:lnTo>
                        <a:pt x="82" y="88"/>
                      </a:lnTo>
                      <a:lnTo>
                        <a:pt x="82" y="86"/>
                      </a:lnTo>
                      <a:lnTo>
                        <a:pt x="82" y="86"/>
                      </a:lnTo>
                      <a:lnTo>
                        <a:pt x="82" y="86"/>
                      </a:lnTo>
                      <a:lnTo>
                        <a:pt x="80" y="86"/>
                      </a:lnTo>
                      <a:lnTo>
                        <a:pt x="80" y="86"/>
                      </a:lnTo>
                      <a:lnTo>
                        <a:pt x="80" y="86"/>
                      </a:lnTo>
                      <a:lnTo>
                        <a:pt x="80" y="84"/>
                      </a:lnTo>
                      <a:lnTo>
                        <a:pt x="80" y="84"/>
                      </a:lnTo>
                      <a:lnTo>
                        <a:pt x="80" y="84"/>
                      </a:lnTo>
                      <a:lnTo>
                        <a:pt x="78" y="84"/>
                      </a:lnTo>
                      <a:lnTo>
                        <a:pt x="78" y="82"/>
                      </a:lnTo>
                      <a:lnTo>
                        <a:pt x="78" y="82"/>
                      </a:lnTo>
                      <a:lnTo>
                        <a:pt x="78" y="82"/>
                      </a:lnTo>
                      <a:lnTo>
                        <a:pt x="78" y="80"/>
                      </a:lnTo>
                      <a:lnTo>
                        <a:pt x="77" y="80"/>
                      </a:lnTo>
                      <a:lnTo>
                        <a:pt x="77" y="80"/>
                      </a:lnTo>
                      <a:lnTo>
                        <a:pt x="77" y="80"/>
                      </a:lnTo>
                      <a:lnTo>
                        <a:pt x="77" y="80"/>
                      </a:lnTo>
                      <a:lnTo>
                        <a:pt x="75" y="80"/>
                      </a:lnTo>
                      <a:lnTo>
                        <a:pt x="75" y="80"/>
                      </a:lnTo>
                      <a:lnTo>
                        <a:pt x="75" y="78"/>
                      </a:lnTo>
                      <a:lnTo>
                        <a:pt x="75" y="78"/>
                      </a:lnTo>
                      <a:lnTo>
                        <a:pt x="75" y="78"/>
                      </a:lnTo>
                      <a:lnTo>
                        <a:pt x="75" y="78"/>
                      </a:lnTo>
                      <a:lnTo>
                        <a:pt x="75" y="76"/>
                      </a:lnTo>
                      <a:lnTo>
                        <a:pt x="75" y="76"/>
                      </a:lnTo>
                      <a:lnTo>
                        <a:pt x="75" y="74"/>
                      </a:lnTo>
                      <a:lnTo>
                        <a:pt x="75" y="74"/>
                      </a:lnTo>
                      <a:lnTo>
                        <a:pt x="75" y="74"/>
                      </a:lnTo>
                      <a:lnTo>
                        <a:pt x="75" y="74"/>
                      </a:lnTo>
                      <a:lnTo>
                        <a:pt x="77" y="74"/>
                      </a:lnTo>
                      <a:lnTo>
                        <a:pt x="77" y="73"/>
                      </a:lnTo>
                      <a:lnTo>
                        <a:pt x="77" y="73"/>
                      </a:lnTo>
                      <a:lnTo>
                        <a:pt x="77" y="73"/>
                      </a:lnTo>
                      <a:lnTo>
                        <a:pt x="77" y="73"/>
                      </a:lnTo>
                      <a:lnTo>
                        <a:pt x="77" y="71"/>
                      </a:lnTo>
                      <a:lnTo>
                        <a:pt x="77" y="71"/>
                      </a:lnTo>
                      <a:lnTo>
                        <a:pt x="77" y="71"/>
                      </a:lnTo>
                      <a:lnTo>
                        <a:pt x="78" y="71"/>
                      </a:lnTo>
                      <a:lnTo>
                        <a:pt x="78" y="69"/>
                      </a:lnTo>
                      <a:lnTo>
                        <a:pt x="78" y="69"/>
                      </a:lnTo>
                      <a:lnTo>
                        <a:pt x="78" y="69"/>
                      </a:lnTo>
                      <a:lnTo>
                        <a:pt x="80" y="69"/>
                      </a:lnTo>
                      <a:lnTo>
                        <a:pt x="80" y="67"/>
                      </a:lnTo>
                      <a:lnTo>
                        <a:pt x="78" y="67"/>
                      </a:lnTo>
                      <a:lnTo>
                        <a:pt x="78" y="67"/>
                      </a:lnTo>
                      <a:lnTo>
                        <a:pt x="78" y="67"/>
                      </a:lnTo>
                      <a:lnTo>
                        <a:pt x="78" y="65"/>
                      </a:lnTo>
                      <a:lnTo>
                        <a:pt x="77" y="65"/>
                      </a:lnTo>
                      <a:lnTo>
                        <a:pt x="77" y="65"/>
                      </a:lnTo>
                      <a:lnTo>
                        <a:pt x="77" y="65"/>
                      </a:lnTo>
                      <a:lnTo>
                        <a:pt x="77" y="63"/>
                      </a:lnTo>
                      <a:lnTo>
                        <a:pt x="77" y="63"/>
                      </a:lnTo>
                      <a:lnTo>
                        <a:pt x="75" y="63"/>
                      </a:lnTo>
                      <a:lnTo>
                        <a:pt x="75" y="63"/>
                      </a:lnTo>
                      <a:lnTo>
                        <a:pt x="75" y="63"/>
                      </a:lnTo>
                      <a:lnTo>
                        <a:pt x="75" y="63"/>
                      </a:lnTo>
                      <a:lnTo>
                        <a:pt x="75" y="63"/>
                      </a:lnTo>
                      <a:lnTo>
                        <a:pt x="75" y="61"/>
                      </a:lnTo>
                      <a:lnTo>
                        <a:pt x="73" y="61"/>
                      </a:lnTo>
                      <a:lnTo>
                        <a:pt x="73" y="61"/>
                      </a:lnTo>
                      <a:lnTo>
                        <a:pt x="73" y="61"/>
                      </a:lnTo>
                      <a:lnTo>
                        <a:pt x="73" y="59"/>
                      </a:lnTo>
                      <a:lnTo>
                        <a:pt x="73" y="59"/>
                      </a:lnTo>
                      <a:lnTo>
                        <a:pt x="73" y="59"/>
                      </a:lnTo>
                      <a:lnTo>
                        <a:pt x="73" y="57"/>
                      </a:lnTo>
                      <a:lnTo>
                        <a:pt x="75" y="57"/>
                      </a:lnTo>
                      <a:lnTo>
                        <a:pt x="75" y="57"/>
                      </a:lnTo>
                      <a:lnTo>
                        <a:pt x="75" y="57"/>
                      </a:lnTo>
                      <a:lnTo>
                        <a:pt x="77" y="57"/>
                      </a:lnTo>
                      <a:lnTo>
                        <a:pt x="77" y="57"/>
                      </a:lnTo>
                      <a:lnTo>
                        <a:pt x="77" y="55"/>
                      </a:lnTo>
                      <a:lnTo>
                        <a:pt x="75" y="55"/>
                      </a:lnTo>
                      <a:lnTo>
                        <a:pt x="75" y="55"/>
                      </a:lnTo>
                      <a:lnTo>
                        <a:pt x="75" y="55"/>
                      </a:lnTo>
                      <a:lnTo>
                        <a:pt x="75" y="55"/>
                      </a:lnTo>
                      <a:lnTo>
                        <a:pt x="75" y="55"/>
                      </a:lnTo>
                      <a:lnTo>
                        <a:pt x="73" y="55"/>
                      </a:lnTo>
                      <a:lnTo>
                        <a:pt x="73" y="55"/>
                      </a:lnTo>
                      <a:lnTo>
                        <a:pt x="71" y="55"/>
                      </a:lnTo>
                      <a:lnTo>
                        <a:pt x="71" y="55"/>
                      </a:lnTo>
                      <a:lnTo>
                        <a:pt x="71" y="55"/>
                      </a:lnTo>
                      <a:lnTo>
                        <a:pt x="69" y="55"/>
                      </a:lnTo>
                      <a:lnTo>
                        <a:pt x="69" y="53"/>
                      </a:lnTo>
                      <a:lnTo>
                        <a:pt x="71" y="53"/>
                      </a:lnTo>
                      <a:lnTo>
                        <a:pt x="71" y="53"/>
                      </a:lnTo>
                      <a:lnTo>
                        <a:pt x="71" y="53"/>
                      </a:lnTo>
                      <a:lnTo>
                        <a:pt x="71" y="51"/>
                      </a:lnTo>
                      <a:lnTo>
                        <a:pt x="71" y="51"/>
                      </a:lnTo>
                      <a:lnTo>
                        <a:pt x="71" y="51"/>
                      </a:lnTo>
                      <a:lnTo>
                        <a:pt x="71" y="51"/>
                      </a:lnTo>
                      <a:lnTo>
                        <a:pt x="71" y="50"/>
                      </a:lnTo>
                      <a:lnTo>
                        <a:pt x="71" y="50"/>
                      </a:lnTo>
                      <a:lnTo>
                        <a:pt x="71" y="48"/>
                      </a:lnTo>
                      <a:lnTo>
                        <a:pt x="71" y="48"/>
                      </a:lnTo>
                      <a:lnTo>
                        <a:pt x="71" y="48"/>
                      </a:lnTo>
                      <a:lnTo>
                        <a:pt x="71" y="46"/>
                      </a:lnTo>
                      <a:lnTo>
                        <a:pt x="71" y="46"/>
                      </a:lnTo>
                      <a:lnTo>
                        <a:pt x="73" y="46"/>
                      </a:lnTo>
                      <a:lnTo>
                        <a:pt x="73" y="46"/>
                      </a:lnTo>
                      <a:lnTo>
                        <a:pt x="73" y="46"/>
                      </a:lnTo>
                      <a:lnTo>
                        <a:pt x="75" y="46"/>
                      </a:lnTo>
                      <a:lnTo>
                        <a:pt x="75" y="44"/>
                      </a:lnTo>
                      <a:lnTo>
                        <a:pt x="73" y="44"/>
                      </a:lnTo>
                      <a:lnTo>
                        <a:pt x="73" y="44"/>
                      </a:lnTo>
                      <a:lnTo>
                        <a:pt x="71" y="44"/>
                      </a:lnTo>
                      <a:lnTo>
                        <a:pt x="71" y="44"/>
                      </a:lnTo>
                      <a:lnTo>
                        <a:pt x="71" y="44"/>
                      </a:lnTo>
                      <a:lnTo>
                        <a:pt x="71" y="44"/>
                      </a:lnTo>
                      <a:lnTo>
                        <a:pt x="71" y="42"/>
                      </a:lnTo>
                      <a:lnTo>
                        <a:pt x="69" y="42"/>
                      </a:lnTo>
                      <a:lnTo>
                        <a:pt x="69" y="42"/>
                      </a:lnTo>
                      <a:lnTo>
                        <a:pt x="69" y="42"/>
                      </a:lnTo>
                      <a:lnTo>
                        <a:pt x="69" y="42"/>
                      </a:lnTo>
                      <a:lnTo>
                        <a:pt x="69" y="40"/>
                      </a:lnTo>
                      <a:lnTo>
                        <a:pt x="67" y="40"/>
                      </a:lnTo>
                      <a:lnTo>
                        <a:pt x="67" y="40"/>
                      </a:lnTo>
                      <a:lnTo>
                        <a:pt x="67" y="40"/>
                      </a:lnTo>
                      <a:lnTo>
                        <a:pt x="65" y="40"/>
                      </a:lnTo>
                      <a:lnTo>
                        <a:pt x="65" y="40"/>
                      </a:lnTo>
                      <a:lnTo>
                        <a:pt x="65" y="40"/>
                      </a:lnTo>
                      <a:lnTo>
                        <a:pt x="65" y="40"/>
                      </a:lnTo>
                      <a:lnTo>
                        <a:pt x="65" y="38"/>
                      </a:lnTo>
                      <a:lnTo>
                        <a:pt x="65" y="38"/>
                      </a:lnTo>
                      <a:lnTo>
                        <a:pt x="65" y="38"/>
                      </a:lnTo>
                      <a:lnTo>
                        <a:pt x="63" y="38"/>
                      </a:lnTo>
                      <a:lnTo>
                        <a:pt x="63" y="38"/>
                      </a:lnTo>
                      <a:lnTo>
                        <a:pt x="63" y="38"/>
                      </a:lnTo>
                      <a:lnTo>
                        <a:pt x="63" y="38"/>
                      </a:lnTo>
                      <a:lnTo>
                        <a:pt x="63" y="36"/>
                      </a:lnTo>
                      <a:lnTo>
                        <a:pt x="61" y="36"/>
                      </a:lnTo>
                      <a:lnTo>
                        <a:pt x="61" y="36"/>
                      </a:lnTo>
                      <a:lnTo>
                        <a:pt x="59" y="36"/>
                      </a:lnTo>
                      <a:lnTo>
                        <a:pt x="59" y="36"/>
                      </a:lnTo>
                      <a:lnTo>
                        <a:pt x="59" y="36"/>
                      </a:lnTo>
                      <a:lnTo>
                        <a:pt x="59" y="36"/>
                      </a:lnTo>
                      <a:lnTo>
                        <a:pt x="57" y="36"/>
                      </a:lnTo>
                      <a:lnTo>
                        <a:pt x="57" y="36"/>
                      </a:lnTo>
                      <a:lnTo>
                        <a:pt x="57" y="34"/>
                      </a:lnTo>
                      <a:lnTo>
                        <a:pt x="57" y="34"/>
                      </a:lnTo>
                      <a:lnTo>
                        <a:pt x="55" y="34"/>
                      </a:lnTo>
                      <a:lnTo>
                        <a:pt x="55" y="34"/>
                      </a:lnTo>
                      <a:lnTo>
                        <a:pt x="54" y="34"/>
                      </a:lnTo>
                      <a:lnTo>
                        <a:pt x="54" y="34"/>
                      </a:lnTo>
                      <a:lnTo>
                        <a:pt x="54" y="34"/>
                      </a:lnTo>
                      <a:lnTo>
                        <a:pt x="54" y="34"/>
                      </a:lnTo>
                      <a:lnTo>
                        <a:pt x="52" y="34"/>
                      </a:lnTo>
                      <a:lnTo>
                        <a:pt x="52" y="34"/>
                      </a:lnTo>
                      <a:lnTo>
                        <a:pt x="50" y="34"/>
                      </a:lnTo>
                      <a:lnTo>
                        <a:pt x="50" y="32"/>
                      </a:lnTo>
                      <a:lnTo>
                        <a:pt x="50" y="32"/>
                      </a:lnTo>
                      <a:lnTo>
                        <a:pt x="50" y="32"/>
                      </a:lnTo>
                      <a:lnTo>
                        <a:pt x="50" y="34"/>
                      </a:lnTo>
                      <a:lnTo>
                        <a:pt x="48" y="34"/>
                      </a:lnTo>
                      <a:lnTo>
                        <a:pt x="48" y="34"/>
                      </a:lnTo>
                      <a:lnTo>
                        <a:pt x="48" y="34"/>
                      </a:lnTo>
                      <a:lnTo>
                        <a:pt x="48" y="32"/>
                      </a:lnTo>
                      <a:lnTo>
                        <a:pt x="46" y="32"/>
                      </a:lnTo>
                      <a:lnTo>
                        <a:pt x="46" y="32"/>
                      </a:lnTo>
                      <a:lnTo>
                        <a:pt x="44" y="32"/>
                      </a:lnTo>
                      <a:lnTo>
                        <a:pt x="44" y="32"/>
                      </a:lnTo>
                      <a:lnTo>
                        <a:pt x="44" y="32"/>
                      </a:lnTo>
                      <a:lnTo>
                        <a:pt x="44" y="32"/>
                      </a:lnTo>
                      <a:lnTo>
                        <a:pt x="44" y="30"/>
                      </a:lnTo>
                      <a:lnTo>
                        <a:pt x="42" y="30"/>
                      </a:lnTo>
                      <a:lnTo>
                        <a:pt x="42" y="30"/>
                      </a:lnTo>
                      <a:lnTo>
                        <a:pt x="42" y="30"/>
                      </a:lnTo>
                      <a:lnTo>
                        <a:pt x="40" y="30"/>
                      </a:lnTo>
                      <a:lnTo>
                        <a:pt x="40" y="30"/>
                      </a:lnTo>
                      <a:lnTo>
                        <a:pt x="40" y="30"/>
                      </a:lnTo>
                      <a:lnTo>
                        <a:pt x="38" y="30"/>
                      </a:lnTo>
                      <a:lnTo>
                        <a:pt x="38" y="30"/>
                      </a:lnTo>
                      <a:lnTo>
                        <a:pt x="38" y="30"/>
                      </a:lnTo>
                      <a:lnTo>
                        <a:pt x="38" y="30"/>
                      </a:lnTo>
                      <a:lnTo>
                        <a:pt x="36" y="30"/>
                      </a:lnTo>
                      <a:lnTo>
                        <a:pt x="36" y="30"/>
                      </a:lnTo>
                      <a:lnTo>
                        <a:pt x="36" y="30"/>
                      </a:lnTo>
                      <a:lnTo>
                        <a:pt x="36" y="28"/>
                      </a:lnTo>
                      <a:lnTo>
                        <a:pt x="34" y="28"/>
                      </a:lnTo>
                      <a:lnTo>
                        <a:pt x="34" y="28"/>
                      </a:lnTo>
                      <a:lnTo>
                        <a:pt x="34" y="28"/>
                      </a:lnTo>
                      <a:lnTo>
                        <a:pt x="32" y="28"/>
                      </a:lnTo>
                      <a:lnTo>
                        <a:pt x="32" y="28"/>
                      </a:lnTo>
                      <a:lnTo>
                        <a:pt x="32" y="27"/>
                      </a:lnTo>
                      <a:lnTo>
                        <a:pt x="32" y="27"/>
                      </a:lnTo>
                      <a:lnTo>
                        <a:pt x="32" y="27"/>
                      </a:lnTo>
                      <a:lnTo>
                        <a:pt x="31" y="27"/>
                      </a:lnTo>
                      <a:lnTo>
                        <a:pt x="31" y="27"/>
                      </a:lnTo>
                      <a:lnTo>
                        <a:pt x="31" y="27"/>
                      </a:lnTo>
                      <a:lnTo>
                        <a:pt x="31" y="25"/>
                      </a:lnTo>
                      <a:lnTo>
                        <a:pt x="29" y="25"/>
                      </a:lnTo>
                      <a:lnTo>
                        <a:pt x="29" y="25"/>
                      </a:lnTo>
                      <a:lnTo>
                        <a:pt x="27" y="25"/>
                      </a:lnTo>
                      <a:lnTo>
                        <a:pt x="27" y="25"/>
                      </a:lnTo>
                      <a:lnTo>
                        <a:pt x="27" y="25"/>
                      </a:lnTo>
                      <a:lnTo>
                        <a:pt x="27" y="25"/>
                      </a:lnTo>
                      <a:lnTo>
                        <a:pt x="25" y="25"/>
                      </a:lnTo>
                      <a:lnTo>
                        <a:pt x="25" y="23"/>
                      </a:lnTo>
                      <a:lnTo>
                        <a:pt x="25" y="23"/>
                      </a:lnTo>
                      <a:lnTo>
                        <a:pt x="25" y="23"/>
                      </a:lnTo>
                      <a:lnTo>
                        <a:pt x="23" y="23"/>
                      </a:lnTo>
                      <a:lnTo>
                        <a:pt x="23" y="23"/>
                      </a:lnTo>
                      <a:lnTo>
                        <a:pt x="23" y="23"/>
                      </a:lnTo>
                      <a:lnTo>
                        <a:pt x="23" y="23"/>
                      </a:lnTo>
                      <a:lnTo>
                        <a:pt x="21" y="23"/>
                      </a:lnTo>
                      <a:lnTo>
                        <a:pt x="21" y="23"/>
                      </a:lnTo>
                      <a:lnTo>
                        <a:pt x="21" y="23"/>
                      </a:lnTo>
                      <a:lnTo>
                        <a:pt x="21" y="21"/>
                      </a:lnTo>
                      <a:lnTo>
                        <a:pt x="21" y="21"/>
                      </a:lnTo>
                      <a:lnTo>
                        <a:pt x="21" y="21"/>
                      </a:lnTo>
                      <a:lnTo>
                        <a:pt x="21" y="21"/>
                      </a:lnTo>
                      <a:lnTo>
                        <a:pt x="23" y="21"/>
                      </a:lnTo>
                      <a:lnTo>
                        <a:pt x="23" y="21"/>
                      </a:lnTo>
                      <a:lnTo>
                        <a:pt x="23" y="21"/>
                      </a:lnTo>
                      <a:lnTo>
                        <a:pt x="23" y="21"/>
                      </a:lnTo>
                      <a:lnTo>
                        <a:pt x="25" y="21"/>
                      </a:lnTo>
                      <a:lnTo>
                        <a:pt x="25" y="21"/>
                      </a:lnTo>
                      <a:lnTo>
                        <a:pt x="27" y="21"/>
                      </a:lnTo>
                      <a:lnTo>
                        <a:pt x="27" y="21"/>
                      </a:lnTo>
                      <a:lnTo>
                        <a:pt x="27" y="23"/>
                      </a:lnTo>
                      <a:lnTo>
                        <a:pt x="27" y="23"/>
                      </a:lnTo>
                      <a:lnTo>
                        <a:pt x="29" y="23"/>
                      </a:lnTo>
                      <a:lnTo>
                        <a:pt x="29" y="23"/>
                      </a:lnTo>
                      <a:lnTo>
                        <a:pt x="29" y="21"/>
                      </a:lnTo>
                      <a:lnTo>
                        <a:pt x="29" y="21"/>
                      </a:lnTo>
                      <a:lnTo>
                        <a:pt x="29" y="21"/>
                      </a:lnTo>
                      <a:lnTo>
                        <a:pt x="29" y="19"/>
                      </a:lnTo>
                      <a:lnTo>
                        <a:pt x="27" y="19"/>
                      </a:lnTo>
                      <a:lnTo>
                        <a:pt x="27" y="19"/>
                      </a:lnTo>
                      <a:lnTo>
                        <a:pt x="27" y="17"/>
                      </a:lnTo>
                      <a:lnTo>
                        <a:pt x="29" y="17"/>
                      </a:lnTo>
                      <a:lnTo>
                        <a:pt x="29" y="17"/>
                      </a:lnTo>
                      <a:lnTo>
                        <a:pt x="31" y="17"/>
                      </a:lnTo>
                      <a:lnTo>
                        <a:pt x="31" y="17"/>
                      </a:lnTo>
                      <a:lnTo>
                        <a:pt x="31" y="17"/>
                      </a:lnTo>
                      <a:lnTo>
                        <a:pt x="31" y="17"/>
                      </a:lnTo>
                      <a:lnTo>
                        <a:pt x="32" y="17"/>
                      </a:lnTo>
                      <a:lnTo>
                        <a:pt x="32" y="17"/>
                      </a:lnTo>
                      <a:lnTo>
                        <a:pt x="32" y="17"/>
                      </a:lnTo>
                      <a:lnTo>
                        <a:pt x="34" y="17"/>
                      </a:lnTo>
                      <a:lnTo>
                        <a:pt x="34" y="17"/>
                      </a:lnTo>
                      <a:lnTo>
                        <a:pt x="36" y="17"/>
                      </a:lnTo>
                      <a:lnTo>
                        <a:pt x="36" y="17"/>
                      </a:lnTo>
                      <a:lnTo>
                        <a:pt x="36" y="17"/>
                      </a:lnTo>
                      <a:lnTo>
                        <a:pt x="38" y="17"/>
                      </a:lnTo>
                      <a:lnTo>
                        <a:pt x="38" y="17"/>
                      </a:lnTo>
                      <a:lnTo>
                        <a:pt x="38" y="17"/>
                      </a:lnTo>
                      <a:lnTo>
                        <a:pt x="38" y="17"/>
                      </a:lnTo>
                      <a:lnTo>
                        <a:pt x="40" y="17"/>
                      </a:lnTo>
                      <a:lnTo>
                        <a:pt x="40" y="19"/>
                      </a:lnTo>
                      <a:lnTo>
                        <a:pt x="40" y="19"/>
                      </a:lnTo>
                      <a:lnTo>
                        <a:pt x="40" y="19"/>
                      </a:lnTo>
                      <a:lnTo>
                        <a:pt x="42" y="19"/>
                      </a:lnTo>
                      <a:lnTo>
                        <a:pt x="42" y="19"/>
                      </a:lnTo>
                      <a:lnTo>
                        <a:pt x="42" y="21"/>
                      </a:lnTo>
                      <a:lnTo>
                        <a:pt x="42" y="21"/>
                      </a:lnTo>
                      <a:lnTo>
                        <a:pt x="44" y="21"/>
                      </a:lnTo>
                      <a:lnTo>
                        <a:pt x="44" y="21"/>
                      </a:lnTo>
                      <a:lnTo>
                        <a:pt x="44" y="21"/>
                      </a:lnTo>
                      <a:lnTo>
                        <a:pt x="44" y="21"/>
                      </a:lnTo>
                      <a:lnTo>
                        <a:pt x="44" y="23"/>
                      </a:lnTo>
                      <a:lnTo>
                        <a:pt x="46" y="23"/>
                      </a:lnTo>
                      <a:lnTo>
                        <a:pt x="46" y="23"/>
                      </a:lnTo>
                      <a:lnTo>
                        <a:pt x="46" y="23"/>
                      </a:lnTo>
                      <a:lnTo>
                        <a:pt x="48" y="23"/>
                      </a:lnTo>
                      <a:lnTo>
                        <a:pt x="48" y="23"/>
                      </a:lnTo>
                      <a:lnTo>
                        <a:pt x="48" y="23"/>
                      </a:lnTo>
                      <a:lnTo>
                        <a:pt x="48" y="25"/>
                      </a:lnTo>
                      <a:lnTo>
                        <a:pt x="48" y="25"/>
                      </a:lnTo>
                      <a:lnTo>
                        <a:pt x="48" y="25"/>
                      </a:lnTo>
                      <a:lnTo>
                        <a:pt x="50" y="25"/>
                      </a:lnTo>
                      <a:lnTo>
                        <a:pt x="50" y="25"/>
                      </a:lnTo>
                      <a:lnTo>
                        <a:pt x="50" y="27"/>
                      </a:lnTo>
                      <a:lnTo>
                        <a:pt x="50" y="27"/>
                      </a:lnTo>
                      <a:lnTo>
                        <a:pt x="50" y="27"/>
                      </a:lnTo>
                      <a:lnTo>
                        <a:pt x="52" y="27"/>
                      </a:lnTo>
                      <a:lnTo>
                        <a:pt x="52" y="28"/>
                      </a:lnTo>
                      <a:lnTo>
                        <a:pt x="52" y="28"/>
                      </a:lnTo>
                      <a:lnTo>
                        <a:pt x="52" y="28"/>
                      </a:lnTo>
                      <a:lnTo>
                        <a:pt x="52" y="28"/>
                      </a:lnTo>
                      <a:lnTo>
                        <a:pt x="54" y="28"/>
                      </a:lnTo>
                      <a:lnTo>
                        <a:pt x="54" y="28"/>
                      </a:lnTo>
                      <a:lnTo>
                        <a:pt x="54" y="28"/>
                      </a:lnTo>
                      <a:lnTo>
                        <a:pt x="55" y="28"/>
                      </a:lnTo>
                      <a:lnTo>
                        <a:pt x="55" y="28"/>
                      </a:lnTo>
                      <a:lnTo>
                        <a:pt x="55" y="28"/>
                      </a:lnTo>
                      <a:lnTo>
                        <a:pt x="57" y="28"/>
                      </a:lnTo>
                      <a:lnTo>
                        <a:pt x="57" y="28"/>
                      </a:lnTo>
                      <a:lnTo>
                        <a:pt x="57" y="28"/>
                      </a:lnTo>
                      <a:lnTo>
                        <a:pt x="59" y="28"/>
                      </a:lnTo>
                      <a:lnTo>
                        <a:pt x="59" y="28"/>
                      </a:lnTo>
                      <a:lnTo>
                        <a:pt x="59" y="28"/>
                      </a:lnTo>
                      <a:lnTo>
                        <a:pt x="61" y="28"/>
                      </a:lnTo>
                      <a:lnTo>
                        <a:pt x="61" y="28"/>
                      </a:lnTo>
                      <a:lnTo>
                        <a:pt x="63" y="28"/>
                      </a:lnTo>
                      <a:lnTo>
                        <a:pt x="63" y="28"/>
                      </a:lnTo>
                      <a:lnTo>
                        <a:pt x="63" y="30"/>
                      </a:lnTo>
                      <a:lnTo>
                        <a:pt x="63" y="30"/>
                      </a:lnTo>
                      <a:lnTo>
                        <a:pt x="65" y="30"/>
                      </a:lnTo>
                      <a:lnTo>
                        <a:pt x="65" y="30"/>
                      </a:lnTo>
                      <a:lnTo>
                        <a:pt x="65" y="30"/>
                      </a:lnTo>
                      <a:lnTo>
                        <a:pt x="65" y="30"/>
                      </a:lnTo>
                      <a:lnTo>
                        <a:pt x="67" y="30"/>
                      </a:lnTo>
                      <a:lnTo>
                        <a:pt x="67" y="30"/>
                      </a:lnTo>
                      <a:lnTo>
                        <a:pt x="67" y="30"/>
                      </a:lnTo>
                      <a:lnTo>
                        <a:pt x="69" y="30"/>
                      </a:lnTo>
                      <a:lnTo>
                        <a:pt x="69" y="30"/>
                      </a:lnTo>
                      <a:lnTo>
                        <a:pt x="69" y="30"/>
                      </a:lnTo>
                      <a:lnTo>
                        <a:pt x="69" y="28"/>
                      </a:lnTo>
                      <a:lnTo>
                        <a:pt x="71" y="28"/>
                      </a:lnTo>
                      <a:lnTo>
                        <a:pt x="71" y="28"/>
                      </a:lnTo>
                      <a:lnTo>
                        <a:pt x="71" y="28"/>
                      </a:lnTo>
                      <a:lnTo>
                        <a:pt x="73" y="28"/>
                      </a:lnTo>
                      <a:lnTo>
                        <a:pt x="73" y="28"/>
                      </a:lnTo>
                      <a:lnTo>
                        <a:pt x="75" y="28"/>
                      </a:lnTo>
                      <a:lnTo>
                        <a:pt x="75" y="28"/>
                      </a:lnTo>
                      <a:lnTo>
                        <a:pt x="75" y="28"/>
                      </a:lnTo>
                      <a:lnTo>
                        <a:pt x="75" y="28"/>
                      </a:lnTo>
                      <a:lnTo>
                        <a:pt x="75" y="27"/>
                      </a:lnTo>
                      <a:lnTo>
                        <a:pt x="75" y="27"/>
                      </a:lnTo>
                      <a:lnTo>
                        <a:pt x="77" y="27"/>
                      </a:lnTo>
                      <a:lnTo>
                        <a:pt x="77" y="27"/>
                      </a:lnTo>
                      <a:lnTo>
                        <a:pt x="77" y="27"/>
                      </a:lnTo>
                      <a:lnTo>
                        <a:pt x="78" y="27"/>
                      </a:lnTo>
                      <a:lnTo>
                        <a:pt x="78" y="27"/>
                      </a:lnTo>
                      <a:lnTo>
                        <a:pt x="80" y="27"/>
                      </a:lnTo>
                      <a:lnTo>
                        <a:pt x="80" y="27"/>
                      </a:lnTo>
                      <a:lnTo>
                        <a:pt x="80" y="27"/>
                      </a:lnTo>
                      <a:lnTo>
                        <a:pt x="80" y="27"/>
                      </a:lnTo>
                      <a:lnTo>
                        <a:pt x="82" y="27"/>
                      </a:lnTo>
                      <a:lnTo>
                        <a:pt x="82" y="27"/>
                      </a:lnTo>
                      <a:lnTo>
                        <a:pt x="82" y="28"/>
                      </a:lnTo>
                      <a:lnTo>
                        <a:pt x="82" y="28"/>
                      </a:lnTo>
                      <a:lnTo>
                        <a:pt x="84" y="28"/>
                      </a:lnTo>
                      <a:lnTo>
                        <a:pt x="84" y="28"/>
                      </a:lnTo>
                      <a:lnTo>
                        <a:pt x="84" y="28"/>
                      </a:lnTo>
                      <a:lnTo>
                        <a:pt x="86" y="28"/>
                      </a:lnTo>
                      <a:lnTo>
                        <a:pt x="86" y="28"/>
                      </a:lnTo>
                      <a:lnTo>
                        <a:pt x="86" y="28"/>
                      </a:lnTo>
                      <a:lnTo>
                        <a:pt x="88" y="28"/>
                      </a:lnTo>
                      <a:lnTo>
                        <a:pt x="88" y="28"/>
                      </a:lnTo>
                      <a:lnTo>
                        <a:pt x="90" y="28"/>
                      </a:lnTo>
                      <a:lnTo>
                        <a:pt x="90" y="28"/>
                      </a:lnTo>
                      <a:lnTo>
                        <a:pt x="90" y="28"/>
                      </a:lnTo>
                      <a:lnTo>
                        <a:pt x="90" y="30"/>
                      </a:lnTo>
                      <a:lnTo>
                        <a:pt x="92" y="30"/>
                      </a:lnTo>
                      <a:lnTo>
                        <a:pt x="92" y="30"/>
                      </a:lnTo>
                      <a:lnTo>
                        <a:pt x="92" y="30"/>
                      </a:lnTo>
                      <a:lnTo>
                        <a:pt x="94" y="30"/>
                      </a:lnTo>
                      <a:lnTo>
                        <a:pt x="94" y="30"/>
                      </a:lnTo>
                      <a:lnTo>
                        <a:pt x="94" y="30"/>
                      </a:lnTo>
                      <a:lnTo>
                        <a:pt x="94" y="30"/>
                      </a:lnTo>
                      <a:lnTo>
                        <a:pt x="96" y="30"/>
                      </a:lnTo>
                      <a:lnTo>
                        <a:pt x="96" y="30"/>
                      </a:lnTo>
                      <a:lnTo>
                        <a:pt x="96" y="30"/>
                      </a:lnTo>
                      <a:lnTo>
                        <a:pt x="96" y="30"/>
                      </a:lnTo>
                      <a:lnTo>
                        <a:pt x="98" y="30"/>
                      </a:lnTo>
                      <a:lnTo>
                        <a:pt x="98" y="30"/>
                      </a:lnTo>
                      <a:lnTo>
                        <a:pt x="98" y="30"/>
                      </a:lnTo>
                      <a:lnTo>
                        <a:pt x="99" y="30"/>
                      </a:lnTo>
                      <a:lnTo>
                        <a:pt x="99" y="30"/>
                      </a:lnTo>
                      <a:lnTo>
                        <a:pt x="99" y="28"/>
                      </a:lnTo>
                      <a:lnTo>
                        <a:pt x="99" y="28"/>
                      </a:lnTo>
                      <a:lnTo>
                        <a:pt x="99" y="27"/>
                      </a:lnTo>
                      <a:lnTo>
                        <a:pt x="99" y="27"/>
                      </a:lnTo>
                      <a:lnTo>
                        <a:pt x="101" y="27"/>
                      </a:lnTo>
                      <a:lnTo>
                        <a:pt x="101" y="27"/>
                      </a:lnTo>
                      <a:lnTo>
                        <a:pt x="101" y="27"/>
                      </a:lnTo>
                      <a:lnTo>
                        <a:pt x="101" y="27"/>
                      </a:lnTo>
                      <a:lnTo>
                        <a:pt x="101" y="25"/>
                      </a:lnTo>
                      <a:lnTo>
                        <a:pt x="103" y="25"/>
                      </a:lnTo>
                      <a:lnTo>
                        <a:pt x="103" y="25"/>
                      </a:lnTo>
                      <a:lnTo>
                        <a:pt x="103" y="25"/>
                      </a:lnTo>
                      <a:lnTo>
                        <a:pt x="105" y="25"/>
                      </a:lnTo>
                      <a:lnTo>
                        <a:pt x="105" y="25"/>
                      </a:lnTo>
                      <a:lnTo>
                        <a:pt x="105" y="25"/>
                      </a:lnTo>
                      <a:lnTo>
                        <a:pt x="105" y="25"/>
                      </a:lnTo>
                      <a:lnTo>
                        <a:pt x="107" y="25"/>
                      </a:lnTo>
                      <a:lnTo>
                        <a:pt x="107" y="25"/>
                      </a:lnTo>
                      <a:lnTo>
                        <a:pt x="107" y="25"/>
                      </a:lnTo>
                      <a:lnTo>
                        <a:pt x="107" y="25"/>
                      </a:lnTo>
                      <a:lnTo>
                        <a:pt x="109" y="25"/>
                      </a:lnTo>
                      <a:lnTo>
                        <a:pt x="109" y="23"/>
                      </a:lnTo>
                      <a:lnTo>
                        <a:pt x="109" y="23"/>
                      </a:lnTo>
                      <a:lnTo>
                        <a:pt x="109" y="23"/>
                      </a:lnTo>
                      <a:lnTo>
                        <a:pt x="109" y="23"/>
                      </a:lnTo>
                      <a:lnTo>
                        <a:pt x="111" y="23"/>
                      </a:lnTo>
                      <a:lnTo>
                        <a:pt x="111" y="23"/>
                      </a:lnTo>
                      <a:lnTo>
                        <a:pt x="109" y="23"/>
                      </a:lnTo>
                      <a:lnTo>
                        <a:pt x="109" y="21"/>
                      </a:lnTo>
                      <a:lnTo>
                        <a:pt x="109" y="21"/>
                      </a:lnTo>
                      <a:lnTo>
                        <a:pt x="109" y="19"/>
                      </a:lnTo>
                      <a:lnTo>
                        <a:pt x="109" y="19"/>
                      </a:lnTo>
                      <a:lnTo>
                        <a:pt x="109" y="19"/>
                      </a:lnTo>
                      <a:lnTo>
                        <a:pt x="109" y="17"/>
                      </a:lnTo>
                      <a:lnTo>
                        <a:pt x="109" y="17"/>
                      </a:lnTo>
                      <a:lnTo>
                        <a:pt x="109" y="17"/>
                      </a:lnTo>
                      <a:lnTo>
                        <a:pt x="109" y="15"/>
                      </a:lnTo>
                      <a:lnTo>
                        <a:pt x="111" y="15"/>
                      </a:lnTo>
                      <a:lnTo>
                        <a:pt x="111" y="15"/>
                      </a:lnTo>
                      <a:lnTo>
                        <a:pt x="111" y="15"/>
                      </a:lnTo>
                      <a:lnTo>
                        <a:pt x="111" y="15"/>
                      </a:lnTo>
                      <a:lnTo>
                        <a:pt x="111" y="13"/>
                      </a:lnTo>
                      <a:lnTo>
                        <a:pt x="111" y="13"/>
                      </a:lnTo>
                      <a:lnTo>
                        <a:pt x="113" y="13"/>
                      </a:lnTo>
                      <a:lnTo>
                        <a:pt x="113" y="11"/>
                      </a:lnTo>
                      <a:lnTo>
                        <a:pt x="113" y="11"/>
                      </a:lnTo>
                      <a:lnTo>
                        <a:pt x="113" y="11"/>
                      </a:lnTo>
                      <a:lnTo>
                        <a:pt x="113" y="11"/>
                      </a:lnTo>
                      <a:lnTo>
                        <a:pt x="113" y="9"/>
                      </a:lnTo>
                      <a:lnTo>
                        <a:pt x="113" y="9"/>
                      </a:lnTo>
                      <a:lnTo>
                        <a:pt x="113" y="7"/>
                      </a:lnTo>
                      <a:lnTo>
                        <a:pt x="115" y="7"/>
                      </a:lnTo>
                      <a:lnTo>
                        <a:pt x="115" y="7"/>
                      </a:lnTo>
                      <a:lnTo>
                        <a:pt x="117" y="7"/>
                      </a:lnTo>
                      <a:lnTo>
                        <a:pt x="117" y="7"/>
                      </a:lnTo>
                      <a:lnTo>
                        <a:pt x="117" y="7"/>
                      </a:lnTo>
                      <a:lnTo>
                        <a:pt x="117" y="7"/>
                      </a:lnTo>
                      <a:lnTo>
                        <a:pt x="119" y="7"/>
                      </a:lnTo>
                      <a:lnTo>
                        <a:pt x="119" y="7"/>
                      </a:lnTo>
                      <a:lnTo>
                        <a:pt x="119" y="7"/>
                      </a:lnTo>
                      <a:lnTo>
                        <a:pt x="119" y="5"/>
                      </a:lnTo>
                      <a:lnTo>
                        <a:pt x="119" y="5"/>
                      </a:lnTo>
                      <a:lnTo>
                        <a:pt x="121" y="5"/>
                      </a:lnTo>
                      <a:lnTo>
                        <a:pt x="121" y="5"/>
                      </a:lnTo>
                      <a:lnTo>
                        <a:pt x="121" y="5"/>
                      </a:lnTo>
                      <a:lnTo>
                        <a:pt x="122" y="5"/>
                      </a:lnTo>
                      <a:lnTo>
                        <a:pt x="122" y="4"/>
                      </a:lnTo>
                      <a:lnTo>
                        <a:pt x="122" y="4"/>
                      </a:lnTo>
                      <a:lnTo>
                        <a:pt x="122" y="4"/>
                      </a:lnTo>
                      <a:lnTo>
                        <a:pt x="122" y="4"/>
                      </a:lnTo>
                      <a:lnTo>
                        <a:pt x="124" y="4"/>
                      </a:lnTo>
                      <a:lnTo>
                        <a:pt x="124" y="4"/>
                      </a:lnTo>
                      <a:lnTo>
                        <a:pt x="124" y="4"/>
                      </a:lnTo>
                      <a:lnTo>
                        <a:pt x="126" y="4"/>
                      </a:lnTo>
                      <a:lnTo>
                        <a:pt x="126" y="4"/>
                      </a:lnTo>
                      <a:lnTo>
                        <a:pt x="128" y="4"/>
                      </a:lnTo>
                      <a:lnTo>
                        <a:pt x="128" y="4"/>
                      </a:lnTo>
                      <a:lnTo>
                        <a:pt x="128" y="4"/>
                      </a:lnTo>
                      <a:lnTo>
                        <a:pt x="130" y="4"/>
                      </a:lnTo>
                      <a:lnTo>
                        <a:pt x="130" y="4"/>
                      </a:lnTo>
                      <a:lnTo>
                        <a:pt x="130" y="4"/>
                      </a:lnTo>
                      <a:lnTo>
                        <a:pt x="130" y="4"/>
                      </a:lnTo>
                      <a:lnTo>
                        <a:pt x="130" y="4"/>
                      </a:lnTo>
                      <a:lnTo>
                        <a:pt x="130" y="4"/>
                      </a:lnTo>
                      <a:lnTo>
                        <a:pt x="132" y="4"/>
                      </a:lnTo>
                      <a:lnTo>
                        <a:pt x="132" y="4"/>
                      </a:lnTo>
                      <a:lnTo>
                        <a:pt x="134" y="4"/>
                      </a:lnTo>
                      <a:lnTo>
                        <a:pt x="134" y="4"/>
                      </a:lnTo>
                      <a:lnTo>
                        <a:pt x="134" y="4"/>
                      </a:lnTo>
                      <a:lnTo>
                        <a:pt x="134" y="4"/>
                      </a:lnTo>
                      <a:lnTo>
                        <a:pt x="136" y="4"/>
                      </a:lnTo>
                      <a:lnTo>
                        <a:pt x="136" y="4"/>
                      </a:lnTo>
                      <a:lnTo>
                        <a:pt x="136" y="4"/>
                      </a:lnTo>
                      <a:lnTo>
                        <a:pt x="136" y="2"/>
                      </a:lnTo>
                      <a:lnTo>
                        <a:pt x="138" y="2"/>
                      </a:lnTo>
                      <a:lnTo>
                        <a:pt x="138" y="2"/>
                      </a:lnTo>
                      <a:lnTo>
                        <a:pt x="140" y="2"/>
                      </a:lnTo>
                      <a:lnTo>
                        <a:pt x="140" y="2"/>
                      </a:lnTo>
                      <a:lnTo>
                        <a:pt x="140" y="2"/>
                      </a:lnTo>
                      <a:lnTo>
                        <a:pt x="140" y="2"/>
                      </a:lnTo>
                      <a:lnTo>
                        <a:pt x="142" y="2"/>
                      </a:lnTo>
                      <a:lnTo>
                        <a:pt x="142" y="0"/>
                      </a:lnTo>
                      <a:lnTo>
                        <a:pt x="142" y="0"/>
                      </a:lnTo>
                      <a:lnTo>
                        <a:pt x="143" y="0"/>
                      </a:lnTo>
                      <a:lnTo>
                        <a:pt x="143" y="0"/>
                      </a:lnTo>
                      <a:lnTo>
                        <a:pt x="143" y="0"/>
                      </a:lnTo>
                      <a:lnTo>
                        <a:pt x="145" y="0"/>
                      </a:lnTo>
                      <a:lnTo>
                        <a:pt x="145" y="0"/>
                      </a:lnTo>
                      <a:lnTo>
                        <a:pt x="145" y="0"/>
                      </a:lnTo>
                      <a:lnTo>
                        <a:pt x="147" y="0"/>
                      </a:lnTo>
                      <a:lnTo>
                        <a:pt x="147" y="0"/>
                      </a:lnTo>
                      <a:lnTo>
                        <a:pt x="149" y="0"/>
                      </a:lnTo>
                      <a:lnTo>
                        <a:pt x="149" y="2"/>
                      </a:lnTo>
                      <a:lnTo>
                        <a:pt x="149" y="2"/>
                      </a:lnTo>
                      <a:lnTo>
                        <a:pt x="149" y="2"/>
                      </a:lnTo>
                      <a:lnTo>
                        <a:pt x="149" y="2"/>
                      </a:lnTo>
                      <a:lnTo>
                        <a:pt x="151" y="2"/>
                      </a:lnTo>
                      <a:lnTo>
                        <a:pt x="151" y="4"/>
                      </a:lnTo>
                      <a:lnTo>
                        <a:pt x="151" y="4"/>
                      </a:lnTo>
                      <a:lnTo>
                        <a:pt x="151" y="4"/>
                      </a:lnTo>
                      <a:lnTo>
                        <a:pt x="151" y="4"/>
                      </a:lnTo>
                      <a:lnTo>
                        <a:pt x="153" y="4"/>
                      </a:lnTo>
                      <a:lnTo>
                        <a:pt x="153" y="4"/>
                      </a:lnTo>
                      <a:lnTo>
                        <a:pt x="155" y="4"/>
                      </a:lnTo>
                      <a:lnTo>
                        <a:pt x="155" y="5"/>
                      </a:lnTo>
                      <a:lnTo>
                        <a:pt x="155" y="5"/>
                      </a:lnTo>
                      <a:lnTo>
                        <a:pt x="155" y="5"/>
                      </a:lnTo>
                      <a:lnTo>
                        <a:pt x="155" y="5"/>
                      </a:lnTo>
                      <a:lnTo>
                        <a:pt x="157" y="5"/>
                      </a:lnTo>
                      <a:lnTo>
                        <a:pt x="157" y="5"/>
                      </a:lnTo>
                      <a:lnTo>
                        <a:pt x="157" y="7"/>
                      </a:lnTo>
                      <a:lnTo>
                        <a:pt x="157" y="7"/>
                      </a:lnTo>
                      <a:lnTo>
                        <a:pt x="159" y="7"/>
                      </a:lnTo>
                      <a:lnTo>
                        <a:pt x="159" y="7"/>
                      </a:lnTo>
                      <a:lnTo>
                        <a:pt x="161" y="7"/>
                      </a:lnTo>
                      <a:lnTo>
                        <a:pt x="161" y="7"/>
                      </a:lnTo>
                      <a:lnTo>
                        <a:pt x="161" y="7"/>
                      </a:lnTo>
                      <a:lnTo>
                        <a:pt x="161" y="7"/>
                      </a:lnTo>
                      <a:lnTo>
                        <a:pt x="163" y="7"/>
                      </a:lnTo>
                      <a:lnTo>
                        <a:pt x="163" y="7"/>
                      </a:lnTo>
                      <a:lnTo>
                        <a:pt x="163" y="7"/>
                      </a:lnTo>
                      <a:lnTo>
                        <a:pt x="165" y="7"/>
                      </a:lnTo>
                      <a:lnTo>
                        <a:pt x="165" y="7"/>
                      </a:lnTo>
                      <a:lnTo>
                        <a:pt x="166" y="7"/>
                      </a:lnTo>
                      <a:lnTo>
                        <a:pt x="166" y="7"/>
                      </a:lnTo>
                      <a:lnTo>
                        <a:pt x="166" y="7"/>
                      </a:lnTo>
                      <a:lnTo>
                        <a:pt x="166" y="7"/>
                      </a:lnTo>
                      <a:lnTo>
                        <a:pt x="168" y="7"/>
                      </a:lnTo>
                      <a:lnTo>
                        <a:pt x="168" y="7"/>
                      </a:lnTo>
                      <a:lnTo>
                        <a:pt x="168" y="9"/>
                      </a:lnTo>
                      <a:lnTo>
                        <a:pt x="168" y="9"/>
                      </a:lnTo>
                      <a:lnTo>
                        <a:pt x="168" y="9"/>
                      </a:lnTo>
                      <a:lnTo>
                        <a:pt x="170" y="9"/>
                      </a:lnTo>
                      <a:lnTo>
                        <a:pt x="170" y="11"/>
                      </a:lnTo>
                      <a:lnTo>
                        <a:pt x="170" y="11"/>
                      </a:lnTo>
                      <a:lnTo>
                        <a:pt x="170" y="11"/>
                      </a:lnTo>
                      <a:lnTo>
                        <a:pt x="172" y="11"/>
                      </a:lnTo>
                      <a:lnTo>
                        <a:pt x="172" y="13"/>
                      </a:lnTo>
                      <a:lnTo>
                        <a:pt x="172" y="13"/>
                      </a:lnTo>
                      <a:lnTo>
                        <a:pt x="172" y="13"/>
                      </a:lnTo>
                      <a:lnTo>
                        <a:pt x="172" y="13"/>
                      </a:lnTo>
                      <a:lnTo>
                        <a:pt x="170" y="13"/>
                      </a:lnTo>
                      <a:lnTo>
                        <a:pt x="170" y="15"/>
                      </a:lnTo>
                      <a:lnTo>
                        <a:pt x="170" y="15"/>
                      </a:lnTo>
                      <a:lnTo>
                        <a:pt x="170" y="15"/>
                      </a:lnTo>
                      <a:lnTo>
                        <a:pt x="168" y="15"/>
                      </a:lnTo>
                      <a:lnTo>
                        <a:pt x="168" y="15"/>
                      </a:lnTo>
                      <a:lnTo>
                        <a:pt x="168" y="15"/>
                      </a:lnTo>
                      <a:lnTo>
                        <a:pt x="168" y="15"/>
                      </a:lnTo>
                      <a:lnTo>
                        <a:pt x="166" y="15"/>
                      </a:lnTo>
                      <a:lnTo>
                        <a:pt x="166" y="15"/>
                      </a:lnTo>
                      <a:lnTo>
                        <a:pt x="166" y="17"/>
                      </a:lnTo>
                      <a:lnTo>
                        <a:pt x="166" y="17"/>
                      </a:lnTo>
                      <a:lnTo>
                        <a:pt x="165" y="17"/>
                      </a:lnTo>
                      <a:lnTo>
                        <a:pt x="165" y="17"/>
                      </a:lnTo>
                      <a:lnTo>
                        <a:pt x="165" y="17"/>
                      </a:lnTo>
                      <a:lnTo>
                        <a:pt x="163" y="17"/>
                      </a:lnTo>
                      <a:lnTo>
                        <a:pt x="163" y="19"/>
                      </a:lnTo>
                      <a:lnTo>
                        <a:pt x="163" y="19"/>
                      </a:lnTo>
                      <a:lnTo>
                        <a:pt x="163" y="21"/>
                      </a:lnTo>
                      <a:lnTo>
                        <a:pt x="163" y="21"/>
                      </a:lnTo>
                      <a:lnTo>
                        <a:pt x="165" y="21"/>
                      </a:lnTo>
                      <a:lnTo>
                        <a:pt x="165" y="21"/>
                      </a:lnTo>
                      <a:lnTo>
                        <a:pt x="165" y="23"/>
                      </a:lnTo>
                      <a:lnTo>
                        <a:pt x="165" y="23"/>
                      </a:lnTo>
                      <a:lnTo>
                        <a:pt x="163" y="23"/>
                      </a:lnTo>
                      <a:lnTo>
                        <a:pt x="163" y="23"/>
                      </a:lnTo>
                      <a:lnTo>
                        <a:pt x="163" y="23"/>
                      </a:lnTo>
                      <a:lnTo>
                        <a:pt x="163" y="23"/>
                      </a:lnTo>
                      <a:lnTo>
                        <a:pt x="161" y="23"/>
                      </a:lnTo>
                      <a:lnTo>
                        <a:pt x="161" y="23"/>
                      </a:lnTo>
                      <a:lnTo>
                        <a:pt x="161" y="23"/>
                      </a:lnTo>
                      <a:lnTo>
                        <a:pt x="161" y="23"/>
                      </a:lnTo>
                      <a:lnTo>
                        <a:pt x="159" y="23"/>
                      </a:lnTo>
                      <a:lnTo>
                        <a:pt x="159" y="23"/>
                      </a:lnTo>
                      <a:lnTo>
                        <a:pt x="159" y="25"/>
                      </a:lnTo>
                      <a:lnTo>
                        <a:pt x="157" y="25"/>
                      </a:lnTo>
                      <a:lnTo>
                        <a:pt x="157" y="25"/>
                      </a:lnTo>
                      <a:lnTo>
                        <a:pt x="157" y="25"/>
                      </a:lnTo>
                      <a:lnTo>
                        <a:pt x="157" y="25"/>
                      </a:lnTo>
                      <a:lnTo>
                        <a:pt x="159" y="25"/>
                      </a:lnTo>
                      <a:lnTo>
                        <a:pt x="159" y="25"/>
                      </a:lnTo>
                      <a:lnTo>
                        <a:pt x="161" y="25"/>
                      </a:lnTo>
                      <a:lnTo>
                        <a:pt x="161" y="25"/>
                      </a:lnTo>
                      <a:lnTo>
                        <a:pt x="161" y="25"/>
                      </a:lnTo>
                      <a:lnTo>
                        <a:pt x="163" y="25"/>
                      </a:lnTo>
                      <a:lnTo>
                        <a:pt x="163" y="25"/>
                      </a:lnTo>
                      <a:lnTo>
                        <a:pt x="163" y="27"/>
                      </a:lnTo>
                      <a:lnTo>
                        <a:pt x="163" y="27"/>
                      </a:lnTo>
                      <a:lnTo>
                        <a:pt x="163" y="27"/>
                      </a:lnTo>
                      <a:lnTo>
                        <a:pt x="163" y="28"/>
                      </a:lnTo>
                      <a:lnTo>
                        <a:pt x="161" y="28"/>
                      </a:lnTo>
                      <a:lnTo>
                        <a:pt x="161" y="28"/>
                      </a:lnTo>
                      <a:lnTo>
                        <a:pt x="161" y="28"/>
                      </a:lnTo>
                      <a:lnTo>
                        <a:pt x="161" y="28"/>
                      </a:lnTo>
                      <a:lnTo>
                        <a:pt x="161" y="30"/>
                      </a:lnTo>
                      <a:lnTo>
                        <a:pt x="159" y="30"/>
                      </a:lnTo>
                      <a:lnTo>
                        <a:pt x="159" y="30"/>
                      </a:lnTo>
                      <a:lnTo>
                        <a:pt x="159" y="30"/>
                      </a:lnTo>
                      <a:lnTo>
                        <a:pt x="159" y="30"/>
                      </a:lnTo>
                      <a:lnTo>
                        <a:pt x="157" y="30"/>
                      </a:lnTo>
                      <a:lnTo>
                        <a:pt x="157" y="30"/>
                      </a:lnTo>
                      <a:lnTo>
                        <a:pt x="157" y="32"/>
                      </a:lnTo>
                      <a:lnTo>
                        <a:pt x="157" y="32"/>
                      </a:lnTo>
                      <a:lnTo>
                        <a:pt x="157" y="34"/>
                      </a:lnTo>
                      <a:lnTo>
                        <a:pt x="157" y="34"/>
                      </a:lnTo>
                      <a:lnTo>
                        <a:pt x="157" y="34"/>
                      </a:lnTo>
                      <a:lnTo>
                        <a:pt x="159" y="34"/>
                      </a:lnTo>
                      <a:lnTo>
                        <a:pt x="159" y="36"/>
                      </a:lnTo>
                      <a:lnTo>
                        <a:pt x="159" y="36"/>
                      </a:lnTo>
                      <a:lnTo>
                        <a:pt x="159" y="36"/>
                      </a:lnTo>
                      <a:lnTo>
                        <a:pt x="159" y="38"/>
                      </a:lnTo>
                      <a:lnTo>
                        <a:pt x="159" y="38"/>
                      </a:lnTo>
                      <a:lnTo>
                        <a:pt x="161" y="38"/>
                      </a:lnTo>
                      <a:lnTo>
                        <a:pt x="161" y="38"/>
                      </a:lnTo>
                      <a:lnTo>
                        <a:pt x="161" y="38"/>
                      </a:lnTo>
                      <a:lnTo>
                        <a:pt x="161" y="38"/>
                      </a:lnTo>
                      <a:lnTo>
                        <a:pt x="161" y="40"/>
                      </a:lnTo>
                      <a:lnTo>
                        <a:pt x="163" y="40"/>
                      </a:lnTo>
                      <a:lnTo>
                        <a:pt x="163" y="40"/>
                      </a:lnTo>
                      <a:lnTo>
                        <a:pt x="163" y="40"/>
                      </a:lnTo>
                      <a:lnTo>
                        <a:pt x="165" y="40"/>
                      </a:lnTo>
                      <a:lnTo>
                        <a:pt x="165" y="40"/>
                      </a:lnTo>
                      <a:lnTo>
                        <a:pt x="165" y="40"/>
                      </a:lnTo>
                      <a:lnTo>
                        <a:pt x="166" y="40"/>
                      </a:lnTo>
                      <a:lnTo>
                        <a:pt x="166" y="40"/>
                      </a:lnTo>
                      <a:lnTo>
                        <a:pt x="166" y="40"/>
                      </a:lnTo>
                      <a:lnTo>
                        <a:pt x="168" y="40"/>
                      </a:lnTo>
                      <a:lnTo>
                        <a:pt x="168" y="40"/>
                      </a:lnTo>
                      <a:lnTo>
                        <a:pt x="168" y="40"/>
                      </a:lnTo>
                      <a:lnTo>
                        <a:pt x="168" y="42"/>
                      </a:lnTo>
                      <a:lnTo>
                        <a:pt x="170" y="42"/>
                      </a:lnTo>
                      <a:lnTo>
                        <a:pt x="170" y="42"/>
                      </a:lnTo>
                      <a:lnTo>
                        <a:pt x="172" y="42"/>
                      </a:lnTo>
                      <a:lnTo>
                        <a:pt x="172" y="42"/>
                      </a:lnTo>
                      <a:lnTo>
                        <a:pt x="172" y="42"/>
                      </a:lnTo>
                      <a:lnTo>
                        <a:pt x="172" y="42"/>
                      </a:lnTo>
                      <a:lnTo>
                        <a:pt x="172" y="44"/>
                      </a:lnTo>
                      <a:lnTo>
                        <a:pt x="174" y="44"/>
                      </a:lnTo>
                      <a:lnTo>
                        <a:pt x="174" y="44"/>
                      </a:lnTo>
                      <a:lnTo>
                        <a:pt x="174" y="44"/>
                      </a:lnTo>
                      <a:lnTo>
                        <a:pt x="176" y="44"/>
                      </a:lnTo>
                      <a:lnTo>
                        <a:pt x="176" y="46"/>
                      </a:lnTo>
                      <a:lnTo>
                        <a:pt x="176" y="46"/>
                      </a:lnTo>
                      <a:lnTo>
                        <a:pt x="176" y="46"/>
                      </a:lnTo>
                      <a:lnTo>
                        <a:pt x="176" y="46"/>
                      </a:lnTo>
                      <a:lnTo>
                        <a:pt x="176" y="48"/>
                      </a:lnTo>
                      <a:lnTo>
                        <a:pt x="178" y="48"/>
                      </a:lnTo>
                      <a:lnTo>
                        <a:pt x="178" y="48"/>
                      </a:lnTo>
                      <a:lnTo>
                        <a:pt x="178" y="48"/>
                      </a:lnTo>
                      <a:lnTo>
                        <a:pt x="178" y="48"/>
                      </a:lnTo>
                      <a:lnTo>
                        <a:pt x="180" y="48"/>
                      </a:lnTo>
                      <a:lnTo>
                        <a:pt x="180" y="48"/>
                      </a:lnTo>
                      <a:lnTo>
                        <a:pt x="180" y="48"/>
                      </a:lnTo>
                      <a:lnTo>
                        <a:pt x="182" y="48"/>
                      </a:lnTo>
                      <a:lnTo>
                        <a:pt x="182" y="48"/>
                      </a:lnTo>
                      <a:lnTo>
                        <a:pt x="182" y="50"/>
                      </a:lnTo>
                      <a:lnTo>
                        <a:pt x="182" y="50"/>
                      </a:lnTo>
                      <a:lnTo>
                        <a:pt x="184" y="50"/>
                      </a:lnTo>
                      <a:lnTo>
                        <a:pt x="184" y="50"/>
                      </a:lnTo>
                      <a:lnTo>
                        <a:pt x="184" y="50"/>
                      </a:lnTo>
                      <a:lnTo>
                        <a:pt x="184" y="51"/>
                      </a:lnTo>
                      <a:lnTo>
                        <a:pt x="184" y="51"/>
                      </a:lnTo>
                      <a:lnTo>
                        <a:pt x="184" y="51"/>
                      </a:lnTo>
                      <a:lnTo>
                        <a:pt x="184" y="53"/>
                      </a:lnTo>
                      <a:lnTo>
                        <a:pt x="182" y="53"/>
                      </a:lnTo>
                      <a:lnTo>
                        <a:pt x="182" y="53"/>
                      </a:lnTo>
                      <a:lnTo>
                        <a:pt x="182" y="53"/>
                      </a:lnTo>
                      <a:lnTo>
                        <a:pt x="182" y="53"/>
                      </a:lnTo>
                      <a:lnTo>
                        <a:pt x="182" y="55"/>
                      </a:lnTo>
                      <a:lnTo>
                        <a:pt x="180" y="55"/>
                      </a:lnTo>
                      <a:lnTo>
                        <a:pt x="180" y="55"/>
                      </a:lnTo>
                      <a:lnTo>
                        <a:pt x="180" y="55"/>
                      </a:lnTo>
                      <a:lnTo>
                        <a:pt x="178" y="55"/>
                      </a:lnTo>
                      <a:lnTo>
                        <a:pt x="178" y="55"/>
                      </a:lnTo>
                      <a:lnTo>
                        <a:pt x="178" y="55"/>
                      </a:lnTo>
                      <a:lnTo>
                        <a:pt x="178" y="55"/>
                      </a:lnTo>
                      <a:lnTo>
                        <a:pt x="178" y="57"/>
                      </a:lnTo>
                      <a:lnTo>
                        <a:pt x="176" y="57"/>
                      </a:lnTo>
                      <a:lnTo>
                        <a:pt x="176" y="57"/>
                      </a:lnTo>
                      <a:lnTo>
                        <a:pt x="176" y="57"/>
                      </a:lnTo>
                      <a:lnTo>
                        <a:pt x="176" y="57"/>
                      </a:lnTo>
                      <a:lnTo>
                        <a:pt x="176" y="59"/>
                      </a:lnTo>
                      <a:lnTo>
                        <a:pt x="174" y="59"/>
                      </a:lnTo>
                      <a:lnTo>
                        <a:pt x="174" y="59"/>
                      </a:lnTo>
                      <a:lnTo>
                        <a:pt x="174" y="59"/>
                      </a:lnTo>
                      <a:lnTo>
                        <a:pt x="172" y="59"/>
                      </a:lnTo>
                      <a:lnTo>
                        <a:pt x="172" y="61"/>
                      </a:lnTo>
                      <a:lnTo>
                        <a:pt x="172" y="61"/>
                      </a:lnTo>
                      <a:lnTo>
                        <a:pt x="172" y="61"/>
                      </a:lnTo>
                      <a:lnTo>
                        <a:pt x="172" y="61"/>
                      </a:lnTo>
                      <a:lnTo>
                        <a:pt x="170" y="61"/>
                      </a:lnTo>
                      <a:lnTo>
                        <a:pt x="170" y="63"/>
                      </a:lnTo>
                      <a:lnTo>
                        <a:pt x="170" y="63"/>
                      </a:lnTo>
                      <a:lnTo>
                        <a:pt x="168" y="63"/>
                      </a:lnTo>
                      <a:lnTo>
                        <a:pt x="168" y="63"/>
                      </a:lnTo>
                      <a:lnTo>
                        <a:pt x="168" y="63"/>
                      </a:lnTo>
                      <a:lnTo>
                        <a:pt x="168" y="63"/>
                      </a:lnTo>
                      <a:lnTo>
                        <a:pt x="168" y="63"/>
                      </a:lnTo>
                      <a:lnTo>
                        <a:pt x="166" y="63"/>
                      </a:lnTo>
                      <a:lnTo>
                        <a:pt x="166" y="65"/>
                      </a:lnTo>
                      <a:lnTo>
                        <a:pt x="166" y="65"/>
                      </a:lnTo>
                      <a:lnTo>
                        <a:pt x="166" y="67"/>
                      </a:lnTo>
                      <a:lnTo>
                        <a:pt x="168" y="67"/>
                      </a:lnTo>
                      <a:lnTo>
                        <a:pt x="168" y="67"/>
                      </a:lnTo>
                      <a:lnTo>
                        <a:pt x="168" y="69"/>
                      </a:lnTo>
                      <a:lnTo>
                        <a:pt x="168" y="69"/>
                      </a:lnTo>
                      <a:lnTo>
                        <a:pt x="168" y="69"/>
                      </a:lnTo>
                      <a:lnTo>
                        <a:pt x="168" y="69"/>
                      </a:lnTo>
                      <a:lnTo>
                        <a:pt x="170" y="69"/>
                      </a:lnTo>
                      <a:lnTo>
                        <a:pt x="170" y="71"/>
                      </a:lnTo>
                      <a:lnTo>
                        <a:pt x="170" y="71"/>
                      </a:lnTo>
                      <a:lnTo>
                        <a:pt x="172" y="71"/>
                      </a:lnTo>
                      <a:lnTo>
                        <a:pt x="172" y="71"/>
                      </a:lnTo>
                      <a:lnTo>
                        <a:pt x="172" y="71"/>
                      </a:lnTo>
                      <a:lnTo>
                        <a:pt x="172" y="71"/>
                      </a:lnTo>
                      <a:lnTo>
                        <a:pt x="172" y="71"/>
                      </a:lnTo>
                      <a:lnTo>
                        <a:pt x="172" y="73"/>
                      </a:lnTo>
                      <a:lnTo>
                        <a:pt x="174" y="73"/>
                      </a:lnTo>
                      <a:lnTo>
                        <a:pt x="174" y="73"/>
                      </a:lnTo>
                      <a:lnTo>
                        <a:pt x="174" y="73"/>
                      </a:lnTo>
                      <a:lnTo>
                        <a:pt x="176" y="73"/>
                      </a:lnTo>
                      <a:lnTo>
                        <a:pt x="176" y="74"/>
                      </a:lnTo>
                      <a:lnTo>
                        <a:pt x="176" y="74"/>
                      </a:lnTo>
                      <a:lnTo>
                        <a:pt x="176" y="74"/>
                      </a:lnTo>
                      <a:lnTo>
                        <a:pt x="176" y="74"/>
                      </a:lnTo>
                      <a:lnTo>
                        <a:pt x="176" y="76"/>
                      </a:lnTo>
                      <a:lnTo>
                        <a:pt x="178" y="76"/>
                      </a:lnTo>
                      <a:lnTo>
                        <a:pt x="178" y="76"/>
                      </a:lnTo>
                      <a:lnTo>
                        <a:pt x="178" y="78"/>
                      </a:lnTo>
                      <a:lnTo>
                        <a:pt x="178" y="78"/>
                      </a:lnTo>
                      <a:lnTo>
                        <a:pt x="178" y="78"/>
                      </a:lnTo>
                      <a:lnTo>
                        <a:pt x="178" y="78"/>
                      </a:lnTo>
                      <a:lnTo>
                        <a:pt x="178" y="78"/>
                      </a:lnTo>
                      <a:lnTo>
                        <a:pt x="180" y="78"/>
                      </a:lnTo>
                      <a:lnTo>
                        <a:pt x="180" y="80"/>
                      </a:lnTo>
                      <a:lnTo>
                        <a:pt x="180" y="80"/>
                      </a:lnTo>
                      <a:lnTo>
                        <a:pt x="182" y="80"/>
                      </a:lnTo>
                      <a:lnTo>
                        <a:pt x="182" y="80"/>
                      </a:lnTo>
                      <a:lnTo>
                        <a:pt x="182" y="80"/>
                      </a:lnTo>
                      <a:lnTo>
                        <a:pt x="182" y="82"/>
                      </a:lnTo>
                      <a:lnTo>
                        <a:pt x="182" y="82"/>
                      </a:lnTo>
                      <a:lnTo>
                        <a:pt x="182" y="82"/>
                      </a:lnTo>
                      <a:lnTo>
                        <a:pt x="184" y="82"/>
                      </a:lnTo>
                      <a:lnTo>
                        <a:pt x="184" y="84"/>
                      </a:lnTo>
                      <a:lnTo>
                        <a:pt x="184" y="84"/>
                      </a:lnTo>
                      <a:lnTo>
                        <a:pt x="184" y="84"/>
                      </a:lnTo>
                      <a:lnTo>
                        <a:pt x="184" y="86"/>
                      </a:lnTo>
                      <a:lnTo>
                        <a:pt x="184" y="86"/>
                      </a:lnTo>
                      <a:lnTo>
                        <a:pt x="184" y="86"/>
                      </a:lnTo>
                      <a:lnTo>
                        <a:pt x="186" y="86"/>
                      </a:lnTo>
                      <a:lnTo>
                        <a:pt x="186" y="86"/>
                      </a:lnTo>
                      <a:lnTo>
                        <a:pt x="186" y="88"/>
                      </a:lnTo>
                      <a:lnTo>
                        <a:pt x="186" y="88"/>
                      </a:lnTo>
                      <a:lnTo>
                        <a:pt x="186" y="88"/>
                      </a:lnTo>
                      <a:lnTo>
                        <a:pt x="186" y="90"/>
                      </a:lnTo>
                      <a:lnTo>
                        <a:pt x="186" y="90"/>
                      </a:lnTo>
                      <a:lnTo>
                        <a:pt x="186" y="92"/>
                      </a:lnTo>
                      <a:lnTo>
                        <a:pt x="186" y="92"/>
                      </a:lnTo>
                      <a:lnTo>
                        <a:pt x="184" y="92"/>
                      </a:lnTo>
                      <a:lnTo>
                        <a:pt x="184" y="90"/>
                      </a:lnTo>
                      <a:lnTo>
                        <a:pt x="184" y="90"/>
                      </a:lnTo>
                      <a:lnTo>
                        <a:pt x="184" y="90"/>
                      </a:lnTo>
                      <a:lnTo>
                        <a:pt x="184" y="92"/>
                      </a:lnTo>
                      <a:lnTo>
                        <a:pt x="182" y="92"/>
                      </a:lnTo>
                      <a:lnTo>
                        <a:pt x="182" y="92"/>
                      </a:lnTo>
                      <a:lnTo>
                        <a:pt x="182" y="92"/>
                      </a:lnTo>
                      <a:lnTo>
                        <a:pt x="180" y="92"/>
                      </a:lnTo>
                      <a:lnTo>
                        <a:pt x="180" y="92"/>
                      </a:lnTo>
                      <a:lnTo>
                        <a:pt x="180" y="92"/>
                      </a:lnTo>
                      <a:lnTo>
                        <a:pt x="180" y="94"/>
                      </a:lnTo>
                      <a:lnTo>
                        <a:pt x="180" y="94"/>
                      </a:lnTo>
                      <a:lnTo>
                        <a:pt x="182" y="94"/>
                      </a:lnTo>
                      <a:lnTo>
                        <a:pt x="182" y="94"/>
                      </a:lnTo>
                      <a:lnTo>
                        <a:pt x="180" y="94"/>
                      </a:lnTo>
                      <a:lnTo>
                        <a:pt x="180" y="95"/>
                      </a:lnTo>
                      <a:lnTo>
                        <a:pt x="180" y="95"/>
                      </a:lnTo>
                      <a:lnTo>
                        <a:pt x="180" y="95"/>
                      </a:lnTo>
                      <a:lnTo>
                        <a:pt x="180" y="95"/>
                      </a:lnTo>
                      <a:lnTo>
                        <a:pt x="180" y="97"/>
                      </a:lnTo>
                      <a:lnTo>
                        <a:pt x="180" y="97"/>
                      </a:lnTo>
                      <a:lnTo>
                        <a:pt x="178" y="97"/>
                      </a:lnTo>
                      <a:lnTo>
                        <a:pt x="178" y="97"/>
                      </a:lnTo>
                      <a:lnTo>
                        <a:pt x="178" y="99"/>
                      </a:lnTo>
                      <a:lnTo>
                        <a:pt x="178" y="99"/>
                      </a:lnTo>
                      <a:lnTo>
                        <a:pt x="178" y="99"/>
                      </a:lnTo>
                      <a:lnTo>
                        <a:pt x="178" y="99"/>
                      </a:lnTo>
                      <a:lnTo>
                        <a:pt x="178" y="101"/>
                      </a:lnTo>
                      <a:lnTo>
                        <a:pt x="178" y="101"/>
                      </a:lnTo>
                      <a:lnTo>
                        <a:pt x="180" y="101"/>
                      </a:lnTo>
                      <a:lnTo>
                        <a:pt x="180" y="101"/>
                      </a:lnTo>
                      <a:lnTo>
                        <a:pt x="182" y="101"/>
                      </a:lnTo>
                      <a:lnTo>
                        <a:pt x="182" y="101"/>
                      </a:lnTo>
                      <a:lnTo>
                        <a:pt x="182" y="101"/>
                      </a:lnTo>
                      <a:lnTo>
                        <a:pt x="182" y="101"/>
                      </a:lnTo>
                      <a:lnTo>
                        <a:pt x="182" y="103"/>
                      </a:lnTo>
                      <a:lnTo>
                        <a:pt x="182" y="103"/>
                      </a:lnTo>
                      <a:lnTo>
                        <a:pt x="182" y="103"/>
                      </a:lnTo>
                      <a:lnTo>
                        <a:pt x="182" y="103"/>
                      </a:lnTo>
                      <a:lnTo>
                        <a:pt x="180" y="103"/>
                      </a:lnTo>
                      <a:lnTo>
                        <a:pt x="180" y="103"/>
                      </a:lnTo>
                      <a:lnTo>
                        <a:pt x="178" y="103"/>
                      </a:lnTo>
                      <a:lnTo>
                        <a:pt x="178" y="103"/>
                      </a:lnTo>
                      <a:lnTo>
                        <a:pt x="178" y="103"/>
                      </a:lnTo>
                      <a:lnTo>
                        <a:pt x="178" y="103"/>
                      </a:lnTo>
                      <a:lnTo>
                        <a:pt x="178" y="105"/>
                      </a:lnTo>
                      <a:lnTo>
                        <a:pt x="176" y="105"/>
                      </a:lnTo>
                      <a:lnTo>
                        <a:pt x="176" y="105"/>
                      </a:lnTo>
                      <a:lnTo>
                        <a:pt x="178" y="105"/>
                      </a:lnTo>
                      <a:lnTo>
                        <a:pt x="178" y="107"/>
                      </a:lnTo>
                      <a:lnTo>
                        <a:pt x="178" y="107"/>
                      </a:lnTo>
                      <a:lnTo>
                        <a:pt x="178" y="107"/>
                      </a:lnTo>
                      <a:lnTo>
                        <a:pt x="178" y="109"/>
                      </a:lnTo>
                      <a:lnTo>
                        <a:pt x="178" y="109"/>
                      </a:lnTo>
                      <a:lnTo>
                        <a:pt x="178" y="109"/>
                      </a:lnTo>
                      <a:lnTo>
                        <a:pt x="180" y="109"/>
                      </a:lnTo>
                      <a:lnTo>
                        <a:pt x="180" y="109"/>
                      </a:lnTo>
                      <a:lnTo>
                        <a:pt x="182" y="109"/>
                      </a:lnTo>
                      <a:lnTo>
                        <a:pt x="182" y="109"/>
                      </a:lnTo>
                      <a:lnTo>
                        <a:pt x="182" y="109"/>
                      </a:lnTo>
                      <a:lnTo>
                        <a:pt x="184" y="109"/>
                      </a:lnTo>
                      <a:lnTo>
                        <a:pt x="184" y="109"/>
                      </a:lnTo>
                      <a:lnTo>
                        <a:pt x="184" y="109"/>
                      </a:lnTo>
                      <a:lnTo>
                        <a:pt x="186" y="109"/>
                      </a:lnTo>
                      <a:lnTo>
                        <a:pt x="186" y="111"/>
                      </a:lnTo>
                      <a:lnTo>
                        <a:pt x="184" y="111"/>
                      </a:lnTo>
                      <a:lnTo>
                        <a:pt x="184" y="111"/>
                      </a:lnTo>
                      <a:lnTo>
                        <a:pt x="186" y="111"/>
                      </a:lnTo>
                      <a:lnTo>
                        <a:pt x="186" y="111"/>
                      </a:lnTo>
                      <a:lnTo>
                        <a:pt x="186" y="111"/>
                      </a:lnTo>
                      <a:lnTo>
                        <a:pt x="186" y="113"/>
                      </a:lnTo>
                      <a:lnTo>
                        <a:pt x="186" y="113"/>
                      </a:lnTo>
                      <a:lnTo>
                        <a:pt x="184" y="113"/>
                      </a:lnTo>
                      <a:lnTo>
                        <a:pt x="184" y="113"/>
                      </a:lnTo>
                      <a:lnTo>
                        <a:pt x="184" y="113"/>
                      </a:lnTo>
                      <a:lnTo>
                        <a:pt x="184" y="115"/>
                      </a:lnTo>
                      <a:lnTo>
                        <a:pt x="184" y="115"/>
                      </a:lnTo>
                      <a:lnTo>
                        <a:pt x="184" y="115"/>
                      </a:lnTo>
                      <a:lnTo>
                        <a:pt x="184" y="117"/>
                      </a:lnTo>
                      <a:lnTo>
                        <a:pt x="184" y="117"/>
                      </a:lnTo>
                      <a:lnTo>
                        <a:pt x="184" y="118"/>
                      </a:lnTo>
                      <a:lnTo>
                        <a:pt x="186" y="118"/>
                      </a:lnTo>
                      <a:lnTo>
                        <a:pt x="186" y="118"/>
                      </a:lnTo>
                      <a:lnTo>
                        <a:pt x="187" y="118"/>
                      </a:lnTo>
                      <a:lnTo>
                        <a:pt x="187" y="118"/>
                      </a:lnTo>
                      <a:lnTo>
                        <a:pt x="187" y="118"/>
                      </a:lnTo>
                      <a:lnTo>
                        <a:pt x="187" y="118"/>
                      </a:lnTo>
                      <a:lnTo>
                        <a:pt x="189" y="118"/>
                      </a:lnTo>
                      <a:lnTo>
                        <a:pt x="189" y="118"/>
                      </a:lnTo>
                      <a:lnTo>
                        <a:pt x="189" y="118"/>
                      </a:lnTo>
                      <a:lnTo>
                        <a:pt x="189" y="118"/>
                      </a:lnTo>
                      <a:lnTo>
                        <a:pt x="189" y="120"/>
                      </a:lnTo>
                      <a:lnTo>
                        <a:pt x="191" y="120"/>
                      </a:lnTo>
                      <a:lnTo>
                        <a:pt x="191" y="120"/>
                      </a:lnTo>
                      <a:lnTo>
                        <a:pt x="193" y="120"/>
                      </a:lnTo>
                      <a:lnTo>
                        <a:pt x="193" y="120"/>
                      </a:lnTo>
                      <a:lnTo>
                        <a:pt x="193" y="122"/>
                      </a:lnTo>
                      <a:lnTo>
                        <a:pt x="193" y="122"/>
                      </a:lnTo>
                      <a:lnTo>
                        <a:pt x="193" y="122"/>
                      </a:lnTo>
                      <a:lnTo>
                        <a:pt x="193" y="124"/>
                      </a:lnTo>
                      <a:lnTo>
                        <a:pt x="193" y="124"/>
                      </a:lnTo>
                      <a:lnTo>
                        <a:pt x="193" y="124"/>
                      </a:lnTo>
                      <a:lnTo>
                        <a:pt x="193" y="126"/>
                      </a:lnTo>
                      <a:lnTo>
                        <a:pt x="191" y="126"/>
                      </a:lnTo>
                      <a:lnTo>
                        <a:pt x="191" y="126"/>
                      </a:lnTo>
                      <a:lnTo>
                        <a:pt x="191" y="126"/>
                      </a:lnTo>
                      <a:lnTo>
                        <a:pt x="189" y="126"/>
                      </a:lnTo>
                      <a:lnTo>
                        <a:pt x="189" y="126"/>
                      </a:lnTo>
                      <a:lnTo>
                        <a:pt x="189" y="126"/>
                      </a:lnTo>
                      <a:lnTo>
                        <a:pt x="189" y="128"/>
                      </a:lnTo>
                      <a:lnTo>
                        <a:pt x="189" y="128"/>
                      </a:lnTo>
                      <a:lnTo>
                        <a:pt x="189" y="128"/>
                      </a:lnTo>
                      <a:lnTo>
                        <a:pt x="187" y="128"/>
                      </a:lnTo>
                      <a:lnTo>
                        <a:pt x="187" y="128"/>
                      </a:lnTo>
                      <a:lnTo>
                        <a:pt x="187" y="130"/>
                      </a:lnTo>
                      <a:lnTo>
                        <a:pt x="187" y="130"/>
                      </a:lnTo>
                      <a:lnTo>
                        <a:pt x="186" y="130"/>
                      </a:lnTo>
                      <a:lnTo>
                        <a:pt x="186" y="130"/>
                      </a:lnTo>
                      <a:lnTo>
                        <a:pt x="184" y="130"/>
                      </a:lnTo>
                      <a:lnTo>
                        <a:pt x="184" y="130"/>
                      </a:lnTo>
                      <a:lnTo>
                        <a:pt x="184" y="130"/>
                      </a:lnTo>
                      <a:lnTo>
                        <a:pt x="184" y="132"/>
                      </a:lnTo>
                      <a:lnTo>
                        <a:pt x="184" y="132"/>
                      </a:lnTo>
                      <a:lnTo>
                        <a:pt x="186" y="132"/>
                      </a:lnTo>
                      <a:lnTo>
                        <a:pt x="186" y="132"/>
                      </a:lnTo>
                      <a:lnTo>
                        <a:pt x="186" y="132"/>
                      </a:lnTo>
                      <a:lnTo>
                        <a:pt x="187" y="132"/>
                      </a:lnTo>
                      <a:lnTo>
                        <a:pt x="187" y="134"/>
                      </a:lnTo>
                      <a:lnTo>
                        <a:pt x="187" y="134"/>
                      </a:lnTo>
                      <a:lnTo>
                        <a:pt x="187" y="134"/>
                      </a:lnTo>
                      <a:lnTo>
                        <a:pt x="187" y="134"/>
                      </a:lnTo>
                      <a:lnTo>
                        <a:pt x="189" y="134"/>
                      </a:lnTo>
                      <a:lnTo>
                        <a:pt x="189" y="134"/>
                      </a:lnTo>
                      <a:lnTo>
                        <a:pt x="189" y="134"/>
                      </a:lnTo>
                      <a:lnTo>
                        <a:pt x="189" y="134"/>
                      </a:lnTo>
                      <a:lnTo>
                        <a:pt x="191" y="134"/>
                      </a:lnTo>
                      <a:lnTo>
                        <a:pt x="191" y="136"/>
                      </a:lnTo>
                      <a:lnTo>
                        <a:pt x="191" y="136"/>
                      </a:lnTo>
                      <a:lnTo>
                        <a:pt x="191" y="136"/>
                      </a:lnTo>
                      <a:lnTo>
                        <a:pt x="193" y="136"/>
                      </a:lnTo>
                      <a:lnTo>
                        <a:pt x="193" y="136"/>
                      </a:lnTo>
                      <a:lnTo>
                        <a:pt x="193" y="136"/>
                      </a:lnTo>
                      <a:lnTo>
                        <a:pt x="195" y="136"/>
                      </a:lnTo>
                      <a:lnTo>
                        <a:pt x="195" y="138"/>
                      </a:lnTo>
                      <a:lnTo>
                        <a:pt x="195" y="138"/>
                      </a:lnTo>
                      <a:lnTo>
                        <a:pt x="195" y="138"/>
                      </a:lnTo>
                      <a:lnTo>
                        <a:pt x="197" y="138"/>
                      </a:lnTo>
                      <a:lnTo>
                        <a:pt x="197" y="138"/>
                      </a:lnTo>
                      <a:lnTo>
                        <a:pt x="197" y="138"/>
                      </a:lnTo>
                      <a:lnTo>
                        <a:pt x="199" y="138"/>
                      </a:lnTo>
                      <a:lnTo>
                        <a:pt x="199" y="138"/>
                      </a:lnTo>
                      <a:lnTo>
                        <a:pt x="199" y="138"/>
                      </a:lnTo>
                      <a:lnTo>
                        <a:pt x="199" y="140"/>
                      </a:lnTo>
                      <a:lnTo>
                        <a:pt x="201" y="140"/>
                      </a:lnTo>
                      <a:lnTo>
                        <a:pt x="201" y="140"/>
                      </a:lnTo>
                      <a:lnTo>
                        <a:pt x="201" y="140"/>
                      </a:lnTo>
                      <a:lnTo>
                        <a:pt x="203" y="140"/>
                      </a:lnTo>
                      <a:lnTo>
                        <a:pt x="203" y="140"/>
                      </a:lnTo>
                      <a:lnTo>
                        <a:pt x="203" y="140"/>
                      </a:lnTo>
                      <a:lnTo>
                        <a:pt x="203" y="141"/>
                      </a:lnTo>
                      <a:lnTo>
                        <a:pt x="205" y="141"/>
                      </a:lnTo>
                      <a:lnTo>
                        <a:pt x="205" y="141"/>
                      </a:lnTo>
                      <a:lnTo>
                        <a:pt x="205" y="141"/>
                      </a:lnTo>
                      <a:lnTo>
                        <a:pt x="205" y="141"/>
                      </a:lnTo>
                      <a:lnTo>
                        <a:pt x="205" y="143"/>
                      </a:lnTo>
                      <a:lnTo>
                        <a:pt x="205" y="143"/>
                      </a:lnTo>
                      <a:lnTo>
                        <a:pt x="207" y="143"/>
                      </a:lnTo>
                      <a:lnTo>
                        <a:pt x="207" y="143"/>
                      </a:lnTo>
                      <a:lnTo>
                        <a:pt x="207" y="143"/>
                      </a:lnTo>
                      <a:lnTo>
                        <a:pt x="209" y="143"/>
                      </a:lnTo>
                      <a:lnTo>
                        <a:pt x="209" y="145"/>
                      </a:lnTo>
                      <a:lnTo>
                        <a:pt x="209" y="145"/>
                      </a:lnTo>
                      <a:lnTo>
                        <a:pt x="209" y="145"/>
                      </a:lnTo>
                      <a:lnTo>
                        <a:pt x="209" y="145"/>
                      </a:lnTo>
                      <a:lnTo>
                        <a:pt x="210" y="145"/>
                      </a:lnTo>
                      <a:lnTo>
                        <a:pt x="210" y="147"/>
                      </a:lnTo>
                      <a:lnTo>
                        <a:pt x="210" y="147"/>
                      </a:lnTo>
                      <a:lnTo>
                        <a:pt x="210" y="147"/>
                      </a:lnTo>
                      <a:lnTo>
                        <a:pt x="210" y="147"/>
                      </a:lnTo>
                      <a:lnTo>
                        <a:pt x="210" y="149"/>
                      </a:lnTo>
                      <a:lnTo>
                        <a:pt x="210" y="149"/>
                      </a:lnTo>
                      <a:lnTo>
                        <a:pt x="210" y="149"/>
                      </a:lnTo>
                      <a:lnTo>
                        <a:pt x="210" y="149"/>
                      </a:lnTo>
                      <a:lnTo>
                        <a:pt x="209" y="149"/>
                      </a:lnTo>
                      <a:lnTo>
                        <a:pt x="209" y="151"/>
                      </a:lnTo>
                      <a:lnTo>
                        <a:pt x="209" y="151"/>
                      </a:lnTo>
                      <a:lnTo>
                        <a:pt x="209" y="151"/>
                      </a:lnTo>
                      <a:lnTo>
                        <a:pt x="209" y="151"/>
                      </a:lnTo>
                      <a:lnTo>
                        <a:pt x="209" y="151"/>
                      </a:lnTo>
                      <a:lnTo>
                        <a:pt x="209" y="153"/>
                      </a:lnTo>
                      <a:lnTo>
                        <a:pt x="209" y="153"/>
                      </a:lnTo>
                      <a:lnTo>
                        <a:pt x="207" y="153"/>
                      </a:lnTo>
                      <a:lnTo>
                        <a:pt x="207" y="155"/>
                      </a:lnTo>
                      <a:lnTo>
                        <a:pt x="207" y="155"/>
                      </a:lnTo>
                      <a:lnTo>
                        <a:pt x="207" y="155"/>
                      </a:lnTo>
                      <a:lnTo>
                        <a:pt x="205" y="155"/>
                      </a:lnTo>
                      <a:lnTo>
                        <a:pt x="205" y="157"/>
                      </a:lnTo>
                      <a:lnTo>
                        <a:pt x="205" y="157"/>
                      </a:lnTo>
                      <a:lnTo>
                        <a:pt x="205" y="157"/>
                      </a:lnTo>
                      <a:lnTo>
                        <a:pt x="205" y="157"/>
                      </a:lnTo>
                      <a:lnTo>
                        <a:pt x="203" y="157"/>
                      </a:lnTo>
                      <a:lnTo>
                        <a:pt x="203" y="159"/>
                      </a:lnTo>
                      <a:lnTo>
                        <a:pt x="203" y="159"/>
                      </a:lnTo>
                      <a:lnTo>
                        <a:pt x="203" y="159"/>
                      </a:lnTo>
                      <a:lnTo>
                        <a:pt x="203" y="159"/>
                      </a:lnTo>
                      <a:lnTo>
                        <a:pt x="201" y="159"/>
                      </a:lnTo>
                      <a:lnTo>
                        <a:pt x="201" y="159"/>
                      </a:lnTo>
                      <a:lnTo>
                        <a:pt x="201" y="159"/>
                      </a:lnTo>
                      <a:lnTo>
                        <a:pt x="199" y="159"/>
                      </a:lnTo>
                      <a:lnTo>
                        <a:pt x="199" y="161"/>
                      </a:lnTo>
                      <a:lnTo>
                        <a:pt x="199" y="161"/>
                      </a:lnTo>
                      <a:lnTo>
                        <a:pt x="199" y="161"/>
                      </a:lnTo>
                      <a:lnTo>
                        <a:pt x="199" y="161"/>
                      </a:lnTo>
                      <a:lnTo>
                        <a:pt x="197" y="161"/>
                      </a:lnTo>
                      <a:lnTo>
                        <a:pt x="197" y="161"/>
                      </a:lnTo>
                      <a:lnTo>
                        <a:pt x="197" y="163"/>
                      </a:lnTo>
                      <a:lnTo>
                        <a:pt x="195" y="163"/>
                      </a:lnTo>
                      <a:lnTo>
                        <a:pt x="195" y="163"/>
                      </a:lnTo>
                      <a:lnTo>
                        <a:pt x="195" y="163"/>
                      </a:lnTo>
                      <a:lnTo>
                        <a:pt x="195" y="163"/>
                      </a:lnTo>
                      <a:lnTo>
                        <a:pt x="195" y="164"/>
                      </a:lnTo>
                      <a:lnTo>
                        <a:pt x="193" y="164"/>
                      </a:lnTo>
                      <a:lnTo>
                        <a:pt x="193" y="164"/>
                      </a:lnTo>
                      <a:lnTo>
                        <a:pt x="193" y="164"/>
                      </a:lnTo>
                      <a:lnTo>
                        <a:pt x="193" y="164"/>
                      </a:lnTo>
                      <a:lnTo>
                        <a:pt x="193" y="166"/>
                      </a:lnTo>
                      <a:lnTo>
                        <a:pt x="191" y="166"/>
                      </a:lnTo>
                      <a:lnTo>
                        <a:pt x="191" y="166"/>
                      </a:lnTo>
                      <a:lnTo>
                        <a:pt x="191" y="166"/>
                      </a:lnTo>
                      <a:lnTo>
                        <a:pt x="189" y="166"/>
                      </a:lnTo>
                      <a:lnTo>
                        <a:pt x="189" y="166"/>
                      </a:lnTo>
                      <a:lnTo>
                        <a:pt x="189" y="166"/>
                      </a:lnTo>
                      <a:lnTo>
                        <a:pt x="189" y="166"/>
                      </a:lnTo>
                      <a:lnTo>
                        <a:pt x="189" y="168"/>
                      </a:lnTo>
                      <a:lnTo>
                        <a:pt x="187" y="168"/>
                      </a:lnTo>
                      <a:lnTo>
                        <a:pt x="187" y="168"/>
                      </a:lnTo>
                      <a:lnTo>
                        <a:pt x="187" y="168"/>
                      </a:lnTo>
                      <a:lnTo>
                        <a:pt x="187" y="168"/>
                      </a:lnTo>
                      <a:lnTo>
                        <a:pt x="186" y="168"/>
                      </a:lnTo>
                      <a:lnTo>
                        <a:pt x="186" y="168"/>
                      </a:lnTo>
                      <a:lnTo>
                        <a:pt x="186" y="170"/>
                      </a:lnTo>
                      <a:lnTo>
                        <a:pt x="186" y="170"/>
                      </a:lnTo>
                      <a:lnTo>
                        <a:pt x="184" y="170"/>
                      </a:lnTo>
                      <a:lnTo>
                        <a:pt x="184" y="172"/>
                      </a:lnTo>
                      <a:lnTo>
                        <a:pt x="184" y="172"/>
                      </a:lnTo>
                      <a:lnTo>
                        <a:pt x="184" y="172"/>
                      </a:lnTo>
                      <a:lnTo>
                        <a:pt x="184" y="172"/>
                      </a:lnTo>
                      <a:lnTo>
                        <a:pt x="182" y="172"/>
                      </a:lnTo>
                      <a:lnTo>
                        <a:pt x="182" y="172"/>
                      </a:lnTo>
                      <a:lnTo>
                        <a:pt x="182" y="174"/>
                      </a:lnTo>
                      <a:lnTo>
                        <a:pt x="182" y="174"/>
                      </a:lnTo>
                      <a:lnTo>
                        <a:pt x="182" y="174"/>
                      </a:lnTo>
                      <a:lnTo>
                        <a:pt x="180" y="174"/>
                      </a:lnTo>
                      <a:lnTo>
                        <a:pt x="180" y="174"/>
                      </a:lnTo>
                      <a:lnTo>
                        <a:pt x="180" y="174"/>
                      </a:lnTo>
                      <a:lnTo>
                        <a:pt x="178" y="174"/>
                      </a:lnTo>
                      <a:lnTo>
                        <a:pt x="178" y="176"/>
                      </a:lnTo>
                      <a:lnTo>
                        <a:pt x="178" y="176"/>
                      </a:lnTo>
                      <a:lnTo>
                        <a:pt x="178" y="176"/>
                      </a:lnTo>
                      <a:lnTo>
                        <a:pt x="178" y="176"/>
                      </a:lnTo>
                      <a:lnTo>
                        <a:pt x="176" y="176"/>
                      </a:lnTo>
                      <a:lnTo>
                        <a:pt x="176" y="176"/>
                      </a:lnTo>
                      <a:lnTo>
                        <a:pt x="176" y="176"/>
                      </a:lnTo>
                      <a:lnTo>
                        <a:pt x="176" y="178"/>
                      </a:lnTo>
                      <a:lnTo>
                        <a:pt x="174" y="178"/>
                      </a:lnTo>
                      <a:lnTo>
                        <a:pt x="174" y="178"/>
                      </a:lnTo>
                      <a:lnTo>
                        <a:pt x="174" y="178"/>
                      </a:lnTo>
                      <a:lnTo>
                        <a:pt x="174" y="180"/>
                      </a:lnTo>
                      <a:lnTo>
                        <a:pt x="172" y="180"/>
                      </a:lnTo>
                      <a:lnTo>
                        <a:pt x="172" y="180"/>
                      </a:lnTo>
                      <a:lnTo>
                        <a:pt x="172" y="180"/>
                      </a:lnTo>
                      <a:lnTo>
                        <a:pt x="172" y="180"/>
                      </a:lnTo>
                      <a:lnTo>
                        <a:pt x="172" y="182"/>
                      </a:lnTo>
                      <a:lnTo>
                        <a:pt x="170" y="182"/>
                      </a:lnTo>
                      <a:lnTo>
                        <a:pt x="170" y="182"/>
                      </a:lnTo>
                      <a:lnTo>
                        <a:pt x="170" y="182"/>
                      </a:lnTo>
                      <a:lnTo>
                        <a:pt x="168" y="182"/>
                      </a:lnTo>
                      <a:lnTo>
                        <a:pt x="168" y="182"/>
                      </a:lnTo>
                      <a:lnTo>
                        <a:pt x="168" y="184"/>
                      </a:lnTo>
                      <a:lnTo>
                        <a:pt x="168" y="184"/>
                      </a:lnTo>
                      <a:lnTo>
                        <a:pt x="166" y="184"/>
                      </a:lnTo>
                      <a:lnTo>
                        <a:pt x="166" y="184"/>
                      </a:lnTo>
                      <a:lnTo>
                        <a:pt x="166" y="184"/>
                      </a:lnTo>
                      <a:lnTo>
                        <a:pt x="166" y="184"/>
                      </a:lnTo>
                      <a:lnTo>
                        <a:pt x="165" y="184"/>
                      </a:lnTo>
                      <a:lnTo>
                        <a:pt x="165" y="184"/>
                      </a:lnTo>
                      <a:lnTo>
                        <a:pt x="165" y="184"/>
                      </a:lnTo>
                      <a:lnTo>
                        <a:pt x="163" y="184"/>
                      </a:lnTo>
                      <a:lnTo>
                        <a:pt x="163" y="184"/>
                      </a:lnTo>
                      <a:lnTo>
                        <a:pt x="163" y="186"/>
                      </a:lnTo>
                      <a:lnTo>
                        <a:pt x="163" y="186"/>
                      </a:lnTo>
                      <a:lnTo>
                        <a:pt x="163" y="186"/>
                      </a:lnTo>
                      <a:lnTo>
                        <a:pt x="161" y="186"/>
                      </a:lnTo>
                      <a:lnTo>
                        <a:pt x="161" y="187"/>
                      </a:lnTo>
                      <a:lnTo>
                        <a:pt x="161" y="187"/>
                      </a:lnTo>
                      <a:lnTo>
                        <a:pt x="161" y="187"/>
                      </a:lnTo>
                      <a:lnTo>
                        <a:pt x="161" y="187"/>
                      </a:lnTo>
                      <a:lnTo>
                        <a:pt x="159" y="187"/>
                      </a:lnTo>
                      <a:lnTo>
                        <a:pt x="159" y="187"/>
                      </a:lnTo>
                      <a:lnTo>
                        <a:pt x="157" y="187"/>
                      </a:lnTo>
                      <a:lnTo>
                        <a:pt x="157" y="189"/>
                      </a:lnTo>
                      <a:lnTo>
                        <a:pt x="157" y="189"/>
                      </a:lnTo>
                      <a:lnTo>
                        <a:pt x="157" y="189"/>
                      </a:lnTo>
                      <a:lnTo>
                        <a:pt x="157" y="189"/>
                      </a:lnTo>
                      <a:lnTo>
                        <a:pt x="155" y="189"/>
                      </a:lnTo>
                      <a:lnTo>
                        <a:pt x="155" y="189"/>
                      </a:lnTo>
                      <a:lnTo>
                        <a:pt x="155" y="191"/>
                      </a:lnTo>
                      <a:lnTo>
                        <a:pt x="155" y="191"/>
                      </a:lnTo>
                      <a:lnTo>
                        <a:pt x="153" y="191"/>
                      </a:lnTo>
                      <a:lnTo>
                        <a:pt x="153" y="191"/>
                      </a:lnTo>
                      <a:lnTo>
                        <a:pt x="153" y="191"/>
                      </a:lnTo>
                      <a:lnTo>
                        <a:pt x="151" y="191"/>
                      </a:lnTo>
                      <a:lnTo>
                        <a:pt x="151" y="191"/>
                      </a:lnTo>
                      <a:lnTo>
                        <a:pt x="151" y="191"/>
                      </a:lnTo>
                      <a:lnTo>
                        <a:pt x="151" y="193"/>
                      </a:lnTo>
                      <a:lnTo>
                        <a:pt x="151" y="193"/>
                      </a:lnTo>
                      <a:lnTo>
                        <a:pt x="149" y="193"/>
                      </a:lnTo>
                      <a:lnTo>
                        <a:pt x="149" y="193"/>
                      </a:lnTo>
                      <a:lnTo>
                        <a:pt x="149" y="193"/>
                      </a:lnTo>
                      <a:lnTo>
                        <a:pt x="149" y="193"/>
                      </a:lnTo>
                      <a:lnTo>
                        <a:pt x="149" y="195"/>
                      </a:lnTo>
                      <a:lnTo>
                        <a:pt x="147" y="195"/>
                      </a:lnTo>
                      <a:lnTo>
                        <a:pt x="147" y="195"/>
                      </a:lnTo>
                      <a:lnTo>
                        <a:pt x="147" y="195"/>
                      </a:lnTo>
                      <a:lnTo>
                        <a:pt x="145" y="195"/>
                      </a:lnTo>
                      <a:lnTo>
                        <a:pt x="145" y="197"/>
                      </a:lnTo>
                      <a:lnTo>
                        <a:pt x="145" y="197"/>
                      </a:lnTo>
                      <a:lnTo>
                        <a:pt x="145" y="197"/>
                      </a:lnTo>
                      <a:lnTo>
                        <a:pt x="145" y="197"/>
                      </a:lnTo>
                      <a:lnTo>
                        <a:pt x="145" y="199"/>
                      </a:lnTo>
                      <a:lnTo>
                        <a:pt x="143" y="199"/>
                      </a:lnTo>
                      <a:lnTo>
                        <a:pt x="143" y="199"/>
                      </a:lnTo>
                      <a:lnTo>
                        <a:pt x="143" y="199"/>
                      </a:lnTo>
                      <a:lnTo>
                        <a:pt x="142" y="199"/>
                      </a:lnTo>
                      <a:lnTo>
                        <a:pt x="142" y="199"/>
                      </a:lnTo>
                      <a:lnTo>
                        <a:pt x="142" y="199"/>
                      </a:lnTo>
                      <a:lnTo>
                        <a:pt x="140" y="199"/>
                      </a:lnTo>
                      <a:lnTo>
                        <a:pt x="140" y="199"/>
                      </a:lnTo>
                      <a:lnTo>
                        <a:pt x="140" y="199"/>
                      </a:lnTo>
                      <a:lnTo>
                        <a:pt x="140" y="199"/>
                      </a:lnTo>
                      <a:lnTo>
                        <a:pt x="140" y="199"/>
                      </a:lnTo>
                      <a:lnTo>
                        <a:pt x="138" y="199"/>
                      </a:lnTo>
                      <a:lnTo>
                        <a:pt x="138" y="199"/>
                      </a:lnTo>
                      <a:lnTo>
                        <a:pt x="138" y="199"/>
                      </a:lnTo>
                      <a:lnTo>
                        <a:pt x="138" y="197"/>
                      </a:lnTo>
                      <a:lnTo>
                        <a:pt x="136" y="197"/>
                      </a:lnTo>
                      <a:lnTo>
                        <a:pt x="136" y="197"/>
                      </a:lnTo>
                      <a:lnTo>
                        <a:pt x="136" y="197"/>
                      </a:lnTo>
                      <a:lnTo>
                        <a:pt x="134" y="197"/>
                      </a:lnTo>
                      <a:lnTo>
                        <a:pt x="134" y="197"/>
                      </a:lnTo>
                      <a:lnTo>
                        <a:pt x="134" y="199"/>
                      </a:lnTo>
                      <a:lnTo>
                        <a:pt x="134" y="199"/>
                      </a:lnTo>
                      <a:lnTo>
                        <a:pt x="134" y="199"/>
                      </a:lnTo>
                      <a:lnTo>
                        <a:pt x="134" y="199"/>
                      </a:lnTo>
                      <a:lnTo>
                        <a:pt x="134" y="199"/>
                      </a:lnTo>
                      <a:lnTo>
                        <a:pt x="134" y="199"/>
                      </a:lnTo>
                      <a:lnTo>
                        <a:pt x="134" y="201"/>
                      </a:lnTo>
                      <a:lnTo>
                        <a:pt x="132" y="201"/>
                      </a:lnTo>
                      <a:lnTo>
                        <a:pt x="132" y="199"/>
                      </a:lnTo>
                      <a:lnTo>
                        <a:pt x="132" y="199"/>
                      </a:lnTo>
                      <a:lnTo>
                        <a:pt x="132" y="201"/>
                      </a:lnTo>
                      <a:lnTo>
                        <a:pt x="130" y="201"/>
                      </a:lnTo>
                      <a:lnTo>
                        <a:pt x="130" y="201"/>
                      </a:lnTo>
                      <a:lnTo>
                        <a:pt x="130" y="199"/>
                      </a:lnTo>
                      <a:lnTo>
                        <a:pt x="130" y="199"/>
                      </a:lnTo>
                      <a:lnTo>
                        <a:pt x="130" y="199"/>
                      </a:lnTo>
                      <a:lnTo>
                        <a:pt x="128" y="199"/>
                      </a:lnTo>
                      <a:lnTo>
                        <a:pt x="128" y="199"/>
                      </a:lnTo>
                      <a:lnTo>
                        <a:pt x="128" y="199"/>
                      </a:lnTo>
                      <a:lnTo>
                        <a:pt x="128" y="199"/>
                      </a:lnTo>
                      <a:lnTo>
                        <a:pt x="128" y="199"/>
                      </a:lnTo>
                      <a:lnTo>
                        <a:pt x="128" y="201"/>
                      </a:lnTo>
                      <a:lnTo>
                        <a:pt x="128" y="201"/>
                      </a:lnTo>
                      <a:lnTo>
                        <a:pt x="126" y="201"/>
                      </a:lnTo>
                      <a:lnTo>
                        <a:pt x="126" y="199"/>
                      </a:lnTo>
                      <a:lnTo>
                        <a:pt x="126" y="199"/>
                      </a:lnTo>
                      <a:lnTo>
                        <a:pt x="126" y="201"/>
                      </a:lnTo>
                      <a:lnTo>
                        <a:pt x="126" y="201"/>
                      </a:lnTo>
                      <a:lnTo>
                        <a:pt x="126" y="203"/>
                      </a:lnTo>
                      <a:lnTo>
                        <a:pt x="124" y="203"/>
                      </a:lnTo>
                      <a:lnTo>
                        <a:pt x="124" y="201"/>
                      </a:lnTo>
                      <a:lnTo>
                        <a:pt x="124" y="201"/>
                      </a:lnTo>
                      <a:lnTo>
                        <a:pt x="124" y="201"/>
                      </a:lnTo>
                      <a:lnTo>
                        <a:pt x="124" y="201"/>
                      </a:lnTo>
                      <a:lnTo>
                        <a:pt x="122" y="201"/>
                      </a:lnTo>
                      <a:lnTo>
                        <a:pt x="122" y="201"/>
                      </a:lnTo>
                      <a:lnTo>
                        <a:pt x="122" y="201"/>
                      </a:lnTo>
                      <a:lnTo>
                        <a:pt x="121" y="201"/>
                      </a:lnTo>
                      <a:lnTo>
                        <a:pt x="121" y="201"/>
                      </a:lnTo>
                      <a:lnTo>
                        <a:pt x="119" y="201"/>
                      </a:lnTo>
                      <a:lnTo>
                        <a:pt x="119" y="201"/>
                      </a:lnTo>
                      <a:lnTo>
                        <a:pt x="119" y="201"/>
                      </a:lnTo>
                      <a:lnTo>
                        <a:pt x="119" y="201"/>
                      </a:lnTo>
                      <a:lnTo>
                        <a:pt x="117" y="201"/>
                      </a:lnTo>
                      <a:lnTo>
                        <a:pt x="117" y="203"/>
                      </a:lnTo>
                      <a:lnTo>
                        <a:pt x="117" y="203"/>
                      </a:lnTo>
                      <a:lnTo>
                        <a:pt x="117" y="203"/>
                      </a:lnTo>
                      <a:lnTo>
                        <a:pt x="115" y="203"/>
                      </a:lnTo>
                      <a:lnTo>
                        <a:pt x="115" y="203"/>
                      </a:lnTo>
                      <a:lnTo>
                        <a:pt x="115" y="203"/>
                      </a:lnTo>
                      <a:lnTo>
                        <a:pt x="113" y="203"/>
                      </a:lnTo>
                      <a:lnTo>
                        <a:pt x="113" y="203"/>
                      </a:lnTo>
                      <a:lnTo>
                        <a:pt x="113" y="205"/>
                      </a:lnTo>
                      <a:lnTo>
                        <a:pt x="113" y="205"/>
                      </a:lnTo>
                      <a:lnTo>
                        <a:pt x="111" y="205"/>
                      </a:lnTo>
                      <a:lnTo>
                        <a:pt x="111" y="205"/>
                      </a:lnTo>
                      <a:lnTo>
                        <a:pt x="111" y="203"/>
                      </a:lnTo>
                      <a:lnTo>
                        <a:pt x="109" y="203"/>
                      </a:lnTo>
                      <a:lnTo>
                        <a:pt x="109" y="203"/>
                      </a:lnTo>
                      <a:lnTo>
                        <a:pt x="109" y="203"/>
                      </a:lnTo>
                      <a:lnTo>
                        <a:pt x="109" y="205"/>
                      </a:lnTo>
                      <a:lnTo>
                        <a:pt x="107" y="205"/>
                      </a:lnTo>
                      <a:lnTo>
                        <a:pt x="107" y="205"/>
                      </a:lnTo>
                      <a:lnTo>
                        <a:pt x="107" y="205"/>
                      </a:lnTo>
                      <a:lnTo>
                        <a:pt x="105" y="205"/>
                      </a:lnTo>
                      <a:lnTo>
                        <a:pt x="105" y="205"/>
                      </a:lnTo>
                      <a:lnTo>
                        <a:pt x="105" y="205"/>
                      </a:lnTo>
                      <a:lnTo>
                        <a:pt x="103" y="205"/>
                      </a:lnTo>
                      <a:lnTo>
                        <a:pt x="103" y="205"/>
                      </a:lnTo>
                      <a:lnTo>
                        <a:pt x="103" y="203"/>
                      </a:lnTo>
                      <a:lnTo>
                        <a:pt x="103" y="203"/>
                      </a:lnTo>
                      <a:lnTo>
                        <a:pt x="103" y="205"/>
                      </a:lnTo>
                      <a:lnTo>
                        <a:pt x="103" y="205"/>
                      </a:lnTo>
                      <a:lnTo>
                        <a:pt x="101" y="205"/>
                      </a:lnTo>
                      <a:lnTo>
                        <a:pt x="101" y="203"/>
                      </a:lnTo>
                      <a:lnTo>
                        <a:pt x="101" y="203"/>
                      </a:lnTo>
                      <a:lnTo>
                        <a:pt x="101" y="203"/>
                      </a:lnTo>
                      <a:lnTo>
                        <a:pt x="101" y="205"/>
                      </a:lnTo>
                      <a:lnTo>
                        <a:pt x="99" y="205"/>
                      </a:lnTo>
                      <a:lnTo>
                        <a:pt x="99" y="205"/>
                      </a:lnTo>
                      <a:lnTo>
                        <a:pt x="99" y="205"/>
                      </a:lnTo>
                      <a:lnTo>
                        <a:pt x="98" y="205"/>
                      </a:lnTo>
                      <a:lnTo>
                        <a:pt x="98" y="207"/>
                      </a:lnTo>
                      <a:lnTo>
                        <a:pt x="98" y="207"/>
                      </a:lnTo>
                      <a:lnTo>
                        <a:pt x="98" y="205"/>
                      </a:lnTo>
                      <a:lnTo>
                        <a:pt x="98" y="205"/>
                      </a:lnTo>
                      <a:lnTo>
                        <a:pt x="96" y="205"/>
                      </a:lnTo>
                      <a:lnTo>
                        <a:pt x="96" y="205"/>
                      </a:lnTo>
                      <a:lnTo>
                        <a:pt x="96" y="205"/>
                      </a:lnTo>
                      <a:lnTo>
                        <a:pt x="94" y="205"/>
                      </a:lnTo>
                      <a:lnTo>
                        <a:pt x="94" y="205"/>
                      </a:lnTo>
                      <a:lnTo>
                        <a:pt x="92" y="205"/>
                      </a:lnTo>
                      <a:lnTo>
                        <a:pt x="92" y="207"/>
                      </a:lnTo>
                      <a:lnTo>
                        <a:pt x="92" y="207"/>
                      </a:lnTo>
                      <a:lnTo>
                        <a:pt x="92" y="207"/>
                      </a:lnTo>
                      <a:lnTo>
                        <a:pt x="92" y="207"/>
                      </a:lnTo>
                      <a:lnTo>
                        <a:pt x="90" y="207"/>
                      </a:lnTo>
                      <a:lnTo>
                        <a:pt x="90" y="207"/>
                      </a:lnTo>
                      <a:lnTo>
                        <a:pt x="90" y="207"/>
                      </a:lnTo>
                      <a:lnTo>
                        <a:pt x="90" y="207"/>
                      </a:lnTo>
                      <a:lnTo>
                        <a:pt x="88" y="207"/>
                      </a:lnTo>
                      <a:lnTo>
                        <a:pt x="88" y="209"/>
                      </a:lnTo>
                      <a:lnTo>
                        <a:pt x="88" y="209"/>
                      </a:lnTo>
                      <a:lnTo>
                        <a:pt x="86" y="209"/>
                      </a:lnTo>
                      <a:lnTo>
                        <a:pt x="86" y="209"/>
                      </a:lnTo>
                      <a:lnTo>
                        <a:pt x="86" y="209"/>
                      </a:lnTo>
                      <a:lnTo>
                        <a:pt x="86" y="207"/>
                      </a:lnTo>
                      <a:lnTo>
                        <a:pt x="84" y="207"/>
                      </a:lnTo>
                      <a:lnTo>
                        <a:pt x="84" y="207"/>
                      </a:lnTo>
                      <a:lnTo>
                        <a:pt x="84" y="207"/>
                      </a:lnTo>
                      <a:lnTo>
                        <a:pt x="84" y="207"/>
                      </a:lnTo>
                      <a:lnTo>
                        <a:pt x="82" y="207"/>
                      </a:lnTo>
                      <a:lnTo>
                        <a:pt x="82" y="207"/>
                      </a:lnTo>
                      <a:lnTo>
                        <a:pt x="82" y="207"/>
                      </a:lnTo>
                      <a:lnTo>
                        <a:pt x="80" y="207"/>
                      </a:lnTo>
                      <a:lnTo>
                        <a:pt x="80" y="207"/>
                      </a:lnTo>
                      <a:lnTo>
                        <a:pt x="80" y="207"/>
                      </a:lnTo>
                      <a:lnTo>
                        <a:pt x="80" y="209"/>
                      </a:lnTo>
                      <a:lnTo>
                        <a:pt x="78" y="209"/>
                      </a:lnTo>
                      <a:lnTo>
                        <a:pt x="78" y="209"/>
                      </a:lnTo>
                      <a:lnTo>
                        <a:pt x="78" y="209"/>
                      </a:lnTo>
                      <a:lnTo>
                        <a:pt x="77" y="209"/>
                      </a:lnTo>
                      <a:lnTo>
                        <a:pt x="77" y="209"/>
                      </a:lnTo>
                      <a:lnTo>
                        <a:pt x="77" y="209"/>
                      </a:lnTo>
                      <a:lnTo>
                        <a:pt x="75" y="209"/>
                      </a:lnTo>
                      <a:lnTo>
                        <a:pt x="75" y="209"/>
                      </a:lnTo>
                      <a:lnTo>
                        <a:pt x="75" y="209"/>
                      </a:lnTo>
                      <a:lnTo>
                        <a:pt x="73" y="209"/>
                      </a:lnTo>
                      <a:lnTo>
                        <a:pt x="73" y="210"/>
                      </a:lnTo>
                      <a:lnTo>
                        <a:pt x="73" y="210"/>
                      </a:lnTo>
                      <a:lnTo>
                        <a:pt x="73" y="210"/>
                      </a:lnTo>
                      <a:lnTo>
                        <a:pt x="73" y="210"/>
                      </a:lnTo>
                      <a:lnTo>
                        <a:pt x="73" y="212"/>
                      </a:lnTo>
                      <a:lnTo>
                        <a:pt x="73" y="212"/>
                      </a:lnTo>
                      <a:lnTo>
                        <a:pt x="71" y="212"/>
                      </a:lnTo>
                      <a:lnTo>
                        <a:pt x="71" y="210"/>
                      </a:lnTo>
                      <a:lnTo>
                        <a:pt x="71" y="210"/>
                      </a:lnTo>
                      <a:lnTo>
                        <a:pt x="71" y="210"/>
                      </a:lnTo>
                      <a:lnTo>
                        <a:pt x="71" y="210"/>
                      </a:lnTo>
                      <a:lnTo>
                        <a:pt x="71" y="210"/>
                      </a:lnTo>
                      <a:lnTo>
                        <a:pt x="69" y="210"/>
                      </a:lnTo>
                      <a:lnTo>
                        <a:pt x="69" y="210"/>
                      </a:lnTo>
                      <a:lnTo>
                        <a:pt x="69" y="210"/>
                      </a:lnTo>
                      <a:lnTo>
                        <a:pt x="69" y="210"/>
                      </a:lnTo>
                      <a:lnTo>
                        <a:pt x="67" y="210"/>
                      </a:lnTo>
                      <a:lnTo>
                        <a:pt x="67" y="210"/>
                      </a:lnTo>
                      <a:lnTo>
                        <a:pt x="67" y="210"/>
                      </a:lnTo>
                      <a:lnTo>
                        <a:pt x="65" y="210"/>
                      </a:lnTo>
                      <a:lnTo>
                        <a:pt x="65" y="212"/>
                      </a:lnTo>
                      <a:lnTo>
                        <a:pt x="65" y="212"/>
                      </a:lnTo>
                      <a:lnTo>
                        <a:pt x="65" y="212"/>
                      </a:lnTo>
                      <a:lnTo>
                        <a:pt x="63" y="212"/>
                      </a:lnTo>
                      <a:lnTo>
                        <a:pt x="63" y="212"/>
                      </a:lnTo>
                      <a:lnTo>
                        <a:pt x="63" y="212"/>
                      </a:lnTo>
                      <a:lnTo>
                        <a:pt x="63" y="212"/>
                      </a:lnTo>
                      <a:lnTo>
                        <a:pt x="61" y="212"/>
                      </a:lnTo>
                      <a:lnTo>
                        <a:pt x="61" y="212"/>
                      </a:lnTo>
                      <a:lnTo>
                        <a:pt x="61" y="212"/>
                      </a:lnTo>
                      <a:lnTo>
                        <a:pt x="59" y="212"/>
                      </a:lnTo>
                      <a:lnTo>
                        <a:pt x="59" y="210"/>
                      </a:lnTo>
                      <a:lnTo>
                        <a:pt x="61" y="210"/>
                      </a:lnTo>
                      <a:lnTo>
                        <a:pt x="61" y="210"/>
                      </a:lnTo>
                      <a:lnTo>
                        <a:pt x="59" y="210"/>
                      </a:lnTo>
                      <a:lnTo>
                        <a:pt x="59" y="209"/>
                      </a:lnTo>
                      <a:lnTo>
                        <a:pt x="59" y="209"/>
                      </a:lnTo>
                      <a:lnTo>
                        <a:pt x="59" y="209"/>
                      </a:lnTo>
                      <a:lnTo>
                        <a:pt x="59" y="209"/>
                      </a:lnTo>
                      <a:lnTo>
                        <a:pt x="59" y="207"/>
                      </a:lnTo>
                      <a:lnTo>
                        <a:pt x="57" y="207"/>
                      </a:lnTo>
                      <a:lnTo>
                        <a:pt x="57" y="209"/>
                      </a:lnTo>
                      <a:lnTo>
                        <a:pt x="57" y="209"/>
                      </a:lnTo>
                      <a:lnTo>
                        <a:pt x="57" y="209"/>
                      </a:lnTo>
                      <a:lnTo>
                        <a:pt x="57" y="209"/>
                      </a:lnTo>
                      <a:lnTo>
                        <a:pt x="55" y="209"/>
                      </a:lnTo>
                      <a:lnTo>
                        <a:pt x="55" y="210"/>
                      </a:lnTo>
                      <a:lnTo>
                        <a:pt x="55" y="210"/>
                      </a:lnTo>
                      <a:lnTo>
                        <a:pt x="54" y="210"/>
                      </a:lnTo>
                      <a:lnTo>
                        <a:pt x="54" y="210"/>
                      </a:lnTo>
                      <a:lnTo>
                        <a:pt x="54" y="210"/>
                      </a:lnTo>
                      <a:lnTo>
                        <a:pt x="54" y="210"/>
                      </a:lnTo>
                      <a:lnTo>
                        <a:pt x="54" y="212"/>
                      </a:lnTo>
                      <a:lnTo>
                        <a:pt x="52" y="212"/>
                      </a:lnTo>
                      <a:lnTo>
                        <a:pt x="52" y="212"/>
                      </a:lnTo>
                      <a:lnTo>
                        <a:pt x="50" y="212"/>
                      </a:lnTo>
                      <a:lnTo>
                        <a:pt x="50" y="212"/>
                      </a:lnTo>
                      <a:lnTo>
                        <a:pt x="50" y="210"/>
                      </a:lnTo>
                      <a:lnTo>
                        <a:pt x="50" y="210"/>
                      </a:lnTo>
                      <a:lnTo>
                        <a:pt x="50" y="210"/>
                      </a:lnTo>
                      <a:lnTo>
                        <a:pt x="50" y="209"/>
                      </a:lnTo>
                      <a:lnTo>
                        <a:pt x="50" y="209"/>
                      </a:lnTo>
                      <a:lnTo>
                        <a:pt x="50" y="209"/>
                      </a:lnTo>
                      <a:lnTo>
                        <a:pt x="50" y="209"/>
                      </a:lnTo>
                      <a:lnTo>
                        <a:pt x="50" y="209"/>
                      </a:lnTo>
                      <a:lnTo>
                        <a:pt x="50" y="209"/>
                      </a:lnTo>
                      <a:lnTo>
                        <a:pt x="50" y="207"/>
                      </a:lnTo>
                      <a:lnTo>
                        <a:pt x="50" y="207"/>
                      </a:lnTo>
                      <a:lnTo>
                        <a:pt x="50" y="207"/>
                      </a:lnTo>
                      <a:lnTo>
                        <a:pt x="50" y="205"/>
                      </a:lnTo>
                      <a:lnTo>
                        <a:pt x="50" y="205"/>
                      </a:lnTo>
                      <a:lnTo>
                        <a:pt x="50" y="205"/>
                      </a:lnTo>
                      <a:lnTo>
                        <a:pt x="48" y="205"/>
                      </a:lnTo>
                      <a:lnTo>
                        <a:pt x="48" y="207"/>
                      </a:lnTo>
                      <a:lnTo>
                        <a:pt x="48" y="207"/>
                      </a:lnTo>
                      <a:lnTo>
                        <a:pt x="48" y="205"/>
                      </a:lnTo>
                      <a:lnTo>
                        <a:pt x="48" y="205"/>
                      </a:lnTo>
                      <a:lnTo>
                        <a:pt x="46" y="205"/>
                      </a:lnTo>
                      <a:lnTo>
                        <a:pt x="46" y="205"/>
                      </a:lnTo>
                      <a:lnTo>
                        <a:pt x="46" y="207"/>
                      </a:lnTo>
                      <a:lnTo>
                        <a:pt x="44" y="207"/>
                      </a:lnTo>
                      <a:lnTo>
                        <a:pt x="44" y="207"/>
                      </a:lnTo>
                      <a:lnTo>
                        <a:pt x="44" y="207"/>
                      </a:lnTo>
                      <a:lnTo>
                        <a:pt x="42" y="207"/>
                      </a:lnTo>
                      <a:lnTo>
                        <a:pt x="42" y="207"/>
                      </a:lnTo>
                      <a:lnTo>
                        <a:pt x="42" y="207"/>
                      </a:lnTo>
                      <a:lnTo>
                        <a:pt x="40" y="207"/>
                      </a:lnTo>
                      <a:lnTo>
                        <a:pt x="40" y="207"/>
                      </a:lnTo>
                      <a:lnTo>
                        <a:pt x="38" y="207"/>
                      </a:lnTo>
                      <a:lnTo>
                        <a:pt x="38" y="207"/>
                      </a:lnTo>
                      <a:lnTo>
                        <a:pt x="38" y="207"/>
                      </a:lnTo>
                      <a:lnTo>
                        <a:pt x="36" y="207"/>
                      </a:lnTo>
                      <a:lnTo>
                        <a:pt x="36" y="207"/>
                      </a:lnTo>
                      <a:lnTo>
                        <a:pt x="36" y="207"/>
                      </a:lnTo>
                      <a:lnTo>
                        <a:pt x="34" y="207"/>
                      </a:lnTo>
                      <a:lnTo>
                        <a:pt x="34" y="207"/>
                      </a:lnTo>
                      <a:lnTo>
                        <a:pt x="34" y="207"/>
                      </a:lnTo>
                      <a:lnTo>
                        <a:pt x="32" y="207"/>
                      </a:lnTo>
                      <a:lnTo>
                        <a:pt x="32" y="207"/>
                      </a:lnTo>
                      <a:lnTo>
                        <a:pt x="32" y="207"/>
                      </a:lnTo>
                      <a:lnTo>
                        <a:pt x="31" y="207"/>
                      </a:lnTo>
                      <a:lnTo>
                        <a:pt x="31" y="207"/>
                      </a:lnTo>
                      <a:lnTo>
                        <a:pt x="32" y="207"/>
                      </a:lnTo>
                      <a:lnTo>
                        <a:pt x="32" y="207"/>
                      </a:lnTo>
                      <a:lnTo>
                        <a:pt x="32" y="207"/>
                      </a:lnTo>
                      <a:lnTo>
                        <a:pt x="34" y="207"/>
                      </a:lnTo>
                      <a:lnTo>
                        <a:pt x="34" y="205"/>
                      </a:lnTo>
                      <a:lnTo>
                        <a:pt x="34" y="205"/>
                      </a:lnTo>
                      <a:lnTo>
                        <a:pt x="34" y="205"/>
                      </a:lnTo>
                      <a:lnTo>
                        <a:pt x="34" y="205"/>
                      </a:lnTo>
                      <a:lnTo>
                        <a:pt x="32" y="205"/>
                      </a:lnTo>
                      <a:lnTo>
                        <a:pt x="32" y="205"/>
                      </a:lnTo>
                      <a:lnTo>
                        <a:pt x="32" y="205"/>
                      </a:lnTo>
                      <a:lnTo>
                        <a:pt x="32" y="205"/>
                      </a:lnTo>
                      <a:lnTo>
                        <a:pt x="32" y="205"/>
                      </a:lnTo>
                      <a:lnTo>
                        <a:pt x="31" y="205"/>
                      </a:lnTo>
                      <a:lnTo>
                        <a:pt x="31" y="203"/>
                      </a:lnTo>
                      <a:lnTo>
                        <a:pt x="31" y="203"/>
                      </a:lnTo>
                      <a:lnTo>
                        <a:pt x="31" y="201"/>
                      </a:lnTo>
                      <a:lnTo>
                        <a:pt x="31" y="201"/>
                      </a:lnTo>
                      <a:lnTo>
                        <a:pt x="31" y="201"/>
                      </a:lnTo>
                      <a:lnTo>
                        <a:pt x="31" y="203"/>
                      </a:lnTo>
                      <a:lnTo>
                        <a:pt x="29" y="203"/>
                      </a:lnTo>
                      <a:lnTo>
                        <a:pt x="29" y="203"/>
                      </a:lnTo>
                      <a:lnTo>
                        <a:pt x="29" y="201"/>
                      </a:lnTo>
                      <a:lnTo>
                        <a:pt x="29" y="201"/>
                      </a:lnTo>
                      <a:lnTo>
                        <a:pt x="29" y="199"/>
                      </a:lnTo>
                      <a:lnTo>
                        <a:pt x="27" y="199"/>
                      </a:lnTo>
                      <a:lnTo>
                        <a:pt x="27" y="201"/>
                      </a:lnTo>
                      <a:lnTo>
                        <a:pt x="27" y="201"/>
                      </a:lnTo>
                      <a:lnTo>
                        <a:pt x="27" y="203"/>
                      </a:lnTo>
                      <a:lnTo>
                        <a:pt x="27" y="203"/>
                      </a:lnTo>
                      <a:lnTo>
                        <a:pt x="27" y="203"/>
                      </a:lnTo>
                      <a:lnTo>
                        <a:pt x="27" y="203"/>
                      </a:lnTo>
                      <a:lnTo>
                        <a:pt x="27" y="201"/>
                      </a:lnTo>
                      <a:lnTo>
                        <a:pt x="27" y="201"/>
                      </a:lnTo>
                      <a:lnTo>
                        <a:pt x="27" y="201"/>
                      </a:lnTo>
                      <a:lnTo>
                        <a:pt x="25" y="201"/>
                      </a:lnTo>
                      <a:lnTo>
                        <a:pt x="25" y="201"/>
                      </a:lnTo>
                      <a:lnTo>
                        <a:pt x="25" y="201"/>
                      </a:lnTo>
                      <a:lnTo>
                        <a:pt x="25" y="201"/>
                      </a:lnTo>
                      <a:lnTo>
                        <a:pt x="25" y="203"/>
                      </a:lnTo>
                      <a:lnTo>
                        <a:pt x="25" y="203"/>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7" name="Rectangle 1489">
                  <a:extLst>
                    <a:ext uri="{FF2B5EF4-FFF2-40B4-BE49-F238E27FC236}">
                      <a16:creationId xmlns:a16="http://schemas.microsoft.com/office/drawing/2014/main" id="{ECE8C869-3A3E-4059-B87B-110AB736D37D}"/>
                    </a:ext>
                  </a:extLst>
                </p:cNvPr>
                <p:cNvSpPr>
                  <a:spLocks noChangeArrowheads="1"/>
                </p:cNvSpPr>
                <p:nvPr/>
              </p:nvSpPr>
              <p:spPr bwMode="auto">
                <a:xfrm>
                  <a:off x="16105329" y="4262438"/>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8" name="Rectangle 1490">
                  <a:extLst>
                    <a:ext uri="{FF2B5EF4-FFF2-40B4-BE49-F238E27FC236}">
                      <a16:creationId xmlns:a16="http://schemas.microsoft.com/office/drawing/2014/main" id="{617DCCD6-AA66-4EA2-8F0F-6599C370ADD5}"/>
                    </a:ext>
                  </a:extLst>
                </p:cNvPr>
                <p:cNvSpPr>
                  <a:spLocks noChangeArrowheads="1"/>
                </p:cNvSpPr>
                <p:nvPr/>
              </p:nvSpPr>
              <p:spPr bwMode="auto">
                <a:xfrm>
                  <a:off x="16105329" y="4262438"/>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09" name="Freeform 1491">
                  <a:extLst>
                    <a:ext uri="{FF2B5EF4-FFF2-40B4-BE49-F238E27FC236}">
                      <a16:creationId xmlns:a16="http://schemas.microsoft.com/office/drawing/2014/main" id="{FA2C4558-841A-48C1-8AC7-8C193AA2B73E}"/>
                    </a:ext>
                  </a:extLst>
                </p:cNvPr>
                <p:cNvSpPr>
                  <a:spLocks/>
                </p:cNvSpPr>
                <p:nvPr/>
              </p:nvSpPr>
              <p:spPr bwMode="auto">
                <a:xfrm>
                  <a:off x="15830691" y="4138613"/>
                  <a:ext cx="414338" cy="373063"/>
                </a:xfrm>
                <a:custGeom>
                  <a:avLst/>
                  <a:gdLst>
                    <a:gd name="T0" fmla="*/ 171 w 261"/>
                    <a:gd name="T1" fmla="*/ 92 h 235"/>
                    <a:gd name="T2" fmla="*/ 178 w 261"/>
                    <a:gd name="T3" fmla="*/ 103 h 235"/>
                    <a:gd name="T4" fmla="*/ 186 w 261"/>
                    <a:gd name="T5" fmla="*/ 113 h 235"/>
                    <a:gd name="T6" fmla="*/ 195 w 261"/>
                    <a:gd name="T7" fmla="*/ 122 h 235"/>
                    <a:gd name="T8" fmla="*/ 207 w 261"/>
                    <a:gd name="T9" fmla="*/ 126 h 235"/>
                    <a:gd name="T10" fmla="*/ 220 w 261"/>
                    <a:gd name="T11" fmla="*/ 132 h 235"/>
                    <a:gd name="T12" fmla="*/ 232 w 261"/>
                    <a:gd name="T13" fmla="*/ 136 h 235"/>
                    <a:gd name="T14" fmla="*/ 245 w 261"/>
                    <a:gd name="T15" fmla="*/ 142 h 235"/>
                    <a:gd name="T16" fmla="*/ 261 w 261"/>
                    <a:gd name="T17" fmla="*/ 142 h 235"/>
                    <a:gd name="T18" fmla="*/ 253 w 261"/>
                    <a:gd name="T19" fmla="*/ 151 h 235"/>
                    <a:gd name="T20" fmla="*/ 243 w 261"/>
                    <a:gd name="T21" fmla="*/ 163 h 235"/>
                    <a:gd name="T22" fmla="*/ 236 w 261"/>
                    <a:gd name="T23" fmla="*/ 172 h 235"/>
                    <a:gd name="T24" fmla="*/ 228 w 261"/>
                    <a:gd name="T25" fmla="*/ 182 h 235"/>
                    <a:gd name="T26" fmla="*/ 218 w 261"/>
                    <a:gd name="T27" fmla="*/ 191 h 235"/>
                    <a:gd name="T28" fmla="*/ 211 w 261"/>
                    <a:gd name="T29" fmla="*/ 201 h 235"/>
                    <a:gd name="T30" fmla="*/ 197 w 261"/>
                    <a:gd name="T31" fmla="*/ 203 h 235"/>
                    <a:gd name="T32" fmla="*/ 184 w 261"/>
                    <a:gd name="T33" fmla="*/ 207 h 235"/>
                    <a:gd name="T34" fmla="*/ 174 w 261"/>
                    <a:gd name="T35" fmla="*/ 214 h 235"/>
                    <a:gd name="T36" fmla="*/ 161 w 261"/>
                    <a:gd name="T37" fmla="*/ 220 h 235"/>
                    <a:gd name="T38" fmla="*/ 150 w 261"/>
                    <a:gd name="T39" fmla="*/ 224 h 235"/>
                    <a:gd name="T40" fmla="*/ 138 w 261"/>
                    <a:gd name="T41" fmla="*/ 218 h 235"/>
                    <a:gd name="T42" fmla="*/ 127 w 261"/>
                    <a:gd name="T43" fmla="*/ 222 h 235"/>
                    <a:gd name="T44" fmla="*/ 117 w 261"/>
                    <a:gd name="T45" fmla="*/ 232 h 235"/>
                    <a:gd name="T46" fmla="*/ 107 w 261"/>
                    <a:gd name="T47" fmla="*/ 232 h 235"/>
                    <a:gd name="T48" fmla="*/ 94 w 261"/>
                    <a:gd name="T49" fmla="*/ 232 h 235"/>
                    <a:gd name="T50" fmla="*/ 83 w 261"/>
                    <a:gd name="T51" fmla="*/ 224 h 235"/>
                    <a:gd name="T52" fmla="*/ 73 w 261"/>
                    <a:gd name="T53" fmla="*/ 216 h 235"/>
                    <a:gd name="T54" fmla="*/ 58 w 261"/>
                    <a:gd name="T55" fmla="*/ 214 h 235"/>
                    <a:gd name="T56" fmla="*/ 50 w 261"/>
                    <a:gd name="T57" fmla="*/ 207 h 235"/>
                    <a:gd name="T58" fmla="*/ 46 w 261"/>
                    <a:gd name="T59" fmla="*/ 195 h 235"/>
                    <a:gd name="T60" fmla="*/ 39 w 261"/>
                    <a:gd name="T61" fmla="*/ 189 h 235"/>
                    <a:gd name="T62" fmla="*/ 35 w 261"/>
                    <a:gd name="T63" fmla="*/ 174 h 235"/>
                    <a:gd name="T64" fmla="*/ 27 w 261"/>
                    <a:gd name="T65" fmla="*/ 165 h 235"/>
                    <a:gd name="T66" fmla="*/ 19 w 261"/>
                    <a:gd name="T67" fmla="*/ 155 h 235"/>
                    <a:gd name="T68" fmla="*/ 10 w 261"/>
                    <a:gd name="T69" fmla="*/ 147 h 235"/>
                    <a:gd name="T70" fmla="*/ 2 w 261"/>
                    <a:gd name="T71" fmla="*/ 142 h 235"/>
                    <a:gd name="T72" fmla="*/ 8 w 261"/>
                    <a:gd name="T73" fmla="*/ 132 h 235"/>
                    <a:gd name="T74" fmla="*/ 19 w 261"/>
                    <a:gd name="T75" fmla="*/ 130 h 235"/>
                    <a:gd name="T76" fmla="*/ 19 w 261"/>
                    <a:gd name="T77" fmla="*/ 111 h 235"/>
                    <a:gd name="T78" fmla="*/ 23 w 261"/>
                    <a:gd name="T79" fmla="*/ 96 h 235"/>
                    <a:gd name="T80" fmla="*/ 27 w 261"/>
                    <a:gd name="T81" fmla="*/ 82 h 235"/>
                    <a:gd name="T82" fmla="*/ 35 w 261"/>
                    <a:gd name="T83" fmla="*/ 78 h 235"/>
                    <a:gd name="T84" fmla="*/ 37 w 261"/>
                    <a:gd name="T85" fmla="*/ 63 h 235"/>
                    <a:gd name="T86" fmla="*/ 44 w 261"/>
                    <a:gd name="T87" fmla="*/ 53 h 235"/>
                    <a:gd name="T88" fmla="*/ 54 w 261"/>
                    <a:gd name="T89" fmla="*/ 44 h 235"/>
                    <a:gd name="T90" fmla="*/ 58 w 261"/>
                    <a:gd name="T91" fmla="*/ 30 h 235"/>
                    <a:gd name="T92" fmla="*/ 62 w 261"/>
                    <a:gd name="T93" fmla="*/ 17 h 235"/>
                    <a:gd name="T94" fmla="*/ 71 w 261"/>
                    <a:gd name="T95" fmla="*/ 13 h 235"/>
                    <a:gd name="T96" fmla="*/ 79 w 261"/>
                    <a:gd name="T97" fmla="*/ 13 h 235"/>
                    <a:gd name="T98" fmla="*/ 85 w 261"/>
                    <a:gd name="T99" fmla="*/ 4 h 235"/>
                    <a:gd name="T100" fmla="*/ 92 w 261"/>
                    <a:gd name="T101" fmla="*/ 6 h 235"/>
                    <a:gd name="T102" fmla="*/ 104 w 261"/>
                    <a:gd name="T103" fmla="*/ 7 h 235"/>
                    <a:gd name="T104" fmla="*/ 113 w 261"/>
                    <a:gd name="T105" fmla="*/ 7 h 235"/>
                    <a:gd name="T106" fmla="*/ 125 w 261"/>
                    <a:gd name="T107" fmla="*/ 7 h 235"/>
                    <a:gd name="T108" fmla="*/ 136 w 261"/>
                    <a:gd name="T109" fmla="*/ 15 h 235"/>
                    <a:gd name="T110" fmla="*/ 144 w 261"/>
                    <a:gd name="T111" fmla="*/ 25 h 235"/>
                    <a:gd name="T112" fmla="*/ 153 w 261"/>
                    <a:gd name="T113" fmla="*/ 34 h 235"/>
                    <a:gd name="T114" fmla="*/ 161 w 261"/>
                    <a:gd name="T115" fmla="*/ 44 h 235"/>
                    <a:gd name="T116" fmla="*/ 161 w 261"/>
                    <a:gd name="T117" fmla="*/ 55 h 235"/>
                    <a:gd name="T118" fmla="*/ 153 w 261"/>
                    <a:gd name="T119" fmla="*/ 67 h 235"/>
                    <a:gd name="T120" fmla="*/ 157 w 261"/>
                    <a:gd name="T121" fmla="*/ 80 h 235"/>
                    <a:gd name="T122" fmla="*/ 169 w 261"/>
                    <a:gd name="T123" fmla="*/ 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1" h="235">
                      <a:moveTo>
                        <a:pt x="173" y="80"/>
                      </a:moveTo>
                      <a:lnTo>
                        <a:pt x="173" y="80"/>
                      </a:lnTo>
                      <a:lnTo>
                        <a:pt x="173" y="80"/>
                      </a:lnTo>
                      <a:lnTo>
                        <a:pt x="173" y="82"/>
                      </a:lnTo>
                      <a:lnTo>
                        <a:pt x="173" y="82"/>
                      </a:lnTo>
                      <a:lnTo>
                        <a:pt x="173" y="82"/>
                      </a:lnTo>
                      <a:lnTo>
                        <a:pt x="173" y="84"/>
                      </a:lnTo>
                      <a:lnTo>
                        <a:pt x="171" y="84"/>
                      </a:lnTo>
                      <a:lnTo>
                        <a:pt x="171" y="84"/>
                      </a:lnTo>
                      <a:lnTo>
                        <a:pt x="171" y="86"/>
                      </a:lnTo>
                      <a:lnTo>
                        <a:pt x="171" y="86"/>
                      </a:lnTo>
                      <a:lnTo>
                        <a:pt x="171" y="86"/>
                      </a:lnTo>
                      <a:lnTo>
                        <a:pt x="169" y="86"/>
                      </a:lnTo>
                      <a:lnTo>
                        <a:pt x="169" y="86"/>
                      </a:lnTo>
                      <a:lnTo>
                        <a:pt x="169" y="86"/>
                      </a:lnTo>
                      <a:lnTo>
                        <a:pt x="169" y="88"/>
                      </a:lnTo>
                      <a:lnTo>
                        <a:pt x="169" y="88"/>
                      </a:lnTo>
                      <a:lnTo>
                        <a:pt x="169" y="88"/>
                      </a:lnTo>
                      <a:lnTo>
                        <a:pt x="171" y="88"/>
                      </a:lnTo>
                      <a:lnTo>
                        <a:pt x="171" y="90"/>
                      </a:lnTo>
                      <a:lnTo>
                        <a:pt x="171" y="90"/>
                      </a:lnTo>
                      <a:lnTo>
                        <a:pt x="171" y="90"/>
                      </a:lnTo>
                      <a:lnTo>
                        <a:pt x="171" y="92"/>
                      </a:lnTo>
                      <a:lnTo>
                        <a:pt x="171" y="92"/>
                      </a:lnTo>
                      <a:lnTo>
                        <a:pt x="171" y="94"/>
                      </a:lnTo>
                      <a:lnTo>
                        <a:pt x="173" y="94"/>
                      </a:lnTo>
                      <a:lnTo>
                        <a:pt x="173" y="94"/>
                      </a:lnTo>
                      <a:lnTo>
                        <a:pt x="173" y="96"/>
                      </a:lnTo>
                      <a:lnTo>
                        <a:pt x="173" y="96"/>
                      </a:lnTo>
                      <a:lnTo>
                        <a:pt x="173" y="96"/>
                      </a:lnTo>
                      <a:lnTo>
                        <a:pt x="173" y="96"/>
                      </a:lnTo>
                      <a:lnTo>
                        <a:pt x="173" y="96"/>
                      </a:lnTo>
                      <a:lnTo>
                        <a:pt x="174" y="96"/>
                      </a:lnTo>
                      <a:lnTo>
                        <a:pt x="174" y="98"/>
                      </a:lnTo>
                      <a:lnTo>
                        <a:pt x="174" y="98"/>
                      </a:lnTo>
                      <a:lnTo>
                        <a:pt x="174" y="98"/>
                      </a:lnTo>
                      <a:lnTo>
                        <a:pt x="174" y="98"/>
                      </a:lnTo>
                      <a:lnTo>
                        <a:pt x="174" y="99"/>
                      </a:lnTo>
                      <a:lnTo>
                        <a:pt x="174" y="99"/>
                      </a:lnTo>
                      <a:lnTo>
                        <a:pt x="174" y="101"/>
                      </a:lnTo>
                      <a:lnTo>
                        <a:pt x="176" y="101"/>
                      </a:lnTo>
                      <a:lnTo>
                        <a:pt x="176" y="101"/>
                      </a:lnTo>
                      <a:lnTo>
                        <a:pt x="176" y="101"/>
                      </a:lnTo>
                      <a:lnTo>
                        <a:pt x="176" y="103"/>
                      </a:lnTo>
                      <a:lnTo>
                        <a:pt x="178" y="103"/>
                      </a:lnTo>
                      <a:lnTo>
                        <a:pt x="178" y="103"/>
                      </a:lnTo>
                      <a:lnTo>
                        <a:pt x="178" y="103"/>
                      </a:lnTo>
                      <a:lnTo>
                        <a:pt x="178" y="103"/>
                      </a:lnTo>
                      <a:lnTo>
                        <a:pt x="178" y="103"/>
                      </a:lnTo>
                      <a:lnTo>
                        <a:pt x="178" y="105"/>
                      </a:lnTo>
                      <a:lnTo>
                        <a:pt x="180" y="105"/>
                      </a:lnTo>
                      <a:lnTo>
                        <a:pt x="180" y="105"/>
                      </a:lnTo>
                      <a:lnTo>
                        <a:pt x="180" y="107"/>
                      </a:lnTo>
                      <a:lnTo>
                        <a:pt x="180" y="107"/>
                      </a:lnTo>
                      <a:lnTo>
                        <a:pt x="180" y="107"/>
                      </a:lnTo>
                      <a:lnTo>
                        <a:pt x="180" y="109"/>
                      </a:lnTo>
                      <a:lnTo>
                        <a:pt x="180" y="109"/>
                      </a:lnTo>
                      <a:lnTo>
                        <a:pt x="180" y="109"/>
                      </a:lnTo>
                      <a:lnTo>
                        <a:pt x="182" y="109"/>
                      </a:lnTo>
                      <a:lnTo>
                        <a:pt x="182" y="111"/>
                      </a:lnTo>
                      <a:lnTo>
                        <a:pt x="182" y="111"/>
                      </a:lnTo>
                      <a:lnTo>
                        <a:pt x="182" y="111"/>
                      </a:lnTo>
                      <a:lnTo>
                        <a:pt x="182" y="111"/>
                      </a:lnTo>
                      <a:lnTo>
                        <a:pt x="184" y="111"/>
                      </a:lnTo>
                      <a:lnTo>
                        <a:pt x="184" y="113"/>
                      </a:lnTo>
                      <a:lnTo>
                        <a:pt x="184" y="113"/>
                      </a:lnTo>
                      <a:lnTo>
                        <a:pt x="184" y="113"/>
                      </a:lnTo>
                      <a:lnTo>
                        <a:pt x="186" y="113"/>
                      </a:lnTo>
                      <a:lnTo>
                        <a:pt x="186" y="113"/>
                      </a:lnTo>
                      <a:lnTo>
                        <a:pt x="186" y="113"/>
                      </a:lnTo>
                      <a:lnTo>
                        <a:pt x="186" y="113"/>
                      </a:lnTo>
                      <a:lnTo>
                        <a:pt x="186" y="115"/>
                      </a:lnTo>
                      <a:lnTo>
                        <a:pt x="188" y="115"/>
                      </a:lnTo>
                      <a:lnTo>
                        <a:pt x="188" y="115"/>
                      </a:lnTo>
                      <a:lnTo>
                        <a:pt x="188" y="115"/>
                      </a:lnTo>
                      <a:lnTo>
                        <a:pt x="188" y="117"/>
                      </a:lnTo>
                      <a:lnTo>
                        <a:pt x="190" y="117"/>
                      </a:lnTo>
                      <a:lnTo>
                        <a:pt x="190" y="117"/>
                      </a:lnTo>
                      <a:lnTo>
                        <a:pt x="190" y="117"/>
                      </a:lnTo>
                      <a:lnTo>
                        <a:pt x="190" y="119"/>
                      </a:lnTo>
                      <a:lnTo>
                        <a:pt x="190" y="119"/>
                      </a:lnTo>
                      <a:lnTo>
                        <a:pt x="190" y="119"/>
                      </a:lnTo>
                      <a:lnTo>
                        <a:pt x="190" y="119"/>
                      </a:lnTo>
                      <a:lnTo>
                        <a:pt x="192" y="119"/>
                      </a:lnTo>
                      <a:lnTo>
                        <a:pt x="192" y="121"/>
                      </a:lnTo>
                      <a:lnTo>
                        <a:pt x="192" y="121"/>
                      </a:lnTo>
                      <a:lnTo>
                        <a:pt x="192" y="121"/>
                      </a:lnTo>
                      <a:lnTo>
                        <a:pt x="192" y="121"/>
                      </a:lnTo>
                      <a:lnTo>
                        <a:pt x="194" y="121"/>
                      </a:lnTo>
                      <a:lnTo>
                        <a:pt x="194" y="121"/>
                      </a:lnTo>
                      <a:lnTo>
                        <a:pt x="195" y="121"/>
                      </a:lnTo>
                      <a:lnTo>
                        <a:pt x="195" y="122"/>
                      </a:lnTo>
                      <a:lnTo>
                        <a:pt x="195" y="122"/>
                      </a:lnTo>
                      <a:lnTo>
                        <a:pt x="195" y="122"/>
                      </a:lnTo>
                      <a:lnTo>
                        <a:pt x="197" y="122"/>
                      </a:lnTo>
                      <a:lnTo>
                        <a:pt x="197" y="122"/>
                      </a:lnTo>
                      <a:lnTo>
                        <a:pt x="197" y="122"/>
                      </a:lnTo>
                      <a:lnTo>
                        <a:pt x="199" y="122"/>
                      </a:lnTo>
                      <a:lnTo>
                        <a:pt x="199" y="122"/>
                      </a:lnTo>
                      <a:lnTo>
                        <a:pt x="199" y="122"/>
                      </a:lnTo>
                      <a:lnTo>
                        <a:pt x="199" y="124"/>
                      </a:lnTo>
                      <a:lnTo>
                        <a:pt x="201" y="124"/>
                      </a:lnTo>
                      <a:lnTo>
                        <a:pt x="201" y="124"/>
                      </a:lnTo>
                      <a:lnTo>
                        <a:pt x="201" y="124"/>
                      </a:lnTo>
                      <a:lnTo>
                        <a:pt x="201" y="124"/>
                      </a:lnTo>
                      <a:lnTo>
                        <a:pt x="203" y="124"/>
                      </a:lnTo>
                      <a:lnTo>
                        <a:pt x="203" y="124"/>
                      </a:lnTo>
                      <a:lnTo>
                        <a:pt x="205" y="124"/>
                      </a:lnTo>
                      <a:lnTo>
                        <a:pt x="205" y="126"/>
                      </a:lnTo>
                      <a:lnTo>
                        <a:pt x="205" y="126"/>
                      </a:lnTo>
                      <a:lnTo>
                        <a:pt x="205" y="126"/>
                      </a:lnTo>
                      <a:lnTo>
                        <a:pt x="205" y="126"/>
                      </a:lnTo>
                      <a:lnTo>
                        <a:pt x="207" y="126"/>
                      </a:lnTo>
                      <a:lnTo>
                        <a:pt x="207" y="126"/>
                      </a:lnTo>
                      <a:lnTo>
                        <a:pt x="207" y="126"/>
                      </a:lnTo>
                      <a:lnTo>
                        <a:pt x="209" y="126"/>
                      </a:lnTo>
                      <a:lnTo>
                        <a:pt x="209" y="126"/>
                      </a:lnTo>
                      <a:lnTo>
                        <a:pt x="209" y="126"/>
                      </a:lnTo>
                      <a:lnTo>
                        <a:pt x="211" y="126"/>
                      </a:lnTo>
                      <a:lnTo>
                        <a:pt x="211" y="126"/>
                      </a:lnTo>
                      <a:lnTo>
                        <a:pt x="211" y="128"/>
                      </a:lnTo>
                      <a:lnTo>
                        <a:pt x="211" y="128"/>
                      </a:lnTo>
                      <a:lnTo>
                        <a:pt x="213" y="128"/>
                      </a:lnTo>
                      <a:lnTo>
                        <a:pt x="213" y="128"/>
                      </a:lnTo>
                      <a:lnTo>
                        <a:pt x="213" y="128"/>
                      </a:lnTo>
                      <a:lnTo>
                        <a:pt x="213" y="128"/>
                      </a:lnTo>
                      <a:lnTo>
                        <a:pt x="215" y="128"/>
                      </a:lnTo>
                      <a:lnTo>
                        <a:pt x="215" y="128"/>
                      </a:lnTo>
                      <a:lnTo>
                        <a:pt x="215" y="130"/>
                      </a:lnTo>
                      <a:lnTo>
                        <a:pt x="217" y="130"/>
                      </a:lnTo>
                      <a:lnTo>
                        <a:pt x="217" y="130"/>
                      </a:lnTo>
                      <a:lnTo>
                        <a:pt x="217" y="130"/>
                      </a:lnTo>
                      <a:lnTo>
                        <a:pt x="217" y="130"/>
                      </a:lnTo>
                      <a:lnTo>
                        <a:pt x="218" y="130"/>
                      </a:lnTo>
                      <a:lnTo>
                        <a:pt x="218" y="130"/>
                      </a:lnTo>
                      <a:lnTo>
                        <a:pt x="218" y="130"/>
                      </a:lnTo>
                      <a:lnTo>
                        <a:pt x="218" y="132"/>
                      </a:lnTo>
                      <a:lnTo>
                        <a:pt x="220" y="132"/>
                      </a:lnTo>
                      <a:lnTo>
                        <a:pt x="220" y="132"/>
                      </a:lnTo>
                      <a:lnTo>
                        <a:pt x="222" y="132"/>
                      </a:lnTo>
                      <a:lnTo>
                        <a:pt x="222" y="132"/>
                      </a:lnTo>
                      <a:lnTo>
                        <a:pt x="222" y="132"/>
                      </a:lnTo>
                      <a:lnTo>
                        <a:pt x="222" y="132"/>
                      </a:lnTo>
                      <a:lnTo>
                        <a:pt x="224" y="132"/>
                      </a:lnTo>
                      <a:lnTo>
                        <a:pt x="224" y="134"/>
                      </a:lnTo>
                      <a:lnTo>
                        <a:pt x="224" y="134"/>
                      </a:lnTo>
                      <a:lnTo>
                        <a:pt x="226" y="134"/>
                      </a:lnTo>
                      <a:lnTo>
                        <a:pt x="226" y="134"/>
                      </a:lnTo>
                      <a:lnTo>
                        <a:pt x="226" y="134"/>
                      </a:lnTo>
                      <a:lnTo>
                        <a:pt x="226" y="134"/>
                      </a:lnTo>
                      <a:lnTo>
                        <a:pt x="228" y="134"/>
                      </a:lnTo>
                      <a:lnTo>
                        <a:pt x="228" y="134"/>
                      </a:lnTo>
                      <a:lnTo>
                        <a:pt x="228" y="134"/>
                      </a:lnTo>
                      <a:lnTo>
                        <a:pt x="228" y="134"/>
                      </a:lnTo>
                      <a:lnTo>
                        <a:pt x="230" y="134"/>
                      </a:lnTo>
                      <a:lnTo>
                        <a:pt x="230" y="134"/>
                      </a:lnTo>
                      <a:lnTo>
                        <a:pt x="230" y="136"/>
                      </a:lnTo>
                      <a:lnTo>
                        <a:pt x="232" y="136"/>
                      </a:lnTo>
                      <a:lnTo>
                        <a:pt x="232" y="136"/>
                      </a:lnTo>
                      <a:lnTo>
                        <a:pt x="232" y="136"/>
                      </a:lnTo>
                      <a:lnTo>
                        <a:pt x="232" y="136"/>
                      </a:lnTo>
                      <a:lnTo>
                        <a:pt x="234" y="136"/>
                      </a:lnTo>
                      <a:lnTo>
                        <a:pt x="234" y="136"/>
                      </a:lnTo>
                      <a:lnTo>
                        <a:pt x="234" y="136"/>
                      </a:lnTo>
                      <a:lnTo>
                        <a:pt x="234" y="138"/>
                      </a:lnTo>
                      <a:lnTo>
                        <a:pt x="236" y="138"/>
                      </a:lnTo>
                      <a:lnTo>
                        <a:pt x="236" y="138"/>
                      </a:lnTo>
                      <a:lnTo>
                        <a:pt x="238" y="138"/>
                      </a:lnTo>
                      <a:lnTo>
                        <a:pt x="238" y="138"/>
                      </a:lnTo>
                      <a:lnTo>
                        <a:pt x="238" y="138"/>
                      </a:lnTo>
                      <a:lnTo>
                        <a:pt x="238" y="138"/>
                      </a:lnTo>
                      <a:lnTo>
                        <a:pt x="240" y="138"/>
                      </a:lnTo>
                      <a:lnTo>
                        <a:pt x="240" y="140"/>
                      </a:lnTo>
                      <a:lnTo>
                        <a:pt x="240" y="140"/>
                      </a:lnTo>
                      <a:lnTo>
                        <a:pt x="240" y="140"/>
                      </a:lnTo>
                      <a:lnTo>
                        <a:pt x="241" y="140"/>
                      </a:lnTo>
                      <a:lnTo>
                        <a:pt x="241" y="140"/>
                      </a:lnTo>
                      <a:lnTo>
                        <a:pt x="241" y="140"/>
                      </a:lnTo>
                      <a:lnTo>
                        <a:pt x="243" y="140"/>
                      </a:lnTo>
                      <a:lnTo>
                        <a:pt x="243" y="140"/>
                      </a:lnTo>
                      <a:lnTo>
                        <a:pt x="243" y="142"/>
                      </a:lnTo>
                      <a:lnTo>
                        <a:pt x="243" y="142"/>
                      </a:lnTo>
                      <a:lnTo>
                        <a:pt x="245" y="142"/>
                      </a:lnTo>
                      <a:lnTo>
                        <a:pt x="245" y="142"/>
                      </a:lnTo>
                      <a:lnTo>
                        <a:pt x="245" y="142"/>
                      </a:lnTo>
                      <a:lnTo>
                        <a:pt x="247" y="142"/>
                      </a:lnTo>
                      <a:lnTo>
                        <a:pt x="247" y="142"/>
                      </a:lnTo>
                      <a:lnTo>
                        <a:pt x="249" y="142"/>
                      </a:lnTo>
                      <a:lnTo>
                        <a:pt x="249" y="142"/>
                      </a:lnTo>
                      <a:lnTo>
                        <a:pt x="249" y="142"/>
                      </a:lnTo>
                      <a:lnTo>
                        <a:pt x="251" y="142"/>
                      </a:lnTo>
                      <a:lnTo>
                        <a:pt x="251" y="142"/>
                      </a:lnTo>
                      <a:lnTo>
                        <a:pt x="253" y="142"/>
                      </a:lnTo>
                      <a:lnTo>
                        <a:pt x="253" y="142"/>
                      </a:lnTo>
                      <a:lnTo>
                        <a:pt x="253" y="142"/>
                      </a:lnTo>
                      <a:lnTo>
                        <a:pt x="255" y="142"/>
                      </a:lnTo>
                      <a:lnTo>
                        <a:pt x="255" y="142"/>
                      </a:lnTo>
                      <a:lnTo>
                        <a:pt x="255" y="142"/>
                      </a:lnTo>
                      <a:lnTo>
                        <a:pt x="257" y="142"/>
                      </a:lnTo>
                      <a:lnTo>
                        <a:pt x="257" y="142"/>
                      </a:lnTo>
                      <a:lnTo>
                        <a:pt x="259" y="142"/>
                      </a:lnTo>
                      <a:lnTo>
                        <a:pt x="259" y="142"/>
                      </a:lnTo>
                      <a:lnTo>
                        <a:pt x="259" y="142"/>
                      </a:lnTo>
                      <a:lnTo>
                        <a:pt x="261" y="142"/>
                      </a:lnTo>
                      <a:lnTo>
                        <a:pt x="261" y="142"/>
                      </a:lnTo>
                      <a:lnTo>
                        <a:pt x="261" y="142"/>
                      </a:lnTo>
                      <a:lnTo>
                        <a:pt x="261" y="142"/>
                      </a:lnTo>
                      <a:lnTo>
                        <a:pt x="261" y="143"/>
                      </a:lnTo>
                      <a:lnTo>
                        <a:pt x="259" y="143"/>
                      </a:lnTo>
                      <a:lnTo>
                        <a:pt x="259" y="143"/>
                      </a:lnTo>
                      <a:lnTo>
                        <a:pt x="259" y="143"/>
                      </a:lnTo>
                      <a:lnTo>
                        <a:pt x="259" y="143"/>
                      </a:lnTo>
                      <a:lnTo>
                        <a:pt x="259" y="143"/>
                      </a:lnTo>
                      <a:lnTo>
                        <a:pt x="259" y="145"/>
                      </a:lnTo>
                      <a:lnTo>
                        <a:pt x="257" y="145"/>
                      </a:lnTo>
                      <a:lnTo>
                        <a:pt x="257" y="145"/>
                      </a:lnTo>
                      <a:lnTo>
                        <a:pt x="257" y="145"/>
                      </a:lnTo>
                      <a:lnTo>
                        <a:pt x="257" y="147"/>
                      </a:lnTo>
                      <a:lnTo>
                        <a:pt x="255" y="147"/>
                      </a:lnTo>
                      <a:lnTo>
                        <a:pt x="255" y="147"/>
                      </a:lnTo>
                      <a:lnTo>
                        <a:pt x="255" y="147"/>
                      </a:lnTo>
                      <a:lnTo>
                        <a:pt x="255" y="149"/>
                      </a:lnTo>
                      <a:lnTo>
                        <a:pt x="255" y="149"/>
                      </a:lnTo>
                      <a:lnTo>
                        <a:pt x="255" y="149"/>
                      </a:lnTo>
                      <a:lnTo>
                        <a:pt x="253" y="149"/>
                      </a:lnTo>
                      <a:lnTo>
                        <a:pt x="253" y="151"/>
                      </a:lnTo>
                      <a:lnTo>
                        <a:pt x="253" y="151"/>
                      </a:lnTo>
                      <a:lnTo>
                        <a:pt x="253" y="151"/>
                      </a:lnTo>
                      <a:lnTo>
                        <a:pt x="253" y="151"/>
                      </a:lnTo>
                      <a:lnTo>
                        <a:pt x="253" y="151"/>
                      </a:lnTo>
                      <a:lnTo>
                        <a:pt x="253" y="153"/>
                      </a:lnTo>
                      <a:lnTo>
                        <a:pt x="251" y="153"/>
                      </a:lnTo>
                      <a:lnTo>
                        <a:pt x="251" y="153"/>
                      </a:lnTo>
                      <a:lnTo>
                        <a:pt x="251" y="153"/>
                      </a:lnTo>
                      <a:lnTo>
                        <a:pt x="251" y="155"/>
                      </a:lnTo>
                      <a:lnTo>
                        <a:pt x="249" y="155"/>
                      </a:lnTo>
                      <a:lnTo>
                        <a:pt x="249" y="155"/>
                      </a:lnTo>
                      <a:lnTo>
                        <a:pt x="249" y="155"/>
                      </a:lnTo>
                      <a:lnTo>
                        <a:pt x="249" y="157"/>
                      </a:lnTo>
                      <a:lnTo>
                        <a:pt x="249" y="157"/>
                      </a:lnTo>
                      <a:lnTo>
                        <a:pt x="249" y="157"/>
                      </a:lnTo>
                      <a:lnTo>
                        <a:pt x="247" y="157"/>
                      </a:lnTo>
                      <a:lnTo>
                        <a:pt x="247" y="159"/>
                      </a:lnTo>
                      <a:lnTo>
                        <a:pt x="247" y="159"/>
                      </a:lnTo>
                      <a:lnTo>
                        <a:pt x="247" y="159"/>
                      </a:lnTo>
                      <a:lnTo>
                        <a:pt x="245" y="159"/>
                      </a:lnTo>
                      <a:lnTo>
                        <a:pt x="245" y="159"/>
                      </a:lnTo>
                      <a:lnTo>
                        <a:pt x="245" y="159"/>
                      </a:lnTo>
                      <a:lnTo>
                        <a:pt x="245" y="161"/>
                      </a:lnTo>
                      <a:lnTo>
                        <a:pt x="245" y="161"/>
                      </a:lnTo>
                      <a:lnTo>
                        <a:pt x="245" y="161"/>
                      </a:lnTo>
                      <a:lnTo>
                        <a:pt x="243" y="161"/>
                      </a:lnTo>
                      <a:lnTo>
                        <a:pt x="243" y="163"/>
                      </a:lnTo>
                      <a:lnTo>
                        <a:pt x="243" y="163"/>
                      </a:lnTo>
                      <a:lnTo>
                        <a:pt x="243" y="163"/>
                      </a:lnTo>
                      <a:lnTo>
                        <a:pt x="243" y="163"/>
                      </a:lnTo>
                      <a:lnTo>
                        <a:pt x="243" y="165"/>
                      </a:lnTo>
                      <a:lnTo>
                        <a:pt x="241" y="165"/>
                      </a:lnTo>
                      <a:lnTo>
                        <a:pt x="241" y="165"/>
                      </a:lnTo>
                      <a:lnTo>
                        <a:pt x="241" y="165"/>
                      </a:lnTo>
                      <a:lnTo>
                        <a:pt x="241" y="166"/>
                      </a:lnTo>
                      <a:lnTo>
                        <a:pt x="240" y="166"/>
                      </a:lnTo>
                      <a:lnTo>
                        <a:pt x="240" y="166"/>
                      </a:lnTo>
                      <a:lnTo>
                        <a:pt x="240" y="166"/>
                      </a:lnTo>
                      <a:lnTo>
                        <a:pt x="240" y="166"/>
                      </a:lnTo>
                      <a:lnTo>
                        <a:pt x="240" y="166"/>
                      </a:lnTo>
                      <a:lnTo>
                        <a:pt x="240" y="168"/>
                      </a:lnTo>
                      <a:lnTo>
                        <a:pt x="238" y="168"/>
                      </a:lnTo>
                      <a:lnTo>
                        <a:pt x="238" y="168"/>
                      </a:lnTo>
                      <a:lnTo>
                        <a:pt x="238" y="168"/>
                      </a:lnTo>
                      <a:lnTo>
                        <a:pt x="238" y="170"/>
                      </a:lnTo>
                      <a:lnTo>
                        <a:pt x="238" y="170"/>
                      </a:lnTo>
                      <a:lnTo>
                        <a:pt x="238" y="170"/>
                      </a:lnTo>
                      <a:lnTo>
                        <a:pt x="236" y="170"/>
                      </a:lnTo>
                      <a:lnTo>
                        <a:pt x="236" y="172"/>
                      </a:lnTo>
                      <a:lnTo>
                        <a:pt x="236" y="172"/>
                      </a:lnTo>
                      <a:lnTo>
                        <a:pt x="236" y="172"/>
                      </a:lnTo>
                      <a:lnTo>
                        <a:pt x="234" y="172"/>
                      </a:lnTo>
                      <a:lnTo>
                        <a:pt x="234" y="174"/>
                      </a:lnTo>
                      <a:lnTo>
                        <a:pt x="234" y="174"/>
                      </a:lnTo>
                      <a:lnTo>
                        <a:pt x="234" y="174"/>
                      </a:lnTo>
                      <a:lnTo>
                        <a:pt x="234" y="174"/>
                      </a:lnTo>
                      <a:lnTo>
                        <a:pt x="234" y="174"/>
                      </a:lnTo>
                      <a:lnTo>
                        <a:pt x="232" y="174"/>
                      </a:lnTo>
                      <a:lnTo>
                        <a:pt x="232" y="176"/>
                      </a:lnTo>
                      <a:lnTo>
                        <a:pt x="232" y="176"/>
                      </a:lnTo>
                      <a:lnTo>
                        <a:pt x="232" y="176"/>
                      </a:lnTo>
                      <a:lnTo>
                        <a:pt x="232" y="176"/>
                      </a:lnTo>
                      <a:lnTo>
                        <a:pt x="232" y="178"/>
                      </a:lnTo>
                      <a:lnTo>
                        <a:pt x="230" y="178"/>
                      </a:lnTo>
                      <a:lnTo>
                        <a:pt x="230" y="178"/>
                      </a:lnTo>
                      <a:lnTo>
                        <a:pt x="230" y="178"/>
                      </a:lnTo>
                      <a:lnTo>
                        <a:pt x="230" y="180"/>
                      </a:lnTo>
                      <a:lnTo>
                        <a:pt x="228" y="180"/>
                      </a:lnTo>
                      <a:lnTo>
                        <a:pt x="228" y="180"/>
                      </a:lnTo>
                      <a:lnTo>
                        <a:pt x="228" y="180"/>
                      </a:lnTo>
                      <a:lnTo>
                        <a:pt x="228" y="182"/>
                      </a:lnTo>
                      <a:lnTo>
                        <a:pt x="228" y="182"/>
                      </a:lnTo>
                      <a:lnTo>
                        <a:pt x="228" y="182"/>
                      </a:lnTo>
                      <a:lnTo>
                        <a:pt x="226" y="182"/>
                      </a:lnTo>
                      <a:lnTo>
                        <a:pt x="226" y="182"/>
                      </a:lnTo>
                      <a:lnTo>
                        <a:pt x="226" y="182"/>
                      </a:lnTo>
                      <a:lnTo>
                        <a:pt x="226" y="184"/>
                      </a:lnTo>
                      <a:lnTo>
                        <a:pt x="226" y="184"/>
                      </a:lnTo>
                      <a:lnTo>
                        <a:pt x="226" y="184"/>
                      </a:lnTo>
                      <a:lnTo>
                        <a:pt x="224" y="184"/>
                      </a:lnTo>
                      <a:lnTo>
                        <a:pt x="224" y="186"/>
                      </a:lnTo>
                      <a:lnTo>
                        <a:pt x="224" y="186"/>
                      </a:lnTo>
                      <a:lnTo>
                        <a:pt x="224" y="186"/>
                      </a:lnTo>
                      <a:lnTo>
                        <a:pt x="224" y="188"/>
                      </a:lnTo>
                      <a:lnTo>
                        <a:pt x="222" y="188"/>
                      </a:lnTo>
                      <a:lnTo>
                        <a:pt x="222" y="188"/>
                      </a:lnTo>
                      <a:lnTo>
                        <a:pt x="222" y="188"/>
                      </a:lnTo>
                      <a:lnTo>
                        <a:pt x="222" y="189"/>
                      </a:lnTo>
                      <a:lnTo>
                        <a:pt x="222" y="189"/>
                      </a:lnTo>
                      <a:lnTo>
                        <a:pt x="222" y="189"/>
                      </a:lnTo>
                      <a:lnTo>
                        <a:pt x="220" y="189"/>
                      </a:lnTo>
                      <a:lnTo>
                        <a:pt x="220" y="191"/>
                      </a:lnTo>
                      <a:lnTo>
                        <a:pt x="220" y="191"/>
                      </a:lnTo>
                      <a:lnTo>
                        <a:pt x="220" y="191"/>
                      </a:lnTo>
                      <a:lnTo>
                        <a:pt x="218" y="191"/>
                      </a:lnTo>
                      <a:lnTo>
                        <a:pt x="218" y="191"/>
                      </a:lnTo>
                      <a:lnTo>
                        <a:pt x="218" y="191"/>
                      </a:lnTo>
                      <a:lnTo>
                        <a:pt x="218" y="193"/>
                      </a:lnTo>
                      <a:lnTo>
                        <a:pt x="218" y="193"/>
                      </a:lnTo>
                      <a:lnTo>
                        <a:pt x="218" y="193"/>
                      </a:lnTo>
                      <a:lnTo>
                        <a:pt x="217" y="193"/>
                      </a:lnTo>
                      <a:lnTo>
                        <a:pt x="217" y="195"/>
                      </a:lnTo>
                      <a:lnTo>
                        <a:pt x="217" y="195"/>
                      </a:lnTo>
                      <a:lnTo>
                        <a:pt x="217" y="195"/>
                      </a:lnTo>
                      <a:lnTo>
                        <a:pt x="217" y="195"/>
                      </a:lnTo>
                      <a:lnTo>
                        <a:pt x="217" y="197"/>
                      </a:lnTo>
                      <a:lnTo>
                        <a:pt x="215" y="197"/>
                      </a:lnTo>
                      <a:lnTo>
                        <a:pt x="215" y="197"/>
                      </a:lnTo>
                      <a:lnTo>
                        <a:pt x="215" y="197"/>
                      </a:lnTo>
                      <a:lnTo>
                        <a:pt x="215" y="199"/>
                      </a:lnTo>
                      <a:lnTo>
                        <a:pt x="213" y="199"/>
                      </a:lnTo>
                      <a:lnTo>
                        <a:pt x="213" y="199"/>
                      </a:lnTo>
                      <a:lnTo>
                        <a:pt x="213" y="199"/>
                      </a:lnTo>
                      <a:lnTo>
                        <a:pt x="213" y="199"/>
                      </a:lnTo>
                      <a:lnTo>
                        <a:pt x="213" y="199"/>
                      </a:lnTo>
                      <a:lnTo>
                        <a:pt x="213" y="201"/>
                      </a:lnTo>
                      <a:lnTo>
                        <a:pt x="211" y="201"/>
                      </a:lnTo>
                      <a:lnTo>
                        <a:pt x="211" y="201"/>
                      </a:lnTo>
                      <a:lnTo>
                        <a:pt x="211" y="201"/>
                      </a:lnTo>
                      <a:lnTo>
                        <a:pt x="211" y="203"/>
                      </a:lnTo>
                      <a:lnTo>
                        <a:pt x="211" y="203"/>
                      </a:lnTo>
                      <a:lnTo>
                        <a:pt x="211" y="203"/>
                      </a:lnTo>
                      <a:lnTo>
                        <a:pt x="209" y="203"/>
                      </a:lnTo>
                      <a:lnTo>
                        <a:pt x="209" y="205"/>
                      </a:lnTo>
                      <a:lnTo>
                        <a:pt x="209" y="205"/>
                      </a:lnTo>
                      <a:lnTo>
                        <a:pt x="207" y="205"/>
                      </a:lnTo>
                      <a:lnTo>
                        <a:pt x="207" y="205"/>
                      </a:lnTo>
                      <a:lnTo>
                        <a:pt x="207" y="205"/>
                      </a:lnTo>
                      <a:lnTo>
                        <a:pt x="205" y="205"/>
                      </a:lnTo>
                      <a:lnTo>
                        <a:pt x="205" y="205"/>
                      </a:lnTo>
                      <a:lnTo>
                        <a:pt x="205" y="205"/>
                      </a:lnTo>
                      <a:lnTo>
                        <a:pt x="203" y="205"/>
                      </a:lnTo>
                      <a:lnTo>
                        <a:pt x="203" y="205"/>
                      </a:lnTo>
                      <a:lnTo>
                        <a:pt x="201" y="205"/>
                      </a:lnTo>
                      <a:lnTo>
                        <a:pt x="201" y="205"/>
                      </a:lnTo>
                      <a:lnTo>
                        <a:pt x="201" y="203"/>
                      </a:lnTo>
                      <a:lnTo>
                        <a:pt x="201" y="203"/>
                      </a:lnTo>
                      <a:lnTo>
                        <a:pt x="199" y="203"/>
                      </a:lnTo>
                      <a:lnTo>
                        <a:pt x="199" y="203"/>
                      </a:lnTo>
                      <a:lnTo>
                        <a:pt x="199" y="203"/>
                      </a:lnTo>
                      <a:lnTo>
                        <a:pt x="197" y="203"/>
                      </a:lnTo>
                      <a:lnTo>
                        <a:pt x="197" y="203"/>
                      </a:lnTo>
                      <a:lnTo>
                        <a:pt x="195" y="203"/>
                      </a:lnTo>
                      <a:lnTo>
                        <a:pt x="195" y="203"/>
                      </a:lnTo>
                      <a:lnTo>
                        <a:pt x="195" y="203"/>
                      </a:lnTo>
                      <a:lnTo>
                        <a:pt x="194" y="203"/>
                      </a:lnTo>
                      <a:lnTo>
                        <a:pt x="194" y="203"/>
                      </a:lnTo>
                      <a:lnTo>
                        <a:pt x="192" y="203"/>
                      </a:lnTo>
                      <a:lnTo>
                        <a:pt x="192" y="203"/>
                      </a:lnTo>
                      <a:lnTo>
                        <a:pt x="192" y="203"/>
                      </a:lnTo>
                      <a:lnTo>
                        <a:pt x="190" y="203"/>
                      </a:lnTo>
                      <a:lnTo>
                        <a:pt x="190" y="205"/>
                      </a:lnTo>
                      <a:lnTo>
                        <a:pt x="190" y="205"/>
                      </a:lnTo>
                      <a:lnTo>
                        <a:pt x="190" y="205"/>
                      </a:lnTo>
                      <a:lnTo>
                        <a:pt x="188" y="205"/>
                      </a:lnTo>
                      <a:lnTo>
                        <a:pt x="188" y="205"/>
                      </a:lnTo>
                      <a:lnTo>
                        <a:pt x="188" y="205"/>
                      </a:lnTo>
                      <a:lnTo>
                        <a:pt x="186" y="205"/>
                      </a:lnTo>
                      <a:lnTo>
                        <a:pt x="186" y="205"/>
                      </a:lnTo>
                      <a:lnTo>
                        <a:pt x="186" y="205"/>
                      </a:lnTo>
                      <a:lnTo>
                        <a:pt x="186" y="207"/>
                      </a:lnTo>
                      <a:lnTo>
                        <a:pt x="184" y="207"/>
                      </a:lnTo>
                      <a:lnTo>
                        <a:pt x="184" y="207"/>
                      </a:lnTo>
                      <a:lnTo>
                        <a:pt x="184" y="207"/>
                      </a:lnTo>
                      <a:lnTo>
                        <a:pt x="184" y="207"/>
                      </a:lnTo>
                      <a:lnTo>
                        <a:pt x="182" y="207"/>
                      </a:lnTo>
                      <a:lnTo>
                        <a:pt x="182" y="207"/>
                      </a:lnTo>
                      <a:lnTo>
                        <a:pt x="180" y="207"/>
                      </a:lnTo>
                      <a:lnTo>
                        <a:pt x="180" y="207"/>
                      </a:lnTo>
                      <a:lnTo>
                        <a:pt x="180" y="207"/>
                      </a:lnTo>
                      <a:lnTo>
                        <a:pt x="180" y="207"/>
                      </a:lnTo>
                      <a:lnTo>
                        <a:pt x="180" y="209"/>
                      </a:lnTo>
                      <a:lnTo>
                        <a:pt x="178" y="209"/>
                      </a:lnTo>
                      <a:lnTo>
                        <a:pt x="178" y="209"/>
                      </a:lnTo>
                      <a:lnTo>
                        <a:pt x="178" y="209"/>
                      </a:lnTo>
                      <a:lnTo>
                        <a:pt x="178" y="209"/>
                      </a:lnTo>
                      <a:lnTo>
                        <a:pt x="178" y="211"/>
                      </a:lnTo>
                      <a:lnTo>
                        <a:pt x="176" y="211"/>
                      </a:lnTo>
                      <a:lnTo>
                        <a:pt x="176" y="211"/>
                      </a:lnTo>
                      <a:lnTo>
                        <a:pt x="176" y="211"/>
                      </a:lnTo>
                      <a:lnTo>
                        <a:pt x="174" y="211"/>
                      </a:lnTo>
                      <a:lnTo>
                        <a:pt x="174" y="212"/>
                      </a:lnTo>
                      <a:lnTo>
                        <a:pt x="174" y="212"/>
                      </a:lnTo>
                      <a:lnTo>
                        <a:pt x="174" y="212"/>
                      </a:lnTo>
                      <a:lnTo>
                        <a:pt x="174" y="214"/>
                      </a:lnTo>
                      <a:lnTo>
                        <a:pt x="174" y="214"/>
                      </a:lnTo>
                      <a:lnTo>
                        <a:pt x="174" y="214"/>
                      </a:lnTo>
                      <a:lnTo>
                        <a:pt x="174" y="214"/>
                      </a:lnTo>
                      <a:lnTo>
                        <a:pt x="173" y="214"/>
                      </a:lnTo>
                      <a:lnTo>
                        <a:pt x="173" y="216"/>
                      </a:lnTo>
                      <a:lnTo>
                        <a:pt x="173" y="216"/>
                      </a:lnTo>
                      <a:lnTo>
                        <a:pt x="173" y="216"/>
                      </a:lnTo>
                      <a:lnTo>
                        <a:pt x="173" y="216"/>
                      </a:lnTo>
                      <a:lnTo>
                        <a:pt x="173" y="218"/>
                      </a:lnTo>
                      <a:lnTo>
                        <a:pt x="171" y="218"/>
                      </a:lnTo>
                      <a:lnTo>
                        <a:pt x="171" y="218"/>
                      </a:lnTo>
                      <a:lnTo>
                        <a:pt x="169" y="218"/>
                      </a:lnTo>
                      <a:lnTo>
                        <a:pt x="169" y="218"/>
                      </a:lnTo>
                      <a:lnTo>
                        <a:pt x="169" y="218"/>
                      </a:lnTo>
                      <a:lnTo>
                        <a:pt x="169" y="218"/>
                      </a:lnTo>
                      <a:lnTo>
                        <a:pt x="167" y="218"/>
                      </a:lnTo>
                      <a:lnTo>
                        <a:pt x="167" y="218"/>
                      </a:lnTo>
                      <a:lnTo>
                        <a:pt x="167" y="218"/>
                      </a:lnTo>
                      <a:lnTo>
                        <a:pt x="165" y="218"/>
                      </a:lnTo>
                      <a:lnTo>
                        <a:pt x="165" y="218"/>
                      </a:lnTo>
                      <a:lnTo>
                        <a:pt x="163" y="218"/>
                      </a:lnTo>
                      <a:lnTo>
                        <a:pt x="163" y="218"/>
                      </a:lnTo>
                      <a:lnTo>
                        <a:pt x="163" y="220"/>
                      </a:lnTo>
                      <a:lnTo>
                        <a:pt x="163" y="220"/>
                      </a:lnTo>
                      <a:lnTo>
                        <a:pt x="161" y="220"/>
                      </a:lnTo>
                      <a:lnTo>
                        <a:pt x="161" y="220"/>
                      </a:lnTo>
                      <a:lnTo>
                        <a:pt x="159" y="220"/>
                      </a:lnTo>
                      <a:lnTo>
                        <a:pt x="159" y="220"/>
                      </a:lnTo>
                      <a:lnTo>
                        <a:pt x="159" y="220"/>
                      </a:lnTo>
                      <a:lnTo>
                        <a:pt x="157" y="220"/>
                      </a:lnTo>
                      <a:lnTo>
                        <a:pt x="157" y="220"/>
                      </a:lnTo>
                      <a:lnTo>
                        <a:pt x="157" y="220"/>
                      </a:lnTo>
                      <a:lnTo>
                        <a:pt x="157" y="222"/>
                      </a:lnTo>
                      <a:lnTo>
                        <a:pt x="157" y="222"/>
                      </a:lnTo>
                      <a:lnTo>
                        <a:pt x="157" y="222"/>
                      </a:lnTo>
                      <a:lnTo>
                        <a:pt x="157" y="222"/>
                      </a:lnTo>
                      <a:lnTo>
                        <a:pt x="155" y="222"/>
                      </a:lnTo>
                      <a:lnTo>
                        <a:pt x="155" y="224"/>
                      </a:lnTo>
                      <a:lnTo>
                        <a:pt x="155" y="224"/>
                      </a:lnTo>
                      <a:lnTo>
                        <a:pt x="153" y="224"/>
                      </a:lnTo>
                      <a:lnTo>
                        <a:pt x="153" y="224"/>
                      </a:lnTo>
                      <a:lnTo>
                        <a:pt x="153" y="224"/>
                      </a:lnTo>
                      <a:lnTo>
                        <a:pt x="153" y="222"/>
                      </a:lnTo>
                      <a:lnTo>
                        <a:pt x="151" y="222"/>
                      </a:lnTo>
                      <a:lnTo>
                        <a:pt x="151" y="224"/>
                      </a:lnTo>
                      <a:lnTo>
                        <a:pt x="151" y="224"/>
                      </a:lnTo>
                      <a:lnTo>
                        <a:pt x="151" y="224"/>
                      </a:lnTo>
                      <a:lnTo>
                        <a:pt x="150" y="224"/>
                      </a:lnTo>
                      <a:lnTo>
                        <a:pt x="150" y="224"/>
                      </a:lnTo>
                      <a:lnTo>
                        <a:pt x="148" y="224"/>
                      </a:lnTo>
                      <a:lnTo>
                        <a:pt x="148" y="224"/>
                      </a:lnTo>
                      <a:lnTo>
                        <a:pt x="148" y="224"/>
                      </a:lnTo>
                      <a:lnTo>
                        <a:pt x="146" y="224"/>
                      </a:lnTo>
                      <a:lnTo>
                        <a:pt x="146" y="224"/>
                      </a:lnTo>
                      <a:lnTo>
                        <a:pt x="146" y="224"/>
                      </a:lnTo>
                      <a:lnTo>
                        <a:pt x="144" y="224"/>
                      </a:lnTo>
                      <a:lnTo>
                        <a:pt x="144" y="224"/>
                      </a:lnTo>
                      <a:lnTo>
                        <a:pt x="142" y="224"/>
                      </a:lnTo>
                      <a:lnTo>
                        <a:pt x="142" y="224"/>
                      </a:lnTo>
                      <a:lnTo>
                        <a:pt x="142" y="222"/>
                      </a:lnTo>
                      <a:lnTo>
                        <a:pt x="142" y="222"/>
                      </a:lnTo>
                      <a:lnTo>
                        <a:pt x="142" y="222"/>
                      </a:lnTo>
                      <a:lnTo>
                        <a:pt x="140" y="222"/>
                      </a:lnTo>
                      <a:lnTo>
                        <a:pt x="140" y="222"/>
                      </a:lnTo>
                      <a:lnTo>
                        <a:pt x="140" y="222"/>
                      </a:lnTo>
                      <a:lnTo>
                        <a:pt x="140" y="220"/>
                      </a:lnTo>
                      <a:lnTo>
                        <a:pt x="140" y="220"/>
                      </a:lnTo>
                      <a:lnTo>
                        <a:pt x="138" y="220"/>
                      </a:lnTo>
                      <a:lnTo>
                        <a:pt x="138" y="220"/>
                      </a:lnTo>
                      <a:lnTo>
                        <a:pt x="138" y="220"/>
                      </a:lnTo>
                      <a:lnTo>
                        <a:pt x="138" y="218"/>
                      </a:lnTo>
                      <a:lnTo>
                        <a:pt x="138" y="218"/>
                      </a:lnTo>
                      <a:lnTo>
                        <a:pt x="136" y="218"/>
                      </a:lnTo>
                      <a:lnTo>
                        <a:pt x="136" y="218"/>
                      </a:lnTo>
                      <a:lnTo>
                        <a:pt x="136" y="216"/>
                      </a:lnTo>
                      <a:lnTo>
                        <a:pt x="136" y="216"/>
                      </a:lnTo>
                      <a:lnTo>
                        <a:pt x="136" y="218"/>
                      </a:lnTo>
                      <a:lnTo>
                        <a:pt x="134" y="218"/>
                      </a:lnTo>
                      <a:lnTo>
                        <a:pt x="134" y="218"/>
                      </a:lnTo>
                      <a:lnTo>
                        <a:pt x="134" y="218"/>
                      </a:lnTo>
                      <a:lnTo>
                        <a:pt x="132" y="218"/>
                      </a:lnTo>
                      <a:lnTo>
                        <a:pt x="132" y="218"/>
                      </a:lnTo>
                      <a:lnTo>
                        <a:pt x="132" y="218"/>
                      </a:lnTo>
                      <a:lnTo>
                        <a:pt x="132" y="220"/>
                      </a:lnTo>
                      <a:lnTo>
                        <a:pt x="130" y="220"/>
                      </a:lnTo>
                      <a:lnTo>
                        <a:pt x="130" y="220"/>
                      </a:lnTo>
                      <a:lnTo>
                        <a:pt x="130" y="220"/>
                      </a:lnTo>
                      <a:lnTo>
                        <a:pt x="130" y="220"/>
                      </a:lnTo>
                      <a:lnTo>
                        <a:pt x="129" y="220"/>
                      </a:lnTo>
                      <a:lnTo>
                        <a:pt x="129" y="222"/>
                      </a:lnTo>
                      <a:lnTo>
                        <a:pt x="129" y="222"/>
                      </a:lnTo>
                      <a:lnTo>
                        <a:pt x="127" y="222"/>
                      </a:lnTo>
                      <a:lnTo>
                        <a:pt x="127" y="222"/>
                      </a:lnTo>
                      <a:lnTo>
                        <a:pt x="127" y="222"/>
                      </a:lnTo>
                      <a:lnTo>
                        <a:pt x="127" y="222"/>
                      </a:lnTo>
                      <a:lnTo>
                        <a:pt x="125" y="222"/>
                      </a:lnTo>
                      <a:lnTo>
                        <a:pt x="125" y="222"/>
                      </a:lnTo>
                      <a:lnTo>
                        <a:pt x="125" y="222"/>
                      </a:lnTo>
                      <a:lnTo>
                        <a:pt x="125" y="222"/>
                      </a:lnTo>
                      <a:lnTo>
                        <a:pt x="125" y="224"/>
                      </a:lnTo>
                      <a:lnTo>
                        <a:pt x="123" y="224"/>
                      </a:lnTo>
                      <a:lnTo>
                        <a:pt x="123" y="224"/>
                      </a:lnTo>
                      <a:lnTo>
                        <a:pt x="123" y="224"/>
                      </a:lnTo>
                      <a:lnTo>
                        <a:pt x="121" y="224"/>
                      </a:lnTo>
                      <a:lnTo>
                        <a:pt x="121" y="224"/>
                      </a:lnTo>
                      <a:lnTo>
                        <a:pt x="121" y="226"/>
                      </a:lnTo>
                      <a:lnTo>
                        <a:pt x="121" y="226"/>
                      </a:lnTo>
                      <a:lnTo>
                        <a:pt x="121" y="226"/>
                      </a:lnTo>
                      <a:lnTo>
                        <a:pt x="119" y="226"/>
                      </a:lnTo>
                      <a:lnTo>
                        <a:pt x="119" y="228"/>
                      </a:lnTo>
                      <a:lnTo>
                        <a:pt x="119" y="228"/>
                      </a:lnTo>
                      <a:lnTo>
                        <a:pt x="119" y="228"/>
                      </a:lnTo>
                      <a:lnTo>
                        <a:pt x="119" y="230"/>
                      </a:lnTo>
                      <a:lnTo>
                        <a:pt x="119" y="230"/>
                      </a:lnTo>
                      <a:lnTo>
                        <a:pt x="119" y="230"/>
                      </a:lnTo>
                      <a:lnTo>
                        <a:pt x="119" y="232"/>
                      </a:lnTo>
                      <a:lnTo>
                        <a:pt x="117" y="232"/>
                      </a:lnTo>
                      <a:lnTo>
                        <a:pt x="117" y="232"/>
                      </a:lnTo>
                      <a:lnTo>
                        <a:pt x="117" y="232"/>
                      </a:lnTo>
                      <a:lnTo>
                        <a:pt x="117" y="232"/>
                      </a:lnTo>
                      <a:lnTo>
                        <a:pt x="115" y="232"/>
                      </a:lnTo>
                      <a:lnTo>
                        <a:pt x="115" y="234"/>
                      </a:lnTo>
                      <a:lnTo>
                        <a:pt x="115" y="234"/>
                      </a:lnTo>
                      <a:lnTo>
                        <a:pt x="115" y="234"/>
                      </a:lnTo>
                      <a:lnTo>
                        <a:pt x="115" y="235"/>
                      </a:lnTo>
                      <a:lnTo>
                        <a:pt x="115" y="235"/>
                      </a:lnTo>
                      <a:lnTo>
                        <a:pt x="113" y="235"/>
                      </a:lnTo>
                      <a:lnTo>
                        <a:pt x="113" y="234"/>
                      </a:lnTo>
                      <a:lnTo>
                        <a:pt x="113" y="234"/>
                      </a:lnTo>
                      <a:lnTo>
                        <a:pt x="113" y="234"/>
                      </a:lnTo>
                      <a:lnTo>
                        <a:pt x="111" y="234"/>
                      </a:lnTo>
                      <a:lnTo>
                        <a:pt x="111" y="234"/>
                      </a:lnTo>
                      <a:lnTo>
                        <a:pt x="111" y="234"/>
                      </a:lnTo>
                      <a:lnTo>
                        <a:pt x="109" y="234"/>
                      </a:lnTo>
                      <a:lnTo>
                        <a:pt x="109" y="234"/>
                      </a:lnTo>
                      <a:lnTo>
                        <a:pt x="109" y="234"/>
                      </a:lnTo>
                      <a:lnTo>
                        <a:pt x="109" y="234"/>
                      </a:lnTo>
                      <a:lnTo>
                        <a:pt x="109" y="234"/>
                      </a:lnTo>
                      <a:lnTo>
                        <a:pt x="107" y="234"/>
                      </a:lnTo>
                      <a:lnTo>
                        <a:pt x="107" y="234"/>
                      </a:lnTo>
                      <a:lnTo>
                        <a:pt x="107" y="232"/>
                      </a:lnTo>
                      <a:lnTo>
                        <a:pt x="106" y="232"/>
                      </a:lnTo>
                      <a:lnTo>
                        <a:pt x="106" y="232"/>
                      </a:lnTo>
                      <a:lnTo>
                        <a:pt x="106" y="232"/>
                      </a:lnTo>
                      <a:lnTo>
                        <a:pt x="104" y="232"/>
                      </a:lnTo>
                      <a:lnTo>
                        <a:pt x="104" y="234"/>
                      </a:lnTo>
                      <a:lnTo>
                        <a:pt x="104" y="234"/>
                      </a:lnTo>
                      <a:lnTo>
                        <a:pt x="104" y="234"/>
                      </a:lnTo>
                      <a:lnTo>
                        <a:pt x="104" y="232"/>
                      </a:lnTo>
                      <a:lnTo>
                        <a:pt x="102" y="232"/>
                      </a:lnTo>
                      <a:lnTo>
                        <a:pt x="102" y="232"/>
                      </a:lnTo>
                      <a:lnTo>
                        <a:pt x="100" y="232"/>
                      </a:lnTo>
                      <a:lnTo>
                        <a:pt x="100" y="232"/>
                      </a:lnTo>
                      <a:lnTo>
                        <a:pt x="100" y="232"/>
                      </a:lnTo>
                      <a:lnTo>
                        <a:pt x="100" y="232"/>
                      </a:lnTo>
                      <a:lnTo>
                        <a:pt x="100" y="232"/>
                      </a:lnTo>
                      <a:lnTo>
                        <a:pt x="98" y="232"/>
                      </a:lnTo>
                      <a:lnTo>
                        <a:pt x="98" y="232"/>
                      </a:lnTo>
                      <a:lnTo>
                        <a:pt x="98" y="232"/>
                      </a:lnTo>
                      <a:lnTo>
                        <a:pt x="96" y="232"/>
                      </a:lnTo>
                      <a:lnTo>
                        <a:pt x="96" y="232"/>
                      </a:lnTo>
                      <a:lnTo>
                        <a:pt x="94" y="232"/>
                      </a:lnTo>
                      <a:lnTo>
                        <a:pt x="94" y="232"/>
                      </a:lnTo>
                      <a:lnTo>
                        <a:pt x="94" y="232"/>
                      </a:lnTo>
                      <a:lnTo>
                        <a:pt x="92" y="232"/>
                      </a:lnTo>
                      <a:lnTo>
                        <a:pt x="92" y="232"/>
                      </a:lnTo>
                      <a:lnTo>
                        <a:pt x="92" y="232"/>
                      </a:lnTo>
                      <a:lnTo>
                        <a:pt x="90" y="232"/>
                      </a:lnTo>
                      <a:lnTo>
                        <a:pt x="90" y="232"/>
                      </a:lnTo>
                      <a:lnTo>
                        <a:pt x="88" y="232"/>
                      </a:lnTo>
                      <a:lnTo>
                        <a:pt x="88" y="230"/>
                      </a:lnTo>
                      <a:lnTo>
                        <a:pt x="88" y="230"/>
                      </a:lnTo>
                      <a:lnTo>
                        <a:pt x="88" y="230"/>
                      </a:lnTo>
                      <a:lnTo>
                        <a:pt x="88" y="230"/>
                      </a:lnTo>
                      <a:lnTo>
                        <a:pt x="88" y="228"/>
                      </a:lnTo>
                      <a:lnTo>
                        <a:pt x="86" y="228"/>
                      </a:lnTo>
                      <a:lnTo>
                        <a:pt x="86" y="228"/>
                      </a:lnTo>
                      <a:lnTo>
                        <a:pt x="86" y="228"/>
                      </a:lnTo>
                      <a:lnTo>
                        <a:pt x="86" y="228"/>
                      </a:lnTo>
                      <a:lnTo>
                        <a:pt x="86" y="226"/>
                      </a:lnTo>
                      <a:lnTo>
                        <a:pt x="85" y="226"/>
                      </a:lnTo>
                      <a:lnTo>
                        <a:pt x="85" y="226"/>
                      </a:lnTo>
                      <a:lnTo>
                        <a:pt x="85" y="226"/>
                      </a:lnTo>
                      <a:lnTo>
                        <a:pt x="83" y="226"/>
                      </a:lnTo>
                      <a:lnTo>
                        <a:pt x="83" y="224"/>
                      </a:lnTo>
                      <a:lnTo>
                        <a:pt x="83" y="224"/>
                      </a:lnTo>
                      <a:lnTo>
                        <a:pt x="83" y="224"/>
                      </a:lnTo>
                      <a:lnTo>
                        <a:pt x="83" y="224"/>
                      </a:lnTo>
                      <a:lnTo>
                        <a:pt x="81" y="224"/>
                      </a:lnTo>
                      <a:lnTo>
                        <a:pt x="81" y="222"/>
                      </a:lnTo>
                      <a:lnTo>
                        <a:pt x="81" y="222"/>
                      </a:lnTo>
                      <a:lnTo>
                        <a:pt x="81" y="222"/>
                      </a:lnTo>
                      <a:lnTo>
                        <a:pt x="81" y="222"/>
                      </a:lnTo>
                      <a:lnTo>
                        <a:pt x="79" y="222"/>
                      </a:lnTo>
                      <a:lnTo>
                        <a:pt x="79" y="222"/>
                      </a:lnTo>
                      <a:lnTo>
                        <a:pt x="79" y="222"/>
                      </a:lnTo>
                      <a:lnTo>
                        <a:pt x="77" y="222"/>
                      </a:lnTo>
                      <a:lnTo>
                        <a:pt x="77" y="220"/>
                      </a:lnTo>
                      <a:lnTo>
                        <a:pt x="77" y="220"/>
                      </a:lnTo>
                      <a:lnTo>
                        <a:pt x="77" y="220"/>
                      </a:lnTo>
                      <a:lnTo>
                        <a:pt x="77" y="220"/>
                      </a:lnTo>
                      <a:lnTo>
                        <a:pt x="75" y="220"/>
                      </a:lnTo>
                      <a:lnTo>
                        <a:pt x="75" y="218"/>
                      </a:lnTo>
                      <a:lnTo>
                        <a:pt x="75" y="218"/>
                      </a:lnTo>
                      <a:lnTo>
                        <a:pt x="75" y="218"/>
                      </a:lnTo>
                      <a:lnTo>
                        <a:pt x="73" y="218"/>
                      </a:lnTo>
                      <a:lnTo>
                        <a:pt x="73" y="218"/>
                      </a:lnTo>
                      <a:lnTo>
                        <a:pt x="73" y="216"/>
                      </a:lnTo>
                      <a:lnTo>
                        <a:pt x="73" y="216"/>
                      </a:lnTo>
                      <a:lnTo>
                        <a:pt x="73" y="216"/>
                      </a:lnTo>
                      <a:lnTo>
                        <a:pt x="71" y="216"/>
                      </a:lnTo>
                      <a:lnTo>
                        <a:pt x="71" y="216"/>
                      </a:lnTo>
                      <a:lnTo>
                        <a:pt x="71" y="214"/>
                      </a:lnTo>
                      <a:lnTo>
                        <a:pt x="71" y="214"/>
                      </a:lnTo>
                      <a:lnTo>
                        <a:pt x="69" y="214"/>
                      </a:lnTo>
                      <a:lnTo>
                        <a:pt x="69" y="214"/>
                      </a:lnTo>
                      <a:lnTo>
                        <a:pt x="69" y="214"/>
                      </a:lnTo>
                      <a:lnTo>
                        <a:pt x="67" y="214"/>
                      </a:lnTo>
                      <a:lnTo>
                        <a:pt x="67" y="214"/>
                      </a:lnTo>
                      <a:lnTo>
                        <a:pt x="67" y="214"/>
                      </a:lnTo>
                      <a:lnTo>
                        <a:pt x="67" y="214"/>
                      </a:lnTo>
                      <a:lnTo>
                        <a:pt x="65" y="214"/>
                      </a:lnTo>
                      <a:lnTo>
                        <a:pt x="65" y="214"/>
                      </a:lnTo>
                      <a:lnTo>
                        <a:pt x="65" y="214"/>
                      </a:lnTo>
                      <a:lnTo>
                        <a:pt x="63" y="214"/>
                      </a:lnTo>
                      <a:lnTo>
                        <a:pt x="63" y="214"/>
                      </a:lnTo>
                      <a:lnTo>
                        <a:pt x="62" y="214"/>
                      </a:lnTo>
                      <a:lnTo>
                        <a:pt x="62" y="214"/>
                      </a:lnTo>
                      <a:lnTo>
                        <a:pt x="62" y="214"/>
                      </a:lnTo>
                      <a:lnTo>
                        <a:pt x="60" y="214"/>
                      </a:lnTo>
                      <a:lnTo>
                        <a:pt x="60" y="214"/>
                      </a:lnTo>
                      <a:lnTo>
                        <a:pt x="60" y="214"/>
                      </a:lnTo>
                      <a:lnTo>
                        <a:pt x="58" y="214"/>
                      </a:lnTo>
                      <a:lnTo>
                        <a:pt x="58" y="214"/>
                      </a:lnTo>
                      <a:lnTo>
                        <a:pt x="56" y="214"/>
                      </a:lnTo>
                      <a:lnTo>
                        <a:pt x="56" y="212"/>
                      </a:lnTo>
                      <a:lnTo>
                        <a:pt x="56" y="212"/>
                      </a:lnTo>
                      <a:lnTo>
                        <a:pt x="56" y="212"/>
                      </a:lnTo>
                      <a:lnTo>
                        <a:pt x="56" y="211"/>
                      </a:lnTo>
                      <a:lnTo>
                        <a:pt x="56" y="211"/>
                      </a:lnTo>
                      <a:lnTo>
                        <a:pt x="54" y="211"/>
                      </a:lnTo>
                      <a:lnTo>
                        <a:pt x="54" y="212"/>
                      </a:lnTo>
                      <a:lnTo>
                        <a:pt x="54" y="212"/>
                      </a:lnTo>
                      <a:lnTo>
                        <a:pt x="54" y="212"/>
                      </a:lnTo>
                      <a:lnTo>
                        <a:pt x="54" y="212"/>
                      </a:lnTo>
                      <a:lnTo>
                        <a:pt x="54" y="212"/>
                      </a:lnTo>
                      <a:lnTo>
                        <a:pt x="52" y="212"/>
                      </a:lnTo>
                      <a:lnTo>
                        <a:pt x="52" y="211"/>
                      </a:lnTo>
                      <a:lnTo>
                        <a:pt x="52" y="211"/>
                      </a:lnTo>
                      <a:lnTo>
                        <a:pt x="52" y="211"/>
                      </a:lnTo>
                      <a:lnTo>
                        <a:pt x="52" y="209"/>
                      </a:lnTo>
                      <a:lnTo>
                        <a:pt x="52" y="209"/>
                      </a:lnTo>
                      <a:lnTo>
                        <a:pt x="50" y="209"/>
                      </a:lnTo>
                      <a:lnTo>
                        <a:pt x="50" y="207"/>
                      </a:lnTo>
                      <a:lnTo>
                        <a:pt x="50" y="207"/>
                      </a:lnTo>
                      <a:lnTo>
                        <a:pt x="50" y="207"/>
                      </a:lnTo>
                      <a:lnTo>
                        <a:pt x="50" y="207"/>
                      </a:lnTo>
                      <a:lnTo>
                        <a:pt x="50" y="205"/>
                      </a:lnTo>
                      <a:lnTo>
                        <a:pt x="50" y="205"/>
                      </a:lnTo>
                      <a:lnTo>
                        <a:pt x="50" y="203"/>
                      </a:lnTo>
                      <a:lnTo>
                        <a:pt x="50" y="203"/>
                      </a:lnTo>
                      <a:lnTo>
                        <a:pt x="50" y="201"/>
                      </a:lnTo>
                      <a:lnTo>
                        <a:pt x="50" y="201"/>
                      </a:lnTo>
                      <a:lnTo>
                        <a:pt x="50" y="199"/>
                      </a:lnTo>
                      <a:lnTo>
                        <a:pt x="50" y="199"/>
                      </a:lnTo>
                      <a:lnTo>
                        <a:pt x="50" y="199"/>
                      </a:lnTo>
                      <a:lnTo>
                        <a:pt x="50" y="199"/>
                      </a:lnTo>
                      <a:lnTo>
                        <a:pt x="50" y="199"/>
                      </a:lnTo>
                      <a:lnTo>
                        <a:pt x="50" y="197"/>
                      </a:lnTo>
                      <a:lnTo>
                        <a:pt x="50" y="197"/>
                      </a:lnTo>
                      <a:lnTo>
                        <a:pt x="50" y="197"/>
                      </a:lnTo>
                      <a:lnTo>
                        <a:pt x="50" y="195"/>
                      </a:lnTo>
                      <a:lnTo>
                        <a:pt x="50" y="195"/>
                      </a:lnTo>
                      <a:lnTo>
                        <a:pt x="50" y="195"/>
                      </a:lnTo>
                      <a:lnTo>
                        <a:pt x="48" y="195"/>
                      </a:lnTo>
                      <a:lnTo>
                        <a:pt x="48" y="195"/>
                      </a:lnTo>
                      <a:lnTo>
                        <a:pt x="48" y="195"/>
                      </a:lnTo>
                      <a:lnTo>
                        <a:pt x="46" y="195"/>
                      </a:lnTo>
                      <a:lnTo>
                        <a:pt x="46" y="195"/>
                      </a:lnTo>
                      <a:lnTo>
                        <a:pt x="46" y="193"/>
                      </a:lnTo>
                      <a:lnTo>
                        <a:pt x="46" y="193"/>
                      </a:lnTo>
                      <a:lnTo>
                        <a:pt x="44" y="193"/>
                      </a:lnTo>
                      <a:lnTo>
                        <a:pt x="44" y="193"/>
                      </a:lnTo>
                      <a:lnTo>
                        <a:pt x="44" y="193"/>
                      </a:lnTo>
                      <a:lnTo>
                        <a:pt x="44" y="195"/>
                      </a:lnTo>
                      <a:lnTo>
                        <a:pt x="42" y="195"/>
                      </a:lnTo>
                      <a:lnTo>
                        <a:pt x="42" y="195"/>
                      </a:lnTo>
                      <a:lnTo>
                        <a:pt x="42" y="195"/>
                      </a:lnTo>
                      <a:lnTo>
                        <a:pt x="41" y="195"/>
                      </a:lnTo>
                      <a:lnTo>
                        <a:pt x="41" y="195"/>
                      </a:lnTo>
                      <a:lnTo>
                        <a:pt x="41" y="195"/>
                      </a:lnTo>
                      <a:lnTo>
                        <a:pt x="41" y="193"/>
                      </a:lnTo>
                      <a:lnTo>
                        <a:pt x="41" y="193"/>
                      </a:lnTo>
                      <a:lnTo>
                        <a:pt x="41" y="193"/>
                      </a:lnTo>
                      <a:lnTo>
                        <a:pt x="41" y="191"/>
                      </a:lnTo>
                      <a:lnTo>
                        <a:pt x="41" y="191"/>
                      </a:lnTo>
                      <a:lnTo>
                        <a:pt x="41" y="191"/>
                      </a:lnTo>
                      <a:lnTo>
                        <a:pt x="41" y="191"/>
                      </a:lnTo>
                      <a:lnTo>
                        <a:pt x="39" y="191"/>
                      </a:lnTo>
                      <a:lnTo>
                        <a:pt x="39" y="191"/>
                      </a:lnTo>
                      <a:lnTo>
                        <a:pt x="39" y="191"/>
                      </a:lnTo>
                      <a:lnTo>
                        <a:pt x="39" y="189"/>
                      </a:lnTo>
                      <a:lnTo>
                        <a:pt x="39" y="189"/>
                      </a:lnTo>
                      <a:lnTo>
                        <a:pt x="39" y="189"/>
                      </a:lnTo>
                      <a:lnTo>
                        <a:pt x="39" y="188"/>
                      </a:lnTo>
                      <a:lnTo>
                        <a:pt x="39" y="188"/>
                      </a:lnTo>
                      <a:lnTo>
                        <a:pt x="37" y="188"/>
                      </a:lnTo>
                      <a:lnTo>
                        <a:pt x="37" y="186"/>
                      </a:lnTo>
                      <a:lnTo>
                        <a:pt x="37" y="186"/>
                      </a:lnTo>
                      <a:lnTo>
                        <a:pt x="37" y="186"/>
                      </a:lnTo>
                      <a:lnTo>
                        <a:pt x="37" y="184"/>
                      </a:lnTo>
                      <a:lnTo>
                        <a:pt x="35" y="184"/>
                      </a:lnTo>
                      <a:lnTo>
                        <a:pt x="35" y="184"/>
                      </a:lnTo>
                      <a:lnTo>
                        <a:pt x="35" y="182"/>
                      </a:lnTo>
                      <a:lnTo>
                        <a:pt x="35" y="182"/>
                      </a:lnTo>
                      <a:lnTo>
                        <a:pt x="35" y="182"/>
                      </a:lnTo>
                      <a:lnTo>
                        <a:pt x="35" y="180"/>
                      </a:lnTo>
                      <a:lnTo>
                        <a:pt x="35" y="180"/>
                      </a:lnTo>
                      <a:lnTo>
                        <a:pt x="35" y="180"/>
                      </a:lnTo>
                      <a:lnTo>
                        <a:pt x="35" y="178"/>
                      </a:lnTo>
                      <a:lnTo>
                        <a:pt x="35" y="178"/>
                      </a:lnTo>
                      <a:lnTo>
                        <a:pt x="35" y="176"/>
                      </a:lnTo>
                      <a:lnTo>
                        <a:pt x="35" y="176"/>
                      </a:lnTo>
                      <a:lnTo>
                        <a:pt x="35" y="176"/>
                      </a:lnTo>
                      <a:lnTo>
                        <a:pt x="35" y="174"/>
                      </a:lnTo>
                      <a:lnTo>
                        <a:pt x="35" y="174"/>
                      </a:lnTo>
                      <a:lnTo>
                        <a:pt x="35" y="174"/>
                      </a:lnTo>
                      <a:lnTo>
                        <a:pt x="35" y="172"/>
                      </a:lnTo>
                      <a:lnTo>
                        <a:pt x="35" y="172"/>
                      </a:lnTo>
                      <a:lnTo>
                        <a:pt x="35" y="172"/>
                      </a:lnTo>
                      <a:lnTo>
                        <a:pt x="35" y="170"/>
                      </a:lnTo>
                      <a:lnTo>
                        <a:pt x="35" y="170"/>
                      </a:lnTo>
                      <a:lnTo>
                        <a:pt x="35" y="170"/>
                      </a:lnTo>
                      <a:lnTo>
                        <a:pt x="33" y="170"/>
                      </a:lnTo>
                      <a:lnTo>
                        <a:pt x="33" y="170"/>
                      </a:lnTo>
                      <a:lnTo>
                        <a:pt x="33" y="170"/>
                      </a:lnTo>
                      <a:lnTo>
                        <a:pt x="31" y="170"/>
                      </a:lnTo>
                      <a:lnTo>
                        <a:pt x="31" y="168"/>
                      </a:lnTo>
                      <a:lnTo>
                        <a:pt x="31" y="168"/>
                      </a:lnTo>
                      <a:lnTo>
                        <a:pt x="31" y="168"/>
                      </a:lnTo>
                      <a:lnTo>
                        <a:pt x="31" y="166"/>
                      </a:lnTo>
                      <a:lnTo>
                        <a:pt x="29" y="166"/>
                      </a:lnTo>
                      <a:lnTo>
                        <a:pt x="29" y="166"/>
                      </a:lnTo>
                      <a:lnTo>
                        <a:pt x="29" y="166"/>
                      </a:lnTo>
                      <a:lnTo>
                        <a:pt x="29" y="166"/>
                      </a:lnTo>
                      <a:lnTo>
                        <a:pt x="27" y="166"/>
                      </a:lnTo>
                      <a:lnTo>
                        <a:pt x="27" y="166"/>
                      </a:lnTo>
                      <a:lnTo>
                        <a:pt x="27" y="165"/>
                      </a:lnTo>
                      <a:lnTo>
                        <a:pt x="27" y="165"/>
                      </a:lnTo>
                      <a:lnTo>
                        <a:pt x="27" y="165"/>
                      </a:lnTo>
                      <a:lnTo>
                        <a:pt x="27" y="163"/>
                      </a:lnTo>
                      <a:lnTo>
                        <a:pt x="27" y="163"/>
                      </a:lnTo>
                      <a:lnTo>
                        <a:pt x="25" y="163"/>
                      </a:lnTo>
                      <a:lnTo>
                        <a:pt x="25" y="163"/>
                      </a:lnTo>
                      <a:lnTo>
                        <a:pt x="25" y="163"/>
                      </a:lnTo>
                      <a:lnTo>
                        <a:pt x="23" y="163"/>
                      </a:lnTo>
                      <a:lnTo>
                        <a:pt x="23" y="163"/>
                      </a:lnTo>
                      <a:lnTo>
                        <a:pt x="23" y="161"/>
                      </a:lnTo>
                      <a:lnTo>
                        <a:pt x="23" y="161"/>
                      </a:lnTo>
                      <a:lnTo>
                        <a:pt x="21" y="161"/>
                      </a:lnTo>
                      <a:lnTo>
                        <a:pt x="21" y="161"/>
                      </a:lnTo>
                      <a:lnTo>
                        <a:pt x="21" y="159"/>
                      </a:lnTo>
                      <a:lnTo>
                        <a:pt x="21" y="159"/>
                      </a:lnTo>
                      <a:lnTo>
                        <a:pt x="21" y="159"/>
                      </a:lnTo>
                      <a:lnTo>
                        <a:pt x="21" y="159"/>
                      </a:lnTo>
                      <a:lnTo>
                        <a:pt x="19" y="159"/>
                      </a:lnTo>
                      <a:lnTo>
                        <a:pt x="19" y="159"/>
                      </a:lnTo>
                      <a:lnTo>
                        <a:pt x="19" y="157"/>
                      </a:lnTo>
                      <a:lnTo>
                        <a:pt x="19" y="157"/>
                      </a:lnTo>
                      <a:lnTo>
                        <a:pt x="19" y="157"/>
                      </a:lnTo>
                      <a:lnTo>
                        <a:pt x="19" y="155"/>
                      </a:lnTo>
                      <a:lnTo>
                        <a:pt x="19" y="155"/>
                      </a:lnTo>
                      <a:lnTo>
                        <a:pt x="19" y="153"/>
                      </a:lnTo>
                      <a:lnTo>
                        <a:pt x="18" y="153"/>
                      </a:lnTo>
                      <a:lnTo>
                        <a:pt x="18" y="153"/>
                      </a:lnTo>
                      <a:lnTo>
                        <a:pt x="18" y="153"/>
                      </a:lnTo>
                      <a:lnTo>
                        <a:pt x="18" y="151"/>
                      </a:lnTo>
                      <a:lnTo>
                        <a:pt x="18" y="151"/>
                      </a:lnTo>
                      <a:lnTo>
                        <a:pt x="18" y="151"/>
                      </a:lnTo>
                      <a:lnTo>
                        <a:pt x="16" y="151"/>
                      </a:lnTo>
                      <a:lnTo>
                        <a:pt x="16" y="151"/>
                      </a:lnTo>
                      <a:lnTo>
                        <a:pt x="16" y="151"/>
                      </a:lnTo>
                      <a:lnTo>
                        <a:pt x="16" y="149"/>
                      </a:lnTo>
                      <a:lnTo>
                        <a:pt x="14" y="149"/>
                      </a:lnTo>
                      <a:lnTo>
                        <a:pt x="14" y="149"/>
                      </a:lnTo>
                      <a:lnTo>
                        <a:pt x="14" y="149"/>
                      </a:lnTo>
                      <a:lnTo>
                        <a:pt x="14" y="149"/>
                      </a:lnTo>
                      <a:lnTo>
                        <a:pt x="14" y="147"/>
                      </a:lnTo>
                      <a:lnTo>
                        <a:pt x="12" y="147"/>
                      </a:lnTo>
                      <a:lnTo>
                        <a:pt x="12" y="147"/>
                      </a:lnTo>
                      <a:lnTo>
                        <a:pt x="12" y="147"/>
                      </a:lnTo>
                      <a:lnTo>
                        <a:pt x="12" y="147"/>
                      </a:lnTo>
                      <a:lnTo>
                        <a:pt x="10" y="147"/>
                      </a:lnTo>
                      <a:lnTo>
                        <a:pt x="10" y="147"/>
                      </a:lnTo>
                      <a:lnTo>
                        <a:pt x="10" y="145"/>
                      </a:lnTo>
                      <a:lnTo>
                        <a:pt x="8" y="145"/>
                      </a:lnTo>
                      <a:lnTo>
                        <a:pt x="8" y="145"/>
                      </a:lnTo>
                      <a:lnTo>
                        <a:pt x="8" y="145"/>
                      </a:lnTo>
                      <a:lnTo>
                        <a:pt x="8" y="147"/>
                      </a:lnTo>
                      <a:lnTo>
                        <a:pt x="6" y="147"/>
                      </a:lnTo>
                      <a:lnTo>
                        <a:pt x="6" y="147"/>
                      </a:lnTo>
                      <a:lnTo>
                        <a:pt x="6" y="145"/>
                      </a:lnTo>
                      <a:lnTo>
                        <a:pt x="6" y="145"/>
                      </a:lnTo>
                      <a:lnTo>
                        <a:pt x="4" y="145"/>
                      </a:lnTo>
                      <a:lnTo>
                        <a:pt x="4" y="145"/>
                      </a:lnTo>
                      <a:lnTo>
                        <a:pt x="4" y="145"/>
                      </a:lnTo>
                      <a:lnTo>
                        <a:pt x="2" y="145"/>
                      </a:lnTo>
                      <a:lnTo>
                        <a:pt x="2" y="145"/>
                      </a:lnTo>
                      <a:lnTo>
                        <a:pt x="2" y="145"/>
                      </a:lnTo>
                      <a:lnTo>
                        <a:pt x="2" y="143"/>
                      </a:lnTo>
                      <a:lnTo>
                        <a:pt x="0" y="143"/>
                      </a:lnTo>
                      <a:lnTo>
                        <a:pt x="0" y="143"/>
                      </a:lnTo>
                      <a:lnTo>
                        <a:pt x="0" y="143"/>
                      </a:lnTo>
                      <a:lnTo>
                        <a:pt x="0" y="142"/>
                      </a:lnTo>
                      <a:lnTo>
                        <a:pt x="2" y="142"/>
                      </a:lnTo>
                      <a:lnTo>
                        <a:pt x="2" y="142"/>
                      </a:lnTo>
                      <a:lnTo>
                        <a:pt x="2" y="142"/>
                      </a:lnTo>
                      <a:lnTo>
                        <a:pt x="2" y="140"/>
                      </a:lnTo>
                      <a:lnTo>
                        <a:pt x="2" y="140"/>
                      </a:lnTo>
                      <a:lnTo>
                        <a:pt x="2" y="140"/>
                      </a:lnTo>
                      <a:lnTo>
                        <a:pt x="2" y="138"/>
                      </a:lnTo>
                      <a:lnTo>
                        <a:pt x="4" y="138"/>
                      </a:lnTo>
                      <a:lnTo>
                        <a:pt x="4" y="138"/>
                      </a:lnTo>
                      <a:lnTo>
                        <a:pt x="4" y="136"/>
                      </a:lnTo>
                      <a:lnTo>
                        <a:pt x="4" y="136"/>
                      </a:lnTo>
                      <a:lnTo>
                        <a:pt x="4" y="136"/>
                      </a:lnTo>
                      <a:lnTo>
                        <a:pt x="4" y="136"/>
                      </a:lnTo>
                      <a:lnTo>
                        <a:pt x="4" y="134"/>
                      </a:lnTo>
                      <a:lnTo>
                        <a:pt x="4" y="134"/>
                      </a:lnTo>
                      <a:lnTo>
                        <a:pt x="4" y="134"/>
                      </a:lnTo>
                      <a:lnTo>
                        <a:pt x="4" y="134"/>
                      </a:lnTo>
                      <a:lnTo>
                        <a:pt x="4" y="132"/>
                      </a:lnTo>
                      <a:lnTo>
                        <a:pt x="6" y="132"/>
                      </a:lnTo>
                      <a:lnTo>
                        <a:pt x="6" y="132"/>
                      </a:lnTo>
                      <a:lnTo>
                        <a:pt x="6" y="132"/>
                      </a:lnTo>
                      <a:lnTo>
                        <a:pt x="6" y="132"/>
                      </a:lnTo>
                      <a:lnTo>
                        <a:pt x="8" y="132"/>
                      </a:lnTo>
                      <a:lnTo>
                        <a:pt x="8" y="132"/>
                      </a:lnTo>
                      <a:lnTo>
                        <a:pt x="8" y="132"/>
                      </a:lnTo>
                      <a:lnTo>
                        <a:pt x="8" y="132"/>
                      </a:lnTo>
                      <a:lnTo>
                        <a:pt x="8" y="132"/>
                      </a:lnTo>
                      <a:lnTo>
                        <a:pt x="10" y="132"/>
                      </a:lnTo>
                      <a:lnTo>
                        <a:pt x="10" y="132"/>
                      </a:lnTo>
                      <a:lnTo>
                        <a:pt x="12" y="132"/>
                      </a:lnTo>
                      <a:lnTo>
                        <a:pt x="12" y="132"/>
                      </a:lnTo>
                      <a:lnTo>
                        <a:pt x="12" y="132"/>
                      </a:lnTo>
                      <a:lnTo>
                        <a:pt x="12" y="132"/>
                      </a:lnTo>
                      <a:lnTo>
                        <a:pt x="12" y="134"/>
                      </a:lnTo>
                      <a:lnTo>
                        <a:pt x="14" y="134"/>
                      </a:lnTo>
                      <a:lnTo>
                        <a:pt x="14" y="134"/>
                      </a:lnTo>
                      <a:lnTo>
                        <a:pt x="14" y="134"/>
                      </a:lnTo>
                      <a:lnTo>
                        <a:pt x="14" y="132"/>
                      </a:lnTo>
                      <a:lnTo>
                        <a:pt x="16" y="132"/>
                      </a:lnTo>
                      <a:lnTo>
                        <a:pt x="16" y="132"/>
                      </a:lnTo>
                      <a:lnTo>
                        <a:pt x="16" y="132"/>
                      </a:lnTo>
                      <a:lnTo>
                        <a:pt x="18" y="132"/>
                      </a:lnTo>
                      <a:lnTo>
                        <a:pt x="18" y="130"/>
                      </a:lnTo>
                      <a:lnTo>
                        <a:pt x="18" y="130"/>
                      </a:lnTo>
                      <a:lnTo>
                        <a:pt x="18" y="130"/>
                      </a:lnTo>
                      <a:lnTo>
                        <a:pt x="19" y="130"/>
                      </a:lnTo>
                      <a:lnTo>
                        <a:pt x="19" y="130"/>
                      </a:lnTo>
                      <a:lnTo>
                        <a:pt x="19" y="130"/>
                      </a:lnTo>
                      <a:lnTo>
                        <a:pt x="19" y="130"/>
                      </a:lnTo>
                      <a:lnTo>
                        <a:pt x="19" y="128"/>
                      </a:lnTo>
                      <a:lnTo>
                        <a:pt x="19" y="128"/>
                      </a:lnTo>
                      <a:lnTo>
                        <a:pt x="19" y="126"/>
                      </a:lnTo>
                      <a:lnTo>
                        <a:pt x="19" y="126"/>
                      </a:lnTo>
                      <a:lnTo>
                        <a:pt x="19" y="126"/>
                      </a:lnTo>
                      <a:lnTo>
                        <a:pt x="19" y="124"/>
                      </a:lnTo>
                      <a:lnTo>
                        <a:pt x="19" y="124"/>
                      </a:lnTo>
                      <a:lnTo>
                        <a:pt x="19" y="122"/>
                      </a:lnTo>
                      <a:lnTo>
                        <a:pt x="19" y="122"/>
                      </a:lnTo>
                      <a:lnTo>
                        <a:pt x="19" y="121"/>
                      </a:lnTo>
                      <a:lnTo>
                        <a:pt x="19" y="121"/>
                      </a:lnTo>
                      <a:lnTo>
                        <a:pt x="19" y="119"/>
                      </a:lnTo>
                      <a:lnTo>
                        <a:pt x="19" y="119"/>
                      </a:lnTo>
                      <a:lnTo>
                        <a:pt x="19" y="119"/>
                      </a:lnTo>
                      <a:lnTo>
                        <a:pt x="19" y="117"/>
                      </a:lnTo>
                      <a:lnTo>
                        <a:pt x="19" y="117"/>
                      </a:lnTo>
                      <a:lnTo>
                        <a:pt x="19" y="115"/>
                      </a:lnTo>
                      <a:lnTo>
                        <a:pt x="19" y="115"/>
                      </a:lnTo>
                      <a:lnTo>
                        <a:pt x="19" y="113"/>
                      </a:lnTo>
                      <a:lnTo>
                        <a:pt x="19" y="113"/>
                      </a:lnTo>
                      <a:lnTo>
                        <a:pt x="19" y="111"/>
                      </a:lnTo>
                      <a:lnTo>
                        <a:pt x="19" y="111"/>
                      </a:lnTo>
                      <a:lnTo>
                        <a:pt x="19" y="111"/>
                      </a:lnTo>
                      <a:lnTo>
                        <a:pt x="19" y="109"/>
                      </a:lnTo>
                      <a:lnTo>
                        <a:pt x="19" y="109"/>
                      </a:lnTo>
                      <a:lnTo>
                        <a:pt x="19" y="107"/>
                      </a:lnTo>
                      <a:lnTo>
                        <a:pt x="19" y="107"/>
                      </a:lnTo>
                      <a:lnTo>
                        <a:pt x="21" y="107"/>
                      </a:lnTo>
                      <a:lnTo>
                        <a:pt x="21" y="105"/>
                      </a:lnTo>
                      <a:lnTo>
                        <a:pt x="21" y="105"/>
                      </a:lnTo>
                      <a:lnTo>
                        <a:pt x="21" y="103"/>
                      </a:lnTo>
                      <a:lnTo>
                        <a:pt x="21" y="103"/>
                      </a:lnTo>
                      <a:lnTo>
                        <a:pt x="21" y="103"/>
                      </a:lnTo>
                      <a:lnTo>
                        <a:pt x="21" y="103"/>
                      </a:lnTo>
                      <a:lnTo>
                        <a:pt x="21" y="101"/>
                      </a:lnTo>
                      <a:lnTo>
                        <a:pt x="21" y="101"/>
                      </a:lnTo>
                      <a:lnTo>
                        <a:pt x="21" y="99"/>
                      </a:lnTo>
                      <a:lnTo>
                        <a:pt x="21" y="99"/>
                      </a:lnTo>
                      <a:lnTo>
                        <a:pt x="23" y="99"/>
                      </a:lnTo>
                      <a:lnTo>
                        <a:pt x="23" y="98"/>
                      </a:lnTo>
                      <a:lnTo>
                        <a:pt x="23" y="98"/>
                      </a:lnTo>
                      <a:lnTo>
                        <a:pt x="23" y="98"/>
                      </a:lnTo>
                      <a:lnTo>
                        <a:pt x="23" y="98"/>
                      </a:lnTo>
                      <a:lnTo>
                        <a:pt x="23" y="96"/>
                      </a:lnTo>
                      <a:lnTo>
                        <a:pt x="23" y="96"/>
                      </a:lnTo>
                      <a:lnTo>
                        <a:pt x="23" y="96"/>
                      </a:lnTo>
                      <a:lnTo>
                        <a:pt x="23" y="94"/>
                      </a:lnTo>
                      <a:lnTo>
                        <a:pt x="23" y="94"/>
                      </a:lnTo>
                      <a:lnTo>
                        <a:pt x="23" y="94"/>
                      </a:lnTo>
                      <a:lnTo>
                        <a:pt x="23" y="92"/>
                      </a:lnTo>
                      <a:lnTo>
                        <a:pt x="23" y="92"/>
                      </a:lnTo>
                      <a:lnTo>
                        <a:pt x="23" y="90"/>
                      </a:lnTo>
                      <a:lnTo>
                        <a:pt x="23" y="90"/>
                      </a:lnTo>
                      <a:lnTo>
                        <a:pt x="23" y="90"/>
                      </a:lnTo>
                      <a:lnTo>
                        <a:pt x="23" y="90"/>
                      </a:lnTo>
                      <a:lnTo>
                        <a:pt x="23" y="88"/>
                      </a:lnTo>
                      <a:lnTo>
                        <a:pt x="23" y="88"/>
                      </a:lnTo>
                      <a:lnTo>
                        <a:pt x="23" y="88"/>
                      </a:lnTo>
                      <a:lnTo>
                        <a:pt x="23" y="86"/>
                      </a:lnTo>
                      <a:lnTo>
                        <a:pt x="25" y="86"/>
                      </a:lnTo>
                      <a:lnTo>
                        <a:pt x="25" y="86"/>
                      </a:lnTo>
                      <a:lnTo>
                        <a:pt x="25" y="86"/>
                      </a:lnTo>
                      <a:lnTo>
                        <a:pt x="25" y="86"/>
                      </a:lnTo>
                      <a:lnTo>
                        <a:pt x="25" y="84"/>
                      </a:lnTo>
                      <a:lnTo>
                        <a:pt x="27" y="84"/>
                      </a:lnTo>
                      <a:lnTo>
                        <a:pt x="27" y="84"/>
                      </a:lnTo>
                      <a:lnTo>
                        <a:pt x="27" y="82"/>
                      </a:lnTo>
                      <a:lnTo>
                        <a:pt x="27" y="82"/>
                      </a:lnTo>
                      <a:lnTo>
                        <a:pt x="27" y="82"/>
                      </a:lnTo>
                      <a:lnTo>
                        <a:pt x="27" y="82"/>
                      </a:lnTo>
                      <a:lnTo>
                        <a:pt x="29" y="82"/>
                      </a:lnTo>
                      <a:lnTo>
                        <a:pt x="29" y="80"/>
                      </a:lnTo>
                      <a:lnTo>
                        <a:pt x="29" y="80"/>
                      </a:lnTo>
                      <a:lnTo>
                        <a:pt x="29" y="82"/>
                      </a:lnTo>
                      <a:lnTo>
                        <a:pt x="29" y="82"/>
                      </a:lnTo>
                      <a:lnTo>
                        <a:pt x="29" y="82"/>
                      </a:lnTo>
                      <a:lnTo>
                        <a:pt x="31" y="82"/>
                      </a:lnTo>
                      <a:lnTo>
                        <a:pt x="31" y="84"/>
                      </a:lnTo>
                      <a:lnTo>
                        <a:pt x="31" y="84"/>
                      </a:lnTo>
                      <a:lnTo>
                        <a:pt x="31" y="84"/>
                      </a:lnTo>
                      <a:lnTo>
                        <a:pt x="33" y="84"/>
                      </a:lnTo>
                      <a:lnTo>
                        <a:pt x="33" y="84"/>
                      </a:lnTo>
                      <a:lnTo>
                        <a:pt x="33" y="84"/>
                      </a:lnTo>
                      <a:lnTo>
                        <a:pt x="33" y="84"/>
                      </a:lnTo>
                      <a:lnTo>
                        <a:pt x="35" y="84"/>
                      </a:lnTo>
                      <a:lnTo>
                        <a:pt x="35" y="82"/>
                      </a:lnTo>
                      <a:lnTo>
                        <a:pt x="35" y="82"/>
                      </a:lnTo>
                      <a:lnTo>
                        <a:pt x="35" y="82"/>
                      </a:lnTo>
                      <a:lnTo>
                        <a:pt x="35" y="80"/>
                      </a:lnTo>
                      <a:lnTo>
                        <a:pt x="35" y="80"/>
                      </a:lnTo>
                      <a:lnTo>
                        <a:pt x="35" y="78"/>
                      </a:lnTo>
                      <a:lnTo>
                        <a:pt x="35" y="78"/>
                      </a:lnTo>
                      <a:lnTo>
                        <a:pt x="35" y="78"/>
                      </a:lnTo>
                      <a:lnTo>
                        <a:pt x="35" y="78"/>
                      </a:lnTo>
                      <a:lnTo>
                        <a:pt x="35" y="76"/>
                      </a:lnTo>
                      <a:lnTo>
                        <a:pt x="35" y="76"/>
                      </a:lnTo>
                      <a:lnTo>
                        <a:pt x="35" y="75"/>
                      </a:lnTo>
                      <a:lnTo>
                        <a:pt x="35" y="75"/>
                      </a:lnTo>
                      <a:lnTo>
                        <a:pt x="35" y="75"/>
                      </a:lnTo>
                      <a:lnTo>
                        <a:pt x="35" y="73"/>
                      </a:lnTo>
                      <a:lnTo>
                        <a:pt x="35" y="73"/>
                      </a:lnTo>
                      <a:lnTo>
                        <a:pt x="35" y="73"/>
                      </a:lnTo>
                      <a:lnTo>
                        <a:pt x="35" y="71"/>
                      </a:lnTo>
                      <a:lnTo>
                        <a:pt x="37" y="71"/>
                      </a:lnTo>
                      <a:lnTo>
                        <a:pt x="37" y="71"/>
                      </a:lnTo>
                      <a:lnTo>
                        <a:pt x="37" y="71"/>
                      </a:lnTo>
                      <a:lnTo>
                        <a:pt x="37" y="71"/>
                      </a:lnTo>
                      <a:lnTo>
                        <a:pt x="37" y="69"/>
                      </a:lnTo>
                      <a:lnTo>
                        <a:pt x="37" y="69"/>
                      </a:lnTo>
                      <a:lnTo>
                        <a:pt x="37" y="67"/>
                      </a:lnTo>
                      <a:lnTo>
                        <a:pt x="37" y="67"/>
                      </a:lnTo>
                      <a:lnTo>
                        <a:pt x="37" y="65"/>
                      </a:lnTo>
                      <a:lnTo>
                        <a:pt x="37" y="65"/>
                      </a:lnTo>
                      <a:lnTo>
                        <a:pt x="37" y="65"/>
                      </a:lnTo>
                      <a:lnTo>
                        <a:pt x="37" y="63"/>
                      </a:lnTo>
                      <a:lnTo>
                        <a:pt x="37" y="63"/>
                      </a:lnTo>
                      <a:lnTo>
                        <a:pt x="37" y="63"/>
                      </a:lnTo>
                      <a:lnTo>
                        <a:pt x="39" y="63"/>
                      </a:lnTo>
                      <a:lnTo>
                        <a:pt x="39" y="63"/>
                      </a:lnTo>
                      <a:lnTo>
                        <a:pt x="39" y="63"/>
                      </a:lnTo>
                      <a:lnTo>
                        <a:pt x="39" y="61"/>
                      </a:lnTo>
                      <a:lnTo>
                        <a:pt x="39" y="61"/>
                      </a:lnTo>
                      <a:lnTo>
                        <a:pt x="39" y="61"/>
                      </a:lnTo>
                      <a:lnTo>
                        <a:pt x="41" y="61"/>
                      </a:lnTo>
                      <a:lnTo>
                        <a:pt x="41" y="61"/>
                      </a:lnTo>
                      <a:lnTo>
                        <a:pt x="41" y="59"/>
                      </a:lnTo>
                      <a:lnTo>
                        <a:pt x="41" y="59"/>
                      </a:lnTo>
                      <a:lnTo>
                        <a:pt x="41" y="59"/>
                      </a:lnTo>
                      <a:lnTo>
                        <a:pt x="41" y="57"/>
                      </a:lnTo>
                      <a:lnTo>
                        <a:pt x="41" y="57"/>
                      </a:lnTo>
                      <a:lnTo>
                        <a:pt x="41" y="55"/>
                      </a:lnTo>
                      <a:lnTo>
                        <a:pt x="42" y="55"/>
                      </a:lnTo>
                      <a:lnTo>
                        <a:pt x="42" y="55"/>
                      </a:lnTo>
                      <a:lnTo>
                        <a:pt x="42" y="55"/>
                      </a:lnTo>
                      <a:lnTo>
                        <a:pt x="42" y="55"/>
                      </a:lnTo>
                      <a:lnTo>
                        <a:pt x="42" y="53"/>
                      </a:lnTo>
                      <a:lnTo>
                        <a:pt x="44" y="53"/>
                      </a:lnTo>
                      <a:lnTo>
                        <a:pt x="44" y="53"/>
                      </a:lnTo>
                      <a:lnTo>
                        <a:pt x="44" y="52"/>
                      </a:lnTo>
                      <a:lnTo>
                        <a:pt x="44" y="52"/>
                      </a:lnTo>
                      <a:lnTo>
                        <a:pt x="44" y="52"/>
                      </a:lnTo>
                      <a:lnTo>
                        <a:pt x="44" y="50"/>
                      </a:lnTo>
                      <a:lnTo>
                        <a:pt x="44" y="50"/>
                      </a:lnTo>
                      <a:lnTo>
                        <a:pt x="44" y="50"/>
                      </a:lnTo>
                      <a:lnTo>
                        <a:pt x="46" y="50"/>
                      </a:lnTo>
                      <a:lnTo>
                        <a:pt x="46" y="48"/>
                      </a:lnTo>
                      <a:lnTo>
                        <a:pt x="46" y="48"/>
                      </a:lnTo>
                      <a:lnTo>
                        <a:pt x="46" y="48"/>
                      </a:lnTo>
                      <a:lnTo>
                        <a:pt x="46" y="48"/>
                      </a:lnTo>
                      <a:lnTo>
                        <a:pt x="46" y="48"/>
                      </a:lnTo>
                      <a:lnTo>
                        <a:pt x="46" y="46"/>
                      </a:lnTo>
                      <a:lnTo>
                        <a:pt x="48" y="46"/>
                      </a:lnTo>
                      <a:lnTo>
                        <a:pt x="48" y="46"/>
                      </a:lnTo>
                      <a:lnTo>
                        <a:pt x="48" y="46"/>
                      </a:lnTo>
                      <a:lnTo>
                        <a:pt x="50" y="46"/>
                      </a:lnTo>
                      <a:lnTo>
                        <a:pt x="50" y="46"/>
                      </a:lnTo>
                      <a:lnTo>
                        <a:pt x="50" y="46"/>
                      </a:lnTo>
                      <a:lnTo>
                        <a:pt x="50" y="44"/>
                      </a:lnTo>
                      <a:lnTo>
                        <a:pt x="52" y="44"/>
                      </a:lnTo>
                      <a:lnTo>
                        <a:pt x="52" y="44"/>
                      </a:lnTo>
                      <a:lnTo>
                        <a:pt x="54" y="44"/>
                      </a:lnTo>
                      <a:lnTo>
                        <a:pt x="54" y="44"/>
                      </a:lnTo>
                      <a:lnTo>
                        <a:pt x="54" y="44"/>
                      </a:lnTo>
                      <a:lnTo>
                        <a:pt x="56" y="44"/>
                      </a:lnTo>
                      <a:lnTo>
                        <a:pt x="56" y="44"/>
                      </a:lnTo>
                      <a:lnTo>
                        <a:pt x="56" y="44"/>
                      </a:lnTo>
                      <a:lnTo>
                        <a:pt x="56" y="42"/>
                      </a:lnTo>
                      <a:lnTo>
                        <a:pt x="56" y="42"/>
                      </a:lnTo>
                      <a:lnTo>
                        <a:pt x="56" y="40"/>
                      </a:lnTo>
                      <a:lnTo>
                        <a:pt x="56" y="40"/>
                      </a:lnTo>
                      <a:lnTo>
                        <a:pt x="56" y="38"/>
                      </a:lnTo>
                      <a:lnTo>
                        <a:pt x="56" y="38"/>
                      </a:lnTo>
                      <a:lnTo>
                        <a:pt x="56" y="38"/>
                      </a:lnTo>
                      <a:lnTo>
                        <a:pt x="56" y="38"/>
                      </a:lnTo>
                      <a:lnTo>
                        <a:pt x="56" y="36"/>
                      </a:lnTo>
                      <a:lnTo>
                        <a:pt x="56" y="36"/>
                      </a:lnTo>
                      <a:lnTo>
                        <a:pt x="56" y="34"/>
                      </a:lnTo>
                      <a:lnTo>
                        <a:pt x="56" y="34"/>
                      </a:lnTo>
                      <a:lnTo>
                        <a:pt x="58" y="34"/>
                      </a:lnTo>
                      <a:lnTo>
                        <a:pt x="58" y="32"/>
                      </a:lnTo>
                      <a:lnTo>
                        <a:pt x="58" y="32"/>
                      </a:lnTo>
                      <a:lnTo>
                        <a:pt x="58" y="32"/>
                      </a:lnTo>
                      <a:lnTo>
                        <a:pt x="58" y="30"/>
                      </a:lnTo>
                      <a:lnTo>
                        <a:pt x="58" y="30"/>
                      </a:lnTo>
                      <a:lnTo>
                        <a:pt x="60" y="30"/>
                      </a:lnTo>
                      <a:lnTo>
                        <a:pt x="60" y="30"/>
                      </a:lnTo>
                      <a:lnTo>
                        <a:pt x="60" y="29"/>
                      </a:lnTo>
                      <a:lnTo>
                        <a:pt x="60" y="29"/>
                      </a:lnTo>
                      <a:lnTo>
                        <a:pt x="60" y="29"/>
                      </a:lnTo>
                      <a:lnTo>
                        <a:pt x="60" y="27"/>
                      </a:lnTo>
                      <a:lnTo>
                        <a:pt x="60" y="27"/>
                      </a:lnTo>
                      <a:lnTo>
                        <a:pt x="60" y="25"/>
                      </a:lnTo>
                      <a:lnTo>
                        <a:pt x="60" y="25"/>
                      </a:lnTo>
                      <a:lnTo>
                        <a:pt x="60" y="25"/>
                      </a:lnTo>
                      <a:lnTo>
                        <a:pt x="60" y="23"/>
                      </a:lnTo>
                      <a:lnTo>
                        <a:pt x="60" y="23"/>
                      </a:lnTo>
                      <a:lnTo>
                        <a:pt x="62" y="23"/>
                      </a:lnTo>
                      <a:lnTo>
                        <a:pt x="62" y="23"/>
                      </a:lnTo>
                      <a:lnTo>
                        <a:pt x="62" y="23"/>
                      </a:lnTo>
                      <a:lnTo>
                        <a:pt x="62" y="21"/>
                      </a:lnTo>
                      <a:lnTo>
                        <a:pt x="62" y="21"/>
                      </a:lnTo>
                      <a:lnTo>
                        <a:pt x="62" y="21"/>
                      </a:lnTo>
                      <a:lnTo>
                        <a:pt x="62" y="19"/>
                      </a:lnTo>
                      <a:lnTo>
                        <a:pt x="62" y="19"/>
                      </a:lnTo>
                      <a:lnTo>
                        <a:pt x="62" y="17"/>
                      </a:lnTo>
                      <a:lnTo>
                        <a:pt x="62" y="17"/>
                      </a:lnTo>
                      <a:lnTo>
                        <a:pt x="62" y="17"/>
                      </a:lnTo>
                      <a:lnTo>
                        <a:pt x="62" y="15"/>
                      </a:lnTo>
                      <a:lnTo>
                        <a:pt x="62" y="15"/>
                      </a:lnTo>
                      <a:lnTo>
                        <a:pt x="62" y="15"/>
                      </a:lnTo>
                      <a:lnTo>
                        <a:pt x="62" y="15"/>
                      </a:lnTo>
                      <a:lnTo>
                        <a:pt x="62" y="13"/>
                      </a:lnTo>
                      <a:lnTo>
                        <a:pt x="62" y="13"/>
                      </a:lnTo>
                      <a:lnTo>
                        <a:pt x="62" y="11"/>
                      </a:lnTo>
                      <a:lnTo>
                        <a:pt x="63" y="11"/>
                      </a:lnTo>
                      <a:lnTo>
                        <a:pt x="63" y="11"/>
                      </a:lnTo>
                      <a:lnTo>
                        <a:pt x="63" y="11"/>
                      </a:lnTo>
                      <a:lnTo>
                        <a:pt x="65" y="11"/>
                      </a:lnTo>
                      <a:lnTo>
                        <a:pt x="65" y="11"/>
                      </a:lnTo>
                      <a:lnTo>
                        <a:pt x="65" y="11"/>
                      </a:lnTo>
                      <a:lnTo>
                        <a:pt x="65" y="11"/>
                      </a:lnTo>
                      <a:lnTo>
                        <a:pt x="65" y="11"/>
                      </a:lnTo>
                      <a:lnTo>
                        <a:pt x="67" y="11"/>
                      </a:lnTo>
                      <a:lnTo>
                        <a:pt x="67" y="11"/>
                      </a:lnTo>
                      <a:lnTo>
                        <a:pt x="67" y="11"/>
                      </a:lnTo>
                      <a:lnTo>
                        <a:pt x="69" y="11"/>
                      </a:lnTo>
                      <a:lnTo>
                        <a:pt x="69" y="11"/>
                      </a:lnTo>
                      <a:lnTo>
                        <a:pt x="69" y="11"/>
                      </a:lnTo>
                      <a:lnTo>
                        <a:pt x="69" y="13"/>
                      </a:lnTo>
                      <a:lnTo>
                        <a:pt x="71" y="13"/>
                      </a:lnTo>
                      <a:lnTo>
                        <a:pt x="71" y="13"/>
                      </a:lnTo>
                      <a:lnTo>
                        <a:pt x="71" y="11"/>
                      </a:lnTo>
                      <a:lnTo>
                        <a:pt x="71" y="11"/>
                      </a:lnTo>
                      <a:lnTo>
                        <a:pt x="71" y="11"/>
                      </a:lnTo>
                      <a:lnTo>
                        <a:pt x="71" y="9"/>
                      </a:lnTo>
                      <a:lnTo>
                        <a:pt x="71" y="9"/>
                      </a:lnTo>
                      <a:lnTo>
                        <a:pt x="73" y="9"/>
                      </a:lnTo>
                      <a:lnTo>
                        <a:pt x="73" y="9"/>
                      </a:lnTo>
                      <a:lnTo>
                        <a:pt x="73" y="7"/>
                      </a:lnTo>
                      <a:lnTo>
                        <a:pt x="73" y="7"/>
                      </a:lnTo>
                      <a:lnTo>
                        <a:pt x="75" y="7"/>
                      </a:lnTo>
                      <a:lnTo>
                        <a:pt x="75" y="7"/>
                      </a:lnTo>
                      <a:lnTo>
                        <a:pt x="77" y="7"/>
                      </a:lnTo>
                      <a:lnTo>
                        <a:pt x="77" y="9"/>
                      </a:lnTo>
                      <a:lnTo>
                        <a:pt x="77" y="9"/>
                      </a:lnTo>
                      <a:lnTo>
                        <a:pt x="77" y="9"/>
                      </a:lnTo>
                      <a:lnTo>
                        <a:pt x="77" y="11"/>
                      </a:lnTo>
                      <a:lnTo>
                        <a:pt x="77" y="11"/>
                      </a:lnTo>
                      <a:lnTo>
                        <a:pt x="77" y="11"/>
                      </a:lnTo>
                      <a:lnTo>
                        <a:pt x="77" y="13"/>
                      </a:lnTo>
                      <a:lnTo>
                        <a:pt x="79" y="13"/>
                      </a:lnTo>
                      <a:lnTo>
                        <a:pt x="79" y="13"/>
                      </a:lnTo>
                      <a:lnTo>
                        <a:pt x="79" y="13"/>
                      </a:lnTo>
                      <a:lnTo>
                        <a:pt x="79" y="15"/>
                      </a:lnTo>
                      <a:lnTo>
                        <a:pt x="79" y="15"/>
                      </a:lnTo>
                      <a:lnTo>
                        <a:pt x="81" y="15"/>
                      </a:lnTo>
                      <a:lnTo>
                        <a:pt x="81" y="15"/>
                      </a:lnTo>
                      <a:lnTo>
                        <a:pt x="81" y="15"/>
                      </a:lnTo>
                      <a:lnTo>
                        <a:pt x="81" y="15"/>
                      </a:lnTo>
                      <a:lnTo>
                        <a:pt x="81" y="13"/>
                      </a:lnTo>
                      <a:lnTo>
                        <a:pt x="81" y="13"/>
                      </a:lnTo>
                      <a:lnTo>
                        <a:pt x="81" y="11"/>
                      </a:lnTo>
                      <a:lnTo>
                        <a:pt x="83" y="11"/>
                      </a:lnTo>
                      <a:lnTo>
                        <a:pt x="83" y="11"/>
                      </a:lnTo>
                      <a:lnTo>
                        <a:pt x="83" y="9"/>
                      </a:lnTo>
                      <a:lnTo>
                        <a:pt x="83" y="9"/>
                      </a:lnTo>
                      <a:lnTo>
                        <a:pt x="83" y="9"/>
                      </a:lnTo>
                      <a:lnTo>
                        <a:pt x="83" y="7"/>
                      </a:lnTo>
                      <a:lnTo>
                        <a:pt x="83" y="7"/>
                      </a:lnTo>
                      <a:lnTo>
                        <a:pt x="83" y="7"/>
                      </a:lnTo>
                      <a:lnTo>
                        <a:pt x="83" y="7"/>
                      </a:lnTo>
                      <a:lnTo>
                        <a:pt x="85" y="7"/>
                      </a:lnTo>
                      <a:lnTo>
                        <a:pt x="85" y="6"/>
                      </a:lnTo>
                      <a:lnTo>
                        <a:pt x="85" y="6"/>
                      </a:lnTo>
                      <a:lnTo>
                        <a:pt x="85" y="4"/>
                      </a:lnTo>
                      <a:lnTo>
                        <a:pt x="85" y="4"/>
                      </a:lnTo>
                      <a:lnTo>
                        <a:pt x="85" y="4"/>
                      </a:lnTo>
                      <a:lnTo>
                        <a:pt x="85" y="2"/>
                      </a:lnTo>
                      <a:lnTo>
                        <a:pt x="86" y="2"/>
                      </a:lnTo>
                      <a:lnTo>
                        <a:pt x="86" y="2"/>
                      </a:lnTo>
                      <a:lnTo>
                        <a:pt x="86" y="0"/>
                      </a:lnTo>
                      <a:lnTo>
                        <a:pt x="86" y="0"/>
                      </a:lnTo>
                      <a:lnTo>
                        <a:pt x="86" y="0"/>
                      </a:lnTo>
                      <a:lnTo>
                        <a:pt x="86" y="0"/>
                      </a:lnTo>
                      <a:lnTo>
                        <a:pt x="86" y="0"/>
                      </a:lnTo>
                      <a:lnTo>
                        <a:pt x="86" y="2"/>
                      </a:lnTo>
                      <a:lnTo>
                        <a:pt x="88" y="2"/>
                      </a:lnTo>
                      <a:lnTo>
                        <a:pt x="88" y="2"/>
                      </a:lnTo>
                      <a:lnTo>
                        <a:pt x="88" y="2"/>
                      </a:lnTo>
                      <a:lnTo>
                        <a:pt x="88" y="4"/>
                      </a:lnTo>
                      <a:lnTo>
                        <a:pt x="88" y="4"/>
                      </a:lnTo>
                      <a:lnTo>
                        <a:pt x="90" y="4"/>
                      </a:lnTo>
                      <a:lnTo>
                        <a:pt x="90" y="4"/>
                      </a:lnTo>
                      <a:lnTo>
                        <a:pt x="90" y="4"/>
                      </a:lnTo>
                      <a:lnTo>
                        <a:pt x="90" y="4"/>
                      </a:lnTo>
                      <a:lnTo>
                        <a:pt x="92" y="4"/>
                      </a:lnTo>
                      <a:lnTo>
                        <a:pt x="92" y="4"/>
                      </a:lnTo>
                      <a:lnTo>
                        <a:pt x="92" y="4"/>
                      </a:lnTo>
                      <a:lnTo>
                        <a:pt x="92" y="6"/>
                      </a:lnTo>
                      <a:lnTo>
                        <a:pt x="92" y="6"/>
                      </a:lnTo>
                      <a:lnTo>
                        <a:pt x="92" y="6"/>
                      </a:lnTo>
                      <a:lnTo>
                        <a:pt x="94" y="6"/>
                      </a:lnTo>
                      <a:lnTo>
                        <a:pt x="94" y="7"/>
                      </a:lnTo>
                      <a:lnTo>
                        <a:pt x="94" y="7"/>
                      </a:lnTo>
                      <a:lnTo>
                        <a:pt x="94" y="7"/>
                      </a:lnTo>
                      <a:lnTo>
                        <a:pt x="94" y="7"/>
                      </a:lnTo>
                      <a:lnTo>
                        <a:pt x="94" y="7"/>
                      </a:lnTo>
                      <a:lnTo>
                        <a:pt x="94" y="9"/>
                      </a:lnTo>
                      <a:lnTo>
                        <a:pt x="96" y="9"/>
                      </a:lnTo>
                      <a:lnTo>
                        <a:pt x="96" y="9"/>
                      </a:lnTo>
                      <a:lnTo>
                        <a:pt x="98" y="9"/>
                      </a:lnTo>
                      <a:lnTo>
                        <a:pt x="98" y="9"/>
                      </a:lnTo>
                      <a:lnTo>
                        <a:pt x="98" y="7"/>
                      </a:lnTo>
                      <a:lnTo>
                        <a:pt x="98" y="7"/>
                      </a:lnTo>
                      <a:lnTo>
                        <a:pt x="100" y="7"/>
                      </a:lnTo>
                      <a:lnTo>
                        <a:pt x="100" y="7"/>
                      </a:lnTo>
                      <a:lnTo>
                        <a:pt x="100" y="7"/>
                      </a:lnTo>
                      <a:lnTo>
                        <a:pt x="102" y="7"/>
                      </a:lnTo>
                      <a:lnTo>
                        <a:pt x="102" y="7"/>
                      </a:lnTo>
                      <a:lnTo>
                        <a:pt x="102" y="7"/>
                      </a:lnTo>
                      <a:lnTo>
                        <a:pt x="104" y="7"/>
                      </a:lnTo>
                      <a:lnTo>
                        <a:pt x="104" y="7"/>
                      </a:lnTo>
                      <a:lnTo>
                        <a:pt x="104" y="7"/>
                      </a:lnTo>
                      <a:lnTo>
                        <a:pt x="104" y="7"/>
                      </a:lnTo>
                      <a:lnTo>
                        <a:pt x="106" y="7"/>
                      </a:lnTo>
                      <a:lnTo>
                        <a:pt x="106" y="6"/>
                      </a:lnTo>
                      <a:lnTo>
                        <a:pt x="106" y="6"/>
                      </a:lnTo>
                      <a:lnTo>
                        <a:pt x="106" y="6"/>
                      </a:lnTo>
                      <a:lnTo>
                        <a:pt x="106" y="4"/>
                      </a:lnTo>
                      <a:lnTo>
                        <a:pt x="106" y="4"/>
                      </a:lnTo>
                      <a:lnTo>
                        <a:pt x="106" y="6"/>
                      </a:lnTo>
                      <a:lnTo>
                        <a:pt x="107" y="6"/>
                      </a:lnTo>
                      <a:lnTo>
                        <a:pt x="107" y="6"/>
                      </a:lnTo>
                      <a:lnTo>
                        <a:pt x="107" y="6"/>
                      </a:lnTo>
                      <a:lnTo>
                        <a:pt x="107" y="7"/>
                      </a:lnTo>
                      <a:lnTo>
                        <a:pt x="109" y="7"/>
                      </a:lnTo>
                      <a:lnTo>
                        <a:pt x="109" y="7"/>
                      </a:lnTo>
                      <a:lnTo>
                        <a:pt x="109" y="7"/>
                      </a:lnTo>
                      <a:lnTo>
                        <a:pt x="109" y="7"/>
                      </a:lnTo>
                      <a:lnTo>
                        <a:pt x="109" y="7"/>
                      </a:lnTo>
                      <a:lnTo>
                        <a:pt x="109" y="7"/>
                      </a:lnTo>
                      <a:lnTo>
                        <a:pt x="111" y="7"/>
                      </a:lnTo>
                      <a:lnTo>
                        <a:pt x="111" y="7"/>
                      </a:lnTo>
                      <a:lnTo>
                        <a:pt x="113" y="7"/>
                      </a:lnTo>
                      <a:lnTo>
                        <a:pt x="113" y="7"/>
                      </a:lnTo>
                      <a:lnTo>
                        <a:pt x="113" y="7"/>
                      </a:lnTo>
                      <a:lnTo>
                        <a:pt x="113" y="7"/>
                      </a:lnTo>
                      <a:lnTo>
                        <a:pt x="115" y="7"/>
                      </a:lnTo>
                      <a:lnTo>
                        <a:pt x="115" y="6"/>
                      </a:lnTo>
                      <a:lnTo>
                        <a:pt x="115" y="6"/>
                      </a:lnTo>
                      <a:lnTo>
                        <a:pt x="115" y="7"/>
                      </a:lnTo>
                      <a:lnTo>
                        <a:pt x="115" y="7"/>
                      </a:lnTo>
                      <a:lnTo>
                        <a:pt x="115" y="7"/>
                      </a:lnTo>
                      <a:lnTo>
                        <a:pt x="117" y="7"/>
                      </a:lnTo>
                      <a:lnTo>
                        <a:pt x="117" y="7"/>
                      </a:lnTo>
                      <a:lnTo>
                        <a:pt x="119" y="7"/>
                      </a:lnTo>
                      <a:lnTo>
                        <a:pt x="119" y="7"/>
                      </a:lnTo>
                      <a:lnTo>
                        <a:pt x="119" y="7"/>
                      </a:lnTo>
                      <a:lnTo>
                        <a:pt x="119" y="7"/>
                      </a:lnTo>
                      <a:lnTo>
                        <a:pt x="121" y="7"/>
                      </a:lnTo>
                      <a:lnTo>
                        <a:pt x="121" y="7"/>
                      </a:lnTo>
                      <a:lnTo>
                        <a:pt x="121" y="9"/>
                      </a:lnTo>
                      <a:lnTo>
                        <a:pt x="121" y="9"/>
                      </a:lnTo>
                      <a:lnTo>
                        <a:pt x="121" y="7"/>
                      </a:lnTo>
                      <a:lnTo>
                        <a:pt x="123" y="7"/>
                      </a:lnTo>
                      <a:lnTo>
                        <a:pt x="123" y="7"/>
                      </a:lnTo>
                      <a:lnTo>
                        <a:pt x="125" y="7"/>
                      </a:lnTo>
                      <a:lnTo>
                        <a:pt x="125" y="7"/>
                      </a:lnTo>
                      <a:lnTo>
                        <a:pt x="125" y="7"/>
                      </a:lnTo>
                      <a:lnTo>
                        <a:pt x="127" y="7"/>
                      </a:lnTo>
                      <a:lnTo>
                        <a:pt x="127" y="7"/>
                      </a:lnTo>
                      <a:lnTo>
                        <a:pt x="127" y="9"/>
                      </a:lnTo>
                      <a:lnTo>
                        <a:pt x="127" y="9"/>
                      </a:lnTo>
                      <a:lnTo>
                        <a:pt x="129" y="9"/>
                      </a:lnTo>
                      <a:lnTo>
                        <a:pt x="129" y="9"/>
                      </a:lnTo>
                      <a:lnTo>
                        <a:pt x="129" y="9"/>
                      </a:lnTo>
                      <a:lnTo>
                        <a:pt x="129" y="11"/>
                      </a:lnTo>
                      <a:lnTo>
                        <a:pt x="130" y="11"/>
                      </a:lnTo>
                      <a:lnTo>
                        <a:pt x="130" y="11"/>
                      </a:lnTo>
                      <a:lnTo>
                        <a:pt x="130" y="11"/>
                      </a:lnTo>
                      <a:lnTo>
                        <a:pt x="130" y="13"/>
                      </a:lnTo>
                      <a:lnTo>
                        <a:pt x="130" y="13"/>
                      </a:lnTo>
                      <a:lnTo>
                        <a:pt x="132" y="13"/>
                      </a:lnTo>
                      <a:lnTo>
                        <a:pt x="132" y="13"/>
                      </a:lnTo>
                      <a:lnTo>
                        <a:pt x="132" y="13"/>
                      </a:lnTo>
                      <a:lnTo>
                        <a:pt x="132" y="13"/>
                      </a:lnTo>
                      <a:lnTo>
                        <a:pt x="132" y="15"/>
                      </a:lnTo>
                      <a:lnTo>
                        <a:pt x="134" y="15"/>
                      </a:lnTo>
                      <a:lnTo>
                        <a:pt x="134" y="15"/>
                      </a:lnTo>
                      <a:lnTo>
                        <a:pt x="136" y="15"/>
                      </a:lnTo>
                      <a:lnTo>
                        <a:pt x="136" y="15"/>
                      </a:lnTo>
                      <a:lnTo>
                        <a:pt x="136" y="15"/>
                      </a:lnTo>
                      <a:lnTo>
                        <a:pt x="136" y="15"/>
                      </a:lnTo>
                      <a:lnTo>
                        <a:pt x="136" y="15"/>
                      </a:lnTo>
                      <a:lnTo>
                        <a:pt x="138" y="15"/>
                      </a:lnTo>
                      <a:lnTo>
                        <a:pt x="138" y="15"/>
                      </a:lnTo>
                      <a:lnTo>
                        <a:pt x="138" y="17"/>
                      </a:lnTo>
                      <a:lnTo>
                        <a:pt x="140" y="17"/>
                      </a:lnTo>
                      <a:lnTo>
                        <a:pt x="140" y="17"/>
                      </a:lnTo>
                      <a:lnTo>
                        <a:pt x="140" y="19"/>
                      </a:lnTo>
                      <a:lnTo>
                        <a:pt x="140" y="19"/>
                      </a:lnTo>
                      <a:lnTo>
                        <a:pt x="140" y="19"/>
                      </a:lnTo>
                      <a:lnTo>
                        <a:pt x="140" y="19"/>
                      </a:lnTo>
                      <a:lnTo>
                        <a:pt x="140" y="21"/>
                      </a:lnTo>
                      <a:lnTo>
                        <a:pt x="142" y="21"/>
                      </a:lnTo>
                      <a:lnTo>
                        <a:pt x="142" y="21"/>
                      </a:lnTo>
                      <a:lnTo>
                        <a:pt x="142" y="21"/>
                      </a:lnTo>
                      <a:lnTo>
                        <a:pt x="142" y="23"/>
                      </a:lnTo>
                      <a:lnTo>
                        <a:pt x="142" y="23"/>
                      </a:lnTo>
                      <a:lnTo>
                        <a:pt x="142" y="23"/>
                      </a:lnTo>
                      <a:lnTo>
                        <a:pt x="142" y="23"/>
                      </a:lnTo>
                      <a:lnTo>
                        <a:pt x="142" y="25"/>
                      </a:lnTo>
                      <a:lnTo>
                        <a:pt x="144" y="25"/>
                      </a:lnTo>
                      <a:lnTo>
                        <a:pt x="144" y="25"/>
                      </a:lnTo>
                      <a:lnTo>
                        <a:pt x="144" y="27"/>
                      </a:lnTo>
                      <a:lnTo>
                        <a:pt x="144" y="27"/>
                      </a:lnTo>
                      <a:lnTo>
                        <a:pt x="146" y="27"/>
                      </a:lnTo>
                      <a:lnTo>
                        <a:pt x="146" y="27"/>
                      </a:lnTo>
                      <a:lnTo>
                        <a:pt x="146" y="27"/>
                      </a:lnTo>
                      <a:lnTo>
                        <a:pt x="146" y="27"/>
                      </a:lnTo>
                      <a:lnTo>
                        <a:pt x="146" y="29"/>
                      </a:lnTo>
                      <a:lnTo>
                        <a:pt x="148" y="29"/>
                      </a:lnTo>
                      <a:lnTo>
                        <a:pt x="148" y="29"/>
                      </a:lnTo>
                      <a:lnTo>
                        <a:pt x="148" y="29"/>
                      </a:lnTo>
                      <a:lnTo>
                        <a:pt x="148" y="30"/>
                      </a:lnTo>
                      <a:lnTo>
                        <a:pt x="148" y="30"/>
                      </a:lnTo>
                      <a:lnTo>
                        <a:pt x="150" y="30"/>
                      </a:lnTo>
                      <a:lnTo>
                        <a:pt x="150" y="30"/>
                      </a:lnTo>
                      <a:lnTo>
                        <a:pt x="150" y="30"/>
                      </a:lnTo>
                      <a:lnTo>
                        <a:pt x="151" y="30"/>
                      </a:lnTo>
                      <a:lnTo>
                        <a:pt x="151" y="30"/>
                      </a:lnTo>
                      <a:lnTo>
                        <a:pt x="151" y="30"/>
                      </a:lnTo>
                      <a:lnTo>
                        <a:pt x="151" y="32"/>
                      </a:lnTo>
                      <a:lnTo>
                        <a:pt x="151" y="32"/>
                      </a:lnTo>
                      <a:lnTo>
                        <a:pt x="151" y="32"/>
                      </a:lnTo>
                      <a:lnTo>
                        <a:pt x="153" y="32"/>
                      </a:lnTo>
                      <a:lnTo>
                        <a:pt x="153" y="34"/>
                      </a:lnTo>
                      <a:lnTo>
                        <a:pt x="153" y="34"/>
                      </a:lnTo>
                      <a:lnTo>
                        <a:pt x="153" y="34"/>
                      </a:lnTo>
                      <a:lnTo>
                        <a:pt x="153" y="34"/>
                      </a:lnTo>
                      <a:lnTo>
                        <a:pt x="153" y="36"/>
                      </a:lnTo>
                      <a:lnTo>
                        <a:pt x="153" y="36"/>
                      </a:lnTo>
                      <a:lnTo>
                        <a:pt x="155" y="36"/>
                      </a:lnTo>
                      <a:lnTo>
                        <a:pt x="155" y="38"/>
                      </a:lnTo>
                      <a:lnTo>
                        <a:pt x="155" y="38"/>
                      </a:lnTo>
                      <a:lnTo>
                        <a:pt x="155" y="38"/>
                      </a:lnTo>
                      <a:lnTo>
                        <a:pt x="155" y="38"/>
                      </a:lnTo>
                      <a:lnTo>
                        <a:pt x="155" y="40"/>
                      </a:lnTo>
                      <a:lnTo>
                        <a:pt x="157" y="40"/>
                      </a:lnTo>
                      <a:lnTo>
                        <a:pt x="157" y="40"/>
                      </a:lnTo>
                      <a:lnTo>
                        <a:pt x="157" y="40"/>
                      </a:lnTo>
                      <a:lnTo>
                        <a:pt x="157" y="42"/>
                      </a:lnTo>
                      <a:lnTo>
                        <a:pt x="157" y="42"/>
                      </a:lnTo>
                      <a:lnTo>
                        <a:pt x="159" y="42"/>
                      </a:lnTo>
                      <a:lnTo>
                        <a:pt x="159" y="42"/>
                      </a:lnTo>
                      <a:lnTo>
                        <a:pt x="159" y="42"/>
                      </a:lnTo>
                      <a:lnTo>
                        <a:pt x="159" y="42"/>
                      </a:lnTo>
                      <a:lnTo>
                        <a:pt x="159" y="44"/>
                      </a:lnTo>
                      <a:lnTo>
                        <a:pt x="161" y="44"/>
                      </a:lnTo>
                      <a:lnTo>
                        <a:pt x="161" y="44"/>
                      </a:lnTo>
                      <a:lnTo>
                        <a:pt x="161" y="44"/>
                      </a:lnTo>
                      <a:lnTo>
                        <a:pt x="161" y="46"/>
                      </a:lnTo>
                      <a:lnTo>
                        <a:pt x="161" y="46"/>
                      </a:lnTo>
                      <a:lnTo>
                        <a:pt x="163" y="46"/>
                      </a:lnTo>
                      <a:lnTo>
                        <a:pt x="163" y="48"/>
                      </a:lnTo>
                      <a:lnTo>
                        <a:pt x="163" y="48"/>
                      </a:lnTo>
                      <a:lnTo>
                        <a:pt x="163" y="48"/>
                      </a:lnTo>
                      <a:lnTo>
                        <a:pt x="163" y="48"/>
                      </a:lnTo>
                      <a:lnTo>
                        <a:pt x="163" y="48"/>
                      </a:lnTo>
                      <a:lnTo>
                        <a:pt x="165" y="48"/>
                      </a:lnTo>
                      <a:lnTo>
                        <a:pt x="165" y="50"/>
                      </a:lnTo>
                      <a:lnTo>
                        <a:pt x="163" y="50"/>
                      </a:lnTo>
                      <a:lnTo>
                        <a:pt x="163" y="50"/>
                      </a:lnTo>
                      <a:lnTo>
                        <a:pt x="163" y="52"/>
                      </a:lnTo>
                      <a:lnTo>
                        <a:pt x="163" y="52"/>
                      </a:lnTo>
                      <a:lnTo>
                        <a:pt x="163" y="52"/>
                      </a:lnTo>
                      <a:lnTo>
                        <a:pt x="163" y="53"/>
                      </a:lnTo>
                      <a:lnTo>
                        <a:pt x="163" y="53"/>
                      </a:lnTo>
                      <a:lnTo>
                        <a:pt x="163" y="53"/>
                      </a:lnTo>
                      <a:lnTo>
                        <a:pt x="161" y="53"/>
                      </a:lnTo>
                      <a:lnTo>
                        <a:pt x="161" y="55"/>
                      </a:lnTo>
                      <a:lnTo>
                        <a:pt x="161" y="55"/>
                      </a:lnTo>
                      <a:lnTo>
                        <a:pt x="161" y="55"/>
                      </a:lnTo>
                      <a:lnTo>
                        <a:pt x="159" y="55"/>
                      </a:lnTo>
                      <a:lnTo>
                        <a:pt x="159" y="55"/>
                      </a:lnTo>
                      <a:lnTo>
                        <a:pt x="159" y="57"/>
                      </a:lnTo>
                      <a:lnTo>
                        <a:pt x="159" y="57"/>
                      </a:lnTo>
                      <a:lnTo>
                        <a:pt x="159" y="57"/>
                      </a:lnTo>
                      <a:lnTo>
                        <a:pt x="159" y="59"/>
                      </a:lnTo>
                      <a:lnTo>
                        <a:pt x="159" y="59"/>
                      </a:lnTo>
                      <a:lnTo>
                        <a:pt x="159" y="59"/>
                      </a:lnTo>
                      <a:lnTo>
                        <a:pt x="157" y="59"/>
                      </a:lnTo>
                      <a:lnTo>
                        <a:pt x="157" y="61"/>
                      </a:lnTo>
                      <a:lnTo>
                        <a:pt x="157" y="61"/>
                      </a:lnTo>
                      <a:lnTo>
                        <a:pt x="157" y="61"/>
                      </a:lnTo>
                      <a:lnTo>
                        <a:pt x="157" y="63"/>
                      </a:lnTo>
                      <a:lnTo>
                        <a:pt x="157" y="63"/>
                      </a:lnTo>
                      <a:lnTo>
                        <a:pt x="157" y="63"/>
                      </a:lnTo>
                      <a:lnTo>
                        <a:pt x="155" y="63"/>
                      </a:lnTo>
                      <a:lnTo>
                        <a:pt x="155" y="63"/>
                      </a:lnTo>
                      <a:lnTo>
                        <a:pt x="155" y="63"/>
                      </a:lnTo>
                      <a:lnTo>
                        <a:pt x="153" y="63"/>
                      </a:lnTo>
                      <a:lnTo>
                        <a:pt x="153" y="65"/>
                      </a:lnTo>
                      <a:lnTo>
                        <a:pt x="153" y="65"/>
                      </a:lnTo>
                      <a:lnTo>
                        <a:pt x="153" y="65"/>
                      </a:lnTo>
                      <a:lnTo>
                        <a:pt x="153" y="67"/>
                      </a:lnTo>
                      <a:lnTo>
                        <a:pt x="153" y="67"/>
                      </a:lnTo>
                      <a:lnTo>
                        <a:pt x="153" y="69"/>
                      </a:lnTo>
                      <a:lnTo>
                        <a:pt x="153" y="69"/>
                      </a:lnTo>
                      <a:lnTo>
                        <a:pt x="153" y="71"/>
                      </a:lnTo>
                      <a:lnTo>
                        <a:pt x="153" y="71"/>
                      </a:lnTo>
                      <a:lnTo>
                        <a:pt x="153" y="71"/>
                      </a:lnTo>
                      <a:lnTo>
                        <a:pt x="153" y="73"/>
                      </a:lnTo>
                      <a:lnTo>
                        <a:pt x="153" y="73"/>
                      </a:lnTo>
                      <a:lnTo>
                        <a:pt x="153" y="75"/>
                      </a:lnTo>
                      <a:lnTo>
                        <a:pt x="153" y="75"/>
                      </a:lnTo>
                      <a:lnTo>
                        <a:pt x="153" y="75"/>
                      </a:lnTo>
                      <a:lnTo>
                        <a:pt x="153" y="76"/>
                      </a:lnTo>
                      <a:lnTo>
                        <a:pt x="153" y="76"/>
                      </a:lnTo>
                      <a:lnTo>
                        <a:pt x="153" y="78"/>
                      </a:lnTo>
                      <a:lnTo>
                        <a:pt x="153" y="78"/>
                      </a:lnTo>
                      <a:lnTo>
                        <a:pt x="153" y="78"/>
                      </a:lnTo>
                      <a:lnTo>
                        <a:pt x="153" y="78"/>
                      </a:lnTo>
                      <a:lnTo>
                        <a:pt x="153" y="80"/>
                      </a:lnTo>
                      <a:lnTo>
                        <a:pt x="153" y="80"/>
                      </a:lnTo>
                      <a:lnTo>
                        <a:pt x="155" y="80"/>
                      </a:lnTo>
                      <a:lnTo>
                        <a:pt x="155" y="80"/>
                      </a:lnTo>
                      <a:lnTo>
                        <a:pt x="155" y="80"/>
                      </a:lnTo>
                      <a:lnTo>
                        <a:pt x="157" y="80"/>
                      </a:lnTo>
                      <a:lnTo>
                        <a:pt x="157" y="80"/>
                      </a:lnTo>
                      <a:lnTo>
                        <a:pt x="157" y="80"/>
                      </a:lnTo>
                      <a:lnTo>
                        <a:pt x="159" y="80"/>
                      </a:lnTo>
                      <a:lnTo>
                        <a:pt x="159" y="80"/>
                      </a:lnTo>
                      <a:lnTo>
                        <a:pt x="159" y="80"/>
                      </a:lnTo>
                      <a:lnTo>
                        <a:pt x="159" y="80"/>
                      </a:lnTo>
                      <a:lnTo>
                        <a:pt x="161" y="80"/>
                      </a:lnTo>
                      <a:lnTo>
                        <a:pt x="161" y="80"/>
                      </a:lnTo>
                      <a:lnTo>
                        <a:pt x="163" y="80"/>
                      </a:lnTo>
                      <a:lnTo>
                        <a:pt x="163" y="78"/>
                      </a:lnTo>
                      <a:lnTo>
                        <a:pt x="163" y="78"/>
                      </a:lnTo>
                      <a:lnTo>
                        <a:pt x="163" y="78"/>
                      </a:lnTo>
                      <a:lnTo>
                        <a:pt x="165" y="78"/>
                      </a:lnTo>
                      <a:lnTo>
                        <a:pt x="165" y="78"/>
                      </a:lnTo>
                      <a:lnTo>
                        <a:pt x="167" y="78"/>
                      </a:lnTo>
                      <a:lnTo>
                        <a:pt x="167" y="78"/>
                      </a:lnTo>
                      <a:lnTo>
                        <a:pt x="167" y="78"/>
                      </a:lnTo>
                      <a:lnTo>
                        <a:pt x="167" y="78"/>
                      </a:lnTo>
                      <a:lnTo>
                        <a:pt x="167" y="78"/>
                      </a:lnTo>
                      <a:lnTo>
                        <a:pt x="169" y="78"/>
                      </a:lnTo>
                      <a:lnTo>
                        <a:pt x="169" y="78"/>
                      </a:lnTo>
                      <a:lnTo>
                        <a:pt x="169" y="78"/>
                      </a:lnTo>
                      <a:lnTo>
                        <a:pt x="169" y="78"/>
                      </a:lnTo>
                      <a:lnTo>
                        <a:pt x="169" y="78"/>
                      </a:lnTo>
                      <a:lnTo>
                        <a:pt x="171" y="78"/>
                      </a:lnTo>
                      <a:lnTo>
                        <a:pt x="171" y="78"/>
                      </a:lnTo>
                      <a:lnTo>
                        <a:pt x="171" y="78"/>
                      </a:lnTo>
                      <a:lnTo>
                        <a:pt x="171" y="78"/>
                      </a:lnTo>
                      <a:lnTo>
                        <a:pt x="173" y="78"/>
                      </a:lnTo>
                      <a:lnTo>
                        <a:pt x="173" y="80"/>
                      </a:lnTo>
                      <a:lnTo>
                        <a:pt x="173" y="80"/>
                      </a:lnTo>
                      <a:lnTo>
                        <a:pt x="173" y="8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0" name="Freeform 1492">
                  <a:extLst>
                    <a:ext uri="{FF2B5EF4-FFF2-40B4-BE49-F238E27FC236}">
                      <a16:creationId xmlns:a16="http://schemas.microsoft.com/office/drawing/2014/main" id="{D88B522F-A496-4ED0-A317-6DC113236073}"/>
                    </a:ext>
                  </a:extLst>
                </p:cNvPr>
                <p:cNvSpPr>
                  <a:spLocks/>
                </p:cNvSpPr>
                <p:nvPr/>
              </p:nvSpPr>
              <p:spPr bwMode="auto">
                <a:xfrm>
                  <a:off x="15830691" y="4138613"/>
                  <a:ext cx="414338" cy="373063"/>
                </a:xfrm>
                <a:custGeom>
                  <a:avLst/>
                  <a:gdLst>
                    <a:gd name="T0" fmla="*/ 171 w 261"/>
                    <a:gd name="T1" fmla="*/ 92 h 235"/>
                    <a:gd name="T2" fmla="*/ 178 w 261"/>
                    <a:gd name="T3" fmla="*/ 103 h 235"/>
                    <a:gd name="T4" fmla="*/ 186 w 261"/>
                    <a:gd name="T5" fmla="*/ 113 h 235"/>
                    <a:gd name="T6" fmla="*/ 195 w 261"/>
                    <a:gd name="T7" fmla="*/ 122 h 235"/>
                    <a:gd name="T8" fmla="*/ 207 w 261"/>
                    <a:gd name="T9" fmla="*/ 126 h 235"/>
                    <a:gd name="T10" fmla="*/ 220 w 261"/>
                    <a:gd name="T11" fmla="*/ 132 h 235"/>
                    <a:gd name="T12" fmla="*/ 232 w 261"/>
                    <a:gd name="T13" fmla="*/ 136 h 235"/>
                    <a:gd name="T14" fmla="*/ 245 w 261"/>
                    <a:gd name="T15" fmla="*/ 142 h 235"/>
                    <a:gd name="T16" fmla="*/ 261 w 261"/>
                    <a:gd name="T17" fmla="*/ 142 h 235"/>
                    <a:gd name="T18" fmla="*/ 253 w 261"/>
                    <a:gd name="T19" fmla="*/ 151 h 235"/>
                    <a:gd name="T20" fmla="*/ 243 w 261"/>
                    <a:gd name="T21" fmla="*/ 163 h 235"/>
                    <a:gd name="T22" fmla="*/ 236 w 261"/>
                    <a:gd name="T23" fmla="*/ 172 h 235"/>
                    <a:gd name="T24" fmla="*/ 228 w 261"/>
                    <a:gd name="T25" fmla="*/ 182 h 235"/>
                    <a:gd name="T26" fmla="*/ 218 w 261"/>
                    <a:gd name="T27" fmla="*/ 191 h 235"/>
                    <a:gd name="T28" fmla="*/ 211 w 261"/>
                    <a:gd name="T29" fmla="*/ 201 h 235"/>
                    <a:gd name="T30" fmla="*/ 197 w 261"/>
                    <a:gd name="T31" fmla="*/ 203 h 235"/>
                    <a:gd name="T32" fmla="*/ 184 w 261"/>
                    <a:gd name="T33" fmla="*/ 207 h 235"/>
                    <a:gd name="T34" fmla="*/ 174 w 261"/>
                    <a:gd name="T35" fmla="*/ 214 h 235"/>
                    <a:gd name="T36" fmla="*/ 161 w 261"/>
                    <a:gd name="T37" fmla="*/ 220 h 235"/>
                    <a:gd name="T38" fmla="*/ 150 w 261"/>
                    <a:gd name="T39" fmla="*/ 224 h 235"/>
                    <a:gd name="T40" fmla="*/ 138 w 261"/>
                    <a:gd name="T41" fmla="*/ 218 h 235"/>
                    <a:gd name="T42" fmla="*/ 127 w 261"/>
                    <a:gd name="T43" fmla="*/ 222 h 235"/>
                    <a:gd name="T44" fmla="*/ 117 w 261"/>
                    <a:gd name="T45" fmla="*/ 232 h 235"/>
                    <a:gd name="T46" fmla="*/ 107 w 261"/>
                    <a:gd name="T47" fmla="*/ 232 h 235"/>
                    <a:gd name="T48" fmla="*/ 94 w 261"/>
                    <a:gd name="T49" fmla="*/ 232 h 235"/>
                    <a:gd name="T50" fmla="*/ 83 w 261"/>
                    <a:gd name="T51" fmla="*/ 224 h 235"/>
                    <a:gd name="T52" fmla="*/ 73 w 261"/>
                    <a:gd name="T53" fmla="*/ 216 h 235"/>
                    <a:gd name="T54" fmla="*/ 58 w 261"/>
                    <a:gd name="T55" fmla="*/ 214 h 235"/>
                    <a:gd name="T56" fmla="*/ 50 w 261"/>
                    <a:gd name="T57" fmla="*/ 207 h 235"/>
                    <a:gd name="T58" fmla="*/ 46 w 261"/>
                    <a:gd name="T59" fmla="*/ 195 h 235"/>
                    <a:gd name="T60" fmla="*/ 39 w 261"/>
                    <a:gd name="T61" fmla="*/ 189 h 235"/>
                    <a:gd name="T62" fmla="*/ 35 w 261"/>
                    <a:gd name="T63" fmla="*/ 174 h 235"/>
                    <a:gd name="T64" fmla="*/ 27 w 261"/>
                    <a:gd name="T65" fmla="*/ 165 h 235"/>
                    <a:gd name="T66" fmla="*/ 19 w 261"/>
                    <a:gd name="T67" fmla="*/ 155 h 235"/>
                    <a:gd name="T68" fmla="*/ 10 w 261"/>
                    <a:gd name="T69" fmla="*/ 147 h 235"/>
                    <a:gd name="T70" fmla="*/ 2 w 261"/>
                    <a:gd name="T71" fmla="*/ 142 h 235"/>
                    <a:gd name="T72" fmla="*/ 8 w 261"/>
                    <a:gd name="T73" fmla="*/ 132 h 235"/>
                    <a:gd name="T74" fmla="*/ 19 w 261"/>
                    <a:gd name="T75" fmla="*/ 130 h 235"/>
                    <a:gd name="T76" fmla="*/ 19 w 261"/>
                    <a:gd name="T77" fmla="*/ 111 h 235"/>
                    <a:gd name="T78" fmla="*/ 23 w 261"/>
                    <a:gd name="T79" fmla="*/ 96 h 235"/>
                    <a:gd name="T80" fmla="*/ 27 w 261"/>
                    <a:gd name="T81" fmla="*/ 82 h 235"/>
                    <a:gd name="T82" fmla="*/ 35 w 261"/>
                    <a:gd name="T83" fmla="*/ 78 h 235"/>
                    <a:gd name="T84" fmla="*/ 37 w 261"/>
                    <a:gd name="T85" fmla="*/ 63 h 235"/>
                    <a:gd name="T86" fmla="*/ 44 w 261"/>
                    <a:gd name="T87" fmla="*/ 53 h 235"/>
                    <a:gd name="T88" fmla="*/ 54 w 261"/>
                    <a:gd name="T89" fmla="*/ 44 h 235"/>
                    <a:gd name="T90" fmla="*/ 58 w 261"/>
                    <a:gd name="T91" fmla="*/ 30 h 235"/>
                    <a:gd name="T92" fmla="*/ 62 w 261"/>
                    <a:gd name="T93" fmla="*/ 17 h 235"/>
                    <a:gd name="T94" fmla="*/ 71 w 261"/>
                    <a:gd name="T95" fmla="*/ 13 h 235"/>
                    <a:gd name="T96" fmla="*/ 79 w 261"/>
                    <a:gd name="T97" fmla="*/ 13 h 235"/>
                    <a:gd name="T98" fmla="*/ 85 w 261"/>
                    <a:gd name="T99" fmla="*/ 4 h 235"/>
                    <a:gd name="T100" fmla="*/ 92 w 261"/>
                    <a:gd name="T101" fmla="*/ 6 h 235"/>
                    <a:gd name="T102" fmla="*/ 104 w 261"/>
                    <a:gd name="T103" fmla="*/ 7 h 235"/>
                    <a:gd name="T104" fmla="*/ 113 w 261"/>
                    <a:gd name="T105" fmla="*/ 7 h 235"/>
                    <a:gd name="T106" fmla="*/ 125 w 261"/>
                    <a:gd name="T107" fmla="*/ 7 h 235"/>
                    <a:gd name="T108" fmla="*/ 136 w 261"/>
                    <a:gd name="T109" fmla="*/ 15 h 235"/>
                    <a:gd name="T110" fmla="*/ 144 w 261"/>
                    <a:gd name="T111" fmla="*/ 25 h 235"/>
                    <a:gd name="T112" fmla="*/ 153 w 261"/>
                    <a:gd name="T113" fmla="*/ 34 h 235"/>
                    <a:gd name="T114" fmla="*/ 161 w 261"/>
                    <a:gd name="T115" fmla="*/ 44 h 235"/>
                    <a:gd name="T116" fmla="*/ 161 w 261"/>
                    <a:gd name="T117" fmla="*/ 55 h 235"/>
                    <a:gd name="T118" fmla="*/ 153 w 261"/>
                    <a:gd name="T119" fmla="*/ 67 h 235"/>
                    <a:gd name="T120" fmla="*/ 157 w 261"/>
                    <a:gd name="T121" fmla="*/ 80 h 235"/>
                    <a:gd name="T122" fmla="*/ 169 w 261"/>
                    <a:gd name="T123" fmla="*/ 7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1" h="235">
                      <a:moveTo>
                        <a:pt x="173" y="80"/>
                      </a:moveTo>
                      <a:lnTo>
                        <a:pt x="173" y="80"/>
                      </a:lnTo>
                      <a:lnTo>
                        <a:pt x="173" y="80"/>
                      </a:lnTo>
                      <a:lnTo>
                        <a:pt x="173" y="82"/>
                      </a:lnTo>
                      <a:lnTo>
                        <a:pt x="173" y="82"/>
                      </a:lnTo>
                      <a:lnTo>
                        <a:pt x="173" y="82"/>
                      </a:lnTo>
                      <a:lnTo>
                        <a:pt x="173" y="84"/>
                      </a:lnTo>
                      <a:lnTo>
                        <a:pt x="171" y="84"/>
                      </a:lnTo>
                      <a:lnTo>
                        <a:pt x="171" y="84"/>
                      </a:lnTo>
                      <a:lnTo>
                        <a:pt x="171" y="86"/>
                      </a:lnTo>
                      <a:lnTo>
                        <a:pt x="171" y="86"/>
                      </a:lnTo>
                      <a:lnTo>
                        <a:pt x="171" y="86"/>
                      </a:lnTo>
                      <a:lnTo>
                        <a:pt x="169" y="86"/>
                      </a:lnTo>
                      <a:lnTo>
                        <a:pt x="169" y="86"/>
                      </a:lnTo>
                      <a:lnTo>
                        <a:pt x="169" y="86"/>
                      </a:lnTo>
                      <a:lnTo>
                        <a:pt x="169" y="88"/>
                      </a:lnTo>
                      <a:lnTo>
                        <a:pt x="169" y="88"/>
                      </a:lnTo>
                      <a:lnTo>
                        <a:pt x="169" y="88"/>
                      </a:lnTo>
                      <a:lnTo>
                        <a:pt x="171" y="88"/>
                      </a:lnTo>
                      <a:lnTo>
                        <a:pt x="171" y="90"/>
                      </a:lnTo>
                      <a:lnTo>
                        <a:pt x="171" y="90"/>
                      </a:lnTo>
                      <a:lnTo>
                        <a:pt x="171" y="90"/>
                      </a:lnTo>
                      <a:lnTo>
                        <a:pt x="171" y="92"/>
                      </a:lnTo>
                      <a:lnTo>
                        <a:pt x="171" y="92"/>
                      </a:lnTo>
                      <a:lnTo>
                        <a:pt x="171" y="94"/>
                      </a:lnTo>
                      <a:lnTo>
                        <a:pt x="173" y="94"/>
                      </a:lnTo>
                      <a:lnTo>
                        <a:pt x="173" y="94"/>
                      </a:lnTo>
                      <a:lnTo>
                        <a:pt x="173" y="96"/>
                      </a:lnTo>
                      <a:lnTo>
                        <a:pt x="173" y="96"/>
                      </a:lnTo>
                      <a:lnTo>
                        <a:pt x="173" y="96"/>
                      </a:lnTo>
                      <a:lnTo>
                        <a:pt x="173" y="96"/>
                      </a:lnTo>
                      <a:lnTo>
                        <a:pt x="173" y="96"/>
                      </a:lnTo>
                      <a:lnTo>
                        <a:pt x="174" y="96"/>
                      </a:lnTo>
                      <a:lnTo>
                        <a:pt x="174" y="98"/>
                      </a:lnTo>
                      <a:lnTo>
                        <a:pt x="174" y="98"/>
                      </a:lnTo>
                      <a:lnTo>
                        <a:pt x="174" y="98"/>
                      </a:lnTo>
                      <a:lnTo>
                        <a:pt x="174" y="98"/>
                      </a:lnTo>
                      <a:lnTo>
                        <a:pt x="174" y="99"/>
                      </a:lnTo>
                      <a:lnTo>
                        <a:pt x="174" y="99"/>
                      </a:lnTo>
                      <a:lnTo>
                        <a:pt x="174" y="101"/>
                      </a:lnTo>
                      <a:lnTo>
                        <a:pt x="176" y="101"/>
                      </a:lnTo>
                      <a:lnTo>
                        <a:pt x="176" y="101"/>
                      </a:lnTo>
                      <a:lnTo>
                        <a:pt x="176" y="101"/>
                      </a:lnTo>
                      <a:lnTo>
                        <a:pt x="176" y="103"/>
                      </a:lnTo>
                      <a:lnTo>
                        <a:pt x="178" y="103"/>
                      </a:lnTo>
                      <a:lnTo>
                        <a:pt x="178" y="103"/>
                      </a:lnTo>
                      <a:lnTo>
                        <a:pt x="178" y="103"/>
                      </a:lnTo>
                      <a:lnTo>
                        <a:pt x="178" y="103"/>
                      </a:lnTo>
                      <a:lnTo>
                        <a:pt x="178" y="103"/>
                      </a:lnTo>
                      <a:lnTo>
                        <a:pt x="178" y="105"/>
                      </a:lnTo>
                      <a:lnTo>
                        <a:pt x="180" y="105"/>
                      </a:lnTo>
                      <a:lnTo>
                        <a:pt x="180" y="105"/>
                      </a:lnTo>
                      <a:lnTo>
                        <a:pt x="180" y="107"/>
                      </a:lnTo>
                      <a:lnTo>
                        <a:pt x="180" y="107"/>
                      </a:lnTo>
                      <a:lnTo>
                        <a:pt x="180" y="107"/>
                      </a:lnTo>
                      <a:lnTo>
                        <a:pt x="180" y="109"/>
                      </a:lnTo>
                      <a:lnTo>
                        <a:pt x="180" y="109"/>
                      </a:lnTo>
                      <a:lnTo>
                        <a:pt x="180" y="109"/>
                      </a:lnTo>
                      <a:lnTo>
                        <a:pt x="182" y="109"/>
                      </a:lnTo>
                      <a:lnTo>
                        <a:pt x="182" y="111"/>
                      </a:lnTo>
                      <a:lnTo>
                        <a:pt x="182" y="111"/>
                      </a:lnTo>
                      <a:lnTo>
                        <a:pt x="182" y="111"/>
                      </a:lnTo>
                      <a:lnTo>
                        <a:pt x="182" y="111"/>
                      </a:lnTo>
                      <a:lnTo>
                        <a:pt x="184" y="111"/>
                      </a:lnTo>
                      <a:lnTo>
                        <a:pt x="184" y="113"/>
                      </a:lnTo>
                      <a:lnTo>
                        <a:pt x="184" y="113"/>
                      </a:lnTo>
                      <a:lnTo>
                        <a:pt x="184" y="113"/>
                      </a:lnTo>
                      <a:lnTo>
                        <a:pt x="186" y="113"/>
                      </a:lnTo>
                      <a:lnTo>
                        <a:pt x="186" y="113"/>
                      </a:lnTo>
                      <a:lnTo>
                        <a:pt x="186" y="113"/>
                      </a:lnTo>
                      <a:lnTo>
                        <a:pt x="186" y="113"/>
                      </a:lnTo>
                      <a:lnTo>
                        <a:pt x="186" y="115"/>
                      </a:lnTo>
                      <a:lnTo>
                        <a:pt x="188" y="115"/>
                      </a:lnTo>
                      <a:lnTo>
                        <a:pt x="188" y="115"/>
                      </a:lnTo>
                      <a:lnTo>
                        <a:pt x="188" y="115"/>
                      </a:lnTo>
                      <a:lnTo>
                        <a:pt x="188" y="117"/>
                      </a:lnTo>
                      <a:lnTo>
                        <a:pt x="190" y="117"/>
                      </a:lnTo>
                      <a:lnTo>
                        <a:pt x="190" y="117"/>
                      </a:lnTo>
                      <a:lnTo>
                        <a:pt x="190" y="117"/>
                      </a:lnTo>
                      <a:lnTo>
                        <a:pt x="190" y="119"/>
                      </a:lnTo>
                      <a:lnTo>
                        <a:pt x="190" y="119"/>
                      </a:lnTo>
                      <a:lnTo>
                        <a:pt x="190" y="119"/>
                      </a:lnTo>
                      <a:lnTo>
                        <a:pt x="190" y="119"/>
                      </a:lnTo>
                      <a:lnTo>
                        <a:pt x="192" y="119"/>
                      </a:lnTo>
                      <a:lnTo>
                        <a:pt x="192" y="121"/>
                      </a:lnTo>
                      <a:lnTo>
                        <a:pt x="192" y="121"/>
                      </a:lnTo>
                      <a:lnTo>
                        <a:pt x="192" y="121"/>
                      </a:lnTo>
                      <a:lnTo>
                        <a:pt x="192" y="121"/>
                      </a:lnTo>
                      <a:lnTo>
                        <a:pt x="194" y="121"/>
                      </a:lnTo>
                      <a:lnTo>
                        <a:pt x="194" y="121"/>
                      </a:lnTo>
                      <a:lnTo>
                        <a:pt x="195" y="121"/>
                      </a:lnTo>
                      <a:lnTo>
                        <a:pt x="195" y="122"/>
                      </a:lnTo>
                      <a:lnTo>
                        <a:pt x="195" y="122"/>
                      </a:lnTo>
                      <a:lnTo>
                        <a:pt x="195" y="122"/>
                      </a:lnTo>
                      <a:lnTo>
                        <a:pt x="197" y="122"/>
                      </a:lnTo>
                      <a:lnTo>
                        <a:pt x="197" y="122"/>
                      </a:lnTo>
                      <a:lnTo>
                        <a:pt x="197" y="122"/>
                      </a:lnTo>
                      <a:lnTo>
                        <a:pt x="199" y="122"/>
                      </a:lnTo>
                      <a:lnTo>
                        <a:pt x="199" y="122"/>
                      </a:lnTo>
                      <a:lnTo>
                        <a:pt x="199" y="122"/>
                      </a:lnTo>
                      <a:lnTo>
                        <a:pt x="199" y="124"/>
                      </a:lnTo>
                      <a:lnTo>
                        <a:pt x="201" y="124"/>
                      </a:lnTo>
                      <a:lnTo>
                        <a:pt x="201" y="124"/>
                      </a:lnTo>
                      <a:lnTo>
                        <a:pt x="201" y="124"/>
                      </a:lnTo>
                      <a:lnTo>
                        <a:pt x="201" y="124"/>
                      </a:lnTo>
                      <a:lnTo>
                        <a:pt x="203" y="124"/>
                      </a:lnTo>
                      <a:lnTo>
                        <a:pt x="203" y="124"/>
                      </a:lnTo>
                      <a:lnTo>
                        <a:pt x="205" y="124"/>
                      </a:lnTo>
                      <a:lnTo>
                        <a:pt x="205" y="126"/>
                      </a:lnTo>
                      <a:lnTo>
                        <a:pt x="205" y="126"/>
                      </a:lnTo>
                      <a:lnTo>
                        <a:pt x="205" y="126"/>
                      </a:lnTo>
                      <a:lnTo>
                        <a:pt x="205" y="126"/>
                      </a:lnTo>
                      <a:lnTo>
                        <a:pt x="207" y="126"/>
                      </a:lnTo>
                      <a:lnTo>
                        <a:pt x="207" y="126"/>
                      </a:lnTo>
                      <a:lnTo>
                        <a:pt x="207" y="126"/>
                      </a:lnTo>
                      <a:lnTo>
                        <a:pt x="209" y="126"/>
                      </a:lnTo>
                      <a:lnTo>
                        <a:pt x="209" y="126"/>
                      </a:lnTo>
                      <a:lnTo>
                        <a:pt x="209" y="126"/>
                      </a:lnTo>
                      <a:lnTo>
                        <a:pt x="211" y="126"/>
                      </a:lnTo>
                      <a:lnTo>
                        <a:pt x="211" y="126"/>
                      </a:lnTo>
                      <a:lnTo>
                        <a:pt x="211" y="128"/>
                      </a:lnTo>
                      <a:lnTo>
                        <a:pt x="211" y="128"/>
                      </a:lnTo>
                      <a:lnTo>
                        <a:pt x="213" y="128"/>
                      </a:lnTo>
                      <a:lnTo>
                        <a:pt x="213" y="128"/>
                      </a:lnTo>
                      <a:lnTo>
                        <a:pt x="213" y="128"/>
                      </a:lnTo>
                      <a:lnTo>
                        <a:pt x="213" y="128"/>
                      </a:lnTo>
                      <a:lnTo>
                        <a:pt x="215" y="128"/>
                      </a:lnTo>
                      <a:lnTo>
                        <a:pt x="215" y="128"/>
                      </a:lnTo>
                      <a:lnTo>
                        <a:pt x="215" y="130"/>
                      </a:lnTo>
                      <a:lnTo>
                        <a:pt x="217" y="130"/>
                      </a:lnTo>
                      <a:lnTo>
                        <a:pt x="217" y="130"/>
                      </a:lnTo>
                      <a:lnTo>
                        <a:pt x="217" y="130"/>
                      </a:lnTo>
                      <a:lnTo>
                        <a:pt x="217" y="130"/>
                      </a:lnTo>
                      <a:lnTo>
                        <a:pt x="218" y="130"/>
                      </a:lnTo>
                      <a:lnTo>
                        <a:pt x="218" y="130"/>
                      </a:lnTo>
                      <a:lnTo>
                        <a:pt x="218" y="130"/>
                      </a:lnTo>
                      <a:lnTo>
                        <a:pt x="218" y="132"/>
                      </a:lnTo>
                      <a:lnTo>
                        <a:pt x="220" y="132"/>
                      </a:lnTo>
                      <a:lnTo>
                        <a:pt x="220" y="132"/>
                      </a:lnTo>
                      <a:lnTo>
                        <a:pt x="222" y="132"/>
                      </a:lnTo>
                      <a:lnTo>
                        <a:pt x="222" y="132"/>
                      </a:lnTo>
                      <a:lnTo>
                        <a:pt x="222" y="132"/>
                      </a:lnTo>
                      <a:lnTo>
                        <a:pt x="222" y="132"/>
                      </a:lnTo>
                      <a:lnTo>
                        <a:pt x="224" y="132"/>
                      </a:lnTo>
                      <a:lnTo>
                        <a:pt x="224" y="134"/>
                      </a:lnTo>
                      <a:lnTo>
                        <a:pt x="224" y="134"/>
                      </a:lnTo>
                      <a:lnTo>
                        <a:pt x="226" y="134"/>
                      </a:lnTo>
                      <a:lnTo>
                        <a:pt x="226" y="134"/>
                      </a:lnTo>
                      <a:lnTo>
                        <a:pt x="226" y="134"/>
                      </a:lnTo>
                      <a:lnTo>
                        <a:pt x="226" y="134"/>
                      </a:lnTo>
                      <a:lnTo>
                        <a:pt x="228" y="134"/>
                      </a:lnTo>
                      <a:lnTo>
                        <a:pt x="228" y="134"/>
                      </a:lnTo>
                      <a:lnTo>
                        <a:pt x="228" y="134"/>
                      </a:lnTo>
                      <a:lnTo>
                        <a:pt x="228" y="134"/>
                      </a:lnTo>
                      <a:lnTo>
                        <a:pt x="230" y="134"/>
                      </a:lnTo>
                      <a:lnTo>
                        <a:pt x="230" y="134"/>
                      </a:lnTo>
                      <a:lnTo>
                        <a:pt x="230" y="136"/>
                      </a:lnTo>
                      <a:lnTo>
                        <a:pt x="232" y="136"/>
                      </a:lnTo>
                      <a:lnTo>
                        <a:pt x="232" y="136"/>
                      </a:lnTo>
                      <a:lnTo>
                        <a:pt x="232" y="136"/>
                      </a:lnTo>
                      <a:lnTo>
                        <a:pt x="232" y="136"/>
                      </a:lnTo>
                      <a:lnTo>
                        <a:pt x="234" y="136"/>
                      </a:lnTo>
                      <a:lnTo>
                        <a:pt x="234" y="136"/>
                      </a:lnTo>
                      <a:lnTo>
                        <a:pt x="234" y="136"/>
                      </a:lnTo>
                      <a:lnTo>
                        <a:pt x="234" y="138"/>
                      </a:lnTo>
                      <a:lnTo>
                        <a:pt x="236" y="138"/>
                      </a:lnTo>
                      <a:lnTo>
                        <a:pt x="236" y="138"/>
                      </a:lnTo>
                      <a:lnTo>
                        <a:pt x="238" y="138"/>
                      </a:lnTo>
                      <a:lnTo>
                        <a:pt x="238" y="138"/>
                      </a:lnTo>
                      <a:lnTo>
                        <a:pt x="238" y="138"/>
                      </a:lnTo>
                      <a:lnTo>
                        <a:pt x="238" y="138"/>
                      </a:lnTo>
                      <a:lnTo>
                        <a:pt x="240" y="138"/>
                      </a:lnTo>
                      <a:lnTo>
                        <a:pt x="240" y="140"/>
                      </a:lnTo>
                      <a:lnTo>
                        <a:pt x="240" y="140"/>
                      </a:lnTo>
                      <a:lnTo>
                        <a:pt x="240" y="140"/>
                      </a:lnTo>
                      <a:lnTo>
                        <a:pt x="241" y="140"/>
                      </a:lnTo>
                      <a:lnTo>
                        <a:pt x="241" y="140"/>
                      </a:lnTo>
                      <a:lnTo>
                        <a:pt x="241" y="140"/>
                      </a:lnTo>
                      <a:lnTo>
                        <a:pt x="243" y="140"/>
                      </a:lnTo>
                      <a:lnTo>
                        <a:pt x="243" y="140"/>
                      </a:lnTo>
                      <a:lnTo>
                        <a:pt x="243" y="142"/>
                      </a:lnTo>
                      <a:lnTo>
                        <a:pt x="243" y="142"/>
                      </a:lnTo>
                      <a:lnTo>
                        <a:pt x="245" y="142"/>
                      </a:lnTo>
                      <a:lnTo>
                        <a:pt x="245" y="142"/>
                      </a:lnTo>
                      <a:lnTo>
                        <a:pt x="245" y="142"/>
                      </a:lnTo>
                      <a:lnTo>
                        <a:pt x="247" y="142"/>
                      </a:lnTo>
                      <a:lnTo>
                        <a:pt x="247" y="142"/>
                      </a:lnTo>
                      <a:lnTo>
                        <a:pt x="249" y="142"/>
                      </a:lnTo>
                      <a:lnTo>
                        <a:pt x="249" y="142"/>
                      </a:lnTo>
                      <a:lnTo>
                        <a:pt x="249" y="142"/>
                      </a:lnTo>
                      <a:lnTo>
                        <a:pt x="251" y="142"/>
                      </a:lnTo>
                      <a:lnTo>
                        <a:pt x="251" y="142"/>
                      </a:lnTo>
                      <a:lnTo>
                        <a:pt x="253" y="142"/>
                      </a:lnTo>
                      <a:lnTo>
                        <a:pt x="253" y="142"/>
                      </a:lnTo>
                      <a:lnTo>
                        <a:pt x="253" y="142"/>
                      </a:lnTo>
                      <a:lnTo>
                        <a:pt x="255" y="142"/>
                      </a:lnTo>
                      <a:lnTo>
                        <a:pt x="255" y="142"/>
                      </a:lnTo>
                      <a:lnTo>
                        <a:pt x="255" y="142"/>
                      </a:lnTo>
                      <a:lnTo>
                        <a:pt x="257" y="142"/>
                      </a:lnTo>
                      <a:lnTo>
                        <a:pt x="257" y="142"/>
                      </a:lnTo>
                      <a:lnTo>
                        <a:pt x="259" y="142"/>
                      </a:lnTo>
                      <a:lnTo>
                        <a:pt x="259" y="142"/>
                      </a:lnTo>
                      <a:lnTo>
                        <a:pt x="259" y="142"/>
                      </a:lnTo>
                      <a:lnTo>
                        <a:pt x="261" y="142"/>
                      </a:lnTo>
                      <a:lnTo>
                        <a:pt x="261" y="142"/>
                      </a:lnTo>
                      <a:lnTo>
                        <a:pt x="261" y="142"/>
                      </a:lnTo>
                      <a:lnTo>
                        <a:pt x="261" y="142"/>
                      </a:lnTo>
                      <a:lnTo>
                        <a:pt x="261" y="143"/>
                      </a:lnTo>
                      <a:lnTo>
                        <a:pt x="259" y="143"/>
                      </a:lnTo>
                      <a:lnTo>
                        <a:pt x="259" y="143"/>
                      </a:lnTo>
                      <a:lnTo>
                        <a:pt x="259" y="143"/>
                      </a:lnTo>
                      <a:lnTo>
                        <a:pt x="259" y="143"/>
                      </a:lnTo>
                      <a:lnTo>
                        <a:pt x="259" y="143"/>
                      </a:lnTo>
                      <a:lnTo>
                        <a:pt x="259" y="145"/>
                      </a:lnTo>
                      <a:lnTo>
                        <a:pt x="257" y="145"/>
                      </a:lnTo>
                      <a:lnTo>
                        <a:pt x="257" y="145"/>
                      </a:lnTo>
                      <a:lnTo>
                        <a:pt x="257" y="145"/>
                      </a:lnTo>
                      <a:lnTo>
                        <a:pt x="257" y="147"/>
                      </a:lnTo>
                      <a:lnTo>
                        <a:pt x="255" y="147"/>
                      </a:lnTo>
                      <a:lnTo>
                        <a:pt x="255" y="147"/>
                      </a:lnTo>
                      <a:lnTo>
                        <a:pt x="255" y="147"/>
                      </a:lnTo>
                      <a:lnTo>
                        <a:pt x="255" y="149"/>
                      </a:lnTo>
                      <a:lnTo>
                        <a:pt x="255" y="149"/>
                      </a:lnTo>
                      <a:lnTo>
                        <a:pt x="255" y="149"/>
                      </a:lnTo>
                      <a:lnTo>
                        <a:pt x="253" y="149"/>
                      </a:lnTo>
                      <a:lnTo>
                        <a:pt x="253" y="151"/>
                      </a:lnTo>
                      <a:lnTo>
                        <a:pt x="253" y="151"/>
                      </a:lnTo>
                      <a:lnTo>
                        <a:pt x="253" y="151"/>
                      </a:lnTo>
                      <a:lnTo>
                        <a:pt x="253" y="151"/>
                      </a:lnTo>
                      <a:lnTo>
                        <a:pt x="253" y="151"/>
                      </a:lnTo>
                      <a:lnTo>
                        <a:pt x="253" y="153"/>
                      </a:lnTo>
                      <a:lnTo>
                        <a:pt x="251" y="153"/>
                      </a:lnTo>
                      <a:lnTo>
                        <a:pt x="251" y="153"/>
                      </a:lnTo>
                      <a:lnTo>
                        <a:pt x="251" y="153"/>
                      </a:lnTo>
                      <a:lnTo>
                        <a:pt x="251" y="155"/>
                      </a:lnTo>
                      <a:lnTo>
                        <a:pt x="249" y="155"/>
                      </a:lnTo>
                      <a:lnTo>
                        <a:pt x="249" y="155"/>
                      </a:lnTo>
                      <a:lnTo>
                        <a:pt x="249" y="155"/>
                      </a:lnTo>
                      <a:lnTo>
                        <a:pt x="249" y="157"/>
                      </a:lnTo>
                      <a:lnTo>
                        <a:pt x="249" y="157"/>
                      </a:lnTo>
                      <a:lnTo>
                        <a:pt x="249" y="157"/>
                      </a:lnTo>
                      <a:lnTo>
                        <a:pt x="247" y="157"/>
                      </a:lnTo>
                      <a:lnTo>
                        <a:pt x="247" y="159"/>
                      </a:lnTo>
                      <a:lnTo>
                        <a:pt x="247" y="159"/>
                      </a:lnTo>
                      <a:lnTo>
                        <a:pt x="247" y="159"/>
                      </a:lnTo>
                      <a:lnTo>
                        <a:pt x="245" y="159"/>
                      </a:lnTo>
                      <a:lnTo>
                        <a:pt x="245" y="159"/>
                      </a:lnTo>
                      <a:lnTo>
                        <a:pt x="245" y="159"/>
                      </a:lnTo>
                      <a:lnTo>
                        <a:pt x="245" y="161"/>
                      </a:lnTo>
                      <a:lnTo>
                        <a:pt x="245" y="161"/>
                      </a:lnTo>
                      <a:lnTo>
                        <a:pt x="245" y="161"/>
                      </a:lnTo>
                      <a:lnTo>
                        <a:pt x="243" y="161"/>
                      </a:lnTo>
                      <a:lnTo>
                        <a:pt x="243" y="163"/>
                      </a:lnTo>
                      <a:lnTo>
                        <a:pt x="243" y="163"/>
                      </a:lnTo>
                      <a:lnTo>
                        <a:pt x="243" y="163"/>
                      </a:lnTo>
                      <a:lnTo>
                        <a:pt x="243" y="163"/>
                      </a:lnTo>
                      <a:lnTo>
                        <a:pt x="243" y="165"/>
                      </a:lnTo>
                      <a:lnTo>
                        <a:pt x="241" y="165"/>
                      </a:lnTo>
                      <a:lnTo>
                        <a:pt x="241" y="165"/>
                      </a:lnTo>
                      <a:lnTo>
                        <a:pt x="241" y="165"/>
                      </a:lnTo>
                      <a:lnTo>
                        <a:pt x="241" y="166"/>
                      </a:lnTo>
                      <a:lnTo>
                        <a:pt x="240" y="166"/>
                      </a:lnTo>
                      <a:lnTo>
                        <a:pt x="240" y="166"/>
                      </a:lnTo>
                      <a:lnTo>
                        <a:pt x="240" y="166"/>
                      </a:lnTo>
                      <a:lnTo>
                        <a:pt x="240" y="166"/>
                      </a:lnTo>
                      <a:lnTo>
                        <a:pt x="240" y="166"/>
                      </a:lnTo>
                      <a:lnTo>
                        <a:pt x="240" y="168"/>
                      </a:lnTo>
                      <a:lnTo>
                        <a:pt x="238" y="168"/>
                      </a:lnTo>
                      <a:lnTo>
                        <a:pt x="238" y="168"/>
                      </a:lnTo>
                      <a:lnTo>
                        <a:pt x="238" y="168"/>
                      </a:lnTo>
                      <a:lnTo>
                        <a:pt x="238" y="170"/>
                      </a:lnTo>
                      <a:lnTo>
                        <a:pt x="238" y="170"/>
                      </a:lnTo>
                      <a:lnTo>
                        <a:pt x="238" y="170"/>
                      </a:lnTo>
                      <a:lnTo>
                        <a:pt x="236" y="170"/>
                      </a:lnTo>
                      <a:lnTo>
                        <a:pt x="236" y="172"/>
                      </a:lnTo>
                      <a:lnTo>
                        <a:pt x="236" y="172"/>
                      </a:lnTo>
                      <a:lnTo>
                        <a:pt x="236" y="172"/>
                      </a:lnTo>
                      <a:lnTo>
                        <a:pt x="234" y="172"/>
                      </a:lnTo>
                      <a:lnTo>
                        <a:pt x="234" y="174"/>
                      </a:lnTo>
                      <a:lnTo>
                        <a:pt x="234" y="174"/>
                      </a:lnTo>
                      <a:lnTo>
                        <a:pt x="234" y="174"/>
                      </a:lnTo>
                      <a:lnTo>
                        <a:pt x="234" y="174"/>
                      </a:lnTo>
                      <a:lnTo>
                        <a:pt x="234" y="174"/>
                      </a:lnTo>
                      <a:lnTo>
                        <a:pt x="232" y="174"/>
                      </a:lnTo>
                      <a:lnTo>
                        <a:pt x="232" y="176"/>
                      </a:lnTo>
                      <a:lnTo>
                        <a:pt x="232" y="176"/>
                      </a:lnTo>
                      <a:lnTo>
                        <a:pt x="232" y="176"/>
                      </a:lnTo>
                      <a:lnTo>
                        <a:pt x="232" y="176"/>
                      </a:lnTo>
                      <a:lnTo>
                        <a:pt x="232" y="178"/>
                      </a:lnTo>
                      <a:lnTo>
                        <a:pt x="230" y="178"/>
                      </a:lnTo>
                      <a:lnTo>
                        <a:pt x="230" y="178"/>
                      </a:lnTo>
                      <a:lnTo>
                        <a:pt x="230" y="178"/>
                      </a:lnTo>
                      <a:lnTo>
                        <a:pt x="230" y="180"/>
                      </a:lnTo>
                      <a:lnTo>
                        <a:pt x="228" y="180"/>
                      </a:lnTo>
                      <a:lnTo>
                        <a:pt x="228" y="180"/>
                      </a:lnTo>
                      <a:lnTo>
                        <a:pt x="228" y="180"/>
                      </a:lnTo>
                      <a:lnTo>
                        <a:pt x="228" y="182"/>
                      </a:lnTo>
                      <a:lnTo>
                        <a:pt x="228" y="182"/>
                      </a:lnTo>
                      <a:lnTo>
                        <a:pt x="228" y="182"/>
                      </a:lnTo>
                      <a:lnTo>
                        <a:pt x="226" y="182"/>
                      </a:lnTo>
                      <a:lnTo>
                        <a:pt x="226" y="182"/>
                      </a:lnTo>
                      <a:lnTo>
                        <a:pt x="226" y="182"/>
                      </a:lnTo>
                      <a:lnTo>
                        <a:pt x="226" y="184"/>
                      </a:lnTo>
                      <a:lnTo>
                        <a:pt x="226" y="184"/>
                      </a:lnTo>
                      <a:lnTo>
                        <a:pt x="226" y="184"/>
                      </a:lnTo>
                      <a:lnTo>
                        <a:pt x="224" y="184"/>
                      </a:lnTo>
                      <a:lnTo>
                        <a:pt x="224" y="186"/>
                      </a:lnTo>
                      <a:lnTo>
                        <a:pt x="224" y="186"/>
                      </a:lnTo>
                      <a:lnTo>
                        <a:pt x="224" y="186"/>
                      </a:lnTo>
                      <a:lnTo>
                        <a:pt x="224" y="188"/>
                      </a:lnTo>
                      <a:lnTo>
                        <a:pt x="222" y="188"/>
                      </a:lnTo>
                      <a:lnTo>
                        <a:pt x="222" y="188"/>
                      </a:lnTo>
                      <a:lnTo>
                        <a:pt x="222" y="188"/>
                      </a:lnTo>
                      <a:lnTo>
                        <a:pt x="222" y="189"/>
                      </a:lnTo>
                      <a:lnTo>
                        <a:pt x="222" y="189"/>
                      </a:lnTo>
                      <a:lnTo>
                        <a:pt x="222" y="189"/>
                      </a:lnTo>
                      <a:lnTo>
                        <a:pt x="220" y="189"/>
                      </a:lnTo>
                      <a:lnTo>
                        <a:pt x="220" y="191"/>
                      </a:lnTo>
                      <a:lnTo>
                        <a:pt x="220" y="191"/>
                      </a:lnTo>
                      <a:lnTo>
                        <a:pt x="220" y="191"/>
                      </a:lnTo>
                      <a:lnTo>
                        <a:pt x="218" y="191"/>
                      </a:lnTo>
                      <a:lnTo>
                        <a:pt x="218" y="191"/>
                      </a:lnTo>
                      <a:lnTo>
                        <a:pt x="218" y="191"/>
                      </a:lnTo>
                      <a:lnTo>
                        <a:pt x="218" y="193"/>
                      </a:lnTo>
                      <a:lnTo>
                        <a:pt x="218" y="193"/>
                      </a:lnTo>
                      <a:lnTo>
                        <a:pt x="218" y="193"/>
                      </a:lnTo>
                      <a:lnTo>
                        <a:pt x="217" y="193"/>
                      </a:lnTo>
                      <a:lnTo>
                        <a:pt x="217" y="195"/>
                      </a:lnTo>
                      <a:lnTo>
                        <a:pt x="217" y="195"/>
                      </a:lnTo>
                      <a:lnTo>
                        <a:pt x="217" y="195"/>
                      </a:lnTo>
                      <a:lnTo>
                        <a:pt x="217" y="195"/>
                      </a:lnTo>
                      <a:lnTo>
                        <a:pt x="217" y="197"/>
                      </a:lnTo>
                      <a:lnTo>
                        <a:pt x="215" y="197"/>
                      </a:lnTo>
                      <a:lnTo>
                        <a:pt x="215" y="197"/>
                      </a:lnTo>
                      <a:lnTo>
                        <a:pt x="215" y="197"/>
                      </a:lnTo>
                      <a:lnTo>
                        <a:pt x="215" y="199"/>
                      </a:lnTo>
                      <a:lnTo>
                        <a:pt x="213" y="199"/>
                      </a:lnTo>
                      <a:lnTo>
                        <a:pt x="213" y="199"/>
                      </a:lnTo>
                      <a:lnTo>
                        <a:pt x="213" y="199"/>
                      </a:lnTo>
                      <a:lnTo>
                        <a:pt x="213" y="199"/>
                      </a:lnTo>
                      <a:lnTo>
                        <a:pt x="213" y="199"/>
                      </a:lnTo>
                      <a:lnTo>
                        <a:pt x="213" y="201"/>
                      </a:lnTo>
                      <a:lnTo>
                        <a:pt x="211" y="201"/>
                      </a:lnTo>
                      <a:lnTo>
                        <a:pt x="211" y="201"/>
                      </a:lnTo>
                      <a:lnTo>
                        <a:pt x="211" y="201"/>
                      </a:lnTo>
                      <a:lnTo>
                        <a:pt x="211" y="203"/>
                      </a:lnTo>
                      <a:lnTo>
                        <a:pt x="211" y="203"/>
                      </a:lnTo>
                      <a:lnTo>
                        <a:pt x="211" y="203"/>
                      </a:lnTo>
                      <a:lnTo>
                        <a:pt x="209" y="203"/>
                      </a:lnTo>
                      <a:lnTo>
                        <a:pt x="209" y="205"/>
                      </a:lnTo>
                      <a:lnTo>
                        <a:pt x="209" y="205"/>
                      </a:lnTo>
                      <a:lnTo>
                        <a:pt x="207" y="205"/>
                      </a:lnTo>
                      <a:lnTo>
                        <a:pt x="207" y="205"/>
                      </a:lnTo>
                      <a:lnTo>
                        <a:pt x="207" y="205"/>
                      </a:lnTo>
                      <a:lnTo>
                        <a:pt x="205" y="205"/>
                      </a:lnTo>
                      <a:lnTo>
                        <a:pt x="205" y="205"/>
                      </a:lnTo>
                      <a:lnTo>
                        <a:pt x="205" y="205"/>
                      </a:lnTo>
                      <a:lnTo>
                        <a:pt x="203" y="205"/>
                      </a:lnTo>
                      <a:lnTo>
                        <a:pt x="203" y="205"/>
                      </a:lnTo>
                      <a:lnTo>
                        <a:pt x="201" y="205"/>
                      </a:lnTo>
                      <a:lnTo>
                        <a:pt x="201" y="205"/>
                      </a:lnTo>
                      <a:lnTo>
                        <a:pt x="201" y="203"/>
                      </a:lnTo>
                      <a:lnTo>
                        <a:pt x="201" y="203"/>
                      </a:lnTo>
                      <a:lnTo>
                        <a:pt x="199" y="203"/>
                      </a:lnTo>
                      <a:lnTo>
                        <a:pt x="199" y="203"/>
                      </a:lnTo>
                      <a:lnTo>
                        <a:pt x="199" y="203"/>
                      </a:lnTo>
                      <a:lnTo>
                        <a:pt x="197" y="203"/>
                      </a:lnTo>
                      <a:lnTo>
                        <a:pt x="197" y="203"/>
                      </a:lnTo>
                      <a:lnTo>
                        <a:pt x="195" y="203"/>
                      </a:lnTo>
                      <a:lnTo>
                        <a:pt x="195" y="203"/>
                      </a:lnTo>
                      <a:lnTo>
                        <a:pt x="195" y="203"/>
                      </a:lnTo>
                      <a:lnTo>
                        <a:pt x="194" y="203"/>
                      </a:lnTo>
                      <a:lnTo>
                        <a:pt x="194" y="203"/>
                      </a:lnTo>
                      <a:lnTo>
                        <a:pt x="192" y="203"/>
                      </a:lnTo>
                      <a:lnTo>
                        <a:pt x="192" y="203"/>
                      </a:lnTo>
                      <a:lnTo>
                        <a:pt x="192" y="203"/>
                      </a:lnTo>
                      <a:lnTo>
                        <a:pt x="190" y="203"/>
                      </a:lnTo>
                      <a:lnTo>
                        <a:pt x="190" y="205"/>
                      </a:lnTo>
                      <a:lnTo>
                        <a:pt x="190" y="205"/>
                      </a:lnTo>
                      <a:lnTo>
                        <a:pt x="190" y="205"/>
                      </a:lnTo>
                      <a:lnTo>
                        <a:pt x="188" y="205"/>
                      </a:lnTo>
                      <a:lnTo>
                        <a:pt x="188" y="205"/>
                      </a:lnTo>
                      <a:lnTo>
                        <a:pt x="188" y="205"/>
                      </a:lnTo>
                      <a:lnTo>
                        <a:pt x="186" y="205"/>
                      </a:lnTo>
                      <a:lnTo>
                        <a:pt x="186" y="205"/>
                      </a:lnTo>
                      <a:lnTo>
                        <a:pt x="186" y="205"/>
                      </a:lnTo>
                      <a:lnTo>
                        <a:pt x="186" y="207"/>
                      </a:lnTo>
                      <a:lnTo>
                        <a:pt x="184" y="207"/>
                      </a:lnTo>
                      <a:lnTo>
                        <a:pt x="184" y="207"/>
                      </a:lnTo>
                      <a:lnTo>
                        <a:pt x="184" y="207"/>
                      </a:lnTo>
                      <a:lnTo>
                        <a:pt x="184" y="207"/>
                      </a:lnTo>
                      <a:lnTo>
                        <a:pt x="182" y="207"/>
                      </a:lnTo>
                      <a:lnTo>
                        <a:pt x="182" y="207"/>
                      </a:lnTo>
                      <a:lnTo>
                        <a:pt x="180" y="207"/>
                      </a:lnTo>
                      <a:lnTo>
                        <a:pt x="180" y="207"/>
                      </a:lnTo>
                      <a:lnTo>
                        <a:pt x="180" y="207"/>
                      </a:lnTo>
                      <a:lnTo>
                        <a:pt x="180" y="207"/>
                      </a:lnTo>
                      <a:lnTo>
                        <a:pt x="180" y="209"/>
                      </a:lnTo>
                      <a:lnTo>
                        <a:pt x="178" y="209"/>
                      </a:lnTo>
                      <a:lnTo>
                        <a:pt x="178" y="209"/>
                      </a:lnTo>
                      <a:lnTo>
                        <a:pt x="178" y="209"/>
                      </a:lnTo>
                      <a:lnTo>
                        <a:pt x="178" y="209"/>
                      </a:lnTo>
                      <a:lnTo>
                        <a:pt x="178" y="211"/>
                      </a:lnTo>
                      <a:lnTo>
                        <a:pt x="176" y="211"/>
                      </a:lnTo>
                      <a:lnTo>
                        <a:pt x="176" y="211"/>
                      </a:lnTo>
                      <a:lnTo>
                        <a:pt x="176" y="211"/>
                      </a:lnTo>
                      <a:lnTo>
                        <a:pt x="174" y="211"/>
                      </a:lnTo>
                      <a:lnTo>
                        <a:pt x="174" y="212"/>
                      </a:lnTo>
                      <a:lnTo>
                        <a:pt x="174" y="212"/>
                      </a:lnTo>
                      <a:lnTo>
                        <a:pt x="174" y="212"/>
                      </a:lnTo>
                      <a:lnTo>
                        <a:pt x="174" y="214"/>
                      </a:lnTo>
                      <a:lnTo>
                        <a:pt x="174" y="214"/>
                      </a:lnTo>
                      <a:lnTo>
                        <a:pt x="174" y="214"/>
                      </a:lnTo>
                      <a:lnTo>
                        <a:pt x="174" y="214"/>
                      </a:lnTo>
                      <a:lnTo>
                        <a:pt x="173" y="214"/>
                      </a:lnTo>
                      <a:lnTo>
                        <a:pt x="173" y="216"/>
                      </a:lnTo>
                      <a:lnTo>
                        <a:pt x="173" y="216"/>
                      </a:lnTo>
                      <a:lnTo>
                        <a:pt x="173" y="216"/>
                      </a:lnTo>
                      <a:lnTo>
                        <a:pt x="173" y="216"/>
                      </a:lnTo>
                      <a:lnTo>
                        <a:pt x="173" y="218"/>
                      </a:lnTo>
                      <a:lnTo>
                        <a:pt x="171" y="218"/>
                      </a:lnTo>
                      <a:lnTo>
                        <a:pt x="171" y="218"/>
                      </a:lnTo>
                      <a:lnTo>
                        <a:pt x="169" y="218"/>
                      </a:lnTo>
                      <a:lnTo>
                        <a:pt x="169" y="218"/>
                      </a:lnTo>
                      <a:lnTo>
                        <a:pt x="169" y="218"/>
                      </a:lnTo>
                      <a:lnTo>
                        <a:pt x="169" y="218"/>
                      </a:lnTo>
                      <a:lnTo>
                        <a:pt x="167" y="218"/>
                      </a:lnTo>
                      <a:lnTo>
                        <a:pt x="167" y="218"/>
                      </a:lnTo>
                      <a:lnTo>
                        <a:pt x="167" y="218"/>
                      </a:lnTo>
                      <a:lnTo>
                        <a:pt x="165" y="218"/>
                      </a:lnTo>
                      <a:lnTo>
                        <a:pt x="165" y="218"/>
                      </a:lnTo>
                      <a:lnTo>
                        <a:pt x="163" y="218"/>
                      </a:lnTo>
                      <a:lnTo>
                        <a:pt x="163" y="218"/>
                      </a:lnTo>
                      <a:lnTo>
                        <a:pt x="163" y="220"/>
                      </a:lnTo>
                      <a:lnTo>
                        <a:pt x="163" y="220"/>
                      </a:lnTo>
                      <a:lnTo>
                        <a:pt x="161" y="220"/>
                      </a:lnTo>
                      <a:lnTo>
                        <a:pt x="161" y="220"/>
                      </a:lnTo>
                      <a:lnTo>
                        <a:pt x="159" y="220"/>
                      </a:lnTo>
                      <a:lnTo>
                        <a:pt x="159" y="220"/>
                      </a:lnTo>
                      <a:lnTo>
                        <a:pt x="159" y="220"/>
                      </a:lnTo>
                      <a:lnTo>
                        <a:pt x="157" y="220"/>
                      </a:lnTo>
                      <a:lnTo>
                        <a:pt x="157" y="220"/>
                      </a:lnTo>
                      <a:lnTo>
                        <a:pt x="157" y="220"/>
                      </a:lnTo>
                      <a:lnTo>
                        <a:pt x="157" y="222"/>
                      </a:lnTo>
                      <a:lnTo>
                        <a:pt x="157" y="222"/>
                      </a:lnTo>
                      <a:lnTo>
                        <a:pt x="157" y="222"/>
                      </a:lnTo>
                      <a:lnTo>
                        <a:pt x="157" y="222"/>
                      </a:lnTo>
                      <a:lnTo>
                        <a:pt x="155" y="222"/>
                      </a:lnTo>
                      <a:lnTo>
                        <a:pt x="155" y="224"/>
                      </a:lnTo>
                      <a:lnTo>
                        <a:pt x="155" y="224"/>
                      </a:lnTo>
                      <a:lnTo>
                        <a:pt x="153" y="224"/>
                      </a:lnTo>
                      <a:lnTo>
                        <a:pt x="153" y="224"/>
                      </a:lnTo>
                      <a:lnTo>
                        <a:pt x="153" y="224"/>
                      </a:lnTo>
                      <a:lnTo>
                        <a:pt x="153" y="222"/>
                      </a:lnTo>
                      <a:lnTo>
                        <a:pt x="151" y="222"/>
                      </a:lnTo>
                      <a:lnTo>
                        <a:pt x="151" y="224"/>
                      </a:lnTo>
                      <a:lnTo>
                        <a:pt x="151" y="224"/>
                      </a:lnTo>
                      <a:lnTo>
                        <a:pt x="151" y="224"/>
                      </a:lnTo>
                      <a:lnTo>
                        <a:pt x="150" y="224"/>
                      </a:lnTo>
                      <a:lnTo>
                        <a:pt x="150" y="224"/>
                      </a:lnTo>
                      <a:lnTo>
                        <a:pt x="148" y="224"/>
                      </a:lnTo>
                      <a:lnTo>
                        <a:pt x="148" y="224"/>
                      </a:lnTo>
                      <a:lnTo>
                        <a:pt x="148" y="224"/>
                      </a:lnTo>
                      <a:lnTo>
                        <a:pt x="146" y="224"/>
                      </a:lnTo>
                      <a:lnTo>
                        <a:pt x="146" y="224"/>
                      </a:lnTo>
                      <a:lnTo>
                        <a:pt x="146" y="224"/>
                      </a:lnTo>
                      <a:lnTo>
                        <a:pt x="144" y="224"/>
                      </a:lnTo>
                      <a:lnTo>
                        <a:pt x="144" y="224"/>
                      </a:lnTo>
                      <a:lnTo>
                        <a:pt x="142" y="224"/>
                      </a:lnTo>
                      <a:lnTo>
                        <a:pt x="142" y="224"/>
                      </a:lnTo>
                      <a:lnTo>
                        <a:pt x="142" y="222"/>
                      </a:lnTo>
                      <a:lnTo>
                        <a:pt x="142" y="222"/>
                      </a:lnTo>
                      <a:lnTo>
                        <a:pt x="142" y="222"/>
                      </a:lnTo>
                      <a:lnTo>
                        <a:pt x="140" y="222"/>
                      </a:lnTo>
                      <a:lnTo>
                        <a:pt x="140" y="222"/>
                      </a:lnTo>
                      <a:lnTo>
                        <a:pt x="140" y="222"/>
                      </a:lnTo>
                      <a:lnTo>
                        <a:pt x="140" y="220"/>
                      </a:lnTo>
                      <a:lnTo>
                        <a:pt x="140" y="220"/>
                      </a:lnTo>
                      <a:lnTo>
                        <a:pt x="138" y="220"/>
                      </a:lnTo>
                      <a:lnTo>
                        <a:pt x="138" y="220"/>
                      </a:lnTo>
                      <a:lnTo>
                        <a:pt x="138" y="220"/>
                      </a:lnTo>
                      <a:lnTo>
                        <a:pt x="138" y="218"/>
                      </a:lnTo>
                      <a:lnTo>
                        <a:pt x="138" y="218"/>
                      </a:lnTo>
                      <a:lnTo>
                        <a:pt x="136" y="218"/>
                      </a:lnTo>
                      <a:lnTo>
                        <a:pt x="136" y="218"/>
                      </a:lnTo>
                      <a:lnTo>
                        <a:pt x="136" y="216"/>
                      </a:lnTo>
                      <a:lnTo>
                        <a:pt x="136" y="216"/>
                      </a:lnTo>
                      <a:lnTo>
                        <a:pt x="136" y="218"/>
                      </a:lnTo>
                      <a:lnTo>
                        <a:pt x="134" y="218"/>
                      </a:lnTo>
                      <a:lnTo>
                        <a:pt x="134" y="218"/>
                      </a:lnTo>
                      <a:lnTo>
                        <a:pt x="134" y="218"/>
                      </a:lnTo>
                      <a:lnTo>
                        <a:pt x="132" y="218"/>
                      </a:lnTo>
                      <a:lnTo>
                        <a:pt x="132" y="218"/>
                      </a:lnTo>
                      <a:lnTo>
                        <a:pt x="132" y="218"/>
                      </a:lnTo>
                      <a:lnTo>
                        <a:pt x="132" y="220"/>
                      </a:lnTo>
                      <a:lnTo>
                        <a:pt x="130" y="220"/>
                      </a:lnTo>
                      <a:lnTo>
                        <a:pt x="130" y="220"/>
                      </a:lnTo>
                      <a:lnTo>
                        <a:pt x="130" y="220"/>
                      </a:lnTo>
                      <a:lnTo>
                        <a:pt x="130" y="220"/>
                      </a:lnTo>
                      <a:lnTo>
                        <a:pt x="129" y="220"/>
                      </a:lnTo>
                      <a:lnTo>
                        <a:pt x="129" y="222"/>
                      </a:lnTo>
                      <a:lnTo>
                        <a:pt x="129" y="222"/>
                      </a:lnTo>
                      <a:lnTo>
                        <a:pt x="127" y="222"/>
                      </a:lnTo>
                      <a:lnTo>
                        <a:pt x="127" y="222"/>
                      </a:lnTo>
                      <a:lnTo>
                        <a:pt x="127" y="222"/>
                      </a:lnTo>
                      <a:lnTo>
                        <a:pt x="127" y="222"/>
                      </a:lnTo>
                      <a:lnTo>
                        <a:pt x="125" y="222"/>
                      </a:lnTo>
                      <a:lnTo>
                        <a:pt x="125" y="222"/>
                      </a:lnTo>
                      <a:lnTo>
                        <a:pt x="125" y="222"/>
                      </a:lnTo>
                      <a:lnTo>
                        <a:pt x="125" y="222"/>
                      </a:lnTo>
                      <a:lnTo>
                        <a:pt x="125" y="224"/>
                      </a:lnTo>
                      <a:lnTo>
                        <a:pt x="123" y="224"/>
                      </a:lnTo>
                      <a:lnTo>
                        <a:pt x="123" y="224"/>
                      </a:lnTo>
                      <a:lnTo>
                        <a:pt x="123" y="224"/>
                      </a:lnTo>
                      <a:lnTo>
                        <a:pt x="121" y="224"/>
                      </a:lnTo>
                      <a:lnTo>
                        <a:pt x="121" y="224"/>
                      </a:lnTo>
                      <a:lnTo>
                        <a:pt x="121" y="226"/>
                      </a:lnTo>
                      <a:lnTo>
                        <a:pt x="121" y="226"/>
                      </a:lnTo>
                      <a:lnTo>
                        <a:pt x="121" y="226"/>
                      </a:lnTo>
                      <a:lnTo>
                        <a:pt x="119" y="226"/>
                      </a:lnTo>
                      <a:lnTo>
                        <a:pt x="119" y="228"/>
                      </a:lnTo>
                      <a:lnTo>
                        <a:pt x="119" y="228"/>
                      </a:lnTo>
                      <a:lnTo>
                        <a:pt x="119" y="228"/>
                      </a:lnTo>
                      <a:lnTo>
                        <a:pt x="119" y="230"/>
                      </a:lnTo>
                      <a:lnTo>
                        <a:pt x="119" y="230"/>
                      </a:lnTo>
                      <a:lnTo>
                        <a:pt x="119" y="230"/>
                      </a:lnTo>
                      <a:lnTo>
                        <a:pt x="119" y="232"/>
                      </a:lnTo>
                      <a:lnTo>
                        <a:pt x="117" y="232"/>
                      </a:lnTo>
                      <a:lnTo>
                        <a:pt x="117" y="232"/>
                      </a:lnTo>
                      <a:lnTo>
                        <a:pt x="117" y="232"/>
                      </a:lnTo>
                      <a:lnTo>
                        <a:pt x="117" y="232"/>
                      </a:lnTo>
                      <a:lnTo>
                        <a:pt x="115" y="232"/>
                      </a:lnTo>
                      <a:lnTo>
                        <a:pt x="115" y="234"/>
                      </a:lnTo>
                      <a:lnTo>
                        <a:pt x="115" y="234"/>
                      </a:lnTo>
                      <a:lnTo>
                        <a:pt x="115" y="234"/>
                      </a:lnTo>
                      <a:lnTo>
                        <a:pt x="115" y="235"/>
                      </a:lnTo>
                      <a:lnTo>
                        <a:pt x="115" y="235"/>
                      </a:lnTo>
                      <a:lnTo>
                        <a:pt x="113" y="235"/>
                      </a:lnTo>
                      <a:lnTo>
                        <a:pt x="113" y="234"/>
                      </a:lnTo>
                      <a:lnTo>
                        <a:pt x="113" y="234"/>
                      </a:lnTo>
                      <a:lnTo>
                        <a:pt x="113" y="234"/>
                      </a:lnTo>
                      <a:lnTo>
                        <a:pt x="111" y="234"/>
                      </a:lnTo>
                      <a:lnTo>
                        <a:pt x="111" y="234"/>
                      </a:lnTo>
                      <a:lnTo>
                        <a:pt x="111" y="234"/>
                      </a:lnTo>
                      <a:lnTo>
                        <a:pt x="109" y="234"/>
                      </a:lnTo>
                      <a:lnTo>
                        <a:pt x="109" y="234"/>
                      </a:lnTo>
                      <a:lnTo>
                        <a:pt x="109" y="234"/>
                      </a:lnTo>
                      <a:lnTo>
                        <a:pt x="109" y="234"/>
                      </a:lnTo>
                      <a:lnTo>
                        <a:pt x="109" y="234"/>
                      </a:lnTo>
                      <a:lnTo>
                        <a:pt x="107" y="234"/>
                      </a:lnTo>
                      <a:lnTo>
                        <a:pt x="107" y="234"/>
                      </a:lnTo>
                      <a:lnTo>
                        <a:pt x="107" y="232"/>
                      </a:lnTo>
                      <a:lnTo>
                        <a:pt x="106" y="232"/>
                      </a:lnTo>
                      <a:lnTo>
                        <a:pt x="106" y="232"/>
                      </a:lnTo>
                      <a:lnTo>
                        <a:pt x="106" y="232"/>
                      </a:lnTo>
                      <a:lnTo>
                        <a:pt x="104" y="232"/>
                      </a:lnTo>
                      <a:lnTo>
                        <a:pt x="104" y="234"/>
                      </a:lnTo>
                      <a:lnTo>
                        <a:pt x="104" y="234"/>
                      </a:lnTo>
                      <a:lnTo>
                        <a:pt x="104" y="234"/>
                      </a:lnTo>
                      <a:lnTo>
                        <a:pt x="104" y="232"/>
                      </a:lnTo>
                      <a:lnTo>
                        <a:pt x="102" y="232"/>
                      </a:lnTo>
                      <a:lnTo>
                        <a:pt x="102" y="232"/>
                      </a:lnTo>
                      <a:lnTo>
                        <a:pt x="100" y="232"/>
                      </a:lnTo>
                      <a:lnTo>
                        <a:pt x="100" y="232"/>
                      </a:lnTo>
                      <a:lnTo>
                        <a:pt x="100" y="232"/>
                      </a:lnTo>
                      <a:lnTo>
                        <a:pt x="100" y="232"/>
                      </a:lnTo>
                      <a:lnTo>
                        <a:pt x="100" y="232"/>
                      </a:lnTo>
                      <a:lnTo>
                        <a:pt x="98" y="232"/>
                      </a:lnTo>
                      <a:lnTo>
                        <a:pt x="98" y="232"/>
                      </a:lnTo>
                      <a:lnTo>
                        <a:pt x="98" y="232"/>
                      </a:lnTo>
                      <a:lnTo>
                        <a:pt x="96" y="232"/>
                      </a:lnTo>
                      <a:lnTo>
                        <a:pt x="96" y="232"/>
                      </a:lnTo>
                      <a:lnTo>
                        <a:pt x="94" y="232"/>
                      </a:lnTo>
                      <a:lnTo>
                        <a:pt x="94" y="232"/>
                      </a:lnTo>
                      <a:lnTo>
                        <a:pt x="94" y="232"/>
                      </a:lnTo>
                      <a:lnTo>
                        <a:pt x="92" y="232"/>
                      </a:lnTo>
                      <a:lnTo>
                        <a:pt x="92" y="232"/>
                      </a:lnTo>
                      <a:lnTo>
                        <a:pt x="92" y="232"/>
                      </a:lnTo>
                      <a:lnTo>
                        <a:pt x="90" y="232"/>
                      </a:lnTo>
                      <a:lnTo>
                        <a:pt x="90" y="232"/>
                      </a:lnTo>
                      <a:lnTo>
                        <a:pt x="88" y="232"/>
                      </a:lnTo>
                      <a:lnTo>
                        <a:pt x="88" y="230"/>
                      </a:lnTo>
                      <a:lnTo>
                        <a:pt x="88" y="230"/>
                      </a:lnTo>
                      <a:lnTo>
                        <a:pt x="88" y="230"/>
                      </a:lnTo>
                      <a:lnTo>
                        <a:pt x="88" y="230"/>
                      </a:lnTo>
                      <a:lnTo>
                        <a:pt x="88" y="228"/>
                      </a:lnTo>
                      <a:lnTo>
                        <a:pt x="86" y="228"/>
                      </a:lnTo>
                      <a:lnTo>
                        <a:pt x="86" y="228"/>
                      </a:lnTo>
                      <a:lnTo>
                        <a:pt x="86" y="228"/>
                      </a:lnTo>
                      <a:lnTo>
                        <a:pt x="86" y="228"/>
                      </a:lnTo>
                      <a:lnTo>
                        <a:pt x="86" y="226"/>
                      </a:lnTo>
                      <a:lnTo>
                        <a:pt x="85" y="226"/>
                      </a:lnTo>
                      <a:lnTo>
                        <a:pt x="85" y="226"/>
                      </a:lnTo>
                      <a:lnTo>
                        <a:pt x="85" y="226"/>
                      </a:lnTo>
                      <a:lnTo>
                        <a:pt x="83" y="226"/>
                      </a:lnTo>
                      <a:lnTo>
                        <a:pt x="83" y="224"/>
                      </a:lnTo>
                      <a:lnTo>
                        <a:pt x="83" y="224"/>
                      </a:lnTo>
                      <a:lnTo>
                        <a:pt x="83" y="224"/>
                      </a:lnTo>
                      <a:lnTo>
                        <a:pt x="83" y="224"/>
                      </a:lnTo>
                      <a:lnTo>
                        <a:pt x="81" y="224"/>
                      </a:lnTo>
                      <a:lnTo>
                        <a:pt x="81" y="222"/>
                      </a:lnTo>
                      <a:lnTo>
                        <a:pt x="81" y="222"/>
                      </a:lnTo>
                      <a:lnTo>
                        <a:pt x="81" y="222"/>
                      </a:lnTo>
                      <a:lnTo>
                        <a:pt x="81" y="222"/>
                      </a:lnTo>
                      <a:lnTo>
                        <a:pt x="79" y="222"/>
                      </a:lnTo>
                      <a:lnTo>
                        <a:pt x="79" y="222"/>
                      </a:lnTo>
                      <a:lnTo>
                        <a:pt x="79" y="222"/>
                      </a:lnTo>
                      <a:lnTo>
                        <a:pt x="77" y="222"/>
                      </a:lnTo>
                      <a:lnTo>
                        <a:pt x="77" y="220"/>
                      </a:lnTo>
                      <a:lnTo>
                        <a:pt x="77" y="220"/>
                      </a:lnTo>
                      <a:lnTo>
                        <a:pt x="77" y="220"/>
                      </a:lnTo>
                      <a:lnTo>
                        <a:pt x="77" y="220"/>
                      </a:lnTo>
                      <a:lnTo>
                        <a:pt x="75" y="220"/>
                      </a:lnTo>
                      <a:lnTo>
                        <a:pt x="75" y="218"/>
                      </a:lnTo>
                      <a:lnTo>
                        <a:pt x="75" y="218"/>
                      </a:lnTo>
                      <a:lnTo>
                        <a:pt x="75" y="218"/>
                      </a:lnTo>
                      <a:lnTo>
                        <a:pt x="73" y="218"/>
                      </a:lnTo>
                      <a:lnTo>
                        <a:pt x="73" y="218"/>
                      </a:lnTo>
                      <a:lnTo>
                        <a:pt x="73" y="216"/>
                      </a:lnTo>
                      <a:lnTo>
                        <a:pt x="73" y="216"/>
                      </a:lnTo>
                      <a:lnTo>
                        <a:pt x="73" y="216"/>
                      </a:lnTo>
                      <a:lnTo>
                        <a:pt x="71" y="216"/>
                      </a:lnTo>
                      <a:lnTo>
                        <a:pt x="71" y="216"/>
                      </a:lnTo>
                      <a:lnTo>
                        <a:pt x="71" y="214"/>
                      </a:lnTo>
                      <a:lnTo>
                        <a:pt x="71" y="214"/>
                      </a:lnTo>
                      <a:lnTo>
                        <a:pt x="69" y="214"/>
                      </a:lnTo>
                      <a:lnTo>
                        <a:pt x="69" y="214"/>
                      </a:lnTo>
                      <a:lnTo>
                        <a:pt x="69" y="214"/>
                      </a:lnTo>
                      <a:lnTo>
                        <a:pt x="67" y="214"/>
                      </a:lnTo>
                      <a:lnTo>
                        <a:pt x="67" y="214"/>
                      </a:lnTo>
                      <a:lnTo>
                        <a:pt x="67" y="214"/>
                      </a:lnTo>
                      <a:lnTo>
                        <a:pt x="67" y="214"/>
                      </a:lnTo>
                      <a:lnTo>
                        <a:pt x="65" y="214"/>
                      </a:lnTo>
                      <a:lnTo>
                        <a:pt x="65" y="214"/>
                      </a:lnTo>
                      <a:lnTo>
                        <a:pt x="65" y="214"/>
                      </a:lnTo>
                      <a:lnTo>
                        <a:pt x="63" y="214"/>
                      </a:lnTo>
                      <a:lnTo>
                        <a:pt x="63" y="214"/>
                      </a:lnTo>
                      <a:lnTo>
                        <a:pt x="62" y="214"/>
                      </a:lnTo>
                      <a:lnTo>
                        <a:pt x="62" y="214"/>
                      </a:lnTo>
                      <a:lnTo>
                        <a:pt x="62" y="214"/>
                      </a:lnTo>
                      <a:lnTo>
                        <a:pt x="60" y="214"/>
                      </a:lnTo>
                      <a:lnTo>
                        <a:pt x="60" y="214"/>
                      </a:lnTo>
                      <a:lnTo>
                        <a:pt x="60" y="214"/>
                      </a:lnTo>
                      <a:lnTo>
                        <a:pt x="58" y="214"/>
                      </a:lnTo>
                      <a:lnTo>
                        <a:pt x="58" y="214"/>
                      </a:lnTo>
                      <a:lnTo>
                        <a:pt x="56" y="214"/>
                      </a:lnTo>
                      <a:lnTo>
                        <a:pt x="56" y="212"/>
                      </a:lnTo>
                      <a:lnTo>
                        <a:pt x="56" y="212"/>
                      </a:lnTo>
                      <a:lnTo>
                        <a:pt x="56" y="212"/>
                      </a:lnTo>
                      <a:lnTo>
                        <a:pt x="56" y="211"/>
                      </a:lnTo>
                      <a:lnTo>
                        <a:pt x="56" y="211"/>
                      </a:lnTo>
                      <a:lnTo>
                        <a:pt x="54" y="211"/>
                      </a:lnTo>
                      <a:lnTo>
                        <a:pt x="54" y="212"/>
                      </a:lnTo>
                      <a:lnTo>
                        <a:pt x="54" y="212"/>
                      </a:lnTo>
                      <a:lnTo>
                        <a:pt x="54" y="212"/>
                      </a:lnTo>
                      <a:lnTo>
                        <a:pt x="54" y="212"/>
                      </a:lnTo>
                      <a:lnTo>
                        <a:pt x="54" y="212"/>
                      </a:lnTo>
                      <a:lnTo>
                        <a:pt x="52" y="212"/>
                      </a:lnTo>
                      <a:lnTo>
                        <a:pt x="52" y="211"/>
                      </a:lnTo>
                      <a:lnTo>
                        <a:pt x="52" y="211"/>
                      </a:lnTo>
                      <a:lnTo>
                        <a:pt x="52" y="211"/>
                      </a:lnTo>
                      <a:lnTo>
                        <a:pt x="52" y="209"/>
                      </a:lnTo>
                      <a:lnTo>
                        <a:pt x="52" y="209"/>
                      </a:lnTo>
                      <a:lnTo>
                        <a:pt x="50" y="209"/>
                      </a:lnTo>
                      <a:lnTo>
                        <a:pt x="50" y="207"/>
                      </a:lnTo>
                      <a:lnTo>
                        <a:pt x="50" y="207"/>
                      </a:lnTo>
                      <a:lnTo>
                        <a:pt x="50" y="207"/>
                      </a:lnTo>
                      <a:lnTo>
                        <a:pt x="50" y="207"/>
                      </a:lnTo>
                      <a:lnTo>
                        <a:pt x="50" y="205"/>
                      </a:lnTo>
                      <a:lnTo>
                        <a:pt x="50" y="205"/>
                      </a:lnTo>
                      <a:lnTo>
                        <a:pt x="50" y="203"/>
                      </a:lnTo>
                      <a:lnTo>
                        <a:pt x="50" y="203"/>
                      </a:lnTo>
                      <a:lnTo>
                        <a:pt x="50" y="201"/>
                      </a:lnTo>
                      <a:lnTo>
                        <a:pt x="50" y="201"/>
                      </a:lnTo>
                      <a:lnTo>
                        <a:pt x="50" y="199"/>
                      </a:lnTo>
                      <a:lnTo>
                        <a:pt x="50" y="199"/>
                      </a:lnTo>
                      <a:lnTo>
                        <a:pt x="50" y="199"/>
                      </a:lnTo>
                      <a:lnTo>
                        <a:pt x="50" y="199"/>
                      </a:lnTo>
                      <a:lnTo>
                        <a:pt x="50" y="199"/>
                      </a:lnTo>
                      <a:lnTo>
                        <a:pt x="50" y="197"/>
                      </a:lnTo>
                      <a:lnTo>
                        <a:pt x="50" y="197"/>
                      </a:lnTo>
                      <a:lnTo>
                        <a:pt x="50" y="197"/>
                      </a:lnTo>
                      <a:lnTo>
                        <a:pt x="50" y="195"/>
                      </a:lnTo>
                      <a:lnTo>
                        <a:pt x="50" y="195"/>
                      </a:lnTo>
                      <a:lnTo>
                        <a:pt x="50" y="195"/>
                      </a:lnTo>
                      <a:lnTo>
                        <a:pt x="48" y="195"/>
                      </a:lnTo>
                      <a:lnTo>
                        <a:pt x="48" y="195"/>
                      </a:lnTo>
                      <a:lnTo>
                        <a:pt x="48" y="195"/>
                      </a:lnTo>
                      <a:lnTo>
                        <a:pt x="46" y="195"/>
                      </a:lnTo>
                      <a:lnTo>
                        <a:pt x="46" y="195"/>
                      </a:lnTo>
                      <a:lnTo>
                        <a:pt x="46" y="193"/>
                      </a:lnTo>
                      <a:lnTo>
                        <a:pt x="46" y="193"/>
                      </a:lnTo>
                      <a:lnTo>
                        <a:pt x="44" y="193"/>
                      </a:lnTo>
                      <a:lnTo>
                        <a:pt x="44" y="193"/>
                      </a:lnTo>
                      <a:lnTo>
                        <a:pt x="44" y="193"/>
                      </a:lnTo>
                      <a:lnTo>
                        <a:pt x="44" y="195"/>
                      </a:lnTo>
                      <a:lnTo>
                        <a:pt x="42" y="195"/>
                      </a:lnTo>
                      <a:lnTo>
                        <a:pt x="42" y="195"/>
                      </a:lnTo>
                      <a:lnTo>
                        <a:pt x="42" y="195"/>
                      </a:lnTo>
                      <a:lnTo>
                        <a:pt x="41" y="195"/>
                      </a:lnTo>
                      <a:lnTo>
                        <a:pt x="41" y="195"/>
                      </a:lnTo>
                      <a:lnTo>
                        <a:pt x="41" y="195"/>
                      </a:lnTo>
                      <a:lnTo>
                        <a:pt x="41" y="193"/>
                      </a:lnTo>
                      <a:lnTo>
                        <a:pt x="41" y="193"/>
                      </a:lnTo>
                      <a:lnTo>
                        <a:pt x="41" y="193"/>
                      </a:lnTo>
                      <a:lnTo>
                        <a:pt x="41" y="191"/>
                      </a:lnTo>
                      <a:lnTo>
                        <a:pt x="41" y="191"/>
                      </a:lnTo>
                      <a:lnTo>
                        <a:pt x="41" y="191"/>
                      </a:lnTo>
                      <a:lnTo>
                        <a:pt x="41" y="191"/>
                      </a:lnTo>
                      <a:lnTo>
                        <a:pt x="39" y="191"/>
                      </a:lnTo>
                      <a:lnTo>
                        <a:pt x="39" y="191"/>
                      </a:lnTo>
                      <a:lnTo>
                        <a:pt x="39" y="191"/>
                      </a:lnTo>
                      <a:lnTo>
                        <a:pt x="39" y="189"/>
                      </a:lnTo>
                      <a:lnTo>
                        <a:pt x="39" y="189"/>
                      </a:lnTo>
                      <a:lnTo>
                        <a:pt x="39" y="189"/>
                      </a:lnTo>
                      <a:lnTo>
                        <a:pt x="39" y="188"/>
                      </a:lnTo>
                      <a:lnTo>
                        <a:pt x="39" y="188"/>
                      </a:lnTo>
                      <a:lnTo>
                        <a:pt x="37" y="188"/>
                      </a:lnTo>
                      <a:lnTo>
                        <a:pt x="37" y="186"/>
                      </a:lnTo>
                      <a:lnTo>
                        <a:pt x="37" y="186"/>
                      </a:lnTo>
                      <a:lnTo>
                        <a:pt x="37" y="186"/>
                      </a:lnTo>
                      <a:lnTo>
                        <a:pt x="37" y="184"/>
                      </a:lnTo>
                      <a:lnTo>
                        <a:pt x="35" y="184"/>
                      </a:lnTo>
                      <a:lnTo>
                        <a:pt x="35" y="184"/>
                      </a:lnTo>
                      <a:lnTo>
                        <a:pt x="35" y="182"/>
                      </a:lnTo>
                      <a:lnTo>
                        <a:pt x="35" y="182"/>
                      </a:lnTo>
                      <a:lnTo>
                        <a:pt x="35" y="182"/>
                      </a:lnTo>
                      <a:lnTo>
                        <a:pt x="35" y="180"/>
                      </a:lnTo>
                      <a:lnTo>
                        <a:pt x="35" y="180"/>
                      </a:lnTo>
                      <a:lnTo>
                        <a:pt x="35" y="180"/>
                      </a:lnTo>
                      <a:lnTo>
                        <a:pt x="35" y="178"/>
                      </a:lnTo>
                      <a:lnTo>
                        <a:pt x="35" y="178"/>
                      </a:lnTo>
                      <a:lnTo>
                        <a:pt x="35" y="176"/>
                      </a:lnTo>
                      <a:lnTo>
                        <a:pt x="35" y="176"/>
                      </a:lnTo>
                      <a:lnTo>
                        <a:pt x="35" y="176"/>
                      </a:lnTo>
                      <a:lnTo>
                        <a:pt x="35" y="174"/>
                      </a:lnTo>
                      <a:lnTo>
                        <a:pt x="35" y="174"/>
                      </a:lnTo>
                      <a:lnTo>
                        <a:pt x="35" y="174"/>
                      </a:lnTo>
                      <a:lnTo>
                        <a:pt x="35" y="172"/>
                      </a:lnTo>
                      <a:lnTo>
                        <a:pt x="35" y="172"/>
                      </a:lnTo>
                      <a:lnTo>
                        <a:pt x="35" y="172"/>
                      </a:lnTo>
                      <a:lnTo>
                        <a:pt x="35" y="170"/>
                      </a:lnTo>
                      <a:lnTo>
                        <a:pt x="35" y="170"/>
                      </a:lnTo>
                      <a:lnTo>
                        <a:pt x="35" y="170"/>
                      </a:lnTo>
                      <a:lnTo>
                        <a:pt x="33" y="170"/>
                      </a:lnTo>
                      <a:lnTo>
                        <a:pt x="33" y="170"/>
                      </a:lnTo>
                      <a:lnTo>
                        <a:pt x="33" y="170"/>
                      </a:lnTo>
                      <a:lnTo>
                        <a:pt x="31" y="170"/>
                      </a:lnTo>
                      <a:lnTo>
                        <a:pt x="31" y="168"/>
                      </a:lnTo>
                      <a:lnTo>
                        <a:pt x="31" y="168"/>
                      </a:lnTo>
                      <a:lnTo>
                        <a:pt x="31" y="168"/>
                      </a:lnTo>
                      <a:lnTo>
                        <a:pt x="31" y="166"/>
                      </a:lnTo>
                      <a:lnTo>
                        <a:pt x="29" y="166"/>
                      </a:lnTo>
                      <a:lnTo>
                        <a:pt x="29" y="166"/>
                      </a:lnTo>
                      <a:lnTo>
                        <a:pt x="29" y="166"/>
                      </a:lnTo>
                      <a:lnTo>
                        <a:pt x="29" y="166"/>
                      </a:lnTo>
                      <a:lnTo>
                        <a:pt x="27" y="166"/>
                      </a:lnTo>
                      <a:lnTo>
                        <a:pt x="27" y="166"/>
                      </a:lnTo>
                      <a:lnTo>
                        <a:pt x="27" y="165"/>
                      </a:lnTo>
                      <a:lnTo>
                        <a:pt x="27" y="165"/>
                      </a:lnTo>
                      <a:lnTo>
                        <a:pt x="27" y="165"/>
                      </a:lnTo>
                      <a:lnTo>
                        <a:pt x="27" y="163"/>
                      </a:lnTo>
                      <a:lnTo>
                        <a:pt x="27" y="163"/>
                      </a:lnTo>
                      <a:lnTo>
                        <a:pt x="25" y="163"/>
                      </a:lnTo>
                      <a:lnTo>
                        <a:pt x="25" y="163"/>
                      </a:lnTo>
                      <a:lnTo>
                        <a:pt x="25" y="163"/>
                      </a:lnTo>
                      <a:lnTo>
                        <a:pt x="23" y="163"/>
                      </a:lnTo>
                      <a:lnTo>
                        <a:pt x="23" y="163"/>
                      </a:lnTo>
                      <a:lnTo>
                        <a:pt x="23" y="161"/>
                      </a:lnTo>
                      <a:lnTo>
                        <a:pt x="23" y="161"/>
                      </a:lnTo>
                      <a:lnTo>
                        <a:pt x="21" y="161"/>
                      </a:lnTo>
                      <a:lnTo>
                        <a:pt x="21" y="161"/>
                      </a:lnTo>
                      <a:lnTo>
                        <a:pt x="21" y="159"/>
                      </a:lnTo>
                      <a:lnTo>
                        <a:pt x="21" y="159"/>
                      </a:lnTo>
                      <a:lnTo>
                        <a:pt x="21" y="159"/>
                      </a:lnTo>
                      <a:lnTo>
                        <a:pt x="21" y="159"/>
                      </a:lnTo>
                      <a:lnTo>
                        <a:pt x="19" y="159"/>
                      </a:lnTo>
                      <a:lnTo>
                        <a:pt x="19" y="159"/>
                      </a:lnTo>
                      <a:lnTo>
                        <a:pt x="19" y="157"/>
                      </a:lnTo>
                      <a:lnTo>
                        <a:pt x="19" y="157"/>
                      </a:lnTo>
                      <a:lnTo>
                        <a:pt x="19" y="157"/>
                      </a:lnTo>
                      <a:lnTo>
                        <a:pt x="19" y="155"/>
                      </a:lnTo>
                      <a:lnTo>
                        <a:pt x="19" y="155"/>
                      </a:lnTo>
                      <a:lnTo>
                        <a:pt x="19" y="153"/>
                      </a:lnTo>
                      <a:lnTo>
                        <a:pt x="18" y="153"/>
                      </a:lnTo>
                      <a:lnTo>
                        <a:pt x="18" y="153"/>
                      </a:lnTo>
                      <a:lnTo>
                        <a:pt x="18" y="153"/>
                      </a:lnTo>
                      <a:lnTo>
                        <a:pt x="18" y="151"/>
                      </a:lnTo>
                      <a:lnTo>
                        <a:pt x="18" y="151"/>
                      </a:lnTo>
                      <a:lnTo>
                        <a:pt x="18" y="151"/>
                      </a:lnTo>
                      <a:lnTo>
                        <a:pt x="16" y="151"/>
                      </a:lnTo>
                      <a:lnTo>
                        <a:pt x="16" y="151"/>
                      </a:lnTo>
                      <a:lnTo>
                        <a:pt x="16" y="151"/>
                      </a:lnTo>
                      <a:lnTo>
                        <a:pt x="16" y="149"/>
                      </a:lnTo>
                      <a:lnTo>
                        <a:pt x="14" y="149"/>
                      </a:lnTo>
                      <a:lnTo>
                        <a:pt x="14" y="149"/>
                      </a:lnTo>
                      <a:lnTo>
                        <a:pt x="14" y="149"/>
                      </a:lnTo>
                      <a:lnTo>
                        <a:pt x="14" y="149"/>
                      </a:lnTo>
                      <a:lnTo>
                        <a:pt x="14" y="147"/>
                      </a:lnTo>
                      <a:lnTo>
                        <a:pt x="12" y="147"/>
                      </a:lnTo>
                      <a:lnTo>
                        <a:pt x="12" y="147"/>
                      </a:lnTo>
                      <a:lnTo>
                        <a:pt x="12" y="147"/>
                      </a:lnTo>
                      <a:lnTo>
                        <a:pt x="12" y="147"/>
                      </a:lnTo>
                      <a:lnTo>
                        <a:pt x="10" y="147"/>
                      </a:lnTo>
                      <a:lnTo>
                        <a:pt x="10" y="147"/>
                      </a:lnTo>
                      <a:lnTo>
                        <a:pt x="10" y="145"/>
                      </a:lnTo>
                      <a:lnTo>
                        <a:pt x="8" y="145"/>
                      </a:lnTo>
                      <a:lnTo>
                        <a:pt x="8" y="145"/>
                      </a:lnTo>
                      <a:lnTo>
                        <a:pt x="8" y="145"/>
                      </a:lnTo>
                      <a:lnTo>
                        <a:pt x="8" y="147"/>
                      </a:lnTo>
                      <a:lnTo>
                        <a:pt x="6" y="147"/>
                      </a:lnTo>
                      <a:lnTo>
                        <a:pt x="6" y="147"/>
                      </a:lnTo>
                      <a:lnTo>
                        <a:pt x="6" y="145"/>
                      </a:lnTo>
                      <a:lnTo>
                        <a:pt x="6" y="145"/>
                      </a:lnTo>
                      <a:lnTo>
                        <a:pt x="4" y="145"/>
                      </a:lnTo>
                      <a:lnTo>
                        <a:pt x="4" y="145"/>
                      </a:lnTo>
                      <a:lnTo>
                        <a:pt x="4" y="145"/>
                      </a:lnTo>
                      <a:lnTo>
                        <a:pt x="2" y="145"/>
                      </a:lnTo>
                      <a:lnTo>
                        <a:pt x="2" y="145"/>
                      </a:lnTo>
                      <a:lnTo>
                        <a:pt x="2" y="145"/>
                      </a:lnTo>
                      <a:lnTo>
                        <a:pt x="2" y="143"/>
                      </a:lnTo>
                      <a:lnTo>
                        <a:pt x="0" y="143"/>
                      </a:lnTo>
                      <a:lnTo>
                        <a:pt x="0" y="143"/>
                      </a:lnTo>
                      <a:lnTo>
                        <a:pt x="0" y="143"/>
                      </a:lnTo>
                      <a:lnTo>
                        <a:pt x="0" y="142"/>
                      </a:lnTo>
                      <a:lnTo>
                        <a:pt x="2" y="142"/>
                      </a:lnTo>
                      <a:lnTo>
                        <a:pt x="2" y="142"/>
                      </a:lnTo>
                      <a:lnTo>
                        <a:pt x="2" y="142"/>
                      </a:lnTo>
                      <a:lnTo>
                        <a:pt x="2" y="140"/>
                      </a:lnTo>
                      <a:lnTo>
                        <a:pt x="2" y="140"/>
                      </a:lnTo>
                      <a:lnTo>
                        <a:pt x="2" y="140"/>
                      </a:lnTo>
                      <a:lnTo>
                        <a:pt x="2" y="138"/>
                      </a:lnTo>
                      <a:lnTo>
                        <a:pt x="4" y="138"/>
                      </a:lnTo>
                      <a:lnTo>
                        <a:pt x="4" y="138"/>
                      </a:lnTo>
                      <a:lnTo>
                        <a:pt x="4" y="136"/>
                      </a:lnTo>
                      <a:lnTo>
                        <a:pt x="4" y="136"/>
                      </a:lnTo>
                      <a:lnTo>
                        <a:pt x="4" y="136"/>
                      </a:lnTo>
                      <a:lnTo>
                        <a:pt x="4" y="136"/>
                      </a:lnTo>
                      <a:lnTo>
                        <a:pt x="4" y="134"/>
                      </a:lnTo>
                      <a:lnTo>
                        <a:pt x="4" y="134"/>
                      </a:lnTo>
                      <a:lnTo>
                        <a:pt x="4" y="134"/>
                      </a:lnTo>
                      <a:lnTo>
                        <a:pt x="4" y="134"/>
                      </a:lnTo>
                      <a:lnTo>
                        <a:pt x="4" y="132"/>
                      </a:lnTo>
                      <a:lnTo>
                        <a:pt x="6" y="132"/>
                      </a:lnTo>
                      <a:lnTo>
                        <a:pt x="6" y="132"/>
                      </a:lnTo>
                      <a:lnTo>
                        <a:pt x="6" y="132"/>
                      </a:lnTo>
                      <a:lnTo>
                        <a:pt x="6" y="132"/>
                      </a:lnTo>
                      <a:lnTo>
                        <a:pt x="8" y="132"/>
                      </a:lnTo>
                      <a:lnTo>
                        <a:pt x="8" y="132"/>
                      </a:lnTo>
                      <a:lnTo>
                        <a:pt x="8" y="132"/>
                      </a:lnTo>
                      <a:lnTo>
                        <a:pt x="8" y="132"/>
                      </a:lnTo>
                      <a:lnTo>
                        <a:pt x="8" y="132"/>
                      </a:lnTo>
                      <a:lnTo>
                        <a:pt x="10" y="132"/>
                      </a:lnTo>
                      <a:lnTo>
                        <a:pt x="10" y="132"/>
                      </a:lnTo>
                      <a:lnTo>
                        <a:pt x="12" y="132"/>
                      </a:lnTo>
                      <a:lnTo>
                        <a:pt x="12" y="132"/>
                      </a:lnTo>
                      <a:lnTo>
                        <a:pt x="12" y="132"/>
                      </a:lnTo>
                      <a:lnTo>
                        <a:pt x="12" y="132"/>
                      </a:lnTo>
                      <a:lnTo>
                        <a:pt x="12" y="134"/>
                      </a:lnTo>
                      <a:lnTo>
                        <a:pt x="14" y="134"/>
                      </a:lnTo>
                      <a:lnTo>
                        <a:pt x="14" y="134"/>
                      </a:lnTo>
                      <a:lnTo>
                        <a:pt x="14" y="134"/>
                      </a:lnTo>
                      <a:lnTo>
                        <a:pt x="14" y="132"/>
                      </a:lnTo>
                      <a:lnTo>
                        <a:pt x="16" y="132"/>
                      </a:lnTo>
                      <a:lnTo>
                        <a:pt x="16" y="132"/>
                      </a:lnTo>
                      <a:lnTo>
                        <a:pt x="16" y="132"/>
                      </a:lnTo>
                      <a:lnTo>
                        <a:pt x="18" y="132"/>
                      </a:lnTo>
                      <a:lnTo>
                        <a:pt x="18" y="130"/>
                      </a:lnTo>
                      <a:lnTo>
                        <a:pt x="18" y="130"/>
                      </a:lnTo>
                      <a:lnTo>
                        <a:pt x="18" y="130"/>
                      </a:lnTo>
                      <a:lnTo>
                        <a:pt x="19" y="130"/>
                      </a:lnTo>
                      <a:lnTo>
                        <a:pt x="19" y="130"/>
                      </a:lnTo>
                      <a:lnTo>
                        <a:pt x="19" y="130"/>
                      </a:lnTo>
                      <a:lnTo>
                        <a:pt x="19" y="130"/>
                      </a:lnTo>
                      <a:lnTo>
                        <a:pt x="19" y="128"/>
                      </a:lnTo>
                      <a:lnTo>
                        <a:pt x="19" y="128"/>
                      </a:lnTo>
                      <a:lnTo>
                        <a:pt x="19" y="126"/>
                      </a:lnTo>
                      <a:lnTo>
                        <a:pt x="19" y="126"/>
                      </a:lnTo>
                      <a:lnTo>
                        <a:pt x="19" y="126"/>
                      </a:lnTo>
                      <a:lnTo>
                        <a:pt x="19" y="124"/>
                      </a:lnTo>
                      <a:lnTo>
                        <a:pt x="19" y="124"/>
                      </a:lnTo>
                      <a:lnTo>
                        <a:pt x="19" y="122"/>
                      </a:lnTo>
                      <a:lnTo>
                        <a:pt x="19" y="122"/>
                      </a:lnTo>
                      <a:lnTo>
                        <a:pt x="19" y="121"/>
                      </a:lnTo>
                      <a:lnTo>
                        <a:pt x="19" y="121"/>
                      </a:lnTo>
                      <a:lnTo>
                        <a:pt x="19" y="119"/>
                      </a:lnTo>
                      <a:lnTo>
                        <a:pt x="19" y="119"/>
                      </a:lnTo>
                      <a:lnTo>
                        <a:pt x="19" y="119"/>
                      </a:lnTo>
                      <a:lnTo>
                        <a:pt x="19" y="117"/>
                      </a:lnTo>
                      <a:lnTo>
                        <a:pt x="19" y="117"/>
                      </a:lnTo>
                      <a:lnTo>
                        <a:pt x="19" y="115"/>
                      </a:lnTo>
                      <a:lnTo>
                        <a:pt x="19" y="115"/>
                      </a:lnTo>
                      <a:lnTo>
                        <a:pt x="19" y="113"/>
                      </a:lnTo>
                      <a:lnTo>
                        <a:pt x="19" y="113"/>
                      </a:lnTo>
                      <a:lnTo>
                        <a:pt x="19" y="111"/>
                      </a:lnTo>
                      <a:lnTo>
                        <a:pt x="19" y="111"/>
                      </a:lnTo>
                      <a:lnTo>
                        <a:pt x="19" y="111"/>
                      </a:lnTo>
                      <a:lnTo>
                        <a:pt x="19" y="109"/>
                      </a:lnTo>
                      <a:lnTo>
                        <a:pt x="19" y="109"/>
                      </a:lnTo>
                      <a:lnTo>
                        <a:pt x="19" y="107"/>
                      </a:lnTo>
                      <a:lnTo>
                        <a:pt x="19" y="107"/>
                      </a:lnTo>
                      <a:lnTo>
                        <a:pt x="21" y="107"/>
                      </a:lnTo>
                      <a:lnTo>
                        <a:pt x="21" y="105"/>
                      </a:lnTo>
                      <a:lnTo>
                        <a:pt x="21" y="105"/>
                      </a:lnTo>
                      <a:lnTo>
                        <a:pt x="21" y="103"/>
                      </a:lnTo>
                      <a:lnTo>
                        <a:pt x="21" y="103"/>
                      </a:lnTo>
                      <a:lnTo>
                        <a:pt x="21" y="103"/>
                      </a:lnTo>
                      <a:lnTo>
                        <a:pt x="21" y="103"/>
                      </a:lnTo>
                      <a:lnTo>
                        <a:pt x="21" y="101"/>
                      </a:lnTo>
                      <a:lnTo>
                        <a:pt x="21" y="101"/>
                      </a:lnTo>
                      <a:lnTo>
                        <a:pt x="21" y="99"/>
                      </a:lnTo>
                      <a:lnTo>
                        <a:pt x="21" y="99"/>
                      </a:lnTo>
                      <a:lnTo>
                        <a:pt x="23" y="99"/>
                      </a:lnTo>
                      <a:lnTo>
                        <a:pt x="23" y="98"/>
                      </a:lnTo>
                      <a:lnTo>
                        <a:pt x="23" y="98"/>
                      </a:lnTo>
                      <a:lnTo>
                        <a:pt x="23" y="98"/>
                      </a:lnTo>
                      <a:lnTo>
                        <a:pt x="23" y="98"/>
                      </a:lnTo>
                      <a:lnTo>
                        <a:pt x="23" y="96"/>
                      </a:lnTo>
                      <a:lnTo>
                        <a:pt x="23" y="96"/>
                      </a:lnTo>
                      <a:lnTo>
                        <a:pt x="23" y="96"/>
                      </a:lnTo>
                      <a:lnTo>
                        <a:pt x="23" y="94"/>
                      </a:lnTo>
                      <a:lnTo>
                        <a:pt x="23" y="94"/>
                      </a:lnTo>
                      <a:lnTo>
                        <a:pt x="23" y="94"/>
                      </a:lnTo>
                      <a:lnTo>
                        <a:pt x="23" y="92"/>
                      </a:lnTo>
                      <a:lnTo>
                        <a:pt x="23" y="92"/>
                      </a:lnTo>
                      <a:lnTo>
                        <a:pt x="23" y="90"/>
                      </a:lnTo>
                      <a:lnTo>
                        <a:pt x="23" y="90"/>
                      </a:lnTo>
                      <a:lnTo>
                        <a:pt x="23" y="90"/>
                      </a:lnTo>
                      <a:lnTo>
                        <a:pt x="23" y="90"/>
                      </a:lnTo>
                      <a:lnTo>
                        <a:pt x="23" y="88"/>
                      </a:lnTo>
                      <a:lnTo>
                        <a:pt x="23" y="88"/>
                      </a:lnTo>
                      <a:lnTo>
                        <a:pt x="23" y="88"/>
                      </a:lnTo>
                      <a:lnTo>
                        <a:pt x="23" y="86"/>
                      </a:lnTo>
                      <a:lnTo>
                        <a:pt x="25" y="86"/>
                      </a:lnTo>
                      <a:lnTo>
                        <a:pt x="25" y="86"/>
                      </a:lnTo>
                      <a:lnTo>
                        <a:pt x="25" y="86"/>
                      </a:lnTo>
                      <a:lnTo>
                        <a:pt x="25" y="86"/>
                      </a:lnTo>
                      <a:lnTo>
                        <a:pt x="25" y="84"/>
                      </a:lnTo>
                      <a:lnTo>
                        <a:pt x="27" y="84"/>
                      </a:lnTo>
                      <a:lnTo>
                        <a:pt x="27" y="84"/>
                      </a:lnTo>
                      <a:lnTo>
                        <a:pt x="27" y="82"/>
                      </a:lnTo>
                      <a:lnTo>
                        <a:pt x="27" y="82"/>
                      </a:lnTo>
                      <a:lnTo>
                        <a:pt x="27" y="82"/>
                      </a:lnTo>
                      <a:lnTo>
                        <a:pt x="27" y="82"/>
                      </a:lnTo>
                      <a:lnTo>
                        <a:pt x="29" y="82"/>
                      </a:lnTo>
                      <a:lnTo>
                        <a:pt x="29" y="80"/>
                      </a:lnTo>
                      <a:lnTo>
                        <a:pt x="29" y="80"/>
                      </a:lnTo>
                      <a:lnTo>
                        <a:pt x="29" y="82"/>
                      </a:lnTo>
                      <a:lnTo>
                        <a:pt x="29" y="82"/>
                      </a:lnTo>
                      <a:lnTo>
                        <a:pt x="29" y="82"/>
                      </a:lnTo>
                      <a:lnTo>
                        <a:pt x="31" y="82"/>
                      </a:lnTo>
                      <a:lnTo>
                        <a:pt x="31" y="84"/>
                      </a:lnTo>
                      <a:lnTo>
                        <a:pt x="31" y="84"/>
                      </a:lnTo>
                      <a:lnTo>
                        <a:pt x="31" y="84"/>
                      </a:lnTo>
                      <a:lnTo>
                        <a:pt x="33" y="84"/>
                      </a:lnTo>
                      <a:lnTo>
                        <a:pt x="33" y="84"/>
                      </a:lnTo>
                      <a:lnTo>
                        <a:pt x="33" y="84"/>
                      </a:lnTo>
                      <a:lnTo>
                        <a:pt x="33" y="84"/>
                      </a:lnTo>
                      <a:lnTo>
                        <a:pt x="35" y="84"/>
                      </a:lnTo>
                      <a:lnTo>
                        <a:pt x="35" y="82"/>
                      </a:lnTo>
                      <a:lnTo>
                        <a:pt x="35" y="82"/>
                      </a:lnTo>
                      <a:lnTo>
                        <a:pt x="35" y="82"/>
                      </a:lnTo>
                      <a:lnTo>
                        <a:pt x="35" y="80"/>
                      </a:lnTo>
                      <a:lnTo>
                        <a:pt x="35" y="80"/>
                      </a:lnTo>
                      <a:lnTo>
                        <a:pt x="35" y="78"/>
                      </a:lnTo>
                      <a:lnTo>
                        <a:pt x="35" y="78"/>
                      </a:lnTo>
                      <a:lnTo>
                        <a:pt x="35" y="78"/>
                      </a:lnTo>
                      <a:lnTo>
                        <a:pt x="35" y="78"/>
                      </a:lnTo>
                      <a:lnTo>
                        <a:pt x="35" y="76"/>
                      </a:lnTo>
                      <a:lnTo>
                        <a:pt x="35" y="76"/>
                      </a:lnTo>
                      <a:lnTo>
                        <a:pt x="35" y="75"/>
                      </a:lnTo>
                      <a:lnTo>
                        <a:pt x="35" y="75"/>
                      </a:lnTo>
                      <a:lnTo>
                        <a:pt x="35" y="75"/>
                      </a:lnTo>
                      <a:lnTo>
                        <a:pt x="35" y="73"/>
                      </a:lnTo>
                      <a:lnTo>
                        <a:pt x="35" y="73"/>
                      </a:lnTo>
                      <a:lnTo>
                        <a:pt x="35" y="73"/>
                      </a:lnTo>
                      <a:lnTo>
                        <a:pt x="35" y="71"/>
                      </a:lnTo>
                      <a:lnTo>
                        <a:pt x="37" y="71"/>
                      </a:lnTo>
                      <a:lnTo>
                        <a:pt x="37" y="71"/>
                      </a:lnTo>
                      <a:lnTo>
                        <a:pt x="37" y="71"/>
                      </a:lnTo>
                      <a:lnTo>
                        <a:pt x="37" y="71"/>
                      </a:lnTo>
                      <a:lnTo>
                        <a:pt x="37" y="69"/>
                      </a:lnTo>
                      <a:lnTo>
                        <a:pt x="37" y="69"/>
                      </a:lnTo>
                      <a:lnTo>
                        <a:pt x="37" y="67"/>
                      </a:lnTo>
                      <a:lnTo>
                        <a:pt x="37" y="67"/>
                      </a:lnTo>
                      <a:lnTo>
                        <a:pt x="37" y="65"/>
                      </a:lnTo>
                      <a:lnTo>
                        <a:pt x="37" y="65"/>
                      </a:lnTo>
                      <a:lnTo>
                        <a:pt x="37" y="65"/>
                      </a:lnTo>
                      <a:lnTo>
                        <a:pt x="37" y="63"/>
                      </a:lnTo>
                      <a:lnTo>
                        <a:pt x="37" y="63"/>
                      </a:lnTo>
                      <a:lnTo>
                        <a:pt x="37" y="63"/>
                      </a:lnTo>
                      <a:lnTo>
                        <a:pt x="39" y="63"/>
                      </a:lnTo>
                      <a:lnTo>
                        <a:pt x="39" y="63"/>
                      </a:lnTo>
                      <a:lnTo>
                        <a:pt x="39" y="63"/>
                      </a:lnTo>
                      <a:lnTo>
                        <a:pt x="39" y="61"/>
                      </a:lnTo>
                      <a:lnTo>
                        <a:pt x="39" y="61"/>
                      </a:lnTo>
                      <a:lnTo>
                        <a:pt x="39" y="61"/>
                      </a:lnTo>
                      <a:lnTo>
                        <a:pt x="41" y="61"/>
                      </a:lnTo>
                      <a:lnTo>
                        <a:pt x="41" y="61"/>
                      </a:lnTo>
                      <a:lnTo>
                        <a:pt x="41" y="59"/>
                      </a:lnTo>
                      <a:lnTo>
                        <a:pt x="41" y="59"/>
                      </a:lnTo>
                      <a:lnTo>
                        <a:pt x="41" y="59"/>
                      </a:lnTo>
                      <a:lnTo>
                        <a:pt x="41" y="57"/>
                      </a:lnTo>
                      <a:lnTo>
                        <a:pt x="41" y="57"/>
                      </a:lnTo>
                      <a:lnTo>
                        <a:pt x="41" y="55"/>
                      </a:lnTo>
                      <a:lnTo>
                        <a:pt x="42" y="55"/>
                      </a:lnTo>
                      <a:lnTo>
                        <a:pt x="42" y="55"/>
                      </a:lnTo>
                      <a:lnTo>
                        <a:pt x="42" y="55"/>
                      </a:lnTo>
                      <a:lnTo>
                        <a:pt x="42" y="55"/>
                      </a:lnTo>
                      <a:lnTo>
                        <a:pt x="42" y="53"/>
                      </a:lnTo>
                      <a:lnTo>
                        <a:pt x="44" y="53"/>
                      </a:lnTo>
                      <a:lnTo>
                        <a:pt x="44" y="53"/>
                      </a:lnTo>
                      <a:lnTo>
                        <a:pt x="44" y="52"/>
                      </a:lnTo>
                      <a:lnTo>
                        <a:pt x="44" y="52"/>
                      </a:lnTo>
                      <a:lnTo>
                        <a:pt x="44" y="52"/>
                      </a:lnTo>
                      <a:lnTo>
                        <a:pt x="44" y="50"/>
                      </a:lnTo>
                      <a:lnTo>
                        <a:pt x="44" y="50"/>
                      </a:lnTo>
                      <a:lnTo>
                        <a:pt x="44" y="50"/>
                      </a:lnTo>
                      <a:lnTo>
                        <a:pt x="46" y="50"/>
                      </a:lnTo>
                      <a:lnTo>
                        <a:pt x="46" y="48"/>
                      </a:lnTo>
                      <a:lnTo>
                        <a:pt x="46" y="48"/>
                      </a:lnTo>
                      <a:lnTo>
                        <a:pt x="46" y="48"/>
                      </a:lnTo>
                      <a:lnTo>
                        <a:pt x="46" y="48"/>
                      </a:lnTo>
                      <a:lnTo>
                        <a:pt x="46" y="48"/>
                      </a:lnTo>
                      <a:lnTo>
                        <a:pt x="46" y="46"/>
                      </a:lnTo>
                      <a:lnTo>
                        <a:pt x="48" y="46"/>
                      </a:lnTo>
                      <a:lnTo>
                        <a:pt x="48" y="46"/>
                      </a:lnTo>
                      <a:lnTo>
                        <a:pt x="48" y="46"/>
                      </a:lnTo>
                      <a:lnTo>
                        <a:pt x="50" y="46"/>
                      </a:lnTo>
                      <a:lnTo>
                        <a:pt x="50" y="46"/>
                      </a:lnTo>
                      <a:lnTo>
                        <a:pt x="50" y="46"/>
                      </a:lnTo>
                      <a:lnTo>
                        <a:pt x="50" y="44"/>
                      </a:lnTo>
                      <a:lnTo>
                        <a:pt x="52" y="44"/>
                      </a:lnTo>
                      <a:lnTo>
                        <a:pt x="52" y="44"/>
                      </a:lnTo>
                      <a:lnTo>
                        <a:pt x="54" y="44"/>
                      </a:lnTo>
                      <a:lnTo>
                        <a:pt x="54" y="44"/>
                      </a:lnTo>
                      <a:lnTo>
                        <a:pt x="54" y="44"/>
                      </a:lnTo>
                      <a:lnTo>
                        <a:pt x="56" y="44"/>
                      </a:lnTo>
                      <a:lnTo>
                        <a:pt x="56" y="44"/>
                      </a:lnTo>
                      <a:lnTo>
                        <a:pt x="56" y="44"/>
                      </a:lnTo>
                      <a:lnTo>
                        <a:pt x="56" y="42"/>
                      </a:lnTo>
                      <a:lnTo>
                        <a:pt x="56" y="42"/>
                      </a:lnTo>
                      <a:lnTo>
                        <a:pt x="56" y="40"/>
                      </a:lnTo>
                      <a:lnTo>
                        <a:pt x="56" y="40"/>
                      </a:lnTo>
                      <a:lnTo>
                        <a:pt x="56" y="38"/>
                      </a:lnTo>
                      <a:lnTo>
                        <a:pt x="56" y="38"/>
                      </a:lnTo>
                      <a:lnTo>
                        <a:pt x="56" y="38"/>
                      </a:lnTo>
                      <a:lnTo>
                        <a:pt x="56" y="38"/>
                      </a:lnTo>
                      <a:lnTo>
                        <a:pt x="56" y="36"/>
                      </a:lnTo>
                      <a:lnTo>
                        <a:pt x="56" y="36"/>
                      </a:lnTo>
                      <a:lnTo>
                        <a:pt x="56" y="34"/>
                      </a:lnTo>
                      <a:lnTo>
                        <a:pt x="56" y="34"/>
                      </a:lnTo>
                      <a:lnTo>
                        <a:pt x="58" y="34"/>
                      </a:lnTo>
                      <a:lnTo>
                        <a:pt x="58" y="32"/>
                      </a:lnTo>
                      <a:lnTo>
                        <a:pt x="58" y="32"/>
                      </a:lnTo>
                      <a:lnTo>
                        <a:pt x="58" y="32"/>
                      </a:lnTo>
                      <a:lnTo>
                        <a:pt x="58" y="30"/>
                      </a:lnTo>
                      <a:lnTo>
                        <a:pt x="58" y="30"/>
                      </a:lnTo>
                      <a:lnTo>
                        <a:pt x="60" y="30"/>
                      </a:lnTo>
                      <a:lnTo>
                        <a:pt x="60" y="30"/>
                      </a:lnTo>
                      <a:lnTo>
                        <a:pt x="60" y="29"/>
                      </a:lnTo>
                      <a:lnTo>
                        <a:pt x="60" y="29"/>
                      </a:lnTo>
                      <a:lnTo>
                        <a:pt x="60" y="29"/>
                      </a:lnTo>
                      <a:lnTo>
                        <a:pt x="60" y="27"/>
                      </a:lnTo>
                      <a:lnTo>
                        <a:pt x="60" y="27"/>
                      </a:lnTo>
                      <a:lnTo>
                        <a:pt x="60" y="25"/>
                      </a:lnTo>
                      <a:lnTo>
                        <a:pt x="60" y="25"/>
                      </a:lnTo>
                      <a:lnTo>
                        <a:pt x="60" y="25"/>
                      </a:lnTo>
                      <a:lnTo>
                        <a:pt x="60" y="23"/>
                      </a:lnTo>
                      <a:lnTo>
                        <a:pt x="60" y="23"/>
                      </a:lnTo>
                      <a:lnTo>
                        <a:pt x="62" y="23"/>
                      </a:lnTo>
                      <a:lnTo>
                        <a:pt x="62" y="23"/>
                      </a:lnTo>
                      <a:lnTo>
                        <a:pt x="62" y="23"/>
                      </a:lnTo>
                      <a:lnTo>
                        <a:pt x="62" y="21"/>
                      </a:lnTo>
                      <a:lnTo>
                        <a:pt x="62" y="21"/>
                      </a:lnTo>
                      <a:lnTo>
                        <a:pt x="62" y="21"/>
                      </a:lnTo>
                      <a:lnTo>
                        <a:pt x="62" y="19"/>
                      </a:lnTo>
                      <a:lnTo>
                        <a:pt x="62" y="19"/>
                      </a:lnTo>
                      <a:lnTo>
                        <a:pt x="62" y="17"/>
                      </a:lnTo>
                      <a:lnTo>
                        <a:pt x="62" y="17"/>
                      </a:lnTo>
                      <a:lnTo>
                        <a:pt x="62" y="17"/>
                      </a:lnTo>
                      <a:lnTo>
                        <a:pt x="62" y="15"/>
                      </a:lnTo>
                      <a:lnTo>
                        <a:pt x="62" y="15"/>
                      </a:lnTo>
                      <a:lnTo>
                        <a:pt x="62" y="15"/>
                      </a:lnTo>
                      <a:lnTo>
                        <a:pt x="62" y="15"/>
                      </a:lnTo>
                      <a:lnTo>
                        <a:pt x="62" y="13"/>
                      </a:lnTo>
                      <a:lnTo>
                        <a:pt x="62" y="13"/>
                      </a:lnTo>
                      <a:lnTo>
                        <a:pt x="62" y="11"/>
                      </a:lnTo>
                      <a:lnTo>
                        <a:pt x="63" y="11"/>
                      </a:lnTo>
                      <a:lnTo>
                        <a:pt x="63" y="11"/>
                      </a:lnTo>
                      <a:lnTo>
                        <a:pt x="63" y="11"/>
                      </a:lnTo>
                      <a:lnTo>
                        <a:pt x="65" y="11"/>
                      </a:lnTo>
                      <a:lnTo>
                        <a:pt x="65" y="11"/>
                      </a:lnTo>
                      <a:lnTo>
                        <a:pt x="65" y="11"/>
                      </a:lnTo>
                      <a:lnTo>
                        <a:pt x="65" y="11"/>
                      </a:lnTo>
                      <a:lnTo>
                        <a:pt x="65" y="11"/>
                      </a:lnTo>
                      <a:lnTo>
                        <a:pt x="67" y="11"/>
                      </a:lnTo>
                      <a:lnTo>
                        <a:pt x="67" y="11"/>
                      </a:lnTo>
                      <a:lnTo>
                        <a:pt x="67" y="11"/>
                      </a:lnTo>
                      <a:lnTo>
                        <a:pt x="69" y="11"/>
                      </a:lnTo>
                      <a:lnTo>
                        <a:pt x="69" y="11"/>
                      </a:lnTo>
                      <a:lnTo>
                        <a:pt x="69" y="11"/>
                      </a:lnTo>
                      <a:lnTo>
                        <a:pt x="69" y="13"/>
                      </a:lnTo>
                      <a:lnTo>
                        <a:pt x="71" y="13"/>
                      </a:lnTo>
                      <a:lnTo>
                        <a:pt x="71" y="13"/>
                      </a:lnTo>
                      <a:lnTo>
                        <a:pt x="71" y="11"/>
                      </a:lnTo>
                      <a:lnTo>
                        <a:pt x="71" y="11"/>
                      </a:lnTo>
                      <a:lnTo>
                        <a:pt x="71" y="11"/>
                      </a:lnTo>
                      <a:lnTo>
                        <a:pt x="71" y="9"/>
                      </a:lnTo>
                      <a:lnTo>
                        <a:pt x="71" y="9"/>
                      </a:lnTo>
                      <a:lnTo>
                        <a:pt x="73" y="9"/>
                      </a:lnTo>
                      <a:lnTo>
                        <a:pt x="73" y="9"/>
                      </a:lnTo>
                      <a:lnTo>
                        <a:pt x="73" y="7"/>
                      </a:lnTo>
                      <a:lnTo>
                        <a:pt x="73" y="7"/>
                      </a:lnTo>
                      <a:lnTo>
                        <a:pt x="75" y="7"/>
                      </a:lnTo>
                      <a:lnTo>
                        <a:pt x="75" y="7"/>
                      </a:lnTo>
                      <a:lnTo>
                        <a:pt x="77" y="7"/>
                      </a:lnTo>
                      <a:lnTo>
                        <a:pt x="77" y="9"/>
                      </a:lnTo>
                      <a:lnTo>
                        <a:pt x="77" y="9"/>
                      </a:lnTo>
                      <a:lnTo>
                        <a:pt x="77" y="9"/>
                      </a:lnTo>
                      <a:lnTo>
                        <a:pt x="77" y="11"/>
                      </a:lnTo>
                      <a:lnTo>
                        <a:pt x="77" y="11"/>
                      </a:lnTo>
                      <a:lnTo>
                        <a:pt x="77" y="11"/>
                      </a:lnTo>
                      <a:lnTo>
                        <a:pt x="77" y="13"/>
                      </a:lnTo>
                      <a:lnTo>
                        <a:pt x="79" y="13"/>
                      </a:lnTo>
                      <a:lnTo>
                        <a:pt x="79" y="13"/>
                      </a:lnTo>
                      <a:lnTo>
                        <a:pt x="79" y="13"/>
                      </a:lnTo>
                      <a:lnTo>
                        <a:pt x="79" y="15"/>
                      </a:lnTo>
                      <a:lnTo>
                        <a:pt x="79" y="15"/>
                      </a:lnTo>
                      <a:lnTo>
                        <a:pt x="81" y="15"/>
                      </a:lnTo>
                      <a:lnTo>
                        <a:pt x="81" y="15"/>
                      </a:lnTo>
                      <a:lnTo>
                        <a:pt x="81" y="15"/>
                      </a:lnTo>
                      <a:lnTo>
                        <a:pt x="81" y="15"/>
                      </a:lnTo>
                      <a:lnTo>
                        <a:pt x="81" y="13"/>
                      </a:lnTo>
                      <a:lnTo>
                        <a:pt x="81" y="13"/>
                      </a:lnTo>
                      <a:lnTo>
                        <a:pt x="81" y="11"/>
                      </a:lnTo>
                      <a:lnTo>
                        <a:pt x="83" y="11"/>
                      </a:lnTo>
                      <a:lnTo>
                        <a:pt x="83" y="11"/>
                      </a:lnTo>
                      <a:lnTo>
                        <a:pt x="83" y="9"/>
                      </a:lnTo>
                      <a:lnTo>
                        <a:pt x="83" y="9"/>
                      </a:lnTo>
                      <a:lnTo>
                        <a:pt x="83" y="9"/>
                      </a:lnTo>
                      <a:lnTo>
                        <a:pt x="83" y="7"/>
                      </a:lnTo>
                      <a:lnTo>
                        <a:pt x="83" y="7"/>
                      </a:lnTo>
                      <a:lnTo>
                        <a:pt x="83" y="7"/>
                      </a:lnTo>
                      <a:lnTo>
                        <a:pt x="83" y="7"/>
                      </a:lnTo>
                      <a:lnTo>
                        <a:pt x="85" y="7"/>
                      </a:lnTo>
                      <a:lnTo>
                        <a:pt x="85" y="6"/>
                      </a:lnTo>
                      <a:lnTo>
                        <a:pt x="85" y="6"/>
                      </a:lnTo>
                      <a:lnTo>
                        <a:pt x="85" y="4"/>
                      </a:lnTo>
                      <a:lnTo>
                        <a:pt x="85" y="4"/>
                      </a:lnTo>
                      <a:lnTo>
                        <a:pt x="85" y="4"/>
                      </a:lnTo>
                      <a:lnTo>
                        <a:pt x="85" y="2"/>
                      </a:lnTo>
                      <a:lnTo>
                        <a:pt x="86" y="2"/>
                      </a:lnTo>
                      <a:lnTo>
                        <a:pt x="86" y="2"/>
                      </a:lnTo>
                      <a:lnTo>
                        <a:pt x="86" y="0"/>
                      </a:lnTo>
                      <a:lnTo>
                        <a:pt x="86" y="0"/>
                      </a:lnTo>
                      <a:lnTo>
                        <a:pt x="86" y="0"/>
                      </a:lnTo>
                      <a:lnTo>
                        <a:pt x="86" y="0"/>
                      </a:lnTo>
                      <a:lnTo>
                        <a:pt x="86" y="0"/>
                      </a:lnTo>
                      <a:lnTo>
                        <a:pt x="86" y="2"/>
                      </a:lnTo>
                      <a:lnTo>
                        <a:pt x="88" y="2"/>
                      </a:lnTo>
                      <a:lnTo>
                        <a:pt x="88" y="2"/>
                      </a:lnTo>
                      <a:lnTo>
                        <a:pt x="88" y="2"/>
                      </a:lnTo>
                      <a:lnTo>
                        <a:pt x="88" y="4"/>
                      </a:lnTo>
                      <a:lnTo>
                        <a:pt x="88" y="4"/>
                      </a:lnTo>
                      <a:lnTo>
                        <a:pt x="90" y="4"/>
                      </a:lnTo>
                      <a:lnTo>
                        <a:pt x="90" y="4"/>
                      </a:lnTo>
                      <a:lnTo>
                        <a:pt x="90" y="4"/>
                      </a:lnTo>
                      <a:lnTo>
                        <a:pt x="90" y="4"/>
                      </a:lnTo>
                      <a:lnTo>
                        <a:pt x="92" y="4"/>
                      </a:lnTo>
                      <a:lnTo>
                        <a:pt x="92" y="4"/>
                      </a:lnTo>
                      <a:lnTo>
                        <a:pt x="92" y="4"/>
                      </a:lnTo>
                      <a:lnTo>
                        <a:pt x="92" y="6"/>
                      </a:lnTo>
                      <a:lnTo>
                        <a:pt x="92" y="6"/>
                      </a:lnTo>
                      <a:lnTo>
                        <a:pt x="92" y="6"/>
                      </a:lnTo>
                      <a:lnTo>
                        <a:pt x="94" y="6"/>
                      </a:lnTo>
                      <a:lnTo>
                        <a:pt x="94" y="7"/>
                      </a:lnTo>
                      <a:lnTo>
                        <a:pt x="94" y="7"/>
                      </a:lnTo>
                      <a:lnTo>
                        <a:pt x="94" y="7"/>
                      </a:lnTo>
                      <a:lnTo>
                        <a:pt x="94" y="7"/>
                      </a:lnTo>
                      <a:lnTo>
                        <a:pt x="94" y="7"/>
                      </a:lnTo>
                      <a:lnTo>
                        <a:pt x="94" y="9"/>
                      </a:lnTo>
                      <a:lnTo>
                        <a:pt x="96" y="9"/>
                      </a:lnTo>
                      <a:lnTo>
                        <a:pt x="96" y="9"/>
                      </a:lnTo>
                      <a:lnTo>
                        <a:pt x="98" y="9"/>
                      </a:lnTo>
                      <a:lnTo>
                        <a:pt x="98" y="9"/>
                      </a:lnTo>
                      <a:lnTo>
                        <a:pt x="98" y="7"/>
                      </a:lnTo>
                      <a:lnTo>
                        <a:pt x="98" y="7"/>
                      </a:lnTo>
                      <a:lnTo>
                        <a:pt x="100" y="7"/>
                      </a:lnTo>
                      <a:lnTo>
                        <a:pt x="100" y="7"/>
                      </a:lnTo>
                      <a:lnTo>
                        <a:pt x="100" y="7"/>
                      </a:lnTo>
                      <a:lnTo>
                        <a:pt x="102" y="7"/>
                      </a:lnTo>
                      <a:lnTo>
                        <a:pt x="102" y="7"/>
                      </a:lnTo>
                      <a:lnTo>
                        <a:pt x="102" y="7"/>
                      </a:lnTo>
                      <a:lnTo>
                        <a:pt x="104" y="7"/>
                      </a:lnTo>
                      <a:lnTo>
                        <a:pt x="104" y="7"/>
                      </a:lnTo>
                      <a:lnTo>
                        <a:pt x="104" y="7"/>
                      </a:lnTo>
                      <a:lnTo>
                        <a:pt x="104" y="7"/>
                      </a:lnTo>
                      <a:lnTo>
                        <a:pt x="106" y="7"/>
                      </a:lnTo>
                      <a:lnTo>
                        <a:pt x="106" y="6"/>
                      </a:lnTo>
                      <a:lnTo>
                        <a:pt x="106" y="6"/>
                      </a:lnTo>
                      <a:lnTo>
                        <a:pt x="106" y="6"/>
                      </a:lnTo>
                      <a:lnTo>
                        <a:pt x="106" y="4"/>
                      </a:lnTo>
                      <a:lnTo>
                        <a:pt x="106" y="4"/>
                      </a:lnTo>
                      <a:lnTo>
                        <a:pt x="106" y="6"/>
                      </a:lnTo>
                      <a:lnTo>
                        <a:pt x="107" y="6"/>
                      </a:lnTo>
                      <a:lnTo>
                        <a:pt x="107" y="6"/>
                      </a:lnTo>
                      <a:lnTo>
                        <a:pt x="107" y="6"/>
                      </a:lnTo>
                      <a:lnTo>
                        <a:pt x="107" y="7"/>
                      </a:lnTo>
                      <a:lnTo>
                        <a:pt x="109" y="7"/>
                      </a:lnTo>
                      <a:lnTo>
                        <a:pt x="109" y="7"/>
                      </a:lnTo>
                      <a:lnTo>
                        <a:pt x="109" y="7"/>
                      </a:lnTo>
                      <a:lnTo>
                        <a:pt x="109" y="7"/>
                      </a:lnTo>
                      <a:lnTo>
                        <a:pt x="109" y="7"/>
                      </a:lnTo>
                      <a:lnTo>
                        <a:pt x="109" y="7"/>
                      </a:lnTo>
                      <a:lnTo>
                        <a:pt x="111" y="7"/>
                      </a:lnTo>
                      <a:lnTo>
                        <a:pt x="111" y="7"/>
                      </a:lnTo>
                      <a:lnTo>
                        <a:pt x="113" y="7"/>
                      </a:lnTo>
                      <a:lnTo>
                        <a:pt x="113" y="7"/>
                      </a:lnTo>
                      <a:lnTo>
                        <a:pt x="113" y="7"/>
                      </a:lnTo>
                      <a:lnTo>
                        <a:pt x="113" y="7"/>
                      </a:lnTo>
                      <a:lnTo>
                        <a:pt x="115" y="7"/>
                      </a:lnTo>
                      <a:lnTo>
                        <a:pt x="115" y="6"/>
                      </a:lnTo>
                      <a:lnTo>
                        <a:pt x="115" y="6"/>
                      </a:lnTo>
                      <a:lnTo>
                        <a:pt x="115" y="7"/>
                      </a:lnTo>
                      <a:lnTo>
                        <a:pt x="115" y="7"/>
                      </a:lnTo>
                      <a:lnTo>
                        <a:pt x="115" y="7"/>
                      </a:lnTo>
                      <a:lnTo>
                        <a:pt x="117" y="7"/>
                      </a:lnTo>
                      <a:lnTo>
                        <a:pt x="117" y="7"/>
                      </a:lnTo>
                      <a:lnTo>
                        <a:pt x="119" y="7"/>
                      </a:lnTo>
                      <a:lnTo>
                        <a:pt x="119" y="7"/>
                      </a:lnTo>
                      <a:lnTo>
                        <a:pt x="119" y="7"/>
                      </a:lnTo>
                      <a:lnTo>
                        <a:pt x="119" y="7"/>
                      </a:lnTo>
                      <a:lnTo>
                        <a:pt x="121" y="7"/>
                      </a:lnTo>
                      <a:lnTo>
                        <a:pt x="121" y="7"/>
                      </a:lnTo>
                      <a:lnTo>
                        <a:pt x="121" y="9"/>
                      </a:lnTo>
                      <a:lnTo>
                        <a:pt x="121" y="9"/>
                      </a:lnTo>
                      <a:lnTo>
                        <a:pt x="121" y="7"/>
                      </a:lnTo>
                      <a:lnTo>
                        <a:pt x="123" y="7"/>
                      </a:lnTo>
                      <a:lnTo>
                        <a:pt x="123" y="7"/>
                      </a:lnTo>
                      <a:lnTo>
                        <a:pt x="125" y="7"/>
                      </a:lnTo>
                      <a:lnTo>
                        <a:pt x="125" y="7"/>
                      </a:lnTo>
                      <a:lnTo>
                        <a:pt x="125" y="7"/>
                      </a:lnTo>
                      <a:lnTo>
                        <a:pt x="127" y="7"/>
                      </a:lnTo>
                      <a:lnTo>
                        <a:pt x="127" y="7"/>
                      </a:lnTo>
                      <a:lnTo>
                        <a:pt x="127" y="9"/>
                      </a:lnTo>
                      <a:lnTo>
                        <a:pt x="127" y="9"/>
                      </a:lnTo>
                      <a:lnTo>
                        <a:pt x="129" y="9"/>
                      </a:lnTo>
                      <a:lnTo>
                        <a:pt x="129" y="9"/>
                      </a:lnTo>
                      <a:lnTo>
                        <a:pt x="129" y="9"/>
                      </a:lnTo>
                      <a:lnTo>
                        <a:pt x="129" y="11"/>
                      </a:lnTo>
                      <a:lnTo>
                        <a:pt x="130" y="11"/>
                      </a:lnTo>
                      <a:lnTo>
                        <a:pt x="130" y="11"/>
                      </a:lnTo>
                      <a:lnTo>
                        <a:pt x="130" y="11"/>
                      </a:lnTo>
                      <a:lnTo>
                        <a:pt x="130" y="13"/>
                      </a:lnTo>
                      <a:lnTo>
                        <a:pt x="130" y="13"/>
                      </a:lnTo>
                      <a:lnTo>
                        <a:pt x="132" y="13"/>
                      </a:lnTo>
                      <a:lnTo>
                        <a:pt x="132" y="13"/>
                      </a:lnTo>
                      <a:lnTo>
                        <a:pt x="132" y="13"/>
                      </a:lnTo>
                      <a:lnTo>
                        <a:pt x="132" y="13"/>
                      </a:lnTo>
                      <a:lnTo>
                        <a:pt x="132" y="15"/>
                      </a:lnTo>
                      <a:lnTo>
                        <a:pt x="134" y="15"/>
                      </a:lnTo>
                      <a:lnTo>
                        <a:pt x="134" y="15"/>
                      </a:lnTo>
                      <a:lnTo>
                        <a:pt x="136" y="15"/>
                      </a:lnTo>
                      <a:lnTo>
                        <a:pt x="136" y="15"/>
                      </a:lnTo>
                      <a:lnTo>
                        <a:pt x="136" y="15"/>
                      </a:lnTo>
                      <a:lnTo>
                        <a:pt x="136" y="15"/>
                      </a:lnTo>
                      <a:lnTo>
                        <a:pt x="136" y="15"/>
                      </a:lnTo>
                      <a:lnTo>
                        <a:pt x="138" y="15"/>
                      </a:lnTo>
                      <a:lnTo>
                        <a:pt x="138" y="15"/>
                      </a:lnTo>
                      <a:lnTo>
                        <a:pt x="138" y="17"/>
                      </a:lnTo>
                      <a:lnTo>
                        <a:pt x="140" y="17"/>
                      </a:lnTo>
                      <a:lnTo>
                        <a:pt x="140" y="17"/>
                      </a:lnTo>
                      <a:lnTo>
                        <a:pt x="140" y="19"/>
                      </a:lnTo>
                      <a:lnTo>
                        <a:pt x="140" y="19"/>
                      </a:lnTo>
                      <a:lnTo>
                        <a:pt x="140" y="19"/>
                      </a:lnTo>
                      <a:lnTo>
                        <a:pt x="140" y="19"/>
                      </a:lnTo>
                      <a:lnTo>
                        <a:pt x="140" y="21"/>
                      </a:lnTo>
                      <a:lnTo>
                        <a:pt x="142" y="21"/>
                      </a:lnTo>
                      <a:lnTo>
                        <a:pt x="142" y="21"/>
                      </a:lnTo>
                      <a:lnTo>
                        <a:pt x="142" y="21"/>
                      </a:lnTo>
                      <a:lnTo>
                        <a:pt x="142" y="23"/>
                      </a:lnTo>
                      <a:lnTo>
                        <a:pt x="142" y="23"/>
                      </a:lnTo>
                      <a:lnTo>
                        <a:pt x="142" y="23"/>
                      </a:lnTo>
                      <a:lnTo>
                        <a:pt x="142" y="23"/>
                      </a:lnTo>
                      <a:lnTo>
                        <a:pt x="142" y="25"/>
                      </a:lnTo>
                      <a:lnTo>
                        <a:pt x="144" y="25"/>
                      </a:lnTo>
                      <a:lnTo>
                        <a:pt x="144" y="25"/>
                      </a:lnTo>
                      <a:lnTo>
                        <a:pt x="144" y="27"/>
                      </a:lnTo>
                      <a:lnTo>
                        <a:pt x="144" y="27"/>
                      </a:lnTo>
                      <a:lnTo>
                        <a:pt x="146" y="27"/>
                      </a:lnTo>
                      <a:lnTo>
                        <a:pt x="146" y="27"/>
                      </a:lnTo>
                      <a:lnTo>
                        <a:pt x="146" y="27"/>
                      </a:lnTo>
                      <a:lnTo>
                        <a:pt x="146" y="27"/>
                      </a:lnTo>
                      <a:lnTo>
                        <a:pt x="146" y="29"/>
                      </a:lnTo>
                      <a:lnTo>
                        <a:pt x="148" y="29"/>
                      </a:lnTo>
                      <a:lnTo>
                        <a:pt x="148" y="29"/>
                      </a:lnTo>
                      <a:lnTo>
                        <a:pt x="148" y="29"/>
                      </a:lnTo>
                      <a:lnTo>
                        <a:pt x="148" y="30"/>
                      </a:lnTo>
                      <a:lnTo>
                        <a:pt x="148" y="30"/>
                      </a:lnTo>
                      <a:lnTo>
                        <a:pt x="150" y="30"/>
                      </a:lnTo>
                      <a:lnTo>
                        <a:pt x="150" y="30"/>
                      </a:lnTo>
                      <a:lnTo>
                        <a:pt x="150" y="30"/>
                      </a:lnTo>
                      <a:lnTo>
                        <a:pt x="151" y="30"/>
                      </a:lnTo>
                      <a:lnTo>
                        <a:pt x="151" y="30"/>
                      </a:lnTo>
                      <a:lnTo>
                        <a:pt x="151" y="30"/>
                      </a:lnTo>
                      <a:lnTo>
                        <a:pt x="151" y="32"/>
                      </a:lnTo>
                      <a:lnTo>
                        <a:pt x="151" y="32"/>
                      </a:lnTo>
                      <a:lnTo>
                        <a:pt x="151" y="32"/>
                      </a:lnTo>
                      <a:lnTo>
                        <a:pt x="153" y="32"/>
                      </a:lnTo>
                      <a:lnTo>
                        <a:pt x="153" y="34"/>
                      </a:lnTo>
                      <a:lnTo>
                        <a:pt x="153" y="34"/>
                      </a:lnTo>
                      <a:lnTo>
                        <a:pt x="153" y="34"/>
                      </a:lnTo>
                      <a:lnTo>
                        <a:pt x="153" y="34"/>
                      </a:lnTo>
                      <a:lnTo>
                        <a:pt x="153" y="36"/>
                      </a:lnTo>
                      <a:lnTo>
                        <a:pt x="153" y="36"/>
                      </a:lnTo>
                      <a:lnTo>
                        <a:pt x="155" y="36"/>
                      </a:lnTo>
                      <a:lnTo>
                        <a:pt x="155" y="38"/>
                      </a:lnTo>
                      <a:lnTo>
                        <a:pt x="155" y="38"/>
                      </a:lnTo>
                      <a:lnTo>
                        <a:pt x="155" y="38"/>
                      </a:lnTo>
                      <a:lnTo>
                        <a:pt x="155" y="38"/>
                      </a:lnTo>
                      <a:lnTo>
                        <a:pt x="155" y="40"/>
                      </a:lnTo>
                      <a:lnTo>
                        <a:pt x="157" y="40"/>
                      </a:lnTo>
                      <a:lnTo>
                        <a:pt x="157" y="40"/>
                      </a:lnTo>
                      <a:lnTo>
                        <a:pt x="157" y="40"/>
                      </a:lnTo>
                      <a:lnTo>
                        <a:pt x="157" y="42"/>
                      </a:lnTo>
                      <a:lnTo>
                        <a:pt x="157" y="42"/>
                      </a:lnTo>
                      <a:lnTo>
                        <a:pt x="159" y="42"/>
                      </a:lnTo>
                      <a:lnTo>
                        <a:pt x="159" y="42"/>
                      </a:lnTo>
                      <a:lnTo>
                        <a:pt x="159" y="42"/>
                      </a:lnTo>
                      <a:lnTo>
                        <a:pt x="159" y="42"/>
                      </a:lnTo>
                      <a:lnTo>
                        <a:pt x="159" y="44"/>
                      </a:lnTo>
                      <a:lnTo>
                        <a:pt x="161" y="44"/>
                      </a:lnTo>
                      <a:lnTo>
                        <a:pt x="161" y="44"/>
                      </a:lnTo>
                      <a:lnTo>
                        <a:pt x="161" y="44"/>
                      </a:lnTo>
                      <a:lnTo>
                        <a:pt x="161" y="46"/>
                      </a:lnTo>
                      <a:lnTo>
                        <a:pt x="161" y="46"/>
                      </a:lnTo>
                      <a:lnTo>
                        <a:pt x="163" y="46"/>
                      </a:lnTo>
                      <a:lnTo>
                        <a:pt x="163" y="48"/>
                      </a:lnTo>
                      <a:lnTo>
                        <a:pt x="163" y="48"/>
                      </a:lnTo>
                      <a:lnTo>
                        <a:pt x="163" y="48"/>
                      </a:lnTo>
                      <a:lnTo>
                        <a:pt x="163" y="48"/>
                      </a:lnTo>
                      <a:lnTo>
                        <a:pt x="163" y="48"/>
                      </a:lnTo>
                      <a:lnTo>
                        <a:pt x="165" y="48"/>
                      </a:lnTo>
                      <a:lnTo>
                        <a:pt x="165" y="50"/>
                      </a:lnTo>
                      <a:lnTo>
                        <a:pt x="163" y="50"/>
                      </a:lnTo>
                      <a:lnTo>
                        <a:pt x="163" y="50"/>
                      </a:lnTo>
                      <a:lnTo>
                        <a:pt x="163" y="52"/>
                      </a:lnTo>
                      <a:lnTo>
                        <a:pt x="163" y="52"/>
                      </a:lnTo>
                      <a:lnTo>
                        <a:pt x="163" y="52"/>
                      </a:lnTo>
                      <a:lnTo>
                        <a:pt x="163" y="53"/>
                      </a:lnTo>
                      <a:lnTo>
                        <a:pt x="163" y="53"/>
                      </a:lnTo>
                      <a:lnTo>
                        <a:pt x="163" y="53"/>
                      </a:lnTo>
                      <a:lnTo>
                        <a:pt x="161" y="53"/>
                      </a:lnTo>
                      <a:lnTo>
                        <a:pt x="161" y="55"/>
                      </a:lnTo>
                      <a:lnTo>
                        <a:pt x="161" y="55"/>
                      </a:lnTo>
                      <a:lnTo>
                        <a:pt x="161" y="55"/>
                      </a:lnTo>
                      <a:lnTo>
                        <a:pt x="159" y="55"/>
                      </a:lnTo>
                      <a:lnTo>
                        <a:pt x="159" y="55"/>
                      </a:lnTo>
                      <a:lnTo>
                        <a:pt x="159" y="57"/>
                      </a:lnTo>
                      <a:lnTo>
                        <a:pt x="159" y="57"/>
                      </a:lnTo>
                      <a:lnTo>
                        <a:pt x="159" y="57"/>
                      </a:lnTo>
                      <a:lnTo>
                        <a:pt x="159" y="59"/>
                      </a:lnTo>
                      <a:lnTo>
                        <a:pt x="159" y="59"/>
                      </a:lnTo>
                      <a:lnTo>
                        <a:pt x="159" y="59"/>
                      </a:lnTo>
                      <a:lnTo>
                        <a:pt x="157" y="59"/>
                      </a:lnTo>
                      <a:lnTo>
                        <a:pt x="157" y="61"/>
                      </a:lnTo>
                      <a:lnTo>
                        <a:pt x="157" y="61"/>
                      </a:lnTo>
                      <a:lnTo>
                        <a:pt x="157" y="61"/>
                      </a:lnTo>
                      <a:lnTo>
                        <a:pt x="157" y="63"/>
                      </a:lnTo>
                      <a:lnTo>
                        <a:pt x="157" y="63"/>
                      </a:lnTo>
                      <a:lnTo>
                        <a:pt x="157" y="63"/>
                      </a:lnTo>
                      <a:lnTo>
                        <a:pt x="155" y="63"/>
                      </a:lnTo>
                      <a:lnTo>
                        <a:pt x="155" y="63"/>
                      </a:lnTo>
                      <a:lnTo>
                        <a:pt x="155" y="63"/>
                      </a:lnTo>
                      <a:lnTo>
                        <a:pt x="153" y="63"/>
                      </a:lnTo>
                      <a:lnTo>
                        <a:pt x="153" y="65"/>
                      </a:lnTo>
                      <a:lnTo>
                        <a:pt x="153" y="65"/>
                      </a:lnTo>
                      <a:lnTo>
                        <a:pt x="153" y="65"/>
                      </a:lnTo>
                      <a:lnTo>
                        <a:pt x="153" y="67"/>
                      </a:lnTo>
                      <a:lnTo>
                        <a:pt x="153" y="67"/>
                      </a:lnTo>
                      <a:lnTo>
                        <a:pt x="153" y="69"/>
                      </a:lnTo>
                      <a:lnTo>
                        <a:pt x="153" y="69"/>
                      </a:lnTo>
                      <a:lnTo>
                        <a:pt x="153" y="71"/>
                      </a:lnTo>
                      <a:lnTo>
                        <a:pt x="153" y="71"/>
                      </a:lnTo>
                      <a:lnTo>
                        <a:pt x="153" y="71"/>
                      </a:lnTo>
                      <a:lnTo>
                        <a:pt x="153" y="73"/>
                      </a:lnTo>
                      <a:lnTo>
                        <a:pt x="153" y="73"/>
                      </a:lnTo>
                      <a:lnTo>
                        <a:pt x="153" y="75"/>
                      </a:lnTo>
                      <a:lnTo>
                        <a:pt x="153" y="75"/>
                      </a:lnTo>
                      <a:lnTo>
                        <a:pt x="153" y="75"/>
                      </a:lnTo>
                      <a:lnTo>
                        <a:pt x="153" y="76"/>
                      </a:lnTo>
                      <a:lnTo>
                        <a:pt x="153" y="76"/>
                      </a:lnTo>
                      <a:lnTo>
                        <a:pt x="153" y="78"/>
                      </a:lnTo>
                      <a:lnTo>
                        <a:pt x="153" y="78"/>
                      </a:lnTo>
                      <a:lnTo>
                        <a:pt x="153" y="78"/>
                      </a:lnTo>
                      <a:lnTo>
                        <a:pt x="153" y="78"/>
                      </a:lnTo>
                      <a:lnTo>
                        <a:pt x="153" y="80"/>
                      </a:lnTo>
                      <a:lnTo>
                        <a:pt x="153" y="80"/>
                      </a:lnTo>
                      <a:lnTo>
                        <a:pt x="155" y="80"/>
                      </a:lnTo>
                      <a:lnTo>
                        <a:pt x="155" y="80"/>
                      </a:lnTo>
                      <a:lnTo>
                        <a:pt x="155" y="80"/>
                      </a:lnTo>
                      <a:lnTo>
                        <a:pt x="157" y="80"/>
                      </a:lnTo>
                      <a:lnTo>
                        <a:pt x="157" y="80"/>
                      </a:lnTo>
                      <a:lnTo>
                        <a:pt x="157" y="80"/>
                      </a:lnTo>
                      <a:lnTo>
                        <a:pt x="159" y="80"/>
                      </a:lnTo>
                      <a:lnTo>
                        <a:pt x="159" y="80"/>
                      </a:lnTo>
                      <a:lnTo>
                        <a:pt x="159" y="80"/>
                      </a:lnTo>
                      <a:lnTo>
                        <a:pt x="159" y="80"/>
                      </a:lnTo>
                      <a:lnTo>
                        <a:pt x="161" y="80"/>
                      </a:lnTo>
                      <a:lnTo>
                        <a:pt x="161" y="80"/>
                      </a:lnTo>
                      <a:lnTo>
                        <a:pt x="163" y="80"/>
                      </a:lnTo>
                      <a:lnTo>
                        <a:pt x="163" y="78"/>
                      </a:lnTo>
                      <a:lnTo>
                        <a:pt x="163" y="78"/>
                      </a:lnTo>
                      <a:lnTo>
                        <a:pt x="163" y="78"/>
                      </a:lnTo>
                      <a:lnTo>
                        <a:pt x="165" y="78"/>
                      </a:lnTo>
                      <a:lnTo>
                        <a:pt x="165" y="78"/>
                      </a:lnTo>
                      <a:lnTo>
                        <a:pt x="167" y="78"/>
                      </a:lnTo>
                      <a:lnTo>
                        <a:pt x="167" y="78"/>
                      </a:lnTo>
                      <a:lnTo>
                        <a:pt x="167" y="78"/>
                      </a:lnTo>
                      <a:lnTo>
                        <a:pt x="167" y="78"/>
                      </a:lnTo>
                      <a:lnTo>
                        <a:pt x="167" y="78"/>
                      </a:lnTo>
                      <a:lnTo>
                        <a:pt x="169" y="78"/>
                      </a:lnTo>
                      <a:lnTo>
                        <a:pt x="169" y="78"/>
                      </a:lnTo>
                      <a:lnTo>
                        <a:pt x="169" y="78"/>
                      </a:lnTo>
                      <a:lnTo>
                        <a:pt x="169" y="78"/>
                      </a:lnTo>
                      <a:lnTo>
                        <a:pt x="169" y="78"/>
                      </a:lnTo>
                      <a:lnTo>
                        <a:pt x="171" y="78"/>
                      </a:lnTo>
                      <a:lnTo>
                        <a:pt x="171" y="78"/>
                      </a:lnTo>
                      <a:lnTo>
                        <a:pt x="171" y="78"/>
                      </a:lnTo>
                      <a:lnTo>
                        <a:pt x="171" y="78"/>
                      </a:lnTo>
                      <a:lnTo>
                        <a:pt x="173" y="78"/>
                      </a:lnTo>
                      <a:lnTo>
                        <a:pt x="173" y="80"/>
                      </a:lnTo>
                      <a:lnTo>
                        <a:pt x="173" y="80"/>
                      </a:lnTo>
                      <a:lnTo>
                        <a:pt x="173" y="8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1" name="Rectangle 1493">
                  <a:extLst>
                    <a:ext uri="{FF2B5EF4-FFF2-40B4-BE49-F238E27FC236}">
                      <a16:creationId xmlns:a16="http://schemas.microsoft.com/office/drawing/2014/main" id="{DEE975AF-CC57-4060-88D5-B0D9D0B34D34}"/>
                    </a:ext>
                  </a:extLst>
                </p:cNvPr>
                <p:cNvSpPr>
                  <a:spLocks noChangeArrowheads="1"/>
                </p:cNvSpPr>
                <p:nvPr/>
              </p:nvSpPr>
              <p:spPr bwMode="auto">
                <a:xfrm>
                  <a:off x="15649716" y="2671763"/>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2" name="Rectangle 1494">
                  <a:extLst>
                    <a:ext uri="{FF2B5EF4-FFF2-40B4-BE49-F238E27FC236}">
                      <a16:creationId xmlns:a16="http://schemas.microsoft.com/office/drawing/2014/main" id="{A1E09032-0CE7-4F74-95E8-306941F3BFA0}"/>
                    </a:ext>
                  </a:extLst>
                </p:cNvPr>
                <p:cNvSpPr>
                  <a:spLocks noChangeArrowheads="1"/>
                </p:cNvSpPr>
                <p:nvPr/>
              </p:nvSpPr>
              <p:spPr bwMode="auto">
                <a:xfrm>
                  <a:off x="15649716" y="2671763"/>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3" name="Rectangle 1495">
                  <a:extLst>
                    <a:ext uri="{FF2B5EF4-FFF2-40B4-BE49-F238E27FC236}">
                      <a16:creationId xmlns:a16="http://schemas.microsoft.com/office/drawing/2014/main" id="{775EDF99-4658-4610-B1B8-42FDD7D8F264}"/>
                    </a:ext>
                  </a:extLst>
                </p:cNvPr>
                <p:cNvSpPr>
                  <a:spLocks noChangeArrowheads="1"/>
                </p:cNvSpPr>
                <p:nvPr/>
              </p:nvSpPr>
              <p:spPr bwMode="auto">
                <a:xfrm>
                  <a:off x="15617966" y="2678113"/>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4" name="Rectangle 1496">
                  <a:extLst>
                    <a:ext uri="{FF2B5EF4-FFF2-40B4-BE49-F238E27FC236}">
                      <a16:creationId xmlns:a16="http://schemas.microsoft.com/office/drawing/2014/main" id="{40062165-F691-445B-9026-ADB296F87063}"/>
                    </a:ext>
                  </a:extLst>
                </p:cNvPr>
                <p:cNvSpPr>
                  <a:spLocks noChangeArrowheads="1"/>
                </p:cNvSpPr>
                <p:nvPr/>
              </p:nvSpPr>
              <p:spPr bwMode="auto">
                <a:xfrm>
                  <a:off x="15617966" y="2678113"/>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5" name="Freeform 1497">
                  <a:extLst>
                    <a:ext uri="{FF2B5EF4-FFF2-40B4-BE49-F238E27FC236}">
                      <a16:creationId xmlns:a16="http://schemas.microsoft.com/office/drawing/2014/main" id="{E02131F2-7C5F-48D2-B8E2-37B805B0CB7B}"/>
                    </a:ext>
                  </a:extLst>
                </p:cNvPr>
                <p:cNvSpPr>
                  <a:spLocks/>
                </p:cNvSpPr>
                <p:nvPr/>
              </p:nvSpPr>
              <p:spPr bwMode="auto">
                <a:xfrm>
                  <a:off x="15651304" y="2678113"/>
                  <a:ext cx="3175"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6" name="Freeform 1498">
                  <a:extLst>
                    <a:ext uri="{FF2B5EF4-FFF2-40B4-BE49-F238E27FC236}">
                      <a16:creationId xmlns:a16="http://schemas.microsoft.com/office/drawing/2014/main" id="{FE47485E-C940-4D3D-A24E-8F91F00DE1FD}"/>
                    </a:ext>
                  </a:extLst>
                </p:cNvPr>
                <p:cNvSpPr>
                  <a:spLocks/>
                </p:cNvSpPr>
                <p:nvPr/>
              </p:nvSpPr>
              <p:spPr bwMode="auto">
                <a:xfrm>
                  <a:off x="15651304" y="2678113"/>
                  <a:ext cx="3175" cy="0"/>
                </a:xfrm>
                <a:custGeom>
                  <a:avLst/>
                  <a:gdLst>
                    <a:gd name="T0" fmla="*/ 2 w 2"/>
                    <a:gd name="T1" fmla="*/ 0 w 2"/>
                    <a:gd name="T2" fmla="*/ 0 w 2"/>
                    <a:gd name="T3" fmla="*/ 0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7" name="Freeform 1499">
                  <a:extLst>
                    <a:ext uri="{FF2B5EF4-FFF2-40B4-BE49-F238E27FC236}">
                      <a16:creationId xmlns:a16="http://schemas.microsoft.com/office/drawing/2014/main" id="{94B378C2-EA6B-4BF0-B3DC-0DCFDD4C50F0}"/>
                    </a:ext>
                  </a:extLst>
                </p:cNvPr>
                <p:cNvSpPr>
                  <a:spLocks/>
                </p:cNvSpPr>
                <p:nvPr/>
              </p:nvSpPr>
              <p:spPr bwMode="auto">
                <a:xfrm>
                  <a:off x="15548116" y="2727326"/>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8" name="Freeform 1500">
                  <a:extLst>
                    <a:ext uri="{FF2B5EF4-FFF2-40B4-BE49-F238E27FC236}">
                      <a16:creationId xmlns:a16="http://schemas.microsoft.com/office/drawing/2014/main" id="{10CD3C7D-41E4-4F37-B683-E7909156AD3C}"/>
                    </a:ext>
                  </a:extLst>
                </p:cNvPr>
                <p:cNvSpPr>
                  <a:spLocks/>
                </p:cNvSpPr>
                <p:nvPr/>
              </p:nvSpPr>
              <p:spPr bwMode="auto">
                <a:xfrm>
                  <a:off x="15548116" y="2727326"/>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19" name="Freeform 1501">
                  <a:extLst>
                    <a:ext uri="{FF2B5EF4-FFF2-40B4-BE49-F238E27FC236}">
                      <a16:creationId xmlns:a16="http://schemas.microsoft.com/office/drawing/2014/main" id="{D98CA943-83F4-473D-95A6-F99EE39642A0}"/>
                    </a:ext>
                  </a:extLst>
                </p:cNvPr>
                <p:cNvSpPr>
                  <a:spLocks/>
                </p:cNvSpPr>
                <p:nvPr/>
              </p:nvSpPr>
              <p:spPr bwMode="auto">
                <a:xfrm>
                  <a:off x="15560816" y="2740026"/>
                  <a:ext cx="3175" cy="1588"/>
                </a:xfrm>
                <a:custGeom>
                  <a:avLst/>
                  <a:gdLst>
                    <a:gd name="T0" fmla="*/ 2 w 2"/>
                    <a:gd name="T1" fmla="*/ 1 h 1"/>
                    <a:gd name="T2" fmla="*/ 0 w 2"/>
                    <a:gd name="T3" fmla="*/ 1 h 1"/>
                    <a:gd name="T4" fmla="*/ 0 w 2"/>
                    <a:gd name="T5" fmla="*/ 0 h 1"/>
                    <a:gd name="T6" fmla="*/ 0 w 2"/>
                    <a:gd name="T7" fmla="*/ 0 h 1"/>
                    <a:gd name="T8" fmla="*/ 2 w 2"/>
                    <a:gd name="T9" fmla="*/ 0 h 1"/>
                    <a:gd name="T10" fmla="*/ 2 w 2"/>
                    <a:gd name="T11" fmla="*/ 0 h 1"/>
                    <a:gd name="T12" fmla="*/ 2 w 2"/>
                    <a:gd name="T13" fmla="*/ 0 h 1"/>
                    <a:gd name="T14" fmla="*/ 2 w 2"/>
                    <a:gd name="T15" fmla="*/ 1 h 1"/>
                    <a:gd name="T16" fmla="*/ 2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1"/>
                      </a:moveTo>
                      <a:lnTo>
                        <a:pt x="0" y="1"/>
                      </a:lnTo>
                      <a:lnTo>
                        <a:pt x="0" y="0"/>
                      </a:lnTo>
                      <a:lnTo>
                        <a:pt x="0" y="0"/>
                      </a:lnTo>
                      <a:lnTo>
                        <a:pt x="2" y="0"/>
                      </a:lnTo>
                      <a:lnTo>
                        <a:pt x="2" y="0"/>
                      </a:lnTo>
                      <a:lnTo>
                        <a:pt x="2" y="0"/>
                      </a:lnTo>
                      <a:lnTo>
                        <a:pt x="2" y="1"/>
                      </a:lnTo>
                      <a:lnTo>
                        <a:pt x="2"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0" name="Freeform 1502">
                  <a:extLst>
                    <a:ext uri="{FF2B5EF4-FFF2-40B4-BE49-F238E27FC236}">
                      <a16:creationId xmlns:a16="http://schemas.microsoft.com/office/drawing/2014/main" id="{1BC7B5D5-EDE0-4820-9FD2-75FA0353D2A8}"/>
                    </a:ext>
                  </a:extLst>
                </p:cNvPr>
                <p:cNvSpPr>
                  <a:spLocks/>
                </p:cNvSpPr>
                <p:nvPr/>
              </p:nvSpPr>
              <p:spPr bwMode="auto">
                <a:xfrm>
                  <a:off x="15560816" y="2740026"/>
                  <a:ext cx="3175" cy="1588"/>
                </a:xfrm>
                <a:custGeom>
                  <a:avLst/>
                  <a:gdLst>
                    <a:gd name="T0" fmla="*/ 2 w 2"/>
                    <a:gd name="T1" fmla="*/ 1 h 1"/>
                    <a:gd name="T2" fmla="*/ 0 w 2"/>
                    <a:gd name="T3" fmla="*/ 1 h 1"/>
                    <a:gd name="T4" fmla="*/ 0 w 2"/>
                    <a:gd name="T5" fmla="*/ 0 h 1"/>
                    <a:gd name="T6" fmla="*/ 0 w 2"/>
                    <a:gd name="T7" fmla="*/ 0 h 1"/>
                    <a:gd name="T8" fmla="*/ 2 w 2"/>
                    <a:gd name="T9" fmla="*/ 0 h 1"/>
                    <a:gd name="T10" fmla="*/ 2 w 2"/>
                    <a:gd name="T11" fmla="*/ 0 h 1"/>
                    <a:gd name="T12" fmla="*/ 2 w 2"/>
                    <a:gd name="T13" fmla="*/ 0 h 1"/>
                    <a:gd name="T14" fmla="*/ 2 w 2"/>
                    <a:gd name="T15" fmla="*/ 1 h 1"/>
                    <a:gd name="T16" fmla="*/ 2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1"/>
                      </a:moveTo>
                      <a:lnTo>
                        <a:pt x="0" y="1"/>
                      </a:lnTo>
                      <a:lnTo>
                        <a:pt x="0" y="0"/>
                      </a:lnTo>
                      <a:lnTo>
                        <a:pt x="0" y="0"/>
                      </a:lnTo>
                      <a:lnTo>
                        <a:pt x="2" y="0"/>
                      </a:lnTo>
                      <a:lnTo>
                        <a:pt x="2" y="0"/>
                      </a:lnTo>
                      <a:lnTo>
                        <a:pt x="2" y="0"/>
                      </a:lnTo>
                      <a:lnTo>
                        <a:pt x="2" y="1"/>
                      </a:lnTo>
                      <a:lnTo>
                        <a:pt x="2"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1" name="Freeform 1503">
                  <a:extLst>
                    <a:ext uri="{FF2B5EF4-FFF2-40B4-BE49-F238E27FC236}">
                      <a16:creationId xmlns:a16="http://schemas.microsoft.com/office/drawing/2014/main" id="{DB68BE82-041C-44A8-929D-3EA7B6CD48F7}"/>
                    </a:ext>
                  </a:extLst>
                </p:cNvPr>
                <p:cNvSpPr>
                  <a:spLocks/>
                </p:cNvSpPr>
                <p:nvPr/>
              </p:nvSpPr>
              <p:spPr bwMode="auto">
                <a:xfrm>
                  <a:off x="15567166" y="2690813"/>
                  <a:ext cx="3175" cy="0"/>
                </a:xfrm>
                <a:custGeom>
                  <a:avLst/>
                  <a:gdLst>
                    <a:gd name="T0" fmla="*/ 2 w 2"/>
                    <a:gd name="T1" fmla="*/ 0 w 2"/>
                    <a:gd name="T2" fmla="*/ 0 w 2"/>
                    <a:gd name="T3" fmla="*/ 0 w 2"/>
                    <a:gd name="T4" fmla="*/ 0 w 2"/>
                    <a:gd name="T5" fmla="*/ 0 w 2"/>
                    <a:gd name="T6" fmla="*/ 0 w 2"/>
                    <a:gd name="T7" fmla="*/ 0 w 2"/>
                    <a:gd name="T8" fmla="*/ 0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0" y="0"/>
                      </a:lnTo>
                      <a:lnTo>
                        <a:pt x="0" y="0"/>
                      </a:lnTo>
                      <a:lnTo>
                        <a:pt x="0" y="0"/>
                      </a:lnTo>
                      <a:lnTo>
                        <a:pt x="0" y="0"/>
                      </a:lnTo>
                      <a:lnTo>
                        <a:pt x="0" y="0"/>
                      </a:lnTo>
                      <a:lnTo>
                        <a:pt x="0" y="0"/>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2" name="Freeform 1504">
                  <a:extLst>
                    <a:ext uri="{FF2B5EF4-FFF2-40B4-BE49-F238E27FC236}">
                      <a16:creationId xmlns:a16="http://schemas.microsoft.com/office/drawing/2014/main" id="{32F75F32-D272-4BFD-BF8E-C225DE532BBC}"/>
                    </a:ext>
                  </a:extLst>
                </p:cNvPr>
                <p:cNvSpPr>
                  <a:spLocks/>
                </p:cNvSpPr>
                <p:nvPr/>
              </p:nvSpPr>
              <p:spPr bwMode="auto">
                <a:xfrm>
                  <a:off x="15567166" y="2690813"/>
                  <a:ext cx="3175" cy="0"/>
                </a:xfrm>
                <a:custGeom>
                  <a:avLst/>
                  <a:gdLst>
                    <a:gd name="T0" fmla="*/ 2 w 2"/>
                    <a:gd name="T1" fmla="*/ 0 w 2"/>
                    <a:gd name="T2" fmla="*/ 0 w 2"/>
                    <a:gd name="T3" fmla="*/ 0 w 2"/>
                    <a:gd name="T4" fmla="*/ 0 w 2"/>
                    <a:gd name="T5" fmla="*/ 0 w 2"/>
                    <a:gd name="T6" fmla="*/ 0 w 2"/>
                    <a:gd name="T7" fmla="*/ 0 w 2"/>
                    <a:gd name="T8" fmla="*/ 0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0" y="0"/>
                      </a:lnTo>
                      <a:lnTo>
                        <a:pt x="0" y="0"/>
                      </a:lnTo>
                      <a:lnTo>
                        <a:pt x="0" y="0"/>
                      </a:lnTo>
                      <a:lnTo>
                        <a:pt x="0" y="0"/>
                      </a:lnTo>
                      <a:lnTo>
                        <a:pt x="0" y="0"/>
                      </a:lnTo>
                      <a:lnTo>
                        <a:pt x="0" y="0"/>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3" name="Freeform 1505">
                  <a:extLst>
                    <a:ext uri="{FF2B5EF4-FFF2-40B4-BE49-F238E27FC236}">
                      <a16:creationId xmlns:a16="http://schemas.microsoft.com/office/drawing/2014/main" id="{494FEDCD-5A83-473B-9C6D-B2A1E3CB3F97}"/>
                    </a:ext>
                  </a:extLst>
                </p:cNvPr>
                <p:cNvSpPr>
                  <a:spLocks/>
                </p:cNvSpPr>
                <p:nvPr/>
              </p:nvSpPr>
              <p:spPr bwMode="auto">
                <a:xfrm>
                  <a:off x="15610029" y="2678113"/>
                  <a:ext cx="4763" cy="3175"/>
                </a:xfrm>
                <a:custGeom>
                  <a:avLst/>
                  <a:gdLst>
                    <a:gd name="T0" fmla="*/ 2 w 3"/>
                    <a:gd name="T1" fmla="*/ 0 h 2"/>
                    <a:gd name="T2" fmla="*/ 2 w 3"/>
                    <a:gd name="T3" fmla="*/ 0 h 2"/>
                    <a:gd name="T4" fmla="*/ 2 w 3"/>
                    <a:gd name="T5" fmla="*/ 0 h 2"/>
                    <a:gd name="T6" fmla="*/ 3 w 3"/>
                    <a:gd name="T7" fmla="*/ 0 h 2"/>
                    <a:gd name="T8" fmla="*/ 3 w 3"/>
                    <a:gd name="T9" fmla="*/ 2 h 2"/>
                    <a:gd name="T10" fmla="*/ 2 w 3"/>
                    <a:gd name="T11" fmla="*/ 2 h 2"/>
                    <a:gd name="T12" fmla="*/ 2 w 3"/>
                    <a:gd name="T13" fmla="*/ 2 h 2"/>
                    <a:gd name="T14" fmla="*/ 2 w 3"/>
                    <a:gd name="T15" fmla="*/ 2 h 2"/>
                    <a:gd name="T16" fmla="*/ 0 w 3"/>
                    <a:gd name="T17" fmla="*/ 2 h 2"/>
                    <a:gd name="T18" fmla="*/ 0 w 3"/>
                    <a:gd name="T19" fmla="*/ 0 h 2"/>
                    <a:gd name="T20" fmla="*/ 0 w 3"/>
                    <a:gd name="T21" fmla="*/ 0 h 2"/>
                    <a:gd name="T22" fmla="*/ 2 w 3"/>
                    <a:gd name="T23" fmla="*/ 0 h 2"/>
                    <a:gd name="T24" fmla="*/ 2 w 3"/>
                    <a:gd name="T25" fmla="*/ 0 h 2"/>
                    <a:gd name="T26" fmla="*/ 2 w 3"/>
                    <a:gd name="T27" fmla="*/ 0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2" y="0"/>
                      </a:lnTo>
                      <a:lnTo>
                        <a:pt x="3" y="0"/>
                      </a:lnTo>
                      <a:lnTo>
                        <a:pt x="3" y="2"/>
                      </a:lnTo>
                      <a:lnTo>
                        <a:pt x="2" y="2"/>
                      </a:lnTo>
                      <a:lnTo>
                        <a:pt x="2" y="2"/>
                      </a:lnTo>
                      <a:lnTo>
                        <a:pt x="2" y="2"/>
                      </a:lnTo>
                      <a:lnTo>
                        <a:pt x="0" y="2"/>
                      </a:ln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4" name="Freeform 1506">
                  <a:extLst>
                    <a:ext uri="{FF2B5EF4-FFF2-40B4-BE49-F238E27FC236}">
                      <a16:creationId xmlns:a16="http://schemas.microsoft.com/office/drawing/2014/main" id="{2402E45B-B457-4750-B6F4-B24970F092F0}"/>
                    </a:ext>
                  </a:extLst>
                </p:cNvPr>
                <p:cNvSpPr>
                  <a:spLocks/>
                </p:cNvSpPr>
                <p:nvPr/>
              </p:nvSpPr>
              <p:spPr bwMode="auto">
                <a:xfrm>
                  <a:off x="15610029" y="2678113"/>
                  <a:ext cx="4763" cy="3175"/>
                </a:xfrm>
                <a:custGeom>
                  <a:avLst/>
                  <a:gdLst>
                    <a:gd name="T0" fmla="*/ 2 w 3"/>
                    <a:gd name="T1" fmla="*/ 0 h 2"/>
                    <a:gd name="T2" fmla="*/ 2 w 3"/>
                    <a:gd name="T3" fmla="*/ 0 h 2"/>
                    <a:gd name="T4" fmla="*/ 2 w 3"/>
                    <a:gd name="T5" fmla="*/ 0 h 2"/>
                    <a:gd name="T6" fmla="*/ 3 w 3"/>
                    <a:gd name="T7" fmla="*/ 0 h 2"/>
                    <a:gd name="T8" fmla="*/ 3 w 3"/>
                    <a:gd name="T9" fmla="*/ 2 h 2"/>
                    <a:gd name="T10" fmla="*/ 2 w 3"/>
                    <a:gd name="T11" fmla="*/ 2 h 2"/>
                    <a:gd name="T12" fmla="*/ 2 w 3"/>
                    <a:gd name="T13" fmla="*/ 2 h 2"/>
                    <a:gd name="T14" fmla="*/ 2 w 3"/>
                    <a:gd name="T15" fmla="*/ 2 h 2"/>
                    <a:gd name="T16" fmla="*/ 0 w 3"/>
                    <a:gd name="T17" fmla="*/ 2 h 2"/>
                    <a:gd name="T18" fmla="*/ 0 w 3"/>
                    <a:gd name="T19" fmla="*/ 0 h 2"/>
                    <a:gd name="T20" fmla="*/ 0 w 3"/>
                    <a:gd name="T21" fmla="*/ 0 h 2"/>
                    <a:gd name="T22" fmla="*/ 2 w 3"/>
                    <a:gd name="T23" fmla="*/ 0 h 2"/>
                    <a:gd name="T24" fmla="*/ 2 w 3"/>
                    <a:gd name="T25" fmla="*/ 0 h 2"/>
                    <a:gd name="T26" fmla="*/ 2 w 3"/>
                    <a:gd name="T27" fmla="*/ 0 h 2"/>
                    <a:gd name="T28" fmla="*/ 2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2" y="0"/>
                      </a:moveTo>
                      <a:lnTo>
                        <a:pt x="2" y="0"/>
                      </a:lnTo>
                      <a:lnTo>
                        <a:pt x="2" y="0"/>
                      </a:lnTo>
                      <a:lnTo>
                        <a:pt x="3" y="0"/>
                      </a:lnTo>
                      <a:lnTo>
                        <a:pt x="3" y="2"/>
                      </a:lnTo>
                      <a:lnTo>
                        <a:pt x="2" y="2"/>
                      </a:lnTo>
                      <a:lnTo>
                        <a:pt x="2" y="2"/>
                      </a:lnTo>
                      <a:lnTo>
                        <a:pt x="2" y="2"/>
                      </a:lnTo>
                      <a:lnTo>
                        <a:pt x="0" y="2"/>
                      </a:ln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5" name="Freeform 1507">
                  <a:extLst>
                    <a:ext uri="{FF2B5EF4-FFF2-40B4-BE49-F238E27FC236}">
                      <a16:creationId xmlns:a16="http://schemas.microsoft.com/office/drawing/2014/main" id="{51B3101B-3D6F-4DD1-BD67-701171AAA5AF}"/>
                    </a:ext>
                  </a:extLst>
                </p:cNvPr>
                <p:cNvSpPr>
                  <a:spLocks/>
                </p:cNvSpPr>
                <p:nvPr/>
              </p:nvSpPr>
              <p:spPr bwMode="auto">
                <a:xfrm>
                  <a:off x="15579866" y="2727326"/>
                  <a:ext cx="4763" cy="3175"/>
                </a:xfrm>
                <a:custGeom>
                  <a:avLst/>
                  <a:gdLst>
                    <a:gd name="T0" fmla="*/ 3 w 3"/>
                    <a:gd name="T1" fmla="*/ 0 h 2"/>
                    <a:gd name="T2" fmla="*/ 3 w 3"/>
                    <a:gd name="T3" fmla="*/ 0 h 2"/>
                    <a:gd name="T4" fmla="*/ 3 w 3"/>
                    <a:gd name="T5" fmla="*/ 0 h 2"/>
                    <a:gd name="T6" fmla="*/ 3 w 3"/>
                    <a:gd name="T7" fmla="*/ 2 h 2"/>
                    <a:gd name="T8" fmla="*/ 3 w 3"/>
                    <a:gd name="T9" fmla="*/ 2 h 2"/>
                    <a:gd name="T10" fmla="*/ 3 w 3"/>
                    <a:gd name="T11" fmla="*/ 2 h 2"/>
                    <a:gd name="T12" fmla="*/ 1 w 3"/>
                    <a:gd name="T13" fmla="*/ 2 h 2"/>
                    <a:gd name="T14" fmla="*/ 1 w 3"/>
                    <a:gd name="T15" fmla="*/ 2 h 2"/>
                    <a:gd name="T16" fmla="*/ 1 w 3"/>
                    <a:gd name="T17" fmla="*/ 2 h 2"/>
                    <a:gd name="T18" fmla="*/ 1 w 3"/>
                    <a:gd name="T19" fmla="*/ 0 h 2"/>
                    <a:gd name="T20" fmla="*/ 0 w 3"/>
                    <a:gd name="T21" fmla="*/ 0 h 2"/>
                    <a:gd name="T22" fmla="*/ 0 w 3"/>
                    <a:gd name="T23" fmla="*/ 0 h 2"/>
                    <a:gd name="T24" fmla="*/ 1 w 3"/>
                    <a:gd name="T25" fmla="*/ 0 h 2"/>
                    <a:gd name="T26" fmla="*/ 1 w 3"/>
                    <a:gd name="T27" fmla="*/ 0 h 2"/>
                    <a:gd name="T28" fmla="*/ 3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3" y="0"/>
                      </a:moveTo>
                      <a:lnTo>
                        <a:pt x="3" y="0"/>
                      </a:lnTo>
                      <a:lnTo>
                        <a:pt x="3" y="0"/>
                      </a:lnTo>
                      <a:lnTo>
                        <a:pt x="3" y="2"/>
                      </a:lnTo>
                      <a:lnTo>
                        <a:pt x="3" y="2"/>
                      </a:lnTo>
                      <a:lnTo>
                        <a:pt x="3" y="2"/>
                      </a:lnTo>
                      <a:lnTo>
                        <a:pt x="1" y="2"/>
                      </a:lnTo>
                      <a:lnTo>
                        <a:pt x="1" y="2"/>
                      </a:lnTo>
                      <a:lnTo>
                        <a:pt x="1" y="2"/>
                      </a:lnTo>
                      <a:lnTo>
                        <a:pt x="1" y="0"/>
                      </a:lnTo>
                      <a:lnTo>
                        <a:pt x="0" y="0"/>
                      </a:lnTo>
                      <a:lnTo>
                        <a:pt x="0" y="0"/>
                      </a:lnTo>
                      <a:lnTo>
                        <a:pt x="1" y="0"/>
                      </a:lnTo>
                      <a:lnTo>
                        <a:pt x="1" y="0"/>
                      </a:lnTo>
                      <a:lnTo>
                        <a:pt x="3"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6" name="Freeform 1508">
                  <a:extLst>
                    <a:ext uri="{FF2B5EF4-FFF2-40B4-BE49-F238E27FC236}">
                      <a16:creationId xmlns:a16="http://schemas.microsoft.com/office/drawing/2014/main" id="{AA639E70-DF20-457D-9C07-175943EFE21B}"/>
                    </a:ext>
                  </a:extLst>
                </p:cNvPr>
                <p:cNvSpPr>
                  <a:spLocks/>
                </p:cNvSpPr>
                <p:nvPr/>
              </p:nvSpPr>
              <p:spPr bwMode="auto">
                <a:xfrm>
                  <a:off x="15579866" y="2727326"/>
                  <a:ext cx="4763" cy="3175"/>
                </a:xfrm>
                <a:custGeom>
                  <a:avLst/>
                  <a:gdLst>
                    <a:gd name="T0" fmla="*/ 3 w 3"/>
                    <a:gd name="T1" fmla="*/ 0 h 2"/>
                    <a:gd name="T2" fmla="*/ 3 w 3"/>
                    <a:gd name="T3" fmla="*/ 0 h 2"/>
                    <a:gd name="T4" fmla="*/ 3 w 3"/>
                    <a:gd name="T5" fmla="*/ 0 h 2"/>
                    <a:gd name="T6" fmla="*/ 3 w 3"/>
                    <a:gd name="T7" fmla="*/ 2 h 2"/>
                    <a:gd name="T8" fmla="*/ 3 w 3"/>
                    <a:gd name="T9" fmla="*/ 2 h 2"/>
                    <a:gd name="T10" fmla="*/ 3 w 3"/>
                    <a:gd name="T11" fmla="*/ 2 h 2"/>
                    <a:gd name="T12" fmla="*/ 1 w 3"/>
                    <a:gd name="T13" fmla="*/ 2 h 2"/>
                    <a:gd name="T14" fmla="*/ 1 w 3"/>
                    <a:gd name="T15" fmla="*/ 2 h 2"/>
                    <a:gd name="T16" fmla="*/ 1 w 3"/>
                    <a:gd name="T17" fmla="*/ 2 h 2"/>
                    <a:gd name="T18" fmla="*/ 1 w 3"/>
                    <a:gd name="T19" fmla="*/ 0 h 2"/>
                    <a:gd name="T20" fmla="*/ 0 w 3"/>
                    <a:gd name="T21" fmla="*/ 0 h 2"/>
                    <a:gd name="T22" fmla="*/ 0 w 3"/>
                    <a:gd name="T23" fmla="*/ 0 h 2"/>
                    <a:gd name="T24" fmla="*/ 1 w 3"/>
                    <a:gd name="T25" fmla="*/ 0 h 2"/>
                    <a:gd name="T26" fmla="*/ 1 w 3"/>
                    <a:gd name="T27" fmla="*/ 0 h 2"/>
                    <a:gd name="T28" fmla="*/ 3 w 3"/>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3" y="0"/>
                      </a:moveTo>
                      <a:lnTo>
                        <a:pt x="3" y="0"/>
                      </a:lnTo>
                      <a:lnTo>
                        <a:pt x="3" y="0"/>
                      </a:lnTo>
                      <a:lnTo>
                        <a:pt x="3" y="2"/>
                      </a:lnTo>
                      <a:lnTo>
                        <a:pt x="3" y="2"/>
                      </a:lnTo>
                      <a:lnTo>
                        <a:pt x="3" y="2"/>
                      </a:lnTo>
                      <a:lnTo>
                        <a:pt x="1" y="2"/>
                      </a:lnTo>
                      <a:lnTo>
                        <a:pt x="1" y="2"/>
                      </a:lnTo>
                      <a:lnTo>
                        <a:pt x="1" y="2"/>
                      </a:lnTo>
                      <a:lnTo>
                        <a:pt x="1" y="0"/>
                      </a:lnTo>
                      <a:lnTo>
                        <a:pt x="0" y="0"/>
                      </a:lnTo>
                      <a:lnTo>
                        <a:pt x="0" y="0"/>
                      </a:lnTo>
                      <a:lnTo>
                        <a:pt x="1" y="0"/>
                      </a:lnTo>
                      <a:lnTo>
                        <a:pt x="1" y="0"/>
                      </a:lnTo>
                      <a:lnTo>
                        <a:pt x="3"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7" name="Freeform 1509">
                  <a:extLst>
                    <a:ext uri="{FF2B5EF4-FFF2-40B4-BE49-F238E27FC236}">
                      <a16:creationId xmlns:a16="http://schemas.microsoft.com/office/drawing/2014/main" id="{716439F8-0970-4811-AA2A-32CB9C61C7E1}"/>
                    </a:ext>
                  </a:extLst>
                </p:cNvPr>
                <p:cNvSpPr>
                  <a:spLocks/>
                </p:cNvSpPr>
                <p:nvPr/>
              </p:nvSpPr>
              <p:spPr bwMode="auto">
                <a:xfrm>
                  <a:off x="15521129" y="2678113"/>
                  <a:ext cx="179388" cy="69850"/>
                </a:xfrm>
                <a:custGeom>
                  <a:avLst/>
                  <a:gdLst>
                    <a:gd name="T0" fmla="*/ 37 w 113"/>
                    <a:gd name="T1" fmla="*/ 8 h 44"/>
                    <a:gd name="T2" fmla="*/ 40 w 113"/>
                    <a:gd name="T3" fmla="*/ 6 h 44"/>
                    <a:gd name="T4" fmla="*/ 44 w 113"/>
                    <a:gd name="T5" fmla="*/ 4 h 44"/>
                    <a:gd name="T6" fmla="*/ 48 w 113"/>
                    <a:gd name="T7" fmla="*/ 0 h 44"/>
                    <a:gd name="T8" fmla="*/ 52 w 113"/>
                    <a:gd name="T9" fmla="*/ 4 h 44"/>
                    <a:gd name="T10" fmla="*/ 56 w 113"/>
                    <a:gd name="T11" fmla="*/ 2 h 44"/>
                    <a:gd name="T12" fmla="*/ 59 w 113"/>
                    <a:gd name="T13" fmla="*/ 2 h 44"/>
                    <a:gd name="T14" fmla="*/ 65 w 113"/>
                    <a:gd name="T15" fmla="*/ 2 h 44"/>
                    <a:gd name="T16" fmla="*/ 69 w 113"/>
                    <a:gd name="T17" fmla="*/ 0 h 44"/>
                    <a:gd name="T18" fmla="*/ 73 w 113"/>
                    <a:gd name="T19" fmla="*/ 0 h 44"/>
                    <a:gd name="T20" fmla="*/ 79 w 113"/>
                    <a:gd name="T21" fmla="*/ 0 h 44"/>
                    <a:gd name="T22" fmla="*/ 84 w 113"/>
                    <a:gd name="T23" fmla="*/ 2 h 44"/>
                    <a:gd name="T24" fmla="*/ 90 w 113"/>
                    <a:gd name="T25" fmla="*/ 4 h 44"/>
                    <a:gd name="T26" fmla="*/ 96 w 113"/>
                    <a:gd name="T27" fmla="*/ 4 h 44"/>
                    <a:gd name="T28" fmla="*/ 103 w 113"/>
                    <a:gd name="T29" fmla="*/ 6 h 44"/>
                    <a:gd name="T30" fmla="*/ 109 w 113"/>
                    <a:gd name="T31" fmla="*/ 4 h 44"/>
                    <a:gd name="T32" fmla="*/ 111 w 113"/>
                    <a:gd name="T33" fmla="*/ 8 h 44"/>
                    <a:gd name="T34" fmla="*/ 107 w 113"/>
                    <a:gd name="T35" fmla="*/ 10 h 44"/>
                    <a:gd name="T36" fmla="*/ 103 w 113"/>
                    <a:gd name="T37" fmla="*/ 16 h 44"/>
                    <a:gd name="T38" fmla="*/ 105 w 113"/>
                    <a:gd name="T39" fmla="*/ 21 h 44"/>
                    <a:gd name="T40" fmla="*/ 103 w 113"/>
                    <a:gd name="T41" fmla="*/ 25 h 44"/>
                    <a:gd name="T42" fmla="*/ 100 w 113"/>
                    <a:gd name="T43" fmla="*/ 31 h 44"/>
                    <a:gd name="T44" fmla="*/ 103 w 113"/>
                    <a:gd name="T45" fmla="*/ 35 h 44"/>
                    <a:gd name="T46" fmla="*/ 103 w 113"/>
                    <a:gd name="T47" fmla="*/ 39 h 44"/>
                    <a:gd name="T48" fmla="*/ 100 w 113"/>
                    <a:gd name="T49" fmla="*/ 40 h 44"/>
                    <a:gd name="T50" fmla="*/ 96 w 113"/>
                    <a:gd name="T51" fmla="*/ 44 h 44"/>
                    <a:gd name="T52" fmla="*/ 90 w 113"/>
                    <a:gd name="T53" fmla="*/ 42 h 44"/>
                    <a:gd name="T54" fmla="*/ 84 w 113"/>
                    <a:gd name="T55" fmla="*/ 44 h 44"/>
                    <a:gd name="T56" fmla="*/ 79 w 113"/>
                    <a:gd name="T57" fmla="*/ 42 h 44"/>
                    <a:gd name="T58" fmla="*/ 75 w 113"/>
                    <a:gd name="T59" fmla="*/ 39 h 44"/>
                    <a:gd name="T60" fmla="*/ 69 w 113"/>
                    <a:gd name="T61" fmla="*/ 37 h 44"/>
                    <a:gd name="T62" fmla="*/ 63 w 113"/>
                    <a:gd name="T63" fmla="*/ 35 h 44"/>
                    <a:gd name="T64" fmla="*/ 61 w 113"/>
                    <a:gd name="T65" fmla="*/ 33 h 44"/>
                    <a:gd name="T66" fmla="*/ 56 w 113"/>
                    <a:gd name="T67" fmla="*/ 35 h 44"/>
                    <a:gd name="T68" fmla="*/ 50 w 113"/>
                    <a:gd name="T69" fmla="*/ 35 h 44"/>
                    <a:gd name="T70" fmla="*/ 46 w 113"/>
                    <a:gd name="T71" fmla="*/ 37 h 44"/>
                    <a:gd name="T72" fmla="*/ 46 w 113"/>
                    <a:gd name="T73" fmla="*/ 31 h 44"/>
                    <a:gd name="T74" fmla="*/ 48 w 113"/>
                    <a:gd name="T75" fmla="*/ 27 h 44"/>
                    <a:gd name="T76" fmla="*/ 42 w 113"/>
                    <a:gd name="T77" fmla="*/ 29 h 44"/>
                    <a:gd name="T78" fmla="*/ 40 w 113"/>
                    <a:gd name="T79" fmla="*/ 29 h 44"/>
                    <a:gd name="T80" fmla="*/ 35 w 113"/>
                    <a:gd name="T81" fmla="*/ 27 h 44"/>
                    <a:gd name="T82" fmla="*/ 31 w 113"/>
                    <a:gd name="T83" fmla="*/ 23 h 44"/>
                    <a:gd name="T84" fmla="*/ 25 w 113"/>
                    <a:gd name="T85" fmla="*/ 27 h 44"/>
                    <a:gd name="T86" fmla="*/ 19 w 113"/>
                    <a:gd name="T87" fmla="*/ 29 h 44"/>
                    <a:gd name="T88" fmla="*/ 15 w 113"/>
                    <a:gd name="T89" fmla="*/ 31 h 44"/>
                    <a:gd name="T90" fmla="*/ 12 w 113"/>
                    <a:gd name="T91" fmla="*/ 31 h 44"/>
                    <a:gd name="T92" fmla="*/ 8 w 113"/>
                    <a:gd name="T93" fmla="*/ 35 h 44"/>
                    <a:gd name="T94" fmla="*/ 4 w 113"/>
                    <a:gd name="T95" fmla="*/ 35 h 44"/>
                    <a:gd name="T96" fmla="*/ 4 w 113"/>
                    <a:gd name="T97" fmla="*/ 31 h 44"/>
                    <a:gd name="T98" fmla="*/ 0 w 113"/>
                    <a:gd name="T99" fmla="*/ 27 h 44"/>
                    <a:gd name="T100" fmla="*/ 2 w 113"/>
                    <a:gd name="T101" fmla="*/ 23 h 44"/>
                    <a:gd name="T102" fmla="*/ 8 w 113"/>
                    <a:gd name="T103" fmla="*/ 23 h 44"/>
                    <a:gd name="T104" fmla="*/ 14 w 113"/>
                    <a:gd name="T105" fmla="*/ 21 h 44"/>
                    <a:gd name="T106" fmla="*/ 10 w 113"/>
                    <a:gd name="T107" fmla="*/ 18 h 44"/>
                    <a:gd name="T108" fmla="*/ 6 w 113"/>
                    <a:gd name="T109" fmla="*/ 16 h 44"/>
                    <a:gd name="T110" fmla="*/ 12 w 113"/>
                    <a:gd name="T111" fmla="*/ 14 h 44"/>
                    <a:gd name="T112" fmla="*/ 17 w 113"/>
                    <a:gd name="T113" fmla="*/ 12 h 44"/>
                    <a:gd name="T114" fmla="*/ 23 w 113"/>
                    <a:gd name="T115" fmla="*/ 14 h 44"/>
                    <a:gd name="T116" fmla="*/ 27 w 113"/>
                    <a:gd name="T117" fmla="*/ 14 h 44"/>
                    <a:gd name="T118" fmla="*/ 31 w 113"/>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44">
                      <a:moveTo>
                        <a:pt x="31" y="8"/>
                      </a:moveTo>
                      <a:lnTo>
                        <a:pt x="31" y="8"/>
                      </a:lnTo>
                      <a:lnTo>
                        <a:pt x="31" y="8"/>
                      </a:lnTo>
                      <a:lnTo>
                        <a:pt x="33" y="8"/>
                      </a:lnTo>
                      <a:lnTo>
                        <a:pt x="33" y="8"/>
                      </a:lnTo>
                      <a:lnTo>
                        <a:pt x="35" y="8"/>
                      </a:lnTo>
                      <a:lnTo>
                        <a:pt x="35" y="8"/>
                      </a:lnTo>
                      <a:lnTo>
                        <a:pt x="35" y="8"/>
                      </a:lnTo>
                      <a:lnTo>
                        <a:pt x="35" y="8"/>
                      </a:lnTo>
                      <a:lnTo>
                        <a:pt x="37" y="8"/>
                      </a:lnTo>
                      <a:lnTo>
                        <a:pt x="37" y="8"/>
                      </a:lnTo>
                      <a:lnTo>
                        <a:pt x="37" y="8"/>
                      </a:lnTo>
                      <a:lnTo>
                        <a:pt x="37" y="8"/>
                      </a:lnTo>
                      <a:lnTo>
                        <a:pt x="37" y="8"/>
                      </a:lnTo>
                      <a:lnTo>
                        <a:pt x="37" y="6"/>
                      </a:lnTo>
                      <a:lnTo>
                        <a:pt x="37" y="6"/>
                      </a:lnTo>
                      <a:lnTo>
                        <a:pt x="38" y="6"/>
                      </a:lnTo>
                      <a:lnTo>
                        <a:pt x="38" y="6"/>
                      </a:lnTo>
                      <a:lnTo>
                        <a:pt x="40" y="6"/>
                      </a:lnTo>
                      <a:lnTo>
                        <a:pt x="40" y="6"/>
                      </a:lnTo>
                      <a:lnTo>
                        <a:pt x="40" y="6"/>
                      </a:lnTo>
                      <a:lnTo>
                        <a:pt x="40" y="6"/>
                      </a:lnTo>
                      <a:lnTo>
                        <a:pt x="42" y="6"/>
                      </a:lnTo>
                      <a:lnTo>
                        <a:pt x="42" y="6"/>
                      </a:lnTo>
                      <a:lnTo>
                        <a:pt x="42" y="6"/>
                      </a:lnTo>
                      <a:lnTo>
                        <a:pt x="42" y="6"/>
                      </a:lnTo>
                      <a:lnTo>
                        <a:pt x="42" y="6"/>
                      </a:lnTo>
                      <a:lnTo>
                        <a:pt x="44" y="6"/>
                      </a:lnTo>
                      <a:lnTo>
                        <a:pt x="44" y="6"/>
                      </a:lnTo>
                      <a:lnTo>
                        <a:pt x="44" y="4"/>
                      </a:lnTo>
                      <a:lnTo>
                        <a:pt x="46" y="4"/>
                      </a:lnTo>
                      <a:lnTo>
                        <a:pt x="46" y="4"/>
                      </a:lnTo>
                      <a:lnTo>
                        <a:pt x="46" y="4"/>
                      </a:lnTo>
                      <a:lnTo>
                        <a:pt x="46" y="4"/>
                      </a:lnTo>
                      <a:lnTo>
                        <a:pt x="48" y="4"/>
                      </a:lnTo>
                      <a:lnTo>
                        <a:pt x="48" y="4"/>
                      </a:lnTo>
                      <a:lnTo>
                        <a:pt x="48" y="2"/>
                      </a:lnTo>
                      <a:lnTo>
                        <a:pt x="48" y="2"/>
                      </a:lnTo>
                      <a:lnTo>
                        <a:pt x="48" y="2"/>
                      </a:lnTo>
                      <a:lnTo>
                        <a:pt x="48" y="0"/>
                      </a:lnTo>
                      <a:lnTo>
                        <a:pt x="48" y="0"/>
                      </a:lnTo>
                      <a:lnTo>
                        <a:pt x="50" y="0"/>
                      </a:lnTo>
                      <a:lnTo>
                        <a:pt x="50" y="2"/>
                      </a:lnTo>
                      <a:lnTo>
                        <a:pt x="50" y="2"/>
                      </a:lnTo>
                      <a:lnTo>
                        <a:pt x="50" y="2"/>
                      </a:lnTo>
                      <a:lnTo>
                        <a:pt x="50" y="4"/>
                      </a:lnTo>
                      <a:lnTo>
                        <a:pt x="50" y="4"/>
                      </a:lnTo>
                      <a:lnTo>
                        <a:pt x="52" y="4"/>
                      </a:lnTo>
                      <a:lnTo>
                        <a:pt x="52" y="4"/>
                      </a:lnTo>
                      <a:lnTo>
                        <a:pt x="52" y="4"/>
                      </a:lnTo>
                      <a:lnTo>
                        <a:pt x="52" y="2"/>
                      </a:lnTo>
                      <a:lnTo>
                        <a:pt x="52" y="2"/>
                      </a:lnTo>
                      <a:lnTo>
                        <a:pt x="52" y="2"/>
                      </a:lnTo>
                      <a:lnTo>
                        <a:pt x="52" y="0"/>
                      </a:lnTo>
                      <a:lnTo>
                        <a:pt x="52" y="0"/>
                      </a:lnTo>
                      <a:lnTo>
                        <a:pt x="54" y="0"/>
                      </a:lnTo>
                      <a:lnTo>
                        <a:pt x="54" y="2"/>
                      </a:lnTo>
                      <a:lnTo>
                        <a:pt x="54" y="2"/>
                      </a:lnTo>
                      <a:lnTo>
                        <a:pt x="56" y="2"/>
                      </a:lnTo>
                      <a:lnTo>
                        <a:pt x="56" y="2"/>
                      </a:lnTo>
                      <a:lnTo>
                        <a:pt x="56" y="2"/>
                      </a:lnTo>
                      <a:lnTo>
                        <a:pt x="56" y="2"/>
                      </a:lnTo>
                      <a:lnTo>
                        <a:pt x="56" y="4"/>
                      </a:lnTo>
                      <a:lnTo>
                        <a:pt x="58" y="4"/>
                      </a:lnTo>
                      <a:lnTo>
                        <a:pt x="58" y="2"/>
                      </a:lnTo>
                      <a:lnTo>
                        <a:pt x="58" y="2"/>
                      </a:lnTo>
                      <a:lnTo>
                        <a:pt x="58" y="2"/>
                      </a:lnTo>
                      <a:lnTo>
                        <a:pt x="59" y="2"/>
                      </a:lnTo>
                      <a:lnTo>
                        <a:pt x="59" y="2"/>
                      </a:lnTo>
                      <a:lnTo>
                        <a:pt x="59" y="2"/>
                      </a:lnTo>
                      <a:lnTo>
                        <a:pt x="61" y="2"/>
                      </a:lnTo>
                      <a:lnTo>
                        <a:pt x="61" y="2"/>
                      </a:lnTo>
                      <a:lnTo>
                        <a:pt x="61" y="2"/>
                      </a:lnTo>
                      <a:lnTo>
                        <a:pt x="61" y="2"/>
                      </a:lnTo>
                      <a:lnTo>
                        <a:pt x="63" y="2"/>
                      </a:lnTo>
                      <a:lnTo>
                        <a:pt x="63" y="2"/>
                      </a:lnTo>
                      <a:lnTo>
                        <a:pt x="63" y="2"/>
                      </a:lnTo>
                      <a:lnTo>
                        <a:pt x="65" y="2"/>
                      </a:lnTo>
                      <a:lnTo>
                        <a:pt x="65" y="2"/>
                      </a:lnTo>
                      <a:lnTo>
                        <a:pt x="65" y="2"/>
                      </a:lnTo>
                      <a:lnTo>
                        <a:pt x="65" y="2"/>
                      </a:lnTo>
                      <a:lnTo>
                        <a:pt x="65" y="0"/>
                      </a:lnTo>
                      <a:lnTo>
                        <a:pt x="65" y="0"/>
                      </a:lnTo>
                      <a:lnTo>
                        <a:pt x="65" y="0"/>
                      </a:lnTo>
                      <a:lnTo>
                        <a:pt x="67" y="0"/>
                      </a:lnTo>
                      <a:lnTo>
                        <a:pt x="67" y="0"/>
                      </a:lnTo>
                      <a:lnTo>
                        <a:pt x="67" y="0"/>
                      </a:lnTo>
                      <a:lnTo>
                        <a:pt x="67" y="0"/>
                      </a:lnTo>
                      <a:lnTo>
                        <a:pt x="69" y="0"/>
                      </a:lnTo>
                      <a:lnTo>
                        <a:pt x="69" y="0"/>
                      </a:lnTo>
                      <a:lnTo>
                        <a:pt x="69" y="0"/>
                      </a:lnTo>
                      <a:lnTo>
                        <a:pt x="69" y="0"/>
                      </a:lnTo>
                      <a:lnTo>
                        <a:pt x="69" y="0"/>
                      </a:lnTo>
                      <a:lnTo>
                        <a:pt x="71" y="0"/>
                      </a:lnTo>
                      <a:lnTo>
                        <a:pt x="71" y="0"/>
                      </a:lnTo>
                      <a:lnTo>
                        <a:pt x="71" y="0"/>
                      </a:lnTo>
                      <a:lnTo>
                        <a:pt x="73" y="0"/>
                      </a:lnTo>
                      <a:lnTo>
                        <a:pt x="73" y="0"/>
                      </a:lnTo>
                      <a:lnTo>
                        <a:pt x="73" y="0"/>
                      </a:lnTo>
                      <a:lnTo>
                        <a:pt x="73" y="0"/>
                      </a:lnTo>
                      <a:lnTo>
                        <a:pt x="73" y="0"/>
                      </a:lnTo>
                      <a:lnTo>
                        <a:pt x="75" y="0"/>
                      </a:lnTo>
                      <a:lnTo>
                        <a:pt x="75" y="0"/>
                      </a:lnTo>
                      <a:lnTo>
                        <a:pt x="77" y="0"/>
                      </a:lnTo>
                      <a:lnTo>
                        <a:pt x="77" y="0"/>
                      </a:lnTo>
                      <a:lnTo>
                        <a:pt x="77" y="0"/>
                      </a:lnTo>
                      <a:lnTo>
                        <a:pt x="77" y="0"/>
                      </a:lnTo>
                      <a:lnTo>
                        <a:pt x="79" y="0"/>
                      </a:lnTo>
                      <a:lnTo>
                        <a:pt x="79" y="0"/>
                      </a:lnTo>
                      <a:lnTo>
                        <a:pt x="79" y="0"/>
                      </a:lnTo>
                      <a:lnTo>
                        <a:pt x="79" y="2"/>
                      </a:lnTo>
                      <a:lnTo>
                        <a:pt x="81" y="2"/>
                      </a:lnTo>
                      <a:lnTo>
                        <a:pt x="81" y="2"/>
                      </a:lnTo>
                      <a:lnTo>
                        <a:pt x="82" y="2"/>
                      </a:lnTo>
                      <a:lnTo>
                        <a:pt x="82" y="2"/>
                      </a:lnTo>
                      <a:lnTo>
                        <a:pt x="82" y="2"/>
                      </a:lnTo>
                      <a:lnTo>
                        <a:pt x="82" y="2"/>
                      </a:lnTo>
                      <a:lnTo>
                        <a:pt x="84" y="2"/>
                      </a:lnTo>
                      <a:lnTo>
                        <a:pt x="84" y="2"/>
                      </a:lnTo>
                      <a:lnTo>
                        <a:pt x="84" y="2"/>
                      </a:lnTo>
                      <a:lnTo>
                        <a:pt x="84" y="2"/>
                      </a:lnTo>
                      <a:lnTo>
                        <a:pt x="86" y="2"/>
                      </a:lnTo>
                      <a:lnTo>
                        <a:pt x="86" y="2"/>
                      </a:lnTo>
                      <a:lnTo>
                        <a:pt x="86" y="2"/>
                      </a:lnTo>
                      <a:lnTo>
                        <a:pt x="88" y="2"/>
                      </a:lnTo>
                      <a:lnTo>
                        <a:pt x="88" y="2"/>
                      </a:lnTo>
                      <a:lnTo>
                        <a:pt x="88" y="4"/>
                      </a:lnTo>
                      <a:lnTo>
                        <a:pt x="88" y="4"/>
                      </a:lnTo>
                      <a:lnTo>
                        <a:pt x="90" y="4"/>
                      </a:lnTo>
                      <a:lnTo>
                        <a:pt x="90" y="4"/>
                      </a:lnTo>
                      <a:lnTo>
                        <a:pt x="90" y="4"/>
                      </a:lnTo>
                      <a:lnTo>
                        <a:pt x="90" y="4"/>
                      </a:lnTo>
                      <a:lnTo>
                        <a:pt x="92" y="4"/>
                      </a:lnTo>
                      <a:lnTo>
                        <a:pt x="92" y="4"/>
                      </a:lnTo>
                      <a:lnTo>
                        <a:pt x="94" y="4"/>
                      </a:lnTo>
                      <a:lnTo>
                        <a:pt x="94" y="4"/>
                      </a:lnTo>
                      <a:lnTo>
                        <a:pt x="94" y="4"/>
                      </a:lnTo>
                      <a:lnTo>
                        <a:pt x="96" y="4"/>
                      </a:lnTo>
                      <a:lnTo>
                        <a:pt x="96" y="4"/>
                      </a:lnTo>
                      <a:lnTo>
                        <a:pt x="96" y="4"/>
                      </a:lnTo>
                      <a:lnTo>
                        <a:pt x="98" y="4"/>
                      </a:lnTo>
                      <a:lnTo>
                        <a:pt x="98" y="4"/>
                      </a:lnTo>
                      <a:lnTo>
                        <a:pt x="100" y="4"/>
                      </a:lnTo>
                      <a:lnTo>
                        <a:pt x="100" y="4"/>
                      </a:lnTo>
                      <a:lnTo>
                        <a:pt x="100" y="4"/>
                      </a:lnTo>
                      <a:lnTo>
                        <a:pt x="102" y="4"/>
                      </a:lnTo>
                      <a:lnTo>
                        <a:pt x="102" y="4"/>
                      </a:lnTo>
                      <a:lnTo>
                        <a:pt x="102" y="6"/>
                      </a:lnTo>
                      <a:lnTo>
                        <a:pt x="103" y="6"/>
                      </a:lnTo>
                      <a:lnTo>
                        <a:pt x="103" y="6"/>
                      </a:lnTo>
                      <a:lnTo>
                        <a:pt x="103" y="6"/>
                      </a:lnTo>
                      <a:lnTo>
                        <a:pt x="105" y="6"/>
                      </a:lnTo>
                      <a:lnTo>
                        <a:pt x="105" y="6"/>
                      </a:lnTo>
                      <a:lnTo>
                        <a:pt x="105" y="6"/>
                      </a:lnTo>
                      <a:lnTo>
                        <a:pt x="107" y="6"/>
                      </a:lnTo>
                      <a:lnTo>
                        <a:pt x="107" y="6"/>
                      </a:lnTo>
                      <a:lnTo>
                        <a:pt x="107" y="4"/>
                      </a:lnTo>
                      <a:lnTo>
                        <a:pt x="109" y="4"/>
                      </a:lnTo>
                      <a:lnTo>
                        <a:pt x="109" y="4"/>
                      </a:lnTo>
                      <a:lnTo>
                        <a:pt x="109" y="4"/>
                      </a:lnTo>
                      <a:lnTo>
                        <a:pt x="109" y="4"/>
                      </a:lnTo>
                      <a:lnTo>
                        <a:pt x="109" y="4"/>
                      </a:lnTo>
                      <a:lnTo>
                        <a:pt x="111" y="4"/>
                      </a:lnTo>
                      <a:lnTo>
                        <a:pt x="111" y="4"/>
                      </a:lnTo>
                      <a:lnTo>
                        <a:pt x="111" y="6"/>
                      </a:lnTo>
                      <a:lnTo>
                        <a:pt x="111" y="6"/>
                      </a:lnTo>
                      <a:lnTo>
                        <a:pt x="113" y="6"/>
                      </a:lnTo>
                      <a:lnTo>
                        <a:pt x="113" y="6"/>
                      </a:lnTo>
                      <a:lnTo>
                        <a:pt x="113" y="8"/>
                      </a:lnTo>
                      <a:lnTo>
                        <a:pt x="111" y="8"/>
                      </a:lnTo>
                      <a:lnTo>
                        <a:pt x="111" y="8"/>
                      </a:lnTo>
                      <a:lnTo>
                        <a:pt x="111" y="8"/>
                      </a:lnTo>
                      <a:lnTo>
                        <a:pt x="111" y="8"/>
                      </a:lnTo>
                      <a:lnTo>
                        <a:pt x="109" y="8"/>
                      </a:lnTo>
                      <a:lnTo>
                        <a:pt x="109" y="8"/>
                      </a:lnTo>
                      <a:lnTo>
                        <a:pt x="109" y="8"/>
                      </a:lnTo>
                      <a:lnTo>
                        <a:pt x="109" y="8"/>
                      </a:lnTo>
                      <a:lnTo>
                        <a:pt x="107" y="8"/>
                      </a:lnTo>
                      <a:lnTo>
                        <a:pt x="107" y="10"/>
                      </a:lnTo>
                      <a:lnTo>
                        <a:pt x="107" y="10"/>
                      </a:lnTo>
                      <a:lnTo>
                        <a:pt x="107" y="10"/>
                      </a:lnTo>
                      <a:lnTo>
                        <a:pt x="105" y="10"/>
                      </a:lnTo>
                      <a:lnTo>
                        <a:pt x="105" y="12"/>
                      </a:lnTo>
                      <a:lnTo>
                        <a:pt x="105" y="12"/>
                      </a:lnTo>
                      <a:lnTo>
                        <a:pt x="105" y="12"/>
                      </a:lnTo>
                      <a:lnTo>
                        <a:pt x="105" y="14"/>
                      </a:lnTo>
                      <a:lnTo>
                        <a:pt x="105" y="14"/>
                      </a:lnTo>
                      <a:lnTo>
                        <a:pt x="105" y="14"/>
                      </a:lnTo>
                      <a:lnTo>
                        <a:pt x="103" y="14"/>
                      </a:lnTo>
                      <a:lnTo>
                        <a:pt x="103" y="16"/>
                      </a:lnTo>
                      <a:lnTo>
                        <a:pt x="103" y="16"/>
                      </a:lnTo>
                      <a:lnTo>
                        <a:pt x="103" y="18"/>
                      </a:lnTo>
                      <a:lnTo>
                        <a:pt x="105" y="18"/>
                      </a:lnTo>
                      <a:lnTo>
                        <a:pt x="105" y="18"/>
                      </a:lnTo>
                      <a:lnTo>
                        <a:pt x="105" y="18"/>
                      </a:lnTo>
                      <a:lnTo>
                        <a:pt x="105" y="19"/>
                      </a:lnTo>
                      <a:lnTo>
                        <a:pt x="105" y="19"/>
                      </a:lnTo>
                      <a:lnTo>
                        <a:pt x="105" y="21"/>
                      </a:lnTo>
                      <a:lnTo>
                        <a:pt x="105" y="21"/>
                      </a:lnTo>
                      <a:lnTo>
                        <a:pt x="105" y="21"/>
                      </a:lnTo>
                      <a:lnTo>
                        <a:pt x="105" y="23"/>
                      </a:lnTo>
                      <a:lnTo>
                        <a:pt x="105" y="23"/>
                      </a:lnTo>
                      <a:lnTo>
                        <a:pt x="105" y="23"/>
                      </a:lnTo>
                      <a:lnTo>
                        <a:pt x="105" y="25"/>
                      </a:lnTo>
                      <a:lnTo>
                        <a:pt x="105" y="25"/>
                      </a:lnTo>
                      <a:lnTo>
                        <a:pt x="105" y="25"/>
                      </a:lnTo>
                      <a:lnTo>
                        <a:pt x="105" y="25"/>
                      </a:lnTo>
                      <a:lnTo>
                        <a:pt x="103" y="25"/>
                      </a:lnTo>
                      <a:lnTo>
                        <a:pt x="103" y="25"/>
                      </a:lnTo>
                      <a:lnTo>
                        <a:pt x="103" y="25"/>
                      </a:lnTo>
                      <a:lnTo>
                        <a:pt x="103" y="27"/>
                      </a:lnTo>
                      <a:lnTo>
                        <a:pt x="103" y="27"/>
                      </a:lnTo>
                      <a:lnTo>
                        <a:pt x="103" y="27"/>
                      </a:lnTo>
                      <a:lnTo>
                        <a:pt x="102" y="27"/>
                      </a:lnTo>
                      <a:lnTo>
                        <a:pt x="102" y="27"/>
                      </a:lnTo>
                      <a:lnTo>
                        <a:pt x="100" y="27"/>
                      </a:lnTo>
                      <a:lnTo>
                        <a:pt x="100" y="29"/>
                      </a:lnTo>
                      <a:lnTo>
                        <a:pt x="100" y="29"/>
                      </a:lnTo>
                      <a:lnTo>
                        <a:pt x="100" y="31"/>
                      </a:lnTo>
                      <a:lnTo>
                        <a:pt x="100" y="31"/>
                      </a:lnTo>
                      <a:lnTo>
                        <a:pt x="102" y="31"/>
                      </a:lnTo>
                      <a:lnTo>
                        <a:pt x="102" y="33"/>
                      </a:lnTo>
                      <a:lnTo>
                        <a:pt x="102" y="33"/>
                      </a:lnTo>
                      <a:lnTo>
                        <a:pt x="102" y="33"/>
                      </a:lnTo>
                      <a:lnTo>
                        <a:pt x="103" y="33"/>
                      </a:lnTo>
                      <a:lnTo>
                        <a:pt x="103" y="33"/>
                      </a:lnTo>
                      <a:lnTo>
                        <a:pt x="103" y="35"/>
                      </a:lnTo>
                      <a:lnTo>
                        <a:pt x="103" y="35"/>
                      </a:lnTo>
                      <a:lnTo>
                        <a:pt x="103" y="35"/>
                      </a:lnTo>
                      <a:lnTo>
                        <a:pt x="103" y="35"/>
                      </a:lnTo>
                      <a:lnTo>
                        <a:pt x="103" y="35"/>
                      </a:lnTo>
                      <a:lnTo>
                        <a:pt x="103" y="37"/>
                      </a:lnTo>
                      <a:lnTo>
                        <a:pt x="103" y="37"/>
                      </a:lnTo>
                      <a:lnTo>
                        <a:pt x="105" y="37"/>
                      </a:lnTo>
                      <a:lnTo>
                        <a:pt x="105" y="37"/>
                      </a:lnTo>
                      <a:lnTo>
                        <a:pt x="105" y="37"/>
                      </a:lnTo>
                      <a:lnTo>
                        <a:pt x="105" y="39"/>
                      </a:lnTo>
                      <a:lnTo>
                        <a:pt x="105" y="39"/>
                      </a:lnTo>
                      <a:lnTo>
                        <a:pt x="103" y="39"/>
                      </a:lnTo>
                      <a:lnTo>
                        <a:pt x="103" y="39"/>
                      </a:lnTo>
                      <a:lnTo>
                        <a:pt x="103" y="39"/>
                      </a:lnTo>
                      <a:lnTo>
                        <a:pt x="102" y="39"/>
                      </a:lnTo>
                      <a:lnTo>
                        <a:pt x="102" y="39"/>
                      </a:lnTo>
                      <a:lnTo>
                        <a:pt x="102" y="39"/>
                      </a:lnTo>
                      <a:lnTo>
                        <a:pt x="100" y="39"/>
                      </a:lnTo>
                      <a:lnTo>
                        <a:pt x="100" y="40"/>
                      </a:lnTo>
                      <a:lnTo>
                        <a:pt x="102" y="40"/>
                      </a:lnTo>
                      <a:lnTo>
                        <a:pt x="102" y="40"/>
                      </a:lnTo>
                      <a:lnTo>
                        <a:pt x="100" y="40"/>
                      </a:lnTo>
                      <a:lnTo>
                        <a:pt x="100" y="40"/>
                      </a:lnTo>
                      <a:lnTo>
                        <a:pt x="100" y="40"/>
                      </a:lnTo>
                      <a:lnTo>
                        <a:pt x="100" y="40"/>
                      </a:lnTo>
                      <a:lnTo>
                        <a:pt x="98" y="40"/>
                      </a:lnTo>
                      <a:lnTo>
                        <a:pt x="98" y="42"/>
                      </a:lnTo>
                      <a:lnTo>
                        <a:pt x="98" y="42"/>
                      </a:lnTo>
                      <a:lnTo>
                        <a:pt x="98" y="42"/>
                      </a:lnTo>
                      <a:lnTo>
                        <a:pt x="98" y="44"/>
                      </a:lnTo>
                      <a:lnTo>
                        <a:pt x="96" y="44"/>
                      </a:lnTo>
                      <a:lnTo>
                        <a:pt x="96" y="44"/>
                      </a:lnTo>
                      <a:lnTo>
                        <a:pt x="96" y="44"/>
                      </a:lnTo>
                      <a:lnTo>
                        <a:pt x="94" y="44"/>
                      </a:lnTo>
                      <a:lnTo>
                        <a:pt x="94" y="44"/>
                      </a:lnTo>
                      <a:lnTo>
                        <a:pt x="94" y="42"/>
                      </a:lnTo>
                      <a:lnTo>
                        <a:pt x="94" y="42"/>
                      </a:lnTo>
                      <a:lnTo>
                        <a:pt x="92" y="42"/>
                      </a:lnTo>
                      <a:lnTo>
                        <a:pt x="92" y="42"/>
                      </a:lnTo>
                      <a:lnTo>
                        <a:pt x="92" y="42"/>
                      </a:lnTo>
                      <a:lnTo>
                        <a:pt x="90" y="42"/>
                      </a:lnTo>
                      <a:lnTo>
                        <a:pt x="90" y="42"/>
                      </a:lnTo>
                      <a:lnTo>
                        <a:pt x="90" y="42"/>
                      </a:lnTo>
                      <a:lnTo>
                        <a:pt x="90" y="42"/>
                      </a:lnTo>
                      <a:lnTo>
                        <a:pt x="88" y="42"/>
                      </a:lnTo>
                      <a:lnTo>
                        <a:pt x="88" y="42"/>
                      </a:lnTo>
                      <a:lnTo>
                        <a:pt x="88" y="42"/>
                      </a:lnTo>
                      <a:lnTo>
                        <a:pt x="86" y="42"/>
                      </a:lnTo>
                      <a:lnTo>
                        <a:pt x="86" y="42"/>
                      </a:lnTo>
                      <a:lnTo>
                        <a:pt x="86" y="44"/>
                      </a:lnTo>
                      <a:lnTo>
                        <a:pt x="84" y="44"/>
                      </a:lnTo>
                      <a:lnTo>
                        <a:pt x="84" y="44"/>
                      </a:lnTo>
                      <a:lnTo>
                        <a:pt x="84" y="44"/>
                      </a:lnTo>
                      <a:lnTo>
                        <a:pt x="84" y="44"/>
                      </a:lnTo>
                      <a:lnTo>
                        <a:pt x="82" y="44"/>
                      </a:lnTo>
                      <a:lnTo>
                        <a:pt x="82" y="44"/>
                      </a:lnTo>
                      <a:lnTo>
                        <a:pt x="82" y="44"/>
                      </a:lnTo>
                      <a:lnTo>
                        <a:pt x="82" y="42"/>
                      </a:lnTo>
                      <a:lnTo>
                        <a:pt x="82" y="42"/>
                      </a:lnTo>
                      <a:lnTo>
                        <a:pt x="81" y="42"/>
                      </a:lnTo>
                      <a:lnTo>
                        <a:pt x="81" y="42"/>
                      </a:lnTo>
                      <a:lnTo>
                        <a:pt x="79" y="42"/>
                      </a:lnTo>
                      <a:lnTo>
                        <a:pt x="79" y="42"/>
                      </a:lnTo>
                      <a:lnTo>
                        <a:pt x="79" y="42"/>
                      </a:lnTo>
                      <a:lnTo>
                        <a:pt x="79" y="40"/>
                      </a:lnTo>
                      <a:lnTo>
                        <a:pt x="79" y="40"/>
                      </a:lnTo>
                      <a:lnTo>
                        <a:pt x="79" y="40"/>
                      </a:lnTo>
                      <a:lnTo>
                        <a:pt x="77" y="40"/>
                      </a:lnTo>
                      <a:lnTo>
                        <a:pt x="77" y="40"/>
                      </a:lnTo>
                      <a:lnTo>
                        <a:pt x="77" y="40"/>
                      </a:lnTo>
                      <a:lnTo>
                        <a:pt x="77" y="40"/>
                      </a:lnTo>
                      <a:lnTo>
                        <a:pt x="75" y="40"/>
                      </a:lnTo>
                      <a:lnTo>
                        <a:pt x="75" y="39"/>
                      </a:lnTo>
                      <a:lnTo>
                        <a:pt x="75" y="39"/>
                      </a:lnTo>
                      <a:lnTo>
                        <a:pt x="75" y="39"/>
                      </a:lnTo>
                      <a:lnTo>
                        <a:pt x="73" y="39"/>
                      </a:lnTo>
                      <a:lnTo>
                        <a:pt x="73" y="39"/>
                      </a:lnTo>
                      <a:lnTo>
                        <a:pt x="73" y="39"/>
                      </a:lnTo>
                      <a:lnTo>
                        <a:pt x="73" y="37"/>
                      </a:lnTo>
                      <a:lnTo>
                        <a:pt x="71" y="37"/>
                      </a:lnTo>
                      <a:lnTo>
                        <a:pt x="71" y="37"/>
                      </a:lnTo>
                      <a:lnTo>
                        <a:pt x="71" y="37"/>
                      </a:lnTo>
                      <a:lnTo>
                        <a:pt x="69" y="37"/>
                      </a:lnTo>
                      <a:lnTo>
                        <a:pt x="69" y="37"/>
                      </a:lnTo>
                      <a:lnTo>
                        <a:pt x="69" y="37"/>
                      </a:lnTo>
                      <a:lnTo>
                        <a:pt x="67" y="37"/>
                      </a:lnTo>
                      <a:lnTo>
                        <a:pt x="67" y="35"/>
                      </a:lnTo>
                      <a:lnTo>
                        <a:pt x="67" y="35"/>
                      </a:lnTo>
                      <a:lnTo>
                        <a:pt x="67" y="35"/>
                      </a:lnTo>
                      <a:lnTo>
                        <a:pt x="65" y="35"/>
                      </a:lnTo>
                      <a:lnTo>
                        <a:pt x="65" y="35"/>
                      </a:lnTo>
                      <a:lnTo>
                        <a:pt x="65" y="35"/>
                      </a:lnTo>
                      <a:lnTo>
                        <a:pt x="63" y="35"/>
                      </a:lnTo>
                      <a:lnTo>
                        <a:pt x="63" y="33"/>
                      </a:lnTo>
                      <a:lnTo>
                        <a:pt x="63" y="33"/>
                      </a:lnTo>
                      <a:lnTo>
                        <a:pt x="63" y="33"/>
                      </a:lnTo>
                      <a:lnTo>
                        <a:pt x="63" y="33"/>
                      </a:lnTo>
                      <a:lnTo>
                        <a:pt x="61" y="33"/>
                      </a:lnTo>
                      <a:lnTo>
                        <a:pt x="61" y="33"/>
                      </a:lnTo>
                      <a:lnTo>
                        <a:pt x="61" y="35"/>
                      </a:lnTo>
                      <a:lnTo>
                        <a:pt x="61" y="35"/>
                      </a:lnTo>
                      <a:lnTo>
                        <a:pt x="61" y="33"/>
                      </a:lnTo>
                      <a:lnTo>
                        <a:pt x="61" y="33"/>
                      </a:lnTo>
                      <a:lnTo>
                        <a:pt x="61" y="33"/>
                      </a:lnTo>
                      <a:lnTo>
                        <a:pt x="59" y="33"/>
                      </a:lnTo>
                      <a:lnTo>
                        <a:pt x="59" y="33"/>
                      </a:lnTo>
                      <a:lnTo>
                        <a:pt x="58" y="33"/>
                      </a:lnTo>
                      <a:lnTo>
                        <a:pt x="58" y="33"/>
                      </a:lnTo>
                      <a:lnTo>
                        <a:pt x="58" y="33"/>
                      </a:lnTo>
                      <a:lnTo>
                        <a:pt x="58" y="33"/>
                      </a:lnTo>
                      <a:lnTo>
                        <a:pt x="58" y="35"/>
                      </a:lnTo>
                      <a:lnTo>
                        <a:pt x="56" y="35"/>
                      </a:lnTo>
                      <a:lnTo>
                        <a:pt x="56" y="35"/>
                      </a:lnTo>
                      <a:lnTo>
                        <a:pt x="56" y="35"/>
                      </a:lnTo>
                      <a:lnTo>
                        <a:pt x="56" y="35"/>
                      </a:lnTo>
                      <a:lnTo>
                        <a:pt x="54" y="35"/>
                      </a:lnTo>
                      <a:lnTo>
                        <a:pt x="54" y="35"/>
                      </a:lnTo>
                      <a:lnTo>
                        <a:pt x="54" y="35"/>
                      </a:lnTo>
                      <a:lnTo>
                        <a:pt x="52" y="35"/>
                      </a:lnTo>
                      <a:lnTo>
                        <a:pt x="52" y="35"/>
                      </a:lnTo>
                      <a:lnTo>
                        <a:pt x="52" y="35"/>
                      </a:lnTo>
                      <a:lnTo>
                        <a:pt x="52" y="35"/>
                      </a:lnTo>
                      <a:lnTo>
                        <a:pt x="50" y="35"/>
                      </a:lnTo>
                      <a:lnTo>
                        <a:pt x="50" y="35"/>
                      </a:lnTo>
                      <a:lnTo>
                        <a:pt x="50" y="35"/>
                      </a:lnTo>
                      <a:lnTo>
                        <a:pt x="48" y="35"/>
                      </a:lnTo>
                      <a:lnTo>
                        <a:pt x="48" y="37"/>
                      </a:lnTo>
                      <a:lnTo>
                        <a:pt x="48" y="37"/>
                      </a:lnTo>
                      <a:lnTo>
                        <a:pt x="48" y="37"/>
                      </a:lnTo>
                      <a:lnTo>
                        <a:pt x="46" y="37"/>
                      </a:lnTo>
                      <a:lnTo>
                        <a:pt x="46" y="37"/>
                      </a:lnTo>
                      <a:lnTo>
                        <a:pt x="46" y="37"/>
                      </a:lnTo>
                      <a:lnTo>
                        <a:pt x="46" y="37"/>
                      </a:lnTo>
                      <a:lnTo>
                        <a:pt x="46" y="37"/>
                      </a:lnTo>
                      <a:lnTo>
                        <a:pt x="46" y="35"/>
                      </a:lnTo>
                      <a:lnTo>
                        <a:pt x="46" y="35"/>
                      </a:lnTo>
                      <a:lnTo>
                        <a:pt x="46" y="35"/>
                      </a:lnTo>
                      <a:lnTo>
                        <a:pt x="46" y="33"/>
                      </a:lnTo>
                      <a:lnTo>
                        <a:pt x="48" y="33"/>
                      </a:lnTo>
                      <a:lnTo>
                        <a:pt x="48" y="33"/>
                      </a:lnTo>
                      <a:lnTo>
                        <a:pt x="48" y="33"/>
                      </a:lnTo>
                      <a:lnTo>
                        <a:pt x="48" y="31"/>
                      </a:lnTo>
                      <a:lnTo>
                        <a:pt x="46" y="31"/>
                      </a:lnTo>
                      <a:lnTo>
                        <a:pt x="46" y="31"/>
                      </a:lnTo>
                      <a:lnTo>
                        <a:pt x="48" y="31"/>
                      </a:lnTo>
                      <a:lnTo>
                        <a:pt x="48" y="29"/>
                      </a:lnTo>
                      <a:lnTo>
                        <a:pt x="48" y="29"/>
                      </a:lnTo>
                      <a:lnTo>
                        <a:pt x="48" y="29"/>
                      </a:lnTo>
                      <a:lnTo>
                        <a:pt x="50" y="29"/>
                      </a:lnTo>
                      <a:lnTo>
                        <a:pt x="50" y="27"/>
                      </a:lnTo>
                      <a:lnTo>
                        <a:pt x="48" y="27"/>
                      </a:lnTo>
                      <a:lnTo>
                        <a:pt x="48" y="27"/>
                      </a:lnTo>
                      <a:lnTo>
                        <a:pt x="48" y="27"/>
                      </a:lnTo>
                      <a:lnTo>
                        <a:pt x="46" y="27"/>
                      </a:lnTo>
                      <a:lnTo>
                        <a:pt x="46" y="27"/>
                      </a:lnTo>
                      <a:lnTo>
                        <a:pt x="46" y="27"/>
                      </a:lnTo>
                      <a:lnTo>
                        <a:pt x="46" y="27"/>
                      </a:lnTo>
                      <a:lnTo>
                        <a:pt x="44" y="27"/>
                      </a:lnTo>
                      <a:lnTo>
                        <a:pt x="44" y="29"/>
                      </a:lnTo>
                      <a:lnTo>
                        <a:pt x="44" y="29"/>
                      </a:lnTo>
                      <a:lnTo>
                        <a:pt x="44" y="29"/>
                      </a:lnTo>
                      <a:lnTo>
                        <a:pt x="42" y="29"/>
                      </a:lnTo>
                      <a:lnTo>
                        <a:pt x="42" y="29"/>
                      </a:lnTo>
                      <a:lnTo>
                        <a:pt x="42" y="31"/>
                      </a:lnTo>
                      <a:lnTo>
                        <a:pt x="42" y="31"/>
                      </a:lnTo>
                      <a:lnTo>
                        <a:pt x="42" y="31"/>
                      </a:lnTo>
                      <a:lnTo>
                        <a:pt x="42" y="31"/>
                      </a:lnTo>
                      <a:lnTo>
                        <a:pt x="42" y="31"/>
                      </a:lnTo>
                      <a:lnTo>
                        <a:pt x="40" y="31"/>
                      </a:lnTo>
                      <a:lnTo>
                        <a:pt x="40" y="31"/>
                      </a:lnTo>
                      <a:lnTo>
                        <a:pt x="40" y="31"/>
                      </a:lnTo>
                      <a:lnTo>
                        <a:pt x="40" y="29"/>
                      </a:lnTo>
                      <a:lnTo>
                        <a:pt x="40" y="29"/>
                      </a:lnTo>
                      <a:lnTo>
                        <a:pt x="40" y="29"/>
                      </a:lnTo>
                      <a:lnTo>
                        <a:pt x="38" y="29"/>
                      </a:lnTo>
                      <a:lnTo>
                        <a:pt x="38" y="29"/>
                      </a:lnTo>
                      <a:lnTo>
                        <a:pt x="37" y="29"/>
                      </a:lnTo>
                      <a:lnTo>
                        <a:pt x="37" y="29"/>
                      </a:lnTo>
                      <a:lnTo>
                        <a:pt x="37" y="29"/>
                      </a:lnTo>
                      <a:lnTo>
                        <a:pt x="35" y="29"/>
                      </a:lnTo>
                      <a:lnTo>
                        <a:pt x="35" y="27"/>
                      </a:lnTo>
                      <a:lnTo>
                        <a:pt x="35" y="27"/>
                      </a:lnTo>
                      <a:lnTo>
                        <a:pt x="35" y="27"/>
                      </a:lnTo>
                      <a:lnTo>
                        <a:pt x="35" y="27"/>
                      </a:lnTo>
                      <a:lnTo>
                        <a:pt x="35" y="25"/>
                      </a:lnTo>
                      <a:lnTo>
                        <a:pt x="33" y="25"/>
                      </a:lnTo>
                      <a:lnTo>
                        <a:pt x="33" y="25"/>
                      </a:lnTo>
                      <a:lnTo>
                        <a:pt x="33" y="25"/>
                      </a:lnTo>
                      <a:lnTo>
                        <a:pt x="33" y="25"/>
                      </a:lnTo>
                      <a:lnTo>
                        <a:pt x="31" y="25"/>
                      </a:lnTo>
                      <a:lnTo>
                        <a:pt x="31" y="23"/>
                      </a:lnTo>
                      <a:lnTo>
                        <a:pt x="31" y="23"/>
                      </a:lnTo>
                      <a:lnTo>
                        <a:pt x="31" y="23"/>
                      </a:lnTo>
                      <a:lnTo>
                        <a:pt x="31" y="25"/>
                      </a:lnTo>
                      <a:lnTo>
                        <a:pt x="29" y="25"/>
                      </a:lnTo>
                      <a:lnTo>
                        <a:pt x="29" y="25"/>
                      </a:lnTo>
                      <a:lnTo>
                        <a:pt x="29" y="25"/>
                      </a:lnTo>
                      <a:lnTo>
                        <a:pt x="29" y="25"/>
                      </a:lnTo>
                      <a:lnTo>
                        <a:pt x="29" y="25"/>
                      </a:lnTo>
                      <a:lnTo>
                        <a:pt x="27" y="25"/>
                      </a:lnTo>
                      <a:lnTo>
                        <a:pt x="27" y="25"/>
                      </a:lnTo>
                      <a:lnTo>
                        <a:pt x="25" y="25"/>
                      </a:lnTo>
                      <a:lnTo>
                        <a:pt x="25" y="27"/>
                      </a:lnTo>
                      <a:lnTo>
                        <a:pt x="25" y="27"/>
                      </a:lnTo>
                      <a:lnTo>
                        <a:pt x="25" y="27"/>
                      </a:lnTo>
                      <a:lnTo>
                        <a:pt x="23" y="27"/>
                      </a:lnTo>
                      <a:lnTo>
                        <a:pt x="23" y="27"/>
                      </a:lnTo>
                      <a:lnTo>
                        <a:pt x="23" y="27"/>
                      </a:lnTo>
                      <a:lnTo>
                        <a:pt x="23" y="27"/>
                      </a:lnTo>
                      <a:lnTo>
                        <a:pt x="21" y="27"/>
                      </a:lnTo>
                      <a:lnTo>
                        <a:pt x="21" y="29"/>
                      </a:lnTo>
                      <a:lnTo>
                        <a:pt x="21" y="29"/>
                      </a:lnTo>
                      <a:lnTo>
                        <a:pt x="19" y="29"/>
                      </a:lnTo>
                      <a:lnTo>
                        <a:pt x="19" y="29"/>
                      </a:lnTo>
                      <a:lnTo>
                        <a:pt x="19" y="29"/>
                      </a:lnTo>
                      <a:lnTo>
                        <a:pt x="19" y="29"/>
                      </a:lnTo>
                      <a:lnTo>
                        <a:pt x="17" y="29"/>
                      </a:lnTo>
                      <a:lnTo>
                        <a:pt x="17" y="31"/>
                      </a:lnTo>
                      <a:lnTo>
                        <a:pt x="17" y="31"/>
                      </a:lnTo>
                      <a:lnTo>
                        <a:pt x="17" y="31"/>
                      </a:lnTo>
                      <a:lnTo>
                        <a:pt x="15" y="31"/>
                      </a:lnTo>
                      <a:lnTo>
                        <a:pt x="15" y="31"/>
                      </a:lnTo>
                      <a:lnTo>
                        <a:pt x="15" y="31"/>
                      </a:lnTo>
                      <a:lnTo>
                        <a:pt x="15" y="33"/>
                      </a:lnTo>
                      <a:lnTo>
                        <a:pt x="15" y="33"/>
                      </a:lnTo>
                      <a:lnTo>
                        <a:pt x="14" y="33"/>
                      </a:lnTo>
                      <a:lnTo>
                        <a:pt x="14" y="33"/>
                      </a:lnTo>
                      <a:lnTo>
                        <a:pt x="14" y="33"/>
                      </a:lnTo>
                      <a:lnTo>
                        <a:pt x="14" y="33"/>
                      </a:lnTo>
                      <a:lnTo>
                        <a:pt x="14" y="31"/>
                      </a:lnTo>
                      <a:lnTo>
                        <a:pt x="14" y="31"/>
                      </a:lnTo>
                      <a:lnTo>
                        <a:pt x="12" y="31"/>
                      </a:lnTo>
                      <a:lnTo>
                        <a:pt x="12" y="31"/>
                      </a:lnTo>
                      <a:lnTo>
                        <a:pt x="10" y="31"/>
                      </a:lnTo>
                      <a:lnTo>
                        <a:pt x="10" y="31"/>
                      </a:lnTo>
                      <a:lnTo>
                        <a:pt x="10" y="31"/>
                      </a:lnTo>
                      <a:lnTo>
                        <a:pt x="10" y="33"/>
                      </a:lnTo>
                      <a:lnTo>
                        <a:pt x="10" y="33"/>
                      </a:lnTo>
                      <a:lnTo>
                        <a:pt x="10" y="33"/>
                      </a:lnTo>
                      <a:lnTo>
                        <a:pt x="10" y="33"/>
                      </a:lnTo>
                      <a:lnTo>
                        <a:pt x="10" y="35"/>
                      </a:lnTo>
                      <a:lnTo>
                        <a:pt x="8" y="35"/>
                      </a:lnTo>
                      <a:lnTo>
                        <a:pt x="8" y="35"/>
                      </a:lnTo>
                      <a:lnTo>
                        <a:pt x="8" y="35"/>
                      </a:lnTo>
                      <a:lnTo>
                        <a:pt x="8" y="37"/>
                      </a:lnTo>
                      <a:lnTo>
                        <a:pt x="8" y="37"/>
                      </a:lnTo>
                      <a:lnTo>
                        <a:pt x="6" y="37"/>
                      </a:lnTo>
                      <a:lnTo>
                        <a:pt x="6" y="37"/>
                      </a:lnTo>
                      <a:lnTo>
                        <a:pt x="6" y="37"/>
                      </a:lnTo>
                      <a:lnTo>
                        <a:pt x="4" y="37"/>
                      </a:lnTo>
                      <a:lnTo>
                        <a:pt x="4" y="37"/>
                      </a:lnTo>
                      <a:lnTo>
                        <a:pt x="4" y="37"/>
                      </a:lnTo>
                      <a:lnTo>
                        <a:pt x="4" y="35"/>
                      </a:lnTo>
                      <a:lnTo>
                        <a:pt x="4" y="35"/>
                      </a:lnTo>
                      <a:lnTo>
                        <a:pt x="4" y="35"/>
                      </a:lnTo>
                      <a:lnTo>
                        <a:pt x="4" y="33"/>
                      </a:lnTo>
                      <a:lnTo>
                        <a:pt x="6" y="33"/>
                      </a:lnTo>
                      <a:lnTo>
                        <a:pt x="6" y="33"/>
                      </a:lnTo>
                      <a:lnTo>
                        <a:pt x="6" y="33"/>
                      </a:lnTo>
                      <a:lnTo>
                        <a:pt x="6" y="33"/>
                      </a:lnTo>
                      <a:lnTo>
                        <a:pt x="6" y="31"/>
                      </a:lnTo>
                      <a:lnTo>
                        <a:pt x="6" y="31"/>
                      </a:lnTo>
                      <a:lnTo>
                        <a:pt x="4" y="31"/>
                      </a:lnTo>
                      <a:lnTo>
                        <a:pt x="4" y="31"/>
                      </a:lnTo>
                      <a:lnTo>
                        <a:pt x="4" y="31"/>
                      </a:lnTo>
                      <a:lnTo>
                        <a:pt x="4" y="31"/>
                      </a:lnTo>
                      <a:lnTo>
                        <a:pt x="2" y="31"/>
                      </a:lnTo>
                      <a:lnTo>
                        <a:pt x="2" y="29"/>
                      </a:lnTo>
                      <a:lnTo>
                        <a:pt x="2" y="29"/>
                      </a:lnTo>
                      <a:lnTo>
                        <a:pt x="2" y="29"/>
                      </a:lnTo>
                      <a:lnTo>
                        <a:pt x="2" y="29"/>
                      </a:lnTo>
                      <a:lnTo>
                        <a:pt x="0" y="29"/>
                      </a:lnTo>
                      <a:lnTo>
                        <a:pt x="0" y="27"/>
                      </a:lnTo>
                      <a:lnTo>
                        <a:pt x="0" y="27"/>
                      </a:lnTo>
                      <a:lnTo>
                        <a:pt x="2" y="27"/>
                      </a:lnTo>
                      <a:lnTo>
                        <a:pt x="2" y="25"/>
                      </a:lnTo>
                      <a:lnTo>
                        <a:pt x="2" y="25"/>
                      </a:lnTo>
                      <a:lnTo>
                        <a:pt x="2" y="25"/>
                      </a:lnTo>
                      <a:lnTo>
                        <a:pt x="2" y="25"/>
                      </a:lnTo>
                      <a:lnTo>
                        <a:pt x="2" y="25"/>
                      </a:lnTo>
                      <a:lnTo>
                        <a:pt x="2" y="25"/>
                      </a:lnTo>
                      <a:lnTo>
                        <a:pt x="2" y="25"/>
                      </a:lnTo>
                      <a:lnTo>
                        <a:pt x="2" y="23"/>
                      </a:lnTo>
                      <a:lnTo>
                        <a:pt x="4" y="23"/>
                      </a:lnTo>
                      <a:lnTo>
                        <a:pt x="4" y="23"/>
                      </a:lnTo>
                      <a:lnTo>
                        <a:pt x="4" y="23"/>
                      </a:lnTo>
                      <a:lnTo>
                        <a:pt x="6" y="23"/>
                      </a:lnTo>
                      <a:lnTo>
                        <a:pt x="6" y="25"/>
                      </a:lnTo>
                      <a:lnTo>
                        <a:pt x="6" y="25"/>
                      </a:lnTo>
                      <a:lnTo>
                        <a:pt x="8" y="25"/>
                      </a:lnTo>
                      <a:lnTo>
                        <a:pt x="8" y="23"/>
                      </a:lnTo>
                      <a:lnTo>
                        <a:pt x="8" y="23"/>
                      </a:lnTo>
                      <a:lnTo>
                        <a:pt x="8" y="23"/>
                      </a:lnTo>
                      <a:lnTo>
                        <a:pt x="8" y="23"/>
                      </a:lnTo>
                      <a:lnTo>
                        <a:pt x="10" y="23"/>
                      </a:lnTo>
                      <a:lnTo>
                        <a:pt x="10" y="23"/>
                      </a:lnTo>
                      <a:lnTo>
                        <a:pt x="10" y="23"/>
                      </a:lnTo>
                      <a:lnTo>
                        <a:pt x="12" y="23"/>
                      </a:lnTo>
                      <a:lnTo>
                        <a:pt x="12" y="23"/>
                      </a:lnTo>
                      <a:lnTo>
                        <a:pt x="14" y="23"/>
                      </a:lnTo>
                      <a:lnTo>
                        <a:pt x="14" y="21"/>
                      </a:lnTo>
                      <a:lnTo>
                        <a:pt x="14" y="21"/>
                      </a:lnTo>
                      <a:lnTo>
                        <a:pt x="14" y="21"/>
                      </a:lnTo>
                      <a:lnTo>
                        <a:pt x="14" y="21"/>
                      </a:lnTo>
                      <a:lnTo>
                        <a:pt x="14" y="19"/>
                      </a:lnTo>
                      <a:lnTo>
                        <a:pt x="12" y="19"/>
                      </a:lnTo>
                      <a:lnTo>
                        <a:pt x="12" y="19"/>
                      </a:lnTo>
                      <a:lnTo>
                        <a:pt x="12" y="18"/>
                      </a:lnTo>
                      <a:lnTo>
                        <a:pt x="12" y="18"/>
                      </a:lnTo>
                      <a:lnTo>
                        <a:pt x="12" y="18"/>
                      </a:lnTo>
                      <a:lnTo>
                        <a:pt x="12" y="18"/>
                      </a:lnTo>
                      <a:lnTo>
                        <a:pt x="10" y="18"/>
                      </a:lnTo>
                      <a:lnTo>
                        <a:pt x="10" y="18"/>
                      </a:lnTo>
                      <a:lnTo>
                        <a:pt x="10" y="18"/>
                      </a:lnTo>
                      <a:lnTo>
                        <a:pt x="8" y="18"/>
                      </a:lnTo>
                      <a:lnTo>
                        <a:pt x="8" y="18"/>
                      </a:lnTo>
                      <a:lnTo>
                        <a:pt x="8" y="18"/>
                      </a:lnTo>
                      <a:lnTo>
                        <a:pt x="6" y="18"/>
                      </a:lnTo>
                      <a:lnTo>
                        <a:pt x="6" y="18"/>
                      </a:lnTo>
                      <a:lnTo>
                        <a:pt x="6" y="16"/>
                      </a:lnTo>
                      <a:lnTo>
                        <a:pt x="4" y="16"/>
                      </a:lnTo>
                      <a:lnTo>
                        <a:pt x="4" y="16"/>
                      </a:lnTo>
                      <a:lnTo>
                        <a:pt x="6" y="16"/>
                      </a:lnTo>
                      <a:lnTo>
                        <a:pt x="6" y="16"/>
                      </a:lnTo>
                      <a:lnTo>
                        <a:pt x="8" y="16"/>
                      </a:lnTo>
                      <a:lnTo>
                        <a:pt x="8" y="16"/>
                      </a:lnTo>
                      <a:lnTo>
                        <a:pt x="8" y="16"/>
                      </a:lnTo>
                      <a:lnTo>
                        <a:pt x="10" y="16"/>
                      </a:lnTo>
                      <a:lnTo>
                        <a:pt x="10" y="16"/>
                      </a:lnTo>
                      <a:lnTo>
                        <a:pt x="10" y="16"/>
                      </a:lnTo>
                      <a:lnTo>
                        <a:pt x="12" y="16"/>
                      </a:lnTo>
                      <a:lnTo>
                        <a:pt x="12" y="14"/>
                      </a:lnTo>
                      <a:lnTo>
                        <a:pt x="12" y="14"/>
                      </a:lnTo>
                      <a:lnTo>
                        <a:pt x="14" y="14"/>
                      </a:lnTo>
                      <a:lnTo>
                        <a:pt x="14" y="14"/>
                      </a:lnTo>
                      <a:lnTo>
                        <a:pt x="14" y="14"/>
                      </a:lnTo>
                      <a:lnTo>
                        <a:pt x="14" y="14"/>
                      </a:lnTo>
                      <a:lnTo>
                        <a:pt x="14" y="12"/>
                      </a:lnTo>
                      <a:lnTo>
                        <a:pt x="14" y="12"/>
                      </a:lnTo>
                      <a:lnTo>
                        <a:pt x="15" y="12"/>
                      </a:lnTo>
                      <a:lnTo>
                        <a:pt x="15" y="12"/>
                      </a:lnTo>
                      <a:lnTo>
                        <a:pt x="17" y="12"/>
                      </a:lnTo>
                      <a:lnTo>
                        <a:pt x="17" y="12"/>
                      </a:lnTo>
                      <a:lnTo>
                        <a:pt x="17" y="12"/>
                      </a:lnTo>
                      <a:lnTo>
                        <a:pt x="17" y="14"/>
                      </a:lnTo>
                      <a:lnTo>
                        <a:pt x="17" y="14"/>
                      </a:lnTo>
                      <a:lnTo>
                        <a:pt x="19" y="14"/>
                      </a:lnTo>
                      <a:lnTo>
                        <a:pt x="19" y="14"/>
                      </a:lnTo>
                      <a:lnTo>
                        <a:pt x="19" y="14"/>
                      </a:lnTo>
                      <a:lnTo>
                        <a:pt x="19" y="14"/>
                      </a:lnTo>
                      <a:lnTo>
                        <a:pt x="21" y="14"/>
                      </a:lnTo>
                      <a:lnTo>
                        <a:pt x="21" y="14"/>
                      </a:lnTo>
                      <a:lnTo>
                        <a:pt x="23" y="14"/>
                      </a:lnTo>
                      <a:lnTo>
                        <a:pt x="23" y="14"/>
                      </a:lnTo>
                      <a:lnTo>
                        <a:pt x="23" y="14"/>
                      </a:lnTo>
                      <a:lnTo>
                        <a:pt x="23" y="14"/>
                      </a:lnTo>
                      <a:lnTo>
                        <a:pt x="25" y="14"/>
                      </a:lnTo>
                      <a:lnTo>
                        <a:pt x="25" y="12"/>
                      </a:lnTo>
                      <a:lnTo>
                        <a:pt x="25" y="12"/>
                      </a:lnTo>
                      <a:lnTo>
                        <a:pt x="25" y="12"/>
                      </a:lnTo>
                      <a:lnTo>
                        <a:pt x="25" y="14"/>
                      </a:lnTo>
                      <a:lnTo>
                        <a:pt x="27" y="14"/>
                      </a:lnTo>
                      <a:lnTo>
                        <a:pt x="27" y="14"/>
                      </a:lnTo>
                      <a:lnTo>
                        <a:pt x="27" y="12"/>
                      </a:lnTo>
                      <a:lnTo>
                        <a:pt x="29" y="12"/>
                      </a:lnTo>
                      <a:lnTo>
                        <a:pt x="29" y="14"/>
                      </a:lnTo>
                      <a:lnTo>
                        <a:pt x="29" y="14"/>
                      </a:lnTo>
                      <a:lnTo>
                        <a:pt x="29" y="14"/>
                      </a:lnTo>
                      <a:lnTo>
                        <a:pt x="29" y="12"/>
                      </a:lnTo>
                      <a:lnTo>
                        <a:pt x="31" y="12"/>
                      </a:lnTo>
                      <a:lnTo>
                        <a:pt x="31" y="12"/>
                      </a:lnTo>
                      <a:lnTo>
                        <a:pt x="31" y="12"/>
                      </a:lnTo>
                      <a:lnTo>
                        <a:pt x="31" y="10"/>
                      </a:lnTo>
                      <a:lnTo>
                        <a:pt x="31" y="10"/>
                      </a:lnTo>
                      <a:lnTo>
                        <a:pt x="31" y="10"/>
                      </a:lnTo>
                      <a:lnTo>
                        <a:pt x="31" y="8"/>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8" name="Freeform 1510">
                  <a:extLst>
                    <a:ext uri="{FF2B5EF4-FFF2-40B4-BE49-F238E27FC236}">
                      <a16:creationId xmlns:a16="http://schemas.microsoft.com/office/drawing/2014/main" id="{1046C174-9EC1-4FED-B14D-7CD98B6283A4}"/>
                    </a:ext>
                  </a:extLst>
                </p:cNvPr>
                <p:cNvSpPr>
                  <a:spLocks/>
                </p:cNvSpPr>
                <p:nvPr/>
              </p:nvSpPr>
              <p:spPr bwMode="auto">
                <a:xfrm>
                  <a:off x="15521129" y="2678113"/>
                  <a:ext cx="179388" cy="69850"/>
                </a:xfrm>
                <a:custGeom>
                  <a:avLst/>
                  <a:gdLst>
                    <a:gd name="T0" fmla="*/ 37 w 113"/>
                    <a:gd name="T1" fmla="*/ 8 h 44"/>
                    <a:gd name="T2" fmla="*/ 40 w 113"/>
                    <a:gd name="T3" fmla="*/ 6 h 44"/>
                    <a:gd name="T4" fmla="*/ 44 w 113"/>
                    <a:gd name="T5" fmla="*/ 4 h 44"/>
                    <a:gd name="T6" fmla="*/ 48 w 113"/>
                    <a:gd name="T7" fmla="*/ 0 h 44"/>
                    <a:gd name="T8" fmla="*/ 52 w 113"/>
                    <a:gd name="T9" fmla="*/ 4 h 44"/>
                    <a:gd name="T10" fmla="*/ 56 w 113"/>
                    <a:gd name="T11" fmla="*/ 2 h 44"/>
                    <a:gd name="T12" fmla="*/ 59 w 113"/>
                    <a:gd name="T13" fmla="*/ 2 h 44"/>
                    <a:gd name="T14" fmla="*/ 65 w 113"/>
                    <a:gd name="T15" fmla="*/ 2 h 44"/>
                    <a:gd name="T16" fmla="*/ 69 w 113"/>
                    <a:gd name="T17" fmla="*/ 0 h 44"/>
                    <a:gd name="T18" fmla="*/ 73 w 113"/>
                    <a:gd name="T19" fmla="*/ 0 h 44"/>
                    <a:gd name="T20" fmla="*/ 79 w 113"/>
                    <a:gd name="T21" fmla="*/ 0 h 44"/>
                    <a:gd name="T22" fmla="*/ 84 w 113"/>
                    <a:gd name="T23" fmla="*/ 2 h 44"/>
                    <a:gd name="T24" fmla="*/ 90 w 113"/>
                    <a:gd name="T25" fmla="*/ 4 h 44"/>
                    <a:gd name="T26" fmla="*/ 96 w 113"/>
                    <a:gd name="T27" fmla="*/ 4 h 44"/>
                    <a:gd name="T28" fmla="*/ 103 w 113"/>
                    <a:gd name="T29" fmla="*/ 6 h 44"/>
                    <a:gd name="T30" fmla="*/ 109 w 113"/>
                    <a:gd name="T31" fmla="*/ 4 h 44"/>
                    <a:gd name="T32" fmla="*/ 111 w 113"/>
                    <a:gd name="T33" fmla="*/ 8 h 44"/>
                    <a:gd name="T34" fmla="*/ 107 w 113"/>
                    <a:gd name="T35" fmla="*/ 10 h 44"/>
                    <a:gd name="T36" fmla="*/ 103 w 113"/>
                    <a:gd name="T37" fmla="*/ 16 h 44"/>
                    <a:gd name="T38" fmla="*/ 105 w 113"/>
                    <a:gd name="T39" fmla="*/ 21 h 44"/>
                    <a:gd name="T40" fmla="*/ 103 w 113"/>
                    <a:gd name="T41" fmla="*/ 25 h 44"/>
                    <a:gd name="T42" fmla="*/ 100 w 113"/>
                    <a:gd name="T43" fmla="*/ 31 h 44"/>
                    <a:gd name="T44" fmla="*/ 103 w 113"/>
                    <a:gd name="T45" fmla="*/ 35 h 44"/>
                    <a:gd name="T46" fmla="*/ 103 w 113"/>
                    <a:gd name="T47" fmla="*/ 39 h 44"/>
                    <a:gd name="T48" fmla="*/ 100 w 113"/>
                    <a:gd name="T49" fmla="*/ 40 h 44"/>
                    <a:gd name="T50" fmla="*/ 96 w 113"/>
                    <a:gd name="T51" fmla="*/ 44 h 44"/>
                    <a:gd name="T52" fmla="*/ 90 w 113"/>
                    <a:gd name="T53" fmla="*/ 42 h 44"/>
                    <a:gd name="T54" fmla="*/ 84 w 113"/>
                    <a:gd name="T55" fmla="*/ 44 h 44"/>
                    <a:gd name="T56" fmla="*/ 79 w 113"/>
                    <a:gd name="T57" fmla="*/ 42 h 44"/>
                    <a:gd name="T58" fmla="*/ 75 w 113"/>
                    <a:gd name="T59" fmla="*/ 39 h 44"/>
                    <a:gd name="T60" fmla="*/ 69 w 113"/>
                    <a:gd name="T61" fmla="*/ 37 h 44"/>
                    <a:gd name="T62" fmla="*/ 63 w 113"/>
                    <a:gd name="T63" fmla="*/ 35 h 44"/>
                    <a:gd name="T64" fmla="*/ 61 w 113"/>
                    <a:gd name="T65" fmla="*/ 33 h 44"/>
                    <a:gd name="T66" fmla="*/ 56 w 113"/>
                    <a:gd name="T67" fmla="*/ 35 h 44"/>
                    <a:gd name="T68" fmla="*/ 50 w 113"/>
                    <a:gd name="T69" fmla="*/ 35 h 44"/>
                    <a:gd name="T70" fmla="*/ 46 w 113"/>
                    <a:gd name="T71" fmla="*/ 37 h 44"/>
                    <a:gd name="T72" fmla="*/ 46 w 113"/>
                    <a:gd name="T73" fmla="*/ 31 h 44"/>
                    <a:gd name="T74" fmla="*/ 48 w 113"/>
                    <a:gd name="T75" fmla="*/ 27 h 44"/>
                    <a:gd name="T76" fmla="*/ 42 w 113"/>
                    <a:gd name="T77" fmla="*/ 29 h 44"/>
                    <a:gd name="T78" fmla="*/ 40 w 113"/>
                    <a:gd name="T79" fmla="*/ 29 h 44"/>
                    <a:gd name="T80" fmla="*/ 35 w 113"/>
                    <a:gd name="T81" fmla="*/ 27 h 44"/>
                    <a:gd name="T82" fmla="*/ 31 w 113"/>
                    <a:gd name="T83" fmla="*/ 23 h 44"/>
                    <a:gd name="T84" fmla="*/ 25 w 113"/>
                    <a:gd name="T85" fmla="*/ 27 h 44"/>
                    <a:gd name="T86" fmla="*/ 19 w 113"/>
                    <a:gd name="T87" fmla="*/ 29 h 44"/>
                    <a:gd name="T88" fmla="*/ 15 w 113"/>
                    <a:gd name="T89" fmla="*/ 31 h 44"/>
                    <a:gd name="T90" fmla="*/ 12 w 113"/>
                    <a:gd name="T91" fmla="*/ 31 h 44"/>
                    <a:gd name="T92" fmla="*/ 8 w 113"/>
                    <a:gd name="T93" fmla="*/ 35 h 44"/>
                    <a:gd name="T94" fmla="*/ 4 w 113"/>
                    <a:gd name="T95" fmla="*/ 35 h 44"/>
                    <a:gd name="T96" fmla="*/ 4 w 113"/>
                    <a:gd name="T97" fmla="*/ 31 h 44"/>
                    <a:gd name="T98" fmla="*/ 0 w 113"/>
                    <a:gd name="T99" fmla="*/ 27 h 44"/>
                    <a:gd name="T100" fmla="*/ 2 w 113"/>
                    <a:gd name="T101" fmla="*/ 23 h 44"/>
                    <a:gd name="T102" fmla="*/ 8 w 113"/>
                    <a:gd name="T103" fmla="*/ 23 h 44"/>
                    <a:gd name="T104" fmla="*/ 14 w 113"/>
                    <a:gd name="T105" fmla="*/ 21 h 44"/>
                    <a:gd name="T106" fmla="*/ 10 w 113"/>
                    <a:gd name="T107" fmla="*/ 18 h 44"/>
                    <a:gd name="T108" fmla="*/ 6 w 113"/>
                    <a:gd name="T109" fmla="*/ 16 h 44"/>
                    <a:gd name="T110" fmla="*/ 12 w 113"/>
                    <a:gd name="T111" fmla="*/ 14 h 44"/>
                    <a:gd name="T112" fmla="*/ 17 w 113"/>
                    <a:gd name="T113" fmla="*/ 12 h 44"/>
                    <a:gd name="T114" fmla="*/ 23 w 113"/>
                    <a:gd name="T115" fmla="*/ 14 h 44"/>
                    <a:gd name="T116" fmla="*/ 27 w 113"/>
                    <a:gd name="T117" fmla="*/ 14 h 44"/>
                    <a:gd name="T118" fmla="*/ 31 w 113"/>
                    <a:gd name="T119"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44">
                      <a:moveTo>
                        <a:pt x="31" y="8"/>
                      </a:moveTo>
                      <a:lnTo>
                        <a:pt x="31" y="8"/>
                      </a:lnTo>
                      <a:lnTo>
                        <a:pt x="31" y="8"/>
                      </a:lnTo>
                      <a:lnTo>
                        <a:pt x="33" y="8"/>
                      </a:lnTo>
                      <a:lnTo>
                        <a:pt x="33" y="8"/>
                      </a:lnTo>
                      <a:lnTo>
                        <a:pt x="35" y="8"/>
                      </a:lnTo>
                      <a:lnTo>
                        <a:pt x="35" y="8"/>
                      </a:lnTo>
                      <a:lnTo>
                        <a:pt x="35" y="8"/>
                      </a:lnTo>
                      <a:lnTo>
                        <a:pt x="35" y="8"/>
                      </a:lnTo>
                      <a:lnTo>
                        <a:pt x="37" y="8"/>
                      </a:lnTo>
                      <a:lnTo>
                        <a:pt x="37" y="8"/>
                      </a:lnTo>
                      <a:lnTo>
                        <a:pt x="37" y="8"/>
                      </a:lnTo>
                      <a:lnTo>
                        <a:pt x="37" y="8"/>
                      </a:lnTo>
                      <a:lnTo>
                        <a:pt x="37" y="8"/>
                      </a:lnTo>
                      <a:lnTo>
                        <a:pt x="37" y="6"/>
                      </a:lnTo>
                      <a:lnTo>
                        <a:pt x="37" y="6"/>
                      </a:lnTo>
                      <a:lnTo>
                        <a:pt x="38" y="6"/>
                      </a:lnTo>
                      <a:lnTo>
                        <a:pt x="38" y="6"/>
                      </a:lnTo>
                      <a:lnTo>
                        <a:pt x="40" y="6"/>
                      </a:lnTo>
                      <a:lnTo>
                        <a:pt x="40" y="6"/>
                      </a:lnTo>
                      <a:lnTo>
                        <a:pt x="40" y="6"/>
                      </a:lnTo>
                      <a:lnTo>
                        <a:pt x="40" y="6"/>
                      </a:lnTo>
                      <a:lnTo>
                        <a:pt x="42" y="6"/>
                      </a:lnTo>
                      <a:lnTo>
                        <a:pt x="42" y="6"/>
                      </a:lnTo>
                      <a:lnTo>
                        <a:pt x="42" y="6"/>
                      </a:lnTo>
                      <a:lnTo>
                        <a:pt x="42" y="6"/>
                      </a:lnTo>
                      <a:lnTo>
                        <a:pt x="42" y="6"/>
                      </a:lnTo>
                      <a:lnTo>
                        <a:pt x="44" y="6"/>
                      </a:lnTo>
                      <a:lnTo>
                        <a:pt x="44" y="6"/>
                      </a:lnTo>
                      <a:lnTo>
                        <a:pt x="44" y="4"/>
                      </a:lnTo>
                      <a:lnTo>
                        <a:pt x="46" y="4"/>
                      </a:lnTo>
                      <a:lnTo>
                        <a:pt x="46" y="4"/>
                      </a:lnTo>
                      <a:lnTo>
                        <a:pt x="46" y="4"/>
                      </a:lnTo>
                      <a:lnTo>
                        <a:pt x="46" y="4"/>
                      </a:lnTo>
                      <a:lnTo>
                        <a:pt x="48" y="4"/>
                      </a:lnTo>
                      <a:lnTo>
                        <a:pt x="48" y="4"/>
                      </a:lnTo>
                      <a:lnTo>
                        <a:pt x="48" y="2"/>
                      </a:lnTo>
                      <a:lnTo>
                        <a:pt x="48" y="2"/>
                      </a:lnTo>
                      <a:lnTo>
                        <a:pt x="48" y="2"/>
                      </a:lnTo>
                      <a:lnTo>
                        <a:pt x="48" y="0"/>
                      </a:lnTo>
                      <a:lnTo>
                        <a:pt x="48" y="0"/>
                      </a:lnTo>
                      <a:lnTo>
                        <a:pt x="50" y="0"/>
                      </a:lnTo>
                      <a:lnTo>
                        <a:pt x="50" y="2"/>
                      </a:lnTo>
                      <a:lnTo>
                        <a:pt x="50" y="2"/>
                      </a:lnTo>
                      <a:lnTo>
                        <a:pt x="50" y="2"/>
                      </a:lnTo>
                      <a:lnTo>
                        <a:pt x="50" y="4"/>
                      </a:lnTo>
                      <a:lnTo>
                        <a:pt x="50" y="4"/>
                      </a:lnTo>
                      <a:lnTo>
                        <a:pt x="52" y="4"/>
                      </a:lnTo>
                      <a:lnTo>
                        <a:pt x="52" y="4"/>
                      </a:lnTo>
                      <a:lnTo>
                        <a:pt x="52" y="4"/>
                      </a:lnTo>
                      <a:lnTo>
                        <a:pt x="52" y="2"/>
                      </a:lnTo>
                      <a:lnTo>
                        <a:pt x="52" y="2"/>
                      </a:lnTo>
                      <a:lnTo>
                        <a:pt x="52" y="2"/>
                      </a:lnTo>
                      <a:lnTo>
                        <a:pt x="52" y="0"/>
                      </a:lnTo>
                      <a:lnTo>
                        <a:pt x="52" y="0"/>
                      </a:lnTo>
                      <a:lnTo>
                        <a:pt x="54" y="0"/>
                      </a:lnTo>
                      <a:lnTo>
                        <a:pt x="54" y="2"/>
                      </a:lnTo>
                      <a:lnTo>
                        <a:pt x="54" y="2"/>
                      </a:lnTo>
                      <a:lnTo>
                        <a:pt x="56" y="2"/>
                      </a:lnTo>
                      <a:lnTo>
                        <a:pt x="56" y="2"/>
                      </a:lnTo>
                      <a:lnTo>
                        <a:pt x="56" y="2"/>
                      </a:lnTo>
                      <a:lnTo>
                        <a:pt x="56" y="2"/>
                      </a:lnTo>
                      <a:lnTo>
                        <a:pt x="56" y="4"/>
                      </a:lnTo>
                      <a:lnTo>
                        <a:pt x="58" y="4"/>
                      </a:lnTo>
                      <a:lnTo>
                        <a:pt x="58" y="2"/>
                      </a:lnTo>
                      <a:lnTo>
                        <a:pt x="58" y="2"/>
                      </a:lnTo>
                      <a:lnTo>
                        <a:pt x="58" y="2"/>
                      </a:lnTo>
                      <a:lnTo>
                        <a:pt x="59" y="2"/>
                      </a:lnTo>
                      <a:lnTo>
                        <a:pt x="59" y="2"/>
                      </a:lnTo>
                      <a:lnTo>
                        <a:pt x="59" y="2"/>
                      </a:lnTo>
                      <a:lnTo>
                        <a:pt x="61" y="2"/>
                      </a:lnTo>
                      <a:lnTo>
                        <a:pt x="61" y="2"/>
                      </a:lnTo>
                      <a:lnTo>
                        <a:pt x="61" y="2"/>
                      </a:lnTo>
                      <a:lnTo>
                        <a:pt x="61" y="2"/>
                      </a:lnTo>
                      <a:lnTo>
                        <a:pt x="63" y="2"/>
                      </a:lnTo>
                      <a:lnTo>
                        <a:pt x="63" y="2"/>
                      </a:lnTo>
                      <a:lnTo>
                        <a:pt x="63" y="2"/>
                      </a:lnTo>
                      <a:lnTo>
                        <a:pt x="65" y="2"/>
                      </a:lnTo>
                      <a:lnTo>
                        <a:pt x="65" y="2"/>
                      </a:lnTo>
                      <a:lnTo>
                        <a:pt x="65" y="2"/>
                      </a:lnTo>
                      <a:lnTo>
                        <a:pt x="65" y="2"/>
                      </a:lnTo>
                      <a:lnTo>
                        <a:pt x="65" y="0"/>
                      </a:lnTo>
                      <a:lnTo>
                        <a:pt x="65" y="0"/>
                      </a:lnTo>
                      <a:lnTo>
                        <a:pt x="65" y="0"/>
                      </a:lnTo>
                      <a:lnTo>
                        <a:pt x="67" y="0"/>
                      </a:lnTo>
                      <a:lnTo>
                        <a:pt x="67" y="0"/>
                      </a:lnTo>
                      <a:lnTo>
                        <a:pt x="67" y="0"/>
                      </a:lnTo>
                      <a:lnTo>
                        <a:pt x="67" y="0"/>
                      </a:lnTo>
                      <a:lnTo>
                        <a:pt x="69" y="0"/>
                      </a:lnTo>
                      <a:lnTo>
                        <a:pt x="69" y="0"/>
                      </a:lnTo>
                      <a:lnTo>
                        <a:pt x="69" y="0"/>
                      </a:lnTo>
                      <a:lnTo>
                        <a:pt x="69" y="0"/>
                      </a:lnTo>
                      <a:lnTo>
                        <a:pt x="69" y="0"/>
                      </a:lnTo>
                      <a:lnTo>
                        <a:pt x="71" y="0"/>
                      </a:lnTo>
                      <a:lnTo>
                        <a:pt x="71" y="0"/>
                      </a:lnTo>
                      <a:lnTo>
                        <a:pt x="71" y="0"/>
                      </a:lnTo>
                      <a:lnTo>
                        <a:pt x="73" y="0"/>
                      </a:lnTo>
                      <a:lnTo>
                        <a:pt x="73" y="0"/>
                      </a:lnTo>
                      <a:lnTo>
                        <a:pt x="73" y="0"/>
                      </a:lnTo>
                      <a:lnTo>
                        <a:pt x="73" y="0"/>
                      </a:lnTo>
                      <a:lnTo>
                        <a:pt x="73" y="0"/>
                      </a:lnTo>
                      <a:lnTo>
                        <a:pt x="75" y="0"/>
                      </a:lnTo>
                      <a:lnTo>
                        <a:pt x="75" y="0"/>
                      </a:lnTo>
                      <a:lnTo>
                        <a:pt x="77" y="0"/>
                      </a:lnTo>
                      <a:lnTo>
                        <a:pt x="77" y="0"/>
                      </a:lnTo>
                      <a:lnTo>
                        <a:pt x="77" y="0"/>
                      </a:lnTo>
                      <a:lnTo>
                        <a:pt x="77" y="0"/>
                      </a:lnTo>
                      <a:lnTo>
                        <a:pt x="79" y="0"/>
                      </a:lnTo>
                      <a:lnTo>
                        <a:pt x="79" y="0"/>
                      </a:lnTo>
                      <a:lnTo>
                        <a:pt x="79" y="0"/>
                      </a:lnTo>
                      <a:lnTo>
                        <a:pt x="79" y="2"/>
                      </a:lnTo>
                      <a:lnTo>
                        <a:pt x="81" y="2"/>
                      </a:lnTo>
                      <a:lnTo>
                        <a:pt x="81" y="2"/>
                      </a:lnTo>
                      <a:lnTo>
                        <a:pt x="82" y="2"/>
                      </a:lnTo>
                      <a:lnTo>
                        <a:pt x="82" y="2"/>
                      </a:lnTo>
                      <a:lnTo>
                        <a:pt x="82" y="2"/>
                      </a:lnTo>
                      <a:lnTo>
                        <a:pt x="82" y="2"/>
                      </a:lnTo>
                      <a:lnTo>
                        <a:pt x="84" y="2"/>
                      </a:lnTo>
                      <a:lnTo>
                        <a:pt x="84" y="2"/>
                      </a:lnTo>
                      <a:lnTo>
                        <a:pt x="84" y="2"/>
                      </a:lnTo>
                      <a:lnTo>
                        <a:pt x="84" y="2"/>
                      </a:lnTo>
                      <a:lnTo>
                        <a:pt x="86" y="2"/>
                      </a:lnTo>
                      <a:lnTo>
                        <a:pt x="86" y="2"/>
                      </a:lnTo>
                      <a:lnTo>
                        <a:pt x="86" y="2"/>
                      </a:lnTo>
                      <a:lnTo>
                        <a:pt x="88" y="2"/>
                      </a:lnTo>
                      <a:lnTo>
                        <a:pt x="88" y="2"/>
                      </a:lnTo>
                      <a:lnTo>
                        <a:pt x="88" y="4"/>
                      </a:lnTo>
                      <a:lnTo>
                        <a:pt x="88" y="4"/>
                      </a:lnTo>
                      <a:lnTo>
                        <a:pt x="90" y="4"/>
                      </a:lnTo>
                      <a:lnTo>
                        <a:pt x="90" y="4"/>
                      </a:lnTo>
                      <a:lnTo>
                        <a:pt x="90" y="4"/>
                      </a:lnTo>
                      <a:lnTo>
                        <a:pt x="90" y="4"/>
                      </a:lnTo>
                      <a:lnTo>
                        <a:pt x="92" y="4"/>
                      </a:lnTo>
                      <a:lnTo>
                        <a:pt x="92" y="4"/>
                      </a:lnTo>
                      <a:lnTo>
                        <a:pt x="94" y="4"/>
                      </a:lnTo>
                      <a:lnTo>
                        <a:pt x="94" y="4"/>
                      </a:lnTo>
                      <a:lnTo>
                        <a:pt x="94" y="4"/>
                      </a:lnTo>
                      <a:lnTo>
                        <a:pt x="96" y="4"/>
                      </a:lnTo>
                      <a:lnTo>
                        <a:pt x="96" y="4"/>
                      </a:lnTo>
                      <a:lnTo>
                        <a:pt x="96" y="4"/>
                      </a:lnTo>
                      <a:lnTo>
                        <a:pt x="98" y="4"/>
                      </a:lnTo>
                      <a:lnTo>
                        <a:pt x="98" y="4"/>
                      </a:lnTo>
                      <a:lnTo>
                        <a:pt x="100" y="4"/>
                      </a:lnTo>
                      <a:lnTo>
                        <a:pt x="100" y="4"/>
                      </a:lnTo>
                      <a:lnTo>
                        <a:pt x="100" y="4"/>
                      </a:lnTo>
                      <a:lnTo>
                        <a:pt x="102" y="4"/>
                      </a:lnTo>
                      <a:lnTo>
                        <a:pt x="102" y="4"/>
                      </a:lnTo>
                      <a:lnTo>
                        <a:pt x="102" y="6"/>
                      </a:lnTo>
                      <a:lnTo>
                        <a:pt x="103" y="6"/>
                      </a:lnTo>
                      <a:lnTo>
                        <a:pt x="103" y="6"/>
                      </a:lnTo>
                      <a:lnTo>
                        <a:pt x="103" y="6"/>
                      </a:lnTo>
                      <a:lnTo>
                        <a:pt x="105" y="6"/>
                      </a:lnTo>
                      <a:lnTo>
                        <a:pt x="105" y="6"/>
                      </a:lnTo>
                      <a:lnTo>
                        <a:pt x="105" y="6"/>
                      </a:lnTo>
                      <a:lnTo>
                        <a:pt x="107" y="6"/>
                      </a:lnTo>
                      <a:lnTo>
                        <a:pt x="107" y="6"/>
                      </a:lnTo>
                      <a:lnTo>
                        <a:pt x="107" y="4"/>
                      </a:lnTo>
                      <a:lnTo>
                        <a:pt x="109" y="4"/>
                      </a:lnTo>
                      <a:lnTo>
                        <a:pt x="109" y="4"/>
                      </a:lnTo>
                      <a:lnTo>
                        <a:pt x="109" y="4"/>
                      </a:lnTo>
                      <a:lnTo>
                        <a:pt x="109" y="4"/>
                      </a:lnTo>
                      <a:lnTo>
                        <a:pt x="109" y="4"/>
                      </a:lnTo>
                      <a:lnTo>
                        <a:pt x="111" y="4"/>
                      </a:lnTo>
                      <a:lnTo>
                        <a:pt x="111" y="4"/>
                      </a:lnTo>
                      <a:lnTo>
                        <a:pt x="111" y="6"/>
                      </a:lnTo>
                      <a:lnTo>
                        <a:pt x="111" y="6"/>
                      </a:lnTo>
                      <a:lnTo>
                        <a:pt x="113" y="6"/>
                      </a:lnTo>
                      <a:lnTo>
                        <a:pt x="113" y="6"/>
                      </a:lnTo>
                      <a:lnTo>
                        <a:pt x="113" y="8"/>
                      </a:lnTo>
                      <a:lnTo>
                        <a:pt x="111" y="8"/>
                      </a:lnTo>
                      <a:lnTo>
                        <a:pt x="111" y="8"/>
                      </a:lnTo>
                      <a:lnTo>
                        <a:pt x="111" y="8"/>
                      </a:lnTo>
                      <a:lnTo>
                        <a:pt x="111" y="8"/>
                      </a:lnTo>
                      <a:lnTo>
                        <a:pt x="109" y="8"/>
                      </a:lnTo>
                      <a:lnTo>
                        <a:pt x="109" y="8"/>
                      </a:lnTo>
                      <a:lnTo>
                        <a:pt x="109" y="8"/>
                      </a:lnTo>
                      <a:lnTo>
                        <a:pt x="109" y="8"/>
                      </a:lnTo>
                      <a:lnTo>
                        <a:pt x="107" y="8"/>
                      </a:lnTo>
                      <a:lnTo>
                        <a:pt x="107" y="10"/>
                      </a:lnTo>
                      <a:lnTo>
                        <a:pt x="107" y="10"/>
                      </a:lnTo>
                      <a:lnTo>
                        <a:pt x="107" y="10"/>
                      </a:lnTo>
                      <a:lnTo>
                        <a:pt x="105" y="10"/>
                      </a:lnTo>
                      <a:lnTo>
                        <a:pt x="105" y="12"/>
                      </a:lnTo>
                      <a:lnTo>
                        <a:pt x="105" y="12"/>
                      </a:lnTo>
                      <a:lnTo>
                        <a:pt x="105" y="12"/>
                      </a:lnTo>
                      <a:lnTo>
                        <a:pt x="105" y="14"/>
                      </a:lnTo>
                      <a:lnTo>
                        <a:pt x="105" y="14"/>
                      </a:lnTo>
                      <a:lnTo>
                        <a:pt x="105" y="14"/>
                      </a:lnTo>
                      <a:lnTo>
                        <a:pt x="103" y="14"/>
                      </a:lnTo>
                      <a:lnTo>
                        <a:pt x="103" y="16"/>
                      </a:lnTo>
                      <a:lnTo>
                        <a:pt x="103" y="16"/>
                      </a:lnTo>
                      <a:lnTo>
                        <a:pt x="103" y="18"/>
                      </a:lnTo>
                      <a:lnTo>
                        <a:pt x="105" y="18"/>
                      </a:lnTo>
                      <a:lnTo>
                        <a:pt x="105" y="18"/>
                      </a:lnTo>
                      <a:lnTo>
                        <a:pt x="105" y="18"/>
                      </a:lnTo>
                      <a:lnTo>
                        <a:pt x="105" y="19"/>
                      </a:lnTo>
                      <a:lnTo>
                        <a:pt x="105" y="19"/>
                      </a:lnTo>
                      <a:lnTo>
                        <a:pt x="105" y="21"/>
                      </a:lnTo>
                      <a:lnTo>
                        <a:pt x="105" y="21"/>
                      </a:lnTo>
                      <a:lnTo>
                        <a:pt x="105" y="21"/>
                      </a:lnTo>
                      <a:lnTo>
                        <a:pt x="105" y="23"/>
                      </a:lnTo>
                      <a:lnTo>
                        <a:pt x="105" y="23"/>
                      </a:lnTo>
                      <a:lnTo>
                        <a:pt x="105" y="23"/>
                      </a:lnTo>
                      <a:lnTo>
                        <a:pt x="105" y="25"/>
                      </a:lnTo>
                      <a:lnTo>
                        <a:pt x="105" y="25"/>
                      </a:lnTo>
                      <a:lnTo>
                        <a:pt x="105" y="25"/>
                      </a:lnTo>
                      <a:lnTo>
                        <a:pt x="105" y="25"/>
                      </a:lnTo>
                      <a:lnTo>
                        <a:pt x="103" y="25"/>
                      </a:lnTo>
                      <a:lnTo>
                        <a:pt x="103" y="25"/>
                      </a:lnTo>
                      <a:lnTo>
                        <a:pt x="103" y="25"/>
                      </a:lnTo>
                      <a:lnTo>
                        <a:pt x="103" y="27"/>
                      </a:lnTo>
                      <a:lnTo>
                        <a:pt x="103" y="27"/>
                      </a:lnTo>
                      <a:lnTo>
                        <a:pt x="103" y="27"/>
                      </a:lnTo>
                      <a:lnTo>
                        <a:pt x="102" y="27"/>
                      </a:lnTo>
                      <a:lnTo>
                        <a:pt x="102" y="27"/>
                      </a:lnTo>
                      <a:lnTo>
                        <a:pt x="100" y="27"/>
                      </a:lnTo>
                      <a:lnTo>
                        <a:pt x="100" y="29"/>
                      </a:lnTo>
                      <a:lnTo>
                        <a:pt x="100" y="29"/>
                      </a:lnTo>
                      <a:lnTo>
                        <a:pt x="100" y="31"/>
                      </a:lnTo>
                      <a:lnTo>
                        <a:pt x="100" y="31"/>
                      </a:lnTo>
                      <a:lnTo>
                        <a:pt x="102" y="31"/>
                      </a:lnTo>
                      <a:lnTo>
                        <a:pt x="102" y="33"/>
                      </a:lnTo>
                      <a:lnTo>
                        <a:pt x="102" y="33"/>
                      </a:lnTo>
                      <a:lnTo>
                        <a:pt x="102" y="33"/>
                      </a:lnTo>
                      <a:lnTo>
                        <a:pt x="103" y="33"/>
                      </a:lnTo>
                      <a:lnTo>
                        <a:pt x="103" y="33"/>
                      </a:lnTo>
                      <a:lnTo>
                        <a:pt x="103" y="35"/>
                      </a:lnTo>
                      <a:lnTo>
                        <a:pt x="103" y="35"/>
                      </a:lnTo>
                      <a:lnTo>
                        <a:pt x="103" y="35"/>
                      </a:lnTo>
                      <a:lnTo>
                        <a:pt x="103" y="35"/>
                      </a:lnTo>
                      <a:lnTo>
                        <a:pt x="103" y="35"/>
                      </a:lnTo>
                      <a:lnTo>
                        <a:pt x="103" y="37"/>
                      </a:lnTo>
                      <a:lnTo>
                        <a:pt x="103" y="37"/>
                      </a:lnTo>
                      <a:lnTo>
                        <a:pt x="105" y="37"/>
                      </a:lnTo>
                      <a:lnTo>
                        <a:pt x="105" y="37"/>
                      </a:lnTo>
                      <a:lnTo>
                        <a:pt x="105" y="37"/>
                      </a:lnTo>
                      <a:lnTo>
                        <a:pt x="105" y="39"/>
                      </a:lnTo>
                      <a:lnTo>
                        <a:pt x="105" y="39"/>
                      </a:lnTo>
                      <a:lnTo>
                        <a:pt x="103" y="39"/>
                      </a:lnTo>
                      <a:lnTo>
                        <a:pt x="103" y="39"/>
                      </a:lnTo>
                      <a:lnTo>
                        <a:pt x="103" y="39"/>
                      </a:lnTo>
                      <a:lnTo>
                        <a:pt x="102" y="39"/>
                      </a:lnTo>
                      <a:lnTo>
                        <a:pt x="102" y="39"/>
                      </a:lnTo>
                      <a:lnTo>
                        <a:pt x="102" y="39"/>
                      </a:lnTo>
                      <a:lnTo>
                        <a:pt x="100" y="39"/>
                      </a:lnTo>
                      <a:lnTo>
                        <a:pt x="100" y="40"/>
                      </a:lnTo>
                      <a:lnTo>
                        <a:pt x="102" y="40"/>
                      </a:lnTo>
                      <a:lnTo>
                        <a:pt x="102" y="40"/>
                      </a:lnTo>
                      <a:lnTo>
                        <a:pt x="100" y="40"/>
                      </a:lnTo>
                      <a:lnTo>
                        <a:pt x="100" y="40"/>
                      </a:lnTo>
                      <a:lnTo>
                        <a:pt x="100" y="40"/>
                      </a:lnTo>
                      <a:lnTo>
                        <a:pt x="100" y="40"/>
                      </a:lnTo>
                      <a:lnTo>
                        <a:pt x="98" y="40"/>
                      </a:lnTo>
                      <a:lnTo>
                        <a:pt x="98" y="42"/>
                      </a:lnTo>
                      <a:lnTo>
                        <a:pt x="98" y="42"/>
                      </a:lnTo>
                      <a:lnTo>
                        <a:pt x="98" y="42"/>
                      </a:lnTo>
                      <a:lnTo>
                        <a:pt x="98" y="44"/>
                      </a:lnTo>
                      <a:lnTo>
                        <a:pt x="96" y="44"/>
                      </a:lnTo>
                      <a:lnTo>
                        <a:pt x="96" y="44"/>
                      </a:lnTo>
                      <a:lnTo>
                        <a:pt x="96" y="44"/>
                      </a:lnTo>
                      <a:lnTo>
                        <a:pt x="94" y="44"/>
                      </a:lnTo>
                      <a:lnTo>
                        <a:pt x="94" y="44"/>
                      </a:lnTo>
                      <a:lnTo>
                        <a:pt x="94" y="42"/>
                      </a:lnTo>
                      <a:lnTo>
                        <a:pt x="94" y="42"/>
                      </a:lnTo>
                      <a:lnTo>
                        <a:pt x="92" y="42"/>
                      </a:lnTo>
                      <a:lnTo>
                        <a:pt x="92" y="42"/>
                      </a:lnTo>
                      <a:lnTo>
                        <a:pt x="92" y="42"/>
                      </a:lnTo>
                      <a:lnTo>
                        <a:pt x="90" y="42"/>
                      </a:lnTo>
                      <a:lnTo>
                        <a:pt x="90" y="42"/>
                      </a:lnTo>
                      <a:lnTo>
                        <a:pt x="90" y="42"/>
                      </a:lnTo>
                      <a:lnTo>
                        <a:pt x="90" y="42"/>
                      </a:lnTo>
                      <a:lnTo>
                        <a:pt x="88" y="42"/>
                      </a:lnTo>
                      <a:lnTo>
                        <a:pt x="88" y="42"/>
                      </a:lnTo>
                      <a:lnTo>
                        <a:pt x="88" y="42"/>
                      </a:lnTo>
                      <a:lnTo>
                        <a:pt x="86" y="42"/>
                      </a:lnTo>
                      <a:lnTo>
                        <a:pt x="86" y="42"/>
                      </a:lnTo>
                      <a:lnTo>
                        <a:pt x="86" y="44"/>
                      </a:lnTo>
                      <a:lnTo>
                        <a:pt x="84" y="44"/>
                      </a:lnTo>
                      <a:lnTo>
                        <a:pt x="84" y="44"/>
                      </a:lnTo>
                      <a:lnTo>
                        <a:pt x="84" y="44"/>
                      </a:lnTo>
                      <a:lnTo>
                        <a:pt x="84" y="44"/>
                      </a:lnTo>
                      <a:lnTo>
                        <a:pt x="82" y="44"/>
                      </a:lnTo>
                      <a:lnTo>
                        <a:pt x="82" y="44"/>
                      </a:lnTo>
                      <a:lnTo>
                        <a:pt x="82" y="44"/>
                      </a:lnTo>
                      <a:lnTo>
                        <a:pt x="82" y="42"/>
                      </a:lnTo>
                      <a:lnTo>
                        <a:pt x="82" y="42"/>
                      </a:lnTo>
                      <a:lnTo>
                        <a:pt x="81" y="42"/>
                      </a:lnTo>
                      <a:lnTo>
                        <a:pt x="81" y="42"/>
                      </a:lnTo>
                      <a:lnTo>
                        <a:pt x="79" y="42"/>
                      </a:lnTo>
                      <a:lnTo>
                        <a:pt x="79" y="42"/>
                      </a:lnTo>
                      <a:lnTo>
                        <a:pt x="79" y="42"/>
                      </a:lnTo>
                      <a:lnTo>
                        <a:pt x="79" y="40"/>
                      </a:lnTo>
                      <a:lnTo>
                        <a:pt x="79" y="40"/>
                      </a:lnTo>
                      <a:lnTo>
                        <a:pt x="79" y="40"/>
                      </a:lnTo>
                      <a:lnTo>
                        <a:pt x="77" y="40"/>
                      </a:lnTo>
                      <a:lnTo>
                        <a:pt x="77" y="40"/>
                      </a:lnTo>
                      <a:lnTo>
                        <a:pt x="77" y="40"/>
                      </a:lnTo>
                      <a:lnTo>
                        <a:pt x="77" y="40"/>
                      </a:lnTo>
                      <a:lnTo>
                        <a:pt x="75" y="40"/>
                      </a:lnTo>
                      <a:lnTo>
                        <a:pt x="75" y="39"/>
                      </a:lnTo>
                      <a:lnTo>
                        <a:pt x="75" y="39"/>
                      </a:lnTo>
                      <a:lnTo>
                        <a:pt x="75" y="39"/>
                      </a:lnTo>
                      <a:lnTo>
                        <a:pt x="73" y="39"/>
                      </a:lnTo>
                      <a:lnTo>
                        <a:pt x="73" y="39"/>
                      </a:lnTo>
                      <a:lnTo>
                        <a:pt x="73" y="39"/>
                      </a:lnTo>
                      <a:lnTo>
                        <a:pt x="73" y="37"/>
                      </a:lnTo>
                      <a:lnTo>
                        <a:pt x="71" y="37"/>
                      </a:lnTo>
                      <a:lnTo>
                        <a:pt x="71" y="37"/>
                      </a:lnTo>
                      <a:lnTo>
                        <a:pt x="71" y="37"/>
                      </a:lnTo>
                      <a:lnTo>
                        <a:pt x="69" y="37"/>
                      </a:lnTo>
                      <a:lnTo>
                        <a:pt x="69" y="37"/>
                      </a:lnTo>
                      <a:lnTo>
                        <a:pt x="69" y="37"/>
                      </a:lnTo>
                      <a:lnTo>
                        <a:pt x="67" y="37"/>
                      </a:lnTo>
                      <a:lnTo>
                        <a:pt x="67" y="35"/>
                      </a:lnTo>
                      <a:lnTo>
                        <a:pt x="67" y="35"/>
                      </a:lnTo>
                      <a:lnTo>
                        <a:pt x="67" y="35"/>
                      </a:lnTo>
                      <a:lnTo>
                        <a:pt x="65" y="35"/>
                      </a:lnTo>
                      <a:lnTo>
                        <a:pt x="65" y="35"/>
                      </a:lnTo>
                      <a:lnTo>
                        <a:pt x="65" y="35"/>
                      </a:lnTo>
                      <a:lnTo>
                        <a:pt x="63" y="35"/>
                      </a:lnTo>
                      <a:lnTo>
                        <a:pt x="63" y="33"/>
                      </a:lnTo>
                      <a:lnTo>
                        <a:pt x="63" y="33"/>
                      </a:lnTo>
                      <a:lnTo>
                        <a:pt x="63" y="33"/>
                      </a:lnTo>
                      <a:lnTo>
                        <a:pt x="63" y="33"/>
                      </a:lnTo>
                      <a:lnTo>
                        <a:pt x="61" y="33"/>
                      </a:lnTo>
                      <a:lnTo>
                        <a:pt x="61" y="33"/>
                      </a:lnTo>
                      <a:lnTo>
                        <a:pt x="61" y="35"/>
                      </a:lnTo>
                      <a:lnTo>
                        <a:pt x="61" y="35"/>
                      </a:lnTo>
                      <a:lnTo>
                        <a:pt x="61" y="33"/>
                      </a:lnTo>
                      <a:lnTo>
                        <a:pt x="61" y="33"/>
                      </a:lnTo>
                      <a:lnTo>
                        <a:pt x="61" y="33"/>
                      </a:lnTo>
                      <a:lnTo>
                        <a:pt x="59" y="33"/>
                      </a:lnTo>
                      <a:lnTo>
                        <a:pt x="59" y="33"/>
                      </a:lnTo>
                      <a:lnTo>
                        <a:pt x="58" y="33"/>
                      </a:lnTo>
                      <a:lnTo>
                        <a:pt x="58" y="33"/>
                      </a:lnTo>
                      <a:lnTo>
                        <a:pt x="58" y="33"/>
                      </a:lnTo>
                      <a:lnTo>
                        <a:pt x="58" y="33"/>
                      </a:lnTo>
                      <a:lnTo>
                        <a:pt x="58" y="35"/>
                      </a:lnTo>
                      <a:lnTo>
                        <a:pt x="56" y="35"/>
                      </a:lnTo>
                      <a:lnTo>
                        <a:pt x="56" y="35"/>
                      </a:lnTo>
                      <a:lnTo>
                        <a:pt x="56" y="35"/>
                      </a:lnTo>
                      <a:lnTo>
                        <a:pt x="56" y="35"/>
                      </a:lnTo>
                      <a:lnTo>
                        <a:pt x="54" y="35"/>
                      </a:lnTo>
                      <a:lnTo>
                        <a:pt x="54" y="35"/>
                      </a:lnTo>
                      <a:lnTo>
                        <a:pt x="54" y="35"/>
                      </a:lnTo>
                      <a:lnTo>
                        <a:pt x="52" y="35"/>
                      </a:lnTo>
                      <a:lnTo>
                        <a:pt x="52" y="35"/>
                      </a:lnTo>
                      <a:lnTo>
                        <a:pt x="52" y="35"/>
                      </a:lnTo>
                      <a:lnTo>
                        <a:pt x="52" y="35"/>
                      </a:lnTo>
                      <a:lnTo>
                        <a:pt x="50" y="35"/>
                      </a:lnTo>
                      <a:lnTo>
                        <a:pt x="50" y="35"/>
                      </a:lnTo>
                      <a:lnTo>
                        <a:pt x="50" y="35"/>
                      </a:lnTo>
                      <a:lnTo>
                        <a:pt x="48" y="35"/>
                      </a:lnTo>
                      <a:lnTo>
                        <a:pt x="48" y="37"/>
                      </a:lnTo>
                      <a:lnTo>
                        <a:pt x="48" y="37"/>
                      </a:lnTo>
                      <a:lnTo>
                        <a:pt x="48" y="37"/>
                      </a:lnTo>
                      <a:lnTo>
                        <a:pt x="46" y="37"/>
                      </a:lnTo>
                      <a:lnTo>
                        <a:pt x="46" y="37"/>
                      </a:lnTo>
                      <a:lnTo>
                        <a:pt x="46" y="37"/>
                      </a:lnTo>
                      <a:lnTo>
                        <a:pt x="46" y="37"/>
                      </a:lnTo>
                      <a:lnTo>
                        <a:pt x="46" y="37"/>
                      </a:lnTo>
                      <a:lnTo>
                        <a:pt x="46" y="35"/>
                      </a:lnTo>
                      <a:lnTo>
                        <a:pt x="46" y="35"/>
                      </a:lnTo>
                      <a:lnTo>
                        <a:pt x="46" y="35"/>
                      </a:lnTo>
                      <a:lnTo>
                        <a:pt x="46" y="33"/>
                      </a:lnTo>
                      <a:lnTo>
                        <a:pt x="48" y="33"/>
                      </a:lnTo>
                      <a:lnTo>
                        <a:pt x="48" y="33"/>
                      </a:lnTo>
                      <a:lnTo>
                        <a:pt x="48" y="33"/>
                      </a:lnTo>
                      <a:lnTo>
                        <a:pt x="48" y="31"/>
                      </a:lnTo>
                      <a:lnTo>
                        <a:pt x="46" y="31"/>
                      </a:lnTo>
                      <a:lnTo>
                        <a:pt x="46" y="31"/>
                      </a:lnTo>
                      <a:lnTo>
                        <a:pt x="48" y="31"/>
                      </a:lnTo>
                      <a:lnTo>
                        <a:pt x="48" y="29"/>
                      </a:lnTo>
                      <a:lnTo>
                        <a:pt x="48" y="29"/>
                      </a:lnTo>
                      <a:lnTo>
                        <a:pt x="48" y="29"/>
                      </a:lnTo>
                      <a:lnTo>
                        <a:pt x="50" y="29"/>
                      </a:lnTo>
                      <a:lnTo>
                        <a:pt x="50" y="27"/>
                      </a:lnTo>
                      <a:lnTo>
                        <a:pt x="48" y="27"/>
                      </a:lnTo>
                      <a:lnTo>
                        <a:pt x="48" y="27"/>
                      </a:lnTo>
                      <a:lnTo>
                        <a:pt x="48" y="27"/>
                      </a:lnTo>
                      <a:lnTo>
                        <a:pt x="46" y="27"/>
                      </a:lnTo>
                      <a:lnTo>
                        <a:pt x="46" y="27"/>
                      </a:lnTo>
                      <a:lnTo>
                        <a:pt x="46" y="27"/>
                      </a:lnTo>
                      <a:lnTo>
                        <a:pt x="46" y="27"/>
                      </a:lnTo>
                      <a:lnTo>
                        <a:pt x="44" y="27"/>
                      </a:lnTo>
                      <a:lnTo>
                        <a:pt x="44" y="29"/>
                      </a:lnTo>
                      <a:lnTo>
                        <a:pt x="44" y="29"/>
                      </a:lnTo>
                      <a:lnTo>
                        <a:pt x="44" y="29"/>
                      </a:lnTo>
                      <a:lnTo>
                        <a:pt x="42" y="29"/>
                      </a:lnTo>
                      <a:lnTo>
                        <a:pt x="42" y="29"/>
                      </a:lnTo>
                      <a:lnTo>
                        <a:pt x="42" y="31"/>
                      </a:lnTo>
                      <a:lnTo>
                        <a:pt x="42" y="31"/>
                      </a:lnTo>
                      <a:lnTo>
                        <a:pt x="42" y="31"/>
                      </a:lnTo>
                      <a:lnTo>
                        <a:pt x="42" y="31"/>
                      </a:lnTo>
                      <a:lnTo>
                        <a:pt x="42" y="31"/>
                      </a:lnTo>
                      <a:lnTo>
                        <a:pt x="40" y="31"/>
                      </a:lnTo>
                      <a:lnTo>
                        <a:pt x="40" y="31"/>
                      </a:lnTo>
                      <a:lnTo>
                        <a:pt x="40" y="31"/>
                      </a:lnTo>
                      <a:lnTo>
                        <a:pt x="40" y="29"/>
                      </a:lnTo>
                      <a:lnTo>
                        <a:pt x="40" y="29"/>
                      </a:lnTo>
                      <a:lnTo>
                        <a:pt x="40" y="29"/>
                      </a:lnTo>
                      <a:lnTo>
                        <a:pt x="38" y="29"/>
                      </a:lnTo>
                      <a:lnTo>
                        <a:pt x="38" y="29"/>
                      </a:lnTo>
                      <a:lnTo>
                        <a:pt x="37" y="29"/>
                      </a:lnTo>
                      <a:lnTo>
                        <a:pt x="37" y="29"/>
                      </a:lnTo>
                      <a:lnTo>
                        <a:pt x="37" y="29"/>
                      </a:lnTo>
                      <a:lnTo>
                        <a:pt x="35" y="29"/>
                      </a:lnTo>
                      <a:lnTo>
                        <a:pt x="35" y="27"/>
                      </a:lnTo>
                      <a:lnTo>
                        <a:pt x="35" y="27"/>
                      </a:lnTo>
                      <a:lnTo>
                        <a:pt x="35" y="27"/>
                      </a:lnTo>
                      <a:lnTo>
                        <a:pt x="35" y="27"/>
                      </a:lnTo>
                      <a:lnTo>
                        <a:pt x="35" y="25"/>
                      </a:lnTo>
                      <a:lnTo>
                        <a:pt x="33" y="25"/>
                      </a:lnTo>
                      <a:lnTo>
                        <a:pt x="33" y="25"/>
                      </a:lnTo>
                      <a:lnTo>
                        <a:pt x="33" y="25"/>
                      </a:lnTo>
                      <a:lnTo>
                        <a:pt x="33" y="25"/>
                      </a:lnTo>
                      <a:lnTo>
                        <a:pt x="31" y="25"/>
                      </a:lnTo>
                      <a:lnTo>
                        <a:pt x="31" y="23"/>
                      </a:lnTo>
                      <a:lnTo>
                        <a:pt x="31" y="23"/>
                      </a:lnTo>
                      <a:lnTo>
                        <a:pt x="31" y="23"/>
                      </a:lnTo>
                      <a:lnTo>
                        <a:pt x="31" y="25"/>
                      </a:lnTo>
                      <a:lnTo>
                        <a:pt x="29" y="25"/>
                      </a:lnTo>
                      <a:lnTo>
                        <a:pt x="29" y="25"/>
                      </a:lnTo>
                      <a:lnTo>
                        <a:pt x="29" y="25"/>
                      </a:lnTo>
                      <a:lnTo>
                        <a:pt x="29" y="25"/>
                      </a:lnTo>
                      <a:lnTo>
                        <a:pt x="29" y="25"/>
                      </a:lnTo>
                      <a:lnTo>
                        <a:pt x="27" y="25"/>
                      </a:lnTo>
                      <a:lnTo>
                        <a:pt x="27" y="25"/>
                      </a:lnTo>
                      <a:lnTo>
                        <a:pt x="25" y="25"/>
                      </a:lnTo>
                      <a:lnTo>
                        <a:pt x="25" y="27"/>
                      </a:lnTo>
                      <a:lnTo>
                        <a:pt x="25" y="27"/>
                      </a:lnTo>
                      <a:lnTo>
                        <a:pt x="25" y="27"/>
                      </a:lnTo>
                      <a:lnTo>
                        <a:pt x="23" y="27"/>
                      </a:lnTo>
                      <a:lnTo>
                        <a:pt x="23" y="27"/>
                      </a:lnTo>
                      <a:lnTo>
                        <a:pt x="23" y="27"/>
                      </a:lnTo>
                      <a:lnTo>
                        <a:pt x="23" y="27"/>
                      </a:lnTo>
                      <a:lnTo>
                        <a:pt x="21" y="27"/>
                      </a:lnTo>
                      <a:lnTo>
                        <a:pt x="21" y="29"/>
                      </a:lnTo>
                      <a:lnTo>
                        <a:pt x="21" y="29"/>
                      </a:lnTo>
                      <a:lnTo>
                        <a:pt x="19" y="29"/>
                      </a:lnTo>
                      <a:lnTo>
                        <a:pt x="19" y="29"/>
                      </a:lnTo>
                      <a:lnTo>
                        <a:pt x="19" y="29"/>
                      </a:lnTo>
                      <a:lnTo>
                        <a:pt x="19" y="29"/>
                      </a:lnTo>
                      <a:lnTo>
                        <a:pt x="17" y="29"/>
                      </a:lnTo>
                      <a:lnTo>
                        <a:pt x="17" y="31"/>
                      </a:lnTo>
                      <a:lnTo>
                        <a:pt x="17" y="31"/>
                      </a:lnTo>
                      <a:lnTo>
                        <a:pt x="17" y="31"/>
                      </a:lnTo>
                      <a:lnTo>
                        <a:pt x="15" y="31"/>
                      </a:lnTo>
                      <a:lnTo>
                        <a:pt x="15" y="31"/>
                      </a:lnTo>
                      <a:lnTo>
                        <a:pt x="15" y="31"/>
                      </a:lnTo>
                      <a:lnTo>
                        <a:pt x="15" y="33"/>
                      </a:lnTo>
                      <a:lnTo>
                        <a:pt x="15" y="33"/>
                      </a:lnTo>
                      <a:lnTo>
                        <a:pt x="14" y="33"/>
                      </a:lnTo>
                      <a:lnTo>
                        <a:pt x="14" y="33"/>
                      </a:lnTo>
                      <a:lnTo>
                        <a:pt x="14" y="33"/>
                      </a:lnTo>
                      <a:lnTo>
                        <a:pt x="14" y="33"/>
                      </a:lnTo>
                      <a:lnTo>
                        <a:pt x="14" y="31"/>
                      </a:lnTo>
                      <a:lnTo>
                        <a:pt x="14" y="31"/>
                      </a:lnTo>
                      <a:lnTo>
                        <a:pt x="12" y="31"/>
                      </a:lnTo>
                      <a:lnTo>
                        <a:pt x="12" y="31"/>
                      </a:lnTo>
                      <a:lnTo>
                        <a:pt x="10" y="31"/>
                      </a:lnTo>
                      <a:lnTo>
                        <a:pt x="10" y="31"/>
                      </a:lnTo>
                      <a:lnTo>
                        <a:pt x="10" y="31"/>
                      </a:lnTo>
                      <a:lnTo>
                        <a:pt x="10" y="33"/>
                      </a:lnTo>
                      <a:lnTo>
                        <a:pt x="10" y="33"/>
                      </a:lnTo>
                      <a:lnTo>
                        <a:pt x="10" y="33"/>
                      </a:lnTo>
                      <a:lnTo>
                        <a:pt x="10" y="33"/>
                      </a:lnTo>
                      <a:lnTo>
                        <a:pt x="10" y="35"/>
                      </a:lnTo>
                      <a:lnTo>
                        <a:pt x="8" y="35"/>
                      </a:lnTo>
                      <a:lnTo>
                        <a:pt x="8" y="35"/>
                      </a:lnTo>
                      <a:lnTo>
                        <a:pt x="8" y="35"/>
                      </a:lnTo>
                      <a:lnTo>
                        <a:pt x="8" y="37"/>
                      </a:lnTo>
                      <a:lnTo>
                        <a:pt x="8" y="37"/>
                      </a:lnTo>
                      <a:lnTo>
                        <a:pt x="6" y="37"/>
                      </a:lnTo>
                      <a:lnTo>
                        <a:pt x="6" y="37"/>
                      </a:lnTo>
                      <a:lnTo>
                        <a:pt x="6" y="37"/>
                      </a:lnTo>
                      <a:lnTo>
                        <a:pt x="4" y="37"/>
                      </a:lnTo>
                      <a:lnTo>
                        <a:pt x="4" y="37"/>
                      </a:lnTo>
                      <a:lnTo>
                        <a:pt x="4" y="37"/>
                      </a:lnTo>
                      <a:lnTo>
                        <a:pt x="4" y="35"/>
                      </a:lnTo>
                      <a:lnTo>
                        <a:pt x="4" y="35"/>
                      </a:lnTo>
                      <a:lnTo>
                        <a:pt x="4" y="35"/>
                      </a:lnTo>
                      <a:lnTo>
                        <a:pt x="4" y="33"/>
                      </a:lnTo>
                      <a:lnTo>
                        <a:pt x="6" y="33"/>
                      </a:lnTo>
                      <a:lnTo>
                        <a:pt x="6" y="33"/>
                      </a:lnTo>
                      <a:lnTo>
                        <a:pt x="6" y="33"/>
                      </a:lnTo>
                      <a:lnTo>
                        <a:pt x="6" y="33"/>
                      </a:lnTo>
                      <a:lnTo>
                        <a:pt x="6" y="31"/>
                      </a:lnTo>
                      <a:lnTo>
                        <a:pt x="6" y="31"/>
                      </a:lnTo>
                      <a:lnTo>
                        <a:pt x="4" y="31"/>
                      </a:lnTo>
                      <a:lnTo>
                        <a:pt x="4" y="31"/>
                      </a:lnTo>
                      <a:lnTo>
                        <a:pt x="4" y="31"/>
                      </a:lnTo>
                      <a:lnTo>
                        <a:pt x="4" y="31"/>
                      </a:lnTo>
                      <a:lnTo>
                        <a:pt x="2" y="31"/>
                      </a:lnTo>
                      <a:lnTo>
                        <a:pt x="2" y="29"/>
                      </a:lnTo>
                      <a:lnTo>
                        <a:pt x="2" y="29"/>
                      </a:lnTo>
                      <a:lnTo>
                        <a:pt x="2" y="29"/>
                      </a:lnTo>
                      <a:lnTo>
                        <a:pt x="2" y="29"/>
                      </a:lnTo>
                      <a:lnTo>
                        <a:pt x="0" y="29"/>
                      </a:lnTo>
                      <a:lnTo>
                        <a:pt x="0" y="27"/>
                      </a:lnTo>
                      <a:lnTo>
                        <a:pt x="0" y="27"/>
                      </a:lnTo>
                      <a:lnTo>
                        <a:pt x="2" y="27"/>
                      </a:lnTo>
                      <a:lnTo>
                        <a:pt x="2" y="25"/>
                      </a:lnTo>
                      <a:lnTo>
                        <a:pt x="2" y="25"/>
                      </a:lnTo>
                      <a:lnTo>
                        <a:pt x="2" y="25"/>
                      </a:lnTo>
                      <a:lnTo>
                        <a:pt x="2" y="25"/>
                      </a:lnTo>
                      <a:lnTo>
                        <a:pt x="2" y="25"/>
                      </a:lnTo>
                      <a:lnTo>
                        <a:pt x="2" y="25"/>
                      </a:lnTo>
                      <a:lnTo>
                        <a:pt x="2" y="25"/>
                      </a:lnTo>
                      <a:lnTo>
                        <a:pt x="2" y="23"/>
                      </a:lnTo>
                      <a:lnTo>
                        <a:pt x="4" y="23"/>
                      </a:lnTo>
                      <a:lnTo>
                        <a:pt x="4" y="23"/>
                      </a:lnTo>
                      <a:lnTo>
                        <a:pt x="4" y="23"/>
                      </a:lnTo>
                      <a:lnTo>
                        <a:pt x="6" y="23"/>
                      </a:lnTo>
                      <a:lnTo>
                        <a:pt x="6" y="25"/>
                      </a:lnTo>
                      <a:lnTo>
                        <a:pt x="6" y="25"/>
                      </a:lnTo>
                      <a:lnTo>
                        <a:pt x="8" y="25"/>
                      </a:lnTo>
                      <a:lnTo>
                        <a:pt x="8" y="23"/>
                      </a:lnTo>
                      <a:lnTo>
                        <a:pt x="8" y="23"/>
                      </a:lnTo>
                      <a:lnTo>
                        <a:pt x="8" y="23"/>
                      </a:lnTo>
                      <a:lnTo>
                        <a:pt x="8" y="23"/>
                      </a:lnTo>
                      <a:lnTo>
                        <a:pt x="10" y="23"/>
                      </a:lnTo>
                      <a:lnTo>
                        <a:pt x="10" y="23"/>
                      </a:lnTo>
                      <a:lnTo>
                        <a:pt x="10" y="23"/>
                      </a:lnTo>
                      <a:lnTo>
                        <a:pt x="12" y="23"/>
                      </a:lnTo>
                      <a:lnTo>
                        <a:pt x="12" y="23"/>
                      </a:lnTo>
                      <a:lnTo>
                        <a:pt x="14" y="23"/>
                      </a:lnTo>
                      <a:lnTo>
                        <a:pt x="14" y="21"/>
                      </a:lnTo>
                      <a:lnTo>
                        <a:pt x="14" y="21"/>
                      </a:lnTo>
                      <a:lnTo>
                        <a:pt x="14" y="21"/>
                      </a:lnTo>
                      <a:lnTo>
                        <a:pt x="14" y="21"/>
                      </a:lnTo>
                      <a:lnTo>
                        <a:pt x="14" y="19"/>
                      </a:lnTo>
                      <a:lnTo>
                        <a:pt x="12" y="19"/>
                      </a:lnTo>
                      <a:lnTo>
                        <a:pt x="12" y="19"/>
                      </a:lnTo>
                      <a:lnTo>
                        <a:pt x="12" y="18"/>
                      </a:lnTo>
                      <a:lnTo>
                        <a:pt x="12" y="18"/>
                      </a:lnTo>
                      <a:lnTo>
                        <a:pt x="12" y="18"/>
                      </a:lnTo>
                      <a:lnTo>
                        <a:pt x="12" y="18"/>
                      </a:lnTo>
                      <a:lnTo>
                        <a:pt x="10" y="18"/>
                      </a:lnTo>
                      <a:lnTo>
                        <a:pt x="10" y="18"/>
                      </a:lnTo>
                      <a:lnTo>
                        <a:pt x="10" y="18"/>
                      </a:lnTo>
                      <a:lnTo>
                        <a:pt x="8" y="18"/>
                      </a:lnTo>
                      <a:lnTo>
                        <a:pt x="8" y="18"/>
                      </a:lnTo>
                      <a:lnTo>
                        <a:pt x="8" y="18"/>
                      </a:lnTo>
                      <a:lnTo>
                        <a:pt x="6" y="18"/>
                      </a:lnTo>
                      <a:lnTo>
                        <a:pt x="6" y="18"/>
                      </a:lnTo>
                      <a:lnTo>
                        <a:pt x="6" y="16"/>
                      </a:lnTo>
                      <a:lnTo>
                        <a:pt x="4" y="16"/>
                      </a:lnTo>
                      <a:lnTo>
                        <a:pt x="4" y="16"/>
                      </a:lnTo>
                      <a:lnTo>
                        <a:pt x="6" y="16"/>
                      </a:lnTo>
                      <a:lnTo>
                        <a:pt x="6" y="16"/>
                      </a:lnTo>
                      <a:lnTo>
                        <a:pt x="8" y="16"/>
                      </a:lnTo>
                      <a:lnTo>
                        <a:pt x="8" y="16"/>
                      </a:lnTo>
                      <a:lnTo>
                        <a:pt x="8" y="16"/>
                      </a:lnTo>
                      <a:lnTo>
                        <a:pt x="10" y="16"/>
                      </a:lnTo>
                      <a:lnTo>
                        <a:pt x="10" y="16"/>
                      </a:lnTo>
                      <a:lnTo>
                        <a:pt x="10" y="16"/>
                      </a:lnTo>
                      <a:lnTo>
                        <a:pt x="12" y="16"/>
                      </a:lnTo>
                      <a:lnTo>
                        <a:pt x="12" y="14"/>
                      </a:lnTo>
                      <a:lnTo>
                        <a:pt x="12" y="14"/>
                      </a:lnTo>
                      <a:lnTo>
                        <a:pt x="14" y="14"/>
                      </a:lnTo>
                      <a:lnTo>
                        <a:pt x="14" y="14"/>
                      </a:lnTo>
                      <a:lnTo>
                        <a:pt x="14" y="14"/>
                      </a:lnTo>
                      <a:lnTo>
                        <a:pt x="14" y="14"/>
                      </a:lnTo>
                      <a:lnTo>
                        <a:pt x="14" y="12"/>
                      </a:lnTo>
                      <a:lnTo>
                        <a:pt x="14" y="12"/>
                      </a:lnTo>
                      <a:lnTo>
                        <a:pt x="15" y="12"/>
                      </a:lnTo>
                      <a:lnTo>
                        <a:pt x="15" y="12"/>
                      </a:lnTo>
                      <a:lnTo>
                        <a:pt x="17" y="12"/>
                      </a:lnTo>
                      <a:lnTo>
                        <a:pt x="17" y="12"/>
                      </a:lnTo>
                      <a:lnTo>
                        <a:pt x="17" y="12"/>
                      </a:lnTo>
                      <a:lnTo>
                        <a:pt x="17" y="14"/>
                      </a:lnTo>
                      <a:lnTo>
                        <a:pt x="17" y="14"/>
                      </a:lnTo>
                      <a:lnTo>
                        <a:pt x="19" y="14"/>
                      </a:lnTo>
                      <a:lnTo>
                        <a:pt x="19" y="14"/>
                      </a:lnTo>
                      <a:lnTo>
                        <a:pt x="19" y="14"/>
                      </a:lnTo>
                      <a:lnTo>
                        <a:pt x="19" y="14"/>
                      </a:lnTo>
                      <a:lnTo>
                        <a:pt x="21" y="14"/>
                      </a:lnTo>
                      <a:lnTo>
                        <a:pt x="21" y="14"/>
                      </a:lnTo>
                      <a:lnTo>
                        <a:pt x="23" y="14"/>
                      </a:lnTo>
                      <a:lnTo>
                        <a:pt x="23" y="14"/>
                      </a:lnTo>
                      <a:lnTo>
                        <a:pt x="23" y="14"/>
                      </a:lnTo>
                      <a:lnTo>
                        <a:pt x="23" y="14"/>
                      </a:lnTo>
                      <a:lnTo>
                        <a:pt x="25" y="14"/>
                      </a:lnTo>
                      <a:lnTo>
                        <a:pt x="25" y="12"/>
                      </a:lnTo>
                      <a:lnTo>
                        <a:pt x="25" y="12"/>
                      </a:lnTo>
                      <a:lnTo>
                        <a:pt x="25" y="12"/>
                      </a:lnTo>
                      <a:lnTo>
                        <a:pt x="25" y="14"/>
                      </a:lnTo>
                      <a:lnTo>
                        <a:pt x="27" y="14"/>
                      </a:lnTo>
                      <a:lnTo>
                        <a:pt x="27" y="14"/>
                      </a:lnTo>
                      <a:lnTo>
                        <a:pt x="27" y="12"/>
                      </a:lnTo>
                      <a:lnTo>
                        <a:pt x="29" y="12"/>
                      </a:lnTo>
                      <a:lnTo>
                        <a:pt x="29" y="14"/>
                      </a:lnTo>
                      <a:lnTo>
                        <a:pt x="29" y="14"/>
                      </a:lnTo>
                      <a:lnTo>
                        <a:pt x="29" y="14"/>
                      </a:lnTo>
                      <a:lnTo>
                        <a:pt x="29" y="12"/>
                      </a:lnTo>
                      <a:lnTo>
                        <a:pt x="31" y="12"/>
                      </a:lnTo>
                      <a:lnTo>
                        <a:pt x="31" y="12"/>
                      </a:lnTo>
                      <a:lnTo>
                        <a:pt x="31" y="12"/>
                      </a:lnTo>
                      <a:lnTo>
                        <a:pt x="31" y="10"/>
                      </a:lnTo>
                      <a:lnTo>
                        <a:pt x="31" y="10"/>
                      </a:lnTo>
                      <a:lnTo>
                        <a:pt x="31" y="10"/>
                      </a:lnTo>
                      <a:lnTo>
                        <a:pt x="31" y="8"/>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29" name="Rectangle 1511">
                  <a:extLst>
                    <a:ext uri="{FF2B5EF4-FFF2-40B4-BE49-F238E27FC236}">
                      <a16:creationId xmlns:a16="http://schemas.microsoft.com/office/drawing/2014/main" id="{E64C45A8-9A41-48CB-B36E-5AE583FB7103}"/>
                    </a:ext>
                  </a:extLst>
                </p:cNvPr>
                <p:cNvSpPr>
                  <a:spLocks noChangeArrowheads="1"/>
                </p:cNvSpPr>
                <p:nvPr/>
              </p:nvSpPr>
              <p:spPr bwMode="auto">
                <a:xfrm>
                  <a:off x="14841679" y="3471863"/>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0" name="Rectangle 1512">
                  <a:extLst>
                    <a:ext uri="{FF2B5EF4-FFF2-40B4-BE49-F238E27FC236}">
                      <a16:creationId xmlns:a16="http://schemas.microsoft.com/office/drawing/2014/main" id="{2B6FBE08-52D8-486B-86AD-AE13F9641B5D}"/>
                    </a:ext>
                  </a:extLst>
                </p:cNvPr>
                <p:cNvSpPr>
                  <a:spLocks noChangeArrowheads="1"/>
                </p:cNvSpPr>
                <p:nvPr/>
              </p:nvSpPr>
              <p:spPr bwMode="auto">
                <a:xfrm>
                  <a:off x="14841679" y="3471863"/>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1" name="Rectangle 1513">
                  <a:extLst>
                    <a:ext uri="{FF2B5EF4-FFF2-40B4-BE49-F238E27FC236}">
                      <a16:creationId xmlns:a16="http://schemas.microsoft.com/office/drawing/2014/main" id="{80000DEF-D5A6-4396-853E-F759E5507F1D}"/>
                    </a:ext>
                  </a:extLst>
                </p:cNvPr>
                <p:cNvSpPr>
                  <a:spLocks noChangeArrowheads="1"/>
                </p:cNvSpPr>
                <p:nvPr/>
              </p:nvSpPr>
              <p:spPr bwMode="auto">
                <a:xfrm>
                  <a:off x="14852791" y="3475038"/>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2" name="Rectangle 1514">
                  <a:extLst>
                    <a:ext uri="{FF2B5EF4-FFF2-40B4-BE49-F238E27FC236}">
                      <a16:creationId xmlns:a16="http://schemas.microsoft.com/office/drawing/2014/main" id="{69643948-C104-4800-BED6-1748CC126D81}"/>
                    </a:ext>
                  </a:extLst>
                </p:cNvPr>
                <p:cNvSpPr>
                  <a:spLocks noChangeArrowheads="1"/>
                </p:cNvSpPr>
                <p:nvPr/>
              </p:nvSpPr>
              <p:spPr bwMode="auto">
                <a:xfrm>
                  <a:off x="14852791" y="3475038"/>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3" name="Rectangle 1515">
                  <a:extLst>
                    <a:ext uri="{FF2B5EF4-FFF2-40B4-BE49-F238E27FC236}">
                      <a16:creationId xmlns:a16="http://schemas.microsoft.com/office/drawing/2014/main" id="{8BEF1A6B-C986-40E1-8EB2-91653F163181}"/>
                    </a:ext>
                  </a:extLst>
                </p:cNvPr>
                <p:cNvSpPr>
                  <a:spLocks noChangeArrowheads="1"/>
                </p:cNvSpPr>
                <p:nvPr/>
              </p:nvSpPr>
              <p:spPr bwMode="auto">
                <a:xfrm>
                  <a:off x="14838504" y="3451226"/>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4" name="Rectangle 1516">
                  <a:extLst>
                    <a:ext uri="{FF2B5EF4-FFF2-40B4-BE49-F238E27FC236}">
                      <a16:creationId xmlns:a16="http://schemas.microsoft.com/office/drawing/2014/main" id="{CD5B6097-2EAA-4CF2-A7FC-1E58B120F2DF}"/>
                    </a:ext>
                  </a:extLst>
                </p:cNvPr>
                <p:cNvSpPr>
                  <a:spLocks noChangeArrowheads="1"/>
                </p:cNvSpPr>
                <p:nvPr/>
              </p:nvSpPr>
              <p:spPr bwMode="auto">
                <a:xfrm>
                  <a:off x="14838504" y="3451226"/>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5" name="Rectangle 1517">
                  <a:extLst>
                    <a:ext uri="{FF2B5EF4-FFF2-40B4-BE49-F238E27FC236}">
                      <a16:creationId xmlns:a16="http://schemas.microsoft.com/office/drawing/2014/main" id="{BB67ECE4-5832-4F06-AB9C-BDA56D08EF62}"/>
                    </a:ext>
                  </a:extLst>
                </p:cNvPr>
                <p:cNvSpPr>
                  <a:spLocks noChangeArrowheads="1"/>
                </p:cNvSpPr>
                <p:nvPr/>
              </p:nvSpPr>
              <p:spPr bwMode="auto">
                <a:xfrm>
                  <a:off x="14978204" y="323850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6" name="Rectangle 1518">
                  <a:extLst>
                    <a:ext uri="{FF2B5EF4-FFF2-40B4-BE49-F238E27FC236}">
                      <a16:creationId xmlns:a16="http://schemas.microsoft.com/office/drawing/2014/main" id="{937E6C19-705D-4FF2-9EDB-28EBB303CFA1}"/>
                    </a:ext>
                  </a:extLst>
                </p:cNvPr>
                <p:cNvSpPr>
                  <a:spLocks noChangeArrowheads="1"/>
                </p:cNvSpPr>
                <p:nvPr/>
              </p:nvSpPr>
              <p:spPr bwMode="auto">
                <a:xfrm>
                  <a:off x="14978204" y="323850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7" name="Freeform 1519">
                  <a:extLst>
                    <a:ext uri="{FF2B5EF4-FFF2-40B4-BE49-F238E27FC236}">
                      <a16:creationId xmlns:a16="http://schemas.microsoft.com/office/drawing/2014/main" id="{9BB0F9E4-FD27-4140-8FC2-8551DDA113EA}"/>
                    </a:ext>
                  </a:extLst>
                </p:cNvPr>
                <p:cNvSpPr>
                  <a:spLocks/>
                </p:cNvSpPr>
                <p:nvPr/>
              </p:nvSpPr>
              <p:spPr bwMode="auto">
                <a:xfrm>
                  <a:off x="14941691" y="3322638"/>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8" name="Freeform 1520">
                  <a:extLst>
                    <a:ext uri="{FF2B5EF4-FFF2-40B4-BE49-F238E27FC236}">
                      <a16:creationId xmlns:a16="http://schemas.microsoft.com/office/drawing/2014/main" id="{E58F1BF1-1ED6-444C-B6FF-6C36FB9215DB}"/>
                    </a:ext>
                  </a:extLst>
                </p:cNvPr>
                <p:cNvSpPr>
                  <a:spLocks/>
                </p:cNvSpPr>
                <p:nvPr/>
              </p:nvSpPr>
              <p:spPr bwMode="auto">
                <a:xfrm>
                  <a:off x="14941691" y="3322638"/>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39" name="Freeform 1521">
                  <a:extLst>
                    <a:ext uri="{FF2B5EF4-FFF2-40B4-BE49-F238E27FC236}">
                      <a16:creationId xmlns:a16="http://schemas.microsoft.com/office/drawing/2014/main" id="{11EF3A1B-8164-4723-A2A2-D8EEC33AF21A}"/>
                    </a:ext>
                  </a:extLst>
                </p:cNvPr>
                <p:cNvSpPr>
                  <a:spLocks/>
                </p:cNvSpPr>
                <p:nvPr/>
              </p:nvSpPr>
              <p:spPr bwMode="auto">
                <a:xfrm>
                  <a:off x="14773416" y="3451226"/>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2" y="0"/>
                      </a:lnTo>
                      <a:lnTo>
                        <a:pt x="2" y="0"/>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0" name="Freeform 1522">
                  <a:extLst>
                    <a:ext uri="{FF2B5EF4-FFF2-40B4-BE49-F238E27FC236}">
                      <a16:creationId xmlns:a16="http://schemas.microsoft.com/office/drawing/2014/main" id="{9C19BD88-58EB-4867-8507-BA6612D52F7D}"/>
                    </a:ext>
                  </a:extLst>
                </p:cNvPr>
                <p:cNvSpPr>
                  <a:spLocks/>
                </p:cNvSpPr>
                <p:nvPr/>
              </p:nvSpPr>
              <p:spPr bwMode="auto">
                <a:xfrm>
                  <a:off x="14773416" y="3451226"/>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2" y="0"/>
                      </a:lnTo>
                      <a:lnTo>
                        <a:pt x="2" y="0"/>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1" name="Freeform 1523">
                  <a:extLst>
                    <a:ext uri="{FF2B5EF4-FFF2-40B4-BE49-F238E27FC236}">
                      <a16:creationId xmlns:a16="http://schemas.microsoft.com/office/drawing/2014/main" id="{948096C5-1431-40FB-B949-99EC69D2445E}"/>
                    </a:ext>
                  </a:extLst>
                </p:cNvPr>
                <p:cNvSpPr>
                  <a:spLocks/>
                </p:cNvSpPr>
                <p:nvPr/>
              </p:nvSpPr>
              <p:spPr bwMode="auto">
                <a:xfrm>
                  <a:off x="15002016" y="3344863"/>
                  <a:ext cx="3175" cy="6350"/>
                </a:xfrm>
                <a:custGeom>
                  <a:avLst/>
                  <a:gdLst>
                    <a:gd name="T0" fmla="*/ 2 w 2"/>
                    <a:gd name="T1" fmla="*/ 2 h 4"/>
                    <a:gd name="T2" fmla="*/ 2 w 2"/>
                    <a:gd name="T3" fmla="*/ 4 h 4"/>
                    <a:gd name="T4" fmla="*/ 2 w 2"/>
                    <a:gd name="T5" fmla="*/ 4 h 4"/>
                    <a:gd name="T6" fmla="*/ 0 w 2"/>
                    <a:gd name="T7" fmla="*/ 4 h 4"/>
                    <a:gd name="T8" fmla="*/ 0 w 2"/>
                    <a:gd name="T9" fmla="*/ 2 h 4"/>
                    <a:gd name="T10" fmla="*/ 0 w 2"/>
                    <a:gd name="T11" fmla="*/ 2 h 4"/>
                    <a:gd name="T12" fmla="*/ 0 w 2"/>
                    <a:gd name="T13" fmla="*/ 2 h 4"/>
                    <a:gd name="T14" fmla="*/ 0 w 2"/>
                    <a:gd name="T15" fmla="*/ 2 h 4"/>
                    <a:gd name="T16" fmla="*/ 0 w 2"/>
                    <a:gd name="T17" fmla="*/ 0 h 4"/>
                    <a:gd name="T18" fmla="*/ 2 w 2"/>
                    <a:gd name="T19" fmla="*/ 0 h 4"/>
                    <a:gd name="T20" fmla="*/ 2 w 2"/>
                    <a:gd name="T21" fmla="*/ 0 h 4"/>
                    <a:gd name="T22" fmla="*/ 2 w 2"/>
                    <a:gd name="T23" fmla="*/ 2 h 4"/>
                    <a:gd name="T24" fmla="*/ 2 w 2"/>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2"/>
                      </a:moveTo>
                      <a:lnTo>
                        <a:pt x="2" y="4"/>
                      </a:lnTo>
                      <a:lnTo>
                        <a:pt x="2" y="4"/>
                      </a:lnTo>
                      <a:lnTo>
                        <a:pt x="0" y="4"/>
                      </a:lnTo>
                      <a:lnTo>
                        <a:pt x="0" y="2"/>
                      </a:lnTo>
                      <a:lnTo>
                        <a:pt x="0" y="2"/>
                      </a:lnTo>
                      <a:lnTo>
                        <a:pt x="0" y="2"/>
                      </a:lnTo>
                      <a:lnTo>
                        <a:pt x="0" y="2"/>
                      </a:lnTo>
                      <a:lnTo>
                        <a:pt x="0" y="0"/>
                      </a:lnTo>
                      <a:lnTo>
                        <a:pt x="2"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2" name="Freeform 1524">
                  <a:extLst>
                    <a:ext uri="{FF2B5EF4-FFF2-40B4-BE49-F238E27FC236}">
                      <a16:creationId xmlns:a16="http://schemas.microsoft.com/office/drawing/2014/main" id="{265A406F-C870-461A-AEF2-2115C014A4F8}"/>
                    </a:ext>
                  </a:extLst>
                </p:cNvPr>
                <p:cNvSpPr>
                  <a:spLocks/>
                </p:cNvSpPr>
                <p:nvPr/>
              </p:nvSpPr>
              <p:spPr bwMode="auto">
                <a:xfrm>
                  <a:off x="15002016" y="3344863"/>
                  <a:ext cx="3175" cy="6350"/>
                </a:xfrm>
                <a:custGeom>
                  <a:avLst/>
                  <a:gdLst>
                    <a:gd name="T0" fmla="*/ 2 w 2"/>
                    <a:gd name="T1" fmla="*/ 2 h 4"/>
                    <a:gd name="T2" fmla="*/ 2 w 2"/>
                    <a:gd name="T3" fmla="*/ 4 h 4"/>
                    <a:gd name="T4" fmla="*/ 2 w 2"/>
                    <a:gd name="T5" fmla="*/ 4 h 4"/>
                    <a:gd name="T6" fmla="*/ 0 w 2"/>
                    <a:gd name="T7" fmla="*/ 4 h 4"/>
                    <a:gd name="T8" fmla="*/ 0 w 2"/>
                    <a:gd name="T9" fmla="*/ 2 h 4"/>
                    <a:gd name="T10" fmla="*/ 0 w 2"/>
                    <a:gd name="T11" fmla="*/ 2 h 4"/>
                    <a:gd name="T12" fmla="*/ 0 w 2"/>
                    <a:gd name="T13" fmla="*/ 2 h 4"/>
                    <a:gd name="T14" fmla="*/ 0 w 2"/>
                    <a:gd name="T15" fmla="*/ 2 h 4"/>
                    <a:gd name="T16" fmla="*/ 0 w 2"/>
                    <a:gd name="T17" fmla="*/ 0 h 4"/>
                    <a:gd name="T18" fmla="*/ 2 w 2"/>
                    <a:gd name="T19" fmla="*/ 0 h 4"/>
                    <a:gd name="T20" fmla="*/ 2 w 2"/>
                    <a:gd name="T21" fmla="*/ 0 h 4"/>
                    <a:gd name="T22" fmla="*/ 2 w 2"/>
                    <a:gd name="T23" fmla="*/ 2 h 4"/>
                    <a:gd name="T24" fmla="*/ 2 w 2"/>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2"/>
                      </a:moveTo>
                      <a:lnTo>
                        <a:pt x="2" y="4"/>
                      </a:lnTo>
                      <a:lnTo>
                        <a:pt x="2" y="4"/>
                      </a:lnTo>
                      <a:lnTo>
                        <a:pt x="0" y="4"/>
                      </a:lnTo>
                      <a:lnTo>
                        <a:pt x="0" y="2"/>
                      </a:lnTo>
                      <a:lnTo>
                        <a:pt x="0" y="2"/>
                      </a:lnTo>
                      <a:lnTo>
                        <a:pt x="0" y="2"/>
                      </a:lnTo>
                      <a:lnTo>
                        <a:pt x="0" y="2"/>
                      </a:lnTo>
                      <a:lnTo>
                        <a:pt x="0" y="0"/>
                      </a:lnTo>
                      <a:lnTo>
                        <a:pt x="2"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3" name="Freeform 1525">
                  <a:extLst>
                    <a:ext uri="{FF2B5EF4-FFF2-40B4-BE49-F238E27FC236}">
                      <a16:creationId xmlns:a16="http://schemas.microsoft.com/office/drawing/2014/main" id="{03672235-29A3-4388-9F4C-91231434BEEE}"/>
                    </a:ext>
                  </a:extLst>
                </p:cNvPr>
                <p:cNvSpPr>
                  <a:spLocks/>
                </p:cNvSpPr>
                <p:nvPr/>
              </p:nvSpPr>
              <p:spPr bwMode="auto">
                <a:xfrm>
                  <a:off x="15025829" y="3314701"/>
                  <a:ext cx="15875" cy="11113"/>
                </a:xfrm>
                <a:custGeom>
                  <a:avLst/>
                  <a:gdLst>
                    <a:gd name="T0" fmla="*/ 6 w 10"/>
                    <a:gd name="T1" fmla="*/ 0 h 7"/>
                    <a:gd name="T2" fmla="*/ 6 w 10"/>
                    <a:gd name="T3" fmla="*/ 2 h 7"/>
                    <a:gd name="T4" fmla="*/ 8 w 10"/>
                    <a:gd name="T5" fmla="*/ 2 h 7"/>
                    <a:gd name="T6" fmla="*/ 8 w 10"/>
                    <a:gd name="T7" fmla="*/ 2 h 7"/>
                    <a:gd name="T8" fmla="*/ 8 w 10"/>
                    <a:gd name="T9" fmla="*/ 2 h 7"/>
                    <a:gd name="T10" fmla="*/ 8 w 10"/>
                    <a:gd name="T11" fmla="*/ 2 h 7"/>
                    <a:gd name="T12" fmla="*/ 10 w 10"/>
                    <a:gd name="T13" fmla="*/ 2 h 7"/>
                    <a:gd name="T14" fmla="*/ 10 w 10"/>
                    <a:gd name="T15" fmla="*/ 3 h 7"/>
                    <a:gd name="T16" fmla="*/ 10 w 10"/>
                    <a:gd name="T17" fmla="*/ 3 h 7"/>
                    <a:gd name="T18" fmla="*/ 10 w 10"/>
                    <a:gd name="T19" fmla="*/ 5 h 7"/>
                    <a:gd name="T20" fmla="*/ 10 w 10"/>
                    <a:gd name="T21" fmla="*/ 5 h 7"/>
                    <a:gd name="T22" fmla="*/ 10 w 10"/>
                    <a:gd name="T23" fmla="*/ 5 h 7"/>
                    <a:gd name="T24" fmla="*/ 10 w 10"/>
                    <a:gd name="T25" fmla="*/ 7 h 7"/>
                    <a:gd name="T26" fmla="*/ 10 w 10"/>
                    <a:gd name="T27" fmla="*/ 7 h 7"/>
                    <a:gd name="T28" fmla="*/ 10 w 10"/>
                    <a:gd name="T29" fmla="*/ 7 h 7"/>
                    <a:gd name="T30" fmla="*/ 8 w 10"/>
                    <a:gd name="T31" fmla="*/ 7 h 7"/>
                    <a:gd name="T32" fmla="*/ 8 w 10"/>
                    <a:gd name="T33" fmla="*/ 7 h 7"/>
                    <a:gd name="T34" fmla="*/ 8 w 10"/>
                    <a:gd name="T35" fmla="*/ 7 h 7"/>
                    <a:gd name="T36" fmla="*/ 8 w 10"/>
                    <a:gd name="T37" fmla="*/ 7 h 7"/>
                    <a:gd name="T38" fmla="*/ 6 w 10"/>
                    <a:gd name="T39" fmla="*/ 7 h 7"/>
                    <a:gd name="T40" fmla="*/ 6 w 10"/>
                    <a:gd name="T41" fmla="*/ 7 h 7"/>
                    <a:gd name="T42" fmla="*/ 6 w 10"/>
                    <a:gd name="T43" fmla="*/ 5 h 7"/>
                    <a:gd name="T44" fmla="*/ 4 w 10"/>
                    <a:gd name="T45" fmla="*/ 5 h 7"/>
                    <a:gd name="T46" fmla="*/ 4 w 10"/>
                    <a:gd name="T47" fmla="*/ 5 h 7"/>
                    <a:gd name="T48" fmla="*/ 4 w 10"/>
                    <a:gd name="T49" fmla="*/ 5 h 7"/>
                    <a:gd name="T50" fmla="*/ 4 w 10"/>
                    <a:gd name="T51" fmla="*/ 5 h 7"/>
                    <a:gd name="T52" fmla="*/ 2 w 10"/>
                    <a:gd name="T53" fmla="*/ 5 h 7"/>
                    <a:gd name="T54" fmla="*/ 2 w 10"/>
                    <a:gd name="T55" fmla="*/ 5 h 7"/>
                    <a:gd name="T56" fmla="*/ 2 w 10"/>
                    <a:gd name="T57" fmla="*/ 5 h 7"/>
                    <a:gd name="T58" fmla="*/ 0 w 10"/>
                    <a:gd name="T59" fmla="*/ 5 h 7"/>
                    <a:gd name="T60" fmla="*/ 0 w 10"/>
                    <a:gd name="T61" fmla="*/ 3 h 7"/>
                    <a:gd name="T62" fmla="*/ 0 w 10"/>
                    <a:gd name="T63" fmla="*/ 3 h 7"/>
                    <a:gd name="T64" fmla="*/ 0 w 10"/>
                    <a:gd name="T65" fmla="*/ 3 h 7"/>
                    <a:gd name="T66" fmla="*/ 0 w 10"/>
                    <a:gd name="T67" fmla="*/ 2 h 7"/>
                    <a:gd name="T68" fmla="*/ 0 w 10"/>
                    <a:gd name="T69" fmla="*/ 2 h 7"/>
                    <a:gd name="T70" fmla="*/ 0 w 10"/>
                    <a:gd name="T71" fmla="*/ 2 h 7"/>
                    <a:gd name="T72" fmla="*/ 2 w 10"/>
                    <a:gd name="T73" fmla="*/ 2 h 7"/>
                    <a:gd name="T74" fmla="*/ 2 w 10"/>
                    <a:gd name="T75" fmla="*/ 2 h 7"/>
                    <a:gd name="T76" fmla="*/ 2 w 10"/>
                    <a:gd name="T77" fmla="*/ 2 h 7"/>
                    <a:gd name="T78" fmla="*/ 4 w 10"/>
                    <a:gd name="T79" fmla="*/ 2 h 7"/>
                    <a:gd name="T80" fmla="*/ 4 w 10"/>
                    <a:gd name="T81" fmla="*/ 2 h 7"/>
                    <a:gd name="T82" fmla="*/ 4 w 10"/>
                    <a:gd name="T83" fmla="*/ 2 h 7"/>
                    <a:gd name="T84" fmla="*/ 4 w 10"/>
                    <a:gd name="T85" fmla="*/ 0 h 7"/>
                    <a:gd name="T86" fmla="*/ 6 w 10"/>
                    <a:gd name="T87" fmla="*/ 0 h 7"/>
                    <a:gd name="T88" fmla="*/ 6 w 10"/>
                    <a:gd name="T8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7">
                      <a:moveTo>
                        <a:pt x="6" y="0"/>
                      </a:moveTo>
                      <a:lnTo>
                        <a:pt x="6" y="2"/>
                      </a:lnTo>
                      <a:lnTo>
                        <a:pt x="8" y="2"/>
                      </a:lnTo>
                      <a:lnTo>
                        <a:pt x="8" y="2"/>
                      </a:lnTo>
                      <a:lnTo>
                        <a:pt x="8" y="2"/>
                      </a:lnTo>
                      <a:lnTo>
                        <a:pt x="8" y="2"/>
                      </a:lnTo>
                      <a:lnTo>
                        <a:pt x="10" y="2"/>
                      </a:lnTo>
                      <a:lnTo>
                        <a:pt x="10" y="3"/>
                      </a:lnTo>
                      <a:lnTo>
                        <a:pt x="10" y="3"/>
                      </a:lnTo>
                      <a:lnTo>
                        <a:pt x="10" y="5"/>
                      </a:lnTo>
                      <a:lnTo>
                        <a:pt x="10" y="5"/>
                      </a:lnTo>
                      <a:lnTo>
                        <a:pt x="10" y="5"/>
                      </a:lnTo>
                      <a:lnTo>
                        <a:pt x="10" y="7"/>
                      </a:lnTo>
                      <a:lnTo>
                        <a:pt x="10" y="7"/>
                      </a:lnTo>
                      <a:lnTo>
                        <a:pt x="10" y="7"/>
                      </a:lnTo>
                      <a:lnTo>
                        <a:pt x="8" y="7"/>
                      </a:lnTo>
                      <a:lnTo>
                        <a:pt x="8" y="7"/>
                      </a:lnTo>
                      <a:lnTo>
                        <a:pt x="8" y="7"/>
                      </a:lnTo>
                      <a:lnTo>
                        <a:pt x="8" y="7"/>
                      </a:lnTo>
                      <a:lnTo>
                        <a:pt x="6" y="7"/>
                      </a:lnTo>
                      <a:lnTo>
                        <a:pt x="6" y="7"/>
                      </a:lnTo>
                      <a:lnTo>
                        <a:pt x="6" y="5"/>
                      </a:lnTo>
                      <a:lnTo>
                        <a:pt x="4" y="5"/>
                      </a:lnTo>
                      <a:lnTo>
                        <a:pt x="4" y="5"/>
                      </a:lnTo>
                      <a:lnTo>
                        <a:pt x="4" y="5"/>
                      </a:lnTo>
                      <a:lnTo>
                        <a:pt x="4" y="5"/>
                      </a:lnTo>
                      <a:lnTo>
                        <a:pt x="2" y="5"/>
                      </a:lnTo>
                      <a:lnTo>
                        <a:pt x="2" y="5"/>
                      </a:lnTo>
                      <a:lnTo>
                        <a:pt x="2" y="5"/>
                      </a:lnTo>
                      <a:lnTo>
                        <a:pt x="0" y="5"/>
                      </a:lnTo>
                      <a:lnTo>
                        <a:pt x="0" y="3"/>
                      </a:lnTo>
                      <a:lnTo>
                        <a:pt x="0" y="3"/>
                      </a:lnTo>
                      <a:lnTo>
                        <a:pt x="0" y="3"/>
                      </a:lnTo>
                      <a:lnTo>
                        <a:pt x="0" y="2"/>
                      </a:lnTo>
                      <a:lnTo>
                        <a:pt x="0" y="2"/>
                      </a:lnTo>
                      <a:lnTo>
                        <a:pt x="0" y="2"/>
                      </a:lnTo>
                      <a:lnTo>
                        <a:pt x="2" y="2"/>
                      </a:lnTo>
                      <a:lnTo>
                        <a:pt x="2" y="2"/>
                      </a:lnTo>
                      <a:lnTo>
                        <a:pt x="2" y="2"/>
                      </a:lnTo>
                      <a:lnTo>
                        <a:pt x="4" y="2"/>
                      </a:lnTo>
                      <a:lnTo>
                        <a:pt x="4" y="2"/>
                      </a:lnTo>
                      <a:lnTo>
                        <a:pt x="4" y="2"/>
                      </a:lnTo>
                      <a:lnTo>
                        <a:pt x="4" y="0"/>
                      </a:lnTo>
                      <a:lnTo>
                        <a:pt x="6" y="0"/>
                      </a:lnTo>
                      <a:lnTo>
                        <a:pt x="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4" name="Freeform 1526">
                  <a:extLst>
                    <a:ext uri="{FF2B5EF4-FFF2-40B4-BE49-F238E27FC236}">
                      <a16:creationId xmlns:a16="http://schemas.microsoft.com/office/drawing/2014/main" id="{701D005C-3BDB-4821-BD33-3A74EF1BCC9C}"/>
                    </a:ext>
                  </a:extLst>
                </p:cNvPr>
                <p:cNvSpPr>
                  <a:spLocks/>
                </p:cNvSpPr>
                <p:nvPr/>
              </p:nvSpPr>
              <p:spPr bwMode="auto">
                <a:xfrm>
                  <a:off x="15025829" y="3314701"/>
                  <a:ext cx="15875" cy="11113"/>
                </a:xfrm>
                <a:custGeom>
                  <a:avLst/>
                  <a:gdLst>
                    <a:gd name="T0" fmla="*/ 6 w 10"/>
                    <a:gd name="T1" fmla="*/ 0 h 7"/>
                    <a:gd name="T2" fmla="*/ 6 w 10"/>
                    <a:gd name="T3" fmla="*/ 2 h 7"/>
                    <a:gd name="T4" fmla="*/ 8 w 10"/>
                    <a:gd name="T5" fmla="*/ 2 h 7"/>
                    <a:gd name="T6" fmla="*/ 8 w 10"/>
                    <a:gd name="T7" fmla="*/ 2 h 7"/>
                    <a:gd name="T8" fmla="*/ 8 w 10"/>
                    <a:gd name="T9" fmla="*/ 2 h 7"/>
                    <a:gd name="T10" fmla="*/ 8 w 10"/>
                    <a:gd name="T11" fmla="*/ 2 h 7"/>
                    <a:gd name="T12" fmla="*/ 10 w 10"/>
                    <a:gd name="T13" fmla="*/ 2 h 7"/>
                    <a:gd name="T14" fmla="*/ 10 w 10"/>
                    <a:gd name="T15" fmla="*/ 3 h 7"/>
                    <a:gd name="T16" fmla="*/ 10 w 10"/>
                    <a:gd name="T17" fmla="*/ 3 h 7"/>
                    <a:gd name="T18" fmla="*/ 10 w 10"/>
                    <a:gd name="T19" fmla="*/ 5 h 7"/>
                    <a:gd name="T20" fmla="*/ 10 w 10"/>
                    <a:gd name="T21" fmla="*/ 5 h 7"/>
                    <a:gd name="T22" fmla="*/ 10 w 10"/>
                    <a:gd name="T23" fmla="*/ 5 h 7"/>
                    <a:gd name="T24" fmla="*/ 10 w 10"/>
                    <a:gd name="T25" fmla="*/ 7 h 7"/>
                    <a:gd name="T26" fmla="*/ 10 w 10"/>
                    <a:gd name="T27" fmla="*/ 7 h 7"/>
                    <a:gd name="T28" fmla="*/ 10 w 10"/>
                    <a:gd name="T29" fmla="*/ 7 h 7"/>
                    <a:gd name="T30" fmla="*/ 8 w 10"/>
                    <a:gd name="T31" fmla="*/ 7 h 7"/>
                    <a:gd name="T32" fmla="*/ 8 w 10"/>
                    <a:gd name="T33" fmla="*/ 7 h 7"/>
                    <a:gd name="T34" fmla="*/ 8 w 10"/>
                    <a:gd name="T35" fmla="*/ 7 h 7"/>
                    <a:gd name="T36" fmla="*/ 8 w 10"/>
                    <a:gd name="T37" fmla="*/ 7 h 7"/>
                    <a:gd name="T38" fmla="*/ 6 w 10"/>
                    <a:gd name="T39" fmla="*/ 7 h 7"/>
                    <a:gd name="T40" fmla="*/ 6 w 10"/>
                    <a:gd name="T41" fmla="*/ 7 h 7"/>
                    <a:gd name="T42" fmla="*/ 6 w 10"/>
                    <a:gd name="T43" fmla="*/ 5 h 7"/>
                    <a:gd name="T44" fmla="*/ 4 w 10"/>
                    <a:gd name="T45" fmla="*/ 5 h 7"/>
                    <a:gd name="T46" fmla="*/ 4 w 10"/>
                    <a:gd name="T47" fmla="*/ 5 h 7"/>
                    <a:gd name="T48" fmla="*/ 4 w 10"/>
                    <a:gd name="T49" fmla="*/ 5 h 7"/>
                    <a:gd name="T50" fmla="*/ 4 w 10"/>
                    <a:gd name="T51" fmla="*/ 5 h 7"/>
                    <a:gd name="T52" fmla="*/ 2 w 10"/>
                    <a:gd name="T53" fmla="*/ 5 h 7"/>
                    <a:gd name="T54" fmla="*/ 2 w 10"/>
                    <a:gd name="T55" fmla="*/ 5 h 7"/>
                    <a:gd name="T56" fmla="*/ 2 w 10"/>
                    <a:gd name="T57" fmla="*/ 5 h 7"/>
                    <a:gd name="T58" fmla="*/ 0 w 10"/>
                    <a:gd name="T59" fmla="*/ 5 h 7"/>
                    <a:gd name="T60" fmla="*/ 0 w 10"/>
                    <a:gd name="T61" fmla="*/ 3 h 7"/>
                    <a:gd name="T62" fmla="*/ 0 w 10"/>
                    <a:gd name="T63" fmla="*/ 3 h 7"/>
                    <a:gd name="T64" fmla="*/ 0 w 10"/>
                    <a:gd name="T65" fmla="*/ 3 h 7"/>
                    <a:gd name="T66" fmla="*/ 0 w 10"/>
                    <a:gd name="T67" fmla="*/ 2 h 7"/>
                    <a:gd name="T68" fmla="*/ 0 w 10"/>
                    <a:gd name="T69" fmla="*/ 2 h 7"/>
                    <a:gd name="T70" fmla="*/ 0 w 10"/>
                    <a:gd name="T71" fmla="*/ 2 h 7"/>
                    <a:gd name="T72" fmla="*/ 2 w 10"/>
                    <a:gd name="T73" fmla="*/ 2 h 7"/>
                    <a:gd name="T74" fmla="*/ 2 w 10"/>
                    <a:gd name="T75" fmla="*/ 2 h 7"/>
                    <a:gd name="T76" fmla="*/ 2 w 10"/>
                    <a:gd name="T77" fmla="*/ 2 h 7"/>
                    <a:gd name="T78" fmla="*/ 4 w 10"/>
                    <a:gd name="T79" fmla="*/ 2 h 7"/>
                    <a:gd name="T80" fmla="*/ 4 w 10"/>
                    <a:gd name="T81" fmla="*/ 2 h 7"/>
                    <a:gd name="T82" fmla="*/ 4 w 10"/>
                    <a:gd name="T83" fmla="*/ 2 h 7"/>
                    <a:gd name="T84" fmla="*/ 4 w 10"/>
                    <a:gd name="T85" fmla="*/ 0 h 7"/>
                    <a:gd name="T86" fmla="*/ 6 w 10"/>
                    <a:gd name="T87" fmla="*/ 0 h 7"/>
                    <a:gd name="T88" fmla="*/ 6 w 10"/>
                    <a:gd name="T8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 h="7">
                      <a:moveTo>
                        <a:pt x="6" y="0"/>
                      </a:moveTo>
                      <a:lnTo>
                        <a:pt x="6" y="2"/>
                      </a:lnTo>
                      <a:lnTo>
                        <a:pt x="8" y="2"/>
                      </a:lnTo>
                      <a:lnTo>
                        <a:pt x="8" y="2"/>
                      </a:lnTo>
                      <a:lnTo>
                        <a:pt x="8" y="2"/>
                      </a:lnTo>
                      <a:lnTo>
                        <a:pt x="8" y="2"/>
                      </a:lnTo>
                      <a:lnTo>
                        <a:pt x="10" y="2"/>
                      </a:lnTo>
                      <a:lnTo>
                        <a:pt x="10" y="3"/>
                      </a:lnTo>
                      <a:lnTo>
                        <a:pt x="10" y="3"/>
                      </a:lnTo>
                      <a:lnTo>
                        <a:pt x="10" y="5"/>
                      </a:lnTo>
                      <a:lnTo>
                        <a:pt x="10" y="5"/>
                      </a:lnTo>
                      <a:lnTo>
                        <a:pt x="10" y="5"/>
                      </a:lnTo>
                      <a:lnTo>
                        <a:pt x="10" y="7"/>
                      </a:lnTo>
                      <a:lnTo>
                        <a:pt x="10" y="7"/>
                      </a:lnTo>
                      <a:lnTo>
                        <a:pt x="10" y="7"/>
                      </a:lnTo>
                      <a:lnTo>
                        <a:pt x="8" y="7"/>
                      </a:lnTo>
                      <a:lnTo>
                        <a:pt x="8" y="7"/>
                      </a:lnTo>
                      <a:lnTo>
                        <a:pt x="8" y="7"/>
                      </a:lnTo>
                      <a:lnTo>
                        <a:pt x="8" y="7"/>
                      </a:lnTo>
                      <a:lnTo>
                        <a:pt x="6" y="7"/>
                      </a:lnTo>
                      <a:lnTo>
                        <a:pt x="6" y="7"/>
                      </a:lnTo>
                      <a:lnTo>
                        <a:pt x="6" y="5"/>
                      </a:lnTo>
                      <a:lnTo>
                        <a:pt x="4" y="5"/>
                      </a:lnTo>
                      <a:lnTo>
                        <a:pt x="4" y="5"/>
                      </a:lnTo>
                      <a:lnTo>
                        <a:pt x="4" y="5"/>
                      </a:lnTo>
                      <a:lnTo>
                        <a:pt x="4" y="5"/>
                      </a:lnTo>
                      <a:lnTo>
                        <a:pt x="2" y="5"/>
                      </a:lnTo>
                      <a:lnTo>
                        <a:pt x="2" y="5"/>
                      </a:lnTo>
                      <a:lnTo>
                        <a:pt x="2" y="5"/>
                      </a:lnTo>
                      <a:lnTo>
                        <a:pt x="0" y="5"/>
                      </a:lnTo>
                      <a:lnTo>
                        <a:pt x="0" y="3"/>
                      </a:lnTo>
                      <a:lnTo>
                        <a:pt x="0" y="3"/>
                      </a:lnTo>
                      <a:lnTo>
                        <a:pt x="0" y="3"/>
                      </a:lnTo>
                      <a:lnTo>
                        <a:pt x="0" y="2"/>
                      </a:lnTo>
                      <a:lnTo>
                        <a:pt x="0" y="2"/>
                      </a:lnTo>
                      <a:lnTo>
                        <a:pt x="0" y="2"/>
                      </a:lnTo>
                      <a:lnTo>
                        <a:pt x="2" y="2"/>
                      </a:lnTo>
                      <a:lnTo>
                        <a:pt x="2" y="2"/>
                      </a:lnTo>
                      <a:lnTo>
                        <a:pt x="2" y="2"/>
                      </a:lnTo>
                      <a:lnTo>
                        <a:pt x="4" y="2"/>
                      </a:lnTo>
                      <a:lnTo>
                        <a:pt x="4" y="2"/>
                      </a:lnTo>
                      <a:lnTo>
                        <a:pt x="4" y="2"/>
                      </a:lnTo>
                      <a:lnTo>
                        <a:pt x="4" y="0"/>
                      </a:lnTo>
                      <a:lnTo>
                        <a:pt x="6" y="0"/>
                      </a:lnTo>
                      <a:lnTo>
                        <a:pt x="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5" name="Freeform 1527">
                  <a:extLst>
                    <a:ext uri="{FF2B5EF4-FFF2-40B4-BE49-F238E27FC236}">
                      <a16:creationId xmlns:a16="http://schemas.microsoft.com/office/drawing/2014/main" id="{C70CBCCD-5D21-4863-AAFD-B584D00312E5}"/>
                    </a:ext>
                  </a:extLst>
                </p:cNvPr>
                <p:cNvSpPr>
                  <a:spLocks/>
                </p:cNvSpPr>
                <p:nvPr/>
              </p:nvSpPr>
              <p:spPr bwMode="auto">
                <a:xfrm>
                  <a:off x="14952804" y="3348038"/>
                  <a:ext cx="15875" cy="14288"/>
                </a:xfrm>
                <a:custGeom>
                  <a:avLst/>
                  <a:gdLst>
                    <a:gd name="T0" fmla="*/ 10 w 10"/>
                    <a:gd name="T1" fmla="*/ 2 h 9"/>
                    <a:gd name="T2" fmla="*/ 10 w 10"/>
                    <a:gd name="T3" fmla="*/ 2 h 9"/>
                    <a:gd name="T4" fmla="*/ 10 w 10"/>
                    <a:gd name="T5" fmla="*/ 2 h 9"/>
                    <a:gd name="T6" fmla="*/ 8 w 10"/>
                    <a:gd name="T7" fmla="*/ 4 h 9"/>
                    <a:gd name="T8" fmla="*/ 8 w 10"/>
                    <a:gd name="T9" fmla="*/ 4 h 9"/>
                    <a:gd name="T10" fmla="*/ 6 w 10"/>
                    <a:gd name="T11" fmla="*/ 5 h 9"/>
                    <a:gd name="T12" fmla="*/ 6 w 10"/>
                    <a:gd name="T13" fmla="*/ 5 h 9"/>
                    <a:gd name="T14" fmla="*/ 6 w 10"/>
                    <a:gd name="T15" fmla="*/ 5 h 9"/>
                    <a:gd name="T16" fmla="*/ 6 w 10"/>
                    <a:gd name="T17" fmla="*/ 7 h 9"/>
                    <a:gd name="T18" fmla="*/ 6 w 10"/>
                    <a:gd name="T19" fmla="*/ 9 h 9"/>
                    <a:gd name="T20" fmla="*/ 8 w 10"/>
                    <a:gd name="T21" fmla="*/ 9 h 9"/>
                    <a:gd name="T22" fmla="*/ 10 w 10"/>
                    <a:gd name="T23" fmla="*/ 9 h 9"/>
                    <a:gd name="T24" fmla="*/ 8 w 10"/>
                    <a:gd name="T25" fmla="*/ 9 h 9"/>
                    <a:gd name="T26" fmla="*/ 6 w 10"/>
                    <a:gd name="T27" fmla="*/ 9 h 9"/>
                    <a:gd name="T28" fmla="*/ 6 w 10"/>
                    <a:gd name="T29" fmla="*/ 9 h 9"/>
                    <a:gd name="T30" fmla="*/ 6 w 10"/>
                    <a:gd name="T31" fmla="*/ 9 h 9"/>
                    <a:gd name="T32" fmla="*/ 4 w 10"/>
                    <a:gd name="T33" fmla="*/ 9 h 9"/>
                    <a:gd name="T34" fmla="*/ 4 w 10"/>
                    <a:gd name="T35" fmla="*/ 7 h 9"/>
                    <a:gd name="T36" fmla="*/ 4 w 10"/>
                    <a:gd name="T37" fmla="*/ 7 h 9"/>
                    <a:gd name="T38" fmla="*/ 4 w 10"/>
                    <a:gd name="T39" fmla="*/ 5 h 9"/>
                    <a:gd name="T40" fmla="*/ 2 w 10"/>
                    <a:gd name="T41" fmla="*/ 5 h 9"/>
                    <a:gd name="T42" fmla="*/ 0 w 10"/>
                    <a:gd name="T43" fmla="*/ 5 h 9"/>
                    <a:gd name="T44" fmla="*/ 2 w 10"/>
                    <a:gd name="T45" fmla="*/ 4 h 9"/>
                    <a:gd name="T46" fmla="*/ 0 w 10"/>
                    <a:gd name="T47" fmla="*/ 4 h 9"/>
                    <a:gd name="T48" fmla="*/ 0 w 10"/>
                    <a:gd name="T49" fmla="*/ 2 h 9"/>
                    <a:gd name="T50" fmla="*/ 2 w 10"/>
                    <a:gd name="T51" fmla="*/ 2 h 9"/>
                    <a:gd name="T52" fmla="*/ 2 w 10"/>
                    <a:gd name="T53" fmla="*/ 2 h 9"/>
                    <a:gd name="T54" fmla="*/ 4 w 10"/>
                    <a:gd name="T55" fmla="*/ 2 h 9"/>
                    <a:gd name="T56" fmla="*/ 4 w 10"/>
                    <a:gd name="T57" fmla="*/ 2 h 9"/>
                    <a:gd name="T58" fmla="*/ 6 w 10"/>
                    <a:gd name="T59" fmla="*/ 0 h 9"/>
                    <a:gd name="T60" fmla="*/ 6 w 10"/>
                    <a:gd name="T61" fmla="*/ 0 h 9"/>
                    <a:gd name="T62" fmla="*/ 8 w 10"/>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9">
                      <a:moveTo>
                        <a:pt x="10" y="0"/>
                      </a:moveTo>
                      <a:lnTo>
                        <a:pt x="10" y="2"/>
                      </a:lnTo>
                      <a:lnTo>
                        <a:pt x="10" y="2"/>
                      </a:lnTo>
                      <a:lnTo>
                        <a:pt x="10" y="2"/>
                      </a:lnTo>
                      <a:lnTo>
                        <a:pt x="10" y="2"/>
                      </a:lnTo>
                      <a:lnTo>
                        <a:pt x="10" y="2"/>
                      </a:lnTo>
                      <a:lnTo>
                        <a:pt x="10" y="4"/>
                      </a:lnTo>
                      <a:lnTo>
                        <a:pt x="8" y="4"/>
                      </a:lnTo>
                      <a:lnTo>
                        <a:pt x="8" y="4"/>
                      </a:lnTo>
                      <a:lnTo>
                        <a:pt x="8" y="4"/>
                      </a:lnTo>
                      <a:lnTo>
                        <a:pt x="6" y="4"/>
                      </a:lnTo>
                      <a:lnTo>
                        <a:pt x="6" y="5"/>
                      </a:lnTo>
                      <a:lnTo>
                        <a:pt x="6" y="5"/>
                      </a:lnTo>
                      <a:lnTo>
                        <a:pt x="6" y="5"/>
                      </a:lnTo>
                      <a:lnTo>
                        <a:pt x="6" y="5"/>
                      </a:lnTo>
                      <a:lnTo>
                        <a:pt x="6" y="5"/>
                      </a:lnTo>
                      <a:lnTo>
                        <a:pt x="6" y="5"/>
                      </a:lnTo>
                      <a:lnTo>
                        <a:pt x="6" y="7"/>
                      </a:lnTo>
                      <a:lnTo>
                        <a:pt x="6" y="7"/>
                      </a:lnTo>
                      <a:lnTo>
                        <a:pt x="6" y="9"/>
                      </a:lnTo>
                      <a:lnTo>
                        <a:pt x="8" y="9"/>
                      </a:lnTo>
                      <a:lnTo>
                        <a:pt x="8" y="9"/>
                      </a:lnTo>
                      <a:lnTo>
                        <a:pt x="10" y="9"/>
                      </a:lnTo>
                      <a:lnTo>
                        <a:pt x="10" y="9"/>
                      </a:lnTo>
                      <a:lnTo>
                        <a:pt x="10" y="9"/>
                      </a:lnTo>
                      <a:lnTo>
                        <a:pt x="8" y="9"/>
                      </a:lnTo>
                      <a:lnTo>
                        <a:pt x="8" y="9"/>
                      </a:lnTo>
                      <a:lnTo>
                        <a:pt x="6" y="9"/>
                      </a:lnTo>
                      <a:lnTo>
                        <a:pt x="6" y="9"/>
                      </a:lnTo>
                      <a:lnTo>
                        <a:pt x="6" y="9"/>
                      </a:lnTo>
                      <a:lnTo>
                        <a:pt x="6" y="9"/>
                      </a:lnTo>
                      <a:lnTo>
                        <a:pt x="6" y="9"/>
                      </a:lnTo>
                      <a:lnTo>
                        <a:pt x="4" y="9"/>
                      </a:lnTo>
                      <a:lnTo>
                        <a:pt x="4" y="9"/>
                      </a:lnTo>
                      <a:lnTo>
                        <a:pt x="4" y="9"/>
                      </a:lnTo>
                      <a:lnTo>
                        <a:pt x="4" y="7"/>
                      </a:lnTo>
                      <a:lnTo>
                        <a:pt x="4" y="7"/>
                      </a:lnTo>
                      <a:lnTo>
                        <a:pt x="4" y="7"/>
                      </a:lnTo>
                      <a:lnTo>
                        <a:pt x="4" y="5"/>
                      </a:lnTo>
                      <a:lnTo>
                        <a:pt x="4" y="5"/>
                      </a:lnTo>
                      <a:lnTo>
                        <a:pt x="2" y="5"/>
                      </a:lnTo>
                      <a:lnTo>
                        <a:pt x="2" y="5"/>
                      </a:lnTo>
                      <a:lnTo>
                        <a:pt x="0" y="5"/>
                      </a:lnTo>
                      <a:lnTo>
                        <a:pt x="0" y="5"/>
                      </a:lnTo>
                      <a:lnTo>
                        <a:pt x="2" y="5"/>
                      </a:lnTo>
                      <a:lnTo>
                        <a:pt x="2" y="4"/>
                      </a:lnTo>
                      <a:lnTo>
                        <a:pt x="0" y="4"/>
                      </a:lnTo>
                      <a:lnTo>
                        <a:pt x="0" y="4"/>
                      </a:lnTo>
                      <a:lnTo>
                        <a:pt x="0" y="4"/>
                      </a:lnTo>
                      <a:lnTo>
                        <a:pt x="0" y="2"/>
                      </a:lnTo>
                      <a:lnTo>
                        <a:pt x="0" y="2"/>
                      </a:lnTo>
                      <a:lnTo>
                        <a:pt x="2" y="2"/>
                      </a:lnTo>
                      <a:lnTo>
                        <a:pt x="2" y="2"/>
                      </a:lnTo>
                      <a:lnTo>
                        <a:pt x="2" y="2"/>
                      </a:lnTo>
                      <a:lnTo>
                        <a:pt x="4" y="2"/>
                      </a:lnTo>
                      <a:lnTo>
                        <a:pt x="4" y="2"/>
                      </a:lnTo>
                      <a:lnTo>
                        <a:pt x="4" y="2"/>
                      </a:lnTo>
                      <a:lnTo>
                        <a:pt x="4" y="2"/>
                      </a:lnTo>
                      <a:lnTo>
                        <a:pt x="6" y="2"/>
                      </a:lnTo>
                      <a:lnTo>
                        <a:pt x="6" y="0"/>
                      </a:lnTo>
                      <a:lnTo>
                        <a:pt x="6" y="0"/>
                      </a:lnTo>
                      <a:lnTo>
                        <a:pt x="6" y="0"/>
                      </a:lnTo>
                      <a:lnTo>
                        <a:pt x="8" y="0"/>
                      </a:lnTo>
                      <a:lnTo>
                        <a:pt x="8" y="0"/>
                      </a:lnTo>
                      <a:lnTo>
                        <a:pt x="1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6" name="Freeform 1528">
                  <a:extLst>
                    <a:ext uri="{FF2B5EF4-FFF2-40B4-BE49-F238E27FC236}">
                      <a16:creationId xmlns:a16="http://schemas.microsoft.com/office/drawing/2014/main" id="{25D6EB0D-9861-4B93-AA97-3615D0B28364}"/>
                    </a:ext>
                  </a:extLst>
                </p:cNvPr>
                <p:cNvSpPr>
                  <a:spLocks/>
                </p:cNvSpPr>
                <p:nvPr/>
              </p:nvSpPr>
              <p:spPr bwMode="auto">
                <a:xfrm>
                  <a:off x="14952804" y="3348038"/>
                  <a:ext cx="15875" cy="14288"/>
                </a:xfrm>
                <a:custGeom>
                  <a:avLst/>
                  <a:gdLst>
                    <a:gd name="T0" fmla="*/ 10 w 10"/>
                    <a:gd name="T1" fmla="*/ 2 h 9"/>
                    <a:gd name="T2" fmla="*/ 10 w 10"/>
                    <a:gd name="T3" fmla="*/ 2 h 9"/>
                    <a:gd name="T4" fmla="*/ 10 w 10"/>
                    <a:gd name="T5" fmla="*/ 2 h 9"/>
                    <a:gd name="T6" fmla="*/ 8 w 10"/>
                    <a:gd name="T7" fmla="*/ 4 h 9"/>
                    <a:gd name="T8" fmla="*/ 8 w 10"/>
                    <a:gd name="T9" fmla="*/ 4 h 9"/>
                    <a:gd name="T10" fmla="*/ 6 w 10"/>
                    <a:gd name="T11" fmla="*/ 5 h 9"/>
                    <a:gd name="T12" fmla="*/ 6 w 10"/>
                    <a:gd name="T13" fmla="*/ 5 h 9"/>
                    <a:gd name="T14" fmla="*/ 6 w 10"/>
                    <a:gd name="T15" fmla="*/ 5 h 9"/>
                    <a:gd name="T16" fmla="*/ 6 w 10"/>
                    <a:gd name="T17" fmla="*/ 7 h 9"/>
                    <a:gd name="T18" fmla="*/ 6 w 10"/>
                    <a:gd name="T19" fmla="*/ 9 h 9"/>
                    <a:gd name="T20" fmla="*/ 8 w 10"/>
                    <a:gd name="T21" fmla="*/ 9 h 9"/>
                    <a:gd name="T22" fmla="*/ 10 w 10"/>
                    <a:gd name="T23" fmla="*/ 9 h 9"/>
                    <a:gd name="T24" fmla="*/ 8 w 10"/>
                    <a:gd name="T25" fmla="*/ 9 h 9"/>
                    <a:gd name="T26" fmla="*/ 6 w 10"/>
                    <a:gd name="T27" fmla="*/ 9 h 9"/>
                    <a:gd name="T28" fmla="*/ 6 w 10"/>
                    <a:gd name="T29" fmla="*/ 9 h 9"/>
                    <a:gd name="T30" fmla="*/ 6 w 10"/>
                    <a:gd name="T31" fmla="*/ 9 h 9"/>
                    <a:gd name="T32" fmla="*/ 4 w 10"/>
                    <a:gd name="T33" fmla="*/ 9 h 9"/>
                    <a:gd name="T34" fmla="*/ 4 w 10"/>
                    <a:gd name="T35" fmla="*/ 7 h 9"/>
                    <a:gd name="T36" fmla="*/ 4 w 10"/>
                    <a:gd name="T37" fmla="*/ 7 h 9"/>
                    <a:gd name="T38" fmla="*/ 4 w 10"/>
                    <a:gd name="T39" fmla="*/ 5 h 9"/>
                    <a:gd name="T40" fmla="*/ 2 w 10"/>
                    <a:gd name="T41" fmla="*/ 5 h 9"/>
                    <a:gd name="T42" fmla="*/ 0 w 10"/>
                    <a:gd name="T43" fmla="*/ 5 h 9"/>
                    <a:gd name="T44" fmla="*/ 2 w 10"/>
                    <a:gd name="T45" fmla="*/ 4 h 9"/>
                    <a:gd name="T46" fmla="*/ 0 w 10"/>
                    <a:gd name="T47" fmla="*/ 4 h 9"/>
                    <a:gd name="T48" fmla="*/ 0 w 10"/>
                    <a:gd name="T49" fmla="*/ 2 h 9"/>
                    <a:gd name="T50" fmla="*/ 2 w 10"/>
                    <a:gd name="T51" fmla="*/ 2 h 9"/>
                    <a:gd name="T52" fmla="*/ 2 w 10"/>
                    <a:gd name="T53" fmla="*/ 2 h 9"/>
                    <a:gd name="T54" fmla="*/ 4 w 10"/>
                    <a:gd name="T55" fmla="*/ 2 h 9"/>
                    <a:gd name="T56" fmla="*/ 4 w 10"/>
                    <a:gd name="T57" fmla="*/ 2 h 9"/>
                    <a:gd name="T58" fmla="*/ 6 w 10"/>
                    <a:gd name="T59" fmla="*/ 0 h 9"/>
                    <a:gd name="T60" fmla="*/ 6 w 10"/>
                    <a:gd name="T61" fmla="*/ 0 h 9"/>
                    <a:gd name="T62" fmla="*/ 8 w 10"/>
                    <a:gd name="T6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9">
                      <a:moveTo>
                        <a:pt x="10" y="0"/>
                      </a:moveTo>
                      <a:lnTo>
                        <a:pt x="10" y="2"/>
                      </a:lnTo>
                      <a:lnTo>
                        <a:pt x="10" y="2"/>
                      </a:lnTo>
                      <a:lnTo>
                        <a:pt x="10" y="2"/>
                      </a:lnTo>
                      <a:lnTo>
                        <a:pt x="10" y="2"/>
                      </a:lnTo>
                      <a:lnTo>
                        <a:pt x="10" y="2"/>
                      </a:lnTo>
                      <a:lnTo>
                        <a:pt x="10" y="4"/>
                      </a:lnTo>
                      <a:lnTo>
                        <a:pt x="8" y="4"/>
                      </a:lnTo>
                      <a:lnTo>
                        <a:pt x="8" y="4"/>
                      </a:lnTo>
                      <a:lnTo>
                        <a:pt x="8" y="4"/>
                      </a:lnTo>
                      <a:lnTo>
                        <a:pt x="6" y="4"/>
                      </a:lnTo>
                      <a:lnTo>
                        <a:pt x="6" y="5"/>
                      </a:lnTo>
                      <a:lnTo>
                        <a:pt x="6" y="5"/>
                      </a:lnTo>
                      <a:lnTo>
                        <a:pt x="6" y="5"/>
                      </a:lnTo>
                      <a:lnTo>
                        <a:pt x="6" y="5"/>
                      </a:lnTo>
                      <a:lnTo>
                        <a:pt x="6" y="5"/>
                      </a:lnTo>
                      <a:lnTo>
                        <a:pt x="6" y="5"/>
                      </a:lnTo>
                      <a:lnTo>
                        <a:pt x="6" y="7"/>
                      </a:lnTo>
                      <a:lnTo>
                        <a:pt x="6" y="7"/>
                      </a:lnTo>
                      <a:lnTo>
                        <a:pt x="6" y="9"/>
                      </a:lnTo>
                      <a:lnTo>
                        <a:pt x="8" y="9"/>
                      </a:lnTo>
                      <a:lnTo>
                        <a:pt x="8" y="9"/>
                      </a:lnTo>
                      <a:lnTo>
                        <a:pt x="10" y="9"/>
                      </a:lnTo>
                      <a:lnTo>
                        <a:pt x="10" y="9"/>
                      </a:lnTo>
                      <a:lnTo>
                        <a:pt x="10" y="9"/>
                      </a:lnTo>
                      <a:lnTo>
                        <a:pt x="8" y="9"/>
                      </a:lnTo>
                      <a:lnTo>
                        <a:pt x="8" y="9"/>
                      </a:lnTo>
                      <a:lnTo>
                        <a:pt x="6" y="9"/>
                      </a:lnTo>
                      <a:lnTo>
                        <a:pt x="6" y="9"/>
                      </a:lnTo>
                      <a:lnTo>
                        <a:pt x="6" y="9"/>
                      </a:lnTo>
                      <a:lnTo>
                        <a:pt x="6" y="9"/>
                      </a:lnTo>
                      <a:lnTo>
                        <a:pt x="6" y="9"/>
                      </a:lnTo>
                      <a:lnTo>
                        <a:pt x="4" y="9"/>
                      </a:lnTo>
                      <a:lnTo>
                        <a:pt x="4" y="9"/>
                      </a:lnTo>
                      <a:lnTo>
                        <a:pt x="4" y="9"/>
                      </a:lnTo>
                      <a:lnTo>
                        <a:pt x="4" y="7"/>
                      </a:lnTo>
                      <a:lnTo>
                        <a:pt x="4" y="7"/>
                      </a:lnTo>
                      <a:lnTo>
                        <a:pt x="4" y="7"/>
                      </a:lnTo>
                      <a:lnTo>
                        <a:pt x="4" y="5"/>
                      </a:lnTo>
                      <a:lnTo>
                        <a:pt x="4" y="5"/>
                      </a:lnTo>
                      <a:lnTo>
                        <a:pt x="2" y="5"/>
                      </a:lnTo>
                      <a:lnTo>
                        <a:pt x="2" y="5"/>
                      </a:lnTo>
                      <a:lnTo>
                        <a:pt x="0" y="5"/>
                      </a:lnTo>
                      <a:lnTo>
                        <a:pt x="0" y="5"/>
                      </a:lnTo>
                      <a:lnTo>
                        <a:pt x="2" y="5"/>
                      </a:lnTo>
                      <a:lnTo>
                        <a:pt x="2" y="4"/>
                      </a:lnTo>
                      <a:lnTo>
                        <a:pt x="0" y="4"/>
                      </a:lnTo>
                      <a:lnTo>
                        <a:pt x="0" y="4"/>
                      </a:lnTo>
                      <a:lnTo>
                        <a:pt x="0" y="4"/>
                      </a:lnTo>
                      <a:lnTo>
                        <a:pt x="0" y="2"/>
                      </a:lnTo>
                      <a:lnTo>
                        <a:pt x="0" y="2"/>
                      </a:lnTo>
                      <a:lnTo>
                        <a:pt x="2" y="2"/>
                      </a:lnTo>
                      <a:lnTo>
                        <a:pt x="2" y="2"/>
                      </a:lnTo>
                      <a:lnTo>
                        <a:pt x="2" y="2"/>
                      </a:lnTo>
                      <a:lnTo>
                        <a:pt x="4" y="2"/>
                      </a:lnTo>
                      <a:lnTo>
                        <a:pt x="4" y="2"/>
                      </a:lnTo>
                      <a:lnTo>
                        <a:pt x="4" y="2"/>
                      </a:lnTo>
                      <a:lnTo>
                        <a:pt x="4" y="2"/>
                      </a:lnTo>
                      <a:lnTo>
                        <a:pt x="6" y="2"/>
                      </a:lnTo>
                      <a:lnTo>
                        <a:pt x="6" y="0"/>
                      </a:lnTo>
                      <a:lnTo>
                        <a:pt x="6" y="0"/>
                      </a:lnTo>
                      <a:lnTo>
                        <a:pt x="6" y="0"/>
                      </a:lnTo>
                      <a:lnTo>
                        <a:pt x="8" y="0"/>
                      </a:lnTo>
                      <a:lnTo>
                        <a:pt x="8" y="0"/>
                      </a:lnTo>
                      <a:lnTo>
                        <a:pt x="1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7" name="Freeform 1529">
                  <a:extLst>
                    <a:ext uri="{FF2B5EF4-FFF2-40B4-BE49-F238E27FC236}">
                      <a16:creationId xmlns:a16="http://schemas.microsoft.com/office/drawing/2014/main" id="{2DE5B0E0-4989-4BF7-9467-878440FBFDD3}"/>
                    </a:ext>
                  </a:extLst>
                </p:cNvPr>
                <p:cNvSpPr>
                  <a:spLocks/>
                </p:cNvSpPr>
                <p:nvPr/>
              </p:nvSpPr>
              <p:spPr bwMode="auto">
                <a:xfrm>
                  <a:off x="14986141" y="3319463"/>
                  <a:ext cx="33338" cy="25400"/>
                </a:xfrm>
                <a:custGeom>
                  <a:avLst/>
                  <a:gdLst>
                    <a:gd name="T0" fmla="*/ 16 w 21"/>
                    <a:gd name="T1" fmla="*/ 4 h 16"/>
                    <a:gd name="T2" fmla="*/ 16 w 21"/>
                    <a:gd name="T3" fmla="*/ 4 h 16"/>
                    <a:gd name="T4" fmla="*/ 18 w 21"/>
                    <a:gd name="T5" fmla="*/ 4 h 16"/>
                    <a:gd name="T6" fmla="*/ 18 w 21"/>
                    <a:gd name="T7" fmla="*/ 4 h 16"/>
                    <a:gd name="T8" fmla="*/ 20 w 21"/>
                    <a:gd name="T9" fmla="*/ 4 h 16"/>
                    <a:gd name="T10" fmla="*/ 20 w 21"/>
                    <a:gd name="T11" fmla="*/ 4 h 16"/>
                    <a:gd name="T12" fmla="*/ 21 w 21"/>
                    <a:gd name="T13" fmla="*/ 6 h 16"/>
                    <a:gd name="T14" fmla="*/ 20 w 21"/>
                    <a:gd name="T15" fmla="*/ 6 h 16"/>
                    <a:gd name="T16" fmla="*/ 20 w 21"/>
                    <a:gd name="T17" fmla="*/ 8 h 16"/>
                    <a:gd name="T18" fmla="*/ 20 w 21"/>
                    <a:gd name="T19" fmla="*/ 10 h 16"/>
                    <a:gd name="T20" fmla="*/ 18 w 21"/>
                    <a:gd name="T21" fmla="*/ 10 h 16"/>
                    <a:gd name="T22" fmla="*/ 18 w 21"/>
                    <a:gd name="T23" fmla="*/ 12 h 16"/>
                    <a:gd name="T24" fmla="*/ 18 w 21"/>
                    <a:gd name="T25" fmla="*/ 12 h 16"/>
                    <a:gd name="T26" fmla="*/ 16 w 21"/>
                    <a:gd name="T27" fmla="*/ 12 h 16"/>
                    <a:gd name="T28" fmla="*/ 16 w 21"/>
                    <a:gd name="T29" fmla="*/ 14 h 16"/>
                    <a:gd name="T30" fmla="*/ 16 w 21"/>
                    <a:gd name="T31" fmla="*/ 14 h 16"/>
                    <a:gd name="T32" fmla="*/ 14 w 21"/>
                    <a:gd name="T33" fmla="*/ 16 h 16"/>
                    <a:gd name="T34" fmla="*/ 12 w 21"/>
                    <a:gd name="T35" fmla="*/ 16 h 16"/>
                    <a:gd name="T36" fmla="*/ 12 w 21"/>
                    <a:gd name="T37" fmla="*/ 14 h 16"/>
                    <a:gd name="T38" fmla="*/ 12 w 21"/>
                    <a:gd name="T39" fmla="*/ 14 h 16"/>
                    <a:gd name="T40" fmla="*/ 10 w 21"/>
                    <a:gd name="T41" fmla="*/ 14 h 16"/>
                    <a:gd name="T42" fmla="*/ 8 w 21"/>
                    <a:gd name="T43" fmla="*/ 14 h 16"/>
                    <a:gd name="T44" fmla="*/ 8 w 21"/>
                    <a:gd name="T45" fmla="*/ 12 h 16"/>
                    <a:gd name="T46" fmla="*/ 6 w 21"/>
                    <a:gd name="T47" fmla="*/ 12 h 16"/>
                    <a:gd name="T48" fmla="*/ 6 w 21"/>
                    <a:gd name="T49" fmla="*/ 10 h 16"/>
                    <a:gd name="T50" fmla="*/ 6 w 21"/>
                    <a:gd name="T51" fmla="*/ 10 h 16"/>
                    <a:gd name="T52" fmla="*/ 6 w 21"/>
                    <a:gd name="T53" fmla="*/ 10 h 16"/>
                    <a:gd name="T54" fmla="*/ 4 w 21"/>
                    <a:gd name="T55" fmla="*/ 10 h 16"/>
                    <a:gd name="T56" fmla="*/ 4 w 21"/>
                    <a:gd name="T57" fmla="*/ 12 h 16"/>
                    <a:gd name="T58" fmla="*/ 2 w 21"/>
                    <a:gd name="T59" fmla="*/ 12 h 16"/>
                    <a:gd name="T60" fmla="*/ 2 w 21"/>
                    <a:gd name="T61" fmla="*/ 12 h 16"/>
                    <a:gd name="T62" fmla="*/ 0 w 21"/>
                    <a:gd name="T63" fmla="*/ 10 h 16"/>
                    <a:gd name="T64" fmla="*/ 0 w 21"/>
                    <a:gd name="T65" fmla="*/ 10 h 16"/>
                    <a:gd name="T66" fmla="*/ 0 w 21"/>
                    <a:gd name="T67" fmla="*/ 8 h 16"/>
                    <a:gd name="T68" fmla="*/ 0 w 21"/>
                    <a:gd name="T69" fmla="*/ 8 h 16"/>
                    <a:gd name="T70" fmla="*/ 0 w 21"/>
                    <a:gd name="T71" fmla="*/ 6 h 16"/>
                    <a:gd name="T72" fmla="*/ 2 w 21"/>
                    <a:gd name="T73" fmla="*/ 6 h 16"/>
                    <a:gd name="T74" fmla="*/ 2 w 21"/>
                    <a:gd name="T75" fmla="*/ 6 h 16"/>
                    <a:gd name="T76" fmla="*/ 4 w 21"/>
                    <a:gd name="T77" fmla="*/ 4 h 16"/>
                    <a:gd name="T78" fmla="*/ 4 w 21"/>
                    <a:gd name="T79" fmla="*/ 4 h 16"/>
                    <a:gd name="T80" fmla="*/ 6 w 21"/>
                    <a:gd name="T81" fmla="*/ 4 h 16"/>
                    <a:gd name="T82" fmla="*/ 6 w 21"/>
                    <a:gd name="T83" fmla="*/ 4 h 16"/>
                    <a:gd name="T84" fmla="*/ 8 w 21"/>
                    <a:gd name="T85" fmla="*/ 2 h 16"/>
                    <a:gd name="T86" fmla="*/ 10 w 21"/>
                    <a:gd name="T87" fmla="*/ 2 h 16"/>
                    <a:gd name="T88" fmla="*/ 10 w 21"/>
                    <a:gd name="T89" fmla="*/ 2 h 16"/>
                    <a:gd name="T90" fmla="*/ 10 w 21"/>
                    <a:gd name="T91" fmla="*/ 0 h 16"/>
                    <a:gd name="T92" fmla="*/ 12 w 21"/>
                    <a:gd name="T93" fmla="*/ 0 h 16"/>
                    <a:gd name="T94" fmla="*/ 14 w 21"/>
                    <a:gd name="T95" fmla="*/ 0 h 16"/>
                    <a:gd name="T96" fmla="*/ 14 w 21"/>
                    <a:gd name="T97" fmla="*/ 0 h 16"/>
                    <a:gd name="T98" fmla="*/ 16 w 21"/>
                    <a:gd name="T99" fmla="*/ 0 h 16"/>
                    <a:gd name="T100" fmla="*/ 16 w 21"/>
                    <a:gd name="T101" fmla="*/ 0 h 16"/>
                    <a:gd name="T102" fmla="*/ 16 w 21"/>
                    <a:gd name="T103" fmla="*/ 2 h 16"/>
                    <a:gd name="T104" fmla="*/ 16 w 21"/>
                    <a:gd name="T10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6">
                      <a:moveTo>
                        <a:pt x="16" y="4"/>
                      </a:moveTo>
                      <a:lnTo>
                        <a:pt x="16" y="4"/>
                      </a:lnTo>
                      <a:lnTo>
                        <a:pt x="16" y="4"/>
                      </a:lnTo>
                      <a:lnTo>
                        <a:pt x="16" y="4"/>
                      </a:lnTo>
                      <a:lnTo>
                        <a:pt x="16" y="4"/>
                      </a:lnTo>
                      <a:lnTo>
                        <a:pt x="18" y="4"/>
                      </a:lnTo>
                      <a:lnTo>
                        <a:pt x="18" y="4"/>
                      </a:lnTo>
                      <a:lnTo>
                        <a:pt x="18" y="4"/>
                      </a:lnTo>
                      <a:lnTo>
                        <a:pt x="18" y="4"/>
                      </a:lnTo>
                      <a:lnTo>
                        <a:pt x="20" y="4"/>
                      </a:lnTo>
                      <a:lnTo>
                        <a:pt x="20" y="4"/>
                      </a:lnTo>
                      <a:lnTo>
                        <a:pt x="20" y="4"/>
                      </a:lnTo>
                      <a:lnTo>
                        <a:pt x="21" y="4"/>
                      </a:lnTo>
                      <a:lnTo>
                        <a:pt x="21" y="6"/>
                      </a:lnTo>
                      <a:lnTo>
                        <a:pt x="21" y="6"/>
                      </a:lnTo>
                      <a:lnTo>
                        <a:pt x="20" y="6"/>
                      </a:lnTo>
                      <a:lnTo>
                        <a:pt x="20" y="8"/>
                      </a:lnTo>
                      <a:lnTo>
                        <a:pt x="20" y="8"/>
                      </a:lnTo>
                      <a:lnTo>
                        <a:pt x="20" y="8"/>
                      </a:lnTo>
                      <a:lnTo>
                        <a:pt x="20" y="10"/>
                      </a:lnTo>
                      <a:lnTo>
                        <a:pt x="18" y="10"/>
                      </a:lnTo>
                      <a:lnTo>
                        <a:pt x="18" y="10"/>
                      </a:lnTo>
                      <a:lnTo>
                        <a:pt x="18" y="10"/>
                      </a:lnTo>
                      <a:lnTo>
                        <a:pt x="18" y="12"/>
                      </a:lnTo>
                      <a:lnTo>
                        <a:pt x="18" y="12"/>
                      </a:lnTo>
                      <a:lnTo>
                        <a:pt x="18" y="12"/>
                      </a:lnTo>
                      <a:lnTo>
                        <a:pt x="18" y="12"/>
                      </a:lnTo>
                      <a:lnTo>
                        <a:pt x="16" y="12"/>
                      </a:lnTo>
                      <a:lnTo>
                        <a:pt x="16" y="14"/>
                      </a:lnTo>
                      <a:lnTo>
                        <a:pt x="16" y="14"/>
                      </a:lnTo>
                      <a:lnTo>
                        <a:pt x="16" y="14"/>
                      </a:lnTo>
                      <a:lnTo>
                        <a:pt x="16" y="14"/>
                      </a:lnTo>
                      <a:lnTo>
                        <a:pt x="14" y="14"/>
                      </a:lnTo>
                      <a:lnTo>
                        <a:pt x="14" y="16"/>
                      </a:lnTo>
                      <a:lnTo>
                        <a:pt x="14" y="16"/>
                      </a:lnTo>
                      <a:lnTo>
                        <a:pt x="12" y="16"/>
                      </a:lnTo>
                      <a:lnTo>
                        <a:pt x="12" y="16"/>
                      </a:lnTo>
                      <a:lnTo>
                        <a:pt x="12" y="14"/>
                      </a:lnTo>
                      <a:lnTo>
                        <a:pt x="12" y="14"/>
                      </a:lnTo>
                      <a:lnTo>
                        <a:pt x="12" y="14"/>
                      </a:lnTo>
                      <a:lnTo>
                        <a:pt x="10" y="14"/>
                      </a:lnTo>
                      <a:lnTo>
                        <a:pt x="10" y="14"/>
                      </a:lnTo>
                      <a:lnTo>
                        <a:pt x="10" y="14"/>
                      </a:lnTo>
                      <a:lnTo>
                        <a:pt x="8" y="14"/>
                      </a:lnTo>
                      <a:lnTo>
                        <a:pt x="8" y="14"/>
                      </a:lnTo>
                      <a:lnTo>
                        <a:pt x="8" y="12"/>
                      </a:lnTo>
                      <a:lnTo>
                        <a:pt x="6" y="12"/>
                      </a:lnTo>
                      <a:lnTo>
                        <a:pt x="6" y="12"/>
                      </a:lnTo>
                      <a:lnTo>
                        <a:pt x="6" y="12"/>
                      </a:lnTo>
                      <a:lnTo>
                        <a:pt x="6" y="10"/>
                      </a:lnTo>
                      <a:lnTo>
                        <a:pt x="6" y="10"/>
                      </a:lnTo>
                      <a:lnTo>
                        <a:pt x="6" y="10"/>
                      </a:lnTo>
                      <a:lnTo>
                        <a:pt x="6" y="10"/>
                      </a:lnTo>
                      <a:lnTo>
                        <a:pt x="6" y="10"/>
                      </a:lnTo>
                      <a:lnTo>
                        <a:pt x="4" y="10"/>
                      </a:lnTo>
                      <a:lnTo>
                        <a:pt x="4" y="10"/>
                      </a:lnTo>
                      <a:lnTo>
                        <a:pt x="4" y="12"/>
                      </a:lnTo>
                      <a:lnTo>
                        <a:pt x="4" y="12"/>
                      </a:lnTo>
                      <a:lnTo>
                        <a:pt x="2" y="12"/>
                      </a:lnTo>
                      <a:lnTo>
                        <a:pt x="2" y="12"/>
                      </a:lnTo>
                      <a:lnTo>
                        <a:pt x="2" y="12"/>
                      </a:lnTo>
                      <a:lnTo>
                        <a:pt x="2" y="12"/>
                      </a:lnTo>
                      <a:lnTo>
                        <a:pt x="2" y="10"/>
                      </a:lnTo>
                      <a:lnTo>
                        <a:pt x="0" y="10"/>
                      </a:lnTo>
                      <a:lnTo>
                        <a:pt x="0" y="10"/>
                      </a:lnTo>
                      <a:lnTo>
                        <a:pt x="0" y="10"/>
                      </a:lnTo>
                      <a:lnTo>
                        <a:pt x="0" y="10"/>
                      </a:lnTo>
                      <a:lnTo>
                        <a:pt x="0" y="8"/>
                      </a:lnTo>
                      <a:lnTo>
                        <a:pt x="0" y="8"/>
                      </a:lnTo>
                      <a:lnTo>
                        <a:pt x="0" y="8"/>
                      </a:lnTo>
                      <a:lnTo>
                        <a:pt x="0" y="8"/>
                      </a:lnTo>
                      <a:lnTo>
                        <a:pt x="0" y="6"/>
                      </a:lnTo>
                      <a:lnTo>
                        <a:pt x="2" y="6"/>
                      </a:lnTo>
                      <a:lnTo>
                        <a:pt x="2" y="6"/>
                      </a:lnTo>
                      <a:lnTo>
                        <a:pt x="2" y="6"/>
                      </a:lnTo>
                      <a:lnTo>
                        <a:pt x="2" y="6"/>
                      </a:lnTo>
                      <a:lnTo>
                        <a:pt x="4" y="6"/>
                      </a:lnTo>
                      <a:lnTo>
                        <a:pt x="4" y="4"/>
                      </a:lnTo>
                      <a:lnTo>
                        <a:pt x="4" y="4"/>
                      </a:lnTo>
                      <a:lnTo>
                        <a:pt x="4" y="4"/>
                      </a:lnTo>
                      <a:lnTo>
                        <a:pt x="6" y="4"/>
                      </a:lnTo>
                      <a:lnTo>
                        <a:pt x="6" y="4"/>
                      </a:lnTo>
                      <a:lnTo>
                        <a:pt x="6" y="4"/>
                      </a:lnTo>
                      <a:lnTo>
                        <a:pt x="6" y="4"/>
                      </a:lnTo>
                      <a:lnTo>
                        <a:pt x="8" y="4"/>
                      </a:lnTo>
                      <a:lnTo>
                        <a:pt x="8" y="2"/>
                      </a:lnTo>
                      <a:lnTo>
                        <a:pt x="8" y="2"/>
                      </a:lnTo>
                      <a:lnTo>
                        <a:pt x="10" y="2"/>
                      </a:lnTo>
                      <a:lnTo>
                        <a:pt x="10" y="2"/>
                      </a:lnTo>
                      <a:lnTo>
                        <a:pt x="10" y="2"/>
                      </a:lnTo>
                      <a:lnTo>
                        <a:pt x="10" y="2"/>
                      </a:lnTo>
                      <a:lnTo>
                        <a:pt x="10" y="0"/>
                      </a:lnTo>
                      <a:lnTo>
                        <a:pt x="12" y="0"/>
                      </a:lnTo>
                      <a:lnTo>
                        <a:pt x="12" y="0"/>
                      </a:lnTo>
                      <a:lnTo>
                        <a:pt x="12" y="0"/>
                      </a:lnTo>
                      <a:lnTo>
                        <a:pt x="14" y="0"/>
                      </a:lnTo>
                      <a:lnTo>
                        <a:pt x="14" y="0"/>
                      </a:lnTo>
                      <a:lnTo>
                        <a:pt x="14" y="0"/>
                      </a:lnTo>
                      <a:lnTo>
                        <a:pt x="16" y="0"/>
                      </a:lnTo>
                      <a:lnTo>
                        <a:pt x="16" y="0"/>
                      </a:lnTo>
                      <a:lnTo>
                        <a:pt x="16" y="0"/>
                      </a:lnTo>
                      <a:lnTo>
                        <a:pt x="16" y="0"/>
                      </a:lnTo>
                      <a:lnTo>
                        <a:pt x="16" y="2"/>
                      </a:lnTo>
                      <a:lnTo>
                        <a:pt x="16" y="2"/>
                      </a:lnTo>
                      <a:lnTo>
                        <a:pt x="16" y="2"/>
                      </a:lnTo>
                      <a:lnTo>
                        <a:pt x="16" y="4"/>
                      </a:lnTo>
                      <a:lnTo>
                        <a:pt x="16"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8" name="Freeform 1530">
                  <a:extLst>
                    <a:ext uri="{FF2B5EF4-FFF2-40B4-BE49-F238E27FC236}">
                      <a16:creationId xmlns:a16="http://schemas.microsoft.com/office/drawing/2014/main" id="{2270476F-CF42-4D08-AB6A-05BEA18F895B}"/>
                    </a:ext>
                  </a:extLst>
                </p:cNvPr>
                <p:cNvSpPr>
                  <a:spLocks/>
                </p:cNvSpPr>
                <p:nvPr/>
              </p:nvSpPr>
              <p:spPr bwMode="auto">
                <a:xfrm>
                  <a:off x="14986141" y="3319463"/>
                  <a:ext cx="33338" cy="25400"/>
                </a:xfrm>
                <a:custGeom>
                  <a:avLst/>
                  <a:gdLst>
                    <a:gd name="T0" fmla="*/ 16 w 21"/>
                    <a:gd name="T1" fmla="*/ 4 h 16"/>
                    <a:gd name="T2" fmla="*/ 16 w 21"/>
                    <a:gd name="T3" fmla="*/ 4 h 16"/>
                    <a:gd name="T4" fmla="*/ 18 w 21"/>
                    <a:gd name="T5" fmla="*/ 4 h 16"/>
                    <a:gd name="T6" fmla="*/ 18 w 21"/>
                    <a:gd name="T7" fmla="*/ 4 h 16"/>
                    <a:gd name="T8" fmla="*/ 20 w 21"/>
                    <a:gd name="T9" fmla="*/ 4 h 16"/>
                    <a:gd name="T10" fmla="*/ 20 w 21"/>
                    <a:gd name="T11" fmla="*/ 4 h 16"/>
                    <a:gd name="T12" fmla="*/ 21 w 21"/>
                    <a:gd name="T13" fmla="*/ 6 h 16"/>
                    <a:gd name="T14" fmla="*/ 20 w 21"/>
                    <a:gd name="T15" fmla="*/ 6 h 16"/>
                    <a:gd name="T16" fmla="*/ 20 w 21"/>
                    <a:gd name="T17" fmla="*/ 8 h 16"/>
                    <a:gd name="T18" fmla="*/ 20 w 21"/>
                    <a:gd name="T19" fmla="*/ 10 h 16"/>
                    <a:gd name="T20" fmla="*/ 18 w 21"/>
                    <a:gd name="T21" fmla="*/ 10 h 16"/>
                    <a:gd name="T22" fmla="*/ 18 w 21"/>
                    <a:gd name="T23" fmla="*/ 12 h 16"/>
                    <a:gd name="T24" fmla="*/ 18 w 21"/>
                    <a:gd name="T25" fmla="*/ 12 h 16"/>
                    <a:gd name="T26" fmla="*/ 16 w 21"/>
                    <a:gd name="T27" fmla="*/ 12 h 16"/>
                    <a:gd name="T28" fmla="*/ 16 w 21"/>
                    <a:gd name="T29" fmla="*/ 14 h 16"/>
                    <a:gd name="T30" fmla="*/ 16 w 21"/>
                    <a:gd name="T31" fmla="*/ 14 h 16"/>
                    <a:gd name="T32" fmla="*/ 14 w 21"/>
                    <a:gd name="T33" fmla="*/ 16 h 16"/>
                    <a:gd name="T34" fmla="*/ 12 w 21"/>
                    <a:gd name="T35" fmla="*/ 16 h 16"/>
                    <a:gd name="T36" fmla="*/ 12 w 21"/>
                    <a:gd name="T37" fmla="*/ 14 h 16"/>
                    <a:gd name="T38" fmla="*/ 12 w 21"/>
                    <a:gd name="T39" fmla="*/ 14 h 16"/>
                    <a:gd name="T40" fmla="*/ 10 w 21"/>
                    <a:gd name="T41" fmla="*/ 14 h 16"/>
                    <a:gd name="T42" fmla="*/ 8 w 21"/>
                    <a:gd name="T43" fmla="*/ 14 h 16"/>
                    <a:gd name="T44" fmla="*/ 8 w 21"/>
                    <a:gd name="T45" fmla="*/ 12 h 16"/>
                    <a:gd name="T46" fmla="*/ 6 w 21"/>
                    <a:gd name="T47" fmla="*/ 12 h 16"/>
                    <a:gd name="T48" fmla="*/ 6 w 21"/>
                    <a:gd name="T49" fmla="*/ 10 h 16"/>
                    <a:gd name="T50" fmla="*/ 6 w 21"/>
                    <a:gd name="T51" fmla="*/ 10 h 16"/>
                    <a:gd name="T52" fmla="*/ 6 w 21"/>
                    <a:gd name="T53" fmla="*/ 10 h 16"/>
                    <a:gd name="T54" fmla="*/ 4 w 21"/>
                    <a:gd name="T55" fmla="*/ 10 h 16"/>
                    <a:gd name="T56" fmla="*/ 4 w 21"/>
                    <a:gd name="T57" fmla="*/ 12 h 16"/>
                    <a:gd name="T58" fmla="*/ 2 w 21"/>
                    <a:gd name="T59" fmla="*/ 12 h 16"/>
                    <a:gd name="T60" fmla="*/ 2 w 21"/>
                    <a:gd name="T61" fmla="*/ 12 h 16"/>
                    <a:gd name="T62" fmla="*/ 0 w 21"/>
                    <a:gd name="T63" fmla="*/ 10 h 16"/>
                    <a:gd name="T64" fmla="*/ 0 w 21"/>
                    <a:gd name="T65" fmla="*/ 10 h 16"/>
                    <a:gd name="T66" fmla="*/ 0 w 21"/>
                    <a:gd name="T67" fmla="*/ 8 h 16"/>
                    <a:gd name="T68" fmla="*/ 0 w 21"/>
                    <a:gd name="T69" fmla="*/ 8 h 16"/>
                    <a:gd name="T70" fmla="*/ 0 w 21"/>
                    <a:gd name="T71" fmla="*/ 6 h 16"/>
                    <a:gd name="T72" fmla="*/ 2 w 21"/>
                    <a:gd name="T73" fmla="*/ 6 h 16"/>
                    <a:gd name="T74" fmla="*/ 2 w 21"/>
                    <a:gd name="T75" fmla="*/ 6 h 16"/>
                    <a:gd name="T76" fmla="*/ 4 w 21"/>
                    <a:gd name="T77" fmla="*/ 4 h 16"/>
                    <a:gd name="T78" fmla="*/ 4 w 21"/>
                    <a:gd name="T79" fmla="*/ 4 h 16"/>
                    <a:gd name="T80" fmla="*/ 6 w 21"/>
                    <a:gd name="T81" fmla="*/ 4 h 16"/>
                    <a:gd name="T82" fmla="*/ 6 w 21"/>
                    <a:gd name="T83" fmla="*/ 4 h 16"/>
                    <a:gd name="T84" fmla="*/ 8 w 21"/>
                    <a:gd name="T85" fmla="*/ 2 h 16"/>
                    <a:gd name="T86" fmla="*/ 10 w 21"/>
                    <a:gd name="T87" fmla="*/ 2 h 16"/>
                    <a:gd name="T88" fmla="*/ 10 w 21"/>
                    <a:gd name="T89" fmla="*/ 2 h 16"/>
                    <a:gd name="T90" fmla="*/ 10 w 21"/>
                    <a:gd name="T91" fmla="*/ 0 h 16"/>
                    <a:gd name="T92" fmla="*/ 12 w 21"/>
                    <a:gd name="T93" fmla="*/ 0 h 16"/>
                    <a:gd name="T94" fmla="*/ 14 w 21"/>
                    <a:gd name="T95" fmla="*/ 0 h 16"/>
                    <a:gd name="T96" fmla="*/ 14 w 21"/>
                    <a:gd name="T97" fmla="*/ 0 h 16"/>
                    <a:gd name="T98" fmla="*/ 16 w 21"/>
                    <a:gd name="T99" fmla="*/ 0 h 16"/>
                    <a:gd name="T100" fmla="*/ 16 w 21"/>
                    <a:gd name="T101" fmla="*/ 0 h 16"/>
                    <a:gd name="T102" fmla="*/ 16 w 21"/>
                    <a:gd name="T103" fmla="*/ 2 h 16"/>
                    <a:gd name="T104" fmla="*/ 16 w 21"/>
                    <a:gd name="T10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 h="16">
                      <a:moveTo>
                        <a:pt x="16" y="4"/>
                      </a:moveTo>
                      <a:lnTo>
                        <a:pt x="16" y="4"/>
                      </a:lnTo>
                      <a:lnTo>
                        <a:pt x="16" y="4"/>
                      </a:lnTo>
                      <a:lnTo>
                        <a:pt x="16" y="4"/>
                      </a:lnTo>
                      <a:lnTo>
                        <a:pt x="16" y="4"/>
                      </a:lnTo>
                      <a:lnTo>
                        <a:pt x="18" y="4"/>
                      </a:lnTo>
                      <a:lnTo>
                        <a:pt x="18" y="4"/>
                      </a:lnTo>
                      <a:lnTo>
                        <a:pt x="18" y="4"/>
                      </a:lnTo>
                      <a:lnTo>
                        <a:pt x="18" y="4"/>
                      </a:lnTo>
                      <a:lnTo>
                        <a:pt x="20" y="4"/>
                      </a:lnTo>
                      <a:lnTo>
                        <a:pt x="20" y="4"/>
                      </a:lnTo>
                      <a:lnTo>
                        <a:pt x="20" y="4"/>
                      </a:lnTo>
                      <a:lnTo>
                        <a:pt x="21" y="4"/>
                      </a:lnTo>
                      <a:lnTo>
                        <a:pt x="21" y="6"/>
                      </a:lnTo>
                      <a:lnTo>
                        <a:pt x="21" y="6"/>
                      </a:lnTo>
                      <a:lnTo>
                        <a:pt x="20" y="6"/>
                      </a:lnTo>
                      <a:lnTo>
                        <a:pt x="20" y="8"/>
                      </a:lnTo>
                      <a:lnTo>
                        <a:pt x="20" y="8"/>
                      </a:lnTo>
                      <a:lnTo>
                        <a:pt x="20" y="8"/>
                      </a:lnTo>
                      <a:lnTo>
                        <a:pt x="20" y="10"/>
                      </a:lnTo>
                      <a:lnTo>
                        <a:pt x="18" y="10"/>
                      </a:lnTo>
                      <a:lnTo>
                        <a:pt x="18" y="10"/>
                      </a:lnTo>
                      <a:lnTo>
                        <a:pt x="18" y="10"/>
                      </a:lnTo>
                      <a:lnTo>
                        <a:pt x="18" y="12"/>
                      </a:lnTo>
                      <a:lnTo>
                        <a:pt x="18" y="12"/>
                      </a:lnTo>
                      <a:lnTo>
                        <a:pt x="18" y="12"/>
                      </a:lnTo>
                      <a:lnTo>
                        <a:pt x="18" y="12"/>
                      </a:lnTo>
                      <a:lnTo>
                        <a:pt x="16" y="12"/>
                      </a:lnTo>
                      <a:lnTo>
                        <a:pt x="16" y="14"/>
                      </a:lnTo>
                      <a:lnTo>
                        <a:pt x="16" y="14"/>
                      </a:lnTo>
                      <a:lnTo>
                        <a:pt x="16" y="14"/>
                      </a:lnTo>
                      <a:lnTo>
                        <a:pt x="16" y="14"/>
                      </a:lnTo>
                      <a:lnTo>
                        <a:pt x="14" y="14"/>
                      </a:lnTo>
                      <a:lnTo>
                        <a:pt x="14" y="16"/>
                      </a:lnTo>
                      <a:lnTo>
                        <a:pt x="14" y="16"/>
                      </a:lnTo>
                      <a:lnTo>
                        <a:pt x="12" y="16"/>
                      </a:lnTo>
                      <a:lnTo>
                        <a:pt x="12" y="16"/>
                      </a:lnTo>
                      <a:lnTo>
                        <a:pt x="12" y="14"/>
                      </a:lnTo>
                      <a:lnTo>
                        <a:pt x="12" y="14"/>
                      </a:lnTo>
                      <a:lnTo>
                        <a:pt x="12" y="14"/>
                      </a:lnTo>
                      <a:lnTo>
                        <a:pt x="10" y="14"/>
                      </a:lnTo>
                      <a:lnTo>
                        <a:pt x="10" y="14"/>
                      </a:lnTo>
                      <a:lnTo>
                        <a:pt x="10" y="14"/>
                      </a:lnTo>
                      <a:lnTo>
                        <a:pt x="8" y="14"/>
                      </a:lnTo>
                      <a:lnTo>
                        <a:pt x="8" y="14"/>
                      </a:lnTo>
                      <a:lnTo>
                        <a:pt x="8" y="12"/>
                      </a:lnTo>
                      <a:lnTo>
                        <a:pt x="6" y="12"/>
                      </a:lnTo>
                      <a:lnTo>
                        <a:pt x="6" y="12"/>
                      </a:lnTo>
                      <a:lnTo>
                        <a:pt x="6" y="12"/>
                      </a:lnTo>
                      <a:lnTo>
                        <a:pt x="6" y="10"/>
                      </a:lnTo>
                      <a:lnTo>
                        <a:pt x="6" y="10"/>
                      </a:lnTo>
                      <a:lnTo>
                        <a:pt x="6" y="10"/>
                      </a:lnTo>
                      <a:lnTo>
                        <a:pt x="6" y="10"/>
                      </a:lnTo>
                      <a:lnTo>
                        <a:pt x="6" y="10"/>
                      </a:lnTo>
                      <a:lnTo>
                        <a:pt x="4" y="10"/>
                      </a:lnTo>
                      <a:lnTo>
                        <a:pt x="4" y="10"/>
                      </a:lnTo>
                      <a:lnTo>
                        <a:pt x="4" y="12"/>
                      </a:lnTo>
                      <a:lnTo>
                        <a:pt x="4" y="12"/>
                      </a:lnTo>
                      <a:lnTo>
                        <a:pt x="2" y="12"/>
                      </a:lnTo>
                      <a:lnTo>
                        <a:pt x="2" y="12"/>
                      </a:lnTo>
                      <a:lnTo>
                        <a:pt x="2" y="12"/>
                      </a:lnTo>
                      <a:lnTo>
                        <a:pt x="2" y="12"/>
                      </a:lnTo>
                      <a:lnTo>
                        <a:pt x="2" y="10"/>
                      </a:lnTo>
                      <a:lnTo>
                        <a:pt x="0" y="10"/>
                      </a:lnTo>
                      <a:lnTo>
                        <a:pt x="0" y="10"/>
                      </a:lnTo>
                      <a:lnTo>
                        <a:pt x="0" y="10"/>
                      </a:lnTo>
                      <a:lnTo>
                        <a:pt x="0" y="10"/>
                      </a:lnTo>
                      <a:lnTo>
                        <a:pt x="0" y="8"/>
                      </a:lnTo>
                      <a:lnTo>
                        <a:pt x="0" y="8"/>
                      </a:lnTo>
                      <a:lnTo>
                        <a:pt x="0" y="8"/>
                      </a:lnTo>
                      <a:lnTo>
                        <a:pt x="0" y="8"/>
                      </a:lnTo>
                      <a:lnTo>
                        <a:pt x="0" y="6"/>
                      </a:lnTo>
                      <a:lnTo>
                        <a:pt x="2" y="6"/>
                      </a:lnTo>
                      <a:lnTo>
                        <a:pt x="2" y="6"/>
                      </a:lnTo>
                      <a:lnTo>
                        <a:pt x="2" y="6"/>
                      </a:lnTo>
                      <a:lnTo>
                        <a:pt x="2" y="6"/>
                      </a:lnTo>
                      <a:lnTo>
                        <a:pt x="4" y="6"/>
                      </a:lnTo>
                      <a:lnTo>
                        <a:pt x="4" y="4"/>
                      </a:lnTo>
                      <a:lnTo>
                        <a:pt x="4" y="4"/>
                      </a:lnTo>
                      <a:lnTo>
                        <a:pt x="4" y="4"/>
                      </a:lnTo>
                      <a:lnTo>
                        <a:pt x="6" y="4"/>
                      </a:lnTo>
                      <a:lnTo>
                        <a:pt x="6" y="4"/>
                      </a:lnTo>
                      <a:lnTo>
                        <a:pt x="6" y="4"/>
                      </a:lnTo>
                      <a:lnTo>
                        <a:pt x="6" y="4"/>
                      </a:lnTo>
                      <a:lnTo>
                        <a:pt x="8" y="4"/>
                      </a:lnTo>
                      <a:lnTo>
                        <a:pt x="8" y="2"/>
                      </a:lnTo>
                      <a:lnTo>
                        <a:pt x="8" y="2"/>
                      </a:lnTo>
                      <a:lnTo>
                        <a:pt x="10" y="2"/>
                      </a:lnTo>
                      <a:lnTo>
                        <a:pt x="10" y="2"/>
                      </a:lnTo>
                      <a:lnTo>
                        <a:pt x="10" y="2"/>
                      </a:lnTo>
                      <a:lnTo>
                        <a:pt x="10" y="2"/>
                      </a:lnTo>
                      <a:lnTo>
                        <a:pt x="10" y="0"/>
                      </a:lnTo>
                      <a:lnTo>
                        <a:pt x="12" y="0"/>
                      </a:lnTo>
                      <a:lnTo>
                        <a:pt x="12" y="0"/>
                      </a:lnTo>
                      <a:lnTo>
                        <a:pt x="12" y="0"/>
                      </a:lnTo>
                      <a:lnTo>
                        <a:pt x="14" y="0"/>
                      </a:lnTo>
                      <a:lnTo>
                        <a:pt x="14" y="0"/>
                      </a:lnTo>
                      <a:lnTo>
                        <a:pt x="14" y="0"/>
                      </a:lnTo>
                      <a:lnTo>
                        <a:pt x="16" y="0"/>
                      </a:lnTo>
                      <a:lnTo>
                        <a:pt x="16" y="0"/>
                      </a:lnTo>
                      <a:lnTo>
                        <a:pt x="16" y="0"/>
                      </a:lnTo>
                      <a:lnTo>
                        <a:pt x="16" y="0"/>
                      </a:lnTo>
                      <a:lnTo>
                        <a:pt x="16" y="2"/>
                      </a:lnTo>
                      <a:lnTo>
                        <a:pt x="16" y="2"/>
                      </a:lnTo>
                      <a:lnTo>
                        <a:pt x="16" y="2"/>
                      </a:lnTo>
                      <a:lnTo>
                        <a:pt x="16" y="4"/>
                      </a:lnTo>
                      <a:lnTo>
                        <a:pt x="16"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49" name="Freeform 1531">
                  <a:extLst>
                    <a:ext uri="{FF2B5EF4-FFF2-40B4-BE49-F238E27FC236}">
                      <a16:creationId xmlns:a16="http://schemas.microsoft.com/office/drawing/2014/main" id="{69787655-CE7B-4C23-96D8-07FF0B96E139}"/>
                    </a:ext>
                  </a:extLst>
                </p:cNvPr>
                <p:cNvSpPr>
                  <a:spLocks/>
                </p:cNvSpPr>
                <p:nvPr/>
              </p:nvSpPr>
              <p:spPr bwMode="auto">
                <a:xfrm>
                  <a:off x="14665466" y="3195638"/>
                  <a:ext cx="349250" cy="255588"/>
                </a:xfrm>
                <a:custGeom>
                  <a:avLst/>
                  <a:gdLst>
                    <a:gd name="T0" fmla="*/ 206 w 220"/>
                    <a:gd name="T1" fmla="*/ 31 h 161"/>
                    <a:gd name="T2" fmla="*/ 218 w 220"/>
                    <a:gd name="T3" fmla="*/ 29 h 161"/>
                    <a:gd name="T4" fmla="*/ 218 w 220"/>
                    <a:gd name="T5" fmla="*/ 36 h 161"/>
                    <a:gd name="T6" fmla="*/ 210 w 220"/>
                    <a:gd name="T7" fmla="*/ 44 h 161"/>
                    <a:gd name="T8" fmla="*/ 199 w 220"/>
                    <a:gd name="T9" fmla="*/ 50 h 161"/>
                    <a:gd name="T10" fmla="*/ 187 w 220"/>
                    <a:gd name="T11" fmla="*/ 55 h 161"/>
                    <a:gd name="T12" fmla="*/ 177 w 220"/>
                    <a:gd name="T13" fmla="*/ 59 h 161"/>
                    <a:gd name="T14" fmla="*/ 174 w 220"/>
                    <a:gd name="T15" fmla="*/ 67 h 161"/>
                    <a:gd name="T16" fmla="*/ 166 w 220"/>
                    <a:gd name="T17" fmla="*/ 75 h 161"/>
                    <a:gd name="T18" fmla="*/ 158 w 220"/>
                    <a:gd name="T19" fmla="*/ 86 h 161"/>
                    <a:gd name="T20" fmla="*/ 160 w 220"/>
                    <a:gd name="T21" fmla="*/ 98 h 161"/>
                    <a:gd name="T22" fmla="*/ 164 w 220"/>
                    <a:gd name="T23" fmla="*/ 105 h 161"/>
                    <a:gd name="T24" fmla="*/ 155 w 220"/>
                    <a:gd name="T25" fmla="*/ 113 h 161"/>
                    <a:gd name="T26" fmla="*/ 149 w 220"/>
                    <a:gd name="T27" fmla="*/ 121 h 161"/>
                    <a:gd name="T28" fmla="*/ 145 w 220"/>
                    <a:gd name="T29" fmla="*/ 128 h 161"/>
                    <a:gd name="T30" fmla="*/ 133 w 220"/>
                    <a:gd name="T31" fmla="*/ 132 h 161"/>
                    <a:gd name="T32" fmla="*/ 128 w 220"/>
                    <a:gd name="T33" fmla="*/ 142 h 161"/>
                    <a:gd name="T34" fmla="*/ 118 w 220"/>
                    <a:gd name="T35" fmla="*/ 144 h 161"/>
                    <a:gd name="T36" fmla="*/ 107 w 220"/>
                    <a:gd name="T37" fmla="*/ 146 h 161"/>
                    <a:gd name="T38" fmla="*/ 91 w 220"/>
                    <a:gd name="T39" fmla="*/ 146 h 161"/>
                    <a:gd name="T40" fmla="*/ 80 w 220"/>
                    <a:gd name="T41" fmla="*/ 149 h 161"/>
                    <a:gd name="T42" fmla="*/ 70 w 220"/>
                    <a:gd name="T43" fmla="*/ 153 h 161"/>
                    <a:gd name="T44" fmla="*/ 61 w 220"/>
                    <a:gd name="T45" fmla="*/ 159 h 161"/>
                    <a:gd name="T46" fmla="*/ 53 w 220"/>
                    <a:gd name="T47" fmla="*/ 151 h 161"/>
                    <a:gd name="T48" fmla="*/ 49 w 220"/>
                    <a:gd name="T49" fmla="*/ 142 h 161"/>
                    <a:gd name="T50" fmla="*/ 40 w 220"/>
                    <a:gd name="T51" fmla="*/ 136 h 161"/>
                    <a:gd name="T52" fmla="*/ 32 w 220"/>
                    <a:gd name="T53" fmla="*/ 130 h 161"/>
                    <a:gd name="T54" fmla="*/ 38 w 220"/>
                    <a:gd name="T55" fmla="*/ 119 h 161"/>
                    <a:gd name="T56" fmla="*/ 36 w 220"/>
                    <a:gd name="T57" fmla="*/ 113 h 161"/>
                    <a:gd name="T58" fmla="*/ 40 w 220"/>
                    <a:gd name="T59" fmla="*/ 101 h 161"/>
                    <a:gd name="T60" fmla="*/ 36 w 220"/>
                    <a:gd name="T61" fmla="*/ 92 h 161"/>
                    <a:gd name="T62" fmla="*/ 34 w 220"/>
                    <a:gd name="T63" fmla="*/ 84 h 161"/>
                    <a:gd name="T64" fmla="*/ 42 w 220"/>
                    <a:gd name="T65" fmla="*/ 77 h 161"/>
                    <a:gd name="T66" fmla="*/ 44 w 220"/>
                    <a:gd name="T67" fmla="*/ 69 h 161"/>
                    <a:gd name="T68" fmla="*/ 42 w 220"/>
                    <a:gd name="T69" fmla="*/ 57 h 161"/>
                    <a:gd name="T70" fmla="*/ 51 w 220"/>
                    <a:gd name="T71" fmla="*/ 50 h 161"/>
                    <a:gd name="T72" fmla="*/ 47 w 220"/>
                    <a:gd name="T73" fmla="*/ 42 h 161"/>
                    <a:gd name="T74" fmla="*/ 40 w 220"/>
                    <a:gd name="T75" fmla="*/ 38 h 161"/>
                    <a:gd name="T76" fmla="*/ 30 w 220"/>
                    <a:gd name="T77" fmla="*/ 40 h 161"/>
                    <a:gd name="T78" fmla="*/ 21 w 220"/>
                    <a:gd name="T79" fmla="*/ 40 h 161"/>
                    <a:gd name="T80" fmla="*/ 15 w 220"/>
                    <a:gd name="T81" fmla="*/ 34 h 161"/>
                    <a:gd name="T82" fmla="*/ 7 w 220"/>
                    <a:gd name="T83" fmla="*/ 36 h 161"/>
                    <a:gd name="T84" fmla="*/ 5 w 220"/>
                    <a:gd name="T85" fmla="*/ 27 h 161"/>
                    <a:gd name="T86" fmla="*/ 0 w 220"/>
                    <a:gd name="T87" fmla="*/ 17 h 161"/>
                    <a:gd name="T88" fmla="*/ 7 w 220"/>
                    <a:gd name="T89" fmla="*/ 10 h 161"/>
                    <a:gd name="T90" fmla="*/ 17 w 220"/>
                    <a:gd name="T91" fmla="*/ 6 h 161"/>
                    <a:gd name="T92" fmla="*/ 26 w 220"/>
                    <a:gd name="T93" fmla="*/ 2 h 161"/>
                    <a:gd name="T94" fmla="*/ 36 w 220"/>
                    <a:gd name="T95" fmla="*/ 4 h 161"/>
                    <a:gd name="T96" fmla="*/ 51 w 220"/>
                    <a:gd name="T97" fmla="*/ 4 h 161"/>
                    <a:gd name="T98" fmla="*/ 63 w 220"/>
                    <a:gd name="T99" fmla="*/ 4 h 161"/>
                    <a:gd name="T100" fmla="*/ 74 w 220"/>
                    <a:gd name="T101" fmla="*/ 6 h 161"/>
                    <a:gd name="T102" fmla="*/ 89 w 220"/>
                    <a:gd name="T103" fmla="*/ 8 h 161"/>
                    <a:gd name="T104" fmla="*/ 101 w 220"/>
                    <a:gd name="T105" fmla="*/ 6 h 161"/>
                    <a:gd name="T106" fmla="*/ 111 w 220"/>
                    <a:gd name="T107" fmla="*/ 8 h 161"/>
                    <a:gd name="T108" fmla="*/ 124 w 220"/>
                    <a:gd name="T109" fmla="*/ 10 h 161"/>
                    <a:gd name="T110" fmla="*/ 133 w 220"/>
                    <a:gd name="T111" fmla="*/ 10 h 161"/>
                    <a:gd name="T112" fmla="*/ 139 w 220"/>
                    <a:gd name="T113" fmla="*/ 15 h 161"/>
                    <a:gd name="T114" fmla="*/ 151 w 220"/>
                    <a:gd name="T115" fmla="*/ 19 h 161"/>
                    <a:gd name="T116" fmla="*/ 162 w 220"/>
                    <a:gd name="T117" fmla="*/ 23 h 161"/>
                    <a:gd name="T118" fmla="*/ 174 w 220"/>
                    <a:gd name="T119" fmla="*/ 21 h 161"/>
                    <a:gd name="T120" fmla="*/ 185 w 220"/>
                    <a:gd name="T121" fmla="*/ 23 h 161"/>
                    <a:gd name="T122" fmla="*/ 191 w 220"/>
                    <a:gd name="T123" fmla="*/ 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161">
                      <a:moveTo>
                        <a:pt x="197" y="27"/>
                      </a:moveTo>
                      <a:lnTo>
                        <a:pt x="197" y="29"/>
                      </a:lnTo>
                      <a:lnTo>
                        <a:pt x="197" y="29"/>
                      </a:lnTo>
                      <a:lnTo>
                        <a:pt x="197" y="29"/>
                      </a:lnTo>
                      <a:lnTo>
                        <a:pt x="197" y="29"/>
                      </a:lnTo>
                      <a:lnTo>
                        <a:pt x="199" y="29"/>
                      </a:lnTo>
                      <a:lnTo>
                        <a:pt x="199" y="29"/>
                      </a:lnTo>
                      <a:lnTo>
                        <a:pt x="199" y="29"/>
                      </a:lnTo>
                      <a:lnTo>
                        <a:pt x="199" y="29"/>
                      </a:lnTo>
                      <a:lnTo>
                        <a:pt x="200" y="29"/>
                      </a:lnTo>
                      <a:lnTo>
                        <a:pt x="200" y="29"/>
                      </a:lnTo>
                      <a:lnTo>
                        <a:pt x="202" y="29"/>
                      </a:lnTo>
                      <a:lnTo>
                        <a:pt x="202" y="29"/>
                      </a:lnTo>
                      <a:lnTo>
                        <a:pt x="202" y="29"/>
                      </a:lnTo>
                      <a:lnTo>
                        <a:pt x="204" y="29"/>
                      </a:lnTo>
                      <a:lnTo>
                        <a:pt x="204" y="29"/>
                      </a:lnTo>
                      <a:lnTo>
                        <a:pt x="204" y="29"/>
                      </a:lnTo>
                      <a:lnTo>
                        <a:pt x="204" y="31"/>
                      </a:lnTo>
                      <a:lnTo>
                        <a:pt x="204" y="31"/>
                      </a:lnTo>
                      <a:lnTo>
                        <a:pt x="206" y="31"/>
                      </a:lnTo>
                      <a:lnTo>
                        <a:pt x="206" y="31"/>
                      </a:lnTo>
                      <a:lnTo>
                        <a:pt x="208" y="31"/>
                      </a:lnTo>
                      <a:lnTo>
                        <a:pt x="208" y="31"/>
                      </a:lnTo>
                      <a:lnTo>
                        <a:pt x="208" y="29"/>
                      </a:lnTo>
                      <a:lnTo>
                        <a:pt x="208" y="29"/>
                      </a:lnTo>
                      <a:lnTo>
                        <a:pt x="208" y="29"/>
                      </a:lnTo>
                      <a:lnTo>
                        <a:pt x="210" y="29"/>
                      </a:lnTo>
                      <a:lnTo>
                        <a:pt x="210" y="29"/>
                      </a:lnTo>
                      <a:lnTo>
                        <a:pt x="212" y="29"/>
                      </a:lnTo>
                      <a:lnTo>
                        <a:pt x="212" y="27"/>
                      </a:lnTo>
                      <a:lnTo>
                        <a:pt x="212" y="27"/>
                      </a:lnTo>
                      <a:lnTo>
                        <a:pt x="212" y="27"/>
                      </a:lnTo>
                      <a:lnTo>
                        <a:pt x="214" y="27"/>
                      </a:lnTo>
                      <a:lnTo>
                        <a:pt x="214" y="27"/>
                      </a:lnTo>
                      <a:lnTo>
                        <a:pt x="214" y="27"/>
                      </a:lnTo>
                      <a:lnTo>
                        <a:pt x="216" y="27"/>
                      </a:lnTo>
                      <a:lnTo>
                        <a:pt x="216" y="29"/>
                      </a:lnTo>
                      <a:lnTo>
                        <a:pt x="216" y="29"/>
                      </a:lnTo>
                      <a:lnTo>
                        <a:pt x="218" y="29"/>
                      </a:lnTo>
                      <a:lnTo>
                        <a:pt x="218" y="29"/>
                      </a:lnTo>
                      <a:lnTo>
                        <a:pt x="218" y="29"/>
                      </a:lnTo>
                      <a:lnTo>
                        <a:pt x="218" y="29"/>
                      </a:lnTo>
                      <a:lnTo>
                        <a:pt x="220" y="29"/>
                      </a:lnTo>
                      <a:lnTo>
                        <a:pt x="220" y="31"/>
                      </a:lnTo>
                      <a:lnTo>
                        <a:pt x="220" y="31"/>
                      </a:lnTo>
                      <a:lnTo>
                        <a:pt x="220" y="31"/>
                      </a:lnTo>
                      <a:lnTo>
                        <a:pt x="220" y="33"/>
                      </a:lnTo>
                      <a:lnTo>
                        <a:pt x="220" y="33"/>
                      </a:lnTo>
                      <a:lnTo>
                        <a:pt x="220" y="33"/>
                      </a:lnTo>
                      <a:lnTo>
                        <a:pt x="218" y="33"/>
                      </a:lnTo>
                      <a:lnTo>
                        <a:pt x="218" y="33"/>
                      </a:lnTo>
                      <a:lnTo>
                        <a:pt x="218" y="33"/>
                      </a:lnTo>
                      <a:lnTo>
                        <a:pt x="216" y="33"/>
                      </a:lnTo>
                      <a:lnTo>
                        <a:pt x="216" y="34"/>
                      </a:lnTo>
                      <a:lnTo>
                        <a:pt x="218" y="34"/>
                      </a:lnTo>
                      <a:lnTo>
                        <a:pt x="218" y="34"/>
                      </a:lnTo>
                      <a:lnTo>
                        <a:pt x="218" y="34"/>
                      </a:lnTo>
                      <a:lnTo>
                        <a:pt x="218" y="34"/>
                      </a:lnTo>
                      <a:lnTo>
                        <a:pt x="218" y="34"/>
                      </a:lnTo>
                      <a:lnTo>
                        <a:pt x="218" y="36"/>
                      </a:lnTo>
                      <a:lnTo>
                        <a:pt x="218" y="36"/>
                      </a:lnTo>
                      <a:lnTo>
                        <a:pt x="218" y="36"/>
                      </a:lnTo>
                      <a:lnTo>
                        <a:pt x="218" y="36"/>
                      </a:lnTo>
                      <a:lnTo>
                        <a:pt x="218" y="38"/>
                      </a:lnTo>
                      <a:lnTo>
                        <a:pt x="218" y="38"/>
                      </a:lnTo>
                      <a:lnTo>
                        <a:pt x="218" y="40"/>
                      </a:lnTo>
                      <a:lnTo>
                        <a:pt x="218" y="40"/>
                      </a:lnTo>
                      <a:lnTo>
                        <a:pt x="218" y="40"/>
                      </a:lnTo>
                      <a:lnTo>
                        <a:pt x="218" y="40"/>
                      </a:lnTo>
                      <a:lnTo>
                        <a:pt x="216" y="40"/>
                      </a:lnTo>
                      <a:lnTo>
                        <a:pt x="216" y="42"/>
                      </a:lnTo>
                      <a:lnTo>
                        <a:pt x="216" y="42"/>
                      </a:lnTo>
                      <a:lnTo>
                        <a:pt x="216" y="42"/>
                      </a:lnTo>
                      <a:lnTo>
                        <a:pt x="214" y="42"/>
                      </a:lnTo>
                      <a:lnTo>
                        <a:pt x="214" y="42"/>
                      </a:lnTo>
                      <a:lnTo>
                        <a:pt x="214" y="42"/>
                      </a:lnTo>
                      <a:lnTo>
                        <a:pt x="214" y="42"/>
                      </a:lnTo>
                      <a:lnTo>
                        <a:pt x="212" y="42"/>
                      </a:lnTo>
                      <a:lnTo>
                        <a:pt x="212" y="44"/>
                      </a:lnTo>
                      <a:lnTo>
                        <a:pt x="212" y="44"/>
                      </a:lnTo>
                      <a:lnTo>
                        <a:pt x="212" y="44"/>
                      </a:lnTo>
                      <a:lnTo>
                        <a:pt x="210" y="44"/>
                      </a:lnTo>
                      <a:lnTo>
                        <a:pt x="210" y="44"/>
                      </a:lnTo>
                      <a:lnTo>
                        <a:pt x="210" y="44"/>
                      </a:lnTo>
                      <a:lnTo>
                        <a:pt x="208" y="44"/>
                      </a:lnTo>
                      <a:lnTo>
                        <a:pt x="208" y="46"/>
                      </a:lnTo>
                      <a:lnTo>
                        <a:pt x="208" y="46"/>
                      </a:lnTo>
                      <a:lnTo>
                        <a:pt x="208" y="46"/>
                      </a:lnTo>
                      <a:lnTo>
                        <a:pt x="206" y="46"/>
                      </a:lnTo>
                      <a:lnTo>
                        <a:pt x="206" y="46"/>
                      </a:lnTo>
                      <a:lnTo>
                        <a:pt x="206" y="46"/>
                      </a:lnTo>
                      <a:lnTo>
                        <a:pt x="204" y="46"/>
                      </a:lnTo>
                      <a:lnTo>
                        <a:pt x="204" y="48"/>
                      </a:lnTo>
                      <a:lnTo>
                        <a:pt x="204" y="48"/>
                      </a:lnTo>
                      <a:lnTo>
                        <a:pt x="204" y="48"/>
                      </a:lnTo>
                      <a:lnTo>
                        <a:pt x="204" y="48"/>
                      </a:lnTo>
                      <a:lnTo>
                        <a:pt x="202" y="48"/>
                      </a:lnTo>
                      <a:lnTo>
                        <a:pt x="202" y="48"/>
                      </a:lnTo>
                      <a:lnTo>
                        <a:pt x="202" y="48"/>
                      </a:lnTo>
                      <a:lnTo>
                        <a:pt x="202" y="50"/>
                      </a:lnTo>
                      <a:lnTo>
                        <a:pt x="200" y="50"/>
                      </a:lnTo>
                      <a:lnTo>
                        <a:pt x="200" y="50"/>
                      </a:lnTo>
                      <a:lnTo>
                        <a:pt x="200" y="50"/>
                      </a:lnTo>
                      <a:lnTo>
                        <a:pt x="200" y="50"/>
                      </a:lnTo>
                      <a:lnTo>
                        <a:pt x="199" y="50"/>
                      </a:lnTo>
                      <a:lnTo>
                        <a:pt x="199" y="52"/>
                      </a:lnTo>
                      <a:lnTo>
                        <a:pt x="199" y="52"/>
                      </a:lnTo>
                      <a:lnTo>
                        <a:pt x="199" y="52"/>
                      </a:lnTo>
                      <a:lnTo>
                        <a:pt x="199" y="52"/>
                      </a:lnTo>
                      <a:lnTo>
                        <a:pt x="197" y="52"/>
                      </a:lnTo>
                      <a:lnTo>
                        <a:pt x="197" y="52"/>
                      </a:lnTo>
                      <a:lnTo>
                        <a:pt x="197" y="52"/>
                      </a:lnTo>
                      <a:lnTo>
                        <a:pt x="195" y="52"/>
                      </a:lnTo>
                      <a:lnTo>
                        <a:pt x="195" y="54"/>
                      </a:lnTo>
                      <a:lnTo>
                        <a:pt x="195" y="54"/>
                      </a:lnTo>
                      <a:lnTo>
                        <a:pt x="193" y="54"/>
                      </a:lnTo>
                      <a:lnTo>
                        <a:pt x="193" y="54"/>
                      </a:lnTo>
                      <a:lnTo>
                        <a:pt x="193" y="54"/>
                      </a:lnTo>
                      <a:lnTo>
                        <a:pt x="193" y="54"/>
                      </a:lnTo>
                      <a:lnTo>
                        <a:pt x="191" y="54"/>
                      </a:lnTo>
                      <a:lnTo>
                        <a:pt x="191" y="54"/>
                      </a:lnTo>
                      <a:lnTo>
                        <a:pt x="191" y="54"/>
                      </a:lnTo>
                      <a:lnTo>
                        <a:pt x="189" y="54"/>
                      </a:lnTo>
                      <a:lnTo>
                        <a:pt x="189" y="54"/>
                      </a:lnTo>
                      <a:lnTo>
                        <a:pt x="187" y="54"/>
                      </a:lnTo>
                      <a:lnTo>
                        <a:pt x="187" y="55"/>
                      </a:lnTo>
                      <a:lnTo>
                        <a:pt x="187" y="55"/>
                      </a:lnTo>
                      <a:lnTo>
                        <a:pt x="187" y="55"/>
                      </a:lnTo>
                      <a:lnTo>
                        <a:pt x="185" y="55"/>
                      </a:lnTo>
                      <a:lnTo>
                        <a:pt x="185" y="55"/>
                      </a:lnTo>
                      <a:lnTo>
                        <a:pt x="185" y="55"/>
                      </a:lnTo>
                      <a:lnTo>
                        <a:pt x="185" y="55"/>
                      </a:lnTo>
                      <a:lnTo>
                        <a:pt x="185" y="55"/>
                      </a:lnTo>
                      <a:lnTo>
                        <a:pt x="185" y="55"/>
                      </a:lnTo>
                      <a:lnTo>
                        <a:pt x="183" y="55"/>
                      </a:lnTo>
                      <a:lnTo>
                        <a:pt x="183" y="55"/>
                      </a:lnTo>
                      <a:lnTo>
                        <a:pt x="183" y="57"/>
                      </a:lnTo>
                      <a:lnTo>
                        <a:pt x="181" y="57"/>
                      </a:lnTo>
                      <a:lnTo>
                        <a:pt x="181" y="57"/>
                      </a:lnTo>
                      <a:lnTo>
                        <a:pt x="181" y="57"/>
                      </a:lnTo>
                      <a:lnTo>
                        <a:pt x="179" y="57"/>
                      </a:lnTo>
                      <a:lnTo>
                        <a:pt x="179" y="57"/>
                      </a:lnTo>
                      <a:lnTo>
                        <a:pt x="179" y="57"/>
                      </a:lnTo>
                      <a:lnTo>
                        <a:pt x="177" y="57"/>
                      </a:lnTo>
                      <a:lnTo>
                        <a:pt x="177" y="57"/>
                      </a:lnTo>
                      <a:lnTo>
                        <a:pt x="177" y="57"/>
                      </a:lnTo>
                      <a:lnTo>
                        <a:pt x="177" y="59"/>
                      </a:lnTo>
                      <a:lnTo>
                        <a:pt x="177" y="59"/>
                      </a:lnTo>
                      <a:lnTo>
                        <a:pt x="177" y="59"/>
                      </a:lnTo>
                      <a:lnTo>
                        <a:pt x="176" y="59"/>
                      </a:lnTo>
                      <a:lnTo>
                        <a:pt x="176" y="61"/>
                      </a:lnTo>
                      <a:lnTo>
                        <a:pt x="176" y="61"/>
                      </a:lnTo>
                      <a:lnTo>
                        <a:pt x="176" y="61"/>
                      </a:lnTo>
                      <a:lnTo>
                        <a:pt x="176" y="61"/>
                      </a:lnTo>
                      <a:lnTo>
                        <a:pt x="176" y="63"/>
                      </a:lnTo>
                      <a:lnTo>
                        <a:pt x="177" y="63"/>
                      </a:lnTo>
                      <a:lnTo>
                        <a:pt x="177" y="63"/>
                      </a:lnTo>
                      <a:lnTo>
                        <a:pt x="177" y="63"/>
                      </a:lnTo>
                      <a:lnTo>
                        <a:pt x="177" y="65"/>
                      </a:lnTo>
                      <a:lnTo>
                        <a:pt x="177" y="65"/>
                      </a:lnTo>
                      <a:lnTo>
                        <a:pt x="176" y="65"/>
                      </a:lnTo>
                      <a:lnTo>
                        <a:pt x="176" y="65"/>
                      </a:lnTo>
                      <a:lnTo>
                        <a:pt x="176" y="65"/>
                      </a:lnTo>
                      <a:lnTo>
                        <a:pt x="176" y="65"/>
                      </a:lnTo>
                      <a:lnTo>
                        <a:pt x="176" y="65"/>
                      </a:lnTo>
                      <a:lnTo>
                        <a:pt x="174" y="65"/>
                      </a:lnTo>
                      <a:lnTo>
                        <a:pt x="174" y="67"/>
                      </a:lnTo>
                      <a:lnTo>
                        <a:pt x="174" y="67"/>
                      </a:lnTo>
                      <a:lnTo>
                        <a:pt x="172" y="67"/>
                      </a:lnTo>
                      <a:lnTo>
                        <a:pt x="172" y="67"/>
                      </a:lnTo>
                      <a:lnTo>
                        <a:pt x="172" y="67"/>
                      </a:lnTo>
                      <a:lnTo>
                        <a:pt x="172" y="67"/>
                      </a:lnTo>
                      <a:lnTo>
                        <a:pt x="172" y="69"/>
                      </a:lnTo>
                      <a:lnTo>
                        <a:pt x="170" y="69"/>
                      </a:lnTo>
                      <a:lnTo>
                        <a:pt x="170" y="69"/>
                      </a:lnTo>
                      <a:lnTo>
                        <a:pt x="170" y="69"/>
                      </a:lnTo>
                      <a:lnTo>
                        <a:pt x="170" y="71"/>
                      </a:lnTo>
                      <a:lnTo>
                        <a:pt x="170" y="71"/>
                      </a:lnTo>
                      <a:lnTo>
                        <a:pt x="170" y="71"/>
                      </a:lnTo>
                      <a:lnTo>
                        <a:pt x="170" y="73"/>
                      </a:lnTo>
                      <a:lnTo>
                        <a:pt x="168" y="73"/>
                      </a:lnTo>
                      <a:lnTo>
                        <a:pt x="168" y="73"/>
                      </a:lnTo>
                      <a:lnTo>
                        <a:pt x="168" y="73"/>
                      </a:lnTo>
                      <a:lnTo>
                        <a:pt x="166" y="73"/>
                      </a:lnTo>
                      <a:lnTo>
                        <a:pt x="166" y="75"/>
                      </a:lnTo>
                      <a:lnTo>
                        <a:pt x="166" y="75"/>
                      </a:lnTo>
                      <a:lnTo>
                        <a:pt x="166" y="75"/>
                      </a:lnTo>
                      <a:lnTo>
                        <a:pt x="166" y="75"/>
                      </a:lnTo>
                      <a:lnTo>
                        <a:pt x="166" y="75"/>
                      </a:lnTo>
                      <a:lnTo>
                        <a:pt x="164" y="75"/>
                      </a:lnTo>
                      <a:lnTo>
                        <a:pt x="164" y="77"/>
                      </a:lnTo>
                      <a:lnTo>
                        <a:pt x="164" y="77"/>
                      </a:lnTo>
                      <a:lnTo>
                        <a:pt x="164" y="77"/>
                      </a:lnTo>
                      <a:lnTo>
                        <a:pt x="164" y="77"/>
                      </a:lnTo>
                      <a:lnTo>
                        <a:pt x="164" y="78"/>
                      </a:lnTo>
                      <a:lnTo>
                        <a:pt x="162" y="78"/>
                      </a:lnTo>
                      <a:lnTo>
                        <a:pt x="162" y="78"/>
                      </a:lnTo>
                      <a:lnTo>
                        <a:pt x="162" y="80"/>
                      </a:lnTo>
                      <a:lnTo>
                        <a:pt x="162" y="80"/>
                      </a:lnTo>
                      <a:lnTo>
                        <a:pt x="162" y="80"/>
                      </a:lnTo>
                      <a:lnTo>
                        <a:pt x="160" y="80"/>
                      </a:lnTo>
                      <a:lnTo>
                        <a:pt x="160" y="82"/>
                      </a:lnTo>
                      <a:lnTo>
                        <a:pt x="160" y="82"/>
                      </a:lnTo>
                      <a:lnTo>
                        <a:pt x="160" y="82"/>
                      </a:lnTo>
                      <a:lnTo>
                        <a:pt x="160" y="82"/>
                      </a:lnTo>
                      <a:lnTo>
                        <a:pt x="160" y="82"/>
                      </a:lnTo>
                      <a:lnTo>
                        <a:pt x="158" y="82"/>
                      </a:lnTo>
                      <a:lnTo>
                        <a:pt x="158" y="84"/>
                      </a:lnTo>
                      <a:lnTo>
                        <a:pt x="158" y="84"/>
                      </a:lnTo>
                      <a:lnTo>
                        <a:pt x="158" y="86"/>
                      </a:lnTo>
                      <a:lnTo>
                        <a:pt x="158" y="86"/>
                      </a:lnTo>
                      <a:lnTo>
                        <a:pt x="158" y="86"/>
                      </a:lnTo>
                      <a:lnTo>
                        <a:pt x="158" y="86"/>
                      </a:lnTo>
                      <a:lnTo>
                        <a:pt x="158" y="88"/>
                      </a:lnTo>
                      <a:lnTo>
                        <a:pt x="156" y="88"/>
                      </a:lnTo>
                      <a:lnTo>
                        <a:pt x="156" y="88"/>
                      </a:lnTo>
                      <a:lnTo>
                        <a:pt x="156" y="90"/>
                      </a:lnTo>
                      <a:lnTo>
                        <a:pt x="156" y="90"/>
                      </a:lnTo>
                      <a:lnTo>
                        <a:pt x="156" y="90"/>
                      </a:lnTo>
                      <a:lnTo>
                        <a:pt x="156" y="92"/>
                      </a:lnTo>
                      <a:lnTo>
                        <a:pt x="158" y="92"/>
                      </a:lnTo>
                      <a:lnTo>
                        <a:pt x="158" y="92"/>
                      </a:lnTo>
                      <a:lnTo>
                        <a:pt x="158" y="94"/>
                      </a:lnTo>
                      <a:lnTo>
                        <a:pt x="158" y="94"/>
                      </a:lnTo>
                      <a:lnTo>
                        <a:pt x="158" y="94"/>
                      </a:lnTo>
                      <a:lnTo>
                        <a:pt x="158" y="96"/>
                      </a:lnTo>
                      <a:lnTo>
                        <a:pt x="158" y="96"/>
                      </a:lnTo>
                      <a:lnTo>
                        <a:pt x="158" y="98"/>
                      </a:lnTo>
                      <a:lnTo>
                        <a:pt x="158" y="98"/>
                      </a:lnTo>
                      <a:lnTo>
                        <a:pt x="158" y="98"/>
                      </a:lnTo>
                      <a:lnTo>
                        <a:pt x="160" y="98"/>
                      </a:lnTo>
                      <a:lnTo>
                        <a:pt x="160" y="98"/>
                      </a:lnTo>
                      <a:lnTo>
                        <a:pt x="160" y="98"/>
                      </a:lnTo>
                      <a:lnTo>
                        <a:pt x="160" y="100"/>
                      </a:lnTo>
                      <a:lnTo>
                        <a:pt x="160" y="100"/>
                      </a:lnTo>
                      <a:lnTo>
                        <a:pt x="160" y="100"/>
                      </a:lnTo>
                      <a:lnTo>
                        <a:pt x="162" y="100"/>
                      </a:lnTo>
                      <a:lnTo>
                        <a:pt x="162" y="101"/>
                      </a:lnTo>
                      <a:lnTo>
                        <a:pt x="162" y="101"/>
                      </a:lnTo>
                      <a:lnTo>
                        <a:pt x="164" y="101"/>
                      </a:lnTo>
                      <a:lnTo>
                        <a:pt x="164" y="101"/>
                      </a:lnTo>
                      <a:lnTo>
                        <a:pt x="164" y="101"/>
                      </a:lnTo>
                      <a:lnTo>
                        <a:pt x="164" y="101"/>
                      </a:lnTo>
                      <a:lnTo>
                        <a:pt x="166" y="101"/>
                      </a:lnTo>
                      <a:lnTo>
                        <a:pt x="166" y="103"/>
                      </a:lnTo>
                      <a:lnTo>
                        <a:pt x="166" y="103"/>
                      </a:lnTo>
                      <a:lnTo>
                        <a:pt x="166" y="103"/>
                      </a:lnTo>
                      <a:lnTo>
                        <a:pt x="166" y="105"/>
                      </a:lnTo>
                      <a:lnTo>
                        <a:pt x="166" y="105"/>
                      </a:lnTo>
                      <a:lnTo>
                        <a:pt x="166" y="105"/>
                      </a:lnTo>
                      <a:lnTo>
                        <a:pt x="164" y="105"/>
                      </a:lnTo>
                      <a:lnTo>
                        <a:pt x="164" y="105"/>
                      </a:lnTo>
                      <a:lnTo>
                        <a:pt x="164" y="105"/>
                      </a:lnTo>
                      <a:lnTo>
                        <a:pt x="164" y="105"/>
                      </a:lnTo>
                      <a:lnTo>
                        <a:pt x="162" y="105"/>
                      </a:lnTo>
                      <a:lnTo>
                        <a:pt x="162" y="105"/>
                      </a:lnTo>
                      <a:lnTo>
                        <a:pt x="162" y="107"/>
                      </a:lnTo>
                      <a:lnTo>
                        <a:pt x="160" y="107"/>
                      </a:lnTo>
                      <a:lnTo>
                        <a:pt x="160" y="107"/>
                      </a:lnTo>
                      <a:lnTo>
                        <a:pt x="160" y="109"/>
                      </a:lnTo>
                      <a:lnTo>
                        <a:pt x="160" y="109"/>
                      </a:lnTo>
                      <a:lnTo>
                        <a:pt x="160" y="109"/>
                      </a:lnTo>
                      <a:lnTo>
                        <a:pt x="158" y="109"/>
                      </a:lnTo>
                      <a:lnTo>
                        <a:pt x="158" y="109"/>
                      </a:lnTo>
                      <a:lnTo>
                        <a:pt x="158" y="109"/>
                      </a:lnTo>
                      <a:lnTo>
                        <a:pt x="158" y="109"/>
                      </a:lnTo>
                      <a:lnTo>
                        <a:pt x="156" y="109"/>
                      </a:lnTo>
                      <a:lnTo>
                        <a:pt x="156" y="109"/>
                      </a:lnTo>
                      <a:lnTo>
                        <a:pt x="156" y="111"/>
                      </a:lnTo>
                      <a:lnTo>
                        <a:pt x="155" y="111"/>
                      </a:lnTo>
                      <a:lnTo>
                        <a:pt x="155" y="111"/>
                      </a:lnTo>
                      <a:lnTo>
                        <a:pt x="155" y="113"/>
                      </a:lnTo>
                      <a:lnTo>
                        <a:pt x="155" y="113"/>
                      </a:lnTo>
                      <a:lnTo>
                        <a:pt x="155" y="113"/>
                      </a:lnTo>
                      <a:lnTo>
                        <a:pt x="155" y="113"/>
                      </a:lnTo>
                      <a:lnTo>
                        <a:pt x="153" y="113"/>
                      </a:lnTo>
                      <a:lnTo>
                        <a:pt x="153" y="113"/>
                      </a:lnTo>
                      <a:lnTo>
                        <a:pt x="153" y="115"/>
                      </a:lnTo>
                      <a:lnTo>
                        <a:pt x="155" y="115"/>
                      </a:lnTo>
                      <a:lnTo>
                        <a:pt x="155" y="115"/>
                      </a:lnTo>
                      <a:lnTo>
                        <a:pt x="155" y="117"/>
                      </a:lnTo>
                      <a:lnTo>
                        <a:pt x="153" y="117"/>
                      </a:lnTo>
                      <a:lnTo>
                        <a:pt x="153" y="115"/>
                      </a:lnTo>
                      <a:lnTo>
                        <a:pt x="153" y="115"/>
                      </a:lnTo>
                      <a:lnTo>
                        <a:pt x="151" y="115"/>
                      </a:lnTo>
                      <a:lnTo>
                        <a:pt x="151" y="117"/>
                      </a:lnTo>
                      <a:lnTo>
                        <a:pt x="151" y="117"/>
                      </a:lnTo>
                      <a:lnTo>
                        <a:pt x="151" y="117"/>
                      </a:lnTo>
                      <a:lnTo>
                        <a:pt x="151" y="119"/>
                      </a:lnTo>
                      <a:lnTo>
                        <a:pt x="151" y="119"/>
                      </a:lnTo>
                      <a:lnTo>
                        <a:pt x="151" y="121"/>
                      </a:lnTo>
                      <a:lnTo>
                        <a:pt x="151" y="121"/>
                      </a:lnTo>
                      <a:lnTo>
                        <a:pt x="151" y="121"/>
                      </a:lnTo>
                      <a:lnTo>
                        <a:pt x="149" y="121"/>
                      </a:lnTo>
                      <a:lnTo>
                        <a:pt x="149" y="123"/>
                      </a:lnTo>
                      <a:lnTo>
                        <a:pt x="149" y="123"/>
                      </a:lnTo>
                      <a:lnTo>
                        <a:pt x="149" y="123"/>
                      </a:lnTo>
                      <a:lnTo>
                        <a:pt x="149" y="123"/>
                      </a:lnTo>
                      <a:lnTo>
                        <a:pt x="149" y="123"/>
                      </a:lnTo>
                      <a:lnTo>
                        <a:pt x="149" y="124"/>
                      </a:lnTo>
                      <a:lnTo>
                        <a:pt x="151" y="124"/>
                      </a:lnTo>
                      <a:lnTo>
                        <a:pt x="151" y="124"/>
                      </a:lnTo>
                      <a:lnTo>
                        <a:pt x="149" y="124"/>
                      </a:lnTo>
                      <a:lnTo>
                        <a:pt x="149" y="126"/>
                      </a:lnTo>
                      <a:lnTo>
                        <a:pt x="151" y="126"/>
                      </a:lnTo>
                      <a:lnTo>
                        <a:pt x="151" y="126"/>
                      </a:lnTo>
                      <a:lnTo>
                        <a:pt x="151" y="128"/>
                      </a:lnTo>
                      <a:lnTo>
                        <a:pt x="149" y="128"/>
                      </a:lnTo>
                      <a:lnTo>
                        <a:pt x="149" y="128"/>
                      </a:lnTo>
                      <a:lnTo>
                        <a:pt x="149" y="128"/>
                      </a:lnTo>
                      <a:lnTo>
                        <a:pt x="149" y="128"/>
                      </a:lnTo>
                      <a:lnTo>
                        <a:pt x="147" y="128"/>
                      </a:lnTo>
                      <a:lnTo>
                        <a:pt x="147" y="128"/>
                      </a:lnTo>
                      <a:lnTo>
                        <a:pt x="145" y="128"/>
                      </a:lnTo>
                      <a:lnTo>
                        <a:pt x="145" y="128"/>
                      </a:lnTo>
                      <a:lnTo>
                        <a:pt x="145" y="128"/>
                      </a:lnTo>
                      <a:lnTo>
                        <a:pt x="143" y="128"/>
                      </a:lnTo>
                      <a:lnTo>
                        <a:pt x="143" y="128"/>
                      </a:lnTo>
                      <a:lnTo>
                        <a:pt x="143" y="130"/>
                      </a:lnTo>
                      <a:lnTo>
                        <a:pt x="143" y="130"/>
                      </a:lnTo>
                      <a:lnTo>
                        <a:pt x="141" y="130"/>
                      </a:lnTo>
                      <a:lnTo>
                        <a:pt x="141" y="128"/>
                      </a:lnTo>
                      <a:lnTo>
                        <a:pt x="141" y="128"/>
                      </a:lnTo>
                      <a:lnTo>
                        <a:pt x="139" y="128"/>
                      </a:lnTo>
                      <a:lnTo>
                        <a:pt x="139" y="128"/>
                      </a:lnTo>
                      <a:lnTo>
                        <a:pt x="139" y="128"/>
                      </a:lnTo>
                      <a:lnTo>
                        <a:pt x="139" y="130"/>
                      </a:lnTo>
                      <a:lnTo>
                        <a:pt x="137" y="130"/>
                      </a:lnTo>
                      <a:lnTo>
                        <a:pt x="137" y="130"/>
                      </a:lnTo>
                      <a:lnTo>
                        <a:pt x="137" y="130"/>
                      </a:lnTo>
                      <a:lnTo>
                        <a:pt x="137" y="130"/>
                      </a:lnTo>
                      <a:lnTo>
                        <a:pt x="137" y="130"/>
                      </a:lnTo>
                      <a:lnTo>
                        <a:pt x="135" y="130"/>
                      </a:lnTo>
                      <a:lnTo>
                        <a:pt x="135" y="130"/>
                      </a:lnTo>
                      <a:lnTo>
                        <a:pt x="135" y="132"/>
                      </a:lnTo>
                      <a:lnTo>
                        <a:pt x="133" y="132"/>
                      </a:lnTo>
                      <a:lnTo>
                        <a:pt x="133" y="132"/>
                      </a:lnTo>
                      <a:lnTo>
                        <a:pt x="133" y="132"/>
                      </a:lnTo>
                      <a:lnTo>
                        <a:pt x="133" y="132"/>
                      </a:lnTo>
                      <a:lnTo>
                        <a:pt x="133" y="134"/>
                      </a:lnTo>
                      <a:lnTo>
                        <a:pt x="132" y="134"/>
                      </a:lnTo>
                      <a:lnTo>
                        <a:pt x="132" y="134"/>
                      </a:lnTo>
                      <a:lnTo>
                        <a:pt x="132" y="134"/>
                      </a:lnTo>
                      <a:lnTo>
                        <a:pt x="132" y="136"/>
                      </a:lnTo>
                      <a:lnTo>
                        <a:pt x="132" y="136"/>
                      </a:lnTo>
                      <a:lnTo>
                        <a:pt x="132" y="136"/>
                      </a:lnTo>
                      <a:lnTo>
                        <a:pt x="132" y="138"/>
                      </a:lnTo>
                      <a:lnTo>
                        <a:pt x="132" y="138"/>
                      </a:lnTo>
                      <a:lnTo>
                        <a:pt x="130" y="138"/>
                      </a:lnTo>
                      <a:lnTo>
                        <a:pt x="130" y="138"/>
                      </a:lnTo>
                      <a:lnTo>
                        <a:pt x="130" y="140"/>
                      </a:lnTo>
                      <a:lnTo>
                        <a:pt x="130" y="140"/>
                      </a:lnTo>
                      <a:lnTo>
                        <a:pt x="130" y="140"/>
                      </a:lnTo>
                      <a:lnTo>
                        <a:pt x="130" y="142"/>
                      </a:lnTo>
                      <a:lnTo>
                        <a:pt x="128" y="142"/>
                      </a:lnTo>
                      <a:lnTo>
                        <a:pt x="128" y="142"/>
                      </a:lnTo>
                      <a:lnTo>
                        <a:pt x="128" y="142"/>
                      </a:lnTo>
                      <a:lnTo>
                        <a:pt x="128" y="144"/>
                      </a:lnTo>
                      <a:lnTo>
                        <a:pt x="128" y="144"/>
                      </a:lnTo>
                      <a:lnTo>
                        <a:pt x="128" y="144"/>
                      </a:lnTo>
                      <a:lnTo>
                        <a:pt x="126" y="144"/>
                      </a:lnTo>
                      <a:lnTo>
                        <a:pt x="126" y="146"/>
                      </a:lnTo>
                      <a:lnTo>
                        <a:pt x="126" y="146"/>
                      </a:lnTo>
                      <a:lnTo>
                        <a:pt x="126" y="146"/>
                      </a:lnTo>
                      <a:lnTo>
                        <a:pt x="126" y="146"/>
                      </a:lnTo>
                      <a:lnTo>
                        <a:pt x="124" y="146"/>
                      </a:lnTo>
                      <a:lnTo>
                        <a:pt x="124" y="146"/>
                      </a:lnTo>
                      <a:lnTo>
                        <a:pt x="122" y="146"/>
                      </a:lnTo>
                      <a:lnTo>
                        <a:pt x="122" y="146"/>
                      </a:lnTo>
                      <a:lnTo>
                        <a:pt x="122" y="146"/>
                      </a:lnTo>
                      <a:lnTo>
                        <a:pt x="122" y="144"/>
                      </a:lnTo>
                      <a:lnTo>
                        <a:pt x="122" y="144"/>
                      </a:lnTo>
                      <a:lnTo>
                        <a:pt x="122" y="144"/>
                      </a:lnTo>
                      <a:lnTo>
                        <a:pt x="120" y="144"/>
                      </a:lnTo>
                      <a:lnTo>
                        <a:pt x="120" y="144"/>
                      </a:lnTo>
                      <a:lnTo>
                        <a:pt x="120" y="144"/>
                      </a:lnTo>
                      <a:lnTo>
                        <a:pt x="118" y="144"/>
                      </a:lnTo>
                      <a:lnTo>
                        <a:pt x="118" y="144"/>
                      </a:lnTo>
                      <a:lnTo>
                        <a:pt x="118" y="144"/>
                      </a:lnTo>
                      <a:lnTo>
                        <a:pt x="116" y="144"/>
                      </a:lnTo>
                      <a:lnTo>
                        <a:pt x="116" y="146"/>
                      </a:lnTo>
                      <a:lnTo>
                        <a:pt x="116" y="146"/>
                      </a:lnTo>
                      <a:lnTo>
                        <a:pt x="116" y="146"/>
                      </a:lnTo>
                      <a:lnTo>
                        <a:pt x="116" y="146"/>
                      </a:lnTo>
                      <a:lnTo>
                        <a:pt x="116" y="146"/>
                      </a:lnTo>
                      <a:lnTo>
                        <a:pt x="114" y="146"/>
                      </a:lnTo>
                      <a:lnTo>
                        <a:pt x="114" y="146"/>
                      </a:lnTo>
                      <a:lnTo>
                        <a:pt x="112" y="146"/>
                      </a:lnTo>
                      <a:lnTo>
                        <a:pt x="112" y="146"/>
                      </a:lnTo>
                      <a:lnTo>
                        <a:pt x="112" y="146"/>
                      </a:lnTo>
                      <a:lnTo>
                        <a:pt x="112" y="146"/>
                      </a:lnTo>
                      <a:lnTo>
                        <a:pt x="111" y="146"/>
                      </a:lnTo>
                      <a:lnTo>
                        <a:pt x="111" y="146"/>
                      </a:lnTo>
                      <a:lnTo>
                        <a:pt x="111" y="146"/>
                      </a:lnTo>
                      <a:lnTo>
                        <a:pt x="109" y="146"/>
                      </a:lnTo>
                      <a:lnTo>
                        <a:pt x="109" y="146"/>
                      </a:lnTo>
                      <a:lnTo>
                        <a:pt x="107" y="146"/>
                      </a:lnTo>
                      <a:lnTo>
                        <a:pt x="107" y="146"/>
                      </a:lnTo>
                      <a:lnTo>
                        <a:pt x="107" y="146"/>
                      </a:lnTo>
                      <a:lnTo>
                        <a:pt x="105" y="146"/>
                      </a:lnTo>
                      <a:lnTo>
                        <a:pt x="105" y="146"/>
                      </a:lnTo>
                      <a:lnTo>
                        <a:pt x="105" y="146"/>
                      </a:lnTo>
                      <a:lnTo>
                        <a:pt x="103" y="146"/>
                      </a:lnTo>
                      <a:lnTo>
                        <a:pt x="103" y="146"/>
                      </a:lnTo>
                      <a:lnTo>
                        <a:pt x="103" y="146"/>
                      </a:lnTo>
                      <a:lnTo>
                        <a:pt x="101" y="146"/>
                      </a:lnTo>
                      <a:lnTo>
                        <a:pt x="101" y="146"/>
                      </a:lnTo>
                      <a:lnTo>
                        <a:pt x="101" y="146"/>
                      </a:lnTo>
                      <a:lnTo>
                        <a:pt x="101" y="146"/>
                      </a:lnTo>
                      <a:lnTo>
                        <a:pt x="99" y="146"/>
                      </a:lnTo>
                      <a:lnTo>
                        <a:pt x="99" y="146"/>
                      </a:lnTo>
                      <a:lnTo>
                        <a:pt x="99" y="146"/>
                      </a:lnTo>
                      <a:lnTo>
                        <a:pt x="97" y="146"/>
                      </a:lnTo>
                      <a:lnTo>
                        <a:pt x="97" y="146"/>
                      </a:lnTo>
                      <a:lnTo>
                        <a:pt x="95" y="146"/>
                      </a:lnTo>
                      <a:lnTo>
                        <a:pt x="95" y="146"/>
                      </a:lnTo>
                      <a:lnTo>
                        <a:pt x="95" y="146"/>
                      </a:lnTo>
                      <a:lnTo>
                        <a:pt x="93" y="146"/>
                      </a:lnTo>
                      <a:lnTo>
                        <a:pt x="93" y="146"/>
                      </a:lnTo>
                      <a:lnTo>
                        <a:pt x="91" y="146"/>
                      </a:lnTo>
                      <a:lnTo>
                        <a:pt x="91" y="146"/>
                      </a:lnTo>
                      <a:lnTo>
                        <a:pt x="91" y="146"/>
                      </a:lnTo>
                      <a:lnTo>
                        <a:pt x="89" y="146"/>
                      </a:lnTo>
                      <a:lnTo>
                        <a:pt x="89" y="146"/>
                      </a:lnTo>
                      <a:lnTo>
                        <a:pt x="89" y="146"/>
                      </a:lnTo>
                      <a:lnTo>
                        <a:pt x="88" y="146"/>
                      </a:lnTo>
                      <a:lnTo>
                        <a:pt x="88" y="146"/>
                      </a:lnTo>
                      <a:lnTo>
                        <a:pt x="86" y="146"/>
                      </a:lnTo>
                      <a:lnTo>
                        <a:pt x="86" y="146"/>
                      </a:lnTo>
                      <a:lnTo>
                        <a:pt x="86" y="146"/>
                      </a:lnTo>
                      <a:lnTo>
                        <a:pt x="86" y="146"/>
                      </a:lnTo>
                      <a:lnTo>
                        <a:pt x="86" y="147"/>
                      </a:lnTo>
                      <a:lnTo>
                        <a:pt x="84" y="147"/>
                      </a:lnTo>
                      <a:lnTo>
                        <a:pt x="84" y="147"/>
                      </a:lnTo>
                      <a:lnTo>
                        <a:pt x="84" y="147"/>
                      </a:lnTo>
                      <a:lnTo>
                        <a:pt x="84" y="149"/>
                      </a:lnTo>
                      <a:lnTo>
                        <a:pt x="84" y="149"/>
                      </a:lnTo>
                      <a:lnTo>
                        <a:pt x="82" y="149"/>
                      </a:lnTo>
                      <a:lnTo>
                        <a:pt x="82" y="149"/>
                      </a:lnTo>
                      <a:lnTo>
                        <a:pt x="82" y="149"/>
                      </a:lnTo>
                      <a:lnTo>
                        <a:pt x="80" y="149"/>
                      </a:lnTo>
                      <a:lnTo>
                        <a:pt x="80" y="151"/>
                      </a:lnTo>
                      <a:lnTo>
                        <a:pt x="80" y="151"/>
                      </a:lnTo>
                      <a:lnTo>
                        <a:pt x="80" y="151"/>
                      </a:lnTo>
                      <a:lnTo>
                        <a:pt x="78" y="151"/>
                      </a:lnTo>
                      <a:lnTo>
                        <a:pt x="78" y="151"/>
                      </a:lnTo>
                      <a:lnTo>
                        <a:pt x="78" y="149"/>
                      </a:lnTo>
                      <a:lnTo>
                        <a:pt x="78" y="149"/>
                      </a:lnTo>
                      <a:lnTo>
                        <a:pt x="76" y="149"/>
                      </a:lnTo>
                      <a:lnTo>
                        <a:pt x="76" y="151"/>
                      </a:lnTo>
                      <a:lnTo>
                        <a:pt x="76" y="151"/>
                      </a:lnTo>
                      <a:lnTo>
                        <a:pt x="74" y="151"/>
                      </a:lnTo>
                      <a:lnTo>
                        <a:pt x="74" y="151"/>
                      </a:lnTo>
                      <a:lnTo>
                        <a:pt x="74" y="151"/>
                      </a:lnTo>
                      <a:lnTo>
                        <a:pt x="74" y="151"/>
                      </a:lnTo>
                      <a:lnTo>
                        <a:pt x="72" y="151"/>
                      </a:lnTo>
                      <a:lnTo>
                        <a:pt x="72" y="153"/>
                      </a:lnTo>
                      <a:lnTo>
                        <a:pt x="72" y="153"/>
                      </a:lnTo>
                      <a:lnTo>
                        <a:pt x="72" y="153"/>
                      </a:lnTo>
                      <a:lnTo>
                        <a:pt x="72" y="153"/>
                      </a:lnTo>
                      <a:lnTo>
                        <a:pt x="72" y="153"/>
                      </a:lnTo>
                      <a:lnTo>
                        <a:pt x="70" y="153"/>
                      </a:lnTo>
                      <a:lnTo>
                        <a:pt x="70" y="155"/>
                      </a:lnTo>
                      <a:lnTo>
                        <a:pt x="70" y="155"/>
                      </a:lnTo>
                      <a:lnTo>
                        <a:pt x="70" y="155"/>
                      </a:lnTo>
                      <a:lnTo>
                        <a:pt x="70" y="157"/>
                      </a:lnTo>
                      <a:lnTo>
                        <a:pt x="68" y="157"/>
                      </a:lnTo>
                      <a:lnTo>
                        <a:pt x="68" y="157"/>
                      </a:lnTo>
                      <a:lnTo>
                        <a:pt x="68" y="157"/>
                      </a:lnTo>
                      <a:lnTo>
                        <a:pt x="68" y="157"/>
                      </a:lnTo>
                      <a:lnTo>
                        <a:pt x="68" y="159"/>
                      </a:lnTo>
                      <a:lnTo>
                        <a:pt x="68" y="159"/>
                      </a:lnTo>
                      <a:lnTo>
                        <a:pt x="67" y="159"/>
                      </a:lnTo>
                      <a:lnTo>
                        <a:pt x="67" y="159"/>
                      </a:lnTo>
                      <a:lnTo>
                        <a:pt x="67" y="161"/>
                      </a:lnTo>
                      <a:lnTo>
                        <a:pt x="65" y="161"/>
                      </a:lnTo>
                      <a:lnTo>
                        <a:pt x="65" y="161"/>
                      </a:lnTo>
                      <a:lnTo>
                        <a:pt x="65" y="161"/>
                      </a:lnTo>
                      <a:lnTo>
                        <a:pt x="63" y="161"/>
                      </a:lnTo>
                      <a:lnTo>
                        <a:pt x="63" y="159"/>
                      </a:lnTo>
                      <a:lnTo>
                        <a:pt x="63" y="159"/>
                      </a:lnTo>
                      <a:lnTo>
                        <a:pt x="63" y="159"/>
                      </a:lnTo>
                      <a:lnTo>
                        <a:pt x="61" y="159"/>
                      </a:lnTo>
                      <a:lnTo>
                        <a:pt x="61" y="159"/>
                      </a:lnTo>
                      <a:lnTo>
                        <a:pt x="61" y="159"/>
                      </a:lnTo>
                      <a:lnTo>
                        <a:pt x="59" y="159"/>
                      </a:lnTo>
                      <a:lnTo>
                        <a:pt x="59" y="157"/>
                      </a:lnTo>
                      <a:lnTo>
                        <a:pt x="59" y="157"/>
                      </a:lnTo>
                      <a:lnTo>
                        <a:pt x="59" y="157"/>
                      </a:lnTo>
                      <a:lnTo>
                        <a:pt x="59" y="157"/>
                      </a:lnTo>
                      <a:lnTo>
                        <a:pt x="57" y="157"/>
                      </a:lnTo>
                      <a:lnTo>
                        <a:pt x="57" y="157"/>
                      </a:lnTo>
                      <a:lnTo>
                        <a:pt x="57" y="157"/>
                      </a:lnTo>
                      <a:lnTo>
                        <a:pt x="57" y="155"/>
                      </a:lnTo>
                      <a:lnTo>
                        <a:pt x="57" y="155"/>
                      </a:lnTo>
                      <a:lnTo>
                        <a:pt x="55" y="155"/>
                      </a:lnTo>
                      <a:lnTo>
                        <a:pt x="55" y="153"/>
                      </a:lnTo>
                      <a:lnTo>
                        <a:pt x="55" y="153"/>
                      </a:lnTo>
                      <a:lnTo>
                        <a:pt x="55" y="153"/>
                      </a:lnTo>
                      <a:lnTo>
                        <a:pt x="53" y="153"/>
                      </a:lnTo>
                      <a:lnTo>
                        <a:pt x="53" y="153"/>
                      </a:lnTo>
                      <a:lnTo>
                        <a:pt x="53" y="153"/>
                      </a:lnTo>
                      <a:lnTo>
                        <a:pt x="53" y="151"/>
                      </a:lnTo>
                      <a:lnTo>
                        <a:pt x="53" y="151"/>
                      </a:lnTo>
                      <a:lnTo>
                        <a:pt x="53" y="151"/>
                      </a:lnTo>
                      <a:lnTo>
                        <a:pt x="53" y="149"/>
                      </a:lnTo>
                      <a:lnTo>
                        <a:pt x="51" y="149"/>
                      </a:lnTo>
                      <a:lnTo>
                        <a:pt x="51" y="149"/>
                      </a:lnTo>
                      <a:lnTo>
                        <a:pt x="53" y="149"/>
                      </a:lnTo>
                      <a:lnTo>
                        <a:pt x="53" y="147"/>
                      </a:lnTo>
                      <a:lnTo>
                        <a:pt x="51" y="147"/>
                      </a:lnTo>
                      <a:lnTo>
                        <a:pt x="51" y="147"/>
                      </a:lnTo>
                      <a:lnTo>
                        <a:pt x="51" y="147"/>
                      </a:lnTo>
                      <a:lnTo>
                        <a:pt x="51" y="147"/>
                      </a:lnTo>
                      <a:lnTo>
                        <a:pt x="51" y="146"/>
                      </a:lnTo>
                      <a:lnTo>
                        <a:pt x="49" y="146"/>
                      </a:lnTo>
                      <a:lnTo>
                        <a:pt x="49" y="146"/>
                      </a:lnTo>
                      <a:lnTo>
                        <a:pt x="49" y="146"/>
                      </a:lnTo>
                      <a:lnTo>
                        <a:pt x="49" y="146"/>
                      </a:lnTo>
                      <a:lnTo>
                        <a:pt x="49" y="146"/>
                      </a:lnTo>
                      <a:lnTo>
                        <a:pt x="51" y="146"/>
                      </a:lnTo>
                      <a:lnTo>
                        <a:pt x="51" y="144"/>
                      </a:lnTo>
                      <a:lnTo>
                        <a:pt x="51" y="144"/>
                      </a:lnTo>
                      <a:lnTo>
                        <a:pt x="49" y="144"/>
                      </a:lnTo>
                      <a:lnTo>
                        <a:pt x="49" y="142"/>
                      </a:lnTo>
                      <a:lnTo>
                        <a:pt x="49" y="142"/>
                      </a:lnTo>
                      <a:lnTo>
                        <a:pt x="49" y="142"/>
                      </a:lnTo>
                      <a:lnTo>
                        <a:pt x="49" y="140"/>
                      </a:lnTo>
                      <a:lnTo>
                        <a:pt x="47" y="140"/>
                      </a:lnTo>
                      <a:lnTo>
                        <a:pt x="47" y="140"/>
                      </a:lnTo>
                      <a:lnTo>
                        <a:pt x="47" y="140"/>
                      </a:lnTo>
                      <a:lnTo>
                        <a:pt x="47" y="140"/>
                      </a:lnTo>
                      <a:lnTo>
                        <a:pt x="45" y="140"/>
                      </a:lnTo>
                      <a:lnTo>
                        <a:pt x="45" y="138"/>
                      </a:lnTo>
                      <a:lnTo>
                        <a:pt x="45" y="138"/>
                      </a:lnTo>
                      <a:lnTo>
                        <a:pt x="45" y="138"/>
                      </a:lnTo>
                      <a:lnTo>
                        <a:pt x="45" y="138"/>
                      </a:lnTo>
                      <a:lnTo>
                        <a:pt x="44" y="138"/>
                      </a:lnTo>
                      <a:lnTo>
                        <a:pt x="44" y="138"/>
                      </a:lnTo>
                      <a:lnTo>
                        <a:pt x="44" y="138"/>
                      </a:lnTo>
                      <a:lnTo>
                        <a:pt x="42" y="138"/>
                      </a:lnTo>
                      <a:lnTo>
                        <a:pt x="42" y="138"/>
                      </a:lnTo>
                      <a:lnTo>
                        <a:pt x="42" y="138"/>
                      </a:lnTo>
                      <a:lnTo>
                        <a:pt x="42" y="136"/>
                      </a:lnTo>
                      <a:lnTo>
                        <a:pt x="40" y="136"/>
                      </a:lnTo>
                      <a:lnTo>
                        <a:pt x="40" y="136"/>
                      </a:lnTo>
                      <a:lnTo>
                        <a:pt x="40" y="136"/>
                      </a:lnTo>
                      <a:lnTo>
                        <a:pt x="38" y="136"/>
                      </a:lnTo>
                      <a:lnTo>
                        <a:pt x="38" y="136"/>
                      </a:lnTo>
                      <a:lnTo>
                        <a:pt x="36" y="136"/>
                      </a:lnTo>
                      <a:lnTo>
                        <a:pt x="36" y="136"/>
                      </a:lnTo>
                      <a:lnTo>
                        <a:pt x="36" y="136"/>
                      </a:lnTo>
                      <a:lnTo>
                        <a:pt x="34" y="136"/>
                      </a:lnTo>
                      <a:lnTo>
                        <a:pt x="34" y="136"/>
                      </a:lnTo>
                      <a:lnTo>
                        <a:pt x="32" y="136"/>
                      </a:lnTo>
                      <a:lnTo>
                        <a:pt x="32" y="136"/>
                      </a:lnTo>
                      <a:lnTo>
                        <a:pt x="32" y="134"/>
                      </a:lnTo>
                      <a:lnTo>
                        <a:pt x="32" y="134"/>
                      </a:lnTo>
                      <a:lnTo>
                        <a:pt x="32" y="134"/>
                      </a:lnTo>
                      <a:lnTo>
                        <a:pt x="32" y="132"/>
                      </a:lnTo>
                      <a:lnTo>
                        <a:pt x="32" y="132"/>
                      </a:lnTo>
                      <a:lnTo>
                        <a:pt x="32" y="132"/>
                      </a:lnTo>
                      <a:lnTo>
                        <a:pt x="32" y="132"/>
                      </a:lnTo>
                      <a:lnTo>
                        <a:pt x="32" y="130"/>
                      </a:lnTo>
                      <a:lnTo>
                        <a:pt x="32" y="130"/>
                      </a:lnTo>
                      <a:lnTo>
                        <a:pt x="32" y="130"/>
                      </a:lnTo>
                      <a:lnTo>
                        <a:pt x="32" y="130"/>
                      </a:lnTo>
                      <a:lnTo>
                        <a:pt x="32" y="128"/>
                      </a:lnTo>
                      <a:lnTo>
                        <a:pt x="32" y="128"/>
                      </a:lnTo>
                      <a:lnTo>
                        <a:pt x="32" y="126"/>
                      </a:lnTo>
                      <a:lnTo>
                        <a:pt x="32" y="126"/>
                      </a:lnTo>
                      <a:lnTo>
                        <a:pt x="32" y="126"/>
                      </a:lnTo>
                      <a:lnTo>
                        <a:pt x="32" y="124"/>
                      </a:lnTo>
                      <a:lnTo>
                        <a:pt x="32" y="124"/>
                      </a:lnTo>
                      <a:lnTo>
                        <a:pt x="32" y="124"/>
                      </a:lnTo>
                      <a:lnTo>
                        <a:pt x="34" y="124"/>
                      </a:lnTo>
                      <a:lnTo>
                        <a:pt x="34" y="123"/>
                      </a:lnTo>
                      <a:lnTo>
                        <a:pt x="34" y="123"/>
                      </a:lnTo>
                      <a:lnTo>
                        <a:pt x="34" y="123"/>
                      </a:lnTo>
                      <a:lnTo>
                        <a:pt x="36" y="123"/>
                      </a:lnTo>
                      <a:lnTo>
                        <a:pt x="36" y="123"/>
                      </a:lnTo>
                      <a:lnTo>
                        <a:pt x="36" y="121"/>
                      </a:lnTo>
                      <a:lnTo>
                        <a:pt x="36" y="121"/>
                      </a:lnTo>
                      <a:lnTo>
                        <a:pt x="36" y="121"/>
                      </a:lnTo>
                      <a:lnTo>
                        <a:pt x="36" y="119"/>
                      </a:lnTo>
                      <a:lnTo>
                        <a:pt x="36" y="119"/>
                      </a:lnTo>
                      <a:lnTo>
                        <a:pt x="38" y="119"/>
                      </a:lnTo>
                      <a:lnTo>
                        <a:pt x="38" y="119"/>
                      </a:lnTo>
                      <a:lnTo>
                        <a:pt x="38" y="119"/>
                      </a:lnTo>
                      <a:lnTo>
                        <a:pt x="40" y="119"/>
                      </a:lnTo>
                      <a:lnTo>
                        <a:pt x="40" y="119"/>
                      </a:lnTo>
                      <a:lnTo>
                        <a:pt x="40" y="119"/>
                      </a:lnTo>
                      <a:lnTo>
                        <a:pt x="40" y="117"/>
                      </a:lnTo>
                      <a:lnTo>
                        <a:pt x="40" y="117"/>
                      </a:lnTo>
                      <a:lnTo>
                        <a:pt x="42" y="117"/>
                      </a:lnTo>
                      <a:lnTo>
                        <a:pt x="42" y="115"/>
                      </a:lnTo>
                      <a:lnTo>
                        <a:pt x="42" y="115"/>
                      </a:lnTo>
                      <a:lnTo>
                        <a:pt x="40" y="115"/>
                      </a:lnTo>
                      <a:lnTo>
                        <a:pt x="40" y="115"/>
                      </a:lnTo>
                      <a:lnTo>
                        <a:pt x="40" y="115"/>
                      </a:lnTo>
                      <a:lnTo>
                        <a:pt x="40" y="115"/>
                      </a:lnTo>
                      <a:lnTo>
                        <a:pt x="40" y="115"/>
                      </a:lnTo>
                      <a:lnTo>
                        <a:pt x="38" y="115"/>
                      </a:lnTo>
                      <a:lnTo>
                        <a:pt x="38" y="113"/>
                      </a:lnTo>
                      <a:lnTo>
                        <a:pt x="38" y="113"/>
                      </a:lnTo>
                      <a:lnTo>
                        <a:pt x="38" y="113"/>
                      </a:lnTo>
                      <a:lnTo>
                        <a:pt x="36" y="113"/>
                      </a:lnTo>
                      <a:lnTo>
                        <a:pt x="36" y="113"/>
                      </a:lnTo>
                      <a:lnTo>
                        <a:pt x="36" y="113"/>
                      </a:lnTo>
                      <a:lnTo>
                        <a:pt x="36" y="111"/>
                      </a:lnTo>
                      <a:lnTo>
                        <a:pt x="36" y="111"/>
                      </a:lnTo>
                      <a:lnTo>
                        <a:pt x="36" y="111"/>
                      </a:lnTo>
                      <a:lnTo>
                        <a:pt x="34" y="111"/>
                      </a:lnTo>
                      <a:lnTo>
                        <a:pt x="34" y="109"/>
                      </a:lnTo>
                      <a:lnTo>
                        <a:pt x="36" y="109"/>
                      </a:lnTo>
                      <a:lnTo>
                        <a:pt x="36" y="109"/>
                      </a:lnTo>
                      <a:lnTo>
                        <a:pt x="36" y="107"/>
                      </a:lnTo>
                      <a:lnTo>
                        <a:pt x="36" y="107"/>
                      </a:lnTo>
                      <a:lnTo>
                        <a:pt x="36" y="107"/>
                      </a:lnTo>
                      <a:lnTo>
                        <a:pt x="36" y="105"/>
                      </a:lnTo>
                      <a:lnTo>
                        <a:pt x="36" y="105"/>
                      </a:lnTo>
                      <a:lnTo>
                        <a:pt x="36" y="105"/>
                      </a:lnTo>
                      <a:lnTo>
                        <a:pt x="36" y="103"/>
                      </a:lnTo>
                      <a:lnTo>
                        <a:pt x="36" y="103"/>
                      </a:lnTo>
                      <a:lnTo>
                        <a:pt x="38" y="103"/>
                      </a:lnTo>
                      <a:lnTo>
                        <a:pt x="38" y="103"/>
                      </a:lnTo>
                      <a:lnTo>
                        <a:pt x="38" y="103"/>
                      </a:lnTo>
                      <a:lnTo>
                        <a:pt x="38" y="101"/>
                      </a:lnTo>
                      <a:lnTo>
                        <a:pt x="40" y="101"/>
                      </a:lnTo>
                      <a:lnTo>
                        <a:pt x="40" y="101"/>
                      </a:lnTo>
                      <a:lnTo>
                        <a:pt x="40" y="101"/>
                      </a:lnTo>
                      <a:lnTo>
                        <a:pt x="40" y="100"/>
                      </a:lnTo>
                      <a:lnTo>
                        <a:pt x="40" y="100"/>
                      </a:lnTo>
                      <a:lnTo>
                        <a:pt x="40" y="100"/>
                      </a:lnTo>
                      <a:lnTo>
                        <a:pt x="40" y="98"/>
                      </a:lnTo>
                      <a:lnTo>
                        <a:pt x="42" y="98"/>
                      </a:lnTo>
                      <a:lnTo>
                        <a:pt x="42" y="98"/>
                      </a:lnTo>
                      <a:lnTo>
                        <a:pt x="42" y="98"/>
                      </a:lnTo>
                      <a:lnTo>
                        <a:pt x="40" y="98"/>
                      </a:lnTo>
                      <a:lnTo>
                        <a:pt x="40" y="96"/>
                      </a:lnTo>
                      <a:lnTo>
                        <a:pt x="40" y="96"/>
                      </a:lnTo>
                      <a:lnTo>
                        <a:pt x="40" y="96"/>
                      </a:lnTo>
                      <a:lnTo>
                        <a:pt x="38" y="96"/>
                      </a:lnTo>
                      <a:lnTo>
                        <a:pt x="38" y="96"/>
                      </a:lnTo>
                      <a:lnTo>
                        <a:pt x="38" y="96"/>
                      </a:lnTo>
                      <a:lnTo>
                        <a:pt x="36" y="96"/>
                      </a:lnTo>
                      <a:lnTo>
                        <a:pt x="36" y="94"/>
                      </a:lnTo>
                      <a:lnTo>
                        <a:pt x="36" y="94"/>
                      </a:lnTo>
                      <a:lnTo>
                        <a:pt x="36" y="94"/>
                      </a:lnTo>
                      <a:lnTo>
                        <a:pt x="36" y="92"/>
                      </a:lnTo>
                      <a:lnTo>
                        <a:pt x="36" y="92"/>
                      </a:lnTo>
                      <a:lnTo>
                        <a:pt x="36" y="92"/>
                      </a:lnTo>
                      <a:lnTo>
                        <a:pt x="36" y="90"/>
                      </a:lnTo>
                      <a:lnTo>
                        <a:pt x="34" y="90"/>
                      </a:lnTo>
                      <a:lnTo>
                        <a:pt x="34" y="90"/>
                      </a:lnTo>
                      <a:lnTo>
                        <a:pt x="36" y="90"/>
                      </a:lnTo>
                      <a:lnTo>
                        <a:pt x="36" y="90"/>
                      </a:lnTo>
                      <a:lnTo>
                        <a:pt x="34" y="90"/>
                      </a:lnTo>
                      <a:lnTo>
                        <a:pt x="34" y="88"/>
                      </a:lnTo>
                      <a:lnTo>
                        <a:pt x="34" y="88"/>
                      </a:lnTo>
                      <a:lnTo>
                        <a:pt x="34" y="88"/>
                      </a:lnTo>
                      <a:lnTo>
                        <a:pt x="32" y="88"/>
                      </a:lnTo>
                      <a:lnTo>
                        <a:pt x="32" y="88"/>
                      </a:lnTo>
                      <a:lnTo>
                        <a:pt x="32" y="86"/>
                      </a:lnTo>
                      <a:lnTo>
                        <a:pt x="32" y="86"/>
                      </a:lnTo>
                      <a:lnTo>
                        <a:pt x="32" y="86"/>
                      </a:lnTo>
                      <a:lnTo>
                        <a:pt x="30" y="86"/>
                      </a:lnTo>
                      <a:lnTo>
                        <a:pt x="30" y="84"/>
                      </a:lnTo>
                      <a:lnTo>
                        <a:pt x="32" y="84"/>
                      </a:lnTo>
                      <a:lnTo>
                        <a:pt x="32" y="84"/>
                      </a:lnTo>
                      <a:lnTo>
                        <a:pt x="32" y="84"/>
                      </a:lnTo>
                      <a:lnTo>
                        <a:pt x="34" y="84"/>
                      </a:lnTo>
                      <a:lnTo>
                        <a:pt x="34" y="84"/>
                      </a:lnTo>
                      <a:lnTo>
                        <a:pt x="36" y="84"/>
                      </a:lnTo>
                      <a:lnTo>
                        <a:pt x="36" y="84"/>
                      </a:lnTo>
                      <a:lnTo>
                        <a:pt x="36" y="84"/>
                      </a:lnTo>
                      <a:lnTo>
                        <a:pt x="38" y="84"/>
                      </a:lnTo>
                      <a:lnTo>
                        <a:pt x="38" y="84"/>
                      </a:lnTo>
                      <a:lnTo>
                        <a:pt x="40" y="84"/>
                      </a:lnTo>
                      <a:lnTo>
                        <a:pt x="40" y="84"/>
                      </a:lnTo>
                      <a:lnTo>
                        <a:pt x="40" y="84"/>
                      </a:lnTo>
                      <a:lnTo>
                        <a:pt x="40" y="84"/>
                      </a:lnTo>
                      <a:lnTo>
                        <a:pt x="40" y="82"/>
                      </a:lnTo>
                      <a:lnTo>
                        <a:pt x="40" y="82"/>
                      </a:lnTo>
                      <a:lnTo>
                        <a:pt x="42" y="82"/>
                      </a:lnTo>
                      <a:lnTo>
                        <a:pt x="42" y="82"/>
                      </a:lnTo>
                      <a:lnTo>
                        <a:pt x="42" y="82"/>
                      </a:lnTo>
                      <a:lnTo>
                        <a:pt x="42" y="80"/>
                      </a:lnTo>
                      <a:lnTo>
                        <a:pt x="42" y="80"/>
                      </a:lnTo>
                      <a:lnTo>
                        <a:pt x="42" y="80"/>
                      </a:lnTo>
                      <a:lnTo>
                        <a:pt x="42" y="78"/>
                      </a:lnTo>
                      <a:lnTo>
                        <a:pt x="42" y="78"/>
                      </a:lnTo>
                      <a:lnTo>
                        <a:pt x="42" y="77"/>
                      </a:lnTo>
                      <a:lnTo>
                        <a:pt x="42" y="77"/>
                      </a:lnTo>
                      <a:lnTo>
                        <a:pt x="42" y="77"/>
                      </a:lnTo>
                      <a:lnTo>
                        <a:pt x="42" y="77"/>
                      </a:lnTo>
                      <a:lnTo>
                        <a:pt x="42" y="75"/>
                      </a:lnTo>
                      <a:lnTo>
                        <a:pt x="40" y="75"/>
                      </a:lnTo>
                      <a:lnTo>
                        <a:pt x="40" y="75"/>
                      </a:lnTo>
                      <a:lnTo>
                        <a:pt x="40" y="75"/>
                      </a:lnTo>
                      <a:lnTo>
                        <a:pt x="40" y="75"/>
                      </a:lnTo>
                      <a:lnTo>
                        <a:pt x="40" y="75"/>
                      </a:lnTo>
                      <a:lnTo>
                        <a:pt x="40" y="73"/>
                      </a:lnTo>
                      <a:lnTo>
                        <a:pt x="42" y="73"/>
                      </a:lnTo>
                      <a:lnTo>
                        <a:pt x="42" y="73"/>
                      </a:lnTo>
                      <a:lnTo>
                        <a:pt x="42" y="73"/>
                      </a:lnTo>
                      <a:lnTo>
                        <a:pt x="42" y="73"/>
                      </a:lnTo>
                      <a:lnTo>
                        <a:pt x="44" y="73"/>
                      </a:lnTo>
                      <a:lnTo>
                        <a:pt x="44" y="71"/>
                      </a:lnTo>
                      <a:lnTo>
                        <a:pt x="44" y="71"/>
                      </a:lnTo>
                      <a:lnTo>
                        <a:pt x="44" y="71"/>
                      </a:lnTo>
                      <a:lnTo>
                        <a:pt x="44" y="71"/>
                      </a:lnTo>
                      <a:lnTo>
                        <a:pt x="44" y="69"/>
                      </a:lnTo>
                      <a:lnTo>
                        <a:pt x="44" y="69"/>
                      </a:lnTo>
                      <a:lnTo>
                        <a:pt x="44" y="67"/>
                      </a:lnTo>
                      <a:lnTo>
                        <a:pt x="44" y="67"/>
                      </a:lnTo>
                      <a:lnTo>
                        <a:pt x="44" y="67"/>
                      </a:lnTo>
                      <a:lnTo>
                        <a:pt x="44" y="67"/>
                      </a:lnTo>
                      <a:lnTo>
                        <a:pt x="44" y="65"/>
                      </a:lnTo>
                      <a:lnTo>
                        <a:pt x="44" y="65"/>
                      </a:lnTo>
                      <a:lnTo>
                        <a:pt x="44" y="65"/>
                      </a:lnTo>
                      <a:lnTo>
                        <a:pt x="44" y="65"/>
                      </a:lnTo>
                      <a:lnTo>
                        <a:pt x="44" y="63"/>
                      </a:lnTo>
                      <a:lnTo>
                        <a:pt x="44" y="63"/>
                      </a:lnTo>
                      <a:lnTo>
                        <a:pt x="44" y="63"/>
                      </a:lnTo>
                      <a:lnTo>
                        <a:pt x="44" y="61"/>
                      </a:lnTo>
                      <a:lnTo>
                        <a:pt x="44" y="61"/>
                      </a:lnTo>
                      <a:lnTo>
                        <a:pt x="44" y="61"/>
                      </a:lnTo>
                      <a:lnTo>
                        <a:pt x="44" y="59"/>
                      </a:lnTo>
                      <a:lnTo>
                        <a:pt x="44" y="59"/>
                      </a:lnTo>
                      <a:lnTo>
                        <a:pt x="44" y="59"/>
                      </a:lnTo>
                      <a:lnTo>
                        <a:pt x="42" y="59"/>
                      </a:lnTo>
                      <a:lnTo>
                        <a:pt x="42" y="57"/>
                      </a:lnTo>
                      <a:lnTo>
                        <a:pt x="42" y="57"/>
                      </a:lnTo>
                      <a:lnTo>
                        <a:pt x="42" y="57"/>
                      </a:lnTo>
                      <a:lnTo>
                        <a:pt x="42" y="57"/>
                      </a:lnTo>
                      <a:lnTo>
                        <a:pt x="42" y="57"/>
                      </a:lnTo>
                      <a:lnTo>
                        <a:pt x="44" y="57"/>
                      </a:lnTo>
                      <a:lnTo>
                        <a:pt x="44" y="57"/>
                      </a:lnTo>
                      <a:lnTo>
                        <a:pt x="44" y="55"/>
                      </a:lnTo>
                      <a:lnTo>
                        <a:pt x="45" y="55"/>
                      </a:lnTo>
                      <a:lnTo>
                        <a:pt x="45" y="55"/>
                      </a:lnTo>
                      <a:lnTo>
                        <a:pt x="45" y="54"/>
                      </a:lnTo>
                      <a:lnTo>
                        <a:pt x="45" y="54"/>
                      </a:lnTo>
                      <a:lnTo>
                        <a:pt x="45" y="54"/>
                      </a:lnTo>
                      <a:lnTo>
                        <a:pt x="45" y="54"/>
                      </a:lnTo>
                      <a:lnTo>
                        <a:pt x="45" y="52"/>
                      </a:lnTo>
                      <a:lnTo>
                        <a:pt x="47" y="52"/>
                      </a:lnTo>
                      <a:lnTo>
                        <a:pt x="47" y="52"/>
                      </a:lnTo>
                      <a:lnTo>
                        <a:pt x="47" y="52"/>
                      </a:lnTo>
                      <a:lnTo>
                        <a:pt x="49" y="52"/>
                      </a:lnTo>
                      <a:lnTo>
                        <a:pt x="49" y="52"/>
                      </a:lnTo>
                      <a:lnTo>
                        <a:pt x="49" y="52"/>
                      </a:lnTo>
                      <a:lnTo>
                        <a:pt x="49" y="50"/>
                      </a:lnTo>
                      <a:lnTo>
                        <a:pt x="51" y="50"/>
                      </a:lnTo>
                      <a:lnTo>
                        <a:pt x="51" y="50"/>
                      </a:lnTo>
                      <a:lnTo>
                        <a:pt x="51" y="50"/>
                      </a:lnTo>
                      <a:lnTo>
                        <a:pt x="51" y="50"/>
                      </a:lnTo>
                      <a:lnTo>
                        <a:pt x="51" y="50"/>
                      </a:lnTo>
                      <a:lnTo>
                        <a:pt x="53" y="50"/>
                      </a:lnTo>
                      <a:lnTo>
                        <a:pt x="53" y="48"/>
                      </a:lnTo>
                      <a:lnTo>
                        <a:pt x="53" y="48"/>
                      </a:lnTo>
                      <a:lnTo>
                        <a:pt x="53" y="48"/>
                      </a:lnTo>
                      <a:lnTo>
                        <a:pt x="53" y="46"/>
                      </a:lnTo>
                      <a:lnTo>
                        <a:pt x="53" y="46"/>
                      </a:lnTo>
                      <a:lnTo>
                        <a:pt x="53" y="46"/>
                      </a:lnTo>
                      <a:lnTo>
                        <a:pt x="53" y="44"/>
                      </a:lnTo>
                      <a:lnTo>
                        <a:pt x="53" y="44"/>
                      </a:lnTo>
                      <a:lnTo>
                        <a:pt x="53" y="44"/>
                      </a:lnTo>
                      <a:lnTo>
                        <a:pt x="53" y="44"/>
                      </a:lnTo>
                      <a:lnTo>
                        <a:pt x="51" y="44"/>
                      </a:lnTo>
                      <a:lnTo>
                        <a:pt x="51" y="44"/>
                      </a:lnTo>
                      <a:lnTo>
                        <a:pt x="51" y="44"/>
                      </a:lnTo>
                      <a:lnTo>
                        <a:pt x="49" y="44"/>
                      </a:lnTo>
                      <a:lnTo>
                        <a:pt x="49" y="44"/>
                      </a:lnTo>
                      <a:lnTo>
                        <a:pt x="47" y="44"/>
                      </a:lnTo>
                      <a:lnTo>
                        <a:pt x="47" y="42"/>
                      </a:lnTo>
                      <a:lnTo>
                        <a:pt x="47" y="42"/>
                      </a:lnTo>
                      <a:lnTo>
                        <a:pt x="47" y="42"/>
                      </a:lnTo>
                      <a:lnTo>
                        <a:pt x="47" y="40"/>
                      </a:lnTo>
                      <a:lnTo>
                        <a:pt x="47" y="40"/>
                      </a:lnTo>
                      <a:lnTo>
                        <a:pt x="47" y="38"/>
                      </a:lnTo>
                      <a:lnTo>
                        <a:pt x="47" y="38"/>
                      </a:lnTo>
                      <a:lnTo>
                        <a:pt x="47" y="38"/>
                      </a:lnTo>
                      <a:lnTo>
                        <a:pt x="47" y="38"/>
                      </a:lnTo>
                      <a:lnTo>
                        <a:pt x="45" y="38"/>
                      </a:lnTo>
                      <a:lnTo>
                        <a:pt x="45" y="38"/>
                      </a:lnTo>
                      <a:lnTo>
                        <a:pt x="45" y="38"/>
                      </a:lnTo>
                      <a:lnTo>
                        <a:pt x="45" y="38"/>
                      </a:lnTo>
                      <a:lnTo>
                        <a:pt x="45" y="38"/>
                      </a:lnTo>
                      <a:lnTo>
                        <a:pt x="44" y="38"/>
                      </a:lnTo>
                      <a:lnTo>
                        <a:pt x="44" y="38"/>
                      </a:lnTo>
                      <a:lnTo>
                        <a:pt x="42" y="38"/>
                      </a:lnTo>
                      <a:lnTo>
                        <a:pt x="42" y="38"/>
                      </a:lnTo>
                      <a:lnTo>
                        <a:pt x="42" y="38"/>
                      </a:lnTo>
                      <a:lnTo>
                        <a:pt x="40" y="38"/>
                      </a:lnTo>
                      <a:lnTo>
                        <a:pt x="40" y="38"/>
                      </a:lnTo>
                      <a:lnTo>
                        <a:pt x="40" y="38"/>
                      </a:lnTo>
                      <a:lnTo>
                        <a:pt x="40" y="36"/>
                      </a:lnTo>
                      <a:lnTo>
                        <a:pt x="38" y="36"/>
                      </a:lnTo>
                      <a:lnTo>
                        <a:pt x="38" y="36"/>
                      </a:lnTo>
                      <a:lnTo>
                        <a:pt x="38" y="38"/>
                      </a:lnTo>
                      <a:lnTo>
                        <a:pt x="38" y="38"/>
                      </a:lnTo>
                      <a:lnTo>
                        <a:pt x="36" y="38"/>
                      </a:lnTo>
                      <a:lnTo>
                        <a:pt x="36" y="40"/>
                      </a:lnTo>
                      <a:lnTo>
                        <a:pt x="36" y="40"/>
                      </a:lnTo>
                      <a:lnTo>
                        <a:pt x="36" y="40"/>
                      </a:lnTo>
                      <a:lnTo>
                        <a:pt x="36" y="40"/>
                      </a:lnTo>
                      <a:lnTo>
                        <a:pt x="34" y="40"/>
                      </a:lnTo>
                      <a:lnTo>
                        <a:pt x="34" y="40"/>
                      </a:lnTo>
                      <a:lnTo>
                        <a:pt x="32" y="40"/>
                      </a:lnTo>
                      <a:lnTo>
                        <a:pt x="32" y="40"/>
                      </a:lnTo>
                      <a:lnTo>
                        <a:pt x="32" y="40"/>
                      </a:lnTo>
                      <a:lnTo>
                        <a:pt x="32" y="40"/>
                      </a:lnTo>
                      <a:lnTo>
                        <a:pt x="32" y="40"/>
                      </a:lnTo>
                      <a:lnTo>
                        <a:pt x="30" y="40"/>
                      </a:lnTo>
                      <a:lnTo>
                        <a:pt x="30" y="40"/>
                      </a:lnTo>
                      <a:lnTo>
                        <a:pt x="30" y="40"/>
                      </a:lnTo>
                      <a:lnTo>
                        <a:pt x="30" y="40"/>
                      </a:lnTo>
                      <a:lnTo>
                        <a:pt x="28" y="40"/>
                      </a:lnTo>
                      <a:lnTo>
                        <a:pt x="28" y="38"/>
                      </a:lnTo>
                      <a:lnTo>
                        <a:pt x="28" y="38"/>
                      </a:lnTo>
                      <a:lnTo>
                        <a:pt x="26" y="38"/>
                      </a:lnTo>
                      <a:lnTo>
                        <a:pt x="26" y="40"/>
                      </a:lnTo>
                      <a:lnTo>
                        <a:pt x="26" y="40"/>
                      </a:lnTo>
                      <a:lnTo>
                        <a:pt x="26" y="40"/>
                      </a:lnTo>
                      <a:lnTo>
                        <a:pt x="24" y="40"/>
                      </a:lnTo>
                      <a:lnTo>
                        <a:pt x="24" y="38"/>
                      </a:lnTo>
                      <a:lnTo>
                        <a:pt x="24" y="38"/>
                      </a:lnTo>
                      <a:lnTo>
                        <a:pt x="24" y="40"/>
                      </a:lnTo>
                      <a:lnTo>
                        <a:pt x="24" y="40"/>
                      </a:lnTo>
                      <a:lnTo>
                        <a:pt x="22" y="40"/>
                      </a:lnTo>
                      <a:lnTo>
                        <a:pt x="22" y="40"/>
                      </a:lnTo>
                      <a:lnTo>
                        <a:pt x="22" y="40"/>
                      </a:lnTo>
                      <a:lnTo>
                        <a:pt x="21" y="40"/>
                      </a:lnTo>
                      <a:lnTo>
                        <a:pt x="21" y="42"/>
                      </a:lnTo>
                      <a:lnTo>
                        <a:pt x="21" y="42"/>
                      </a:lnTo>
                      <a:lnTo>
                        <a:pt x="21" y="40"/>
                      </a:lnTo>
                      <a:lnTo>
                        <a:pt x="21" y="40"/>
                      </a:lnTo>
                      <a:lnTo>
                        <a:pt x="21" y="40"/>
                      </a:lnTo>
                      <a:lnTo>
                        <a:pt x="19" y="40"/>
                      </a:lnTo>
                      <a:lnTo>
                        <a:pt x="19" y="38"/>
                      </a:lnTo>
                      <a:lnTo>
                        <a:pt x="19" y="38"/>
                      </a:lnTo>
                      <a:lnTo>
                        <a:pt x="21" y="38"/>
                      </a:lnTo>
                      <a:lnTo>
                        <a:pt x="21" y="36"/>
                      </a:lnTo>
                      <a:lnTo>
                        <a:pt x="21" y="36"/>
                      </a:lnTo>
                      <a:lnTo>
                        <a:pt x="21" y="36"/>
                      </a:lnTo>
                      <a:lnTo>
                        <a:pt x="21" y="36"/>
                      </a:lnTo>
                      <a:lnTo>
                        <a:pt x="21" y="34"/>
                      </a:lnTo>
                      <a:lnTo>
                        <a:pt x="21" y="34"/>
                      </a:lnTo>
                      <a:lnTo>
                        <a:pt x="21" y="34"/>
                      </a:lnTo>
                      <a:lnTo>
                        <a:pt x="19" y="34"/>
                      </a:lnTo>
                      <a:lnTo>
                        <a:pt x="19" y="34"/>
                      </a:lnTo>
                      <a:lnTo>
                        <a:pt x="19" y="34"/>
                      </a:lnTo>
                      <a:lnTo>
                        <a:pt x="19" y="34"/>
                      </a:lnTo>
                      <a:lnTo>
                        <a:pt x="19" y="34"/>
                      </a:lnTo>
                      <a:lnTo>
                        <a:pt x="17" y="34"/>
                      </a:lnTo>
                      <a:lnTo>
                        <a:pt x="17" y="34"/>
                      </a:lnTo>
                      <a:lnTo>
                        <a:pt x="15" y="34"/>
                      </a:lnTo>
                      <a:lnTo>
                        <a:pt x="15" y="34"/>
                      </a:lnTo>
                      <a:lnTo>
                        <a:pt x="15" y="34"/>
                      </a:lnTo>
                      <a:lnTo>
                        <a:pt x="13" y="34"/>
                      </a:lnTo>
                      <a:lnTo>
                        <a:pt x="13" y="36"/>
                      </a:lnTo>
                      <a:lnTo>
                        <a:pt x="13" y="36"/>
                      </a:lnTo>
                      <a:lnTo>
                        <a:pt x="13" y="36"/>
                      </a:lnTo>
                      <a:lnTo>
                        <a:pt x="11" y="36"/>
                      </a:lnTo>
                      <a:lnTo>
                        <a:pt x="11" y="36"/>
                      </a:lnTo>
                      <a:lnTo>
                        <a:pt x="11" y="36"/>
                      </a:lnTo>
                      <a:lnTo>
                        <a:pt x="11" y="38"/>
                      </a:lnTo>
                      <a:lnTo>
                        <a:pt x="9" y="38"/>
                      </a:lnTo>
                      <a:lnTo>
                        <a:pt x="9" y="38"/>
                      </a:lnTo>
                      <a:lnTo>
                        <a:pt x="9" y="38"/>
                      </a:lnTo>
                      <a:lnTo>
                        <a:pt x="9" y="38"/>
                      </a:lnTo>
                      <a:lnTo>
                        <a:pt x="9" y="40"/>
                      </a:lnTo>
                      <a:lnTo>
                        <a:pt x="7" y="40"/>
                      </a:lnTo>
                      <a:lnTo>
                        <a:pt x="7" y="40"/>
                      </a:lnTo>
                      <a:lnTo>
                        <a:pt x="7" y="40"/>
                      </a:lnTo>
                      <a:lnTo>
                        <a:pt x="7" y="40"/>
                      </a:lnTo>
                      <a:lnTo>
                        <a:pt x="7" y="38"/>
                      </a:lnTo>
                      <a:lnTo>
                        <a:pt x="7" y="38"/>
                      </a:lnTo>
                      <a:lnTo>
                        <a:pt x="7" y="36"/>
                      </a:lnTo>
                      <a:lnTo>
                        <a:pt x="7" y="36"/>
                      </a:lnTo>
                      <a:lnTo>
                        <a:pt x="7" y="34"/>
                      </a:lnTo>
                      <a:lnTo>
                        <a:pt x="7" y="34"/>
                      </a:lnTo>
                      <a:lnTo>
                        <a:pt x="7" y="34"/>
                      </a:lnTo>
                      <a:lnTo>
                        <a:pt x="7" y="34"/>
                      </a:lnTo>
                      <a:lnTo>
                        <a:pt x="7" y="34"/>
                      </a:lnTo>
                      <a:lnTo>
                        <a:pt x="7" y="33"/>
                      </a:lnTo>
                      <a:lnTo>
                        <a:pt x="5" y="33"/>
                      </a:lnTo>
                      <a:lnTo>
                        <a:pt x="5" y="33"/>
                      </a:lnTo>
                      <a:lnTo>
                        <a:pt x="5" y="31"/>
                      </a:lnTo>
                      <a:lnTo>
                        <a:pt x="7" y="31"/>
                      </a:lnTo>
                      <a:lnTo>
                        <a:pt x="7" y="31"/>
                      </a:lnTo>
                      <a:lnTo>
                        <a:pt x="7" y="31"/>
                      </a:lnTo>
                      <a:lnTo>
                        <a:pt x="7" y="29"/>
                      </a:lnTo>
                      <a:lnTo>
                        <a:pt x="7" y="29"/>
                      </a:lnTo>
                      <a:lnTo>
                        <a:pt x="7" y="31"/>
                      </a:lnTo>
                      <a:lnTo>
                        <a:pt x="5" y="31"/>
                      </a:lnTo>
                      <a:lnTo>
                        <a:pt x="5" y="29"/>
                      </a:lnTo>
                      <a:lnTo>
                        <a:pt x="5" y="29"/>
                      </a:lnTo>
                      <a:lnTo>
                        <a:pt x="5" y="27"/>
                      </a:lnTo>
                      <a:lnTo>
                        <a:pt x="5" y="27"/>
                      </a:lnTo>
                      <a:lnTo>
                        <a:pt x="5" y="27"/>
                      </a:lnTo>
                      <a:lnTo>
                        <a:pt x="5" y="27"/>
                      </a:lnTo>
                      <a:lnTo>
                        <a:pt x="3" y="27"/>
                      </a:lnTo>
                      <a:lnTo>
                        <a:pt x="3" y="27"/>
                      </a:lnTo>
                      <a:lnTo>
                        <a:pt x="3" y="27"/>
                      </a:lnTo>
                      <a:lnTo>
                        <a:pt x="3" y="25"/>
                      </a:lnTo>
                      <a:lnTo>
                        <a:pt x="3" y="25"/>
                      </a:lnTo>
                      <a:lnTo>
                        <a:pt x="3" y="25"/>
                      </a:lnTo>
                      <a:lnTo>
                        <a:pt x="3" y="23"/>
                      </a:lnTo>
                      <a:lnTo>
                        <a:pt x="3" y="23"/>
                      </a:lnTo>
                      <a:lnTo>
                        <a:pt x="3" y="23"/>
                      </a:lnTo>
                      <a:lnTo>
                        <a:pt x="3" y="21"/>
                      </a:lnTo>
                      <a:lnTo>
                        <a:pt x="3" y="21"/>
                      </a:lnTo>
                      <a:lnTo>
                        <a:pt x="3" y="21"/>
                      </a:lnTo>
                      <a:lnTo>
                        <a:pt x="3" y="19"/>
                      </a:lnTo>
                      <a:lnTo>
                        <a:pt x="1" y="19"/>
                      </a:lnTo>
                      <a:lnTo>
                        <a:pt x="1" y="19"/>
                      </a:lnTo>
                      <a:lnTo>
                        <a:pt x="1" y="19"/>
                      </a:lnTo>
                      <a:lnTo>
                        <a:pt x="0" y="19"/>
                      </a:lnTo>
                      <a:lnTo>
                        <a:pt x="0" y="17"/>
                      </a:lnTo>
                      <a:lnTo>
                        <a:pt x="0" y="17"/>
                      </a:lnTo>
                      <a:lnTo>
                        <a:pt x="0" y="17"/>
                      </a:lnTo>
                      <a:lnTo>
                        <a:pt x="0" y="17"/>
                      </a:lnTo>
                      <a:lnTo>
                        <a:pt x="0" y="17"/>
                      </a:lnTo>
                      <a:lnTo>
                        <a:pt x="0" y="15"/>
                      </a:lnTo>
                      <a:lnTo>
                        <a:pt x="0" y="15"/>
                      </a:lnTo>
                      <a:lnTo>
                        <a:pt x="0" y="15"/>
                      </a:lnTo>
                      <a:lnTo>
                        <a:pt x="0" y="15"/>
                      </a:lnTo>
                      <a:lnTo>
                        <a:pt x="0" y="13"/>
                      </a:lnTo>
                      <a:lnTo>
                        <a:pt x="1" y="13"/>
                      </a:lnTo>
                      <a:lnTo>
                        <a:pt x="1" y="13"/>
                      </a:lnTo>
                      <a:lnTo>
                        <a:pt x="1" y="13"/>
                      </a:lnTo>
                      <a:lnTo>
                        <a:pt x="1" y="11"/>
                      </a:lnTo>
                      <a:lnTo>
                        <a:pt x="3" y="11"/>
                      </a:lnTo>
                      <a:lnTo>
                        <a:pt x="3" y="11"/>
                      </a:lnTo>
                      <a:lnTo>
                        <a:pt x="3" y="11"/>
                      </a:lnTo>
                      <a:lnTo>
                        <a:pt x="5" y="11"/>
                      </a:lnTo>
                      <a:lnTo>
                        <a:pt x="5" y="11"/>
                      </a:lnTo>
                      <a:lnTo>
                        <a:pt x="5" y="11"/>
                      </a:lnTo>
                      <a:lnTo>
                        <a:pt x="5" y="10"/>
                      </a:lnTo>
                      <a:lnTo>
                        <a:pt x="5" y="10"/>
                      </a:lnTo>
                      <a:lnTo>
                        <a:pt x="5" y="10"/>
                      </a:lnTo>
                      <a:lnTo>
                        <a:pt x="7" y="10"/>
                      </a:lnTo>
                      <a:lnTo>
                        <a:pt x="7" y="10"/>
                      </a:lnTo>
                      <a:lnTo>
                        <a:pt x="7" y="10"/>
                      </a:lnTo>
                      <a:lnTo>
                        <a:pt x="9" y="10"/>
                      </a:lnTo>
                      <a:lnTo>
                        <a:pt x="9" y="10"/>
                      </a:lnTo>
                      <a:lnTo>
                        <a:pt x="9" y="10"/>
                      </a:lnTo>
                      <a:lnTo>
                        <a:pt x="9" y="10"/>
                      </a:lnTo>
                      <a:lnTo>
                        <a:pt x="11" y="10"/>
                      </a:lnTo>
                      <a:lnTo>
                        <a:pt x="11" y="10"/>
                      </a:lnTo>
                      <a:lnTo>
                        <a:pt x="13" y="10"/>
                      </a:lnTo>
                      <a:lnTo>
                        <a:pt x="13" y="10"/>
                      </a:lnTo>
                      <a:lnTo>
                        <a:pt x="13" y="10"/>
                      </a:lnTo>
                      <a:lnTo>
                        <a:pt x="13" y="10"/>
                      </a:lnTo>
                      <a:lnTo>
                        <a:pt x="15" y="10"/>
                      </a:lnTo>
                      <a:lnTo>
                        <a:pt x="15" y="10"/>
                      </a:lnTo>
                      <a:lnTo>
                        <a:pt x="15" y="8"/>
                      </a:lnTo>
                      <a:lnTo>
                        <a:pt x="15" y="8"/>
                      </a:lnTo>
                      <a:lnTo>
                        <a:pt x="17" y="8"/>
                      </a:lnTo>
                      <a:lnTo>
                        <a:pt x="17" y="8"/>
                      </a:lnTo>
                      <a:lnTo>
                        <a:pt x="17" y="8"/>
                      </a:lnTo>
                      <a:lnTo>
                        <a:pt x="17" y="8"/>
                      </a:lnTo>
                      <a:lnTo>
                        <a:pt x="17" y="6"/>
                      </a:lnTo>
                      <a:lnTo>
                        <a:pt x="17" y="6"/>
                      </a:lnTo>
                      <a:lnTo>
                        <a:pt x="17" y="6"/>
                      </a:lnTo>
                      <a:lnTo>
                        <a:pt x="17" y="4"/>
                      </a:lnTo>
                      <a:lnTo>
                        <a:pt x="19" y="4"/>
                      </a:lnTo>
                      <a:lnTo>
                        <a:pt x="19" y="4"/>
                      </a:lnTo>
                      <a:lnTo>
                        <a:pt x="19" y="4"/>
                      </a:lnTo>
                      <a:lnTo>
                        <a:pt x="19" y="4"/>
                      </a:lnTo>
                      <a:lnTo>
                        <a:pt x="21" y="4"/>
                      </a:lnTo>
                      <a:lnTo>
                        <a:pt x="21" y="2"/>
                      </a:lnTo>
                      <a:lnTo>
                        <a:pt x="21" y="2"/>
                      </a:lnTo>
                      <a:lnTo>
                        <a:pt x="21" y="2"/>
                      </a:lnTo>
                      <a:lnTo>
                        <a:pt x="21" y="2"/>
                      </a:lnTo>
                      <a:lnTo>
                        <a:pt x="21" y="2"/>
                      </a:lnTo>
                      <a:lnTo>
                        <a:pt x="22" y="2"/>
                      </a:lnTo>
                      <a:lnTo>
                        <a:pt x="22" y="2"/>
                      </a:lnTo>
                      <a:lnTo>
                        <a:pt x="24" y="2"/>
                      </a:lnTo>
                      <a:lnTo>
                        <a:pt x="24" y="0"/>
                      </a:lnTo>
                      <a:lnTo>
                        <a:pt x="24" y="0"/>
                      </a:lnTo>
                      <a:lnTo>
                        <a:pt x="24" y="0"/>
                      </a:lnTo>
                      <a:lnTo>
                        <a:pt x="26" y="0"/>
                      </a:lnTo>
                      <a:lnTo>
                        <a:pt x="26" y="2"/>
                      </a:lnTo>
                      <a:lnTo>
                        <a:pt x="26" y="2"/>
                      </a:lnTo>
                      <a:lnTo>
                        <a:pt x="26" y="2"/>
                      </a:lnTo>
                      <a:lnTo>
                        <a:pt x="26" y="0"/>
                      </a:lnTo>
                      <a:lnTo>
                        <a:pt x="28" y="0"/>
                      </a:lnTo>
                      <a:lnTo>
                        <a:pt x="28" y="0"/>
                      </a:lnTo>
                      <a:lnTo>
                        <a:pt x="30" y="0"/>
                      </a:lnTo>
                      <a:lnTo>
                        <a:pt x="30" y="2"/>
                      </a:lnTo>
                      <a:lnTo>
                        <a:pt x="30" y="2"/>
                      </a:lnTo>
                      <a:lnTo>
                        <a:pt x="30" y="2"/>
                      </a:lnTo>
                      <a:lnTo>
                        <a:pt x="32" y="2"/>
                      </a:lnTo>
                      <a:lnTo>
                        <a:pt x="32" y="2"/>
                      </a:lnTo>
                      <a:lnTo>
                        <a:pt x="32" y="2"/>
                      </a:lnTo>
                      <a:lnTo>
                        <a:pt x="32" y="2"/>
                      </a:lnTo>
                      <a:lnTo>
                        <a:pt x="34" y="2"/>
                      </a:lnTo>
                      <a:lnTo>
                        <a:pt x="34" y="2"/>
                      </a:lnTo>
                      <a:lnTo>
                        <a:pt x="34" y="2"/>
                      </a:lnTo>
                      <a:lnTo>
                        <a:pt x="36" y="2"/>
                      </a:lnTo>
                      <a:lnTo>
                        <a:pt x="36" y="4"/>
                      </a:lnTo>
                      <a:lnTo>
                        <a:pt x="36" y="4"/>
                      </a:lnTo>
                      <a:lnTo>
                        <a:pt x="36" y="4"/>
                      </a:lnTo>
                      <a:lnTo>
                        <a:pt x="36" y="4"/>
                      </a:lnTo>
                      <a:lnTo>
                        <a:pt x="38" y="4"/>
                      </a:lnTo>
                      <a:lnTo>
                        <a:pt x="38" y="4"/>
                      </a:lnTo>
                      <a:lnTo>
                        <a:pt x="40" y="4"/>
                      </a:lnTo>
                      <a:lnTo>
                        <a:pt x="40" y="4"/>
                      </a:lnTo>
                      <a:lnTo>
                        <a:pt x="40" y="4"/>
                      </a:lnTo>
                      <a:lnTo>
                        <a:pt x="42" y="4"/>
                      </a:lnTo>
                      <a:lnTo>
                        <a:pt x="42" y="4"/>
                      </a:lnTo>
                      <a:lnTo>
                        <a:pt x="42" y="4"/>
                      </a:lnTo>
                      <a:lnTo>
                        <a:pt x="44" y="4"/>
                      </a:lnTo>
                      <a:lnTo>
                        <a:pt x="44" y="4"/>
                      </a:lnTo>
                      <a:lnTo>
                        <a:pt x="45" y="4"/>
                      </a:lnTo>
                      <a:lnTo>
                        <a:pt x="45" y="4"/>
                      </a:lnTo>
                      <a:lnTo>
                        <a:pt x="45" y="4"/>
                      </a:lnTo>
                      <a:lnTo>
                        <a:pt x="47" y="4"/>
                      </a:lnTo>
                      <a:lnTo>
                        <a:pt x="47" y="4"/>
                      </a:lnTo>
                      <a:lnTo>
                        <a:pt x="47" y="4"/>
                      </a:lnTo>
                      <a:lnTo>
                        <a:pt x="49" y="4"/>
                      </a:lnTo>
                      <a:lnTo>
                        <a:pt x="49" y="4"/>
                      </a:lnTo>
                      <a:lnTo>
                        <a:pt x="51" y="4"/>
                      </a:lnTo>
                      <a:lnTo>
                        <a:pt x="51" y="4"/>
                      </a:lnTo>
                      <a:lnTo>
                        <a:pt x="51" y="4"/>
                      </a:lnTo>
                      <a:lnTo>
                        <a:pt x="53" y="4"/>
                      </a:lnTo>
                      <a:lnTo>
                        <a:pt x="53" y="4"/>
                      </a:lnTo>
                      <a:lnTo>
                        <a:pt x="53" y="4"/>
                      </a:lnTo>
                      <a:lnTo>
                        <a:pt x="53" y="4"/>
                      </a:lnTo>
                      <a:lnTo>
                        <a:pt x="55" y="4"/>
                      </a:lnTo>
                      <a:lnTo>
                        <a:pt x="55" y="4"/>
                      </a:lnTo>
                      <a:lnTo>
                        <a:pt x="55" y="4"/>
                      </a:lnTo>
                      <a:lnTo>
                        <a:pt x="57" y="4"/>
                      </a:lnTo>
                      <a:lnTo>
                        <a:pt x="57" y="4"/>
                      </a:lnTo>
                      <a:lnTo>
                        <a:pt x="57" y="4"/>
                      </a:lnTo>
                      <a:lnTo>
                        <a:pt x="57" y="4"/>
                      </a:lnTo>
                      <a:lnTo>
                        <a:pt x="57" y="4"/>
                      </a:lnTo>
                      <a:lnTo>
                        <a:pt x="59" y="4"/>
                      </a:lnTo>
                      <a:lnTo>
                        <a:pt x="59" y="4"/>
                      </a:lnTo>
                      <a:lnTo>
                        <a:pt x="59" y="4"/>
                      </a:lnTo>
                      <a:lnTo>
                        <a:pt x="59" y="2"/>
                      </a:lnTo>
                      <a:lnTo>
                        <a:pt x="59" y="2"/>
                      </a:lnTo>
                      <a:lnTo>
                        <a:pt x="61" y="2"/>
                      </a:lnTo>
                      <a:lnTo>
                        <a:pt x="61" y="2"/>
                      </a:lnTo>
                      <a:lnTo>
                        <a:pt x="63" y="2"/>
                      </a:lnTo>
                      <a:lnTo>
                        <a:pt x="63" y="4"/>
                      </a:lnTo>
                      <a:lnTo>
                        <a:pt x="63" y="4"/>
                      </a:lnTo>
                      <a:lnTo>
                        <a:pt x="63" y="4"/>
                      </a:lnTo>
                      <a:lnTo>
                        <a:pt x="63" y="4"/>
                      </a:lnTo>
                      <a:lnTo>
                        <a:pt x="65" y="4"/>
                      </a:lnTo>
                      <a:lnTo>
                        <a:pt x="65" y="4"/>
                      </a:lnTo>
                      <a:lnTo>
                        <a:pt x="65" y="4"/>
                      </a:lnTo>
                      <a:lnTo>
                        <a:pt x="67" y="4"/>
                      </a:lnTo>
                      <a:lnTo>
                        <a:pt x="67" y="4"/>
                      </a:lnTo>
                      <a:lnTo>
                        <a:pt x="68" y="4"/>
                      </a:lnTo>
                      <a:lnTo>
                        <a:pt x="68" y="4"/>
                      </a:lnTo>
                      <a:lnTo>
                        <a:pt x="68" y="6"/>
                      </a:lnTo>
                      <a:lnTo>
                        <a:pt x="68" y="6"/>
                      </a:lnTo>
                      <a:lnTo>
                        <a:pt x="70" y="6"/>
                      </a:lnTo>
                      <a:lnTo>
                        <a:pt x="70" y="6"/>
                      </a:lnTo>
                      <a:lnTo>
                        <a:pt x="72" y="6"/>
                      </a:lnTo>
                      <a:lnTo>
                        <a:pt x="72" y="6"/>
                      </a:lnTo>
                      <a:lnTo>
                        <a:pt x="72" y="6"/>
                      </a:lnTo>
                      <a:lnTo>
                        <a:pt x="72" y="6"/>
                      </a:lnTo>
                      <a:lnTo>
                        <a:pt x="74" y="6"/>
                      </a:lnTo>
                      <a:lnTo>
                        <a:pt x="74" y="6"/>
                      </a:lnTo>
                      <a:lnTo>
                        <a:pt x="74" y="6"/>
                      </a:lnTo>
                      <a:lnTo>
                        <a:pt x="76" y="6"/>
                      </a:lnTo>
                      <a:lnTo>
                        <a:pt x="76" y="6"/>
                      </a:lnTo>
                      <a:lnTo>
                        <a:pt x="76" y="8"/>
                      </a:lnTo>
                      <a:lnTo>
                        <a:pt x="78" y="8"/>
                      </a:lnTo>
                      <a:lnTo>
                        <a:pt x="78" y="8"/>
                      </a:lnTo>
                      <a:lnTo>
                        <a:pt x="78" y="8"/>
                      </a:lnTo>
                      <a:lnTo>
                        <a:pt x="80" y="8"/>
                      </a:lnTo>
                      <a:lnTo>
                        <a:pt x="80" y="8"/>
                      </a:lnTo>
                      <a:lnTo>
                        <a:pt x="80" y="8"/>
                      </a:lnTo>
                      <a:lnTo>
                        <a:pt x="80" y="8"/>
                      </a:lnTo>
                      <a:lnTo>
                        <a:pt x="82" y="8"/>
                      </a:lnTo>
                      <a:lnTo>
                        <a:pt x="82" y="8"/>
                      </a:lnTo>
                      <a:lnTo>
                        <a:pt x="84" y="8"/>
                      </a:lnTo>
                      <a:lnTo>
                        <a:pt x="84" y="8"/>
                      </a:lnTo>
                      <a:lnTo>
                        <a:pt x="84" y="8"/>
                      </a:lnTo>
                      <a:lnTo>
                        <a:pt x="86" y="8"/>
                      </a:lnTo>
                      <a:lnTo>
                        <a:pt x="86" y="8"/>
                      </a:lnTo>
                      <a:lnTo>
                        <a:pt x="86" y="8"/>
                      </a:lnTo>
                      <a:lnTo>
                        <a:pt x="88" y="8"/>
                      </a:lnTo>
                      <a:lnTo>
                        <a:pt x="88" y="8"/>
                      </a:lnTo>
                      <a:lnTo>
                        <a:pt x="89" y="8"/>
                      </a:lnTo>
                      <a:lnTo>
                        <a:pt x="89" y="8"/>
                      </a:lnTo>
                      <a:lnTo>
                        <a:pt x="89" y="8"/>
                      </a:lnTo>
                      <a:lnTo>
                        <a:pt x="89" y="8"/>
                      </a:lnTo>
                      <a:lnTo>
                        <a:pt x="91" y="8"/>
                      </a:lnTo>
                      <a:lnTo>
                        <a:pt x="91" y="8"/>
                      </a:lnTo>
                      <a:lnTo>
                        <a:pt x="91" y="8"/>
                      </a:lnTo>
                      <a:lnTo>
                        <a:pt x="93" y="8"/>
                      </a:lnTo>
                      <a:lnTo>
                        <a:pt x="93" y="6"/>
                      </a:lnTo>
                      <a:lnTo>
                        <a:pt x="93" y="6"/>
                      </a:lnTo>
                      <a:lnTo>
                        <a:pt x="95" y="6"/>
                      </a:lnTo>
                      <a:lnTo>
                        <a:pt x="95" y="6"/>
                      </a:lnTo>
                      <a:lnTo>
                        <a:pt x="95" y="6"/>
                      </a:lnTo>
                      <a:lnTo>
                        <a:pt x="97" y="6"/>
                      </a:lnTo>
                      <a:lnTo>
                        <a:pt x="97" y="6"/>
                      </a:lnTo>
                      <a:lnTo>
                        <a:pt x="99" y="6"/>
                      </a:lnTo>
                      <a:lnTo>
                        <a:pt x="99" y="6"/>
                      </a:lnTo>
                      <a:lnTo>
                        <a:pt x="99" y="6"/>
                      </a:lnTo>
                      <a:lnTo>
                        <a:pt x="99" y="6"/>
                      </a:lnTo>
                      <a:lnTo>
                        <a:pt x="101" y="6"/>
                      </a:lnTo>
                      <a:lnTo>
                        <a:pt x="101" y="6"/>
                      </a:lnTo>
                      <a:lnTo>
                        <a:pt x="101" y="6"/>
                      </a:lnTo>
                      <a:lnTo>
                        <a:pt x="101" y="6"/>
                      </a:lnTo>
                      <a:lnTo>
                        <a:pt x="103" y="6"/>
                      </a:lnTo>
                      <a:lnTo>
                        <a:pt x="103" y="8"/>
                      </a:lnTo>
                      <a:lnTo>
                        <a:pt x="103" y="8"/>
                      </a:lnTo>
                      <a:lnTo>
                        <a:pt x="105" y="8"/>
                      </a:lnTo>
                      <a:lnTo>
                        <a:pt x="105" y="8"/>
                      </a:lnTo>
                      <a:lnTo>
                        <a:pt x="105" y="8"/>
                      </a:lnTo>
                      <a:lnTo>
                        <a:pt x="105" y="8"/>
                      </a:lnTo>
                      <a:lnTo>
                        <a:pt x="107" y="8"/>
                      </a:lnTo>
                      <a:lnTo>
                        <a:pt x="107" y="8"/>
                      </a:lnTo>
                      <a:lnTo>
                        <a:pt x="107" y="10"/>
                      </a:lnTo>
                      <a:lnTo>
                        <a:pt x="107" y="10"/>
                      </a:lnTo>
                      <a:lnTo>
                        <a:pt x="107" y="8"/>
                      </a:lnTo>
                      <a:lnTo>
                        <a:pt x="109" y="8"/>
                      </a:lnTo>
                      <a:lnTo>
                        <a:pt x="109" y="10"/>
                      </a:lnTo>
                      <a:lnTo>
                        <a:pt x="109" y="10"/>
                      </a:lnTo>
                      <a:lnTo>
                        <a:pt x="109" y="8"/>
                      </a:lnTo>
                      <a:lnTo>
                        <a:pt x="111" y="8"/>
                      </a:lnTo>
                      <a:lnTo>
                        <a:pt x="111" y="8"/>
                      </a:lnTo>
                      <a:lnTo>
                        <a:pt x="111" y="8"/>
                      </a:lnTo>
                      <a:lnTo>
                        <a:pt x="111" y="8"/>
                      </a:lnTo>
                      <a:lnTo>
                        <a:pt x="112" y="8"/>
                      </a:lnTo>
                      <a:lnTo>
                        <a:pt x="112" y="8"/>
                      </a:lnTo>
                      <a:lnTo>
                        <a:pt x="112" y="8"/>
                      </a:lnTo>
                      <a:lnTo>
                        <a:pt x="114" y="8"/>
                      </a:lnTo>
                      <a:lnTo>
                        <a:pt x="114" y="8"/>
                      </a:lnTo>
                      <a:lnTo>
                        <a:pt x="116" y="8"/>
                      </a:lnTo>
                      <a:lnTo>
                        <a:pt x="116" y="8"/>
                      </a:lnTo>
                      <a:lnTo>
                        <a:pt x="116" y="8"/>
                      </a:lnTo>
                      <a:lnTo>
                        <a:pt x="116" y="8"/>
                      </a:lnTo>
                      <a:lnTo>
                        <a:pt x="118" y="8"/>
                      </a:lnTo>
                      <a:lnTo>
                        <a:pt x="118" y="8"/>
                      </a:lnTo>
                      <a:lnTo>
                        <a:pt x="118" y="10"/>
                      </a:lnTo>
                      <a:lnTo>
                        <a:pt x="118" y="10"/>
                      </a:lnTo>
                      <a:lnTo>
                        <a:pt x="120" y="10"/>
                      </a:lnTo>
                      <a:lnTo>
                        <a:pt x="120" y="10"/>
                      </a:lnTo>
                      <a:lnTo>
                        <a:pt x="120" y="10"/>
                      </a:lnTo>
                      <a:lnTo>
                        <a:pt x="122" y="10"/>
                      </a:lnTo>
                      <a:lnTo>
                        <a:pt x="122" y="10"/>
                      </a:lnTo>
                      <a:lnTo>
                        <a:pt x="122" y="10"/>
                      </a:lnTo>
                      <a:lnTo>
                        <a:pt x="124" y="10"/>
                      </a:lnTo>
                      <a:lnTo>
                        <a:pt x="124" y="10"/>
                      </a:lnTo>
                      <a:lnTo>
                        <a:pt x="126" y="10"/>
                      </a:lnTo>
                      <a:lnTo>
                        <a:pt x="126" y="10"/>
                      </a:lnTo>
                      <a:lnTo>
                        <a:pt x="126" y="10"/>
                      </a:lnTo>
                      <a:lnTo>
                        <a:pt x="128" y="10"/>
                      </a:lnTo>
                      <a:lnTo>
                        <a:pt x="128" y="10"/>
                      </a:lnTo>
                      <a:lnTo>
                        <a:pt x="128" y="10"/>
                      </a:lnTo>
                      <a:lnTo>
                        <a:pt x="128" y="10"/>
                      </a:lnTo>
                      <a:lnTo>
                        <a:pt x="130" y="10"/>
                      </a:lnTo>
                      <a:lnTo>
                        <a:pt x="130" y="8"/>
                      </a:lnTo>
                      <a:lnTo>
                        <a:pt x="130" y="8"/>
                      </a:lnTo>
                      <a:lnTo>
                        <a:pt x="132" y="8"/>
                      </a:lnTo>
                      <a:lnTo>
                        <a:pt x="132" y="10"/>
                      </a:lnTo>
                      <a:lnTo>
                        <a:pt x="132" y="10"/>
                      </a:lnTo>
                      <a:lnTo>
                        <a:pt x="132" y="10"/>
                      </a:lnTo>
                      <a:lnTo>
                        <a:pt x="132" y="10"/>
                      </a:lnTo>
                      <a:lnTo>
                        <a:pt x="132" y="10"/>
                      </a:lnTo>
                      <a:lnTo>
                        <a:pt x="133" y="10"/>
                      </a:lnTo>
                      <a:lnTo>
                        <a:pt x="133" y="10"/>
                      </a:lnTo>
                      <a:lnTo>
                        <a:pt x="133" y="11"/>
                      </a:lnTo>
                      <a:lnTo>
                        <a:pt x="133" y="11"/>
                      </a:lnTo>
                      <a:lnTo>
                        <a:pt x="133" y="10"/>
                      </a:lnTo>
                      <a:lnTo>
                        <a:pt x="135" y="10"/>
                      </a:lnTo>
                      <a:lnTo>
                        <a:pt x="135" y="10"/>
                      </a:lnTo>
                      <a:lnTo>
                        <a:pt x="137" y="10"/>
                      </a:lnTo>
                      <a:lnTo>
                        <a:pt x="137" y="11"/>
                      </a:lnTo>
                      <a:lnTo>
                        <a:pt x="137" y="11"/>
                      </a:lnTo>
                      <a:lnTo>
                        <a:pt x="137" y="11"/>
                      </a:lnTo>
                      <a:lnTo>
                        <a:pt x="137" y="11"/>
                      </a:lnTo>
                      <a:lnTo>
                        <a:pt x="137" y="13"/>
                      </a:lnTo>
                      <a:lnTo>
                        <a:pt x="137" y="13"/>
                      </a:lnTo>
                      <a:lnTo>
                        <a:pt x="137" y="13"/>
                      </a:lnTo>
                      <a:lnTo>
                        <a:pt x="137" y="13"/>
                      </a:lnTo>
                      <a:lnTo>
                        <a:pt x="137" y="15"/>
                      </a:lnTo>
                      <a:lnTo>
                        <a:pt x="137" y="15"/>
                      </a:lnTo>
                      <a:lnTo>
                        <a:pt x="137" y="15"/>
                      </a:lnTo>
                      <a:lnTo>
                        <a:pt x="137" y="15"/>
                      </a:lnTo>
                      <a:lnTo>
                        <a:pt x="139" y="15"/>
                      </a:lnTo>
                      <a:lnTo>
                        <a:pt x="139" y="15"/>
                      </a:lnTo>
                      <a:lnTo>
                        <a:pt x="139" y="13"/>
                      </a:lnTo>
                      <a:lnTo>
                        <a:pt x="139" y="13"/>
                      </a:lnTo>
                      <a:lnTo>
                        <a:pt x="139" y="15"/>
                      </a:lnTo>
                      <a:lnTo>
                        <a:pt x="139" y="15"/>
                      </a:lnTo>
                      <a:lnTo>
                        <a:pt x="139" y="15"/>
                      </a:lnTo>
                      <a:lnTo>
                        <a:pt x="141" y="15"/>
                      </a:lnTo>
                      <a:lnTo>
                        <a:pt x="141" y="15"/>
                      </a:lnTo>
                      <a:lnTo>
                        <a:pt x="143" y="15"/>
                      </a:lnTo>
                      <a:lnTo>
                        <a:pt x="143" y="17"/>
                      </a:lnTo>
                      <a:lnTo>
                        <a:pt x="143" y="17"/>
                      </a:lnTo>
                      <a:lnTo>
                        <a:pt x="143" y="17"/>
                      </a:lnTo>
                      <a:lnTo>
                        <a:pt x="145" y="17"/>
                      </a:lnTo>
                      <a:lnTo>
                        <a:pt x="145" y="17"/>
                      </a:lnTo>
                      <a:lnTo>
                        <a:pt x="145" y="17"/>
                      </a:lnTo>
                      <a:lnTo>
                        <a:pt x="145" y="17"/>
                      </a:lnTo>
                      <a:lnTo>
                        <a:pt x="147" y="17"/>
                      </a:lnTo>
                      <a:lnTo>
                        <a:pt x="147" y="17"/>
                      </a:lnTo>
                      <a:lnTo>
                        <a:pt x="149" y="17"/>
                      </a:lnTo>
                      <a:lnTo>
                        <a:pt x="149" y="17"/>
                      </a:lnTo>
                      <a:lnTo>
                        <a:pt x="149" y="17"/>
                      </a:lnTo>
                      <a:lnTo>
                        <a:pt x="149" y="17"/>
                      </a:lnTo>
                      <a:lnTo>
                        <a:pt x="149" y="19"/>
                      </a:lnTo>
                      <a:lnTo>
                        <a:pt x="151" y="19"/>
                      </a:lnTo>
                      <a:lnTo>
                        <a:pt x="151" y="19"/>
                      </a:lnTo>
                      <a:lnTo>
                        <a:pt x="151" y="19"/>
                      </a:lnTo>
                      <a:lnTo>
                        <a:pt x="151" y="19"/>
                      </a:lnTo>
                      <a:lnTo>
                        <a:pt x="151" y="21"/>
                      </a:lnTo>
                      <a:lnTo>
                        <a:pt x="153" y="21"/>
                      </a:lnTo>
                      <a:lnTo>
                        <a:pt x="153" y="21"/>
                      </a:lnTo>
                      <a:lnTo>
                        <a:pt x="155" y="21"/>
                      </a:lnTo>
                      <a:lnTo>
                        <a:pt x="155" y="21"/>
                      </a:lnTo>
                      <a:lnTo>
                        <a:pt x="155" y="21"/>
                      </a:lnTo>
                      <a:lnTo>
                        <a:pt x="155" y="19"/>
                      </a:lnTo>
                      <a:lnTo>
                        <a:pt x="156" y="19"/>
                      </a:lnTo>
                      <a:lnTo>
                        <a:pt x="156" y="19"/>
                      </a:lnTo>
                      <a:lnTo>
                        <a:pt x="158" y="19"/>
                      </a:lnTo>
                      <a:lnTo>
                        <a:pt x="158" y="21"/>
                      </a:lnTo>
                      <a:lnTo>
                        <a:pt x="158" y="21"/>
                      </a:lnTo>
                      <a:lnTo>
                        <a:pt x="158" y="21"/>
                      </a:lnTo>
                      <a:lnTo>
                        <a:pt x="160" y="21"/>
                      </a:lnTo>
                      <a:lnTo>
                        <a:pt x="160" y="21"/>
                      </a:lnTo>
                      <a:lnTo>
                        <a:pt x="160" y="23"/>
                      </a:lnTo>
                      <a:lnTo>
                        <a:pt x="160" y="23"/>
                      </a:lnTo>
                      <a:lnTo>
                        <a:pt x="160" y="23"/>
                      </a:lnTo>
                      <a:lnTo>
                        <a:pt x="162" y="23"/>
                      </a:lnTo>
                      <a:lnTo>
                        <a:pt x="162" y="23"/>
                      </a:lnTo>
                      <a:lnTo>
                        <a:pt x="164" y="23"/>
                      </a:lnTo>
                      <a:lnTo>
                        <a:pt x="164" y="23"/>
                      </a:lnTo>
                      <a:lnTo>
                        <a:pt x="164" y="23"/>
                      </a:lnTo>
                      <a:lnTo>
                        <a:pt x="164" y="21"/>
                      </a:lnTo>
                      <a:lnTo>
                        <a:pt x="166" y="21"/>
                      </a:lnTo>
                      <a:lnTo>
                        <a:pt x="166" y="23"/>
                      </a:lnTo>
                      <a:lnTo>
                        <a:pt x="166" y="23"/>
                      </a:lnTo>
                      <a:lnTo>
                        <a:pt x="166" y="23"/>
                      </a:lnTo>
                      <a:lnTo>
                        <a:pt x="166" y="23"/>
                      </a:lnTo>
                      <a:lnTo>
                        <a:pt x="168" y="23"/>
                      </a:lnTo>
                      <a:lnTo>
                        <a:pt x="168" y="23"/>
                      </a:lnTo>
                      <a:lnTo>
                        <a:pt x="168" y="23"/>
                      </a:lnTo>
                      <a:lnTo>
                        <a:pt x="170" y="23"/>
                      </a:lnTo>
                      <a:lnTo>
                        <a:pt x="170" y="23"/>
                      </a:lnTo>
                      <a:lnTo>
                        <a:pt x="170" y="23"/>
                      </a:lnTo>
                      <a:lnTo>
                        <a:pt x="172" y="23"/>
                      </a:lnTo>
                      <a:lnTo>
                        <a:pt x="172" y="23"/>
                      </a:lnTo>
                      <a:lnTo>
                        <a:pt x="172" y="23"/>
                      </a:lnTo>
                      <a:lnTo>
                        <a:pt x="174" y="23"/>
                      </a:lnTo>
                      <a:lnTo>
                        <a:pt x="174" y="21"/>
                      </a:lnTo>
                      <a:lnTo>
                        <a:pt x="174" y="21"/>
                      </a:lnTo>
                      <a:lnTo>
                        <a:pt x="174" y="19"/>
                      </a:lnTo>
                      <a:lnTo>
                        <a:pt x="174" y="19"/>
                      </a:lnTo>
                      <a:lnTo>
                        <a:pt x="174" y="19"/>
                      </a:lnTo>
                      <a:lnTo>
                        <a:pt x="176" y="19"/>
                      </a:lnTo>
                      <a:lnTo>
                        <a:pt x="176" y="19"/>
                      </a:lnTo>
                      <a:lnTo>
                        <a:pt x="176" y="19"/>
                      </a:lnTo>
                      <a:lnTo>
                        <a:pt x="176" y="19"/>
                      </a:lnTo>
                      <a:lnTo>
                        <a:pt x="177" y="19"/>
                      </a:lnTo>
                      <a:lnTo>
                        <a:pt x="177" y="21"/>
                      </a:lnTo>
                      <a:lnTo>
                        <a:pt x="177" y="21"/>
                      </a:lnTo>
                      <a:lnTo>
                        <a:pt x="177" y="21"/>
                      </a:lnTo>
                      <a:lnTo>
                        <a:pt x="179" y="21"/>
                      </a:lnTo>
                      <a:lnTo>
                        <a:pt x="179" y="21"/>
                      </a:lnTo>
                      <a:lnTo>
                        <a:pt x="181" y="21"/>
                      </a:lnTo>
                      <a:lnTo>
                        <a:pt x="181" y="21"/>
                      </a:lnTo>
                      <a:lnTo>
                        <a:pt x="181" y="21"/>
                      </a:lnTo>
                      <a:lnTo>
                        <a:pt x="181" y="23"/>
                      </a:lnTo>
                      <a:lnTo>
                        <a:pt x="181" y="23"/>
                      </a:lnTo>
                      <a:lnTo>
                        <a:pt x="183" y="23"/>
                      </a:lnTo>
                      <a:lnTo>
                        <a:pt x="183" y="23"/>
                      </a:lnTo>
                      <a:lnTo>
                        <a:pt x="185" y="23"/>
                      </a:lnTo>
                      <a:lnTo>
                        <a:pt x="185" y="23"/>
                      </a:lnTo>
                      <a:lnTo>
                        <a:pt x="185" y="23"/>
                      </a:lnTo>
                      <a:lnTo>
                        <a:pt x="185" y="23"/>
                      </a:lnTo>
                      <a:lnTo>
                        <a:pt x="187" y="23"/>
                      </a:lnTo>
                      <a:lnTo>
                        <a:pt x="187" y="25"/>
                      </a:lnTo>
                      <a:lnTo>
                        <a:pt x="187" y="25"/>
                      </a:lnTo>
                      <a:lnTo>
                        <a:pt x="187" y="25"/>
                      </a:lnTo>
                      <a:lnTo>
                        <a:pt x="187" y="25"/>
                      </a:lnTo>
                      <a:lnTo>
                        <a:pt x="187" y="27"/>
                      </a:lnTo>
                      <a:lnTo>
                        <a:pt x="187" y="27"/>
                      </a:lnTo>
                      <a:lnTo>
                        <a:pt x="187" y="27"/>
                      </a:lnTo>
                      <a:lnTo>
                        <a:pt x="187" y="27"/>
                      </a:lnTo>
                      <a:lnTo>
                        <a:pt x="187" y="27"/>
                      </a:lnTo>
                      <a:lnTo>
                        <a:pt x="187" y="27"/>
                      </a:lnTo>
                      <a:lnTo>
                        <a:pt x="187" y="29"/>
                      </a:lnTo>
                      <a:lnTo>
                        <a:pt x="187" y="29"/>
                      </a:lnTo>
                      <a:lnTo>
                        <a:pt x="189" y="29"/>
                      </a:lnTo>
                      <a:lnTo>
                        <a:pt x="189" y="27"/>
                      </a:lnTo>
                      <a:lnTo>
                        <a:pt x="189" y="27"/>
                      </a:lnTo>
                      <a:lnTo>
                        <a:pt x="191" y="27"/>
                      </a:lnTo>
                      <a:lnTo>
                        <a:pt x="191" y="27"/>
                      </a:lnTo>
                      <a:lnTo>
                        <a:pt x="191" y="27"/>
                      </a:lnTo>
                      <a:lnTo>
                        <a:pt x="191" y="27"/>
                      </a:lnTo>
                      <a:lnTo>
                        <a:pt x="193" y="27"/>
                      </a:lnTo>
                      <a:lnTo>
                        <a:pt x="193" y="27"/>
                      </a:lnTo>
                      <a:lnTo>
                        <a:pt x="193" y="27"/>
                      </a:lnTo>
                      <a:lnTo>
                        <a:pt x="193" y="27"/>
                      </a:lnTo>
                      <a:lnTo>
                        <a:pt x="195" y="27"/>
                      </a:lnTo>
                      <a:lnTo>
                        <a:pt x="195" y="27"/>
                      </a:lnTo>
                      <a:lnTo>
                        <a:pt x="197" y="2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0" name="Freeform 1532">
                  <a:extLst>
                    <a:ext uri="{FF2B5EF4-FFF2-40B4-BE49-F238E27FC236}">
                      <a16:creationId xmlns:a16="http://schemas.microsoft.com/office/drawing/2014/main" id="{37973113-0D79-4642-BD0F-509C61FD2A3F}"/>
                    </a:ext>
                  </a:extLst>
                </p:cNvPr>
                <p:cNvSpPr>
                  <a:spLocks/>
                </p:cNvSpPr>
                <p:nvPr/>
              </p:nvSpPr>
              <p:spPr bwMode="auto">
                <a:xfrm>
                  <a:off x="14665466" y="3195638"/>
                  <a:ext cx="349250" cy="255588"/>
                </a:xfrm>
                <a:custGeom>
                  <a:avLst/>
                  <a:gdLst>
                    <a:gd name="T0" fmla="*/ 206 w 220"/>
                    <a:gd name="T1" fmla="*/ 31 h 161"/>
                    <a:gd name="T2" fmla="*/ 218 w 220"/>
                    <a:gd name="T3" fmla="*/ 29 h 161"/>
                    <a:gd name="T4" fmla="*/ 218 w 220"/>
                    <a:gd name="T5" fmla="*/ 36 h 161"/>
                    <a:gd name="T6" fmla="*/ 210 w 220"/>
                    <a:gd name="T7" fmla="*/ 44 h 161"/>
                    <a:gd name="T8" fmla="*/ 199 w 220"/>
                    <a:gd name="T9" fmla="*/ 50 h 161"/>
                    <a:gd name="T10" fmla="*/ 187 w 220"/>
                    <a:gd name="T11" fmla="*/ 55 h 161"/>
                    <a:gd name="T12" fmla="*/ 177 w 220"/>
                    <a:gd name="T13" fmla="*/ 59 h 161"/>
                    <a:gd name="T14" fmla="*/ 174 w 220"/>
                    <a:gd name="T15" fmla="*/ 67 h 161"/>
                    <a:gd name="T16" fmla="*/ 166 w 220"/>
                    <a:gd name="T17" fmla="*/ 75 h 161"/>
                    <a:gd name="T18" fmla="*/ 158 w 220"/>
                    <a:gd name="T19" fmla="*/ 86 h 161"/>
                    <a:gd name="T20" fmla="*/ 160 w 220"/>
                    <a:gd name="T21" fmla="*/ 98 h 161"/>
                    <a:gd name="T22" fmla="*/ 164 w 220"/>
                    <a:gd name="T23" fmla="*/ 105 h 161"/>
                    <a:gd name="T24" fmla="*/ 155 w 220"/>
                    <a:gd name="T25" fmla="*/ 113 h 161"/>
                    <a:gd name="T26" fmla="*/ 149 w 220"/>
                    <a:gd name="T27" fmla="*/ 121 h 161"/>
                    <a:gd name="T28" fmla="*/ 145 w 220"/>
                    <a:gd name="T29" fmla="*/ 128 h 161"/>
                    <a:gd name="T30" fmla="*/ 133 w 220"/>
                    <a:gd name="T31" fmla="*/ 132 h 161"/>
                    <a:gd name="T32" fmla="*/ 128 w 220"/>
                    <a:gd name="T33" fmla="*/ 142 h 161"/>
                    <a:gd name="T34" fmla="*/ 118 w 220"/>
                    <a:gd name="T35" fmla="*/ 144 h 161"/>
                    <a:gd name="T36" fmla="*/ 107 w 220"/>
                    <a:gd name="T37" fmla="*/ 146 h 161"/>
                    <a:gd name="T38" fmla="*/ 91 w 220"/>
                    <a:gd name="T39" fmla="*/ 146 h 161"/>
                    <a:gd name="T40" fmla="*/ 80 w 220"/>
                    <a:gd name="T41" fmla="*/ 149 h 161"/>
                    <a:gd name="T42" fmla="*/ 70 w 220"/>
                    <a:gd name="T43" fmla="*/ 153 h 161"/>
                    <a:gd name="T44" fmla="*/ 61 w 220"/>
                    <a:gd name="T45" fmla="*/ 159 h 161"/>
                    <a:gd name="T46" fmla="*/ 53 w 220"/>
                    <a:gd name="T47" fmla="*/ 151 h 161"/>
                    <a:gd name="T48" fmla="*/ 49 w 220"/>
                    <a:gd name="T49" fmla="*/ 142 h 161"/>
                    <a:gd name="T50" fmla="*/ 40 w 220"/>
                    <a:gd name="T51" fmla="*/ 136 h 161"/>
                    <a:gd name="T52" fmla="*/ 32 w 220"/>
                    <a:gd name="T53" fmla="*/ 130 h 161"/>
                    <a:gd name="T54" fmla="*/ 38 w 220"/>
                    <a:gd name="T55" fmla="*/ 119 h 161"/>
                    <a:gd name="T56" fmla="*/ 36 w 220"/>
                    <a:gd name="T57" fmla="*/ 113 h 161"/>
                    <a:gd name="T58" fmla="*/ 40 w 220"/>
                    <a:gd name="T59" fmla="*/ 101 h 161"/>
                    <a:gd name="T60" fmla="*/ 36 w 220"/>
                    <a:gd name="T61" fmla="*/ 92 h 161"/>
                    <a:gd name="T62" fmla="*/ 34 w 220"/>
                    <a:gd name="T63" fmla="*/ 84 h 161"/>
                    <a:gd name="T64" fmla="*/ 42 w 220"/>
                    <a:gd name="T65" fmla="*/ 77 h 161"/>
                    <a:gd name="T66" fmla="*/ 44 w 220"/>
                    <a:gd name="T67" fmla="*/ 69 h 161"/>
                    <a:gd name="T68" fmla="*/ 42 w 220"/>
                    <a:gd name="T69" fmla="*/ 57 h 161"/>
                    <a:gd name="T70" fmla="*/ 51 w 220"/>
                    <a:gd name="T71" fmla="*/ 50 h 161"/>
                    <a:gd name="T72" fmla="*/ 47 w 220"/>
                    <a:gd name="T73" fmla="*/ 42 h 161"/>
                    <a:gd name="T74" fmla="*/ 40 w 220"/>
                    <a:gd name="T75" fmla="*/ 38 h 161"/>
                    <a:gd name="T76" fmla="*/ 30 w 220"/>
                    <a:gd name="T77" fmla="*/ 40 h 161"/>
                    <a:gd name="T78" fmla="*/ 21 w 220"/>
                    <a:gd name="T79" fmla="*/ 40 h 161"/>
                    <a:gd name="T80" fmla="*/ 15 w 220"/>
                    <a:gd name="T81" fmla="*/ 34 h 161"/>
                    <a:gd name="T82" fmla="*/ 7 w 220"/>
                    <a:gd name="T83" fmla="*/ 36 h 161"/>
                    <a:gd name="T84" fmla="*/ 5 w 220"/>
                    <a:gd name="T85" fmla="*/ 27 h 161"/>
                    <a:gd name="T86" fmla="*/ 0 w 220"/>
                    <a:gd name="T87" fmla="*/ 17 h 161"/>
                    <a:gd name="T88" fmla="*/ 7 w 220"/>
                    <a:gd name="T89" fmla="*/ 10 h 161"/>
                    <a:gd name="T90" fmla="*/ 17 w 220"/>
                    <a:gd name="T91" fmla="*/ 6 h 161"/>
                    <a:gd name="T92" fmla="*/ 26 w 220"/>
                    <a:gd name="T93" fmla="*/ 2 h 161"/>
                    <a:gd name="T94" fmla="*/ 36 w 220"/>
                    <a:gd name="T95" fmla="*/ 4 h 161"/>
                    <a:gd name="T96" fmla="*/ 51 w 220"/>
                    <a:gd name="T97" fmla="*/ 4 h 161"/>
                    <a:gd name="T98" fmla="*/ 63 w 220"/>
                    <a:gd name="T99" fmla="*/ 4 h 161"/>
                    <a:gd name="T100" fmla="*/ 74 w 220"/>
                    <a:gd name="T101" fmla="*/ 6 h 161"/>
                    <a:gd name="T102" fmla="*/ 89 w 220"/>
                    <a:gd name="T103" fmla="*/ 8 h 161"/>
                    <a:gd name="T104" fmla="*/ 101 w 220"/>
                    <a:gd name="T105" fmla="*/ 6 h 161"/>
                    <a:gd name="T106" fmla="*/ 111 w 220"/>
                    <a:gd name="T107" fmla="*/ 8 h 161"/>
                    <a:gd name="T108" fmla="*/ 124 w 220"/>
                    <a:gd name="T109" fmla="*/ 10 h 161"/>
                    <a:gd name="T110" fmla="*/ 133 w 220"/>
                    <a:gd name="T111" fmla="*/ 10 h 161"/>
                    <a:gd name="T112" fmla="*/ 139 w 220"/>
                    <a:gd name="T113" fmla="*/ 15 h 161"/>
                    <a:gd name="T114" fmla="*/ 151 w 220"/>
                    <a:gd name="T115" fmla="*/ 19 h 161"/>
                    <a:gd name="T116" fmla="*/ 162 w 220"/>
                    <a:gd name="T117" fmla="*/ 23 h 161"/>
                    <a:gd name="T118" fmla="*/ 174 w 220"/>
                    <a:gd name="T119" fmla="*/ 21 h 161"/>
                    <a:gd name="T120" fmla="*/ 185 w 220"/>
                    <a:gd name="T121" fmla="*/ 23 h 161"/>
                    <a:gd name="T122" fmla="*/ 191 w 220"/>
                    <a:gd name="T123" fmla="*/ 2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 h="161">
                      <a:moveTo>
                        <a:pt x="197" y="27"/>
                      </a:moveTo>
                      <a:lnTo>
                        <a:pt x="197" y="29"/>
                      </a:lnTo>
                      <a:lnTo>
                        <a:pt x="197" y="29"/>
                      </a:lnTo>
                      <a:lnTo>
                        <a:pt x="197" y="29"/>
                      </a:lnTo>
                      <a:lnTo>
                        <a:pt x="197" y="29"/>
                      </a:lnTo>
                      <a:lnTo>
                        <a:pt x="199" y="29"/>
                      </a:lnTo>
                      <a:lnTo>
                        <a:pt x="199" y="29"/>
                      </a:lnTo>
                      <a:lnTo>
                        <a:pt x="199" y="29"/>
                      </a:lnTo>
                      <a:lnTo>
                        <a:pt x="199" y="29"/>
                      </a:lnTo>
                      <a:lnTo>
                        <a:pt x="200" y="29"/>
                      </a:lnTo>
                      <a:lnTo>
                        <a:pt x="200" y="29"/>
                      </a:lnTo>
                      <a:lnTo>
                        <a:pt x="202" y="29"/>
                      </a:lnTo>
                      <a:lnTo>
                        <a:pt x="202" y="29"/>
                      </a:lnTo>
                      <a:lnTo>
                        <a:pt x="202" y="29"/>
                      </a:lnTo>
                      <a:lnTo>
                        <a:pt x="204" y="29"/>
                      </a:lnTo>
                      <a:lnTo>
                        <a:pt x="204" y="29"/>
                      </a:lnTo>
                      <a:lnTo>
                        <a:pt x="204" y="29"/>
                      </a:lnTo>
                      <a:lnTo>
                        <a:pt x="204" y="31"/>
                      </a:lnTo>
                      <a:lnTo>
                        <a:pt x="204" y="31"/>
                      </a:lnTo>
                      <a:lnTo>
                        <a:pt x="206" y="31"/>
                      </a:lnTo>
                      <a:lnTo>
                        <a:pt x="206" y="31"/>
                      </a:lnTo>
                      <a:lnTo>
                        <a:pt x="208" y="31"/>
                      </a:lnTo>
                      <a:lnTo>
                        <a:pt x="208" y="31"/>
                      </a:lnTo>
                      <a:lnTo>
                        <a:pt x="208" y="29"/>
                      </a:lnTo>
                      <a:lnTo>
                        <a:pt x="208" y="29"/>
                      </a:lnTo>
                      <a:lnTo>
                        <a:pt x="208" y="29"/>
                      </a:lnTo>
                      <a:lnTo>
                        <a:pt x="210" y="29"/>
                      </a:lnTo>
                      <a:lnTo>
                        <a:pt x="210" y="29"/>
                      </a:lnTo>
                      <a:lnTo>
                        <a:pt x="212" y="29"/>
                      </a:lnTo>
                      <a:lnTo>
                        <a:pt x="212" y="27"/>
                      </a:lnTo>
                      <a:lnTo>
                        <a:pt x="212" y="27"/>
                      </a:lnTo>
                      <a:lnTo>
                        <a:pt x="212" y="27"/>
                      </a:lnTo>
                      <a:lnTo>
                        <a:pt x="214" y="27"/>
                      </a:lnTo>
                      <a:lnTo>
                        <a:pt x="214" y="27"/>
                      </a:lnTo>
                      <a:lnTo>
                        <a:pt x="214" y="27"/>
                      </a:lnTo>
                      <a:lnTo>
                        <a:pt x="216" y="27"/>
                      </a:lnTo>
                      <a:lnTo>
                        <a:pt x="216" y="29"/>
                      </a:lnTo>
                      <a:lnTo>
                        <a:pt x="216" y="29"/>
                      </a:lnTo>
                      <a:lnTo>
                        <a:pt x="218" y="29"/>
                      </a:lnTo>
                      <a:lnTo>
                        <a:pt x="218" y="29"/>
                      </a:lnTo>
                      <a:lnTo>
                        <a:pt x="218" y="29"/>
                      </a:lnTo>
                      <a:lnTo>
                        <a:pt x="218" y="29"/>
                      </a:lnTo>
                      <a:lnTo>
                        <a:pt x="220" y="29"/>
                      </a:lnTo>
                      <a:lnTo>
                        <a:pt x="220" y="31"/>
                      </a:lnTo>
                      <a:lnTo>
                        <a:pt x="220" y="31"/>
                      </a:lnTo>
                      <a:lnTo>
                        <a:pt x="220" y="31"/>
                      </a:lnTo>
                      <a:lnTo>
                        <a:pt x="220" y="33"/>
                      </a:lnTo>
                      <a:lnTo>
                        <a:pt x="220" y="33"/>
                      </a:lnTo>
                      <a:lnTo>
                        <a:pt x="220" y="33"/>
                      </a:lnTo>
                      <a:lnTo>
                        <a:pt x="218" y="33"/>
                      </a:lnTo>
                      <a:lnTo>
                        <a:pt x="218" y="33"/>
                      </a:lnTo>
                      <a:lnTo>
                        <a:pt x="218" y="33"/>
                      </a:lnTo>
                      <a:lnTo>
                        <a:pt x="216" y="33"/>
                      </a:lnTo>
                      <a:lnTo>
                        <a:pt x="216" y="34"/>
                      </a:lnTo>
                      <a:lnTo>
                        <a:pt x="218" y="34"/>
                      </a:lnTo>
                      <a:lnTo>
                        <a:pt x="218" y="34"/>
                      </a:lnTo>
                      <a:lnTo>
                        <a:pt x="218" y="34"/>
                      </a:lnTo>
                      <a:lnTo>
                        <a:pt x="218" y="34"/>
                      </a:lnTo>
                      <a:lnTo>
                        <a:pt x="218" y="34"/>
                      </a:lnTo>
                      <a:lnTo>
                        <a:pt x="218" y="36"/>
                      </a:lnTo>
                      <a:lnTo>
                        <a:pt x="218" y="36"/>
                      </a:lnTo>
                      <a:lnTo>
                        <a:pt x="218" y="36"/>
                      </a:lnTo>
                      <a:lnTo>
                        <a:pt x="218" y="36"/>
                      </a:lnTo>
                      <a:lnTo>
                        <a:pt x="218" y="38"/>
                      </a:lnTo>
                      <a:lnTo>
                        <a:pt x="218" y="38"/>
                      </a:lnTo>
                      <a:lnTo>
                        <a:pt x="218" y="40"/>
                      </a:lnTo>
                      <a:lnTo>
                        <a:pt x="218" y="40"/>
                      </a:lnTo>
                      <a:lnTo>
                        <a:pt x="218" y="40"/>
                      </a:lnTo>
                      <a:lnTo>
                        <a:pt x="218" y="40"/>
                      </a:lnTo>
                      <a:lnTo>
                        <a:pt x="216" y="40"/>
                      </a:lnTo>
                      <a:lnTo>
                        <a:pt x="216" y="42"/>
                      </a:lnTo>
                      <a:lnTo>
                        <a:pt x="216" y="42"/>
                      </a:lnTo>
                      <a:lnTo>
                        <a:pt x="216" y="42"/>
                      </a:lnTo>
                      <a:lnTo>
                        <a:pt x="214" y="42"/>
                      </a:lnTo>
                      <a:lnTo>
                        <a:pt x="214" y="42"/>
                      </a:lnTo>
                      <a:lnTo>
                        <a:pt x="214" y="42"/>
                      </a:lnTo>
                      <a:lnTo>
                        <a:pt x="214" y="42"/>
                      </a:lnTo>
                      <a:lnTo>
                        <a:pt x="212" y="42"/>
                      </a:lnTo>
                      <a:lnTo>
                        <a:pt x="212" y="44"/>
                      </a:lnTo>
                      <a:lnTo>
                        <a:pt x="212" y="44"/>
                      </a:lnTo>
                      <a:lnTo>
                        <a:pt x="212" y="44"/>
                      </a:lnTo>
                      <a:lnTo>
                        <a:pt x="210" y="44"/>
                      </a:lnTo>
                      <a:lnTo>
                        <a:pt x="210" y="44"/>
                      </a:lnTo>
                      <a:lnTo>
                        <a:pt x="210" y="44"/>
                      </a:lnTo>
                      <a:lnTo>
                        <a:pt x="208" y="44"/>
                      </a:lnTo>
                      <a:lnTo>
                        <a:pt x="208" y="46"/>
                      </a:lnTo>
                      <a:lnTo>
                        <a:pt x="208" y="46"/>
                      </a:lnTo>
                      <a:lnTo>
                        <a:pt x="208" y="46"/>
                      </a:lnTo>
                      <a:lnTo>
                        <a:pt x="206" y="46"/>
                      </a:lnTo>
                      <a:lnTo>
                        <a:pt x="206" y="46"/>
                      </a:lnTo>
                      <a:lnTo>
                        <a:pt x="206" y="46"/>
                      </a:lnTo>
                      <a:lnTo>
                        <a:pt x="204" y="46"/>
                      </a:lnTo>
                      <a:lnTo>
                        <a:pt x="204" y="48"/>
                      </a:lnTo>
                      <a:lnTo>
                        <a:pt x="204" y="48"/>
                      </a:lnTo>
                      <a:lnTo>
                        <a:pt x="204" y="48"/>
                      </a:lnTo>
                      <a:lnTo>
                        <a:pt x="204" y="48"/>
                      </a:lnTo>
                      <a:lnTo>
                        <a:pt x="202" y="48"/>
                      </a:lnTo>
                      <a:lnTo>
                        <a:pt x="202" y="48"/>
                      </a:lnTo>
                      <a:lnTo>
                        <a:pt x="202" y="48"/>
                      </a:lnTo>
                      <a:lnTo>
                        <a:pt x="202" y="50"/>
                      </a:lnTo>
                      <a:lnTo>
                        <a:pt x="200" y="50"/>
                      </a:lnTo>
                      <a:lnTo>
                        <a:pt x="200" y="50"/>
                      </a:lnTo>
                      <a:lnTo>
                        <a:pt x="200" y="50"/>
                      </a:lnTo>
                      <a:lnTo>
                        <a:pt x="200" y="50"/>
                      </a:lnTo>
                      <a:lnTo>
                        <a:pt x="199" y="50"/>
                      </a:lnTo>
                      <a:lnTo>
                        <a:pt x="199" y="52"/>
                      </a:lnTo>
                      <a:lnTo>
                        <a:pt x="199" y="52"/>
                      </a:lnTo>
                      <a:lnTo>
                        <a:pt x="199" y="52"/>
                      </a:lnTo>
                      <a:lnTo>
                        <a:pt x="199" y="52"/>
                      </a:lnTo>
                      <a:lnTo>
                        <a:pt x="197" y="52"/>
                      </a:lnTo>
                      <a:lnTo>
                        <a:pt x="197" y="52"/>
                      </a:lnTo>
                      <a:lnTo>
                        <a:pt x="197" y="52"/>
                      </a:lnTo>
                      <a:lnTo>
                        <a:pt x="195" y="52"/>
                      </a:lnTo>
                      <a:lnTo>
                        <a:pt x="195" y="54"/>
                      </a:lnTo>
                      <a:lnTo>
                        <a:pt x="195" y="54"/>
                      </a:lnTo>
                      <a:lnTo>
                        <a:pt x="193" y="54"/>
                      </a:lnTo>
                      <a:lnTo>
                        <a:pt x="193" y="54"/>
                      </a:lnTo>
                      <a:lnTo>
                        <a:pt x="193" y="54"/>
                      </a:lnTo>
                      <a:lnTo>
                        <a:pt x="193" y="54"/>
                      </a:lnTo>
                      <a:lnTo>
                        <a:pt x="191" y="54"/>
                      </a:lnTo>
                      <a:lnTo>
                        <a:pt x="191" y="54"/>
                      </a:lnTo>
                      <a:lnTo>
                        <a:pt x="191" y="54"/>
                      </a:lnTo>
                      <a:lnTo>
                        <a:pt x="189" y="54"/>
                      </a:lnTo>
                      <a:lnTo>
                        <a:pt x="189" y="54"/>
                      </a:lnTo>
                      <a:lnTo>
                        <a:pt x="187" y="54"/>
                      </a:lnTo>
                      <a:lnTo>
                        <a:pt x="187" y="55"/>
                      </a:lnTo>
                      <a:lnTo>
                        <a:pt x="187" y="55"/>
                      </a:lnTo>
                      <a:lnTo>
                        <a:pt x="187" y="55"/>
                      </a:lnTo>
                      <a:lnTo>
                        <a:pt x="185" y="55"/>
                      </a:lnTo>
                      <a:lnTo>
                        <a:pt x="185" y="55"/>
                      </a:lnTo>
                      <a:lnTo>
                        <a:pt x="185" y="55"/>
                      </a:lnTo>
                      <a:lnTo>
                        <a:pt x="185" y="55"/>
                      </a:lnTo>
                      <a:lnTo>
                        <a:pt x="185" y="55"/>
                      </a:lnTo>
                      <a:lnTo>
                        <a:pt x="185" y="55"/>
                      </a:lnTo>
                      <a:lnTo>
                        <a:pt x="183" y="55"/>
                      </a:lnTo>
                      <a:lnTo>
                        <a:pt x="183" y="55"/>
                      </a:lnTo>
                      <a:lnTo>
                        <a:pt x="183" y="57"/>
                      </a:lnTo>
                      <a:lnTo>
                        <a:pt x="181" y="57"/>
                      </a:lnTo>
                      <a:lnTo>
                        <a:pt x="181" y="57"/>
                      </a:lnTo>
                      <a:lnTo>
                        <a:pt x="181" y="57"/>
                      </a:lnTo>
                      <a:lnTo>
                        <a:pt x="179" y="57"/>
                      </a:lnTo>
                      <a:lnTo>
                        <a:pt x="179" y="57"/>
                      </a:lnTo>
                      <a:lnTo>
                        <a:pt x="179" y="57"/>
                      </a:lnTo>
                      <a:lnTo>
                        <a:pt x="177" y="57"/>
                      </a:lnTo>
                      <a:lnTo>
                        <a:pt x="177" y="57"/>
                      </a:lnTo>
                      <a:lnTo>
                        <a:pt x="177" y="57"/>
                      </a:lnTo>
                      <a:lnTo>
                        <a:pt x="177" y="59"/>
                      </a:lnTo>
                      <a:lnTo>
                        <a:pt x="177" y="59"/>
                      </a:lnTo>
                      <a:lnTo>
                        <a:pt x="177" y="59"/>
                      </a:lnTo>
                      <a:lnTo>
                        <a:pt x="176" y="59"/>
                      </a:lnTo>
                      <a:lnTo>
                        <a:pt x="176" y="61"/>
                      </a:lnTo>
                      <a:lnTo>
                        <a:pt x="176" y="61"/>
                      </a:lnTo>
                      <a:lnTo>
                        <a:pt x="176" y="61"/>
                      </a:lnTo>
                      <a:lnTo>
                        <a:pt x="176" y="61"/>
                      </a:lnTo>
                      <a:lnTo>
                        <a:pt x="176" y="63"/>
                      </a:lnTo>
                      <a:lnTo>
                        <a:pt x="177" y="63"/>
                      </a:lnTo>
                      <a:lnTo>
                        <a:pt x="177" y="63"/>
                      </a:lnTo>
                      <a:lnTo>
                        <a:pt x="177" y="63"/>
                      </a:lnTo>
                      <a:lnTo>
                        <a:pt x="177" y="65"/>
                      </a:lnTo>
                      <a:lnTo>
                        <a:pt x="177" y="65"/>
                      </a:lnTo>
                      <a:lnTo>
                        <a:pt x="176" y="65"/>
                      </a:lnTo>
                      <a:lnTo>
                        <a:pt x="176" y="65"/>
                      </a:lnTo>
                      <a:lnTo>
                        <a:pt x="176" y="65"/>
                      </a:lnTo>
                      <a:lnTo>
                        <a:pt x="176" y="65"/>
                      </a:lnTo>
                      <a:lnTo>
                        <a:pt x="176" y="65"/>
                      </a:lnTo>
                      <a:lnTo>
                        <a:pt x="174" y="65"/>
                      </a:lnTo>
                      <a:lnTo>
                        <a:pt x="174" y="67"/>
                      </a:lnTo>
                      <a:lnTo>
                        <a:pt x="174" y="67"/>
                      </a:lnTo>
                      <a:lnTo>
                        <a:pt x="172" y="67"/>
                      </a:lnTo>
                      <a:lnTo>
                        <a:pt x="172" y="67"/>
                      </a:lnTo>
                      <a:lnTo>
                        <a:pt x="172" y="67"/>
                      </a:lnTo>
                      <a:lnTo>
                        <a:pt x="172" y="67"/>
                      </a:lnTo>
                      <a:lnTo>
                        <a:pt x="172" y="69"/>
                      </a:lnTo>
                      <a:lnTo>
                        <a:pt x="170" y="69"/>
                      </a:lnTo>
                      <a:lnTo>
                        <a:pt x="170" y="69"/>
                      </a:lnTo>
                      <a:lnTo>
                        <a:pt x="170" y="69"/>
                      </a:lnTo>
                      <a:lnTo>
                        <a:pt x="170" y="71"/>
                      </a:lnTo>
                      <a:lnTo>
                        <a:pt x="170" y="71"/>
                      </a:lnTo>
                      <a:lnTo>
                        <a:pt x="170" y="71"/>
                      </a:lnTo>
                      <a:lnTo>
                        <a:pt x="170" y="73"/>
                      </a:lnTo>
                      <a:lnTo>
                        <a:pt x="168" y="73"/>
                      </a:lnTo>
                      <a:lnTo>
                        <a:pt x="168" y="73"/>
                      </a:lnTo>
                      <a:lnTo>
                        <a:pt x="168" y="73"/>
                      </a:lnTo>
                      <a:lnTo>
                        <a:pt x="166" y="73"/>
                      </a:lnTo>
                      <a:lnTo>
                        <a:pt x="166" y="75"/>
                      </a:lnTo>
                      <a:lnTo>
                        <a:pt x="166" y="75"/>
                      </a:lnTo>
                      <a:lnTo>
                        <a:pt x="166" y="75"/>
                      </a:lnTo>
                      <a:lnTo>
                        <a:pt x="166" y="75"/>
                      </a:lnTo>
                      <a:lnTo>
                        <a:pt x="166" y="75"/>
                      </a:lnTo>
                      <a:lnTo>
                        <a:pt x="164" y="75"/>
                      </a:lnTo>
                      <a:lnTo>
                        <a:pt x="164" y="77"/>
                      </a:lnTo>
                      <a:lnTo>
                        <a:pt x="164" y="77"/>
                      </a:lnTo>
                      <a:lnTo>
                        <a:pt x="164" y="77"/>
                      </a:lnTo>
                      <a:lnTo>
                        <a:pt x="164" y="77"/>
                      </a:lnTo>
                      <a:lnTo>
                        <a:pt x="164" y="78"/>
                      </a:lnTo>
                      <a:lnTo>
                        <a:pt x="162" y="78"/>
                      </a:lnTo>
                      <a:lnTo>
                        <a:pt x="162" y="78"/>
                      </a:lnTo>
                      <a:lnTo>
                        <a:pt x="162" y="80"/>
                      </a:lnTo>
                      <a:lnTo>
                        <a:pt x="162" y="80"/>
                      </a:lnTo>
                      <a:lnTo>
                        <a:pt x="162" y="80"/>
                      </a:lnTo>
                      <a:lnTo>
                        <a:pt x="160" y="80"/>
                      </a:lnTo>
                      <a:lnTo>
                        <a:pt x="160" y="82"/>
                      </a:lnTo>
                      <a:lnTo>
                        <a:pt x="160" y="82"/>
                      </a:lnTo>
                      <a:lnTo>
                        <a:pt x="160" y="82"/>
                      </a:lnTo>
                      <a:lnTo>
                        <a:pt x="160" y="82"/>
                      </a:lnTo>
                      <a:lnTo>
                        <a:pt x="160" y="82"/>
                      </a:lnTo>
                      <a:lnTo>
                        <a:pt x="158" y="82"/>
                      </a:lnTo>
                      <a:lnTo>
                        <a:pt x="158" y="84"/>
                      </a:lnTo>
                      <a:lnTo>
                        <a:pt x="158" y="84"/>
                      </a:lnTo>
                      <a:lnTo>
                        <a:pt x="158" y="86"/>
                      </a:lnTo>
                      <a:lnTo>
                        <a:pt x="158" y="86"/>
                      </a:lnTo>
                      <a:lnTo>
                        <a:pt x="158" y="86"/>
                      </a:lnTo>
                      <a:lnTo>
                        <a:pt x="158" y="86"/>
                      </a:lnTo>
                      <a:lnTo>
                        <a:pt x="158" y="88"/>
                      </a:lnTo>
                      <a:lnTo>
                        <a:pt x="156" y="88"/>
                      </a:lnTo>
                      <a:lnTo>
                        <a:pt x="156" y="88"/>
                      </a:lnTo>
                      <a:lnTo>
                        <a:pt x="156" y="90"/>
                      </a:lnTo>
                      <a:lnTo>
                        <a:pt x="156" y="90"/>
                      </a:lnTo>
                      <a:lnTo>
                        <a:pt x="156" y="90"/>
                      </a:lnTo>
                      <a:lnTo>
                        <a:pt x="156" y="92"/>
                      </a:lnTo>
                      <a:lnTo>
                        <a:pt x="158" y="92"/>
                      </a:lnTo>
                      <a:lnTo>
                        <a:pt x="158" y="92"/>
                      </a:lnTo>
                      <a:lnTo>
                        <a:pt x="158" y="94"/>
                      </a:lnTo>
                      <a:lnTo>
                        <a:pt x="158" y="94"/>
                      </a:lnTo>
                      <a:lnTo>
                        <a:pt x="158" y="94"/>
                      </a:lnTo>
                      <a:lnTo>
                        <a:pt x="158" y="96"/>
                      </a:lnTo>
                      <a:lnTo>
                        <a:pt x="158" y="96"/>
                      </a:lnTo>
                      <a:lnTo>
                        <a:pt x="158" y="98"/>
                      </a:lnTo>
                      <a:lnTo>
                        <a:pt x="158" y="98"/>
                      </a:lnTo>
                      <a:lnTo>
                        <a:pt x="158" y="98"/>
                      </a:lnTo>
                      <a:lnTo>
                        <a:pt x="160" y="98"/>
                      </a:lnTo>
                      <a:lnTo>
                        <a:pt x="160" y="98"/>
                      </a:lnTo>
                      <a:lnTo>
                        <a:pt x="160" y="98"/>
                      </a:lnTo>
                      <a:lnTo>
                        <a:pt x="160" y="100"/>
                      </a:lnTo>
                      <a:lnTo>
                        <a:pt x="160" y="100"/>
                      </a:lnTo>
                      <a:lnTo>
                        <a:pt x="160" y="100"/>
                      </a:lnTo>
                      <a:lnTo>
                        <a:pt x="162" y="100"/>
                      </a:lnTo>
                      <a:lnTo>
                        <a:pt x="162" y="101"/>
                      </a:lnTo>
                      <a:lnTo>
                        <a:pt x="162" y="101"/>
                      </a:lnTo>
                      <a:lnTo>
                        <a:pt x="164" y="101"/>
                      </a:lnTo>
                      <a:lnTo>
                        <a:pt x="164" y="101"/>
                      </a:lnTo>
                      <a:lnTo>
                        <a:pt x="164" y="101"/>
                      </a:lnTo>
                      <a:lnTo>
                        <a:pt x="164" y="101"/>
                      </a:lnTo>
                      <a:lnTo>
                        <a:pt x="166" y="101"/>
                      </a:lnTo>
                      <a:lnTo>
                        <a:pt x="166" y="103"/>
                      </a:lnTo>
                      <a:lnTo>
                        <a:pt x="166" y="103"/>
                      </a:lnTo>
                      <a:lnTo>
                        <a:pt x="166" y="103"/>
                      </a:lnTo>
                      <a:lnTo>
                        <a:pt x="166" y="105"/>
                      </a:lnTo>
                      <a:lnTo>
                        <a:pt x="166" y="105"/>
                      </a:lnTo>
                      <a:lnTo>
                        <a:pt x="166" y="105"/>
                      </a:lnTo>
                      <a:lnTo>
                        <a:pt x="164" y="105"/>
                      </a:lnTo>
                      <a:lnTo>
                        <a:pt x="164" y="105"/>
                      </a:lnTo>
                      <a:lnTo>
                        <a:pt x="164" y="105"/>
                      </a:lnTo>
                      <a:lnTo>
                        <a:pt x="164" y="105"/>
                      </a:lnTo>
                      <a:lnTo>
                        <a:pt x="162" y="105"/>
                      </a:lnTo>
                      <a:lnTo>
                        <a:pt x="162" y="105"/>
                      </a:lnTo>
                      <a:lnTo>
                        <a:pt x="162" y="107"/>
                      </a:lnTo>
                      <a:lnTo>
                        <a:pt x="160" y="107"/>
                      </a:lnTo>
                      <a:lnTo>
                        <a:pt x="160" y="107"/>
                      </a:lnTo>
                      <a:lnTo>
                        <a:pt x="160" y="109"/>
                      </a:lnTo>
                      <a:lnTo>
                        <a:pt x="160" y="109"/>
                      </a:lnTo>
                      <a:lnTo>
                        <a:pt x="160" y="109"/>
                      </a:lnTo>
                      <a:lnTo>
                        <a:pt x="158" y="109"/>
                      </a:lnTo>
                      <a:lnTo>
                        <a:pt x="158" y="109"/>
                      </a:lnTo>
                      <a:lnTo>
                        <a:pt x="158" y="109"/>
                      </a:lnTo>
                      <a:lnTo>
                        <a:pt x="158" y="109"/>
                      </a:lnTo>
                      <a:lnTo>
                        <a:pt x="156" y="109"/>
                      </a:lnTo>
                      <a:lnTo>
                        <a:pt x="156" y="109"/>
                      </a:lnTo>
                      <a:lnTo>
                        <a:pt x="156" y="111"/>
                      </a:lnTo>
                      <a:lnTo>
                        <a:pt x="155" y="111"/>
                      </a:lnTo>
                      <a:lnTo>
                        <a:pt x="155" y="111"/>
                      </a:lnTo>
                      <a:lnTo>
                        <a:pt x="155" y="113"/>
                      </a:lnTo>
                      <a:lnTo>
                        <a:pt x="155" y="113"/>
                      </a:lnTo>
                      <a:lnTo>
                        <a:pt x="155" y="113"/>
                      </a:lnTo>
                      <a:lnTo>
                        <a:pt x="155" y="113"/>
                      </a:lnTo>
                      <a:lnTo>
                        <a:pt x="153" y="113"/>
                      </a:lnTo>
                      <a:lnTo>
                        <a:pt x="153" y="113"/>
                      </a:lnTo>
                      <a:lnTo>
                        <a:pt x="153" y="115"/>
                      </a:lnTo>
                      <a:lnTo>
                        <a:pt x="155" y="115"/>
                      </a:lnTo>
                      <a:lnTo>
                        <a:pt x="155" y="115"/>
                      </a:lnTo>
                      <a:lnTo>
                        <a:pt x="155" y="117"/>
                      </a:lnTo>
                      <a:lnTo>
                        <a:pt x="153" y="117"/>
                      </a:lnTo>
                      <a:lnTo>
                        <a:pt x="153" y="115"/>
                      </a:lnTo>
                      <a:lnTo>
                        <a:pt x="153" y="115"/>
                      </a:lnTo>
                      <a:lnTo>
                        <a:pt x="151" y="115"/>
                      </a:lnTo>
                      <a:lnTo>
                        <a:pt x="151" y="117"/>
                      </a:lnTo>
                      <a:lnTo>
                        <a:pt x="151" y="117"/>
                      </a:lnTo>
                      <a:lnTo>
                        <a:pt x="151" y="117"/>
                      </a:lnTo>
                      <a:lnTo>
                        <a:pt x="151" y="119"/>
                      </a:lnTo>
                      <a:lnTo>
                        <a:pt x="151" y="119"/>
                      </a:lnTo>
                      <a:lnTo>
                        <a:pt x="151" y="121"/>
                      </a:lnTo>
                      <a:lnTo>
                        <a:pt x="151" y="121"/>
                      </a:lnTo>
                      <a:lnTo>
                        <a:pt x="151" y="121"/>
                      </a:lnTo>
                      <a:lnTo>
                        <a:pt x="149" y="121"/>
                      </a:lnTo>
                      <a:lnTo>
                        <a:pt x="149" y="123"/>
                      </a:lnTo>
                      <a:lnTo>
                        <a:pt x="149" y="123"/>
                      </a:lnTo>
                      <a:lnTo>
                        <a:pt x="149" y="123"/>
                      </a:lnTo>
                      <a:lnTo>
                        <a:pt x="149" y="123"/>
                      </a:lnTo>
                      <a:lnTo>
                        <a:pt x="149" y="123"/>
                      </a:lnTo>
                      <a:lnTo>
                        <a:pt x="149" y="124"/>
                      </a:lnTo>
                      <a:lnTo>
                        <a:pt x="151" y="124"/>
                      </a:lnTo>
                      <a:lnTo>
                        <a:pt x="151" y="124"/>
                      </a:lnTo>
                      <a:lnTo>
                        <a:pt x="149" y="124"/>
                      </a:lnTo>
                      <a:lnTo>
                        <a:pt x="149" y="126"/>
                      </a:lnTo>
                      <a:lnTo>
                        <a:pt x="151" y="126"/>
                      </a:lnTo>
                      <a:lnTo>
                        <a:pt x="151" y="126"/>
                      </a:lnTo>
                      <a:lnTo>
                        <a:pt x="151" y="128"/>
                      </a:lnTo>
                      <a:lnTo>
                        <a:pt x="149" y="128"/>
                      </a:lnTo>
                      <a:lnTo>
                        <a:pt x="149" y="128"/>
                      </a:lnTo>
                      <a:lnTo>
                        <a:pt x="149" y="128"/>
                      </a:lnTo>
                      <a:lnTo>
                        <a:pt x="149" y="128"/>
                      </a:lnTo>
                      <a:lnTo>
                        <a:pt x="147" y="128"/>
                      </a:lnTo>
                      <a:lnTo>
                        <a:pt x="147" y="128"/>
                      </a:lnTo>
                      <a:lnTo>
                        <a:pt x="145" y="128"/>
                      </a:lnTo>
                      <a:lnTo>
                        <a:pt x="145" y="128"/>
                      </a:lnTo>
                      <a:lnTo>
                        <a:pt x="145" y="128"/>
                      </a:lnTo>
                      <a:lnTo>
                        <a:pt x="143" y="128"/>
                      </a:lnTo>
                      <a:lnTo>
                        <a:pt x="143" y="128"/>
                      </a:lnTo>
                      <a:lnTo>
                        <a:pt x="143" y="130"/>
                      </a:lnTo>
                      <a:lnTo>
                        <a:pt x="143" y="130"/>
                      </a:lnTo>
                      <a:lnTo>
                        <a:pt x="141" y="130"/>
                      </a:lnTo>
                      <a:lnTo>
                        <a:pt x="141" y="128"/>
                      </a:lnTo>
                      <a:lnTo>
                        <a:pt x="141" y="128"/>
                      </a:lnTo>
                      <a:lnTo>
                        <a:pt x="139" y="128"/>
                      </a:lnTo>
                      <a:lnTo>
                        <a:pt x="139" y="128"/>
                      </a:lnTo>
                      <a:lnTo>
                        <a:pt x="139" y="128"/>
                      </a:lnTo>
                      <a:lnTo>
                        <a:pt x="139" y="130"/>
                      </a:lnTo>
                      <a:lnTo>
                        <a:pt x="137" y="130"/>
                      </a:lnTo>
                      <a:lnTo>
                        <a:pt x="137" y="130"/>
                      </a:lnTo>
                      <a:lnTo>
                        <a:pt x="137" y="130"/>
                      </a:lnTo>
                      <a:lnTo>
                        <a:pt x="137" y="130"/>
                      </a:lnTo>
                      <a:lnTo>
                        <a:pt x="137" y="130"/>
                      </a:lnTo>
                      <a:lnTo>
                        <a:pt x="135" y="130"/>
                      </a:lnTo>
                      <a:lnTo>
                        <a:pt x="135" y="130"/>
                      </a:lnTo>
                      <a:lnTo>
                        <a:pt x="135" y="132"/>
                      </a:lnTo>
                      <a:lnTo>
                        <a:pt x="133" y="132"/>
                      </a:lnTo>
                      <a:lnTo>
                        <a:pt x="133" y="132"/>
                      </a:lnTo>
                      <a:lnTo>
                        <a:pt x="133" y="132"/>
                      </a:lnTo>
                      <a:lnTo>
                        <a:pt x="133" y="132"/>
                      </a:lnTo>
                      <a:lnTo>
                        <a:pt x="133" y="134"/>
                      </a:lnTo>
                      <a:lnTo>
                        <a:pt x="132" y="134"/>
                      </a:lnTo>
                      <a:lnTo>
                        <a:pt x="132" y="134"/>
                      </a:lnTo>
                      <a:lnTo>
                        <a:pt x="132" y="134"/>
                      </a:lnTo>
                      <a:lnTo>
                        <a:pt x="132" y="136"/>
                      </a:lnTo>
                      <a:lnTo>
                        <a:pt x="132" y="136"/>
                      </a:lnTo>
                      <a:lnTo>
                        <a:pt x="132" y="136"/>
                      </a:lnTo>
                      <a:lnTo>
                        <a:pt x="132" y="138"/>
                      </a:lnTo>
                      <a:lnTo>
                        <a:pt x="132" y="138"/>
                      </a:lnTo>
                      <a:lnTo>
                        <a:pt x="130" y="138"/>
                      </a:lnTo>
                      <a:lnTo>
                        <a:pt x="130" y="138"/>
                      </a:lnTo>
                      <a:lnTo>
                        <a:pt x="130" y="140"/>
                      </a:lnTo>
                      <a:lnTo>
                        <a:pt x="130" y="140"/>
                      </a:lnTo>
                      <a:lnTo>
                        <a:pt x="130" y="140"/>
                      </a:lnTo>
                      <a:lnTo>
                        <a:pt x="130" y="142"/>
                      </a:lnTo>
                      <a:lnTo>
                        <a:pt x="128" y="142"/>
                      </a:lnTo>
                      <a:lnTo>
                        <a:pt x="128" y="142"/>
                      </a:lnTo>
                      <a:lnTo>
                        <a:pt x="128" y="142"/>
                      </a:lnTo>
                      <a:lnTo>
                        <a:pt x="128" y="144"/>
                      </a:lnTo>
                      <a:lnTo>
                        <a:pt x="128" y="144"/>
                      </a:lnTo>
                      <a:lnTo>
                        <a:pt x="128" y="144"/>
                      </a:lnTo>
                      <a:lnTo>
                        <a:pt x="126" y="144"/>
                      </a:lnTo>
                      <a:lnTo>
                        <a:pt x="126" y="146"/>
                      </a:lnTo>
                      <a:lnTo>
                        <a:pt x="126" y="146"/>
                      </a:lnTo>
                      <a:lnTo>
                        <a:pt x="126" y="146"/>
                      </a:lnTo>
                      <a:lnTo>
                        <a:pt x="126" y="146"/>
                      </a:lnTo>
                      <a:lnTo>
                        <a:pt x="124" y="146"/>
                      </a:lnTo>
                      <a:lnTo>
                        <a:pt x="124" y="146"/>
                      </a:lnTo>
                      <a:lnTo>
                        <a:pt x="122" y="146"/>
                      </a:lnTo>
                      <a:lnTo>
                        <a:pt x="122" y="146"/>
                      </a:lnTo>
                      <a:lnTo>
                        <a:pt x="122" y="146"/>
                      </a:lnTo>
                      <a:lnTo>
                        <a:pt x="122" y="144"/>
                      </a:lnTo>
                      <a:lnTo>
                        <a:pt x="122" y="144"/>
                      </a:lnTo>
                      <a:lnTo>
                        <a:pt x="122" y="144"/>
                      </a:lnTo>
                      <a:lnTo>
                        <a:pt x="120" y="144"/>
                      </a:lnTo>
                      <a:lnTo>
                        <a:pt x="120" y="144"/>
                      </a:lnTo>
                      <a:lnTo>
                        <a:pt x="120" y="144"/>
                      </a:lnTo>
                      <a:lnTo>
                        <a:pt x="118" y="144"/>
                      </a:lnTo>
                      <a:lnTo>
                        <a:pt x="118" y="144"/>
                      </a:lnTo>
                      <a:lnTo>
                        <a:pt x="118" y="144"/>
                      </a:lnTo>
                      <a:lnTo>
                        <a:pt x="116" y="144"/>
                      </a:lnTo>
                      <a:lnTo>
                        <a:pt x="116" y="146"/>
                      </a:lnTo>
                      <a:lnTo>
                        <a:pt x="116" y="146"/>
                      </a:lnTo>
                      <a:lnTo>
                        <a:pt x="116" y="146"/>
                      </a:lnTo>
                      <a:lnTo>
                        <a:pt x="116" y="146"/>
                      </a:lnTo>
                      <a:lnTo>
                        <a:pt x="116" y="146"/>
                      </a:lnTo>
                      <a:lnTo>
                        <a:pt x="114" y="146"/>
                      </a:lnTo>
                      <a:lnTo>
                        <a:pt x="114" y="146"/>
                      </a:lnTo>
                      <a:lnTo>
                        <a:pt x="112" y="146"/>
                      </a:lnTo>
                      <a:lnTo>
                        <a:pt x="112" y="146"/>
                      </a:lnTo>
                      <a:lnTo>
                        <a:pt x="112" y="146"/>
                      </a:lnTo>
                      <a:lnTo>
                        <a:pt x="112" y="146"/>
                      </a:lnTo>
                      <a:lnTo>
                        <a:pt x="111" y="146"/>
                      </a:lnTo>
                      <a:lnTo>
                        <a:pt x="111" y="146"/>
                      </a:lnTo>
                      <a:lnTo>
                        <a:pt x="111" y="146"/>
                      </a:lnTo>
                      <a:lnTo>
                        <a:pt x="109" y="146"/>
                      </a:lnTo>
                      <a:lnTo>
                        <a:pt x="109" y="146"/>
                      </a:lnTo>
                      <a:lnTo>
                        <a:pt x="107" y="146"/>
                      </a:lnTo>
                      <a:lnTo>
                        <a:pt x="107" y="146"/>
                      </a:lnTo>
                      <a:lnTo>
                        <a:pt x="107" y="146"/>
                      </a:lnTo>
                      <a:lnTo>
                        <a:pt x="105" y="146"/>
                      </a:lnTo>
                      <a:lnTo>
                        <a:pt x="105" y="146"/>
                      </a:lnTo>
                      <a:lnTo>
                        <a:pt x="105" y="146"/>
                      </a:lnTo>
                      <a:lnTo>
                        <a:pt x="103" y="146"/>
                      </a:lnTo>
                      <a:lnTo>
                        <a:pt x="103" y="146"/>
                      </a:lnTo>
                      <a:lnTo>
                        <a:pt x="103" y="146"/>
                      </a:lnTo>
                      <a:lnTo>
                        <a:pt x="101" y="146"/>
                      </a:lnTo>
                      <a:lnTo>
                        <a:pt x="101" y="146"/>
                      </a:lnTo>
                      <a:lnTo>
                        <a:pt x="101" y="146"/>
                      </a:lnTo>
                      <a:lnTo>
                        <a:pt x="101" y="146"/>
                      </a:lnTo>
                      <a:lnTo>
                        <a:pt x="99" y="146"/>
                      </a:lnTo>
                      <a:lnTo>
                        <a:pt x="99" y="146"/>
                      </a:lnTo>
                      <a:lnTo>
                        <a:pt x="99" y="146"/>
                      </a:lnTo>
                      <a:lnTo>
                        <a:pt x="97" y="146"/>
                      </a:lnTo>
                      <a:lnTo>
                        <a:pt x="97" y="146"/>
                      </a:lnTo>
                      <a:lnTo>
                        <a:pt x="95" y="146"/>
                      </a:lnTo>
                      <a:lnTo>
                        <a:pt x="95" y="146"/>
                      </a:lnTo>
                      <a:lnTo>
                        <a:pt x="95" y="146"/>
                      </a:lnTo>
                      <a:lnTo>
                        <a:pt x="93" y="146"/>
                      </a:lnTo>
                      <a:lnTo>
                        <a:pt x="93" y="146"/>
                      </a:lnTo>
                      <a:lnTo>
                        <a:pt x="91" y="146"/>
                      </a:lnTo>
                      <a:lnTo>
                        <a:pt x="91" y="146"/>
                      </a:lnTo>
                      <a:lnTo>
                        <a:pt x="91" y="146"/>
                      </a:lnTo>
                      <a:lnTo>
                        <a:pt x="89" y="146"/>
                      </a:lnTo>
                      <a:lnTo>
                        <a:pt x="89" y="146"/>
                      </a:lnTo>
                      <a:lnTo>
                        <a:pt x="89" y="146"/>
                      </a:lnTo>
                      <a:lnTo>
                        <a:pt x="88" y="146"/>
                      </a:lnTo>
                      <a:lnTo>
                        <a:pt x="88" y="146"/>
                      </a:lnTo>
                      <a:lnTo>
                        <a:pt x="86" y="146"/>
                      </a:lnTo>
                      <a:lnTo>
                        <a:pt x="86" y="146"/>
                      </a:lnTo>
                      <a:lnTo>
                        <a:pt x="86" y="146"/>
                      </a:lnTo>
                      <a:lnTo>
                        <a:pt x="86" y="146"/>
                      </a:lnTo>
                      <a:lnTo>
                        <a:pt x="86" y="147"/>
                      </a:lnTo>
                      <a:lnTo>
                        <a:pt x="84" y="147"/>
                      </a:lnTo>
                      <a:lnTo>
                        <a:pt x="84" y="147"/>
                      </a:lnTo>
                      <a:lnTo>
                        <a:pt x="84" y="147"/>
                      </a:lnTo>
                      <a:lnTo>
                        <a:pt x="84" y="149"/>
                      </a:lnTo>
                      <a:lnTo>
                        <a:pt x="84" y="149"/>
                      </a:lnTo>
                      <a:lnTo>
                        <a:pt x="82" y="149"/>
                      </a:lnTo>
                      <a:lnTo>
                        <a:pt x="82" y="149"/>
                      </a:lnTo>
                      <a:lnTo>
                        <a:pt x="82" y="149"/>
                      </a:lnTo>
                      <a:lnTo>
                        <a:pt x="80" y="149"/>
                      </a:lnTo>
                      <a:lnTo>
                        <a:pt x="80" y="151"/>
                      </a:lnTo>
                      <a:lnTo>
                        <a:pt x="80" y="151"/>
                      </a:lnTo>
                      <a:lnTo>
                        <a:pt x="80" y="151"/>
                      </a:lnTo>
                      <a:lnTo>
                        <a:pt x="78" y="151"/>
                      </a:lnTo>
                      <a:lnTo>
                        <a:pt x="78" y="151"/>
                      </a:lnTo>
                      <a:lnTo>
                        <a:pt x="78" y="149"/>
                      </a:lnTo>
                      <a:lnTo>
                        <a:pt x="78" y="149"/>
                      </a:lnTo>
                      <a:lnTo>
                        <a:pt x="76" y="149"/>
                      </a:lnTo>
                      <a:lnTo>
                        <a:pt x="76" y="151"/>
                      </a:lnTo>
                      <a:lnTo>
                        <a:pt x="76" y="151"/>
                      </a:lnTo>
                      <a:lnTo>
                        <a:pt x="74" y="151"/>
                      </a:lnTo>
                      <a:lnTo>
                        <a:pt x="74" y="151"/>
                      </a:lnTo>
                      <a:lnTo>
                        <a:pt x="74" y="151"/>
                      </a:lnTo>
                      <a:lnTo>
                        <a:pt x="74" y="151"/>
                      </a:lnTo>
                      <a:lnTo>
                        <a:pt x="72" y="151"/>
                      </a:lnTo>
                      <a:lnTo>
                        <a:pt x="72" y="153"/>
                      </a:lnTo>
                      <a:lnTo>
                        <a:pt x="72" y="153"/>
                      </a:lnTo>
                      <a:lnTo>
                        <a:pt x="72" y="153"/>
                      </a:lnTo>
                      <a:lnTo>
                        <a:pt x="72" y="153"/>
                      </a:lnTo>
                      <a:lnTo>
                        <a:pt x="72" y="153"/>
                      </a:lnTo>
                      <a:lnTo>
                        <a:pt x="70" y="153"/>
                      </a:lnTo>
                      <a:lnTo>
                        <a:pt x="70" y="155"/>
                      </a:lnTo>
                      <a:lnTo>
                        <a:pt x="70" y="155"/>
                      </a:lnTo>
                      <a:lnTo>
                        <a:pt x="70" y="155"/>
                      </a:lnTo>
                      <a:lnTo>
                        <a:pt x="70" y="157"/>
                      </a:lnTo>
                      <a:lnTo>
                        <a:pt x="68" y="157"/>
                      </a:lnTo>
                      <a:lnTo>
                        <a:pt x="68" y="157"/>
                      </a:lnTo>
                      <a:lnTo>
                        <a:pt x="68" y="157"/>
                      </a:lnTo>
                      <a:lnTo>
                        <a:pt x="68" y="157"/>
                      </a:lnTo>
                      <a:lnTo>
                        <a:pt x="68" y="159"/>
                      </a:lnTo>
                      <a:lnTo>
                        <a:pt x="68" y="159"/>
                      </a:lnTo>
                      <a:lnTo>
                        <a:pt x="67" y="159"/>
                      </a:lnTo>
                      <a:lnTo>
                        <a:pt x="67" y="159"/>
                      </a:lnTo>
                      <a:lnTo>
                        <a:pt x="67" y="161"/>
                      </a:lnTo>
                      <a:lnTo>
                        <a:pt x="65" y="161"/>
                      </a:lnTo>
                      <a:lnTo>
                        <a:pt x="65" y="161"/>
                      </a:lnTo>
                      <a:lnTo>
                        <a:pt x="65" y="161"/>
                      </a:lnTo>
                      <a:lnTo>
                        <a:pt x="63" y="161"/>
                      </a:lnTo>
                      <a:lnTo>
                        <a:pt x="63" y="159"/>
                      </a:lnTo>
                      <a:lnTo>
                        <a:pt x="63" y="159"/>
                      </a:lnTo>
                      <a:lnTo>
                        <a:pt x="63" y="159"/>
                      </a:lnTo>
                      <a:lnTo>
                        <a:pt x="61" y="159"/>
                      </a:lnTo>
                      <a:lnTo>
                        <a:pt x="61" y="159"/>
                      </a:lnTo>
                      <a:lnTo>
                        <a:pt x="61" y="159"/>
                      </a:lnTo>
                      <a:lnTo>
                        <a:pt x="59" y="159"/>
                      </a:lnTo>
                      <a:lnTo>
                        <a:pt x="59" y="157"/>
                      </a:lnTo>
                      <a:lnTo>
                        <a:pt x="59" y="157"/>
                      </a:lnTo>
                      <a:lnTo>
                        <a:pt x="59" y="157"/>
                      </a:lnTo>
                      <a:lnTo>
                        <a:pt x="59" y="157"/>
                      </a:lnTo>
                      <a:lnTo>
                        <a:pt x="57" y="157"/>
                      </a:lnTo>
                      <a:lnTo>
                        <a:pt x="57" y="157"/>
                      </a:lnTo>
                      <a:lnTo>
                        <a:pt x="57" y="157"/>
                      </a:lnTo>
                      <a:lnTo>
                        <a:pt x="57" y="155"/>
                      </a:lnTo>
                      <a:lnTo>
                        <a:pt x="57" y="155"/>
                      </a:lnTo>
                      <a:lnTo>
                        <a:pt x="55" y="155"/>
                      </a:lnTo>
                      <a:lnTo>
                        <a:pt x="55" y="153"/>
                      </a:lnTo>
                      <a:lnTo>
                        <a:pt x="55" y="153"/>
                      </a:lnTo>
                      <a:lnTo>
                        <a:pt x="55" y="153"/>
                      </a:lnTo>
                      <a:lnTo>
                        <a:pt x="53" y="153"/>
                      </a:lnTo>
                      <a:lnTo>
                        <a:pt x="53" y="153"/>
                      </a:lnTo>
                      <a:lnTo>
                        <a:pt x="53" y="153"/>
                      </a:lnTo>
                      <a:lnTo>
                        <a:pt x="53" y="151"/>
                      </a:lnTo>
                      <a:lnTo>
                        <a:pt x="53" y="151"/>
                      </a:lnTo>
                      <a:lnTo>
                        <a:pt x="53" y="151"/>
                      </a:lnTo>
                      <a:lnTo>
                        <a:pt x="53" y="149"/>
                      </a:lnTo>
                      <a:lnTo>
                        <a:pt x="51" y="149"/>
                      </a:lnTo>
                      <a:lnTo>
                        <a:pt x="51" y="149"/>
                      </a:lnTo>
                      <a:lnTo>
                        <a:pt x="53" y="149"/>
                      </a:lnTo>
                      <a:lnTo>
                        <a:pt x="53" y="147"/>
                      </a:lnTo>
                      <a:lnTo>
                        <a:pt x="51" y="147"/>
                      </a:lnTo>
                      <a:lnTo>
                        <a:pt x="51" y="147"/>
                      </a:lnTo>
                      <a:lnTo>
                        <a:pt x="51" y="147"/>
                      </a:lnTo>
                      <a:lnTo>
                        <a:pt x="51" y="147"/>
                      </a:lnTo>
                      <a:lnTo>
                        <a:pt x="51" y="146"/>
                      </a:lnTo>
                      <a:lnTo>
                        <a:pt x="49" y="146"/>
                      </a:lnTo>
                      <a:lnTo>
                        <a:pt x="49" y="146"/>
                      </a:lnTo>
                      <a:lnTo>
                        <a:pt x="49" y="146"/>
                      </a:lnTo>
                      <a:lnTo>
                        <a:pt x="49" y="146"/>
                      </a:lnTo>
                      <a:lnTo>
                        <a:pt x="49" y="146"/>
                      </a:lnTo>
                      <a:lnTo>
                        <a:pt x="51" y="146"/>
                      </a:lnTo>
                      <a:lnTo>
                        <a:pt x="51" y="144"/>
                      </a:lnTo>
                      <a:lnTo>
                        <a:pt x="51" y="144"/>
                      </a:lnTo>
                      <a:lnTo>
                        <a:pt x="49" y="144"/>
                      </a:lnTo>
                      <a:lnTo>
                        <a:pt x="49" y="142"/>
                      </a:lnTo>
                      <a:lnTo>
                        <a:pt x="49" y="142"/>
                      </a:lnTo>
                      <a:lnTo>
                        <a:pt x="49" y="142"/>
                      </a:lnTo>
                      <a:lnTo>
                        <a:pt x="49" y="140"/>
                      </a:lnTo>
                      <a:lnTo>
                        <a:pt x="47" y="140"/>
                      </a:lnTo>
                      <a:lnTo>
                        <a:pt x="47" y="140"/>
                      </a:lnTo>
                      <a:lnTo>
                        <a:pt x="47" y="140"/>
                      </a:lnTo>
                      <a:lnTo>
                        <a:pt x="47" y="140"/>
                      </a:lnTo>
                      <a:lnTo>
                        <a:pt x="45" y="140"/>
                      </a:lnTo>
                      <a:lnTo>
                        <a:pt x="45" y="138"/>
                      </a:lnTo>
                      <a:lnTo>
                        <a:pt x="45" y="138"/>
                      </a:lnTo>
                      <a:lnTo>
                        <a:pt x="45" y="138"/>
                      </a:lnTo>
                      <a:lnTo>
                        <a:pt x="45" y="138"/>
                      </a:lnTo>
                      <a:lnTo>
                        <a:pt x="44" y="138"/>
                      </a:lnTo>
                      <a:lnTo>
                        <a:pt x="44" y="138"/>
                      </a:lnTo>
                      <a:lnTo>
                        <a:pt x="44" y="138"/>
                      </a:lnTo>
                      <a:lnTo>
                        <a:pt x="42" y="138"/>
                      </a:lnTo>
                      <a:lnTo>
                        <a:pt x="42" y="138"/>
                      </a:lnTo>
                      <a:lnTo>
                        <a:pt x="42" y="138"/>
                      </a:lnTo>
                      <a:lnTo>
                        <a:pt x="42" y="136"/>
                      </a:lnTo>
                      <a:lnTo>
                        <a:pt x="40" y="136"/>
                      </a:lnTo>
                      <a:lnTo>
                        <a:pt x="40" y="136"/>
                      </a:lnTo>
                      <a:lnTo>
                        <a:pt x="40" y="136"/>
                      </a:lnTo>
                      <a:lnTo>
                        <a:pt x="38" y="136"/>
                      </a:lnTo>
                      <a:lnTo>
                        <a:pt x="38" y="136"/>
                      </a:lnTo>
                      <a:lnTo>
                        <a:pt x="36" y="136"/>
                      </a:lnTo>
                      <a:lnTo>
                        <a:pt x="36" y="136"/>
                      </a:lnTo>
                      <a:lnTo>
                        <a:pt x="36" y="136"/>
                      </a:lnTo>
                      <a:lnTo>
                        <a:pt x="34" y="136"/>
                      </a:lnTo>
                      <a:lnTo>
                        <a:pt x="34" y="136"/>
                      </a:lnTo>
                      <a:lnTo>
                        <a:pt x="32" y="136"/>
                      </a:lnTo>
                      <a:lnTo>
                        <a:pt x="32" y="136"/>
                      </a:lnTo>
                      <a:lnTo>
                        <a:pt x="32" y="134"/>
                      </a:lnTo>
                      <a:lnTo>
                        <a:pt x="32" y="134"/>
                      </a:lnTo>
                      <a:lnTo>
                        <a:pt x="32" y="134"/>
                      </a:lnTo>
                      <a:lnTo>
                        <a:pt x="32" y="132"/>
                      </a:lnTo>
                      <a:lnTo>
                        <a:pt x="32" y="132"/>
                      </a:lnTo>
                      <a:lnTo>
                        <a:pt x="32" y="132"/>
                      </a:lnTo>
                      <a:lnTo>
                        <a:pt x="32" y="132"/>
                      </a:lnTo>
                      <a:lnTo>
                        <a:pt x="32" y="130"/>
                      </a:lnTo>
                      <a:lnTo>
                        <a:pt x="32" y="130"/>
                      </a:lnTo>
                      <a:lnTo>
                        <a:pt x="32" y="130"/>
                      </a:lnTo>
                      <a:lnTo>
                        <a:pt x="32" y="130"/>
                      </a:lnTo>
                      <a:lnTo>
                        <a:pt x="32" y="128"/>
                      </a:lnTo>
                      <a:lnTo>
                        <a:pt x="32" y="128"/>
                      </a:lnTo>
                      <a:lnTo>
                        <a:pt x="32" y="126"/>
                      </a:lnTo>
                      <a:lnTo>
                        <a:pt x="32" y="126"/>
                      </a:lnTo>
                      <a:lnTo>
                        <a:pt x="32" y="126"/>
                      </a:lnTo>
                      <a:lnTo>
                        <a:pt x="32" y="124"/>
                      </a:lnTo>
                      <a:lnTo>
                        <a:pt x="32" y="124"/>
                      </a:lnTo>
                      <a:lnTo>
                        <a:pt x="32" y="124"/>
                      </a:lnTo>
                      <a:lnTo>
                        <a:pt x="34" y="124"/>
                      </a:lnTo>
                      <a:lnTo>
                        <a:pt x="34" y="123"/>
                      </a:lnTo>
                      <a:lnTo>
                        <a:pt x="34" y="123"/>
                      </a:lnTo>
                      <a:lnTo>
                        <a:pt x="34" y="123"/>
                      </a:lnTo>
                      <a:lnTo>
                        <a:pt x="36" y="123"/>
                      </a:lnTo>
                      <a:lnTo>
                        <a:pt x="36" y="123"/>
                      </a:lnTo>
                      <a:lnTo>
                        <a:pt x="36" y="121"/>
                      </a:lnTo>
                      <a:lnTo>
                        <a:pt x="36" y="121"/>
                      </a:lnTo>
                      <a:lnTo>
                        <a:pt x="36" y="121"/>
                      </a:lnTo>
                      <a:lnTo>
                        <a:pt x="36" y="119"/>
                      </a:lnTo>
                      <a:lnTo>
                        <a:pt x="36" y="119"/>
                      </a:lnTo>
                      <a:lnTo>
                        <a:pt x="38" y="119"/>
                      </a:lnTo>
                      <a:lnTo>
                        <a:pt x="38" y="119"/>
                      </a:lnTo>
                      <a:lnTo>
                        <a:pt x="38" y="119"/>
                      </a:lnTo>
                      <a:lnTo>
                        <a:pt x="40" y="119"/>
                      </a:lnTo>
                      <a:lnTo>
                        <a:pt x="40" y="119"/>
                      </a:lnTo>
                      <a:lnTo>
                        <a:pt x="40" y="119"/>
                      </a:lnTo>
                      <a:lnTo>
                        <a:pt x="40" y="117"/>
                      </a:lnTo>
                      <a:lnTo>
                        <a:pt x="40" y="117"/>
                      </a:lnTo>
                      <a:lnTo>
                        <a:pt x="42" y="117"/>
                      </a:lnTo>
                      <a:lnTo>
                        <a:pt x="42" y="115"/>
                      </a:lnTo>
                      <a:lnTo>
                        <a:pt x="42" y="115"/>
                      </a:lnTo>
                      <a:lnTo>
                        <a:pt x="40" y="115"/>
                      </a:lnTo>
                      <a:lnTo>
                        <a:pt x="40" y="115"/>
                      </a:lnTo>
                      <a:lnTo>
                        <a:pt x="40" y="115"/>
                      </a:lnTo>
                      <a:lnTo>
                        <a:pt x="40" y="115"/>
                      </a:lnTo>
                      <a:lnTo>
                        <a:pt x="40" y="115"/>
                      </a:lnTo>
                      <a:lnTo>
                        <a:pt x="38" y="115"/>
                      </a:lnTo>
                      <a:lnTo>
                        <a:pt x="38" y="113"/>
                      </a:lnTo>
                      <a:lnTo>
                        <a:pt x="38" y="113"/>
                      </a:lnTo>
                      <a:lnTo>
                        <a:pt x="38" y="113"/>
                      </a:lnTo>
                      <a:lnTo>
                        <a:pt x="36" y="113"/>
                      </a:lnTo>
                      <a:lnTo>
                        <a:pt x="36" y="113"/>
                      </a:lnTo>
                      <a:lnTo>
                        <a:pt x="36" y="113"/>
                      </a:lnTo>
                      <a:lnTo>
                        <a:pt x="36" y="111"/>
                      </a:lnTo>
                      <a:lnTo>
                        <a:pt x="36" y="111"/>
                      </a:lnTo>
                      <a:lnTo>
                        <a:pt x="36" y="111"/>
                      </a:lnTo>
                      <a:lnTo>
                        <a:pt x="34" y="111"/>
                      </a:lnTo>
                      <a:lnTo>
                        <a:pt x="34" y="109"/>
                      </a:lnTo>
                      <a:lnTo>
                        <a:pt x="36" y="109"/>
                      </a:lnTo>
                      <a:lnTo>
                        <a:pt x="36" y="109"/>
                      </a:lnTo>
                      <a:lnTo>
                        <a:pt x="36" y="107"/>
                      </a:lnTo>
                      <a:lnTo>
                        <a:pt x="36" y="107"/>
                      </a:lnTo>
                      <a:lnTo>
                        <a:pt x="36" y="107"/>
                      </a:lnTo>
                      <a:lnTo>
                        <a:pt x="36" y="105"/>
                      </a:lnTo>
                      <a:lnTo>
                        <a:pt x="36" y="105"/>
                      </a:lnTo>
                      <a:lnTo>
                        <a:pt x="36" y="105"/>
                      </a:lnTo>
                      <a:lnTo>
                        <a:pt x="36" y="103"/>
                      </a:lnTo>
                      <a:lnTo>
                        <a:pt x="36" y="103"/>
                      </a:lnTo>
                      <a:lnTo>
                        <a:pt x="38" y="103"/>
                      </a:lnTo>
                      <a:lnTo>
                        <a:pt x="38" y="103"/>
                      </a:lnTo>
                      <a:lnTo>
                        <a:pt x="38" y="103"/>
                      </a:lnTo>
                      <a:lnTo>
                        <a:pt x="38" y="101"/>
                      </a:lnTo>
                      <a:lnTo>
                        <a:pt x="40" y="101"/>
                      </a:lnTo>
                      <a:lnTo>
                        <a:pt x="40" y="101"/>
                      </a:lnTo>
                      <a:lnTo>
                        <a:pt x="40" y="101"/>
                      </a:lnTo>
                      <a:lnTo>
                        <a:pt x="40" y="100"/>
                      </a:lnTo>
                      <a:lnTo>
                        <a:pt x="40" y="100"/>
                      </a:lnTo>
                      <a:lnTo>
                        <a:pt x="40" y="100"/>
                      </a:lnTo>
                      <a:lnTo>
                        <a:pt x="40" y="98"/>
                      </a:lnTo>
                      <a:lnTo>
                        <a:pt x="42" y="98"/>
                      </a:lnTo>
                      <a:lnTo>
                        <a:pt x="42" y="98"/>
                      </a:lnTo>
                      <a:lnTo>
                        <a:pt x="42" y="98"/>
                      </a:lnTo>
                      <a:lnTo>
                        <a:pt x="40" y="98"/>
                      </a:lnTo>
                      <a:lnTo>
                        <a:pt x="40" y="96"/>
                      </a:lnTo>
                      <a:lnTo>
                        <a:pt x="40" y="96"/>
                      </a:lnTo>
                      <a:lnTo>
                        <a:pt x="40" y="96"/>
                      </a:lnTo>
                      <a:lnTo>
                        <a:pt x="38" y="96"/>
                      </a:lnTo>
                      <a:lnTo>
                        <a:pt x="38" y="96"/>
                      </a:lnTo>
                      <a:lnTo>
                        <a:pt x="38" y="96"/>
                      </a:lnTo>
                      <a:lnTo>
                        <a:pt x="36" y="96"/>
                      </a:lnTo>
                      <a:lnTo>
                        <a:pt x="36" y="94"/>
                      </a:lnTo>
                      <a:lnTo>
                        <a:pt x="36" y="94"/>
                      </a:lnTo>
                      <a:lnTo>
                        <a:pt x="36" y="94"/>
                      </a:lnTo>
                      <a:lnTo>
                        <a:pt x="36" y="92"/>
                      </a:lnTo>
                      <a:lnTo>
                        <a:pt x="36" y="92"/>
                      </a:lnTo>
                      <a:lnTo>
                        <a:pt x="36" y="92"/>
                      </a:lnTo>
                      <a:lnTo>
                        <a:pt x="36" y="90"/>
                      </a:lnTo>
                      <a:lnTo>
                        <a:pt x="34" y="90"/>
                      </a:lnTo>
                      <a:lnTo>
                        <a:pt x="34" y="90"/>
                      </a:lnTo>
                      <a:lnTo>
                        <a:pt x="36" y="90"/>
                      </a:lnTo>
                      <a:lnTo>
                        <a:pt x="36" y="90"/>
                      </a:lnTo>
                      <a:lnTo>
                        <a:pt x="34" y="90"/>
                      </a:lnTo>
                      <a:lnTo>
                        <a:pt x="34" y="88"/>
                      </a:lnTo>
                      <a:lnTo>
                        <a:pt x="34" y="88"/>
                      </a:lnTo>
                      <a:lnTo>
                        <a:pt x="34" y="88"/>
                      </a:lnTo>
                      <a:lnTo>
                        <a:pt x="32" y="88"/>
                      </a:lnTo>
                      <a:lnTo>
                        <a:pt x="32" y="88"/>
                      </a:lnTo>
                      <a:lnTo>
                        <a:pt x="32" y="86"/>
                      </a:lnTo>
                      <a:lnTo>
                        <a:pt x="32" y="86"/>
                      </a:lnTo>
                      <a:lnTo>
                        <a:pt x="32" y="86"/>
                      </a:lnTo>
                      <a:lnTo>
                        <a:pt x="30" y="86"/>
                      </a:lnTo>
                      <a:lnTo>
                        <a:pt x="30" y="84"/>
                      </a:lnTo>
                      <a:lnTo>
                        <a:pt x="32" y="84"/>
                      </a:lnTo>
                      <a:lnTo>
                        <a:pt x="32" y="84"/>
                      </a:lnTo>
                      <a:lnTo>
                        <a:pt x="32" y="84"/>
                      </a:lnTo>
                      <a:lnTo>
                        <a:pt x="34" y="84"/>
                      </a:lnTo>
                      <a:lnTo>
                        <a:pt x="34" y="84"/>
                      </a:lnTo>
                      <a:lnTo>
                        <a:pt x="36" y="84"/>
                      </a:lnTo>
                      <a:lnTo>
                        <a:pt x="36" y="84"/>
                      </a:lnTo>
                      <a:lnTo>
                        <a:pt x="36" y="84"/>
                      </a:lnTo>
                      <a:lnTo>
                        <a:pt x="38" y="84"/>
                      </a:lnTo>
                      <a:lnTo>
                        <a:pt x="38" y="84"/>
                      </a:lnTo>
                      <a:lnTo>
                        <a:pt x="40" y="84"/>
                      </a:lnTo>
                      <a:lnTo>
                        <a:pt x="40" y="84"/>
                      </a:lnTo>
                      <a:lnTo>
                        <a:pt x="40" y="84"/>
                      </a:lnTo>
                      <a:lnTo>
                        <a:pt x="40" y="84"/>
                      </a:lnTo>
                      <a:lnTo>
                        <a:pt x="40" y="82"/>
                      </a:lnTo>
                      <a:lnTo>
                        <a:pt x="40" y="82"/>
                      </a:lnTo>
                      <a:lnTo>
                        <a:pt x="42" y="82"/>
                      </a:lnTo>
                      <a:lnTo>
                        <a:pt x="42" y="82"/>
                      </a:lnTo>
                      <a:lnTo>
                        <a:pt x="42" y="82"/>
                      </a:lnTo>
                      <a:lnTo>
                        <a:pt x="42" y="80"/>
                      </a:lnTo>
                      <a:lnTo>
                        <a:pt x="42" y="80"/>
                      </a:lnTo>
                      <a:lnTo>
                        <a:pt x="42" y="80"/>
                      </a:lnTo>
                      <a:lnTo>
                        <a:pt x="42" y="78"/>
                      </a:lnTo>
                      <a:lnTo>
                        <a:pt x="42" y="78"/>
                      </a:lnTo>
                      <a:lnTo>
                        <a:pt x="42" y="77"/>
                      </a:lnTo>
                      <a:lnTo>
                        <a:pt x="42" y="77"/>
                      </a:lnTo>
                      <a:lnTo>
                        <a:pt x="42" y="77"/>
                      </a:lnTo>
                      <a:lnTo>
                        <a:pt x="42" y="77"/>
                      </a:lnTo>
                      <a:lnTo>
                        <a:pt x="42" y="75"/>
                      </a:lnTo>
                      <a:lnTo>
                        <a:pt x="40" y="75"/>
                      </a:lnTo>
                      <a:lnTo>
                        <a:pt x="40" y="75"/>
                      </a:lnTo>
                      <a:lnTo>
                        <a:pt x="40" y="75"/>
                      </a:lnTo>
                      <a:lnTo>
                        <a:pt x="40" y="75"/>
                      </a:lnTo>
                      <a:lnTo>
                        <a:pt x="40" y="75"/>
                      </a:lnTo>
                      <a:lnTo>
                        <a:pt x="40" y="73"/>
                      </a:lnTo>
                      <a:lnTo>
                        <a:pt x="42" y="73"/>
                      </a:lnTo>
                      <a:lnTo>
                        <a:pt x="42" y="73"/>
                      </a:lnTo>
                      <a:lnTo>
                        <a:pt x="42" y="73"/>
                      </a:lnTo>
                      <a:lnTo>
                        <a:pt x="42" y="73"/>
                      </a:lnTo>
                      <a:lnTo>
                        <a:pt x="44" y="73"/>
                      </a:lnTo>
                      <a:lnTo>
                        <a:pt x="44" y="71"/>
                      </a:lnTo>
                      <a:lnTo>
                        <a:pt x="44" y="71"/>
                      </a:lnTo>
                      <a:lnTo>
                        <a:pt x="44" y="71"/>
                      </a:lnTo>
                      <a:lnTo>
                        <a:pt x="44" y="71"/>
                      </a:lnTo>
                      <a:lnTo>
                        <a:pt x="44" y="69"/>
                      </a:lnTo>
                      <a:lnTo>
                        <a:pt x="44" y="69"/>
                      </a:lnTo>
                      <a:lnTo>
                        <a:pt x="44" y="67"/>
                      </a:lnTo>
                      <a:lnTo>
                        <a:pt x="44" y="67"/>
                      </a:lnTo>
                      <a:lnTo>
                        <a:pt x="44" y="67"/>
                      </a:lnTo>
                      <a:lnTo>
                        <a:pt x="44" y="67"/>
                      </a:lnTo>
                      <a:lnTo>
                        <a:pt x="44" y="65"/>
                      </a:lnTo>
                      <a:lnTo>
                        <a:pt x="44" y="65"/>
                      </a:lnTo>
                      <a:lnTo>
                        <a:pt x="44" y="65"/>
                      </a:lnTo>
                      <a:lnTo>
                        <a:pt x="44" y="65"/>
                      </a:lnTo>
                      <a:lnTo>
                        <a:pt x="44" y="63"/>
                      </a:lnTo>
                      <a:lnTo>
                        <a:pt x="44" y="63"/>
                      </a:lnTo>
                      <a:lnTo>
                        <a:pt x="44" y="63"/>
                      </a:lnTo>
                      <a:lnTo>
                        <a:pt x="44" y="61"/>
                      </a:lnTo>
                      <a:lnTo>
                        <a:pt x="44" y="61"/>
                      </a:lnTo>
                      <a:lnTo>
                        <a:pt x="44" y="61"/>
                      </a:lnTo>
                      <a:lnTo>
                        <a:pt x="44" y="59"/>
                      </a:lnTo>
                      <a:lnTo>
                        <a:pt x="44" y="59"/>
                      </a:lnTo>
                      <a:lnTo>
                        <a:pt x="44" y="59"/>
                      </a:lnTo>
                      <a:lnTo>
                        <a:pt x="42" y="59"/>
                      </a:lnTo>
                      <a:lnTo>
                        <a:pt x="42" y="57"/>
                      </a:lnTo>
                      <a:lnTo>
                        <a:pt x="42" y="57"/>
                      </a:lnTo>
                      <a:lnTo>
                        <a:pt x="42" y="57"/>
                      </a:lnTo>
                      <a:lnTo>
                        <a:pt x="42" y="57"/>
                      </a:lnTo>
                      <a:lnTo>
                        <a:pt x="42" y="57"/>
                      </a:lnTo>
                      <a:lnTo>
                        <a:pt x="44" y="57"/>
                      </a:lnTo>
                      <a:lnTo>
                        <a:pt x="44" y="57"/>
                      </a:lnTo>
                      <a:lnTo>
                        <a:pt x="44" y="55"/>
                      </a:lnTo>
                      <a:lnTo>
                        <a:pt x="45" y="55"/>
                      </a:lnTo>
                      <a:lnTo>
                        <a:pt x="45" y="55"/>
                      </a:lnTo>
                      <a:lnTo>
                        <a:pt x="45" y="54"/>
                      </a:lnTo>
                      <a:lnTo>
                        <a:pt x="45" y="54"/>
                      </a:lnTo>
                      <a:lnTo>
                        <a:pt x="45" y="54"/>
                      </a:lnTo>
                      <a:lnTo>
                        <a:pt x="45" y="54"/>
                      </a:lnTo>
                      <a:lnTo>
                        <a:pt x="45" y="52"/>
                      </a:lnTo>
                      <a:lnTo>
                        <a:pt x="47" y="52"/>
                      </a:lnTo>
                      <a:lnTo>
                        <a:pt x="47" y="52"/>
                      </a:lnTo>
                      <a:lnTo>
                        <a:pt x="47" y="52"/>
                      </a:lnTo>
                      <a:lnTo>
                        <a:pt x="49" y="52"/>
                      </a:lnTo>
                      <a:lnTo>
                        <a:pt x="49" y="52"/>
                      </a:lnTo>
                      <a:lnTo>
                        <a:pt x="49" y="52"/>
                      </a:lnTo>
                      <a:lnTo>
                        <a:pt x="49" y="50"/>
                      </a:lnTo>
                      <a:lnTo>
                        <a:pt x="51" y="50"/>
                      </a:lnTo>
                      <a:lnTo>
                        <a:pt x="51" y="50"/>
                      </a:lnTo>
                      <a:lnTo>
                        <a:pt x="51" y="50"/>
                      </a:lnTo>
                      <a:lnTo>
                        <a:pt x="51" y="50"/>
                      </a:lnTo>
                      <a:lnTo>
                        <a:pt x="51" y="50"/>
                      </a:lnTo>
                      <a:lnTo>
                        <a:pt x="53" y="50"/>
                      </a:lnTo>
                      <a:lnTo>
                        <a:pt x="53" y="48"/>
                      </a:lnTo>
                      <a:lnTo>
                        <a:pt x="53" y="48"/>
                      </a:lnTo>
                      <a:lnTo>
                        <a:pt x="53" y="48"/>
                      </a:lnTo>
                      <a:lnTo>
                        <a:pt x="53" y="46"/>
                      </a:lnTo>
                      <a:lnTo>
                        <a:pt x="53" y="46"/>
                      </a:lnTo>
                      <a:lnTo>
                        <a:pt x="53" y="46"/>
                      </a:lnTo>
                      <a:lnTo>
                        <a:pt x="53" y="44"/>
                      </a:lnTo>
                      <a:lnTo>
                        <a:pt x="53" y="44"/>
                      </a:lnTo>
                      <a:lnTo>
                        <a:pt x="53" y="44"/>
                      </a:lnTo>
                      <a:lnTo>
                        <a:pt x="53" y="44"/>
                      </a:lnTo>
                      <a:lnTo>
                        <a:pt x="51" y="44"/>
                      </a:lnTo>
                      <a:lnTo>
                        <a:pt x="51" y="44"/>
                      </a:lnTo>
                      <a:lnTo>
                        <a:pt x="51" y="44"/>
                      </a:lnTo>
                      <a:lnTo>
                        <a:pt x="49" y="44"/>
                      </a:lnTo>
                      <a:lnTo>
                        <a:pt x="49" y="44"/>
                      </a:lnTo>
                      <a:lnTo>
                        <a:pt x="47" y="44"/>
                      </a:lnTo>
                      <a:lnTo>
                        <a:pt x="47" y="42"/>
                      </a:lnTo>
                      <a:lnTo>
                        <a:pt x="47" y="42"/>
                      </a:lnTo>
                      <a:lnTo>
                        <a:pt x="47" y="42"/>
                      </a:lnTo>
                      <a:lnTo>
                        <a:pt x="47" y="40"/>
                      </a:lnTo>
                      <a:lnTo>
                        <a:pt x="47" y="40"/>
                      </a:lnTo>
                      <a:lnTo>
                        <a:pt x="47" y="38"/>
                      </a:lnTo>
                      <a:lnTo>
                        <a:pt x="47" y="38"/>
                      </a:lnTo>
                      <a:lnTo>
                        <a:pt x="47" y="38"/>
                      </a:lnTo>
                      <a:lnTo>
                        <a:pt x="47" y="38"/>
                      </a:lnTo>
                      <a:lnTo>
                        <a:pt x="45" y="38"/>
                      </a:lnTo>
                      <a:lnTo>
                        <a:pt x="45" y="38"/>
                      </a:lnTo>
                      <a:lnTo>
                        <a:pt x="45" y="38"/>
                      </a:lnTo>
                      <a:lnTo>
                        <a:pt x="45" y="38"/>
                      </a:lnTo>
                      <a:lnTo>
                        <a:pt x="45" y="38"/>
                      </a:lnTo>
                      <a:lnTo>
                        <a:pt x="44" y="38"/>
                      </a:lnTo>
                      <a:lnTo>
                        <a:pt x="44" y="38"/>
                      </a:lnTo>
                      <a:lnTo>
                        <a:pt x="42" y="38"/>
                      </a:lnTo>
                      <a:lnTo>
                        <a:pt x="42" y="38"/>
                      </a:lnTo>
                      <a:lnTo>
                        <a:pt x="42" y="38"/>
                      </a:lnTo>
                      <a:lnTo>
                        <a:pt x="40" y="38"/>
                      </a:lnTo>
                      <a:lnTo>
                        <a:pt x="40" y="38"/>
                      </a:lnTo>
                      <a:lnTo>
                        <a:pt x="40" y="38"/>
                      </a:lnTo>
                      <a:lnTo>
                        <a:pt x="40" y="36"/>
                      </a:lnTo>
                      <a:lnTo>
                        <a:pt x="38" y="36"/>
                      </a:lnTo>
                      <a:lnTo>
                        <a:pt x="38" y="36"/>
                      </a:lnTo>
                      <a:lnTo>
                        <a:pt x="38" y="38"/>
                      </a:lnTo>
                      <a:lnTo>
                        <a:pt x="38" y="38"/>
                      </a:lnTo>
                      <a:lnTo>
                        <a:pt x="36" y="38"/>
                      </a:lnTo>
                      <a:lnTo>
                        <a:pt x="36" y="40"/>
                      </a:lnTo>
                      <a:lnTo>
                        <a:pt x="36" y="40"/>
                      </a:lnTo>
                      <a:lnTo>
                        <a:pt x="36" y="40"/>
                      </a:lnTo>
                      <a:lnTo>
                        <a:pt x="36" y="40"/>
                      </a:lnTo>
                      <a:lnTo>
                        <a:pt x="34" y="40"/>
                      </a:lnTo>
                      <a:lnTo>
                        <a:pt x="34" y="40"/>
                      </a:lnTo>
                      <a:lnTo>
                        <a:pt x="32" y="40"/>
                      </a:lnTo>
                      <a:lnTo>
                        <a:pt x="32" y="40"/>
                      </a:lnTo>
                      <a:lnTo>
                        <a:pt x="32" y="40"/>
                      </a:lnTo>
                      <a:lnTo>
                        <a:pt x="32" y="40"/>
                      </a:lnTo>
                      <a:lnTo>
                        <a:pt x="32" y="40"/>
                      </a:lnTo>
                      <a:lnTo>
                        <a:pt x="30" y="40"/>
                      </a:lnTo>
                      <a:lnTo>
                        <a:pt x="30" y="40"/>
                      </a:lnTo>
                      <a:lnTo>
                        <a:pt x="30" y="40"/>
                      </a:lnTo>
                      <a:lnTo>
                        <a:pt x="30" y="40"/>
                      </a:lnTo>
                      <a:lnTo>
                        <a:pt x="28" y="40"/>
                      </a:lnTo>
                      <a:lnTo>
                        <a:pt x="28" y="38"/>
                      </a:lnTo>
                      <a:lnTo>
                        <a:pt x="28" y="38"/>
                      </a:lnTo>
                      <a:lnTo>
                        <a:pt x="26" y="38"/>
                      </a:lnTo>
                      <a:lnTo>
                        <a:pt x="26" y="40"/>
                      </a:lnTo>
                      <a:lnTo>
                        <a:pt x="26" y="40"/>
                      </a:lnTo>
                      <a:lnTo>
                        <a:pt x="26" y="40"/>
                      </a:lnTo>
                      <a:lnTo>
                        <a:pt x="24" y="40"/>
                      </a:lnTo>
                      <a:lnTo>
                        <a:pt x="24" y="38"/>
                      </a:lnTo>
                      <a:lnTo>
                        <a:pt x="24" y="38"/>
                      </a:lnTo>
                      <a:lnTo>
                        <a:pt x="24" y="40"/>
                      </a:lnTo>
                      <a:lnTo>
                        <a:pt x="24" y="40"/>
                      </a:lnTo>
                      <a:lnTo>
                        <a:pt x="22" y="40"/>
                      </a:lnTo>
                      <a:lnTo>
                        <a:pt x="22" y="40"/>
                      </a:lnTo>
                      <a:lnTo>
                        <a:pt x="22" y="40"/>
                      </a:lnTo>
                      <a:lnTo>
                        <a:pt x="21" y="40"/>
                      </a:lnTo>
                      <a:lnTo>
                        <a:pt x="21" y="42"/>
                      </a:lnTo>
                      <a:lnTo>
                        <a:pt x="21" y="42"/>
                      </a:lnTo>
                      <a:lnTo>
                        <a:pt x="21" y="40"/>
                      </a:lnTo>
                      <a:lnTo>
                        <a:pt x="21" y="40"/>
                      </a:lnTo>
                      <a:lnTo>
                        <a:pt x="21" y="40"/>
                      </a:lnTo>
                      <a:lnTo>
                        <a:pt x="19" y="40"/>
                      </a:lnTo>
                      <a:lnTo>
                        <a:pt x="19" y="38"/>
                      </a:lnTo>
                      <a:lnTo>
                        <a:pt x="19" y="38"/>
                      </a:lnTo>
                      <a:lnTo>
                        <a:pt x="21" y="38"/>
                      </a:lnTo>
                      <a:lnTo>
                        <a:pt x="21" y="36"/>
                      </a:lnTo>
                      <a:lnTo>
                        <a:pt x="21" y="36"/>
                      </a:lnTo>
                      <a:lnTo>
                        <a:pt x="21" y="36"/>
                      </a:lnTo>
                      <a:lnTo>
                        <a:pt x="21" y="36"/>
                      </a:lnTo>
                      <a:lnTo>
                        <a:pt x="21" y="34"/>
                      </a:lnTo>
                      <a:lnTo>
                        <a:pt x="21" y="34"/>
                      </a:lnTo>
                      <a:lnTo>
                        <a:pt x="21" y="34"/>
                      </a:lnTo>
                      <a:lnTo>
                        <a:pt x="19" y="34"/>
                      </a:lnTo>
                      <a:lnTo>
                        <a:pt x="19" y="34"/>
                      </a:lnTo>
                      <a:lnTo>
                        <a:pt x="19" y="34"/>
                      </a:lnTo>
                      <a:lnTo>
                        <a:pt x="19" y="34"/>
                      </a:lnTo>
                      <a:lnTo>
                        <a:pt x="19" y="34"/>
                      </a:lnTo>
                      <a:lnTo>
                        <a:pt x="17" y="34"/>
                      </a:lnTo>
                      <a:lnTo>
                        <a:pt x="17" y="34"/>
                      </a:lnTo>
                      <a:lnTo>
                        <a:pt x="15" y="34"/>
                      </a:lnTo>
                      <a:lnTo>
                        <a:pt x="15" y="34"/>
                      </a:lnTo>
                      <a:lnTo>
                        <a:pt x="15" y="34"/>
                      </a:lnTo>
                      <a:lnTo>
                        <a:pt x="13" y="34"/>
                      </a:lnTo>
                      <a:lnTo>
                        <a:pt x="13" y="36"/>
                      </a:lnTo>
                      <a:lnTo>
                        <a:pt x="13" y="36"/>
                      </a:lnTo>
                      <a:lnTo>
                        <a:pt x="13" y="36"/>
                      </a:lnTo>
                      <a:lnTo>
                        <a:pt x="11" y="36"/>
                      </a:lnTo>
                      <a:lnTo>
                        <a:pt x="11" y="36"/>
                      </a:lnTo>
                      <a:lnTo>
                        <a:pt x="11" y="36"/>
                      </a:lnTo>
                      <a:lnTo>
                        <a:pt x="11" y="38"/>
                      </a:lnTo>
                      <a:lnTo>
                        <a:pt x="9" y="38"/>
                      </a:lnTo>
                      <a:lnTo>
                        <a:pt x="9" y="38"/>
                      </a:lnTo>
                      <a:lnTo>
                        <a:pt x="9" y="38"/>
                      </a:lnTo>
                      <a:lnTo>
                        <a:pt x="9" y="38"/>
                      </a:lnTo>
                      <a:lnTo>
                        <a:pt x="9" y="40"/>
                      </a:lnTo>
                      <a:lnTo>
                        <a:pt x="7" y="40"/>
                      </a:lnTo>
                      <a:lnTo>
                        <a:pt x="7" y="40"/>
                      </a:lnTo>
                      <a:lnTo>
                        <a:pt x="7" y="40"/>
                      </a:lnTo>
                      <a:lnTo>
                        <a:pt x="7" y="40"/>
                      </a:lnTo>
                      <a:lnTo>
                        <a:pt x="7" y="38"/>
                      </a:lnTo>
                      <a:lnTo>
                        <a:pt x="7" y="38"/>
                      </a:lnTo>
                      <a:lnTo>
                        <a:pt x="7" y="36"/>
                      </a:lnTo>
                      <a:lnTo>
                        <a:pt x="7" y="36"/>
                      </a:lnTo>
                      <a:lnTo>
                        <a:pt x="7" y="34"/>
                      </a:lnTo>
                      <a:lnTo>
                        <a:pt x="7" y="34"/>
                      </a:lnTo>
                      <a:lnTo>
                        <a:pt x="7" y="34"/>
                      </a:lnTo>
                      <a:lnTo>
                        <a:pt x="7" y="34"/>
                      </a:lnTo>
                      <a:lnTo>
                        <a:pt x="7" y="34"/>
                      </a:lnTo>
                      <a:lnTo>
                        <a:pt x="7" y="33"/>
                      </a:lnTo>
                      <a:lnTo>
                        <a:pt x="5" y="33"/>
                      </a:lnTo>
                      <a:lnTo>
                        <a:pt x="5" y="33"/>
                      </a:lnTo>
                      <a:lnTo>
                        <a:pt x="5" y="31"/>
                      </a:lnTo>
                      <a:lnTo>
                        <a:pt x="7" y="31"/>
                      </a:lnTo>
                      <a:lnTo>
                        <a:pt x="7" y="31"/>
                      </a:lnTo>
                      <a:lnTo>
                        <a:pt x="7" y="31"/>
                      </a:lnTo>
                      <a:lnTo>
                        <a:pt x="7" y="29"/>
                      </a:lnTo>
                      <a:lnTo>
                        <a:pt x="7" y="29"/>
                      </a:lnTo>
                      <a:lnTo>
                        <a:pt x="7" y="31"/>
                      </a:lnTo>
                      <a:lnTo>
                        <a:pt x="5" y="31"/>
                      </a:lnTo>
                      <a:lnTo>
                        <a:pt x="5" y="29"/>
                      </a:lnTo>
                      <a:lnTo>
                        <a:pt x="5" y="29"/>
                      </a:lnTo>
                      <a:lnTo>
                        <a:pt x="5" y="27"/>
                      </a:lnTo>
                      <a:lnTo>
                        <a:pt x="5" y="27"/>
                      </a:lnTo>
                      <a:lnTo>
                        <a:pt x="5" y="27"/>
                      </a:lnTo>
                      <a:lnTo>
                        <a:pt x="5" y="27"/>
                      </a:lnTo>
                      <a:lnTo>
                        <a:pt x="3" y="27"/>
                      </a:lnTo>
                      <a:lnTo>
                        <a:pt x="3" y="27"/>
                      </a:lnTo>
                      <a:lnTo>
                        <a:pt x="3" y="27"/>
                      </a:lnTo>
                      <a:lnTo>
                        <a:pt x="3" y="25"/>
                      </a:lnTo>
                      <a:lnTo>
                        <a:pt x="3" y="25"/>
                      </a:lnTo>
                      <a:lnTo>
                        <a:pt x="3" y="25"/>
                      </a:lnTo>
                      <a:lnTo>
                        <a:pt x="3" y="23"/>
                      </a:lnTo>
                      <a:lnTo>
                        <a:pt x="3" y="23"/>
                      </a:lnTo>
                      <a:lnTo>
                        <a:pt x="3" y="23"/>
                      </a:lnTo>
                      <a:lnTo>
                        <a:pt x="3" y="21"/>
                      </a:lnTo>
                      <a:lnTo>
                        <a:pt x="3" y="21"/>
                      </a:lnTo>
                      <a:lnTo>
                        <a:pt x="3" y="21"/>
                      </a:lnTo>
                      <a:lnTo>
                        <a:pt x="3" y="19"/>
                      </a:lnTo>
                      <a:lnTo>
                        <a:pt x="1" y="19"/>
                      </a:lnTo>
                      <a:lnTo>
                        <a:pt x="1" y="19"/>
                      </a:lnTo>
                      <a:lnTo>
                        <a:pt x="1" y="19"/>
                      </a:lnTo>
                      <a:lnTo>
                        <a:pt x="0" y="19"/>
                      </a:lnTo>
                      <a:lnTo>
                        <a:pt x="0" y="17"/>
                      </a:lnTo>
                      <a:lnTo>
                        <a:pt x="0" y="17"/>
                      </a:lnTo>
                      <a:lnTo>
                        <a:pt x="0" y="17"/>
                      </a:lnTo>
                      <a:lnTo>
                        <a:pt x="0" y="17"/>
                      </a:lnTo>
                      <a:lnTo>
                        <a:pt x="0" y="17"/>
                      </a:lnTo>
                      <a:lnTo>
                        <a:pt x="0" y="15"/>
                      </a:lnTo>
                      <a:lnTo>
                        <a:pt x="0" y="15"/>
                      </a:lnTo>
                      <a:lnTo>
                        <a:pt x="0" y="15"/>
                      </a:lnTo>
                      <a:lnTo>
                        <a:pt x="0" y="15"/>
                      </a:lnTo>
                      <a:lnTo>
                        <a:pt x="0" y="13"/>
                      </a:lnTo>
                      <a:lnTo>
                        <a:pt x="1" y="13"/>
                      </a:lnTo>
                      <a:lnTo>
                        <a:pt x="1" y="13"/>
                      </a:lnTo>
                      <a:lnTo>
                        <a:pt x="1" y="13"/>
                      </a:lnTo>
                      <a:lnTo>
                        <a:pt x="1" y="11"/>
                      </a:lnTo>
                      <a:lnTo>
                        <a:pt x="3" y="11"/>
                      </a:lnTo>
                      <a:lnTo>
                        <a:pt x="3" y="11"/>
                      </a:lnTo>
                      <a:lnTo>
                        <a:pt x="3" y="11"/>
                      </a:lnTo>
                      <a:lnTo>
                        <a:pt x="5" y="11"/>
                      </a:lnTo>
                      <a:lnTo>
                        <a:pt x="5" y="11"/>
                      </a:lnTo>
                      <a:lnTo>
                        <a:pt x="5" y="11"/>
                      </a:lnTo>
                      <a:lnTo>
                        <a:pt x="5" y="10"/>
                      </a:lnTo>
                      <a:lnTo>
                        <a:pt x="5" y="10"/>
                      </a:lnTo>
                      <a:lnTo>
                        <a:pt x="5" y="10"/>
                      </a:lnTo>
                      <a:lnTo>
                        <a:pt x="7" y="10"/>
                      </a:lnTo>
                      <a:lnTo>
                        <a:pt x="7" y="10"/>
                      </a:lnTo>
                      <a:lnTo>
                        <a:pt x="7" y="10"/>
                      </a:lnTo>
                      <a:lnTo>
                        <a:pt x="9" y="10"/>
                      </a:lnTo>
                      <a:lnTo>
                        <a:pt x="9" y="10"/>
                      </a:lnTo>
                      <a:lnTo>
                        <a:pt x="9" y="10"/>
                      </a:lnTo>
                      <a:lnTo>
                        <a:pt x="9" y="10"/>
                      </a:lnTo>
                      <a:lnTo>
                        <a:pt x="11" y="10"/>
                      </a:lnTo>
                      <a:lnTo>
                        <a:pt x="11" y="10"/>
                      </a:lnTo>
                      <a:lnTo>
                        <a:pt x="13" y="10"/>
                      </a:lnTo>
                      <a:lnTo>
                        <a:pt x="13" y="10"/>
                      </a:lnTo>
                      <a:lnTo>
                        <a:pt x="13" y="10"/>
                      </a:lnTo>
                      <a:lnTo>
                        <a:pt x="13" y="10"/>
                      </a:lnTo>
                      <a:lnTo>
                        <a:pt x="15" y="10"/>
                      </a:lnTo>
                      <a:lnTo>
                        <a:pt x="15" y="10"/>
                      </a:lnTo>
                      <a:lnTo>
                        <a:pt x="15" y="8"/>
                      </a:lnTo>
                      <a:lnTo>
                        <a:pt x="15" y="8"/>
                      </a:lnTo>
                      <a:lnTo>
                        <a:pt x="17" y="8"/>
                      </a:lnTo>
                      <a:lnTo>
                        <a:pt x="17" y="8"/>
                      </a:lnTo>
                      <a:lnTo>
                        <a:pt x="17" y="8"/>
                      </a:lnTo>
                      <a:lnTo>
                        <a:pt x="17" y="8"/>
                      </a:lnTo>
                      <a:lnTo>
                        <a:pt x="17" y="6"/>
                      </a:lnTo>
                      <a:lnTo>
                        <a:pt x="17" y="6"/>
                      </a:lnTo>
                      <a:lnTo>
                        <a:pt x="17" y="6"/>
                      </a:lnTo>
                      <a:lnTo>
                        <a:pt x="17" y="4"/>
                      </a:lnTo>
                      <a:lnTo>
                        <a:pt x="19" y="4"/>
                      </a:lnTo>
                      <a:lnTo>
                        <a:pt x="19" y="4"/>
                      </a:lnTo>
                      <a:lnTo>
                        <a:pt x="19" y="4"/>
                      </a:lnTo>
                      <a:lnTo>
                        <a:pt x="19" y="4"/>
                      </a:lnTo>
                      <a:lnTo>
                        <a:pt x="21" y="4"/>
                      </a:lnTo>
                      <a:lnTo>
                        <a:pt x="21" y="2"/>
                      </a:lnTo>
                      <a:lnTo>
                        <a:pt x="21" y="2"/>
                      </a:lnTo>
                      <a:lnTo>
                        <a:pt x="21" y="2"/>
                      </a:lnTo>
                      <a:lnTo>
                        <a:pt x="21" y="2"/>
                      </a:lnTo>
                      <a:lnTo>
                        <a:pt x="21" y="2"/>
                      </a:lnTo>
                      <a:lnTo>
                        <a:pt x="22" y="2"/>
                      </a:lnTo>
                      <a:lnTo>
                        <a:pt x="22" y="2"/>
                      </a:lnTo>
                      <a:lnTo>
                        <a:pt x="24" y="2"/>
                      </a:lnTo>
                      <a:lnTo>
                        <a:pt x="24" y="0"/>
                      </a:lnTo>
                      <a:lnTo>
                        <a:pt x="24" y="0"/>
                      </a:lnTo>
                      <a:lnTo>
                        <a:pt x="24" y="0"/>
                      </a:lnTo>
                      <a:lnTo>
                        <a:pt x="26" y="0"/>
                      </a:lnTo>
                      <a:lnTo>
                        <a:pt x="26" y="2"/>
                      </a:lnTo>
                      <a:lnTo>
                        <a:pt x="26" y="2"/>
                      </a:lnTo>
                      <a:lnTo>
                        <a:pt x="26" y="2"/>
                      </a:lnTo>
                      <a:lnTo>
                        <a:pt x="26" y="0"/>
                      </a:lnTo>
                      <a:lnTo>
                        <a:pt x="28" y="0"/>
                      </a:lnTo>
                      <a:lnTo>
                        <a:pt x="28" y="0"/>
                      </a:lnTo>
                      <a:lnTo>
                        <a:pt x="30" y="0"/>
                      </a:lnTo>
                      <a:lnTo>
                        <a:pt x="30" y="2"/>
                      </a:lnTo>
                      <a:lnTo>
                        <a:pt x="30" y="2"/>
                      </a:lnTo>
                      <a:lnTo>
                        <a:pt x="30" y="2"/>
                      </a:lnTo>
                      <a:lnTo>
                        <a:pt x="32" y="2"/>
                      </a:lnTo>
                      <a:lnTo>
                        <a:pt x="32" y="2"/>
                      </a:lnTo>
                      <a:lnTo>
                        <a:pt x="32" y="2"/>
                      </a:lnTo>
                      <a:lnTo>
                        <a:pt x="32" y="2"/>
                      </a:lnTo>
                      <a:lnTo>
                        <a:pt x="34" y="2"/>
                      </a:lnTo>
                      <a:lnTo>
                        <a:pt x="34" y="2"/>
                      </a:lnTo>
                      <a:lnTo>
                        <a:pt x="34" y="2"/>
                      </a:lnTo>
                      <a:lnTo>
                        <a:pt x="36" y="2"/>
                      </a:lnTo>
                      <a:lnTo>
                        <a:pt x="36" y="4"/>
                      </a:lnTo>
                      <a:lnTo>
                        <a:pt x="36" y="4"/>
                      </a:lnTo>
                      <a:lnTo>
                        <a:pt x="36" y="4"/>
                      </a:lnTo>
                      <a:lnTo>
                        <a:pt x="36" y="4"/>
                      </a:lnTo>
                      <a:lnTo>
                        <a:pt x="38" y="4"/>
                      </a:lnTo>
                      <a:lnTo>
                        <a:pt x="38" y="4"/>
                      </a:lnTo>
                      <a:lnTo>
                        <a:pt x="40" y="4"/>
                      </a:lnTo>
                      <a:lnTo>
                        <a:pt x="40" y="4"/>
                      </a:lnTo>
                      <a:lnTo>
                        <a:pt x="40" y="4"/>
                      </a:lnTo>
                      <a:lnTo>
                        <a:pt x="42" y="4"/>
                      </a:lnTo>
                      <a:lnTo>
                        <a:pt x="42" y="4"/>
                      </a:lnTo>
                      <a:lnTo>
                        <a:pt x="42" y="4"/>
                      </a:lnTo>
                      <a:lnTo>
                        <a:pt x="44" y="4"/>
                      </a:lnTo>
                      <a:lnTo>
                        <a:pt x="44" y="4"/>
                      </a:lnTo>
                      <a:lnTo>
                        <a:pt x="45" y="4"/>
                      </a:lnTo>
                      <a:lnTo>
                        <a:pt x="45" y="4"/>
                      </a:lnTo>
                      <a:lnTo>
                        <a:pt x="45" y="4"/>
                      </a:lnTo>
                      <a:lnTo>
                        <a:pt x="47" y="4"/>
                      </a:lnTo>
                      <a:lnTo>
                        <a:pt x="47" y="4"/>
                      </a:lnTo>
                      <a:lnTo>
                        <a:pt x="47" y="4"/>
                      </a:lnTo>
                      <a:lnTo>
                        <a:pt x="49" y="4"/>
                      </a:lnTo>
                      <a:lnTo>
                        <a:pt x="49" y="4"/>
                      </a:lnTo>
                      <a:lnTo>
                        <a:pt x="51" y="4"/>
                      </a:lnTo>
                      <a:lnTo>
                        <a:pt x="51" y="4"/>
                      </a:lnTo>
                      <a:lnTo>
                        <a:pt x="51" y="4"/>
                      </a:lnTo>
                      <a:lnTo>
                        <a:pt x="53" y="4"/>
                      </a:lnTo>
                      <a:lnTo>
                        <a:pt x="53" y="4"/>
                      </a:lnTo>
                      <a:lnTo>
                        <a:pt x="53" y="4"/>
                      </a:lnTo>
                      <a:lnTo>
                        <a:pt x="53" y="4"/>
                      </a:lnTo>
                      <a:lnTo>
                        <a:pt x="55" y="4"/>
                      </a:lnTo>
                      <a:lnTo>
                        <a:pt x="55" y="4"/>
                      </a:lnTo>
                      <a:lnTo>
                        <a:pt x="55" y="4"/>
                      </a:lnTo>
                      <a:lnTo>
                        <a:pt x="57" y="4"/>
                      </a:lnTo>
                      <a:lnTo>
                        <a:pt x="57" y="4"/>
                      </a:lnTo>
                      <a:lnTo>
                        <a:pt x="57" y="4"/>
                      </a:lnTo>
                      <a:lnTo>
                        <a:pt x="57" y="4"/>
                      </a:lnTo>
                      <a:lnTo>
                        <a:pt x="57" y="4"/>
                      </a:lnTo>
                      <a:lnTo>
                        <a:pt x="59" y="4"/>
                      </a:lnTo>
                      <a:lnTo>
                        <a:pt x="59" y="4"/>
                      </a:lnTo>
                      <a:lnTo>
                        <a:pt x="59" y="4"/>
                      </a:lnTo>
                      <a:lnTo>
                        <a:pt x="59" y="2"/>
                      </a:lnTo>
                      <a:lnTo>
                        <a:pt x="59" y="2"/>
                      </a:lnTo>
                      <a:lnTo>
                        <a:pt x="61" y="2"/>
                      </a:lnTo>
                      <a:lnTo>
                        <a:pt x="61" y="2"/>
                      </a:lnTo>
                      <a:lnTo>
                        <a:pt x="63" y="2"/>
                      </a:lnTo>
                      <a:lnTo>
                        <a:pt x="63" y="4"/>
                      </a:lnTo>
                      <a:lnTo>
                        <a:pt x="63" y="4"/>
                      </a:lnTo>
                      <a:lnTo>
                        <a:pt x="63" y="4"/>
                      </a:lnTo>
                      <a:lnTo>
                        <a:pt x="63" y="4"/>
                      </a:lnTo>
                      <a:lnTo>
                        <a:pt x="65" y="4"/>
                      </a:lnTo>
                      <a:lnTo>
                        <a:pt x="65" y="4"/>
                      </a:lnTo>
                      <a:lnTo>
                        <a:pt x="65" y="4"/>
                      </a:lnTo>
                      <a:lnTo>
                        <a:pt x="67" y="4"/>
                      </a:lnTo>
                      <a:lnTo>
                        <a:pt x="67" y="4"/>
                      </a:lnTo>
                      <a:lnTo>
                        <a:pt x="68" y="4"/>
                      </a:lnTo>
                      <a:lnTo>
                        <a:pt x="68" y="4"/>
                      </a:lnTo>
                      <a:lnTo>
                        <a:pt x="68" y="6"/>
                      </a:lnTo>
                      <a:lnTo>
                        <a:pt x="68" y="6"/>
                      </a:lnTo>
                      <a:lnTo>
                        <a:pt x="70" y="6"/>
                      </a:lnTo>
                      <a:lnTo>
                        <a:pt x="70" y="6"/>
                      </a:lnTo>
                      <a:lnTo>
                        <a:pt x="72" y="6"/>
                      </a:lnTo>
                      <a:lnTo>
                        <a:pt x="72" y="6"/>
                      </a:lnTo>
                      <a:lnTo>
                        <a:pt x="72" y="6"/>
                      </a:lnTo>
                      <a:lnTo>
                        <a:pt x="72" y="6"/>
                      </a:lnTo>
                      <a:lnTo>
                        <a:pt x="74" y="6"/>
                      </a:lnTo>
                      <a:lnTo>
                        <a:pt x="74" y="6"/>
                      </a:lnTo>
                      <a:lnTo>
                        <a:pt x="74" y="6"/>
                      </a:lnTo>
                      <a:lnTo>
                        <a:pt x="76" y="6"/>
                      </a:lnTo>
                      <a:lnTo>
                        <a:pt x="76" y="6"/>
                      </a:lnTo>
                      <a:lnTo>
                        <a:pt x="76" y="8"/>
                      </a:lnTo>
                      <a:lnTo>
                        <a:pt x="78" y="8"/>
                      </a:lnTo>
                      <a:lnTo>
                        <a:pt x="78" y="8"/>
                      </a:lnTo>
                      <a:lnTo>
                        <a:pt x="78" y="8"/>
                      </a:lnTo>
                      <a:lnTo>
                        <a:pt x="80" y="8"/>
                      </a:lnTo>
                      <a:lnTo>
                        <a:pt x="80" y="8"/>
                      </a:lnTo>
                      <a:lnTo>
                        <a:pt x="80" y="8"/>
                      </a:lnTo>
                      <a:lnTo>
                        <a:pt x="80" y="8"/>
                      </a:lnTo>
                      <a:lnTo>
                        <a:pt x="82" y="8"/>
                      </a:lnTo>
                      <a:lnTo>
                        <a:pt x="82" y="8"/>
                      </a:lnTo>
                      <a:lnTo>
                        <a:pt x="84" y="8"/>
                      </a:lnTo>
                      <a:lnTo>
                        <a:pt x="84" y="8"/>
                      </a:lnTo>
                      <a:lnTo>
                        <a:pt x="84" y="8"/>
                      </a:lnTo>
                      <a:lnTo>
                        <a:pt x="86" y="8"/>
                      </a:lnTo>
                      <a:lnTo>
                        <a:pt x="86" y="8"/>
                      </a:lnTo>
                      <a:lnTo>
                        <a:pt x="86" y="8"/>
                      </a:lnTo>
                      <a:lnTo>
                        <a:pt x="88" y="8"/>
                      </a:lnTo>
                      <a:lnTo>
                        <a:pt x="88" y="8"/>
                      </a:lnTo>
                      <a:lnTo>
                        <a:pt x="89" y="8"/>
                      </a:lnTo>
                      <a:lnTo>
                        <a:pt x="89" y="8"/>
                      </a:lnTo>
                      <a:lnTo>
                        <a:pt x="89" y="8"/>
                      </a:lnTo>
                      <a:lnTo>
                        <a:pt x="89" y="8"/>
                      </a:lnTo>
                      <a:lnTo>
                        <a:pt x="91" y="8"/>
                      </a:lnTo>
                      <a:lnTo>
                        <a:pt x="91" y="8"/>
                      </a:lnTo>
                      <a:lnTo>
                        <a:pt x="91" y="8"/>
                      </a:lnTo>
                      <a:lnTo>
                        <a:pt x="93" y="8"/>
                      </a:lnTo>
                      <a:lnTo>
                        <a:pt x="93" y="6"/>
                      </a:lnTo>
                      <a:lnTo>
                        <a:pt x="93" y="6"/>
                      </a:lnTo>
                      <a:lnTo>
                        <a:pt x="95" y="6"/>
                      </a:lnTo>
                      <a:lnTo>
                        <a:pt x="95" y="6"/>
                      </a:lnTo>
                      <a:lnTo>
                        <a:pt x="95" y="6"/>
                      </a:lnTo>
                      <a:lnTo>
                        <a:pt x="97" y="6"/>
                      </a:lnTo>
                      <a:lnTo>
                        <a:pt x="97" y="6"/>
                      </a:lnTo>
                      <a:lnTo>
                        <a:pt x="99" y="6"/>
                      </a:lnTo>
                      <a:lnTo>
                        <a:pt x="99" y="6"/>
                      </a:lnTo>
                      <a:lnTo>
                        <a:pt x="99" y="6"/>
                      </a:lnTo>
                      <a:lnTo>
                        <a:pt x="99" y="6"/>
                      </a:lnTo>
                      <a:lnTo>
                        <a:pt x="101" y="6"/>
                      </a:lnTo>
                      <a:lnTo>
                        <a:pt x="101" y="6"/>
                      </a:lnTo>
                      <a:lnTo>
                        <a:pt x="101" y="6"/>
                      </a:lnTo>
                      <a:lnTo>
                        <a:pt x="101" y="6"/>
                      </a:lnTo>
                      <a:lnTo>
                        <a:pt x="103" y="6"/>
                      </a:lnTo>
                      <a:lnTo>
                        <a:pt x="103" y="8"/>
                      </a:lnTo>
                      <a:lnTo>
                        <a:pt x="103" y="8"/>
                      </a:lnTo>
                      <a:lnTo>
                        <a:pt x="105" y="8"/>
                      </a:lnTo>
                      <a:lnTo>
                        <a:pt x="105" y="8"/>
                      </a:lnTo>
                      <a:lnTo>
                        <a:pt x="105" y="8"/>
                      </a:lnTo>
                      <a:lnTo>
                        <a:pt x="105" y="8"/>
                      </a:lnTo>
                      <a:lnTo>
                        <a:pt x="107" y="8"/>
                      </a:lnTo>
                      <a:lnTo>
                        <a:pt x="107" y="8"/>
                      </a:lnTo>
                      <a:lnTo>
                        <a:pt x="107" y="10"/>
                      </a:lnTo>
                      <a:lnTo>
                        <a:pt x="107" y="10"/>
                      </a:lnTo>
                      <a:lnTo>
                        <a:pt x="107" y="8"/>
                      </a:lnTo>
                      <a:lnTo>
                        <a:pt x="109" y="8"/>
                      </a:lnTo>
                      <a:lnTo>
                        <a:pt x="109" y="10"/>
                      </a:lnTo>
                      <a:lnTo>
                        <a:pt x="109" y="10"/>
                      </a:lnTo>
                      <a:lnTo>
                        <a:pt x="109" y="8"/>
                      </a:lnTo>
                      <a:lnTo>
                        <a:pt x="111" y="8"/>
                      </a:lnTo>
                      <a:lnTo>
                        <a:pt x="111" y="8"/>
                      </a:lnTo>
                      <a:lnTo>
                        <a:pt x="111" y="8"/>
                      </a:lnTo>
                      <a:lnTo>
                        <a:pt x="111" y="8"/>
                      </a:lnTo>
                      <a:lnTo>
                        <a:pt x="112" y="8"/>
                      </a:lnTo>
                      <a:lnTo>
                        <a:pt x="112" y="8"/>
                      </a:lnTo>
                      <a:lnTo>
                        <a:pt x="112" y="8"/>
                      </a:lnTo>
                      <a:lnTo>
                        <a:pt x="114" y="8"/>
                      </a:lnTo>
                      <a:lnTo>
                        <a:pt x="114" y="8"/>
                      </a:lnTo>
                      <a:lnTo>
                        <a:pt x="116" y="8"/>
                      </a:lnTo>
                      <a:lnTo>
                        <a:pt x="116" y="8"/>
                      </a:lnTo>
                      <a:lnTo>
                        <a:pt x="116" y="8"/>
                      </a:lnTo>
                      <a:lnTo>
                        <a:pt x="116" y="8"/>
                      </a:lnTo>
                      <a:lnTo>
                        <a:pt x="118" y="8"/>
                      </a:lnTo>
                      <a:lnTo>
                        <a:pt x="118" y="8"/>
                      </a:lnTo>
                      <a:lnTo>
                        <a:pt x="118" y="10"/>
                      </a:lnTo>
                      <a:lnTo>
                        <a:pt x="118" y="10"/>
                      </a:lnTo>
                      <a:lnTo>
                        <a:pt x="120" y="10"/>
                      </a:lnTo>
                      <a:lnTo>
                        <a:pt x="120" y="10"/>
                      </a:lnTo>
                      <a:lnTo>
                        <a:pt x="120" y="10"/>
                      </a:lnTo>
                      <a:lnTo>
                        <a:pt x="122" y="10"/>
                      </a:lnTo>
                      <a:lnTo>
                        <a:pt x="122" y="10"/>
                      </a:lnTo>
                      <a:lnTo>
                        <a:pt x="122" y="10"/>
                      </a:lnTo>
                      <a:lnTo>
                        <a:pt x="124" y="10"/>
                      </a:lnTo>
                      <a:lnTo>
                        <a:pt x="124" y="10"/>
                      </a:lnTo>
                      <a:lnTo>
                        <a:pt x="126" y="10"/>
                      </a:lnTo>
                      <a:lnTo>
                        <a:pt x="126" y="10"/>
                      </a:lnTo>
                      <a:lnTo>
                        <a:pt x="126" y="10"/>
                      </a:lnTo>
                      <a:lnTo>
                        <a:pt x="128" y="10"/>
                      </a:lnTo>
                      <a:lnTo>
                        <a:pt x="128" y="10"/>
                      </a:lnTo>
                      <a:lnTo>
                        <a:pt x="128" y="10"/>
                      </a:lnTo>
                      <a:lnTo>
                        <a:pt x="128" y="10"/>
                      </a:lnTo>
                      <a:lnTo>
                        <a:pt x="130" y="10"/>
                      </a:lnTo>
                      <a:lnTo>
                        <a:pt x="130" y="8"/>
                      </a:lnTo>
                      <a:lnTo>
                        <a:pt x="130" y="8"/>
                      </a:lnTo>
                      <a:lnTo>
                        <a:pt x="132" y="8"/>
                      </a:lnTo>
                      <a:lnTo>
                        <a:pt x="132" y="10"/>
                      </a:lnTo>
                      <a:lnTo>
                        <a:pt x="132" y="10"/>
                      </a:lnTo>
                      <a:lnTo>
                        <a:pt x="132" y="10"/>
                      </a:lnTo>
                      <a:lnTo>
                        <a:pt x="132" y="10"/>
                      </a:lnTo>
                      <a:lnTo>
                        <a:pt x="132" y="10"/>
                      </a:lnTo>
                      <a:lnTo>
                        <a:pt x="133" y="10"/>
                      </a:lnTo>
                      <a:lnTo>
                        <a:pt x="133" y="10"/>
                      </a:lnTo>
                      <a:lnTo>
                        <a:pt x="133" y="11"/>
                      </a:lnTo>
                      <a:lnTo>
                        <a:pt x="133" y="11"/>
                      </a:lnTo>
                      <a:lnTo>
                        <a:pt x="133" y="10"/>
                      </a:lnTo>
                      <a:lnTo>
                        <a:pt x="135" y="10"/>
                      </a:lnTo>
                      <a:lnTo>
                        <a:pt x="135" y="10"/>
                      </a:lnTo>
                      <a:lnTo>
                        <a:pt x="137" y="10"/>
                      </a:lnTo>
                      <a:lnTo>
                        <a:pt x="137" y="11"/>
                      </a:lnTo>
                      <a:lnTo>
                        <a:pt x="137" y="11"/>
                      </a:lnTo>
                      <a:lnTo>
                        <a:pt x="137" y="11"/>
                      </a:lnTo>
                      <a:lnTo>
                        <a:pt x="137" y="11"/>
                      </a:lnTo>
                      <a:lnTo>
                        <a:pt x="137" y="13"/>
                      </a:lnTo>
                      <a:lnTo>
                        <a:pt x="137" y="13"/>
                      </a:lnTo>
                      <a:lnTo>
                        <a:pt x="137" y="13"/>
                      </a:lnTo>
                      <a:lnTo>
                        <a:pt x="137" y="13"/>
                      </a:lnTo>
                      <a:lnTo>
                        <a:pt x="137" y="15"/>
                      </a:lnTo>
                      <a:lnTo>
                        <a:pt x="137" y="15"/>
                      </a:lnTo>
                      <a:lnTo>
                        <a:pt x="137" y="15"/>
                      </a:lnTo>
                      <a:lnTo>
                        <a:pt x="137" y="15"/>
                      </a:lnTo>
                      <a:lnTo>
                        <a:pt x="139" y="15"/>
                      </a:lnTo>
                      <a:lnTo>
                        <a:pt x="139" y="15"/>
                      </a:lnTo>
                      <a:lnTo>
                        <a:pt x="139" y="13"/>
                      </a:lnTo>
                      <a:lnTo>
                        <a:pt x="139" y="13"/>
                      </a:lnTo>
                      <a:lnTo>
                        <a:pt x="139" y="15"/>
                      </a:lnTo>
                      <a:lnTo>
                        <a:pt x="139" y="15"/>
                      </a:lnTo>
                      <a:lnTo>
                        <a:pt x="139" y="15"/>
                      </a:lnTo>
                      <a:lnTo>
                        <a:pt x="141" y="15"/>
                      </a:lnTo>
                      <a:lnTo>
                        <a:pt x="141" y="15"/>
                      </a:lnTo>
                      <a:lnTo>
                        <a:pt x="143" y="15"/>
                      </a:lnTo>
                      <a:lnTo>
                        <a:pt x="143" y="17"/>
                      </a:lnTo>
                      <a:lnTo>
                        <a:pt x="143" y="17"/>
                      </a:lnTo>
                      <a:lnTo>
                        <a:pt x="143" y="17"/>
                      </a:lnTo>
                      <a:lnTo>
                        <a:pt x="145" y="17"/>
                      </a:lnTo>
                      <a:lnTo>
                        <a:pt x="145" y="17"/>
                      </a:lnTo>
                      <a:lnTo>
                        <a:pt x="145" y="17"/>
                      </a:lnTo>
                      <a:lnTo>
                        <a:pt x="145" y="17"/>
                      </a:lnTo>
                      <a:lnTo>
                        <a:pt x="147" y="17"/>
                      </a:lnTo>
                      <a:lnTo>
                        <a:pt x="147" y="17"/>
                      </a:lnTo>
                      <a:lnTo>
                        <a:pt x="149" y="17"/>
                      </a:lnTo>
                      <a:lnTo>
                        <a:pt x="149" y="17"/>
                      </a:lnTo>
                      <a:lnTo>
                        <a:pt x="149" y="17"/>
                      </a:lnTo>
                      <a:lnTo>
                        <a:pt x="149" y="17"/>
                      </a:lnTo>
                      <a:lnTo>
                        <a:pt x="149" y="19"/>
                      </a:lnTo>
                      <a:lnTo>
                        <a:pt x="151" y="19"/>
                      </a:lnTo>
                      <a:lnTo>
                        <a:pt x="151" y="19"/>
                      </a:lnTo>
                      <a:lnTo>
                        <a:pt x="151" y="19"/>
                      </a:lnTo>
                      <a:lnTo>
                        <a:pt x="151" y="19"/>
                      </a:lnTo>
                      <a:lnTo>
                        <a:pt x="151" y="21"/>
                      </a:lnTo>
                      <a:lnTo>
                        <a:pt x="153" y="21"/>
                      </a:lnTo>
                      <a:lnTo>
                        <a:pt x="153" y="21"/>
                      </a:lnTo>
                      <a:lnTo>
                        <a:pt x="155" y="21"/>
                      </a:lnTo>
                      <a:lnTo>
                        <a:pt x="155" y="21"/>
                      </a:lnTo>
                      <a:lnTo>
                        <a:pt x="155" y="21"/>
                      </a:lnTo>
                      <a:lnTo>
                        <a:pt x="155" y="19"/>
                      </a:lnTo>
                      <a:lnTo>
                        <a:pt x="156" y="19"/>
                      </a:lnTo>
                      <a:lnTo>
                        <a:pt x="156" y="19"/>
                      </a:lnTo>
                      <a:lnTo>
                        <a:pt x="158" y="19"/>
                      </a:lnTo>
                      <a:lnTo>
                        <a:pt x="158" y="21"/>
                      </a:lnTo>
                      <a:lnTo>
                        <a:pt x="158" y="21"/>
                      </a:lnTo>
                      <a:lnTo>
                        <a:pt x="158" y="21"/>
                      </a:lnTo>
                      <a:lnTo>
                        <a:pt x="160" y="21"/>
                      </a:lnTo>
                      <a:lnTo>
                        <a:pt x="160" y="21"/>
                      </a:lnTo>
                      <a:lnTo>
                        <a:pt x="160" y="23"/>
                      </a:lnTo>
                      <a:lnTo>
                        <a:pt x="160" y="23"/>
                      </a:lnTo>
                      <a:lnTo>
                        <a:pt x="160" y="23"/>
                      </a:lnTo>
                      <a:lnTo>
                        <a:pt x="162" y="23"/>
                      </a:lnTo>
                      <a:lnTo>
                        <a:pt x="162" y="23"/>
                      </a:lnTo>
                      <a:lnTo>
                        <a:pt x="164" y="23"/>
                      </a:lnTo>
                      <a:lnTo>
                        <a:pt x="164" y="23"/>
                      </a:lnTo>
                      <a:lnTo>
                        <a:pt x="164" y="23"/>
                      </a:lnTo>
                      <a:lnTo>
                        <a:pt x="164" y="21"/>
                      </a:lnTo>
                      <a:lnTo>
                        <a:pt x="166" y="21"/>
                      </a:lnTo>
                      <a:lnTo>
                        <a:pt x="166" y="23"/>
                      </a:lnTo>
                      <a:lnTo>
                        <a:pt x="166" y="23"/>
                      </a:lnTo>
                      <a:lnTo>
                        <a:pt x="166" y="23"/>
                      </a:lnTo>
                      <a:lnTo>
                        <a:pt x="166" y="23"/>
                      </a:lnTo>
                      <a:lnTo>
                        <a:pt x="168" y="23"/>
                      </a:lnTo>
                      <a:lnTo>
                        <a:pt x="168" y="23"/>
                      </a:lnTo>
                      <a:lnTo>
                        <a:pt x="168" y="23"/>
                      </a:lnTo>
                      <a:lnTo>
                        <a:pt x="170" y="23"/>
                      </a:lnTo>
                      <a:lnTo>
                        <a:pt x="170" y="23"/>
                      </a:lnTo>
                      <a:lnTo>
                        <a:pt x="170" y="23"/>
                      </a:lnTo>
                      <a:lnTo>
                        <a:pt x="172" y="23"/>
                      </a:lnTo>
                      <a:lnTo>
                        <a:pt x="172" y="23"/>
                      </a:lnTo>
                      <a:lnTo>
                        <a:pt x="172" y="23"/>
                      </a:lnTo>
                      <a:lnTo>
                        <a:pt x="174" y="23"/>
                      </a:lnTo>
                      <a:lnTo>
                        <a:pt x="174" y="21"/>
                      </a:lnTo>
                      <a:lnTo>
                        <a:pt x="174" y="21"/>
                      </a:lnTo>
                      <a:lnTo>
                        <a:pt x="174" y="19"/>
                      </a:lnTo>
                      <a:lnTo>
                        <a:pt x="174" y="19"/>
                      </a:lnTo>
                      <a:lnTo>
                        <a:pt x="174" y="19"/>
                      </a:lnTo>
                      <a:lnTo>
                        <a:pt x="176" y="19"/>
                      </a:lnTo>
                      <a:lnTo>
                        <a:pt x="176" y="19"/>
                      </a:lnTo>
                      <a:lnTo>
                        <a:pt x="176" y="19"/>
                      </a:lnTo>
                      <a:lnTo>
                        <a:pt x="176" y="19"/>
                      </a:lnTo>
                      <a:lnTo>
                        <a:pt x="177" y="19"/>
                      </a:lnTo>
                      <a:lnTo>
                        <a:pt x="177" y="21"/>
                      </a:lnTo>
                      <a:lnTo>
                        <a:pt x="177" y="21"/>
                      </a:lnTo>
                      <a:lnTo>
                        <a:pt x="177" y="21"/>
                      </a:lnTo>
                      <a:lnTo>
                        <a:pt x="179" y="21"/>
                      </a:lnTo>
                      <a:lnTo>
                        <a:pt x="179" y="21"/>
                      </a:lnTo>
                      <a:lnTo>
                        <a:pt x="181" y="21"/>
                      </a:lnTo>
                      <a:lnTo>
                        <a:pt x="181" y="21"/>
                      </a:lnTo>
                      <a:lnTo>
                        <a:pt x="181" y="21"/>
                      </a:lnTo>
                      <a:lnTo>
                        <a:pt x="181" y="23"/>
                      </a:lnTo>
                      <a:lnTo>
                        <a:pt x="181" y="23"/>
                      </a:lnTo>
                      <a:lnTo>
                        <a:pt x="183" y="23"/>
                      </a:lnTo>
                      <a:lnTo>
                        <a:pt x="183" y="23"/>
                      </a:lnTo>
                      <a:lnTo>
                        <a:pt x="185" y="23"/>
                      </a:lnTo>
                      <a:lnTo>
                        <a:pt x="185" y="23"/>
                      </a:lnTo>
                      <a:lnTo>
                        <a:pt x="185" y="23"/>
                      </a:lnTo>
                      <a:lnTo>
                        <a:pt x="185" y="23"/>
                      </a:lnTo>
                      <a:lnTo>
                        <a:pt x="187" y="23"/>
                      </a:lnTo>
                      <a:lnTo>
                        <a:pt x="187" y="25"/>
                      </a:lnTo>
                      <a:lnTo>
                        <a:pt x="187" y="25"/>
                      </a:lnTo>
                      <a:lnTo>
                        <a:pt x="187" y="25"/>
                      </a:lnTo>
                      <a:lnTo>
                        <a:pt x="187" y="25"/>
                      </a:lnTo>
                      <a:lnTo>
                        <a:pt x="187" y="27"/>
                      </a:lnTo>
                      <a:lnTo>
                        <a:pt x="187" y="27"/>
                      </a:lnTo>
                      <a:lnTo>
                        <a:pt x="187" y="27"/>
                      </a:lnTo>
                      <a:lnTo>
                        <a:pt x="187" y="27"/>
                      </a:lnTo>
                      <a:lnTo>
                        <a:pt x="187" y="27"/>
                      </a:lnTo>
                      <a:lnTo>
                        <a:pt x="187" y="27"/>
                      </a:lnTo>
                      <a:lnTo>
                        <a:pt x="187" y="29"/>
                      </a:lnTo>
                      <a:lnTo>
                        <a:pt x="187" y="29"/>
                      </a:lnTo>
                      <a:lnTo>
                        <a:pt x="189" y="29"/>
                      </a:lnTo>
                      <a:lnTo>
                        <a:pt x="189" y="27"/>
                      </a:lnTo>
                      <a:lnTo>
                        <a:pt x="189" y="27"/>
                      </a:lnTo>
                      <a:lnTo>
                        <a:pt x="191" y="27"/>
                      </a:lnTo>
                      <a:lnTo>
                        <a:pt x="191" y="27"/>
                      </a:lnTo>
                      <a:lnTo>
                        <a:pt x="191" y="27"/>
                      </a:lnTo>
                      <a:lnTo>
                        <a:pt x="191" y="27"/>
                      </a:lnTo>
                      <a:lnTo>
                        <a:pt x="193" y="27"/>
                      </a:lnTo>
                      <a:lnTo>
                        <a:pt x="193" y="27"/>
                      </a:lnTo>
                      <a:lnTo>
                        <a:pt x="193" y="27"/>
                      </a:lnTo>
                      <a:lnTo>
                        <a:pt x="193" y="27"/>
                      </a:lnTo>
                      <a:lnTo>
                        <a:pt x="195" y="27"/>
                      </a:lnTo>
                      <a:lnTo>
                        <a:pt x="195" y="27"/>
                      </a:lnTo>
                      <a:lnTo>
                        <a:pt x="197" y="27"/>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1" name="Rectangle 1533">
                  <a:extLst>
                    <a:ext uri="{FF2B5EF4-FFF2-40B4-BE49-F238E27FC236}">
                      <a16:creationId xmlns:a16="http://schemas.microsoft.com/office/drawing/2014/main" id="{432A542E-98C6-4E96-B970-51C04CBF969F}"/>
                    </a:ext>
                  </a:extLst>
                </p:cNvPr>
                <p:cNvSpPr>
                  <a:spLocks noChangeArrowheads="1"/>
                </p:cNvSpPr>
                <p:nvPr/>
              </p:nvSpPr>
              <p:spPr bwMode="auto">
                <a:xfrm>
                  <a:off x="16032304" y="41084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2" name="Rectangle 1534">
                  <a:extLst>
                    <a:ext uri="{FF2B5EF4-FFF2-40B4-BE49-F238E27FC236}">
                      <a16:creationId xmlns:a16="http://schemas.microsoft.com/office/drawing/2014/main" id="{49456205-A3E6-4FC4-AE9D-2F1F79513DC3}"/>
                    </a:ext>
                  </a:extLst>
                </p:cNvPr>
                <p:cNvSpPr>
                  <a:spLocks noChangeArrowheads="1"/>
                </p:cNvSpPr>
                <p:nvPr/>
              </p:nvSpPr>
              <p:spPr bwMode="auto">
                <a:xfrm>
                  <a:off x="16032304" y="41084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3" name="Rectangle 1535">
                  <a:extLst>
                    <a:ext uri="{FF2B5EF4-FFF2-40B4-BE49-F238E27FC236}">
                      <a16:creationId xmlns:a16="http://schemas.microsoft.com/office/drawing/2014/main" id="{AD9D285C-FFF2-4322-8AD8-1BEFDA853BB6}"/>
                    </a:ext>
                  </a:extLst>
                </p:cNvPr>
                <p:cNvSpPr>
                  <a:spLocks noChangeArrowheads="1"/>
                </p:cNvSpPr>
                <p:nvPr/>
              </p:nvSpPr>
              <p:spPr bwMode="auto">
                <a:xfrm>
                  <a:off x="16035479" y="41084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4" name="Rectangle 1536">
                  <a:extLst>
                    <a:ext uri="{FF2B5EF4-FFF2-40B4-BE49-F238E27FC236}">
                      <a16:creationId xmlns:a16="http://schemas.microsoft.com/office/drawing/2014/main" id="{70BC0AF4-C562-4C2D-8F9B-7092EE070252}"/>
                    </a:ext>
                  </a:extLst>
                </p:cNvPr>
                <p:cNvSpPr>
                  <a:spLocks noChangeArrowheads="1"/>
                </p:cNvSpPr>
                <p:nvPr/>
              </p:nvSpPr>
              <p:spPr bwMode="auto">
                <a:xfrm>
                  <a:off x="16035479" y="41084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5" name="Rectangle 1537">
                  <a:extLst>
                    <a:ext uri="{FF2B5EF4-FFF2-40B4-BE49-F238E27FC236}">
                      <a16:creationId xmlns:a16="http://schemas.microsoft.com/office/drawing/2014/main" id="{771CC534-921B-45CA-BD96-D316E2EE1D5E}"/>
                    </a:ext>
                  </a:extLst>
                </p:cNvPr>
                <p:cNvSpPr>
                  <a:spLocks noChangeArrowheads="1"/>
                </p:cNvSpPr>
                <p:nvPr/>
              </p:nvSpPr>
              <p:spPr bwMode="auto">
                <a:xfrm>
                  <a:off x="16037066" y="4113213"/>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6" name="Rectangle 1538">
                  <a:extLst>
                    <a:ext uri="{FF2B5EF4-FFF2-40B4-BE49-F238E27FC236}">
                      <a16:creationId xmlns:a16="http://schemas.microsoft.com/office/drawing/2014/main" id="{F527267A-9059-462D-A645-BB7E112C425D}"/>
                    </a:ext>
                  </a:extLst>
                </p:cNvPr>
                <p:cNvSpPr>
                  <a:spLocks noChangeArrowheads="1"/>
                </p:cNvSpPr>
                <p:nvPr/>
              </p:nvSpPr>
              <p:spPr bwMode="auto">
                <a:xfrm>
                  <a:off x="16037066" y="4113213"/>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7" name="Freeform 1539">
                  <a:extLst>
                    <a:ext uri="{FF2B5EF4-FFF2-40B4-BE49-F238E27FC236}">
                      <a16:creationId xmlns:a16="http://schemas.microsoft.com/office/drawing/2014/main" id="{992307DF-85AB-4524-83DC-83971A73D9B4}"/>
                    </a:ext>
                  </a:extLst>
                </p:cNvPr>
                <p:cNvSpPr>
                  <a:spLocks/>
                </p:cNvSpPr>
                <p:nvPr/>
              </p:nvSpPr>
              <p:spPr bwMode="auto">
                <a:xfrm>
                  <a:off x="16032304" y="4116388"/>
                  <a:ext cx="4763" cy="3175"/>
                </a:xfrm>
                <a:custGeom>
                  <a:avLst/>
                  <a:gdLst>
                    <a:gd name="T0" fmla="*/ 2 w 3"/>
                    <a:gd name="T1" fmla="*/ 2 h 2"/>
                    <a:gd name="T2" fmla="*/ 0 w 3"/>
                    <a:gd name="T3" fmla="*/ 2 h 2"/>
                    <a:gd name="T4" fmla="*/ 0 w 3"/>
                    <a:gd name="T5" fmla="*/ 0 h 2"/>
                    <a:gd name="T6" fmla="*/ 2 w 3"/>
                    <a:gd name="T7" fmla="*/ 0 h 2"/>
                    <a:gd name="T8" fmla="*/ 2 w 3"/>
                    <a:gd name="T9" fmla="*/ 0 h 2"/>
                    <a:gd name="T10" fmla="*/ 3 w 3"/>
                    <a:gd name="T11" fmla="*/ 0 h 2"/>
                    <a:gd name="T12" fmla="*/ 3 w 3"/>
                    <a:gd name="T13" fmla="*/ 2 h 2"/>
                    <a:gd name="T14" fmla="*/ 2 w 3"/>
                    <a:gd name="T15" fmla="*/ 2 h 2"/>
                    <a:gd name="T16" fmla="*/ 2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2"/>
                      </a:moveTo>
                      <a:lnTo>
                        <a:pt x="0" y="2"/>
                      </a:lnTo>
                      <a:lnTo>
                        <a:pt x="0" y="0"/>
                      </a:lnTo>
                      <a:lnTo>
                        <a:pt x="2" y="0"/>
                      </a:lnTo>
                      <a:lnTo>
                        <a:pt x="2" y="0"/>
                      </a:lnTo>
                      <a:lnTo>
                        <a:pt x="3" y="0"/>
                      </a:lnTo>
                      <a:lnTo>
                        <a:pt x="3" y="2"/>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8" name="Freeform 1540">
                  <a:extLst>
                    <a:ext uri="{FF2B5EF4-FFF2-40B4-BE49-F238E27FC236}">
                      <a16:creationId xmlns:a16="http://schemas.microsoft.com/office/drawing/2014/main" id="{2B793A43-0407-420C-93FD-3973D1F1DD86}"/>
                    </a:ext>
                  </a:extLst>
                </p:cNvPr>
                <p:cNvSpPr>
                  <a:spLocks/>
                </p:cNvSpPr>
                <p:nvPr/>
              </p:nvSpPr>
              <p:spPr bwMode="auto">
                <a:xfrm>
                  <a:off x="16032304" y="4116388"/>
                  <a:ext cx="4763" cy="3175"/>
                </a:xfrm>
                <a:custGeom>
                  <a:avLst/>
                  <a:gdLst>
                    <a:gd name="T0" fmla="*/ 2 w 3"/>
                    <a:gd name="T1" fmla="*/ 2 h 2"/>
                    <a:gd name="T2" fmla="*/ 0 w 3"/>
                    <a:gd name="T3" fmla="*/ 2 h 2"/>
                    <a:gd name="T4" fmla="*/ 0 w 3"/>
                    <a:gd name="T5" fmla="*/ 0 h 2"/>
                    <a:gd name="T6" fmla="*/ 2 w 3"/>
                    <a:gd name="T7" fmla="*/ 0 h 2"/>
                    <a:gd name="T8" fmla="*/ 2 w 3"/>
                    <a:gd name="T9" fmla="*/ 0 h 2"/>
                    <a:gd name="T10" fmla="*/ 3 w 3"/>
                    <a:gd name="T11" fmla="*/ 0 h 2"/>
                    <a:gd name="T12" fmla="*/ 3 w 3"/>
                    <a:gd name="T13" fmla="*/ 2 h 2"/>
                    <a:gd name="T14" fmla="*/ 2 w 3"/>
                    <a:gd name="T15" fmla="*/ 2 h 2"/>
                    <a:gd name="T16" fmla="*/ 2 w 3"/>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2"/>
                      </a:moveTo>
                      <a:lnTo>
                        <a:pt x="0" y="2"/>
                      </a:lnTo>
                      <a:lnTo>
                        <a:pt x="0" y="0"/>
                      </a:lnTo>
                      <a:lnTo>
                        <a:pt x="2" y="0"/>
                      </a:lnTo>
                      <a:lnTo>
                        <a:pt x="2" y="0"/>
                      </a:lnTo>
                      <a:lnTo>
                        <a:pt x="3" y="0"/>
                      </a:lnTo>
                      <a:lnTo>
                        <a:pt x="3" y="2"/>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59" name="Freeform 1541">
                  <a:extLst>
                    <a:ext uri="{FF2B5EF4-FFF2-40B4-BE49-F238E27FC236}">
                      <a16:creationId xmlns:a16="http://schemas.microsoft.com/office/drawing/2014/main" id="{58975695-5622-44F6-B582-1D542B193CFC}"/>
                    </a:ext>
                  </a:extLst>
                </p:cNvPr>
                <p:cNvSpPr>
                  <a:spLocks/>
                </p:cNvSpPr>
                <p:nvPr/>
              </p:nvSpPr>
              <p:spPr bwMode="auto">
                <a:xfrm>
                  <a:off x="16013254" y="4102101"/>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0" name="Freeform 1542">
                  <a:extLst>
                    <a:ext uri="{FF2B5EF4-FFF2-40B4-BE49-F238E27FC236}">
                      <a16:creationId xmlns:a16="http://schemas.microsoft.com/office/drawing/2014/main" id="{405AFE29-AC8D-4FA5-8BF8-70177561A8B9}"/>
                    </a:ext>
                  </a:extLst>
                </p:cNvPr>
                <p:cNvSpPr>
                  <a:spLocks/>
                </p:cNvSpPr>
                <p:nvPr/>
              </p:nvSpPr>
              <p:spPr bwMode="auto">
                <a:xfrm>
                  <a:off x="16013254" y="4102101"/>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1" name="Freeform 1543">
                  <a:extLst>
                    <a:ext uri="{FF2B5EF4-FFF2-40B4-BE49-F238E27FC236}">
                      <a16:creationId xmlns:a16="http://schemas.microsoft.com/office/drawing/2014/main" id="{C92748BE-9256-4AB7-9D1E-72547DA9E785}"/>
                    </a:ext>
                  </a:extLst>
                </p:cNvPr>
                <p:cNvSpPr>
                  <a:spLocks/>
                </p:cNvSpPr>
                <p:nvPr/>
              </p:nvSpPr>
              <p:spPr bwMode="auto">
                <a:xfrm>
                  <a:off x="16019604" y="4089401"/>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0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0"/>
                      </a:lnTo>
                      <a:lnTo>
                        <a:pt x="0"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2" name="Freeform 1544">
                  <a:extLst>
                    <a:ext uri="{FF2B5EF4-FFF2-40B4-BE49-F238E27FC236}">
                      <a16:creationId xmlns:a16="http://schemas.microsoft.com/office/drawing/2014/main" id="{756A375C-7D9E-4A73-80D8-0E99858FCA63}"/>
                    </a:ext>
                  </a:extLst>
                </p:cNvPr>
                <p:cNvSpPr>
                  <a:spLocks/>
                </p:cNvSpPr>
                <p:nvPr/>
              </p:nvSpPr>
              <p:spPr bwMode="auto">
                <a:xfrm>
                  <a:off x="16019604" y="4089401"/>
                  <a:ext cx="3175" cy="3175"/>
                </a:xfrm>
                <a:custGeom>
                  <a:avLst/>
                  <a:gdLst>
                    <a:gd name="T0" fmla="*/ 2 w 2"/>
                    <a:gd name="T1" fmla="*/ 0 h 2"/>
                    <a:gd name="T2" fmla="*/ 2 w 2"/>
                    <a:gd name="T3" fmla="*/ 0 h 2"/>
                    <a:gd name="T4" fmla="*/ 2 w 2"/>
                    <a:gd name="T5" fmla="*/ 0 h 2"/>
                    <a:gd name="T6" fmla="*/ 2 w 2"/>
                    <a:gd name="T7" fmla="*/ 2 h 2"/>
                    <a:gd name="T8" fmla="*/ 2 w 2"/>
                    <a:gd name="T9" fmla="*/ 2 h 2"/>
                    <a:gd name="T10" fmla="*/ 2 w 2"/>
                    <a:gd name="T11" fmla="*/ 2 h 2"/>
                    <a:gd name="T12" fmla="*/ 0 w 2"/>
                    <a:gd name="T13" fmla="*/ 2 h 2"/>
                    <a:gd name="T14" fmla="*/ 0 w 2"/>
                    <a:gd name="T15" fmla="*/ 0 h 2"/>
                    <a:gd name="T16" fmla="*/ 0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0"/>
                      </a:lnTo>
                      <a:lnTo>
                        <a:pt x="2" y="0"/>
                      </a:lnTo>
                      <a:lnTo>
                        <a:pt x="2" y="2"/>
                      </a:lnTo>
                      <a:lnTo>
                        <a:pt x="2" y="2"/>
                      </a:lnTo>
                      <a:lnTo>
                        <a:pt x="2" y="2"/>
                      </a:lnTo>
                      <a:lnTo>
                        <a:pt x="0" y="2"/>
                      </a:lnTo>
                      <a:lnTo>
                        <a:pt x="0" y="0"/>
                      </a:lnTo>
                      <a:lnTo>
                        <a:pt x="0"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3" name="Freeform 1545">
                  <a:extLst>
                    <a:ext uri="{FF2B5EF4-FFF2-40B4-BE49-F238E27FC236}">
                      <a16:creationId xmlns:a16="http://schemas.microsoft.com/office/drawing/2014/main" id="{975343E0-6455-4B08-BE82-1443C9E8A589}"/>
                    </a:ext>
                  </a:extLst>
                </p:cNvPr>
                <p:cNvSpPr>
                  <a:spLocks/>
                </p:cNvSpPr>
                <p:nvPr/>
              </p:nvSpPr>
              <p:spPr bwMode="auto">
                <a:xfrm>
                  <a:off x="16010079" y="4095751"/>
                  <a:ext cx="0" cy="6350"/>
                </a:xfrm>
                <a:custGeom>
                  <a:avLst/>
                  <a:gdLst>
                    <a:gd name="T0" fmla="*/ 0 h 4"/>
                    <a:gd name="T1" fmla="*/ 2 h 4"/>
                    <a:gd name="T2" fmla="*/ 2 h 4"/>
                    <a:gd name="T3" fmla="*/ 2 h 4"/>
                    <a:gd name="T4" fmla="*/ 2 h 4"/>
                    <a:gd name="T5" fmla="*/ 4 h 4"/>
                    <a:gd name="T6" fmla="*/ 4 h 4"/>
                    <a:gd name="T7" fmla="*/ 4 h 4"/>
                    <a:gd name="T8" fmla="*/ 2 h 4"/>
                    <a:gd name="T9" fmla="*/ 2 h 4"/>
                    <a:gd name="T10" fmla="*/ 2 h 4"/>
                    <a:gd name="T11" fmla="*/ 2 h 4"/>
                    <a:gd name="T12" fmla="*/ 2 h 4"/>
                    <a:gd name="T13" fmla="*/ 0 h 4"/>
                    <a:gd name="T14"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0"/>
                      </a:moveTo>
                      <a:lnTo>
                        <a:pt x="0" y="2"/>
                      </a:lnTo>
                      <a:lnTo>
                        <a:pt x="0" y="2"/>
                      </a:lnTo>
                      <a:lnTo>
                        <a:pt x="0" y="2"/>
                      </a:lnTo>
                      <a:lnTo>
                        <a:pt x="0" y="2"/>
                      </a:lnTo>
                      <a:lnTo>
                        <a:pt x="0" y="4"/>
                      </a:lnTo>
                      <a:lnTo>
                        <a:pt x="0" y="4"/>
                      </a:lnTo>
                      <a:lnTo>
                        <a:pt x="0" y="4"/>
                      </a:lnTo>
                      <a:lnTo>
                        <a:pt x="0" y="2"/>
                      </a:lnTo>
                      <a:lnTo>
                        <a:pt x="0" y="2"/>
                      </a:lnTo>
                      <a:lnTo>
                        <a:pt x="0" y="2"/>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4" name="Freeform 1546">
                  <a:extLst>
                    <a:ext uri="{FF2B5EF4-FFF2-40B4-BE49-F238E27FC236}">
                      <a16:creationId xmlns:a16="http://schemas.microsoft.com/office/drawing/2014/main" id="{8493C62E-BBEA-4CFB-A66E-6EE77CBC70D6}"/>
                    </a:ext>
                  </a:extLst>
                </p:cNvPr>
                <p:cNvSpPr>
                  <a:spLocks/>
                </p:cNvSpPr>
                <p:nvPr/>
              </p:nvSpPr>
              <p:spPr bwMode="auto">
                <a:xfrm>
                  <a:off x="16010079" y="4095751"/>
                  <a:ext cx="0" cy="6350"/>
                </a:xfrm>
                <a:custGeom>
                  <a:avLst/>
                  <a:gdLst>
                    <a:gd name="T0" fmla="*/ 0 h 4"/>
                    <a:gd name="T1" fmla="*/ 2 h 4"/>
                    <a:gd name="T2" fmla="*/ 2 h 4"/>
                    <a:gd name="T3" fmla="*/ 2 h 4"/>
                    <a:gd name="T4" fmla="*/ 2 h 4"/>
                    <a:gd name="T5" fmla="*/ 4 h 4"/>
                    <a:gd name="T6" fmla="*/ 4 h 4"/>
                    <a:gd name="T7" fmla="*/ 4 h 4"/>
                    <a:gd name="T8" fmla="*/ 2 h 4"/>
                    <a:gd name="T9" fmla="*/ 2 h 4"/>
                    <a:gd name="T10" fmla="*/ 2 h 4"/>
                    <a:gd name="T11" fmla="*/ 2 h 4"/>
                    <a:gd name="T12" fmla="*/ 2 h 4"/>
                    <a:gd name="T13" fmla="*/ 0 h 4"/>
                    <a:gd name="T14" fmla="*/ 0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4">
                      <a:moveTo>
                        <a:pt x="0" y="0"/>
                      </a:moveTo>
                      <a:lnTo>
                        <a:pt x="0" y="2"/>
                      </a:lnTo>
                      <a:lnTo>
                        <a:pt x="0" y="2"/>
                      </a:lnTo>
                      <a:lnTo>
                        <a:pt x="0" y="2"/>
                      </a:lnTo>
                      <a:lnTo>
                        <a:pt x="0" y="2"/>
                      </a:lnTo>
                      <a:lnTo>
                        <a:pt x="0" y="4"/>
                      </a:lnTo>
                      <a:lnTo>
                        <a:pt x="0" y="4"/>
                      </a:lnTo>
                      <a:lnTo>
                        <a:pt x="0" y="4"/>
                      </a:lnTo>
                      <a:lnTo>
                        <a:pt x="0" y="2"/>
                      </a:lnTo>
                      <a:lnTo>
                        <a:pt x="0" y="2"/>
                      </a:lnTo>
                      <a:lnTo>
                        <a:pt x="0" y="2"/>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5" name="Freeform 1547">
                  <a:extLst>
                    <a:ext uri="{FF2B5EF4-FFF2-40B4-BE49-F238E27FC236}">
                      <a16:creationId xmlns:a16="http://schemas.microsoft.com/office/drawing/2014/main" id="{2FDE6ACD-A417-4A6D-BA7F-8869A6E8E6E1}"/>
                    </a:ext>
                  </a:extLst>
                </p:cNvPr>
                <p:cNvSpPr>
                  <a:spLocks/>
                </p:cNvSpPr>
                <p:nvPr/>
              </p:nvSpPr>
              <p:spPr bwMode="auto">
                <a:xfrm>
                  <a:off x="16029129" y="4083051"/>
                  <a:ext cx="3175" cy="3175"/>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2 h 2"/>
                    <a:gd name="T20" fmla="*/ 0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2"/>
                      </a:lnTo>
                      <a:lnTo>
                        <a:pt x="0" y="0"/>
                      </a:lnTo>
                      <a:lnTo>
                        <a:pt x="0" y="0"/>
                      </a:lnTo>
                      <a:lnTo>
                        <a:pt x="0" y="0"/>
                      </a:lnTo>
                      <a:lnTo>
                        <a:pt x="2" y="0"/>
                      </a:lnTo>
                      <a:lnTo>
                        <a:pt x="2" y="0"/>
                      </a:lnTo>
                      <a:lnTo>
                        <a:pt x="2" y="2"/>
                      </a:lnTo>
                      <a:lnTo>
                        <a:pt x="0"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6" name="Freeform 1548">
                  <a:extLst>
                    <a:ext uri="{FF2B5EF4-FFF2-40B4-BE49-F238E27FC236}">
                      <a16:creationId xmlns:a16="http://schemas.microsoft.com/office/drawing/2014/main" id="{FBAF922E-7B5B-4F00-A7E3-C3106F0067E2}"/>
                    </a:ext>
                  </a:extLst>
                </p:cNvPr>
                <p:cNvSpPr>
                  <a:spLocks/>
                </p:cNvSpPr>
                <p:nvPr/>
              </p:nvSpPr>
              <p:spPr bwMode="auto">
                <a:xfrm>
                  <a:off x="16029129" y="4083051"/>
                  <a:ext cx="3175" cy="3175"/>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0 w 2"/>
                    <a:gd name="T13" fmla="*/ 0 h 2"/>
                    <a:gd name="T14" fmla="*/ 2 w 2"/>
                    <a:gd name="T15" fmla="*/ 0 h 2"/>
                    <a:gd name="T16" fmla="*/ 2 w 2"/>
                    <a:gd name="T17" fmla="*/ 0 h 2"/>
                    <a:gd name="T18" fmla="*/ 2 w 2"/>
                    <a:gd name="T19" fmla="*/ 2 h 2"/>
                    <a:gd name="T20" fmla="*/ 0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2"/>
                      </a:lnTo>
                      <a:lnTo>
                        <a:pt x="0" y="0"/>
                      </a:lnTo>
                      <a:lnTo>
                        <a:pt x="0" y="0"/>
                      </a:lnTo>
                      <a:lnTo>
                        <a:pt x="0" y="0"/>
                      </a:lnTo>
                      <a:lnTo>
                        <a:pt x="2" y="0"/>
                      </a:lnTo>
                      <a:lnTo>
                        <a:pt x="2" y="0"/>
                      </a:lnTo>
                      <a:lnTo>
                        <a:pt x="2" y="2"/>
                      </a:lnTo>
                      <a:lnTo>
                        <a:pt x="0"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7" name="Freeform 1549">
                  <a:extLst>
                    <a:ext uri="{FF2B5EF4-FFF2-40B4-BE49-F238E27FC236}">
                      <a16:creationId xmlns:a16="http://schemas.microsoft.com/office/drawing/2014/main" id="{BD95A277-CC19-43AB-9975-5891A1922E71}"/>
                    </a:ext>
                  </a:extLst>
                </p:cNvPr>
                <p:cNvSpPr>
                  <a:spLocks/>
                </p:cNvSpPr>
                <p:nvPr/>
              </p:nvSpPr>
              <p:spPr bwMode="auto">
                <a:xfrm>
                  <a:off x="16022779" y="4095751"/>
                  <a:ext cx="14288" cy="20638"/>
                </a:xfrm>
                <a:custGeom>
                  <a:avLst/>
                  <a:gdLst>
                    <a:gd name="T0" fmla="*/ 9 w 9"/>
                    <a:gd name="T1" fmla="*/ 13 h 13"/>
                    <a:gd name="T2" fmla="*/ 8 w 9"/>
                    <a:gd name="T3" fmla="*/ 13 h 13"/>
                    <a:gd name="T4" fmla="*/ 6 w 9"/>
                    <a:gd name="T5" fmla="*/ 13 h 13"/>
                    <a:gd name="T6" fmla="*/ 6 w 9"/>
                    <a:gd name="T7" fmla="*/ 13 h 13"/>
                    <a:gd name="T8" fmla="*/ 4 w 9"/>
                    <a:gd name="T9" fmla="*/ 13 h 13"/>
                    <a:gd name="T10" fmla="*/ 2 w 9"/>
                    <a:gd name="T11" fmla="*/ 13 h 13"/>
                    <a:gd name="T12" fmla="*/ 2 w 9"/>
                    <a:gd name="T13" fmla="*/ 13 h 13"/>
                    <a:gd name="T14" fmla="*/ 0 w 9"/>
                    <a:gd name="T15" fmla="*/ 13 h 13"/>
                    <a:gd name="T16" fmla="*/ 0 w 9"/>
                    <a:gd name="T17" fmla="*/ 11 h 13"/>
                    <a:gd name="T18" fmla="*/ 0 w 9"/>
                    <a:gd name="T19" fmla="*/ 10 h 13"/>
                    <a:gd name="T20" fmla="*/ 0 w 9"/>
                    <a:gd name="T21" fmla="*/ 10 h 13"/>
                    <a:gd name="T22" fmla="*/ 0 w 9"/>
                    <a:gd name="T23" fmla="*/ 10 h 13"/>
                    <a:gd name="T24" fmla="*/ 0 w 9"/>
                    <a:gd name="T25" fmla="*/ 8 h 13"/>
                    <a:gd name="T26" fmla="*/ 0 w 9"/>
                    <a:gd name="T27" fmla="*/ 8 h 13"/>
                    <a:gd name="T28" fmla="*/ 0 w 9"/>
                    <a:gd name="T29" fmla="*/ 6 h 13"/>
                    <a:gd name="T30" fmla="*/ 0 w 9"/>
                    <a:gd name="T31" fmla="*/ 4 h 13"/>
                    <a:gd name="T32" fmla="*/ 0 w 9"/>
                    <a:gd name="T33" fmla="*/ 2 h 13"/>
                    <a:gd name="T34" fmla="*/ 2 w 9"/>
                    <a:gd name="T35" fmla="*/ 2 h 13"/>
                    <a:gd name="T36" fmla="*/ 2 w 9"/>
                    <a:gd name="T37" fmla="*/ 2 h 13"/>
                    <a:gd name="T38" fmla="*/ 4 w 9"/>
                    <a:gd name="T39" fmla="*/ 0 h 13"/>
                    <a:gd name="T40" fmla="*/ 4 w 9"/>
                    <a:gd name="T41" fmla="*/ 0 h 13"/>
                    <a:gd name="T42" fmla="*/ 6 w 9"/>
                    <a:gd name="T43" fmla="*/ 0 h 13"/>
                    <a:gd name="T44" fmla="*/ 6 w 9"/>
                    <a:gd name="T45" fmla="*/ 2 h 13"/>
                    <a:gd name="T46" fmla="*/ 4 w 9"/>
                    <a:gd name="T47" fmla="*/ 2 h 13"/>
                    <a:gd name="T48" fmla="*/ 6 w 9"/>
                    <a:gd name="T49" fmla="*/ 2 h 13"/>
                    <a:gd name="T50" fmla="*/ 4 w 9"/>
                    <a:gd name="T51" fmla="*/ 4 h 13"/>
                    <a:gd name="T52" fmla="*/ 4 w 9"/>
                    <a:gd name="T53" fmla="*/ 4 h 13"/>
                    <a:gd name="T54" fmla="*/ 4 w 9"/>
                    <a:gd name="T55" fmla="*/ 6 h 13"/>
                    <a:gd name="T56" fmla="*/ 2 w 9"/>
                    <a:gd name="T57" fmla="*/ 6 h 13"/>
                    <a:gd name="T58" fmla="*/ 4 w 9"/>
                    <a:gd name="T59" fmla="*/ 6 h 13"/>
                    <a:gd name="T60" fmla="*/ 4 w 9"/>
                    <a:gd name="T61" fmla="*/ 8 h 13"/>
                    <a:gd name="T62" fmla="*/ 4 w 9"/>
                    <a:gd name="T63" fmla="*/ 10 h 13"/>
                    <a:gd name="T64" fmla="*/ 6 w 9"/>
                    <a:gd name="T65" fmla="*/ 10 h 13"/>
                    <a:gd name="T66" fmla="*/ 6 w 9"/>
                    <a:gd name="T67" fmla="*/ 10 h 13"/>
                    <a:gd name="T68" fmla="*/ 8 w 9"/>
                    <a:gd name="T69" fmla="*/ 10 h 13"/>
                    <a:gd name="T70" fmla="*/ 9 w 9"/>
                    <a:gd name="T71" fmla="*/ 10 h 13"/>
                    <a:gd name="T72" fmla="*/ 9 w 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3">
                      <a:moveTo>
                        <a:pt x="9" y="11"/>
                      </a:moveTo>
                      <a:lnTo>
                        <a:pt x="9" y="13"/>
                      </a:lnTo>
                      <a:lnTo>
                        <a:pt x="9" y="13"/>
                      </a:lnTo>
                      <a:lnTo>
                        <a:pt x="8" y="13"/>
                      </a:lnTo>
                      <a:lnTo>
                        <a:pt x="8" y="13"/>
                      </a:lnTo>
                      <a:lnTo>
                        <a:pt x="6" y="13"/>
                      </a:lnTo>
                      <a:lnTo>
                        <a:pt x="6" y="13"/>
                      </a:lnTo>
                      <a:lnTo>
                        <a:pt x="6" y="13"/>
                      </a:lnTo>
                      <a:lnTo>
                        <a:pt x="4" y="13"/>
                      </a:lnTo>
                      <a:lnTo>
                        <a:pt x="4" y="13"/>
                      </a:lnTo>
                      <a:lnTo>
                        <a:pt x="4" y="13"/>
                      </a:lnTo>
                      <a:lnTo>
                        <a:pt x="2" y="13"/>
                      </a:lnTo>
                      <a:lnTo>
                        <a:pt x="2" y="13"/>
                      </a:lnTo>
                      <a:lnTo>
                        <a:pt x="2" y="13"/>
                      </a:lnTo>
                      <a:lnTo>
                        <a:pt x="0" y="13"/>
                      </a:lnTo>
                      <a:lnTo>
                        <a:pt x="0" y="13"/>
                      </a:lnTo>
                      <a:lnTo>
                        <a:pt x="0" y="11"/>
                      </a:lnTo>
                      <a:lnTo>
                        <a:pt x="0" y="11"/>
                      </a:lnTo>
                      <a:lnTo>
                        <a:pt x="0" y="11"/>
                      </a:lnTo>
                      <a:lnTo>
                        <a:pt x="0" y="10"/>
                      </a:lnTo>
                      <a:lnTo>
                        <a:pt x="0" y="10"/>
                      </a:lnTo>
                      <a:lnTo>
                        <a:pt x="0" y="10"/>
                      </a:lnTo>
                      <a:lnTo>
                        <a:pt x="0" y="10"/>
                      </a:lnTo>
                      <a:lnTo>
                        <a:pt x="0" y="10"/>
                      </a:lnTo>
                      <a:lnTo>
                        <a:pt x="0" y="8"/>
                      </a:lnTo>
                      <a:lnTo>
                        <a:pt x="0" y="8"/>
                      </a:lnTo>
                      <a:lnTo>
                        <a:pt x="0" y="8"/>
                      </a:lnTo>
                      <a:lnTo>
                        <a:pt x="0" y="8"/>
                      </a:lnTo>
                      <a:lnTo>
                        <a:pt x="0" y="6"/>
                      </a:lnTo>
                      <a:lnTo>
                        <a:pt x="0" y="6"/>
                      </a:lnTo>
                      <a:lnTo>
                        <a:pt x="0" y="4"/>
                      </a:lnTo>
                      <a:lnTo>
                        <a:pt x="0" y="4"/>
                      </a:lnTo>
                      <a:lnTo>
                        <a:pt x="0" y="4"/>
                      </a:lnTo>
                      <a:lnTo>
                        <a:pt x="0" y="2"/>
                      </a:lnTo>
                      <a:lnTo>
                        <a:pt x="0" y="2"/>
                      </a:lnTo>
                      <a:lnTo>
                        <a:pt x="2" y="2"/>
                      </a:lnTo>
                      <a:lnTo>
                        <a:pt x="2" y="2"/>
                      </a:lnTo>
                      <a:lnTo>
                        <a:pt x="2" y="2"/>
                      </a:lnTo>
                      <a:lnTo>
                        <a:pt x="4" y="2"/>
                      </a:lnTo>
                      <a:lnTo>
                        <a:pt x="4" y="0"/>
                      </a:lnTo>
                      <a:lnTo>
                        <a:pt x="4" y="0"/>
                      </a:lnTo>
                      <a:lnTo>
                        <a:pt x="4" y="0"/>
                      </a:lnTo>
                      <a:lnTo>
                        <a:pt x="4" y="0"/>
                      </a:lnTo>
                      <a:lnTo>
                        <a:pt x="6" y="0"/>
                      </a:lnTo>
                      <a:lnTo>
                        <a:pt x="6" y="0"/>
                      </a:lnTo>
                      <a:lnTo>
                        <a:pt x="6" y="2"/>
                      </a:lnTo>
                      <a:lnTo>
                        <a:pt x="4" y="2"/>
                      </a:lnTo>
                      <a:lnTo>
                        <a:pt x="4" y="2"/>
                      </a:lnTo>
                      <a:lnTo>
                        <a:pt x="6" y="2"/>
                      </a:lnTo>
                      <a:lnTo>
                        <a:pt x="6" y="2"/>
                      </a:lnTo>
                      <a:lnTo>
                        <a:pt x="6" y="4"/>
                      </a:lnTo>
                      <a:lnTo>
                        <a:pt x="4" y="4"/>
                      </a:lnTo>
                      <a:lnTo>
                        <a:pt x="4" y="4"/>
                      </a:lnTo>
                      <a:lnTo>
                        <a:pt x="4" y="4"/>
                      </a:lnTo>
                      <a:lnTo>
                        <a:pt x="4" y="4"/>
                      </a:lnTo>
                      <a:lnTo>
                        <a:pt x="4" y="6"/>
                      </a:lnTo>
                      <a:lnTo>
                        <a:pt x="2" y="6"/>
                      </a:lnTo>
                      <a:lnTo>
                        <a:pt x="2" y="6"/>
                      </a:lnTo>
                      <a:lnTo>
                        <a:pt x="4" y="6"/>
                      </a:lnTo>
                      <a:lnTo>
                        <a:pt x="4" y="6"/>
                      </a:lnTo>
                      <a:lnTo>
                        <a:pt x="4" y="6"/>
                      </a:lnTo>
                      <a:lnTo>
                        <a:pt x="4" y="8"/>
                      </a:lnTo>
                      <a:lnTo>
                        <a:pt x="4" y="8"/>
                      </a:lnTo>
                      <a:lnTo>
                        <a:pt x="4" y="10"/>
                      </a:lnTo>
                      <a:lnTo>
                        <a:pt x="6" y="10"/>
                      </a:lnTo>
                      <a:lnTo>
                        <a:pt x="6" y="10"/>
                      </a:lnTo>
                      <a:lnTo>
                        <a:pt x="6" y="10"/>
                      </a:lnTo>
                      <a:lnTo>
                        <a:pt x="6" y="10"/>
                      </a:lnTo>
                      <a:lnTo>
                        <a:pt x="8" y="10"/>
                      </a:lnTo>
                      <a:lnTo>
                        <a:pt x="8" y="10"/>
                      </a:lnTo>
                      <a:lnTo>
                        <a:pt x="8" y="10"/>
                      </a:lnTo>
                      <a:lnTo>
                        <a:pt x="9" y="10"/>
                      </a:lnTo>
                      <a:lnTo>
                        <a:pt x="9" y="11"/>
                      </a:lnTo>
                      <a:lnTo>
                        <a:pt x="9" y="11"/>
                      </a:lnTo>
                      <a:lnTo>
                        <a:pt x="9" y="1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8" name="Freeform 1550">
                  <a:extLst>
                    <a:ext uri="{FF2B5EF4-FFF2-40B4-BE49-F238E27FC236}">
                      <a16:creationId xmlns:a16="http://schemas.microsoft.com/office/drawing/2014/main" id="{E0232B80-3E80-496D-B887-75B2784D9785}"/>
                    </a:ext>
                  </a:extLst>
                </p:cNvPr>
                <p:cNvSpPr>
                  <a:spLocks/>
                </p:cNvSpPr>
                <p:nvPr/>
              </p:nvSpPr>
              <p:spPr bwMode="auto">
                <a:xfrm>
                  <a:off x="16022779" y="4095751"/>
                  <a:ext cx="14288" cy="20638"/>
                </a:xfrm>
                <a:custGeom>
                  <a:avLst/>
                  <a:gdLst>
                    <a:gd name="T0" fmla="*/ 9 w 9"/>
                    <a:gd name="T1" fmla="*/ 13 h 13"/>
                    <a:gd name="T2" fmla="*/ 8 w 9"/>
                    <a:gd name="T3" fmla="*/ 13 h 13"/>
                    <a:gd name="T4" fmla="*/ 6 w 9"/>
                    <a:gd name="T5" fmla="*/ 13 h 13"/>
                    <a:gd name="T6" fmla="*/ 6 w 9"/>
                    <a:gd name="T7" fmla="*/ 13 h 13"/>
                    <a:gd name="T8" fmla="*/ 4 w 9"/>
                    <a:gd name="T9" fmla="*/ 13 h 13"/>
                    <a:gd name="T10" fmla="*/ 2 w 9"/>
                    <a:gd name="T11" fmla="*/ 13 h 13"/>
                    <a:gd name="T12" fmla="*/ 2 w 9"/>
                    <a:gd name="T13" fmla="*/ 13 h 13"/>
                    <a:gd name="T14" fmla="*/ 0 w 9"/>
                    <a:gd name="T15" fmla="*/ 13 h 13"/>
                    <a:gd name="T16" fmla="*/ 0 w 9"/>
                    <a:gd name="T17" fmla="*/ 11 h 13"/>
                    <a:gd name="T18" fmla="*/ 0 w 9"/>
                    <a:gd name="T19" fmla="*/ 10 h 13"/>
                    <a:gd name="T20" fmla="*/ 0 w 9"/>
                    <a:gd name="T21" fmla="*/ 10 h 13"/>
                    <a:gd name="T22" fmla="*/ 0 w 9"/>
                    <a:gd name="T23" fmla="*/ 10 h 13"/>
                    <a:gd name="T24" fmla="*/ 0 w 9"/>
                    <a:gd name="T25" fmla="*/ 8 h 13"/>
                    <a:gd name="T26" fmla="*/ 0 w 9"/>
                    <a:gd name="T27" fmla="*/ 8 h 13"/>
                    <a:gd name="T28" fmla="*/ 0 w 9"/>
                    <a:gd name="T29" fmla="*/ 6 h 13"/>
                    <a:gd name="T30" fmla="*/ 0 w 9"/>
                    <a:gd name="T31" fmla="*/ 4 h 13"/>
                    <a:gd name="T32" fmla="*/ 0 w 9"/>
                    <a:gd name="T33" fmla="*/ 2 h 13"/>
                    <a:gd name="T34" fmla="*/ 2 w 9"/>
                    <a:gd name="T35" fmla="*/ 2 h 13"/>
                    <a:gd name="T36" fmla="*/ 2 w 9"/>
                    <a:gd name="T37" fmla="*/ 2 h 13"/>
                    <a:gd name="T38" fmla="*/ 4 w 9"/>
                    <a:gd name="T39" fmla="*/ 0 h 13"/>
                    <a:gd name="T40" fmla="*/ 4 w 9"/>
                    <a:gd name="T41" fmla="*/ 0 h 13"/>
                    <a:gd name="T42" fmla="*/ 6 w 9"/>
                    <a:gd name="T43" fmla="*/ 0 h 13"/>
                    <a:gd name="T44" fmla="*/ 6 w 9"/>
                    <a:gd name="T45" fmla="*/ 2 h 13"/>
                    <a:gd name="T46" fmla="*/ 4 w 9"/>
                    <a:gd name="T47" fmla="*/ 2 h 13"/>
                    <a:gd name="T48" fmla="*/ 6 w 9"/>
                    <a:gd name="T49" fmla="*/ 2 h 13"/>
                    <a:gd name="T50" fmla="*/ 4 w 9"/>
                    <a:gd name="T51" fmla="*/ 4 h 13"/>
                    <a:gd name="T52" fmla="*/ 4 w 9"/>
                    <a:gd name="T53" fmla="*/ 4 h 13"/>
                    <a:gd name="T54" fmla="*/ 4 w 9"/>
                    <a:gd name="T55" fmla="*/ 6 h 13"/>
                    <a:gd name="T56" fmla="*/ 2 w 9"/>
                    <a:gd name="T57" fmla="*/ 6 h 13"/>
                    <a:gd name="T58" fmla="*/ 4 w 9"/>
                    <a:gd name="T59" fmla="*/ 6 h 13"/>
                    <a:gd name="T60" fmla="*/ 4 w 9"/>
                    <a:gd name="T61" fmla="*/ 8 h 13"/>
                    <a:gd name="T62" fmla="*/ 4 w 9"/>
                    <a:gd name="T63" fmla="*/ 10 h 13"/>
                    <a:gd name="T64" fmla="*/ 6 w 9"/>
                    <a:gd name="T65" fmla="*/ 10 h 13"/>
                    <a:gd name="T66" fmla="*/ 6 w 9"/>
                    <a:gd name="T67" fmla="*/ 10 h 13"/>
                    <a:gd name="T68" fmla="*/ 8 w 9"/>
                    <a:gd name="T69" fmla="*/ 10 h 13"/>
                    <a:gd name="T70" fmla="*/ 9 w 9"/>
                    <a:gd name="T71" fmla="*/ 10 h 13"/>
                    <a:gd name="T72" fmla="*/ 9 w 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 h="13">
                      <a:moveTo>
                        <a:pt x="9" y="11"/>
                      </a:moveTo>
                      <a:lnTo>
                        <a:pt x="9" y="13"/>
                      </a:lnTo>
                      <a:lnTo>
                        <a:pt x="9" y="13"/>
                      </a:lnTo>
                      <a:lnTo>
                        <a:pt x="8" y="13"/>
                      </a:lnTo>
                      <a:lnTo>
                        <a:pt x="8" y="13"/>
                      </a:lnTo>
                      <a:lnTo>
                        <a:pt x="6" y="13"/>
                      </a:lnTo>
                      <a:lnTo>
                        <a:pt x="6" y="13"/>
                      </a:lnTo>
                      <a:lnTo>
                        <a:pt x="6" y="13"/>
                      </a:lnTo>
                      <a:lnTo>
                        <a:pt x="4" y="13"/>
                      </a:lnTo>
                      <a:lnTo>
                        <a:pt x="4" y="13"/>
                      </a:lnTo>
                      <a:lnTo>
                        <a:pt x="4" y="13"/>
                      </a:lnTo>
                      <a:lnTo>
                        <a:pt x="2" y="13"/>
                      </a:lnTo>
                      <a:lnTo>
                        <a:pt x="2" y="13"/>
                      </a:lnTo>
                      <a:lnTo>
                        <a:pt x="2" y="13"/>
                      </a:lnTo>
                      <a:lnTo>
                        <a:pt x="0" y="13"/>
                      </a:lnTo>
                      <a:lnTo>
                        <a:pt x="0" y="13"/>
                      </a:lnTo>
                      <a:lnTo>
                        <a:pt x="0" y="11"/>
                      </a:lnTo>
                      <a:lnTo>
                        <a:pt x="0" y="11"/>
                      </a:lnTo>
                      <a:lnTo>
                        <a:pt x="0" y="11"/>
                      </a:lnTo>
                      <a:lnTo>
                        <a:pt x="0" y="10"/>
                      </a:lnTo>
                      <a:lnTo>
                        <a:pt x="0" y="10"/>
                      </a:lnTo>
                      <a:lnTo>
                        <a:pt x="0" y="10"/>
                      </a:lnTo>
                      <a:lnTo>
                        <a:pt x="0" y="10"/>
                      </a:lnTo>
                      <a:lnTo>
                        <a:pt x="0" y="10"/>
                      </a:lnTo>
                      <a:lnTo>
                        <a:pt x="0" y="8"/>
                      </a:lnTo>
                      <a:lnTo>
                        <a:pt x="0" y="8"/>
                      </a:lnTo>
                      <a:lnTo>
                        <a:pt x="0" y="8"/>
                      </a:lnTo>
                      <a:lnTo>
                        <a:pt x="0" y="8"/>
                      </a:lnTo>
                      <a:lnTo>
                        <a:pt x="0" y="6"/>
                      </a:lnTo>
                      <a:lnTo>
                        <a:pt x="0" y="6"/>
                      </a:lnTo>
                      <a:lnTo>
                        <a:pt x="0" y="4"/>
                      </a:lnTo>
                      <a:lnTo>
                        <a:pt x="0" y="4"/>
                      </a:lnTo>
                      <a:lnTo>
                        <a:pt x="0" y="4"/>
                      </a:lnTo>
                      <a:lnTo>
                        <a:pt x="0" y="2"/>
                      </a:lnTo>
                      <a:lnTo>
                        <a:pt x="0" y="2"/>
                      </a:lnTo>
                      <a:lnTo>
                        <a:pt x="2" y="2"/>
                      </a:lnTo>
                      <a:lnTo>
                        <a:pt x="2" y="2"/>
                      </a:lnTo>
                      <a:lnTo>
                        <a:pt x="2" y="2"/>
                      </a:lnTo>
                      <a:lnTo>
                        <a:pt x="4" y="2"/>
                      </a:lnTo>
                      <a:lnTo>
                        <a:pt x="4" y="0"/>
                      </a:lnTo>
                      <a:lnTo>
                        <a:pt x="4" y="0"/>
                      </a:lnTo>
                      <a:lnTo>
                        <a:pt x="4" y="0"/>
                      </a:lnTo>
                      <a:lnTo>
                        <a:pt x="4" y="0"/>
                      </a:lnTo>
                      <a:lnTo>
                        <a:pt x="6" y="0"/>
                      </a:lnTo>
                      <a:lnTo>
                        <a:pt x="6" y="0"/>
                      </a:lnTo>
                      <a:lnTo>
                        <a:pt x="6" y="2"/>
                      </a:lnTo>
                      <a:lnTo>
                        <a:pt x="4" y="2"/>
                      </a:lnTo>
                      <a:lnTo>
                        <a:pt x="4" y="2"/>
                      </a:lnTo>
                      <a:lnTo>
                        <a:pt x="6" y="2"/>
                      </a:lnTo>
                      <a:lnTo>
                        <a:pt x="6" y="2"/>
                      </a:lnTo>
                      <a:lnTo>
                        <a:pt x="6" y="4"/>
                      </a:lnTo>
                      <a:lnTo>
                        <a:pt x="4" y="4"/>
                      </a:lnTo>
                      <a:lnTo>
                        <a:pt x="4" y="4"/>
                      </a:lnTo>
                      <a:lnTo>
                        <a:pt x="4" y="4"/>
                      </a:lnTo>
                      <a:lnTo>
                        <a:pt x="4" y="4"/>
                      </a:lnTo>
                      <a:lnTo>
                        <a:pt x="4" y="6"/>
                      </a:lnTo>
                      <a:lnTo>
                        <a:pt x="2" y="6"/>
                      </a:lnTo>
                      <a:lnTo>
                        <a:pt x="2" y="6"/>
                      </a:lnTo>
                      <a:lnTo>
                        <a:pt x="4" y="6"/>
                      </a:lnTo>
                      <a:lnTo>
                        <a:pt x="4" y="6"/>
                      </a:lnTo>
                      <a:lnTo>
                        <a:pt x="4" y="6"/>
                      </a:lnTo>
                      <a:lnTo>
                        <a:pt x="4" y="8"/>
                      </a:lnTo>
                      <a:lnTo>
                        <a:pt x="4" y="8"/>
                      </a:lnTo>
                      <a:lnTo>
                        <a:pt x="4" y="10"/>
                      </a:lnTo>
                      <a:lnTo>
                        <a:pt x="6" y="10"/>
                      </a:lnTo>
                      <a:lnTo>
                        <a:pt x="6" y="10"/>
                      </a:lnTo>
                      <a:lnTo>
                        <a:pt x="6" y="10"/>
                      </a:lnTo>
                      <a:lnTo>
                        <a:pt x="6" y="10"/>
                      </a:lnTo>
                      <a:lnTo>
                        <a:pt x="8" y="10"/>
                      </a:lnTo>
                      <a:lnTo>
                        <a:pt x="8" y="10"/>
                      </a:lnTo>
                      <a:lnTo>
                        <a:pt x="8" y="10"/>
                      </a:lnTo>
                      <a:lnTo>
                        <a:pt x="9" y="10"/>
                      </a:lnTo>
                      <a:lnTo>
                        <a:pt x="9" y="11"/>
                      </a:lnTo>
                      <a:lnTo>
                        <a:pt x="9" y="11"/>
                      </a:lnTo>
                      <a:lnTo>
                        <a:pt x="9" y="1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69" name="Freeform 1551">
                  <a:extLst>
                    <a:ext uri="{FF2B5EF4-FFF2-40B4-BE49-F238E27FC236}">
                      <a16:creationId xmlns:a16="http://schemas.microsoft.com/office/drawing/2014/main" id="{230AB3FF-DC32-44B5-8D06-8E65D358E629}"/>
                    </a:ext>
                  </a:extLst>
                </p:cNvPr>
                <p:cNvSpPr>
                  <a:spLocks/>
                </p:cNvSpPr>
                <p:nvPr/>
              </p:nvSpPr>
              <p:spPr bwMode="auto">
                <a:xfrm>
                  <a:off x="15929116" y="4035426"/>
                  <a:ext cx="180975" cy="185738"/>
                </a:xfrm>
                <a:custGeom>
                  <a:avLst/>
                  <a:gdLst>
                    <a:gd name="T0" fmla="*/ 40 w 114"/>
                    <a:gd name="T1" fmla="*/ 5 h 117"/>
                    <a:gd name="T2" fmla="*/ 42 w 114"/>
                    <a:gd name="T3" fmla="*/ 13 h 117"/>
                    <a:gd name="T4" fmla="*/ 44 w 114"/>
                    <a:gd name="T5" fmla="*/ 19 h 117"/>
                    <a:gd name="T6" fmla="*/ 45 w 114"/>
                    <a:gd name="T7" fmla="*/ 27 h 117"/>
                    <a:gd name="T8" fmla="*/ 47 w 114"/>
                    <a:gd name="T9" fmla="*/ 34 h 117"/>
                    <a:gd name="T10" fmla="*/ 47 w 114"/>
                    <a:gd name="T11" fmla="*/ 42 h 117"/>
                    <a:gd name="T12" fmla="*/ 51 w 114"/>
                    <a:gd name="T13" fmla="*/ 48 h 117"/>
                    <a:gd name="T14" fmla="*/ 53 w 114"/>
                    <a:gd name="T15" fmla="*/ 53 h 117"/>
                    <a:gd name="T16" fmla="*/ 55 w 114"/>
                    <a:gd name="T17" fmla="*/ 53 h 117"/>
                    <a:gd name="T18" fmla="*/ 61 w 114"/>
                    <a:gd name="T19" fmla="*/ 53 h 117"/>
                    <a:gd name="T20" fmla="*/ 65 w 114"/>
                    <a:gd name="T21" fmla="*/ 57 h 117"/>
                    <a:gd name="T22" fmla="*/ 70 w 114"/>
                    <a:gd name="T23" fmla="*/ 61 h 117"/>
                    <a:gd name="T24" fmla="*/ 74 w 114"/>
                    <a:gd name="T25" fmla="*/ 65 h 117"/>
                    <a:gd name="T26" fmla="*/ 80 w 114"/>
                    <a:gd name="T27" fmla="*/ 69 h 117"/>
                    <a:gd name="T28" fmla="*/ 84 w 114"/>
                    <a:gd name="T29" fmla="*/ 72 h 117"/>
                    <a:gd name="T30" fmla="*/ 88 w 114"/>
                    <a:gd name="T31" fmla="*/ 78 h 117"/>
                    <a:gd name="T32" fmla="*/ 91 w 114"/>
                    <a:gd name="T33" fmla="*/ 84 h 117"/>
                    <a:gd name="T34" fmla="*/ 95 w 114"/>
                    <a:gd name="T35" fmla="*/ 88 h 117"/>
                    <a:gd name="T36" fmla="*/ 101 w 114"/>
                    <a:gd name="T37" fmla="*/ 92 h 117"/>
                    <a:gd name="T38" fmla="*/ 103 w 114"/>
                    <a:gd name="T39" fmla="*/ 97 h 117"/>
                    <a:gd name="T40" fmla="*/ 107 w 114"/>
                    <a:gd name="T41" fmla="*/ 101 h 117"/>
                    <a:gd name="T42" fmla="*/ 111 w 114"/>
                    <a:gd name="T43" fmla="*/ 101 h 117"/>
                    <a:gd name="T44" fmla="*/ 114 w 114"/>
                    <a:gd name="T45" fmla="*/ 105 h 117"/>
                    <a:gd name="T46" fmla="*/ 112 w 114"/>
                    <a:gd name="T47" fmla="*/ 111 h 117"/>
                    <a:gd name="T48" fmla="*/ 109 w 114"/>
                    <a:gd name="T49" fmla="*/ 115 h 117"/>
                    <a:gd name="T50" fmla="*/ 105 w 114"/>
                    <a:gd name="T51" fmla="*/ 113 h 117"/>
                    <a:gd name="T52" fmla="*/ 99 w 114"/>
                    <a:gd name="T53" fmla="*/ 111 h 117"/>
                    <a:gd name="T54" fmla="*/ 95 w 114"/>
                    <a:gd name="T55" fmla="*/ 107 h 117"/>
                    <a:gd name="T56" fmla="*/ 91 w 114"/>
                    <a:gd name="T57" fmla="*/ 101 h 117"/>
                    <a:gd name="T58" fmla="*/ 89 w 114"/>
                    <a:gd name="T59" fmla="*/ 95 h 117"/>
                    <a:gd name="T60" fmla="*/ 84 w 114"/>
                    <a:gd name="T61" fmla="*/ 92 h 117"/>
                    <a:gd name="T62" fmla="*/ 80 w 114"/>
                    <a:gd name="T63" fmla="*/ 88 h 117"/>
                    <a:gd name="T64" fmla="*/ 76 w 114"/>
                    <a:gd name="T65" fmla="*/ 82 h 117"/>
                    <a:gd name="T66" fmla="*/ 70 w 114"/>
                    <a:gd name="T67" fmla="*/ 78 h 117"/>
                    <a:gd name="T68" fmla="*/ 67 w 114"/>
                    <a:gd name="T69" fmla="*/ 74 h 117"/>
                    <a:gd name="T70" fmla="*/ 59 w 114"/>
                    <a:gd name="T71" fmla="*/ 72 h 117"/>
                    <a:gd name="T72" fmla="*/ 53 w 114"/>
                    <a:gd name="T73" fmla="*/ 72 h 117"/>
                    <a:gd name="T74" fmla="*/ 49 w 114"/>
                    <a:gd name="T75" fmla="*/ 72 h 117"/>
                    <a:gd name="T76" fmla="*/ 44 w 114"/>
                    <a:gd name="T77" fmla="*/ 71 h 117"/>
                    <a:gd name="T78" fmla="*/ 40 w 114"/>
                    <a:gd name="T79" fmla="*/ 72 h 117"/>
                    <a:gd name="T80" fmla="*/ 34 w 114"/>
                    <a:gd name="T81" fmla="*/ 74 h 117"/>
                    <a:gd name="T82" fmla="*/ 30 w 114"/>
                    <a:gd name="T83" fmla="*/ 69 h 117"/>
                    <a:gd name="T84" fmla="*/ 26 w 114"/>
                    <a:gd name="T85" fmla="*/ 67 h 117"/>
                    <a:gd name="T86" fmla="*/ 23 w 114"/>
                    <a:gd name="T87" fmla="*/ 69 h 117"/>
                    <a:gd name="T88" fmla="*/ 21 w 114"/>
                    <a:gd name="T89" fmla="*/ 74 h 117"/>
                    <a:gd name="T90" fmla="*/ 17 w 114"/>
                    <a:gd name="T91" fmla="*/ 80 h 117"/>
                    <a:gd name="T92" fmla="*/ 15 w 114"/>
                    <a:gd name="T93" fmla="*/ 72 h 117"/>
                    <a:gd name="T94" fmla="*/ 9 w 114"/>
                    <a:gd name="T95" fmla="*/ 76 h 117"/>
                    <a:gd name="T96" fmla="*/ 3 w 114"/>
                    <a:gd name="T97" fmla="*/ 76 h 117"/>
                    <a:gd name="T98" fmla="*/ 0 w 114"/>
                    <a:gd name="T99" fmla="*/ 74 h 117"/>
                    <a:gd name="T100" fmla="*/ 0 w 114"/>
                    <a:gd name="T101" fmla="*/ 65 h 117"/>
                    <a:gd name="T102" fmla="*/ 0 w 114"/>
                    <a:gd name="T103" fmla="*/ 57 h 117"/>
                    <a:gd name="T104" fmla="*/ 3 w 114"/>
                    <a:gd name="T105" fmla="*/ 51 h 117"/>
                    <a:gd name="T106" fmla="*/ 5 w 114"/>
                    <a:gd name="T107" fmla="*/ 44 h 117"/>
                    <a:gd name="T108" fmla="*/ 7 w 114"/>
                    <a:gd name="T109" fmla="*/ 38 h 117"/>
                    <a:gd name="T110" fmla="*/ 5 w 114"/>
                    <a:gd name="T111" fmla="*/ 30 h 117"/>
                    <a:gd name="T112" fmla="*/ 9 w 114"/>
                    <a:gd name="T113" fmla="*/ 25 h 117"/>
                    <a:gd name="T114" fmla="*/ 11 w 114"/>
                    <a:gd name="T115" fmla="*/ 19 h 117"/>
                    <a:gd name="T116" fmla="*/ 17 w 114"/>
                    <a:gd name="T117" fmla="*/ 17 h 117"/>
                    <a:gd name="T118" fmla="*/ 21 w 114"/>
                    <a:gd name="T119" fmla="*/ 13 h 117"/>
                    <a:gd name="T120" fmla="*/ 26 w 114"/>
                    <a:gd name="T121" fmla="*/ 9 h 117"/>
                    <a:gd name="T122" fmla="*/ 30 w 114"/>
                    <a:gd name="T123" fmla="*/ 7 h 117"/>
                    <a:gd name="T124" fmla="*/ 34 w 114"/>
                    <a:gd name="T125" fmla="*/ 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117">
                      <a:moveTo>
                        <a:pt x="36" y="0"/>
                      </a:moveTo>
                      <a:lnTo>
                        <a:pt x="36" y="2"/>
                      </a:lnTo>
                      <a:lnTo>
                        <a:pt x="38" y="2"/>
                      </a:lnTo>
                      <a:lnTo>
                        <a:pt x="38" y="2"/>
                      </a:lnTo>
                      <a:lnTo>
                        <a:pt x="38" y="4"/>
                      </a:lnTo>
                      <a:lnTo>
                        <a:pt x="38" y="4"/>
                      </a:lnTo>
                      <a:lnTo>
                        <a:pt x="38" y="4"/>
                      </a:lnTo>
                      <a:lnTo>
                        <a:pt x="38" y="5"/>
                      </a:lnTo>
                      <a:lnTo>
                        <a:pt x="38" y="5"/>
                      </a:lnTo>
                      <a:lnTo>
                        <a:pt x="38" y="5"/>
                      </a:lnTo>
                      <a:lnTo>
                        <a:pt x="40" y="5"/>
                      </a:lnTo>
                      <a:lnTo>
                        <a:pt x="40" y="7"/>
                      </a:lnTo>
                      <a:lnTo>
                        <a:pt x="40" y="7"/>
                      </a:lnTo>
                      <a:lnTo>
                        <a:pt x="40" y="7"/>
                      </a:lnTo>
                      <a:lnTo>
                        <a:pt x="40" y="7"/>
                      </a:lnTo>
                      <a:lnTo>
                        <a:pt x="40" y="9"/>
                      </a:lnTo>
                      <a:lnTo>
                        <a:pt x="42" y="9"/>
                      </a:lnTo>
                      <a:lnTo>
                        <a:pt x="42" y="9"/>
                      </a:lnTo>
                      <a:lnTo>
                        <a:pt x="42" y="11"/>
                      </a:lnTo>
                      <a:lnTo>
                        <a:pt x="42" y="11"/>
                      </a:lnTo>
                      <a:lnTo>
                        <a:pt x="42" y="11"/>
                      </a:lnTo>
                      <a:lnTo>
                        <a:pt x="42" y="13"/>
                      </a:lnTo>
                      <a:lnTo>
                        <a:pt x="42" y="13"/>
                      </a:lnTo>
                      <a:lnTo>
                        <a:pt x="42" y="13"/>
                      </a:lnTo>
                      <a:lnTo>
                        <a:pt x="42" y="15"/>
                      </a:lnTo>
                      <a:lnTo>
                        <a:pt x="42" y="15"/>
                      </a:lnTo>
                      <a:lnTo>
                        <a:pt x="44" y="15"/>
                      </a:lnTo>
                      <a:lnTo>
                        <a:pt x="44" y="17"/>
                      </a:lnTo>
                      <a:lnTo>
                        <a:pt x="44" y="17"/>
                      </a:lnTo>
                      <a:lnTo>
                        <a:pt x="44" y="17"/>
                      </a:lnTo>
                      <a:lnTo>
                        <a:pt x="44" y="19"/>
                      </a:lnTo>
                      <a:lnTo>
                        <a:pt x="44" y="19"/>
                      </a:lnTo>
                      <a:lnTo>
                        <a:pt x="44" y="19"/>
                      </a:lnTo>
                      <a:lnTo>
                        <a:pt x="44" y="21"/>
                      </a:lnTo>
                      <a:lnTo>
                        <a:pt x="44" y="21"/>
                      </a:lnTo>
                      <a:lnTo>
                        <a:pt x="44" y="21"/>
                      </a:lnTo>
                      <a:lnTo>
                        <a:pt x="44" y="23"/>
                      </a:lnTo>
                      <a:lnTo>
                        <a:pt x="44" y="23"/>
                      </a:lnTo>
                      <a:lnTo>
                        <a:pt x="44" y="25"/>
                      </a:lnTo>
                      <a:lnTo>
                        <a:pt x="45" y="25"/>
                      </a:lnTo>
                      <a:lnTo>
                        <a:pt x="45" y="25"/>
                      </a:lnTo>
                      <a:lnTo>
                        <a:pt x="45" y="25"/>
                      </a:lnTo>
                      <a:lnTo>
                        <a:pt x="45" y="27"/>
                      </a:lnTo>
                      <a:lnTo>
                        <a:pt x="45" y="27"/>
                      </a:lnTo>
                      <a:lnTo>
                        <a:pt x="45" y="27"/>
                      </a:lnTo>
                      <a:lnTo>
                        <a:pt x="45" y="28"/>
                      </a:lnTo>
                      <a:lnTo>
                        <a:pt x="45" y="28"/>
                      </a:lnTo>
                      <a:lnTo>
                        <a:pt x="45" y="30"/>
                      </a:lnTo>
                      <a:lnTo>
                        <a:pt x="45" y="30"/>
                      </a:lnTo>
                      <a:lnTo>
                        <a:pt x="47" y="30"/>
                      </a:lnTo>
                      <a:lnTo>
                        <a:pt x="47" y="32"/>
                      </a:lnTo>
                      <a:lnTo>
                        <a:pt x="47" y="32"/>
                      </a:lnTo>
                      <a:lnTo>
                        <a:pt x="47" y="32"/>
                      </a:lnTo>
                      <a:lnTo>
                        <a:pt x="47" y="34"/>
                      </a:lnTo>
                      <a:lnTo>
                        <a:pt x="47" y="34"/>
                      </a:lnTo>
                      <a:lnTo>
                        <a:pt x="47" y="36"/>
                      </a:lnTo>
                      <a:lnTo>
                        <a:pt x="47" y="36"/>
                      </a:lnTo>
                      <a:lnTo>
                        <a:pt x="47" y="36"/>
                      </a:lnTo>
                      <a:lnTo>
                        <a:pt x="47" y="38"/>
                      </a:lnTo>
                      <a:lnTo>
                        <a:pt x="47" y="38"/>
                      </a:lnTo>
                      <a:lnTo>
                        <a:pt x="47" y="40"/>
                      </a:lnTo>
                      <a:lnTo>
                        <a:pt x="47" y="40"/>
                      </a:lnTo>
                      <a:lnTo>
                        <a:pt x="47" y="40"/>
                      </a:lnTo>
                      <a:lnTo>
                        <a:pt x="47" y="40"/>
                      </a:lnTo>
                      <a:lnTo>
                        <a:pt x="47" y="42"/>
                      </a:lnTo>
                      <a:lnTo>
                        <a:pt x="47" y="42"/>
                      </a:lnTo>
                      <a:lnTo>
                        <a:pt x="49" y="42"/>
                      </a:lnTo>
                      <a:lnTo>
                        <a:pt x="49" y="44"/>
                      </a:lnTo>
                      <a:lnTo>
                        <a:pt x="49" y="44"/>
                      </a:lnTo>
                      <a:lnTo>
                        <a:pt x="49" y="44"/>
                      </a:lnTo>
                      <a:lnTo>
                        <a:pt x="49" y="46"/>
                      </a:lnTo>
                      <a:lnTo>
                        <a:pt x="51" y="46"/>
                      </a:lnTo>
                      <a:lnTo>
                        <a:pt x="51" y="46"/>
                      </a:lnTo>
                      <a:lnTo>
                        <a:pt x="51" y="46"/>
                      </a:lnTo>
                      <a:lnTo>
                        <a:pt x="51" y="48"/>
                      </a:lnTo>
                      <a:lnTo>
                        <a:pt x="51" y="48"/>
                      </a:lnTo>
                      <a:lnTo>
                        <a:pt x="51" y="48"/>
                      </a:lnTo>
                      <a:lnTo>
                        <a:pt x="51" y="48"/>
                      </a:lnTo>
                      <a:lnTo>
                        <a:pt x="51" y="49"/>
                      </a:lnTo>
                      <a:lnTo>
                        <a:pt x="51" y="49"/>
                      </a:lnTo>
                      <a:lnTo>
                        <a:pt x="51" y="49"/>
                      </a:lnTo>
                      <a:lnTo>
                        <a:pt x="51" y="51"/>
                      </a:lnTo>
                      <a:lnTo>
                        <a:pt x="51" y="51"/>
                      </a:lnTo>
                      <a:lnTo>
                        <a:pt x="53" y="51"/>
                      </a:lnTo>
                      <a:lnTo>
                        <a:pt x="53" y="51"/>
                      </a:lnTo>
                      <a:lnTo>
                        <a:pt x="53" y="51"/>
                      </a:lnTo>
                      <a:lnTo>
                        <a:pt x="53" y="51"/>
                      </a:lnTo>
                      <a:lnTo>
                        <a:pt x="53" y="53"/>
                      </a:lnTo>
                      <a:lnTo>
                        <a:pt x="55" y="53"/>
                      </a:lnTo>
                      <a:lnTo>
                        <a:pt x="55" y="53"/>
                      </a:lnTo>
                      <a:lnTo>
                        <a:pt x="55" y="55"/>
                      </a:lnTo>
                      <a:lnTo>
                        <a:pt x="55" y="55"/>
                      </a:lnTo>
                      <a:lnTo>
                        <a:pt x="55" y="55"/>
                      </a:lnTo>
                      <a:lnTo>
                        <a:pt x="55" y="55"/>
                      </a:lnTo>
                      <a:lnTo>
                        <a:pt x="57" y="55"/>
                      </a:lnTo>
                      <a:lnTo>
                        <a:pt x="57" y="55"/>
                      </a:lnTo>
                      <a:lnTo>
                        <a:pt x="57" y="55"/>
                      </a:lnTo>
                      <a:lnTo>
                        <a:pt x="57" y="53"/>
                      </a:lnTo>
                      <a:lnTo>
                        <a:pt x="55" y="53"/>
                      </a:lnTo>
                      <a:lnTo>
                        <a:pt x="55" y="53"/>
                      </a:lnTo>
                      <a:lnTo>
                        <a:pt x="55" y="51"/>
                      </a:lnTo>
                      <a:lnTo>
                        <a:pt x="57" y="51"/>
                      </a:lnTo>
                      <a:lnTo>
                        <a:pt x="57" y="51"/>
                      </a:lnTo>
                      <a:lnTo>
                        <a:pt x="57" y="51"/>
                      </a:lnTo>
                      <a:lnTo>
                        <a:pt x="59" y="51"/>
                      </a:lnTo>
                      <a:lnTo>
                        <a:pt x="59" y="51"/>
                      </a:lnTo>
                      <a:lnTo>
                        <a:pt x="59" y="53"/>
                      </a:lnTo>
                      <a:lnTo>
                        <a:pt x="59" y="53"/>
                      </a:lnTo>
                      <a:lnTo>
                        <a:pt x="61" y="53"/>
                      </a:lnTo>
                      <a:lnTo>
                        <a:pt x="61" y="53"/>
                      </a:lnTo>
                      <a:lnTo>
                        <a:pt x="61" y="53"/>
                      </a:lnTo>
                      <a:lnTo>
                        <a:pt x="61" y="55"/>
                      </a:lnTo>
                      <a:lnTo>
                        <a:pt x="63" y="55"/>
                      </a:lnTo>
                      <a:lnTo>
                        <a:pt x="63" y="55"/>
                      </a:lnTo>
                      <a:lnTo>
                        <a:pt x="63" y="55"/>
                      </a:lnTo>
                      <a:lnTo>
                        <a:pt x="63" y="55"/>
                      </a:lnTo>
                      <a:lnTo>
                        <a:pt x="63" y="55"/>
                      </a:lnTo>
                      <a:lnTo>
                        <a:pt x="65" y="55"/>
                      </a:lnTo>
                      <a:lnTo>
                        <a:pt x="65" y="57"/>
                      </a:lnTo>
                      <a:lnTo>
                        <a:pt x="65" y="57"/>
                      </a:lnTo>
                      <a:lnTo>
                        <a:pt x="65" y="57"/>
                      </a:lnTo>
                      <a:lnTo>
                        <a:pt x="65" y="57"/>
                      </a:lnTo>
                      <a:lnTo>
                        <a:pt x="67" y="57"/>
                      </a:lnTo>
                      <a:lnTo>
                        <a:pt x="67" y="59"/>
                      </a:lnTo>
                      <a:lnTo>
                        <a:pt x="67" y="59"/>
                      </a:lnTo>
                      <a:lnTo>
                        <a:pt x="67" y="59"/>
                      </a:lnTo>
                      <a:lnTo>
                        <a:pt x="67" y="61"/>
                      </a:lnTo>
                      <a:lnTo>
                        <a:pt x="67" y="61"/>
                      </a:lnTo>
                      <a:lnTo>
                        <a:pt x="68" y="61"/>
                      </a:lnTo>
                      <a:lnTo>
                        <a:pt x="68" y="61"/>
                      </a:lnTo>
                      <a:lnTo>
                        <a:pt x="68" y="61"/>
                      </a:lnTo>
                      <a:lnTo>
                        <a:pt x="70" y="61"/>
                      </a:lnTo>
                      <a:lnTo>
                        <a:pt x="70" y="61"/>
                      </a:lnTo>
                      <a:lnTo>
                        <a:pt x="70" y="63"/>
                      </a:lnTo>
                      <a:lnTo>
                        <a:pt x="70" y="63"/>
                      </a:lnTo>
                      <a:lnTo>
                        <a:pt x="70" y="63"/>
                      </a:lnTo>
                      <a:lnTo>
                        <a:pt x="72" y="63"/>
                      </a:lnTo>
                      <a:lnTo>
                        <a:pt x="72" y="65"/>
                      </a:lnTo>
                      <a:lnTo>
                        <a:pt x="72" y="65"/>
                      </a:lnTo>
                      <a:lnTo>
                        <a:pt x="74" y="65"/>
                      </a:lnTo>
                      <a:lnTo>
                        <a:pt x="74" y="65"/>
                      </a:lnTo>
                      <a:lnTo>
                        <a:pt x="74" y="65"/>
                      </a:lnTo>
                      <a:lnTo>
                        <a:pt x="74" y="65"/>
                      </a:lnTo>
                      <a:lnTo>
                        <a:pt x="74" y="65"/>
                      </a:lnTo>
                      <a:lnTo>
                        <a:pt x="74" y="67"/>
                      </a:lnTo>
                      <a:lnTo>
                        <a:pt x="74" y="67"/>
                      </a:lnTo>
                      <a:lnTo>
                        <a:pt x="76" y="67"/>
                      </a:lnTo>
                      <a:lnTo>
                        <a:pt x="76" y="67"/>
                      </a:lnTo>
                      <a:lnTo>
                        <a:pt x="76" y="69"/>
                      </a:lnTo>
                      <a:lnTo>
                        <a:pt x="78" y="69"/>
                      </a:lnTo>
                      <a:lnTo>
                        <a:pt x="78" y="69"/>
                      </a:lnTo>
                      <a:lnTo>
                        <a:pt x="78" y="69"/>
                      </a:lnTo>
                      <a:lnTo>
                        <a:pt x="78" y="69"/>
                      </a:lnTo>
                      <a:lnTo>
                        <a:pt x="80" y="69"/>
                      </a:lnTo>
                      <a:lnTo>
                        <a:pt x="80" y="69"/>
                      </a:lnTo>
                      <a:lnTo>
                        <a:pt x="80" y="69"/>
                      </a:lnTo>
                      <a:lnTo>
                        <a:pt x="82" y="69"/>
                      </a:lnTo>
                      <a:lnTo>
                        <a:pt x="82" y="71"/>
                      </a:lnTo>
                      <a:lnTo>
                        <a:pt x="82" y="71"/>
                      </a:lnTo>
                      <a:lnTo>
                        <a:pt x="82" y="71"/>
                      </a:lnTo>
                      <a:lnTo>
                        <a:pt x="82" y="72"/>
                      </a:lnTo>
                      <a:lnTo>
                        <a:pt x="84" y="72"/>
                      </a:lnTo>
                      <a:lnTo>
                        <a:pt x="84" y="72"/>
                      </a:lnTo>
                      <a:lnTo>
                        <a:pt x="84" y="72"/>
                      </a:lnTo>
                      <a:lnTo>
                        <a:pt x="84" y="72"/>
                      </a:lnTo>
                      <a:lnTo>
                        <a:pt x="84" y="72"/>
                      </a:lnTo>
                      <a:lnTo>
                        <a:pt x="84" y="74"/>
                      </a:lnTo>
                      <a:lnTo>
                        <a:pt x="86" y="74"/>
                      </a:lnTo>
                      <a:lnTo>
                        <a:pt x="86" y="74"/>
                      </a:lnTo>
                      <a:lnTo>
                        <a:pt x="86" y="76"/>
                      </a:lnTo>
                      <a:lnTo>
                        <a:pt x="86" y="76"/>
                      </a:lnTo>
                      <a:lnTo>
                        <a:pt x="86" y="76"/>
                      </a:lnTo>
                      <a:lnTo>
                        <a:pt x="86" y="76"/>
                      </a:lnTo>
                      <a:lnTo>
                        <a:pt x="86" y="78"/>
                      </a:lnTo>
                      <a:lnTo>
                        <a:pt x="88" y="78"/>
                      </a:lnTo>
                      <a:lnTo>
                        <a:pt x="88" y="78"/>
                      </a:lnTo>
                      <a:lnTo>
                        <a:pt x="88" y="80"/>
                      </a:lnTo>
                      <a:lnTo>
                        <a:pt x="88" y="80"/>
                      </a:lnTo>
                      <a:lnTo>
                        <a:pt x="88" y="80"/>
                      </a:lnTo>
                      <a:lnTo>
                        <a:pt x="89" y="80"/>
                      </a:lnTo>
                      <a:lnTo>
                        <a:pt x="89" y="80"/>
                      </a:lnTo>
                      <a:lnTo>
                        <a:pt x="89" y="80"/>
                      </a:lnTo>
                      <a:lnTo>
                        <a:pt x="89" y="82"/>
                      </a:lnTo>
                      <a:lnTo>
                        <a:pt x="89" y="82"/>
                      </a:lnTo>
                      <a:lnTo>
                        <a:pt x="89" y="82"/>
                      </a:lnTo>
                      <a:lnTo>
                        <a:pt x="89" y="84"/>
                      </a:lnTo>
                      <a:lnTo>
                        <a:pt x="91" y="84"/>
                      </a:lnTo>
                      <a:lnTo>
                        <a:pt x="91" y="84"/>
                      </a:lnTo>
                      <a:lnTo>
                        <a:pt x="91" y="84"/>
                      </a:lnTo>
                      <a:lnTo>
                        <a:pt x="91" y="84"/>
                      </a:lnTo>
                      <a:lnTo>
                        <a:pt x="93" y="84"/>
                      </a:lnTo>
                      <a:lnTo>
                        <a:pt x="93" y="86"/>
                      </a:lnTo>
                      <a:lnTo>
                        <a:pt x="93" y="86"/>
                      </a:lnTo>
                      <a:lnTo>
                        <a:pt x="95" y="86"/>
                      </a:lnTo>
                      <a:lnTo>
                        <a:pt x="95" y="86"/>
                      </a:lnTo>
                      <a:lnTo>
                        <a:pt x="95" y="86"/>
                      </a:lnTo>
                      <a:lnTo>
                        <a:pt x="95" y="86"/>
                      </a:lnTo>
                      <a:lnTo>
                        <a:pt x="95" y="88"/>
                      </a:lnTo>
                      <a:lnTo>
                        <a:pt x="95" y="88"/>
                      </a:lnTo>
                      <a:lnTo>
                        <a:pt x="97" y="88"/>
                      </a:lnTo>
                      <a:lnTo>
                        <a:pt x="97" y="88"/>
                      </a:lnTo>
                      <a:lnTo>
                        <a:pt x="97" y="88"/>
                      </a:lnTo>
                      <a:lnTo>
                        <a:pt x="97" y="90"/>
                      </a:lnTo>
                      <a:lnTo>
                        <a:pt x="97" y="90"/>
                      </a:lnTo>
                      <a:lnTo>
                        <a:pt x="99" y="90"/>
                      </a:lnTo>
                      <a:lnTo>
                        <a:pt x="99" y="90"/>
                      </a:lnTo>
                      <a:lnTo>
                        <a:pt x="99" y="90"/>
                      </a:lnTo>
                      <a:lnTo>
                        <a:pt x="101" y="90"/>
                      </a:lnTo>
                      <a:lnTo>
                        <a:pt x="101" y="92"/>
                      </a:lnTo>
                      <a:lnTo>
                        <a:pt x="101" y="92"/>
                      </a:lnTo>
                      <a:lnTo>
                        <a:pt x="101" y="92"/>
                      </a:lnTo>
                      <a:lnTo>
                        <a:pt x="101" y="94"/>
                      </a:lnTo>
                      <a:lnTo>
                        <a:pt x="101" y="94"/>
                      </a:lnTo>
                      <a:lnTo>
                        <a:pt x="101" y="94"/>
                      </a:lnTo>
                      <a:lnTo>
                        <a:pt x="101" y="95"/>
                      </a:lnTo>
                      <a:lnTo>
                        <a:pt x="101" y="95"/>
                      </a:lnTo>
                      <a:lnTo>
                        <a:pt x="101" y="95"/>
                      </a:lnTo>
                      <a:lnTo>
                        <a:pt x="101" y="97"/>
                      </a:lnTo>
                      <a:lnTo>
                        <a:pt x="101" y="97"/>
                      </a:lnTo>
                      <a:lnTo>
                        <a:pt x="103" y="97"/>
                      </a:lnTo>
                      <a:lnTo>
                        <a:pt x="103" y="99"/>
                      </a:lnTo>
                      <a:lnTo>
                        <a:pt x="103" y="99"/>
                      </a:lnTo>
                      <a:lnTo>
                        <a:pt x="105" y="99"/>
                      </a:lnTo>
                      <a:lnTo>
                        <a:pt x="105" y="97"/>
                      </a:lnTo>
                      <a:lnTo>
                        <a:pt x="105" y="97"/>
                      </a:lnTo>
                      <a:lnTo>
                        <a:pt x="105" y="97"/>
                      </a:lnTo>
                      <a:lnTo>
                        <a:pt x="105" y="99"/>
                      </a:lnTo>
                      <a:lnTo>
                        <a:pt x="105" y="99"/>
                      </a:lnTo>
                      <a:lnTo>
                        <a:pt x="107" y="99"/>
                      </a:lnTo>
                      <a:lnTo>
                        <a:pt x="107" y="101"/>
                      </a:lnTo>
                      <a:lnTo>
                        <a:pt x="107" y="101"/>
                      </a:lnTo>
                      <a:lnTo>
                        <a:pt x="107" y="101"/>
                      </a:lnTo>
                      <a:lnTo>
                        <a:pt x="107" y="101"/>
                      </a:lnTo>
                      <a:lnTo>
                        <a:pt x="109" y="101"/>
                      </a:lnTo>
                      <a:lnTo>
                        <a:pt x="109" y="103"/>
                      </a:lnTo>
                      <a:lnTo>
                        <a:pt x="109" y="103"/>
                      </a:lnTo>
                      <a:lnTo>
                        <a:pt x="109" y="103"/>
                      </a:lnTo>
                      <a:lnTo>
                        <a:pt x="109" y="103"/>
                      </a:lnTo>
                      <a:lnTo>
                        <a:pt x="109" y="103"/>
                      </a:lnTo>
                      <a:lnTo>
                        <a:pt x="111" y="103"/>
                      </a:lnTo>
                      <a:lnTo>
                        <a:pt x="111" y="103"/>
                      </a:lnTo>
                      <a:lnTo>
                        <a:pt x="111" y="101"/>
                      </a:lnTo>
                      <a:lnTo>
                        <a:pt x="111" y="101"/>
                      </a:lnTo>
                      <a:lnTo>
                        <a:pt x="111" y="103"/>
                      </a:lnTo>
                      <a:lnTo>
                        <a:pt x="111" y="103"/>
                      </a:lnTo>
                      <a:lnTo>
                        <a:pt x="111" y="103"/>
                      </a:lnTo>
                      <a:lnTo>
                        <a:pt x="111" y="103"/>
                      </a:lnTo>
                      <a:lnTo>
                        <a:pt x="112" y="103"/>
                      </a:lnTo>
                      <a:lnTo>
                        <a:pt x="112" y="103"/>
                      </a:lnTo>
                      <a:lnTo>
                        <a:pt x="112" y="105"/>
                      </a:lnTo>
                      <a:lnTo>
                        <a:pt x="112" y="105"/>
                      </a:lnTo>
                      <a:lnTo>
                        <a:pt x="112" y="105"/>
                      </a:lnTo>
                      <a:lnTo>
                        <a:pt x="114" y="105"/>
                      </a:lnTo>
                      <a:lnTo>
                        <a:pt x="114" y="107"/>
                      </a:lnTo>
                      <a:lnTo>
                        <a:pt x="114" y="107"/>
                      </a:lnTo>
                      <a:lnTo>
                        <a:pt x="114" y="107"/>
                      </a:lnTo>
                      <a:lnTo>
                        <a:pt x="114" y="109"/>
                      </a:lnTo>
                      <a:lnTo>
                        <a:pt x="114" y="109"/>
                      </a:lnTo>
                      <a:lnTo>
                        <a:pt x="114" y="109"/>
                      </a:lnTo>
                      <a:lnTo>
                        <a:pt x="114" y="111"/>
                      </a:lnTo>
                      <a:lnTo>
                        <a:pt x="112" y="111"/>
                      </a:lnTo>
                      <a:lnTo>
                        <a:pt x="112" y="111"/>
                      </a:lnTo>
                      <a:lnTo>
                        <a:pt x="112" y="111"/>
                      </a:lnTo>
                      <a:lnTo>
                        <a:pt x="112" y="111"/>
                      </a:lnTo>
                      <a:lnTo>
                        <a:pt x="111" y="111"/>
                      </a:lnTo>
                      <a:lnTo>
                        <a:pt x="111" y="111"/>
                      </a:lnTo>
                      <a:lnTo>
                        <a:pt x="111" y="113"/>
                      </a:lnTo>
                      <a:lnTo>
                        <a:pt x="111" y="113"/>
                      </a:lnTo>
                      <a:lnTo>
                        <a:pt x="111" y="113"/>
                      </a:lnTo>
                      <a:lnTo>
                        <a:pt x="109" y="113"/>
                      </a:lnTo>
                      <a:lnTo>
                        <a:pt x="109" y="113"/>
                      </a:lnTo>
                      <a:lnTo>
                        <a:pt x="109" y="115"/>
                      </a:lnTo>
                      <a:lnTo>
                        <a:pt x="111" y="115"/>
                      </a:lnTo>
                      <a:lnTo>
                        <a:pt x="111" y="115"/>
                      </a:lnTo>
                      <a:lnTo>
                        <a:pt x="109" y="115"/>
                      </a:lnTo>
                      <a:lnTo>
                        <a:pt x="109" y="115"/>
                      </a:lnTo>
                      <a:lnTo>
                        <a:pt x="109" y="117"/>
                      </a:lnTo>
                      <a:lnTo>
                        <a:pt x="107" y="117"/>
                      </a:lnTo>
                      <a:lnTo>
                        <a:pt x="107" y="117"/>
                      </a:lnTo>
                      <a:lnTo>
                        <a:pt x="107" y="115"/>
                      </a:lnTo>
                      <a:lnTo>
                        <a:pt x="107" y="115"/>
                      </a:lnTo>
                      <a:lnTo>
                        <a:pt x="107" y="115"/>
                      </a:lnTo>
                      <a:lnTo>
                        <a:pt x="105" y="115"/>
                      </a:lnTo>
                      <a:lnTo>
                        <a:pt x="105" y="115"/>
                      </a:lnTo>
                      <a:lnTo>
                        <a:pt x="105" y="113"/>
                      </a:lnTo>
                      <a:lnTo>
                        <a:pt x="105" y="113"/>
                      </a:lnTo>
                      <a:lnTo>
                        <a:pt x="105" y="113"/>
                      </a:lnTo>
                      <a:lnTo>
                        <a:pt x="103" y="113"/>
                      </a:lnTo>
                      <a:lnTo>
                        <a:pt x="103" y="113"/>
                      </a:lnTo>
                      <a:lnTo>
                        <a:pt x="103" y="113"/>
                      </a:lnTo>
                      <a:lnTo>
                        <a:pt x="101" y="113"/>
                      </a:lnTo>
                      <a:lnTo>
                        <a:pt x="101" y="113"/>
                      </a:lnTo>
                      <a:lnTo>
                        <a:pt x="101" y="113"/>
                      </a:lnTo>
                      <a:lnTo>
                        <a:pt x="101" y="113"/>
                      </a:lnTo>
                      <a:lnTo>
                        <a:pt x="101" y="113"/>
                      </a:lnTo>
                      <a:lnTo>
                        <a:pt x="101" y="111"/>
                      </a:lnTo>
                      <a:lnTo>
                        <a:pt x="99" y="111"/>
                      </a:lnTo>
                      <a:lnTo>
                        <a:pt x="99" y="111"/>
                      </a:lnTo>
                      <a:lnTo>
                        <a:pt x="99" y="109"/>
                      </a:lnTo>
                      <a:lnTo>
                        <a:pt x="99" y="109"/>
                      </a:lnTo>
                      <a:lnTo>
                        <a:pt x="99" y="109"/>
                      </a:lnTo>
                      <a:lnTo>
                        <a:pt x="97" y="109"/>
                      </a:lnTo>
                      <a:lnTo>
                        <a:pt x="97" y="107"/>
                      </a:lnTo>
                      <a:lnTo>
                        <a:pt x="97" y="107"/>
                      </a:lnTo>
                      <a:lnTo>
                        <a:pt x="97" y="107"/>
                      </a:lnTo>
                      <a:lnTo>
                        <a:pt x="97" y="107"/>
                      </a:lnTo>
                      <a:lnTo>
                        <a:pt x="95" y="107"/>
                      </a:lnTo>
                      <a:lnTo>
                        <a:pt x="95" y="107"/>
                      </a:lnTo>
                      <a:lnTo>
                        <a:pt x="95" y="105"/>
                      </a:lnTo>
                      <a:lnTo>
                        <a:pt x="95" y="105"/>
                      </a:lnTo>
                      <a:lnTo>
                        <a:pt x="95" y="105"/>
                      </a:lnTo>
                      <a:lnTo>
                        <a:pt x="93" y="105"/>
                      </a:lnTo>
                      <a:lnTo>
                        <a:pt x="93" y="103"/>
                      </a:lnTo>
                      <a:lnTo>
                        <a:pt x="93" y="103"/>
                      </a:lnTo>
                      <a:lnTo>
                        <a:pt x="93" y="103"/>
                      </a:lnTo>
                      <a:lnTo>
                        <a:pt x="93" y="103"/>
                      </a:lnTo>
                      <a:lnTo>
                        <a:pt x="93" y="101"/>
                      </a:lnTo>
                      <a:lnTo>
                        <a:pt x="91" y="101"/>
                      </a:lnTo>
                      <a:lnTo>
                        <a:pt x="91" y="101"/>
                      </a:lnTo>
                      <a:lnTo>
                        <a:pt x="91" y="99"/>
                      </a:lnTo>
                      <a:lnTo>
                        <a:pt x="91" y="99"/>
                      </a:lnTo>
                      <a:lnTo>
                        <a:pt x="91" y="99"/>
                      </a:lnTo>
                      <a:lnTo>
                        <a:pt x="91" y="99"/>
                      </a:lnTo>
                      <a:lnTo>
                        <a:pt x="91" y="97"/>
                      </a:lnTo>
                      <a:lnTo>
                        <a:pt x="89" y="97"/>
                      </a:lnTo>
                      <a:lnTo>
                        <a:pt x="89" y="97"/>
                      </a:lnTo>
                      <a:lnTo>
                        <a:pt x="89" y="97"/>
                      </a:lnTo>
                      <a:lnTo>
                        <a:pt x="89" y="95"/>
                      </a:lnTo>
                      <a:lnTo>
                        <a:pt x="89" y="95"/>
                      </a:lnTo>
                      <a:lnTo>
                        <a:pt x="89" y="95"/>
                      </a:lnTo>
                      <a:lnTo>
                        <a:pt x="88" y="95"/>
                      </a:lnTo>
                      <a:lnTo>
                        <a:pt x="88" y="95"/>
                      </a:lnTo>
                      <a:lnTo>
                        <a:pt x="88" y="95"/>
                      </a:lnTo>
                      <a:lnTo>
                        <a:pt x="86" y="95"/>
                      </a:lnTo>
                      <a:lnTo>
                        <a:pt x="86" y="95"/>
                      </a:lnTo>
                      <a:lnTo>
                        <a:pt x="86" y="94"/>
                      </a:lnTo>
                      <a:lnTo>
                        <a:pt x="86" y="94"/>
                      </a:lnTo>
                      <a:lnTo>
                        <a:pt x="86" y="94"/>
                      </a:lnTo>
                      <a:lnTo>
                        <a:pt x="84" y="94"/>
                      </a:lnTo>
                      <a:lnTo>
                        <a:pt x="84" y="92"/>
                      </a:lnTo>
                      <a:lnTo>
                        <a:pt x="84" y="92"/>
                      </a:lnTo>
                      <a:lnTo>
                        <a:pt x="84" y="92"/>
                      </a:lnTo>
                      <a:lnTo>
                        <a:pt x="84" y="92"/>
                      </a:lnTo>
                      <a:lnTo>
                        <a:pt x="82" y="92"/>
                      </a:lnTo>
                      <a:lnTo>
                        <a:pt x="82" y="92"/>
                      </a:lnTo>
                      <a:lnTo>
                        <a:pt x="82" y="90"/>
                      </a:lnTo>
                      <a:lnTo>
                        <a:pt x="82" y="90"/>
                      </a:lnTo>
                      <a:lnTo>
                        <a:pt x="80" y="90"/>
                      </a:lnTo>
                      <a:lnTo>
                        <a:pt x="80" y="88"/>
                      </a:lnTo>
                      <a:lnTo>
                        <a:pt x="80" y="88"/>
                      </a:lnTo>
                      <a:lnTo>
                        <a:pt x="80" y="88"/>
                      </a:lnTo>
                      <a:lnTo>
                        <a:pt x="80" y="88"/>
                      </a:lnTo>
                      <a:lnTo>
                        <a:pt x="80" y="86"/>
                      </a:lnTo>
                      <a:lnTo>
                        <a:pt x="80" y="86"/>
                      </a:lnTo>
                      <a:lnTo>
                        <a:pt x="80" y="86"/>
                      </a:lnTo>
                      <a:lnTo>
                        <a:pt x="78" y="86"/>
                      </a:lnTo>
                      <a:lnTo>
                        <a:pt x="78" y="84"/>
                      </a:lnTo>
                      <a:lnTo>
                        <a:pt x="78" y="84"/>
                      </a:lnTo>
                      <a:lnTo>
                        <a:pt x="78" y="84"/>
                      </a:lnTo>
                      <a:lnTo>
                        <a:pt x="78" y="84"/>
                      </a:lnTo>
                      <a:lnTo>
                        <a:pt x="78" y="82"/>
                      </a:lnTo>
                      <a:lnTo>
                        <a:pt x="78" y="82"/>
                      </a:lnTo>
                      <a:lnTo>
                        <a:pt x="76" y="82"/>
                      </a:lnTo>
                      <a:lnTo>
                        <a:pt x="76" y="80"/>
                      </a:lnTo>
                      <a:lnTo>
                        <a:pt x="76" y="80"/>
                      </a:lnTo>
                      <a:lnTo>
                        <a:pt x="74" y="80"/>
                      </a:lnTo>
                      <a:lnTo>
                        <a:pt x="74" y="80"/>
                      </a:lnTo>
                      <a:lnTo>
                        <a:pt x="74" y="80"/>
                      </a:lnTo>
                      <a:lnTo>
                        <a:pt x="74" y="80"/>
                      </a:lnTo>
                      <a:lnTo>
                        <a:pt x="74" y="80"/>
                      </a:lnTo>
                      <a:lnTo>
                        <a:pt x="72" y="80"/>
                      </a:lnTo>
                      <a:lnTo>
                        <a:pt x="72" y="80"/>
                      </a:lnTo>
                      <a:lnTo>
                        <a:pt x="70" y="80"/>
                      </a:lnTo>
                      <a:lnTo>
                        <a:pt x="70" y="78"/>
                      </a:lnTo>
                      <a:lnTo>
                        <a:pt x="70" y="78"/>
                      </a:lnTo>
                      <a:lnTo>
                        <a:pt x="70" y="78"/>
                      </a:lnTo>
                      <a:lnTo>
                        <a:pt x="70" y="78"/>
                      </a:lnTo>
                      <a:lnTo>
                        <a:pt x="68" y="78"/>
                      </a:lnTo>
                      <a:lnTo>
                        <a:pt x="68" y="78"/>
                      </a:lnTo>
                      <a:lnTo>
                        <a:pt x="68" y="76"/>
                      </a:lnTo>
                      <a:lnTo>
                        <a:pt x="68" y="76"/>
                      </a:lnTo>
                      <a:lnTo>
                        <a:pt x="68" y="76"/>
                      </a:lnTo>
                      <a:lnTo>
                        <a:pt x="67" y="76"/>
                      </a:lnTo>
                      <a:lnTo>
                        <a:pt x="67" y="74"/>
                      </a:lnTo>
                      <a:lnTo>
                        <a:pt x="67" y="74"/>
                      </a:lnTo>
                      <a:lnTo>
                        <a:pt x="67" y="74"/>
                      </a:lnTo>
                      <a:lnTo>
                        <a:pt x="65" y="74"/>
                      </a:lnTo>
                      <a:lnTo>
                        <a:pt x="65" y="74"/>
                      </a:lnTo>
                      <a:lnTo>
                        <a:pt x="65" y="72"/>
                      </a:lnTo>
                      <a:lnTo>
                        <a:pt x="65" y="72"/>
                      </a:lnTo>
                      <a:lnTo>
                        <a:pt x="63" y="72"/>
                      </a:lnTo>
                      <a:lnTo>
                        <a:pt x="63" y="72"/>
                      </a:lnTo>
                      <a:lnTo>
                        <a:pt x="63" y="72"/>
                      </a:lnTo>
                      <a:lnTo>
                        <a:pt x="61" y="72"/>
                      </a:lnTo>
                      <a:lnTo>
                        <a:pt x="61" y="72"/>
                      </a:lnTo>
                      <a:lnTo>
                        <a:pt x="59" y="72"/>
                      </a:lnTo>
                      <a:lnTo>
                        <a:pt x="59" y="74"/>
                      </a:lnTo>
                      <a:lnTo>
                        <a:pt x="59" y="74"/>
                      </a:lnTo>
                      <a:lnTo>
                        <a:pt x="59" y="72"/>
                      </a:lnTo>
                      <a:lnTo>
                        <a:pt x="59" y="72"/>
                      </a:lnTo>
                      <a:lnTo>
                        <a:pt x="57" y="72"/>
                      </a:lnTo>
                      <a:lnTo>
                        <a:pt x="57" y="72"/>
                      </a:lnTo>
                      <a:lnTo>
                        <a:pt x="57" y="72"/>
                      </a:lnTo>
                      <a:lnTo>
                        <a:pt x="57" y="72"/>
                      </a:lnTo>
                      <a:lnTo>
                        <a:pt x="55" y="72"/>
                      </a:lnTo>
                      <a:lnTo>
                        <a:pt x="55" y="72"/>
                      </a:lnTo>
                      <a:lnTo>
                        <a:pt x="53" y="72"/>
                      </a:lnTo>
                      <a:lnTo>
                        <a:pt x="53" y="72"/>
                      </a:lnTo>
                      <a:lnTo>
                        <a:pt x="53" y="72"/>
                      </a:lnTo>
                      <a:lnTo>
                        <a:pt x="53" y="71"/>
                      </a:lnTo>
                      <a:lnTo>
                        <a:pt x="53" y="71"/>
                      </a:lnTo>
                      <a:lnTo>
                        <a:pt x="53" y="72"/>
                      </a:lnTo>
                      <a:lnTo>
                        <a:pt x="51" y="72"/>
                      </a:lnTo>
                      <a:lnTo>
                        <a:pt x="51" y="72"/>
                      </a:lnTo>
                      <a:lnTo>
                        <a:pt x="51" y="72"/>
                      </a:lnTo>
                      <a:lnTo>
                        <a:pt x="51" y="72"/>
                      </a:lnTo>
                      <a:lnTo>
                        <a:pt x="49" y="72"/>
                      </a:lnTo>
                      <a:lnTo>
                        <a:pt x="49" y="72"/>
                      </a:lnTo>
                      <a:lnTo>
                        <a:pt x="47" y="72"/>
                      </a:lnTo>
                      <a:lnTo>
                        <a:pt x="47" y="72"/>
                      </a:lnTo>
                      <a:lnTo>
                        <a:pt x="47" y="72"/>
                      </a:lnTo>
                      <a:lnTo>
                        <a:pt x="47" y="72"/>
                      </a:lnTo>
                      <a:lnTo>
                        <a:pt x="47" y="72"/>
                      </a:lnTo>
                      <a:lnTo>
                        <a:pt x="47" y="72"/>
                      </a:lnTo>
                      <a:lnTo>
                        <a:pt x="45" y="72"/>
                      </a:lnTo>
                      <a:lnTo>
                        <a:pt x="45" y="71"/>
                      </a:lnTo>
                      <a:lnTo>
                        <a:pt x="45" y="71"/>
                      </a:lnTo>
                      <a:lnTo>
                        <a:pt x="45" y="71"/>
                      </a:lnTo>
                      <a:lnTo>
                        <a:pt x="44" y="71"/>
                      </a:lnTo>
                      <a:lnTo>
                        <a:pt x="44" y="69"/>
                      </a:lnTo>
                      <a:lnTo>
                        <a:pt x="44" y="69"/>
                      </a:lnTo>
                      <a:lnTo>
                        <a:pt x="44" y="71"/>
                      </a:lnTo>
                      <a:lnTo>
                        <a:pt x="44" y="71"/>
                      </a:lnTo>
                      <a:lnTo>
                        <a:pt x="44" y="71"/>
                      </a:lnTo>
                      <a:lnTo>
                        <a:pt x="44" y="72"/>
                      </a:lnTo>
                      <a:lnTo>
                        <a:pt x="42" y="72"/>
                      </a:lnTo>
                      <a:lnTo>
                        <a:pt x="42" y="72"/>
                      </a:lnTo>
                      <a:lnTo>
                        <a:pt x="42" y="72"/>
                      </a:lnTo>
                      <a:lnTo>
                        <a:pt x="42" y="72"/>
                      </a:lnTo>
                      <a:lnTo>
                        <a:pt x="40" y="72"/>
                      </a:lnTo>
                      <a:lnTo>
                        <a:pt x="40" y="72"/>
                      </a:lnTo>
                      <a:lnTo>
                        <a:pt x="40" y="72"/>
                      </a:lnTo>
                      <a:lnTo>
                        <a:pt x="38" y="72"/>
                      </a:lnTo>
                      <a:lnTo>
                        <a:pt x="38" y="72"/>
                      </a:lnTo>
                      <a:lnTo>
                        <a:pt x="38" y="72"/>
                      </a:lnTo>
                      <a:lnTo>
                        <a:pt x="36" y="72"/>
                      </a:lnTo>
                      <a:lnTo>
                        <a:pt x="36" y="72"/>
                      </a:lnTo>
                      <a:lnTo>
                        <a:pt x="36" y="74"/>
                      </a:lnTo>
                      <a:lnTo>
                        <a:pt x="36" y="74"/>
                      </a:lnTo>
                      <a:lnTo>
                        <a:pt x="34" y="74"/>
                      </a:lnTo>
                      <a:lnTo>
                        <a:pt x="34" y="74"/>
                      </a:lnTo>
                      <a:lnTo>
                        <a:pt x="32" y="74"/>
                      </a:lnTo>
                      <a:lnTo>
                        <a:pt x="32" y="72"/>
                      </a:lnTo>
                      <a:lnTo>
                        <a:pt x="32" y="72"/>
                      </a:lnTo>
                      <a:lnTo>
                        <a:pt x="32" y="72"/>
                      </a:lnTo>
                      <a:lnTo>
                        <a:pt x="32" y="72"/>
                      </a:lnTo>
                      <a:lnTo>
                        <a:pt x="32" y="72"/>
                      </a:lnTo>
                      <a:lnTo>
                        <a:pt x="32" y="71"/>
                      </a:lnTo>
                      <a:lnTo>
                        <a:pt x="30" y="71"/>
                      </a:lnTo>
                      <a:lnTo>
                        <a:pt x="30" y="71"/>
                      </a:lnTo>
                      <a:lnTo>
                        <a:pt x="30" y="71"/>
                      </a:lnTo>
                      <a:lnTo>
                        <a:pt x="30" y="69"/>
                      </a:lnTo>
                      <a:lnTo>
                        <a:pt x="30" y="69"/>
                      </a:lnTo>
                      <a:lnTo>
                        <a:pt x="30" y="69"/>
                      </a:lnTo>
                      <a:lnTo>
                        <a:pt x="28" y="69"/>
                      </a:lnTo>
                      <a:lnTo>
                        <a:pt x="28" y="69"/>
                      </a:lnTo>
                      <a:lnTo>
                        <a:pt x="28" y="69"/>
                      </a:lnTo>
                      <a:lnTo>
                        <a:pt x="28" y="69"/>
                      </a:lnTo>
                      <a:lnTo>
                        <a:pt x="26" y="69"/>
                      </a:lnTo>
                      <a:lnTo>
                        <a:pt x="26" y="69"/>
                      </a:lnTo>
                      <a:lnTo>
                        <a:pt x="26" y="67"/>
                      </a:lnTo>
                      <a:lnTo>
                        <a:pt x="26" y="67"/>
                      </a:lnTo>
                      <a:lnTo>
                        <a:pt x="26" y="67"/>
                      </a:lnTo>
                      <a:lnTo>
                        <a:pt x="24" y="67"/>
                      </a:lnTo>
                      <a:lnTo>
                        <a:pt x="24" y="65"/>
                      </a:lnTo>
                      <a:lnTo>
                        <a:pt x="24" y="65"/>
                      </a:lnTo>
                      <a:lnTo>
                        <a:pt x="24" y="65"/>
                      </a:lnTo>
                      <a:lnTo>
                        <a:pt x="24" y="65"/>
                      </a:lnTo>
                      <a:lnTo>
                        <a:pt x="24" y="65"/>
                      </a:lnTo>
                      <a:lnTo>
                        <a:pt x="24" y="67"/>
                      </a:lnTo>
                      <a:lnTo>
                        <a:pt x="24" y="67"/>
                      </a:lnTo>
                      <a:lnTo>
                        <a:pt x="23" y="67"/>
                      </a:lnTo>
                      <a:lnTo>
                        <a:pt x="23" y="69"/>
                      </a:lnTo>
                      <a:lnTo>
                        <a:pt x="23" y="69"/>
                      </a:lnTo>
                      <a:lnTo>
                        <a:pt x="23" y="69"/>
                      </a:lnTo>
                      <a:lnTo>
                        <a:pt x="23" y="71"/>
                      </a:lnTo>
                      <a:lnTo>
                        <a:pt x="23" y="71"/>
                      </a:lnTo>
                      <a:lnTo>
                        <a:pt x="23" y="72"/>
                      </a:lnTo>
                      <a:lnTo>
                        <a:pt x="21" y="72"/>
                      </a:lnTo>
                      <a:lnTo>
                        <a:pt x="21" y="72"/>
                      </a:lnTo>
                      <a:lnTo>
                        <a:pt x="21" y="72"/>
                      </a:lnTo>
                      <a:lnTo>
                        <a:pt x="21" y="72"/>
                      </a:lnTo>
                      <a:lnTo>
                        <a:pt x="21" y="74"/>
                      </a:lnTo>
                      <a:lnTo>
                        <a:pt x="21" y="74"/>
                      </a:lnTo>
                      <a:lnTo>
                        <a:pt x="21" y="74"/>
                      </a:lnTo>
                      <a:lnTo>
                        <a:pt x="21" y="76"/>
                      </a:lnTo>
                      <a:lnTo>
                        <a:pt x="21" y="76"/>
                      </a:lnTo>
                      <a:lnTo>
                        <a:pt x="19" y="76"/>
                      </a:lnTo>
                      <a:lnTo>
                        <a:pt x="19" y="78"/>
                      </a:lnTo>
                      <a:lnTo>
                        <a:pt x="19" y="78"/>
                      </a:lnTo>
                      <a:lnTo>
                        <a:pt x="19" y="80"/>
                      </a:lnTo>
                      <a:lnTo>
                        <a:pt x="19" y="80"/>
                      </a:lnTo>
                      <a:lnTo>
                        <a:pt x="19" y="80"/>
                      </a:lnTo>
                      <a:lnTo>
                        <a:pt x="19" y="80"/>
                      </a:lnTo>
                      <a:lnTo>
                        <a:pt x="17" y="80"/>
                      </a:lnTo>
                      <a:lnTo>
                        <a:pt x="17" y="80"/>
                      </a:lnTo>
                      <a:lnTo>
                        <a:pt x="17" y="78"/>
                      </a:lnTo>
                      <a:lnTo>
                        <a:pt x="17" y="78"/>
                      </a:lnTo>
                      <a:lnTo>
                        <a:pt x="17" y="78"/>
                      </a:lnTo>
                      <a:lnTo>
                        <a:pt x="15" y="78"/>
                      </a:lnTo>
                      <a:lnTo>
                        <a:pt x="15" y="76"/>
                      </a:lnTo>
                      <a:lnTo>
                        <a:pt x="15" y="76"/>
                      </a:lnTo>
                      <a:lnTo>
                        <a:pt x="15" y="76"/>
                      </a:lnTo>
                      <a:lnTo>
                        <a:pt x="15" y="74"/>
                      </a:lnTo>
                      <a:lnTo>
                        <a:pt x="15" y="74"/>
                      </a:lnTo>
                      <a:lnTo>
                        <a:pt x="15" y="74"/>
                      </a:lnTo>
                      <a:lnTo>
                        <a:pt x="15" y="72"/>
                      </a:lnTo>
                      <a:lnTo>
                        <a:pt x="13" y="72"/>
                      </a:lnTo>
                      <a:lnTo>
                        <a:pt x="13" y="72"/>
                      </a:lnTo>
                      <a:lnTo>
                        <a:pt x="11" y="72"/>
                      </a:lnTo>
                      <a:lnTo>
                        <a:pt x="11" y="72"/>
                      </a:lnTo>
                      <a:lnTo>
                        <a:pt x="11" y="74"/>
                      </a:lnTo>
                      <a:lnTo>
                        <a:pt x="11" y="74"/>
                      </a:lnTo>
                      <a:lnTo>
                        <a:pt x="9" y="74"/>
                      </a:lnTo>
                      <a:lnTo>
                        <a:pt x="9" y="74"/>
                      </a:lnTo>
                      <a:lnTo>
                        <a:pt x="9" y="76"/>
                      </a:lnTo>
                      <a:lnTo>
                        <a:pt x="9" y="76"/>
                      </a:lnTo>
                      <a:lnTo>
                        <a:pt x="9" y="76"/>
                      </a:lnTo>
                      <a:lnTo>
                        <a:pt x="9" y="78"/>
                      </a:lnTo>
                      <a:lnTo>
                        <a:pt x="9" y="78"/>
                      </a:lnTo>
                      <a:lnTo>
                        <a:pt x="7" y="78"/>
                      </a:lnTo>
                      <a:lnTo>
                        <a:pt x="7" y="76"/>
                      </a:lnTo>
                      <a:lnTo>
                        <a:pt x="7" y="76"/>
                      </a:lnTo>
                      <a:lnTo>
                        <a:pt x="7" y="76"/>
                      </a:lnTo>
                      <a:lnTo>
                        <a:pt x="5" y="76"/>
                      </a:lnTo>
                      <a:lnTo>
                        <a:pt x="5" y="76"/>
                      </a:lnTo>
                      <a:lnTo>
                        <a:pt x="5" y="76"/>
                      </a:lnTo>
                      <a:lnTo>
                        <a:pt x="3" y="76"/>
                      </a:lnTo>
                      <a:lnTo>
                        <a:pt x="3" y="76"/>
                      </a:lnTo>
                      <a:lnTo>
                        <a:pt x="3" y="76"/>
                      </a:lnTo>
                      <a:lnTo>
                        <a:pt x="3" y="76"/>
                      </a:lnTo>
                      <a:lnTo>
                        <a:pt x="3" y="76"/>
                      </a:lnTo>
                      <a:lnTo>
                        <a:pt x="1" y="76"/>
                      </a:lnTo>
                      <a:lnTo>
                        <a:pt x="1" y="76"/>
                      </a:lnTo>
                      <a:lnTo>
                        <a:pt x="1" y="76"/>
                      </a:lnTo>
                      <a:lnTo>
                        <a:pt x="0" y="76"/>
                      </a:lnTo>
                      <a:lnTo>
                        <a:pt x="0" y="76"/>
                      </a:lnTo>
                      <a:lnTo>
                        <a:pt x="0" y="74"/>
                      </a:lnTo>
                      <a:lnTo>
                        <a:pt x="0" y="74"/>
                      </a:lnTo>
                      <a:lnTo>
                        <a:pt x="0" y="74"/>
                      </a:lnTo>
                      <a:lnTo>
                        <a:pt x="0" y="72"/>
                      </a:lnTo>
                      <a:lnTo>
                        <a:pt x="0" y="72"/>
                      </a:lnTo>
                      <a:lnTo>
                        <a:pt x="0" y="72"/>
                      </a:lnTo>
                      <a:lnTo>
                        <a:pt x="0" y="71"/>
                      </a:lnTo>
                      <a:lnTo>
                        <a:pt x="0" y="71"/>
                      </a:lnTo>
                      <a:lnTo>
                        <a:pt x="0" y="69"/>
                      </a:lnTo>
                      <a:lnTo>
                        <a:pt x="0" y="69"/>
                      </a:lnTo>
                      <a:lnTo>
                        <a:pt x="0" y="67"/>
                      </a:lnTo>
                      <a:lnTo>
                        <a:pt x="0" y="67"/>
                      </a:lnTo>
                      <a:lnTo>
                        <a:pt x="0" y="67"/>
                      </a:lnTo>
                      <a:lnTo>
                        <a:pt x="0" y="65"/>
                      </a:lnTo>
                      <a:lnTo>
                        <a:pt x="0" y="65"/>
                      </a:lnTo>
                      <a:lnTo>
                        <a:pt x="0" y="65"/>
                      </a:lnTo>
                      <a:lnTo>
                        <a:pt x="0" y="63"/>
                      </a:lnTo>
                      <a:lnTo>
                        <a:pt x="0" y="63"/>
                      </a:lnTo>
                      <a:lnTo>
                        <a:pt x="0" y="61"/>
                      </a:lnTo>
                      <a:lnTo>
                        <a:pt x="0" y="61"/>
                      </a:lnTo>
                      <a:lnTo>
                        <a:pt x="0" y="59"/>
                      </a:lnTo>
                      <a:lnTo>
                        <a:pt x="0" y="59"/>
                      </a:lnTo>
                      <a:lnTo>
                        <a:pt x="0" y="57"/>
                      </a:lnTo>
                      <a:lnTo>
                        <a:pt x="0" y="57"/>
                      </a:lnTo>
                      <a:lnTo>
                        <a:pt x="0" y="57"/>
                      </a:lnTo>
                      <a:lnTo>
                        <a:pt x="0" y="57"/>
                      </a:lnTo>
                      <a:lnTo>
                        <a:pt x="0" y="55"/>
                      </a:lnTo>
                      <a:lnTo>
                        <a:pt x="1" y="55"/>
                      </a:lnTo>
                      <a:lnTo>
                        <a:pt x="1" y="55"/>
                      </a:lnTo>
                      <a:lnTo>
                        <a:pt x="1" y="55"/>
                      </a:lnTo>
                      <a:lnTo>
                        <a:pt x="1" y="55"/>
                      </a:lnTo>
                      <a:lnTo>
                        <a:pt x="1" y="53"/>
                      </a:lnTo>
                      <a:lnTo>
                        <a:pt x="1" y="53"/>
                      </a:lnTo>
                      <a:lnTo>
                        <a:pt x="1" y="51"/>
                      </a:lnTo>
                      <a:lnTo>
                        <a:pt x="1" y="51"/>
                      </a:lnTo>
                      <a:lnTo>
                        <a:pt x="3" y="51"/>
                      </a:lnTo>
                      <a:lnTo>
                        <a:pt x="3" y="49"/>
                      </a:lnTo>
                      <a:lnTo>
                        <a:pt x="3" y="49"/>
                      </a:lnTo>
                      <a:lnTo>
                        <a:pt x="3" y="48"/>
                      </a:lnTo>
                      <a:lnTo>
                        <a:pt x="3" y="48"/>
                      </a:lnTo>
                      <a:lnTo>
                        <a:pt x="3" y="48"/>
                      </a:lnTo>
                      <a:lnTo>
                        <a:pt x="3" y="48"/>
                      </a:lnTo>
                      <a:lnTo>
                        <a:pt x="3" y="48"/>
                      </a:lnTo>
                      <a:lnTo>
                        <a:pt x="3" y="46"/>
                      </a:lnTo>
                      <a:lnTo>
                        <a:pt x="3" y="46"/>
                      </a:lnTo>
                      <a:lnTo>
                        <a:pt x="5" y="46"/>
                      </a:lnTo>
                      <a:lnTo>
                        <a:pt x="5" y="44"/>
                      </a:lnTo>
                      <a:lnTo>
                        <a:pt x="5" y="44"/>
                      </a:lnTo>
                      <a:lnTo>
                        <a:pt x="5" y="42"/>
                      </a:lnTo>
                      <a:lnTo>
                        <a:pt x="5" y="42"/>
                      </a:lnTo>
                      <a:lnTo>
                        <a:pt x="5" y="42"/>
                      </a:lnTo>
                      <a:lnTo>
                        <a:pt x="5" y="40"/>
                      </a:lnTo>
                      <a:lnTo>
                        <a:pt x="5" y="40"/>
                      </a:lnTo>
                      <a:lnTo>
                        <a:pt x="5" y="40"/>
                      </a:lnTo>
                      <a:lnTo>
                        <a:pt x="5" y="40"/>
                      </a:lnTo>
                      <a:lnTo>
                        <a:pt x="5" y="38"/>
                      </a:lnTo>
                      <a:lnTo>
                        <a:pt x="5" y="38"/>
                      </a:lnTo>
                      <a:lnTo>
                        <a:pt x="7" y="38"/>
                      </a:lnTo>
                      <a:lnTo>
                        <a:pt x="7" y="36"/>
                      </a:lnTo>
                      <a:lnTo>
                        <a:pt x="7" y="36"/>
                      </a:lnTo>
                      <a:lnTo>
                        <a:pt x="7" y="36"/>
                      </a:lnTo>
                      <a:lnTo>
                        <a:pt x="7" y="34"/>
                      </a:lnTo>
                      <a:lnTo>
                        <a:pt x="7" y="34"/>
                      </a:lnTo>
                      <a:lnTo>
                        <a:pt x="7" y="32"/>
                      </a:lnTo>
                      <a:lnTo>
                        <a:pt x="7" y="32"/>
                      </a:lnTo>
                      <a:lnTo>
                        <a:pt x="7" y="32"/>
                      </a:lnTo>
                      <a:lnTo>
                        <a:pt x="7" y="32"/>
                      </a:lnTo>
                      <a:lnTo>
                        <a:pt x="5" y="32"/>
                      </a:lnTo>
                      <a:lnTo>
                        <a:pt x="5" y="30"/>
                      </a:lnTo>
                      <a:lnTo>
                        <a:pt x="5" y="30"/>
                      </a:lnTo>
                      <a:lnTo>
                        <a:pt x="7" y="30"/>
                      </a:lnTo>
                      <a:lnTo>
                        <a:pt x="7" y="28"/>
                      </a:lnTo>
                      <a:lnTo>
                        <a:pt x="7" y="28"/>
                      </a:lnTo>
                      <a:lnTo>
                        <a:pt x="7" y="28"/>
                      </a:lnTo>
                      <a:lnTo>
                        <a:pt x="7" y="27"/>
                      </a:lnTo>
                      <a:lnTo>
                        <a:pt x="9" y="27"/>
                      </a:lnTo>
                      <a:lnTo>
                        <a:pt x="9" y="27"/>
                      </a:lnTo>
                      <a:lnTo>
                        <a:pt x="9" y="25"/>
                      </a:lnTo>
                      <a:lnTo>
                        <a:pt x="9" y="25"/>
                      </a:lnTo>
                      <a:lnTo>
                        <a:pt x="9" y="25"/>
                      </a:lnTo>
                      <a:lnTo>
                        <a:pt x="9" y="23"/>
                      </a:lnTo>
                      <a:lnTo>
                        <a:pt x="9" y="23"/>
                      </a:lnTo>
                      <a:lnTo>
                        <a:pt x="9" y="21"/>
                      </a:lnTo>
                      <a:lnTo>
                        <a:pt x="9" y="21"/>
                      </a:lnTo>
                      <a:lnTo>
                        <a:pt x="9" y="19"/>
                      </a:lnTo>
                      <a:lnTo>
                        <a:pt x="9" y="19"/>
                      </a:lnTo>
                      <a:lnTo>
                        <a:pt x="9" y="19"/>
                      </a:lnTo>
                      <a:lnTo>
                        <a:pt x="11" y="19"/>
                      </a:lnTo>
                      <a:lnTo>
                        <a:pt x="11" y="21"/>
                      </a:lnTo>
                      <a:lnTo>
                        <a:pt x="11" y="21"/>
                      </a:lnTo>
                      <a:lnTo>
                        <a:pt x="11" y="19"/>
                      </a:lnTo>
                      <a:lnTo>
                        <a:pt x="11" y="19"/>
                      </a:lnTo>
                      <a:lnTo>
                        <a:pt x="13" y="19"/>
                      </a:lnTo>
                      <a:lnTo>
                        <a:pt x="13" y="19"/>
                      </a:lnTo>
                      <a:lnTo>
                        <a:pt x="15" y="19"/>
                      </a:lnTo>
                      <a:lnTo>
                        <a:pt x="15" y="19"/>
                      </a:lnTo>
                      <a:lnTo>
                        <a:pt x="15" y="19"/>
                      </a:lnTo>
                      <a:lnTo>
                        <a:pt x="15" y="19"/>
                      </a:lnTo>
                      <a:lnTo>
                        <a:pt x="17" y="19"/>
                      </a:lnTo>
                      <a:lnTo>
                        <a:pt x="17" y="17"/>
                      </a:lnTo>
                      <a:lnTo>
                        <a:pt x="17" y="17"/>
                      </a:lnTo>
                      <a:lnTo>
                        <a:pt x="17" y="17"/>
                      </a:lnTo>
                      <a:lnTo>
                        <a:pt x="17" y="17"/>
                      </a:lnTo>
                      <a:lnTo>
                        <a:pt x="17" y="15"/>
                      </a:lnTo>
                      <a:lnTo>
                        <a:pt x="17" y="15"/>
                      </a:lnTo>
                      <a:lnTo>
                        <a:pt x="19" y="15"/>
                      </a:lnTo>
                      <a:lnTo>
                        <a:pt x="19" y="13"/>
                      </a:lnTo>
                      <a:lnTo>
                        <a:pt x="19" y="13"/>
                      </a:lnTo>
                      <a:lnTo>
                        <a:pt x="19" y="13"/>
                      </a:lnTo>
                      <a:lnTo>
                        <a:pt x="21" y="13"/>
                      </a:lnTo>
                      <a:lnTo>
                        <a:pt x="21" y="13"/>
                      </a:lnTo>
                      <a:lnTo>
                        <a:pt x="21" y="13"/>
                      </a:lnTo>
                      <a:lnTo>
                        <a:pt x="21" y="13"/>
                      </a:lnTo>
                      <a:lnTo>
                        <a:pt x="23" y="13"/>
                      </a:lnTo>
                      <a:lnTo>
                        <a:pt x="23" y="11"/>
                      </a:lnTo>
                      <a:lnTo>
                        <a:pt x="23" y="11"/>
                      </a:lnTo>
                      <a:lnTo>
                        <a:pt x="23" y="11"/>
                      </a:lnTo>
                      <a:lnTo>
                        <a:pt x="24" y="11"/>
                      </a:lnTo>
                      <a:lnTo>
                        <a:pt x="24" y="11"/>
                      </a:lnTo>
                      <a:lnTo>
                        <a:pt x="24" y="11"/>
                      </a:lnTo>
                      <a:lnTo>
                        <a:pt x="24" y="11"/>
                      </a:lnTo>
                      <a:lnTo>
                        <a:pt x="24" y="11"/>
                      </a:lnTo>
                      <a:lnTo>
                        <a:pt x="24" y="9"/>
                      </a:lnTo>
                      <a:lnTo>
                        <a:pt x="26" y="9"/>
                      </a:lnTo>
                      <a:lnTo>
                        <a:pt x="26" y="9"/>
                      </a:lnTo>
                      <a:lnTo>
                        <a:pt x="26" y="9"/>
                      </a:lnTo>
                      <a:lnTo>
                        <a:pt x="28" y="9"/>
                      </a:lnTo>
                      <a:lnTo>
                        <a:pt x="28" y="9"/>
                      </a:lnTo>
                      <a:lnTo>
                        <a:pt x="28" y="9"/>
                      </a:lnTo>
                      <a:lnTo>
                        <a:pt x="30" y="9"/>
                      </a:lnTo>
                      <a:lnTo>
                        <a:pt x="30" y="9"/>
                      </a:lnTo>
                      <a:lnTo>
                        <a:pt x="30" y="9"/>
                      </a:lnTo>
                      <a:lnTo>
                        <a:pt x="30" y="9"/>
                      </a:lnTo>
                      <a:lnTo>
                        <a:pt x="30" y="9"/>
                      </a:lnTo>
                      <a:lnTo>
                        <a:pt x="30" y="7"/>
                      </a:lnTo>
                      <a:lnTo>
                        <a:pt x="32" y="7"/>
                      </a:lnTo>
                      <a:lnTo>
                        <a:pt x="32" y="7"/>
                      </a:lnTo>
                      <a:lnTo>
                        <a:pt x="32" y="7"/>
                      </a:lnTo>
                      <a:lnTo>
                        <a:pt x="32" y="7"/>
                      </a:lnTo>
                      <a:lnTo>
                        <a:pt x="32" y="5"/>
                      </a:lnTo>
                      <a:lnTo>
                        <a:pt x="32" y="5"/>
                      </a:lnTo>
                      <a:lnTo>
                        <a:pt x="32" y="5"/>
                      </a:lnTo>
                      <a:lnTo>
                        <a:pt x="32" y="4"/>
                      </a:lnTo>
                      <a:lnTo>
                        <a:pt x="32" y="4"/>
                      </a:lnTo>
                      <a:lnTo>
                        <a:pt x="34" y="4"/>
                      </a:lnTo>
                      <a:lnTo>
                        <a:pt x="34" y="2"/>
                      </a:lnTo>
                      <a:lnTo>
                        <a:pt x="34" y="2"/>
                      </a:lnTo>
                      <a:lnTo>
                        <a:pt x="34" y="2"/>
                      </a:lnTo>
                      <a:lnTo>
                        <a:pt x="36" y="2"/>
                      </a:lnTo>
                      <a:lnTo>
                        <a:pt x="36" y="0"/>
                      </a:lnTo>
                      <a:lnTo>
                        <a:pt x="36" y="0"/>
                      </a:lnTo>
                      <a:lnTo>
                        <a:pt x="3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0" name="Freeform 1552">
                  <a:extLst>
                    <a:ext uri="{FF2B5EF4-FFF2-40B4-BE49-F238E27FC236}">
                      <a16:creationId xmlns:a16="http://schemas.microsoft.com/office/drawing/2014/main" id="{B5093B2C-94EB-45E2-B5A0-D10BBACB6DCE}"/>
                    </a:ext>
                  </a:extLst>
                </p:cNvPr>
                <p:cNvSpPr>
                  <a:spLocks/>
                </p:cNvSpPr>
                <p:nvPr/>
              </p:nvSpPr>
              <p:spPr bwMode="auto">
                <a:xfrm>
                  <a:off x="15929116" y="4035426"/>
                  <a:ext cx="180975" cy="185738"/>
                </a:xfrm>
                <a:custGeom>
                  <a:avLst/>
                  <a:gdLst>
                    <a:gd name="T0" fmla="*/ 40 w 114"/>
                    <a:gd name="T1" fmla="*/ 5 h 117"/>
                    <a:gd name="T2" fmla="*/ 42 w 114"/>
                    <a:gd name="T3" fmla="*/ 13 h 117"/>
                    <a:gd name="T4" fmla="*/ 44 w 114"/>
                    <a:gd name="T5" fmla="*/ 19 h 117"/>
                    <a:gd name="T6" fmla="*/ 45 w 114"/>
                    <a:gd name="T7" fmla="*/ 27 h 117"/>
                    <a:gd name="T8" fmla="*/ 47 w 114"/>
                    <a:gd name="T9" fmla="*/ 34 h 117"/>
                    <a:gd name="T10" fmla="*/ 47 w 114"/>
                    <a:gd name="T11" fmla="*/ 42 h 117"/>
                    <a:gd name="T12" fmla="*/ 51 w 114"/>
                    <a:gd name="T13" fmla="*/ 48 h 117"/>
                    <a:gd name="T14" fmla="*/ 53 w 114"/>
                    <a:gd name="T15" fmla="*/ 53 h 117"/>
                    <a:gd name="T16" fmla="*/ 55 w 114"/>
                    <a:gd name="T17" fmla="*/ 53 h 117"/>
                    <a:gd name="T18" fmla="*/ 61 w 114"/>
                    <a:gd name="T19" fmla="*/ 53 h 117"/>
                    <a:gd name="T20" fmla="*/ 65 w 114"/>
                    <a:gd name="T21" fmla="*/ 57 h 117"/>
                    <a:gd name="T22" fmla="*/ 70 w 114"/>
                    <a:gd name="T23" fmla="*/ 61 h 117"/>
                    <a:gd name="T24" fmla="*/ 74 w 114"/>
                    <a:gd name="T25" fmla="*/ 65 h 117"/>
                    <a:gd name="T26" fmla="*/ 80 w 114"/>
                    <a:gd name="T27" fmla="*/ 69 h 117"/>
                    <a:gd name="T28" fmla="*/ 84 w 114"/>
                    <a:gd name="T29" fmla="*/ 72 h 117"/>
                    <a:gd name="T30" fmla="*/ 88 w 114"/>
                    <a:gd name="T31" fmla="*/ 78 h 117"/>
                    <a:gd name="T32" fmla="*/ 91 w 114"/>
                    <a:gd name="T33" fmla="*/ 84 h 117"/>
                    <a:gd name="T34" fmla="*/ 95 w 114"/>
                    <a:gd name="T35" fmla="*/ 88 h 117"/>
                    <a:gd name="T36" fmla="*/ 101 w 114"/>
                    <a:gd name="T37" fmla="*/ 92 h 117"/>
                    <a:gd name="T38" fmla="*/ 103 w 114"/>
                    <a:gd name="T39" fmla="*/ 97 h 117"/>
                    <a:gd name="T40" fmla="*/ 107 w 114"/>
                    <a:gd name="T41" fmla="*/ 101 h 117"/>
                    <a:gd name="T42" fmla="*/ 111 w 114"/>
                    <a:gd name="T43" fmla="*/ 101 h 117"/>
                    <a:gd name="T44" fmla="*/ 114 w 114"/>
                    <a:gd name="T45" fmla="*/ 105 h 117"/>
                    <a:gd name="T46" fmla="*/ 112 w 114"/>
                    <a:gd name="T47" fmla="*/ 111 h 117"/>
                    <a:gd name="T48" fmla="*/ 109 w 114"/>
                    <a:gd name="T49" fmla="*/ 115 h 117"/>
                    <a:gd name="T50" fmla="*/ 105 w 114"/>
                    <a:gd name="T51" fmla="*/ 113 h 117"/>
                    <a:gd name="T52" fmla="*/ 99 w 114"/>
                    <a:gd name="T53" fmla="*/ 111 h 117"/>
                    <a:gd name="T54" fmla="*/ 95 w 114"/>
                    <a:gd name="T55" fmla="*/ 107 h 117"/>
                    <a:gd name="T56" fmla="*/ 91 w 114"/>
                    <a:gd name="T57" fmla="*/ 101 h 117"/>
                    <a:gd name="T58" fmla="*/ 89 w 114"/>
                    <a:gd name="T59" fmla="*/ 95 h 117"/>
                    <a:gd name="T60" fmla="*/ 84 w 114"/>
                    <a:gd name="T61" fmla="*/ 92 h 117"/>
                    <a:gd name="T62" fmla="*/ 80 w 114"/>
                    <a:gd name="T63" fmla="*/ 88 h 117"/>
                    <a:gd name="T64" fmla="*/ 76 w 114"/>
                    <a:gd name="T65" fmla="*/ 82 h 117"/>
                    <a:gd name="T66" fmla="*/ 70 w 114"/>
                    <a:gd name="T67" fmla="*/ 78 h 117"/>
                    <a:gd name="T68" fmla="*/ 67 w 114"/>
                    <a:gd name="T69" fmla="*/ 74 h 117"/>
                    <a:gd name="T70" fmla="*/ 59 w 114"/>
                    <a:gd name="T71" fmla="*/ 72 h 117"/>
                    <a:gd name="T72" fmla="*/ 53 w 114"/>
                    <a:gd name="T73" fmla="*/ 72 h 117"/>
                    <a:gd name="T74" fmla="*/ 49 w 114"/>
                    <a:gd name="T75" fmla="*/ 72 h 117"/>
                    <a:gd name="T76" fmla="*/ 44 w 114"/>
                    <a:gd name="T77" fmla="*/ 71 h 117"/>
                    <a:gd name="T78" fmla="*/ 40 w 114"/>
                    <a:gd name="T79" fmla="*/ 72 h 117"/>
                    <a:gd name="T80" fmla="*/ 34 w 114"/>
                    <a:gd name="T81" fmla="*/ 74 h 117"/>
                    <a:gd name="T82" fmla="*/ 30 w 114"/>
                    <a:gd name="T83" fmla="*/ 69 h 117"/>
                    <a:gd name="T84" fmla="*/ 26 w 114"/>
                    <a:gd name="T85" fmla="*/ 67 h 117"/>
                    <a:gd name="T86" fmla="*/ 23 w 114"/>
                    <a:gd name="T87" fmla="*/ 69 h 117"/>
                    <a:gd name="T88" fmla="*/ 21 w 114"/>
                    <a:gd name="T89" fmla="*/ 74 h 117"/>
                    <a:gd name="T90" fmla="*/ 17 w 114"/>
                    <a:gd name="T91" fmla="*/ 80 h 117"/>
                    <a:gd name="T92" fmla="*/ 15 w 114"/>
                    <a:gd name="T93" fmla="*/ 72 h 117"/>
                    <a:gd name="T94" fmla="*/ 9 w 114"/>
                    <a:gd name="T95" fmla="*/ 76 h 117"/>
                    <a:gd name="T96" fmla="*/ 3 w 114"/>
                    <a:gd name="T97" fmla="*/ 76 h 117"/>
                    <a:gd name="T98" fmla="*/ 0 w 114"/>
                    <a:gd name="T99" fmla="*/ 74 h 117"/>
                    <a:gd name="T100" fmla="*/ 0 w 114"/>
                    <a:gd name="T101" fmla="*/ 65 h 117"/>
                    <a:gd name="T102" fmla="*/ 0 w 114"/>
                    <a:gd name="T103" fmla="*/ 57 h 117"/>
                    <a:gd name="T104" fmla="*/ 3 w 114"/>
                    <a:gd name="T105" fmla="*/ 51 h 117"/>
                    <a:gd name="T106" fmla="*/ 5 w 114"/>
                    <a:gd name="T107" fmla="*/ 44 h 117"/>
                    <a:gd name="T108" fmla="*/ 7 w 114"/>
                    <a:gd name="T109" fmla="*/ 38 h 117"/>
                    <a:gd name="T110" fmla="*/ 5 w 114"/>
                    <a:gd name="T111" fmla="*/ 30 h 117"/>
                    <a:gd name="T112" fmla="*/ 9 w 114"/>
                    <a:gd name="T113" fmla="*/ 25 h 117"/>
                    <a:gd name="T114" fmla="*/ 11 w 114"/>
                    <a:gd name="T115" fmla="*/ 19 h 117"/>
                    <a:gd name="T116" fmla="*/ 17 w 114"/>
                    <a:gd name="T117" fmla="*/ 17 h 117"/>
                    <a:gd name="T118" fmla="*/ 21 w 114"/>
                    <a:gd name="T119" fmla="*/ 13 h 117"/>
                    <a:gd name="T120" fmla="*/ 26 w 114"/>
                    <a:gd name="T121" fmla="*/ 9 h 117"/>
                    <a:gd name="T122" fmla="*/ 30 w 114"/>
                    <a:gd name="T123" fmla="*/ 7 h 117"/>
                    <a:gd name="T124" fmla="*/ 34 w 114"/>
                    <a:gd name="T125" fmla="*/ 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4" h="117">
                      <a:moveTo>
                        <a:pt x="36" y="0"/>
                      </a:moveTo>
                      <a:lnTo>
                        <a:pt x="36" y="2"/>
                      </a:lnTo>
                      <a:lnTo>
                        <a:pt x="38" y="2"/>
                      </a:lnTo>
                      <a:lnTo>
                        <a:pt x="38" y="2"/>
                      </a:lnTo>
                      <a:lnTo>
                        <a:pt x="38" y="4"/>
                      </a:lnTo>
                      <a:lnTo>
                        <a:pt x="38" y="4"/>
                      </a:lnTo>
                      <a:lnTo>
                        <a:pt x="38" y="4"/>
                      </a:lnTo>
                      <a:lnTo>
                        <a:pt x="38" y="5"/>
                      </a:lnTo>
                      <a:lnTo>
                        <a:pt x="38" y="5"/>
                      </a:lnTo>
                      <a:lnTo>
                        <a:pt x="38" y="5"/>
                      </a:lnTo>
                      <a:lnTo>
                        <a:pt x="40" y="5"/>
                      </a:lnTo>
                      <a:lnTo>
                        <a:pt x="40" y="7"/>
                      </a:lnTo>
                      <a:lnTo>
                        <a:pt x="40" y="7"/>
                      </a:lnTo>
                      <a:lnTo>
                        <a:pt x="40" y="7"/>
                      </a:lnTo>
                      <a:lnTo>
                        <a:pt x="40" y="7"/>
                      </a:lnTo>
                      <a:lnTo>
                        <a:pt x="40" y="9"/>
                      </a:lnTo>
                      <a:lnTo>
                        <a:pt x="42" y="9"/>
                      </a:lnTo>
                      <a:lnTo>
                        <a:pt x="42" y="9"/>
                      </a:lnTo>
                      <a:lnTo>
                        <a:pt x="42" y="11"/>
                      </a:lnTo>
                      <a:lnTo>
                        <a:pt x="42" y="11"/>
                      </a:lnTo>
                      <a:lnTo>
                        <a:pt x="42" y="11"/>
                      </a:lnTo>
                      <a:lnTo>
                        <a:pt x="42" y="13"/>
                      </a:lnTo>
                      <a:lnTo>
                        <a:pt x="42" y="13"/>
                      </a:lnTo>
                      <a:lnTo>
                        <a:pt x="42" y="13"/>
                      </a:lnTo>
                      <a:lnTo>
                        <a:pt x="42" y="15"/>
                      </a:lnTo>
                      <a:lnTo>
                        <a:pt x="42" y="15"/>
                      </a:lnTo>
                      <a:lnTo>
                        <a:pt x="44" y="15"/>
                      </a:lnTo>
                      <a:lnTo>
                        <a:pt x="44" y="17"/>
                      </a:lnTo>
                      <a:lnTo>
                        <a:pt x="44" y="17"/>
                      </a:lnTo>
                      <a:lnTo>
                        <a:pt x="44" y="17"/>
                      </a:lnTo>
                      <a:lnTo>
                        <a:pt x="44" y="19"/>
                      </a:lnTo>
                      <a:lnTo>
                        <a:pt x="44" y="19"/>
                      </a:lnTo>
                      <a:lnTo>
                        <a:pt x="44" y="19"/>
                      </a:lnTo>
                      <a:lnTo>
                        <a:pt x="44" y="21"/>
                      </a:lnTo>
                      <a:lnTo>
                        <a:pt x="44" y="21"/>
                      </a:lnTo>
                      <a:lnTo>
                        <a:pt x="44" y="21"/>
                      </a:lnTo>
                      <a:lnTo>
                        <a:pt x="44" y="23"/>
                      </a:lnTo>
                      <a:lnTo>
                        <a:pt x="44" y="23"/>
                      </a:lnTo>
                      <a:lnTo>
                        <a:pt x="44" y="25"/>
                      </a:lnTo>
                      <a:lnTo>
                        <a:pt x="45" y="25"/>
                      </a:lnTo>
                      <a:lnTo>
                        <a:pt x="45" y="25"/>
                      </a:lnTo>
                      <a:lnTo>
                        <a:pt x="45" y="25"/>
                      </a:lnTo>
                      <a:lnTo>
                        <a:pt x="45" y="27"/>
                      </a:lnTo>
                      <a:lnTo>
                        <a:pt x="45" y="27"/>
                      </a:lnTo>
                      <a:lnTo>
                        <a:pt x="45" y="27"/>
                      </a:lnTo>
                      <a:lnTo>
                        <a:pt x="45" y="28"/>
                      </a:lnTo>
                      <a:lnTo>
                        <a:pt x="45" y="28"/>
                      </a:lnTo>
                      <a:lnTo>
                        <a:pt x="45" y="30"/>
                      </a:lnTo>
                      <a:lnTo>
                        <a:pt x="45" y="30"/>
                      </a:lnTo>
                      <a:lnTo>
                        <a:pt x="47" y="30"/>
                      </a:lnTo>
                      <a:lnTo>
                        <a:pt x="47" y="32"/>
                      </a:lnTo>
                      <a:lnTo>
                        <a:pt x="47" y="32"/>
                      </a:lnTo>
                      <a:lnTo>
                        <a:pt x="47" y="32"/>
                      </a:lnTo>
                      <a:lnTo>
                        <a:pt x="47" y="34"/>
                      </a:lnTo>
                      <a:lnTo>
                        <a:pt x="47" y="34"/>
                      </a:lnTo>
                      <a:lnTo>
                        <a:pt x="47" y="36"/>
                      </a:lnTo>
                      <a:lnTo>
                        <a:pt x="47" y="36"/>
                      </a:lnTo>
                      <a:lnTo>
                        <a:pt x="47" y="36"/>
                      </a:lnTo>
                      <a:lnTo>
                        <a:pt x="47" y="38"/>
                      </a:lnTo>
                      <a:lnTo>
                        <a:pt x="47" y="38"/>
                      </a:lnTo>
                      <a:lnTo>
                        <a:pt x="47" y="40"/>
                      </a:lnTo>
                      <a:lnTo>
                        <a:pt x="47" y="40"/>
                      </a:lnTo>
                      <a:lnTo>
                        <a:pt x="47" y="40"/>
                      </a:lnTo>
                      <a:lnTo>
                        <a:pt x="47" y="40"/>
                      </a:lnTo>
                      <a:lnTo>
                        <a:pt x="47" y="42"/>
                      </a:lnTo>
                      <a:lnTo>
                        <a:pt x="47" y="42"/>
                      </a:lnTo>
                      <a:lnTo>
                        <a:pt x="49" y="42"/>
                      </a:lnTo>
                      <a:lnTo>
                        <a:pt x="49" y="44"/>
                      </a:lnTo>
                      <a:lnTo>
                        <a:pt x="49" y="44"/>
                      </a:lnTo>
                      <a:lnTo>
                        <a:pt x="49" y="44"/>
                      </a:lnTo>
                      <a:lnTo>
                        <a:pt x="49" y="46"/>
                      </a:lnTo>
                      <a:lnTo>
                        <a:pt x="51" y="46"/>
                      </a:lnTo>
                      <a:lnTo>
                        <a:pt x="51" y="46"/>
                      </a:lnTo>
                      <a:lnTo>
                        <a:pt x="51" y="46"/>
                      </a:lnTo>
                      <a:lnTo>
                        <a:pt x="51" y="48"/>
                      </a:lnTo>
                      <a:lnTo>
                        <a:pt x="51" y="48"/>
                      </a:lnTo>
                      <a:lnTo>
                        <a:pt x="51" y="48"/>
                      </a:lnTo>
                      <a:lnTo>
                        <a:pt x="51" y="48"/>
                      </a:lnTo>
                      <a:lnTo>
                        <a:pt x="51" y="49"/>
                      </a:lnTo>
                      <a:lnTo>
                        <a:pt x="51" y="49"/>
                      </a:lnTo>
                      <a:lnTo>
                        <a:pt x="51" y="49"/>
                      </a:lnTo>
                      <a:lnTo>
                        <a:pt x="51" y="51"/>
                      </a:lnTo>
                      <a:lnTo>
                        <a:pt x="51" y="51"/>
                      </a:lnTo>
                      <a:lnTo>
                        <a:pt x="53" y="51"/>
                      </a:lnTo>
                      <a:lnTo>
                        <a:pt x="53" y="51"/>
                      </a:lnTo>
                      <a:lnTo>
                        <a:pt x="53" y="51"/>
                      </a:lnTo>
                      <a:lnTo>
                        <a:pt x="53" y="51"/>
                      </a:lnTo>
                      <a:lnTo>
                        <a:pt x="53" y="53"/>
                      </a:lnTo>
                      <a:lnTo>
                        <a:pt x="55" y="53"/>
                      </a:lnTo>
                      <a:lnTo>
                        <a:pt x="55" y="53"/>
                      </a:lnTo>
                      <a:lnTo>
                        <a:pt x="55" y="55"/>
                      </a:lnTo>
                      <a:lnTo>
                        <a:pt x="55" y="55"/>
                      </a:lnTo>
                      <a:lnTo>
                        <a:pt x="55" y="55"/>
                      </a:lnTo>
                      <a:lnTo>
                        <a:pt x="55" y="55"/>
                      </a:lnTo>
                      <a:lnTo>
                        <a:pt x="57" y="55"/>
                      </a:lnTo>
                      <a:lnTo>
                        <a:pt x="57" y="55"/>
                      </a:lnTo>
                      <a:lnTo>
                        <a:pt x="57" y="55"/>
                      </a:lnTo>
                      <a:lnTo>
                        <a:pt x="57" y="53"/>
                      </a:lnTo>
                      <a:lnTo>
                        <a:pt x="55" y="53"/>
                      </a:lnTo>
                      <a:lnTo>
                        <a:pt x="55" y="53"/>
                      </a:lnTo>
                      <a:lnTo>
                        <a:pt x="55" y="51"/>
                      </a:lnTo>
                      <a:lnTo>
                        <a:pt x="57" y="51"/>
                      </a:lnTo>
                      <a:lnTo>
                        <a:pt x="57" y="51"/>
                      </a:lnTo>
                      <a:lnTo>
                        <a:pt x="57" y="51"/>
                      </a:lnTo>
                      <a:lnTo>
                        <a:pt x="59" y="51"/>
                      </a:lnTo>
                      <a:lnTo>
                        <a:pt x="59" y="51"/>
                      </a:lnTo>
                      <a:lnTo>
                        <a:pt x="59" y="53"/>
                      </a:lnTo>
                      <a:lnTo>
                        <a:pt x="59" y="53"/>
                      </a:lnTo>
                      <a:lnTo>
                        <a:pt x="61" y="53"/>
                      </a:lnTo>
                      <a:lnTo>
                        <a:pt x="61" y="53"/>
                      </a:lnTo>
                      <a:lnTo>
                        <a:pt x="61" y="53"/>
                      </a:lnTo>
                      <a:lnTo>
                        <a:pt x="61" y="55"/>
                      </a:lnTo>
                      <a:lnTo>
                        <a:pt x="63" y="55"/>
                      </a:lnTo>
                      <a:lnTo>
                        <a:pt x="63" y="55"/>
                      </a:lnTo>
                      <a:lnTo>
                        <a:pt x="63" y="55"/>
                      </a:lnTo>
                      <a:lnTo>
                        <a:pt x="63" y="55"/>
                      </a:lnTo>
                      <a:lnTo>
                        <a:pt x="63" y="55"/>
                      </a:lnTo>
                      <a:lnTo>
                        <a:pt x="65" y="55"/>
                      </a:lnTo>
                      <a:lnTo>
                        <a:pt x="65" y="57"/>
                      </a:lnTo>
                      <a:lnTo>
                        <a:pt x="65" y="57"/>
                      </a:lnTo>
                      <a:lnTo>
                        <a:pt x="65" y="57"/>
                      </a:lnTo>
                      <a:lnTo>
                        <a:pt x="65" y="57"/>
                      </a:lnTo>
                      <a:lnTo>
                        <a:pt x="67" y="57"/>
                      </a:lnTo>
                      <a:lnTo>
                        <a:pt x="67" y="59"/>
                      </a:lnTo>
                      <a:lnTo>
                        <a:pt x="67" y="59"/>
                      </a:lnTo>
                      <a:lnTo>
                        <a:pt x="67" y="59"/>
                      </a:lnTo>
                      <a:lnTo>
                        <a:pt x="67" y="61"/>
                      </a:lnTo>
                      <a:lnTo>
                        <a:pt x="67" y="61"/>
                      </a:lnTo>
                      <a:lnTo>
                        <a:pt x="68" y="61"/>
                      </a:lnTo>
                      <a:lnTo>
                        <a:pt x="68" y="61"/>
                      </a:lnTo>
                      <a:lnTo>
                        <a:pt x="68" y="61"/>
                      </a:lnTo>
                      <a:lnTo>
                        <a:pt x="70" y="61"/>
                      </a:lnTo>
                      <a:lnTo>
                        <a:pt x="70" y="61"/>
                      </a:lnTo>
                      <a:lnTo>
                        <a:pt x="70" y="63"/>
                      </a:lnTo>
                      <a:lnTo>
                        <a:pt x="70" y="63"/>
                      </a:lnTo>
                      <a:lnTo>
                        <a:pt x="70" y="63"/>
                      </a:lnTo>
                      <a:lnTo>
                        <a:pt x="72" y="63"/>
                      </a:lnTo>
                      <a:lnTo>
                        <a:pt x="72" y="65"/>
                      </a:lnTo>
                      <a:lnTo>
                        <a:pt x="72" y="65"/>
                      </a:lnTo>
                      <a:lnTo>
                        <a:pt x="74" y="65"/>
                      </a:lnTo>
                      <a:lnTo>
                        <a:pt x="74" y="65"/>
                      </a:lnTo>
                      <a:lnTo>
                        <a:pt x="74" y="65"/>
                      </a:lnTo>
                      <a:lnTo>
                        <a:pt x="74" y="65"/>
                      </a:lnTo>
                      <a:lnTo>
                        <a:pt x="74" y="65"/>
                      </a:lnTo>
                      <a:lnTo>
                        <a:pt x="74" y="67"/>
                      </a:lnTo>
                      <a:lnTo>
                        <a:pt x="74" y="67"/>
                      </a:lnTo>
                      <a:lnTo>
                        <a:pt x="76" y="67"/>
                      </a:lnTo>
                      <a:lnTo>
                        <a:pt x="76" y="67"/>
                      </a:lnTo>
                      <a:lnTo>
                        <a:pt x="76" y="69"/>
                      </a:lnTo>
                      <a:lnTo>
                        <a:pt x="78" y="69"/>
                      </a:lnTo>
                      <a:lnTo>
                        <a:pt x="78" y="69"/>
                      </a:lnTo>
                      <a:lnTo>
                        <a:pt x="78" y="69"/>
                      </a:lnTo>
                      <a:lnTo>
                        <a:pt x="78" y="69"/>
                      </a:lnTo>
                      <a:lnTo>
                        <a:pt x="80" y="69"/>
                      </a:lnTo>
                      <a:lnTo>
                        <a:pt x="80" y="69"/>
                      </a:lnTo>
                      <a:lnTo>
                        <a:pt x="80" y="69"/>
                      </a:lnTo>
                      <a:lnTo>
                        <a:pt x="82" y="69"/>
                      </a:lnTo>
                      <a:lnTo>
                        <a:pt x="82" y="71"/>
                      </a:lnTo>
                      <a:lnTo>
                        <a:pt x="82" y="71"/>
                      </a:lnTo>
                      <a:lnTo>
                        <a:pt x="82" y="71"/>
                      </a:lnTo>
                      <a:lnTo>
                        <a:pt x="82" y="72"/>
                      </a:lnTo>
                      <a:lnTo>
                        <a:pt x="84" y="72"/>
                      </a:lnTo>
                      <a:lnTo>
                        <a:pt x="84" y="72"/>
                      </a:lnTo>
                      <a:lnTo>
                        <a:pt x="84" y="72"/>
                      </a:lnTo>
                      <a:lnTo>
                        <a:pt x="84" y="72"/>
                      </a:lnTo>
                      <a:lnTo>
                        <a:pt x="84" y="72"/>
                      </a:lnTo>
                      <a:lnTo>
                        <a:pt x="84" y="74"/>
                      </a:lnTo>
                      <a:lnTo>
                        <a:pt x="86" y="74"/>
                      </a:lnTo>
                      <a:lnTo>
                        <a:pt x="86" y="74"/>
                      </a:lnTo>
                      <a:lnTo>
                        <a:pt x="86" y="76"/>
                      </a:lnTo>
                      <a:lnTo>
                        <a:pt x="86" y="76"/>
                      </a:lnTo>
                      <a:lnTo>
                        <a:pt x="86" y="76"/>
                      </a:lnTo>
                      <a:lnTo>
                        <a:pt x="86" y="76"/>
                      </a:lnTo>
                      <a:lnTo>
                        <a:pt x="86" y="78"/>
                      </a:lnTo>
                      <a:lnTo>
                        <a:pt x="88" y="78"/>
                      </a:lnTo>
                      <a:lnTo>
                        <a:pt x="88" y="78"/>
                      </a:lnTo>
                      <a:lnTo>
                        <a:pt x="88" y="80"/>
                      </a:lnTo>
                      <a:lnTo>
                        <a:pt x="88" y="80"/>
                      </a:lnTo>
                      <a:lnTo>
                        <a:pt x="88" y="80"/>
                      </a:lnTo>
                      <a:lnTo>
                        <a:pt x="89" y="80"/>
                      </a:lnTo>
                      <a:lnTo>
                        <a:pt x="89" y="80"/>
                      </a:lnTo>
                      <a:lnTo>
                        <a:pt x="89" y="80"/>
                      </a:lnTo>
                      <a:lnTo>
                        <a:pt x="89" y="82"/>
                      </a:lnTo>
                      <a:lnTo>
                        <a:pt x="89" y="82"/>
                      </a:lnTo>
                      <a:lnTo>
                        <a:pt x="89" y="82"/>
                      </a:lnTo>
                      <a:lnTo>
                        <a:pt x="89" y="84"/>
                      </a:lnTo>
                      <a:lnTo>
                        <a:pt x="91" y="84"/>
                      </a:lnTo>
                      <a:lnTo>
                        <a:pt x="91" y="84"/>
                      </a:lnTo>
                      <a:lnTo>
                        <a:pt x="91" y="84"/>
                      </a:lnTo>
                      <a:lnTo>
                        <a:pt x="91" y="84"/>
                      </a:lnTo>
                      <a:lnTo>
                        <a:pt x="93" y="84"/>
                      </a:lnTo>
                      <a:lnTo>
                        <a:pt x="93" y="86"/>
                      </a:lnTo>
                      <a:lnTo>
                        <a:pt x="93" y="86"/>
                      </a:lnTo>
                      <a:lnTo>
                        <a:pt x="95" y="86"/>
                      </a:lnTo>
                      <a:lnTo>
                        <a:pt x="95" y="86"/>
                      </a:lnTo>
                      <a:lnTo>
                        <a:pt x="95" y="86"/>
                      </a:lnTo>
                      <a:lnTo>
                        <a:pt x="95" y="86"/>
                      </a:lnTo>
                      <a:lnTo>
                        <a:pt x="95" y="88"/>
                      </a:lnTo>
                      <a:lnTo>
                        <a:pt x="95" y="88"/>
                      </a:lnTo>
                      <a:lnTo>
                        <a:pt x="97" y="88"/>
                      </a:lnTo>
                      <a:lnTo>
                        <a:pt x="97" y="88"/>
                      </a:lnTo>
                      <a:lnTo>
                        <a:pt x="97" y="88"/>
                      </a:lnTo>
                      <a:lnTo>
                        <a:pt x="97" y="90"/>
                      </a:lnTo>
                      <a:lnTo>
                        <a:pt x="97" y="90"/>
                      </a:lnTo>
                      <a:lnTo>
                        <a:pt x="99" y="90"/>
                      </a:lnTo>
                      <a:lnTo>
                        <a:pt x="99" y="90"/>
                      </a:lnTo>
                      <a:lnTo>
                        <a:pt x="99" y="90"/>
                      </a:lnTo>
                      <a:lnTo>
                        <a:pt x="101" y="90"/>
                      </a:lnTo>
                      <a:lnTo>
                        <a:pt x="101" y="92"/>
                      </a:lnTo>
                      <a:lnTo>
                        <a:pt x="101" y="92"/>
                      </a:lnTo>
                      <a:lnTo>
                        <a:pt x="101" y="92"/>
                      </a:lnTo>
                      <a:lnTo>
                        <a:pt x="101" y="94"/>
                      </a:lnTo>
                      <a:lnTo>
                        <a:pt x="101" y="94"/>
                      </a:lnTo>
                      <a:lnTo>
                        <a:pt x="101" y="94"/>
                      </a:lnTo>
                      <a:lnTo>
                        <a:pt x="101" y="95"/>
                      </a:lnTo>
                      <a:lnTo>
                        <a:pt x="101" y="95"/>
                      </a:lnTo>
                      <a:lnTo>
                        <a:pt x="101" y="95"/>
                      </a:lnTo>
                      <a:lnTo>
                        <a:pt x="101" y="97"/>
                      </a:lnTo>
                      <a:lnTo>
                        <a:pt x="101" y="97"/>
                      </a:lnTo>
                      <a:lnTo>
                        <a:pt x="103" y="97"/>
                      </a:lnTo>
                      <a:lnTo>
                        <a:pt x="103" y="99"/>
                      </a:lnTo>
                      <a:lnTo>
                        <a:pt x="103" y="99"/>
                      </a:lnTo>
                      <a:lnTo>
                        <a:pt x="105" y="99"/>
                      </a:lnTo>
                      <a:lnTo>
                        <a:pt x="105" y="97"/>
                      </a:lnTo>
                      <a:lnTo>
                        <a:pt x="105" y="97"/>
                      </a:lnTo>
                      <a:lnTo>
                        <a:pt x="105" y="97"/>
                      </a:lnTo>
                      <a:lnTo>
                        <a:pt x="105" y="99"/>
                      </a:lnTo>
                      <a:lnTo>
                        <a:pt x="105" y="99"/>
                      </a:lnTo>
                      <a:lnTo>
                        <a:pt x="107" y="99"/>
                      </a:lnTo>
                      <a:lnTo>
                        <a:pt x="107" y="101"/>
                      </a:lnTo>
                      <a:lnTo>
                        <a:pt x="107" y="101"/>
                      </a:lnTo>
                      <a:lnTo>
                        <a:pt x="107" y="101"/>
                      </a:lnTo>
                      <a:lnTo>
                        <a:pt x="107" y="101"/>
                      </a:lnTo>
                      <a:lnTo>
                        <a:pt x="109" y="101"/>
                      </a:lnTo>
                      <a:lnTo>
                        <a:pt x="109" y="103"/>
                      </a:lnTo>
                      <a:lnTo>
                        <a:pt x="109" y="103"/>
                      </a:lnTo>
                      <a:lnTo>
                        <a:pt x="109" y="103"/>
                      </a:lnTo>
                      <a:lnTo>
                        <a:pt x="109" y="103"/>
                      </a:lnTo>
                      <a:lnTo>
                        <a:pt x="109" y="103"/>
                      </a:lnTo>
                      <a:lnTo>
                        <a:pt x="111" y="103"/>
                      </a:lnTo>
                      <a:lnTo>
                        <a:pt x="111" y="103"/>
                      </a:lnTo>
                      <a:lnTo>
                        <a:pt x="111" y="101"/>
                      </a:lnTo>
                      <a:lnTo>
                        <a:pt x="111" y="101"/>
                      </a:lnTo>
                      <a:lnTo>
                        <a:pt x="111" y="103"/>
                      </a:lnTo>
                      <a:lnTo>
                        <a:pt x="111" y="103"/>
                      </a:lnTo>
                      <a:lnTo>
                        <a:pt x="111" y="103"/>
                      </a:lnTo>
                      <a:lnTo>
                        <a:pt x="111" y="103"/>
                      </a:lnTo>
                      <a:lnTo>
                        <a:pt x="112" y="103"/>
                      </a:lnTo>
                      <a:lnTo>
                        <a:pt x="112" y="103"/>
                      </a:lnTo>
                      <a:lnTo>
                        <a:pt x="112" y="105"/>
                      </a:lnTo>
                      <a:lnTo>
                        <a:pt x="112" y="105"/>
                      </a:lnTo>
                      <a:lnTo>
                        <a:pt x="112" y="105"/>
                      </a:lnTo>
                      <a:lnTo>
                        <a:pt x="114" y="105"/>
                      </a:lnTo>
                      <a:lnTo>
                        <a:pt x="114" y="107"/>
                      </a:lnTo>
                      <a:lnTo>
                        <a:pt x="114" y="107"/>
                      </a:lnTo>
                      <a:lnTo>
                        <a:pt x="114" y="107"/>
                      </a:lnTo>
                      <a:lnTo>
                        <a:pt x="114" y="109"/>
                      </a:lnTo>
                      <a:lnTo>
                        <a:pt x="114" y="109"/>
                      </a:lnTo>
                      <a:lnTo>
                        <a:pt x="114" y="109"/>
                      </a:lnTo>
                      <a:lnTo>
                        <a:pt x="114" y="111"/>
                      </a:lnTo>
                      <a:lnTo>
                        <a:pt x="112" y="111"/>
                      </a:lnTo>
                      <a:lnTo>
                        <a:pt x="112" y="111"/>
                      </a:lnTo>
                      <a:lnTo>
                        <a:pt x="112" y="111"/>
                      </a:lnTo>
                      <a:lnTo>
                        <a:pt x="112" y="111"/>
                      </a:lnTo>
                      <a:lnTo>
                        <a:pt x="111" y="111"/>
                      </a:lnTo>
                      <a:lnTo>
                        <a:pt x="111" y="111"/>
                      </a:lnTo>
                      <a:lnTo>
                        <a:pt x="111" y="113"/>
                      </a:lnTo>
                      <a:lnTo>
                        <a:pt x="111" y="113"/>
                      </a:lnTo>
                      <a:lnTo>
                        <a:pt x="111" y="113"/>
                      </a:lnTo>
                      <a:lnTo>
                        <a:pt x="109" y="113"/>
                      </a:lnTo>
                      <a:lnTo>
                        <a:pt x="109" y="113"/>
                      </a:lnTo>
                      <a:lnTo>
                        <a:pt x="109" y="115"/>
                      </a:lnTo>
                      <a:lnTo>
                        <a:pt x="111" y="115"/>
                      </a:lnTo>
                      <a:lnTo>
                        <a:pt x="111" y="115"/>
                      </a:lnTo>
                      <a:lnTo>
                        <a:pt x="109" y="115"/>
                      </a:lnTo>
                      <a:lnTo>
                        <a:pt x="109" y="115"/>
                      </a:lnTo>
                      <a:lnTo>
                        <a:pt x="109" y="117"/>
                      </a:lnTo>
                      <a:lnTo>
                        <a:pt x="107" y="117"/>
                      </a:lnTo>
                      <a:lnTo>
                        <a:pt x="107" y="117"/>
                      </a:lnTo>
                      <a:lnTo>
                        <a:pt x="107" y="115"/>
                      </a:lnTo>
                      <a:lnTo>
                        <a:pt x="107" y="115"/>
                      </a:lnTo>
                      <a:lnTo>
                        <a:pt x="107" y="115"/>
                      </a:lnTo>
                      <a:lnTo>
                        <a:pt x="105" y="115"/>
                      </a:lnTo>
                      <a:lnTo>
                        <a:pt x="105" y="115"/>
                      </a:lnTo>
                      <a:lnTo>
                        <a:pt x="105" y="113"/>
                      </a:lnTo>
                      <a:lnTo>
                        <a:pt x="105" y="113"/>
                      </a:lnTo>
                      <a:lnTo>
                        <a:pt x="105" y="113"/>
                      </a:lnTo>
                      <a:lnTo>
                        <a:pt x="103" y="113"/>
                      </a:lnTo>
                      <a:lnTo>
                        <a:pt x="103" y="113"/>
                      </a:lnTo>
                      <a:lnTo>
                        <a:pt x="103" y="113"/>
                      </a:lnTo>
                      <a:lnTo>
                        <a:pt x="101" y="113"/>
                      </a:lnTo>
                      <a:lnTo>
                        <a:pt x="101" y="113"/>
                      </a:lnTo>
                      <a:lnTo>
                        <a:pt x="101" y="113"/>
                      </a:lnTo>
                      <a:lnTo>
                        <a:pt x="101" y="113"/>
                      </a:lnTo>
                      <a:lnTo>
                        <a:pt x="101" y="113"/>
                      </a:lnTo>
                      <a:lnTo>
                        <a:pt x="101" y="111"/>
                      </a:lnTo>
                      <a:lnTo>
                        <a:pt x="99" y="111"/>
                      </a:lnTo>
                      <a:lnTo>
                        <a:pt x="99" y="111"/>
                      </a:lnTo>
                      <a:lnTo>
                        <a:pt x="99" y="109"/>
                      </a:lnTo>
                      <a:lnTo>
                        <a:pt x="99" y="109"/>
                      </a:lnTo>
                      <a:lnTo>
                        <a:pt x="99" y="109"/>
                      </a:lnTo>
                      <a:lnTo>
                        <a:pt x="97" y="109"/>
                      </a:lnTo>
                      <a:lnTo>
                        <a:pt x="97" y="107"/>
                      </a:lnTo>
                      <a:lnTo>
                        <a:pt x="97" y="107"/>
                      </a:lnTo>
                      <a:lnTo>
                        <a:pt x="97" y="107"/>
                      </a:lnTo>
                      <a:lnTo>
                        <a:pt x="97" y="107"/>
                      </a:lnTo>
                      <a:lnTo>
                        <a:pt x="95" y="107"/>
                      </a:lnTo>
                      <a:lnTo>
                        <a:pt x="95" y="107"/>
                      </a:lnTo>
                      <a:lnTo>
                        <a:pt x="95" y="105"/>
                      </a:lnTo>
                      <a:lnTo>
                        <a:pt x="95" y="105"/>
                      </a:lnTo>
                      <a:lnTo>
                        <a:pt x="95" y="105"/>
                      </a:lnTo>
                      <a:lnTo>
                        <a:pt x="93" y="105"/>
                      </a:lnTo>
                      <a:lnTo>
                        <a:pt x="93" y="103"/>
                      </a:lnTo>
                      <a:lnTo>
                        <a:pt x="93" y="103"/>
                      </a:lnTo>
                      <a:lnTo>
                        <a:pt x="93" y="103"/>
                      </a:lnTo>
                      <a:lnTo>
                        <a:pt x="93" y="103"/>
                      </a:lnTo>
                      <a:lnTo>
                        <a:pt x="93" y="101"/>
                      </a:lnTo>
                      <a:lnTo>
                        <a:pt x="91" y="101"/>
                      </a:lnTo>
                      <a:lnTo>
                        <a:pt x="91" y="101"/>
                      </a:lnTo>
                      <a:lnTo>
                        <a:pt x="91" y="99"/>
                      </a:lnTo>
                      <a:lnTo>
                        <a:pt x="91" y="99"/>
                      </a:lnTo>
                      <a:lnTo>
                        <a:pt x="91" y="99"/>
                      </a:lnTo>
                      <a:lnTo>
                        <a:pt x="91" y="99"/>
                      </a:lnTo>
                      <a:lnTo>
                        <a:pt x="91" y="97"/>
                      </a:lnTo>
                      <a:lnTo>
                        <a:pt x="89" y="97"/>
                      </a:lnTo>
                      <a:lnTo>
                        <a:pt x="89" y="97"/>
                      </a:lnTo>
                      <a:lnTo>
                        <a:pt x="89" y="97"/>
                      </a:lnTo>
                      <a:lnTo>
                        <a:pt x="89" y="95"/>
                      </a:lnTo>
                      <a:lnTo>
                        <a:pt x="89" y="95"/>
                      </a:lnTo>
                      <a:lnTo>
                        <a:pt x="89" y="95"/>
                      </a:lnTo>
                      <a:lnTo>
                        <a:pt x="88" y="95"/>
                      </a:lnTo>
                      <a:lnTo>
                        <a:pt x="88" y="95"/>
                      </a:lnTo>
                      <a:lnTo>
                        <a:pt x="88" y="95"/>
                      </a:lnTo>
                      <a:lnTo>
                        <a:pt x="86" y="95"/>
                      </a:lnTo>
                      <a:lnTo>
                        <a:pt x="86" y="95"/>
                      </a:lnTo>
                      <a:lnTo>
                        <a:pt x="86" y="94"/>
                      </a:lnTo>
                      <a:lnTo>
                        <a:pt x="86" y="94"/>
                      </a:lnTo>
                      <a:lnTo>
                        <a:pt x="86" y="94"/>
                      </a:lnTo>
                      <a:lnTo>
                        <a:pt x="84" y="94"/>
                      </a:lnTo>
                      <a:lnTo>
                        <a:pt x="84" y="92"/>
                      </a:lnTo>
                      <a:lnTo>
                        <a:pt x="84" y="92"/>
                      </a:lnTo>
                      <a:lnTo>
                        <a:pt x="84" y="92"/>
                      </a:lnTo>
                      <a:lnTo>
                        <a:pt x="84" y="92"/>
                      </a:lnTo>
                      <a:lnTo>
                        <a:pt x="82" y="92"/>
                      </a:lnTo>
                      <a:lnTo>
                        <a:pt x="82" y="92"/>
                      </a:lnTo>
                      <a:lnTo>
                        <a:pt x="82" y="90"/>
                      </a:lnTo>
                      <a:lnTo>
                        <a:pt x="82" y="90"/>
                      </a:lnTo>
                      <a:lnTo>
                        <a:pt x="80" y="90"/>
                      </a:lnTo>
                      <a:lnTo>
                        <a:pt x="80" y="88"/>
                      </a:lnTo>
                      <a:lnTo>
                        <a:pt x="80" y="88"/>
                      </a:lnTo>
                      <a:lnTo>
                        <a:pt x="80" y="88"/>
                      </a:lnTo>
                      <a:lnTo>
                        <a:pt x="80" y="88"/>
                      </a:lnTo>
                      <a:lnTo>
                        <a:pt x="80" y="86"/>
                      </a:lnTo>
                      <a:lnTo>
                        <a:pt x="80" y="86"/>
                      </a:lnTo>
                      <a:lnTo>
                        <a:pt x="80" y="86"/>
                      </a:lnTo>
                      <a:lnTo>
                        <a:pt x="78" y="86"/>
                      </a:lnTo>
                      <a:lnTo>
                        <a:pt x="78" y="84"/>
                      </a:lnTo>
                      <a:lnTo>
                        <a:pt x="78" y="84"/>
                      </a:lnTo>
                      <a:lnTo>
                        <a:pt x="78" y="84"/>
                      </a:lnTo>
                      <a:lnTo>
                        <a:pt x="78" y="84"/>
                      </a:lnTo>
                      <a:lnTo>
                        <a:pt x="78" y="82"/>
                      </a:lnTo>
                      <a:lnTo>
                        <a:pt x="78" y="82"/>
                      </a:lnTo>
                      <a:lnTo>
                        <a:pt x="76" y="82"/>
                      </a:lnTo>
                      <a:lnTo>
                        <a:pt x="76" y="80"/>
                      </a:lnTo>
                      <a:lnTo>
                        <a:pt x="76" y="80"/>
                      </a:lnTo>
                      <a:lnTo>
                        <a:pt x="74" y="80"/>
                      </a:lnTo>
                      <a:lnTo>
                        <a:pt x="74" y="80"/>
                      </a:lnTo>
                      <a:lnTo>
                        <a:pt x="74" y="80"/>
                      </a:lnTo>
                      <a:lnTo>
                        <a:pt x="74" y="80"/>
                      </a:lnTo>
                      <a:lnTo>
                        <a:pt x="74" y="80"/>
                      </a:lnTo>
                      <a:lnTo>
                        <a:pt x="72" y="80"/>
                      </a:lnTo>
                      <a:lnTo>
                        <a:pt x="72" y="80"/>
                      </a:lnTo>
                      <a:lnTo>
                        <a:pt x="70" y="80"/>
                      </a:lnTo>
                      <a:lnTo>
                        <a:pt x="70" y="78"/>
                      </a:lnTo>
                      <a:lnTo>
                        <a:pt x="70" y="78"/>
                      </a:lnTo>
                      <a:lnTo>
                        <a:pt x="70" y="78"/>
                      </a:lnTo>
                      <a:lnTo>
                        <a:pt x="70" y="78"/>
                      </a:lnTo>
                      <a:lnTo>
                        <a:pt x="68" y="78"/>
                      </a:lnTo>
                      <a:lnTo>
                        <a:pt x="68" y="78"/>
                      </a:lnTo>
                      <a:lnTo>
                        <a:pt x="68" y="76"/>
                      </a:lnTo>
                      <a:lnTo>
                        <a:pt x="68" y="76"/>
                      </a:lnTo>
                      <a:lnTo>
                        <a:pt x="68" y="76"/>
                      </a:lnTo>
                      <a:lnTo>
                        <a:pt x="67" y="76"/>
                      </a:lnTo>
                      <a:lnTo>
                        <a:pt x="67" y="74"/>
                      </a:lnTo>
                      <a:lnTo>
                        <a:pt x="67" y="74"/>
                      </a:lnTo>
                      <a:lnTo>
                        <a:pt x="67" y="74"/>
                      </a:lnTo>
                      <a:lnTo>
                        <a:pt x="65" y="74"/>
                      </a:lnTo>
                      <a:lnTo>
                        <a:pt x="65" y="74"/>
                      </a:lnTo>
                      <a:lnTo>
                        <a:pt x="65" y="72"/>
                      </a:lnTo>
                      <a:lnTo>
                        <a:pt x="65" y="72"/>
                      </a:lnTo>
                      <a:lnTo>
                        <a:pt x="63" y="72"/>
                      </a:lnTo>
                      <a:lnTo>
                        <a:pt x="63" y="72"/>
                      </a:lnTo>
                      <a:lnTo>
                        <a:pt x="63" y="72"/>
                      </a:lnTo>
                      <a:lnTo>
                        <a:pt x="61" y="72"/>
                      </a:lnTo>
                      <a:lnTo>
                        <a:pt x="61" y="72"/>
                      </a:lnTo>
                      <a:lnTo>
                        <a:pt x="59" y="72"/>
                      </a:lnTo>
                      <a:lnTo>
                        <a:pt x="59" y="74"/>
                      </a:lnTo>
                      <a:lnTo>
                        <a:pt x="59" y="74"/>
                      </a:lnTo>
                      <a:lnTo>
                        <a:pt x="59" y="72"/>
                      </a:lnTo>
                      <a:lnTo>
                        <a:pt x="59" y="72"/>
                      </a:lnTo>
                      <a:lnTo>
                        <a:pt x="57" y="72"/>
                      </a:lnTo>
                      <a:lnTo>
                        <a:pt x="57" y="72"/>
                      </a:lnTo>
                      <a:lnTo>
                        <a:pt x="57" y="72"/>
                      </a:lnTo>
                      <a:lnTo>
                        <a:pt x="57" y="72"/>
                      </a:lnTo>
                      <a:lnTo>
                        <a:pt x="55" y="72"/>
                      </a:lnTo>
                      <a:lnTo>
                        <a:pt x="55" y="72"/>
                      </a:lnTo>
                      <a:lnTo>
                        <a:pt x="53" y="72"/>
                      </a:lnTo>
                      <a:lnTo>
                        <a:pt x="53" y="72"/>
                      </a:lnTo>
                      <a:lnTo>
                        <a:pt x="53" y="72"/>
                      </a:lnTo>
                      <a:lnTo>
                        <a:pt x="53" y="71"/>
                      </a:lnTo>
                      <a:lnTo>
                        <a:pt x="53" y="71"/>
                      </a:lnTo>
                      <a:lnTo>
                        <a:pt x="53" y="72"/>
                      </a:lnTo>
                      <a:lnTo>
                        <a:pt x="51" y="72"/>
                      </a:lnTo>
                      <a:lnTo>
                        <a:pt x="51" y="72"/>
                      </a:lnTo>
                      <a:lnTo>
                        <a:pt x="51" y="72"/>
                      </a:lnTo>
                      <a:lnTo>
                        <a:pt x="51" y="72"/>
                      </a:lnTo>
                      <a:lnTo>
                        <a:pt x="49" y="72"/>
                      </a:lnTo>
                      <a:lnTo>
                        <a:pt x="49" y="72"/>
                      </a:lnTo>
                      <a:lnTo>
                        <a:pt x="47" y="72"/>
                      </a:lnTo>
                      <a:lnTo>
                        <a:pt x="47" y="72"/>
                      </a:lnTo>
                      <a:lnTo>
                        <a:pt x="47" y="72"/>
                      </a:lnTo>
                      <a:lnTo>
                        <a:pt x="47" y="72"/>
                      </a:lnTo>
                      <a:lnTo>
                        <a:pt x="47" y="72"/>
                      </a:lnTo>
                      <a:lnTo>
                        <a:pt x="47" y="72"/>
                      </a:lnTo>
                      <a:lnTo>
                        <a:pt x="45" y="72"/>
                      </a:lnTo>
                      <a:lnTo>
                        <a:pt x="45" y="71"/>
                      </a:lnTo>
                      <a:lnTo>
                        <a:pt x="45" y="71"/>
                      </a:lnTo>
                      <a:lnTo>
                        <a:pt x="45" y="71"/>
                      </a:lnTo>
                      <a:lnTo>
                        <a:pt x="44" y="71"/>
                      </a:lnTo>
                      <a:lnTo>
                        <a:pt x="44" y="69"/>
                      </a:lnTo>
                      <a:lnTo>
                        <a:pt x="44" y="69"/>
                      </a:lnTo>
                      <a:lnTo>
                        <a:pt x="44" y="71"/>
                      </a:lnTo>
                      <a:lnTo>
                        <a:pt x="44" y="71"/>
                      </a:lnTo>
                      <a:lnTo>
                        <a:pt x="44" y="71"/>
                      </a:lnTo>
                      <a:lnTo>
                        <a:pt x="44" y="72"/>
                      </a:lnTo>
                      <a:lnTo>
                        <a:pt x="42" y="72"/>
                      </a:lnTo>
                      <a:lnTo>
                        <a:pt x="42" y="72"/>
                      </a:lnTo>
                      <a:lnTo>
                        <a:pt x="42" y="72"/>
                      </a:lnTo>
                      <a:lnTo>
                        <a:pt x="42" y="72"/>
                      </a:lnTo>
                      <a:lnTo>
                        <a:pt x="40" y="72"/>
                      </a:lnTo>
                      <a:lnTo>
                        <a:pt x="40" y="72"/>
                      </a:lnTo>
                      <a:lnTo>
                        <a:pt x="40" y="72"/>
                      </a:lnTo>
                      <a:lnTo>
                        <a:pt x="38" y="72"/>
                      </a:lnTo>
                      <a:lnTo>
                        <a:pt x="38" y="72"/>
                      </a:lnTo>
                      <a:lnTo>
                        <a:pt x="38" y="72"/>
                      </a:lnTo>
                      <a:lnTo>
                        <a:pt x="36" y="72"/>
                      </a:lnTo>
                      <a:lnTo>
                        <a:pt x="36" y="72"/>
                      </a:lnTo>
                      <a:lnTo>
                        <a:pt x="36" y="74"/>
                      </a:lnTo>
                      <a:lnTo>
                        <a:pt x="36" y="74"/>
                      </a:lnTo>
                      <a:lnTo>
                        <a:pt x="34" y="74"/>
                      </a:lnTo>
                      <a:lnTo>
                        <a:pt x="34" y="74"/>
                      </a:lnTo>
                      <a:lnTo>
                        <a:pt x="32" y="74"/>
                      </a:lnTo>
                      <a:lnTo>
                        <a:pt x="32" y="72"/>
                      </a:lnTo>
                      <a:lnTo>
                        <a:pt x="32" y="72"/>
                      </a:lnTo>
                      <a:lnTo>
                        <a:pt x="32" y="72"/>
                      </a:lnTo>
                      <a:lnTo>
                        <a:pt x="32" y="72"/>
                      </a:lnTo>
                      <a:lnTo>
                        <a:pt x="32" y="72"/>
                      </a:lnTo>
                      <a:lnTo>
                        <a:pt x="32" y="71"/>
                      </a:lnTo>
                      <a:lnTo>
                        <a:pt x="30" y="71"/>
                      </a:lnTo>
                      <a:lnTo>
                        <a:pt x="30" y="71"/>
                      </a:lnTo>
                      <a:lnTo>
                        <a:pt x="30" y="71"/>
                      </a:lnTo>
                      <a:lnTo>
                        <a:pt x="30" y="69"/>
                      </a:lnTo>
                      <a:lnTo>
                        <a:pt x="30" y="69"/>
                      </a:lnTo>
                      <a:lnTo>
                        <a:pt x="30" y="69"/>
                      </a:lnTo>
                      <a:lnTo>
                        <a:pt x="28" y="69"/>
                      </a:lnTo>
                      <a:lnTo>
                        <a:pt x="28" y="69"/>
                      </a:lnTo>
                      <a:lnTo>
                        <a:pt x="28" y="69"/>
                      </a:lnTo>
                      <a:lnTo>
                        <a:pt x="28" y="69"/>
                      </a:lnTo>
                      <a:lnTo>
                        <a:pt x="26" y="69"/>
                      </a:lnTo>
                      <a:lnTo>
                        <a:pt x="26" y="69"/>
                      </a:lnTo>
                      <a:lnTo>
                        <a:pt x="26" y="67"/>
                      </a:lnTo>
                      <a:lnTo>
                        <a:pt x="26" y="67"/>
                      </a:lnTo>
                      <a:lnTo>
                        <a:pt x="26" y="67"/>
                      </a:lnTo>
                      <a:lnTo>
                        <a:pt x="24" y="67"/>
                      </a:lnTo>
                      <a:lnTo>
                        <a:pt x="24" y="65"/>
                      </a:lnTo>
                      <a:lnTo>
                        <a:pt x="24" y="65"/>
                      </a:lnTo>
                      <a:lnTo>
                        <a:pt x="24" y="65"/>
                      </a:lnTo>
                      <a:lnTo>
                        <a:pt x="24" y="65"/>
                      </a:lnTo>
                      <a:lnTo>
                        <a:pt x="24" y="65"/>
                      </a:lnTo>
                      <a:lnTo>
                        <a:pt x="24" y="67"/>
                      </a:lnTo>
                      <a:lnTo>
                        <a:pt x="24" y="67"/>
                      </a:lnTo>
                      <a:lnTo>
                        <a:pt x="23" y="67"/>
                      </a:lnTo>
                      <a:lnTo>
                        <a:pt x="23" y="69"/>
                      </a:lnTo>
                      <a:lnTo>
                        <a:pt x="23" y="69"/>
                      </a:lnTo>
                      <a:lnTo>
                        <a:pt x="23" y="69"/>
                      </a:lnTo>
                      <a:lnTo>
                        <a:pt x="23" y="71"/>
                      </a:lnTo>
                      <a:lnTo>
                        <a:pt x="23" y="71"/>
                      </a:lnTo>
                      <a:lnTo>
                        <a:pt x="23" y="72"/>
                      </a:lnTo>
                      <a:lnTo>
                        <a:pt x="21" y="72"/>
                      </a:lnTo>
                      <a:lnTo>
                        <a:pt x="21" y="72"/>
                      </a:lnTo>
                      <a:lnTo>
                        <a:pt x="21" y="72"/>
                      </a:lnTo>
                      <a:lnTo>
                        <a:pt x="21" y="72"/>
                      </a:lnTo>
                      <a:lnTo>
                        <a:pt x="21" y="74"/>
                      </a:lnTo>
                      <a:lnTo>
                        <a:pt x="21" y="74"/>
                      </a:lnTo>
                      <a:lnTo>
                        <a:pt x="21" y="74"/>
                      </a:lnTo>
                      <a:lnTo>
                        <a:pt x="21" y="76"/>
                      </a:lnTo>
                      <a:lnTo>
                        <a:pt x="21" y="76"/>
                      </a:lnTo>
                      <a:lnTo>
                        <a:pt x="19" y="76"/>
                      </a:lnTo>
                      <a:lnTo>
                        <a:pt x="19" y="78"/>
                      </a:lnTo>
                      <a:lnTo>
                        <a:pt x="19" y="78"/>
                      </a:lnTo>
                      <a:lnTo>
                        <a:pt x="19" y="80"/>
                      </a:lnTo>
                      <a:lnTo>
                        <a:pt x="19" y="80"/>
                      </a:lnTo>
                      <a:lnTo>
                        <a:pt x="19" y="80"/>
                      </a:lnTo>
                      <a:lnTo>
                        <a:pt x="19" y="80"/>
                      </a:lnTo>
                      <a:lnTo>
                        <a:pt x="17" y="80"/>
                      </a:lnTo>
                      <a:lnTo>
                        <a:pt x="17" y="80"/>
                      </a:lnTo>
                      <a:lnTo>
                        <a:pt x="17" y="78"/>
                      </a:lnTo>
                      <a:lnTo>
                        <a:pt x="17" y="78"/>
                      </a:lnTo>
                      <a:lnTo>
                        <a:pt x="17" y="78"/>
                      </a:lnTo>
                      <a:lnTo>
                        <a:pt x="15" y="78"/>
                      </a:lnTo>
                      <a:lnTo>
                        <a:pt x="15" y="76"/>
                      </a:lnTo>
                      <a:lnTo>
                        <a:pt x="15" y="76"/>
                      </a:lnTo>
                      <a:lnTo>
                        <a:pt x="15" y="76"/>
                      </a:lnTo>
                      <a:lnTo>
                        <a:pt x="15" y="74"/>
                      </a:lnTo>
                      <a:lnTo>
                        <a:pt x="15" y="74"/>
                      </a:lnTo>
                      <a:lnTo>
                        <a:pt x="15" y="74"/>
                      </a:lnTo>
                      <a:lnTo>
                        <a:pt x="15" y="72"/>
                      </a:lnTo>
                      <a:lnTo>
                        <a:pt x="13" y="72"/>
                      </a:lnTo>
                      <a:lnTo>
                        <a:pt x="13" y="72"/>
                      </a:lnTo>
                      <a:lnTo>
                        <a:pt x="11" y="72"/>
                      </a:lnTo>
                      <a:lnTo>
                        <a:pt x="11" y="72"/>
                      </a:lnTo>
                      <a:lnTo>
                        <a:pt x="11" y="74"/>
                      </a:lnTo>
                      <a:lnTo>
                        <a:pt x="11" y="74"/>
                      </a:lnTo>
                      <a:lnTo>
                        <a:pt x="9" y="74"/>
                      </a:lnTo>
                      <a:lnTo>
                        <a:pt x="9" y="74"/>
                      </a:lnTo>
                      <a:lnTo>
                        <a:pt x="9" y="76"/>
                      </a:lnTo>
                      <a:lnTo>
                        <a:pt x="9" y="76"/>
                      </a:lnTo>
                      <a:lnTo>
                        <a:pt x="9" y="76"/>
                      </a:lnTo>
                      <a:lnTo>
                        <a:pt x="9" y="78"/>
                      </a:lnTo>
                      <a:lnTo>
                        <a:pt x="9" y="78"/>
                      </a:lnTo>
                      <a:lnTo>
                        <a:pt x="7" y="78"/>
                      </a:lnTo>
                      <a:lnTo>
                        <a:pt x="7" y="76"/>
                      </a:lnTo>
                      <a:lnTo>
                        <a:pt x="7" y="76"/>
                      </a:lnTo>
                      <a:lnTo>
                        <a:pt x="7" y="76"/>
                      </a:lnTo>
                      <a:lnTo>
                        <a:pt x="5" y="76"/>
                      </a:lnTo>
                      <a:lnTo>
                        <a:pt x="5" y="76"/>
                      </a:lnTo>
                      <a:lnTo>
                        <a:pt x="5" y="76"/>
                      </a:lnTo>
                      <a:lnTo>
                        <a:pt x="3" y="76"/>
                      </a:lnTo>
                      <a:lnTo>
                        <a:pt x="3" y="76"/>
                      </a:lnTo>
                      <a:lnTo>
                        <a:pt x="3" y="76"/>
                      </a:lnTo>
                      <a:lnTo>
                        <a:pt x="3" y="76"/>
                      </a:lnTo>
                      <a:lnTo>
                        <a:pt x="3" y="76"/>
                      </a:lnTo>
                      <a:lnTo>
                        <a:pt x="1" y="76"/>
                      </a:lnTo>
                      <a:lnTo>
                        <a:pt x="1" y="76"/>
                      </a:lnTo>
                      <a:lnTo>
                        <a:pt x="1" y="76"/>
                      </a:lnTo>
                      <a:lnTo>
                        <a:pt x="0" y="76"/>
                      </a:lnTo>
                      <a:lnTo>
                        <a:pt x="0" y="76"/>
                      </a:lnTo>
                      <a:lnTo>
                        <a:pt x="0" y="74"/>
                      </a:lnTo>
                      <a:lnTo>
                        <a:pt x="0" y="74"/>
                      </a:lnTo>
                      <a:lnTo>
                        <a:pt x="0" y="74"/>
                      </a:lnTo>
                      <a:lnTo>
                        <a:pt x="0" y="72"/>
                      </a:lnTo>
                      <a:lnTo>
                        <a:pt x="0" y="72"/>
                      </a:lnTo>
                      <a:lnTo>
                        <a:pt x="0" y="72"/>
                      </a:lnTo>
                      <a:lnTo>
                        <a:pt x="0" y="71"/>
                      </a:lnTo>
                      <a:lnTo>
                        <a:pt x="0" y="71"/>
                      </a:lnTo>
                      <a:lnTo>
                        <a:pt x="0" y="69"/>
                      </a:lnTo>
                      <a:lnTo>
                        <a:pt x="0" y="69"/>
                      </a:lnTo>
                      <a:lnTo>
                        <a:pt x="0" y="67"/>
                      </a:lnTo>
                      <a:lnTo>
                        <a:pt x="0" y="67"/>
                      </a:lnTo>
                      <a:lnTo>
                        <a:pt x="0" y="67"/>
                      </a:lnTo>
                      <a:lnTo>
                        <a:pt x="0" y="65"/>
                      </a:lnTo>
                      <a:lnTo>
                        <a:pt x="0" y="65"/>
                      </a:lnTo>
                      <a:lnTo>
                        <a:pt x="0" y="65"/>
                      </a:lnTo>
                      <a:lnTo>
                        <a:pt x="0" y="63"/>
                      </a:lnTo>
                      <a:lnTo>
                        <a:pt x="0" y="63"/>
                      </a:lnTo>
                      <a:lnTo>
                        <a:pt x="0" y="61"/>
                      </a:lnTo>
                      <a:lnTo>
                        <a:pt x="0" y="61"/>
                      </a:lnTo>
                      <a:lnTo>
                        <a:pt x="0" y="59"/>
                      </a:lnTo>
                      <a:lnTo>
                        <a:pt x="0" y="59"/>
                      </a:lnTo>
                      <a:lnTo>
                        <a:pt x="0" y="57"/>
                      </a:lnTo>
                      <a:lnTo>
                        <a:pt x="0" y="57"/>
                      </a:lnTo>
                      <a:lnTo>
                        <a:pt x="0" y="57"/>
                      </a:lnTo>
                      <a:lnTo>
                        <a:pt x="0" y="57"/>
                      </a:lnTo>
                      <a:lnTo>
                        <a:pt x="0" y="55"/>
                      </a:lnTo>
                      <a:lnTo>
                        <a:pt x="1" y="55"/>
                      </a:lnTo>
                      <a:lnTo>
                        <a:pt x="1" y="55"/>
                      </a:lnTo>
                      <a:lnTo>
                        <a:pt x="1" y="55"/>
                      </a:lnTo>
                      <a:lnTo>
                        <a:pt x="1" y="55"/>
                      </a:lnTo>
                      <a:lnTo>
                        <a:pt x="1" y="53"/>
                      </a:lnTo>
                      <a:lnTo>
                        <a:pt x="1" y="53"/>
                      </a:lnTo>
                      <a:lnTo>
                        <a:pt x="1" y="51"/>
                      </a:lnTo>
                      <a:lnTo>
                        <a:pt x="1" y="51"/>
                      </a:lnTo>
                      <a:lnTo>
                        <a:pt x="3" y="51"/>
                      </a:lnTo>
                      <a:lnTo>
                        <a:pt x="3" y="49"/>
                      </a:lnTo>
                      <a:lnTo>
                        <a:pt x="3" y="49"/>
                      </a:lnTo>
                      <a:lnTo>
                        <a:pt x="3" y="48"/>
                      </a:lnTo>
                      <a:lnTo>
                        <a:pt x="3" y="48"/>
                      </a:lnTo>
                      <a:lnTo>
                        <a:pt x="3" y="48"/>
                      </a:lnTo>
                      <a:lnTo>
                        <a:pt x="3" y="48"/>
                      </a:lnTo>
                      <a:lnTo>
                        <a:pt x="3" y="48"/>
                      </a:lnTo>
                      <a:lnTo>
                        <a:pt x="3" y="46"/>
                      </a:lnTo>
                      <a:lnTo>
                        <a:pt x="3" y="46"/>
                      </a:lnTo>
                      <a:lnTo>
                        <a:pt x="5" y="46"/>
                      </a:lnTo>
                      <a:lnTo>
                        <a:pt x="5" y="44"/>
                      </a:lnTo>
                      <a:lnTo>
                        <a:pt x="5" y="44"/>
                      </a:lnTo>
                      <a:lnTo>
                        <a:pt x="5" y="42"/>
                      </a:lnTo>
                      <a:lnTo>
                        <a:pt x="5" y="42"/>
                      </a:lnTo>
                      <a:lnTo>
                        <a:pt x="5" y="42"/>
                      </a:lnTo>
                      <a:lnTo>
                        <a:pt x="5" y="40"/>
                      </a:lnTo>
                      <a:lnTo>
                        <a:pt x="5" y="40"/>
                      </a:lnTo>
                      <a:lnTo>
                        <a:pt x="5" y="40"/>
                      </a:lnTo>
                      <a:lnTo>
                        <a:pt x="5" y="40"/>
                      </a:lnTo>
                      <a:lnTo>
                        <a:pt x="5" y="38"/>
                      </a:lnTo>
                      <a:lnTo>
                        <a:pt x="5" y="38"/>
                      </a:lnTo>
                      <a:lnTo>
                        <a:pt x="7" y="38"/>
                      </a:lnTo>
                      <a:lnTo>
                        <a:pt x="7" y="36"/>
                      </a:lnTo>
                      <a:lnTo>
                        <a:pt x="7" y="36"/>
                      </a:lnTo>
                      <a:lnTo>
                        <a:pt x="7" y="36"/>
                      </a:lnTo>
                      <a:lnTo>
                        <a:pt x="7" y="34"/>
                      </a:lnTo>
                      <a:lnTo>
                        <a:pt x="7" y="34"/>
                      </a:lnTo>
                      <a:lnTo>
                        <a:pt x="7" y="32"/>
                      </a:lnTo>
                      <a:lnTo>
                        <a:pt x="7" y="32"/>
                      </a:lnTo>
                      <a:lnTo>
                        <a:pt x="7" y="32"/>
                      </a:lnTo>
                      <a:lnTo>
                        <a:pt x="7" y="32"/>
                      </a:lnTo>
                      <a:lnTo>
                        <a:pt x="5" y="32"/>
                      </a:lnTo>
                      <a:lnTo>
                        <a:pt x="5" y="30"/>
                      </a:lnTo>
                      <a:lnTo>
                        <a:pt x="5" y="30"/>
                      </a:lnTo>
                      <a:lnTo>
                        <a:pt x="7" y="30"/>
                      </a:lnTo>
                      <a:lnTo>
                        <a:pt x="7" y="28"/>
                      </a:lnTo>
                      <a:lnTo>
                        <a:pt x="7" y="28"/>
                      </a:lnTo>
                      <a:lnTo>
                        <a:pt x="7" y="28"/>
                      </a:lnTo>
                      <a:lnTo>
                        <a:pt x="7" y="27"/>
                      </a:lnTo>
                      <a:lnTo>
                        <a:pt x="9" y="27"/>
                      </a:lnTo>
                      <a:lnTo>
                        <a:pt x="9" y="27"/>
                      </a:lnTo>
                      <a:lnTo>
                        <a:pt x="9" y="25"/>
                      </a:lnTo>
                      <a:lnTo>
                        <a:pt x="9" y="25"/>
                      </a:lnTo>
                      <a:lnTo>
                        <a:pt x="9" y="25"/>
                      </a:lnTo>
                      <a:lnTo>
                        <a:pt x="9" y="23"/>
                      </a:lnTo>
                      <a:lnTo>
                        <a:pt x="9" y="23"/>
                      </a:lnTo>
                      <a:lnTo>
                        <a:pt x="9" y="21"/>
                      </a:lnTo>
                      <a:lnTo>
                        <a:pt x="9" y="21"/>
                      </a:lnTo>
                      <a:lnTo>
                        <a:pt x="9" y="19"/>
                      </a:lnTo>
                      <a:lnTo>
                        <a:pt x="9" y="19"/>
                      </a:lnTo>
                      <a:lnTo>
                        <a:pt x="9" y="19"/>
                      </a:lnTo>
                      <a:lnTo>
                        <a:pt x="11" y="19"/>
                      </a:lnTo>
                      <a:lnTo>
                        <a:pt x="11" y="21"/>
                      </a:lnTo>
                      <a:lnTo>
                        <a:pt x="11" y="21"/>
                      </a:lnTo>
                      <a:lnTo>
                        <a:pt x="11" y="19"/>
                      </a:lnTo>
                      <a:lnTo>
                        <a:pt x="11" y="19"/>
                      </a:lnTo>
                      <a:lnTo>
                        <a:pt x="13" y="19"/>
                      </a:lnTo>
                      <a:lnTo>
                        <a:pt x="13" y="19"/>
                      </a:lnTo>
                      <a:lnTo>
                        <a:pt x="15" y="19"/>
                      </a:lnTo>
                      <a:lnTo>
                        <a:pt x="15" y="19"/>
                      </a:lnTo>
                      <a:lnTo>
                        <a:pt x="15" y="19"/>
                      </a:lnTo>
                      <a:lnTo>
                        <a:pt x="15" y="19"/>
                      </a:lnTo>
                      <a:lnTo>
                        <a:pt x="17" y="19"/>
                      </a:lnTo>
                      <a:lnTo>
                        <a:pt x="17" y="17"/>
                      </a:lnTo>
                      <a:lnTo>
                        <a:pt x="17" y="17"/>
                      </a:lnTo>
                      <a:lnTo>
                        <a:pt x="17" y="17"/>
                      </a:lnTo>
                      <a:lnTo>
                        <a:pt x="17" y="17"/>
                      </a:lnTo>
                      <a:lnTo>
                        <a:pt x="17" y="15"/>
                      </a:lnTo>
                      <a:lnTo>
                        <a:pt x="17" y="15"/>
                      </a:lnTo>
                      <a:lnTo>
                        <a:pt x="19" y="15"/>
                      </a:lnTo>
                      <a:lnTo>
                        <a:pt x="19" y="13"/>
                      </a:lnTo>
                      <a:lnTo>
                        <a:pt x="19" y="13"/>
                      </a:lnTo>
                      <a:lnTo>
                        <a:pt x="19" y="13"/>
                      </a:lnTo>
                      <a:lnTo>
                        <a:pt x="21" y="13"/>
                      </a:lnTo>
                      <a:lnTo>
                        <a:pt x="21" y="13"/>
                      </a:lnTo>
                      <a:lnTo>
                        <a:pt x="21" y="13"/>
                      </a:lnTo>
                      <a:lnTo>
                        <a:pt x="21" y="13"/>
                      </a:lnTo>
                      <a:lnTo>
                        <a:pt x="23" y="13"/>
                      </a:lnTo>
                      <a:lnTo>
                        <a:pt x="23" y="11"/>
                      </a:lnTo>
                      <a:lnTo>
                        <a:pt x="23" y="11"/>
                      </a:lnTo>
                      <a:lnTo>
                        <a:pt x="23" y="11"/>
                      </a:lnTo>
                      <a:lnTo>
                        <a:pt x="24" y="11"/>
                      </a:lnTo>
                      <a:lnTo>
                        <a:pt x="24" y="11"/>
                      </a:lnTo>
                      <a:lnTo>
                        <a:pt x="24" y="11"/>
                      </a:lnTo>
                      <a:lnTo>
                        <a:pt x="24" y="11"/>
                      </a:lnTo>
                      <a:lnTo>
                        <a:pt x="24" y="11"/>
                      </a:lnTo>
                      <a:lnTo>
                        <a:pt x="24" y="9"/>
                      </a:lnTo>
                      <a:lnTo>
                        <a:pt x="26" y="9"/>
                      </a:lnTo>
                      <a:lnTo>
                        <a:pt x="26" y="9"/>
                      </a:lnTo>
                      <a:lnTo>
                        <a:pt x="26" y="9"/>
                      </a:lnTo>
                      <a:lnTo>
                        <a:pt x="28" y="9"/>
                      </a:lnTo>
                      <a:lnTo>
                        <a:pt x="28" y="9"/>
                      </a:lnTo>
                      <a:lnTo>
                        <a:pt x="28" y="9"/>
                      </a:lnTo>
                      <a:lnTo>
                        <a:pt x="30" y="9"/>
                      </a:lnTo>
                      <a:lnTo>
                        <a:pt x="30" y="9"/>
                      </a:lnTo>
                      <a:lnTo>
                        <a:pt x="30" y="9"/>
                      </a:lnTo>
                      <a:lnTo>
                        <a:pt x="30" y="9"/>
                      </a:lnTo>
                      <a:lnTo>
                        <a:pt x="30" y="9"/>
                      </a:lnTo>
                      <a:lnTo>
                        <a:pt x="30" y="7"/>
                      </a:lnTo>
                      <a:lnTo>
                        <a:pt x="32" y="7"/>
                      </a:lnTo>
                      <a:lnTo>
                        <a:pt x="32" y="7"/>
                      </a:lnTo>
                      <a:lnTo>
                        <a:pt x="32" y="7"/>
                      </a:lnTo>
                      <a:lnTo>
                        <a:pt x="32" y="7"/>
                      </a:lnTo>
                      <a:lnTo>
                        <a:pt x="32" y="5"/>
                      </a:lnTo>
                      <a:lnTo>
                        <a:pt x="32" y="5"/>
                      </a:lnTo>
                      <a:lnTo>
                        <a:pt x="32" y="5"/>
                      </a:lnTo>
                      <a:lnTo>
                        <a:pt x="32" y="4"/>
                      </a:lnTo>
                      <a:lnTo>
                        <a:pt x="32" y="4"/>
                      </a:lnTo>
                      <a:lnTo>
                        <a:pt x="34" y="4"/>
                      </a:lnTo>
                      <a:lnTo>
                        <a:pt x="34" y="2"/>
                      </a:lnTo>
                      <a:lnTo>
                        <a:pt x="34" y="2"/>
                      </a:lnTo>
                      <a:lnTo>
                        <a:pt x="34" y="2"/>
                      </a:lnTo>
                      <a:lnTo>
                        <a:pt x="36" y="2"/>
                      </a:lnTo>
                      <a:lnTo>
                        <a:pt x="36" y="0"/>
                      </a:lnTo>
                      <a:lnTo>
                        <a:pt x="36" y="0"/>
                      </a:lnTo>
                      <a:lnTo>
                        <a:pt x="3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1" name="Rectangle 1553">
                  <a:extLst>
                    <a:ext uri="{FF2B5EF4-FFF2-40B4-BE49-F238E27FC236}">
                      <a16:creationId xmlns:a16="http://schemas.microsoft.com/office/drawing/2014/main" id="{E8E3F53D-7B61-44CF-80D8-73DF12F4746D}"/>
                    </a:ext>
                  </a:extLst>
                </p:cNvPr>
                <p:cNvSpPr>
                  <a:spLocks noChangeArrowheads="1"/>
                </p:cNvSpPr>
                <p:nvPr/>
              </p:nvSpPr>
              <p:spPr bwMode="auto">
                <a:xfrm>
                  <a:off x="15903716" y="3846513"/>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2" name="Rectangle 1554">
                  <a:extLst>
                    <a:ext uri="{FF2B5EF4-FFF2-40B4-BE49-F238E27FC236}">
                      <a16:creationId xmlns:a16="http://schemas.microsoft.com/office/drawing/2014/main" id="{1D94C84A-C123-436C-9CA5-FCF98B30A60F}"/>
                    </a:ext>
                  </a:extLst>
                </p:cNvPr>
                <p:cNvSpPr>
                  <a:spLocks noChangeArrowheads="1"/>
                </p:cNvSpPr>
                <p:nvPr/>
              </p:nvSpPr>
              <p:spPr bwMode="auto">
                <a:xfrm>
                  <a:off x="15903716" y="3846513"/>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3" name="Freeform 1555">
                  <a:extLst>
                    <a:ext uri="{FF2B5EF4-FFF2-40B4-BE49-F238E27FC236}">
                      <a16:creationId xmlns:a16="http://schemas.microsoft.com/office/drawing/2014/main" id="{FCEB77DA-B00F-454F-A32A-11CB6824382D}"/>
                    </a:ext>
                  </a:extLst>
                </p:cNvPr>
                <p:cNvSpPr>
                  <a:spLocks/>
                </p:cNvSpPr>
                <p:nvPr/>
              </p:nvSpPr>
              <p:spPr bwMode="auto">
                <a:xfrm>
                  <a:off x="15603679" y="3590926"/>
                  <a:ext cx="306388" cy="322263"/>
                </a:xfrm>
                <a:custGeom>
                  <a:avLst/>
                  <a:gdLst>
                    <a:gd name="T0" fmla="*/ 103 w 193"/>
                    <a:gd name="T1" fmla="*/ 199 h 203"/>
                    <a:gd name="T2" fmla="*/ 88 w 193"/>
                    <a:gd name="T3" fmla="*/ 199 h 203"/>
                    <a:gd name="T4" fmla="*/ 71 w 193"/>
                    <a:gd name="T5" fmla="*/ 199 h 203"/>
                    <a:gd name="T6" fmla="*/ 53 w 193"/>
                    <a:gd name="T7" fmla="*/ 199 h 203"/>
                    <a:gd name="T8" fmla="*/ 38 w 193"/>
                    <a:gd name="T9" fmla="*/ 199 h 203"/>
                    <a:gd name="T10" fmla="*/ 21 w 193"/>
                    <a:gd name="T11" fmla="*/ 199 h 203"/>
                    <a:gd name="T12" fmla="*/ 6 w 193"/>
                    <a:gd name="T13" fmla="*/ 197 h 203"/>
                    <a:gd name="T14" fmla="*/ 6 w 193"/>
                    <a:gd name="T15" fmla="*/ 178 h 203"/>
                    <a:gd name="T16" fmla="*/ 6 w 193"/>
                    <a:gd name="T17" fmla="*/ 159 h 203"/>
                    <a:gd name="T18" fmla="*/ 6 w 193"/>
                    <a:gd name="T19" fmla="*/ 138 h 203"/>
                    <a:gd name="T20" fmla="*/ 6 w 193"/>
                    <a:gd name="T21" fmla="*/ 119 h 203"/>
                    <a:gd name="T22" fmla="*/ 6 w 193"/>
                    <a:gd name="T23" fmla="*/ 100 h 203"/>
                    <a:gd name="T24" fmla="*/ 6 w 193"/>
                    <a:gd name="T25" fmla="*/ 80 h 203"/>
                    <a:gd name="T26" fmla="*/ 6 w 193"/>
                    <a:gd name="T27" fmla="*/ 59 h 203"/>
                    <a:gd name="T28" fmla="*/ 4 w 193"/>
                    <a:gd name="T29" fmla="*/ 42 h 203"/>
                    <a:gd name="T30" fmla="*/ 2 w 193"/>
                    <a:gd name="T31" fmla="*/ 29 h 203"/>
                    <a:gd name="T32" fmla="*/ 4 w 193"/>
                    <a:gd name="T33" fmla="*/ 13 h 203"/>
                    <a:gd name="T34" fmla="*/ 7 w 193"/>
                    <a:gd name="T35" fmla="*/ 0 h 203"/>
                    <a:gd name="T36" fmla="*/ 19 w 193"/>
                    <a:gd name="T37" fmla="*/ 0 h 203"/>
                    <a:gd name="T38" fmla="*/ 32 w 193"/>
                    <a:gd name="T39" fmla="*/ 4 h 203"/>
                    <a:gd name="T40" fmla="*/ 46 w 193"/>
                    <a:gd name="T41" fmla="*/ 8 h 203"/>
                    <a:gd name="T42" fmla="*/ 57 w 193"/>
                    <a:gd name="T43" fmla="*/ 11 h 203"/>
                    <a:gd name="T44" fmla="*/ 71 w 193"/>
                    <a:gd name="T45" fmla="*/ 13 h 203"/>
                    <a:gd name="T46" fmla="*/ 82 w 193"/>
                    <a:gd name="T47" fmla="*/ 15 h 203"/>
                    <a:gd name="T48" fmla="*/ 92 w 193"/>
                    <a:gd name="T49" fmla="*/ 8 h 203"/>
                    <a:gd name="T50" fmla="*/ 101 w 193"/>
                    <a:gd name="T51" fmla="*/ 4 h 203"/>
                    <a:gd name="T52" fmla="*/ 115 w 193"/>
                    <a:gd name="T53" fmla="*/ 2 h 203"/>
                    <a:gd name="T54" fmla="*/ 128 w 193"/>
                    <a:gd name="T55" fmla="*/ 4 h 203"/>
                    <a:gd name="T56" fmla="*/ 138 w 193"/>
                    <a:gd name="T57" fmla="*/ 11 h 203"/>
                    <a:gd name="T58" fmla="*/ 151 w 193"/>
                    <a:gd name="T59" fmla="*/ 10 h 203"/>
                    <a:gd name="T60" fmla="*/ 162 w 193"/>
                    <a:gd name="T61" fmla="*/ 8 h 203"/>
                    <a:gd name="T62" fmla="*/ 170 w 193"/>
                    <a:gd name="T63" fmla="*/ 17 h 203"/>
                    <a:gd name="T64" fmla="*/ 174 w 193"/>
                    <a:gd name="T65" fmla="*/ 33 h 203"/>
                    <a:gd name="T66" fmla="*/ 176 w 193"/>
                    <a:gd name="T67" fmla="*/ 46 h 203"/>
                    <a:gd name="T68" fmla="*/ 172 w 193"/>
                    <a:gd name="T69" fmla="*/ 61 h 203"/>
                    <a:gd name="T70" fmla="*/ 170 w 193"/>
                    <a:gd name="T71" fmla="*/ 77 h 203"/>
                    <a:gd name="T72" fmla="*/ 161 w 193"/>
                    <a:gd name="T73" fmla="*/ 79 h 203"/>
                    <a:gd name="T74" fmla="*/ 151 w 193"/>
                    <a:gd name="T75" fmla="*/ 69 h 203"/>
                    <a:gd name="T76" fmla="*/ 147 w 193"/>
                    <a:gd name="T77" fmla="*/ 56 h 203"/>
                    <a:gd name="T78" fmla="*/ 139 w 193"/>
                    <a:gd name="T79" fmla="*/ 46 h 203"/>
                    <a:gd name="T80" fmla="*/ 134 w 193"/>
                    <a:gd name="T81" fmla="*/ 40 h 203"/>
                    <a:gd name="T82" fmla="*/ 138 w 193"/>
                    <a:gd name="T83" fmla="*/ 54 h 203"/>
                    <a:gd name="T84" fmla="*/ 145 w 193"/>
                    <a:gd name="T85" fmla="*/ 65 h 203"/>
                    <a:gd name="T86" fmla="*/ 153 w 193"/>
                    <a:gd name="T87" fmla="*/ 75 h 203"/>
                    <a:gd name="T88" fmla="*/ 157 w 193"/>
                    <a:gd name="T89" fmla="*/ 80 h 203"/>
                    <a:gd name="T90" fmla="*/ 159 w 193"/>
                    <a:gd name="T91" fmla="*/ 84 h 203"/>
                    <a:gd name="T92" fmla="*/ 157 w 193"/>
                    <a:gd name="T93" fmla="*/ 88 h 203"/>
                    <a:gd name="T94" fmla="*/ 161 w 193"/>
                    <a:gd name="T95" fmla="*/ 98 h 203"/>
                    <a:gd name="T96" fmla="*/ 164 w 193"/>
                    <a:gd name="T97" fmla="*/ 109 h 203"/>
                    <a:gd name="T98" fmla="*/ 172 w 193"/>
                    <a:gd name="T99" fmla="*/ 121 h 203"/>
                    <a:gd name="T100" fmla="*/ 178 w 193"/>
                    <a:gd name="T101" fmla="*/ 134 h 203"/>
                    <a:gd name="T102" fmla="*/ 182 w 193"/>
                    <a:gd name="T103" fmla="*/ 146 h 203"/>
                    <a:gd name="T104" fmla="*/ 187 w 193"/>
                    <a:gd name="T105" fmla="*/ 153 h 203"/>
                    <a:gd name="T106" fmla="*/ 191 w 193"/>
                    <a:gd name="T107" fmla="*/ 159 h 203"/>
                    <a:gd name="T108" fmla="*/ 189 w 193"/>
                    <a:gd name="T109" fmla="*/ 170 h 203"/>
                    <a:gd name="T110" fmla="*/ 185 w 193"/>
                    <a:gd name="T111" fmla="*/ 178 h 203"/>
                    <a:gd name="T112" fmla="*/ 176 w 193"/>
                    <a:gd name="T113" fmla="*/ 186 h 203"/>
                    <a:gd name="T114" fmla="*/ 166 w 193"/>
                    <a:gd name="T115" fmla="*/ 193 h 203"/>
                    <a:gd name="T116" fmla="*/ 157 w 193"/>
                    <a:gd name="T117" fmla="*/ 203 h 203"/>
                    <a:gd name="T118" fmla="*/ 145 w 193"/>
                    <a:gd name="T119" fmla="*/ 199 h 203"/>
                    <a:gd name="T120" fmla="*/ 128 w 193"/>
                    <a:gd name="T121" fmla="*/ 1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3" h="203">
                      <a:moveTo>
                        <a:pt x="117" y="195"/>
                      </a:moveTo>
                      <a:lnTo>
                        <a:pt x="117" y="195"/>
                      </a:lnTo>
                      <a:lnTo>
                        <a:pt x="117" y="195"/>
                      </a:lnTo>
                      <a:lnTo>
                        <a:pt x="117" y="195"/>
                      </a:lnTo>
                      <a:lnTo>
                        <a:pt x="117" y="197"/>
                      </a:lnTo>
                      <a:lnTo>
                        <a:pt x="117" y="197"/>
                      </a:lnTo>
                      <a:lnTo>
                        <a:pt x="115" y="197"/>
                      </a:lnTo>
                      <a:lnTo>
                        <a:pt x="115" y="199"/>
                      </a:lnTo>
                      <a:lnTo>
                        <a:pt x="115" y="199"/>
                      </a:lnTo>
                      <a:lnTo>
                        <a:pt x="113" y="199"/>
                      </a:lnTo>
                      <a:lnTo>
                        <a:pt x="113" y="199"/>
                      </a:lnTo>
                      <a:lnTo>
                        <a:pt x="113" y="199"/>
                      </a:lnTo>
                      <a:lnTo>
                        <a:pt x="111" y="199"/>
                      </a:lnTo>
                      <a:lnTo>
                        <a:pt x="111" y="199"/>
                      </a:lnTo>
                      <a:lnTo>
                        <a:pt x="111" y="199"/>
                      </a:lnTo>
                      <a:lnTo>
                        <a:pt x="109" y="199"/>
                      </a:lnTo>
                      <a:lnTo>
                        <a:pt x="109" y="199"/>
                      </a:lnTo>
                      <a:lnTo>
                        <a:pt x="107" y="199"/>
                      </a:lnTo>
                      <a:lnTo>
                        <a:pt x="107" y="199"/>
                      </a:lnTo>
                      <a:lnTo>
                        <a:pt x="107" y="199"/>
                      </a:lnTo>
                      <a:lnTo>
                        <a:pt x="105" y="199"/>
                      </a:lnTo>
                      <a:lnTo>
                        <a:pt x="105" y="199"/>
                      </a:lnTo>
                      <a:lnTo>
                        <a:pt x="103" y="199"/>
                      </a:lnTo>
                      <a:lnTo>
                        <a:pt x="103" y="199"/>
                      </a:lnTo>
                      <a:lnTo>
                        <a:pt x="103" y="199"/>
                      </a:lnTo>
                      <a:lnTo>
                        <a:pt x="101" y="199"/>
                      </a:lnTo>
                      <a:lnTo>
                        <a:pt x="101" y="199"/>
                      </a:lnTo>
                      <a:lnTo>
                        <a:pt x="101" y="199"/>
                      </a:lnTo>
                      <a:lnTo>
                        <a:pt x="99" y="199"/>
                      </a:lnTo>
                      <a:lnTo>
                        <a:pt x="99" y="199"/>
                      </a:lnTo>
                      <a:lnTo>
                        <a:pt x="97" y="199"/>
                      </a:lnTo>
                      <a:lnTo>
                        <a:pt x="97" y="199"/>
                      </a:lnTo>
                      <a:lnTo>
                        <a:pt x="97" y="199"/>
                      </a:lnTo>
                      <a:lnTo>
                        <a:pt x="95" y="199"/>
                      </a:lnTo>
                      <a:lnTo>
                        <a:pt x="95" y="199"/>
                      </a:lnTo>
                      <a:lnTo>
                        <a:pt x="95" y="199"/>
                      </a:lnTo>
                      <a:lnTo>
                        <a:pt x="94" y="199"/>
                      </a:lnTo>
                      <a:lnTo>
                        <a:pt x="94" y="199"/>
                      </a:lnTo>
                      <a:lnTo>
                        <a:pt x="92" y="199"/>
                      </a:lnTo>
                      <a:lnTo>
                        <a:pt x="92" y="199"/>
                      </a:lnTo>
                      <a:lnTo>
                        <a:pt x="92" y="199"/>
                      </a:lnTo>
                      <a:lnTo>
                        <a:pt x="90" y="199"/>
                      </a:lnTo>
                      <a:lnTo>
                        <a:pt x="90" y="199"/>
                      </a:lnTo>
                      <a:lnTo>
                        <a:pt x="90" y="199"/>
                      </a:lnTo>
                      <a:lnTo>
                        <a:pt x="88" y="199"/>
                      </a:lnTo>
                      <a:lnTo>
                        <a:pt x="88" y="199"/>
                      </a:lnTo>
                      <a:lnTo>
                        <a:pt x="86" y="199"/>
                      </a:lnTo>
                      <a:lnTo>
                        <a:pt x="86" y="199"/>
                      </a:lnTo>
                      <a:lnTo>
                        <a:pt x="86" y="199"/>
                      </a:lnTo>
                      <a:lnTo>
                        <a:pt x="84" y="199"/>
                      </a:lnTo>
                      <a:lnTo>
                        <a:pt x="84" y="199"/>
                      </a:lnTo>
                      <a:lnTo>
                        <a:pt x="84" y="199"/>
                      </a:lnTo>
                      <a:lnTo>
                        <a:pt x="82" y="199"/>
                      </a:lnTo>
                      <a:lnTo>
                        <a:pt x="82" y="199"/>
                      </a:lnTo>
                      <a:lnTo>
                        <a:pt x="80" y="199"/>
                      </a:lnTo>
                      <a:lnTo>
                        <a:pt x="80" y="199"/>
                      </a:lnTo>
                      <a:lnTo>
                        <a:pt x="80" y="199"/>
                      </a:lnTo>
                      <a:lnTo>
                        <a:pt x="78" y="199"/>
                      </a:lnTo>
                      <a:lnTo>
                        <a:pt x="78" y="199"/>
                      </a:lnTo>
                      <a:lnTo>
                        <a:pt x="76" y="199"/>
                      </a:lnTo>
                      <a:lnTo>
                        <a:pt x="76" y="199"/>
                      </a:lnTo>
                      <a:lnTo>
                        <a:pt x="76" y="199"/>
                      </a:lnTo>
                      <a:lnTo>
                        <a:pt x="74" y="199"/>
                      </a:lnTo>
                      <a:lnTo>
                        <a:pt x="74" y="199"/>
                      </a:lnTo>
                      <a:lnTo>
                        <a:pt x="74" y="199"/>
                      </a:lnTo>
                      <a:lnTo>
                        <a:pt x="73" y="199"/>
                      </a:lnTo>
                      <a:lnTo>
                        <a:pt x="73" y="199"/>
                      </a:lnTo>
                      <a:lnTo>
                        <a:pt x="71" y="199"/>
                      </a:lnTo>
                      <a:lnTo>
                        <a:pt x="71" y="199"/>
                      </a:lnTo>
                      <a:lnTo>
                        <a:pt x="71" y="199"/>
                      </a:lnTo>
                      <a:lnTo>
                        <a:pt x="69" y="199"/>
                      </a:lnTo>
                      <a:lnTo>
                        <a:pt x="69" y="199"/>
                      </a:lnTo>
                      <a:lnTo>
                        <a:pt x="69" y="199"/>
                      </a:lnTo>
                      <a:lnTo>
                        <a:pt x="67" y="199"/>
                      </a:lnTo>
                      <a:lnTo>
                        <a:pt x="67" y="199"/>
                      </a:lnTo>
                      <a:lnTo>
                        <a:pt x="65" y="199"/>
                      </a:lnTo>
                      <a:lnTo>
                        <a:pt x="65" y="199"/>
                      </a:lnTo>
                      <a:lnTo>
                        <a:pt x="65" y="199"/>
                      </a:lnTo>
                      <a:lnTo>
                        <a:pt x="63" y="199"/>
                      </a:lnTo>
                      <a:lnTo>
                        <a:pt x="63" y="199"/>
                      </a:lnTo>
                      <a:lnTo>
                        <a:pt x="63" y="199"/>
                      </a:lnTo>
                      <a:lnTo>
                        <a:pt x="61" y="199"/>
                      </a:lnTo>
                      <a:lnTo>
                        <a:pt x="61" y="199"/>
                      </a:lnTo>
                      <a:lnTo>
                        <a:pt x="59" y="199"/>
                      </a:lnTo>
                      <a:lnTo>
                        <a:pt x="59" y="199"/>
                      </a:lnTo>
                      <a:lnTo>
                        <a:pt x="59" y="199"/>
                      </a:lnTo>
                      <a:lnTo>
                        <a:pt x="57" y="199"/>
                      </a:lnTo>
                      <a:lnTo>
                        <a:pt x="57" y="199"/>
                      </a:lnTo>
                      <a:lnTo>
                        <a:pt x="57" y="199"/>
                      </a:lnTo>
                      <a:lnTo>
                        <a:pt x="55" y="199"/>
                      </a:lnTo>
                      <a:lnTo>
                        <a:pt x="55" y="199"/>
                      </a:lnTo>
                      <a:lnTo>
                        <a:pt x="53" y="199"/>
                      </a:lnTo>
                      <a:lnTo>
                        <a:pt x="53" y="199"/>
                      </a:lnTo>
                      <a:lnTo>
                        <a:pt x="53" y="199"/>
                      </a:lnTo>
                      <a:lnTo>
                        <a:pt x="51" y="199"/>
                      </a:lnTo>
                      <a:lnTo>
                        <a:pt x="51" y="199"/>
                      </a:lnTo>
                      <a:lnTo>
                        <a:pt x="51" y="199"/>
                      </a:lnTo>
                      <a:lnTo>
                        <a:pt x="50" y="199"/>
                      </a:lnTo>
                      <a:lnTo>
                        <a:pt x="50" y="199"/>
                      </a:lnTo>
                      <a:lnTo>
                        <a:pt x="48" y="199"/>
                      </a:lnTo>
                      <a:lnTo>
                        <a:pt x="48" y="199"/>
                      </a:lnTo>
                      <a:lnTo>
                        <a:pt x="48" y="199"/>
                      </a:lnTo>
                      <a:lnTo>
                        <a:pt x="46" y="199"/>
                      </a:lnTo>
                      <a:lnTo>
                        <a:pt x="46" y="199"/>
                      </a:lnTo>
                      <a:lnTo>
                        <a:pt x="44" y="199"/>
                      </a:lnTo>
                      <a:lnTo>
                        <a:pt x="44" y="199"/>
                      </a:lnTo>
                      <a:lnTo>
                        <a:pt x="44" y="199"/>
                      </a:lnTo>
                      <a:lnTo>
                        <a:pt x="42" y="199"/>
                      </a:lnTo>
                      <a:lnTo>
                        <a:pt x="42" y="199"/>
                      </a:lnTo>
                      <a:lnTo>
                        <a:pt x="42" y="199"/>
                      </a:lnTo>
                      <a:lnTo>
                        <a:pt x="40" y="199"/>
                      </a:lnTo>
                      <a:lnTo>
                        <a:pt x="40" y="199"/>
                      </a:lnTo>
                      <a:lnTo>
                        <a:pt x="38" y="199"/>
                      </a:lnTo>
                      <a:lnTo>
                        <a:pt x="38" y="199"/>
                      </a:lnTo>
                      <a:lnTo>
                        <a:pt x="38" y="199"/>
                      </a:lnTo>
                      <a:lnTo>
                        <a:pt x="36" y="199"/>
                      </a:lnTo>
                      <a:lnTo>
                        <a:pt x="36" y="199"/>
                      </a:lnTo>
                      <a:lnTo>
                        <a:pt x="36" y="199"/>
                      </a:lnTo>
                      <a:lnTo>
                        <a:pt x="34" y="199"/>
                      </a:lnTo>
                      <a:lnTo>
                        <a:pt x="34" y="199"/>
                      </a:lnTo>
                      <a:lnTo>
                        <a:pt x="32" y="199"/>
                      </a:lnTo>
                      <a:lnTo>
                        <a:pt x="32" y="199"/>
                      </a:lnTo>
                      <a:lnTo>
                        <a:pt x="32" y="199"/>
                      </a:lnTo>
                      <a:lnTo>
                        <a:pt x="30" y="199"/>
                      </a:lnTo>
                      <a:lnTo>
                        <a:pt x="30" y="199"/>
                      </a:lnTo>
                      <a:lnTo>
                        <a:pt x="30" y="199"/>
                      </a:lnTo>
                      <a:lnTo>
                        <a:pt x="29" y="199"/>
                      </a:lnTo>
                      <a:lnTo>
                        <a:pt x="29" y="199"/>
                      </a:lnTo>
                      <a:lnTo>
                        <a:pt x="27" y="199"/>
                      </a:lnTo>
                      <a:lnTo>
                        <a:pt x="27" y="199"/>
                      </a:lnTo>
                      <a:lnTo>
                        <a:pt x="27" y="199"/>
                      </a:lnTo>
                      <a:lnTo>
                        <a:pt x="25" y="199"/>
                      </a:lnTo>
                      <a:lnTo>
                        <a:pt x="25" y="199"/>
                      </a:lnTo>
                      <a:lnTo>
                        <a:pt x="25" y="199"/>
                      </a:lnTo>
                      <a:lnTo>
                        <a:pt x="23" y="199"/>
                      </a:lnTo>
                      <a:lnTo>
                        <a:pt x="23" y="199"/>
                      </a:lnTo>
                      <a:lnTo>
                        <a:pt x="21" y="199"/>
                      </a:lnTo>
                      <a:lnTo>
                        <a:pt x="21" y="199"/>
                      </a:lnTo>
                      <a:lnTo>
                        <a:pt x="21" y="199"/>
                      </a:lnTo>
                      <a:lnTo>
                        <a:pt x="19" y="199"/>
                      </a:lnTo>
                      <a:lnTo>
                        <a:pt x="19" y="199"/>
                      </a:lnTo>
                      <a:lnTo>
                        <a:pt x="17" y="199"/>
                      </a:lnTo>
                      <a:lnTo>
                        <a:pt x="17" y="199"/>
                      </a:lnTo>
                      <a:lnTo>
                        <a:pt x="17" y="199"/>
                      </a:lnTo>
                      <a:lnTo>
                        <a:pt x="15" y="199"/>
                      </a:lnTo>
                      <a:lnTo>
                        <a:pt x="15" y="199"/>
                      </a:lnTo>
                      <a:lnTo>
                        <a:pt x="15" y="199"/>
                      </a:lnTo>
                      <a:lnTo>
                        <a:pt x="13" y="199"/>
                      </a:lnTo>
                      <a:lnTo>
                        <a:pt x="13" y="199"/>
                      </a:lnTo>
                      <a:lnTo>
                        <a:pt x="11" y="199"/>
                      </a:lnTo>
                      <a:lnTo>
                        <a:pt x="11" y="199"/>
                      </a:lnTo>
                      <a:lnTo>
                        <a:pt x="11" y="199"/>
                      </a:lnTo>
                      <a:lnTo>
                        <a:pt x="9" y="199"/>
                      </a:lnTo>
                      <a:lnTo>
                        <a:pt x="9" y="199"/>
                      </a:lnTo>
                      <a:lnTo>
                        <a:pt x="9" y="199"/>
                      </a:lnTo>
                      <a:lnTo>
                        <a:pt x="7" y="199"/>
                      </a:lnTo>
                      <a:lnTo>
                        <a:pt x="7" y="199"/>
                      </a:lnTo>
                      <a:lnTo>
                        <a:pt x="6" y="199"/>
                      </a:lnTo>
                      <a:lnTo>
                        <a:pt x="6" y="199"/>
                      </a:lnTo>
                      <a:lnTo>
                        <a:pt x="6" y="199"/>
                      </a:lnTo>
                      <a:lnTo>
                        <a:pt x="6" y="197"/>
                      </a:lnTo>
                      <a:lnTo>
                        <a:pt x="6" y="197"/>
                      </a:lnTo>
                      <a:lnTo>
                        <a:pt x="6" y="195"/>
                      </a:lnTo>
                      <a:lnTo>
                        <a:pt x="6" y="195"/>
                      </a:lnTo>
                      <a:lnTo>
                        <a:pt x="6" y="193"/>
                      </a:lnTo>
                      <a:lnTo>
                        <a:pt x="6" y="193"/>
                      </a:lnTo>
                      <a:lnTo>
                        <a:pt x="6" y="192"/>
                      </a:lnTo>
                      <a:lnTo>
                        <a:pt x="6" y="192"/>
                      </a:lnTo>
                      <a:lnTo>
                        <a:pt x="6" y="192"/>
                      </a:lnTo>
                      <a:lnTo>
                        <a:pt x="6" y="190"/>
                      </a:lnTo>
                      <a:lnTo>
                        <a:pt x="6" y="190"/>
                      </a:lnTo>
                      <a:lnTo>
                        <a:pt x="6" y="188"/>
                      </a:lnTo>
                      <a:lnTo>
                        <a:pt x="6" y="188"/>
                      </a:lnTo>
                      <a:lnTo>
                        <a:pt x="6" y="186"/>
                      </a:lnTo>
                      <a:lnTo>
                        <a:pt x="6" y="186"/>
                      </a:lnTo>
                      <a:lnTo>
                        <a:pt x="6" y="184"/>
                      </a:lnTo>
                      <a:lnTo>
                        <a:pt x="6" y="184"/>
                      </a:lnTo>
                      <a:lnTo>
                        <a:pt x="6" y="184"/>
                      </a:lnTo>
                      <a:lnTo>
                        <a:pt x="6" y="182"/>
                      </a:lnTo>
                      <a:lnTo>
                        <a:pt x="6" y="182"/>
                      </a:lnTo>
                      <a:lnTo>
                        <a:pt x="6" y="180"/>
                      </a:lnTo>
                      <a:lnTo>
                        <a:pt x="6" y="180"/>
                      </a:lnTo>
                      <a:lnTo>
                        <a:pt x="6" y="178"/>
                      </a:lnTo>
                      <a:lnTo>
                        <a:pt x="6" y="178"/>
                      </a:lnTo>
                      <a:lnTo>
                        <a:pt x="6" y="176"/>
                      </a:lnTo>
                      <a:lnTo>
                        <a:pt x="6" y="176"/>
                      </a:lnTo>
                      <a:lnTo>
                        <a:pt x="6" y="176"/>
                      </a:lnTo>
                      <a:lnTo>
                        <a:pt x="6" y="174"/>
                      </a:lnTo>
                      <a:lnTo>
                        <a:pt x="6" y="174"/>
                      </a:lnTo>
                      <a:lnTo>
                        <a:pt x="6" y="172"/>
                      </a:lnTo>
                      <a:lnTo>
                        <a:pt x="6" y="172"/>
                      </a:lnTo>
                      <a:lnTo>
                        <a:pt x="6" y="170"/>
                      </a:lnTo>
                      <a:lnTo>
                        <a:pt x="6" y="170"/>
                      </a:lnTo>
                      <a:lnTo>
                        <a:pt x="6" y="169"/>
                      </a:lnTo>
                      <a:lnTo>
                        <a:pt x="6" y="169"/>
                      </a:lnTo>
                      <a:lnTo>
                        <a:pt x="6" y="169"/>
                      </a:lnTo>
                      <a:lnTo>
                        <a:pt x="6" y="167"/>
                      </a:lnTo>
                      <a:lnTo>
                        <a:pt x="6" y="167"/>
                      </a:lnTo>
                      <a:lnTo>
                        <a:pt x="6" y="165"/>
                      </a:lnTo>
                      <a:lnTo>
                        <a:pt x="6" y="165"/>
                      </a:lnTo>
                      <a:lnTo>
                        <a:pt x="6" y="163"/>
                      </a:lnTo>
                      <a:lnTo>
                        <a:pt x="6" y="163"/>
                      </a:lnTo>
                      <a:lnTo>
                        <a:pt x="6" y="161"/>
                      </a:lnTo>
                      <a:lnTo>
                        <a:pt x="6" y="161"/>
                      </a:lnTo>
                      <a:lnTo>
                        <a:pt x="6" y="161"/>
                      </a:lnTo>
                      <a:lnTo>
                        <a:pt x="6" y="159"/>
                      </a:lnTo>
                      <a:lnTo>
                        <a:pt x="6" y="159"/>
                      </a:lnTo>
                      <a:lnTo>
                        <a:pt x="6" y="157"/>
                      </a:lnTo>
                      <a:lnTo>
                        <a:pt x="6" y="157"/>
                      </a:lnTo>
                      <a:lnTo>
                        <a:pt x="6" y="155"/>
                      </a:lnTo>
                      <a:lnTo>
                        <a:pt x="6" y="155"/>
                      </a:lnTo>
                      <a:lnTo>
                        <a:pt x="6" y="153"/>
                      </a:lnTo>
                      <a:lnTo>
                        <a:pt x="6" y="153"/>
                      </a:lnTo>
                      <a:lnTo>
                        <a:pt x="6" y="153"/>
                      </a:lnTo>
                      <a:lnTo>
                        <a:pt x="6" y="151"/>
                      </a:lnTo>
                      <a:lnTo>
                        <a:pt x="6" y="151"/>
                      </a:lnTo>
                      <a:lnTo>
                        <a:pt x="6" y="149"/>
                      </a:lnTo>
                      <a:lnTo>
                        <a:pt x="6" y="149"/>
                      </a:lnTo>
                      <a:lnTo>
                        <a:pt x="6" y="147"/>
                      </a:lnTo>
                      <a:lnTo>
                        <a:pt x="6" y="147"/>
                      </a:lnTo>
                      <a:lnTo>
                        <a:pt x="6" y="146"/>
                      </a:lnTo>
                      <a:lnTo>
                        <a:pt x="6" y="146"/>
                      </a:lnTo>
                      <a:lnTo>
                        <a:pt x="6" y="144"/>
                      </a:lnTo>
                      <a:lnTo>
                        <a:pt x="6" y="144"/>
                      </a:lnTo>
                      <a:lnTo>
                        <a:pt x="6" y="144"/>
                      </a:lnTo>
                      <a:lnTo>
                        <a:pt x="6" y="142"/>
                      </a:lnTo>
                      <a:lnTo>
                        <a:pt x="6" y="142"/>
                      </a:lnTo>
                      <a:lnTo>
                        <a:pt x="6" y="140"/>
                      </a:lnTo>
                      <a:lnTo>
                        <a:pt x="6" y="140"/>
                      </a:lnTo>
                      <a:lnTo>
                        <a:pt x="6" y="138"/>
                      </a:lnTo>
                      <a:lnTo>
                        <a:pt x="6" y="138"/>
                      </a:lnTo>
                      <a:lnTo>
                        <a:pt x="6" y="136"/>
                      </a:lnTo>
                      <a:lnTo>
                        <a:pt x="6" y="136"/>
                      </a:lnTo>
                      <a:lnTo>
                        <a:pt x="6" y="136"/>
                      </a:lnTo>
                      <a:lnTo>
                        <a:pt x="6" y="134"/>
                      </a:lnTo>
                      <a:lnTo>
                        <a:pt x="6" y="134"/>
                      </a:lnTo>
                      <a:lnTo>
                        <a:pt x="6" y="132"/>
                      </a:lnTo>
                      <a:lnTo>
                        <a:pt x="6" y="132"/>
                      </a:lnTo>
                      <a:lnTo>
                        <a:pt x="6" y="130"/>
                      </a:lnTo>
                      <a:lnTo>
                        <a:pt x="6" y="130"/>
                      </a:lnTo>
                      <a:lnTo>
                        <a:pt x="6" y="128"/>
                      </a:lnTo>
                      <a:lnTo>
                        <a:pt x="6" y="128"/>
                      </a:lnTo>
                      <a:lnTo>
                        <a:pt x="6" y="128"/>
                      </a:lnTo>
                      <a:lnTo>
                        <a:pt x="6" y="126"/>
                      </a:lnTo>
                      <a:lnTo>
                        <a:pt x="6" y="126"/>
                      </a:lnTo>
                      <a:lnTo>
                        <a:pt x="6" y="125"/>
                      </a:lnTo>
                      <a:lnTo>
                        <a:pt x="6" y="125"/>
                      </a:lnTo>
                      <a:lnTo>
                        <a:pt x="6" y="123"/>
                      </a:lnTo>
                      <a:lnTo>
                        <a:pt x="6" y="123"/>
                      </a:lnTo>
                      <a:lnTo>
                        <a:pt x="6" y="121"/>
                      </a:lnTo>
                      <a:lnTo>
                        <a:pt x="6" y="121"/>
                      </a:lnTo>
                      <a:lnTo>
                        <a:pt x="6" y="121"/>
                      </a:lnTo>
                      <a:lnTo>
                        <a:pt x="6" y="119"/>
                      </a:lnTo>
                      <a:lnTo>
                        <a:pt x="6" y="119"/>
                      </a:lnTo>
                      <a:lnTo>
                        <a:pt x="6" y="117"/>
                      </a:lnTo>
                      <a:lnTo>
                        <a:pt x="6" y="117"/>
                      </a:lnTo>
                      <a:lnTo>
                        <a:pt x="6" y="115"/>
                      </a:lnTo>
                      <a:lnTo>
                        <a:pt x="6" y="115"/>
                      </a:lnTo>
                      <a:lnTo>
                        <a:pt x="6" y="113"/>
                      </a:lnTo>
                      <a:lnTo>
                        <a:pt x="6" y="113"/>
                      </a:lnTo>
                      <a:lnTo>
                        <a:pt x="6" y="113"/>
                      </a:lnTo>
                      <a:lnTo>
                        <a:pt x="6" y="111"/>
                      </a:lnTo>
                      <a:lnTo>
                        <a:pt x="6" y="111"/>
                      </a:lnTo>
                      <a:lnTo>
                        <a:pt x="6" y="109"/>
                      </a:lnTo>
                      <a:lnTo>
                        <a:pt x="6" y="109"/>
                      </a:lnTo>
                      <a:lnTo>
                        <a:pt x="6" y="107"/>
                      </a:lnTo>
                      <a:lnTo>
                        <a:pt x="6" y="107"/>
                      </a:lnTo>
                      <a:lnTo>
                        <a:pt x="6" y="105"/>
                      </a:lnTo>
                      <a:lnTo>
                        <a:pt x="6" y="105"/>
                      </a:lnTo>
                      <a:lnTo>
                        <a:pt x="6" y="105"/>
                      </a:lnTo>
                      <a:lnTo>
                        <a:pt x="6" y="103"/>
                      </a:lnTo>
                      <a:lnTo>
                        <a:pt x="6" y="103"/>
                      </a:lnTo>
                      <a:lnTo>
                        <a:pt x="6" y="102"/>
                      </a:lnTo>
                      <a:lnTo>
                        <a:pt x="6" y="102"/>
                      </a:lnTo>
                      <a:lnTo>
                        <a:pt x="6" y="100"/>
                      </a:lnTo>
                      <a:lnTo>
                        <a:pt x="6" y="100"/>
                      </a:lnTo>
                      <a:lnTo>
                        <a:pt x="6" y="98"/>
                      </a:lnTo>
                      <a:lnTo>
                        <a:pt x="6" y="98"/>
                      </a:lnTo>
                      <a:lnTo>
                        <a:pt x="6" y="96"/>
                      </a:lnTo>
                      <a:lnTo>
                        <a:pt x="6" y="96"/>
                      </a:lnTo>
                      <a:lnTo>
                        <a:pt x="6" y="96"/>
                      </a:lnTo>
                      <a:lnTo>
                        <a:pt x="6" y="94"/>
                      </a:lnTo>
                      <a:lnTo>
                        <a:pt x="6" y="94"/>
                      </a:lnTo>
                      <a:lnTo>
                        <a:pt x="6" y="92"/>
                      </a:lnTo>
                      <a:lnTo>
                        <a:pt x="6" y="92"/>
                      </a:lnTo>
                      <a:lnTo>
                        <a:pt x="6" y="90"/>
                      </a:lnTo>
                      <a:lnTo>
                        <a:pt x="6" y="90"/>
                      </a:lnTo>
                      <a:lnTo>
                        <a:pt x="6" y="88"/>
                      </a:lnTo>
                      <a:lnTo>
                        <a:pt x="6" y="88"/>
                      </a:lnTo>
                      <a:lnTo>
                        <a:pt x="6" y="88"/>
                      </a:lnTo>
                      <a:lnTo>
                        <a:pt x="6" y="86"/>
                      </a:lnTo>
                      <a:lnTo>
                        <a:pt x="6" y="86"/>
                      </a:lnTo>
                      <a:lnTo>
                        <a:pt x="6" y="84"/>
                      </a:lnTo>
                      <a:lnTo>
                        <a:pt x="6" y="84"/>
                      </a:lnTo>
                      <a:lnTo>
                        <a:pt x="6" y="82"/>
                      </a:lnTo>
                      <a:lnTo>
                        <a:pt x="6" y="82"/>
                      </a:lnTo>
                      <a:lnTo>
                        <a:pt x="6" y="80"/>
                      </a:lnTo>
                      <a:lnTo>
                        <a:pt x="6" y="80"/>
                      </a:lnTo>
                      <a:lnTo>
                        <a:pt x="6" y="80"/>
                      </a:lnTo>
                      <a:lnTo>
                        <a:pt x="6" y="79"/>
                      </a:lnTo>
                      <a:lnTo>
                        <a:pt x="6" y="79"/>
                      </a:lnTo>
                      <a:lnTo>
                        <a:pt x="6" y="77"/>
                      </a:lnTo>
                      <a:lnTo>
                        <a:pt x="6" y="77"/>
                      </a:lnTo>
                      <a:lnTo>
                        <a:pt x="6" y="75"/>
                      </a:lnTo>
                      <a:lnTo>
                        <a:pt x="6" y="75"/>
                      </a:lnTo>
                      <a:lnTo>
                        <a:pt x="6" y="73"/>
                      </a:lnTo>
                      <a:lnTo>
                        <a:pt x="6" y="73"/>
                      </a:lnTo>
                      <a:lnTo>
                        <a:pt x="6" y="73"/>
                      </a:lnTo>
                      <a:lnTo>
                        <a:pt x="6" y="71"/>
                      </a:lnTo>
                      <a:lnTo>
                        <a:pt x="6" y="71"/>
                      </a:lnTo>
                      <a:lnTo>
                        <a:pt x="6" y="69"/>
                      </a:lnTo>
                      <a:lnTo>
                        <a:pt x="6" y="69"/>
                      </a:lnTo>
                      <a:lnTo>
                        <a:pt x="6" y="67"/>
                      </a:lnTo>
                      <a:lnTo>
                        <a:pt x="6" y="67"/>
                      </a:lnTo>
                      <a:lnTo>
                        <a:pt x="6" y="65"/>
                      </a:lnTo>
                      <a:lnTo>
                        <a:pt x="6" y="65"/>
                      </a:lnTo>
                      <a:lnTo>
                        <a:pt x="6" y="65"/>
                      </a:lnTo>
                      <a:lnTo>
                        <a:pt x="6" y="63"/>
                      </a:lnTo>
                      <a:lnTo>
                        <a:pt x="6" y="63"/>
                      </a:lnTo>
                      <a:lnTo>
                        <a:pt x="6" y="61"/>
                      </a:lnTo>
                      <a:lnTo>
                        <a:pt x="6" y="61"/>
                      </a:lnTo>
                      <a:lnTo>
                        <a:pt x="6" y="59"/>
                      </a:lnTo>
                      <a:lnTo>
                        <a:pt x="6" y="59"/>
                      </a:lnTo>
                      <a:lnTo>
                        <a:pt x="6" y="57"/>
                      </a:lnTo>
                      <a:lnTo>
                        <a:pt x="6" y="57"/>
                      </a:lnTo>
                      <a:lnTo>
                        <a:pt x="6" y="57"/>
                      </a:lnTo>
                      <a:lnTo>
                        <a:pt x="6" y="56"/>
                      </a:lnTo>
                      <a:lnTo>
                        <a:pt x="6" y="56"/>
                      </a:lnTo>
                      <a:lnTo>
                        <a:pt x="6" y="54"/>
                      </a:lnTo>
                      <a:lnTo>
                        <a:pt x="6" y="54"/>
                      </a:lnTo>
                      <a:lnTo>
                        <a:pt x="6" y="52"/>
                      </a:lnTo>
                      <a:lnTo>
                        <a:pt x="6" y="52"/>
                      </a:lnTo>
                      <a:lnTo>
                        <a:pt x="6" y="50"/>
                      </a:lnTo>
                      <a:lnTo>
                        <a:pt x="6" y="50"/>
                      </a:lnTo>
                      <a:lnTo>
                        <a:pt x="6" y="48"/>
                      </a:lnTo>
                      <a:lnTo>
                        <a:pt x="4" y="48"/>
                      </a:lnTo>
                      <a:lnTo>
                        <a:pt x="4" y="48"/>
                      </a:lnTo>
                      <a:lnTo>
                        <a:pt x="4" y="48"/>
                      </a:lnTo>
                      <a:lnTo>
                        <a:pt x="4" y="48"/>
                      </a:lnTo>
                      <a:lnTo>
                        <a:pt x="4" y="46"/>
                      </a:lnTo>
                      <a:lnTo>
                        <a:pt x="4" y="46"/>
                      </a:lnTo>
                      <a:lnTo>
                        <a:pt x="4" y="46"/>
                      </a:lnTo>
                      <a:lnTo>
                        <a:pt x="4" y="44"/>
                      </a:lnTo>
                      <a:lnTo>
                        <a:pt x="4" y="44"/>
                      </a:lnTo>
                      <a:lnTo>
                        <a:pt x="4" y="42"/>
                      </a:lnTo>
                      <a:lnTo>
                        <a:pt x="4" y="42"/>
                      </a:lnTo>
                      <a:lnTo>
                        <a:pt x="4" y="40"/>
                      </a:lnTo>
                      <a:lnTo>
                        <a:pt x="4" y="40"/>
                      </a:lnTo>
                      <a:lnTo>
                        <a:pt x="2" y="40"/>
                      </a:lnTo>
                      <a:lnTo>
                        <a:pt x="2" y="40"/>
                      </a:lnTo>
                      <a:lnTo>
                        <a:pt x="2" y="38"/>
                      </a:lnTo>
                      <a:lnTo>
                        <a:pt x="2" y="38"/>
                      </a:lnTo>
                      <a:lnTo>
                        <a:pt x="2" y="36"/>
                      </a:lnTo>
                      <a:lnTo>
                        <a:pt x="2" y="36"/>
                      </a:lnTo>
                      <a:lnTo>
                        <a:pt x="2" y="36"/>
                      </a:lnTo>
                      <a:lnTo>
                        <a:pt x="2" y="34"/>
                      </a:lnTo>
                      <a:lnTo>
                        <a:pt x="2" y="34"/>
                      </a:lnTo>
                      <a:lnTo>
                        <a:pt x="2" y="33"/>
                      </a:lnTo>
                      <a:lnTo>
                        <a:pt x="0" y="33"/>
                      </a:lnTo>
                      <a:lnTo>
                        <a:pt x="0" y="33"/>
                      </a:lnTo>
                      <a:lnTo>
                        <a:pt x="0" y="33"/>
                      </a:lnTo>
                      <a:lnTo>
                        <a:pt x="0" y="33"/>
                      </a:lnTo>
                      <a:lnTo>
                        <a:pt x="0" y="31"/>
                      </a:lnTo>
                      <a:lnTo>
                        <a:pt x="0" y="31"/>
                      </a:lnTo>
                      <a:lnTo>
                        <a:pt x="0" y="31"/>
                      </a:lnTo>
                      <a:lnTo>
                        <a:pt x="0" y="29"/>
                      </a:lnTo>
                      <a:lnTo>
                        <a:pt x="0" y="29"/>
                      </a:lnTo>
                      <a:lnTo>
                        <a:pt x="2" y="29"/>
                      </a:lnTo>
                      <a:lnTo>
                        <a:pt x="2" y="27"/>
                      </a:lnTo>
                      <a:lnTo>
                        <a:pt x="2" y="27"/>
                      </a:lnTo>
                      <a:lnTo>
                        <a:pt x="2" y="27"/>
                      </a:lnTo>
                      <a:lnTo>
                        <a:pt x="4" y="27"/>
                      </a:lnTo>
                      <a:lnTo>
                        <a:pt x="4" y="25"/>
                      </a:lnTo>
                      <a:lnTo>
                        <a:pt x="4" y="25"/>
                      </a:lnTo>
                      <a:lnTo>
                        <a:pt x="4" y="25"/>
                      </a:lnTo>
                      <a:lnTo>
                        <a:pt x="4" y="25"/>
                      </a:lnTo>
                      <a:lnTo>
                        <a:pt x="4" y="25"/>
                      </a:lnTo>
                      <a:lnTo>
                        <a:pt x="4" y="23"/>
                      </a:lnTo>
                      <a:lnTo>
                        <a:pt x="4" y="23"/>
                      </a:lnTo>
                      <a:lnTo>
                        <a:pt x="4" y="21"/>
                      </a:lnTo>
                      <a:lnTo>
                        <a:pt x="4" y="21"/>
                      </a:lnTo>
                      <a:lnTo>
                        <a:pt x="6" y="21"/>
                      </a:lnTo>
                      <a:lnTo>
                        <a:pt x="6" y="19"/>
                      </a:lnTo>
                      <a:lnTo>
                        <a:pt x="6" y="19"/>
                      </a:lnTo>
                      <a:lnTo>
                        <a:pt x="6" y="17"/>
                      </a:lnTo>
                      <a:lnTo>
                        <a:pt x="6" y="17"/>
                      </a:lnTo>
                      <a:lnTo>
                        <a:pt x="6" y="17"/>
                      </a:lnTo>
                      <a:lnTo>
                        <a:pt x="6" y="15"/>
                      </a:lnTo>
                      <a:lnTo>
                        <a:pt x="4" y="15"/>
                      </a:lnTo>
                      <a:lnTo>
                        <a:pt x="4" y="15"/>
                      </a:lnTo>
                      <a:lnTo>
                        <a:pt x="4" y="13"/>
                      </a:lnTo>
                      <a:lnTo>
                        <a:pt x="4" y="13"/>
                      </a:lnTo>
                      <a:lnTo>
                        <a:pt x="4" y="13"/>
                      </a:lnTo>
                      <a:lnTo>
                        <a:pt x="4" y="11"/>
                      </a:lnTo>
                      <a:lnTo>
                        <a:pt x="4" y="11"/>
                      </a:lnTo>
                      <a:lnTo>
                        <a:pt x="4" y="11"/>
                      </a:lnTo>
                      <a:lnTo>
                        <a:pt x="4" y="10"/>
                      </a:lnTo>
                      <a:lnTo>
                        <a:pt x="4" y="10"/>
                      </a:lnTo>
                      <a:lnTo>
                        <a:pt x="4" y="10"/>
                      </a:lnTo>
                      <a:lnTo>
                        <a:pt x="4" y="8"/>
                      </a:lnTo>
                      <a:lnTo>
                        <a:pt x="4" y="8"/>
                      </a:lnTo>
                      <a:lnTo>
                        <a:pt x="4" y="6"/>
                      </a:lnTo>
                      <a:lnTo>
                        <a:pt x="4" y="6"/>
                      </a:lnTo>
                      <a:lnTo>
                        <a:pt x="4" y="6"/>
                      </a:lnTo>
                      <a:lnTo>
                        <a:pt x="4" y="4"/>
                      </a:lnTo>
                      <a:lnTo>
                        <a:pt x="4" y="4"/>
                      </a:lnTo>
                      <a:lnTo>
                        <a:pt x="4" y="4"/>
                      </a:lnTo>
                      <a:lnTo>
                        <a:pt x="6" y="4"/>
                      </a:lnTo>
                      <a:lnTo>
                        <a:pt x="6" y="4"/>
                      </a:lnTo>
                      <a:lnTo>
                        <a:pt x="6" y="2"/>
                      </a:lnTo>
                      <a:lnTo>
                        <a:pt x="6" y="2"/>
                      </a:lnTo>
                      <a:lnTo>
                        <a:pt x="6" y="2"/>
                      </a:lnTo>
                      <a:lnTo>
                        <a:pt x="6" y="0"/>
                      </a:lnTo>
                      <a:lnTo>
                        <a:pt x="7" y="0"/>
                      </a:lnTo>
                      <a:lnTo>
                        <a:pt x="7" y="0"/>
                      </a:lnTo>
                      <a:lnTo>
                        <a:pt x="7" y="0"/>
                      </a:lnTo>
                      <a:lnTo>
                        <a:pt x="7" y="0"/>
                      </a:lnTo>
                      <a:lnTo>
                        <a:pt x="9" y="0"/>
                      </a:lnTo>
                      <a:lnTo>
                        <a:pt x="9" y="2"/>
                      </a:lnTo>
                      <a:lnTo>
                        <a:pt x="9" y="2"/>
                      </a:lnTo>
                      <a:lnTo>
                        <a:pt x="9" y="2"/>
                      </a:lnTo>
                      <a:lnTo>
                        <a:pt x="9" y="2"/>
                      </a:lnTo>
                      <a:lnTo>
                        <a:pt x="11" y="2"/>
                      </a:lnTo>
                      <a:lnTo>
                        <a:pt x="11" y="2"/>
                      </a:lnTo>
                      <a:lnTo>
                        <a:pt x="11" y="2"/>
                      </a:lnTo>
                      <a:lnTo>
                        <a:pt x="13" y="2"/>
                      </a:lnTo>
                      <a:lnTo>
                        <a:pt x="13" y="2"/>
                      </a:lnTo>
                      <a:lnTo>
                        <a:pt x="15" y="2"/>
                      </a:lnTo>
                      <a:lnTo>
                        <a:pt x="15" y="2"/>
                      </a:lnTo>
                      <a:lnTo>
                        <a:pt x="15" y="2"/>
                      </a:lnTo>
                      <a:lnTo>
                        <a:pt x="15" y="2"/>
                      </a:lnTo>
                      <a:lnTo>
                        <a:pt x="17" y="2"/>
                      </a:lnTo>
                      <a:lnTo>
                        <a:pt x="17" y="2"/>
                      </a:lnTo>
                      <a:lnTo>
                        <a:pt x="17" y="0"/>
                      </a:lnTo>
                      <a:lnTo>
                        <a:pt x="17" y="0"/>
                      </a:lnTo>
                      <a:lnTo>
                        <a:pt x="19" y="0"/>
                      </a:lnTo>
                      <a:lnTo>
                        <a:pt x="19" y="0"/>
                      </a:lnTo>
                      <a:lnTo>
                        <a:pt x="21" y="0"/>
                      </a:lnTo>
                      <a:lnTo>
                        <a:pt x="21" y="0"/>
                      </a:lnTo>
                      <a:lnTo>
                        <a:pt x="21" y="0"/>
                      </a:lnTo>
                      <a:lnTo>
                        <a:pt x="23" y="0"/>
                      </a:lnTo>
                      <a:lnTo>
                        <a:pt x="23" y="0"/>
                      </a:lnTo>
                      <a:lnTo>
                        <a:pt x="25" y="0"/>
                      </a:lnTo>
                      <a:lnTo>
                        <a:pt x="25" y="0"/>
                      </a:lnTo>
                      <a:lnTo>
                        <a:pt x="25" y="0"/>
                      </a:lnTo>
                      <a:lnTo>
                        <a:pt x="25" y="2"/>
                      </a:lnTo>
                      <a:lnTo>
                        <a:pt x="27" y="2"/>
                      </a:lnTo>
                      <a:lnTo>
                        <a:pt x="27" y="2"/>
                      </a:lnTo>
                      <a:lnTo>
                        <a:pt x="27" y="2"/>
                      </a:lnTo>
                      <a:lnTo>
                        <a:pt x="27" y="2"/>
                      </a:lnTo>
                      <a:lnTo>
                        <a:pt x="29" y="2"/>
                      </a:lnTo>
                      <a:lnTo>
                        <a:pt x="29" y="2"/>
                      </a:lnTo>
                      <a:lnTo>
                        <a:pt x="30" y="2"/>
                      </a:lnTo>
                      <a:lnTo>
                        <a:pt x="30" y="2"/>
                      </a:lnTo>
                      <a:lnTo>
                        <a:pt x="30" y="2"/>
                      </a:lnTo>
                      <a:lnTo>
                        <a:pt x="30" y="4"/>
                      </a:lnTo>
                      <a:lnTo>
                        <a:pt x="32" y="4"/>
                      </a:lnTo>
                      <a:lnTo>
                        <a:pt x="32" y="2"/>
                      </a:lnTo>
                      <a:lnTo>
                        <a:pt x="32" y="2"/>
                      </a:lnTo>
                      <a:lnTo>
                        <a:pt x="32" y="4"/>
                      </a:lnTo>
                      <a:lnTo>
                        <a:pt x="32" y="4"/>
                      </a:lnTo>
                      <a:lnTo>
                        <a:pt x="34" y="4"/>
                      </a:lnTo>
                      <a:lnTo>
                        <a:pt x="34" y="4"/>
                      </a:lnTo>
                      <a:lnTo>
                        <a:pt x="36" y="4"/>
                      </a:lnTo>
                      <a:lnTo>
                        <a:pt x="36" y="4"/>
                      </a:lnTo>
                      <a:lnTo>
                        <a:pt x="36" y="4"/>
                      </a:lnTo>
                      <a:lnTo>
                        <a:pt x="36" y="4"/>
                      </a:lnTo>
                      <a:lnTo>
                        <a:pt x="38" y="4"/>
                      </a:lnTo>
                      <a:lnTo>
                        <a:pt x="38" y="4"/>
                      </a:lnTo>
                      <a:lnTo>
                        <a:pt x="38" y="4"/>
                      </a:lnTo>
                      <a:lnTo>
                        <a:pt x="40" y="4"/>
                      </a:lnTo>
                      <a:lnTo>
                        <a:pt x="40" y="4"/>
                      </a:lnTo>
                      <a:lnTo>
                        <a:pt x="40" y="6"/>
                      </a:lnTo>
                      <a:lnTo>
                        <a:pt x="42" y="6"/>
                      </a:lnTo>
                      <a:lnTo>
                        <a:pt x="42" y="6"/>
                      </a:lnTo>
                      <a:lnTo>
                        <a:pt x="42" y="6"/>
                      </a:lnTo>
                      <a:lnTo>
                        <a:pt x="42" y="6"/>
                      </a:lnTo>
                      <a:lnTo>
                        <a:pt x="44" y="6"/>
                      </a:lnTo>
                      <a:lnTo>
                        <a:pt x="44" y="6"/>
                      </a:lnTo>
                      <a:lnTo>
                        <a:pt x="44" y="6"/>
                      </a:lnTo>
                      <a:lnTo>
                        <a:pt x="46" y="6"/>
                      </a:lnTo>
                      <a:lnTo>
                        <a:pt x="46" y="6"/>
                      </a:lnTo>
                      <a:lnTo>
                        <a:pt x="46" y="8"/>
                      </a:lnTo>
                      <a:lnTo>
                        <a:pt x="48" y="8"/>
                      </a:lnTo>
                      <a:lnTo>
                        <a:pt x="48" y="8"/>
                      </a:lnTo>
                      <a:lnTo>
                        <a:pt x="48" y="10"/>
                      </a:lnTo>
                      <a:lnTo>
                        <a:pt x="48" y="10"/>
                      </a:lnTo>
                      <a:lnTo>
                        <a:pt x="48" y="10"/>
                      </a:lnTo>
                      <a:lnTo>
                        <a:pt x="48" y="10"/>
                      </a:lnTo>
                      <a:lnTo>
                        <a:pt x="50" y="10"/>
                      </a:lnTo>
                      <a:lnTo>
                        <a:pt x="50" y="10"/>
                      </a:lnTo>
                      <a:lnTo>
                        <a:pt x="51" y="10"/>
                      </a:lnTo>
                      <a:lnTo>
                        <a:pt x="51" y="10"/>
                      </a:lnTo>
                      <a:lnTo>
                        <a:pt x="51" y="10"/>
                      </a:lnTo>
                      <a:lnTo>
                        <a:pt x="53" y="10"/>
                      </a:lnTo>
                      <a:lnTo>
                        <a:pt x="53" y="10"/>
                      </a:lnTo>
                      <a:lnTo>
                        <a:pt x="53" y="10"/>
                      </a:lnTo>
                      <a:lnTo>
                        <a:pt x="53" y="10"/>
                      </a:lnTo>
                      <a:lnTo>
                        <a:pt x="55" y="10"/>
                      </a:lnTo>
                      <a:lnTo>
                        <a:pt x="55" y="10"/>
                      </a:lnTo>
                      <a:lnTo>
                        <a:pt x="55" y="10"/>
                      </a:lnTo>
                      <a:lnTo>
                        <a:pt x="55" y="10"/>
                      </a:lnTo>
                      <a:lnTo>
                        <a:pt x="55" y="11"/>
                      </a:lnTo>
                      <a:lnTo>
                        <a:pt x="57" y="11"/>
                      </a:lnTo>
                      <a:lnTo>
                        <a:pt x="57" y="11"/>
                      </a:lnTo>
                      <a:lnTo>
                        <a:pt x="57" y="11"/>
                      </a:lnTo>
                      <a:lnTo>
                        <a:pt x="59" y="11"/>
                      </a:lnTo>
                      <a:lnTo>
                        <a:pt x="59" y="11"/>
                      </a:lnTo>
                      <a:lnTo>
                        <a:pt x="59" y="11"/>
                      </a:lnTo>
                      <a:lnTo>
                        <a:pt x="61" y="11"/>
                      </a:lnTo>
                      <a:lnTo>
                        <a:pt x="61" y="11"/>
                      </a:lnTo>
                      <a:lnTo>
                        <a:pt x="61" y="11"/>
                      </a:lnTo>
                      <a:lnTo>
                        <a:pt x="63" y="11"/>
                      </a:lnTo>
                      <a:lnTo>
                        <a:pt x="63" y="11"/>
                      </a:lnTo>
                      <a:lnTo>
                        <a:pt x="63" y="11"/>
                      </a:lnTo>
                      <a:lnTo>
                        <a:pt x="63" y="11"/>
                      </a:lnTo>
                      <a:lnTo>
                        <a:pt x="65" y="11"/>
                      </a:lnTo>
                      <a:lnTo>
                        <a:pt x="65" y="11"/>
                      </a:lnTo>
                      <a:lnTo>
                        <a:pt x="65" y="11"/>
                      </a:lnTo>
                      <a:lnTo>
                        <a:pt x="65" y="11"/>
                      </a:lnTo>
                      <a:lnTo>
                        <a:pt x="67" y="11"/>
                      </a:lnTo>
                      <a:lnTo>
                        <a:pt x="67" y="11"/>
                      </a:lnTo>
                      <a:lnTo>
                        <a:pt x="67" y="13"/>
                      </a:lnTo>
                      <a:lnTo>
                        <a:pt x="69" y="13"/>
                      </a:lnTo>
                      <a:lnTo>
                        <a:pt x="69" y="13"/>
                      </a:lnTo>
                      <a:lnTo>
                        <a:pt x="69" y="13"/>
                      </a:lnTo>
                      <a:lnTo>
                        <a:pt x="71" y="13"/>
                      </a:lnTo>
                      <a:lnTo>
                        <a:pt x="71" y="13"/>
                      </a:lnTo>
                      <a:lnTo>
                        <a:pt x="71" y="13"/>
                      </a:lnTo>
                      <a:lnTo>
                        <a:pt x="71" y="15"/>
                      </a:lnTo>
                      <a:lnTo>
                        <a:pt x="71" y="15"/>
                      </a:lnTo>
                      <a:lnTo>
                        <a:pt x="73" y="15"/>
                      </a:lnTo>
                      <a:lnTo>
                        <a:pt x="73" y="15"/>
                      </a:lnTo>
                      <a:lnTo>
                        <a:pt x="73" y="15"/>
                      </a:lnTo>
                      <a:lnTo>
                        <a:pt x="73" y="17"/>
                      </a:lnTo>
                      <a:lnTo>
                        <a:pt x="74" y="17"/>
                      </a:lnTo>
                      <a:lnTo>
                        <a:pt x="74" y="17"/>
                      </a:lnTo>
                      <a:lnTo>
                        <a:pt x="74" y="17"/>
                      </a:lnTo>
                      <a:lnTo>
                        <a:pt x="74" y="17"/>
                      </a:lnTo>
                      <a:lnTo>
                        <a:pt x="76" y="17"/>
                      </a:lnTo>
                      <a:lnTo>
                        <a:pt x="76" y="17"/>
                      </a:lnTo>
                      <a:lnTo>
                        <a:pt x="76" y="17"/>
                      </a:lnTo>
                      <a:lnTo>
                        <a:pt x="76" y="17"/>
                      </a:lnTo>
                      <a:lnTo>
                        <a:pt x="78" y="17"/>
                      </a:lnTo>
                      <a:lnTo>
                        <a:pt x="78" y="17"/>
                      </a:lnTo>
                      <a:lnTo>
                        <a:pt x="80" y="17"/>
                      </a:lnTo>
                      <a:lnTo>
                        <a:pt x="80" y="17"/>
                      </a:lnTo>
                      <a:lnTo>
                        <a:pt x="80" y="15"/>
                      </a:lnTo>
                      <a:lnTo>
                        <a:pt x="80" y="15"/>
                      </a:lnTo>
                      <a:lnTo>
                        <a:pt x="82" y="15"/>
                      </a:lnTo>
                      <a:lnTo>
                        <a:pt x="82" y="15"/>
                      </a:lnTo>
                      <a:lnTo>
                        <a:pt x="82" y="15"/>
                      </a:lnTo>
                      <a:lnTo>
                        <a:pt x="84" y="15"/>
                      </a:lnTo>
                      <a:lnTo>
                        <a:pt x="84" y="13"/>
                      </a:lnTo>
                      <a:lnTo>
                        <a:pt x="84" y="13"/>
                      </a:lnTo>
                      <a:lnTo>
                        <a:pt x="84" y="13"/>
                      </a:lnTo>
                      <a:lnTo>
                        <a:pt x="84" y="13"/>
                      </a:lnTo>
                      <a:lnTo>
                        <a:pt x="86" y="13"/>
                      </a:lnTo>
                      <a:lnTo>
                        <a:pt x="86" y="11"/>
                      </a:lnTo>
                      <a:lnTo>
                        <a:pt x="86" y="11"/>
                      </a:lnTo>
                      <a:lnTo>
                        <a:pt x="86" y="11"/>
                      </a:lnTo>
                      <a:lnTo>
                        <a:pt x="86" y="11"/>
                      </a:lnTo>
                      <a:lnTo>
                        <a:pt x="88" y="11"/>
                      </a:lnTo>
                      <a:lnTo>
                        <a:pt x="88" y="10"/>
                      </a:lnTo>
                      <a:lnTo>
                        <a:pt x="88" y="10"/>
                      </a:lnTo>
                      <a:lnTo>
                        <a:pt x="90" y="10"/>
                      </a:lnTo>
                      <a:lnTo>
                        <a:pt x="90" y="10"/>
                      </a:lnTo>
                      <a:lnTo>
                        <a:pt x="90" y="10"/>
                      </a:lnTo>
                      <a:lnTo>
                        <a:pt x="90" y="10"/>
                      </a:lnTo>
                      <a:lnTo>
                        <a:pt x="90" y="10"/>
                      </a:lnTo>
                      <a:lnTo>
                        <a:pt x="92" y="10"/>
                      </a:lnTo>
                      <a:lnTo>
                        <a:pt x="92" y="8"/>
                      </a:lnTo>
                      <a:lnTo>
                        <a:pt x="92" y="8"/>
                      </a:lnTo>
                      <a:lnTo>
                        <a:pt x="92" y="8"/>
                      </a:lnTo>
                      <a:lnTo>
                        <a:pt x="92" y="8"/>
                      </a:lnTo>
                      <a:lnTo>
                        <a:pt x="94" y="8"/>
                      </a:lnTo>
                      <a:lnTo>
                        <a:pt x="94" y="8"/>
                      </a:lnTo>
                      <a:lnTo>
                        <a:pt x="94" y="8"/>
                      </a:lnTo>
                      <a:lnTo>
                        <a:pt x="95" y="8"/>
                      </a:lnTo>
                      <a:lnTo>
                        <a:pt x="95" y="8"/>
                      </a:lnTo>
                      <a:lnTo>
                        <a:pt x="95" y="8"/>
                      </a:lnTo>
                      <a:lnTo>
                        <a:pt x="95" y="8"/>
                      </a:lnTo>
                      <a:lnTo>
                        <a:pt x="97" y="8"/>
                      </a:lnTo>
                      <a:lnTo>
                        <a:pt x="97" y="6"/>
                      </a:lnTo>
                      <a:lnTo>
                        <a:pt x="97" y="6"/>
                      </a:lnTo>
                      <a:lnTo>
                        <a:pt x="97" y="6"/>
                      </a:lnTo>
                      <a:lnTo>
                        <a:pt x="97" y="4"/>
                      </a:lnTo>
                      <a:lnTo>
                        <a:pt x="97" y="4"/>
                      </a:lnTo>
                      <a:lnTo>
                        <a:pt x="97" y="2"/>
                      </a:lnTo>
                      <a:lnTo>
                        <a:pt x="97" y="2"/>
                      </a:lnTo>
                      <a:lnTo>
                        <a:pt x="99" y="2"/>
                      </a:lnTo>
                      <a:lnTo>
                        <a:pt x="99" y="4"/>
                      </a:lnTo>
                      <a:lnTo>
                        <a:pt x="99" y="4"/>
                      </a:lnTo>
                      <a:lnTo>
                        <a:pt x="99" y="4"/>
                      </a:lnTo>
                      <a:lnTo>
                        <a:pt x="101" y="4"/>
                      </a:lnTo>
                      <a:lnTo>
                        <a:pt x="101" y="4"/>
                      </a:lnTo>
                      <a:lnTo>
                        <a:pt x="101" y="4"/>
                      </a:lnTo>
                      <a:lnTo>
                        <a:pt x="101" y="4"/>
                      </a:lnTo>
                      <a:lnTo>
                        <a:pt x="103" y="4"/>
                      </a:lnTo>
                      <a:lnTo>
                        <a:pt x="103" y="4"/>
                      </a:lnTo>
                      <a:lnTo>
                        <a:pt x="103" y="2"/>
                      </a:lnTo>
                      <a:lnTo>
                        <a:pt x="103" y="2"/>
                      </a:lnTo>
                      <a:lnTo>
                        <a:pt x="105" y="2"/>
                      </a:lnTo>
                      <a:lnTo>
                        <a:pt x="105" y="2"/>
                      </a:lnTo>
                      <a:lnTo>
                        <a:pt x="105" y="2"/>
                      </a:lnTo>
                      <a:lnTo>
                        <a:pt x="107" y="2"/>
                      </a:lnTo>
                      <a:lnTo>
                        <a:pt x="107" y="2"/>
                      </a:lnTo>
                      <a:lnTo>
                        <a:pt x="107" y="2"/>
                      </a:lnTo>
                      <a:lnTo>
                        <a:pt x="109" y="2"/>
                      </a:lnTo>
                      <a:lnTo>
                        <a:pt x="109" y="0"/>
                      </a:lnTo>
                      <a:lnTo>
                        <a:pt x="109" y="0"/>
                      </a:lnTo>
                      <a:lnTo>
                        <a:pt x="111" y="0"/>
                      </a:lnTo>
                      <a:lnTo>
                        <a:pt x="111" y="0"/>
                      </a:lnTo>
                      <a:lnTo>
                        <a:pt x="111" y="0"/>
                      </a:lnTo>
                      <a:lnTo>
                        <a:pt x="113" y="0"/>
                      </a:lnTo>
                      <a:lnTo>
                        <a:pt x="113" y="0"/>
                      </a:lnTo>
                      <a:lnTo>
                        <a:pt x="113" y="2"/>
                      </a:lnTo>
                      <a:lnTo>
                        <a:pt x="113" y="2"/>
                      </a:lnTo>
                      <a:lnTo>
                        <a:pt x="115" y="2"/>
                      </a:lnTo>
                      <a:lnTo>
                        <a:pt x="115" y="2"/>
                      </a:lnTo>
                      <a:lnTo>
                        <a:pt x="115" y="2"/>
                      </a:lnTo>
                      <a:lnTo>
                        <a:pt x="117" y="2"/>
                      </a:lnTo>
                      <a:lnTo>
                        <a:pt x="117" y="2"/>
                      </a:lnTo>
                      <a:lnTo>
                        <a:pt x="117" y="4"/>
                      </a:lnTo>
                      <a:lnTo>
                        <a:pt x="117" y="4"/>
                      </a:lnTo>
                      <a:lnTo>
                        <a:pt x="118" y="4"/>
                      </a:lnTo>
                      <a:lnTo>
                        <a:pt x="118" y="4"/>
                      </a:lnTo>
                      <a:lnTo>
                        <a:pt x="118" y="4"/>
                      </a:lnTo>
                      <a:lnTo>
                        <a:pt x="118" y="4"/>
                      </a:lnTo>
                      <a:lnTo>
                        <a:pt x="120" y="4"/>
                      </a:lnTo>
                      <a:lnTo>
                        <a:pt x="120" y="4"/>
                      </a:lnTo>
                      <a:lnTo>
                        <a:pt x="120" y="4"/>
                      </a:lnTo>
                      <a:lnTo>
                        <a:pt x="122" y="4"/>
                      </a:lnTo>
                      <a:lnTo>
                        <a:pt x="122" y="4"/>
                      </a:lnTo>
                      <a:lnTo>
                        <a:pt x="122" y="4"/>
                      </a:lnTo>
                      <a:lnTo>
                        <a:pt x="122" y="2"/>
                      </a:lnTo>
                      <a:lnTo>
                        <a:pt x="124" y="2"/>
                      </a:lnTo>
                      <a:lnTo>
                        <a:pt x="124" y="2"/>
                      </a:lnTo>
                      <a:lnTo>
                        <a:pt x="124" y="2"/>
                      </a:lnTo>
                      <a:lnTo>
                        <a:pt x="126" y="2"/>
                      </a:lnTo>
                      <a:lnTo>
                        <a:pt x="126" y="2"/>
                      </a:lnTo>
                      <a:lnTo>
                        <a:pt x="126" y="4"/>
                      </a:lnTo>
                      <a:lnTo>
                        <a:pt x="126" y="4"/>
                      </a:lnTo>
                      <a:lnTo>
                        <a:pt x="128" y="4"/>
                      </a:lnTo>
                      <a:lnTo>
                        <a:pt x="128" y="6"/>
                      </a:lnTo>
                      <a:lnTo>
                        <a:pt x="128" y="6"/>
                      </a:lnTo>
                      <a:lnTo>
                        <a:pt x="128" y="6"/>
                      </a:lnTo>
                      <a:lnTo>
                        <a:pt x="128" y="6"/>
                      </a:lnTo>
                      <a:lnTo>
                        <a:pt x="128" y="8"/>
                      </a:lnTo>
                      <a:lnTo>
                        <a:pt x="130" y="8"/>
                      </a:lnTo>
                      <a:lnTo>
                        <a:pt x="130" y="8"/>
                      </a:lnTo>
                      <a:lnTo>
                        <a:pt x="130" y="8"/>
                      </a:lnTo>
                      <a:lnTo>
                        <a:pt x="130" y="8"/>
                      </a:lnTo>
                      <a:lnTo>
                        <a:pt x="132" y="8"/>
                      </a:lnTo>
                      <a:lnTo>
                        <a:pt x="132" y="8"/>
                      </a:lnTo>
                      <a:lnTo>
                        <a:pt x="132" y="10"/>
                      </a:lnTo>
                      <a:lnTo>
                        <a:pt x="134" y="10"/>
                      </a:lnTo>
                      <a:lnTo>
                        <a:pt x="134" y="10"/>
                      </a:lnTo>
                      <a:lnTo>
                        <a:pt x="134" y="10"/>
                      </a:lnTo>
                      <a:lnTo>
                        <a:pt x="134" y="10"/>
                      </a:lnTo>
                      <a:lnTo>
                        <a:pt x="134" y="10"/>
                      </a:lnTo>
                      <a:lnTo>
                        <a:pt x="136" y="10"/>
                      </a:lnTo>
                      <a:lnTo>
                        <a:pt x="136" y="11"/>
                      </a:lnTo>
                      <a:lnTo>
                        <a:pt x="136" y="11"/>
                      </a:lnTo>
                      <a:lnTo>
                        <a:pt x="136" y="11"/>
                      </a:lnTo>
                      <a:lnTo>
                        <a:pt x="138" y="11"/>
                      </a:lnTo>
                      <a:lnTo>
                        <a:pt x="138" y="11"/>
                      </a:lnTo>
                      <a:lnTo>
                        <a:pt x="138" y="11"/>
                      </a:lnTo>
                      <a:lnTo>
                        <a:pt x="139" y="11"/>
                      </a:lnTo>
                      <a:lnTo>
                        <a:pt x="139" y="11"/>
                      </a:lnTo>
                      <a:lnTo>
                        <a:pt x="139" y="11"/>
                      </a:lnTo>
                      <a:lnTo>
                        <a:pt x="139" y="11"/>
                      </a:lnTo>
                      <a:lnTo>
                        <a:pt x="141" y="11"/>
                      </a:lnTo>
                      <a:lnTo>
                        <a:pt x="141" y="11"/>
                      </a:lnTo>
                      <a:lnTo>
                        <a:pt x="141" y="10"/>
                      </a:lnTo>
                      <a:lnTo>
                        <a:pt x="143" y="10"/>
                      </a:lnTo>
                      <a:lnTo>
                        <a:pt x="143" y="10"/>
                      </a:lnTo>
                      <a:lnTo>
                        <a:pt x="143" y="10"/>
                      </a:lnTo>
                      <a:lnTo>
                        <a:pt x="143" y="10"/>
                      </a:lnTo>
                      <a:lnTo>
                        <a:pt x="145" y="10"/>
                      </a:lnTo>
                      <a:lnTo>
                        <a:pt x="145" y="10"/>
                      </a:lnTo>
                      <a:lnTo>
                        <a:pt x="145" y="10"/>
                      </a:lnTo>
                      <a:lnTo>
                        <a:pt x="145" y="10"/>
                      </a:lnTo>
                      <a:lnTo>
                        <a:pt x="147" y="10"/>
                      </a:lnTo>
                      <a:lnTo>
                        <a:pt x="147" y="10"/>
                      </a:lnTo>
                      <a:lnTo>
                        <a:pt x="149" y="10"/>
                      </a:lnTo>
                      <a:lnTo>
                        <a:pt x="149" y="10"/>
                      </a:lnTo>
                      <a:lnTo>
                        <a:pt x="149" y="10"/>
                      </a:lnTo>
                      <a:lnTo>
                        <a:pt x="149" y="10"/>
                      </a:lnTo>
                      <a:lnTo>
                        <a:pt x="151" y="10"/>
                      </a:lnTo>
                      <a:lnTo>
                        <a:pt x="151" y="10"/>
                      </a:lnTo>
                      <a:lnTo>
                        <a:pt x="151" y="10"/>
                      </a:lnTo>
                      <a:lnTo>
                        <a:pt x="151" y="10"/>
                      </a:lnTo>
                      <a:lnTo>
                        <a:pt x="153" y="10"/>
                      </a:lnTo>
                      <a:lnTo>
                        <a:pt x="153" y="11"/>
                      </a:lnTo>
                      <a:lnTo>
                        <a:pt x="153" y="11"/>
                      </a:lnTo>
                      <a:lnTo>
                        <a:pt x="155" y="11"/>
                      </a:lnTo>
                      <a:lnTo>
                        <a:pt x="155" y="11"/>
                      </a:lnTo>
                      <a:lnTo>
                        <a:pt x="155" y="11"/>
                      </a:lnTo>
                      <a:lnTo>
                        <a:pt x="157" y="11"/>
                      </a:lnTo>
                      <a:lnTo>
                        <a:pt x="157" y="10"/>
                      </a:lnTo>
                      <a:lnTo>
                        <a:pt x="157" y="10"/>
                      </a:lnTo>
                      <a:lnTo>
                        <a:pt x="157" y="10"/>
                      </a:lnTo>
                      <a:lnTo>
                        <a:pt x="159" y="10"/>
                      </a:lnTo>
                      <a:lnTo>
                        <a:pt x="159" y="10"/>
                      </a:lnTo>
                      <a:lnTo>
                        <a:pt x="159" y="10"/>
                      </a:lnTo>
                      <a:lnTo>
                        <a:pt x="161" y="10"/>
                      </a:lnTo>
                      <a:lnTo>
                        <a:pt x="161" y="10"/>
                      </a:lnTo>
                      <a:lnTo>
                        <a:pt x="161" y="10"/>
                      </a:lnTo>
                      <a:lnTo>
                        <a:pt x="161" y="10"/>
                      </a:lnTo>
                      <a:lnTo>
                        <a:pt x="162" y="10"/>
                      </a:lnTo>
                      <a:lnTo>
                        <a:pt x="162" y="10"/>
                      </a:lnTo>
                      <a:lnTo>
                        <a:pt x="162" y="8"/>
                      </a:lnTo>
                      <a:lnTo>
                        <a:pt x="162" y="8"/>
                      </a:lnTo>
                      <a:lnTo>
                        <a:pt x="164" y="8"/>
                      </a:lnTo>
                      <a:lnTo>
                        <a:pt x="164" y="8"/>
                      </a:lnTo>
                      <a:lnTo>
                        <a:pt x="164" y="8"/>
                      </a:lnTo>
                      <a:lnTo>
                        <a:pt x="166" y="8"/>
                      </a:lnTo>
                      <a:lnTo>
                        <a:pt x="166" y="8"/>
                      </a:lnTo>
                      <a:lnTo>
                        <a:pt x="166" y="8"/>
                      </a:lnTo>
                      <a:lnTo>
                        <a:pt x="166" y="10"/>
                      </a:lnTo>
                      <a:lnTo>
                        <a:pt x="166" y="10"/>
                      </a:lnTo>
                      <a:lnTo>
                        <a:pt x="166" y="10"/>
                      </a:lnTo>
                      <a:lnTo>
                        <a:pt x="166" y="10"/>
                      </a:lnTo>
                      <a:lnTo>
                        <a:pt x="166" y="11"/>
                      </a:lnTo>
                      <a:lnTo>
                        <a:pt x="166" y="11"/>
                      </a:lnTo>
                      <a:lnTo>
                        <a:pt x="166" y="13"/>
                      </a:lnTo>
                      <a:lnTo>
                        <a:pt x="168" y="13"/>
                      </a:lnTo>
                      <a:lnTo>
                        <a:pt x="168" y="13"/>
                      </a:lnTo>
                      <a:lnTo>
                        <a:pt x="168" y="15"/>
                      </a:lnTo>
                      <a:lnTo>
                        <a:pt x="168" y="15"/>
                      </a:lnTo>
                      <a:lnTo>
                        <a:pt x="168" y="15"/>
                      </a:lnTo>
                      <a:lnTo>
                        <a:pt x="168" y="17"/>
                      </a:lnTo>
                      <a:lnTo>
                        <a:pt x="168" y="17"/>
                      </a:lnTo>
                      <a:lnTo>
                        <a:pt x="170" y="17"/>
                      </a:lnTo>
                      <a:lnTo>
                        <a:pt x="170" y="17"/>
                      </a:lnTo>
                      <a:lnTo>
                        <a:pt x="170" y="17"/>
                      </a:lnTo>
                      <a:lnTo>
                        <a:pt x="170" y="19"/>
                      </a:lnTo>
                      <a:lnTo>
                        <a:pt x="170" y="19"/>
                      </a:lnTo>
                      <a:lnTo>
                        <a:pt x="170" y="19"/>
                      </a:lnTo>
                      <a:lnTo>
                        <a:pt x="170" y="21"/>
                      </a:lnTo>
                      <a:lnTo>
                        <a:pt x="170" y="21"/>
                      </a:lnTo>
                      <a:lnTo>
                        <a:pt x="170" y="23"/>
                      </a:lnTo>
                      <a:lnTo>
                        <a:pt x="170" y="23"/>
                      </a:lnTo>
                      <a:lnTo>
                        <a:pt x="172" y="23"/>
                      </a:lnTo>
                      <a:lnTo>
                        <a:pt x="172" y="25"/>
                      </a:lnTo>
                      <a:lnTo>
                        <a:pt x="172" y="25"/>
                      </a:lnTo>
                      <a:lnTo>
                        <a:pt x="172" y="25"/>
                      </a:lnTo>
                      <a:lnTo>
                        <a:pt x="172" y="25"/>
                      </a:lnTo>
                      <a:lnTo>
                        <a:pt x="172" y="27"/>
                      </a:lnTo>
                      <a:lnTo>
                        <a:pt x="172" y="27"/>
                      </a:lnTo>
                      <a:lnTo>
                        <a:pt x="172" y="27"/>
                      </a:lnTo>
                      <a:lnTo>
                        <a:pt x="172" y="29"/>
                      </a:lnTo>
                      <a:lnTo>
                        <a:pt x="172" y="29"/>
                      </a:lnTo>
                      <a:lnTo>
                        <a:pt x="174" y="29"/>
                      </a:lnTo>
                      <a:lnTo>
                        <a:pt x="174" y="31"/>
                      </a:lnTo>
                      <a:lnTo>
                        <a:pt x="174" y="31"/>
                      </a:lnTo>
                      <a:lnTo>
                        <a:pt x="174" y="33"/>
                      </a:lnTo>
                      <a:lnTo>
                        <a:pt x="174" y="33"/>
                      </a:lnTo>
                      <a:lnTo>
                        <a:pt x="174" y="33"/>
                      </a:lnTo>
                      <a:lnTo>
                        <a:pt x="174" y="33"/>
                      </a:lnTo>
                      <a:lnTo>
                        <a:pt x="176" y="33"/>
                      </a:lnTo>
                      <a:lnTo>
                        <a:pt x="176" y="34"/>
                      </a:lnTo>
                      <a:lnTo>
                        <a:pt x="176" y="34"/>
                      </a:lnTo>
                      <a:lnTo>
                        <a:pt x="176" y="36"/>
                      </a:lnTo>
                      <a:lnTo>
                        <a:pt x="176" y="36"/>
                      </a:lnTo>
                      <a:lnTo>
                        <a:pt x="176" y="36"/>
                      </a:lnTo>
                      <a:lnTo>
                        <a:pt x="176" y="38"/>
                      </a:lnTo>
                      <a:lnTo>
                        <a:pt x="176" y="38"/>
                      </a:lnTo>
                      <a:lnTo>
                        <a:pt x="176" y="38"/>
                      </a:lnTo>
                      <a:lnTo>
                        <a:pt x="176" y="40"/>
                      </a:lnTo>
                      <a:lnTo>
                        <a:pt x="176" y="40"/>
                      </a:lnTo>
                      <a:lnTo>
                        <a:pt x="176" y="40"/>
                      </a:lnTo>
                      <a:lnTo>
                        <a:pt x="178" y="40"/>
                      </a:lnTo>
                      <a:lnTo>
                        <a:pt x="178" y="42"/>
                      </a:lnTo>
                      <a:lnTo>
                        <a:pt x="176" y="42"/>
                      </a:lnTo>
                      <a:lnTo>
                        <a:pt x="176" y="42"/>
                      </a:lnTo>
                      <a:lnTo>
                        <a:pt x="176" y="44"/>
                      </a:lnTo>
                      <a:lnTo>
                        <a:pt x="178" y="44"/>
                      </a:lnTo>
                      <a:lnTo>
                        <a:pt x="178" y="44"/>
                      </a:lnTo>
                      <a:lnTo>
                        <a:pt x="178" y="46"/>
                      </a:lnTo>
                      <a:lnTo>
                        <a:pt x="176" y="46"/>
                      </a:lnTo>
                      <a:lnTo>
                        <a:pt x="176" y="46"/>
                      </a:lnTo>
                      <a:lnTo>
                        <a:pt x="176" y="46"/>
                      </a:lnTo>
                      <a:lnTo>
                        <a:pt x="176" y="48"/>
                      </a:lnTo>
                      <a:lnTo>
                        <a:pt x="176" y="48"/>
                      </a:lnTo>
                      <a:lnTo>
                        <a:pt x="176" y="48"/>
                      </a:lnTo>
                      <a:lnTo>
                        <a:pt x="176" y="48"/>
                      </a:lnTo>
                      <a:lnTo>
                        <a:pt x="174" y="48"/>
                      </a:lnTo>
                      <a:lnTo>
                        <a:pt x="174" y="50"/>
                      </a:lnTo>
                      <a:lnTo>
                        <a:pt x="174" y="50"/>
                      </a:lnTo>
                      <a:lnTo>
                        <a:pt x="174" y="52"/>
                      </a:lnTo>
                      <a:lnTo>
                        <a:pt x="174" y="52"/>
                      </a:lnTo>
                      <a:lnTo>
                        <a:pt x="174" y="52"/>
                      </a:lnTo>
                      <a:lnTo>
                        <a:pt x="174" y="54"/>
                      </a:lnTo>
                      <a:lnTo>
                        <a:pt x="174" y="54"/>
                      </a:lnTo>
                      <a:lnTo>
                        <a:pt x="174" y="56"/>
                      </a:lnTo>
                      <a:lnTo>
                        <a:pt x="174" y="56"/>
                      </a:lnTo>
                      <a:lnTo>
                        <a:pt x="172" y="56"/>
                      </a:lnTo>
                      <a:lnTo>
                        <a:pt x="172" y="57"/>
                      </a:lnTo>
                      <a:lnTo>
                        <a:pt x="172" y="57"/>
                      </a:lnTo>
                      <a:lnTo>
                        <a:pt x="172" y="57"/>
                      </a:lnTo>
                      <a:lnTo>
                        <a:pt x="172" y="59"/>
                      </a:lnTo>
                      <a:lnTo>
                        <a:pt x="172" y="59"/>
                      </a:lnTo>
                      <a:lnTo>
                        <a:pt x="172" y="61"/>
                      </a:lnTo>
                      <a:lnTo>
                        <a:pt x="172" y="61"/>
                      </a:lnTo>
                      <a:lnTo>
                        <a:pt x="172" y="61"/>
                      </a:lnTo>
                      <a:lnTo>
                        <a:pt x="172" y="63"/>
                      </a:lnTo>
                      <a:lnTo>
                        <a:pt x="172" y="63"/>
                      </a:lnTo>
                      <a:lnTo>
                        <a:pt x="172" y="63"/>
                      </a:lnTo>
                      <a:lnTo>
                        <a:pt x="172" y="65"/>
                      </a:lnTo>
                      <a:lnTo>
                        <a:pt x="170" y="65"/>
                      </a:lnTo>
                      <a:lnTo>
                        <a:pt x="170" y="65"/>
                      </a:lnTo>
                      <a:lnTo>
                        <a:pt x="170" y="65"/>
                      </a:lnTo>
                      <a:lnTo>
                        <a:pt x="170" y="65"/>
                      </a:lnTo>
                      <a:lnTo>
                        <a:pt x="170" y="67"/>
                      </a:lnTo>
                      <a:lnTo>
                        <a:pt x="170" y="67"/>
                      </a:lnTo>
                      <a:lnTo>
                        <a:pt x="170" y="67"/>
                      </a:lnTo>
                      <a:lnTo>
                        <a:pt x="170" y="69"/>
                      </a:lnTo>
                      <a:lnTo>
                        <a:pt x="170" y="69"/>
                      </a:lnTo>
                      <a:lnTo>
                        <a:pt x="170" y="71"/>
                      </a:lnTo>
                      <a:lnTo>
                        <a:pt x="170" y="71"/>
                      </a:lnTo>
                      <a:lnTo>
                        <a:pt x="170" y="73"/>
                      </a:lnTo>
                      <a:lnTo>
                        <a:pt x="170" y="73"/>
                      </a:lnTo>
                      <a:lnTo>
                        <a:pt x="170" y="73"/>
                      </a:lnTo>
                      <a:lnTo>
                        <a:pt x="170" y="75"/>
                      </a:lnTo>
                      <a:lnTo>
                        <a:pt x="170" y="75"/>
                      </a:lnTo>
                      <a:lnTo>
                        <a:pt x="170" y="77"/>
                      </a:lnTo>
                      <a:lnTo>
                        <a:pt x="168" y="77"/>
                      </a:lnTo>
                      <a:lnTo>
                        <a:pt x="168" y="77"/>
                      </a:lnTo>
                      <a:lnTo>
                        <a:pt x="168" y="77"/>
                      </a:lnTo>
                      <a:lnTo>
                        <a:pt x="168" y="79"/>
                      </a:lnTo>
                      <a:lnTo>
                        <a:pt x="166" y="79"/>
                      </a:lnTo>
                      <a:lnTo>
                        <a:pt x="166" y="79"/>
                      </a:lnTo>
                      <a:lnTo>
                        <a:pt x="166" y="79"/>
                      </a:lnTo>
                      <a:lnTo>
                        <a:pt x="166" y="80"/>
                      </a:lnTo>
                      <a:lnTo>
                        <a:pt x="166" y="80"/>
                      </a:lnTo>
                      <a:lnTo>
                        <a:pt x="166" y="80"/>
                      </a:lnTo>
                      <a:lnTo>
                        <a:pt x="166" y="80"/>
                      </a:lnTo>
                      <a:lnTo>
                        <a:pt x="164" y="80"/>
                      </a:lnTo>
                      <a:lnTo>
                        <a:pt x="164" y="80"/>
                      </a:lnTo>
                      <a:lnTo>
                        <a:pt x="164" y="80"/>
                      </a:lnTo>
                      <a:lnTo>
                        <a:pt x="162" y="80"/>
                      </a:lnTo>
                      <a:lnTo>
                        <a:pt x="162" y="80"/>
                      </a:lnTo>
                      <a:lnTo>
                        <a:pt x="162" y="80"/>
                      </a:lnTo>
                      <a:lnTo>
                        <a:pt x="162" y="80"/>
                      </a:lnTo>
                      <a:lnTo>
                        <a:pt x="161" y="80"/>
                      </a:lnTo>
                      <a:lnTo>
                        <a:pt x="161" y="79"/>
                      </a:lnTo>
                      <a:lnTo>
                        <a:pt x="161" y="79"/>
                      </a:lnTo>
                      <a:lnTo>
                        <a:pt x="161" y="79"/>
                      </a:lnTo>
                      <a:lnTo>
                        <a:pt x="161" y="79"/>
                      </a:lnTo>
                      <a:lnTo>
                        <a:pt x="161" y="77"/>
                      </a:lnTo>
                      <a:lnTo>
                        <a:pt x="159" y="77"/>
                      </a:lnTo>
                      <a:lnTo>
                        <a:pt x="159" y="77"/>
                      </a:lnTo>
                      <a:lnTo>
                        <a:pt x="159" y="77"/>
                      </a:lnTo>
                      <a:lnTo>
                        <a:pt x="157" y="77"/>
                      </a:lnTo>
                      <a:lnTo>
                        <a:pt x="157" y="75"/>
                      </a:lnTo>
                      <a:lnTo>
                        <a:pt x="157" y="75"/>
                      </a:lnTo>
                      <a:lnTo>
                        <a:pt x="157" y="75"/>
                      </a:lnTo>
                      <a:lnTo>
                        <a:pt x="157" y="75"/>
                      </a:lnTo>
                      <a:lnTo>
                        <a:pt x="157" y="73"/>
                      </a:lnTo>
                      <a:lnTo>
                        <a:pt x="155" y="73"/>
                      </a:lnTo>
                      <a:lnTo>
                        <a:pt x="155" y="73"/>
                      </a:lnTo>
                      <a:lnTo>
                        <a:pt x="155" y="73"/>
                      </a:lnTo>
                      <a:lnTo>
                        <a:pt x="155" y="73"/>
                      </a:lnTo>
                      <a:lnTo>
                        <a:pt x="155" y="73"/>
                      </a:lnTo>
                      <a:lnTo>
                        <a:pt x="155" y="71"/>
                      </a:lnTo>
                      <a:lnTo>
                        <a:pt x="155" y="71"/>
                      </a:lnTo>
                      <a:lnTo>
                        <a:pt x="153" y="71"/>
                      </a:lnTo>
                      <a:lnTo>
                        <a:pt x="153" y="69"/>
                      </a:lnTo>
                      <a:lnTo>
                        <a:pt x="153" y="69"/>
                      </a:lnTo>
                      <a:lnTo>
                        <a:pt x="151" y="69"/>
                      </a:lnTo>
                      <a:lnTo>
                        <a:pt x="151" y="69"/>
                      </a:lnTo>
                      <a:lnTo>
                        <a:pt x="151" y="69"/>
                      </a:lnTo>
                      <a:lnTo>
                        <a:pt x="151" y="67"/>
                      </a:lnTo>
                      <a:lnTo>
                        <a:pt x="151" y="67"/>
                      </a:lnTo>
                      <a:lnTo>
                        <a:pt x="151" y="67"/>
                      </a:lnTo>
                      <a:lnTo>
                        <a:pt x="149" y="67"/>
                      </a:lnTo>
                      <a:lnTo>
                        <a:pt x="149" y="65"/>
                      </a:lnTo>
                      <a:lnTo>
                        <a:pt x="149" y="65"/>
                      </a:lnTo>
                      <a:lnTo>
                        <a:pt x="149" y="65"/>
                      </a:lnTo>
                      <a:lnTo>
                        <a:pt x="149" y="65"/>
                      </a:lnTo>
                      <a:lnTo>
                        <a:pt x="149" y="65"/>
                      </a:lnTo>
                      <a:lnTo>
                        <a:pt x="147" y="65"/>
                      </a:lnTo>
                      <a:lnTo>
                        <a:pt x="147" y="63"/>
                      </a:lnTo>
                      <a:lnTo>
                        <a:pt x="147" y="63"/>
                      </a:lnTo>
                      <a:lnTo>
                        <a:pt x="147" y="63"/>
                      </a:lnTo>
                      <a:lnTo>
                        <a:pt x="147" y="61"/>
                      </a:lnTo>
                      <a:lnTo>
                        <a:pt x="147" y="61"/>
                      </a:lnTo>
                      <a:lnTo>
                        <a:pt x="147" y="59"/>
                      </a:lnTo>
                      <a:lnTo>
                        <a:pt x="147" y="59"/>
                      </a:lnTo>
                      <a:lnTo>
                        <a:pt x="147" y="59"/>
                      </a:lnTo>
                      <a:lnTo>
                        <a:pt x="147" y="59"/>
                      </a:lnTo>
                      <a:lnTo>
                        <a:pt x="147" y="57"/>
                      </a:lnTo>
                      <a:lnTo>
                        <a:pt x="147" y="57"/>
                      </a:lnTo>
                      <a:lnTo>
                        <a:pt x="147" y="57"/>
                      </a:lnTo>
                      <a:lnTo>
                        <a:pt x="147" y="56"/>
                      </a:lnTo>
                      <a:lnTo>
                        <a:pt x="147" y="56"/>
                      </a:lnTo>
                      <a:lnTo>
                        <a:pt x="145" y="56"/>
                      </a:lnTo>
                      <a:lnTo>
                        <a:pt x="145" y="56"/>
                      </a:lnTo>
                      <a:lnTo>
                        <a:pt x="145" y="54"/>
                      </a:lnTo>
                      <a:lnTo>
                        <a:pt x="145" y="54"/>
                      </a:lnTo>
                      <a:lnTo>
                        <a:pt x="145" y="54"/>
                      </a:lnTo>
                      <a:lnTo>
                        <a:pt x="143" y="54"/>
                      </a:lnTo>
                      <a:lnTo>
                        <a:pt x="143" y="52"/>
                      </a:lnTo>
                      <a:lnTo>
                        <a:pt x="143" y="52"/>
                      </a:lnTo>
                      <a:lnTo>
                        <a:pt x="143" y="52"/>
                      </a:lnTo>
                      <a:lnTo>
                        <a:pt x="143" y="52"/>
                      </a:lnTo>
                      <a:lnTo>
                        <a:pt x="143" y="50"/>
                      </a:lnTo>
                      <a:lnTo>
                        <a:pt x="141" y="50"/>
                      </a:lnTo>
                      <a:lnTo>
                        <a:pt x="141" y="50"/>
                      </a:lnTo>
                      <a:lnTo>
                        <a:pt x="141" y="50"/>
                      </a:lnTo>
                      <a:lnTo>
                        <a:pt x="141" y="48"/>
                      </a:lnTo>
                      <a:lnTo>
                        <a:pt x="139" y="48"/>
                      </a:lnTo>
                      <a:lnTo>
                        <a:pt x="139" y="48"/>
                      </a:lnTo>
                      <a:lnTo>
                        <a:pt x="139" y="48"/>
                      </a:lnTo>
                      <a:lnTo>
                        <a:pt x="139" y="46"/>
                      </a:lnTo>
                      <a:lnTo>
                        <a:pt x="139" y="46"/>
                      </a:lnTo>
                      <a:lnTo>
                        <a:pt x="139" y="46"/>
                      </a:lnTo>
                      <a:lnTo>
                        <a:pt x="139" y="46"/>
                      </a:lnTo>
                      <a:lnTo>
                        <a:pt x="139" y="44"/>
                      </a:lnTo>
                      <a:lnTo>
                        <a:pt x="139" y="44"/>
                      </a:lnTo>
                      <a:lnTo>
                        <a:pt x="139" y="42"/>
                      </a:lnTo>
                      <a:lnTo>
                        <a:pt x="138" y="42"/>
                      </a:lnTo>
                      <a:lnTo>
                        <a:pt x="138" y="42"/>
                      </a:lnTo>
                      <a:lnTo>
                        <a:pt x="138" y="40"/>
                      </a:lnTo>
                      <a:lnTo>
                        <a:pt x="138" y="40"/>
                      </a:lnTo>
                      <a:lnTo>
                        <a:pt x="138" y="40"/>
                      </a:lnTo>
                      <a:lnTo>
                        <a:pt x="138" y="40"/>
                      </a:lnTo>
                      <a:lnTo>
                        <a:pt x="138" y="38"/>
                      </a:lnTo>
                      <a:lnTo>
                        <a:pt x="138" y="38"/>
                      </a:lnTo>
                      <a:lnTo>
                        <a:pt x="138" y="38"/>
                      </a:lnTo>
                      <a:lnTo>
                        <a:pt x="138" y="36"/>
                      </a:lnTo>
                      <a:lnTo>
                        <a:pt x="136" y="36"/>
                      </a:lnTo>
                      <a:lnTo>
                        <a:pt x="136" y="38"/>
                      </a:lnTo>
                      <a:lnTo>
                        <a:pt x="136" y="38"/>
                      </a:lnTo>
                      <a:lnTo>
                        <a:pt x="136" y="38"/>
                      </a:lnTo>
                      <a:lnTo>
                        <a:pt x="134" y="38"/>
                      </a:lnTo>
                      <a:lnTo>
                        <a:pt x="134" y="40"/>
                      </a:lnTo>
                      <a:lnTo>
                        <a:pt x="134" y="40"/>
                      </a:lnTo>
                      <a:lnTo>
                        <a:pt x="134" y="40"/>
                      </a:lnTo>
                      <a:lnTo>
                        <a:pt x="134" y="40"/>
                      </a:lnTo>
                      <a:lnTo>
                        <a:pt x="134" y="40"/>
                      </a:lnTo>
                      <a:lnTo>
                        <a:pt x="134" y="42"/>
                      </a:lnTo>
                      <a:lnTo>
                        <a:pt x="134" y="42"/>
                      </a:lnTo>
                      <a:lnTo>
                        <a:pt x="134" y="44"/>
                      </a:lnTo>
                      <a:lnTo>
                        <a:pt x="134" y="44"/>
                      </a:lnTo>
                      <a:lnTo>
                        <a:pt x="134" y="44"/>
                      </a:lnTo>
                      <a:lnTo>
                        <a:pt x="134" y="44"/>
                      </a:lnTo>
                      <a:lnTo>
                        <a:pt x="136" y="44"/>
                      </a:lnTo>
                      <a:lnTo>
                        <a:pt x="136" y="46"/>
                      </a:lnTo>
                      <a:lnTo>
                        <a:pt x="136" y="46"/>
                      </a:lnTo>
                      <a:lnTo>
                        <a:pt x="136" y="46"/>
                      </a:lnTo>
                      <a:lnTo>
                        <a:pt x="138" y="46"/>
                      </a:lnTo>
                      <a:lnTo>
                        <a:pt x="138" y="48"/>
                      </a:lnTo>
                      <a:lnTo>
                        <a:pt x="138" y="48"/>
                      </a:lnTo>
                      <a:lnTo>
                        <a:pt x="138" y="48"/>
                      </a:lnTo>
                      <a:lnTo>
                        <a:pt x="138" y="48"/>
                      </a:lnTo>
                      <a:lnTo>
                        <a:pt x="138" y="50"/>
                      </a:lnTo>
                      <a:lnTo>
                        <a:pt x="138" y="50"/>
                      </a:lnTo>
                      <a:lnTo>
                        <a:pt x="138" y="50"/>
                      </a:lnTo>
                      <a:lnTo>
                        <a:pt x="138" y="52"/>
                      </a:lnTo>
                      <a:lnTo>
                        <a:pt x="138" y="52"/>
                      </a:lnTo>
                      <a:lnTo>
                        <a:pt x="139" y="52"/>
                      </a:lnTo>
                      <a:lnTo>
                        <a:pt x="139" y="54"/>
                      </a:lnTo>
                      <a:lnTo>
                        <a:pt x="138" y="54"/>
                      </a:lnTo>
                      <a:lnTo>
                        <a:pt x="138" y="54"/>
                      </a:lnTo>
                      <a:lnTo>
                        <a:pt x="138" y="56"/>
                      </a:lnTo>
                      <a:lnTo>
                        <a:pt x="138" y="56"/>
                      </a:lnTo>
                      <a:lnTo>
                        <a:pt x="139" y="56"/>
                      </a:lnTo>
                      <a:lnTo>
                        <a:pt x="139" y="57"/>
                      </a:lnTo>
                      <a:lnTo>
                        <a:pt x="139" y="57"/>
                      </a:lnTo>
                      <a:lnTo>
                        <a:pt x="139" y="57"/>
                      </a:lnTo>
                      <a:lnTo>
                        <a:pt x="139" y="57"/>
                      </a:lnTo>
                      <a:lnTo>
                        <a:pt x="139" y="57"/>
                      </a:lnTo>
                      <a:lnTo>
                        <a:pt x="139" y="59"/>
                      </a:lnTo>
                      <a:lnTo>
                        <a:pt x="141" y="59"/>
                      </a:lnTo>
                      <a:lnTo>
                        <a:pt x="141" y="59"/>
                      </a:lnTo>
                      <a:lnTo>
                        <a:pt x="141" y="61"/>
                      </a:lnTo>
                      <a:lnTo>
                        <a:pt x="141" y="61"/>
                      </a:lnTo>
                      <a:lnTo>
                        <a:pt x="141" y="61"/>
                      </a:lnTo>
                      <a:lnTo>
                        <a:pt x="141" y="63"/>
                      </a:lnTo>
                      <a:lnTo>
                        <a:pt x="141" y="63"/>
                      </a:lnTo>
                      <a:lnTo>
                        <a:pt x="143" y="63"/>
                      </a:lnTo>
                      <a:lnTo>
                        <a:pt x="143" y="63"/>
                      </a:lnTo>
                      <a:lnTo>
                        <a:pt x="143" y="65"/>
                      </a:lnTo>
                      <a:lnTo>
                        <a:pt x="143" y="65"/>
                      </a:lnTo>
                      <a:lnTo>
                        <a:pt x="143" y="65"/>
                      </a:lnTo>
                      <a:lnTo>
                        <a:pt x="145" y="65"/>
                      </a:lnTo>
                      <a:lnTo>
                        <a:pt x="145" y="65"/>
                      </a:lnTo>
                      <a:lnTo>
                        <a:pt x="145" y="65"/>
                      </a:lnTo>
                      <a:lnTo>
                        <a:pt x="145" y="67"/>
                      </a:lnTo>
                      <a:lnTo>
                        <a:pt x="145" y="67"/>
                      </a:lnTo>
                      <a:lnTo>
                        <a:pt x="145" y="67"/>
                      </a:lnTo>
                      <a:lnTo>
                        <a:pt x="145" y="69"/>
                      </a:lnTo>
                      <a:lnTo>
                        <a:pt x="147" y="69"/>
                      </a:lnTo>
                      <a:lnTo>
                        <a:pt x="147" y="69"/>
                      </a:lnTo>
                      <a:lnTo>
                        <a:pt x="147" y="71"/>
                      </a:lnTo>
                      <a:lnTo>
                        <a:pt x="147" y="71"/>
                      </a:lnTo>
                      <a:lnTo>
                        <a:pt x="147" y="71"/>
                      </a:lnTo>
                      <a:lnTo>
                        <a:pt x="149" y="71"/>
                      </a:lnTo>
                      <a:lnTo>
                        <a:pt x="149" y="73"/>
                      </a:lnTo>
                      <a:lnTo>
                        <a:pt x="149" y="73"/>
                      </a:lnTo>
                      <a:lnTo>
                        <a:pt x="149" y="73"/>
                      </a:lnTo>
                      <a:lnTo>
                        <a:pt x="149" y="73"/>
                      </a:lnTo>
                      <a:lnTo>
                        <a:pt x="151" y="73"/>
                      </a:lnTo>
                      <a:lnTo>
                        <a:pt x="151" y="73"/>
                      </a:lnTo>
                      <a:lnTo>
                        <a:pt x="151" y="75"/>
                      </a:lnTo>
                      <a:lnTo>
                        <a:pt x="151" y="75"/>
                      </a:lnTo>
                      <a:lnTo>
                        <a:pt x="151" y="75"/>
                      </a:lnTo>
                      <a:lnTo>
                        <a:pt x="153" y="75"/>
                      </a:lnTo>
                      <a:lnTo>
                        <a:pt x="153" y="75"/>
                      </a:lnTo>
                      <a:lnTo>
                        <a:pt x="153" y="75"/>
                      </a:lnTo>
                      <a:lnTo>
                        <a:pt x="153" y="77"/>
                      </a:lnTo>
                      <a:lnTo>
                        <a:pt x="153" y="77"/>
                      </a:lnTo>
                      <a:lnTo>
                        <a:pt x="155" y="77"/>
                      </a:lnTo>
                      <a:lnTo>
                        <a:pt x="155" y="79"/>
                      </a:lnTo>
                      <a:lnTo>
                        <a:pt x="155" y="79"/>
                      </a:lnTo>
                      <a:lnTo>
                        <a:pt x="155" y="79"/>
                      </a:lnTo>
                      <a:lnTo>
                        <a:pt x="155" y="80"/>
                      </a:lnTo>
                      <a:lnTo>
                        <a:pt x="155" y="80"/>
                      </a:lnTo>
                      <a:lnTo>
                        <a:pt x="155" y="80"/>
                      </a:lnTo>
                      <a:lnTo>
                        <a:pt x="155" y="80"/>
                      </a:lnTo>
                      <a:lnTo>
                        <a:pt x="155" y="80"/>
                      </a:lnTo>
                      <a:lnTo>
                        <a:pt x="155" y="80"/>
                      </a:lnTo>
                      <a:lnTo>
                        <a:pt x="155" y="80"/>
                      </a:lnTo>
                      <a:lnTo>
                        <a:pt x="155" y="80"/>
                      </a:lnTo>
                      <a:lnTo>
                        <a:pt x="155" y="79"/>
                      </a:lnTo>
                      <a:lnTo>
                        <a:pt x="157" y="79"/>
                      </a:lnTo>
                      <a:lnTo>
                        <a:pt x="157" y="80"/>
                      </a:lnTo>
                      <a:lnTo>
                        <a:pt x="157" y="80"/>
                      </a:lnTo>
                      <a:lnTo>
                        <a:pt x="157" y="80"/>
                      </a:lnTo>
                      <a:lnTo>
                        <a:pt x="157" y="80"/>
                      </a:lnTo>
                      <a:lnTo>
                        <a:pt x="157" y="80"/>
                      </a:lnTo>
                      <a:lnTo>
                        <a:pt x="157" y="80"/>
                      </a:lnTo>
                      <a:lnTo>
                        <a:pt x="157" y="80"/>
                      </a:lnTo>
                      <a:lnTo>
                        <a:pt x="159" y="80"/>
                      </a:lnTo>
                      <a:lnTo>
                        <a:pt x="159" y="82"/>
                      </a:lnTo>
                      <a:lnTo>
                        <a:pt x="159" y="82"/>
                      </a:lnTo>
                      <a:lnTo>
                        <a:pt x="159" y="82"/>
                      </a:lnTo>
                      <a:lnTo>
                        <a:pt x="161" y="82"/>
                      </a:lnTo>
                      <a:lnTo>
                        <a:pt x="161" y="84"/>
                      </a:lnTo>
                      <a:lnTo>
                        <a:pt x="161" y="84"/>
                      </a:lnTo>
                      <a:lnTo>
                        <a:pt x="161" y="84"/>
                      </a:lnTo>
                      <a:lnTo>
                        <a:pt x="161" y="84"/>
                      </a:lnTo>
                      <a:lnTo>
                        <a:pt x="162" y="84"/>
                      </a:lnTo>
                      <a:lnTo>
                        <a:pt x="162" y="86"/>
                      </a:lnTo>
                      <a:lnTo>
                        <a:pt x="162" y="86"/>
                      </a:lnTo>
                      <a:lnTo>
                        <a:pt x="162" y="86"/>
                      </a:lnTo>
                      <a:lnTo>
                        <a:pt x="162" y="88"/>
                      </a:lnTo>
                      <a:lnTo>
                        <a:pt x="162" y="88"/>
                      </a:lnTo>
                      <a:lnTo>
                        <a:pt x="161" y="88"/>
                      </a:lnTo>
                      <a:lnTo>
                        <a:pt x="161" y="86"/>
                      </a:lnTo>
                      <a:lnTo>
                        <a:pt x="161" y="86"/>
                      </a:lnTo>
                      <a:lnTo>
                        <a:pt x="161" y="86"/>
                      </a:lnTo>
                      <a:lnTo>
                        <a:pt x="161" y="86"/>
                      </a:lnTo>
                      <a:lnTo>
                        <a:pt x="159" y="86"/>
                      </a:lnTo>
                      <a:lnTo>
                        <a:pt x="159" y="84"/>
                      </a:lnTo>
                      <a:lnTo>
                        <a:pt x="159" y="84"/>
                      </a:lnTo>
                      <a:lnTo>
                        <a:pt x="157" y="84"/>
                      </a:lnTo>
                      <a:lnTo>
                        <a:pt x="157" y="86"/>
                      </a:lnTo>
                      <a:lnTo>
                        <a:pt x="157" y="86"/>
                      </a:lnTo>
                      <a:lnTo>
                        <a:pt x="157" y="86"/>
                      </a:lnTo>
                      <a:lnTo>
                        <a:pt x="157" y="84"/>
                      </a:lnTo>
                      <a:lnTo>
                        <a:pt x="157" y="84"/>
                      </a:lnTo>
                      <a:lnTo>
                        <a:pt x="157" y="82"/>
                      </a:lnTo>
                      <a:lnTo>
                        <a:pt x="155" y="82"/>
                      </a:lnTo>
                      <a:lnTo>
                        <a:pt x="155" y="82"/>
                      </a:lnTo>
                      <a:lnTo>
                        <a:pt x="155" y="82"/>
                      </a:lnTo>
                      <a:lnTo>
                        <a:pt x="155" y="84"/>
                      </a:lnTo>
                      <a:lnTo>
                        <a:pt x="155" y="84"/>
                      </a:lnTo>
                      <a:lnTo>
                        <a:pt x="155" y="84"/>
                      </a:lnTo>
                      <a:lnTo>
                        <a:pt x="155" y="86"/>
                      </a:lnTo>
                      <a:lnTo>
                        <a:pt x="155" y="86"/>
                      </a:lnTo>
                      <a:lnTo>
                        <a:pt x="155" y="86"/>
                      </a:lnTo>
                      <a:lnTo>
                        <a:pt x="157" y="86"/>
                      </a:lnTo>
                      <a:lnTo>
                        <a:pt x="157" y="88"/>
                      </a:lnTo>
                      <a:lnTo>
                        <a:pt x="157" y="88"/>
                      </a:lnTo>
                      <a:lnTo>
                        <a:pt x="157" y="88"/>
                      </a:lnTo>
                      <a:lnTo>
                        <a:pt x="157" y="88"/>
                      </a:lnTo>
                      <a:lnTo>
                        <a:pt x="157" y="88"/>
                      </a:lnTo>
                      <a:lnTo>
                        <a:pt x="157" y="90"/>
                      </a:lnTo>
                      <a:lnTo>
                        <a:pt x="159" y="90"/>
                      </a:lnTo>
                      <a:lnTo>
                        <a:pt x="159" y="90"/>
                      </a:lnTo>
                      <a:lnTo>
                        <a:pt x="161" y="90"/>
                      </a:lnTo>
                      <a:lnTo>
                        <a:pt x="161" y="90"/>
                      </a:lnTo>
                      <a:lnTo>
                        <a:pt x="161" y="90"/>
                      </a:lnTo>
                      <a:lnTo>
                        <a:pt x="161" y="90"/>
                      </a:lnTo>
                      <a:lnTo>
                        <a:pt x="161" y="92"/>
                      </a:lnTo>
                      <a:lnTo>
                        <a:pt x="161" y="92"/>
                      </a:lnTo>
                      <a:lnTo>
                        <a:pt x="161" y="94"/>
                      </a:lnTo>
                      <a:lnTo>
                        <a:pt x="161" y="94"/>
                      </a:lnTo>
                      <a:lnTo>
                        <a:pt x="161" y="92"/>
                      </a:lnTo>
                      <a:lnTo>
                        <a:pt x="161" y="92"/>
                      </a:lnTo>
                      <a:lnTo>
                        <a:pt x="159" y="92"/>
                      </a:lnTo>
                      <a:lnTo>
                        <a:pt x="159" y="94"/>
                      </a:lnTo>
                      <a:lnTo>
                        <a:pt x="161" y="94"/>
                      </a:lnTo>
                      <a:lnTo>
                        <a:pt x="161" y="94"/>
                      </a:lnTo>
                      <a:lnTo>
                        <a:pt x="161" y="96"/>
                      </a:lnTo>
                      <a:lnTo>
                        <a:pt x="161" y="96"/>
                      </a:lnTo>
                      <a:lnTo>
                        <a:pt x="161" y="96"/>
                      </a:lnTo>
                      <a:lnTo>
                        <a:pt x="161" y="96"/>
                      </a:lnTo>
                      <a:lnTo>
                        <a:pt x="161" y="96"/>
                      </a:lnTo>
                      <a:lnTo>
                        <a:pt x="161" y="98"/>
                      </a:lnTo>
                      <a:lnTo>
                        <a:pt x="161" y="98"/>
                      </a:lnTo>
                      <a:lnTo>
                        <a:pt x="162" y="98"/>
                      </a:lnTo>
                      <a:lnTo>
                        <a:pt x="162" y="100"/>
                      </a:lnTo>
                      <a:lnTo>
                        <a:pt x="161" y="100"/>
                      </a:lnTo>
                      <a:lnTo>
                        <a:pt x="161" y="100"/>
                      </a:lnTo>
                      <a:lnTo>
                        <a:pt x="161" y="102"/>
                      </a:lnTo>
                      <a:lnTo>
                        <a:pt x="162" y="102"/>
                      </a:lnTo>
                      <a:lnTo>
                        <a:pt x="162" y="102"/>
                      </a:lnTo>
                      <a:lnTo>
                        <a:pt x="161" y="102"/>
                      </a:lnTo>
                      <a:lnTo>
                        <a:pt x="161" y="103"/>
                      </a:lnTo>
                      <a:lnTo>
                        <a:pt x="161" y="103"/>
                      </a:lnTo>
                      <a:lnTo>
                        <a:pt x="162" y="103"/>
                      </a:lnTo>
                      <a:lnTo>
                        <a:pt x="162" y="105"/>
                      </a:lnTo>
                      <a:lnTo>
                        <a:pt x="162" y="105"/>
                      </a:lnTo>
                      <a:lnTo>
                        <a:pt x="162" y="105"/>
                      </a:lnTo>
                      <a:lnTo>
                        <a:pt x="162" y="105"/>
                      </a:lnTo>
                      <a:lnTo>
                        <a:pt x="162" y="105"/>
                      </a:lnTo>
                      <a:lnTo>
                        <a:pt x="162" y="107"/>
                      </a:lnTo>
                      <a:lnTo>
                        <a:pt x="162" y="107"/>
                      </a:lnTo>
                      <a:lnTo>
                        <a:pt x="164" y="107"/>
                      </a:lnTo>
                      <a:lnTo>
                        <a:pt x="164" y="109"/>
                      </a:lnTo>
                      <a:lnTo>
                        <a:pt x="164" y="109"/>
                      </a:lnTo>
                      <a:lnTo>
                        <a:pt x="164" y="109"/>
                      </a:lnTo>
                      <a:lnTo>
                        <a:pt x="164" y="111"/>
                      </a:lnTo>
                      <a:lnTo>
                        <a:pt x="166" y="111"/>
                      </a:lnTo>
                      <a:lnTo>
                        <a:pt x="166" y="111"/>
                      </a:lnTo>
                      <a:lnTo>
                        <a:pt x="166" y="113"/>
                      </a:lnTo>
                      <a:lnTo>
                        <a:pt x="166" y="113"/>
                      </a:lnTo>
                      <a:lnTo>
                        <a:pt x="166" y="113"/>
                      </a:lnTo>
                      <a:lnTo>
                        <a:pt x="166" y="113"/>
                      </a:lnTo>
                      <a:lnTo>
                        <a:pt x="166" y="113"/>
                      </a:lnTo>
                      <a:lnTo>
                        <a:pt x="166" y="115"/>
                      </a:lnTo>
                      <a:lnTo>
                        <a:pt x="166" y="115"/>
                      </a:lnTo>
                      <a:lnTo>
                        <a:pt x="168" y="115"/>
                      </a:lnTo>
                      <a:lnTo>
                        <a:pt x="168" y="117"/>
                      </a:lnTo>
                      <a:lnTo>
                        <a:pt x="168" y="117"/>
                      </a:lnTo>
                      <a:lnTo>
                        <a:pt x="168" y="117"/>
                      </a:lnTo>
                      <a:lnTo>
                        <a:pt x="168" y="119"/>
                      </a:lnTo>
                      <a:lnTo>
                        <a:pt x="170" y="119"/>
                      </a:lnTo>
                      <a:lnTo>
                        <a:pt x="170" y="119"/>
                      </a:lnTo>
                      <a:lnTo>
                        <a:pt x="170" y="121"/>
                      </a:lnTo>
                      <a:lnTo>
                        <a:pt x="170" y="121"/>
                      </a:lnTo>
                      <a:lnTo>
                        <a:pt x="170" y="121"/>
                      </a:lnTo>
                      <a:lnTo>
                        <a:pt x="170" y="121"/>
                      </a:lnTo>
                      <a:lnTo>
                        <a:pt x="170" y="121"/>
                      </a:lnTo>
                      <a:lnTo>
                        <a:pt x="172" y="121"/>
                      </a:lnTo>
                      <a:lnTo>
                        <a:pt x="172" y="123"/>
                      </a:lnTo>
                      <a:lnTo>
                        <a:pt x="172" y="123"/>
                      </a:lnTo>
                      <a:lnTo>
                        <a:pt x="172" y="123"/>
                      </a:lnTo>
                      <a:lnTo>
                        <a:pt x="172" y="125"/>
                      </a:lnTo>
                      <a:lnTo>
                        <a:pt x="172" y="125"/>
                      </a:lnTo>
                      <a:lnTo>
                        <a:pt x="172" y="125"/>
                      </a:lnTo>
                      <a:lnTo>
                        <a:pt x="172" y="126"/>
                      </a:lnTo>
                      <a:lnTo>
                        <a:pt x="172" y="126"/>
                      </a:lnTo>
                      <a:lnTo>
                        <a:pt x="174" y="126"/>
                      </a:lnTo>
                      <a:lnTo>
                        <a:pt x="174" y="128"/>
                      </a:lnTo>
                      <a:lnTo>
                        <a:pt x="174" y="128"/>
                      </a:lnTo>
                      <a:lnTo>
                        <a:pt x="174" y="128"/>
                      </a:lnTo>
                      <a:lnTo>
                        <a:pt x="174" y="128"/>
                      </a:lnTo>
                      <a:lnTo>
                        <a:pt x="174" y="130"/>
                      </a:lnTo>
                      <a:lnTo>
                        <a:pt x="176" y="130"/>
                      </a:lnTo>
                      <a:lnTo>
                        <a:pt x="176" y="130"/>
                      </a:lnTo>
                      <a:lnTo>
                        <a:pt x="176" y="130"/>
                      </a:lnTo>
                      <a:lnTo>
                        <a:pt x="176" y="132"/>
                      </a:lnTo>
                      <a:lnTo>
                        <a:pt x="176" y="132"/>
                      </a:lnTo>
                      <a:lnTo>
                        <a:pt x="176" y="132"/>
                      </a:lnTo>
                      <a:lnTo>
                        <a:pt x="176" y="134"/>
                      </a:lnTo>
                      <a:lnTo>
                        <a:pt x="178" y="134"/>
                      </a:lnTo>
                      <a:lnTo>
                        <a:pt x="178" y="134"/>
                      </a:lnTo>
                      <a:lnTo>
                        <a:pt x="178" y="136"/>
                      </a:lnTo>
                      <a:lnTo>
                        <a:pt x="178" y="136"/>
                      </a:lnTo>
                      <a:lnTo>
                        <a:pt x="178" y="136"/>
                      </a:lnTo>
                      <a:lnTo>
                        <a:pt x="178" y="136"/>
                      </a:lnTo>
                      <a:lnTo>
                        <a:pt x="178" y="136"/>
                      </a:lnTo>
                      <a:lnTo>
                        <a:pt x="180" y="136"/>
                      </a:lnTo>
                      <a:lnTo>
                        <a:pt x="180" y="138"/>
                      </a:lnTo>
                      <a:lnTo>
                        <a:pt x="178" y="138"/>
                      </a:lnTo>
                      <a:lnTo>
                        <a:pt x="178" y="138"/>
                      </a:lnTo>
                      <a:lnTo>
                        <a:pt x="178" y="140"/>
                      </a:lnTo>
                      <a:lnTo>
                        <a:pt x="178" y="140"/>
                      </a:lnTo>
                      <a:lnTo>
                        <a:pt x="180" y="140"/>
                      </a:lnTo>
                      <a:lnTo>
                        <a:pt x="180" y="142"/>
                      </a:lnTo>
                      <a:lnTo>
                        <a:pt x="180" y="142"/>
                      </a:lnTo>
                      <a:lnTo>
                        <a:pt x="180" y="142"/>
                      </a:lnTo>
                      <a:lnTo>
                        <a:pt x="182" y="142"/>
                      </a:lnTo>
                      <a:lnTo>
                        <a:pt x="182" y="142"/>
                      </a:lnTo>
                      <a:lnTo>
                        <a:pt x="182" y="144"/>
                      </a:lnTo>
                      <a:lnTo>
                        <a:pt x="182" y="144"/>
                      </a:lnTo>
                      <a:lnTo>
                        <a:pt x="182" y="144"/>
                      </a:lnTo>
                      <a:lnTo>
                        <a:pt x="182" y="144"/>
                      </a:lnTo>
                      <a:lnTo>
                        <a:pt x="182" y="144"/>
                      </a:lnTo>
                      <a:lnTo>
                        <a:pt x="182" y="146"/>
                      </a:lnTo>
                      <a:lnTo>
                        <a:pt x="182" y="146"/>
                      </a:lnTo>
                      <a:lnTo>
                        <a:pt x="182" y="146"/>
                      </a:lnTo>
                      <a:lnTo>
                        <a:pt x="182" y="146"/>
                      </a:lnTo>
                      <a:lnTo>
                        <a:pt x="182" y="147"/>
                      </a:lnTo>
                      <a:lnTo>
                        <a:pt x="182" y="147"/>
                      </a:lnTo>
                      <a:lnTo>
                        <a:pt x="182" y="147"/>
                      </a:lnTo>
                      <a:lnTo>
                        <a:pt x="184" y="147"/>
                      </a:lnTo>
                      <a:lnTo>
                        <a:pt x="184" y="149"/>
                      </a:lnTo>
                      <a:lnTo>
                        <a:pt x="184" y="149"/>
                      </a:lnTo>
                      <a:lnTo>
                        <a:pt x="184" y="149"/>
                      </a:lnTo>
                      <a:lnTo>
                        <a:pt x="184" y="149"/>
                      </a:lnTo>
                      <a:lnTo>
                        <a:pt x="184" y="149"/>
                      </a:lnTo>
                      <a:lnTo>
                        <a:pt x="184" y="147"/>
                      </a:lnTo>
                      <a:lnTo>
                        <a:pt x="185" y="147"/>
                      </a:lnTo>
                      <a:lnTo>
                        <a:pt x="185" y="147"/>
                      </a:lnTo>
                      <a:lnTo>
                        <a:pt x="185" y="149"/>
                      </a:lnTo>
                      <a:lnTo>
                        <a:pt x="185" y="149"/>
                      </a:lnTo>
                      <a:lnTo>
                        <a:pt x="185" y="151"/>
                      </a:lnTo>
                      <a:lnTo>
                        <a:pt x="185" y="151"/>
                      </a:lnTo>
                      <a:lnTo>
                        <a:pt x="185" y="153"/>
                      </a:lnTo>
                      <a:lnTo>
                        <a:pt x="187" y="153"/>
                      </a:lnTo>
                      <a:lnTo>
                        <a:pt x="187" y="153"/>
                      </a:lnTo>
                      <a:lnTo>
                        <a:pt x="187" y="153"/>
                      </a:lnTo>
                      <a:lnTo>
                        <a:pt x="187" y="153"/>
                      </a:lnTo>
                      <a:lnTo>
                        <a:pt x="187" y="153"/>
                      </a:lnTo>
                      <a:lnTo>
                        <a:pt x="187" y="155"/>
                      </a:lnTo>
                      <a:lnTo>
                        <a:pt x="189" y="155"/>
                      </a:lnTo>
                      <a:lnTo>
                        <a:pt x="189" y="155"/>
                      </a:lnTo>
                      <a:lnTo>
                        <a:pt x="189" y="155"/>
                      </a:lnTo>
                      <a:lnTo>
                        <a:pt x="189" y="157"/>
                      </a:lnTo>
                      <a:lnTo>
                        <a:pt x="189" y="157"/>
                      </a:lnTo>
                      <a:lnTo>
                        <a:pt x="191" y="157"/>
                      </a:lnTo>
                      <a:lnTo>
                        <a:pt x="191" y="157"/>
                      </a:lnTo>
                      <a:lnTo>
                        <a:pt x="191" y="157"/>
                      </a:lnTo>
                      <a:lnTo>
                        <a:pt x="193" y="157"/>
                      </a:lnTo>
                      <a:lnTo>
                        <a:pt x="193" y="159"/>
                      </a:lnTo>
                      <a:lnTo>
                        <a:pt x="193" y="159"/>
                      </a:lnTo>
                      <a:lnTo>
                        <a:pt x="193" y="159"/>
                      </a:lnTo>
                      <a:lnTo>
                        <a:pt x="193" y="161"/>
                      </a:lnTo>
                      <a:lnTo>
                        <a:pt x="193" y="161"/>
                      </a:lnTo>
                      <a:lnTo>
                        <a:pt x="193" y="161"/>
                      </a:lnTo>
                      <a:lnTo>
                        <a:pt x="193" y="161"/>
                      </a:lnTo>
                      <a:lnTo>
                        <a:pt x="193" y="161"/>
                      </a:lnTo>
                      <a:lnTo>
                        <a:pt x="193" y="161"/>
                      </a:lnTo>
                      <a:lnTo>
                        <a:pt x="191" y="161"/>
                      </a:lnTo>
                      <a:lnTo>
                        <a:pt x="191" y="159"/>
                      </a:lnTo>
                      <a:lnTo>
                        <a:pt x="191" y="159"/>
                      </a:lnTo>
                      <a:lnTo>
                        <a:pt x="191" y="161"/>
                      </a:lnTo>
                      <a:lnTo>
                        <a:pt x="189" y="161"/>
                      </a:lnTo>
                      <a:lnTo>
                        <a:pt x="189" y="159"/>
                      </a:lnTo>
                      <a:lnTo>
                        <a:pt x="189" y="159"/>
                      </a:lnTo>
                      <a:lnTo>
                        <a:pt x="189" y="159"/>
                      </a:lnTo>
                      <a:lnTo>
                        <a:pt x="187" y="159"/>
                      </a:lnTo>
                      <a:lnTo>
                        <a:pt x="187" y="159"/>
                      </a:lnTo>
                      <a:lnTo>
                        <a:pt x="187" y="161"/>
                      </a:lnTo>
                      <a:lnTo>
                        <a:pt x="187" y="161"/>
                      </a:lnTo>
                      <a:lnTo>
                        <a:pt x="187" y="161"/>
                      </a:lnTo>
                      <a:lnTo>
                        <a:pt x="187" y="161"/>
                      </a:lnTo>
                      <a:lnTo>
                        <a:pt x="187" y="163"/>
                      </a:lnTo>
                      <a:lnTo>
                        <a:pt x="187" y="163"/>
                      </a:lnTo>
                      <a:lnTo>
                        <a:pt x="187" y="165"/>
                      </a:lnTo>
                      <a:lnTo>
                        <a:pt x="187" y="165"/>
                      </a:lnTo>
                      <a:lnTo>
                        <a:pt x="187" y="167"/>
                      </a:lnTo>
                      <a:lnTo>
                        <a:pt x="187" y="167"/>
                      </a:lnTo>
                      <a:lnTo>
                        <a:pt x="187" y="169"/>
                      </a:lnTo>
                      <a:lnTo>
                        <a:pt x="187" y="169"/>
                      </a:lnTo>
                      <a:lnTo>
                        <a:pt x="187" y="169"/>
                      </a:lnTo>
                      <a:lnTo>
                        <a:pt x="189" y="169"/>
                      </a:lnTo>
                      <a:lnTo>
                        <a:pt x="189" y="170"/>
                      </a:lnTo>
                      <a:lnTo>
                        <a:pt x="189" y="170"/>
                      </a:lnTo>
                      <a:lnTo>
                        <a:pt x="189" y="172"/>
                      </a:lnTo>
                      <a:lnTo>
                        <a:pt x="189" y="172"/>
                      </a:lnTo>
                      <a:lnTo>
                        <a:pt x="189" y="172"/>
                      </a:lnTo>
                      <a:lnTo>
                        <a:pt x="189" y="172"/>
                      </a:lnTo>
                      <a:lnTo>
                        <a:pt x="191" y="172"/>
                      </a:lnTo>
                      <a:lnTo>
                        <a:pt x="191" y="174"/>
                      </a:lnTo>
                      <a:lnTo>
                        <a:pt x="191" y="174"/>
                      </a:lnTo>
                      <a:lnTo>
                        <a:pt x="191" y="174"/>
                      </a:lnTo>
                      <a:lnTo>
                        <a:pt x="191" y="174"/>
                      </a:lnTo>
                      <a:lnTo>
                        <a:pt x="189" y="174"/>
                      </a:lnTo>
                      <a:lnTo>
                        <a:pt x="189" y="174"/>
                      </a:lnTo>
                      <a:lnTo>
                        <a:pt x="189" y="176"/>
                      </a:lnTo>
                      <a:lnTo>
                        <a:pt x="189" y="176"/>
                      </a:lnTo>
                      <a:lnTo>
                        <a:pt x="189" y="176"/>
                      </a:lnTo>
                      <a:lnTo>
                        <a:pt x="187" y="176"/>
                      </a:lnTo>
                      <a:lnTo>
                        <a:pt x="187" y="176"/>
                      </a:lnTo>
                      <a:lnTo>
                        <a:pt x="187" y="176"/>
                      </a:lnTo>
                      <a:lnTo>
                        <a:pt x="187" y="176"/>
                      </a:lnTo>
                      <a:lnTo>
                        <a:pt x="187" y="178"/>
                      </a:lnTo>
                      <a:lnTo>
                        <a:pt x="185" y="178"/>
                      </a:lnTo>
                      <a:lnTo>
                        <a:pt x="185" y="178"/>
                      </a:lnTo>
                      <a:lnTo>
                        <a:pt x="185" y="178"/>
                      </a:lnTo>
                      <a:lnTo>
                        <a:pt x="185" y="180"/>
                      </a:lnTo>
                      <a:lnTo>
                        <a:pt x="184" y="180"/>
                      </a:lnTo>
                      <a:lnTo>
                        <a:pt x="184" y="180"/>
                      </a:lnTo>
                      <a:lnTo>
                        <a:pt x="184" y="180"/>
                      </a:lnTo>
                      <a:lnTo>
                        <a:pt x="184" y="182"/>
                      </a:lnTo>
                      <a:lnTo>
                        <a:pt x="184" y="182"/>
                      </a:lnTo>
                      <a:lnTo>
                        <a:pt x="184" y="182"/>
                      </a:lnTo>
                      <a:lnTo>
                        <a:pt x="182" y="182"/>
                      </a:lnTo>
                      <a:lnTo>
                        <a:pt x="182" y="182"/>
                      </a:lnTo>
                      <a:lnTo>
                        <a:pt x="182" y="182"/>
                      </a:lnTo>
                      <a:lnTo>
                        <a:pt x="182" y="182"/>
                      </a:lnTo>
                      <a:lnTo>
                        <a:pt x="180" y="182"/>
                      </a:lnTo>
                      <a:lnTo>
                        <a:pt x="180" y="182"/>
                      </a:lnTo>
                      <a:lnTo>
                        <a:pt x="178" y="182"/>
                      </a:lnTo>
                      <a:lnTo>
                        <a:pt x="178" y="182"/>
                      </a:lnTo>
                      <a:lnTo>
                        <a:pt x="178" y="182"/>
                      </a:lnTo>
                      <a:lnTo>
                        <a:pt x="178" y="182"/>
                      </a:lnTo>
                      <a:lnTo>
                        <a:pt x="178" y="184"/>
                      </a:lnTo>
                      <a:lnTo>
                        <a:pt x="176" y="184"/>
                      </a:lnTo>
                      <a:lnTo>
                        <a:pt x="176" y="184"/>
                      </a:lnTo>
                      <a:lnTo>
                        <a:pt x="176" y="184"/>
                      </a:lnTo>
                      <a:lnTo>
                        <a:pt x="176" y="184"/>
                      </a:lnTo>
                      <a:lnTo>
                        <a:pt x="176" y="186"/>
                      </a:lnTo>
                      <a:lnTo>
                        <a:pt x="176" y="186"/>
                      </a:lnTo>
                      <a:lnTo>
                        <a:pt x="176" y="188"/>
                      </a:lnTo>
                      <a:lnTo>
                        <a:pt x="176" y="188"/>
                      </a:lnTo>
                      <a:lnTo>
                        <a:pt x="176" y="188"/>
                      </a:lnTo>
                      <a:lnTo>
                        <a:pt x="176" y="190"/>
                      </a:lnTo>
                      <a:lnTo>
                        <a:pt x="174" y="190"/>
                      </a:lnTo>
                      <a:lnTo>
                        <a:pt x="174" y="190"/>
                      </a:lnTo>
                      <a:lnTo>
                        <a:pt x="174" y="192"/>
                      </a:lnTo>
                      <a:lnTo>
                        <a:pt x="174" y="192"/>
                      </a:lnTo>
                      <a:lnTo>
                        <a:pt x="174" y="192"/>
                      </a:lnTo>
                      <a:lnTo>
                        <a:pt x="174" y="192"/>
                      </a:lnTo>
                      <a:lnTo>
                        <a:pt x="172" y="192"/>
                      </a:lnTo>
                      <a:lnTo>
                        <a:pt x="172" y="192"/>
                      </a:lnTo>
                      <a:lnTo>
                        <a:pt x="172" y="192"/>
                      </a:lnTo>
                      <a:lnTo>
                        <a:pt x="170" y="192"/>
                      </a:lnTo>
                      <a:lnTo>
                        <a:pt x="170" y="193"/>
                      </a:lnTo>
                      <a:lnTo>
                        <a:pt x="170" y="193"/>
                      </a:lnTo>
                      <a:lnTo>
                        <a:pt x="170" y="193"/>
                      </a:lnTo>
                      <a:lnTo>
                        <a:pt x="168" y="193"/>
                      </a:lnTo>
                      <a:lnTo>
                        <a:pt x="168" y="193"/>
                      </a:lnTo>
                      <a:lnTo>
                        <a:pt x="166" y="193"/>
                      </a:lnTo>
                      <a:lnTo>
                        <a:pt x="166" y="193"/>
                      </a:lnTo>
                      <a:lnTo>
                        <a:pt x="166" y="193"/>
                      </a:lnTo>
                      <a:lnTo>
                        <a:pt x="166" y="193"/>
                      </a:lnTo>
                      <a:lnTo>
                        <a:pt x="164" y="193"/>
                      </a:lnTo>
                      <a:lnTo>
                        <a:pt x="164" y="193"/>
                      </a:lnTo>
                      <a:lnTo>
                        <a:pt x="164" y="195"/>
                      </a:lnTo>
                      <a:lnTo>
                        <a:pt x="162" y="195"/>
                      </a:lnTo>
                      <a:lnTo>
                        <a:pt x="162" y="195"/>
                      </a:lnTo>
                      <a:lnTo>
                        <a:pt x="162" y="197"/>
                      </a:lnTo>
                      <a:lnTo>
                        <a:pt x="162" y="197"/>
                      </a:lnTo>
                      <a:lnTo>
                        <a:pt x="162" y="197"/>
                      </a:lnTo>
                      <a:lnTo>
                        <a:pt x="162" y="199"/>
                      </a:lnTo>
                      <a:lnTo>
                        <a:pt x="162" y="199"/>
                      </a:lnTo>
                      <a:lnTo>
                        <a:pt x="162" y="201"/>
                      </a:lnTo>
                      <a:lnTo>
                        <a:pt x="162" y="201"/>
                      </a:lnTo>
                      <a:lnTo>
                        <a:pt x="162" y="201"/>
                      </a:lnTo>
                      <a:lnTo>
                        <a:pt x="162" y="201"/>
                      </a:lnTo>
                      <a:lnTo>
                        <a:pt x="161" y="201"/>
                      </a:lnTo>
                      <a:lnTo>
                        <a:pt x="161" y="203"/>
                      </a:lnTo>
                      <a:lnTo>
                        <a:pt x="161" y="203"/>
                      </a:lnTo>
                      <a:lnTo>
                        <a:pt x="161" y="203"/>
                      </a:lnTo>
                      <a:lnTo>
                        <a:pt x="161" y="203"/>
                      </a:lnTo>
                      <a:lnTo>
                        <a:pt x="159" y="203"/>
                      </a:lnTo>
                      <a:lnTo>
                        <a:pt x="159" y="203"/>
                      </a:lnTo>
                      <a:lnTo>
                        <a:pt x="157" y="203"/>
                      </a:lnTo>
                      <a:lnTo>
                        <a:pt x="157" y="203"/>
                      </a:lnTo>
                      <a:lnTo>
                        <a:pt x="157" y="203"/>
                      </a:lnTo>
                      <a:lnTo>
                        <a:pt x="155" y="203"/>
                      </a:lnTo>
                      <a:lnTo>
                        <a:pt x="155" y="203"/>
                      </a:lnTo>
                      <a:lnTo>
                        <a:pt x="155" y="203"/>
                      </a:lnTo>
                      <a:lnTo>
                        <a:pt x="153" y="203"/>
                      </a:lnTo>
                      <a:lnTo>
                        <a:pt x="153" y="203"/>
                      </a:lnTo>
                      <a:lnTo>
                        <a:pt x="153" y="203"/>
                      </a:lnTo>
                      <a:lnTo>
                        <a:pt x="151" y="203"/>
                      </a:lnTo>
                      <a:lnTo>
                        <a:pt x="151" y="201"/>
                      </a:lnTo>
                      <a:lnTo>
                        <a:pt x="151" y="201"/>
                      </a:lnTo>
                      <a:lnTo>
                        <a:pt x="151" y="201"/>
                      </a:lnTo>
                      <a:lnTo>
                        <a:pt x="151" y="201"/>
                      </a:lnTo>
                      <a:lnTo>
                        <a:pt x="149" y="201"/>
                      </a:lnTo>
                      <a:lnTo>
                        <a:pt x="149" y="201"/>
                      </a:lnTo>
                      <a:lnTo>
                        <a:pt x="149" y="201"/>
                      </a:lnTo>
                      <a:lnTo>
                        <a:pt x="149" y="201"/>
                      </a:lnTo>
                      <a:lnTo>
                        <a:pt x="149" y="199"/>
                      </a:lnTo>
                      <a:lnTo>
                        <a:pt x="147" y="199"/>
                      </a:lnTo>
                      <a:lnTo>
                        <a:pt x="147" y="199"/>
                      </a:lnTo>
                      <a:lnTo>
                        <a:pt x="147" y="199"/>
                      </a:lnTo>
                      <a:lnTo>
                        <a:pt x="145" y="199"/>
                      </a:lnTo>
                      <a:lnTo>
                        <a:pt x="145" y="199"/>
                      </a:lnTo>
                      <a:lnTo>
                        <a:pt x="145" y="199"/>
                      </a:lnTo>
                      <a:lnTo>
                        <a:pt x="143" y="199"/>
                      </a:lnTo>
                      <a:lnTo>
                        <a:pt x="143" y="199"/>
                      </a:lnTo>
                      <a:lnTo>
                        <a:pt x="143" y="199"/>
                      </a:lnTo>
                      <a:lnTo>
                        <a:pt x="141" y="199"/>
                      </a:lnTo>
                      <a:lnTo>
                        <a:pt x="141" y="199"/>
                      </a:lnTo>
                      <a:lnTo>
                        <a:pt x="139" y="199"/>
                      </a:lnTo>
                      <a:lnTo>
                        <a:pt x="139" y="199"/>
                      </a:lnTo>
                      <a:lnTo>
                        <a:pt x="139" y="199"/>
                      </a:lnTo>
                      <a:lnTo>
                        <a:pt x="138" y="199"/>
                      </a:lnTo>
                      <a:lnTo>
                        <a:pt x="138" y="199"/>
                      </a:lnTo>
                      <a:lnTo>
                        <a:pt x="138" y="199"/>
                      </a:lnTo>
                      <a:lnTo>
                        <a:pt x="136" y="199"/>
                      </a:lnTo>
                      <a:lnTo>
                        <a:pt x="136" y="199"/>
                      </a:lnTo>
                      <a:lnTo>
                        <a:pt x="134" y="199"/>
                      </a:lnTo>
                      <a:lnTo>
                        <a:pt x="134" y="199"/>
                      </a:lnTo>
                      <a:lnTo>
                        <a:pt x="134" y="199"/>
                      </a:lnTo>
                      <a:lnTo>
                        <a:pt x="132" y="199"/>
                      </a:lnTo>
                      <a:lnTo>
                        <a:pt x="132" y="199"/>
                      </a:lnTo>
                      <a:lnTo>
                        <a:pt x="130" y="199"/>
                      </a:lnTo>
                      <a:lnTo>
                        <a:pt x="130" y="199"/>
                      </a:lnTo>
                      <a:lnTo>
                        <a:pt x="130" y="199"/>
                      </a:lnTo>
                      <a:lnTo>
                        <a:pt x="128" y="199"/>
                      </a:lnTo>
                      <a:lnTo>
                        <a:pt x="128" y="199"/>
                      </a:lnTo>
                      <a:lnTo>
                        <a:pt x="128" y="199"/>
                      </a:lnTo>
                      <a:lnTo>
                        <a:pt x="126" y="199"/>
                      </a:lnTo>
                      <a:lnTo>
                        <a:pt x="126" y="199"/>
                      </a:lnTo>
                      <a:lnTo>
                        <a:pt x="124" y="199"/>
                      </a:lnTo>
                      <a:lnTo>
                        <a:pt x="124" y="199"/>
                      </a:lnTo>
                      <a:lnTo>
                        <a:pt x="124" y="199"/>
                      </a:lnTo>
                      <a:lnTo>
                        <a:pt x="122" y="199"/>
                      </a:lnTo>
                      <a:lnTo>
                        <a:pt x="122" y="199"/>
                      </a:lnTo>
                      <a:lnTo>
                        <a:pt x="122" y="199"/>
                      </a:lnTo>
                      <a:lnTo>
                        <a:pt x="120" y="199"/>
                      </a:lnTo>
                      <a:lnTo>
                        <a:pt x="120" y="199"/>
                      </a:lnTo>
                      <a:lnTo>
                        <a:pt x="118" y="199"/>
                      </a:lnTo>
                      <a:lnTo>
                        <a:pt x="118" y="199"/>
                      </a:lnTo>
                      <a:lnTo>
                        <a:pt x="118" y="199"/>
                      </a:lnTo>
                      <a:lnTo>
                        <a:pt x="117" y="199"/>
                      </a:lnTo>
                      <a:lnTo>
                        <a:pt x="117" y="199"/>
                      </a:lnTo>
                      <a:lnTo>
                        <a:pt x="117" y="197"/>
                      </a:lnTo>
                      <a:lnTo>
                        <a:pt x="117" y="197"/>
                      </a:lnTo>
                      <a:lnTo>
                        <a:pt x="117" y="197"/>
                      </a:lnTo>
                      <a:lnTo>
                        <a:pt x="117" y="195"/>
                      </a:lnTo>
                      <a:lnTo>
                        <a:pt x="117" y="195"/>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4" name="Freeform 1556">
                  <a:extLst>
                    <a:ext uri="{FF2B5EF4-FFF2-40B4-BE49-F238E27FC236}">
                      <a16:creationId xmlns:a16="http://schemas.microsoft.com/office/drawing/2014/main" id="{3C2511D5-8843-468B-B842-8F2AC27C799D}"/>
                    </a:ext>
                  </a:extLst>
                </p:cNvPr>
                <p:cNvSpPr>
                  <a:spLocks/>
                </p:cNvSpPr>
                <p:nvPr/>
              </p:nvSpPr>
              <p:spPr bwMode="auto">
                <a:xfrm>
                  <a:off x="15603679" y="3590926"/>
                  <a:ext cx="306388" cy="322263"/>
                </a:xfrm>
                <a:custGeom>
                  <a:avLst/>
                  <a:gdLst>
                    <a:gd name="T0" fmla="*/ 103 w 193"/>
                    <a:gd name="T1" fmla="*/ 199 h 203"/>
                    <a:gd name="T2" fmla="*/ 88 w 193"/>
                    <a:gd name="T3" fmla="*/ 199 h 203"/>
                    <a:gd name="T4" fmla="*/ 71 w 193"/>
                    <a:gd name="T5" fmla="*/ 199 h 203"/>
                    <a:gd name="T6" fmla="*/ 53 w 193"/>
                    <a:gd name="T7" fmla="*/ 199 h 203"/>
                    <a:gd name="T8" fmla="*/ 38 w 193"/>
                    <a:gd name="T9" fmla="*/ 199 h 203"/>
                    <a:gd name="T10" fmla="*/ 21 w 193"/>
                    <a:gd name="T11" fmla="*/ 199 h 203"/>
                    <a:gd name="T12" fmla="*/ 6 w 193"/>
                    <a:gd name="T13" fmla="*/ 197 h 203"/>
                    <a:gd name="T14" fmla="*/ 6 w 193"/>
                    <a:gd name="T15" fmla="*/ 178 h 203"/>
                    <a:gd name="T16" fmla="*/ 6 w 193"/>
                    <a:gd name="T17" fmla="*/ 159 h 203"/>
                    <a:gd name="T18" fmla="*/ 6 w 193"/>
                    <a:gd name="T19" fmla="*/ 138 h 203"/>
                    <a:gd name="T20" fmla="*/ 6 w 193"/>
                    <a:gd name="T21" fmla="*/ 119 h 203"/>
                    <a:gd name="T22" fmla="*/ 6 w 193"/>
                    <a:gd name="T23" fmla="*/ 100 h 203"/>
                    <a:gd name="T24" fmla="*/ 6 w 193"/>
                    <a:gd name="T25" fmla="*/ 80 h 203"/>
                    <a:gd name="T26" fmla="*/ 6 w 193"/>
                    <a:gd name="T27" fmla="*/ 59 h 203"/>
                    <a:gd name="T28" fmla="*/ 4 w 193"/>
                    <a:gd name="T29" fmla="*/ 42 h 203"/>
                    <a:gd name="T30" fmla="*/ 2 w 193"/>
                    <a:gd name="T31" fmla="*/ 29 h 203"/>
                    <a:gd name="T32" fmla="*/ 4 w 193"/>
                    <a:gd name="T33" fmla="*/ 13 h 203"/>
                    <a:gd name="T34" fmla="*/ 7 w 193"/>
                    <a:gd name="T35" fmla="*/ 0 h 203"/>
                    <a:gd name="T36" fmla="*/ 19 w 193"/>
                    <a:gd name="T37" fmla="*/ 0 h 203"/>
                    <a:gd name="T38" fmla="*/ 32 w 193"/>
                    <a:gd name="T39" fmla="*/ 4 h 203"/>
                    <a:gd name="T40" fmla="*/ 46 w 193"/>
                    <a:gd name="T41" fmla="*/ 8 h 203"/>
                    <a:gd name="T42" fmla="*/ 57 w 193"/>
                    <a:gd name="T43" fmla="*/ 11 h 203"/>
                    <a:gd name="T44" fmla="*/ 71 w 193"/>
                    <a:gd name="T45" fmla="*/ 13 h 203"/>
                    <a:gd name="T46" fmla="*/ 82 w 193"/>
                    <a:gd name="T47" fmla="*/ 15 h 203"/>
                    <a:gd name="T48" fmla="*/ 92 w 193"/>
                    <a:gd name="T49" fmla="*/ 8 h 203"/>
                    <a:gd name="T50" fmla="*/ 101 w 193"/>
                    <a:gd name="T51" fmla="*/ 4 h 203"/>
                    <a:gd name="T52" fmla="*/ 115 w 193"/>
                    <a:gd name="T53" fmla="*/ 2 h 203"/>
                    <a:gd name="T54" fmla="*/ 128 w 193"/>
                    <a:gd name="T55" fmla="*/ 4 h 203"/>
                    <a:gd name="T56" fmla="*/ 138 w 193"/>
                    <a:gd name="T57" fmla="*/ 11 h 203"/>
                    <a:gd name="T58" fmla="*/ 151 w 193"/>
                    <a:gd name="T59" fmla="*/ 10 h 203"/>
                    <a:gd name="T60" fmla="*/ 162 w 193"/>
                    <a:gd name="T61" fmla="*/ 8 h 203"/>
                    <a:gd name="T62" fmla="*/ 170 w 193"/>
                    <a:gd name="T63" fmla="*/ 17 h 203"/>
                    <a:gd name="T64" fmla="*/ 174 w 193"/>
                    <a:gd name="T65" fmla="*/ 33 h 203"/>
                    <a:gd name="T66" fmla="*/ 176 w 193"/>
                    <a:gd name="T67" fmla="*/ 46 h 203"/>
                    <a:gd name="T68" fmla="*/ 172 w 193"/>
                    <a:gd name="T69" fmla="*/ 61 h 203"/>
                    <a:gd name="T70" fmla="*/ 170 w 193"/>
                    <a:gd name="T71" fmla="*/ 77 h 203"/>
                    <a:gd name="T72" fmla="*/ 161 w 193"/>
                    <a:gd name="T73" fmla="*/ 79 h 203"/>
                    <a:gd name="T74" fmla="*/ 151 w 193"/>
                    <a:gd name="T75" fmla="*/ 69 h 203"/>
                    <a:gd name="T76" fmla="*/ 147 w 193"/>
                    <a:gd name="T77" fmla="*/ 56 h 203"/>
                    <a:gd name="T78" fmla="*/ 139 w 193"/>
                    <a:gd name="T79" fmla="*/ 46 h 203"/>
                    <a:gd name="T80" fmla="*/ 134 w 193"/>
                    <a:gd name="T81" fmla="*/ 40 h 203"/>
                    <a:gd name="T82" fmla="*/ 138 w 193"/>
                    <a:gd name="T83" fmla="*/ 54 h 203"/>
                    <a:gd name="T84" fmla="*/ 145 w 193"/>
                    <a:gd name="T85" fmla="*/ 65 h 203"/>
                    <a:gd name="T86" fmla="*/ 153 w 193"/>
                    <a:gd name="T87" fmla="*/ 75 h 203"/>
                    <a:gd name="T88" fmla="*/ 157 w 193"/>
                    <a:gd name="T89" fmla="*/ 80 h 203"/>
                    <a:gd name="T90" fmla="*/ 159 w 193"/>
                    <a:gd name="T91" fmla="*/ 84 h 203"/>
                    <a:gd name="T92" fmla="*/ 157 w 193"/>
                    <a:gd name="T93" fmla="*/ 88 h 203"/>
                    <a:gd name="T94" fmla="*/ 161 w 193"/>
                    <a:gd name="T95" fmla="*/ 98 h 203"/>
                    <a:gd name="T96" fmla="*/ 164 w 193"/>
                    <a:gd name="T97" fmla="*/ 109 h 203"/>
                    <a:gd name="T98" fmla="*/ 172 w 193"/>
                    <a:gd name="T99" fmla="*/ 121 h 203"/>
                    <a:gd name="T100" fmla="*/ 178 w 193"/>
                    <a:gd name="T101" fmla="*/ 134 h 203"/>
                    <a:gd name="T102" fmla="*/ 182 w 193"/>
                    <a:gd name="T103" fmla="*/ 146 h 203"/>
                    <a:gd name="T104" fmla="*/ 187 w 193"/>
                    <a:gd name="T105" fmla="*/ 153 h 203"/>
                    <a:gd name="T106" fmla="*/ 191 w 193"/>
                    <a:gd name="T107" fmla="*/ 159 h 203"/>
                    <a:gd name="T108" fmla="*/ 189 w 193"/>
                    <a:gd name="T109" fmla="*/ 170 h 203"/>
                    <a:gd name="T110" fmla="*/ 185 w 193"/>
                    <a:gd name="T111" fmla="*/ 178 h 203"/>
                    <a:gd name="T112" fmla="*/ 176 w 193"/>
                    <a:gd name="T113" fmla="*/ 186 h 203"/>
                    <a:gd name="T114" fmla="*/ 166 w 193"/>
                    <a:gd name="T115" fmla="*/ 193 h 203"/>
                    <a:gd name="T116" fmla="*/ 157 w 193"/>
                    <a:gd name="T117" fmla="*/ 203 h 203"/>
                    <a:gd name="T118" fmla="*/ 145 w 193"/>
                    <a:gd name="T119" fmla="*/ 199 h 203"/>
                    <a:gd name="T120" fmla="*/ 128 w 193"/>
                    <a:gd name="T121" fmla="*/ 19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3" h="203">
                      <a:moveTo>
                        <a:pt x="117" y="195"/>
                      </a:moveTo>
                      <a:lnTo>
                        <a:pt x="117" y="195"/>
                      </a:lnTo>
                      <a:lnTo>
                        <a:pt x="117" y="195"/>
                      </a:lnTo>
                      <a:lnTo>
                        <a:pt x="117" y="195"/>
                      </a:lnTo>
                      <a:lnTo>
                        <a:pt x="117" y="197"/>
                      </a:lnTo>
                      <a:lnTo>
                        <a:pt x="117" y="197"/>
                      </a:lnTo>
                      <a:lnTo>
                        <a:pt x="115" y="197"/>
                      </a:lnTo>
                      <a:lnTo>
                        <a:pt x="115" y="199"/>
                      </a:lnTo>
                      <a:lnTo>
                        <a:pt x="115" y="199"/>
                      </a:lnTo>
                      <a:lnTo>
                        <a:pt x="113" y="199"/>
                      </a:lnTo>
                      <a:lnTo>
                        <a:pt x="113" y="199"/>
                      </a:lnTo>
                      <a:lnTo>
                        <a:pt x="113" y="199"/>
                      </a:lnTo>
                      <a:lnTo>
                        <a:pt x="111" y="199"/>
                      </a:lnTo>
                      <a:lnTo>
                        <a:pt x="111" y="199"/>
                      </a:lnTo>
                      <a:lnTo>
                        <a:pt x="111" y="199"/>
                      </a:lnTo>
                      <a:lnTo>
                        <a:pt x="109" y="199"/>
                      </a:lnTo>
                      <a:lnTo>
                        <a:pt x="109" y="199"/>
                      </a:lnTo>
                      <a:lnTo>
                        <a:pt x="107" y="199"/>
                      </a:lnTo>
                      <a:lnTo>
                        <a:pt x="107" y="199"/>
                      </a:lnTo>
                      <a:lnTo>
                        <a:pt x="107" y="199"/>
                      </a:lnTo>
                      <a:lnTo>
                        <a:pt x="105" y="199"/>
                      </a:lnTo>
                      <a:lnTo>
                        <a:pt x="105" y="199"/>
                      </a:lnTo>
                      <a:lnTo>
                        <a:pt x="103" y="199"/>
                      </a:lnTo>
                      <a:lnTo>
                        <a:pt x="103" y="199"/>
                      </a:lnTo>
                      <a:lnTo>
                        <a:pt x="103" y="199"/>
                      </a:lnTo>
                      <a:lnTo>
                        <a:pt x="101" y="199"/>
                      </a:lnTo>
                      <a:lnTo>
                        <a:pt x="101" y="199"/>
                      </a:lnTo>
                      <a:lnTo>
                        <a:pt x="101" y="199"/>
                      </a:lnTo>
                      <a:lnTo>
                        <a:pt x="99" y="199"/>
                      </a:lnTo>
                      <a:lnTo>
                        <a:pt x="99" y="199"/>
                      </a:lnTo>
                      <a:lnTo>
                        <a:pt x="97" y="199"/>
                      </a:lnTo>
                      <a:lnTo>
                        <a:pt x="97" y="199"/>
                      </a:lnTo>
                      <a:lnTo>
                        <a:pt x="97" y="199"/>
                      </a:lnTo>
                      <a:lnTo>
                        <a:pt x="95" y="199"/>
                      </a:lnTo>
                      <a:lnTo>
                        <a:pt x="95" y="199"/>
                      </a:lnTo>
                      <a:lnTo>
                        <a:pt x="95" y="199"/>
                      </a:lnTo>
                      <a:lnTo>
                        <a:pt x="94" y="199"/>
                      </a:lnTo>
                      <a:lnTo>
                        <a:pt x="94" y="199"/>
                      </a:lnTo>
                      <a:lnTo>
                        <a:pt x="92" y="199"/>
                      </a:lnTo>
                      <a:lnTo>
                        <a:pt x="92" y="199"/>
                      </a:lnTo>
                      <a:lnTo>
                        <a:pt x="92" y="199"/>
                      </a:lnTo>
                      <a:lnTo>
                        <a:pt x="90" y="199"/>
                      </a:lnTo>
                      <a:lnTo>
                        <a:pt x="90" y="199"/>
                      </a:lnTo>
                      <a:lnTo>
                        <a:pt x="90" y="199"/>
                      </a:lnTo>
                      <a:lnTo>
                        <a:pt x="88" y="199"/>
                      </a:lnTo>
                      <a:lnTo>
                        <a:pt x="88" y="199"/>
                      </a:lnTo>
                      <a:lnTo>
                        <a:pt x="86" y="199"/>
                      </a:lnTo>
                      <a:lnTo>
                        <a:pt x="86" y="199"/>
                      </a:lnTo>
                      <a:lnTo>
                        <a:pt x="86" y="199"/>
                      </a:lnTo>
                      <a:lnTo>
                        <a:pt x="84" y="199"/>
                      </a:lnTo>
                      <a:lnTo>
                        <a:pt x="84" y="199"/>
                      </a:lnTo>
                      <a:lnTo>
                        <a:pt x="84" y="199"/>
                      </a:lnTo>
                      <a:lnTo>
                        <a:pt x="82" y="199"/>
                      </a:lnTo>
                      <a:lnTo>
                        <a:pt x="82" y="199"/>
                      </a:lnTo>
                      <a:lnTo>
                        <a:pt x="80" y="199"/>
                      </a:lnTo>
                      <a:lnTo>
                        <a:pt x="80" y="199"/>
                      </a:lnTo>
                      <a:lnTo>
                        <a:pt x="80" y="199"/>
                      </a:lnTo>
                      <a:lnTo>
                        <a:pt x="78" y="199"/>
                      </a:lnTo>
                      <a:lnTo>
                        <a:pt x="78" y="199"/>
                      </a:lnTo>
                      <a:lnTo>
                        <a:pt x="76" y="199"/>
                      </a:lnTo>
                      <a:lnTo>
                        <a:pt x="76" y="199"/>
                      </a:lnTo>
                      <a:lnTo>
                        <a:pt x="76" y="199"/>
                      </a:lnTo>
                      <a:lnTo>
                        <a:pt x="74" y="199"/>
                      </a:lnTo>
                      <a:lnTo>
                        <a:pt x="74" y="199"/>
                      </a:lnTo>
                      <a:lnTo>
                        <a:pt x="74" y="199"/>
                      </a:lnTo>
                      <a:lnTo>
                        <a:pt x="73" y="199"/>
                      </a:lnTo>
                      <a:lnTo>
                        <a:pt x="73" y="199"/>
                      </a:lnTo>
                      <a:lnTo>
                        <a:pt x="71" y="199"/>
                      </a:lnTo>
                      <a:lnTo>
                        <a:pt x="71" y="199"/>
                      </a:lnTo>
                      <a:lnTo>
                        <a:pt x="71" y="199"/>
                      </a:lnTo>
                      <a:lnTo>
                        <a:pt x="69" y="199"/>
                      </a:lnTo>
                      <a:lnTo>
                        <a:pt x="69" y="199"/>
                      </a:lnTo>
                      <a:lnTo>
                        <a:pt x="69" y="199"/>
                      </a:lnTo>
                      <a:lnTo>
                        <a:pt x="67" y="199"/>
                      </a:lnTo>
                      <a:lnTo>
                        <a:pt x="67" y="199"/>
                      </a:lnTo>
                      <a:lnTo>
                        <a:pt x="65" y="199"/>
                      </a:lnTo>
                      <a:lnTo>
                        <a:pt x="65" y="199"/>
                      </a:lnTo>
                      <a:lnTo>
                        <a:pt x="65" y="199"/>
                      </a:lnTo>
                      <a:lnTo>
                        <a:pt x="63" y="199"/>
                      </a:lnTo>
                      <a:lnTo>
                        <a:pt x="63" y="199"/>
                      </a:lnTo>
                      <a:lnTo>
                        <a:pt x="63" y="199"/>
                      </a:lnTo>
                      <a:lnTo>
                        <a:pt x="61" y="199"/>
                      </a:lnTo>
                      <a:lnTo>
                        <a:pt x="61" y="199"/>
                      </a:lnTo>
                      <a:lnTo>
                        <a:pt x="59" y="199"/>
                      </a:lnTo>
                      <a:lnTo>
                        <a:pt x="59" y="199"/>
                      </a:lnTo>
                      <a:lnTo>
                        <a:pt x="59" y="199"/>
                      </a:lnTo>
                      <a:lnTo>
                        <a:pt x="57" y="199"/>
                      </a:lnTo>
                      <a:lnTo>
                        <a:pt x="57" y="199"/>
                      </a:lnTo>
                      <a:lnTo>
                        <a:pt x="57" y="199"/>
                      </a:lnTo>
                      <a:lnTo>
                        <a:pt x="55" y="199"/>
                      </a:lnTo>
                      <a:lnTo>
                        <a:pt x="55" y="199"/>
                      </a:lnTo>
                      <a:lnTo>
                        <a:pt x="53" y="199"/>
                      </a:lnTo>
                      <a:lnTo>
                        <a:pt x="53" y="199"/>
                      </a:lnTo>
                      <a:lnTo>
                        <a:pt x="53" y="199"/>
                      </a:lnTo>
                      <a:lnTo>
                        <a:pt x="51" y="199"/>
                      </a:lnTo>
                      <a:lnTo>
                        <a:pt x="51" y="199"/>
                      </a:lnTo>
                      <a:lnTo>
                        <a:pt x="51" y="199"/>
                      </a:lnTo>
                      <a:lnTo>
                        <a:pt x="50" y="199"/>
                      </a:lnTo>
                      <a:lnTo>
                        <a:pt x="50" y="199"/>
                      </a:lnTo>
                      <a:lnTo>
                        <a:pt x="48" y="199"/>
                      </a:lnTo>
                      <a:lnTo>
                        <a:pt x="48" y="199"/>
                      </a:lnTo>
                      <a:lnTo>
                        <a:pt x="48" y="199"/>
                      </a:lnTo>
                      <a:lnTo>
                        <a:pt x="46" y="199"/>
                      </a:lnTo>
                      <a:lnTo>
                        <a:pt x="46" y="199"/>
                      </a:lnTo>
                      <a:lnTo>
                        <a:pt x="44" y="199"/>
                      </a:lnTo>
                      <a:lnTo>
                        <a:pt x="44" y="199"/>
                      </a:lnTo>
                      <a:lnTo>
                        <a:pt x="44" y="199"/>
                      </a:lnTo>
                      <a:lnTo>
                        <a:pt x="42" y="199"/>
                      </a:lnTo>
                      <a:lnTo>
                        <a:pt x="42" y="199"/>
                      </a:lnTo>
                      <a:lnTo>
                        <a:pt x="42" y="199"/>
                      </a:lnTo>
                      <a:lnTo>
                        <a:pt x="40" y="199"/>
                      </a:lnTo>
                      <a:lnTo>
                        <a:pt x="40" y="199"/>
                      </a:lnTo>
                      <a:lnTo>
                        <a:pt x="38" y="199"/>
                      </a:lnTo>
                      <a:lnTo>
                        <a:pt x="38" y="199"/>
                      </a:lnTo>
                      <a:lnTo>
                        <a:pt x="38" y="199"/>
                      </a:lnTo>
                      <a:lnTo>
                        <a:pt x="36" y="199"/>
                      </a:lnTo>
                      <a:lnTo>
                        <a:pt x="36" y="199"/>
                      </a:lnTo>
                      <a:lnTo>
                        <a:pt x="36" y="199"/>
                      </a:lnTo>
                      <a:lnTo>
                        <a:pt x="34" y="199"/>
                      </a:lnTo>
                      <a:lnTo>
                        <a:pt x="34" y="199"/>
                      </a:lnTo>
                      <a:lnTo>
                        <a:pt x="32" y="199"/>
                      </a:lnTo>
                      <a:lnTo>
                        <a:pt x="32" y="199"/>
                      </a:lnTo>
                      <a:lnTo>
                        <a:pt x="32" y="199"/>
                      </a:lnTo>
                      <a:lnTo>
                        <a:pt x="30" y="199"/>
                      </a:lnTo>
                      <a:lnTo>
                        <a:pt x="30" y="199"/>
                      </a:lnTo>
                      <a:lnTo>
                        <a:pt x="30" y="199"/>
                      </a:lnTo>
                      <a:lnTo>
                        <a:pt x="29" y="199"/>
                      </a:lnTo>
                      <a:lnTo>
                        <a:pt x="29" y="199"/>
                      </a:lnTo>
                      <a:lnTo>
                        <a:pt x="27" y="199"/>
                      </a:lnTo>
                      <a:lnTo>
                        <a:pt x="27" y="199"/>
                      </a:lnTo>
                      <a:lnTo>
                        <a:pt x="27" y="199"/>
                      </a:lnTo>
                      <a:lnTo>
                        <a:pt x="25" y="199"/>
                      </a:lnTo>
                      <a:lnTo>
                        <a:pt x="25" y="199"/>
                      </a:lnTo>
                      <a:lnTo>
                        <a:pt x="25" y="199"/>
                      </a:lnTo>
                      <a:lnTo>
                        <a:pt x="23" y="199"/>
                      </a:lnTo>
                      <a:lnTo>
                        <a:pt x="23" y="199"/>
                      </a:lnTo>
                      <a:lnTo>
                        <a:pt x="21" y="199"/>
                      </a:lnTo>
                      <a:lnTo>
                        <a:pt x="21" y="199"/>
                      </a:lnTo>
                      <a:lnTo>
                        <a:pt x="21" y="199"/>
                      </a:lnTo>
                      <a:lnTo>
                        <a:pt x="19" y="199"/>
                      </a:lnTo>
                      <a:lnTo>
                        <a:pt x="19" y="199"/>
                      </a:lnTo>
                      <a:lnTo>
                        <a:pt x="17" y="199"/>
                      </a:lnTo>
                      <a:lnTo>
                        <a:pt x="17" y="199"/>
                      </a:lnTo>
                      <a:lnTo>
                        <a:pt x="17" y="199"/>
                      </a:lnTo>
                      <a:lnTo>
                        <a:pt x="15" y="199"/>
                      </a:lnTo>
                      <a:lnTo>
                        <a:pt x="15" y="199"/>
                      </a:lnTo>
                      <a:lnTo>
                        <a:pt x="15" y="199"/>
                      </a:lnTo>
                      <a:lnTo>
                        <a:pt x="13" y="199"/>
                      </a:lnTo>
                      <a:lnTo>
                        <a:pt x="13" y="199"/>
                      </a:lnTo>
                      <a:lnTo>
                        <a:pt x="11" y="199"/>
                      </a:lnTo>
                      <a:lnTo>
                        <a:pt x="11" y="199"/>
                      </a:lnTo>
                      <a:lnTo>
                        <a:pt x="11" y="199"/>
                      </a:lnTo>
                      <a:lnTo>
                        <a:pt x="9" y="199"/>
                      </a:lnTo>
                      <a:lnTo>
                        <a:pt x="9" y="199"/>
                      </a:lnTo>
                      <a:lnTo>
                        <a:pt x="9" y="199"/>
                      </a:lnTo>
                      <a:lnTo>
                        <a:pt x="7" y="199"/>
                      </a:lnTo>
                      <a:lnTo>
                        <a:pt x="7" y="199"/>
                      </a:lnTo>
                      <a:lnTo>
                        <a:pt x="6" y="199"/>
                      </a:lnTo>
                      <a:lnTo>
                        <a:pt x="6" y="199"/>
                      </a:lnTo>
                      <a:lnTo>
                        <a:pt x="6" y="199"/>
                      </a:lnTo>
                      <a:lnTo>
                        <a:pt x="6" y="197"/>
                      </a:lnTo>
                      <a:lnTo>
                        <a:pt x="6" y="197"/>
                      </a:lnTo>
                      <a:lnTo>
                        <a:pt x="6" y="195"/>
                      </a:lnTo>
                      <a:lnTo>
                        <a:pt x="6" y="195"/>
                      </a:lnTo>
                      <a:lnTo>
                        <a:pt x="6" y="193"/>
                      </a:lnTo>
                      <a:lnTo>
                        <a:pt x="6" y="193"/>
                      </a:lnTo>
                      <a:lnTo>
                        <a:pt x="6" y="192"/>
                      </a:lnTo>
                      <a:lnTo>
                        <a:pt x="6" y="192"/>
                      </a:lnTo>
                      <a:lnTo>
                        <a:pt x="6" y="192"/>
                      </a:lnTo>
                      <a:lnTo>
                        <a:pt x="6" y="190"/>
                      </a:lnTo>
                      <a:lnTo>
                        <a:pt x="6" y="190"/>
                      </a:lnTo>
                      <a:lnTo>
                        <a:pt x="6" y="188"/>
                      </a:lnTo>
                      <a:lnTo>
                        <a:pt x="6" y="188"/>
                      </a:lnTo>
                      <a:lnTo>
                        <a:pt x="6" y="186"/>
                      </a:lnTo>
                      <a:lnTo>
                        <a:pt x="6" y="186"/>
                      </a:lnTo>
                      <a:lnTo>
                        <a:pt x="6" y="184"/>
                      </a:lnTo>
                      <a:lnTo>
                        <a:pt x="6" y="184"/>
                      </a:lnTo>
                      <a:lnTo>
                        <a:pt x="6" y="184"/>
                      </a:lnTo>
                      <a:lnTo>
                        <a:pt x="6" y="182"/>
                      </a:lnTo>
                      <a:lnTo>
                        <a:pt x="6" y="182"/>
                      </a:lnTo>
                      <a:lnTo>
                        <a:pt x="6" y="180"/>
                      </a:lnTo>
                      <a:lnTo>
                        <a:pt x="6" y="180"/>
                      </a:lnTo>
                      <a:lnTo>
                        <a:pt x="6" y="178"/>
                      </a:lnTo>
                      <a:lnTo>
                        <a:pt x="6" y="178"/>
                      </a:lnTo>
                      <a:lnTo>
                        <a:pt x="6" y="176"/>
                      </a:lnTo>
                      <a:lnTo>
                        <a:pt x="6" y="176"/>
                      </a:lnTo>
                      <a:lnTo>
                        <a:pt x="6" y="176"/>
                      </a:lnTo>
                      <a:lnTo>
                        <a:pt x="6" y="174"/>
                      </a:lnTo>
                      <a:lnTo>
                        <a:pt x="6" y="174"/>
                      </a:lnTo>
                      <a:lnTo>
                        <a:pt x="6" y="172"/>
                      </a:lnTo>
                      <a:lnTo>
                        <a:pt x="6" y="172"/>
                      </a:lnTo>
                      <a:lnTo>
                        <a:pt x="6" y="170"/>
                      </a:lnTo>
                      <a:lnTo>
                        <a:pt x="6" y="170"/>
                      </a:lnTo>
                      <a:lnTo>
                        <a:pt x="6" y="169"/>
                      </a:lnTo>
                      <a:lnTo>
                        <a:pt x="6" y="169"/>
                      </a:lnTo>
                      <a:lnTo>
                        <a:pt x="6" y="169"/>
                      </a:lnTo>
                      <a:lnTo>
                        <a:pt x="6" y="167"/>
                      </a:lnTo>
                      <a:lnTo>
                        <a:pt x="6" y="167"/>
                      </a:lnTo>
                      <a:lnTo>
                        <a:pt x="6" y="165"/>
                      </a:lnTo>
                      <a:lnTo>
                        <a:pt x="6" y="165"/>
                      </a:lnTo>
                      <a:lnTo>
                        <a:pt x="6" y="163"/>
                      </a:lnTo>
                      <a:lnTo>
                        <a:pt x="6" y="163"/>
                      </a:lnTo>
                      <a:lnTo>
                        <a:pt x="6" y="161"/>
                      </a:lnTo>
                      <a:lnTo>
                        <a:pt x="6" y="161"/>
                      </a:lnTo>
                      <a:lnTo>
                        <a:pt x="6" y="161"/>
                      </a:lnTo>
                      <a:lnTo>
                        <a:pt x="6" y="159"/>
                      </a:lnTo>
                      <a:lnTo>
                        <a:pt x="6" y="159"/>
                      </a:lnTo>
                      <a:lnTo>
                        <a:pt x="6" y="157"/>
                      </a:lnTo>
                      <a:lnTo>
                        <a:pt x="6" y="157"/>
                      </a:lnTo>
                      <a:lnTo>
                        <a:pt x="6" y="155"/>
                      </a:lnTo>
                      <a:lnTo>
                        <a:pt x="6" y="155"/>
                      </a:lnTo>
                      <a:lnTo>
                        <a:pt x="6" y="153"/>
                      </a:lnTo>
                      <a:lnTo>
                        <a:pt x="6" y="153"/>
                      </a:lnTo>
                      <a:lnTo>
                        <a:pt x="6" y="153"/>
                      </a:lnTo>
                      <a:lnTo>
                        <a:pt x="6" y="151"/>
                      </a:lnTo>
                      <a:lnTo>
                        <a:pt x="6" y="151"/>
                      </a:lnTo>
                      <a:lnTo>
                        <a:pt x="6" y="149"/>
                      </a:lnTo>
                      <a:lnTo>
                        <a:pt x="6" y="149"/>
                      </a:lnTo>
                      <a:lnTo>
                        <a:pt x="6" y="147"/>
                      </a:lnTo>
                      <a:lnTo>
                        <a:pt x="6" y="147"/>
                      </a:lnTo>
                      <a:lnTo>
                        <a:pt x="6" y="146"/>
                      </a:lnTo>
                      <a:lnTo>
                        <a:pt x="6" y="146"/>
                      </a:lnTo>
                      <a:lnTo>
                        <a:pt x="6" y="144"/>
                      </a:lnTo>
                      <a:lnTo>
                        <a:pt x="6" y="144"/>
                      </a:lnTo>
                      <a:lnTo>
                        <a:pt x="6" y="144"/>
                      </a:lnTo>
                      <a:lnTo>
                        <a:pt x="6" y="142"/>
                      </a:lnTo>
                      <a:lnTo>
                        <a:pt x="6" y="142"/>
                      </a:lnTo>
                      <a:lnTo>
                        <a:pt x="6" y="140"/>
                      </a:lnTo>
                      <a:lnTo>
                        <a:pt x="6" y="140"/>
                      </a:lnTo>
                      <a:lnTo>
                        <a:pt x="6" y="138"/>
                      </a:lnTo>
                      <a:lnTo>
                        <a:pt x="6" y="138"/>
                      </a:lnTo>
                      <a:lnTo>
                        <a:pt x="6" y="136"/>
                      </a:lnTo>
                      <a:lnTo>
                        <a:pt x="6" y="136"/>
                      </a:lnTo>
                      <a:lnTo>
                        <a:pt x="6" y="136"/>
                      </a:lnTo>
                      <a:lnTo>
                        <a:pt x="6" y="134"/>
                      </a:lnTo>
                      <a:lnTo>
                        <a:pt x="6" y="134"/>
                      </a:lnTo>
                      <a:lnTo>
                        <a:pt x="6" y="132"/>
                      </a:lnTo>
                      <a:lnTo>
                        <a:pt x="6" y="132"/>
                      </a:lnTo>
                      <a:lnTo>
                        <a:pt x="6" y="130"/>
                      </a:lnTo>
                      <a:lnTo>
                        <a:pt x="6" y="130"/>
                      </a:lnTo>
                      <a:lnTo>
                        <a:pt x="6" y="128"/>
                      </a:lnTo>
                      <a:lnTo>
                        <a:pt x="6" y="128"/>
                      </a:lnTo>
                      <a:lnTo>
                        <a:pt x="6" y="128"/>
                      </a:lnTo>
                      <a:lnTo>
                        <a:pt x="6" y="126"/>
                      </a:lnTo>
                      <a:lnTo>
                        <a:pt x="6" y="126"/>
                      </a:lnTo>
                      <a:lnTo>
                        <a:pt x="6" y="125"/>
                      </a:lnTo>
                      <a:lnTo>
                        <a:pt x="6" y="125"/>
                      </a:lnTo>
                      <a:lnTo>
                        <a:pt x="6" y="123"/>
                      </a:lnTo>
                      <a:lnTo>
                        <a:pt x="6" y="123"/>
                      </a:lnTo>
                      <a:lnTo>
                        <a:pt x="6" y="121"/>
                      </a:lnTo>
                      <a:lnTo>
                        <a:pt x="6" y="121"/>
                      </a:lnTo>
                      <a:lnTo>
                        <a:pt x="6" y="121"/>
                      </a:lnTo>
                      <a:lnTo>
                        <a:pt x="6" y="119"/>
                      </a:lnTo>
                      <a:lnTo>
                        <a:pt x="6" y="119"/>
                      </a:lnTo>
                      <a:lnTo>
                        <a:pt x="6" y="117"/>
                      </a:lnTo>
                      <a:lnTo>
                        <a:pt x="6" y="117"/>
                      </a:lnTo>
                      <a:lnTo>
                        <a:pt x="6" y="115"/>
                      </a:lnTo>
                      <a:lnTo>
                        <a:pt x="6" y="115"/>
                      </a:lnTo>
                      <a:lnTo>
                        <a:pt x="6" y="113"/>
                      </a:lnTo>
                      <a:lnTo>
                        <a:pt x="6" y="113"/>
                      </a:lnTo>
                      <a:lnTo>
                        <a:pt x="6" y="113"/>
                      </a:lnTo>
                      <a:lnTo>
                        <a:pt x="6" y="111"/>
                      </a:lnTo>
                      <a:lnTo>
                        <a:pt x="6" y="111"/>
                      </a:lnTo>
                      <a:lnTo>
                        <a:pt x="6" y="109"/>
                      </a:lnTo>
                      <a:lnTo>
                        <a:pt x="6" y="109"/>
                      </a:lnTo>
                      <a:lnTo>
                        <a:pt x="6" y="107"/>
                      </a:lnTo>
                      <a:lnTo>
                        <a:pt x="6" y="107"/>
                      </a:lnTo>
                      <a:lnTo>
                        <a:pt x="6" y="105"/>
                      </a:lnTo>
                      <a:lnTo>
                        <a:pt x="6" y="105"/>
                      </a:lnTo>
                      <a:lnTo>
                        <a:pt x="6" y="105"/>
                      </a:lnTo>
                      <a:lnTo>
                        <a:pt x="6" y="103"/>
                      </a:lnTo>
                      <a:lnTo>
                        <a:pt x="6" y="103"/>
                      </a:lnTo>
                      <a:lnTo>
                        <a:pt x="6" y="102"/>
                      </a:lnTo>
                      <a:lnTo>
                        <a:pt x="6" y="102"/>
                      </a:lnTo>
                      <a:lnTo>
                        <a:pt x="6" y="100"/>
                      </a:lnTo>
                      <a:lnTo>
                        <a:pt x="6" y="100"/>
                      </a:lnTo>
                      <a:lnTo>
                        <a:pt x="6" y="98"/>
                      </a:lnTo>
                      <a:lnTo>
                        <a:pt x="6" y="98"/>
                      </a:lnTo>
                      <a:lnTo>
                        <a:pt x="6" y="96"/>
                      </a:lnTo>
                      <a:lnTo>
                        <a:pt x="6" y="96"/>
                      </a:lnTo>
                      <a:lnTo>
                        <a:pt x="6" y="96"/>
                      </a:lnTo>
                      <a:lnTo>
                        <a:pt x="6" y="94"/>
                      </a:lnTo>
                      <a:lnTo>
                        <a:pt x="6" y="94"/>
                      </a:lnTo>
                      <a:lnTo>
                        <a:pt x="6" y="92"/>
                      </a:lnTo>
                      <a:lnTo>
                        <a:pt x="6" y="92"/>
                      </a:lnTo>
                      <a:lnTo>
                        <a:pt x="6" y="90"/>
                      </a:lnTo>
                      <a:lnTo>
                        <a:pt x="6" y="90"/>
                      </a:lnTo>
                      <a:lnTo>
                        <a:pt x="6" y="88"/>
                      </a:lnTo>
                      <a:lnTo>
                        <a:pt x="6" y="88"/>
                      </a:lnTo>
                      <a:lnTo>
                        <a:pt x="6" y="88"/>
                      </a:lnTo>
                      <a:lnTo>
                        <a:pt x="6" y="86"/>
                      </a:lnTo>
                      <a:lnTo>
                        <a:pt x="6" y="86"/>
                      </a:lnTo>
                      <a:lnTo>
                        <a:pt x="6" y="84"/>
                      </a:lnTo>
                      <a:lnTo>
                        <a:pt x="6" y="84"/>
                      </a:lnTo>
                      <a:lnTo>
                        <a:pt x="6" y="82"/>
                      </a:lnTo>
                      <a:lnTo>
                        <a:pt x="6" y="82"/>
                      </a:lnTo>
                      <a:lnTo>
                        <a:pt x="6" y="80"/>
                      </a:lnTo>
                      <a:lnTo>
                        <a:pt x="6" y="80"/>
                      </a:lnTo>
                      <a:lnTo>
                        <a:pt x="6" y="80"/>
                      </a:lnTo>
                      <a:lnTo>
                        <a:pt x="6" y="79"/>
                      </a:lnTo>
                      <a:lnTo>
                        <a:pt x="6" y="79"/>
                      </a:lnTo>
                      <a:lnTo>
                        <a:pt x="6" y="77"/>
                      </a:lnTo>
                      <a:lnTo>
                        <a:pt x="6" y="77"/>
                      </a:lnTo>
                      <a:lnTo>
                        <a:pt x="6" y="75"/>
                      </a:lnTo>
                      <a:lnTo>
                        <a:pt x="6" y="75"/>
                      </a:lnTo>
                      <a:lnTo>
                        <a:pt x="6" y="73"/>
                      </a:lnTo>
                      <a:lnTo>
                        <a:pt x="6" y="73"/>
                      </a:lnTo>
                      <a:lnTo>
                        <a:pt x="6" y="73"/>
                      </a:lnTo>
                      <a:lnTo>
                        <a:pt x="6" y="71"/>
                      </a:lnTo>
                      <a:lnTo>
                        <a:pt x="6" y="71"/>
                      </a:lnTo>
                      <a:lnTo>
                        <a:pt x="6" y="69"/>
                      </a:lnTo>
                      <a:lnTo>
                        <a:pt x="6" y="69"/>
                      </a:lnTo>
                      <a:lnTo>
                        <a:pt x="6" y="67"/>
                      </a:lnTo>
                      <a:lnTo>
                        <a:pt x="6" y="67"/>
                      </a:lnTo>
                      <a:lnTo>
                        <a:pt x="6" y="65"/>
                      </a:lnTo>
                      <a:lnTo>
                        <a:pt x="6" y="65"/>
                      </a:lnTo>
                      <a:lnTo>
                        <a:pt x="6" y="65"/>
                      </a:lnTo>
                      <a:lnTo>
                        <a:pt x="6" y="63"/>
                      </a:lnTo>
                      <a:lnTo>
                        <a:pt x="6" y="63"/>
                      </a:lnTo>
                      <a:lnTo>
                        <a:pt x="6" y="61"/>
                      </a:lnTo>
                      <a:lnTo>
                        <a:pt x="6" y="61"/>
                      </a:lnTo>
                      <a:lnTo>
                        <a:pt x="6" y="59"/>
                      </a:lnTo>
                      <a:lnTo>
                        <a:pt x="6" y="59"/>
                      </a:lnTo>
                      <a:lnTo>
                        <a:pt x="6" y="57"/>
                      </a:lnTo>
                      <a:lnTo>
                        <a:pt x="6" y="57"/>
                      </a:lnTo>
                      <a:lnTo>
                        <a:pt x="6" y="57"/>
                      </a:lnTo>
                      <a:lnTo>
                        <a:pt x="6" y="56"/>
                      </a:lnTo>
                      <a:lnTo>
                        <a:pt x="6" y="56"/>
                      </a:lnTo>
                      <a:lnTo>
                        <a:pt x="6" y="54"/>
                      </a:lnTo>
                      <a:lnTo>
                        <a:pt x="6" y="54"/>
                      </a:lnTo>
                      <a:lnTo>
                        <a:pt x="6" y="52"/>
                      </a:lnTo>
                      <a:lnTo>
                        <a:pt x="6" y="52"/>
                      </a:lnTo>
                      <a:lnTo>
                        <a:pt x="6" y="50"/>
                      </a:lnTo>
                      <a:lnTo>
                        <a:pt x="6" y="50"/>
                      </a:lnTo>
                      <a:lnTo>
                        <a:pt x="6" y="48"/>
                      </a:lnTo>
                      <a:lnTo>
                        <a:pt x="4" y="48"/>
                      </a:lnTo>
                      <a:lnTo>
                        <a:pt x="4" y="48"/>
                      </a:lnTo>
                      <a:lnTo>
                        <a:pt x="4" y="48"/>
                      </a:lnTo>
                      <a:lnTo>
                        <a:pt x="4" y="48"/>
                      </a:lnTo>
                      <a:lnTo>
                        <a:pt x="4" y="46"/>
                      </a:lnTo>
                      <a:lnTo>
                        <a:pt x="4" y="46"/>
                      </a:lnTo>
                      <a:lnTo>
                        <a:pt x="4" y="46"/>
                      </a:lnTo>
                      <a:lnTo>
                        <a:pt x="4" y="44"/>
                      </a:lnTo>
                      <a:lnTo>
                        <a:pt x="4" y="44"/>
                      </a:lnTo>
                      <a:lnTo>
                        <a:pt x="4" y="42"/>
                      </a:lnTo>
                      <a:lnTo>
                        <a:pt x="4" y="42"/>
                      </a:lnTo>
                      <a:lnTo>
                        <a:pt x="4" y="40"/>
                      </a:lnTo>
                      <a:lnTo>
                        <a:pt x="4" y="40"/>
                      </a:lnTo>
                      <a:lnTo>
                        <a:pt x="2" y="40"/>
                      </a:lnTo>
                      <a:lnTo>
                        <a:pt x="2" y="40"/>
                      </a:lnTo>
                      <a:lnTo>
                        <a:pt x="2" y="38"/>
                      </a:lnTo>
                      <a:lnTo>
                        <a:pt x="2" y="38"/>
                      </a:lnTo>
                      <a:lnTo>
                        <a:pt x="2" y="36"/>
                      </a:lnTo>
                      <a:lnTo>
                        <a:pt x="2" y="36"/>
                      </a:lnTo>
                      <a:lnTo>
                        <a:pt x="2" y="36"/>
                      </a:lnTo>
                      <a:lnTo>
                        <a:pt x="2" y="34"/>
                      </a:lnTo>
                      <a:lnTo>
                        <a:pt x="2" y="34"/>
                      </a:lnTo>
                      <a:lnTo>
                        <a:pt x="2" y="33"/>
                      </a:lnTo>
                      <a:lnTo>
                        <a:pt x="0" y="33"/>
                      </a:lnTo>
                      <a:lnTo>
                        <a:pt x="0" y="33"/>
                      </a:lnTo>
                      <a:lnTo>
                        <a:pt x="0" y="33"/>
                      </a:lnTo>
                      <a:lnTo>
                        <a:pt x="0" y="33"/>
                      </a:lnTo>
                      <a:lnTo>
                        <a:pt x="0" y="31"/>
                      </a:lnTo>
                      <a:lnTo>
                        <a:pt x="0" y="31"/>
                      </a:lnTo>
                      <a:lnTo>
                        <a:pt x="0" y="31"/>
                      </a:lnTo>
                      <a:lnTo>
                        <a:pt x="0" y="29"/>
                      </a:lnTo>
                      <a:lnTo>
                        <a:pt x="0" y="29"/>
                      </a:lnTo>
                      <a:lnTo>
                        <a:pt x="2" y="29"/>
                      </a:lnTo>
                      <a:lnTo>
                        <a:pt x="2" y="27"/>
                      </a:lnTo>
                      <a:lnTo>
                        <a:pt x="2" y="27"/>
                      </a:lnTo>
                      <a:lnTo>
                        <a:pt x="2" y="27"/>
                      </a:lnTo>
                      <a:lnTo>
                        <a:pt x="4" y="27"/>
                      </a:lnTo>
                      <a:lnTo>
                        <a:pt x="4" y="25"/>
                      </a:lnTo>
                      <a:lnTo>
                        <a:pt x="4" y="25"/>
                      </a:lnTo>
                      <a:lnTo>
                        <a:pt x="4" y="25"/>
                      </a:lnTo>
                      <a:lnTo>
                        <a:pt x="4" y="25"/>
                      </a:lnTo>
                      <a:lnTo>
                        <a:pt x="4" y="25"/>
                      </a:lnTo>
                      <a:lnTo>
                        <a:pt x="4" y="23"/>
                      </a:lnTo>
                      <a:lnTo>
                        <a:pt x="4" y="23"/>
                      </a:lnTo>
                      <a:lnTo>
                        <a:pt x="4" y="21"/>
                      </a:lnTo>
                      <a:lnTo>
                        <a:pt x="4" y="21"/>
                      </a:lnTo>
                      <a:lnTo>
                        <a:pt x="6" y="21"/>
                      </a:lnTo>
                      <a:lnTo>
                        <a:pt x="6" y="19"/>
                      </a:lnTo>
                      <a:lnTo>
                        <a:pt x="6" y="19"/>
                      </a:lnTo>
                      <a:lnTo>
                        <a:pt x="6" y="17"/>
                      </a:lnTo>
                      <a:lnTo>
                        <a:pt x="6" y="17"/>
                      </a:lnTo>
                      <a:lnTo>
                        <a:pt x="6" y="17"/>
                      </a:lnTo>
                      <a:lnTo>
                        <a:pt x="6" y="15"/>
                      </a:lnTo>
                      <a:lnTo>
                        <a:pt x="4" y="15"/>
                      </a:lnTo>
                      <a:lnTo>
                        <a:pt x="4" y="15"/>
                      </a:lnTo>
                      <a:lnTo>
                        <a:pt x="4" y="13"/>
                      </a:lnTo>
                      <a:lnTo>
                        <a:pt x="4" y="13"/>
                      </a:lnTo>
                      <a:lnTo>
                        <a:pt x="4" y="13"/>
                      </a:lnTo>
                      <a:lnTo>
                        <a:pt x="4" y="11"/>
                      </a:lnTo>
                      <a:lnTo>
                        <a:pt x="4" y="11"/>
                      </a:lnTo>
                      <a:lnTo>
                        <a:pt x="4" y="11"/>
                      </a:lnTo>
                      <a:lnTo>
                        <a:pt x="4" y="10"/>
                      </a:lnTo>
                      <a:lnTo>
                        <a:pt x="4" y="10"/>
                      </a:lnTo>
                      <a:lnTo>
                        <a:pt x="4" y="10"/>
                      </a:lnTo>
                      <a:lnTo>
                        <a:pt x="4" y="8"/>
                      </a:lnTo>
                      <a:lnTo>
                        <a:pt x="4" y="8"/>
                      </a:lnTo>
                      <a:lnTo>
                        <a:pt x="4" y="6"/>
                      </a:lnTo>
                      <a:lnTo>
                        <a:pt x="4" y="6"/>
                      </a:lnTo>
                      <a:lnTo>
                        <a:pt x="4" y="6"/>
                      </a:lnTo>
                      <a:lnTo>
                        <a:pt x="4" y="4"/>
                      </a:lnTo>
                      <a:lnTo>
                        <a:pt x="4" y="4"/>
                      </a:lnTo>
                      <a:lnTo>
                        <a:pt x="4" y="4"/>
                      </a:lnTo>
                      <a:lnTo>
                        <a:pt x="6" y="4"/>
                      </a:lnTo>
                      <a:lnTo>
                        <a:pt x="6" y="4"/>
                      </a:lnTo>
                      <a:lnTo>
                        <a:pt x="6" y="2"/>
                      </a:lnTo>
                      <a:lnTo>
                        <a:pt x="6" y="2"/>
                      </a:lnTo>
                      <a:lnTo>
                        <a:pt x="6" y="2"/>
                      </a:lnTo>
                      <a:lnTo>
                        <a:pt x="6" y="0"/>
                      </a:lnTo>
                      <a:lnTo>
                        <a:pt x="7" y="0"/>
                      </a:lnTo>
                      <a:lnTo>
                        <a:pt x="7" y="0"/>
                      </a:lnTo>
                      <a:lnTo>
                        <a:pt x="7" y="0"/>
                      </a:lnTo>
                      <a:lnTo>
                        <a:pt x="7" y="0"/>
                      </a:lnTo>
                      <a:lnTo>
                        <a:pt x="9" y="0"/>
                      </a:lnTo>
                      <a:lnTo>
                        <a:pt x="9" y="2"/>
                      </a:lnTo>
                      <a:lnTo>
                        <a:pt x="9" y="2"/>
                      </a:lnTo>
                      <a:lnTo>
                        <a:pt x="9" y="2"/>
                      </a:lnTo>
                      <a:lnTo>
                        <a:pt x="9" y="2"/>
                      </a:lnTo>
                      <a:lnTo>
                        <a:pt x="11" y="2"/>
                      </a:lnTo>
                      <a:lnTo>
                        <a:pt x="11" y="2"/>
                      </a:lnTo>
                      <a:lnTo>
                        <a:pt x="11" y="2"/>
                      </a:lnTo>
                      <a:lnTo>
                        <a:pt x="13" y="2"/>
                      </a:lnTo>
                      <a:lnTo>
                        <a:pt x="13" y="2"/>
                      </a:lnTo>
                      <a:lnTo>
                        <a:pt x="15" y="2"/>
                      </a:lnTo>
                      <a:lnTo>
                        <a:pt x="15" y="2"/>
                      </a:lnTo>
                      <a:lnTo>
                        <a:pt x="15" y="2"/>
                      </a:lnTo>
                      <a:lnTo>
                        <a:pt x="15" y="2"/>
                      </a:lnTo>
                      <a:lnTo>
                        <a:pt x="17" y="2"/>
                      </a:lnTo>
                      <a:lnTo>
                        <a:pt x="17" y="2"/>
                      </a:lnTo>
                      <a:lnTo>
                        <a:pt x="17" y="0"/>
                      </a:lnTo>
                      <a:lnTo>
                        <a:pt x="17" y="0"/>
                      </a:lnTo>
                      <a:lnTo>
                        <a:pt x="19" y="0"/>
                      </a:lnTo>
                      <a:lnTo>
                        <a:pt x="19" y="0"/>
                      </a:lnTo>
                      <a:lnTo>
                        <a:pt x="21" y="0"/>
                      </a:lnTo>
                      <a:lnTo>
                        <a:pt x="21" y="0"/>
                      </a:lnTo>
                      <a:lnTo>
                        <a:pt x="21" y="0"/>
                      </a:lnTo>
                      <a:lnTo>
                        <a:pt x="23" y="0"/>
                      </a:lnTo>
                      <a:lnTo>
                        <a:pt x="23" y="0"/>
                      </a:lnTo>
                      <a:lnTo>
                        <a:pt x="25" y="0"/>
                      </a:lnTo>
                      <a:lnTo>
                        <a:pt x="25" y="0"/>
                      </a:lnTo>
                      <a:lnTo>
                        <a:pt x="25" y="0"/>
                      </a:lnTo>
                      <a:lnTo>
                        <a:pt x="25" y="2"/>
                      </a:lnTo>
                      <a:lnTo>
                        <a:pt x="27" y="2"/>
                      </a:lnTo>
                      <a:lnTo>
                        <a:pt x="27" y="2"/>
                      </a:lnTo>
                      <a:lnTo>
                        <a:pt x="27" y="2"/>
                      </a:lnTo>
                      <a:lnTo>
                        <a:pt x="27" y="2"/>
                      </a:lnTo>
                      <a:lnTo>
                        <a:pt x="29" y="2"/>
                      </a:lnTo>
                      <a:lnTo>
                        <a:pt x="29" y="2"/>
                      </a:lnTo>
                      <a:lnTo>
                        <a:pt x="30" y="2"/>
                      </a:lnTo>
                      <a:lnTo>
                        <a:pt x="30" y="2"/>
                      </a:lnTo>
                      <a:lnTo>
                        <a:pt x="30" y="2"/>
                      </a:lnTo>
                      <a:lnTo>
                        <a:pt x="30" y="4"/>
                      </a:lnTo>
                      <a:lnTo>
                        <a:pt x="32" y="4"/>
                      </a:lnTo>
                      <a:lnTo>
                        <a:pt x="32" y="2"/>
                      </a:lnTo>
                      <a:lnTo>
                        <a:pt x="32" y="2"/>
                      </a:lnTo>
                      <a:lnTo>
                        <a:pt x="32" y="4"/>
                      </a:lnTo>
                      <a:lnTo>
                        <a:pt x="32" y="4"/>
                      </a:lnTo>
                      <a:lnTo>
                        <a:pt x="34" y="4"/>
                      </a:lnTo>
                      <a:lnTo>
                        <a:pt x="34" y="4"/>
                      </a:lnTo>
                      <a:lnTo>
                        <a:pt x="36" y="4"/>
                      </a:lnTo>
                      <a:lnTo>
                        <a:pt x="36" y="4"/>
                      </a:lnTo>
                      <a:lnTo>
                        <a:pt x="36" y="4"/>
                      </a:lnTo>
                      <a:lnTo>
                        <a:pt x="36" y="4"/>
                      </a:lnTo>
                      <a:lnTo>
                        <a:pt x="38" y="4"/>
                      </a:lnTo>
                      <a:lnTo>
                        <a:pt x="38" y="4"/>
                      </a:lnTo>
                      <a:lnTo>
                        <a:pt x="38" y="4"/>
                      </a:lnTo>
                      <a:lnTo>
                        <a:pt x="40" y="4"/>
                      </a:lnTo>
                      <a:lnTo>
                        <a:pt x="40" y="4"/>
                      </a:lnTo>
                      <a:lnTo>
                        <a:pt x="40" y="6"/>
                      </a:lnTo>
                      <a:lnTo>
                        <a:pt x="42" y="6"/>
                      </a:lnTo>
                      <a:lnTo>
                        <a:pt x="42" y="6"/>
                      </a:lnTo>
                      <a:lnTo>
                        <a:pt x="42" y="6"/>
                      </a:lnTo>
                      <a:lnTo>
                        <a:pt x="42" y="6"/>
                      </a:lnTo>
                      <a:lnTo>
                        <a:pt x="44" y="6"/>
                      </a:lnTo>
                      <a:lnTo>
                        <a:pt x="44" y="6"/>
                      </a:lnTo>
                      <a:lnTo>
                        <a:pt x="44" y="6"/>
                      </a:lnTo>
                      <a:lnTo>
                        <a:pt x="46" y="6"/>
                      </a:lnTo>
                      <a:lnTo>
                        <a:pt x="46" y="6"/>
                      </a:lnTo>
                      <a:lnTo>
                        <a:pt x="46" y="8"/>
                      </a:lnTo>
                      <a:lnTo>
                        <a:pt x="48" y="8"/>
                      </a:lnTo>
                      <a:lnTo>
                        <a:pt x="48" y="8"/>
                      </a:lnTo>
                      <a:lnTo>
                        <a:pt x="48" y="10"/>
                      </a:lnTo>
                      <a:lnTo>
                        <a:pt x="48" y="10"/>
                      </a:lnTo>
                      <a:lnTo>
                        <a:pt x="48" y="10"/>
                      </a:lnTo>
                      <a:lnTo>
                        <a:pt x="48" y="10"/>
                      </a:lnTo>
                      <a:lnTo>
                        <a:pt x="50" y="10"/>
                      </a:lnTo>
                      <a:lnTo>
                        <a:pt x="50" y="10"/>
                      </a:lnTo>
                      <a:lnTo>
                        <a:pt x="51" y="10"/>
                      </a:lnTo>
                      <a:lnTo>
                        <a:pt x="51" y="10"/>
                      </a:lnTo>
                      <a:lnTo>
                        <a:pt x="51" y="10"/>
                      </a:lnTo>
                      <a:lnTo>
                        <a:pt x="53" y="10"/>
                      </a:lnTo>
                      <a:lnTo>
                        <a:pt x="53" y="10"/>
                      </a:lnTo>
                      <a:lnTo>
                        <a:pt x="53" y="10"/>
                      </a:lnTo>
                      <a:lnTo>
                        <a:pt x="53" y="10"/>
                      </a:lnTo>
                      <a:lnTo>
                        <a:pt x="55" y="10"/>
                      </a:lnTo>
                      <a:lnTo>
                        <a:pt x="55" y="10"/>
                      </a:lnTo>
                      <a:lnTo>
                        <a:pt x="55" y="10"/>
                      </a:lnTo>
                      <a:lnTo>
                        <a:pt x="55" y="10"/>
                      </a:lnTo>
                      <a:lnTo>
                        <a:pt x="55" y="11"/>
                      </a:lnTo>
                      <a:lnTo>
                        <a:pt x="57" y="11"/>
                      </a:lnTo>
                      <a:lnTo>
                        <a:pt x="57" y="11"/>
                      </a:lnTo>
                      <a:lnTo>
                        <a:pt x="57" y="11"/>
                      </a:lnTo>
                      <a:lnTo>
                        <a:pt x="59" y="11"/>
                      </a:lnTo>
                      <a:lnTo>
                        <a:pt x="59" y="11"/>
                      </a:lnTo>
                      <a:lnTo>
                        <a:pt x="59" y="11"/>
                      </a:lnTo>
                      <a:lnTo>
                        <a:pt x="61" y="11"/>
                      </a:lnTo>
                      <a:lnTo>
                        <a:pt x="61" y="11"/>
                      </a:lnTo>
                      <a:lnTo>
                        <a:pt x="61" y="11"/>
                      </a:lnTo>
                      <a:lnTo>
                        <a:pt x="63" y="11"/>
                      </a:lnTo>
                      <a:lnTo>
                        <a:pt x="63" y="11"/>
                      </a:lnTo>
                      <a:lnTo>
                        <a:pt x="63" y="11"/>
                      </a:lnTo>
                      <a:lnTo>
                        <a:pt x="63" y="11"/>
                      </a:lnTo>
                      <a:lnTo>
                        <a:pt x="65" y="11"/>
                      </a:lnTo>
                      <a:lnTo>
                        <a:pt x="65" y="11"/>
                      </a:lnTo>
                      <a:lnTo>
                        <a:pt x="65" y="11"/>
                      </a:lnTo>
                      <a:lnTo>
                        <a:pt x="65" y="11"/>
                      </a:lnTo>
                      <a:lnTo>
                        <a:pt x="67" y="11"/>
                      </a:lnTo>
                      <a:lnTo>
                        <a:pt x="67" y="11"/>
                      </a:lnTo>
                      <a:lnTo>
                        <a:pt x="67" y="13"/>
                      </a:lnTo>
                      <a:lnTo>
                        <a:pt x="69" y="13"/>
                      </a:lnTo>
                      <a:lnTo>
                        <a:pt x="69" y="13"/>
                      </a:lnTo>
                      <a:lnTo>
                        <a:pt x="69" y="13"/>
                      </a:lnTo>
                      <a:lnTo>
                        <a:pt x="71" y="13"/>
                      </a:lnTo>
                      <a:lnTo>
                        <a:pt x="71" y="13"/>
                      </a:lnTo>
                      <a:lnTo>
                        <a:pt x="71" y="13"/>
                      </a:lnTo>
                      <a:lnTo>
                        <a:pt x="71" y="15"/>
                      </a:lnTo>
                      <a:lnTo>
                        <a:pt x="71" y="15"/>
                      </a:lnTo>
                      <a:lnTo>
                        <a:pt x="73" y="15"/>
                      </a:lnTo>
                      <a:lnTo>
                        <a:pt x="73" y="15"/>
                      </a:lnTo>
                      <a:lnTo>
                        <a:pt x="73" y="15"/>
                      </a:lnTo>
                      <a:lnTo>
                        <a:pt x="73" y="17"/>
                      </a:lnTo>
                      <a:lnTo>
                        <a:pt x="74" y="17"/>
                      </a:lnTo>
                      <a:lnTo>
                        <a:pt x="74" y="17"/>
                      </a:lnTo>
                      <a:lnTo>
                        <a:pt x="74" y="17"/>
                      </a:lnTo>
                      <a:lnTo>
                        <a:pt x="74" y="17"/>
                      </a:lnTo>
                      <a:lnTo>
                        <a:pt x="76" y="17"/>
                      </a:lnTo>
                      <a:lnTo>
                        <a:pt x="76" y="17"/>
                      </a:lnTo>
                      <a:lnTo>
                        <a:pt x="76" y="17"/>
                      </a:lnTo>
                      <a:lnTo>
                        <a:pt x="76" y="17"/>
                      </a:lnTo>
                      <a:lnTo>
                        <a:pt x="78" y="17"/>
                      </a:lnTo>
                      <a:lnTo>
                        <a:pt x="78" y="17"/>
                      </a:lnTo>
                      <a:lnTo>
                        <a:pt x="80" y="17"/>
                      </a:lnTo>
                      <a:lnTo>
                        <a:pt x="80" y="17"/>
                      </a:lnTo>
                      <a:lnTo>
                        <a:pt x="80" y="15"/>
                      </a:lnTo>
                      <a:lnTo>
                        <a:pt x="80" y="15"/>
                      </a:lnTo>
                      <a:lnTo>
                        <a:pt x="82" y="15"/>
                      </a:lnTo>
                      <a:lnTo>
                        <a:pt x="82" y="15"/>
                      </a:lnTo>
                      <a:lnTo>
                        <a:pt x="82" y="15"/>
                      </a:lnTo>
                      <a:lnTo>
                        <a:pt x="84" y="15"/>
                      </a:lnTo>
                      <a:lnTo>
                        <a:pt x="84" y="13"/>
                      </a:lnTo>
                      <a:lnTo>
                        <a:pt x="84" y="13"/>
                      </a:lnTo>
                      <a:lnTo>
                        <a:pt x="84" y="13"/>
                      </a:lnTo>
                      <a:lnTo>
                        <a:pt x="84" y="13"/>
                      </a:lnTo>
                      <a:lnTo>
                        <a:pt x="86" y="13"/>
                      </a:lnTo>
                      <a:lnTo>
                        <a:pt x="86" y="11"/>
                      </a:lnTo>
                      <a:lnTo>
                        <a:pt x="86" y="11"/>
                      </a:lnTo>
                      <a:lnTo>
                        <a:pt x="86" y="11"/>
                      </a:lnTo>
                      <a:lnTo>
                        <a:pt x="86" y="11"/>
                      </a:lnTo>
                      <a:lnTo>
                        <a:pt x="88" y="11"/>
                      </a:lnTo>
                      <a:lnTo>
                        <a:pt x="88" y="10"/>
                      </a:lnTo>
                      <a:lnTo>
                        <a:pt x="88" y="10"/>
                      </a:lnTo>
                      <a:lnTo>
                        <a:pt x="90" y="10"/>
                      </a:lnTo>
                      <a:lnTo>
                        <a:pt x="90" y="10"/>
                      </a:lnTo>
                      <a:lnTo>
                        <a:pt x="90" y="10"/>
                      </a:lnTo>
                      <a:lnTo>
                        <a:pt x="90" y="10"/>
                      </a:lnTo>
                      <a:lnTo>
                        <a:pt x="90" y="10"/>
                      </a:lnTo>
                      <a:lnTo>
                        <a:pt x="92" y="10"/>
                      </a:lnTo>
                      <a:lnTo>
                        <a:pt x="92" y="8"/>
                      </a:lnTo>
                      <a:lnTo>
                        <a:pt x="92" y="8"/>
                      </a:lnTo>
                      <a:lnTo>
                        <a:pt x="92" y="8"/>
                      </a:lnTo>
                      <a:lnTo>
                        <a:pt x="92" y="8"/>
                      </a:lnTo>
                      <a:lnTo>
                        <a:pt x="94" y="8"/>
                      </a:lnTo>
                      <a:lnTo>
                        <a:pt x="94" y="8"/>
                      </a:lnTo>
                      <a:lnTo>
                        <a:pt x="94" y="8"/>
                      </a:lnTo>
                      <a:lnTo>
                        <a:pt x="95" y="8"/>
                      </a:lnTo>
                      <a:lnTo>
                        <a:pt x="95" y="8"/>
                      </a:lnTo>
                      <a:lnTo>
                        <a:pt x="95" y="8"/>
                      </a:lnTo>
                      <a:lnTo>
                        <a:pt x="95" y="8"/>
                      </a:lnTo>
                      <a:lnTo>
                        <a:pt x="97" y="8"/>
                      </a:lnTo>
                      <a:lnTo>
                        <a:pt x="97" y="6"/>
                      </a:lnTo>
                      <a:lnTo>
                        <a:pt x="97" y="6"/>
                      </a:lnTo>
                      <a:lnTo>
                        <a:pt x="97" y="6"/>
                      </a:lnTo>
                      <a:lnTo>
                        <a:pt x="97" y="4"/>
                      </a:lnTo>
                      <a:lnTo>
                        <a:pt x="97" y="4"/>
                      </a:lnTo>
                      <a:lnTo>
                        <a:pt x="97" y="2"/>
                      </a:lnTo>
                      <a:lnTo>
                        <a:pt x="97" y="2"/>
                      </a:lnTo>
                      <a:lnTo>
                        <a:pt x="99" y="2"/>
                      </a:lnTo>
                      <a:lnTo>
                        <a:pt x="99" y="4"/>
                      </a:lnTo>
                      <a:lnTo>
                        <a:pt x="99" y="4"/>
                      </a:lnTo>
                      <a:lnTo>
                        <a:pt x="99" y="4"/>
                      </a:lnTo>
                      <a:lnTo>
                        <a:pt x="101" y="4"/>
                      </a:lnTo>
                      <a:lnTo>
                        <a:pt x="101" y="4"/>
                      </a:lnTo>
                      <a:lnTo>
                        <a:pt x="101" y="4"/>
                      </a:lnTo>
                      <a:lnTo>
                        <a:pt x="101" y="4"/>
                      </a:lnTo>
                      <a:lnTo>
                        <a:pt x="103" y="4"/>
                      </a:lnTo>
                      <a:lnTo>
                        <a:pt x="103" y="4"/>
                      </a:lnTo>
                      <a:lnTo>
                        <a:pt x="103" y="2"/>
                      </a:lnTo>
                      <a:lnTo>
                        <a:pt x="103" y="2"/>
                      </a:lnTo>
                      <a:lnTo>
                        <a:pt x="105" y="2"/>
                      </a:lnTo>
                      <a:lnTo>
                        <a:pt x="105" y="2"/>
                      </a:lnTo>
                      <a:lnTo>
                        <a:pt x="105" y="2"/>
                      </a:lnTo>
                      <a:lnTo>
                        <a:pt x="107" y="2"/>
                      </a:lnTo>
                      <a:lnTo>
                        <a:pt x="107" y="2"/>
                      </a:lnTo>
                      <a:lnTo>
                        <a:pt x="107" y="2"/>
                      </a:lnTo>
                      <a:lnTo>
                        <a:pt x="109" y="2"/>
                      </a:lnTo>
                      <a:lnTo>
                        <a:pt x="109" y="0"/>
                      </a:lnTo>
                      <a:lnTo>
                        <a:pt x="109" y="0"/>
                      </a:lnTo>
                      <a:lnTo>
                        <a:pt x="111" y="0"/>
                      </a:lnTo>
                      <a:lnTo>
                        <a:pt x="111" y="0"/>
                      </a:lnTo>
                      <a:lnTo>
                        <a:pt x="111" y="0"/>
                      </a:lnTo>
                      <a:lnTo>
                        <a:pt x="113" y="0"/>
                      </a:lnTo>
                      <a:lnTo>
                        <a:pt x="113" y="0"/>
                      </a:lnTo>
                      <a:lnTo>
                        <a:pt x="113" y="2"/>
                      </a:lnTo>
                      <a:lnTo>
                        <a:pt x="113" y="2"/>
                      </a:lnTo>
                      <a:lnTo>
                        <a:pt x="115" y="2"/>
                      </a:lnTo>
                      <a:lnTo>
                        <a:pt x="115" y="2"/>
                      </a:lnTo>
                      <a:lnTo>
                        <a:pt x="115" y="2"/>
                      </a:lnTo>
                      <a:lnTo>
                        <a:pt x="117" y="2"/>
                      </a:lnTo>
                      <a:lnTo>
                        <a:pt x="117" y="2"/>
                      </a:lnTo>
                      <a:lnTo>
                        <a:pt x="117" y="4"/>
                      </a:lnTo>
                      <a:lnTo>
                        <a:pt x="117" y="4"/>
                      </a:lnTo>
                      <a:lnTo>
                        <a:pt x="118" y="4"/>
                      </a:lnTo>
                      <a:lnTo>
                        <a:pt x="118" y="4"/>
                      </a:lnTo>
                      <a:lnTo>
                        <a:pt x="118" y="4"/>
                      </a:lnTo>
                      <a:lnTo>
                        <a:pt x="118" y="4"/>
                      </a:lnTo>
                      <a:lnTo>
                        <a:pt x="120" y="4"/>
                      </a:lnTo>
                      <a:lnTo>
                        <a:pt x="120" y="4"/>
                      </a:lnTo>
                      <a:lnTo>
                        <a:pt x="120" y="4"/>
                      </a:lnTo>
                      <a:lnTo>
                        <a:pt x="122" y="4"/>
                      </a:lnTo>
                      <a:lnTo>
                        <a:pt x="122" y="4"/>
                      </a:lnTo>
                      <a:lnTo>
                        <a:pt x="122" y="4"/>
                      </a:lnTo>
                      <a:lnTo>
                        <a:pt x="122" y="2"/>
                      </a:lnTo>
                      <a:lnTo>
                        <a:pt x="124" y="2"/>
                      </a:lnTo>
                      <a:lnTo>
                        <a:pt x="124" y="2"/>
                      </a:lnTo>
                      <a:lnTo>
                        <a:pt x="124" y="2"/>
                      </a:lnTo>
                      <a:lnTo>
                        <a:pt x="126" y="2"/>
                      </a:lnTo>
                      <a:lnTo>
                        <a:pt x="126" y="2"/>
                      </a:lnTo>
                      <a:lnTo>
                        <a:pt x="126" y="4"/>
                      </a:lnTo>
                      <a:lnTo>
                        <a:pt x="126" y="4"/>
                      </a:lnTo>
                      <a:lnTo>
                        <a:pt x="128" y="4"/>
                      </a:lnTo>
                      <a:lnTo>
                        <a:pt x="128" y="6"/>
                      </a:lnTo>
                      <a:lnTo>
                        <a:pt x="128" y="6"/>
                      </a:lnTo>
                      <a:lnTo>
                        <a:pt x="128" y="6"/>
                      </a:lnTo>
                      <a:lnTo>
                        <a:pt x="128" y="6"/>
                      </a:lnTo>
                      <a:lnTo>
                        <a:pt x="128" y="8"/>
                      </a:lnTo>
                      <a:lnTo>
                        <a:pt x="130" y="8"/>
                      </a:lnTo>
                      <a:lnTo>
                        <a:pt x="130" y="8"/>
                      </a:lnTo>
                      <a:lnTo>
                        <a:pt x="130" y="8"/>
                      </a:lnTo>
                      <a:lnTo>
                        <a:pt x="130" y="8"/>
                      </a:lnTo>
                      <a:lnTo>
                        <a:pt x="132" y="8"/>
                      </a:lnTo>
                      <a:lnTo>
                        <a:pt x="132" y="8"/>
                      </a:lnTo>
                      <a:lnTo>
                        <a:pt x="132" y="10"/>
                      </a:lnTo>
                      <a:lnTo>
                        <a:pt x="134" y="10"/>
                      </a:lnTo>
                      <a:lnTo>
                        <a:pt x="134" y="10"/>
                      </a:lnTo>
                      <a:lnTo>
                        <a:pt x="134" y="10"/>
                      </a:lnTo>
                      <a:lnTo>
                        <a:pt x="134" y="10"/>
                      </a:lnTo>
                      <a:lnTo>
                        <a:pt x="134" y="10"/>
                      </a:lnTo>
                      <a:lnTo>
                        <a:pt x="136" y="10"/>
                      </a:lnTo>
                      <a:lnTo>
                        <a:pt x="136" y="11"/>
                      </a:lnTo>
                      <a:lnTo>
                        <a:pt x="136" y="11"/>
                      </a:lnTo>
                      <a:lnTo>
                        <a:pt x="136" y="11"/>
                      </a:lnTo>
                      <a:lnTo>
                        <a:pt x="138" y="11"/>
                      </a:lnTo>
                      <a:lnTo>
                        <a:pt x="138" y="11"/>
                      </a:lnTo>
                      <a:lnTo>
                        <a:pt x="138" y="11"/>
                      </a:lnTo>
                      <a:lnTo>
                        <a:pt x="139" y="11"/>
                      </a:lnTo>
                      <a:lnTo>
                        <a:pt x="139" y="11"/>
                      </a:lnTo>
                      <a:lnTo>
                        <a:pt x="139" y="11"/>
                      </a:lnTo>
                      <a:lnTo>
                        <a:pt x="139" y="11"/>
                      </a:lnTo>
                      <a:lnTo>
                        <a:pt x="141" y="11"/>
                      </a:lnTo>
                      <a:lnTo>
                        <a:pt x="141" y="11"/>
                      </a:lnTo>
                      <a:lnTo>
                        <a:pt x="141" y="10"/>
                      </a:lnTo>
                      <a:lnTo>
                        <a:pt x="143" y="10"/>
                      </a:lnTo>
                      <a:lnTo>
                        <a:pt x="143" y="10"/>
                      </a:lnTo>
                      <a:lnTo>
                        <a:pt x="143" y="10"/>
                      </a:lnTo>
                      <a:lnTo>
                        <a:pt x="143" y="10"/>
                      </a:lnTo>
                      <a:lnTo>
                        <a:pt x="145" y="10"/>
                      </a:lnTo>
                      <a:lnTo>
                        <a:pt x="145" y="10"/>
                      </a:lnTo>
                      <a:lnTo>
                        <a:pt x="145" y="10"/>
                      </a:lnTo>
                      <a:lnTo>
                        <a:pt x="145" y="10"/>
                      </a:lnTo>
                      <a:lnTo>
                        <a:pt x="147" y="10"/>
                      </a:lnTo>
                      <a:lnTo>
                        <a:pt x="147" y="10"/>
                      </a:lnTo>
                      <a:lnTo>
                        <a:pt x="149" y="10"/>
                      </a:lnTo>
                      <a:lnTo>
                        <a:pt x="149" y="10"/>
                      </a:lnTo>
                      <a:lnTo>
                        <a:pt x="149" y="10"/>
                      </a:lnTo>
                      <a:lnTo>
                        <a:pt x="149" y="10"/>
                      </a:lnTo>
                      <a:lnTo>
                        <a:pt x="151" y="10"/>
                      </a:lnTo>
                      <a:lnTo>
                        <a:pt x="151" y="10"/>
                      </a:lnTo>
                      <a:lnTo>
                        <a:pt x="151" y="10"/>
                      </a:lnTo>
                      <a:lnTo>
                        <a:pt x="151" y="10"/>
                      </a:lnTo>
                      <a:lnTo>
                        <a:pt x="153" y="10"/>
                      </a:lnTo>
                      <a:lnTo>
                        <a:pt x="153" y="11"/>
                      </a:lnTo>
                      <a:lnTo>
                        <a:pt x="153" y="11"/>
                      </a:lnTo>
                      <a:lnTo>
                        <a:pt x="155" y="11"/>
                      </a:lnTo>
                      <a:lnTo>
                        <a:pt x="155" y="11"/>
                      </a:lnTo>
                      <a:lnTo>
                        <a:pt x="155" y="11"/>
                      </a:lnTo>
                      <a:lnTo>
                        <a:pt x="157" y="11"/>
                      </a:lnTo>
                      <a:lnTo>
                        <a:pt x="157" y="10"/>
                      </a:lnTo>
                      <a:lnTo>
                        <a:pt x="157" y="10"/>
                      </a:lnTo>
                      <a:lnTo>
                        <a:pt x="157" y="10"/>
                      </a:lnTo>
                      <a:lnTo>
                        <a:pt x="159" y="10"/>
                      </a:lnTo>
                      <a:lnTo>
                        <a:pt x="159" y="10"/>
                      </a:lnTo>
                      <a:lnTo>
                        <a:pt x="159" y="10"/>
                      </a:lnTo>
                      <a:lnTo>
                        <a:pt x="161" y="10"/>
                      </a:lnTo>
                      <a:lnTo>
                        <a:pt x="161" y="10"/>
                      </a:lnTo>
                      <a:lnTo>
                        <a:pt x="161" y="10"/>
                      </a:lnTo>
                      <a:lnTo>
                        <a:pt x="161" y="10"/>
                      </a:lnTo>
                      <a:lnTo>
                        <a:pt x="162" y="10"/>
                      </a:lnTo>
                      <a:lnTo>
                        <a:pt x="162" y="10"/>
                      </a:lnTo>
                      <a:lnTo>
                        <a:pt x="162" y="8"/>
                      </a:lnTo>
                      <a:lnTo>
                        <a:pt x="162" y="8"/>
                      </a:lnTo>
                      <a:lnTo>
                        <a:pt x="164" y="8"/>
                      </a:lnTo>
                      <a:lnTo>
                        <a:pt x="164" y="8"/>
                      </a:lnTo>
                      <a:lnTo>
                        <a:pt x="164" y="8"/>
                      </a:lnTo>
                      <a:lnTo>
                        <a:pt x="166" y="8"/>
                      </a:lnTo>
                      <a:lnTo>
                        <a:pt x="166" y="8"/>
                      </a:lnTo>
                      <a:lnTo>
                        <a:pt x="166" y="8"/>
                      </a:lnTo>
                      <a:lnTo>
                        <a:pt x="166" y="10"/>
                      </a:lnTo>
                      <a:lnTo>
                        <a:pt x="166" y="10"/>
                      </a:lnTo>
                      <a:lnTo>
                        <a:pt x="166" y="10"/>
                      </a:lnTo>
                      <a:lnTo>
                        <a:pt x="166" y="10"/>
                      </a:lnTo>
                      <a:lnTo>
                        <a:pt x="166" y="11"/>
                      </a:lnTo>
                      <a:lnTo>
                        <a:pt x="166" y="11"/>
                      </a:lnTo>
                      <a:lnTo>
                        <a:pt x="166" y="13"/>
                      </a:lnTo>
                      <a:lnTo>
                        <a:pt x="168" y="13"/>
                      </a:lnTo>
                      <a:lnTo>
                        <a:pt x="168" y="13"/>
                      </a:lnTo>
                      <a:lnTo>
                        <a:pt x="168" y="15"/>
                      </a:lnTo>
                      <a:lnTo>
                        <a:pt x="168" y="15"/>
                      </a:lnTo>
                      <a:lnTo>
                        <a:pt x="168" y="15"/>
                      </a:lnTo>
                      <a:lnTo>
                        <a:pt x="168" y="17"/>
                      </a:lnTo>
                      <a:lnTo>
                        <a:pt x="168" y="17"/>
                      </a:lnTo>
                      <a:lnTo>
                        <a:pt x="170" y="17"/>
                      </a:lnTo>
                      <a:lnTo>
                        <a:pt x="170" y="17"/>
                      </a:lnTo>
                      <a:lnTo>
                        <a:pt x="170" y="17"/>
                      </a:lnTo>
                      <a:lnTo>
                        <a:pt x="170" y="19"/>
                      </a:lnTo>
                      <a:lnTo>
                        <a:pt x="170" y="19"/>
                      </a:lnTo>
                      <a:lnTo>
                        <a:pt x="170" y="19"/>
                      </a:lnTo>
                      <a:lnTo>
                        <a:pt x="170" y="21"/>
                      </a:lnTo>
                      <a:lnTo>
                        <a:pt x="170" y="21"/>
                      </a:lnTo>
                      <a:lnTo>
                        <a:pt x="170" y="23"/>
                      </a:lnTo>
                      <a:lnTo>
                        <a:pt x="170" y="23"/>
                      </a:lnTo>
                      <a:lnTo>
                        <a:pt x="172" y="23"/>
                      </a:lnTo>
                      <a:lnTo>
                        <a:pt x="172" y="25"/>
                      </a:lnTo>
                      <a:lnTo>
                        <a:pt x="172" y="25"/>
                      </a:lnTo>
                      <a:lnTo>
                        <a:pt x="172" y="25"/>
                      </a:lnTo>
                      <a:lnTo>
                        <a:pt x="172" y="25"/>
                      </a:lnTo>
                      <a:lnTo>
                        <a:pt x="172" y="27"/>
                      </a:lnTo>
                      <a:lnTo>
                        <a:pt x="172" y="27"/>
                      </a:lnTo>
                      <a:lnTo>
                        <a:pt x="172" y="27"/>
                      </a:lnTo>
                      <a:lnTo>
                        <a:pt x="172" y="29"/>
                      </a:lnTo>
                      <a:lnTo>
                        <a:pt x="172" y="29"/>
                      </a:lnTo>
                      <a:lnTo>
                        <a:pt x="174" y="29"/>
                      </a:lnTo>
                      <a:lnTo>
                        <a:pt x="174" y="31"/>
                      </a:lnTo>
                      <a:lnTo>
                        <a:pt x="174" y="31"/>
                      </a:lnTo>
                      <a:lnTo>
                        <a:pt x="174" y="33"/>
                      </a:lnTo>
                      <a:lnTo>
                        <a:pt x="174" y="33"/>
                      </a:lnTo>
                      <a:lnTo>
                        <a:pt x="174" y="33"/>
                      </a:lnTo>
                      <a:lnTo>
                        <a:pt x="174" y="33"/>
                      </a:lnTo>
                      <a:lnTo>
                        <a:pt x="176" y="33"/>
                      </a:lnTo>
                      <a:lnTo>
                        <a:pt x="176" y="34"/>
                      </a:lnTo>
                      <a:lnTo>
                        <a:pt x="176" y="34"/>
                      </a:lnTo>
                      <a:lnTo>
                        <a:pt x="176" y="36"/>
                      </a:lnTo>
                      <a:lnTo>
                        <a:pt x="176" y="36"/>
                      </a:lnTo>
                      <a:lnTo>
                        <a:pt x="176" y="36"/>
                      </a:lnTo>
                      <a:lnTo>
                        <a:pt x="176" y="38"/>
                      </a:lnTo>
                      <a:lnTo>
                        <a:pt x="176" y="38"/>
                      </a:lnTo>
                      <a:lnTo>
                        <a:pt x="176" y="38"/>
                      </a:lnTo>
                      <a:lnTo>
                        <a:pt x="176" y="40"/>
                      </a:lnTo>
                      <a:lnTo>
                        <a:pt x="176" y="40"/>
                      </a:lnTo>
                      <a:lnTo>
                        <a:pt x="176" y="40"/>
                      </a:lnTo>
                      <a:lnTo>
                        <a:pt x="178" y="40"/>
                      </a:lnTo>
                      <a:lnTo>
                        <a:pt x="178" y="42"/>
                      </a:lnTo>
                      <a:lnTo>
                        <a:pt x="176" y="42"/>
                      </a:lnTo>
                      <a:lnTo>
                        <a:pt x="176" y="42"/>
                      </a:lnTo>
                      <a:lnTo>
                        <a:pt x="176" y="44"/>
                      </a:lnTo>
                      <a:lnTo>
                        <a:pt x="178" y="44"/>
                      </a:lnTo>
                      <a:lnTo>
                        <a:pt x="178" y="44"/>
                      </a:lnTo>
                      <a:lnTo>
                        <a:pt x="178" y="46"/>
                      </a:lnTo>
                      <a:lnTo>
                        <a:pt x="176" y="46"/>
                      </a:lnTo>
                      <a:lnTo>
                        <a:pt x="176" y="46"/>
                      </a:lnTo>
                      <a:lnTo>
                        <a:pt x="176" y="46"/>
                      </a:lnTo>
                      <a:lnTo>
                        <a:pt x="176" y="48"/>
                      </a:lnTo>
                      <a:lnTo>
                        <a:pt x="176" y="48"/>
                      </a:lnTo>
                      <a:lnTo>
                        <a:pt x="176" y="48"/>
                      </a:lnTo>
                      <a:lnTo>
                        <a:pt x="176" y="48"/>
                      </a:lnTo>
                      <a:lnTo>
                        <a:pt x="174" y="48"/>
                      </a:lnTo>
                      <a:lnTo>
                        <a:pt x="174" y="50"/>
                      </a:lnTo>
                      <a:lnTo>
                        <a:pt x="174" y="50"/>
                      </a:lnTo>
                      <a:lnTo>
                        <a:pt x="174" y="52"/>
                      </a:lnTo>
                      <a:lnTo>
                        <a:pt x="174" y="52"/>
                      </a:lnTo>
                      <a:lnTo>
                        <a:pt x="174" y="52"/>
                      </a:lnTo>
                      <a:lnTo>
                        <a:pt x="174" y="54"/>
                      </a:lnTo>
                      <a:lnTo>
                        <a:pt x="174" y="54"/>
                      </a:lnTo>
                      <a:lnTo>
                        <a:pt x="174" y="56"/>
                      </a:lnTo>
                      <a:lnTo>
                        <a:pt x="174" y="56"/>
                      </a:lnTo>
                      <a:lnTo>
                        <a:pt x="172" y="56"/>
                      </a:lnTo>
                      <a:lnTo>
                        <a:pt x="172" y="57"/>
                      </a:lnTo>
                      <a:lnTo>
                        <a:pt x="172" y="57"/>
                      </a:lnTo>
                      <a:lnTo>
                        <a:pt x="172" y="57"/>
                      </a:lnTo>
                      <a:lnTo>
                        <a:pt x="172" y="59"/>
                      </a:lnTo>
                      <a:lnTo>
                        <a:pt x="172" y="59"/>
                      </a:lnTo>
                      <a:lnTo>
                        <a:pt x="172" y="61"/>
                      </a:lnTo>
                      <a:lnTo>
                        <a:pt x="172" y="61"/>
                      </a:lnTo>
                      <a:lnTo>
                        <a:pt x="172" y="61"/>
                      </a:lnTo>
                      <a:lnTo>
                        <a:pt x="172" y="63"/>
                      </a:lnTo>
                      <a:lnTo>
                        <a:pt x="172" y="63"/>
                      </a:lnTo>
                      <a:lnTo>
                        <a:pt x="172" y="63"/>
                      </a:lnTo>
                      <a:lnTo>
                        <a:pt x="172" y="65"/>
                      </a:lnTo>
                      <a:lnTo>
                        <a:pt x="170" y="65"/>
                      </a:lnTo>
                      <a:lnTo>
                        <a:pt x="170" y="65"/>
                      </a:lnTo>
                      <a:lnTo>
                        <a:pt x="170" y="65"/>
                      </a:lnTo>
                      <a:lnTo>
                        <a:pt x="170" y="65"/>
                      </a:lnTo>
                      <a:lnTo>
                        <a:pt x="170" y="67"/>
                      </a:lnTo>
                      <a:lnTo>
                        <a:pt x="170" y="67"/>
                      </a:lnTo>
                      <a:lnTo>
                        <a:pt x="170" y="67"/>
                      </a:lnTo>
                      <a:lnTo>
                        <a:pt x="170" y="69"/>
                      </a:lnTo>
                      <a:lnTo>
                        <a:pt x="170" y="69"/>
                      </a:lnTo>
                      <a:lnTo>
                        <a:pt x="170" y="71"/>
                      </a:lnTo>
                      <a:lnTo>
                        <a:pt x="170" y="71"/>
                      </a:lnTo>
                      <a:lnTo>
                        <a:pt x="170" y="73"/>
                      </a:lnTo>
                      <a:lnTo>
                        <a:pt x="170" y="73"/>
                      </a:lnTo>
                      <a:lnTo>
                        <a:pt x="170" y="73"/>
                      </a:lnTo>
                      <a:lnTo>
                        <a:pt x="170" y="75"/>
                      </a:lnTo>
                      <a:lnTo>
                        <a:pt x="170" y="75"/>
                      </a:lnTo>
                      <a:lnTo>
                        <a:pt x="170" y="77"/>
                      </a:lnTo>
                      <a:lnTo>
                        <a:pt x="168" y="77"/>
                      </a:lnTo>
                      <a:lnTo>
                        <a:pt x="168" y="77"/>
                      </a:lnTo>
                      <a:lnTo>
                        <a:pt x="168" y="77"/>
                      </a:lnTo>
                      <a:lnTo>
                        <a:pt x="168" y="79"/>
                      </a:lnTo>
                      <a:lnTo>
                        <a:pt x="166" y="79"/>
                      </a:lnTo>
                      <a:lnTo>
                        <a:pt x="166" y="79"/>
                      </a:lnTo>
                      <a:lnTo>
                        <a:pt x="166" y="79"/>
                      </a:lnTo>
                      <a:lnTo>
                        <a:pt x="166" y="80"/>
                      </a:lnTo>
                      <a:lnTo>
                        <a:pt x="166" y="80"/>
                      </a:lnTo>
                      <a:lnTo>
                        <a:pt x="166" y="80"/>
                      </a:lnTo>
                      <a:lnTo>
                        <a:pt x="166" y="80"/>
                      </a:lnTo>
                      <a:lnTo>
                        <a:pt x="164" y="80"/>
                      </a:lnTo>
                      <a:lnTo>
                        <a:pt x="164" y="80"/>
                      </a:lnTo>
                      <a:lnTo>
                        <a:pt x="164" y="80"/>
                      </a:lnTo>
                      <a:lnTo>
                        <a:pt x="162" y="80"/>
                      </a:lnTo>
                      <a:lnTo>
                        <a:pt x="162" y="80"/>
                      </a:lnTo>
                      <a:lnTo>
                        <a:pt x="162" y="80"/>
                      </a:lnTo>
                      <a:lnTo>
                        <a:pt x="162" y="80"/>
                      </a:lnTo>
                      <a:lnTo>
                        <a:pt x="161" y="80"/>
                      </a:lnTo>
                      <a:lnTo>
                        <a:pt x="161" y="79"/>
                      </a:lnTo>
                      <a:lnTo>
                        <a:pt x="161" y="79"/>
                      </a:lnTo>
                      <a:lnTo>
                        <a:pt x="161" y="79"/>
                      </a:lnTo>
                      <a:lnTo>
                        <a:pt x="161" y="79"/>
                      </a:lnTo>
                      <a:lnTo>
                        <a:pt x="161" y="77"/>
                      </a:lnTo>
                      <a:lnTo>
                        <a:pt x="159" y="77"/>
                      </a:lnTo>
                      <a:lnTo>
                        <a:pt x="159" y="77"/>
                      </a:lnTo>
                      <a:lnTo>
                        <a:pt x="159" y="77"/>
                      </a:lnTo>
                      <a:lnTo>
                        <a:pt x="157" y="77"/>
                      </a:lnTo>
                      <a:lnTo>
                        <a:pt x="157" y="75"/>
                      </a:lnTo>
                      <a:lnTo>
                        <a:pt x="157" y="75"/>
                      </a:lnTo>
                      <a:lnTo>
                        <a:pt x="157" y="75"/>
                      </a:lnTo>
                      <a:lnTo>
                        <a:pt x="157" y="75"/>
                      </a:lnTo>
                      <a:lnTo>
                        <a:pt x="157" y="73"/>
                      </a:lnTo>
                      <a:lnTo>
                        <a:pt x="155" y="73"/>
                      </a:lnTo>
                      <a:lnTo>
                        <a:pt x="155" y="73"/>
                      </a:lnTo>
                      <a:lnTo>
                        <a:pt x="155" y="73"/>
                      </a:lnTo>
                      <a:lnTo>
                        <a:pt x="155" y="73"/>
                      </a:lnTo>
                      <a:lnTo>
                        <a:pt x="155" y="73"/>
                      </a:lnTo>
                      <a:lnTo>
                        <a:pt x="155" y="71"/>
                      </a:lnTo>
                      <a:lnTo>
                        <a:pt x="155" y="71"/>
                      </a:lnTo>
                      <a:lnTo>
                        <a:pt x="153" y="71"/>
                      </a:lnTo>
                      <a:lnTo>
                        <a:pt x="153" y="69"/>
                      </a:lnTo>
                      <a:lnTo>
                        <a:pt x="153" y="69"/>
                      </a:lnTo>
                      <a:lnTo>
                        <a:pt x="151" y="69"/>
                      </a:lnTo>
                      <a:lnTo>
                        <a:pt x="151" y="69"/>
                      </a:lnTo>
                      <a:lnTo>
                        <a:pt x="151" y="69"/>
                      </a:lnTo>
                      <a:lnTo>
                        <a:pt x="151" y="67"/>
                      </a:lnTo>
                      <a:lnTo>
                        <a:pt x="151" y="67"/>
                      </a:lnTo>
                      <a:lnTo>
                        <a:pt x="151" y="67"/>
                      </a:lnTo>
                      <a:lnTo>
                        <a:pt x="149" y="67"/>
                      </a:lnTo>
                      <a:lnTo>
                        <a:pt x="149" y="65"/>
                      </a:lnTo>
                      <a:lnTo>
                        <a:pt x="149" y="65"/>
                      </a:lnTo>
                      <a:lnTo>
                        <a:pt x="149" y="65"/>
                      </a:lnTo>
                      <a:lnTo>
                        <a:pt x="149" y="65"/>
                      </a:lnTo>
                      <a:lnTo>
                        <a:pt x="149" y="65"/>
                      </a:lnTo>
                      <a:lnTo>
                        <a:pt x="147" y="65"/>
                      </a:lnTo>
                      <a:lnTo>
                        <a:pt x="147" y="63"/>
                      </a:lnTo>
                      <a:lnTo>
                        <a:pt x="147" y="63"/>
                      </a:lnTo>
                      <a:lnTo>
                        <a:pt x="147" y="63"/>
                      </a:lnTo>
                      <a:lnTo>
                        <a:pt x="147" y="61"/>
                      </a:lnTo>
                      <a:lnTo>
                        <a:pt x="147" y="61"/>
                      </a:lnTo>
                      <a:lnTo>
                        <a:pt x="147" y="59"/>
                      </a:lnTo>
                      <a:lnTo>
                        <a:pt x="147" y="59"/>
                      </a:lnTo>
                      <a:lnTo>
                        <a:pt x="147" y="59"/>
                      </a:lnTo>
                      <a:lnTo>
                        <a:pt x="147" y="59"/>
                      </a:lnTo>
                      <a:lnTo>
                        <a:pt x="147" y="57"/>
                      </a:lnTo>
                      <a:lnTo>
                        <a:pt x="147" y="57"/>
                      </a:lnTo>
                      <a:lnTo>
                        <a:pt x="147" y="57"/>
                      </a:lnTo>
                      <a:lnTo>
                        <a:pt x="147" y="56"/>
                      </a:lnTo>
                      <a:lnTo>
                        <a:pt x="147" y="56"/>
                      </a:lnTo>
                      <a:lnTo>
                        <a:pt x="145" y="56"/>
                      </a:lnTo>
                      <a:lnTo>
                        <a:pt x="145" y="56"/>
                      </a:lnTo>
                      <a:lnTo>
                        <a:pt x="145" y="54"/>
                      </a:lnTo>
                      <a:lnTo>
                        <a:pt x="145" y="54"/>
                      </a:lnTo>
                      <a:lnTo>
                        <a:pt x="145" y="54"/>
                      </a:lnTo>
                      <a:lnTo>
                        <a:pt x="143" y="54"/>
                      </a:lnTo>
                      <a:lnTo>
                        <a:pt x="143" y="52"/>
                      </a:lnTo>
                      <a:lnTo>
                        <a:pt x="143" y="52"/>
                      </a:lnTo>
                      <a:lnTo>
                        <a:pt x="143" y="52"/>
                      </a:lnTo>
                      <a:lnTo>
                        <a:pt x="143" y="52"/>
                      </a:lnTo>
                      <a:lnTo>
                        <a:pt x="143" y="50"/>
                      </a:lnTo>
                      <a:lnTo>
                        <a:pt x="141" y="50"/>
                      </a:lnTo>
                      <a:lnTo>
                        <a:pt x="141" y="50"/>
                      </a:lnTo>
                      <a:lnTo>
                        <a:pt x="141" y="50"/>
                      </a:lnTo>
                      <a:lnTo>
                        <a:pt x="141" y="48"/>
                      </a:lnTo>
                      <a:lnTo>
                        <a:pt x="139" y="48"/>
                      </a:lnTo>
                      <a:lnTo>
                        <a:pt x="139" y="48"/>
                      </a:lnTo>
                      <a:lnTo>
                        <a:pt x="139" y="48"/>
                      </a:lnTo>
                      <a:lnTo>
                        <a:pt x="139" y="46"/>
                      </a:lnTo>
                      <a:lnTo>
                        <a:pt x="139" y="46"/>
                      </a:lnTo>
                      <a:lnTo>
                        <a:pt x="139" y="46"/>
                      </a:lnTo>
                      <a:lnTo>
                        <a:pt x="139" y="46"/>
                      </a:lnTo>
                      <a:lnTo>
                        <a:pt x="139" y="44"/>
                      </a:lnTo>
                      <a:lnTo>
                        <a:pt x="139" y="44"/>
                      </a:lnTo>
                      <a:lnTo>
                        <a:pt x="139" y="42"/>
                      </a:lnTo>
                      <a:lnTo>
                        <a:pt x="138" y="42"/>
                      </a:lnTo>
                      <a:lnTo>
                        <a:pt x="138" y="42"/>
                      </a:lnTo>
                      <a:lnTo>
                        <a:pt x="138" y="40"/>
                      </a:lnTo>
                      <a:lnTo>
                        <a:pt x="138" y="40"/>
                      </a:lnTo>
                      <a:lnTo>
                        <a:pt x="138" y="40"/>
                      </a:lnTo>
                      <a:lnTo>
                        <a:pt x="138" y="40"/>
                      </a:lnTo>
                      <a:lnTo>
                        <a:pt x="138" y="38"/>
                      </a:lnTo>
                      <a:lnTo>
                        <a:pt x="138" y="38"/>
                      </a:lnTo>
                      <a:lnTo>
                        <a:pt x="138" y="38"/>
                      </a:lnTo>
                      <a:lnTo>
                        <a:pt x="138" y="36"/>
                      </a:lnTo>
                      <a:lnTo>
                        <a:pt x="136" y="36"/>
                      </a:lnTo>
                      <a:lnTo>
                        <a:pt x="136" y="38"/>
                      </a:lnTo>
                      <a:lnTo>
                        <a:pt x="136" y="38"/>
                      </a:lnTo>
                      <a:lnTo>
                        <a:pt x="136" y="38"/>
                      </a:lnTo>
                      <a:lnTo>
                        <a:pt x="134" y="38"/>
                      </a:lnTo>
                      <a:lnTo>
                        <a:pt x="134" y="40"/>
                      </a:lnTo>
                      <a:lnTo>
                        <a:pt x="134" y="40"/>
                      </a:lnTo>
                      <a:lnTo>
                        <a:pt x="134" y="40"/>
                      </a:lnTo>
                      <a:lnTo>
                        <a:pt x="134" y="40"/>
                      </a:lnTo>
                      <a:lnTo>
                        <a:pt x="134" y="40"/>
                      </a:lnTo>
                      <a:lnTo>
                        <a:pt x="134" y="42"/>
                      </a:lnTo>
                      <a:lnTo>
                        <a:pt x="134" y="42"/>
                      </a:lnTo>
                      <a:lnTo>
                        <a:pt x="134" y="44"/>
                      </a:lnTo>
                      <a:lnTo>
                        <a:pt x="134" y="44"/>
                      </a:lnTo>
                      <a:lnTo>
                        <a:pt x="134" y="44"/>
                      </a:lnTo>
                      <a:lnTo>
                        <a:pt x="134" y="44"/>
                      </a:lnTo>
                      <a:lnTo>
                        <a:pt x="136" y="44"/>
                      </a:lnTo>
                      <a:lnTo>
                        <a:pt x="136" y="46"/>
                      </a:lnTo>
                      <a:lnTo>
                        <a:pt x="136" y="46"/>
                      </a:lnTo>
                      <a:lnTo>
                        <a:pt x="136" y="46"/>
                      </a:lnTo>
                      <a:lnTo>
                        <a:pt x="138" y="46"/>
                      </a:lnTo>
                      <a:lnTo>
                        <a:pt x="138" y="48"/>
                      </a:lnTo>
                      <a:lnTo>
                        <a:pt x="138" y="48"/>
                      </a:lnTo>
                      <a:lnTo>
                        <a:pt x="138" y="48"/>
                      </a:lnTo>
                      <a:lnTo>
                        <a:pt x="138" y="48"/>
                      </a:lnTo>
                      <a:lnTo>
                        <a:pt x="138" y="50"/>
                      </a:lnTo>
                      <a:lnTo>
                        <a:pt x="138" y="50"/>
                      </a:lnTo>
                      <a:lnTo>
                        <a:pt x="138" y="50"/>
                      </a:lnTo>
                      <a:lnTo>
                        <a:pt x="138" y="52"/>
                      </a:lnTo>
                      <a:lnTo>
                        <a:pt x="138" y="52"/>
                      </a:lnTo>
                      <a:lnTo>
                        <a:pt x="139" y="52"/>
                      </a:lnTo>
                      <a:lnTo>
                        <a:pt x="139" y="54"/>
                      </a:lnTo>
                      <a:lnTo>
                        <a:pt x="138" y="54"/>
                      </a:lnTo>
                      <a:lnTo>
                        <a:pt x="138" y="54"/>
                      </a:lnTo>
                      <a:lnTo>
                        <a:pt x="138" y="56"/>
                      </a:lnTo>
                      <a:lnTo>
                        <a:pt x="138" y="56"/>
                      </a:lnTo>
                      <a:lnTo>
                        <a:pt x="139" y="56"/>
                      </a:lnTo>
                      <a:lnTo>
                        <a:pt x="139" y="57"/>
                      </a:lnTo>
                      <a:lnTo>
                        <a:pt x="139" y="57"/>
                      </a:lnTo>
                      <a:lnTo>
                        <a:pt x="139" y="57"/>
                      </a:lnTo>
                      <a:lnTo>
                        <a:pt x="139" y="57"/>
                      </a:lnTo>
                      <a:lnTo>
                        <a:pt x="139" y="57"/>
                      </a:lnTo>
                      <a:lnTo>
                        <a:pt x="139" y="59"/>
                      </a:lnTo>
                      <a:lnTo>
                        <a:pt x="141" y="59"/>
                      </a:lnTo>
                      <a:lnTo>
                        <a:pt x="141" y="59"/>
                      </a:lnTo>
                      <a:lnTo>
                        <a:pt x="141" y="61"/>
                      </a:lnTo>
                      <a:lnTo>
                        <a:pt x="141" y="61"/>
                      </a:lnTo>
                      <a:lnTo>
                        <a:pt x="141" y="61"/>
                      </a:lnTo>
                      <a:lnTo>
                        <a:pt x="141" y="63"/>
                      </a:lnTo>
                      <a:lnTo>
                        <a:pt x="141" y="63"/>
                      </a:lnTo>
                      <a:lnTo>
                        <a:pt x="143" y="63"/>
                      </a:lnTo>
                      <a:lnTo>
                        <a:pt x="143" y="63"/>
                      </a:lnTo>
                      <a:lnTo>
                        <a:pt x="143" y="65"/>
                      </a:lnTo>
                      <a:lnTo>
                        <a:pt x="143" y="65"/>
                      </a:lnTo>
                      <a:lnTo>
                        <a:pt x="143" y="65"/>
                      </a:lnTo>
                      <a:lnTo>
                        <a:pt x="145" y="65"/>
                      </a:lnTo>
                      <a:lnTo>
                        <a:pt x="145" y="65"/>
                      </a:lnTo>
                      <a:lnTo>
                        <a:pt x="145" y="65"/>
                      </a:lnTo>
                      <a:lnTo>
                        <a:pt x="145" y="67"/>
                      </a:lnTo>
                      <a:lnTo>
                        <a:pt x="145" y="67"/>
                      </a:lnTo>
                      <a:lnTo>
                        <a:pt x="145" y="67"/>
                      </a:lnTo>
                      <a:lnTo>
                        <a:pt x="145" y="69"/>
                      </a:lnTo>
                      <a:lnTo>
                        <a:pt x="147" y="69"/>
                      </a:lnTo>
                      <a:lnTo>
                        <a:pt x="147" y="69"/>
                      </a:lnTo>
                      <a:lnTo>
                        <a:pt x="147" y="71"/>
                      </a:lnTo>
                      <a:lnTo>
                        <a:pt x="147" y="71"/>
                      </a:lnTo>
                      <a:lnTo>
                        <a:pt x="147" y="71"/>
                      </a:lnTo>
                      <a:lnTo>
                        <a:pt x="149" y="71"/>
                      </a:lnTo>
                      <a:lnTo>
                        <a:pt x="149" y="73"/>
                      </a:lnTo>
                      <a:lnTo>
                        <a:pt x="149" y="73"/>
                      </a:lnTo>
                      <a:lnTo>
                        <a:pt x="149" y="73"/>
                      </a:lnTo>
                      <a:lnTo>
                        <a:pt x="149" y="73"/>
                      </a:lnTo>
                      <a:lnTo>
                        <a:pt x="151" y="73"/>
                      </a:lnTo>
                      <a:lnTo>
                        <a:pt x="151" y="73"/>
                      </a:lnTo>
                      <a:lnTo>
                        <a:pt x="151" y="75"/>
                      </a:lnTo>
                      <a:lnTo>
                        <a:pt x="151" y="75"/>
                      </a:lnTo>
                      <a:lnTo>
                        <a:pt x="151" y="75"/>
                      </a:lnTo>
                      <a:lnTo>
                        <a:pt x="153" y="75"/>
                      </a:lnTo>
                      <a:lnTo>
                        <a:pt x="153" y="75"/>
                      </a:lnTo>
                      <a:lnTo>
                        <a:pt x="153" y="75"/>
                      </a:lnTo>
                      <a:lnTo>
                        <a:pt x="153" y="77"/>
                      </a:lnTo>
                      <a:lnTo>
                        <a:pt x="153" y="77"/>
                      </a:lnTo>
                      <a:lnTo>
                        <a:pt x="155" y="77"/>
                      </a:lnTo>
                      <a:lnTo>
                        <a:pt x="155" y="79"/>
                      </a:lnTo>
                      <a:lnTo>
                        <a:pt x="155" y="79"/>
                      </a:lnTo>
                      <a:lnTo>
                        <a:pt x="155" y="79"/>
                      </a:lnTo>
                      <a:lnTo>
                        <a:pt x="155" y="80"/>
                      </a:lnTo>
                      <a:lnTo>
                        <a:pt x="155" y="80"/>
                      </a:lnTo>
                      <a:lnTo>
                        <a:pt x="155" y="80"/>
                      </a:lnTo>
                      <a:lnTo>
                        <a:pt x="155" y="80"/>
                      </a:lnTo>
                      <a:lnTo>
                        <a:pt x="155" y="80"/>
                      </a:lnTo>
                      <a:lnTo>
                        <a:pt x="155" y="80"/>
                      </a:lnTo>
                      <a:lnTo>
                        <a:pt x="155" y="80"/>
                      </a:lnTo>
                      <a:lnTo>
                        <a:pt x="155" y="80"/>
                      </a:lnTo>
                      <a:lnTo>
                        <a:pt x="155" y="79"/>
                      </a:lnTo>
                      <a:lnTo>
                        <a:pt x="157" y="79"/>
                      </a:lnTo>
                      <a:lnTo>
                        <a:pt x="157" y="80"/>
                      </a:lnTo>
                      <a:lnTo>
                        <a:pt x="157" y="80"/>
                      </a:lnTo>
                      <a:lnTo>
                        <a:pt x="157" y="80"/>
                      </a:lnTo>
                      <a:lnTo>
                        <a:pt x="157" y="80"/>
                      </a:lnTo>
                      <a:lnTo>
                        <a:pt x="157" y="80"/>
                      </a:lnTo>
                      <a:lnTo>
                        <a:pt x="157" y="80"/>
                      </a:lnTo>
                      <a:lnTo>
                        <a:pt x="157" y="80"/>
                      </a:lnTo>
                      <a:lnTo>
                        <a:pt x="159" y="80"/>
                      </a:lnTo>
                      <a:lnTo>
                        <a:pt x="159" y="82"/>
                      </a:lnTo>
                      <a:lnTo>
                        <a:pt x="159" y="82"/>
                      </a:lnTo>
                      <a:lnTo>
                        <a:pt x="159" y="82"/>
                      </a:lnTo>
                      <a:lnTo>
                        <a:pt x="161" y="82"/>
                      </a:lnTo>
                      <a:lnTo>
                        <a:pt x="161" y="84"/>
                      </a:lnTo>
                      <a:lnTo>
                        <a:pt x="161" y="84"/>
                      </a:lnTo>
                      <a:lnTo>
                        <a:pt x="161" y="84"/>
                      </a:lnTo>
                      <a:lnTo>
                        <a:pt x="161" y="84"/>
                      </a:lnTo>
                      <a:lnTo>
                        <a:pt x="162" y="84"/>
                      </a:lnTo>
                      <a:lnTo>
                        <a:pt x="162" y="86"/>
                      </a:lnTo>
                      <a:lnTo>
                        <a:pt x="162" y="86"/>
                      </a:lnTo>
                      <a:lnTo>
                        <a:pt x="162" y="86"/>
                      </a:lnTo>
                      <a:lnTo>
                        <a:pt x="162" y="88"/>
                      </a:lnTo>
                      <a:lnTo>
                        <a:pt x="162" y="88"/>
                      </a:lnTo>
                      <a:lnTo>
                        <a:pt x="161" y="88"/>
                      </a:lnTo>
                      <a:lnTo>
                        <a:pt x="161" y="86"/>
                      </a:lnTo>
                      <a:lnTo>
                        <a:pt x="161" y="86"/>
                      </a:lnTo>
                      <a:lnTo>
                        <a:pt x="161" y="86"/>
                      </a:lnTo>
                      <a:lnTo>
                        <a:pt x="161" y="86"/>
                      </a:lnTo>
                      <a:lnTo>
                        <a:pt x="159" y="86"/>
                      </a:lnTo>
                      <a:lnTo>
                        <a:pt x="159" y="84"/>
                      </a:lnTo>
                      <a:lnTo>
                        <a:pt x="159" y="84"/>
                      </a:lnTo>
                      <a:lnTo>
                        <a:pt x="157" y="84"/>
                      </a:lnTo>
                      <a:lnTo>
                        <a:pt x="157" y="86"/>
                      </a:lnTo>
                      <a:lnTo>
                        <a:pt x="157" y="86"/>
                      </a:lnTo>
                      <a:lnTo>
                        <a:pt x="157" y="86"/>
                      </a:lnTo>
                      <a:lnTo>
                        <a:pt x="157" y="84"/>
                      </a:lnTo>
                      <a:lnTo>
                        <a:pt x="157" y="84"/>
                      </a:lnTo>
                      <a:lnTo>
                        <a:pt x="157" y="82"/>
                      </a:lnTo>
                      <a:lnTo>
                        <a:pt x="155" y="82"/>
                      </a:lnTo>
                      <a:lnTo>
                        <a:pt x="155" y="82"/>
                      </a:lnTo>
                      <a:lnTo>
                        <a:pt x="155" y="82"/>
                      </a:lnTo>
                      <a:lnTo>
                        <a:pt x="155" y="84"/>
                      </a:lnTo>
                      <a:lnTo>
                        <a:pt x="155" y="84"/>
                      </a:lnTo>
                      <a:lnTo>
                        <a:pt x="155" y="84"/>
                      </a:lnTo>
                      <a:lnTo>
                        <a:pt x="155" y="86"/>
                      </a:lnTo>
                      <a:lnTo>
                        <a:pt x="155" y="86"/>
                      </a:lnTo>
                      <a:lnTo>
                        <a:pt x="155" y="86"/>
                      </a:lnTo>
                      <a:lnTo>
                        <a:pt x="157" y="86"/>
                      </a:lnTo>
                      <a:lnTo>
                        <a:pt x="157" y="88"/>
                      </a:lnTo>
                      <a:lnTo>
                        <a:pt x="157" y="88"/>
                      </a:lnTo>
                      <a:lnTo>
                        <a:pt x="157" y="88"/>
                      </a:lnTo>
                      <a:lnTo>
                        <a:pt x="157" y="88"/>
                      </a:lnTo>
                      <a:lnTo>
                        <a:pt x="157" y="88"/>
                      </a:lnTo>
                      <a:lnTo>
                        <a:pt x="157" y="90"/>
                      </a:lnTo>
                      <a:lnTo>
                        <a:pt x="159" y="90"/>
                      </a:lnTo>
                      <a:lnTo>
                        <a:pt x="159" y="90"/>
                      </a:lnTo>
                      <a:lnTo>
                        <a:pt x="161" y="90"/>
                      </a:lnTo>
                      <a:lnTo>
                        <a:pt x="161" y="90"/>
                      </a:lnTo>
                      <a:lnTo>
                        <a:pt x="161" y="90"/>
                      </a:lnTo>
                      <a:lnTo>
                        <a:pt x="161" y="90"/>
                      </a:lnTo>
                      <a:lnTo>
                        <a:pt x="161" y="92"/>
                      </a:lnTo>
                      <a:lnTo>
                        <a:pt x="161" y="92"/>
                      </a:lnTo>
                      <a:lnTo>
                        <a:pt x="161" y="94"/>
                      </a:lnTo>
                      <a:lnTo>
                        <a:pt x="161" y="94"/>
                      </a:lnTo>
                      <a:lnTo>
                        <a:pt x="161" y="92"/>
                      </a:lnTo>
                      <a:lnTo>
                        <a:pt x="161" y="92"/>
                      </a:lnTo>
                      <a:lnTo>
                        <a:pt x="159" y="92"/>
                      </a:lnTo>
                      <a:lnTo>
                        <a:pt x="159" y="94"/>
                      </a:lnTo>
                      <a:lnTo>
                        <a:pt x="161" y="94"/>
                      </a:lnTo>
                      <a:lnTo>
                        <a:pt x="161" y="94"/>
                      </a:lnTo>
                      <a:lnTo>
                        <a:pt x="161" y="96"/>
                      </a:lnTo>
                      <a:lnTo>
                        <a:pt x="161" y="96"/>
                      </a:lnTo>
                      <a:lnTo>
                        <a:pt x="161" y="96"/>
                      </a:lnTo>
                      <a:lnTo>
                        <a:pt x="161" y="96"/>
                      </a:lnTo>
                      <a:lnTo>
                        <a:pt x="161" y="96"/>
                      </a:lnTo>
                      <a:lnTo>
                        <a:pt x="161" y="98"/>
                      </a:lnTo>
                      <a:lnTo>
                        <a:pt x="161" y="98"/>
                      </a:lnTo>
                      <a:lnTo>
                        <a:pt x="162" y="98"/>
                      </a:lnTo>
                      <a:lnTo>
                        <a:pt x="162" y="100"/>
                      </a:lnTo>
                      <a:lnTo>
                        <a:pt x="161" y="100"/>
                      </a:lnTo>
                      <a:lnTo>
                        <a:pt x="161" y="100"/>
                      </a:lnTo>
                      <a:lnTo>
                        <a:pt x="161" y="102"/>
                      </a:lnTo>
                      <a:lnTo>
                        <a:pt x="162" y="102"/>
                      </a:lnTo>
                      <a:lnTo>
                        <a:pt x="162" y="102"/>
                      </a:lnTo>
                      <a:lnTo>
                        <a:pt x="161" y="102"/>
                      </a:lnTo>
                      <a:lnTo>
                        <a:pt x="161" y="103"/>
                      </a:lnTo>
                      <a:lnTo>
                        <a:pt x="161" y="103"/>
                      </a:lnTo>
                      <a:lnTo>
                        <a:pt x="162" y="103"/>
                      </a:lnTo>
                      <a:lnTo>
                        <a:pt x="162" y="105"/>
                      </a:lnTo>
                      <a:lnTo>
                        <a:pt x="162" y="105"/>
                      </a:lnTo>
                      <a:lnTo>
                        <a:pt x="162" y="105"/>
                      </a:lnTo>
                      <a:lnTo>
                        <a:pt x="162" y="105"/>
                      </a:lnTo>
                      <a:lnTo>
                        <a:pt x="162" y="105"/>
                      </a:lnTo>
                      <a:lnTo>
                        <a:pt x="162" y="107"/>
                      </a:lnTo>
                      <a:lnTo>
                        <a:pt x="162" y="107"/>
                      </a:lnTo>
                      <a:lnTo>
                        <a:pt x="164" y="107"/>
                      </a:lnTo>
                      <a:lnTo>
                        <a:pt x="164" y="109"/>
                      </a:lnTo>
                      <a:lnTo>
                        <a:pt x="164" y="109"/>
                      </a:lnTo>
                      <a:lnTo>
                        <a:pt x="164" y="109"/>
                      </a:lnTo>
                      <a:lnTo>
                        <a:pt x="164" y="111"/>
                      </a:lnTo>
                      <a:lnTo>
                        <a:pt x="166" y="111"/>
                      </a:lnTo>
                      <a:lnTo>
                        <a:pt x="166" y="111"/>
                      </a:lnTo>
                      <a:lnTo>
                        <a:pt x="166" y="113"/>
                      </a:lnTo>
                      <a:lnTo>
                        <a:pt x="166" y="113"/>
                      </a:lnTo>
                      <a:lnTo>
                        <a:pt x="166" y="113"/>
                      </a:lnTo>
                      <a:lnTo>
                        <a:pt x="166" y="113"/>
                      </a:lnTo>
                      <a:lnTo>
                        <a:pt x="166" y="113"/>
                      </a:lnTo>
                      <a:lnTo>
                        <a:pt x="166" y="115"/>
                      </a:lnTo>
                      <a:lnTo>
                        <a:pt x="166" y="115"/>
                      </a:lnTo>
                      <a:lnTo>
                        <a:pt x="168" y="115"/>
                      </a:lnTo>
                      <a:lnTo>
                        <a:pt x="168" y="117"/>
                      </a:lnTo>
                      <a:lnTo>
                        <a:pt x="168" y="117"/>
                      </a:lnTo>
                      <a:lnTo>
                        <a:pt x="168" y="117"/>
                      </a:lnTo>
                      <a:lnTo>
                        <a:pt x="168" y="119"/>
                      </a:lnTo>
                      <a:lnTo>
                        <a:pt x="170" y="119"/>
                      </a:lnTo>
                      <a:lnTo>
                        <a:pt x="170" y="119"/>
                      </a:lnTo>
                      <a:lnTo>
                        <a:pt x="170" y="121"/>
                      </a:lnTo>
                      <a:lnTo>
                        <a:pt x="170" y="121"/>
                      </a:lnTo>
                      <a:lnTo>
                        <a:pt x="170" y="121"/>
                      </a:lnTo>
                      <a:lnTo>
                        <a:pt x="170" y="121"/>
                      </a:lnTo>
                      <a:lnTo>
                        <a:pt x="170" y="121"/>
                      </a:lnTo>
                      <a:lnTo>
                        <a:pt x="172" y="121"/>
                      </a:lnTo>
                      <a:lnTo>
                        <a:pt x="172" y="123"/>
                      </a:lnTo>
                      <a:lnTo>
                        <a:pt x="172" y="123"/>
                      </a:lnTo>
                      <a:lnTo>
                        <a:pt x="172" y="123"/>
                      </a:lnTo>
                      <a:lnTo>
                        <a:pt x="172" y="125"/>
                      </a:lnTo>
                      <a:lnTo>
                        <a:pt x="172" y="125"/>
                      </a:lnTo>
                      <a:lnTo>
                        <a:pt x="172" y="125"/>
                      </a:lnTo>
                      <a:lnTo>
                        <a:pt x="172" y="126"/>
                      </a:lnTo>
                      <a:lnTo>
                        <a:pt x="172" y="126"/>
                      </a:lnTo>
                      <a:lnTo>
                        <a:pt x="174" y="126"/>
                      </a:lnTo>
                      <a:lnTo>
                        <a:pt x="174" y="128"/>
                      </a:lnTo>
                      <a:lnTo>
                        <a:pt x="174" y="128"/>
                      </a:lnTo>
                      <a:lnTo>
                        <a:pt x="174" y="128"/>
                      </a:lnTo>
                      <a:lnTo>
                        <a:pt x="174" y="128"/>
                      </a:lnTo>
                      <a:lnTo>
                        <a:pt x="174" y="130"/>
                      </a:lnTo>
                      <a:lnTo>
                        <a:pt x="176" y="130"/>
                      </a:lnTo>
                      <a:lnTo>
                        <a:pt x="176" y="130"/>
                      </a:lnTo>
                      <a:lnTo>
                        <a:pt x="176" y="130"/>
                      </a:lnTo>
                      <a:lnTo>
                        <a:pt x="176" y="132"/>
                      </a:lnTo>
                      <a:lnTo>
                        <a:pt x="176" y="132"/>
                      </a:lnTo>
                      <a:lnTo>
                        <a:pt x="176" y="132"/>
                      </a:lnTo>
                      <a:lnTo>
                        <a:pt x="176" y="134"/>
                      </a:lnTo>
                      <a:lnTo>
                        <a:pt x="178" y="134"/>
                      </a:lnTo>
                      <a:lnTo>
                        <a:pt x="178" y="134"/>
                      </a:lnTo>
                      <a:lnTo>
                        <a:pt x="178" y="136"/>
                      </a:lnTo>
                      <a:lnTo>
                        <a:pt x="178" y="136"/>
                      </a:lnTo>
                      <a:lnTo>
                        <a:pt x="178" y="136"/>
                      </a:lnTo>
                      <a:lnTo>
                        <a:pt x="178" y="136"/>
                      </a:lnTo>
                      <a:lnTo>
                        <a:pt x="178" y="136"/>
                      </a:lnTo>
                      <a:lnTo>
                        <a:pt x="180" y="136"/>
                      </a:lnTo>
                      <a:lnTo>
                        <a:pt x="180" y="138"/>
                      </a:lnTo>
                      <a:lnTo>
                        <a:pt x="178" y="138"/>
                      </a:lnTo>
                      <a:lnTo>
                        <a:pt x="178" y="138"/>
                      </a:lnTo>
                      <a:lnTo>
                        <a:pt x="178" y="140"/>
                      </a:lnTo>
                      <a:lnTo>
                        <a:pt x="178" y="140"/>
                      </a:lnTo>
                      <a:lnTo>
                        <a:pt x="180" y="140"/>
                      </a:lnTo>
                      <a:lnTo>
                        <a:pt x="180" y="142"/>
                      </a:lnTo>
                      <a:lnTo>
                        <a:pt x="180" y="142"/>
                      </a:lnTo>
                      <a:lnTo>
                        <a:pt x="180" y="142"/>
                      </a:lnTo>
                      <a:lnTo>
                        <a:pt x="182" y="142"/>
                      </a:lnTo>
                      <a:lnTo>
                        <a:pt x="182" y="142"/>
                      </a:lnTo>
                      <a:lnTo>
                        <a:pt x="182" y="144"/>
                      </a:lnTo>
                      <a:lnTo>
                        <a:pt x="182" y="144"/>
                      </a:lnTo>
                      <a:lnTo>
                        <a:pt x="182" y="144"/>
                      </a:lnTo>
                      <a:lnTo>
                        <a:pt x="182" y="144"/>
                      </a:lnTo>
                      <a:lnTo>
                        <a:pt x="182" y="144"/>
                      </a:lnTo>
                      <a:lnTo>
                        <a:pt x="182" y="146"/>
                      </a:lnTo>
                      <a:lnTo>
                        <a:pt x="182" y="146"/>
                      </a:lnTo>
                      <a:lnTo>
                        <a:pt x="182" y="146"/>
                      </a:lnTo>
                      <a:lnTo>
                        <a:pt x="182" y="146"/>
                      </a:lnTo>
                      <a:lnTo>
                        <a:pt x="182" y="147"/>
                      </a:lnTo>
                      <a:lnTo>
                        <a:pt x="182" y="147"/>
                      </a:lnTo>
                      <a:lnTo>
                        <a:pt x="182" y="147"/>
                      </a:lnTo>
                      <a:lnTo>
                        <a:pt x="184" y="147"/>
                      </a:lnTo>
                      <a:lnTo>
                        <a:pt x="184" y="149"/>
                      </a:lnTo>
                      <a:lnTo>
                        <a:pt x="184" y="149"/>
                      </a:lnTo>
                      <a:lnTo>
                        <a:pt x="184" y="149"/>
                      </a:lnTo>
                      <a:lnTo>
                        <a:pt x="184" y="149"/>
                      </a:lnTo>
                      <a:lnTo>
                        <a:pt x="184" y="149"/>
                      </a:lnTo>
                      <a:lnTo>
                        <a:pt x="184" y="147"/>
                      </a:lnTo>
                      <a:lnTo>
                        <a:pt x="185" y="147"/>
                      </a:lnTo>
                      <a:lnTo>
                        <a:pt x="185" y="147"/>
                      </a:lnTo>
                      <a:lnTo>
                        <a:pt x="185" y="149"/>
                      </a:lnTo>
                      <a:lnTo>
                        <a:pt x="185" y="149"/>
                      </a:lnTo>
                      <a:lnTo>
                        <a:pt x="185" y="151"/>
                      </a:lnTo>
                      <a:lnTo>
                        <a:pt x="185" y="151"/>
                      </a:lnTo>
                      <a:lnTo>
                        <a:pt x="185" y="153"/>
                      </a:lnTo>
                      <a:lnTo>
                        <a:pt x="187" y="153"/>
                      </a:lnTo>
                      <a:lnTo>
                        <a:pt x="187" y="153"/>
                      </a:lnTo>
                      <a:lnTo>
                        <a:pt x="187" y="153"/>
                      </a:lnTo>
                      <a:lnTo>
                        <a:pt x="187" y="153"/>
                      </a:lnTo>
                      <a:lnTo>
                        <a:pt x="187" y="153"/>
                      </a:lnTo>
                      <a:lnTo>
                        <a:pt x="187" y="155"/>
                      </a:lnTo>
                      <a:lnTo>
                        <a:pt x="189" y="155"/>
                      </a:lnTo>
                      <a:lnTo>
                        <a:pt x="189" y="155"/>
                      </a:lnTo>
                      <a:lnTo>
                        <a:pt x="189" y="155"/>
                      </a:lnTo>
                      <a:lnTo>
                        <a:pt x="189" y="157"/>
                      </a:lnTo>
                      <a:lnTo>
                        <a:pt x="189" y="157"/>
                      </a:lnTo>
                      <a:lnTo>
                        <a:pt x="191" y="157"/>
                      </a:lnTo>
                      <a:lnTo>
                        <a:pt x="191" y="157"/>
                      </a:lnTo>
                      <a:lnTo>
                        <a:pt x="191" y="157"/>
                      </a:lnTo>
                      <a:lnTo>
                        <a:pt x="193" y="157"/>
                      </a:lnTo>
                      <a:lnTo>
                        <a:pt x="193" y="159"/>
                      </a:lnTo>
                      <a:lnTo>
                        <a:pt x="193" y="159"/>
                      </a:lnTo>
                      <a:lnTo>
                        <a:pt x="193" y="159"/>
                      </a:lnTo>
                      <a:lnTo>
                        <a:pt x="193" y="161"/>
                      </a:lnTo>
                      <a:lnTo>
                        <a:pt x="193" y="161"/>
                      </a:lnTo>
                      <a:lnTo>
                        <a:pt x="193" y="161"/>
                      </a:lnTo>
                      <a:lnTo>
                        <a:pt x="193" y="161"/>
                      </a:lnTo>
                      <a:lnTo>
                        <a:pt x="193" y="161"/>
                      </a:lnTo>
                      <a:lnTo>
                        <a:pt x="193" y="161"/>
                      </a:lnTo>
                      <a:lnTo>
                        <a:pt x="191" y="161"/>
                      </a:lnTo>
                      <a:lnTo>
                        <a:pt x="191" y="159"/>
                      </a:lnTo>
                      <a:lnTo>
                        <a:pt x="191" y="159"/>
                      </a:lnTo>
                      <a:lnTo>
                        <a:pt x="191" y="161"/>
                      </a:lnTo>
                      <a:lnTo>
                        <a:pt x="189" y="161"/>
                      </a:lnTo>
                      <a:lnTo>
                        <a:pt x="189" y="159"/>
                      </a:lnTo>
                      <a:lnTo>
                        <a:pt x="189" y="159"/>
                      </a:lnTo>
                      <a:lnTo>
                        <a:pt x="189" y="159"/>
                      </a:lnTo>
                      <a:lnTo>
                        <a:pt x="187" y="159"/>
                      </a:lnTo>
                      <a:lnTo>
                        <a:pt x="187" y="159"/>
                      </a:lnTo>
                      <a:lnTo>
                        <a:pt x="187" y="161"/>
                      </a:lnTo>
                      <a:lnTo>
                        <a:pt x="187" y="161"/>
                      </a:lnTo>
                      <a:lnTo>
                        <a:pt x="187" y="161"/>
                      </a:lnTo>
                      <a:lnTo>
                        <a:pt x="187" y="161"/>
                      </a:lnTo>
                      <a:lnTo>
                        <a:pt x="187" y="163"/>
                      </a:lnTo>
                      <a:lnTo>
                        <a:pt x="187" y="163"/>
                      </a:lnTo>
                      <a:lnTo>
                        <a:pt x="187" y="165"/>
                      </a:lnTo>
                      <a:lnTo>
                        <a:pt x="187" y="165"/>
                      </a:lnTo>
                      <a:lnTo>
                        <a:pt x="187" y="167"/>
                      </a:lnTo>
                      <a:lnTo>
                        <a:pt x="187" y="167"/>
                      </a:lnTo>
                      <a:lnTo>
                        <a:pt x="187" y="169"/>
                      </a:lnTo>
                      <a:lnTo>
                        <a:pt x="187" y="169"/>
                      </a:lnTo>
                      <a:lnTo>
                        <a:pt x="187" y="169"/>
                      </a:lnTo>
                      <a:lnTo>
                        <a:pt x="189" y="169"/>
                      </a:lnTo>
                      <a:lnTo>
                        <a:pt x="189" y="170"/>
                      </a:lnTo>
                      <a:lnTo>
                        <a:pt x="189" y="170"/>
                      </a:lnTo>
                      <a:lnTo>
                        <a:pt x="189" y="172"/>
                      </a:lnTo>
                      <a:lnTo>
                        <a:pt x="189" y="172"/>
                      </a:lnTo>
                      <a:lnTo>
                        <a:pt x="189" y="172"/>
                      </a:lnTo>
                      <a:lnTo>
                        <a:pt x="189" y="172"/>
                      </a:lnTo>
                      <a:lnTo>
                        <a:pt x="191" y="172"/>
                      </a:lnTo>
                      <a:lnTo>
                        <a:pt x="191" y="174"/>
                      </a:lnTo>
                      <a:lnTo>
                        <a:pt x="191" y="174"/>
                      </a:lnTo>
                      <a:lnTo>
                        <a:pt x="191" y="174"/>
                      </a:lnTo>
                      <a:lnTo>
                        <a:pt x="191" y="174"/>
                      </a:lnTo>
                      <a:lnTo>
                        <a:pt x="189" y="174"/>
                      </a:lnTo>
                      <a:lnTo>
                        <a:pt x="189" y="174"/>
                      </a:lnTo>
                      <a:lnTo>
                        <a:pt x="189" y="176"/>
                      </a:lnTo>
                      <a:lnTo>
                        <a:pt x="189" y="176"/>
                      </a:lnTo>
                      <a:lnTo>
                        <a:pt x="189" y="176"/>
                      </a:lnTo>
                      <a:lnTo>
                        <a:pt x="187" y="176"/>
                      </a:lnTo>
                      <a:lnTo>
                        <a:pt x="187" y="176"/>
                      </a:lnTo>
                      <a:lnTo>
                        <a:pt x="187" y="176"/>
                      </a:lnTo>
                      <a:lnTo>
                        <a:pt x="187" y="176"/>
                      </a:lnTo>
                      <a:lnTo>
                        <a:pt x="187" y="178"/>
                      </a:lnTo>
                      <a:lnTo>
                        <a:pt x="185" y="178"/>
                      </a:lnTo>
                      <a:lnTo>
                        <a:pt x="185" y="178"/>
                      </a:lnTo>
                      <a:lnTo>
                        <a:pt x="185" y="178"/>
                      </a:lnTo>
                      <a:lnTo>
                        <a:pt x="185" y="180"/>
                      </a:lnTo>
                      <a:lnTo>
                        <a:pt x="184" y="180"/>
                      </a:lnTo>
                      <a:lnTo>
                        <a:pt x="184" y="180"/>
                      </a:lnTo>
                      <a:lnTo>
                        <a:pt x="184" y="180"/>
                      </a:lnTo>
                      <a:lnTo>
                        <a:pt x="184" y="182"/>
                      </a:lnTo>
                      <a:lnTo>
                        <a:pt x="184" y="182"/>
                      </a:lnTo>
                      <a:lnTo>
                        <a:pt x="184" y="182"/>
                      </a:lnTo>
                      <a:lnTo>
                        <a:pt x="182" y="182"/>
                      </a:lnTo>
                      <a:lnTo>
                        <a:pt x="182" y="182"/>
                      </a:lnTo>
                      <a:lnTo>
                        <a:pt x="182" y="182"/>
                      </a:lnTo>
                      <a:lnTo>
                        <a:pt x="182" y="182"/>
                      </a:lnTo>
                      <a:lnTo>
                        <a:pt x="180" y="182"/>
                      </a:lnTo>
                      <a:lnTo>
                        <a:pt x="180" y="182"/>
                      </a:lnTo>
                      <a:lnTo>
                        <a:pt x="178" y="182"/>
                      </a:lnTo>
                      <a:lnTo>
                        <a:pt x="178" y="182"/>
                      </a:lnTo>
                      <a:lnTo>
                        <a:pt x="178" y="182"/>
                      </a:lnTo>
                      <a:lnTo>
                        <a:pt x="178" y="182"/>
                      </a:lnTo>
                      <a:lnTo>
                        <a:pt x="178" y="184"/>
                      </a:lnTo>
                      <a:lnTo>
                        <a:pt x="176" y="184"/>
                      </a:lnTo>
                      <a:lnTo>
                        <a:pt x="176" y="184"/>
                      </a:lnTo>
                      <a:lnTo>
                        <a:pt x="176" y="184"/>
                      </a:lnTo>
                      <a:lnTo>
                        <a:pt x="176" y="184"/>
                      </a:lnTo>
                      <a:lnTo>
                        <a:pt x="176" y="186"/>
                      </a:lnTo>
                      <a:lnTo>
                        <a:pt x="176" y="186"/>
                      </a:lnTo>
                      <a:lnTo>
                        <a:pt x="176" y="188"/>
                      </a:lnTo>
                      <a:lnTo>
                        <a:pt x="176" y="188"/>
                      </a:lnTo>
                      <a:lnTo>
                        <a:pt x="176" y="188"/>
                      </a:lnTo>
                      <a:lnTo>
                        <a:pt x="176" y="190"/>
                      </a:lnTo>
                      <a:lnTo>
                        <a:pt x="174" y="190"/>
                      </a:lnTo>
                      <a:lnTo>
                        <a:pt x="174" y="190"/>
                      </a:lnTo>
                      <a:lnTo>
                        <a:pt x="174" y="192"/>
                      </a:lnTo>
                      <a:lnTo>
                        <a:pt x="174" y="192"/>
                      </a:lnTo>
                      <a:lnTo>
                        <a:pt x="174" y="192"/>
                      </a:lnTo>
                      <a:lnTo>
                        <a:pt x="174" y="192"/>
                      </a:lnTo>
                      <a:lnTo>
                        <a:pt x="172" y="192"/>
                      </a:lnTo>
                      <a:lnTo>
                        <a:pt x="172" y="192"/>
                      </a:lnTo>
                      <a:lnTo>
                        <a:pt x="172" y="192"/>
                      </a:lnTo>
                      <a:lnTo>
                        <a:pt x="170" y="192"/>
                      </a:lnTo>
                      <a:lnTo>
                        <a:pt x="170" y="193"/>
                      </a:lnTo>
                      <a:lnTo>
                        <a:pt x="170" y="193"/>
                      </a:lnTo>
                      <a:lnTo>
                        <a:pt x="170" y="193"/>
                      </a:lnTo>
                      <a:lnTo>
                        <a:pt x="168" y="193"/>
                      </a:lnTo>
                      <a:lnTo>
                        <a:pt x="168" y="193"/>
                      </a:lnTo>
                      <a:lnTo>
                        <a:pt x="166" y="193"/>
                      </a:lnTo>
                      <a:lnTo>
                        <a:pt x="166" y="193"/>
                      </a:lnTo>
                      <a:lnTo>
                        <a:pt x="166" y="193"/>
                      </a:lnTo>
                      <a:lnTo>
                        <a:pt x="166" y="193"/>
                      </a:lnTo>
                      <a:lnTo>
                        <a:pt x="164" y="193"/>
                      </a:lnTo>
                      <a:lnTo>
                        <a:pt x="164" y="193"/>
                      </a:lnTo>
                      <a:lnTo>
                        <a:pt x="164" y="195"/>
                      </a:lnTo>
                      <a:lnTo>
                        <a:pt x="162" y="195"/>
                      </a:lnTo>
                      <a:lnTo>
                        <a:pt x="162" y="195"/>
                      </a:lnTo>
                      <a:lnTo>
                        <a:pt x="162" y="197"/>
                      </a:lnTo>
                      <a:lnTo>
                        <a:pt x="162" y="197"/>
                      </a:lnTo>
                      <a:lnTo>
                        <a:pt x="162" y="197"/>
                      </a:lnTo>
                      <a:lnTo>
                        <a:pt x="162" y="199"/>
                      </a:lnTo>
                      <a:lnTo>
                        <a:pt x="162" y="199"/>
                      </a:lnTo>
                      <a:lnTo>
                        <a:pt x="162" y="201"/>
                      </a:lnTo>
                      <a:lnTo>
                        <a:pt x="162" y="201"/>
                      </a:lnTo>
                      <a:lnTo>
                        <a:pt x="162" y="201"/>
                      </a:lnTo>
                      <a:lnTo>
                        <a:pt x="162" y="201"/>
                      </a:lnTo>
                      <a:lnTo>
                        <a:pt x="161" y="201"/>
                      </a:lnTo>
                      <a:lnTo>
                        <a:pt x="161" y="203"/>
                      </a:lnTo>
                      <a:lnTo>
                        <a:pt x="161" y="203"/>
                      </a:lnTo>
                      <a:lnTo>
                        <a:pt x="161" y="203"/>
                      </a:lnTo>
                      <a:lnTo>
                        <a:pt x="161" y="203"/>
                      </a:lnTo>
                      <a:lnTo>
                        <a:pt x="159" y="203"/>
                      </a:lnTo>
                      <a:lnTo>
                        <a:pt x="159" y="203"/>
                      </a:lnTo>
                      <a:lnTo>
                        <a:pt x="157" y="203"/>
                      </a:lnTo>
                      <a:lnTo>
                        <a:pt x="157" y="203"/>
                      </a:lnTo>
                      <a:lnTo>
                        <a:pt x="157" y="203"/>
                      </a:lnTo>
                      <a:lnTo>
                        <a:pt x="155" y="203"/>
                      </a:lnTo>
                      <a:lnTo>
                        <a:pt x="155" y="203"/>
                      </a:lnTo>
                      <a:lnTo>
                        <a:pt x="155" y="203"/>
                      </a:lnTo>
                      <a:lnTo>
                        <a:pt x="153" y="203"/>
                      </a:lnTo>
                      <a:lnTo>
                        <a:pt x="153" y="203"/>
                      </a:lnTo>
                      <a:lnTo>
                        <a:pt x="153" y="203"/>
                      </a:lnTo>
                      <a:lnTo>
                        <a:pt x="151" y="203"/>
                      </a:lnTo>
                      <a:lnTo>
                        <a:pt x="151" y="201"/>
                      </a:lnTo>
                      <a:lnTo>
                        <a:pt x="151" y="201"/>
                      </a:lnTo>
                      <a:lnTo>
                        <a:pt x="151" y="201"/>
                      </a:lnTo>
                      <a:lnTo>
                        <a:pt x="151" y="201"/>
                      </a:lnTo>
                      <a:lnTo>
                        <a:pt x="149" y="201"/>
                      </a:lnTo>
                      <a:lnTo>
                        <a:pt x="149" y="201"/>
                      </a:lnTo>
                      <a:lnTo>
                        <a:pt x="149" y="201"/>
                      </a:lnTo>
                      <a:lnTo>
                        <a:pt x="149" y="201"/>
                      </a:lnTo>
                      <a:lnTo>
                        <a:pt x="149" y="199"/>
                      </a:lnTo>
                      <a:lnTo>
                        <a:pt x="147" y="199"/>
                      </a:lnTo>
                      <a:lnTo>
                        <a:pt x="147" y="199"/>
                      </a:lnTo>
                      <a:lnTo>
                        <a:pt x="147" y="199"/>
                      </a:lnTo>
                      <a:lnTo>
                        <a:pt x="145" y="199"/>
                      </a:lnTo>
                      <a:lnTo>
                        <a:pt x="145" y="199"/>
                      </a:lnTo>
                      <a:lnTo>
                        <a:pt x="145" y="199"/>
                      </a:lnTo>
                      <a:lnTo>
                        <a:pt x="143" y="199"/>
                      </a:lnTo>
                      <a:lnTo>
                        <a:pt x="143" y="199"/>
                      </a:lnTo>
                      <a:lnTo>
                        <a:pt x="143" y="199"/>
                      </a:lnTo>
                      <a:lnTo>
                        <a:pt x="141" y="199"/>
                      </a:lnTo>
                      <a:lnTo>
                        <a:pt x="141" y="199"/>
                      </a:lnTo>
                      <a:lnTo>
                        <a:pt x="139" y="199"/>
                      </a:lnTo>
                      <a:lnTo>
                        <a:pt x="139" y="199"/>
                      </a:lnTo>
                      <a:lnTo>
                        <a:pt x="139" y="199"/>
                      </a:lnTo>
                      <a:lnTo>
                        <a:pt x="138" y="199"/>
                      </a:lnTo>
                      <a:lnTo>
                        <a:pt x="138" y="199"/>
                      </a:lnTo>
                      <a:lnTo>
                        <a:pt x="138" y="199"/>
                      </a:lnTo>
                      <a:lnTo>
                        <a:pt x="136" y="199"/>
                      </a:lnTo>
                      <a:lnTo>
                        <a:pt x="136" y="199"/>
                      </a:lnTo>
                      <a:lnTo>
                        <a:pt x="134" y="199"/>
                      </a:lnTo>
                      <a:lnTo>
                        <a:pt x="134" y="199"/>
                      </a:lnTo>
                      <a:lnTo>
                        <a:pt x="134" y="199"/>
                      </a:lnTo>
                      <a:lnTo>
                        <a:pt x="132" y="199"/>
                      </a:lnTo>
                      <a:lnTo>
                        <a:pt x="132" y="199"/>
                      </a:lnTo>
                      <a:lnTo>
                        <a:pt x="130" y="199"/>
                      </a:lnTo>
                      <a:lnTo>
                        <a:pt x="130" y="199"/>
                      </a:lnTo>
                      <a:lnTo>
                        <a:pt x="130" y="199"/>
                      </a:lnTo>
                      <a:lnTo>
                        <a:pt x="128" y="199"/>
                      </a:lnTo>
                      <a:lnTo>
                        <a:pt x="128" y="199"/>
                      </a:lnTo>
                      <a:lnTo>
                        <a:pt x="128" y="199"/>
                      </a:lnTo>
                      <a:lnTo>
                        <a:pt x="126" y="199"/>
                      </a:lnTo>
                      <a:lnTo>
                        <a:pt x="126" y="199"/>
                      </a:lnTo>
                      <a:lnTo>
                        <a:pt x="124" y="199"/>
                      </a:lnTo>
                      <a:lnTo>
                        <a:pt x="124" y="199"/>
                      </a:lnTo>
                      <a:lnTo>
                        <a:pt x="124" y="199"/>
                      </a:lnTo>
                      <a:lnTo>
                        <a:pt x="122" y="199"/>
                      </a:lnTo>
                      <a:lnTo>
                        <a:pt x="122" y="199"/>
                      </a:lnTo>
                      <a:lnTo>
                        <a:pt x="122" y="199"/>
                      </a:lnTo>
                      <a:lnTo>
                        <a:pt x="120" y="199"/>
                      </a:lnTo>
                      <a:lnTo>
                        <a:pt x="120" y="199"/>
                      </a:lnTo>
                      <a:lnTo>
                        <a:pt x="118" y="199"/>
                      </a:lnTo>
                      <a:lnTo>
                        <a:pt x="118" y="199"/>
                      </a:lnTo>
                      <a:lnTo>
                        <a:pt x="118" y="199"/>
                      </a:lnTo>
                      <a:lnTo>
                        <a:pt x="117" y="199"/>
                      </a:lnTo>
                      <a:lnTo>
                        <a:pt x="117" y="199"/>
                      </a:lnTo>
                      <a:lnTo>
                        <a:pt x="117" y="197"/>
                      </a:lnTo>
                      <a:lnTo>
                        <a:pt x="117" y="197"/>
                      </a:lnTo>
                      <a:lnTo>
                        <a:pt x="117" y="197"/>
                      </a:lnTo>
                      <a:lnTo>
                        <a:pt x="117" y="195"/>
                      </a:lnTo>
                      <a:lnTo>
                        <a:pt x="117" y="195"/>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5" name="Rectangle 1557">
                  <a:extLst>
                    <a:ext uri="{FF2B5EF4-FFF2-40B4-BE49-F238E27FC236}">
                      <a16:creationId xmlns:a16="http://schemas.microsoft.com/office/drawing/2014/main" id="{20F1F991-E00C-4B44-A8CA-17EA84FB947A}"/>
                    </a:ext>
                  </a:extLst>
                </p:cNvPr>
                <p:cNvSpPr>
                  <a:spLocks noChangeArrowheads="1"/>
                </p:cNvSpPr>
                <p:nvPr/>
              </p:nvSpPr>
              <p:spPr bwMode="auto">
                <a:xfrm>
                  <a:off x="15789416" y="3897313"/>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6" name="Rectangle 1558">
                  <a:extLst>
                    <a:ext uri="{FF2B5EF4-FFF2-40B4-BE49-F238E27FC236}">
                      <a16:creationId xmlns:a16="http://schemas.microsoft.com/office/drawing/2014/main" id="{5E451226-4830-4807-A7BE-F06AFB2B75B8}"/>
                    </a:ext>
                  </a:extLst>
                </p:cNvPr>
                <p:cNvSpPr>
                  <a:spLocks noChangeArrowheads="1"/>
                </p:cNvSpPr>
                <p:nvPr/>
              </p:nvSpPr>
              <p:spPr bwMode="auto">
                <a:xfrm>
                  <a:off x="15789416" y="3897313"/>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7" name="Freeform 1559">
                  <a:extLst>
                    <a:ext uri="{FF2B5EF4-FFF2-40B4-BE49-F238E27FC236}">
                      <a16:creationId xmlns:a16="http://schemas.microsoft.com/office/drawing/2014/main" id="{BFB63F08-C804-4E79-A25C-9B2C897F6003}"/>
                    </a:ext>
                  </a:extLst>
                </p:cNvPr>
                <p:cNvSpPr>
                  <a:spLocks/>
                </p:cNvSpPr>
                <p:nvPr/>
              </p:nvSpPr>
              <p:spPr bwMode="auto">
                <a:xfrm>
                  <a:off x="12704904" y="4725988"/>
                  <a:ext cx="0" cy="1588"/>
                </a:xfrm>
                <a:custGeom>
                  <a:avLst/>
                  <a:gdLst>
                    <a:gd name="T0" fmla="*/ 1 h 1"/>
                    <a:gd name="T1" fmla="*/ 1 h 1"/>
                    <a:gd name="T2" fmla="*/ 0 h 1"/>
                    <a:gd name="T3" fmla="*/ 0 h 1"/>
                    <a:gd name="T4" fmla="*/ 0 h 1"/>
                    <a:gd name="T5" fmla="*/ 0 h 1"/>
                    <a:gd name="T6" fmla="*/ 0 h 1"/>
                    <a:gd name="T7" fmla="*/ 0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lnTo>
                        <a:pt x="0" y="1"/>
                      </a:lnTo>
                      <a:lnTo>
                        <a:pt x="0" y="0"/>
                      </a:lnTo>
                      <a:lnTo>
                        <a:pt x="0" y="0"/>
                      </a:lnTo>
                      <a:lnTo>
                        <a:pt x="0" y="0"/>
                      </a:lnTo>
                      <a:lnTo>
                        <a:pt x="0" y="0"/>
                      </a:lnTo>
                      <a:lnTo>
                        <a:pt x="0" y="0"/>
                      </a:lnTo>
                      <a:lnTo>
                        <a:pt x="0" y="0"/>
                      </a:lnTo>
                      <a:lnTo>
                        <a:pt x="0"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8" name="Freeform 1560">
                  <a:extLst>
                    <a:ext uri="{FF2B5EF4-FFF2-40B4-BE49-F238E27FC236}">
                      <a16:creationId xmlns:a16="http://schemas.microsoft.com/office/drawing/2014/main" id="{22DB0A10-F0E8-4B59-8C08-9F593D0EB733}"/>
                    </a:ext>
                  </a:extLst>
                </p:cNvPr>
                <p:cNvSpPr>
                  <a:spLocks/>
                </p:cNvSpPr>
                <p:nvPr/>
              </p:nvSpPr>
              <p:spPr bwMode="auto">
                <a:xfrm>
                  <a:off x="12704904" y="4725988"/>
                  <a:ext cx="0" cy="1588"/>
                </a:xfrm>
                <a:custGeom>
                  <a:avLst/>
                  <a:gdLst>
                    <a:gd name="T0" fmla="*/ 1 h 1"/>
                    <a:gd name="T1" fmla="*/ 1 h 1"/>
                    <a:gd name="T2" fmla="*/ 0 h 1"/>
                    <a:gd name="T3" fmla="*/ 0 h 1"/>
                    <a:gd name="T4" fmla="*/ 0 h 1"/>
                    <a:gd name="T5" fmla="*/ 0 h 1"/>
                    <a:gd name="T6" fmla="*/ 0 h 1"/>
                    <a:gd name="T7" fmla="*/ 0 h 1"/>
                    <a:gd name="T8"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lnTo>
                        <a:pt x="0" y="1"/>
                      </a:lnTo>
                      <a:lnTo>
                        <a:pt x="0" y="0"/>
                      </a:lnTo>
                      <a:lnTo>
                        <a:pt x="0" y="0"/>
                      </a:lnTo>
                      <a:lnTo>
                        <a:pt x="0" y="0"/>
                      </a:lnTo>
                      <a:lnTo>
                        <a:pt x="0" y="0"/>
                      </a:lnTo>
                      <a:lnTo>
                        <a:pt x="0" y="0"/>
                      </a:lnTo>
                      <a:lnTo>
                        <a:pt x="0" y="0"/>
                      </a:lnTo>
                      <a:lnTo>
                        <a:pt x="0"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79" name="Freeform 1561">
                  <a:extLst>
                    <a:ext uri="{FF2B5EF4-FFF2-40B4-BE49-F238E27FC236}">
                      <a16:creationId xmlns:a16="http://schemas.microsoft.com/office/drawing/2014/main" id="{63F6645E-0E0B-4678-907B-D1A150923E0D}"/>
                    </a:ext>
                  </a:extLst>
                </p:cNvPr>
                <p:cNvSpPr>
                  <a:spLocks/>
                </p:cNvSpPr>
                <p:nvPr/>
              </p:nvSpPr>
              <p:spPr bwMode="auto">
                <a:xfrm>
                  <a:off x="12687441" y="4576763"/>
                  <a:ext cx="160338" cy="209550"/>
                </a:xfrm>
                <a:custGeom>
                  <a:avLst/>
                  <a:gdLst>
                    <a:gd name="T0" fmla="*/ 44 w 101"/>
                    <a:gd name="T1" fmla="*/ 4 h 132"/>
                    <a:gd name="T2" fmla="*/ 48 w 101"/>
                    <a:gd name="T3" fmla="*/ 7 h 132"/>
                    <a:gd name="T4" fmla="*/ 53 w 101"/>
                    <a:gd name="T5" fmla="*/ 11 h 132"/>
                    <a:gd name="T6" fmla="*/ 59 w 101"/>
                    <a:gd name="T7" fmla="*/ 13 h 132"/>
                    <a:gd name="T8" fmla="*/ 61 w 101"/>
                    <a:gd name="T9" fmla="*/ 19 h 132"/>
                    <a:gd name="T10" fmla="*/ 69 w 101"/>
                    <a:gd name="T11" fmla="*/ 21 h 132"/>
                    <a:gd name="T12" fmla="*/ 74 w 101"/>
                    <a:gd name="T13" fmla="*/ 25 h 132"/>
                    <a:gd name="T14" fmla="*/ 80 w 101"/>
                    <a:gd name="T15" fmla="*/ 23 h 132"/>
                    <a:gd name="T16" fmla="*/ 86 w 101"/>
                    <a:gd name="T17" fmla="*/ 21 h 132"/>
                    <a:gd name="T18" fmla="*/ 90 w 101"/>
                    <a:gd name="T19" fmla="*/ 27 h 132"/>
                    <a:gd name="T20" fmla="*/ 96 w 101"/>
                    <a:gd name="T21" fmla="*/ 30 h 132"/>
                    <a:gd name="T22" fmla="*/ 97 w 101"/>
                    <a:gd name="T23" fmla="*/ 32 h 132"/>
                    <a:gd name="T24" fmla="*/ 96 w 101"/>
                    <a:gd name="T25" fmla="*/ 34 h 132"/>
                    <a:gd name="T26" fmla="*/ 101 w 101"/>
                    <a:gd name="T27" fmla="*/ 40 h 132"/>
                    <a:gd name="T28" fmla="*/ 101 w 101"/>
                    <a:gd name="T29" fmla="*/ 46 h 132"/>
                    <a:gd name="T30" fmla="*/ 97 w 101"/>
                    <a:gd name="T31" fmla="*/ 51 h 132"/>
                    <a:gd name="T32" fmla="*/ 97 w 101"/>
                    <a:gd name="T33" fmla="*/ 59 h 132"/>
                    <a:gd name="T34" fmla="*/ 92 w 101"/>
                    <a:gd name="T35" fmla="*/ 65 h 132"/>
                    <a:gd name="T36" fmla="*/ 88 w 101"/>
                    <a:gd name="T37" fmla="*/ 71 h 132"/>
                    <a:gd name="T38" fmla="*/ 84 w 101"/>
                    <a:gd name="T39" fmla="*/ 76 h 132"/>
                    <a:gd name="T40" fmla="*/ 80 w 101"/>
                    <a:gd name="T41" fmla="*/ 80 h 132"/>
                    <a:gd name="T42" fmla="*/ 73 w 101"/>
                    <a:gd name="T43" fmla="*/ 84 h 132"/>
                    <a:gd name="T44" fmla="*/ 67 w 101"/>
                    <a:gd name="T45" fmla="*/ 86 h 132"/>
                    <a:gd name="T46" fmla="*/ 61 w 101"/>
                    <a:gd name="T47" fmla="*/ 90 h 132"/>
                    <a:gd name="T48" fmla="*/ 55 w 101"/>
                    <a:gd name="T49" fmla="*/ 92 h 132"/>
                    <a:gd name="T50" fmla="*/ 50 w 101"/>
                    <a:gd name="T51" fmla="*/ 97 h 132"/>
                    <a:gd name="T52" fmla="*/ 50 w 101"/>
                    <a:gd name="T53" fmla="*/ 101 h 132"/>
                    <a:gd name="T54" fmla="*/ 46 w 101"/>
                    <a:gd name="T55" fmla="*/ 105 h 132"/>
                    <a:gd name="T56" fmla="*/ 44 w 101"/>
                    <a:gd name="T57" fmla="*/ 113 h 132"/>
                    <a:gd name="T58" fmla="*/ 42 w 101"/>
                    <a:gd name="T59" fmla="*/ 120 h 132"/>
                    <a:gd name="T60" fmla="*/ 38 w 101"/>
                    <a:gd name="T61" fmla="*/ 126 h 132"/>
                    <a:gd name="T62" fmla="*/ 34 w 101"/>
                    <a:gd name="T63" fmla="*/ 132 h 132"/>
                    <a:gd name="T64" fmla="*/ 29 w 101"/>
                    <a:gd name="T65" fmla="*/ 128 h 132"/>
                    <a:gd name="T66" fmla="*/ 27 w 101"/>
                    <a:gd name="T67" fmla="*/ 122 h 132"/>
                    <a:gd name="T68" fmla="*/ 21 w 101"/>
                    <a:gd name="T69" fmla="*/ 122 h 132"/>
                    <a:gd name="T70" fmla="*/ 17 w 101"/>
                    <a:gd name="T71" fmla="*/ 117 h 132"/>
                    <a:gd name="T72" fmla="*/ 11 w 101"/>
                    <a:gd name="T73" fmla="*/ 120 h 132"/>
                    <a:gd name="T74" fmla="*/ 11 w 101"/>
                    <a:gd name="T75" fmla="*/ 115 h 132"/>
                    <a:gd name="T76" fmla="*/ 15 w 101"/>
                    <a:gd name="T77" fmla="*/ 111 h 132"/>
                    <a:gd name="T78" fmla="*/ 15 w 101"/>
                    <a:gd name="T79" fmla="*/ 101 h 132"/>
                    <a:gd name="T80" fmla="*/ 13 w 101"/>
                    <a:gd name="T81" fmla="*/ 97 h 132"/>
                    <a:gd name="T82" fmla="*/ 19 w 101"/>
                    <a:gd name="T83" fmla="*/ 94 h 132"/>
                    <a:gd name="T84" fmla="*/ 21 w 101"/>
                    <a:gd name="T85" fmla="*/ 88 h 132"/>
                    <a:gd name="T86" fmla="*/ 17 w 101"/>
                    <a:gd name="T87" fmla="*/ 90 h 132"/>
                    <a:gd name="T88" fmla="*/ 13 w 101"/>
                    <a:gd name="T89" fmla="*/ 86 h 132"/>
                    <a:gd name="T90" fmla="*/ 9 w 101"/>
                    <a:gd name="T91" fmla="*/ 82 h 132"/>
                    <a:gd name="T92" fmla="*/ 4 w 101"/>
                    <a:gd name="T93" fmla="*/ 78 h 132"/>
                    <a:gd name="T94" fmla="*/ 2 w 101"/>
                    <a:gd name="T95" fmla="*/ 74 h 132"/>
                    <a:gd name="T96" fmla="*/ 6 w 101"/>
                    <a:gd name="T97" fmla="*/ 69 h 132"/>
                    <a:gd name="T98" fmla="*/ 4 w 101"/>
                    <a:gd name="T99" fmla="*/ 63 h 132"/>
                    <a:gd name="T100" fmla="*/ 6 w 101"/>
                    <a:gd name="T101" fmla="*/ 55 h 132"/>
                    <a:gd name="T102" fmla="*/ 4 w 101"/>
                    <a:gd name="T103" fmla="*/ 49 h 132"/>
                    <a:gd name="T104" fmla="*/ 9 w 101"/>
                    <a:gd name="T105" fmla="*/ 46 h 132"/>
                    <a:gd name="T106" fmla="*/ 9 w 101"/>
                    <a:gd name="T107" fmla="*/ 38 h 132"/>
                    <a:gd name="T108" fmla="*/ 13 w 101"/>
                    <a:gd name="T109" fmla="*/ 32 h 132"/>
                    <a:gd name="T110" fmla="*/ 17 w 101"/>
                    <a:gd name="T111" fmla="*/ 27 h 132"/>
                    <a:gd name="T112" fmla="*/ 17 w 101"/>
                    <a:gd name="T113" fmla="*/ 19 h 132"/>
                    <a:gd name="T114" fmla="*/ 19 w 101"/>
                    <a:gd name="T115" fmla="*/ 11 h 132"/>
                    <a:gd name="T116" fmla="*/ 25 w 101"/>
                    <a:gd name="T117" fmla="*/ 9 h 132"/>
                    <a:gd name="T118" fmla="*/ 32 w 101"/>
                    <a:gd name="T119" fmla="*/ 7 h 132"/>
                    <a:gd name="T120" fmla="*/ 36 w 101"/>
                    <a:gd name="T121"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 h="132">
                      <a:moveTo>
                        <a:pt x="38" y="0"/>
                      </a:moveTo>
                      <a:lnTo>
                        <a:pt x="38" y="0"/>
                      </a:lnTo>
                      <a:lnTo>
                        <a:pt x="40" y="0"/>
                      </a:lnTo>
                      <a:lnTo>
                        <a:pt x="40" y="0"/>
                      </a:lnTo>
                      <a:lnTo>
                        <a:pt x="40" y="2"/>
                      </a:lnTo>
                      <a:lnTo>
                        <a:pt x="40" y="2"/>
                      </a:lnTo>
                      <a:lnTo>
                        <a:pt x="40" y="2"/>
                      </a:lnTo>
                      <a:lnTo>
                        <a:pt x="42" y="2"/>
                      </a:lnTo>
                      <a:lnTo>
                        <a:pt x="42" y="4"/>
                      </a:lnTo>
                      <a:lnTo>
                        <a:pt x="42" y="4"/>
                      </a:lnTo>
                      <a:lnTo>
                        <a:pt x="42" y="4"/>
                      </a:lnTo>
                      <a:lnTo>
                        <a:pt x="44" y="4"/>
                      </a:lnTo>
                      <a:lnTo>
                        <a:pt x="44" y="4"/>
                      </a:lnTo>
                      <a:lnTo>
                        <a:pt x="44" y="4"/>
                      </a:lnTo>
                      <a:lnTo>
                        <a:pt x="44" y="4"/>
                      </a:lnTo>
                      <a:lnTo>
                        <a:pt x="44" y="5"/>
                      </a:lnTo>
                      <a:lnTo>
                        <a:pt x="46" y="5"/>
                      </a:lnTo>
                      <a:lnTo>
                        <a:pt x="46" y="5"/>
                      </a:lnTo>
                      <a:lnTo>
                        <a:pt x="46" y="5"/>
                      </a:lnTo>
                      <a:lnTo>
                        <a:pt x="46" y="7"/>
                      </a:lnTo>
                      <a:lnTo>
                        <a:pt x="46" y="7"/>
                      </a:lnTo>
                      <a:lnTo>
                        <a:pt x="46" y="7"/>
                      </a:lnTo>
                      <a:lnTo>
                        <a:pt x="48" y="7"/>
                      </a:lnTo>
                      <a:lnTo>
                        <a:pt x="48" y="7"/>
                      </a:lnTo>
                      <a:lnTo>
                        <a:pt x="48" y="9"/>
                      </a:lnTo>
                      <a:lnTo>
                        <a:pt x="50" y="9"/>
                      </a:lnTo>
                      <a:lnTo>
                        <a:pt x="50" y="9"/>
                      </a:lnTo>
                      <a:lnTo>
                        <a:pt x="50" y="9"/>
                      </a:lnTo>
                      <a:lnTo>
                        <a:pt x="50" y="9"/>
                      </a:lnTo>
                      <a:lnTo>
                        <a:pt x="50" y="11"/>
                      </a:lnTo>
                      <a:lnTo>
                        <a:pt x="52" y="11"/>
                      </a:lnTo>
                      <a:lnTo>
                        <a:pt x="52" y="11"/>
                      </a:lnTo>
                      <a:lnTo>
                        <a:pt x="52" y="11"/>
                      </a:lnTo>
                      <a:lnTo>
                        <a:pt x="53" y="11"/>
                      </a:lnTo>
                      <a:lnTo>
                        <a:pt x="53" y="11"/>
                      </a:lnTo>
                      <a:lnTo>
                        <a:pt x="53" y="11"/>
                      </a:lnTo>
                      <a:lnTo>
                        <a:pt x="53" y="11"/>
                      </a:lnTo>
                      <a:lnTo>
                        <a:pt x="53" y="13"/>
                      </a:lnTo>
                      <a:lnTo>
                        <a:pt x="55" y="13"/>
                      </a:lnTo>
                      <a:lnTo>
                        <a:pt x="55" y="13"/>
                      </a:lnTo>
                      <a:lnTo>
                        <a:pt x="55" y="13"/>
                      </a:lnTo>
                      <a:lnTo>
                        <a:pt x="57" y="13"/>
                      </a:lnTo>
                      <a:lnTo>
                        <a:pt x="57" y="11"/>
                      </a:lnTo>
                      <a:lnTo>
                        <a:pt x="57" y="11"/>
                      </a:lnTo>
                      <a:lnTo>
                        <a:pt x="59" y="11"/>
                      </a:lnTo>
                      <a:lnTo>
                        <a:pt x="59" y="11"/>
                      </a:lnTo>
                      <a:lnTo>
                        <a:pt x="59" y="13"/>
                      </a:lnTo>
                      <a:lnTo>
                        <a:pt x="59" y="13"/>
                      </a:lnTo>
                      <a:lnTo>
                        <a:pt x="59" y="13"/>
                      </a:lnTo>
                      <a:lnTo>
                        <a:pt x="59" y="15"/>
                      </a:lnTo>
                      <a:lnTo>
                        <a:pt x="59" y="15"/>
                      </a:lnTo>
                      <a:lnTo>
                        <a:pt x="59" y="15"/>
                      </a:lnTo>
                      <a:lnTo>
                        <a:pt x="59" y="15"/>
                      </a:lnTo>
                      <a:lnTo>
                        <a:pt x="61" y="15"/>
                      </a:lnTo>
                      <a:lnTo>
                        <a:pt x="61" y="15"/>
                      </a:lnTo>
                      <a:lnTo>
                        <a:pt x="61" y="17"/>
                      </a:lnTo>
                      <a:lnTo>
                        <a:pt x="61" y="17"/>
                      </a:lnTo>
                      <a:lnTo>
                        <a:pt x="61" y="17"/>
                      </a:lnTo>
                      <a:lnTo>
                        <a:pt x="61" y="19"/>
                      </a:lnTo>
                      <a:lnTo>
                        <a:pt x="61" y="19"/>
                      </a:lnTo>
                      <a:lnTo>
                        <a:pt x="61" y="19"/>
                      </a:lnTo>
                      <a:lnTo>
                        <a:pt x="63" y="19"/>
                      </a:lnTo>
                      <a:lnTo>
                        <a:pt x="63" y="21"/>
                      </a:lnTo>
                      <a:lnTo>
                        <a:pt x="63" y="21"/>
                      </a:lnTo>
                      <a:lnTo>
                        <a:pt x="63" y="21"/>
                      </a:lnTo>
                      <a:lnTo>
                        <a:pt x="65" y="21"/>
                      </a:lnTo>
                      <a:lnTo>
                        <a:pt x="65" y="21"/>
                      </a:lnTo>
                      <a:lnTo>
                        <a:pt x="65" y="21"/>
                      </a:lnTo>
                      <a:lnTo>
                        <a:pt x="67" y="21"/>
                      </a:lnTo>
                      <a:lnTo>
                        <a:pt x="67" y="21"/>
                      </a:lnTo>
                      <a:lnTo>
                        <a:pt x="67" y="21"/>
                      </a:lnTo>
                      <a:lnTo>
                        <a:pt x="69" y="21"/>
                      </a:lnTo>
                      <a:lnTo>
                        <a:pt x="69" y="23"/>
                      </a:lnTo>
                      <a:lnTo>
                        <a:pt x="69" y="23"/>
                      </a:lnTo>
                      <a:lnTo>
                        <a:pt x="69" y="23"/>
                      </a:lnTo>
                      <a:lnTo>
                        <a:pt x="71" y="23"/>
                      </a:lnTo>
                      <a:lnTo>
                        <a:pt x="71" y="23"/>
                      </a:lnTo>
                      <a:lnTo>
                        <a:pt x="71" y="25"/>
                      </a:lnTo>
                      <a:lnTo>
                        <a:pt x="71" y="25"/>
                      </a:lnTo>
                      <a:lnTo>
                        <a:pt x="73" y="25"/>
                      </a:lnTo>
                      <a:lnTo>
                        <a:pt x="73" y="25"/>
                      </a:lnTo>
                      <a:lnTo>
                        <a:pt x="73" y="25"/>
                      </a:lnTo>
                      <a:lnTo>
                        <a:pt x="74" y="25"/>
                      </a:lnTo>
                      <a:lnTo>
                        <a:pt x="74" y="25"/>
                      </a:lnTo>
                      <a:lnTo>
                        <a:pt x="74" y="23"/>
                      </a:lnTo>
                      <a:lnTo>
                        <a:pt x="76" y="23"/>
                      </a:lnTo>
                      <a:lnTo>
                        <a:pt x="76" y="23"/>
                      </a:lnTo>
                      <a:lnTo>
                        <a:pt x="76" y="25"/>
                      </a:lnTo>
                      <a:lnTo>
                        <a:pt x="76" y="25"/>
                      </a:lnTo>
                      <a:lnTo>
                        <a:pt x="78" y="25"/>
                      </a:lnTo>
                      <a:lnTo>
                        <a:pt x="78" y="25"/>
                      </a:lnTo>
                      <a:lnTo>
                        <a:pt x="80" y="25"/>
                      </a:lnTo>
                      <a:lnTo>
                        <a:pt x="80" y="25"/>
                      </a:lnTo>
                      <a:lnTo>
                        <a:pt x="80" y="25"/>
                      </a:lnTo>
                      <a:lnTo>
                        <a:pt x="80" y="23"/>
                      </a:lnTo>
                      <a:lnTo>
                        <a:pt x="80" y="23"/>
                      </a:lnTo>
                      <a:lnTo>
                        <a:pt x="80" y="21"/>
                      </a:lnTo>
                      <a:lnTo>
                        <a:pt x="82" y="21"/>
                      </a:lnTo>
                      <a:lnTo>
                        <a:pt x="82" y="21"/>
                      </a:lnTo>
                      <a:lnTo>
                        <a:pt x="82" y="21"/>
                      </a:lnTo>
                      <a:lnTo>
                        <a:pt x="82" y="21"/>
                      </a:lnTo>
                      <a:lnTo>
                        <a:pt x="82" y="19"/>
                      </a:lnTo>
                      <a:lnTo>
                        <a:pt x="84" y="19"/>
                      </a:lnTo>
                      <a:lnTo>
                        <a:pt x="84" y="21"/>
                      </a:lnTo>
                      <a:lnTo>
                        <a:pt x="84" y="21"/>
                      </a:lnTo>
                      <a:lnTo>
                        <a:pt x="84" y="21"/>
                      </a:lnTo>
                      <a:lnTo>
                        <a:pt x="86" y="21"/>
                      </a:lnTo>
                      <a:lnTo>
                        <a:pt x="86" y="21"/>
                      </a:lnTo>
                      <a:lnTo>
                        <a:pt x="86" y="21"/>
                      </a:lnTo>
                      <a:lnTo>
                        <a:pt x="86" y="23"/>
                      </a:lnTo>
                      <a:lnTo>
                        <a:pt x="88" y="23"/>
                      </a:lnTo>
                      <a:lnTo>
                        <a:pt x="88" y="23"/>
                      </a:lnTo>
                      <a:lnTo>
                        <a:pt x="88" y="23"/>
                      </a:lnTo>
                      <a:lnTo>
                        <a:pt x="88" y="23"/>
                      </a:lnTo>
                      <a:lnTo>
                        <a:pt x="88" y="25"/>
                      </a:lnTo>
                      <a:lnTo>
                        <a:pt x="88" y="25"/>
                      </a:lnTo>
                      <a:lnTo>
                        <a:pt x="90" y="25"/>
                      </a:lnTo>
                      <a:lnTo>
                        <a:pt x="90" y="27"/>
                      </a:lnTo>
                      <a:lnTo>
                        <a:pt x="90" y="27"/>
                      </a:lnTo>
                      <a:lnTo>
                        <a:pt x="90" y="27"/>
                      </a:lnTo>
                      <a:lnTo>
                        <a:pt x="92" y="27"/>
                      </a:lnTo>
                      <a:lnTo>
                        <a:pt x="92" y="27"/>
                      </a:lnTo>
                      <a:lnTo>
                        <a:pt x="92" y="27"/>
                      </a:lnTo>
                      <a:lnTo>
                        <a:pt x="92" y="27"/>
                      </a:lnTo>
                      <a:lnTo>
                        <a:pt x="94" y="27"/>
                      </a:lnTo>
                      <a:lnTo>
                        <a:pt x="94" y="27"/>
                      </a:lnTo>
                      <a:lnTo>
                        <a:pt x="94" y="27"/>
                      </a:lnTo>
                      <a:lnTo>
                        <a:pt x="96" y="27"/>
                      </a:lnTo>
                      <a:lnTo>
                        <a:pt x="96" y="28"/>
                      </a:lnTo>
                      <a:lnTo>
                        <a:pt x="96" y="28"/>
                      </a:lnTo>
                      <a:lnTo>
                        <a:pt x="96" y="28"/>
                      </a:lnTo>
                      <a:lnTo>
                        <a:pt x="96" y="30"/>
                      </a:lnTo>
                      <a:lnTo>
                        <a:pt x="97" y="30"/>
                      </a:lnTo>
                      <a:lnTo>
                        <a:pt x="97" y="30"/>
                      </a:lnTo>
                      <a:lnTo>
                        <a:pt x="97" y="30"/>
                      </a:lnTo>
                      <a:lnTo>
                        <a:pt x="97" y="30"/>
                      </a:lnTo>
                      <a:lnTo>
                        <a:pt x="99" y="30"/>
                      </a:lnTo>
                      <a:lnTo>
                        <a:pt x="99" y="30"/>
                      </a:lnTo>
                      <a:lnTo>
                        <a:pt x="99" y="30"/>
                      </a:lnTo>
                      <a:lnTo>
                        <a:pt x="99" y="32"/>
                      </a:lnTo>
                      <a:lnTo>
                        <a:pt x="99" y="32"/>
                      </a:lnTo>
                      <a:lnTo>
                        <a:pt x="99" y="32"/>
                      </a:lnTo>
                      <a:lnTo>
                        <a:pt x="99" y="32"/>
                      </a:lnTo>
                      <a:lnTo>
                        <a:pt x="97" y="32"/>
                      </a:lnTo>
                      <a:lnTo>
                        <a:pt x="97" y="32"/>
                      </a:lnTo>
                      <a:lnTo>
                        <a:pt x="97" y="32"/>
                      </a:lnTo>
                      <a:lnTo>
                        <a:pt x="97" y="32"/>
                      </a:lnTo>
                      <a:lnTo>
                        <a:pt x="96" y="32"/>
                      </a:lnTo>
                      <a:lnTo>
                        <a:pt x="96" y="32"/>
                      </a:lnTo>
                      <a:lnTo>
                        <a:pt x="94" y="32"/>
                      </a:lnTo>
                      <a:lnTo>
                        <a:pt x="94" y="32"/>
                      </a:lnTo>
                      <a:lnTo>
                        <a:pt x="94" y="34"/>
                      </a:lnTo>
                      <a:lnTo>
                        <a:pt x="94" y="34"/>
                      </a:lnTo>
                      <a:lnTo>
                        <a:pt x="94" y="34"/>
                      </a:lnTo>
                      <a:lnTo>
                        <a:pt x="96" y="34"/>
                      </a:lnTo>
                      <a:lnTo>
                        <a:pt x="96" y="34"/>
                      </a:lnTo>
                      <a:lnTo>
                        <a:pt x="96" y="36"/>
                      </a:lnTo>
                      <a:lnTo>
                        <a:pt x="97" y="36"/>
                      </a:lnTo>
                      <a:lnTo>
                        <a:pt x="97" y="36"/>
                      </a:lnTo>
                      <a:lnTo>
                        <a:pt x="97" y="36"/>
                      </a:lnTo>
                      <a:lnTo>
                        <a:pt x="97" y="36"/>
                      </a:lnTo>
                      <a:lnTo>
                        <a:pt x="97" y="38"/>
                      </a:lnTo>
                      <a:lnTo>
                        <a:pt x="99" y="38"/>
                      </a:lnTo>
                      <a:lnTo>
                        <a:pt x="99" y="38"/>
                      </a:lnTo>
                      <a:lnTo>
                        <a:pt x="99" y="38"/>
                      </a:lnTo>
                      <a:lnTo>
                        <a:pt x="99" y="40"/>
                      </a:lnTo>
                      <a:lnTo>
                        <a:pt x="99" y="40"/>
                      </a:lnTo>
                      <a:lnTo>
                        <a:pt x="101" y="40"/>
                      </a:lnTo>
                      <a:lnTo>
                        <a:pt x="101" y="40"/>
                      </a:lnTo>
                      <a:lnTo>
                        <a:pt x="101" y="42"/>
                      </a:lnTo>
                      <a:lnTo>
                        <a:pt x="101" y="42"/>
                      </a:lnTo>
                      <a:lnTo>
                        <a:pt x="99" y="42"/>
                      </a:lnTo>
                      <a:lnTo>
                        <a:pt x="99" y="42"/>
                      </a:lnTo>
                      <a:lnTo>
                        <a:pt x="101" y="42"/>
                      </a:lnTo>
                      <a:lnTo>
                        <a:pt x="101" y="44"/>
                      </a:lnTo>
                      <a:lnTo>
                        <a:pt x="99" y="44"/>
                      </a:lnTo>
                      <a:lnTo>
                        <a:pt x="99" y="44"/>
                      </a:lnTo>
                      <a:lnTo>
                        <a:pt x="101" y="44"/>
                      </a:lnTo>
                      <a:lnTo>
                        <a:pt x="101" y="46"/>
                      </a:lnTo>
                      <a:lnTo>
                        <a:pt x="101" y="46"/>
                      </a:lnTo>
                      <a:lnTo>
                        <a:pt x="101" y="46"/>
                      </a:lnTo>
                      <a:lnTo>
                        <a:pt x="101" y="48"/>
                      </a:lnTo>
                      <a:lnTo>
                        <a:pt x="101" y="48"/>
                      </a:lnTo>
                      <a:lnTo>
                        <a:pt x="101" y="49"/>
                      </a:lnTo>
                      <a:lnTo>
                        <a:pt x="101" y="49"/>
                      </a:lnTo>
                      <a:lnTo>
                        <a:pt x="99" y="49"/>
                      </a:lnTo>
                      <a:lnTo>
                        <a:pt x="99" y="49"/>
                      </a:lnTo>
                      <a:lnTo>
                        <a:pt x="99" y="49"/>
                      </a:lnTo>
                      <a:lnTo>
                        <a:pt x="99" y="49"/>
                      </a:lnTo>
                      <a:lnTo>
                        <a:pt x="99" y="51"/>
                      </a:lnTo>
                      <a:lnTo>
                        <a:pt x="97" y="51"/>
                      </a:lnTo>
                      <a:lnTo>
                        <a:pt x="97" y="51"/>
                      </a:lnTo>
                      <a:lnTo>
                        <a:pt x="97" y="51"/>
                      </a:lnTo>
                      <a:lnTo>
                        <a:pt x="97" y="53"/>
                      </a:lnTo>
                      <a:lnTo>
                        <a:pt x="97" y="53"/>
                      </a:lnTo>
                      <a:lnTo>
                        <a:pt x="97" y="53"/>
                      </a:lnTo>
                      <a:lnTo>
                        <a:pt x="97" y="55"/>
                      </a:lnTo>
                      <a:lnTo>
                        <a:pt x="97" y="55"/>
                      </a:lnTo>
                      <a:lnTo>
                        <a:pt x="97" y="57"/>
                      </a:lnTo>
                      <a:lnTo>
                        <a:pt x="97" y="57"/>
                      </a:lnTo>
                      <a:lnTo>
                        <a:pt x="97" y="57"/>
                      </a:lnTo>
                      <a:lnTo>
                        <a:pt x="97" y="59"/>
                      </a:lnTo>
                      <a:lnTo>
                        <a:pt x="97" y="59"/>
                      </a:lnTo>
                      <a:lnTo>
                        <a:pt x="97" y="59"/>
                      </a:lnTo>
                      <a:lnTo>
                        <a:pt x="96" y="59"/>
                      </a:lnTo>
                      <a:lnTo>
                        <a:pt x="96" y="61"/>
                      </a:lnTo>
                      <a:lnTo>
                        <a:pt x="96" y="61"/>
                      </a:lnTo>
                      <a:lnTo>
                        <a:pt x="96" y="61"/>
                      </a:lnTo>
                      <a:lnTo>
                        <a:pt x="94" y="61"/>
                      </a:lnTo>
                      <a:lnTo>
                        <a:pt x="94" y="63"/>
                      </a:lnTo>
                      <a:lnTo>
                        <a:pt x="94" y="63"/>
                      </a:lnTo>
                      <a:lnTo>
                        <a:pt x="94" y="63"/>
                      </a:lnTo>
                      <a:lnTo>
                        <a:pt x="94" y="63"/>
                      </a:lnTo>
                      <a:lnTo>
                        <a:pt x="94" y="65"/>
                      </a:lnTo>
                      <a:lnTo>
                        <a:pt x="92" y="65"/>
                      </a:lnTo>
                      <a:lnTo>
                        <a:pt x="92" y="65"/>
                      </a:lnTo>
                      <a:lnTo>
                        <a:pt x="92" y="67"/>
                      </a:lnTo>
                      <a:lnTo>
                        <a:pt x="92" y="67"/>
                      </a:lnTo>
                      <a:lnTo>
                        <a:pt x="92" y="67"/>
                      </a:lnTo>
                      <a:lnTo>
                        <a:pt x="92" y="67"/>
                      </a:lnTo>
                      <a:lnTo>
                        <a:pt x="92" y="67"/>
                      </a:lnTo>
                      <a:lnTo>
                        <a:pt x="90" y="67"/>
                      </a:lnTo>
                      <a:lnTo>
                        <a:pt x="90" y="69"/>
                      </a:lnTo>
                      <a:lnTo>
                        <a:pt x="90" y="69"/>
                      </a:lnTo>
                      <a:lnTo>
                        <a:pt x="90" y="69"/>
                      </a:lnTo>
                      <a:lnTo>
                        <a:pt x="90" y="71"/>
                      </a:lnTo>
                      <a:lnTo>
                        <a:pt x="88" y="71"/>
                      </a:lnTo>
                      <a:lnTo>
                        <a:pt x="88" y="71"/>
                      </a:lnTo>
                      <a:lnTo>
                        <a:pt x="88" y="71"/>
                      </a:lnTo>
                      <a:lnTo>
                        <a:pt x="88" y="72"/>
                      </a:lnTo>
                      <a:lnTo>
                        <a:pt x="88" y="72"/>
                      </a:lnTo>
                      <a:lnTo>
                        <a:pt x="88" y="72"/>
                      </a:lnTo>
                      <a:lnTo>
                        <a:pt x="86" y="72"/>
                      </a:lnTo>
                      <a:lnTo>
                        <a:pt x="86" y="74"/>
                      </a:lnTo>
                      <a:lnTo>
                        <a:pt x="86" y="74"/>
                      </a:lnTo>
                      <a:lnTo>
                        <a:pt x="86" y="74"/>
                      </a:lnTo>
                      <a:lnTo>
                        <a:pt x="86" y="74"/>
                      </a:lnTo>
                      <a:lnTo>
                        <a:pt x="86" y="74"/>
                      </a:lnTo>
                      <a:lnTo>
                        <a:pt x="84" y="74"/>
                      </a:lnTo>
                      <a:lnTo>
                        <a:pt x="84" y="76"/>
                      </a:lnTo>
                      <a:lnTo>
                        <a:pt x="84" y="76"/>
                      </a:lnTo>
                      <a:lnTo>
                        <a:pt x="82" y="76"/>
                      </a:lnTo>
                      <a:lnTo>
                        <a:pt x="82" y="76"/>
                      </a:lnTo>
                      <a:lnTo>
                        <a:pt x="82" y="76"/>
                      </a:lnTo>
                      <a:lnTo>
                        <a:pt x="82" y="78"/>
                      </a:lnTo>
                      <a:lnTo>
                        <a:pt x="82" y="78"/>
                      </a:lnTo>
                      <a:lnTo>
                        <a:pt x="82" y="78"/>
                      </a:lnTo>
                      <a:lnTo>
                        <a:pt x="80" y="78"/>
                      </a:lnTo>
                      <a:lnTo>
                        <a:pt x="80" y="80"/>
                      </a:lnTo>
                      <a:lnTo>
                        <a:pt x="80" y="80"/>
                      </a:lnTo>
                      <a:lnTo>
                        <a:pt x="80" y="80"/>
                      </a:lnTo>
                      <a:lnTo>
                        <a:pt x="80" y="80"/>
                      </a:lnTo>
                      <a:lnTo>
                        <a:pt x="78" y="80"/>
                      </a:lnTo>
                      <a:lnTo>
                        <a:pt x="78" y="82"/>
                      </a:lnTo>
                      <a:lnTo>
                        <a:pt x="78" y="82"/>
                      </a:lnTo>
                      <a:lnTo>
                        <a:pt x="78" y="82"/>
                      </a:lnTo>
                      <a:lnTo>
                        <a:pt x="76" y="82"/>
                      </a:lnTo>
                      <a:lnTo>
                        <a:pt x="76" y="82"/>
                      </a:lnTo>
                      <a:lnTo>
                        <a:pt x="76" y="82"/>
                      </a:lnTo>
                      <a:lnTo>
                        <a:pt x="76" y="82"/>
                      </a:lnTo>
                      <a:lnTo>
                        <a:pt x="74" y="82"/>
                      </a:lnTo>
                      <a:lnTo>
                        <a:pt x="74" y="82"/>
                      </a:lnTo>
                      <a:lnTo>
                        <a:pt x="74" y="84"/>
                      </a:lnTo>
                      <a:lnTo>
                        <a:pt x="73" y="84"/>
                      </a:lnTo>
                      <a:lnTo>
                        <a:pt x="73" y="84"/>
                      </a:lnTo>
                      <a:lnTo>
                        <a:pt x="73" y="84"/>
                      </a:lnTo>
                      <a:lnTo>
                        <a:pt x="73" y="84"/>
                      </a:lnTo>
                      <a:lnTo>
                        <a:pt x="71" y="84"/>
                      </a:lnTo>
                      <a:lnTo>
                        <a:pt x="71" y="84"/>
                      </a:lnTo>
                      <a:lnTo>
                        <a:pt x="71" y="84"/>
                      </a:lnTo>
                      <a:lnTo>
                        <a:pt x="71" y="86"/>
                      </a:lnTo>
                      <a:lnTo>
                        <a:pt x="69" y="86"/>
                      </a:lnTo>
                      <a:lnTo>
                        <a:pt x="69" y="86"/>
                      </a:lnTo>
                      <a:lnTo>
                        <a:pt x="67" y="86"/>
                      </a:lnTo>
                      <a:lnTo>
                        <a:pt x="67" y="86"/>
                      </a:lnTo>
                      <a:lnTo>
                        <a:pt x="67" y="86"/>
                      </a:lnTo>
                      <a:lnTo>
                        <a:pt x="67" y="86"/>
                      </a:lnTo>
                      <a:lnTo>
                        <a:pt x="65" y="86"/>
                      </a:lnTo>
                      <a:lnTo>
                        <a:pt x="65" y="88"/>
                      </a:lnTo>
                      <a:lnTo>
                        <a:pt x="65" y="88"/>
                      </a:lnTo>
                      <a:lnTo>
                        <a:pt x="65" y="88"/>
                      </a:lnTo>
                      <a:lnTo>
                        <a:pt x="63" y="88"/>
                      </a:lnTo>
                      <a:lnTo>
                        <a:pt x="63" y="88"/>
                      </a:lnTo>
                      <a:lnTo>
                        <a:pt x="63" y="88"/>
                      </a:lnTo>
                      <a:lnTo>
                        <a:pt x="61" y="88"/>
                      </a:lnTo>
                      <a:lnTo>
                        <a:pt x="61" y="88"/>
                      </a:lnTo>
                      <a:lnTo>
                        <a:pt x="61" y="90"/>
                      </a:lnTo>
                      <a:lnTo>
                        <a:pt x="61" y="90"/>
                      </a:lnTo>
                      <a:lnTo>
                        <a:pt x="59" y="90"/>
                      </a:lnTo>
                      <a:lnTo>
                        <a:pt x="59" y="90"/>
                      </a:lnTo>
                      <a:lnTo>
                        <a:pt x="59" y="90"/>
                      </a:lnTo>
                      <a:lnTo>
                        <a:pt x="59" y="90"/>
                      </a:lnTo>
                      <a:lnTo>
                        <a:pt x="57" y="90"/>
                      </a:lnTo>
                      <a:lnTo>
                        <a:pt x="57" y="90"/>
                      </a:lnTo>
                      <a:lnTo>
                        <a:pt x="57" y="90"/>
                      </a:lnTo>
                      <a:lnTo>
                        <a:pt x="55" y="90"/>
                      </a:lnTo>
                      <a:lnTo>
                        <a:pt x="55" y="90"/>
                      </a:lnTo>
                      <a:lnTo>
                        <a:pt x="55" y="92"/>
                      </a:lnTo>
                      <a:lnTo>
                        <a:pt x="55" y="92"/>
                      </a:lnTo>
                      <a:lnTo>
                        <a:pt x="55" y="92"/>
                      </a:lnTo>
                      <a:lnTo>
                        <a:pt x="53" y="92"/>
                      </a:lnTo>
                      <a:lnTo>
                        <a:pt x="53" y="94"/>
                      </a:lnTo>
                      <a:lnTo>
                        <a:pt x="53" y="94"/>
                      </a:lnTo>
                      <a:lnTo>
                        <a:pt x="53" y="94"/>
                      </a:lnTo>
                      <a:lnTo>
                        <a:pt x="53" y="94"/>
                      </a:lnTo>
                      <a:lnTo>
                        <a:pt x="53" y="95"/>
                      </a:lnTo>
                      <a:lnTo>
                        <a:pt x="52" y="95"/>
                      </a:lnTo>
                      <a:lnTo>
                        <a:pt x="52" y="95"/>
                      </a:lnTo>
                      <a:lnTo>
                        <a:pt x="52" y="97"/>
                      </a:lnTo>
                      <a:lnTo>
                        <a:pt x="52" y="97"/>
                      </a:lnTo>
                      <a:lnTo>
                        <a:pt x="52" y="97"/>
                      </a:lnTo>
                      <a:lnTo>
                        <a:pt x="50" y="97"/>
                      </a:lnTo>
                      <a:lnTo>
                        <a:pt x="50" y="99"/>
                      </a:lnTo>
                      <a:lnTo>
                        <a:pt x="50" y="99"/>
                      </a:lnTo>
                      <a:lnTo>
                        <a:pt x="50" y="99"/>
                      </a:lnTo>
                      <a:lnTo>
                        <a:pt x="52" y="99"/>
                      </a:lnTo>
                      <a:lnTo>
                        <a:pt x="52" y="101"/>
                      </a:lnTo>
                      <a:lnTo>
                        <a:pt x="52" y="101"/>
                      </a:lnTo>
                      <a:lnTo>
                        <a:pt x="50" y="101"/>
                      </a:lnTo>
                      <a:lnTo>
                        <a:pt x="50" y="101"/>
                      </a:lnTo>
                      <a:lnTo>
                        <a:pt x="50" y="101"/>
                      </a:lnTo>
                      <a:lnTo>
                        <a:pt x="50" y="101"/>
                      </a:lnTo>
                      <a:lnTo>
                        <a:pt x="50" y="101"/>
                      </a:lnTo>
                      <a:lnTo>
                        <a:pt x="50" y="101"/>
                      </a:lnTo>
                      <a:lnTo>
                        <a:pt x="50" y="99"/>
                      </a:lnTo>
                      <a:lnTo>
                        <a:pt x="50" y="99"/>
                      </a:lnTo>
                      <a:lnTo>
                        <a:pt x="48" y="99"/>
                      </a:lnTo>
                      <a:lnTo>
                        <a:pt x="48" y="99"/>
                      </a:lnTo>
                      <a:lnTo>
                        <a:pt x="48" y="99"/>
                      </a:lnTo>
                      <a:lnTo>
                        <a:pt x="48" y="101"/>
                      </a:lnTo>
                      <a:lnTo>
                        <a:pt x="48" y="101"/>
                      </a:lnTo>
                      <a:lnTo>
                        <a:pt x="48" y="103"/>
                      </a:lnTo>
                      <a:lnTo>
                        <a:pt x="48" y="103"/>
                      </a:lnTo>
                      <a:lnTo>
                        <a:pt x="48" y="105"/>
                      </a:lnTo>
                      <a:lnTo>
                        <a:pt x="48" y="105"/>
                      </a:lnTo>
                      <a:lnTo>
                        <a:pt x="46" y="105"/>
                      </a:lnTo>
                      <a:lnTo>
                        <a:pt x="46" y="107"/>
                      </a:lnTo>
                      <a:lnTo>
                        <a:pt x="46" y="107"/>
                      </a:lnTo>
                      <a:lnTo>
                        <a:pt x="46" y="107"/>
                      </a:lnTo>
                      <a:lnTo>
                        <a:pt x="46" y="107"/>
                      </a:lnTo>
                      <a:lnTo>
                        <a:pt x="46" y="109"/>
                      </a:lnTo>
                      <a:lnTo>
                        <a:pt x="46" y="109"/>
                      </a:lnTo>
                      <a:lnTo>
                        <a:pt x="46" y="109"/>
                      </a:lnTo>
                      <a:lnTo>
                        <a:pt x="44" y="109"/>
                      </a:lnTo>
                      <a:lnTo>
                        <a:pt x="44" y="111"/>
                      </a:lnTo>
                      <a:lnTo>
                        <a:pt x="44" y="111"/>
                      </a:lnTo>
                      <a:lnTo>
                        <a:pt x="44" y="111"/>
                      </a:lnTo>
                      <a:lnTo>
                        <a:pt x="44" y="113"/>
                      </a:lnTo>
                      <a:lnTo>
                        <a:pt x="44" y="113"/>
                      </a:lnTo>
                      <a:lnTo>
                        <a:pt x="44" y="113"/>
                      </a:lnTo>
                      <a:lnTo>
                        <a:pt x="44" y="115"/>
                      </a:lnTo>
                      <a:lnTo>
                        <a:pt x="44" y="115"/>
                      </a:lnTo>
                      <a:lnTo>
                        <a:pt x="44" y="115"/>
                      </a:lnTo>
                      <a:lnTo>
                        <a:pt x="44" y="117"/>
                      </a:lnTo>
                      <a:lnTo>
                        <a:pt x="44" y="117"/>
                      </a:lnTo>
                      <a:lnTo>
                        <a:pt x="42" y="117"/>
                      </a:lnTo>
                      <a:lnTo>
                        <a:pt x="42" y="118"/>
                      </a:lnTo>
                      <a:lnTo>
                        <a:pt x="42" y="118"/>
                      </a:lnTo>
                      <a:lnTo>
                        <a:pt x="42" y="120"/>
                      </a:lnTo>
                      <a:lnTo>
                        <a:pt x="42" y="120"/>
                      </a:lnTo>
                      <a:lnTo>
                        <a:pt x="42" y="122"/>
                      </a:lnTo>
                      <a:lnTo>
                        <a:pt x="42" y="122"/>
                      </a:lnTo>
                      <a:lnTo>
                        <a:pt x="42" y="122"/>
                      </a:lnTo>
                      <a:lnTo>
                        <a:pt x="42" y="122"/>
                      </a:lnTo>
                      <a:lnTo>
                        <a:pt x="40" y="122"/>
                      </a:lnTo>
                      <a:lnTo>
                        <a:pt x="40" y="124"/>
                      </a:lnTo>
                      <a:lnTo>
                        <a:pt x="40" y="124"/>
                      </a:lnTo>
                      <a:lnTo>
                        <a:pt x="40" y="124"/>
                      </a:lnTo>
                      <a:lnTo>
                        <a:pt x="40" y="124"/>
                      </a:lnTo>
                      <a:lnTo>
                        <a:pt x="38" y="124"/>
                      </a:lnTo>
                      <a:lnTo>
                        <a:pt x="38" y="126"/>
                      </a:lnTo>
                      <a:lnTo>
                        <a:pt x="38" y="126"/>
                      </a:lnTo>
                      <a:lnTo>
                        <a:pt x="38" y="126"/>
                      </a:lnTo>
                      <a:lnTo>
                        <a:pt x="38" y="126"/>
                      </a:lnTo>
                      <a:lnTo>
                        <a:pt x="38" y="128"/>
                      </a:lnTo>
                      <a:lnTo>
                        <a:pt x="38" y="128"/>
                      </a:lnTo>
                      <a:lnTo>
                        <a:pt x="36" y="128"/>
                      </a:lnTo>
                      <a:lnTo>
                        <a:pt x="36" y="130"/>
                      </a:lnTo>
                      <a:lnTo>
                        <a:pt x="36" y="130"/>
                      </a:lnTo>
                      <a:lnTo>
                        <a:pt x="36" y="130"/>
                      </a:lnTo>
                      <a:lnTo>
                        <a:pt x="36" y="130"/>
                      </a:lnTo>
                      <a:lnTo>
                        <a:pt x="36" y="132"/>
                      </a:lnTo>
                      <a:lnTo>
                        <a:pt x="34" y="132"/>
                      </a:lnTo>
                      <a:lnTo>
                        <a:pt x="34" y="132"/>
                      </a:lnTo>
                      <a:lnTo>
                        <a:pt x="34" y="130"/>
                      </a:lnTo>
                      <a:lnTo>
                        <a:pt x="34" y="130"/>
                      </a:lnTo>
                      <a:lnTo>
                        <a:pt x="32" y="130"/>
                      </a:lnTo>
                      <a:lnTo>
                        <a:pt x="32" y="130"/>
                      </a:lnTo>
                      <a:lnTo>
                        <a:pt x="32" y="130"/>
                      </a:lnTo>
                      <a:lnTo>
                        <a:pt x="30" y="130"/>
                      </a:lnTo>
                      <a:lnTo>
                        <a:pt x="30" y="130"/>
                      </a:lnTo>
                      <a:lnTo>
                        <a:pt x="30" y="130"/>
                      </a:lnTo>
                      <a:lnTo>
                        <a:pt x="30" y="130"/>
                      </a:lnTo>
                      <a:lnTo>
                        <a:pt x="30" y="128"/>
                      </a:lnTo>
                      <a:lnTo>
                        <a:pt x="29" y="128"/>
                      </a:lnTo>
                      <a:lnTo>
                        <a:pt x="29" y="128"/>
                      </a:lnTo>
                      <a:lnTo>
                        <a:pt x="29" y="128"/>
                      </a:lnTo>
                      <a:lnTo>
                        <a:pt x="29" y="126"/>
                      </a:lnTo>
                      <a:lnTo>
                        <a:pt x="29" y="126"/>
                      </a:lnTo>
                      <a:lnTo>
                        <a:pt x="29" y="126"/>
                      </a:lnTo>
                      <a:lnTo>
                        <a:pt x="29" y="124"/>
                      </a:lnTo>
                      <a:lnTo>
                        <a:pt x="29" y="124"/>
                      </a:lnTo>
                      <a:lnTo>
                        <a:pt x="27" y="124"/>
                      </a:lnTo>
                      <a:lnTo>
                        <a:pt x="27" y="122"/>
                      </a:lnTo>
                      <a:lnTo>
                        <a:pt x="29" y="122"/>
                      </a:lnTo>
                      <a:lnTo>
                        <a:pt x="29" y="122"/>
                      </a:lnTo>
                      <a:lnTo>
                        <a:pt x="27" y="122"/>
                      </a:lnTo>
                      <a:lnTo>
                        <a:pt x="27" y="122"/>
                      </a:lnTo>
                      <a:lnTo>
                        <a:pt x="27" y="122"/>
                      </a:lnTo>
                      <a:lnTo>
                        <a:pt x="27" y="122"/>
                      </a:lnTo>
                      <a:lnTo>
                        <a:pt x="27" y="120"/>
                      </a:lnTo>
                      <a:lnTo>
                        <a:pt x="25" y="120"/>
                      </a:lnTo>
                      <a:lnTo>
                        <a:pt x="25" y="120"/>
                      </a:lnTo>
                      <a:lnTo>
                        <a:pt x="25" y="120"/>
                      </a:lnTo>
                      <a:lnTo>
                        <a:pt x="25" y="120"/>
                      </a:lnTo>
                      <a:lnTo>
                        <a:pt x="23" y="120"/>
                      </a:lnTo>
                      <a:lnTo>
                        <a:pt x="23" y="120"/>
                      </a:lnTo>
                      <a:lnTo>
                        <a:pt x="23" y="122"/>
                      </a:lnTo>
                      <a:lnTo>
                        <a:pt x="23" y="122"/>
                      </a:lnTo>
                      <a:lnTo>
                        <a:pt x="21" y="122"/>
                      </a:lnTo>
                      <a:lnTo>
                        <a:pt x="21" y="120"/>
                      </a:lnTo>
                      <a:lnTo>
                        <a:pt x="21" y="120"/>
                      </a:lnTo>
                      <a:lnTo>
                        <a:pt x="21" y="120"/>
                      </a:lnTo>
                      <a:lnTo>
                        <a:pt x="21" y="118"/>
                      </a:lnTo>
                      <a:lnTo>
                        <a:pt x="19" y="118"/>
                      </a:lnTo>
                      <a:lnTo>
                        <a:pt x="19" y="118"/>
                      </a:lnTo>
                      <a:lnTo>
                        <a:pt x="19" y="118"/>
                      </a:lnTo>
                      <a:lnTo>
                        <a:pt x="19" y="118"/>
                      </a:lnTo>
                      <a:lnTo>
                        <a:pt x="17" y="118"/>
                      </a:lnTo>
                      <a:lnTo>
                        <a:pt x="17" y="118"/>
                      </a:lnTo>
                      <a:lnTo>
                        <a:pt x="17" y="117"/>
                      </a:lnTo>
                      <a:lnTo>
                        <a:pt x="17" y="117"/>
                      </a:lnTo>
                      <a:lnTo>
                        <a:pt x="15" y="117"/>
                      </a:lnTo>
                      <a:lnTo>
                        <a:pt x="15" y="118"/>
                      </a:lnTo>
                      <a:lnTo>
                        <a:pt x="15" y="118"/>
                      </a:lnTo>
                      <a:lnTo>
                        <a:pt x="15" y="118"/>
                      </a:lnTo>
                      <a:lnTo>
                        <a:pt x="13" y="118"/>
                      </a:lnTo>
                      <a:lnTo>
                        <a:pt x="13" y="120"/>
                      </a:lnTo>
                      <a:lnTo>
                        <a:pt x="13" y="120"/>
                      </a:lnTo>
                      <a:lnTo>
                        <a:pt x="13" y="120"/>
                      </a:lnTo>
                      <a:lnTo>
                        <a:pt x="13" y="120"/>
                      </a:lnTo>
                      <a:lnTo>
                        <a:pt x="11" y="120"/>
                      </a:lnTo>
                      <a:lnTo>
                        <a:pt x="11" y="120"/>
                      </a:lnTo>
                      <a:lnTo>
                        <a:pt x="11" y="120"/>
                      </a:lnTo>
                      <a:lnTo>
                        <a:pt x="11" y="120"/>
                      </a:lnTo>
                      <a:lnTo>
                        <a:pt x="11" y="118"/>
                      </a:lnTo>
                      <a:lnTo>
                        <a:pt x="11" y="118"/>
                      </a:lnTo>
                      <a:lnTo>
                        <a:pt x="11" y="118"/>
                      </a:lnTo>
                      <a:lnTo>
                        <a:pt x="11" y="117"/>
                      </a:lnTo>
                      <a:lnTo>
                        <a:pt x="11" y="117"/>
                      </a:lnTo>
                      <a:lnTo>
                        <a:pt x="11" y="117"/>
                      </a:lnTo>
                      <a:lnTo>
                        <a:pt x="13" y="117"/>
                      </a:lnTo>
                      <a:lnTo>
                        <a:pt x="13" y="115"/>
                      </a:lnTo>
                      <a:lnTo>
                        <a:pt x="11" y="115"/>
                      </a:lnTo>
                      <a:lnTo>
                        <a:pt x="11" y="115"/>
                      </a:lnTo>
                      <a:lnTo>
                        <a:pt x="11" y="115"/>
                      </a:lnTo>
                      <a:lnTo>
                        <a:pt x="11" y="115"/>
                      </a:lnTo>
                      <a:lnTo>
                        <a:pt x="11" y="115"/>
                      </a:lnTo>
                      <a:lnTo>
                        <a:pt x="11" y="113"/>
                      </a:lnTo>
                      <a:lnTo>
                        <a:pt x="11" y="113"/>
                      </a:lnTo>
                      <a:lnTo>
                        <a:pt x="11" y="111"/>
                      </a:lnTo>
                      <a:lnTo>
                        <a:pt x="11" y="111"/>
                      </a:lnTo>
                      <a:lnTo>
                        <a:pt x="11" y="111"/>
                      </a:lnTo>
                      <a:lnTo>
                        <a:pt x="13" y="111"/>
                      </a:lnTo>
                      <a:lnTo>
                        <a:pt x="13" y="111"/>
                      </a:lnTo>
                      <a:lnTo>
                        <a:pt x="13" y="111"/>
                      </a:lnTo>
                      <a:lnTo>
                        <a:pt x="13" y="111"/>
                      </a:lnTo>
                      <a:lnTo>
                        <a:pt x="15" y="111"/>
                      </a:lnTo>
                      <a:lnTo>
                        <a:pt x="15" y="109"/>
                      </a:lnTo>
                      <a:lnTo>
                        <a:pt x="15" y="109"/>
                      </a:lnTo>
                      <a:lnTo>
                        <a:pt x="15" y="109"/>
                      </a:lnTo>
                      <a:lnTo>
                        <a:pt x="15" y="107"/>
                      </a:lnTo>
                      <a:lnTo>
                        <a:pt x="15" y="107"/>
                      </a:lnTo>
                      <a:lnTo>
                        <a:pt x="15" y="107"/>
                      </a:lnTo>
                      <a:lnTo>
                        <a:pt x="15" y="105"/>
                      </a:lnTo>
                      <a:lnTo>
                        <a:pt x="15" y="105"/>
                      </a:lnTo>
                      <a:lnTo>
                        <a:pt x="15" y="105"/>
                      </a:lnTo>
                      <a:lnTo>
                        <a:pt x="15" y="103"/>
                      </a:lnTo>
                      <a:lnTo>
                        <a:pt x="15" y="103"/>
                      </a:lnTo>
                      <a:lnTo>
                        <a:pt x="15" y="101"/>
                      </a:lnTo>
                      <a:lnTo>
                        <a:pt x="15" y="101"/>
                      </a:lnTo>
                      <a:lnTo>
                        <a:pt x="13" y="101"/>
                      </a:lnTo>
                      <a:lnTo>
                        <a:pt x="13" y="99"/>
                      </a:lnTo>
                      <a:lnTo>
                        <a:pt x="15" y="99"/>
                      </a:lnTo>
                      <a:lnTo>
                        <a:pt x="15" y="99"/>
                      </a:lnTo>
                      <a:lnTo>
                        <a:pt x="13" y="99"/>
                      </a:lnTo>
                      <a:lnTo>
                        <a:pt x="13" y="99"/>
                      </a:lnTo>
                      <a:lnTo>
                        <a:pt x="13" y="99"/>
                      </a:lnTo>
                      <a:lnTo>
                        <a:pt x="13" y="99"/>
                      </a:lnTo>
                      <a:lnTo>
                        <a:pt x="13" y="97"/>
                      </a:lnTo>
                      <a:lnTo>
                        <a:pt x="13" y="97"/>
                      </a:lnTo>
                      <a:lnTo>
                        <a:pt x="13" y="97"/>
                      </a:lnTo>
                      <a:lnTo>
                        <a:pt x="13" y="97"/>
                      </a:lnTo>
                      <a:lnTo>
                        <a:pt x="15" y="97"/>
                      </a:lnTo>
                      <a:lnTo>
                        <a:pt x="15" y="97"/>
                      </a:lnTo>
                      <a:lnTo>
                        <a:pt x="15" y="97"/>
                      </a:lnTo>
                      <a:lnTo>
                        <a:pt x="15" y="97"/>
                      </a:lnTo>
                      <a:lnTo>
                        <a:pt x="17" y="97"/>
                      </a:lnTo>
                      <a:lnTo>
                        <a:pt x="17" y="97"/>
                      </a:lnTo>
                      <a:lnTo>
                        <a:pt x="17" y="95"/>
                      </a:lnTo>
                      <a:lnTo>
                        <a:pt x="17" y="95"/>
                      </a:lnTo>
                      <a:lnTo>
                        <a:pt x="17" y="95"/>
                      </a:lnTo>
                      <a:lnTo>
                        <a:pt x="19" y="95"/>
                      </a:lnTo>
                      <a:lnTo>
                        <a:pt x="19" y="94"/>
                      </a:lnTo>
                      <a:lnTo>
                        <a:pt x="19" y="94"/>
                      </a:lnTo>
                      <a:lnTo>
                        <a:pt x="19" y="94"/>
                      </a:lnTo>
                      <a:lnTo>
                        <a:pt x="19" y="94"/>
                      </a:lnTo>
                      <a:lnTo>
                        <a:pt x="19" y="92"/>
                      </a:lnTo>
                      <a:lnTo>
                        <a:pt x="19" y="92"/>
                      </a:lnTo>
                      <a:lnTo>
                        <a:pt x="21" y="92"/>
                      </a:lnTo>
                      <a:lnTo>
                        <a:pt x="21" y="90"/>
                      </a:lnTo>
                      <a:lnTo>
                        <a:pt x="21" y="90"/>
                      </a:lnTo>
                      <a:lnTo>
                        <a:pt x="21" y="90"/>
                      </a:lnTo>
                      <a:lnTo>
                        <a:pt x="21" y="88"/>
                      </a:lnTo>
                      <a:lnTo>
                        <a:pt x="21" y="88"/>
                      </a:lnTo>
                      <a:lnTo>
                        <a:pt x="21" y="88"/>
                      </a:lnTo>
                      <a:lnTo>
                        <a:pt x="21" y="86"/>
                      </a:lnTo>
                      <a:lnTo>
                        <a:pt x="21" y="86"/>
                      </a:lnTo>
                      <a:lnTo>
                        <a:pt x="19" y="86"/>
                      </a:lnTo>
                      <a:lnTo>
                        <a:pt x="19" y="86"/>
                      </a:lnTo>
                      <a:lnTo>
                        <a:pt x="19" y="88"/>
                      </a:lnTo>
                      <a:lnTo>
                        <a:pt x="19" y="88"/>
                      </a:lnTo>
                      <a:lnTo>
                        <a:pt x="19" y="88"/>
                      </a:lnTo>
                      <a:lnTo>
                        <a:pt x="17" y="88"/>
                      </a:lnTo>
                      <a:lnTo>
                        <a:pt x="17" y="90"/>
                      </a:lnTo>
                      <a:lnTo>
                        <a:pt x="17" y="90"/>
                      </a:lnTo>
                      <a:lnTo>
                        <a:pt x="17" y="90"/>
                      </a:lnTo>
                      <a:lnTo>
                        <a:pt x="17" y="90"/>
                      </a:lnTo>
                      <a:lnTo>
                        <a:pt x="17" y="92"/>
                      </a:lnTo>
                      <a:lnTo>
                        <a:pt x="17" y="92"/>
                      </a:lnTo>
                      <a:lnTo>
                        <a:pt x="15" y="92"/>
                      </a:lnTo>
                      <a:lnTo>
                        <a:pt x="15" y="92"/>
                      </a:lnTo>
                      <a:lnTo>
                        <a:pt x="13" y="92"/>
                      </a:lnTo>
                      <a:lnTo>
                        <a:pt x="13" y="92"/>
                      </a:lnTo>
                      <a:lnTo>
                        <a:pt x="13" y="90"/>
                      </a:lnTo>
                      <a:lnTo>
                        <a:pt x="13" y="90"/>
                      </a:lnTo>
                      <a:lnTo>
                        <a:pt x="13" y="90"/>
                      </a:lnTo>
                      <a:lnTo>
                        <a:pt x="13" y="88"/>
                      </a:lnTo>
                      <a:lnTo>
                        <a:pt x="13" y="88"/>
                      </a:lnTo>
                      <a:lnTo>
                        <a:pt x="13" y="86"/>
                      </a:lnTo>
                      <a:lnTo>
                        <a:pt x="13" y="86"/>
                      </a:lnTo>
                      <a:lnTo>
                        <a:pt x="13" y="86"/>
                      </a:lnTo>
                      <a:lnTo>
                        <a:pt x="13" y="86"/>
                      </a:lnTo>
                      <a:lnTo>
                        <a:pt x="13" y="86"/>
                      </a:lnTo>
                      <a:lnTo>
                        <a:pt x="13" y="84"/>
                      </a:lnTo>
                      <a:lnTo>
                        <a:pt x="11" y="84"/>
                      </a:lnTo>
                      <a:lnTo>
                        <a:pt x="11" y="84"/>
                      </a:lnTo>
                      <a:lnTo>
                        <a:pt x="11" y="84"/>
                      </a:lnTo>
                      <a:lnTo>
                        <a:pt x="11" y="84"/>
                      </a:lnTo>
                      <a:lnTo>
                        <a:pt x="11" y="82"/>
                      </a:lnTo>
                      <a:lnTo>
                        <a:pt x="9" y="82"/>
                      </a:lnTo>
                      <a:lnTo>
                        <a:pt x="9" y="82"/>
                      </a:lnTo>
                      <a:lnTo>
                        <a:pt x="9" y="82"/>
                      </a:lnTo>
                      <a:lnTo>
                        <a:pt x="9" y="82"/>
                      </a:lnTo>
                      <a:lnTo>
                        <a:pt x="7" y="82"/>
                      </a:lnTo>
                      <a:lnTo>
                        <a:pt x="7" y="80"/>
                      </a:lnTo>
                      <a:lnTo>
                        <a:pt x="7" y="80"/>
                      </a:lnTo>
                      <a:lnTo>
                        <a:pt x="7" y="80"/>
                      </a:lnTo>
                      <a:lnTo>
                        <a:pt x="7" y="80"/>
                      </a:lnTo>
                      <a:lnTo>
                        <a:pt x="7" y="78"/>
                      </a:lnTo>
                      <a:lnTo>
                        <a:pt x="6" y="78"/>
                      </a:lnTo>
                      <a:lnTo>
                        <a:pt x="6" y="78"/>
                      </a:lnTo>
                      <a:lnTo>
                        <a:pt x="6" y="78"/>
                      </a:lnTo>
                      <a:lnTo>
                        <a:pt x="4" y="78"/>
                      </a:lnTo>
                      <a:lnTo>
                        <a:pt x="4" y="78"/>
                      </a:lnTo>
                      <a:lnTo>
                        <a:pt x="4" y="78"/>
                      </a:lnTo>
                      <a:lnTo>
                        <a:pt x="2" y="78"/>
                      </a:lnTo>
                      <a:lnTo>
                        <a:pt x="2" y="76"/>
                      </a:lnTo>
                      <a:lnTo>
                        <a:pt x="2" y="76"/>
                      </a:lnTo>
                      <a:lnTo>
                        <a:pt x="2" y="76"/>
                      </a:lnTo>
                      <a:lnTo>
                        <a:pt x="2" y="74"/>
                      </a:lnTo>
                      <a:lnTo>
                        <a:pt x="2" y="74"/>
                      </a:lnTo>
                      <a:lnTo>
                        <a:pt x="2" y="74"/>
                      </a:lnTo>
                      <a:lnTo>
                        <a:pt x="0" y="74"/>
                      </a:lnTo>
                      <a:lnTo>
                        <a:pt x="0" y="74"/>
                      </a:lnTo>
                      <a:lnTo>
                        <a:pt x="2" y="74"/>
                      </a:lnTo>
                      <a:lnTo>
                        <a:pt x="2" y="74"/>
                      </a:lnTo>
                      <a:lnTo>
                        <a:pt x="2" y="74"/>
                      </a:lnTo>
                      <a:lnTo>
                        <a:pt x="4" y="74"/>
                      </a:lnTo>
                      <a:lnTo>
                        <a:pt x="4" y="74"/>
                      </a:lnTo>
                      <a:lnTo>
                        <a:pt x="4" y="72"/>
                      </a:lnTo>
                      <a:lnTo>
                        <a:pt x="6" y="72"/>
                      </a:lnTo>
                      <a:lnTo>
                        <a:pt x="6" y="72"/>
                      </a:lnTo>
                      <a:lnTo>
                        <a:pt x="6" y="72"/>
                      </a:lnTo>
                      <a:lnTo>
                        <a:pt x="6" y="71"/>
                      </a:lnTo>
                      <a:lnTo>
                        <a:pt x="6" y="71"/>
                      </a:lnTo>
                      <a:lnTo>
                        <a:pt x="6" y="71"/>
                      </a:lnTo>
                      <a:lnTo>
                        <a:pt x="6" y="69"/>
                      </a:lnTo>
                      <a:lnTo>
                        <a:pt x="6" y="69"/>
                      </a:lnTo>
                      <a:lnTo>
                        <a:pt x="6" y="69"/>
                      </a:lnTo>
                      <a:lnTo>
                        <a:pt x="6" y="67"/>
                      </a:lnTo>
                      <a:lnTo>
                        <a:pt x="6" y="67"/>
                      </a:lnTo>
                      <a:lnTo>
                        <a:pt x="6" y="67"/>
                      </a:lnTo>
                      <a:lnTo>
                        <a:pt x="6" y="67"/>
                      </a:lnTo>
                      <a:lnTo>
                        <a:pt x="6" y="65"/>
                      </a:lnTo>
                      <a:lnTo>
                        <a:pt x="4" y="65"/>
                      </a:lnTo>
                      <a:lnTo>
                        <a:pt x="4" y="65"/>
                      </a:lnTo>
                      <a:lnTo>
                        <a:pt x="4" y="63"/>
                      </a:lnTo>
                      <a:lnTo>
                        <a:pt x="4" y="63"/>
                      </a:lnTo>
                      <a:lnTo>
                        <a:pt x="4" y="63"/>
                      </a:lnTo>
                      <a:lnTo>
                        <a:pt x="4" y="61"/>
                      </a:lnTo>
                      <a:lnTo>
                        <a:pt x="4" y="61"/>
                      </a:lnTo>
                      <a:lnTo>
                        <a:pt x="4" y="61"/>
                      </a:lnTo>
                      <a:lnTo>
                        <a:pt x="4" y="59"/>
                      </a:lnTo>
                      <a:lnTo>
                        <a:pt x="4" y="59"/>
                      </a:lnTo>
                      <a:lnTo>
                        <a:pt x="6" y="59"/>
                      </a:lnTo>
                      <a:lnTo>
                        <a:pt x="6" y="59"/>
                      </a:lnTo>
                      <a:lnTo>
                        <a:pt x="6" y="57"/>
                      </a:lnTo>
                      <a:lnTo>
                        <a:pt x="6" y="57"/>
                      </a:lnTo>
                      <a:lnTo>
                        <a:pt x="6" y="57"/>
                      </a:lnTo>
                      <a:lnTo>
                        <a:pt x="6" y="57"/>
                      </a:lnTo>
                      <a:lnTo>
                        <a:pt x="6" y="55"/>
                      </a:lnTo>
                      <a:lnTo>
                        <a:pt x="4" y="55"/>
                      </a:lnTo>
                      <a:lnTo>
                        <a:pt x="4" y="55"/>
                      </a:lnTo>
                      <a:lnTo>
                        <a:pt x="4" y="55"/>
                      </a:lnTo>
                      <a:lnTo>
                        <a:pt x="4" y="53"/>
                      </a:lnTo>
                      <a:lnTo>
                        <a:pt x="4" y="53"/>
                      </a:lnTo>
                      <a:lnTo>
                        <a:pt x="2" y="53"/>
                      </a:lnTo>
                      <a:lnTo>
                        <a:pt x="2" y="51"/>
                      </a:lnTo>
                      <a:lnTo>
                        <a:pt x="2" y="51"/>
                      </a:lnTo>
                      <a:lnTo>
                        <a:pt x="2" y="51"/>
                      </a:lnTo>
                      <a:lnTo>
                        <a:pt x="2" y="49"/>
                      </a:lnTo>
                      <a:lnTo>
                        <a:pt x="4" y="49"/>
                      </a:lnTo>
                      <a:lnTo>
                        <a:pt x="4" y="49"/>
                      </a:lnTo>
                      <a:lnTo>
                        <a:pt x="4" y="49"/>
                      </a:lnTo>
                      <a:lnTo>
                        <a:pt x="4" y="48"/>
                      </a:lnTo>
                      <a:lnTo>
                        <a:pt x="6" y="48"/>
                      </a:lnTo>
                      <a:lnTo>
                        <a:pt x="6" y="48"/>
                      </a:lnTo>
                      <a:lnTo>
                        <a:pt x="6" y="48"/>
                      </a:lnTo>
                      <a:lnTo>
                        <a:pt x="7" y="48"/>
                      </a:lnTo>
                      <a:lnTo>
                        <a:pt x="7" y="48"/>
                      </a:lnTo>
                      <a:lnTo>
                        <a:pt x="7" y="48"/>
                      </a:lnTo>
                      <a:lnTo>
                        <a:pt x="7" y="48"/>
                      </a:lnTo>
                      <a:lnTo>
                        <a:pt x="7" y="46"/>
                      </a:lnTo>
                      <a:lnTo>
                        <a:pt x="9" y="46"/>
                      </a:lnTo>
                      <a:lnTo>
                        <a:pt x="9" y="46"/>
                      </a:lnTo>
                      <a:lnTo>
                        <a:pt x="9" y="44"/>
                      </a:lnTo>
                      <a:lnTo>
                        <a:pt x="9" y="44"/>
                      </a:lnTo>
                      <a:lnTo>
                        <a:pt x="9" y="44"/>
                      </a:lnTo>
                      <a:lnTo>
                        <a:pt x="9" y="42"/>
                      </a:lnTo>
                      <a:lnTo>
                        <a:pt x="9" y="42"/>
                      </a:lnTo>
                      <a:lnTo>
                        <a:pt x="11" y="42"/>
                      </a:lnTo>
                      <a:lnTo>
                        <a:pt x="11" y="42"/>
                      </a:lnTo>
                      <a:lnTo>
                        <a:pt x="11" y="40"/>
                      </a:lnTo>
                      <a:lnTo>
                        <a:pt x="11" y="40"/>
                      </a:lnTo>
                      <a:lnTo>
                        <a:pt x="11" y="38"/>
                      </a:lnTo>
                      <a:lnTo>
                        <a:pt x="9" y="38"/>
                      </a:lnTo>
                      <a:lnTo>
                        <a:pt x="9" y="38"/>
                      </a:lnTo>
                      <a:lnTo>
                        <a:pt x="9" y="36"/>
                      </a:lnTo>
                      <a:lnTo>
                        <a:pt x="9" y="36"/>
                      </a:lnTo>
                      <a:lnTo>
                        <a:pt x="11" y="36"/>
                      </a:lnTo>
                      <a:lnTo>
                        <a:pt x="11" y="34"/>
                      </a:lnTo>
                      <a:lnTo>
                        <a:pt x="11" y="34"/>
                      </a:lnTo>
                      <a:lnTo>
                        <a:pt x="11" y="34"/>
                      </a:lnTo>
                      <a:lnTo>
                        <a:pt x="11" y="34"/>
                      </a:lnTo>
                      <a:lnTo>
                        <a:pt x="11" y="34"/>
                      </a:lnTo>
                      <a:lnTo>
                        <a:pt x="11" y="32"/>
                      </a:lnTo>
                      <a:lnTo>
                        <a:pt x="13" y="32"/>
                      </a:lnTo>
                      <a:lnTo>
                        <a:pt x="13" y="32"/>
                      </a:lnTo>
                      <a:lnTo>
                        <a:pt x="13" y="32"/>
                      </a:lnTo>
                      <a:lnTo>
                        <a:pt x="13" y="32"/>
                      </a:lnTo>
                      <a:lnTo>
                        <a:pt x="13" y="30"/>
                      </a:lnTo>
                      <a:lnTo>
                        <a:pt x="15" y="30"/>
                      </a:lnTo>
                      <a:lnTo>
                        <a:pt x="15" y="30"/>
                      </a:lnTo>
                      <a:lnTo>
                        <a:pt x="15" y="30"/>
                      </a:lnTo>
                      <a:lnTo>
                        <a:pt x="15" y="28"/>
                      </a:lnTo>
                      <a:lnTo>
                        <a:pt x="17" y="28"/>
                      </a:lnTo>
                      <a:lnTo>
                        <a:pt x="17" y="28"/>
                      </a:lnTo>
                      <a:lnTo>
                        <a:pt x="17" y="28"/>
                      </a:lnTo>
                      <a:lnTo>
                        <a:pt x="17" y="27"/>
                      </a:lnTo>
                      <a:lnTo>
                        <a:pt x="17" y="27"/>
                      </a:lnTo>
                      <a:lnTo>
                        <a:pt x="17" y="27"/>
                      </a:lnTo>
                      <a:lnTo>
                        <a:pt x="17" y="27"/>
                      </a:lnTo>
                      <a:lnTo>
                        <a:pt x="17" y="25"/>
                      </a:lnTo>
                      <a:lnTo>
                        <a:pt x="17" y="25"/>
                      </a:lnTo>
                      <a:lnTo>
                        <a:pt x="17" y="23"/>
                      </a:lnTo>
                      <a:lnTo>
                        <a:pt x="17" y="23"/>
                      </a:lnTo>
                      <a:lnTo>
                        <a:pt x="17" y="21"/>
                      </a:lnTo>
                      <a:lnTo>
                        <a:pt x="17" y="21"/>
                      </a:lnTo>
                      <a:lnTo>
                        <a:pt x="17" y="21"/>
                      </a:lnTo>
                      <a:lnTo>
                        <a:pt x="17" y="19"/>
                      </a:lnTo>
                      <a:lnTo>
                        <a:pt x="17" y="19"/>
                      </a:lnTo>
                      <a:lnTo>
                        <a:pt x="17" y="19"/>
                      </a:lnTo>
                      <a:lnTo>
                        <a:pt x="17" y="19"/>
                      </a:lnTo>
                      <a:lnTo>
                        <a:pt x="17" y="17"/>
                      </a:lnTo>
                      <a:lnTo>
                        <a:pt x="17" y="17"/>
                      </a:lnTo>
                      <a:lnTo>
                        <a:pt x="17" y="17"/>
                      </a:lnTo>
                      <a:lnTo>
                        <a:pt x="17" y="17"/>
                      </a:lnTo>
                      <a:lnTo>
                        <a:pt x="17" y="15"/>
                      </a:lnTo>
                      <a:lnTo>
                        <a:pt x="17" y="15"/>
                      </a:lnTo>
                      <a:lnTo>
                        <a:pt x="17" y="13"/>
                      </a:lnTo>
                      <a:lnTo>
                        <a:pt x="17" y="13"/>
                      </a:lnTo>
                      <a:lnTo>
                        <a:pt x="17" y="13"/>
                      </a:lnTo>
                      <a:lnTo>
                        <a:pt x="17" y="11"/>
                      </a:lnTo>
                      <a:lnTo>
                        <a:pt x="17" y="11"/>
                      </a:lnTo>
                      <a:lnTo>
                        <a:pt x="19" y="11"/>
                      </a:lnTo>
                      <a:lnTo>
                        <a:pt x="19" y="11"/>
                      </a:lnTo>
                      <a:lnTo>
                        <a:pt x="19" y="11"/>
                      </a:lnTo>
                      <a:lnTo>
                        <a:pt x="19" y="11"/>
                      </a:lnTo>
                      <a:lnTo>
                        <a:pt x="21" y="11"/>
                      </a:lnTo>
                      <a:lnTo>
                        <a:pt x="21" y="11"/>
                      </a:lnTo>
                      <a:lnTo>
                        <a:pt x="21" y="11"/>
                      </a:lnTo>
                      <a:lnTo>
                        <a:pt x="23" y="11"/>
                      </a:lnTo>
                      <a:lnTo>
                        <a:pt x="23" y="9"/>
                      </a:lnTo>
                      <a:lnTo>
                        <a:pt x="23" y="9"/>
                      </a:lnTo>
                      <a:lnTo>
                        <a:pt x="23" y="9"/>
                      </a:lnTo>
                      <a:lnTo>
                        <a:pt x="23" y="9"/>
                      </a:lnTo>
                      <a:lnTo>
                        <a:pt x="25" y="9"/>
                      </a:lnTo>
                      <a:lnTo>
                        <a:pt x="25" y="9"/>
                      </a:lnTo>
                      <a:lnTo>
                        <a:pt x="27" y="9"/>
                      </a:lnTo>
                      <a:lnTo>
                        <a:pt x="27" y="9"/>
                      </a:lnTo>
                      <a:lnTo>
                        <a:pt x="27" y="7"/>
                      </a:lnTo>
                      <a:lnTo>
                        <a:pt x="27" y="7"/>
                      </a:lnTo>
                      <a:lnTo>
                        <a:pt x="27" y="7"/>
                      </a:lnTo>
                      <a:lnTo>
                        <a:pt x="29" y="7"/>
                      </a:lnTo>
                      <a:lnTo>
                        <a:pt x="29" y="7"/>
                      </a:lnTo>
                      <a:lnTo>
                        <a:pt x="29" y="7"/>
                      </a:lnTo>
                      <a:lnTo>
                        <a:pt x="30" y="7"/>
                      </a:lnTo>
                      <a:lnTo>
                        <a:pt x="30" y="7"/>
                      </a:lnTo>
                      <a:lnTo>
                        <a:pt x="32" y="7"/>
                      </a:lnTo>
                      <a:lnTo>
                        <a:pt x="32" y="7"/>
                      </a:lnTo>
                      <a:lnTo>
                        <a:pt x="32" y="7"/>
                      </a:lnTo>
                      <a:lnTo>
                        <a:pt x="32" y="5"/>
                      </a:lnTo>
                      <a:lnTo>
                        <a:pt x="34" y="5"/>
                      </a:lnTo>
                      <a:lnTo>
                        <a:pt x="34" y="5"/>
                      </a:lnTo>
                      <a:lnTo>
                        <a:pt x="34" y="4"/>
                      </a:lnTo>
                      <a:lnTo>
                        <a:pt x="34" y="4"/>
                      </a:lnTo>
                      <a:lnTo>
                        <a:pt x="34" y="4"/>
                      </a:lnTo>
                      <a:lnTo>
                        <a:pt x="34" y="4"/>
                      </a:lnTo>
                      <a:lnTo>
                        <a:pt x="34" y="4"/>
                      </a:lnTo>
                      <a:lnTo>
                        <a:pt x="36" y="4"/>
                      </a:lnTo>
                      <a:lnTo>
                        <a:pt x="36" y="2"/>
                      </a:lnTo>
                      <a:lnTo>
                        <a:pt x="36" y="2"/>
                      </a:lnTo>
                      <a:lnTo>
                        <a:pt x="36" y="2"/>
                      </a:lnTo>
                      <a:lnTo>
                        <a:pt x="36" y="0"/>
                      </a:lnTo>
                      <a:lnTo>
                        <a:pt x="38" y="0"/>
                      </a:lnTo>
                      <a:lnTo>
                        <a:pt x="38" y="0"/>
                      </a:lnTo>
                      <a:lnTo>
                        <a:pt x="38" y="0"/>
                      </a:lnTo>
                      <a:lnTo>
                        <a:pt x="38"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0" name="Freeform 1562">
                  <a:extLst>
                    <a:ext uri="{FF2B5EF4-FFF2-40B4-BE49-F238E27FC236}">
                      <a16:creationId xmlns:a16="http://schemas.microsoft.com/office/drawing/2014/main" id="{41B896A2-C775-4B6A-8264-0F2D19B0FFBA}"/>
                    </a:ext>
                  </a:extLst>
                </p:cNvPr>
                <p:cNvSpPr>
                  <a:spLocks/>
                </p:cNvSpPr>
                <p:nvPr/>
              </p:nvSpPr>
              <p:spPr bwMode="auto">
                <a:xfrm>
                  <a:off x="12687441" y="4576763"/>
                  <a:ext cx="160338" cy="209550"/>
                </a:xfrm>
                <a:custGeom>
                  <a:avLst/>
                  <a:gdLst>
                    <a:gd name="T0" fmla="*/ 44 w 101"/>
                    <a:gd name="T1" fmla="*/ 4 h 132"/>
                    <a:gd name="T2" fmla="*/ 48 w 101"/>
                    <a:gd name="T3" fmla="*/ 7 h 132"/>
                    <a:gd name="T4" fmla="*/ 53 w 101"/>
                    <a:gd name="T5" fmla="*/ 11 h 132"/>
                    <a:gd name="T6" fmla="*/ 59 w 101"/>
                    <a:gd name="T7" fmla="*/ 13 h 132"/>
                    <a:gd name="T8" fmla="*/ 61 w 101"/>
                    <a:gd name="T9" fmla="*/ 19 h 132"/>
                    <a:gd name="T10" fmla="*/ 69 w 101"/>
                    <a:gd name="T11" fmla="*/ 21 h 132"/>
                    <a:gd name="T12" fmla="*/ 74 w 101"/>
                    <a:gd name="T13" fmla="*/ 25 h 132"/>
                    <a:gd name="T14" fmla="*/ 80 w 101"/>
                    <a:gd name="T15" fmla="*/ 23 h 132"/>
                    <a:gd name="T16" fmla="*/ 86 w 101"/>
                    <a:gd name="T17" fmla="*/ 21 h 132"/>
                    <a:gd name="T18" fmla="*/ 90 w 101"/>
                    <a:gd name="T19" fmla="*/ 27 h 132"/>
                    <a:gd name="T20" fmla="*/ 96 w 101"/>
                    <a:gd name="T21" fmla="*/ 30 h 132"/>
                    <a:gd name="T22" fmla="*/ 97 w 101"/>
                    <a:gd name="T23" fmla="*/ 32 h 132"/>
                    <a:gd name="T24" fmla="*/ 96 w 101"/>
                    <a:gd name="T25" fmla="*/ 34 h 132"/>
                    <a:gd name="T26" fmla="*/ 101 w 101"/>
                    <a:gd name="T27" fmla="*/ 40 h 132"/>
                    <a:gd name="T28" fmla="*/ 101 w 101"/>
                    <a:gd name="T29" fmla="*/ 46 h 132"/>
                    <a:gd name="T30" fmla="*/ 97 w 101"/>
                    <a:gd name="T31" fmla="*/ 51 h 132"/>
                    <a:gd name="T32" fmla="*/ 97 w 101"/>
                    <a:gd name="T33" fmla="*/ 59 h 132"/>
                    <a:gd name="T34" fmla="*/ 92 w 101"/>
                    <a:gd name="T35" fmla="*/ 65 h 132"/>
                    <a:gd name="T36" fmla="*/ 88 w 101"/>
                    <a:gd name="T37" fmla="*/ 71 h 132"/>
                    <a:gd name="T38" fmla="*/ 84 w 101"/>
                    <a:gd name="T39" fmla="*/ 76 h 132"/>
                    <a:gd name="T40" fmla="*/ 80 w 101"/>
                    <a:gd name="T41" fmla="*/ 80 h 132"/>
                    <a:gd name="T42" fmla="*/ 73 w 101"/>
                    <a:gd name="T43" fmla="*/ 84 h 132"/>
                    <a:gd name="T44" fmla="*/ 67 w 101"/>
                    <a:gd name="T45" fmla="*/ 86 h 132"/>
                    <a:gd name="T46" fmla="*/ 61 w 101"/>
                    <a:gd name="T47" fmla="*/ 90 h 132"/>
                    <a:gd name="T48" fmla="*/ 55 w 101"/>
                    <a:gd name="T49" fmla="*/ 92 h 132"/>
                    <a:gd name="T50" fmla="*/ 50 w 101"/>
                    <a:gd name="T51" fmla="*/ 97 h 132"/>
                    <a:gd name="T52" fmla="*/ 50 w 101"/>
                    <a:gd name="T53" fmla="*/ 101 h 132"/>
                    <a:gd name="T54" fmla="*/ 46 w 101"/>
                    <a:gd name="T55" fmla="*/ 105 h 132"/>
                    <a:gd name="T56" fmla="*/ 44 w 101"/>
                    <a:gd name="T57" fmla="*/ 113 h 132"/>
                    <a:gd name="T58" fmla="*/ 42 w 101"/>
                    <a:gd name="T59" fmla="*/ 120 h 132"/>
                    <a:gd name="T60" fmla="*/ 38 w 101"/>
                    <a:gd name="T61" fmla="*/ 126 h 132"/>
                    <a:gd name="T62" fmla="*/ 34 w 101"/>
                    <a:gd name="T63" fmla="*/ 132 h 132"/>
                    <a:gd name="T64" fmla="*/ 29 w 101"/>
                    <a:gd name="T65" fmla="*/ 128 h 132"/>
                    <a:gd name="T66" fmla="*/ 27 w 101"/>
                    <a:gd name="T67" fmla="*/ 122 h 132"/>
                    <a:gd name="T68" fmla="*/ 21 w 101"/>
                    <a:gd name="T69" fmla="*/ 122 h 132"/>
                    <a:gd name="T70" fmla="*/ 17 w 101"/>
                    <a:gd name="T71" fmla="*/ 117 h 132"/>
                    <a:gd name="T72" fmla="*/ 11 w 101"/>
                    <a:gd name="T73" fmla="*/ 120 h 132"/>
                    <a:gd name="T74" fmla="*/ 11 w 101"/>
                    <a:gd name="T75" fmla="*/ 115 h 132"/>
                    <a:gd name="T76" fmla="*/ 15 w 101"/>
                    <a:gd name="T77" fmla="*/ 111 h 132"/>
                    <a:gd name="T78" fmla="*/ 15 w 101"/>
                    <a:gd name="T79" fmla="*/ 101 h 132"/>
                    <a:gd name="T80" fmla="*/ 13 w 101"/>
                    <a:gd name="T81" fmla="*/ 97 h 132"/>
                    <a:gd name="T82" fmla="*/ 19 w 101"/>
                    <a:gd name="T83" fmla="*/ 94 h 132"/>
                    <a:gd name="T84" fmla="*/ 21 w 101"/>
                    <a:gd name="T85" fmla="*/ 88 h 132"/>
                    <a:gd name="T86" fmla="*/ 17 w 101"/>
                    <a:gd name="T87" fmla="*/ 90 h 132"/>
                    <a:gd name="T88" fmla="*/ 13 w 101"/>
                    <a:gd name="T89" fmla="*/ 86 h 132"/>
                    <a:gd name="T90" fmla="*/ 9 w 101"/>
                    <a:gd name="T91" fmla="*/ 82 h 132"/>
                    <a:gd name="T92" fmla="*/ 4 w 101"/>
                    <a:gd name="T93" fmla="*/ 78 h 132"/>
                    <a:gd name="T94" fmla="*/ 2 w 101"/>
                    <a:gd name="T95" fmla="*/ 74 h 132"/>
                    <a:gd name="T96" fmla="*/ 6 w 101"/>
                    <a:gd name="T97" fmla="*/ 69 h 132"/>
                    <a:gd name="T98" fmla="*/ 4 w 101"/>
                    <a:gd name="T99" fmla="*/ 63 h 132"/>
                    <a:gd name="T100" fmla="*/ 6 w 101"/>
                    <a:gd name="T101" fmla="*/ 55 h 132"/>
                    <a:gd name="T102" fmla="*/ 4 w 101"/>
                    <a:gd name="T103" fmla="*/ 49 h 132"/>
                    <a:gd name="T104" fmla="*/ 9 w 101"/>
                    <a:gd name="T105" fmla="*/ 46 h 132"/>
                    <a:gd name="T106" fmla="*/ 9 w 101"/>
                    <a:gd name="T107" fmla="*/ 38 h 132"/>
                    <a:gd name="T108" fmla="*/ 13 w 101"/>
                    <a:gd name="T109" fmla="*/ 32 h 132"/>
                    <a:gd name="T110" fmla="*/ 17 w 101"/>
                    <a:gd name="T111" fmla="*/ 27 h 132"/>
                    <a:gd name="T112" fmla="*/ 17 w 101"/>
                    <a:gd name="T113" fmla="*/ 19 h 132"/>
                    <a:gd name="T114" fmla="*/ 19 w 101"/>
                    <a:gd name="T115" fmla="*/ 11 h 132"/>
                    <a:gd name="T116" fmla="*/ 25 w 101"/>
                    <a:gd name="T117" fmla="*/ 9 h 132"/>
                    <a:gd name="T118" fmla="*/ 32 w 101"/>
                    <a:gd name="T119" fmla="*/ 7 h 132"/>
                    <a:gd name="T120" fmla="*/ 36 w 101"/>
                    <a:gd name="T121"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1" h="132">
                      <a:moveTo>
                        <a:pt x="38" y="0"/>
                      </a:moveTo>
                      <a:lnTo>
                        <a:pt x="38" y="0"/>
                      </a:lnTo>
                      <a:lnTo>
                        <a:pt x="40" y="0"/>
                      </a:lnTo>
                      <a:lnTo>
                        <a:pt x="40" y="0"/>
                      </a:lnTo>
                      <a:lnTo>
                        <a:pt x="40" y="2"/>
                      </a:lnTo>
                      <a:lnTo>
                        <a:pt x="40" y="2"/>
                      </a:lnTo>
                      <a:lnTo>
                        <a:pt x="40" y="2"/>
                      </a:lnTo>
                      <a:lnTo>
                        <a:pt x="42" y="2"/>
                      </a:lnTo>
                      <a:lnTo>
                        <a:pt x="42" y="4"/>
                      </a:lnTo>
                      <a:lnTo>
                        <a:pt x="42" y="4"/>
                      </a:lnTo>
                      <a:lnTo>
                        <a:pt x="42" y="4"/>
                      </a:lnTo>
                      <a:lnTo>
                        <a:pt x="44" y="4"/>
                      </a:lnTo>
                      <a:lnTo>
                        <a:pt x="44" y="4"/>
                      </a:lnTo>
                      <a:lnTo>
                        <a:pt x="44" y="4"/>
                      </a:lnTo>
                      <a:lnTo>
                        <a:pt x="44" y="4"/>
                      </a:lnTo>
                      <a:lnTo>
                        <a:pt x="44" y="5"/>
                      </a:lnTo>
                      <a:lnTo>
                        <a:pt x="46" y="5"/>
                      </a:lnTo>
                      <a:lnTo>
                        <a:pt x="46" y="5"/>
                      </a:lnTo>
                      <a:lnTo>
                        <a:pt x="46" y="5"/>
                      </a:lnTo>
                      <a:lnTo>
                        <a:pt x="46" y="7"/>
                      </a:lnTo>
                      <a:lnTo>
                        <a:pt x="46" y="7"/>
                      </a:lnTo>
                      <a:lnTo>
                        <a:pt x="46" y="7"/>
                      </a:lnTo>
                      <a:lnTo>
                        <a:pt x="48" y="7"/>
                      </a:lnTo>
                      <a:lnTo>
                        <a:pt x="48" y="7"/>
                      </a:lnTo>
                      <a:lnTo>
                        <a:pt x="48" y="9"/>
                      </a:lnTo>
                      <a:lnTo>
                        <a:pt x="50" y="9"/>
                      </a:lnTo>
                      <a:lnTo>
                        <a:pt x="50" y="9"/>
                      </a:lnTo>
                      <a:lnTo>
                        <a:pt x="50" y="9"/>
                      </a:lnTo>
                      <a:lnTo>
                        <a:pt x="50" y="9"/>
                      </a:lnTo>
                      <a:lnTo>
                        <a:pt x="50" y="11"/>
                      </a:lnTo>
                      <a:lnTo>
                        <a:pt x="52" y="11"/>
                      </a:lnTo>
                      <a:lnTo>
                        <a:pt x="52" y="11"/>
                      </a:lnTo>
                      <a:lnTo>
                        <a:pt x="52" y="11"/>
                      </a:lnTo>
                      <a:lnTo>
                        <a:pt x="53" y="11"/>
                      </a:lnTo>
                      <a:lnTo>
                        <a:pt x="53" y="11"/>
                      </a:lnTo>
                      <a:lnTo>
                        <a:pt x="53" y="11"/>
                      </a:lnTo>
                      <a:lnTo>
                        <a:pt x="53" y="11"/>
                      </a:lnTo>
                      <a:lnTo>
                        <a:pt x="53" y="13"/>
                      </a:lnTo>
                      <a:lnTo>
                        <a:pt x="55" y="13"/>
                      </a:lnTo>
                      <a:lnTo>
                        <a:pt x="55" y="13"/>
                      </a:lnTo>
                      <a:lnTo>
                        <a:pt x="55" y="13"/>
                      </a:lnTo>
                      <a:lnTo>
                        <a:pt x="57" y="13"/>
                      </a:lnTo>
                      <a:lnTo>
                        <a:pt x="57" y="11"/>
                      </a:lnTo>
                      <a:lnTo>
                        <a:pt x="57" y="11"/>
                      </a:lnTo>
                      <a:lnTo>
                        <a:pt x="59" y="11"/>
                      </a:lnTo>
                      <a:lnTo>
                        <a:pt x="59" y="11"/>
                      </a:lnTo>
                      <a:lnTo>
                        <a:pt x="59" y="13"/>
                      </a:lnTo>
                      <a:lnTo>
                        <a:pt x="59" y="13"/>
                      </a:lnTo>
                      <a:lnTo>
                        <a:pt x="59" y="13"/>
                      </a:lnTo>
                      <a:lnTo>
                        <a:pt x="59" y="15"/>
                      </a:lnTo>
                      <a:lnTo>
                        <a:pt x="59" y="15"/>
                      </a:lnTo>
                      <a:lnTo>
                        <a:pt x="59" y="15"/>
                      </a:lnTo>
                      <a:lnTo>
                        <a:pt x="59" y="15"/>
                      </a:lnTo>
                      <a:lnTo>
                        <a:pt x="61" y="15"/>
                      </a:lnTo>
                      <a:lnTo>
                        <a:pt x="61" y="15"/>
                      </a:lnTo>
                      <a:lnTo>
                        <a:pt x="61" y="17"/>
                      </a:lnTo>
                      <a:lnTo>
                        <a:pt x="61" y="17"/>
                      </a:lnTo>
                      <a:lnTo>
                        <a:pt x="61" y="17"/>
                      </a:lnTo>
                      <a:lnTo>
                        <a:pt x="61" y="19"/>
                      </a:lnTo>
                      <a:lnTo>
                        <a:pt x="61" y="19"/>
                      </a:lnTo>
                      <a:lnTo>
                        <a:pt x="61" y="19"/>
                      </a:lnTo>
                      <a:lnTo>
                        <a:pt x="63" y="19"/>
                      </a:lnTo>
                      <a:lnTo>
                        <a:pt x="63" y="21"/>
                      </a:lnTo>
                      <a:lnTo>
                        <a:pt x="63" y="21"/>
                      </a:lnTo>
                      <a:lnTo>
                        <a:pt x="63" y="21"/>
                      </a:lnTo>
                      <a:lnTo>
                        <a:pt x="65" y="21"/>
                      </a:lnTo>
                      <a:lnTo>
                        <a:pt x="65" y="21"/>
                      </a:lnTo>
                      <a:lnTo>
                        <a:pt x="65" y="21"/>
                      </a:lnTo>
                      <a:lnTo>
                        <a:pt x="67" y="21"/>
                      </a:lnTo>
                      <a:lnTo>
                        <a:pt x="67" y="21"/>
                      </a:lnTo>
                      <a:lnTo>
                        <a:pt x="67" y="21"/>
                      </a:lnTo>
                      <a:lnTo>
                        <a:pt x="69" y="21"/>
                      </a:lnTo>
                      <a:lnTo>
                        <a:pt x="69" y="23"/>
                      </a:lnTo>
                      <a:lnTo>
                        <a:pt x="69" y="23"/>
                      </a:lnTo>
                      <a:lnTo>
                        <a:pt x="69" y="23"/>
                      </a:lnTo>
                      <a:lnTo>
                        <a:pt x="71" y="23"/>
                      </a:lnTo>
                      <a:lnTo>
                        <a:pt x="71" y="23"/>
                      </a:lnTo>
                      <a:lnTo>
                        <a:pt x="71" y="25"/>
                      </a:lnTo>
                      <a:lnTo>
                        <a:pt x="71" y="25"/>
                      </a:lnTo>
                      <a:lnTo>
                        <a:pt x="73" y="25"/>
                      </a:lnTo>
                      <a:lnTo>
                        <a:pt x="73" y="25"/>
                      </a:lnTo>
                      <a:lnTo>
                        <a:pt x="73" y="25"/>
                      </a:lnTo>
                      <a:lnTo>
                        <a:pt x="74" y="25"/>
                      </a:lnTo>
                      <a:lnTo>
                        <a:pt x="74" y="25"/>
                      </a:lnTo>
                      <a:lnTo>
                        <a:pt x="74" y="23"/>
                      </a:lnTo>
                      <a:lnTo>
                        <a:pt x="76" y="23"/>
                      </a:lnTo>
                      <a:lnTo>
                        <a:pt x="76" y="23"/>
                      </a:lnTo>
                      <a:lnTo>
                        <a:pt x="76" y="25"/>
                      </a:lnTo>
                      <a:lnTo>
                        <a:pt x="76" y="25"/>
                      </a:lnTo>
                      <a:lnTo>
                        <a:pt x="78" y="25"/>
                      </a:lnTo>
                      <a:lnTo>
                        <a:pt x="78" y="25"/>
                      </a:lnTo>
                      <a:lnTo>
                        <a:pt x="80" y="25"/>
                      </a:lnTo>
                      <a:lnTo>
                        <a:pt x="80" y="25"/>
                      </a:lnTo>
                      <a:lnTo>
                        <a:pt x="80" y="25"/>
                      </a:lnTo>
                      <a:lnTo>
                        <a:pt x="80" y="23"/>
                      </a:lnTo>
                      <a:lnTo>
                        <a:pt x="80" y="23"/>
                      </a:lnTo>
                      <a:lnTo>
                        <a:pt x="80" y="21"/>
                      </a:lnTo>
                      <a:lnTo>
                        <a:pt x="82" y="21"/>
                      </a:lnTo>
                      <a:lnTo>
                        <a:pt x="82" y="21"/>
                      </a:lnTo>
                      <a:lnTo>
                        <a:pt x="82" y="21"/>
                      </a:lnTo>
                      <a:lnTo>
                        <a:pt x="82" y="21"/>
                      </a:lnTo>
                      <a:lnTo>
                        <a:pt x="82" y="19"/>
                      </a:lnTo>
                      <a:lnTo>
                        <a:pt x="84" y="19"/>
                      </a:lnTo>
                      <a:lnTo>
                        <a:pt x="84" y="21"/>
                      </a:lnTo>
                      <a:lnTo>
                        <a:pt x="84" y="21"/>
                      </a:lnTo>
                      <a:lnTo>
                        <a:pt x="84" y="21"/>
                      </a:lnTo>
                      <a:lnTo>
                        <a:pt x="86" y="21"/>
                      </a:lnTo>
                      <a:lnTo>
                        <a:pt x="86" y="21"/>
                      </a:lnTo>
                      <a:lnTo>
                        <a:pt x="86" y="21"/>
                      </a:lnTo>
                      <a:lnTo>
                        <a:pt x="86" y="23"/>
                      </a:lnTo>
                      <a:lnTo>
                        <a:pt x="88" y="23"/>
                      </a:lnTo>
                      <a:lnTo>
                        <a:pt x="88" y="23"/>
                      </a:lnTo>
                      <a:lnTo>
                        <a:pt x="88" y="23"/>
                      </a:lnTo>
                      <a:lnTo>
                        <a:pt x="88" y="23"/>
                      </a:lnTo>
                      <a:lnTo>
                        <a:pt x="88" y="25"/>
                      </a:lnTo>
                      <a:lnTo>
                        <a:pt x="88" y="25"/>
                      </a:lnTo>
                      <a:lnTo>
                        <a:pt x="90" y="25"/>
                      </a:lnTo>
                      <a:lnTo>
                        <a:pt x="90" y="27"/>
                      </a:lnTo>
                      <a:lnTo>
                        <a:pt x="90" y="27"/>
                      </a:lnTo>
                      <a:lnTo>
                        <a:pt x="90" y="27"/>
                      </a:lnTo>
                      <a:lnTo>
                        <a:pt x="92" y="27"/>
                      </a:lnTo>
                      <a:lnTo>
                        <a:pt x="92" y="27"/>
                      </a:lnTo>
                      <a:lnTo>
                        <a:pt x="92" y="27"/>
                      </a:lnTo>
                      <a:lnTo>
                        <a:pt x="92" y="27"/>
                      </a:lnTo>
                      <a:lnTo>
                        <a:pt x="94" y="27"/>
                      </a:lnTo>
                      <a:lnTo>
                        <a:pt x="94" y="27"/>
                      </a:lnTo>
                      <a:lnTo>
                        <a:pt x="94" y="27"/>
                      </a:lnTo>
                      <a:lnTo>
                        <a:pt x="96" y="27"/>
                      </a:lnTo>
                      <a:lnTo>
                        <a:pt x="96" y="28"/>
                      </a:lnTo>
                      <a:lnTo>
                        <a:pt x="96" y="28"/>
                      </a:lnTo>
                      <a:lnTo>
                        <a:pt x="96" y="28"/>
                      </a:lnTo>
                      <a:lnTo>
                        <a:pt x="96" y="30"/>
                      </a:lnTo>
                      <a:lnTo>
                        <a:pt x="97" y="30"/>
                      </a:lnTo>
                      <a:lnTo>
                        <a:pt x="97" y="30"/>
                      </a:lnTo>
                      <a:lnTo>
                        <a:pt x="97" y="30"/>
                      </a:lnTo>
                      <a:lnTo>
                        <a:pt x="97" y="30"/>
                      </a:lnTo>
                      <a:lnTo>
                        <a:pt x="99" y="30"/>
                      </a:lnTo>
                      <a:lnTo>
                        <a:pt x="99" y="30"/>
                      </a:lnTo>
                      <a:lnTo>
                        <a:pt x="99" y="30"/>
                      </a:lnTo>
                      <a:lnTo>
                        <a:pt x="99" y="32"/>
                      </a:lnTo>
                      <a:lnTo>
                        <a:pt x="99" y="32"/>
                      </a:lnTo>
                      <a:lnTo>
                        <a:pt x="99" y="32"/>
                      </a:lnTo>
                      <a:lnTo>
                        <a:pt x="99" y="32"/>
                      </a:lnTo>
                      <a:lnTo>
                        <a:pt x="97" y="32"/>
                      </a:lnTo>
                      <a:lnTo>
                        <a:pt x="97" y="32"/>
                      </a:lnTo>
                      <a:lnTo>
                        <a:pt x="97" y="32"/>
                      </a:lnTo>
                      <a:lnTo>
                        <a:pt x="97" y="32"/>
                      </a:lnTo>
                      <a:lnTo>
                        <a:pt x="96" y="32"/>
                      </a:lnTo>
                      <a:lnTo>
                        <a:pt x="96" y="32"/>
                      </a:lnTo>
                      <a:lnTo>
                        <a:pt x="94" y="32"/>
                      </a:lnTo>
                      <a:lnTo>
                        <a:pt x="94" y="32"/>
                      </a:lnTo>
                      <a:lnTo>
                        <a:pt x="94" y="34"/>
                      </a:lnTo>
                      <a:lnTo>
                        <a:pt x="94" y="34"/>
                      </a:lnTo>
                      <a:lnTo>
                        <a:pt x="94" y="34"/>
                      </a:lnTo>
                      <a:lnTo>
                        <a:pt x="96" y="34"/>
                      </a:lnTo>
                      <a:lnTo>
                        <a:pt x="96" y="34"/>
                      </a:lnTo>
                      <a:lnTo>
                        <a:pt x="96" y="36"/>
                      </a:lnTo>
                      <a:lnTo>
                        <a:pt x="97" y="36"/>
                      </a:lnTo>
                      <a:lnTo>
                        <a:pt x="97" y="36"/>
                      </a:lnTo>
                      <a:lnTo>
                        <a:pt x="97" y="36"/>
                      </a:lnTo>
                      <a:lnTo>
                        <a:pt x="97" y="36"/>
                      </a:lnTo>
                      <a:lnTo>
                        <a:pt x="97" y="38"/>
                      </a:lnTo>
                      <a:lnTo>
                        <a:pt x="99" y="38"/>
                      </a:lnTo>
                      <a:lnTo>
                        <a:pt x="99" y="38"/>
                      </a:lnTo>
                      <a:lnTo>
                        <a:pt x="99" y="38"/>
                      </a:lnTo>
                      <a:lnTo>
                        <a:pt x="99" y="40"/>
                      </a:lnTo>
                      <a:lnTo>
                        <a:pt x="99" y="40"/>
                      </a:lnTo>
                      <a:lnTo>
                        <a:pt x="101" y="40"/>
                      </a:lnTo>
                      <a:lnTo>
                        <a:pt x="101" y="40"/>
                      </a:lnTo>
                      <a:lnTo>
                        <a:pt x="101" y="42"/>
                      </a:lnTo>
                      <a:lnTo>
                        <a:pt x="101" y="42"/>
                      </a:lnTo>
                      <a:lnTo>
                        <a:pt x="99" y="42"/>
                      </a:lnTo>
                      <a:lnTo>
                        <a:pt x="99" y="42"/>
                      </a:lnTo>
                      <a:lnTo>
                        <a:pt x="101" y="42"/>
                      </a:lnTo>
                      <a:lnTo>
                        <a:pt x="101" y="44"/>
                      </a:lnTo>
                      <a:lnTo>
                        <a:pt x="99" y="44"/>
                      </a:lnTo>
                      <a:lnTo>
                        <a:pt x="99" y="44"/>
                      </a:lnTo>
                      <a:lnTo>
                        <a:pt x="101" y="44"/>
                      </a:lnTo>
                      <a:lnTo>
                        <a:pt x="101" y="46"/>
                      </a:lnTo>
                      <a:lnTo>
                        <a:pt x="101" y="46"/>
                      </a:lnTo>
                      <a:lnTo>
                        <a:pt x="101" y="46"/>
                      </a:lnTo>
                      <a:lnTo>
                        <a:pt x="101" y="48"/>
                      </a:lnTo>
                      <a:lnTo>
                        <a:pt x="101" y="48"/>
                      </a:lnTo>
                      <a:lnTo>
                        <a:pt x="101" y="49"/>
                      </a:lnTo>
                      <a:lnTo>
                        <a:pt x="101" y="49"/>
                      </a:lnTo>
                      <a:lnTo>
                        <a:pt x="99" y="49"/>
                      </a:lnTo>
                      <a:lnTo>
                        <a:pt x="99" y="49"/>
                      </a:lnTo>
                      <a:lnTo>
                        <a:pt x="99" y="49"/>
                      </a:lnTo>
                      <a:lnTo>
                        <a:pt x="99" y="49"/>
                      </a:lnTo>
                      <a:lnTo>
                        <a:pt x="99" y="51"/>
                      </a:lnTo>
                      <a:lnTo>
                        <a:pt x="97" y="51"/>
                      </a:lnTo>
                      <a:lnTo>
                        <a:pt x="97" y="51"/>
                      </a:lnTo>
                      <a:lnTo>
                        <a:pt x="97" y="51"/>
                      </a:lnTo>
                      <a:lnTo>
                        <a:pt x="97" y="53"/>
                      </a:lnTo>
                      <a:lnTo>
                        <a:pt x="97" y="53"/>
                      </a:lnTo>
                      <a:lnTo>
                        <a:pt x="97" y="53"/>
                      </a:lnTo>
                      <a:lnTo>
                        <a:pt x="97" y="55"/>
                      </a:lnTo>
                      <a:lnTo>
                        <a:pt x="97" y="55"/>
                      </a:lnTo>
                      <a:lnTo>
                        <a:pt x="97" y="57"/>
                      </a:lnTo>
                      <a:lnTo>
                        <a:pt x="97" y="57"/>
                      </a:lnTo>
                      <a:lnTo>
                        <a:pt x="97" y="57"/>
                      </a:lnTo>
                      <a:lnTo>
                        <a:pt x="97" y="59"/>
                      </a:lnTo>
                      <a:lnTo>
                        <a:pt x="97" y="59"/>
                      </a:lnTo>
                      <a:lnTo>
                        <a:pt x="97" y="59"/>
                      </a:lnTo>
                      <a:lnTo>
                        <a:pt x="96" y="59"/>
                      </a:lnTo>
                      <a:lnTo>
                        <a:pt x="96" y="61"/>
                      </a:lnTo>
                      <a:lnTo>
                        <a:pt x="96" y="61"/>
                      </a:lnTo>
                      <a:lnTo>
                        <a:pt x="96" y="61"/>
                      </a:lnTo>
                      <a:lnTo>
                        <a:pt x="94" y="61"/>
                      </a:lnTo>
                      <a:lnTo>
                        <a:pt x="94" y="63"/>
                      </a:lnTo>
                      <a:lnTo>
                        <a:pt x="94" y="63"/>
                      </a:lnTo>
                      <a:lnTo>
                        <a:pt x="94" y="63"/>
                      </a:lnTo>
                      <a:lnTo>
                        <a:pt x="94" y="63"/>
                      </a:lnTo>
                      <a:lnTo>
                        <a:pt x="94" y="65"/>
                      </a:lnTo>
                      <a:lnTo>
                        <a:pt x="92" y="65"/>
                      </a:lnTo>
                      <a:lnTo>
                        <a:pt x="92" y="65"/>
                      </a:lnTo>
                      <a:lnTo>
                        <a:pt x="92" y="67"/>
                      </a:lnTo>
                      <a:lnTo>
                        <a:pt x="92" y="67"/>
                      </a:lnTo>
                      <a:lnTo>
                        <a:pt x="92" y="67"/>
                      </a:lnTo>
                      <a:lnTo>
                        <a:pt x="92" y="67"/>
                      </a:lnTo>
                      <a:lnTo>
                        <a:pt x="92" y="67"/>
                      </a:lnTo>
                      <a:lnTo>
                        <a:pt x="90" y="67"/>
                      </a:lnTo>
                      <a:lnTo>
                        <a:pt x="90" y="69"/>
                      </a:lnTo>
                      <a:lnTo>
                        <a:pt x="90" y="69"/>
                      </a:lnTo>
                      <a:lnTo>
                        <a:pt x="90" y="69"/>
                      </a:lnTo>
                      <a:lnTo>
                        <a:pt x="90" y="71"/>
                      </a:lnTo>
                      <a:lnTo>
                        <a:pt x="88" y="71"/>
                      </a:lnTo>
                      <a:lnTo>
                        <a:pt x="88" y="71"/>
                      </a:lnTo>
                      <a:lnTo>
                        <a:pt x="88" y="71"/>
                      </a:lnTo>
                      <a:lnTo>
                        <a:pt x="88" y="72"/>
                      </a:lnTo>
                      <a:lnTo>
                        <a:pt x="88" y="72"/>
                      </a:lnTo>
                      <a:lnTo>
                        <a:pt x="88" y="72"/>
                      </a:lnTo>
                      <a:lnTo>
                        <a:pt x="86" y="72"/>
                      </a:lnTo>
                      <a:lnTo>
                        <a:pt x="86" y="74"/>
                      </a:lnTo>
                      <a:lnTo>
                        <a:pt x="86" y="74"/>
                      </a:lnTo>
                      <a:lnTo>
                        <a:pt x="86" y="74"/>
                      </a:lnTo>
                      <a:lnTo>
                        <a:pt x="86" y="74"/>
                      </a:lnTo>
                      <a:lnTo>
                        <a:pt x="86" y="74"/>
                      </a:lnTo>
                      <a:lnTo>
                        <a:pt x="84" y="74"/>
                      </a:lnTo>
                      <a:lnTo>
                        <a:pt x="84" y="76"/>
                      </a:lnTo>
                      <a:lnTo>
                        <a:pt x="84" y="76"/>
                      </a:lnTo>
                      <a:lnTo>
                        <a:pt x="82" y="76"/>
                      </a:lnTo>
                      <a:lnTo>
                        <a:pt x="82" y="76"/>
                      </a:lnTo>
                      <a:lnTo>
                        <a:pt x="82" y="76"/>
                      </a:lnTo>
                      <a:lnTo>
                        <a:pt x="82" y="78"/>
                      </a:lnTo>
                      <a:lnTo>
                        <a:pt x="82" y="78"/>
                      </a:lnTo>
                      <a:lnTo>
                        <a:pt x="82" y="78"/>
                      </a:lnTo>
                      <a:lnTo>
                        <a:pt x="80" y="78"/>
                      </a:lnTo>
                      <a:lnTo>
                        <a:pt x="80" y="80"/>
                      </a:lnTo>
                      <a:lnTo>
                        <a:pt x="80" y="80"/>
                      </a:lnTo>
                      <a:lnTo>
                        <a:pt x="80" y="80"/>
                      </a:lnTo>
                      <a:lnTo>
                        <a:pt x="80" y="80"/>
                      </a:lnTo>
                      <a:lnTo>
                        <a:pt x="78" y="80"/>
                      </a:lnTo>
                      <a:lnTo>
                        <a:pt x="78" y="82"/>
                      </a:lnTo>
                      <a:lnTo>
                        <a:pt x="78" y="82"/>
                      </a:lnTo>
                      <a:lnTo>
                        <a:pt x="78" y="82"/>
                      </a:lnTo>
                      <a:lnTo>
                        <a:pt x="76" y="82"/>
                      </a:lnTo>
                      <a:lnTo>
                        <a:pt x="76" y="82"/>
                      </a:lnTo>
                      <a:lnTo>
                        <a:pt x="76" y="82"/>
                      </a:lnTo>
                      <a:lnTo>
                        <a:pt x="76" y="82"/>
                      </a:lnTo>
                      <a:lnTo>
                        <a:pt x="74" y="82"/>
                      </a:lnTo>
                      <a:lnTo>
                        <a:pt x="74" y="82"/>
                      </a:lnTo>
                      <a:lnTo>
                        <a:pt x="74" y="84"/>
                      </a:lnTo>
                      <a:lnTo>
                        <a:pt x="73" y="84"/>
                      </a:lnTo>
                      <a:lnTo>
                        <a:pt x="73" y="84"/>
                      </a:lnTo>
                      <a:lnTo>
                        <a:pt x="73" y="84"/>
                      </a:lnTo>
                      <a:lnTo>
                        <a:pt x="73" y="84"/>
                      </a:lnTo>
                      <a:lnTo>
                        <a:pt x="71" y="84"/>
                      </a:lnTo>
                      <a:lnTo>
                        <a:pt x="71" y="84"/>
                      </a:lnTo>
                      <a:lnTo>
                        <a:pt x="71" y="84"/>
                      </a:lnTo>
                      <a:lnTo>
                        <a:pt x="71" y="86"/>
                      </a:lnTo>
                      <a:lnTo>
                        <a:pt x="69" y="86"/>
                      </a:lnTo>
                      <a:lnTo>
                        <a:pt x="69" y="86"/>
                      </a:lnTo>
                      <a:lnTo>
                        <a:pt x="67" y="86"/>
                      </a:lnTo>
                      <a:lnTo>
                        <a:pt x="67" y="86"/>
                      </a:lnTo>
                      <a:lnTo>
                        <a:pt x="67" y="86"/>
                      </a:lnTo>
                      <a:lnTo>
                        <a:pt x="67" y="86"/>
                      </a:lnTo>
                      <a:lnTo>
                        <a:pt x="65" y="86"/>
                      </a:lnTo>
                      <a:lnTo>
                        <a:pt x="65" y="88"/>
                      </a:lnTo>
                      <a:lnTo>
                        <a:pt x="65" y="88"/>
                      </a:lnTo>
                      <a:lnTo>
                        <a:pt x="65" y="88"/>
                      </a:lnTo>
                      <a:lnTo>
                        <a:pt x="63" y="88"/>
                      </a:lnTo>
                      <a:lnTo>
                        <a:pt x="63" y="88"/>
                      </a:lnTo>
                      <a:lnTo>
                        <a:pt x="63" y="88"/>
                      </a:lnTo>
                      <a:lnTo>
                        <a:pt x="61" y="88"/>
                      </a:lnTo>
                      <a:lnTo>
                        <a:pt x="61" y="88"/>
                      </a:lnTo>
                      <a:lnTo>
                        <a:pt x="61" y="90"/>
                      </a:lnTo>
                      <a:lnTo>
                        <a:pt x="61" y="90"/>
                      </a:lnTo>
                      <a:lnTo>
                        <a:pt x="59" y="90"/>
                      </a:lnTo>
                      <a:lnTo>
                        <a:pt x="59" y="90"/>
                      </a:lnTo>
                      <a:lnTo>
                        <a:pt x="59" y="90"/>
                      </a:lnTo>
                      <a:lnTo>
                        <a:pt x="59" y="90"/>
                      </a:lnTo>
                      <a:lnTo>
                        <a:pt x="57" y="90"/>
                      </a:lnTo>
                      <a:lnTo>
                        <a:pt x="57" y="90"/>
                      </a:lnTo>
                      <a:lnTo>
                        <a:pt x="57" y="90"/>
                      </a:lnTo>
                      <a:lnTo>
                        <a:pt x="55" y="90"/>
                      </a:lnTo>
                      <a:lnTo>
                        <a:pt x="55" y="90"/>
                      </a:lnTo>
                      <a:lnTo>
                        <a:pt x="55" y="92"/>
                      </a:lnTo>
                      <a:lnTo>
                        <a:pt x="55" y="92"/>
                      </a:lnTo>
                      <a:lnTo>
                        <a:pt x="55" y="92"/>
                      </a:lnTo>
                      <a:lnTo>
                        <a:pt x="53" y="92"/>
                      </a:lnTo>
                      <a:lnTo>
                        <a:pt x="53" y="94"/>
                      </a:lnTo>
                      <a:lnTo>
                        <a:pt x="53" y="94"/>
                      </a:lnTo>
                      <a:lnTo>
                        <a:pt x="53" y="94"/>
                      </a:lnTo>
                      <a:lnTo>
                        <a:pt x="53" y="94"/>
                      </a:lnTo>
                      <a:lnTo>
                        <a:pt x="53" y="95"/>
                      </a:lnTo>
                      <a:lnTo>
                        <a:pt x="52" y="95"/>
                      </a:lnTo>
                      <a:lnTo>
                        <a:pt x="52" y="95"/>
                      </a:lnTo>
                      <a:lnTo>
                        <a:pt x="52" y="97"/>
                      </a:lnTo>
                      <a:lnTo>
                        <a:pt x="52" y="97"/>
                      </a:lnTo>
                      <a:lnTo>
                        <a:pt x="52" y="97"/>
                      </a:lnTo>
                      <a:lnTo>
                        <a:pt x="50" y="97"/>
                      </a:lnTo>
                      <a:lnTo>
                        <a:pt x="50" y="99"/>
                      </a:lnTo>
                      <a:lnTo>
                        <a:pt x="50" y="99"/>
                      </a:lnTo>
                      <a:lnTo>
                        <a:pt x="50" y="99"/>
                      </a:lnTo>
                      <a:lnTo>
                        <a:pt x="52" y="99"/>
                      </a:lnTo>
                      <a:lnTo>
                        <a:pt x="52" y="101"/>
                      </a:lnTo>
                      <a:lnTo>
                        <a:pt x="52" y="101"/>
                      </a:lnTo>
                      <a:lnTo>
                        <a:pt x="50" y="101"/>
                      </a:lnTo>
                      <a:lnTo>
                        <a:pt x="50" y="101"/>
                      </a:lnTo>
                      <a:lnTo>
                        <a:pt x="50" y="101"/>
                      </a:lnTo>
                      <a:lnTo>
                        <a:pt x="50" y="101"/>
                      </a:lnTo>
                      <a:lnTo>
                        <a:pt x="50" y="101"/>
                      </a:lnTo>
                      <a:lnTo>
                        <a:pt x="50" y="101"/>
                      </a:lnTo>
                      <a:lnTo>
                        <a:pt x="50" y="99"/>
                      </a:lnTo>
                      <a:lnTo>
                        <a:pt x="50" y="99"/>
                      </a:lnTo>
                      <a:lnTo>
                        <a:pt x="48" y="99"/>
                      </a:lnTo>
                      <a:lnTo>
                        <a:pt x="48" y="99"/>
                      </a:lnTo>
                      <a:lnTo>
                        <a:pt x="48" y="99"/>
                      </a:lnTo>
                      <a:lnTo>
                        <a:pt x="48" y="101"/>
                      </a:lnTo>
                      <a:lnTo>
                        <a:pt x="48" y="101"/>
                      </a:lnTo>
                      <a:lnTo>
                        <a:pt x="48" y="103"/>
                      </a:lnTo>
                      <a:lnTo>
                        <a:pt x="48" y="103"/>
                      </a:lnTo>
                      <a:lnTo>
                        <a:pt x="48" y="105"/>
                      </a:lnTo>
                      <a:lnTo>
                        <a:pt x="48" y="105"/>
                      </a:lnTo>
                      <a:lnTo>
                        <a:pt x="46" y="105"/>
                      </a:lnTo>
                      <a:lnTo>
                        <a:pt x="46" y="107"/>
                      </a:lnTo>
                      <a:lnTo>
                        <a:pt x="46" y="107"/>
                      </a:lnTo>
                      <a:lnTo>
                        <a:pt x="46" y="107"/>
                      </a:lnTo>
                      <a:lnTo>
                        <a:pt x="46" y="107"/>
                      </a:lnTo>
                      <a:lnTo>
                        <a:pt x="46" y="109"/>
                      </a:lnTo>
                      <a:lnTo>
                        <a:pt x="46" y="109"/>
                      </a:lnTo>
                      <a:lnTo>
                        <a:pt x="46" y="109"/>
                      </a:lnTo>
                      <a:lnTo>
                        <a:pt x="44" y="109"/>
                      </a:lnTo>
                      <a:lnTo>
                        <a:pt x="44" y="111"/>
                      </a:lnTo>
                      <a:lnTo>
                        <a:pt x="44" y="111"/>
                      </a:lnTo>
                      <a:lnTo>
                        <a:pt x="44" y="111"/>
                      </a:lnTo>
                      <a:lnTo>
                        <a:pt x="44" y="113"/>
                      </a:lnTo>
                      <a:lnTo>
                        <a:pt x="44" y="113"/>
                      </a:lnTo>
                      <a:lnTo>
                        <a:pt x="44" y="113"/>
                      </a:lnTo>
                      <a:lnTo>
                        <a:pt x="44" y="115"/>
                      </a:lnTo>
                      <a:lnTo>
                        <a:pt x="44" y="115"/>
                      </a:lnTo>
                      <a:lnTo>
                        <a:pt x="44" y="115"/>
                      </a:lnTo>
                      <a:lnTo>
                        <a:pt x="44" y="117"/>
                      </a:lnTo>
                      <a:lnTo>
                        <a:pt x="44" y="117"/>
                      </a:lnTo>
                      <a:lnTo>
                        <a:pt x="42" y="117"/>
                      </a:lnTo>
                      <a:lnTo>
                        <a:pt x="42" y="118"/>
                      </a:lnTo>
                      <a:lnTo>
                        <a:pt x="42" y="118"/>
                      </a:lnTo>
                      <a:lnTo>
                        <a:pt x="42" y="120"/>
                      </a:lnTo>
                      <a:lnTo>
                        <a:pt x="42" y="120"/>
                      </a:lnTo>
                      <a:lnTo>
                        <a:pt x="42" y="122"/>
                      </a:lnTo>
                      <a:lnTo>
                        <a:pt x="42" y="122"/>
                      </a:lnTo>
                      <a:lnTo>
                        <a:pt x="42" y="122"/>
                      </a:lnTo>
                      <a:lnTo>
                        <a:pt x="42" y="122"/>
                      </a:lnTo>
                      <a:lnTo>
                        <a:pt x="40" y="122"/>
                      </a:lnTo>
                      <a:lnTo>
                        <a:pt x="40" y="124"/>
                      </a:lnTo>
                      <a:lnTo>
                        <a:pt x="40" y="124"/>
                      </a:lnTo>
                      <a:lnTo>
                        <a:pt x="40" y="124"/>
                      </a:lnTo>
                      <a:lnTo>
                        <a:pt x="40" y="124"/>
                      </a:lnTo>
                      <a:lnTo>
                        <a:pt x="38" y="124"/>
                      </a:lnTo>
                      <a:lnTo>
                        <a:pt x="38" y="126"/>
                      </a:lnTo>
                      <a:lnTo>
                        <a:pt x="38" y="126"/>
                      </a:lnTo>
                      <a:lnTo>
                        <a:pt x="38" y="126"/>
                      </a:lnTo>
                      <a:lnTo>
                        <a:pt x="38" y="126"/>
                      </a:lnTo>
                      <a:lnTo>
                        <a:pt x="38" y="128"/>
                      </a:lnTo>
                      <a:lnTo>
                        <a:pt x="38" y="128"/>
                      </a:lnTo>
                      <a:lnTo>
                        <a:pt x="36" y="128"/>
                      </a:lnTo>
                      <a:lnTo>
                        <a:pt x="36" y="130"/>
                      </a:lnTo>
                      <a:lnTo>
                        <a:pt x="36" y="130"/>
                      </a:lnTo>
                      <a:lnTo>
                        <a:pt x="36" y="130"/>
                      </a:lnTo>
                      <a:lnTo>
                        <a:pt x="36" y="130"/>
                      </a:lnTo>
                      <a:lnTo>
                        <a:pt x="36" y="132"/>
                      </a:lnTo>
                      <a:lnTo>
                        <a:pt x="34" y="132"/>
                      </a:lnTo>
                      <a:lnTo>
                        <a:pt x="34" y="132"/>
                      </a:lnTo>
                      <a:lnTo>
                        <a:pt x="34" y="130"/>
                      </a:lnTo>
                      <a:lnTo>
                        <a:pt x="34" y="130"/>
                      </a:lnTo>
                      <a:lnTo>
                        <a:pt x="32" y="130"/>
                      </a:lnTo>
                      <a:lnTo>
                        <a:pt x="32" y="130"/>
                      </a:lnTo>
                      <a:lnTo>
                        <a:pt x="32" y="130"/>
                      </a:lnTo>
                      <a:lnTo>
                        <a:pt x="30" y="130"/>
                      </a:lnTo>
                      <a:lnTo>
                        <a:pt x="30" y="130"/>
                      </a:lnTo>
                      <a:lnTo>
                        <a:pt x="30" y="130"/>
                      </a:lnTo>
                      <a:lnTo>
                        <a:pt x="30" y="130"/>
                      </a:lnTo>
                      <a:lnTo>
                        <a:pt x="30" y="128"/>
                      </a:lnTo>
                      <a:lnTo>
                        <a:pt x="29" y="128"/>
                      </a:lnTo>
                      <a:lnTo>
                        <a:pt x="29" y="128"/>
                      </a:lnTo>
                      <a:lnTo>
                        <a:pt x="29" y="128"/>
                      </a:lnTo>
                      <a:lnTo>
                        <a:pt x="29" y="126"/>
                      </a:lnTo>
                      <a:lnTo>
                        <a:pt x="29" y="126"/>
                      </a:lnTo>
                      <a:lnTo>
                        <a:pt x="29" y="126"/>
                      </a:lnTo>
                      <a:lnTo>
                        <a:pt x="29" y="124"/>
                      </a:lnTo>
                      <a:lnTo>
                        <a:pt x="29" y="124"/>
                      </a:lnTo>
                      <a:lnTo>
                        <a:pt x="27" y="124"/>
                      </a:lnTo>
                      <a:lnTo>
                        <a:pt x="27" y="122"/>
                      </a:lnTo>
                      <a:lnTo>
                        <a:pt x="29" y="122"/>
                      </a:lnTo>
                      <a:lnTo>
                        <a:pt x="29" y="122"/>
                      </a:lnTo>
                      <a:lnTo>
                        <a:pt x="27" y="122"/>
                      </a:lnTo>
                      <a:lnTo>
                        <a:pt x="27" y="122"/>
                      </a:lnTo>
                      <a:lnTo>
                        <a:pt x="27" y="122"/>
                      </a:lnTo>
                      <a:lnTo>
                        <a:pt x="27" y="122"/>
                      </a:lnTo>
                      <a:lnTo>
                        <a:pt x="27" y="120"/>
                      </a:lnTo>
                      <a:lnTo>
                        <a:pt x="25" y="120"/>
                      </a:lnTo>
                      <a:lnTo>
                        <a:pt x="25" y="120"/>
                      </a:lnTo>
                      <a:lnTo>
                        <a:pt x="25" y="120"/>
                      </a:lnTo>
                      <a:lnTo>
                        <a:pt x="25" y="120"/>
                      </a:lnTo>
                      <a:lnTo>
                        <a:pt x="23" y="120"/>
                      </a:lnTo>
                      <a:lnTo>
                        <a:pt x="23" y="120"/>
                      </a:lnTo>
                      <a:lnTo>
                        <a:pt x="23" y="122"/>
                      </a:lnTo>
                      <a:lnTo>
                        <a:pt x="23" y="122"/>
                      </a:lnTo>
                      <a:lnTo>
                        <a:pt x="21" y="122"/>
                      </a:lnTo>
                      <a:lnTo>
                        <a:pt x="21" y="120"/>
                      </a:lnTo>
                      <a:lnTo>
                        <a:pt x="21" y="120"/>
                      </a:lnTo>
                      <a:lnTo>
                        <a:pt x="21" y="120"/>
                      </a:lnTo>
                      <a:lnTo>
                        <a:pt x="21" y="118"/>
                      </a:lnTo>
                      <a:lnTo>
                        <a:pt x="19" y="118"/>
                      </a:lnTo>
                      <a:lnTo>
                        <a:pt x="19" y="118"/>
                      </a:lnTo>
                      <a:lnTo>
                        <a:pt x="19" y="118"/>
                      </a:lnTo>
                      <a:lnTo>
                        <a:pt x="19" y="118"/>
                      </a:lnTo>
                      <a:lnTo>
                        <a:pt x="17" y="118"/>
                      </a:lnTo>
                      <a:lnTo>
                        <a:pt x="17" y="118"/>
                      </a:lnTo>
                      <a:lnTo>
                        <a:pt x="17" y="117"/>
                      </a:lnTo>
                      <a:lnTo>
                        <a:pt x="17" y="117"/>
                      </a:lnTo>
                      <a:lnTo>
                        <a:pt x="15" y="117"/>
                      </a:lnTo>
                      <a:lnTo>
                        <a:pt x="15" y="118"/>
                      </a:lnTo>
                      <a:lnTo>
                        <a:pt x="15" y="118"/>
                      </a:lnTo>
                      <a:lnTo>
                        <a:pt x="15" y="118"/>
                      </a:lnTo>
                      <a:lnTo>
                        <a:pt x="13" y="118"/>
                      </a:lnTo>
                      <a:lnTo>
                        <a:pt x="13" y="120"/>
                      </a:lnTo>
                      <a:lnTo>
                        <a:pt x="13" y="120"/>
                      </a:lnTo>
                      <a:lnTo>
                        <a:pt x="13" y="120"/>
                      </a:lnTo>
                      <a:lnTo>
                        <a:pt x="13" y="120"/>
                      </a:lnTo>
                      <a:lnTo>
                        <a:pt x="11" y="120"/>
                      </a:lnTo>
                      <a:lnTo>
                        <a:pt x="11" y="120"/>
                      </a:lnTo>
                      <a:lnTo>
                        <a:pt x="11" y="120"/>
                      </a:lnTo>
                      <a:lnTo>
                        <a:pt x="11" y="120"/>
                      </a:lnTo>
                      <a:lnTo>
                        <a:pt x="11" y="118"/>
                      </a:lnTo>
                      <a:lnTo>
                        <a:pt x="11" y="118"/>
                      </a:lnTo>
                      <a:lnTo>
                        <a:pt x="11" y="118"/>
                      </a:lnTo>
                      <a:lnTo>
                        <a:pt x="11" y="117"/>
                      </a:lnTo>
                      <a:lnTo>
                        <a:pt x="11" y="117"/>
                      </a:lnTo>
                      <a:lnTo>
                        <a:pt x="11" y="117"/>
                      </a:lnTo>
                      <a:lnTo>
                        <a:pt x="13" y="117"/>
                      </a:lnTo>
                      <a:lnTo>
                        <a:pt x="13" y="115"/>
                      </a:lnTo>
                      <a:lnTo>
                        <a:pt x="11" y="115"/>
                      </a:lnTo>
                      <a:lnTo>
                        <a:pt x="11" y="115"/>
                      </a:lnTo>
                      <a:lnTo>
                        <a:pt x="11" y="115"/>
                      </a:lnTo>
                      <a:lnTo>
                        <a:pt x="11" y="115"/>
                      </a:lnTo>
                      <a:lnTo>
                        <a:pt x="11" y="115"/>
                      </a:lnTo>
                      <a:lnTo>
                        <a:pt x="11" y="113"/>
                      </a:lnTo>
                      <a:lnTo>
                        <a:pt x="11" y="113"/>
                      </a:lnTo>
                      <a:lnTo>
                        <a:pt x="11" y="111"/>
                      </a:lnTo>
                      <a:lnTo>
                        <a:pt x="11" y="111"/>
                      </a:lnTo>
                      <a:lnTo>
                        <a:pt x="11" y="111"/>
                      </a:lnTo>
                      <a:lnTo>
                        <a:pt x="13" y="111"/>
                      </a:lnTo>
                      <a:lnTo>
                        <a:pt x="13" y="111"/>
                      </a:lnTo>
                      <a:lnTo>
                        <a:pt x="13" y="111"/>
                      </a:lnTo>
                      <a:lnTo>
                        <a:pt x="13" y="111"/>
                      </a:lnTo>
                      <a:lnTo>
                        <a:pt x="15" y="111"/>
                      </a:lnTo>
                      <a:lnTo>
                        <a:pt x="15" y="109"/>
                      </a:lnTo>
                      <a:lnTo>
                        <a:pt x="15" y="109"/>
                      </a:lnTo>
                      <a:lnTo>
                        <a:pt x="15" y="109"/>
                      </a:lnTo>
                      <a:lnTo>
                        <a:pt x="15" y="107"/>
                      </a:lnTo>
                      <a:lnTo>
                        <a:pt x="15" y="107"/>
                      </a:lnTo>
                      <a:lnTo>
                        <a:pt x="15" y="107"/>
                      </a:lnTo>
                      <a:lnTo>
                        <a:pt x="15" y="105"/>
                      </a:lnTo>
                      <a:lnTo>
                        <a:pt x="15" y="105"/>
                      </a:lnTo>
                      <a:lnTo>
                        <a:pt x="15" y="105"/>
                      </a:lnTo>
                      <a:lnTo>
                        <a:pt x="15" y="103"/>
                      </a:lnTo>
                      <a:lnTo>
                        <a:pt x="15" y="103"/>
                      </a:lnTo>
                      <a:lnTo>
                        <a:pt x="15" y="101"/>
                      </a:lnTo>
                      <a:lnTo>
                        <a:pt x="15" y="101"/>
                      </a:lnTo>
                      <a:lnTo>
                        <a:pt x="13" y="101"/>
                      </a:lnTo>
                      <a:lnTo>
                        <a:pt x="13" y="99"/>
                      </a:lnTo>
                      <a:lnTo>
                        <a:pt x="15" y="99"/>
                      </a:lnTo>
                      <a:lnTo>
                        <a:pt x="15" y="99"/>
                      </a:lnTo>
                      <a:lnTo>
                        <a:pt x="13" y="99"/>
                      </a:lnTo>
                      <a:lnTo>
                        <a:pt x="13" y="99"/>
                      </a:lnTo>
                      <a:lnTo>
                        <a:pt x="13" y="99"/>
                      </a:lnTo>
                      <a:lnTo>
                        <a:pt x="13" y="99"/>
                      </a:lnTo>
                      <a:lnTo>
                        <a:pt x="13" y="97"/>
                      </a:lnTo>
                      <a:lnTo>
                        <a:pt x="13" y="97"/>
                      </a:lnTo>
                      <a:lnTo>
                        <a:pt x="13" y="97"/>
                      </a:lnTo>
                      <a:lnTo>
                        <a:pt x="13" y="97"/>
                      </a:lnTo>
                      <a:lnTo>
                        <a:pt x="15" y="97"/>
                      </a:lnTo>
                      <a:lnTo>
                        <a:pt x="15" y="97"/>
                      </a:lnTo>
                      <a:lnTo>
                        <a:pt x="15" y="97"/>
                      </a:lnTo>
                      <a:lnTo>
                        <a:pt x="15" y="97"/>
                      </a:lnTo>
                      <a:lnTo>
                        <a:pt x="17" y="97"/>
                      </a:lnTo>
                      <a:lnTo>
                        <a:pt x="17" y="97"/>
                      </a:lnTo>
                      <a:lnTo>
                        <a:pt x="17" y="95"/>
                      </a:lnTo>
                      <a:lnTo>
                        <a:pt x="17" y="95"/>
                      </a:lnTo>
                      <a:lnTo>
                        <a:pt x="17" y="95"/>
                      </a:lnTo>
                      <a:lnTo>
                        <a:pt x="19" y="95"/>
                      </a:lnTo>
                      <a:lnTo>
                        <a:pt x="19" y="94"/>
                      </a:lnTo>
                      <a:lnTo>
                        <a:pt x="19" y="94"/>
                      </a:lnTo>
                      <a:lnTo>
                        <a:pt x="19" y="94"/>
                      </a:lnTo>
                      <a:lnTo>
                        <a:pt x="19" y="94"/>
                      </a:lnTo>
                      <a:lnTo>
                        <a:pt x="19" y="92"/>
                      </a:lnTo>
                      <a:lnTo>
                        <a:pt x="19" y="92"/>
                      </a:lnTo>
                      <a:lnTo>
                        <a:pt x="21" y="92"/>
                      </a:lnTo>
                      <a:lnTo>
                        <a:pt x="21" y="90"/>
                      </a:lnTo>
                      <a:lnTo>
                        <a:pt x="21" y="90"/>
                      </a:lnTo>
                      <a:lnTo>
                        <a:pt x="21" y="90"/>
                      </a:lnTo>
                      <a:lnTo>
                        <a:pt x="21" y="88"/>
                      </a:lnTo>
                      <a:lnTo>
                        <a:pt x="21" y="88"/>
                      </a:lnTo>
                      <a:lnTo>
                        <a:pt x="21" y="88"/>
                      </a:lnTo>
                      <a:lnTo>
                        <a:pt x="21" y="86"/>
                      </a:lnTo>
                      <a:lnTo>
                        <a:pt x="21" y="86"/>
                      </a:lnTo>
                      <a:lnTo>
                        <a:pt x="19" y="86"/>
                      </a:lnTo>
                      <a:lnTo>
                        <a:pt x="19" y="86"/>
                      </a:lnTo>
                      <a:lnTo>
                        <a:pt x="19" y="88"/>
                      </a:lnTo>
                      <a:lnTo>
                        <a:pt x="19" y="88"/>
                      </a:lnTo>
                      <a:lnTo>
                        <a:pt x="19" y="88"/>
                      </a:lnTo>
                      <a:lnTo>
                        <a:pt x="17" y="88"/>
                      </a:lnTo>
                      <a:lnTo>
                        <a:pt x="17" y="90"/>
                      </a:lnTo>
                      <a:lnTo>
                        <a:pt x="17" y="90"/>
                      </a:lnTo>
                      <a:lnTo>
                        <a:pt x="17" y="90"/>
                      </a:lnTo>
                      <a:lnTo>
                        <a:pt x="17" y="90"/>
                      </a:lnTo>
                      <a:lnTo>
                        <a:pt x="17" y="92"/>
                      </a:lnTo>
                      <a:lnTo>
                        <a:pt x="17" y="92"/>
                      </a:lnTo>
                      <a:lnTo>
                        <a:pt x="15" y="92"/>
                      </a:lnTo>
                      <a:lnTo>
                        <a:pt x="15" y="92"/>
                      </a:lnTo>
                      <a:lnTo>
                        <a:pt x="13" y="92"/>
                      </a:lnTo>
                      <a:lnTo>
                        <a:pt x="13" y="92"/>
                      </a:lnTo>
                      <a:lnTo>
                        <a:pt x="13" y="90"/>
                      </a:lnTo>
                      <a:lnTo>
                        <a:pt x="13" y="90"/>
                      </a:lnTo>
                      <a:lnTo>
                        <a:pt x="13" y="90"/>
                      </a:lnTo>
                      <a:lnTo>
                        <a:pt x="13" y="88"/>
                      </a:lnTo>
                      <a:lnTo>
                        <a:pt x="13" y="88"/>
                      </a:lnTo>
                      <a:lnTo>
                        <a:pt x="13" y="86"/>
                      </a:lnTo>
                      <a:lnTo>
                        <a:pt x="13" y="86"/>
                      </a:lnTo>
                      <a:lnTo>
                        <a:pt x="13" y="86"/>
                      </a:lnTo>
                      <a:lnTo>
                        <a:pt x="13" y="86"/>
                      </a:lnTo>
                      <a:lnTo>
                        <a:pt x="13" y="86"/>
                      </a:lnTo>
                      <a:lnTo>
                        <a:pt x="13" y="84"/>
                      </a:lnTo>
                      <a:lnTo>
                        <a:pt x="11" y="84"/>
                      </a:lnTo>
                      <a:lnTo>
                        <a:pt x="11" y="84"/>
                      </a:lnTo>
                      <a:lnTo>
                        <a:pt x="11" y="84"/>
                      </a:lnTo>
                      <a:lnTo>
                        <a:pt x="11" y="84"/>
                      </a:lnTo>
                      <a:lnTo>
                        <a:pt x="11" y="82"/>
                      </a:lnTo>
                      <a:lnTo>
                        <a:pt x="9" y="82"/>
                      </a:lnTo>
                      <a:lnTo>
                        <a:pt x="9" y="82"/>
                      </a:lnTo>
                      <a:lnTo>
                        <a:pt x="9" y="82"/>
                      </a:lnTo>
                      <a:lnTo>
                        <a:pt x="9" y="82"/>
                      </a:lnTo>
                      <a:lnTo>
                        <a:pt x="7" y="82"/>
                      </a:lnTo>
                      <a:lnTo>
                        <a:pt x="7" y="80"/>
                      </a:lnTo>
                      <a:lnTo>
                        <a:pt x="7" y="80"/>
                      </a:lnTo>
                      <a:lnTo>
                        <a:pt x="7" y="80"/>
                      </a:lnTo>
                      <a:lnTo>
                        <a:pt x="7" y="80"/>
                      </a:lnTo>
                      <a:lnTo>
                        <a:pt x="7" y="78"/>
                      </a:lnTo>
                      <a:lnTo>
                        <a:pt x="6" y="78"/>
                      </a:lnTo>
                      <a:lnTo>
                        <a:pt x="6" y="78"/>
                      </a:lnTo>
                      <a:lnTo>
                        <a:pt x="6" y="78"/>
                      </a:lnTo>
                      <a:lnTo>
                        <a:pt x="4" y="78"/>
                      </a:lnTo>
                      <a:lnTo>
                        <a:pt x="4" y="78"/>
                      </a:lnTo>
                      <a:lnTo>
                        <a:pt x="4" y="78"/>
                      </a:lnTo>
                      <a:lnTo>
                        <a:pt x="2" y="78"/>
                      </a:lnTo>
                      <a:lnTo>
                        <a:pt x="2" y="76"/>
                      </a:lnTo>
                      <a:lnTo>
                        <a:pt x="2" y="76"/>
                      </a:lnTo>
                      <a:lnTo>
                        <a:pt x="2" y="76"/>
                      </a:lnTo>
                      <a:lnTo>
                        <a:pt x="2" y="74"/>
                      </a:lnTo>
                      <a:lnTo>
                        <a:pt x="2" y="74"/>
                      </a:lnTo>
                      <a:lnTo>
                        <a:pt x="2" y="74"/>
                      </a:lnTo>
                      <a:lnTo>
                        <a:pt x="0" y="74"/>
                      </a:lnTo>
                      <a:lnTo>
                        <a:pt x="0" y="74"/>
                      </a:lnTo>
                      <a:lnTo>
                        <a:pt x="2" y="74"/>
                      </a:lnTo>
                      <a:lnTo>
                        <a:pt x="2" y="74"/>
                      </a:lnTo>
                      <a:lnTo>
                        <a:pt x="2" y="74"/>
                      </a:lnTo>
                      <a:lnTo>
                        <a:pt x="4" y="74"/>
                      </a:lnTo>
                      <a:lnTo>
                        <a:pt x="4" y="74"/>
                      </a:lnTo>
                      <a:lnTo>
                        <a:pt x="4" y="72"/>
                      </a:lnTo>
                      <a:lnTo>
                        <a:pt x="6" y="72"/>
                      </a:lnTo>
                      <a:lnTo>
                        <a:pt x="6" y="72"/>
                      </a:lnTo>
                      <a:lnTo>
                        <a:pt x="6" y="72"/>
                      </a:lnTo>
                      <a:lnTo>
                        <a:pt x="6" y="71"/>
                      </a:lnTo>
                      <a:lnTo>
                        <a:pt x="6" y="71"/>
                      </a:lnTo>
                      <a:lnTo>
                        <a:pt x="6" y="71"/>
                      </a:lnTo>
                      <a:lnTo>
                        <a:pt x="6" y="69"/>
                      </a:lnTo>
                      <a:lnTo>
                        <a:pt x="6" y="69"/>
                      </a:lnTo>
                      <a:lnTo>
                        <a:pt x="6" y="69"/>
                      </a:lnTo>
                      <a:lnTo>
                        <a:pt x="6" y="67"/>
                      </a:lnTo>
                      <a:lnTo>
                        <a:pt x="6" y="67"/>
                      </a:lnTo>
                      <a:lnTo>
                        <a:pt x="6" y="67"/>
                      </a:lnTo>
                      <a:lnTo>
                        <a:pt x="6" y="67"/>
                      </a:lnTo>
                      <a:lnTo>
                        <a:pt x="6" y="65"/>
                      </a:lnTo>
                      <a:lnTo>
                        <a:pt x="4" y="65"/>
                      </a:lnTo>
                      <a:lnTo>
                        <a:pt x="4" y="65"/>
                      </a:lnTo>
                      <a:lnTo>
                        <a:pt x="4" y="63"/>
                      </a:lnTo>
                      <a:lnTo>
                        <a:pt x="4" y="63"/>
                      </a:lnTo>
                      <a:lnTo>
                        <a:pt x="4" y="63"/>
                      </a:lnTo>
                      <a:lnTo>
                        <a:pt x="4" y="61"/>
                      </a:lnTo>
                      <a:lnTo>
                        <a:pt x="4" y="61"/>
                      </a:lnTo>
                      <a:lnTo>
                        <a:pt x="4" y="61"/>
                      </a:lnTo>
                      <a:lnTo>
                        <a:pt x="4" y="59"/>
                      </a:lnTo>
                      <a:lnTo>
                        <a:pt x="4" y="59"/>
                      </a:lnTo>
                      <a:lnTo>
                        <a:pt x="6" y="59"/>
                      </a:lnTo>
                      <a:lnTo>
                        <a:pt x="6" y="59"/>
                      </a:lnTo>
                      <a:lnTo>
                        <a:pt x="6" y="57"/>
                      </a:lnTo>
                      <a:lnTo>
                        <a:pt x="6" y="57"/>
                      </a:lnTo>
                      <a:lnTo>
                        <a:pt x="6" y="57"/>
                      </a:lnTo>
                      <a:lnTo>
                        <a:pt x="6" y="57"/>
                      </a:lnTo>
                      <a:lnTo>
                        <a:pt x="6" y="55"/>
                      </a:lnTo>
                      <a:lnTo>
                        <a:pt x="4" y="55"/>
                      </a:lnTo>
                      <a:lnTo>
                        <a:pt x="4" y="55"/>
                      </a:lnTo>
                      <a:lnTo>
                        <a:pt x="4" y="55"/>
                      </a:lnTo>
                      <a:lnTo>
                        <a:pt x="4" y="53"/>
                      </a:lnTo>
                      <a:lnTo>
                        <a:pt x="4" y="53"/>
                      </a:lnTo>
                      <a:lnTo>
                        <a:pt x="2" y="53"/>
                      </a:lnTo>
                      <a:lnTo>
                        <a:pt x="2" y="51"/>
                      </a:lnTo>
                      <a:lnTo>
                        <a:pt x="2" y="51"/>
                      </a:lnTo>
                      <a:lnTo>
                        <a:pt x="2" y="51"/>
                      </a:lnTo>
                      <a:lnTo>
                        <a:pt x="2" y="49"/>
                      </a:lnTo>
                      <a:lnTo>
                        <a:pt x="4" y="49"/>
                      </a:lnTo>
                      <a:lnTo>
                        <a:pt x="4" y="49"/>
                      </a:lnTo>
                      <a:lnTo>
                        <a:pt x="4" y="49"/>
                      </a:lnTo>
                      <a:lnTo>
                        <a:pt x="4" y="48"/>
                      </a:lnTo>
                      <a:lnTo>
                        <a:pt x="6" y="48"/>
                      </a:lnTo>
                      <a:lnTo>
                        <a:pt x="6" y="48"/>
                      </a:lnTo>
                      <a:lnTo>
                        <a:pt x="6" y="48"/>
                      </a:lnTo>
                      <a:lnTo>
                        <a:pt x="7" y="48"/>
                      </a:lnTo>
                      <a:lnTo>
                        <a:pt x="7" y="48"/>
                      </a:lnTo>
                      <a:lnTo>
                        <a:pt x="7" y="48"/>
                      </a:lnTo>
                      <a:lnTo>
                        <a:pt x="7" y="48"/>
                      </a:lnTo>
                      <a:lnTo>
                        <a:pt x="7" y="46"/>
                      </a:lnTo>
                      <a:lnTo>
                        <a:pt x="9" y="46"/>
                      </a:lnTo>
                      <a:lnTo>
                        <a:pt x="9" y="46"/>
                      </a:lnTo>
                      <a:lnTo>
                        <a:pt x="9" y="44"/>
                      </a:lnTo>
                      <a:lnTo>
                        <a:pt x="9" y="44"/>
                      </a:lnTo>
                      <a:lnTo>
                        <a:pt x="9" y="44"/>
                      </a:lnTo>
                      <a:lnTo>
                        <a:pt x="9" y="42"/>
                      </a:lnTo>
                      <a:lnTo>
                        <a:pt x="9" y="42"/>
                      </a:lnTo>
                      <a:lnTo>
                        <a:pt x="11" y="42"/>
                      </a:lnTo>
                      <a:lnTo>
                        <a:pt x="11" y="42"/>
                      </a:lnTo>
                      <a:lnTo>
                        <a:pt x="11" y="40"/>
                      </a:lnTo>
                      <a:lnTo>
                        <a:pt x="11" y="40"/>
                      </a:lnTo>
                      <a:lnTo>
                        <a:pt x="11" y="38"/>
                      </a:lnTo>
                      <a:lnTo>
                        <a:pt x="9" y="38"/>
                      </a:lnTo>
                      <a:lnTo>
                        <a:pt x="9" y="38"/>
                      </a:lnTo>
                      <a:lnTo>
                        <a:pt x="9" y="36"/>
                      </a:lnTo>
                      <a:lnTo>
                        <a:pt x="9" y="36"/>
                      </a:lnTo>
                      <a:lnTo>
                        <a:pt x="11" y="36"/>
                      </a:lnTo>
                      <a:lnTo>
                        <a:pt x="11" y="34"/>
                      </a:lnTo>
                      <a:lnTo>
                        <a:pt x="11" y="34"/>
                      </a:lnTo>
                      <a:lnTo>
                        <a:pt x="11" y="34"/>
                      </a:lnTo>
                      <a:lnTo>
                        <a:pt x="11" y="34"/>
                      </a:lnTo>
                      <a:lnTo>
                        <a:pt x="11" y="34"/>
                      </a:lnTo>
                      <a:lnTo>
                        <a:pt x="11" y="32"/>
                      </a:lnTo>
                      <a:lnTo>
                        <a:pt x="13" y="32"/>
                      </a:lnTo>
                      <a:lnTo>
                        <a:pt x="13" y="32"/>
                      </a:lnTo>
                      <a:lnTo>
                        <a:pt x="13" y="32"/>
                      </a:lnTo>
                      <a:lnTo>
                        <a:pt x="13" y="32"/>
                      </a:lnTo>
                      <a:lnTo>
                        <a:pt x="13" y="30"/>
                      </a:lnTo>
                      <a:lnTo>
                        <a:pt x="15" y="30"/>
                      </a:lnTo>
                      <a:lnTo>
                        <a:pt x="15" y="30"/>
                      </a:lnTo>
                      <a:lnTo>
                        <a:pt x="15" y="30"/>
                      </a:lnTo>
                      <a:lnTo>
                        <a:pt x="15" y="28"/>
                      </a:lnTo>
                      <a:lnTo>
                        <a:pt x="17" y="28"/>
                      </a:lnTo>
                      <a:lnTo>
                        <a:pt x="17" y="28"/>
                      </a:lnTo>
                      <a:lnTo>
                        <a:pt x="17" y="28"/>
                      </a:lnTo>
                      <a:lnTo>
                        <a:pt x="17" y="27"/>
                      </a:lnTo>
                      <a:lnTo>
                        <a:pt x="17" y="27"/>
                      </a:lnTo>
                      <a:lnTo>
                        <a:pt x="17" y="27"/>
                      </a:lnTo>
                      <a:lnTo>
                        <a:pt x="17" y="27"/>
                      </a:lnTo>
                      <a:lnTo>
                        <a:pt x="17" y="25"/>
                      </a:lnTo>
                      <a:lnTo>
                        <a:pt x="17" y="25"/>
                      </a:lnTo>
                      <a:lnTo>
                        <a:pt x="17" y="23"/>
                      </a:lnTo>
                      <a:lnTo>
                        <a:pt x="17" y="23"/>
                      </a:lnTo>
                      <a:lnTo>
                        <a:pt x="17" y="21"/>
                      </a:lnTo>
                      <a:lnTo>
                        <a:pt x="17" y="21"/>
                      </a:lnTo>
                      <a:lnTo>
                        <a:pt x="17" y="21"/>
                      </a:lnTo>
                      <a:lnTo>
                        <a:pt x="17" y="19"/>
                      </a:lnTo>
                      <a:lnTo>
                        <a:pt x="17" y="19"/>
                      </a:lnTo>
                      <a:lnTo>
                        <a:pt x="17" y="19"/>
                      </a:lnTo>
                      <a:lnTo>
                        <a:pt x="17" y="19"/>
                      </a:lnTo>
                      <a:lnTo>
                        <a:pt x="17" y="17"/>
                      </a:lnTo>
                      <a:lnTo>
                        <a:pt x="17" y="17"/>
                      </a:lnTo>
                      <a:lnTo>
                        <a:pt x="17" y="17"/>
                      </a:lnTo>
                      <a:lnTo>
                        <a:pt x="17" y="17"/>
                      </a:lnTo>
                      <a:lnTo>
                        <a:pt x="17" y="15"/>
                      </a:lnTo>
                      <a:lnTo>
                        <a:pt x="17" y="15"/>
                      </a:lnTo>
                      <a:lnTo>
                        <a:pt x="17" y="13"/>
                      </a:lnTo>
                      <a:lnTo>
                        <a:pt x="17" y="13"/>
                      </a:lnTo>
                      <a:lnTo>
                        <a:pt x="17" y="13"/>
                      </a:lnTo>
                      <a:lnTo>
                        <a:pt x="17" y="11"/>
                      </a:lnTo>
                      <a:lnTo>
                        <a:pt x="17" y="11"/>
                      </a:lnTo>
                      <a:lnTo>
                        <a:pt x="19" y="11"/>
                      </a:lnTo>
                      <a:lnTo>
                        <a:pt x="19" y="11"/>
                      </a:lnTo>
                      <a:lnTo>
                        <a:pt x="19" y="11"/>
                      </a:lnTo>
                      <a:lnTo>
                        <a:pt x="19" y="11"/>
                      </a:lnTo>
                      <a:lnTo>
                        <a:pt x="21" y="11"/>
                      </a:lnTo>
                      <a:lnTo>
                        <a:pt x="21" y="11"/>
                      </a:lnTo>
                      <a:lnTo>
                        <a:pt x="21" y="11"/>
                      </a:lnTo>
                      <a:lnTo>
                        <a:pt x="23" y="11"/>
                      </a:lnTo>
                      <a:lnTo>
                        <a:pt x="23" y="9"/>
                      </a:lnTo>
                      <a:lnTo>
                        <a:pt x="23" y="9"/>
                      </a:lnTo>
                      <a:lnTo>
                        <a:pt x="23" y="9"/>
                      </a:lnTo>
                      <a:lnTo>
                        <a:pt x="23" y="9"/>
                      </a:lnTo>
                      <a:lnTo>
                        <a:pt x="25" y="9"/>
                      </a:lnTo>
                      <a:lnTo>
                        <a:pt x="25" y="9"/>
                      </a:lnTo>
                      <a:lnTo>
                        <a:pt x="27" y="9"/>
                      </a:lnTo>
                      <a:lnTo>
                        <a:pt x="27" y="9"/>
                      </a:lnTo>
                      <a:lnTo>
                        <a:pt x="27" y="7"/>
                      </a:lnTo>
                      <a:lnTo>
                        <a:pt x="27" y="7"/>
                      </a:lnTo>
                      <a:lnTo>
                        <a:pt x="27" y="7"/>
                      </a:lnTo>
                      <a:lnTo>
                        <a:pt x="29" y="7"/>
                      </a:lnTo>
                      <a:lnTo>
                        <a:pt x="29" y="7"/>
                      </a:lnTo>
                      <a:lnTo>
                        <a:pt x="29" y="7"/>
                      </a:lnTo>
                      <a:lnTo>
                        <a:pt x="30" y="7"/>
                      </a:lnTo>
                      <a:lnTo>
                        <a:pt x="30" y="7"/>
                      </a:lnTo>
                      <a:lnTo>
                        <a:pt x="32" y="7"/>
                      </a:lnTo>
                      <a:lnTo>
                        <a:pt x="32" y="7"/>
                      </a:lnTo>
                      <a:lnTo>
                        <a:pt x="32" y="7"/>
                      </a:lnTo>
                      <a:lnTo>
                        <a:pt x="32" y="5"/>
                      </a:lnTo>
                      <a:lnTo>
                        <a:pt x="34" y="5"/>
                      </a:lnTo>
                      <a:lnTo>
                        <a:pt x="34" y="5"/>
                      </a:lnTo>
                      <a:lnTo>
                        <a:pt x="34" y="4"/>
                      </a:lnTo>
                      <a:lnTo>
                        <a:pt x="34" y="4"/>
                      </a:lnTo>
                      <a:lnTo>
                        <a:pt x="34" y="4"/>
                      </a:lnTo>
                      <a:lnTo>
                        <a:pt x="34" y="4"/>
                      </a:lnTo>
                      <a:lnTo>
                        <a:pt x="34" y="4"/>
                      </a:lnTo>
                      <a:lnTo>
                        <a:pt x="36" y="4"/>
                      </a:lnTo>
                      <a:lnTo>
                        <a:pt x="36" y="2"/>
                      </a:lnTo>
                      <a:lnTo>
                        <a:pt x="36" y="2"/>
                      </a:lnTo>
                      <a:lnTo>
                        <a:pt x="36" y="2"/>
                      </a:lnTo>
                      <a:lnTo>
                        <a:pt x="36" y="0"/>
                      </a:lnTo>
                      <a:lnTo>
                        <a:pt x="38" y="0"/>
                      </a:lnTo>
                      <a:lnTo>
                        <a:pt x="38" y="0"/>
                      </a:lnTo>
                      <a:lnTo>
                        <a:pt x="38" y="0"/>
                      </a:lnTo>
                      <a:lnTo>
                        <a:pt x="38"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1" name="Freeform 1563">
                  <a:extLst>
                    <a:ext uri="{FF2B5EF4-FFF2-40B4-BE49-F238E27FC236}">
                      <a16:creationId xmlns:a16="http://schemas.microsoft.com/office/drawing/2014/main" id="{3A5EFF87-EC3C-459C-BEC1-567AA530F4F7}"/>
                    </a:ext>
                  </a:extLst>
                </p:cNvPr>
                <p:cNvSpPr>
                  <a:spLocks/>
                </p:cNvSpPr>
                <p:nvPr/>
              </p:nvSpPr>
              <p:spPr bwMode="auto">
                <a:xfrm>
                  <a:off x="14682929" y="3414713"/>
                  <a:ext cx="568325" cy="590550"/>
                </a:xfrm>
                <a:custGeom>
                  <a:avLst/>
                  <a:gdLst>
                    <a:gd name="T0" fmla="*/ 297 w 358"/>
                    <a:gd name="T1" fmla="*/ 4 h 372"/>
                    <a:gd name="T2" fmla="*/ 293 w 358"/>
                    <a:gd name="T3" fmla="*/ 13 h 372"/>
                    <a:gd name="T4" fmla="*/ 297 w 358"/>
                    <a:gd name="T5" fmla="*/ 32 h 372"/>
                    <a:gd name="T6" fmla="*/ 293 w 358"/>
                    <a:gd name="T7" fmla="*/ 50 h 372"/>
                    <a:gd name="T8" fmla="*/ 281 w 358"/>
                    <a:gd name="T9" fmla="*/ 65 h 372"/>
                    <a:gd name="T10" fmla="*/ 293 w 358"/>
                    <a:gd name="T11" fmla="*/ 82 h 372"/>
                    <a:gd name="T12" fmla="*/ 304 w 358"/>
                    <a:gd name="T13" fmla="*/ 98 h 372"/>
                    <a:gd name="T14" fmla="*/ 312 w 358"/>
                    <a:gd name="T15" fmla="*/ 117 h 372"/>
                    <a:gd name="T16" fmla="*/ 318 w 358"/>
                    <a:gd name="T17" fmla="*/ 140 h 372"/>
                    <a:gd name="T18" fmla="*/ 321 w 358"/>
                    <a:gd name="T19" fmla="*/ 159 h 372"/>
                    <a:gd name="T20" fmla="*/ 321 w 358"/>
                    <a:gd name="T21" fmla="*/ 184 h 372"/>
                    <a:gd name="T22" fmla="*/ 321 w 358"/>
                    <a:gd name="T23" fmla="*/ 205 h 372"/>
                    <a:gd name="T24" fmla="*/ 314 w 358"/>
                    <a:gd name="T25" fmla="*/ 222 h 372"/>
                    <a:gd name="T26" fmla="*/ 325 w 358"/>
                    <a:gd name="T27" fmla="*/ 239 h 372"/>
                    <a:gd name="T28" fmla="*/ 333 w 358"/>
                    <a:gd name="T29" fmla="*/ 258 h 372"/>
                    <a:gd name="T30" fmla="*/ 350 w 358"/>
                    <a:gd name="T31" fmla="*/ 264 h 372"/>
                    <a:gd name="T32" fmla="*/ 358 w 358"/>
                    <a:gd name="T33" fmla="*/ 280 h 372"/>
                    <a:gd name="T34" fmla="*/ 343 w 358"/>
                    <a:gd name="T35" fmla="*/ 289 h 372"/>
                    <a:gd name="T36" fmla="*/ 327 w 358"/>
                    <a:gd name="T37" fmla="*/ 299 h 372"/>
                    <a:gd name="T38" fmla="*/ 312 w 358"/>
                    <a:gd name="T39" fmla="*/ 310 h 372"/>
                    <a:gd name="T40" fmla="*/ 297 w 358"/>
                    <a:gd name="T41" fmla="*/ 322 h 372"/>
                    <a:gd name="T42" fmla="*/ 281 w 358"/>
                    <a:gd name="T43" fmla="*/ 333 h 372"/>
                    <a:gd name="T44" fmla="*/ 268 w 358"/>
                    <a:gd name="T45" fmla="*/ 345 h 372"/>
                    <a:gd name="T46" fmla="*/ 255 w 358"/>
                    <a:gd name="T47" fmla="*/ 360 h 372"/>
                    <a:gd name="T48" fmla="*/ 235 w 358"/>
                    <a:gd name="T49" fmla="*/ 366 h 372"/>
                    <a:gd name="T50" fmla="*/ 214 w 358"/>
                    <a:gd name="T51" fmla="*/ 370 h 372"/>
                    <a:gd name="T52" fmla="*/ 207 w 358"/>
                    <a:gd name="T53" fmla="*/ 360 h 372"/>
                    <a:gd name="T54" fmla="*/ 193 w 358"/>
                    <a:gd name="T55" fmla="*/ 349 h 372"/>
                    <a:gd name="T56" fmla="*/ 180 w 358"/>
                    <a:gd name="T57" fmla="*/ 339 h 372"/>
                    <a:gd name="T58" fmla="*/ 168 w 358"/>
                    <a:gd name="T59" fmla="*/ 326 h 372"/>
                    <a:gd name="T60" fmla="*/ 153 w 358"/>
                    <a:gd name="T61" fmla="*/ 314 h 372"/>
                    <a:gd name="T62" fmla="*/ 140 w 358"/>
                    <a:gd name="T63" fmla="*/ 303 h 372"/>
                    <a:gd name="T64" fmla="*/ 124 w 358"/>
                    <a:gd name="T65" fmla="*/ 291 h 372"/>
                    <a:gd name="T66" fmla="*/ 109 w 358"/>
                    <a:gd name="T67" fmla="*/ 280 h 372"/>
                    <a:gd name="T68" fmla="*/ 94 w 358"/>
                    <a:gd name="T69" fmla="*/ 268 h 372"/>
                    <a:gd name="T70" fmla="*/ 78 w 358"/>
                    <a:gd name="T71" fmla="*/ 257 h 372"/>
                    <a:gd name="T72" fmla="*/ 63 w 358"/>
                    <a:gd name="T73" fmla="*/ 247 h 372"/>
                    <a:gd name="T74" fmla="*/ 48 w 358"/>
                    <a:gd name="T75" fmla="*/ 236 h 372"/>
                    <a:gd name="T76" fmla="*/ 34 w 358"/>
                    <a:gd name="T77" fmla="*/ 224 h 372"/>
                    <a:gd name="T78" fmla="*/ 19 w 358"/>
                    <a:gd name="T79" fmla="*/ 213 h 372"/>
                    <a:gd name="T80" fmla="*/ 2 w 358"/>
                    <a:gd name="T81" fmla="*/ 203 h 372"/>
                    <a:gd name="T82" fmla="*/ 0 w 358"/>
                    <a:gd name="T83" fmla="*/ 176 h 372"/>
                    <a:gd name="T84" fmla="*/ 13 w 358"/>
                    <a:gd name="T85" fmla="*/ 163 h 372"/>
                    <a:gd name="T86" fmla="*/ 31 w 358"/>
                    <a:gd name="T87" fmla="*/ 153 h 372"/>
                    <a:gd name="T88" fmla="*/ 48 w 358"/>
                    <a:gd name="T89" fmla="*/ 149 h 372"/>
                    <a:gd name="T90" fmla="*/ 63 w 358"/>
                    <a:gd name="T91" fmla="*/ 140 h 372"/>
                    <a:gd name="T92" fmla="*/ 78 w 358"/>
                    <a:gd name="T93" fmla="*/ 128 h 372"/>
                    <a:gd name="T94" fmla="*/ 86 w 358"/>
                    <a:gd name="T95" fmla="*/ 119 h 372"/>
                    <a:gd name="T96" fmla="*/ 101 w 358"/>
                    <a:gd name="T97" fmla="*/ 107 h 372"/>
                    <a:gd name="T98" fmla="*/ 117 w 358"/>
                    <a:gd name="T99" fmla="*/ 101 h 372"/>
                    <a:gd name="T100" fmla="*/ 132 w 358"/>
                    <a:gd name="T101" fmla="*/ 96 h 372"/>
                    <a:gd name="T102" fmla="*/ 124 w 358"/>
                    <a:gd name="T103" fmla="*/ 82 h 372"/>
                    <a:gd name="T104" fmla="*/ 122 w 358"/>
                    <a:gd name="T105" fmla="*/ 63 h 372"/>
                    <a:gd name="T106" fmla="*/ 117 w 358"/>
                    <a:gd name="T107" fmla="*/ 46 h 372"/>
                    <a:gd name="T108" fmla="*/ 122 w 358"/>
                    <a:gd name="T109" fmla="*/ 38 h 372"/>
                    <a:gd name="T110" fmla="*/ 138 w 358"/>
                    <a:gd name="T111" fmla="*/ 27 h 372"/>
                    <a:gd name="T112" fmla="*/ 153 w 358"/>
                    <a:gd name="T113" fmla="*/ 21 h 372"/>
                    <a:gd name="T114" fmla="*/ 170 w 358"/>
                    <a:gd name="T115" fmla="*/ 11 h 372"/>
                    <a:gd name="T116" fmla="*/ 191 w 358"/>
                    <a:gd name="T117" fmla="*/ 8 h 372"/>
                    <a:gd name="T118" fmla="*/ 209 w 358"/>
                    <a:gd name="T119" fmla="*/ 6 h 372"/>
                    <a:gd name="T120" fmla="*/ 230 w 358"/>
                    <a:gd name="T121" fmla="*/ 4 h 372"/>
                    <a:gd name="T122" fmla="*/ 247 w 358"/>
                    <a:gd name="T123" fmla="*/ 6 h 372"/>
                    <a:gd name="T124" fmla="*/ 264 w 358"/>
                    <a:gd name="T12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372">
                      <a:moveTo>
                        <a:pt x="279" y="0"/>
                      </a:moveTo>
                      <a:lnTo>
                        <a:pt x="279" y="0"/>
                      </a:lnTo>
                      <a:lnTo>
                        <a:pt x="279" y="0"/>
                      </a:lnTo>
                      <a:lnTo>
                        <a:pt x="281" y="0"/>
                      </a:lnTo>
                      <a:lnTo>
                        <a:pt x="281" y="0"/>
                      </a:lnTo>
                      <a:lnTo>
                        <a:pt x="281" y="0"/>
                      </a:lnTo>
                      <a:lnTo>
                        <a:pt x="283" y="0"/>
                      </a:lnTo>
                      <a:lnTo>
                        <a:pt x="283" y="2"/>
                      </a:lnTo>
                      <a:lnTo>
                        <a:pt x="283" y="2"/>
                      </a:lnTo>
                      <a:lnTo>
                        <a:pt x="283" y="2"/>
                      </a:lnTo>
                      <a:lnTo>
                        <a:pt x="285" y="2"/>
                      </a:lnTo>
                      <a:lnTo>
                        <a:pt x="285" y="2"/>
                      </a:lnTo>
                      <a:lnTo>
                        <a:pt x="287" y="2"/>
                      </a:lnTo>
                      <a:lnTo>
                        <a:pt x="287" y="2"/>
                      </a:lnTo>
                      <a:lnTo>
                        <a:pt x="287" y="4"/>
                      </a:lnTo>
                      <a:lnTo>
                        <a:pt x="287" y="4"/>
                      </a:lnTo>
                      <a:lnTo>
                        <a:pt x="287" y="4"/>
                      </a:lnTo>
                      <a:lnTo>
                        <a:pt x="287" y="4"/>
                      </a:lnTo>
                      <a:lnTo>
                        <a:pt x="289" y="4"/>
                      </a:lnTo>
                      <a:lnTo>
                        <a:pt x="289" y="4"/>
                      </a:lnTo>
                      <a:lnTo>
                        <a:pt x="289" y="4"/>
                      </a:lnTo>
                      <a:lnTo>
                        <a:pt x="289" y="4"/>
                      </a:lnTo>
                      <a:lnTo>
                        <a:pt x="291" y="4"/>
                      </a:lnTo>
                      <a:lnTo>
                        <a:pt x="291" y="4"/>
                      </a:lnTo>
                      <a:lnTo>
                        <a:pt x="293" y="4"/>
                      </a:lnTo>
                      <a:lnTo>
                        <a:pt x="293" y="2"/>
                      </a:lnTo>
                      <a:lnTo>
                        <a:pt x="293" y="2"/>
                      </a:lnTo>
                      <a:lnTo>
                        <a:pt x="293" y="2"/>
                      </a:lnTo>
                      <a:lnTo>
                        <a:pt x="295" y="2"/>
                      </a:lnTo>
                      <a:lnTo>
                        <a:pt x="295" y="2"/>
                      </a:lnTo>
                      <a:lnTo>
                        <a:pt x="295" y="2"/>
                      </a:lnTo>
                      <a:lnTo>
                        <a:pt x="297" y="2"/>
                      </a:lnTo>
                      <a:lnTo>
                        <a:pt x="297" y="2"/>
                      </a:lnTo>
                      <a:lnTo>
                        <a:pt x="297" y="4"/>
                      </a:lnTo>
                      <a:lnTo>
                        <a:pt x="299" y="4"/>
                      </a:lnTo>
                      <a:lnTo>
                        <a:pt x="299" y="4"/>
                      </a:lnTo>
                      <a:lnTo>
                        <a:pt x="299" y="2"/>
                      </a:lnTo>
                      <a:lnTo>
                        <a:pt x="299" y="2"/>
                      </a:lnTo>
                      <a:lnTo>
                        <a:pt x="300" y="2"/>
                      </a:lnTo>
                      <a:lnTo>
                        <a:pt x="300" y="2"/>
                      </a:lnTo>
                      <a:lnTo>
                        <a:pt x="300" y="4"/>
                      </a:lnTo>
                      <a:lnTo>
                        <a:pt x="300" y="4"/>
                      </a:lnTo>
                      <a:lnTo>
                        <a:pt x="300" y="4"/>
                      </a:lnTo>
                      <a:lnTo>
                        <a:pt x="300" y="6"/>
                      </a:lnTo>
                      <a:lnTo>
                        <a:pt x="300" y="6"/>
                      </a:lnTo>
                      <a:lnTo>
                        <a:pt x="300" y="6"/>
                      </a:lnTo>
                      <a:lnTo>
                        <a:pt x="300" y="6"/>
                      </a:lnTo>
                      <a:lnTo>
                        <a:pt x="299" y="6"/>
                      </a:lnTo>
                      <a:lnTo>
                        <a:pt x="299" y="6"/>
                      </a:lnTo>
                      <a:lnTo>
                        <a:pt x="299" y="6"/>
                      </a:lnTo>
                      <a:lnTo>
                        <a:pt x="299" y="8"/>
                      </a:lnTo>
                      <a:lnTo>
                        <a:pt x="299" y="8"/>
                      </a:lnTo>
                      <a:lnTo>
                        <a:pt x="299" y="8"/>
                      </a:lnTo>
                      <a:lnTo>
                        <a:pt x="299" y="8"/>
                      </a:lnTo>
                      <a:lnTo>
                        <a:pt x="299" y="8"/>
                      </a:lnTo>
                      <a:lnTo>
                        <a:pt x="299" y="9"/>
                      </a:lnTo>
                      <a:lnTo>
                        <a:pt x="297" y="9"/>
                      </a:lnTo>
                      <a:lnTo>
                        <a:pt x="297" y="9"/>
                      </a:lnTo>
                      <a:lnTo>
                        <a:pt x="297" y="9"/>
                      </a:lnTo>
                      <a:lnTo>
                        <a:pt x="295" y="9"/>
                      </a:lnTo>
                      <a:lnTo>
                        <a:pt x="295" y="11"/>
                      </a:lnTo>
                      <a:lnTo>
                        <a:pt x="295" y="11"/>
                      </a:lnTo>
                      <a:lnTo>
                        <a:pt x="295" y="11"/>
                      </a:lnTo>
                      <a:lnTo>
                        <a:pt x="293" y="11"/>
                      </a:lnTo>
                      <a:lnTo>
                        <a:pt x="293" y="11"/>
                      </a:lnTo>
                      <a:lnTo>
                        <a:pt x="293" y="11"/>
                      </a:lnTo>
                      <a:lnTo>
                        <a:pt x="293" y="13"/>
                      </a:lnTo>
                      <a:lnTo>
                        <a:pt x="293" y="13"/>
                      </a:lnTo>
                      <a:lnTo>
                        <a:pt x="295" y="13"/>
                      </a:lnTo>
                      <a:lnTo>
                        <a:pt x="295" y="13"/>
                      </a:lnTo>
                      <a:lnTo>
                        <a:pt x="295" y="13"/>
                      </a:lnTo>
                      <a:lnTo>
                        <a:pt x="297" y="13"/>
                      </a:lnTo>
                      <a:lnTo>
                        <a:pt x="297" y="13"/>
                      </a:lnTo>
                      <a:lnTo>
                        <a:pt x="297" y="15"/>
                      </a:lnTo>
                      <a:lnTo>
                        <a:pt x="297" y="15"/>
                      </a:lnTo>
                      <a:lnTo>
                        <a:pt x="297" y="15"/>
                      </a:lnTo>
                      <a:lnTo>
                        <a:pt x="295" y="15"/>
                      </a:lnTo>
                      <a:lnTo>
                        <a:pt x="295" y="17"/>
                      </a:lnTo>
                      <a:lnTo>
                        <a:pt x="295" y="17"/>
                      </a:lnTo>
                      <a:lnTo>
                        <a:pt x="295" y="19"/>
                      </a:lnTo>
                      <a:lnTo>
                        <a:pt x="295" y="19"/>
                      </a:lnTo>
                      <a:lnTo>
                        <a:pt x="295" y="21"/>
                      </a:lnTo>
                      <a:lnTo>
                        <a:pt x="295" y="21"/>
                      </a:lnTo>
                      <a:lnTo>
                        <a:pt x="295" y="21"/>
                      </a:lnTo>
                      <a:lnTo>
                        <a:pt x="295" y="23"/>
                      </a:lnTo>
                      <a:lnTo>
                        <a:pt x="295" y="23"/>
                      </a:lnTo>
                      <a:lnTo>
                        <a:pt x="295" y="23"/>
                      </a:lnTo>
                      <a:lnTo>
                        <a:pt x="295" y="25"/>
                      </a:lnTo>
                      <a:lnTo>
                        <a:pt x="295" y="25"/>
                      </a:lnTo>
                      <a:lnTo>
                        <a:pt x="295" y="25"/>
                      </a:lnTo>
                      <a:lnTo>
                        <a:pt x="295" y="27"/>
                      </a:lnTo>
                      <a:lnTo>
                        <a:pt x="295" y="27"/>
                      </a:lnTo>
                      <a:lnTo>
                        <a:pt x="295" y="27"/>
                      </a:lnTo>
                      <a:lnTo>
                        <a:pt x="295" y="29"/>
                      </a:lnTo>
                      <a:lnTo>
                        <a:pt x="295" y="29"/>
                      </a:lnTo>
                      <a:lnTo>
                        <a:pt x="295" y="29"/>
                      </a:lnTo>
                      <a:lnTo>
                        <a:pt x="297" y="29"/>
                      </a:lnTo>
                      <a:lnTo>
                        <a:pt x="297" y="31"/>
                      </a:lnTo>
                      <a:lnTo>
                        <a:pt x="295" y="31"/>
                      </a:lnTo>
                      <a:lnTo>
                        <a:pt x="295" y="31"/>
                      </a:lnTo>
                      <a:lnTo>
                        <a:pt x="297" y="31"/>
                      </a:lnTo>
                      <a:lnTo>
                        <a:pt x="297" y="32"/>
                      </a:lnTo>
                      <a:lnTo>
                        <a:pt x="297" y="32"/>
                      </a:lnTo>
                      <a:lnTo>
                        <a:pt x="297" y="32"/>
                      </a:lnTo>
                      <a:lnTo>
                        <a:pt x="295" y="32"/>
                      </a:lnTo>
                      <a:lnTo>
                        <a:pt x="295" y="34"/>
                      </a:lnTo>
                      <a:lnTo>
                        <a:pt x="295" y="34"/>
                      </a:lnTo>
                      <a:lnTo>
                        <a:pt x="295" y="36"/>
                      </a:lnTo>
                      <a:lnTo>
                        <a:pt x="295" y="36"/>
                      </a:lnTo>
                      <a:lnTo>
                        <a:pt x="297" y="36"/>
                      </a:lnTo>
                      <a:lnTo>
                        <a:pt x="297" y="38"/>
                      </a:lnTo>
                      <a:lnTo>
                        <a:pt x="297" y="38"/>
                      </a:lnTo>
                      <a:lnTo>
                        <a:pt x="299" y="38"/>
                      </a:lnTo>
                      <a:lnTo>
                        <a:pt x="299" y="38"/>
                      </a:lnTo>
                      <a:lnTo>
                        <a:pt x="297" y="38"/>
                      </a:lnTo>
                      <a:lnTo>
                        <a:pt x="297" y="40"/>
                      </a:lnTo>
                      <a:lnTo>
                        <a:pt x="297" y="40"/>
                      </a:lnTo>
                      <a:lnTo>
                        <a:pt x="297" y="40"/>
                      </a:lnTo>
                      <a:lnTo>
                        <a:pt x="297" y="40"/>
                      </a:lnTo>
                      <a:lnTo>
                        <a:pt x="295" y="40"/>
                      </a:lnTo>
                      <a:lnTo>
                        <a:pt x="295" y="42"/>
                      </a:lnTo>
                      <a:lnTo>
                        <a:pt x="295" y="42"/>
                      </a:lnTo>
                      <a:lnTo>
                        <a:pt x="295" y="44"/>
                      </a:lnTo>
                      <a:lnTo>
                        <a:pt x="295" y="44"/>
                      </a:lnTo>
                      <a:lnTo>
                        <a:pt x="295" y="44"/>
                      </a:lnTo>
                      <a:lnTo>
                        <a:pt x="295" y="44"/>
                      </a:lnTo>
                      <a:lnTo>
                        <a:pt x="295" y="46"/>
                      </a:lnTo>
                      <a:lnTo>
                        <a:pt x="295" y="46"/>
                      </a:lnTo>
                      <a:lnTo>
                        <a:pt x="295" y="46"/>
                      </a:lnTo>
                      <a:lnTo>
                        <a:pt x="295" y="48"/>
                      </a:lnTo>
                      <a:lnTo>
                        <a:pt x="295" y="48"/>
                      </a:lnTo>
                      <a:lnTo>
                        <a:pt x="295" y="48"/>
                      </a:lnTo>
                      <a:lnTo>
                        <a:pt x="295" y="48"/>
                      </a:lnTo>
                      <a:lnTo>
                        <a:pt x="295" y="50"/>
                      </a:lnTo>
                      <a:lnTo>
                        <a:pt x="295" y="50"/>
                      </a:lnTo>
                      <a:lnTo>
                        <a:pt x="293" y="50"/>
                      </a:lnTo>
                      <a:lnTo>
                        <a:pt x="293" y="52"/>
                      </a:lnTo>
                      <a:lnTo>
                        <a:pt x="293" y="52"/>
                      </a:lnTo>
                      <a:lnTo>
                        <a:pt x="293" y="52"/>
                      </a:lnTo>
                      <a:lnTo>
                        <a:pt x="293" y="52"/>
                      </a:lnTo>
                      <a:lnTo>
                        <a:pt x="293" y="54"/>
                      </a:lnTo>
                      <a:lnTo>
                        <a:pt x="291" y="54"/>
                      </a:lnTo>
                      <a:lnTo>
                        <a:pt x="291" y="54"/>
                      </a:lnTo>
                      <a:lnTo>
                        <a:pt x="291" y="54"/>
                      </a:lnTo>
                      <a:lnTo>
                        <a:pt x="289" y="54"/>
                      </a:lnTo>
                      <a:lnTo>
                        <a:pt x="289" y="54"/>
                      </a:lnTo>
                      <a:lnTo>
                        <a:pt x="289" y="55"/>
                      </a:lnTo>
                      <a:lnTo>
                        <a:pt x="289" y="55"/>
                      </a:lnTo>
                      <a:lnTo>
                        <a:pt x="287" y="55"/>
                      </a:lnTo>
                      <a:lnTo>
                        <a:pt x="287" y="55"/>
                      </a:lnTo>
                      <a:lnTo>
                        <a:pt x="287" y="55"/>
                      </a:lnTo>
                      <a:lnTo>
                        <a:pt x="287" y="55"/>
                      </a:lnTo>
                      <a:lnTo>
                        <a:pt x="287" y="57"/>
                      </a:lnTo>
                      <a:lnTo>
                        <a:pt x="287" y="57"/>
                      </a:lnTo>
                      <a:lnTo>
                        <a:pt x="287" y="57"/>
                      </a:lnTo>
                      <a:lnTo>
                        <a:pt x="287" y="59"/>
                      </a:lnTo>
                      <a:lnTo>
                        <a:pt x="285" y="59"/>
                      </a:lnTo>
                      <a:lnTo>
                        <a:pt x="285" y="59"/>
                      </a:lnTo>
                      <a:lnTo>
                        <a:pt x="283" y="59"/>
                      </a:lnTo>
                      <a:lnTo>
                        <a:pt x="283" y="59"/>
                      </a:lnTo>
                      <a:lnTo>
                        <a:pt x="283" y="59"/>
                      </a:lnTo>
                      <a:lnTo>
                        <a:pt x="283" y="61"/>
                      </a:lnTo>
                      <a:lnTo>
                        <a:pt x="283" y="61"/>
                      </a:lnTo>
                      <a:lnTo>
                        <a:pt x="283" y="61"/>
                      </a:lnTo>
                      <a:lnTo>
                        <a:pt x="281" y="61"/>
                      </a:lnTo>
                      <a:lnTo>
                        <a:pt x="281" y="63"/>
                      </a:lnTo>
                      <a:lnTo>
                        <a:pt x="281" y="63"/>
                      </a:lnTo>
                      <a:lnTo>
                        <a:pt x="281" y="63"/>
                      </a:lnTo>
                      <a:lnTo>
                        <a:pt x="281" y="65"/>
                      </a:lnTo>
                      <a:lnTo>
                        <a:pt x="281" y="65"/>
                      </a:lnTo>
                      <a:lnTo>
                        <a:pt x="281" y="67"/>
                      </a:lnTo>
                      <a:lnTo>
                        <a:pt x="281" y="67"/>
                      </a:lnTo>
                      <a:lnTo>
                        <a:pt x="283" y="67"/>
                      </a:lnTo>
                      <a:lnTo>
                        <a:pt x="283" y="69"/>
                      </a:lnTo>
                      <a:lnTo>
                        <a:pt x="283" y="69"/>
                      </a:lnTo>
                      <a:lnTo>
                        <a:pt x="283" y="71"/>
                      </a:lnTo>
                      <a:lnTo>
                        <a:pt x="283" y="71"/>
                      </a:lnTo>
                      <a:lnTo>
                        <a:pt x="283" y="71"/>
                      </a:lnTo>
                      <a:lnTo>
                        <a:pt x="283" y="71"/>
                      </a:lnTo>
                      <a:lnTo>
                        <a:pt x="283" y="73"/>
                      </a:lnTo>
                      <a:lnTo>
                        <a:pt x="283" y="73"/>
                      </a:lnTo>
                      <a:lnTo>
                        <a:pt x="283" y="73"/>
                      </a:lnTo>
                      <a:lnTo>
                        <a:pt x="285" y="73"/>
                      </a:lnTo>
                      <a:lnTo>
                        <a:pt x="285" y="75"/>
                      </a:lnTo>
                      <a:lnTo>
                        <a:pt x="285" y="75"/>
                      </a:lnTo>
                      <a:lnTo>
                        <a:pt x="285" y="75"/>
                      </a:lnTo>
                      <a:lnTo>
                        <a:pt x="285" y="77"/>
                      </a:lnTo>
                      <a:lnTo>
                        <a:pt x="285" y="77"/>
                      </a:lnTo>
                      <a:lnTo>
                        <a:pt x="285" y="78"/>
                      </a:lnTo>
                      <a:lnTo>
                        <a:pt x="285" y="78"/>
                      </a:lnTo>
                      <a:lnTo>
                        <a:pt x="285" y="80"/>
                      </a:lnTo>
                      <a:lnTo>
                        <a:pt x="287" y="80"/>
                      </a:lnTo>
                      <a:lnTo>
                        <a:pt x="287" y="80"/>
                      </a:lnTo>
                      <a:lnTo>
                        <a:pt x="287" y="80"/>
                      </a:lnTo>
                      <a:lnTo>
                        <a:pt x="287" y="80"/>
                      </a:lnTo>
                      <a:lnTo>
                        <a:pt x="289" y="80"/>
                      </a:lnTo>
                      <a:lnTo>
                        <a:pt x="289" y="80"/>
                      </a:lnTo>
                      <a:lnTo>
                        <a:pt x="289" y="80"/>
                      </a:lnTo>
                      <a:lnTo>
                        <a:pt x="289" y="80"/>
                      </a:lnTo>
                      <a:lnTo>
                        <a:pt x="291" y="80"/>
                      </a:lnTo>
                      <a:lnTo>
                        <a:pt x="291" y="82"/>
                      </a:lnTo>
                      <a:lnTo>
                        <a:pt x="291" y="82"/>
                      </a:lnTo>
                      <a:lnTo>
                        <a:pt x="293" y="82"/>
                      </a:lnTo>
                      <a:lnTo>
                        <a:pt x="293" y="82"/>
                      </a:lnTo>
                      <a:lnTo>
                        <a:pt x="293" y="82"/>
                      </a:lnTo>
                      <a:lnTo>
                        <a:pt x="293" y="84"/>
                      </a:lnTo>
                      <a:lnTo>
                        <a:pt x="293" y="84"/>
                      </a:lnTo>
                      <a:lnTo>
                        <a:pt x="293" y="84"/>
                      </a:lnTo>
                      <a:lnTo>
                        <a:pt x="295" y="84"/>
                      </a:lnTo>
                      <a:lnTo>
                        <a:pt x="295" y="86"/>
                      </a:lnTo>
                      <a:lnTo>
                        <a:pt x="295" y="86"/>
                      </a:lnTo>
                      <a:lnTo>
                        <a:pt x="295" y="86"/>
                      </a:lnTo>
                      <a:lnTo>
                        <a:pt x="295" y="88"/>
                      </a:lnTo>
                      <a:lnTo>
                        <a:pt x="295" y="88"/>
                      </a:lnTo>
                      <a:lnTo>
                        <a:pt x="295" y="88"/>
                      </a:lnTo>
                      <a:lnTo>
                        <a:pt x="295" y="88"/>
                      </a:lnTo>
                      <a:lnTo>
                        <a:pt x="295" y="90"/>
                      </a:lnTo>
                      <a:lnTo>
                        <a:pt x="295" y="90"/>
                      </a:lnTo>
                      <a:lnTo>
                        <a:pt x="295" y="92"/>
                      </a:lnTo>
                      <a:lnTo>
                        <a:pt x="295" y="92"/>
                      </a:lnTo>
                      <a:lnTo>
                        <a:pt x="295" y="94"/>
                      </a:lnTo>
                      <a:lnTo>
                        <a:pt x="297" y="94"/>
                      </a:lnTo>
                      <a:lnTo>
                        <a:pt x="297" y="94"/>
                      </a:lnTo>
                      <a:lnTo>
                        <a:pt x="297" y="94"/>
                      </a:lnTo>
                      <a:lnTo>
                        <a:pt x="297" y="96"/>
                      </a:lnTo>
                      <a:lnTo>
                        <a:pt x="299" y="96"/>
                      </a:lnTo>
                      <a:lnTo>
                        <a:pt x="299" y="96"/>
                      </a:lnTo>
                      <a:lnTo>
                        <a:pt x="299" y="96"/>
                      </a:lnTo>
                      <a:lnTo>
                        <a:pt x="299" y="96"/>
                      </a:lnTo>
                      <a:lnTo>
                        <a:pt x="299" y="96"/>
                      </a:lnTo>
                      <a:lnTo>
                        <a:pt x="300" y="96"/>
                      </a:lnTo>
                      <a:lnTo>
                        <a:pt x="300" y="96"/>
                      </a:lnTo>
                      <a:lnTo>
                        <a:pt x="300" y="98"/>
                      </a:lnTo>
                      <a:lnTo>
                        <a:pt x="300" y="98"/>
                      </a:lnTo>
                      <a:lnTo>
                        <a:pt x="302" y="98"/>
                      </a:lnTo>
                      <a:lnTo>
                        <a:pt x="302" y="98"/>
                      </a:lnTo>
                      <a:lnTo>
                        <a:pt x="302" y="98"/>
                      </a:lnTo>
                      <a:lnTo>
                        <a:pt x="304" y="98"/>
                      </a:lnTo>
                      <a:lnTo>
                        <a:pt x="304" y="99"/>
                      </a:lnTo>
                      <a:lnTo>
                        <a:pt x="304" y="99"/>
                      </a:lnTo>
                      <a:lnTo>
                        <a:pt x="304" y="99"/>
                      </a:lnTo>
                      <a:lnTo>
                        <a:pt x="304" y="99"/>
                      </a:lnTo>
                      <a:lnTo>
                        <a:pt x="306" y="99"/>
                      </a:lnTo>
                      <a:lnTo>
                        <a:pt x="306" y="101"/>
                      </a:lnTo>
                      <a:lnTo>
                        <a:pt x="306" y="101"/>
                      </a:lnTo>
                      <a:lnTo>
                        <a:pt x="306" y="101"/>
                      </a:lnTo>
                      <a:lnTo>
                        <a:pt x="306" y="101"/>
                      </a:lnTo>
                      <a:lnTo>
                        <a:pt x="308" y="101"/>
                      </a:lnTo>
                      <a:lnTo>
                        <a:pt x="308" y="103"/>
                      </a:lnTo>
                      <a:lnTo>
                        <a:pt x="308" y="103"/>
                      </a:lnTo>
                      <a:lnTo>
                        <a:pt x="308" y="103"/>
                      </a:lnTo>
                      <a:lnTo>
                        <a:pt x="310" y="103"/>
                      </a:lnTo>
                      <a:lnTo>
                        <a:pt x="310" y="103"/>
                      </a:lnTo>
                      <a:lnTo>
                        <a:pt x="310" y="105"/>
                      </a:lnTo>
                      <a:lnTo>
                        <a:pt x="310" y="105"/>
                      </a:lnTo>
                      <a:lnTo>
                        <a:pt x="310" y="107"/>
                      </a:lnTo>
                      <a:lnTo>
                        <a:pt x="310" y="107"/>
                      </a:lnTo>
                      <a:lnTo>
                        <a:pt x="310" y="107"/>
                      </a:lnTo>
                      <a:lnTo>
                        <a:pt x="310" y="109"/>
                      </a:lnTo>
                      <a:lnTo>
                        <a:pt x="310" y="109"/>
                      </a:lnTo>
                      <a:lnTo>
                        <a:pt x="310" y="111"/>
                      </a:lnTo>
                      <a:lnTo>
                        <a:pt x="310" y="111"/>
                      </a:lnTo>
                      <a:lnTo>
                        <a:pt x="310" y="111"/>
                      </a:lnTo>
                      <a:lnTo>
                        <a:pt x="310" y="111"/>
                      </a:lnTo>
                      <a:lnTo>
                        <a:pt x="310" y="113"/>
                      </a:lnTo>
                      <a:lnTo>
                        <a:pt x="310" y="113"/>
                      </a:lnTo>
                      <a:lnTo>
                        <a:pt x="312" y="113"/>
                      </a:lnTo>
                      <a:lnTo>
                        <a:pt x="312" y="115"/>
                      </a:lnTo>
                      <a:lnTo>
                        <a:pt x="312" y="115"/>
                      </a:lnTo>
                      <a:lnTo>
                        <a:pt x="312" y="117"/>
                      </a:lnTo>
                      <a:lnTo>
                        <a:pt x="312" y="117"/>
                      </a:lnTo>
                      <a:lnTo>
                        <a:pt x="312" y="117"/>
                      </a:lnTo>
                      <a:lnTo>
                        <a:pt x="312" y="119"/>
                      </a:lnTo>
                      <a:lnTo>
                        <a:pt x="312" y="119"/>
                      </a:lnTo>
                      <a:lnTo>
                        <a:pt x="312" y="121"/>
                      </a:lnTo>
                      <a:lnTo>
                        <a:pt x="312" y="121"/>
                      </a:lnTo>
                      <a:lnTo>
                        <a:pt x="312" y="121"/>
                      </a:lnTo>
                      <a:lnTo>
                        <a:pt x="312" y="121"/>
                      </a:lnTo>
                      <a:lnTo>
                        <a:pt x="312" y="122"/>
                      </a:lnTo>
                      <a:lnTo>
                        <a:pt x="312" y="122"/>
                      </a:lnTo>
                      <a:lnTo>
                        <a:pt x="314" y="122"/>
                      </a:lnTo>
                      <a:lnTo>
                        <a:pt x="314" y="124"/>
                      </a:lnTo>
                      <a:lnTo>
                        <a:pt x="314" y="124"/>
                      </a:lnTo>
                      <a:lnTo>
                        <a:pt x="314" y="126"/>
                      </a:lnTo>
                      <a:lnTo>
                        <a:pt x="314" y="126"/>
                      </a:lnTo>
                      <a:lnTo>
                        <a:pt x="314" y="126"/>
                      </a:lnTo>
                      <a:lnTo>
                        <a:pt x="314" y="128"/>
                      </a:lnTo>
                      <a:lnTo>
                        <a:pt x="314" y="128"/>
                      </a:lnTo>
                      <a:lnTo>
                        <a:pt x="314" y="128"/>
                      </a:lnTo>
                      <a:lnTo>
                        <a:pt x="314" y="130"/>
                      </a:lnTo>
                      <a:lnTo>
                        <a:pt x="316" y="130"/>
                      </a:lnTo>
                      <a:lnTo>
                        <a:pt x="316" y="130"/>
                      </a:lnTo>
                      <a:lnTo>
                        <a:pt x="316" y="132"/>
                      </a:lnTo>
                      <a:lnTo>
                        <a:pt x="316" y="132"/>
                      </a:lnTo>
                      <a:lnTo>
                        <a:pt x="316" y="134"/>
                      </a:lnTo>
                      <a:lnTo>
                        <a:pt x="316" y="134"/>
                      </a:lnTo>
                      <a:lnTo>
                        <a:pt x="316" y="134"/>
                      </a:lnTo>
                      <a:lnTo>
                        <a:pt x="316" y="136"/>
                      </a:lnTo>
                      <a:lnTo>
                        <a:pt x="316" y="136"/>
                      </a:lnTo>
                      <a:lnTo>
                        <a:pt x="316" y="136"/>
                      </a:lnTo>
                      <a:lnTo>
                        <a:pt x="316" y="136"/>
                      </a:lnTo>
                      <a:lnTo>
                        <a:pt x="316" y="138"/>
                      </a:lnTo>
                      <a:lnTo>
                        <a:pt x="316" y="138"/>
                      </a:lnTo>
                      <a:lnTo>
                        <a:pt x="316" y="140"/>
                      </a:lnTo>
                      <a:lnTo>
                        <a:pt x="318" y="140"/>
                      </a:lnTo>
                      <a:lnTo>
                        <a:pt x="318" y="140"/>
                      </a:lnTo>
                      <a:lnTo>
                        <a:pt x="316" y="140"/>
                      </a:lnTo>
                      <a:lnTo>
                        <a:pt x="316" y="142"/>
                      </a:lnTo>
                      <a:lnTo>
                        <a:pt x="316" y="142"/>
                      </a:lnTo>
                      <a:lnTo>
                        <a:pt x="316" y="142"/>
                      </a:lnTo>
                      <a:lnTo>
                        <a:pt x="314" y="142"/>
                      </a:lnTo>
                      <a:lnTo>
                        <a:pt x="314" y="142"/>
                      </a:lnTo>
                      <a:lnTo>
                        <a:pt x="314" y="144"/>
                      </a:lnTo>
                      <a:lnTo>
                        <a:pt x="314" y="144"/>
                      </a:lnTo>
                      <a:lnTo>
                        <a:pt x="314" y="144"/>
                      </a:lnTo>
                      <a:lnTo>
                        <a:pt x="316" y="144"/>
                      </a:lnTo>
                      <a:lnTo>
                        <a:pt x="316" y="145"/>
                      </a:lnTo>
                      <a:lnTo>
                        <a:pt x="316" y="145"/>
                      </a:lnTo>
                      <a:lnTo>
                        <a:pt x="316" y="145"/>
                      </a:lnTo>
                      <a:lnTo>
                        <a:pt x="316" y="145"/>
                      </a:lnTo>
                      <a:lnTo>
                        <a:pt x="316" y="147"/>
                      </a:lnTo>
                      <a:lnTo>
                        <a:pt x="316" y="147"/>
                      </a:lnTo>
                      <a:lnTo>
                        <a:pt x="318" y="147"/>
                      </a:lnTo>
                      <a:lnTo>
                        <a:pt x="318" y="149"/>
                      </a:lnTo>
                      <a:lnTo>
                        <a:pt x="318" y="149"/>
                      </a:lnTo>
                      <a:lnTo>
                        <a:pt x="318" y="149"/>
                      </a:lnTo>
                      <a:lnTo>
                        <a:pt x="318" y="151"/>
                      </a:lnTo>
                      <a:lnTo>
                        <a:pt x="318" y="151"/>
                      </a:lnTo>
                      <a:lnTo>
                        <a:pt x="320" y="151"/>
                      </a:lnTo>
                      <a:lnTo>
                        <a:pt x="320" y="151"/>
                      </a:lnTo>
                      <a:lnTo>
                        <a:pt x="320" y="153"/>
                      </a:lnTo>
                      <a:lnTo>
                        <a:pt x="320" y="153"/>
                      </a:lnTo>
                      <a:lnTo>
                        <a:pt x="320" y="153"/>
                      </a:lnTo>
                      <a:lnTo>
                        <a:pt x="320" y="155"/>
                      </a:lnTo>
                      <a:lnTo>
                        <a:pt x="320" y="155"/>
                      </a:lnTo>
                      <a:lnTo>
                        <a:pt x="320" y="155"/>
                      </a:lnTo>
                      <a:lnTo>
                        <a:pt x="320" y="157"/>
                      </a:lnTo>
                      <a:lnTo>
                        <a:pt x="321" y="157"/>
                      </a:lnTo>
                      <a:lnTo>
                        <a:pt x="321" y="157"/>
                      </a:lnTo>
                      <a:lnTo>
                        <a:pt x="321" y="159"/>
                      </a:lnTo>
                      <a:lnTo>
                        <a:pt x="321" y="159"/>
                      </a:lnTo>
                      <a:lnTo>
                        <a:pt x="321" y="159"/>
                      </a:lnTo>
                      <a:lnTo>
                        <a:pt x="321" y="159"/>
                      </a:lnTo>
                      <a:lnTo>
                        <a:pt x="321" y="161"/>
                      </a:lnTo>
                      <a:lnTo>
                        <a:pt x="321" y="161"/>
                      </a:lnTo>
                      <a:lnTo>
                        <a:pt x="321" y="163"/>
                      </a:lnTo>
                      <a:lnTo>
                        <a:pt x="321" y="163"/>
                      </a:lnTo>
                      <a:lnTo>
                        <a:pt x="321" y="163"/>
                      </a:lnTo>
                      <a:lnTo>
                        <a:pt x="321" y="165"/>
                      </a:lnTo>
                      <a:lnTo>
                        <a:pt x="321" y="165"/>
                      </a:lnTo>
                      <a:lnTo>
                        <a:pt x="321" y="167"/>
                      </a:lnTo>
                      <a:lnTo>
                        <a:pt x="321" y="167"/>
                      </a:lnTo>
                      <a:lnTo>
                        <a:pt x="321" y="168"/>
                      </a:lnTo>
                      <a:lnTo>
                        <a:pt x="321" y="168"/>
                      </a:lnTo>
                      <a:lnTo>
                        <a:pt x="321" y="168"/>
                      </a:lnTo>
                      <a:lnTo>
                        <a:pt x="321" y="170"/>
                      </a:lnTo>
                      <a:lnTo>
                        <a:pt x="321" y="170"/>
                      </a:lnTo>
                      <a:lnTo>
                        <a:pt x="321" y="172"/>
                      </a:lnTo>
                      <a:lnTo>
                        <a:pt x="321" y="172"/>
                      </a:lnTo>
                      <a:lnTo>
                        <a:pt x="321" y="174"/>
                      </a:lnTo>
                      <a:lnTo>
                        <a:pt x="321" y="174"/>
                      </a:lnTo>
                      <a:lnTo>
                        <a:pt x="321" y="176"/>
                      </a:lnTo>
                      <a:lnTo>
                        <a:pt x="321" y="176"/>
                      </a:lnTo>
                      <a:lnTo>
                        <a:pt x="321" y="176"/>
                      </a:lnTo>
                      <a:lnTo>
                        <a:pt x="321" y="176"/>
                      </a:lnTo>
                      <a:lnTo>
                        <a:pt x="321" y="178"/>
                      </a:lnTo>
                      <a:lnTo>
                        <a:pt x="321" y="178"/>
                      </a:lnTo>
                      <a:lnTo>
                        <a:pt x="321" y="180"/>
                      </a:lnTo>
                      <a:lnTo>
                        <a:pt x="321" y="180"/>
                      </a:lnTo>
                      <a:lnTo>
                        <a:pt x="321" y="182"/>
                      </a:lnTo>
                      <a:lnTo>
                        <a:pt x="321" y="182"/>
                      </a:lnTo>
                      <a:lnTo>
                        <a:pt x="321" y="182"/>
                      </a:lnTo>
                      <a:lnTo>
                        <a:pt x="321" y="184"/>
                      </a:lnTo>
                      <a:lnTo>
                        <a:pt x="321" y="184"/>
                      </a:lnTo>
                      <a:lnTo>
                        <a:pt x="321" y="184"/>
                      </a:lnTo>
                      <a:lnTo>
                        <a:pt x="323" y="184"/>
                      </a:lnTo>
                      <a:lnTo>
                        <a:pt x="323" y="186"/>
                      </a:lnTo>
                      <a:lnTo>
                        <a:pt x="323" y="186"/>
                      </a:lnTo>
                      <a:lnTo>
                        <a:pt x="323" y="188"/>
                      </a:lnTo>
                      <a:lnTo>
                        <a:pt x="323" y="188"/>
                      </a:lnTo>
                      <a:lnTo>
                        <a:pt x="323" y="188"/>
                      </a:lnTo>
                      <a:lnTo>
                        <a:pt x="323" y="190"/>
                      </a:lnTo>
                      <a:lnTo>
                        <a:pt x="323" y="190"/>
                      </a:lnTo>
                      <a:lnTo>
                        <a:pt x="323" y="190"/>
                      </a:lnTo>
                      <a:lnTo>
                        <a:pt x="323" y="191"/>
                      </a:lnTo>
                      <a:lnTo>
                        <a:pt x="323" y="191"/>
                      </a:lnTo>
                      <a:lnTo>
                        <a:pt x="323" y="191"/>
                      </a:lnTo>
                      <a:lnTo>
                        <a:pt x="323" y="193"/>
                      </a:lnTo>
                      <a:lnTo>
                        <a:pt x="323" y="193"/>
                      </a:lnTo>
                      <a:lnTo>
                        <a:pt x="321" y="193"/>
                      </a:lnTo>
                      <a:lnTo>
                        <a:pt x="321" y="195"/>
                      </a:lnTo>
                      <a:lnTo>
                        <a:pt x="321" y="195"/>
                      </a:lnTo>
                      <a:lnTo>
                        <a:pt x="321" y="195"/>
                      </a:lnTo>
                      <a:lnTo>
                        <a:pt x="321" y="195"/>
                      </a:lnTo>
                      <a:lnTo>
                        <a:pt x="321" y="197"/>
                      </a:lnTo>
                      <a:lnTo>
                        <a:pt x="321" y="197"/>
                      </a:lnTo>
                      <a:lnTo>
                        <a:pt x="321" y="197"/>
                      </a:lnTo>
                      <a:lnTo>
                        <a:pt x="321" y="197"/>
                      </a:lnTo>
                      <a:lnTo>
                        <a:pt x="321" y="199"/>
                      </a:lnTo>
                      <a:lnTo>
                        <a:pt x="321" y="199"/>
                      </a:lnTo>
                      <a:lnTo>
                        <a:pt x="321" y="199"/>
                      </a:lnTo>
                      <a:lnTo>
                        <a:pt x="321" y="201"/>
                      </a:lnTo>
                      <a:lnTo>
                        <a:pt x="321" y="201"/>
                      </a:lnTo>
                      <a:lnTo>
                        <a:pt x="321" y="203"/>
                      </a:lnTo>
                      <a:lnTo>
                        <a:pt x="321" y="203"/>
                      </a:lnTo>
                      <a:lnTo>
                        <a:pt x="321" y="203"/>
                      </a:lnTo>
                      <a:lnTo>
                        <a:pt x="321" y="205"/>
                      </a:lnTo>
                      <a:lnTo>
                        <a:pt x="321" y="205"/>
                      </a:lnTo>
                      <a:lnTo>
                        <a:pt x="321" y="207"/>
                      </a:lnTo>
                      <a:lnTo>
                        <a:pt x="321" y="207"/>
                      </a:lnTo>
                      <a:lnTo>
                        <a:pt x="321" y="207"/>
                      </a:lnTo>
                      <a:lnTo>
                        <a:pt x="321" y="207"/>
                      </a:lnTo>
                      <a:lnTo>
                        <a:pt x="321" y="209"/>
                      </a:lnTo>
                      <a:lnTo>
                        <a:pt x="321" y="209"/>
                      </a:lnTo>
                      <a:lnTo>
                        <a:pt x="323" y="209"/>
                      </a:lnTo>
                      <a:lnTo>
                        <a:pt x="323" y="211"/>
                      </a:lnTo>
                      <a:lnTo>
                        <a:pt x="323" y="211"/>
                      </a:lnTo>
                      <a:lnTo>
                        <a:pt x="323" y="213"/>
                      </a:lnTo>
                      <a:lnTo>
                        <a:pt x="323" y="213"/>
                      </a:lnTo>
                      <a:lnTo>
                        <a:pt x="323" y="214"/>
                      </a:lnTo>
                      <a:lnTo>
                        <a:pt x="323" y="214"/>
                      </a:lnTo>
                      <a:lnTo>
                        <a:pt x="323" y="216"/>
                      </a:lnTo>
                      <a:lnTo>
                        <a:pt x="323" y="216"/>
                      </a:lnTo>
                      <a:lnTo>
                        <a:pt x="321" y="216"/>
                      </a:lnTo>
                      <a:lnTo>
                        <a:pt x="321" y="216"/>
                      </a:lnTo>
                      <a:lnTo>
                        <a:pt x="321" y="216"/>
                      </a:lnTo>
                      <a:lnTo>
                        <a:pt x="321" y="216"/>
                      </a:lnTo>
                      <a:lnTo>
                        <a:pt x="321" y="218"/>
                      </a:lnTo>
                      <a:lnTo>
                        <a:pt x="320" y="218"/>
                      </a:lnTo>
                      <a:lnTo>
                        <a:pt x="320" y="218"/>
                      </a:lnTo>
                      <a:lnTo>
                        <a:pt x="320" y="218"/>
                      </a:lnTo>
                      <a:lnTo>
                        <a:pt x="320" y="218"/>
                      </a:lnTo>
                      <a:lnTo>
                        <a:pt x="318" y="218"/>
                      </a:lnTo>
                      <a:lnTo>
                        <a:pt x="318" y="218"/>
                      </a:lnTo>
                      <a:lnTo>
                        <a:pt x="318" y="220"/>
                      </a:lnTo>
                      <a:lnTo>
                        <a:pt x="316" y="220"/>
                      </a:lnTo>
                      <a:lnTo>
                        <a:pt x="316" y="220"/>
                      </a:lnTo>
                      <a:lnTo>
                        <a:pt x="316" y="220"/>
                      </a:lnTo>
                      <a:lnTo>
                        <a:pt x="316" y="222"/>
                      </a:lnTo>
                      <a:lnTo>
                        <a:pt x="316" y="222"/>
                      </a:lnTo>
                      <a:lnTo>
                        <a:pt x="316" y="222"/>
                      </a:lnTo>
                      <a:lnTo>
                        <a:pt x="314" y="222"/>
                      </a:lnTo>
                      <a:lnTo>
                        <a:pt x="314" y="224"/>
                      </a:lnTo>
                      <a:lnTo>
                        <a:pt x="314" y="224"/>
                      </a:lnTo>
                      <a:lnTo>
                        <a:pt x="314" y="224"/>
                      </a:lnTo>
                      <a:lnTo>
                        <a:pt x="316" y="224"/>
                      </a:lnTo>
                      <a:lnTo>
                        <a:pt x="316" y="226"/>
                      </a:lnTo>
                      <a:lnTo>
                        <a:pt x="316" y="226"/>
                      </a:lnTo>
                      <a:lnTo>
                        <a:pt x="316" y="226"/>
                      </a:lnTo>
                      <a:lnTo>
                        <a:pt x="316" y="228"/>
                      </a:lnTo>
                      <a:lnTo>
                        <a:pt x="316" y="228"/>
                      </a:lnTo>
                      <a:lnTo>
                        <a:pt x="316" y="228"/>
                      </a:lnTo>
                      <a:lnTo>
                        <a:pt x="318" y="228"/>
                      </a:lnTo>
                      <a:lnTo>
                        <a:pt x="318" y="230"/>
                      </a:lnTo>
                      <a:lnTo>
                        <a:pt x="318" y="230"/>
                      </a:lnTo>
                      <a:lnTo>
                        <a:pt x="318" y="230"/>
                      </a:lnTo>
                      <a:lnTo>
                        <a:pt x="320" y="230"/>
                      </a:lnTo>
                      <a:lnTo>
                        <a:pt x="320" y="232"/>
                      </a:lnTo>
                      <a:lnTo>
                        <a:pt x="320" y="232"/>
                      </a:lnTo>
                      <a:lnTo>
                        <a:pt x="320" y="232"/>
                      </a:lnTo>
                      <a:lnTo>
                        <a:pt x="320" y="232"/>
                      </a:lnTo>
                      <a:lnTo>
                        <a:pt x="320" y="232"/>
                      </a:lnTo>
                      <a:lnTo>
                        <a:pt x="320" y="234"/>
                      </a:lnTo>
                      <a:lnTo>
                        <a:pt x="321" y="234"/>
                      </a:lnTo>
                      <a:lnTo>
                        <a:pt x="321" y="234"/>
                      </a:lnTo>
                      <a:lnTo>
                        <a:pt x="321" y="236"/>
                      </a:lnTo>
                      <a:lnTo>
                        <a:pt x="321" y="236"/>
                      </a:lnTo>
                      <a:lnTo>
                        <a:pt x="321" y="236"/>
                      </a:lnTo>
                      <a:lnTo>
                        <a:pt x="321" y="236"/>
                      </a:lnTo>
                      <a:lnTo>
                        <a:pt x="321" y="237"/>
                      </a:lnTo>
                      <a:lnTo>
                        <a:pt x="323" y="237"/>
                      </a:lnTo>
                      <a:lnTo>
                        <a:pt x="323" y="237"/>
                      </a:lnTo>
                      <a:lnTo>
                        <a:pt x="323" y="239"/>
                      </a:lnTo>
                      <a:lnTo>
                        <a:pt x="323" y="239"/>
                      </a:lnTo>
                      <a:lnTo>
                        <a:pt x="323" y="239"/>
                      </a:lnTo>
                      <a:lnTo>
                        <a:pt x="325" y="239"/>
                      </a:lnTo>
                      <a:lnTo>
                        <a:pt x="325" y="239"/>
                      </a:lnTo>
                      <a:lnTo>
                        <a:pt x="325" y="239"/>
                      </a:lnTo>
                      <a:lnTo>
                        <a:pt x="325" y="241"/>
                      </a:lnTo>
                      <a:lnTo>
                        <a:pt x="325" y="241"/>
                      </a:lnTo>
                      <a:lnTo>
                        <a:pt x="325" y="243"/>
                      </a:lnTo>
                      <a:lnTo>
                        <a:pt x="325" y="243"/>
                      </a:lnTo>
                      <a:lnTo>
                        <a:pt x="325" y="245"/>
                      </a:lnTo>
                      <a:lnTo>
                        <a:pt x="325" y="245"/>
                      </a:lnTo>
                      <a:lnTo>
                        <a:pt x="325" y="247"/>
                      </a:lnTo>
                      <a:lnTo>
                        <a:pt x="325" y="247"/>
                      </a:lnTo>
                      <a:lnTo>
                        <a:pt x="325" y="247"/>
                      </a:lnTo>
                      <a:lnTo>
                        <a:pt x="325" y="249"/>
                      </a:lnTo>
                      <a:lnTo>
                        <a:pt x="325" y="249"/>
                      </a:lnTo>
                      <a:lnTo>
                        <a:pt x="325" y="251"/>
                      </a:lnTo>
                      <a:lnTo>
                        <a:pt x="325" y="251"/>
                      </a:lnTo>
                      <a:lnTo>
                        <a:pt x="325" y="251"/>
                      </a:lnTo>
                      <a:lnTo>
                        <a:pt x="327" y="251"/>
                      </a:lnTo>
                      <a:lnTo>
                        <a:pt x="327" y="251"/>
                      </a:lnTo>
                      <a:lnTo>
                        <a:pt x="327" y="253"/>
                      </a:lnTo>
                      <a:lnTo>
                        <a:pt x="327" y="253"/>
                      </a:lnTo>
                      <a:lnTo>
                        <a:pt x="327" y="253"/>
                      </a:lnTo>
                      <a:lnTo>
                        <a:pt x="327" y="255"/>
                      </a:lnTo>
                      <a:lnTo>
                        <a:pt x="327" y="255"/>
                      </a:lnTo>
                      <a:lnTo>
                        <a:pt x="327" y="255"/>
                      </a:lnTo>
                      <a:lnTo>
                        <a:pt x="329" y="255"/>
                      </a:lnTo>
                      <a:lnTo>
                        <a:pt x="329" y="257"/>
                      </a:lnTo>
                      <a:lnTo>
                        <a:pt x="329" y="257"/>
                      </a:lnTo>
                      <a:lnTo>
                        <a:pt x="331" y="257"/>
                      </a:lnTo>
                      <a:lnTo>
                        <a:pt x="331" y="257"/>
                      </a:lnTo>
                      <a:lnTo>
                        <a:pt x="331" y="257"/>
                      </a:lnTo>
                      <a:lnTo>
                        <a:pt x="331" y="258"/>
                      </a:lnTo>
                      <a:lnTo>
                        <a:pt x="331" y="258"/>
                      </a:lnTo>
                      <a:lnTo>
                        <a:pt x="333" y="258"/>
                      </a:lnTo>
                      <a:lnTo>
                        <a:pt x="333" y="258"/>
                      </a:lnTo>
                      <a:lnTo>
                        <a:pt x="333" y="258"/>
                      </a:lnTo>
                      <a:lnTo>
                        <a:pt x="335" y="258"/>
                      </a:lnTo>
                      <a:lnTo>
                        <a:pt x="335" y="257"/>
                      </a:lnTo>
                      <a:lnTo>
                        <a:pt x="335" y="257"/>
                      </a:lnTo>
                      <a:lnTo>
                        <a:pt x="337" y="257"/>
                      </a:lnTo>
                      <a:lnTo>
                        <a:pt x="337" y="257"/>
                      </a:lnTo>
                      <a:lnTo>
                        <a:pt x="337" y="257"/>
                      </a:lnTo>
                      <a:lnTo>
                        <a:pt x="337" y="257"/>
                      </a:lnTo>
                      <a:lnTo>
                        <a:pt x="337" y="257"/>
                      </a:lnTo>
                      <a:lnTo>
                        <a:pt x="339" y="257"/>
                      </a:lnTo>
                      <a:lnTo>
                        <a:pt x="339" y="257"/>
                      </a:lnTo>
                      <a:lnTo>
                        <a:pt x="339" y="258"/>
                      </a:lnTo>
                      <a:lnTo>
                        <a:pt x="339" y="258"/>
                      </a:lnTo>
                      <a:lnTo>
                        <a:pt x="341" y="258"/>
                      </a:lnTo>
                      <a:lnTo>
                        <a:pt x="341" y="258"/>
                      </a:lnTo>
                      <a:lnTo>
                        <a:pt x="343" y="258"/>
                      </a:lnTo>
                      <a:lnTo>
                        <a:pt x="343" y="258"/>
                      </a:lnTo>
                      <a:lnTo>
                        <a:pt x="343" y="258"/>
                      </a:lnTo>
                      <a:lnTo>
                        <a:pt x="343" y="260"/>
                      </a:lnTo>
                      <a:lnTo>
                        <a:pt x="343" y="260"/>
                      </a:lnTo>
                      <a:lnTo>
                        <a:pt x="344" y="260"/>
                      </a:lnTo>
                      <a:lnTo>
                        <a:pt x="344" y="260"/>
                      </a:lnTo>
                      <a:lnTo>
                        <a:pt x="344" y="260"/>
                      </a:lnTo>
                      <a:lnTo>
                        <a:pt x="346" y="260"/>
                      </a:lnTo>
                      <a:lnTo>
                        <a:pt x="346" y="262"/>
                      </a:lnTo>
                      <a:lnTo>
                        <a:pt x="346" y="262"/>
                      </a:lnTo>
                      <a:lnTo>
                        <a:pt x="346" y="262"/>
                      </a:lnTo>
                      <a:lnTo>
                        <a:pt x="346" y="262"/>
                      </a:lnTo>
                      <a:lnTo>
                        <a:pt x="348" y="262"/>
                      </a:lnTo>
                      <a:lnTo>
                        <a:pt x="348" y="264"/>
                      </a:lnTo>
                      <a:lnTo>
                        <a:pt x="348" y="264"/>
                      </a:lnTo>
                      <a:lnTo>
                        <a:pt x="348" y="264"/>
                      </a:lnTo>
                      <a:lnTo>
                        <a:pt x="348" y="264"/>
                      </a:lnTo>
                      <a:lnTo>
                        <a:pt x="350" y="264"/>
                      </a:lnTo>
                      <a:lnTo>
                        <a:pt x="350" y="264"/>
                      </a:lnTo>
                      <a:lnTo>
                        <a:pt x="352" y="264"/>
                      </a:lnTo>
                      <a:lnTo>
                        <a:pt x="352" y="264"/>
                      </a:lnTo>
                      <a:lnTo>
                        <a:pt x="352" y="264"/>
                      </a:lnTo>
                      <a:lnTo>
                        <a:pt x="352" y="264"/>
                      </a:lnTo>
                      <a:lnTo>
                        <a:pt x="352" y="264"/>
                      </a:lnTo>
                      <a:lnTo>
                        <a:pt x="352" y="264"/>
                      </a:lnTo>
                      <a:lnTo>
                        <a:pt x="354" y="264"/>
                      </a:lnTo>
                      <a:lnTo>
                        <a:pt x="354" y="266"/>
                      </a:lnTo>
                      <a:lnTo>
                        <a:pt x="354" y="266"/>
                      </a:lnTo>
                      <a:lnTo>
                        <a:pt x="354" y="266"/>
                      </a:lnTo>
                      <a:lnTo>
                        <a:pt x="354" y="268"/>
                      </a:lnTo>
                      <a:lnTo>
                        <a:pt x="354" y="268"/>
                      </a:lnTo>
                      <a:lnTo>
                        <a:pt x="354" y="270"/>
                      </a:lnTo>
                      <a:lnTo>
                        <a:pt x="354" y="270"/>
                      </a:lnTo>
                      <a:lnTo>
                        <a:pt x="354" y="270"/>
                      </a:lnTo>
                      <a:lnTo>
                        <a:pt x="354" y="272"/>
                      </a:lnTo>
                      <a:lnTo>
                        <a:pt x="356" y="272"/>
                      </a:lnTo>
                      <a:lnTo>
                        <a:pt x="356" y="272"/>
                      </a:lnTo>
                      <a:lnTo>
                        <a:pt x="356" y="272"/>
                      </a:lnTo>
                      <a:lnTo>
                        <a:pt x="356" y="272"/>
                      </a:lnTo>
                      <a:lnTo>
                        <a:pt x="356" y="274"/>
                      </a:lnTo>
                      <a:lnTo>
                        <a:pt x="358" y="274"/>
                      </a:lnTo>
                      <a:lnTo>
                        <a:pt x="358" y="274"/>
                      </a:lnTo>
                      <a:lnTo>
                        <a:pt x="358" y="276"/>
                      </a:lnTo>
                      <a:lnTo>
                        <a:pt x="358" y="276"/>
                      </a:lnTo>
                      <a:lnTo>
                        <a:pt x="358" y="276"/>
                      </a:lnTo>
                      <a:lnTo>
                        <a:pt x="358" y="278"/>
                      </a:lnTo>
                      <a:lnTo>
                        <a:pt x="358" y="278"/>
                      </a:lnTo>
                      <a:lnTo>
                        <a:pt x="358" y="278"/>
                      </a:lnTo>
                      <a:lnTo>
                        <a:pt x="358" y="280"/>
                      </a:lnTo>
                      <a:lnTo>
                        <a:pt x="358" y="280"/>
                      </a:lnTo>
                      <a:lnTo>
                        <a:pt x="358" y="280"/>
                      </a:lnTo>
                      <a:lnTo>
                        <a:pt x="358" y="280"/>
                      </a:lnTo>
                      <a:lnTo>
                        <a:pt x="356" y="280"/>
                      </a:lnTo>
                      <a:lnTo>
                        <a:pt x="356" y="280"/>
                      </a:lnTo>
                      <a:lnTo>
                        <a:pt x="356" y="280"/>
                      </a:lnTo>
                      <a:lnTo>
                        <a:pt x="354" y="280"/>
                      </a:lnTo>
                      <a:lnTo>
                        <a:pt x="354" y="278"/>
                      </a:lnTo>
                      <a:lnTo>
                        <a:pt x="354" y="278"/>
                      </a:lnTo>
                      <a:lnTo>
                        <a:pt x="354" y="280"/>
                      </a:lnTo>
                      <a:lnTo>
                        <a:pt x="354" y="280"/>
                      </a:lnTo>
                      <a:lnTo>
                        <a:pt x="354" y="280"/>
                      </a:lnTo>
                      <a:lnTo>
                        <a:pt x="354" y="281"/>
                      </a:lnTo>
                      <a:lnTo>
                        <a:pt x="354" y="281"/>
                      </a:lnTo>
                      <a:lnTo>
                        <a:pt x="354" y="281"/>
                      </a:lnTo>
                      <a:lnTo>
                        <a:pt x="352" y="281"/>
                      </a:lnTo>
                      <a:lnTo>
                        <a:pt x="352" y="283"/>
                      </a:lnTo>
                      <a:lnTo>
                        <a:pt x="352" y="283"/>
                      </a:lnTo>
                      <a:lnTo>
                        <a:pt x="352" y="283"/>
                      </a:lnTo>
                      <a:lnTo>
                        <a:pt x="352" y="283"/>
                      </a:lnTo>
                      <a:lnTo>
                        <a:pt x="350" y="283"/>
                      </a:lnTo>
                      <a:lnTo>
                        <a:pt x="350" y="283"/>
                      </a:lnTo>
                      <a:lnTo>
                        <a:pt x="350" y="285"/>
                      </a:lnTo>
                      <a:lnTo>
                        <a:pt x="348" y="285"/>
                      </a:lnTo>
                      <a:lnTo>
                        <a:pt x="348" y="285"/>
                      </a:lnTo>
                      <a:lnTo>
                        <a:pt x="348" y="285"/>
                      </a:lnTo>
                      <a:lnTo>
                        <a:pt x="348" y="285"/>
                      </a:lnTo>
                      <a:lnTo>
                        <a:pt x="348" y="287"/>
                      </a:lnTo>
                      <a:lnTo>
                        <a:pt x="346" y="287"/>
                      </a:lnTo>
                      <a:lnTo>
                        <a:pt x="346" y="287"/>
                      </a:lnTo>
                      <a:lnTo>
                        <a:pt x="346" y="287"/>
                      </a:lnTo>
                      <a:lnTo>
                        <a:pt x="346" y="287"/>
                      </a:lnTo>
                      <a:lnTo>
                        <a:pt x="344" y="287"/>
                      </a:lnTo>
                      <a:lnTo>
                        <a:pt x="344" y="287"/>
                      </a:lnTo>
                      <a:lnTo>
                        <a:pt x="344" y="287"/>
                      </a:lnTo>
                      <a:lnTo>
                        <a:pt x="343" y="287"/>
                      </a:lnTo>
                      <a:lnTo>
                        <a:pt x="343" y="289"/>
                      </a:lnTo>
                      <a:lnTo>
                        <a:pt x="343" y="289"/>
                      </a:lnTo>
                      <a:lnTo>
                        <a:pt x="343" y="289"/>
                      </a:lnTo>
                      <a:lnTo>
                        <a:pt x="343" y="289"/>
                      </a:lnTo>
                      <a:lnTo>
                        <a:pt x="341" y="289"/>
                      </a:lnTo>
                      <a:lnTo>
                        <a:pt x="341" y="291"/>
                      </a:lnTo>
                      <a:lnTo>
                        <a:pt x="341" y="291"/>
                      </a:lnTo>
                      <a:lnTo>
                        <a:pt x="339" y="291"/>
                      </a:lnTo>
                      <a:lnTo>
                        <a:pt x="339" y="291"/>
                      </a:lnTo>
                      <a:lnTo>
                        <a:pt x="339" y="291"/>
                      </a:lnTo>
                      <a:lnTo>
                        <a:pt x="339" y="291"/>
                      </a:lnTo>
                      <a:lnTo>
                        <a:pt x="339" y="293"/>
                      </a:lnTo>
                      <a:lnTo>
                        <a:pt x="337" y="293"/>
                      </a:lnTo>
                      <a:lnTo>
                        <a:pt x="337" y="293"/>
                      </a:lnTo>
                      <a:lnTo>
                        <a:pt x="337" y="293"/>
                      </a:lnTo>
                      <a:lnTo>
                        <a:pt x="337" y="293"/>
                      </a:lnTo>
                      <a:lnTo>
                        <a:pt x="337" y="295"/>
                      </a:lnTo>
                      <a:lnTo>
                        <a:pt x="335" y="295"/>
                      </a:lnTo>
                      <a:lnTo>
                        <a:pt x="335" y="295"/>
                      </a:lnTo>
                      <a:lnTo>
                        <a:pt x="335" y="295"/>
                      </a:lnTo>
                      <a:lnTo>
                        <a:pt x="333" y="295"/>
                      </a:lnTo>
                      <a:lnTo>
                        <a:pt x="333" y="295"/>
                      </a:lnTo>
                      <a:lnTo>
                        <a:pt x="333" y="295"/>
                      </a:lnTo>
                      <a:lnTo>
                        <a:pt x="333" y="295"/>
                      </a:lnTo>
                      <a:lnTo>
                        <a:pt x="333" y="297"/>
                      </a:lnTo>
                      <a:lnTo>
                        <a:pt x="331" y="297"/>
                      </a:lnTo>
                      <a:lnTo>
                        <a:pt x="331" y="297"/>
                      </a:lnTo>
                      <a:lnTo>
                        <a:pt x="331" y="297"/>
                      </a:lnTo>
                      <a:lnTo>
                        <a:pt x="331" y="297"/>
                      </a:lnTo>
                      <a:lnTo>
                        <a:pt x="331" y="299"/>
                      </a:lnTo>
                      <a:lnTo>
                        <a:pt x="329" y="299"/>
                      </a:lnTo>
                      <a:lnTo>
                        <a:pt x="329" y="299"/>
                      </a:lnTo>
                      <a:lnTo>
                        <a:pt x="329" y="299"/>
                      </a:lnTo>
                      <a:lnTo>
                        <a:pt x="327" y="299"/>
                      </a:lnTo>
                      <a:lnTo>
                        <a:pt x="327" y="299"/>
                      </a:lnTo>
                      <a:lnTo>
                        <a:pt x="327" y="301"/>
                      </a:lnTo>
                      <a:lnTo>
                        <a:pt x="327" y="301"/>
                      </a:lnTo>
                      <a:lnTo>
                        <a:pt x="325" y="301"/>
                      </a:lnTo>
                      <a:lnTo>
                        <a:pt x="325" y="301"/>
                      </a:lnTo>
                      <a:lnTo>
                        <a:pt x="325" y="301"/>
                      </a:lnTo>
                      <a:lnTo>
                        <a:pt x="325" y="303"/>
                      </a:lnTo>
                      <a:lnTo>
                        <a:pt x="325" y="303"/>
                      </a:lnTo>
                      <a:lnTo>
                        <a:pt x="323" y="303"/>
                      </a:lnTo>
                      <a:lnTo>
                        <a:pt x="323" y="303"/>
                      </a:lnTo>
                      <a:lnTo>
                        <a:pt x="323" y="303"/>
                      </a:lnTo>
                      <a:lnTo>
                        <a:pt x="321" y="303"/>
                      </a:lnTo>
                      <a:lnTo>
                        <a:pt x="321" y="303"/>
                      </a:lnTo>
                      <a:lnTo>
                        <a:pt x="321" y="303"/>
                      </a:lnTo>
                      <a:lnTo>
                        <a:pt x="321" y="304"/>
                      </a:lnTo>
                      <a:lnTo>
                        <a:pt x="321" y="304"/>
                      </a:lnTo>
                      <a:lnTo>
                        <a:pt x="320" y="304"/>
                      </a:lnTo>
                      <a:lnTo>
                        <a:pt x="320" y="304"/>
                      </a:lnTo>
                      <a:lnTo>
                        <a:pt x="320" y="304"/>
                      </a:lnTo>
                      <a:lnTo>
                        <a:pt x="320" y="304"/>
                      </a:lnTo>
                      <a:lnTo>
                        <a:pt x="320" y="306"/>
                      </a:lnTo>
                      <a:lnTo>
                        <a:pt x="318" y="306"/>
                      </a:lnTo>
                      <a:lnTo>
                        <a:pt x="318" y="306"/>
                      </a:lnTo>
                      <a:lnTo>
                        <a:pt x="318" y="306"/>
                      </a:lnTo>
                      <a:lnTo>
                        <a:pt x="316" y="306"/>
                      </a:lnTo>
                      <a:lnTo>
                        <a:pt x="316" y="308"/>
                      </a:lnTo>
                      <a:lnTo>
                        <a:pt x="316" y="308"/>
                      </a:lnTo>
                      <a:lnTo>
                        <a:pt x="316" y="308"/>
                      </a:lnTo>
                      <a:lnTo>
                        <a:pt x="316" y="308"/>
                      </a:lnTo>
                      <a:lnTo>
                        <a:pt x="314" y="308"/>
                      </a:lnTo>
                      <a:lnTo>
                        <a:pt x="314" y="308"/>
                      </a:lnTo>
                      <a:lnTo>
                        <a:pt x="314" y="310"/>
                      </a:lnTo>
                      <a:lnTo>
                        <a:pt x="312" y="310"/>
                      </a:lnTo>
                      <a:lnTo>
                        <a:pt x="312" y="310"/>
                      </a:lnTo>
                      <a:lnTo>
                        <a:pt x="312" y="310"/>
                      </a:lnTo>
                      <a:lnTo>
                        <a:pt x="312" y="310"/>
                      </a:lnTo>
                      <a:lnTo>
                        <a:pt x="312" y="312"/>
                      </a:lnTo>
                      <a:lnTo>
                        <a:pt x="310" y="312"/>
                      </a:lnTo>
                      <a:lnTo>
                        <a:pt x="310" y="312"/>
                      </a:lnTo>
                      <a:lnTo>
                        <a:pt x="310" y="312"/>
                      </a:lnTo>
                      <a:lnTo>
                        <a:pt x="310" y="312"/>
                      </a:lnTo>
                      <a:lnTo>
                        <a:pt x="310" y="312"/>
                      </a:lnTo>
                      <a:lnTo>
                        <a:pt x="308" y="312"/>
                      </a:lnTo>
                      <a:lnTo>
                        <a:pt x="308" y="312"/>
                      </a:lnTo>
                      <a:lnTo>
                        <a:pt x="308" y="314"/>
                      </a:lnTo>
                      <a:lnTo>
                        <a:pt x="306" y="314"/>
                      </a:lnTo>
                      <a:lnTo>
                        <a:pt x="306" y="314"/>
                      </a:lnTo>
                      <a:lnTo>
                        <a:pt x="306" y="314"/>
                      </a:lnTo>
                      <a:lnTo>
                        <a:pt x="306" y="314"/>
                      </a:lnTo>
                      <a:lnTo>
                        <a:pt x="306" y="316"/>
                      </a:lnTo>
                      <a:lnTo>
                        <a:pt x="304" y="316"/>
                      </a:lnTo>
                      <a:lnTo>
                        <a:pt x="304" y="316"/>
                      </a:lnTo>
                      <a:lnTo>
                        <a:pt x="304" y="316"/>
                      </a:lnTo>
                      <a:lnTo>
                        <a:pt x="304" y="316"/>
                      </a:lnTo>
                      <a:lnTo>
                        <a:pt x="302" y="316"/>
                      </a:lnTo>
                      <a:lnTo>
                        <a:pt x="302" y="318"/>
                      </a:lnTo>
                      <a:lnTo>
                        <a:pt x="302" y="318"/>
                      </a:lnTo>
                      <a:lnTo>
                        <a:pt x="302" y="318"/>
                      </a:lnTo>
                      <a:lnTo>
                        <a:pt x="300" y="318"/>
                      </a:lnTo>
                      <a:lnTo>
                        <a:pt x="300" y="318"/>
                      </a:lnTo>
                      <a:lnTo>
                        <a:pt x="300" y="320"/>
                      </a:lnTo>
                      <a:lnTo>
                        <a:pt x="300" y="320"/>
                      </a:lnTo>
                      <a:lnTo>
                        <a:pt x="300" y="320"/>
                      </a:lnTo>
                      <a:lnTo>
                        <a:pt x="299" y="320"/>
                      </a:lnTo>
                      <a:lnTo>
                        <a:pt x="299" y="320"/>
                      </a:lnTo>
                      <a:lnTo>
                        <a:pt x="299" y="320"/>
                      </a:lnTo>
                      <a:lnTo>
                        <a:pt x="299" y="320"/>
                      </a:lnTo>
                      <a:lnTo>
                        <a:pt x="297" y="320"/>
                      </a:lnTo>
                      <a:lnTo>
                        <a:pt x="297" y="322"/>
                      </a:lnTo>
                      <a:lnTo>
                        <a:pt x="297" y="322"/>
                      </a:lnTo>
                      <a:lnTo>
                        <a:pt x="297" y="322"/>
                      </a:lnTo>
                      <a:lnTo>
                        <a:pt x="295" y="322"/>
                      </a:lnTo>
                      <a:lnTo>
                        <a:pt x="295" y="322"/>
                      </a:lnTo>
                      <a:lnTo>
                        <a:pt x="295" y="324"/>
                      </a:lnTo>
                      <a:lnTo>
                        <a:pt x="295" y="324"/>
                      </a:lnTo>
                      <a:lnTo>
                        <a:pt x="293" y="324"/>
                      </a:lnTo>
                      <a:lnTo>
                        <a:pt x="293" y="324"/>
                      </a:lnTo>
                      <a:lnTo>
                        <a:pt x="293" y="324"/>
                      </a:lnTo>
                      <a:lnTo>
                        <a:pt x="293" y="326"/>
                      </a:lnTo>
                      <a:lnTo>
                        <a:pt x="293" y="326"/>
                      </a:lnTo>
                      <a:lnTo>
                        <a:pt x="291" y="326"/>
                      </a:lnTo>
                      <a:lnTo>
                        <a:pt x="291" y="326"/>
                      </a:lnTo>
                      <a:lnTo>
                        <a:pt x="291" y="326"/>
                      </a:lnTo>
                      <a:lnTo>
                        <a:pt x="289" y="326"/>
                      </a:lnTo>
                      <a:lnTo>
                        <a:pt x="289" y="327"/>
                      </a:lnTo>
                      <a:lnTo>
                        <a:pt x="289" y="327"/>
                      </a:lnTo>
                      <a:lnTo>
                        <a:pt x="289" y="327"/>
                      </a:lnTo>
                      <a:lnTo>
                        <a:pt x="289" y="327"/>
                      </a:lnTo>
                      <a:lnTo>
                        <a:pt x="287" y="327"/>
                      </a:lnTo>
                      <a:lnTo>
                        <a:pt x="287" y="327"/>
                      </a:lnTo>
                      <a:lnTo>
                        <a:pt x="287" y="327"/>
                      </a:lnTo>
                      <a:lnTo>
                        <a:pt x="287" y="327"/>
                      </a:lnTo>
                      <a:lnTo>
                        <a:pt x="287" y="329"/>
                      </a:lnTo>
                      <a:lnTo>
                        <a:pt x="285" y="329"/>
                      </a:lnTo>
                      <a:lnTo>
                        <a:pt x="285" y="329"/>
                      </a:lnTo>
                      <a:lnTo>
                        <a:pt x="285" y="329"/>
                      </a:lnTo>
                      <a:lnTo>
                        <a:pt x="283" y="329"/>
                      </a:lnTo>
                      <a:lnTo>
                        <a:pt x="283" y="331"/>
                      </a:lnTo>
                      <a:lnTo>
                        <a:pt x="283" y="331"/>
                      </a:lnTo>
                      <a:lnTo>
                        <a:pt x="283" y="331"/>
                      </a:lnTo>
                      <a:lnTo>
                        <a:pt x="283" y="331"/>
                      </a:lnTo>
                      <a:lnTo>
                        <a:pt x="281" y="331"/>
                      </a:lnTo>
                      <a:lnTo>
                        <a:pt x="281" y="333"/>
                      </a:lnTo>
                      <a:lnTo>
                        <a:pt x="281" y="333"/>
                      </a:lnTo>
                      <a:lnTo>
                        <a:pt x="279" y="333"/>
                      </a:lnTo>
                      <a:lnTo>
                        <a:pt x="279" y="333"/>
                      </a:lnTo>
                      <a:lnTo>
                        <a:pt x="279" y="333"/>
                      </a:lnTo>
                      <a:lnTo>
                        <a:pt x="279" y="335"/>
                      </a:lnTo>
                      <a:lnTo>
                        <a:pt x="279" y="335"/>
                      </a:lnTo>
                      <a:lnTo>
                        <a:pt x="277" y="335"/>
                      </a:lnTo>
                      <a:lnTo>
                        <a:pt x="277" y="335"/>
                      </a:lnTo>
                      <a:lnTo>
                        <a:pt x="277" y="335"/>
                      </a:lnTo>
                      <a:lnTo>
                        <a:pt x="277" y="335"/>
                      </a:lnTo>
                      <a:lnTo>
                        <a:pt x="277" y="335"/>
                      </a:lnTo>
                      <a:lnTo>
                        <a:pt x="277" y="337"/>
                      </a:lnTo>
                      <a:lnTo>
                        <a:pt x="276" y="337"/>
                      </a:lnTo>
                      <a:lnTo>
                        <a:pt x="276" y="337"/>
                      </a:lnTo>
                      <a:lnTo>
                        <a:pt x="276" y="337"/>
                      </a:lnTo>
                      <a:lnTo>
                        <a:pt x="274" y="337"/>
                      </a:lnTo>
                      <a:lnTo>
                        <a:pt x="274" y="339"/>
                      </a:lnTo>
                      <a:lnTo>
                        <a:pt x="274" y="339"/>
                      </a:lnTo>
                      <a:lnTo>
                        <a:pt x="274" y="339"/>
                      </a:lnTo>
                      <a:lnTo>
                        <a:pt x="274" y="339"/>
                      </a:lnTo>
                      <a:lnTo>
                        <a:pt x="274" y="341"/>
                      </a:lnTo>
                      <a:lnTo>
                        <a:pt x="272" y="341"/>
                      </a:lnTo>
                      <a:lnTo>
                        <a:pt x="272" y="341"/>
                      </a:lnTo>
                      <a:lnTo>
                        <a:pt x="272" y="341"/>
                      </a:lnTo>
                      <a:lnTo>
                        <a:pt x="272" y="343"/>
                      </a:lnTo>
                      <a:lnTo>
                        <a:pt x="272" y="343"/>
                      </a:lnTo>
                      <a:lnTo>
                        <a:pt x="272" y="343"/>
                      </a:lnTo>
                      <a:lnTo>
                        <a:pt x="270" y="343"/>
                      </a:lnTo>
                      <a:lnTo>
                        <a:pt x="270" y="343"/>
                      </a:lnTo>
                      <a:lnTo>
                        <a:pt x="270" y="343"/>
                      </a:lnTo>
                      <a:lnTo>
                        <a:pt x="268" y="343"/>
                      </a:lnTo>
                      <a:lnTo>
                        <a:pt x="268" y="345"/>
                      </a:lnTo>
                      <a:lnTo>
                        <a:pt x="268" y="345"/>
                      </a:lnTo>
                      <a:lnTo>
                        <a:pt x="268" y="345"/>
                      </a:lnTo>
                      <a:lnTo>
                        <a:pt x="268" y="345"/>
                      </a:lnTo>
                      <a:lnTo>
                        <a:pt x="268" y="347"/>
                      </a:lnTo>
                      <a:lnTo>
                        <a:pt x="266" y="347"/>
                      </a:lnTo>
                      <a:lnTo>
                        <a:pt x="266" y="347"/>
                      </a:lnTo>
                      <a:lnTo>
                        <a:pt x="266" y="347"/>
                      </a:lnTo>
                      <a:lnTo>
                        <a:pt x="266" y="349"/>
                      </a:lnTo>
                      <a:lnTo>
                        <a:pt x="266" y="349"/>
                      </a:lnTo>
                      <a:lnTo>
                        <a:pt x="266" y="349"/>
                      </a:lnTo>
                      <a:lnTo>
                        <a:pt x="264" y="349"/>
                      </a:lnTo>
                      <a:lnTo>
                        <a:pt x="264" y="349"/>
                      </a:lnTo>
                      <a:lnTo>
                        <a:pt x="264" y="350"/>
                      </a:lnTo>
                      <a:lnTo>
                        <a:pt x="262" y="350"/>
                      </a:lnTo>
                      <a:lnTo>
                        <a:pt x="262" y="350"/>
                      </a:lnTo>
                      <a:lnTo>
                        <a:pt x="262" y="350"/>
                      </a:lnTo>
                      <a:lnTo>
                        <a:pt x="262" y="350"/>
                      </a:lnTo>
                      <a:lnTo>
                        <a:pt x="262" y="350"/>
                      </a:lnTo>
                      <a:lnTo>
                        <a:pt x="262" y="352"/>
                      </a:lnTo>
                      <a:lnTo>
                        <a:pt x="260" y="352"/>
                      </a:lnTo>
                      <a:lnTo>
                        <a:pt x="260" y="352"/>
                      </a:lnTo>
                      <a:lnTo>
                        <a:pt x="260" y="352"/>
                      </a:lnTo>
                      <a:lnTo>
                        <a:pt x="260" y="354"/>
                      </a:lnTo>
                      <a:lnTo>
                        <a:pt x="260" y="354"/>
                      </a:lnTo>
                      <a:lnTo>
                        <a:pt x="260" y="354"/>
                      </a:lnTo>
                      <a:lnTo>
                        <a:pt x="258" y="354"/>
                      </a:lnTo>
                      <a:lnTo>
                        <a:pt x="258" y="356"/>
                      </a:lnTo>
                      <a:lnTo>
                        <a:pt x="258" y="356"/>
                      </a:lnTo>
                      <a:lnTo>
                        <a:pt x="258" y="356"/>
                      </a:lnTo>
                      <a:lnTo>
                        <a:pt x="256" y="356"/>
                      </a:lnTo>
                      <a:lnTo>
                        <a:pt x="256" y="356"/>
                      </a:lnTo>
                      <a:lnTo>
                        <a:pt x="256" y="358"/>
                      </a:lnTo>
                      <a:lnTo>
                        <a:pt x="256" y="358"/>
                      </a:lnTo>
                      <a:lnTo>
                        <a:pt x="256" y="358"/>
                      </a:lnTo>
                      <a:lnTo>
                        <a:pt x="255" y="358"/>
                      </a:lnTo>
                      <a:lnTo>
                        <a:pt x="255" y="360"/>
                      </a:lnTo>
                      <a:lnTo>
                        <a:pt x="255" y="360"/>
                      </a:lnTo>
                      <a:lnTo>
                        <a:pt x="255" y="360"/>
                      </a:lnTo>
                      <a:lnTo>
                        <a:pt x="253" y="360"/>
                      </a:lnTo>
                      <a:lnTo>
                        <a:pt x="253" y="360"/>
                      </a:lnTo>
                      <a:lnTo>
                        <a:pt x="253" y="360"/>
                      </a:lnTo>
                      <a:lnTo>
                        <a:pt x="253" y="362"/>
                      </a:lnTo>
                      <a:lnTo>
                        <a:pt x="253" y="362"/>
                      </a:lnTo>
                      <a:lnTo>
                        <a:pt x="251" y="362"/>
                      </a:lnTo>
                      <a:lnTo>
                        <a:pt x="251" y="362"/>
                      </a:lnTo>
                      <a:lnTo>
                        <a:pt x="251" y="362"/>
                      </a:lnTo>
                      <a:lnTo>
                        <a:pt x="251" y="362"/>
                      </a:lnTo>
                      <a:lnTo>
                        <a:pt x="249" y="362"/>
                      </a:lnTo>
                      <a:lnTo>
                        <a:pt x="249" y="362"/>
                      </a:lnTo>
                      <a:lnTo>
                        <a:pt x="247" y="362"/>
                      </a:lnTo>
                      <a:lnTo>
                        <a:pt x="247" y="364"/>
                      </a:lnTo>
                      <a:lnTo>
                        <a:pt x="247" y="364"/>
                      </a:lnTo>
                      <a:lnTo>
                        <a:pt x="247" y="364"/>
                      </a:lnTo>
                      <a:lnTo>
                        <a:pt x="245" y="364"/>
                      </a:lnTo>
                      <a:lnTo>
                        <a:pt x="245" y="364"/>
                      </a:lnTo>
                      <a:lnTo>
                        <a:pt x="245" y="364"/>
                      </a:lnTo>
                      <a:lnTo>
                        <a:pt x="245" y="364"/>
                      </a:lnTo>
                      <a:lnTo>
                        <a:pt x="243" y="364"/>
                      </a:lnTo>
                      <a:lnTo>
                        <a:pt x="243" y="364"/>
                      </a:lnTo>
                      <a:lnTo>
                        <a:pt x="241" y="364"/>
                      </a:lnTo>
                      <a:lnTo>
                        <a:pt x="241" y="364"/>
                      </a:lnTo>
                      <a:lnTo>
                        <a:pt x="241" y="364"/>
                      </a:lnTo>
                      <a:lnTo>
                        <a:pt x="241" y="366"/>
                      </a:lnTo>
                      <a:lnTo>
                        <a:pt x="239" y="366"/>
                      </a:lnTo>
                      <a:lnTo>
                        <a:pt x="239" y="366"/>
                      </a:lnTo>
                      <a:lnTo>
                        <a:pt x="239" y="366"/>
                      </a:lnTo>
                      <a:lnTo>
                        <a:pt x="237" y="366"/>
                      </a:lnTo>
                      <a:lnTo>
                        <a:pt x="237" y="366"/>
                      </a:lnTo>
                      <a:lnTo>
                        <a:pt x="235" y="366"/>
                      </a:lnTo>
                      <a:lnTo>
                        <a:pt x="235" y="366"/>
                      </a:lnTo>
                      <a:lnTo>
                        <a:pt x="235" y="366"/>
                      </a:lnTo>
                      <a:lnTo>
                        <a:pt x="235" y="366"/>
                      </a:lnTo>
                      <a:lnTo>
                        <a:pt x="233" y="366"/>
                      </a:lnTo>
                      <a:lnTo>
                        <a:pt x="233" y="366"/>
                      </a:lnTo>
                      <a:lnTo>
                        <a:pt x="233" y="366"/>
                      </a:lnTo>
                      <a:lnTo>
                        <a:pt x="233" y="368"/>
                      </a:lnTo>
                      <a:lnTo>
                        <a:pt x="232" y="368"/>
                      </a:lnTo>
                      <a:lnTo>
                        <a:pt x="232" y="368"/>
                      </a:lnTo>
                      <a:lnTo>
                        <a:pt x="230" y="368"/>
                      </a:lnTo>
                      <a:lnTo>
                        <a:pt x="230" y="368"/>
                      </a:lnTo>
                      <a:lnTo>
                        <a:pt x="230" y="368"/>
                      </a:lnTo>
                      <a:lnTo>
                        <a:pt x="230" y="368"/>
                      </a:lnTo>
                      <a:lnTo>
                        <a:pt x="228" y="368"/>
                      </a:lnTo>
                      <a:lnTo>
                        <a:pt x="228" y="368"/>
                      </a:lnTo>
                      <a:lnTo>
                        <a:pt x="226" y="368"/>
                      </a:lnTo>
                      <a:lnTo>
                        <a:pt x="226" y="368"/>
                      </a:lnTo>
                      <a:lnTo>
                        <a:pt x="226" y="368"/>
                      </a:lnTo>
                      <a:lnTo>
                        <a:pt x="226" y="368"/>
                      </a:lnTo>
                      <a:lnTo>
                        <a:pt x="224" y="368"/>
                      </a:lnTo>
                      <a:lnTo>
                        <a:pt x="224" y="368"/>
                      </a:lnTo>
                      <a:lnTo>
                        <a:pt x="224" y="368"/>
                      </a:lnTo>
                      <a:lnTo>
                        <a:pt x="222" y="368"/>
                      </a:lnTo>
                      <a:lnTo>
                        <a:pt x="222" y="368"/>
                      </a:lnTo>
                      <a:lnTo>
                        <a:pt x="222" y="370"/>
                      </a:lnTo>
                      <a:lnTo>
                        <a:pt x="220" y="370"/>
                      </a:lnTo>
                      <a:lnTo>
                        <a:pt x="220" y="370"/>
                      </a:lnTo>
                      <a:lnTo>
                        <a:pt x="220" y="370"/>
                      </a:lnTo>
                      <a:lnTo>
                        <a:pt x="218" y="370"/>
                      </a:lnTo>
                      <a:lnTo>
                        <a:pt x="218" y="370"/>
                      </a:lnTo>
                      <a:lnTo>
                        <a:pt x="218" y="370"/>
                      </a:lnTo>
                      <a:lnTo>
                        <a:pt x="218" y="370"/>
                      </a:lnTo>
                      <a:lnTo>
                        <a:pt x="216" y="370"/>
                      </a:lnTo>
                      <a:lnTo>
                        <a:pt x="216" y="370"/>
                      </a:lnTo>
                      <a:lnTo>
                        <a:pt x="214" y="370"/>
                      </a:lnTo>
                      <a:lnTo>
                        <a:pt x="214" y="370"/>
                      </a:lnTo>
                      <a:lnTo>
                        <a:pt x="214" y="370"/>
                      </a:lnTo>
                      <a:lnTo>
                        <a:pt x="214" y="372"/>
                      </a:lnTo>
                      <a:lnTo>
                        <a:pt x="212" y="372"/>
                      </a:lnTo>
                      <a:lnTo>
                        <a:pt x="212" y="372"/>
                      </a:lnTo>
                      <a:lnTo>
                        <a:pt x="212" y="372"/>
                      </a:lnTo>
                      <a:lnTo>
                        <a:pt x="211" y="372"/>
                      </a:lnTo>
                      <a:lnTo>
                        <a:pt x="211" y="372"/>
                      </a:lnTo>
                      <a:lnTo>
                        <a:pt x="211" y="372"/>
                      </a:lnTo>
                      <a:lnTo>
                        <a:pt x="209" y="372"/>
                      </a:lnTo>
                      <a:lnTo>
                        <a:pt x="209" y="372"/>
                      </a:lnTo>
                      <a:lnTo>
                        <a:pt x="209" y="372"/>
                      </a:lnTo>
                      <a:lnTo>
                        <a:pt x="209" y="372"/>
                      </a:lnTo>
                      <a:lnTo>
                        <a:pt x="207" y="372"/>
                      </a:lnTo>
                      <a:lnTo>
                        <a:pt x="207" y="370"/>
                      </a:lnTo>
                      <a:lnTo>
                        <a:pt x="207" y="370"/>
                      </a:lnTo>
                      <a:lnTo>
                        <a:pt x="207" y="370"/>
                      </a:lnTo>
                      <a:lnTo>
                        <a:pt x="207" y="370"/>
                      </a:lnTo>
                      <a:lnTo>
                        <a:pt x="205" y="370"/>
                      </a:lnTo>
                      <a:lnTo>
                        <a:pt x="205" y="368"/>
                      </a:lnTo>
                      <a:lnTo>
                        <a:pt x="205" y="368"/>
                      </a:lnTo>
                      <a:lnTo>
                        <a:pt x="205" y="368"/>
                      </a:lnTo>
                      <a:lnTo>
                        <a:pt x="207" y="368"/>
                      </a:lnTo>
                      <a:lnTo>
                        <a:pt x="207" y="366"/>
                      </a:lnTo>
                      <a:lnTo>
                        <a:pt x="207" y="366"/>
                      </a:lnTo>
                      <a:lnTo>
                        <a:pt x="207" y="366"/>
                      </a:lnTo>
                      <a:lnTo>
                        <a:pt x="207" y="364"/>
                      </a:lnTo>
                      <a:lnTo>
                        <a:pt x="207" y="364"/>
                      </a:lnTo>
                      <a:lnTo>
                        <a:pt x="207" y="364"/>
                      </a:lnTo>
                      <a:lnTo>
                        <a:pt x="207" y="362"/>
                      </a:lnTo>
                      <a:lnTo>
                        <a:pt x="207" y="362"/>
                      </a:lnTo>
                      <a:lnTo>
                        <a:pt x="207" y="360"/>
                      </a:lnTo>
                      <a:lnTo>
                        <a:pt x="207" y="360"/>
                      </a:lnTo>
                      <a:lnTo>
                        <a:pt x="207" y="360"/>
                      </a:lnTo>
                      <a:lnTo>
                        <a:pt x="207" y="360"/>
                      </a:lnTo>
                      <a:lnTo>
                        <a:pt x="207" y="358"/>
                      </a:lnTo>
                      <a:lnTo>
                        <a:pt x="207" y="358"/>
                      </a:lnTo>
                      <a:lnTo>
                        <a:pt x="207" y="358"/>
                      </a:lnTo>
                      <a:lnTo>
                        <a:pt x="207" y="358"/>
                      </a:lnTo>
                      <a:lnTo>
                        <a:pt x="207" y="356"/>
                      </a:lnTo>
                      <a:lnTo>
                        <a:pt x="207" y="356"/>
                      </a:lnTo>
                      <a:lnTo>
                        <a:pt x="207" y="354"/>
                      </a:lnTo>
                      <a:lnTo>
                        <a:pt x="207" y="354"/>
                      </a:lnTo>
                      <a:lnTo>
                        <a:pt x="207" y="354"/>
                      </a:lnTo>
                      <a:lnTo>
                        <a:pt x="205" y="354"/>
                      </a:lnTo>
                      <a:lnTo>
                        <a:pt x="205" y="352"/>
                      </a:lnTo>
                      <a:lnTo>
                        <a:pt x="205" y="352"/>
                      </a:lnTo>
                      <a:lnTo>
                        <a:pt x="205" y="352"/>
                      </a:lnTo>
                      <a:lnTo>
                        <a:pt x="203" y="352"/>
                      </a:lnTo>
                      <a:lnTo>
                        <a:pt x="203" y="352"/>
                      </a:lnTo>
                      <a:lnTo>
                        <a:pt x="203" y="350"/>
                      </a:lnTo>
                      <a:lnTo>
                        <a:pt x="203" y="350"/>
                      </a:lnTo>
                      <a:lnTo>
                        <a:pt x="201" y="350"/>
                      </a:lnTo>
                      <a:lnTo>
                        <a:pt x="201" y="350"/>
                      </a:lnTo>
                      <a:lnTo>
                        <a:pt x="201" y="350"/>
                      </a:lnTo>
                      <a:lnTo>
                        <a:pt x="199" y="350"/>
                      </a:lnTo>
                      <a:lnTo>
                        <a:pt x="199" y="350"/>
                      </a:lnTo>
                      <a:lnTo>
                        <a:pt x="199" y="350"/>
                      </a:lnTo>
                      <a:lnTo>
                        <a:pt x="197" y="350"/>
                      </a:lnTo>
                      <a:lnTo>
                        <a:pt x="197" y="350"/>
                      </a:lnTo>
                      <a:lnTo>
                        <a:pt x="197" y="350"/>
                      </a:lnTo>
                      <a:lnTo>
                        <a:pt x="195" y="350"/>
                      </a:lnTo>
                      <a:lnTo>
                        <a:pt x="195" y="350"/>
                      </a:lnTo>
                      <a:lnTo>
                        <a:pt x="195" y="350"/>
                      </a:lnTo>
                      <a:lnTo>
                        <a:pt x="193" y="350"/>
                      </a:lnTo>
                      <a:lnTo>
                        <a:pt x="193" y="350"/>
                      </a:lnTo>
                      <a:lnTo>
                        <a:pt x="193" y="350"/>
                      </a:lnTo>
                      <a:lnTo>
                        <a:pt x="193" y="349"/>
                      </a:lnTo>
                      <a:lnTo>
                        <a:pt x="191" y="349"/>
                      </a:lnTo>
                      <a:lnTo>
                        <a:pt x="191" y="349"/>
                      </a:lnTo>
                      <a:lnTo>
                        <a:pt x="191" y="347"/>
                      </a:lnTo>
                      <a:lnTo>
                        <a:pt x="191" y="347"/>
                      </a:lnTo>
                      <a:lnTo>
                        <a:pt x="191" y="347"/>
                      </a:lnTo>
                      <a:lnTo>
                        <a:pt x="191" y="347"/>
                      </a:lnTo>
                      <a:lnTo>
                        <a:pt x="191" y="345"/>
                      </a:lnTo>
                      <a:lnTo>
                        <a:pt x="189" y="345"/>
                      </a:lnTo>
                      <a:lnTo>
                        <a:pt x="189" y="345"/>
                      </a:lnTo>
                      <a:lnTo>
                        <a:pt x="189" y="345"/>
                      </a:lnTo>
                      <a:lnTo>
                        <a:pt x="188" y="345"/>
                      </a:lnTo>
                      <a:lnTo>
                        <a:pt x="188" y="345"/>
                      </a:lnTo>
                      <a:lnTo>
                        <a:pt x="188" y="345"/>
                      </a:lnTo>
                      <a:lnTo>
                        <a:pt x="188" y="347"/>
                      </a:lnTo>
                      <a:lnTo>
                        <a:pt x="188" y="347"/>
                      </a:lnTo>
                      <a:lnTo>
                        <a:pt x="188" y="345"/>
                      </a:lnTo>
                      <a:lnTo>
                        <a:pt x="186" y="345"/>
                      </a:lnTo>
                      <a:lnTo>
                        <a:pt x="186" y="345"/>
                      </a:lnTo>
                      <a:lnTo>
                        <a:pt x="186" y="345"/>
                      </a:lnTo>
                      <a:lnTo>
                        <a:pt x="184" y="345"/>
                      </a:lnTo>
                      <a:lnTo>
                        <a:pt x="184" y="345"/>
                      </a:lnTo>
                      <a:lnTo>
                        <a:pt x="184" y="345"/>
                      </a:lnTo>
                      <a:lnTo>
                        <a:pt x="182" y="345"/>
                      </a:lnTo>
                      <a:lnTo>
                        <a:pt x="182" y="345"/>
                      </a:lnTo>
                      <a:lnTo>
                        <a:pt x="182" y="343"/>
                      </a:lnTo>
                      <a:lnTo>
                        <a:pt x="182" y="343"/>
                      </a:lnTo>
                      <a:lnTo>
                        <a:pt x="182" y="343"/>
                      </a:lnTo>
                      <a:lnTo>
                        <a:pt x="180" y="343"/>
                      </a:lnTo>
                      <a:lnTo>
                        <a:pt x="180" y="343"/>
                      </a:lnTo>
                      <a:lnTo>
                        <a:pt x="180" y="343"/>
                      </a:lnTo>
                      <a:lnTo>
                        <a:pt x="180" y="341"/>
                      </a:lnTo>
                      <a:lnTo>
                        <a:pt x="180" y="341"/>
                      </a:lnTo>
                      <a:lnTo>
                        <a:pt x="180" y="339"/>
                      </a:lnTo>
                      <a:lnTo>
                        <a:pt x="180" y="339"/>
                      </a:lnTo>
                      <a:lnTo>
                        <a:pt x="180" y="339"/>
                      </a:lnTo>
                      <a:lnTo>
                        <a:pt x="178" y="339"/>
                      </a:lnTo>
                      <a:lnTo>
                        <a:pt x="178" y="337"/>
                      </a:lnTo>
                      <a:lnTo>
                        <a:pt x="178" y="337"/>
                      </a:lnTo>
                      <a:lnTo>
                        <a:pt x="176" y="337"/>
                      </a:lnTo>
                      <a:lnTo>
                        <a:pt x="176" y="337"/>
                      </a:lnTo>
                      <a:lnTo>
                        <a:pt x="176" y="337"/>
                      </a:lnTo>
                      <a:lnTo>
                        <a:pt x="176" y="337"/>
                      </a:lnTo>
                      <a:lnTo>
                        <a:pt x="174" y="337"/>
                      </a:lnTo>
                      <a:lnTo>
                        <a:pt x="174" y="337"/>
                      </a:lnTo>
                      <a:lnTo>
                        <a:pt x="174" y="335"/>
                      </a:lnTo>
                      <a:lnTo>
                        <a:pt x="174" y="335"/>
                      </a:lnTo>
                      <a:lnTo>
                        <a:pt x="174" y="335"/>
                      </a:lnTo>
                      <a:lnTo>
                        <a:pt x="172" y="335"/>
                      </a:lnTo>
                      <a:lnTo>
                        <a:pt x="172" y="335"/>
                      </a:lnTo>
                      <a:lnTo>
                        <a:pt x="172" y="335"/>
                      </a:lnTo>
                      <a:lnTo>
                        <a:pt x="172" y="335"/>
                      </a:lnTo>
                      <a:lnTo>
                        <a:pt x="170" y="335"/>
                      </a:lnTo>
                      <a:lnTo>
                        <a:pt x="170" y="335"/>
                      </a:lnTo>
                      <a:lnTo>
                        <a:pt x="170" y="333"/>
                      </a:lnTo>
                      <a:lnTo>
                        <a:pt x="170" y="333"/>
                      </a:lnTo>
                      <a:lnTo>
                        <a:pt x="170" y="331"/>
                      </a:lnTo>
                      <a:lnTo>
                        <a:pt x="172" y="331"/>
                      </a:lnTo>
                      <a:lnTo>
                        <a:pt x="172" y="331"/>
                      </a:lnTo>
                      <a:lnTo>
                        <a:pt x="172" y="329"/>
                      </a:lnTo>
                      <a:lnTo>
                        <a:pt x="172" y="329"/>
                      </a:lnTo>
                      <a:lnTo>
                        <a:pt x="170" y="329"/>
                      </a:lnTo>
                      <a:lnTo>
                        <a:pt x="170" y="327"/>
                      </a:lnTo>
                      <a:lnTo>
                        <a:pt x="170" y="327"/>
                      </a:lnTo>
                      <a:lnTo>
                        <a:pt x="170" y="327"/>
                      </a:lnTo>
                      <a:lnTo>
                        <a:pt x="170" y="327"/>
                      </a:lnTo>
                      <a:lnTo>
                        <a:pt x="170" y="327"/>
                      </a:lnTo>
                      <a:lnTo>
                        <a:pt x="168" y="327"/>
                      </a:lnTo>
                      <a:lnTo>
                        <a:pt x="168" y="326"/>
                      </a:lnTo>
                      <a:lnTo>
                        <a:pt x="168" y="326"/>
                      </a:lnTo>
                      <a:lnTo>
                        <a:pt x="168" y="326"/>
                      </a:lnTo>
                      <a:lnTo>
                        <a:pt x="166" y="326"/>
                      </a:lnTo>
                      <a:lnTo>
                        <a:pt x="166" y="326"/>
                      </a:lnTo>
                      <a:lnTo>
                        <a:pt x="166" y="324"/>
                      </a:lnTo>
                      <a:lnTo>
                        <a:pt x="166" y="324"/>
                      </a:lnTo>
                      <a:lnTo>
                        <a:pt x="165" y="324"/>
                      </a:lnTo>
                      <a:lnTo>
                        <a:pt x="165" y="324"/>
                      </a:lnTo>
                      <a:lnTo>
                        <a:pt x="165" y="324"/>
                      </a:lnTo>
                      <a:lnTo>
                        <a:pt x="165" y="322"/>
                      </a:lnTo>
                      <a:lnTo>
                        <a:pt x="165" y="322"/>
                      </a:lnTo>
                      <a:lnTo>
                        <a:pt x="163" y="322"/>
                      </a:lnTo>
                      <a:lnTo>
                        <a:pt x="163" y="322"/>
                      </a:lnTo>
                      <a:lnTo>
                        <a:pt x="163" y="322"/>
                      </a:lnTo>
                      <a:lnTo>
                        <a:pt x="163" y="320"/>
                      </a:lnTo>
                      <a:lnTo>
                        <a:pt x="161" y="320"/>
                      </a:lnTo>
                      <a:lnTo>
                        <a:pt x="161" y="320"/>
                      </a:lnTo>
                      <a:lnTo>
                        <a:pt x="161" y="320"/>
                      </a:lnTo>
                      <a:lnTo>
                        <a:pt x="161" y="320"/>
                      </a:lnTo>
                      <a:lnTo>
                        <a:pt x="159" y="320"/>
                      </a:lnTo>
                      <a:lnTo>
                        <a:pt x="159" y="320"/>
                      </a:lnTo>
                      <a:lnTo>
                        <a:pt x="159" y="320"/>
                      </a:lnTo>
                      <a:lnTo>
                        <a:pt x="159" y="318"/>
                      </a:lnTo>
                      <a:lnTo>
                        <a:pt x="159" y="318"/>
                      </a:lnTo>
                      <a:lnTo>
                        <a:pt x="157" y="318"/>
                      </a:lnTo>
                      <a:lnTo>
                        <a:pt x="157" y="318"/>
                      </a:lnTo>
                      <a:lnTo>
                        <a:pt x="157" y="318"/>
                      </a:lnTo>
                      <a:lnTo>
                        <a:pt x="155" y="318"/>
                      </a:lnTo>
                      <a:lnTo>
                        <a:pt x="155" y="316"/>
                      </a:lnTo>
                      <a:lnTo>
                        <a:pt x="155" y="316"/>
                      </a:lnTo>
                      <a:lnTo>
                        <a:pt x="155" y="316"/>
                      </a:lnTo>
                      <a:lnTo>
                        <a:pt x="155" y="316"/>
                      </a:lnTo>
                      <a:lnTo>
                        <a:pt x="153" y="316"/>
                      </a:lnTo>
                      <a:lnTo>
                        <a:pt x="153" y="314"/>
                      </a:lnTo>
                      <a:lnTo>
                        <a:pt x="153" y="314"/>
                      </a:lnTo>
                      <a:lnTo>
                        <a:pt x="153" y="314"/>
                      </a:lnTo>
                      <a:lnTo>
                        <a:pt x="153" y="314"/>
                      </a:lnTo>
                      <a:lnTo>
                        <a:pt x="151" y="314"/>
                      </a:lnTo>
                      <a:lnTo>
                        <a:pt x="151" y="312"/>
                      </a:lnTo>
                      <a:lnTo>
                        <a:pt x="151" y="312"/>
                      </a:lnTo>
                      <a:lnTo>
                        <a:pt x="151" y="312"/>
                      </a:lnTo>
                      <a:lnTo>
                        <a:pt x="151" y="312"/>
                      </a:lnTo>
                      <a:lnTo>
                        <a:pt x="149" y="312"/>
                      </a:lnTo>
                      <a:lnTo>
                        <a:pt x="149" y="310"/>
                      </a:lnTo>
                      <a:lnTo>
                        <a:pt x="149" y="310"/>
                      </a:lnTo>
                      <a:lnTo>
                        <a:pt x="149" y="310"/>
                      </a:lnTo>
                      <a:lnTo>
                        <a:pt x="149" y="310"/>
                      </a:lnTo>
                      <a:lnTo>
                        <a:pt x="147" y="310"/>
                      </a:lnTo>
                      <a:lnTo>
                        <a:pt x="147" y="308"/>
                      </a:lnTo>
                      <a:lnTo>
                        <a:pt x="147" y="308"/>
                      </a:lnTo>
                      <a:lnTo>
                        <a:pt x="147" y="308"/>
                      </a:lnTo>
                      <a:lnTo>
                        <a:pt x="147" y="308"/>
                      </a:lnTo>
                      <a:lnTo>
                        <a:pt x="145" y="308"/>
                      </a:lnTo>
                      <a:lnTo>
                        <a:pt x="145" y="306"/>
                      </a:lnTo>
                      <a:lnTo>
                        <a:pt x="145" y="306"/>
                      </a:lnTo>
                      <a:lnTo>
                        <a:pt x="144" y="306"/>
                      </a:lnTo>
                      <a:lnTo>
                        <a:pt x="144" y="306"/>
                      </a:lnTo>
                      <a:lnTo>
                        <a:pt x="144" y="306"/>
                      </a:lnTo>
                      <a:lnTo>
                        <a:pt x="144" y="304"/>
                      </a:lnTo>
                      <a:lnTo>
                        <a:pt x="144" y="304"/>
                      </a:lnTo>
                      <a:lnTo>
                        <a:pt x="142" y="304"/>
                      </a:lnTo>
                      <a:lnTo>
                        <a:pt x="142" y="304"/>
                      </a:lnTo>
                      <a:lnTo>
                        <a:pt x="142" y="304"/>
                      </a:lnTo>
                      <a:lnTo>
                        <a:pt x="140" y="304"/>
                      </a:lnTo>
                      <a:lnTo>
                        <a:pt x="140" y="303"/>
                      </a:lnTo>
                      <a:lnTo>
                        <a:pt x="140" y="303"/>
                      </a:lnTo>
                      <a:lnTo>
                        <a:pt x="140" y="303"/>
                      </a:lnTo>
                      <a:lnTo>
                        <a:pt x="140" y="303"/>
                      </a:lnTo>
                      <a:lnTo>
                        <a:pt x="138" y="303"/>
                      </a:lnTo>
                      <a:lnTo>
                        <a:pt x="138" y="303"/>
                      </a:lnTo>
                      <a:lnTo>
                        <a:pt x="138" y="303"/>
                      </a:lnTo>
                      <a:lnTo>
                        <a:pt x="138" y="301"/>
                      </a:lnTo>
                      <a:lnTo>
                        <a:pt x="138" y="301"/>
                      </a:lnTo>
                      <a:lnTo>
                        <a:pt x="136" y="301"/>
                      </a:lnTo>
                      <a:lnTo>
                        <a:pt x="136" y="301"/>
                      </a:lnTo>
                      <a:lnTo>
                        <a:pt x="136" y="301"/>
                      </a:lnTo>
                      <a:lnTo>
                        <a:pt x="136" y="299"/>
                      </a:lnTo>
                      <a:lnTo>
                        <a:pt x="134" y="299"/>
                      </a:lnTo>
                      <a:lnTo>
                        <a:pt x="134" y="299"/>
                      </a:lnTo>
                      <a:lnTo>
                        <a:pt x="134" y="299"/>
                      </a:lnTo>
                      <a:lnTo>
                        <a:pt x="134" y="299"/>
                      </a:lnTo>
                      <a:lnTo>
                        <a:pt x="134" y="297"/>
                      </a:lnTo>
                      <a:lnTo>
                        <a:pt x="132" y="297"/>
                      </a:lnTo>
                      <a:lnTo>
                        <a:pt x="132" y="297"/>
                      </a:lnTo>
                      <a:lnTo>
                        <a:pt x="132" y="297"/>
                      </a:lnTo>
                      <a:lnTo>
                        <a:pt x="132" y="297"/>
                      </a:lnTo>
                      <a:lnTo>
                        <a:pt x="132" y="295"/>
                      </a:lnTo>
                      <a:lnTo>
                        <a:pt x="130" y="295"/>
                      </a:lnTo>
                      <a:lnTo>
                        <a:pt x="130" y="295"/>
                      </a:lnTo>
                      <a:lnTo>
                        <a:pt x="130" y="295"/>
                      </a:lnTo>
                      <a:lnTo>
                        <a:pt x="128" y="295"/>
                      </a:lnTo>
                      <a:lnTo>
                        <a:pt x="128" y="295"/>
                      </a:lnTo>
                      <a:lnTo>
                        <a:pt x="128" y="295"/>
                      </a:lnTo>
                      <a:lnTo>
                        <a:pt x="128" y="295"/>
                      </a:lnTo>
                      <a:lnTo>
                        <a:pt x="128" y="293"/>
                      </a:lnTo>
                      <a:lnTo>
                        <a:pt x="126" y="293"/>
                      </a:lnTo>
                      <a:lnTo>
                        <a:pt x="126" y="293"/>
                      </a:lnTo>
                      <a:lnTo>
                        <a:pt x="126" y="293"/>
                      </a:lnTo>
                      <a:lnTo>
                        <a:pt x="126" y="293"/>
                      </a:lnTo>
                      <a:lnTo>
                        <a:pt x="126" y="291"/>
                      </a:lnTo>
                      <a:lnTo>
                        <a:pt x="124" y="291"/>
                      </a:lnTo>
                      <a:lnTo>
                        <a:pt x="124" y="291"/>
                      </a:lnTo>
                      <a:lnTo>
                        <a:pt x="124" y="291"/>
                      </a:lnTo>
                      <a:lnTo>
                        <a:pt x="122" y="291"/>
                      </a:lnTo>
                      <a:lnTo>
                        <a:pt x="122" y="289"/>
                      </a:lnTo>
                      <a:lnTo>
                        <a:pt x="122" y="289"/>
                      </a:lnTo>
                      <a:lnTo>
                        <a:pt x="122" y="289"/>
                      </a:lnTo>
                      <a:lnTo>
                        <a:pt x="122" y="289"/>
                      </a:lnTo>
                      <a:lnTo>
                        <a:pt x="121" y="289"/>
                      </a:lnTo>
                      <a:lnTo>
                        <a:pt x="121" y="287"/>
                      </a:lnTo>
                      <a:lnTo>
                        <a:pt x="121" y="287"/>
                      </a:lnTo>
                      <a:lnTo>
                        <a:pt x="121" y="287"/>
                      </a:lnTo>
                      <a:lnTo>
                        <a:pt x="121" y="287"/>
                      </a:lnTo>
                      <a:lnTo>
                        <a:pt x="119" y="287"/>
                      </a:lnTo>
                      <a:lnTo>
                        <a:pt x="119" y="287"/>
                      </a:lnTo>
                      <a:lnTo>
                        <a:pt x="119" y="287"/>
                      </a:lnTo>
                      <a:lnTo>
                        <a:pt x="117" y="287"/>
                      </a:lnTo>
                      <a:lnTo>
                        <a:pt x="117" y="285"/>
                      </a:lnTo>
                      <a:lnTo>
                        <a:pt x="117" y="285"/>
                      </a:lnTo>
                      <a:lnTo>
                        <a:pt x="117" y="285"/>
                      </a:lnTo>
                      <a:lnTo>
                        <a:pt x="117" y="285"/>
                      </a:lnTo>
                      <a:lnTo>
                        <a:pt x="115" y="285"/>
                      </a:lnTo>
                      <a:lnTo>
                        <a:pt x="115" y="283"/>
                      </a:lnTo>
                      <a:lnTo>
                        <a:pt x="115" y="283"/>
                      </a:lnTo>
                      <a:lnTo>
                        <a:pt x="115" y="283"/>
                      </a:lnTo>
                      <a:lnTo>
                        <a:pt x="115" y="283"/>
                      </a:lnTo>
                      <a:lnTo>
                        <a:pt x="113" y="283"/>
                      </a:lnTo>
                      <a:lnTo>
                        <a:pt x="113" y="281"/>
                      </a:lnTo>
                      <a:lnTo>
                        <a:pt x="113" y="281"/>
                      </a:lnTo>
                      <a:lnTo>
                        <a:pt x="113" y="281"/>
                      </a:lnTo>
                      <a:lnTo>
                        <a:pt x="111" y="281"/>
                      </a:lnTo>
                      <a:lnTo>
                        <a:pt x="111" y="281"/>
                      </a:lnTo>
                      <a:lnTo>
                        <a:pt x="111" y="280"/>
                      </a:lnTo>
                      <a:lnTo>
                        <a:pt x="111" y="280"/>
                      </a:lnTo>
                      <a:lnTo>
                        <a:pt x="109" y="280"/>
                      </a:lnTo>
                      <a:lnTo>
                        <a:pt x="109" y="280"/>
                      </a:lnTo>
                      <a:lnTo>
                        <a:pt x="109" y="280"/>
                      </a:lnTo>
                      <a:lnTo>
                        <a:pt x="109" y="280"/>
                      </a:lnTo>
                      <a:lnTo>
                        <a:pt x="107" y="280"/>
                      </a:lnTo>
                      <a:lnTo>
                        <a:pt x="107" y="280"/>
                      </a:lnTo>
                      <a:lnTo>
                        <a:pt x="107" y="278"/>
                      </a:lnTo>
                      <a:lnTo>
                        <a:pt x="107" y="278"/>
                      </a:lnTo>
                      <a:lnTo>
                        <a:pt x="107" y="278"/>
                      </a:lnTo>
                      <a:lnTo>
                        <a:pt x="105" y="278"/>
                      </a:lnTo>
                      <a:lnTo>
                        <a:pt x="105" y="278"/>
                      </a:lnTo>
                      <a:lnTo>
                        <a:pt x="105" y="276"/>
                      </a:lnTo>
                      <a:lnTo>
                        <a:pt x="105" y="276"/>
                      </a:lnTo>
                      <a:lnTo>
                        <a:pt x="105" y="276"/>
                      </a:lnTo>
                      <a:lnTo>
                        <a:pt x="103" y="276"/>
                      </a:lnTo>
                      <a:lnTo>
                        <a:pt x="103" y="276"/>
                      </a:lnTo>
                      <a:lnTo>
                        <a:pt x="103" y="274"/>
                      </a:lnTo>
                      <a:lnTo>
                        <a:pt x="101" y="274"/>
                      </a:lnTo>
                      <a:lnTo>
                        <a:pt x="101" y="274"/>
                      </a:lnTo>
                      <a:lnTo>
                        <a:pt x="101" y="274"/>
                      </a:lnTo>
                      <a:lnTo>
                        <a:pt x="101" y="274"/>
                      </a:lnTo>
                      <a:lnTo>
                        <a:pt x="101" y="272"/>
                      </a:lnTo>
                      <a:lnTo>
                        <a:pt x="100" y="272"/>
                      </a:lnTo>
                      <a:lnTo>
                        <a:pt x="100" y="272"/>
                      </a:lnTo>
                      <a:lnTo>
                        <a:pt x="100" y="272"/>
                      </a:lnTo>
                      <a:lnTo>
                        <a:pt x="100" y="272"/>
                      </a:lnTo>
                      <a:lnTo>
                        <a:pt x="100" y="272"/>
                      </a:lnTo>
                      <a:lnTo>
                        <a:pt x="98" y="272"/>
                      </a:lnTo>
                      <a:lnTo>
                        <a:pt x="98" y="272"/>
                      </a:lnTo>
                      <a:lnTo>
                        <a:pt x="98" y="270"/>
                      </a:lnTo>
                      <a:lnTo>
                        <a:pt x="96" y="270"/>
                      </a:lnTo>
                      <a:lnTo>
                        <a:pt x="96" y="270"/>
                      </a:lnTo>
                      <a:lnTo>
                        <a:pt x="96" y="270"/>
                      </a:lnTo>
                      <a:lnTo>
                        <a:pt x="96" y="270"/>
                      </a:lnTo>
                      <a:lnTo>
                        <a:pt x="96" y="268"/>
                      </a:lnTo>
                      <a:lnTo>
                        <a:pt x="94" y="268"/>
                      </a:lnTo>
                      <a:lnTo>
                        <a:pt x="94" y="268"/>
                      </a:lnTo>
                      <a:lnTo>
                        <a:pt x="94" y="268"/>
                      </a:lnTo>
                      <a:lnTo>
                        <a:pt x="94" y="268"/>
                      </a:lnTo>
                      <a:lnTo>
                        <a:pt x="94" y="266"/>
                      </a:lnTo>
                      <a:lnTo>
                        <a:pt x="92" y="266"/>
                      </a:lnTo>
                      <a:lnTo>
                        <a:pt x="92" y="266"/>
                      </a:lnTo>
                      <a:lnTo>
                        <a:pt x="92" y="266"/>
                      </a:lnTo>
                      <a:lnTo>
                        <a:pt x="90" y="266"/>
                      </a:lnTo>
                      <a:lnTo>
                        <a:pt x="90" y="264"/>
                      </a:lnTo>
                      <a:lnTo>
                        <a:pt x="90" y="264"/>
                      </a:lnTo>
                      <a:lnTo>
                        <a:pt x="90" y="264"/>
                      </a:lnTo>
                      <a:lnTo>
                        <a:pt x="90" y="264"/>
                      </a:lnTo>
                      <a:lnTo>
                        <a:pt x="88" y="264"/>
                      </a:lnTo>
                      <a:lnTo>
                        <a:pt x="88" y="264"/>
                      </a:lnTo>
                      <a:lnTo>
                        <a:pt x="88" y="264"/>
                      </a:lnTo>
                      <a:lnTo>
                        <a:pt x="88" y="264"/>
                      </a:lnTo>
                      <a:lnTo>
                        <a:pt x="88" y="262"/>
                      </a:lnTo>
                      <a:lnTo>
                        <a:pt x="86" y="262"/>
                      </a:lnTo>
                      <a:lnTo>
                        <a:pt x="86" y="262"/>
                      </a:lnTo>
                      <a:lnTo>
                        <a:pt x="86" y="262"/>
                      </a:lnTo>
                      <a:lnTo>
                        <a:pt x="84" y="262"/>
                      </a:lnTo>
                      <a:lnTo>
                        <a:pt x="84" y="260"/>
                      </a:lnTo>
                      <a:lnTo>
                        <a:pt x="84" y="260"/>
                      </a:lnTo>
                      <a:lnTo>
                        <a:pt x="84" y="260"/>
                      </a:lnTo>
                      <a:lnTo>
                        <a:pt x="84" y="260"/>
                      </a:lnTo>
                      <a:lnTo>
                        <a:pt x="82" y="260"/>
                      </a:lnTo>
                      <a:lnTo>
                        <a:pt x="82" y="260"/>
                      </a:lnTo>
                      <a:lnTo>
                        <a:pt x="82" y="258"/>
                      </a:lnTo>
                      <a:lnTo>
                        <a:pt x="80" y="258"/>
                      </a:lnTo>
                      <a:lnTo>
                        <a:pt x="80" y="258"/>
                      </a:lnTo>
                      <a:lnTo>
                        <a:pt x="80" y="258"/>
                      </a:lnTo>
                      <a:lnTo>
                        <a:pt x="80" y="258"/>
                      </a:lnTo>
                      <a:lnTo>
                        <a:pt x="80" y="257"/>
                      </a:lnTo>
                      <a:lnTo>
                        <a:pt x="78" y="257"/>
                      </a:lnTo>
                      <a:lnTo>
                        <a:pt x="78" y="257"/>
                      </a:lnTo>
                      <a:lnTo>
                        <a:pt x="78" y="257"/>
                      </a:lnTo>
                      <a:lnTo>
                        <a:pt x="78" y="257"/>
                      </a:lnTo>
                      <a:lnTo>
                        <a:pt x="78" y="255"/>
                      </a:lnTo>
                      <a:lnTo>
                        <a:pt x="77" y="255"/>
                      </a:lnTo>
                      <a:lnTo>
                        <a:pt x="77" y="255"/>
                      </a:lnTo>
                      <a:lnTo>
                        <a:pt x="77" y="255"/>
                      </a:lnTo>
                      <a:lnTo>
                        <a:pt x="75" y="255"/>
                      </a:lnTo>
                      <a:lnTo>
                        <a:pt x="75" y="255"/>
                      </a:lnTo>
                      <a:lnTo>
                        <a:pt x="75" y="255"/>
                      </a:lnTo>
                      <a:lnTo>
                        <a:pt x="75" y="255"/>
                      </a:lnTo>
                      <a:lnTo>
                        <a:pt x="75" y="253"/>
                      </a:lnTo>
                      <a:lnTo>
                        <a:pt x="73" y="253"/>
                      </a:lnTo>
                      <a:lnTo>
                        <a:pt x="73" y="253"/>
                      </a:lnTo>
                      <a:lnTo>
                        <a:pt x="73" y="253"/>
                      </a:lnTo>
                      <a:lnTo>
                        <a:pt x="73" y="253"/>
                      </a:lnTo>
                      <a:lnTo>
                        <a:pt x="73" y="251"/>
                      </a:lnTo>
                      <a:lnTo>
                        <a:pt x="71" y="251"/>
                      </a:lnTo>
                      <a:lnTo>
                        <a:pt x="71" y="251"/>
                      </a:lnTo>
                      <a:lnTo>
                        <a:pt x="71" y="251"/>
                      </a:lnTo>
                      <a:lnTo>
                        <a:pt x="69" y="251"/>
                      </a:lnTo>
                      <a:lnTo>
                        <a:pt x="69" y="249"/>
                      </a:lnTo>
                      <a:lnTo>
                        <a:pt x="69" y="249"/>
                      </a:lnTo>
                      <a:lnTo>
                        <a:pt x="69" y="249"/>
                      </a:lnTo>
                      <a:lnTo>
                        <a:pt x="69" y="249"/>
                      </a:lnTo>
                      <a:lnTo>
                        <a:pt x="67" y="249"/>
                      </a:lnTo>
                      <a:lnTo>
                        <a:pt x="67" y="247"/>
                      </a:lnTo>
                      <a:lnTo>
                        <a:pt x="67" y="247"/>
                      </a:lnTo>
                      <a:lnTo>
                        <a:pt x="67" y="247"/>
                      </a:lnTo>
                      <a:lnTo>
                        <a:pt x="67" y="247"/>
                      </a:lnTo>
                      <a:lnTo>
                        <a:pt x="65" y="247"/>
                      </a:lnTo>
                      <a:lnTo>
                        <a:pt x="65" y="247"/>
                      </a:lnTo>
                      <a:lnTo>
                        <a:pt x="65" y="247"/>
                      </a:lnTo>
                      <a:lnTo>
                        <a:pt x="63" y="247"/>
                      </a:lnTo>
                      <a:lnTo>
                        <a:pt x="63" y="245"/>
                      </a:lnTo>
                      <a:lnTo>
                        <a:pt x="63" y="245"/>
                      </a:lnTo>
                      <a:lnTo>
                        <a:pt x="63" y="245"/>
                      </a:lnTo>
                      <a:lnTo>
                        <a:pt x="63" y="245"/>
                      </a:lnTo>
                      <a:lnTo>
                        <a:pt x="61" y="245"/>
                      </a:lnTo>
                      <a:lnTo>
                        <a:pt x="61" y="243"/>
                      </a:lnTo>
                      <a:lnTo>
                        <a:pt x="61" y="243"/>
                      </a:lnTo>
                      <a:lnTo>
                        <a:pt x="61" y="243"/>
                      </a:lnTo>
                      <a:lnTo>
                        <a:pt x="61" y="243"/>
                      </a:lnTo>
                      <a:lnTo>
                        <a:pt x="59" y="243"/>
                      </a:lnTo>
                      <a:lnTo>
                        <a:pt x="59" y="241"/>
                      </a:lnTo>
                      <a:lnTo>
                        <a:pt x="59" y="241"/>
                      </a:lnTo>
                      <a:lnTo>
                        <a:pt x="57" y="241"/>
                      </a:lnTo>
                      <a:lnTo>
                        <a:pt x="57" y="241"/>
                      </a:lnTo>
                      <a:lnTo>
                        <a:pt x="57" y="241"/>
                      </a:lnTo>
                      <a:lnTo>
                        <a:pt x="57" y="239"/>
                      </a:lnTo>
                      <a:lnTo>
                        <a:pt x="57" y="239"/>
                      </a:lnTo>
                      <a:lnTo>
                        <a:pt x="56" y="239"/>
                      </a:lnTo>
                      <a:lnTo>
                        <a:pt x="56" y="239"/>
                      </a:lnTo>
                      <a:lnTo>
                        <a:pt x="56" y="239"/>
                      </a:lnTo>
                      <a:lnTo>
                        <a:pt x="54" y="239"/>
                      </a:lnTo>
                      <a:lnTo>
                        <a:pt x="54" y="239"/>
                      </a:lnTo>
                      <a:lnTo>
                        <a:pt x="54" y="239"/>
                      </a:lnTo>
                      <a:lnTo>
                        <a:pt x="54" y="237"/>
                      </a:lnTo>
                      <a:lnTo>
                        <a:pt x="54" y="237"/>
                      </a:lnTo>
                      <a:lnTo>
                        <a:pt x="52" y="237"/>
                      </a:lnTo>
                      <a:lnTo>
                        <a:pt x="52" y="237"/>
                      </a:lnTo>
                      <a:lnTo>
                        <a:pt x="52" y="237"/>
                      </a:lnTo>
                      <a:lnTo>
                        <a:pt x="52" y="236"/>
                      </a:lnTo>
                      <a:lnTo>
                        <a:pt x="52" y="236"/>
                      </a:lnTo>
                      <a:lnTo>
                        <a:pt x="50" y="236"/>
                      </a:lnTo>
                      <a:lnTo>
                        <a:pt x="50" y="236"/>
                      </a:lnTo>
                      <a:lnTo>
                        <a:pt x="50" y="236"/>
                      </a:lnTo>
                      <a:lnTo>
                        <a:pt x="48" y="236"/>
                      </a:lnTo>
                      <a:lnTo>
                        <a:pt x="48" y="234"/>
                      </a:lnTo>
                      <a:lnTo>
                        <a:pt x="48" y="234"/>
                      </a:lnTo>
                      <a:lnTo>
                        <a:pt x="48" y="234"/>
                      </a:lnTo>
                      <a:lnTo>
                        <a:pt x="48" y="234"/>
                      </a:lnTo>
                      <a:lnTo>
                        <a:pt x="46" y="234"/>
                      </a:lnTo>
                      <a:lnTo>
                        <a:pt x="46" y="232"/>
                      </a:lnTo>
                      <a:lnTo>
                        <a:pt x="46" y="232"/>
                      </a:lnTo>
                      <a:lnTo>
                        <a:pt x="46" y="232"/>
                      </a:lnTo>
                      <a:lnTo>
                        <a:pt x="46" y="232"/>
                      </a:lnTo>
                      <a:lnTo>
                        <a:pt x="44" y="232"/>
                      </a:lnTo>
                      <a:lnTo>
                        <a:pt x="44" y="232"/>
                      </a:lnTo>
                      <a:lnTo>
                        <a:pt x="44" y="232"/>
                      </a:lnTo>
                      <a:lnTo>
                        <a:pt x="42" y="232"/>
                      </a:lnTo>
                      <a:lnTo>
                        <a:pt x="42" y="230"/>
                      </a:lnTo>
                      <a:lnTo>
                        <a:pt x="42" y="230"/>
                      </a:lnTo>
                      <a:lnTo>
                        <a:pt x="42" y="230"/>
                      </a:lnTo>
                      <a:lnTo>
                        <a:pt x="42" y="230"/>
                      </a:lnTo>
                      <a:lnTo>
                        <a:pt x="40" y="230"/>
                      </a:lnTo>
                      <a:lnTo>
                        <a:pt x="40" y="228"/>
                      </a:lnTo>
                      <a:lnTo>
                        <a:pt x="40" y="228"/>
                      </a:lnTo>
                      <a:lnTo>
                        <a:pt x="40" y="228"/>
                      </a:lnTo>
                      <a:lnTo>
                        <a:pt x="40" y="228"/>
                      </a:lnTo>
                      <a:lnTo>
                        <a:pt x="38" y="228"/>
                      </a:lnTo>
                      <a:lnTo>
                        <a:pt x="38" y="226"/>
                      </a:lnTo>
                      <a:lnTo>
                        <a:pt x="38" y="226"/>
                      </a:lnTo>
                      <a:lnTo>
                        <a:pt x="36" y="226"/>
                      </a:lnTo>
                      <a:lnTo>
                        <a:pt x="36" y="226"/>
                      </a:lnTo>
                      <a:lnTo>
                        <a:pt x="36" y="226"/>
                      </a:lnTo>
                      <a:lnTo>
                        <a:pt x="36" y="226"/>
                      </a:lnTo>
                      <a:lnTo>
                        <a:pt x="36" y="224"/>
                      </a:lnTo>
                      <a:lnTo>
                        <a:pt x="34" y="224"/>
                      </a:lnTo>
                      <a:lnTo>
                        <a:pt x="34" y="224"/>
                      </a:lnTo>
                      <a:lnTo>
                        <a:pt x="34" y="224"/>
                      </a:lnTo>
                      <a:lnTo>
                        <a:pt x="34" y="224"/>
                      </a:lnTo>
                      <a:lnTo>
                        <a:pt x="34" y="224"/>
                      </a:lnTo>
                      <a:lnTo>
                        <a:pt x="33" y="224"/>
                      </a:lnTo>
                      <a:lnTo>
                        <a:pt x="33" y="224"/>
                      </a:lnTo>
                      <a:lnTo>
                        <a:pt x="33" y="222"/>
                      </a:lnTo>
                      <a:lnTo>
                        <a:pt x="31" y="222"/>
                      </a:lnTo>
                      <a:lnTo>
                        <a:pt x="31" y="222"/>
                      </a:lnTo>
                      <a:lnTo>
                        <a:pt x="31" y="222"/>
                      </a:lnTo>
                      <a:lnTo>
                        <a:pt x="31" y="222"/>
                      </a:lnTo>
                      <a:lnTo>
                        <a:pt x="31" y="220"/>
                      </a:lnTo>
                      <a:lnTo>
                        <a:pt x="29" y="220"/>
                      </a:lnTo>
                      <a:lnTo>
                        <a:pt x="29" y="220"/>
                      </a:lnTo>
                      <a:lnTo>
                        <a:pt x="29" y="220"/>
                      </a:lnTo>
                      <a:lnTo>
                        <a:pt x="29" y="220"/>
                      </a:lnTo>
                      <a:lnTo>
                        <a:pt x="29" y="218"/>
                      </a:lnTo>
                      <a:lnTo>
                        <a:pt x="27" y="218"/>
                      </a:lnTo>
                      <a:lnTo>
                        <a:pt x="27" y="218"/>
                      </a:lnTo>
                      <a:lnTo>
                        <a:pt x="27" y="218"/>
                      </a:lnTo>
                      <a:lnTo>
                        <a:pt x="25" y="218"/>
                      </a:lnTo>
                      <a:lnTo>
                        <a:pt x="25" y="218"/>
                      </a:lnTo>
                      <a:lnTo>
                        <a:pt x="25" y="216"/>
                      </a:lnTo>
                      <a:lnTo>
                        <a:pt x="25" y="216"/>
                      </a:lnTo>
                      <a:lnTo>
                        <a:pt x="25" y="216"/>
                      </a:lnTo>
                      <a:lnTo>
                        <a:pt x="23" y="216"/>
                      </a:lnTo>
                      <a:lnTo>
                        <a:pt x="23" y="216"/>
                      </a:lnTo>
                      <a:lnTo>
                        <a:pt x="23" y="216"/>
                      </a:lnTo>
                      <a:lnTo>
                        <a:pt x="21" y="216"/>
                      </a:lnTo>
                      <a:lnTo>
                        <a:pt x="21" y="216"/>
                      </a:lnTo>
                      <a:lnTo>
                        <a:pt x="21" y="214"/>
                      </a:lnTo>
                      <a:lnTo>
                        <a:pt x="21" y="214"/>
                      </a:lnTo>
                      <a:lnTo>
                        <a:pt x="19" y="214"/>
                      </a:lnTo>
                      <a:lnTo>
                        <a:pt x="19" y="214"/>
                      </a:lnTo>
                      <a:lnTo>
                        <a:pt x="19" y="214"/>
                      </a:lnTo>
                      <a:lnTo>
                        <a:pt x="19" y="213"/>
                      </a:lnTo>
                      <a:lnTo>
                        <a:pt x="19" y="213"/>
                      </a:lnTo>
                      <a:lnTo>
                        <a:pt x="17" y="213"/>
                      </a:lnTo>
                      <a:lnTo>
                        <a:pt x="17" y="213"/>
                      </a:lnTo>
                      <a:lnTo>
                        <a:pt x="17" y="213"/>
                      </a:lnTo>
                      <a:lnTo>
                        <a:pt x="15" y="213"/>
                      </a:lnTo>
                      <a:lnTo>
                        <a:pt x="15" y="211"/>
                      </a:lnTo>
                      <a:lnTo>
                        <a:pt x="15" y="211"/>
                      </a:lnTo>
                      <a:lnTo>
                        <a:pt x="15" y="211"/>
                      </a:lnTo>
                      <a:lnTo>
                        <a:pt x="15" y="211"/>
                      </a:lnTo>
                      <a:lnTo>
                        <a:pt x="13" y="211"/>
                      </a:lnTo>
                      <a:lnTo>
                        <a:pt x="13" y="209"/>
                      </a:lnTo>
                      <a:lnTo>
                        <a:pt x="13" y="209"/>
                      </a:lnTo>
                      <a:lnTo>
                        <a:pt x="13" y="209"/>
                      </a:lnTo>
                      <a:lnTo>
                        <a:pt x="13" y="209"/>
                      </a:lnTo>
                      <a:lnTo>
                        <a:pt x="11" y="209"/>
                      </a:lnTo>
                      <a:lnTo>
                        <a:pt x="11" y="209"/>
                      </a:lnTo>
                      <a:lnTo>
                        <a:pt x="11" y="207"/>
                      </a:lnTo>
                      <a:lnTo>
                        <a:pt x="10" y="207"/>
                      </a:lnTo>
                      <a:lnTo>
                        <a:pt x="10" y="207"/>
                      </a:lnTo>
                      <a:lnTo>
                        <a:pt x="10" y="207"/>
                      </a:lnTo>
                      <a:lnTo>
                        <a:pt x="10" y="207"/>
                      </a:lnTo>
                      <a:lnTo>
                        <a:pt x="10" y="207"/>
                      </a:lnTo>
                      <a:lnTo>
                        <a:pt x="8" y="207"/>
                      </a:lnTo>
                      <a:lnTo>
                        <a:pt x="8" y="207"/>
                      </a:lnTo>
                      <a:lnTo>
                        <a:pt x="8" y="205"/>
                      </a:lnTo>
                      <a:lnTo>
                        <a:pt x="8" y="205"/>
                      </a:lnTo>
                      <a:lnTo>
                        <a:pt x="6" y="205"/>
                      </a:lnTo>
                      <a:lnTo>
                        <a:pt x="6" y="205"/>
                      </a:lnTo>
                      <a:lnTo>
                        <a:pt x="6" y="205"/>
                      </a:lnTo>
                      <a:lnTo>
                        <a:pt x="4" y="205"/>
                      </a:lnTo>
                      <a:lnTo>
                        <a:pt x="4" y="203"/>
                      </a:lnTo>
                      <a:lnTo>
                        <a:pt x="4" y="203"/>
                      </a:lnTo>
                      <a:lnTo>
                        <a:pt x="4" y="203"/>
                      </a:lnTo>
                      <a:lnTo>
                        <a:pt x="4" y="203"/>
                      </a:lnTo>
                      <a:lnTo>
                        <a:pt x="2" y="203"/>
                      </a:lnTo>
                      <a:lnTo>
                        <a:pt x="2" y="201"/>
                      </a:lnTo>
                      <a:lnTo>
                        <a:pt x="2" y="201"/>
                      </a:lnTo>
                      <a:lnTo>
                        <a:pt x="2" y="201"/>
                      </a:lnTo>
                      <a:lnTo>
                        <a:pt x="2" y="201"/>
                      </a:lnTo>
                      <a:lnTo>
                        <a:pt x="0" y="201"/>
                      </a:lnTo>
                      <a:lnTo>
                        <a:pt x="0" y="199"/>
                      </a:lnTo>
                      <a:lnTo>
                        <a:pt x="0" y="199"/>
                      </a:lnTo>
                      <a:lnTo>
                        <a:pt x="0" y="199"/>
                      </a:lnTo>
                      <a:lnTo>
                        <a:pt x="0" y="197"/>
                      </a:lnTo>
                      <a:lnTo>
                        <a:pt x="0" y="197"/>
                      </a:lnTo>
                      <a:lnTo>
                        <a:pt x="0" y="195"/>
                      </a:lnTo>
                      <a:lnTo>
                        <a:pt x="0" y="195"/>
                      </a:lnTo>
                      <a:lnTo>
                        <a:pt x="0" y="193"/>
                      </a:lnTo>
                      <a:lnTo>
                        <a:pt x="0" y="193"/>
                      </a:lnTo>
                      <a:lnTo>
                        <a:pt x="0" y="191"/>
                      </a:lnTo>
                      <a:lnTo>
                        <a:pt x="0" y="191"/>
                      </a:lnTo>
                      <a:lnTo>
                        <a:pt x="0" y="191"/>
                      </a:lnTo>
                      <a:lnTo>
                        <a:pt x="0" y="190"/>
                      </a:lnTo>
                      <a:lnTo>
                        <a:pt x="0" y="190"/>
                      </a:lnTo>
                      <a:lnTo>
                        <a:pt x="0" y="188"/>
                      </a:lnTo>
                      <a:lnTo>
                        <a:pt x="0" y="188"/>
                      </a:lnTo>
                      <a:lnTo>
                        <a:pt x="0" y="186"/>
                      </a:lnTo>
                      <a:lnTo>
                        <a:pt x="0" y="186"/>
                      </a:lnTo>
                      <a:lnTo>
                        <a:pt x="0" y="184"/>
                      </a:lnTo>
                      <a:lnTo>
                        <a:pt x="0" y="184"/>
                      </a:lnTo>
                      <a:lnTo>
                        <a:pt x="0" y="184"/>
                      </a:lnTo>
                      <a:lnTo>
                        <a:pt x="0" y="182"/>
                      </a:lnTo>
                      <a:lnTo>
                        <a:pt x="0" y="182"/>
                      </a:lnTo>
                      <a:lnTo>
                        <a:pt x="0" y="180"/>
                      </a:lnTo>
                      <a:lnTo>
                        <a:pt x="0" y="180"/>
                      </a:lnTo>
                      <a:lnTo>
                        <a:pt x="0" y="178"/>
                      </a:lnTo>
                      <a:lnTo>
                        <a:pt x="0" y="178"/>
                      </a:lnTo>
                      <a:lnTo>
                        <a:pt x="0" y="176"/>
                      </a:lnTo>
                      <a:lnTo>
                        <a:pt x="0" y="176"/>
                      </a:lnTo>
                      <a:lnTo>
                        <a:pt x="0" y="176"/>
                      </a:lnTo>
                      <a:lnTo>
                        <a:pt x="0" y="174"/>
                      </a:lnTo>
                      <a:lnTo>
                        <a:pt x="0" y="174"/>
                      </a:lnTo>
                      <a:lnTo>
                        <a:pt x="0" y="172"/>
                      </a:lnTo>
                      <a:lnTo>
                        <a:pt x="0" y="172"/>
                      </a:lnTo>
                      <a:lnTo>
                        <a:pt x="0" y="170"/>
                      </a:lnTo>
                      <a:lnTo>
                        <a:pt x="2" y="170"/>
                      </a:lnTo>
                      <a:lnTo>
                        <a:pt x="2" y="170"/>
                      </a:lnTo>
                      <a:lnTo>
                        <a:pt x="2" y="170"/>
                      </a:lnTo>
                      <a:lnTo>
                        <a:pt x="2" y="170"/>
                      </a:lnTo>
                      <a:lnTo>
                        <a:pt x="4" y="170"/>
                      </a:lnTo>
                      <a:lnTo>
                        <a:pt x="4" y="170"/>
                      </a:lnTo>
                      <a:lnTo>
                        <a:pt x="4" y="168"/>
                      </a:lnTo>
                      <a:lnTo>
                        <a:pt x="4" y="168"/>
                      </a:lnTo>
                      <a:lnTo>
                        <a:pt x="4" y="168"/>
                      </a:lnTo>
                      <a:lnTo>
                        <a:pt x="6" y="168"/>
                      </a:lnTo>
                      <a:lnTo>
                        <a:pt x="6" y="168"/>
                      </a:lnTo>
                      <a:lnTo>
                        <a:pt x="6" y="168"/>
                      </a:lnTo>
                      <a:lnTo>
                        <a:pt x="8" y="168"/>
                      </a:lnTo>
                      <a:lnTo>
                        <a:pt x="8" y="167"/>
                      </a:lnTo>
                      <a:lnTo>
                        <a:pt x="8" y="167"/>
                      </a:lnTo>
                      <a:lnTo>
                        <a:pt x="8" y="167"/>
                      </a:lnTo>
                      <a:lnTo>
                        <a:pt x="8" y="167"/>
                      </a:lnTo>
                      <a:lnTo>
                        <a:pt x="8" y="165"/>
                      </a:lnTo>
                      <a:lnTo>
                        <a:pt x="10" y="165"/>
                      </a:lnTo>
                      <a:lnTo>
                        <a:pt x="10" y="165"/>
                      </a:lnTo>
                      <a:lnTo>
                        <a:pt x="10" y="165"/>
                      </a:lnTo>
                      <a:lnTo>
                        <a:pt x="10" y="165"/>
                      </a:lnTo>
                      <a:lnTo>
                        <a:pt x="11" y="165"/>
                      </a:lnTo>
                      <a:lnTo>
                        <a:pt x="11" y="163"/>
                      </a:lnTo>
                      <a:lnTo>
                        <a:pt x="11" y="163"/>
                      </a:lnTo>
                      <a:lnTo>
                        <a:pt x="13" y="163"/>
                      </a:lnTo>
                      <a:lnTo>
                        <a:pt x="13" y="163"/>
                      </a:lnTo>
                      <a:lnTo>
                        <a:pt x="13" y="163"/>
                      </a:lnTo>
                      <a:lnTo>
                        <a:pt x="13" y="161"/>
                      </a:lnTo>
                      <a:lnTo>
                        <a:pt x="13" y="161"/>
                      </a:lnTo>
                      <a:lnTo>
                        <a:pt x="15" y="161"/>
                      </a:lnTo>
                      <a:lnTo>
                        <a:pt x="15" y="161"/>
                      </a:lnTo>
                      <a:lnTo>
                        <a:pt x="15" y="161"/>
                      </a:lnTo>
                      <a:lnTo>
                        <a:pt x="15" y="159"/>
                      </a:lnTo>
                      <a:lnTo>
                        <a:pt x="15" y="159"/>
                      </a:lnTo>
                      <a:lnTo>
                        <a:pt x="17" y="159"/>
                      </a:lnTo>
                      <a:lnTo>
                        <a:pt x="17" y="159"/>
                      </a:lnTo>
                      <a:lnTo>
                        <a:pt x="17" y="159"/>
                      </a:lnTo>
                      <a:lnTo>
                        <a:pt x="17" y="159"/>
                      </a:lnTo>
                      <a:lnTo>
                        <a:pt x="19" y="159"/>
                      </a:lnTo>
                      <a:lnTo>
                        <a:pt x="19" y="159"/>
                      </a:lnTo>
                      <a:lnTo>
                        <a:pt x="19" y="159"/>
                      </a:lnTo>
                      <a:lnTo>
                        <a:pt x="21" y="159"/>
                      </a:lnTo>
                      <a:lnTo>
                        <a:pt x="21" y="159"/>
                      </a:lnTo>
                      <a:lnTo>
                        <a:pt x="21" y="157"/>
                      </a:lnTo>
                      <a:lnTo>
                        <a:pt x="21" y="157"/>
                      </a:lnTo>
                      <a:lnTo>
                        <a:pt x="23" y="157"/>
                      </a:lnTo>
                      <a:lnTo>
                        <a:pt x="23" y="157"/>
                      </a:lnTo>
                      <a:lnTo>
                        <a:pt x="23" y="157"/>
                      </a:lnTo>
                      <a:lnTo>
                        <a:pt x="23" y="155"/>
                      </a:lnTo>
                      <a:lnTo>
                        <a:pt x="25" y="155"/>
                      </a:lnTo>
                      <a:lnTo>
                        <a:pt x="25" y="155"/>
                      </a:lnTo>
                      <a:lnTo>
                        <a:pt x="25" y="155"/>
                      </a:lnTo>
                      <a:lnTo>
                        <a:pt x="25" y="153"/>
                      </a:lnTo>
                      <a:lnTo>
                        <a:pt x="25" y="153"/>
                      </a:lnTo>
                      <a:lnTo>
                        <a:pt x="25" y="153"/>
                      </a:lnTo>
                      <a:lnTo>
                        <a:pt x="27" y="153"/>
                      </a:lnTo>
                      <a:lnTo>
                        <a:pt x="27" y="153"/>
                      </a:lnTo>
                      <a:lnTo>
                        <a:pt x="29" y="153"/>
                      </a:lnTo>
                      <a:lnTo>
                        <a:pt x="29" y="153"/>
                      </a:lnTo>
                      <a:lnTo>
                        <a:pt x="29" y="153"/>
                      </a:lnTo>
                      <a:lnTo>
                        <a:pt x="31" y="153"/>
                      </a:lnTo>
                      <a:lnTo>
                        <a:pt x="31" y="153"/>
                      </a:lnTo>
                      <a:lnTo>
                        <a:pt x="31" y="153"/>
                      </a:lnTo>
                      <a:lnTo>
                        <a:pt x="33" y="153"/>
                      </a:lnTo>
                      <a:lnTo>
                        <a:pt x="33" y="153"/>
                      </a:lnTo>
                      <a:lnTo>
                        <a:pt x="33" y="153"/>
                      </a:lnTo>
                      <a:lnTo>
                        <a:pt x="34" y="153"/>
                      </a:lnTo>
                      <a:lnTo>
                        <a:pt x="34" y="153"/>
                      </a:lnTo>
                      <a:lnTo>
                        <a:pt x="34" y="153"/>
                      </a:lnTo>
                      <a:lnTo>
                        <a:pt x="36" y="153"/>
                      </a:lnTo>
                      <a:lnTo>
                        <a:pt x="36" y="153"/>
                      </a:lnTo>
                      <a:lnTo>
                        <a:pt x="36" y="153"/>
                      </a:lnTo>
                      <a:lnTo>
                        <a:pt x="38" y="153"/>
                      </a:lnTo>
                      <a:lnTo>
                        <a:pt x="38" y="153"/>
                      </a:lnTo>
                      <a:lnTo>
                        <a:pt x="38" y="151"/>
                      </a:lnTo>
                      <a:lnTo>
                        <a:pt x="38" y="151"/>
                      </a:lnTo>
                      <a:lnTo>
                        <a:pt x="38" y="151"/>
                      </a:lnTo>
                      <a:lnTo>
                        <a:pt x="40" y="151"/>
                      </a:lnTo>
                      <a:lnTo>
                        <a:pt x="40" y="151"/>
                      </a:lnTo>
                      <a:lnTo>
                        <a:pt x="40" y="151"/>
                      </a:lnTo>
                      <a:lnTo>
                        <a:pt x="42" y="151"/>
                      </a:lnTo>
                      <a:lnTo>
                        <a:pt x="42" y="151"/>
                      </a:lnTo>
                      <a:lnTo>
                        <a:pt x="42" y="151"/>
                      </a:lnTo>
                      <a:lnTo>
                        <a:pt x="44" y="151"/>
                      </a:lnTo>
                      <a:lnTo>
                        <a:pt x="44" y="151"/>
                      </a:lnTo>
                      <a:lnTo>
                        <a:pt x="44" y="151"/>
                      </a:lnTo>
                      <a:lnTo>
                        <a:pt x="44" y="149"/>
                      </a:lnTo>
                      <a:lnTo>
                        <a:pt x="46" y="149"/>
                      </a:lnTo>
                      <a:lnTo>
                        <a:pt x="46" y="149"/>
                      </a:lnTo>
                      <a:lnTo>
                        <a:pt x="46" y="151"/>
                      </a:lnTo>
                      <a:lnTo>
                        <a:pt x="46" y="151"/>
                      </a:lnTo>
                      <a:lnTo>
                        <a:pt x="48" y="151"/>
                      </a:lnTo>
                      <a:lnTo>
                        <a:pt x="48" y="151"/>
                      </a:lnTo>
                      <a:lnTo>
                        <a:pt x="48" y="149"/>
                      </a:lnTo>
                      <a:lnTo>
                        <a:pt x="48" y="149"/>
                      </a:lnTo>
                      <a:lnTo>
                        <a:pt x="48" y="149"/>
                      </a:lnTo>
                      <a:lnTo>
                        <a:pt x="50" y="149"/>
                      </a:lnTo>
                      <a:lnTo>
                        <a:pt x="50" y="149"/>
                      </a:lnTo>
                      <a:lnTo>
                        <a:pt x="50" y="149"/>
                      </a:lnTo>
                      <a:lnTo>
                        <a:pt x="52" y="149"/>
                      </a:lnTo>
                      <a:lnTo>
                        <a:pt x="52" y="149"/>
                      </a:lnTo>
                      <a:lnTo>
                        <a:pt x="52" y="149"/>
                      </a:lnTo>
                      <a:lnTo>
                        <a:pt x="52" y="149"/>
                      </a:lnTo>
                      <a:lnTo>
                        <a:pt x="54" y="149"/>
                      </a:lnTo>
                      <a:lnTo>
                        <a:pt x="54" y="149"/>
                      </a:lnTo>
                      <a:lnTo>
                        <a:pt x="54" y="149"/>
                      </a:lnTo>
                      <a:lnTo>
                        <a:pt x="54" y="147"/>
                      </a:lnTo>
                      <a:lnTo>
                        <a:pt x="56" y="147"/>
                      </a:lnTo>
                      <a:lnTo>
                        <a:pt x="56" y="147"/>
                      </a:lnTo>
                      <a:lnTo>
                        <a:pt x="56" y="147"/>
                      </a:lnTo>
                      <a:lnTo>
                        <a:pt x="57" y="147"/>
                      </a:lnTo>
                      <a:lnTo>
                        <a:pt x="57" y="147"/>
                      </a:lnTo>
                      <a:lnTo>
                        <a:pt x="57" y="147"/>
                      </a:lnTo>
                      <a:lnTo>
                        <a:pt x="57" y="145"/>
                      </a:lnTo>
                      <a:lnTo>
                        <a:pt x="59" y="145"/>
                      </a:lnTo>
                      <a:lnTo>
                        <a:pt x="59" y="145"/>
                      </a:lnTo>
                      <a:lnTo>
                        <a:pt x="61" y="145"/>
                      </a:lnTo>
                      <a:lnTo>
                        <a:pt x="61" y="145"/>
                      </a:lnTo>
                      <a:lnTo>
                        <a:pt x="61" y="145"/>
                      </a:lnTo>
                      <a:lnTo>
                        <a:pt x="61" y="145"/>
                      </a:lnTo>
                      <a:lnTo>
                        <a:pt x="61" y="144"/>
                      </a:lnTo>
                      <a:lnTo>
                        <a:pt x="63" y="144"/>
                      </a:lnTo>
                      <a:lnTo>
                        <a:pt x="63" y="144"/>
                      </a:lnTo>
                      <a:lnTo>
                        <a:pt x="63" y="144"/>
                      </a:lnTo>
                      <a:lnTo>
                        <a:pt x="63" y="144"/>
                      </a:lnTo>
                      <a:lnTo>
                        <a:pt x="63" y="144"/>
                      </a:lnTo>
                      <a:lnTo>
                        <a:pt x="63" y="142"/>
                      </a:lnTo>
                      <a:lnTo>
                        <a:pt x="63" y="142"/>
                      </a:lnTo>
                      <a:lnTo>
                        <a:pt x="63" y="140"/>
                      </a:lnTo>
                      <a:lnTo>
                        <a:pt x="65" y="140"/>
                      </a:lnTo>
                      <a:lnTo>
                        <a:pt x="65" y="140"/>
                      </a:lnTo>
                      <a:lnTo>
                        <a:pt x="65" y="138"/>
                      </a:lnTo>
                      <a:lnTo>
                        <a:pt x="65" y="138"/>
                      </a:lnTo>
                      <a:lnTo>
                        <a:pt x="65" y="138"/>
                      </a:lnTo>
                      <a:lnTo>
                        <a:pt x="65" y="136"/>
                      </a:lnTo>
                      <a:lnTo>
                        <a:pt x="65" y="136"/>
                      </a:lnTo>
                      <a:lnTo>
                        <a:pt x="65" y="136"/>
                      </a:lnTo>
                      <a:lnTo>
                        <a:pt x="67" y="136"/>
                      </a:lnTo>
                      <a:lnTo>
                        <a:pt x="67" y="134"/>
                      </a:lnTo>
                      <a:lnTo>
                        <a:pt x="67" y="134"/>
                      </a:lnTo>
                      <a:lnTo>
                        <a:pt x="67" y="134"/>
                      </a:lnTo>
                      <a:lnTo>
                        <a:pt x="67" y="132"/>
                      </a:lnTo>
                      <a:lnTo>
                        <a:pt x="67" y="132"/>
                      </a:lnTo>
                      <a:lnTo>
                        <a:pt x="67" y="132"/>
                      </a:lnTo>
                      <a:lnTo>
                        <a:pt x="69" y="132"/>
                      </a:lnTo>
                      <a:lnTo>
                        <a:pt x="69" y="132"/>
                      </a:lnTo>
                      <a:lnTo>
                        <a:pt x="69" y="132"/>
                      </a:lnTo>
                      <a:lnTo>
                        <a:pt x="69" y="130"/>
                      </a:lnTo>
                      <a:lnTo>
                        <a:pt x="71" y="130"/>
                      </a:lnTo>
                      <a:lnTo>
                        <a:pt x="71" y="130"/>
                      </a:lnTo>
                      <a:lnTo>
                        <a:pt x="73" y="130"/>
                      </a:lnTo>
                      <a:lnTo>
                        <a:pt x="73" y="130"/>
                      </a:lnTo>
                      <a:lnTo>
                        <a:pt x="73" y="130"/>
                      </a:lnTo>
                      <a:lnTo>
                        <a:pt x="75" y="130"/>
                      </a:lnTo>
                      <a:lnTo>
                        <a:pt x="75" y="130"/>
                      </a:lnTo>
                      <a:lnTo>
                        <a:pt x="75" y="130"/>
                      </a:lnTo>
                      <a:lnTo>
                        <a:pt x="77" y="130"/>
                      </a:lnTo>
                      <a:lnTo>
                        <a:pt x="77" y="130"/>
                      </a:lnTo>
                      <a:lnTo>
                        <a:pt x="77" y="130"/>
                      </a:lnTo>
                      <a:lnTo>
                        <a:pt x="78" y="130"/>
                      </a:lnTo>
                      <a:lnTo>
                        <a:pt x="78" y="130"/>
                      </a:lnTo>
                      <a:lnTo>
                        <a:pt x="78" y="128"/>
                      </a:lnTo>
                      <a:lnTo>
                        <a:pt x="78" y="128"/>
                      </a:lnTo>
                      <a:lnTo>
                        <a:pt x="80" y="128"/>
                      </a:lnTo>
                      <a:lnTo>
                        <a:pt x="80" y="128"/>
                      </a:lnTo>
                      <a:lnTo>
                        <a:pt x="80" y="128"/>
                      </a:lnTo>
                      <a:lnTo>
                        <a:pt x="80" y="128"/>
                      </a:lnTo>
                      <a:lnTo>
                        <a:pt x="80" y="128"/>
                      </a:lnTo>
                      <a:lnTo>
                        <a:pt x="82" y="128"/>
                      </a:lnTo>
                      <a:lnTo>
                        <a:pt x="82" y="128"/>
                      </a:lnTo>
                      <a:lnTo>
                        <a:pt x="84" y="128"/>
                      </a:lnTo>
                      <a:lnTo>
                        <a:pt x="84" y="128"/>
                      </a:lnTo>
                      <a:lnTo>
                        <a:pt x="84" y="128"/>
                      </a:lnTo>
                      <a:lnTo>
                        <a:pt x="86" y="128"/>
                      </a:lnTo>
                      <a:lnTo>
                        <a:pt x="86" y="126"/>
                      </a:lnTo>
                      <a:lnTo>
                        <a:pt x="86" y="126"/>
                      </a:lnTo>
                      <a:lnTo>
                        <a:pt x="88" y="126"/>
                      </a:lnTo>
                      <a:lnTo>
                        <a:pt x="88" y="126"/>
                      </a:lnTo>
                      <a:lnTo>
                        <a:pt x="88" y="126"/>
                      </a:lnTo>
                      <a:lnTo>
                        <a:pt x="90" y="126"/>
                      </a:lnTo>
                      <a:lnTo>
                        <a:pt x="90" y="126"/>
                      </a:lnTo>
                      <a:lnTo>
                        <a:pt x="90" y="124"/>
                      </a:lnTo>
                      <a:lnTo>
                        <a:pt x="90" y="124"/>
                      </a:lnTo>
                      <a:lnTo>
                        <a:pt x="88" y="124"/>
                      </a:lnTo>
                      <a:lnTo>
                        <a:pt x="88" y="124"/>
                      </a:lnTo>
                      <a:lnTo>
                        <a:pt x="88" y="122"/>
                      </a:lnTo>
                      <a:lnTo>
                        <a:pt x="88" y="122"/>
                      </a:lnTo>
                      <a:lnTo>
                        <a:pt x="88" y="122"/>
                      </a:lnTo>
                      <a:lnTo>
                        <a:pt x="86" y="122"/>
                      </a:lnTo>
                      <a:lnTo>
                        <a:pt x="86" y="122"/>
                      </a:lnTo>
                      <a:lnTo>
                        <a:pt x="84" y="122"/>
                      </a:lnTo>
                      <a:lnTo>
                        <a:pt x="84" y="121"/>
                      </a:lnTo>
                      <a:lnTo>
                        <a:pt x="84" y="121"/>
                      </a:lnTo>
                      <a:lnTo>
                        <a:pt x="84" y="121"/>
                      </a:lnTo>
                      <a:lnTo>
                        <a:pt x="84" y="119"/>
                      </a:lnTo>
                      <a:lnTo>
                        <a:pt x="84" y="119"/>
                      </a:lnTo>
                      <a:lnTo>
                        <a:pt x="86" y="119"/>
                      </a:lnTo>
                      <a:lnTo>
                        <a:pt x="86" y="117"/>
                      </a:lnTo>
                      <a:lnTo>
                        <a:pt x="86" y="117"/>
                      </a:lnTo>
                      <a:lnTo>
                        <a:pt x="88" y="117"/>
                      </a:lnTo>
                      <a:lnTo>
                        <a:pt x="88" y="117"/>
                      </a:lnTo>
                      <a:lnTo>
                        <a:pt x="88" y="115"/>
                      </a:lnTo>
                      <a:lnTo>
                        <a:pt x="88" y="115"/>
                      </a:lnTo>
                      <a:lnTo>
                        <a:pt x="88" y="113"/>
                      </a:lnTo>
                      <a:lnTo>
                        <a:pt x="88" y="113"/>
                      </a:lnTo>
                      <a:lnTo>
                        <a:pt x="88" y="111"/>
                      </a:lnTo>
                      <a:lnTo>
                        <a:pt x="88" y="111"/>
                      </a:lnTo>
                      <a:lnTo>
                        <a:pt x="88" y="111"/>
                      </a:lnTo>
                      <a:lnTo>
                        <a:pt x="90" y="111"/>
                      </a:lnTo>
                      <a:lnTo>
                        <a:pt x="90" y="111"/>
                      </a:lnTo>
                      <a:lnTo>
                        <a:pt x="90" y="111"/>
                      </a:lnTo>
                      <a:lnTo>
                        <a:pt x="90" y="111"/>
                      </a:lnTo>
                      <a:lnTo>
                        <a:pt x="92" y="111"/>
                      </a:lnTo>
                      <a:lnTo>
                        <a:pt x="92" y="111"/>
                      </a:lnTo>
                      <a:lnTo>
                        <a:pt x="94" y="111"/>
                      </a:lnTo>
                      <a:lnTo>
                        <a:pt x="94" y="111"/>
                      </a:lnTo>
                      <a:lnTo>
                        <a:pt x="94" y="111"/>
                      </a:lnTo>
                      <a:lnTo>
                        <a:pt x="94" y="111"/>
                      </a:lnTo>
                      <a:lnTo>
                        <a:pt x="96" y="111"/>
                      </a:lnTo>
                      <a:lnTo>
                        <a:pt x="96" y="111"/>
                      </a:lnTo>
                      <a:lnTo>
                        <a:pt x="96" y="111"/>
                      </a:lnTo>
                      <a:lnTo>
                        <a:pt x="98" y="111"/>
                      </a:lnTo>
                      <a:lnTo>
                        <a:pt x="98" y="109"/>
                      </a:lnTo>
                      <a:lnTo>
                        <a:pt x="98" y="109"/>
                      </a:lnTo>
                      <a:lnTo>
                        <a:pt x="100" y="109"/>
                      </a:lnTo>
                      <a:lnTo>
                        <a:pt x="100" y="109"/>
                      </a:lnTo>
                      <a:lnTo>
                        <a:pt x="100" y="109"/>
                      </a:lnTo>
                      <a:lnTo>
                        <a:pt x="101" y="109"/>
                      </a:lnTo>
                      <a:lnTo>
                        <a:pt x="101" y="109"/>
                      </a:lnTo>
                      <a:lnTo>
                        <a:pt x="101" y="109"/>
                      </a:lnTo>
                      <a:lnTo>
                        <a:pt x="101" y="107"/>
                      </a:lnTo>
                      <a:lnTo>
                        <a:pt x="101" y="107"/>
                      </a:lnTo>
                      <a:lnTo>
                        <a:pt x="101" y="107"/>
                      </a:lnTo>
                      <a:lnTo>
                        <a:pt x="101" y="105"/>
                      </a:lnTo>
                      <a:lnTo>
                        <a:pt x="101" y="105"/>
                      </a:lnTo>
                      <a:lnTo>
                        <a:pt x="100" y="105"/>
                      </a:lnTo>
                      <a:lnTo>
                        <a:pt x="100" y="103"/>
                      </a:lnTo>
                      <a:lnTo>
                        <a:pt x="100" y="103"/>
                      </a:lnTo>
                      <a:lnTo>
                        <a:pt x="100" y="103"/>
                      </a:lnTo>
                      <a:lnTo>
                        <a:pt x="100" y="103"/>
                      </a:lnTo>
                      <a:lnTo>
                        <a:pt x="100" y="103"/>
                      </a:lnTo>
                      <a:lnTo>
                        <a:pt x="101" y="103"/>
                      </a:lnTo>
                      <a:lnTo>
                        <a:pt x="101" y="101"/>
                      </a:lnTo>
                      <a:lnTo>
                        <a:pt x="101" y="101"/>
                      </a:lnTo>
                      <a:lnTo>
                        <a:pt x="101" y="101"/>
                      </a:lnTo>
                      <a:lnTo>
                        <a:pt x="103" y="101"/>
                      </a:lnTo>
                      <a:lnTo>
                        <a:pt x="103" y="101"/>
                      </a:lnTo>
                      <a:lnTo>
                        <a:pt x="105" y="101"/>
                      </a:lnTo>
                      <a:lnTo>
                        <a:pt x="105" y="101"/>
                      </a:lnTo>
                      <a:lnTo>
                        <a:pt x="105" y="101"/>
                      </a:lnTo>
                      <a:lnTo>
                        <a:pt x="107" y="101"/>
                      </a:lnTo>
                      <a:lnTo>
                        <a:pt x="107" y="101"/>
                      </a:lnTo>
                      <a:lnTo>
                        <a:pt x="107" y="101"/>
                      </a:lnTo>
                      <a:lnTo>
                        <a:pt x="107" y="101"/>
                      </a:lnTo>
                      <a:lnTo>
                        <a:pt x="109" y="101"/>
                      </a:lnTo>
                      <a:lnTo>
                        <a:pt x="109" y="101"/>
                      </a:lnTo>
                      <a:lnTo>
                        <a:pt x="111" y="101"/>
                      </a:lnTo>
                      <a:lnTo>
                        <a:pt x="111" y="101"/>
                      </a:lnTo>
                      <a:lnTo>
                        <a:pt x="111" y="101"/>
                      </a:lnTo>
                      <a:lnTo>
                        <a:pt x="113" y="101"/>
                      </a:lnTo>
                      <a:lnTo>
                        <a:pt x="113" y="101"/>
                      </a:lnTo>
                      <a:lnTo>
                        <a:pt x="115" y="101"/>
                      </a:lnTo>
                      <a:lnTo>
                        <a:pt x="115" y="101"/>
                      </a:lnTo>
                      <a:lnTo>
                        <a:pt x="115" y="101"/>
                      </a:lnTo>
                      <a:lnTo>
                        <a:pt x="117" y="101"/>
                      </a:lnTo>
                      <a:lnTo>
                        <a:pt x="117" y="101"/>
                      </a:lnTo>
                      <a:lnTo>
                        <a:pt x="117" y="101"/>
                      </a:lnTo>
                      <a:lnTo>
                        <a:pt x="117" y="101"/>
                      </a:lnTo>
                      <a:lnTo>
                        <a:pt x="119" y="101"/>
                      </a:lnTo>
                      <a:lnTo>
                        <a:pt x="119" y="101"/>
                      </a:lnTo>
                      <a:lnTo>
                        <a:pt x="121" y="101"/>
                      </a:lnTo>
                      <a:lnTo>
                        <a:pt x="121" y="101"/>
                      </a:lnTo>
                      <a:lnTo>
                        <a:pt x="121" y="101"/>
                      </a:lnTo>
                      <a:lnTo>
                        <a:pt x="122" y="101"/>
                      </a:lnTo>
                      <a:lnTo>
                        <a:pt x="122" y="101"/>
                      </a:lnTo>
                      <a:lnTo>
                        <a:pt x="122" y="101"/>
                      </a:lnTo>
                      <a:lnTo>
                        <a:pt x="124" y="101"/>
                      </a:lnTo>
                      <a:lnTo>
                        <a:pt x="124" y="101"/>
                      </a:lnTo>
                      <a:lnTo>
                        <a:pt x="126" y="101"/>
                      </a:lnTo>
                      <a:lnTo>
                        <a:pt x="126" y="101"/>
                      </a:lnTo>
                      <a:lnTo>
                        <a:pt x="126" y="101"/>
                      </a:lnTo>
                      <a:lnTo>
                        <a:pt x="128" y="101"/>
                      </a:lnTo>
                      <a:lnTo>
                        <a:pt x="128" y="101"/>
                      </a:lnTo>
                      <a:lnTo>
                        <a:pt x="128" y="103"/>
                      </a:lnTo>
                      <a:lnTo>
                        <a:pt x="128" y="103"/>
                      </a:lnTo>
                      <a:lnTo>
                        <a:pt x="130" y="103"/>
                      </a:lnTo>
                      <a:lnTo>
                        <a:pt x="130" y="101"/>
                      </a:lnTo>
                      <a:lnTo>
                        <a:pt x="130" y="101"/>
                      </a:lnTo>
                      <a:lnTo>
                        <a:pt x="130" y="99"/>
                      </a:lnTo>
                      <a:lnTo>
                        <a:pt x="128" y="99"/>
                      </a:lnTo>
                      <a:lnTo>
                        <a:pt x="128" y="99"/>
                      </a:lnTo>
                      <a:lnTo>
                        <a:pt x="128" y="98"/>
                      </a:lnTo>
                      <a:lnTo>
                        <a:pt x="128" y="98"/>
                      </a:lnTo>
                      <a:lnTo>
                        <a:pt x="130" y="98"/>
                      </a:lnTo>
                      <a:lnTo>
                        <a:pt x="130" y="96"/>
                      </a:lnTo>
                      <a:lnTo>
                        <a:pt x="130" y="96"/>
                      </a:lnTo>
                      <a:lnTo>
                        <a:pt x="130" y="96"/>
                      </a:lnTo>
                      <a:lnTo>
                        <a:pt x="132" y="96"/>
                      </a:lnTo>
                      <a:lnTo>
                        <a:pt x="132" y="96"/>
                      </a:lnTo>
                      <a:lnTo>
                        <a:pt x="132" y="96"/>
                      </a:lnTo>
                      <a:lnTo>
                        <a:pt x="132" y="96"/>
                      </a:lnTo>
                      <a:lnTo>
                        <a:pt x="132" y="94"/>
                      </a:lnTo>
                      <a:lnTo>
                        <a:pt x="134" y="94"/>
                      </a:lnTo>
                      <a:lnTo>
                        <a:pt x="134" y="94"/>
                      </a:lnTo>
                      <a:lnTo>
                        <a:pt x="132" y="94"/>
                      </a:lnTo>
                      <a:lnTo>
                        <a:pt x="132" y="92"/>
                      </a:lnTo>
                      <a:lnTo>
                        <a:pt x="132" y="92"/>
                      </a:lnTo>
                      <a:lnTo>
                        <a:pt x="132" y="92"/>
                      </a:lnTo>
                      <a:lnTo>
                        <a:pt x="132" y="92"/>
                      </a:lnTo>
                      <a:lnTo>
                        <a:pt x="130" y="92"/>
                      </a:lnTo>
                      <a:lnTo>
                        <a:pt x="130" y="92"/>
                      </a:lnTo>
                      <a:lnTo>
                        <a:pt x="130" y="90"/>
                      </a:lnTo>
                      <a:lnTo>
                        <a:pt x="128" y="90"/>
                      </a:lnTo>
                      <a:lnTo>
                        <a:pt x="128" y="90"/>
                      </a:lnTo>
                      <a:lnTo>
                        <a:pt x="128" y="90"/>
                      </a:lnTo>
                      <a:lnTo>
                        <a:pt x="128" y="90"/>
                      </a:lnTo>
                      <a:lnTo>
                        <a:pt x="128" y="88"/>
                      </a:lnTo>
                      <a:lnTo>
                        <a:pt x="126" y="88"/>
                      </a:lnTo>
                      <a:lnTo>
                        <a:pt x="126" y="88"/>
                      </a:lnTo>
                      <a:lnTo>
                        <a:pt x="126" y="88"/>
                      </a:lnTo>
                      <a:lnTo>
                        <a:pt x="126" y="88"/>
                      </a:lnTo>
                      <a:lnTo>
                        <a:pt x="126" y="88"/>
                      </a:lnTo>
                      <a:lnTo>
                        <a:pt x="126" y="86"/>
                      </a:lnTo>
                      <a:lnTo>
                        <a:pt x="124" y="86"/>
                      </a:lnTo>
                      <a:lnTo>
                        <a:pt x="124" y="86"/>
                      </a:lnTo>
                      <a:lnTo>
                        <a:pt x="124" y="86"/>
                      </a:lnTo>
                      <a:lnTo>
                        <a:pt x="124" y="84"/>
                      </a:lnTo>
                      <a:lnTo>
                        <a:pt x="124" y="84"/>
                      </a:lnTo>
                      <a:lnTo>
                        <a:pt x="124" y="84"/>
                      </a:lnTo>
                      <a:lnTo>
                        <a:pt x="126" y="84"/>
                      </a:lnTo>
                      <a:lnTo>
                        <a:pt x="126" y="82"/>
                      </a:lnTo>
                      <a:lnTo>
                        <a:pt x="126" y="82"/>
                      </a:lnTo>
                      <a:lnTo>
                        <a:pt x="124" y="82"/>
                      </a:lnTo>
                      <a:lnTo>
                        <a:pt x="124" y="80"/>
                      </a:lnTo>
                      <a:lnTo>
                        <a:pt x="124" y="80"/>
                      </a:lnTo>
                      <a:lnTo>
                        <a:pt x="122" y="80"/>
                      </a:lnTo>
                      <a:lnTo>
                        <a:pt x="122" y="80"/>
                      </a:lnTo>
                      <a:lnTo>
                        <a:pt x="122" y="80"/>
                      </a:lnTo>
                      <a:lnTo>
                        <a:pt x="122" y="80"/>
                      </a:lnTo>
                      <a:lnTo>
                        <a:pt x="122" y="78"/>
                      </a:lnTo>
                      <a:lnTo>
                        <a:pt x="122" y="78"/>
                      </a:lnTo>
                      <a:lnTo>
                        <a:pt x="122" y="78"/>
                      </a:lnTo>
                      <a:lnTo>
                        <a:pt x="122" y="77"/>
                      </a:lnTo>
                      <a:lnTo>
                        <a:pt x="122" y="77"/>
                      </a:lnTo>
                      <a:lnTo>
                        <a:pt x="122" y="75"/>
                      </a:lnTo>
                      <a:lnTo>
                        <a:pt x="122" y="75"/>
                      </a:lnTo>
                      <a:lnTo>
                        <a:pt x="122" y="75"/>
                      </a:lnTo>
                      <a:lnTo>
                        <a:pt x="122" y="73"/>
                      </a:lnTo>
                      <a:lnTo>
                        <a:pt x="122" y="73"/>
                      </a:lnTo>
                      <a:lnTo>
                        <a:pt x="122" y="73"/>
                      </a:lnTo>
                      <a:lnTo>
                        <a:pt x="122" y="71"/>
                      </a:lnTo>
                      <a:lnTo>
                        <a:pt x="122" y="71"/>
                      </a:lnTo>
                      <a:lnTo>
                        <a:pt x="122" y="71"/>
                      </a:lnTo>
                      <a:lnTo>
                        <a:pt x="122" y="71"/>
                      </a:lnTo>
                      <a:lnTo>
                        <a:pt x="122" y="71"/>
                      </a:lnTo>
                      <a:lnTo>
                        <a:pt x="122" y="69"/>
                      </a:lnTo>
                      <a:lnTo>
                        <a:pt x="121" y="69"/>
                      </a:lnTo>
                      <a:lnTo>
                        <a:pt x="121" y="69"/>
                      </a:lnTo>
                      <a:lnTo>
                        <a:pt x="121" y="67"/>
                      </a:lnTo>
                      <a:lnTo>
                        <a:pt x="122" y="67"/>
                      </a:lnTo>
                      <a:lnTo>
                        <a:pt x="122" y="67"/>
                      </a:lnTo>
                      <a:lnTo>
                        <a:pt x="121" y="67"/>
                      </a:lnTo>
                      <a:lnTo>
                        <a:pt x="121" y="65"/>
                      </a:lnTo>
                      <a:lnTo>
                        <a:pt x="121" y="65"/>
                      </a:lnTo>
                      <a:lnTo>
                        <a:pt x="121" y="63"/>
                      </a:lnTo>
                      <a:lnTo>
                        <a:pt x="122" y="63"/>
                      </a:lnTo>
                      <a:lnTo>
                        <a:pt x="122" y="63"/>
                      </a:lnTo>
                      <a:lnTo>
                        <a:pt x="122" y="63"/>
                      </a:lnTo>
                      <a:lnTo>
                        <a:pt x="122" y="61"/>
                      </a:lnTo>
                      <a:lnTo>
                        <a:pt x="122" y="61"/>
                      </a:lnTo>
                      <a:lnTo>
                        <a:pt x="122" y="59"/>
                      </a:lnTo>
                      <a:lnTo>
                        <a:pt x="122" y="59"/>
                      </a:lnTo>
                      <a:lnTo>
                        <a:pt x="121" y="59"/>
                      </a:lnTo>
                      <a:lnTo>
                        <a:pt x="121" y="57"/>
                      </a:lnTo>
                      <a:lnTo>
                        <a:pt x="121" y="57"/>
                      </a:lnTo>
                      <a:lnTo>
                        <a:pt x="121" y="57"/>
                      </a:lnTo>
                      <a:lnTo>
                        <a:pt x="121" y="55"/>
                      </a:lnTo>
                      <a:lnTo>
                        <a:pt x="121" y="55"/>
                      </a:lnTo>
                      <a:lnTo>
                        <a:pt x="121" y="55"/>
                      </a:lnTo>
                      <a:lnTo>
                        <a:pt x="121" y="55"/>
                      </a:lnTo>
                      <a:lnTo>
                        <a:pt x="121" y="55"/>
                      </a:lnTo>
                      <a:lnTo>
                        <a:pt x="121" y="54"/>
                      </a:lnTo>
                      <a:lnTo>
                        <a:pt x="121" y="54"/>
                      </a:lnTo>
                      <a:lnTo>
                        <a:pt x="121" y="54"/>
                      </a:lnTo>
                      <a:lnTo>
                        <a:pt x="121" y="54"/>
                      </a:lnTo>
                      <a:lnTo>
                        <a:pt x="121" y="52"/>
                      </a:lnTo>
                      <a:lnTo>
                        <a:pt x="121" y="52"/>
                      </a:lnTo>
                      <a:lnTo>
                        <a:pt x="121" y="52"/>
                      </a:lnTo>
                      <a:lnTo>
                        <a:pt x="119" y="52"/>
                      </a:lnTo>
                      <a:lnTo>
                        <a:pt x="119" y="50"/>
                      </a:lnTo>
                      <a:lnTo>
                        <a:pt x="119" y="50"/>
                      </a:lnTo>
                      <a:lnTo>
                        <a:pt x="121" y="50"/>
                      </a:lnTo>
                      <a:lnTo>
                        <a:pt x="121" y="48"/>
                      </a:lnTo>
                      <a:lnTo>
                        <a:pt x="121" y="48"/>
                      </a:lnTo>
                      <a:lnTo>
                        <a:pt x="121" y="48"/>
                      </a:lnTo>
                      <a:lnTo>
                        <a:pt x="121" y="48"/>
                      </a:lnTo>
                      <a:lnTo>
                        <a:pt x="121" y="48"/>
                      </a:lnTo>
                      <a:lnTo>
                        <a:pt x="119" y="48"/>
                      </a:lnTo>
                      <a:lnTo>
                        <a:pt x="119" y="48"/>
                      </a:lnTo>
                      <a:lnTo>
                        <a:pt x="119" y="46"/>
                      </a:lnTo>
                      <a:lnTo>
                        <a:pt x="117" y="46"/>
                      </a:lnTo>
                      <a:lnTo>
                        <a:pt x="117" y="46"/>
                      </a:lnTo>
                      <a:lnTo>
                        <a:pt x="117" y="46"/>
                      </a:lnTo>
                      <a:lnTo>
                        <a:pt x="117" y="44"/>
                      </a:lnTo>
                      <a:lnTo>
                        <a:pt x="117" y="44"/>
                      </a:lnTo>
                      <a:lnTo>
                        <a:pt x="115" y="44"/>
                      </a:lnTo>
                      <a:lnTo>
                        <a:pt x="115" y="44"/>
                      </a:lnTo>
                      <a:lnTo>
                        <a:pt x="115" y="44"/>
                      </a:lnTo>
                      <a:lnTo>
                        <a:pt x="115" y="44"/>
                      </a:lnTo>
                      <a:lnTo>
                        <a:pt x="115" y="42"/>
                      </a:lnTo>
                      <a:lnTo>
                        <a:pt x="113" y="42"/>
                      </a:lnTo>
                      <a:lnTo>
                        <a:pt x="113" y="42"/>
                      </a:lnTo>
                      <a:lnTo>
                        <a:pt x="113" y="42"/>
                      </a:lnTo>
                      <a:lnTo>
                        <a:pt x="113" y="40"/>
                      </a:lnTo>
                      <a:lnTo>
                        <a:pt x="113" y="40"/>
                      </a:lnTo>
                      <a:lnTo>
                        <a:pt x="113" y="40"/>
                      </a:lnTo>
                      <a:lnTo>
                        <a:pt x="115" y="40"/>
                      </a:lnTo>
                      <a:lnTo>
                        <a:pt x="115" y="40"/>
                      </a:lnTo>
                      <a:lnTo>
                        <a:pt x="115" y="40"/>
                      </a:lnTo>
                      <a:lnTo>
                        <a:pt x="115" y="40"/>
                      </a:lnTo>
                      <a:lnTo>
                        <a:pt x="115" y="40"/>
                      </a:lnTo>
                      <a:lnTo>
                        <a:pt x="117" y="40"/>
                      </a:lnTo>
                      <a:lnTo>
                        <a:pt x="117" y="40"/>
                      </a:lnTo>
                      <a:lnTo>
                        <a:pt x="117" y="40"/>
                      </a:lnTo>
                      <a:lnTo>
                        <a:pt x="117" y="40"/>
                      </a:lnTo>
                      <a:lnTo>
                        <a:pt x="117" y="40"/>
                      </a:lnTo>
                      <a:lnTo>
                        <a:pt x="119" y="40"/>
                      </a:lnTo>
                      <a:lnTo>
                        <a:pt x="119" y="40"/>
                      </a:lnTo>
                      <a:lnTo>
                        <a:pt x="119" y="40"/>
                      </a:lnTo>
                      <a:lnTo>
                        <a:pt x="121" y="40"/>
                      </a:lnTo>
                      <a:lnTo>
                        <a:pt x="121" y="40"/>
                      </a:lnTo>
                      <a:lnTo>
                        <a:pt x="121" y="38"/>
                      </a:lnTo>
                      <a:lnTo>
                        <a:pt x="121" y="38"/>
                      </a:lnTo>
                      <a:lnTo>
                        <a:pt x="122" y="38"/>
                      </a:lnTo>
                      <a:lnTo>
                        <a:pt x="122" y="38"/>
                      </a:lnTo>
                      <a:lnTo>
                        <a:pt x="122" y="38"/>
                      </a:lnTo>
                      <a:lnTo>
                        <a:pt x="122" y="38"/>
                      </a:lnTo>
                      <a:lnTo>
                        <a:pt x="122" y="36"/>
                      </a:lnTo>
                      <a:lnTo>
                        <a:pt x="124" y="36"/>
                      </a:lnTo>
                      <a:lnTo>
                        <a:pt x="124" y="36"/>
                      </a:lnTo>
                      <a:lnTo>
                        <a:pt x="124" y="36"/>
                      </a:lnTo>
                      <a:lnTo>
                        <a:pt x="126" y="36"/>
                      </a:lnTo>
                      <a:lnTo>
                        <a:pt x="126" y="36"/>
                      </a:lnTo>
                      <a:lnTo>
                        <a:pt x="126" y="36"/>
                      </a:lnTo>
                      <a:lnTo>
                        <a:pt x="126" y="34"/>
                      </a:lnTo>
                      <a:lnTo>
                        <a:pt x="128" y="34"/>
                      </a:lnTo>
                      <a:lnTo>
                        <a:pt x="128" y="34"/>
                      </a:lnTo>
                      <a:lnTo>
                        <a:pt x="128" y="34"/>
                      </a:lnTo>
                      <a:lnTo>
                        <a:pt x="128" y="32"/>
                      </a:lnTo>
                      <a:lnTo>
                        <a:pt x="128" y="32"/>
                      </a:lnTo>
                      <a:lnTo>
                        <a:pt x="128" y="32"/>
                      </a:lnTo>
                      <a:lnTo>
                        <a:pt x="128" y="32"/>
                      </a:lnTo>
                      <a:lnTo>
                        <a:pt x="130" y="32"/>
                      </a:lnTo>
                      <a:lnTo>
                        <a:pt x="130" y="31"/>
                      </a:lnTo>
                      <a:lnTo>
                        <a:pt x="130" y="31"/>
                      </a:lnTo>
                      <a:lnTo>
                        <a:pt x="130" y="31"/>
                      </a:lnTo>
                      <a:lnTo>
                        <a:pt x="132" y="31"/>
                      </a:lnTo>
                      <a:lnTo>
                        <a:pt x="132" y="29"/>
                      </a:lnTo>
                      <a:lnTo>
                        <a:pt x="132" y="29"/>
                      </a:lnTo>
                      <a:lnTo>
                        <a:pt x="132" y="29"/>
                      </a:lnTo>
                      <a:lnTo>
                        <a:pt x="132" y="29"/>
                      </a:lnTo>
                      <a:lnTo>
                        <a:pt x="134" y="29"/>
                      </a:lnTo>
                      <a:lnTo>
                        <a:pt x="134" y="27"/>
                      </a:lnTo>
                      <a:lnTo>
                        <a:pt x="134" y="27"/>
                      </a:lnTo>
                      <a:lnTo>
                        <a:pt x="134" y="27"/>
                      </a:lnTo>
                      <a:lnTo>
                        <a:pt x="136" y="27"/>
                      </a:lnTo>
                      <a:lnTo>
                        <a:pt x="136" y="27"/>
                      </a:lnTo>
                      <a:lnTo>
                        <a:pt x="136" y="27"/>
                      </a:lnTo>
                      <a:lnTo>
                        <a:pt x="138" y="27"/>
                      </a:lnTo>
                      <a:lnTo>
                        <a:pt x="138" y="27"/>
                      </a:lnTo>
                      <a:lnTo>
                        <a:pt x="138" y="27"/>
                      </a:lnTo>
                      <a:lnTo>
                        <a:pt x="138" y="27"/>
                      </a:lnTo>
                      <a:lnTo>
                        <a:pt x="140" y="27"/>
                      </a:lnTo>
                      <a:lnTo>
                        <a:pt x="140" y="27"/>
                      </a:lnTo>
                      <a:lnTo>
                        <a:pt x="140" y="27"/>
                      </a:lnTo>
                      <a:lnTo>
                        <a:pt x="140" y="27"/>
                      </a:lnTo>
                      <a:lnTo>
                        <a:pt x="142" y="27"/>
                      </a:lnTo>
                      <a:lnTo>
                        <a:pt x="142" y="25"/>
                      </a:lnTo>
                      <a:lnTo>
                        <a:pt x="142" y="25"/>
                      </a:lnTo>
                      <a:lnTo>
                        <a:pt x="142" y="25"/>
                      </a:lnTo>
                      <a:lnTo>
                        <a:pt x="142" y="23"/>
                      </a:lnTo>
                      <a:lnTo>
                        <a:pt x="144" y="23"/>
                      </a:lnTo>
                      <a:lnTo>
                        <a:pt x="144" y="23"/>
                      </a:lnTo>
                      <a:lnTo>
                        <a:pt x="144" y="23"/>
                      </a:lnTo>
                      <a:lnTo>
                        <a:pt x="145" y="23"/>
                      </a:lnTo>
                      <a:lnTo>
                        <a:pt x="145" y="23"/>
                      </a:lnTo>
                      <a:lnTo>
                        <a:pt x="145" y="25"/>
                      </a:lnTo>
                      <a:lnTo>
                        <a:pt x="147" y="25"/>
                      </a:lnTo>
                      <a:lnTo>
                        <a:pt x="147" y="25"/>
                      </a:lnTo>
                      <a:lnTo>
                        <a:pt x="147" y="25"/>
                      </a:lnTo>
                      <a:lnTo>
                        <a:pt x="147" y="25"/>
                      </a:lnTo>
                      <a:lnTo>
                        <a:pt x="149" y="25"/>
                      </a:lnTo>
                      <a:lnTo>
                        <a:pt x="149" y="25"/>
                      </a:lnTo>
                      <a:lnTo>
                        <a:pt x="149" y="25"/>
                      </a:lnTo>
                      <a:lnTo>
                        <a:pt x="149" y="25"/>
                      </a:lnTo>
                      <a:lnTo>
                        <a:pt x="151" y="25"/>
                      </a:lnTo>
                      <a:lnTo>
                        <a:pt x="151" y="23"/>
                      </a:lnTo>
                      <a:lnTo>
                        <a:pt x="151" y="23"/>
                      </a:lnTo>
                      <a:lnTo>
                        <a:pt x="151" y="23"/>
                      </a:lnTo>
                      <a:lnTo>
                        <a:pt x="153" y="23"/>
                      </a:lnTo>
                      <a:lnTo>
                        <a:pt x="153" y="23"/>
                      </a:lnTo>
                      <a:lnTo>
                        <a:pt x="153" y="21"/>
                      </a:lnTo>
                      <a:lnTo>
                        <a:pt x="153" y="21"/>
                      </a:lnTo>
                      <a:lnTo>
                        <a:pt x="153" y="21"/>
                      </a:lnTo>
                      <a:lnTo>
                        <a:pt x="153" y="21"/>
                      </a:lnTo>
                      <a:lnTo>
                        <a:pt x="153" y="19"/>
                      </a:lnTo>
                      <a:lnTo>
                        <a:pt x="155" y="19"/>
                      </a:lnTo>
                      <a:lnTo>
                        <a:pt x="155" y="19"/>
                      </a:lnTo>
                      <a:lnTo>
                        <a:pt x="155" y="19"/>
                      </a:lnTo>
                      <a:lnTo>
                        <a:pt x="155" y="19"/>
                      </a:lnTo>
                      <a:lnTo>
                        <a:pt x="155" y="17"/>
                      </a:lnTo>
                      <a:lnTo>
                        <a:pt x="157" y="17"/>
                      </a:lnTo>
                      <a:lnTo>
                        <a:pt x="157" y="17"/>
                      </a:lnTo>
                      <a:lnTo>
                        <a:pt x="157" y="17"/>
                      </a:lnTo>
                      <a:lnTo>
                        <a:pt x="159" y="17"/>
                      </a:lnTo>
                      <a:lnTo>
                        <a:pt x="159" y="17"/>
                      </a:lnTo>
                      <a:lnTo>
                        <a:pt x="159" y="15"/>
                      </a:lnTo>
                      <a:lnTo>
                        <a:pt x="159" y="15"/>
                      </a:lnTo>
                      <a:lnTo>
                        <a:pt x="161" y="15"/>
                      </a:lnTo>
                      <a:lnTo>
                        <a:pt x="161" y="15"/>
                      </a:lnTo>
                      <a:lnTo>
                        <a:pt x="161" y="15"/>
                      </a:lnTo>
                      <a:lnTo>
                        <a:pt x="161" y="15"/>
                      </a:lnTo>
                      <a:lnTo>
                        <a:pt x="161" y="15"/>
                      </a:lnTo>
                      <a:lnTo>
                        <a:pt x="163" y="15"/>
                      </a:lnTo>
                      <a:lnTo>
                        <a:pt x="163" y="15"/>
                      </a:lnTo>
                      <a:lnTo>
                        <a:pt x="165" y="15"/>
                      </a:lnTo>
                      <a:lnTo>
                        <a:pt x="165" y="15"/>
                      </a:lnTo>
                      <a:lnTo>
                        <a:pt x="165" y="15"/>
                      </a:lnTo>
                      <a:lnTo>
                        <a:pt x="165" y="13"/>
                      </a:lnTo>
                      <a:lnTo>
                        <a:pt x="166" y="13"/>
                      </a:lnTo>
                      <a:lnTo>
                        <a:pt x="166" y="13"/>
                      </a:lnTo>
                      <a:lnTo>
                        <a:pt x="166" y="13"/>
                      </a:lnTo>
                      <a:lnTo>
                        <a:pt x="166" y="13"/>
                      </a:lnTo>
                      <a:lnTo>
                        <a:pt x="166" y="11"/>
                      </a:lnTo>
                      <a:lnTo>
                        <a:pt x="168" y="11"/>
                      </a:lnTo>
                      <a:lnTo>
                        <a:pt x="168" y="11"/>
                      </a:lnTo>
                      <a:lnTo>
                        <a:pt x="170" y="11"/>
                      </a:lnTo>
                      <a:lnTo>
                        <a:pt x="170" y="11"/>
                      </a:lnTo>
                      <a:lnTo>
                        <a:pt x="170" y="11"/>
                      </a:lnTo>
                      <a:lnTo>
                        <a:pt x="170" y="11"/>
                      </a:lnTo>
                      <a:lnTo>
                        <a:pt x="172" y="11"/>
                      </a:lnTo>
                      <a:lnTo>
                        <a:pt x="172" y="11"/>
                      </a:lnTo>
                      <a:lnTo>
                        <a:pt x="174" y="11"/>
                      </a:lnTo>
                      <a:lnTo>
                        <a:pt x="174" y="11"/>
                      </a:lnTo>
                      <a:lnTo>
                        <a:pt x="174" y="9"/>
                      </a:lnTo>
                      <a:lnTo>
                        <a:pt x="174" y="9"/>
                      </a:lnTo>
                      <a:lnTo>
                        <a:pt x="176" y="9"/>
                      </a:lnTo>
                      <a:lnTo>
                        <a:pt x="176" y="9"/>
                      </a:lnTo>
                      <a:lnTo>
                        <a:pt x="176" y="9"/>
                      </a:lnTo>
                      <a:lnTo>
                        <a:pt x="178" y="9"/>
                      </a:lnTo>
                      <a:lnTo>
                        <a:pt x="178" y="9"/>
                      </a:lnTo>
                      <a:lnTo>
                        <a:pt x="180" y="9"/>
                      </a:lnTo>
                      <a:lnTo>
                        <a:pt x="180" y="9"/>
                      </a:lnTo>
                      <a:lnTo>
                        <a:pt x="180" y="9"/>
                      </a:lnTo>
                      <a:lnTo>
                        <a:pt x="182" y="9"/>
                      </a:lnTo>
                      <a:lnTo>
                        <a:pt x="182" y="9"/>
                      </a:lnTo>
                      <a:lnTo>
                        <a:pt x="182" y="9"/>
                      </a:lnTo>
                      <a:lnTo>
                        <a:pt x="184" y="9"/>
                      </a:lnTo>
                      <a:lnTo>
                        <a:pt x="184" y="9"/>
                      </a:lnTo>
                      <a:lnTo>
                        <a:pt x="186" y="9"/>
                      </a:lnTo>
                      <a:lnTo>
                        <a:pt x="186" y="9"/>
                      </a:lnTo>
                      <a:lnTo>
                        <a:pt x="186" y="9"/>
                      </a:lnTo>
                      <a:lnTo>
                        <a:pt x="188" y="9"/>
                      </a:lnTo>
                      <a:lnTo>
                        <a:pt x="188" y="9"/>
                      </a:lnTo>
                      <a:lnTo>
                        <a:pt x="188" y="9"/>
                      </a:lnTo>
                      <a:lnTo>
                        <a:pt x="188" y="9"/>
                      </a:lnTo>
                      <a:lnTo>
                        <a:pt x="189" y="9"/>
                      </a:lnTo>
                      <a:lnTo>
                        <a:pt x="189" y="9"/>
                      </a:lnTo>
                      <a:lnTo>
                        <a:pt x="189" y="8"/>
                      </a:lnTo>
                      <a:lnTo>
                        <a:pt x="191" y="8"/>
                      </a:lnTo>
                      <a:lnTo>
                        <a:pt x="191" y="8"/>
                      </a:lnTo>
                      <a:lnTo>
                        <a:pt x="191" y="8"/>
                      </a:lnTo>
                      <a:lnTo>
                        <a:pt x="193" y="8"/>
                      </a:lnTo>
                      <a:lnTo>
                        <a:pt x="193" y="9"/>
                      </a:lnTo>
                      <a:lnTo>
                        <a:pt x="193" y="9"/>
                      </a:lnTo>
                      <a:lnTo>
                        <a:pt x="193" y="9"/>
                      </a:lnTo>
                      <a:lnTo>
                        <a:pt x="195" y="9"/>
                      </a:lnTo>
                      <a:lnTo>
                        <a:pt x="195" y="9"/>
                      </a:lnTo>
                      <a:lnTo>
                        <a:pt x="197" y="9"/>
                      </a:lnTo>
                      <a:lnTo>
                        <a:pt x="197" y="8"/>
                      </a:lnTo>
                      <a:lnTo>
                        <a:pt x="197" y="8"/>
                      </a:lnTo>
                      <a:lnTo>
                        <a:pt x="197" y="8"/>
                      </a:lnTo>
                      <a:lnTo>
                        <a:pt x="197" y="8"/>
                      </a:lnTo>
                      <a:lnTo>
                        <a:pt x="199" y="8"/>
                      </a:lnTo>
                      <a:lnTo>
                        <a:pt x="199" y="8"/>
                      </a:lnTo>
                      <a:lnTo>
                        <a:pt x="199" y="8"/>
                      </a:lnTo>
                      <a:lnTo>
                        <a:pt x="201" y="8"/>
                      </a:lnTo>
                      <a:lnTo>
                        <a:pt x="201" y="6"/>
                      </a:lnTo>
                      <a:lnTo>
                        <a:pt x="201" y="6"/>
                      </a:lnTo>
                      <a:lnTo>
                        <a:pt x="201" y="6"/>
                      </a:lnTo>
                      <a:lnTo>
                        <a:pt x="201" y="6"/>
                      </a:lnTo>
                      <a:lnTo>
                        <a:pt x="203" y="6"/>
                      </a:lnTo>
                      <a:lnTo>
                        <a:pt x="203" y="6"/>
                      </a:lnTo>
                      <a:lnTo>
                        <a:pt x="203" y="6"/>
                      </a:lnTo>
                      <a:lnTo>
                        <a:pt x="205" y="6"/>
                      </a:lnTo>
                      <a:lnTo>
                        <a:pt x="205" y="6"/>
                      </a:lnTo>
                      <a:lnTo>
                        <a:pt x="205" y="8"/>
                      </a:lnTo>
                      <a:lnTo>
                        <a:pt x="205" y="8"/>
                      </a:lnTo>
                      <a:lnTo>
                        <a:pt x="207" y="8"/>
                      </a:lnTo>
                      <a:lnTo>
                        <a:pt x="207" y="6"/>
                      </a:lnTo>
                      <a:lnTo>
                        <a:pt x="207" y="6"/>
                      </a:lnTo>
                      <a:lnTo>
                        <a:pt x="207" y="6"/>
                      </a:lnTo>
                      <a:lnTo>
                        <a:pt x="207" y="6"/>
                      </a:lnTo>
                      <a:lnTo>
                        <a:pt x="209" y="6"/>
                      </a:lnTo>
                      <a:lnTo>
                        <a:pt x="209" y="6"/>
                      </a:lnTo>
                      <a:lnTo>
                        <a:pt x="209" y="6"/>
                      </a:lnTo>
                      <a:lnTo>
                        <a:pt x="209" y="6"/>
                      </a:lnTo>
                      <a:lnTo>
                        <a:pt x="211" y="6"/>
                      </a:lnTo>
                      <a:lnTo>
                        <a:pt x="211" y="6"/>
                      </a:lnTo>
                      <a:lnTo>
                        <a:pt x="212" y="6"/>
                      </a:lnTo>
                      <a:lnTo>
                        <a:pt x="212" y="6"/>
                      </a:lnTo>
                      <a:lnTo>
                        <a:pt x="212" y="6"/>
                      </a:lnTo>
                      <a:lnTo>
                        <a:pt x="212" y="6"/>
                      </a:lnTo>
                      <a:lnTo>
                        <a:pt x="214" y="6"/>
                      </a:lnTo>
                      <a:lnTo>
                        <a:pt x="214" y="4"/>
                      </a:lnTo>
                      <a:lnTo>
                        <a:pt x="214" y="4"/>
                      </a:lnTo>
                      <a:lnTo>
                        <a:pt x="214" y="4"/>
                      </a:lnTo>
                      <a:lnTo>
                        <a:pt x="214" y="4"/>
                      </a:lnTo>
                      <a:lnTo>
                        <a:pt x="216" y="4"/>
                      </a:lnTo>
                      <a:lnTo>
                        <a:pt x="216" y="4"/>
                      </a:lnTo>
                      <a:lnTo>
                        <a:pt x="218" y="4"/>
                      </a:lnTo>
                      <a:lnTo>
                        <a:pt x="218" y="2"/>
                      </a:lnTo>
                      <a:lnTo>
                        <a:pt x="218" y="2"/>
                      </a:lnTo>
                      <a:lnTo>
                        <a:pt x="218" y="2"/>
                      </a:lnTo>
                      <a:lnTo>
                        <a:pt x="218" y="4"/>
                      </a:lnTo>
                      <a:lnTo>
                        <a:pt x="220" y="4"/>
                      </a:lnTo>
                      <a:lnTo>
                        <a:pt x="220" y="4"/>
                      </a:lnTo>
                      <a:lnTo>
                        <a:pt x="220" y="4"/>
                      </a:lnTo>
                      <a:lnTo>
                        <a:pt x="222" y="4"/>
                      </a:lnTo>
                      <a:lnTo>
                        <a:pt x="222" y="4"/>
                      </a:lnTo>
                      <a:lnTo>
                        <a:pt x="224" y="4"/>
                      </a:lnTo>
                      <a:lnTo>
                        <a:pt x="224" y="4"/>
                      </a:lnTo>
                      <a:lnTo>
                        <a:pt x="224" y="4"/>
                      </a:lnTo>
                      <a:lnTo>
                        <a:pt x="226" y="4"/>
                      </a:lnTo>
                      <a:lnTo>
                        <a:pt x="226" y="4"/>
                      </a:lnTo>
                      <a:lnTo>
                        <a:pt x="226" y="4"/>
                      </a:lnTo>
                      <a:lnTo>
                        <a:pt x="228" y="4"/>
                      </a:lnTo>
                      <a:lnTo>
                        <a:pt x="228" y="4"/>
                      </a:lnTo>
                      <a:lnTo>
                        <a:pt x="230" y="4"/>
                      </a:lnTo>
                      <a:lnTo>
                        <a:pt x="230" y="4"/>
                      </a:lnTo>
                      <a:lnTo>
                        <a:pt x="230" y="4"/>
                      </a:lnTo>
                      <a:lnTo>
                        <a:pt x="232" y="4"/>
                      </a:lnTo>
                      <a:lnTo>
                        <a:pt x="232" y="4"/>
                      </a:lnTo>
                      <a:lnTo>
                        <a:pt x="233" y="4"/>
                      </a:lnTo>
                      <a:lnTo>
                        <a:pt x="233" y="4"/>
                      </a:lnTo>
                      <a:lnTo>
                        <a:pt x="233" y="4"/>
                      </a:lnTo>
                      <a:lnTo>
                        <a:pt x="235" y="4"/>
                      </a:lnTo>
                      <a:lnTo>
                        <a:pt x="235" y="4"/>
                      </a:lnTo>
                      <a:lnTo>
                        <a:pt x="235" y="4"/>
                      </a:lnTo>
                      <a:lnTo>
                        <a:pt x="235" y="4"/>
                      </a:lnTo>
                      <a:lnTo>
                        <a:pt x="237" y="4"/>
                      </a:lnTo>
                      <a:lnTo>
                        <a:pt x="237" y="6"/>
                      </a:lnTo>
                      <a:lnTo>
                        <a:pt x="237" y="6"/>
                      </a:lnTo>
                      <a:lnTo>
                        <a:pt x="239" y="6"/>
                      </a:lnTo>
                      <a:lnTo>
                        <a:pt x="239" y="6"/>
                      </a:lnTo>
                      <a:lnTo>
                        <a:pt x="239" y="6"/>
                      </a:lnTo>
                      <a:lnTo>
                        <a:pt x="239" y="6"/>
                      </a:lnTo>
                      <a:lnTo>
                        <a:pt x="239" y="8"/>
                      </a:lnTo>
                      <a:lnTo>
                        <a:pt x="239" y="8"/>
                      </a:lnTo>
                      <a:lnTo>
                        <a:pt x="241" y="8"/>
                      </a:lnTo>
                      <a:lnTo>
                        <a:pt x="241" y="8"/>
                      </a:lnTo>
                      <a:lnTo>
                        <a:pt x="241" y="8"/>
                      </a:lnTo>
                      <a:lnTo>
                        <a:pt x="241" y="8"/>
                      </a:lnTo>
                      <a:lnTo>
                        <a:pt x="243" y="8"/>
                      </a:lnTo>
                      <a:lnTo>
                        <a:pt x="243" y="8"/>
                      </a:lnTo>
                      <a:lnTo>
                        <a:pt x="245" y="8"/>
                      </a:lnTo>
                      <a:lnTo>
                        <a:pt x="245" y="8"/>
                      </a:lnTo>
                      <a:lnTo>
                        <a:pt x="245" y="8"/>
                      </a:lnTo>
                      <a:lnTo>
                        <a:pt x="245" y="8"/>
                      </a:lnTo>
                      <a:lnTo>
                        <a:pt x="247" y="8"/>
                      </a:lnTo>
                      <a:lnTo>
                        <a:pt x="247" y="8"/>
                      </a:lnTo>
                      <a:lnTo>
                        <a:pt x="247" y="8"/>
                      </a:lnTo>
                      <a:lnTo>
                        <a:pt x="247" y="6"/>
                      </a:lnTo>
                      <a:lnTo>
                        <a:pt x="247" y="6"/>
                      </a:lnTo>
                      <a:lnTo>
                        <a:pt x="249" y="6"/>
                      </a:lnTo>
                      <a:lnTo>
                        <a:pt x="249" y="6"/>
                      </a:lnTo>
                      <a:lnTo>
                        <a:pt x="249" y="6"/>
                      </a:lnTo>
                      <a:lnTo>
                        <a:pt x="251" y="6"/>
                      </a:lnTo>
                      <a:lnTo>
                        <a:pt x="251" y="4"/>
                      </a:lnTo>
                      <a:lnTo>
                        <a:pt x="251" y="4"/>
                      </a:lnTo>
                      <a:lnTo>
                        <a:pt x="251" y="4"/>
                      </a:lnTo>
                      <a:lnTo>
                        <a:pt x="251" y="6"/>
                      </a:lnTo>
                      <a:lnTo>
                        <a:pt x="253" y="6"/>
                      </a:lnTo>
                      <a:lnTo>
                        <a:pt x="253" y="6"/>
                      </a:lnTo>
                      <a:lnTo>
                        <a:pt x="253" y="6"/>
                      </a:lnTo>
                      <a:lnTo>
                        <a:pt x="253" y="4"/>
                      </a:lnTo>
                      <a:lnTo>
                        <a:pt x="255" y="4"/>
                      </a:lnTo>
                      <a:lnTo>
                        <a:pt x="255" y="4"/>
                      </a:lnTo>
                      <a:lnTo>
                        <a:pt x="256" y="4"/>
                      </a:lnTo>
                      <a:lnTo>
                        <a:pt x="256" y="4"/>
                      </a:lnTo>
                      <a:lnTo>
                        <a:pt x="256" y="4"/>
                      </a:lnTo>
                      <a:lnTo>
                        <a:pt x="256" y="4"/>
                      </a:lnTo>
                      <a:lnTo>
                        <a:pt x="258" y="4"/>
                      </a:lnTo>
                      <a:lnTo>
                        <a:pt x="258" y="4"/>
                      </a:lnTo>
                      <a:lnTo>
                        <a:pt x="258" y="2"/>
                      </a:lnTo>
                      <a:lnTo>
                        <a:pt x="258" y="2"/>
                      </a:lnTo>
                      <a:lnTo>
                        <a:pt x="258" y="0"/>
                      </a:lnTo>
                      <a:lnTo>
                        <a:pt x="260" y="0"/>
                      </a:lnTo>
                      <a:lnTo>
                        <a:pt x="260" y="0"/>
                      </a:lnTo>
                      <a:lnTo>
                        <a:pt x="260" y="0"/>
                      </a:lnTo>
                      <a:lnTo>
                        <a:pt x="260" y="0"/>
                      </a:lnTo>
                      <a:lnTo>
                        <a:pt x="262" y="0"/>
                      </a:lnTo>
                      <a:lnTo>
                        <a:pt x="262" y="0"/>
                      </a:lnTo>
                      <a:lnTo>
                        <a:pt x="262" y="0"/>
                      </a:lnTo>
                      <a:lnTo>
                        <a:pt x="262" y="0"/>
                      </a:lnTo>
                      <a:lnTo>
                        <a:pt x="264" y="0"/>
                      </a:lnTo>
                      <a:lnTo>
                        <a:pt x="264" y="0"/>
                      </a:lnTo>
                      <a:lnTo>
                        <a:pt x="264" y="0"/>
                      </a:lnTo>
                      <a:lnTo>
                        <a:pt x="266" y="0"/>
                      </a:lnTo>
                      <a:lnTo>
                        <a:pt x="266" y="0"/>
                      </a:lnTo>
                      <a:lnTo>
                        <a:pt x="266" y="2"/>
                      </a:lnTo>
                      <a:lnTo>
                        <a:pt x="266" y="2"/>
                      </a:lnTo>
                      <a:lnTo>
                        <a:pt x="266" y="2"/>
                      </a:lnTo>
                      <a:lnTo>
                        <a:pt x="268" y="2"/>
                      </a:lnTo>
                      <a:lnTo>
                        <a:pt x="268" y="2"/>
                      </a:lnTo>
                      <a:lnTo>
                        <a:pt x="268" y="2"/>
                      </a:lnTo>
                      <a:lnTo>
                        <a:pt x="270" y="2"/>
                      </a:lnTo>
                      <a:lnTo>
                        <a:pt x="270" y="2"/>
                      </a:lnTo>
                      <a:lnTo>
                        <a:pt x="270" y="2"/>
                      </a:lnTo>
                      <a:lnTo>
                        <a:pt x="272" y="2"/>
                      </a:lnTo>
                      <a:lnTo>
                        <a:pt x="272" y="4"/>
                      </a:lnTo>
                      <a:lnTo>
                        <a:pt x="272" y="4"/>
                      </a:lnTo>
                      <a:lnTo>
                        <a:pt x="272" y="4"/>
                      </a:lnTo>
                      <a:lnTo>
                        <a:pt x="274" y="4"/>
                      </a:lnTo>
                      <a:lnTo>
                        <a:pt x="274" y="2"/>
                      </a:lnTo>
                      <a:lnTo>
                        <a:pt x="274" y="2"/>
                      </a:lnTo>
                      <a:lnTo>
                        <a:pt x="274" y="2"/>
                      </a:lnTo>
                      <a:lnTo>
                        <a:pt x="276" y="2"/>
                      </a:lnTo>
                      <a:lnTo>
                        <a:pt x="276" y="2"/>
                      </a:lnTo>
                      <a:lnTo>
                        <a:pt x="276" y="2"/>
                      </a:lnTo>
                      <a:lnTo>
                        <a:pt x="276" y="0"/>
                      </a:lnTo>
                      <a:lnTo>
                        <a:pt x="276" y="0"/>
                      </a:lnTo>
                      <a:lnTo>
                        <a:pt x="276" y="0"/>
                      </a:lnTo>
                      <a:lnTo>
                        <a:pt x="276" y="0"/>
                      </a:lnTo>
                      <a:lnTo>
                        <a:pt x="276" y="0"/>
                      </a:lnTo>
                      <a:lnTo>
                        <a:pt x="277" y="0"/>
                      </a:lnTo>
                      <a:lnTo>
                        <a:pt x="277" y="0"/>
                      </a:lnTo>
                      <a:lnTo>
                        <a:pt x="277" y="0"/>
                      </a:lnTo>
                      <a:lnTo>
                        <a:pt x="279" y="0"/>
                      </a:lnTo>
                      <a:lnTo>
                        <a:pt x="279"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2" name="Freeform 1564">
                  <a:extLst>
                    <a:ext uri="{FF2B5EF4-FFF2-40B4-BE49-F238E27FC236}">
                      <a16:creationId xmlns:a16="http://schemas.microsoft.com/office/drawing/2014/main" id="{2F2C0CBF-A7E6-41EC-A2D5-544938E030F3}"/>
                    </a:ext>
                  </a:extLst>
                </p:cNvPr>
                <p:cNvSpPr>
                  <a:spLocks/>
                </p:cNvSpPr>
                <p:nvPr/>
              </p:nvSpPr>
              <p:spPr bwMode="auto">
                <a:xfrm>
                  <a:off x="14682929" y="3414713"/>
                  <a:ext cx="568325" cy="590550"/>
                </a:xfrm>
                <a:custGeom>
                  <a:avLst/>
                  <a:gdLst>
                    <a:gd name="T0" fmla="*/ 297 w 358"/>
                    <a:gd name="T1" fmla="*/ 4 h 372"/>
                    <a:gd name="T2" fmla="*/ 293 w 358"/>
                    <a:gd name="T3" fmla="*/ 13 h 372"/>
                    <a:gd name="T4" fmla="*/ 297 w 358"/>
                    <a:gd name="T5" fmla="*/ 32 h 372"/>
                    <a:gd name="T6" fmla="*/ 293 w 358"/>
                    <a:gd name="T7" fmla="*/ 50 h 372"/>
                    <a:gd name="T8" fmla="*/ 281 w 358"/>
                    <a:gd name="T9" fmla="*/ 65 h 372"/>
                    <a:gd name="T10" fmla="*/ 293 w 358"/>
                    <a:gd name="T11" fmla="*/ 82 h 372"/>
                    <a:gd name="T12" fmla="*/ 304 w 358"/>
                    <a:gd name="T13" fmla="*/ 98 h 372"/>
                    <a:gd name="T14" fmla="*/ 312 w 358"/>
                    <a:gd name="T15" fmla="*/ 117 h 372"/>
                    <a:gd name="T16" fmla="*/ 318 w 358"/>
                    <a:gd name="T17" fmla="*/ 140 h 372"/>
                    <a:gd name="T18" fmla="*/ 321 w 358"/>
                    <a:gd name="T19" fmla="*/ 159 h 372"/>
                    <a:gd name="T20" fmla="*/ 321 w 358"/>
                    <a:gd name="T21" fmla="*/ 184 h 372"/>
                    <a:gd name="T22" fmla="*/ 321 w 358"/>
                    <a:gd name="T23" fmla="*/ 205 h 372"/>
                    <a:gd name="T24" fmla="*/ 314 w 358"/>
                    <a:gd name="T25" fmla="*/ 222 h 372"/>
                    <a:gd name="T26" fmla="*/ 325 w 358"/>
                    <a:gd name="T27" fmla="*/ 239 h 372"/>
                    <a:gd name="T28" fmla="*/ 333 w 358"/>
                    <a:gd name="T29" fmla="*/ 258 h 372"/>
                    <a:gd name="T30" fmla="*/ 350 w 358"/>
                    <a:gd name="T31" fmla="*/ 264 h 372"/>
                    <a:gd name="T32" fmla="*/ 358 w 358"/>
                    <a:gd name="T33" fmla="*/ 280 h 372"/>
                    <a:gd name="T34" fmla="*/ 343 w 358"/>
                    <a:gd name="T35" fmla="*/ 289 h 372"/>
                    <a:gd name="T36" fmla="*/ 327 w 358"/>
                    <a:gd name="T37" fmla="*/ 299 h 372"/>
                    <a:gd name="T38" fmla="*/ 312 w 358"/>
                    <a:gd name="T39" fmla="*/ 310 h 372"/>
                    <a:gd name="T40" fmla="*/ 297 w 358"/>
                    <a:gd name="T41" fmla="*/ 322 h 372"/>
                    <a:gd name="T42" fmla="*/ 281 w 358"/>
                    <a:gd name="T43" fmla="*/ 333 h 372"/>
                    <a:gd name="T44" fmla="*/ 268 w 358"/>
                    <a:gd name="T45" fmla="*/ 345 h 372"/>
                    <a:gd name="T46" fmla="*/ 255 w 358"/>
                    <a:gd name="T47" fmla="*/ 360 h 372"/>
                    <a:gd name="T48" fmla="*/ 235 w 358"/>
                    <a:gd name="T49" fmla="*/ 366 h 372"/>
                    <a:gd name="T50" fmla="*/ 214 w 358"/>
                    <a:gd name="T51" fmla="*/ 370 h 372"/>
                    <a:gd name="T52" fmla="*/ 207 w 358"/>
                    <a:gd name="T53" fmla="*/ 360 h 372"/>
                    <a:gd name="T54" fmla="*/ 193 w 358"/>
                    <a:gd name="T55" fmla="*/ 349 h 372"/>
                    <a:gd name="T56" fmla="*/ 180 w 358"/>
                    <a:gd name="T57" fmla="*/ 339 h 372"/>
                    <a:gd name="T58" fmla="*/ 168 w 358"/>
                    <a:gd name="T59" fmla="*/ 326 h 372"/>
                    <a:gd name="T60" fmla="*/ 153 w 358"/>
                    <a:gd name="T61" fmla="*/ 314 h 372"/>
                    <a:gd name="T62" fmla="*/ 140 w 358"/>
                    <a:gd name="T63" fmla="*/ 303 h 372"/>
                    <a:gd name="T64" fmla="*/ 124 w 358"/>
                    <a:gd name="T65" fmla="*/ 291 h 372"/>
                    <a:gd name="T66" fmla="*/ 109 w 358"/>
                    <a:gd name="T67" fmla="*/ 280 h 372"/>
                    <a:gd name="T68" fmla="*/ 94 w 358"/>
                    <a:gd name="T69" fmla="*/ 268 h 372"/>
                    <a:gd name="T70" fmla="*/ 78 w 358"/>
                    <a:gd name="T71" fmla="*/ 257 h 372"/>
                    <a:gd name="T72" fmla="*/ 63 w 358"/>
                    <a:gd name="T73" fmla="*/ 247 h 372"/>
                    <a:gd name="T74" fmla="*/ 48 w 358"/>
                    <a:gd name="T75" fmla="*/ 236 h 372"/>
                    <a:gd name="T76" fmla="*/ 34 w 358"/>
                    <a:gd name="T77" fmla="*/ 224 h 372"/>
                    <a:gd name="T78" fmla="*/ 19 w 358"/>
                    <a:gd name="T79" fmla="*/ 213 h 372"/>
                    <a:gd name="T80" fmla="*/ 2 w 358"/>
                    <a:gd name="T81" fmla="*/ 203 h 372"/>
                    <a:gd name="T82" fmla="*/ 0 w 358"/>
                    <a:gd name="T83" fmla="*/ 176 h 372"/>
                    <a:gd name="T84" fmla="*/ 13 w 358"/>
                    <a:gd name="T85" fmla="*/ 163 h 372"/>
                    <a:gd name="T86" fmla="*/ 31 w 358"/>
                    <a:gd name="T87" fmla="*/ 153 h 372"/>
                    <a:gd name="T88" fmla="*/ 48 w 358"/>
                    <a:gd name="T89" fmla="*/ 149 h 372"/>
                    <a:gd name="T90" fmla="*/ 63 w 358"/>
                    <a:gd name="T91" fmla="*/ 140 h 372"/>
                    <a:gd name="T92" fmla="*/ 78 w 358"/>
                    <a:gd name="T93" fmla="*/ 128 h 372"/>
                    <a:gd name="T94" fmla="*/ 86 w 358"/>
                    <a:gd name="T95" fmla="*/ 119 h 372"/>
                    <a:gd name="T96" fmla="*/ 101 w 358"/>
                    <a:gd name="T97" fmla="*/ 107 h 372"/>
                    <a:gd name="T98" fmla="*/ 117 w 358"/>
                    <a:gd name="T99" fmla="*/ 101 h 372"/>
                    <a:gd name="T100" fmla="*/ 132 w 358"/>
                    <a:gd name="T101" fmla="*/ 96 h 372"/>
                    <a:gd name="T102" fmla="*/ 124 w 358"/>
                    <a:gd name="T103" fmla="*/ 82 h 372"/>
                    <a:gd name="T104" fmla="*/ 122 w 358"/>
                    <a:gd name="T105" fmla="*/ 63 h 372"/>
                    <a:gd name="T106" fmla="*/ 117 w 358"/>
                    <a:gd name="T107" fmla="*/ 46 h 372"/>
                    <a:gd name="T108" fmla="*/ 122 w 358"/>
                    <a:gd name="T109" fmla="*/ 38 h 372"/>
                    <a:gd name="T110" fmla="*/ 138 w 358"/>
                    <a:gd name="T111" fmla="*/ 27 h 372"/>
                    <a:gd name="T112" fmla="*/ 153 w 358"/>
                    <a:gd name="T113" fmla="*/ 21 h 372"/>
                    <a:gd name="T114" fmla="*/ 170 w 358"/>
                    <a:gd name="T115" fmla="*/ 11 h 372"/>
                    <a:gd name="T116" fmla="*/ 191 w 358"/>
                    <a:gd name="T117" fmla="*/ 8 h 372"/>
                    <a:gd name="T118" fmla="*/ 209 w 358"/>
                    <a:gd name="T119" fmla="*/ 6 h 372"/>
                    <a:gd name="T120" fmla="*/ 230 w 358"/>
                    <a:gd name="T121" fmla="*/ 4 h 372"/>
                    <a:gd name="T122" fmla="*/ 247 w 358"/>
                    <a:gd name="T123" fmla="*/ 6 h 372"/>
                    <a:gd name="T124" fmla="*/ 264 w 358"/>
                    <a:gd name="T125"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8" h="372">
                      <a:moveTo>
                        <a:pt x="279" y="0"/>
                      </a:moveTo>
                      <a:lnTo>
                        <a:pt x="279" y="0"/>
                      </a:lnTo>
                      <a:lnTo>
                        <a:pt x="279" y="0"/>
                      </a:lnTo>
                      <a:lnTo>
                        <a:pt x="281" y="0"/>
                      </a:lnTo>
                      <a:lnTo>
                        <a:pt x="281" y="0"/>
                      </a:lnTo>
                      <a:lnTo>
                        <a:pt x="281" y="0"/>
                      </a:lnTo>
                      <a:lnTo>
                        <a:pt x="283" y="0"/>
                      </a:lnTo>
                      <a:lnTo>
                        <a:pt x="283" y="2"/>
                      </a:lnTo>
                      <a:lnTo>
                        <a:pt x="283" y="2"/>
                      </a:lnTo>
                      <a:lnTo>
                        <a:pt x="283" y="2"/>
                      </a:lnTo>
                      <a:lnTo>
                        <a:pt x="285" y="2"/>
                      </a:lnTo>
                      <a:lnTo>
                        <a:pt x="285" y="2"/>
                      </a:lnTo>
                      <a:lnTo>
                        <a:pt x="287" y="2"/>
                      </a:lnTo>
                      <a:lnTo>
                        <a:pt x="287" y="2"/>
                      </a:lnTo>
                      <a:lnTo>
                        <a:pt x="287" y="4"/>
                      </a:lnTo>
                      <a:lnTo>
                        <a:pt x="287" y="4"/>
                      </a:lnTo>
                      <a:lnTo>
                        <a:pt x="287" y="4"/>
                      </a:lnTo>
                      <a:lnTo>
                        <a:pt x="287" y="4"/>
                      </a:lnTo>
                      <a:lnTo>
                        <a:pt x="289" y="4"/>
                      </a:lnTo>
                      <a:lnTo>
                        <a:pt x="289" y="4"/>
                      </a:lnTo>
                      <a:lnTo>
                        <a:pt x="289" y="4"/>
                      </a:lnTo>
                      <a:lnTo>
                        <a:pt x="289" y="4"/>
                      </a:lnTo>
                      <a:lnTo>
                        <a:pt x="291" y="4"/>
                      </a:lnTo>
                      <a:lnTo>
                        <a:pt x="291" y="4"/>
                      </a:lnTo>
                      <a:lnTo>
                        <a:pt x="293" y="4"/>
                      </a:lnTo>
                      <a:lnTo>
                        <a:pt x="293" y="2"/>
                      </a:lnTo>
                      <a:lnTo>
                        <a:pt x="293" y="2"/>
                      </a:lnTo>
                      <a:lnTo>
                        <a:pt x="293" y="2"/>
                      </a:lnTo>
                      <a:lnTo>
                        <a:pt x="295" y="2"/>
                      </a:lnTo>
                      <a:lnTo>
                        <a:pt x="295" y="2"/>
                      </a:lnTo>
                      <a:lnTo>
                        <a:pt x="295" y="2"/>
                      </a:lnTo>
                      <a:lnTo>
                        <a:pt x="297" y="2"/>
                      </a:lnTo>
                      <a:lnTo>
                        <a:pt x="297" y="2"/>
                      </a:lnTo>
                      <a:lnTo>
                        <a:pt x="297" y="4"/>
                      </a:lnTo>
                      <a:lnTo>
                        <a:pt x="299" y="4"/>
                      </a:lnTo>
                      <a:lnTo>
                        <a:pt x="299" y="4"/>
                      </a:lnTo>
                      <a:lnTo>
                        <a:pt x="299" y="2"/>
                      </a:lnTo>
                      <a:lnTo>
                        <a:pt x="299" y="2"/>
                      </a:lnTo>
                      <a:lnTo>
                        <a:pt x="300" y="2"/>
                      </a:lnTo>
                      <a:lnTo>
                        <a:pt x="300" y="2"/>
                      </a:lnTo>
                      <a:lnTo>
                        <a:pt x="300" y="4"/>
                      </a:lnTo>
                      <a:lnTo>
                        <a:pt x="300" y="4"/>
                      </a:lnTo>
                      <a:lnTo>
                        <a:pt x="300" y="4"/>
                      </a:lnTo>
                      <a:lnTo>
                        <a:pt x="300" y="6"/>
                      </a:lnTo>
                      <a:lnTo>
                        <a:pt x="300" y="6"/>
                      </a:lnTo>
                      <a:lnTo>
                        <a:pt x="300" y="6"/>
                      </a:lnTo>
                      <a:lnTo>
                        <a:pt x="300" y="6"/>
                      </a:lnTo>
                      <a:lnTo>
                        <a:pt x="299" y="6"/>
                      </a:lnTo>
                      <a:lnTo>
                        <a:pt x="299" y="6"/>
                      </a:lnTo>
                      <a:lnTo>
                        <a:pt x="299" y="6"/>
                      </a:lnTo>
                      <a:lnTo>
                        <a:pt x="299" y="8"/>
                      </a:lnTo>
                      <a:lnTo>
                        <a:pt x="299" y="8"/>
                      </a:lnTo>
                      <a:lnTo>
                        <a:pt x="299" y="8"/>
                      </a:lnTo>
                      <a:lnTo>
                        <a:pt x="299" y="8"/>
                      </a:lnTo>
                      <a:lnTo>
                        <a:pt x="299" y="8"/>
                      </a:lnTo>
                      <a:lnTo>
                        <a:pt x="299" y="9"/>
                      </a:lnTo>
                      <a:lnTo>
                        <a:pt x="297" y="9"/>
                      </a:lnTo>
                      <a:lnTo>
                        <a:pt x="297" y="9"/>
                      </a:lnTo>
                      <a:lnTo>
                        <a:pt x="297" y="9"/>
                      </a:lnTo>
                      <a:lnTo>
                        <a:pt x="295" y="9"/>
                      </a:lnTo>
                      <a:lnTo>
                        <a:pt x="295" y="11"/>
                      </a:lnTo>
                      <a:lnTo>
                        <a:pt x="295" y="11"/>
                      </a:lnTo>
                      <a:lnTo>
                        <a:pt x="295" y="11"/>
                      </a:lnTo>
                      <a:lnTo>
                        <a:pt x="293" y="11"/>
                      </a:lnTo>
                      <a:lnTo>
                        <a:pt x="293" y="11"/>
                      </a:lnTo>
                      <a:lnTo>
                        <a:pt x="293" y="11"/>
                      </a:lnTo>
                      <a:lnTo>
                        <a:pt x="293" y="13"/>
                      </a:lnTo>
                      <a:lnTo>
                        <a:pt x="293" y="13"/>
                      </a:lnTo>
                      <a:lnTo>
                        <a:pt x="295" y="13"/>
                      </a:lnTo>
                      <a:lnTo>
                        <a:pt x="295" y="13"/>
                      </a:lnTo>
                      <a:lnTo>
                        <a:pt x="295" y="13"/>
                      </a:lnTo>
                      <a:lnTo>
                        <a:pt x="297" y="13"/>
                      </a:lnTo>
                      <a:lnTo>
                        <a:pt x="297" y="13"/>
                      </a:lnTo>
                      <a:lnTo>
                        <a:pt x="297" y="15"/>
                      </a:lnTo>
                      <a:lnTo>
                        <a:pt x="297" y="15"/>
                      </a:lnTo>
                      <a:lnTo>
                        <a:pt x="297" y="15"/>
                      </a:lnTo>
                      <a:lnTo>
                        <a:pt x="295" y="15"/>
                      </a:lnTo>
                      <a:lnTo>
                        <a:pt x="295" y="17"/>
                      </a:lnTo>
                      <a:lnTo>
                        <a:pt x="295" y="17"/>
                      </a:lnTo>
                      <a:lnTo>
                        <a:pt x="295" y="19"/>
                      </a:lnTo>
                      <a:lnTo>
                        <a:pt x="295" y="19"/>
                      </a:lnTo>
                      <a:lnTo>
                        <a:pt x="295" y="21"/>
                      </a:lnTo>
                      <a:lnTo>
                        <a:pt x="295" y="21"/>
                      </a:lnTo>
                      <a:lnTo>
                        <a:pt x="295" y="21"/>
                      </a:lnTo>
                      <a:lnTo>
                        <a:pt x="295" y="23"/>
                      </a:lnTo>
                      <a:lnTo>
                        <a:pt x="295" y="23"/>
                      </a:lnTo>
                      <a:lnTo>
                        <a:pt x="295" y="23"/>
                      </a:lnTo>
                      <a:lnTo>
                        <a:pt x="295" y="25"/>
                      </a:lnTo>
                      <a:lnTo>
                        <a:pt x="295" y="25"/>
                      </a:lnTo>
                      <a:lnTo>
                        <a:pt x="295" y="25"/>
                      </a:lnTo>
                      <a:lnTo>
                        <a:pt x="295" y="27"/>
                      </a:lnTo>
                      <a:lnTo>
                        <a:pt x="295" y="27"/>
                      </a:lnTo>
                      <a:lnTo>
                        <a:pt x="295" y="27"/>
                      </a:lnTo>
                      <a:lnTo>
                        <a:pt x="295" y="29"/>
                      </a:lnTo>
                      <a:lnTo>
                        <a:pt x="295" y="29"/>
                      </a:lnTo>
                      <a:lnTo>
                        <a:pt x="295" y="29"/>
                      </a:lnTo>
                      <a:lnTo>
                        <a:pt x="297" y="29"/>
                      </a:lnTo>
                      <a:lnTo>
                        <a:pt x="297" y="31"/>
                      </a:lnTo>
                      <a:lnTo>
                        <a:pt x="295" y="31"/>
                      </a:lnTo>
                      <a:lnTo>
                        <a:pt x="295" y="31"/>
                      </a:lnTo>
                      <a:lnTo>
                        <a:pt x="297" y="31"/>
                      </a:lnTo>
                      <a:lnTo>
                        <a:pt x="297" y="32"/>
                      </a:lnTo>
                      <a:lnTo>
                        <a:pt x="297" y="32"/>
                      </a:lnTo>
                      <a:lnTo>
                        <a:pt x="297" y="32"/>
                      </a:lnTo>
                      <a:lnTo>
                        <a:pt x="295" y="32"/>
                      </a:lnTo>
                      <a:lnTo>
                        <a:pt x="295" y="34"/>
                      </a:lnTo>
                      <a:lnTo>
                        <a:pt x="295" y="34"/>
                      </a:lnTo>
                      <a:lnTo>
                        <a:pt x="295" y="36"/>
                      </a:lnTo>
                      <a:lnTo>
                        <a:pt x="295" y="36"/>
                      </a:lnTo>
                      <a:lnTo>
                        <a:pt x="297" y="36"/>
                      </a:lnTo>
                      <a:lnTo>
                        <a:pt x="297" y="38"/>
                      </a:lnTo>
                      <a:lnTo>
                        <a:pt x="297" y="38"/>
                      </a:lnTo>
                      <a:lnTo>
                        <a:pt x="299" y="38"/>
                      </a:lnTo>
                      <a:lnTo>
                        <a:pt x="299" y="38"/>
                      </a:lnTo>
                      <a:lnTo>
                        <a:pt x="297" y="38"/>
                      </a:lnTo>
                      <a:lnTo>
                        <a:pt x="297" y="40"/>
                      </a:lnTo>
                      <a:lnTo>
                        <a:pt x="297" y="40"/>
                      </a:lnTo>
                      <a:lnTo>
                        <a:pt x="297" y="40"/>
                      </a:lnTo>
                      <a:lnTo>
                        <a:pt x="297" y="40"/>
                      </a:lnTo>
                      <a:lnTo>
                        <a:pt x="295" y="40"/>
                      </a:lnTo>
                      <a:lnTo>
                        <a:pt x="295" y="42"/>
                      </a:lnTo>
                      <a:lnTo>
                        <a:pt x="295" y="42"/>
                      </a:lnTo>
                      <a:lnTo>
                        <a:pt x="295" y="44"/>
                      </a:lnTo>
                      <a:lnTo>
                        <a:pt x="295" y="44"/>
                      </a:lnTo>
                      <a:lnTo>
                        <a:pt x="295" y="44"/>
                      </a:lnTo>
                      <a:lnTo>
                        <a:pt x="295" y="44"/>
                      </a:lnTo>
                      <a:lnTo>
                        <a:pt x="295" y="46"/>
                      </a:lnTo>
                      <a:lnTo>
                        <a:pt x="295" y="46"/>
                      </a:lnTo>
                      <a:lnTo>
                        <a:pt x="295" y="46"/>
                      </a:lnTo>
                      <a:lnTo>
                        <a:pt x="295" y="48"/>
                      </a:lnTo>
                      <a:lnTo>
                        <a:pt x="295" y="48"/>
                      </a:lnTo>
                      <a:lnTo>
                        <a:pt x="295" y="48"/>
                      </a:lnTo>
                      <a:lnTo>
                        <a:pt x="295" y="48"/>
                      </a:lnTo>
                      <a:lnTo>
                        <a:pt x="295" y="50"/>
                      </a:lnTo>
                      <a:lnTo>
                        <a:pt x="295" y="50"/>
                      </a:lnTo>
                      <a:lnTo>
                        <a:pt x="293" y="50"/>
                      </a:lnTo>
                      <a:lnTo>
                        <a:pt x="293" y="52"/>
                      </a:lnTo>
                      <a:lnTo>
                        <a:pt x="293" y="52"/>
                      </a:lnTo>
                      <a:lnTo>
                        <a:pt x="293" y="52"/>
                      </a:lnTo>
                      <a:lnTo>
                        <a:pt x="293" y="52"/>
                      </a:lnTo>
                      <a:lnTo>
                        <a:pt x="293" y="54"/>
                      </a:lnTo>
                      <a:lnTo>
                        <a:pt x="291" y="54"/>
                      </a:lnTo>
                      <a:lnTo>
                        <a:pt x="291" y="54"/>
                      </a:lnTo>
                      <a:lnTo>
                        <a:pt x="291" y="54"/>
                      </a:lnTo>
                      <a:lnTo>
                        <a:pt x="289" y="54"/>
                      </a:lnTo>
                      <a:lnTo>
                        <a:pt x="289" y="54"/>
                      </a:lnTo>
                      <a:lnTo>
                        <a:pt x="289" y="55"/>
                      </a:lnTo>
                      <a:lnTo>
                        <a:pt x="289" y="55"/>
                      </a:lnTo>
                      <a:lnTo>
                        <a:pt x="287" y="55"/>
                      </a:lnTo>
                      <a:lnTo>
                        <a:pt x="287" y="55"/>
                      </a:lnTo>
                      <a:lnTo>
                        <a:pt x="287" y="55"/>
                      </a:lnTo>
                      <a:lnTo>
                        <a:pt x="287" y="55"/>
                      </a:lnTo>
                      <a:lnTo>
                        <a:pt x="287" y="57"/>
                      </a:lnTo>
                      <a:lnTo>
                        <a:pt x="287" y="57"/>
                      </a:lnTo>
                      <a:lnTo>
                        <a:pt x="287" y="57"/>
                      </a:lnTo>
                      <a:lnTo>
                        <a:pt x="287" y="59"/>
                      </a:lnTo>
                      <a:lnTo>
                        <a:pt x="285" y="59"/>
                      </a:lnTo>
                      <a:lnTo>
                        <a:pt x="285" y="59"/>
                      </a:lnTo>
                      <a:lnTo>
                        <a:pt x="283" y="59"/>
                      </a:lnTo>
                      <a:lnTo>
                        <a:pt x="283" y="59"/>
                      </a:lnTo>
                      <a:lnTo>
                        <a:pt x="283" y="59"/>
                      </a:lnTo>
                      <a:lnTo>
                        <a:pt x="283" y="61"/>
                      </a:lnTo>
                      <a:lnTo>
                        <a:pt x="283" y="61"/>
                      </a:lnTo>
                      <a:lnTo>
                        <a:pt x="283" y="61"/>
                      </a:lnTo>
                      <a:lnTo>
                        <a:pt x="281" y="61"/>
                      </a:lnTo>
                      <a:lnTo>
                        <a:pt x="281" y="63"/>
                      </a:lnTo>
                      <a:lnTo>
                        <a:pt x="281" y="63"/>
                      </a:lnTo>
                      <a:lnTo>
                        <a:pt x="281" y="63"/>
                      </a:lnTo>
                      <a:lnTo>
                        <a:pt x="281" y="65"/>
                      </a:lnTo>
                      <a:lnTo>
                        <a:pt x="281" y="65"/>
                      </a:lnTo>
                      <a:lnTo>
                        <a:pt x="281" y="67"/>
                      </a:lnTo>
                      <a:lnTo>
                        <a:pt x="281" y="67"/>
                      </a:lnTo>
                      <a:lnTo>
                        <a:pt x="283" y="67"/>
                      </a:lnTo>
                      <a:lnTo>
                        <a:pt x="283" y="69"/>
                      </a:lnTo>
                      <a:lnTo>
                        <a:pt x="283" y="69"/>
                      </a:lnTo>
                      <a:lnTo>
                        <a:pt x="283" y="71"/>
                      </a:lnTo>
                      <a:lnTo>
                        <a:pt x="283" y="71"/>
                      </a:lnTo>
                      <a:lnTo>
                        <a:pt x="283" y="71"/>
                      </a:lnTo>
                      <a:lnTo>
                        <a:pt x="283" y="71"/>
                      </a:lnTo>
                      <a:lnTo>
                        <a:pt x="283" y="73"/>
                      </a:lnTo>
                      <a:lnTo>
                        <a:pt x="283" y="73"/>
                      </a:lnTo>
                      <a:lnTo>
                        <a:pt x="283" y="73"/>
                      </a:lnTo>
                      <a:lnTo>
                        <a:pt x="285" y="73"/>
                      </a:lnTo>
                      <a:lnTo>
                        <a:pt x="285" y="75"/>
                      </a:lnTo>
                      <a:lnTo>
                        <a:pt x="285" y="75"/>
                      </a:lnTo>
                      <a:lnTo>
                        <a:pt x="285" y="75"/>
                      </a:lnTo>
                      <a:lnTo>
                        <a:pt x="285" y="77"/>
                      </a:lnTo>
                      <a:lnTo>
                        <a:pt x="285" y="77"/>
                      </a:lnTo>
                      <a:lnTo>
                        <a:pt x="285" y="78"/>
                      </a:lnTo>
                      <a:lnTo>
                        <a:pt x="285" y="78"/>
                      </a:lnTo>
                      <a:lnTo>
                        <a:pt x="285" y="80"/>
                      </a:lnTo>
                      <a:lnTo>
                        <a:pt x="287" y="80"/>
                      </a:lnTo>
                      <a:lnTo>
                        <a:pt x="287" y="80"/>
                      </a:lnTo>
                      <a:lnTo>
                        <a:pt x="287" y="80"/>
                      </a:lnTo>
                      <a:lnTo>
                        <a:pt x="287" y="80"/>
                      </a:lnTo>
                      <a:lnTo>
                        <a:pt x="289" y="80"/>
                      </a:lnTo>
                      <a:lnTo>
                        <a:pt x="289" y="80"/>
                      </a:lnTo>
                      <a:lnTo>
                        <a:pt x="289" y="80"/>
                      </a:lnTo>
                      <a:lnTo>
                        <a:pt x="289" y="80"/>
                      </a:lnTo>
                      <a:lnTo>
                        <a:pt x="291" y="80"/>
                      </a:lnTo>
                      <a:lnTo>
                        <a:pt x="291" y="82"/>
                      </a:lnTo>
                      <a:lnTo>
                        <a:pt x="291" y="82"/>
                      </a:lnTo>
                      <a:lnTo>
                        <a:pt x="293" y="82"/>
                      </a:lnTo>
                      <a:lnTo>
                        <a:pt x="293" y="82"/>
                      </a:lnTo>
                      <a:lnTo>
                        <a:pt x="293" y="82"/>
                      </a:lnTo>
                      <a:lnTo>
                        <a:pt x="293" y="84"/>
                      </a:lnTo>
                      <a:lnTo>
                        <a:pt x="293" y="84"/>
                      </a:lnTo>
                      <a:lnTo>
                        <a:pt x="293" y="84"/>
                      </a:lnTo>
                      <a:lnTo>
                        <a:pt x="295" y="84"/>
                      </a:lnTo>
                      <a:lnTo>
                        <a:pt x="295" y="86"/>
                      </a:lnTo>
                      <a:lnTo>
                        <a:pt x="295" y="86"/>
                      </a:lnTo>
                      <a:lnTo>
                        <a:pt x="295" y="86"/>
                      </a:lnTo>
                      <a:lnTo>
                        <a:pt x="295" y="88"/>
                      </a:lnTo>
                      <a:lnTo>
                        <a:pt x="295" y="88"/>
                      </a:lnTo>
                      <a:lnTo>
                        <a:pt x="295" y="88"/>
                      </a:lnTo>
                      <a:lnTo>
                        <a:pt x="295" y="88"/>
                      </a:lnTo>
                      <a:lnTo>
                        <a:pt x="295" y="90"/>
                      </a:lnTo>
                      <a:lnTo>
                        <a:pt x="295" y="90"/>
                      </a:lnTo>
                      <a:lnTo>
                        <a:pt x="295" y="92"/>
                      </a:lnTo>
                      <a:lnTo>
                        <a:pt x="295" y="92"/>
                      </a:lnTo>
                      <a:lnTo>
                        <a:pt x="295" y="94"/>
                      </a:lnTo>
                      <a:lnTo>
                        <a:pt x="297" y="94"/>
                      </a:lnTo>
                      <a:lnTo>
                        <a:pt x="297" y="94"/>
                      </a:lnTo>
                      <a:lnTo>
                        <a:pt x="297" y="94"/>
                      </a:lnTo>
                      <a:lnTo>
                        <a:pt x="297" y="96"/>
                      </a:lnTo>
                      <a:lnTo>
                        <a:pt x="299" y="96"/>
                      </a:lnTo>
                      <a:lnTo>
                        <a:pt x="299" y="96"/>
                      </a:lnTo>
                      <a:lnTo>
                        <a:pt x="299" y="96"/>
                      </a:lnTo>
                      <a:lnTo>
                        <a:pt x="299" y="96"/>
                      </a:lnTo>
                      <a:lnTo>
                        <a:pt x="299" y="96"/>
                      </a:lnTo>
                      <a:lnTo>
                        <a:pt x="300" y="96"/>
                      </a:lnTo>
                      <a:lnTo>
                        <a:pt x="300" y="96"/>
                      </a:lnTo>
                      <a:lnTo>
                        <a:pt x="300" y="98"/>
                      </a:lnTo>
                      <a:lnTo>
                        <a:pt x="300" y="98"/>
                      </a:lnTo>
                      <a:lnTo>
                        <a:pt x="302" y="98"/>
                      </a:lnTo>
                      <a:lnTo>
                        <a:pt x="302" y="98"/>
                      </a:lnTo>
                      <a:lnTo>
                        <a:pt x="302" y="98"/>
                      </a:lnTo>
                      <a:lnTo>
                        <a:pt x="304" y="98"/>
                      </a:lnTo>
                      <a:lnTo>
                        <a:pt x="304" y="99"/>
                      </a:lnTo>
                      <a:lnTo>
                        <a:pt x="304" y="99"/>
                      </a:lnTo>
                      <a:lnTo>
                        <a:pt x="304" y="99"/>
                      </a:lnTo>
                      <a:lnTo>
                        <a:pt x="304" y="99"/>
                      </a:lnTo>
                      <a:lnTo>
                        <a:pt x="306" y="99"/>
                      </a:lnTo>
                      <a:lnTo>
                        <a:pt x="306" y="101"/>
                      </a:lnTo>
                      <a:lnTo>
                        <a:pt x="306" y="101"/>
                      </a:lnTo>
                      <a:lnTo>
                        <a:pt x="306" y="101"/>
                      </a:lnTo>
                      <a:lnTo>
                        <a:pt x="306" y="101"/>
                      </a:lnTo>
                      <a:lnTo>
                        <a:pt x="308" y="101"/>
                      </a:lnTo>
                      <a:lnTo>
                        <a:pt x="308" y="103"/>
                      </a:lnTo>
                      <a:lnTo>
                        <a:pt x="308" y="103"/>
                      </a:lnTo>
                      <a:lnTo>
                        <a:pt x="308" y="103"/>
                      </a:lnTo>
                      <a:lnTo>
                        <a:pt x="310" y="103"/>
                      </a:lnTo>
                      <a:lnTo>
                        <a:pt x="310" y="103"/>
                      </a:lnTo>
                      <a:lnTo>
                        <a:pt x="310" y="105"/>
                      </a:lnTo>
                      <a:lnTo>
                        <a:pt x="310" y="105"/>
                      </a:lnTo>
                      <a:lnTo>
                        <a:pt x="310" y="107"/>
                      </a:lnTo>
                      <a:lnTo>
                        <a:pt x="310" y="107"/>
                      </a:lnTo>
                      <a:lnTo>
                        <a:pt x="310" y="107"/>
                      </a:lnTo>
                      <a:lnTo>
                        <a:pt x="310" y="109"/>
                      </a:lnTo>
                      <a:lnTo>
                        <a:pt x="310" y="109"/>
                      </a:lnTo>
                      <a:lnTo>
                        <a:pt x="310" y="111"/>
                      </a:lnTo>
                      <a:lnTo>
                        <a:pt x="310" y="111"/>
                      </a:lnTo>
                      <a:lnTo>
                        <a:pt x="310" y="111"/>
                      </a:lnTo>
                      <a:lnTo>
                        <a:pt x="310" y="111"/>
                      </a:lnTo>
                      <a:lnTo>
                        <a:pt x="310" y="113"/>
                      </a:lnTo>
                      <a:lnTo>
                        <a:pt x="310" y="113"/>
                      </a:lnTo>
                      <a:lnTo>
                        <a:pt x="312" y="113"/>
                      </a:lnTo>
                      <a:lnTo>
                        <a:pt x="312" y="115"/>
                      </a:lnTo>
                      <a:lnTo>
                        <a:pt x="312" y="115"/>
                      </a:lnTo>
                      <a:lnTo>
                        <a:pt x="312" y="117"/>
                      </a:lnTo>
                      <a:lnTo>
                        <a:pt x="312" y="117"/>
                      </a:lnTo>
                      <a:lnTo>
                        <a:pt x="312" y="117"/>
                      </a:lnTo>
                      <a:lnTo>
                        <a:pt x="312" y="119"/>
                      </a:lnTo>
                      <a:lnTo>
                        <a:pt x="312" y="119"/>
                      </a:lnTo>
                      <a:lnTo>
                        <a:pt x="312" y="121"/>
                      </a:lnTo>
                      <a:lnTo>
                        <a:pt x="312" y="121"/>
                      </a:lnTo>
                      <a:lnTo>
                        <a:pt x="312" y="121"/>
                      </a:lnTo>
                      <a:lnTo>
                        <a:pt x="312" y="121"/>
                      </a:lnTo>
                      <a:lnTo>
                        <a:pt x="312" y="122"/>
                      </a:lnTo>
                      <a:lnTo>
                        <a:pt x="312" y="122"/>
                      </a:lnTo>
                      <a:lnTo>
                        <a:pt x="314" y="122"/>
                      </a:lnTo>
                      <a:lnTo>
                        <a:pt x="314" y="124"/>
                      </a:lnTo>
                      <a:lnTo>
                        <a:pt x="314" y="124"/>
                      </a:lnTo>
                      <a:lnTo>
                        <a:pt x="314" y="126"/>
                      </a:lnTo>
                      <a:lnTo>
                        <a:pt x="314" y="126"/>
                      </a:lnTo>
                      <a:lnTo>
                        <a:pt x="314" y="126"/>
                      </a:lnTo>
                      <a:lnTo>
                        <a:pt x="314" y="128"/>
                      </a:lnTo>
                      <a:lnTo>
                        <a:pt x="314" y="128"/>
                      </a:lnTo>
                      <a:lnTo>
                        <a:pt x="314" y="128"/>
                      </a:lnTo>
                      <a:lnTo>
                        <a:pt x="314" y="130"/>
                      </a:lnTo>
                      <a:lnTo>
                        <a:pt x="316" y="130"/>
                      </a:lnTo>
                      <a:lnTo>
                        <a:pt x="316" y="130"/>
                      </a:lnTo>
                      <a:lnTo>
                        <a:pt x="316" y="132"/>
                      </a:lnTo>
                      <a:lnTo>
                        <a:pt x="316" y="132"/>
                      </a:lnTo>
                      <a:lnTo>
                        <a:pt x="316" y="134"/>
                      </a:lnTo>
                      <a:lnTo>
                        <a:pt x="316" y="134"/>
                      </a:lnTo>
                      <a:lnTo>
                        <a:pt x="316" y="134"/>
                      </a:lnTo>
                      <a:lnTo>
                        <a:pt x="316" y="136"/>
                      </a:lnTo>
                      <a:lnTo>
                        <a:pt x="316" y="136"/>
                      </a:lnTo>
                      <a:lnTo>
                        <a:pt x="316" y="136"/>
                      </a:lnTo>
                      <a:lnTo>
                        <a:pt x="316" y="136"/>
                      </a:lnTo>
                      <a:lnTo>
                        <a:pt x="316" y="138"/>
                      </a:lnTo>
                      <a:lnTo>
                        <a:pt x="316" y="138"/>
                      </a:lnTo>
                      <a:lnTo>
                        <a:pt x="316" y="140"/>
                      </a:lnTo>
                      <a:lnTo>
                        <a:pt x="318" y="140"/>
                      </a:lnTo>
                      <a:lnTo>
                        <a:pt x="318" y="140"/>
                      </a:lnTo>
                      <a:lnTo>
                        <a:pt x="316" y="140"/>
                      </a:lnTo>
                      <a:lnTo>
                        <a:pt x="316" y="142"/>
                      </a:lnTo>
                      <a:lnTo>
                        <a:pt x="316" y="142"/>
                      </a:lnTo>
                      <a:lnTo>
                        <a:pt x="316" y="142"/>
                      </a:lnTo>
                      <a:lnTo>
                        <a:pt x="314" y="142"/>
                      </a:lnTo>
                      <a:lnTo>
                        <a:pt x="314" y="142"/>
                      </a:lnTo>
                      <a:lnTo>
                        <a:pt x="314" y="144"/>
                      </a:lnTo>
                      <a:lnTo>
                        <a:pt x="314" y="144"/>
                      </a:lnTo>
                      <a:lnTo>
                        <a:pt x="314" y="144"/>
                      </a:lnTo>
                      <a:lnTo>
                        <a:pt x="316" y="144"/>
                      </a:lnTo>
                      <a:lnTo>
                        <a:pt x="316" y="145"/>
                      </a:lnTo>
                      <a:lnTo>
                        <a:pt x="316" y="145"/>
                      </a:lnTo>
                      <a:lnTo>
                        <a:pt x="316" y="145"/>
                      </a:lnTo>
                      <a:lnTo>
                        <a:pt x="316" y="145"/>
                      </a:lnTo>
                      <a:lnTo>
                        <a:pt x="316" y="147"/>
                      </a:lnTo>
                      <a:lnTo>
                        <a:pt x="316" y="147"/>
                      </a:lnTo>
                      <a:lnTo>
                        <a:pt x="318" y="147"/>
                      </a:lnTo>
                      <a:lnTo>
                        <a:pt x="318" y="149"/>
                      </a:lnTo>
                      <a:lnTo>
                        <a:pt x="318" y="149"/>
                      </a:lnTo>
                      <a:lnTo>
                        <a:pt x="318" y="149"/>
                      </a:lnTo>
                      <a:lnTo>
                        <a:pt x="318" y="151"/>
                      </a:lnTo>
                      <a:lnTo>
                        <a:pt x="318" y="151"/>
                      </a:lnTo>
                      <a:lnTo>
                        <a:pt x="320" y="151"/>
                      </a:lnTo>
                      <a:lnTo>
                        <a:pt x="320" y="151"/>
                      </a:lnTo>
                      <a:lnTo>
                        <a:pt x="320" y="153"/>
                      </a:lnTo>
                      <a:lnTo>
                        <a:pt x="320" y="153"/>
                      </a:lnTo>
                      <a:lnTo>
                        <a:pt x="320" y="153"/>
                      </a:lnTo>
                      <a:lnTo>
                        <a:pt x="320" y="155"/>
                      </a:lnTo>
                      <a:lnTo>
                        <a:pt x="320" y="155"/>
                      </a:lnTo>
                      <a:lnTo>
                        <a:pt x="320" y="155"/>
                      </a:lnTo>
                      <a:lnTo>
                        <a:pt x="320" y="157"/>
                      </a:lnTo>
                      <a:lnTo>
                        <a:pt x="321" y="157"/>
                      </a:lnTo>
                      <a:lnTo>
                        <a:pt x="321" y="157"/>
                      </a:lnTo>
                      <a:lnTo>
                        <a:pt x="321" y="159"/>
                      </a:lnTo>
                      <a:lnTo>
                        <a:pt x="321" y="159"/>
                      </a:lnTo>
                      <a:lnTo>
                        <a:pt x="321" y="159"/>
                      </a:lnTo>
                      <a:lnTo>
                        <a:pt x="321" y="159"/>
                      </a:lnTo>
                      <a:lnTo>
                        <a:pt x="321" y="161"/>
                      </a:lnTo>
                      <a:lnTo>
                        <a:pt x="321" y="161"/>
                      </a:lnTo>
                      <a:lnTo>
                        <a:pt x="321" y="163"/>
                      </a:lnTo>
                      <a:lnTo>
                        <a:pt x="321" y="163"/>
                      </a:lnTo>
                      <a:lnTo>
                        <a:pt x="321" y="163"/>
                      </a:lnTo>
                      <a:lnTo>
                        <a:pt x="321" y="165"/>
                      </a:lnTo>
                      <a:lnTo>
                        <a:pt x="321" y="165"/>
                      </a:lnTo>
                      <a:lnTo>
                        <a:pt x="321" y="167"/>
                      </a:lnTo>
                      <a:lnTo>
                        <a:pt x="321" y="167"/>
                      </a:lnTo>
                      <a:lnTo>
                        <a:pt x="321" y="168"/>
                      </a:lnTo>
                      <a:lnTo>
                        <a:pt x="321" y="168"/>
                      </a:lnTo>
                      <a:lnTo>
                        <a:pt x="321" y="168"/>
                      </a:lnTo>
                      <a:lnTo>
                        <a:pt x="321" y="170"/>
                      </a:lnTo>
                      <a:lnTo>
                        <a:pt x="321" y="170"/>
                      </a:lnTo>
                      <a:lnTo>
                        <a:pt x="321" y="172"/>
                      </a:lnTo>
                      <a:lnTo>
                        <a:pt x="321" y="172"/>
                      </a:lnTo>
                      <a:lnTo>
                        <a:pt x="321" y="174"/>
                      </a:lnTo>
                      <a:lnTo>
                        <a:pt x="321" y="174"/>
                      </a:lnTo>
                      <a:lnTo>
                        <a:pt x="321" y="176"/>
                      </a:lnTo>
                      <a:lnTo>
                        <a:pt x="321" y="176"/>
                      </a:lnTo>
                      <a:lnTo>
                        <a:pt x="321" y="176"/>
                      </a:lnTo>
                      <a:lnTo>
                        <a:pt x="321" y="176"/>
                      </a:lnTo>
                      <a:lnTo>
                        <a:pt x="321" y="178"/>
                      </a:lnTo>
                      <a:lnTo>
                        <a:pt x="321" y="178"/>
                      </a:lnTo>
                      <a:lnTo>
                        <a:pt x="321" y="180"/>
                      </a:lnTo>
                      <a:lnTo>
                        <a:pt x="321" y="180"/>
                      </a:lnTo>
                      <a:lnTo>
                        <a:pt x="321" y="182"/>
                      </a:lnTo>
                      <a:lnTo>
                        <a:pt x="321" y="182"/>
                      </a:lnTo>
                      <a:lnTo>
                        <a:pt x="321" y="182"/>
                      </a:lnTo>
                      <a:lnTo>
                        <a:pt x="321" y="184"/>
                      </a:lnTo>
                      <a:lnTo>
                        <a:pt x="321" y="184"/>
                      </a:lnTo>
                      <a:lnTo>
                        <a:pt x="321" y="184"/>
                      </a:lnTo>
                      <a:lnTo>
                        <a:pt x="323" y="184"/>
                      </a:lnTo>
                      <a:lnTo>
                        <a:pt x="323" y="186"/>
                      </a:lnTo>
                      <a:lnTo>
                        <a:pt x="323" y="186"/>
                      </a:lnTo>
                      <a:lnTo>
                        <a:pt x="323" y="188"/>
                      </a:lnTo>
                      <a:lnTo>
                        <a:pt x="323" y="188"/>
                      </a:lnTo>
                      <a:lnTo>
                        <a:pt x="323" y="188"/>
                      </a:lnTo>
                      <a:lnTo>
                        <a:pt x="323" y="190"/>
                      </a:lnTo>
                      <a:lnTo>
                        <a:pt x="323" y="190"/>
                      </a:lnTo>
                      <a:lnTo>
                        <a:pt x="323" y="190"/>
                      </a:lnTo>
                      <a:lnTo>
                        <a:pt x="323" y="191"/>
                      </a:lnTo>
                      <a:lnTo>
                        <a:pt x="323" y="191"/>
                      </a:lnTo>
                      <a:lnTo>
                        <a:pt x="323" y="191"/>
                      </a:lnTo>
                      <a:lnTo>
                        <a:pt x="323" y="193"/>
                      </a:lnTo>
                      <a:lnTo>
                        <a:pt x="323" y="193"/>
                      </a:lnTo>
                      <a:lnTo>
                        <a:pt x="321" y="193"/>
                      </a:lnTo>
                      <a:lnTo>
                        <a:pt x="321" y="195"/>
                      </a:lnTo>
                      <a:lnTo>
                        <a:pt x="321" y="195"/>
                      </a:lnTo>
                      <a:lnTo>
                        <a:pt x="321" y="195"/>
                      </a:lnTo>
                      <a:lnTo>
                        <a:pt x="321" y="195"/>
                      </a:lnTo>
                      <a:lnTo>
                        <a:pt x="321" y="197"/>
                      </a:lnTo>
                      <a:lnTo>
                        <a:pt x="321" y="197"/>
                      </a:lnTo>
                      <a:lnTo>
                        <a:pt x="321" y="197"/>
                      </a:lnTo>
                      <a:lnTo>
                        <a:pt x="321" y="197"/>
                      </a:lnTo>
                      <a:lnTo>
                        <a:pt x="321" y="199"/>
                      </a:lnTo>
                      <a:lnTo>
                        <a:pt x="321" y="199"/>
                      </a:lnTo>
                      <a:lnTo>
                        <a:pt x="321" y="199"/>
                      </a:lnTo>
                      <a:lnTo>
                        <a:pt x="321" y="201"/>
                      </a:lnTo>
                      <a:lnTo>
                        <a:pt x="321" y="201"/>
                      </a:lnTo>
                      <a:lnTo>
                        <a:pt x="321" y="203"/>
                      </a:lnTo>
                      <a:lnTo>
                        <a:pt x="321" y="203"/>
                      </a:lnTo>
                      <a:lnTo>
                        <a:pt x="321" y="203"/>
                      </a:lnTo>
                      <a:lnTo>
                        <a:pt x="321" y="205"/>
                      </a:lnTo>
                      <a:lnTo>
                        <a:pt x="321" y="205"/>
                      </a:lnTo>
                      <a:lnTo>
                        <a:pt x="321" y="207"/>
                      </a:lnTo>
                      <a:lnTo>
                        <a:pt x="321" y="207"/>
                      </a:lnTo>
                      <a:lnTo>
                        <a:pt x="321" y="207"/>
                      </a:lnTo>
                      <a:lnTo>
                        <a:pt x="321" y="207"/>
                      </a:lnTo>
                      <a:lnTo>
                        <a:pt x="321" y="209"/>
                      </a:lnTo>
                      <a:lnTo>
                        <a:pt x="321" y="209"/>
                      </a:lnTo>
                      <a:lnTo>
                        <a:pt x="323" y="209"/>
                      </a:lnTo>
                      <a:lnTo>
                        <a:pt x="323" y="211"/>
                      </a:lnTo>
                      <a:lnTo>
                        <a:pt x="323" y="211"/>
                      </a:lnTo>
                      <a:lnTo>
                        <a:pt x="323" y="213"/>
                      </a:lnTo>
                      <a:lnTo>
                        <a:pt x="323" y="213"/>
                      </a:lnTo>
                      <a:lnTo>
                        <a:pt x="323" y="214"/>
                      </a:lnTo>
                      <a:lnTo>
                        <a:pt x="323" y="214"/>
                      </a:lnTo>
                      <a:lnTo>
                        <a:pt x="323" y="216"/>
                      </a:lnTo>
                      <a:lnTo>
                        <a:pt x="323" y="216"/>
                      </a:lnTo>
                      <a:lnTo>
                        <a:pt x="321" y="216"/>
                      </a:lnTo>
                      <a:lnTo>
                        <a:pt x="321" y="216"/>
                      </a:lnTo>
                      <a:lnTo>
                        <a:pt x="321" y="216"/>
                      </a:lnTo>
                      <a:lnTo>
                        <a:pt x="321" y="216"/>
                      </a:lnTo>
                      <a:lnTo>
                        <a:pt x="321" y="218"/>
                      </a:lnTo>
                      <a:lnTo>
                        <a:pt x="320" y="218"/>
                      </a:lnTo>
                      <a:lnTo>
                        <a:pt x="320" y="218"/>
                      </a:lnTo>
                      <a:lnTo>
                        <a:pt x="320" y="218"/>
                      </a:lnTo>
                      <a:lnTo>
                        <a:pt x="320" y="218"/>
                      </a:lnTo>
                      <a:lnTo>
                        <a:pt x="318" y="218"/>
                      </a:lnTo>
                      <a:lnTo>
                        <a:pt x="318" y="218"/>
                      </a:lnTo>
                      <a:lnTo>
                        <a:pt x="318" y="220"/>
                      </a:lnTo>
                      <a:lnTo>
                        <a:pt x="316" y="220"/>
                      </a:lnTo>
                      <a:lnTo>
                        <a:pt x="316" y="220"/>
                      </a:lnTo>
                      <a:lnTo>
                        <a:pt x="316" y="220"/>
                      </a:lnTo>
                      <a:lnTo>
                        <a:pt x="316" y="222"/>
                      </a:lnTo>
                      <a:lnTo>
                        <a:pt x="316" y="222"/>
                      </a:lnTo>
                      <a:lnTo>
                        <a:pt x="316" y="222"/>
                      </a:lnTo>
                      <a:lnTo>
                        <a:pt x="314" y="222"/>
                      </a:lnTo>
                      <a:lnTo>
                        <a:pt x="314" y="224"/>
                      </a:lnTo>
                      <a:lnTo>
                        <a:pt x="314" y="224"/>
                      </a:lnTo>
                      <a:lnTo>
                        <a:pt x="314" y="224"/>
                      </a:lnTo>
                      <a:lnTo>
                        <a:pt x="316" y="224"/>
                      </a:lnTo>
                      <a:lnTo>
                        <a:pt x="316" y="226"/>
                      </a:lnTo>
                      <a:lnTo>
                        <a:pt x="316" y="226"/>
                      </a:lnTo>
                      <a:lnTo>
                        <a:pt x="316" y="226"/>
                      </a:lnTo>
                      <a:lnTo>
                        <a:pt x="316" y="228"/>
                      </a:lnTo>
                      <a:lnTo>
                        <a:pt x="316" y="228"/>
                      </a:lnTo>
                      <a:lnTo>
                        <a:pt x="316" y="228"/>
                      </a:lnTo>
                      <a:lnTo>
                        <a:pt x="318" y="228"/>
                      </a:lnTo>
                      <a:lnTo>
                        <a:pt x="318" y="230"/>
                      </a:lnTo>
                      <a:lnTo>
                        <a:pt x="318" y="230"/>
                      </a:lnTo>
                      <a:lnTo>
                        <a:pt x="318" y="230"/>
                      </a:lnTo>
                      <a:lnTo>
                        <a:pt x="320" y="230"/>
                      </a:lnTo>
                      <a:lnTo>
                        <a:pt x="320" y="232"/>
                      </a:lnTo>
                      <a:lnTo>
                        <a:pt x="320" y="232"/>
                      </a:lnTo>
                      <a:lnTo>
                        <a:pt x="320" y="232"/>
                      </a:lnTo>
                      <a:lnTo>
                        <a:pt x="320" y="232"/>
                      </a:lnTo>
                      <a:lnTo>
                        <a:pt x="320" y="232"/>
                      </a:lnTo>
                      <a:lnTo>
                        <a:pt x="320" y="234"/>
                      </a:lnTo>
                      <a:lnTo>
                        <a:pt x="321" y="234"/>
                      </a:lnTo>
                      <a:lnTo>
                        <a:pt x="321" y="234"/>
                      </a:lnTo>
                      <a:lnTo>
                        <a:pt x="321" y="236"/>
                      </a:lnTo>
                      <a:lnTo>
                        <a:pt x="321" y="236"/>
                      </a:lnTo>
                      <a:lnTo>
                        <a:pt x="321" y="236"/>
                      </a:lnTo>
                      <a:lnTo>
                        <a:pt x="321" y="236"/>
                      </a:lnTo>
                      <a:lnTo>
                        <a:pt x="321" y="237"/>
                      </a:lnTo>
                      <a:lnTo>
                        <a:pt x="323" y="237"/>
                      </a:lnTo>
                      <a:lnTo>
                        <a:pt x="323" y="237"/>
                      </a:lnTo>
                      <a:lnTo>
                        <a:pt x="323" y="239"/>
                      </a:lnTo>
                      <a:lnTo>
                        <a:pt x="323" y="239"/>
                      </a:lnTo>
                      <a:lnTo>
                        <a:pt x="323" y="239"/>
                      </a:lnTo>
                      <a:lnTo>
                        <a:pt x="325" y="239"/>
                      </a:lnTo>
                      <a:lnTo>
                        <a:pt x="325" y="239"/>
                      </a:lnTo>
                      <a:lnTo>
                        <a:pt x="325" y="239"/>
                      </a:lnTo>
                      <a:lnTo>
                        <a:pt x="325" y="241"/>
                      </a:lnTo>
                      <a:lnTo>
                        <a:pt x="325" y="241"/>
                      </a:lnTo>
                      <a:lnTo>
                        <a:pt x="325" y="243"/>
                      </a:lnTo>
                      <a:lnTo>
                        <a:pt x="325" y="243"/>
                      </a:lnTo>
                      <a:lnTo>
                        <a:pt x="325" y="245"/>
                      </a:lnTo>
                      <a:lnTo>
                        <a:pt x="325" y="245"/>
                      </a:lnTo>
                      <a:lnTo>
                        <a:pt x="325" y="247"/>
                      </a:lnTo>
                      <a:lnTo>
                        <a:pt x="325" y="247"/>
                      </a:lnTo>
                      <a:lnTo>
                        <a:pt x="325" y="247"/>
                      </a:lnTo>
                      <a:lnTo>
                        <a:pt x="325" y="249"/>
                      </a:lnTo>
                      <a:lnTo>
                        <a:pt x="325" y="249"/>
                      </a:lnTo>
                      <a:lnTo>
                        <a:pt x="325" y="251"/>
                      </a:lnTo>
                      <a:lnTo>
                        <a:pt x="325" y="251"/>
                      </a:lnTo>
                      <a:lnTo>
                        <a:pt x="325" y="251"/>
                      </a:lnTo>
                      <a:lnTo>
                        <a:pt x="327" y="251"/>
                      </a:lnTo>
                      <a:lnTo>
                        <a:pt x="327" y="251"/>
                      </a:lnTo>
                      <a:lnTo>
                        <a:pt x="327" y="253"/>
                      </a:lnTo>
                      <a:lnTo>
                        <a:pt x="327" y="253"/>
                      </a:lnTo>
                      <a:lnTo>
                        <a:pt x="327" y="253"/>
                      </a:lnTo>
                      <a:lnTo>
                        <a:pt x="327" y="255"/>
                      </a:lnTo>
                      <a:lnTo>
                        <a:pt x="327" y="255"/>
                      </a:lnTo>
                      <a:lnTo>
                        <a:pt x="327" y="255"/>
                      </a:lnTo>
                      <a:lnTo>
                        <a:pt x="329" y="255"/>
                      </a:lnTo>
                      <a:lnTo>
                        <a:pt x="329" y="257"/>
                      </a:lnTo>
                      <a:lnTo>
                        <a:pt x="329" y="257"/>
                      </a:lnTo>
                      <a:lnTo>
                        <a:pt x="331" y="257"/>
                      </a:lnTo>
                      <a:lnTo>
                        <a:pt x="331" y="257"/>
                      </a:lnTo>
                      <a:lnTo>
                        <a:pt x="331" y="257"/>
                      </a:lnTo>
                      <a:lnTo>
                        <a:pt x="331" y="258"/>
                      </a:lnTo>
                      <a:lnTo>
                        <a:pt x="331" y="258"/>
                      </a:lnTo>
                      <a:lnTo>
                        <a:pt x="333" y="258"/>
                      </a:lnTo>
                      <a:lnTo>
                        <a:pt x="333" y="258"/>
                      </a:lnTo>
                      <a:lnTo>
                        <a:pt x="333" y="258"/>
                      </a:lnTo>
                      <a:lnTo>
                        <a:pt x="335" y="258"/>
                      </a:lnTo>
                      <a:lnTo>
                        <a:pt x="335" y="257"/>
                      </a:lnTo>
                      <a:lnTo>
                        <a:pt x="335" y="257"/>
                      </a:lnTo>
                      <a:lnTo>
                        <a:pt x="337" y="257"/>
                      </a:lnTo>
                      <a:lnTo>
                        <a:pt x="337" y="257"/>
                      </a:lnTo>
                      <a:lnTo>
                        <a:pt x="337" y="257"/>
                      </a:lnTo>
                      <a:lnTo>
                        <a:pt x="337" y="257"/>
                      </a:lnTo>
                      <a:lnTo>
                        <a:pt x="337" y="257"/>
                      </a:lnTo>
                      <a:lnTo>
                        <a:pt x="339" y="257"/>
                      </a:lnTo>
                      <a:lnTo>
                        <a:pt x="339" y="257"/>
                      </a:lnTo>
                      <a:lnTo>
                        <a:pt x="339" y="258"/>
                      </a:lnTo>
                      <a:lnTo>
                        <a:pt x="339" y="258"/>
                      </a:lnTo>
                      <a:lnTo>
                        <a:pt x="341" y="258"/>
                      </a:lnTo>
                      <a:lnTo>
                        <a:pt x="341" y="258"/>
                      </a:lnTo>
                      <a:lnTo>
                        <a:pt x="343" y="258"/>
                      </a:lnTo>
                      <a:lnTo>
                        <a:pt x="343" y="258"/>
                      </a:lnTo>
                      <a:lnTo>
                        <a:pt x="343" y="258"/>
                      </a:lnTo>
                      <a:lnTo>
                        <a:pt x="343" y="260"/>
                      </a:lnTo>
                      <a:lnTo>
                        <a:pt x="343" y="260"/>
                      </a:lnTo>
                      <a:lnTo>
                        <a:pt x="344" y="260"/>
                      </a:lnTo>
                      <a:lnTo>
                        <a:pt x="344" y="260"/>
                      </a:lnTo>
                      <a:lnTo>
                        <a:pt x="344" y="260"/>
                      </a:lnTo>
                      <a:lnTo>
                        <a:pt x="346" y="260"/>
                      </a:lnTo>
                      <a:lnTo>
                        <a:pt x="346" y="262"/>
                      </a:lnTo>
                      <a:lnTo>
                        <a:pt x="346" y="262"/>
                      </a:lnTo>
                      <a:lnTo>
                        <a:pt x="346" y="262"/>
                      </a:lnTo>
                      <a:lnTo>
                        <a:pt x="346" y="262"/>
                      </a:lnTo>
                      <a:lnTo>
                        <a:pt x="348" y="262"/>
                      </a:lnTo>
                      <a:lnTo>
                        <a:pt x="348" y="264"/>
                      </a:lnTo>
                      <a:lnTo>
                        <a:pt x="348" y="264"/>
                      </a:lnTo>
                      <a:lnTo>
                        <a:pt x="348" y="264"/>
                      </a:lnTo>
                      <a:lnTo>
                        <a:pt x="348" y="264"/>
                      </a:lnTo>
                      <a:lnTo>
                        <a:pt x="350" y="264"/>
                      </a:lnTo>
                      <a:lnTo>
                        <a:pt x="350" y="264"/>
                      </a:lnTo>
                      <a:lnTo>
                        <a:pt x="352" y="264"/>
                      </a:lnTo>
                      <a:lnTo>
                        <a:pt x="352" y="264"/>
                      </a:lnTo>
                      <a:lnTo>
                        <a:pt x="352" y="264"/>
                      </a:lnTo>
                      <a:lnTo>
                        <a:pt x="352" y="264"/>
                      </a:lnTo>
                      <a:lnTo>
                        <a:pt x="352" y="264"/>
                      </a:lnTo>
                      <a:lnTo>
                        <a:pt x="352" y="264"/>
                      </a:lnTo>
                      <a:lnTo>
                        <a:pt x="354" y="264"/>
                      </a:lnTo>
                      <a:lnTo>
                        <a:pt x="354" y="266"/>
                      </a:lnTo>
                      <a:lnTo>
                        <a:pt x="354" y="266"/>
                      </a:lnTo>
                      <a:lnTo>
                        <a:pt x="354" y="266"/>
                      </a:lnTo>
                      <a:lnTo>
                        <a:pt x="354" y="268"/>
                      </a:lnTo>
                      <a:lnTo>
                        <a:pt x="354" y="268"/>
                      </a:lnTo>
                      <a:lnTo>
                        <a:pt x="354" y="270"/>
                      </a:lnTo>
                      <a:lnTo>
                        <a:pt x="354" y="270"/>
                      </a:lnTo>
                      <a:lnTo>
                        <a:pt x="354" y="270"/>
                      </a:lnTo>
                      <a:lnTo>
                        <a:pt x="354" y="272"/>
                      </a:lnTo>
                      <a:lnTo>
                        <a:pt x="356" y="272"/>
                      </a:lnTo>
                      <a:lnTo>
                        <a:pt x="356" y="272"/>
                      </a:lnTo>
                      <a:lnTo>
                        <a:pt x="356" y="272"/>
                      </a:lnTo>
                      <a:lnTo>
                        <a:pt x="356" y="272"/>
                      </a:lnTo>
                      <a:lnTo>
                        <a:pt x="356" y="274"/>
                      </a:lnTo>
                      <a:lnTo>
                        <a:pt x="358" y="274"/>
                      </a:lnTo>
                      <a:lnTo>
                        <a:pt x="358" y="274"/>
                      </a:lnTo>
                      <a:lnTo>
                        <a:pt x="358" y="276"/>
                      </a:lnTo>
                      <a:lnTo>
                        <a:pt x="358" y="276"/>
                      </a:lnTo>
                      <a:lnTo>
                        <a:pt x="358" y="276"/>
                      </a:lnTo>
                      <a:lnTo>
                        <a:pt x="358" y="278"/>
                      </a:lnTo>
                      <a:lnTo>
                        <a:pt x="358" y="278"/>
                      </a:lnTo>
                      <a:lnTo>
                        <a:pt x="358" y="278"/>
                      </a:lnTo>
                      <a:lnTo>
                        <a:pt x="358" y="280"/>
                      </a:lnTo>
                      <a:lnTo>
                        <a:pt x="358" y="280"/>
                      </a:lnTo>
                      <a:lnTo>
                        <a:pt x="358" y="280"/>
                      </a:lnTo>
                      <a:lnTo>
                        <a:pt x="358" y="280"/>
                      </a:lnTo>
                      <a:lnTo>
                        <a:pt x="356" y="280"/>
                      </a:lnTo>
                      <a:lnTo>
                        <a:pt x="356" y="280"/>
                      </a:lnTo>
                      <a:lnTo>
                        <a:pt x="356" y="280"/>
                      </a:lnTo>
                      <a:lnTo>
                        <a:pt x="354" y="280"/>
                      </a:lnTo>
                      <a:lnTo>
                        <a:pt x="354" y="278"/>
                      </a:lnTo>
                      <a:lnTo>
                        <a:pt x="354" y="278"/>
                      </a:lnTo>
                      <a:lnTo>
                        <a:pt x="354" y="280"/>
                      </a:lnTo>
                      <a:lnTo>
                        <a:pt x="354" y="280"/>
                      </a:lnTo>
                      <a:lnTo>
                        <a:pt x="354" y="280"/>
                      </a:lnTo>
                      <a:lnTo>
                        <a:pt x="354" y="281"/>
                      </a:lnTo>
                      <a:lnTo>
                        <a:pt x="354" y="281"/>
                      </a:lnTo>
                      <a:lnTo>
                        <a:pt x="354" y="281"/>
                      </a:lnTo>
                      <a:lnTo>
                        <a:pt x="352" y="281"/>
                      </a:lnTo>
                      <a:lnTo>
                        <a:pt x="352" y="283"/>
                      </a:lnTo>
                      <a:lnTo>
                        <a:pt x="352" y="283"/>
                      </a:lnTo>
                      <a:lnTo>
                        <a:pt x="352" y="283"/>
                      </a:lnTo>
                      <a:lnTo>
                        <a:pt x="352" y="283"/>
                      </a:lnTo>
                      <a:lnTo>
                        <a:pt x="350" y="283"/>
                      </a:lnTo>
                      <a:lnTo>
                        <a:pt x="350" y="283"/>
                      </a:lnTo>
                      <a:lnTo>
                        <a:pt x="350" y="285"/>
                      </a:lnTo>
                      <a:lnTo>
                        <a:pt x="348" y="285"/>
                      </a:lnTo>
                      <a:lnTo>
                        <a:pt x="348" y="285"/>
                      </a:lnTo>
                      <a:lnTo>
                        <a:pt x="348" y="285"/>
                      </a:lnTo>
                      <a:lnTo>
                        <a:pt x="348" y="285"/>
                      </a:lnTo>
                      <a:lnTo>
                        <a:pt x="348" y="287"/>
                      </a:lnTo>
                      <a:lnTo>
                        <a:pt x="346" y="287"/>
                      </a:lnTo>
                      <a:lnTo>
                        <a:pt x="346" y="287"/>
                      </a:lnTo>
                      <a:lnTo>
                        <a:pt x="346" y="287"/>
                      </a:lnTo>
                      <a:lnTo>
                        <a:pt x="346" y="287"/>
                      </a:lnTo>
                      <a:lnTo>
                        <a:pt x="344" y="287"/>
                      </a:lnTo>
                      <a:lnTo>
                        <a:pt x="344" y="287"/>
                      </a:lnTo>
                      <a:lnTo>
                        <a:pt x="344" y="287"/>
                      </a:lnTo>
                      <a:lnTo>
                        <a:pt x="343" y="287"/>
                      </a:lnTo>
                      <a:lnTo>
                        <a:pt x="343" y="289"/>
                      </a:lnTo>
                      <a:lnTo>
                        <a:pt x="343" y="289"/>
                      </a:lnTo>
                      <a:lnTo>
                        <a:pt x="343" y="289"/>
                      </a:lnTo>
                      <a:lnTo>
                        <a:pt x="343" y="289"/>
                      </a:lnTo>
                      <a:lnTo>
                        <a:pt x="341" y="289"/>
                      </a:lnTo>
                      <a:lnTo>
                        <a:pt x="341" y="291"/>
                      </a:lnTo>
                      <a:lnTo>
                        <a:pt x="341" y="291"/>
                      </a:lnTo>
                      <a:lnTo>
                        <a:pt x="339" y="291"/>
                      </a:lnTo>
                      <a:lnTo>
                        <a:pt x="339" y="291"/>
                      </a:lnTo>
                      <a:lnTo>
                        <a:pt x="339" y="291"/>
                      </a:lnTo>
                      <a:lnTo>
                        <a:pt x="339" y="291"/>
                      </a:lnTo>
                      <a:lnTo>
                        <a:pt x="339" y="293"/>
                      </a:lnTo>
                      <a:lnTo>
                        <a:pt x="337" y="293"/>
                      </a:lnTo>
                      <a:lnTo>
                        <a:pt x="337" y="293"/>
                      </a:lnTo>
                      <a:lnTo>
                        <a:pt x="337" y="293"/>
                      </a:lnTo>
                      <a:lnTo>
                        <a:pt x="337" y="293"/>
                      </a:lnTo>
                      <a:lnTo>
                        <a:pt x="337" y="295"/>
                      </a:lnTo>
                      <a:lnTo>
                        <a:pt x="335" y="295"/>
                      </a:lnTo>
                      <a:lnTo>
                        <a:pt x="335" y="295"/>
                      </a:lnTo>
                      <a:lnTo>
                        <a:pt x="335" y="295"/>
                      </a:lnTo>
                      <a:lnTo>
                        <a:pt x="333" y="295"/>
                      </a:lnTo>
                      <a:lnTo>
                        <a:pt x="333" y="295"/>
                      </a:lnTo>
                      <a:lnTo>
                        <a:pt x="333" y="295"/>
                      </a:lnTo>
                      <a:lnTo>
                        <a:pt x="333" y="295"/>
                      </a:lnTo>
                      <a:lnTo>
                        <a:pt x="333" y="297"/>
                      </a:lnTo>
                      <a:lnTo>
                        <a:pt x="331" y="297"/>
                      </a:lnTo>
                      <a:lnTo>
                        <a:pt x="331" y="297"/>
                      </a:lnTo>
                      <a:lnTo>
                        <a:pt x="331" y="297"/>
                      </a:lnTo>
                      <a:lnTo>
                        <a:pt x="331" y="297"/>
                      </a:lnTo>
                      <a:lnTo>
                        <a:pt x="331" y="299"/>
                      </a:lnTo>
                      <a:lnTo>
                        <a:pt x="329" y="299"/>
                      </a:lnTo>
                      <a:lnTo>
                        <a:pt x="329" y="299"/>
                      </a:lnTo>
                      <a:lnTo>
                        <a:pt x="329" y="299"/>
                      </a:lnTo>
                      <a:lnTo>
                        <a:pt x="327" y="299"/>
                      </a:lnTo>
                      <a:lnTo>
                        <a:pt x="327" y="299"/>
                      </a:lnTo>
                      <a:lnTo>
                        <a:pt x="327" y="301"/>
                      </a:lnTo>
                      <a:lnTo>
                        <a:pt x="327" y="301"/>
                      </a:lnTo>
                      <a:lnTo>
                        <a:pt x="325" y="301"/>
                      </a:lnTo>
                      <a:lnTo>
                        <a:pt x="325" y="301"/>
                      </a:lnTo>
                      <a:lnTo>
                        <a:pt x="325" y="301"/>
                      </a:lnTo>
                      <a:lnTo>
                        <a:pt x="325" y="303"/>
                      </a:lnTo>
                      <a:lnTo>
                        <a:pt x="325" y="303"/>
                      </a:lnTo>
                      <a:lnTo>
                        <a:pt x="323" y="303"/>
                      </a:lnTo>
                      <a:lnTo>
                        <a:pt x="323" y="303"/>
                      </a:lnTo>
                      <a:lnTo>
                        <a:pt x="323" y="303"/>
                      </a:lnTo>
                      <a:lnTo>
                        <a:pt x="321" y="303"/>
                      </a:lnTo>
                      <a:lnTo>
                        <a:pt x="321" y="303"/>
                      </a:lnTo>
                      <a:lnTo>
                        <a:pt x="321" y="303"/>
                      </a:lnTo>
                      <a:lnTo>
                        <a:pt x="321" y="304"/>
                      </a:lnTo>
                      <a:lnTo>
                        <a:pt x="321" y="304"/>
                      </a:lnTo>
                      <a:lnTo>
                        <a:pt x="320" y="304"/>
                      </a:lnTo>
                      <a:lnTo>
                        <a:pt x="320" y="304"/>
                      </a:lnTo>
                      <a:lnTo>
                        <a:pt x="320" y="304"/>
                      </a:lnTo>
                      <a:lnTo>
                        <a:pt x="320" y="304"/>
                      </a:lnTo>
                      <a:lnTo>
                        <a:pt x="320" y="306"/>
                      </a:lnTo>
                      <a:lnTo>
                        <a:pt x="318" y="306"/>
                      </a:lnTo>
                      <a:lnTo>
                        <a:pt x="318" y="306"/>
                      </a:lnTo>
                      <a:lnTo>
                        <a:pt x="318" y="306"/>
                      </a:lnTo>
                      <a:lnTo>
                        <a:pt x="316" y="306"/>
                      </a:lnTo>
                      <a:lnTo>
                        <a:pt x="316" y="308"/>
                      </a:lnTo>
                      <a:lnTo>
                        <a:pt x="316" y="308"/>
                      </a:lnTo>
                      <a:lnTo>
                        <a:pt x="316" y="308"/>
                      </a:lnTo>
                      <a:lnTo>
                        <a:pt x="316" y="308"/>
                      </a:lnTo>
                      <a:lnTo>
                        <a:pt x="314" y="308"/>
                      </a:lnTo>
                      <a:lnTo>
                        <a:pt x="314" y="308"/>
                      </a:lnTo>
                      <a:lnTo>
                        <a:pt x="314" y="310"/>
                      </a:lnTo>
                      <a:lnTo>
                        <a:pt x="312" y="310"/>
                      </a:lnTo>
                      <a:lnTo>
                        <a:pt x="312" y="310"/>
                      </a:lnTo>
                      <a:lnTo>
                        <a:pt x="312" y="310"/>
                      </a:lnTo>
                      <a:lnTo>
                        <a:pt x="312" y="310"/>
                      </a:lnTo>
                      <a:lnTo>
                        <a:pt x="312" y="312"/>
                      </a:lnTo>
                      <a:lnTo>
                        <a:pt x="310" y="312"/>
                      </a:lnTo>
                      <a:lnTo>
                        <a:pt x="310" y="312"/>
                      </a:lnTo>
                      <a:lnTo>
                        <a:pt x="310" y="312"/>
                      </a:lnTo>
                      <a:lnTo>
                        <a:pt x="310" y="312"/>
                      </a:lnTo>
                      <a:lnTo>
                        <a:pt x="310" y="312"/>
                      </a:lnTo>
                      <a:lnTo>
                        <a:pt x="308" y="312"/>
                      </a:lnTo>
                      <a:lnTo>
                        <a:pt x="308" y="312"/>
                      </a:lnTo>
                      <a:lnTo>
                        <a:pt x="308" y="314"/>
                      </a:lnTo>
                      <a:lnTo>
                        <a:pt x="306" y="314"/>
                      </a:lnTo>
                      <a:lnTo>
                        <a:pt x="306" y="314"/>
                      </a:lnTo>
                      <a:lnTo>
                        <a:pt x="306" y="314"/>
                      </a:lnTo>
                      <a:lnTo>
                        <a:pt x="306" y="314"/>
                      </a:lnTo>
                      <a:lnTo>
                        <a:pt x="306" y="316"/>
                      </a:lnTo>
                      <a:lnTo>
                        <a:pt x="304" y="316"/>
                      </a:lnTo>
                      <a:lnTo>
                        <a:pt x="304" y="316"/>
                      </a:lnTo>
                      <a:lnTo>
                        <a:pt x="304" y="316"/>
                      </a:lnTo>
                      <a:lnTo>
                        <a:pt x="304" y="316"/>
                      </a:lnTo>
                      <a:lnTo>
                        <a:pt x="302" y="316"/>
                      </a:lnTo>
                      <a:lnTo>
                        <a:pt x="302" y="318"/>
                      </a:lnTo>
                      <a:lnTo>
                        <a:pt x="302" y="318"/>
                      </a:lnTo>
                      <a:lnTo>
                        <a:pt x="302" y="318"/>
                      </a:lnTo>
                      <a:lnTo>
                        <a:pt x="300" y="318"/>
                      </a:lnTo>
                      <a:lnTo>
                        <a:pt x="300" y="318"/>
                      </a:lnTo>
                      <a:lnTo>
                        <a:pt x="300" y="320"/>
                      </a:lnTo>
                      <a:lnTo>
                        <a:pt x="300" y="320"/>
                      </a:lnTo>
                      <a:lnTo>
                        <a:pt x="300" y="320"/>
                      </a:lnTo>
                      <a:lnTo>
                        <a:pt x="299" y="320"/>
                      </a:lnTo>
                      <a:lnTo>
                        <a:pt x="299" y="320"/>
                      </a:lnTo>
                      <a:lnTo>
                        <a:pt x="299" y="320"/>
                      </a:lnTo>
                      <a:lnTo>
                        <a:pt x="299" y="320"/>
                      </a:lnTo>
                      <a:lnTo>
                        <a:pt x="297" y="320"/>
                      </a:lnTo>
                      <a:lnTo>
                        <a:pt x="297" y="322"/>
                      </a:lnTo>
                      <a:lnTo>
                        <a:pt x="297" y="322"/>
                      </a:lnTo>
                      <a:lnTo>
                        <a:pt x="297" y="322"/>
                      </a:lnTo>
                      <a:lnTo>
                        <a:pt x="295" y="322"/>
                      </a:lnTo>
                      <a:lnTo>
                        <a:pt x="295" y="322"/>
                      </a:lnTo>
                      <a:lnTo>
                        <a:pt x="295" y="324"/>
                      </a:lnTo>
                      <a:lnTo>
                        <a:pt x="295" y="324"/>
                      </a:lnTo>
                      <a:lnTo>
                        <a:pt x="293" y="324"/>
                      </a:lnTo>
                      <a:lnTo>
                        <a:pt x="293" y="324"/>
                      </a:lnTo>
                      <a:lnTo>
                        <a:pt x="293" y="324"/>
                      </a:lnTo>
                      <a:lnTo>
                        <a:pt x="293" y="326"/>
                      </a:lnTo>
                      <a:lnTo>
                        <a:pt x="293" y="326"/>
                      </a:lnTo>
                      <a:lnTo>
                        <a:pt x="291" y="326"/>
                      </a:lnTo>
                      <a:lnTo>
                        <a:pt x="291" y="326"/>
                      </a:lnTo>
                      <a:lnTo>
                        <a:pt x="291" y="326"/>
                      </a:lnTo>
                      <a:lnTo>
                        <a:pt x="289" y="326"/>
                      </a:lnTo>
                      <a:lnTo>
                        <a:pt x="289" y="327"/>
                      </a:lnTo>
                      <a:lnTo>
                        <a:pt x="289" y="327"/>
                      </a:lnTo>
                      <a:lnTo>
                        <a:pt x="289" y="327"/>
                      </a:lnTo>
                      <a:lnTo>
                        <a:pt x="289" y="327"/>
                      </a:lnTo>
                      <a:lnTo>
                        <a:pt x="287" y="327"/>
                      </a:lnTo>
                      <a:lnTo>
                        <a:pt x="287" y="327"/>
                      </a:lnTo>
                      <a:lnTo>
                        <a:pt x="287" y="327"/>
                      </a:lnTo>
                      <a:lnTo>
                        <a:pt x="287" y="327"/>
                      </a:lnTo>
                      <a:lnTo>
                        <a:pt x="287" y="329"/>
                      </a:lnTo>
                      <a:lnTo>
                        <a:pt x="285" y="329"/>
                      </a:lnTo>
                      <a:lnTo>
                        <a:pt x="285" y="329"/>
                      </a:lnTo>
                      <a:lnTo>
                        <a:pt x="285" y="329"/>
                      </a:lnTo>
                      <a:lnTo>
                        <a:pt x="283" y="329"/>
                      </a:lnTo>
                      <a:lnTo>
                        <a:pt x="283" y="331"/>
                      </a:lnTo>
                      <a:lnTo>
                        <a:pt x="283" y="331"/>
                      </a:lnTo>
                      <a:lnTo>
                        <a:pt x="283" y="331"/>
                      </a:lnTo>
                      <a:lnTo>
                        <a:pt x="283" y="331"/>
                      </a:lnTo>
                      <a:lnTo>
                        <a:pt x="281" y="331"/>
                      </a:lnTo>
                      <a:lnTo>
                        <a:pt x="281" y="333"/>
                      </a:lnTo>
                      <a:lnTo>
                        <a:pt x="281" y="333"/>
                      </a:lnTo>
                      <a:lnTo>
                        <a:pt x="279" y="333"/>
                      </a:lnTo>
                      <a:lnTo>
                        <a:pt x="279" y="333"/>
                      </a:lnTo>
                      <a:lnTo>
                        <a:pt x="279" y="333"/>
                      </a:lnTo>
                      <a:lnTo>
                        <a:pt x="279" y="335"/>
                      </a:lnTo>
                      <a:lnTo>
                        <a:pt x="279" y="335"/>
                      </a:lnTo>
                      <a:lnTo>
                        <a:pt x="277" y="335"/>
                      </a:lnTo>
                      <a:lnTo>
                        <a:pt x="277" y="335"/>
                      </a:lnTo>
                      <a:lnTo>
                        <a:pt x="277" y="335"/>
                      </a:lnTo>
                      <a:lnTo>
                        <a:pt x="277" y="335"/>
                      </a:lnTo>
                      <a:lnTo>
                        <a:pt x="277" y="335"/>
                      </a:lnTo>
                      <a:lnTo>
                        <a:pt x="277" y="337"/>
                      </a:lnTo>
                      <a:lnTo>
                        <a:pt x="276" y="337"/>
                      </a:lnTo>
                      <a:lnTo>
                        <a:pt x="276" y="337"/>
                      </a:lnTo>
                      <a:lnTo>
                        <a:pt x="276" y="337"/>
                      </a:lnTo>
                      <a:lnTo>
                        <a:pt x="274" y="337"/>
                      </a:lnTo>
                      <a:lnTo>
                        <a:pt x="274" y="339"/>
                      </a:lnTo>
                      <a:lnTo>
                        <a:pt x="274" y="339"/>
                      </a:lnTo>
                      <a:lnTo>
                        <a:pt x="274" y="339"/>
                      </a:lnTo>
                      <a:lnTo>
                        <a:pt x="274" y="339"/>
                      </a:lnTo>
                      <a:lnTo>
                        <a:pt x="274" y="341"/>
                      </a:lnTo>
                      <a:lnTo>
                        <a:pt x="272" y="341"/>
                      </a:lnTo>
                      <a:lnTo>
                        <a:pt x="272" y="341"/>
                      </a:lnTo>
                      <a:lnTo>
                        <a:pt x="272" y="341"/>
                      </a:lnTo>
                      <a:lnTo>
                        <a:pt x="272" y="343"/>
                      </a:lnTo>
                      <a:lnTo>
                        <a:pt x="272" y="343"/>
                      </a:lnTo>
                      <a:lnTo>
                        <a:pt x="272" y="343"/>
                      </a:lnTo>
                      <a:lnTo>
                        <a:pt x="270" y="343"/>
                      </a:lnTo>
                      <a:lnTo>
                        <a:pt x="270" y="343"/>
                      </a:lnTo>
                      <a:lnTo>
                        <a:pt x="270" y="343"/>
                      </a:lnTo>
                      <a:lnTo>
                        <a:pt x="268" y="343"/>
                      </a:lnTo>
                      <a:lnTo>
                        <a:pt x="268" y="345"/>
                      </a:lnTo>
                      <a:lnTo>
                        <a:pt x="268" y="345"/>
                      </a:lnTo>
                      <a:lnTo>
                        <a:pt x="268" y="345"/>
                      </a:lnTo>
                      <a:lnTo>
                        <a:pt x="268" y="345"/>
                      </a:lnTo>
                      <a:lnTo>
                        <a:pt x="268" y="347"/>
                      </a:lnTo>
                      <a:lnTo>
                        <a:pt x="266" y="347"/>
                      </a:lnTo>
                      <a:lnTo>
                        <a:pt x="266" y="347"/>
                      </a:lnTo>
                      <a:lnTo>
                        <a:pt x="266" y="347"/>
                      </a:lnTo>
                      <a:lnTo>
                        <a:pt x="266" y="349"/>
                      </a:lnTo>
                      <a:lnTo>
                        <a:pt x="266" y="349"/>
                      </a:lnTo>
                      <a:lnTo>
                        <a:pt x="266" y="349"/>
                      </a:lnTo>
                      <a:lnTo>
                        <a:pt x="264" y="349"/>
                      </a:lnTo>
                      <a:lnTo>
                        <a:pt x="264" y="349"/>
                      </a:lnTo>
                      <a:lnTo>
                        <a:pt x="264" y="350"/>
                      </a:lnTo>
                      <a:lnTo>
                        <a:pt x="262" y="350"/>
                      </a:lnTo>
                      <a:lnTo>
                        <a:pt x="262" y="350"/>
                      </a:lnTo>
                      <a:lnTo>
                        <a:pt x="262" y="350"/>
                      </a:lnTo>
                      <a:lnTo>
                        <a:pt x="262" y="350"/>
                      </a:lnTo>
                      <a:lnTo>
                        <a:pt x="262" y="350"/>
                      </a:lnTo>
                      <a:lnTo>
                        <a:pt x="262" y="352"/>
                      </a:lnTo>
                      <a:lnTo>
                        <a:pt x="260" y="352"/>
                      </a:lnTo>
                      <a:lnTo>
                        <a:pt x="260" y="352"/>
                      </a:lnTo>
                      <a:lnTo>
                        <a:pt x="260" y="352"/>
                      </a:lnTo>
                      <a:lnTo>
                        <a:pt x="260" y="354"/>
                      </a:lnTo>
                      <a:lnTo>
                        <a:pt x="260" y="354"/>
                      </a:lnTo>
                      <a:lnTo>
                        <a:pt x="260" y="354"/>
                      </a:lnTo>
                      <a:lnTo>
                        <a:pt x="258" y="354"/>
                      </a:lnTo>
                      <a:lnTo>
                        <a:pt x="258" y="356"/>
                      </a:lnTo>
                      <a:lnTo>
                        <a:pt x="258" y="356"/>
                      </a:lnTo>
                      <a:lnTo>
                        <a:pt x="258" y="356"/>
                      </a:lnTo>
                      <a:lnTo>
                        <a:pt x="256" y="356"/>
                      </a:lnTo>
                      <a:lnTo>
                        <a:pt x="256" y="356"/>
                      </a:lnTo>
                      <a:lnTo>
                        <a:pt x="256" y="358"/>
                      </a:lnTo>
                      <a:lnTo>
                        <a:pt x="256" y="358"/>
                      </a:lnTo>
                      <a:lnTo>
                        <a:pt x="256" y="358"/>
                      </a:lnTo>
                      <a:lnTo>
                        <a:pt x="255" y="358"/>
                      </a:lnTo>
                      <a:lnTo>
                        <a:pt x="255" y="360"/>
                      </a:lnTo>
                      <a:lnTo>
                        <a:pt x="255" y="360"/>
                      </a:lnTo>
                      <a:lnTo>
                        <a:pt x="255" y="360"/>
                      </a:lnTo>
                      <a:lnTo>
                        <a:pt x="253" y="360"/>
                      </a:lnTo>
                      <a:lnTo>
                        <a:pt x="253" y="360"/>
                      </a:lnTo>
                      <a:lnTo>
                        <a:pt x="253" y="360"/>
                      </a:lnTo>
                      <a:lnTo>
                        <a:pt x="253" y="362"/>
                      </a:lnTo>
                      <a:lnTo>
                        <a:pt x="253" y="362"/>
                      </a:lnTo>
                      <a:lnTo>
                        <a:pt x="251" y="362"/>
                      </a:lnTo>
                      <a:lnTo>
                        <a:pt x="251" y="362"/>
                      </a:lnTo>
                      <a:lnTo>
                        <a:pt x="251" y="362"/>
                      </a:lnTo>
                      <a:lnTo>
                        <a:pt x="251" y="362"/>
                      </a:lnTo>
                      <a:lnTo>
                        <a:pt x="249" y="362"/>
                      </a:lnTo>
                      <a:lnTo>
                        <a:pt x="249" y="362"/>
                      </a:lnTo>
                      <a:lnTo>
                        <a:pt x="247" y="362"/>
                      </a:lnTo>
                      <a:lnTo>
                        <a:pt x="247" y="364"/>
                      </a:lnTo>
                      <a:lnTo>
                        <a:pt x="247" y="364"/>
                      </a:lnTo>
                      <a:lnTo>
                        <a:pt x="247" y="364"/>
                      </a:lnTo>
                      <a:lnTo>
                        <a:pt x="245" y="364"/>
                      </a:lnTo>
                      <a:lnTo>
                        <a:pt x="245" y="364"/>
                      </a:lnTo>
                      <a:lnTo>
                        <a:pt x="245" y="364"/>
                      </a:lnTo>
                      <a:lnTo>
                        <a:pt x="245" y="364"/>
                      </a:lnTo>
                      <a:lnTo>
                        <a:pt x="243" y="364"/>
                      </a:lnTo>
                      <a:lnTo>
                        <a:pt x="243" y="364"/>
                      </a:lnTo>
                      <a:lnTo>
                        <a:pt x="241" y="364"/>
                      </a:lnTo>
                      <a:lnTo>
                        <a:pt x="241" y="364"/>
                      </a:lnTo>
                      <a:lnTo>
                        <a:pt x="241" y="364"/>
                      </a:lnTo>
                      <a:lnTo>
                        <a:pt x="241" y="366"/>
                      </a:lnTo>
                      <a:lnTo>
                        <a:pt x="239" y="366"/>
                      </a:lnTo>
                      <a:lnTo>
                        <a:pt x="239" y="366"/>
                      </a:lnTo>
                      <a:lnTo>
                        <a:pt x="239" y="366"/>
                      </a:lnTo>
                      <a:lnTo>
                        <a:pt x="237" y="366"/>
                      </a:lnTo>
                      <a:lnTo>
                        <a:pt x="237" y="366"/>
                      </a:lnTo>
                      <a:lnTo>
                        <a:pt x="235" y="366"/>
                      </a:lnTo>
                      <a:lnTo>
                        <a:pt x="235" y="366"/>
                      </a:lnTo>
                      <a:lnTo>
                        <a:pt x="235" y="366"/>
                      </a:lnTo>
                      <a:lnTo>
                        <a:pt x="235" y="366"/>
                      </a:lnTo>
                      <a:lnTo>
                        <a:pt x="233" y="366"/>
                      </a:lnTo>
                      <a:lnTo>
                        <a:pt x="233" y="366"/>
                      </a:lnTo>
                      <a:lnTo>
                        <a:pt x="233" y="366"/>
                      </a:lnTo>
                      <a:lnTo>
                        <a:pt x="233" y="368"/>
                      </a:lnTo>
                      <a:lnTo>
                        <a:pt x="232" y="368"/>
                      </a:lnTo>
                      <a:lnTo>
                        <a:pt x="232" y="368"/>
                      </a:lnTo>
                      <a:lnTo>
                        <a:pt x="230" y="368"/>
                      </a:lnTo>
                      <a:lnTo>
                        <a:pt x="230" y="368"/>
                      </a:lnTo>
                      <a:lnTo>
                        <a:pt x="230" y="368"/>
                      </a:lnTo>
                      <a:lnTo>
                        <a:pt x="230" y="368"/>
                      </a:lnTo>
                      <a:lnTo>
                        <a:pt x="228" y="368"/>
                      </a:lnTo>
                      <a:lnTo>
                        <a:pt x="228" y="368"/>
                      </a:lnTo>
                      <a:lnTo>
                        <a:pt x="226" y="368"/>
                      </a:lnTo>
                      <a:lnTo>
                        <a:pt x="226" y="368"/>
                      </a:lnTo>
                      <a:lnTo>
                        <a:pt x="226" y="368"/>
                      </a:lnTo>
                      <a:lnTo>
                        <a:pt x="226" y="368"/>
                      </a:lnTo>
                      <a:lnTo>
                        <a:pt x="224" y="368"/>
                      </a:lnTo>
                      <a:lnTo>
                        <a:pt x="224" y="368"/>
                      </a:lnTo>
                      <a:lnTo>
                        <a:pt x="224" y="368"/>
                      </a:lnTo>
                      <a:lnTo>
                        <a:pt x="222" y="368"/>
                      </a:lnTo>
                      <a:lnTo>
                        <a:pt x="222" y="368"/>
                      </a:lnTo>
                      <a:lnTo>
                        <a:pt x="222" y="370"/>
                      </a:lnTo>
                      <a:lnTo>
                        <a:pt x="220" y="370"/>
                      </a:lnTo>
                      <a:lnTo>
                        <a:pt x="220" y="370"/>
                      </a:lnTo>
                      <a:lnTo>
                        <a:pt x="220" y="370"/>
                      </a:lnTo>
                      <a:lnTo>
                        <a:pt x="218" y="370"/>
                      </a:lnTo>
                      <a:lnTo>
                        <a:pt x="218" y="370"/>
                      </a:lnTo>
                      <a:lnTo>
                        <a:pt x="218" y="370"/>
                      </a:lnTo>
                      <a:lnTo>
                        <a:pt x="218" y="370"/>
                      </a:lnTo>
                      <a:lnTo>
                        <a:pt x="216" y="370"/>
                      </a:lnTo>
                      <a:lnTo>
                        <a:pt x="216" y="370"/>
                      </a:lnTo>
                      <a:lnTo>
                        <a:pt x="214" y="370"/>
                      </a:lnTo>
                      <a:lnTo>
                        <a:pt x="214" y="370"/>
                      </a:lnTo>
                      <a:lnTo>
                        <a:pt x="214" y="370"/>
                      </a:lnTo>
                      <a:lnTo>
                        <a:pt x="214" y="372"/>
                      </a:lnTo>
                      <a:lnTo>
                        <a:pt x="212" y="372"/>
                      </a:lnTo>
                      <a:lnTo>
                        <a:pt x="212" y="372"/>
                      </a:lnTo>
                      <a:lnTo>
                        <a:pt x="212" y="372"/>
                      </a:lnTo>
                      <a:lnTo>
                        <a:pt x="211" y="372"/>
                      </a:lnTo>
                      <a:lnTo>
                        <a:pt x="211" y="372"/>
                      </a:lnTo>
                      <a:lnTo>
                        <a:pt x="211" y="372"/>
                      </a:lnTo>
                      <a:lnTo>
                        <a:pt x="209" y="372"/>
                      </a:lnTo>
                      <a:lnTo>
                        <a:pt x="209" y="372"/>
                      </a:lnTo>
                      <a:lnTo>
                        <a:pt x="209" y="372"/>
                      </a:lnTo>
                      <a:lnTo>
                        <a:pt x="209" y="372"/>
                      </a:lnTo>
                      <a:lnTo>
                        <a:pt x="207" y="372"/>
                      </a:lnTo>
                      <a:lnTo>
                        <a:pt x="207" y="370"/>
                      </a:lnTo>
                      <a:lnTo>
                        <a:pt x="207" y="370"/>
                      </a:lnTo>
                      <a:lnTo>
                        <a:pt x="207" y="370"/>
                      </a:lnTo>
                      <a:lnTo>
                        <a:pt x="207" y="370"/>
                      </a:lnTo>
                      <a:lnTo>
                        <a:pt x="205" y="370"/>
                      </a:lnTo>
                      <a:lnTo>
                        <a:pt x="205" y="368"/>
                      </a:lnTo>
                      <a:lnTo>
                        <a:pt x="205" y="368"/>
                      </a:lnTo>
                      <a:lnTo>
                        <a:pt x="205" y="368"/>
                      </a:lnTo>
                      <a:lnTo>
                        <a:pt x="207" y="368"/>
                      </a:lnTo>
                      <a:lnTo>
                        <a:pt x="207" y="366"/>
                      </a:lnTo>
                      <a:lnTo>
                        <a:pt x="207" y="366"/>
                      </a:lnTo>
                      <a:lnTo>
                        <a:pt x="207" y="366"/>
                      </a:lnTo>
                      <a:lnTo>
                        <a:pt x="207" y="364"/>
                      </a:lnTo>
                      <a:lnTo>
                        <a:pt x="207" y="364"/>
                      </a:lnTo>
                      <a:lnTo>
                        <a:pt x="207" y="364"/>
                      </a:lnTo>
                      <a:lnTo>
                        <a:pt x="207" y="362"/>
                      </a:lnTo>
                      <a:lnTo>
                        <a:pt x="207" y="362"/>
                      </a:lnTo>
                      <a:lnTo>
                        <a:pt x="207" y="360"/>
                      </a:lnTo>
                      <a:lnTo>
                        <a:pt x="207" y="360"/>
                      </a:lnTo>
                      <a:lnTo>
                        <a:pt x="207" y="360"/>
                      </a:lnTo>
                      <a:lnTo>
                        <a:pt x="207" y="360"/>
                      </a:lnTo>
                      <a:lnTo>
                        <a:pt x="207" y="358"/>
                      </a:lnTo>
                      <a:lnTo>
                        <a:pt x="207" y="358"/>
                      </a:lnTo>
                      <a:lnTo>
                        <a:pt x="207" y="358"/>
                      </a:lnTo>
                      <a:lnTo>
                        <a:pt x="207" y="358"/>
                      </a:lnTo>
                      <a:lnTo>
                        <a:pt x="207" y="356"/>
                      </a:lnTo>
                      <a:lnTo>
                        <a:pt x="207" y="356"/>
                      </a:lnTo>
                      <a:lnTo>
                        <a:pt x="207" y="354"/>
                      </a:lnTo>
                      <a:lnTo>
                        <a:pt x="207" y="354"/>
                      </a:lnTo>
                      <a:lnTo>
                        <a:pt x="207" y="354"/>
                      </a:lnTo>
                      <a:lnTo>
                        <a:pt x="205" y="354"/>
                      </a:lnTo>
                      <a:lnTo>
                        <a:pt x="205" y="352"/>
                      </a:lnTo>
                      <a:lnTo>
                        <a:pt x="205" y="352"/>
                      </a:lnTo>
                      <a:lnTo>
                        <a:pt x="205" y="352"/>
                      </a:lnTo>
                      <a:lnTo>
                        <a:pt x="203" y="352"/>
                      </a:lnTo>
                      <a:lnTo>
                        <a:pt x="203" y="352"/>
                      </a:lnTo>
                      <a:lnTo>
                        <a:pt x="203" y="350"/>
                      </a:lnTo>
                      <a:lnTo>
                        <a:pt x="203" y="350"/>
                      </a:lnTo>
                      <a:lnTo>
                        <a:pt x="201" y="350"/>
                      </a:lnTo>
                      <a:lnTo>
                        <a:pt x="201" y="350"/>
                      </a:lnTo>
                      <a:lnTo>
                        <a:pt x="201" y="350"/>
                      </a:lnTo>
                      <a:lnTo>
                        <a:pt x="199" y="350"/>
                      </a:lnTo>
                      <a:lnTo>
                        <a:pt x="199" y="350"/>
                      </a:lnTo>
                      <a:lnTo>
                        <a:pt x="199" y="350"/>
                      </a:lnTo>
                      <a:lnTo>
                        <a:pt x="197" y="350"/>
                      </a:lnTo>
                      <a:lnTo>
                        <a:pt x="197" y="350"/>
                      </a:lnTo>
                      <a:lnTo>
                        <a:pt x="197" y="350"/>
                      </a:lnTo>
                      <a:lnTo>
                        <a:pt x="195" y="350"/>
                      </a:lnTo>
                      <a:lnTo>
                        <a:pt x="195" y="350"/>
                      </a:lnTo>
                      <a:lnTo>
                        <a:pt x="195" y="350"/>
                      </a:lnTo>
                      <a:lnTo>
                        <a:pt x="193" y="350"/>
                      </a:lnTo>
                      <a:lnTo>
                        <a:pt x="193" y="350"/>
                      </a:lnTo>
                      <a:lnTo>
                        <a:pt x="193" y="350"/>
                      </a:lnTo>
                      <a:lnTo>
                        <a:pt x="193" y="349"/>
                      </a:lnTo>
                      <a:lnTo>
                        <a:pt x="191" y="349"/>
                      </a:lnTo>
                      <a:lnTo>
                        <a:pt x="191" y="349"/>
                      </a:lnTo>
                      <a:lnTo>
                        <a:pt x="191" y="347"/>
                      </a:lnTo>
                      <a:lnTo>
                        <a:pt x="191" y="347"/>
                      </a:lnTo>
                      <a:lnTo>
                        <a:pt x="191" y="347"/>
                      </a:lnTo>
                      <a:lnTo>
                        <a:pt x="191" y="347"/>
                      </a:lnTo>
                      <a:lnTo>
                        <a:pt x="191" y="345"/>
                      </a:lnTo>
                      <a:lnTo>
                        <a:pt x="189" y="345"/>
                      </a:lnTo>
                      <a:lnTo>
                        <a:pt x="189" y="345"/>
                      </a:lnTo>
                      <a:lnTo>
                        <a:pt x="189" y="345"/>
                      </a:lnTo>
                      <a:lnTo>
                        <a:pt x="188" y="345"/>
                      </a:lnTo>
                      <a:lnTo>
                        <a:pt x="188" y="345"/>
                      </a:lnTo>
                      <a:lnTo>
                        <a:pt x="188" y="345"/>
                      </a:lnTo>
                      <a:lnTo>
                        <a:pt x="188" y="347"/>
                      </a:lnTo>
                      <a:lnTo>
                        <a:pt x="188" y="347"/>
                      </a:lnTo>
                      <a:lnTo>
                        <a:pt x="188" y="345"/>
                      </a:lnTo>
                      <a:lnTo>
                        <a:pt x="186" y="345"/>
                      </a:lnTo>
                      <a:lnTo>
                        <a:pt x="186" y="345"/>
                      </a:lnTo>
                      <a:lnTo>
                        <a:pt x="186" y="345"/>
                      </a:lnTo>
                      <a:lnTo>
                        <a:pt x="184" y="345"/>
                      </a:lnTo>
                      <a:lnTo>
                        <a:pt x="184" y="345"/>
                      </a:lnTo>
                      <a:lnTo>
                        <a:pt x="184" y="345"/>
                      </a:lnTo>
                      <a:lnTo>
                        <a:pt x="182" y="345"/>
                      </a:lnTo>
                      <a:lnTo>
                        <a:pt x="182" y="345"/>
                      </a:lnTo>
                      <a:lnTo>
                        <a:pt x="182" y="343"/>
                      </a:lnTo>
                      <a:lnTo>
                        <a:pt x="182" y="343"/>
                      </a:lnTo>
                      <a:lnTo>
                        <a:pt x="182" y="343"/>
                      </a:lnTo>
                      <a:lnTo>
                        <a:pt x="180" y="343"/>
                      </a:lnTo>
                      <a:lnTo>
                        <a:pt x="180" y="343"/>
                      </a:lnTo>
                      <a:lnTo>
                        <a:pt x="180" y="343"/>
                      </a:lnTo>
                      <a:lnTo>
                        <a:pt x="180" y="341"/>
                      </a:lnTo>
                      <a:lnTo>
                        <a:pt x="180" y="341"/>
                      </a:lnTo>
                      <a:lnTo>
                        <a:pt x="180" y="339"/>
                      </a:lnTo>
                      <a:lnTo>
                        <a:pt x="180" y="339"/>
                      </a:lnTo>
                      <a:lnTo>
                        <a:pt x="180" y="339"/>
                      </a:lnTo>
                      <a:lnTo>
                        <a:pt x="178" y="339"/>
                      </a:lnTo>
                      <a:lnTo>
                        <a:pt x="178" y="337"/>
                      </a:lnTo>
                      <a:lnTo>
                        <a:pt x="178" y="337"/>
                      </a:lnTo>
                      <a:lnTo>
                        <a:pt x="176" y="337"/>
                      </a:lnTo>
                      <a:lnTo>
                        <a:pt x="176" y="337"/>
                      </a:lnTo>
                      <a:lnTo>
                        <a:pt x="176" y="337"/>
                      </a:lnTo>
                      <a:lnTo>
                        <a:pt x="176" y="337"/>
                      </a:lnTo>
                      <a:lnTo>
                        <a:pt x="174" y="337"/>
                      </a:lnTo>
                      <a:lnTo>
                        <a:pt x="174" y="337"/>
                      </a:lnTo>
                      <a:lnTo>
                        <a:pt x="174" y="335"/>
                      </a:lnTo>
                      <a:lnTo>
                        <a:pt x="174" y="335"/>
                      </a:lnTo>
                      <a:lnTo>
                        <a:pt x="174" y="335"/>
                      </a:lnTo>
                      <a:lnTo>
                        <a:pt x="172" y="335"/>
                      </a:lnTo>
                      <a:lnTo>
                        <a:pt x="172" y="335"/>
                      </a:lnTo>
                      <a:lnTo>
                        <a:pt x="172" y="335"/>
                      </a:lnTo>
                      <a:lnTo>
                        <a:pt x="172" y="335"/>
                      </a:lnTo>
                      <a:lnTo>
                        <a:pt x="170" y="335"/>
                      </a:lnTo>
                      <a:lnTo>
                        <a:pt x="170" y="335"/>
                      </a:lnTo>
                      <a:lnTo>
                        <a:pt x="170" y="333"/>
                      </a:lnTo>
                      <a:lnTo>
                        <a:pt x="170" y="333"/>
                      </a:lnTo>
                      <a:lnTo>
                        <a:pt x="170" y="331"/>
                      </a:lnTo>
                      <a:lnTo>
                        <a:pt x="172" y="331"/>
                      </a:lnTo>
                      <a:lnTo>
                        <a:pt x="172" y="331"/>
                      </a:lnTo>
                      <a:lnTo>
                        <a:pt x="172" y="329"/>
                      </a:lnTo>
                      <a:lnTo>
                        <a:pt x="172" y="329"/>
                      </a:lnTo>
                      <a:lnTo>
                        <a:pt x="170" y="329"/>
                      </a:lnTo>
                      <a:lnTo>
                        <a:pt x="170" y="327"/>
                      </a:lnTo>
                      <a:lnTo>
                        <a:pt x="170" y="327"/>
                      </a:lnTo>
                      <a:lnTo>
                        <a:pt x="170" y="327"/>
                      </a:lnTo>
                      <a:lnTo>
                        <a:pt x="170" y="327"/>
                      </a:lnTo>
                      <a:lnTo>
                        <a:pt x="170" y="327"/>
                      </a:lnTo>
                      <a:lnTo>
                        <a:pt x="168" y="327"/>
                      </a:lnTo>
                      <a:lnTo>
                        <a:pt x="168" y="326"/>
                      </a:lnTo>
                      <a:lnTo>
                        <a:pt x="168" y="326"/>
                      </a:lnTo>
                      <a:lnTo>
                        <a:pt x="168" y="326"/>
                      </a:lnTo>
                      <a:lnTo>
                        <a:pt x="166" y="326"/>
                      </a:lnTo>
                      <a:lnTo>
                        <a:pt x="166" y="326"/>
                      </a:lnTo>
                      <a:lnTo>
                        <a:pt x="166" y="324"/>
                      </a:lnTo>
                      <a:lnTo>
                        <a:pt x="166" y="324"/>
                      </a:lnTo>
                      <a:lnTo>
                        <a:pt x="165" y="324"/>
                      </a:lnTo>
                      <a:lnTo>
                        <a:pt x="165" y="324"/>
                      </a:lnTo>
                      <a:lnTo>
                        <a:pt x="165" y="324"/>
                      </a:lnTo>
                      <a:lnTo>
                        <a:pt x="165" y="322"/>
                      </a:lnTo>
                      <a:lnTo>
                        <a:pt x="165" y="322"/>
                      </a:lnTo>
                      <a:lnTo>
                        <a:pt x="163" y="322"/>
                      </a:lnTo>
                      <a:lnTo>
                        <a:pt x="163" y="322"/>
                      </a:lnTo>
                      <a:lnTo>
                        <a:pt x="163" y="322"/>
                      </a:lnTo>
                      <a:lnTo>
                        <a:pt x="163" y="320"/>
                      </a:lnTo>
                      <a:lnTo>
                        <a:pt x="161" y="320"/>
                      </a:lnTo>
                      <a:lnTo>
                        <a:pt x="161" y="320"/>
                      </a:lnTo>
                      <a:lnTo>
                        <a:pt x="161" y="320"/>
                      </a:lnTo>
                      <a:lnTo>
                        <a:pt x="161" y="320"/>
                      </a:lnTo>
                      <a:lnTo>
                        <a:pt x="159" y="320"/>
                      </a:lnTo>
                      <a:lnTo>
                        <a:pt x="159" y="320"/>
                      </a:lnTo>
                      <a:lnTo>
                        <a:pt x="159" y="320"/>
                      </a:lnTo>
                      <a:lnTo>
                        <a:pt x="159" y="318"/>
                      </a:lnTo>
                      <a:lnTo>
                        <a:pt x="159" y="318"/>
                      </a:lnTo>
                      <a:lnTo>
                        <a:pt x="157" y="318"/>
                      </a:lnTo>
                      <a:lnTo>
                        <a:pt x="157" y="318"/>
                      </a:lnTo>
                      <a:lnTo>
                        <a:pt x="157" y="318"/>
                      </a:lnTo>
                      <a:lnTo>
                        <a:pt x="155" y="318"/>
                      </a:lnTo>
                      <a:lnTo>
                        <a:pt x="155" y="316"/>
                      </a:lnTo>
                      <a:lnTo>
                        <a:pt x="155" y="316"/>
                      </a:lnTo>
                      <a:lnTo>
                        <a:pt x="155" y="316"/>
                      </a:lnTo>
                      <a:lnTo>
                        <a:pt x="155" y="316"/>
                      </a:lnTo>
                      <a:lnTo>
                        <a:pt x="153" y="316"/>
                      </a:lnTo>
                      <a:lnTo>
                        <a:pt x="153" y="314"/>
                      </a:lnTo>
                      <a:lnTo>
                        <a:pt x="153" y="314"/>
                      </a:lnTo>
                      <a:lnTo>
                        <a:pt x="153" y="314"/>
                      </a:lnTo>
                      <a:lnTo>
                        <a:pt x="153" y="314"/>
                      </a:lnTo>
                      <a:lnTo>
                        <a:pt x="151" y="314"/>
                      </a:lnTo>
                      <a:lnTo>
                        <a:pt x="151" y="312"/>
                      </a:lnTo>
                      <a:lnTo>
                        <a:pt x="151" y="312"/>
                      </a:lnTo>
                      <a:lnTo>
                        <a:pt x="151" y="312"/>
                      </a:lnTo>
                      <a:lnTo>
                        <a:pt x="151" y="312"/>
                      </a:lnTo>
                      <a:lnTo>
                        <a:pt x="149" y="312"/>
                      </a:lnTo>
                      <a:lnTo>
                        <a:pt x="149" y="310"/>
                      </a:lnTo>
                      <a:lnTo>
                        <a:pt x="149" y="310"/>
                      </a:lnTo>
                      <a:lnTo>
                        <a:pt x="149" y="310"/>
                      </a:lnTo>
                      <a:lnTo>
                        <a:pt x="149" y="310"/>
                      </a:lnTo>
                      <a:lnTo>
                        <a:pt x="147" y="310"/>
                      </a:lnTo>
                      <a:lnTo>
                        <a:pt x="147" y="308"/>
                      </a:lnTo>
                      <a:lnTo>
                        <a:pt x="147" y="308"/>
                      </a:lnTo>
                      <a:lnTo>
                        <a:pt x="147" y="308"/>
                      </a:lnTo>
                      <a:lnTo>
                        <a:pt x="147" y="308"/>
                      </a:lnTo>
                      <a:lnTo>
                        <a:pt x="145" y="308"/>
                      </a:lnTo>
                      <a:lnTo>
                        <a:pt x="145" y="306"/>
                      </a:lnTo>
                      <a:lnTo>
                        <a:pt x="145" y="306"/>
                      </a:lnTo>
                      <a:lnTo>
                        <a:pt x="144" y="306"/>
                      </a:lnTo>
                      <a:lnTo>
                        <a:pt x="144" y="306"/>
                      </a:lnTo>
                      <a:lnTo>
                        <a:pt x="144" y="306"/>
                      </a:lnTo>
                      <a:lnTo>
                        <a:pt x="144" y="304"/>
                      </a:lnTo>
                      <a:lnTo>
                        <a:pt x="144" y="304"/>
                      </a:lnTo>
                      <a:lnTo>
                        <a:pt x="142" y="304"/>
                      </a:lnTo>
                      <a:lnTo>
                        <a:pt x="142" y="304"/>
                      </a:lnTo>
                      <a:lnTo>
                        <a:pt x="142" y="304"/>
                      </a:lnTo>
                      <a:lnTo>
                        <a:pt x="140" y="304"/>
                      </a:lnTo>
                      <a:lnTo>
                        <a:pt x="140" y="303"/>
                      </a:lnTo>
                      <a:lnTo>
                        <a:pt x="140" y="303"/>
                      </a:lnTo>
                      <a:lnTo>
                        <a:pt x="140" y="303"/>
                      </a:lnTo>
                      <a:lnTo>
                        <a:pt x="140" y="303"/>
                      </a:lnTo>
                      <a:lnTo>
                        <a:pt x="138" y="303"/>
                      </a:lnTo>
                      <a:lnTo>
                        <a:pt x="138" y="303"/>
                      </a:lnTo>
                      <a:lnTo>
                        <a:pt x="138" y="303"/>
                      </a:lnTo>
                      <a:lnTo>
                        <a:pt x="138" y="301"/>
                      </a:lnTo>
                      <a:lnTo>
                        <a:pt x="138" y="301"/>
                      </a:lnTo>
                      <a:lnTo>
                        <a:pt x="136" y="301"/>
                      </a:lnTo>
                      <a:lnTo>
                        <a:pt x="136" y="301"/>
                      </a:lnTo>
                      <a:lnTo>
                        <a:pt x="136" y="301"/>
                      </a:lnTo>
                      <a:lnTo>
                        <a:pt x="136" y="299"/>
                      </a:lnTo>
                      <a:lnTo>
                        <a:pt x="134" y="299"/>
                      </a:lnTo>
                      <a:lnTo>
                        <a:pt x="134" y="299"/>
                      </a:lnTo>
                      <a:lnTo>
                        <a:pt x="134" y="299"/>
                      </a:lnTo>
                      <a:lnTo>
                        <a:pt x="134" y="299"/>
                      </a:lnTo>
                      <a:lnTo>
                        <a:pt x="134" y="297"/>
                      </a:lnTo>
                      <a:lnTo>
                        <a:pt x="132" y="297"/>
                      </a:lnTo>
                      <a:lnTo>
                        <a:pt x="132" y="297"/>
                      </a:lnTo>
                      <a:lnTo>
                        <a:pt x="132" y="297"/>
                      </a:lnTo>
                      <a:lnTo>
                        <a:pt x="132" y="297"/>
                      </a:lnTo>
                      <a:lnTo>
                        <a:pt x="132" y="295"/>
                      </a:lnTo>
                      <a:lnTo>
                        <a:pt x="130" y="295"/>
                      </a:lnTo>
                      <a:lnTo>
                        <a:pt x="130" y="295"/>
                      </a:lnTo>
                      <a:lnTo>
                        <a:pt x="130" y="295"/>
                      </a:lnTo>
                      <a:lnTo>
                        <a:pt x="128" y="295"/>
                      </a:lnTo>
                      <a:lnTo>
                        <a:pt x="128" y="295"/>
                      </a:lnTo>
                      <a:lnTo>
                        <a:pt x="128" y="295"/>
                      </a:lnTo>
                      <a:lnTo>
                        <a:pt x="128" y="295"/>
                      </a:lnTo>
                      <a:lnTo>
                        <a:pt x="128" y="293"/>
                      </a:lnTo>
                      <a:lnTo>
                        <a:pt x="126" y="293"/>
                      </a:lnTo>
                      <a:lnTo>
                        <a:pt x="126" y="293"/>
                      </a:lnTo>
                      <a:lnTo>
                        <a:pt x="126" y="293"/>
                      </a:lnTo>
                      <a:lnTo>
                        <a:pt x="126" y="293"/>
                      </a:lnTo>
                      <a:lnTo>
                        <a:pt x="126" y="291"/>
                      </a:lnTo>
                      <a:lnTo>
                        <a:pt x="124" y="291"/>
                      </a:lnTo>
                      <a:lnTo>
                        <a:pt x="124" y="291"/>
                      </a:lnTo>
                      <a:lnTo>
                        <a:pt x="124" y="291"/>
                      </a:lnTo>
                      <a:lnTo>
                        <a:pt x="122" y="291"/>
                      </a:lnTo>
                      <a:lnTo>
                        <a:pt x="122" y="289"/>
                      </a:lnTo>
                      <a:lnTo>
                        <a:pt x="122" y="289"/>
                      </a:lnTo>
                      <a:lnTo>
                        <a:pt x="122" y="289"/>
                      </a:lnTo>
                      <a:lnTo>
                        <a:pt x="122" y="289"/>
                      </a:lnTo>
                      <a:lnTo>
                        <a:pt x="121" y="289"/>
                      </a:lnTo>
                      <a:lnTo>
                        <a:pt x="121" y="287"/>
                      </a:lnTo>
                      <a:lnTo>
                        <a:pt x="121" y="287"/>
                      </a:lnTo>
                      <a:lnTo>
                        <a:pt x="121" y="287"/>
                      </a:lnTo>
                      <a:lnTo>
                        <a:pt x="121" y="287"/>
                      </a:lnTo>
                      <a:lnTo>
                        <a:pt x="119" y="287"/>
                      </a:lnTo>
                      <a:lnTo>
                        <a:pt x="119" y="287"/>
                      </a:lnTo>
                      <a:lnTo>
                        <a:pt x="119" y="287"/>
                      </a:lnTo>
                      <a:lnTo>
                        <a:pt x="117" y="287"/>
                      </a:lnTo>
                      <a:lnTo>
                        <a:pt x="117" y="285"/>
                      </a:lnTo>
                      <a:lnTo>
                        <a:pt x="117" y="285"/>
                      </a:lnTo>
                      <a:lnTo>
                        <a:pt x="117" y="285"/>
                      </a:lnTo>
                      <a:lnTo>
                        <a:pt x="117" y="285"/>
                      </a:lnTo>
                      <a:lnTo>
                        <a:pt x="115" y="285"/>
                      </a:lnTo>
                      <a:lnTo>
                        <a:pt x="115" y="283"/>
                      </a:lnTo>
                      <a:lnTo>
                        <a:pt x="115" y="283"/>
                      </a:lnTo>
                      <a:lnTo>
                        <a:pt x="115" y="283"/>
                      </a:lnTo>
                      <a:lnTo>
                        <a:pt x="115" y="283"/>
                      </a:lnTo>
                      <a:lnTo>
                        <a:pt x="113" y="283"/>
                      </a:lnTo>
                      <a:lnTo>
                        <a:pt x="113" y="281"/>
                      </a:lnTo>
                      <a:lnTo>
                        <a:pt x="113" y="281"/>
                      </a:lnTo>
                      <a:lnTo>
                        <a:pt x="113" y="281"/>
                      </a:lnTo>
                      <a:lnTo>
                        <a:pt x="111" y="281"/>
                      </a:lnTo>
                      <a:lnTo>
                        <a:pt x="111" y="281"/>
                      </a:lnTo>
                      <a:lnTo>
                        <a:pt x="111" y="280"/>
                      </a:lnTo>
                      <a:lnTo>
                        <a:pt x="111" y="280"/>
                      </a:lnTo>
                      <a:lnTo>
                        <a:pt x="109" y="280"/>
                      </a:lnTo>
                      <a:lnTo>
                        <a:pt x="109" y="280"/>
                      </a:lnTo>
                      <a:lnTo>
                        <a:pt x="109" y="280"/>
                      </a:lnTo>
                      <a:lnTo>
                        <a:pt x="109" y="280"/>
                      </a:lnTo>
                      <a:lnTo>
                        <a:pt x="107" y="280"/>
                      </a:lnTo>
                      <a:lnTo>
                        <a:pt x="107" y="280"/>
                      </a:lnTo>
                      <a:lnTo>
                        <a:pt x="107" y="278"/>
                      </a:lnTo>
                      <a:lnTo>
                        <a:pt x="107" y="278"/>
                      </a:lnTo>
                      <a:lnTo>
                        <a:pt x="107" y="278"/>
                      </a:lnTo>
                      <a:lnTo>
                        <a:pt x="105" y="278"/>
                      </a:lnTo>
                      <a:lnTo>
                        <a:pt x="105" y="278"/>
                      </a:lnTo>
                      <a:lnTo>
                        <a:pt x="105" y="276"/>
                      </a:lnTo>
                      <a:lnTo>
                        <a:pt x="105" y="276"/>
                      </a:lnTo>
                      <a:lnTo>
                        <a:pt x="105" y="276"/>
                      </a:lnTo>
                      <a:lnTo>
                        <a:pt x="103" y="276"/>
                      </a:lnTo>
                      <a:lnTo>
                        <a:pt x="103" y="276"/>
                      </a:lnTo>
                      <a:lnTo>
                        <a:pt x="103" y="274"/>
                      </a:lnTo>
                      <a:lnTo>
                        <a:pt x="101" y="274"/>
                      </a:lnTo>
                      <a:lnTo>
                        <a:pt x="101" y="274"/>
                      </a:lnTo>
                      <a:lnTo>
                        <a:pt x="101" y="274"/>
                      </a:lnTo>
                      <a:lnTo>
                        <a:pt x="101" y="274"/>
                      </a:lnTo>
                      <a:lnTo>
                        <a:pt x="101" y="272"/>
                      </a:lnTo>
                      <a:lnTo>
                        <a:pt x="100" y="272"/>
                      </a:lnTo>
                      <a:lnTo>
                        <a:pt x="100" y="272"/>
                      </a:lnTo>
                      <a:lnTo>
                        <a:pt x="100" y="272"/>
                      </a:lnTo>
                      <a:lnTo>
                        <a:pt x="100" y="272"/>
                      </a:lnTo>
                      <a:lnTo>
                        <a:pt x="100" y="272"/>
                      </a:lnTo>
                      <a:lnTo>
                        <a:pt x="98" y="272"/>
                      </a:lnTo>
                      <a:lnTo>
                        <a:pt x="98" y="272"/>
                      </a:lnTo>
                      <a:lnTo>
                        <a:pt x="98" y="270"/>
                      </a:lnTo>
                      <a:lnTo>
                        <a:pt x="96" y="270"/>
                      </a:lnTo>
                      <a:lnTo>
                        <a:pt x="96" y="270"/>
                      </a:lnTo>
                      <a:lnTo>
                        <a:pt x="96" y="270"/>
                      </a:lnTo>
                      <a:lnTo>
                        <a:pt x="96" y="270"/>
                      </a:lnTo>
                      <a:lnTo>
                        <a:pt x="96" y="268"/>
                      </a:lnTo>
                      <a:lnTo>
                        <a:pt x="94" y="268"/>
                      </a:lnTo>
                      <a:lnTo>
                        <a:pt x="94" y="268"/>
                      </a:lnTo>
                      <a:lnTo>
                        <a:pt x="94" y="268"/>
                      </a:lnTo>
                      <a:lnTo>
                        <a:pt x="94" y="268"/>
                      </a:lnTo>
                      <a:lnTo>
                        <a:pt x="94" y="266"/>
                      </a:lnTo>
                      <a:lnTo>
                        <a:pt x="92" y="266"/>
                      </a:lnTo>
                      <a:lnTo>
                        <a:pt x="92" y="266"/>
                      </a:lnTo>
                      <a:lnTo>
                        <a:pt x="92" y="266"/>
                      </a:lnTo>
                      <a:lnTo>
                        <a:pt x="90" y="266"/>
                      </a:lnTo>
                      <a:lnTo>
                        <a:pt x="90" y="264"/>
                      </a:lnTo>
                      <a:lnTo>
                        <a:pt x="90" y="264"/>
                      </a:lnTo>
                      <a:lnTo>
                        <a:pt x="90" y="264"/>
                      </a:lnTo>
                      <a:lnTo>
                        <a:pt x="90" y="264"/>
                      </a:lnTo>
                      <a:lnTo>
                        <a:pt x="88" y="264"/>
                      </a:lnTo>
                      <a:lnTo>
                        <a:pt x="88" y="264"/>
                      </a:lnTo>
                      <a:lnTo>
                        <a:pt x="88" y="264"/>
                      </a:lnTo>
                      <a:lnTo>
                        <a:pt x="88" y="264"/>
                      </a:lnTo>
                      <a:lnTo>
                        <a:pt x="88" y="262"/>
                      </a:lnTo>
                      <a:lnTo>
                        <a:pt x="86" y="262"/>
                      </a:lnTo>
                      <a:lnTo>
                        <a:pt x="86" y="262"/>
                      </a:lnTo>
                      <a:lnTo>
                        <a:pt x="86" y="262"/>
                      </a:lnTo>
                      <a:lnTo>
                        <a:pt x="84" y="262"/>
                      </a:lnTo>
                      <a:lnTo>
                        <a:pt x="84" y="260"/>
                      </a:lnTo>
                      <a:lnTo>
                        <a:pt x="84" y="260"/>
                      </a:lnTo>
                      <a:lnTo>
                        <a:pt x="84" y="260"/>
                      </a:lnTo>
                      <a:lnTo>
                        <a:pt x="84" y="260"/>
                      </a:lnTo>
                      <a:lnTo>
                        <a:pt x="82" y="260"/>
                      </a:lnTo>
                      <a:lnTo>
                        <a:pt x="82" y="260"/>
                      </a:lnTo>
                      <a:lnTo>
                        <a:pt x="82" y="258"/>
                      </a:lnTo>
                      <a:lnTo>
                        <a:pt x="80" y="258"/>
                      </a:lnTo>
                      <a:lnTo>
                        <a:pt x="80" y="258"/>
                      </a:lnTo>
                      <a:lnTo>
                        <a:pt x="80" y="258"/>
                      </a:lnTo>
                      <a:lnTo>
                        <a:pt x="80" y="258"/>
                      </a:lnTo>
                      <a:lnTo>
                        <a:pt x="80" y="257"/>
                      </a:lnTo>
                      <a:lnTo>
                        <a:pt x="78" y="257"/>
                      </a:lnTo>
                      <a:lnTo>
                        <a:pt x="78" y="257"/>
                      </a:lnTo>
                      <a:lnTo>
                        <a:pt x="78" y="257"/>
                      </a:lnTo>
                      <a:lnTo>
                        <a:pt x="78" y="257"/>
                      </a:lnTo>
                      <a:lnTo>
                        <a:pt x="78" y="255"/>
                      </a:lnTo>
                      <a:lnTo>
                        <a:pt x="77" y="255"/>
                      </a:lnTo>
                      <a:lnTo>
                        <a:pt x="77" y="255"/>
                      </a:lnTo>
                      <a:lnTo>
                        <a:pt x="77" y="255"/>
                      </a:lnTo>
                      <a:lnTo>
                        <a:pt x="75" y="255"/>
                      </a:lnTo>
                      <a:lnTo>
                        <a:pt x="75" y="255"/>
                      </a:lnTo>
                      <a:lnTo>
                        <a:pt x="75" y="255"/>
                      </a:lnTo>
                      <a:lnTo>
                        <a:pt x="75" y="255"/>
                      </a:lnTo>
                      <a:lnTo>
                        <a:pt x="75" y="253"/>
                      </a:lnTo>
                      <a:lnTo>
                        <a:pt x="73" y="253"/>
                      </a:lnTo>
                      <a:lnTo>
                        <a:pt x="73" y="253"/>
                      </a:lnTo>
                      <a:lnTo>
                        <a:pt x="73" y="253"/>
                      </a:lnTo>
                      <a:lnTo>
                        <a:pt x="73" y="253"/>
                      </a:lnTo>
                      <a:lnTo>
                        <a:pt x="73" y="251"/>
                      </a:lnTo>
                      <a:lnTo>
                        <a:pt x="71" y="251"/>
                      </a:lnTo>
                      <a:lnTo>
                        <a:pt x="71" y="251"/>
                      </a:lnTo>
                      <a:lnTo>
                        <a:pt x="71" y="251"/>
                      </a:lnTo>
                      <a:lnTo>
                        <a:pt x="69" y="251"/>
                      </a:lnTo>
                      <a:lnTo>
                        <a:pt x="69" y="249"/>
                      </a:lnTo>
                      <a:lnTo>
                        <a:pt x="69" y="249"/>
                      </a:lnTo>
                      <a:lnTo>
                        <a:pt x="69" y="249"/>
                      </a:lnTo>
                      <a:lnTo>
                        <a:pt x="69" y="249"/>
                      </a:lnTo>
                      <a:lnTo>
                        <a:pt x="67" y="249"/>
                      </a:lnTo>
                      <a:lnTo>
                        <a:pt x="67" y="247"/>
                      </a:lnTo>
                      <a:lnTo>
                        <a:pt x="67" y="247"/>
                      </a:lnTo>
                      <a:lnTo>
                        <a:pt x="67" y="247"/>
                      </a:lnTo>
                      <a:lnTo>
                        <a:pt x="67" y="247"/>
                      </a:lnTo>
                      <a:lnTo>
                        <a:pt x="65" y="247"/>
                      </a:lnTo>
                      <a:lnTo>
                        <a:pt x="65" y="247"/>
                      </a:lnTo>
                      <a:lnTo>
                        <a:pt x="65" y="247"/>
                      </a:lnTo>
                      <a:lnTo>
                        <a:pt x="63" y="247"/>
                      </a:lnTo>
                      <a:lnTo>
                        <a:pt x="63" y="245"/>
                      </a:lnTo>
                      <a:lnTo>
                        <a:pt x="63" y="245"/>
                      </a:lnTo>
                      <a:lnTo>
                        <a:pt x="63" y="245"/>
                      </a:lnTo>
                      <a:lnTo>
                        <a:pt x="63" y="245"/>
                      </a:lnTo>
                      <a:lnTo>
                        <a:pt x="61" y="245"/>
                      </a:lnTo>
                      <a:lnTo>
                        <a:pt x="61" y="243"/>
                      </a:lnTo>
                      <a:lnTo>
                        <a:pt x="61" y="243"/>
                      </a:lnTo>
                      <a:lnTo>
                        <a:pt x="61" y="243"/>
                      </a:lnTo>
                      <a:lnTo>
                        <a:pt x="61" y="243"/>
                      </a:lnTo>
                      <a:lnTo>
                        <a:pt x="59" y="243"/>
                      </a:lnTo>
                      <a:lnTo>
                        <a:pt x="59" y="241"/>
                      </a:lnTo>
                      <a:lnTo>
                        <a:pt x="59" y="241"/>
                      </a:lnTo>
                      <a:lnTo>
                        <a:pt x="57" y="241"/>
                      </a:lnTo>
                      <a:lnTo>
                        <a:pt x="57" y="241"/>
                      </a:lnTo>
                      <a:lnTo>
                        <a:pt x="57" y="241"/>
                      </a:lnTo>
                      <a:lnTo>
                        <a:pt x="57" y="239"/>
                      </a:lnTo>
                      <a:lnTo>
                        <a:pt x="57" y="239"/>
                      </a:lnTo>
                      <a:lnTo>
                        <a:pt x="56" y="239"/>
                      </a:lnTo>
                      <a:lnTo>
                        <a:pt x="56" y="239"/>
                      </a:lnTo>
                      <a:lnTo>
                        <a:pt x="56" y="239"/>
                      </a:lnTo>
                      <a:lnTo>
                        <a:pt x="54" y="239"/>
                      </a:lnTo>
                      <a:lnTo>
                        <a:pt x="54" y="239"/>
                      </a:lnTo>
                      <a:lnTo>
                        <a:pt x="54" y="239"/>
                      </a:lnTo>
                      <a:lnTo>
                        <a:pt x="54" y="237"/>
                      </a:lnTo>
                      <a:lnTo>
                        <a:pt x="54" y="237"/>
                      </a:lnTo>
                      <a:lnTo>
                        <a:pt x="52" y="237"/>
                      </a:lnTo>
                      <a:lnTo>
                        <a:pt x="52" y="237"/>
                      </a:lnTo>
                      <a:lnTo>
                        <a:pt x="52" y="237"/>
                      </a:lnTo>
                      <a:lnTo>
                        <a:pt x="52" y="236"/>
                      </a:lnTo>
                      <a:lnTo>
                        <a:pt x="52" y="236"/>
                      </a:lnTo>
                      <a:lnTo>
                        <a:pt x="50" y="236"/>
                      </a:lnTo>
                      <a:lnTo>
                        <a:pt x="50" y="236"/>
                      </a:lnTo>
                      <a:lnTo>
                        <a:pt x="50" y="236"/>
                      </a:lnTo>
                      <a:lnTo>
                        <a:pt x="48" y="236"/>
                      </a:lnTo>
                      <a:lnTo>
                        <a:pt x="48" y="234"/>
                      </a:lnTo>
                      <a:lnTo>
                        <a:pt x="48" y="234"/>
                      </a:lnTo>
                      <a:lnTo>
                        <a:pt x="48" y="234"/>
                      </a:lnTo>
                      <a:lnTo>
                        <a:pt x="48" y="234"/>
                      </a:lnTo>
                      <a:lnTo>
                        <a:pt x="46" y="234"/>
                      </a:lnTo>
                      <a:lnTo>
                        <a:pt x="46" y="232"/>
                      </a:lnTo>
                      <a:lnTo>
                        <a:pt x="46" y="232"/>
                      </a:lnTo>
                      <a:lnTo>
                        <a:pt x="46" y="232"/>
                      </a:lnTo>
                      <a:lnTo>
                        <a:pt x="46" y="232"/>
                      </a:lnTo>
                      <a:lnTo>
                        <a:pt x="44" y="232"/>
                      </a:lnTo>
                      <a:lnTo>
                        <a:pt x="44" y="232"/>
                      </a:lnTo>
                      <a:lnTo>
                        <a:pt x="44" y="232"/>
                      </a:lnTo>
                      <a:lnTo>
                        <a:pt x="42" y="232"/>
                      </a:lnTo>
                      <a:lnTo>
                        <a:pt x="42" y="230"/>
                      </a:lnTo>
                      <a:lnTo>
                        <a:pt x="42" y="230"/>
                      </a:lnTo>
                      <a:lnTo>
                        <a:pt x="42" y="230"/>
                      </a:lnTo>
                      <a:lnTo>
                        <a:pt x="42" y="230"/>
                      </a:lnTo>
                      <a:lnTo>
                        <a:pt x="40" y="230"/>
                      </a:lnTo>
                      <a:lnTo>
                        <a:pt x="40" y="228"/>
                      </a:lnTo>
                      <a:lnTo>
                        <a:pt x="40" y="228"/>
                      </a:lnTo>
                      <a:lnTo>
                        <a:pt x="40" y="228"/>
                      </a:lnTo>
                      <a:lnTo>
                        <a:pt x="40" y="228"/>
                      </a:lnTo>
                      <a:lnTo>
                        <a:pt x="38" y="228"/>
                      </a:lnTo>
                      <a:lnTo>
                        <a:pt x="38" y="226"/>
                      </a:lnTo>
                      <a:lnTo>
                        <a:pt x="38" y="226"/>
                      </a:lnTo>
                      <a:lnTo>
                        <a:pt x="36" y="226"/>
                      </a:lnTo>
                      <a:lnTo>
                        <a:pt x="36" y="226"/>
                      </a:lnTo>
                      <a:lnTo>
                        <a:pt x="36" y="226"/>
                      </a:lnTo>
                      <a:lnTo>
                        <a:pt x="36" y="226"/>
                      </a:lnTo>
                      <a:lnTo>
                        <a:pt x="36" y="224"/>
                      </a:lnTo>
                      <a:lnTo>
                        <a:pt x="34" y="224"/>
                      </a:lnTo>
                      <a:lnTo>
                        <a:pt x="34" y="224"/>
                      </a:lnTo>
                      <a:lnTo>
                        <a:pt x="34" y="224"/>
                      </a:lnTo>
                      <a:lnTo>
                        <a:pt x="34" y="224"/>
                      </a:lnTo>
                      <a:lnTo>
                        <a:pt x="34" y="224"/>
                      </a:lnTo>
                      <a:lnTo>
                        <a:pt x="33" y="224"/>
                      </a:lnTo>
                      <a:lnTo>
                        <a:pt x="33" y="224"/>
                      </a:lnTo>
                      <a:lnTo>
                        <a:pt x="33" y="222"/>
                      </a:lnTo>
                      <a:lnTo>
                        <a:pt x="31" y="222"/>
                      </a:lnTo>
                      <a:lnTo>
                        <a:pt x="31" y="222"/>
                      </a:lnTo>
                      <a:lnTo>
                        <a:pt x="31" y="222"/>
                      </a:lnTo>
                      <a:lnTo>
                        <a:pt x="31" y="222"/>
                      </a:lnTo>
                      <a:lnTo>
                        <a:pt x="31" y="220"/>
                      </a:lnTo>
                      <a:lnTo>
                        <a:pt x="29" y="220"/>
                      </a:lnTo>
                      <a:lnTo>
                        <a:pt x="29" y="220"/>
                      </a:lnTo>
                      <a:lnTo>
                        <a:pt x="29" y="220"/>
                      </a:lnTo>
                      <a:lnTo>
                        <a:pt x="29" y="220"/>
                      </a:lnTo>
                      <a:lnTo>
                        <a:pt x="29" y="218"/>
                      </a:lnTo>
                      <a:lnTo>
                        <a:pt x="27" y="218"/>
                      </a:lnTo>
                      <a:lnTo>
                        <a:pt x="27" y="218"/>
                      </a:lnTo>
                      <a:lnTo>
                        <a:pt x="27" y="218"/>
                      </a:lnTo>
                      <a:lnTo>
                        <a:pt x="25" y="218"/>
                      </a:lnTo>
                      <a:lnTo>
                        <a:pt x="25" y="218"/>
                      </a:lnTo>
                      <a:lnTo>
                        <a:pt x="25" y="216"/>
                      </a:lnTo>
                      <a:lnTo>
                        <a:pt x="25" y="216"/>
                      </a:lnTo>
                      <a:lnTo>
                        <a:pt x="25" y="216"/>
                      </a:lnTo>
                      <a:lnTo>
                        <a:pt x="23" y="216"/>
                      </a:lnTo>
                      <a:lnTo>
                        <a:pt x="23" y="216"/>
                      </a:lnTo>
                      <a:lnTo>
                        <a:pt x="23" y="216"/>
                      </a:lnTo>
                      <a:lnTo>
                        <a:pt x="21" y="216"/>
                      </a:lnTo>
                      <a:lnTo>
                        <a:pt x="21" y="216"/>
                      </a:lnTo>
                      <a:lnTo>
                        <a:pt x="21" y="214"/>
                      </a:lnTo>
                      <a:lnTo>
                        <a:pt x="21" y="214"/>
                      </a:lnTo>
                      <a:lnTo>
                        <a:pt x="19" y="214"/>
                      </a:lnTo>
                      <a:lnTo>
                        <a:pt x="19" y="214"/>
                      </a:lnTo>
                      <a:lnTo>
                        <a:pt x="19" y="214"/>
                      </a:lnTo>
                      <a:lnTo>
                        <a:pt x="19" y="213"/>
                      </a:lnTo>
                      <a:lnTo>
                        <a:pt x="19" y="213"/>
                      </a:lnTo>
                      <a:lnTo>
                        <a:pt x="17" y="213"/>
                      </a:lnTo>
                      <a:lnTo>
                        <a:pt x="17" y="213"/>
                      </a:lnTo>
                      <a:lnTo>
                        <a:pt x="17" y="213"/>
                      </a:lnTo>
                      <a:lnTo>
                        <a:pt x="15" y="213"/>
                      </a:lnTo>
                      <a:lnTo>
                        <a:pt x="15" y="211"/>
                      </a:lnTo>
                      <a:lnTo>
                        <a:pt x="15" y="211"/>
                      </a:lnTo>
                      <a:lnTo>
                        <a:pt x="15" y="211"/>
                      </a:lnTo>
                      <a:lnTo>
                        <a:pt x="15" y="211"/>
                      </a:lnTo>
                      <a:lnTo>
                        <a:pt x="13" y="211"/>
                      </a:lnTo>
                      <a:lnTo>
                        <a:pt x="13" y="209"/>
                      </a:lnTo>
                      <a:lnTo>
                        <a:pt x="13" y="209"/>
                      </a:lnTo>
                      <a:lnTo>
                        <a:pt x="13" y="209"/>
                      </a:lnTo>
                      <a:lnTo>
                        <a:pt x="13" y="209"/>
                      </a:lnTo>
                      <a:lnTo>
                        <a:pt x="11" y="209"/>
                      </a:lnTo>
                      <a:lnTo>
                        <a:pt x="11" y="209"/>
                      </a:lnTo>
                      <a:lnTo>
                        <a:pt x="11" y="207"/>
                      </a:lnTo>
                      <a:lnTo>
                        <a:pt x="10" y="207"/>
                      </a:lnTo>
                      <a:lnTo>
                        <a:pt x="10" y="207"/>
                      </a:lnTo>
                      <a:lnTo>
                        <a:pt x="10" y="207"/>
                      </a:lnTo>
                      <a:lnTo>
                        <a:pt x="10" y="207"/>
                      </a:lnTo>
                      <a:lnTo>
                        <a:pt x="10" y="207"/>
                      </a:lnTo>
                      <a:lnTo>
                        <a:pt x="8" y="207"/>
                      </a:lnTo>
                      <a:lnTo>
                        <a:pt x="8" y="207"/>
                      </a:lnTo>
                      <a:lnTo>
                        <a:pt x="8" y="205"/>
                      </a:lnTo>
                      <a:lnTo>
                        <a:pt x="8" y="205"/>
                      </a:lnTo>
                      <a:lnTo>
                        <a:pt x="6" y="205"/>
                      </a:lnTo>
                      <a:lnTo>
                        <a:pt x="6" y="205"/>
                      </a:lnTo>
                      <a:lnTo>
                        <a:pt x="6" y="205"/>
                      </a:lnTo>
                      <a:lnTo>
                        <a:pt x="4" y="205"/>
                      </a:lnTo>
                      <a:lnTo>
                        <a:pt x="4" y="203"/>
                      </a:lnTo>
                      <a:lnTo>
                        <a:pt x="4" y="203"/>
                      </a:lnTo>
                      <a:lnTo>
                        <a:pt x="4" y="203"/>
                      </a:lnTo>
                      <a:lnTo>
                        <a:pt x="4" y="203"/>
                      </a:lnTo>
                      <a:lnTo>
                        <a:pt x="2" y="203"/>
                      </a:lnTo>
                      <a:lnTo>
                        <a:pt x="2" y="201"/>
                      </a:lnTo>
                      <a:lnTo>
                        <a:pt x="2" y="201"/>
                      </a:lnTo>
                      <a:lnTo>
                        <a:pt x="2" y="201"/>
                      </a:lnTo>
                      <a:lnTo>
                        <a:pt x="2" y="201"/>
                      </a:lnTo>
                      <a:lnTo>
                        <a:pt x="0" y="201"/>
                      </a:lnTo>
                      <a:lnTo>
                        <a:pt x="0" y="199"/>
                      </a:lnTo>
                      <a:lnTo>
                        <a:pt x="0" y="199"/>
                      </a:lnTo>
                      <a:lnTo>
                        <a:pt x="0" y="199"/>
                      </a:lnTo>
                      <a:lnTo>
                        <a:pt x="0" y="197"/>
                      </a:lnTo>
                      <a:lnTo>
                        <a:pt x="0" y="197"/>
                      </a:lnTo>
                      <a:lnTo>
                        <a:pt x="0" y="195"/>
                      </a:lnTo>
                      <a:lnTo>
                        <a:pt x="0" y="195"/>
                      </a:lnTo>
                      <a:lnTo>
                        <a:pt x="0" y="193"/>
                      </a:lnTo>
                      <a:lnTo>
                        <a:pt x="0" y="193"/>
                      </a:lnTo>
                      <a:lnTo>
                        <a:pt x="0" y="191"/>
                      </a:lnTo>
                      <a:lnTo>
                        <a:pt x="0" y="191"/>
                      </a:lnTo>
                      <a:lnTo>
                        <a:pt x="0" y="191"/>
                      </a:lnTo>
                      <a:lnTo>
                        <a:pt x="0" y="190"/>
                      </a:lnTo>
                      <a:lnTo>
                        <a:pt x="0" y="190"/>
                      </a:lnTo>
                      <a:lnTo>
                        <a:pt x="0" y="188"/>
                      </a:lnTo>
                      <a:lnTo>
                        <a:pt x="0" y="188"/>
                      </a:lnTo>
                      <a:lnTo>
                        <a:pt x="0" y="186"/>
                      </a:lnTo>
                      <a:lnTo>
                        <a:pt x="0" y="186"/>
                      </a:lnTo>
                      <a:lnTo>
                        <a:pt x="0" y="184"/>
                      </a:lnTo>
                      <a:lnTo>
                        <a:pt x="0" y="184"/>
                      </a:lnTo>
                      <a:lnTo>
                        <a:pt x="0" y="184"/>
                      </a:lnTo>
                      <a:lnTo>
                        <a:pt x="0" y="182"/>
                      </a:lnTo>
                      <a:lnTo>
                        <a:pt x="0" y="182"/>
                      </a:lnTo>
                      <a:lnTo>
                        <a:pt x="0" y="180"/>
                      </a:lnTo>
                      <a:lnTo>
                        <a:pt x="0" y="180"/>
                      </a:lnTo>
                      <a:lnTo>
                        <a:pt x="0" y="178"/>
                      </a:lnTo>
                      <a:lnTo>
                        <a:pt x="0" y="178"/>
                      </a:lnTo>
                      <a:lnTo>
                        <a:pt x="0" y="176"/>
                      </a:lnTo>
                      <a:lnTo>
                        <a:pt x="0" y="176"/>
                      </a:lnTo>
                      <a:lnTo>
                        <a:pt x="0" y="176"/>
                      </a:lnTo>
                      <a:lnTo>
                        <a:pt x="0" y="174"/>
                      </a:lnTo>
                      <a:lnTo>
                        <a:pt x="0" y="174"/>
                      </a:lnTo>
                      <a:lnTo>
                        <a:pt x="0" y="172"/>
                      </a:lnTo>
                      <a:lnTo>
                        <a:pt x="0" y="172"/>
                      </a:lnTo>
                      <a:lnTo>
                        <a:pt x="0" y="170"/>
                      </a:lnTo>
                      <a:lnTo>
                        <a:pt x="2" y="170"/>
                      </a:lnTo>
                      <a:lnTo>
                        <a:pt x="2" y="170"/>
                      </a:lnTo>
                      <a:lnTo>
                        <a:pt x="2" y="170"/>
                      </a:lnTo>
                      <a:lnTo>
                        <a:pt x="2" y="170"/>
                      </a:lnTo>
                      <a:lnTo>
                        <a:pt x="4" y="170"/>
                      </a:lnTo>
                      <a:lnTo>
                        <a:pt x="4" y="170"/>
                      </a:lnTo>
                      <a:lnTo>
                        <a:pt x="4" y="168"/>
                      </a:lnTo>
                      <a:lnTo>
                        <a:pt x="4" y="168"/>
                      </a:lnTo>
                      <a:lnTo>
                        <a:pt x="4" y="168"/>
                      </a:lnTo>
                      <a:lnTo>
                        <a:pt x="6" y="168"/>
                      </a:lnTo>
                      <a:lnTo>
                        <a:pt x="6" y="168"/>
                      </a:lnTo>
                      <a:lnTo>
                        <a:pt x="6" y="168"/>
                      </a:lnTo>
                      <a:lnTo>
                        <a:pt x="8" y="168"/>
                      </a:lnTo>
                      <a:lnTo>
                        <a:pt x="8" y="167"/>
                      </a:lnTo>
                      <a:lnTo>
                        <a:pt x="8" y="167"/>
                      </a:lnTo>
                      <a:lnTo>
                        <a:pt x="8" y="167"/>
                      </a:lnTo>
                      <a:lnTo>
                        <a:pt x="8" y="167"/>
                      </a:lnTo>
                      <a:lnTo>
                        <a:pt x="8" y="165"/>
                      </a:lnTo>
                      <a:lnTo>
                        <a:pt x="10" y="165"/>
                      </a:lnTo>
                      <a:lnTo>
                        <a:pt x="10" y="165"/>
                      </a:lnTo>
                      <a:lnTo>
                        <a:pt x="10" y="165"/>
                      </a:lnTo>
                      <a:lnTo>
                        <a:pt x="10" y="165"/>
                      </a:lnTo>
                      <a:lnTo>
                        <a:pt x="11" y="165"/>
                      </a:lnTo>
                      <a:lnTo>
                        <a:pt x="11" y="163"/>
                      </a:lnTo>
                      <a:lnTo>
                        <a:pt x="11" y="163"/>
                      </a:lnTo>
                      <a:lnTo>
                        <a:pt x="13" y="163"/>
                      </a:lnTo>
                      <a:lnTo>
                        <a:pt x="13" y="163"/>
                      </a:lnTo>
                      <a:lnTo>
                        <a:pt x="13" y="163"/>
                      </a:lnTo>
                      <a:lnTo>
                        <a:pt x="13" y="161"/>
                      </a:lnTo>
                      <a:lnTo>
                        <a:pt x="13" y="161"/>
                      </a:lnTo>
                      <a:lnTo>
                        <a:pt x="15" y="161"/>
                      </a:lnTo>
                      <a:lnTo>
                        <a:pt x="15" y="161"/>
                      </a:lnTo>
                      <a:lnTo>
                        <a:pt x="15" y="161"/>
                      </a:lnTo>
                      <a:lnTo>
                        <a:pt x="15" y="159"/>
                      </a:lnTo>
                      <a:lnTo>
                        <a:pt x="15" y="159"/>
                      </a:lnTo>
                      <a:lnTo>
                        <a:pt x="17" y="159"/>
                      </a:lnTo>
                      <a:lnTo>
                        <a:pt x="17" y="159"/>
                      </a:lnTo>
                      <a:lnTo>
                        <a:pt x="17" y="159"/>
                      </a:lnTo>
                      <a:lnTo>
                        <a:pt x="17" y="159"/>
                      </a:lnTo>
                      <a:lnTo>
                        <a:pt x="19" y="159"/>
                      </a:lnTo>
                      <a:lnTo>
                        <a:pt x="19" y="159"/>
                      </a:lnTo>
                      <a:lnTo>
                        <a:pt x="19" y="159"/>
                      </a:lnTo>
                      <a:lnTo>
                        <a:pt x="21" y="159"/>
                      </a:lnTo>
                      <a:lnTo>
                        <a:pt x="21" y="159"/>
                      </a:lnTo>
                      <a:lnTo>
                        <a:pt x="21" y="157"/>
                      </a:lnTo>
                      <a:lnTo>
                        <a:pt x="21" y="157"/>
                      </a:lnTo>
                      <a:lnTo>
                        <a:pt x="23" y="157"/>
                      </a:lnTo>
                      <a:lnTo>
                        <a:pt x="23" y="157"/>
                      </a:lnTo>
                      <a:lnTo>
                        <a:pt x="23" y="157"/>
                      </a:lnTo>
                      <a:lnTo>
                        <a:pt x="23" y="155"/>
                      </a:lnTo>
                      <a:lnTo>
                        <a:pt x="25" y="155"/>
                      </a:lnTo>
                      <a:lnTo>
                        <a:pt x="25" y="155"/>
                      </a:lnTo>
                      <a:lnTo>
                        <a:pt x="25" y="155"/>
                      </a:lnTo>
                      <a:lnTo>
                        <a:pt x="25" y="153"/>
                      </a:lnTo>
                      <a:lnTo>
                        <a:pt x="25" y="153"/>
                      </a:lnTo>
                      <a:lnTo>
                        <a:pt x="25" y="153"/>
                      </a:lnTo>
                      <a:lnTo>
                        <a:pt x="27" y="153"/>
                      </a:lnTo>
                      <a:lnTo>
                        <a:pt x="27" y="153"/>
                      </a:lnTo>
                      <a:lnTo>
                        <a:pt x="29" y="153"/>
                      </a:lnTo>
                      <a:lnTo>
                        <a:pt x="29" y="153"/>
                      </a:lnTo>
                      <a:lnTo>
                        <a:pt x="29" y="153"/>
                      </a:lnTo>
                      <a:lnTo>
                        <a:pt x="31" y="153"/>
                      </a:lnTo>
                      <a:lnTo>
                        <a:pt x="31" y="153"/>
                      </a:lnTo>
                      <a:lnTo>
                        <a:pt x="31" y="153"/>
                      </a:lnTo>
                      <a:lnTo>
                        <a:pt x="33" y="153"/>
                      </a:lnTo>
                      <a:lnTo>
                        <a:pt x="33" y="153"/>
                      </a:lnTo>
                      <a:lnTo>
                        <a:pt x="33" y="153"/>
                      </a:lnTo>
                      <a:lnTo>
                        <a:pt x="34" y="153"/>
                      </a:lnTo>
                      <a:lnTo>
                        <a:pt x="34" y="153"/>
                      </a:lnTo>
                      <a:lnTo>
                        <a:pt x="34" y="153"/>
                      </a:lnTo>
                      <a:lnTo>
                        <a:pt x="36" y="153"/>
                      </a:lnTo>
                      <a:lnTo>
                        <a:pt x="36" y="153"/>
                      </a:lnTo>
                      <a:lnTo>
                        <a:pt x="36" y="153"/>
                      </a:lnTo>
                      <a:lnTo>
                        <a:pt x="38" y="153"/>
                      </a:lnTo>
                      <a:lnTo>
                        <a:pt x="38" y="153"/>
                      </a:lnTo>
                      <a:lnTo>
                        <a:pt x="38" y="151"/>
                      </a:lnTo>
                      <a:lnTo>
                        <a:pt x="38" y="151"/>
                      </a:lnTo>
                      <a:lnTo>
                        <a:pt x="38" y="151"/>
                      </a:lnTo>
                      <a:lnTo>
                        <a:pt x="40" y="151"/>
                      </a:lnTo>
                      <a:lnTo>
                        <a:pt x="40" y="151"/>
                      </a:lnTo>
                      <a:lnTo>
                        <a:pt x="40" y="151"/>
                      </a:lnTo>
                      <a:lnTo>
                        <a:pt x="42" y="151"/>
                      </a:lnTo>
                      <a:lnTo>
                        <a:pt x="42" y="151"/>
                      </a:lnTo>
                      <a:lnTo>
                        <a:pt x="42" y="151"/>
                      </a:lnTo>
                      <a:lnTo>
                        <a:pt x="44" y="151"/>
                      </a:lnTo>
                      <a:lnTo>
                        <a:pt x="44" y="151"/>
                      </a:lnTo>
                      <a:lnTo>
                        <a:pt x="44" y="151"/>
                      </a:lnTo>
                      <a:lnTo>
                        <a:pt x="44" y="149"/>
                      </a:lnTo>
                      <a:lnTo>
                        <a:pt x="46" y="149"/>
                      </a:lnTo>
                      <a:lnTo>
                        <a:pt x="46" y="149"/>
                      </a:lnTo>
                      <a:lnTo>
                        <a:pt x="46" y="151"/>
                      </a:lnTo>
                      <a:lnTo>
                        <a:pt x="46" y="151"/>
                      </a:lnTo>
                      <a:lnTo>
                        <a:pt x="48" y="151"/>
                      </a:lnTo>
                      <a:lnTo>
                        <a:pt x="48" y="151"/>
                      </a:lnTo>
                      <a:lnTo>
                        <a:pt x="48" y="149"/>
                      </a:lnTo>
                      <a:lnTo>
                        <a:pt x="48" y="149"/>
                      </a:lnTo>
                      <a:lnTo>
                        <a:pt x="48" y="149"/>
                      </a:lnTo>
                      <a:lnTo>
                        <a:pt x="50" y="149"/>
                      </a:lnTo>
                      <a:lnTo>
                        <a:pt x="50" y="149"/>
                      </a:lnTo>
                      <a:lnTo>
                        <a:pt x="50" y="149"/>
                      </a:lnTo>
                      <a:lnTo>
                        <a:pt x="52" y="149"/>
                      </a:lnTo>
                      <a:lnTo>
                        <a:pt x="52" y="149"/>
                      </a:lnTo>
                      <a:lnTo>
                        <a:pt x="52" y="149"/>
                      </a:lnTo>
                      <a:lnTo>
                        <a:pt x="52" y="149"/>
                      </a:lnTo>
                      <a:lnTo>
                        <a:pt x="54" y="149"/>
                      </a:lnTo>
                      <a:lnTo>
                        <a:pt x="54" y="149"/>
                      </a:lnTo>
                      <a:lnTo>
                        <a:pt x="54" y="149"/>
                      </a:lnTo>
                      <a:lnTo>
                        <a:pt x="54" y="147"/>
                      </a:lnTo>
                      <a:lnTo>
                        <a:pt x="56" y="147"/>
                      </a:lnTo>
                      <a:lnTo>
                        <a:pt x="56" y="147"/>
                      </a:lnTo>
                      <a:lnTo>
                        <a:pt x="56" y="147"/>
                      </a:lnTo>
                      <a:lnTo>
                        <a:pt x="57" y="147"/>
                      </a:lnTo>
                      <a:lnTo>
                        <a:pt x="57" y="147"/>
                      </a:lnTo>
                      <a:lnTo>
                        <a:pt x="57" y="147"/>
                      </a:lnTo>
                      <a:lnTo>
                        <a:pt x="57" y="145"/>
                      </a:lnTo>
                      <a:lnTo>
                        <a:pt x="59" y="145"/>
                      </a:lnTo>
                      <a:lnTo>
                        <a:pt x="59" y="145"/>
                      </a:lnTo>
                      <a:lnTo>
                        <a:pt x="61" y="145"/>
                      </a:lnTo>
                      <a:lnTo>
                        <a:pt x="61" y="145"/>
                      </a:lnTo>
                      <a:lnTo>
                        <a:pt x="61" y="145"/>
                      </a:lnTo>
                      <a:lnTo>
                        <a:pt x="61" y="145"/>
                      </a:lnTo>
                      <a:lnTo>
                        <a:pt x="61" y="144"/>
                      </a:lnTo>
                      <a:lnTo>
                        <a:pt x="63" y="144"/>
                      </a:lnTo>
                      <a:lnTo>
                        <a:pt x="63" y="144"/>
                      </a:lnTo>
                      <a:lnTo>
                        <a:pt x="63" y="144"/>
                      </a:lnTo>
                      <a:lnTo>
                        <a:pt x="63" y="144"/>
                      </a:lnTo>
                      <a:lnTo>
                        <a:pt x="63" y="144"/>
                      </a:lnTo>
                      <a:lnTo>
                        <a:pt x="63" y="142"/>
                      </a:lnTo>
                      <a:lnTo>
                        <a:pt x="63" y="142"/>
                      </a:lnTo>
                      <a:lnTo>
                        <a:pt x="63" y="140"/>
                      </a:lnTo>
                      <a:lnTo>
                        <a:pt x="65" y="140"/>
                      </a:lnTo>
                      <a:lnTo>
                        <a:pt x="65" y="140"/>
                      </a:lnTo>
                      <a:lnTo>
                        <a:pt x="65" y="138"/>
                      </a:lnTo>
                      <a:lnTo>
                        <a:pt x="65" y="138"/>
                      </a:lnTo>
                      <a:lnTo>
                        <a:pt x="65" y="138"/>
                      </a:lnTo>
                      <a:lnTo>
                        <a:pt x="65" y="136"/>
                      </a:lnTo>
                      <a:lnTo>
                        <a:pt x="65" y="136"/>
                      </a:lnTo>
                      <a:lnTo>
                        <a:pt x="65" y="136"/>
                      </a:lnTo>
                      <a:lnTo>
                        <a:pt x="67" y="136"/>
                      </a:lnTo>
                      <a:lnTo>
                        <a:pt x="67" y="134"/>
                      </a:lnTo>
                      <a:lnTo>
                        <a:pt x="67" y="134"/>
                      </a:lnTo>
                      <a:lnTo>
                        <a:pt x="67" y="134"/>
                      </a:lnTo>
                      <a:lnTo>
                        <a:pt x="67" y="132"/>
                      </a:lnTo>
                      <a:lnTo>
                        <a:pt x="67" y="132"/>
                      </a:lnTo>
                      <a:lnTo>
                        <a:pt x="67" y="132"/>
                      </a:lnTo>
                      <a:lnTo>
                        <a:pt x="69" y="132"/>
                      </a:lnTo>
                      <a:lnTo>
                        <a:pt x="69" y="132"/>
                      </a:lnTo>
                      <a:lnTo>
                        <a:pt x="69" y="132"/>
                      </a:lnTo>
                      <a:lnTo>
                        <a:pt x="69" y="130"/>
                      </a:lnTo>
                      <a:lnTo>
                        <a:pt x="71" y="130"/>
                      </a:lnTo>
                      <a:lnTo>
                        <a:pt x="71" y="130"/>
                      </a:lnTo>
                      <a:lnTo>
                        <a:pt x="73" y="130"/>
                      </a:lnTo>
                      <a:lnTo>
                        <a:pt x="73" y="130"/>
                      </a:lnTo>
                      <a:lnTo>
                        <a:pt x="73" y="130"/>
                      </a:lnTo>
                      <a:lnTo>
                        <a:pt x="75" y="130"/>
                      </a:lnTo>
                      <a:lnTo>
                        <a:pt x="75" y="130"/>
                      </a:lnTo>
                      <a:lnTo>
                        <a:pt x="75" y="130"/>
                      </a:lnTo>
                      <a:lnTo>
                        <a:pt x="77" y="130"/>
                      </a:lnTo>
                      <a:lnTo>
                        <a:pt x="77" y="130"/>
                      </a:lnTo>
                      <a:lnTo>
                        <a:pt x="77" y="130"/>
                      </a:lnTo>
                      <a:lnTo>
                        <a:pt x="78" y="130"/>
                      </a:lnTo>
                      <a:lnTo>
                        <a:pt x="78" y="130"/>
                      </a:lnTo>
                      <a:lnTo>
                        <a:pt x="78" y="128"/>
                      </a:lnTo>
                      <a:lnTo>
                        <a:pt x="78" y="128"/>
                      </a:lnTo>
                      <a:lnTo>
                        <a:pt x="80" y="128"/>
                      </a:lnTo>
                      <a:lnTo>
                        <a:pt x="80" y="128"/>
                      </a:lnTo>
                      <a:lnTo>
                        <a:pt x="80" y="128"/>
                      </a:lnTo>
                      <a:lnTo>
                        <a:pt x="80" y="128"/>
                      </a:lnTo>
                      <a:lnTo>
                        <a:pt x="80" y="128"/>
                      </a:lnTo>
                      <a:lnTo>
                        <a:pt x="82" y="128"/>
                      </a:lnTo>
                      <a:lnTo>
                        <a:pt x="82" y="128"/>
                      </a:lnTo>
                      <a:lnTo>
                        <a:pt x="84" y="128"/>
                      </a:lnTo>
                      <a:lnTo>
                        <a:pt x="84" y="128"/>
                      </a:lnTo>
                      <a:lnTo>
                        <a:pt x="84" y="128"/>
                      </a:lnTo>
                      <a:lnTo>
                        <a:pt x="86" y="128"/>
                      </a:lnTo>
                      <a:lnTo>
                        <a:pt x="86" y="126"/>
                      </a:lnTo>
                      <a:lnTo>
                        <a:pt x="86" y="126"/>
                      </a:lnTo>
                      <a:lnTo>
                        <a:pt x="88" y="126"/>
                      </a:lnTo>
                      <a:lnTo>
                        <a:pt x="88" y="126"/>
                      </a:lnTo>
                      <a:lnTo>
                        <a:pt x="88" y="126"/>
                      </a:lnTo>
                      <a:lnTo>
                        <a:pt x="90" y="126"/>
                      </a:lnTo>
                      <a:lnTo>
                        <a:pt x="90" y="126"/>
                      </a:lnTo>
                      <a:lnTo>
                        <a:pt x="90" y="124"/>
                      </a:lnTo>
                      <a:lnTo>
                        <a:pt x="90" y="124"/>
                      </a:lnTo>
                      <a:lnTo>
                        <a:pt x="88" y="124"/>
                      </a:lnTo>
                      <a:lnTo>
                        <a:pt x="88" y="124"/>
                      </a:lnTo>
                      <a:lnTo>
                        <a:pt x="88" y="122"/>
                      </a:lnTo>
                      <a:lnTo>
                        <a:pt x="88" y="122"/>
                      </a:lnTo>
                      <a:lnTo>
                        <a:pt x="88" y="122"/>
                      </a:lnTo>
                      <a:lnTo>
                        <a:pt x="86" y="122"/>
                      </a:lnTo>
                      <a:lnTo>
                        <a:pt x="86" y="122"/>
                      </a:lnTo>
                      <a:lnTo>
                        <a:pt x="84" y="122"/>
                      </a:lnTo>
                      <a:lnTo>
                        <a:pt x="84" y="121"/>
                      </a:lnTo>
                      <a:lnTo>
                        <a:pt x="84" y="121"/>
                      </a:lnTo>
                      <a:lnTo>
                        <a:pt x="84" y="121"/>
                      </a:lnTo>
                      <a:lnTo>
                        <a:pt x="84" y="119"/>
                      </a:lnTo>
                      <a:lnTo>
                        <a:pt x="84" y="119"/>
                      </a:lnTo>
                      <a:lnTo>
                        <a:pt x="86" y="119"/>
                      </a:lnTo>
                      <a:lnTo>
                        <a:pt x="86" y="117"/>
                      </a:lnTo>
                      <a:lnTo>
                        <a:pt x="86" y="117"/>
                      </a:lnTo>
                      <a:lnTo>
                        <a:pt x="88" y="117"/>
                      </a:lnTo>
                      <a:lnTo>
                        <a:pt x="88" y="117"/>
                      </a:lnTo>
                      <a:lnTo>
                        <a:pt x="88" y="115"/>
                      </a:lnTo>
                      <a:lnTo>
                        <a:pt x="88" y="115"/>
                      </a:lnTo>
                      <a:lnTo>
                        <a:pt x="88" y="113"/>
                      </a:lnTo>
                      <a:lnTo>
                        <a:pt x="88" y="113"/>
                      </a:lnTo>
                      <a:lnTo>
                        <a:pt x="88" y="111"/>
                      </a:lnTo>
                      <a:lnTo>
                        <a:pt x="88" y="111"/>
                      </a:lnTo>
                      <a:lnTo>
                        <a:pt x="88" y="111"/>
                      </a:lnTo>
                      <a:lnTo>
                        <a:pt x="90" y="111"/>
                      </a:lnTo>
                      <a:lnTo>
                        <a:pt x="90" y="111"/>
                      </a:lnTo>
                      <a:lnTo>
                        <a:pt x="90" y="111"/>
                      </a:lnTo>
                      <a:lnTo>
                        <a:pt x="90" y="111"/>
                      </a:lnTo>
                      <a:lnTo>
                        <a:pt x="92" y="111"/>
                      </a:lnTo>
                      <a:lnTo>
                        <a:pt x="92" y="111"/>
                      </a:lnTo>
                      <a:lnTo>
                        <a:pt x="94" y="111"/>
                      </a:lnTo>
                      <a:lnTo>
                        <a:pt x="94" y="111"/>
                      </a:lnTo>
                      <a:lnTo>
                        <a:pt x="94" y="111"/>
                      </a:lnTo>
                      <a:lnTo>
                        <a:pt x="94" y="111"/>
                      </a:lnTo>
                      <a:lnTo>
                        <a:pt x="96" y="111"/>
                      </a:lnTo>
                      <a:lnTo>
                        <a:pt x="96" y="111"/>
                      </a:lnTo>
                      <a:lnTo>
                        <a:pt x="96" y="111"/>
                      </a:lnTo>
                      <a:lnTo>
                        <a:pt x="98" y="111"/>
                      </a:lnTo>
                      <a:lnTo>
                        <a:pt x="98" y="109"/>
                      </a:lnTo>
                      <a:lnTo>
                        <a:pt x="98" y="109"/>
                      </a:lnTo>
                      <a:lnTo>
                        <a:pt x="100" y="109"/>
                      </a:lnTo>
                      <a:lnTo>
                        <a:pt x="100" y="109"/>
                      </a:lnTo>
                      <a:lnTo>
                        <a:pt x="100" y="109"/>
                      </a:lnTo>
                      <a:lnTo>
                        <a:pt x="101" y="109"/>
                      </a:lnTo>
                      <a:lnTo>
                        <a:pt x="101" y="109"/>
                      </a:lnTo>
                      <a:lnTo>
                        <a:pt x="101" y="109"/>
                      </a:lnTo>
                      <a:lnTo>
                        <a:pt x="101" y="107"/>
                      </a:lnTo>
                      <a:lnTo>
                        <a:pt x="101" y="107"/>
                      </a:lnTo>
                      <a:lnTo>
                        <a:pt x="101" y="107"/>
                      </a:lnTo>
                      <a:lnTo>
                        <a:pt x="101" y="105"/>
                      </a:lnTo>
                      <a:lnTo>
                        <a:pt x="101" y="105"/>
                      </a:lnTo>
                      <a:lnTo>
                        <a:pt x="100" y="105"/>
                      </a:lnTo>
                      <a:lnTo>
                        <a:pt x="100" y="103"/>
                      </a:lnTo>
                      <a:lnTo>
                        <a:pt x="100" y="103"/>
                      </a:lnTo>
                      <a:lnTo>
                        <a:pt x="100" y="103"/>
                      </a:lnTo>
                      <a:lnTo>
                        <a:pt x="100" y="103"/>
                      </a:lnTo>
                      <a:lnTo>
                        <a:pt x="100" y="103"/>
                      </a:lnTo>
                      <a:lnTo>
                        <a:pt x="101" y="103"/>
                      </a:lnTo>
                      <a:lnTo>
                        <a:pt x="101" y="101"/>
                      </a:lnTo>
                      <a:lnTo>
                        <a:pt x="101" y="101"/>
                      </a:lnTo>
                      <a:lnTo>
                        <a:pt x="101" y="101"/>
                      </a:lnTo>
                      <a:lnTo>
                        <a:pt x="103" y="101"/>
                      </a:lnTo>
                      <a:lnTo>
                        <a:pt x="103" y="101"/>
                      </a:lnTo>
                      <a:lnTo>
                        <a:pt x="105" y="101"/>
                      </a:lnTo>
                      <a:lnTo>
                        <a:pt x="105" y="101"/>
                      </a:lnTo>
                      <a:lnTo>
                        <a:pt x="105" y="101"/>
                      </a:lnTo>
                      <a:lnTo>
                        <a:pt x="107" y="101"/>
                      </a:lnTo>
                      <a:lnTo>
                        <a:pt x="107" y="101"/>
                      </a:lnTo>
                      <a:lnTo>
                        <a:pt x="107" y="101"/>
                      </a:lnTo>
                      <a:lnTo>
                        <a:pt x="107" y="101"/>
                      </a:lnTo>
                      <a:lnTo>
                        <a:pt x="109" y="101"/>
                      </a:lnTo>
                      <a:lnTo>
                        <a:pt x="109" y="101"/>
                      </a:lnTo>
                      <a:lnTo>
                        <a:pt x="111" y="101"/>
                      </a:lnTo>
                      <a:lnTo>
                        <a:pt x="111" y="101"/>
                      </a:lnTo>
                      <a:lnTo>
                        <a:pt x="111" y="101"/>
                      </a:lnTo>
                      <a:lnTo>
                        <a:pt x="113" y="101"/>
                      </a:lnTo>
                      <a:lnTo>
                        <a:pt x="113" y="101"/>
                      </a:lnTo>
                      <a:lnTo>
                        <a:pt x="115" y="101"/>
                      </a:lnTo>
                      <a:lnTo>
                        <a:pt x="115" y="101"/>
                      </a:lnTo>
                      <a:lnTo>
                        <a:pt x="115" y="101"/>
                      </a:lnTo>
                      <a:lnTo>
                        <a:pt x="117" y="101"/>
                      </a:lnTo>
                      <a:lnTo>
                        <a:pt x="117" y="101"/>
                      </a:lnTo>
                      <a:lnTo>
                        <a:pt x="117" y="101"/>
                      </a:lnTo>
                      <a:lnTo>
                        <a:pt x="117" y="101"/>
                      </a:lnTo>
                      <a:lnTo>
                        <a:pt x="119" y="101"/>
                      </a:lnTo>
                      <a:lnTo>
                        <a:pt x="119" y="101"/>
                      </a:lnTo>
                      <a:lnTo>
                        <a:pt x="121" y="101"/>
                      </a:lnTo>
                      <a:lnTo>
                        <a:pt x="121" y="101"/>
                      </a:lnTo>
                      <a:lnTo>
                        <a:pt x="121" y="101"/>
                      </a:lnTo>
                      <a:lnTo>
                        <a:pt x="122" y="101"/>
                      </a:lnTo>
                      <a:lnTo>
                        <a:pt x="122" y="101"/>
                      </a:lnTo>
                      <a:lnTo>
                        <a:pt x="122" y="101"/>
                      </a:lnTo>
                      <a:lnTo>
                        <a:pt x="124" y="101"/>
                      </a:lnTo>
                      <a:lnTo>
                        <a:pt x="124" y="101"/>
                      </a:lnTo>
                      <a:lnTo>
                        <a:pt x="126" y="101"/>
                      </a:lnTo>
                      <a:lnTo>
                        <a:pt x="126" y="101"/>
                      </a:lnTo>
                      <a:lnTo>
                        <a:pt x="126" y="101"/>
                      </a:lnTo>
                      <a:lnTo>
                        <a:pt x="128" y="101"/>
                      </a:lnTo>
                      <a:lnTo>
                        <a:pt x="128" y="101"/>
                      </a:lnTo>
                      <a:lnTo>
                        <a:pt x="128" y="103"/>
                      </a:lnTo>
                      <a:lnTo>
                        <a:pt x="128" y="103"/>
                      </a:lnTo>
                      <a:lnTo>
                        <a:pt x="130" y="103"/>
                      </a:lnTo>
                      <a:lnTo>
                        <a:pt x="130" y="101"/>
                      </a:lnTo>
                      <a:lnTo>
                        <a:pt x="130" y="101"/>
                      </a:lnTo>
                      <a:lnTo>
                        <a:pt x="130" y="99"/>
                      </a:lnTo>
                      <a:lnTo>
                        <a:pt x="128" y="99"/>
                      </a:lnTo>
                      <a:lnTo>
                        <a:pt x="128" y="99"/>
                      </a:lnTo>
                      <a:lnTo>
                        <a:pt x="128" y="98"/>
                      </a:lnTo>
                      <a:lnTo>
                        <a:pt x="128" y="98"/>
                      </a:lnTo>
                      <a:lnTo>
                        <a:pt x="130" y="98"/>
                      </a:lnTo>
                      <a:lnTo>
                        <a:pt x="130" y="96"/>
                      </a:lnTo>
                      <a:lnTo>
                        <a:pt x="130" y="96"/>
                      </a:lnTo>
                      <a:lnTo>
                        <a:pt x="130" y="96"/>
                      </a:lnTo>
                      <a:lnTo>
                        <a:pt x="132" y="96"/>
                      </a:lnTo>
                      <a:lnTo>
                        <a:pt x="132" y="96"/>
                      </a:lnTo>
                      <a:lnTo>
                        <a:pt x="132" y="96"/>
                      </a:lnTo>
                      <a:lnTo>
                        <a:pt x="132" y="96"/>
                      </a:lnTo>
                      <a:lnTo>
                        <a:pt x="132" y="94"/>
                      </a:lnTo>
                      <a:lnTo>
                        <a:pt x="134" y="94"/>
                      </a:lnTo>
                      <a:lnTo>
                        <a:pt x="134" y="94"/>
                      </a:lnTo>
                      <a:lnTo>
                        <a:pt x="132" y="94"/>
                      </a:lnTo>
                      <a:lnTo>
                        <a:pt x="132" y="92"/>
                      </a:lnTo>
                      <a:lnTo>
                        <a:pt x="132" y="92"/>
                      </a:lnTo>
                      <a:lnTo>
                        <a:pt x="132" y="92"/>
                      </a:lnTo>
                      <a:lnTo>
                        <a:pt x="132" y="92"/>
                      </a:lnTo>
                      <a:lnTo>
                        <a:pt x="130" y="92"/>
                      </a:lnTo>
                      <a:lnTo>
                        <a:pt x="130" y="92"/>
                      </a:lnTo>
                      <a:lnTo>
                        <a:pt x="130" y="90"/>
                      </a:lnTo>
                      <a:lnTo>
                        <a:pt x="128" y="90"/>
                      </a:lnTo>
                      <a:lnTo>
                        <a:pt x="128" y="90"/>
                      </a:lnTo>
                      <a:lnTo>
                        <a:pt x="128" y="90"/>
                      </a:lnTo>
                      <a:lnTo>
                        <a:pt x="128" y="90"/>
                      </a:lnTo>
                      <a:lnTo>
                        <a:pt x="128" y="88"/>
                      </a:lnTo>
                      <a:lnTo>
                        <a:pt x="126" y="88"/>
                      </a:lnTo>
                      <a:lnTo>
                        <a:pt x="126" y="88"/>
                      </a:lnTo>
                      <a:lnTo>
                        <a:pt x="126" y="88"/>
                      </a:lnTo>
                      <a:lnTo>
                        <a:pt x="126" y="88"/>
                      </a:lnTo>
                      <a:lnTo>
                        <a:pt x="126" y="88"/>
                      </a:lnTo>
                      <a:lnTo>
                        <a:pt x="126" y="86"/>
                      </a:lnTo>
                      <a:lnTo>
                        <a:pt x="124" y="86"/>
                      </a:lnTo>
                      <a:lnTo>
                        <a:pt x="124" y="86"/>
                      </a:lnTo>
                      <a:lnTo>
                        <a:pt x="124" y="86"/>
                      </a:lnTo>
                      <a:lnTo>
                        <a:pt x="124" y="84"/>
                      </a:lnTo>
                      <a:lnTo>
                        <a:pt x="124" y="84"/>
                      </a:lnTo>
                      <a:lnTo>
                        <a:pt x="124" y="84"/>
                      </a:lnTo>
                      <a:lnTo>
                        <a:pt x="126" y="84"/>
                      </a:lnTo>
                      <a:lnTo>
                        <a:pt x="126" y="82"/>
                      </a:lnTo>
                      <a:lnTo>
                        <a:pt x="126" y="82"/>
                      </a:lnTo>
                      <a:lnTo>
                        <a:pt x="124" y="82"/>
                      </a:lnTo>
                      <a:lnTo>
                        <a:pt x="124" y="80"/>
                      </a:lnTo>
                      <a:lnTo>
                        <a:pt x="124" y="80"/>
                      </a:lnTo>
                      <a:lnTo>
                        <a:pt x="122" y="80"/>
                      </a:lnTo>
                      <a:lnTo>
                        <a:pt x="122" y="80"/>
                      </a:lnTo>
                      <a:lnTo>
                        <a:pt x="122" y="80"/>
                      </a:lnTo>
                      <a:lnTo>
                        <a:pt x="122" y="80"/>
                      </a:lnTo>
                      <a:lnTo>
                        <a:pt x="122" y="78"/>
                      </a:lnTo>
                      <a:lnTo>
                        <a:pt x="122" y="78"/>
                      </a:lnTo>
                      <a:lnTo>
                        <a:pt x="122" y="78"/>
                      </a:lnTo>
                      <a:lnTo>
                        <a:pt x="122" y="77"/>
                      </a:lnTo>
                      <a:lnTo>
                        <a:pt x="122" y="77"/>
                      </a:lnTo>
                      <a:lnTo>
                        <a:pt x="122" y="75"/>
                      </a:lnTo>
                      <a:lnTo>
                        <a:pt x="122" y="75"/>
                      </a:lnTo>
                      <a:lnTo>
                        <a:pt x="122" y="75"/>
                      </a:lnTo>
                      <a:lnTo>
                        <a:pt x="122" y="73"/>
                      </a:lnTo>
                      <a:lnTo>
                        <a:pt x="122" y="73"/>
                      </a:lnTo>
                      <a:lnTo>
                        <a:pt x="122" y="73"/>
                      </a:lnTo>
                      <a:lnTo>
                        <a:pt x="122" y="71"/>
                      </a:lnTo>
                      <a:lnTo>
                        <a:pt x="122" y="71"/>
                      </a:lnTo>
                      <a:lnTo>
                        <a:pt x="122" y="71"/>
                      </a:lnTo>
                      <a:lnTo>
                        <a:pt x="122" y="71"/>
                      </a:lnTo>
                      <a:lnTo>
                        <a:pt x="122" y="71"/>
                      </a:lnTo>
                      <a:lnTo>
                        <a:pt x="122" y="69"/>
                      </a:lnTo>
                      <a:lnTo>
                        <a:pt x="121" y="69"/>
                      </a:lnTo>
                      <a:lnTo>
                        <a:pt x="121" y="69"/>
                      </a:lnTo>
                      <a:lnTo>
                        <a:pt x="121" y="67"/>
                      </a:lnTo>
                      <a:lnTo>
                        <a:pt x="122" y="67"/>
                      </a:lnTo>
                      <a:lnTo>
                        <a:pt x="122" y="67"/>
                      </a:lnTo>
                      <a:lnTo>
                        <a:pt x="121" y="67"/>
                      </a:lnTo>
                      <a:lnTo>
                        <a:pt x="121" y="65"/>
                      </a:lnTo>
                      <a:lnTo>
                        <a:pt x="121" y="65"/>
                      </a:lnTo>
                      <a:lnTo>
                        <a:pt x="121" y="63"/>
                      </a:lnTo>
                      <a:lnTo>
                        <a:pt x="122" y="63"/>
                      </a:lnTo>
                      <a:lnTo>
                        <a:pt x="122" y="63"/>
                      </a:lnTo>
                      <a:lnTo>
                        <a:pt x="122" y="63"/>
                      </a:lnTo>
                      <a:lnTo>
                        <a:pt x="122" y="61"/>
                      </a:lnTo>
                      <a:lnTo>
                        <a:pt x="122" y="61"/>
                      </a:lnTo>
                      <a:lnTo>
                        <a:pt x="122" y="59"/>
                      </a:lnTo>
                      <a:lnTo>
                        <a:pt x="122" y="59"/>
                      </a:lnTo>
                      <a:lnTo>
                        <a:pt x="121" y="59"/>
                      </a:lnTo>
                      <a:lnTo>
                        <a:pt x="121" y="57"/>
                      </a:lnTo>
                      <a:lnTo>
                        <a:pt x="121" y="57"/>
                      </a:lnTo>
                      <a:lnTo>
                        <a:pt x="121" y="57"/>
                      </a:lnTo>
                      <a:lnTo>
                        <a:pt x="121" y="55"/>
                      </a:lnTo>
                      <a:lnTo>
                        <a:pt x="121" y="55"/>
                      </a:lnTo>
                      <a:lnTo>
                        <a:pt x="121" y="55"/>
                      </a:lnTo>
                      <a:lnTo>
                        <a:pt x="121" y="55"/>
                      </a:lnTo>
                      <a:lnTo>
                        <a:pt x="121" y="55"/>
                      </a:lnTo>
                      <a:lnTo>
                        <a:pt x="121" y="54"/>
                      </a:lnTo>
                      <a:lnTo>
                        <a:pt x="121" y="54"/>
                      </a:lnTo>
                      <a:lnTo>
                        <a:pt x="121" y="54"/>
                      </a:lnTo>
                      <a:lnTo>
                        <a:pt x="121" y="54"/>
                      </a:lnTo>
                      <a:lnTo>
                        <a:pt x="121" y="52"/>
                      </a:lnTo>
                      <a:lnTo>
                        <a:pt x="121" y="52"/>
                      </a:lnTo>
                      <a:lnTo>
                        <a:pt x="121" y="52"/>
                      </a:lnTo>
                      <a:lnTo>
                        <a:pt x="119" y="52"/>
                      </a:lnTo>
                      <a:lnTo>
                        <a:pt x="119" y="50"/>
                      </a:lnTo>
                      <a:lnTo>
                        <a:pt x="119" y="50"/>
                      </a:lnTo>
                      <a:lnTo>
                        <a:pt x="121" y="50"/>
                      </a:lnTo>
                      <a:lnTo>
                        <a:pt x="121" y="48"/>
                      </a:lnTo>
                      <a:lnTo>
                        <a:pt x="121" y="48"/>
                      </a:lnTo>
                      <a:lnTo>
                        <a:pt x="121" y="48"/>
                      </a:lnTo>
                      <a:lnTo>
                        <a:pt x="121" y="48"/>
                      </a:lnTo>
                      <a:lnTo>
                        <a:pt x="121" y="48"/>
                      </a:lnTo>
                      <a:lnTo>
                        <a:pt x="119" y="48"/>
                      </a:lnTo>
                      <a:lnTo>
                        <a:pt x="119" y="48"/>
                      </a:lnTo>
                      <a:lnTo>
                        <a:pt x="119" y="46"/>
                      </a:lnTo>
                      <a:lnTo>
                        <a:pt x="117" y="46"/>
                      </a:lnTo>
                      <a:lnTo>
                        <a:pt x="117" y="46"/>
                      </a:lnTo>
                      <a:lnTo>
                        <a:pt x="117" y="46"/>
                      </a:lnTo>
                      <a:lnTo>
                        <a:pt x="117" y="44"/>
                      </a:lnTo>
                      <a:lnTo>
                        <a:pt x="117" y="44"/>
                      </a:lnTo>
                      <a:lnTo>
                        <a:pt x="115" y="44"/>
                      </a:lnTo>
                      <a:lnTo>
                        <a:pt x="115" y="44"/>
                      </a:lnTo>
                      <a:lnTo>
                        <a:pt x="115" y="44"/>
                      </a:lnTo>
                      <a:lnTo>
                        <a:pt x="115" y="44"/>
                      </a:lnTo>
                      <a:lnTo>
                        <a:pt x="115" y="42"/>
                      </a:lnTo>
                      <a:lnTo>
                        <a:pt x="113" y="42"/>
                      </a:lnTo>
                      <a:lnTo>
                        <a:pt x="113" y="42"/>
                      </a:lnTo>
                      <a:lnTo>
                        <a:pt x="113" y="42"/>
                      </a:lnTo>
                      <a:lnTo>
                        <a:pt x="113" y="40"/>
                      </a:lnTo>
                      <a:lnTo>
                        <a:pt x="113" y="40"/>
                      </a:lnTo>
                      <a:lnTo>
                        <a:pt x="113" y="40"/>
                      </a:lnTo>
                      <a:lnTo>
                        <a:pt x="115" y="40"/>
                      </a:lnTo>
                      <a:lnTo>
                        <a:pt x="115" y="40"/>
                      </a:lnTo>
                      <a:lnTo>
                        <a:pt x="115" y="40"/>
                      </a:lnTo>
                      <a:lnTo>
                        <a:pt x="115" y="40"/>
                      </a:lnTo>
                      <a:lnTo>
                        <a:pt x="115" y="40"/>
                      </a:lnTo>
                      <a:lnTo>
                        <a:pt x="117" y="40"/>
                      </a:lnTo>
                      <a:lnTo>
                        <a:pt x="117" y="40"/>
                      </a:lnTo>
                      <a:lnTo>
                        <a:pt x="117" y="40"/>
                      </a:lnTo>
                      <a:lnTo>
                        <a:pt x="117" y="40"/>
                      </a:lnTo>
                      <a:lnTo>
                        <a:pt x="117" y="40"/>
                      </a:lnTo>
                      <a:lnTo>
                        <a:pt x="119" y="40"/>
                      </a:lnTo>
                      <a:lnTo>
                        <a:pt x="119" y="40"/>
                      </a:lnTo>
                      <a:lnTo>
                        <a:pt x="119" y="40"/>
                      </a:lnTo>
                      <a:lnTo>
                        <a:pt x="121" y="40"/>
                      </a:lnTo>
                      <a:lnTo>
                        <a:pt x="121" y="40"/>
                      </a:lnTo>
                      <a:lnTo>
                        <a:pt x="121" y="38"/>
                      </a:lnTo>
                      <a:lnTo>
                        <a:pt x="121" y="38"/>
                      </a:lnTo>
                      <a:lnTo>
                        <a:pt x="122" y="38"/>
                      </a:lnTo>
                      <a:lnTo>
                        <a:pt x="122" y="38"/>
                      </a:lnTo>
                      <a:lnTo>
                        <a:pt x="122" y="38"/>
                      </a:lnTo>
                      <a:lnTo>
                        <a:pt x="122" y="38"/>
                      </a:lnTo>
                      <a:lnTo>
                        <a:pt x="122" y="36"/>
                      </a:lnTo>
                      <a:lnTo>
                        <a:pt x="124" y="36"/>
                      </a:lnTo>
                      <a:lnTo>
                        <a:pt x="124" y="36"/>
                      </a:lnTo>
                      <a:lnTo>
                        <a:pt x="124" y="36"/>
                      </a:lnTo>
                      <a:lnTo>
                        <a:pt x="126" y="36"/>
                      </a:lnTo>
                      <a:lnTo>
                        <a:pt x="126" y="36"/>
                      </a:lnTo>
                      <a:lnTo>
                        <a:pt x="126" y="36"/>
                      </a:lnTo>
                      <a:lnTo>
                        <a:pt x="126" y="34"/>
                      </a:lnTo>
                      <a:lnTo>
                        <a:pt x="128" y="34"/>
                      </a:lnTo>
                      <a:lnTo>
                        <a:pt x="128" y="34"/>
                      </a:lnTo>
                      <a:lnTo>
                        <a:pt x="128" y="34"/>
                      </a:lnTo>
                      <a:lnTo>
                        <a:pt x="128" y="32"/>
                      </a:lnTo>
                      <a:lnTo>
                        <a:pt x="128" y="32"/>
                      </a:lnTo>
                      <a:lnTo>
                        <a:pt x="128" y="32"/>
                      </a:lnTo>
                      <a:lnTo>
                        <a:pt x="128" y="32"/>
                      </a:lnTo>
                      <a:lnTo>
                        <a:pt x="130" y="32"/>
                      </a:lnTo>
                      <a:lnTo>
                        <a:pt x="130" y="31"/>
                      </a:lnTo>
                      <a:lnTo>
                        <a:pt x="130" y="31"/>
                      </a:lnTo>
                      <a:lnTo>
                        <a:pt x="130" y="31"/>
                      </a:lnTo>
                      <a:lnTo>
                        <a:pt x="132" y="31"/>
                      </a:lnTo>
                      <a:lnTo>
                        <a:pt x="132" y="29"/>
                      </a:lnTo>
                      <a:lnTo>
                        <a:pt x="132" y="29"/>
                      </a:lnTo>
                      <a:lnTo>
                        <a:pt x="132" y="29"/>
                      </a:lnTo>
                      <a:lnTo>
                        <a:pt x="132" y="29"/>
                      </a:lnTo>
                      <a:lnTo>
                        <a:pt x="134" y="29"/>
                      </a:lnTo>
                      <a:lnTo>
                        <a:pt x="134" y="27"/>
                      </a:lnTo>
                      <a:lnTo>
                        <a:pt x="134" y="27"/>
                      </a:lnTo>
                      <a:lnTo>
                        <a:pt x="134" y="27"/>
                      </a:lnTo>
                      <a:lnTo>
                        <a:pt x="136" y="27"/>
                      </a:lnTo>
                      <a:lnTo>
                        <a:pt x="136" y="27"/>
                      </a:lnTo>
                      <a:lnTo>
                        <a:pt x="136" y="27"/>
                      </a:lnTo>
                      <a:lnTo>
                        <a:pt x="138" y="27"/>
                      </a:lnTo>
                      <a:lnTo>
                        <a:pt x="138" y="27"/>
                      </a:lnTo>
                      <a:lnTo>
                        <a:pt x="138" y="27"/>
                      </a:lnTo>
                      <a:lnTo>
                        <a:pt x="138" y="27"/>
                      </a:lnTo>
                      <a:lnTo>
                        <a:pt x="140" y="27"/>
                      </a:lnTo>
                      <a:lnTo>
                        <a:pt x="140" y="27"/>
                      </a:lnTo>
                      <a:lnTo>
                        <a:pt x="140" y="27"/>
                      </a:lnTo>
                      <a:lnTo>
                        <a:pt x="140" y="27"/>
                      </a:lnTo>
                      <a:lnTo>
                        <a:pt x="142" y="27"/>
                      </a:lnTo>
                      <a:lnTo>
                        <a:pt x="142" y="25"/>
                      </a:lnTo>
                      <a:lnTo>
                        <a:pt x="142" y="25"/>
                      </a:lnTo>
                      <a:lnTo>
                        <a:pt x="142" y="25"/>
                      </a:lnTo>
                      <a:lnTo>
                        <a:pt x="142" y="23"/>
                      </a:lnTo>
                      <a:lnTo>
                        <a:pt x="144" y="23"/>
                      </a:lnTo>
                      <a:lnTo>
                        <a:pt x="144" y="23"/>
                      </a:lnTo>
                      <a:lnTo>
                        <a:pt x="144" y="23"/>
                      </a:lnTo>
                      <a:lnTo>
                        <a:pt x="145" y="23"/>
                      </a:lnTo>
                      <a:lnTo>
                        <a:pt x="145" y="23"/>
                      </a:lnTo>
                      <a:lnTo>
                        <a:pt x="145" y="25"/>
                      </a:lnTo>
                      <a:lnTo>
                        <a:pt x="147" y="25"/>
                      </a:lnTo>
                      <a:lnTo>
                        <a:pt x="147" y="25"/>
                      </a:lnTo>
                      <a:lnTo>
                        <a:pt x="147" y="25"/>
                      </a:lnTo>
                      <a:lnTo>
                        <a:pt x="147" y="25"/>
                      </a:lnTo>
                      <a:lnTo>
                        <a:pt x="149" y="25"/>
                      </a:lnTo>
                      <a:lnTo>
                        <a:pt x="149" y="25"/>
                      </a:lnTo>
                      <a:lnTo>
                        <a:pt x="149" y="25"/>
                      </a:lnTo>
                      <a:lnTo>
                        <a:pt x="149" y="25"/>
                      </a:lnTo>
                      <a:lnTo>
                        <a:pt x="151" y="25"/>
                      </a:lnTo>
                      <a:lnTo>
                        <a:pt x="151" y="23"/>
                      </a:lnTo>
                      <a:lnTo>
                        <a:pt x="151" y="23"/>
                      </a:lnTo>
                      <a:lnTo>
                        <a:pt x="151" y="23"/>
                      </a:lnTo>
                      <a:lnTo>
                        <a:pt x="153" y="23"/>
                      </a:lnTo>
                      <a:lnTo>
                        <a:pt x="153" y="23"/>
                      </a:lnTo>
                      <a:lnTo>
                        <a:pt x="153" y="21"/>
                      </a:lnTo>
                      <a:lnTo>
                        <a:pt x="153" y="21"/>
                      </a:lnTo>
                      <a:lnTo>
                        <a:pt x="153" y="21"/>
                      </a:lnTo>
                      <a:lnTo>
                        <a:pt x="153" y="21"/>
                      </a:lnTo>
                      <a:lnTo>
                        <a:pt x="153" y="19"/>
                      </a:lnTo>
                      <a:lnTo>
                        <a:pt x="155" y="19"/>
                      </a:lnTo>
                      <a:lnTo>
                        <a:pt x="155" y="19"/>
                      </a:lnTo>
                      <a:lnTo>
                        <a:pt x="155" y="19"/>
                      </a:lnTo>
                      <a:lnTo>
                        <a:pt x="155" y="19"/>
                      </a:lnTo>
                      <a:lnTo>
                        <a:pt x="155" y="17"/>
                      </a:lnTo>
                      <a:lnTo>
                        <a:pt x="157" y="17"/>
                      </a:lnTo>
                      <a:lnTo>
                        <a:pt x="157" y="17"/>
                      </a:lnTo>
                      <a:lnTo>
                        <a:pt x="157" y="17"/>
                      </a:lnTo>
                      <a:lnTo>
                        <a:pt x="159" y="17"/>
                      </a:lnTo>
                      <a:lnTo>
                        <a:pt x="159" y="17"/>
                      </a:lnTo>
                      <a:lnTo>
                        <a:pt x="159" y="15"/>
                      </a:lnTo>
                      <a:lnTo>
                        <a:pt x="159" y="15"/>
                      </a:lnTo>
                      <a:lnTo>
                        <a:pt x="161" y="15"/>
                      </a:lnTo>
                      <a:lnTo>
                        <a:pt x="161" y="15"/>
                      </a:lnTo>
                      <a:lnTo>
                        <a:pt x="161" y="15"/>
                      </a:lnTo>
                      <a:lnTo>
                        <a:pt x="161" y="15"/>
                      </a:lnTo>
                      <a:lnTo>
                        <a:pt x="161" y="15"/>
                      </a:lnTo>
                      <a:lnTo>
                        <a:pt x="163" y="15"/>
                      </a:lnTo>
                      <a:lnTo>
                        <a:pt x="163" y="15"/>
                      </a:lnTo>
                      <a:lnTo>
                        <a:pt x="165" y="15"/>
                      </a:lnTo>
                      <a:lnTo>
                        <a:pt x="165" y="15"/>
                      </a:lnTo>
                      <a:lnTo>
                        <a:pt x="165" y="15"/>
                      </a:lnTo>
                      <a:lnTo>
                        <a:pt x="165" y="13"/>
                      </a:lnTo>
                      <a:lnTo>
                        <a:pt x="166" y="13"/>
                      </a:lnTo>
                      <a:lnTo>
                        <a:pt x="166" y="13"/>
                      </a:lnTo>
                      <a:lnTo>
                        <a:pt x="166" y="13"/>
                      </a:lnTo>
                      <a:lnTo>
                        <a:pt x="166" y="13"/>
                      </a:lnTo>
                      <a:lnTo>
                        <a:pt x="166" y="11"/>
                      </a:lnTo>
                      <a:lnTo>
                        <a:pt x="168" y="11"/>
                      </a:lnTo>
                      <a:lnTo>
                        <a:pt x="168" y="11"/>
                      </a:lnTo>
                      <a:lnTo>
                        <a:pt x="170" y="11"/>
                      </a:lnTo>
                      <a:lnTo>
                        <a:pt x="170" y="11"/>
                      </a:lnTo>
                      <a:lnTo>
                        <a:pt x="170" y="11"/>
                      </a:lnTo>
                      <a:lnTo>
                        <a:pt x="170" y="11"/>
                      </a:lnTo>
                      <a:lnTo>
                        <a:pt x="172" y="11"/>
                      </a:lnTo>
                      <a:lnTo>
                        <a:pt x="172" y="11"/>
                      </a:lnTo>
                      <a:lnTo>
                        <a:pt x="174" y="11"/>
                      </a:lnTo>
                      <a:lnTo>
                        <a:pt x="174" y="11"/>
                      </a:lnTo>
                      <a:lnTo>
                        <a:pt x="174" y="9"/>
                      </a:lnTo>
                      <a:lnTo>
                        <a:pt x="174" y="9"/>
                      </a:lnTo>
                      <a:lnTo>
                        <a:pt x="176" y="9"/>
                      </a:lnTo>
                      <a:lnTo>
                        <a:pt x="176" y="9"/>
                      </a:lnTo>
                      <a:lnTo>
                        <a:pt x="176" y="9"/>
                      </a:lnTo>
                      <a:lnTo>
                        <a:pt x="178" y="9"/>
                      </a:lnTo>
                      <a:lnTo>
                        <a:pt x="178" y="9"/>
                      </a:lnTo>
                      <a:lnTo>
                        <a:pt x="180" y="9"/>
                      </a:lnTo>
                      <a:lnTo>
                        <a:pt x="180" y="9"/>
                      </a:lnTo>
                      <a:lnTo>
                        <a:pt x="180" y="9"/>
                      </a:lnTo>
                      <a:lnTo>
                        <a:pt x="182" y="9"/>
                      </a:lnTo>
                      <a:lnTo>
                        <a:pt x="182" y="9"/>
                      </a:lnTo>
                      <a:lnTo>
                        <a:pt x="182" y="9"/>
                      </a:lnTo>
                      <a:lnTo>
                        <a:pt x="184" y="9"/>
                      </a:lnTo>
                      <a:lnTo>
                        <a:pt x="184" y="9"/>
                      </a:lnTo>
                      <a:lnTo>
                        <a:pt x="186" y="9"/>
                      </a:lnTo>
                      <a:lnTo>
                        <a:pt x="186" y="9"/>
                      </a:lnTo>
                      <a:lnTo>
                        <a:pt x="186" y="9"/>
                      </a:lnTo>
                      <a:lnTo>
                        <a:pt x="188" y="9"/>
                      </a:lnTo>
                      <a:lnTo>
                        <a:pt x="188" y="9"/>
                      </a:lnTo>
                      <a:lnTo>
                        <a:pt x="188" y="9"/>
                      </a:lnTo>
                      <a:lnTo>
                        <a:pt x="188" y="9"/>
                      </a:lnTo>
                      <a:lnTo>
                        <a:pt x="189" y="9"/>
                      </a:lnTo>
                      <a:lnTo>
                        <a:pt x="189" y="9"/>
                      </a:lnTo>
                      <a:lnTo>
                        <a:pt x="189" y="8"/>
                      </a:lnTo>
                      <a:lnTo>
                        <a:pt x="191" y="8"/>
                      </a:lnTo>
                      <a:lnTo>
                        <a:pt x="191" y="8"/>
                      </a:lnTo>
                      <a:lnTo>
                        <a:pt x="191" y="8"/>
                      </a:lnTo>
                      <a:lnTo>
                        <a:pt x="193" y="8"/>
                      </a:lnTo>
                      <a:lnTo>
                        <a:pt x="193" y="9"/>
                      </a:lnTo>
                      <a:lnTo>
                        <a:pt x="193" y="9"/>
                      </a:lnTo>
                      <a:lnTo>
                        <a:pt x="193" y="9"/>
                      </a:lnTo>
                      <a:lnTo>
                        <a:pt x="195" y="9"/>
                      </a:lnTo>
                      <a:lnTo>
                        <a:pt x="195" y="9"/>
                      </a:lnTo>
                      <a:lnTo>
                        <a:pt x="197" y="9"/>
                      </a:lnTo>
                      <a:lnTo>
                        <a:pt x="197" y="8"/>
                      </a:lnTo>
                      <a:lnTo>
                        <a:pt x="197" y="8"/>
                      </a:lnTo>
                      <a:lnTo>
                        <a:pt x="197" y="8"/>
                      </a:lnTo>
                      <a:lnTo>
                        <a:pt x="197" y="8"/>
                      </a:lnTo>
                      <a:lnTo>
                        <a:pt x="199" y="8"/>
                      </a:lnTo>
                      <a:lnTo>
                        <a:pt x="199" y="8"/>
                      </a:lnTo>
                      <a:lnTo>
                        <a:pt x="199" y="8"/>
                      </a:lnTo>
                      <a:lnTo>
                        <a:pt x="201" y="8"/>
                      </a:lnTo>
                      <a:lnTo>
                        <a:pt x="201" y="6"/>
                      </a:lnTo>
                      <a:lnTo>
                        <a:pt x="201" y="6"/>
                      </a:lnTo>
                      <a:lnTo>
                        <a:pt x="201" y="6"/>
                      </a:lnTo>
                      <a:lnTo>
                        <a:pt x="201" y="6"/>
                      </a:lnTo>
                      <a:lnTo>
                        <a:pt x="203" y="6"/>
                      </a:lnTo>
                      <a:lnTo>
                        <a:pt x="203" y="6"/>
                      </a:lnTo>
                      <a:lnTo>
                        <a:pt x="203" y="6"/>
                      </a:lnTo>
                      <a:lnTo>
                        <a:pt x="205" y="6"/>
                      </a:lnTo>
                      <a:lnTo>
                        <a:pt x="205" y="6"/>
                      </a:lnTo>
                      <a:lnTo>
                        <a:pt x="205" y="8"/>
                      </a:lnTo>
                      <a:lnTo>
                        <a:pt x="205" y="8"/>
                      </a:lnTo>
                      <a:lnTo>
                        <a:pt x="207" y="8"/>
                      </a:lnTo>
                      <a:lnTo>
                        <a:pt x="207" y="6"/>
                      </a:lnTo>
                      <a:lnTo>
                        <a:pt x="207" y="6"/>
                      </a:lnTo>
                      <a:lnTo>
                        <a:pt x="207" y="6"/>
                      </a:lnTo>
                      <a:lnTo>
                        <a:pt x="207" y="6"/>
                      </a:lnTo>
                      <a:lnTo>
                        <a:pt x="209" y="6"/>
                      </a:lnTo>
                      <a:lnTo>
                        <a:pt x="209" y="6"/>
                      </a:lnTo>
                      <a:lnTo>
                        <a:pt x="209" y="6"/>
                      </a:lnTo>
                      <a:lnTo>
                        <a:pt x="209" y="6"/>
                      </a:lnTo>
                      <a:lnTo>
                        <a:pt x="211" y="6"/>
                      </a:lnTo>
                      <a:lnTo>
                        <a:pt x="211" y="6"/>
                      </a:lnTo>
                      <a:lnTo>
                        <a:pt x="212" y="6"/>
                      </a:lnTo>
                      <a:lnTo>
                        <a:pt x="212" y="6"/>
                      </a:lnTo>
                      <a:lnTo>
                        <a:pt x="212" y="6"/>
                      </a:lnTo>
                      <a:lnTo>
                        <a:pt x="212" y="6"/>
                      </a:lnTo>
                      <a:lnTo>
                        <a:pt x="214" y="6"/>
                      </a:lnTo>
                      <a:lnTo>
                        <a:pt x="214" y="4"/>
                      </a:lnTo>
                      <a:lnTo>
                        <a:pt x="214" y="4"/>
                      </a:lnTo>
                      <a:lnTo>
                        <a:pt x="214" y="4"/>
                      </a:lnTo>
                      <a:lnTo>
                        <a:pt x="214" y="4"/>
                      </a:lnTo>
                      <a:lnTo>
                        <a:pt x="216" y="4"/>
                      </a:lnTo>
                      <a:lnTo>
                        <a:pt x="216" y="4"/>
                      </a:lnTo>
                      <a:lnTo>
                        <a:pt x="218" y="4"/>
                      </a:lnTo>
                      <a:lnTo>
                        <a:pt x="218" y="2"/>
                      </a:lnTo>
                      <a:lnTo>
                        <a:pt x="218" y="2"/>
                      </a:lnTo>
                      <a:lnTo>
                        <a:pt x="218" y="2"/>
                      </a:lnTo>
                      <a:lnTo>
                        <a:pt x="218" y="4"/>
                      </a:lnTo>
                      <a:lnTo>
                        <a:pt x="220" y="4"/>
                      </a:lnTo>
                      <a:lnTo>
                        <a:pt x="220" y="4"/>
                      </a:lnTo>
                      <a:lnTo>
                        <a:pt x="220" y="4"/>
                      </a:lnTo>
                      <a:lnTo>
                        <a:pt x="222" y="4"/>
                      </a:lnTo>
                      <a:lnTo>
                        <a:pt x="222" y="4"/>
                      </a:lnTo>
                      <a:lnTo>
                        <a:pt x="224" y="4"/>
                      </a:lnTo>
                      <a:lnTo>
                        <a:pt x="224" y="4"/>
                      </a:lnTo>
                      <a:lnTo>
                        <a:pt x="224" y="4"/>
                      </a:lnTo>
                      <a:lnTo>
                        <a:pt x="226" y="4"/>
                      </a:lnTo>
                      <a:lnTo>
                        <a:pt x="226" y="4"/>
                      </a:lnTo>
                      <a:lnTo>
                        <a:pt x="226" y="4"/>
                      </a:lnTo>
                      <a:lnTo>
                        <a:pt x="228" y="4"/>
                      </a:lnTo>
                      <a:lnTo>
                        <a:pt x="228" y="4"/>
                      </a:lnTo>
                      <a:lnTo>
                        <a:pt x="230" y="4"/>
                      </a:lnTo>
                      <a:lnTo>
                        <a:pt x="230" y="4"/>
                      </a:lnTo>
                      <a:lnTo>
                        <a:pt x="230" y="4"/>
                      </a:lnTo>
                      <a:lnTo>
                        <a:pt x="232" y="4"/>
                      </a:lnTo>
                      <a:lnTo>
                        <a:pt x="232" y="4"/>
                      </a:lnTo>
                      <a:lnTo>
                        <a:pt x="233" y="4"/>
                      </a:lnTo>
                      <a:lnTo>
                        <a:pt x="233" y="4"/>
                      </a:lnTo>
                      <a:lnTo>
                        <a:pt x="233" y="4"/>
                      </a:lnTo>
                      <a:lnTo>
                        <a:pt x="235" y="4"/>
                      </a:lnTo>
                      <a:lnTo>
                        <a:pt x="235" y="4"/>
                      </a:lnTo>
                      <a:lnTo>
                        <a:pt x="235" y="4"/>
                      </a:lnTo>
                      <a:lnTo>
                        <a:pt x="235" y="4"/>
                      </a:lnTo>
                      <a:lnTo>
                        <a:pt x="237" y="4"/>
                      </a:lnTo>
                      <a:lnTo>
                        <a:pt x="237" y="6"/>
                      </a:lnTo>
                      <a:lnTo>
                        <a:pt x="237" y="6"/>
                      </a:lnTo>
                      <a:lnTo>
                        <a:pt x="239" y="6"/>
                      </a:lnTo>
                      <a:lnTo>
                        <a:pt x="239" y="6"/>
                      </a:lnTo>
                      <a:lnTo>
                        <a:pt x="239" y="6"/>
                      </a:lnTo>
                      <a:lnTo>
                        <a:pt x="239" y="6"/>
                      </a:lnTo>
                      <a:lnTo>
                        <a:pt x="239" y="8"/>
                      </a:lnTo>
                      <a:lnTo>
                        <a:pt x="239" y="8"/>
                      </a:lnTo>
                      <a:lnTo>
                        <a:pt x="241" y="8"/>
                      </a:lnTo>
                      <a:lnTo>
                        <a:pt x="241" y="8"/>
                      </a:lnTo>
                      <a:lnTo>
                        <a:pt x="241" y="8"/>
                      </a:lnTo>
                      <a:lnTo>
                        <a:pt x="241" y="8"/>
                      </a:lnTo>
                      <a:lnTo>
                        <a:pt x="243" y="8"/>
                      </a:lnTo>
                      <a:lnTo>
                        <a:pt x="243" y="8"/>
                      </a:lnTo>
                      <a:lnTo>
                        <a:pt x="245" y="8"/>
                      </a:lnTo>
                      <a:lnTo>
                        <a:pt x="245" y="8"/>
                      </a:lnTo>
                      <a:lnTo>
                        <a:pt x="245" y="8"/>
                      </a:lnTo>
                      <a:lnTo>
                        <a:pt x="245" y="8"/>
                      </a:lnTo>
                      <a:lnTo>
                        <a:pt x="247" y="8"/>
                      </a:lnTo>
                      <a:lnTo>
                        <a:pt x="247" y="8"/>
                      </a:lnTo>
                      <a:lnTo>
                        <a:pt x="247" y="8"/>
                      </a:lnTo>
                      <a:lnTo>
                        <a:pt x="247" y="6"/>
                      </a:lnTo>
                      <a:lnTo>
                        <a:pt x="247" y="6"/>
                      </a:lnTo>
                      <a:lnTo>
                        <a:pt x="249" y="6"/>
                      </a:lnTo>
                      <a:lnTo>
                        <a:pt x="249" y="6"/>
                      </a:lnTo>
                      <a:lnTo>
                        <a:pt x="249" y="6"/>
                      </a:lnTo>
                      <a:lnTo>
                        <a:pt x="251" y="6"/>
                      </a:lnTo>
                      <a:lnTo>
                        <a:pt x="251" y="4"/>
                      </a:lnTo>
                      <a:lnTo>
                        <a:pt x="251" y="4"/>
                      </a:lnTo>
                      <a:lnTo>
                        <a:pt x="251" y="4"/>
                      </a:lnTo>
                      <a:lnTo>
                        <a:pt x="251" y="6"/>
                      </a:lnTo>
                      <a:lnTo>
                        <a:pt x="253" y="6"/>
                      </a:lnTo>
                      <a:lnTo>
                        <a:pt x="253" y="6"/>
                      </a:lnTo>
                      <a:lnTo>
                        <a:pt x="253" y="6"/>
                      </a:lnTo>
                      <a:lnTo>
                        <a:pt x="253" y="4"/>
                      </a:lnTo>
                      <a:lnTo>
                        <a:pt x="255" y="4"/>
                      </a:lnTo>
                      <a:lnTo>
                        <a:pt x="255" y="4"/>
                      </a:lnTo>
                      <a:lnTo>
                        <a:pt x="256" y="4"/>
                      </a:lnTo>
                      <a:lnTo>
                        <a:pt x="256" y="4"/>
                      </a:lnTo>
                      <a:lnTo>
                        <a:pt x="256" y="4"/>
                      </a:lnTo>
                      <a:lnTo>
                        <a:pt x="256" y="4"/>
                      </a:lnTo>
                      <a:lnTo>
                        <a:pt x="258" y="4"/>
                      </a:lnTo>
                      <a:lnTo>
                        <a:pt x="258" y="4"/>
                      </a:lnTo>
                      <a:lnTo>
                        <a:pt x="258" y="2"/>
                      </a:lnTo>
                      <a:lnTo>
                        <a:pt x="258" y="2"/>
                      </a:lnTo>
                      <a:lnTo>
                        <a:pt x="258" y="0"/>
                      </a:lnTo>
                      <a:lnTo>
                        <a:pt x="260" y="0"/>
                      </a:lnTo>
                      <a:lnTo>
                        <a:pt x="260" y="0"/>
                      </a:lnTo>
                      <a:lnTo>
                        <a:pt x="260" y="0"/>
                      </a:lnTo>
                      <a:lnTo>
                        <a:pt x="260" y="0"/>
                      </a:lnTo>
                      <a:lnTo>
                        <a:pt x="262" y="0"/>
                      </a:lnTo>
                      <a:lnTo>
                        <a:pt x="262" y="0"/>
                      </a:lnTo>
                      <a:lnTo>
                        <a:pt x="262" y="0"/>
                      </a:lnTo>
                      <a:lnTo>
                        <a:pt x="262" y="0"/>
                      </a:lnTo>
                      <a:lnTo>
                        <a:pt x="264" y="0"/>
                      </a:lnTo>
                      <a:lnTo>
                        <a:pt x="264" y="0"/>
                      </a:lnTo>
                      <a:lnTo>
                        <a:pt x="264" y="0"/>
                      </a:lnTo>
                      <a:lnTo>
                        <a:pt x="266" y="0"/>
                      </a:lnTo>
                      <a:lnTo>
                        <a:pt x="266" y="0"/>
                      </a:lnTo>
                      <a:lnTo>
                        <a:pt x="266" y="2"/>
                      </a:lnTo>
                      <a:lnTo>
                        <a:pt x="266" y="2"/>
                      </a:lnTo>
                      <a:lnTo>
                        <a:pt x="266" y="2"/>
                      </a:lnTo>
                      <a:lnTo>
                        <a:pt x="268" y="2"/>
                      </a:lnTo>
                      <a:lnTo>
                        <a:pt x="268" y="2"/>
                      </a:lnTo>
                      <a:lnTo>
                        <a:pt x="268" y="2"/>
                      </a:lnTo>
                      <a:lnTo>
                        <a:pt x="270" y="2"/>
                      </a:lnTo>
                      <a:lnTo>
                        <a:pt x="270" y="2"/>
                      </a:lnTo>
                      <a:lnTo>
                        <a:pt x="270" y="2"/>
                      </a:lnTo>
                      <a:lnTo>
                        <a:pt x="272" y="2"/>
                      </a:lnTo>
                      <a:lnTo>
                        <a:pt x="272" y="4"/>
                      </a:lnTo>
                      <a:lnTo>
                        <a:pt x="272" y="4"/>
                      </a:lnTo>
                      <a:lnTo>
                        <a:pt x="272" y="4"/>
                      </a:lnTo>
                      <a:lnTo>
                        <a:pt x="274" y="4"/>
                      </a:lnTo>
                      <a:lnTo>
                        <a:pt x="274" y="2"/>
                      </a:lnTo>
                      <a:lnTo>
                        <a:pt x="274" y="2"/>
                      </a:lnTo>
                      <a:lnTo>
                        <a:pt x="274" y="2"/>
                      </a:lnTo>
                      <a:lnTo>
                        <a:pt x="276" y="2"/>
                      </a:lnTo>
                      <a:lnTo>
                        <a:pt x="276" y="2"/>
                      </a:lnTo>
                      <a:lnTo>
                        <a:pt x="276" y="2"/>
                      </a:lnTo>
                      <a:lnTo>
                        <a:pt x="276" y="0"/>
                      </a:lnTo>
                      <a:lnTo>
                        <a:pt x="276" y="0"/>
                      </a:lnTo>
                      <a:lnTo>
                        <a:pt x="276" y="0"/>
                      </a:lnTo>
                      <a:lnTo>
                        <a:pt x="276" y="0"/>
                      </a:lnTo>
                      <a:lnTo>
                        <a:pt x="276" y="0"/>
                      </a:lnTo>
                      <a:lnTo>
                        <a:pt x="277" y="0"/>
                      </a:lnTo>
                      <a:lnTo>
                        <a:pt x="277" y="0"/>
                      </a:lnTo>
                      <a:lnTo>
                        <a:pt x="277" y="0"/>
                      </a:lnTo>
                      <a:lnTo>
                        <a:pt x="279" y="0"/>
                      </a:lnTo>
                      <a:lnTo>
                        <a:pt x="279"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3" name="Freeform 1565">
                  <a:extLst>
                    <a:ext uri="{FF2B5EF4-FFF2-40B4-BE49-F238E27FC236}">
                      <a16:creationId xmlns:a16="http://schemas.microsoft.com/office/drawing/2014/main" id="{CE88A282-B9CB-443D-B064-471AD9730AF8}"/>
                    </a:ext>
                  </a:extLst>
                </p:cNvPr>
                <p:cNvSpPr>
                  <a:spLocks/>
                </p:cNvSpPr>
                <p:nvPr/>
              </p:nvSpPr>
              <p:spPr bwMode="auto">
                <a:xfrm>
                  <a:off x="12939854" y="3970338"/>
                  <a:ext cx="100013" cy="79375"/>
                </a:xfrm>
                <a:custGeom>
                  <a:avLst/>
                  <a:gdLst>
                    <a:gd name="T0" fmla="*/ 3 w 63"/>
                    <a:gd name="T1" fmla="*/ 2 h 50"/>
                    <a:gd name="T2" fmla="*/ 9 w 63"/>
                    <a:gd name="T3" fmla="*/ 2 h 50"/>
                    <a:gd name="T4" fmla="*/ 13 w 63"/>
                    <a:gd name="T5" fmla="*/ 2 h 50"/>
                    <a:gd name="T6" fmla="*/ 17 w 63"/>
                    <a:gd name="T7" fmla="*/ 0 h 50"/>
                    <a:gd name="T8" fmla="*/ 21 w 63"/>
                    <a:gd name="T9" fmla="*/ 2 h 50"/>
                    <a:gd name="T10" fmla="*/ 25 w 63"/>
                    <a:gd name="T11" fmla="*/ 4 h 50"/>
                    <a:gd name="T12" fmla="*/ 26 w 63"/>
                    <a:gd name="T13" fmla="*/ 6 h 50"/>
                    <a:gd name="T14" fmla="*/ 32 w 63"/>
                    <a:gd name="T15" fmla="*/ 8 h 50"/>
                    <a:gd name="T16" fmla="*/ 36 w 63"/>
                    <a:gd name="T17" fmla="*/ 8 h 50"/>
                    <a:gd name="T18" fmla="*/ 36 w 63"/>
                    <a:gd name="T19" fmla="*/ 12 h 50"/>
                    <a:gd name="T20" fmla="*/ 40 w 63"/>
                    <a:gd name="T21" fmla="*/ 16 h 50"/>
                    <a:gd name="T22" fmla="*/ 44 w 63"/>
                    <a:gd name="T23" fmla="*/ 14 h 50"/>
                    <a:gd name="T24" fmla="*/ 47 w 63"/>
                    <a:gd name="T25" fmla="*/ 14 h 50"/>
                    <a:gd name="T26" fmla="*/ 47 w 63"/>
                    <a:gd name="T27" fmla="*/ 18 h 50"/>
                    <a:gd name="T28" fmla="*/ 42 w 63"/>
                    <a:gd name="T29" fmla="*/ 18 h 50"/>
                    <a:gd name="T30" fmla="*/ 40 w 63"/>
                    <a:gd name="T31" fmla="*/ 18 h 50"/>
                    <a:gd name="T32" fmla="*/ 44 w 63"/>
                    <a:gd name="T33" fmla="*/ 20 h 50"/>
                    <a:gd name="T34" fmla="*/ 47 w 63"/>
                    <a:gd name="T35" fmla="*/ 20 h 50"/>
                    <a:gd name="T36" fmla="*/ 51 w 63"/>
                    <a:gd name="T37" fmla="*/ 20 h 50"/>
                    <a:gd name="T38" fmla="*/ 55 w 63"/>
                    <a:gd name="T39" fmla="*/ 22 h 50"/>
                    <a:gd name="T40" fmla="*/ 57 w 63"/>
                    <a:gd name="T41" fmla="*/ 23 h 50"/>
                    <a:gd name="T42" fmla="*/ 61 w 63"/>
                    <a:gd name="T43" fmla="*/ 25 h 50"/>
                    <a:gd name="T44" fmla="*/ 63 w 63"/>
                    <a:gd name="T45" fmla="*/ 29 h 50"/>
                    <a:gd name="T46" fmla="*/ 61 w 63"/>
                    <a:gd name="T47" fmla="*/ 33 h 50"/>
                    <a:gd name="T48" fmla="*/ 57 w 63"/>
                    <a:gd name="T49" fmla="*/ 35 h 50"/>
                    <a:gd name="T50" fmla="*/ 59 w 63"/>
                    <a:gd name="T51" fmla="*/ 39 h 50"/>
                    <a:gd name="T52" fmla="*/ 55 w 63"/>
                    <a:gd name="T53" fmla="*/ 39 h 50"/>
                    <a:gd name="T54" fmla="*/ 53 w 63"/>
                    <a:gd name="T55" fmla="*/ 35 h 50"/>
                    <a:gd name="T56" fmla="*/ 49 w 63"/>
                    <a:gd name="T57" fmla="*/ 35 h 50"/>
                    <a:gd name="T58" fmla="*/ 46 w 63"/>
                    <a:gd name="T59" fmla="*/ 33 h 50"/>
                    <a:gd name="T60" fmla="*/ 42 w 63"/>
                    <a:gd name="T61" fmla="*/ 33 h 50"/>
                    <a:gd name="T62" fmla="*/ 38 w 63"/>
                    <a:gd name="T63" fmla="*/ 33 h 50"/>
                    <a:gd name="T64" fmla="*/ 34 w 63"/>
                    <a:gd name="T65" fmla="*/ 33 h 50"/>
                    <a:gd name="T66" fmla="*/ 32 w 63"/>
                    <a:gd name="T67" fmla="*/ 37 h 50"/>
                    <a:gd name="T68" fmla="*/ 26 w 63"/>
                    <a:gd name="T69" fmla="*/ 37 h 50"/>
                    <a:gd name="T70" fmla="*/ 23 w 63"/>
                    <a:gd name="T71" fmla="*/ 39 h 50"/>
                    <a:gd name="T72" fmla="*/ 23 w 63"/>
                    <a:gd name="T73" fmla="*/ 33 h 50"/>
                    <a:gd name="T74" fmla="*/ 21 w 63"/>
                    <a:gd name="T75" fmla="*/ 35 h 50"/>
                    <a:gd name="T76" fmla="*/ 17 w 63"/>
                    <a:gd name="T77" fmla="*/ 37 h 50"/>
                    <a:gd name="T78" fmla="*/ 15 w 63"/>
                    <a:gd name="T79" fmla="*/ 37 h 50"/>
                    <a:gd name="T80" fmla="*/ 13 w 63"/>
                    <a:gd name="T81" fmla="*/ 41 h 50"/>
                    <a:gd name="T82" fmla="*/ 11 w 63"/>
                    <a:gd name="T83" fmla="*/ 45 h 50"/>
                    <a:gd name="T84" fmla="*/ 9 w 63"/>
                    <a:gd name="T85" fmla="*/ 48 h 50"/>
                    <a:gd name="T86" fmla="*/ 7 w 63"/>
                    <a:gd name="T87" fmla="*/ 50 h 50"/>
                    <a:gd name="T88" fmla="*/ 7 w 63"/>
                    <a:gd name="T89" fmla="*/ 48 h 50"/>
                    <a:gd name="T90" fmla="*/ 3 w 63"/>
                    <a:gd name="T91" fmla="*/ 46 h 50"/>
                    <a:gd name="T92" fmla="*/ 3 w 63"/>
                    <a:gd name="T93" fmla="*/ 43 h 50"/>
                    <a:gd name="T94" fmla="*/ 3 w 63"/>
                    <a:gd name="T95" fmla="*/ 39 h 50"/>
                    <a:gd name="T96" fmla="*/ 3 w 63"/>
                    <a:gd name="T97" fmla="*/ 35 h 50"/>
                    <a:gd name="T98" fmla="*/ 0 w 63"/>
                    <a:gd name="T99" fmla="*/ 33 h 50"/>
                    <a:gd name="T100" fmla="*/ 0 w 63"/>
                    <a:gd name="T101" fmla="*/ 29 h 50"/>
                    <a:gd name="T102" fmla="*/ 2 w 63"/>
                    <a:gd name="T103" fmla="*/ 29 h 50"/>
                    <a:gd name="T104" fmla="*/ 3 w 63"/>
                    <a:gd name="T105" fmla="*/ 25 h 50"/>
                    <a:gd name="T106" fmla="*/ 0 w 63"/>
                    <a:gd name="T107" fmla="*/ 22 h 50"/>
                    <a:gd name="T108" fmla="*/ 3 w 63"/>
                    <a:gd name="T109" fmla="*/ 20 h 50"/>
                    <a:gd name="T110" fmla="*/ 3 w 63"/>
                    <a:gd name="T111" fmla="*/ 16 h 50"/>
                    <a:gd name="T112" fmla="*/ 3 w 63"/>
                    <a:gd name="T113" fmla="*/ 12 h 50"/>
                    <a:gd name="T114" fmla="*/ 3 w 63"/>
                    <a:gd name="T11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 h="50">
                      <a:moveTo>
                        <a:pt x="2" y="6"/>
                      </a:moveTo>
                      <a:lnTo>
                        <a:pt x="2" y="4"/>
                      </a:lnTo>
                      <a:lnTo>
                        <a:pt x="2" y="4"/>
                      </a:lnTo>
                      <a:lnTo>
                        <a:pt x="3" y="4"/>
                      </a:lnTo>
                      <a:lnTo>
                        <a:pt x="3" y="4"/>
                      </a:lnTo>
                      <a:lnTo>
                        <a:pt x="3" y="2"/>
                      </a:lnTo>
                      <a:lnTo>
                        <a:pt x="3" y="2"/>
                      </a:lnTo>
                      <a:lnTo>
                        <a:pt x="3" y="2"/>
                      </a:lnTo>
                      <a:lnTo>
                        <a:pt x="5" y="2"/>
                      </a:lnTo>
                      <a:lnTo>
                        <a:pt x="5" y="2"/>
                      </a:lnTo>
                      <a:lnTo>
                        <a:pt x="7" y="2"/>
                      </a:lnTo>
                      <a:lnTo>
                        <a:pt x="7" y="2"/>
                      </a:lnTo>
                      <a:lnTo>
                        <a:pt x="7" y="2"/>
                      </a:lnTo>
                      <a:lnTo>
                        <a:pt x="9" y="2"/>
                      </a:lnTo>
                      <a:lnTo>
                        <a:pt x="9" y="2"/>
                      </a:lnTo>
                      <a:lnTo>
                        <a:pt x="9" y="2"/>
                      </a:lnTo>
                      <a:lnTo>
                        <a:pt x="9" y="2"/>
                      </a:lnTo>
                      <a:lnTo>
                        <a:pt x="11" y="2"/>
                      </a:lnTo>
                      <a:lnTo>
                        <a:pt x="11" y="2"/>
                      </a:lnTo>
                      <a:lnTo>
                        <a:pt x="13" y="2"/>
                      </a:lnTo>
                      <a:lnTo>
                        <a:pt x="13" y="2"/>
                      </a:lnTo>
                      <a:lnTo>
                        <a:pt x="13" y="2"/>
                      </a:lnTo>
                      <a:lnTo>
                        <a:pt x="13" y="2"/>
                      </a:lnTo>
                      <a:lnTo>
                        <a:pt x="15" y="2"/>
                      </a:lnTo>
                      <a:lnTo>
                        <a:pt x="15" y="0"/>
                      </a:lnTo>
                      <a:lnTo>
                        <a:pt x="15" y="0"/>
                      </a:lnTo>
                      <a:lnTo>
                        <a:pt x="15" y="0"/>
                      </a:lnTo>
                      <a:lnTo>
                        <a:pt x="17" y="0"/>
                      </a:lnTo>
                      <a:lnTo>
                        <a:pt x="17" y="2"/>
                      </a:lnTo>
                      <a:lnTo>
                        <a:pt x="17" y="2"/>
                      </a:lnTo>
                      <a:lnTo>
                        <a:pt x="19" y="2"/>
                      </a:lnTo>
                      <a:lnTo>
                        <a:pt x="19" y="2"/>
                      </a:lnTo>
                      <a:lnTo>
                        <a:pt x="19" y="2"/>
                      </a:lnTo>
                      <a:lnTo>
                        <a:pt x="19" y="2"/>
                      </a:lnTo>
                      <a:lnTo>
                        <a:pt x="21" y="2"/>
                      </a:lnTo>
                      <a:lnTo>
                        <a:pt x="21" y="2"/>
                      </a:lnTo>
                      <a:lnTo>
                        <a:pt x="21" y="4"/>
                      </a:lnTo>
                      <a:lnTo>
                        <a:pt x="21" y="4"/>
                      </a:lnTo>
                      <a:lnTo>
                        <a:pt x="21" y="4"/>
                      </a:lnTo>
                      <a:lnTo>
                        <a:pt x="23" y="4"/>
                      </a:lnTo>
                      <a:lnTo>
                        <a:pt x="23" y="4"/>
                      </a:lnTo>
                      <a:lnTo>
                        <a:pt x="25" y="4"/>
                      </a:lnTo>
                      <a:lnTo>
                        <a:pt x="25" y="4"/>
                      </a:lnTo>
                      <a:lnTo>
                        <a:pt x="25" y="4"/>
                      </a:lnTo>
                      <a:lnTo>
                        <a:pt x="26" y="4"/>
                      </a:lnTo>
                      <a:lnTo>
                        <a:pt x="26" y="4"/>
                      </a:lnTo>
                      <a:lnTo>
                        <a:pt x="26" y="6"/>
                      </a:lnTo>
                      <a:lnTo>
                        <a:pt x="26" y="6"/>
                      </a:lnTo>
                      <a:lnTo>
                        <a:pt x="26" y="6"/>
                      </a:lnTo>
                      <a:lnTo>
                        <a:pt x="28" y="6"/>
                      </a:lnTo>
                      <a:lnTo>
                        <a:pt x="28" y="8"/>
                      </a:lnTo>
                      <a:lnTo>
                        <a:pt x="28" y="8"/>
                      </a:lnTo>
                      <a:lnTo>
                        <a:pt x="30" y="8"/>
                      </a:lnTo>
                      <a:lnTo>
                        <a:pt x="30" y="8"/>
                      </a:lnTo>
                      <a:lnTo>
                        <a:pt x="30" y="8"/>
                      </a:lnTo>
                      <a:lnTo>
                        <a:pt x="32" y="8"/>
                      </a:lnTo>
                      <a:lnTo>
                        <a:pt x="32" y="6"/>
                      </a:lnTo>
                      <a:lnTo>
                        <a:pt x="32" y="6"/>
                      </a:lnTo>
                      <a:lnTo>
                        <a:pt x="32" y="6"/>
                      </a:lnTo>
                      <a:lnTo>
                        <a:pt x="34" y="6"/>
                      </a:lnTo>
                      <a:lnTo>
                        <a:pt x="34" y="6"/>
                      </a:lnTo>
                      <a:lnTo>
                        <a:pt x="34" y="8"/>
                      </a:lnTo>
                      <a:lnTo>
                        <a:pt x="36" y="8"/>
                      </a:lnTo>
                      <a:lnTo>
                        <a:pt x="36" y="8"/>
                      </a:lnTo>
                      <a:lnTo>
                        <a:pt x="36" y="10"/>
                      </a:lnTo>
                      <a:lnTo>
                        <a:pt x="36" y="10"/>
                      </a:lnTo>
                      <a:lnTo>
                        <a:pt x="36" y="10"/>
                      </a:lnTo>
                      <a:lnTo>
                        <a:pt x="36" y="10"/>
                      </a:lnTo>
                      <a:lnTo>
                        <a:pt x="36" y="12"/>
                      </a:lnTo>
                      <a:lnTo>
                        <a:pt x="36" y="12"/>
                      </a:lnTo>
                      <a:lnTo>
                        <a:pt x="36" y="14"/>
                      </a:lnTo>
                      <a:lnTo>
                        <a:pt x="36" y="14"/>
                      </a:lnTo>
                      <a:lnTo>
                        <a:pt x="36" y="14"/>
                      </a:lnTo>
                      <a:lnTo>
                        <a:pt x="38" y="14"/>
                      </a:lnTo>
                      <a:lnTo>
                        <a:pt x="38" y="16"/>
                      </a:lnTo>
                      <a:lnTo>
                        <a:pt x="38" y="16"/>
                      </a:lnTo>
                      <a:lnTo>
                        <a:pt x="40" y="16"/>
                      </a:lnTo>
                      <a:lnTo>
                        <a:pt x="40" y="14"/>
                      </a:lnTo>
                      <a:lnTo>
                        <a:pt x="40" y="14"/>
                      </a:lnTo>
                      <a:lnTo>
                        <a:pt x="40" y="14"/>
                      </a:lnTo>
                      <a:lnTo>
                        <a:pt x="42" y="14"/>
                      </a:lnTo>
                      <a:lnTo>
                        <a:pt x="42" y="14"/>
                      </a:lnTo>
                      <a:lnTo>
                        <a:pt x="42" y="14"/>
                      </a:lnTo>
                      <a:lnTo>
                        <a:pt x="44" y="14"/>
                      </a:lnTo>
                      <a:lnTo>
                        <a:pt x="44" y="14"/>
                      </a:lnTo>
                      <a:lnTo>
                        <a:pt x="46" y="14"/>
                      </a:lnTo>
                      <a:lnTo>
                        <a:pt x="46" y="14"/>
                      </a:lnTo>
                      <a:lnTo>
                        <a:pt x="46" y="14"/>
                      </a:lnTo>
                      <a:lnTo>
                        <a:pt x="46" y="14"/>
                      </a:lnTo>
                      <a:lnTo>
                        <a:pt x="47" y="14"/>
                      </a:lnTo>
                      <a:lnTo>
                        <a:pt x="47" y="14"/>
                      </a:lnTo>
                      <a:lnTo>
                        <a:pt x="47" y="14"/>
                      </a:lnTo>
                      <a:lnTo>
                        <a:pt x="47" y="14"/>
                      </a:lnTo>
                      <a:lnTo>
                        <a:pt x="47" y="16"/>
                      </a:lnTo>
                      <a:lnTo>
                        <a:pt x="47" y="16"/>
                      </a:lnTo>
                      <a:lnTo>
                        <a:pt x="47" y="16"/>
                      </a:lnTo>
                      <a:lnTo>
                        <a:pt x="47" y="18"/>
                      </a:lnTo>
                      <a:lnTo>
                        <a:pt x="47" y="18"/>
                      </a:lnTo>
                      <a:lnTo>
                        <a:pt x="47" y="18"/>
                      </a:lnTo>
                      <a:lnTo>
                        <a:pt x="46" y="18"/>
                      </a:lnTo>
                      <a:lnTo>
                        <a:pt x="46" y="18"/>
                      </a:lnTo>
                      <a:lnTo>
                        <a:pt x="46" y="18"/>
                      </a:lnTo>
                      <a:lnTo>
                        <a:pt x="44" y="18"/>
                      </a:lnTo>
                      <a:lnTo>
                        <a:pt x="44" y="18"/>
                      </a:lnTo>
                      <a:lnTo>
                        <a:pt x="42" y="18"/>
                      </a:lnTo>
                      <a:lnTo>
                        <a:pt x="42" y="18"/>
                      </a:lnTo>
                      <a:lnTo>
                        <a:pt x="42" y="18"/>
                      </a:lnTo>
                      <a:lnTo>
                        <a:pt x="42" y="18"/>
                      </a:lnTo>
                      <a:lnTo>
                        <a:pt x="40" y="18"/>
                      </a:lnTo>
                      <a:lnTo>
                        <a:pt x="40" y="18"/>
                      </a:lnTo>
                      <a:lnTo>
                        <a:pt x="40" y="18"/>
                      </a:lnTo>
                      <a:lnTo>
                        <a:pt x="40" y="18"/>
                      </a:lnTo>
                      <a:lnTo>
                        <a:pt x="40" y="18"/>
                      </a:lnTo>
                      <a:lnTo>
                        <a:pt x="42" y="18"/>
                      </a:lnTo>
                      <a:lnTo>
                        <a:pt x="42" y="18"/>
                      </a:lnTo>
                      <a:lnTo>
                        <a:pt x="42" y="18"/>
                      </a:lnTo>
                      <a:lnTo>
                        <a:pt x="44" y="18"/>
                      </a:lnTo>
                      <a:lnTo>
                        <a:pt x="44" y="18"/>
                      </a:lnTo>
                      <a:lnTo>
                        <a:pt x="44" y="20"/>
                      </a:lnTo>
                      <a:lnTo>
                        <a:pt x="46" y="20"/>
                      </a:lnTo>
                      <a:lnTo>
                        <a:pt x="46" y="20"/>
                      </a:lnTo>
                      <a:lnTo>
                        <a:pt x="46" y="20"/>
                      </a:lnTo>
                      <a:lnTo>
                        <a:pt x="46" y="20"/>
                      </a:lnTo>
                      <a:lnTo>
                        <a:pt x="47" y="20"/>
                      </a:lnTo>
                      <a:lnTo>
                        <a:pt x="47" y="20"/>
                      </a:lnTo>
                      <a:lnTo>
                        <a:pt x="47" y="20"/>
                      </a:lnTo>
                      <a:lnTo>
                        <a:pt x="47" y="20"/>
                      </a:lnTo>
                      <a:lnTo>
                        <a:pt x="47" y="20"/>
                      </a:lnTo>
                      <a:lnTo>
                        <a:pt x="49" y="20"/>
                      </a:lnTo>
                      <a:lnTo>
                        <a:pt x="49" y="22"/>
                      </a:lnTo>
                      <a:lnTo>
                        <a:pt x="49" y="22"/>
                      </a:lnTo>
                      <a:lnTo>
                        <a:pt x="49" y="20"/>
                      </a:lnTo>
                      <a:lnTo>
                        <a:pt x="51" y="20"/>
                      </a:lnTo>
                      <a:lnTo>
                        <a:pt x="51" y="20"/>
                      </a:lnTo>
                      <a:lnTo>
                        <a:pt x="51" y="20"/>
                      </a:lnTo>
                      <a:lnTo>
                        <a:pt x="53" y="20"/>
                      </a:lnTo>
                      <a:lnTo>
                        <a:pt x="53" y="20"/>
                      </a:lnTo>
                      <a:lnTo>
                        <a:pt x="53" y="22"/>
                      </a:lnTo>
                      <a:lnTo>
                        <a:pt x="53" y="22"/>
                      </a:lnTo>
                      <a:lnTo>
                        <a:pt x="55" y="22"/>
                      </a:lnTo>
                      <a:lnTo>
                        <a:pt x="55" y="22"/>
                      </a:lnTo>
                      <a:lnTo>
                        <a:pt x="55" y="22"/>
                      </a:lnTo>
                      <a:lnTo>
                        <a:pt x="57" y="22"/>
                      </a:lnTo>
                      <a:lnTo>
                        <a:pt x="57" y="23"/>
                      </a:lnTo>
                      <a:lnTo>
                        <a:pt x="57" y="23"/>
                      </a:lnTo>
                      <a:lnTo>
                        <a:pt x="57" y="23"/>
                      </a:lnTo>
                      <a:lnTo>
                        <a:pt x="57" y="23"/>
                      </a:lnTo>
                      <a:lnTo>
                        <a:pt x="57" y="25"/>
                      </a:lnTo>
                      <a:lnTo>
                        <a:pt x="59" y="25"/>
                      </a:lnTo>
                      <a:lnTo>
                        <a:pt x="59" y="25"/>
                      </a:lnTo>
                      <a:lnTo>
                        <a:pt x="59" y="25"/>
                      </a:lnTo>
                      <a:lnTo>
                        <a:pt x="59" y="25"/>
                      </a:lnTo>
                      <a:lnTo>
                        <a:pt x="59" y="25"/>
                      </a:lnTo>
                      <a:lnTo>
                        <a:pt x="61" y="25"/>
                      </a:lnTo>
                      <a:lnTo>
                        <a:pt x="61" y="27"/>
                      </a:lnTo>
                      <a:lnTo>
                        <a:pt x="61" y="27"/>
                      </a:lnTo>
                      <a:lnTo>
                        <a:pt x="63" y="27"/>
                      </a:lnTo>
                      <a:lnTo>
                        <a:pt x="63" y="27"/>
                      </a:lnTo>
                      <a:lnTo>
                        <a:pt x="63" y="27"/>
                      </a:lnTo>
                      <a:lnTo>
                        <a:pt x="63" y="29"/>
                      </a:lnTo>
                      <a:lnTo>
                        <a:pt x="63" y="29"/>
                      </a:lnTo>
                      <a:lnTo>
                        <a:pt x="63" y="31"/>
                      </a:lnTo>
                      <a:lnTo>
                        <a:pt x="63" y="31"/>
                      </a:lnTo>
                      <a:lnTo>
                        <a:pt x="63" y="31"/>
                      </a:lnTo>
                      <a:lnTo>
                        <a:pt x="61" y="31"/>
                      </a:lnTo>
                      <a:lnTo>
                        <a:pt x="61" y="33"/>
                      </a:lnTo>
                      <a:lnTo>
                        <a:pt x="61" y="33"/>
                      </a:lnTo>
                      <a:lnTo>
                        <a:pt x="61" y="33"/>
                      </a:lnTo>
                      <a:lnTo>
                        <a:pt x="61" y="33"/>
                      </a:lnTo>
                      <a:lnTo>
                        <a:pt x="61" y="35"/>
                      </a:lnTo>
                      <a:lnTo>
                        <a:pt x="59" y="35"/>
                      </a:lnTo>
                      <a:lnTo>
                        <a:pt x="59" y="35"/>
                      </a:lnTo>
                      <a:lnTo>
                        <a:pt x="59" y="35"/>
                      </a:lnTo>
                      <a:lnTo>
                        <a:pt x="57" y="35"/>
                      </a:lnTo>
                      <a:lnTo>
                        <a:pt x="57" y="35"/>
                      </a:lnTo>
                      <a:lnTo>
                        <a:pt x="57" y="35"/>
                      </a:lnTo>
                      <a:lnTo>
                        <a:pt x="57" y="37"/>
                      </a:lnTo>
                      <a:lnTo>
                        <a:pt x="57" y="37"/>
                      </a:lnTo>
                      <a:lnTo>
                        <a:pt x="57" y="39"/>
                      </a:lnTo>
                      <a:lnTo>
                        <a:pt x="57" y="39"/>
                      </a:lnTo>
                      <a:lnTo>
                        <a:pt x="59" y="39"/>
                      </a:lnTo>
                      <a:lnTo>
                        <a:pt x="59" y="39"/>
                      </a:lnTo>
                      <a:lnTo>
                        <a:pt x="59" y="41"/>
                      </a:lnTo>
                      <a:lnTo>
                        <a:pt x="57" y="41"/>
                      </a:lnTo>
                      <a:lnTo>
                        <a:pt x="57" y="41"/>
                      </a:lnTo>
                      <a:lnTo>
                        <a:pt x="57" y="41"/>
                      </a:lnTo>
                      <a:lnTo>
                        <a:pt x="55" y="41"/>
                      </a:lnTo>
                      <a:lnTo>
                        <a:pt x="55" y="41"/>
                      </a:lnTo>
                      <a:lnTo>
                        <a:pt x="55" y="39"/>
                      </a:lnTo>
                      <a:lnTo>
                        <a:pt x="53" y="39"/>
                      </a:lnTo>
                      <a:lnTo>
                        <a:pt x="53" y="39"/>
                      </a:lnTo>
                      <a:lnTo>
                        <a:pt x="53" y="37"/>
                      </a:lnTo>
                      <a:lnTo>
                        <a:pt x="53" y="37"/>
                      </a:lnTo>
                      <a:lnTo>
                        <a:pt x="53" y="35"/>
                      </a:lnTo>
                      <a:lnTo>
                        <a:pt x="53" y="35"/>
                      </a:lnTo>
                      <a:lnTo>
                        <a:pt x="53" y="35"/>
                      </a:lnTo>
                      <a:lnTo>
                        <a:pt x="53" y="35"/>
                      </a:lnTo>
                      <a:lnTo>
                        <a:pt x="53" y="33"/>
                      </a:lnTo>
                      <a:lnTo>
                        <a:pt x="51" y="33"/>
                      </a:lnTo>
                      <a:lnTo>
                        <a:pt x="51" y="33"/>
                      </a:lnTo>
                      <a:lnTo>
                        <a:pt x="51" y="35"/>
                      </a:lnTo>
                      <a:lnTo>
                        <a:pt x="51" y="35"/>
                      </a:lnTo>
                      <a:lnTo>
                        <a:pt x="49" y="35"/>
                      </a:lnTo>
                      <a:lnTo>
                        <a:pt x="49" y="33"/>
                      </a:lnTo>
                      <a:lnTo>
                        <a:pt x="49" y="33"/>
                      </a:lnTo>
                      <a:lnTo>
                        <a:pt x="47" y="33"/>
                      </a:lnTo>
                      <a:lnTo>
                        <a:pt x="47" y="33"/>
                      </a:lnTo>
                      <a:lnTo>
                        <a:pt x="47" y="33"/>
                      </a:lnTo>
                      <a:lnTo>
                        <a:pt x="47" y="33"/>
                      </a:lnTo>
                      <a:lnTo>
                        <a:pt x="46" y="33"/>
                      </a:lnTo>
                      <a:lnTo>
                        <a:pt x="46" y="33"/>
                      </a:lnTo>
                      <a:lnTo>
                        <a:pt x="46" y="33"/>
                      </a:lnTo>
                      <a:lnTo>
                        <a:pt x="44" y="33"/>
                      </a:lnTo>
                      <a:lnTo>
                        <a:pt x="44" y="33"/>
                      </a:lnTo>
                      <a:lnTo>
                        <a:pt x="42" y="33"/>
                      </a:lnTo>
                      <a:lnTo>
                        <a:pt x="42" y="33"/>
                      </a:lnTo>
                      <a:lnTo>
                        <a:pt x="42" y="33"/>
                      </a:lnTo>
                      <a:lnTo>
                        <a:pt x="42" y="33"/>
                      </a:lnTo>
                      <a:lnTo>
                        <a:pt x="40" y="33"/>
                      </a:lnTo>
                      <a:lnTo>
                        <a:pt x="40" y="33"/>
                      </a:lnTo>
                      <a:lnTo>
                        <a:pt x="40" y="33"/>
                      </a:lnTo>
                      <a:lnTo>
                        <a:pt x="38" y="33"/>
                      </a:lnTo>
                      <a:lnTo>
                        <a:pt x="38" y="33"/>
                      </a:lnTo>
                      <a:lnTo>
                        <a:pt x="38" y="33"/>
                      </a:lnTo>
                      <a:lnTo>
                        <a:pt x="38" y="33"/>
                      </a:lnTo>
                      <a:lnTo>
                        <a:pt x="36" y="33"/>
                      </a:lnTo>
                      <a:lnTo>
                        <a:pt x="36" y="33"/>
                      </a:lnTo>
                      <a:lnTo>
                        <a:pt x="36" y="33"/>
                      </a:lnTo>
                      <a:lnTo>
                        <a:pt x="36" y="33"/>
                      </a:lnTo>
                      <a:lnTo>
                        <a:pt x="34" y="33"/>
                      </a:lnTo>
                      <a:lnTo>
                        <a:pt x="34" y="33"/>
                      </a:lnTo>
                      <a:lnTo>
                        <a:pt x="32" y="33"/>
                      </a:lnTo>
                      <a:lnTo>
                        <a:pt x="32" y="33"/>
                      </a:lnTo>
                      <a:lnTo>
                        <a:pt x="32" y="33"/>
                      </a:lnTo>
                      <a:lnTo>
                        <a:pt x="32" y="35"/>
                      </a:lnTo>
                      <a:lnTo>
                        <a:pt x="32" y="35"/>
                      </a:lnTo>
                      <a:lnTo>
                        <a:pt x="32" y="35"/>
                      </a:lnTo>
                      <a:lnTo>
                        <a:pt x="32" y="37"/>
                      </a:lnTo>
                      <a:lnTo>
                        <a:pt x="30" y="37"/>
                      </a:lnTo>
                      <a:lnTo>
                        <a:pt x="30" y="37"/>
                      </a:lnTo>
                      <a:lnTo>
                        <a:pt x="30" y="37"/>
                      </a:lnTo>
                      <a:lnTo>
                        <a:pt x="30" y="37"/>
                      </a:lnTo>
                      <a:lnTo>
                        <a:pt x="28" y="37"/>
                      </a:lnTo>
                      <a:lnTo>
                        <a:pt x="28" y="37"/>
                      </a:lnTo>
                      <a:lnTo>
                        <a:pt x="26" y="37"/>
                      </a:lnTo>
                      <a:lnTo>
                        <a:pt x="26" y="37"/>
                      </a:lnTo>
                      <a:lnTo>
                        <a:pt x="26" y="37"/>
                      </a:lnTo>
                      <a:lnTo>
                        <a:pt x="25" y="37"/>
                      </a:lnTo>
                      <a:lnTo>
                        <a:pt x="25" y="39"/>
                      </a:lnTo>
                      <a:lnTo>
                        <a:pt x="25" y="39"/>
                      </a:lnTo>
                      <a:lnTo>
                        <a:pt x="25" y="39"/>
                      </a:lnTo>
                      <a:lnTo>
                        <a:pt x="23" y="39"/>
                      </a:lnTo>
                      <a:lnTo>
                        <a:pt x="23" y="37"/>
                      </a:lnTo>
                      <a:lnTo>
                        <a:pt x="23" y="37"/>
                      </a:lnTo>
                      <a:lnTo>
                        <a:pt x="23" y="37"/>
                      </a:lnTo>
                      <a:lnTo>
                        <a:pt x="23" y="35"/>
                      </a:lnTo>
                      <a:lnTo>
                        <a:pt x="23" y="35"/>
                      </a:lnTo>
                      <a:lnTo>
                        <a:pt x="23" y="35"/>
                      </a:lnTo>
                      <a:lnTo>
                        <a:pt x="23" y="33"/>
                      </a:lnTo>
                      <a:lnTo>
                        <a:pt x="23" y="33"/>
                      </a:lnTo>
                      <a:lnTo>
                        <a:pt x="23" y="33"/>
                      </a:lnTo>
                      <a:lnTo>
                        <a:pt x="21" y="33"/>
                      </a:lnTo>
                      <a:lnTo>
                        <a:pt x="21" y="33"/>
                      </a:lnTo>
                      <a:lnTo>
                        <a:pt x="21" y="35"/>
                      </a:lnTo>
                      <a:lnTo>
                        <a:pt x="21" y="35"/>
                      </a:lnTo>
                      <a:lnTo>
                        <a:pt x="21" y="35"/>
                      </a:lnTo>
                      <a:lnTo>
                        <a:pt x="19" y="35"/>
                      </a:lnTo>
                      <a:lnTo>
                        <a:pt x="19" y="35"/>
                      </a:lnTo>
                      <a:lnTo>
                        <a:pt x="19" y="35"/>
                      </a:lnTo>
                      <a:lnTo>
                        <a:pt x="19" y="35"/>
                      </a:lnTo>
                      <a:lnTo>
                        <a:pt x="19" y="37"/>
                      </a:lnTo>
                      <a:lnTo>
                        <a:pt x="17" y="37"/>
                      </a:lnTo>
                      <a:lnTo>
                        <a:pt x="17" y="37"/>
                      </a:lnTo>
                      <a:lnTo>
                        <a:pt x="15" y="37"/>
                      </a:lnTo>
                      <a:lnTo>
                        <a:pt x="15" y="35"/>
                      </a:lnTo>
                      <a:lnTo>
                        <a:pt x="15" y="35"/>
                      </a:lnTo>
                      <a:lnTo>
                        <a:pt x="15" y="35"/>
                      </a:lnTo>
                      <a:lnTo>
                        <a:pt x="15" y="37"/>
                      </a:lnTo>
                      <a:lnTo>
                        <a:pt x="15" y="37"/>
                      </a:lnTo>
                      <a:lnTo>
                        <a:pt x="15" y="37"/>
                      </a:lnTo>
                      <a:lnTo>
                        <a:pt x="15" y="39"/>
                      </a:lnTo>
                      <a:lnTo>
                        <a:pt x="15" y="39"/>
                      </a:lnTo>
                      <a:lnTo>
                        <a:pt x="15" y="41"/>
                      </a:lnTo>
                      <a:lnTo>
                        <a:pt x="15" y="41"/>
                      </a:lnTo>
                      <a:lnTo>
                        <a:pt x="15" y="41"/>
                      </a:lnTo>
                      <a:lnTo>
                        <a:pt x="15" y="41"/>
                      </a:lnTo>
                      <a:lnTo>
                        <a:pt x="13" y="41"/>
                      </a:lnTo>
                      <a:lnTo>
                        <a:pt x="13" y="43"/>
                      </a:lnTo>
                      <a:lnTo>
                        <a:pt x="13" y="43"/>
                      </a:lnTo>
                      <a:lnTo>
                        <a:pt x="13" y="43"/>
                      </a:lnTo>
                      <a:lnTo>
                        <a:pt x="13" y="45"/>
                      </a:lnTo>
                      <a:lnTo>
                        <a:pt x="13" y="45"/>
                      </a:lnTo>
                      <a:lnTo>
                        <a:pt x="11" y="45"/>
                      </a:lnTo>
                      <a:lnTo>
                        <a:pt x="11" y="45"/>
                      </a:lnTo>
                      <a:lnTo>
                        <a:pt x="11" y="46"/>
                      </a:lnTo>
                      <a:lnTo>
                        <a:pt x="11" y="46"/>
                      </a:lnTo>
                      <a:lnTo>
                        <a:pt x="11" y="46"/>
                      </a:lnTo>
                      <a:lnTo>
                        <a:pt x="9" y="46"/>
                      </a:lnTo>
                      <a:lnTo>
                        <a:pt x="9" y="48"/>
                      </a:lnTo>
                      <a:lnTo>
                        <a:pt x="9" y="48"/>
                      </a:lnTo>
                      <a:lnTo>
                        <a:pt x="9" y="48"/>
                      </a:lnTo>
                      <a:lnTo>
                        <a:pt x="9" y="48"/>
                      </a:lnTo>
                      <a:lnTo>
                        <a:pt x="9" y="50"/>
                      </a:lnTo>
                      <a:lnTo>
                        <a:pt x="9" y="50"/>
                      </a:lnTo>
                      <a:lnTo>
                        <a:pt x="7" y="50"/>
                      </a:lnTo>
                      <a:lnTo>
                        <a:pt x="7" y="50"/>
                      </a:lnTo>
                      <a:lnTo>
                        <a:pt x="7" y="50"/>
                      </a:lnTo>
                      <a:lnTo>
                        <a:pt x="7" y="50"/>
                      </a:lnTo>
                      <a:lnTo>
                        <a:pt x="5" y="50"/>
                      </a:lnTo>
                      <a:lnTo>
                        <a:pt x="5" y="50"/>
                      </a:lnTo>
                      <a:lnTo>
                        <a:pt x="7" y="50"/>
                      </a:lnTo>
                      <a:lnTo>
                        <a:pt x="7" y="48"/>
                      </a:lnTo>
                      <a:lnTo>
                        <a:pt x="7" y="48"/>
                      </a:lnTo>
                      <a:lnTo>
                        <a:pt x="7" y="48"/>
                      </a:lnTo>
                      <a:lnTo>
                        <a:pt x="7" y="48"/>
                      </a:lnTo>
                      <a:lnTo>
                        <a:pt x="7" y="48"/>
                      </a:lnTo>
                      <a:lnTo>
                        <a:pt x="7" y="46"/>
                      </a:lnTo>
                      <a:lnTo>
                        <a:pt x="5" y="46"/>
                      </a:lnTo>
                      <a:lnTo>
                        <a:pt x="5" y="46"/>
                      </a:lnTo>
                      <a:lnTo>
                        <a:pt x="3" y="46"/>
                      </a:lnTo>
                      <a:lnTo>
                        <a:pt x="3" y="46"/>
                      </a:lnTo>
                      <a:lnTo>
                        <a:pt x="3" y="46"/>
                      </a:lnTo>
                      <a:lnTo>
                        <a:pt x="3" y="46"/>
                      </a:lnTo>
                      <a:lnTo>
                        <a:pt x="3" y="45"/>
                      </a:lnTo>
                      <a:lnTo>
                        <a:pt x="3" y="45"/>
                      </a:lnTo>
                      <a:lnTo>
                        <a:pt x="3" y="45"/>
                      </a:lnTo>
                      <a:lnTo>
                        <a:pt x="3" y="43"/>
                      </a:lnTo>
                      <a:lnTo>
                        <a:pt x="3" y="43"/>
                      </a:lnTo>
                      <a:lnTo>
                        <a:pt x="3" y="43"/>
                      </a:lnTo>
                      <a:lnTo>
                        <a:pt x="3" y="43"/>
                      </a:lnTo>
                      <a:lnTo>
                        <a:pt x="3" y="41"/>
                      </a:lnTo>
                      <a:lnTo>
                        <a:pt x="3" y="41"/>
                      </a:lnTo>
                      <a:lnTo>
                        <a:pt x="3" y="41"/>
                      </a:lnTo>
                      <a:lnTo>
                        <a:pt x="3" y="41"/>
                      </a:lnTo>
                      <a:lnTo>
                        <a:pt x="3" y="39"/>
                      </a:lnTo>
                      <a:lnTo>
                        <a:pt x="3" y="39"/>
                      </a:lnTo>
                      <a:lnTo>
                        <a:pt x="2" y="39"/>
                      </a:lnTo>
                      <a:lnTo>
                        <a:pt x="2" y="37"/>
                      </a:lnTo>
                      <a:lnTo>
                        <a:pt x="3" y="37"/>
                      </a:lnTo>
                      <a:lnTo>
                        <a:pt x="3" y="37"/>
                      </a:lnTo>
                      <a:lnTo>
                        <a:pt x="3" y="35"/>
                      </a:lnTo>
                      <a:lnTo>
                        <a:pt x="3" y="35"/>
                      </a:lnTo>
                      <a:lnTo>
                        <a:pt x="3" y="35"/>
                      </a:lnTo>
                      <a:lnTo>
                        <a:pt x="3" y="33"/>
                      </a:lnTo>
                      <a:lnTo>
                        <a:pt x="3" y="33"/>
                      </a:lnTo>
                      <a:lnTo>
                        <a:pt x="2" y="33"/>
                      </a:lnTo>
                      <a:lnTo>
                        <a:pt x="2" y="33"/>
                      </a:lnTo>
                      <a:lnTo>
                        <a:pt x="2" y="33"/>
                      </a:lnTo>
                      <a:lnTo>
                        <a:pt x="0" y="33"/>
                      </a:lnTo>
                      <a:lnTo>
                        <a:pt x="0" y="33"/>
                      </a:lnTo>
                      <a:lnTo>
                        <a:pt x="0" y="33"/>
                      </a:lnTo>
                      <a:lnTo>
                        <a:pt x="0" y="31"/>
                      </a:lnTo>
                      <a:lnTo>
                        <a:pt x="0" y="31"/>
                      </a:lnTo>
                      <a:lnTo>
                        <a:pt x="0" y="31"/>
                      </a:lnTo>
                      <a:lnTo>
                        <a:pt x="0" y="31"/>
                      </a:lnTo>
                      <a:lnTo>
                        <a:pt x="0" y="29"/>
                      </a:lnTo>
                      <a:lnTo>
                        <a:pt x="0" y="29"/>
                      </a:lnTo>
                      <a:lnTo>
                        <a:pt x="0" y="29"/>
                      </a:lnTo>
                      <a:lnTo>
                        <a:pt x="0" y="27"/>
                      </a:lnTo>
                      <a:lnTo>
                        <a:pt x="0" y="27"/>
                      </a:lnTo>
                      <a:lnTo>
                        <a:pt x="0" y="29"/>
                      </a:lnTo>
                      <a:lnTo>
                        <a:pt x="0" y="29"/>
                      </a:lnTo>
                      <a:lnTo>
                        <a:pt x="2" y="29"/>
                      </a:lnTo>
                      <a:lnTo>
                        <a:pt x="2" y="29"/>
                      </a:lnTo>
                      <a:lnTo>
                        <a:pt x="2" y="27"/>
                      </a:lnTo>
                      <a:lnTo>
                        <a:pt x="2" y="27"/>
                      </a:lnTo>
                      <a:lnTo>
                        <a:pt x="3" y="27"/>
                      </a:lnTo>
                      <a:lnTo>
                        <a:pt x="3" y="25"/>
                      </a:lnTo>
                      <a:lnTo>
                        <a:pt x="3" y="25"/>
                      </a:lnTo>
                      <a:lnTo>
                        <a:pt x="3" y="25"/>
                      </a:lnTo>
                      <a:lnTo>
                        <a:pt x="3" y="25"/>
                      </a:lnTo>
                      <a:lnTo>
                        <a:pt x="3" y="23"/>
                      </a:lnTo>
                      <a:lnTo>
                        <a:pt x="3" y="23"/>
                      </a:lnTo>
                      <a:lnTo>
                        <a:pt x="3" y="23"/>
                      </a:lnTo>
                      <a:lnTo>
                        <a:pt x="2" y="23"/>
                      </a:lnTo>
                      <a:lnTo>
                        <a:pt x="2" y="22"/>
                      </a:lnTo>
                      <a:lnTo>
                        <a:pt x="2" y="22"/>
                      </a:lnTo>
                      <a:lnTo>
                        <a:pt x="0" y="22"/>
                      </a:lnTo>
                      <a:lnTo>
                        <a:pt x="0" y="22"/>
                      </a:lnTo>
                      <a:lnTo>
                        <a:pt x="2" y="22"/>
                      </a:lnTo>
                      <a:lnTo>
                        <a:pt x="2" y="22"/>
                      </a:lnTo>
                      <a:lnTo>
                        <a:pt x="2" y="20"/>
                      </a:lnTo>
                      <a:lnTo>
                        <a:pt x="3" y="20"/>
                      </a:lnTo>
                      <a:lnTo>
                        <a:pt x="3" y="20"/>
                      </a:lnTo>
                      <a:lnTo>
                        <a:pt x="3" y="20"/>
                      </a:lnTo>
                      <a:lnTo>
                        <a:pt x="3" y="18"/>
                      </a:lnTo>
                      <a:lnTo>
                        <a:pt x="3" y="18"/>
                      </a:lnTo>
                      <a:lnTo>
                        <a:pt x="3" y="18"/>
                      </a:lnTo>
                      <a:lnTo>
                        <a:pt x="5" y="18"/>
                      </a:lnTo>
                      <a:lnTo>
                        <a:pt x="5" y="18"/>
                      </a:lnTo>
                      <a:lnTo>
                        <a:pt x="3" y="18"/>
                      </a:lnTo>
                      <a:lnTo>
                        <a:pt x="3" y="16"/>
                      </a:lnTo>
                      <a:lnTo>
                        <a:pt x="3" y="16"/>
                      </a:lnTo>
                      <a:lnTo>
                        <a:pt x="3" y="16"/>
                      </a:lnTo>
                      <a:lnTo>
                        <a:pt x="3" y="16"/>
                      </a:lnTo>
                      <a:lnTo>
                        <a:pt x="3" y="14"/>
                      </a:lnTo>
                      <a:lnTo>
                        <a:pt x="3" y="14"/>
                      </a:lnTo>
                      <a:lnTo>
                        <a:pt x="3" y="14"/>
                      </a:lnTo>
                      <a:lnTo>
                        <a:pt x="3" y="12"/>
                      </a:lnTo>
                      <a:lnTo>
                        <a:pt x="3" y="12"/>
                      </a:lnTo>
                      <a:lnTo>
                        <a:pt x="3" y="12"/>
                      </a:lnTo>
                      <a:lnTo>
                        <a:pt x="3" y="12"/>
                      </a:lnTo>
                      <a:lnTo>
                        <a:pt x="3" y="10"/>
                      </a:lnTo>
                      <a:lnTo>
                        <a:pt x="3" y="10"/>
                      </a:lnTo>
                      <a:lnTo>
                        <a:pt x="3" y="10"/>
                      </a:lnTo>
                      <a:lnTo>
                        <a:pt x="3" y="10"/>
                      </a:lnTo>
                      <a:lnTo>
                        <a:pt x="3" y="8"/>
                      </a:lnTo>
                      <a:lnTo>
                        <a:pt x="3" y="8"/>
                      </a:lnTo>
                      <a:lnTo>
                        <a:pt x="3" y="6"/>
                      </a:lnTo>
                      <a:lnTo>
                        <a:pt x="2" y="6"/>
                      </a:lnTo>
                      <a:lnTo>
                        <a:pt x="2" y="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4" name="Freeform 1566">
                  <a:extLst>
                    <a:ext uri="{FF2B5EF4-FFF2-40B4-BE49-F238E27FC236}">
                      <a16:creationId xmlns:a16="http://schemas.microsoft.com/office/drawing/2014/main" id="{F803A3E3-E2F0-43D8-81C9-7BC95F81D34C}"/>
                    </a:ext>
                  </a:extLst>
                </p:cNvPr>
                <p:cNvSpPr>
                  <a:spLocks/>
                </p:cNvSpPr>
                <p:nvPr/>
              </p:nvSpPr>
              <p:spPr bwMode="auto">
                <a:xfrm>
                  <a:off x="12939854" y="3970338"/>
                  <a:ext cx="100013" cy="79375"/>
                </a:xfrm>
                <a:custGeom>
                  <a:avLst/>
                  <a:gdLst>
                    <a:gd name="T0" fmla="*/ 3 w 63"/>
                    <a:gd name="T1" fmla="*/ 2 h 50"/>
                    <a:gd name="T2" fmla="*/ 9 w 63"/>
                    <a:gd name="T3" fmla="*/ 2 h 50"/>
                    <a:gd name="T4" fmla="*/ 13 w 63"/>
                    <a:gd name="T5" fmla="*/ 2 h 50"/>
                    <a:gd name="T6" fmla="*/ 17 w 63"/>
                    <a:gd name="T7" fmla="*/ 0 h 50"/>
                    <a:gd name="T8" fmla="*/ 21 w 63"/>
                    <a:gd name="T9" fmla="*/ 2 h 50"/>
                    <a:gd name="T10" fmla="*/ 25 w 63"/>
                    <a:gd name="T11" fmla="*/ 4 h 50"/>
                    <a:gd name="T12" fmla="*/ 26 w 63"/>
                    <a:gd name="T13" fmla="*/ 6 h 50"/>
                    <a:gd name="T14" fmla="*/ 32 w 63"/>
                    <a:gd name="T15" fmla="*/ 8 h 50"/>
                    <a:gd name="T16" fmla="*/ 36 w 63"/>
                    <a:gd name="T17" fmla="*/ 8 h 50"/>
                    <a:gd name="T18" fmla="*/ 36 w 63"/>
                    <a:gd name="T19" fmla="*/ 12 h 50"/>
                    <a:gd name="T20" fmla="*/ 40 w 63"/>
                    <a:gd name="T21" fmla="*/ 16 h 50"/>
                    <a:gd name="T22" fmla="*/ 44 w 63"/>
                    <a:gd name="T23" fmla="*/ 14 h 50"/>
                    <a:gd name="T24" fmla="*/ 47 w 63"/>
                    <a:gd name="T25" fmla="*/ 14 h 50"/>
                    <a:gd name="T26" fmla="*/ 47 w 63"/>
                    <a:gd name="T27" fmla="*/ 18 h 50"/>
                    <a:gd name="T28" fmla="*/ 42 w 63"/>
                    <a:gd name="T29" fmla="*/ 18 h 50"/>
                    <a:gd name="T30" fmla="*/ 40 w 63"/>
                    <a:gd name="T31" fmla="*/ 18 h 50"/>
                    <a:gd name="T32" fmla="*/ 44 w 63"/>
                    <a:gd name="T33" fmla="*/ 20 h 50"/>
                    <a:gd name="T34" fmla="*/ 47 w 63"/>
                    <a:gd name="T35" fmla="*/ 20 h 50"/>
                    <a:gd name="T36" fmla="*/ 51 w 63"/>
                    <a:gd name="T37" fmla="*/ 20 h 50"/>
                    <a:gd name="T38" fmla="*/ 55 w 63"/>
                    <a:gd name="T39" fmla="*/ 22 h 50"/>
                    <a:gd name="T40" fmla="*/ 57 w 63"/>
                    <a:gd name="T41" fmla="*/ 23 h 50"/>
                    <a:gd name="T42" fmla="*/ 61 w 63"/>
                    <a:gd name="T43" fmla="*/ 25 h 50"/>
                    <a:gd name="T44" fmla="*/ 63 w 63"/>
                    <a:gd name="T45" fmla="*/ 29 h 50"/>
                    <a:gd name="T46" fmla="*/ 61 w 63"/>
                    <a:gd name="T47" fmla="*/ 33 h 50"/>
                    <a:gd name="T48" fmla="*/ 57 w 63"/>
                    <a:gd name="T49" fmla="*/ 35 h 50"/>
                    <a:gd name="T50" fmla="*/ 59 w 63"/>
                    <a:gd name="T51" fmla="*/ 39 h 50"/>
                    <a:gd name="T52" fmla="*/ 55 w 63"/>
                    <a:gd name="T53" fmla="*/ 39 h 50"/>
                    <a:gd name="T54" fmla="*/ 53 w 63"/>
                    <a:gd name="T55" fmla="*/ 35 h 50"/>
                    <a:gd name="T56" fmla="*/ 49 w 63"/>
                    <a:gd name="T57" fmla="*/ 35 h 50"/>
                    <a:gd name="T58" fmla="*/ 46 w 63"/>
                    <a:gd name="T59" fmla="*/ 33 h 50"/>
                    <a:gd name="T60" fmla="*/ 42 w 63"/>
                    <a:gd name="T61" fmla="*/ 33 h 50"/>
                    <a:gd name="T62" fmla="*/ 38 w 63"/>
                    <a:gd name="T63" fmla="*/ 33 h 50"/>
                    <a:gd name="T64" fmla="*/ 34 w 63"/>
                    <a:gd name="T65" fmla="*/ 33 h 50"/>
                    <a:gd name="T66" fmla="*/ 32 w 63"/>
                    <a:gd name="T67" fmla="*/ 37 h 50"/>
                    <a:gd name="T68" fmla="*/ 26 w 63"/>
                    <a:gd name="T69" fmla="*/ 37 h 50"/>
                    <a:gd name="T70" fmla="*/ 23 w 63"/>
                    <a:gd name="T71" fmla="*/ 39 h 50"/>
                    <a:gd name="T72" fmla="*/ 23 w 63"/>
                    <a:gd name="T73" fmla="*/ 33 h 50"/>
                    <a:gd name="T74" fmla="*/ 21 w 63"/>
                    <a:gd name="T75" fmla="*/ 35 h 50"/>
                    <a:gd name="T76" fmla="*/ 17 w 63"/>
                    <a:gd name="T77" fmla="*/ 37 h 50"/>
                    <a:gd name="T78" fmla="*/ 15 w 63"/>
                    <a:gd name="T79" fmla="*/ 37 h 50"/>
                    <a:gd name="T80" fmla="*/ 13 w 63"/>
                    <a:gd name="T81" fmla="*/ 41 h 50"/>
                    <a:gd name="T82" fmla="*/ 11 w 63"/>
                    <a:gd name="T83" fmla="*/ 45 h 50"/>
                    <a:gd name="T84" fmla="*/ 9 w 63"/>
                    <a:gd name="T85" fmla="*/ 48 h 50"/>
                    <a:gd name="T86" fmla="*/ 7 w 63"/>
                    <a:gd name="T87" fmla="*/ 50 h 50"/>
                    <a:gd name="T88" fmla="*/ 7 w 63"/>
                    <a:gd name="T89" fmla="*/ 48 h 50"/>
                    <a:gd name="T90" fmla="*/ 3 w 63"/>
                    <a:gd name="T91" fmla="*/ 46 h 50"/>
                    <a:gd name="T92" fmla="*/ 3 w 63"/>
                    <a:gd name="T93" fmla="*/ 43 h 50"/>
                    <a:gd name="T94" fmla="*/ 3 w 63"/>
                    <a:gd name="T95" fmla="*/ 39 h 50"/>
                    <a:gd name="T96" fmla="*/ 3 w 63"/>
                    <a:gd name="T97" fmla="*/ 35 h 50"/>
                    <a:gd name="T98" fmla="*/ 0 w 63"/>
                    <a:gd name="T99" fmla="*/ 33 h 50"/>
                    <a:gd name="T100" fmla="*/ 0 w 63"/>
                    <a:gd name="T101" fmla="*/ 29 h 50"/>
                    <a:gd name="T102" fmla="*/ 2 w 63"/>
                    <a:gd name="T103" fmla="*/ 29 h 50"/>
                    <a:gd name="T104" fmla="*/ 3 w 63"/>
                    <a:gd name="T105" fmla="*/ 25 h 50"/>
                    <a:gd name="T106" fmla="*/ 0 w 63"/>
                    <a:gd name="T107" fmla="*/ 22 h 50"/>
                    <a:gd name="T108" fmla="*/ 3 w 63"/>
                    <a:gd name="T109" fmla="*/ 20 h 50"/>
                    <a:gd name="T110" fmla="*/ 3 w 63"/>
                    <a:gd name="T111" fmla="*/ 16 h 50"/>
                    <a:gd name="T112" fmla="*/ 3 w 63"/>
                    <a:gd name="T113" fmla="*/ 12 h 50"/>
                    <a:gd name="T114" fmla="*/ 3 w 63"/>
                    <a:gd name="T11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3" h="50">
                      <a:moveTo>
                        <a:pt x="2" y="6"/>
                      </a:moveTo>
                      <a:lnTo>
                        <a:pt x="2" y="4"/>
                      </a:lnTo>
                      <a:lnTo>
                        <a:pt x="2" y="4"/>
                      </a:lnTo>
                      <a:lnTo>
                        <a:pt x="3" y="4"/>
                      </a:lnTo>
                      <a:lnTo>
                        <a:pt x="3" y="4"/>
                      </a:lnTo>
                      <a:lnTo>
                        <a:pt x="3" y="2"/>
                      </a:lnTo>
                      <a:lnTo>
                        <a:pt x="3" y="2"/>
                      </a:lnTo>
                      <a:lnTo>
                        <a:pt x="3" y="2"/>
                      </a:lnTo>
                      <a:lnTo>
                        <a:pt x="5" y="2"/>
                      </a:lnTo>
                      <a:lnTo>
                        <a:pt x="5" y="2"/>
                      </a:lnTo>
                      <a:lnTo>
                        <a:pt x="7" y="2"/>
                      </a:lnTo>
                      <a:lnTo>
                        <a:pt x="7" y="2"/>
                      </a:lnTo>
                      <a:lnTo>
                        <a:pt x="7" y="2"/>
                      </a:lnTo>
                      <a:lnTo>
                        <a:pt x="9" y="2"/>
                      </a:lnTo>
                      <a:lnTo>
                        <a:pt x="9" y="2"/>
                      </a:lnTo>
                      <a:lnTo>
                        <a:pt x="9" y="2"/>
                      </a:lnTo>
                      <a:lnTo>
                        <a:pt x="9" y="2"/>
                      </a:lnTo>
                      <a:lnTo>
                        <a:pt x="11" y="2"/>
                      </a:lnTo>
                      <a:lnTo>
                        <a:pt x="11" y="2"/>
                      </a:lnTo>
                      <a:lnTo>
                        <a:pt x="13" y="2"/>
                      </a:lnTo>
                      <a:lnTo>
                        <a:pt x="13" y="2"/>
                      </a:lnTo>
                      <a:lnTo>
                        <a:pt x="13" y="2"/>
                      </a:lnTo>
                      <a:lnTo>
                        <a:pt x="13" y="2"/>
                      </a:lnTo>
                      <a:lnTo>
                        <a:pt x="15" y="2"/>
                      </a:lnTo>
                      <a:lnTo>
                        <a:pt x="15" y="0"/>
                      </a:lnTo>
                      <a:lnTo>
                        <a:pt x="15" y="0"/>
                      </a:lnTo>
                      <a:lnTo>
                        <a:pt x="15" y="0"/>
                      </a:lnTo>
                      <a:lnTo>
                        <a:pt x="17" y="0"/>
                      </a:lnTo>
                      <a:lnTo>
                        <a:pt x="17" y="2"/>
                      </a:lnTo>
                      <a:lnTo>
                        <a:pt x="17" y="2"/>
                      </a:lnTo>
                      <a:lnTo>
                        <a:pt x="19" y="2"/>
                      </a:lnTo>
                      <a:lnTo>
                        <a:pt x="19" y="2"/>
                      </a:lnTo>
                      <a:lnTo>
                        <a:pt x="19" y="2"/>
                      </a:lnTo>
                      <a:lnTo>
                        <a:pt x="19" y="2"/>
                      </a:lnTo>
                      <a:lnTo>
                        <a:pt x="21" y="2"/>
                      </a:lnTo>
                      <a:lnTo>
                        <a:pt x="21" y="2"/>
                      </a:lnTo>
                      <a:lnTo>
                        <a:pt x="21" y="4"/>
                      </a:lnTo>
                      <a:lnTo>
                        <a:pt x="21" y="4"/>
                      </a:lnTo>
                      <a:lnTo>
                        <a:pt x="21" y="4"/>
                      </a:lnTo>
                      <a:lnTo>
                        <a:pt x="23" y="4"/>
                      </a:lnTo>
                      <a:lnTo>
                        <a:pt x="23" y="4"/>
                      </a:lnTo>
                      <a:lnTo>
                        <a:pt x="25" y="4"/>
                      </a:lnTo>
                      <a:lnTo>
                        <a:pt x="25" y="4"/>
                      </a:lnTo>
                      <a:lnTo>
                        <a:pt x="25" y="4"/>
                      </a:lnTo>
                      <a:lnTo>
                        <a:pt x="26" y="4"/>
                      </a:lnTo>
                      <a:lnTo>
                        <a:pt x="26" y="4"/>
                      </a:lnTo>
                      <a:lnTo>
                        <a:pt x="26" y="6"/>
                      </a:lnTo>
                      <a:lnTo>
                        <a:pt x="26" y="6"/>
                      </a:lnTo>
                      <a:lnTo>
                        <a:pt x="26" y="6"/>
                      </a:lnTo>
                      <a:lnTo>
                        <a:pt x="28" y="6"/>
                      </a:lnTo>
                      <a:lnTo>
                        <a:pt x="28" y="8"/>
                      </a:lnTo>
                      <a:lnTo>
                        <a:pt x="28" y="8"/>
                      </a:lnTo>
                      <a:lnTo>
                        <a:pt x="30" y="8"/>
                      </a:lnTo>
                      <a:lnTo>
                        <a:pt x="30" y="8"/>
                      </a:lnTo>
                      <a:lnTo>
                        <a:pt x="30" y="8"/>
                      </a:lnTo>
                      <a:lnTo>
                        <a:pt x="32" y="8"/>
                      </a:lnTo>
                      <a:lnTo>
                        <a:pt x="32" y="6"/>
                      </a:lnTo>
                      <a:lnTo>
                        <a:pt x="32" y="6"/>
                      </a:lnTo>
                      <a:lnTo>
                        <a:pt x="32" y="6"/>
                      </a:lnTo>
                      <a:lnTo>
                        <a:pt x="34" y="6"/>
                      </a:lnTo>
                      <a:lnTo>
                        <a:pt x="34" y="6"/>
                      </a:lnTo>
                      <a:lnTo>
                        <a:pt x="34" y="8"/>
                      </a:lnTo>
                      <a:lnTo>
                        <a:pt x="36" y="8"/>
                      </a:lnTo>
                      <a:lnTo>
                        <a:pt x="36" y="8"/>
                      </a:lnTo>
                      <a:lnTo>
                        <a:pt x="36" y="10"/>
                      </a:lnTo>
                      <a:lnTo>
                        <a:pt x="36" y="10"/>
                      </a:lnTo>
                      <a:lnTo>
                        <a:pt x="36" y="10"/>
                      </a:lnTo>
                      <a:lnTo>
                        <a:pt x="36" y="10"/>
                      </a:lnTo>
                      <a:lnTo>
                        <a:pt x="36" y="12"/>
                      </a:lnTo>
                      <a:lnTo>
                        <a:pt x="36" y="12"/>
                      </a:lnTo>
                      <a:lnTo>
                        <a:pt x="36" y="14"/>
                      </a:lnTo>
                      <a:lnTo>
                        <a:pt x="36" y="14"/>
                      </a:lnTo>
                      <a:lnTo>
                        <a:pt x="36" y="14"/>
                      </a:lnTo>
                      <a:lnTo>
                        <a:pt x="38" y="14"/>
                      </a:lnTo>
                      <a:lnTo>
                        <a:pt x="38" y="16"/>
                      </a:lnTo>
                      <a:lnTo>
                        <a:pt x="38" y="16"/>
                      </a:lnTo>
                      <a:lnTo>
                        <a:pt x="40" y="16"/>
                      </a:lnTo>
                      <a:lnTo>
                        <a:pt x="40" y="14"/>
                      </a:lnTo>
                      <a:lnTo>
                        <a:pt x="40" y="14"/>
                      </a:lnTo>
                      <a:lnTo>
                        <a:pt x="40" y="14"/>
                      </a:lnTo>
                      <a:lnTo>
                        <a:pt x="42" y="14"/>
                      </a:lnTo>
                      <a:lnTo>
                        <a:pt x="42" y="14"/>
                      </a:lnTo>
                      <a:lnTo>
                        <a:pt x="42" y="14"/>
                      </a:lnTo>
                      <a:lnTo>
                        <a:pt x="44" y="14"/>
                      </a:lnTo>
                      <a:lnTo>
                        <a:pt x="44" y="14"/>
                      </a:lnTo>
                      <a:lnTo>
                        <a:pt x="46" y="14"/>
                      </a:lnTo>
                      <a:lnTo>
                        <a:pt x="46" y="14"/>
                      </a:lnTo>
                      <a:lnTo>
                        <a:pt x="46" y="14"/>
                      </a:lnTo>
                      <a:lnTo>
                        <a:pt x="46" y="14"/>
                      </a:lnTo>
                      <a:lnTo>
                        <a:pt x="47" y="14"/>
                      </a:lnTo>
                      <a:lnTo>
                        <a:pt x="47" y="14"/>
                      </a:lnTo>
                      <a:lnTo>
                        <a:pt x="47" y="14"/>
                      </a:lnTo>
                      <a:lnTo>
                        <a:pt x="47" y="14"/>
                      </a:lnTo>
                      <a:lnTo>
                        <a:pt x="47" y="16"/>
                      </a:lnTo>
                      <a:lnTo>
                        <a:pt x="47" y="16"/>
                      </a:lnTo>
                      <a:lnTo>
                        <a:pt x="47" y="16"/>
                      </a:lnTo>
                      <a:lnTo>
                        <a:pt x="47" y="18"/>
                      </a:lnTo>
                      <a:lnTo>
                        <a:pt x="47" y="18"/>
                      </a:lnTo>
                      <a:lnTo>
                        <a:pt x="47" y="18"/>
                      </a:lnTo>
                      <a:lnTo>
                        <a:pt x="46" y="18"/>
                      </a:lnTo>
                      <a:lnTo>
                        <a:pt x="46" y="18"/>
                      </a:lnTo>
                      <a:lnTo>
                        <a:pt x="46" y="18"/>
                      </a:lnTo>
                      <a:lnTo>
                        <a:pt x="44" y="18"/>
                      </a:lnTo>
                      <a:lnTo>
                        <a:pt x="44" y="18"/>
                      </a:lnTo>
                      <a:lnTo>
                        <a:pt x="42" y="18"/>
                      </a:lnTo>
                      <a:lnTo>
                        <a:pt x="42" y="18"/>
                      </a:lnTo>
                      <a:lnTo>
                        <a:pt x="42" y="18"/>
                      </a:lnTo>
                      <a:lnTo>
                        <a:pt x="42" y="18"/>
                      </a:lnTo>
                      <a:lnTo>
                        <a:pt x="40" y="18"/>
                      </a:lnTo>
                      <a:lnTo>
                        <a:pt x="40" y="18"/>
                      </a:lnTo>
                      <a:lnTo>
                        <a:pt x="40" y="18"/>
                      </a:lnTo>
                      <a:lnTo>
                        <a:pt x="40" y="18"/>
                      </a:lnTo>
                      <a:lnTo>
                        <a:pt x="40" y="18"/>
                      </a:lnTo>
                      <a:lnTo>
                        <a:pt x="42" y="18"/>
                      </a:lnTo>
                      <a:lnTo>
                        <a:pt x="42" y="18"/>
                      </a:lnTo>
                      <a:lnTo>
                        <a:pt x="42" y="18"/>
                      </a:lnTo>
                      <a:lnTo>
                        <a:pt x="44" y="18"/>
                      </a:lnTo>
                      <a:lnTo>
                        <a:pt x="44" y="18"/>
                      </a:lnTo>
                      <a:lnTo>
                        <a:pt x="44" y="20"/>
                      </a:lnTo>
                      <a:lnTo>
                        <a:pt x="46" y="20"/>
                      </a:lnTo>
                      <a:lnTo>
                        <a:pt x="46" y="20"/>
                      </a:lnTo>
                      <a:lnTo>
                        <a:pt x="46" y="20"/>
                      </a:lnTo>
                      <a:lnTo>
                        <a:pt x="46" y="20"/>
                      </a:lnTo>
                      <a:lnTo>
                        <a:pt x="47" y="20"/>
                      </a:lnTo>
                      <a:lnTo>
                        <a:pt x="47" y="20"/>
                      </a:lnTo>
                      <a:lnTo>
                        <a:pt x="47" y="20"/>
                      </a:lnTo>
                      <a:lnTo>
                        <a:pt x="47" y="20"/>
                      </a:lnTo>
                      <a:lnTo>
                        <a:pt x="47" y="20"/>
                      </a:lnTo>
                      <a:lnTo>
                        <a:pt x="49" y="20"/>
                      </a:lnTo>
                      <a:lnTo>
                        <a:pt x="49" y="22"/>
                      </a:lnTo>
                      <a:lnTo>
                        <a:pt x="49" y="22"/>
                      </a:lnTo>
                      <a:lnTo>
                        <a:pt x="49" y="20"/>
                      </a:lnTo>
                      <a:lnTo>
                        <a:pt x="51" y="20"/>
                      </a:lnTo>
                      <a:lnTo>
                        <a:pt x="51" y="20"/>
                      </a:lnTo>
                      <a:lnTo>
                        <a:pt x="51" y="20"/>
                      </a:lnTo>
                      <a:lnTo>
                        <a:pt x="53" y="20"/>
                      </a:lnTo>
                      <a:lnTo>
                        <a:pt x="53" y="20"/>
                      </a:lnTo>
                      <a:lnTo>
                        <a:pt x="53" y="22"/>
                      </a:lnTo>
                      <a:lnTo>
                        <a:pt x="53" y="22"/>
                      </a:lnTo>
                      <a:lnTo>
                        <a:pt x="55" y="22"/>
                      </a:lnTo>
                      <a:lnTo>
                        <a:pt x="55" y="22"/>
                      </a:lnTo>
                      <a:lnTo>
                        <a:pt x="55" y="22"/>
                      </a:lnTo>
                      <a:lnTo>
                        <a:pt x="57" y="22"/>
                      </a:lnTo>
                      <a:lnTo>
                        <a:pt x="57" y="23"/>
                      </a:lnTo>
                      <a:lnTo>
                        <a:pt x="57" y="23"/>
                      </a:lnTo>
                      <a:lnTo>
                        <a:pt x="57" y="23"/>
                      </a:lnTo>
                      <a:lnTo>
                        <a:pt x="57" y="23"/>
                      </a:lnTo>
                      <a:lnTo>
                        <a:pt x="57" y="25"/>
                      </a:lnTo>
                      <a:lnTo>
                        <a:pt x="59" y="25"/>
                      </a:lnTo>
                      <a:lnTo>
                        <a:pt x="59" y="25"/>
                      </a:lnTo>
                      <a:lnTo>
                        <a:pt x="59" y="25"/>
                      </a:lnTo>
                      <a:lnTo>
                        <a:pt x="59" y="25"/>
                      </a:lnTo>
                      <a:lnTo>
                        <a:pt x="59" y="25"/>
                      </a:lnTo>
                      <a:lnTo>
                        <a:pt x="61" y="25"/>
                      </a:lnTo>
                      <a:lnTo>
                        <a:pt x="61" y="27"/>
                      </a:lnTo>
                      <a:lnTo>
                        <a:pt x="61" y="27"/>
                      </a:lnTo>
                      <a:lnTo>
                        <a:pt x="63" y="27"/>
                      </a:lnTo>
                      <a:lnTo>
                        <a:pt x="63" y="27"/>
                      </a:lnTo>
                      <a:lnTo>
                        <a:pt x="63" y="27"/>
                      </a:lnTo>
                      <a:lnTo>
                        <a:pt x="63" y="29"/>
                      </a:lnTo>
                      <a:lnTo>
                        <a:pt x="63" y="29"/>
                      </a:lnTo>
                      <a:lnTo>
                        <a:pt x="63" y="31"/>
                      </a:lnTo>
                      <a:lnTo>
                        <a:pt x="63" y="31"/>
                      </a:lnTo>
                      <a:lnTo>
                        <a:pt x="63" y="31"/>
                      </a:lnTo>
                      <a:lnTo>
                        <a:pt x="61" y="31"/>
                      </a:lnTo>
                      <a:lnTo>
                        <a:pt x="61" y="33"/>
                      </a:lnTo>
                      <a:lnTo>
                        <a:pt x="61" y="33"/>
                      </a:lnTo>
                      <a:lnTo>
                        <a:pt x="61" y="33"/>
                      </a:lnTo>
                      <a:lnTo>
                        <a:pt x="61" y="33"/>
                      </a:lnTo>
                      <a:lnTo>
                        <a:pt x="61" y="35"/>
                      </a:lnTo>
                      <a:lnTo>
                        <a:pt x="59" y="35"/>
                      </a:lnTo>
                      <a:lnTo>
                        <a:pt x="59" y="35"/>
                      </a:lnTo>
                      <a:lnTo>
                        <a:pt x="59" y="35"/>
                      </a:lnTo>
                      <a:lnTo>
                        <a:pt x="57" y="35"/>
                      </a:lnTo>
                      <a:lnTo>
                        <a:pt x="57" y="35"/>
                      </a:lnTo>
                      <a:lnTo>
                        <a:pt x="57" y="35"/>
                      </a:lnTo>
                      <a:lnTo>
                        <a:pt x="57" y="37"/>
                      </a:lnTo>
                      <a:lnTo>
                        <a:pt x="57" y="37"/>
                      </a:lnTo>
                      <a:lnTo>
                        <a:pt x="57" y="39"/>
                      </a:lnTo>
                      <a:lnTo>
                        <a:pt x="57" y="39"/>
                      </a:lnTo>
                      <a:lnTo>
                        <a:pt x="59" y="39"/>
                      </a:lnTo>
                      <a:lnTo>
                        <a:pt x="59" y="39"/>
                      </a:lnTo>
                      <a:lnTo>
                        <a:pt x="59" y="41"/>
                      </a:lnTo>
                      <a:lnTo>
                        <a:pt x="57" y="41"/>
                      </a:lnTo>
                      <a:lnTo>
                        <a:pt x="57" y="41"/>
                      </a:lnTo>
                      <a:lnTo>
                        <a:pt x="57" y="41"/>
                      </a:lnTo>
                      <a:lnTo>
                        <a:pt x="55" y="41"/>
                      </a:lnTo>
                      <a:lnTo>
                        <a:pt x="55" y="41"/>
                      </a:lnTo>
                      <a:lnTo>
                        <a:pt x="55" y="39"/>
                      </a:lnTo>
                      <a:lnTo>
                        <a:pt x="53" y="39"/>
                      </a:lnTo>
                      <a:lnTo>
                        <a:pt x="53" y="39"/>
                      </a:lnTo>
                      <a:lnTo>
                        <a:pt x="53" y="37"/>
                      </a:lnTo>
                      <a:lnTo>
                        <a:pt x="53" y="37"/>
                      </a:lnTo>
                      <a:lnTo>
                        <a:pt x="53" y="35"/>
                      </a:lnTo>
                      <a:lnTo>
                        <a:pt x="53" y="35"/>
                      </a:lnTo>
                      <a:lnTo>
                        <a:pt x="53" y="35"/>
                      </a:lnTo>
                      <a:lnTo>
                        <a:pt x="53" y="35"/>
                      </a:lnTo>
                      <a:lnTo>
                        <a:pt x="53" y="33"/>
                      </a:lnTo>
                      <a:lnTo>
                        <a:pt x="51" y="33"/>
                      </a:lnTo>
                      <a:lnTo>
                        <a:pt x="51" y="33"/>
                      </a:lnTo>
                      <a:lnTo>
                        <a:pt x="51" y="35"/>
                      </a:lnTo>
                      <a:lnTo>
                        <a:pt x="51" y="35"/>
                      </a:lnTo>
                      <a:lnTo>
                        <a:pt x="49" y="35"/>
                      </a:lnTo>
                      <a:lnTo>
                        <a:pt x="49" y="33"/>
                      </a:lnTo>
                      <a:lnTo>
                        <a:pt x="49" y="33"/>
                      </a:lnTo>
                      <a:lnTo>
                        <a:pt x="47" y="33"/>
                      </a:lnTo>
                      <a:lnTo>
                        <a:pt x="47" y="33"/>
                      </a:lnTo>
                      <a:lnTo>
                        <a:pt x="47" y="33"/>
                      </a:lnTo>
                      <a:lnTo>
                        <a:pt x="47" y="33"/>
                      </a:lnTo>
                      <a:lnTo>
                        <a:pt x="46" y="33"/>
                      </a:lnTo>
                      <a:lnTo>
                        <a:pt x="46" y="33"/>
                      </a:lnTo>
                      <a:lnTo>
                        <a:pt x="46" y="33"/>
                      </a:lnTo>
                      <a:lnTo>
                        <a:pt x="44" y="33"/>
                      </a:lnTo>
                      <a:lnTo>
                        <a:pt x="44" y="33"/>
                      </a:lnTo>
                      <a:lnTo>
                        <a:pt x="42" y="33"/>
                      </a:lnTo>
                      <a:lnTo>
                        <a:pt x="42" y="33"/>
                      </a:lnTo>
                      <a:lnTo>
                        <a:pt x="42" y="33"/>
                      </a:lnTo>
                      <a:lnTo>
                        <a:pt x="42" y="33"/>
                      </a:lnTo>
                      <a:lnTo>
                        <a:pt x="40" y="33"/>
                      </a:lnTo>
                      <a:lnTo>
                        <a:pt x="40" y="33"/>
                      </a:lnTo>
                      <a:lnTo>
                        <a:pt x="40" y="33"/>
                      </a:lnTo>
                      <a:lnTo>
                        <a:pt x="38" y="33"/>
                      </a:lnTo>
                      <a:lnTo>
                        <a:pt x="38" y="33"/>
                      </a:lnTo>
                      <a:lnTo>
                        <a:pt x="38" y="33"/>
                      </a:lnTo>
                      <a:lnTo>
                        <a:pt x="38" y="33"/>
                      </a:lnTo>
                      <a:lnTo>
                        <a:pt x="36" y="33"/>
                      </a:lnTo>
                      <a:lnTo>
                        <a:pt x="36" y="33"/>
                      </a:lnTo>
                      <a:lnTo>
                        <a:pt x="36" y="33"/>
                      </a:lnTo>
                      <a:lnTo>
                        <a:pt x="36" y="33"/>
                      </a:lnTo>
                      <a:lnTo>
                        <a:pt x="34" y="33"/>
                      </a:lnTo>
                      <a:lnTo>
                        <a:pt x="34" y="33"/>
                      </a:lnTo>
                      <a:lnTo>
                        <a:pt x="32" y="33"/>
                      </a:lnTo>
                      <a:lnTo>
                        <a:pt x="32" y="33"/>
                      </a:lnTo>
                      <a:lnTo>
                        <a:pt x="32" y="33"/>
                      </a:lnTo>
                      <a:lnTo>
                        <a:pt x="32" y="35"/>
                      </a:lnTo>
                      <a:lnTo>
                        <a:pt x="32" y="35"/>
                      </a:lnTo>
                      <a:lnTo>
                        <a:pt x="32" y="35"/>
                      </a:lnTo>
                      <a:lnTo>
                        <a:pt x="32" y="37"/>
                      </a:lnTo>
                      <a:lnTo>
                        <a:pt x="30" y="37"/>
                      </a:lnTo>
                      <a:lnTo>
                        <a:pt x="30" y="37"/>
                      </a:lnTo>
                      <a:lnTo>
                        <a:pt x="30" y="37"/>
                      </a:lnTo>
                      <a:lnTo>
                        <a:pt x="30" y="37"/>
                      </a:lnTo>
                      <a:lnTo>
                        <a:pt x="28" y="37"/>
                      </a:lnTo>
                      <a:lnTo>
                        <a:pt x="28" y="37"/>
                      </a:lnTo>
                      <a:lnTo>
                        <a:pt x="26" y="37"/>
                      </a:lnTo>
                      <a:lnTo>
                        <a:pt x="26" y="37"/>
                      </a:lnTo>
                      <a:lnTo>
                        <a:pt x="26" y="37"/>
                      </a:lnTo>
                      <a:lnTo>
                        <a:pt x="25" y="37"/>
                      </a:lnTo>
                      <a:lnTo>
                        <a:pt x="25" y="39"/>
                      </a:lnTo>
                      <a:lnTo>
                        <a:pt x="25" y="39"/>
                      </a:lnTo>
                      <a:lnTo>
                        <a:pt x="25" y="39"/>
                      </a:lnTo>
                      <a:lnTo>
                        <a:pt x="23" y="39"/>
                      </a:lnTo>
                      <a:lnTo>
                        <a:pt x="23" y="37"/>
                      </a:lnTo>
                      <a:lnTo>
                        <a:pt x="23" y="37"/>
                      </a:lnTo>
                      <a:lnTo>
                        <a:pt x="23" y="37"/>
                      </a:lnTo>
                      <a:lnTo>
                        <a:pt x="23" y="35"/>
                      </a:lnTo>
                      <a:lnTo>
                        <a:pt x="23" y="35"/>
                      </a:lnTo>
                      <a:lnTo>
                        <a:pt x="23" y="35"/>
                      </a:lnTo>
                      <a:lnTo>
                        <a:pt x="23" y="33"/>
                      </a:lnTo>
                      <a:lnTo>
                        <a:pt x="23" y="33"/>
                      </a:lnTo>
                      <a:lnTo>
                        <a:pt x="23" y="33"/>
                      </a:lnTo>
                      <a:lnTo>
                        <a:pt x="21" y="33"/>
                      </a:lnTo>
                      <a:lnTo>
                        <a:pt x="21" y="33"/>
                      </a:lnTo>
                      <a:lnTo>
                        <a:pt x="21" y="35"/>
                      </a:lnTo>
                      <a:lnTo>
                        <a:pt x="21" y="35"/>
                      </a:lnTo>
                      <a:lnTo>
                        <a:pt x="21" y="35"/>
                      </a:lnTo>
                      <a:lnTo>
                        <a:pt x="19" y="35"/>
                      </a:lnTo>
                      <a:lnTo>
                        <a:pt x="19" y="35"/>
                      </a:lnTo>
                      <a:lnTo>
                        <a:pt x="19" y="35"/>
                      </a:lnTo>
                      <a:lnTo>
                        <a:pt x="19" y="35"/>
                      </a:lnTo>
                      <a:lnTo>
                        <a:pt x="19" y="37"/>
                      </a:lnTo>
                      <a:lnTo>
                        <a:pt x="17" y="37"/>
                      </a:lnTo>
                      <a:lnTo>
                        <a:pt x="17" y="37"/>
                      </a:lnTo>
                      <a:lnTo>
                        <a:pt x="15" y="37"/>
                      </a:lnTo>
                      <a:lnTo>
                        <a:pt x="15" y="35"/>
                      </a:lnTo>
                      <a:lnTo>
                        <a:pt x="15" y="35"/>
                      </a:lnTo>
                      <a:lnTo>
                        <a:pt x="15" y="35"/>
                      </a:lnTo>
                      <a:lnTo>
                        <a:pt x="15" y="37"/>
                      </a:lnTo>
                      <a:lnTo>
                        <a:pt x="15" y="37"/>
                      </a:lnTo>
                      <a:lnTo>
                        <a:pt x="15" y="37"/>
                      </a:lnTo>
                      <a:lnTo>
                        <a:pt x="15" y="39"/>
                      </a:lnTo>
                      <a:lnTo>
                        <a:pt x="15" y="39"/>
                      </a:lnTo>
                      <a:lnTo>
                        <a:pt x="15" y="41"/>
                      </a:lnTo>
                      <a:lnTo>
                        <a:pt x="15" y="41"/>
                      </a:lnTo>
                      <a:lnTo>
                        <a:pt x="15" y="41"/>
                      </a:lnTo>
                      <a:lnTo>
                        <a:pt x="15" y="41"/>
                      </a:lnTo>
                      <a:lnTo>
                        <a:pt x="13" y="41"/>
                      </a:lnTo>
                      <a:lnTo>
                        <a:pt x="13" y="43"/>
                      </a:lnTo>
                      <a:lnTo>
                        <a:pt x="13" y="43"/>
                      </a:lnTo>
                      <a:lnTo>
                        <a:pt x="13" y="43"/>
                      </a:lnTo>
                      <a:lnTo>
                        <a:pt x="13" y="45"/>
                      </a:lnTo>
                      <a:lnTo>
                        <a:pt x="13" y="45"/>
                      </a:lnTo>
                      <a:lnTo>
                        <a:pt x="11" y="45"/>
                      </a:lnTo>
                      <a:lnTo>
                        <a:pt x="11" y="45"/>
                      </a:lnTo>
                      <a:lnTo>
                        <a:pt x="11" y="46"/>
                      </a:lnTo>
                      <a:lnTo>
                        <a:pt x="11" y="46"/>
                      </a:lnTo>
                      <a:lnTo>
                        <a:pt x="11" y="46"/>
                      </a:lnTo>
                      <a:lnTo>
                        <a:pt x="9" y="46"/>
                      </a:lnTo>
                      <a:lnTo>
                        <a:pt x="9" y="48"/>
                      </a:lnTo>
                      <a:lnTo>
                        <a:pt x="9" y="48"/>
                      </a:lnTo>
                      <a:lnTo>
                        <a:pt x="9" y="48"/>
                      </a:lnTo>
                      <a:lnTo>
                        <a:pt x="9" y="48"/>
                      </a:lnTo>
                      <a:lnTo>
                        <a:pt x="9" y="50"/>
                      </a:lnTo>
                      <a:lnTo>
                        <a:pt x="9" y="50"/>
                      </a:lnTo>
                      <a:lnTo>
                        <a:pt x="7" y="50"/>
                      </a:lnTo>
                      <a:lnTo>
                        <a:pt x="7" y="50"/>
                      </a:lnTo>
                      <a:lnTo>
                        <a:pt x="7" y="50"/>
                      </a:lnTo>
                      <a:lnTo>
                        <a:pt x="7" y="50"/>
                      </a:lnTo>
                      <a:lnTo>
                        <a:pt x="5" y="50"/>
                      </a:lnTo>
                      <a:lnTo>
                        <a:pt x="5" y="50"/>
                      </a:lnTo>
                      <a:lnTo>
                        <a:pt x="7" y="50"/>
                      </a:lnTo>
                      <a:lnTo>
                        <a:pt x="7" y="48"/>
                      </a:lnTo>
                      <a:lnTo>
                        <a:pt x="7" y="48"/>
                      </a:lnTo>
                      <a:lnTo>
                        <a:pt x="7" y="48"/>
                      </a:lnTo>
                      <a:lnTo>
                        <a:pt x="7" y="48"/>
                      </a:lnTo>
                      <a:lnTo>
                        <a:pt x="7" y="48"/>
                      </a:lnTo>
                      <a:lnTo>
                        <a:pt x="7" y="46"/>
                      </a:lnTo>
                      <a:lnTo>
                        <a:pt x="5" y="46"/>
                      </a:lnTo>
                      <a:lnTo>
                        <a:pt x="5" y="46"/>
                      </a:lnTo>
                      <a:lnTo>
                        <a:pt x="3" y="46"/>
                      </a:lnTo>
                      <a:lnTo>
                        <a:pt x="3" y="46"/>
                      </a:lnTo>
                      <a:lnTo>
                        <a:pt x="3" y="46"/>
                      </a:lnTo>
                      <a:lnTo>
                        <a:pt x="3" y="46"/>
                      </a:lnTo>
                      <a:lnTo>
                        <a:pt x="3" y="45"/>
                      </a:lnTo>
                      <a:lnTo>
                        <a:pt x="3" y="45"/>
                      </a:lnTo>
                      <a:lnTo>
                        <a:pt x="3" y="45"/>
                      </a:lnTo>
                      <a:lnTo>
                        <a:pt x="3" y="43"/>
                      </a:lnTo>
                      <a:lnTo>
                        <a:pt x="3" y="43"/>
                      </a:lnTo>
                      <a:lnTo>
                        <a:pt x="3" y="43"/>
                      </a:lnTo>
                      <a:lnTo>
                        <a:pt x="3" y="43"/>
                      </a:lnTo>
                      <a:lnTo>
                        <a:pt x="3" y="41"/>
                      </a:lnTo>
                      <a:lnTo>
                        <a:pt x="3" y="41"/>
                      </a:lnTo>
                      <a:lnTo>
                        <a:pt x="3" y="41"/>
                      </a:lnTo>
                      <a:lnTo>
                        <a:pt x="3" y="41"/>
                      </a:lnTo>
                      <a:lnTo>
                        <a:pt x="3" y="39"/>
                      </a:lnTo>
                      <a:lnTo>
                        <a:pt x="3" y="39"/>
                      </a:lnTo>
                      <a:lnTo>
                        <a:pt x="2" y="39"/>
                      </a:lnTo>
                      <a:lnTo>
                        <a:pt x="2" y="37"/>
                      </a:lnTo>
                      <a:lnTo>
                        <a:pt x="3" y="37"/>
                      </a:lnTo>
                      <a:lnTo>
                        <a:pt x="3" y="37"/>
                      </a:lnTo>
                      <a:lnTo>
                        <a:pt x="3" y="35"/>
                      </a:lnTo>
                      <a:lnTo>
                        <a:pt x="3" y="35"/>
                      </a:lnTo>
                      <a:lnTo>
                        <a:pt x="3" y="35"/>
                      </a:lnTo>
                      <a:lnTo>
                        <a:pt x="3" y="33"/>
                      </a:lnTo>
                      <a:lnTo>
                        <a:pt x="3" y="33"/>
                      </a:lnTo>
                      <a:lnTo>
                        <a:pt x="2" y="33"/>
                      </a:lnTo>
                      <a:lnTo>
                        <a:pt x="2" y="33"/>
                      </a:lnTo>
                      <a:lnTo>
                        <a:pt x="2" y="33"/>
                      </a:lnTo>
                      <a:lnTo>
                        <a:pt x="0" y="33"/>
                      </a:lnTo>
                      <a:lnTo>
                        <a:pt x="0" y="33"/>
                      </a:lnTo>
                      <a:lnTo>
                        <a:pt x="0" y="33"/>
                      </a:lnTo>
                      <a:lnTo>
                        <a:pt x="0" y="31"/>
                      </a:lnTo>
                      <a:lnTo>
                        <a:pt x="0" y="31"/>
                      </a:lnTo>
                      <a:lnTo>
                        <a:pt x="0" y="31"/>
                      </a:lnTo>
                      <a:lnTo>
                        <a:pt x="0" y="31"/>
                      </a:lnTo>
                      <a:lnTo>
                        <a:pt x="0" y="29"/>
                      </a:lnTo>
                      <a:lnTo>
                        <a:pt x="0" y="29"/>
                      </a:lnTo>
                      <a:lnTo>
                        <a:pt x="0" y="29"/>
                      </a:lnTo>
                      <a:lnTo>
                        <a:pt x="0" y="27"/>
                      </a:lnTo>
                      <a:lnTo>
                        <a:pt x="0" y="27"/>
                      </a:lnTo>
                      <a:lnTo>
                        <a:pt x="0" y="29"/>
                      </a:lnTo>
                      <a:lnTo>
                        <a:pt x="0" y="29"/>
                      </a:lnTo>
                      <a:lnTo>
                        <a:pt x="2" y="29"/>
                      </a:lnTo>
                      <a:lnTo>
                        <a:pt x="2" y="29"/>
                      </a:lnTo>
                      <a:lnTo>
                        <a:pt x="2" y="27"/>
                      </a:lnTo>
                      <a:lnTo>
                        <a:pt x="2" y="27"/>
                      </a:lnTo>
                      <a:lnTo>
                        <a:pt x="3" y="27"/>
                      </a:lnTo>
                      <a:lnTo>
                        <a:pt x="3" y="25"/>
                      </a:lnTo>
                      <a:lnTo>
                        <a:pt x="3" y="25"/>
                      </a:lnTo>
                      <a:lnTo>
                        <a:pt x="3" y="25"/>
                      </a:lnTo>
                      <a:lnTo>
                        <a:pt x="3" y="25"/>
                      </a:lnTo>
                      <a:lnTo>
                        <a:pt x="3" y="23"/>
                      </a:lnTo>
                      <a:lnTo>
                        <a:pt x="3" y="23"/>
                      </a:lnTo>
                      <a:lnTo>
                        <a:pt x="3" y="23"/>
                      </a:lnTo>
                      <a:lnTo>
                        <a:pt x="2" y="23"/>
                      </a:lnTo>
                      <a:lnTo>
                        <a:pt x="2" y="22"/>
                      </a:lnTo>
                      <a:lnTo>
                        <a:pt x="2" y="22"/>
                      </a:lnTo>
                      <a:lnTo>
                        <a:pt x="0" y="22"/>
                      </a:lnTo>
                      <a:lnTo>
                        <a:pt x="0" y="22"/>
                      </a:lnTo>
                      <a:lnTo>
                        <a:pt x="2" y="22"/>
                      </a:lnTo>
                      <a:lnTo>
                        <a:pt x="2" y="22"/>
                      </a:lnTo>
                      <a:lnTo>
                        <a:pt x="2" y="20"/>
                      </a:lnTo>
                      <a:lnTo>
                        <a:pt x="3" y="20"/>
                      </a:lnTo>
                      <a:lnTo>
                        <a:pt x="3" y="20"/>
                      </a:lnTo>
                      <a:lnTo>
                        <a:pt x="3" y="20"/>
                      </a:lnTo>
                      <a:lnTo>
                        <a:pt x="3" y="18"/>
                      </a:lnTo>
                      <a:lnTo>
                        <a:pt x="3" y="18"/>
                      </a:lnTo>
                      <a:lnTo>
                        <a:pt x="3" y="18"/>
                      </a:lnTo>
                      <a:lnTo>
                        <a:pt x="5" y="18"/>
                      </a:lnTo>
                      <a:lnTo>
                        <a:pt x="5" y="18"/>
                      </a:lnTo>
                      <a:lnTo>
                        <a:pt x="3" y="18"/>
                      </a:lnTo>
                      <a:lnTo>
                        <a:pt x="3" y="16"/>
                      </a:lnTo>
                      <a:lnTo>
                        <a:pt x="3" y="16"/>
                      </a:lnTo>
                      <a:lnTo>
                        <a:pt x="3" y="16"/>
                      </a:lnTo>
                      <a:lnTo>
                        <a:pt x="3" y="16"/>
                      </a:lnTo>
                      <a:lnTo>
                        <a:pt x="3" y="14"/>
                      </a:lnTo>
                      <a:lnTo>
                        <a:pt x="3" y="14"/>
                      </a:lnTo>
                      <a:lnTo>
                        <a:pt x="3" y="14"/>
                      </a:lnTo>
                      <a:lnTo>
                        <a:pt x="3" y="12"/>
                      </a:lnTo>
                      <a:lnTo>
                        <a:pt x="3" y="12"/>
                      </a:lnTo>
                      <a:lnTo>
                        <a:pt x="3" y="12"/>
                      </a:lnTo>
                      <a:lnTo>
                        <a:pt x="3" y="12"/>
                      </a:lnTo>
                      <a:lnTo>
                        <a:pt x="3" y="10"/>
                      </a:lnTo>
                      <a:lnTo>
                        <a:pt x="3" y="10"/>
                      </a:lnTo>
                      <a:lnTo>
                        <a:pt x="3" y="10"/>
                      </a:lnTo>
                      <a:lnTo>
                        <a:pt x="3" y="10"/>
                      </a:lnTo>
                      <a:lnTo>
                        <a:pt x="3" y="8"/>
                      </a:lnTo>
                      <a:lnTo>
                        <a:pt x="3" y="8"/>
                      </a:lnTo>
                      <a:lnTo>
                        <a:pt x="3" y="6"/>
                      </a:lnTo>
                      <a:lnTo>
                        <a:pt x="2" y="6"/>
                      </a:lnTo>
                      <a:lnTo>
                        <a:pt x="2" y="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5" name="Rectangle 1567">
                  <a:extLst>
                    <a:ext uri="{FF2B5EF4-FFF2-40B4-BE49-F238E27FC236}">
                      <a16:creationId xmlns:a16="http://schemas.microsoft.com/office/drawing/2014/main" id="{E806677D-0E4E-4EFD-B62E-24098CADF1A4}"/>
                    </a:ext>
                  </a:extLst>
                </p:cNvPr>
                <p:cNvSpPr>
                  <a:spLocks noChangeArrowheads="1"/>
                </p:cNvSpPr>
                <p:nvPr/>
              </p:nvSpPr>
              <p:spPr bwMode="auto">
                <a:xfrm>
                  <a:off x="15338566" y="2817813"/>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6" name="Rectangle 1568">
                  <a:extLst>
                    <a:ext uri="{FF2B5EF4-FFF2-40B4-BE49-F238E27FC236}">
                      <a16:creationId xmlns:a16="http://schemas.microsoft.com/office/drawing/2014/main" id="{C9D744A9-208E-4354-A0D7-78236B0C9497}"/>
                    </a:ext>
                  </a:extLst>
                </p:cNvPr>
                <p:cNvSpPr>
                  <a:spLocks noChangeArrowheads="1"/>
                </p:cNvSpPr>
                <p:nvPr/>
              </p:nvSpPr>
              <p:spPr bwMode="auto">
                <a:xfrm>
                  <a:off x="15338566" y="2817813"/>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7" name="Rectangle 1569">
                  <a:extLst>
                    <a:ext uri="{FF2B5EF4-FFF2-40B4-BE49-F238E27FC236}">
                      <a16:creationId xmlns:a16="http://schemas.microsoft.com/office/drawing/2014/main" id="{1DF3CED6-C9B1-4057-8195-49B3582929DB}"/>
                    </a:ext>
                  </a:extLst>
                </p:cNvPr>
                <p:cNvSpPr>
                  <a:spLocks noChangeArrowheads="1"/>
                </p:cNvSpPr>
                <p:nvPr/>
              </p:nvSpPr>
              <p:spPr bwMode="auto">
                <a:xfrm>
                  <a:off x="15248079" y="2843213"/>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8" name="Rectangle 1570">
                  <a:extLst>
                    <a:ext uri="{FF2B5EF4-FFF2-40B4-BE49-F238E27FC236}">
                      <a16:creationId xmlns:a16="http://schemas.microsoft.com/office/drawing/2014/main" id="{493EFF93-4167-4C84-A6D9-F3F621910F44}"/>
                    </a:ext>
                  </a:extLst>
                </p:cNvPr>
                <p:cNvSpPr>
                  <a:spLocks noChangeArrowheads="1"/>
                </p:cNvSpPr>
                <p:nvPr/>
              </p:nvSpPr>
              <p:spPr bwMode="auto">
                <a:xfrm>
                  <a:off x="15248079" y="2843213"/>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89" name="Rectangle 1571">
                  <a:extLst>
                    <a:ext uri="{FF2B5EF4-FFF2-40B4-BE49-F238E27FC236}">
                      <a16:creationId xmlns:a16="http://schemas.microsoft.com/office/drawing/2014/main" id="{6A787A80-1E6A-4198-950D-EA6BC92B9F4B}"/>
                    </a:ext>
                  </a:extLst>
                </p:cNvPr>
                <p:cNvSpPr>
                  <a:spLocks noChangeArrowheads="1"/>
                </p:cNvSpPr>
                <p:nvPr/>
              </p:nvSpPr>
              <p:spPr bwMode="auto">
                <a:xfrm>
                  <a:off x="15221091" y="2820988"/>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0" name="Rectangle 1572">
                  <a:extLst>
                    <a:ext uri="{FF2B5EF4-FFF2-40B4-BE49-F238E27FC236}">
                      <a16:creationId xmlns:a16="http://schemas.microsoft.com/office/drawing/2014/main" id="{E062DE38-EE93-40BA-BED6-1D439B44E2E8}"/>
                    </a:ext>
                  </a:extLst>
                </p:cNvPr>
                <p:cNvSpPr>
                  <a:spLocks noChangeArrowheads="1"/>
                </p:cNvSpPr>
                <p:nvPr/>
              </p:nvSpPr>
              <p:spPr bwMode="auto">
                <a:xfrm>
                  <a:off x="15221091" y="2820988"/>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1" name="Freeform 1573">
                  <a:extLst>
                    <a:ext uri="{FF2B5EF4-FFF2-40B4-BE49-F238E27FC236}">
                      <a16:creationId xmlns:a16="http://schemas.microsoft.com/office/drawing/2014/main" id="{79569B79-AF6D-42E9-A438-BCE05B08A981}"/>
                    </a:ext>
                  </a:extLst>
                </p:cNvPr>
                <p:cNvSpPr>
                  <a:spLocks/>
                </p:cNvSpPr>
                <p:nvPr/>
              </p:nvSpPr>
              <p:spPr bwMode="auto">
                <a:xfrm>
                  <a:off x="15244904" y="2790826"/>
                  <a:ext cx="0" cy="3175"/>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2" name="Freeform 1574">
                  <a:extLst>
                    <a:ext uri="{FF2B5EF4-FFF2-40B4-BE49-F238E27FC236}">
                      <a16:creationId xmlns:a16="http://schemas.microsoft.com/office/drawing/2014/main" id="{592679F1-8A46-4505-B76B-090E290DC237}"/>
                    </a:ext>
                  </a:extLst>
                </p:cNvPr>
                <p:cNvSpPr>
                  <a:spLocks/>
                </p:cNvSpPr>
                <p:nvPr/>
              </p:nvSpPr>
              <p:spPr bwMode="auto">
                <a:xfrm>
                  <a:off x="15244904" y="2790826"/>
                  <a:ext cx="0" cy="3175"/>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3" name="Freeform 1575">
                  <a:extLst>
                    <a:ext uri="{FF2B5EF4-FFF2-40B4-BE49-F238E27FC236}">
                      <a16:creationId xmlns:a16="http://schemas.microsoft.com/office/drawing/2014/main" id="{B5F72D46-A76D-490D-9DB3-0F75947B0FFD}"/>
                    </a:ext>
                  </a:extLst>
                </p:cNvPr>
                <p:cNvSpPr>
                  <a:spLocks/>
                </p:cNvSpPr>
                <p:nvPr/>
              </p:nvSpPr>
              <p:spPr bwMode="auto">
                <a:xfrm>
                  <a:off x="15224266" y="2817813"/>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4" name="Freeform 1576">
                  <a:extLst>
                    <a:ext uri="{FF2B5EF4-FFF2-40B4-BE49-F238E27FC236}">
                      <a16:creationId xmlns:a16="http://schemas.microsoft.com/office/drawing/2014/main" id="{2BB02AD9-B37A-4475-A4F3-393509F5BCAF}"/>
                    </a:ext>
                  </a:extLst>
                </p:cNvPr>
                <p:cNvSpPr>
                  <a:spLocks/>
                </p:cNvSpPr>
                <p:nvPr/>
              </p:nvSpPr>
              <p:spPr bwMode="auto">
                <a:xfrm>
                  <a:off x="15224266" y="2817813"/>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5" name="Freeform 1577">
                  <a:extLst>
                    <a:ext uri="{FF2B5EF4-FFF2-40B4-BE49-F238E27FC236}">
                      <a16:creationId xmlns:a16="http://schemas.microsoft.com/office/drawing/2014/main" id="{EDC7EB53-D219-4E16-91FF-0B9A94A05C25}"/>
                    </a:ext>
                  </a:extLst>
                </p:cNvPr>
                <p:cNvSpPr>
                  <a:spLocks/>
                </p:cNvSpPr>
                <p:nvPr/>
              </p:nvSpPr>
              <p:spPr bwMode="auto">
                <a:xfrm>
                  <a:off x="15238554" y="2773363"/>
                  <a:ext cx="6350" cy="3175"/>
                </a:xfrm>
                <a:custGeom>
                  <a:avLst/>
                  <a:gdLst>
                    <a:gd name="T0" fmla="*/ 2 w 4"/>
                    <a:gd name="T1" fmla="*/ 2 h 2"/>
                    <a:gd name="T2" fmla="*/ 0 w 4"/>
                    <a:gd name="T3" fmla="*/ 2 h 2"/>
                    <a:gd name="T4" fmla="*/ 0 w 4"/>
                    <a:gd name="T5" fmla="*/ 2 h 2"/>
                    <a:gd name="T6" fmla="*/ 0 w 4"/>
                    <a:gd name="T7" fmla="*/ 0 h 2"/>
                    <a:gd name="T8" fmla="*/ 2 w 4"/>
                    <a:gd name="T9" fmla="*/ 0 h 2"/>
                    <a:gd name="T10" fmla="*/ 2 w 4"/>
                    <a:gd name="T11" fmla="*/ 0 h 2"/>
                    <a:gd name="T12" fmla="*/ 2 w 4"/>
                    <a:gd name="T13" fmla="*/ 0 h 2"/>
                    <a:gd name="T14" fmla="*/ 4 w 4"/>
                    <a:gd name="T15" fmla="*/ 0 h 2"/>
                    <a:gd name="T16" fmla="*/ 4 w 4"/>
                    <a:gd name="T17" fmla="*/ 2 h 2"/>
                    <a:gd name="T18" fmla="*/ 2 w 4"/>
                    <a:gd name="T19" fmla="*/ 2 h 2"/>
                    <a:gd name="T20" fmla="*/ 2 w 4"/>
                    <a:gd name="T21" fmla="*/ 2 h 2"/>
                    <a:gd name="T22" fmla="*/ 2 w 4"/>
                    <a:gd name="T23" fmla="*/ 2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0" y="2"/>
                      </a:lnTo>
                      <a:lnTo>
                        <a:pt x="0" y="2"/>
                      </a:lnTo>
                      <a:lnTo>
                        <a:pt x="0" y="0"/>
                      </a:lnTo>
                      <a:lnTo>
                        <a:pt x="2" y="0"/>
                      </a:lnTo>
                      <a:lnTo>
                        <a:pt x="2" y="0"/>
                      </a:lnTo>
                      <a:lnTo>
                        <a:pt x="2" y="0"/>
                      </a:lnTo>
                      <a:lnTo>
                        <a:pt x="4" y="0"/>
                      </a:lnTo>
                      <a:lnTo>
                        <a:pt x="4" y="2"/>
                      </a:lnTo>
                      <a:lnTo>
                        <a:pt x="2" y="2"/>
                      </a:lnTo>
                      <a:lnTo>
                        <a:pt x="2" y="2"/>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6" name="Freeform 1578">
                  <a:extLst>
                    <a:ext uri="{FF2B5EF4-FFF2-40B4-BE49-F238E27FC236}">
                      <a16:creationId xmlns:a16="http://schemas.microsoft.com/office/drawing/2014/main" id="{F87ED05A-21B5-46E7-888B-1DDAFC397868}"/>
                    </a:ext>
                  </a:extLst>
                </p:cNvPr>
                <p:cNvSpPr>
                  <a:spLocks/>
                </p:cNvSpPr>
                <p:nvPr/>
              </p:nvSpPr>
              <p:spPr bwMode="auto">
                <a:xfrm>
                  <a:off x="15238554" y="2773363"/>
                  <a:ext cx="6350" cy="3175"/>
                </a:xfrm>
                <a:custGeom>
                  <a:avLst/>
                  <a:gdLst>
                    <a:gd name="T0" fmla="*/ 2 w 4"/>
                    <a:gd name="T1" fmla="*/ 2 h 2"/>
                    <a:gd name="T2" fmla="*/ 0 w 4"/>
                    <a:gd name="T3" fmla="*/ 2 h 2"/>
                    <a:gd name="T4" fmla="*/ 0 w 4"/>
                    <a:gd name="T5" fmla="*/ 2 h 2"/>
                    <a:gd name="T6" fmla="*/ 0 w 4"/>
                    <a:gd name="T7" fmla="*/ 0 h 2"/>
                    <a:gd name="T8" fmla="*/ 2 w 4"/>
                    <a:gd name="T9" fmla="*/ 0 h 2"/>
                    <a:gd name="T10" fmla="*/ 2 w 4"/>
                    <a:gd name="T11" fmla="*/ 0 h 2"/>
                    <a:gd name="T12" fmla="*/ 2 w 4"/>
                    <a:gd name="T13" fmla="*/ 0 h 2"/>
                    <a:gd name="T14" fmla="*/ 4 w 4"/>
                    <a:gd name="T15" fmla="*/ 0 h 2"/>
                    <a:gd name="T16" fmla="*/ 4 w 4"/>
                    <a:gd name="T17" fmla="*/ 2 h 2"/>
                    <a:gd name="T18" fmla="*/ 2 w 4"/>
                    <a:gd name="T19" fmla="*/ 2 h 2"/>
                    <a:gd name="T20" fmla="*/ 2 w 4"/>
                    <a:gd name="T21" fmla="*/ 2 h 2"/>
                    <a:gd name="T22" fmla="*/ 2 w 4"/>
                    <a:gd name="T23" fmla="*/ 2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0" y="2"/>
                      </a:lnTo>
                      <a:lnTo>
                        <a:pt x="0" y="2"/>
                      </a:lnTo>
                      <a:lnTo>
                        <a:pt x="0" y="0"/>
                      </a:lnTo>
                      <a:lnTo>
                        <a:pt x="2" y="0"/>
                      </a:lnTo>
                      <a:lnTo>
                        <a:pt x="2" y="0"/>
                      </a:lnTo>
                      <a:lnTo>
                        <a:pt x="2" y="0"/>
                      </a:lnTo>
                      <a:lnTo>
                        <a:pt x="4" y="0"/>
                      </a:lnTo>
                      <a:lnTo>
                        <a:pt x="4" y="2"/>
                      </a:lnTo>
                      <a:lnTo>
                        <a:pt x="2" y="2"/>
                      </a:lnTo>
                      <a:lnTo>
                        <a:pt x="2" y="2"/>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7" name="Freeform 1579">
                  <a:extLst>
                    <a:ext uri="{FF2B5EF4-FFF2-40B4-BE49-F238E27FC236}">
                      <a16:creationId xmlns:a16="http://schemas.microsoft.com/office/drawing/2014/main" id="{6969B662-2A6C-4126-BDE1-66A616F32F90}"/>
                    </a:ext>
                  </a:extLst>
                </p:cNvPr>
                <p:cNvSpPr>
                  <a:spLocks/>
                </p:cNvSpPr>
                <p:nvPr/>
              </p:nvSpPr>
              <p:spPr bwMode="auto">
                <a:xfrm>
                  <a:off x="15202041" y="2803526"/>
                  <a:ext cx="6350" cy="3175"/>
                </a:xfrm>
                <a:custGeom>
                  <a:avLst/>
                  <a:gdLst>
                    <a:gd name="T0" fmla="*/ 2 w 4"/>
                    <a:gd name="T1" fmla="*/ 2 h 2"/>
                    <a:gd name="T2" fmla="*/ 0 w 4"/>
                    <a:gd name="T3" fmla="*/ 2 h 2"/>
                    <a:gd name="T4" fmla="*/ 0 w 4"/>
                    <a:gd name="T5" fmla="*/ 2 h 2"/>
                    <a:gd name="T6" fmla="*/ 0 w 4"/>
                    <a:gd name="T7" fmla="*/ 2 h 2"/>
                    <a:gd name="T8" fmla="*/ 2 w 4"/>
                    <a:gd name="T9" fmla="*/ 2 h 2"/>
                    <a:gd name="T10" fmla="*/ 2 w 4"/>
                    <a:gd name="T11" fmla="*/ 2 h 2"/>
                    <a:gd name="T12" fmla="*/ 2 w 4"/>
                    <a:gd name="T13" fmla="*/ 0 h 2"/>
                    <a:gd name="T14" fmla="*/ 4 w 4"/>
                    <a:gd name="T15" fmla="*/ 0 h 2"/>
                    <a:gd name="T16" fmla="*/ 4 w 4"/>
                    <a:gd name="T17" fmla="*/ 2 h 2"/>
                    <a:gd name="T18" fmla="*/ 4 w 4"/>
                    <a:gd name="T19" fmla="*/ 2 h 2"/>
                    <a:gd name="T20" fmla="*/ 4 w 4"/>
                    <a:gd name="T21" fmla="*/ 2 h 2"/>
                    <a:gd name="T22" fmla="*/ 2 w 4"/>
                    <a:gd name="T23" fmla="*/ 2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0" y="2"/>
                      </a:lnTo>
                      <a:lnTo>
                        <a:pt x="0" y="2"/>
                      </a:lnTo>
                      <a:lnTo>
                        <a:pt x="0" y="2"/>
                      </a:lnTo>
                      <a:lnTo>
                        <a:pt x="2" y="2"/>
                      </a:lnTo>
                      <a:lnTo>
                        <a:pt x="2" y="2"/>
                      </a:lnTo>
                      <a:lnTo>
                        <a:pt x="2" y="0"/>
                      </a:lnTo>
                      <a:lnTo>
                        <a:pt x="4" y="0"/>
                      </a:lnTo>
                      <a:lnTo>
                        <a:pt x="4" y="2"/>
                      </a:lnTo>
                      <a:lnTo>
                        <a:pt x="4" y="2"/>
                      </a:lnTo>
                      <a:lnTo>
                        <a:pt x="4" y="2"/>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8" name="Freeform 1580">
                  <a:extLst>
                    <a:ext uri="{FF2B5EF4-FFF2-40B4-BE49-F238E27FC236}">
                      <a16:creationId xmlns:a16="http://schemas.microsoft.com/office/drawing/2014/main" id="{B9DB81B7-6ECF-4759-9192-D25097E705E2}"/>
                    </a:ext>
                  </a:extLst>
                </p:cNvPr>
                <p:cNvSpPr>
                  <a:spLocks/>
                </p:cNvSpPr>
                <p:nvPr/>
              </p:nvSpPr>
              <p:spPr bwMode="auto">
                <a:xfrm>
                  <a:off x="15202041" y="2803526"/>
                  <a:ext cx="6350" cy="3175"/>
                </a:xfrm>
                <a:custGeom>
                  <a:avLst/>
                  <a:gdLst>
                    <a:gd name="T0" fmla="*/ 2 w 4"/>
                    <a:gd name="T1" fmla="*/ 2 h 2"/>
                    <a:gd name="T2" fmla="*/ 0 w 4"/>
                    <a:gd name="T3" fmla="*/ 2 h 2"/>
                    <a:gd name="T4" fmla="*/ 0 w 4"/>
                    <a:gd name="T5" fmla="*/ 2 h 2"/>
                    <a:gd name="T6" fmla="*/ 0 w 4"/>
                    <a:gd name="T7" fmla="*/ 2 h 2"/>
                    <a:gd name="T8" fmla="*/ 2 w 4"/>
                    <a:gd name="T9" fmla="*/ 2 h 2"/>
                    <a:gd name="T10" fmla="*/ 2 w 4"/>
                    <a:gd name="T11" fmla="*/ 2 h 2"/>
                    <a:gd name="T12" fmla="*/ 2 w 4"/>
                    <a:gd name="T13" fmla="*/ 0 h 2"/>
                    <a:gd name="T14" fmla="*/ 4 w 4"/>
                    <a:gd name="T15" fmla="*/ 0 h 2"/>
                    <a:gd name="T16" fmla="*/ 4 w 4"/>
                    <a:gd name="T17" fmla="*/ 2 h 2"/>
                    <a:gd name="T18" fmla="*/ 4 w 4"/>
                    <a:gd name="T19" fmla="*/ 2 h 2"/>
                    <a:gd name="T20" fmla="*/ 4 w 4"/>
                    <a:gd name="T21" fmla="*/ 2 h 2"/>
                    <a:gd name="T22" fmla="*/ 2 w 4"/>
                    <a:gd name="T23" fmla="*/ 2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0" y="2"/>
                      </a:lnTo>
                      <a:lnTo>
                        <a:pt x="0" y="2"/>
                      </a:lnTo>
                      <a:lnTo>
                        <a:pt x="0" y="2"/>
                      </a:lnTo>
                      <a:lnTo>
                        <a:pt x="2" y="2"/>
                      </a:lnTo>
                      <a:lnTo>
                        <a:pt x="2" y="2"/>
                      </a:lnTo>
                      <a:lnTo>
                        <a:pt x="2" y="0"/>
                      </a:lnTo>
                      <a:lnTo>
                        <a:pt x="4" y="0"/>
                      </a:lnTo>
                      <a:lnTo>
                        <a:pt x="4" y="2"/>
                      </a:lnTo>
                      <a:lnTo>
                        <a:pt x="4" y="2"/>
                      </a:lnTo>
                      <a:lnTo>
                        <a:pt x="4" y="2"/>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399" name="Freeform 1581">
                  <a:extLst>
                    <a:ext uri="{FF2B5EF4-FFF2-40B4-BE49-F238E27FC236}">
                      <a16:creationId xmlns:a16="http://schemas.microsoft.com/office/drawing/2014/main" id="{70B76673-8A7E-4C51-BC0A-11F7F5119B9C}"/>
                    </a:ext>
                  </a:extLst>
                </p:cNvPr>
                <p:cNvSpPr>
                  <a:spLocks/>
                </p:cNvSpPr>
                <p:nvPr/>
              </p:nvSpPr>
              <p:spPr bwMode="auto">
                <a:xfrm>
                  <a:off x="15227441" y="2800351"/>
                  <a:ext cx="4763" cy="3175"/>
                </a:xfrm>
                <a:custGeom>
                  <a:avLst/>
                  <a:gdLst>
                    <a:gd name="T0" fmla="*/ 3 w 3"/>
                    <a:gd name="T1" fmla="*/ 2 h 2"/>
                    <a:gd name="T2" fmla="*/ 3 w 3"/>
                    <a:gd name="T3" fmla="*/ 2 h 2"/>
                    <a:gd name="T4" fmla="*/ 1 w 3"/>
                    <a:gd name="T5" fmla="*/ 2 h 2"/>
                    <a:gd name="T6" fmla="*/ 1 w 3"/>
                    <a:gd name="T7" fmla="*/ 2 h 2"/>
                    <a:gd name="T8" fmla="*/ 1 w 3"/>
                    <a:gd name="T9" fmla="*/ 2 h 2"/>
                    <a:gd name="T10" fmla="*/ 0 w 3"/>
                    <a:gd name="T11" fmla="*/ 2 h 2"/>
                    <a:gd name="T12" fmla="*/ 0 w 3"/>
                    <a:gd name="T13" fmla="*/ 2 h 2"/>
                    <a:gd name="T14" fmla="*/ 0 w 3"/>
                    <a:gd name="T15" fmla="*/ 0 h 2"/>
                    <a:gd name="T16" fmla="*/ 0 w 3"/>
                    <a:gd name="T17" fmla="*/ 0 h 2"/>
                    <a:gd name="T18" fmla="*/ 0 w 3"/>
                    <a:gd name="T19" fmla="*/ 0 h 2"/>
                    <a:gd name="T20" fmla="*/ 1 w 3"/>
                    <a:gd name="T21" fmla="*/ 0 h 2"/>
                    <a:gd name="T22" fmla="*/ 1 w 3"/>
                    <a:gd name="T23" fmla="*/ 0 h 2"/>
                    <a:gd name="T24" fmla="*/ 1 w 3"/>
                    <a:gd name="T25" fmla="*/ 0 h 2"/>
                    <a:gd name="T26" fmla="*/ 3 w 3"/>
                    <a:gd name="T27" fmla="*/ 0 h 2"/>
                    <a:gd name="T28" fmla="*/ 3 w 3"/>
                    <a:gd name="T29" fmla="*/ 2 h 2"/>
                    <a:gd name="T30" fmla="*/ 3 w 3"/>
                    <a:gd name="T31" fmla="*/ 2 h 2"/>
                    <a:gd name="T32" fmla="*/ 3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3" y="2"/>
                      </a:moveTo>
                      <a:lnTo>
                        <a:pt x="3" y="2"/>
                      </a:lnTo>
                      <a:lnTo>
                        <a:pt x="1" y="2"/>
                      </a:lnTo>
                      <a:lnTo>
                        <a:pt x="1" y="2"/>
                      </a:lnTo>
                      <a:lnTo>
                        <a:pt x="1" y="2"/>
                      </a:lnTo>
                      <a:lnTo>
                        <a:pt x="0" y="2"/>
                      </a:lnTo>
                      <a:lnTo>
                        <a:pt x="0" y="2"/>
                      </a:lnTo>
                      <a:lnTo>
                        <a:pt x="0" y="0"/>
                      </a:lnTo>
                      <a:lnTo>
                        <a:pt x="0" y="0"/>
                      </a:lnTo>
                      <a:lnTo>
                        <a:pt x="0" y="0"/>
                      </a:lnTo>
                      <a:lnTo>
                        <a:pt x="1" y="0"/>
                      </a:lnTo>
                      <a:lnTo>
                        <a:pt x="1" y="0"/>
                      </a:lnTo>
                      <a:lnTo>
                        <a:pt x="1" y="0"/>
                      </a:lnTo>
                      <a:lnTo>
                        <a:pt x="3" y="0"/>
                      </a:lnTo>
                      <a:lnTo>
                        <a:pt x="3" y="2"/>
                      </a:lnTo>
                      <a:lnTo>
                        <a:pt x="3" y="2"/>
                      </a:lnTo>
                      <a:lnTo>
                        <a:pt x="3"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0" name="Freeform 1582">
                  <a:extLst>
                    <a:ext uri="{FF2B5EF4-FFF2-40B4-BE49-F238E27FC236}">
                      <a16:creationId xmlns:a16="http://schemas.microsoft.com/office/drawing/2014/main" id="{13389214-21BA-4FC8-BD8E-A0636B876682}"/>
                    </a:ext>
                  </a:extLst>
                </p:cNvPr>
                <p:cNvSpPr>
                  <a:spLocks/>
                </p:cNvSpPr>
                <p:nvPr/>
              </p:nvSpPr>
              <p:spPr bwMode="auto">
                <a:xfrm>
                  <a:off x="15227441" y="2800351"/>
                  <a:ext cx="4763" cy="3175"/>
                </a:xfrm>
                <a:custGeom>
                  <a:avLst/>
                  <a:gdLst>
                    <a:gd name="T0" fmla="*/ 3 w 3"/>
                    <a:gd name="T1" fmla="*/ 2 h 2"/>
                    <a:gd name="T2" fmla="*/ 3 w 3"/>
                    <a:gd name="T3" fmla="*/ 2 h 2"/>
                    <a:gd name="T4" fmla="*/ 1 w 3"/>
                    <a:gd name="T5" fmla="*/ 2 h 2"/>
                    <a:gd name="T6" fmla="*/ 1 w 3"/>
                    <a:gd name="T7" fmla="*/ 2 h 2"/>
                    <a:gd name="T8" fmla="*/ 1 w 3"/>
                    <a:gd name="T9" fmla="*/ 2 h 2"/>
                    <a:gd name="T10" fmla="*/ 0 w 3"/>
                    <a:gd name="T11" fmla="*/ 2 h 2"/>
                    <a:gd name="T12" fmla="*/ 0 w 3"/>
                    <a:gd name="T13" fmla="*/ 2 h 2"/>
                    <a:gd name="T14" fmla="*/ 0 w 3"/>
                    <a:gd name="T15" fmla="*/ 0 h 2"/>
                    <a:gd name="T16" fmla="*/ 0 w 3"/>
                    <a:gd name="T17" fmla="*/ 0 h 2"/>
                    <a:gd name="T18" fmla="*/ 0 w 3"/>
                    <a:gd name="T19" fmla="*/ 0 h 2"/>
                    <a:gd name="T20" fmla="*/ 1 w 3"/>
                    <a:gd name="T21" fmla="*/ 0 h 2"/>
                    <a:gd name="T22" fmla="*/ 1 w 3"/>
                    <a:gd name="T23" fmla="*/ 0 h 2"/>
                    <a:gd name="T24" fmla="*/ 1 w 3"/>
                    <a:gd name="T25" fmla="*/ 0 h 2"/>
                    <a:gd name="T26" fmla="*/ 3 w 3"/>
                    <a:gd name="T27" fmla="*/ 0 h 2"/>
                    <a:gd name="T28" fmla="*/ 3 w 3"/>
                    <a:gd name="T29" fmla="*/ 2 h 2"/>
                    <a:gd name="T30" fmla="*/ 3 w 3"/>
                    <a:gd name="T31" fmla="*/ 2 h 2"/>
                    <a:gd name="T32" fmla="*/ 3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3" y="2"/>
                      </a:moveTo>
                      <a:lnTo>
                        <a:pt x="3" y="2"/>
                      </a:lnTo>
                      <a:lnTo>
                        <a:pt x="1" y="2"/>
                      </a:lnTo>
                      <a:lnTo>
                        <a:pt x="1" y="2"/>
                      </a:lnTo>
                      <a:lnTo>
                        <a:pt x="1" y="2"/>
                      </a:lnTo>
                      <a:lnTo>
                        <a:pt x="0" y="2"/>
                      </a:lnTo>
                      <a:lnTo>
                        <a:pt x="0" y="2"/>
                      </a:lnTo>
                      <a:lnTo>
                        <a:pt x="0" y="0"/>
                      </a:lnTo>
                      <a:lnTo>
                        <a:pt x="0" y="0"/>
                      </a:lnTo>
                      <a:lnTo>
                        <a:pt x="0" y="0"/>
                      </a:lnTo>
                      <a:lnTo>
                        <a:pt x="1" y="0"/>
                      </a:lnTo>
                      <a:lnTo>
                        <a:pt x="1" y="0"/>
                      </a:lnTo>
                      <a:lnTo>
                        <a:pt x="1" y="0"/>
                      </a:lnTo>
                      <a:lnTo>
                        <a:pt x="3" y="0"/>
                      </a:lnTo>
                      <a:lnTo>
                        <a:pt x="3" y="2"/>
                      </a:lnTo>
                      <a:lnTo>
                        <a:pt x="3" y="2"/>
                      </a:lnTo>
                      <a:lnTo>
                        <a:pt x="3"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1" name="Freeform 1583">
                  <a:extLst>
                    <a:ext uri="{FF2B5EF4-FFF2-40B4-BE49-F238E27FC236}">
                      <a16:creationId xmlns:a16="http://schemas.microsoft.com/office/drawing/2014/main" id="{2A137B1D-0E4D-4A8D-8377-C5AB48AACE9C}"/>
                    </a:ext>
                  </a:extLst>
                </p:cNvPr>
                <p:cNvSpPr>
                  <a:spLocks/>
                </p:cNvSpPr>
                <p:nvPr/>
              </p:nvSpPr>
              <p:spPr bwMode="auto">
                <a:xfrm>
                  <a:off x="15221091" y="2754313"/>
                  <a:ext cx="11113" cy="6350"/>
                </a:xfrm>
                <a:custGeom>
                  <a:avLst/>
                  <a:gdLst>
                    <a:gd name="T0" fmla="*/ 2 w 7"/>
                    <a:gd name="T1" fmla="*/ 0 h 4"/>
                    <a:gd name="T2" fmla="*/ 2 w 7"/>
                    <a:gd name="T3" fmla="*/ 0 h 4"/>
                    <a:gd name="T4" fmla="*/ 4 w 7"/>
                    <a:gd name="T5" fmla="*/ 0 h 4"/>
                    <a:gd name="T6" fmla="*/ 4 w 7"/>
                    <a:gd name="T7" fmla="*/ 0 h 4"/>
                    <a:gd name="T8" fmla="*/ 4 w 7"/>
                    <a:gd name="T9" fmla="*/ 0 h 4"/>
                    <a:gd name="T10" fmla="*/ 5 w 7"/>
                    <a:gd name="T11" fmla="*/ 0 h 4"/>
                    <a:gd name="T12" fmla="*/ 5 w 7"/>
                    <a:gd name="T13" fmla="*/ 0 h 4"/>
                    <a:gd name="T14" fmla="*/ 7 w 7"/>
                    <a:gd name="T15" fmla="*/ 0 h 4"/>
                    <a:gd name="T16" fmla="*/ 7 w 7"/>
                    <a:gd name="T17" fmla="*/ 0 h 4"/>
                    <a:gd name="T18" fmla="*/ 7 w 7"/>
                    <a:gd name="T19" fmla="*/ 2 h 4"/>
                    <a:gd name="T20" fmla="*/ 5 w 7"/>
                    <a:gd name="T21" fmla="*/ 2 h 4"/>
                    <a:gd name="T22" fmla="*/ 5 w 7"/>
                    <a:gd name="T23" fmla="*/ 0 h 4"/>
                    <a:gd name="T24" fmla="*/ 5 w 7"/>
                    <a:gd name="T25" fmla="*/ 0 h 4"/>
                    <a:gd name="T26" fmla="*/ 5 w 7"/>
                    <a:gd name="T27" fmla="*/ 2 h 4"/>
                    <a:gd name="T28" fmla="*/ 4 w 7"/>
                    <a:gd name="T29" fmla="*/ 2 h 4"/>
                    <a:gd name="T30" fmla="*/ 4 w 7"/>
                    <a:gd name="T31" fmla="*/ 2 h 4"/>
                    <a:gd name="T32" fmla="*/ 4 w 7"/>
                    <a:gd name="T33" fmla="*/ 2 h 4"/>
                    <a:gd name="T34" fmla="*/ 4 w 7"/>
                    <a:gd name="T35" fmla="*/ 4 h 4"/>
                    <a:gd name="T36" fmla="*/ 4 w 7"/>
                    <a:gd name="T37" fmla="*/ 4 h 4"/>
                    <a:gd name="T38" fmla="*/ 2 w 7"/>
                    <a:gd name="T39" fmla="*/ 4 h 4"/>
                    <a:gd name="T40" fmla="*/ 2 w 7"/>
                    <a:gd name="T41" fmla="*/ 2 h 4"/>
                    <a:gd name="T42" fmla="*/ 2 w 7"/>
                    <a:gd name="T43" fmla="*/ 2 h 4"/>
                    <a:gd name="T44" fmla="*/ 0 w 7"/>
                    <a:gd name="T45" fmla="*/ 2 h 4"/>
                    <a:gd name="T46" fmla="*/ 0 w 7"/>
                    <a:gd name="T47" fmla="*/ 2 h 4"/>
                    <a:gd name="T48" fmla="*/ 0 w 7"/>
                    <a:gd name="T49" fmla="*/ 2 h 4"/>
                    <a:gd name="T50" fmla="*/ 0 w 7"/>
                    <a:gd name="T51" fmla="*/ 0 h 4"/>
                    <a:gd name="T52" fmla="*/ 0 w 7"/>
                    <a:gd name="T53" fmla="*/ 0 h 4"/>
                    <a:gd name="T54" fmla="*/ 2 w 7"/>
                    <a:gd name="T55" fmla="*/ 0 h 4"/>
                    <a:gd name="T56" fmla="*/ 2 w 7"/>
                    <a:gd name="T57" fmla="*/ 0 h 4"/>
                    <a:gd name="T58" fmla="*/ 2 w 7"/>
                    <a:gd name="T59" fmla="*/ 0 h 4"/>
                    <a:gd name="T60" fmla="*/ 2 w 7"/>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4">
                      <a:moveTo>
                        <a:pt x="2" y="0"/>
                      </a:moveTo>
                      <a:lnTo>
                        <a:pt x="2" y="0"/>
                      </a:lnTo>
                      <a:lnTo>
                        <a:pt x="4" y="0"/>
                      </a:lnTo>
                      <a:lnTo>
                        <a:pt x="4" y="0"/>
                      </a:lnTo>
                      <a:lnTo>
                        <a:pt x="4" y="0"/>
                      </a:lnTo>
                      <a:lnTo>
                        <a:pt x="5" y="0"/>
                      </a:lnTo>
                      <a:lnTo>
                        <a:pt x="5" y="0"/>
                      </a:lnTo>
                      <a:lnTo>
                        <a:pt x="7" y="0"/>
                      </a:lnTo>
                      <a:lnTo>
                        <a:pt x="7" y="0"/>
                      </a:lnTo>
                      <a:lnTo>
                        <a:pt x="7" y="2"/>
                      </a:lnTo>
                      <a:lnTo>
                        <a:pt x="5" y="2"/>
                      </a:lnTo>
                      <a:lnTo>
                        <a:pt x="5" y="0"/>
                      </a:lnTo>
                      <a:lnTo>
                        <a:pt x="5" y="0"/>
                      </a:lnTo>
                      <a:lnTo>
                        <a:pt x="5" y="2"/>
                      </a:lnTo>
                      <a:lnTo>
                        <a:pt x="4" y="2"/>
                      </a:lnTo>
                      <a:lnTo>
                        <a:pt x="4" y="2"/>
                      </a:lnTo>
                      <a:lnTo>
                        <a:pt x="4" y="2"/>
                      </a:lnTo>
                      <a:lnTo>
                        <a:pt x="4" y="4"/>
                      </a:lnTo>
                      <a:lnTo>
                        <a:pt x="4" y="4"/>
                      </a:lnTo>
                      <a:lnTo>
                        <a:pt x="2" y="4"/>
                      </a:lnTo>
                      <a:lnTo>
                        <a:pt x="2" y="2"/>
                      </a:lnTo>
                      <a:lnTo>
                        <a:pt x="2" y="2"/>
                      </a:lnTo>
                      <a:lnTo>
                        <a:pt x="0" y="2"/>
                      </a:lnTo>
                      <a:lnTo>
                        <a:pt x="0" y="2"/>
                      </a:lnTo>
                      <a:lnTo>
                        <a:pt x="0" y="2"/>
                      </a:ln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2" name="Freeform 1584">
                  <a:extLst>
                    <a:ext uri="{FF2B5EF4-FFF2-40B4-BE49-F238E27FC236}">
                      <a16:creationId xmlns:a16="http://schemas.microsoft.com/office/drawing/2014/main" id="{DEDCF26D-E765-4A49-B498-137A4E59AB19}"/>
                    </a:ext>
                  </a:extLst>
                </p:cNvPr>
                <p:cNvSpPr>
                  <a:spLocks/>
                </p:cNvSpPr>
                <p:nvPr/>
              </p:nvSpPr>
              <p:spPr bwMode="auto">
                <a:xfrm>
                  <a:off x="15221091" y="2754313"/>
                  <a:ext cx="11113" cy="6350"/>
                </a:xfrm>
                <a:custGeom>
                  <a:avLst/>
                  <a:gdLst>
                    <a:gd name="T0" fmla="*/ 2 w 7"/>
                    <a:gd name="T1" fmla="*/ 0 h 4"/>
                    <a:gd name="T2" fmla="*/ 2 w 7"/>
                    <a:gd name="T3" fmla="*/ 0 h 4"/>
                    <a:gd name="T4" fmla="*/ 4 w 7"/>
                    <a:gd name="T5" fmla="*/ 0 h 4"/>
                    <a:gd name="T6" fmla="*/ 4 w 7"/>
                    <a:gd name="T7" fmla="*/ 0 h 4"/>
                    <a:gd name="T8" fmla="*/ 4 w 7"/>
                    <a:gd name="T9" fmla="*/ 0 h 4"/>
                    <a:gd name="T10" fmla="*/ 5 w 7"/>
                    <a:gd name="T11" fmla="*/ 0 h 4"/>
                    <a:gd name="T12" fmla="*/ 5 w 7"/>
                    <a:gd name="T13" fmla="*/ 0 h 4"/>
                    <a:gd name="T14" fmla="*/ 7 w 7"/>
                    <a:gd name="T15" fmla="*/ 0 h 4"/>
                    <a:gd name="T16" fmla="*/ 7 w 7"/>
                    <a:gd name="T17" fmla="*/ 0 h 4"/>
                    <a:gd name="T18" fmla="*/ 7 w 7"/>
                    <a:gd name="T19" fmla="*/ 2 h 4"/>
                    <a:gd name="T20" fmla="*/ 5 w 7"/>
                    <a:gd name="T21" fmla="*/ 2 h 4"/>
                    <a:gd name="T22" fmla="*/ 5 w 7"/>
                    <a:gd name="T23" fmla="*/ 0 h 4"/>
                    <a:gd name="T24" fmla="*/ 5 w 7"/>
                    <a:gd name="T25" fmla="*/ 0 h 4"/>
                    <a:gd name="T26" fmla="*/ 5 w 7"/>
                    <a:gd name="T27" fmla="*/ 2 h 4"/>
                    <a:gd name="T28" fmla="*/ 4 w 7"/>
                    <a:gd name="T29" fmla="*/ 2 h 4"/>
                    <a:gd name="T30" fmla="*/ 4 w 7"/>
                    <a:gd name="T31" fmla="*/ 2 h 4"/>
                    <a:gd name="T32" fmla="*/ 4 w 7"/>
                    <a:gd name="T33" fmla="*/ 2 h 4"/>
                    <a:gd name="T34" fmla="*/ 4 w 7"/>
                    <a:gd name="T35" fmla="*/ 4 h 4"/>
                    <a:gd name="T36" fmla="*/ 4 w 7"/>
                    <a:gd name="T37" fmla="*/ 4 h 4"/>
                    <a:gd name="T38" fmla="*/ 2 w 7"/>
                    <a:gd name="T39" fmla="*/ 4 h 4"/>
                    <a:gd name="T40" fmla="*/ 2 w 7"/>
                    <a:gd name="T41" fmla="*/ 2 h 4"/>
                    <a:gd name="T42" fmla="*/ 2 w 7"/>
                    <a:gd name="T43" fmla="*/ 2 h 4"/>
                    <a:gd name="T44" fmla="*/ 0 w 7"/>
                    <a:gd name="T45" fmla="*/ 2 h 4"/>
                    <a:gd name="T46" fmla="*/ 0 w 7"/>
                    <a:gd name="T47" fmla="*/ 2 h 4"/>
                    <a:gd name="T48" fmla="*/ 0 w 7"/>
                    <a:gd name="T49" fmla="*/ 2 h 4"/>
                    <a:gd name="T50" fmla="*/ 0 w 7"/>
                    <a:gd name="T51" fmla="*/ 0 h 4"/>
                    <a:gd name="T52" fmla="*/ 0 w 7"/>
                    <a:gd name="T53" fmla="*/ 0 h 4"/>
                    <a:gd name="T54" fmla="*/ 2 w 7"/>
                    <a:gd name="T55" fmla="*/ 0 h 4"/>
                    <a:gd name="T56" fmla="*/ 2 w 7"/>
                    <a:gd name="T57" fmla="*/ 0 h 4"/>
                    <a:gd name="T58" fmla="*/ 2 w 7"/>
                    <a:gd name="T59" fmla="*/ 0 h 4"/>
                    <a:gd name="T60" fmla="*/ 2 w 7"/>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4">
                      <a:moveTo>
                        <a:pt x="2" y="0"/>
                      </a:moveTo>
                      <a:lnTo>
                        <a:pt x="2" y="0"/>
                      </a:lnTo>
                      <a:lnTo>
                        <a:pt x="4" y="0"/>
                      </a:lnTo>
                      <a:lnTo>
                        <a:pt x="4" y="0"/>
                      </a:lnTo>
                      <a:lnTo>
                        <a:pt x="4" y="0"/>
                      </a:lnTo>
                      <a:lnTo>
                        <a:pt x="5" y="0"/>
                      </a:lnTo>
                      <a:lnTo>
                        <a:pt x="5" y="0"/>
                      </a:lnTo>
                      <a:lnTo>
                        <a:pt x="7" y="0"/>
                      </a:lnTo>
                      <a:lnTo>
                        <a:pt x="7" y="0"/>
                      </a:lnTo>
                      <a:lnTo>
                        <a:pt x="7" y="2"/>
                      </a:lnTo>
                      <a:lnTo>
                        <a:pt x="5" y="2"/>
                      </a:lnTo>
                      <a:lnTo>
                        <a:pt x="5" y="0"/>
                      </a:lnTo>
                      <a:lnTo>
                        <a:pt x="5" y="0"/>
                      </a:lnTo>
                      <a:lnTo>
                        <a:pt x="5" y="2"/>
                      </a:lnTo>
                      <a:lnTo>
                        <a:pt x="4" y="2"/>
                      </a:lnTo>
                      <a:lnTo>
                        <a:pt x="4" y="2"/>
                      </a:lnTo>
                      <a:lnTo>
                        <a:pt x="4" y="2"/>
                      </a:lnTo>
                      <a:lnTo>
                        <a:pt x="4" y="4"/>
                      </a:lnTo>
                      <a:lnTo>
                        <a:pt x="4" y="4"/>
                      </a:lnTo>
                      <a:lnTo>
                        <a:pt x="2" y="4"/>
                      </a:lnTo>
                      <a:lnTo>
                        <a:pt x="2" y="2"/>
                      </a:lnTo>
                      <a:lnTo>
                        <a:pt x="2" y="2"/>
                      </a:lnTo>
                      <a:lnTo>
                        <a:pt x="0" y="2"/>
                      </a:lnTo>
                      <a:lnTo>
                        <a:pt x="0" y="2"/>
                      </a:lnTo>
                      <a:lnTo>
                        <a:pt x="0" y="2"/>
                      </a:ln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3" name="Freeform 1585">
                  <a:extLst>
                    <a:ext uri="{FF2B5EF4-FFF2-40B4-BE49-F238E27FC236}">
                      <a16:creationId xmlns:a16="http://schemas.microsoft.com/office/drawing/2014/main" id="{535F6959-C165-46C2-B13A-DB1765550830}"/>
                    </a:ext>
                  </a:extLst>
                </p:cNvPr>
                <p:cNvSpPr>
                  <a:spLocks/>
                </p:cNvSpPr>
                <p:nvPr/>
              </p:nvSpPr>
              <p:spPr bwMode="auto">
                <a:xfrm>
                  <a:off x="15208391" y="2797176"/>
                  <a:ext cx="12700" cy="9525"/>
                </a:xfrm>
                <a:custGeom>
                  <a:avLst/>
                  <a:gdLst>
                    <a:gd name="T0" fmla="*/ 4 w 8"/>
                    <a:gd name="T1" fmla="*/ 0 h 6"/>
                    <a:gd name="T2" fmla="*/ 4 w 8"/>
                    <a:gd name="T3" fmla="*/ 2 h 6"/>
                    <a:gd name="T4" fmla="*/ 4 w 8"/>
                    <a:gd name="T5" fmla="*/ 2 h 6"/>
                    <a:gd name="T6" fmla="*/ 6 w 8"/>
                    <a:gd name="T7" fmla="*/ 2 h 6"/>
                    <a:gd name="T8" fmla="*/ 6 w 8"/>
                    <a:gd name="T9" fmla="*/ 2 h 6"/>
                    <a:gd name="T10" fmla="*/ 6 w 8"/>
                    <a:gd name="T11" fmla="*/ 2 h 6"/>
                    <a:gd name="T12" fmla="*/ 8 w 8"/>
                    <a:gd name="T13" fmla="*/ 2 h 6"/>
                    <a:gd name="T14" fmla="*/ 8 w 8"/>
                    <a:gd name="T15" fmla="*/ 2 h 6"/>
                    <a:gd name="T16" fmla="*/ 6 w 8"/>
                    <a:gd name="T17" fmla="*/ 2 h 6"/>
                    <a:gd name="T18" fmla="*/ 6 w 8"/>
                    <a:gd name="T19" fmla="*/ 2 h 6"/>
                    <a:gd name="T20" fmla="*/ 6 w 8"/>
                    <a:gd name="T21" fmla="*/ 4 h 6"/>
                    <a:gd name="T22" fmla="*/ 6 w 8"/>
                    <a:gd name="T23" fmla="*/ 4 h 6"/>
                    <a:gd name="T24" fmla="*/ 6 w 8"/>
                    <a:gd name="T25" fmla="*/ 4 h 6"/>
                    <a:gd name="T26" fmla="*/ 6 w 8"/>
                    <a:gd name="T27" fmla="*/ 6 h 6"/>
                    <a:gd name="T28" fmla="*/ 6 w 8"/>
                    <a:gd name="T29" fmla="*/ 6 h 6"/>
                    <a:gd name="T30" fmla="*/ 4 w 8"/>
                    <a:gd name="T31" fmla="*/ 6 h 6"/>
                    <a:gd name="T32" fmla="*/ 4 w 8"/>
                    <a:gd name="T33" fmla="*/ 6 h 6"/>
                    <a:gd name="T34" fmla="*/ 2 w 8"/>
                    <a:gd name="T35" fmla="*/ 6 h 6"/>
                    <a:gd name="T36" fmla="*/ 2 w 8"/>
                    <a:gd name="T37" fmla="*/ 6 h 6"/>
                    <a:gd name="T38" fmla="*/ 2 w 8"/>
                    <a:gd name="T39" fmla="*/ 6 h 6"/>
                    <a:gd name="T40" fmla="*/ 2 w 8"/>
                    <a:gd name="T41" fmla="*/ 4 h 6"/>
                    <a:gd name="T42" fmla="*/ 2 w 8"/>
                    <a:gd name="T43" fmla="*/ 4 h 6"/>
                    <a:gd name="T44" fmla="*/ 2 w 8"/>
                    <a:gd name="T45" fmla="*/ 4 h 6"/>
                    <a:gd name="T46" fmla="*/ 4 w 8"/>
                    <a:gd name="T47" fmla="*/ 4 h 6"/>
                    <a:gd name="T48" fmla="*/ 4 w 8"/>
                    <a:gd name="T49" fmla="*/ 2 h 6"/>
                    <a:gd name="T50" fmla="*/ 2 w 8"/>
                    <a:gd name="T51" fmla="*/ 2 h 6"/>
                    <a:gd name="T52" fmla="*/ 2 w 8"/>
                    <a:gd name="T53" fmla="*/ 2 h 6"/>
                    <a:gd name="T54" fmla="*/ 2 w 8"/>
                    <a:gd name="T55" fmla="*/ 2 h 6"/>
                    <a:gd name="T56" fmla="*/ 0 w 8"/>
                    <a:gd name="T57" fmla="*/ 2 h 6"/>
                    <a:gd name="T58" fmla="*/ 0 w 8"/>
                    <a:gd name="T59" fmla="*/ 2 h 6"/>
                    <a:gd name="T60" fmla="*/ 0 w 8"/>
                    <a:gd name="T61" fmla="*/ 2 h 6"/>
                    <a:gd name="T62" fmla="*/ 0 w 8"/>
                    <a:gd name="T63" fmla="*/ 0 h 6"/>
                    <a:gd name="T64" fmla="*/ 0 w 8"/>
                    <a:gd name="T65" fmla="*/ 0 h 6"/>
                    <a:gd name="T66" fmla="*/ 2 w 8"/>
                    <a:gd name="T67" fmla="*/ 0 h 6"/>
                    <a:gd name="T68" fmla="*/ 2 w 8"/>
                    <a:gd name="T69" fmla="*/ 2 h 6"/>
                    <a:gd name="T70" fmla="*/ 2 w 8"/>
                    <a:gd name="T71" fmla="*/ 2 h 6"/>
                    <a:gd name="T72" fmla="*/ 2 w 8"/>
                    <a:gd name="T73" fmla="*/ 0 h 6"/>
                    <a:gd name="T74" fmla="*/ 2 w 8"/>
                    <a:gd name="T75" fmla="*/ 0 h 6"/>
                    <a:gd name="T76" fmla="*/ 2 w 8"/>
                    <a:gd name="T77" fmla="*/ 0 h 6"/>
                    <a:gd name="T78" fmla="*/ 4 w 8"/>
                    <a:gd name="T79" fmla="*/ 0 h 6"/>
                    <a:gd name="T80" fmla="*/ 4 w 8"/>
                    <a:gd name="T8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6">
                      <a:moveTo>
                        <a:pt x="4" y="0"/>
                      </a:moveTo>
                      <a:lnTo>
                        <a:pt x="4" y="2"/>
                      </a:lnTo>
                      <a:lnTo>
                        <a:pt x="4" y="2"/>
                      </a:lnTo>
                      <a:lnTo>
                        <a:pt x="6" y="2"/>
                      </a:lnTo>
                      <a:lnTo>
                        <a:pt x="6" y="2"/>
                      </a:lnTo>
                      <a:lnTo>
                        <a:pt x="6" y="2"/>
                      </a:lnTo>
                      <a:lnTo>
                        <a:pt x="8" y="2"/>
                      </a:lnTo>
                      <a:lnTo>
                        <a:pt x="8" y="2"/>
                      </a:lnTo>
                      <a:lnTo>
                        <a:pt x="6" y="2"/>
                      </a:lnTo>
                      <a:lnTo>
                        <a:pt x="6" y="2"/>
                      </a:lnTo>
                      <a:lnTo>
                        <a:pt x="6" y="4"/>
                      </a:lnTo>
                      <a:lnTo>
                        <a:pt x="6" y="4"/>
                      </a:lnTo>
                      <a:lnTo>
                        <a:pt x="6" y="4"/>
                      </a:lnTo>
                      <a:lnTo>
                        <a:pt x="6" y="6"/>
                      </a:lnTo>
                      <a:lnTo>
                        <a:pt x="6" y="6"/>
                      </a:lnTo>
                      <a:lnTo>
                        <a:pt x="4" y="6"/>
                      </a:lnTo>
                      <a:lnTo>
                        <a:pt x="4" y="6"/>
                      </a:lnTo>
                      <a:lnTo>
                        <a:pt x="2" y="6"/>
                      </a:lnTo>
                      <a:lnTo>
                        <a:pt x="2" y="6"/>
                      </a:lnTo>
                      <a:lnTo>
                        <a:pt x="2" y="6"/>
                      </a:lnTo>
                      <a:lnTo>
                        <a:pt x="2" y="4"/>
                      </a:lnTo>
                      <a:lnTo>
                        <a:pt x="2" y="4"/>
                      </a:lnTo>
                      <a:lnTo>
                        <a:pt x="2" y="4"/>
                      </a:lnTo>
                      <a:lnTo>
                        <a:pt x="4" y="4"/>
                      </a:lnTo>
                      <a:lnTo>
                        <a:pt x="4" y="2"/>
                      </a:lnTo>
                      <a:lnTo>
                        <a:pt x="2" y="2"/>
                      </a:lnTo>
                      <a:lnTo>
                        <a:pt x="2" y="2"/>
                      </a:lnTo>
                      <a:lnTo>
                        <a:pt x="2" y="2"/>
                      </a:lnTo>
                      <a:lnTo>
                        <a:pt x="0" y="2"/>
                      </a:lnTo>
                      <a:lnTo>
                        <a:pt x="0" y="2"/>
                      </a:lnTo>
                      <a:lnTo>
                        <a:pt x="0" y="2"/>
                      </a:lnTo>
                      <a:lnTo>
                        <a:pt x="0" y="0"/>
                      </a:lnTo>
                      <a:lnTo>
                        <a:pt x="0" y="0"/>
                      </a:lnTo>
                      <a:lnTo>
                        <a:pt x="2" y="0"/>
                      </a:lnTo>
                      <a:lnTo>
                        <a:pt x="2" y="2"/>
                      </a:lnTo>
                      <a:lnTo>
                        <a:pt x="2" y="2"/>
                      </a:lnTo>
                      <a:lnTo>
                        <a:pt x="2" y="0"/>
                      </a:lnTo>
                      <a:lnTo>
                        <a:pt x="2" y="0"/>
                      </a:lnTo>
                      <a:lnTo>
                        <a:pt x="2" y="0"/>
                      </a:lnTo>
                      <a:lnTo>
                        <a:pt x="4" y="0"/>
                      </a:lnTo>
                      <a:lnTo>
                        <a:pt x="4"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4" name="Freeform 1586">
                  <a:extLst>
                    <a:ext uri="{FF2B5EF4-FFF2-40B4-BE49-F238E27FC236}">
                      <a16:creationId xmlns:a16="http://schemas.microsoft.com/office/drawing/2014/main" id="{9A37DE0B-16BB-4B20-AE5A-B2685F0782AD}"/>
                    </a:ext>
                  </a:extLst>
                </p:cNvPr>
                <p:cNvSpPr>
                  <a:spLocks/>
                </p:cNvSpPr>
                <p:nvPr/>
              </p:nvSpPr>
              <p:spPr bwMode="auto">
                <a:xfrm>
                  <a:off x="15208391" y="2797176"/>
                  <a:ext cx="12700" cy="9525"/>
                </a:xfrm>
                <a:custGeom>
                  <a:avLst/>
                  <a:gdLst>
                    <a:gd name="T0" fmla="*/ 4 w 8"/>
                    <a:gd name="T1" fmla="*/ 0 h 6"/>
                    <a:gd name="T2" fmla="*/ 4 w 8"/>
                    <a:gd name="T3" fmla="*/ 2 h 6"/>
                    <a:gd name="T4" fmla="*/ 4 w 8"/>
                    <a:gd name="T5" fmla="*/ 2 h 6"/>
                    <a:gd name="T6" fmla="*/ 6 w 8"/>
                    <a:gd name="T7" fmla="*/ 2 h 6"/>
                    <a:gd name="T8" fmla="*/ 6 w 8"/>
                    <a:gd name="T9" fmla="*/ 2 h 6"/>
                    <a:gd name="T10" fmla="*/ 6 w 8"/>
                    <a:gd name="T11" fmla="*/ 2 h 6"/>
                    <a:gd name="T12" fmla="*/ 8 w 8"/>
                    <a:gd name="T13" fmla="*/ 2 h 6"/>
                    <a:gd name="T14" fmla="*/ 8 w 8"/>
                    <a:gd name="T15" fmla="*/ 2 h 6"/>
                    <a:gd name="T16" fmla="*/ 6 w 8"/>
                    <a:gd name="T17" fmla="*/ 2 h 6"/>
                    <a:gd name="T18" fmla="*/ 6 w 8"/>
                    <a:gd name="T19" fmla="*/ 2 h 6"/>
                    <a:gd name="T20" fmla="*/ 6 w 8"/>
                    <a:gd name="T21" fmla="*/ 4 h 6"/>
                    <a:gd name="T22" fmla="*/ 6 w 8"/>
                    <a:gd name="T23" fmla="*/ 4 h 6"/>
                    <a:gd name="T24" fmla="*/ 6 w 8"/>
                    <a:gd name="T25" fmla="*/ 4 h 6"/>
                    <a:gd name="T26" fmla="*/ 6 w 8"/>
                    <a:gd name="T27" fmla="*/ 6 h 6"/>
                    <a:gd name="T28" fmla="*/ 6 w 8"/>
                    <a:gd name="T29" fmla="*/ 6 h 6"/>
                    <a:gd name="T30" fmla="*/ 4 w 8"/>
                    <a:gd name="T31" fmla="*/ 6 h 6"/>
                    <a:gd name="T32" fmla="*/ 4 w 8"/>
                    <a:gd name="T33" fmla="*/ 6 h 6"/>
                    <a:gd name="T34" fmla="*/ 2 w 8"/>
                    <a:gd name="T35" fmla="*/ 6 h 6"/>
                    <a:gd name="T36" fmla="*/ 2 w 8"/>
                    <a:gd name="T37" fmla="*/ 6 h 6"/>
                    <a:gd name="T38" fmla="*/ 2 w 8"/>
                    <a:gd name="T39" fmla="*/ 6 h 6"/>
                    <a:gd name="T40" fmla="*/ 2 w 8"/>
                    <a:gd name="T41" fmla="*/ 4 h 6"/>
                    <a:gd name="T42" fmla="*/ 2 w 8"/>
                    <a:gd name="T43" fmla="*/ 4 h 6"/>
                    <a:gd name="T44" fmla="*/ 2 w 8"/>
                    <a:gd name="T45" fmla="*/ 4 h 6"/>
                    <a:gd name="T46" fmla="*/ 4 w 8"/>
                    <a:gd name="T47" fmla="*/ 4 h 6"/>
                    <a:gd name="T48" fmla="*/ 4 w 8"/>
                    <a:gd name="T49" fmla="*/ 2 h 6"/>
                    <a:gd name="T50" fmla="*/ 2 w 8"/>
                    <a:gd name="T51" fmla="*/ 2 h 6"/>
                    <a:gd name="T52" fmla="*/ 2 w 8"/>
                    <a:gd name="T53" fmla="*/ 2 h 6"/>
                    <a:gd name="T54" fmla="*/ 2 w 8"/>
                    <a:gd name="T55" fmla="*/ 2 h 6"/>
                    <a:gd name="T56" fmla="*/ 0 w 8"/>
                    <a:gd name="T57" fmla="*/ 2 h 6"/>
                    <a:gd name="T58" fmla="*/ 0 w 8"/>
                    <a:gd name="T59" fmla="*/ 2 h 6"/>
                    <a:gd name="T60" fmla="*/ 0 w 8"/>
                    <a:gd name="T61" fmla="*/ 2 h 6"/>
                    <a:gd name="T62" fmla="*/ 0 w 8"/>
                    <a:gd name="T63" fmla="*/ 0 h 6"/>
                    <a:gd name="T64" fmla="*/ 0 w 8"/>
                    <a:gd name="T65" fmla="*/ 0 h 6"/>
                    <a:gd name="T66" fmla="*/ 2 w 8"/>
                    <a:gd name="T67" fmla="*/ 0 h 6"/>
                    <a:gd name="T68" fmla="*/ 2 w 8"/>
                    <a:gd name="T69" fmla="*/ 2 h 6"/>
                    <a:gd name="T70" fmla="*/ 2 w 8"/>
                    <a:gd name="T71" fmla="*/ 2 h 6"/>
                    <a:gd name="T72" fmla="*/ 2 w 8"/>
                    <a:gd name="T73" fmla="*/ 0 h 6"/>
                    <a:gd name="T74" fmla="*/ 2 w 8"/>
                    <a:gd name="T75" fmla="*/ 0 h 6"/>
                    <a:gd name="T76" fmla="*/ 2 w 8"/>
                    <a:gd name="T77" fmla="*/ 0 h 6"/>
                    <a:gd name="T78" fmla="*/ 4 w 8"/>
                    <a:gd name="T79" fmla="*/ 0 h 6"/>
                    <a:gd name="T80" fmla="*/ 4 w 8"/>
                    <a:gd name="T8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 h="6">
                      <a:moveTo>
                        <a:pt x="4" y="0"/>
                      </a:moveTo>
                      <a:lnTo>
                        <a:pt x="4" y="2"/>
                      </a:lnTo>
                      <a:lnTo>
                        <a:pt x="4" y="2"/>
                      </a:lnTo>
                      <a:lnTo>
                        <a:pt x="6" y="2"/>
                      </a:lnTo>
                      <a:lnTo>
                        <a:pt x="6" y="2"/>
                      </a:lnTo>
                      <a:lnTo>
                        <a:pt x="6" y="2"/>
                      </a:lnTo>
                      <a:lnTo>
                        <a:pt x="8" y="2"/>
                      </a:lnTo>
                      <a:lnTo>
                        <a:pt x="8" y="2"/>
                      </a:lnTo>
                      <a:lnTo>
                        <a:pt x="6" y="2"/>
                      </a:lnTo>
                      <a:lnTo>
                        <a:pt x="6" y="2"/>
                      </a:lnTo>
                      <a:lnTo>
                        <a:pt x="6" y="4"/>
                      </a:lnTo>
                      <a:lnTo>
                        <a:pt x="6" y="4"/>
                      </a:lnTo>
                      <a:lnTo>
                        <a:pt x="6" y="4"/>
                      </a:lnTo>
                      <a:lnTo>
                        <a:pt x="6" y="6"/>
                      </a:lnTo>
                      <a:lnTo>
                        <a:pt x="6" y="6"/>
                      </a:lnTo>
                      <a:lnTo>
                        <a:pt x="4" y="6"/>
                      </a:lnTo>
                      <a:lnTo>
                        <a:pt x="4" y="6"/>
                      </a:lnTo>
                      <a:lnTo>
                        <a:pt x="2" y="6"/>
                      </a:lnTo>
                      <a:lnTo>
                        <a:pt x="2" y="6"/>
                      </a:lnTo>
                      <a:lnTo>
                        <a:pt x="2" y="6"/>
                      </a:lnTo>
                      <a:lnTo>
                        <a:pt x="2" y="4"/>
                      </a:lnTo>
                      <a:lnTo>
                        <a:pt x="2" y="4"/>
                      </a:lnTo>
                      <a:lnTo>
                        <a:pt x="2" y="4"/>
                      </a:lnTo>
                      <a:lnTo>
                        <a:pt x="4" y="4"/>
                      </a:lnTo>
                      <a:lnTo>
                        <a:pt x="4" y="2"/>
                      </a:lnTo>
                      <a:lnTo>
                        <a:pt x="2" y="2"/>
                      </a:lnTo>
                      <a:lnTo>
                        <a:pt x="2" y="2"/>
                      </a:lnTo>
                      <a:lnTo>
                        <a:pt x="2" y="2"/>
                      </a:lnTo>
                      <a:lnTo>
                        <a:pt x="0" y="2"/>
                      </a:lnTo>
                      <a:lnTo>
                        <a:pt x="0" y="2"/>
                      </a:lnTo>
                      <a:lnTo>
                        <a:pt x="0" y="2"/>
                      </a:lnTo>
                      <a:lnTo>
                        <a:pt x="0" y="0"/>
                      </a:lnTo>
                      <a:lnTo>
                        <a:pt x="0" y="0"/>
                      </a:lnTo>
                      <a:lnTo>
                        <a:pt x="2" y="0"/>
                      </a:lnTo>
                      <a:lnTo>
                        <a:pt x="2" y="2"/>
                      </a:lnTo>
                      <a:lnTo>
                        <a:pt x="2" y="2"/>
                      </a:lnTo>
                      <a:lnTo>
                        <a:pt x="2" y="0"/>
                      </a:lnTo>
                      <a:lnTo>
                        <a:pt x="2" y="0"/>
                      </a:lnTo>
                      <a:lnTo>
                        <a:pt x="2" y="0"/>
                      </a:lnTo>
                      <a:lnTo>
                        <a:pt x="4" y="0"/>
                      </a:lnTo>
                      <a:lnTo>
                        <a:pt x="4"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5" name="Freeform 1587">
                  <a:extLst>
                    <a:ext uri="{FF2B5EF4-FFF2-40B4-BE49-F238E27FC236}">
                      <a16:creationId xmlns:a16="http://schemas.microsoft.com/office/drawing/2014/main" id="{4AC3A5FD-A4E4-460A-833B-AFD7B6ECE3D6}"/>
                    </a:ext>
                  </a:extLst>
                </p:cNvPr>
                <p:cNvSpPr>
                  <a:spLocks/>
                </p:cNvSpPr>
                <p:nvPr/>
              </p:nvSpPr>
              <p:spPr bwMode="auto">
                <a:xfrm>
                  <a:off x="15327454" y="2817813"/>
                  <a:ext cx="11113" cy="12700"/>
                </a:xfrm>
                <a:custGeom>
                  <a:avLst/>
                  <a:gdLst>
                    <a:gd name="T0" fmla="*/ 2 w 7"/>
                    <a:gd name="T1" fmla="*/ 0 h 8"/>
                    <a:gd name="T2" fmla="*/ 2 w 7"/>
                    <a:gd name="T3" fmla="*/ 2 h 8"/>
                    <a:gd name="T4" fmla="*/ 2 w 7"/>
                    <a:gd name="T5" fmla="*/ 2 h 8"/>
                    <a:gd name="T6" fmla="*/ 4 w 7"/>
                    <a:gd name="T7" fmla="*/ 2 h 8"/>
                    <a:gd name="T8" fmla="*/ 4 w 7"/>
                    <a:gd name="T9" fmla="*/ 2 h 8"/>
                    <a:gd name="T10" fmla="*/ 4 w 7"/>
                    <a:gd name="T11" fmla="*/ 2 h 8"/>
                    <a:gd name="T12" fmla="*/ 5 w 7"/>
                    <a:gd name="T13" fmla="*/ 2 h 8"/>
                    <a:gd name="T14" fmla="*/ 5 w 7"/>
                    <a:gd name="T15" fmla="*/ 2 h 8"/>
                    <a:gd name="T16" fmla="*/ 5 w 7"/>
                    <a:gd name="T17" fmla="*/ 4 h 8"/>
                    <a:gd name="T18" fmla="*/ 5 w 7"/>
                    <a:gd name="T19" fmla="*/ 4 h 8"/>
                    <a:gd name="T20" fmla="*/ 7 w 7"/>
                    <a:gd name="T21" fmla="*/ 4 h 8"/>
                    <a:gd name="T22" fmla="*/ 7 w 7"/>
                    <a:gd name="T23" fmla="*/ 4 h 8"/>
                    <a:gd name="T24" fmla="*/ 7 w 7"/>
                    <a:gd name="T25" fmla="*/ 4 h 8"/>
                    <a:gd name="T26" fmla="*/ 7 w 7"/>
                    <a:gd name="T27" fmla="*/ 4 h 8"/>
                    <a:gd name="T28" fmla="*/ 7 w 7"/>
                    <a:gd name="T29" fmla="*/ 6 h 8"/>
                    <a:gd name="T30" fmla="*/ 7 w 7"/>
                    <a:gd name="T31" fmla="*/ 6 h 8"/>
                    <a:gd name="T32" fmla="*/ 7 w 7"/>
                    <a:gd name="T33" fmla="*/ 8 h 8"/>
                    <a:gd name="T34" fmla="*/ 7 w 7"/>
                    <a:gd name="T35" fmla="*/ 8 h 8"/>
                    <a:gd name="T36" fmla="*/ 7 w 7"/>
                    <a:gd name="T37" fmla="*/ 8 h 8"/>
                    <a:gd name="T38" fmla="*/ 7 w 7"/>
                    <a:gd name="T39" fmla="*/ 8 h 8"/>
                    <a:gd name="T40" fmla="*/ 7 w 7"/>
                    <a:gd name="T41" fmla="*/ 8 h 8"/>
                    <a:gd name="T42" fmla="*/ 5 w 7"/>
                    <a:gd name="T43" fmla="*/ 8 h 8"/>
                    <a:gd name="T44" fmla="*/ 5 w 7"/>
                    <a:gd name="T45" fmla="*/ 8 h 8"/>
                    <a:gd name="T46" fmla="*/ 5 w 7"/>
                    <a:gd name="T47" fmla="*/ 8 h 8"/>
                    <a:gd name="T48" fmla="*/ 5 w 7"/>
                    <a:gd name="T49" fmla="*/ 8 h 8"/>
                    <a:gd name="T50" fmla="*/ 4 w 7"/>
                    <a:gd name="T51" fmla="*/ 8 h 8"/>
                    <a:gd name="T52" fmla="*/ 4 w 7"/>
                    <a:gd name="T53" fmla="*/ 8 h 8"/>
                    <a:gd name="T54" fmla="*/ 2 w 7"/>
                    <a:gd name="T55" fmla="*/ 8 h 8"/>
                    <a:gd name="T56" fmla="*/ 2 w 7"/>
                    <a:gd name="T57" fmla="*/ 8 h 8"/>
                    <a:gd name="T58" fmla="*/ 2 w 7"/>
                    <a:gd name="T59" fmla="*/ 8 h 8"/>
                    <a:gd name="T60" fmla="*/ 2 w 7"/>
                    <a:gd name="T61" fmla="*/ 8 h 8"/>
                    <a:gd name="T62" fmla="*/ 0 w 7"/>
                    <a:gd name="T63" fmla="*/ 8 h 8"/>
                    <a:gd name="T64" fmla="*/ 0 w 7"/>
                    <a:gd name="T65" fmla="*/ 8 h 8"/>
                    <a:gd name="T66" fmla="*/ 0 w 7"/>
                    <a:gd name="T67" fmla="*/ 6 h 8"/>
                    <a:gd name="T68" fmla="*/ 0 w 7"/>
                    <a:gd name="T69" fmla="*/ 6 h 8"/>
                    <a:gd name="T70" fmla="*/ 0 w 7"/>
                    <a:gd name="T71" fmla="*/ 4 h 8"/>
                    <a:gd name="T72" fmla="*/ 0 w 7"/>
                    <a:gd name="T73" fmla="*/ 4 h 8"/>
                    <a:gd name="T74" fmla="*/ 0 w 7"/>
                    <a:gd name="T75" fmla="*/ 2 h 8"/>
                    <a:gd name="T76" fmla="*/ 0 w 7"/>
                    <a:gd name="T77" fmla="*/ 2 h 8"/>
                    <a:gd name="T78" fmla="*/ 0 w 7"/>
                    <a:gd name="T79" fmla="*/ 2 h 8"/>
                    <a:gd name="T80" fmla="*/ 2 w 7"/>
                    <a:gd name="T81" fmla="*/ 2 h 8"/>
                    <a:gd name="T82" fmla="*/ 2 w 7"/>
                    <a:gd name="T83" fmla="*/ 0 h 8"/>
                    <a:gd name="T84" fmla="*/ 2 w 7"/>
                    <a:gd name="T8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8">
                      <a:moveTo>
                        <a:pt x="2" y="0"/>
                      </a:moveTo>
                      <a:lnTo>
                        <a:pt x="2" y="2"/>
                      </a:lnTo>
                      <a:lnTo>
                        <a:pt x="2" y="2"/>
                      </a:lnTo>
                      <a:lnTo>
                        <a:pt x="4" y="2"/>
                      </a:lnTo>
                      <a:lnTo>
                        <a:pt x="4" y="2"/>
                      </a:lnTo>
                      <a:lnTo>
                        <a:pt x="4" y="2"/>
                      </a:lnTo>
                      <a:lnTo>
                        <a:pt x="5" y="2"/>
                      </a:lnTo>
                      <a:lnTo>
                        <a:pt x="5" y="2"/>
                      </a:lnTo>
                      <a:lnTo>
                        <a:pt x="5" y="4"/>
                      </a:lnTo>
                      <a:lnTo>
                        <a:pt x="5" y="4"/>
                      </a:lnTo>
                      <a:lnTo>
                        <a:pt x="7" y="4"/>
                      </a:lnTo>
                      <a:lnTo>
                        <a:pt x="7" y="4"/>
                      </a:lnTo>
                      <a:lnTo>
                        <a:pt x="7" y="4"/>
                      </a:lnTo>
                      <a:lnTo>
                        <a:pt x="7" y="4"/>
                      </a:lnTo>
                      <a:lnTo>
                        <a:pt x="7" y="6"/>
                      </a:lnTo>
                      <a:lnTo>
                        <a:pt x="7" y="6"/>
                      </a:lnTo>
                      <a:lnTo>
                        <a:pt x="7" y="8"/>
                      </a:lnTo>
                      <a:lnTo>
                        <a:pt x="7" y="8"/>
                      </a:lnTo>
                      <a:lnTo>
                        <a:pt x="7" y="8"/>
                      </a:lnTo>
                      <a:lnTo>
                        <a:pt x="7" y="8"/>
                      </a:lnTo>
                      <a:lnTo>
                        <a:pt x="7" y="8"/>
                      </a:lnTo>
                      <a:lnTo>
                        <a:pt x="5" y="8"/>
                      </a:lnTo>
                      <a:lnTo>
                        <a:pt x="5" y="8"/>
                      </a:lnTo>
                      <a:lnTo>
                        <a:pt x="5" y="8"/>
                      </a:lnTo>
                      <a:lnTo>
                        <a:pt x="5" y="8"/>
                      </a:lnTo>
                      <a:lnTo>
                        <a:pt x="4" y="8"/>
                      </a:lnTo>
                      <a:lnTo>
                        <a:pt x="4" y="8"/>
                      </a:lnTo>
                      <a:lnTo>
                        <a:pt x="2" y="8"/>
                      </a:lnTo>
                      <a:lnTo>
                        <a:pt x="2" y="8"/>
                      </a:lnTo>
                      <a:lnTo>
                        <a:pt x="2" y="8"/>
                      </a:lnTo>
                      <a:lnTo>
                        <a:pt x="2" y="8"/>
                      </a:lnTo>
                      <a:lnTo>
                        <a:pt x="0" y="8"/>
                      </a:lnTo>
                      <a:lnTo>
                        <a:pt x="0" y="8"/>
                      </a:lnTo>
                      <a:lnTo>
                        <a:pt x="0" y="6"/>
                      </a:lnTo>
                      <a:lnTo>
                        <a:pt x="0" y="6"/>
                      </a:lnTo>
                      <a:lnTo>
                        <a:pt x="0" y="4"/>
                      </a:lnTo>
                      <a:lnTo>
                        <a:pt x="0" y="4"/>
                      </a:lnTo>
                      <a:lnTo>
                        <a:pt x="0" y="2"/>
                      </a:lnTo>
                      <a:lnTo>
                        <a:pt x="0" y="2"/>
                      </a:lnTo>
                      <a:lnTo>
                        <a:pt x="0" y="2"/>
                      </a:lnTo>
                      <a:lnTo>
                        <a:pt x="2" y="2"/>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6" name="Freeform 1588">
                  <a:extLst>
                    <a:ext uri="{FF2B5EF4-FFF2-40B4-BE49-F238E27FC236}">
                      <a16:creationId xmlns:a16="http://schemas.microsoft.com/office/drawing/2014/main" id="{AA373FD6-6C35-4A47-BDB5-60A8115B80A0}"/>
                    </a:ext>
                  </a:extLst>
                </p:cNvPr>
                <p:cNvSpPr>
                  <a:spLocks/>
                </p:cNvSpPr>
                <p:nvPr/>
              </p:nvSpPr>
              <p:spPr bwMode="auto">
                <a:xfrm>
                  <a:off x="15327454" y="2817813"/>
                  <a:ext cx="11113" cy="12700"/>
                </a:xfrm>
                <a:custGeom>
                  <a:avLst/>
                  <a:gdLst>
                    <a:gd name="T0" fmla="*/ 2 w 7"/>
                    <a:gd name="T1" fmla="*/ 0 h 8"/>
                    <a:gd name="T2" fmla="*/ 2 w 7"/>
                    <a:gd name="T3" fmla="*/ 2 h 8"/>
                    <a:gd name="T4" fmla="*/ 2 w 7"/>
                    <a:gd name="T5" fmla="*/ 2 h 8"/>
                    <a:gd name="T6" fmla="*/ 4 w 7"/>
                    <a:gd name="T7" fmla="*/ 2 h 8"/>
                    <a:gd name="T8" fmla="*/ 4 w 7"/>
                    <a:gd name="T9" fmla="*/ 2 h 8"/>
                    <a:gd name="T10" fmla="*/ 4 w 7"/>
                    <a:gd name="T11" fmla="*/ 2 h 8"/>
                    <a:gd name="T12" fmla="*/ 5 w 7"/>
                    <a:gd name="T13" fmla="*/ 2 h 8"/>
                    <a:gd name="T14" fmla="*/ 5 w 7"/>
                    <a:gd name="T15" fmla="*/ 2 h 8"/>
                    <a:gd name="T16" fmla="*/ 5 w 7"/>
                    <a:gd name="T17" fmla="*/ 4 h 8"/>
                    <a:gd name="T18" fmla="*/ 5 w 7"/>
                    <a:gd name="T19" fmla="*/ 4 h 8"/>
                    <a:gd name="T20" fmla="*/ 7 w 7"/>
                    <a:gd name="T21" fmla="*/ 4 h 8"/>
                    <a:gd name="T22" fmla="*/ 7 w 7"/>
                    <a:gd name="T23" fmla="*/ 4 h 8"/>
                    <a:gd name="T24" fmla="*/ 7 w 7"/>
                    <a:gd name="T25" fmla="*/ 4 h 8"/>
                    <a:gd name="T26" fmla="*/ 7 w 7"/>
                    <a:gd name="T27" fmla="*/ 4 h 8"/>
                    <a:gd name="T28" fmla="*/ 7 w 7"/>
                    <a:gd name="T29" fmla="*/ 6 h 8"/>
                    <a:gd name="T30" fmla="*/ 7 w 7"/>
                    <a:gd name="T31" fmla="*/ 6 h 8"/>
                    <a:gd name="T32" fmla="*/ 7 w 7"/>
                    <a:gd name="T33" fmla="*/ 8 h 8"/>
                    <a:gd name="T34" fmla="*/ 7 w 7"/>
                    <a:gd name="T35" fmla="*/ 8 h 8"/>
                    <a:gd name="T36" fmla="*/ 7 w 7"/>
                    <a:gd name="T37" fmla="*/ 8 h 8"/>
                    <a:gd name="T38" fmla="*/ 7 w 7"/>
                    <a:gd name="T39" fmla="*/ 8 h 8"/>
                    <a:gd name="T40" fmla="*/ 7 w 7"/>
                    <a:gd name="T41" fmla="*/ 8 h 8"/>
                    <a:gd name="T42" fmla="*/ 5 w 7"/>
                    <a:gd name="T43" fmla="*/ 8 h 8"/>
                    <a:gd name="T44" fmla="*/ 5 w 7"/>
                    <a:gd name="T45" fmla="*/ 8 h 8"/>
                    <a:gd name="T46" fmla="*/ 5 w 7"/>
                    <a:gd name="T47" fmla="*/ 8 h 8"/>
                    <a:gd name="T48" fmla="*/ 5 w 7"/>
                    <a:gd name="T49" fmla="*/ 8 h 8"/>
                    <a:gd name="T50" fmla="*/ 4 w 7"/>
                    <a:gd name="T51" fmla="*/ 8 h 8"/>
                    <a:gd name="T52" fmla="*/ 4 w 7"/>
                    <a:gd name="T53" fmla="*/ 8 h 8"/>
                    <a:gd name="T54" fmla="*/ 2 w 7"/>
                    <a:gd name="T55" fmla="*/ 8 h 8"/>
                    <a:gd name="T56" fmla="*/ 2 w 7"/>
                    <a:gd name="T57" fmla="*/ 8 h 8"/>
                    <a:gd name="T58" fmla="*/ 2 w 7"/>
                    <a:gd name="T59" fmla="*/ 8 h 8"/>
                    <a:gd name="T60" fmla="*/ 2 w 7"/>
                    <a:gd name="T61" fmla="*/ 8 h 8"/>
                    <a:gd name="T62" fmla="*/ 0 w 7"/>
                    <a:gd name="T63" fmla="*/ 8 h 8"/>
                    <a:gd name="T64" fmla="*/ 0 w 7"/>
                    <a:gd name="T65" fmla="*/ 8 h 8"/>
                    <a:gd name="T66" fmla="*/ 0 w 7"/>
                    <a:gd name="T67" fmla="*/ 6 h 8"/>
                    <a:gd name="T68" fmla="*/ 0 w 7"/>
                    <a:gd name="T69" fmla="*/ 6 h 8"/>
                    <a:gd name="T70" fmla="*/ 0 w 7"/>
                    <a:gd name="T71" fmla="*/ 4 h 8"/>
                    <a:gd name="T72" fmla="*/ 0 w 7"/>
                    <a:gd name="T73" fmla="*/ 4 h 8"/>
                    <a:gd name="T74" fmla="*/ 0 w 7"/>
                    <a:gd name="T75" fmla="*/ 2 h 8"/>
                    <a:gd name="T76" fmla="*/ 0 w 7"/>
                    <a:gd name="T77" fmla="*/ 2 h 8"/>
                    <a:gd name="T78" fmla="*/ 0 w 7"/>
                    <a:gd name="T79" fmla="*/ 2 h 8"/>
                    <a:gd name="T80" fmla="*/ 2 w 7"/>
                    <a:gd name="T81" fmla="*/ 2 h 8"/>
                    <a:gd name="T82" fmla="*/ 2 w 7"/>
                    <a:gd name="T83" fmla="*/ 0 h 8"/>
                    <a:gd name="T84" fmla="*/ 2 w 7"/>
                    <a:gd name="T8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 h="8">
                      <a:moveTo>
                        <a:pt x="2" y="0"/>
                      </a:moveTo>
                      <a:lnTo>
                        <a:pt x="2" y="2"/>
                      </a:lnTo>
                      <a:lnTo>
                        <a:pt x="2" y="2"/>
                      </a:lnTo>
                      <a:lnTo>
                        <a:pt x="4" y="2"/>
                      </a:lnTo>
                      <a:lnTo>
                        <a:pt x="4" y="2"/>
                      </a:lnTo>
                      <a:lnTo>
                        <a:pt x="4" y="2"/>
                      </a:lnTo>
                      <a:lnTo>
                        <a:pt x="5" y="2"/>
                      </a:lnTo>
                      <a:lnTo>
                        <a:pt x="5" y="2"/>
                      </a:lnTo>
                      <a:lnTo>
                        <a:pt x="5" y="4"/>
                      </a:lnTo>
                      <a:lnTo>
                        <a:pt x="5" y="4"/>
                      </a:lnTo>
                      <a:lnTo>
                        <a:pt x="7" y="4"/>
                      </a:lnTo>
                      <a:lnTo>
                        <a:pt x="7" y="4"/>
                      </a:lnTo>
                      <a:lnTo>
                        <a:pt x="7" y="4"/>
                      </a:lnTo>
                      <a:lnTo>
                        <a:pt x="7" y="4"/>
                      </a:lnTo>
                      <a:lnTo>
                        <a:pt x="7" y="6"/>
                      </a:lnTo>
                      <a:lnTo>
                        <a:pt x="7" y="6"/>
                      </a:lnTo>
                      <a:lnTo>
                        <a:pt x="7" y="8"/>
                      </a:lnTo>
                      <a:lnTo>
                        <a:pt x="7" y="8"/>
                      </a:lnTo>
                      <a:lnTo>
                        <a:pt x="7" y="8"/>
                      </a:lnTo>
                      <a:lnTo>
                        <a:pt x="7" y="8"/>
                      </a:lnTo>
                      <a:lnTo>
                        <a:pt x="7" y="8"/>
                      </a:lnTo>
                      <a:lnTo>
                        <a:pt x="5" y="8"/>
                      </a:lnTo>
                      <a:lnTo>
                        <a:pt x="5" y="8"/>
                      </a:lnTo>
                      <a:lnTo>
                        <a:pt x="5" y="8"/>
                      </a:lnTo>
                      <a:lnTo>
                        <a:pt x="5" y="8"/>
                      </a:lnTo>
                      <a:lnTo>
                        <a:pt x="4" y="8"/>
                      </a:lnTo>
                      <a:lnTo>
                        <a:pt x="4" y="8"/>
                      </a:lnTo>
                      <a:lnTo>
                        <a:pt x="2" y="8"/>
                      </a:lnTo>
                      <a:lnTo>
                        <a:pt x="2" y="8"/>
                      </a:lnTo>
                      <a:lnTo>
                        <a:pt x="2" y="8"/>
                      </a:lnTo>
                      <a:lnTo>
                        <a:pt x="2" y="8"/>
                      </a:lnTo>
                      <a:lnTo>
                        <a:pt x="0" y="8"/>
                      </a:lnTo>
                      <a:lnTo>
                        <a:pt x="0" y="8"/>
                      </a:lnTo>
                      <a:lnTo>
                        <a:pt x="0" y="6"/>
                      </a:lnTo>
                      <a:lnTo>
                        <a:pt x="0" y="6"/>
                      </a:lnTo>
                      <a:lnTo>
                        <a:pt x="0" y="4"/>
                      </a:lnTo>
                      <a:lnTo>
                        <a:pt x="0" y="4"/>
                      </a:lnTo>
                      <a:lnTo>
                        <a:pt x="0" y="2"/>
                      </a:lnTo>
                      <a:lnTo>
                        <a:pt x="0" y="2"/>
                      </a:lnTo>
                      <a:lnTo>
                        <a:pt x="0" y="2"/>
                      </a:lnTo>
                      <a:lnTo>
                        <a:pt x="2" y="2"/>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7" name="Freeform 1589">
                  <a:extLst>
                    <a:ext uri="{FF2B5EF4-FFF2-40B4-BE49-F238E27FC236}">
                      <a16:creationId xmlns:a16="http://schemas.microsoft.com/office/drawing/2014/main" id="{8FE3BEDE-240F-405F-9438-4A0983737D3C}"/>
                    </a:ext>
                  </a:extLst>
                </p:cNvPr>
                <p:cNvSpPr>
                  <a:spLocks/>
                </p:cNvSpPr>
                <p:nvPr/>
              </p:nvSpPr>
              <p:spPr bwMode="auto">
                <a:xfrm>
                  <a:off x="15221091" y="2794001"/>
                  <a:ext cx="53975" cy="52388"/>
                </a:xfrm>
                <a:custGeom>
                  <a:avLst/>
                  <a:gdLst>
                    <a:gd name="T0" fmla="*/ 15 w 34"/>
                    <a:gd name="T1" fmla="*/ 31 h 33"/>
                    <a:gd name="T2" fmla="*/ 13 w 34"/>
                    <a:gd name="T3" fmla="*/ 31 h 33"/>
                    <a:gd name="T4" fmla="*/ 9 w 34"/>
                    <a:gd name="T5" fmla="*/ 31 h 33"/>
                    <a:gd name="T6" fmla="*/ 7 w 34"/>
                    <a:gd name="T7" fmla="*/ 31 h 33"/>
                    <a:gd name="T8" fmla="*/ 4 w 34"/>
                    <a:gd name="T9" fmla="*/ 29 h 33"/>
                    <a:gd name="T10" fmla="*/ 2 w 34"/>
                    <a:gd name="T11" fmla="*/ 27 h 33"/>
                    <a:gd name="T12" fmla="*/ 4 w 34"/>
                    <a:gd name="T13" fmla="*/ 25 h 33"/>
                    <a:gd name="T14" fmla="*/ 5 w 34"/>
                    <a:gd name="T15" fmla="*/ 23 h 33"/>
                    <a:gd name="T16" fmla="*/ 7 w 34"/>
                    <a:gd name="T17" fmla="*/ 23 h 33"/>
                    <a:gd name="T18" fmla="*/ 9 w 34"/>
                    <a:gd name="T19" fmla="*/ 23 h 33"/>
                    <a:gd name="T20" fmla="*/ 13 w 34"/>
                    <a:gd name="T21" fmla="*/ 23 h 33"/>
                    <a:gd name="T22" fmla="*/ 13 w 34"/>
                    <a:gd name="T23" fmla="*/ 25 h 33"/>
                    <a:gd name="T24" fmla="*/ 15 w 34"/>
                    <a:gd name="T25" fmla="*/ 23 h 33"/>
                    <a:gd name="T26" fmla="*/ 15 w 34"/>
                    <a:gd name="T27" fmla="*/ 23 h 33"/>
                    <a:gd name="T28" fmla="*/ 13 w 34"/>
                    <a:gd name="T29" fmla="*/ 21 h 33"/>
                    <a:gd name="T30" fmla="*/ 13 w 34"/>
                    <a:gd name="T31" fmla="*/ 21 h 33"/>
                    <a:gd name="T32" fmla="*/ 11 w 34"/>
                    <a:gd name="T33" fmla="*/ 19 h 33"/>
                    <a:gd name="T34" fmla="*/ 7 w 34"/>
                    <a:gd name="T35" fmla="*/ 19 h 33"/>
                    <a:gd name="T36" fmla="*/ 5 w 34"/>
                    <a:gd name="T37" fmla="*/ 19 h 33"/>
                    <a:gd name="T38" fmla="*/ 5 w 34"/>
                    <a:gd name="T39" fmla="*/ 17 h 33"/>
                    <a:gd name="T40" fmla="*/ 5 w 34"/>
                    <a:gd name="T41" fmla="*/ 15 h 33"/>
                    <a:gd name="T42" fmla="*/ 5 w 34"/>
                    <a:gd name="T43" fmla="*/ 13 h 33"/>
                    <a:gd name="T44" fmla="*/ 4 w 34"/>
                    <a:gd name="T45" fmla="*/ 12 h 33"/>
                    <a:gd name="T46" fmla="*/ 4 w 34"/>
                    <a:gd name="T47" fmla="*/ 10 h 33"/>
                    <a:gd name="T48" fmla="*/ 2 w 34"/>
                    <a:gd name="T49" fmla="*/ 8 h 33"/>
                    <a:gd name="T50" fmla="*/ 2 w 34"/>
                    <a:gd name="T51" fmla="*/ 8 h 33"/>
                    <a:gd name="T52" fmla="*/ 4 w 34"/>
                    <a:gd name="T53" fmla="*/ 8 h 33"/>
                    <a:gd name="T54" fmla="*/ 7 w 34"/>
                    <a:gd name="T55" fmla="*/ 8 h 33"/>
                    <a:gd name="T56" fmla="*/ 7 w 34"/>
                    <a:gd name="T57" fmla="*/ 6 h 33"/>
                    <a:gd name="T58" fmla="*/ 11 w 34"/>
                    <a:gd name="T59" fmla="*/ 6 h 33"/>
                    <a:gd name="T60" fmla="*/ 9 w 34"/>
                    <a:gd name="T61" fmla="*/ 4 h 33"/>
                    <a:gd name="T62" fmla="*/ 7 w 34"/>
                    <a:gd name="T63" fmla="*/ 2 h 33"/>
                    <a:gd name="T64" fmla="*/ 9 w 34"/>
                    <a:gd name="T65" fmla="*/ 2 h 33"/>
                    <a:gd name="T66" fmla="*/ 13 w 34"/>
                    <a:gd name="T67" fmla="*/ 4 h 33"/>
                    <a:gd name="T68" fmla="*/ 15 w 34"/>
                    <a:gd name="T69" fmla="*/ 4 h 33"/>
                    <a:gd name="T70" fmla="*/ 17 w 34"/>
                    <a:gd name="T71" fmla="*/ 4 h 33"/>
                    <a:gd name="T72" fmla="*/ 19 w 34"/>
                    <a:gd name="T73" fmla="*/ 2 h 33"/>
                    <a:gd name="T74" fmla="*/ 21 w 34"/>
                    <a:gd name="T75" fmla="*/ 0 h 33"/>
                    <a:gd name="T76" fmla="*/ 25 w 34"/>
                    <a:gd name="T77" fmla="*/ 0 h 33"/>
                    <a:gd name="T78" fmla="*/ 26 w 34"/>
                    <a:gd name="T79" fmla="*/ 0 h 33"/>
                    <a:gd name="T80" fmla="*/ 30 w 34"/>
                    <a:gd name="T81" fmla="*/ 0 h 33"/>
                    <a:gd name="T82" fmla="*/ 30 w 34"/>
                    <a:gd name="T83" fmla="*/ 2 h 33"/>
                    <a:gd name="T84" fmla="*/ 30 w 34"/>
                    <a:gd name="T85" fmla="*/ 6 h 33"/>
                    <a:gd name="T86" fmla="*/ 32 w 34"/>
                    <a:gd name="T87" fmla="*/ 8 h 33"/>
                    <a:gd name="T88" fmla="*/ 34 w 34"/>
                    <a:gd name="T89" fmla="*/ 10 h 33"/>
                    <a:gd name="T90" fmla="*/ 34 w 34"/>
                    <a:gd name="T91" fmla="*/ 12 h 33"/>
                    <a:gd name="T92" fmla="*/ 30 w 34"/>
                    <a:gd name="T93" fmla="*/ 12 h 33"/>
                    <a:gd name="T94" fmla="*/ 26 w 34"/>
                    <a:gd name="T95" fmla="*/ 12 h 33"/>
                    <a:gd name="T96" fmla="*/ 25 w 34"/>
                    <a:gd name="T97" fmla="*/ 12 h 33"/>
                    <a:gd name="T98" fmla="*/ 26 w 34"/>
                    <a:gd name="T99" fmla="*/ 15 h 33"/>
                    <a:gd name="T100" fmla="*/ 28 w 34"/>
                    <a:gd name="T101" fmla="*/ 15 h 33"/>
                    <a:gd name="T102" fmla="*/ 26 w 34"/>
                    <a:gd name="T103" fmla="*/ 19 h 33"/>
                    <a:gd name="T104" fmla="*/ 23 w 34"/>
                    <a:gd name="T105" fmla="*/ 19 h 33"/>
                    <a:gd name="T106" fmla="*/ 25 w 34"/>
                    <a:gd name="T107" fmla="*/ 21 h 33"/>
                    <a:gd name="T108" fmla="*/ 26 w 34"/>
                    <a:gd name="T109" fmla="*/ 23 h 33"/>
                    <a:gd name="T110" fmla="*/ 30 w 34"/>
                    <a:gd name="T111" fmla="*/ 23 h 33"/>
                    <a:gd name="T112" fmla="*/ 28 w 34"/>
                    <a:gd name="T113" fmla="*/ 25 h 33"/>
                    <a:gd name="T114" fmla="*/ 26 w 34"/>
                    <a:gd name="T115" fmla="*/ 25 h 33"/>
                    <a:gd name="T116" fmla="*/ 23 w 34"/>
                    <a:gd name="T117" fmla="*/ 25 h 33"/>
                    <a:gd name="T118" fmla="*/ 21 w 34"/>
                    <a:gd name="T119" fmla="*/ 29 h 33"/>
                    <a:gd name="T120" fmla="*/ 21 w 34"/>
                    <a:gd name="T121" fmla="*/ 31 h 33"/>
                    <a:gd name="T122" fmla="*/ 19 w 34"/>
                    <a:gd name="T12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33">
                      <a:moveTo>
                        <a:pt x="19" y="31"/>
                      </a:moveTo>
                      <a:lnTo>
                        <a:pt x="19" y="31"/>
                      </a:lnTo>
                      <a:lnTo>
                        <a:pt x="17" y="31"/>
                      </a:lnTo>
                      <a:lnTo>
                        <a:pt x="17" y="31"/>
                      </a:lnTo>
                      <a:lnTo>
                        <a:pt x="15" y="31"/>
                      </a:lnTo>
                      <a:lnTo>
                        <a:pt x="15" y="31"/>
                      </a:lnTo>
                      <a:lnTo>
                        <a:pt x="15" y="31"/>
                      </a:lnTo>
                      <a:lnTo>
                        <a:pt x="13" y="31"/>
                      </a:lnTo>
                      <a:lnTo>
                        <a:pt x="13" y="31"/>
                      </a:lnTo>
                      <a:lnTo>
                        <a:pt x="13" y="31"/>
                      </a:lnTo>
                      <a:lnTo>
                        <a:pt x="13" y="31"/>
                      </a:lnTo>
                      <a:lnTo>
                        <a:pt x="11" y="31"/>
                      </a:lnTo>
                      <a:lnTo>
                        <a:pt x="11" y="31"/>
                      </a:lnTo>
                      <a:lnTo>
                        <a:pt x="9" y="31"/>
                      </a:lnTo>
                      <a:lnTo>
                        <a:pt x="9" y="31"/>
                      </a:lnTo>
                      <a:lnTo>
                        <a:pt x="9" y="31"/>
                      </a:lnTo>
                      <a:lnTo>
                        <a:pt x="9" y="31"/>
                      </a:lnTo>
                      <a:lnTo>
                        <a:pt x="7" y="31"/>
                      </a:lnTo>
                      <a:lnTo>
                        <a:pt x="7" y="31"/>
                      </a:lnTo>
                      <a:lnTo>
                        <a:pt x="7" y="31"/>
                      </a:lnTo>
                      <a:lnTo>
                        <a:pt x="7" y="31"/>
                      </a:lnTo>
                      <a:lnTo>
                        <a:pt x="7" y="29"/>
                      </a:lnTo>
                      <a:lnTo>
                        <a:pt x="5" y="29"/>
                      </a:lnTo>
                      <a:lnTo>
                        <a:pt x="5" y="29"/>
                      </a:lnTo>
                      <a:lnTo>
                        <a:pt x="4" y="29"/>
                      </a:lnTo>
                      <a:lnTo>
                        <a:pt x="4" y="29"/>
                      </a:lnTo>
                      <a:lnTo>
                        <a:pt x="4" y="29"/>
                      </a:lnTo>
                      <a:lnTo>
                        <a:pt x="4" y="29"/>
                      </a:lnTo>
                      <a:lnTo>
                        <a:pt x="2" y="29"/>
                      </a:lnTo>
                      <a:lnTo>
                        <a:pt x="2" y="27"/>
                      </a:lnTo>
                      <a:lnTo>
                        <a:pt x="2" y="27"/>
                      </a:lnTo>
                      <a:lnTo>
                        <a:pt x="2" y="27"/>
                      </a:lnTo>
                      <a:lnTo>
                        <a:pt x="2" y="25"/>
                      </a:lnTo>
                      <a:lnTo>
                        <a:pt x="2" y="25"/>
                      </a:lnTo>
                      <a:lnTo>
                        <a:pt x="4" y="25"/>
                      </a:lnTo>
                      <a:lnTo>
                        <a:pt x="4" y="25"/>
                      </a:lnTo>
                      <a:lnTo>
                        <a:pt x="4" y="23"/>
                      </a:lnTo>
                      <a:lnTo>
                        <a:pt x="4" y="23"/>
                      </a:lnTo>
                      <a:lnTo>
                        <a:pt x="4" y="23"/>
                      </a:lnTo>
                      <a:lnTo>
                        <a:pt x="5" y="23"/>
                      </a:lnTo>
                      <a:lnTo>
                        <a:pt x="5" y="23"/>
                      </a:lnTo>
                      <a:lnTo>
                        <a:pt x="5" y="23"/>
                      </a:lnTo>
                      <a:lnTo>
                        <a:pt x="7" y="23"/>
                      </a:lnTo>
                      <a:lnTo>
                        <a:pt x="7" y="23"/>
                      </a:lnTo>
                      <a:lnTo>
                        <a:pt x="7" y="23"/>
                      </a:lnTo>
                      <a:lnTo>
                        <a:pt x="9" y="23"/>
                      </a:lnTo>
                      <a:lnTo>
                        <a:pt x="9" y="23"/>
                      </a:lnTo>
                      <a:lnTo>
                        <a:pt x="9" y="23"/>
                      </a:lnTo>
                      <a:lnTo>
                        <a:pt x="9" y="23"/>
                      </a:lnTo>
                      <a:lnTo>
                        <a:pt x="9" y="23"/>
                      </a:lnTo>
                      <a:lnTo>
                        <a:pt x="11" y="23"/>
                      </a:lnTo>
                      <a:lnTo>
                        <a:pt x="11" y="23"/>
                      </a:lnTo>
                      <a:lnTo>
                        <a:pt x="13" y="23"/>
                      </a:lnTo>
                      <a:lnTo>
                        <a:pt x="13" y="23"/>
                      </a:lnTo>
                      <a:lnTo>
                        <a:pt x="13" y="23"/>
                      </a:lnTo>
                      <a:lnTo>
                        <a:pt x="13" y="25"/>
                      </a:lnTo>
                      <a:lnTo>
                        <a:pt x="13" y="25"/>
                      </a:lnTo>
                      <a:lnTo>
                        <a:pt x="13" y="25"/>
                      </a:lnTo>
                      <a:lnTo>
                        <a:pt x="13" y="25"/>
                      </a:lnTo>
                      <a:lnTo>
                        <a:pt x="13" y="25"/>
                      </a:lnTo>
                      <a:lnTo>
                        <a:pt x="13" y="25"/>
                      </a:lnTo>
                      <a:lnTo>
                        <a:pt x="15" y="25"/>
                      </a:lnTo>
                      <a:lnTo>
                        <a:pt x="15" y="23"/>
                      </a:lnTo>
                      <a:lnTo>
                        <a:pt x="15" y="23"/>
                      </a:lnTo>
                      <a:lnTo>
                        <a:pt x="15" y="23"/>
                      </a:lnTo>
                      <a:lnTo>
                        <a:pt x="15" y="23"/>
                      </a:lnTo>
                      <a:lnTo>
                        <a:pt x="17" y="23"/>
                      </a:lnTo>
                      <a:lnTo>
                        <a:pt x="17" y="23"/>
                      </a:lnTo>
                      <a:lnTo>
                        <a:pt x="15" y="23"/>
                      </a:lnTo>
                      <a:lnTo>
                        <a:pt x="15" y="23"/>
                      </a:lnTo>
                      <a:lnTo>
                        <a:pt x="15" y="23"/>
                      </a:lnTo>
                      <a:lnTo>
                        <a:pt x="13" y="23"/>
                      </a:lnTo>
                      <a:lnTo>
                        <a:pt x="13" y="23"/>
                      </a:lnTo>
                      <a:lnTo>
                        <a:pt x="13" y="21"/>
                      </a:lnTo>
                      <a:lnTo>
                        <a:pt x="13" y="21"/>
                      </a:lnTo>
                      <a:lnTo>
                        <a:pt x="15" y="21"/>
                      </a:lnTo>
                      <a:lnTo>
                        <a:pt x="15" y="21"/>
                      </a:lnTo>
                      <a:lnTo>
                        <a:pt x="15" y="21"/>
                      </a:lnTo>
                      <a:lnTo>
                        <a:pt x="15" y="21"/>
                      </a:lnTo>
                      <a:lnTo>
                        <a:pt x="13" y="21"/>
                      </a:lnTo>
                      <a:lnTo>
                        <a:pt x="13" y="19"/>
                      </a:lnTo>
                      <a:lnTo>
                        <a:pt x="13" y="19"/>
                      </a:lnTo>
                      <a:lnTo>
                        <a:pt x="13" y="19"/>
                      </a:lnTo>
                      <a:lnTo>
                        <a:pt x="11" y="19"/>
                      </a:lnTo>
                      <a:lnTo>
                        <a:pt x="11" y="19"/>
                      </a:lnTo>
                      <a:lnTo>
                        <a:pt x="9" y="19"/>
                      </a:lnTo>
                      <a:lnTo>
                        <a:pt x="9" y="19"/>
                      </a:lnTo>
                      <a:lnTo>
                        <a:pt x="9" y="19"/>
                      </a:lnTo>
                      <a:lnTo>
                        <a:pt x="7" y="19"/>
                      </a:lnTo>
                      <a:lnTo>
                        <a:pt x="7" y="19"/>
                      </a:lnTo>
                      <a:lnTo>
                        <a:pt x="7" y="19"/>
                      </a:lnTo>
                      <a:lnTo>
                        <a:pt x="7" y="21"/>
                      </a:lnTo>
                      <a:lnTo>
                        <a:pt x="5" y="21"/>
                      </a:lnTo>
                      <a:lnTo>
                        <a:pt x="5" y="21"/>
                      </a:lnTo>
                      <a:lnTo>
                        <a:pt x="5" y="19"/>
                      </a:lnTo>
                      <a:lnTo>
                        <a:pt x="5" y="19"/>
                      </a:lnTo>
                      <a:lnTo>
                        <a:pt x="5" y="19"/>
                      </a:lnTo>
                      <a:lnTo>
                        <a:pt x="5" y="17"/>
                      </a:lnTo>
                      <a:lnTo>
                        <a:pt x="5" y="17"/>
                      </a:lnTo>
                      <a:lnTo>
                        <a:pt x="5" y="17"/>
                      </a:lnTo>
                      <a:lnTo>
                        <a:pt x="5" y="15"/>
                      </a:lnTo>
                      <a:lnTo>
                        <a:pt x="4" y="15"/>
                      </a:lnTo>
                      <a:lnTo>
                        <a:pt x="4" y="15"/>
                      </a:lnTo>
                      <a:lnTo>
                        <a:pt x="5" y="15"/>
                      </a:lnTo>
                      <a:lnTo>
                        <a:pt x="5" y="15"/>
                      </a:lnTo>
                      <a:lnTo>
                        <a:pt x="5" y="15"/>
                      </a:lnTo>
                      <a:lnTo>
                        <a:pt x="5" y="13"/>
                      </a:lnTo>
                      <a:lnTo>
                        <a:pt x="5" y="13"/>
                      </a:lnTo>
                      <a:lnTo>
                        <a:pt x="5" y="13"/>
                      </a:lnTo>
                      <a:lnTo>
                        <a:pt x="5" y="13"/>
                      </a:lnTo>
                      <a:lnTo>
                        <a:pt x="4" y="13"/>
                      </a:lnTo>
                      <a:lnTo>
                        <a:pt x="4" y="13"/>
                      </a:lnTo>
                      <a:lnTo>
                        <a:pt x="4" y="13"/>
                      </a:lnTo>
                      <a:lnTo>
                        <a:pt x="4" y="12"/>
                      </a:lnTo>
                      <a:lnTo>
                        <a:pt x="4" y="12"/>
                      </a:lnTo>
                      <a:lnTo>
                        <a:pt x="5" y="12"/>
                      </a:lnTo>
                      <a:lnTo>
                        <a:pt x="5" y="12"/>
                      </a:lnTo>
                      <a:lnTo>
                        <a:pt x="4" y="12"/>
                      </a:lnTo>
                      <a:lnTo>
                        <a:pt x="4" y="10"/>
                      </a:lnTo>
                      <a:lnTo>
                        <a:pt x="4" y="10"/>
                      </a:lnTo>
                      <a:lnTo>
                        <a:pt x="4" y="10"/>
                      </a:lnTo>
                      <a:lnTo>
                        <a:pt x="2" y="10"/>
                      </a:lnTo>
                      <a:lnTo>
                        <a:pt x="2" y="10"/>
                      </a:lnTo>
                      <a:lnTo>
                        <a:pt x="2" y="10"/>
                      </a:lnTo>
                      <a:lnTo>
                        <a:pt x="2" y="8"/>
                      </a:lnTo>
                      <a:lnTo>
                        <a:pt x="0" y="8"/>
                      </a:lnTo>
                      <a:lnTo>
                        <a:pt x="0" y="8"/>
                      </a:lnTo>
                      <a:lnTo>
                        <a:pt x="0" y="8"/>
                      </a:lnTo>
                      <a:lnTo>
                        <a:pt x="0" y="8"/>
                      </a:lnTo>
                      <a:lnTo>
                        <a:pt x="2" y="8"/>
                      </a:lnTo>
                      <a:lnTo>
                        <a:pt x="2" y="8"/>
                      </a:lnTo>
                      <a:lnTo>
                        <a:pt x="2" y="8"/>
                      </a:lnTo>
                      <a:lnTo>
                        <a:pt x="2" y="8"/>
                      </a:lnTo>
                      <a:lnTo>
                        <a:pt x="4" y="8"/>
                      </a:lnTo>
                      <a:lnTo>
                        <a:pt x="4" y="8"/>
                      </a:lnTo>
                      <a:lnTo>
                        <a:pt x="4" y="8"/>
                      </a:lnTo>
                      <a:lnTo>
                        <a:pt x="4" y="8"/>
                      </a:lnTo>
                      <a:lnTo>
                        <a:pt x="5" y="8"/>
                      </a:lnTo>
                      <a:lnTo>
                        <a:pt x="5" y="8"/>
                      </a:lnTo>
                      <a:lnTo>
                        <a:pt x="7" y="8"/>
                      </a:lnTo>
                      <a:lnTo>
                        <a:pt x="7" y="8"/>
                      </a:lnTo>
                      <a:lnTo>
                        <a:pt x="7" y="8"/>
                      </a:lnTo>
                      <a:lnTo>
                        <a:pt x="7" y="8"/>
                      </a:lnTo>
                      <a:lnTo>
                        <a:pt x="7" y="6"/>
                      </a:lnTo>
                      <a:lnTo>
                        <a:pt x="7" y="6"/>
                      </a:lnTo>
                      <a:lnTo>
                        <a:pt x="9" y="6"/>
                      </a:lnTo>
                      <a:lnTo>
                        <a:pt x="9" y="6"/>
                      </a:lnTo>
                      <a:lnTo>
                        <a:pt x="9" y="6"/>
                      </a:lnTo>
                      <a:lnTo>
                        <a:pt x="9" y="6"/>
                      </a:lnTo>
                      <a:lnTo>
                        <a:pt x="11" y="6"/>
                      </a:lnTo>
                      <a:lnTo>
                        <a:pt x="11" y="6"/>
                      </a:lnTo>
                      <a:lnTo>
                        <a:pt x="11" y="4"/>
                      </a:lnTo>
                      <a:lnTo>
                        <a:pt x="11" y="4"/>
                      </a:lnTo>
                      <a:lnTo>
                        <a:pt x="9" y="4"/>
                      </a:lnTo>
                      <a:lnTo>
                        <a:pt x="9" y="4"/>
                      </a:lnTo>
                      <a:lnTo>
                        <a:pt x="9" y="4"/>
                      </a:lnTo>
                      <a:lnTo>
                        <a:pt x="9" y="4"/>
                      </a:lnTo>
                      <a:lnTo>
                        <a:pt x="7" y="4"/>
                      </a:lnTo>
                      <a:lnTo>
                        <a:pt x="7" y="4"/>
                      </a:lnTo>
                      <a:lnTo>
                        <a:pt x="7" y="2"/>
                      </a:lnTo>
                      <a:lnTo>
                        <a:pt x="7" y="2"/>
                      </a:lnTo>
                      <a:lnTo>
                        <a:pt x="7" y="2"/>
                      </a:lnTo>
                      <a:lnTo>
                        <a:pt x="7" y="2"/>
                      </a:lnTo>
                      <a:lnTo>
                        <a:pt x="9" y="2"/>
                      </a:lnTo>
                      <a:lnTo>
                        <a:pt x="9" y="2"/>
                      </a:lnTo>
                      <a:lnTo>
                        <a:pt x="9" y="2"/>
                      </a:lnTo>
                      <a:lnTo>
                        <a:pt x="11" y="2"/>
                      </a:lnTo>
                      <a:lnTo>
                        <a:pt x="11" y="2"/>
                      </a:lnTo>
                      <a:lnTo>
                        <a:pt x="11" y="4"/>
                      </a:lnTo>
                      <a:lnTo>
                        <a:pt x="13" y="4"/>
                      </a:lnTo>
                      <a:lnTo>
                        <a:pt x="13" y="2"/>
                      </a:lnTo>
                      <a:lnTo>
                        <a:pt x="13" y="2"/>
                      </a:lnTo>
                      <a:lnTo>
                        <a:pt x="13" y="2"/>
                      </a:lnTo>
                      <a:lnTo>
                        <a:pt x="13" y="4"/>
                      </a:lnTo>
                      <a:lnTo>
                        <a:pt x="15" y="4"/>
                      </a:lnTo>
                      <a:lnTo>
                        <a:pt x="15" y="4"/>
                      </a:lnTo>
                      <a:lnTo>
                        <a:pt x="15" y="2"/>
                      </a:lnTo>
                      <a:lnTo>
                        <a:pt x="15" y="2"/>
                      </a:lnTo>
                      <a:lnTo>
                        <a:pt x="17" y="2"/>
                      </a:lnTo>
                      <a:lnTo>
                        <a:pt x="17" y="4"/>
                      </a:lnTo>
                      <a:lnTo>
                        <a:pt x="17" y="4"/>
                      </a:lnTo>
                      <a:lnTo>
                        <a:pt x="17" y="2"/>
                      </a:lnTo>
                      <a:lnTo>
                        <a:pt x="19" y="2"/>
                      </a:lnTo>
                      <a:lnTo>
                        <a:pt x="19" y="2"/>
                      </a:lnTo>
                      <a:lnTo>
                        <a:pt x="19" y="2"/>
                      </a:lnTo>
                      <a:lnTo>
                        <a:pt x="19" y="2"/>
                      </a:lnTo>
                      <a:lnTo>
                        <a:pt x="21" y="2"/>
                      </a:lnTo>
                      <a:lnTo>
                        <a:pt x="21" y="0"/>
                      </a:lnTo>
                      <a:lnTo>
                        <a:pt x="21" y="0"/>
                      </a:lnTo>
                      <a:lnTo>
                        <a:pt x="21" y="0"/>
                      </a:lnTo>
                      <a:lnTo>
                        <a:pt x="21" y="0"/>
                      </a:lnTo>
                      <a:lnTo>
                        <a:pt x="23" y="0"/>
                      </a:lnTo>
                      <a:lnTo>
                        <a:pt x="23" y="0"/>
                      </a:lnTo>
                      <a:lnTo>
                        <a:pt x="25" y="0"/>
                      </a:lnTo>
                      <a:lnTo>
                        <a:pt x="25" y="0"/>
                      </a:lnTo>
                      <a:lnTo>
                        <a:pt x="25" y="0"/>
                      </a:lnTo>
                      <a:lnTo>
                        <a:pt x="25" y="0"/>
                      </a:lnTo>
                      <a:lnTo>
                        <a:pt x="26" y="0"/>
                      </a:lnTo>
                      <a:lnTo>
                        <a:pt x="26" y="0"/>
                      </a:lnTo>
                      <a:lnTo>
                        <a:pt x="26" y="0"/>
                      </a:lnTo>
                      <a:lnTo>
                        <a:pt x="26" y="0"/>
                      </a:lnTo>
                      <a:lnTo>
                        <a:pt x="28" y="0"/>
                      </a:lnTo>
                      <a:lnTo>
                        <a:pt x="28" y="0"/>
                      </a:lnTo>
                      <a:lnTo>
                        <a:pt x="30" y="0"/>
                      </a:lnTo>
                      <a:lnTo>
                        <a:pt x="30" y="0"/>
                      </a:lnTo>
                      <a:lnTo>
                        <a:pt x="30" y="0"/>
                      </a:lnTo>
                      <a:lnTo>
                        <a:pt x="30" y="0"/>
                      </a:lnTo>
                      <a:lnTo>
                        <a:pt x="30" y="2"/>
                      </a:lnTo>
                      <a:lnTo>
                        <a:pt x="30" y="2"/>
                      </a:lnTo>
                      <a:lnTo>
                        <a:pt x="30" y="2"/>
                      </a:lnTo>
                      <a:lnTo>
                        <a:pt x="30" y="4"/>
                      </a:lnTo>
                      <a:lnTo>
                        <a:pt x="30" y="4"/>
                      </a:lnTo>
                      <a:lnTo>
                        <a:pt x="30" y="4"/>
                      </a:lnTo>
                      <a:lnTo>
                        <a:pt x="30" y="4"/>
                      </a:lnTo>
                      <a:lnTo>
                        <a:pt x="30" y="6"/>
                      </a:lnTo>
                      <a:lnTo>
                        <a:pt x="30" y="6"/>
                      </a:lnTo>
                      <a:lnTo>
                        <a:pt x="30" y="6"/>
                      </a:lnTo>
                      <a:lnTo>
                        <a:pt x="30" y="8"/>
                      </a:lnTo>
                      <a:lnTo>
                        <a:pt x="30" y="8"/>
                      </a:lnTo>
                      <a:lnTo>
                        <a:pt x="32" y="8"/>
                      </a:lnTo>
                      <a:lnTo>
                        <a:pt x="32" y="8"/>
                      </a:lnTo>
                      <a:lnTo>
                        <a:pt x="32" y="8"/>
                      </a:lnTo>
                      <a:lnTo>
                        <a:pt x="34" y="8"/>
                      </a:lnTo>
                      <a:lnTo>
                        <a:pt x="34" y="8"/>
                      </a:lnTo>
                      <a:lnTo>
                        <a:pt x="34" y="10"/>
                      </a:lnTo>
                      <a:lnTo>
                        <a:pt x="34" y="10"/>
                      </a:lnTo>
                      <a:lnTo>
                        <a:pt x="34" y="10"/>
                      </a:lnTo>
                      <a:lnTo>
                        <a:pt x="34" y="12"/>
                      </a:lnTo>
                      <a:lnTo>
                        <a:pt x="34" y="12"/>
                      </a:lnTo>
                      <a:lnTo>
                        <a:pt x="34" y="12"/>
                      </a:lnTo>
                      <a:lnTo>
                        <a:pt x="32" y="12"/>
                      </a:lnTo>
                      <a:lnTo>
                        <a:pt x="32" y="12"/>
                      </a:lnTo>
                      <a:lnTo>
                        <a:pt x="32" y="12"/>
                      </a:lnTo>
                      <a:lnTo>
                        <a:pt x="30" y="12"/>
                      </a:lnTo>
                      <a:lnTo>
                        <a:pt x="30" y="12"/>
                      </a:lnTo>
                      <a:lnTo>
                        <a:pt x="30" y="12"/>
                      </a:lnTo>
                      <a:lnTo>
                        <a:pt x="28" y="12"/>
                      </a:lnTo>
                      <a:lnTo>
                        <a:pt x="28" y="12"/>
                      </a:lnTo>
                      <a:lnTo>
                        <a:pt x="28" y="12"/>
                      </a:lnTo>
                      <a:lnTo>
                        <a:pt x="26" y="12"/>
                      </a:lnTo>
                      <a:lnTo>
                        <a:pt x="26" y="12"/>
                      </a:lnTo>
                      <a:lnTo>
                        <a:pt x="26" y="12"/>
                      </a:lnTo>
                      <a:lnTo>
                        <a:pt x="26" y="12"/>
                      </a:lnTo>
                      <a:lnTo>
                        <a:pt x="25" y="12"/>
                      </a:lnTo>
                      <a:lnTo>
                        <a:pt x="25" y="12"/>
                      </a:lnTo>
                      <a:lnTo>
                        <a:pt x="25" y="13"/>
                      </a:lnTo>
                      <a:lnTo>
                        <a:pt x="25" y="13"/>
                      </a:lnTo>
                      <a:lnTo>
                        <a:pt x="25" y="15"/>
                      </a:lnTo>
                      <a:lnTo>
                        <a:pt x="25" y="15"/>
                      </a:lnTo>
                      <a:lnTo>
                        <a:pt x="26" y="15"/>
                      </a:lnTo>
                      <a:lnTo>
                        <a:pt x="26" y="15"/>
                      </a:lnTo>
                      <a:lnTo>
                        <a:pt x="26" y="15"/>
                      </a:lnTo>
                      <a:lnTo>
                        <a:pt x="26" y="15"/>
                      </a:lnTo>
                      <a:lnTo>
                        <a:pt x="28" y="15"/>
                      </a:lnTo>
                      <a:lnTo>
                        <a:pt x="28" y="15"/>
                      </a:lnTo>
                      <a:lnTo>
                        <a:pt x="28" y="17"/>
                      </a:lnTo>
                      <a:lnTo>
                        <a:pt x="28" y="17"/>
                      </a:lnTo>
                      <a:lnTo>
                        <a:pt x="26" y="17"/>
                      </a:lnTo>
                      <a:lnTo>
                        <a:pt x="26" y="17"/>
                      </a:lnTo>
                      <a:lnTo>
                        <a:pt x="26" y="19"/>
                      </a:lnTo>
                      <a:lnTo>
                        <a:pt x="26" y="19"/>
                      </a:lnTo>
                      <a:lnTo>
                        <a:pt x="25" y="19"/>
                      </a:lnTo>
                      <a:lnTo>
                        <a:pt x="25" y="19"/>
                      </a:lnTo>
                      <a:lnTo>
                        <a:pt x="25" y="19"/>
                      </a:lnTo>
                      <a:lnTo>
                        <a:pt x="23" y="19"/>
                      </a:lnTo>
                      <a:lnTo>
                        <a:pt x="23" y="19"/>
                      </a:lnTo>
                      <a:lnTo>
                        <a:pt x="23" y="21"/>
                      </a:lnTo>
                      <a:lnTo>
                        <a:pt x="25" y="21"/>
                      </a:lnTo>
                      <a:lnTo>
                        <a:pt x="25" y="21"/>
                      </a:lnTo>
                      <a:lnTo>
                        <a:pt x="25" y="21"/>
                      </a:lnTo>
                      <a:lnTo>
                        <a:pt x="25" y="21"/>
                      </a:lnTo>
                      <a:lnTo>
                        <a:pt x="25" y="23"/>
                      </a:lnTo>
                      <a:lnTo>
                        <a:pt x="26" y="23"/>
                      </a:lnTo>
                      <a:lnTo>
                        <a:pt x="26" y="23"/>
                      </a:lnTo>
                      <a:lnTo>
                        <a:pt x="26" y="23"/>
                      </a:lnTo>
                      <a:lnTo>
                        <a:pt x="28" y="23"/>
                      </a:lnTo>
                      <a:lnTo>
                        <a:pt x="28" y="23"/>
                      </a:lnTo>
                      <a:lnTo>
                        <a:pt x="30" y="23"/>
                      </a:lnTo>
                      <a:lnTo>
                        <a:pt x="30" y="23"/>
                      </a:lnTo>
                      <a:lnTo>
                        <a:pt x="30" y="23"/>
                      </a:lnTo>
                      <a:lnTo>
                        <a:pt x="30" y="23"/>
                      </a:lnTo>
                      <a:lnTo>
                        <a:pt x="30" y="25"/>
                      </a:lnTo>
                      <a:lnTo>
                        <a:pt x="30" y="25"/>
                      </a:lnTo>
                      <a:lnTo>
                        <a:pt x="28" y="25"/>
                      </a:lnTo>
                      <a:lnTo>
                        <a:pt x="28" y="25"/>
                      </a:lnTo>
                      <a:lnTo>
                        <a:pt x="26" y="25"/>
                      </a:lnTo>
                      <a:lnTo>
                        <a:pt x="26" y="23"/>
                      </a:lnTo>
                      <a:lnTo>
                        <a:pt x="26" y="23"/>
                      </a:lnTo>
                      <a:lnTo>
                        <a:pt x="26" y="23"/>
                      </a:lnTo>
                      <a:lnTo>
                        <a:pt x="26" y="25"/>
                      </a:lnTo>
                      <a:lnTo>
                        <a:pt x="25" y="25"/>
                      </a:lnTo>
                      <a:lnTo>
                        <a:pt x="25" y="25"/>
                      </a:lnTo>
                      <a:lnTo>
                        <a:pt x="25" y="25"/>
                      </a:lnTo>
                      <a:lnTo>
                        <a:pt x="25" y="25"/>
                      </a:lnTo>
                      <a:lnTo>
                        <a:pt x="23" y="25"/>
                      </a:lnTo>
                      <a:lnTo>
                        <a:pt x="23" y="27"/>
                      </a:lnTo>
                      <a:lnTo>
                        <a:pt x="23" y="27"/>
                      </a:lnTo>
                      <a:lnTo>
                        <a:pt x="23" y="27"/>
                      </a:lnTo>
                      <a:lnTo>
                        <a:pt x="23" y="29"/>
                      </a:lnTo>
                      <a:lnTo>
                        <a:pt x="21" y="29"/>
                      </a:lnTo>
                      <a:lnTo>
                        <a:pt x="21" y="29"/>
                      </a:lnTo>
                      <a:lnTo>
                        <a:pt x="21" y="29"/>
                      </a:lnTo>
                      <a:lnTo>
                        <a:pt x="21" y="29"/>
                      </a:lnTo>
                      <a:lnTo>
                        <a:pt x="21" y="31"/>
                      </a:lnTo>
                      <a:lnTo>
                        <a:pt x="21" y="31"/>
                      </a:lnTo>
                      <a:lnTo>
                        <a:pt x="21" y="31"/>
                      </a:lnTo>
                      <a:lnTo>
                        <a:pt x="21" y="33"/>
                      </a:lnTo>
                      <a:lnTo>
                        <a:pt x="19" y="33"/>
                      </a:lnTo>
                      <a:lnTo>
                        <a:pt x="19" y="33"/>
                      </a:lnTo>
                      <a:lnTo>
                        <a:pt x="19" y="31"/>
                      </a:lnTo>
                      <a:lnTo>
                        <a:pt x="19" y="3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8" name="Freeform 1590">
                  <a:extLst>
                    <a:ext uri="{FF2B5EF4-FFF2-40B4-BE49-F238E27FC236}">
                      <a16:creationId xmlns:a16="http://schemas.microsoft.com/office/drawing/2014/main" id="{1772747A-44F3-435D-8CB2-79646D0613E4}"/>
                    </a:ext>
                  </a:extLst>
                </p:cNvPr>
                <p:cNvSpPr>
                  <a:spLocks/>
                </p:cNvSpPr>
                <p:nvPr/>
              </p:nvSpPr>
              <p:spPr bwMode="auto">
                <a:xfrm>
                  <a:off x="15221091" y="2794001"/>
                  <a:ext cx="53975" cy="52388"/>
                </a:xfrm>
                <a:custGeom>
                  <a:avLst/>
                  <a:gdLst>
                    <a:gd name="T0" fmla="*/ 15 w 34"/>
                    <a:gd name="T1" fmla="*/ 31 h 33"/>
                    <a:gd name="T2" fmla="*/ 13 w 34"/>
                    <a:gd name="T3" fmla="*/ 31 h 33"/>
                    <a:gd name="T4" fmla="*/ 9 w 34"/>
                    <a:gd name="T5" fmla="*/ 31 h 33"/>
                    <a:gd name="T6" fmla="*/ 7 w 34"/>
                    <a:gd name="T7" fmla="*/ 31 h 33"/>
                    <a:gd name="T8" fmla="*/ 4 w 34"/>
                    <a:gd name="T9" fmla="*/ 29 h 33"/>
                    <a:gd name="T10" fmla="*/ 2 w 34"/>
                    <a:gd name="T11" fmla="*/ 27 h 33"/>
                    <a:gd name="T12" fmla="*/ 4 w 34"/>
                    <a:gd name="T13" fmla="*/ 25 h 33"/>
                    <a:gd name="T14" fmla="*/ 5 w 34"/>
                    <a:gd name="T15" fmla="*/ 23 h 33"/>
                    <a:gd name="T16" fmla="*/ 7 w 34"/>
                    <a:gd name="T17" fmla="*/ 23 h 33"/>
                    <a:gd name="T18" fmla="*/ 9 w 34"/>
                    <a:gd name="T19" fmla="*/ 23 h 33"/>
                    <a:gd name="T20" fmla="*/ 13 w 34"/>
                    <a:gd name="T21" fmla="*/ 23 h 33"/>
                    <a:gd name="T22" fmla="*/ 13 w 34"/>
                    <a:gd name="T23" fmla="*/ 25 h 33"/>
                    <a:gd name="T24" fmla="*/ 15 w 34"/>
                    <a:gd name="T25" fmla="*/ 23 h 33"/>
                    <a:gd name="T26" fmla="*/ 15 w 34"/>
                    <a:gd name="T27" fmla="*/ 23 h 33"/>
                    <a:gd name="T28" fmla="*/ 13 w 34"/>
                    <a:gd name="T29" fmla="*/ 21 h 33"/>
                    <a:gd name="T30" fmla="*/ 13 w 34"/>
                    <a:gd name="T31" fmla="*/ 21 h 33"/>
                    <a:gd name="T32" fmla="*/ 11 w 34"/>
                    <a:gd name="T33" fmla="*/ 19 h 33"/>
                    <a:gd name="T34" fmla="*/ 7 w 34"/>
                    <a:gd name="T35" fmla="*/ 19 h 33"/>
                    <a:gd name="T36" fmla="*/ 5 w 34"/>
                    <a:gd name="T37" fmla="*/ 19 h 33"/>
                    <a:gd name="T38" fmla="*/ 5 w 34"/>
                    <a:gd name="T39" fmla="*/ 17 h 33"/>
                    <a:gd name="T40" fmla="*/ 5 w 34"/>
                    <a:gd name="T41" fmla="*/ 15 h 33"/>
                    <a:gd name="T42" fmla="*/ 5 w 34"/>
                    <a:gd name="T43" fmla="*/ 13 h 33"/>
                    <a:gd name="T44" fmla="*/ 4 w 34"/>
                    <a:gd name="T45" fmla="*/ 12 h 33"/>
                    <a:gd name="T46" fmla="*/ 4 w 34"/>
                    <a:gd name="T47" fmla="*/ 10 h 33"/>
                    <a:gd name="T48" fmla="*/ 2 w 34"/>
                    <a:gd name="T49" fmla="*/ 8 h 33"/>
                    <a:gd name="T50" fmla="*/ 2 w 34"/>
                    <a:gd name="T51" fmla="*/ 8 h 33"/>
                    <a:gd name="T52" fmla="*/ 4 w 34"/>
                    <a:gd name="T53" fmla="*/ 8 h 33"/>
                    <a:gd name="T54" fmla="*/ 7 w 34"/>
                    <a:gd name="T55" fmla="*/ 8 h 33"/>
                    <a:gd name="T56" fmla="*/ 7 w 34"/>
                    <a:gd name="T57" fmla="*/ 6 h 33"/>
                    <a:gd name="T58" fmla="*/ 11 w 34"/>
                    <a:gd name="T59" fmla="*/ 6 h 33"/>
                    <a:gd name="T60" fmla="*/ 9 w 34"/>
                    <a:gd name="T61" fmla="*/ 4 h 33"/>
                    <a:gd name="T62" fmla="*/ 7 w 34"/>
                    <a:gd name="T63" fmla="*/ 2 h 33"/>
                    <a:gd name="T64" fmla="*/ 9 w 34"/>
                    <a:gd name="T65" fmla="*/ 2 h 33"/>
                    <a:gd name="T66" fmla="*/ 13 w 34"/>
                    <a:gd name="T67" fmla="*/ 4 h 33"/>
                    <a:gd name="T68" fmla="*/ 15 w 34"/>
                    <a:gd name="T69" fmla="*/ 4 h 33"/>
                    <a:gd name="T70" fmla="*/ 17 w 34"/>
                    <a:gd name="T71" fmla="*/ 4 h 33"/>
                    <a:gd name="T72" fmla="*/ 19 w 34"/>
                    <a:gd name="T73" fmla="*/ 2 h 33"/>
                    <a:gd name="T74" fmla="*/ 21 w 34"/>
                    <a:gd name="T75" fmla="*/ 0 h 33"/>
                    <a:gd name="T76" fmla="*/ 25 w 34"/>
                    <a:gd name="T77" fmla="*/ 0 h 33"/>
                    <a:gd name="T78" fmla="*/ 26 w 34"/>
                    <a:gd name="T79" fmla="*/ 0 h 33"/>
                    <a:gd name="T80" fmla="*/ 30 w 34"/>
                    <a:gd name="T81" fmla="*/ 0 h 33"/>
                    <a:gd name="T82" fmla="*/ 30 w 34"/>
                    <a:gd name="T83" fmla="*/ 2 h 33"/>
                    <a:gd name="T84" fmla="*/ 30 w 34"/>
                    <a:gd name="T85" fmla="*/ 6 h 33"/>
                    <a:gd name="T86" fmla="*/ 32 w 34"/>
                    <a:gd name="T87" fmla="*/ 8 h 33"/>
                    <a:gd name="T88" fmla="*/ 34 w 34"/>
                    <a:gd name="T89" fmla="*/ 10 h 33"/>
                    <a:gd name="T90" fmla="*/ 34 w 34"/>
                    <a:gd name="T91" fmla="*/ 12 h 33"/>
                    <a:gd name="T92" fmla="*/ 30 w 34"/>
                    <a:gd name="T93" fmla="*/ 12 h 33"/>
                    <a:gd name="T94" fmla="*/ 26 w 34"/>
                    <a:gd name="T95" fmla="*/ 12 h 33"/>
                    <a:gd name="T96" fmla="*/ 25 w 34"/>
                    <a:gd name="T97" fmla="*/ 12 h 33"/>
                    <a:gd name="T98" fmla="*/ 26 w 34"/>
                    <a:gd name="T99" fmla="*/ 15 h 33"/>
                    <a:gd name="T100" fmla="*/ 28 w 34"/>
                    <a:gd name="T101" fmla="*/ 15 h 33"/>
                    <a:gd name="T102" fmla="*/ 26 w 34"/>
                    <a:gd name="T103" fmla="*/ 19 h 33"/>
                    <a:gd name="T104" fmla="*/ 23 w 34"/>
                    <a:gd name="T105" fmla="*/ 19 h 33"/>
                    <a:gd name="T106" fmla="*/ 25 w 34"/>
                    <a:gd name="T107" fmla="*/ 21 h 33"/>
                    <a:gd name="T108" fmla="*/ 26 w 34"/>
                    <a:gd name="T109" fmla="*/ 23 h 33"/>
                    <a:gd name="T110" fmla="*/ 30 w 34"/>
                    <a:gd name="T111" fmla="*/ 23 h 33"/>
                    <a:gd name="T112" fmla="*/ 28 w 34"/>
                    <a:gd name="T113" fmla="*/ 25 h 33"/>
                    <a:gd name="T114" fmla="*/ 26 w 34"/>
                    <a:gd name="T115" fmla="*/ 25 h 33"/>
                    <a:gd name="T116" fmla="*/ 23 w 34"/>
                    <a:gd name="T117" fmla="*/ 25 h 33"/>
                    <a:gd name="T118" fmla="*/ 21 w 34"/>
                    <a:gd name="T119" fmla="*/ 29 h 33"/>
                    <a:gd name="T120" fmla="*/ 21 w 34"/>
                    <a:gd name="T121" fmla="*/ 31 h 33"/>
                    <a:gd name="T122" fmla="*/ 19 w 34"/>
                    <a:gd name="T12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 h="33">
                      <a:moveTo>
                        <a:pt x="19" y="31"/>
                      </a:moveTo>
                      <a:lnTo>
                        <a:pt x="19" y="31"/>
                      </a:lnTo>
                      <a:lnTo>
                        <a:pt x="17" y="31"/>
                      </a:lnTo>
                      <a:lnTo>
                        <a:pt x="17" y="31"/>
                      </a:lnTo>
                      <a:lnTo>
                        <a:pt x="15" y="31"/>
                      </a:lnTo>
                      <a:lnTo>
                        <a:pt x="15" y="31"/>
                      </a:lnTo>
                      <a:lnTo>
                        <a:pt x="15" y="31"/>
                      </a:lnTo>
                      <a:lnTo>
                        <a:pt x="13" y="31"/>
                      </a:lnTo>
                      <a:lnTo>
                        <a:pt x="13" y="31"/>
                      </a:lnTo>
                      <a:lnTo>
                        <a:pt x="13" y="31"/>
                      </a:lnTo>
                      <a:lnTo>
                        <a:pt x="13" y="31"/>
                      </a:lnTo>
                      <a:lnTo>
                        <a:pt x="11" y="31"/>
                      </a:lnTo>
                      <a:lnTo>
                        <a:pt x="11" y="31"/>
                      </a:lnTo>
                      <a:lnTo>
                        <a:pt x="9" y="31"/>
                      </a:lnTo>
                      <a:lnTo>
                        <a:pt x="9" y="31"/>
                      </a:lnTo>
                      <a:lnTo>
                        <a:pt x="9" y="31"/>
                      </a:lnTo>
                      <a:lnTo>
                        <a:pt x="9" y="31"/>
                      </a:lnTo>
                      <a:lnTo>
                        <a:pt x="7" y="31"/>
                      </a:lnTo>
                      <a:lnTo>
                        <a:pt x="7" y="31"/>
                      </a:lnTo>
                      <a:lnTo>
                        <a:pt x="7" y="31"/>
                      </a:lnTo>
                      <a:lnTo>
                        <a:pt x="7" y="31"/>
                      </a:lnTo>
                      <a:lnTo>
                        <a:pt x="7" y="29"/>
                      </a:lnTo>
                      <a:lnTo>
                        <a:pt x="5" y="29"/>
                      </a:lnTo>
                      <a:lnTo>
                        <a:pt x="5" y="29"/>
                      </a:lnTo>
                      <a:lnTo>
                        <a:pt x="4" y="29"/>
                      </a:lnTo>
                      <a:lnTo>
                        <a:pt x="4" y="29"/>
                      </a:lnTo>
                      <a:lnTo>
                        <a:pt x="4" y="29"/>
                      </a:lnTo>
                      <a:lnTo>
                        <a:pt x="4" y="29"/>
                      </a:lnTo>
                      <a:lnTo>
                        <a:pt x="2" y="29"/>
                      </a:lnTo>
                      <a:lnTo>
                        <a:pt x="2" y="27"/>
                      </a:lnTo>
                      <a:lnTo>
                        <a:pt x="2" y="27"/>
                      </a:lnTo>
                      <a:lnTo>
                        <a:pt x="2" y="27"/>
                      </a:lnTo>
                      <a:lnTo>
                        <a:pt x="2" y="25"/>
                      </a:lnTo>
                      <a:lnTo>
                        <a:pt x="2" y="25"/>
                      </a:lnTo>
                      <a:lnTo>
                        <a:pt x="4" y="25"/>
                      </a:lnTo>
                      <a:lnTo>
                        <a:pt x="4" y="25"/>
                      </a:lnTo>
                      <a:lnTo>
                        <a:pt x="4" y="23"/>
                      </a:lnTo>
                      <a:lnTo>
                        <a:pt x="4" y="23"/>
                      </a:lnTo>
                      <a:lnTo>
                        <a:pt x="4" y="23"/>
                      </a:lnTo>
                      <a:lnTo>
                        <a:pt x="5" y="23"/>
                      </a:lnTo>
                      <a:lnTo>
                        <a:pt x="5" y="23"/>
                      </a:lnTo>
                      <a:lnTo>
                        <a:pt x="5" y="23"/>
                      </a:lnTo>
                      <a:lnTo>
                        <a:pt x="7" y="23"/>
                      </a:lnTo>
                      <a:lnTo>
                        <a:pt x="7" y="23"/>
                      </a:lnTo>
                      <a:lnTo>
                        <a:pt x="7" y="23"/>
                      </a:lnTo>
                      <a:lnTo>
                        <a:pt x="9" y="23"/>
                      </a:lnTo>
                      <a:lnTo>
                        <a:pt x="9" y="23"/>
                      </a:lnTo>
                      <a:lnTo>
                        <a:pt x="9" y="23"/>
                      </a:lnTo>
                      <a:lnTo>
                        <a:pt x="9" y="23"/>
                      </a:lnTo>
                      <a:lnTo>
                        <a:pt x="9" y="23"/>
                      </a:lnTo>
                      <a:lnTo>
                        <a:pt x="11" y="23"/>
                      </a:lnTo>
                      <a:lnTo>
                        <a:pt x="11" y="23"/>
                      </a:lnTo>
                      <a:lnTo>
                        <a:pt x="13" y="23"/>
                      </a:lnTo>
                      <a:lnTo>
                        <a:pt x="13" y="23"/>
                      </a:lnTo>
                      <a:lnTo>
                        <a:pt x="13" y="23"/>
                      </a:lnTo>
                      <a:lnTo>
                        <a:pt x="13" y="25"/>
                      </a:lnTo>
                      <a:lnTo>
                        <a:pt x="13" y="25"/>
                      </a:lnTo>
                      <a:lnTo>
                        <a:pt x="13" y="25"/>
                      </a:lnTo>
                      <a:lnTo>
                        <a:pt x="13" y="25"/>
                      </a:lnTo>
                      <a:lnTo>
                        <a:pt x="13" y="25"/>
                      </a:lnTo>
                      <a:lnTo>
                        <a:pt x="13" y="25"/>
                      </a:lnTo>
                      <a:lnTo>
                        <a:pt x="15" y="25"/>
                      </a:lnTo>
                      <a:lnTo>
                        <a:pt x="15" y="23"/>
                      </a:lnTo>
                      <a:lnTo>
                        <a:pt x="15" y="23"/>
                      </a:lnTo>
                      <a:lnTo>
                        <a:pt x="15" y="23"/>
                      </a:lnTo>
                      <a:lnTo>
                        <a:pt x="15" y="23"/>
                      </a:lnTo>
                      <a:lnTo>
                        <a:pt x="17" y="23"/>
                      </a:lnTo>
                      <a:lnTo>
                        <a:pt x="17" y="23"/>
                      </a:lnTo>
                      <a:lnTo>
                        <a:pt x="15" y="23"/>
                      </a:lnTo>
                      <a:lnTo>
                        <a:pt x="15" y="23"/>
                      </a:lnTo>
                      <a:lnTo>
                        <a:pt x="15" y="23"/>
                      </a:lnTo>
                      <a:lnTo>
                        <a:pt x="13" y="23"/>
                      </a:lnTo>
                      <a:lnTo>
                        <a:pt x="13" y="23"/>
                      </a:lnTo>
                      <a:lnTo>
                        <a:pt x="13" y="21"/>
                      </a:lnTo>
                      <a:lnTo>
                        <a:pt x="13" y="21"/>
                      </a:lnTo>
                      <a:lnTo>
                        <a:pt x="15" y="21"/>
                      </a:lnTo>
                      <a:lnTo>
                        <a:pt x="15" y="21"/>
                      </a:lnTo>
                      <a:lnTo>
                        <a:pt x="15" y="21"/>
                      </a:lnTo>
                      <a:lnTo>
                        <a:pt x="15" y="21"/>
                      </a:lnTo>
                      <a:lnTo>
                        <a:pt x="13" y="21"/>
                      </a:lnTo>
                      <a:lnTo>
                        <a:pt x="13" y="19"/>
                      </a:lnTo>
                      <a:lnTo>
                        <a:pt x="13" y="19"/>
                      </a:lnTo>
                      <a:lnTo>
                        <a:pt x="13" y="19"/>
                      </a:lnTo>
                      <a:lnTo>
                        <a:pt x="11" y="19"/>
                      </a:lnTo>
                      <a:lnTo>
                        <a:pt x="11" y="19"/>
                      </a:lnTo>
                      <a:lnTo>
                        <a:pt x="9" y="19"/>
                      </a:lnTo>
                      <a:lnTo>
                        <a:pt x="9" y="19"/>
                      </a:lnTo>
                      <a:lnTo>
                        <a:pt x="9" y="19"/>
                      </a:lnTo>
                      <a:lnTo>
                        <a:pt x="7" y="19"/>
                      </a:lnTo>
                      <a:lnTo>
                        <a:pt x="7" y="19"/>
                      </a:lnTo>
                      <a:lnTo>
                        <a:pt x="7" y="19"/>
                      </a:lnTo>
                      <a:lnTo>
                        <a:pt x="7" y="21"/>
                      </a:lnTo>
                      <a:lnTo>
                        <a:pt x="5" y="21"/>
                      </a:lnTo>
                      <a:lnTo>
                        <a:pt x="5" y="21"/>
                      </a:lnTo>
                      <a:lnTo>
                        <a:pt x="5" y="19"/>
                      </a:lnTo>
                      <a:lnTo>
                        <a:pt x="5" y="19"/>
                      </a:lnTo>
                      <a:lnTo>
                        <a:pt x="5" y="19"/>
                      </a:lnTo>
                      <a:lnTo>
                        <a:pt x="5" y="17"/>
                      </a:lnTo>
                      <a:lnTo>
                        <a:pt x="5" y="17"/>
                      </a:lnTo>
                      <a:lnTo>
                        <a:pt x="5" y="17"/>
                      </a:lnTo>
                      <a:lnTo>
                        <a:pt x="5" y="15"/>
                      </a:lnTo>
                      <a:lnTo>
                        <a:pt x="4" y="15"/>
                      </a:lnTo>
                      <a:lnTo>
                        <a:pt x="4" y="15"/>
                      </a:lnTo>
                      <a:lnTo>
                        <a:pt x="5" y="15"/>
                      </a:lnTo>
                      <a:lnTo>
                        <a:pt x="5" y="15"/>
                      </a:lnTo>
                      <a:lnTo>
                        <a:pt x="5" y="15"/>
                      </a:lnTo>
                      <a:lnTo>
                        <a:pt x="5" y="13"/>
                      </a:lnTo>
                      <a:lnTo>
                        <a:pt x="5" y="13"/>
                      </a:lnTo>
                      <a:lnTo>
                        <a:pt x="5" y="13"/>
                      </a:lnTo>
                      <a:lnTo>
                        <a:pt x="5" y="13"/>
                      </a:lnTo>
                      <a:lnTo>
                        <a:pt x="4" y="13"/>
                      </a:lnTo>
                      <a:lnTo>
                        <a:pt x="4" y="13"/>
                      </a:lnTo>
                      <a:lnTo>
                        <a:pt x="4" y="13"/>
                      </a:lnTo>
                      <a:lnTo>
                        <a:pt x="4" y="12"/>
                      </a:lnTo>
                      <a:lnTo>
                        <a:pt x="4" y="12"/>
                      </a:lnTo>
                      <a:lnTo>
                        <a:pt x="5" y="12"/>
                      </a:lnTo>
                      <a:lnTo>
                        <a:pt x="5" y="12"/>
                      </a:lnTo>
                      <a:lnTo>
                        <a:pt x="4" y="12"/>
                      </a:lnTo>
                      <a:lnTo>
                        <a:pt x="4" y="10"/>
                      </a:lnTo>
                      <a:lnTo>
                        <a:pt x="4" y="10"/>
                      </a:lnTo>
                      <a:lnTo>
                        <a:pt x="4" y="10"/>
                      </a:lnTo>
                      <a:lnTo>
                        <a:pt x="2" y="10"/>
                      </a:lnTo>
                      <a:lnTo>
                        <a:pt x="2" y="10"/>
                      </a:lnTo>
                      <a:lnTo>
                        <a:pt x="2" y="10"/>
                      </a:lnTo>
                      <a:lnTo>
                        <a:pt x="2" y="8"/>
                      </a:lnTo>
                      <a:lnTo>
                        <a:pt x="0" y="8"/>
                      </a:lnTo>
                      <a:lnTo>
                        <a:pt x="0" y="8"/>
                      </a:lnTo>
                      <a:lnTo>
                        <a:pt x="0" y="8"/>
                      </a:lnTo>
                      <a:lnTo>
                        <a:pt x="0" y="8"/>
                      </a:lnTo>
                      <a:lnTo>
                        <a:pt x="2" y="8"/>
                      </a:lnTo>
                      <a:lnTo>
                        <a:pt x="2" y="8"/>
                      </a:lnTo>
                      <a:lnTo>
                        <a:pt x="2" y="8"/>
                      </a:lnTo>
                      <a:lnTo>
                        <a:pt x="2" y="8"/>
                      </a:lnTo>
                      <a:lnTo>
                        <a:pt x="4" y="8"/>
                      </a:lnTo>
                      <a:lnTo>
                        <a:pt x="4" y="8"/>
                      </a:lnTo>
                      <a:lnTo>
                        <a:pt x="4" y="8"/>
                      </a:lnTo>
                      <a:lnTo>
                        <a:pt x="4" y="8"/>
                      </a:lnTo>
                      <a:lnTo>
                        <a:pt x="5" y="8"/>
                      </a:lnTo>
                      <a:lnTo>
                        <a:pt x="5" y="8"/>
                      </a:lnTo>
                      <a:lnTo>
                        <a:pt x="7" y="8"/>
                      </a:lnTo>
                      <a:lnTo>
                        <a:pt x="7" y="8"/>
                      </a:lnTo>
                      <a:lnTo>
                        <a:pt x="7" y="8"/>
                      </a:lnTo>
                      <a:lnTo>
                        <a:pt x="7" y="8"/>
                      </a:lnTo>
                      <a:lnTo>
                        <a:pt x="7" y="6"/>
                      </a:lnTo>
                      <a:lnTo>
                        <a:pt x="7" y="6"/>
                      </a:lnTo>
                      <a:lnTo>
                        <a:pt x="9" y="6"/>
                      </a:lnTo>
                      <a:lnTo>
                        <a:pt x="9" y="6"/>
                      </a:lnTo>
                      <a:lnTo>
                        <a:pt x="9" y="6"/>
                      </a:lnTo>
                      <a:lnTo>
                        <a:pt x="9" y="6"/>
                      </a:lnTo>
                      <a:lnTo>
                        <a:pt x="11" y="6"/>
                      </a:lnTo>
                      <a:lnTo>
                        <a:pt x="11" y="6"/>
                      </a:lnTo>
                      <a:lnTo>
                        <a:pt x="11" y="4"/>
                      </a:lnTo>
                      <a:lnTo>
                        <a:pt x="11" y="4"/>
                      </a:lnTo>
                      <a:lnTo>
                        <a:pt x="9" y="4"/>
                      </a:lnTo>
                      <a:lnTo>
                        <a:pt x="9" y="4"/>
                      </a:lnTo>
                      <a:lnTo>
                        <a:pt x="9" y="4"/>
                      </a:lnTo>
                      <a:lnTo>
                        <a:pt x="9" y="4"/>
                      </a:lnTo>
                      <a:lnTo>
                        <a:pt x="7" y="4"/>
                      </a:lnTo>
                      <a:lnTo>
                        <a:pt x="7" y="4"/>
                      </a:lnTo>
                      <a:lnTo>
                        <a:pt x="7" y="2"/>
                      </a:lnTo>
                      <a:lnTo>
                        <a:pt x="7" y="2"/>
                      </a:lnTo>
                      <a:lnTo>
                        <a:pt x="7" y="2"/>
                      </a:lnTo>
                      <a:lnTo>
                        <a:pt x="7" y="2"/>
                      </a:lnTo>
                      <a:lnTo>
                        <a:pt x="9" y="2"/>
                      </a:lnTo>
                      <a:lnTo>
                        <a:pt x="9" y="2"/>
                      </a:lnTo>
                      <a:lnTo>
                        <a:pt x="9" y="2"/>
                      </a:lnTo>
                      <a:lnTo>
                        <a:pt x="11" y="2"/>
                      </a:lnTo>
                      <a:lnTo>
                        <a:pt x="11" y="2"/>
                      </a:lnTo>
                      <a:lnTo>
                        <a:pt x="11" y="4"/>
                      </a:lnTo>
                      <a:lnTo>
                        <a:pt x="13" y="4"/>
                      </a:lnTo>
                      <a:lnTo>
                        <a:pt x="13" y="2"/>
                      </a:lnTo>
                      <a:lnTo>
                        <a:pt x="13" y="2"/>
                      </a:lnTo>
                      <a:lnTo>
                        <a:pt x="13" y="2"/>
                      </a:lnTo>
                      <a:lnTo>
                        <a:pt x="13" y="4"/>
                      </a:lnTo>
                      <a:lnTo>
                        <a:pt x="15" y="4"/>
                      </a:lnTo>
                      <a:lnTo>
                        <a:pt x="15" y="4"/>
                      </a:lnTo>
                      <a:lnTo>
                        <a:pt x="15" y="2"/>
                      </a:lnTo>
                      <a:lnTo>
                        <a:pt x="15" y="2"/>
                      </a:lnTo>
                      <a:lnTo>
                        <a:pt x="17" y="2"/>
                      </a:lnTo>
                      <a:lnTo>
                        <a:pt x="17" y="4"/>
                      </a:lnTo>
                      <a:lnTo>
                        <a:pt x="17" y="4"/>
                      </a:lnTo>
                      <a:lnTo>
                        <a:pt x="17" y="2"/>
                      </a:lnTo>
                      <a:lnTo>
                        <a:pt x="19" y="2"/>
                      </a:lnTo>
                      <a:lnTo>
                        <a:pt x="19" y="2"/>
                      </a:lnTo>
                      <a:lnTo>
                        <a:pt x="19" y="2"/>
                      </a:lnTo>
                      <a:lnTo>
                        <a:pt x="19" y="2"/>
                      </a:lnTo>
                      <a:lnTo>
                        <a:pt x="21" y="2"/>
                      </a:lnTo>
                      <a:lnTo>
                        <a:pt x="21" y="0"/>
                      </a:lnTo>
                      <a:lnTo>
                        <a:pt x="21" y="0"/>
                      </a:lnTo>
                      <a:lnTo>
                        <a:pt x="21" y="0"/>
                      </a:lnTo>
                      <a:lnTo>
                        <a:pt x="21" y="0"/>
                      </a:lnTo>
                      <a:lnTo>
                        <a:pt x="23" y="0"/>
                      </a:lnTo>
                      <a:lnTo>
                        <a:pt x="23" y="0"/>
                      </a:lnTo>
                      <a:lnTo>
                        <a:pt x="25" y="0"/>
                      </a:lnTo>
                      <a:lnTo>
                        <a:pt x="25" y="0"/>
                      </a:lnTo>
                      <a:lnTo>
                        <a:pt x="25" y="0"/>
                      </a:lnTo>
                      <a:lnTo>
                        <a:pt x="25" y="0"/>
                      </a:lnTo>
                      <a:lnTo>
                        <a:pt x="26" y="0"/>
                      </a:lnTo>
                      <a:lnTo>
                        <a:pt x="26" y="0"/>
                      </a:lnTo>
                      <a:lnTo>
                        <a:pt x="26" y="0"/>
                      </a:lnTo>
                      <a:lnTo>
                        <a:pt x="26" y="0"/>
                      </a:lnTo>
                      <a:lnTo>
                        <a:pt x="28" y="0"/>
                      </a:lnTo>
                      <a:lnTo>
                        <a:pt x="28" y="0"/>
                      </a:lnTo>
                      <a:lnTo>
                        <a:pt x="30" y="0"/>
                      </a:lnTo>
                      <a:lnTo>
                        <a:pt x="30" y="0"/>
                      </a:lnTo>
                      <a:lnTo>
                        <a:pt x="30" y="0"/>
                      </a:lnTo>
                      <a:lnTo>
                        <a:pt x="30" y="0"/>
                      </a:lnTo>
                      <a:lnTo>
                        <a:pt x="30" y="2"/>
                      </a:lnTo>
                      <a:lnTo>
                        <a:pt x="30" y="2"/>
                      </a:lnTo>
                      <a:lnTo>
                        <a:pt x="30" y="2"/>
                      </a:lnTo>
                      <a:lnTo>
                        <a:pt x="30" y="4"/>
                      </a:lnTo>
                      <a:lnTo>
                        <a:pt x="30" y="4"/>
                      </a:lnTo>
                      <a:lnTo>
                        <a:pt x="30" y="4"/>
                      </a:lnTo>
                      <a:lnTo>
                        <a:pt x="30" y="4"/>
                      </a:lnTo>
                      <a:lnTo>
                        <a:pt x="30" y="6"/>
                      </a:lnTo>
                      <a:lnTo>
                        <a:pt x="30" y="6"/>
                      </a:lnTo>
                      <a:lnTo>
                        <a:pt x="30" y="6"/>
                      </a:lnTo>
                      <a:lnTo>
                        <a:pt x="30" y="8"/>
                      </a:lnTo>
                      <a:lnTo>
                        <a:pt x="30" y="8"/>
                      </a:lnTo>
                      <a:lnTo>
                        <a:pt x="32" y="8"/>
                      </a:lnTo>
                      <a:lnTo>
                        <a:pt x="32" y="8"/>
                      </a:lnTo>
                      <a:lnTo>
                        <a:pt x="32" y="8"/>
                      </a:lnTo>
                      <a:lnTo>
                        <a:pt x="34" y="8"/>
                      </a:lnTo>
                      <a:lnTo>
                        <a:pt x="34" y="8"/>
                      </a:lnTo>
                      <a:lnTo>
                        <a:pt x="34" y="10"/>
                      </a:lnTo>
                      <a:lnTo>
                        <a:pt x="34" y="10"/>
                      </a:lnTo>
                      <a:lnTo>
                        <a:pt x="34" y="10"/>
                      </a:lnTo>
                      <a:lnTo>
                        <a:pt x="34" y="12"/>
                      </a:lnTo>
                      <a:lnTo>
                        <a:pt x="34" y="12"/>
                      </a:lnTo>
                      <a:lnTo>
                        <a:pt x="34" y="12"/>
                      </a:lnTo>
                      <a:lnTo>
                        <a:pt x="32" y="12"/>
                      </a:lnTo>
                      <a:lnTo>
                        <a:pt x="32" y="12"/>
                      </a:lnTo>
                      <a:lnTo>
                        <a:pt x="32" y="12"/>
                      </a:lnTo>
                      <a:lnTo>
                        <a:pt x="30" y="12"/>
                      </a:lnTo>
                      <a:lnTo>
                        <a:pt x="30" y="12"/>
                      </a:lnTo>
                      <a:lnTo>
                        <a:pt x="30" y="12"/>
                      </a:lnTo>
                      <a:lnTo>
                        <a:pt x="28" y="12"/>
                      </a:lnTo>
                      <a:lnTo>
                        <a:pt x="28" y="12"/>
                      </a:lnTo>
                      <a:lnTo>
                        <a:pt x="28" y="12"/>
                      </a:lnTo>
                      <a:lnTo>
                        <a:pt x="26" y="12"/>
                      </a:lnTo>
                      <a:lnTo>
                        <a:pt x="26" y="12"/>
                      </a:lnTo>
                      <a:lnTo>
                        <a:pt x="26" y="12"/>
                      </a:lnTo>
                      <a:lnTo>
                        <a:pt x="26" y="12"/>
                      </a:lnTo>
                      <a:lnTo>
                        <a:pt x="25" y="12"/>
                      </a:lnTo>
                      <a:lnTo>
                        <a:pt x="25" y="12"/>
                      </a:lnTo>
                      <a:lnTo>
                        <a:pt x="25" y="13"/>
                      </a:lnTo>
                      <a:lnTo>
                        <a:pt x="25" y="13"/>
                      </a:lnTo>
                      <a:lnTo>
                        <a:pt x="25" y="15"/>
                      </a:lnTo>
                      <a:lnTo>
                        <a:pt x="25" y="15"/>
                      </a:lnTo>
                      <a:lnTo>
                        <a:pt x="26" y="15"/>
                      </a:lnTo>
                      <a:lnTo>
                        <a:pt x="26" y="15"/>
                      </a:lnTo>
                      <a:lnTo>
                        <a:pt x="26" y="15"/>
                      </a:lnTo>
                      <a:lnTo>
                        <a:pt x="26" y="15"/>
                      </a:lnTo>
                      <a:lnTo>
                        <a:pt x="28" y="15"/>
                      </a:lnTo>
                      <a:lnTo>
                        <a:pt x="28" y="15"/>
                      </a:lnTo>
                      <a:lnTo>
                        <a:pt x="28" y="17"/>
                      </a:lnTo>
                      <a:lnTo>
                        <a:pt x="28" y="17"/>
                      </a:lnTo>
                      <a:lnTo>
                        <a:pt x="26" y="17"/>
                      </a:lnTo>
                      <a:lnTo>
                        <a:pt x="26" y="17"/>
                      </a:lnTo>
                      <a:lnTo>
                        <a:pt x="26" y="19"/>
                      </a:lnTo>
                      <a:lnTo>
                        <a:pt x="26" y="19"/>
                      </a:lnTo>
                      <a:lnTo>
                        <a:pt x="25" y="19"/>
                      </a:lnTo>
                      <a:lnTo>
                        <a:pt x="25" y="19"/>
                      </a:lnTo>
                      <a:lnTo>
                        <a:pt x="25" y="19"/>
                      </a:lnTo>
                      <a:lnTo>
                        <a:pt x="23" y="19"/>
                      </a:lnTo>
                      <a:lnTo>
                        <a:pt x="23" y="19"/>
                      </a:lnTo>
                      <a:lnTo>
                        <a:pt x="23" y="21"/>
                      </a:lnTo>
                      <a:lnTo>
                        <a:pt x="25" y="21"/>
                      </a:lnTo>
                      <a:lnTo>
                        <a:pt x="25" y="21"/>
                      </a:lnTo>
                      <a:lnTo>
                        <a:pt x="25" y="21"/>
                      </a:lnTo>
                      <a:lnTo>
                        <a:pt x="25" y="21"/>
                      </a:lnTo>
                      <a:lnTo>
                        <a:pt x="25" y="23"/>
                      </a:lnTo>
                      <a:lnTo>
                        <a:pt x="26" y="23"/>
                      </a:lnTo>
                      <a:lnTo>
                        <a:pt x="26" y="23"/>
                      </a:lnTo>
                      <a:lnTo>
                        <a:pt x="26" y="23"/>
                      </a:lnTo>
                      <a:lnTo>
                        <a:pt x="28" y="23"/>
                      </a:lnTo>
                      <a:lnTo>
                        <a:pt x="28" y="23"/>
                      </a:lnTo>
                      <a:lnTo>
                        <a:pt x="30" y="23"/>
                      </a:lnTo>
                      <a:lnTo>
                        <a:pt x="30" y="23"/>
                      </a:lnTo>
                      <a:lnTo>
                        <a:pt x="30" y="23"/>
                      </a:lnTo>
                      <a:lnTo>
                        <a:pt x="30" y="23"/>
                      </a:lnTo>
                      <a:lnTo>
                        <a:pt x="30" y="25"/>
                      </a:lnTo>
                      <a:lnTo>
                        <a:pt x="30" y="25"/>
                      </a:lnTo>
                      <a:lnTo>
                        <a:pt x="28" y="25"/>
                      </a:lnTo>
                      <a:lnTo>
                        <a:pt x="28" y="25"/>
                      </a:lnTo>
                      <a:lnTo>
                        <a:pt x="26" y="25"/>
                      </a:lnTo>
                      <a:lnTo>
                        <a:pt x="26" y="23"/>
                      </a:lnTo>
                      <a:lnTo>
                        <a:pt x="26" y="23"/>
                      </a:lnTo>
                      <a:lnTo>
                        <a:pt x="26" y="23"/>
                      </a:lnTo>
                      <a:lnTo>
                        <a:pt x="26" y="25"/>
                      </a:lnTo>
                      <a:lnTo>
                        <a:pt x="25" y="25"/>
                      </a:lnTo>
                      <a:lnTo>
                        <a:pt x="25" y="25"/>
                      </a:lnTo>
                      <a:lnTo>
                        <a:pt x="25" y="25"/>
                      </a:lnTo>
                      <a:lnTo>
                        <a:pt x="25" y="25"/>
                      </a:lnTo>
                      <a:lnTo>
                        <a:pt x="23" y="25"/>
                      </a:lnTo>
                      <a:lnTo>
                        <a:pt x="23" y="27"/>
                      </a:lnTo>
                      <a:lnTo>
                        <a:pt x="23" y="27"/>
                      </a:lnTo>
                      <a:lnTo>
                        <a:pt x="23" y="27"/>
                      </a:lnTo>
                      <a:lnTo>
                        <a:pt x="23" y="29"/>
                      </a:lnTo>
                      <a:lnTo>
                        <a:pt x="21" y="29"/>
                      </a:lnTo>
                      <a:lnTo>
                        <a:pt x="21" y="29"/>
                      </a:lnTo>
                      <a:lnTo>
                        <a:pt x="21" y="29"/>
                      </a:lnTo>
                      <a:lnTo>
                        <a:pt x="21" y="29"/>
                      </a:lnTo>
                      <a:lnTo>
                        <a:pt x="21" y="31"/>
                      </a:lnTo>
                      <a:lnTo>
                        <a:pt x="21" y="31"/>
                      </a:lnTo>
                      <a:lnTo>
                        <a:pt x="21" y="31"/>
                      </a:lnTo>
                      <a:lnTo>
                        <a:pt x="21" y="33"/>
                      </a:lnTo>
                      <a:lnTo>
                        <a:pt x="19" y="33"/>
                      </a:lnTo>
                      <a:lnTo>
                        <a:pt x="19" y="33"/>
                      </a:lnTo>
                      <a:lnTo>
                        <a:pt x="19" y="31"/>
                      </a:lnTo>
                      <a:lnTo>
                        <a:pt x="19" y="3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09" name="Freeform 1591">
                  <a:extLst>
                    <a:ext uri="{FF2B5EF4-FFF2-40B4-BE49-F238E27FC236}">
                      <a16:creationId xmlns:a16="http://schemas.microsoft.com/office/drawing/2014/main" id="{3E043E9A-DF06-43BA-907B-9210691E1CD9}"/>
                    </a:ext>
                  </a:extLst>
                </p:cNvPr>
                <p:cNvSpPr>
                  <a:spLocks/>
                </p:cNvSpPr>
                <p:nvPr/>
              </p:nvSpPr>
              <p:spPr bwMode="auto">
                <a:xfrm>
                  <a:off x="15144891" y="2740026"/>
                  <a:ext cx="82550" cy="100013"/>
                </a:xfrm>
                <a:custGeom>
                  <a:avLst/>
                  <a:gdLst>
                    <a:gd name="T0" fmla="*/ 50 w 52"/>
                    <a:gd name="T1" fmla="*/ 53 h 63"/>
                    <a:gd name="T2" fmla="*/ 48 w 52"/>
                    <a:gd name="T3" fmla="*/ 57 h 63"/>
                    <a:gd name="T4" fmla="*/ 46 w 52"/>
                    <a:gd name="T5" fmla="*/ 63 h 63"/>
                    <a:gd name="T6" fmla="*/ 44 w 52"/>
                    <a:gd name="T7" fmla="*/ 61 h 63"/>
                    <a:gd name="T8" fmla="*/ 40 w 52"/>
                    <a:gd name="T9" fmla="*/ 61 h 63"/>
                    <a:gd name="T10" fmla="*/ 36 w 52"/>
                    <a:gd name="T11" fmla="*/ 57 h 63"/>
                    <a:gd name="T12" fmla="*/ 32 w 52"/>
                    <a:gd name="T13" fmla="*/ 55 h 63"/>
                    <a:gd name="T14" fmla="*/ 30 w 52"/>
                    <a:gd name="T15" fmla="*/ 51 h 63"/>
                    <a:gd name="T16" fmla="*/ 27 w 52"/>
                    <a:gd name="T17" fmla="*/ 53 h 63"/>
                    <a:gd name="T18" fmla="*/ 30 w 52"/>
                    <a:gd name="T19" fmla="*/ 55 h 63"/>
                    <a:gd name="T20" fmla="*/ 34 w 52"/>
                    <a:gd name="T21" fmla="*/ 57 h 63"/>
                    <a:gd name="T22" fmla="*/ 34 w 52"/>
                    <a:gd name="T23" fmla="*/ 61 h 63"/>
                    <a:gd name="T24" fmla="*/ 29 w 52"/>
                    <a:gd name="T25" fmla="*/ 61 h 63"/>
                    <a:gd name="T26" fmla="*/ 23 w 52"/>
                    <a:gd name="T27" fmla="*/ 61 h 63"/>
                    <a:gd name="T28" fmla="*/ 19 w 52"/>
                    <a:gd name="T29" fmla="*/ 59 h 63"/>
                    <a:gd name="T30" fmla="*/ 15 w 52"/>
                    <a:gd name="T31" fmla="*/ 59 h 63"/>
                    <a:gd name="T32" fmla="*/ 9 w 52"/>
                    <a:gd name="T33" fmla="*/ 59 h 63"/>
                    <a:gd name="T34" fmla="*/ 9 w 52"/>
                    <a:gd name="T35" fmla="*/ 55 h 63"/>
                    <a:gd name="T36" fmla="*/ 8 w 52"/>
                    <a:gd name="T37" fmla="*/ 55 h 63"/>
                    <a:gd name="T38" fmla="*/ 8 w 52"/>
                    <a:gd name="T39" fmla="*/ 49 h 63"/>
                    <a:gd name="T40" fmla="*/ 4 w 52"/>
                    <a:gd name="T41" fmla="*/ 47 h 63"/>
                    <a:gd name="T42" fmla="*/ 0 w 52"/>
                    <a:gd name="T43" fmla="*/ 46 h 63"/>
                    <a:gd name="T44" fmla="*/ 2 w 52"/>
                    <a:gd name="T45" fmla="*/ 42 h 63"/>
                    <a:gd name="T46" fmla="*/ 0 w 52"/>
                    <a:gd name="T47" fmla="*/ 36 h 63"/>
                    <a:gd name="T48" fmla="*/ 0 w 52"/>
                    <a:gd name="T49" fmla="*/ 32 h 63"/>
                    <a:gd name="T50" fmla="*/ 0 w 52"/>
                    <a:gd name="T51" fmla="*/ 24 h 63"/>
                    <a:gd name="T52" fmla="*/ 2 w 52"/>
                    <a:gd name="T53" fmla="*/ 21 h 63"/>
                    <a:gd name="T54" fmla="*/ 4 w 52"/>
                    <a:gd name="T55" fmla="*/ 17 h 63"/>
                    <a:gd name="T56" fmla="*/ 8 w 52"/>
                    <a:gd name="T57" fmla="*/ 13 h 63"/>
                    <a:gd name="T58" fmla="*/ 13 w 52"/>
                    <a:gd name="T59" fmla="*/ 13 h 63"/>
                    <a:gd name="T60" fmla="*/ 17 w 52"/>
                    <a:gd name="T61" fmla="*/ 13 h 63"/>
                    <a:gd name="T62" fmla="*/ 23 w 52"/>
                    <a:gd name="T63" fmla="*/ 11 h 63"/>
                    <a:gd name="T64" fmla="*/ 27 w 52"/>
                    <a:gd name="T65" fmla="*/ 9 h 63"/>
                    <a:gd name="T66" fmla="*/ 29 w 52"/>
                    <a:gd name="T67" fmla="*/ 5 h 63"/>
                    <a:gd name="T68" fmla="*/ 32 w 52"/>
                    <a:gd name="T69" fmla="*/ 3 h 63"/>
                    <a:gd name="T70" fmla="*/ 38 w 52"/>
                    <a:gd name="T71" fmla="*/ 1 h 63"/>
                    <a:gd name="T72" fmla="*/ 42 w 52"/>
                    <a:gd name="T73" fmla="*/ 1 h 63"/>
                    <a:gd name="T74" fmla="*/ 44 w 52"/>
                    <a:gd name="T75" fmla="*/ 1 h 63"/>
                    <a:gd name="T76" fmla="*/ 42 w 52"/>
                    <a:gd name="T77" fmla="*/ 5 h 63"/>
                    <a:gd name="T78" fmla="*/ 44 w 52"/>
                    <a:gd name="T79" fmla="*/ 7 h 63"/>
                    <a:gd name="T80" fmla="*/ 44 w 52"/>
                    <a:gd name="T81" fmla="*/ 11 h 63"/>
                    <a:gd name="T82" fmla="*/ 40 w 52"/>
                    <a:gd name="T83" fmla="*/ 15 h 63"/>
                    <a:gd name="T84" fmla="*/ 38 w 52"/>
                    <a:gd name="T85" fmla="*/ 19 h 63"/>
                    <a:gd name="T86" fmla="*/ 40 w 52"/>
                    <a:gd name="T87" fmla="*/ 24 h 63"/>
                    <a:gd name="T88" fmla="*/ 44 w 52"/>
                    <a:gd name="T89" fmla="*/ 26 h 63"/>
                    <a:gd name="T90" fmla="*/ 50 w 52"/>
                    <a:gd name="T91" fmla="*/ 26 h 63"/>
                    <a:gd name="T92" fmla="*/ 50 w 52"/>
                    <a:gd name="T93" fmla="*/ 30 h 63"/>
                    <a:gd name="T94" fmla="*/ 46 w 52"/>
                    <a:gd name="T95" fmla="*/ 34 h 63"/>
                    <a:gd name="T96" fmla="*/ 44 w 52"/>
                    <a:gd name="T97" fmla="*/ 34 h 63"/>
                    <a:gd name="T98" fmla="*/ 42 w 52"/>
                    <a:gd name="T99" fmla="*/ 34 h 63"/>
                    <a:gd name="T100" fmla="*/ 38 w 52"/>
                    <a:gd name="T101" fmla="*/ 32 h 63"/>
                    <a:gd name="T102" fmla="*/ 38 w 52"/>
                    <a:gd name="T103" fmla="*/ 38 h 63"/>
                    <a:gd name="T104" fmla="*/ 36 w 52"/>
                    <a:gd name="T105" fmla="*/ 42 h 63"/>
                    <a:gd name="T106" fmla="*/ 32 w 52"/>
                    <a:gd name="T107" fmla="*/ 44 h 63"/>
                    <a:gd name="T108" fmla="*/ 34 w 52"/>
                    <a:gd name="T109" fmla="*/ 46 h 63"/>
                    <a:gd name="T110" fmla="*/ 36 w 52"/>
                    <a:gd name="T111" fmla="*/ 44 h 63"/>
                    <a:gd name="T112" fmla="*/ 42 w 52"/>
                    <a:gd name="T113" fmla="*/ 46 h 63"/>
                    <a:gd name="T114" fmla="*/ 46 w 52"/>
                    <a:gd name="T115" fmla="*/ 46 h 63"/>
                    <a:gd name="T116" fmla="*/ 46 w 52"/>
                    <a:gd name="T117" fmla="*/ 47 h 63"/>
                    <a:gd name="T118" fmla="*/ 48 w 52"/>
                    <a:gd name="T119"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63">
                      <a:moveTo>
                        <a:pt x="48" y="51"/>
                      </a:moveTo>
                      <a:lnTo>
                        <a:pt x="48" y="51"/>
                      </a:lnTo>
                      <a:lnTo>
                        <a:pt x="48" y="53"/>
                      </a:lnTo>
                      <a:lnTo>
                        <a:pt x="48" y="53"/>
                      </a:lnTo>
                      <a:lnTo>
                        <a:pt x="48" y="55"/>
                      </a:lnTo>
                      <a:lnTo>
                        <a:pt x="48" y="55"/>
                      </a:lnTo>
                      <a:lnTo>
                        <a:pt x="48" y="53"/>
                      </a:lnTo>
                      <a:lnTo>
                        <a:pt x="50" y="53"/>
                      </a:lnTo>
                      <a:lnTo>
                        <a:pt x="50" y="53"/>
                      </a:lnTo>
                      <a:lnTo>
                        <a:pt x="50" y="55"/>
                      </a:lnTo>
                      <a:lnTo>
                        <a:pt x="50" y="55"/>
                      </a:lnTo>
                      <a:lnTo>
                        <a:pt x="50" y="57"/>
                      </a:lnTo>
                      <a:lnTo>
                        <a:pt x="50" y="57"/>
                      </a:lnTo>
                      <a:lnTo>
                        <a:pt x="50" y="57"/>
                      </a:lnTo>
                      <a:lnTo>
                        <a:pt x="50" y="57"/>
                      </a:lnTo>
                      <a:lnTo>
                        <a:pt x="48" y="57"/>
                      </a:lnTo>
                      <a:lnTo>
                        <a:pt x="48" y="59"/>
                      </a:lnTo>
                      <a:lnTo>
                        <a:pt x="48" y="59"/>
                      </a:lnTo>
                      <a:lnTo>
                        <a:pt x="48" y="59"/>
                      </a:lnTo>
                      <a:lnTo>
                        <a:pt x="48" y="61"/>
                      </a:lnTo>
                      <a:lnTo>
                        <a:pt x="48" y="61"/>
                      </a:lnTo>
                      <a:lnTo>
                        <a:pt x="48" y="61"/>
                      </a:lnTo>
                      <a:lnTo>
                        <a:pt x="48" y="63"/>
                      </a:lnTo>
                      <a:lnTo>
                        <a:pt x="46" y="63"/>
                      </a:lnTo>
                      <a:lnTo>
                        <a:pt x="46" y="63"/>
                      </a:lnTo>
                      <a:lnTo>
                        <a:pt x="46" y="63"/>
                      </a:lnTo>
                      <a:lnTo>
                        <a:pt x="46" y="63"/>
                      </a:lnTo>
                      <a:lnTo>
                        <a:pt x="44" y="63"/>
                      </a:lnTo>
                      <a:lnTo>
                        <a:pt x="44" y="63"/>
                      </a:lnTo>
                      <a:lnTo>
                        <a:pt x="44" y="61"/>
                      </a:lnTo>
                      <a:lnTo>
                        <a:pt x="44" y="61"/>
                      </a:lnTo>
                      <a:lnTo>
                        <a:pt x="44" y="61"/>
                      </a:lnTo>
                      <a:lnTo>
                        <a:pt x="42" y="61"/>
                      </a:lnTo>
                      <a:lnTo>
                        <a:pt x="42" y="61"/>
                      </a:lnTo>
                      <a:lnTo>
                        <a:pt x="42" y="61"/>
                      </a:lnTo>
                      <a:lnTo>
                        <a:pt x="42" y="61"/>
                      </a:lnTo>
                      <a:lnTo>
                        <a:pt x="40" y="61"/>
                      </a:lnTo>
                      <a:lnTo>
                        <a:pt x="40" y="61"/>
                      </a:lnTo>
                      <a:lnTo>
                        <a:pt x="40" y="61"/>
                      </a:lnTo>
                      <a:lnTo>
                        <a:pt x="40" y="61"/>
                      </a:lnTo>
                      <a:lnTo>
                        <a:pt x="38" y="61"/>
                      </a:lnTo>
                      <a:lnTo>
                        <a:pt x="38" y="59"/>
                      </a:lnTo>
                      <a:lnTo>
                        <a:pt x="38" y="59"/>
                      </a:lnTo>
                      <a:lnTo>
                        <a:pt x="38" y="59"/>
                      </a:lnTo>
                      <a:lnTo>
                        <a:pt x="36" y="59"/>
                      </a:lnTo>
                      <a:lnTo>
                        <a:pt x="36" y="57"/>
                      </a:lnTo>
                      <a:lnTo>
                        <a:pt x="36" y="57"/>
                      </a:lnTo>
                      <a:lnTo>
                        <a:pt x="36" y="57"/>
                      </a:lnTo>
                      <a:lnTo>
                        <a:pt x="36" y="57"/>
                      </a:lnTo>
                      <a:lnTo>
                        <a:pt x="36" y="57"/>
                      </a:lnTo>
                      <a:lnTo>
                        <a:pt x="34" y="57"/>
                      </a:lnTo>
                      <a:lnTo>
                        <a:pt x="34" y="57"/>
                      </a:lnTo>
                      <a:lnTo>
                        <a:pt x="34" y="55"/>
                      </a:lnTo>
                      <a:lnTo>
                        <a:pt x="34" y="55"/>
                      </a:lnTo>
                      <a:lnTo>
                        <a:pt x="34" y="55"/>
                      </a:lnTo>
                      <a:lnTo>
                        <a:pt x="32" y="55"/>
                      </a:lnTo>
                      <a:lnTo>
                        <a:pt x="32" y="53"/>
                      </a:lnTo>
                      <a:lnTo>
                        <a:pt x="32" y="53"/>
                      </a:lnTo>
                      <a:lnTo>
                        <a:pt x="32" y="53"/>
                      </a:lnTo>
                      <a:lnTo>
                        <a:pt x="30" y="53"/>
                      </a:lnTo>
                      <a:lnTo>
                        <a:pt x="30" y="53"/>
                      </a:lnTo>
                      <a:lnTo>
                        <a:pt x="30" y="51"/>
                      </a:lnTo>
                      <a:lnTo>
                        <a:pt x="30" y="51"/>
                      </a:lnTo>
                      <a:lnTo>
                        <a:pt x="30" y="51"/>
                      </a:lnTo>
                      <a:lnTo>
                        <a:pt x="30" y="51"/>
                      </a:lnTo>
                      <a:lnTo>
                        <a:pt x="30" y="53"/>
                      </a:lnTo>
                      <a:lnTo>
                        <a:pt x="29" y="53"/>
                      </a:lnTo>
                      <a:lnTo>
                        <a:pt x="29" y="53"/>
                      </a:lnTo>
                      <a:lnTo>
                        <a:pt x="29" y="53"/>
                      </a:lnTo>
                      <a:lnTo>
                        <a:pt x="29" y="53"/>
                      </a:lnTo>
                      <a:lnTo>
                        <a:pt x="27" y="53"/>
                      </a:lnTo>
                      <a:lnTo>
                        <a:pt x="27" y="53"/>
                      </a:lnTo>
                      <a:lnTo>
                        <a:pt x="27" y="55"/>
                      </a:lnTo>
                      <a:lnTo>
                        <a:pt x="27" y="55"/>
                      </a:lnTo>
                      <a:lnTo>
                        <a:pt x="27" y="55"/>
                      </a:lnTo>
                      <a:lnTo>
                        <a:pt x="29" y="55"/>
                      </a:lnTo>
                      <a:lnTo>
                        <a:pt x="29" y="55"/>
                      </a:lnTo>
                      <a:lnTo>
                        <a:pt x="29" y="55"/>
                      </a:lnTo>
                      <a:lnTo>
                        <a:pt x="29" y="55"/>
                      </a:lnTo>
                      <a:lnTo>
                        <a:pt x="30" y="55"/>
                      </a:lnTo>
                      <a:lnTo>
                        <a:pt x="30" y="55"/>
                      </a:lnTo>
                      <a:lnTo>
                        <a:pt x="30" y="55"/>
                      </a:lnTo>
                      <a:lnTo>
                        <a:pt x="30" y="55"/>
                      </a:lnTo>
                      <a:lnTo>
                        <a:pt x="30" y="57"/>
                      </a:lnTo>
                      <a:lnTo>
                        <a:pt x="32" y="57"/>
                      </a:lnTo>
                      <a:lnTo>
                        <a:pt x="32" y="57"/>
                      </a:lnTo>
                      <a:lnTo>
                        <a:pt x="34" y="57"/>
                      </a:lnTo>
                      <a:lnTo>
                        <a:pt x="34" y="57"/>
                      </a:lnTo>
                      <a:lnTo>
                        <a:pt x="34" y="57"/>
                      </a:lnTo>
                      <a:lnTo>
                        <a:pt x="34" y="57"/>
                      </a:lnTo>
                      <a:lnTo>
                        <a:pt x="34" y="57"/>
                      </a:lnTo>
                      <a:lnTo>
                        <a:pt x="34" y="59"/>
                      </a:lnTo>
                      <a:lnTo>
                        <a:pt x="34" y="59"/>
                      </a:lnTo>
                      <a:lnTo>
                        <a:pt x="34" y="61"/>
                      </a:lnTo>
                      <a:lnTo>
                        <a:pt x="34" y="61"/>
                      </a:lnTo>
                      <a:lnTo>
                        <a:pt x="34" y="61"/>
                      </a:lnTo>
                      <a:lnTo>
                        <a:pt x="32" y="61"/>
                      </a:lnTo>
                      <a:lnTo>
                        <a:pt x="32" y="61"/>
                      </a:lnTo>
                      <a:lnTo>
                        <a:pt x="30" y="61"/>
                      </a:lnTo>
                      <a:lnTo>
                        <a:pt x="30" y="61"/>
                      </a:lnTo>
                      <a:lnTo>
                        <a:pt x="30" y="61"/>
                      </a:lnTo>
                      <a:lnTo>
                        <a:pt x="29" y="61"/>
                      </a:lnTo>
                      <a:lnTo>
                        <a:pt x="29" y="61"/>
                      </a:lnTo>
                      <a:lnTo>
                        <a:pt x="29" y="61"/>
                      </a:lnTo>
                      <a:lnTo>
                        <a:pt x="29" y="59"/>
                      </a:lnTo>
                      <a:lnTo>
                        <a:pt x="27" y="59"/>
                      </a:lnTo>
                      <a:lnTo>
                        <a:pt x="27" y="59"/>
                      </a:lnTo>
                      <a:lnTo>
                        <a:pt x="25" y="59"/>
                      </a:lnTo>
                      <a:lnTo>
                        <a:pt x="25" y="59"/>
                      </a:lnTo>
                      <a:lnTo>
                        <a:pt x="25" y="61"/>
                      </a:lnTo>
                      <a:lnTo>
                        <a:pt x="25" y="61"/>
                      </a:lnTo>
                      <a:lnTo>
                        <a:pt x="23" y="61"/>
                      </a:lnTo>
                      <a:lnTo>
                        <a:pt x="23" y="61"/>
                      </a:lnTo>
                      <a:lnTo>
                        <a:pt x="23" y="61"/>
                      </a:lnTo>
                      <a:lnTo>
                        <a:pt x="21" y="61"/>
                      </a:lnTo>
                      <a:lnTo>
                        <a:pt x="21" y="61"/>
                      </a:lnTo>
                      <a:lnTo>
                        <a:pt x="21" y="61"/>
                      </a:lnTo>
                      <a:lnTo>
                        <a:pt x="21" y="61"/>
                      </a:lnTo>
                      <a:lnTo>
                        <a:pt x="19" y="61"/>
                      </a:lnTo>
                      <a:lnTo>
                        <a:pt x="19" y="59"/>
                      </a:lnTo>
                      <a:lnTo>
                        <a:pt x="19" y="59"/>
                      </a:lnTo>
                      <a:lnTo>
                        <a:pt x="19" y="59"/>
                      </a:lnTo>
                      <a:lnTo>
                        <a:pt x="17" y="59"/>
                      </a:lnTo>
                      <a:lnTo>
                        <a:pt x="17" y="59"/>
                      </a:lnTo>
                      <a:lnTo>
                        <a:pt x="15" y="59"/>
                      </a:lnTo>
                      <a:lnTo>
                        <a:pt x="15" y="59"/>
                      </a:lnTo>
                      <a:lnTo>
                        <a:pt x="15" y="59"/>
                      </a:lnTo>
                      <a:lnTo>
                        <a:pt x="15" y="59"/>
                      </a:lnTo>
                      <a:lnTo>
                        <a:pt x="13" y="59"/>
                      </a:lnTo>
                      <a:lnTo>
                        <a:pt x="13" y="59"/>
                      </a:lnTo>
                      <a:lnTo>
                        <a:pt x="13" y="59"/>
                      </a:lnTo>
                      <a:lnTo>
                        <a:pt x="13" y="59"/>
                      </a:lnTo>
                      <a:lnTo>
                        <a:pt x="11" y="59"/>
                      </a:lnTo>
                      <a:lnTo>
                        <a:pt x="11" y="59"/>
                      </a:lnTo>
                      <a:lnTo>
                        <a:pt x="11" y="59"/>
                      </a:lnTo>
                      <a:lnTo>
                        <a:pt x="9" y="59"/>
                      </a:lnTo>
                      <a:lnTo>
                        <a:pt x="9" y="59"/>
                      </a:lnTo>
                      <a:lnTo>
                        <a:pt x="9" y="57"/>
                      </a:lnTo>
                      <a:lnTo>
                        <a:pt x="9" y="57"/>
                      </a:lnTo>
                      <a:lnTo>
                        <a:pt x="9" y="57"/>
                      </a:lnTo>
                      <a:lnTo>
                        <a:pt x="9" y="55"/>
                      </a:lnTo>
                      <a:lnTo>
                        <a:pt x="9" y="55"/>
                      </a:lnTo>
                      <a:lnTo>
                        <a:pt x="9" y="55"/>
                      </a:lnTo>
                      <a:lnTo>
                        <a:pt x="9" y="55"/>
                      </a:lnTo>
                      <a:lnTo>
                        <a:pt x="9" y="57"/>
                      </a:lnTo>
                      <a:lnTo>
                        <a:pt x="9" y="57"/>
                      </a:lnTo>
                      <a:lnTo>
                        <a:pt x="8" y="57"/>
                      </a:lnTo>
                      <a:lnTo>
                        <a:pt x="8" y="57"/>
                      </a:lnTo>
                      <a:lnTo>
                        <a:pt x="8" y="57"/>
                      </a:lnTo>
                      <a:lnTo>
                        <a:pt x="8" y="57"/>
                      </a:lnTo>
                      <a:lnTo>
                        <a:pt x="8" y="55"/>
                      </a:lnTo>
                      <a:lnTo>
                        <a:pt x="8" y="55"/>
                      </a:lnTo>
                      <a:lnTo>
                        <a:pt x="8" y="53"/>
                      </a:lnTo>
                      <a:lnTo>
                        <a:pt x="8" y="53"/>
                      </a:lnTo>
                      <a:lnTo>
                        <a:pt x="8" y="53"/>
                      </a:lnTo>
                      <a:lnTo>
                        <a:pt x="8" y="51"/>
                      </a:lnTo>
                      <a:lnTo>
                        <a:pt x="8" y="51"/>
                      </a:lnTo>
                      <a:lnTo>
                        <a:pt x="8" y="51"/>
                      </a:lnTo>
                      <a:lnTo>
                        <a:pt x="8" y="49"/>
                      </a:lnTo>
                      <a:lnTo>
                        <a:pt x="8" y="49"/>
                      </a:lnTo>
                      <a:lnTo>
                        <a:pt x="8" y="49"/>
                      </a:lnTo>
                      <a:lnTo>
                        <a:pt x="6" y="49"/>
                      </a:lnTo>
                      <a:lnTo>
                        <a:pt x="6" y="49"/>
                      </a:lnTo>
                      <a:lnTo>
                        <a:pt x="6" y="49"/>
                      </a:lnTo>
                      <a:lnTo>
                        <a:pt x="4" y="49"/>
                      </a:lnTo>
                      <a:lnTo>
                        <a:pt x="4" y="49"/>
                      </a:lnTo>
                      <a:lnTo>
                        <a:pt x="4" y="49"/>
                      </a:lnTo>
                      <a:lnTo>
                        <a:pt x="4" y="47"/>
                      </a:lnTo>
                      <a:lnTo>
                        <a:pt x="4" y="47"/>
                      </a:lnTo>
                      <a:lnTo>
                        <a:pt x="2" y="47"/>
                      </a:lnTo>
                      <a:lnTo>
                        <a:pt x="2" y="47"/>
                      </a:lnTo>
                      <a:lnTo>
                        <a:pt x="2" y="47"/>
                      </a:lnTo>
                      <a:lnTo>
                        <a:pt x="2" y="47"/>
                      </a:lnTo>
                      <a:lnTo>
                        <a:pt x="2" y="46"/>
                      </a:lnTo>
                      <a:lnTo>
                        <a:pt x="0" y="46"/>
                      </a:lnTo>
                      <a:lnTo>
                        <a:pt x="0" y="46"/>
                      </a:lnTo>
                      <a:lnTo>
                        <a:pt x="0" y="46"/>
                      </a:lnTo>
                      <a:lnTo>
                        <a:pt x="0" y="46"/>
                      </a:lnTo>
                      <a:lnTo>
                        <a:pt x="0" y="44"/>
                      </a:lnTo>
                      <a:lnTo>
                        <a:pt x="0" y="44"/>
                      </a:lnTo>
                      <a:lnTo>
                        <a:pt x="2" y="44"/>
                      </a:lnTo>
                      <a:lnTo>
                        <a:pt x="2" y="42"/>
                      </a:lnTo>
                      <a:lnTo>
                        <a:pt x="2" y="42"/>
                      </a:lnTo>
                      <a:lnTo>
                        <a:pt x="2" y="42"/>
                      </a:lnTo>
                      <a:lnTo>
                        <a:pt x="2" y="42"/>
                      </a:lnTo>
                      <a:lnTo>
                        <a:pt x="2" y="42"/>
                      </a:lnTo>
                      <a:lnTo>
                        <a:pt x="2" y="40"/>
                      </a:lnTo>
                      <a:lnTo>
                        <a:pt x="2" y="40"/>
                      </a:lnTo>
                      <a:lnTo>
                        <a:pt x="2" y="38"/>
                      </a:lnTo>
                      <a:lnTo>
                        <a:pt x="2" y="38"/>
                      </a:lnTo>
                      <a:lnTo>
                        <a:pt x="0" y="38"/>
                      </a:lnTo>
                      <a:lnTo>
                        <a:pt x="0" y="36"/>
                      </a:lnTo>
                      <a:lnTo>
                        <a:pt x="0" y="36"/>
                      </a:lnTo>
                      <a:lnTo>
                        <a:pt x="0" y="34"/>
                      </a:lnTo>
                      <a:lnTo>
                        <a:pt x="0" y="34"/>
                      </a:lnTo>
                      <a:lnTo>
                        <a:pt x="0" y="34"/>
                      </a:lnTo>
                      <a:lnTo>
                        <a:pt x="0" y="32"/>
                      </a:lnTo>
                      <a:lnTo>
                        <a:pt x="2" y="32"/>
                      </a:lnTo>
                      <a:lnTo>
                        <a:pt x="2" y="32"/>
                      </a:lnTo>
                      <a:lnTo>
                        <a:pt x="0" y="32"/>
                      </a:lnTo>
                      <a:lnTo>
                        <a:pt x="0" y="30"/>
                      </a:lnTo>
                      <a:lnTo>
                        <a:pt x="0" y="30"/>
                      </a:lnTo>
                      <a:lnTo>
                        <a:pt x="0" y="28"/>
                      </a:lnTo>
                      <a:lnTo>
                        <a:pt x="0" y="28"/>
                      </a:lnTo>
                      <a:lnTo>
                        <a:pt x="0" y="26"/>
                      </a:lnTo>
                      <a:lnTo>
                        <a:pt x="0" y="26"/>
                      </a:lnTo>
                      <a:lnTo>
                        <a:pt x="0" y="26"/>
                      </a:lnTo>
                      <a:lnTo>
                        <a:pt x="0" y="24"/>
                      </a:lnTo>
                      <a:lnTo>
                        <a:pt x="2" y="24"/>
                      </a:lnTo>
                      <a:lnTo>
                        <a:pt x="2" y="24"/>
                      </a:lnTo>
                      <a:lnTo>
                        <a:pt x="2" y="23"/>
                      </a:lnTo>
                      <a:lnTo>
                        <a:pt x="2" y="23"/>
                      </a:lnTo>
                      <a:lnTo>
                        <a:pt x="2" y="23"/>
                      </a:lnTo>
                      <a:lnTo>
                        <a:pt x="2" y="23"/>
                      </a:lnTo>
                      <a:lnTo>
                        <a:pt x="2" y="21"/>
                      </a:lnTo>
                      <a:lnTo>
                        <a:pt x="2" y="21"/>
                      </a:lnTo>
                      <a:lnTo>
                        <a:pt x="2" y="19"/>
                      </a:lnTo>
                      <a:lnTo>
                        <a:pt x="4" y="19"/>
                      </a:lnTo>
                      <a:lnTo>
                        <a:pt x="4" y="19"/>
                      </a:lnTo>
                      <a:lnTo>
                        <a:pt x="4" y="17"/>
                      </a:lnTo>
                      <a:lnTo>
                        <a:pt x="4" y="17"/>
                      </a:lnTo>
                      <a:lnTo>
                        <a:pt x="4" y="17"/>
                      </a:lnTo>
                      <a:lnTo>
                        <a:pt x="4" y="17"/>
                      </a:lnTo>
                      <a:lnTo>
                        <a:pt x="4" y="17"/>
                      </a:lnTo>
                      <a:lnTo>
                        <a:pt x="6" y="17"/>
                      </a:lnTo>
                      <a:lnTo>
                        <a:pt x="6" y="17"/>
                      </a:lnTo>
                      <a:lnTo>
                        <a:pt x="6" y="15"/>
                      </a:lnTo>
                      <a:lnTo>
                        <a:pt x="8" y="15"/>
                      </a:lnTo>
                      <a:lnTo>
                        <a:pt x="8" y="15"/>
                      </a:lnTo>
                      <a:lnTo>
                        <a:pt x="8" y="15"/>
                      </a:lnTo>
                      <a:lnTo>
                        <a:pt x="8" y="15"/>
                      </a:lnTo>
                      <a:lnTo>
                        <a:pt x="8" y="13"/>
                      </a:lnTo>
                      <a:lnTo>
                        <a:pt x="9" y="13"/>
                      </a:lnTo>
                      <a:lnTo>
                        <a:pt x="9" y="13"/>
                      </a:lnTo>
                      <a:lnTo>
                        <a:pt x="9" y="13"/>
                      </a:lnTo>
                      <a:lnTo>
                        <a:pt x="9" y="13"/>
                      </a:lnTo>
                      <a:lnTo>
                        <a:pt x="9" y="13"/>
                      </a:lnTo>
                      <a:lnTo>
                        <a:pt x="11" y="13"/>
                      </a:lnTo>
                      <a:lnTo>
                        <a:pt x="11" y="13"/>
                      </a:lnTo>
                      <a:lnTo>
                        <a:pt x="13" y="13"/>
                      </a:lnTo>
                      <a:lnTo>
                        <a:pt x="13" y="13"/>
                      </a:lnTo>
                      <a:lnTo>
                        <a:pt x="13" y="13"/>
                      </a:lnTo>
                      <a:lnTo>
                        <a:pt x="13" y="13"/>
                      </a:lnTo>
                      <a:lnTo>
                        <a:pt x="15" y="13"/>
                      </a:lnTo>
                      <a:lnTo>
                        <a:pt x="15" y="13"/>
                      </a:lnTo>
                      <a:lnTo>
                        <a:pt x="15" y="13"/>
                      </a:lnTo>
                      <a:lnTo>
                        <a:pt x="17" y="13"/>
                      </a:lnTo>
                      <a:lnTo>
                        <a:pt x="17" y="13"/>
                      </a:lnTo>
                      <a:lnTo>
                        <a:pt x="19" y="13"/>
                      </a:lnTo>
                      <a:lnTo>
                        <a:pt x="19" y="13"/>
                      </a:lnTo>
                      <a:lnTo>
                        <a:pt x="19" y="13"/>
                      </a:lnTo>
                      <a:lnTo>
                        <a:pt x="21" y="13"/>
                      </a:lnTo>
                      <a:lnTo>
                        <a:pt x="21" y="13"/>
                      </a:lnTo>
                      <a:lnTo>
                        <a:pt x="21" y="13"/>
                      </a:lnTo>
                      <a:lnTo>
                        <a:pt x="23" y="13"/>
                      </a:lnTo>
                      <a:lnTo>
                        <a:pt x="23" y="11"/>
                      </a:lnTo>
                      <a:lnTo>
                        <a:pt x="23" y="11"/>
                      </a:lnTo>
                      <a:lnTo>
                        <a:pt x="25" y="11"/>
                      </a:lnTo>
                      <a:lnTo>
                        <a:pt x="25" y="11"/>
                      </a:lnTo>
                      <a:lnTo>
                        <a:pt x="25" y="11"/>
                      </a:lnTo>
                      <a:lnTo>
                        <a:pt x="25" y="11"/>
                      </a:lnTo>
                      <a:lnTo>
                        <a:pt x="25" y="9"/>
                      </a:lnTo>
                      <a:lnTo>
                        <a:pt x="27" y="9"/>
                      </a:lnTo>
                      <a:lnTo>
                        <a:pt x="27" y="9"/>
                      </a:lnTo>
                      <a:lnTo>
                        <a:pt x="27" y="9"/>
                      </a:lnTo>
                      <a:lnTo>
                        <a:pt x="29" y="9"/>
                      </a:lnTo>
                      <a:lnTo>
                        <a:pt x="29" y="9"/>
                      </a:lnTo>
                      <a:lnTo>
                        <a:pt x="29" y="9"/>
                      </a:lnTo>
                      <a:lnTo>
                        <a:pt x="29" y="7"/>
                      </a:lnTo>
                      <a:lnTo>
                        <a:pt x="29" y="7"/>
                      </a:lnTo>
                      <a:lnTo>
                        <a:pt x="29" y="7"/>
                      </a:lnTo>
                      <a:lnTo>
                        <a:pt x="29" y="5"/>
                      </a:lnTo>
                      <a:lnTo>
                        <a:pt x="30" y="5"/>
                      </a:lnTo>
                      <a:lnTo>
                        <a:pt x="30" y="5"/>
                      </a:lnTo>
                      <a:lnTo>
                        <a:pt x="30" y="5"/>
                      </a:lnTo>
                      <a:lnTo>
                        <a:pt x="30" y="5"/>
                      </a:lnTo>
                      <a:lnTo>
                        <a:pt x="30" y="3"/>
                      </a:lnTo>
                      <a:lnTo>
                        <a:pt x="32" y="3"/>
                      </a:lnTo>
                      <a:lnTo>
                        <a:pt x="32" y="3"/>
                      </a:lnTo>
                      <a:lnTo>
                        <a:pt x="32" y="3"/>
                      </a:lnTo>
                      <a:lnTo>
                        <a:pt x="34" y="3"/>
                      </a:lnTo>
                      <a:lnTo>
                        <a:pt x="34" y="3"/>
                      </a:lnTo>
                      <a:lnTo>
                        <a:pt x="34" y="3"/>
                      </a:lnTo>
                      <a:lnTo>
                        <a:pt x="36" y="3"/>
                      </a:lnTo>
                      <a:lnTo>
                        <a:pt x="36" y="3"/>
                      </a:lnTo>
                      <a:lnTo>
                        <a:pt x="36" y="3"/>
                      </a:lnTo>
                      <a:lnTo>
                        <a:pt x="38" y="3"/>
                      </a:lnTo>
                      <a:lnTo>
                        <a:pt x="38" y="1"/>
                      </a:lnTo>
                      <a:lnTo>
                        <a:pt x="38" y="1"/>
                      </a:lnTo>
                      <a:lnTo>
                        <a:pt x="40" y="1"/>
                      </a:lnTo>
                      <a:lnTo>
                        <a:pt x="40" y="1"/>
                      </a:lnTo>
                      <a:lnTo>
                        <a:pt x="40" y="1"/>
                      </a:lnTo>
                      <a:lnTo>
                        <a:pt x="40" y="1"/>
                      </a:lnTo>
                      <a:lnTo>
                        <a:pt x="42" y="1"/>
                      </a:lnTo>
                      <a:lnTo>
                        <a:pt x="42" y="1"/>
                      </a:lnTo>
                      <a:lnTo>
                        <a:pt x="42" y="1"/>
                      </a:lnTo>
                      <a:lnTo>
                        <a:pt x="42" y="1"/>
                      </a:lnTo>
                      <a:lnTo>
                        <a:pt x="44" y="1"/>
                      </a:lnTo>
                      <a:lnTo>
                        <a:pt x="44" y="0"/>
                      </a:lnTo>
                      <a:lnTo>
                        <a:pt x="44" y="0"/>
                      </a:lnTo>
                      <a:lnTo>
                        <a:pt x="46" y="0"/>
                      </a:lnTo>
                      <a:lnTo>
                        <a:pt x="46" y="1"/>
                      </a:lnTo>
                      <a:lnTo>
                        <a:pt x="46" y="1"/>
                      </a:lnTo>
                      <a:lnTo>
                        <a:pt x="44" y="1"/>
                      </a:lnTo>
                      <a:lnTo>
                        <a:pt x="44" y="1"/>
                      </a:lnTo>
                      <a:lnTo>
                        <a:pt x="44" y="1"/>
                      </a:lnTo>
                      <a:lnTo>
                        <a:pt x="42" y="1"/>
                      </a:lnTo>
                      <a:lnTo>
                        <a:pt x="42" y="1"/>
                      </a:lnTo>
                      <a:lnTo>
                        <a:pt x="42" y="3"/>
                      </a:lnTo>
                      <a:lnTo>
                        <a:pt x="42" y="3"/>
                      </a:lnTo>
                      <a:lnTo>
                        <a:pt x="42" y="3"/>
                      </a:lnTo>
                      <a:lnTo>
                        <a:pt x="42" y="5"/>
                      </a:lnTo>
                      <a:lnTo>
                        <a:pt x="42" y="5"/>
                      </a:lnTo>
                      <a:lnTo>
                        <a:pt x="42" y="5"/>
                      </a:lnTo>
                      <a:lnTo>
                        <a:pt x="42" y="5"/>
                      </a:lnTo>
                      <a:lnTo>
                        <a:pt x="44" y="5"/>
                      </a:lnTo>
                      <a:lnTo>
                        <a:pt x="44" y="5"/>
                      </a:lnTo>
                      <a:lnTo>
                        <a:pt x="46" y="5"/>
                      </a:lnTo>
                      <a:lnTo>
                        <a:pt x="46" y="7"/>
                      </a:lnTo>
                      <a:lnTo>
                        <a:pt x="44" y="7"/>
                      </a:lnTo>
                      <a:lnTo>
                        <a:pt x="44" y="7"/>
                      </a:lnTo>
                      <a:lnTo>
                        <a:pt x="44" y="7"/>
                      </a:lnTo>
                      <a:lnTo>
                        <a:pt x="42" y="7"/>
                      </a:lnTo>
                      <a:lnTo>
                        <a:pt x="42" y="9"/>
                      </a:lnTo>
                      <a:lnTo>
                        <a:pt x="42" y="9"/>
                      </a:lnTo>
                      <a:lnTo>
                        <a:pt x="42" y="9"/>
                      </a:lnTo>
                      <a:lnTo>
                        <a:pt x="44" y="9"/>
                      </a:lnTo>
                      <a:lnTo>
                        <a:pt x="44" y="11"/>
                      </a:lnTo>
                      <a:lnTo>
                        <a:pt x="44" y="11"/>
                      </a:lnTo>
                      <a:lnTo>
                        <a:pt x="42" y="11"/>
                      </a:lnTo>
                      <a:lnTo>
                        <a:pt x="42" y="13"/>
                      </a:lnTo>
                      <a:lnTo>
                        <a:pt x="42" y="13"/>
                      </a:lnTo>
                      <a:lnTo>
                        <a:pt x="42" y="13"/>
                      </a:lnTo>
                      <a:lnTo>
                        <a:pt x="42" y="13"/>
                      </a:lnTo>
                      <a:lnTo>
                        <a:pt x="40" y="13"/>
                      </a:lnTo>
                      <a:lnTo>
                        <a:pt x="40" y="15"/>
                      </a:lnTo>
                      <a:lnTo>
                        <a:pt x="40" y="15"/>
                      </a:lnTo>
                      <a:lnTo>
                        <a:pt x="40" y="15"/>
                      </a:lnTo>
                      <a:lnTo>
                        <a:pt x="40" y="17"/>
                      </a:lnTo>
                      <a:lnTo>
                        <a:pt x="40" y="17"/>
                      </a:lnTo>
                      <a:lnTo>
                        <a:pt x="40" y="17"/>
                      </a:lnTo>
                      <a:lnTo>
                        <a:pt x="38" y="17"/>
                      </a:lnTo>
                      <a:lnTo>
                        <a:pt x="38" y="17"/>
                      </a:lnTo>
                      <a:lnTo>
                        <a:pt x="38" y="19"/>
                      </a:lnTo>
                      <a:lnTo>
                        <a:pt x="38" y="19"/>
                      </a:lnTo>
                      <a:lnTo>
                        <a:pt x="38" y="21"/>
                      </a:lnTo>
                      <a:lnTo>
                        <a:pt x="40" y="21"/>
                      </a:lnTo>
                      <a:lnTo>
                        <a:pt x="40" y="21"/>
                      </a:lnTo>
                      <a:lnTo>
                        <a:pt x="40" y="21"/>
                      </a:lnTo>
                      <a:lnTo>
                        <a:pt x="40" y="23"/>
                      </a:lnTo>
                      <a:lnTo>
                        <a:pt x="40" y="23"/>
                      </a:lnTo>
                      <a:lnTo>
                        <a:pt x="40" y="24"/>
                      </a:lnTo>
                      <a:lnTo>
                        <a:pt x="40" y="24"/>
                      </a:lnTo>
                      <a:lnTo>
                        <a:pt x="40" y="24"/>
                      </a:lnTo>
                      <a:lnTo>
                        <a:pt x="40" y="26"/>
                      </a:lnTo>
                      <a:lnTo>
                        <a:pt x="42" y="26"/>
                      </a:lnTo>
                      <a:lnTo>
                        <a:pt x="42" y="26"/>
                      </a:lnTo>
                      <a:lnTo>
                        <a:pt x="42" y="26"/>
                      </a:lnTo>
                      <a:lnTo>
                        <a:pt x="44" y="26"/>
                      </a:lnTo>
                      <a:lnTo>
                        <a:pt x="44" y="26"/>
                      </a:lnTo>
                      <a:lnTo>
                        <a:pt x="46" y="26"/>
                      </a:lnTo>
                      <a:lnTo>
                        <a:pt x="46" y="26"/>
                      </a:lnTo>
                      <a:lnTo>
                        <a:pt x="46" y="26"/>
                      </a:lnTo>
                      <a:lnTo>
                        <a:pt x="48" y="26"/>
                      </a:lnTo>
                      <a:lnTo>
                        <a:pt x="48" y="26"/>
                      </a:lnTo>
                      <a:lnTo>
                        <a:pt x="48" y="26"/>
                      </a:lnTo>
                      <a:lnTo>
                        <a:pt x="48" y="26"/>
                      </a:lnTo>
                      <a:lnTo>
                        <a:pt x="50" y="26"/>
                      </a:lnTo>
                      <a:lnTo>
                        <a:pt x="50" y="26"/>
                      </a:lnTo>
                      <a:lnTo>
                        <a:pt x="50" y="26"/>
                      </a:lnTo>
                      <a:lnTo>
                        <a:pt x="52" y="26"/>
                      </a:lnTo>
                      <a:lnTo>
                        <a:pt x="52" y="28"/>
                      </a:lnTo>
                      <a:lnTo>
                        <a:pt x="50" y="28"/>
                      </a:lnTo>
                      <a:lnTo>
                        <a:pt x="50" y="28"/>
                      </a:lnTo>
                      <a:lnTo>
                        <a:pt x="50" y="28"/>
                      </a:lnTo>
                      <a:lnTo>
                        <a:pt x="50" y="30"/>
                      </a:lnTo>
                      <a:lnTo>
                        <a:pt x="50" y="30"/>
                      </a:lnTo>
                      <a:lnTo>
                        <a:pt x="48" y="30"/>
                      </a:lnTo>
                      <a:lnTo>
                        <a:pt x="48" y="32"/>
                      </a:lnTo>
                      <a:lnTo>
                        <a:pt x="48" y="32"/>
                      </a:lnTo>
                      <a:lnTo>
                        <a:pt x="48" y="32"/>
                      </a:lnTo>
                      <a:lnTo>
                        <a:pt x="48" y="32"/>
                      </a:lnTo>
                      <a:lnTo>
                        <a:pt x="46" y="32"/>
                      </a:lnTo>
                      <a:lnTo>
                        <a:pt x="46" y="34"/>
                      </a:lnTo>
                      <a:lnTo>
                        <a:pt x="48" y="34"/>
                      </a:lnTo>
                      <a:lnTo>
                        <a:pt x="48" y="34"/>
                      </a:lnTo>
                      <a:lnTo>
                        <a:pt x="48" y="34"/>
                      </a:lnTo>
                      <a:lnTo>
                        <a:pt x="48" y="34"/>
                      </a:lnTo>
                      <a:lnTo>
                        <a:pt x="46" y="34"/>
                      </a:lnTo>
                      <a:lnTo>
                        <a:pt x="46" y="34"/>
                      </a:lnTo>
                      <a:lnTo>
                        <a:pt x="46" y="34"/>
                      </a:lnTo>
                      <a:lnTo>
                        <a:pt x="44" y="34"/>
                      </a:lnTo>
                      <a:lnTo>
                        <a:pt x="44" y="34"/>
                      </a:lnTo>
                      <a:lnTo>
                        <a:pt x="44" y="32"/>
                      </a:lnTo>
                      <a:lnTo>
                        <a:pt x="44" y="32"/>
                      </a:lnTo>
                      <a:lnTo>
                        <a:pt x="44" y="34"/>
                      </a:lnTo>
                      <a:lnTo>
                        <a:pt x="44" y="34"/>
                      </a:lnTo>
                      <a:lnTo>
                        <a:pt x="44" y="34"/>
                      </a:lnTo>
                      <a:lnTo>
                        <a:pt x="42" y="34"/>
                      </a:lnTo>
                      <a:lnTo>
                        <a:pt x="42" y="34"/>
                      </a:lnTo>
                      <a:lnTo>
                        <a:pt x="42" y="34"/>
                      </a:lnTo>
                      <a:lnTo>
                        <a:pt x="42" y="34"/>
                      </a:lnTo>
                      <a:lnTo>
                        <a:pt x="40" y="34"/>
                      </a:lnTo>
                      <a:lnTo>
                        <a:pt x="40" y="34"/>
                      </a:lnTo>
                      <a:lnTo>
                        <a:pt x="40" y="34"/>
                      </a:lnTo>
                      <a:lnTo>
                        <a:pt x="40" y="34"/>
                      </a:lnTo>
                      <a:lnTo>
                        <a:pt x="40" y="32"/>
                      </a:lnTo>
                      <a:lnTo>
                        <a:pt x="38" y="32"/>
                      </a:lnTo>
                      <a:lnTo>
                        <a:pt x="38" y="34"/>
                      </a:lnTo>
                      <a:lnTo>
                        <a:pt x="38" y="34"/>
                      </a:lnTo>
                      <a:lnTo>
                        <a:pt x="38" y="34"/>
                      </a:lnTo>
                      <a:lnTo>
                        <a:pt x="38" y="34"/>
                      </a:lnTo>
                      <a:lnTo>
                        <a:pt x="38" y="34"/>
                      </a:lnTo>
                      <a:lnTo>
                        <a:pt x="38" y="36"/>
                      </a:lnTo>
                      <a:lnTo>
                        <a:pt x="38" y="36"/>
                      </a:lnTo>
                      <a:lnTo>
                        <a:pt x="38" y="38"/>
                      </a:lnTo>
                      <a:lnTo>
                        <a:pt x="38" y="38"/>
                      </a:lnTo>
                      <a:lnTo>
                        <a:pt x="38" y="40"/>
                      </a:lnTo>
                      <a:lnTo>
                        <a:pt x="38" y="40"/>
                      </a:lnTo>
                      <a:lnTo>
                        <a:pt x="36" y="40"/>
                      </a:lnTo>
                      <a:lnTo>
                        <a:pt x="36" y="40"/>
                      </a:lnTo>
                      <a:lnTo>
                        <a:pt x="36" y="40"/>
                      </a:lnTo>
                      <a:lnTo>
                        <a:pt x="36" y="40"/>
                      </a:lnTo>
                      <a:lnTo>
                        <a:pt x="36" y="42"/>
                      </a:lnTo>
                      <a:lnTo>
                        <a:pt x="34" y="42"/>
                      </a:lnTo>
                      <a:lnTo>
                        <a:pt x="34" y="42"/>
                      </a:lnTo>
                      <a:lnTo>
                        <a:pt x="34" y="42"/>
                      </a:lnTo>
                      <a:lnTo>
                        <a:pt x="34" y="42"/>
                      </a:lnTo>
                      <a:lnTo>
                        <a:pt x="34" y="44"/>
                      </a:lnTo>
                      <a:lnTo>
                        <a:pt x="34" y="44"/>
                      </a:lnTo>
                      <a:lnTo>
                        <a:pt x="32" y="44"/>
                      </a:lnTo>
                      <a:lnTo>
                        <a:pt x="32" y="44"/>
                      </a:lnTo>
                      <a:lnTo>
                        <a:pt x="30" y="44"/>
                      </a:lnTo>
                      <a:lnTo>
                        <a:pt x="30" y="44"/>
                      </a:lnTo>
                      <a:lnTo>
                        <a:pt x="30" y="46"/>
                      </a:lnTo>
                      <a:lnTo>
                        <a:pt x="30" y="46"/>
                      </a:lnTo>
                      <a:lnTo>
                        <a:pt x="32" y="46"/>
                      </a:lnTo>
                      <a:lnTo>
                        <a:pt x="32" y="46"/>
                      </a:lnTo>
                      <a:lnTo>
                        <a:pt x="34" y="46"/>
                      </a:lnTo>
                      <a:lnTo>
                        <a:pt x="34" y="46"/>
                      </a:lnTo>
                      <a:lnTo>
                        <a:pt x="34" y="46"/>
                      </a:lnTo>
                      <a:lnTo>
                        <a:pt x="34" y="46"/>
                      </a:lnTo>
                      <a:lnTo>
                        <a:pt x="34" y="44"/>
                      </a:lnTo>
                      <a:lnTo>
                        <a:pt x="36" y="44"/>
                      </a:lnTo>
                      <a:lnTo>
                        <a:pt x="36" y="44"/>
                      </a:lnTo>
                      <a:lnTo>
                        <a:pt x="36" y="44"/>
                      </a:lnTo>
                      <a:lnTo>
                        <a:pt x="36" y="44"/>
                      </a:lnTo>
                      <a:lnTo>
                        <a:pt x="36" y="44"/>
                      </a:lnTo>
                      <a:lnTo>
                        <a:pt x="38" y="44"/>
                      </a:lnTo>
                      <a:lnTo>
                        <a:pt x="38" y="44"/>
                      </a:lnTo>
                      <a:lnTo>
                        <a:pt x="40" y="44"/>
                      </a:lnTo>
                      <a:lnTo>
                        <a:pt x="40" y="44"/>
                      </a:lnTo>
                      <a:lnTo>
                        <a:pt x="40" y="44"/>
                      </a:lnTo>
                      <a:lnTo>
                        <a:pt x="42" y="44"/>
                      </a:lnTo>
                      <a:lnTo>
                        <a:pt x="42" y="46"/>
                      </a:lnTo>
                      <a:lnTo>
                        <a:pt x="42" y="46"/>
                      </a:lnTo>
                      <a:lnTo>
                        <a:pt x="42" y="46"/>
                      </a:lnTo>
                      <a:lnTo>
                        <a:pt x="42" y="46"/>
                      </a:lnTo>
                      <a:lnTo>
                        <a:pt x="44" y="46"/>
                      </a:lnTo>
                      <a:lnTo>
                        <a:pt x="44" y="46"/>
                      </a:lnTo>
                      <a:lnTo>
                        <a:pt x="44" y="44"/>
                      </a:lnTo>
                      <a:lnTo>
                        <a:pt x="44" y="44"/>
                      </a:lnTo>
                      <a:lnTo>
                        <a:pt x="46" y="44"/>
                      </a:lnTo>
                      <a:lnTo>
                        <a:pt x="46" y="46"/>
                      </a:lnTo>
                      <a:lnTo>
                        <a:pt x="46" y="46"/>
                      </a:lnTo>
                      <a:lnTo>
                        <a:pt x="46" y="46"/>
                      </a:lnTo>
                      <a:lnTo>
                        <a:pt x="46" y="46"/>
                      </a:lnTo>
                      <a:lnTo>
                        <a:pt x="48" y="46"/>
                      </a:lnTo>
                      <a:lnTo>
                        <a:pt x="48" y="46"/>
                      </a:lnTo>
                      <a:lnTo>
                        <a:pt x="48" y="47"/>
                      </a:lnTo>
                      <a:lnTo>
                        <a:pt x="48" y="47"/>
                      </a:lnTo>
                      <a:lnTo>
                        <a:pt x="46" y="47"/>
                      </a:lnTo>
                      <a:lnTo>
                        <a:pt x="46" y="47"/>
                      </a:lnTo>
                      <a:lnTo>
                        <a:pt x="46" y="49"/>
                      </a:lnTo>
                      <a:lnTo>
                        <a:pt x="48" y="49"/>
                      </a:lnTo>
                      <a:lnTo>
                        <a:pt x="48" y="49"/>
                      </a:lnTo>
                      <a:lnTo>
                        <a:pt x="48" y="49"/>
                      </a:lnTo>
                      <a:lnTo>
                        <a:pt x="48" y="49"/>
                      </a:lnTo>
                      <a:lnTo>
                        <a:pt x="48" y="49"/>
                      </a:lnTo>
                      <a:lnTo>
                        <a:pt x="48" y="51"/>
                      </a:lnTo>
                      <a:lnTo>
                        <a:pt x="48" y="5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0" name="Freeform 1592">
                  <a:extLst>
                    <a:ext uri="{FF2B5EF4-FFF2-40B4-BE49-F238E27FC236}">
                      <a16:creationId xmlns:a16="http://schemas.microsoft.com/office/drawing/2014/main" id="{C0C16DB6-BBEF-459C-AA33-01E8FFBA312B}"/>
                    </a:ext>
                  </a:extLst>
                </p:cNvPr>
                <p:cNvSpPr>
                  <a:spLocks/>
                </p:cNvSpPr>
                <p:nvPr/>
              </p:nvSpPr>
              <p:spPr bwMode="auto">
                <a:xfrm>
                  <a:off x="15144891" y="2740026"/>
                  <a:ext cx="82550" cy="100013"/>
                </a:xfrm>
                <a:custGeom>
                  <a:avLst/>
                  <a:gdLst>
                    <a:gd name="T0" fmla="*/ 50 w 52"/>
                    <a:gd name="T1" fmla="*/ 53 h 63"/>
                    <a:gd name="T2" fmla="*/ 48 w 52"/>
                    <a:gd name="T3" fmla="*/ 57 h 63"/>
                    <a:gd name="T4" fmla="*/ 46 w 52"/>
                    <a:gd name="T5" fmla="*/ 63 h 63"/>
                    <a:gd name="T6" fmla="*/ 44 w 52"/>
                    <a:gd name="T7" fmla="*/ 61 h 63"/>
                    <a:gd name="T8" fmla="*/ 40 w 52"/>
                    <a:gd name="T9" fmla="*/ 61 h 63"/>
                    <a:gd name="T10" fmla="*/ 36 w 52"/>
                    <a:gd name="T11" fmla="*/ 57 h 63"/>
                    <a:gd name="T12" fmla="*/ 32 w 52"/>
                    <a:gd name="T13" fmla="*/ 55 h 63"/>
                    <a:gd name="T14" fmla="*/ 30 w 52"/>
                    <a:gd name="T15" fmla="*/ 51 h 63"/>
                    <a:gd name="T16" fmla="*/ 27 w 52"/>
                    <a:gd name="T17" fmla="*/ 53 h 63"/>
                    <a:gd name="T18" fmla="*/ 30 w 52"/>
                    <a:gd name="T19" fmla="*/ 55 h 63"/>
                    <a:gd name="T20" fmla="*/ 34 w 52"/>
                    <a:gd name="T21" fmla="*/ 57 h 63"/>
                    <a:gd name="T22" fmla="*/ 34 w 52"/>
                    <a:gd name="T23" fmla="*/ 61 h 63"/>
                    <a:gd name="T24" fmla="*/ 29 w 52"/>
                    <a:gd name="T25" fmla="*/ 61 h 63"/>
                    <a:gd name="T26" fmla="*/ 23 w 52"/>
                    <a:gd name="T27" fmla="*/ 61 h 63"/>
                    <a:gd name="T28" fmla="*/ 19 w 52"/>
                    <a:gd name="T29" fmla="*/ 59 h 63"/>
                    <a:gd name="T30" fmla="*/ 15 w 52"/>
                    <a:gd name="T31" fmla="*/ 59 h 63"/>
                    <a:gd name="T32" fmla="*/ 9 w 52"/>
                    <a:gd name="T33" fmla="*/ 59 h 63"/>
                    <a:gd name="T34" fmla="*/ 9 w 52"/>
                    <a:gd name="T35" fmla="*/ 55 h 63"/>
                    <a:gd name="T36" fmla="*/ 8 w 52"/>
                    <a:gd name="T37" fmla="*/ 55 h 63"/>
                    <a:gd name="T38" fmla="*/ 8 w 52"/>
                    <a:gd name="T39" fmla="*/ 49 h 63"/>
                    <a:gd name="T40" fmla="*/ 4 w 52"/>
                    <a:gd name="T41" fmla="*/ 47 h 63"/>
                    <a:gd name="T42" fmla="*/ 0 w 52"/>
                    <a:gd name="T43" fmla="*/ 46 h 63"/>
                    <a:gd name="T44" fmla="*/ 2 w 52"/>
                    <a:gd name="T45" fmla="*/ 42 h 63"/>
                    <a:gd name="T46" fmla="*/ 0 w 52"/>
                    <a:gd name="T47" fmla="*/ 36 h 63"/>
                    <a:gd name="T48" fmla="*/ 0 w 52"/>
                    <a:gd name="T49" fmla="*/ 32 h 63"/>
                    <a:gd name="T50" fmla="*/ 0 w 52"/>
                    <a:gd name="T51" fmla="*/ 24 h 63"/>
                    <a:gd name="T52" fmla="*/ 2 w 52"/>
                    <a:gd name="T53" fmla="*/ 21 h 63"/>
                    <a:gd name="T54" fmla="*/ 4 w 52"/>
                    <a:gd name="T55" fmla="*/ 17 h 63"/>
                    <a:gd name="T56" fmla="*/ 8 w 52"/>
                    <a:gd name="T57" fmla="*/ 13 h 63"/>
                    <a:gd name="T58" fmla="*/ 13 w 52"/>
                    <a:gd name="T59" fmla="*/ 13 h 63"/>
                    <a:gd name="T60" fmla="*/ 17 w 52"/>
                    <a:gd name="T61" fmla="*/ 13 h 63"/>
                    <a:gd name="T62" fmla="*/ 23 w 52"/>
                    <a:gd name="T63" fmla="*/ 11 h 63"/>
                    <a:gd name="T64" fmla="*/ 27 w 52"/>
                    <a:gd name="T65" fmla="*/ 9 h 63"/>
                    <a:gd name="T66" fmla="*/ 29 w 52"/>
                    <a:gd name="T67" fmla="*/ 5 h 63"/>
                    <a:gd name="T68" fmla="*/ 32 w 52"/>
                    <a:gd name="T69" fmla="*/ 3 h 63"/>
                    <a:gd name="T70" fmla="*/ 38 w 52"/>
                    <a:gd name="T71" fmla="*/ 1 h 63"/>
                    <a:gd name="T72" fmla="*/ 42 w 52"/>
                    <a:gd name="T73" fmla="*/ 1 h 63"/>
                    <a:gd name="T74" fmla="*/ 44 w 52"/>
                    <a:gd name="T75" fmla="*/ 1 h 63"/>
                    <a:gd name="T76" fmla="*/ 42 w 52"/>
                    <a:gd name="T77" fmla="*/ 5 h 63"/>
                    <a:gd name="T78" fmla="*/ 44 w 52"/>
                    <a:gd name="T79" fmla="*/ 7 h 63"/>
                    <a:gd name="T80" fmla="*/ 44 w 52"/>
                    <a:gd name="T81" fmla="*/ 11 h 63"/>
                    <a:gd name="T82" fmla="*/ 40 w 52"/>
                    <a:gd name="T83" fmla="*/ 15 h 63"/>
                    <a:gd name="T84" fmla="*/ 38 w 52"/>
                    <a:gd name="T85" fmla="*/ 19 h 63"/>
                    <a:gd name="T86" fmla="*/ 40 w 52"/>
                    <a:gd name="T87" fmla="*/ 24 h 63"/>
                    <a:gd name="T88" fmla="*/ 44 w 52"/>
                    <a:gd name="T89" fmla="*/ 26 h 63"/>
                    <a:gd name="T90" fmla="*/ 50 w 52"/>
                    <a:gd name="T91" fmla="*/ 26 h 63"/>
                    <a:gd name="T92" fmla="*/ 50 w 52"/>
                    <a:gd name="T93" fmla="*/ 30 h 63"/>
                    <a:gd name="T94" fmla="*/ 46 w 52"/>
                    <a:gd name="T95" fmla="*/ 34 h 63"/>
                    <a:gd name="T96" fmla="*/ 44 w 52"/>
                    <a:gd name="T97" fmla="*/ 34 h 63"/>
                    <a:gd name="T98" fmla="*/ 42 w 52"/>
                    <a:gd name="T99" fmla="*/ 34 h 63"/>
                    <a:gd name="T100" fmla="*/ 38 w 52"/>
                    <a:gd name="T101" fmla="*/ 32 h 63"/>
                    <a:gd name="T102" fmla="*/ 38 w 52"/>
                    <a:gd name="T103" fmla="*/ 38 h 63"/>
                    <a:gd name="T104" fmla="*/ 36 w 52"/>
                    <a:gd name="T105" fmla="*/ 42 h 63"/>
                    <a:gd name="T106" fmla="*/ 32 w 52"/>
                    <a:gd name="T107" fmla="*/ 44 h 63"/>
                    <a:gd name="T108" fmla="*/ 34 w 52"/>
                    <a:gd name="T109" fmla="*/ 46 h 63"/>
                    <a:gd name="T110" fmla="*/ 36 w 52"/>
                    <a:gd name="T111" fmla="*/ 44 h 63"/>
                    <a:gd name="T112" fmla="*/ 42 w 52"/>
                    <a:gd name="T113" fmla="*/ 46 h 63"/>
                    <a:gd name="T114" fmla="*/ 46 w 52"/>
                    <a:gd name="T115" fmla="*/ 46 h 63"/>
                    <a:gd name="T116" fmla="*/ 46 w 52"/>
                    <a:gd name="T117" fmla="*/ 47 h 63"/>
                    <a:gd name="T118" fmla="*/ 48 w 52"/>
                    <a:gd name="T119" fmla="*/ 5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 h="63">
                      <a:moveTo>
                        <a:pt x="48" y="51"/>
                      </a:moveTo>
                      <a:lnTo>
                        <a:pt x="48" y="51"/>
                      </a:lnTo>
                      <a:lnTo>
                        <a:pt x="48" y="53"/>
                      </a:lnTo>
                      <a:lnTo>
                        <a:pt x="48" y="53"/>
                      </a:lnTo>
                      <a:lnTo>
                        <a:pt x="48" y="55"/>
                      </a:lnTo>
                      <a:lnTo>
                        <a:pt x="48" y="55"/>
                      </a:lnTo>
                      <a:lnTo>
                        <a:pt x="48" y="53"/>
                      </a:lnTo>
                      <a:lnTo>
                        <a:pt x="50" y="53"/>
                      </a:lnTo>
                      <a:lnTo>
                        <a:pt x="50" y="53"/>
                      </a:lnTo>
                      <a:lnTo>
                        <a:pt x="50" y="55"/>
                      </a:lnTo>
                      <a:lnTo>
                        <a:pt x="50" y="55"/>
                      </a:lnTo>
                      <a:lnTo>
                        <a:pt x="50" y="57"/>
                      </a:lnTo>
                      <a:lnTo>
                        <a:pt x="50" y="57"/>
                      </a:lnTo>
                      <a:lnTo>
                        <a:pt x="50" y="57"/>
                      </a:lnTo>
                      <a:lnTo>
                        <a:pt x="50" y="57"/>
                      </a:lnTo>
                      <a:lnTo>
                        <a:pt x="48" y="57"/>
                      </a:lnTo>
                      <a:lnTo>
                        <a:pt x="48" y="59"/>
                      </a:lnTo>
                      <a:lnTo>
                        <a:pt x="48" y="59"/>
                      </a:lnTo>
                      <a:lnTo>
                        <a:pt x="48" y="59"/>
                      </a:lnTo>
                      <a:lnTo>
                        <a:pt x="48" y="61"/>
                      </a:lnTo>
                      <a:lnTo>
                        <a:pt x="48" y="61"/>
                      </a:lnTo>
                      <a:lnTo>
                        <a:pt x="48" y="61"/>
                      </a:lnTo>
                      <a:lnTo>
                        <a:pt x="48" y="63"/>
                      </a:lnTo>
                      <a:lnTo>
                        <a:pt x="46" y="63"/>
                      </a:lnTo>
                      <a:lnTo>
                        <a:pt x="46" y="63"/>
                      </a:lnTo>
                      <a:lnTo>
                        <a:pt x="46" y="63"/>
                      </a:lnTo>
                      <a:lnTo>
                        <a:pt x="46" y="63"/>
                      </a:lnTo>
                      <a:lnTo>
                        <a:pt x="44" y="63"/>
                      </a:lnTo>
                      <a:lnTo>
                        <a:pt x="44" y="63"/>
                      </a:lnTo>
                      <a:lnTo>
                        <a:pt x="44" y="61"/>
                      </a:lnTo>
                      <a:lnTo>
                        <a:pt x="44" y="61"/>
                      </a:lnTo>
                      <a:lnTo>
                        <a:pt x="44" y="61"/>
                      </a:lnTo>
                      <a:lnTo>
                        <a:pt x="42" y="61"/>
                      </a:lnTo>
                      <a:lnTo>
                        <a:pt x="42" y="61"/>
                      </a:lnTo>
                      <a:lnTo>
                        <a:pt x="42" y="61"/>
                      </a:lnTo>
                      <a:lnTo>
                        <a:pt x="42" y="61"/>
                      </a:lnTo>
                      <a:lnTo>
                        <a:pt x="40" y="61"/>
                      </a:lnTo>
                      <a:lnTo>
                        <a:pt x="40" y="61"/>
                      </a:lnTo>
                      <a:lnTo>
                        <a:pt x="40" y="61"/>
                      </a:lnTo>
                      <a:lnTo>
                        <a:pt x="40" y="61"/>
                      </a:lnTo>
                      <a:lnTo>
                        <a:pt x="38" y="61"/>
                      </a:lnTo>
                      <a:lnTo>
                        <a:pt x="38" y="59"/>
                      </a:lnTo>
                      <a:lnTo>
                        <a:pt x="38" y="59"/>
                      </a:lnTo>
                      <a:lnTo>
                        <a:pt x="38" y="59"/>
                      </a:lnTo>
                      <a:lnTo>
                        <a:pt x="36" y="59"/>
                      </a:lnTo>
                      <a:lnTo>
                        <a:pt x="36" y="57"/>
                      </a:lnTo>
                      <a:lnTo>
                        <a:pt x="36" y="57"/>
                      </a:lnTo>
                      <a:lnTo>
                        <a:pt x="36" y="57"/>
                      </a:lnTo>
                      <a:lnTo>
                        <a:pt x="36" y="57"/>
                      </a:lnTo>
                      <a:lnTo>
                        <a:pt x="36" y="57"/>
                      </a:lnTo>
                      <a:lnTo>
                        <a:pt x="34" y="57"/>
                      </a:lnTo>
                      <a:lnTo>
                        <a:pt x="34" y="57"/>
                      </a:lnTo>
                      <a:lnTo>
                        <a:pt x="34" y="55"/>
                      </a:lnTo>
                      <a:lnTo>
                        <a:pt x="34" y="55"/>
                      </a:lnTo>
                      <a:lnTo>
                        <a:pt x="34" y="55"/>
                      </a:lnTo>
                      <a:lnTo>
                        <a:pt x="32" y="55"/>
                      </a:lnTo>
                      <a:lnTo>
                        <a:pt x="32" y="53"/>
                      </a:lnTo>
                      <a:lnTo>
                        <a:pt x="32" y="53"/>
                      </a:lnTo>
                      <a:lnTo>
                        <a:pt x="32" y="53"/>
                      </a:lnTo>
                      <a:lnTo>
                        <a:pt x="30" y="53"/>
                      </a:lnTo>
                      <a:lnTo>
                        <a:pt x="30" y="53"/>
                      </a:lnTo>
                      <a:lnTo>
                        <a:pt x="30" y="51"/>
                      </a:lnTo>
                      <a:lnTo>
                        <a:pt x="30" y="51"/>
                      </a:lnTo>
                      <a:lnTo>
                        <a:pt x="30" y="51"/>
                      </a:lnTo>
                      <a:lnTo>
                        <a:pt x="30" y="51"/>
                      </a:lnTo>
                      <a:lnTo>
                        <a:pt x="30" y="53"/>
                      </a:lnTo>
                      <a:lnTo>
                        <a:pt x="29" y="53"/>
                      </a:lnTo>
                      <a:lnTo>
                        <a:pt x="29" y="53"/>
                      </a:lnTo>
                      <a:lnTo>
                        <a:pt x="29" y="53"/>
                      </a:lnTo>
                      <a:lnTo>
                        <a:pt x="29" y="53"/>
                      </a:lnTo>
                      <a:lnTo>
                        <a:pt x="27" y="53"/>
                      </a:lnTo>
                      <a:lnTo>
                        <a:pt x="27" y="53"/>
                      </a:lnTo>
                      <a:lnTo>
                        <a:pt x="27" y="55"/>
                      </a:lnTo>
                      <a:lnTo>
                        <a:pt x="27" y="55"/>
                      </a:lnTo>
                      <a:lnTo>
                        <a:pt x="27" y="55"/>
                      </a:lnTo>
                      <a:lnTo>
                        <a:pt x="29" y="55"/>
                      </a:lnTo>
                      <a:lnTo>
                        <a:pt x="29" y="55"/>
                      </a:lnTo>
                      <a:lnTo>
                        <a:pt x="29" y="55"/>
                      </a:lnTo>
                      <a:lnTo>
                        <a:pt x="29" y="55"/>
                      </a:lnTo>
                      <a:lnTo>
                        <a:pt x="30" y="55"/>
                      </a:lnTo>
                      <a:lnTo>
                        <a:pt x="30" y="55"/>
                      </a:lnTo>
                      <a:lnTo>
                        <a:pt x="30" y="55"/>
                      </a:lnTo>
                      <a:lnTo>
                        <a:pt x="30" y="55"/>
                      </a:lnTo>
                      <a:lnTo>
                        <a:pt x="30" y="57"/>
                      </a:lnTo>
                      <a:lnTo>
                        <a:pt x="32" y="57"/>
                      </a:lnTo>
                      <a:lnTo>
                        <a:pt x="32" y="57"/>
                      </a:lnTo>
                      <a:lnTo>
                        <a:pt x="34" y="57"/>
                      </a:lnTo>
                      <a:lnTo>
                        <a:pt x="34" y="57"/>
                      </a:lnTo>
                      <a:lnTo>
                        <a:pt x="34" y="57"/>
                      </a:lnTo>
                      <a:lnTo>
                        <a:pt x="34" y="57"/>
                      </a:lnTo>
                      <a:lnTo>
                        <a:pt x="34" y="57"/>
                      </a:lnTo>
                      <a:lnTo>
                        <a:pt x="34" y="59"/>
                      </a:lnTo>
                      <a:lnTo>
                        <a:pt x="34" y="59"/>
                      </a:lnTo>
                      <a:lnTo>
                        <a:pt x="34" y="61"/>
                      </a:lnTo>
                      <a:lnTo>
                        <a:pt x="34" y="61"/>
                      </a:lnTo>
                      <a:lnTo>
                        <a:pt x="34" y="61"/>
                      </a:lnTo>
                      <a:lnTo>
                        <a:pt x="32" y="61"/>
                      </a:lnTo>
                      <a:lnTo>
                        <a:pt x="32" y="61"/>
                      </a:lnTo>
                      <a:lnTo>
                        <a:pt x="30" y="61"/>
                      </a:lnTo>
                      <a:lnTo>
                        <a:pt x="30" y="61"/>
                      </a:lnTo>
                      <a:lnTo>
                        <a:pt x="30" y="61"/>
                      </a:lnTo>
                      <a:lnTo>
                        <a:pt x="29" y="61"/>
                      </a:lnTo>
                      <a:lnTo>
                        <a:pt x="29" y="61"/>
                      </a:lnTo>
                      <a:lnTo>
                        <a:pt x="29" y="61"/>
                      </a:lnTo>
                      <a:lnTo>
                        <a:pt x="29" y="59"/>
                      </a:lnTo>
                      <a:lnTo>
                        <a:pt x="27" y="59"/>
                      </a:lnTo>
                      <a:lnTo>
                        <a:pt x="27" y="59"/>
                      </a:lnTo>
                      <a:lnTo>
                        <a:pt x="25" y="59"/>
                      </a:lnTo>
                      <a:lnTo>
                        <a:pt x="25" y="59"/>
                      </a:lnTo>
                      <a:lnTo>
                        <a:pt x="25" y="61"/>
                      </a:lnTo>
                      <a:lnTo>
                        <a:pt x="25" y="61"/>
                      </a:lnTo>
                      <a:lnTo>
                        <a:pt x="23" y="61"/>
                      </a:lnTo>
                      <a:lnTo>
                        <a:pt x="23" y="61"/>
                      </a:lnTo>
                      <a:lnTo>
                        <a:pt x="23" y="61"/>
                      </a:lnTo>
                      <a:lnTo>
                        <a:pt x="21" y="61"/>
                      </a:lnTo>
                      <a:lnTo>
                        <a:pt x="21" y="61"/>
                      </a:lnTo>
                      <a:lnTo>
                        <a:pt x="21" y="61"/>
                      </a:lnTo>
                      <a:lnTo>
                        <a:pt x="21" y="61"/>
                      </a:lnTo>
                      <a:lnTo>
                        <a:pt x="19" y="61"/>
                      </a:lnTo>
                      <a:lnTo>
                        <a:pt x="19" y="59"/>
                      </a:lnTo>
                      <a:lnTo>
                        <a:pt x="19" y="59"/>
                      </a:lnTo>
                      <a:lnTo>
                        <a:pt x="19" y="59"/>
                      </a:lnTo>
                      <a:lnTo>
                        <a:pt x="17" y="59"/>
                      </a:lnTo>
                      <a:lnTo>
                        <a:pt x="17" y="59"/>
                      </a:lnTo>
                      <a:lnTo>
                        <a:pt x="15" y="59"/>
                      </a:lnTo>
                      <a:lnTo>
                        <a:pt x="15" y="59"/>
                      </a:lnTo>
                      <a:lnTo>
                        <a:pt x="15" y="59"/>
                      </a:lnTo>
                      <a:lnTo>
                        <a:pt x="15" y="59"/>
                      </a:lnTo>
                      <a:lnTo>
                        <a:pt x="13" y="59"/>
                      </a:lnTo>
                      <a:lnTo>
                        <a:pt x="13" y="59"/>
                      </a:lnTo>
                      <a:lnTo>
                        <a:pt x="13" y="59"/>
                      </a:lnTo>
                      <a:lnTo>
                        <a:pt x="13" y="59"/>
                      </a:lnTo>
                      <a:lnTo>
                        <a:pt x="11" y="59"/>
                      </a:lnTo>
                      <a:lnTo>
                        <a:pt x="11" y="59"/>
                      </a:lnTo>
                      <a:lnTo>
                        <a:pt x="11" y="59"/>
                      </a:lnTo>
                      <a:lnTo>
                        <a:pt x="9" y="59"/>
                      </a:lnTo>
                      <a:lnTo>
                        <a:pt x="9" y="59"/>
                      </a:lnTo>
                      <a:lnTo>
                        <a:pt x="9" y="57"/>
                      </a:lnTo>
                      <a:lnTo>
                        <a:pt x="9" y="57"/>
                      </a:lnTo>
                      <a:lnTo>
                        <a:pt x="9" y="57"/>
                      </a:lnTo>
                      <a:lnTo>
                        <a:pt x="9" y="55"/>
                      </a:lnTo>
                      <a:lnTo>
                        <a:pt x="9" y="55"/>
                      </a:lnTo>
                      <a:lnTo>
                        <a:pt x="9" y="55"/>
                      </a:lnTo>
                      <a:lnTo>
                        <a:pt x="9" y="55"/>
                      </a:lnTo>
                      <a:lnTo>
                        <a:pt x="9" y="57"/>
                      </a:lnTo>
                      <a:lnTo>
                        <a:pt x="9" y="57"/>
                      </a:lnTo>
                      <a:lnTo>
                        <a:pt x="8" y="57"/>
                      </a:lnTo>
                      <a:lnTo>
                        <a:pt x="8" y="57"/>
                      </a:lnTo>
                      <a:lnTo>
                        <a:pt x="8" y="57"/>
                      </a:lnTo>
                      <a:lnTo>
                        <a:pt x="8" y="57"/>
                      </a:lnTo>
                      <a:lnTo>
                        <a:pt x="8" y="55"/>
                      </a:lnTo>
                      <a:lnTo>
                        <a:pt x="8" y="55"/>
                      </a:lnTo>
                      <a:lnTo>
                        <a:pt x="8" y="53"/>
                      </a:lnTo>
                      <a:lnTo>
                        <a:pt x="8" y="53"/>
                      </a:lnTo>
                      <a:lnTo>
                        <a:pt x="8" y="53"/>
                      </a:lnTo>
                      <a:lnTo>
                        <a:pt x="8" y="51"/>
                      </a:lnTo>
                      <a:lnTo>
                        <a:pt x="8" y="51"/>
                      </a:lnTo>
                      <a:lnTo>
                        <a:pt x="8" y="51"/>
                      </a:lnTo>
                      <a:lnTo>
                        <a:pt x="8" y="49"/>
                      </a:lnTo>
                      <a:lnTo>
                        <a:pt x="8" y="49"/>
                      </a:lnTo>
                      <a:lnTo>
                        <a:pt x="8" y="49"/>
                      </a:lnTo>
                      <a:lnTo>
                        <a:pt x="6" y="49"/>
                      </a:lnTo>
                      <a:lnTo>
                        <a:pt x="6" y="49"/>
                      </a:lnTo>
                      <a:lnTo>
                        <a:pt x="6" y="49"/>
                      </a:lnTo>
                      <a:lnTo>
                        <a:pt x="4" y="49"/>
                      </a:lnTo>
                      <a:lnTo>
                        <a:pt x="4" y="49"/>
                      </a:lnTo>
                      <a:lnTo>
                        <a:pt x="4" y="49"/>
                      </a:lnTo>
                      <a:lnTo>
                        <a:pt x="4" y="47"/>
                      </a:lnTo>
                      <a:lnTo>
                        <a:pt x="4" y="47"/>
                      </a:lnTo>
                      <a:lnTo>
                        <a:pt x="2" y="47"/>
                      </a:lnTo>
                      <a:lnTo>
                        <a:pt x="2" y="47"/>
                      </a:lnTo>
                      <a:lnTo>
                        <a:pt x="2" y="47"/>
                      </a:lnTo>
                      <a:lnTo>
                        <a:pt x="2" y="47"/>
                      </a:lnTo>
                      <a:lnTo>
                        <a:pt x="2" y="46"/>
                      </a:lnTo>
                      <a:lnTo>
                        <a:pt x="0" y="46"/>
                      </a:lnTo>
                      <a:lnTo>
                        <a:pt x="0" y="46"/>
                      </a:lnTo>
                      <a:lnTo>
                        <a:pt x="0" y="46"/>
                      </a:lnTo>
                      <a:lnTo>
                        <a:pt x="0" y="46"/>
                      </a:lnTo>
                      <a:lnTo>
                        <a:pt x="0" y="44"/>
                      </a:lnTo>
                      <a:lnTo>
                        <a:pt x="0" y="44"/>
                      </a:lnTo>
                      <a:lnTo>
                        <a:pt x="2" y="44"/>
                      </a:lnTo>
                      <a:lnTo>
                        <a:pt x="2" y="42"/>
                      </a:lnTo>
                      <a:lnTo>
                        <a:pt x="2" y="42"/>
                      </a:lnTo>
                      <a:lnTo>
                        <a:pt x="2" y="42"/>
                      </a:lnTo>
                      <a:lnTo>
                        <a:pt x="2" y="42"/>
                      </a:lnTo>
                      <a:lnTo>
                        <a:pt x="2" y="42"/>
                      </a:lnTo>
                      <a:lnTo>
                        <a:pt x="2" y="40"/>
                      </a:lnTo>
                      <a:lnTo>
                        <a:pt x="2" y="40"/>
                      </a:lnTo>
                      <a:lnTo>
                        <a:pt x="2" y="38"/>
                      </a:lnTo>
                      <a:lnTo>
                        <a:pt x="2" y="38"/>
                      </a:lnTo>
                      <a:lnTo>
                        <a:pt x="0" y="38"/>
                      </a:lnTo>
                      <a:lnTo>
                        <a:pt x="0" y="36"/>
                      </a:lnTo>
                      <a:lnTo>
                        <a:pt x="0" y="36"/>
                      </a:lnTo>
                      <a:lnTo>
                        <a:pt x="0" y="34"/>
                      </a:lnTo>
                      <a:lnTo>
                        <a:pt x="0" y="34"/>
                      </a:lnTo>
                      <a:lnTo>
                        <a:pt x="0" y="34"/>
                      </a:lnTo>
                      <a:lnTo>
                        <a:pt x="0" y="32"/>
                      </a:lnTo>
                      <a:lnTo>
                        <a:pt x="2" y="32"/>
                      </a:lnTo>
                      <a:lnTo>
                        <a:pt x="2" y="32"/>
                      </a:lnTo>
                      <a:lnTo>
                        <a:pt x="0" y="32"/>
                      </a:lnTo>
                      <a:lnTo>
                        <a:pt x="0" y="30"/>
                      </a:lnTo>
                      <a:lnTo>
                        <a:pt x="0" y="30"/>
                      </a:lnTo>
                      <a:lnTo>
                        <a:pt x="0" y="28"/>
                      </a:lnTo>
                      <a:lnTo>
                        <a:pt x="0" y="28"/>
                      </a:lnTo>
                      <a:lnTo>
                        <a:pt x="0" y="26"/>
                      </a:lnTo>
                      <a:lnTo>
                        <a:pt x="0" y="26"/>
                      </a:lnTo>
                      <a:lnTo>
                        <a:pt x="0" y="26"/>
                      </a:lnTo>
                      <a:lnTo>
                        <a:pt x="0" y="24"/>
                      </a:lnTo>
                      <a:lnTo>
                        <a:pt x="2" y="24"/>
                      </a:lnTo>
                      <a:lnTo>
                        <a:pt x="2" y="24"/>
                      </a:lnTo>
                      <a:lnTo>
                        <a:pt x="2" y="23"/>
                      </a:lnTo>
                      <a:lnTo>
                        <a:pt x="2" y="23"/>
                      </a:lnTo>
                      <a:lnTo>
                        <a:pt x="2" y="23"/>
                      </a:lnTo>
                      <a:lnTo>
                        <a:pt x="2" y="23"/>
                      </a:lnTo>
                      <a:lnTo>
                        <a:pt x="2" y="21"/>
                      </a:lnTo>
                      <a:lnTo>
                        <a:pt x="2" y="21"/>
                      </a:lnTo>
                      <a:lnTo>
                        <a:pt x="2" y="19"/>
                      </a:lnTo>
                      <a:lnTo>
                        <a:pt x="4" y="19"/>
                      </a:lnTo>
                      <a:lnTo>
                        <a:pt x="4" y="19"/>
                      </a:lnTo>
                      <a:lnTo>
                        <a:pt x="4" y="17"/>
                      </a:lnTo>
                      <a:lnTo>
                        <a:pt x="4" y="17"/>
                      </a:lnTo>
                      <a:lnTo>
                        <a:pt x="4" y="17"/>
                      </a:lnTo>
                      <a:lnTo>
                        <a:pt x="4" y="17"/>
                      </a:lnTo>
                      <a:lnTo>
                        <a:pt x="4" y="17"/>
                      </a:lnTo>
                      <a:lnTo>
                        <a:pt x="6" y="17"/>
                      </a:lnTo>
                      <a:lnTo>
                        <a:pt x="6" y="17"/>
                      </a:lnTo>
                      <a:lnTo>
                        <a:pt x="6" y="15"/>
                      </a:lnTo>
                      <a:lnTo>
                        <a:pt x="8" y="15"/>
                      </a:lnTo>
                      <a:lnTo>
                        <a:pt x="8" y="15"/>
                      </a:lnTo>
                      <a:lnTo>
                        <a:pt x="8" y="15"/>
                      </a:lnTo>
                      <a:lnTo>
                        <a:pt x="8" y="15"/>
                      </a:lnTo>
                      <a:lnTo>
                        <a:pt x="8" y="13"/>
                      </a:lnTo>
                      <a:lnTo>
                        <a:pt x="9" y="13"/>
                      </a:lnTo>
                      <a:lnTo>
                        <a:pt x="9" y="13"/>
                      </a:lnTo>
                      <a:lnTo>
                        <a:pt x="9" y="13"/>
                      </a:lnTo>
                      <a:lnTo>
                        <a:pt x="9" y="13"/>
                      </a:lnTo>
                      <a:lnTo>
                        <a:pt x="9" y="13"/>
                      </a:lnTo>
                      <a:lnTo>
                        <a:pt x="11" y="13"/>
                      </a:lnTo>
                      <a:lnTo>
                        <a:pt x="11" y="13"/>
                      </a:lnTo>
                      <a:lnTo>
                        <a:pt x="13" y="13"/>
                      </a:lnTo>
                      <a:lnTo>
                        <a:pt x="13" y="13"/>
                      </a:lnTo>
                      <a:lnTo>
                        <a:pt x="13" y="13"/>
                      </a:lnTo>
                      <a:lnTo>
                        <a:pt x="13" y="13"/>
                      </a:lnTo>
                      <a:lnTo>
                        <a:pt x="15" y="13"/>
                      </a:lnTo>
                      <a:lnTo>
                        <a:pt x="15" y="13"/>
                      </a:lnTo>
                      <a:lnTo>
                        <a:pt x="15" y="13"/>
                      </a:lnTo>
                      <a:lnTo>
                        <a:pt x="17" y="13"/>
                      </a:lnTo>
                      <a:lnTo>
                        <a:pt x="17" y="13"/>
                      </a:lnTo>
                      <a:lnTo>
                        <a:pt x="19" y="13"/>
                      </a:lnTo>
                      <a:lnTo>
                        <a:pt x="19" y="13"/>
                      </a:lnTo>
                      <a:lnTo>
                        <a:pt x="19" y="13"/>
                      </a:lnTo>
                      <a:lnTo>
                        <a:pt x="21" y="13"/>
                      </a:lnTo>
                      <a:lnTo>
                        <a:pt x="21" y="13"/>
                      </a:lnTo>
                      <a:lnTo>
                        <a:pt x="21" y="13"/>
                      </a:lnTo>
                      <a:lnTo>
                        <a:pt x="23" y="13"/>
                      </a:lnTo>
                      <a:lnTo>
                        <a:pt x="23" y="11"/>
                      </a:lnTo>
                      <a:lnTo>
                        <a:pt x="23" y="11"/>
                      </a:lnTo>
                      <a:lnTo>
                        <a:pt x="25" y="11"/>
                      </a:lnTo>
                      <a:lnTo>
                        <a:pt x="25" y="11"/>
                      </a:lnTo>
                      <a:lnTo>
                        <a:pt x="25" y="11"/>
                      </a:lnTo>
                      <a:lnTo>
                        <a:pt x="25" y="11"/>
                      </a:lnTo>
                      <a:lnTo>
                        <a:pt x="25" y="9"/>
                      </a:lnTo>
                      <a:lnTo>
                        <a:pt x="27" y="9"/>
                      </a:lnTo>
                      <a:lnTo>
                        <a:pt x="27" y="9"/>
                      </a:lnTo>
                      <a:lnTo>
                        <a:pt x="27" y="9"/>
                      </a:lnTo>
                      <a:lnTo>
                        <a:pt x="29" y="9"/>
                      </a:lnTo>
                      <a:lnTo>
                        <a:pt x="29" y="9"/>
                      </a:lnTo>
                      <a:lnTo>
                        <a:pt x="29" y="9"/>
                      </a:lnTo>
                      <a:lnTo>
                        <a:pt x="29" y="7"/>
                      </a:lnTo>
                      <a:lnTo>
                        <a:pt x="29" y="7"/>
                      </a:lnTo>
                      <a:lnTo>
                        <a:pt x="29" y="7"/>
                      </a:lnTo>
                      <a:lnTo>
                        <a:pt x="29" y="5"/>
                      </a:lnTo>
                      <a:lnTo>
                        <a:pt x="30" y="5"/>
                      </a:lnTo>
                      <a:lnTo>
                        <a:pt x="30" y="5"/>
                      </a:lnTo>
                      <a:lnTo>
                        <a:pt x="30" y="5"/>
                      </a:lnTo>
                      <a:lnTo>
                        <a:pt x="30" y="5"/>
                      </a:lnTo>
                      <a:lnTo>
                        <a:pt x="30" y="3"/>
                      </a:lnTo>
                      <a:lnTo>
                        <a:pt x="32" y="3"/>
                      </a:lnTo>
                      <a:lnTo>
                        <a:pt x="32" y="3"/>
                      </a:lnTo>
                      <a:lnTo>
                        <a:pt x="32" y="3"/>
                      </a:lnTo>
                      <a:lnTo>
                        <a:pt x="34" y="3"/>
                      </a:lnTo>
                      <a:lnTo>
                        <a:pt x="34" y="3"/>
                      </a:lnTo>
                      <a:lnTo>
                        <a:pt x="34" y="3"/>
                      </a:lnTo>
                      <a:lnTo>
                        <a:pt x="36" y="3"/>
                      </a:lnTo>
                      <a:lnTo>
                        <a:pt x="36" y="3"/>
                      </a:lnTo>
                      <a:lnTo>
                        <a:pt x="36" y="3"/>
                      </a:lnTo>
                      <a:lnTo>
                        <a:pt x="38" y="3"/>
                      </a:lnTo>
                      <a:lnTo>
                        <a:pt x="38" y="1"/>
                      </a:lnTo>
                      <a:lnTo>
                        <a:pt x="38" y="1"/>
                      </a:lnTo>
                      <a:lnTo>
                        <a:pt x="40" y="1"/>
                      </a:lnTo>
                      <a:lnTo>
                        <a:pt x="40" y="1"/>
                      </a:lnTo>
                      <a:lnTo>
                        <a:pt x="40" y="1"/>
                      </a:lnTo>
                      <a:lnTo>
                        <a:pt x="40" y="1"/>
                      </a:lnTo>
                      <a:lnTo>
                        <a:pt x="42" y="1"/>
                      </a:lnTo>
                      <a:lnTo>
                        <a:pt x="42" y="1"/>
                      </a:lnTo>
                      <a:lnTo>
                        <a:pt x="42" y="1"/>
                      </a:lnTo>
                      <a:lnTo>
                        <a:pt x="42" y="1"/>
                      </a:lnTo>
                      <a:lnTo>
                        <a:pt x="44" y="1"/>
                      </a:lnTo>
                      <a:lnTo>
                        <a:pt x="44" y="0"/>
                      </a:lnTo>
                      <a:lnTo>
                        <a:pt x="44" y="0"/>
                      </a:lnTo>
                      <a:lnTo>
                        <a:pt x="46" y="0"/>
                      </a:lnTo>
                      <a:lnTo>
                        <a:pt x="46" y="1"/>
                      </a:lnTo>
                      <a:lnTo>
                        <a:pt x="46" y="1"/>
                      </a:lnTo>
                      <a:lnTo>
                        <a:pt x="44" y="1"/>
                      </a:lnTo>
                      <a:lnTo>
                        <a:pt x="44" y="1"/>
                      </a:lnTo>
                      <a:lnTo>
                        <a:pt x="44" y="1"/>
                      </a:lnTo>
                      <a:lnTo>
                        <a:pt x="42" y="1"/>
                      </a:lnTo>
                      <a:lnTo>
                        <a:pt x="42" y="1"/>
                      </a:lnTo>
                      <a:lnTo>
                        <a:pt x="42" y="3"/>
                      </a:lnTo>
                      <a:lnTo>
                        <a:pt x="42" y="3"/>
                      </a:lnTo>
                      <a:lnTo>
                        <a:pt x="42" y="3"/>
                      </a:lnTo>
                      <a:lnTo>
                        <a:pt x="42" y="5"/>
                      </a:lnTo>
                      <a:lnTo>
                        <a:pt x="42" y="5"/>
                      </a:lnTo>
                      <a:lnTo>
                        <a:pt x="42" y="5"/>
                      </a:lnTo>
                      <a:lnTo>
                        <a:pt x="42" y="5"/>
                      </a:lnTo>
                      <a:lnTo>
                        <a:pt x="44" y="5"/>
                      </a:lnTo>
                      <a:lnTo>
                        <a:pt x="44" y="5"/>
                      </a:lnTo>
                      <a:lnTo>
                        <a:pt x="46" y="5"/>
                      </a:lnTo>
                      <a:lnTo>
                        <a:pt x="46" y="7"/>
                      </a:lnTo>
                      <a:lnTo>
                        <a:pt x="44" y="7"/>
                      </a:lnTo>
                      <a:lnTo>
                        <a:pt x="44" y="7"/>
                      </a:lnTo>
                      <a:lnTo>
                        <a:pt x="44" y="7"/>
                      </a:lnTo>
                      <a:lnTo>
                        <a:pt x="42" y="7"/>
                      </a:lnTo>
                      <a:lnTo>
                        <a:pt x="42" y="9"/>
                      </a:lnTo>
                      <a:lnTo>
                        <a:pt x="42" y="9"/>
                      </a:lnTo>
                      <a:lnTo>
                        <a:pt x="42" y="9"/>
                      </a:lnTo>
                      <a:lnTo>
                        <a:pt x="44" y="9"/>
                      </a:lnTo>
                      <a:lnTo>
                        <a:pt x="44" y="11"/>
                      </a:lnTo>
                      <a:lnTo>
                        <a:pt x="44" y="11"/>
                      </a:lnTo>
                      <a:lnTo>
                        <a:pt x="42" y="11"/>
                      </a:lnTo>
                      <a:lnTo>
                        <a:pt x="42" y="13"/>
                      </a:lnTo>
                      <a:lnTo>
                        <a:pt x="42" y="13"/>
                      </a:lnTo>
                      <a:lnTo>
                        <a:pt x="42" y="13"/>
                      </a:lnTo>
                      <a:lnTo>
                        <a:pt x="42" y="13"/>
                      </a:lnTo>
                      <a:lnTo>
                        <a:pt x="40" y="13"/>
                      </a:lnTo>
                      <a:lnTo>
                        <a:pt x="40" y="15"/>
                      </a:lnTo>
                      <a:lnTo>
                        <a:pt x="40" y="15"/>
                      </a:lnTo>
                      <a:lnTo>
                        <a:pt x="40" y="15"/>
                      </a:lnTo>
                      <a:lnTo>
                        <a:pt x="40" y="17"/>
                      </a:lnTo>
                      <a:lnTo>
                        <a:pt x="40" y="17"/>
                      </a:lnTo>
                      <a:lnTo>
                        <a:pt x="40" y="17"/>
                      </a:lnTo>
                      <a:lnTo>
                        <a:pt x="38" y="17"/>
                      </a:lnTo>
                      <a:lnTo>
                        <a:pt x="38" y="17"/>
                      </a:lnTo>
                      <a:lnTo>
                        <a:pt x="38" y="19"/>
                      </a:lnTo>
                      <a:lnTo>
                        <a:pt x="38" y="19"/>
                      </a:lnTo>
                      <a:lnTo>
                        <a:pt x="38" y="21"/>
                      </a:lnTo>
                      <a:lnTo>
                        <a:pt x="40" y="21"/>
                      </a:lnTo>
                      <a:lnTo>
                        <a:pt x="40" y="21"/>
                      </a:lnTo>
                      <a:lnTo>
                        <a:pt x="40" y="21"/>
                      </a:lnTo>
                      <a:lnTo>
                        <a:pt x="40" y="23"/>
                      </a:lnTo>
                      <a:lnTo>
                        <a:pt x="40" y="23"/>
                      </a:lnTo>
                      <a:lnTo>
                        <a:pt x="40" y="24"/>
                      </a:lnTo>
                      <a:lnTo>
                        <a:pt x="40" y="24"/>
                      </a:lnTo>
                      <a:lnTo>
                        <a:pt x="40" y="24"/>
                      </a:lnTo>
                      <a:lnTo>
                        <a:pt x="40" y="26"/>
                      </a:lnTo>
                      <a:lnTo>
                        <a:pt x="42" y="26"/>
                      </a:lnTo>
                      <a:lnTo>
                        <a:pt x="42" y="26"/>
                      </a:lnTo>
                      <a:lnTo>
                        <a:pt x="42" y="26"/>
                      </a:lnTo>
                      <a:lnTo>
                        <a:pt x="44" y="26"/>
                      </a:lnTo>
                      <a:lnTo>
                        <a:pt x="44" y="26"/>
                      </a:lnTo>
                      <a:lnTo>
                        <a:pt x="46" y="26"/>
                      </a:lnTo>
                      <a:lnTo>
                        <a:pt x="46" y="26"/>
                      </a:lnTo>
                      <a:lnTo>
                        <a:pt x="46" y="26"/>
                      </a:lnTo>
                      <a:lnTo>
                        <a:pt x="48" y="26"/>
                      </a:lnTo>
                      <a:lnTo>
                        <a:pt x="48" y="26"/>
                      </a:lnTo>
                      <a:lnTo>
                        <a:pt x="48" y="26"/>
                      </a:lnTo>
                      <a:lnTo>
                        <a:pt x="48" y="26"/>
                      </a:lnTo>
                      <a:lnTo>
                        <a:pt x="50" y="26"/>
                      </a:lnTo>
                      <a:lnTo>
                        <a:pt x="50" y="26"/>
                      </a:lnTo>
                      <a:lnTo>
                        <a:pt x="50" y="26"/>
                      </a:lnTo>
                      <a:lnTo>
                        <a:pt x="52" y="26"/>
                      </a:lnTo>
                      <a:lnTo>
                        <a:pt x="52" y="28"/>
                      </a:lnTo>
                      <a:lnTo>
                        <a:pt x="50" y="28"/>
                      </a:lnTo>
                      <a:lnTo>
                        <a:pt x="50" y="28"/>
                      </a:lnTo>
                      <a:lnTo>
                        <a:pt x="50" y="28"/>
                      </a:lnTo>
                      <a:lnTo>
                        <a:pt x="50" y="30"/>
                      </a:lnTo>
                      <a:lnTo>
                        <a:pt x="50" y="30"/>
                      </a:lnTo>
                      <a:lnTo>
                        <a:pt x="48" y="30"/>
                      </a:lnTo>
                      <a:lnTo>
                        <a:pt x="48" y="32"/>
                      </a:lnTo>
                      <a:lnTo>
                        <a:pt x="48" y="32"/>
                      </a:lnTo>
                      <a:lnTo>
                        <a:pt x="48" y="32"/>
                      </a:lnTo>
                      <a:lnTo>
                        <a:pt x="48" y="32"/>
                      </a:lnTo>
                      <a:lnTo>
                        <a:pt x="46" y="32"/>
                      </a:lnTo>
                      <a:lnTo>
                        <a:pt x="46" y="34"/>
                      </a:lnTo>
                      <a:lnTo>
                        <a:pt x="48" y="34"/>
                      </a:lnTo>
                      <a:lnTo>
                        <a:pt x="48" y="34"/>
                      </a:lnTo>
                      <a:lnTo>
                        <a:pt x="48" y="34"/>
                      </a:lnTo>
                      <a:lnTo>
                        <a:pt x="48" y="34"/>
                      </a:lnTo>
                      <a:lnTo>
                        <a:pt x="46" y="34"/>
                      </a:lnTo>
                      <a:lnTo>
                        <a:pt x="46" y="34"/>
                      </a:lnTo>
                      <a:lnTo>
                        <a:pt x="46" y="34"/>
                      </a:lnTo>
                      <a:lnTo>
                        <a:pt x="44" y="34"/>
                      </a:lnTo>
                      <a:lnTo>
                        <a:pt x="44" y="34"/>
                      </a:lnTo>
                      <a:lnTo>
                        <a:pt x="44" y="32"/>
                      </a:lnTo>
                      <a:lnTo>
                        <a:pt x="44" y="32"/>
                      </a:lnTo>
                      <a:lnTo>
                        <a:pt x="44" y="34"/>
                      </a:lnTo>
                      <a:lnTo>
                        <a:pt x="44" y="34"/>
                      </a:lnTo>
                      <a:lnTo>
                        <a:pt x="44" y="34"/>
                      </a:lnTo>
                      <a:lnTo>
                        <a:pt x="42" y="34"/>
                      </a:lnTo>
                      <a:lnTo>
                        <a:pt x="42" y="34"/>
                      </a:lnTo>
                      <a:lnTo>
                        <a:pt x="42" y="34"/>
                      </a:lnTo>
                      <a:lnTo>
                        <a:pt x="42" y="34"/>
                      </a:lnTo>
                      <a:lnTo>
                        <a:pt x="40" y="34"/>
                      </a:lnTo>
                      <a:lnTo>
                        <a:pt x="40" y="34"/>
                      </a:lnTo>
                      <a:lnTo>
                        <a:pt x="40" y="34"/>
                      </a:lnTo>
                      <a:lnTo>
                        <a:pt x="40" y="34"/>
                      </a:lnTo>
                      <a:lnTo>
                        <a:pt x="40" y="32"/>
                      </a:lnTo>
                      <a:lnTo>
                        <a:pt x="38" y="32"/>
                      </a:lnTo>
                      <a:lnTo>
                        <a:pt x="38" y="34"/>
                      </a:lnTo>
                      <a:lnTo>
                        <a:pt x="38" y="34"/>
                      </a:lnTo>
                      <a:lnTo>
                        <a:pt x="38" y="34"/>
                      </a:lnTo>
                      <a:lnTo>
                        <a:pt x="38" y="34"/>
                      </a:lnTo>
                      <a:lnTo>
                        <a:pt x="38" y="34"/>
                      </a:lnTo>
                      <a:lnTo>
                        <a:pt x="38" y="36"/>
                      </a:lnTo>
                      <a:lnTo>
                        <a:pt x="38" y="36"/>
                      </a:lnTo>
                      <a:lnTo>
                        <a:pt x="38" y="38"/>
                      </a:lnTo>
                      <a:lnTo>
                        <a:pt x="38" y="38"/>
                      </a:lnTo>
                      <a:lnTo>
                        <a:pt x="38" y="40"/>
                      </a:lnTo>
                      <a:lnTo>
                        <a:pt x="38" y="40"/>
                      </a:lnTo>
                      <a:lnTo>
                        <a:pt x="36" y="40"/>
                      </a:lnTo>
                      <a:lnTo>
                        <a:pt x="36" y="40"/>
                      </a:lnTo>
                      <a:lnTo>
                        <a:pt x="36" y="40"/>
                      </a:lnTo>
                      <a:lnTo>
                        <a:pt x="36" y="40"/>
                      </a:lnTo>
                      <a:lnTo>
                        <a:pt x="36" y="42"/>
                      </a:lnTo>
                      <a:lnTo>
                        <a:pt x="34" y="42"/>
                      </a:lnTo>
                      <a:lnTo>
                        <a:pt x="34" y="42"/>
                      </a:lnTo>
                      <a:lnTo>
                        <a:pt x="34" y="42"/>
                      </a:lnTo>
                      <a:lnTo>
                        <a:pt x="34" y="42"/>
                      </a:lnTo>
                      <a:lnTo>
                        <a:pt x="34" y="44"/>
                      </a:lnTo>
                      <a:lnTo>
                        <a:pt x="34" y="44"/>
                      </a:lnTo>
                      <a:lnTo>
                        <a:pt x="32" y="44"/>
                      </a:lnTo>
                      <a:lnTo>
                        <a:pt x="32" y="44"/>
                      </a:lnTo>
                      <a:lnTo>
                        <a:pt x="30" y="44"/>
                      </a:lnTo>
                      <a:lnTo>
                        <a:pt x="30" y="44"/>
                      </a:lnTo>
                      <a:lnTo>
                        <a:pt x="30" y="46"/>
                      </a:lnTo>
                      <a:lnTo>
                        <a:pt x="30" y="46"/>
                      </a:lnTo>
                      <a:lnTo>
                        <a:pt x="32" y="46"/>
                      </a:lnTo>
                      <a:lnTo>
                        <a:pt x="32" y="46"/>
                      </a:lnTo>
                      <a:lnTo>
                        <a:pt x="34" y="46"/>
                      </a:lnTo>
                      <a:lnTo>
                        <a:pt x="34" y="46"/>
                      </a:lnTo>
                      <a:lnTo>
                        <a:pt x="34" y="46"/>
                      </a:lnTo>
                      <a:lnTo>
                        <a:pt x="34" y="46"/>
                      </a:lnTo>
                      <a:lnTo>
                        <a:pt x="34" y="44"/>
                      </a:lnTo>
                      <a:lnTo>
                        <a:pt x="36" y="44"/>
                      </a:lnTo>
                      <a:lnTo>
                        <a:pt x="36" y="44"/>
                      </a:lnTo>
                      <a:lnTo>
                        <a:pt x="36" y="44"/>
                      </a:lnTo>
                      <a:lnTo>
                        <a:pt x="36" y="44"/>
                      </a:lnTo>
                      <a:lnTo>
                        <a:pt x="36" y="44"/>
                      </a:lnTo>
                      <a:lnTo>
                        <a:pt x="38" y="44"/>
                      </a:lnTo>
                      <a:lnTo>
                        <a:pt x="38" y="44"/>
                      </a:lnTo>
                      <a:lnTo>
                        <a:pt x="40" y="44"/>
                      </a:lnTo>
                      <a:lnTo>
                        <a:pt x="40" y="44"/>
                      </a:lnTo>
                      <a:lnTo>
                        <a:pt x="40" y="44"/>
                      </a:lnTo>
                      <a:lnTo>
                        <a:pt x="42" y="44"/>
                      </a:lnTo>
                      <a:lnTo>
                        <a:pt x="42" y="46"/>
                      </a:lnTo>
                      <a:lnTo>
                        <a:pt x="42" y="46"/>
                      </a:lnTo>
                      <a:lnTo>
                        <a:pt x="42" y="46"/>
                      </a:lnTo>
                      <a:lnTo>
                        <a:pt x="42" y="46"/>
                      </a:lnTo>
                      <a:lnTo>
                        <a:pt x="44" y="46"/>
                      </a:lnTo>
                      <a:lnTo>
                        <a:pt x="44" y="46"/>
                      </a:lnTo>
                      <a:lnTo>
                        <a:pt x="44" y="44"/>
                      </a:lnTo>
                      <a:lnTo>
                        <a:pt x="44" y="44"/>
                      </a:lnTo>
                      <a:lnTo>
                        <a:pt x="46" y="44"/>
                      </a:lnTo>
                      <a:lnTo>
                        <a:pt x="46" y="46"/>
                      </a:lnTo>
                      <a:lnTo>
                        <a:pt x="46" y="46"/>
                      </a:lnTo>
                      <a:lnTo>
                        <a:pt x="46" y="46"/>
                      </a:lnTo>
                      <a:lnTo>
                        <a:pt x="46" y="46"/>
                      </a:lnTo>
                      <a:lnTo>
                        <a:pt x="48" y="46"/>
                      </a:lnTo>
                      <a:lnTo>
                        <a:pt x="48" y="46"/>
                      </a:lnTo>
                      <a:lnTo>
                        <a:pt x="48" y="47"/>
                      </a:lnTo>
                      <a:lnTo>
                        <a:pt x="48" y="47"/>
                      </a:lnTo>
                      <a:lnTo>
                        <a:pt x="46" y="47"/>
                      </a:lnTo>
                      <a:lnTo>
                        <a:pt x="46" y="47"/>
                      </a:lnTo>
                      <a:lnTo>
                        <a:pt x="46" y="49"/>
                      </a:lnTo>
                      <a:lnTo>
                        <a:pt x="48" y="49"/>
                      </a:lnTo>
                      <a:lnTo>
                        <a:pt x="48" y="49"/>
                      </a:lnTo>
                      <a:lnTo>
                        <a:pt x="48" y="49"/>
                      </a:lnTo>
                      <a:lnTo>
                        <a:pt x="48" y="49"/>
                      </a:lnTo>
                      <a:lnTo>
                        <a:pt x="48" y="49"/>
                      </a:lnTo>
                      <a:lnTo>
                        <a:pt x="48" y="51"/>
                      </a:lnTo>
                      <a:lnTo>
                        <a:pt x="48" y="5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1" name="Freeform 1593">
                  <a:extLst>
                    <a:ext uri="{FF2B5EF4-FFF2-40B4-BE49-F238E27FC236}">
                      <a16:creationId xmlns:a16="http://schemas.microsoft.com/office/drawing/2014/main" id="{63403CE6-C3E3-4406-9F4A-DA98726D664D}"/>
                    </a:ext>
                  </a:extLst>
                </p:cNvPr>
                <p:cNvSpPr>
                  <a:spLocks/>
                </p:cNvSpPr>
                <p:nvPr/>
              </p:nvSpPr>
              <p:spPr bwMode="auto">
                <a:xfrm>
                  <a:off x="16113266" y="4238626"/>
                  <a:ext cx="0" cy="3175"/>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2" name="Freeform 1594">
                  <a:extLst>
                    <a:ext uri="{FF2B5EF4-FFF2-40B4-BE49-F238E27FC236}">
                      <a16:creationId xmlns:a16="http://schemas.microsoft.com/office/drawing/2014/main" id="{A9CB038D-149A-41BB-8A92-59DD96466030}"/>
                    </a:ext>
                  </a:extLst>
                </p:cNvPr>
                <p:cNvSpPr>
                  <a:spLocks/>
                </p:cNvSpPr>
                <p:nvPr/>
              </p:nvSpPr>
              <p:spPr bwMode="auto">
                <a:xfrm>
                  <a:off x="16113266" y="4238626"/>
                  <a:ext cx="0" cy="3175"/>
                </a:xfrm>
                <a:custGeom>
                  <a:avLst/>
                  <a:gdLst>
                    <a:gd name="T0" fmla="*/ 2 h 2"/>
                    <a:gd name="T1" fmla="*/ 2 h 2"/>
                    <a:gd name="T2" fmla="*/ 0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3" name="Freeform 1595">
                  <a:extLst>
                    <a:ext uri="{FF2B5EF4-FFF2-40B4-BE49-F238E27FC236}">
                      <a16:creationId xmlns:a16="http://schemas.microsoft.com/office/drawing/2014/main" id="{69CA1C97-3B32-4291-A460-6179301E0741}"/>
                    </a:ext>
                  </a:extLst>
                </p:cNvPr>
                <p:cNvSpPr>
                  <a:spLocks/>
                </p:cNvSpPr>
                <p:nvPr/>
              </p:nvSpPr>
              <p:spPr bwMode="auto">
                <a:xfrm>
                  <a:off x="16073579" y="4208463"/>
                  <a:ext cx="46038" cy="57150"/>
                </a:xfrm>
                <a:custGeom>
                  <a:avLst/>
                  <a:gdLst>
                    <a:gd name="T0" fmla="*/ 25 w 29"/>
                    <a:gd name="T1" fmla="*/ 2 h 36"/>
                    <a:gd name="T2" fmla="*/ 27 w 29"/>
                    <a:gd name="T3" fmla="*/ 4 h 36"/>
                    <a:gd name="T4" fmla="*/ 27 w 29"/>
                    <a:gd name="T5" fmla="*/ 6 h 36"/>
                    <a:gd name="T6" fmla="*/ 27 w 29"/>
                    <a:gd name="T7" fmla="*/ 9 h 36"/>
                    <a:gd name="T8" fmla="*/ 29 w 29"/>
                    <a:gd name="T9" fmla="*/ 11 h 36"/>
                    <a:gd name="T10" fmla="*/ 29 w 29"/>
                    <a:gd name="T11" fmla="*/ 13 h 36"/>
                    <a:gd name="T12" fmla="*/ 27 w 29"/>
                    <a:gd name="T13" fmla="*/ 15 h 36"/>
                    <a:gd name="T14" fmla="*/ 25 w 29"/>
                    <a:gd name="T15" fmla="*/ 17 h 36"/>
                    <a:gd name="T16" fmla="*/ 23 w 29"/>
                    <a:gd name="T17" fmla="*/ 17 h 36"/>
                    <a:gd name="T18" fmla="*/ 21 w 29"/>
                    <a:gd name="T19" fmla="*/ 19 h 36"/>
                    <a:gd name="T20" fmla="*/ 20 w 29"/>
                    <a:gd name="T21" fmla="*/ 19 h 36"/>
                    <a:gd name="T22" fmla="*/ 18 w 29"/>
                    <a:gd name="T23" fmla="*/ 21 h 36"/>
                    <a:gd name="T24" fmla="*/ 16 w 29"/>
                    <a:gd name="T25" fmla="*/ 23 h 36"/>
                    <a:gd name="T26" fmla="*/ 18 w 29"/>
                    <a:gd name="T27" fmla="*/ 23 h 36"/>
                    <a:gd name="T28" fmla="*/ 21 w 29"/>
                    <a:gd name="T29" fmla="*/ 23 h 36"/>
                    <a:gd name="T30" fmla="*/ 23 w 29"/>
                    <a:gd name="T31" fmla="*/ 23 h 36"/>
                    <a:gd name="T32" fmla="*/ 25 w 29"/>
                    <a:gd name="T33" fmla="*/ 25 h 36"/>
                    <a:gd name="T34" fmla="*/ 25 w 29"/>
                    <a:gd name="T35" fmla="*/ 27 h 36"/>
                    <a:gd name="T36" fmla="*/ 25 w 29"/>
                    <a:gd name="T37" fmla="*/ 29 h 36"/>
                    <a:gd name="T38" fmla="*/ 23 w 29"/>
                    <a:gd name="T39" fmla="*/ 31 h 36"/>
                    <a:gd name="T40" fmla="*/ 21 w 29"/>
                    <a:gd name="T41" fmla="*/ 32 h 36"/>
                    <a:gd name="T42" fmla="*/ 21 w 29"/>
                    <a:gd name="T43" fmla="*/ 34 h 36"/>
                    <a:gd name="T44" fmla="*/ 20 w 29"/>
                    <a:gd name="T45" fmla="*/ 36 h 36"/>
                    <a:gd name="T46" fmla="*/ 18 w 29"/>
                    <a:gd name="T47" fmla="*/ 34 h 36"/>
                    <a:gd name="T48" fmla="*/ 16 w 29"/>
                    <a:gd name="T49" fmla="*/ 34 h 36"/>
                    <a:gd name="T50" fmla="*/ 14 w 29"/>
                    <a:gd name="T51" fmla="*/ 34 h 36"/>
                    <a:gd name="T52" fmla="*/ 14 w 29"/>
                    <a:gd name="T53" fmla="*/ 34 h 36"/>
                    <a:gd name="T54" fmla="*/ 10 w 29"/>
                    <a:gd name="T55" fmla="*/ 34 h 36"/>
                    <a:gd name="T56" fmla="*/ 8 w 29"/>
                    <a:gd name="T57" fmla="*/ 36 h 36"/>
                    <a:gd name="T58" fmla="*/ 6 w 29"/>
                    <a:gd name="T59" fmla="*/ 36 h 36"/>
                    <a:gd name="T60" fmla="*/ 2 w 29"/>
                    <a:gd name="T61" fmla="*/ 36 h 36"/>
                    <a:gd name="T62" fmla="*/ 0 w 29"/>
                    <a:gd name="T63" fmla="*/ 36 h 36"/>
                    <a:gd name="T64" fmla="*/ 0 w 29"/>
                    <a:gd name="T65" fmla="*/ 34 h 36"/>
                    <a:gd name="T66" fmla="*/ 0 w 29"/>
                    <a:gd name="T67" fmla="*/ 31 h 36"/>
                    <a:gd name="T68" fmla="*/ 0 w 29"/>
                    <a:gd name="T69" fmla="*/ 27 h 36"/>
                    <a:gd name="T70" fmla="*/ 0 w 29"/>
                    <a:gd name="T71" fmla="*/ 25 h 36"/>
                    <a:gd name="T72" fmla="*/ 0 w 29"/>
                    <a:gd name="T73" fmla="*/ 21 h 36"/>
                    <a:gd name="T74" fmla="*/ 2 w 29"/>
                    <a:gd name="T75" fmla="*/ 19 h 36"/>
                    <a:gd name="T76" fmla="*/ 4 w 29"/>
                    <a:gd name="T77" fmla="*/ 19 h 36"/>
                    <a:gd name="T78" fmla="*/ 4 w 29"/>
                    <a:gd name="T79" fmla="*/ 15 h 36"/>
                    <a:gd name="T80" fmla="*/ 6 w 29"/>
                    <a:gd name="T81" fmla="*/ 13 h 36"/>
                    <a:gd name="T82" fmla="*/ 6 w 29"/>
                    <a:gd name="T83" fmla="*/ 11 h 36"/>
                    <a:gd name="T84" fmla="*/ 8 w 29"/>
                    <a:gd name="T85" fmla="*/ 9 h 36"/>
                    <a:gd name="T86" fmla="*/ 10 w 29"/>
                    <a:gd name="T87" fmla="*/ 8 h 36"/>
                    <a:gd name="T88" fmla="*/ 10 w 29"/>
                    <a:gd name="T89" fmla="*/ 6 h 36"/>
                    <a:gd name="T90" fmla="*/ 12 w 29"/>
                    <a:gd name="T91" fmla="*/ 4 h 36"/>
                    <a:gd name="T92" fmla="*/ 14 w 29"/>
                    <a:gd name="T93" fmla="*/ 6 h 36"/>
                    <a:gd name="T94" fmla="*/ 16 w 29"/>
                    <a:gd name="T95" fmla="*/ 6 h 36"/>
                    <a:gd name="T96" fmla="*/ 18 w 29"/>
                    <a:gd name="T97" fmla="*/ 6 h 36"/>
                    <a:gd name="T98" fmla="*/ 18 w 29"/>
                    <a:gd name="T99" fmla="*/ 6 h 36"/>
                    <a:gd name="T100" fmla="*/ 20 w 29"/>
                    <a:gd name="T101" fmla="*/ 4 h 36"/>
                    <a:gd name="T102" fmla="*/ 21 w 29"/>
                    <a:gd name="T103" fmla="*/ 2 h 36"/>
                    <a:gd name="T104" fmla="*/ 23 w 29"/>
                    <a:gd name="T105" fmla="*/ 2 h 36"/>
                    <a:gd name="T106" fmla="*/ 25 w 29"/>
                    <a:gd name="T10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36">
                      <a:moveTo>
                        <a:pt x="25" y="0"/>
                      </a:moveTo>
                      <a:lnTo>
                        <a:pt x="25" y="2"/>
                      </a:lnTo>
                      <a:lnTo>
                        <a:pt x="25" y="2"/>
                      </a:lnTo>
                      <a:lnTo>
                        <a:pt x="25" y="2"/>
                      </a:lnTo>
                      <a:lnTo>
                        <a:pt x="25" y="4"/>
                      </a:lnTo>
                      <a:lnTo>
                        <a:pt x="25" y="4"/>
                      </a:lnTo>
                      <a:lnTo>
                        <a:pt x="25" y="4"/>
                      </a:lnTo>
                      <a:lnTo>
                        <a:pt x="27" y="4"/>
                      </a:lnTo>
                      <a:lnTo>
                        <a:pt x="27" y="4"/>
                      </a:lnTo>
                      <a:lnTo>
                        <a:pt x="27" y="4"/>
                      </a:lnTo>
                      <a:lnTo>
                        <a:pt x="27" y="6"/>
                      </a:lnTo>
                      <a:lnTo>
                        <a:pt x="27" y="6"/>
                      </a:lnTo>
                      <a:lnTo>
                        <a:pt x="27" y="6"/>
                      </a:lnTo>
                      <a:lnTo>
                        <a:pt x="27" y="8"/>
                      </a:lnTo>
                      <a:lnTo>
                        <a:pt x="27" y="8"/>
                      </a:lnTo>
                      <a:lnTo>
                        <a:pt x="27" y="9"/>
                      </a:lnTo>
                      <a:lnTo>
                        <a:pt x="29" y="9"/>
                      </a:lnTo>
                      <a:lnTo>
                        <a:pt x="29" y="9"/>
                      </a:lnTo>
                      <a:lnTo>
                        <a:pt x="29" y="11"/>
                      </a:lnTo>
                      <a:lnTo>
                        <a:pt x="29" y="11"/>
                      </a:lnTo>
                      <a:lnTo>
                        <a:pt x="29" y="11"/>
                      </a:lnTo>
                      <a:lnTo>
                        <a:pt x="29" y="11"/>
                      </a:lnTo>
                      <a:lnTo>
                        <a:pt x="29" y="13"/>
                      </a:lnTo>
                      <a:lnTo>
                        <a:pt x="29" y="13"/>
                      </a:lnTo>
                      <a:lnTo>
                        <a:pt x="29" y="13"/>
                      </a:lnTo>
                      <a:lnTo>
                        <a:pt x="29" y="15"/>
                      </a:lnTo>
                      <a:lnTo>
                        <a:pt x="29" y="15"/>
                      </a:lnTo>
                      <a:lnTo>
                        <a:pt x="27" y="15"/>
                      </a:lnTo>
                      <a:lnTo>
                        <a:pt x="27" y="15"/>
                      </a:lnTo>
                      <a:lnTo>
                        <a:pt x="27" y="15"/>
                      </a:lnTo>
                      <a:lnTo>
                        <a:pt x="25" y="15"/>
                      </a:lnTo>
                      <a:lnTo>
                        <a:pt x="25" y="17"/>
                      </a:lnTo>
                      <a:lnTo>
                        <a:pt x="25" y="17"/>
                      </a:lnTo>
                      <a:lnTo>
                        <a:pt x="25" y="17"/>
                      </a:lnTo>
                      <a:lnTo>
                        <a:pt x="25" y="17"/>
                      </a:lnTo>
                      <a:lnTo>
                        <a:pt x="23" y="17"/>
                      </a:lnTo>
                      <a:lnTo>
                        <a:pt x="23" y="19"/>
                      </a:lnTo>
                      <a:lnTo>
                        <a:pt x="23" y="19"/>
                      </a:lnTo>
                      <a:lnTo>
                        <a:pt x="23" y="19"/>
                      </a:lnTo>
                      <a:lnTo>
                        <a:pt x="21" y="19"/>
                      </a:lnTo>
                      <a:lnTo>
                        <a:pt x="21" y="19"/>
                      </a:lnTo>
                      <a:lnTo>
                        <a:pt x="21" y="19"/>
                      </a:lnTo>
                      <a:lnTo>
                        <a:pt x="21" y="19"/>
                      </a:lnTo>
                      <a:lnTo>
                        <a:pt x="20" y="19"/>
                      </a:lnTo>
                      <a:lnTo>
                        <a:pt x="20" y="19"/>
                      </a:lnTo>
                      <a:lnTo>
                        <a:pt x="20" y="19"/>
                      </a:lnTo>
                      <a:lnTo>
                        <a:pt x="20" y="21"/>
                      </a:lnTo>
                      <a:lnTo>
                        <a:pt x="18" y="21"/>
                      </a:lnTo>
                      <a:lnTo>
                        <a:pt x="18" y="21"/>
                      </a:lnTo>
                      <a:lnTo>
                        <a:pt x="18" y="21"/>
                      </a:lnTo>
                      <a:lnTo>
                        <a:pt x="18" y="23"/>
                      </a:lnTo>
                      <a:lnTo>
                        <a:pt x="16" y="23"/>
                      </a:lnTo>
                      <a:lnTo>
                        <a:pt x="16" y="23"/>
                      </a:lnTo>
                      <a:lnTo>
                        <a:pt x="18" y="23"/>
                      </a:lnTo>
                      <a:lnTo>
                        <a:pt x="18" y="23"/>
                      </a:lnTo>
                      <a:lnTo>
                        <a:pt x="18" y="23"/>
                      </a:lnTo>
                      <a:lnTo>
                        <a:pt x="20" y="23"/>
                      </a:lnTo>
                      <a:lnTo>
                        <a:pt x="20" y="23"/>
                      </a:lnTo>
                      <a:lnTo>
                        <a:pt x="20" y="23"/>
                      </a:lnTo>
                      <a:lnTo>
                        <a:pt x="21" y="23"/>
                      </a:lnTo>
                      <a:lnTo>
                        <a:pt x="21" y="23"/>
                      </a:lnTo>
                      <a:lnTo>
                        <a:pt x="21" y="23"/>
                      </a:lnTo>
                      <a:lnTo>
                        <a:pt x="23" y="23"/>
                      </a:lnTo>
                      <a:lnTo>
                        <a:pt x="23" y="23"/>
                      </a:lnTo>
                      <a:lnTo>
                        <a:pt x="25" y="23"/>
                      </a:lnTo>
                      <a:lnTo>
                        <a:pt x="25" y="23"/>
                      </a:lnTo>
                      <a:lnTo>
                        <a:pt x="25" y="23"/>
                      </a:lnTo>
                      <a:lnTo>
                        <a:pt x="25" y="25"/>
                      </a:lnTo>
                      <a:lnTo>
                        <a:pt x="25" y="25"/>
                      </a:lnTo>
                      <a:lnTo>
                        <a:pt x="25" y="25"/>
                      </a:lnTo>
                      <a:lnTo>
                        <a:pt x="25" y="27"/>
                      </a:lnTo>
                      <a:lnTo>
                        <a:pt x="25" y="27"/>
                      </a:lnTo>
                      <a:lnTo>
                        <a:pt x="25" y="27"/>
                      </a:lnTo>
                      <a:lnTo>
                        <a:pt x="25" y="27"/>
                      </a:lnTo>
                      <a:lnTo>
                        <a:pt x="25" y="27"/>
                      </a:lnTo>
                      <a:lnTo>
                        <a:pt x="25" y="29"/>
                      </a:lnTo>
                      <a:lnTo>
                        <a:pt x="25" y="29"/>
                      </a:lnTo>
                      <a:lnTo>
                        <a:pt x="23" y="29"/>
                      </a:lnTo>
                      <a:lnTo>
                        <a:pt x="23" y="31"/>
                      </a:lnTo>
                      <a:lnTo>
                        <a:pt x="23" y="31"/>
                      </a:lnTo>
                      <a:lnTo>
                        <a:pt x="23" y="31"/>
                      </a:lnTo>
                      <a:lnTo>
                        <a:pt x="23" y="32"/>
                      </a:lnTo>
                      <a:lnTo>
                        <a:pt x="21" y="32"/>
                      </a:lnTo>
                      <a:lnTo>
                        <a:pt x="21" y="32"/>
                      </a:lnTo>
                      <a:lnTo>
                        <a:pt x="21" y="34"/>
                      </a:lnTo>
                      <a:lnTo>
                        <a:pt x="21" y="34"/>
                      </a:lnTo>
                      <a:lnTo>
                        <a:pt x="21" y="34"/>
                      </a:lnTo>
                      <a:lnTo>
                        <a:pt x="21" y="34"/>
                      </a:lnTo>
                      <a:lnTo>
                        <a:pt x="21" y="34"/>
                      </a:lnTo>
                      <a:lnTo>
                        <a:pt x="20" y="34"/>
                      </a:lnTo>
                      <a:lnTo>
                        <a:pt x="20" y="36"/>
                      </a:lnTo>
                      <a:lnTo>
                        <a:pt x="20" y="36"/>
                      </a:lnTo>
                      <a:lnTo>
                        <a:pt x="20" y="36"/>
                      </a:lnTo>
                      <a:lnTo>
                        <a:pt x="20" y="34"/>
                      </a:lnTo>
                      <a:lnTo>
                        <a:pt x="18" y="34"/>
                      </a:lnTo>
                      <a:lnTo>
                        <a:pt x="18" y="34"/>
                      </a:lnTo>
                      <a:lnTo>
                        <a:pt x="18" y="34"/>
                      </a:lnTo>
                      <a:lnTo>
                        <a:pt x="18" y="34"/>
                      </a:lnTo>
                      <a:lnTo>
                        <a:pt x="16" y="34"/>
                      </a:lnTo>
                      <a:lnTo>
                        <a:pt x="16" y="34"/>
                      </a:lnTo>
                      <a:lnTo>
                        <a:pt x="16" y="34"/>
                      </a:lnTo>
                      <a:lnTo>
                        <a:pt x="16" y="34"/>
                      </a:lnTo>
                      <a:lnTo>
                        <a:pt x="16" y="34"/>
                      </a:lnTo>
                      <a:lnTo>
                        <a:pt x="14" y="34"/>
                      </a:lnTo>
                      <a:lnTo>
                        <a:pt x="14" y="34"/>
                      </a:lnTo>
                      <a:lnTo>
                        <a:pt x="14" y="34"/>
                      </a:lnTo>
                      <a:lnTo>
                        <a:pt x="14" y="34"/>
                      </a:lnTo>
                      <a:lnTo>
                        <a:pt x="14" y="34"/>
                      </a:lnTo>
                      <a:lnTo>
                        <a:pt x="12" y="34"/>
                      </a:lnTo>
                      <a:lnTo>
                        <a:pt x="12" y="34"/>
                      </a:lnTo>
                      <a:lnTo>
                        <a:pt x="10" y="34"/>
                      </a:lnTo>
                      <a:lnTo>
                        <a:pt x="10" y="34"/>
                      </a:lnTo>
                      <a:lnTo>
                        <a:pt x="10" y="34"/>
                      </a:lnTo>
                      <a:lnTo>
                        <a:pt x="10" y="36"/>
                      </a:lnTo>
                      <a:lnTo>
                        <a:pt x="8" y="36"/>
                      </a:lnTo>
                      <a:lnTo>
                        <a:pt x="8" y="36"/>
                      </a:lnTo>
                      <a:lnTo>
                        <a:pt x="6" y="36"/>
                      </a:lnTo>
                      <a:lnTo>
                        <a:pt x="6" y="36"/>
                      </a:lnTo>
                      <a:lnTo>
                        <a:pt x="6" y="36"/>
                      </a:lnTo>
                      <a:lnTo>
                        <a:pt x="6" y="36"/>
                      </a:lnTo>
                      <a:lnTo>
                        <a:pt x="4" y="36"/>
                      </a:lnTo>
                      <a:lnTo>
                        <a:pt x="4" y="36"/>
                      </a:lnTo>
                      <a:lnTo>
                        <a:pt x="4" y="36"/>
                      </a:lnTo>
                      <a:lnTo>
                        <a:pt x="2" y="36"/>
                      </a:lnTo>
                      <a:lnTo>
                        <a:pt x="2" y="36"/>
                      </a:lnTo>
                      <a:lnTo>
                        <a:pt x="2" y="36"/>
                      </a:lnTo>
                      <a:lnTo>
                        <a:pt x="0" y="36"/>
                      </a:lnTo>
                      <a:lnTo>
                        <a:pt x="0" y="36"/>
                      </a:lnTo>
                      <a:lnTo>
                        <a:pt x="0" y="34"/>
                      </a:lnTo>
                      <a:lnTo>
                        <a:pt x="0" y="34"/>
                      </a:lnTo>
                      <a:lnTo>
                        <a:pt x="0" y="34"/>
                      </a:lnTo>
                      <a:lnTo>
                        <a:pt x="0" y="34"/>
                      </a:lnTo>
                      <a:lnTo>
                        <a:pt x="0" y="32"/>
                      </a:lnTo>
                      <a:lnTo>
                        <a:pt x="0" y="32"/>
                      </a:lnTo>
                      <a:lnTo>
                        <a:pt x="0" y="31"/>
                      </a:lnTo>
                      <a:lnTo>
                        <a:pt x="0" y="31"/>
                      </a:lnTo>
                      <a:lnTo>
                        <a:pt x="0" y="31"/>
                      </a:lnTo>
                      <a:lnTo>
                        <a:pt x="0" y="29"/>
                      </a:lnTo>
                      <a:lnTo>
                        <a:pt x="0" y="29"/>
                      </a:lnTo>
                      <a:lnTo>
                        <a:pt x="0" y="27"/>
                      </a:lnTo>
                      <a:lnTo>
                        <a:pt x="0" y="27"/>
                      </a:lnTo>
                      <a:lnTo>
                        <a:pt x="0" y="27"/>
                      </a:lnTo>
                      <a:lnTo>
                        <a:pt x="0" y="25"/>
                      </a:lnTo>
                      <a:lnTo>
                        <a:pt x="0" y="25"/>
                      </a:lnTo>
                      <a:lnTo>
                        <a:pt x="0" y="23"/>
                      </a:lnTo>
                      <a:lnTo>
                        <a:pt x="0" y="23"/>
                      </a:lnTo>
                      <a:lnTo>
                        <a:pt x="0" y="21"/>
                      </a:lnTo>
                      <a:lnTo>
                        <a:pt x="0" y="21"/>
                      </a:lnTo>
                      <a:lnTo>
                        <a:pt x="0" y="21"/>
                      </a:lnTo>
                      <a:lnTo>
                        <a:pt x="0" y="19"/>
                      </a:lnTo>
                      <a:lnTo>
                        <a:pt x="2" y="19"/>
                      </a:lnTo>
                      <a:lnTo>
                        <a:pt x="2" y="19"/>
                      </a:lnTo>
                      <a:lnTo>
                        <a:pt x="2" y="19"/>
                      </a:lnTo>
                      <a:lnTo>
                        <a:pt x="4" y="19"/>
                      </a:lnTo>
                      <a:lnTo>
                        <a:pt x="4" y="19"/>
                      </a:lnTo>
                      <a:lnTo>
                        <a:pt x="4" y="19"/>
                      </a:lnTo>
                      <a:lnTo>
                        <a:pt x="4" y="17"/>
                      </a:lnTo>
                      <a:lnTo>
                        <a:pt x="4" y="17"/>
                      </a:lnTo>
                      <a:lnTo>
                        <a:pt x="4" y="17"/>
                      </a:lnTo>
                      <a:lnTo>
                        <a:pt x="4" y="15"/>
                      </a:lnTo>
                      <a:lnTo>
                        <a:pt x="6" y="15"/>
                      </a:lnTo>
                      <a:lnTo>
                        <a:pt x="6" y="15"/>
                      </a:lnTo>
                      <a:lnTo>
                        <a:pt x="6" y="15"/>
                      </a:lnTo>
                      <a:lnTo>
                        <a:pt x="6" y="13"/>
                      </a:lnTo>
                      <a:lnTo>
                        <a:pt x="6" y="13"/>
                      </a:lnTo>
                      <a:lnTo>
                        <a:pt x="6" y="13"/>
                      </a:lnTo>
                      <a:lnTo>
                        <a:pt x="6" y="11"/>
                      </a:lnTo>
                      <a:lnTo>
                        <a:pt x="6" y="11"/>
                      </a:lnTo>
                      <a:lnTo>
                        <a:pt x="8" y="11"/>
                      </a:lnTo>
                      <a:lnTo>
                        <a:pt x="8" y="11"/>
                      </a:lnTo>
                      <a:lnTo>
                        <a:pt x="8" y="11"/>
                      </a:lnTo>
                      <a:lnTo>
                        <a:pt x="8" y="9"/>
                      </a:lnTo>
                      <a:lnTo>
                        <a:pt x="10" y="9"/>
                      </a:lnTo>
                      <a:lnTo>
                        <a:pt x="10" y="9"/>
                      </a:lnTo>
                      <a:lnTo>
                        <a:pt x="10" y="9"/>
                      </a:lnTo>
                      <a:lnTo>
                        <a:pt x="10" y="8"/>
                      </a:lnTo>
                      <a:lnTo>
                        <a:pt x="10" y="8"/>
                      </a:lnTo>
                      <a:lnTo>
                        <a:pt x="10" y="8"/>
                      </a:lnTo>
                      <a:lnTo>
                        <a:pt x="10" y="6"/>
                      </a:lnTo>
                      <a:lnTo>
                        <a:pt x="10" y="6"/>
                      </a:lnTo>
                      <a:lnTo>
                        <a:pt x="12" y="6"/>
                      </a:lnTo>
                      <a:lnTo>
                        <a:pt x="12" y="4"/>
                      </a:lnTo>
                      <a:lnTo>
                        <a:pt x="12" y="4"/>
                      </a:lnTo>
                      <a:lnTo>
                        <a:pt x="12" y="4"/>
                      </a:lnTo>
                      <a:lnTo>
                        <a:pt x="14" y="4"/>
                      </a:lnTo>
                      <a:lnTo>
                        <a:pt x="14" y="4"/>
                      </a:lnTo>
                      <a:lnTo>
                        <a:pt x="14" y="4"/>
                      </a:lnTo>
                      <a:lnTo>
                        <a:pt x="14" y="6"/>
                      </a:lnTo>
                      <a:lnTo>
                        <a:pt x="14" y="6"/>
                      </a:lnTo>
                      <a:lnTo>
                        <a:pt x="16" y="6"/>
                      </a:lnTo>
                      <a:lnTo>
                        <a:pt x="16" y="6"/>
                      </a:lnTo>
                      <a:lnTo>
                        <a:pt x="16" y="6"/>
                      </a:lnTo>
                      <a:lnTo>
                        <a:pt x="16" y="8"/>
                      </a:lnTo>
                      <a:lnTo>
                        <a:pt x="16" y="8"/>
                      </a:lnTo>
                      <a:lnTo>
                        <a:pt x="18" y="8"/>
                      </a:lnTo>
                      <a:lnTo>
                        <a:pt x="18" y="6"/>
                      </a:lnTo>
                      <a:lnTo>
                        <a:pt x="18" y="6"/>
                      </a:lnTo>
                      <a:lnTo>
                        <a:pt x="20" y="6"/>
                      </a:lnTo>
                      <a:lnTo>
                        <a:pt x="20" y="6"/>
                      </a:lnTo>
                      <a:lnTo>
                        <a:pt x="18" y="6"/>
                      </a:lnTo>
                      <a:lnTo>
                        <a:pt x="18" y="4"/>
                      </a:lnTo>
                      <a:lnTo>
                        <a:pt x="18" y="4"/>
                      </a:lnTo>
                      <a:lnTo>
                        <a:pt x="20" y="4"/>
                      </a:lnTo>
                      <a:lnTo>
                        <a:pt x="20" y="4"/>
                      </a:lnTo>
                      <a:lnTo>
                        <a:pt x="20" y="4"/>
                      </a:lnTo>
                      <a:lnTo>
                        <a:pt x="20" y="2"/>
                      </a:lnTo>
                      <a:lnTo>
                        <a:pt x="20" y="2"/>
                      </a:lnTo>
                      <a:lnTo>
                        <a:pt x="21" y="2"/>
                      </a:lnTo>
                      <a:lnTo>
                        <a:pt x="21" y="2"/>
                      </a:lnTo>
                      <a:lnTo>
                        <a:pt x="21" y="2"/>
                      </a:lnTo>
                      <a:lnTo>
                        <a:pt x="21" y="2"/>
                      </a:lnTo>
                      <a:lnTo>
                        <a:pt x="23" y="2"/>
                      </a:lnTo>
                      <a:lnTo>
                        <a:pt x="23" y="0"/>
                      </a:lnTo>
                      <a:lnTo>
                        <a:pt x="23" y="0"/>
                      </a:lnTo>
                      <a:lnTo>
                        <a:pt x="23" y="0"/>
                      </a:lnTo>
                      <a:lnTo>
                        <a:pt x="25" y="0"/>
                      </a:lnTo>
                      <a:lnTo>
                        <a:pt x="25"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4" name="Freeform 1596">
                  <a:extLst>
                    <a:ext uri="{FF2B5EF4-FFF2-40B4-BE49-F238E27FC236}">
                      <a16:creationId xmlns:a16="http://schemas.microsoft.com/office/drawing/2014/main" id="{79A461A5-2A1E-4613-90DB-0C479F11B3DF}"/>
                    </a:ext>
                  </a:extLst>
                </p:cNvPr>
                <p:cNvSpPr>
                  <a:spLocks/>
                </p:cNvSpPr>
                <p:nvPr/>
              </p:nvSpPr>
              <p:spPr bwMode="auto">
                <a:xfrm>
                  <a:off x="16073579" y="4208463"/>
                  <a:ext cx="46038" cy="57150"/>
                </a:xfrm>
                <a:custGeom>
                  <a:avLst/>
                  <a:gdLst>
                    <a:gd name="T0" fmla="*/ 25 w 29"/>
                    <a:gd name="T1" fmla="*/ 2 h 36"/>
                    <a:gd name="T2" fmla="*/ 27 w 29"/>
                    <a:gd name="T3" fmla="*/ 4 h 36"/>
                    <a:gd name="T4" fmla="*/ 27 w 29"/>
                    <a:gd name="T5" fmla="*/ 6 h 36"/>
                    <a:gd name="T6" fmla="*/ 27 w 29"/>
                    <a:gd name="T7" fmla="*/ 9 h 36"/>
                    <a:gd name="T8" fmla="*/ 29 w 29"/>
                    <a:gd name="T9" fmla="*/ 11 h 36"/>
                    <a:gd name="T10" fmla="*/ 29 w 29"/>
                    <a:gd name="T11" fmla="*/ 13 h 36"/>
                    <a:gd name="T12" fmla="*/ 27 w 29"/>
                    <a:gd name="T13" fmla="*/ 15 h 36"/>
                    <a:gd name="T14" fmla="*/ 25 w 29"/>
                    <a:gd name="T15" fmla="*/ 17 h 36"/>
                    <a:gd name="T16" fmla="*/ 23 w 29"/>
                    <a:gd name="T17" fmla="*/ 17 h 36"/>
                    <a:gd name="T18" fmla="*/ 21 w 29"/>
                    <a:gd name="T19" fmla="*/ 19 h 36"/>
                    <a:gd name="T20" fmla="*/ 20 w 29"/>
                    <a:gd name="T21" fmla="*/ 19 h 36"/>
                    <a:gd name="T22" fmla="*/ 18 w 29"/>
                    <a:gd name="T23" fmla="*/ 21 h 36"/>
                    <a:gd name="T24" fmla="*/ 16 w 29"/>
                    <a:gd name="T25" fmla="*/ 23 h 36"/>
                    <a:gd name="T26" fmla="*/ 18 w 29"/>
                    <a:gd name="T27" fmla="*/ 23 h 36"/>
                    <a:gd name="T28" fmla="*/ 21 w 29"/>
                    <a:gd name="T29" fmla="*/ 23 h 36"/>
                    <a:gd name="T30" fmla="*/ 23 w 29"/>
                    <a:gd name="T31" fmla="*/ 23 h 36"/>
                    <a:gd name="T32" fmla="*/ 25 w 29"/>
                    <a:gd name="T33" fmla="*/ 25 h 36"/>
                    <a:gd name="T34" fmla="*/ 25 w 29"/>
                    <a:gd name="T35" fmla="*/ 27 h 36"/>
                    <a:gd name="T36" fmla="*/ 25 w 29"/>
                    <a:gd name="T37" fmla="*/ 29 h 36"/>
                    <a:gd name="T38" fmla="*/ 23 w 29"/>
                    <a:gd name="T39" fmla="*/ 31 h 36"/>
                    <a:gd name="T40" fmla="*/ 21 w 29"/>
                    <a:gd name="T41" fmla="*/ 32 h 36"/>
                    <a:gd name="T42" fmla="*/ 21 w 29"/>
                    <a:gd name="T43" fmla="*/ 34 h 36"/>
                    <a:gd name="T44" fmla="*/ 20 w 29"/>
                    <a:gd name="T45" fmla="*/ 36 h 36"/>
                    <a:gd name="T46" fmla="*/ 18 w 29"/>
                    <a:gd name="T47" fmla="*/ 34 h 36"/>
                    <a:gd name="T48" fmla="*/ 16 w 29"/>
                    <a:gd name="T49" fmla="*/ 34 h 36"/>
                    <a:gd name="T50" fmla="*/ 14 w 29"/>
                    <a:gd name="T51" fmla="*/ 34 h 36"/>
                    <a:gd name="T52" fmla="*/ 14 w 29"/>
                    <a:gd name="T53" fmla="*/ 34 h 36"/>
                    <a:gd name="T54" fmla="*/ 10 w 29"/>
                    <a:gd name="T55" fmla="*/ 34 h 36"/>
                    <a:gd name="T56" fmla="*/ 8 w 29"/>
                    <a:gd name="T57" fmla="*/ 36 h 36"/>
                    <a:gd name="T58" fmla="*/ 6 w 29"/>
                    <a:gd name="T59" fmla="*/ 36 h 36"/>
                    <a:gd name="T60" fmla="*/ 2 w 29"/>
                    <a:gd name="T61" fmla="*/ 36 h 36"/>
                    <a:gd name="T62" fmla="*/ 0 w 29"/>
                    <a:gd name="T63" fmla="*/ 36 h 36"/>
                    <a:gd name="T64" fmla="*/ 0 w 29"/>
                    <a:gd name="T65" fmla="*/ 34 h 36"/>
                    <a:gd name="T66" fmla="*/ 0 w 29"/>
                    <a:gd name="T67" fmla="*/ 31 h 36"/>
                    <a:gd name="T68" fmla="*/ 0 w 29"/>
                    <a:gd name="T69" fmla="*/ 27 h 36"/>
                    <a:gd name="T70" fmla="*/ 0 w 29"/>
                    <a:gd name="T71" fmla="*/ 25 h 36"/>
                    <a:gd name="T72" fmla="*/ 0 w 29"/>
                    <a:gd name="T73" fmla="*/ 21 h 36"/>
                    <a:gd name="T74" fmla="*/ 2 w 29"/>
                    <a:gd name="T75" fmla="*/ 19 h 36"/>
                    <a:gd name="T76" fmla="*/ 4 w 29"/>
                    <a:gd name="T77" fmla="*/ 19 h 36"/>
                    <a:gd name="T78" fmla="*/ 4 w 29"/>
                    <a:gd name="T79" fmla="*/ 15 h 36"/>
                    <a:gd name="T80" fmla="*/ 6 w 29"/>
                    <a:gd name="T81" fmla="*/ 13 h 36"/>
                    <a:gd name="T82" fmla="*/ 6 w 29"/>
                    <a:gd name="T83" fmla="*/ 11 h 36"/>
                    <a:gd name="T84" fmla="*/ 8 w 29"/>
                    <a:gd name="T85" fmla="*/ 9 h 36"/>
                    <a:gd name="T86" fmla="*/ 10 w 29"/>
                    <a:gd name="T87" fmla="*/ 8 h 36"/>
                    <a:gd name="T88" fmla="*/ 10 w 29"/>
                    <a:gd name="T89" fmla="*/ 6 h 36"/>
                    <a:gd name="T90" fmla="*/ 12 w 29"/>
                    <a:gd name="T91" fmla="*/ 4 h 36"/>
                    <a:gd name="T92" fmla="*/ 14 w 29"/>
                    <a:gd name="T93" fmla="*/ 6 h 36"/>
                    <a:gd name="T94" fmla="*/ 16 w 29"/>
                    <a:gd name="T95" fmla="*/ 6 h 36"/>
                    <a:gd name="T96" fmla="*/ 18 w 29"/>
                    <a:gd name="T97" fmla="*/ 6 h 36"/>
                    <a:gd name="T98" fmla="*/ 18 w 29"/>
                    <a:gd name="T99" fmla="*/ 6 h 36"/>
                    <a:gd name="T100" fmla="*/ 20 w 29"/>
                    <a:gd name="T101" fmla="*/ 4 h 36"/>
                    <a:gd name="T102" fmla="*/ 21 w 29"/>
                    <a:gd name="T103" fmla="*/ 2 h 36"/>
                    <a:gd name="T104" fmla="*/ 23 w 29"/>
                    <a:gd name="T105" fmla="*/ 2 h 36"/>
                    <a:gd name="T106" fmla="*/ 25 w 29"/>
                    <a:gd name="T10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 h="36">
                      <a:moveTo>
                        <a:pt x="25" y="0"/>
                      </a:moveTo>
                      <a:lnTo>
                        <a:pt x="25" y="2"/>
                      </a:lnTo>
                      <a:lnTo>
                        <a:pt x="25" y="2"/>
                      </a:lnTo>
                      <a:lnTo>
                        <a:pt x="25" y="2"/>
                      </a:lnTo>
                      <a:lnTo>
                        <a:pt x="25" y="4"/>
                      </a:lnTo>
                      <a:lnTo>
                        <a:pt x="25" y="4"/>
                      </a:lnTo>
                      <a:lnTo>
                        <a:pt x="25" y="4"/>
                      </a:lnTo>
                      <a:lnTo>
                        <a:pt x="27" y="4"/>
                      </a:lnTo>
                      <a:lnTo>
                        <a:pt x="27" y="4"/>
                      </a:lnTo>
                      <a:lnTo>
                        <a:pt x="27" y="4"/>
                      </a:lnTo>
                      <a:lnTo>
                        <a:pt x="27" y="6"/>
                      </a:lnTo>
                      <a:lnTo>
                        <a:pt x="27" y="6"/>
                      </a:lnTo>
                      <a:lnTo>
                        <a:pt x="27" y="6"/>
                      </a:lnTo>
                      <a:lnTo>
                        <a:pt x="27" y="8"/>
                      </a:lnTo>
                      <a:lnTo>
                        <a:pt x="27" y="8"/>
                      </a:lnTo>
                      <a:lnTo>
                        <a:pt x="27" y="9"/>
                      </a:lnTo>
                      <a:lnTo>
                        <a:pt x="29" y="9"/>
                      </a:lnTo>
                      <a:lnTo>
                        <a:pt x="29" y="9"/>
                      </a:lnTo>
                      <a:lnTo>
                        <a:pt x="29" y="11"/>
                      </a:lnTo>
                      <a:lnTo>
                        <a:pt x="29" y="11"/>
                      </a:lnTo>
                      <a:lnTo>
                        <a:pt x="29" y="11"/>
                      </a:lnTo>
                      <a:lnTo>
                        <a:pt x="29" y="11"/>
                      </a:lnTo>
                      <a:lnTo>
                        <a:pt x="29" y="13"/>
                      </a:lnTo>
                      <a:lnTo>
                        <a:pt x="29" y="13"/>
                      </a:lnTo>
                      <a:lnTo>
                        <a:pt x="29" y="13"/>
                      </a:lnTo>
                      <a:lnTo>
                        <a:pt x="29" y="15"/>
                      </a:lnTo>
                      <a:lnTo>
                        <a:pt x="29" y="15"/>
                      </a:lnTo>
                      <a:lnTo>
                        <a:pt x="27" y="15"/>
                      </a:lnTo>
                      <a:lnTo>
                        <a:pt x="27" y="15"/>
                      </a:lnTo>
                      <a:lnTo>
                        <a:pt x="27" y="15"/>
                      </a:lnTo>
                      <a:lnTo>
                        <a:pt x="25" y="15"/>
                      </a:lnTo>
                      <a:lnTo>
                        <a:pt x="25" y="17"/>
                      </a:lnTo>
                      <a:lnTo>
                        <a:pt x="25" y="17"/>
                      </a:lnTo>
                      <a:lnTo>
                        <a:pt x="25" y="17"/>
                      </a:lnTo>
                      <a:lnTo>
                        <a:pt x="25" y="17"/>
                      </a:lnTo>
                      <a:lnTo>
                        <a:pt x="23" y="17"/>
                      </a:lnTo>
                      <a:lnTo>
                        <a:pt x="23" y="19"/>
                      </a:lnTo>
                      <a:lnTo>
                        <a:pt x="23" y="19"/>
                      </a:lnTo>
                      <a:lnTo>
                        <a:pt x="23" y="19"/>
                      </a:lnTo>
                      <a:lnTo>
                        <a:pt x="21" y="19"/>
                      </a:lnTo>
                      <a:lnTo>
                        <a:pt x="21" y="19"/>
                      </a:lnTo>
                      <a:lnTo>
                        <a:pt x="21" y="19"/>
                      </a:lnTo>
                      <a:lnTo>
                        <a:pt x="21" y="19"/>
                      </a:lnTo>
                      <a:lnTo>
                        <a:pt x="20" y="19"/>
                      </a:lnTo>
                      <a:lnTo>
                        <a:pt x="20" y="19"/>
                      </a:lnTo>
                      <a:lnTo>
                        <a:pt x="20" y="19"/>
                      </a:lnTo>
                      <a:lnTo>
                        <a:pt x="20" y="21"/>
                      </a:lnTo>
                      <a:lnTo>
                        <a:pt x="18" y="21"/>
                      </a:lnTo>
                      <a:lnTo>
                        <a:pt x="18" y="21"/>
                      </a:lnTo>
                      <a:lnTo>
                        <a:pt x="18" y="21"/>
                      </a:lnTo>
                      <a:lnTo>
                        <a:pt x="18" y="23"/>
                      </a:lnTo>
                      <a:lnTo>
                        <a:pt x="16" y="23"/>
                      </a:lnTo>
                      <a:lnTo>
                        <a:pt x="16" y="23"/>
                      </a:lnTo>
                      <a:lnTo>
                        <a:pt x="18" y="23"/>
                      </a:lnTo>
                      <a:lnTo>
                        <a:pt x="18" y="23"/>
                      </a:lnTo>
                      <a:lnTo>
                        <a:pt x="18" y="23"/>
                      </a:lnTo>
                      <a:lnTo>
                        <a:pt x="20" y="23"/>
                      </a:lnTo>
                      <a:lnTo>
                        <a:pt x="20" y="23"/>
                      </a:lnTo>
                      <a:lnTo>
                        <a:pt x="20" y="23"/>
                      </a:lnTo>
                      <a:lnTo>
                        <a:pt x="21" y="23"/>
                      </a:lnTo>
                      <a:lnTo>
                        <a:pt x="21" y="23"/>
                      </a:lnTo>
                      <a:lnTo>
                        <a:pt x="21" y="23"/>
                      </a:lnTo>
                      <a:lnTo>
                        <a:pt x="23" y="23"/>
                      </a:lnTo>
                      <a:lnTo>
                        <a:pt x="23" y="23"/>
                      </a:lnTo>
                      <a:lnTo>
                        <a:pt x="25" y="23"/>
                      </a:lnTo>
                      <a:lnTo>
                        <a:pt x="25" y="23"/>
                      </a:lnTo>
                      <a:lnTo>
                        <a:pt x="25" y="23"/>
                      </a:lnTo>
                      <a:lnTo>
                        <a:pt x="25" y="25"/>
                      </a:lnTo>
                      <a:lnTo>
                        <a:pt x="25" y="25"/>
                      </a:lnTo>
                      <a:lnTo>
                        <a:pt x="25" y="25"/>
                      </a:lnTo>
                      <a:lnTo>
                        <a:pt x="25" y="27"/>
                      </a:lnTo>
                      <a:lnTo>
                        <a:pt x="25" y="27"/>
                      </a:lnTo>
                      <a:lnTo>
                        <a:pt x="25" y="27"/>
                      </a:lnTo>
                      <a:lnTo>
                        <a:pt x="25" y="27"/>
                      </a:lnTo>
                      <a:lnTo>
                        <a:pt x="25" y="27"/>
                      </a:lnTo>
                      <a:lnTo>
                        <a:pt x="25" y="29"/>
                      </a:lnTo>
                      <a:lnTo>
                        <a:pt x="25" y="29"/>
                      </a:lnTo>
                      <a:lnTo>
                        <a:pt x="23" y="29"/>
                      </a:lnTo>
                      <a:lnTo>
                        <a:pt x="23" y="31"/>
                      </a:lnTo>
                      <a:lnTo>
                        <a:pt x="23" y="31"/>
                      </a:lnTo>
                      <a:lnTo>
                        <a:pt x="23" y="31"/>
                      </a:lnTo>
                      <a:lnTo>
                        <a:pt x="23" y="32"/>
                      </a:lnTo>
                      <a:lnTo>
                        <a:pt x="21" y="32"/>
                      </a:lnTo>
                      <a:lnTo>
                        <a:pt x="21" y="32"/>
                      </a:lnTo>
                      <a:lnTo>
                        <a:pt x="21" y="34"/>
                      </a:lnTo>
                      <a:lnTo>
                        <a:pt x="21" y="34"/>
                      </a:lnTo>
                      <a:lnTo>
                        <a:pt x="21" y="34"/>
                      </a:lnTo>
                      <a:lnTo>
                        <a:pt x="21" y="34"/>
                      </a:lnTo>
                      <a:lnTo>
                        <a:pt x="21" y="34"/>
                      </a:lnTo>
                      <a:lnTo>
                        <a:pt x="20" y="34"/>
                      </a:lnTo>
                      <a:lnTo>
                        <a:pt x="20" y="36"/>
                      </a:lnTo>
                      <a:lnTo>
                        <a:pt x="20" y="36"/>
                      </a:lnTo>
                      <a:lnTo>
                        <a:pt x="20" y="36"/>
                      </a:lnTo>
                      <a:lnTo>
                        <a:pt x="20" y="34"/>
                      </a:lnTo>
                      <a:lnTo>
                        <a:pt x="18" y="34"/>
                      </a:lnTo>
                      <a:lnTo>
                        <a:pt x="18" y="34"/>
                      </a:lnTo>
                      <a:lnTo>
                        <a:pt x="18" y="34"/>
                      </a:lnTo>
                      <a:lnTo>
                        <a:pt x="18" y="34"/>
                      </a:lnTo>
                      <a:lnTo>
                        <a:pt x="16" y="34"/>
                      </a:lnTo>
                      <a:lnTo>
                        <a:pt x="16" y="34"/>
                      </a:lnTo>
                      <a:lnTo>
                        <a:pt x="16" y="34"/>
                      </a:lnTo>
                      <a:lnTo>
                        <a:pt x="16" y="34"/>
                      </a:lnTo>
                      <a:lnTo>
                        <a:pt x="16" y="34"/>
                      </a:lnTo>
                      <a:lnTo>
                        <a:pt x="14" y="34"/>
                      </a:lnTo>
                      <a:lnTo>
                        <a:pt x="14" y="34"/>
                      </a:lnTo>
                      <a:lnTo>
                        <a:pt x="14" y="34"/>
                      </a:lnTo>
                      <a:lnTo>
                        <a:pt x="14" y="34"/>
                      </a:lnTo>
                      <a:lnTo>
                        <a:pt x="14" y="34"/>
                      </a:lnTo>
                      <a:lnTo>
                        <a:pt x="12" y="34"/>
                      </a:lnTo>
                      <a:lnTo>
                        <a:pt x="12" y="34"/>
                      </a:lnTo>
                      <a:lnTo>
                        <a:pt x="10" y="34"/>
                      </a:lnTo>
                      <a:lnTo>
                        <a:pt x="10" y="34"/>
                      </a:lnTo>
                      <a:lnTo>
                        <a:pt x="10" y="34"/>
                      </a:lnTo>
                      <a:lnTo>
                        <a:pt x="10" y="36"/>
                      </a:lnTo>
                      <a:lnTo>
                        <a:pt x="8" y="36"/>
                      </a:lnTo>
                      <a:lnTo>
                        <a:pt x="8" y="36"/>
                      </a:lnTo>
                      <a:lnTo>
                        <a:pt x="6" y="36"/>
                      </a:lnTo>
                      <a:lnTo>
                        <a:pt x="6" y="36"/>
                      </a:lnTo>
                      <a:lnTo>
                        <a:pt x="6" y="36"/>
                      </a:lnTo>
                      <a:lnTo>
                        <a:pt x="6" y="36"/>
                      </a:lnTo>
                      <a:lnTo>
                        <a:pt x="4" y="36"/>
                      </a:lnTo>
                      <a:lnTo>
                        <a:pt x="4" y="36"/>
                      </a:lnTo>
                      <a:lnTo>
                        <a:pt x="4" y="36"/>
                      </a:lnTo>
                      <a:lnTo>
                        <a:pt x="2" y="36"/>
                      </a:lnTo>
                      <a:lnTo>
                        <a:pt x="2" y="36"/>
                      </a:lnTo>
                      <a:lnTo>
                        <a:pt x="2" y="36"/>
                      </a:lnTo>
                      <a:lnTo>
                        <a:pt x="0" y="36"/>
                      </a:lnTo>
                      <a:lnTo>
                        <a:pt x="0" y="36"/>
                      </a:lnTo>
                      <a:lnTo>
                        <a:pt x="0" y="34"/>
                      </a:lnTo>
                      <a:lnTo>
                        <a:pt x="0" y="34"/>
                      </a:lnTo>
                      <a:lnTo>
                        <a:pt x="0" y="34"/>
                      </a:lnTo>
                      <a:lnTo>
                        <a:pt x="0" y="34"/>
                      </a:lnTo>
                      <a:lnTo>
                        <a:pt x="0" y="32"/>
                      </a:lnTo>
                      <a:lnTo>
                        <a:pt x="0" y="32"/>
                      </a:lnTo>
                      <a:lnTo>
                        <a:pt x="0" y="31"/>
                      </a:lnTo>
                      <a:lnTo>
                        <a:pt x="0" y="31"/>
                      </a:lnTo>
                      <a:lnTo>
                        <a:pt x="0" y="31"/>
                      </a:lnTo>
                      <a:lnTo>
                        <a:pt x="0" y="29"/>
                      </a:lnTo>
                      <a:lnTo>
                        <a:pt x="0" y="29"/>
                      </a:lnTo>
                      <a:lnTo>
                        <a:pt x="0" y="27"/>
                      </a:lnTo>
                      <a:lnTo>
                        <a:pt x="0" y="27"/>
                      </a:lnTo>
                      <a:lnTo>
                        <a:pt x="0" y="27"/>
                      </a:lnTo>
                      <a:lnTo>
                        <a:pt x="0" y="25"/>
                      </a:lnTo>
                      <a:lnTo>
                        <a:pt x="0" y="25"/>
                      </a:lnTo>
                      <a:lnTo>
                        <a:pt x="0" y="23"/>
                      </a:lnTo>
                      <a:lnTo>
                        <a:pt x="0" y="23"/>
                      </a:lnTo>
                      <a:lnTo>
                        <a:pt x="0" y="21"/>
                      </a:lnTo>
                      <a:lnTo>
                        <a:pt x="0" y="21"/>
                      </a:lnTo>
                      <a:lnTo>
                        <a:pt x="0" y="21"/>
                      </a:lnTo>
                      <a:lnTo>
                        <a:pt x="0" y="19"/>
                      </a:lnTo>
                      <a:lnTo>
                        <a:pt x="2" y="19"/>
                      </a:lnTo>
                      <a:lnTo>
                        <a:pt x="2" y="19"/>
                      </a:lnTo>
                      <a:lnTo>
                        <a:pt x="2" y="19"/>
                      </a:lnTo>
                      <a:lnTo>
                        <a:pt x="4" y="19"/>
                      </a:lnTo>
                      <a:lnTo>
                        <a:pt x="4" y="19"/>
                      </a:lnTo>
                      <a:lnTo>
                        <a:pt x="4" y="19"/>
                      </a:lnTo>
                      <a:lnTo>
                        <a:pt x="4" y="17"/>
                      </a:lnTo>
                      <a:lnTo>
                        <a:pt x="4" y="17"/>
                      </a:lnTo>
                      <a:lnTo>
                        <a:pt x="4" y="17"/>
                      </a:lnTo>
                      <a:lnTo>
                        <a:pt x="4" y="15"/>
                      </a:lnTo>
                      <a:lnTo>
                        <a:pt x="6" y="15"/>
                      </a:lnTo>
                      <a:lnTo>
                        <a:pt x="6" y="15"/>
                      </a:lnTo>
                      <a:lnTo>
                        <a:pt x="6" y="15"/>
                      </a:lnTo>
                      <a:lnTo>
                        <a:pt x="6" y="13"/>
                      </a:lnTo>
                      <a:lnTo>
                        <a:pt x="6" y="13"/>
                      </a:lnTo>
                      <a:lnTo>
                        <a:pt x="6" y="13"/>
                      </a:lnTo>
                      <a:lnTo>
                        <a:pt x="6" y="11"/>
                      </a:lnTo>
                      <a:lnTo>
                        <a:pt x="6" y="11"/>
                      </a:lnTo>
                      <a:lnTo>
                        <a:pt x="8" y="11"/>
                      </a:lnTo>
                      <a:lnTo>
                        <a:pt x="8" y="11"/>
                      </a:lnTo>
                      <a:lnTo>
                        <a:pt x="8" y="11"/>
                      </a:lnTo>
                      <a:lnTo>
                        <a:pt x="8" y="9"/>
                      </a:lnTo>
                      <a:lnTo>
                        <a:pt x="10" y="9"/>
                      </a:lnTo>
                      <a:lnTo>
                        <a:pt x="10" y="9"/>
                      </a:lnTo>
                      <a:lnTo>
                        <a:pt x="10" y="9"/>
                      </a:lnTo>
                      <a:lnTo>
                        <a:pt x="10" y="8"/>
                      </a:lnTo>
                      <a:lnTo>
                        <a:pt x="10" y="8"/>
                      </a:lnTo>
                      <a:lnTo>
                        <a:pt x="10" y="8"/>
                      </a:lnTo>
                      <a:lnTo>
                        <a:pt x="10" y="6"/>
                      </a:lnTo>
                      <a:lnTo>
                        <a:pt x="10" y="6"/>
                      </a:lnTo>
                      <a:lnTo>
                        <a:pt x="12" y="6"/>
                      </a:lnTo>
                      <a:lnTo>
                        <a:pt x="12" y="4"/>
                      </a:lnTo>
                      <a:lnTo>
                        <a:pt x="12" y="4"/>
                      </a:lnTo>
                      <a:lnTo>
                        <a:pt x="12" y="4"/>
                      </a:lnTo>
                      <a:lnTo>
                        <a:pt x="14" y="4"/>
                      </a:lnTo>
                      <a:lnTo>
                        <a:pt x="14" y="4"/>
                      </a:lnTo>
                      <a:lnTo>
                        <a:pt x="14" y="4"/>
                      </a:lnTo>
                      <a:lnTo>
                        <a:pt x="14" y="6"/>
                      </a:lnTo>
                      <a:lnTo>
                        <a:pt x="14" y="6"/>
                      </a:lnTo>
                      <a:lnTo>
                        <a:pt x="16" y="6"/>
                      </a:lnTo>
                      <a:lnTo>
                        <a:pt x="16" y="6"/>
                      </a:lnTo>
                      <a:lnTo>
                        <a:pt x="16" y="6"/>
                      </a:lnTo>
                      <a:lnTo>
                        <a:pt x="16" y="8"/>
                      </a:lnTo>
                      <a:lnTo>
                        <a:pt x="16" y="8"/>
                      </a:lnTo>
                      <a:lnTo>
                        <a:pt x="18" y="8"/>
                      </a:lnTo>
                      <a:lnTo>
                        <a:pt x="18" y="6"/>
                      </a:lnTo>
                      <a:lnTo>
                        <a:pt x="18" y="6"/>
                      </a:lnTo>
                      <a:lnTo>
                        <a:pt x="20" y="6"/>
                      </a:lnTo>
                      <a:lnTo>
                        <a:pt x="20" y="6"/>
                      </a:lnTo>
                      <a:lnTo>
                        <a:pt x="18" y="6"/>
                      </a:lnTo>
                      <a:lnTo>
                        <a:pt x="18" y="4"/>
                      </a:lnTo>
                      <a:lnTo>
                        <a:pt x="18" y="4"/>
                      </a:lnTo>
                      <a:lnTo>
                        <a:pt x="20" y="4"/>
                      </a:lnTo>
                      <a:lnTo>
                        <a:pt x="20" y="4"/>
                      </a:lnTo>
                      <a:lnTo>
                        <a:pt x="20" y="4"/>
                      </a:lnTo>
                      <a:lnTo>
                        <a:pt x="20" y="2"/>
                      </a:lnTo>
                      <a:lnTo>
                        <a:pt x="20" y="2"/>
                      </a:lnTo>
                      <a:lnTo>
                        <a:pt x="21" y="2"/>
                      </a:lnTo>
                      <a:lnTo>
                        <a:pt x="21" y="2"/>
                      </a:lnTo>
                      <a:lnTo>
                        <a:pt x="21" y="2"/>
                      </a:lnTo>
                      <a:lnTo>
                        <a:pt x="21" y="2"/>
                      </a:lnTo>
                      <a:lnTo>
                        <a:pt x="23" y="2"/>
                      </a:lnTo>
                      <a:lnTo>
                        <a:pt x="23" y="0"/>
                      </a:lnTo>
                      <a:lnTo>
                        <a:pt x="23" y="0"/>
                      </a:lnTo>
                      <a:lnTo>
                        <a:pt x="23" y="0"/>
                      </a:lnTo>
                      <a:lnTo>
                        <a:pt x="25" y="0"/>
                      </a:lnTo>
                      <a:lnTo>
                        <a:pt x="25"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5" name="Rectangle 1597">
                  <a:extLst>
                    <a:ext uri="{FF2B5EF4-FFF2-40B4-BE49-F238E27FC236}">
                      <a16:creationId xmlns:a16="http://schemas.microsoft.com/office/drawing/2014/main" id="{CB009489-40D2-4851-BED5-3F2221F4185E}"/>
                    </a:ext>
                  </a:extLst>
                </p:cNvPr>
                <p:cNvSpPr>
                  <a:spLocks noChangeArrowheads="1"/>
                </p:cNvSpPr>
                <p:nvPr/>
              </p:nvSpPr>
              <p:spPr bwMode="auto">
                <a:xfrm>
                  <a:off x="15159179" y="2860676"/>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6" name="Rectangle 1598">
                  <a:extLst>
                    <a:ext uri="{FF2B5EF4-FFF2-40B4-BE49-F238E27FC236}">
                      <a16:creationId xmlns:a16="http://schemas.microsoft.com/office/drawing/2014/main" id="{7D310992-B4CE-4136-8971-1B32A3993AFD}"/>
                    </a:ext>
                  </a:extLst>
                </p:cNvPr>
                <p:cNvSpPr>
                  <a:spLocks noChangeArrowheads="1"/>
                </p:cNvSpPr>
                <p:nvPr/>
              </p:nvSpPr>
              <p:spPr bwMode="auto">
                <a:xfrm>
                  <a:off x="15159179" y="2860676"/>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7" name="Rectangle 1599">
                  <a:extLst>
                    <a:ext uri="{FF2B5EF4-FFF2-40B4-BE49-F238E27FC236}">
                      <a16:creationId xmlns:a16="http://schemas.microsoft.com/office/drawing/2014/main" id="{94CB33A6-0A83-4527-BEC2-4E4F38A1CD34}"/>
                    </a:ext>
                  </a:extLst>
                </p:cNvPr>
                <p:cNvSpPr>
                  <a:spLocks noChangeArrowheads="1"/>
                </p:cNvSpPr>
                <p:nvPr/>
              </p:nvSpPr>
              <p:spPr bwMode="auto">
                <a:xfrm>
                  <a:off x="15089329" y="2930526"/>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8" name="Rectangle 1600">
                  <a:extLst>
                    <a:ext uri="{FF2B5EF4-FFF2-40B4-BE49-F238E27FC236}">
                      <a16:creationId xmlns:a16="http://schemas.microsoft.com/office/drawing/2014/main" id="{7DC8DFA7-D9F8-45BA-B95D-261ED8676654}"/>
                    </a:ext>
                  </a:extLst>
                </p:cNvPr>
                <p:cNvSpPr>
                  <a:spLocks noChangeArrowheads="1"/>
                </p:cNvSpPr>
                <p:nvPr/>
              </p:nvSpPr>
              <p:spPr bwMode="auto">
                <a:xfrm>
                  <a:off x="15089329" y="2930526"/>
                  <a:ext cx="3175"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19" name="Freeform 1601">
                  <a:extLst>
                    <a:ext uri="{FF2B5EF4-FFF2-40B4-BE49-F238E27FC236}">
                      <a16:creationId xmlns:a16="http://schemas.microsoft.com/office/drawing/2014/main" id="{CC0EB3B5-77C0-49F0-8D87-60ABF5A5EB9E}"/>
                    </a:ext>
                  </a:extLst>
                </p:cNvPr>
                <p:cNvSpPr>
                  <a:spLocks/>
                </p:cNvSpPr>
                <p:nvPr/>
              </p:nvSpPr>
              <p:spPr bwMode="auto">
                <a:xfrm>
                  <a:off x="15157591" y="3070226"/>
                  <a:ext cx="1588" cy="0"/>
                </a:xfrm>
                <a:custGeom>
                  <a:avLst/>
                  <a:gdLst>
                    <a:gd name="T0" fmla="*/ 1 w 1"/>
                    <a:gd name="T1" fmla="*/ 0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0" y="0"/>
                      </a:lnTo>
                      <a:lnTo>
                        <a:pt x="0" y="0"/>
                      </a:lnTo>
                      <a:lnTo>
                        <a:pt x="1" y="0"/>
                      </a:lnTo>
                      <a:lnTo>
                        <a:pt x="1" y="0"/>
                      </a:lnTo>
                      <a:lnTo>
                        <a:pt x="1" y="0"/>
                      </a:lnTo>
                      <a:lnTo>
                        <a:pt x="1"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0" name="Freeform 1602">
                  <a:extLst>
                    <a:ext uri="{FF2B5EF4-FFF2-40B4-BE49-F238E27FC236}">
                      <a16:creationId xmlns:a16="http://schemas.microsoft.com/office/drawing/2014/main" id="{102A83FF-8AF0-4D9C-AACD-5DE1959E8DB9}"/>
                    </a:ext>
                  </a:extLst>
                </p:cNvPr>
                <p:cNvSpPr>
                  <a:spLocks/>
                </p:cNvSpPr>
                <p:nvPr/>
              </p:nvSpPr>
              <p:spPr bwMode="auto">
                <a:xfrm>
                  <a:off x="15157591" y="3070226"/>
                  <a:ext cx="1588" cy="0"/>
                </a:xfrm>
                <a:custGeom>
                  <a:avLst/>
                  <a:gdLst>
                    <a:gd name="T0" fmla="*/ 1 w 1"/>
                    <a:gd name="T1" fmla="*/ 0 w 1"/>
                    <a:gd name="T2" fmla="*/ 0 w 1"/>
                    <a:gd name="T3" fmla="*/ 1 w 1"/>
                    <a:gd name="T4" fmla="*/ 1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0" y="0"/>
                      </a:lnTo>
                      <a:lnTo>
                        <a:pt x="0" y="0"/>
                      </a:lnTo>
                      <a:lnTo>
                        <a:pt x="1" y="0"/>
                      </a:lnTo>
                      <a:lnTo>
                        <a:pt x="1" y="0"/>
                      </a:lnTo>
                      <a:lnTo>
                        <a:pt x="1" y="0"/>
                      </a:lnTo>
                      <a:lnTo>
                        <a:pt x="1"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1" name="Freeform 1603">
                  <a:extLst>
                    <a:ext uri="{FF2B5EF4-FFF2-40B4-BE49-F238E27FC236}">
                      <a16:creationId xmlns:a16="http://schemas.microsoft.com/office/drawing/2014/main" id="{73C363E8-E4F2-4CFF-95DE-899456BFCADA}"/>
                    </a:ext>
                  </a:extLst>
                </p:cNvPr>
                <p:cNvSpPr>
                  <a:spLocks/>
                </p:cNvSpPr>
                <p:nvPr/>
              </p:nvSpPr>
              <p:spPr bwMode="auto">
                <a:xfrm>
                  <a:off x="15138541" y="2857501"/>
                  <a:ext cx="3175" cy="0"/>
                </a:xfrm>
                <a:custGeom>
                  <a:avLst/>
                  <a:gdLst>
                    <a:gd name="T0" fmla="*/ 0 w 2"/>
                    <a:gd name="T1" fmla="*/ 0 w 2"/>
                    <a:gd name="T2" fmla="*/ 0 w 2"/>
                    <a:gd name="T3" fmla="*/ 0 w 2"/>
                    <a:gd name="T4" fmla="*/ 2 w 2"/>
                    <a:gd name="T5" fmla="*/ 2 w 2"/>
                    <a:gd name="T6" fmla="*/ 2 w 2"/>
                    <a:gd name="T7" fmla="*/ 2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2" y="0"/>
                      </a:lnTo>
                      <a:lnTo>
                        <a:pt x="2"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2" name="Freeform 1604">
                  <a:extLst>
                    <a:ext uri="{FF2B5EF4-FFF2-40B4-BE49-F238E27FC236}">
                      <a16:creationId xmlns:a16="http://schemas.microsoft.com/office/drawing/2014/main" id="{5A1F0791-BEDC-4EEB-A9D0-733AB7D4C530}"/>
                    </a:ext>
                  </a:extLst>
                </p:cNvPr>
                <p:cNvSpPr>
                  <a:spLocks/>
                </p:cNvSpPr>
                <p:nvPr/>
              </p:nvSpPr>
              <p:spPr bwMode="auto">
                <a:xfrm>
                  <a:off x="15138541" y="2857501"/>
                  <a:ext cx="3175" cy="0"/>
                </a:xfrm>
                <a:custGeom>
                  <a:avLst/>
                  <a:gdLst>
                    <a:gd name="T0" fmla="*/ 0 w 2"/>
                    <a:gd name="T1" fmla="*/ 0 w 2"/>
                    <a:gd name="T2" fmla="*/ 0 w 2"/>
                    <a:gd name="T3" fmla="*/ 0 w 2"/>
                    <a:gd name="T4" fmla="*/ 2 w 2"/>
                    <a:gd name="T5" fmla="*/ 2 w 2"/>
                    <a:gd name="T6" fmla="*/ 2 w 2"/>
                    <a:gd name="T7" fmla="*/ 2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0" y="0"/>
                      </a:lnTo>
                      <a:lnTo>
                        <a:pt x="2" y="0"/>
                      </a:lnTo>
                      <a:lnTo>
                        <a:pt x="2"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3" name="Freeform 1605">
                  <a:extLst>
                    <a:ext uri="{FF2B5EF4-FFF2-40B4-BE49-F238E27FC236}">
                      <a16:creationId xmlns:a16="http://schemas.microsoft.com/office/drawing/2014/main" id="{2CFB8C7B-EBF2-4BDC-B661-854AA70AF136}"/>
                    </a:ext>
                  </a:extLst>
                </p:cNvPr>
                <p:cNvSpPr>
                  <a:spLocks/>
                </p:cNvSpPr>
                <p:nvPr/>
              </p:nvSpPr>
              <p:spPr bwMode="auto">
                <a:xfrm>
                  <a:off x="15305229" y="2854326"/>
                  <a:ext cx="0" cy="3175"/>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4" name="Freeform 1606">
                  <a:extLst>
                    <a:ext uri="{FF2B5EF4-FFF2-40B4-BE49-F238E27FC236}">
                      <a16:creationId xmlns:a16="http://schemas.microsoft.com/office/drawing/2014/main" id="{6695BF8A-0EB4-4285-AB5C-1F8DD84D8193}"/>
                    </a:ext>
                  </a:extLst>
                </p:cNvPr>
                <p:cNvSpPr>
                  <a:spLocks/>
                </p:cNvSpPr>
                <p:nvPr/>
              </p:nvSpPr>
              <p:spPr bwMode="auto">
                <a:xfrm>
                  <a:off x="15305229" y="2854326"/>
                  <a:ext cx="0" cy="3175"/>
                </a:xfrm>
                <a:custGeom>
                  <a:avLst/>
                  <a:gdLst>
                    <a:gd name="T0" fmla="*/ 2 h 2"/>
                    <a:gd name="T1" fmla="*/ 2 h 2"/>
                    <a:gd name="T2" fmla="*/ 0 h 2"/>
                    <a:gd name="T3" fmla="*/ 0 h 2"/>
                    <a:gd name="T4" fmla="*/ 0 h 2"/>
                    <a:gd name="T5" fmla="*/ 0 h 2"/>
                    <a:gd name="T6" fmla="*/ 0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0"/>
                      </a:lnTo>
                      <a:lnTo>
                        <a:pt x="0" y="0"/>
                      </a:lnTo>
                      <a:lnTo>
                        <a:pt x="0" y="0"/>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5" name="Freeform 1607">
                  <a:extLst>
                    <a:ext uri="{FF2B5EF4-FFF2-40B4-BE49-F238E27FC236}">
                      <a16:creationId xmlns:a16="http://schemas.microsoft.com/office/drawing/2014/main" id="{6FE5D8E9-5584-4474-B522-99014D22D9DD}"/>
                    </a:ext>
                  </a:extLst>
                </p:cNvPr>
                <p:cNvSpPr>
                  <a:spLocks/>
                </p:cNvSpPr>
                <p:nvPr/>
              </p:nvSpPr>
              <p:spPr bwMode="auto">
                <a:xfrm>
                  <a:off x="15157591" y="2843213"/>
                  <a:ext cx="4763" cy="6350"/>
                </a:xfrm>
                <a:custGeom>
                  <a:avLst/>
                  <a:gdLst>
                    <a:gd name="T0" fmla="*/ 1 w 3"/>
                    <a:gd name="T1" fmla="*/ 2 h 4"/>
                    <a:gd name="T2" fmla="*/ 1 w 3"/>
                    <a:gd name="T3" fmla="*/ 2 h 4"/>
                    <a:gd name="T4" fmla="*/ 1 w 3"/>
                    <a:gd name="T5" fmla="*/ 0 h 4"/>
                    <a:gd name="T6" fmla="*/ 1 w 3"/>
                    <a:gd name="T7" fmla="*/ 0 h 4"/>
                    <a:gd name="T8" fmla="*/ 3 w 3"/>
                    <a:gd name="T9" fmla="*/ 0 h 4"/>
                    <a:gd name="T10" fmla="*/ 3 w 3"/>
                    <a:gd name="T11" fmla="*/ 2 h 4"/>
                    <a:gd name="T12" fmla="*/ 3 w 3"/>
                    <a:gd name="T13" fmla="*/ 2 h 4"/>
                    <a:gd name="T14" fmla="*/ 3 w 3"/>
                    <a:gd name="T15" fmla="*/ 2 h 4"/>
                    <a:gd name="T16" fmla="*/ 3 w 3"/>
                    <a:gd name="T17" fmla="*/ 4 h 4"/>
                    <a:gd name="T18" fmla="*/ 3 w 3"/>
                    <a:gd name="T19" fmla="*/ 4 h 4"/>
                    <a:gd name="T20" fmla="*/ 1 w 3"/>
                    <a:gd name="T21" fmla="*/ 4 h 4"/>
                    <a:gd name="T22" fmla="*/ 1 w 3"/>
                    <a:gd name="T23" fmla="*/ 4 h 4"/>
                    <a:gd name="T24" fmla="*/ 1 w 3"/>
                    <a:gd name="T25" fmla="*/ 4 h 4"/>
                    <a:gd name="T26" fmla="*/ 0 w 3"/>
                    <a:gd name="T27" fmla="*/ 4 h 4"/>
                    <a:gd name="T28" fmla="*/ 0 w 3"/>
                    <a:gd name="T29" fmla="*/ 2 h 4"/>
                    <a:gd name="T30" fmla="*/ 1 w 3"/>
                    <a:gd name="T31" fmla="*/ 2 h 4"/>
                    <a:gd name="T32" fmla="*/ 1 w 3"/>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1" y="2"/>
                      </a:moveTo>
                      <a:lnTo>
                        <a:pt x="1" y="2"/>
                      </a:lnTo>
                      <a:lnTo>
                        <a:pt x="1" y="0"/>
                      </a:lnTo>
                      <a:lnTo>
                        <a:pt x="1" y="0"/>
                      </a:lnTo>
                      <a:lnTo>
                        <a:pt x="3" y="0"/>
                      </a:lnTo>
                      <a:lnTo>
                        <a:pt x="3" y="2"/>
                      </a:lnTo>
                      <a:lnTo>
                        <a:pt x="3" y="2"/>
                      </a:lnTo>
                      <a:lnTo>
                        <a:pt x="3" y="2"/>
                      </a:lnTo>
                      <a:lnTo>
                        <a:pt x="3" y="4"/>
                      </a:lnTo>
                      <a:lnTo>
                        <a:pt x="3" y="4"/>
                      </a:lnTo>
                      <a:lnTo>
                        <a:pt x="1" y="4"/>
                      </a:lnTo>
                      <a:lnTo>
                        <a:pt x="1" y="4"/>
                      </a:lnTo>
                      <a:lnTo>
                        <a:pt x="1" y="4"/>
                      </a:lnTo>
                      <a:lnTo>
                        <a:pt x="0" y="4"/>
                      </a:lnTo>
                      <a:lnTo>
                        <a:pt x="0" y="2"/>
                      </a:lnTo>
                      <a:lnTo>
                        <a:pt x="1" y="2"/>
                      </a:lnTo>
                      <a:lnTo>
                        <a:pt x="1"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6" name="Freeform 1608">
                  <a:extLst>
                    <a:ext uri="{FF2B5EF4-FFF2-40B4-BE49-F238E27FC236}">
                      <a16:creationId xmlns:a16="http://schemas.microsoft.com/office/drawing/2014/main" id="{A298711C-DD46-42EB-92DF-9D4AC1F626CB}"/>
                    </a:ext>
                  </a:extLst>
                </p:cNvPr>
                <p:cNvSpPr>
                  <a:spLocks/>
                </p:cNvSpPr>
                <p:nvPr/>
              </p:nvSpPr>
              <p:spPr bwMode="auto">
                <a:xfrm>
                  <a:off x="15157591" y="2843213"/>
                  <a:ext cx="4763" cy="6350"/>
                </a:xfrm>
                <a:custGeom>
                  <a:avLst/>
                  <a:gdLst>
                    <a:gd name="T0" fmla="*/ 1 w 3"/>
                    <a:gd name="T1" fmla="*/ 2 h 4"/>
                    <a:gd name="T2" fmla="*/ 1 w 3"/>
                    <a:gd name="T3" fmla="*/ 2 h 4"/>
                    <a:gd name="T4" fmla="*/ 1 w 3"/>
                    <a:gd name="T5" fmla="*/ 0 h 4"/>
                    <a:gd name="T6" fmla="*/ 1 w 3"/>
                    <a:gd name="T7" fmla="*/ 0 h 4"/>
                    <a:gd name="T8" fmla="*/ 3 w 3"/>
                    <a:gd name="T9" fmla="*/ 0 h 4"/>
                    <a:gd name="T10" fmla="*/ 3 w 3"/>
                    <a:gd name="T11" fmla="*/ 2 h 4"/>
                    <a:gd name="T12" fmla="*/ 3 w 3"/>
                    <a:gd name="T13" fmla="*/ 2 h 4"/>
                    <a:gd name="T14" fmla="*/ 3 w 3"/>
                    <a:gd name="T15" fmla="*/ 2 h 4"/>
                    <a:gd name="T16" fmla="*/ 3 w 3"/>
                    <a:gd name="T17" fmla="*/ 4 h 4"/>
                    <a:gd name="T18" fmla="*/ 3 w 3"/>
                    <a:gd name="T19" fmla="*/ 4 h 4"/>
                    <a:gd name="T20" fmla="*/ 1 w 3"/>
                    <a:gd name="T21" fmla="*/ 4 h 4"/>
                    <a:gd name="T22" fmla="*/ 1 w 3"/>
                    <a:gd name="T23" fmla="*/ 4 h 4"/>
                    <a:gd name="T24" fmla="*/ 1 w 3"/>
                    <a:gd name="T25" fmla="*/ 4 h 4"/>
                    <a:gd name="T26" fmla="*/ 0 w 3"/>
                    <a:gd name="T27" fmla="*/ 4 h 4"/>
                    <a:gd name="T28" fmla="*/ 0 w 3"/>
                    <a:gd name="T29" fmla="*/ 2 h 4"/>
                    <a:gd name="T30" fmla="*/ 1 w 3"/>
                    <a:gd name="T31" fmla="*/ 2 h 4"/>
                    <a:gd name="T32" fmla="*/ 1 w 3"/>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4">
                      <a:moveTo>
                        <a:pt x="1" y="2"/>
                      </a:moveTo>
                      <a:lnTo>
                        <a:pt x="1" y="2"/>
                      </a:lnTo>
                      <a:lnTo>
                        <a:pt x="1" y="0"/>
                      </a:lnTo>
                      <a:lnTo>
                        <a:pt x="1" y="0"/>
                      </a:lnTo>
                      <a:lnTo>
                        <a:pt x="3" y="0"/>
                      </a:lnTo>
                      <a:lnTo>
                        <a:pt x="3" y="2"/>
                      </a:lnTo>
                      <a:lnTo>
                        <a:pt x="3" y="2"/>
                      </a:lnTo>
                      <a:lnTo>
                        <a:pt x="3" y="2"/>
                      </a:lnTo>
                      <a:lnTo>
                        <a:pt x="3" y="4"/>
                      </a:lnTo>
                      <a:lnTo>
                        <a:pt x="3" y="4"/>
                      </a:lnTo>
                      <a:lnTo>
                        <a:pt x="1" y="4"/>
                      </a:lnTo>
                      <a:lnTo>
                        <a:pt x="1" y="4"/>
                      </a:lnTo>
                      <a:lnTo>
                        <a:pt x="1" y="4"/>
                      </a:lnTo>
                      <a:lnTo>
                        <a:pt x="0" y="4"/>
                      </a:lnTo>
                      <a:lnTo>
                        <a:pt x="0" y="2"/>
                      </a:lnTo>
                      <a:lnTo>
                        <a:pt x="1" y="2"/>
                      </a:lnTo>
                      <a:lnTo>
                        <a:pt x="1"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7" name="Freeform 1609">
                  <a:extLst>
                    <a:ext uri="{FF2B5EF4-FFF2-40B4-BE49-F238E27FC236}">
                      <a16:creationId xmlns:a16="http://schemas.microsoft.com/office/drawing/2014/main" id="{54BE72AA-05A7-4D25-BF88-06EE24B12190}"/>
                    </a:ext>
                  </a:extLst>
                </p:cNvPr>
                <p:cNvSpPr>
                  <a:spLocks/>
                </p:cNvSpPr>
                <p:nvPr/>
              </p:nvSpPr>
              <p:spPr bwMode="auto">
                <a:xfrm>
                  <a:off x="15084566" y="2827338"/>
                  <a:ext cx="250825" cy="255588"/>
                </a:xfrm>
                <a:custGeom>
                  <a:avLst/>
                  <a:gdLst>
                    <a:gd name="T0" fmla="*/ 17 w 158"/>
                    <a:gd name="T1" fmla="*/ 63 h 161"/>
                    <a:gd name="T2" fmla="*/ 21 w 158"/>
                    <a:gd name="T3" fmla="*/ 56 h 161"/>
                    <a:gd name="T4" fmla="*/ 19 w 158"/>
                    <a:gd name="T5" fmla="*/ 50 h 161"/>
                    <a:gd name="T6" fmla="*/ 23 w 158"/>
                    <a:gd name="T7" fmla="*/ 40 h 161"/>
                    <a:gd name="T8" fmla="*/ 13 w 158"/>
                    <a:gd name="T9" fmla="*/ 33 h 161"/>
                    <a:gd name="T10" fmla="*/ 24 w 158"/>
                    <a:gd name="T11" fmla="*/ 27 h 161"/>
                    <a:gd name="T12" fmla="*/ 38 w 158"/>
                    <a:gd name="T13" fmla="*/ 27 h 161"/>
                    <a:gd name="T14" fmla="*/ 46 w 158"/>
                    <a:gd name="T15" fmla="*/ 27 h 161"/>
                    <a:gd name="T16" fmla="*/ 51 w 158"/>
                    <a:gd name="T17" fmla="*/ 23 h 161"/>
                    <a:gd name="T18" fmla="*/ 46 w 158"/>
                    <a:gd name="T19" fmla="*/ 17 h 161"/>
                    <a:gd name="T20" fmla="*/ 49 w 158"/>
                    <a:gd name="T21" fmla="*/ 10 h 161"/>
                    <a:gd name="T22" fmla="*/ 42 w 158"/>
                    <a:gd name="T23" fmla="*/ 8 h 161"/>
                    <a:gd name="T24" fmla="*/ 47 w 158"/>
                    <a:gd name="T25" fmla="*/ 0 h 161"/>
                    <a:gd name="T26" fmla="*/ 57 w 158"/>
                    <a:gd name="T27" fmla="*/ 4 h 161"/>
                    <a:gd name="T28" fmla="*/ 68 w 158"/>
                    <a:gd name="T29" fmla="*/ 6 h 161"/>
                    <a:gd name="T30" fmla="*/ 78 w 158"/>
                    <a:gd name="T31" fmla="*/ 14 h 161"/>
                    <a:gd name="T32" fmla="*/ 90 w 158"/>
                    <a:gd name="T33" fmla="*/ 12 h 161"/>
                    <a:gd name="T34" fmla="*/ 91 w 158"/>
                    <a:gd name="T35" fmla="*/ 17 h 161"/>
                    <a:gd name="T36" fmla="*/ 90 w 158"/>
                    <a:gd name="T37" fmla="*/ 21 h 161"/>
                    <a:gd name="T38" fmla="*/ 101 w 158"/>
                    <a:gd name="T39" fmla="*/ 19 h 161"/>
                    <a:gd name="T40" fmla="*/ 112 w 158"/>
                    <a:gd name="T41" fmla="*/ 14 h 161"/>
                    <a:gd name="T42" fmla="*/ 126 w 158"/>
                    <a:gd name="T43" fmla="*/ 10 h 161"/>
                    <a:gd name="T44" fmla="*/ 134 w 158"/>
                    <a:gd name="T45" fmla="*/ 10 h 161"/>
                    <a:gd name="T46" fmla="*/ 137 w 158"/>
                    <a:gd name="T47" fmla="*/ 19 h 161"/>
                    <a:gd name="T48" fmla="*/ 145 w 158"/>
                    <a:gd name="T49" fmla="*/ 29 h 161"/>
                    <a:gd name="T50" fmla="*/ 147 w 158"/>
                    <a:gd name="T51" fmla="*/ 42 h 161"/>
                    <a:gd name="T52" fmla="*/ 147 w 158"/>
                    <a:gd name="T53" fmla="*/ 50 h 161"/>
                    <a:gd name="T54" fmla="*/ 153 w 158"/>
                    <a:gd name="T55" fmla="*/ 58 h 161"/>
                    <a:gd name="T56" fmla="*/ 153 w 158"/>
                    <a:gd name="T57" fmla="*/ 69 h 161"/>
                    <a:gd name="T58" fmla="*/ 158 w 158"/>
                    <a:gd name="T59" fmla="*/ 79 h 161"/>
                    <a:gd name="T60" fmla="*/ 153 w 158"/>
                    <a:gd name="T61" fmla="*/ 86 h 161"/>
                    <a:gd name="T62" fmla="*/ 145 w 158"/>
                    <a:gd name="T63" fmla="*/ 86 h 161"/>
                    <a:gd name="T64" fmla="*/ 134 w 158"/>
                    <a:gd name="T65" fmla="*/ 90 h 161"/>
                    <a:gd name="T66" fmla="*/ 124 w 158"/>
                    <a:gd name="T67" fmla="*/ 96 h 161"/>
                    <a:gd name="T68" fmla="*/ 112 w 158"/>
                    <a:gd name="T69" fmla="*/ 100 h 161"/>
                    <a:gd name="T70" fmla="*/ 111 w 158"/>
                    <a:gd name="T71" fmla="*/ 104 h 161"/>
                    <a:gd name="T72" fmla="*/ 116 w 158"/>
                    <a:gd name="T73" fmla="*/ 113 h 161"/>
                    <a:gd name="T74" fmla="*/ 126 w 158"/>
                    <a:gd name="T75" fmla="*/ 121 h 161"/>
                    <a:gd name="T76" fmla="*/ 135 w 158"/>
                    <a:gd name="T77" fmla="*/ 127 h 161"/>
                    <a:gd name="T78" fmla="*/ 134 w 158"/>
                    <a:gd name="T79" fmla="*/ 134 h 161"/>
                    <a:gd name="T80" fmla="*/ 126 w 158"/>
                    <a:gd name="T81" fmla="*/ 140 h 161"/>
                    <a:gd name="T82" fmla="*/ 122 w 158"/>
                    <a:gd name="T83" fmla="*/ 148 h 161"/>
                    <a:gd name="T84" fmla="*/ 122 w 158"/>
                    <a:gd name="T85" fmla="*/ 155 h 161"/>
                    <a:gd name="T86" fmla="*/ 111 w 158"/>
                    <a:gd name="T87" fmla="*/ 151 h 161"/>
                    <a:gd name="T88" fmla="*/ 101 w 158"/>
                    <a:gd name="T89" fmla="*/ 153 h 161"/>
                    <a:gd name="T90" fmla="*/ 90 w 158"/>
                    <a:gd name="T91" fmla="*/ 157 h 161"/>
                    <a:gd name="T92" fmla="*/ 78 w 158"/>
                    <a:gd name="T93" fmla="*/ 157 h 161"/>
                    <a:gd name="T94" fmla="*/ 68 w 158"/>
                    <a:gd name="T95" fmla="*/ 155 h 161"/>
                    <a:gd name="T96" fmla="*/ 57 w 158"/>
                    <a:gd name="T97" fmla="*/ 153 h 161"/>
                    <a:gd name="T98" fmla="*/ 46 w 158"/>
                    <a:gd name="T99" fmla="*/ 150 h 161"/>
                    <a:gd name="T100" fmla="*/ 38 w 158"/>
                    <a:gd name="T101" fmla="*/ 153 h 161"/>
                    <a:gd name="T102" fmla="*/ 28 w 158"/>
                    <a:gd name="T103" fmla="*/ 151 h 161"/>
                    <a:gd name="T104" fmla="*/ 32 w 158"/>
                    <a:gd name="T105" fmla="*/ 138 h 161"/>
                    <a:gd name="T106" fmla="*/ 40 w 158"/>
                    <a:gd name="T107" fmla="*/ 128 h 161"/>
                    <a:gd name="T108" fmla="*/ 28 w 158"/>
                    <a:gd name="T109" fmla="*/ 123 h 161"/>
                    <a:gd name="T110" fmla="*/ 17 w 158"/>
                    <a:gd name="T111" fmla="*/ 121 h 161"/>
                    <a:gd name="T112" fmla="*/ 9 w 158"/>
                    <a:gd name="T113" fmla="*/ 115 h 161"/>
                    <a:gd name="T114" fmla="*/ 5 w 158"/>
                    <a:gd name="T115" fmla="*/ 106 h 161"/>
                    <a:gd name="T116" fmla="*/ 7 w 158"/>
                    <a:gd name="T117" fmla="*/ 94 h 161"/>
                    <a:gd name="T118" fmla="*/ 3 w 158"/>
                    <a:gd name="T119" fmla="*/ 84 h 161"/>
                    <a:gd name="T120" fmla="*/ 5 w 158"/>
                    <a:gd name="T121" fmla="*/ 77 h 161"/>
                    <a:gd name="T122" fmla="*/ 3 w 158"/>
                    <a:gd name="T123" fmla="*/ 6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61">
                      <a:moveTo>
                        <a:pt x="5" y="67"/>
                      </a:moveTo>
                      <a:lnTo>
                        <a:pt x="5" y="67"/>
                      </a:lnTo>
                      <a:lnTo>
                        <a:pt x="7" y="67"/>
                      </a:lnTo>
                      <a:lnTo>
                        <a:pt x="7" y="67"/>
                      </a:lnTo>
                      <a:lnTo>
                        <a:pt x="7" y="67"/>
                      </a:lnTo>
                      <a:lnTo>
                        <a:pt x="7" y="67"/>
                      </a:lnTo>
                      <a:lnTo>
                        <a:pt x="9" y="67"/>
                      </a:lnTo>
                      <a:lnTo>
                        <a:pt x="9" y="67"/>
                      </a:lnTo>
                      <a:lnTo>
                        <a:pt x="9" y="67"/>
                      </a:lnTo>
                      <a:lnTo>
                        <a:pt x="9" y="67"/>
                      </a:lnTo>
                      <a:lnTo>
                        <a:pt x="11" y="67"/>
                      </a:lnTo>
                      <a:lnTo>
                        <a:pt x="11" y="67"/>
                      </a:lnTo>
                      <a:lnTo>
                        <a:pt x="13" y="67"/>
                      </a:lnTo>
                      <a:lnTo>
                        <a:pt x="13" y="65"/>
                      </a:lnTo>
                      <a:lnTo>
                        <a:pt x="13" y="65"/>
                      </a:lnTo>
                      <a:lnTo>
                        <a:pt x="13" y="65"/>
                      </a:lnTo>
                      <a:lnTo>
                        <a:pt x="15" y="65"/>
                      </a:lnTo>
                      <a:lnTo>
                        <a:pt x="15" y="65"/>
                      </a:lnTo>
                      <a:lnTo>
                        <a:pt x="15" y="65"/>
                      </a:lnTo>
                      <a:lnTo>
                        <a:pt x="15" y="65"/>
                      </a:lnTo>
                      <a:lnTo>
                        <a:pt x="17" y="65"/>
                      </a:lnTo>
                      <a:lnTo>
                        <a:pt x="17" y="63"/>
                      </a:lnTo>
                      <a:lnTo>
                        <a:pt x="15" y="63"/>
                      </a:lnTo>
                      <a:lnTo>
                        <a:pt x="15" y="63"/>
                      </a:lnTo>
                      <a:lnTo>
                        <a:pt x="15" y="63"/>
                      </a:lnTo>
                      <a:lnTo>
                        <a:pt x="15" y="63"/>
                      </a:lnTo>
                      <a:lnTo>
                        <a:pt x="15" y="61"/>
                      </a:lnTo>
                      <a:lnTo>
                        <a:pt x="15" y="61"/>
                      </a:lnTo>
                      <a:lnTo>
                        <a:pt x="15" y="61"/>
                      </a:lnTo>
                      <a:lnTo>
                        <a:pt x="15" y="61"/>
                      </a:lnTo>
                      <a:lnTo>
                        <a:pt x="17" y="61"/>
                      </a:lnTo>
                      <a:lnTo>
                        <a:pt x="17" y="61"/>
                      </a:lnTo>
                      <a:lnTo>
                        <a:pt x="17" y="60"/>
                      </a:lnTo>
                      <a:lnTo>
                        <a:pt x="19" y="60"/>
                      </a:lnTo>
                      <a:lnTo>
                        <a:pt x="19" y="60"/>
                      </a:lnTo>
                      <a:lnTo>
                        <a:pt x="19" y="60"/>
                      </a:lnTo>
                      <a:lnTo>
                        <a:pt x="19" y="60"/>
                      </a:lnTo>
                      <a:lnTo>
                        <a:pt x="21" y="60"/>
                      </a:lnTo>
                      <a:lnTo>
                        <a:pt x="21" y="58"/>
                      </a:lnTo>
                      <a:lnTo>
                        <a:pt x="21" y="58"/>
                      </a:lnTo>
                      <a:lnTo>
                        <a:pt x="21" y="58"/>
                      </a:lnTo>
                      <a:lnTo>
                        <a:pt x="21" y="58"/>
                      </a:lnTo>
                      <a:lnTo>
                        <a:pt x="21" y="56"/>
                      </a:lnTo>
                      <a:lnTo>
                        <a:pt x="21" y="56"/>
                      </a:lnTo>
                      <a:lnTo>
                        <a:pt x="21" y="56"/>
                      </a:lnTo>
                      <a:lnTo>
                        <a:pt x="19" y="56"/>
                      </a:lnTo>
                      <a:lnTo>
                        <a:pt x="19" y="54"/>
                      </a:lnTo>
                      <a:lnTo>
                        <a:pt x="19" y="54"/>
                      </a:lnTo>
                      <a:lnTo>
                        <a:pt x="19" y="54"/>
                      </a:lnTo>
                      <a:lnTo>
                        <a:pt x="17" y="54"/>
                      </a:lnTo>
                      <a:lnTo>
                        <a:pt x="17" y="54"/>
                      </a:lnTo>
                      <a:lnTo>
                        <a:pt x="15" y="54"/>
                      </a:lnTo>
                      <a:lnTo>
                        <a:pt x="15" y="54"/>
                      </a:lnTo>
                      <a:lnTo>
                        <a:pt x="15" y="54"/>
                      </a:lnTo>
                      <a:lnTo>
                        <a:pt x="15" y="54"/>
                      </a:lnTo>
                      <a:lnTo>
                        <a:pt x="15" y="52"/>
                      </a:lnTo>
                      <a:lnTo>
                        <a:pt x="15" y="52"/>
                      </a:lnTo>
                      <a:lnTo>
                        <a:pt x="15" y="52"/>
                      </a:lnTo>
                      <a:lnTo>
                        <a:pt x="15" y="52"/>
                      </a:lnTo>
                      <a:lnTo>
                        <a:pt x="15" y="50"/>
                      </a:lnTo>
                      <a:lnTo>
                        <a:pt x="15" y="50"/>
                      </a:lnTo>
                      <a:lnTo>
                        <a:pt x="15" y="50"/>
                      </a:lnTo>
                      <a:lnTo>
                        <a:pt x="15" y="50"/>
                      </a:lnTo>
                      <a:lnTo>
                        <a:pt x="17" y="50"/>
                      </a:lnTo>
                      <a:lnTo>
                        <a:pt x="17" y="50"/>
                      </a:lnTo>
                      <a:lnTo>
                        <a:pt x="19" y="50"/>
                      </a:lnTo>
                      <a:lnTo>
                        <a:pt x="19" y="50"/>
                      </a:lnTo>
                      <a:lnTo>
                        <a:pt x="19" y="50"/>
                      </a:lnTo>
                      <a:lnTo>
                        <a:pt x="19" y="50"/>
                      </a:lnTo>
                      <a:lnTo>
                        <a:pt x="21" y="50"/>
                      </a:lnTo>
                      <a:lnTo>
                        <a:pt x="21" y="50"/>
                      </a:lnTo>
                      <a:lnTo>
                        <a:pt x="21" y="50"/>
                      </a:lnTo>
                      <a:lnTo>
                        <a:pt x="21" y="50"/>
                      </a:lnTo>
                      <a:lnTo>
                        <a:pt x="21" y="48"/>
                      </a:lnTo>
                      <a:lnTo>
                        <a:pt x="21" y="48"/>
                      </a:lnTo>
                      <a:lnTo>
                        <a:pt x="21" y="46"/>
                      </a:lnTo>
                      <a:lnTo>
                        <a:pt x="21" y="46"/>
                      </a:lnTo>
                      <a:lnTo>
                        <a:pt x="21" y="46"/>
                      </a:lnTo>
                      <a:lnTo>
                        <a:pt x="21" y="44"/>
                      </a:lnTo>
                      <a:lnTo>
                        <a:pt x="23" y="44"/>
                      </a:lnTo>
                      <a:lnTo>
                        <a:pt x="23" y="44"/>
                      </a:lnTo>
                      <a:lnTo>
                        <a:pt x="23" y="44"/>
                      </a:lnTo>
                      <a:lnTo>
                        <a:pt x="23" y="42"/>
                      </a:lnTo>
                      <a:lnTo>
                        <a:pt x="23" y="42"/>
                      </a:lnTo>
                      <a:lnTo>
                        <a:pt x="23" y="42"/>
                      </a:lnTo>
                      <a:lnTo>
                        <a:pt x="23" y="40"/>
                      </a:lnTo>
                      <a:lnTo>
                        <a:pt x="23" y="40"/>
                      </a:lnTo>
                      <a:lnTo>
                        <a:pt x="23" y="40"/>
                      </a:lnTo>
                      <a:lnTo>
                        <a:pt x="23" y="40"/>
                      </a:lnTo>
                      <a:lnTo>
                        <a:pt x="23" y="38"/>
                      </a:lnTo>
                      <a:lnTo>
                        <a:pt x="23" y="38"/>
                      </a:lnTo>
                      <a:lnTo>
                        <a:pt x="23" y="38"/>
                      </a:lnTo>
                      <a:lnTo>
                        <a:pt x="23" y="37"/>
                      </a:lnTo>
                      <a:lnTo>
                        <a:pt x="21" y="37"/>
                      </a:lnTo>
                      <a:lnTo>
                        <a:pt x="21" y="37"/>
                      </a:lnTo>
                      <a:lnTo>
                        <a:pt x="21" y="37"/>
                      </a:lnTo>
                      <a:lnTo>
                        <a:pt x="21" y="37"/>
                      </a:lnTo>
                      <a:lnTo>
                        <a:pt x="19" y="37"/>
                      </a:lnTo>
                      <a:lnTo>
                        <a:pt x="19" y="37"/>
                      </a:lnTo>
                      <a:lnTo>
                        <a:pt x="19" y="35"/>
                      </a:lnTo>
                      <a:lnTo>
                        <a:pt x="19" y="35"/>
                      </a:lnTo>
                      <a:lnTo>
                        <a:pt x="19" y="35"/>
                      </a:lnTo>
                      <a:lnTo>
                        <a:pt x="19" y="35"/>
                      </a:lnTo>
                      <a:lnTo>
                        <a:pt x="17" y="35"/>
                      </a:lnTo>
                      <a:lnTo>
                        <a:pt x="17" y="33"/>
                      </a:lnTo>
                      <a:lnTo>
                        <a:pt x="17" y="33"/>
                      </a:lnTo>
                      <a:lnTo>
                        <a:pt x="15" y="33"/>
                      </a:lnTo>
                      <a:lnTo>
                        <a:pt x="15" y="33"/>
                      </a:lnTo>
                      <a:lnTo>
                        <a:pt x="15" y="33"/>
                      </a:lnTo>
                      <a:lnTo>
                        <a:pt x="13" y="33"/>
                      </a:lnTo>
                      <a:lnTo>
                        <a:pt x="13" y="33"/>
                      </a:lnTo>
                      <a:lnTo>
                        <a:pt x="13" y="33"/>
                      </a:lnTo>
                      <a:lnTo>
                        <a:pt x="13" y="31"/>
                      </a:lnTo>
                      <a:lnTo>
                        <a:pt x="13" y="31"/>
                      </a:lnTo>
                      <a:lnTo>
                        <a:pt x="13" y="31"/>
                      </a:lnTo>
                      <a:lnTo>
                        <a:pt x="15" y="31"/>
                      </a:lnTo>
                      <a:lnTo>
                        <a:pt x="15" y="31"/>
                      </a:lnTo>
                      <a:lnTo>
                        <a:pt x="15" y="31"/>
                      </a:lnTo>
                      <a:lnTo>
                        <a:pt x="17" y="31"/>
                      </a:lnTo>
                      <a:lnTo>
                        <a:pt x="17" y="29"/>
                      </a:lnTo>
                      <a:lnTo>
                        <a:pt x="17" y="29"/>
                      </a:lnTo>
                      <a:lnTo>
                        <a:pt x="17" y="29"/>
                      </a:lnTo>
                      <a:lnTo>
                        <a:pt x="19" y="29"/>
                      </a:lnTo>
                      <a:lnTo>
                        <a:pt x="19" y="29"/>
                      </a:lnTo>
                      <a:lnTo>
                        <a:pt x="19" y="29"/>
                      </a:lnTo>
                      <a:lnTo>
                        <a:pt x="21" y="29"/>
                      </a:lnTo>
                      <a:lnTo>
                        <a:pt x="21" y="29"/>
                      </a:lnTo>
                      <a:lnTo>
                        <a:pt x="21" y="29"/>
                      </a:lnTo>
                      <a:lnTo>
                        <a:pt x="21" y="27"/>
                      </a:lnTo>
                      <a:lnTo>
                        <a:pt x="23" y="27"/>
                      </a:lnTo>
                      <a:lnTo>
                        <a:pt x="23" y="27"/>
                      </a:lnTo>
                      <a:lnTo>
                        <a:pt x="24" y="27"/>
                      </a:lnTo>
                      <a:lnTo>
                        <a:pt x="24" y="27"/>
                      </a:lnTo>
                      <a:lnTo>
                        <a:pt x="24" y="27"/>
                      </a:lnTo>
                      <a:lnTo>
                        <a:pt x="26" y="27"/>
                      </a:lnTo>
                      <a:lnTo>
                        <a:pt x="26" y="27"/>
                      </a:lnTo>
                      <a:lnTo>
                        <a:pt x="26" y="27"/>
                      </a:lnTo>
                      <a:lnTo>
                        <a:pt x="26" y="27"/>
                      </a:lnTo>
                      <a:lnTo>
                        <a:pt x="28" y="27"/>
                      </a:lnTo>
                      <a:lnTo>
                        <a:pt x="28" y="27"/>
                      </a:lnTo>
                      <a:lnTo>
                        <a:pt x="30" y="27"/>
                      </a:lnTo>
                      <a:lnTo>
                        <a:pt x="30" y="27"/>
                      </a:lnTo>
                      <a:lnTo>
                        <a:pt x="30" y="27"/>
                      </a:lnTo>
                      <a:lnTo>
                        <a:pt x="32" y="27"/>
                      </a:lnTo>
                      <a:lnTo>
                        <a:pt x="32" y="27"/>
                      </a:lnTo>
                      <a:lnTo>
                        <a:pt x="34" y="27"/>
                      </a:lnTo>
                      <a:lnTo>
                        <a:pt x="34" y="27"/>
                      </a:lnTo>
                      <a:lnTo>
                        <a:pt x="34" y="27"/>
                      </a:lnTo>
                      <a:lnTo>
                        <a:pt x="34" y="27"/>
                      </a:lnTo>
                      <a:lnTo>
                        <a:pt x="36" y="27"/>
                      </a:lnTo>
                      <a:lnTo>
                        <a:pt x="36" y="27"/>
                      </a:lnTo>
                      <a:lnTo>
                        <a:pt x="36" y="27"/>
                      </a:lnTo>
                      <a:lnTo>
                        <a:pt x="36" y="27"/>
                      </a:lnTo>
                      <a:lnTo>
                        <a:pt x="38" y="27"/>
                      </a:lnTo>
                      <a:lnTo>
                        <a:pt x="38" y="27"/>
                      </a:lnTo>
                      <a:lnTo>
                        <a:pt x="38" y="29"/>
                      </a:lnTo>
                      <a:lnTo>
                        <a:pt x="38" y="29"/>
                      </a:lnTo>
                      <a:lnTo>
                        <a:pt x="38" y="29"/>
                      </a:lnTo>
                      <a:lnTo>
                        <a:pt x="40" y="29"/>
                      </a:lnTo>
                      <a:lnTo>
                        <a:pt x="40" y="31"/>
                      </a:lnTo>
                      <a:lnTo>
                        <a:pt x="40" y="31"/>
                      </a:lnTo>
                      <a:lnTo>
                        <a:pt x="40" y="31"/>
                      </a:lnTo>
                      <a:lnTo>
                        <a:pt x="40" y="31"/>
                      </a:lnTo>
                      <a:lnTo>
                        <a:pt x="40" y="31"/>
                      </a:lnTo>
                      <a:lnTo>
                        <a:pt x="42" y="31"/>
                      </a:lnTo>
                      <a:lnTo>
                        <a:pt x="42" y="31"/>
                      </a:lnTo>
                      <a:lnTo>
                        <a:pt x="42" y="31"/>
                      </a:lnTo>
                      <a:lnTo>
                        <a:pt x="44" y="31"/>
                      </a:lnTo>
                      <a:lnTo>
                        <a:pt x="44" y="31"/>
                      </a:lnTo>
                      <a:lnTo>
                        <a:pt x="44" y="31"/>
                      </a:lnTo>
                      <a:lnTo>
                        <a:pt x="46" y="31"/>
                      </a:lnTo>
                      <a:lnTo>
                        <a:pt x="46" y="31"/>
                      </a:lnTo>
                      <a:lnTo>
                        <a:pt x="46" y="29"/>
                      </a:lnTo>
                      <a:lnTo>
                        <a:pt x="46" y="29"/>
                      </a:lnTo>
                      <a:lnTo>
                        <a:pt x="46" y="27"/>
                      </a:lnTo>
                      <a:lnTo>
                        <a:pt x="46" y="27"/>
                      </a:lnTo>
                      <a:lnTo>
                        <a:pt x="46" y="27"/>
                      </a:lnTo>
                      <a:lnTo>
                        <a:pt x="46" y="27"/>
                      </a:lnTo>
                      <a:lnTo>
                        <a:pt x="46" y="27"/>
                      </a:lnTo>
                      <a:lnTo>
                        <a:pt x="46" y="25"/>
                      </a:lnTo>
                      <a:lnTo>
                        <a:pt x="47" y="25"/>
                      </a:lnTo>
                      <a:lnTo>
                        <a:pt x="47" y="25"/>
                      </a:lnTo>
                      <a:lnTo>
                        <a:pt x="47" y="25"/>
                      </a:lnTo>
                      <a:lnTo>
                        <a:pt x="47" y="25"/>
                      </a:lnTo>
                      <a:lnTo>
                        <a:pt x="49" y="25"/>
                      </a:lnTo>
                      <a:lnTo>
                        <a:pt x="49" y="25"/>
                      </a:lnTo>
                      <a:lnTo>
                        <a:pt x="49" y="25"/>
                      </a:lnTo>
                      <a:lnTo>
                        <a:pt x="51" y="25"/>
                      </a:lnTo>
                      <a:lnTo>
                        <a:pt x="51" y="25"/>
                      </a:lnTo>
                      <a:lnTo>
                        <a:pt x="51" y="25"/>
                      </a:lnTo>
                      <a:lnTo>
                        <a:pt x="51" y="27"/>
                      </a:lnTo>
                      <a:lnTo>
                        <a:pt x="53" y="27"/>
                      </a:lnTo>
                      <a:lnTo>
                        <a:pt x="53" y="25"/>
                      </a:lnTo>
                      <a:lnTo>
                        <a:pt x="53" y="25"/>
                      </a:lnTo>
                      <a:lnTo>
                        <a:pt x="51" y="25"/>
                      </a:lnTo>
                      <a:lnTo>
                        <a:pt x="51" y="23"/>
                      </a:lnTo>
                      <a:lnTo>
                        <a:pt x="51" y="23"/>
                      </a:lnTo>
                      <a:lnTo>
                        <a:pt x="51" y="23"/>
                      </a:lnTo>
                      <a:lnTo>
                        <a:pt x="51" y="21"/>
                      </a:lnTo>
                      <a:lnTo>
                        <a:pt x="51" y="21"/>
                      </a:lnTo>
                      <a:lnTo>
                        <a:pt x="53" y="21"/>
                      </a:lnTo>
                      <a:lnTo>
                        <a:pt x="53" y="21"/>
                      </a:lnTo>
                      <a:lnTo>
                        <a:pt x="53" y="21"/>
                      </a:lnTo>
                      <a:lnTo>
                        <a:pt x="53" y="21"/>
                      </a:lnTo>
                      <a:lnTo>
                        <a:pt x="53" y="19"/>
                      </a:lnTo>
                      <a:lnTo>
                        <a:pt x="51" y="19"/>
                      </a:lnTo>
                      <a:lnTo>
                        <a:pt x="51" y="21"/>
                      </a:lnTo>
                      <a:lnTo>
                        <a:pt x="51" y="21"/>
                      </a:lnTo>
                      <a:lnTo>
                        <a:pt x="51" y="19"/>
                      </a:lnTo>
                      <a:lnTo>
                        <a:pt x="51" y="19"/>
                      </a:lnTo>
                      <a:lnTo>
                        <a:pt x="51" y="19"/>
                      </a:lnTo>
                      <a:lnTo>
                        <a:pt x="51" y="19"/>
                      </a:lnTo>
                      <a:lnTo>
                        <a:pt x="51" y="17"/>
                      </a:lnTo>
                      <a:lnTo>
                        <a:pt x="49" y="17"/>
                      </a:lnTo>
                      <a:lnTo>
                        <a:pt x="49" y="17"/>
                      </a:lnTo>
                      <a:lnTo>
                        <a:pt x="47" y="17"/>
                      </a:lnTo>
                      <a:lnTo>
                        <a:pt x="47" y="17"/>
                      </a:lnTo>
                      <a:lnTo>
                        <a:pt x="47" y="17"/>
                      </a:lnTo>
                      <a:lnTo>
                        <a:pt x="47" y="17"/>
                      </a:lnTo>
                      <a:lnTo>
                        <a:pt x="46" y="17"/>
                      </a:lnTo>
                      <a:lnTo>
                        <a:pt x="46" y="15"/>
                      </a:lnTo>
                      <a:lnTo>
                        <a:pt x="47" y="15"/>
                      </a:lnTo>
                      <a:lnTo>
                        <a:pt x="47" y="15"/>
                      </a:lnTo>
                      <a:lnTo>
                        <a:pt x="47" y="15"/>
                      </a:lnTo>
                      <a:lnTo>
                        <a:pt x="47" y="14"/>
                      </a:lnTo>
                      <a:lnTo>
                        <a:pt x="47" y="14"/>
                      </a:lnTo>
                      <a:lnTo>
                        <a:pt x="49" y="14"/>
                      </a:lnTo>
                      <a:lnTo>
                        <a:pt x="49" y="14"/>
                      </a:lnTo>
                      <a:lnTo>
                        <a:pt x="51" y="14"/>
                      </a:lnTo>
                      <a:lnTo>
                        <a:pt x="51" y="14"/>
                      </a:lnTo>
                      <a:lnTo>
                        <a:pt x="51" y="14"/>
                      </a:lnTo>
                      <a:lnTo>
                        <a:pt x="51" y="14"/>
                      </a:lnTo>
                      <a:lnTo>
                        <a:pt x="51" y="14"/>
                      </a:lnTo>
                      <a:lnTo>
                        <a:pt x="51" y="14"/>
                      </a:lnTo>
                      <a:lnTo>
                        <a:pt x="51" y="12"/>
                      </a:lnTo>
                      <a:lnTo>
                        <a:pt x="51" y="12"/>
                      </a:lnTo>
                      <a:lnTo>
                        <a:pt x="49" y="12"/>
                      </a:lnTo>
                      <a:lnTo>
                        <a:pt x="49" y="10"/>
                      </a:lnTo>
                      <a:lnTo>
                        <a:pt x="51" y="10"/>
                      </a:lnTo>
                      <a:lnTo>
                        <a:pt x="51" y="10"/>
                      </a:lnTo>
                      <a:lnTo>
                        <a:pt x="49" y="10"/>
                      </a:lnTo>
                      <a:lnTo>
                        <a:pt x="49" y="10"/>
                      </a:lnTo>
                      <a:lnTo>
                        <a:pt x="49" y="10"/>
                      </a:lnTo>
                      <a:lnTo>
                        <a:pt x="47" y="10"/>
                      </a:lnTo>
                      <a:lnTo>
                        <a:pt x="47" y="10"/>
                      </a:lnTo>
                      <a:lnTo>
                        <a:pt x="47" y="10"/>
                      </a:lnTo>
                      <a:lnTo>
                        <a:pt x="47" y="10"/>
                      </a:lnTo>
                      <a:lnTo>
                        <a:pt x="47" y="10"/>
                      </a:lnTo>
                      <a:lnTo>
                        <a:pt x="47" y="12"/>
                      </a:lnTo>
                      <a:lnTo>
                        <a:pt x="46" y="12"/>
                      </a:lnTo>
                      <a:lnTo>
                        <a:pt x="46" y="12"/>
                      </a:lnTo>
                      <a:lnTo>
                        <a:pt x="46" y="10"/>
                      </a:lnTo>
                      <a:lnTo>
                        <a:pt x="46" y="10"/>
                      </a:lnTo>
                      <a:lnTo>
                        <a:pt x="46" y="10"/>
                      </a:lnTo>
                      <a:lnTo>
                        <a:pt x="46" y="10"/>
                      </a:lnTo>
                      <a:lnTo>
                        <a:pt x="44" y="10"/>
                      </a:lnTo>
                      <a:lnTo>
                        <a:pt x="44" y="10"/>
                      </a:lnTo>
                      <a:lnTo>
                        <a:pt x="44" y="10"/>
                      </a:lnTo>
                      <a:lnTo>
                        <a:pt x="44" y="10"/>
                      </a:lnTo>
                      <a:lnTo>
                        <a:pt x="42" y="10"/>
                      </a:lnTo>
                      <a:lnTo>
                        <a:pt x="42" y="10"/>
                      </a:lnTo>
                      <a:lnTo>
                        <a:pt x="42" y="10"/>
                      </a:lnTo>
                      <a:lnTo>
                        <a:pt x="42" y="10"/>
                      </a:lnTo>
                      <a:lnTo>
                        <a:pt x="42" y="8"/>
                      </a:lnTo>
                      <a:lnTo>
                        <a:pt x="42" y="8"/>
                      </a:lnTo>
                      <a:lnTo>
                        <a:pt x="42" y="8"/>
                      </a:lnTo>
                      <a:lnTo>
                        <a:pt x="42" y="6"/>
                      </a:lnTo>
                      <a:lnTo>
                        <a:pt x="42" y="6"/>
                      </a:lnTo>
                      <a:lnTo>
                        <a:pt x="42" y="4"/>
                      </a:lnTo>
                      <a:lnTo>
                        <a:pt x="42" y="4"/>
                      </a:lnTo>
                      <a:lnTo>
                        <a:pt x="42" y="4"/>
                      </a:lnTo>
                      <a:lnTo>
                        <a:pt x="42" y="2"/>
                      </a:lnTo>
                      <a:lnTo>
                        <a:pt x="42" y="2"/>
                      </a:lnTo>
                      <a:lnTo>
                        <a:pt x="42" y="2"/>
                      </a:lnTo>
                      <a:lnTo>
                        <a:pt x="42" y="2"/>
                      </a:lnTo>
                      <a:lnTo>
                        <a:pt x="44" y="2"/>
                      </a:lnTo>
                      <a:lnTo>
                        <a:pt x="44" y="0"/>
                      </a:lnTo>
                      <a:lnTo>
                        <a:pt x="44" y="0"/>
                      </a:lnTo>
                      <a:lnTo>
                        <a:pt x="46" y="0"/>
                      </a:lnTo>
                      <a:lnTo>
                        <a:pt x="46" y="2"/>
                      </a:lnTo>
                      <a:lnTo>
                        <a:pt x="46" y="2"/>
                      </a:lnTo>
                      <a:lnTo>
                        <a:pt x="46" y="2"/>
                      </a:lnTo>
                      <a:lnTo>
                        <a:pt x="46" y="2"/>
                      </a:lnTo>
                      <a:lnTo>
                        <a:pt x="47" y="2"/>
                      </a:lnTo>
                      <a:lnTo>
                        <a:pt x="47" y="2"/>
                      </a:lnTo>
                      <a:lnTo>
                        <a:pt x="47" y="0"/>
                      </a:lnTo>
                      <a:lnTo>
                        <a:pt x="47" y="0"/>
                      </a:lnTo>
                      <a:lnTo>
                        <a:pt x="47" y="0"/>
                      </a:lnTo>
                      <a:lnTo>
                        <a:pt x="47" y="0"/>
                      </a:lnTo>
                      <a:lnTo>
                        <a:pt x="47" y="2"/>
                      </a:lnTo>
                      <a:lnTo>
                        <a:pt x="47" y="2"/>
                      </a:lnTo>
                      <a:lnTo>
                        <a:pt x="47" y="2"/>
                      </a:lnTo>
                      <a:lnTo>
                        <a:pt x="47" y="4"/>
                      </a:lnTo>
                      <a:lnTo>
                        <a:pt x="47" y="4"/>
                      </a:lnTo>
                      <a:lnTo>
                        <a:pt x="49" y="4"/>
                      </a:lnTo>
                      <a:lnTo>
                        <a:pt x="49" y="4"/>
                      </a:lnTo>
                      <a:lnTo>
                        <a:pt x="49" y="4"/>
                      </a:lnTo>
                      <a:lnTo>
                        <a:pt x="51" y="4"/>
                      </a:lnTo>
                      <a:lnTo>
                        <a:pt x="51" y="4"/>
                      </a:lnTo>
                      <a:lnTo>
                        <a:pt x="51" y="4"/>
                      </a:lnTo>
                      <a:lnTo>
                        <a:pt x="51" y="4"/>
                      </a:lnTo>
                      <a:lnTo>
                        <a:pt x="53" y="4"/>
                      </a:lnTo>
                      <a:lnTo>
                        <a:pt x="53" y="4"/>
                      </a:lnTo>
                      <a:lnTo>
                        <a:pt x="53" y="4"/>
                      </a:lnTo>
                      <a:lnTo>
                        <a:pt x="53" y="4"/>
                      </a:lnTo>
                      <a:lnTo>
                        <a:pt x="55" y="4"/>
                      </a:lnTo>
                      <a:lnTo>
                        <a:pt x="55" y="4"/>
                      </a:lnTo>
                      <a:lnTo>
                        <a:pt x="57" y="4"/>
                      </a:lnTo>
                      <a:lnTo>
                        <a:pt x="57" y="4"/>
                      </a:lnTo>
                      <a:lnTo>
                        <a:pt x="57" y="4"/>
                      </a:lnTo>
                      <a:lnTo>
                        <a:pt x="57" y="6"/>
                      </a:lnTo>
                      <a:lnTo>
                        <a:pt x="59" y="6"/>
                      </a:lnTo>
                      <a:lnTo>
                        <a:pt x="59" y="6"/>
                      </a:lnTo>
                      <a:lnTo>
                        <a:pt x="59" y="6"/>
                      </a:lnTo>
                      <a:lnTo>
                        <a:pt x="59" y="6"/>
                      </a:lnTo>
                      <a:lnTo>
                        <a:pt x="61" y="6"/>
                      </a:lnTo>
                      <a:lnTo>
                        <a:pt x="61" y="6"/>
                      </a:lnTo>
                      <a:lnTo>
                        <a:pt x="61" y="6"/>
                      </a:lnTo>
                      <a:lnTo>
                        <a:pt x="63" y="6"/>
                      </a:lnTo>
                      <a:lnTo>
                        <a:pt x="63" y="6"/>
                      </a:lnTo>
                      <a:lnTo>
                        <a:pt x="63" y="4"/>
                      </a:lnTo>
                      <a:lnTo>
                        <a:pt x="63" y="4"/>
                      </a:lnTo>
                      <a:lnTo>
                        <a:pt x="65" y="4"/>
                      </a:lnTo>
                      <a:lnTo>
                        <a:pt x="65" y="4"/>
                      </a:lnTo>
                      <a:lnTo>
                        <a:pt x="67" y="4"/>
                      </a:lnTo>
                      <a:lnTo>
                        <a:pt x="67" y="6"/>
                      </a:lnTo>
                      <a:lnTo>
                        <a:pt x="67" y="6"/>
                      </a:lnTo>
                      <a:lnTo>
                        <a:pt x="67" y="6"/>
                      </a:lnTo>
                      <a:lnTo>
                        <a:pt x="68" y="6"/>
                      </a:lnTo>
                      <a:lnTo>
                        <a:pt x="68" y="6"/>
                      </a:lnTo>
                      <a:lnTo>
                        <a:pt x="68" y="6"/>
                      </a:lnTo>
                      <a:lnTo>
                        <a:pt x="70" y="6"/>
                      </a:lnTo>
                      <a:lnTo>
                        <a:pt x="70" y="6"/>
                      </a:lnTo>
                      <a:lnTo>
                        <a:pt x="70" y="6"/>
                      </a:lnTo>
                      <a:lnTo>
                        <a:pt x="72" y="6"/>
                      </a:lnTo>
                      <a:lnTo>
                        <a:pt x="72" y="8"/>
                      </a:lnTo>
                      <a:lnTo>
                        <a:pt x="72" y="8"/>
                      </a:lnTo>
                      <a:lnTo>
                        <a:pt x="72" y="8"/>
                      </a:lnTo>
                      <a:lnTo>
                        <a:pt x="72" y="10"/>
                      </a:lnTo>
                      <a:lnTo>
                        <a:pt x="72" y="10"/>
                      </a:lnTo>
                      <a:lnTo>
                        <a:pt x="72" y="10"/>
                      </a:lnTo>
                      <a:lnTo>
                        <a:pt x="72" y="12"/>
                      </a:lnTo>
                      <a:lnTo>
                        <a:pt x="72" y="12"/>
                      </a:lnTo>
                      <a:lnTo>
                        <a:pt x="72" y="12"/>
                      </a:lnTo>
                      <a:lnTo>
                        <a:pt x="74" y="12"/>
                      </a:lnTo>
                      <a:lnTo>
                        <a:pt x="74" y="12"/>
                      </a:lnTo>
                      <a:lnTo>
                        <a:pt x="74" y="12"/>
                      </a:lnTo>
                      <a:lnTo>
                        <a:pt x="74" y="14"/>
                      </a:lnTo>
                      <a:lnTo>
                        <a:pt x="76" y="14"/>
                      </a:lnTo>
                      <a:lnTo>
                        <a:pt x="76" y="14"/>
                      </a:lnTo>
                      <a:lnTo>
                        <a:pt x="78" y="14"/>
                      </a:lnTo>
                      <a:lnTo>
                        <a:pt x="78" y="14"/>
                      </a:lnTo>
                      <a:lnTo>
                        <a:pt x="78" y="14"/>
                      </a:lnTo>
                      <a:lnTo>
                        <a:pt x="78" y="14"/>
                      </a:lnTo>
                      <a:lnTo>
                        <a:pt x="80" y="14"/>
                      </a:lnTo>
                      <a:lnTo>
                        <a:pt x="80" y="14"/>
                      </a:lnTo>
                      <a:lnTo>
                        <a:pt x="80" y="14"/>
                      </a:lnTo>
                      <a:lnTo>
                        <a:pt x="82" y="14"/>
                      </a:lnTo>
                      <a:lnTo>
                        <a:pt x="82" y="15"/>
                      </a:lnTo>
                      <a:lnTo>
                        <a:pt x="82" y="15"/>
                      </a:lnTo>
                      <a:lnTo>
                        <a:pt x="84" y="15"/>
                      </a:lnTo>
                      <a:lnTo>
                        <a:pt x="84" y="15"/>
                      </a:lnTo>
                      <a:lnTo>
                        <a:pt x="84" y="15"/>
                      </a:lnTo>
                      <a:lnTo>
                        <a:pt x="84" y="15"/>
                      </a:lnTo>
                      <a:lnTo>
                        <a:pt x="86" y="15"/>
                      </a:lnTo>
                      <a:lnTo>
                        <a:pt x="86" y="15"/>
                      </a:lnTo>
                      <a:lnTo>
                        <a:pt x="86" y="15"/>
                      </a:lnTo>
                      <a:lnTo>
                        <a:pt x="86" y="15"/>
                      </a:lnTo>
                      <a:lnTo>
                        <a:pt x="88" y="15"/>
                      </a:lnTo>
                      <a:lnTo>
                        <a:pt x="88" y="14"/>
                      </a:lnTo>
                      <a:lnTo>
                        <a:pt x="88" y="14"/>
                      </a:lnTo>
                      <a:lnTo>
                        <a:pt x="90" y="14"/>
                      </a:lnTo>
                      <a:lnTo>
                        <a:pt x="90" y="14"/>
                      </a:lnTo>
                      <a:lnTo>
                        <a:pt x="90" y="12"/>
                      </a:lnTo>
                      <a:lnTo>
                        <a:pt x="90" y="12"/>
                      </a:lnTo>
                      <a:lnTo>
                        <a:pt x="90" y="12"/>
                      </a:lnTo>
                      <a:lnTo>
                        <a:pt x="90" y="12"/>
                      </a:lnTo>
                      <a:lnTo>
                        <a:pt x="91" y="12"/>
                      </a:lnTo>
                      <a:lnTo>
                        <a:pt x="91" y="12"/>
                      </a:lnTo>
                      <a:lnTo>
                        <a:pt x="93" y="12"/>
                      </a:lnTo>
                      <a:lnTo>
                        <a:pt x="93" y="12"/>
                      </a:lnTo>
                      <a:lnTo>
                        <a:pt x="93" y="12"/>
                      </a:lnTo>
                      <a:lnTo>
                        <a:pt x="93" y="12"/>
                      </a:lnTo>
                      <a:lnTo>
                        <a:pt x="93" y="14"/>
                      </a:lnTo>
                      <a:lnTo>
                        <a:pt x="95" y="14"/>
                      </a:lnTo>
                      <a:lnTo>
                        <a:pt x="95" y="14"/>
                      </a:lnTo>
                      <a:lnTo>
                        <a:pt x="95" y="15"/>
                      </a:lnTo>
                      <a:lnTo>
                        <a:pt x="93" y="15"/>
                      </a:lnTo>
                      <a:lnTo>
                        <a:pt x="93" y="15"/>
                      </a:lnTo>
                      <a:lnTo>
                        <a:pt x="93" y="15"/>
                      </a:lnTo>
                      <a:lnTo>
                        <a:pt x="91" y="15"/>
                      </a:lnTo>
                      <a:lnTo>
                        <a:pt x="91" y="15"/>
                      </a:lnTo>
                      <a:lnTo>
                        <a:pt x="91" y="15"/>
                      </a:lnTo>
                      <a:lnTo>
                        <a:pt x="90" y="15"/>
                      </a:lnTo>
                      <a:lnTo>
                        <a:pt x="90" y="17"/>
                      </a:lnTo>
                      <a:lnTo>
                        <a:pt x="91" y="17"/>
                      </a:lnTo>
                      <a:lnTo>
                        <a:pt x="91" y="17"/>
                      </a:lnTo>
                      <a:lnTo>
                        <a:pt x="91" y="19"/>
                      </a:lnTo>
                      <a:lnTo>
                        <a:pt x="91" y="19"/>
                      </a:lnTo>
                      <a:lnTo>
                        <a:pt x="90" y="19"/>
                      </a:lnTo>
                      <a:lnTo>
                        <a:pt x="90" y="19"/>
                      </a:lnTo>
                      <a:lnTo>
                        <a:pt x="90" y="19"/>
                      </a:lnTo>
                      <a:lnTo>
                        <a:pt x="90" y="19"/>
                      </a:lnTo>
                      <a:lnTo>
                        <a:pt x="88" y="19"/>
                      </a:lnTo>
                      <a:lnTo>
                        <a:pt x="88" y="21"/>
                      </a:lnTo>
                      <a:lnTo>
                        <a:pt x="88" y="21"/>
                      </a:lnTo>
                      <a:lnTo>
                        <a:pt x="86" y="21"/>
                      </a:lnTo>
                      <a:lnTo>
                        <a:pt x="86" y="21"/>
                      </a:lnTo>
                      <a:lnTo>
                        <a:pt x="86" y="21"/>
                      </a:lnTo>
                      <a:lnTo>
                        <a:pt x="86" y="21"/>
                      </a:lnTo>
                      <a:lnTo>
                        <a:pt x="86" y="23"/>
                      </a:lnTo>
                      <a:lnTo>
                        <a:pt x="86" y="23"/>
                      </a:lnTo>
                      <a:lnTo>
                        <a:pt x="86" y="23"/>
                      </a:lnTo>
                      <a:lnTo>
                        <a:pt x="88" y="23"/>
                      </a:lnTo>
                      <a:lnTo>
                        <a:pt x="88" y="23"/>
                      </a:lnTo>
                      <a:lnTo>
                        <a:pt x="90" y="23"/>
                      </a:lnTo>
                      <a:lnTo>
                        <a:pt x="90" y="21"/>
                      </a:lnTo>
                      <a:lnTo>
                        <a:pt x="90" y="21"/>
                      </a:lnTo>
                      <a:lnTo>
                        <a:pt x="90" y="21"/>
                      </a:lnTo>
                      <a:lnTo>
                        <a:pt x="91" y="21"/>
                      </a:lnTo>
                      <a:lnTo>
                        <a:pt x="91" y="21"/>
                      </a:lnTo>
                      <a:lnTo>
                        <a:pt x="93" y="21"/>
                      </a:lnTo>
                      <a:lnTo>
                        <a:pt x="93" y="23"/>
                      </a:lnTo>
                      <a:lnTo>
                        <a:pt x="93" y="23"/>
                      </a:lnTo>
                      <a:lnTo>
                        <a:pt x="93" y="23"/>
                      </a:lnTo>
                      <a:lnTo>
                        <a:pt x="95" y="23"/>
                      </a:lnTo>
                      <a:lnTo>
                        <a:pt x="95" y="23"/>
                      </a:lnTo>
                      <a:lnTo>
                        <a:pt x="95" y="21"/>
                      </a:lnTo>
                      <a:lnTo>
                        <a:pt x="95" y="21"/>
                      </a:lnTo>
                      <a:lnTo>
                        <a:pt x="97" y="21"/>
                      </a:lnTo>
                      <a:lnTo>
                        <a:pt x="97" y="21"/>
                      </a:lnTo>
                      <a:lnTo>
                        <a:pt x="97" y="21"/>
                      </a:lnTo>
                      <a:lnTo>
                        <a:pt x="97" y="19"/>
                      </a:lnTo>
                      <a:lnTo>
                        <a:pt x="99" y="19"/>
                      </a:lnTo>
                      <a:lnTo>
                        <a:pt x="99" y="19"/>
                      </a:lnTo>
                      <a:lnTo>
                        <a:pt x="99" y="19"/>
                      </a:lnTo>
                      <a:lnTo>
                        <a:pt x="99" y="19"/>
                      </a:lnTo>
                      <a:lnTo>
                        <a:pt x="101" y="19"/>
                      </a:lnTo>
                      <a:lnTo>
                        <a:pt x="101" y="19"/>
                      </a:lnTo>
                      <a:lnTo>
                        <a:pt x="101" y="19"/>
                      </a:lnTo>
                      <a:lnTo>
                        <a:pt x="103" y="19"/>
                      </a:lnTo>
                      <a:lnTo>
                        <a:pt x="103" y="19"/>
                      </a:lnTo>
                      <a:lnTo>
                        <a:pt x="105" y="19"/>
                      </a:lnTo>
                      <a:lnTo>
                        <a:pt x="105" y="19"/>
                      </a:lnTo>
                      <a:lnTo>
                        <a:pt x="105" y="19"/>
                      </a:lnTo>
                      <a:lnTo>
                        <a:pt x="105" y="19"/>
                      </a:lnTo>
                      <a:lnTo>
                        <a:pt x="107" y="19"/>
                      </a:lnTo>
                      <a:lnTo>
                        <a:pt x="107" y="19"/>
                      </a:lnTo>
                      <a:lnTo>
                        <a:pt x="107" y="19"/>
                      </a:lnTo>
                      <a:lnTo>
                        <a:pt x="109" y="19"/>
                      </a:lnTo>
                      <a:lnTo>
                        <a:pt x="109" y="17"/>
                      </a:lnTo>
                      <a:lnTo>
                        <a:pt x="109" y="17"/>
                      </a:lnTo>
                      <a:lnTo>
                        <a:pt x="111" y="17"/>
                      </a:lnTo>
                      <a:lnTo>
                        <a:pt x="111" y="17"/>
                      </a:lnTo>
                      <a:lnTo>
                        <a:pt x="111" y="17"/>
                      </a:lnTo>
                      <a:lnTo>
                        <a:pt x="111" y="17"/>
                      </a:lnTo>
                      <a:lnTo>
                        <a:pt x="111" y="15"/>
                      </a:lnTo>
                      <a:lnTo>
                        <a:pt x="112" y="15"/>
                      </a:lnTo>
                      <a:lnTo>
                        <a:pt x="112" y="15"/>
                      </a:lnTo>
                      <a:lnTo>
                        <a:pt x="112" y="15"/>
                      </a:lnTo>
                      <a:lnTo>
                        <a:pt x="112" y="14"/>
                      </a:lnTo>
                      <a:lnTo>
                        <a:pt x="112" y="14"/>
                      </a:lnTo>
                      <a:lnTo>
                        <a:pt x="114" y="14"/>
                      </a:lnTo>
                      <a:lnTo>
                        <a:pt x="114" y="14"/>
                      </a:lnTo>
                      <a:lnTo>
                        <a:pt x="114" y="12"/>
                      </a:lnTo>
                      <a:lnTo>
                        <a:pt x="114" y="12"/>
                      </a:lnTo>
                      <a:lnTo>
                        <a:pt x="116" y="12"/>
                      </a:lnTo>
                      <a:lnTo>
                        <a:pt x="116" y="12"/>
                      </a:lnTo>
                      <a:lnTo>
                        <a:pt x="116" y="14"/>
                      </a:lnTo>
                      <a:lnTo>
                        <a:pt x="116" y="14"/>
                      </a:lnTo>
                      <a:lnTo>
                        <a:pt x="118" y="14"/>
                      </a:lnTo>
                      <a:lnTo>
                        <a:pt x="118" y="14"/>
                      </a:lnTo>
                      <a:lnTo>
                        <a:pt x="120" y="14"/>
                      </a:lnTo>
                      <a:lnTo>
                        <a:pt x="120" y="14"/>
                      </a:lnTo>
                      <a:lnTo>
                        <a:pt x="120" y="14"/>
                      </a:lnTo>
                      <a:lnTo>
                        <a:pt x="122" y="14"/>
                      </a:lnTo>
                      <a:lnTo>
                        <a:pt x="122" y="14"/>
                      </a:lnTo>
                      <a:lnTo>
                        <a:pt x="122" y="14"/>
                      </a:lnTo>
                      <a:lnTo>
                        <a:pt x="124" y="14"/>
                      </a:lnTo>
                      <a:lnTo>
                        <a:pt x="124" y="14"/>
                      </a:lnTo>
                      <a:lnTo>
                        <a:pt x="124" y="12"/>
                      </a:lnTo>
                      <a:lnTo>
                        <a:pt x="124" y="12"/>
                      </a:lnTo>
                      <a:lnTo>
                        <a:pt x="126" y="12"/>
                      </a:lnTo>
                      <a:lnTo>
                        <a:pt x="126" y="10"/>
                      </a:lnTo>
                      <a:lnTo>
                        <a:pt x="126" y="10"/>
                      </a:lnTo>
                      <a:lnTo>
                        <a:pt x="126" y="10"/>
                      </a:lnTo>
                      <a:lnTo>
                        <a:pt x="126" y="10"/>
                      </a:lnTo>
                      <a:lnTo>
                        <a:pt x="128" y="10"/>
                      </a:lnTo>
                      <a:lnTo>
                        <a:pt x="128" y="10"/>
                      </a:lnTo>
                      <a:lnTo>
                        <a:pt x="128" y="10"/>
                      </a:lnTo>
                      <a:lnTo>
                        <a:pt x="128" y="8"/>
                      </a:lnTo>
                      <a:lnTo>
                        <a:pt x="128" y="8"/>
                      </a:lnTo>
                      <a:lnTo>
                        <a:pt x="130" y="8"/>
                      </a:lnTo>
                      <a:lnTo>
                        <a:pt x="130" y="8"/>
                      </a:lnTo>
                      <a:lnTo>
                        <a:pt x="132" y="8"/>
                      </a:lnTo>
                      <a:lnTo>
                        <a:pt x="132" y="8"/>
                      </a:lnTo>
                      <a:lnTo>
                        <a:pt x="132" y="10"/>
                      </a:lnTo>
                      <a:lnTo>
                        <a:pt x="132" y="10"/>
                      </a:lnTo>
                      <a:lnTo>
                        <a:pt x="132" y="10"/>
                      </a:lnTo>
                      <a:lnTo>
                        <a:pt x="132" y="10"/>
                      </a:lnTo>
                      <a:lnTo>
                        <a:pt x="132" y="10"/>
                      </a:lnTo>
                      <a:lnTo>
                        <a:pt x="132" y="10"/>
                      </a:lnTo>
                      <a:lnTo>
                        <a:pt x="134" y="10"/>
                      </a:lnTo>
                      <a:lnTo>
                        <a:pt x="134" y="10"/>
                      </a:lnTo>
                      <a:lnTo>
                        <a:pt x="134" y="10"/>
                      </a:lnTo>
                      <a:lnTo>
                        <a:pt x="134" y="10"/>
                      </a:lnTo>
                      <a:lnTo>
                        <a:pt x="135" y="10"/>
                      </a:lnTo>
                      <a:lnTo>
                        <a:pt x="135" y="10"/>
                      </a:lnTo>
                      <a:lnTo>
                        <a:pt x="135" y="10"/>
                      </a:lnTo>
                      <a:lnTo>
                        <a:pt x="135" y="12"/>
                      </a:lnTo>
                      <a:lnTo>
                        <a:pt x="135" y="12"/>
                      </a:lnTo>
                      <a:lnTo>
                        <a:pt x="135" y="12"/>
                      </a:lnTo>
                      <a:lnTo>
                        <a:pt x="134" y="12"/>
                      </a:lnTo>
                      <a:lnTo>
                        <a:pt x="134" y="14"/>
                      </a:lnTo>
                      <a:lnTo>
                        <a:pt x="134" y="14"/>
                      </a:lnTo>
                      <a:lnTo>
                        <a:pt x="135" y="14"/>
                      </a:lnTo>
                      <a:lnTo>
                        <a:pt x="135" y="14"/>
                      </a:lnTo>
                      <a:lnTo>
                        <a:pt x="135" y="15"/>
                      </a:lnTo>
                      <a:lnTo>
                        <a:pt x="137" y="15"/>
                      </a:lnTo>
                      <a:lnTo>
                        <a:pt x="137" y="15"/>
                      </a:lnTo>
                      <a:lnTo>
                        <a:pt x="137" y="15"/>
                      </a:lnTo>
                      <a:lnTo>
                        <a:pt x="137" y="15"/>
                      </a:lnTo>
                      <a:lnTo>
                        <a:pt x="137" y="17"/>
                      </a:lnTo>
                      <a:lnTo>
                        <a:pt x="137" y="17"/>
                      </a:lnTo>
                      <a:lnTo>
                        <a:pt x="137" y="17"/>
                      </a:lnTo>
                      <a:lnTo>
                        <a:pt x="137" y="19"/>
                      </a:lnTo>
                      <a:lnTo>
                        <a:pt x="137" y="19"/>
                      </a:lnTo>
                      <a:lnTo>
                        <a:pt x="137" y="19"/>
                      </a:lnTo>
                      <a:lnTo>
                        <a:pt x="139" y="19"/>
                      </a:lnTo>
                      <a:lnTo>
                        <a:pt x="139" y="19"/>
                      </a:lnTo>
                      <a:lnTo>
                        <a:pt x="139" y="19"/>
                      </a:lnTo>
                      <a:lnTo>
                        <a:pt x="139" y="21"/>
                      </a:lnTo>
                      <a:lnTo>
                        <a:pt x="139" y="21"/>
                      </a:lnTo>
                      <a:lnTo>
                        <a:pt x="141" y="21"/>
                      </a:lnTo>
                      <a:lnTo>
                        <a:pt x="141" y="21"/>
                      </a:lnTo>
                      <a:lnTo>
                        <a:pt x="141" y="21"/>
                      </a:lnTo>
                      <a:lnTo>
                        <a:pt x="143" y="21"/>
                      </a:lnTo>
                      <a:lnTo>
                        <a:pt x="143" y="21"/>
                      </a:lnTo>
                      <a:lnTo>
                        <a:pt x="143" y="23"/>
                      </a:lnTo>
                      <a:lnTo>
                        <a:pt x="143" y="23"/>
                      </a:lnTo>
                      <a:lnTo>
                        <a:pt x="145" y="23"/>
                      </a:lnTo>
                      <a:lnTo>
                        <a:pt x="145" y="23"/>
                      </a:lnTo>
                      <a:lnTo>
                        <a:pt x="145" y="25"/>
                      </a:lnTo>
                      <a:lnTo>
                        <a:pt x="145" y="25"/>
                      </a:lnTo>
                      <a:lnTo>
                        <a:pt x="145" y="27"/>
                      </a:lnTo>
                      <a:lnTo>
                        <a:pt x="145" y="27"/>
                      </a:lnTo>
                      <a:lnTo>
                        <a:pt x="145" y="27"/>
                      </a:lnTo>
                      <a:lnTo>
                        <a:pt x="145" y="27"/>
                      </a:lnTo>
                      <a:lnTo>
                        <a:pt x="145" y="29"/>
                      </a:lnTo>
                      <a:lnTo>
                        <a:pt x="145" y="29"/>
                      </a:lnTo>
                      <a:lnTo>
                        <a:pt x="145" y="29"/>
                      </a:lnTo>
                      <a:lnTo>
                        <a:pt x="145" y="31"/>
                      </a:lnTo>
                      <a:lnTo>
                        <a:pt x="147" y="31"/>
                      </a:lnTo>
                      <a:lnTo>
                        <a:pt x="147" y="31"/>
                      </a:lnTo>
                      <a:lnTo>
                        <a:pt x="145" y="31"/>
                      </a:lnTo>
                      <a:lnTo>
                        <a:pt x="145" y="33"/>
                      </a:lnTo>
                      <a:lnTo>
                        <a:pt x="147" y="33"/>
                      </a:lnTo>
                      <a:lnTo>
                        <a:pt x="147" y="33"/>
                      </a:lnTo>
                      <a:lnTo>
                        <a:pt x="147" y="33"/>
                      </a:lnTo>
                      <a:lnTo>
                        <a:pt x="147" y="35"/>
                      </a:lnTo>
                      <a:lnTo>
                        <a:pt x="147" y="35"/>
                      </a:lnTo>
                      <a:lnTo>
                        <a:pt x="147" y="35"/>
                      </a:lnTo>
                      <a:lnTo>
                        <a:pt x="149" y="35"/>
                      </a:lnTo>
                      <a:lnTo>
                        <a:pt x="149" y="37"/>
                      </a:lnTo>
                      <a:lnTo>
                        <a:pt x="149" y="37"/>
                      </a:lnTo>
                      <a:lnTo>
                        <a:pt x="149" y="38"/>
                      </a:lnTo>
                      <a:lnTo>
                        <a:pt x="149" y="38"/>
                      </a:lnTo>
                      <a:lnTo>
                        <a:pt x="147" y="38"/>
                      </a:lnTo>
                      <a:lnTo>
                        <a:pt x="147" y="40"/>
                      </a:lnTo>
                      <a:lnTo>
                        <a:pt x="147" y="40"/>
                      </a:lnTo>
                      <a:lnTo>
                        <a:pt x="147" y="42"/>
                      </a:lnTo>
                      <a:lnTo>
                        <a:pt x="147" y="42"/>
                      </a:lnTo>
                      <a:lnTo>
                        <a:pt x="147" y="42"/>
                      </a:lnTo>
                      <a:lnTo>
                        <a:pt x="145" y="42"/>
                      </a:lnTo>
                      <a:lnTo>
                        <a:pt x="145" y="42"/>
                      </a:lnTo>
                      <a:lnTo>
                        <a:pt x="145" y="42"/>
                      </a:lnTo>
                      <a:lnTo>
                        <a:pt x="145" y="42"/>
                      </a:lnTo>
                      <a:lnTo>
                        <a:pt x="143" y="42"/>
                      </a:lnTo>
                      <a:lnTo>
                        <a:pt x="143" y="44"/>
                      </a:lnTo>
                      <a:lnTo>
                        <a:pt x="143" y="44"/>
                      </a:lnTo>
                      <a:lnTo>
                        <a:pt x="143" y="44"/>
                      </a:lnTo>
                      <a:lnTo>
                        <a:pt x="143" y="44"/>
                      </a:lnTo>
                      <a:lnTo>
                        <a:pt x="143" y="46"/>
                      </a:lnTo>
                      <a:lnTo>
                        <a:pt x="143" y="46"/>
                      </a:lnTo>
                      <a:lnTo>
                        <a:pt x="143" y="46"/>
                      </a:lnTo>
                      <a:lnTo>
                        <a:pt x="143" y="46"/>
                      </a:lnTo>
                      <a:lnTo>
                        <a:pt x="145" y="46"/>
                      </a:lnTo>
                      <a:lnTo>
                        <a:pt x="145" y="48"/>
                      </a:lnTo>
                      <a:lnTo>
                        <a:pt x="145" y="48"/>
                      </a:lnTo>
                      <a:lnTo>
                        <a:pt x="145" y="48"/>
                      </a:lnTo>
                      <a:lnTo>
                        <a:pt x="145" y="48"/>
                      </a:lnTo>
                      <a:lnTo>
                        <a:pt x="147" y="48"/>
                      </a:lnTo>
                      <a:lnTo>
                        <a:pt x="147" y="48"/>
                      </a:lnTo>
                      <a:lnTo>
                        <a:pt x="147" y="50"/>
                      </a:lnTo>
                      <a:lnTo>
                        <a:pt x="149" y="50"/>
                      </a:lnTo>
                      <a:lnTo>
                        <a:pt x="149" y="50"/>
                      </a:lnTo>
                      <a:lnTo>
                        <a:pt x="149" y="50"/>
                      </a:lnTo>
                      <a:lnTo>
                        <a:pt x="149" y="50"/>
                      </a:lnTo>
                      <a:lnTo>
                        <a:pt x="149" y="50"/>
                      </a:lnTo>
                      <a:lnTo>
                        <a:pt x="151" y="50"/>
                      </a:lnTo>
                      <a:lnTo>
                        <a:pt x="151" y="50"/>
                      </a:lnTo>
                      <a:lnTo>
                        <a:pt x="151" y="52"/>
                      </a:lnTo>
                      <a:lnTo>
                        <a:pt x="153" y="52"/>
                      </a:lnTo>
                      <a:lnTo>
                        <a:pt x="153" y="52"/>
                      </a:lnTo>
                      <a:lnTo>
                        <a:pt x="153" y="54"/>
                      </a:lnTo>
                      <a:lnTo>
                        <a:pt x="153" y="54"/>
                      </a:lnTo>
                      <a:lnTo>
                        <a:pt x="151" y="54"/>
                      </a:lnTo>
                      <a:lnTo>
                        <a:pt x="151" y="56"/>
                      </a:lnTo>
                      <a:lnTo>
                        <a:pt x="151" y="56"/>
                      </a:lnTo>
                      <a:lnTo>
                        <a:pt x="151" y="56"/>
                      </a:lnTo>
                      <a:lnTo>
                        <a:pt x="151" y="58"/>
                      </a:lnTo>
                      <a:lnTo>
                        <a:pt x="151" y="58"/>
                      </a:lnTo>
                      <a:lnTo>
                        <a:pt x="151" y="58"/>
                      </a:lnTo>
                      <a:lnTo>
                        <a:pt x="153" y="58"/>
                      </a:lnTo>
                      <a:lnTo>
                        <a:pt x="153" y="58"/>
                      </a:lnTo>
                      <a:lnTo>
                        <a:pt x="153" y="58"/>
                      </a:lnTo>
                      <a:lnTo>
                        <a:pt x="153" y="58"/>
                      </a:lnTo>
                      <a:lnTo>
                        <a:pt x="153" y="60"/>
                      </a:lnTo>
                      <a:lnTo>
                        <a:pt x="153" y="60"/>
                      </a:lnTo>
                      <a:lnTo>
                        <a:pt x="153" y="60"/>
                      </a:lnTo>
                      <a:lnTo>
                        <a:pt x="153" y="61"/>
                      </a:lnTo>
                      <a:lnTo>
                        <a:pt x="153" y="61"/>
                      </a:lnTo>
                      <a:lnTo>
                        <a:pt x="153" y="61"/>
                      </a:lnTo>
                      <a:lnTo>
                        <a:pt x="155" y="61"/>
                      </a:lnTo>
                      <a:lnTo>
                        <a:pt x="155" y="63"/>
                      </a:lnTo>
                      <a:lnTo>
                        <a:pt x="155" y="63"/>
                      </a:lnTo>
                      <a:lnTo>
                        <a:pt x="153" y="63"/>
                      </a:lnTo>
                      <a:lnTo>
                        <a:pt x="153" y="65"/>
                      </a:lnTo>
                      <a:lnTo>
                        <a:pt x="153" y="65"/>
                      </a:lnTo>
                      <a:lnTo>
                        <a:pt x="153" y="65"/>
                      </a:lnTo>
                      <a:lnTo>
                        <a:pt x="153" y="67"/>
                      </a:lnTo>
                      <a:lnTo>
                        <a:pt x="153" y="67"/>
                      </a:lnTo>
                      <a:lnTo>
                        <a:pt x="153" y="67"/>
                      </a:lnTo>
                      <a:lnTo>
                        <a:pt x="151" y="67"/>
                      </a:lnTo>
                      <a:lnTo>
                        <a:pt x="151" y="67"/>
                      </a:lnTo>
                      <a:lnTo>
                        <a:pt x="153" y="67"/>
                      </a:lnTo>
                      <a:lnTo>
                        <a:pt x="153" y="67"/>
                      </a:lnTo>
                      <a:lnTo>
                        <a:pt x="153" y="69"/>
                      </a:lnTo>
                      <a:lnTo>
                        <a:pt x="153" y="69"/>
                      </a:lnTo>
                      <a:lnTo>
                        <a:pt x="153" y="69"/>
                      </a:lnTo>
                      <a:lnTo>
                        <a:pt x="155" y="69"/>
                      </a:lnTo>
                      <a:lnTo>
                        <a:pt x="155" y="71"/>
                      </a:lnTo>
                      <a:lnTo>
                        <a:pt x="155" y="71"/>
                      </a:lnTo>
                      <a:lnTo>
                        <a:pt x="155" y="73"/>
                      </a:lnTo>
                      <a:lnTo>
                        <a:pt x="153" y="73"/>
                      </a:lnTo>
                      <a:lnTo>
                        <a:pt x="153" y="73"/>
                      </a:lnTo>
                      <a:lnTo>
                        <a:pt x="155" y="73"/>
                      </a:lnTo>
                      <a:lnTo>
                        <a:pt x="155" y="75"/>
                      </a:lnTo>
                      <a:lnTo>
                        <a:pt x="155" y="75"/>
                      </a:lnTo>
                      <a:lnTo>
                        <a:pt x="155" y="75"/>
                      </a:lnTo>
                      <a:lnTo>
                        <a:pt x="157" y="75"/>
                      </a:lnTo>
                      <a:lnTo>
                        <a:pt x="157" y="75"/>
                      </a:lnTo>
                      <a:lnTo>
                        <a:pt x="157" y="75"/>
                      </a:lnTo>
                      <a:lnTo>
                        <a:pt x="158" y="75"/>
                      </a:lnTo>
                      <a:lnTo>
                        <a:pt x="158" y="75"/>
                      </a:lnTo>
                      <a:lnTo>
                        <a:pt x="158" y="77"/>
                      </a:lnTo>
                      <a:lnTo>
                        <a:pt x="158" y="77"/>
                      </a:lnTo>
                      <a:lnTo>
                        <a:pt x="158" y="77"/>
                      </a:lnTo>
                      <a:lnTo>
                        <a:pt x="158" y="79"/>
                      </a:lnTo>
                      <a:lnTo>
                        <a:pt x="158" y="79"/>
                      </a:lnTo>
                      <a:lnTo>
                        <a:pt x="158" y="79"/>
                      </a:lnTo>
                      <a:lnTo>
                        <a:pt x="158" y="81"/>
                      </a:lnTo>
                      <a:lnTo>
                        <a:pt x="158" y="81"/>
                      </a:lnTo>
                      <a:lnTo>
                        <a:pt x="158" y="81"/>
                      </a:lnTo>
                      <a:lnTo>
                        <a:pt x="158" y="83"/>
                      </a:lnTo>
                      <a:lnTo>
                        <a:pt x="158" y="83"/>
                      </a:lnTo>
                      <a:lnTo>
                        <a:pt x="158" y="83"/>
                      </a:lnTo>
                      <a:lnTo>
                        <a:pt x="158" y="83"/>
                      </a:lnTo>
                      <a:lnTo>
                        <a:pt x="158" y="84"/>
                      </a:lnTo>
                      <a:lnTo>
                        <a:pt x="157" y="84"/>
                      </a:lnTo>
                      <a:lnTo>
                        <a:pt x="157" y="84"/>
                      </a:lnTo>
                      <a:lnTo>
                        <a:pt x="157" y="84"/>
                      </a:lnTo>
                      <a:lnTo>
                        <a:pt x="157" y="86"/>
                      </a:lnTo>
                      <a:lnTo>
                        <a:pt x="155" y="86"/>
                      </a:lnTo>
                      <a:lnTo>
                        <a:pt x="155" y="86"/>
                      </a:lnTo>
                      <a:lnTo>
                        <a:pt x="155" y="88"/>
                      </a:lnTo>
                      <a:lnTo>
                        <a:pt x="155" y="88"/>
                      </a:lnTo>
                      <a:lnTo>
                        <a:pt x="155" y="88"/>
                      </a:lnTo>
                      <a:lnTo>
                        <a:pt x="153" y="88"/>
                      </a:lnTo>
                      <a:lnTo>
                        <a:pt x="153" y="88"/>
                      </a:lnTo>
                      <a:lnTo>
                        <a:pt x="153" y="88"/>
                      </a:lnTo>
                      <a:lnTo>
                        <a:pt x="153" y="86"/>
                      </a:lnTo>
                      <a:lnTo>
                        <a:pt x="153" y="86"/>
                      </a:lnTo>
                      <a:lnTo>
                        <a:pt x="151" y="86"/>
                      </a:lnTo>
                      <a:lnTo>
                        <a:pt x="151" y="84"/>
                      </a:lnTo>
                      <a:lnTo>
                        <a:pt x="151" y="84"/>
                      </a:lnTo>
                      <a:lnTo>
                        <a:pt x="151" y="84"/>
                      </a:lnTo>
                      <a:lnTo>
                        <a:pt x="149" y="84"/>
                      </a:lnTo>
                      <a:lnTo>
                        <a:pt x="149" y="83"/>
                      </a:lnTo>
                      <a:lnTo>
                        <a:pt x="149" y="83"/>
                      </a:lnTo>
                      <a:lnTo>
                        <a:pt x="149" y="83"/>
                      </a:lnTo>
                      <a:lnTo>
                        <a:pt x="147" y="83"/>
                      </a:lnTo>
                      <a:lnTo>
                        <a:pt x="147" y="83"/>
                      </a:lnTo>
                      <a:lnTo>
                        <a:pt x="145" y="83"/>
                      </a:lnTo>
                      <a:lnTo>
                        <a:pt x="145" y="84"/>
                      </a:lnTo>
                      <a:lnTo>
                        <a:pt x="145" y="84"/>
                      </a:lnTo>
                      <a:lnTo>
                        <a:pt x="147" y="84"/>
                      </a:lnTo>
                      <a:lnTo>
                        <a:pt x="147" y="84"/>
                      </a:lnTo>
                      <a:lnTo>
                        <a:pt x="147" y="86"/>
                      </a:lnTo>
                      <a:lnTo>
                        <a:pt x="147" y="86"/>
                      </a:lnTo>
                      <a:lnTo>
                        <a:pt x="147" y="86"/>
                      </a:lnTo>
                      <a:lnTo>
                        <a:pt x="145" y="86"/>
                      </a:lnTo>
                      <a:lnTo>
                        <a:pt x="145" y="86"/>
                      </a:lnTo>
                      <a:lnTo>
                        <a:pt x="145" y="86"/>
                      </a:lnTo>
                      <a:lnTo>
                        <a:pt x="145" y="88"/>
                      </a:lnTo>
                      <a:lnTo>
                        <a:pt x="143" y="88"/>
                      </a:lnTo>
                      <a:lnTo>
                        <a:pt x="143" y="88"/>
                      </a:lnTo>
                      <a:lnTo>
                        <a:pt x="143" y="88"/>
                      </a:lnTo>
                      <a:lnTo>
                        <a:pt x="141" y="88"/>
                      </a:lnTo>
                      <a:lnTo>
                        <a:pt x="141" y="88"/>
                      </a:lnTo>
                      <a:lnTo>
                        <a:pt x="141" y="88"/>
                      </a:lnTo>
                      <a:lnTo>
                        <a:pt x="141" y="88"/>
                      </a:lnTo>
                      <a:lnTo>
                        <a:pt x="139" y="88"/>
                      </a:lnTo>
                      <a:lnTo>
                        <a:pt x="139" y="88"/>
                      </a:lnTo>
                      <a:lnTo>
                        <a:pt x="139" y="88"/>
                      </a:lnTo>
                      <a:lnTo>
                        <a:pt x="139" y="88"/>
                      </a:lnTo>
                      <a:lnTo>
                        <a:pt x="139" y="90"/>
                      </a:lnTo>
                      <a:lnTo>
                        <a:pt x="137" y="90"/>
                      </a:lnTo>
                      <a:lnTo>
                        <a:pt x="137" y="90"/>
                      </a:lnTo>
                      <a:lnTo>
                        <a:pt x="137" y="90"/>
                      </a:lnTo>
                      <a:lnTo>
                        <a:pt x="137" y="90"/>
                      </a:lnTo>
                      <a:lnTo>
                        <a:pt x="137" y="90"/>
                      </a:lnTo>
                      <a:lnTo>
                        <a:pt x="137" y="90"/>
                      </a:lnTo>
                      <a:lnTo>
                        <a:pt x="135" y="90"/>
                      </a:lnTo>
                      <a:lnTo>
                        <a:pt x="135" y="90"/>
                      </a:lnTo>
                      <a:lnTo>
                        <a:pt x="134" y="90"/>
                      </a:lnTo>
                      <a:lnTo>
                        <a:pt x="134" y="90"/>
                      </a:lnTo>
                      <a:lnTo>
                        <a:pt x="134" y="90"/>
                      </a:lnTo>
                      <a:lnTo>
                        <a:pt x="134" y="90"/>
                      </a:lnTo>
                      <a:lnTo>
                        <a:pt x="132" y="90"/>
                      </a:lnTo>
                      <a:lnTo>
                        <a:pt x="132" y="92"/>
                      </a:lnTo>
                      <a:lnTo>
                        <a:pt x="132" y="92"/>
                      </a:lnTo>
                      <a:lnTo>
                        <a:pt x="132" y="92"/>
                      </a:lnTo>
                      <a:lnTo>
                        <a:pt x="130" y="92"/>
                      </a:lnTo>
                      <a:lnTo>
                        <a:pt x="130" y="92"/>
                      </a:lnTo>
                      <a:lnTo>
                        <a:pt x="130" y="92"/>
                      </a:lnTo>
                      <a:lnTo>
                        <a:pt x="128" y="92"/>
                      </a:lnTo>
                      <a:lnTo>
                        <a:pt x="128" y="92"/>
                      </a:lnTo>
                      <a:lnTo>
                        <a:pt x="128" y="94"/>
                      </a:lnTo>
                      <a:lnTo>
                        <a:pt x="128" y="94"/>
                      </a:lnTo>
                      <a:lnTo>
                        <a:pt x="128" y="94"/>
                      </a:lnTo>
                      <a:lnTo>
                        <a:pt x="126" y="94"/>
                      </a:lnTo>
                      <a:lnTo>
                        <a:pt x="126" y="94"/>
                      </a:lnTo>
                      <a:lnTo>
                        <a:pt x="126" y="94"/>
                      </a:lnTo>
                      <a:lnTo>
                        <a:pt x="124" y="94"/>
                      </a:lnTo>
                      <a:lnTo>
                        <a:pt x="124" y="96"/>
                      </a:lnTo>
                      <a:lnTo>
                        <a:pt x="124" y="96"/>
                      </a:lnTo>
                      <a:lnTo>
                        <a:pt x="124" y="96"/>
                      </a:lnTo>
                      <a:lnTo>
                        <a:pt x="122" y="96"/>
                      </a:lnTo>
                      <a:lnTo>
                        <a:pt x="122" y="96"/>
                      </a:lnTo>
                      <a:lnTo>
                        <a:pt x="122" y="96"/>
                      </a:lnTo>
                      <a:lnTo>
                        <a:pt x="122" y="96"/>
                      </a:lnTo>
                      <a:lnTo>
                        <a:pt x="120" y="96"/>
                      </a:lnTo>
                      <a:lnTo>
                        <a:pt x="120" y="96"/>
                      </a:lnTo>
                      <a:lnTo>
                        <a:pt x="120" y="96"/>
                      </a:lnTo>
                      <a:lnTo>
                        <a:pt x="120" y="96"/>
                      </a:lnTo>
                      <a:lnTo>
                        <a:pt x="118" y="96"/>
                      </a:lnTo>
                      <a:lnTo>
                        <a:pt x="118" y="96"/>
                      </a:lnTo>
                      <a:lnTo>
                        <a:pt x="116" y="96"/>
                      </a:lnTo>
                      <a:lnTo>
                        <a:pt x="116" y="96"/>
                      </a:lnTo>
                      <a:lnTo>
                        <a:pt x="116" y="96"/>
                      </a:lnTo>
                      <a:lnTo>
                        <a:pt x="116" y="98"/>
                      </a:lnTo>
                      <a:lnTo>
                        <a:pt x="114" y="98"/>
                      </a:lnTo>
                      <a:lnTo>
                        <a:pt x="114" y="98"/>
                      </a:lnTo>
                      <a:lnTo>
                        <a:pt x="114" y="98"/>
                      </a:lnTo>
                      <a:lnTo>
                        <a:pt x="112" y="98"/>
                      </a:lnTo>
                      <a:lnTo>
                        <a:pt x="112" y="98"/>
                      </a:lnTo>
                      <a:lnTo>
                        <a:pt x="112" y="98"/>
                      </a:lnTo>
                      <a:lnTo>
                        <a:pt x="112" y="100"/>
                      </a:lnTo>
                      <a:lnTo>
                        <a:pt x="112" y="100"/>
                      </a:lnTo>
                      <a:lnTo>
                        <a:pt x="112" y="100"/>
                      </a:lnTo>
                      <a:lnTo>
                        <a:pt x="112" y="102"/>
                      </a:lnTo>
                      <a:lnTo>
                        <a:pt x="111" y="102"/>
                      </a:lnTo>
                      <a:lnTo>
                        <a:pt x="111" y="100"/>
                      </a:lnTo>
                      <a:lnTo>
                        <a:pt x="111" y="100"/>
                      </a:lnTo>
                      <a:lnTo>
                        <a:pt x="111" y="100"/>
                      </a:lnTo>
                      <a:lnTo>
                        <a:pt x="111" y="100"/>
                      </a:lnTo>
                      <a:lnTo>
                        <a:pt x="111" y="98"/>
                      </a:lnTo>
                      <a:lnTo>
                        <a:pt x="109" y="98"/>
                      </a:lnTo>
                      <a:lnTo>
                        <a:pt x="109" y="98"/>
                      </a:lnTo>
                      <a:lnTo>
                        <a:pt x="109" y="98"/>
                      </a:lnTo>
                      <a:lnTo>
                        <a:pt x="109" y="98"/>
                      </a:lnTo>
                      <a:lnTo>
                        <a:pt x="109" y="100"/>
                      </a:lnTo>
                      <a:lnTo>
                        <a:pt x="109" y="100"/>
                      </a:lnTo>
                      <a:lnTo>
                        <a:pt x="109" y="100"/>
                      </a:lnTo>
                      <a:lnTo>
                        <a:pt x="111" y="100"/>
                      </a:lnTo>
                      <a:lnTo>
                        <a:pt x="111" y="102"/>
                      </a:lnTo>
                      <a:lnTo>
                        <a:pt x="111" y="102"/>
                      </a:lnTo>
                      <a:lnTo>
                        <a:pt x="111" y="104"/>
                      </a:lnTo>
                      <a:lnTo>
                        <a:pt x="111" y="104"/>
                      </a:lnTo>
                      <a:lnTo>
                        <a:pt x="111" y="104"/>
                      </a:lnTo>
                      <a:lnTo>
                        <a:pt x="111" y="104"/>
                      </a:lnTo>
                      <a:lnTo>
                        <a:pt x="112" y="104"/>
                      </a:lnTo>
                      <a:lnTo>
                        <a:pt x="112" y="104"/>
                      </a:lnTo>
                      <a:lnTo>
                        <a:pt x="112" y="106"/>
                      </a:lnTo>
                      <a:lnTo>
                        <a:pt x="112" y="106"/>
                      </a:lnTo>
                      <a:lnTo>
                        <a:pt x="114" y="106"/>
                      </a:lnTo>
                      <a:lnTo>
                        <a:pt x="114" y="106"/>
                      </a:lnTo>
                      <a:lnTo>
                        <a:pt x="114" y="106"/>
                      </a:lnTo>
                      <a:lnTo>
                        <a:pt x="114" y="106"/>
                      </a:lnTo>
                      <a:lnTo>
                        <a:pt x="116" y="106"/>
                      </a:lnTo>
                      <a:lnTo>
                        <a:pt x="116" y="107"/>
                      </a:lnTo>
                      <a:lnTo>
                        <a:pt x="114" y="107"/>
                      </a:lnTo>
                      <a:lnTo>
                        <a:pt x="114" y="107"/>
                      </a:lnTo>
                      <a:lnTo>
                        <a:pt x="114" y="107"/>
                      </a:lnTo>
                      <a:lnTo>
                        <a:pt x="114" y="109"/>
                      </a:lnTo>
                      <a:lnTo>
                        <a:pt x="112" y="109"/>
                      </a:lnTo>
                      <a:lnTo>
                        <a:pt x="112" y="109"/>
                      </a:lnTo>
                      <a:lnTo>
                        <a:pt x="112" y="111"/>
                      </a:lnTo>
                      <a:lnTo>
                        <a:pt x="114" y="111"/>
                      </a:lnTo>
                      <a:lnTo>
                        <a:pt x="114" y="111"/>
                      </a:lnTo>
                      <a:lnTo>
                        <a:pt x="114" y="111"/>
                      </a:lnTo>
                      <a:lnTo>
                        <a:pt x="116" y="111"/>
                      </a:lnTo>
                      <a:lnTo>
                        <a:pt x="116" y="113"/>
                      </a:lnTo>
                      <a:lnTo>
                        <a:pt x="116" y="113"/>
                      </a:lnTo>
                      <a:lnTo>
                        <a:pt x="116" y="113"/>
                      </a:lnTo>
                      <a:lnTo>
                        <a:pt x="116" y="115"/>
                      </a:lnTo>
                      <a:lnTo>
                        <a:pt x="116" y="115"/>
                      </a:lnTo>
                      <a:lnTo>
                        <a:pt x="116" y="115"/>
                      </a:lnTo>
                      <a:lnTo>
                        <a:pt x="116" y="115"/>
                      </a:lnTo>
                      <a:lnTo>
                        <a:pt x="118" y="115"/>
                      </a:lnTo>
                      <a:lnTo>
                        <a:pt x="118" y="117"/>
                      </a:lnTo>
                      <a:lnTo>
                        <a:pt x="118" y="117"/>
                      </a:lnTo>
                      <a:lnTo>
                        <a:pt x="120" y="117"/>
                      </a:lnTo>
                      <a:lnTo>
                        <a:pt x="120" y="117"/>
                      </a:lnTo>
                      <a:lnTo>
                        <a:pt x="120" y="117"/>
                      </a:lnTo>
                      <a:lnTo>
                        <a:pt x="120" y="119"/>
                      </a:lnTo>
                      <a:lnTo>
                        <a:pt x="120" y="119"/>
                      </a:lnTo>
                      <a:lnTo>
                        <a:pt x="122" y="119"/>
                      </a:lnTo>
                      <a:lnTo>
                        <a:pt x="122" y="119"/>
                      </a:lnTo>
                      <a:lnTo>
                        <a:pt x="122" y="119"/>
                      </a:lnTo>
                      <a:lnTo>
                        <a:pt x="124" y="119"/>
                      </a:lnTo>
                      <a:lnTo>
                        <a:pt x="124" y="119"/>
                      </a:lnTo>
                      <a:lnTo>
                        <a:pt x="124" y="119"/>
                      </a:lnTo>
                      <a:lnTo>
                        <a:pt x="124" y="121"/>
                      </a:lnTo>
                      <a:lnTo>
                        <a:pt x="126" y="121"/>
                      </a:lnTo>
                      <a:lnTo>
                        <a:pt x="126" y="121"/>
                      </a:lnTo>
                      <a:lnTo>
                        <a:pt x="126" y="121"/>
                      </a:lnTo>
                      <a:lnTo>
                        <a:pt x="126" y="123"/>
                      </a:lnTo>
                      <a:lnTo>
                        <a:pt x="126" y="123"/>
                      </a:lnTo>
                      <a:lnTo>
                        <a:pt x="126" y="123"/>
                      </a:lnTo>
                      <a:lnTo>
                        <a:pt x="128" y="123"/>
                      </a:lnTo>
                      <a:lnTo>
                        <a:pt x="128" y="123"/>
                      </a:lnTo>
                      <a:lnTo>
                        <a:pt x="128" y="123"/>
                      </a:lnTo>
                      <a:lnTo>
                        <a:pt x="130" y="123"/>
                      </a:lnTo>
                      <a:lnTo>
                        <a:pt x="130" y="123"/>
                      </a:lnTo>
                      <a:lnTo>
                        <a:pt x="130" y="123"/>
                      </a:lnTo>
                      <a:lnTo>
                        <a:pt x="130" y="125"/>
                      </a:lnTo>
                      <a:lnTo>
                        <a:pt x="132" y="125"/>
                      </a:lnTo>
                      <a:lnTo>
                        <a:pt x="132" y="125"/>
                      </a:lnTo>
                      <a:lnTo>
                        <a:pt x="132" y="127"/>
                      </a:lnTo>
                      <a:lnTo>
                        <a:pt x="132" y="127"/>
                      </a:lnTo>
                      <a:lnTo>
                        <a:pt x="132" y="127"/>
                      </a:lnTo>
                      <a:lnTo>
                        <a:pt x="134" y="127"/>
                      </a:lnTo>
                      <a:lnTo>
                        <a:pt x="134" y="127"/>
                      </a:lnTo>
                      <a:lnTo>
                        <a:pt x="134" y="127"/>
                      </a:lnTo>
                      <a:lnTo>
                        <a:pt x="134" y="127"/>
                      </a:lnTo>
                      <a:lnTo>
                        <a:pt x="135" y="127"/>
                      </a:lnTo>
                      <a:lnTo>
                        <a:pt x="135" y="128"/>
                      </a:lnTo>
                      <a:lnTo>
                        <a:pt x="135" y="128"/>
                      </a:lnTo>
                      <a:lnTo>
                        <a:pt x="137" y="128"/>
                      </a:lnTo>
                      <a:lnTo>
                        <a:pt x="137" y="128"/>
                      </a:lnTo>
                      <a:lnTo>
                        <a:pt x="137" y="128"/>
                      </a:lnTo>
                      <a:lnTo>
                        <a:pt x="137" y="130"/>
                      </a:lnTo>
                      <a:lnTo>
                        <a:pt x="137" y="130"/>
                      </a:lnTo>
                      <a:lnTo>
                        <a:pt x="137" y="130"/>
                      </a:lnTo>
                      <a:lnTo>
                        <a:pt x="137" y="130"/>
                      </a:lnTo>
                      <a:lnTo>
                        <a:pt x="137" y="130"/>
                      </a:lnTo>
                      <a:lnTo>
                        <a:pt x="137" y="130"/>
                      </a:lnTo>
                      <a:lnTo>
                        <a:pt x="137" y="132"/>
                      </a:lnTo>
                      <a:lnTo>
                        <a:pt x="137" y="132"/>
                      </a:lnTo>
                      <a:lnTo>
                        <a:pt x="137" y="132"/>
                      </a:lnTo>
                      <a:lnTo>
                        <a:pt x="137" y="134"/>
                      </a:lnTo>
                      <a:lnTo>
                        <a:pt x="137" y="134"/>
                      </a:lnTo>
                      <a:lnTo>
                        <a:pt x="137" y="134"/>
                      </a:lnTo>
                      <a:lnTo>
                        <a:pt x="137" y="136"/>
                      </a:lnTo>
                      <a:lnTo>
                        <a:pt x="135" y="136"/>
                      </a:lnTo>
                      <a:lnTo>
                        <a:pt x="135" y="134"/>
                      </a:lnTo>
                      <a:lnTo>
                        <a:pt x="135" y="134"/>
                      </a:lnTo>
                      <a:lnTo>
                        <a:pt x="134" y="134"/>
                      </a:lnTo>
                      <a:lnTo>
                        <a:pt x="134" y="134"/>
                      </a:lnTo>
                      <a:lnTo>
                        <a:pt x="134" y="134"/>
                      </a:lnTo>
                      <a:lnTo>
                        <a:pt x="134" y="134"/>
                      </a:lnTo>
                      <a:lnTo>
                        <a:pt x="132" y="134"/>
                      </a:lnTo>
                      <a:lnTo>
                        <a:pt x="132" y="134"/>
                      </a:lnTo>
                      <a:lnTo>
                        <a:pt x="132" y="134"/>
                      </a:lnTo>
                      <a:lnTo>
                        <a:pt x="132" y="136"/>
                      </a:lnTo>
                      <a:lnTo>
                        <a:pt x="132" y="136"/>
                      </a:lnTo>
                      <a:lnTo>
                        <a:pt x="132" y="136"/>
                      </a:lnTo>
                      <a:lnTo>
                        <a:pt x="132" y="138"/>
                      </a:lnTo>
                      <a:lnTo>
                        <a:pt x="132" y="138"/>
                      </a:lnTo>
                      <a:lnTo>
                        <a:pt x="130" y="138"/>
                      </a:lnTo>
                      <a:lnTo>
                        <a:pt x="130" y="138"/>
                      </a:lnTo>
                      <a:lnTo>
                        <a:pt x="130" y="138"/>
                      </a:lnTo>
                      <a:lnTo>
                        <a:pt x="128" y="138"/>
                      </a:lnTo>
                      <a:lnTo>
                        <a:pt x="128" y="140"/>
                      </a:lnTo>
                      <a:lnTo>
                        <a:pt x="128" y="140"/>
                      </a:lnTo>
                      <a:lnTo>
                        <a:pt x="128" y="140"/>
                      </a:lnTo>
                      <a:lnTo>
                        <a:pt x="126" y="140"/>
                      </a:lnTo>
                      <a:lnTo>
                        <a:pt x="126" y="140"/>
                      </a:lnTo>
                      <a:lnTo>
                        <a:pt x="126" y="140"/>
                      </a:lnTo>
                      <a:lnTo>
                        <a:pt x="126" y="140"/>
                      </a:lnTo>
                      <a:lnTo>
                        <a:pt x="124" y="140"/>
                      </a:lnTo>
                      <a:lnTo>
                        <a:pt x="124" y="140"/>
                      </a:lnTo>
                      <a:lnTo>
                        <a:pt x="124" y="142"/>
                      </a:lnTo>
                      <a:lnTo>
                        <a:pt x="122" y="142"/>
                      </a:lnTo>
                      <a:lnTo>
                        <a:pt x="122" y="142"/>
                      </a:lnTo>
                      <a:lnTo>
                        <a:pt x="122" y="142"/>
                      </a:lnTo>
                      <a:lnTo>
                        <a:pt x="122" y="142"/>
                      </a:lnTo>
                      <a:lnTo>
                        <a:pt x="120" y="142"/>
                      </a:lnTo>
                      <a:lnTo>
                        <a:pt x="120" y="142"/>
                      </a:lnTo>
                      <a:lnTo>
                        <a:pt x="120" y="144"/>
                      </a:lnTo>
                      <a:lnTo>
                        <a:pt x="120" y="144"/>
                      </a:lnTo>
                      <a:lnTo>
                        <a:pt x="120" y="144"/>
                      </a:lnTo>
                      <a:lnTo>
                        <a:pt x="120" y="144"/>
                      </a:lnTo>
                      <a:lnTo>
                        <a:pt x="120" y="146"/>
                      </a:lnTo>
                      <a:lnTo>
                        <a:pt x="120" y="146"/>
                      </a:lnTo>
                      <a:lnTo>
                        <a:pt x="120" y="146"/>
                      </a:lnTo>
                      <a:lnTo>
                        <a:pt x="122" y="146"/>
                      </a:lnTo>
                      <a:lnTo>
                        <a:pt x="122" y="146"/>
                      </a:lnTo>
                      <a:lnTo>
                        <a:pt x="122" y="146"/>
                      </a:lnTo>
                      <a:lnTo>
                        <a:pt x="122" y="148"/>
                      </a:lnTo>
                      <a:lnTo>
                        <a:pt x="122" y="148"/>
                      </a:lnTo>
                      <a:lnTo>
                        <a:pt x="122" y="148"/>
                      </a:lnTo>
                      <a:lnTo>
                        <a:pt x="124" y="148"/>
                      </a:lnTo>
                      <a:lnTo>
                        <a:pt x="124" y="150"/>
                      </a:lnTo>
                      <a:lnTo>
                        <a:pt x="122" y="150"/>
                      </a:lnTo>
                      <a:lnTo>
                        <a:pt x="122" y="150"/>
                      </a:lnTo>
                      <a:lnTo>
                        <a:pt x="122" y="151"/>
                      </a:lnTo>
                      <a:lnTo>
                        <a:pt x="122" y="151"/>
                      </a:lnTo>
                      <a:lnTo>
                        <a:pt x="122" y="151"/>
                      </a:lnTo>
                      <a:lnTo>
                        <a:pt x="122" y="151"/>
                      </a:lnTo>
                      <a:lnTo>
                        <a:pt x="124" y="151"/>
                      </a:lnTo>
                      <a:lnTo>
                        <a:pt x="124" y="151"/>
                      </a:lnTo>
                      <a:lnTo>
                        <a:pt x="126" y="151"/>
                      </a:lnTo>
                      <a:lnTo>
                        <a:pt x="126" y="153"/>
                      </a:lnTo>
                      <a:lnTo>
                        <a:pt x="126" y="153"/>
                      </a:lnTo>
                      <a:lnTo>
                        <a:pt x="126" y="153"/>
                      </a:lnTo>
                      <a:lnTo>
                        <a:pt x="124" y="153"/>
                      </a:lnTo>
                      <a:lnTo>
                        <a:pt x="124" y="155"/>
                      </a:lnTo>
                      <a:lnTo>
                        <a:pt x="124" y="155"/>
                      </a:lnTo>
                      <a:lnTo>
                        <a:pt x="124" y="157"/>
                      </a:lnTo>
                      <a:lnTo>
                        <a:pt x="124" y="157"/>
                      </a:lnTo>
                      <a:lnTo>
                        <a:pt x="122" y="157"/>
                      </a:lnTo>
                      <a:lnTo>
                        <a:pt x="122" y="155"/>
                      </a:lnTo>
                      <a:lnTo>
                        <a:pt x="122" y="155"/>
                      </a:lnTo>
                      <a:lnTo>
                        <a:pt x="122" y="155"/>
                      </a:lnTo>
                      <a:lnTo>
                        <a:pt x="122" y="155"/>
                      </a:lnTo>
                      <a:lnTo>
                        <a:pt x="120" y="155"/>
                      </a:lnTo>
                      <a:lnTo>
                        <a:pt x="120" y="155"/>
                      </a:lnTo>
                      <a:lnTo>
                        <a:pt x="120" y="153"/>
                      </a:lnTo>
                      <a:lnTo>
                        <a:pt x="120" y="153"/>
                      </a:lnTo>
                      <a:lnTo>
                        <a:pt x="120" y="153"/>
                      </a:lnTo>
                      <a:lnTo>
                        <a:pt x="120" y="153"/>
                      </a:lnTo>
                      <a:lnTo>
                        <a:pt x="118" y="153"/>
                      </a:lnTo>
                      <a:lnTo>
                        <a:pt x="118" y="153"/>
                      </a:lnTo>
                      <a:lnTo>
                        <a:pt x="116" y="153"/>
                      </a:lnTo>
                      <a:lnTo>
                        <a:pt x="116" y="153"/>
                      </a:lnTo>
                      <a:lnTo>
                        <a:pt x="116" y="153"/>
                      </a:lnTo>
                      <a:lnTo>
                        <a:pt x="116" y="153"/>
                      </a:lnTo>
                      <a:lnTo>
                        <a:pt x="114" y="153"/>
                      </a:lnTo>
                      <a:lnTo>
                        <a:pt x="114" y="153"/>
                      </a:lnTo>
                      <a:lnTo>
                        <a:pt x="114" y="153"/>
                      </a:lnTo>
                      <a:lnTo>
                        <a:pt x="112" y="153"/>
                      </a:lnTo>
                      <a:lnTo>
                        <a:pt x="112" y="151"/>
                      </a:lnTo>
                      <a:lnTo>
                        <a:pt x="112" y="151"/>
                      </a:lnTo>
                      <a:lnTo>
                        <a:pt x="112" y="151"/>
                      </a:lnTo>
                      <a:lnTo>
                        <a:pt x="111" y="151"/>
                      </a:lnTo>
                      <a:lnTo>
                        <a:pt x="111" y="153"/>
                      </a:lnTo>
                      <a:lnTo>
                        <a:pt x="111" y="153"/>
                      </a:lnTo>
                      <a:lnTo>
                        <a:pt x="111" y="151"/>
                      </a:lnTo>
                      <a:lnTo>
                        <a:pt x="111" y="151"/>
                      </a:lnTo>
                      <a:lnTo>
                        <a:pt x="109" y="151"/>
                      </a:lnTo>
                      <a:lnTo>
                        <a:pt x="109" y="153"/>
                      </a:lnTo>
                      <a:lnTo>
                        <a:pt x="111" y="153"/>
                      </a:lnTo>
                      <a:lnTo>
                        <a:pt x="111" y="153"/>
                      </a:lnTo>
                      <a:lnTo>
                        <a:pt x="109" y="153"/>
                      </a:lnTo>
                      <a:lnTo>
                        <a:pt x="109" y="153"/>
                      </a:lnTo>
                      <a:lnTo>
                        <a:pt x="107" y="153"/>
                      </a:lnTo>
                      <a:lnTo>
                        <a:pt x="107" y="153"/>
                      </a:lnTo>
                      <a:lnTo>
                        <a:pt x="107" y="153"/>
                      </a:lnTo>
                      <a:lnTo>
                        <a:pt x="105" y="153"/>
                      </a:lnTo>
                      <a:lnTo>
                        <a:pt x="105" y="153"/>
                      </a:lnTo>
                      <a:lnTo>
                        <a:pt x="105" y="153"/>
                      </a:lnTo>
                      <a:lnTo>
                        <a:pt x="105" y="153"/>
                      </a:lnTo>
                      <a:lnTo>
                        <a:pt x="103" y="153"/>
                      </a:lnTo>
                      <a:lnTo>
                        <a:pt x="103" y="153"/>
                      </a:lnTo>
                      <a:lnTo>
                        <a:pt x="101" y="153"/>
                      </a:lnTo>
                      <a:lnTo>
                        <a:pt x="101" y="153"/>
                      </a:lnTo>
                      <a:lnTo>
                        <a:pt x="101" y="153"/>
                      </a:lnTo>
                      <a:lnTo>
                        <a:pt x="99" y="153"/>
                      </a:lnTo>
                      <a:lnTo>
                        <a:pt x="99" y="153"/>
                      </a:lnTo>
                      <a:lnTo>
                        <a:pt x="99" y="155"/>
                      </a:lnTo>
                      <a:lnTo>
                        <a:pt x="99" y="155"/>
                      </a:lnTo>
                      <a:lnTo>
                        <a:pt x="99" y="155"/>
                      </a:lnTo>
                      <a:lnTo>
                        <a:pt x="97" y="155"/>
                      </a:lnTo>
                      <a:lnTo>
                        <a:pt x="97" y="155"/>
                      </a:lnTo>
                      <a:lnTo>
                        <a:pt x="95" y="155"/>
                      </a:lnTo>
                      <a:lnTo>
                        <a:pt x="95" y="157"/>
                      </a:lnTo>
                      <a:lnTo>
                        <a:pt x="95" y="157"/>
                      </a:lnTo>
                      <a:lnTo>
                        <a:pt x="95" y="157"/>
                      </a:lnTo>
                      <a:lnTo>
                        <a:pt x="95" y="157"/>
                      </a:lnTo>
                      <a:lnTo>
                        <a:pt x="93" y="157"/>
                      </a:lnTo>
                      <a:lnTo>
                        <a:pt x="93" y="157"/>
                      </a:lnTo>
                      <a:lnTo>
                        <a:pt x="93" y="157"/>
                      </a:lnTo>
                      <a:lnTo>
                        <a:pt x="91" y="157"/>
                      </a:lnTo>
                      <a:lnTo>
                        <a:pt x="91" y="157"/>
                      </a:lnTo>
                      <a:lnTo>
                        <a:pt x="90" y="157"/>
                      </a:lnTo>
                      <a:lnTo>
                        <a:pt x="90" y="159"/>
                      </a:lnTo>
                      <a:lnTo>
                        <a:pt x="90" y="159"/>
                      </a:lnTo>
                      <a:lnTo>
                        <a:pt x="90" y="159"/>
                      </a:lnTo>
                      <a:lnTo>
                        <a:pt x="90" y="157"/>
                      </a:lnTo>
                      <a:lnTo>
                        <a:pt x="88" y="157"/>
                      </a:lnTo>
                      <a:lnTo>
                        <a:pt x="88" y="157"/>
                      </a:lnTo>
                      <a:lnTo>
                        <a:pt x="88" y="157"/>
                      </a:lnTo>
                      <a:lnTo>
                        <a:pt x="88" y="155"/>
                      </a:lnTo>
                      <a:lnTo>
                        <a:pt x="86" y="155"/>
                      </a:lnTo>
                      <a:lnTo>
                        <a:pt x="86" y="155"/>
                      </a:lnTo>
                      <a:lnTo>
                        <a:pt x="86" y="155"/>
                      </a:lnTo>
                      <a:lnTo>
                        <a:pt x="86" y="155"/>
                      </a:lnTo>
                      <a:lnTo>
                        <a:pt x="84" y="155"/>
                      </a:lnTo>
                      <a:lnTo>
                        <a:pt x="84" y="155"/>
                      </a:lnTo>
                      <a:lnTo>
                        <a:pt x="84" y="155"/>
                      </a:lnTo>
                      <a:lnTo>
                        <a:pt x="82" y="155"/>
                      </a:lnTo>
                      <a:lnTo>
                        <a:pt x="82" y="153"/>
                      </a:lnTo>
                      <a:lnTo>
                        <a:pt x="82" y="153"/>
                      </a:lnTo>
                      <a:lnTo>
                        <a:pt x="82" y="155"/>
                      </a:lnTo>
                      <a:lnTo>
                        <a:pt x="80" y="155"/>
                      </a:lnTo>
                      <a:lnTo>
                        <a:pt x="80" y="155"/>
                      </a:lnTo>
                      <a:lnTo>
                        <a:pt x="80" y="155"/>
                      </a:lnTo>
                      <a:lnTo>
                        <a:pt x="80" y="155"/>
                      </a:lnTo>
                      <a:lnTo>
                        <a:pt x="80" y="157"/>
                      </a:lnTo>
                      <a:lnTo>
                        <a:pt x="80" y="157"/>
                      </a:lnTo>
                      <a:lnTo>
                        <a:pt x="78" y="157"/>
                      </a:lnTo>
                      <a:lnTo>
                        <a:pt x="78" y="159"/>
                      </a:lnTo>
                      <a:lnTo>
                        <a:pt x="78" y="159"/>
                      </a:lnTo>
                      <a:lnTo>
                        <a:pt x="78" y="159"/>
                      </a:lnTo>
                      <a:lnTo>
                        <a:pt x="78" y="159"/>
                      </a:lnTo>
                      <a:lnTo>
                        <a:pt x="78" y="161"/>
                      </a:lnTo>
                      <a:lnTo>
                        <a:pt x="76" y="161"/>
                      </a:lnTo>
                      <a:lnTo>
                        <a:pt x="76" y="161"/>
                      </a:lnTo>
                      <a:lnTo>
                        <a:pt x="74" y="161"/>
                      </a:lnTo>
                      <a:lnTo>
                        <a:pt x="74" y="159"/>
                      </a:lnTo>
                      <a:lnTo>
                        <a:pt x="74" y="159"/>
                      </a:lnTo>
                      <a:lnTo>
                        <a:pt x="74" y="159"/>
                      </a:lnTo>
                      <a:lnTo>
                        <a:pt x="74" y="159"/>
                      </a:lnTo>
                      <a:lnTo>
                        <a:pt x="72" y="159"/>
                      </a:lnTo>
                      <a:lnTo>
                        <a:pt x="72" y="157"/>
                      </a:lnTo>
                      <a:lnTo>
                        <a:pt x="72" y="157"/>
                      </a:lnTo>
                      <a:lnTo>
                        <a:pt x="72" y="157"/>
                      </a:lnTo>
                      <a:lnTo>
                        <a:pt x="72" y="155"/>
                      </a:lnTo>
                      <a:lnTo>
                        <a:pt x="72" y="155"/>
                      </a:lnTo>
                      <a:lnTo>
                        <a:pt x="70" y="155"/>
                      </a:lnTo>
                      <a:lnTo>
                        <a:pt x="70" y="155"/>
                      </a:lnTo>
                      <a:lnTo>
                        <a:pt x="70" y="155"/>
                      </a:lnTo>
                      <a:lnTo>
                        <a:pt x="68" y="155"/>
                      </a:lnTo>
                      <a:lnTo>
                        <a:pt x="68" y="155"/>
                      </a:lnTo>
                      <a:lnTo>
                        <a:pt x="68" y="153"/>
                      </a:lnTo>
                      <a:lnTo>
                        <a:pt x="68" y="153"/>
                      </a:lnTo>
                      <a:lnTo>
                        <a:pt x="67" y="153"/>
                      </a:lnTo>
                      <a:lnTo>
                        <a:pt x="67" y="155"/>
                      </a:lnTo>
                      <a:lnTo>
                        <a:pt x="67" y="155"/>
                      </a:lnTo>
                      <a:lnTo>
                        <a:pt x="67" y="155"/>
                      </a:lnTo>
                      <a:lnTo>
                        <a:pt x="65" y="155"/>
                      </a:lnTo>
                      <a:lnTo>
                        <a:pt x="65" y="155"/>
                      </a:lnTo>
                      <a:lnTo>
                        <a:pt x="65" y="153"/>
                      </a:lnTo>
                      <a:lnTo>
                        <a:pt x="63" y="153"/>
                      </a:lnTo>
                      <a:lnTo>
                        <a:pt x="63" y="153"/>
                      </a:lnTo>
                      <a:lnTo>
                        <a:pt x="63" y="153"/>
                      </a:lnTo>
                      <a:lnTo>
                        <a:pt x="63" y="153"/>
                      </a:lnTo>
                      <a:lnTo>
                        <a:pt x="61" y="153"/>
                      </a:lnTo>
                      <a:lnTo>
                        <a:pt x="61" y="153"/>
                      </a:lnTo>
                      <a:lnTo>
                        <a:pt x="59" y="153"/>
                      </a:lnTo>
                      <a:lnTo>
                        <a:pt x="59" y="153"/>
                      </a:lnTo>
                      <a:lnTo>
                        <a:pt x="59" y="153"/>
                      </a:lnTo>
                      <a:lnTo>
                        <a:pt x="59" y="153"/>
                      </a:lnTo>
                      <a:lnTo>
                        <a:pt x="57" y="153"/>
                      </a:lnTo>
                      <a:lnTo>
                        <a:pt x="57" y="153"/>
                      </a:lnTo>
                      <a:lnTo>
                        <a:pt x="57" y="153"/>
                      </a:lnTo>
                      <a:lnTo>
                        <a:pt x="55" y="153"/>
                      </a:lnTo>
                      <a:lnTo>
                        <a:pt x="55" y="153"/>
                      </a:lnTo>
                      <a:lnTo>
                        <a:pt x="55" y="151"/>
                      </a:lnTo>
                      <a:lnTo>
                        <a:pt x="53" y="151"/>
                      </a:lnTo>
                      <a:lnTo>
                        <a:pt x="53" y="153"/>
                      </a:lnTo>
                      <a:lnTo>
                        <a:pt x="53" y="153"/>
                      </a:lnTo>
                      <a:lnTo>
                        <a:pt x="53" y="153"/>
                      </a:lnTo>
                      <a:lnTo>
                        <a:pt x="51" y="153"/>
                      </a:lnTo>
                      <a:lnTo>
                        <a:pt x="51" y="151"/>
                      </a:lnTo>
                      <a:lnTo>
                        <a:pt x="51" y="151"/>
                      </a:lnTo>
                      <a:lnTo>
                        <a:pt x="51" y="151"/>
                      </a:lnTo>
                      <a:lnTo>
                        <a:pt x="51" y="153"/>
                      </a:lnTo>
                      <a:lnTo>
                        <a:pt x="49" y="153"/>
                      </a:lnTo>
                      <a:lnTo>
                        <a:pt x="49" y="151"/>
                      </a:lnTo>
                      <a:lnTo>
                        <a:pt x="49" y="151"/>
                      </a:lnTo>
                      <a:lnTo>
                        <a:pt x="49" y="151"/>
                      </a:lnTo>
                      <a:lnTo>
                        <a:pt x="49" y="150"/>
                      </a:lnTo>
                      <a:lnTo>
                        <a:pt x="47" y="150"/>
                      </a:lnTo>
                      <a:lnTo>
                        <a:pt x="47" y="150"/>
                      </a:lnTo>
                      <a:lnTo>
                        <a:pt x="47" y="150"/>
                      </a:lnTo>
                      <a:lnTo>
                        <a:pt x="46" y="150"/>
                      </a:lnTo>
                      <a:lnTo>
                        <a:pt x="46" y="150"/>
                      </a:lnTo>
                      <a:lnTo>
                        <a:pt x="46" y="151"/>
                      </a:lnTo>
                      <a:lnTo>
                        <a:pt x="46" y="151"/>
                      </a:lnTo>
                      <a:lnTo>
                        <a:pt x="46" y="151"/>
                      </a:lnTo>
                      <a:lnTo>
                        <a:pt x="44" y="151"/>
                      </a:lnTo>
                      <a:lnTo>
                        <a:pt x="44" y="153"/>
                      </a:lnTo>
                      <a:lnTo>
                        <a:pt x="46" y="153"/>
                      </a:lnTo>
                      <a:lnTo>
                        <a:pt x="46" y="153"/>
                      </a:lnTo>
                      <a:lnTo>
                        <a:pt x="46" y="153"/>
                      </a:lnTo>
                      <a:lnTo>
                        <a:pt x="46" y="153"/>
                      </a:lnTo>
                      <a:lnTo>
                        <a:pt x="46" y="153"/>
                      </a:lnTo>
                      <a:lnTo>
                        <a:pt x="44" y="153"/>
                      </a:lnTo>
                      <a:lnTo>
                        <a:pt x="44" y="153"/>
                      </a:lnTo>
                      <a:lnTo>
                        <a:pt x="42" y="153"/>
                      </a:lnTo>
                      <a:lnTo>
                        <a:pt x="42" y="153"/>
                      </a:lnTo>
                      <a:lnTo>
                        <a:pt x="42" y="153"/>
                      </a:lnTo>
                      <a:lnTo>
                        <a:pt x="42" y="153"/>
                      </a:lnTo>
                      <a:lnTo>
                        <a:pt x="40" y="153"/>
                      </a:lnTo>
                      <a:lnTo>
                        <a:pt x="40" y="153"/>
                      </a:lnTo>
                      <a:lnTo>
                        <a:pt x="40" y="153"/>
                      </a:lnTo>
                      <a:lnTo>
                        <a:pt x="40" y="153"/>
                      </a:lnTo>
                      <a:lnTo>
                        <a:pt x="38" y="153"/>
                      </a:lnTo>
                      <a:lnTo>
                        <a:pt x="38" y="155"/>
                      </a:lnTo>
                      <a:lnTo>
                        <a:pt x="38" y="155"/>
                      </a:lnTo>
                      <a:lnTo>
                        <a:pt x="36" y="155"/>
                      </a:lnTo>
                      <a:lnTo>
                        <a:pt x="36" y="155"/>
                      </a:lnTo>
                      <a:lnTo>
                        <a:pt x="36" y="155"/>
                      </a:lnTo>
                      <a:lnTo>
                        <a:pt x="36" y="153"/>
                      </a:lnTo>
                      <a:lnTo>
                        <a:pt x="34" y="153"/>
                      </a:lnTo>
                      <a:lnTo>
                        <a:pt x="34" y="153"/>
                      </a:lnTo>
                      <a:lnTo>
                        <a:pt x="34" y="153"/>
                      </a:lnTo>
                      <a:lnTo>
                        <a:pt x="34" y="155"/>
                      </a:lnTo>
                      <a:lnTo>
                        <a:pt x="32" y="155"/>
                      </a:lnTo>
                      <a:lnTo>
                        <a:pt x="32" y="155"/>
                      </a:lnTo>
                      <a:lnTo>
                        <a:pt x="30" y="155"/>
                      </a:lnTo>
                      <a:lnTo>
                        <a:pt x="30" y="153"/>
                      </a:lnTo>
                      <a:lnTo>
                        <a:pt x="30" y="153"/>
                      </a:lnTo>
                      <a:lnTo>
                        <a:pt x="30" y="153"/>
                      </a:lnTo>
                      <a:lnTo>
                        <a:pt x="30" y="153"/>
                      </a:lnTo>
                      <a:lnTo>
                        <a:pt x="28" y="153"/>
                      </a:lnTo>
                      <a:lnTo>
                        <a:pt x="28" y="153"/>
                      </a:lnTo>
                      <a:lnTo>
                        <a:pt x="28" y="153"/>
                      </a:lnTo>
                      <a:lnTo>
                        <a:pt x="28" y="151"/>
                      </a:lnTo>
                      <a:lnTo>
                        <a:pt x="28" y="151"/>
                      </a:lnTo>
                      <a:lnTo>
                        <a:pt x="28" y="151"/>
                      </a:lnTo>
                      <a:lnTo>
                        <a:pt x="28" y="150"/>
                      </a:lnTo>
                      <a:lnTo>
                        <a:pt x="28" y="150"/>
                      </a:lnTo>
                      <a:lnTo>
                        <a:pt x="28" y="148"/>
                      </a:lnTo>
                      <a:lnTo>
                        <a:pt x="30" y="148"/>
                      </a:lnTo>
                      <a:lnTo>
                        <a:pt x="30" y="148"/>
                      </a:lnTo>
                      <a:lnTo>
                        <a:pt x="30" y="146"/>
                      </a:lnTo>
                      <a:lnTo>
                        <a:pt x="30" y="146"/>
                      </a:lnTo>
                      <a:lnTo>
                        <a:pt x="30" y="146"/>
                      </a:lnTo>
                      <a:lnTo>
                        <a:pt x="30" y="146"/>
                      </a:lnTo>
                      <a:lnTo>
                        <a:pt x="30" y="146"/>
                      </a:lnTo>
                      <a:lnTo>
                        <a:pt x="30" y="144"/>
                      </a:lnTo>
                      <a:lnTo>
                        <a:pt x="30" y="144"/>
                      </a:lnTo>
                      <a:lnTo>
                        <a:pt x="30" y="142"/>
                      </a:lnTo>
                      <a:lnTo>
                        <a:pt x="30" y="142"/>
                      </a:lnTo>
                      <a:lnTo>
                        <a:pt x="30" y="142"/>
                      </a:lnTo>
                      <a:lnTo>
                        <a:pt x="30" y="142"/>
                      </a:lnTo>
                      <a:lnTo>
                        <a:pt x="30" y="140"/>
                      </a:lnTo>
                      <a:lnTo>
                        <a:pt x="30" y="140"/>
                      </a:lnTo>
                      <a:lnTo>
                        <a:pt x="32" y="140"/>
                      </a:lnTo>
                      <a:lnTo>
                        <a:pt x="32" y="138"/>
                      </a:lnTo>
                      <a:lnTo>
                        <a:pt x="32" y="138"/>
                      </a:lnTo>
                      <a:lnTo>
                        <a:pt x="32" y="138"/>
                      </a:lnTo>
                      <a:lnTo>
                        <a:pt x="32" y="138"/>
                      </a:lnTo>
                      <a:lnTo>
                        <a:pt x="32" y="136"/>
                      </a:lnTo>
                      <a:lnTo>
                        <a:pt x="32" y="136"/>
                      </a:lnTo>
                      <a:lnTo>
                        <a:pt x="34" y="136"/>
                      </a:lnTo>
                      <a:lnTo>
                        <a:pt x="34" y="134"/>
                      </a:lnTo>
                      <a:lnTo>
                        <a:pt x="34" y="134"/>
                      </a:lnTo>
                      <a:lnTo>
                        <a:pt x="34" y="134"/>
                      </a:lnTo>
                      <a:lnTo>
                        <a:pt x="34" y="132"/>
                      </a:lnTo>
                      <a:lnTo>
                        <a:pt x="34" y="132"/>
                      </a:lnTo>
                      <a:lnTo>
                        <a:pt x="34" y="132"/>
                      </a:lnTo>
                      <a:lnTo>
                        <a:pt x="36" y="132"/>
                      </a:lnTo>
                      <a:lnTo>
                        <a:pt x="36" y="130"/>
                      </a:lnTo>
                      <a:lnTo>
                        <a:pt x="36" y="130"/>
                      </a:lnTo>
                      <a:lnTo>
                        <a:pt x="36" y="130"/>
                      </a:lnTo>
                      <a:lnTo>
                        <a:pt x="36" y="130"/>
                      </a:lnTo>
                      <a:lnTo>
                        <a:pt x="36" y="130"/>
                      </a:lnTo>
                      <a:lnTo>
                        <a:pt x="38" y="130"/>
                      </a:lnTo>
                      <a:lnTo>
                        <a:pt x="38" y="130"/>
                      </a:lnTo>
                      <a:lnTo>
                        <a:pt x="38" y="128"/>
                      </a:lnTo>
                      <a:lnTo>
                        <a:pt x="40" y="128"/>
                      </a:lnTo>
                      <a:lnTo>
                        <a:pt x="40" y="128"/>
                      </a:lnTo>
                      <a:lnTo>
                        <a:pt x="40" y="127"/>
                      </a:lnTo>
                      <a:lnTo>
                        <a:pt x="40" y="127"/>
                      </a:lnTo>
                      <a:lnTo>
                        <a:pt x="40" y="127"/>
                      </a:lnTo>
                      <a:lnTo>
                        <a:pt x="40" y="125"/>
                      </a:lnTo>
                      <a:lnTo>
                        <a:pt x="40" y="125"/>
                      </a:lnTo>
                      <a:lnTo>
                        <a:pt x="38" y="125"/>
                      </a:lnTo>
                      <a:lnTo>
                        <a:pt x="38" y="125"/>
                      </a:lnTo>
                      <a:lnTo>
                        <a:pt x="36" y="125"/>
                      </a:lnTo>
                      <a:lnTo>
                        <a:pt x="36" y="125"/>
                      </a:lnTo>
                      <a:lnTo>
                        <a:pt x="36" y="125"/>
                      </a:lnTo>
                      <a:lnTo>
                        <a:pt x="36" y="125"/>
                      </a:lnTo>
                      <a:lnTo>
                        <a:pt x="34" y="125"/>
                      </a:lnTo>
                      <a:lnTo>
                        <a:pt x="34" y="125"/>
                      </a:lnTo>
                      <a:lnTo>
                        <a:pt x="34" y="125"/>
                      </a:lnTo>
                      <a:lnTo>
                        <a:pt x="32" y="125"/>
                      </a:lnTo>
                      <a:lnTo>
                        <a:pt x="32" y="125"/>
                      </a:lnTo>
                      <a:lnTo>
                        <a:pt x="30" y="125"/>
                      </a:lnTo>
                      <a:lnTo>
                        <a:pt x="30" y="125"/>
                      </a:lnTo>
                      <a:lnTo>
                        <a:pt x="30" y="123"/>
                      </a:lnTo>
                      <a:lnTo>
                        <a:pt x="30" y="123"/>
                      </a:lnTo>
                      <a:lnTo>
                        <a:pt x="28" y="123"/>
                      </a:lnTo>
                      <a:lnTo>
                        <a:pt x="28" y="123"/>
                      </a:lnTo>
                      <a:lnTo>
                        <a:pt x="28" y="123"/>
                      </a:lnTo>
                      <a:lnTo>
                        <a:pt x="28" y="123"/>
                      </a:lnTo>
                      <a:lnTo>
                        <a:pt x="26" y="123"/>
                      </a:lnTo>
                      <a:lnTo>
                        <a:pt x="26" y="123"/>
                      </a:lnTo>
                      <a:lnTo>
                        <a:pt x="26" y="123"/>
                      </a:lnTo>
                      <a:lnTo>
                        <a:pt x="24" y="123"/>
                      </a:lnTo>
                      <a:lnTo>
                        <a:pt x="24" y="123"/>
                      </a:lnTo>
                      <a:lnTo>
                        <a:pt x="24" y="123"/>
                      </a:lnTo>
                      <a:lnTo>
                        <a:pt x="24" y="123"/>
                      </a:lnTo>
                      <a:lnTo>
                        <a:pt x="23" y="123"/>
                      </a:lnTo>
                      <a:lnTo>
                        <a:pt x="23" y="123"/>
                      </a:lnTo>
                      <a:lnTo>
                        <a:pt x="21" y="123"/>
                      </a:lnTo>
                      <a:lnTo>
                        <a:pt x="21" y="123"/>
                      </a:lnTo>
                      <a:lnTo>
                        <a:pt x="21" y="123"/>
                      </a:lnTo>
                      <a:lnTo>
                        <a:pt x="21" y="123"/>
                      </a:lnTo>
                      <a:lnTo>
                        <a:pt x="21" y="123"/>
                      </a:lnTo>
                      <a:lnTo>
                        <a:pt x="21" y="123"/>
                      </a:lnTo>
                      <a:lnTo>
                        <a:pt x="19" y="123"/>
                      </a:lnTo>
                      <a:lnTo>
                        <a:pt x="19" y="121"/>
                      </a:lnTo>
                      <a:lnTo>
                        <a:pt x="19" y="121"/>
                      </a:lnTo>
                      <a:lnTo>
                        <a:pt x="19" y="121"/>
                      </a:lnTo>
                      <a:lnTo>
                        <a:pt x="17" y="121"/>
                      </a:lnTo>
                      <a:lnTo>
                        <a:pt x="17" y="121"/>
                      </a:lnTo>
                      <a:lnTo>
                        <a:pt x="17" y="123"/>
                      </a:lnTo>
                      <a:lnTo>
                        <a:pt x="15" y="123"/>
                      </a:lnTo>
                      <a:lnTo>
                        <a:pt x="15" y="123"/>
                      </a:lnTo>
                      <a:lnTo>
                        <a:pt x="15" y="123"/>
                      </a:lnTo>
                      <a:lnTo>
                        <a:pt x="15" y="121"/>
                      </a:lnTo>
                      <a:lnTo>
                        <a:pt x="15" y="121"/>
                      </a:lnTo>
                      <a:lnTo>
                        <a:pt x="13" y="121"/>
                      </a:lnTo>
                      <a:lnTo>
                        <a:pt x="13" y="119"/>
                      </a:lnTo>
                      <a:lnTo>
                        <a:pt x="13" y="119"/>
                      </a:lnTo>
                      <a:lnTo>
                        <a:pt x="13" y="119"/>
                      </a:lnTo>
                      <a:lnTo>
                        <a:pt x="13" y="119"/>
                      </a:lnTo>
                      <a:lnTo>
                        <a:pt x="13" y="117"/>
                      </a:lnTo>
                      <a:lnTo>
                        <a:pt x="11" y="117"/>
                      </a:lnTo>
                      <a:lnTo>
                        <a:pt x="11" y="117"/>
                      </a:lnTo>
                      <a:lnTo>
                        <a:pt x="11" y="115"/>
                      </a:lnTo>
                      <a:lnTo>
                        <a:pt x="11" y="115"/>
                      </a:lnTo>
                      <a:lnTo>
                        <a:pt x="9" y="115"/>
                      </a:lnTo>
                      <a:lnTo>
                        <a:pt x="9" y="115"/>
                      </a:lnTo>
                      <a:lnTo>
                        <a:pt x="9" y="115"/>
                      </a:lnTo>
                      <a:lnTo>
                        <a:pt x="9" y="115"/>
                      </a:lnTo>
                      <a:lnTo>
                        <a:pt x="9" y="115"/>
                      </a:lnTo>
                      <a:lnTo>
                        <a:pt x="9" y="113"/>
                      </a:lnTo>
                      <a:lnTo>
                        <a:pt x="9" y="113"/>
                      </a:lnTo>
                      <a:lnTo>
                        <a:pt x="9" y="113"/>
                      </a:lnTo>
                      <a:lnTo>
                        <a:pt x="9" y="111"/>
                      </a:lnTo>
                      <a:lnTo>
                        <a:pt x="9" y="111"/>
                      </a:lnTo>
                      <a:lnTo>
                        <a:pt x="9" y="111"/>
                      </a:lnTo>
                      <a:lnTo>
                        <a:pt x="11" y="111"/>
                      </a:lnTo>
                      <a:lnTo>
                        <a:pt x="11" y="109"/>
                      </a:lnTo>
                      <a:lnTo>
                        <a:pt x="11" y="109"/>
                      </a:lnTo>
                      <a:lnTo>
                        <a:pt x="11" y="107"/>
                      </a:lnTo>
                      <a:lnTo>
                        <a:pt x="9" y="107"/>
                      </a:lnTo>
                      <a:lnTo>
                        <a:pt x="9" y="107"/>
                      </a:lnTo>
                      <a:lnTo>
                        <a:pt x="9" y="107"/>
                      </a:lnTo>
                      <a:lnTo>
                        <a:pt x="7" y="107"/>
                      </a:lnTo>
                      <a:lnTo>
                        <a:pt x="7" y="107"/>
                      </a:lnTo>
                      <a:lnTo>
                        <a:pt x="7" y="107"/>
                      </a:lnTo>
                      <a:lnTo>
                        <a:pt x="7" y="107"/>
                      </a:lnTo>
                      <a:lnTo>
                        <a:pt x="7" y="106"/>
                      </a:lnTo>
                      <a:lnTo>
                        <a:pt x="5" y="106"/>
                      </a:lnTo>
                      <a:lnTo>
                        <a:pt x="5" y="106"/>
                      </a:lnTo>
                      <a:lnTo>
                        <a:pt x="5" y="106"/>
                      </a:lnTo>
                      <a:lnTo>
                        <a:pt x="5" y="106"/>
                      </a:lnTo>
                      <a:lnTo>
                        <a:pt x="3" y="106"/>
                      </a:lnTo>
                      <a:lnTo>
                        <a:pt x="3" y="104"/>
                      </a:lnTo>
                      <a:lnTo>
                        <a:pt x="3" y="104"/>
                      </a:lnTo>
                      <a:lnTo>
                        <a:pt x="3" y="102"/>
                      </a:lnTo>
                      <a:lnTo>
                        <a:pt x="3" y="102"/>
                      </a:lnTo>
                      <a:lnTo>
                        <a:pt x="5" y="102"/>
                      </a:lnTo>
                      <a:lnTo>
                        <a:pt x="5" y="100"/>
                      </a:lnTo>
                      <a:lnTo>
                        <a:pt x="5" y="100"/>
                      </a:lnTo>
                      <a:lnTo>
                        <a:pt x="5" y="100"/>
                      </a:lnTo>
                      <a:lnTo>
                        <a:pt x="7" y="100"/>
                      </a:lnTo>
                      <a:lnTo>
                        <a:pt x="7" y="100"/>
                      </a:lnTo>
                      <a:lnTo>
                        <a:pt x="7" y="98"/>
                      </a:lnTo>
                      <a:lnTo>
                        <a:pt x="7" y="98"/>
                      </a:lnTo>
                      <a:lnTo>
                        <a:pt x="7" y="98"/>
                      </a:lnTo>
                      <a:lnTo>
                        <a:pt x="9" y="98"/>
                      </a:lnTo>
                      <a:lnTo>
                        <a:pt x="9" y="98"/>
                      </a:lnTo>
                      <a:lnTo>
                        <a:pt x="9" y="96"/>
                      </a:lnTo>
                      <a:lnTo>
                        <a:pt x="9" y="96"/>
                      </a:lnTo>
                      <a:lnTo>
                        <a:pt x="7" y="96"/>
                      </a:lnTo>
                      <a:lnTo>
                        <a:pt x="7" y="94"/>
                      </a:lnTo>
                      <a:lnTo>
                        <a:pt x="7" y="94"/>
                      </a:lnTo>
                      <a:lnTo>
                        <a:pt x="7" y="94"/>
                      </a:lnTo>
                      <a:lnTo>
                        <a:pt x="5" y="94"/>
                      </a:lnTo>
                      <a:lnTo>
                        <a:pt x="5" y="94"/>
                      </a:lnTo>
                      <a:lnTo>
                        <a:pt x="5" y="92"/>
                      </a:lnTo>
                      <a:lnTo>
                        <a:pt x="7" y="92"/>
                      </a:lnTo>
                      <a:lnTo>
                        <a:pt x="7" y="92"/>
                      </a:lnTo>
                      <a:lnTo>
                        <a:pt x="5" y="92"/>
                      </a:lnTo>
                      <a:lnTo>
                        <a:pt x="5" y="92"/>
                      </a:lnTo>
                      <a:lnTo>
                        <a:pt x="5" y="90"/>
                      </a:lnTo>
                      <a:lnTo>
                        <a:pt x="3" y="90"/>
                      </a:lnTo>
                      <a:lnTo>
                        <a:pt x="3" y="90"/>
                      </a:lnTo>
                      <a:lnTo>
                        <a:pt x="3" y="90"/>
                      </a:lnTo>
                      <a:lnTo>
                        <a:pt x="3" y="90"/>
                      </a:lnTo>
                      <a:lnTo>
                        <a:pt x="3" y="90"/>
                      </a:lnTo>
                      <a:lnTo>
                        <a:pt x="2" y="90"/>
                      </a:lnTo>
                      <a:lnTo>
                        <a:pt x="2" y="88"/>
                      </a:lnTo>
                      <a:lnTo>
                        <a:pt x="2" y="88"/>
                      </a:lnTo>
                      <a:lnTo>
                        <a:pt x="3" y="88"/>
                      </a:lnTo>
                      <a:lnTo>
                        <a:pt x="3" y="88"/>
                      </a:lnTo>
                      <a:lnTo>
                        <a:pt x="3" y="86"/>
                      </a:lnTo>
                      <a:lnTo>
                        <a:pt x="3" y="86"/>
                      </a:lnTo>
                      <a:lnTo>
                        <a:pt x="3" y="86"/>
                      </a:lnTo>
                      <a:lnTo>
                        <a:pt x="3" y="84"/>
                      </a:lnTo>
                      <a:lnTo>
                        <a:pt x="2" y="84"/>
                      </a:lnTo>
                      <a:lnTo>
                        <a:pt x="2" y="84"/>
                      </a:lnTo>
                      <a:lnTo>
                        <a:pt x="2" y="84"/>
                      </a:lnTo>
                      <a:lnTo>
                        <a:pt x="0" y="84"/>
                      </a:lnTo>
                      <a:lnTo>
                        <a:pt x="0" y="84"/>
                      </a:lnTo>
                      <a:lnTo>
                        <a:pt x="0" y="83"/>
                      </a:lnTo>
                      <a:lnTo>
                        <a:pt x="0" y="83"/>
                      </a:lnTo>
                      <a:lnTo>
                        <a:pt x="2" y="83"/>
                      </a:lnTo>
                      <a:lnTo>
                        <a:pt x="2" y="83"/>
                      </a:lnTo>
                      <a:lnTo>
                        <a:pt x="2" y="83"/>
                      </a:lnTo>
                      <a:lnTo>
                        <a:pt x="3" y="83"/>
                      </a:lnTo>
                      <a:lnTo>
                        <a:pt x="3" y="83"/>
                      </a:lnTo>
                      <a:lnTo>
                        <a:pt x="3" y="83"/>
                      </a:lnTo>
                      <a:lnTo>
                        <a:pt x="3" y="83"/>
                      </a:lnTo>
                      <a:lnTo>
                        <a:pt x="3" y="81"/>
                      </a:lnTo>
                      <a:lnTo>
                        <a:pt x="3" y="81"/>
                      </a:lnTo>
                      <a:lnTo>
                        <a:pt x="3" y="81"/>
                      </a:lnTo>
                      <a:lnTo>
                        <a:pt x="3" y="79"/>
                      </a:lnTo>
                      <a:lnTo>
                        <a:pt x="3" y="79"/>
                      </a:lnTo>
                      <a:lnTo>
                        <a:pt x="3" y="79"/>
                      </a:lnTo>
                      <a:lnTo>
                        <a:pt x="5" y="79"/>
                      </a:lnTo>
                      <a:lnTo>
                        <a:pt x="5" y="77"/>
                      </a:lnTo>
                      <a:lnTo>
                        <a:pt x="5" y="77"/>
                      </a:lnTo>
                      <a:lnTo>
                        <a:pt x="5" y="77"/>
                      </a:lnTo>
                      <a:lnTo>
                        <a:pt x="5" y="75"/>
                      </a:lnTo>
                      <a:lnTo>
                        <a:pt x="5" y="75"/>
                      </a:lnTo>
                      <a:lnTo>
                        <a:pt x="5" y="75"/>
                      </a:lnTo>
                      <a:lnTo>
                        <a:pt x="5" y="73"/>
                      </a:lnTo>
                      <a:lnTo>
                        <a:pt x="5" y="73"/>
                      </a:lnTo>
                      <a:lnTo>
                        <a:pt x="5" y="73"/>
                      </a:lnTo>
                      <a:lnTo>
                        <a:pt x="3" y="73"/>
                      </a:lnTo>
                      <a:lnTo>
                        <a:pt x="3" y="71"/>
                      </a:lnTo>
                      <a:lnTo>
                        <a:pt x="3" y="71"/>
                      </a:lnTo>
                      <a:lnTo>
                        <a:pt x="3" y="71"/>
                      </a:lnTo>
                      <a:lnTo>
                        <a:pt x="3" y="71"/>
                      </a:lnTo>
                      <a:lnTo>
                        <a:pt x="3" y="69"/>
                      </a:lnTo>
                      <a:lnTo>
                        <a:pt x="2" y="69"/>
                      </a:lnTo>
                      <a:lnTo>
                        <a:pt x="2" y="69"/>
                      </a:lnTo>
                      <a:lnTo>
                        <a:pt x="2" y="67"/>
                      </a:lnTo>
                      <a:lnTo>
                        <a:pt x="2" y="67"/>
                      </a:lnTo>
                      <a:lnTo>
                        <a:pt x="2" y="67"/>
                      </a:lnTo>
                      <a:lnTo>
                        <a:pt x="2" y="67"/>
                      </a:lnTo>
                      <a:lnTo>
                        <a:pt x="3" y="67"/>
                      </a:lnTo>
                      <a:lnTo>
                        <a:pt x="3" y="67"/>
                      </a:lnTo>
                      <a:lnTo>
                        <a:pt x="3" y="67"/>
                      </a:lnTo>
                      <a:lnTo>
                        <a:pt x="3" y="67"/>
                      </a:lnTo>
                      <a:lnTo>
                        <a:pt x="3" y="67"/>
                      </a:lnTo>
                      <a:lnTo>
                        <a:pt x="5" y="67"/>
                      </a:lnTo>
                      <a:lnTo>
                        <a:pt x="5" y="6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8" name="Freeform 1610">
                  <a:extLst>
                    <a:ext uri="{FF2B5EF4-FFF2-40B4-BE49-F238E27FC236}">
                      <a16:creationId xmlns:a16="http://schemas.microsoft.com/office/drawing/2014/main" id="{7AEEE07C-7676-405C-BD73-727BCB846429}"/>
                    </a:ext>
                  </a:extLst>
                </p:cNvPr>
                <p:cNvSpPr>
                  <a:spLocks/>
                </p:cNvSpPr>
                <p:nvPr/>
              </p:nvSpPr>
              <p:spPr bwMode="auto">
                <a:xfrm>
                  <a:off x="15084566" y="2827338"/>
                  <a:ext cx="250825" cy="255588"/>
                </a:xfrm>
                <a:custGeom>
                  <a:avLst/>
                  <a:gdLst>
                    <a:gd name="T0" fmla="*/ 17 w 158"/>
                    <a:gd name="T1" fmla="*/ 63 h 161"/>
                    <a:gd name="T2" fmla="*/ 21 w 158"/>
                    <a:gd name="T3" fmla="*/ 56 h 161"/>
                    <a:gd name="T4" fmla="*/ 19 w 158"/>
                    <a:gd name="T5" fmla="*/ 50 h 161"/>
                    <a:gd name="T6" fmla="*/ 23 w 158"/>
                    <a:gd name="T7" fmla="*/ 40 h 161"/>
                    <a:gd name="T8" fmla="*/ 13 w 158"/>
                    <a:gd name="T9" fmla="*/ 33 h 161"/>
                    <a:gd name="T10" fmla="*/ 24 w 158"/>
                    <a:gd name="T11" fmla="*/ 27 h 161"/>
                    <a:gd name="T12" fmla="*/ 38 w 158"/>
                    <a:gd name="T13" fmla="*/ 27 h 161"/>
                    <a:gd name="T14" fmla="*/ 46 w 158"/>
                    <a:gd name="T15" fmla="*/ 27 h 161"/>
                    <a:gd name="T16" fmla="*/ 51 w 158"/>
                    <a:gd name="T17" fmla="*/ 23 h 161"/>
                    <a:gd name="T18" fmla="*/ 46 w 158"/>
                    <a:gd name="T19" fmla="*/ 17 h 161"/>
                    <a:gd name="T20" fmla="*/ 49 w 158"/>
                    <a:gd name="T21" fmla="*/ 10 h 161"/>
                    <a:gd name="T22" fmla="*/ 42 w 158"/>
                    <a:gd name="T23" fmla="*/ 8 h 161"/>
                    <a:gd name="T24" fmla="*/ 47 w 158"/>
                    <a:gd name="T25" fmla="*/ 0 h 161"/>
                    <a:gd name="T26" fmla="*/ 57 w 158"/>
                    <a:gd name="T27" fmla="*/ 4 h 161"/>
                    <a:gd name="T28" fmla="*/ 68 w 158"/>
                    <a:gd name="T29" fmla="*/ 6 h 161"/>
                    <a:gd name="T30" fmla="*/ 78 w 158"/>
                    <a:gd name="T31" fmla="*/ 14 h 161"/>
                    <a:gd name="T32" fmla="*/ 90 w 158"/>
                    <a:gd name="T33" fmla="*/ 12 h 161"/>
                    <a:gd name="T34" fmla="*/ 91 w 158"/>
                    <a:gd name="T35" fmla="*/ 17 h 161"/>
                    <a:gd name="T36" fmla="*/ 90 w 158"/>
                    <a:gd name="T37" fmla="*/ 21 h 161"/>
                    <a:gd name="T38" fmla="*/ 101 w 158"/>
                    <a:gd name="T39" fmla="*/ 19 h 161"/>
                    <a:gd name="T40" fmla="*/ 112 w 158"/>
                    <a:gd name="T41" fmla="*/ 14 h 161"/>
                    <a:gd name="T42" fmla="*/ 126 w 158"/>
                    <a:gd name="T43" fmla="*/ 10 h 161"/>
                    <a:gd name="T44" fmla="*/ 134 w 158"/>
                    <a:gd name="T45" fmla="*/ 10 h 161"/>
                    <a:gd name="T46" fmla="*/ 137 w 158"/>
                    <a:gd name="T47" fmla="*/ 19 h 161"/>
                    <a:gd name="T48" fmla="*/ 145 w 158"/>
                    <a:gd name="T49" fmla="*/ 29 h 161"/>
                    <a:gd name="T50" fmla="*/ 147 w 158"/>
                    <a:gd name="T51" fmla="*/ 42 h 161"/>
                    <a:gd name="T52" fmla="*/ 147 w 158"/>
                    <a:gd name="T53" fmla="*/ 50 h 161"/>
                    <a:gd name="T54" fmla="*/ 153 w 158"/>
                    <a:gd name="T55" fmla="*/ 58 h 161"/>
                    <a:gd name="T56" fmla="*/ 153 w 158"/>
                    <a:gd name="T57" fmla="*/ 69 h 161"/>
                    <a:gd name="T58" fmla="*/ 158 w 158"/>
                    <a:gd name="T59" fmla="*/ 79 h 161"/>
                    <a:gd name="T60" fmla="*/ 153 w 158"/>
                    <a:gd name="T61" fmla="*/ 86 h 161"/>
                    <a:gd name="T62" fmla="*/ 145 w 158"/>
                    <a:gd name="T63" fmla="*/ 86 h 161"/>
                    <a:gd name="T64" fmla="*/ 134 w 158"/>
                    <a:gd name="T65" fmla="*/ 90 h 161"/>
                    <a:gd name="T66" fmla="*/ 124 w 158"/>
                    <a:gd name="T67" fmla="*/ 96 h 161"/>
                    <a:gd name="T68" fmla="*/ 112 w 158"/>
                    <a:gd name="T69" fmla="*/ 100 h 161"/>
                    <a:gd name="T70" fmla="*/ 111 w 158"/>
                    <a:gd name="T71" fmla="*/ 104 h 161"/>
                    <a:gd name="T72" fmla="*/ 116 w 158"/>
                    <a:gd name="T73" fmla="*/ 113 h 161"/>
                    <a:gd name="T74" fmla="*/ 126 w 158"/>
                    <a:gd name="T75" fmla="*/ 121 h 161"/>
                    <a:gd name="T76" fmla="*/ 135 w 158"/>
                    <a:gd name="T77" fmla="*/ 127 h 161"/>
                    <a:gd name="T78" fmla="*/ 134 w 158"/>
                    <a:gd name="T79" fmla="*/ 134 h 161"/>
                    <a:gd name="T80" fmla="*/ 126 w 158"/>
                    <a:gd name="T81" fmla="*/ 140 h 161"/>
                    <a:gd name="T82" fmla="*/ 122 w 158"/>
                    <a:gd name="T83" fmla="*/ 148 h 161"/>
                    <a:gd name="T84" fmla="*/ 122 w 158"/>
                    <a:gd name="T85" fmla="*/ 155 h 161"/>
                    <a:gd name="T86" fmla="*/ 111 w 158"/>
                    <a:gd name="T87" fmla="*/ 151 h 161"/>
                    <a:gd name="T88" fmla="*/ 101 w 158"/>
                    <a:gd name="T89" fmla="*/ 153 h 161"/>
                    <a:gd name="T90" fmla="*/ 90 w 158"/>
                    <a:gd name="T91" fmla="*/ 157 h 161"/>
                    <a:gd name="T92" fmla="*/ 78 w 158"/>
                    <a:gd name="T93" fmla="*/ 157 h 161"/>
                    <a:gd name="T94" fmla="*/ 68 w 158"/>
                    <a:gd name="T95" fmla="*/ 155 h 161"/>
                    <a:gd name="T96" fmla="*/ 57 w 158"/>
                    <a:gd name="T97" fmla="*/ 153 h 161"/>
                    <a:gd name="T98" fmla="*/ 46 w 158"/>
                    <a:gd name="T99" fmla="*/ 150 h 161"/>
                    <a:gd name="T100" fmla="*/ 38 w 158"/>
                    <a:gd name="T101" fmla="*/ 153 h 161"/>
                    <a:gd name="T102" fmla="*/ 28 w 158"/>
                    <a:gd name="T103" fmla="*/ 151 h 161"/>
                    <a:gd name="T104" fmla="*/ 32 w 158"/>
                    <a:gd name="T105" fmla="*/ 138 h 161"/>
                    <a:gd name="T106" fmla="*/ 40 w 158"/>
                    <a:gd name="T107" fmla="*/ 128 h 161"/>
                    <a:gd name="T108" fmla="*/ 28 w 158"/>
                    <a:gd name="T109" fmla="*/ 123 h 161"/>
                    <a:gd name="T110" fmla="*/ 17 w 158"/>
                    <a:gd name="T111" fmla="*/ 121 h 161"/>
                    <a:gd name="T112" fmla="*/ 9 w 158"/>
                    <a:gd name="T113" fmla="*/ 115 h 161"/>
                    <a:gd name="T114" fmla="*/ 5 w 158"/>
                    <a:gd name="T115" fmla="*/ 106 h 161"/>
                    <a:gd name="T116" fmla="*/ 7 w 158"/>
                    <a:gd name="T117" fmla="*/ 94 h 161"/>
                    <a:gd name="T118" fmla="*/ 3 w 158"/>
                    <a:gd name="T119" fmla="*/ 84 h 161"/>
                    <a:gd name="T120" fmla="*/ 5 w 158"/>
                    <a:gd name="T121" fmla="*/ 77 h 161"/>
                    <a:gd name="T122" fmla="*/ 3 w 158"/>
                    <a:gd name="T123" fmla="*/ 67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61">
                      <a:moveTo>
                        <a:pt x="5" y="67"/>
                      </a:moveTo>
                      <a:lnTo>
                        <a:pt x="5" y="67"/>
                      </a:lnTo>
                      <a:lnTo>
                        <a:pt x="7" y="67"/>
                      </a:lnTo>
                      <a:lnTo>
                        <a:pt x="7" y="67"/>
                      </a:lnTo>
                      <a:lnTo>
                        <a:pt x="7" y="67"/>
                      </a:lnTo>
                      <a:lnTo>
                        <a:pt x="7" y="67"/>
                      </a:lnTo>
                      <a:lnTo>
                        <a:pt x="9" y="67"/>
                      </a:lnTo>
                      <a:lnTo>
                        <a:pt x="9" y="67"/>
                      </a:lnTo>
                      <a:lnTo>
                        <a:pt x="9" y="67"/>
                      </a:lnTo>
                      <a:lnTo>
                        <a:pt x="9" y="67"/>
                      </a:lnTo>
                      <a:lnTo>
                        <a:pt x="11" y="67"/>
                      </a:lnTo>
                      <a:lnTo>
                        <a:pt x="11" y="67"/>
                      </a:lnTo>
                      <a:lnTo>
                        <a:pt x="13" y="67"/>
                      </a:lnTo>
                      <a:lnTo>
                        <a:pt x="13" y="65"/>
                      </a:lnTo>
                      <a:lnTo>
                        <a:pt x="13" y="65"/>
                      </a:lnTo>
                      <a:lnTo>
                        <a:pt x="13" y="65"/>
                      </a:lnTo>
                      <a:lnTo>
                        <a:pt x="15" y="65"/>
                      </a:lnTo>
                      <a:lnTo>
                        <a:pt x="15" y="65"/>
                      </a:lnTo>
                      <a:lnTo>
                        <a:pt x="15" y="65"/>
                      </a:lnTo>
                      <a:lnTo>
                        <a:pt x="15" y="65"/>
                      </a:lnTo>
                      <a:lnTo>
                        <a:pt x="17" y="65"/>
                      </a:lnTo>
                      <a:lnTo>
                        <a:pt x="17" y="63"/>
                      </a:lnTo>
                      <a:lnTo>
                        <a:pt x="15" y="63"/>
                      </a:lnTo>
                      <a:lnTo>
                        <a:pt x="15" y="63"/>
                      </a:lnTo>
                      <a:lnTo>
                        <a:pt x="15" y="63"/>
                      </a:lnTo>
                      <a:lnTo>
                        <a:pt x="15" y="63"/>
                      </a:lnTo>
                      <a:lnTo>
                        <a:pt x="15" y="61"/>
                      </a:lnTo>
                      <a:lnTo>
                        <a:pt x="15" y="61"/>
                      </a:lnTo>
                      <a:lnTo>
                        <a:pt x="15" y="61"/>
                      </a:lnTo>
                      <a:lnTo>
                        <a:pt x="15" y="61"/>
                      </a:lnTo>
                      <a:lnTo>
                        <a:pt x="17" y="61"/>
                      </a:lnTo>
                      <a:lnTo>
                        <a:pt x="17" y="61"/>
                      </a:lnTo>
                      <a:lnTo>
                        <a:pt x="17" y="60"/>
                      </a:lnTo>
                      <a:lnTo>
                        <a:pt x="19" y="60"/>
                      </a:lnTo>
                      <a:lnTo>
                        <a:pt x="19" y="60"/>
                      </a:lnTo>
                      <a:lnTo>
                        <a:pt x="19" y="60"/>
                      </a:lnTo>
                      <a:lnTo>
                        <a:pt x="19" y="60"/>
                      </a:lnTo>
                      <a:lnTo>
                        <a:pt x="21" y="60"/>
                      </a:lnTo>
                      <a:lnTo>
                        <a:pt x="21" y="58"/>
                      </a:lnTo>
                      <a:lnTo>
                        <a:pt x="21" y="58"/>
                      </a:lnTo>
                      <a:lnTo>
                        <a:pt x="21" y="58"/>
                      </a:lnTo>
                      <a:lnTo>
                        <a:pt x="21" y="58"/>
                      </a:lnTo>
                      <a:lnTo>
                        <a:pt x="21" y="56"/>
                      </a:lnTo>
                      <a:lnTo>
                        <a:pt x="21" y="56"/>
                      </a:lnTo>
                      <a:lnTo>
                        <a:pt x="21" y="56"/>
                      </a:lnTo>
                      <a:lnTo>
                        <a:pt x="19" y="56"/>
                      </a:lnTo>
                      <a:lnTo>
                        <a:pt x="19" y="54"/>
                      </a:lnTo>
                      <a:lnTo>
                        <a:pt x="19" y="54"/>
                      </a:lnTo>
                      <a:lnTo>
                        <a:pt x="19" y="54"/>
                      </a:lnTo>
                      <a:lnTo>
                        <a:pt x="17" y="54"/>
                      </a:lnTo>
                      <a:lnTo>
                        <a:pt x="17" y="54"/>
                      </a:lnTo>
                      <a:lnTo>
                        <a:pt x="15" y="54"/>
                      </a:lnTo>
                      <a:lnTo>
                        <a:pt x="15" y="54"/>
                      </a:lnTo>
                      <a:lnTo>
                        <a:pt x="15" y="54"/>
                      </a:lnTo>
                      <a:lnTo>
                        <a:pt x="15" y="54"/>
                      </a:lnTo>
                      <a:lnTo>
                        <a:pt x="15" y="52"/>
                      </a:lnTo>
                      <a:lnTo>
                        <a:pt x="15" y="52"/>
                      </a:lnTo>
                      <a:lnTo>
                        <a:pt x="15" y="52"/>
                      </a:lnTo>
                      <a:lnTo>
                        <a:pt x="15" y="52"/>
                      </a:lnTo>
                      <a:lnTo>
                        <a:pt x="15" y="50"/>
                      </a:lnTo>
                      <a:lnTo>
                        <a:pt x="15" y="50"/>
                      </a:lnTo>
                      <a:lnTo>
                        <a:pt x="15" y="50"/>
                      </a:lnTo>
                      <a:lnTo>
                        <a:pt x="15" y="50"/>
                      </a:lnTo>
                      <a:lnTo>
                        <a:pt x="17" y="50"/>
                      </a:lnTo>
                      <a:lnTo>
                        <a:pt x="17" y="50"/>
                      </a:lnTo>
                      <a:lnTo>
                        <a:pt x="19" y="50"/>
                      </a:lnTo>
                      <a:lnTo>
                        <a:pt x="19" y="50"/>
                      </a:lnTo>
                      <a:lnTo>
                        <a:pt x="19" y="50"/>
                      </a:lnTo>
                      <a:lnTo>
                        <a:pt x="19" y="50"/>
                      </a:lnTo>
                      <a:lnTo>
                        <a:pt x="21" y="50"/>
                      </a:lnTo>
                      <a:lnTo>
                        <a:pt x="21" y="50"/>
                      </a:lnTo>
                      <a:lnTo>
                        <a:pt x="21" y="50"/>
                      </a:lnTo>
                      <a:lnTo>
                        <a:pt x="21" y="50"/>
                      </a:lnTo>
                      <a:lnTo>
                        <a:pt x="21" y="48"/>
                      </a:lnTo>
                      <a:lnTo>
                        <a:pt x="21" y="48"/>
                      </a:lnTo>
                      <a:lnTo>
                        <a:pt x="21" y="46"/>
                      </a:lnTo>
                      <a:lnTo>
                        <a:pt x="21" y="46"/>
                      </a:lnTo>
                      <a:lnTo>
                        <a:pt x="21" y="46"/>
                      </a:lnTo>
                      <a:lnTo>
                        <a:pt x="21" y="44"/>
                      </a:lnTo>
                      <a:lnTo>
                        <a:pt x="23" y="44"/>
                      </a:lnTo>
                      <a:lnTo>
                        <a:pt x="23" y="44"/>
                      </a:lnTo>
                      <a:lnTo>
                        <a:pt x="23" y="44"/>
                      </a:lnTo>
                      <a:lnTo>
                        <a:pt x="23" y="42"/>
                      </a:lnTo>
                      <a:lnTo>
                        <a:pt x="23" y="42"/>
                      </a:lnTo>
                      <a:lnTo>
                        <a:pt x="23" y="42"/>
                      </a:lnTo>
                      <a:lnTo>
                        <a:pt x="23" y="40"/>
                      </a:lnTo>
                      <a:lnTo>
                        <a:pt x="23" y="40"/>
                      </a:lnTo>
                      <a:lnTo>
                        <a:pt x="23" y="40"/>
                      </a:lnTo>
                      <a:lnTo>
                        <a:pt x="23" y="40"/>
                      </a:lnTo>
                      <a:lnTo>
                        <a:pt x="23" y="38"/>
                      </a:lnTo>
                      <a:lnTo>
                        <a:pt x="23" y="38"/>
                      </a:lnTo>
                      <a:lnTo>
                        <a:pt x="23" y="38"/>
                      </a:lnTo>
                      <a:lnTo>
                        <a:pt x="23" y="37"/>
                      </a:lnTo>
                      <a:lnTo>
                        <a:pt x="21" y="37"/>
                      </a:lnTo>
                      <a:lnTo>
                        <a:pt x="21" y="37"/>
                      </a:lnTo>
                      <a:lnTo>
                        <a:pt x="21" y="37"/>
                      </a:lnTo>
                      <a:lnTo>
                        <a:pt x="21" y="37"/>
                      </a:lnTo>
                      <a:lnTo>
                        <a:pt x="19" y="37"/>
                      </a:lnTo>
                      <a:lnTo>
                        <a:pt x="19" y="37"/>
                      </a:lnTo>
                      <a:lnTo>
                        <a:pt x="19" y="35"/>
                      </a:lnTo>
                      <a:lnTo>
                        <a:pt x="19" y="35"/>
                      </a:lnTo>
                      <a:lnTo>
                        <a:pt x="19" y="35"/>
                      </a:lnTo>
                      <a:lnTo>
                        <a:pt x="19" y="35"/>
                      </a:lnTo>
                      <a:lnTo>
                        <a:pt x="17" y="35"/>
                      </a:lnTo>
                      <a:lnTo>
                        <a:pt x="17" y="33"/>
                      </a:lnTo>
                      <a:lnTo>
                        <a:pt x="17" y="33"/>
                      </a:lnTo>
                      <a:lnTo>
                        <a:pt x="15" y="33"/>
                      </a:lnTo>
                      <a:lnTo>
                        <a:pt x="15" y="33"/>
                      </a:lnTo>
                      <a:lnTo>
                        <a:pt x="15" y="33"/>
                      </a:lnTo>
                      <a:lnTo>
                        <a:pt x="13" y="33"/>
                      </a:lnTo>
                      <a:lnTo>
                        <a:pt x="13" y="33"/>
                      </a:lnTo>
                      <a:lnTo>
                        <a:pt x="13" y="33"/>
                      </a:lnTo>
                      <a:lnTo>
                        <a:pt x="13" y="31"/>
                      </a:lnTo>
                      <a:lnTo>
                        <a:pt x="13" y="31"/>
                      </a:lnTo>
                      <a:lnTo>
                        <a:pt x="13" y="31"/>
                      </a:lnTo>
                      <a:lnTo>
                        <a:pt x="15" y="31"/>
                      </a:lnTo>
                      <a:lnTo>
                        <a:pt x="15" y="31"/>
                      </a:lnTo>
                      <a:lnTo>
                        <a:pt x="15" y="31"/>
                      </a:lnTo>
                      <a:lnTo>
                        <a:pt x="17" y="31"/>
                      </a:lnTo>
                      <a:lnTo>
                        <a:pt x="17" y="29"/>
                      </a:lnTo>
                      <a:lnTo>
                        <a:pt x="17" y="29"/>
                      </a:lnTo>
                      <a:lnTo>
                        <a:pt x="17" y="29"/>
                      </a:lnTo>
                      <a:lnTo>
                        <a:pt x="19" y="29"/>
                      </a:lnTo>
                      <a:lnTo>
                        <a:pt x="19" y="29"/>
                      </a:lnTo>
                      <a:lnTo>
                        <a:pt x="19" y="29"/>
                      </a:lnTo>
                      <a:lnTo>
                        <a:pt x="21" y="29"/>
                      </a:lnTo>
                      <a:lnTo>
                        <a:pt x="21" y="29"/>
                      </a:lnTo>
                      <a:lnTo>
                        <a:pt x="21" y="29"/>
                      </a:lnTo>
                      <a:lnTo>
                        <a:pt x="21" y="27"/>
                      </a:lnTo>
                      <a:lnTo>
                        <a:pt x="23" y="27"/>
                      </a:lnTo>
                      <a:lnTo>
                        <a:pt x="23" y="27"/>
                      </a:lnTo>
                      <a:lnTo>
                        <a:pt x="24" y="27"/>
                      </a:lnTo>
                      <a:lnTo>
                        <a:pt x="24" y="27"/>
                      </a:lnTo>
                      <a:lnTo>
                        <a:pt x="24" y="27"/>
                      </a:lnTo>
                      <a:lnTo>
                        <a:pt x="26" y="27"/>
                      </a:lnTo>
                      <a:lnTo>
                        <a:pt x="26" y="27"/>
                      </a:lnTo>
                      <a:lnTo>
                        <a:pt x="26" y="27"/>
                      </a:lnTo>
                      <a:lnTo>
                        <a:pt x="26" y="27"/>
                      </a:lnTo>
                      <a:lnTo>
                        <a:pt x="28" y="27"/>
                      </a:lnTo>
                      <a:lnTo>
                        <a:pt x="28" y="27"/>
                      </a:lnTo>
                      <a:lnTo>
                        <a:pt x="30" y="27"/>
                      </a:lnTo>
                      <a:lnTo>
                        <a:pt x="30" y="27"/>
                      </a:lnTo>
                      <a:lnTo>
                        <a:pt x="30" y="27"/>
                      </a:lnTo>
                      <a:lnTo>
                        <a:pt x="32" y="27"/>
                      </a:lnTo>
                      <a:lnTo>
                        <a:pt x="32" y="27"/>
                      </a:lnTo>
                      <a:lnTo>
                        <a:pt x="34" y="27"/>
                      </a:lnTo>
                      <a:lnTo>
                        <a:pt x="34" y="27"/>
                      </a:lnTo>
                      <a:lnTo>
                        <a:pt x="34" y="27"/>
                      </a:lnTo>
                      <a:lnTo>
                        <a:pt x="34" y="27"/>
                      </a:lnTo>
                      <a:lnTo>
                        <a:pt x="36" y="27"/>
                      </a:lnTo>
                      <a:lnTo>
                        <a:pt x="36" y="27"/>
                      </a:lnTo>
                      <a:lnTo>
                        <a:pt x="36" y="27"/>
                      </a:lnTo>
                      <a:lnTo>
                        <a:pt x="36" y="27"/>
                      </a:lnTo>
                      <a:lnTo>
                        <a:pt x="38" y="27"/>
                      </a:lnTo>
                      <a:lnTo>
                        <a:pt x="38" y="27"/>
                      </a:lnTo>
                      <a:lnTo>
                        <a:pt x="38" y="29"/>
                      </a:lnTo>
                      <a:lnTo>
                        <a:pt x="38" y="29"/>
                      </a:lnTo>
                      <a:lnTo>
                        <a:pt x="38" y="29"/>
                      </a:lnTo>
                      <a:lnTo>
                        <a:pt x="40" y="29"/>
                      </a:lnTo>
                      <a:lnTo>
                        <a:pt x="40" y="31"/>
                      </a:lnTo>
                      <a:lnTo>
                        <a:pt x="40" y="31"/>
                      </a:lnTo>
                      <a:lnTo>
                        <a:pt x="40" y="31"/>
                      </a:lnTo>
                      <a:lnTo>
                        <a:pt x="40" y="31"/>
                      </a:lnTo>
                      <a:lnTo>
                        <a:pt x="40" y="31"/>
                      </a:lnTo>
                      <a:lnTo>
                        <a:pt x="42" y="31"/>
                      </a:lnTo>
                      <a:lnTo>
                        <a:pt x="42" y="31"/>
                      </a:lnTo>
                      <a:lnTo>
                        <a:pt x="42" y="31"/>
                      </a:lnTo>
                      <a:lnTo>
                        <a:pt x="44" y="31"/>
                      </a:lnTo>
                      <a:lnTo>
                        <a:pt x="44" y="31"/>
                      </a:lnTo>
                      <a:lnTo>
                        <a:pt x="44" y="31"/>
                      </a:lnTo>
                      <a:lnTo>
                        <a:pt x="46" y="31"/>
                      </a:lnTo>
                      <a:lnTo>
                        <a:pt x="46" y="31"/>
                      </a:lnTo>
                      <a:lnTo>
                        <a:pt x="46" y="29"/>
                      </a:lnTo>
                      <a:lnTo>
                        <a:pt x="46" y="29"/>
                      </a:lnTo>
                      <a:lnTo>
                        <a:pt x="46" y="27"/>
                      </a:lnTo>
                      <a:lnTo>
                        <a:pt x="46" y="27"/>
                      </a:lnTo>
                      <a:lnTo>
                        <a:pt x="46" y="27"/>
                      </a:lnTo>
                      <a:lnTo>
                        <a:pt x="46" y="27"/>
                      </a:lnTo>
                      <a:lnTo>
                        <a:pt x="46" y="27"/>
                      </a:lnTo>
                      <a:lnTo>
                        <a:pt x="46" y="25"/>
                      </a:lnTo>
                      <a:lnTo>
                        <a:pt x="47" y="25"/>
                      </a:lnTo>
                      <a:lnTo>
                        <a:pt x="47" y="25"/>
                      </a:lnTo>
                      <a:lnTo>
                        <a:pt x="47" y="25"/>
                      </a:lnTo>
                      <a:lnTo>
                        <a:pt x="47" y="25"/>
                      </a:lnTo>
                      <a:lnTo>
                        <a:pt x="49" y="25"/>
                      </a:lnTo>
                      <a:lnTo>
                        <a:pt x="49" y="25"/>
                      </a:lnTo>
                      <a:lnTo>
                        <a:pt x="49" y="25"/>
                      </a:lnTo>
                      <a:lnTo>
                        <a:pt x="51" y="25"/>
                      </a:lnTo>
                      <a:lnTo>
                        <a:pt x="51" y="25"/>
                      </a:lnTo>
                      <a:lnTo>
                        <a:pt x="51" y="25"/>
                      </a:lnTo>
                      <a:lnTo>
                        <a:pt x="51" y="27"/>
                      </a:lnTo>
                      <a:lnTo>
                        <a:pt x="53" y="27"/>
                      </a:lnTo>
                      <a:lnTo>
                        <a:pt x="53" y="25"/>
                      </a:lnTo>
                      <a:lnTo>
                        <a:pt x="53" y="25"/>
                      </a:lnTo>
                      <a:lnTo>
                        <a:pt x="51" y="25"/>
                      </a:lnTo>
                      <a:lnTo>
                        <a:pt x="51" y="23"/>
                      </a:lnTo>
                      <a:lnTo>
                        <a:pt x="51" y="23"/>
                      </a:lnTo>
                      <a:lnTo>
                        <a:pt x="51" y="23"/>
                      </a:lnTo>
                      <a:lnTo>
                        <a:pt x="51" y="21"/>
                      </a:lnTo>
                      <a:lnTo>
                        <a:pt x="51" y="21"/>
                      </a:lnTo>
                      <a:lnTo>
                        <a:pt x="53" y="21"/>
                      </a:lnTo>
                      <a:lnTo>
                        <a:pt x="53" y="21"/>
                      </a:lnTo>
                      <a:lnTo>
                        <a:pt x="53" y="21"/>
                      </a:lnTo>
                      <a:lnTo>
                        <a:pt x="53" y="21"/>
                      </a:lnTo>
                      <a:lnTo>
                        <a:pt x="53" y="19"/>
                      </a:lnTo>
                      <a:lnTo>
                        <a:pt x="51" y="19"/>
                      </a:lnTo>
                      <a:lnTo>
                        <a:pt x="51" y="21"/>
                      </a:lnTo>
                      <a:lnTo>
                        <a:pt x="51" y="21"/>
                      </a:lnTo>
                      <a:lnTo>
                        <a:pt x="51" y="19"/>
                      </a:lnTo>
                      <a:lnTo>
                        <a:pt x="51" y="19"/>
                      </a:lnTo>
                      <a:lnTo>
                        <a:pt x="51" y="19"/>
                      </a:lnTo>
                      <a:lnTo>
                        <a:pt x="51" y="19"/>
                      </a:lnTo>
                      <a:lnTo>
                        <a:pt x="51" y="17"/>
                      </a:lnTo>
                      <a:lnTo>
                        <a:pt x="49" y="17"/>
                      </a:lnTo>
                      <a:lnTo>
                        <a:pt x="49" y="17"/>
                      </a:lnTo>
                      <a:lnTo>
                        <a:pt x="47" y="17"/>
                      </a:lnTo>
                      <a:lnTo>
                        <a:pt x="47" y="17"/>
                      </a:lnTo>
                      <a:lnTo>
                        <a:pt x="47" y="17"/>
                      </a:lnTo>
                      <a:lnTo>
                        <a:pt x="47" y="17"/>
                      </a:lnTo>
                      <a:lnTo>
                        <a:pt x="46" y="17"/>
                      </a:lnTo>
                      <a:lnTo>
                        <a:pt x="46" y="15"/>
                      </a:lnTo>
                      <a:lnTo>
                        <a:pt x="47" y="15"/>
                      </a:lnTo>
                      <a:lnTo>
                        <a:pt x="47" y="15"/>
                      </a:lnTo>
                      <a:lnTo>
                        <a:pt x="47" y="15"/>
                      </a:lnTo>
                      <a:lnTo>
                        <a:pt x="47" y="14"/>
                      </a:lnTo>
                      <a:lnTo>
                        <a:pt x="47" y="14"/>
                      </a:lnTo>
                      <a:lnTo>
                        <a:pt x="49" y="14"/>
                      </a:lnTo>
                      <a:lnTo>
                        <a:pt x="49" y="14"/>
                      </a:lnTo>
                      <a:lnTo>
                        <a:pt x="51" y="14"/>
                      </a:lnTo>
                      <a:lnTo>
                        <a:pt x="51" y="14"/>
                      </a:lnTo>
                      <a:lnTo>
                        <a:pt x="51" y="14"/>
                      </a:lnTo>
                      <a:lnTo>
                        <a:pt x="51" y="14"/>
                      </a:lnTo>
                      <a:lnTo>
                        <a:pt x="51" y="14"/>
                      </a:lnTo>
                      <a:lnTo>
                        <a:pt x="51" y="14"/>
                      </a:lnTo>
                      <a:lnTo>
                        <a:pt x="51" y="12"/>
                      </a:lnTo>
                      <a:lnTo>
                        <a:pt x="51" y="12"/>
                      </a:lnTo>
                      <a:lnTo>
                        <a:pt x="49" y="12"/>
                      </a:lnTo>
                      <a:lnTo>
                        <a:pt x="49" y="10"/>
                      </a:lnTo>
                      <a:lnTo>
                        <a:pt x="51" y="10"/>
                      </a:lnTo>
                      <a:lnTo>
                        <a:pt x="51" y="10"/>
                      </a:lnTo>
                      <a:lnTo>
                        <a:pt x="49" y="10"/>
                      </a:lnTo>
                      <a:lnTo>
                        <a:pt x="49" y="10"/>
                      </a:lnTo>
                      <a:lnTo>
                        <a:pt x="49" y="10"/>
                      </a:lnTo>
                      <a:lnTo>
                        <a:pt x="47" y="10"/>
                      </a:lnTo>
                      <a:lnTo>
                        <a:pt x="47" y="10"/>
                      </a:lnTo>
                      <a:lnTo>
                        <a:pt x="47" y="10"/>
                      </a:lnTo>
                      <a:lnTo>
                        <a:pt x="47" y="10"/>
                      </a:lnTo>
                      <a:lnTo>
                        <a:pt x="47" y="10"/>
                      </a:lnTo>
                      <a:lnTo>
                        <a:pt x="47" y="12"/>
                      </a:lnTo>
                      <a:lnTo>
                        <a:pt x="46" y="12"/>
                      </a:lnTo>
                      <a:lnTo>
                        <a:pt x="46" y="12"/>
                      </a:lnTo>
                      <a:lnTo>
                        <a:pt x="46" y="10"/>
                      </a:lnTo>
                      <a:lnTo>
                        <a:pt x="46" y="10"/>
                      </a:lnTo>
                      <a:lnTo>
                        <a:pt x="46" y="10"/>
                      </a:lnTo>
                      <a:lnTo>
                        <a:pt x="46" y="10"/>
                      </a:lnTo>
                      <a:lnTo>
                        <a:pt x="44" y="10"/>
                      </a:lnTo>
                      <a:lnTo>
                        <a:pt x="44" y="10"/>
                      </a:lnTo>
                      <a:lnTo>
                        <a:pt x="44" y="10"/>
                      </a:lnTo>
                      <a:lnTo>
                        <a:pt x="44" y="10"/>
                      </a:lnTo>
                      <a:lnTo>
                        <a:pt x="42" y="10"/>
                      </a:lnTo>
                      <a:lnTo>
                        <a:pt x="42" y="10"/>
                      </a:lnTo>
                      <a:lnTo>
                        <a:pt x="42" y="10"/>
                      </a:lnTo>
                      <a:lnTo>
                        <a:pt x="42" y="10"/>
                      </a:lnTo>
                      <a:lnTo>
                        <a:pt x="42" y="8"/>
                      </a:lnTo>
                      <a:lnTo>
                        <a:pt x="42" y="8"/>
                      </a:lnTo>
                      <a:lnTo>
                        <a:pt x="42" y="8"/>
                      </a:lnTo>
                      <a:lnTo>
                        <a:pt x="42" y="6"/>
                      </a:lnTo>
                      <a:lnTo>
                        <a:pt x="42" y="6"/>
                      </a:lnTo>
                      <a:lnTo>
                        <a:pt x="42" y="4"/>
                      </a:lnTo>
                      <a:lnTo>
                        <a:pt x="42" y="4"/>
                      </a:lnTo>
                      <a:lnTo>
                        <a:pt x="42" y="4"/>
                      </a:lnTo>
                      <a:lnTo>
                        <a:pt x="42" y="2"/>
                      </a:lnTo>
                      <a:lnTo>
                        <a:pt x="42" y="2"/>
                      </a:lnTo>
                      <a:lnTo>
                        <a:pt x="42" y="2"/>
                      </a:lnTo>
                      <a:lnTo>
                        <a:pt x="42" y="2"/>
                      </a:lnTo>
                      <a:lnTo>
                        <a:pt x="44" y="2"/>
                      </a:lnTo>
                      <a:lnTo>
                        <a:pt x="44" y="0"/>
                      </a:lnTo>
                      <a:lnTo>
                        <a:pt x="44" y="0"/>
                      </a:lnTo>
                      <a:lnTo>
                        <a:pt x="46" y="0"/>
                      </a:lnTo>
                      <a:lnTo>
                        <a:pt x="46" y="2"/>
                      </a:lnTo>
                      <a:lnTo>
                        <a:pt x="46" y="2"/>
                      </a:lnTo>
                      <a:lnTo>
                        <a:pt x="46" y="2"/>
                      </a:lnTo>
                      <a:lnTo>
                        <a:pt x="46" y="2"/>
                      </a:lnTo>
                      <a:lnTo>
                        <a:pt x="47" y="2"/>
                      </a:lnTo>
                      <a:lnTo>
                        <a:pt x="47" y="2"/>
                      </a:lnTo>
                      <a:lnTo>
                        <a:pt x="47" y="0"/>
                      </a:lnTo>
                      <a:lnTo>
                        <a:pt x="47" y="0"/>
                      </a:lnTo>
                      <a:lnTo>
                        <a:pt x="47" y="0"/>
                      </a:lnTo>
                      <a:lnTo>
                        <a:pt x="47" y="0"/>
                      </a:lnTo>
                      <a:lnTo>
                        <a:pt x="47" y="2"/>
                      </a:lnTo>
                      <a:lnTo>
                        <a:pt x="47" y="2"/>
                      </a:lnTo>
                      <a:lnTo>
                        <a:pt x="47" y="2"/>
                      </a:lnTo>
                      <a:lnTo>
                        <a:pt x="47" y="4"/>
                      </a:lnTo>
                      <a:lnTo>
                        <a:pt x="47" y="4"/>
                      </a:lnTo>
                      <a:lnTo>
                        <a:pt x="49" y="4"/>
                      </a:lnTo>
                      <a:lnTo>
                        <a:pt x="49" y="4"/>
                      </a:lnTo>
                      <a:lnTo>
                        <a:pt x="49" y="4"/>
                      </a:lnTo>
                      <a:lnTo>
                        <a:pt x="51" y="4"/>
                      </a:lnTo>
                      <a:lnTo>
                        <a:pt x="51" y="4"/>
                      </a:lnTo>
                      <a:lnTo>
                        <a:pt x="51" y="4"/>
                      </a:lnTo>
                      <a:lnTo>
                        <a:pt x="51" y="4"/>
                      </a:lnTo>
                      <a:lnTo>
                        <a:pt x="53" y="4"/>
                      </a:lnTo>
                      <a:lnTo>
                        <a:pt x="53" y="4"/>
                      </a:lnTo>
                      <a:lnTo>
                        <a:pt x="53" y="4"/>
                      </a:lnTo>
                      <a:lnTo>
                        <a:pt x="53" y="4"/>
                      </a:lnTo>
                      <a:lnTo>
                        <a:pt x="55" y="4"/>
                      </a:lnTo>
                      <a:lnTo>
                        <a:pt x="55" y="4"/>
                      </a:lnTo>
                      <a:lnTo>
                        <a:pt x="57" y="4"/>
                      </a:lnTo>
                      <a:lnTo>
                        <a:pt x="57" y="4"/>
                      </a:lnTo>
                      <a:lnTo>
                        <a:pt x="57" y="4"/>
                      </a:lnTo>
                      <a:lnTo>
                        <a:pt x="57" y="6"/>
                      </a:lnTo>
                      <a:lnTo>
                        <a:pt x="59" y="6"/>
                      </a:lnTo>
                      <a:lnTo>
                        <a:pt x="59" y="6"/>
                      </a:lnTo>
                      <a:lnTo>
                        <a:pt x="59" y="6"/>
                      </a:lnTo>
                      <a:lnTo>
                        <a:pt x="59" y="6"/>
                      </a:lnTo>
                      <a:lnTo>
                        <a:pt x="61" y="6"/>
                      </a:lnTo>
                      <a:lnTo>
                        <a:pt x="61" y="6"/>
                      </a:lnTo>
                      <a:lnTo>
                        <a:pt x="61" y="6"/>
                      </a:lnTo>
                      <a:lnTo>
                        <a:pt x="63" y="6"/>
                      </a:lnTo>
                      <a:lnTo>
                        <a:pt x="63" y="6"/>
                      </a:lnTo>
                      <a:lnTo>
                        <a:pt x="63" y="4"/>
                      </a:lnTo>
                      <a:lnTo>
                        <a:pt x="63" y="4"/>
                      </a:lnTo>
                      <a:lnTo>
                        <a:pt x="65" y="4"/>
                      </a:lnTo>
                      <a:lnTo>
                        <a:pt x="65" y="4"/>
                      </a:lnTo>
                      <a:lnTo>
                        <a:pt x="67" y="4"/>
                      </a:lnTo>
                      <a:lnTo>
                        <a:pt x="67" y="6"/>
                      </a:lnTo>
                      <a:lnTo>
                        <a:pt x="67" y="6"/>
                      </a:lnTo>
                      <a:lnTo>
                        <a:pt x="67" y="6"/>
                      </a:lnTo>
                      <a:lnTo>
                        <a:pt x="68" y="6"/>
                      </a:lnTo>
                      <a:lnTo>
                        <a:pt x="68" y="6"/>
                      </a:lnTo>
                      <a:lnTo>
                        <a:pt x="68" y="6"/>
                      </a:lnTo>
                      <a:lnTo>
                        <a:pt x="70" y="6"/>
                      </a:lnTo>
                      <a:lnTo>
                        <a:pt x="70" y="6"/>
                      </a:lnTo>
                      <a:lnTo>
                        <a:pt x="70" y="6"/>
                      </a:lnTo>
                      <a:lnTo>
                        <a:pt x="72" y="6"/>
                      </a:lnTo>
                      <a:lnTo>
                        <a:pt x="72" y="8"/>
                      </a:lnTo>
                      <a:lnTo>
                        <a:pt x="72" y="8"/>
                      </a:lnTo>
                      <a:lnTo>
                        <a:pt x="72" y="8"/>
                      </a:lnTo>
                      <a:lnTo>
                        <a:pt x="72" y="10"/>
                      </a:lnTo>
                      <a:lnTo>
                        <a:pt x="72" y="10"/>
                      </a:lnTo>
                      <a:lnTo>
                        <a:pt x="72" y="10"/>
                      </a:lnTo>
                      <a:lnTo>
                        <a:pt x="72" y="12"/>
                      </a:lnTo>
                      <a:lnTo>
                        <a:pt x="72" y="12"/>
                      </a:lnTo>
                      <a:lnTo>
                        <a:pt x="72" y="12"/>
                      </a:lnTo>
                      <a:lnTo>
                        <a:pt x="74" y="12"/>
                      </a:lnTo>
                      <a:lnTo>
                        <a:pt x="74" y="12"/>
                      </a:lnTo>
                      <a:lnTo>
                        <a:pt x="74" y="12"/>
                      </a:lnTo>
                      <a:lnTo>
                        <a:pt x="74" y="14"/>
                      </a:lnTo>
                      <a:lnTo>
                        <a:pt x="76" y="14"/>
                      </a:lnTo>
                      <a:lnTo>
                        <a:pt x="76" y="14"/>
                      </a:lnTo>
                      <a:lnTo>
                        <a:pt x="78" y="14"/>
                      </a:lnTo>
                      <a:lnTo>
                        <a:pt x="78" y="14"/>
                      </a:lnTo>
                      <a:lnTo>
                        <a:pt x="78" y="14"/>
                      </a:lnTo>
                      <a:lnTo>
                        <a:pt x="78" y="14"/>
                      </a:lnTo>
                      <a:lnTo>
                        <a:pt x="80" y="14"/>
                      </a:lnTo>
                      <a:lnTo>
                        <a:pt x="80" y="14"/>
                      </a:lnTo>
                      <a:lnTo>
                        <a:pt x="80" y="14"/>
                      </a:lnTo>
                      <a:lnTo>
                        <a:pt x="82" y="14"/>
                      </a:lnTo>
                      <a:lnTo>
                        <a:pt x="82" y="15"/>
                      </a:lnTo>
                      <a:lnTo>
                        <a:pt x="82" y="15"/>
                      </a:lnTo>
                      <a:lnTo>
                        <a:pt x="84" y="15"/>
                      </a:lnTo>
                      <a:lnTo>
                        <a:pt x="84" y="15"/>
                      </a:lnTo>
                      <a:lnTo>
                        <a:pt x="84" y="15"/>
                      </a:lnTo>
                      <a:lnTo>
                        <a:pt x="84" y="15"/>
                      </a:lnTo>
                      <a:lnTo>
                        <a:pt x="86" y="15"/>
                      </a:lnTo>
                      <a:lnTo>
                        <a:pt x="86" y="15"/>
                      </a:lnTo>
                      <a:lnTo>
                        <a:pt x="86" y="15"/>
                      </a:lnTo>
                      <a:lnTo>
                        <a:pt x="86" y="15"/>
                      </a:lnTo>
                      <a:lnTo>
                        <a:pt x="88" y="15"/>
                      </a:lnTo>
                      <a:lnTo>
                        <a:pt x="88" y="14"/>
                      </a:lnTo>
                      <a:lnTo>
                        <a:pt x="88" y="14"/>
                      </a:lnTo>
                      <a:lnTo>
                        <a:pt x="90" y="14"/>
                      </a:lnTo>
                      <a:lnTo>
                        <a:pt x="90" y="14"/>
                      </a:lnTo>
                      <a:lnTo>
                        <a:pt x="90" y="12"/>
                      </a:lnTo>
                      <a:lnTo>
                        <a:pt x="90" y="12"/>
                      </a:lnTo>
                      <a:lnTo>
                        <a:pt x="90" y="12"/>
                      </a:lnTo>
                      <a:lnTo>
                        <a:pt x="90" y="12"/>
                      </a:lnTo>
                      <a:lnTo>
                        <a:pt x="91" y="12"/>
                      </a:lnTo>
                      <a:lnTo>
                        <a:pt x="91" y="12"/>
                      </a:lnTo>
                      <a:lnTo>
                        <a:pt x="93" y="12"/>
                      </a:lnTo>
                      <a:lnTo>
                        <a:pt x="93" y="12"/>
                      </a:lnTo>
                      <a:lnTo>
                        <a:pt x="93" y="12"/>
                      </a:lnTo>
                      <a:lnTo>
                        <a:pt x="93" y="12"/>
                      </a:lnTo>
                      <a:lnTo>
                        <a:pt x="93" y="14"/>
                      </a:lnTo>
                      <a:lnTo>
                        <a:pt x="95" y="14"/>
                      </a:lnTo>
                      <a:lnTo>
                        <a:pt x="95" y="14"/>
                      </a:lnTo>
                      <a:lnTo>
                        <a:pt x="95" y="15"/>
                      </a:lnTo>
                      <a:lnTo>
                        <a:pt x="93" y="15"/>
                      </a:lnTo>
                      <a:lnTo>
                        <a:pt x="93" y="15"/>
                      </a:lnTo>
                      <a:lnTo>
                        <a:pt x="93" y="15"/>
                      </a:lnTo>
                      <a:lnTo>
                        <a:pt x="91" y="15"/>
                      </a:lnTo>
                      <a:lnTo>
                        <a:pt x="91" y="15"/>
                      </a:lnTo>
                      <a:lnTo>
                        <a:pt x="91" y="15"/>
                      </a:lnTo>
                      <a:lnTo>
                        <a:pt x="90" y="15"/>
                      </a:lnTo>
                      <a:lnTo>
                        <a:pt x="90" y="17"/>
                      </a:lnTo>
                      <a:lnTo>
                        <a:pt x="91" y="17"/>
                      </a:lnTo>
                      <a:lnTo>
                        <a:pt x="91" y="17"/>
                      </a:lnTo>
                      <a:lnTo>
                        <a:pt x="91" y="19"/>
                      </a:lnTo>
                      <a:lnTo>
                        <a:pt x="91" y="19"/>
                      </a:lnTo>
                      <a:lnTo>
                        <a:pt x="90" y="19"/>
                      </a:lnTo>
                      <a:lnTo>
                        <a:pt x="90" y="19"/>
                      </a:lnTo>
                      <a:lnTo>
                        <a:pt x="90" y="19"/>
                      </a:lnTo>
                      <a:lnTo>
                        <a:pt x="90" y="19"/>
                      </a:lnTo>
                      <a:lnTo>
                        <a:pt x="88" y="19"/>
                      </a:lnTo>
                      <a:lnTo>
                        <a:pt x="88" y="21"/>
                      </a:lnTo>
                      <a:lnTo>
                        <a:pt x="88" y="21"/>
                      </a:lnTo>
                      <a:lnTo>
                        <a:pt x="86" y="21"/>
                      </a:lnTo>
                      <a:lnTo>
                        <a:pt x="86" y="21"/>
                      </a:lnTo>
                      <a:lnTo>
                        <a:pt x="86" y="21"/>
                      </a:lnTo>
                      <a:lnTo>
                        <a:pt x="86" y="21"/>
                      </a:lnTo>
                      <a:lnTo>
                        <a:pt x="86" y="23"/>
                      </a:lnTo>
                      <a:lnTo>
                        <a:pt x="86" y="23"/>
                      </a:lnTo>
                      <a:lnTo>
                        <a:pt x="86" y="23"/>
                      </a:lnTo>
                      <a:lnTo>
                        <a:pt x="88" y="23"/>
                      </a:lnTo>
                      <a:lnTo>
                        <a:pt x="88" y="23"/>
                      </a:lnTo>
                      <a:lnTo>
                        <a:pt x="90" y="23"/>
                      </a:lnTo>
                      <a:lnTo>
                        <a:pt x="90" y="21"/>
                      </a:lnTo>
                      <a:lnTo>
                        <a:pt x="90" y="21"/>
                      </a:lnTo>
                      <a:lnTo>
                        <a:pt x="90" y="21"/>
                      </a:lnTo>
                      <a:lnTo>
                        <a:pt x="91" y="21"/>
                      </a:lnTo>
                      <a:lnTo>
                        <a:pt x="91" y="21"/>
                      </a:lnTo>
                      <a:lnTo>
                        <a:pt x="93" y="21"/>
                      </a:lnTo>
                      <a:lnTo>
                        <a:pt x="93" y="23"/>
                      </a:lnTo>
                      <a:lnTo>
                        <a:pt x="93" y="23"/>
                      </a:lnTo>
                      <a:lnTo>
                        <a:pt x="93" y="23"/>
                      </a:lnTo>
                      <a:lnTo>
                        <a:pt x="95" y="23"/>
                      </a:lnTo>
                      <a:lnTo>
                        <a:pt x="95" y="23"/>
                      </a:lnTo>
                      <a:lnTo>
                        <a:pt x="95" y="21"/>
                      </a:lnTo>
                      <a:lnTo>
                        <a:pt x="95" y="21"/>
                      </a:lnTo>
                      <a:lnTo>
                        <a:pt x="97" y="21"/>
                      </a:lnTo>
                      <a:lnTo>
                        <a:pt x="97" y="21"/>
                      </a:lnTo>
                      <a:lnTo>
                        <a:pt x="97" y="21"/>
                      </a:lnTo>
                      <a:lnTo>
                        <a:pt x="97" y="19"/>
                      </a:lnTo>
                      <a:lnTo>
                        <a:pt x="99" y="19"/>
                      </a:lnTo>
                      <a:lnTo>
                        <a:pt x="99" y="19"/>
                      </a:lnTo>
                      <a:lnTo>
                        <a:pt x="99" y="19"/>
                      </a:lnTo>
                      <a:lnTo>
                        <a:pt x="99" y="19"/>
                      </a:lnTo>
                      <a:lnTo>
                        <a:pt x="101" y="19"/>
                      </a:lnTo>
                      <a:lnTo>
                        <a:pt x="101" y="19"/>
                      </a:lnTo>
                      <a:lnTo>
                        <a:pt x="101" y="19"/>
                      </a:lnTo>
                      <a:lnTo>
                        <a:pt x="103" y="19"/>
                      </a:lnTo>
                      <a:lnTo>
                        <a:pt x="103" y="19"/>
                      </a:lnTo>
                      <a:lnTo>
                        <a:pt x="105" y="19"/>
                      </a:lnTo>
                      <a:lnTo>
                        <a:pt x="105" y="19"/>
                      </a:lnTo>
                      <a:lnTo>
                        <a:pt x="105" y="19"/>
                      </a:lnTo>
                      <a:lnTo>
                        <a:pt x="105" y="19"/>
                      </a:lnTo>
                      <a:lnTo>
                        <a:pt x="107" y="19"/>
                      </a:lnTo>
                      <a:lnTo>
                        <a:pt x="107" y="19"/>
                      </a:lnTo>
                      <a:lnTo>
                        <a:pt x="107" y="19"/>
                      </a:lnTo>
                      <a:lnTo>
                        <a:pt x="109" y="19"/>
                      </a:lnTo>
                      <a:lnTo>
                        <a:pt x="109" y="17"/>
                      </a:lnTo>
                      <a:lnTo>
                        <a:pt x="109" y="17"/>
                      </a:lnTo>
                      <a:lnTo>
                        <a:pt x="111" y="17"/>
                      </a:lnTo>
                      <a:lnTo>
                        <a:pt x="111" y="17"/>
                      </a:lnTo>
                      <a:lnTo>
                        <a:pt x="111" y="17"/>
                      </a:lnTo>
                      <a:lnTo>
                        <a:pt x="111" y="17"/>
                      </a:lnTo>
                      <a:lnTo>
                        <a:pt x="111" y="15"/>
                      </a:lnTo>
                      <a:lnTo>
                        <a:pt x="112" y="15"/>
                      </a:lnTo>
                      <a:lnTo>
                        <a:pt x="112" y="15"/>
                      </a:lnTo>
                      <a:lnTo>
                        <a:pt x="112" y="15"/>
                      </a:lnTo>
                      <a:lnTo>
                        <a:pt x="112" y="14"/>
                      </a:lnTo>
                      <a:lnTo>
                        <a:pt x="112" y="14"/>
                      </a:lnTo>
                      <a:lnTo>
                        <a:pt x="114" y="14"/>
                      </a:lnTo>
                      <a:lnTo>
                        <a:pt x="114" y="14"/>
                      </a:lnTo>
                      <a:lnTo>
                        <a:pt x="114" y="12"/>
                      </a:lnTo>
                      <a:lnTo>
                        <a:pt x="114" y="12"/>
                      </a:lnTo>
                      <a:lnTo>
                        <a:pt x="116" y="12"/>
                      </a:lnTo>
                      <a:lnTo>
                        <a:pt x="116" y="12"/>
                      </a:lnTo>
                      <a:lnTo>
                        <a:pt x="116" y="14"/>
                      </a:lnTo>
                      <a:lnTo>
                        <a:pt x="116" y="14"/>
                      </a:lnTo>
                      <a:lnTo>
                        <a:pt x="118" y="14"/>
                      </a:lnTo>
                      <a:lnTo>
                        <a:pt x="118" y="14"/>
                      </a:lnTo>
                      <a:lnTo>
                        <a:pt x="120" y="14"/>
                      </a:lnTo>
                      <a:lnTo>
                        <a:pt x="120" y="14"/>
                      </a:lnTo>
                      <a:lnTo>
                        <a:pt x="120" y="14"/>
                      </a:lnTo>
                      <a:lnTo>
                        <a:pt x="122" y="14"/>
                      </a:lnTo>
                      <a:lnTo>
                        <a:pt x="122" y="14"/>
                      </a:lnTo>
                      <a:lnTo>
                        <a:pt x="122" y="14"/>
                      </a:lnTo>
                      <a:lnTo>
                        <a:pt x="124" y="14"/>
                      </a:lnTo>
                      <a:lnTo>
                        <a:pt x="124" y="14"/>
                      </a:lnTo>
                      <a:lnTo>
                        <a:pt x="124" y="12"/>
                      </a:lnTo>
                      <a:lnTo>
                        <a:pt x="124" y="12"/>
                      </a:lnTo>
                      <a:lnTo>
                        <a:pt x="126" y="12"/>
                      </a:lnTo>
                      <a:lnTo>
                        <a:pt x="126" y="10"/>
                      </a:lnTo>
                      <a:lnTo>
                        <a:pt x="126" y="10"/>
                      </a:lnTo>
                      <a:lnTo>
                        <a:pt x="126" y="10"/>
                      </a:lnTo>
                      <a:lnTo>
                        <a:pt x="126" y="10"/>
                      </a:lnTo>
                      <a:lnTo>
                        <a:pt x="128" y="10"/>
                      </a:lnTo>
                      <a:lnTo>
                        <a:pt x="128" y="10"/>
                      </a:lnTo>
                      <a:lnTo>
                        <a:pt x="128" y="10"/>
                      </a:lnTo>
                      <a:lnTo>
                        <a:pt x="128" y="8"/>
                      </a:lnTo>
                      <a:lnTo>
                        <a:pt x="128" y="8"/>
                      </a:lnTo>
                      <a:lnTo>
                        <a:pt x="130" y="8"/>
                      </a:lnTo>
                      <a:lnTo>
                        <a:pt x="130" y="8"/>
                      </a:lnTo>
                      <a:lnTo>
                        <a:pt x="132" y="8"/>
                      </a:lnTo>
                      <a:lnTo>
                        <a:pt x="132" y="8"/>
                      </a:lnTo>
                      <a:lnTo>
                        <a:pt x="132" y="10"/>
                      </a:lnTo>
                      <a:lnTo>
                        <a:pt x="132" y="10"/>
                      </a:lnTo>
                      <a:lnTo>
                        <a:pt x="132" y="10"/>
                      </a:lnTo>
                      <a:lnTo>
                        <a:pt x="132" y="10"/>
                      </a:lnTo>
                      <a:lnTo>
                        <a:pt x="132" y="10"/>
                      </a:lnTo>
                      <a:lnTo>
                        <a:pt x="132" y="10"/>
                      </a:lnTo>
                      <a:lnTo>
                        <a:pt x="134" y="10"/>
                      </a:lnTo>
                      <a:lnTo>
                        <a:pt x="134" y="10"/>
                      </a:lnTo>
                      <a:lnTo>
                        <a:pt x="134" y="10"/>
                      </a:lnTo>
                      <a:lnTo>
                        <a:pt x="134" y="10"/>
                      </a:lnTo>
                      <a:lnTo>
                        <a:pt x="135" y="10"/>
                      </a:lnTo>
                      <a:lnTo>
                        <a:pt x="135" y="10"/>
                      </a:lnTo>
                      <a:lnTo>
                        <a:pt x="135" y="10"/>
                      </a:lnTo>
                      <a:lnTo>
                        <a:pt x="135" y="12"/>
                      </a:lnTo>
                      <a:lnTo>
                        <a:pt x="135" y="12"/>
                      </a:lnTo>
                      <a:lnTo>
                        <a:pt x="135" y="12"/>
                      </a:lnTo>
                      <a:lnTo>
                        <a:pt x="134" y="12"/>
                      </a:lnTo>
                      <a:lnTo>
                        <a:pt x="134" y="14"/>
                      </a:lnTo>
                      <a:lnTo>
                        <a:pt x="134" y="14"/>
                      </a:lnTo>
                      <a:lnTo>
                        <a:pt x="135" y="14"/>
                      </a:lnTo>
                      <a:lnTo>
                        <a:pt x="135" y="14"/>
                      </a:lnTo>
                      <a:lnTo>
                        <a:pt x="135" y="15"/>
                      </a:lnTo>
                      <a:lnTo>
                        <a:pt x="137" y="15"/>
                      </a:lnTo>
                      <a:lnTo>
                        <a:pt x="137" y="15"/>
                      </a:lnTo>
                      <a:lnTo>
                        <a:pt x="137" y="15"/>
                      </a:lnTo>
                      <a:lnTo>
                        <a:pt x="137" y="15"/>
                      </a:lnTo>
                      <a:lnTo>
                        <a:pt x="137" y="17"/>
                      </a:lnTo>
                      <a:lnTo>
                        <a:pt x="137" y="17"/>
                      </a:lnTo>
                      <a:lnTo>
                        <a:pt x="137" y="17"/>
                      </a:lnTo>
                      <a:lnTo>
                        <a:pt x="137" y="19"/>
                      </a:lnTo>
                      <a:lnTo>
                        <a:pt x="137" y="19"/>
                      </a:lnTo>
                      <a:lnTo>
                        <a:pt x="137" y="19"/>
                      </a:lnTo>
                      <a:lnTo>
                        <a:pt x="139" y="19"/>
                      </a:lnTo>
                      <a:lnTo>
                        <a:pt x="139" y="19"/>
                      </a:lnTo>
                      <a:lnTo>
                        <a:pt x="139" y="19"/>
                      </a:lnTo>
                      <a:lnTo>
                        <a:pt x="139" y="21"/>
                      </a:lnTo>
                      <a:lnTo>
                        <a:pt x="139" y="21"/>
                      </a:lnTo>
                      <a:lnTo>
                        <a:pt x="141" y="21"/>
                      </a:lnTo>
                      <a:lnTo>
                        <a:pt x="141" y="21"/>
                      </a:lnTo>
                      <a:lnTo>
                        <a:pt x="141" y="21"/>
                      </a:lnTo>
                      <a:lnTo>
                        <a:pt x="143" y="21"/>
                      </a:lnTo>
                      <a:lnTo>
                        <a:pt x="143" y="21"/>
                      </a:lnTo>
                      <a:lnTo>
                        <a:pt x="143" y="23"/>
                      </a:lnTo>
                      <a:lnTo>
                        <a:pt x="143" y="23"/>
                      </a:lnTo>
                      <a:lnTo>
                        <a:pt x="145" y="23"/>
                      </a:lnTo>
                      <a:lnTo>
                        <a:pt x="145" y="23"/>
                      </a:lnTo>
                      <a:lnTo>
                        <a:pt x="145" y="25"/>
                      </a:lnTo>
                      <a:lnTo>
                        <a:pt x="145" y="25"/>
                      </a:lnTo>
                      <a:lnTo>
                        <a:pt x="145" y="27"/>
                      </a:lnTo>
                      <a:lnTo>
                        <a:pt x="145" y="27"/>
                      </a:lnTo>
                      <a:lnTo>
                        <a:pt x="145" y="27"/>
                      </a:lnTo>
                      <a:lnTo>
                        <a:pt x="145" y="27"/>
                      </a:lnTo>
                      <a:lnTo>
                        <a:pt x="145" y="29"/>
                      </a:lnTo>
                      <a:lnTo>
                        <a:pt x="145" y="29"/>
                      </a:lnTo>
                      <a:lnTo>
                        <a:pt x="145" y="29"/>
                      </a:lnTo>
                      <a:lnTo>
                        <a:pt x="145" y="31"/>
                      </a:lnTo>
                      <a:lnTo>
                        <a:pt x="147" y="31"/>
                      </a:lnTo>
                      <a:lnTo>
                        <a:pt x="147" y="31"/>
                      </a:lnTo>
                      <a:lnTo>
                        <a:pt x="145" y="31"/>
                      </a:lnTo>
                      <a:lnTo>
                        <a:pt x="145" y="33"/>
                      </a:lnTo>
                      <a:lnTo>
                        <a:pt x="147" y="33"/>
                      </a:lnTo>
                      <a:lnTo>
                        <a:pt x="147" y="33"/>
                      </a:lnTo>
                      <a:lnTo>
                        <a:pt x="147" y="33"/>
                      </a:lnTo>
                      <a:lnTo>
                        <a:pt x="147" y="35"/>
                      </a:lnTo>
                      <a:lnTo>
                        <a:pt x="147" y="35"/>
                      </a:lnTo>
                      <a:lnTo>
                        <a:pt x="147" y="35"/>
                      </a:lnTo>
                      <a:lnTo>
                        <a:pt x="149" y="35"/>
                      </a:lnTo>
                      <a:lnTo>
                        <a:pt x="149" y="37"/>
                      </a:lnTo>
                      <a:lnTo>
                        <a:pt x="149" y="37"/>
                      </a:lnTo>
                      <a:lnTo>
                        <a:pt x="149" y="38"/>
                      </a:lnTo>
                      <a:lnTo>
                        <a:pt x="149" y="38"/>
                      </a:lnTo>
                      <a:lnTo>
                        <a:pt x="147" y="38"/>
                      </a:lnTo>
                      <a:lnTo>
                        <a:pt x="147" y="40"/>
                      </a:lnTo>
                      <a:lnTo>
                        <a:pt x="147" y="40"/>
                      </a:lnTo>
                      <a:lnTo>
                        <a:pt x="147" y="42"/>
                      </a:lnTo>
                      <a:lnTo>
                        <a:pt x="147" y="42"/>
                      </a:lnTo>
                      <a:lnTo>
                        <a:pt x="147" y="42"/>
                      </a:lnTo>
                      <a:lnTo>
                        <a:pt x="145" y="42"/>
                      </a:lnTo>
                      <a:lnTo>
                        <a:pt x="145" y="42"/>
                      </a:lnTo>
                      <a:lnTo>
                        <a:pt x="145" y="42"/>
                      </a:lnTo>
                      <a:lnTo>
                        <a:pt x="145" y="42"/>
                      </a:lnTo>
                      <a:lnTo>
                        <a:pt x="143" y="42"/>
                      </a:lnTo>
                      <a:lnTo>
                        <a:pt x="143" y="44"/>
                      </a:lnTo>
                      <a:lnTo>
                        <a:pt x="143" y="44"/>
                      </a:lnTo>
                      <a:lnTo>
                        <a:pt x="143" y="44"/>
                      </a:lnTo>
                      <a:lnTo>
                        <a:pt x="143" y="44"/>
                      </a:lnTo>
                      <a:lnTo>
                        <a:pt x="143" y="46"/>
                      </a:lnTo>
                      <a:lnTo>
                        <a:pt x="143" y="46"/>
                      </a:lnTo>
                      <a:lnTo>
                        <a:pt x="143" y="46"/>
                      </a:lnTo>
                      <a:lnTo>
                        <a:pt x="143" y="46"/>
                      </a:lnTo>
                      <a:lnTo>
                        <a:pt x="145" y="46"/>
                      </a:lnTo>
                      <a:lnTo>
                        <a:pt x="145" y="48"/>
                      </a:lnTo>
                      <a:lnTo>
                        <a:pt x="145" y="48"/>
                      </a:lnTo>
                      <a:lnTo>
                        <a:pt x="145" y="48"/>
                      </a:lnTo>
                      <a:lnTo>
                        <a:pt x="145" y="48"/>
                      </a:lnTo>
                      <a:lnTo>
                        <a:pt x="147" y="48"/>
                      </a:lnTo>
                      <a:lnTo>
                        <a:pt x="147" y="48"/>
                      </a:lnTo>
                      <a:lnTo>
                        <a:pt x="147" y="50"/>
                      </a:lnTo>
                      <a:lnTo>
                        <a:pt x="149" y="50"/>
                      </a:lnTo>
                      <a:lnTo>
                        <a:pt x="149" y="50"/>
                      </a:lnTo>
                      <a:lnTo>
                        <a:pt x="149" y="50"/>
                      </a:lnTo>
                      <a:lnTo>
                        <a:pt x="149" y="50"/>
                      </a:lnTo>
                      <a:lnTo>
                        <a:pt x="149" y="50"/>
                      </a:lnTo>
                      <a:lnTo>
                        <a:pt x="151" y="50"/>
                      </a:lnTo>
                      <a:lnTo>
                        <a:pt x="151" y="50"/>
                      </a:lnTo>
                      <a:lnTo>
                        <a:pt x="151" y="52"/>
                      </a:lnTo>
                      <a:lnTo>
                        <a:pt x="153" y="52"/>
                      </a:lnTo>
                      <a:lnTo>
                        <a:pt x="153" y="52"/>
                      </a:lnTo>
                      <a:lnTo>
                        <a:pt x="153" y="54"/>
                      </a:lnTo>
                      <a:lnTo>
                        <a:pt x="153" y="54"/>
                      </a:lnTo>
                      <a:lnTo>
                        <a:pt x="151" y="54"/>
                      </a:lnTo>
                      <a:lnTo>
                        <a:pt x="151" y="56"/>
                      </a:lnTo>
                      <a:lnTo>
                        <a:pt x="151" y="56"/>
                      </a:lnTo>
                      <a:lnTo>
                        <a:pt x="151" y="56"/>
                      </a:lnTo>
                      <a:lnTo>
                        <a:pt x="151" y="58"/>
                      </a:lnTo>
                      <a:lnTo>
                        <a:pt x="151" y="58"/>
                      </a:lnTo>
                      <a:lnTo>
                        <a:pt x="151" y="58"/>
                      </a:lnTo>
                      <a:lnTo>
                        <a:pt x="153" y="58"/>
                      </a:lnTo>
                      <a:lnTo>
                        <a:pt x="153" y="58"/>
                      </a:lnTo>
                      <a:lnTo>
                        <a:pt x="153" y="58"/>
                      </a:lnTo>
                      <a:lnTo>
                        <a:pt x="153" y="58"/>
                      </a:lnTo>
                      <a:lnTo>
                        <a:pt x="153" y="60"/>
                      </a:lnTo>
                      <a:lnTo>
                        <a:pt x="153" y="60"/>
                      </a:lnTo>
                      <a:lnTo>
                        <a:pt x="153" y="60"/>
                      </a:lnTo>
                      <a:lnTo>
                        <a:pt x="153" y="61"/>
                      </a:lnTo>
                      <a:lnTo>
                        <a:pt x="153" y="61"/>
                      </a:lnTo>
                      <a:lnTo>
                        <a:pt x="153" y="61"/>
                      </a:lnTo>
                      <a:lnTo>
                        <a:pt x="155" y="61"/>
                      </a:lnTo>
                      <a:lnTo>
                        <a:pt x="155" y="63"/>
                      </a:lnTo>
                      <a:lnTo>
                        <a:pt x="155" y="63"/>
                      </a:lnTo>
                      <a:lnTo>
                        <a:pt x="153" y="63"/>
                      </a:lnTo>
                      <a:lnTo>
                        <a:pt x="153" y="65"/>
                      </a:lnTo>
                      <a:lnTo>
                        <a:pt x="153" y="65"/>
                      </a:lnTo>
                      <a:lnTo>
                        <a:pt x="153" y="65"/>
                      </a:lnTo>
                      <a:lnTo>
                        <a:pt x="153" y="67"/>
                      </a:lnTo>
                      <a:lnTo>
                        <a:pt x="153" y="67"/>
                      </a:lnTo>
                      <a:lnTo>
                        <a:pt x="153" y="67"/>
                      </a:lnTo>
                      <a:lnTo>
                        <a:pt x="151" y="67"/>
                      </a:lnTo>
                      <a:lnTo>
                        <a:pt x="151" y="67"/>
                      </a:lnTo>
                      <a:lnTo>
                        <a:pt x="153" y="67"/>
                      </a:lnTo>
                      <a:lnTo>
                        <a:pt x="153" y="67"/>
                      </a:lnTo>
                      <a:lnTo>
                        <a:pt x="153" y="69"/>
                      </a:lnTo>
                      <a:lnTo>
                        <a:pt x="153" y="69"/>
                      </a:lnTo>
                      <a:lnTo>
                        <a:pt x="153" y="69"/>
                      </a:lnTo>
                      <a:lnTo>
                        <a:pt x="155" y="69"/>
                      </a:lnTo>
                      <a:lnTo>
                        <a:pt x="155" y="71"/>
                      </a:lnTo>
                      <a:lnTo>
                        <a:pt x="155" y="71"/>
                      </a:lnTo>
                      <a:lnTo>
                        <a:pt x="155" y="73"/>
                      </a:lnTo>
                      <a:lnTo>
                        <a:pt x="153" y="73"/>
                      </a:lnTo>
                      <a:lnTo>
                        <a:pt x="153" y="73"/>
                      </a:lnTo>
                      <a:lnTo>
                        <a:pt x="155" y="73"/>
                      </a:lnTo>
                      <a:lnTo>
                        <a:pt x="155" y="75"/>
                      </a:lnTo>
                      <a:lnTo>
                        <a:pt x="155" y="75"/>
                      </a:lnTo>
                      <a:lnTo>
                        <a:pt x="155" y="75"/>
                      </a:lnTo>
                      <a:lnTo>
                        <a:pt x="157" y="75"/>
                      </a:lnTo>
                      <a:lnTo>
                        <a:pt x="157" y="75"/>
                      </a:lnTo>
                      <a:lnTo>
                        <a:pt x="157" y="75"/>
                      </a:lnTo>
                      <a:lnTo>
                        <a:pt x="158" y="75"/>
                      </a:lnTo>
                      <a:lnTo>
                        <a:pt x="158" y="75"/>
                      </a:lnTo>
                      <a:lnTo>
                        <a:pt x="158" y="77"/>
                      </a:lnTo>
                      <a:lnTo>
                        <a:pt x="158" y="77"/>
                      </a:lnTo>
                      <a:lnTo>
                        <a:pt x="158" y="77"/>
                      </a:lnTo>
                      <a:lnTo>
                        <a:pt x="158" y="79"/>
                      </a:lnTo>
                      <a:lnTo>
                        <a:pt x="158" y="79"/>
                      </a:lnTo>
                      <a:lnTo>
                        <a:pt x="158" y="79"/>
                      </a:lnTo>
                      <a:lnTo>
                        <a:pt x="158" y="81"/>
                      </a:lnTo>
                      <a:lnTo>
                        <a:pt x="158" y="81"/>
                      </a:lnTo>
                      <a:lnTo>
                        <a:pt x="158" y="81"/>
                      </a:lnTo>
                      <a:lnTo>
                        <a:pt x="158" y="83"/>
                      </a:lnTo>
                      <a:lnTo>
                        <a:pt x="158" y="83"/>
                      </a:lnTo>
                      <a:lnTo>
                        <a:pt x="158" y="83"/>
                      </a:lnTo>
                      <a:lnTo>
                        <a:pt x="158" y="83"/>
                      </a:lnTo>
                      <a:lnTo>
                        <a:pt x="158" y="84"/>
                      </a:lnTo>
                      <a:lnTo>
                        <a:pt x="157" y="84"/>
                      </a:lnTo>
                      <a:lnTo>
                        <a:pt x="157" y="84"/>
                      </a:lnTo>
                      <a:lnTo>
                        <a:pt x="157" y="84"/>
                      </a:lnTo>
                      <a:lnTo>
                        <a:pt x="157" y="86"/>
                      </a:lnTo>
                      <a:lnTo>
                        <a:pt x="155" y="86"/>
                      </a:lnTo>
                      <a:lnTo>
                        <a:pt x="155" y="86"/>
                      </a:lnTo>
                      <a:lnTo>
                        <a:pt x="155" y="88"/>
                      </a:lnTo>
                      <a:lnTo>
                        <a:pt x="155" y="88"/>
                      </a:lnTo>
                      <a:lnTo>
                        <a:pt x="155" y="88"/>
                      </a:lnTo>
                      <a:lnTo>
                        <a:pt x="153" y="88"/>
                      </a:lnTo>
                      <a:lnTo>
                        <a:pt x="153" y="88"/>
                      </a:lnTo>
                      <a:lnTo>
                        <a:pt x="153" y="88"/>
                      </a:lnTo>
                      <a:lnTo>
                        <a:pt x="153" y="86"/>
                      </a:lnTo>
                      <a:lnTo>
                        <a:pt x="153" y="86"/>
                      </a:lnTo>
                      <a:lnTo>
                        <a:pt x="151" y="86"/>
                      </a:lnTo>
                      <a:lnTo>
                        <a:pt x="151" y="84"/>
                      </a:lnTo>
                      <a:lnTo>
                        <a:pt x="151" y="84"/>
                      </a:lnTo>
                      <a:lnTo>
                        <a:pt x="151" y="84"/>
                      </a:lnTo>
                      <a:lnTo>
                        <a:pt x="149" y="84"/>
                      </a:lnTo>
                      <a:lnTo>
                        <a:pt x="149" y="83"/>
                      </a:lnTo>
                      <a:lnTo>
                        <a:pt x="149" y="83"/>
                      </a:lnTo>
                      <a:lnTo>
                        <a:pt x="149" y="83"/>
                      </a:lnTo>
                      <a:lnTo>
                        <a:pt x="147" y="83"/>
                      </a:lnTo>
                      <a:lnTo>
                        <a:pt x="147" y="83"/>
                      </a:lnTo>
                      <a:lnTo>
                        <a:pt x="145" y="83"/>
                      </a:lnTo>
                      <a:lnTo>
                        <a:pt x="145" y="84"/>
                      </a:lnTo>
                      <a:lnTo>
                        <a:pt x="145" y="84"/>
                      </a:lnTo>
                      <a:lnTo>
                        <a:pt x="147" y="84"/>
                      </a:lnTo>
                      <a:lnTo>
                        <a:pt x="147" y="84"/>
                      </a:lnTo>
                      <a:lnTo>
                        <a:pt x="147" y="86"/>
                      </a:lnTo>
                      <a:lnTo>
                        <a:pt x="147" y="86"/>
                      </a:lnTo>
                      <a:lnTo>
                        <a:pt x="147" y="86"/>
                      </a:lnTo>
                      <a:lnTo>
                        <a:pt x="145" y="86"/>
                      </a:lnTo>
                      <a:lnTo>
                        <a:pt x="145" y="86"/>
                      </a:lnTo>
                      <a:lnTo>
                        <a:pt x="145" y="86"/>
                      </a:lnTo>
                      <a:lnTo>
                        <a:pt x="145" y="88"/>
                      </a:lnTo>
                      <a:lnTo>
                        <a:pt x="143" y="88"/>
                      </a:lnTo>
                      <a:lnTo>
                        <a:pt x="143" y="88"/>
                      </a:lnTo>
                      <a:lnTo>
                        <a:pt x="143" y="88"/>
                      </a:lnTo>
                      <a:lnTo>
                        <a:pt x="141" y="88"/>
                      </a:lnTo>
                      <a:lnTo>
                        <a:pt x="141" y="88"/>
                      </a:lnTo>
                      <a:lnTo>
                        <a:pt x="141" y="88"/>
                      </a:lnTo>
                      <a:lnTo>
                        <a:pt x="141" y="88"/>
                      </a:lnTo>
                      <a:lnTo>
                        <a:pt x="139" y="88"/>
                      </a:lnTo>
                      <a:lnTo>
                        <a:pt x="139" y="88"/>
                      </a:lnTo>
                      <a:lnTo>
                        <a:pt x="139" y="88"/>
                      </a:lnTo>
                      <a:lnTo>
                        <a:pt x="139" y="88"/>
                      </a:lnTo>
                      <a:lnTo>
                        <a:pt x="139" y="90"/>
                      </a:lnTo>
                      <a:lnTo>
                        <a:pt x="137" y="90"/>
                      </a:lnTo>
                      <a:lnTo>
                        <a:pt x="137" y="90"/>
                      </a:lnTo>
                      <a:lnTo>
                        <a:pt x="137" y="90"/>
                      </a:lnTo>
                      <a:lnTo>
                        <a:pt x="137" y="90"/>
                      </a:lnTo>
                      <a:lnTo>
                        <a:pt x="137" y="90"/>
                      </a:lnTo>
                      <a:lnTo>
                        <a:pt x="137" y="90"/>
                      </a:lnTo>
                      <a:lnTo>
                        <a:pt x="135" y="90"/>
                      </a:lnTo>
                      <a:lnTo>
                        <a:pt x="135" y="90"/>
                      </a:lnTo>
                      <a:lnTo>
                        <a:pt x="134" y="90"/>
                      </a:lnTo>
                      <a:lnTo>
                        <a:pt x="134" y="90"/>
                      </a:lnTo>
                      <a:lnTo>
                        <a:pt x="134" y="90"/>
                      </a:lnTo>
                      <a:lnTo>
                        <a:pt x="134" y="90"/>
                      </a:lnTo>
                      <a:lnTo>
                        <a:pt x="132" y="90"/>
                      </a:lnTo>
                      <a:lnTo>
                        <a:pt x="132" y="92"/>
                      </a:lnTo>
                      <a:lnTo>
                        <a:pt x="132" y="92"/>
                      </a:lnTo>
                      <a:lnTo>
                        <a:pt x="132" y="92"/>
                      </a:lnTo>
                      <a:lnTo>
                        <a:pt x="130" y="92"/>
                      </a:lnTo>
                      <a:lnTo>
                        <a:pt x="130" y="92"/>
                      </a:lnTo>
                      <a:lnTo>
                        <a:pt x="130" y="92"/>
                      </a:lnTo>
                      <a:lnTo>
                        <a:pt x="128" y="92"/>
                      </a:lnTo>
                      <a:lnTo>
                        <a:pt x="128" y="92"/>
                      </a:lnTo>
                      <a:lnTo>
                        <a:pt x="128" y="94"/>
                      </a:lnTo>
                      <a:lnTo>
                        <a:pt x="128" y="94"/>
                      </a:lnTo>
                      <a:lnTo>
                        <a:pt x="128" y="94"/>
                      </a:lnTo>
                      <a:lnTo>
                        <a:pt x="126" y="94"/>
                      </a:lnTo>
                      <a:lnTo>
                        <a:pt x="126" y="94"/>
                      </a:lnTo>
                      <a:lnTo>
                        <a:pt x="126" y="94"/>
                      </a:lnTo>
                      <a:lnTo>
                        <a:pt x="124" y="94"/>
                      </a:lnTo>
                      <a:lnTo>
                        <a:pt x="124" y="96"/>
                      </a:lnTo>
                      <a:lnTo>
                        <a:pt x="124" y="96"/>
                      </a:lnTo>
                      <a:lnTo>
                        <a:pt x="124" y="96"/>
                      </a:lnTo>
                      <a:lnTo>
                        <a:pt x="122" y="96"/>
                      </a:lnTo>
                      <a:lnTo>
                        <a:pt x="122" y="96"/>
                      </a:lnTo>
                      <a:lnTo>
                        <a:pt x="122" y="96"/>
                      </a:lnTo>
                      <a:lnTo>
                        <a:pt x="122" y="96"/>
                      </a:lnTo>
                      <a:lnTo>
                        <a:pt x="120" y="96"/>
                      </a:lnTo>
                      <a:lnTo>
                        <a:pt x="120" y="96"/>
                      </a:lnTo>
                      <a:lnTo>
                        <a:pt x="120" y="96"/>
                      </a:lnTo>
                      <a:lnTo>
                        <a:pt x="120" y="96"/>
                      </a:lnTo>
                      <a:lnTo>
                        <a:pt x="118" y="96"/>
                      </a:lnTo>
                      <a:lnTo>
                        <a:pt x="118" y="96"/>
                      </a:lnTo>
                      <a:lnTo>
                        <a:pt x="116" y="96"/>
                      </a:lnTo>
                      <a:lnTo>
                        <a:pt x="116" y="96"/>
                      </a:lnTo>
                      <a:lnTo>
                        <a:pt x="116" y="96"/>
                      </a:lnTo>
                      <a:lnTo>
                        <a:pt x="116" y="98"/>
                      </a:lnTo>
                      <a:lnTo>
                        <a:pt x="114" y="98"/>
                      </a:lnTo>
                      <a:lnTo>
                        <a:pt x="114" y="98"/>
                      </a:lnTo>
                      <a:lnTo>
                        <a:pt x="114" y="98"/>
                      </a:lnTo>
                      <a:lnTo>
                        <a:pt x="112" y="98"/>
                      </a:lnTo>
                      <a:lnTo>
                        <a:pt x="112" y="98"/>
                      </a:lnTo>
                      <a:lnTo>
                        <a:pt x="112" y="98"/>
                      </a:lnTo>
                      <a:lnTo>
                        <a:pt x="112" y="100"/>
                      </a:lnTo>
                      <a:lnTo>
                        <a:pt x="112" y="100"/>
                      </a:lnTo>
                      <a:lnTo>
                        <a:pt x="112" y="100"/>
                      </a:lnTo>
                      <a:lnTo>
                        <a:pt x="112" y="102"/>
                      </a:lnTo>
                      <a:lnTo>
                        <a:pt x="111" y="102"/>
                      </a:lnTo>
                      <a:lnTo>
                        <a:pt x="111" y="100"/>
                      </a:lnTo>
                      <a:lnTo>
                        <a:pt x="111" y="100"/>
                      </a:lnTo>
                      <a:lnTo>
                        <a:pt x="111" y="100"/>
                      </a:lnTo>
                      <a:lnTo>
                        <a:pt x="111" y="100"/>
                      </a:lnTo>
                      <a:lnTo>
                        <a:pt x="111" y="98"/>
                      </a:lnTo>
                      <a:lnTo>
                        <a:pt x="109" y="98"/>
                      </a:lnTo>
                      <a:lnTo>
                        <a:pt x="109" y="98"/>
                      </a:lnTo>
                      <a:lnTo>
                        <a:pt x="109" y="98"/>
                      </a:lnTo>
                      <a:lnTo>
                        <a:pt x="109" y="98"/>
                      </a:lnTo>
                      <a:lnTo>
                        <a:pt x="109" y="100"/>
                      </a:lnTo>
                      <a:lnTo>
                        <a:pt x="109" y="100"/>
                      </a:lnTo>
                      <a:lnTo>
                        <a:pt x="109" y="100"/>
                      </a:lnTo>
                      <a:lnTo>
                        <a:pt x="111" y="100"/>
                      </a:lnTo>
                      <a:lnTo>
                        <a:pt x="111" y="102"/>
                      </a:lnTo>
                      <a:lnTo>
                        <a:pt x="111" y="102"/>
                      </a:lnTo>
                      <a:lnTo>
                        <a:pt x="111" y="104"/>
                      </a:lnTo>
                      <a:lnTo>
                        <a:pt x="111" y="104"/>
                      </a:lnTo>
                      <a:lnTo>
                        <a:pt x="111" y="104"/>
                      </a:lnTo>
                      <a:lnTo>
                        <a:pt x="111" y="104"/>
                      </a:lnTo>
                      <a:lnTo>
                        <a:pt x="112" y="104"/>
                      </a:lnTo>
                      <a:lnTo>
                        <a:pt x="112" y="104"/>
                      </a:lnTo>
                      <a:lnTo>
                        <a:pt x="112" y="106"/>
                      </a:lnTo>
                      <a:lnTo>
                        <a:pt x="112" y="106"/>
                      </a:lnTo>
                      <a:lnTo>
                        <a:pt x="114" y="106"/>
                      </a:lnTo>
                      <a:lnTo>
                        <a:pt x="114" y="106"/>
                      </a:lnTo>
                      <a:lnTo>
                        <a:pt x="114" y="106"/>
                      </a:lnTo>
                      <a:lnTo>
                        <a:pt x="114" y="106"/>
                      </a:lnTo>
                      <a:lnTo>
                        <a:pt x="116" y="106"/>
                      </a:lnTo>
                      <a:lnTo>
                        <a:pt x="116" y="107"/>
                      </a:lnTo>
                      <a:lnTo>
                        <a:pt x="114" y="107"/>
                      </a:lnTo>
                      <a:lnTo>
                        <a:pt x="114" y="107"/>
                      </a:lnTo>
                      <a:lnTo>
                        <a:pt x="114" y="107"/>
                      </a:lnTo>
                      <a:lnTo>
                        <a:pt x="114" y="109"/>
                      </a:lnTo>
                      <a:lnTo>
                        <a:pt x="112" y="109"/>
                      </a:lnTo>
                      <a:lnTo>
                        <a:pt x="112" y="109"/>
                      </a:lnTo>
                      <a:lnTo>
                        <a:pt x="112" y="111"/>
                      </a:lnTo>
                      <a:lnTo>
                        <a:pt x="114" y="111"/>
                      </a:lnTo>
                      <a:lnTo>
                        <a:pt x="114" y="111"/>
                      </a:lnTo>
                      <a:lnTo>
                        <a:pt x="114" y="111"/>
                      </a:lnTo>
                      <a:lnTo>
                        <a:pt x="116" y="111"/>
                      </a:lnTo>
                      <a:lnTo>
                        <a:pt x="116" y="113"/>
                      </a:lnTo>
                      <a:lnTo>
                        <a:pt x="116" y="113"/>
                      </a:lnTo>
                      <a:lnTo>
                        <a:pt x="116" y="113"/>
                      </a:lnTo>
                      <a:lnTo>
                        <a:pt x="116" y="115"/>
                      </a:lnTo>
                      <a:lnTo>
                        <a:pt x="116" y="115"/>
                      </a:lnTo>
                      <a:lnTo>
                        <a:pt x="116" y="115"/>
                      </a:lnTo>
                      <a:lnTo>
                        <a:pt x="116" y="115"/>
                      </a:lnTo>
                      <a:lnTo>
                        <a:pt x="118" y="115"/>
                      </a:lnTo>
                      <a:lnTo>
                        <a:pt x="118" y="117"/>
                      </a:lnTo>
                      <a:lnTo>
                        <a:pt x="118" y="117"/>
                      </a:lnTo>
                      <a:lnTo>
                        <a:pt x="120" y="117"/>
                      </a:lnTo>
                      <a:lnTo>
                        <a:pt x="120" y="117"/>
                      </a:lnTo>
                      <a:lnTo>
                        <a:pt x="120" y="117"/>
                      </a:lnTo>
                      <a:lnTo>
                        <a:pt x="120" y="119"/>
                      </a:lnTo>
                      <a:lnTo>
                        <a:pt x="120" y="119"/>
                      </a:lnTo>
                      <a:lnTo>
                        <a:pt x="122" y="119"/>
                      </a:lnTo>
                      <a:lnTo>
                        <a:pt x="122" y="119"/>
                      </a:lnTo>
                      <a:lnTo>
                        <a:pt x="122" y="119"/>
                      </a:lnTo>
                      <a:lnTo>
                        <a:pt x="124" y="119"/>
                      </a:lnTo>
                      <a:lnTo>
                        <a:pt x="124" y="119"/>
                      </a:lnTo>
                      <a:lnTo>
                        <a:pt x="124" y="119"/>
                      </a:lnTo>
                      <a:lnTo>
                        <a:pt x="124" y="121"/>
                      </a:lnTo>
                      <a:lnTo>
                        <a:pt x="126" y="121"/>
                      </a:lnTo>
                      <a:lnTo>
                        <a:pt x="126" y="121"/>
                      </a:lnTo>
                      <a:lnTo>
                        <a:pt x="126" y="121"/>
                      </a:lnTo>
                      <a:lnTo>
                        <a:pt x="126" y="123"/>
                      </a:lnTo>
                      <a:lnTo>
                        <a:pt x="126" y="123"/>
                      </a:lnTo>
                      <a:lnTo>
                        <a:pt x="126" y="123"/>
                      </a:lnTo>
                      <a:lnTo>
                        <a:pt x="128" y="123"/>
                      </a:lnTo>
                      <a:lnTo>
                        <a:pt x="128" y="123"/>
                      </a:lnTo>
                      <a:lnTo>
                        <a:pt x="128" y="123"/>
                      </a:lnTo>
                      <a:lnTo>
                        <a:pt x="130" y="123"/>
                      </a:lnTo>
                      <a:lnTo>
                        <a:pt x="130" y="123"/>
                      </a:lnTo>
                      <a:lnTo>
                        <a:pt x="130" y="123"/>
                      </a:lnTo>
                      <a:lnTo>
                        <a:pt x="130" y="125"/>
                      </a:lnTo>
                      <a:lnTo>
                        <a:pt x="132" y="125"/>
                      </a:lnTo>
                      <a:lnTo>
                        <a:pt x="132" y="125"/>
                      </a:lnTo>
                      <a:lnTo>
                        <a:pt x="132" y="127"/>
                      </a:lnTo>
                      <a:lnTo>
                        <a:pt x="132" y="127"/>
                      </a:lnTo>
                      <a:lnTo>
                        <a:pt x="132" y="127"/>
                      </a:lnTo>
                      <a:lnTo>
                        <a:pt x="134" y="127"/>
                      </a:lnTo>
                      <a:lnTo>
                        <a:pt x="134" y="127"/>
                      </a:lnTo>
                      <a:lnTo>
                        <a:pt x="134" y="127"/>
                      </a:lnTo>
                      <a:lnTo>
                        <a:pt x="134" y="127"/>
                      </a:lnTo>
                      <a:lnTo>
                        <a:pt x="135" y="127"/>
                      </a:lnTo>
                      <a:lnTo>
                        <a:pt x="135" y="128"/>
                      </a:lnTo>
                      <a:lnTo>
                        <a:pt x="135" y="128"/>
                      </a:lnTo>
                      <a:lnTo>
                        <a:pt x="137" y="128"/>
                      </a:lnTo>
                      <a:lnTo>
                        <a:pt x="137" y="128"/>
                      </a:lnTo>
                      <a:lnTo>
                        <a:pt x="137" y="128"/>
                      </a:lnTo>
                      <a:lnTo>
                        <a:pt x="137" y="130"/>
                      </a:lnTo>
                      <a:lnTo>
                        <a:pt x="137" y="130"/>
                      </a:lnTo>
                      <a:lnTo>
                        <a:pt x="137" y="130"/>
                      </a:lnTo>
                      <a:lnTo>
                        <a:pt x="137" y="130"/>
                      </a:lnTo>
                      <a:lnTo>
                        <a:pt x="137" y="130"/>
                      </a:lnTo>
                      <a:lnTo>
                        <a:pt x="137" y="130"/>
                      </a:lnTo>
                      <a:lnTo>
                        <a:pt x="137" y="132"/>
                      </a:lnTo>
                      <a:lnTo>
                        <a:pt x="137" y="132"/>
                      </a:lnTo>
                      <a:lnTo>
                        <a:pt x="137" y="132"/>
                      </a:lnTo>
                      <a:lnTo>
                        <a:pt x="137" y="134"/>
                      </a:lnTo>
                      <a:lnTo>
                        <a:pt x="137" y="134"/>
                      </a:lnTo>
                      <a:lnTo>
                        <a:pt x="137" y="134"/>
                      </a:lnTo>
                      <a:lnTo>
                        <a:pt x="137" y="136"/>
                      </a:lnTo>
                      <a:lnTo>
                        <a:pt x="135" y="136"/>
                      </a:lnTo>
                      <a:lnTo>
                        <a:pt x="135" y="134"/>
                      </a:lnTo>
                      <a:lnTo>
                        <a:pt x="135" y="134"/>
                      </a:lnTo>
                      <a:lnTo>
                        <a:pt x="134" y="134"/>
                      </a:lnTo>
                      <a:lnTo>
                        <a:pt x="134" y="134"/>
                      </a:lnTo>
                      <a:lnTo>
                        <a:pt x="134" y="134"/>
                      </a:lnTo>
                      <a:lnTo>
                        <a:pt x="134" y="134"/>
                      </a:lnTo>
                      <a:lnTo>
                        <a:pt x="132" y="134"/>
                      </a:lnTo>
                      <a:lnTo>
                        <a:pt x="132" y="134"/>
                      </a:lnTo>
                      <a:lnTo>
                        <a:pt x="132" y="134"/>
                      </a:lnTo>
                      <a:lnTo>
                        <a:pt x="132" y="136"/>
                      </a:lnTo>
                      <a:lnTo>
                        <a:pt x="132" y="136"/>
                      </a:lnTo>
                      <a:lnTo>
                        <a:pt x="132" y="136"/>
                      </a:lnTo>
                      <a:lnTo>
                        <a:pt x="132" y="138"/>
                      </a:lnTo>
                      <a:lnTo>
                        <a:pt x="132" y="138"/>
                      </a:lnTo>
                      <a:lnTo>
                        <a:pt x="130" y="138"/>
                      </a:lnTo>
                      <a:lnTo>
                        <a:pt x="130" y="138"/>
                      </a:lnTo>
                      <a:lnTo>
                        <a:pt x="130" y="138"/>
                      </a:lnTo>
                      <a:lnTo>
                        <a:pt x="128" y="138"/>
                      </a:lnTo>
                      <a:lnTo>
                        <a:pt x="128" y="140"/>
                      </a:lnTo>
                      <a:lnTo>
                        <a:pt x="128" y="140"/>
                      </a:lnTo>
                      <a:lnTo>
                        <a:pt x="128" y="140"/>
                      </a:lnTo>
                      <a:lnTo>
                        <a:pt x="126" y="140"/>
                      </a:lnTo>
                      <a:lnTo>
                        <a:pt x="126" y="140"/>
                      </a:lnTo>
                      <a:lnTo>
                        <a:pt x="126" y="140"/>
                      </a:lnTo>
                      <a:lnTo>
                        <a:pt x="126" y="140"/>
                      </a:lnTo>
                      <a:lnTo>
                        <a:pt x="124" y="140"/>
                      </a:lnTo>
                      <a:lnTo>
                        <a:pt x="124" y="140"/>
                      </a:lnTo>
                      <a:lnTo>
                        <a:pt x="124" y="142"/>
                      </a:lnTo>
                      <a:lnTo>
                        <a:pt x="122" y="142"/>
                      </a:lnTo>
                      <a:lnTo>
                        <a:pt x="122" y="142"/>
                      </a:lnTo>
                      <a:lnTo>
                        <a:pt x="122" y="142"/>
                      </a:lnTo>
                      <a:lnTo>
                        <a:pt x="122" y="142"/>
                      </a:lnTo>
                      <a:lnTo>
                        <a:pt x="120" y="142"/>
                      </a:lnTo>
                      <a:lnTo>
                        <a:pt x="120" y="142"/>
                      </a:lnTo>
                      <a:lnTo>
                        <a:pt x="120" y="144"/>
                      </a:lnTo>
                      <a:lnTo>
                        <a:pt x="120" y="144"/>
                      </a:lnTo>
                      <a:lnTo>
                        <a:pt x="120" y="144"/>
                      </a:lnTo>
                      <a:lnTo>
                        <a:pt x="120" y="144"/>
                      </a:lnTo>
                      <a:lnTo>
                        <a:pt x="120" y="146"/>
                      </a:lnTo>
                      <a:lnTo>
                        <a:pt x="120" y="146"/>
                      </a:lnTo>
                      <a:lnTo>
                        <a:pt x="120" y="146"/>
                      </a:lnTo>
                      <a:lnTo>
                        <a:pt x="122" y="146"/>
                      </a:lnTo>
                      <a:lnTo>
                        <a:pt x="122" y="146"/>
                      </a:lnTo>
                      <a:lnTo>
                        <a:pt x="122" y="146"/>
                      </a:lnTo>
                      <a:lnTo>
                        <a:pt x="122" y="148"/>
                      </a:lnTo>
                      <a:lnTo>
                        <a:pt x="122" y="148"/>
                      </a:lnTo>
                      <a:lnTo>
                        <a:pt x="122" y="148"/>
                      </a:lnTo>
                      <a:lnTo>
                        <a:pt x="124" y="148"/>
                      </a:lnTo>
                      <a:lnTo>
                        <a:pt x="124" y="150"/>
                      </a:lnTo>
                      <a:lnTo>
                        <a:pt x="122" y="150"/>
                      </a:lnTo>
                      <a:lnTo>
                        <a:pt x="122" y="150"/>
                      </a:lnTo>
                      <a:lnTo>
                        <a:pt x="122" y="151"/>
                      </a:lnTo>
                      <a:lnTo>
                        <a:pt x="122" y="151"/>
                      </a:lnTo>
                      <a:lnTo>
                        <a:pt x="122" y="151"/>
                      </a:lnTo>
                      <a:lnTo>
                        <a:pt x="122" y="151"/>
                      </a:lnTo>
                      <a:lnTo>
                        <a:pt x="124" y="151"/>
                      </a:lnTo>
                      <a:lnTo>
                        <a:pt x="124" y="151"/>
                      </a:lnTo>
                      <a:lnTo>
                        <a:pt x="126" y="151"/>
                      </a:lnTo>
                      <a:lnTo>
                        <a:pt x="126" y="153"/>
                      </a:lnTo>
                      <a:lnTo>
                        <a:pt x="126" y="153"/>
                      </a:lnTo>
                      <a:lnTo>
                        <a:pt x="126" y="153"/>
                      </a:lnTo>
                      <a:lnTo>
                        <a:pt x="124" y="153"/>
                      </a:lnTo>
                      <a:lnTo>
                        <a:pt x="124" y="155"/>
                      </a:lnTo>
                      <a:lnTo>
                        <a:pt x="124" y="155"/>
                      </a:lnTo>
                      <a:lnTo>
                        <a:pt x="124" y="157"/>
                      </a:lnTo>
                      <a:lnTo>
                        <a:pt x="124" y="157"/>
                      </a:lnTo>
                      <a:lnTo>
                        <a:pt x="122" y="157"/>
                      </a:lnTo>
                      <a:lnTo>
                        <a:pt x="122" y="155"/>
                      </a:lnTo>
                      <a:lnTo>
                        <a:pt x="122" y="155"/>
                      </a:lnTo>
                      <a:lnTo>
                        <a:pt x="122" y="155"/>
                      </a:lnTo>
                      <a:lnTo>
                        <a:pt x="122" y="155"/>
                      </a:lnTo>
                      <a:lnTo>
                        <a:pt x="120" y="155"/>
                      </a:lnTo>
                      <a:lnTo>
                        <a:pt x="120" y="155"/>
                      </a:lnTo>
                      <a:lnTo>
                        <a:pt x="120" y="153"/>
                      </a:lnTo>
                      <a:lnTo>
                        <a:pt x="120" y="153"/>
                      </a:lnTo>
                      <a:lnTo>
                        <a:pt x="120" y="153"/>
                      </a:lnTo>
                      <a:lnTo>
                        <a:pt x="120" y="153"/>
                      </a:lnTo>
                      <a:lnTo>
                        <a:pt x="118" y="153"/>
                      </a:lnTo>
                      <a:lnTo>
                        <a:pt x="118" y="153"/>
                      </a:lnTo>
                      <a:lnTo>
                        <a:pt x="116" y="153"/>
                      </a:lnTo>
                      <a:lnTo>
                        <a:pt x="116" y="153"/>
                      </a:lnTo>
                      <a:lnTo>
                        <a:pt x="116" y="153"/>
                      </a:lnTo>
                      <a:lnTo>
                        <a:pt x="116" y="153"/>
                      </a:lnTo>
                      <a:lnTo>
                        <a:pt x="114" y="153"/>
                      </a:lnTo>
                      <a:lnTo>
                        <a:pt x="114" y="153"/>
                      </a:lnTo>
                      <a:lnTo>
                        <a:pt x="114" y="153"/>
                      </a:lnTo>
                      <a:lnTo>
                        <a:pt x="112" y="153"/>
                      </a:lnTo>
                      <a:lnTo>
                        <a:pt x="112" y="151"/>
                      </a:lnTo>
                      <a:lnTo>
                        <a:pt x="112" y="151"/>
                      </a:lnTo>
                      <a:lnTo>
                        <a:pt x="112" y="151"/>
                      </a:lnTo>
                      <a:lnTo>
                        <a:pt x="111" y="151"/>
                      </a:lnTo>
                      <a:lnTo>
                        <a:pt x="111" y="153"/>
                      </a:lnTo>
                      <a:lnTo>
                        <a:pt x="111" y="153"/>
                      </a:lnTo>
                      <a:lnTo>
                        <a:pt x="111" y="151"/>
                      </a:lnTo>
                      <a:lnTo>
                        <a:pt x="111" y="151"/>
                      </a:lnTo>
                      <a:lnTo>
                        <a:pt x="109" y="151"/>
                      </a:lnTo>
                      <a:lnTo>
                        <a:pt x="109" y="153"/>
                      </a:lnTo>
                      <a:lnTo>
                        <a:pt x="111" y="153"/>
                      </a:lnTo>
                      <a:lnTo>
                        <a:pt x="111" y="153"/>
                      </a:lnTo>
                      <a:lnTo>
                        <a:pt x="109" y="153"/>
                      </a:lnTo>
                      <a:lnTo>
                        <a:pt x="109" y="153"/>
                      </a:lnTo>
                      <a:lnTo>
                        <a:pt x="107" y="153"/>
                      </a:lnTo>
                      <a:lnTo>
                        <a:pt x="107" y="153"/>
                      </a:lnTo>
                      <a:lnTo>
                        <a:pt x="107" y="153"/>
                      </a:lnTo>
                      <a:lnTo>
                        <a:pt x="105" y="153"/>
                      </a:lnTo>
                      <a:lnTo>
                        <a:pt x="105" y="153"/>
                      </a:lnTo>
                      <a:lnTo>
                        <a:pt x="105" y="153"/>
                      </a:lnTo>
                      <a:lnTo>
                        <a:pt x="105" y="153"/>
                      </a:lnTo>
                      <a:lnTo>
                        <a:pt x="103" y="153"/>
                      </a:lnTo>
                      <a:lnTo>
                        <a:pt x="103" y="153"/>
                      </a:lnTo>
                      <a:lnTo>
                        <a:pt x="101" y="153"/>
                      </a:lnTo>
                      <a:lnTo>
                        <a:pt x="101" y="153"/>
                      </a:lnTo>
                      <a:lnTo>
                        <a:pt x="101" y="153"/>
                      </a:lnTo>
                      <a:lnTo>
                        <a:pt x="99" y="153"/>
                      </a:lnTo>
                      <a:lnTo>
                        <a:pt x="99" y="153"/>
                      </a:lnTo>
                      <a:lnTo>
                        <a:pt x="99" y="155"/>
                      </a:lnTo>
                      <a:lnTo>
                        <a:pt x="99" y="155"/>
                      </a:lnTo>
                      <a:lnTo>
                        <a:pt x="99" y="155"/>
                      </a:lnTo>
                      <a:lnTo>
                        <a:pt x="97" y="155"/>
                      </a:lnTo>
                      <a:lnTo>
                        <a:pt x="97" y="155"/>
                      </a:lnTo>
                      <a:lnTo>
                        <a:pt x="95" y="155"/>
                      </a:lnTo>
                      <a:lnTo>
                        <a:pt x="95" y="157"/>
                      </a:lnTo>
                      <a:lnTo>
                        <a:pt x="95" y="157"/>
                      </a:lnTo>
                      <a:lnTo>
                        <a:pt x="95" y="157"/>
                      </a:lnTo>
                      <a:lnTo>
                        <a:pt x="95" y="157"/>
                      </a:lnTo>
                      <a:lnTo>
                        <a:pt x="93" y="157"/>
                      </a:lnTo>
                      <a:lnTo>
                        <a:pt x="93" y="157"/>
                      </a:lnTo>
                      <a:lnTo>
                        <a:pt x="93" y="157"/>
                      </a:lnTo>
                      <a:lnTo>
                        <a:pt x="91" y="157"/>
                      </a:lnTo>
                      <a:lnTo>
                        <a:pt x="91" y="157"/>
                      </a:lnTo>
                      <a:lnTo>
                        <a:pt x="90" y="157"/>
                      </a:lnTo>
                      <a:lnTo>
                        <a:pt x="90" y="159"/>
                      </a:lnTo>
                      <a:lnTo>
                        <a:pt x="90" y="159"/>
                      </a:lnTo>
                      <a:lnTo>
                        <a:pt x="90" y="159"/>
                      </a:lnTo>
                      <a:lnTo>
                        <a:pt x="90" y="157"/>
                      </a:lnTo>
                      <a:lnTo>
                        <a:pt x="88" y="157"/>
                      </a:lnTo>
                      <a:lnTo>
                        <a:pt x="88" y="157"/>
                      </a:lnTo>
                      <a:lnTo>
                        <a:pt x="88" y="157"/>
                      </a:lnTo>
                      <a:lnTo>
                        <a:pt x="88" y="155"/>
                      </a:lnTo>
                      <a:lnTo>
                        <a:pt x="86" y="155"/>
                      </a:lnTo>
                      <a:lnTo>
                        <a:pt x="86" y="155"/>
                      </a:lnTo>
                      <a:lnTo>
                        <a:pt x="86" y="155"/>
                      </a:lnTo>
                      <a:lnTo>
                        <a:pt x="86" y="155"/>
                      </a:lnTo>
                      <a:lnTo>
                        <a:pt x="84" y="155"/>
                      </a:lnTo>
                      <a:lnTo>
                        <a:pt x="84" y="155"/>
                      </a:lnTo>
                      <a:lnTo>
                        <a:pt x="84" y="155"/>
                      </a:lnTo>
                      <a:lnTo>
                        <a:pt x="82" y="155"/>
                      </a:lnTo>
                      <a:lnTo>
                        <a:pt x="82" y="153"/>
                      </a:lnTo>
                      <a:lnTo>
                        <a:pt x="82" y="153"/>
                      </a:lnTo>
                      <a:lnTo>
                        <a:pt x="82" y="155"/>
                      </a:lnTo>
                      <a:lnTo>
                        <a:pt x="80" y="155"/>
                      </a:lnTo>
                      <a:lnTo>
                        <a:pt x="80" y="155"/>
                      </a:lnTo>
                      <a:lnTo>
                        <a:pt x="80" y="155"/>
                      </a:lnTo>
                      <a:lnTo>
                        <a:pt x="80" y="155"/>
                      </a:lnTo>
                      <a:lnTo>
                        <a:pt x="80" y="157"/>
                      </a:lnTo>
                      <a:lnTo>
                        <a:pt x="80" y="157"/>
                      </a:lnTo>
                      <a:lnTo>
                        <a:pt x="78" y="157"/>
                      </a:lnTo>
                      <a:lnTo>
                        <a:pt x="78" y="159"/>
                      </a:lnTo>
                      <a:lnTo>
                        <a:pt x="78" y="159"/>
                      </a:lnTo>
                      <a:lnTo>
                        <a:pt x="78" y="159"/>
                      </a:lnTo>
                      <a:lnTo>
                        <a:pt x="78" y="159"/>
                      </a:lnTo>
                      <a:lnTo>
                        <a:pt x="78" y="161"/>
                      </a:lnTo>
                      <a:lnTo>
                        <a:pt x="76" y="161"/>
                      </a:lnTo>
                      <a:lnTo>
                        <a:pt x="76" y="161"/>
                      </a:lnTo>
                      <a:lnTo>
                        <a:pt x="74" y="161"/>
                      </a:lnTo>
                      <a:lnTo>
                        <a:pt x="74" y="159"/>
                      </a:lnTo>
                      <a:lnTo>
                        <a:pt x="74" y="159"/>
                      </a:lnTo>
                      <a:lnTo>
                        <a:pt x="74" y="159"/>
                      </a:lnTo>
                      <a:lnTo>
                        <a:pt x="74" y="159"/>
                      </a:lnTo>
                      <a:lnTo>
                        <a:pt x="72" y="159"/>
                      </a:lnTo>
                      <a:lnTo>
                        <a:pt x="72" y="157"/>
                      </a:lnTo>
                      <a:lnTo>
                        <a:pt x="72" y="157"/>
                      </a:lnTo>
                      <a:lnTo>
                        <a:pt x="72" y="157"/>
                      </a:lnTo>
                      <a:lnTo>
                        <a:pt x="72" y="155"/>
                      </a:lnTo>
                      <a:lnTo>
                        <a:pt x="72" y="155"/>
                      </a:lnTo>
                      <a:lnTo>
                        <a:pt x="70" y="155"/>
                      </a:lnTo>
                      <a:lnTo>
                        <a:pt x="70" y="155"/>
                      </a:lnTo>
                      <a:lnTo>
                        <a:pt x="70" y="155"/>
                      </a:lnTo>
                      <a:lnTo>
                        <a:pt x="68" y="155"/>
                      </a:lnTo>
                      <a:lnTo>
                        <a:pt x="68" y="155"/>
                      </a:lnTo>
                      <a:lnTo>
                        <a:pt x="68" y="153"/>
                      </a:lnTo>
                      <a:lnTo>
                        <a:pt x="68" y="153"/>
                      </a:lnTo>
                      <a:lnTo>
                        <a:pt x="67" y="153"/>
                      </a:lnTo>
                      <a:lnTo>
                        <a:pt x="67" y="155"/>
                      </a:lnTo>
                      <a:lnTo>
                        <a:pt x="67" y="155"/>
                      </a:lnTo>
                      <a:lnTo>
                        <a:pt x="67" y="155"/>
                      </a:lnTo>
                      <a:lnTo>
                        <a:pt x="65" y="155"/>
                      </a:lnTo>
                      <a:lnTo>
                        <a:pt x="65" y="155"/>
                      </a:lnTo>
                      <a:lnTo>
                        <a:pt x="65" y="153"/>
                      </a:lnTo>
                      <a:lnTo>
                        <a:pt x="63" y="153"/>
                      </a:lnTo>
                      <a:lnTo>
                        <a:pt x="63" y="153"/>
                      </a:lnTo>
                      <a:lnTo>
                        <a:pt x="63" y="153"/>
                      </a:lnTo>
                      <a:lnTo>
                        <a:pt x="63" y="153"/>
                      </a:lnTo>
                      <a:lnTo>
                        <a:pt x="61" y="153"/>
                      </a:lnTo>
                      <a:lnTo>
                        <a:pt x="61" y="153"/>
                      </a:lnTo>
                      <a:lnTo>
                        <a:pt x="59" y="153"/>
                      </a:lnTo>
                      <a:lnTo>
                        <a:pt x="59" y="153"/>
                      </a:lnTo>
                      <a:lnTo>
                        <a:pt x="59" y="153"/>
                      </a:lnTo>
                      <a:lnTo>
                        <a:pt x="59" y="153"/>
                      </a:lnTo>
                      <a:lnTo>
                        <a:pt x="57" y="153"/>
                      </a:lnTo>
                      <a:lnTo>
                        <a:pt x="57" y="153"/>
                      </a:lnTo>
                      <a:lnTo>
                        <a:pt x="57" y="153"/>
                      </a:lnTo>
                      <a:lnTo>
                        <a:pt x="55" y="153"/>
                      </a:lnTo>
                      <a:lnTo>
                        <a:pt x="55" y="153"/>
                      </a:lnTo>
                      <a:lnTo>
                        <a:pt x="55" y="151"/>
                      </a:lnTo>
                      <a:lnTo>
                        <a:pt x="53" y="151"/>
                      </a:lnTo>
                      <a:lnTo>
                        <a:pt x="53" y="153"/>
                      </a:lnTo>
                      <a:lnTo>
                        <a:pt x="53" y="153"/>
                      </a:lnTo>
                      <a:lnTo>
                        <a:pt x="53" y="153"/>
                      </a:lnTo>
                      <a:lnTo>
                        <a:pt x="51" y="153"/>
                      </a:lnTo>
                      <a:lnTo>
                        <a:pt x="51" y="151"/>
                      </a:lnTo>
                      <a:lnTo>
                        <a:pt x="51" y="151"/>
                      </a:lnTo>
                      <a:lnTo>
                        <a:pt x="51" y="151"/>
                      </a:lnTo>
                      <a:lnTo>
                        <a:pt x="51" y="153"/>
                      </a:lnTo>
                      <a:lnTo>
                        <a:pt x="49" y="153"/>
                      </a:lnTo>
                      <a:lnTo>
                        <a:pt x="49" y="151"/>
                      </a:lnTo>
                      <a:lnTo>
                        <a:pt x="49" y="151"/>
                      </a:lnTo>
                      <a:lnTo>
                        <a:pt x="49" y="151"/>
                      </a:lnTo>
                      <a:lnTo>
                        <a:pt x="49" y="150"/>
                      </a:lnTo>
                      <a:lnTo>
                        <a:pt x="47" y="150"/>
                      </a:lnTo>
                      <a:lnTo>
                        <a:pt x="47" y="150"/>
                      </a:lnTo>
                      <a:lnTo>
                        <a:pt x="47" y="150"/>
                      </a:lnTo>
                      <a:lnTo>
                        <a:pt x="46" y="150"/>
                      </a:lnTo>
                      <a:lnTo>
                        <a:pt x="46" y="150"/>
                      </a:lnTo>
                      <a:lnTo>
                        <a:pt x="46" y="151"/>
                      </a:lnTo>
                      <a:lnTo>
                        <a:pt x="46" y="151"/>
                      </a:lnTo>
                      <a:lnTo>
                        <a:pt x="46" y="151"/>
                      </a:lnTo>
                      <a:lnTo>
                        <a:pt x="44" y="151"/>
                      </a:lnTo>
                      <a:lnTo>
                        <a:pt x="44" y="153"/>
                      </a:lnTo>
                      <a:lnTo>
                        <a:pt x="46" y="153"/>
                      </a:lnTo>
                      <a:lnTo>
                        <a:pt x="46" y="153"/>
                      </a:lnTo>
                      <a:lnTo>
                        <a:pt x="46" y="153"/>
                      </a:lnTo>
                      <a:lnTo>
                        <a:pt x="46" y="153"/>
                      </a:lnTo>
                      <a:lnTo>
                        <a:pt x="46" y="153"/>
                      </a:lnTo>
                      <a:lnTo>
                        <a:pt x="44" y="153"/>
                      </a:lnTo>
                      <a:lnTo>
                        <a:pt x="44" y="153"/>
                      </a:lnTo>
                      <a:lnTo>
                        <a:pt x="42" y="153"/>
                      </a:lnTo>
                      <a:lnTo>
                        <a:pt x="42" y="153"/>
                      </a:lnTo>
                      <a:lnTo>
                        <a:pt x="42" y="153"/>
                      </a:lnTo>
                      <a:lnTo>
                        <a:pt x="42" y="153"/>
                      </a:lnTo>
                      <a:lnTo>
                        <a:pt x="40" y="153"/>
                      </a:lnTo>
                      <a:lnTo>
                        <a:pt x="40" y="153"/>
                      </a:lnTo>
                      <a:lnTo>
                        <a:pt x="40" y="153"/>
                      </a:lnTo>
                      <a:lnTo>
                        <a:pt x="40" y="153"/>
                      </a:lnTo>
                      <a:lnTo>
                        <a:pt x="38" y="153"/>
                      </a:lnTo>
                      <a:lnTo>
                        <a:pt x="38" y="155"/>
                      </a:lnTo>
                      <a:lnTo>
                        <a:pt x="38" y="155"/>
                      </a:lnTo>
                      <a:lnTo>
                        <a:pt x="36" y="155"/>
                      </a:lnTo>
                      <a:lnTo>
                        <a:pt x="36" y="155"/>
                      </a:lnTo>
                      <a:lnTo>
                        <a:pt x="36" y="155"/>
                      </a:lnTo>
                      <a:lnTo>
                        <a:pt x="36" y="153"/>
                      </a:lnTo>
                      <a:lnTo>
                        <a:pt x="34" y="153"/>
                      </a:lnTo>
                      <a:lnTo>
                        <a:pt x="34" y="153"/>
                      </a:lnTo>
                      <a:lnTo>
                        <a:pt x="34" y="153"/>
                      </a:lnTo>
                      <a:lnTo>
                        <a:pt x="34" y="155"/>
                      </a:lnTo>
                      <a:lnTo>
                        <a:pt x="32" y="155"/>
                      </a:lnTo>
                      <a:lnTo>
                        <a:pt x="32" y="155"/>
                      </a:lnTo>
                      <a:lnTo>
                        <a:pt x="30" y="155"/>
                      </a:lnTo>
                      <a:lnTo>
                        <a:pt x="30" y="153"/>
                      </a:lnTo>
                      <a:lnTo>
                        <a:pt x="30" y="153"/>
                      </a:lnTo>
                      <a:lnTo>
                        <a:pt x="30" y="153"/>
                      </a:lnTo>
                      <a:lnTo>
                        <a:pt x="30" y="153"/>
                      </a:lnTo>
                      <a:lnTo>
                        <a:pt x="28" y="153"/>
                      </a:lnTo>
                      <a:lnTo>
                        <a:pt x="28" y="153"/>
                      </a:lnTo>
                      <a:lnTo>
                        <a:pt x="28" y="153"/>
                      </a:lnTo>
                      <a:lnTo>
                        <a:pt x="28" y="151"/>
                      </a:lnTo>
                      <a:lnTo>
                        <a:pt x="28" y="151"/>
                      </a:lnTo>
                      <a:lnTo>
                        <a:pt x="28" y="151"/>
                      </a:lnTo>
                      <a:lnTo>
                        <a:pt x="28" y="150"/>
                      </a:lnTo>
                      <a:lnTo>
                        <a:pt x="28" y="150"/>
                      </a:lnTo>
                      <a:lnTo>
                        <a:pt x="28" y="148"/>
                      </a:lnTo>
                      <a:lnTo>
                        <a:pt x="30" y="148"/>
                      </a:lnTo>
                      <a:lnTo>
                        <a:pt x="30" y="148"/>
                      </a:lnTo>
                      <a:lnTo>
                        <a:pt x="30" y="146"/>
                      </a:lnTo>
                      <a:lnTo>
                        <a:pt x="30" y="146"/>
                      </a:lnTo>
                      <a:lnTo>
                        <a:pt x="30" y="146"/>
                      </a:lnTo>
                      <a:lnTo>
                        <a:pt x="30" y="146"/>
                      </a:lnTo>
                      <a:lnTo>
                        <a:pt x="30" y="146"/>
                      </a:lnTo>
                      <a:lnTo>
                        <a:pt x="30" y="144"/>
                      </a:lnTo>
                      <a:lnTo>
                        <a:pt x="30" y="144"/>
                      </a:lnTo>
                      <a:lnTo>
                        <a:pt x="30" y="142"/>
                      </a:lnTo>
                      <a:lnTo>
                        <a:pt x="30" y="142"/>
                      </a:lnTo>
                      <a:lnTo>
                        <a:pt x="30" y="142"/>
                      </a:lnTo>
                      <a:lnTo>
                        <a:pt x="30" y="142"/>
                      </a:lnTo>
                      <a:lnTo>
                        <a:pt x="30" y="140"/>
                      </a:lnTo>
                      <a:lnTo>
                        <a:pt x="30" y="140"/>
                      </a:lnTo>
                      <a:lnTo>
                        <a:pt x="32" y="140"/>
                      </a:lnTo>
                      <a:lnTo>
                        <a:pt x="32" y="138"/>
                      </a:lnTo>
                      <a:lnTo>
                        <a:pt x="32" y="138"/>
                      </a:lnTo>
                      <a:lnTo>
                        <a:pt x="32" y="138"/>
                      </a:lnTo>
                      <a:lnTo>
                        <a:pt x="32" y="138"/>
                      </a:lnTo>
                      <a:lnTo>
                        <a:pt x="32" y="136"/>
                      </a:lnTo>
                      <a:lnTo>
                        <a:pt x="32" y="136"/>
                      </a:lnTo>
                      <a:lnTo>
                        <a:pt x="34" y="136"/>
                      </a:lnTo>
                      <a:lnTo>
                        <a:pt x="34" y="134"/>
                      </a:lnTo>
                      <a:lnTo>
                        <a:pt x="34" y="134"/>
                      </a:lnTo>
                      <a:lnTo>
                        <a:pt x="34" y="134"/>
                      </a:lnTo>
                      <a:lnTo>
                        <a:pt x="34" y="132"/>
                      </a:lnTo>
                      <a:lnTo>
                        <a:pt x="34" y="132"/>
                      </a:lnTo>
                      <a:lnTo>
                        <a:pt x="34" y="132"/>
                      </a:lnTo>
                      <a:lnTo>
                        <a:pt x="36" y="132"/>
                      </a:lnTo>
                      <a:lnTo>
                        <a:pt x="36" y="130"/>
                      </a:lnTo>
                      <a:lnTo>
                        <a:pt x="36" y="130"/>
                      </a:lnTo>
                      <a:lnTo>
                        <a:pt x="36" y="130"/>
                      </a:lnTo>
                      <a:lnTo>
                        <a:pt x="36" y="130"/>
                      </a:lnTo>
                      <a:lnTo>
                        <a:pt x="36" y="130"/>
                      </a:lnTo>
                      <a:lnTo>
                        <a:pt x="38" y="130"/>
                      </a:lnTo>
                      <a:lnTo>
                        <a:pt x="38" y="130"/>
                      </a:lnTo>
                      <a:lnTo>
                        <a:pt x="38" y="128"/>
                      </a:lnTo>
                      <a:lnTo>
                        <a:pt x="40" y="128"/>
                      </a:lnTo>
                      <a:lnTo>
                        <a:pt x="40" y="128"/>
                      </a:lnTo>
                      <a:lnTo>
                        <a:pt x="40" y="127"/>
                      </a:lnTo>
                      <a:lnTo>
                        <a:pt x="40" y="127"/>
                      </a:lnTo>
                      <a:lnTo>
                        <a:pt x="40" y="127"/>
                      </a:lnTo>
                      <a:lnTo>
                        <a:pt x="40" y="125"/>
                      </a:lnTo>
                      <a:lnTo>
                        <a:pt x="40" y="125"/>
                      </a:lnTo>
                      <a:lnTo>
                        <a:pt x="38" y="125"/>
                      </a:lnTo>
                      <a:lnTo>
                        <a:pt x="38" y="125"/>
                      </a:lnTo>
                      <a:lnTo>
                        <a:pt x="36" y="125"/>
                      </a:lnTo>
                      <a:lnTo>
                        <a:pt x="36" y="125"/>
                      </a:lnTo>
                      <a:lnTo>
                        <a:pt x="36" y="125"/>
                      </a:lnTo>
                      <a:lnTo>
                        <a:pt x="36" y="125"/>
                      </a:lnTo>
                      <a:lnTo>
                        <a:pt x="34" y="125"/>
                      </a:lnTo>
                      <a:lnTo>
                        <a:pt x="34" y="125"/>
                      </a:lnTo>
                      <a:lnTo>
                        <a:pt x="34" y="125"/>
                      </a:lnTo>
                      <a:lnTo>
                        <a:pt x="32" y="125"/>
                      </a:lnTo>
                      <a:lnTo>
                        <a:pt x="32" y="125"/>
                      </a:lnTo>
                      <a:lnTo>
                        <a:pt x="30" y="125"/>
                      </a:lnTo>
                      <a:lnTo>
                        <a:pt x="30" y="125"/>
                      </a:lnTo>
                      <a:lnTo>
                        <a:pt x="30" y="123"/>
                      </a:lnTo>
                      <a:lnTo>
                        <a:pt x="30" y="123"/>
                      </a:lnTo>
                      <a:lnTo>
                        <a:pt x="28" y="123"/>
                      </a:lnTo>
                      <a:lnTo>
                        <a:pt x="28" y="123"/>
                      </a:lnTo>
                      <a:lnTo>
                        <a:pt x="28" y="123"/>
                      </a:lnTo>
                      <a:lnTo>
                        <a:pt x="28" y="123"/>
                      </a:lnTo>
                      <a:lnTo>
                        <a:pt x="26" y="123"/>
                      </a:lnTo>
                      <a:lnTo>
                        <a:pt x="26" y="123"/>
                      </a:lnTo>
                      <a:lnTo>
                        <a:pt x="26" y="123"/>
                      </a:lnTo>
                      <a:lnTo>
                        <a:pt x="24" y="123"/>
                      </a:lnTo>
                      <a:lnTo>
                        <a:pt x="24" y="123"/>
                      </a:lnTo>
                      <a:lnTo>
                        <a:pt x="24" y="123"/>
                      </a:lnTo>
                      <a:lnTo>
                        <a:pt x="24" y="123"/>
                      </a:lnTo>
                      <a:lnTo>
                        <a:pt x="23" y="123"/>
                      </a:lnTo>
                      <a:lnTo>
                        <a:pt x="23" y="123"/>
                      </a:lnTo>
                      <a:lnTo>
                        <a:pt x="21" y="123"/>
                      </a:lnTo>
                      <a:lnTo>
                        <a:pt x="21" y="123"/>
                      </a:lnTo>
                      <a:lnTo>
                        <a:pt x="21" y="123"/>
                      </a:lnTo>
                      <a:lnTo>
                        <a:pt x="21" y="123"/>
                      </a:lnTo>
                      <a:lnTo>
                        <a:pt x="21" y="123"/>
                      </a:lnTo>
                      <a:lnTo>
                        <a:pt x="21" y="123"/>
                      </a:lnTo>
                      <a:lnTo>
                        <a:pt x="19" y="123"/>
                      </a:lnTo>
                      <a:lnTo>
                        <a:pt x="19" y="121"/>
                      </a:lnTo>
                      <a:lnTo>
                        <a:pt x="19" y="121"/>
                      </a:lnTo>
                      <a:lnTo>
                        <a:pt x="19" y="121"/>
                      </a:lnTo>
                      <a:lnTo>
                        <a:pt x="17" y="121"/>
                      </a:lnTo>
                      <a:lnTo>
                        <a:pt x="17" y="121"/>
                      </a:lnTo>
                      <a:lnTo>
                        <a:pt x="17" y="123"/>
                      </a:lnTo>
                      <a:lnTo>
                        <a:pt x="15" y="123"/>
                      </a:lnTo>
                      <a:lnTo>
                        <a:pt x="15" y="123"/>
                      </a:lnTo>
                      <a:lnTo>
                        <a:pt x="15" y="123"/>
                      </a:lnTo>
                      <a:lnTo>
                        <a:pt x="15" y="121"/>
                      </a:lnTo>
                      <a:lnTo>
                        <a:pt x="15" y="121"/>
                      </a:lnTo>
                      <a:lnTo>
                        <a:pt x="13" y="121"/>
                      </a:lnTo>
                      <a:lnTo>
                        <a:pt x="13" y="119"/>
                      </a:lnTo>
                      <a:lnTo>
                        <a:pt x="13" y="119"/>
                      </a:lnTo>
                      <a:lnTo>
                        <a:pt x="13" y="119"/>
                      </a:lnTo>
                      <a:lnTo>
                        <a:pt x="13" y="119"/>
                      </a:lnTo>
                      <a:lnTo>
                        <a:pt x="13" y="117"/>
                      </a:lnTo>
                      <a:lnTo>
                        <a:pt x="11" y="117"/>
                      </a:lnTo>
                      <a:lnTo>
                        <a:pt x="11" y="117"/>
                      </a:lnTo>
                      <a:lnTo>
                        <a:pt x="11" y="115"/>
                      </a:lnTo>
                      <a:lnTo>
                        <a:pt x="11" y="115"/>
                      </a:lnTo>
                      <a:lnTo>
                        <a:pt x="9" y="115"/>
                      </a:lnTo>
                      <a:lnTo>
                        <a:pt x="9" y="115"/>
                      </a:lnTo>
                      <a:lnTo>
                        <a:pt x="9" y="115"/>
                      </a:lnTo>
                      <a:lnTo>
                        <a:pt x="9" y="115"/>
                      </a:lnTo>
                      <a:lnTo>
                        <a:pt x="9" y="115"/>
                      </a:lnTo>
                      <a:lnTo>
                        <a:pt x="9" y="113"/>
                      </a:lnTo>
                      <a:lnTo>
                        <a:pt x="9" y="113"/>
                      </a:lnTo>
                      <a:lnTo>
                        <a:pt x="9" y="113"/>
                      </a:lnTo>
                      <a:lnTo>
                        <a:pt x="9" y="111"/>
                      </a:lnTo>
                      <a:lnTo>
                        <a:pt x="9" y="111"/>
                      </a:lnTo>
                      <a:lnTo>
                        <a:pt x="9" y="111"/>
                      </a:lnTo>
                      <a:lnTo>
                        <a:pt x="11" y="111"/>
                      </a:lnTo>
                      <a:lnTo>
                        <a:pt x="11" y="109"/>
                      </a:lnTo>
                      <a:lnTo>
                        <a:pt x="11" y="109"/>
                      </a:lnTo>
                      <a:lnTo>
                        <a:pt x="11" y="107"/>
                      </a:lnTo>
                      <a:lnTo>
                        <a:pt x="9" y="107"/>
                      </a:lnTo>
                      <a:lnTo>
                        <a:pt x="9" y="107"/>
                      </a:lnTo>
                      <a:lnTo>
                        <a:pt x="9" y="107"/>
                      </a:lnTo>
                      <a:lnTo>
                        <a:pt x="7" y="107"/>
                      </a:lnTo>
                      <a:lnTo>
                        <a:pt x="7" y="107"/>
                      </a:lnTo>
                      <a:lnTo>
                        <a:pt x="7" y="107"/>
                      </a:lnTo>
                      <a:lnTo>
                        <a:pt x="7" y="107"/>
                      </a:lnTo>
                      <a:lnTo>
                        <a:pt x="7" y="106"/>
                      </a:lnTo>
                      <a:lnTo>
                        <a:pt x="5" y="106"/>
                      </a:lnTo>
                      <a:lnTo>
                        <a:pt x="5" y="106"/>
                      </a:lnTo>
                      <a:lnTo>
                        <a:pt x="5" y="106"/>
                      </a:lnTo>
                      <a:lnTo>
                        <a:pt x="5" y="106"/>
                      </a:lnTo>
                      <a:lnTo>
                        <a:pt x="3" y="106"/>
                      </a:lnTo>
                      <a:lnTo>
                        <a:pt x="3" y="104"/>
                      </a:lnTo>
                      <a:lnTo>
                        <a:pt x="3" y="104"/>
                      </a:lnTo>
                      <a:lnTo>
                        <a:pt x="3" y="102"/>
                      </a:lnTo>
                      <a:lnTo>
                        <a:pt x="3" y="102"/>
                      </a:lnTo>
                      <a:lnTo>
                        <a:pt x="5" y="102"/>
                      </a:lnTo>
                      <a:lnTo>
                        <a:pt x="5" y="100"/>
                      </a:lnTo>
                      <a:lnTo>
                        <a:pt x="5" y="100"/>
                      </a:lnTo>
                      <a:lnTo>
                        <a:pt x="5" y="100"/>
                      </a:lnTo>
                      <a:lnTo>
                        <a:pt x="7" y="100"/>
                      </a:lnTo>
                      <a:lnTo>
                        <a:pt x="7" y="100"/>
                      </a:lnTo>
                      <a:lnTo>
                        <a:pt x="7" y="98"/>
                      </a:lnTo>
                      <a:lnTo>
                        <a:pt x="7" y="98"/>
                      </a:lnTo>
                      <a:lnTo>
                        <a:pt x="7" y="98"/>
                      </a:lnTo>
                      <a:lnTo>
                        <a:pt x="9" y="98"/>
                      </a:lnTo>
                      <a:lnTo>
                        <a:pt x="9" y="98"/>
                      </a:lnTo>
                      <a:lnTo>
                        <a:pt x="9" y="96"/>
                      </a:lnTo>
                      <a:lnTo>
                        <a:pt x="9" y="96"/>
                      </a:lnTo>
                      <a:lnTo>
                        <a:pt x="7" y="96"/>
                      </a:lnTo>
                      <a:lnTo>
                        <a:pt x="7" y="94"/>
                      </a:lnTo>
                      <a:lnTo>
                        <a:pt x="7" y="94"/>
                      </a:lnTo>
                      <a:lnTo>
                        <a:pt x="7" y="94"/>
                      </a:lnTo>
                      <a:lnTo>
                        <a:pt x="5" y="94"/>
                      </a:lnTo>
                      <a:lnTo>
                        <a:pt x="5" y="94"/>
                      </a:lnTo>
                      <a:lnTo>
                        <a:pt x="5" y="92"/>
                      </a:lnTo>
                      <a:lnTo>
                        <a:pt x="7" y="92"/>
                      </a:lnTo>
                      <a:lnTo>
                        <a:pt x="7" y="92"/>
                      </a:lnTo>
                      <a:lnTo>
                        <a:pt x="5" y="92"/>
                      </a:lnTo>
                      <a:lnTo>
                        <a:pt x="5" y="92"/>
                      </a:lnTo>
                      <a:lnTo>
                        <a:pt x="5" y="90"/>
                      </a:lnTo>
                      <a:lnTo>
                        <a:pt x="3" y="90"/>
                      </a:lnTo>
                      <a:lnTo>
                        <a:pt x="3" y="90"/>
                      </a:lnTo>
                      <a:lnTo>
                        <a:pt x="3" y="90"/>
                      </a:lnTo>
                      <a:lnTo>
                        <a:pt x="3" y="90"/>
                      </a:lnTo>
                      <a:lnTo>
                        <a:pt x="3" y="90"/>
                      </a:lnTo>
                      <a:lnTo>
                        <a:pt x="2" y="90"/>
                      </a:lnTo>
                      <a:lnTo>
                        <a:pt x="2" y="88"/>
                      </a:lnTo>
                      <a:lnTo>
                        <a:pt x="2" y="88"/>
                      </a:lnTo>
                      <a:lnTo>
                        <a:pt x="3" y="88"/>
                      </a:lnTo>
                      <a:lnTo>
                        <a:pt x="3" y="88"/>
                      </a:lnTo>
                      <a:lnTo>
                        <a:pt x="3" y="86"/>
                      </a:lnTo>
                      <a:lnTo>
                        <a:pt x="3" y="86"/>
                      </a:lnTo>
                      <a:lnTo>
                        <a:pt x="3" y="86"/>
                      </a:lnTo>
                      <a:lnTo>
                        <a:pt x="3" y="84"/>
                      </a:lnTo>
                      <a:lnTo>
                        <a:pt x="2" y="84"/>
                      </a:lnTo>
                      <a:lnTo>
                        <a:pt x="2" y="84"/>
                      </a:lnTo>
                      <a:lnTo>
                        <a:pt x="2" y="84"/>
                      </a:lnTo>
                      <a:lnTo>
                        <a:pt x="0" y="84"/>
                      </a:lnTo>
                      <a:lnTo>
                        <a:pt x="0" y="84"/>
                      </a:lnTo>
                      <a:lnTo>
                        <a:pt x="0" y="83"/>
                      </a:lnTo>
                      <a:lnTo>
                        <a:pt x="0" y="83"/>
                      </a:lnTo>
                      <a:lnTo>
                        <a:pt x="2" y="83"/>
                      </a:lnTo>
                      <a:lnTo>
                        <a:pt x="2" y="83"/>
                      </a:lnTo>
                      <a:lnTo>
                        <a:pt x="2" y="83"/>
                      </a:lnTo>
                      <a:lnTo>
                        <a:pt x="3" y="83"/>
                      </a:lnTo>
                      <a:lnTo>
                        <a:pt x="3" y="83"/>
                      </a:lnTo>
                      <a:lnTo>
                        <a:pt x="3" y="83"/>
                      </a:lnTo>
                      <a:lnTo>
                        <a:pt x="3" y="83"/>
                      </a:lnTo>
                      <a:lnTo>
                        <a:pt x="3" y="81"/>
                      </a:lnTo>
                      <a:lnTo>
                        <a:pt x="3" y="81"/>
                      </a:lnTo>
                      <a:lnTo>
                        <a:pt x="3" y="81"/>
                      </a:lnTo>
                      <a:lnTo>
                        <a:pt x="3" y="79"/>
                      </a:lnTo>
                      <a:lnTo>
                        <a:pt x="3" y="79"/>
                      </a:lnTo>
                      <a:lnTo>
                        <a:pt x="3" y="79"/>
                      </a:lnTo>
                      <a:lnTo>
                        <a:pt x="5" y="79"/>
                      </a:lnTo>
                      <a:lnTo>
                        <a:pt x="5" y="77"/>
                      </a:lnTo>
                      <a:lnTo>
                        <a:pt x="5" y="77"/>
                      </a:lnTo>
                      <a:lnTo>
                        <a:pt x="5" y="77"/>
                      </a:lnTo>
                      <a:lnTo>
                        <a:pt x="5" y="75"/>
                      </a:lnTo>
                      <a:lnTo>
                        <a:pt x="5" y="75"/>
                      </a:lnTo>
                      <a:lnTo>
                        <a:pt x="5" y="75"/>
                      </a:lnTo>
                      <a:lnTo>
                        <a:pt x="5" y="73"/>
                      </a:lnTo>
                      <a:lnTo>
                        <a:pt x="5" y="73"/>
                      </a:lnTo>
                      <a:lnTo>
                        <a:pt x="5" y="73"/>
                      </a:lnTo>
                      <a:lnTo>
                        <a:pt x="3" y="73"/>
                      </a:lnTo>
                      <a:lnTo>
                        <a:pt x="3" y="71"/>
                      </a:lnTo>
                      <a:lnTo>
                        <a:pt x="3" y="71"/>
                      </a:lnTo>
                      <a:lnTo>
                        <a:pt x="3" y="71"/>
                      </a:lnTo>
                      <a:lnTo>
                        <a:pt x="3" y="71"/>
                      </a:lnTo>
                      <a:lnTo>
                        <a:pt x="3" y="69"/>
                      </a:lnTo>
                      <a:lnTo>
                        <a:pt x="2" y="69"/>
                      </a:lnTo>
                      <a:lnTo>
                        <a:pt x="2" y="69"/>
                      </a:lnTo>
                      <a:lnTo>
                        <a:pt x="2" y="67"/>
                      </a:lnTo>
                      <a:lnTo>
                        <a:pt x="2" y="67"/>
                      </a:lnTo>
                      <a:lnTo>
                        <a:pt x="2" y="67"/>
                      </a:lnTo>
                      <a:lnTo>
                        <a:pt x="2" y="67"/>
                      </a:lnTo>
                      <a:lnTo>
                        <a:pt x="3" y="67"/>
                      </a:lnTo>
                      <a:lnTo>
                        <a:pt x="3" y="67"/>
                      </a:lnTo>
                      <a:lnTo>
                        <a:pt x="3" y="67"/>
                      </a:lnTo>
                      <a:lnTo>
                        <a:pt x="3" y="67"/>
                      </a:lnTo>
                      <a:lnTo>
                        <a:pt x="3" y="67"/>
                      </a:lnTo>
                      <a:lnTo>
                        <a:pt x="5" y="67"/>
                      </a:lnTo>
                      <a:lnTo>
                        <a:pt x="5" y="67"/>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29" name="Freeform 1611">
                  <a:extLst>
                    <a:ext uri="{FF2B5EF4-FFF2-40B4-BE49-F238E27FC236}">
                      <a16:creationId xmlns:a16="http://schemas.microsoft.com/office/drawing/2014/main" id="{7F49600E-A360-4E84-96A2-7C9D4AEC60CE}"/>
                    </a:ext>
                  </a:extLst>
                </p:cNvPr>
                <p:cNvSpPr>
                  <a:spLocks/>
                </p:cNvSpPr>
                <p:nvPr/>
              </p:nvSpPr>
              <p:spPr bwMode="auto">
                <a:xfrm>
                  <a:off x="15257604" y="2959101"/>
                  <a:ext cx="184150" cy="80963"/>
                </a:xfrm>
                <a:custGeom>
                  <a:avLst/>
                  <a:gdLst>
                    <a:gd name="T0" fmla="*/ 49 w 116"/>
                    <a:gd name="T1" fmla="*/ 1 h 51"/>
                    <a:gd name="T2" fmla="*/ 55 w 116"/>
                    <a:gd name="T3" fmla="*/ 3 h 51"/>
                    <a:gd name="T4" fmla="*/ 59 w 116"/>
                    <a:gd name="T5" fmla="*/ 5 h 51"/>
                    <a:gd name="T6" fmla="*/ 65 w 116"/>
                    <a:gd name="T7" fmla="*/ 7 h 51"/>
                    <a:gd name="T8" fmla="*/ 69 w 116"/>
                    <a:gd name="T9" fmla="*/ 7 h 51"/>
                    <a:gd name="T10" fmla="*/ 72 w 116"/>
                    <a:gd name="T11" fmla="*/ 9 h 51"/>
                    <a:gd name="T12" fmla="*/ 70 w 116"/>
                    <a:gd name="T13" fmla="*/ 13 h 51"/>
                    <a:gd name="T14" fmla="*/ 74 w 116"/>
                    <a:gd name="T15" fmla="*/ 15 h 51"/>
                    <a:gd name="T16" fmla="*/ 76 w 116"/>
                    <a:gd name="T17" fmla="*/ 19 h 51"/>
                    <a:gd name="T18" fmla="*/ 82 w 116"/>
                    <a:gd name="T19" fmla="*/ 19 h 51"/>
                    <a:gd name="T20" fmla="*/ 84 w 116"/>
                    <a:gd name="T21" fmla="*/ 15 h 51"/>
                    <a:gd name="T22" fmla="*/ 84 w 116"/>
                    <a:gd name="T23" fmla="*/ 13 h 51"/>
                    <a:gd name="T24" fmla="*/ 90 w 116"/>
                    <a:gd name="T25" fmla="*/ 15 h 51"/>
                    <a:gd name="T26" fmla="*/ 93 w 116"/>
                    <a:gd name="T27" fmla="*/ 15 h 51"/>
                    <a:gd name="T28" fmla="*/ 97 w 116"/>
                    <a:gd name="T29" fmla="*/ 19 h 51"/>
                    <a:gd name="T30" fmla="*/ 97 w 116"/>
                    <a:gd name="T31" fmla="*/ 21 h 51"/>
                    <a:gd name="T32" fmla="*/ 103 w 116"/>
                    <a:gd name="T33" fmla="*/ 23 h 51"/>
                    <a:gd name="T34" fmla="*/ 107 w 116"/>
                    <a:gd name="T35" fmla="*/ 23 h 51"/>
                    <a:gd name="T36" fmla="*/ 111 w 116"/>
                    <a:gd name="T37" fmla="*/ 23 h 51"/>
                    <a:gd name="T38" fmla="*/ 114 w 116"/>
                    <a:gd name="T39" fmla="*/ 28 h 51"/>
                    <a:gd name="T40" fmla="*/ 114 w 116"/>
                    <a:gd name="T41" fmla="*/ 32 h 51"/>
                    <a:gd name="T42" fmla="*/ 111 w 116"/>
                    <a:gd name="T43" fmla="*/ 34 h 51"/>
                    <a:gd name="T44" fmla="*/ 105 w 116"/>
                    <a:gd name="T45" fmla="*/ 36 h 51"/>
                    <a:gd name="T46" fmla="*/ 103 w 116"/>
                    <a:gd name="T47" fmla="*/ 40 h 51"/>
                    <a:gd name="T48" fmla="*/ 99 w 116"/>
                    <a:gd name="T49" fmla="*/ 44 h 51"/>
                    <a:gd name="T50" fmla="*/ 93 w 116"/>
                    <a:gd name="T51" fmla="*/ 45 h 51"/>
                    <a:gd name="T52" fmla="*/ 88 w 116"/>
                    <a:gd name="T53" fmla="*/ 45 h 51"/>
                    <a:gd name="T54" fmla="*/ 84 w 116"/>
                    <a:gd name="T55" fmla="*/ 47 h 51"/>
                    <a:gd name="T56" fmla="*/ 82 w 116"/>
                    <a:gd name="T57" fmla="*/ 47 h 51"/>
                    <a:gd name="T58" fmla="*/ 76 w 116"/>
                    <a:gd name="T59" fmla="*/ 47 h 51"/>
                    <a:gd name="T60" fmla="*/ 70 w 116"/>
                    <a:gd name="T61" fmla="*/ 47 h 51"/>
                    <a:gd name="T62" fmla="*/ 65 w 116"/>
                    <a:gd name="T63" fmla="*/ 45 h 51"/>
                    <a:gd name="T64" fmla="*/ 61 w 116"/>
                    <a:gd name="T65" fmla="*/ 44 h 51"/>
                    <a:gd name="T66" fmla="*/ 55 w 116"/>
                    <a:gd name="T67" fmla="*/ 42 h 51"/>
                    <a:gd name="T68" fmla="*/ 49 w 116"/>
                    <a:gd name="T69" fmla="*/ 42 h 51"/>
                    <a:gd name="T70" fmla="*/ 48 w 116"/>
                    <a:gd name="T71" fmla="*/ 47 h 51"/>
                    <a:gd name="T72" fmla="*/ 44 w 116"/>
                    <a:gd name="T73" fmla="*/ 49 h 51"/>
                    <a:gd name="T74" fmla="*/ 40 w 116"/>
                    <a:gd name="T75" fmla="*/ 49 h 51"/>
                    <a:gd name="T76" fmla="*/ 34 w 116"/>
                    <a:gd name="T77" fmla="*/ 51 h 51"/>
                    <a:gd name="T78" fmla="*/ 30 w 116"/>
                    <a:gd name="T79" fmla="*/ 47 h 51"/>
                    <a:gd name="T80" fmla="*/ 26 w 116"/>
                    <a:gd name="T81" fmla="*/ 45 h 51"/>
                    <a:gd name="T82" fmla="*/ 23 w 116"/>
                    <a:gd name="T83" fmla="*/ 42 h 51"/>
                    <a:gd name="T84" fmla="*/ 17 w 116"/>
                    <a:gd name="T85" fmla="*/ 40 h 51"/>
                    <a:gd name="T86" fmla="*/ 15 w 116"/>
                    <a:gd name="T87" fmla="*/ 36 h 51"/>
                    <a:gd name="T88" fmla="*/ 9 w 116"/>
                    <a:gd name="T89" fmla="*/ 34 h 51"/>
                    <a:gd name="T90" fmla="*/ 7 w 116"/>
                    <a:gd name="T91" fmla="*/ 30 h 51"/>
                    <a:gd name="T92" fmla="*/ 5 w 116"/>
                    <a:gd name="T93" fmla="*/ 24 h 51"/>
                    <a:gd name="T94" fmla="*/ 3 w 116"/>
                    <a:gd name="T95" fmla="*/ 23 h 51"/>
                    <a:gd name="T96" fmla="*/ 2 w 116"/>
                    <a:gd name="T97" fmla="*/ 19 h 51"/>
                    <a:gd name="T98" fmla="*/ 2 w 116"/>
                    <a:gd name="T99" fmla="*/ 15 h 51"/>
                    <a:gd name="T100" fmla="*/ 3 w 116"/>
                    <a:gd name="T101" fmla="*/ 17 h 51"/>
                    <a:gd name="T102" fmla="*/ 7 w 116"/>
                    <a:gd name="T103" fmla="*/ 13 h 51"/>
                    <a:gd name="T104" fmla="*/ 13 w 116"/>
                    <a:gd name="T105" fmla="*/ 13 h 51"/>
                    <a:gd name="T106" fmla="*/ 17 w 116"/>
                    <a:gd name="T107" fmla="*/ 11 h 51"/>
                    <a:gd name="T108" fmla="*/ 23 w 116"/>
                    <a:gd name="T109" fmla="*/ 9 h 51"/>
                    <a:gd name="T110" fmla="*/ 26 w 116"/>
                    <a:gd name="T111" fmla="*/ 7 h 51"/>
                    <a:gd name="T112" fmla="*/ 30 w 116"/>
                    <a:gd name="T113" fmla="*/ 5 h 51"/>
                    <a:gd name="T114" fmla="*/ 34 w 116"/>
                    <a:gd name="T115" fmla="*/ 5 h 51"/>
                    <a:gd name="T116" fmla="*/ 38 w 116"/>
                    <a:gd name="T117" fmla="*/ 1 h 51"/>
                    <a:gd name="T118" fmla="*/ 40 w 116"/>
                    <a:gd name="T119" fmla="*/ 1 h 51"/>
                    <a:gd name="T120" fmla="*/ 44 w 116"/>
                    <a:gd name="T12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51">
                      <a:moveTo>
                        <a:pt x="46" y="3"/>
                      </a:moveTo>
                      <a:lnTo>
                        <a:pt x="48" y="3"/>
                      </a:lnTo>
                      <a:lnTo>
                        <a:pt x="48" y="3"/>
                      </a:lnTo>
                      <a:lnTo>
                        <a:pt x="49" y="3"/>
                      </a:lnTo>
                      <a:lnTo>
                        <a:pt x="49" y="3"/>
                      </a:lnTo>
                      <a:lnTo>
                        <a:pt x="49" y="3"/>
                      </a:lnTo>
                      <a:lnTo>
                        <a:pt x="49" y="1"/>
                      </a:lnTo>
                      <a:lnTo>
                        <a:pt x="49" y="1"/>
                      </a:lnTo>
                      <a:lnTo>
                        <a:pt x="49" y="1"/>
                      </a:lnTo>
                      <a:lnTo>
                        <a:pt x="51" y="1"/>
                      </a:lnTo>
                      <a:lnTo>
                        <a:pt x="51" y="1"/>
                      </a:lnTo>
                      <a:lnTo>
                        <a:pt x="51" y="1"/>
                      </a:lnTo>
                      <a:lnTo>
                        <a:pt x="53" y="1"/>
                      </a:lnTo>
                      <a:lnTo>
                        <a:pt x="53" y="1"/>
                      </a:lnTo>
                      <a:lnTo>
                        <a:pt x="53" y="1"/>
                      </a:lnTo>
                      <a:lnTo>
                        <a:pt x="55" y="1"/>
                      </a:lnTo>
                      <a:lnTo>
                        <a:pt x="55" y="3"/>
                      </a:lnTo>
                      <a:lnTo>
                        <a:pt x="55" y="3"/>
                      </a:lnTo>
                      <a:lnTo>
                        <a:pt x="55" y="3"/>
                      </a:lnTo>
                      <a:lnTo>
                        <a:pt x="55" y="5"/>
                      </a:lnTo>
                      <a:lnTo>
                        <a:pt x="55" y="5"/>
                      </a:lnTo>
                      <a:lnTo>
                        <a:pt x="55" y="5"/>
                      </a:lnTo>
                      <a:lnTo>
                        <a:pt x="57" y="5"/>
                      </a:lnTo>
                      <a:lnTo>
                        <a:pt x="57" y="5"/>
                      </a:lnTo>
                      <a:lnTo>
                        <a:pt x="57" y="5"/>
                      </a:lnTo>
                      <a:lnTo>
                        <a:pt x="59" y="5"/>
                      </a:lnTo>
                      <a:lnTo>
                        <a:pt x="59" y="5"/>
                      </a:lnTo>
                      <a:lnTo>
                        <a:pt x="61" y="5"/>
                      </a:lnTo>
                      <a:lnTo>
                        <a:pt x="61" y="7"/>
                      </a:lnTo>
                      <a:lnTo>
                        <a:pt x="61" y="7"/>
                      </a:lnTo>
                      <a:lnTo>
                        <a:pt x="61" y="7"/>
                      </a:lnTo>
                      <a:lnTo>
                        <a:pt x="63" y="7"/>
                      </a:lnTo>
                      <a:lnTo>
                        <a:pt x="63" y="7"/>
                      </a:lnTo>
                      <a:lnTo>
                        <a:pt x="63" y="7"/>
                      </a:lnTo>
                      <a:lnTo>
                        <a:pt x="63" y="7"/>
                      </a:lnTo>
                      <a:lnTo>
                        <a:pt x="65" y="7"/>
                      </a:lnTo>
                      <a:lnTo>
                        <a:pt x="65" y="7"/>
                      </a:lnTo>
                      <a:lnTo>
                        <a:pt x="65" y="7"/>
                      </a:lnTo>
                      <a:lnTo>
                        <a:pt x="67" y="7"/>
                      </a:lnTo>
                      <a:lnTo>
                        <a:pt x="67" y="7"/>
                      </a:lnTo>
                      <a:lnTo>
                        <a:pt x="67" y="9"/>
                      </a:lnTo>
                      <a:lnTo>
                        <a:pt x="67" y="9"/>
                      </a:lnTo>
                      <a:lnTo>
                        <a:pt x="69" y="9"/>
                      </a:lnTo>
                      <a:lnTo>
                        <a:pt x="69" y="7"/>
                      </a:lnTo>
                      <a:lnTo>
                        <a:pt x="69" y="7"/>
                      </a:lnTo>
                      <a:lnTo>
                        <a:pt x="70" y="7"/>
                      </a:lnTo>
                      <a:lnTo>
                        <a:pt x="70" y="9"/>
                      </a:lnTo>
                      <a:lnTo>
                        <a:pt x="70" y="9"/>
                      </a:lnTo>
                      <a:lnTo>
                        <a:pt x="70" y="7"/>
                      </a:lnTo>
                      <a:lnTo>
                        <a:pt x="70" y="7"/>
                      </a:lnTo>
                      <a:lnTo>
                        <a:pt x="72" y="7"/>
                      </a:lnTo>
                      <a:lnTo>
                        <a:pt x="72" y="7"/>
                      </a:lnTo>
                      <a:lnTo>
                        <a:pt x="72" y="7"/>
                      </a:lnTo>
                      <a:lnTo>
                        <a:pt x="72" y="9"/>
                      </a:lnTo>
                      <a:lnTo>
                        <a:pt x="74" y="9"/>
                      </a:lnTo>
                      <a:lnTo>
                        <a:pt x="74" y="9"/>
                      </a:lnTo>
                      <a:lnTo>
                        <a:pt x="74" y="11"/>
                      </a:lnTo>
                      <a:lnTo>
                        <a:pt x="72" y="11"/>
                      </a:lnTo>
                      <a:lnTo>
                        <a:pt x="72" y="11"/>
                      </a:lnTo>
                      <a:lnTo>
                        <a:pt x="72" y="11"/>
                      </a:lnTo>
                      <a:lnTo>
                        <a:pt x="72" y="11"/>
                      </a:lnTo>
                      <a:lnTo>
                        <a:pt x="72" y="13"/>
                      </a:lnTo>
                      <a:lnTo>
                        <a:pt x="70" y="13"/>
                      </a:lnTo>
                      <a:lnTo>
                        <a:pt x="70" y="13"/>
                      </a:lnTo>
                      <a:lnTo>
                        <a:pt x="70" y="13"/>
                      </a:lnTo>
                      <a:lnTo>
                        <a:pt x="70" y="13"/>
                      </a:lnTo>
                      <a:lnTo>
                        <a:pt x="70" y="15"/>
                      </a:lnTo>
                      <a:lnTo>
                        <a:pt x="72" y="15"/>
                      </a:lnTo>
                      <a:lnTo>
                        <a:pt x="72" y="15"/>
                      </a:lnTo>
                      <a:lnTo>
                        <a:pt x="72" y="15"/>
                      </a:lnTo>
                      <a:lnTo>
                        <a:pt x="72" y="15"/>
                      </a:lnTo>
                      <a:lnTo>
                        <a:pt x="74" y="15"/>
                      </a:lnTo>
                      <a:lnTo>
                        <a:pt x="74" y="15"/>
                      </a:lnTo>
                      <a:lnTo>
                        <a:pt x="74" y="15"/>
                      </a:lnTo>
                      <a:lnTo>
                        <a:pt x="76" y="15"/>
                      </a:lnTo>
                      <a:lnTo>
                        <a:pt x="76" y="17"/>
                      </a:lnTo>
                      <a:lnTo>
                        <a:pt x="76" y="17"/>
                      </a:lnTo>
                      <a:lnTo>
                        <a:pt x="76" y="17"/>
                      </a:lnTo>
                      <a:lnTo>
                        <a:pt x="76" y="19"/>
                      </a:lnTo>
                      <a:lnTo>
                        <a:pt x="76" y="19"/>
                      </a:lnTo>
                      <a:lnTo>
                        <a:pt x="76" y="19"/>
                      </a:lnTo>
                      <a:lnTo>
                        <a:pt x="78" y="19"/>
                      </a:lnTo>
                      <a:lnTo>
                        <a:pt x="78" y="19"/>
                      </a:lnTo>
                      <a:lnTo>
                        <a:pt x="78" y="21"/>
                      </a:lnTo>
                      <a:lnTo>
                        <a:pt x="78" y="21"/>
                      </a:lnTo>
                      <a:lnTo>
                        <a:pt x="78" y="19"/>
                      </a:lnTo>
                      <a:lnTo>
                        <a:pt x="80" y="19"/>
                      </a:lnTo>
                      <a:lnTo>
                        <a:pt x="80" y="19"/>
                      </a:lnTo>
                      <a:lnTo>
                        <a:pt x="80" y="19"/>
                      </a:lnTo>
                      <a:lnTo>
                        <a:pt x="82" y="19"/>
                      </a:lnTo>
                      <a:lnTo>
                        <a:pt x="82" y="17"/>
                      </a:lnTo>
                      <a:lnTo>
                        <a:pt x="82" y="17"/>
                      </a:lnTo>
                      <a:lnTo>
                        <a:pt x="82" y="17"/>
                      </a:lnTo>
                      <a:lnTo>
                        <a:pt x="84" y="17"/>
                      </a:lnTo>
                      <a:lnTo>
                        <a:pt x="84" y="17"/>
                      </a:lnTo>
                      <a:lnTo>
                        <a:pt x="84" y="17"/>
                      </a:lnTo>
                      <a:lnTo>
                        <a:pt x="84" y="15"/>
                      </a:lnTo>
                      <a:lnTo>
                        <a:pt x="84" y="15"/>
                      </a:lnTo>
                      <a:lnTo>
                        <a:pt x="84" y="15"/>
                      </a:lnTo>
                      <a:lnTo>
                        <a:pt x="82" y="15"/>
                      </a:lnTo>
                      <a:lnTo>
                        <a:pt x="82" y="15"/>
                      </a:lnTo>
                      <a:lnTo>
                        <a:pt x="82" y="15"/>
                      </a:lnTo>
                      <a:lnTo>
                        <a:pt x="82" y="13"/>
                      </a:lnTo>
                      <a:lnTo>
                        <a:pt x="82" y="13"/>
                      </a:lnTo>
                      <a:lnTo>
                        <a:pt x="82" y="13"/>
                      </a:lnTo>
                      <a:lnTo>
                        <a:pt x="82" y="13"/>
                      </a:lnTo>
                      <a:lnTo>
                        <a:pt x="84" y="13"/>
                      </a:lnTo>
                      <a:lnTo>
                        <a:pt x="84" y="13"/>
                      </a:lnTo>
                      <a:lnTo>
                        <a:pt x="84" y="13"/>
                      </a:lnTo>
                      <a:lnTo>
                        <a:pt x="86" y="13"/>
                      </a:lnTo>
                      <a:lnTo>
                        <a:pt x="86" y="13"/>
                      </a:lnTo>
                      <a:lnTo>
                        <a:pt x="86" y="15"/>
                      </a:lnTo>
                      <a:lnTo>
                        <a:pt x="88" y="15"/>
                      </a:lnTo>
                      <a:lnTo>
                        <a:pt x="88" y="15"/>
                      </a:lnTo>
                      <a:lnTo>
                        <a:pt x="88" y="15"/>
                      </a:lnTo>
                      <a:lnTo>
                        <a:pt x="88" y="15"/>
                      </a:lnTo>
                      <a:lnTo>
                        <a:pt x="90" y="15"/>
                      </a:lnTo>
                      <a:lnTo>
                        <a:pt x="90" y="15"/>
                      </a:lnTo>
                      <a:lnTo>
                        <a:pt x="90" y="15"/>
                      </a:lnTo>
                      <a:lnTo>
                        <a:pt x="90" y="15"/>
                      </a:lnTo>
                      <a:lnTo>
                        <a:pt x="92" y="15"/>
                      </a:lnTo>
                      <a:lnTo>
                        <a:pt x="92" y="17"/>
                      </a:lnTo>
                      <a:lnTo>
                        <a:pt x="92" y="17"/>
                      </a:lnTo>
                      <a:lnTo>
                        <a:pt x="92" y="15"/>
                      </a:lnTo>
                      <a:lnTo>
                        <a:pt x="93" y="15"/>
                      </a:lnTo>
                      <a:lnTo>
                        <a:pt x="93" y="15"/>
                      </a:lnTo>
                      <a:lnTo>
                        <a:pt x="93" y="15"/>
                      </a:lnTo>
                      <a:lnTo>
                        <a:pt x="95" y="15"/>
                      </a:lnTo>
                      <a:lnTo>
                        <a:pt x="95" y="15"/>
                      </a:lnTo>
                      <a:lnTo>
                        <a:pt x="97" y="15"/>
                      </a:lnTo>
                      <a:lnTo>
                        <a:pt x="97" y="15"/>
                      </a:lnTo>
                      <a:lnTo>
                        <a:pt x="97" y="17"/>
                      </a:lnTo>
                      <a:lnTo>
                        <a:pt x="97" y="17"/>
                      </a:lnTo>
                      <a:lnTo>
                        <a:pt x="97" y="17"/>
                      </a:lnTo>
                      <a:lnTo>
                        <a:pt x="97" y="19"/>
                      </a:lnTo>
                      <a:lnTo>
                        <a:pt x="95" y="19"/>
                      </a:lnTo>
                      <a:lnTo>
                        <a:pt x="95" y="19"/>
                      </a:lnTo>
                      <a:lnTo>
                        <a:pt x="95" y="19"/>
                      </a:lnTo>
                      <a:lnTo>
                        <a:pt x="95" y="19"/>
                      </a:lnTo>
                      <a:lnTo>
                        <a:pt x="97" y="19"/>
                      </a:lnTo>
                      <a:lnTo>
                        <a:pt x="97" y="21"/>
                      </a:lnTo>
                      <a:lnTo>
                        <a:pt x="97" y="21"/>
                      </a:lnTo>
                      <a:lnTo>
                        <a:pt x="97" y="21"/>
                      </a:lnTo>
                      <a:lnTo>
                        <a:pt x="97" y="21"/>
                      </a:lnTo>
                      <a:lnTo>
                        <a:pt x="97" y="23"/>
                      </a:lnTo>
                      <a:lnTo>
                        <a:pt x="99" y="23"/>
                      </a:lnTo>
                      <a:lnTo>
                        <a:pt x="99" y="23"/>
                      </a:lnTo>
                      <a:lnTo>
                        <a:pt x="99" y="23"/>
                      </a:lnTo>
                      <a:lnTo>
                        <a:pt x="99" y="23"/>
                      </a:lnTo>
                      <a:lnTo>
                        <a:pt x="99" y="23"/>
                      </a:lnTo>
                      <a:lnTo>
                        <a:pt x="101" y="23"/>
                      </a:lnTo>
                      <a:lnTo>
                        <a:pt x="101" y="23"/>
                      </a:lnTo>
                      <a:lnTo>
                        <a:pt x="103" y="23"/>
                      </a:lnTo>
                      <a:lnTo>
                        <a:pt x="103" y="21"/>
                      </a:lnTo>
                      <a:lnTo>
                        <a:pt x="103" y="21"/>
                      </a:lnTo>
                      <a:lnTo>
                        <a:pt x="103" y="23"/>
                      </a:lnTo>
                      <a:lnTo>
                        <a:pt x="103" y="23"/>
                      </a:lnTo>
                      <a:lnTo>
                        <a:pt x="105" y="23"/>
                      </a:lnTo>
                      <a:lnTo>
                        <a:pt x="105" y="23"/>
                      </a:lnTo>
                      <a:lnTo>
                        <a:pt x="105" y="23"/>
                      </a:lnTo>
                      <a:lnTo>
                        <a:pt x="105" y="23"/>
                      </a:lnTo>
                      <a:lnTo>
                        <a:pt x="107" y="23"/>
                      </a:lnTo>
                      <a:lnTo>
                        <a:pt x="107" y="23"/>
                      </a:lnTo>
                      <a:lnTo>
                        <a:pt x="107" y="23"/>
                      </a:lnTo>
                      <a:lnTo>
                        <a:pt x="107" y="23"/>
                      </a:lnTo>
                      <a:lnTo>
                        <a:pt x="109" y="23"/>
                      </a:lnTo>
                      <a:lnTo>
                        <a:pt x="109" y="23"/>
                      </a:lnTo>
                      <a:lnTo>
                        <a:pt x="109" y="23"/>
                      </a:lnTo>
                      <a:lnTo>
                        <a:pt x="109" y="23"/>
                      </a:lnTo>
                      <a:lnTo>
                        <a:pt x="111" y="23"/>
                      </a:lnTo>
                      <a:lnTo>
                        <a:pt x="111" y="23"/>
                      </a:lnTo>
                      <a:lnTo>
                        <a:pt x="111" y="23"/>
                      </a:lnTo>
                      <a:lnTo>
                        <a:pt x="111" y="24"/>
                      </a:lnTo>
                      <a:lnTo>
                        <a:pt x="111" y="24"/>
                      </a:lnTo>
                      <a:lnTo>
                        <a:pt x="111" y="26"/>
                      </a:lnTo>
                      <a:lnTo>
                        <a:pt x="113" y="26"/>
                      </a:lnTo>
                      <a:lnTo>
                        <a:pt x="113" y="26"/>
                      </a:lnTo>
                      <a:lnTo>
                        <a:pt x="113" y="28"/>
                      </a:lnTo>
                      <a:lnTo>
                        <a:pt x="113" y="28"/>
                      </a:lnTo>
                      <a:lnTo>
                        <a:pt x="114" y="28"/>
                      </a:lnTo>
                      <a:lnTo>
                        <a:pt x="114" y="28"/>
                      </a:lnTo>
                      <a:lnTo>
                        <a:pt x="114" y="28"/>
                      </a:lnTo>
                      <a:lnTo>
                        <a:pt x="114" y="28"/>
                      </a:lnTo>
                      <a:lnTo>
                        <a:pt x="114" y="30"/>
                      </a:lnTo>
                      <a:lnTo>
                        <a:pt x="116" y="30"/>
                      </a:lnTo>
                      <a:lnTo>
                        <a:pt x="116" y="30"/>
                      </a:lnTo>
                      <a:lnTo>
                        <a:pt x="116" y="32"/>
                      </a:lnTo>
                      <a:lnTo>
                        <a:pt x="116" y="32"/>
                      </a:lnTo>
                      <a:lnTo>
                        <a:pt x="114" y="32"/>
                      </a:lnTo>
                      <a:lnTo>
                        <a:pt x="114" y="32"/>
                      </a:lnTo>
                      <a:lnTo>
                        <a:pt x="114" y="32"/>
                      </a:lnTo>
                      <a:lnTo>
                        <a:pt x="113" y="32"/>
                      </a:lnTo>
                      <a:lnTo>
                        <a:pt x="113" y="32"/>
                      </a:lnTo>
                      <a:lnTo>
                        <a:pt x="111" y="32"/>
                      </a:lnTo>
                      <a:lnTo>
                        <a:pt x="111" y="32"/>
                      </a:lnTo>
                      <a:lnTo>
                        <a:pt x="111" y="32"/>
                      </a:lnTo>
                      <a:lnTo>
                        <a:pt x="111" y="32"/>
                      </a:lnTo>
                      <a:lnTo>
                        <a:pt x="111" y="34"/>
                      </a:lnTo>
                      <a:lnTo>
                        <a:pt x="109" y="34"/>
                      </a:lnTo>
                      <a:lnTo>
                        <a:pt x="109" y="34"/>
                      </a:lnTo>
                      <a:lnTo>
                        <a:pt x="109" y="34"/>
                      </a:lnTo>
                      <a:lnTo>
                        <a:pt x="109" y="36"/>
                      </a:lnTo>
                      <a:lnTo>
                        <a:pt x="109" y="36"/>
                      </a:lnTo>
                      <a:lnTo>
                        <a:pt x="107" y="36"/>
                      </a:lnTo>
                      <a:lnTo>
                        <a:pt x="107" y="36"/>
                      </a:lnTo>
                      <a:lnTo>
                        <a:pt x="107" y="36"/>
                      </a:lnTo>
                      <a:lnTo>
                        <a:pt x="105" y="36"/>
                      </a:lnTo>
                      <a:lnTo>
                        <a:pt x="105" y="36"/>
                      </a:lnTo>
                      <a:lnTo>
                        <a:pt x="105" y="36"/>
                      </a:lnTo>
                      <a:lnTo>
                        <a:pt x="105" y="38"/>
                      </a:lnTo>
                      <a:lnTo>
                        <a:pt x="105" y="38"/>
                      </a:lnTo>
                      <a:lnTo>
                        <a:pt x="103" y="38"/>
                      </a:lnTo>
                      <a:lnTo>
                        <a:pt x="103" y="40"/>
                      </a:lnTo>
                      <a:lnTo>
                        <a:pt x="103" y="40"/>
                      </a:lnTo>
                      <a:lnTo>
                        <a:pt x="103" y="40"/>
                      </a:lnTo>
                      <a:lnTo>
                        <a:pt x="103" y="40"/>
                      </a:lnTo>
                      <a:lnTo>
                        <a:pt x="103" y="42"/>
                      </a:lnTo>
                      <a:lnTo>
                        <a:pt x="103" y="42"/>
                      </a:lnTo>
                      <a:lnTo>
                        <a:pt x="101" y="42"/>
                      </a:lnTo>
                      <a:lnTo>
                        <a:pt x="101" y="42"/>
                      </a:lnTo>
                      <a:lnTo>
                        <a:pt x="99" y="42"/>
                      </a:lnTo>
                      <a:lnTo>
                        <a:pt x="99" y="42"/>
                      </a:lnTo>
                      <a:lnTo>
                        <a:pt x="99" y="44"/>
                      </a:lnTo>
                      <a:lnTo>
                        <a:pt x="99" y="44"/>
                      </a:lnTo>
                      <a:lnTo>
                        <a:pt x="99" y="44"/>
                      </a:lnTo>
                      <a:lnTo>
                        <a:pt x="99" y="44"/>
                      </a:lnTo>
                      <a:lnTo>
                        <a:pt x="97" y="44"/>
                      </a:lnTo>
                      <a:lnTo>
                        <a:pt x="97" y="44"/>
                      </a:lnTo>
                      <a:lnTo>
                        <a:pt x="97" y="45"/>
                      </a:lnTo>
                      <a:lnTo>
                        <a:pt x="97" y="45"/>
                      </a:lnTo>
                      <a:lnTo>
                        <a:pt x="95" y="45"/>
                      </a:lnTo>
                      <a:lnTo>
                        <a:pt x="95" y="45"/>
                      </a:lnTo>
                      <a:lnTo>
                        <a:pt x="95" y="45"/>
                      </a:lnTo>
                      <a:lnTo>
                        <a:pt x="93" y="45"/>
                      </a:lnTo>
                      <a:lnTo>
                        <a:pt x="93" y="45"/>
                      </a:lnTo>
                      <a:lnTo>
                        <a:pt x="93" y="45"/>
                      </a:lnTo>
                      <a:lnTo>
                        <a:pt x="92" y="45"/>
                      </a:lnTo>
                      <a:lnTo>
                        <a:pt x="92" y="45"/>
                      </a:lnTo>
                      <a:lnTo>
                        <a:pt x="90" y="45"/>
                      </a:lnTo>
                      <a:lnTo>
                        <a:pt x="90" y="45"/>
                      </a:lnTo>
                      <a:lnTo>
                        <a:pt x="90" y="45"/>
                      </a:lnTo>
                      <a:lnTo>
                        <a:pt x="90" y="45"/>
                      </a:lnTo>
                      <a:lnTo>
                        <a:pt x="88" y="45"/>
                      </a:lnTo>
                      <a:lnTo>
                        <a:pt x="88" y="45"/>
                      </a:lnTo>
                      <a:lnTo>
                        <a:pt x="88" y="45"/>
                      </a:lnTo>
                      <a:lnTo>
                        <a:pt x="88" y="45"/>
                      </a:lnTo>
                      <a:lnTo>
                        <a:pt x="86" y="45"/>
                      </a:lnTo>
                      <a:lnTo>
                        <a:pt x="86" y="45"/>
                      </a:lnTo>
                      <a:lnTo>
                        <a:pt x="86" y="47"/>
                      </a:lnTo>
                      <a:lnTo>
                        <a:pt x="84" y="47"/>
                      </a:lnTo>
                      <a:lnTo>
                        <a:pt x="84" y="47"/>
                      </a:lnTo>
                      <a:lnTo>
                        <a:pt x="84" y="47"/>
                      </a:lnTo>
                      <a:lnTo>
                        <a:pt x="84" y="47"/>
                      </a:lnTo>
                      <a:lnTo>
                        <a:pt x="84" y="49"/>
                      </a:lnTo>
                      <a:lnTo>
                        <a:pt x="84" y="49"/>
                      </a:lnTo>
                      <a:lnTo>
                        <a:pt x="84" y="49"/>
                      </a:lnTo>
                      <a:lnTo>
                        <a:pt x="82" y="49"/>
                      </a:lnTo>
                      <a:lnTo>
                        <a:pt x="82" y="49"/>
                      </a:lnTo>
                      <a:lnTo>
                        <a:pt x="82" y="47"/>
                      </a:lnTo>
                      <a:lnTo>
                        <a:pt x="82" y="47"/>
                      </a:lnTo>
                      <a:lnTo>
                        <a:pt x="82" y="47"/>
                      </a:lnTo>
                      <a:lnTo>
                        <a:pt x="80" y="47"/>
                      </a:lnTo>
                      <a:lnTo>
                        <a:pt x="80" y="47"/>
                      </a:lnTo>
                      <a:lnTo>
                        <a:pt x="80" y="47"/>
                      </a:lnTo>
                      <a:lnTo>
                        <a:pt x="78" y="47"/>
                      </a:lnTo>
                      <a:lnTo>
                        <a:pt x="78" y="47"/>
                      </a:lnTo>
                      <a:lnTo>
                        <a:pt x="78" y="47"/>
                      </a:lnTo>
                      <a:lnTo>
                        <a:pt x="78" y="47"/>
                      </a:lnTo>
                      <a:lnTo>
                        <a:pt x="76" y="47"/>
                      </a:lnTo>
                      <a:lnTo>
                        <a:pt x="76" y="47"/>
                      </a:lnTo>
                      <a:lnTo>
                        <a:pt x="76" y="47"/>
                      </a:lnTo>
                      <a:lnTo>
                        <a:pt x="74" y="47"/>
                      </a:lnTo>
                      <a:lnTo>
                        <a:pt x="74" y="47"/>
                      </a:lnTo>
                      <a:lnTo>
                        <a:pt x="74" y="47"/>
                      </a:lnTo>
                      <a:lnTo>
                        <a:pt x="72" y="47"/>
                      </a:lnTo>
                      <a:lnTo>
                        <a:pt x="72" y="47"/>
                      </a:lnTo>
                      <a:lnTo>
                        <a:pt x="72" y="47"/>
                      </a:lnTo>
                      <a:lnTo>
                        <a:pt x="70" y="47"/>
                      </a:lnTo>
                      <a:lnTo>
                        <a:pt x="70" y="47"/>
                      </a:lnTo>
                      <a:lnTo>
                        <a:pt x="70" y="47"/>
                      </a:lnTo>
                      <a:lnTo>
                        <a:pt x="69" y="47"/>
                      </a:lnTo>
                      <a:lnTo>
                        <a:pt x="69" y="47"/>
                      </a:lnTo>
                      <a:lnTo>
                        <a:pt x="67" y="47"/>
                      </a:lnTo>
                      <a:lnTo>
                        <a:pt x="67" y="47"/>
                      </a:lnTo>
                      <a:lnTo>
                        <a:pt x="67" y="47"/>
                      </a:lnTo>
                      <a:lnTo>
                        <a:pt x="67" y="47"/>
                      </a:lnTo>
                      <a:lnTo>
                        <a:pt x="67" y="45"/>
                      </a:lnTo>
                      <a:lnTo>
                        <a:pt x="65" y="45"/>
                      </a:lnTo>
                      <a:lnTo>
                        <a:pt x="65" y="45"/>
                      </a:lnTo>
                      <a:lnTo>
                        <a:pt x="65" y="45"/>
                      </a:lnTo>
                      <a:lnTo>
                        <a:pt x="63" y="45"/>
                      </a:lnTo>
                      <a:lnTo>
                        <a:pt x="63" y="45"/>
                      </a:lnTo>
                      <a:lnTo>
                        <a:pt x="63" y="45"/>
                      </a:lnTo>
                      <a:lnTo>
                        <a:pt x="61" y="45"/>
                      </a:lnTo>
                      <a:lnTo>
                        <a:pt x="61" y="45"/>
                      </a:lnTo>
                      <a:lnTo>
                        <a:pt x="61" y="45"/>
                      </a:lnTo>
                      <a:lnTo>
                        <a:pt x="61" y="44"/>
                      </a:lnTo>
                      <a:lnTo>
                        <a:pt x="59" y="44"/>
                      </a:lnTo>
                      <a:lnTo>
                        <a:pt x="59" y="44"/>
                      </a:lnTo>
                      <a:lnTo>
                        <a:pt x="57" y="44"/>
                      </a:lnTo>
                      <a:lnTo>
                        <a:pt x="57" y="44"/>
                      </a:lnTo>
                      <a:lnTo>
                        <a:pt x="57" y="44"/>
                      </a:lnTo>
                      <a:lnTo>
                        <a:pt x="57" y="44"/>
                      </a:lnTo>
                      <a:lnTo>
                        <a:pt x="55" y="44"/>
                      </a:lnTo>
                      <a:lnTo>
                        <a:pt x="55" y="42"/>
                      </a:lnTo>
                      <a:lnTo>
                        <a:pt x="55" y="42"/>
                      </a:lnTo>
                      <a:lnTo>
                        <a:pt x="55" y="42"/>
                      </a:lnTo>
                      <a:lnTo>
                        <a:pt x="55" y="44"/>
                      </a:lnTo>
                      <a:lnTo>
                        <a:pt x="53" y="44"/>
                      </a:lnTo>
                      <a:lnTo>
                        <a:pt x="53" y="44"/>
                      </a:lnTo>
                      <a:lnTo>
                        <a:pt x="51" y="44"/>
                      </a:lnTo>
                      <a:lnTo>
                        <a:pt x="51" y="42"/>
                      </a:lnTo>
                      <a:lnTo>
                        <a:pt x="51" y="42"/>
                      </a:lnTo>
                      <a:lnTo>
                        <a:pt x="51" y="42"/>
                      </a:lnTo>
                      <a:lnTo>
                        <a:pt x="49" y="42"/>
                      </a:lnTo>
                      <a:lnTo>
                        <a:pt x="49" y="42"/>
                      </a:lnTo>
                      <a:lnTo>
                        <a:pt x="49" y="44"/>
                      </a:lnTo>
                      <a:lnTo>
                        <a:pt x="49" y="44"/>
                      </a:lnTo>
                      <a:lnTo>
                        <a:pt x="49" y="45"/>
                      </a:lnTo>
                      <a:lnTo>
                        <a:pt x="49" y="45"/>
                      </a:lnTo>
                      <a:lnTo>
                        <a:pt x="49" y="45"/>
                      </a:lnTo>
                      <a:lnTo>
                        <a:pt x="49" y="47"/>
                      </a:lnTo>
                      <a:lnTo>
                        <a:pt x="49" y="47"/>
                      </a:lnTo>
                      <a:lnTo>
                        <a:pt x="48" y="47"/>
                      </a:lnTo>
                      <a:lnTo>
                        <a:pt x="48" y="47"/>
                      </a:lnTo>
                      <a:lnTo>
                        <a:pt x="48" y="47"/>
                      </a:lnTo>
                      <a:lnTo>
                        <a:pt x="46" y="47"/>
                      </a:lnTo>
                      <a:lnTo>
                        <a:pt x="46" y="47"/>
                      </a:lnTo>
                      <a:lnTo>
                        <a:pt x="46" y="47"/>
                      </a:lnTo>
                      <a:lnTo>
                        <a:pt x="46" y="47"/>
                      </a:lnTo>
                      <a:lnTo>
                        <a:pt x="46" y="47"/>
                      </a:lnTo>
                      <a:lnTo>
                        <a:pt x="46" y="49"/>
                      </a:lnTo>
                      <a:lnTo>
                        <a:pt x="44" y="49"/>
                      </a:lnTo>
                      <a:lnTo>
                        <a:pt x="44" y="49"/>
                      </a:lnTo>
                      <a:lnTo>
                        <a:pt x="44" y="51"/>
                      </a:lnTo>
                      <a:lnTo>
                        <a:pt x="44" y="51"/>
                      </a:lnTo>
                      <a:lnTo>
                        <a:pt x="44" y="51"/>
                      </a:lnTo>
                      <a:lnTo>
                        <a:pt x="44" y="49"/>
                      </a:lnTo>
                      <a:lnTo>
                        <a:pt x="42" y="49"/>
                      </a:lnTo>
                      <a:lnTo>
                        <a:pt x="42" y="49"/>
                      </a:lnTo>
                      <a:lnTo>
                        <a:pt x="40" y="49"/>
                      </a:lnTo>
                      <a:lnTo>
                        <a:pt x="40" y="49"/>
                      </a:lnTo>
                      <a:lnTo>
                        <a:pt x="40" y="51"/>
                      </a:lnTo>
                      <a:lnTo>
                        <a:pt x="40" y="51"/>
                      </a:lnTo>
                      <a:lnTo>
                        <a:pt x="38" y="51"/>
                      </a:lnTo>
                      <a:lnTo>
                        <a:pt x="38" y="51"/>
                      </a:lnTo>
                      <a:lnTo>
                        <a:pt x="36" y="51"/>
                      </a:lnTo>
                      <a:lnTo>
                        <a:pt x="36" y="51"/>
                      </a:lnTo>
                      <a:lnTo>
                        <a:pt x="36" y="51"/>
                      </a:lnTo>
                      <a:lnTo>
                        <a:pt x="34" y="51"/>
                      </a:lnTo>
                      <a:lnTo>
                        <a:pt x="34" y="51"/>
                      </a:lnTo>
                      <a:lnTo>
                        <a:pt x="34" y="51"/>
                      </a:lnTo>
                      <a:lnTo>
                        <a:pt x="34" y="49"/>
                      </a:lnTo>
                      <a:lnTo>
                        <a:pt x="32" y="49"/>
                      </a:lnTo>
                      <a:lnTo>
                        <a:pt x="32" y="49"/>
                      </a:lnTo>
                      <a:lnTo>
                        <a:pt x="32" y="47"/>
                      </a:lnTo>
                      <a:lnTo>
                        <a:pt x="32" y="47"/>
                      </a:lnTo>
                      <a:lnTo>
                        <a:pt x="30" y="47"/>
                      </a:lnTo>
                      <a:lnTo>
                        <a:pt x="30" y="47"/>
                      </a:lnTo>
                      <a:lnTo>
                        <a:pt x="30" y="47"/>
                      </a:lnTo>
                      <a:lnTo>
                        <a:pt x="30" y="47"/>
                      </a:lnTo>
                      <a:lnTo>
                        <a:pt x="28" y="47"/>
                      </a:lnTo>
                      <a:lnTo>
                        <a:pt x="28" y="47"/>
                      </a:lnTo>
                      <a:lnTo>
                        <a:pt x="28" y="47"/>
                      </a:lnTo>
                      <a:lnTo>
                        <a:pt x="28" y="45"/>
                      </a:lnTo>
                      <a:lnTo>
                        <a:pt x="28" y="45"/>
                      </a:lnTo>
                      <a:lnTo>
                        <a:pt x="28" y="45"/>
                      </a:lnTo>
                      <a:lnTo>
                        <a:pt x="26" y="45"/>
                      </a:lnTo>
                      <a:lnTo>
                        <a:pt x="26" y="45"/>
                      </a:lnTo>
                      <a:lnTo>
                        <a:pt x="26" y="44"/>
                      </a:lnTo>
                      <a:lnTo>
                        <a:pt x="25" y="44"/>
                      </a:lnTo>
                      <a:lnTo>
                        <a:pt x="25" y="44"/>
                      </a:lnTo>
                      <a:lnTo>
                        <a:pt x="25" y="44"/>
                      </a:lnTo>
                      <a:lnTo>
                        <a:pt x="25" y="44"/>
                      </a:lnTo>
                      <a:lnTo>
                        <a:pt x="23" y="44"/>
                      </a:lnTo>
                      <a:lnTo>
                        <a:pt x="23" y="44"/>
                      </a:lnTo>
                      <a:lnTo>
                        <a:pt x="23" y="44"/>
                      </a:lnTo>
                      <a:lnTo>
                        <a:pt x="23" y="42"/>
                      </a:lnTo>
                      <a:lnTo>
                        <a:pt x="23" y="42"/>
                      </a:lnTo>
                      <a:lnTo>
                        <a:pt x="21" y="42"/>
                      </a:lnTo>
                      <a:lnTo>
                        <a:pt x="21" y="40"/>
                      </a:lnTo>
                      <a:lnTo>
                        <a:pt x="21" y="40"/>
                      </a:lnTo>
                      <a:lnTo>
                        <a:pt x="21" y="40"/>
                      </a:lnTo>
                      <a:lnTo>
                        <a:pt x="19" y="40"/>
                      </a:lnTo>
                      <a:lnTo>
                        <a:pt x="19" y="40"/>
                      </a:lnTo>
                      <a:lnTo>
                        <a:pt x="19" y="40"/>
                      </a:lnTo>
                      <a:lnTo>
                        <a:pt x="17" y="40"/>
                      </a:lnTo>
                      <a:lnTo>
                        <a:pt x="17" y="40"/>
                      </a:lnTo>
                      <a:lnTo>
                        <a:pt x="17" y="40"/>
                      </a:lnTo>
                      <a:lnTo>
                        <a:pt x="17" y="38"/>
                      </a:lnTo>
                      <a:lnTo>
                        <a:pt x="17" y="38"/>
                      </a:lnTo>
                      <a:lnTo>
                        <a:pt x="17" y="38"/>
                      </a:lnTo>
                      <a:lnTo>
                        <a:pt x="15" y="38"/>
                      </a:lnTo>
                      <a:lnTo>
                        <a:pt x="15" y="36"/>
                      </a:lnTo>
                      <a:lnTo>
                        <a:pt x="15" y="36"/>
                      </a:lnTo>
                      <a:lnTo>
                        <a:pt x="15" y="36"/>
                      </a:lnTo>
                      <a:lnTo>
                        <a:pt x="13" y="36"/>
                      </a:lnTo>
                      <a:lnTo>
                        <a:pt x="13" y="36"/>
                      </a:lnTo>
                      <a:lnTo>
                        <a:pt x="13" y="36"/>
                      </a:lnTo>
                      <a:lnTo>
                        <a:pt x="11" y="36"/>
                      </a:lnTo>
                      <a:lnTo>
                        <a:pt x="11" y="36"/>
                      </a:lnTo>
                      <a:lnTo>
                        <a:pt x="11" y="34"/>
                      </a:lnTo>
                      <a:lnTo>
                        <a:pt x="11" y="34"/>
                      </a:lnTo>
                      <a:lnTo>
                        <a:pt x="11" y="34"/>
                      </a:lnTo>
                      <a:lnTo>
                        <a:pt x="9" y="34"/>
                      </a:lnTo>
                      <a:lnTo>
                        <a:pt x="9" y="34"/>
                      </a:lnTo>
                      <a:lnTo>
                        <a:pt x="9" y="32"/>
                      </a:lnTo>
                      <a:lnTo>
                        <a:pt x="7" y="32"/>
                      </a:lnTo>
                      <a:lnTo>
                        <a:pt x="7" y="32"/>
                      </a:lnTo>
                      <a:lnTo>
                        <a:pt x="7" y="32"/>
                      </a:lnTo>
                      <a:lnTo>
                        <a:pt x="7" y="32"/>
                      </a:lnTo>
                      <a:lnTo>
                        <a:pt x="7" y="30"/>
                      </a:lnTo>
                      <a:lnTo>
                        <a:pt x="7" y="30"/>
                      </a:lnTo>
                      <a:lnTo>
                        <a:pt x="7" y="30"/>
                      </a:lnTo>
                      <a:lnTo>
                        <a:pt x="7" y="28"/>
                      </a:lnTo>
                      <a:lnTo>
                        <a:pt x="5" y="28"/>
                      </a:lnTo>
                      <a:lnTo>
                        <a:pt x="5" y="28"/>
                      </a:lnTo>
                      <a:lnTo>
                        <a:pt x="5" y="28"/>
                      </a:lnTo>
                      <a:lnTo>
                        <a:pt x="3" y="28"/>
                      </a:lnTo>
                      <a:lnTo>
                        <a:pt x="3" y="26"/>
                      </a:lnTo>
                      <a:lnTo>
                        <a:pt x="3" y="26"/>
                      </a:lnTo>
                      <a:lnTo>
                        <a:pt x="5" y="26"/>
                      </a:lnTo>
                      <a:lnTo>
                        <a:pt x="5" y="24"/>
                      </a:lnTo>
                      <a:lnTo>
                        <a:pt x="5" y="24"/>
                      </a:lnTo>
                      <a:lnTo>
                        <a:pt x="5" y="24"/>
                      </a:lnTo>
                      <a:lnTo>
                        <a:pt x="7" y="24"/>
                      </a:lnTo>
                      <a:lnTo>
                        <a:pt x="7" y="23"/>
                      </a:lnTo>
                      <a:lnTo>
                        <a:pt x="5" y="23"/>
                      </a:lnTo>
                      <a:lnTo>
                        <a:pt x="5" y="23"/>
                      </a:lnTo>
                      <a:lnTo>
                        <a:pt x="5" y="23"/>
                      </a:lnTo>
                      <a:lnTo>
                        <a:pt x="5" y="23"/>
                      </a:lnTo>
                      <a:lnTo>
                        <a:pt x="3" y="23"/>
                      </a:lnTo>
                      <a:lnTo>
                        <a:pt x="3" y="23"/>
                      </a:lnTo>
                      <a:lnTo>
                        <a:pt x="3" y="21"/>
                      </a:lnTo>
                      <a:lnTo>
                        <a:pt x="3" y="21"/>
                      </a:lnTo>
                      <a:lnTo>
                        <a:pt x="2" y="21"/>
                      </a:lnTo>
                      <a:lnTo>
                        <a:pt x="2" y="21"/>
                      </a:lnTo>
                      <a:lnTo>
                        <a:pt x="2" y="21"/>
                      </a:lnTo>
                      <a:lnTo>
                        <a:pt x="2" y="21"/>
                      </a:lnTo>
                      <a:lnTo>
                        <a:pt x="2" y="19"/>
                      </a:lnTo>
                      <a:lnTo>
                        <a:pt x="2" y="19"/>
                      </a:lnTo>
                      <a:lnTo>
                        <a:pt x="2" y="17"/>
                      </a:lnTo>
                      <a:lnTo>
                        <a:pt x="0" y="17"/>
                      </a:lnTo>
                      <a:lnTo>
                        <a:pt x="0" y="17"/>
                      </a:lnTo>
                      <a:lnTo>
                        <a:pt x="0" y="17"/>
                      </a:lnTo>
                      <a:lnTo>
                        <a:pt x="0" y="15"/>
                      </a:lnTo>
                      <a:lnTo>
                        <a:pt x="0" y="15"/>
                      </a:lnTo>
                      <a:lnTo>
                        <a:pt x="0" y="15"/>
                      </a:lnTo>
                      <a:lnTo>
                        <a:pt x="0" y="15"/>
                      </a:lnTo>
                      <a:lnTo>
                        <a:pt x="2" y="15"/>
                      </a:lnTo>
                      <a:lnTo>
                        <a:pt x="2" y="17"/>
                      </a:lnTo>
                      <a:lnTo>
                        <a:pt x="2" y="17"/>
                      </a:lnTo>
                      <a:lnTo>
                        <a:pt x="2" y="17"/>
                      </a:lnTo>
                      <a:lnTo>
                        <a:pt x="2" y="17"/>
                      </a:lnTo>
                      <a:lnTo>
                        <a:pt x="2" y="19"/>
                      </a:lnTo>
                      <a:lnTo>
                        <a:pt x="3" y="19"/>
                      </a:lnTo>
                      <a:lnTo>
                        <a:pt x="3" y="17"/>
                      </a:lnTo>
                      <a:lnTo>
                        <a:pt x="3" y="17"/>
                      </a:lnTo>
                      <a:lnTo>
                        <a:pt x="3" y="17"/>
                      </a:lnTo>
                      <a:lnTo>
                        <a:pt x="3" y="15"/>
                      </a:lnTo>
                      <a:lnTo>
                        <a:pt x="3" y="15"/>
                      </a:lnTo>
                      <a:lnTo>
                        <a:pt x="3" y="15"/>
                      </a:lnTo>
                      <a:lnTo>
                        <a:pt x="5" y="15"/>
                      </a:lnTo>
                      <a:lnTo>
                        <a:pt x="5" y="15"/>
                      </a:lnTo>
                      <a:lnTo>
                        <a:pt x="5" y="15"/>
                      </a:lnTo>
                      <a:lnTo>
                        <a:pt x="7" y="15"/>
                      </a:lnTo>
                      <a:lnTo>
                        <a:pt x="7" y="13"/>
                      </a:lnTo>
                      <a:lnTo>
                        <a:pt x="7" y="13"/>
                      </a:lnTo>
                      <a:lnTo>
                        <a:pt x="7" y="13"/>
                      </a:lnTo>
                      <a:lnTo>
                        <a:pt x="9" y="13"/>
                      </a:lnTo>
                      <a:lnTo>
                        <a:pt x="9" y="13"/>
                      </a:lnTo>
                      <a:lnTo>
                        <a:pt x="11" y="13"/>
                      </a:lnTo>
                      <a:lnTo>
                        <a:pt x="11" y="13"/>
                      </a:lnTo>
                      <a:lnTo>
                        <a:pt x="11" y="13"/>
                      </a:lnTo>
                      <a:lnTo>
                        <a:pt x="11" y="13"/>
                      </a:lnTo>
                      <a:lnTo>
                        <a:pt x="13" y="13"/>
                      </a:lnTo>
                      <a:lnTo>
                        <a:pt x="13" y="13"/>
                      </a:lnTo>
                      <a:lnTo>
                        <a:pt x="13" y="13"/>
                      </a:lnTo>
                      <a:lnTo>
                        <a:pt x="13" y="13"/>
                      </a:lnTo>
                      <a:lnTo>
                        <a:pt x="15" y="13"/>
                      </a:lnTo>
                      <a:lnTo>
                        <a:pt x="15" y="13"/>
                      </a:lnTo>
                      <a:lnTo>
                        <a:pt x="15" y="13"/>
                      </a:lnTo>
                      <a:lnTo>
                        <a:pt x="15" y="11"/>
                      </a:lnTo>
                      <a:lnTo>
                        <a:pt x="17" y="11"/>
                      </a:lnTo>
                      <a:lnTo>
                        <a:pt x="17" y="11"/>
                      </a:lnTo>
                      <a:lnTo>
                        <a:pt x="17" y="11"/>
                      </a:lnTo>
                      <a:lnTo>
                        <a:pt x="19" y="11"/>
                      </a:lnTo>
                      <a:lnTo>
                        <a:pt x="19" y="11"/>
                      </a:lnTo>
                      <a:lnTo>
                        <a:pt x="19" y="11"/>
                      </a:lnTo>
                      <a:lnTo>
                        <a:pt x="19" y="9"/>
                      </a:lnTo>
                      <a:lnTo>
                        <a:pt x="19" y="9"/>
                      </a:lnTo>
                      <a:lnTo>
                        <a:pt x="21" y="9"/>
                      </a:lnTo>
                      <a:lnTo>
                        <a:pt x="21" y="9"/>
                      </a:lnTo>
                      <a:lnTo>
                        <a:pt x="21" y="9"/>
                      </a:lnTo>
                      <a:lnTo>
                        <a:pt x="23" y="9"/>
                      </a:lnTo>
                      <a:lnTo>
                        <a:pt x="23" y="9"/>
                      </a:lnTo>
                      <a:lnTo>
                        <a:pt x="23" y="9"/>
                      </a:lnTo>
                      <a:lnTo>
                        <a:pt x="23" y="7"/>
                      </a:lnTo>
                      <a:lnTo>
                        <a:pt x="25" y="7"/>
                      </a:lnTo>
                      <a:lnTo>
                        <a:pt x="25" y="7"/>
                      </a:lnTo>
                      <a:lnTo>
                        <a:pt x="25" y="7"/>
                      </a:lnTo>
                      <a:lnTo>
                        <a:pt x="25" y="7"/>
                      </a:lnTo>
                      <a:lnTo>
                        <a:pt x="26" y="7"/>
                      </a:lnTo>
                      <a:lnTo>
                        <a:pt x="26" y="7"/>
                      </a:lnTo>
                      <a:lnTo>
                        <a:pt x="28" y="7"/>
                      </a:lnTo>
                      <a:lnTo>
                        <a:pt x="28" y="7"/>
                      </a:lnTo>
                      <a:lnTo>
                        <a:pt x="28" y="7"/>
                      </a:lnTo>
                      <a:lnTo>
                        <a:pt x="28" y="7"/>
                      </a:lnTo>
                      <a:lnTo>
                        <a:pt x="28" y="7"/>
                      </a:lnTo>
                      <a:lnTo>
                        <a:pt x="28" y="7"/>
                      </a:lnTo>
                      <a:lnTo>
                        <a:pt x="30" y="7"/>
                      </a:lnTo>
                      <a:lnTo>
                        <a:pt x="30" y="5"/>
                      </a:lnTo>
                      <a:lnTo>
                        <a:pt x="30" y="5"/>
                      </a:lnTo>
                      <a:lnTo>
                        <a:pt x="30" y="5"/>
                      </a:lnTo>
                      <a:lnTo>
                        <a:pt x="30" y="5"/>
                      </a:lnTo>
                      <a:lnTo>
                        <a:pt x="32" y="5"/>
                      </a:lnTo>
                      <a:lnTo>
                        <a:pt x="32" y="5"/>
                      </a:lnTo>
                      <a:lnTo>
                        <a:pt x="32" y="5"/>
                      </a:lnTo>
                      <a:lnTo>
                        <a:pt x="32" y="5"/>
                      </a:lnTo>
                      <a:lnTo>
                        <a:pt x="34" y="5"/>
                      </a:lnTo>
                      <a:lnTo>
                        <a:pt x="34" y="5"/>
                      </a:lnTo>
                      <a:lnTo>
                        <a:pt x="34" y="5"/>
                      </a:lnTo>
                      <a:lnTo>
                        <a:pt x="36" y="5"/>
                      </a:lnTo>
                      <a:lnTo>
                        <a:pt x="36" y="3"/>
                      </a:lnTo>
                      <a:lnTo>
                        <a:pt x="36" y="3"/>
                      </a:lnTo>
                      <a:lnTo>
                        <a:pt x="36" y="3"/>
                      </a:lnTo>
                      <a:lnTo>
                        <a:pt x="38" y="3"/>
                      </a:lnTo>
                      <a:lnTo>
                        <a:pt x="38" y="3"/>
                      </a:lnTo>
                      <a:lnTo>
                        <a:pt x="38" y="3"/>
                      </a:lnTo>
                      <a:lnTo>
                        <a:pt x="38" y="1"/>
                      </a:lnTo>
                      <a:lnTo>
                        <a:pt x="38" y="1"/>
                      </a:lnTo>
                      <a:lnTo>
                        <a:pt x="36" y="1"/>
                      </a:lnTo>
                      <a:lnTo>
                        <a:pt x="36" y="1"/>
                      </a:lnTo>
                      <a:lnTo>
                        <a:pt x="36" y="0"/>
                      </a:lnTo>
                      <a:lnTo>
                        <a:pt x="38" y="0"/>
                      </a:lnTo>
                      <a:lnTo>
                        <a:pt x="38" y="0"/>
                      </a:lnTo>
                      <a:lnTo>
                        <a:pt x="40" y="0"/>
                      </a:lnTo>
                      <a:lnTo>
                        <a:pt x="40" y="0"/>
                      </a:lnTo>
                      <a:lnTo>
                        <a:pt x="40" y="0"/>
                      </a:lnTo>
                      <a:lnTo>
                        <a:pt x="40" y="1"/>
                      </a:lnTo>
                      <a:lnTo>
                        <a:pt x="42" y="1"/>
                      </a:lnTo>
                      <a:lnTo>
                        <a:pt x="42" y="1"/>
                      </a:lnTo>
                      <a:lnTo>
                        <a:pt x="42" y="1"/>
                      </a:lnTo>
                      <a:lnTo>
                        <a:pt x="42" y="3"/>
                      </a:lnTo>
                      <a:lnTo>
                        <a:pt x="44" y="3"/>
                      </a:lnTo>
                      <a:lnTo>
                        <a:pt x="44" y="3"/>
                      </a:lnTo>
                      <a:lnTo>
                        <a:pt x="44" y="5"/>
                      </a:lnTo>
                      <a:lnTo>
                        <a:pt x="44" y="5"/>
                      </a:lnTo>
                      <a:lnTo>
                        <a:pt x="44" y="5"/>
                      </a:lnTo>
                      <a:lnTo>
                        <a:pt x="46" y="5"/>
                      </a:lnTo>
                      <a:lnTo>
                        <a:pt x="46" y="5"/>
                      </a:lnTo>
                      <a:lnTo>
                        <a:pt x="46" y="5"/>
                      </a:lnTo>
                      <a:lnTo>
                        <a:pt x="46" y="3"/>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nvGrpSpPr>
                <p:cNvPr id="5430" name="Group 1813">
                  <a:extLst>
                    <a:ext uri="{FF2B5EF4-FFF2-40B4-BE49-F238E27FC236}">
                      <a16:creationId xmlns:a16="http://schemas.microsoft.com/office/drawing/2014/main" id="{782B12D6-D567-43E9-B165-F350C00D6E26}"/>
                    </a:ext>
                  </a:extLst>
                </p:cNvPr>
                <p:cNvGrpSpPr>
                  <a:grpSpLocks/>
                </p:cNvGrpSpPr>
                <p:nvPr/>
              </p:nvGrpSpPr>
              <p:grpSpPr bwMode="auto">
                <a:xfrm>
                  <a:off x="11295203" y="2149476"/>
                  <a:ext cx="7342188" cy="4291013"/>
                  <a:chOff x="8366" y="1354"/>
                  <a:chExt cx="4625" cy="2703"/>
                </a:xfrm>
                <a:solidFill>
                  <a:srgbClr val="919194"/>
                </a:solidFill>
              </p:grpSpPr>
              <p:sp>
                <p:nvSpPr>
                  <p:cNvPr id="5855" name="Freeform 1613">
                    <a:extLst>
                      <a:ext uri="{FF2B5EF4-FFF2-40B4-BE49-F238E27FC236}">
                        <a16:creationId xmlns:a16="http://schemas.microsoft.com/office/drawing/2014/main" id="{7FB21E62-E132-4F8F-A90A-69F6800D7525}"/>
                      </a:ext>
                    </a:extLst>
                  </p:cNvPr>
                  <p:cNvSpPr>
                    <a:spLocks/>
                  </p:cNvSpPr>
                  <p:nvPr/>
                </p:nvSpPr>
                <p:spPr bwMode="auto">
                  <a:xfrm>
                    <a:off x="10862" y="1864"/>
                    <a:ext cx="116" cy="51"/>
                  </a:xfrm>
                  <a:custGeom>
                    <a:avLst/>
                    <a:gdLst>
                      <a:gd name="T0" fmla="*/ 49 w 116"/>
                      <a:gd name="T1" fmla="*/ 1 h 51"/>
                      <a:gd name="T2" fmla="*/ 55 w 116"/>
                      <a:gd name="T3" fmla="*/ 3 h 51"/>
                      <a:gd name="T4" fmla="*/ 59 w 116"/>
                      <a:gd name="T5" fmla="*/ 5 h 51"/>
                      <a:gd name="T6" fmla="*/ 65 w 116"/>
                      <a:gd name="T7" fmla="*/ 7 h 51"/>
                      <a:gd name="T8" fmla="*/ 69 w 116"/>
                      <a:gd name="T9" fmla="*/ 7 h 51"/>
                      <a:gd name="T10" fmla="*/ 72 w 116"/>
                      <a:gd name="T11" fmla="*/ 9 h 51"/>
                      <a:gd name="T12" fmla="*/ 70 w 116"/>
                      <a:gd name="T13" fmla="*/ 13 h 51"/>
                      <a:gd name="T14" fmla="*/ 74 w 116"/>
                      <a:gd name="T15" fmla="*/ 15 h 51"/>
                      <a:gd name="T16" fmla="*/ 76 w 116"/>
                      <a:gd name="T17" fmla="*/ 19 h 51"/>
                      <a:gd name="T18" fmla="*/ 82 w 116"/>
                      <a:gd name="T19" fmla="*/ 19 h 51"/>
                      <a:gd name="T20" fmla="*/ 84 w 116"/>
                      <a:gd name="T21" fmla="*/ 15 h 51"/>
                      <a:gd name="T22" fmla="*/ 84 w 116"/>
                      <a:gd name="T23" fmla="*/ 13 h 51"/>
                      <a:gd name="T24" fmla="*/ 90 w 116"/>
                      <a:gd name="T25" fmla="*/ 15 h 51"/>
                      <a:gd name="T26" fmla="*/ 93 w 116"/>
                      <a:gd name="T27" fmla="*/ 15 h 51"/>
                      <a:gd name="T28" fmla="*/ 97 w 116"/>
                      <a:gd name="T29" fmla="*/ 19 h 51"/>
                      <a:gd name="T30" fmla="*/ 97 w 116"/>
                      <a:gd name="T31" fmla="*/ 21 h 51"/>
                      <a:gd name="T32" fmla="*/ 103 w 116"/>
                      <a:gd name="T33" fmla="*/ 23 h 51"/>
                      <a:gd name="T34" fmla="*/ 107 w 116"/>
                      <a:gd name="T35" fmla="*/ 23 h 51"/>
                      <a:gd name="T36" fmla="*/ 111 w 116"/>
                      <a:gd name="T37" fmla="*/ 23 h 51"/>
                      <a:gd name="T38" fmla="*/ 114 w 116"/>
                      <a:gd name="T39" fmla="*/ 28 h 51"/>
                      <a:gd name="T40" fmla="*/ 114 w 116"/>
                      <a:gd name="T41" fmla="*/ 32 h 51"/>
                      <a:gd name="T42" fmla="*/ 111 w 116"/>
                      <a:gd name="T43" fmla="*/ 34 h 51"/>
                      <a:gd name="T44" fmla="*/ 105 w 116"/>
                      <a:gd name="T45" fmla="*/ 36 h 51"/>
                      <a:gd name="T46" fmla="*/ 103 w 116"/>
                      <a:gd name="T47" fmla="*/ 40 h 51"/>
                      <a:gd name="T48" fmla="*/ 99 w 116"/>
                      <a:gd name="T49" fmla="*/ 44 h 51"/>
                      <a:gd name="T50" fmla="*/ 93 w 116"/>
                      <a:gd name="T51" fmla="*/ 45 h 51"/>
                      <a:gd name="T52" fmla="*/ 88 w 116"/>
                      <a:gd name="T53" fmla="*/ 45 h 51"/>
                      <a:gd name="T54" fmla="*/ 84 w 116"/>
                      <a:gd name="T55" fmla="*/ 47 h 51"/>
                      <a:gd name="T56" fmla="*/ 82 w 116"/>
                      <a:gd name="T57" fmla="*/ 47 h 51"/>
                      <a:gd name="T58" fmla="*/ 76 w 116"/>
                      <a:gd name="T59" fmla="*/ 47 h 51"/>
                      <a:gd name="T60" fmla="*/ 70 w 116"/>
                      <a:gd name="T61" fmla="*/ 47 h 51"/>
                      <a:gd name="T62" fmla="*/ 65 w 116"/>
                      <a:gd name="T63" fmla="*/ 45 h 51"/>
                      <a:gd name="T64" fmla="*/ 61 w 116"/>
                      <a:gd name="T65" fmla="*/ 44 h 51"/>
                      <a:gd name="T66" fmla="*/ 55 w 116"/>
                      <a:gd name="T67" fmla="*/ 42 h 51"/>
                      <a:gd name="T68" fmla="*/ 49 w 116"/>
                      <a:gd name="T69" fmla="*/ 42 h 51"/>
                      <a:gd name="T70" fmla="*/ 48 w 116"/>
                      <a:gd name="T71" fmla="*/ 47 h 51"/>
                      <a:gd name="T72" fmla="*/ 44 w 116"/>
                      <a:gd name="T73" fmla="*/ 49 h 51"/>
                      <a:gd name="T74" fmla="*/ 40 w 116"/>
                      <a:gd name="T75" fmla="*/ 49 h 51"/>
                      <a:gd name="T76" fmla="*/ 34 w 116"/>
                      <a:gd name="T77" fmla="*/ 51 h 51"/>
                      <a:gd name="T78" fmla="*/ 30 w 116"/>
                      <a:gd name="T79" fmla="*/ 47 h 51"/>
                      <a:gd name="T80" fmla="*/ 26 w 116"/>
                      <a:gd name="T81" fmla="*/ 45 h 51"/>
                      <a:gd name="T82" fmla="*/ 23 w 116"/>
                      <a:gd name="T83" fmla="*/ 42 h 51"/>
                      <a:gd name="T84" fmla="*/ 17 w 116"/>
                      <a:gd name="T85" fmla="*/ 40 h 51"/>
                      <a:gd name="T86" fmla="*/ 15 w 116"/>
                      <a:gd name="T87" fmla="*/ 36 h 51"/>
                      <a:gd name="T88" fmla="*/ 9 w 116"/>
                      <a:gd name="T89" fmla="*/ 34 h 51"/>
                      <a:gd name="T90" fmla="*/ 7 w 116"/>
                      <a:gd name="T91" fmla="*/ 30 h 51"/>
                      <a:gd name="T92" fmla="*/ 5 w 116"/>
                      <a:gd name="T93" fmla="*/ 24 h 51"/>
                      <a:gd name="T94" fmla="*/ 3 w 116"/>
                      <a:gd name="T95" fmla="*/ 23 h 51"/>
                      <a:gd name="T96" fmla="*/ 2 w 116"/>
                      <a:gd name="T97" fmla="*/ 19 h 51"/>
                      <a:gd name="T98" fmla="*/ 2 w 116"/>
                      <a:gd name="T99" fmla="*/ 15 h 51"/>
                      <a:gd name="T100" fmla="*/ 3 w 116"/>
                      <a:gd name="T101" fmla="*/ 17 h 51"/>
                      <a:gd name="T102" fmla="*/ 7 w 116"/>
                      <a:gd name="T103" fmla="*/ 13 h 51"/>
                      <a:gd name="T104" fmla="*/ 13 w 116"/>
                      <a:gd name="T105" fmla="*/ 13 h 51"/>
                      <a:gd name="T106" fmla="*/ 17 w 116"/>
                      <a:gd name="T107" fmla="*/ 11 h 51"/>
                      <a:gd name="T108" fmla="*/ 23 w 116"/>
                      <a:gd name="T109" fmla="*/ 9 h 51"/>
                      <a:gd name="T110" fmla="*/ 26 w 116"/>
                      <a:gd name="T111" fmla="*/ 7 h 51"/>
                      <a:gd name="T112" fmla="*/ 30 w 116"/>
                      <a:gd name="T113" fmla="*/ 5 h 51"/>
                      <a:gd name="T114" fmla="*/ 34 w 116"/>
                      <a:gd name="T115" fmla="*/ 5 h 51"/>
                      <a:gd name="T116" fmla="*/ 38 w 116"/>
                      <a:gd name="T117" fmla="*/ 1 h 51"/>
                      <a:gd name="T118" fmla="*/ 40 w 116"/>
                      <a:gd name="T119" fmla="*/ 1 h 51"/>
                      <a:gd name="T120" fmla="*/ 44 w 116"/>
                      <a:gd name="T121" fmla="*/ 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51">
                        <a:moveTo>
                          <a:pt x="46" y="3"/>
                        </a:moveTo>
                        <a:lnTo>
                          <a:pt x="48" y="3"/>
                        </a:lnTo>
                        <a:lnTo>
                          <a:pt x="48" y="3"/>
                        </a:lnTo>
                        <a:lnTo>
                          <a:pt x="49" y="3"/>
                        </a:lnTo>
                        <a:lnTo>
                          <a:pt x="49" y="3"/>
                        </a:lnTo>
                        <a:lnTo>
                          <a:pt x="49" y="3"/>
                        </a:lnTo>
                        <a:lnTo>
                          <a:pt x="49" y="1"/>
                        </a:lnTo>
                        <a:lnTo>
                          <a:pt x="49" y="1"/>
                        </a:lnTo>
                        <a:lnTo>
                          <a:pt x="49" y="1"/>
                        </a:lnTo>
                        <a:lnTo>
                          <a:pt x="51" y="1"/>
                        </a:lnTo>
                        <a:lnTo>
                          <a:pt x="51" y="1"/>
                        </a:lnTo>
                        <a:lnTo>
                          <a:pt x="51" y="1"/>
                        </a:lnTo>
                        <a:lnTo>
                          <a:pt x="53" y="1"/>
                        </a:lnTo>
                        <a:lnTo>
                          <a:pt x="53" y="1"/>
                        </a:lnTo>
                        <a:lnTo>
                          <a:pt x="53" y="1"/>
                        </a:lnTo>
                        <a:lnTo>
                          <a:pt x="55" y="1"/>
                        </a:lnTo>
                        <a:lnTo>
                          <a:pt x="55" y="3"/>
                        </a:lnTo>
                        <a:lnTo>
                          <a:pt x="55" y="3"/>
                        </a:lnTo>
                        <a:lnTo>
                          <a:pt x="55" y="3"/>
                        </a:lnTo>
                        <a:lnTo>
                          <a:pt x="55" y="5"/>
                        </a:lnTo>
                        <a:lnTo>
                          <a:pt x="55" y="5"/>
                        </a:lnTo>
                        <a:lnTo>
                          <a:pt x="55" y="5"/>
                        </a:lnTo>
                        <a:lnTo>
                          <a:pt x="57" y="5"/>
                        </a:lnTo>
                        <a:lnTo>
                          <a:pt x="57" y="5"/>
                        </a:lnTo>
                        <a:lnTo>
                          <a:pt x="57" y="5"/>
                        </a:lnTo>
                        <a:lnTo>
                          <a:pt x="59" y="5"/>
                        </a:lnTo>
                        <a:lnTo>
                          <a:pt x="59" y="5"/>
                        </a:lnTo>
                        <a:lnTo>
                          <a:pt x="61" y="5"/>
                        </a:lnTo>
                        <a:lnTo>
                          <a:pt x="61" y="7"/>
                        </a:lnTo>
                        <a:lnTo>
                          <a:pt x="61" y="7"/>
                        </a:lnTo>
                        <a:lnTo>
                          <a:pt x="61" y="7"/>
                        </a:lnTo>
                        <a:lnTo>
                          <a:pt x="63" y="7"/>
                        </a:lnTo>
                        <a:lnTo>
                          <a:pt x="63" y="7"/>
                        </a:lnTo>
                        <a:lnTo>
                          <a:pt x="63" y="7"/>
                        </a:lnTo>
                        <a:lnTo>
                          <a:pt x="63" y="7"/>
                        </a:lnTo>
                        <a:lnTo>
                          <a:pt x="65" y="7"/>
                        </a:lnTo>
                        <a:lnTo>
                          <a:pt x="65" y="7"/>
                        </a:lnTo>
                        <a:lnTo>
                          <a:pt x="65" y="7"/>
                        </a:lnTo>
                        <a:lnTo>
                          <a:pt x="67" y="7"/>
                        </a:lnTo>
                        <a:lnTo>
                          <a:pt x="67" y="7"/>
                        </a:lnTo>
                        <a:lnTo>
                          <a:pt x="67" y="9"/>
                        </a:lnTo>
                        <a:lnTo>
                          <a:pt x="67" y="9"/>
                        </a:lnTo>
                        <a:lnTo>
                          <a:pt x="69" y="9"/>
                        </a:lnTo>
                        <a:lnTo>
                          <a:pt x="69" y="7"/>
                        </a:lnTo>
                        <a:lnTo>
                          <a:pt x="69" y="7"/>
                        </a:lnTo>
                        <a:lnTo>
                          <a:pt x="70" y="7"/>
                        </a:lnTo>
                        <a:lnTo>
                          <a:pt x="70" y="9"/>
                        </a:lnTo>
                        <a:lnTo>
                          <a:pt x="70" y="9"/>
                        </a:lnTo>
                        <a:lnTo>
                          <a:pt x="70" y="7"/>
                        </a:lnTo>
                        <a:lnTo>
                          <a:pt x="70" y="7"/>
                        </a:lnTo>
                        <a:lnTo>
                          <a:pt x="72" y="7"/>
                        </a:lnTo>
                        <a:lnTo>
                          <a:pt x="72" y="7"/>
                        </a:lnTo>
                        <a:lnTo>
                          <a:pt x="72" y="7"/>
                        </a:lnTo>
                        <a:lnTo>
                          <a:pt x="72" y="9"/>
                        </a:lnTo>
                        <a:lnTo>
                          <a:pt x="74" y="9"/>
                        </a:lnTo>
                        <a:lnTo>
                          <a:pt x="74" y="9"/>
                        </a:lnTo>
                        <a:lnTo>
                          <a:pt x="74" y="11"/>
                        </a:lnTo>
                        <a:lnTo>
                          <a:pt x="72" y="11"/>
                        </a:lnTo>
                        <a:lnTo>
                          <a:pt x="72" y="11"/>
                        </a:lnTo>
                        <a:lnTo>
                          <a:pt x="72" y="11"/>
                        </a:lnTo>
                        <a:lnTo>
                          <a:pt x="72" y="11"/>
                        </a:lnTo>
                        <a:lnTo>
                          <a:pt x="72" y="13"/>
                        </a:lnTo>
                        <a:lnTo>
                          <a:pt x="70" y="13"/>
                        </a:lnTo>
                        <a:lnTo>
                          <a:pt x="70" y="13"/>
                        </a:lnTo>
                        <a:lnTo>
                          <a:pt x="70" y="13"/>
                        </a:lnTo>
                        <a:lnTo>
                          <a:pt x="70" y="13"/>
                        </a:lnTo>
                        <a:lnTo>
                          <a:pt x="70" y="15"/>
                        </a:lnTo>
                        <a:lnTo>
                          <a:pt x="72" y="15"/>
                        </a:lnTo>
                        <a:lnTo>
                          <a:pt x="72" y="15"/>
                        </a:lnTo>
                        <a:lnTo>
                          <a:pt x="72" y="15"/>
                        </a:lnTo>
                        <a:lnTo>
                          <a:pt x="72" y="15"/>
                        </a:lnTo>
                        <a:lnTo>
                          <a:pt x="74" y="15"/>
                        </a:lnTo>
                        <a:lnTo>
                          <a:pt x="74" y="15"/>
                        </a:lnTo>
                        <a:lnTo>
                          <a:pt x="74" y="15"/>
                        </a:lnTo>
                        <a:lnTo>
                          <a:pt x="76" y="15"/>
                        </a:lnTo>
                        <a:lnTo>
                          <a:pt x="76" y="17"/>
                        </a:lnTo>
                        <a:lnTo>
                          <a:pt x="76" y="17"/>
                        </a:lnTo>
                        <a:lnTo>
                          <a:pt x="76" y="17"/>
                        </a:lnTo>
                        <a:lnTo>
                          <a:pt x="76" y="19"/>
                        </a:lnTo>
                        <a:lnTo>
                          <a:pt x="76" y="19"/>
                        </a:lnTo>
                        <a:lnTo>
                          <a:pt x="76" y="19"/>
                        </a:lnTo>
                        <a:lnTo>
                          <a:pt x="78" y="19"/>
                        </a:lnTo>
                        <a:lnTo>
                          <a:pt x="78" y="19"/>
                        </a:lnTo>
                        <a:lnTo>
                          <a:pt x="78" y="21"/>
                        </a:lnTo>
                        <a:lnTo>
                          <a:pt x="78" y="21"/>
                        </a:lnTo>
                        <a:lnTo>
                          <a:pt x="78" y="19"/>
                        </a:lnTo>
                        <a:lnTo>
                          <a:pt x="80" y="19"/>
                        </a:lnTo>
                        <a:lnTo>
                          <a:pt x="80" y="19"/>
                        </a:lnTo>
                        <a:lnTo>
                          <a:pt x="80" y="19"/>
                        </a:lnTo>
                        <a:lnTo>
                          <a:pt x="82" y="19"/>
                        </a:lnTo>
                        <a:lnTo>
                          <a:pt x="82" y="17"/>
                        </a:lnTo>
                        <a:lnTo>
                          <a:pt x="82" y="17"/>
                        </a:lnTo>
                        <a:lnTo>
                          <a:pt x="82" y="17"/>
                        </a:lnTo>
                        <a:lnTo>
                          <a:pt x="84" y="17"/>
                        </a:lnTo>
                        <a:lnTo>
                          <a:pt x="84" y="17"/>
                        </a:lnTo>
                        <a:lnTo>
                          <a:pt x="84" y="17"/>
                        </a:lnTo>
                        <a:lnTo>
                          <a:pt x="84" y="15"/>
                        </a:lnTo>
                        <a:lnTo>
                          <a:pt x="84" y="15"/>
                        </a:lnTo>
                        <a:lnTo>
                          <a:pt x="84" y="15"/>
                        </a:lnTo>
                        <a:lnTo>
                          <a:pt x="82" y="15"/>
                        </a:lnTo>
                        <a:lnTo>
                          <a:pt x="82" y="15"/>
                        </a:lnTo>
                        <a:lnTo>
                          <a:pt x="82" y="15"/>
                        </a:lnTo>
                        <a:lnTo>
                          <a:pt x="82" y="13"/>
                        </a:lnTo>
                        <a:lnTo>
                          <a:pt x="82" y="13"/>
                        </a:lnTo>
                        <a:lnTo>
                          <a:pt x="82" y="13"/>
                        </a:lnTo>
                        <a:lnTo>
                          <a:pt x="82" y="13"/>
                        </a:lnTo>
                        <a:lnTo>
                          <a:pt x="84" y="13"/>
                        </a:lnTo>
                        <a:lnTo>
                          <a:pt x="84" y="13"/>
                        </a:lnTo>
                        <a:lnTo>
                          <a:pt x="84" y="13"/>
                        </a:lnTo>
                        <a:lnTo>
                          <a:pt x="86" y="13"/>
                        </a:lnTo>
                        <a:lnTo>
                          <a:pt x="86" y="13"/>
                        </a:lnTo>
                        <a:lnTo>
                          <a:pt x="86" y="15"/>
                        </a:lnTo>
                        <a:lnTo>
                          <a:pt x="88" y="15"/>
                        </a:lnTo>
                        <a:lnTo>
                          <a:pt x="88" y="15"/>
                        </a:lnTo>
                        <a:lnTo>
                          <a:pt x="88" y="15"/>
                        </a:lnTo>
                        <a:lnTo>
                          <a:pt x="88" y="15"/>
                        </a:lnTo>
                        <a:lnTo>
                          <a:pt x="90" y="15"/>
                        </a:lnTo>
                        <a:lnTo>
                          <a:pt x="90" y="15"/>
                        </a:lnTo>
                        <a:lnTo>
                          <a:pt x="90" y="15"/>
                        </a:lnTo>
                        <a:lnTo>
                          <a:pt x="90" y="15"/>
                        </a:lnTo>
                        <a:lnTo>
                          <a:pt x="92" y="15"/>
                        </a:lnTo>
                        <a:lnTo>
                          <a:pt x="92" y="17"/>
                        </a:lnTo>
                        <a:lnTo>
                          <a:pt x="92" y="17"/>
                        </a:lnTo>
                        <a:lnTo>
                          <a:pt x="92" y="15"/>
                        </a:lnTo>
                        <a:lnTo>
                          <a:pt x="93" y="15"/>
                        </a:lnTo>
                        <a:lnTo>
                          <a:pt x="93" y="15"/>
                        </a:lnTo>
                        <a:lnTo>
                          <a:pt x="93" y="15"/>
                        </a:lnTo>
                        <a:lnTo>
                          <a:pt x="95" y="15"/>
                        </a:lnTo>
                        <a:lnTo>
                          <a:pt x="95" y="15"/>
                        </a:lnTo>
                        <a:lnTo>
                          <a:pt x="97" y="15"/>
                        </a:lnTo>
                        <a:lnTo>
                          <a:pt x="97" y="15"/>
                        </a:lnTo>
                        <a:lnTo>
                          <a:pt x="97" y="17"/>
                        </a:lnTo>
                        <a:lnTo>
                          <a:pt x="97" y="17"/>
                        </a:lnTo>
                        <a:lnTo>
                          <a:pt x="97" y="17"/>
                        </a:lnTo>
                        <a:lnTo>
                          <a:pt x="97" y="19"/>
                        </a:lnTo>
                        <a:lnTo>
                          <a:pt x="95" y="19"/>
                        </a:lnTo>
                        <a:lnTo>
                          <a:pt x="95" y="19"/>
                        </a:lnTo>
                        <a:lnTo>
                          <a:pt x="95" y="19"/>
                        </a:lnTo>
                        <a:lnTo>
                          <a:pt x="95" y="19"/>
                        </a:lnTo>
                        <a:lnTo>
                          <a:pt x="97" y="19"/>
                        </a:lnTo>
                        <a:lnTo>
                          <a:pt x="97" y="21"/>
                        </a:lnTo>
                        <a:lnTo>
                          <a:pt x="97" y="21"/>
                        </a:lnTo>
                        <a:lnTo>
                          <a:pt x="97" y="21"/>
                        </a:lnTo>
                        <a:lnTo>
                          <a:pt x="97" y="21"/>
                        </a:lnTo>
                        <a:lnTo>
                          <a:pt x="97" y="23"/>
                        </a:lnTo>
                        <a:lnTo>
                          <a:pt x="99" y="23"/>
                        </a:lnTo>
                        <a:lnTo>
                          <a:pt x="99" y="23"/>
                        </a:lnTo>
                        <a:lnTo>
                          <a:pt x="99" y="23"/>
                        </a:lnTo>
                        <a:lnTo>
                          <a:pt x="99" y="23"/>
                        </a:lnTo>
                        <a:lnTo>
                          <a:pt x="99" y="23"/>
                        </a:lnTo>
                        <a:lnTo>
                          <a:pt x="101" y="23"/>
                        </a:lnTo>
                        <a:lnTo>
                          <a:pt x="101" y="23"/>
                        </a:lnTo>
                        <a:lnTo>
                          <a:pt x="103" y="23"/>
                        </a:lnTo>
                        <a:lnTo>
                          <a:pt x="103" y="21"/>
                        </a:lnTo>
                        <a:lnTo>
                          <a:pt x="103" y="21"/>
                        </a:lnTo>
                        <a:lnTo>
                          <a:pt x="103" y="23"/>
                        </a:lnTo>
                        <a:lnTo>
                          <a:pt x="103" y="23"/>
                        </a:lnTo>
                        <a:lnTo>
                          <a:pt x="105" y="23"/>
                        </a:lnTo>
                        <a:lnTo>
                          <a:pt x="105" y="23"/>
                        </a:lnTo>
                        <a:lnTo>
                          <a:pt x="105" y="23"/>
                        </a:lnTo>
                        <a:lnTo>
                          <a:pt x="105" y="23"/>
                        </a:lnTo>
                        <a:lnTo>
                          <a:pt x="107" y="23"/>
                        </a:lnTo>
                        <a:lnTo>
                          <a:pt x="107" y="23"/>
                        </a:lnTo>
                        <a:lnTo>
                          <a:pt x="107" y="23"/>
                        </a:lnTo>
                        <a:lnTo>
                          <a:pt x="107" y="23"/>
                        </a:lnTo>
                        <a:lnTo>
                          <a:pt x="109" y="23"/>
                        </a:lnTo>
                        <a:lnTo>
                          <a:pt x="109" y="23"/>
                        </a:lnTo>
                        <a:lnTo>
                          <a:pt x="109" y="23"/>
                        </a:lnTo>
                        <a:lnTo>
                          <a:pt x="109" y="23"/>
                        </a:lnTo>
                        <a:lnTo>
                          <a:pt x="111" y="23"/>
                        </a:lnTo>
                        <a:lnTo>
                          <a:pt x="111" y="23"/>
                        </a:lnTo>
                        <a:lnTo>
                          <a:pt x="111" y="23"/>
                        </a:lnTo>
                        <a:lnTo>
                          <a:pt x="111" y="24"/>
                        </a:lnTo>
                        <a:lnTo>
                          <a:pt x="111" y="24"/>
                        </a:lnTo>
                        <a:lnTo>
                          <a:pt x="111" y="26"/>
                        </a:lnTo>
                        <a:lnTo>
                          <a:pt x="113" y="26"/>
                        </a:lnTo>
                        <a:lnTo>
                          <a:pt x="113" y="26"/>
                        </a:lnTo>
                        <a:lnTo>
                          <a:pt x="113" y="28"/>
                        </a:lnTo>
                        <a:lnTo>
                          <a:pt x="113" y="28"/>
                        </a:lnTo>
                        <a:lnTo>
                          <a:pt x="114" y="28"/>
                        </a:lnTo>
                        <a:lnTo>
                          <a:pt x="114" y="28"/>
                        </a:lnTo>
                        <a:lnTo>
                          <a:pt x="114" y="28"/>
                        </a:lnTo>
                        <a:lnTo>
                          <a:pt x="114" y="28"/>
                        </a:lnTo>
                        <a:lnTo>
                          <a:pt x="114" y="30"/>
                        </a:lnTo>
                        <a:lnTo>
                          <a:pt x="116" y="30"/>
                        </a:lnTo>
                        <a:lnTo>
                          <a:pt x="116" y="30"/>
                        </a:lnTo>
                        <a:lnTo>
                          <a:pt x="116" y="32"/>
                        </a:lnTo>
                        <a:lnTo>
                          <a:pt x="116" y="32"/>
                        </a:lnTo>
                        <a:lnTo>
                          <a:pt x="114" y="32"/>
                        </a:lnTo>
                        <a:lnTo>
                          <a:pt x="114" y="32"/>
                        </a:lnTo>
                        <a:lnTo>
                          <a:pt x="114" y="32"/>
                        </a:lnTo>
                        <a:lnTo>
                          <a:pt x="113" y="32"/>
                        </a:lnTo>
                        <a:lnTo>
                          <a:pt x="113" y="32"/>
                        </a:lnTo>
                        <a:lnTo>
                          <a:pt x="111" y="32"/>
                        </a:lnTo>
                        <a:lnTo>
                          <a:pt x="111" y="32"/>
                        </a:lnTo>
                        <a:lnTo>
                          <a:pt x="111" y="32"/>
                        </a:lnTo>
                        <a:lnTo>
                          <a:pt x="111" y="32"/>
                        </a:lnTo>
                        <a:lnTo>
                          <a:pt x="111" y="34"/>
                        </a:lnTo>
                        <a:lnTo>
                          <a:pt x="109" y="34"/>
                        </a:lnTo>
                        <a:lnTo>
                          <a:pt x="109" y="34"/>
                        </a:lnTo>
                        <a:lnTo>
                          <a:pt x="109" y="34"/>
                        </a:lnTo>
                        <a:lnTo>
                          <a:pt x="109" y="36"/>
                        </a:lnTo>
                        <a:lnTo>
                          <a:pt x="109" y="36"/>
                        </a:lnTo>
                        <a:lnTo>
                          <a:pt x="107" y="36"/>
                        </a:lnTo>
                        <a:lnTo>
                          <a:pt x="107" y="36"/>
                        </a:lnTo>
                        <a:lnTo>
                          <a:pt x="107" y="36"/>
                        </a:lnTo>
                        <a:lnTo>
                          <a:pt x="105" y="36"/>
                        </a:lnTo>
                        <a:lnTo>
                          <a:pt x="105" y="36"/>
                        </a:lnTo>
                        <a:lnTo>
                          <a:pt x="105" y="36"/>
                        </a:lnTo>
                        <a:lnTo>
                          <a:pt x="105" y="38"/>
                        </a:lnTo>
                        <a:lnTo>
                          <a:pt x="105" y="38"/>
                        </a:lnTo>
                        <a:lnTo>
                          <a:pt x="103" y="38"/>
                        </a:lnTo>
                        <a:lnTo>
                          <a:pt x="103" y="40"/>
                        </a:lnTo>
                        <a:lnTo>
                          <a:pt x="103" y="40"/>
                        </a:lnTo>
                        <a:lnTo>
                          <a:pt x="103" y="40"/>
                        </a:lnTo>
                        <a:lnTo>
                          <a:pt x="103" y="40"/>
                        </a:lnTo>
                        <a:lnTo>
                          <a:pt x="103" y="42"/>
                        </a:lnTo>
                        <a:lnTo>
                          <a:pt x="103" y="42"/>
                        </a:lnTo>
                        <a:lnTo>
                          <a:pt x="101" y="42"/>
                        </a:lnTo>
                        <a:lnTo>
                          <a:pt x="101" y="42"/>
                        </a:lnTo>
                        <a:lnTo>
                          <a:pt x="99" y="42"/>
                        </a:lnTo>
                        <a:lnTo>
                          <a:pt x="99" y="42"/>
                        </a:lnTo>
                        <a:lnTo>
                          <a:pt x="99" y="44"/>
                        </a:lnTo>
                        <a:lnTo>
                          <a:pt x="99" y="44"/>
                        </a:lnTo>
                        <a:lnTo>
                          <a:pt x="99" y="44"/>
                        </a:lnTo>
                        <a:lnTo>
                          <a:pt x="99" y="44"/>
                        </a:lnTo>
                        <a:lnTo>
                          <a:pt x="97" y="44"/>
                        </a:lnTo>
                        <a:lnTo>
                          <a:pt x="97" y="44"/>
                        </a:lnTo>
                        <a:lnTo>
                          <a:pt x="97" y="45"/>
                        </a:lnTo>
                        <a:lnTo>
                          <a:pt x="97" y="45"/>
                        </a:lnTo>
                        <a:lnTo>
                          <a:pt x="95" y="45"/>
                        </a:lnTo>
                        <a:lnTo>
                          <a:pt x="95" y="45"/>
                        </a:lnTo>
                        <a:lnTo>
                          <a:pt x="95" y="45"/>
                        </a:lnTo>
                        <a:lnTo>
                          <a:pt x="93" y="45"/>
                        </a:lnTo>
                        <a:lnTo>
                          <a:pt x="93" y="45"/>
                        </a:lnTo>
                        <a:lnTo>
                          <a:pt x="93" y="45"/>
                        </a:lnTo>
                        <a:lnTo>
                          <a:pt x="92" y="45"/>
                        </a:lnTo>
                        <a:lnTo>
                          <a:pt x="92" y="45"/>
                        </a:lnTo>
                        <a:lnTo>
                          <a:pt x="90" y="45"/>
                        </a:lnTo>
                        <a:lnTo>
                          <a:pt x="90" y="45"/>
                        </a:lnTo>
                        <a:lnTo>
                          <a:pt x="90" y="45"/>
                        </a:lnTo>
                        <a:lnTo>
                          <a:pt x="90" y="45"/>
                        </a:lnTo>
                        <a:lnTo>
                          <a:pt x="88" y="45"/>
                        </a:lnTo>
                        <a:lnTo>
                          <a:pt x="88" y="45"/>
                        </a:lnTo>
                        <a:lnTo>
                          <a:pt x="88" y="45"/>
                        </a:lnTo>
                        <a:lnTo>
                          <a:pt x="88" y="45"/>
                        </a:lnTo>
                        <a:lnTo>
                          <a:pt x="86" y="45"/>
                        </a:lnTo>
                        <a:lnTo>
                          <a:pt x="86" y="45"/>
                        </a:lnTo>
                        <a:lnTo>
                          <a:pt x="86" y="47"/>
                        </a:lnTo>
                        <a:lnTo>
                          <a:pt x="84" y="47"/>
                        </a:lnTo>
                        <a:lnTo>
                          <a:pt x="84" y="47"/>
                        </a:lnTo>
                        <a:lnTo>
                          <a:pt x="84" y="47"/>
                        </a:lnTo>
                        <a:lnTo>
                          <a:pt x="84" y="47"/>
                        </a:lnTo>
                        <a:lnTo>
                          <a:pt x="84" y="49"/>
                        </a:lnTo>
                        <a:lnTo>
                          <a:pt x="84" y="49"/>
                        </a:lnTo>
                        <a:lnTo>
                          <a:pt x="84" y="49"/>
                        </a:lnTo>
                        <a:lnTo>
                          <a:pt x="82" y="49"/>
                        </a:lnTo>
                        <a:lnTo>
                          <a:pt x="82" y="49"/>
                        </a:lnTo>
                        <a:lnTo>
                          <a:pt x="82" y="47"/>
                        </a:lnTo>
                        <a:lnTo>
                          <a:pt x="82" y="47"/>
                        </a:lnTo>
                        <a:lnTo>
                          <a:pt x="82" y="47"/>
                        </a:lnTo>
                        <a:lnTo>
                          <a:pt x="80" y="47"/>
                        </a:lnTo>
                        <a:lnTo>
                          <a:pt x="80" y="47"/>
                        </a:lnTo>
                        <a:lnTo>
                          <a:pt x="80" y="47"/>
                        </a:lnTo>
                        <a:lnTo>
                          <a:pt x="78" y="47"/>
                        </a:lnTo>
                        <a:lnTo>
                          <a:pt x="78" y="47"/>
                        </a:lnTo>
                        <a:lnTo>
                          <a:pt x="78" y="47"/>
                        </a:lnTo>
                        <a:lnTo>
                          <a:pt x="78" y="47"/>
                        </a:lnTo>
                        <a:lnTo>
                          <a:pt x="76" y="47"/>
                        </a:lnTo>
                        <a:lnTo>
                          <a:pt x="76" y="47"/>
                        </a:lnTo>
                        <a:lnTo>
                          <a:pt x="76" y="47"/>
                        </a:lnTo>
                        <a:lnTo>
                          <a:pt x="74" y="47"/>
                        </a:lnTo>
                        <a:lnTo>
                          <a:pt x="74" y="47"/>
                        </a:lnTo>
                        <a:lnTo>
                          <a:pt x="74" y="47"/>
                        </a:lnTo>
                        <a:lnTo>
                          <a:pt x="72" y="47"/>
                        </a:lnTo>
                        <a:lnTo>
                          <a:pt x="72" y="47"/>
                        </a:lnTo>
                        <a:lnTo>
                          <a:pt x="72" y="47"/>
                        </a:lnTo>
                        <a:lnTo>
                          <a:pt x="70" y="47"/>
                        </a:lnTo>
                        <a:lnTo>
                          <a:pt x="70" y="47"/>
                        </a:lnTo>
                        <a:lnTo>
                          <a:pt x="70" y="47"/>
                        </a:lnTo>
                        <a:lnTo>
                          <a:pt x="69" y="47"/>
                        </a:lnTo>
                        <a:lnTo>
                          <a:pt x="69" y="47"/>
                        </a:lnTo>
                        <a:lnTo>
                          <a:pt x="67" y="47"/>
                        </a:lnTo>
                        <a:lnTo>
                          <a:pt x="67" y="47"/>
                        </a:lnTo>
                        <a:lnTo>
                          <a:pt x="67" y="47"/>
                        </a:lnTo>
                        <a:lnTo>
                          <a:pt x="67" y="47"/>
                        </a:lnTo>
                        <a:lnTo>
                          <a:pt x="67" y="45"/>
                        </a:lnTo>
                        <a:lnTo>
                          <a:pt x="65" y="45"/>
                        </a:lnTo>
                        <a:lnTo>
                          <a:pt x="65" y="45"/>
                        </a:lnTo>
                        <a:lnTo>
                          <a:pt x="65" y="45"/>
                        </a:lnTo>
                        <a:lnTo>
                          <a:pt x="63" y="45"/>
                        </a:lnTo>
                        <a:lnTo>
                          <a:pt x="63" y="45"/>
                        </a:lnTo>
                        <a:lnTo>
                          <a:pt x="63" y="45"/>
                        </a:lnTo>
                        <a:lnTo>
                          <a:pt x="61" y="45"/>
                        </a:lnTo>
                        <a:lnTo>
                          <a:pt x="61" y="45"/>
                        </a:lnTo>
                        <a:lnTo>
                          <a:pt x="61" y="45"/>
                        </a:lnTo>
                        <a:lnTo>
                          <a:pt x="61" y="44"/>
                        </a:lnTo>
                        <a:lnTo>
                          <a:pt x="59" y="44"/>
                        </a:lnTo>
                        <a:lnTo>
                          <a:pt x="59" y="44"/>
                        </a:lnTo>
                        <a:lnTo>
                          <a:pt x="57" y="44"/>
                        </a:lnTo>
                        <a:lnTo>
                          <a:pt x="57" y="44"/>
                        </a:lnTo>
                        <a:lnTo>
                          <a:pt x="57" y="44"/>
                        </a:lnTo>
                        <a:lnTo>
                          <a:pt x="57" y="44"/>
                        </a:lnTo>
                        <a:lnTo>
                          <a:pt x="55" y="44"/>
                        </a:lnTo>
                        <a:lnTo>
                          <a:pt x="55" y="42"/>
                        </a:lnTo>
                        <a:lnTo>
                          <a:pt x="55" y="42"/>
                        </a:lnTo>
                        <a:lnTo>
                          <a:pt x="55" y="42"/>
                        </a:lnTo>
                        <a:lnTo>
                          <a:pt x="55" y="44"/>
                        </a:lnTo>
                        <a:lnTo>
                          <a:pt x="53" y="44"/>
                        </a:lnTo>
                        <a:lnTo>
                          <a:pt x="53" y="44"/>
                        </a:lnTo>
                        <a:lnTo>
                          <a:pt x="51" y="44"/>
                        </a:lnTo>
                        <a:lnTo>
                          <a:pt x="51" y="42"/>
                        </a:lnTo>
                        <a:lnTo>
                          <a:pt x="51" y="42"/>
                        </a:lnTo>
                        <a:lnTo>
                          <a:pt x="51" y="42"/>
                        </a:lnTo>
                        <a:lnTo>
                          <a:pt x="49" y="42"/>
                        </a:lnTo>
                        <a:lnTo>
                          <a:pt x="49" y="42"/>
                        </a:lnTo>
                        <a:lnTo>
                          <a:pt x="49" y="44"/>
                        </a:lnTo>
                        <a:lnTo>
                          <a:pt x="49" y="44"/>
                        </a:lnTo>
                        <a:lnTo>
                          <a:pt x="49" y="45"/>
                        </a:lnTo>
                        <a:lnTo>
                          <a:pt x="49" y="45"/>
                        </a:lnTo>
                        <a:lnTo>
                          <a:pt x="49" y="45"/>
                        </a:lnTo>
                        <a:lnTo>
                          <a:pt x="49" y="47"/>
                        </a:lnTo>
                        <a:lnTo>
                          <a:pt x="49" y="47"/>
                        </a:lnTo>
                        <a:lnTo>
                          <a:pt x="48" y="47"/>
                        </a:lnTo>
                        <a:lnTo>
                          <a:pt x="48" y="47"/>
                        </a:lnTo>
                        <a:lnTo>
                          <a:pt x="48" y="47"/>
                        </a:lnTo>
                        <a:lnTo>
                          <a:pt x="46" y="47"/>
                        </a:lnTo>
                        <a:lnTo>
                          <a:pt x="46" y="47"/>
                        </a:lnTo>
                        <a:lnTo>
                          <a:pt x="46" y="47"/>
                        </a:lnTo>
                        <a:lnTo>
                          <a:pt x="46" y="47"/>
                        </a:lnTo>
                        <a:lnTo>
                          <a:pt x="46" y="47"/>
                        </a:lnTo>
                        <a:lnTo>
                          <a:pt x="46" y="49"/>
                        </a:lnTo>
                        <a:lnTo>
                          <a:pt x="44" y="49"/>
                        </a:lnTo>
                        <a:lnTo>
                          <a:pt x="44" y="49"/>
                        </a:lnTo>
                        <a:lnTo>
                          <a:pt x="44" y="51"/>
                        </a:lnTo>
                        <a:lnTo>
                          <a:pt x="44" y="51"/>
                        </a:lnTo>
                        <a:lnTo>
                          <a:pt x="44" y="51"/>
                        </a:lnTo>
                        <a:lnTo>
                          <a:pt x="44" y="49"/>
                        </a:lnTo>
                        <a:lnTo>
                          <a:pt x="42" y="49"/>
                        </a:lnTo>
                        <a:lnTo>
                          <a:pt x="42" y="49"/>
                        </a:lnTo>
                        <a:lnTo>
                          <a:pt x="40" y="49"/>
                        </a:lnTo>
                        <a:lnTo>
                          <a:pt x="40" y="49"/>
                        </a:lnTo>
                        <a:lnTo>
                          <a:pt x="40" y="51"/>
                        </a:lnTo>
                        <a:lnTo>
                          <a:pt x="40" y="51"/>
                        </a:lnTo>
                        <a:lnTo>
                          <a:pt x="38" y="51"/>
                        </a:lnTo>
                        <a:lnTo>
                          <a:pt x="38" y="51"/>
                        </a:lnTo>
                        <a:lnTo>
                          <a:pt x="36" y="51"/>
                        </a:lnTo>
                        <a:lnTo>
                          <a:pt x="36" y="51"/>
                        </a:lnTo>
                        <a:lnTo>
                          <a:pt x="36" y="51"/>
                        </a:lnTo>
                        <a:lnTo>
                          <a:pt x="34" y="51"/>
                        </a:lnTo>
                        <a:lnTo>
                          <a:pt x="34" y="51"/>
                        </a:lnTo>
                        <a:lnTo>
                          <a:pt x="34" y="51"/>
                        </a:lnTo>
                        <a:lnTo>
                          <a:pt x="34" y="49"/>
                        </a:lnTo>
                        <a:lnTo>
                          <a:pt x="32" y="49"/>
                        </a:lnTo>
                        <a:lnTo>
                          <a:pt x="32" y="49"/>
                        </a:lnTo>
                        <a:lnTo>
                          <a:pt x="32" y="47"/>
                        </a:lnTo>
                        <a:lnTo>
                          <a:pt x="32" y="47"/>
                        </a:lnTo>
                        <a:lnTo>
                          <a:pt x="30" y="47"/>
                        </a:lnTo>
                        <a:lnTo>
                          <a:pt x="30" y="47"/>
                        </a:lnTo>
                        <a:lnTo>
                          <a:pt x="30" y="47"/>
                        </a:lnTo>
                        <a:lnTo>
                          <a:pt x="30" y="47"/>
                        </a:lnTo>
                        <a:lnTo>
                          <a:pt x="28" y="47"/>
                        </a:lnTo>
                        <a:lnTo>
                          <a:pt x="28" y="47"/>
                        </a:lnTo>
                        <a:lnTo>
                          <a:pt x="28" y="47"/>
                        </a:lnTo>
                        <a:lnTo>
                          <a:pt x="28" y="45"/>
                        </a:lnTo>
                        <a:lnTo>
                          <a:pt x="28" y="45"/>
                        </a:lnTo>
                        <a:lnTo>
                          <a:pt x="28" y="45"/>
                        </a:lnTo>
                        <a:lnTo>
                          <a:pt x="26" y="45"/>
                        </a:lnTo>
                        <a:lnTo>
                          <a:pt x="26" y="45"/>
                        </a:lnTo>
                        <a:lnTo>
                          <a:pt x="26" y="44"/>
                        </a:lnTo>
                        <a:lnTo>
                          <a:pt x="25" y="44"/>
                        </a:lnTo>
                        <a:lnTo>
                          <a:pt x="25" y="44"/>
                        </a:lnTo>
                        <a:lnTo>
                          <a:pt x="25" y="44"/>
                        </a:lnTo>
                        <a:lnTo>
                          <a:pt x="25" y="44"/>
                        </a:lnTo>
                        <a:lnTo>
                          <a:pt x="23" y="44"/>
                        </a:lnTo>
                        <a:lnTo>
                          <a:pt x="23" y="44"/>
                        </a:lnTo>
                        <a:lnTo>
                          <a:pt x="23" y="44"/>
                        </a:lnTo>
                        <a:lnTo>
                          <a:pt x="23" y="42"/>
                        </a:lnTo>
                        <a:lnTo>
                          <a:pt x="23" y="42"/>
                        </a:lnTo>
                        <a:lnTo>
                          <a:pt x="21" y="42"/>
                        </a:lnTo>
                        <a:lnTo>
                          <a:pt x="21" y="40"/>
                        </a:lnTo>
                        <a:lnTo>
                          <a:pt x="21" y="40"/>
                        </a:lnTo>
                        <a:lnTo>
                          <a:pt x="21" y="40"/>
                        </a:lnTo>
                        <a:lnTo>
                          <a:pt x="19" y="40"/>
                        </a:lnTo>
                        <a:lnTo>
                          <a:pt x="19" y="40"/>
                        </a:lnTo>
                        <a:lnTo>
                          <a:pt x="19" y="40"/>
                        </a:lnTo>
                        <a:lnTo>
                          <a:pt x="17" y="40"/>
                        </a:lnTo>
                        <a:lnTo>
                          <a:pt x="17" y="40"/>
                        </a:lnTo>
                        <a:lnTo>
                          <a:pt x="17" y="40"/>
                        </a:lnTo>
                        <a:lnTo>
                          <a:pt x="17" y="38"/>
                        </a:lnTo>
                        <a:lnTo>
                          <a:pt x="17" y="38"/>
                        </a:lnTo>
                        <a:lnTo>
                          <a:pt x="17" y="38"/>
                        </a:lnTo>
                        <a:lnTo>
                          <a:pt x="15" y="38"/>
                        </a:lnTo>
                        <a:lnTo>
                          <a:pt x="15" y="36"/>
                        </a:lnTo>
                        <a:lnTo>
                          <a:pt x="15" y="36"/>
                        </a:lnTo>
                        <a:lnTo>
                          <a:pt x="15" y="36"/>
                        </a:lnTo>
                        <a:lnTo>
                          <a:pt x="13" y="36"/>
                        </a:lnTo>
                        <a:lnTo>
                          <a:pt x="13" y="36"/>
                        </a:lnTo>
                        <a:lnTo>
                          <a:pt x="13" y="36"/>
                        </a:lnTo>
                        <a:lnTo>
                          <a:pt x="11" y="36"/>
                        </a:lnTo>
                        <a:lnTo>
                          <a:pt x="11" y="36"/>
                        </a:lnTo>
                        <a:lnTo>
                          <a:pt x="11" y="34"/>
                        </a:lnTo>
                        <a:lnTo>
                          <a:pt x="11" y="34"/>
                        </a:lnTo>
                        <a:lnTo>
                          <a:pt x="11" y="34"/>
                        </a:lnTo>
                        <a:lnTo>
                          <a:pt x="9" y="34"/>
                        </a:lnTo>
                        <a:lnTo>
                          <a:pt x="9" y="34"/>
                        </a:lnTo>
                        <a:lnTo>
                          <a:pt x="9" y="32"/>
                        </a:lnTo>
                        <a:lnTo>
                          <a:pt x="7" y="32"/>
                        </a:lnTo>
                        <a:lnTo>
                          <a:pt x="7" y="32"/>
                        </a:lnTo>
                        <a:lnTo>
                          <a:pt x="7" y="32"/>
                        </a:lnTo>
                        <a:lnTo>
                          <a:pt x="7" y="32"/>
                        </a:lnTo>
                        <a:lnTo>
                          <a:pt x="7" y="30"/>
                        </a:lnTo>
                        <a:lnTo>
                          <a:pt x="7" y="30"/>
                        </a:lnTo>
                        <a:lnTo>
                          <a:pt x="7" y="30"/>
                        </a:lnTo>
                        <a:lnTo>
                          <a:pt x="7" y="28"/>
                        </a:lnTo>
                        <a:lnTo>
                          <a:pt x="5" y="28"/>
                        </a:lnTo>
                        <a:lnTo>
                          <a:pt x="5" y="28"/>
                        </a:lnTo>
                        <a:lnTo>
                          <a:pt x="5" y="28"/>
                        </a:lnTo>
                        <a:lnTo>
                          <a:pt x="3" y="28"/>
                        </a:lnTo>
                        <a:lnTo>
                          <a:pt x="3" y="26"/>
                        </a:lnTo>
                        <a:lnTo>
                          <a:pt x="3" y="26"/>
                        </a:lnTo>
                        <a:lnTo>
                          <a:pt x="5" y="26"/>
                        </a:lnTo>
                        <a:lnTo>
                          <a:pt x="5" y="24"/>
                        </a:lnTo>
                        <a:lnTo>
                          <a:pt x="5" y="24"/>
                        </a:lnTo>
                        <a:lnTo>
                          <a:pt x="5" y="24"/>
                        </a:lnTo>
                        <a:lnTo>
                          <a:pt x="7" y="24"/>
                        </a:lnTo>
                        <a:lnTo>
                          <a:pt x="7" y="23"/>
                        </a:lnTo>
                        <a:lnTo>
                          <a:pt x="5" y="23"/>
                        </a:lnTo>
                        <a:lnTo>
                          <a:pt x="5" y="23"/>
                        </a:lnTo>
                        <a:lnTo>
                          <a:pt x="5" y="23"/>
                        </a:lnTo>
                        <a:lnTo>
                          <a:pt x="5" y="23"/>
                        </a:lnTo>
                        <a:lnTo>
                          <a:pt x="3" y="23"/>
                        </a:lnTo>
                        <a:lnTo>
                          <a:pt x="3" y="23"/>
                        </a:lnTo>
                        <a:lnTo>
                          <a:pt x="3" y="21"/>
                        </a:lnTo>
                        <a:lnTo>
                          <a:pt x="3" y="21"/>
                        </a:lnTo>
                        <a:lnTo>
                          <a:pt x="2" y="21"/>
                        </a:lnTo>
                        <a:lnTo>
                          <a:pt x="2" y="21"/>
                        </a:lnTo>
                        <a:lnTo>
                          <a:pt x="2" y="21"/>
                        </a:lnTo>
                        <a:lnTo>
                          <a:pt x="2" y="21"/>
                        </a:lnTo>
                        <a:lnTo>
                          <a:pt x="2" y="19"/>
                        </a:lnTo>
                        <a:lnTo>
                          <a:pt x="2" y="19"/>
                        </a:lnTo>
                        <a:lnTo>
                          <a:pt x="2" y="17"/>
                        </a:lnTo>
                        <a:lnTo>
                          <a:pt x="0" y="17"/>
                        </a:lnTo>
                        <a:lnTo>
                          <a:pt x="0" y="17"/>
                        </a:lnTo>
                        <a:lnTo>
                          <a:pt x="0" y="17"/>
                        </a:lnTo>
                        <a:lnTo>
                          <a:pt x="0" y="15"/>
                        </a:lnTo>
                        <a:lnTo>
                          <a:pt x="0" y="15"/>
                        </a:lnTo>
                        <a:lnTo>
                          <a:pt x="0" y="15"/>
                        </a:lnTo>
                        <a:lnTo>
                          <a:pt x="0" y="15"/>
                        </a:lnTo>
                        <a:lnTo>
                          <a:pt x="2" y="15"/>
                        </a:lnTo>
                        <a:lnTo>
                          <a:pt x="2" y="17"/>
                        </a:lnTo>
                        <a:lnTo>
                          <a:pt x="2" y="17"/>
                        </a:lnTo>
                        <a:lnTo>
                          <a:pt x="2" y="17"/>
                        </a:lnTo>
                        <a:lnTo>
                          <a:pt x="2" y="17"/>
                        </a:lnTo>
                        <a:lnTo>
                          <a:pt x="2" y="19"/>
                        </a:lnTo>
                        <a:lnTo>
                          <a:pt x="3" y="19"/>
                        </a:lnTo>
                        <a:lnTo>
                          <a:pt x="3" y="17"/>
                        </a:lnTo>
                        <a:lnTo>
                          <a:pt x="3" y="17"/>
                        </a:lnTo>
                        <a:lnTo>
                          <a:pt x="3" y="17"/>
                        </a:lnTo>
                        <a:lnTo>
                          <a:pt x="3" y="15"/>
                        </a:lnTo>
                        <a:lnTo>
                          <a:pt x="3" y="15"/>
                        </a:lnTo>
                        <a:lnTo>
                          <a:pt x="3" y="15"/>
                        </a:lnTo>
                        <a:lnTo>
                          <a:pt x="5" y="15"/>
                        </a:lnTo>
                        <a:lnTo>
                          <a:pt x="5" y="15"/>
                        </a:lnTo>
                        <a:lnTo>
                          <a:pt x="5" y="15"/>
                        </a:lnTo>
                        <a:lnTo>
                          <a:pt x="7" y="15"/>
                        </a:lnTo>
                        <a:lnTo>
                          <a:pt x="7" y="13"/>
                        </a:lnTo>
                        <a:lnTo>
                          <a:pt x="7" y="13"/>
                        </a:lnTo>
                        <a:lnTo>
                          <a:pt x="7" y="13"/>
                        </a:lnTo>
                        <a:lnTo>
                          <a:pt x="9" y="13"/>
                        </a:lnTo>
                        <a:lnTo>
                          <a:pt x="9" y="13"/>
                        </a:lnTo>
                        <a:lnTo>
                          <a:pt x="11" y="13"/>
                        </a:lnTo>
                        <a:lnTo>
                          <a:pt x="11" y="13"/>
                        </a:lnTo>
                        <a:lnTo>
                          <a:pt x="11" y="13"/>
                        </a:lnTo>
                        <a:lnTo>
                          <a:pt x="11" y="13"/>
                        </a:lnTo>
                        <a:lnTo>
                          <a:pt x="13" y="13"/>
                        </a:lnTo>
                        <a:lnTo>
                          <a:pt x="13" y="13"/>
                        </a:lnTo>
                        <a:lnTo>
                          <a:pt x="13" y="13"/>
                        </a:lnTo>
                        <a:lnTo>
                          <a:pt x="13" y="13"/>
                        </a:lnTo>
                        <a:lnTo>
                          <a:pt x="15" y="13"/>
                        </a:lnTo>
                        <a:lnTo>
                          <a:pt x="15" y="13"/>
                        </a:lnTo>
                        <a:lnTo>
                          <a:pt x="15" y="13"/>
                        </a:lnTo>
                        <a:lnTo>
                          <a:pt x="15" y="11"/>
                        </a:lnTo>
                        <a:lnTo>
                          <a:pt x="17" y="11"/>
                        </a:lnTo>
                        <a:lnTo>
                          <a:pt x="17" y="11"/>
                        </a:lnTo>
                        <a:lnTo>
                          <a:pt x="17" y="11"/>
                        </a:lnTo>
                        <a:lnTo>
                          <a:pt x="19" y="11"/>
                        </a:lnTo>
                        <a:lnTo>
                          <a:pt x="19" y="11"/>
                        </a:lnTo>
                        <a:lnTo>
                          <a:pt x="19" y="11"/>
                        </a:lnTo>
                        <a:lnTo>
                          <a:pt x="19" y="9"/>
                        </a:lnTo>
                        <a:lnTo>
                          <a:pt x="19" y="9"/>
                        </a:lnTo>
                        <a:lnTo>
                          <a:pt x="21" y="9"/>
                        </a:lnTo>
                        <a:lnTo>
                          <a:pt x="21" y="9"/>
                        </a:lnTo>
                        <a:lnTo>
                          <a:pt x="21" y="9"/>
                        </a:lnTo>
                        <a:lnTo>
                          <a:pt x="23" y="9"/>
                        </a:lnTo>
                        <a:lnTo>
                          <a:pt x="23" y="9"/>
                        </a:lnTo>
                        <a:lnTo>
                          <a:pt x="23" y="9"/>
                        </a:lnTo>
                        <a:lnTo>
                          <a:pt x="23" y="7"/>
                        </a:lnTo>
                        <a:lnTo>
                          <a:pt x="25" y="7"/>
                        </a:lnTo>
                        <a:lnTo>
                          <a:pt x="25" y="7"/>
                        </a:lnTo>
                        <a:lnTo>
                          <a:pt x="25" y="7"/>
                        </a:lnTo>
                        <a:lnTo>
                          <a:pt x="25" y="7"/>
                        </a:lnTo>
                        <a:lnTo>
                          <a:pt x="26" y="7"/>
                        </a:lnTo>
                        <a:lnTo>
                          <a:pt x="26" y="7"/>
                        </a:lnTo>
                        <a:lnTo>
                          <a:pt x="28" y="7"/>
                        </a:lnTo>
                        <a:lnTo>
                          <a:pt x="28" y="7"/>
                        </a:lnTo>
                        <a:lnTo>
                          <a:pt x="28" y="7"/>
                        </a:lnTo>
                        <a:lnTo>
                          <a:pt x="28" y="7"/>
                        </a:lnTo>
                        <a:lnTo>
                          <a:pt x="28" y="7"/>
                        </a:lnTo>
                        <a:lnTo>
                          <a:pt x="28" y="7"/>
                        </a:lnTo>
                        <a:lnTo>
                          <a:pt x="30" y="7"/>
                        </a:lnTo>
                        <a:lnTo>
                          <a:pt x="30" y="5"/>
                        </a:lnTo>
                        <a:lnTo>
                          <a:pt x="30" y="5"/>
                        </a:lnTo>
                        <a:lnTo>
                          <a:pt x="30" y="5"/>
                        </a:lnTo>
                        <a:lnTo>
                          <a:pt x="30" y="5"/>
                        </a:lnTo>
                        <a:lnTo>
                          <a:pt x="32" y="5"/>
                        </a:lnTo>
                        <a:lnTo>
                          <a:pt x="32" y="5"/>
                        </a:lnTo>
                        <a:lnTo>
                          <a:pt x="32" y="5"/>
                        </a:lnTo>
                        <a:lnTo>
                          <a:pt x="32" y="5"/>
                        </a:lnTo>
                        <a:lnTo>
                          <a:pt x="34" y="5"/>
                        </a:lnTo>
                        <a:lnTo>
                          <a:pt x="34" y="5"/>
                        </a:lnTo>
                        <a:lnTo>
                          <a:pt x="34" y="5"/>
                        </a:lnTo>
                        <a:lnTo>
                          <a:pt x="36" y="5"/>
                        </a:lnTo>
                        <a:lnTo>
                          <a:pt x="36" y="3"/>
                        </a:lnTo>
                        <a:lnTo>
                          <a:pt x="36" y="3"/>
                        </a:lnTo>
                        <a:lnTo>
                          <a:pt x="36" y="3"/>
                        </a:lnTo>
                        <a:lnTo>
                          <a:pt x="38" y="3"/>
                        </a:lnTo>
                        <a:lnTo>
                          <a:pt x="38" y="3"/>
                        </a:lnTo>
                        <a:lnTo>
                          <a:pt x="38" y="3"/>
                        </a:lnTo>
                        <a:lnTo>
                          <a:pt x="38" y="1"/>
                        </a:lnTo>
                        <a:lnTo>
                          <a:pt x="38" y="1"/>
                        </a:lnTo>
                        <a:lnTo>
                          <a:pt x="36" y="1"/>
                        </a:lnTo>
                        <a:lnTo>
                          <a:pt x="36" y="1"/>
                        </a:lnTo>
                        <a:lnTo>
                          <a:pt x="36" y="0"/>
                        </a:lnTo>
                        <a:lnTo>
                          <a:pt x="38" y="0"/>
                        </a:lnTo>
                        <a:lnTo>
                          <a:pt x="38" y="0"/>
                        </a:lnTo>
                        <a:lnTo>
                          <a:pt x="40" y="0"/>
                        </a:lnTo>
                        <a:lnTo>
                          <a:pt x="40" y="0"/>
                        </a:lnTo>
                        <a:lnTo>
                          <a:pt x="40" y="0"/>
                        </a:lnTo>
                        <a:lnTo>
                          <a:pt x="40" y="1"/>
                        </a:lnTo>
                        <a:lnTo>
                          <a:pt x="42" y="1"/>
                        </a:lnTo>
                        <a:lnTo>
                          <a:pt x="42" y="1"/>
                        </a:lnTo>
                        <a:lnTo>
                          <a:pt x="42" y="1"/>
                        </a:lnTo>
                        <a:lnTo>
                          <a:pt x="42" y="3"/>
                        </a:lnTo>
                        <a:lnTo>
                          <a:pt x="44" y="3"/>
                        </a:lnTo>
                        <a:lnTo>
                          <a:pt x="44" y="3"/>
                        </a:lnTo>
                        <a:lnTo>
                          <a:pt x="44" y="5"/>
                        </a:lnTo>
                        <a:lnTo>
                          <a:pt x="44" y="5"/>
                        </a:lnTo>
                        <a:lnTo>
                          <a:pt x="44" y="5"/>
                        </a:lnTo>
                        <a:lnTo>
                          <a:pt x="46" y="5"/>
                        </a:lnTo>
                        <a:lnTo>
                          <a:pt x="46" y="5"/>
                        </a:lnTo>
                        <a:lnTo>
                          <a:pt x="46" y="5"/>
                        </a:lnTo>
                        <a:lnTo>
                          <a:pt x="46" y="3"/>
                        </a:lnTo>
                      </a:path>
                    </a:pathLst>
                  </a:custGeom>
                  <a:solidFill>
                    <a:schemeClr val="accent2"/>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56" name="Freeform 1614">
                    <a:extLst>
                      <a:ext uri="{FF2B5EF4-FFF2-40B4-BE49-F238E27FC236}">
                        <a16:creationId xmlns:a16="http://schemas.microsoft.com/office/drawing/2014/main" id="{7478618F-D0D6-4D73-B41C-BAD53CBA0AD5}"/>
                      </a:ext>
                    </a:extLst>
                  </p:cNvPr>
                  <p:cNvSpPr>
                    <a:spLocks/>
                  </p:cNvSpPr>
                  <p:nvPr/>
                </p:nvSpPr>
                <p:spPr bwMode="auto">
                  <a:xfrm>
                    <a:off x="11210" y="2180"/>
                    <a:ext cx="42" cy="23"/>
                  </a:xfrm>
                  <a:custGeom>
                    <a:avLst/>
                    <a:gdLst>
                      <a:gd name="T0" fmla="*/ 13 w 42"/>
                      <a:gd name="T1" fmla="*/ 23 h 23"/>
                      <a:gd name="T2" fmla="*/ 11 w 42"/>
                      <a:gd name="T3" fmla="*/ 21 h 23"/>
                      <a:gd name="T4" fmla="*/ 9 w 42"/>
                      <a:gd name="T5" fmla="*/ 21 h 23"/>
                      <a:gd name="T6" fmla="*/ 8 w 42"/>
                      <a:gd name="T7" fmla="*/ 21 h 23"/>
                      <a:gd name="T8" fmla="*/ 4 w 42"/>
                      <a:gd name="T9" fmla="*/ 19 h 23"/>
                      <a:gd name="T10" fmla="*/ 4 w 42"/>
                      <a:gd name="T11" fmla="*/ 19 h 23"/>
                      <a:gd name="T12" fmla="*/ 2 w 42"/>
                      <a:gd name="T13" fmla="*/ 17 h 23"/>
                      <a:gd name="T14" fmla="*/ 0 w 42"/>
                      <a:gd name="T15" fmla="*/ 13 h 23"/>
                      <a:gd name="T16" fmla="*/ 2 w 42"/>
                      <a:gd name="T17" fmla="*/ 11 h 23"/>
                      <a:gd name="T18" fmla="*/ 4 w 42"/>
                      <a:gd name="T19" fmla="*/ 11 h 23"/>
                      <a:gd name="T20" fmla="*/ 6 w 42"/>
                      <a:gd name="T21" fmla="*/ 11 h 23"/>
                      <a:gd name="T22" fmla="*/ 8 w 42"/>
                      <a:gd name="T23" fmla="*/ 9 h 23"/>
                      <a:gd name="T24" fmla="*/ 9 w 42"/>
                      <a:gd name="T25" fmla="*/ 9 h 23"/>
                      <a:gd name="T26" fmla="*/ 11 w 42"/>
                      <a:gd name="T27" fmla="*/ 9 h 23"/>
                      <a:gd name="T28" fmla="*/ 13 w 42"/>
                      <a:gd name="T29" fmla="*/ 7 h 23"/>
                      <a:gd name="T30" fmla="*/ 13 w 42"/>
                      <a:gd name="T31" fmla="*/ 5 h 23"/>
                      <a:gd name="T32" fmla="*/ 15 w 42"/>
                      <a:gd name="T33" fmla="*/ 5 h 23"/>
                      <a:gd name="T34" fmla="*/ 19 w 42"/>
                      <a:gd name="T35" fmla="*/ 5 h 23"/>
                      <a:gd name="T36" fmla="*/ 21 w 42"/>
                      <a:gd name="T37" fmla="*/ 7 h 23"/>
                      <a:gd name="T38" fmla="*/ 23 w 42"/>
                      <a:gd name="T39" fmla="*/ 5 h 23"/>
                      <a:gd name="T40" fmla="*/ 25 w 42"/>
                      <a:gd name="T41" fmla="*/ 5 h 23"/>
                      <a:gd name="T42" fmla="*/ 29 w 42"/>
                      <a:gd name="T43" fmla="*/ 5 h 23"/>
                      <a:gd name="T44" fmla="*/ 31 w 42"/>
                      <a:gd name="T45" fmla="*/ 3 h 23"/>
                      <a:gd name="T46" fmla="*/ 32 w 42"/>
                      <a:gd name="T47" fmla="*/ 3 h 23"/>
                      <a:gd name="T48" fmla="*/ 34 w 42"/>
                      <a:gd name="T49" fmla="*/ 2 h 23"/>
                      <a:gd name="T50" fmla="*/ 36 w 42"/>
                      <a:gd name="T51" fmla="*/ 2 h 23"/>
                      <a:gd name="T52" fmla="*/ 38 w 42"/>
                      <a:gd name="T53" fmla="*/ 0 h 23"/>
                      <a:gd name="T54" fmla="*/ 40 w 42"/>
                      <a:gd name="T55" fmla="*/ 0 h 23"/>
                      <a:gd name="T56" fmla="*/ 42 w 42"/>
                      <a:gd name="T57" fmla="*/ 0 h 23"/>
                      <a:gd name="T58" fmla="*/ 40 w 42"/>
                      <a:gd name="T59" fmla="*/ 2 h 23"/>
                      <a:gd name="T60" fmla="*/ 38 w 42"/>
                      <a:gd name="T61" fmla="*/ 3 h 23"/>
                      <a:gd name="T62" fmla="*/ 36 w 42"/>
                      <a:gd name="T63" fmla="*/ 3 h 23"/>
                      <a:gd name="T64" fmla="*/ 34 w 42"/>
                      <a:gd name="T65" fmla="*/ 5 h 23"/>
                      <a:gd name="T66" fmla="*/ 32 w 42"/>
                      <a:gd name="T67" fmla="*/ 7 h 23"/>
                      <a:gd name="T68" fmla="*/ 31 w 42"/>
                      <a:gd name="T69" fmla="*/ 7 h 23"/>
                      <a:gd name="T70" fmla="*/ 31 w 42"/>
                      <a:gd name="T71" fmla="*/ 11 h 23"/>
                      <a:gd name="T72" fmla="*/ 32 w 42"/>
                      <a:gd name="T73" fmla="*/ 11 h 23"/>
                      <a:gd name="T74" fmla="*/ 32 w 42"/>
                      <a:gd name="T75" fmla="*/ 15 h 23"/>
                      <a:gd name="T76" fmla="*/ 32 w 42"/>
                      <a:gd name="T77" fmla="*/ 15 h 23"/>
                      <a:gd name="T78" fmla="*/ 31 w 42"/>
                      <a:gd name="T79" fmla="*/ 15 h 23"/>
                      <a:gd name="T80" fmla="*/ 27 w 42"/>
                      <a:gd name="T81" fmla="*/ 15 h 23"/>
                      <a:gd name="T82" fmla="*/ 25 w 42"/>
                      <a:gd name="T83" fmla="*/ 15 h 23"/>
                      <a:gd name="T84" fmla="*/ 25 w 42"/>
                      <a:gd name="T85" fmla="*/ 19 h 23"/>
                      <a:gd name="T86" fmla="*/ 23 w 42"/>
                      <a:gd name="T87" fmla="*/ 19 h 23"/>
                      <a:gd name="T88" fmla="*/ 21 w 42"/>
                      <a:gd name="T89" fmla="*/ 19 h 23"/>
                      <a:gd name="T90" fmla="*/ 19 w 42"/>
                      <a:gd name="T91" fmla="*/ 21 h 23"/>
                      <a:gd name="T92" fmla="*/ 15 w 42"/>
                      <a:gd name="T93" fmla="*/ 21 h 23"/>
                      <a:gd name="T94" fmla="*/ 15 w 42"/>
                      <a:gd name="T9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3">
                        <a:moveTo>
                          <a:pt x="15" y="23"/>
                        </a:moveTo>
                        <a:lnTo>
                          <a:pt x="15" y="23"/>
                        </a:lnTo>
                        <a:lnTo>
                          <a:pt x="13" y="23"/>
                        </a:lnTo>
                        <a:lnTo>
                          <a:pt x="13" y="23"/>
                        </a:lnTo>
                        <a:lnTo>
                          <a:pt x="13" y="23"/>
                        </a:lnTo>
                        <a:lnTo>
                          <a:pt x="13" y="23"/>
                        </a:lnTo>
                        <a:lnTo>
                          <a:pt x="13" y="21"/>
                        </a:lnTo>
                        <a:lnTo>
                          <a:pt x="11" y="21"/>
                        </a:lnTo>
                        <a:lnTo>
                          <a:pt x="11" y="21"/>
                        </a:lnTo>
                        <a:lnTo>
                          <a:pt x="9" y="21"/>
                        </a:lnTo>
                        <a:lnTo>
                          <a:pt x="9" y="21"/>
                        </a:lnTo>
                        <a:lnTo>
                          <a:pt x="9" y="21"/>
                        </a:lnTo>
                        <a:lnTo>
                          <a:pt x="8" y="21"/>
                        </a:lnTo>
                        <a:lnTo>
                          <a:pt x="8" y="21"/>
                        </a:lnTo>
                        <a:lnTo>
                          <a:pt x="8" y="21"/>
                        </a:lnTo>
                        <a:lnTo>
                          <a:pt x="8" y="21"/>
                        </a:lnTo>
                        <a:lnTo>
                          <a:pt x="6" y="21"/>
                        </a:lnTo>
                        <a:lnTo>
                          <a:pt x="6" y="21"/>
                        </a:lnTo>
                        <a:lnTo>
                          <a:pt x="4" y="21"/>
                        </a:lnTo>
                        <a:lnTo>
                          <a:pt x="4" y="19"/>
                        </a:lnTo>
                        <a:lnTo>
                          <a:pt x="4" y="19"/>
                        </a:lnTo>
                        <a:lnTo>
                          <a:pt x="4" y="19"/>
                        </a:lnTo>
                        <a:lnTo>
                          <a:pt x="4" y="19"/>
                        </a:lnTo>
                        <a:lnTo>
                          <a:pt x="4" y="19"/>
                        </a:lnTo>
                        <a:lnTo>
                          <a:pt x="4" y="17"/>
                        </a:lnTo>
                        <a:lnTo>
                          <a:pt x="2" y="17"/>
                        </a:lnTo>
                        <a:lnTo>
                          <a:pt x="2" y="17"/>
                        </a:lnTo>
                        <a:lnTo>
                          <a:pt x="2" y="17"/>
                        </a:lnTo>
                        <a:lnTo>
                          <a:pt x="2" y="15"/>
                        </a:lnTo>
                        <a:lnTo>
                          <a:pt x="2" y="15"/>
                        </a:lnTo>
                        <a:lnTo>
                          <a:pt x="2" y="13"/>
                        </a:lnTo>
                        <a:lnTo>
                          <a:pt x="0" y="13"/>
                        </a:lnTo>
                        <a:lnTo>
                          <a:pt x="0" y="13"/>
                        </a:lnTo>
                        <a:lnTo>
                          <a:pt x="0" y="11"/>
                        </a:lnTo>
                        <a:lnTo>
                          <a:pt x="0" y="11"/>
                        </a:lnTo>
                        <a:lnTo>
                          <a:pt x="2" y="11"/>
                        </a:lnTo>
                        <a:lnTo>
                          <a:pt x="2" y="11"/>
                        </a:lnTo>
                        <a:lnTo>
                          <a:pt x="2" y="11"/>
                        </a:lnTo>
                        <a:lnTo>
                          <a:pt x="4" y="11"/>
                        </a:lnTo>
                        <a:lnTo>
                          <a:pt x="4" y="11"/>
                        </a:lnTo>
                        <a:lnTo>
                          <a:pt x="4" y="11"/>
                        </a:lnTo>
                        <a:lnTo>
                          <a:pt x="4" y="11"/>
                        </a:lnTo>
                        <a:lnTo>
                          <a:pt x="6" y="11"/>
                        </a:lnTo>
                        <a:lnTo>
                          <a:pt x="6" y="11"/>
                        </a:lnTo>
                        <a:lnTo>
                          <a:pt x="6" y="11"/>
                        </a:lnTo>
                        <a:lnTo>
                          <a:pt x="6" y="9"/>
                        </a:lnTo>
                        <a:lnTo>
                          <a:pt x="8" y="9"/>
                        </a:lnTo>
                        <a:lnTo>
                          <a:pt x="8" y="9"/>
                        </a:lnTo>
                        <a:lnTo>
                          <a:pt x="8" y="9"/>
                        </a:lnTo>
                        <a:lnTo>
                          <a:pt x="9" y="9"/>
                        </a:lnTo>
                        <a:lnTo>
                          <a:pt x="9" y="9"/>
                        </a:lnTo>
                        <a:lnTo>
                          <a:pt x="9" y="9"/>
                        </a:lnTo>
                        <a:lnTo>
                          <a:pt x="9" y="11"/>
                        </a:lnTo>
                        <a:lnTo>
                          <a:pt x="11" y="11"/>
                        </a:lnTo>
                        <a:lnTo>
                          <a:pt x="11" y="11"/>
                        </a:lnTo>
                        <a:lnTo>
                          <a:pt x="11" y="9"/>
                        </a:lnTo>
                        <a:lnTo>
                          <a:pt x="13" y="9"/>
                        </a:lnTo>
                        <a:lnTo>
                          <a:pt x="13" y="9"/>
                        </a:lnTo>
                        <a:lnTo>
                          <a:pt x="13" y="7"/>
                        </a:lnTo>
                        <a:lnTo>
                          <a:pt x="13" y="7"/>
                        </a:lnTo>
                        <a:lnTo>
                          <a:pt x="13" y="5"/>
                        </a:lnTo>
                        <a:lnTo>
                          <a:pt x="13" y="5"/>
                        </a:lnTo>
                        <a:lnTo>
                          <a:pt x="13" y="5"/>
                        </a:lnTo>
                        <a:lnTo>
                          <a:pt x="13" y="5"/>
                        </a:lnTo>
                        <a:lnTo>
                          <a:pt x="13" y="5"/>
                        </a:lnTo>
                        <a:lnTo>
                          <a:pt x="15" y="5"/>
                        </a:lnTo>
                        <a:lnTo>
                          <a:pt x="15" y="5"/>
                        </a:lnTo>
                        <a:lnTo>
                          <a:pt x="15" y="5"/>
                        </a:lnTo>
                        <a:lnTo>
                          <a:pt x="17" y="5"/>
                        </a:lnTo>
                        <a:lnTo>
                          <a:pt x="17" y="5"/>
                        </a:lnTo>
                        <a:lnTo>
                          <a:pt x="19" y="5"/>
                        </a:lnTo>
                        <a:lnTo>
                          <a:pt x="19" y="5"/>
                        </a:lnTo>
                        <a:lnTo>
                          <a:pt x="19" y="5"/>
                        </a:lnTo>
                        <a:lnTo>
                          <a:pt x="21" y="5"/>
                        </a:lnTo>
                        <a:lnTo>
                          <a:pt x="21" y="7"/>
                        </a:lnTo>
                        <a:lnTo>
                          <a:pt x="21" y="7"/>
                        </a:lnTo>
                        <a:lnTo>
                          <a:pt x="21" y="7"/>
                        </a:lnTo>
                        <a:lnTo>
                          <a:pt x="21" y="5"/>
                        </a:lnTo>
                        <a:lnTo>
                          <a:pt x="23" y="5"/>
                        </a:lnTo>
                        <a:lnTo>
                          <a:pt x="23" y="5"/>
                        </a:lnTo>
                        <a:lnTo>
                          <a:pt x="25" y="5"/>
                        </a:lnTo>
                        <a:lnTo>
                          <a:pt x="25" y="5"/>
                        </a:lnTo>
                        <a:lnTo>
                          <a:pt x="25" y="5"/>
                        </a:lnTo>
                        <a:lnTo>
                          <a:pt x="25" y="5"/>
                        </a:lnTo>
                        <a:lnTo>
                          <a:pt x="27" y="5"/>
                        </a:lnTo>
                        <a:lnTo>
                          <a:pt x="27" y="5"/>
                        </a:lnTo>
                        <a:lnTo>
                          <a:pt x="27" y="5"/>
                        </a:lnTo>
                        <a:lnTo>
                          <a:pt x="29" y="5"/>
                        </a:lnTo>
                        <a:lnTo>
                          <a:pt x="29" y="5"/>
                        </a:lnTo>
                        <a:lnTo>
                          <a:pt x="29" y="3"/>
                        </a:lnTo>
                        <a:lnTo>
                          <a:pt x="31" y="3"/>
                        </a:lnTo>
                        <a:lnTo>
                          <a:pt x="31" y="3"/>
                        </a:lnTo>
                        <a:lnTo>
                          <a:pt x="31" y="3"/>
                        </a:lnTo>
                        <a:lnTo>
                          <a:pt x="31" y="3"/>
                        </a:lnTo>
                        <a:lnTo>
                          <a:pt x="32" y="3"/>
                        </a:lnTo>
                        <a:lnTo>
                          <a:pt x="32" y="3"/>
                        </a:lnTo>
                        <a:lnTo>
                          <a:pt x="32" y="3"/>
                        </a:lnTo>
                        <a:lnTo>
                          <a:pt x="32" y="3"/>
                        </a:lnTo>
                        <a:lnTo>
                          <a:pt x="32" y="2"/>
                        </a:lnTo>
                        <a:lnTo>
                          <a:pt x="34" y="2"/>
                        </a:lnTo>
                        <a:lnTo>
                          <a:pt x="34" y="2"/>
                        </a:lnTo>
                        <a:lnTo>
                          <a:pt x="36" y="2"/>
                        </a:lnTo>
                        <a:lnTo>
                          <a:pt x="36" y="2"/>
                        </a:lnTo>
                        <a:lnTo>
                          <a:pt x="36" y="2"/>
                        </a:lnTo>
                        <a:lnTo>
                          <a:pt x="36" y="2"/>
                        </a:lnTo>
                        <a:lnTo>
                          <a:pt x="36" y="0"/>
                        </a:lnTo>
                        <a:lnTo>
                          <a:pt x="38" y="0"/>
                        </a:lnTo>
                        <a:lnTo>
                          <a:pt x="38" y="0"/>
                        </a:lnTo>
                        <a:lnTo>
                          <a:pt x="40" y="0"/>
                        </a:lnTo>
                        <a:lnTo>
                          <a:pt x="40" y="0"/>
                        </a:lnTo>
                        <a:lnTo>
                          <a:pt x="40" y="0"/>
                        </a:lnTo>
                        <a:lnTo>
                          <a:pt x="40" y="0"/>
                        </a:lnTo>
                        <a:lnTo>
                          <a:pt x="42" y="0"/>
                        </a:lnTo>
                        <a:lnTo>
                          <a:pt x="42" y="0"/>
                        </a:lnTo>
                        <a:lnTo>
                          <a:pt x="42" y="0"/>
                        </a:lnTo>
                        <a:lnTo>
                          <a:pt x="42" y="0"/>
                        </a:lnTo>
                        <a:lnTo>
                          <a:pt x="42" y="2"/>
                        </a:lnTo>
                        <a:lnTo>
                          <a:pt x="40" y="2"/>
                        </a:lnTo>
                        <a:lnTo>
                          <a:pt x="40" y="2"/>
                        </a:lnTo>
                        <a:lnTo>
                          <a:pt x="40" y="2"/>
                        </a:lnTo>
                        <a:lnTo>
                          <a:pt x="40" y="2"/>
                        </a:lnTo>
                        <a:lnTo>
                          <a:pt x="40" y="3"/>
                        </a:lnTo>
                        <a:lnTo>
                          <a:pt x="38" y="3"/>
                        </a:lnTo>
                        <a:lnTo>
                          <a:pt x="38" y="3"/>
                        </a:lnTo>
                        <a:lnTo>
                          <a:pt x="38" y="3"/>
                        </a:lnTo>
                        <a:lnTo>
                          <a:pt x="36" y="3"/>
                        </a:lnTo>
                        <a:lnTo>
                          <a:pt x="36" y="3"/>
                        </a:lnTo>
                        <a:lnTo>
                          <a:pt x="36" y="3"/>
                        </a:lnTo>
                        <a:lnTo>
                          <a:pt x="36" y="3"/>
                        </a:lnTo>
                        <a:lnTo>
                          <a:pt x="36" y="5"/>
                        </a:lnTo>
                        <a:lnTo>
                          <a:pt x="34" y="5"/>
                        </a:lnTo>
                        <a:lnTo>
                          <a:pt x="34" y="5"/>
                        </a:lnTo>
                        <a:lnTo>
                          <a:pt x="34" y="5"/>
                        </a:lnTo>
                        <a:lnTo>
                          <a:pt x="32" y="5"/>
                        </a:lnTo>
                        <a:lnTo>
                          <a:pt x="32" y="7"/>
                        </a:lnTo>
                        <a:lnTo>
                          <a:pt x="32" y="7"/>
                        </a:lnTo>
                        <a:lnTo>
                          <a:pt x="32" y="7"/>
                        </a:lnTo>
                        <a:lnTo>
                          <a:pt x="32" y="7"/>
                        </a:lnTo>
                        <a:lnTo>
                          <a:pt x="31" y="7"/>
                        </a:lnTo>
                        <a:lnTo>
                          <a:pt x="31" y="7"/>
                        </a:lnTo>
                        <a:lnTo>
                          <a:pt x="31" y="9"/>
                        </a:lnTo>
                        <a:lnTo>
                          <a:pt x="31" y="9"/>
                        </a:lnTo>
                        <a:lnTo>
                          <a:pt x="31" y="11"/>
                        </a:lnTo>
                        <a:lnTo>
                          <a:pt x="31" y="11"/>
                        </a:lnTo>
                        <a:lnTo>
                          <a:pt x="31" y="11"/>
                        </a:lnTo>
                        <a:lnTo>
                          <a:pt x="31" y="11"/>
                        </a:lnTo>
                        <a:lnTo>
                          <a:pt x="32" y="11"/>
                        </a:lnTo>
                        <a:lnTo>
                          <a:pt x="32" y="11"/>
                        </a:lnTo>
                        <a:lnTo>
                          <a:pt x="32" y="13"/>
                        </a:lnTo>
                        <a:lnTo>
                          <a:pt x="32" y="13"/>
                        </a:lnTo>
                        <a:lnTo>
                          <a:pt x="32" y="13"/>
                        </a:lnTo>
                        <a:lnTo>
                          <a:pt x="32" y="15"/>
                        </a:lnTo>
                        <a:lnTo>
                          <a:pt x="32" y="15"/>
                        </a:lnTo>
                        <a:lnTo>
                          <a:pt x="32" y="15"/>
                        </a:lnTo>
                        <a:lnTo>
                          <a:pt x="32" y="15"/>
                        </a:lnTo>
                        <a:lnTo>
                          <a:pt x="32" y="15"/>
                        </a:lnTo>
                        <a:lnTo>
                          <a:pt x="31" y="15"/>
                        </a:lnTo>
                        <a:lnTo>
                          <a:pt x="31" y="15"/>
                        </a:lnTo>
                        <a:lnTo>
                          <a:pt x="31" y="15"/>
                        </a:lnTo>
                        <a:lnTo>
                          <a:pt x="31" y="15"/>
                        </a:lnTo>
                        <a:lnTo>
                          <a:pt x="29" y="15"/>
                        </a:lnTo>
                        <a:lnTo>
                          <a:pt x="29" y="15"/>
                        </a:lnTo>
                        <a:lnTo>
                          <a:pt x="29" y="15"/>
                        </a:lnTo>
                        <a:lnTo>
                          <a:pt x="27" y="15"/>
                        </a:lnTo>
                        <a:lnTo>
                          <a:pt x="27" y="15"/>
                        </a:lnTo>
                        <a:lnTo>
                          <a:pt x="27" y="15"/>
                        </a:lnTo>
                        <a:lnTo>
                          <a:pt x="27" y="15"/>
                        </a:lnTo>
                        <a:lnTo>
                          <a:pt x="25" y="15"/>
                        </a:lnTo>
                        <a:lnTo>
                          <a:pt x="25" y="17"/>
                        </a:lnTo>
                        <a:lnTo>
                          <a:pt x="25" y="17"/>
                        </a:lnTo>
                        <a:lnTo>
                          <a:pt x="25" y="17"/>
                        </a:lnTo>
                        <a:lnTo>
                          <a:pt x="25" y="19"/>
                        </a:lnTo>
                        <a:lnTo>
                          <a:pt x="25" y="19"/>
                        </a:lnTo>
                        <a:lnTo>
                          <a:pt x="23" y="19"/>
                        </a:lnTo>
                        <a:lnTo>
                          <a:pt x="23" y="19"/>
                        </a:lnTo>
                        <a:lnTo>
                          <a:pt x="23" y="19"/>
                        </a:lnTo>
                        <a:lnTo>
                          <a:pt x="21" y="19"/>
                        </a:lnTo>
                        <a:lnTo>
                          <a:pt x="21" y="19"/>
                        </a:lnTo>
                        <a:lnTo>
                          <a:pt x="21" y="19"/>
                        </a:lnTo>
                        <a:lnTo>
                          <a:pt x="21" y="19"/>
                        </a:lnTo>
                        <a:lnTo>
                          <a:pt x="19" y="19"/>
                        </a:lnTo>
                        <a:lnTo>
                          <a:pt x="19" y="19"/>
                        </a:lnTo>
                        <a:lnTo>
                          <a:pt x="19" y="21"/>
                        </a:lnTo>
                        <a:lnTo>
                          <a:pt x="19" y="21"/>
                        </a:lnTo>
                        <a:lnTo>
                          <a:pt x="17" y="21"/>
                        </a:lnTo>
                        <a:lnTo>
                          <a:pt x="17" y="21"/>
                        </a:lnTo>
                        <a:lnTo>
                          <a:pt x="15" y="21"/>
                        </a:lnTo>
                        <a:lnTo>
                          <a:pt x="15" y="21"/>
                        </a:lnTo>
                        <a:lnTo>
                          <a:pt x="15" y="21"/>
                        </a:lnTo>
                        <a:lnTo>
                          <a:pt x="15" y="21"/>
                        </a:lnTo>
                        <a:lnTo>
                          <a:pt x="15" y="23"/>
                        </a:lnTo>
                        <a:lnTo>
                          <a:pt x="15" y="23"/>
                        </a:lnTo>
                        <a:lnTo>
                          <a:pt x="15" y="23"/>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57" name="Freeform 1615">
                    <a:extLst>
                      <a:ext uri="{FF2B5EF4-FFF2-40B4-BE49-F238E27FC236}">
                        <a16:creationId xmlns:a16="http://schemas.microsoft.com/office/drawing/2014/main" id="{EB73F7DA-0B28-48FA-8B55-2E5987FE9C4A}"/>
                      </a:ext>
                    </a:extLst>
                  </p:cNvPr>
                  <p:cNvSpPr>
                    <a:spLocks/>
                  </p:cNvSpPr>
                  <p:nvPr/>
                </p:nvSpPr>
                <p:spPr bwMode="auto">
                  <a:xfrm>
                    <a:off x="11210" y="2180"/>
                    <a:ext cx="42" cy="23"/>
                  </a:xfrm>
                  <a:custGeom>
                    <a:avLst/>
                    <a:gdLst>
                      <a:gd name="T0" fmla="*/ 13 w 42"/>
                      <a:gd name="T1" fmla="*/ 23 h 23"/>
                      <a:gd name="T2" fmla="*/ 11 w 42"/>
                      <a:gd name="T3" fmla="*/ 21 h 23"/>
                      <a:gd name="T4" fmla="*/ 9 w 42"/>
                      <a:gd name="T5" fmla="*/ 21 h 23"/>
                      <a:gd name="T6" fmla="*/ 8 w 42"/>
                      <a:gd name="T7" fmla="*/ 21 h 23"/>
                      <a:gd name="T8" fmla="*/ 4 w 42"/>
                      <a:gd name="T9" fmla="*/ 19 h 23"/>
                      <a:gd name="T10" fmla="*/ 4 w 42"/>
                      <a:gd name="T11" fmla="*/ 19 h 23"/>
                      <a:gd name="T12" fmla="*/ 2 w 42"/>
                      <a:gd name="T13" fmla="*/ 17 h 23"/>
                      <a:gd name="T14" fmla="*/ 0 w 42"/>
                      <a:gd name="T15" fmla="*/ 13 h 23"/>
                      <a:gd name="T16" fmla="*/ 2 w 42"/>
                      <a:gd name="T17" fmla="*/ 11 h 23"/>
                      <a:gd name="T18" fmla="*/ 4 w 42"/>
                      <a:gd name="T19" fmla="*/ 11 h 23"/>
                      <a:gd name="T20" fmla="*/ 6 w 42"/>
                      <a:gd name="T21" fmla="*/ 11 h 23"/>
                      <a:gd name="T22" fmla="*/ 8 w 42"/>
                      <a:gd name="T23" fmla="*/ 9 h 23"/>
                      <a:gd name="T24" fmla="*/ 9 w 42"/>
                      <a:gd name="T25" fmla="*/ 9 h 23"/>
                      <a:gd name="T26" fmla="*/ 11 w 42"/>
                      <a:gd name="T27" fmla="*/ 9 h 23"/>
                      <a:gd name="T28" fmla="*/ 13 w 42"/>
                      <a:gd name="T29" fmla="*/ 7 h 23"/>
                      <a:gd name="T30" fmla="*/ 13 w 42"/>
                      <a:gd name="T31" fmla="*/ 5 h 23"/>
                      <a:gd name="T32" fmla="*/ 15 w 42"/>
                      <a:gd name="T33" fmla="*/ 5 h 23"/>
                      <a:gd name="T34" fmla="*/ 19 w 42"/>
                      <a:gd name="T35" fmla="*/ 5 h 23"/>
                      <a:gd name="T36" fmla="*/ 21 w 42"/>
                      <a:gd name="T37" fmla="*/ 7 h 23"/>
                      <a:gd name="T38" fmla="*/ 23 w 42"/>
                      <a:gd name="T39" fmla="*/ 5 h 23"/>
                      <a:gd name="T40" fmla="*/ 25 w 42"/>
                      <a:gd name="T41" fmla="*/ 5 h 23"/>
                      <a:gd name="T42" fmla="*/ 29 w 42"/>
                      <a:gd name="T43" fmla="*/ 5 h 23"/>
                      <a:gd name="T44" fmla="*/ 31 w 42"/>
                      <a:gd name="T45" fmla="*/ 3 h 23"/>
                      <a:gd name="T46" fmla="*/ 32 w 42"/>
                      <a:gd name="T47" fmla="*/ 3 h 23"/>
                      <a:gd name="T48" fmla="*/ 34 w 42"/>
                      <a:gd name="T49" fmla="*/ 2 h 23"/>
                      <a:gd name="T50" fmla="*/ 36 w 42"/>
                      <a:gd name="T51" fmla="*/ 2 h 23"/>
                      <a:gd name="T52" fmla="*/ 38 w 42"/>
                      <a:gd name="T53" fmla="*/ 0 h 23"/>
                      <a:gd name="T54" fmla="*/ 40 w 42"/>
                      <a:gd name="T55" fmla="*/ 0 h 23"/>
                      <a:gd name="T56" fmla="*/ 42 w 42"/>
                      <a:gd name="T57" fmla="*/ 0 h 23"/>
                      <a:gd name="T58" fmla="*/ 40 w 42"/>
                      <a:gd name="T59" fmla="*/ 2 h 23"/>
                      <a:gd name="T60" fmla="*/ 38 w 42"/>
                      <a:gd name="T61" fmla="*/ 3 h 23"/>
                      <a:gd name="T62" fmla="*/ 36 w 42"/>
                      <a:gd name="T63" fmla="*/ 3 h 23"/>
                      <a:gd name="T64" fmla="*/ 34 w 42"/>
                      <a:gd name="T65" fmla="*/ 5 h 23"/>
                      <a:gd name="T66" fmla="*/ 32 w 42"/>
                      <a:gd name="T67" fmla="*/ 7 h 23"/>
                      <a:gd name="T68" fmla="*/ 31 w 42"/>
                      <a:gd name="T69" fmla="*/ 7 h 23"/>
                      <a:gd name="T70" fmla="*/ 31 w 42"/>
                      <a:gd name="T71" fmla="*/ 11 h 23"/>
                      <a:gd name="T72" fmla="*/ 32 w 42"/>
                      <a:gd name="T73" fmla="*/ 11 h 23"/>
                      <a:gd name="T74" fmla="*/ 32 w 42"/>
                      <a:gd name="T75" fmla="*/ 15 h 23"/>
                      <a:gd name="T76" fmla="*/ 32 w 42"/>
                      <a:gd name="T77" fmla="*/ 15 h 23"/>
                      <a:gd name="T78" fmla="*/ 31 w 42"/>
                      <a:gd name="T79" fmla="*/ 15 h 23"/>
                      <a:gd name="T80" fmla="*/ 27 w 42"/>
                      <a:gd name="T81" fmla="*/ 15 h 23"/>
                      <a:gd name="T82" fmla="*/ 25 w 42"/>
                      <a:gd name="T83" fmla="*/ 15 h 23"/>
                      <a:gd name="T84" fmla="*/ 25 w 42"/>
                      <a:gd name="T85" fmla="*/ 19 h 23"/>
                      <a:gd name="T86" fmla="*/ 23 w 42"/>
                      <a:gd name="T87" fmla="*/ 19 h 23"/>
                      <a:gd name="T88" fmla="*/ 21 w 42"/>
                      <a:gd name="T89" fmla="*/ 19 h 23"/>
                      <a:gd name="T90" fmla="*/ 19 w 42"/>
                      <a:gd name="T91" fmla="*/ 21 h 23"/>
                      <a:gd name="T92" fmla="*/ 15 w 42"/>
                      <a:gd name="T93" fmla="*/ 21 h 23"/>
                      <a:gd name="T94" fmla="*/ 15 w 42"/>
                      <a:gd name="T9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3">
                        <a:moveTo>
                          <a:pt x="15" y="23"/>
                        </a:moveTo>
                        <a:lnTo>
                          <a:pt x="15" y="23"/>
                        </a:lnTo>
                        <a:lnTo>
                          <a:pt x="13" y="23"/>
                        </a:lnTo>
                        <a:lnTo>
                          <a:pt x="13" y="23"/>
                        </a:lnTo>
                        <a:lnTo>
                          <a:pt x="13" y="23"/>
                        </a:lnTo>
                        <a:lnTo>
                          <a:pt x="13" y="23"/>
                        </a:lnTo>
                        <a:lnTo>
                          <a:pt x="13" y="21"/>
                        </a:lnTo>
                        <a:lnTo>
                          <a:pt x="11" y="21"/>
                        </a:lnTo>
                        <a:lnTo>
                          <a:pt x="11" y="21"/>
                        </a:lnTo>
                        <a:lnTo>
                          <a:pt x="9" y="21"/>
                        </a:lnTo>
                        <a:lnTo>
                          <a:pt x="9" y="21"/>
                        </a:lnTo>
                        <a:lnTo>
                          <a:pt x="9" y="21"/>
                        </a:lnTo>
                        <a:lnTo>
                          <a:pt x="8" y="21"/>
                        </a:lnTo>
                        <a:lnTo>
                          <a:pt x="8" y="21"/>
                        </a:lnTo>
                        <a:lnTo>
                          <a:pt x="8" y="21"/>
                        </a:lnTo>
                        <a:lnTo>
                          <a:pt x="8" y="21"/>
                        </a:lnTo>
                        <a:lnTo>
                          <a:pt x="6" y="21"/>
                        </a:lnTo>
                        <a:lnTo>
                          <a:pt x="6" y="21"/>
                        </a:lnTo>
                        <a:lnTo>
                          <a:pt x="4" y="21"/>
                        </a:lnTo>
                        <a:lnTo>
                          <a:pt x="4" y="19"/>
                        </a:lnTo>
                        <a:lnTo>
                          <a:pt x="4" y="19"/>
                        </a:lnTo>
                        <a:lnTo>
                          <a:pt x="4" y="19"/>
                        </a:lnTo>
                        <a:lnTo>
                          <a:pt x="4" y="19"/>
                        </a:lnTo>
                        <a:lnTo>
                          <a:pt x="4" y="19"/>
                        </a:lnTo>
                        <a:lnTo>
                          <a:pt x="4" y="17"/>
                        </a:lnTo>
                        <a:lnTo>
                          <a:pt x="2" y="17"/>
                        </a:lnTo>
                        <a:lnTo>
                          <a:pt x="2" y="17"/>
                        </a:lnTo>
                        <a:lnTo>
                          <a:pt x="2" y="17"/>
                        </a:lnTo>
                        <a:lnTo>
                          <a:pt x="2" y="15"/>
                        </a:lnTo>
                        <a:lnTo>
                          <a:pt x="2" y="15"/>
                        </a:lnTo>
                        <a:lnTo>
                          <a:pt x="2" y="13"/>
                        </a:lnTo>
                        <a:lnTo>
                          <a:pt x="0" y="13"/>
                        </a:lnTo>
                        <a:lnTo>
                          <a:pt x="0" y="13"/>
                        </a:lnTo>
                        <a:lnTo>
                          <a:pt x="0" y="11"/>
                        </a:lnTo>
                        <a:lnTo>
                          <a:pt x="0" y="11"/>
                        </a:lnTo>
                        <a:lnTo>
                          <a:pt x="2" y="11"/>
                        </a:lnTo>
                        <a:lnTo>
                          <a:pt x="2" y="11"/>
                        </a:lnTo>
                        <a:lnTo>
                          <a:pt x="2" y="11"/>
                        </a:lnTo>
                        <a:lnTo>
                          <a:pt x="4" y="11"/>
                        </a:lnTo>
                        <a:lnTo>
                          <a:pt x="4" y="11"/>
                        </a:lnTo>
                        <a:lnTo>
                          <a:pt x="4" y="11"/>
                        </a:lnTo>
                        <a:lnTo>
                          <a:pt x="4" y="11"/>
                        </a:lnTo>
                        <a:lnTo>
                          <a:pt x="6" y="11"/>
                        </a:lnTo>
                        <a:lnTo>
                          <a:pt x="6" y="11"/>
                        </a:lnTo>
                        <a:lnTo>
                          <a:pt x="6" y="11"/>
                        </a:lnTo>
                        <a:lnTo>
                          <a:pt x="6" y="9"/>
                        </a:lnTo>
                        <a:lnTo>
                          <a:pt x="8" y="9"/>
                        </a:lnTo>
                        <a:lnTo>
                          <a:pt x="8" y="9"/>
                        </a:lnTo>
                        <a:lnTo>
                          <a:pt x="8" y="9"/>
                        </a:lnTo>
                        <a:lnTo>
                          <a:pt x="9" y="9"/>
                        </a:lnTo>
                        <a:lnTo>
                          <a:pt x="9" y="9"/>
                        </a:lnTo>
                        <a:lnTo>
                          <a:pt x="9" y="9"/>
                        </a:lnTo>
                        <a:lnTo>
                          <a:pt x="9" y="11"/>
                        </a:lnTo>
                        <a:lnTo>
                          <a:pt x="11" y="11"/>
                        </a:lnTo>
                        <a:lnTo>
                          <a:pt x="11" y="11"/>
                        </a:lnTo>
                        <a:lnTo>
                          <a:pt x="11" y="9"/>
                        </a:lnTo>
                        <a:lnTo>
                          <a:pt x="13" y="9"/>
                        </a:lnTo>
                        <a:lnTo>
                          <a:pt x="13" y="9"/>
                        </a:lnTo>
                        <a:lnTo>
                          <a:pt x="13" y="7"/>
                        </a:lnTo>
                        <a:lnTo>
                          <a:pt x="13" y="7"/>
                        </a:lnTo>
                        <a:lnTo>
                          <a:pt x="13" y="5"/>
                        </a:lnTo>
                        <a:lnTo>
                          <a:pt x="13" y="5"/>
                        </a:lnTo>
                        <a:lnTo>
                          <a:pt x="13" y="5"/>
                        </a:lnTo>
                        <a:lnTo>
                          <a:pt x="13" y="5"/>
                        </a:lnTo>
                        <a:lnTo>
                          <a:pt x="13" y="5"/>
                        </a:lnTo>
                        <a:lnTo>
                          <a:pt x="15" y="5"/>
                        </a:lnTo>
                        <a:lnTo>
                          <a:pt x="15" y="5"/>
                        </a:lnTo>
                        <a:lnTo>
                          <a:pt x="15" y="5"/>
                        </a:lnTo>
                        <a:lnTo>
                          <a:pt x="17" y="5"/>
                        </a:lnTo>
                        <a:lnTo>
                          <a:pt x="17" y="5"/>
                        </a:lnTo>
                        <a:lnTo>
                          <a:pt x="19" y="5"/>
                        </a:lnTo>
                        <a:lnTo>
                          <a:pt x="19" y="5"/>
                        </a:lnTo>
                        <a:lnTo>
                          <a:pt x="19" y="5"/>
                        </a:lnTo>
                        <a:lnTo>
                          <a:pt x="21" y="5"/>
                        </a:lnTo>
                        <a:lnTo>
                          <a:pt x="21" y="7"/>
                        </a:lnTo>
                        <a:lnTo>
                          <a:pt x="21" y="7"/>
                        </a:lnTo>
                        <a:lnTo>
                          <a:pt x="21" y="7"/>
                        </a:lnTo>
                        <a:lnTo>
                          <a:pt x="21" y="5"/>
                        </a:lnTo>
                        <a:lnTo>
                          <a:pt x="23" y="5"/>
                        </a:lnTo>
                        <a:lnTo>
                          <a:pt x="23" y="5"/>
                        </a:lnTo>
                        <a:lnTo>
                          <a:pt x="25" y="5"/>
                        </a:lnTo>
                        <a:lnTo>
                          <a:pt x="25" y="5"/>
                        </a:lnTo>
                        <a:lnTo>
                          <a:pt x="25" y="5"/>
                        </a:lnTo>
                        <a:lnTo>
                          <a:pt x="25" y="5"/>
                        </a:lnTo>
                        <a:lnTo>
                          <a:pt x="27" y="5"/>
                        </a:lnTo>
                        <a:lnTo>
                          <a:pt x="27" y="5"/>
                        </a:lnTo>
                        <a:lnTo>
                          <a:pt x="27" y="5"/>
                        </a:lnTo>
                        <a:lnTo>
                          <a:pt x="29" y="5"/>
                        </a:lnTo>
                        <a:lnTo>
                          <a:pt x="29" y="5"/>
                        </a:lnTo>
                        <a:lnTo>
                          <a:pt x="29" y="3"/>
                        </a:lnTo>
                        <a:lnTo>
                          <a:pt x="31" y="3"/>
                        </a:lnTo>
                        <a:lnTo>
                          <a:pt x="31" y="3"/>
                        </a:lnTo>
                        <a:lnTo>
                          <a:pt x="31" y="3"/>
                        </a:lnTo>
                        <a:lnTo>
                          <a:pt x="31" y="3"/>
                        </a:lnTo>
                        <a:lnTo>
                          <a:pt x="32" y="3"/>
                        </a:lnTo>
                        <a:lnTo>
                          <a:pt x="32" y="3"/>
                        </a:lnTo>
                        <a:lnTo>
                          <a:pt x="32" y="3"/>
                        </a:lnTo>
                        <a:lnTo>
                          <a:pt x="32" y="3"/>
                        </a:lnTo>
                        <a:lnTo>
                          <a:pt x="32" y="2"/>
                        </a:lnTo>
                        <a:lnTo>
                          <a:pt x="34" y="2"/>
                        </a:lnTo>
                        <a:lnTo>
                          <a:pt x="34" y="2"/>
                        </a:lnTo>
                        <a:lnTo>
                          <a:pt x="36" y="2"/>
                        </a:lnTo>
                        <a:lnTo>
                          <a:pt x="36" y="2"/>
                        </a:lnTo>
                        <a:lnTo>
                          <a:pt x="36" y="2"/>
                        </a:lnTo>
                        <a:lnTo>
                          <a:pt x="36" y="2"/>
                        </a:lnTo>
                        <a:lnTo>
                          <a:pt x="36" y="0"/>
                        </a:lnTo>
                        <a:lnTo>
                          <a:pt x="38" y="0"/>
                        </a:lnTo>
                        <a:lnTo>
                          <a:pt x="38" y="0"/>
                        </a:lnTo>
                        <a:lnTo>
                          <a:pt x="40" y="0"/>
                        </a:lnTo>
                        <a:lnTo>
                          <a:pt x="40" y="0"/>
                        </a:lnTo>
                        <a:lnTo>
                          <a:pt x="40" y="0"/>
                        </a:lnTo>
                        <a:lnTo>
                          <a:pt x="40" y="0"/>
                        </a:lnTo>
                        <a:lnTo>
                          <a:pt x="42" y="0"/>
                        </a:lnTo>
                        <a:lnTo>
                          <a:pt x="42" y="0"/>
                        </a:lnTo>
                        <a:lnTo>
                          <a:pt x="42" y="0"/>
                        </a:lnTo>
                        <a:lnTo>
                          <a:pt x="42" y="0"/>
                        </a:lnTo>
                        <a:lnTo>
                          <a:pt x="42" y="2"/>
                        </a:lnTo>
                        <a:lnTo>
                          <a:pt x="40" y="2"/>
                        </a:lnTo>
                        <a:lnTo>
                          <a:pt x="40" y="2"/>
                        </a:lnTo>
                        <a:lnTo>
                          <a:pt x="40" y="2"/>
                        </a:lnTo>
                        <a:lnTo>
                          <a:pt x="40" y="2"/>
                        </a:lnTo>
                        <a:lnTo>
                          <a:pt x="40" y="3"/>
                        </a:lnTo>
                        <a:lnTo>
                          <a:pt x="38" y="3"/>
                        </a:lnTo>
                        <a:lnTo>
                          <a:pt x="38" y="3"/>
                        </a:lnTo>
                        <a:lnTo>
                          <a:pt x="38" y="3"/>
                        </a:lnTo>
                        <a:lnTo>
                          <a:pt x="36" y="3"/>
                        </a:lnTo>
                        <a:lnTo>
                          <a:pt x="36" y="3"/>
                        </a:lnTo>
                        <a:lnTo>
                          <a:pt x="36" y="3"/>
                        </a:lnTo>
                        <a:lnTo>
                          <a:pt x="36" y="3"/>
                        </a:lnTo>
                        <a:lnTo>
                          <a:pt x="36" y="5"/>
                        </a:lnTo>
                        <a:lnTo>
                          <a:pt x="34" y="5"/>
                        </a:lnTo>
                        <a:lnTo>
                          <a:pt x="34" y="5"/>
                        </a:lnTo>
                        <a:lnTo>
                          <a:pt x="34" y="5"/>
                        </a:lnTo>
                        <a:lnTo>
                          <a:pt x="32" y="5"/>
                        </a:lnTo>
                        <a:lnTo>
                          <a:pt x="32" y="7"/>
                        </a:lnTo>
                        <a:lnTo>
                          <a:pt x="32" y="7"/>
                        </a:lnTo>
                        <a:lnTo>
                          <a:pt x="32" y="7"/>
                        </a:lnTo>
                        <a:lnTo>
                          <a:pt x="32" y="7"/>
                        </a:lnTo>
                        <a:lnTo>
                          <a:pt x="31" y="7"/>
                        </a:lnTo>
                        <a:lnTo>
                          <a:pt x="31" y="7"/>
                        </a:lnTo>
                        <a:lnTo>
                          <a:pt x="31" y="9"/>
                        </a:lnTo>
                        <a:lnTo>
                          <a:pt x="31" y="9"/>
                        </a:lnTo>
                        <a:lnTo>
                          <a:pt x="31" y="11"/>
                        </a:lnTo>
                        <a:lnTo>
                          <a:pt x="31" y="11"/>
                        </a:lnTo>
                        <a:lnTo>
                          <a:pt x="31" y="11"/>
                        </a:lnTo>
                        <a:lnTo>
                          <a:pt x="31" y="11"/>
                        </a:lnTo>
                        <a:lnTo>
                          <a:pt x="32" y="11"/>
                        </a:lnTo>
                        <a:lnTo>
                          <a:pt x="32" y="11"/>
                        </a:lnTo>
                        <a:lnTo>
                          <a:pt x="32" y="13"/>
                        </a:lnTo>
                        <a:lnTo>
                          <a:pt x="32" y="13"/>
                        </a:lnTo>
                        <a:lnTo>
                          <a:pt x="32" y="13"/>
                        </a:lnTo>
                        <a:lnTo>
                          <a:pt x="32" y="15"/>
                        </a:lnTo>
                        <a:lnTo>
                          <a:pt x="32" y="15"/>
                        </a:lnTo>
                        <a:lnTo>
                          <a:pt x="32" y="15"/>
                        </a:lnTo>
                        <a:lnTo>
                          <a:pt x="32" y="15"/>
                        </a:lnTo>
                        <a:lnTo>
                          <a:pt x="32" y="15"/>
                        </a:lnTo>
                        <a:lnTo>
                          <a:pt x="31" y="15"/>
                        </a:lnTo>
                        <a:lnTo>
                          <a:pt x="31" y="15"/>
                        </a:lnTo>
                        <a:lnTo>
                          <a:pt x="31" y="15"/>
                        </a:lnTo>
                        <a:lnTo>
                          <a:pt x="31" y="15"/>
                        </a:lnTo>
                        <a:lnTo>
                          <a:pt x="29" y="15"/>
                        </a:lnTo>
                        <a:lnTo>
                          <a:pt x="29" y="15"/>
                        </a:lnTo>
                        <a:lnTo>
                          <a:pt x="29" y="15"/>
                        </a:lnTo>
                        <a:lnTo>
                          <a:pt x="27" y="15"/>
                        </a:lnTo>
                        <a:lnTo>
                          <a:pt x="27" y="15"/>
                        </a:lnTo>
                        <a:lnTo>
                          <a:pt x="27" y="15"/>
                        </a:lnTo>
                        <a:lnTo>
                          <a:pt x="27" y="15"/>
                        </a:lnTo>
                        <a:lnTo>
                          <a:pt x="25" y="15"/>
                        </a:lnTo>
                        <a:lnTo>
                          <a:pt x="25" y="17"/>
                        </a:lnTo>
                        <a:lnTo>
                          <a:pt x="25" y="17"/>
                        </a:lnTo>
                        <a:lnTo>
                          <a:pt x="25" y="17"/>
                        </a:lnTo>
                        <a:lnTo>
                          <a:pt x="25" y="19"/>
                        </a:lnTo>
                        <a:lnTo>
                          <a:pt x="25" y="19"/>
                        </a:lnTo>
                        <a:lnTo>
                          <a:pt x="23" y="19"/>
                        </a:lnTo>
                        <a:lnTo>
                          <a:pt x="23" y="19"/>
                        </a:lnTo>
                        <a:lnTo>
                          <a:pt x="23" y="19"/>
                        </a:lnTo>
                        <a:lnTo>
                          <a:pt x="21" y="19"/>
                        </a:lnTo>
                        <a:lnTo>
                          <a:pt x="21" y="19"/>
                        </a:lnTo>
                        <a:lnTo>
                          <a:pt x="21" y="19"/>
                        </a:lnTo>
                        <a:lnTo>
                          <a:pt x="21" y="19"/>
                        </a:lnTo>
                        <a:lnTo>
                          <a:pt x="19" y="19"/>
                        </a:lnTo>
                        <a:lnTo>
                          <a:pt x="19" y="19"/>
                        </a:lnTo>
                        <a:lnTo>
                          <a:pt x="19" y="21"/>
                        </a:lnTo>
                        <a:lnTo>
                          <a:pt x="19" y="21"/>
                        </a:lnTo>
                        <a:lnTo>
                          <a:pt x="17" y="21"/>
                        </a:lnTo>
                        <a:lnTo>
                          <a:pt x="17" y="21"/>
                        </a:lnTo>
                        <a:lnTo>
                          <a:pt x="15" y="21"/>
                        </a:lnTo>
                        <a:lnTo>
                          <a:pt x="15" y="21"/>
                        </a:lnTo>
                        <a:lnTo>
                          <a:pt x="15" y="21"/>
                        </a:lnTo>
                        <a:lnTo>
                          <a:pt x="15" y="21"/>
                        </a:lnTo>
                        <a:lnTo>
                          <a:pt x="15" y="23"/>
                        </a:lnTo>
                        <a:lnTo>
                          <a:pt x="15" y="23"/>
                        </a:lnTo>
                        <a:lnTo>
                          <a:pt x="15" y="23"/>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58" name="Freeform 1616">
                    <a:extLst>
                      <a:ext uri="{FF2B5EF4-FFF2-40B4-BE49-F238E27FC236}">
                        <a16:creationId xmlns:a16="http://schemas.microsoft.com/office/drawing/2014/main" id="{3D29E225-C222-4C08-8630-E929B91096CA}"/>
                      </a:ext>
                    </a:extLst>
                  </p:cNvPr>
                  <p:cNvSpPr>
                    <a:spLocks/>
                  </p:cNvSpPr>
                  <p:nvPr/>
                </p:nvSpPr>
                <p:spPr bwMode="auto">
                  <a:xfrm>
                    <a:off x="9176" y="2434"/>
                    <a:ext cx="187" cy="71"/>
                  </a:xfrm>
                  <a:custGeom>
                    <a:avLst/>
                    <a:gdLst>
                      <a:gd name="T0" fmla="*/ 105 w 187"/>
                      <a:gd name="T1" fmla="*/ 50 h 71"/>
                      <a:gd name="T2" fmla="*/ 111 w 187"/>
                      <a:gd name="T3" fmla="*/ 52 h 71"/>
                      <a:gd name="T4" fmla="*/ 113 w 187"/>
                      <a:gd name="T5" fmla="*/ 48 h 71"/>
                      <a:gd name="T6" fmla="*/ 111 w 187"/>
                      <a:gd name="T7" fmla="*/ 39 h 71"/>
                      <a:gd name="T8" fmla="*/ 105 w 187"/>
                      <a:gd name="T9" fmla="*/ 39 h 71"/>
                      <a:gd name="T10" fmla="*/ 101 w 187"/>
                      <a:gd name="T11" fmla="*/ 37 h 71"/>
                      <a:gd name="T12" fmla="*/ 92 w 187"/>
                      <a:gd name="T13" fmla="*/ 33 h 71"/>
                      <a:gd name="T14" fmla="*/ 82 w 187"/>
                      <a:gd name="T15" fmla="*/ 29 h 71"/>
                      <a:gd name="T16" fmla="*/ 74 w 187"/>
                      <a:gd name="T17" fmla="*/ 25 h 71"/>
                      <a:gd name="T18" fmla="*/ 65 w 187"/>
                      <a:gd name="T19" fmla="*/ 25 h 71"/>
                      <a:gd name="T20" fmla="*/ 57 w 187"/>
                      <a:gd name="T21" fmla="*/ 23 h 71"/>
                      <a:gd name="T22" fmla="*/ 53 w 187"/>
                      <a:gd name="T23" fmla="*/ 23 h 71"/>
                      <a:gd name="T24" fmla="*/ 50 w 187"/>
                      <a:gd name="T25" fmla="*/ 20 h 71"/>
                      <a:gd name="T26" fmla="*/ 55 w 187"/>
                      <a:gd name="T27" fmla="*/ 16 h 71"/>
                      <a:gd name="T28" fmla="*/ 50 w 187"/>
                      <a:gd name="T29" fmla="*/ 14 h 71"/>
                      <a:gd name="T30" fmla="*/ 42 w 187"/>
                      <a:gd name="T31" fmla="*/ 16 h 71"/>
                      <a:gd name="T32" fmla="*/ 38 w 187"/>
                      <a:gd name="T33" fmla="*/ 12 h 71"/>
                      <a:gd name="T34" fmla="*/ 30 w 187"/>
                      <a:gd name="T35" fmla="*/ 20 h 71"/>
                      <a:gd name="T36" fmla="*/ 23 w 187"/>
                      <a:gd name="T37" fmla="*/ 23 h 71"/>
                      <a:gd name="T38" fmla="*/ 15 w 187"/>
                      <a:gd name="T39" fmla="*/ 29 h 71"/>
                      <a:gd name="T40" fmla="*/ 9 w 187"/>
                      <a:gd name="T41" fmla="*/ 31 h 71"/>
                      <a:gd name="T42" fmla="*/ 4 w 187"/>
                      <a:gd name="T43" fmla="*/ 29 h 71"/>
                      <a:gd name="T44" fmla="*/ 2 w 187"/>
                      <a:gd name="T45" fmla="*/ 27 h 71"/>
                      <a:gd name="T46" fmla="*/ 9 w 187"/>
                      <a:gd name="T47" fmla="*/ 23 h 71"/>
                      <a:gd name="T48" fmla="*/ 9 w 187"/>
                      <a:gd name="T49" fmla="*/ 18 h 71"/>
                      <a:gd name="T50" fmla="*/ 15 w 187"/>
                      <a:gd name="T51" fmla="*/ 12 h 71"/>
                      <a:gd name="T52" fmla="*/ 23 w 187"/>
                      <a:gd name="T53" fmla="*/ 8 h 71"/>
                      <a:gd name="T54" fmla="*/ 30 w 187"/>
                      <a:gd name="T55" fmla="*/ 4 h 71"/>
                      <a:gd name="T56" fmla="*/ 42 w 187"/>
                      <a:gd name="T57" fmla="*/ 4 h 71"/>
                      <a:gd name="T58" fmla="*/ 52 w 187"/>
                      <a:gd name="T59" fmla="*/ 2 h 71"/>
                      <a:gd name="T60" fmla="*/ 61 w 187"/>
                      <a:gd name="T61" fmla="*/ 4 h 71"/>
                      <a:gd name="T62" fmla="*/ 65 w 187"/>
                      <a:gd name="T63" fmla="*/ 4 h 71"/>
                      <a:gd name="T64" fmla="*/ 69 w 187"/>
                      <a:gd name="T65" fmla="*/ 0 h 71"/>
                      <a:gd name="T66" fmla="*/ 78 w 187"/>
                      <a:gd name="T67" fmla="*/ 2 h 71"/>
                      <a:gd name="T68" fmla="*/ 86 w 187"/>
                      <a:gd name="T69" fmla="*/ 4 h 71"/>
                      <a:gd name="T70" fmla="*/ 94 w 187"/>
                      <a:gd name="T71" fmla="*/ 10 h 71"/>
                      <a:gd name="T72" fmla="*/ 101 w 187"/>
                      <a:gd name="T73" fmla="*/ 12 h 71"/>
                      <a:gd name="T74" fmla="*/ 103 w 187"/>
                      <a:gd name="T75" fmla="*/ 14 h 71"/>
                      <a:gd name="T76" fmla="*/ 111 w 187"/>
                      <a:gd name="T77" fmla="*/ 16 h 71"/>
                      <a:gd name="T78" fmla="*/ 119 w 187"/>
                      <a:gd name="T79" fmla="*/ 18 h 71"/>
                      <a:gd name="T80" fmla="*/ 124 w 187"/>
                      <a:gd name="T81" fmla="*/ 21 h 71"/>
                      <a:gd name="T82" fmla="*/ 128 w 187"/>
                      <a:gd name="T83" fmla="*/ 29 h 71"/>
                      <a:gd name="T84" fmla="*/ 136 w 187"/>
                      <a:gd name="T85" fmla="*/ 35 h 71"/>
                      <a:gd name="T86" fmla="*/ 143 w 187"/>
                      <a:gd name="T87" fmla="*/ 39 h 71"/>
                      <a:gd name="T88" fmla="*/ 151 w 187"/>
                      <a:gd name="T89" fmla="*/ 43 h 71"/>
                      <a:gd name="T90" fmla="*/ 161 w 187"/>
                      <a:gd name="T91" fmla="*/ 44 h 71"/>
                      <a:gd name="T92" fmla="*/ 164 w 187"/>
                      <a:gd name="T93" fmla="*/ 52 h 71"/>
                      <a:gd name="T94" fmla="*/ 174 w 187"/>
                      <a:gd name="T95" fmla="*/ 52 h 71"/>
                      <a:gd name="T96" fmla="*/ 182 w 187"/>
                      <a:gd name="T97" fmla="*/ 60 h 71"/>
                      <a:gd name="T98" fmla="*/ 187 w 187"/>
                      <a:gd name="T99" fmla="*/ 66 h 71"/>
                      <a:gd name="T100" fmla="*/ 178 w 187"/>
                      <a:gd name="T101" fmla="*/ 67 h 71"/>
                      <a:gd name="T102" fmla="*/ 168 w 187"/>
                      <a:gd name="T103" fmla="*/ 69 h 71"/>
                      <a:gd name="T104" fmla="*/ 159 w 187"/>
                      <a:gd name="T105" fmla="*/ 67 h 71"/>
                      <a:gd name="T106" fmla="*/ 147 w 187"/>
                      <a:gd name="T107" fmla="*/ 67 h 71"/>
                      <a:gd name="T108" fmla="*/ 138 w 187"/>
                      <a:gd name="T109" fmla="*/ 69 h 71"/>
                      <a:gd name="T110" fmla="*/ 126 w 187"/>
                      <a:gd name="T111" fmla="*/ 71 h 71"/>
                      <a:gd name="T112" fmla="*/ 128 w 187"/>
                      <a:gd name="T113" fmla="*/ 66 h 71"/>
                      <a:gd name="T114" fmla="*/ 136 w 187"/>
                      <a:gd name="T115" fmla="*/ 60 h 71"/>
                      <a:gd name="T116" fmla="*/ 130 w 187"/>
                      <a:gd name="T117" fmla="*/ 54 h 71"/>
                      <a:gd name="T118" fmla="*/ 122 w 187"/>
                      <a:gd name="T119" fmla="*/ 54 h 71"/>
                      <a:gd name="T120" fmla="*/ 117 w 187"/>
                      <a:gd name="T121" fmla="*/ 54 h 71"/>
                      <a:gd name="T122" fmla="*/ 109 w 187"/>
                      <a:gd name="T123" fmla="*/ 54 h 71"/>
                      <a:gd name="T124" fmla="*/ 101 w 187"/>
                      <a:gd name="T125"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71">
                        <a:moveTo>
                          <a:pt x="99" y="46"/>
                        </a:moveTo>
                        <a:lnTo>
                          <a:pt x="99" y="46"/>
                        </a:lnTo>
                        <a:lnTo>
                          <a:pt x="99" y="46"/>
                        </a:lnTo>
                        <a:lnTo>
                          <a:pt x="101" y="46"/>
                        </a:lnTo>
                        <a:lnTo>
                          <a:pt x="101" y="46"/>
                        </a:lnTo>
                        <a:lnTo>
                          <a:pt x="101" y="46"/>
                        </a:lnTo>
                        <a:lnTo>
                          <a:pt x="101" y="48"/>
                        </a:lnTo>
                        <a:lnTo>
                          <a:pt x="101" y="48"/>
                        </a:lnTo>
                        <a:lnTo>
                          <a:pt x="101" y="48"/>
                        </a:lnTo>
                        <a:lnTo>
                          <a:pt x="103" y="48"/>
                        </a:lnTo>
                        <a:lnTo>
                          <a:pt x="103" y="48"/>
                        </a:lnTo>
                        <a:lnTo>
                          <a:pt x="103" y="50"/>
                        </a:lnTo>
                        <a:lnTo>
                          <a:pt x="105" y="50"/>
                        </a:lnTo>
                        <a:lnTo>
                          <a:pt x="105" y="50"/>
                        </a:lnTo>
                        <a:lnTo>
                          <a:pt x="105" y="50"/>
                        </a:lnTo>
                        <a:lnTo>
                          <a:pt x="105" y="50"/>
                        </a:lnTo>
                        <a:lnTo>
                          <a:pt x="105" y="52"/>
                        </a:lnTo>
                        <a:lnTo>
                          <a:pt x="107" y="52"/>
                        </a:lnTo>
                        <a:lnTo>
                          <a:pt x="107" y="50"/>
                        </a:lnTo>
                        <a:lnTo>
                          <a:pt x="107" y="50"/>
                        </a:lnTo>
                        <a:lnTo>
                          <a:pt x="107" y="50"/>
                        </a:lnTo>
                        <a:lnTo>
                          <a:pt x="107" y="52"/>
                        </a:lnTo>
                        <a:lnTo>
                          <a:pt x="109" y="52"/>
                        </a:lnTo>
                        <a:lnTo>
                          <a:pt x="109" y="50"/>
                        </a:lnTo>
                        <a:lnTo>
                          <a:pt x="109" y="50"/>
                        </a:lnTo>
                        <a:lnTo>
                          <a:pt x="109" y="50"/>
                        </a:lnTo>
                        <a:lnTo>
                          <a:pt x="111" y="50"/>
                        </a:lnTo>
                        <a:lnTo>
                          <a:pt x="111" y="50"/>
                        </a:lnTo>
                        <a:lnTo>
                          <a:pt x="111" y="52"/>
                        </a:lnTo>
                        <a:lnTo>
                          <a:pt x="109" y="52"/>
                        </a:lnTo>
                        <a:lnTo>
                          <a:pt x="109" y="52"/>
                        </a:lnTo>
                        <a:lnTo>
                          <a:pt x="111" y="52"/>
                        </a:lnTo>
                        <a:lnTo>
                          <a:pt x="111" y="52"/>
                        </a:lnTo>
                        <a:lnTo>
                          <a:pt x="111" y="52"/>
                        </a:lnTo>
                        <a:lnTo>
                          <a:pt x="111" y="52"/>
                        </a:lnTo>
                        <a:lnTo>
                          <a:pt x="113" y="52"/>
                        </a:lnTo>
                        <a:lnTo>
                          <a:pt x="113" y="52"/>
                        </a:lnTo>
                        <a:lnTo>
                          <a:pt x="113" y="52"/>
                        </a:lnTo>
                        <a:lnTo>
                          <a:pt x="113" y="52"/>
                        </a:lnTo>
                        <a:lnTo>
                          <a:pt x="113" y="52"/>
                        </a:lnTo>
                        <a:lnTo>
                          <a:pt x="115" y="52"/>
                        </a:lnTo>
                        <a:lnTo>
                          <a:pt x="115" y="52"/>
                        </a:lnTo>
                        <a:lnTo>
                          <a:pt x="115" y="50"/>
                        </a:lnTo>
                        <a:lnTo>
                          <a:pt x="115" y="50"/>
                        </a:lnTo>
                        <a:lnTo>
                          <a:pt x="115" y="50"/>
                        </a:lnTo>
                        <a:lnTo>
                          <a:pt x="115" y="48"/>
                        </a:lnTo>
                        <a:lnTo>
                          <a:pt x="113" y="48"/>
                        </a:lnTo>
                        <a:lnTo>
                          <a:pt x="113" y="48"/>
                        </a:lnTo>
                        <a:lnTo>
                          <a:pt x="113" y="48"/>
                        </a:lnTo>
                        <a:lnTo>
                          <a:pt x="113" y="48"/>
                        </a:lnTo>
                        <a:lnTo>
                          <a:pt x="113" y="46"/>
                        </a:lnTo>
                        <a:lnTo>
                          <a:pt x="111" y="46"/>
                        </a:lnTo>
                        <a:lnTo>
                          <a:pt x="111" y="46"/>
                        </a:lnTo>
                        <a:lnTo>
                          <a:pt x="111" y="44"/>
                        </a:lnTo>
                        <a:lnTo>
                          <a:pt x="111" y="44"/>
                        </a:lnTo>
                        <a:lnTo>
                          <a:pt x="111" y="44"/>
                        </a:lnTo>
                        <a:lnTo>
                          <a:pt x="111" y="44"/>
                        </a:lnTo>
                        <a:lnTo>
                          <a:pt x="111" y="43"/>
                        </a:lnTo>
                        <a:lnTo>
                          <a:pt x="111" y="43"/>
                        </a:lnTo>
                        <a:lnTo>
                          <a:pt x="111" y="41"/>
                        </a:lnTo>
                        <a:lnTo>
                          <a:pt x="111" y="41"/>
                        </a:lnTo>
                        <a:lnTo>
                          <a:pt x="111" y="41"/>
                        </a:lnTo>
                        <a:lnTo>
                          <a:pt x="111" y="39"/>
                        </a:lnTo>
                        <a:lnTo>
                          <a:pt x="111" y="39"/>
                        </a:lnTo>
                        <a:lnTo>
                          <a:pt x="109" y="39"/>
                        </a:lnTo>
                        <a:lnTo>
                          <a:pt x="109" y="37"/>
                        </a:lnTo>
                        <a:lnTo>
                          <a:pt x="109" y="37"/>
                        </a:lnTo>
                        <a:lnTo>
                          <a:pt x="109" y="37"/>
                        </a:lnTo>
                        <a:lnTo>
                          <a:pt x="109" y="37"/>
                        </a:lnTo>
                        <a:lnTo>
                          <a:pt x="107" y="37"/>
                        </a:lnTo>
                        <a:lnTo>
                          <a:pt x="107" y="37"/>
                        </a:lnTo>
                        <a:lnTo>
                          <a:pt x="107" y="37"/>
                        </a:lnTo>
                        <a:lnTo>
                          <a:pt x="107" y="37"/>
                        </a:lnTo>
                        <a:lnTo>
                          <a:pt x="107" y="39"/>
                        </a:lnTo>
                        <a:lnTo>
                          <a:pt x="107" y="39"/>
                        </a:lnTo>
                        <a:lnTo>
                          <a:pt x="107" y="39"/>
                        </a:lnTo>
                        <a:lnTo>
                          <a:pt x="107" y="41"/>
                        </a:lnTo>
                        <a:lnTo>
                          <a:pt x="105" y="41"/>
                        </a:lnTo>
                        <a:lnTo>
                          <a:pt x="105" y="39"/>
                        </a:lnTo>
                        <a:lnTo>
                          <a:pt x="105" y="39"/>
                        </a:lnTo>
                        <a:lnTo>
                          <a:pt x="105" y="37"/>
                        </a:lnTo>
                        <a:lnTo>
                          <a:pt x="105" y="37"/>
                        </a:lnTo>
                        <a:lnTo>
                          <a:pt x="105" y="37"/>
                        </a:lnTo>
                        <a:lnTo>
                          <a:pt x="105" y="37"/>
                        </a:lnTo>
                        <a:lnTo>
                          <a:pt x="107" y="37"/>
                        </a:lnTo>
                        <a:lnTo>
                          <a:pt x="107" y="37"/>
                        </a:lnTo>
                        <a:lnTo>
                          <a:pt x="107" y="35"/>
                        </a:lnTo>
                        <a:lnTo>
                          <a:pt x="105" y="35"/>
                        </a:lnTo>
                        <a:lnTo>
                          <a:pt x="105" y="35"/>
                        </a:lnTo>
                        <a:lnTo>
                          <a:pt x="105" y="35"/>
                        </a:lnTo>
                        <a:lnTo>
                          <a:pt x="103" y="35"/>
                        </a:lnTo>
                        <a:lnTo>
                          <a:pt x="103" y="35"/>
                        </a:lnTo>
                        <a:lnTo>
                          <a:pt x="101" y="35"/>
                        </a:lnTo>
                        <a:lnTo>
                          <a:pt x="101" y="37"/>
                        </a:lnTo>
                        <a:lnTo>
                          <a:pt x="101" y="37"/>
                        </a:lnTo>
                        <a:lnTo>
                          <a:pt x="101" y="37"/>
                        </a:lnTo>
                        <a:lnTo>
                          <a:pt x="99" y="37"/>
                        </a:lnTo>
                        <a:lnTo>
                          <a:pt x="99" y="37"/>
                        </a:lnTo>
                        <a:lnTo>
                          <a:pt x="99" y="37"/>
                        </a:lnTo>
                        <a:lnTo>
                          <a:pt x="97" y="37"/>
                        </a:lnTo>
                        <a:lnTo>
                          <a:pt x="97" y="37"/>
                        </a:lnTo>
                        <a:lnTo>
                          <a:pt x="97" y="35"/>
                        </a:lnTo>
                        <a:lnTo>
                          <a:pt x="96" y="35"/>
                        </a:lnTo>
                        <a:lnTo>
                          <a:pt x="96" y="35"/>
                        </a:lnTo>
                        <a:lnTo>
                          <a:pt x="96" y="35"/>
                        </a:lnTo>
                        <a:lnTo>
                          <a:pt x="94" y="35"/>
                        </a:lnTo>
                        <a:lnTo>
                          <a:pt x="94" y="35"/>
                        </a:lnTo>
                        <a:lnTo>
                          <a:pt x="94" y="35"/>
                        </a:lnTo>
                        <a:lnTo>
                          <a:pt x="94" y="35"/>
                        </a:lnTo>
                        <a:lnTo>
                          <a:pt x="92" y="35"/>
                        </a:lnTo>
                        <a:lnTo>
                          <a:pt x="92" y="33"/>
                        </a:lnTo>
                        <a:lnTo>
                          <a:pt x="92" y="33"/>
                        </a:lnTo>
                        <a:lnTo>
                          <a:pt x="90" y="33"/>
                        </a:lnTo>
                        <a:lnTo>
                          <a:pt x="90" y="33"/>
                        </a:lnTo>
                        <a:lnTo>
                          <a:pt x="90" y="33"/>
                        </a:lnTo>
                        <a:lnTo>
                          <a:pt x="88" y="33"/>
                        </a:lnTo>
                        <a:lnTo>
                          <a:pt x="88" y="33"/>
                        </a:lnTo>
                        <a:lnTo>
                          <a:pt x="86" y="33"/>
                        </a:lnTo>
                        <a:lnTo>
                          <a:pt x="86" y="33"/>
                        </a:lnTo>
                        <a:lnTo>
                          <a:pt x="86" y="33"/>
                        </a:lnTo>
                        <a:lnTo>
                          <a:pt x="86" y="33"/>
                        </a:lnTo>
                        <a:lnTo>
                          <a:pt x="84" y="33"/>
                        </a:lnTo>
                        <a:lnTo>
                          <a:pt x="84" y="31"/>
                        </a:lnTo>
                        <a:lnTo>
                          <a:pt x="84" y="31"/>
                        </a:lnTo>
                        <a:lnTo>
                          <a:pt x="84" y="31"/>
                        </a:lnTo>
                        <a:lnTo>
                          <a:pt x="84" y="31"/>
                        </a:lnTo>
                        <a:lnTo>
                          <a:pt x="82" y="31"/>
                        </a:lnTo>
                        <a:lnTo>
                          <a:pt x="82" y="29"/>
                        </a:lnTo>
                        <a:lnTo>
                          <a:pt x="82" y="29"/>
                        </a:lnTo>
                        <a:lnTo>
                          <a:pt x="80" y="29"/>
                        </a:lnTo>
                        <a:lnTo>
                          <a:pt x="80" y="29"/>
                        </a:lnTo>
                        <a:lnTo>
                          <a:pt x="80" y="29"/>
                        </a:lnTo>
                        <a:lnTo>
                          <a:pt x="80" y="29"/>
                        </a:lnTo>
                        <a:lnTo>
                          <a:pt x="80" y="29"/>
                        </a:lnTo>
                        <a:lnTo>
                          <a:pt x="78" y="29"/>
                        </a:lnTo>
                        <a:lnTo>
                          <a:pt x="78" y="27"/>
                        </a:lnTo>
                        <a:lnTo>
                          <a:pt x="78" y="27"/>
                        </a:lnTo>
                        <a:lnTo>
                          <a:pt x="78" y="27"/>
                        </a:lnTo>
                        <a:lnTo>
                          <a:pt x="78" y="27"/>
                        </a:lnTo>
                        <a:lnTo>
                          <a:pt x="78" y="25"/>
                        </a:lnTo>
                        <a:lnTo>
                          <a:pt x="76" y="25"/>
                        </a:lnTo>
                        <a:lnTo>
                          <a:pt x="76" y="25"/>
                        </a:lnTo>
                        <a:lnTo>
                          <a:pt x="74" y="25"/>
                        </a:lnTo>
                        <a:lnTo>
                          <a:pt x="74" y="25"/>
                        </a:lnTo>
                        <a:lnTo>
                          <a:pt x="74" y="25"/>
                        </a:lnTo>
                        <a:lnTo>
                          <a:pt x="73" y="25"/>
                        </a:lnTo>
                        <a:lnTo>
                          <a:pt x="73" y="25"/>
                        </a:lnTo>
                        <a:lnTo>
                          <a:pt x="73" y="25"/>
                        </a:lnTo>
                        <a:lnTo>
                          <a:pt x="71" y="25"/>
                        </a:lnTo>
                        <a:lnTo>
                          <a:pt x="71" y="25"/>
                        </a:lnTo>
                        <a:lnTo>
                          <a:pt x="69" y="25"/>
                        </a:lnTo>
                        <a:lnTo>
                          <a:pt x="69" y="25"/>
                        </a:lnTo>
                        <a:lnTo>
                          <a:pt x="69" y="25"/>
                        </a:lnTo>
                        <a:lnTo>
                          <a:pt x="67" y="25"/>
                        </a:lnTo>
                        <a:lnTo>
                          <a:pt x="67" y="25"/>
                        </a:lnTo>
                        <a:lnTo>
                          <a:pt x="67" y="25"/>
                        </a:lnTo>
                        <a:lnTo>
                          <a:pt x="67" y="25"/>
                        </a:lnTo>
                        <a:lnTo>
                          <a:pt x="67" y="23"/>
                        </a:lnTo>
                        <a:lnTo>
                          <a:pt x="65" y="23"/>
                        </a:lnTo>
                        <a:lnTo>
                          <a:pt x="65" y="25"/>
                        </a:lnTo>
                        <a:lnTo>
                          <a:pt x="65" y="25"/>
                        </a:lnTo>
                        <a:lnTo>
                          <a:pt x="65" y="25"/>
                        </a:lnTo>
                        <a:lnTo>
                          <a:pt x="63" y="25"/>
                        </a:lnTo>
                        <a:lnTo>
                          <a:pt x="63" y="27"/>
                        </a:lnTo>
                        <a:lnTo>
                          <a:pt x="63" y="27"/>
                        </a:lnTo>
                        <a:lnTo>
                          <a:pt x="63" y="27"/>
                        </a:lnTo>
                        <a:lnTo>
                          <a:pt x="61" y="27"/>
                        </a:lnTo>
                        <a:lnTo>
                          <a:pt x="61" y="27"/>
                        </a:lnTo>
                        <a:lnTo>
                          <a:pt x="61" y="25"/>
                        </a:lnTo>
                        <a:lnTo>
                          <a:pt x="61" y="25"/>
                        </a:lnTo>
                        <a:lnTo>
                          <a:pt x="59" y="25"/>
                        </a:lnTo>
                        <a:lnTo>
                          <a:pt x="59" y="25"/>
                        </a:lnTo>
                        <a:lnTo>
                          <a:pt x="59" y="23"/>
                        </a:lnTo>
                        <a:lnTo>
                          <a:pt x="59" y="23"/>
                        </a:lnTo>
                        <a:lnTo>
                          <a:pt x="59" y="23"/>
                        </a:lnTo>
                        <a:lnTo>
                          <a:pt x="57" y="23"/>
                        </a:lnTo>
                        <a:lnTo>
                          <a:pt x="57" y="23"/>
                        </a:lnTo>
                        <a:lnTo>
                          <a:pt x="57" y="25"/>
                        </a:lnTo>
                        <a:lnTo>
                          <a:pt x="59" y="25"/>
                        </a:lnTo>
                        <a:lnTo>
                          <a:pt x="59" y="25"/>
                        </a:lnTo>
                        <a:lnTo>
                          <a:pt x="59" y="27"/>
                        </a:lnTo>
                        <a:lnTo>
                          <a:pt x="57" y="27"/>
                        </a:lnTo>
                        <a:lnTo>
                          <a:pt x="57" y="27"/>
                        </a:lnTo>
                        <a:lnTo>
                          <a:pt x="57" y="25"/>
                        </a:lnTo>
                        <a:lnTo>
                          <a:pt x="57" y="25"/>
                        </a:lnTo>
                        <a:lnTo>
                          <a:pt x="57" y="25"/>
                        </a:lnTo>
                        <a:lnTo>
                          <a:pt x="55" y="25"/>
                        </a:lnTo>
                        <a:lnTo>
                          <a:pt x="55" y="23"/>
                        </a:lnTo>
                        <a:lnTo>
                          <a:pt x="55" y="23"/>
                        </a:lnTo>
                        <a:lnTo>
                          <a:pt x="55" y="23"/>
                        </a:lnTo>
                        <a:lnTo>
                          <a:pt x="53" y="23"/>
                        </a:lnTo>
                        <a:lnTo>
                          <a:pt x="53" y="23"/>
                        </a:lnTo>
                        <a:lnTo>
                          <a:pt x="53" y="23"/>
                        </a:lnTo>
                        <a:lnTo>
                          <a:pt x="53" y="23"/>
                        </a:lnTo>
                        <a:lnTo>
                          <a:pt x="53" y="23"/>
                        </a:lnTo>
                        <a:lnTo>
                          <a:pt x="53" y="21"/>
                        </a:lnTo>
                        <a:lnTo>
                          <a:pt x="52" y="21"/>
                        </a:lnTo>
                        <a:lnTo>
                          <a:pt x="52" y="21"/>
                        </a:lnTo>
                        <a:lnTo>
                          <a:pt x="52" y="23"/>
                        </a:lnTo>
                        <a:lnTo>
                          <a:pt x="52" y="23"/>
                        </a:lnTo>
                        <a:lnTo>
                          <a:pt x="52" y="21"/>
                        </a:lnTo>
                        <a:lnTo>
                          <a:pt x="50" y="21"/>
                        </a:lnTo>
                        <a:lnTo>
                          <a:pt x="50" y="21"/>
                        </a:lnTo>
                        <a:lnTo>
                          <a:pt x="52" y="21"/>
                        </a:lnTo>
                        <a:lnTo>
                          <a:pt x="52" y="20"/>
                        </a:lnTo>
                        <a:lnTo>
                          <a:pt x="50" y="20"/>
                        </a:lnTo>
                        <a:lnTo>
                          <a:pt x="50" y="20"/>
                        </a:lnTo>
                        <a:lnTo>
                          <a:pt x="50" y="20"/>
                        </a:lnTo>
                        <a:lnTo>
                          <a:pt x="48" y="20"/>
                        </a:lnTo>
                        <a:lnTo>
                          <a:pt x="48" y="20"/>
                        </a:lnTo>
                        <a:lnTo>
                          <a:pt x="48" y="20"/>
                        </a:lnTo>
                        <a:lnTo>
                          <a:pt x="48" y="18"/>
                        </a:lnTo>
                        <a:lnTo>
                          <a:pt x="48" y="18"/>
                        </a:lnTo>
                        <a:lnTo>
                          <a:pt x="48" y="18"/>
                        </a:lnTo>
                        <a:lnTo>
                          <a:pt x="50" y="18"/>
                        </a:lnTo>
                        <a:lnTo>
                          <a:pt x="50" y="18"/>
                        </a:lnTo>
                        <a:lnTo>
                          <a:pt x="52" y="18"/>
                        </a:lnTo>
                        <a:lnTo>
                          <a:pt x="52" y="18"/>
                        </a:lnTo>
                        <a:lnTo>
                          <a:pt x="52" y="18"/>
                        </a:lnTo>
                        <a:lnTo>
                          <a:pt x="53" y="18"/>
                        </a:lnTo>
                        <a:lnTo>
                          <a:pt x="53" y="18"/>
                        </a:lnTo>
                        <a:lnTo>
                          <a:pt x="53" y="18"/>
                        </a:lnTo>
                        <a:lnTo>
                          <a:pt x="53" y="16"/>
                        </a:lnTo>
                        <a:lnTo>
                          <a:pt x="55" y="16"/>
                        </a:lnTo>
                        <a:lnTo>
                          <a:pt x="55" y="16"/>
                        </a:lnTo>
                        <a:lnTo>
                          <a:pt x="57" y="16"/>
                        </a:lnTo>
                        <a:lnTo>
                          <a:pt x="57" y="16"/>
                        </a:lnTo>
                        <a:lnTo>
                          <a:pt x="57" y="14"/>
                        </a:lnTo>
                        <a:lnTo>
                          <a:pt x="55" y="14"/>
                        </a:lnTo>
                        <a:lnTo>
                          <a:pt x="55" y="14"/>
                        </a:lnTo>
                        <a:lnTo>
                          <a:pt x="55" y="14"/>
                        </a:lnTo>
                        <a:lnTo>
                          <a:pt x="53" y="14"/>
                        </a:lnTo>
                        <a:lnTo>
                          <a:pt x="53" y="14"/>
                        </a:lnTo>
                        <a:lnTo>
                          <a:pt x="53" y="12"/>
                        </a:lnTo>
                        <a:lnTo>
                          <a:pt x="53" y="12"/>
                        </a:lnTo>
                        <a:lnTo>
                          <a:pt x="52" y="12"/>
                        </a:lnTo>
                        <a:lnTo>
                          <a:pt x="52" y="12"/>
                        </a:lnTo>
                        <a:lnTo>
                          <a:pt x="52" y="12"/>
                        </a:lnTo>
                        <a:lnTo>
                          <a:pt x="50" y="12"/>
                        </a:lnTo>
                        <a:lnTo>
                          <a:pt x="50" y="14"/>
                        </a:lnTo>
                        <a:lnTo>
                          <a:pt x="50" y="14"/>
                        </a:lnTo>
                        <a:lnTo>
                          <a:pt x="48" y="14"/>
                        </a:lnTo>
                        <a:lnTo>
                          <a:pt x="48" y="12"/>
                        </a:lnTo>
                        <a:lnTo>
                          <a:pt x="48" y="12"/>
                        </a:lnTo>
                        <a:lnTo>
                          <a:pt x="48" y="12"/>
                        </a:lnTo>
                        <a:lnTo>
                          <a:pt x="46" y="12"/>
                        </a:lnTo>
                        <a:lnTo>
                          <a:pt x="46" y="12"/>
                        </a:lnTo>
                        <a:lnTo>
                          <a:pt x="46" y="12"/>
                        </a:lnTo>
                        <a:lnTo>
                          <a:pt x="44" y="12"/>
                        </a:lnTo>
                        <a:lnTo>
                          <a:pt x="44" y="12"/>
                        </a:lnTo>
                        <a:lnTo>
                          <a:pt x="42" y="12"/>
                        </a:lnTo>
                        <a:lnTo>
                          <a:pt x="42" y="12"/>
                        </a:lnTo>
                        <a:lnTo>
                          <a:pt x="42" y="14"/>
                        </a:lnTo>
                        <a:lnTo>
                          <a:pt x="42" y="14"/>
                        </a:lnTo>
                        <a:lnTo>
                          <a:pt x="42" y="16"/>
                        </a:lnTo>
                        <a:lnTo>
                          <a:pt x="42" y="16"/>
                        </a:lnTo>
                        <a:lnTo>
                          <a:pt x="42" y="14"/>
                        </a:lnTo>
                        <a:lnTo>
                          <a:pt x="42" y="14"/>
                        </a:lnTo>
                        <a:lnTo>
                          <a:pt x="42" y="12"/>
                        </a:lnTo>
                        <a:lnTo>
                          <a:pt x="40" y="12"/>
                        </a:lnTo>
                        <a:lnTo>
                          <a:pt x="40" y="12"/>
                        </a:lnTo>
                        <a:lnTo>
                          <a:pt x="40" y="12"/>
                        </a:lnTo>
                        <a:lnTo>
                          <a:pt x="40" y="14"/>
                        </a:lnTo>
                        <a:lnTo>
                          <a:pt x="40" y="14"/>
                        </a:lnTo>
                        <a:lnTo>
                          <a:pt x="40" y="14"/>
                        </a:lnTo>
                        <a:lnTo>
                          <a:pt x="40" y="16"/>
                        </a:lnTo>
                        <a:lnTo>
                          <a:pt x="40" y="16"/>
                        </a:lnTo>
                        <a:lnTo>
                          <a:pt x="38" y="16"/>
                        </a:lnTo>
                        <a:lnTo>
                          <a:pt x="38" y="14"/>
                        </a:lnTo>
                        <a:lnTo>
                          <a:pt x="38" y="14"/>
                        </a:lnTo>
                        <a:lnTo>
                          <a:pt x="38" y="12"/>
                        </a:lnTo>
                        <a:lnTo>
                          <a:pt x="38" y="12"/>
                        </a:lnTo>
                        <a:lnTo>
                          <a:pt x="38" y="14"/>
                        </a:lnTo>
                        <a:lnTo>
                          <a:pt x="36" y="14"/>
                        </a:lnTo>
                        <a:lnTo>
                          <a:pt x="36" y="14"/>
                        </a:lnTo>
                        <a:lnTo>
                          <a:pt x="36" y="14"/>
                        </a:lnTo>
                        <a:lnTo>
                          <a:pt x="36" y="14"/>
                        </a:lnTo>
                        <a:lnTo>
                          <a:pt x="36" y="16"/>
                        </a:lnTo>
                        <a:lnTo>
                          <a:pt x="34" y="16"/>
                        </a:lnTo>
                        <a:lnTo>
                          <a:pt x="34" y="16"/>
                        </a:lnTo>
                        <a:lnTo>
                          <a:pt x="34" y="16"/>
                        </a:lnTo>
                        <a:lnTo>
                          <a:pt x="34" y="16"/>
                        </a:lnTo>
                        <a:lnTo>
                          <a:pt x="32" y="16"/>
                        </a:lnTo>
                        <a:lnTo>
                          <a:pt x="32" y="18"/>
                        </a:lnTo>
                        <a:lnTo>
                          <a:pt x="32" y="18"/>
                        </a:lnTo>
                        <a:lnTo>
                          <a:pt x="32" y="18"/>
                        </a:lnTo>
                        <a:lnTo>
                          <a:pt x="32" y="20"/>
                        </a:lnTo>
                        <a:lnTo>
                          <a:pt x="30" y="20"/>
                        </a:lnTo>
                        <a:lnTo>
                          <a:pt x="30" y="20"/>
                        </a:lnTo>
                        <a:lnTo>
                          <a:pt x="30" y="20"/>
                        </a:lnTo>
                        <a:lnTo>
                          <a:pt x="30" y="20"/>
                        </a:lnTo>
                        <a:lnTo>
                          <a:pt x="30" y="20"/>
                        </a:lnTo>
                        <a:lnTo>
                          <a:pt x="29" y="20"/>
                        </a:lnTo>
                        <a:lnTo>
                          <a:pt x="29" y="20"/>
                        </a:lnTo>
                        <a:lnTo>
                          <a:pt x="29" y="21"/>
                        </a:lnTo>
                        <a:lnTo>
                          <a:pt x="29" y="21"/>
                        </a:lnTo>
                        <a:lnTo>
                          <a:pt x="27" y="21"/>
                        </a:lnTo>
                        <a:lnTo>
                          <a:pt x="27" y="23"/>
                        </a:lnTo>
                        <a:lnTo>
                          <a:pt x="27" y="23"/>
                        </a:lnTo>
                        <a:lnTo>
                          <a:pt x="27" y="23"/>
                        </a:lnTo>
                        <a:lnTo>
                          <a:pt x="25" y="23"/>
                        </a:lnTo>
                        <a:lnTo>
                          <a:pt x="25" y="23"/>
                        </a:lnTo>
                        <a:lnTo>
                          <a:pt x="25" y="23"/>
                        </a:lnTo>
                        <a:lnTo>
                          <a:pt x="23" y="23"/>
                        </a:lnTo>
                        <a:lnTo>
                          <a:pt x="23" y="23"/>
                        </a:lnTo>
                        <a:lnTo>
                          <a:pt x="21" y="23"/>
                        </a:lnTo>
                        <a:lnTo>
                          <a:pt x="21" y="23"/>
                        </a:lnTo>
                        <a:lnTo>
                          <a:pt x="21" y="23"/>
                        </a:lnTo>
                        <a:lnTo>
                          <a:pt x="19" y="23"/>
                        </a:lnTo>
                        <a:lnTo>
                          <a:pt x="19" y="23"/>
                        </a:lnTo>
                        <a:lnTo>
                          <a:pt x="19" y="23"/>
                        </a:lnTo>
                        <a:lnTo>
                          <a:pt x="17" y="23"/>
                        </a:lnTo>
                        <a:lnTo>
                          <a:pt x="17" y="23"/>
                        </a:lnTo>
                        <a:lnTo>
                          <a:pt x="17" y="23"/>
                        </a:lnTo>
                        <a:lnTo>
                          <a:pt x="17" y="25"/>
                        </a:lnTo>
                        <a:lnTo>
                          <a:pt x="17" y="25"/>
                        </a:lnTo>
                        <a:lnTo>
                          <a:pt x="17" y="27"/>
                        </a:lnTo>
                        <a:lnTo>
                          <a:pt x="17" y="27"/>
                        </a:lnTo>
                        <a:lnTo>
                          <a:pt x="15" y="27"/>
                        </a:lnTo>
                        <a:lnTo>
                          <a:pt x="15" y="29"/>
                        </a:lnTo>
                        <a:lnTo>
                          <a:pt x="15" y="29"/>
                        </a:lnTo>
                        <a:lnTo>
                          <a:pt x="15" y="29"/>
                        </a:lnTo>
                        <a:lnTo>
                          <a:pt x="15" y="29"/>
                        </a:lnTo>
                        <a:lnTo>
                          <a:pt x="15" y="29"/>
                        </a:lnTo>
                        <a:lnTo>
                          <a:pt x="13" y="29"/>
                        </a:lnTo>
                        <a:lnTo>
                          <a:pt x="13" y="29"/>
                        </a:lnTo>
                        <a:lnTo>
                          <a:pt x="13" y="29"/>
                        </a:lnTo>
                        <a:lnTo>
                          <a:pt x="13" y="29"/>
                        </a:lnTo>
                        <a:lnTo>
                          <a:pt x="11" y="29"/>
                        </a:lnTo>
                        <a:lnTo>
                          <a:pt x="11" y="29"/>
                        </a:lnTo>
                        <a:lnTo>
                          <a:pt x="11" y="29"/>
                        </a:lnTo>
                        <a:lnTo>
                          <a:pt x="9" y="29"/>
                        </a:lnTo>
                        <a:lnTo>
                          <a:pt x="9" y="31"/>
                        </a:lnTo>
                        <a:lnTo>
                          <a:pt x="9" y="31"/>
                        </a:lnTo>
                        <a:lnTo>
                          <a:pt x="9" y="31"/>
                        </a:lnTo>
                        <a:lnTo>
                          <a:pt x="9" y="31"/>
                        </a:lnTo>
                        <a:lnTo>
                          <a:pt x="8" y="31"/>
                        </a:lnTo>
                        <a:lnTo>
                          <a:pt x="8" y="31"/>
                        </a:lnTo>
                        <a:lnTo>
                          <a:pt x="8" y="31"/>
                        </a:lnTo>
                        <a:lnTo>
                          <a:pt x="8" y="31"/>
                        </a:lnTo>
                        <a:lnTo>
                          <a:pt x="8" y="29"/>
                        </a:lnTo>
                        <a:lnTo>
                          <a:pt x="8" y="29"/>
                        </a:lnTo>
                        <a:lnTo>
                          <a:pt x="8" y="29"/>
                        </a:lnTo>
                        <a:lnTo>
                          <a:pt x="8" y="29"/>
                        </a:lnTo>
                        <a:lnTo>
                          <a:pt x="8" y="29"/>
                        </a:lnTo>
                        <a:lnTo>
                          <a:pt x="6" y="29"/>
                        </a:lnTo>
                        <a:lnTo>
                          <a:pt x="6" y="29"/>
                        </a:lnTo>
                        <a:lnTo>
                          <a:pt x="6" y="29"/>
                        </a:lnTo>
                        <a:lnTo>
                          <a:pt x="4" y="29"/>
                        </a:lnTo>
                        <a:lnTo>
                          <a:pt x="4" y="29"/>
                        </a:lnTo>
                        <a:lnTo>
                          <a:pt x="4" y="29"/>
                        </a:lnTo>
                        <a:lnTo>
                          <a:pt x="4" y="29"/>
                        </a:lnTo>
                        <a:lnTo>
                          <a:pt x="4" y="31"/>
                        </a:lnTo>
                        <a:lnTo>
                          <a:pt x="2" y="31"/>
                        </a:lnTo>
                        <a:lnTo>
                          <a:pt x="2" y="31"/>
                        </a:lnTo>
                        <a:lnTo>
                          <a:pt x="0" y="31"/>
                        </a:lnTo>
                        <a:lnTo>
                          <a:pt x="0" y="31"/>
                        </a:lnTo>
                        <a:lnTo>
                          <a:pt x="0" y="31"/>
                        </a:lnTo>
                        <a:lnTo>
                          <a:pt x="0" y="29"/>
                        </a:lnTo>
                        <a:lnTo>
                          <a:pt x="0" y="29"/>
                        </a:lnTo>
                        <a:lnTo>
                          <a:pt x="0" y="29"/>
                        </a:lnTo>
                        <a:lnTo>
                          <a:pt x="0" y="27"/>
                        </a:lnTo>
                        <a:lnTo>
                          <a:pt x="0" y="27"/>
                        </a:lnTo>
                        <a:lnTo>
                          <a:pt x="0" y="29"/>
                        </a:lnTo>
                        <a:lnTo>
                          <a:pt x="0" y="29"/>
                        </a:lnTo>
                        <a:lnTo>
                          <a:pt x="0" y="27"/>
                        </a:lnTo>
                        <a:lnTo>
                          <a:pt x="2" y="27"/>
                        </a:lnTo>
                        <a:lnTo>
                          <a:pt x="2" y="27"/>
                        </a:lnTo>
                        <a:lnTo>
                          <a:pt x="4" y="27"/>
                        </a:lnTo>
                        <a:lnTo>
                          <a:pt x="4" y="27"/>
                        </a:lnTo>
                        <a:lnTo>
                          <a:pt x="4" y="27"/>
                        </a:lnTo>
                        <a:lnTo>
                          <a:pt x="4" y="27"/>
                        </a:lnTo>
                        <a:lnTo>
                          <a:pt x="6" y="27"/>
                        </a:lnTo>
                        <a:lnTo>
                          <a:pt x="6" y="25"/>
                        </a:lnTo>
                        <a:lnTo>
                          <a:pt x="6" y="25"/>
                        </a:lnTo>
                        <a:lnTo>
                          <a:pt x="8" y="25"/>
                        </a:lnTo>
                        <a:lnTo>
                          <a:pt x="8" y="25"/>
                        </a:lnTo>
                        <a:lnTo>
                          <a:pt x="8" y="25"/>
                        </a:lnTo>
                        <a:lnTo>
                          <a:pt x="8" y="25"/>
                        </a:lnTo>
                        <a:lnTo>
                          <a:pt x="8" y="25"/>
                        </a:lnTo>
                        <a:lnTo>
                          <a:pt x="9" y="25"/>
                        </a:lnTo>
                        <a:lnTo>
                          <a:pt x="9" y="25"/>
                        </a:lnTo>
                        <a:lnTo>
                          <a:pt x="9" y="25"/>
                        </a:lnTo>
                        <a:lnTo>
                          <a:pt x="9" y="23"/>
                        </a:lnTo>
                        <a:lnTo>
                          <a:pt x="9" y="23"/>
                        </a:lnTo>
                        <a:lnTo>
                          <a:pt x="8" y="23"/>
                        </a:lnTo>
                        <a:lnTo>
                          <a:pt x="8" y="23"/>
                        </a:lnTo>
                        <a:lnTo>
                          <a:pt x="8" y="21"/>
                        </a:lnTo>
                        <a:lnTo>
                          <a:pt x="8" y="21"/>
                        </a:lnTo>
                        <a:lnTo>
                          <a:pt x="8" y="20"/>
                        </a:lnTo>
                        <a:lnTo>
                          <a:pt x="9" y="20"/>
                        </a:lnTo>
                        <a:lnTo>
                          <a:pt x="9" y="20"/>
                        </a:lnTo>
                        <a:lnTo>
                          <a:pt x="9" y="20"/>
                        </a:lnTo>
                        <a:lnTo>
                          <a:pt x="8" y="20"/>
                        </a:lnTo>
                        <a:lnTo>
                          <a:pt x="8" y="18"/>
                        </a:lnTo>
                        <a:lnTo>
                          <a:pt x="8" y="18"/>
                        </a:lnTo>
                        <a:lnTo>
                          <a:pt x="9" y="18"/>
                        </a:lnTo>
                        <a:lnTo>
                          <a:pt x="9" y="18"/>
                        </a:lnTo>
                        <a:lnTo>
                          <a:pt x="9" y="18"/>
                        </a:lnTo>
                        <a:lnTo>
                          <a:pt x="9" y="18"/>
                        </a:lnTo>
                        <a:lnTo>
                          <a:pt x="9" y="16"/>
                        </a:lnTo>
                        <a:lnTo>
                          <a:pt x="9" y="16"/>
                        </a:lnTo>
                        <a:lnTo>
                          <a:pt x="9" y="16"/>
                        </a:lnTo>
                        <a:lnTo>
                          <a:pt x="11" y="16"/>
                        </a:lnTo>
                        <a:lnTo>
                          <a:pt x="11" y="14"/>
                        </a:lnTo>
                        <a:lnTo>
                          <a:pt x="11" y="14"/>
                        </a:lnTo>
                        <a:lnTo>
                          <a:pt x="13" y="14"/>
                        </a:lnTo>
                        <a:lnTo>
                          <a:pt x="13" y="14"/>
                        </a:lnTo>
                        <a:lnTo>
                          <a:pt x="13" y="14"/>
                        </a:lnTo>
                        <a:lnTo>
                          <a:pt x="13" y="14"/>
                        </a:lnTo>
                        <a:lnTo>
                          <a:pt x="13" y="12"/>
                        </a:lnTo>
                        <a:lnTo>
                          <a:pt x="15" y="12"/>
                        </a:lnTo>
                        <a:lnTo>
                          <a:pt x="15" y="12"/>
                        </a:lnTo>
                        <a:lnTo>
                          <a:pt x="15" y="12"/>
                        </a:lnTo>
                        <a:lnTo>
                          <a:pt x="15" y="12"/>
                        </a:lnTo>
                        <a:lnTo>
                          <a:pt x="15" y="12"/>
                        </a:lnTo>
                        <a:lnTo>
                          <a:pt x="15" y="12"/>
                        </a:lnTo>
                        <a:lnTo>
                          <a:pt x="17" y="12"/>
                        </a:lnTo>
                        <a:lnTo>
                          <a:pt x="17" y="12"/>
                        </a:lnTo>
                        <a:lnTo>
                          <a:pt x="17" y="12"/>
                        </a:lnTo>
                        <a:lnTo>
                          <a:pt x="19" y="12"/>
                        </a:lnTo>
                        <a:lnTo>
                          <a:pt x="19" y="10"/>
                        </a:lnTo>
                        <a:lnTo>
                          <a:pt x="19" y="10"/>
                        </a:lnTo>
                        <a:lnTo>
                          <a:pt x="19" y="10"/>
                        </a:lnTo>
                        <a:lnTo>
                          <a:pt x="19" y="10"/>
                        </a:lnTo>
                        <a:lnTo>
                          <a:pt x="21" y="10"/>
                        </a:lnTo>
                        <a:lnTo>
                          <a:pt x="21" y="10"/>
                        </a:lnTo>
                        <a:lnTo>
                          <a:pt x="21" y="10"/>
                        </a:lnTo>
                        <a:lnTo>
                          <a:pt x="21" y="8"/>
                        </a:lnTo>
                        <a:lnTo>
                          <a:pt x="23" y="8"/>
                        </a:lnTo>
                        <a:lnTo>
                          <a:pt x="23" y="8"/>
                        </a:lnTo>
                        <a:lnTo>
                          <a:pt x="23" y="8"/>
                        </a:lnTo>
                        <a:lnTo>
                          <a:pt x="25" y="8"/>
                        </a:lnTo>
                        <a:lnTo>
                          <a:pt x="25" y="8"/>
                        </a:lnTo>
                        <a:lnTo>
                          <a:pt x="25" y="8"/>
                        </a:lnTo>
                        <a:lnTo>
                          <a:pt x="25" y="6"/>
                        </a:lnTo>
                        <a:lnTo>
                          <a:pt x="27" y="6"/>
                        </a:lnTo>
                        <a:lnTo>
                          <a:pt x="27" y="8"/>
                        </a:lnTo>
                        <a:lnTo>
                          <a:pt x="27" y="8"/>
                        </a:lnTo>
                        <a:lnTo>
                          <a:pt x="27" y="6"/>
                        </a:lnTo>
                        <a:lnTo>
                          <a:pt x="27" y="6"/>
                        </a:lnTo>
                        <a:lnTo>
                          <a:pt x="27" y="6"/>
                        </a:lnTo>
                        <a:lnTo>
                          <a:pt x="29" y="6"/>
                        </a:lnTo>
                        <a:lnTo>
                          <a:pt x="29" y="6"/>
                        </a:lnTo>
                        <a:lnTo>
                          <a:pt x="29" y="4"/>
                        </a:lnTo>
                        <a:lnTo>
                          <a:pt x="30" y="4"/>
                        </a:lnTo>
                        <a:lnTo>
                          <a:pt x="30" y="4"/>
                        </a:lnTo>
                        <a:lnTo>
                          <a:pt x="30" y="4"/>
                        </a:lnTo>
                        <a:lnTo>
                          <a:pt x="32" y="4"/>
                        </a:lnTo>
                        <a:lnTo>
                          <a:pt x="32" y="4"/>
                        </a:lnTo>
                        <a:lnTo>
                          <a:pt x="34" y="4"/>
                        </a:lnTo>
                        <a:lnTo>
                          <a:pt x="34" y="4"/>
                        </a:lnTo>
                        <a:lnTo>
                          <a:pt x="34" y="4"/>
                        </a:lnTo>
                        <a:lnTo>
                          <a:pt x="36" y="4"/>
                        </a:lnTo>
                        <a:lnTo>
                          <a:pt x="36" y="4"/>
                        </a:lnTo>
                        <a:lnTo>
                          <a:pt x="36" y="4"/>
                        </a:lnTo>
                        <a:lnTo>
                          <a:pt x="38" y="4"/>
                        </a:lnTo>
                        <a:lnTo>
                          <a:pt x="38" y="4"/>
                        </a:lnTo>
                        <a:lnTo>
                          <a:pt x="40" y="4"/>
                        </a:lnTo>
                        <a:lnTo>
                          <a:pt x="40" y="4"/>
                        </a:lnTo>
                        <a:lnTo>
                          <a:pt x="40" y="4"/>
                        </a:lnTo>
                        <a:lnTo>
                          <a:pt x="40" y="4"/>
                        </a:lnTo>
                        <a:lnTo>
                          <a:pt x="42" y="4"/>
                        </a:lnTo>
                        <a:lnTo>
                          <a:pt x="42" y="4"/>
                        </a:lnTo>
                        <a:lnTo>
                          <a:pt x="42" y="4"/>
                        </a:lnTo>
                        <a:lnTo>
                          <a:pt x="42" y="4"/>
                        </a:lnTo>
                        <a:lnTo>
                          <a:pt x="42" y="2"/>
                        </a:lnTo>
                        <a:lnTo>
                          <a:pt x="44" y="2"/>
                        </a:lnTo>
                        <a:lnTo>
                          <a:pt x="44" y="2"/>
                        </a:lnTo>
                        <a:lnTo>
                          <a:pt x="44" y="2"/>
                        </a:lnTo>
                        <a:lnTo>
                          <a:pt x="46" y="2"/>
                        </a:lnTo>
                        <a:lnTo>
                          <a:pt x="46" y="2"/>
                        </a:lnTo>
                        <a:lnTo>
                          <a:pt x="46" y="2"/>
                        </a:lnTo>
                        <a:lnTo>
                          <a:pt x="48" y="2"/>
                        </a:lnTo>
                        <a:lnTo>
                          <a:pt x="48" y="2"/>
                        </a:lnTo>
                        <a:lnTo>
                          <a:pt x="48" y="2"/>
                        </a:lnTo>
                        <a:lnTo>
                          <a:pt x="50" y="2"/>
                        </a:lnTo>
                        <a:lnTo>
                          <a:pt x="50" y="2"/>
                        </a:lnTo>
                        <a:lnTo>
                          <a:pt x="52" y="2"/>
                        </a:lnTo>
                        <a:lnTo>
                          <a:pt x="52" y="2"/>
                        </a:lnTo>
                        <a:lnTo>
                          <a:pt x="52" y="2"/>
                        </a:lnTo>
                        <a:lnTo>
                          <a:pt x="52" y="2"/>
                        </a:lnTo>
                        <a:lnTo>
                          <a:pt x="53" y="2"/>
                        </a:lnTo>
                        <a:lnTo>
                          <a:pt x="53" y="2"/>
                        </a:lnTo>
                        <a:lnTo>
                          <a:pt x="53" y="2"/>
                        </a:lnTo>
                        <a:lnTo>
                          <a:pt x="55" y="2"/>
                        </a:lnTo>
                        <a:lnTo>
                          <a:pt x="55" y="2"/>
                        </a:lnTo>
                        <a:lnTo>
                          <a:pt x="57" y="2"/>
                        </a:lnTo>
                        <a:lnTo>
                          <a:pt x="57" y="2"/>
                        </a:lnTo>
                        <a:lnTo>
                          <a:pt x="57" y="2"/>
                        </a:lnTo>
                        <a:lnTo>
                          <a:pt x="59" y="2"/>
                        </a:lnTo>
                        <a:lnTo>
                          <a:pt x="59" y="2"/>
                        </a:lnTo>
                        <a:lnTo>
                          <a:pt x="59" y="4"/>
                        </a:lnTo>
                        <a:lnTo>
                          <a:pt x="61" y="4"/>
                        </a:lnTo>
                        <a:lnTo>
                          <a:pt x="61" y="4"/>
                        </a:lnTo>
                        <a:lnTo>
                          <a:pt x="61" y="4"/>
                        </a:lnTo>
                        <a:lnTo>
                          <a:pt x="61" y="2"/>
                        </a:lnTo>
                        <a:lnTo>
                          <a:pt x="63" y="2"/>
                        </a:lnTo>
                        <a:lnTo>
                          <a:pt x="63" y="2"/>
                        </a:lnTo>
                        <a:lnTo>
                          <a:pt x="63" y="2"/>
                        </a:lnTo>
                        <a:lnTo>
                          <a:pt x="63" y="2"/>
                        </a:lnTo>
                        <a:lnTo>
                          <a:pt x="65" y="2"/>
                        </a:lnTo>
                        <a:lnTo>
                          <a:pt x="65" y="2"/>
                        </a:lnTo>
                        <a:lnTo>
                          <a:pt x="65" y="0"/>
                        </a:lnTo>
                        <a:lnTo>
                          <a:pt x="67" y="0"/>
                        </a:lnTo>
                        <a:lnTo>
                          <a:pt x="67" y="2"/>
                        </a:lnTo>
                        <a:lnTo>
                          <a:pt x="67" y="2"/>
                        </a:lnTo>
                        <a:lnTo>
                          <a:pt x="67" y="2"/>
                        </a:lnTo>
                        <a:lnTo>
                          <a:pt x="67" y="2"/>
                        </a:lnTo>
                        <a:lnTo>
                          <a:pt x="65" y="2"/>
                        </a:lnTo>
                        <a:lnTo>
                          <a:pt x="65" y="2"/>
                        </a:lnTo>
                        <a:lnTo>
                          <a:pt x="65" y="4"/>
                        </a:lnTo>
                        <a:lnTo>
                          <a:pt x="65" y="4"/>
                        </a:lnTo>
                        <a:lnTo>
                          <a:pt x="65" y="4"/>
                        </a:lnTo>
                        <a:lnTo>
                          <a:pt x="67" y="4"/>
                        </a:lnTo>
                        <a:lnTo>
                          <a:pt x="67" y="4"/>
                        </a:lnTo>
                        <a:lnTo>
                          <a:pt x="67" y="4"/>
                        </a:lnTo>
                        <a:lnTo>
                          <a:pt x="67" y="4"/>
                        </a:lnTo>
                        <a:lnTo>
                          <a:pt x="69" y="4"/>
                        </a:lnTo>
                        <a:lnTo>
                          <a:pt x="69" y="4"/>
                        </a:lnTo>
                        <a:lnTo>
                          <a:pt x="69" y="2"/>
                        </a:lnTo>
                        <a:lnTo>
                          <a:pt x="69" y="2"/>
                        </a:lnTo>
                        <a:lnTo>
                          <a:pt x="67" y="2"/>
                        </a:lnTo>
                        <a:lnTo>
                          <a:pt x="67" y="2"/>
                        </a:lnTo>
                        <a:lnTo>
                          <a:pt x="67" y="0"/>
                        </a:lnTo>
                        <a:lnTo>
                          <a:pt x="67" y="0"/>
                        </a:lnTo>
                        <a:lnTo>
                          <a:pt x="69" y="0"/>
                        </a:lnTo>
                        <a:lnTo>
                          <a:pt x="69" y="0"/>
                        </a:lnTo>
                        <a:lnTo>
                          <a:pt x="69" y="0"/>
                        </a:lnTo>
                        <a:lnTo>
                          <a:pt x="71" y="0"/>
                        </a:lnTo>
                        <a:lnTo>
                          <a:pt x="71" y="0"/>
                        </a:lnTo>
                        <a:lnTo>
                          <a:pt x="71" y="0"/>
                        </a:lnTo>
                        <a:lnTo>
                          <a:pt x="73" y="0"/>
                        </a:lnTo>
                        <a:lnTo>
                          <a:pt x="73" y="0"/>
                        </a:lnTo>
                        <a:lnTo>
                          <a:pt x="73" y="0"/>
                        </a:lnTo>
                        <a:lnTo>
                          <a:pt x="74" y="0"/>
                        </a:lnTo>
                        <a:lnTo>
                          <a:pt x="74" y="0"/>
                        </a:lnTo>
                        <a:lnTo>
                          <a:pt x="74" y="0"/>
                        </a:lnTo>
                        <a:lnTo>
                          <a:pt x="74" y="2"/>
                        </a:lnTo>
                        <a:lnTo>
                          <a:pt x="76" y="2"/>
                        </a:lnTo>
                        <a:lnTo>
                          <a:pt x="76" y="2"/>
                        </a:lnTo>
                        <a:lnTo>
                          <a:pt x="76" y="0"/>
                        </a:lnTo>
                        <a:lnTo>
                          <a:pt x="78" y="0"/>
                        </a:lnTo>
                        <a:lnTo>
                          <a:pt x="78" y="2"/>
                        </a:lnTo>
                        <a:lnTo>
                          <a:pt x="78" y="2"/>
                        </a:lnTo>
                        <a:lnTo>
                          <a:pt x="78" y="2"/>
                        </a:lnTo>
                        <a:lnTo>
                          <a:pt x="78" y="2"/>
                        </a:lnTo>
                        <a:lnTo>
                          <a:pt x="80" y="2"/>
                        </a:lnTo>
                        <a:lnTo>
                          <a:pt x="80" y="2"/>
                        </a:lnTo>
                        <a:lnTo>
                          <a:pt x="80" y="2"/>
                        </a:lnTo>
                        <a:lnTo>
                          <a:pt x="82" y="2"/>
                        </a:lnTo>
                        <a:lnTo>
                          <a:pt x="82" y="4"/>
                        </a:lnTo>
                        <a:lnTo>
                          <a:pt x="82" y="4"/>
                        </a:lnTo>
                        <a:lnTo>
                          <a:pt x="84" y="4"/>
                        </a:lnTo>
                        <a:lnTo>
                          <a:pt x="84" y="4"/>
                        </a:lnTo>
                        <a:lnTo>
                          <a:pt x="84" y="4"/>
                        </a:lnTo>
                        <a:lnTo>
                          <a:pt x="84" y="4"/>
                        </a:lnTo>
                        <a:lnTo>
                          <a:pt x="86" y="4"/>
                        </a:lnTo>
                        <a:lnTo>
                          <a:pt x="86" y="4"/>
                        </a:lnTo>
                        <a:lnTo>
                          <a:pt x="86" y="4"/>
                        </a:lnTo>
                        <a:lnTo>
                          <a:pt x="86" y="6"/>
                        </a:lnTo>
                        <a:lnTo>
                          <a:pt x="86" y="6"/>
                        </a:lnTo>
                        <a:lnTo>
                          <a:pt x="88" y="6"/>
                        </a:lnTo>
                        <a:lnTo>
                          <a:pt x="88" y="6"/>
                        </a:lnTo>
                        <a:lnTo>
                          <a:pt x="90" y="6"/>
                        </a:lnTo>
                        <a:lnTo>
                          <a:pt x="90" y="6"/>
                        </a:lnTo>
                        <a:lnTo>
                          <a:pt x="90" y="6"/>
                        </a:lnTo>
                        <a:lnTo>
                          <a:pt x="90" y="8"/>
                        </a:lnTo>
                        <a:lnTo>
                          <a:pt x="90" y="8"/>
                        </a:lnTo>
                        <a:lnTo>
                          <a:pt x="92" y="8"/>
                        </a:lnTo>
                        <a:lnTo>
                          <a:pt x="92" y="8"/>
                        </a:lnTo>
                        <a:lnTo>
                          <a:pt x="92" y="8"/>
                        </a:lnTo>
                        <a:lnTo>
                          <a:pt x="92" y="10"/>
                        </a:lnTo>
                        <a:lnTo>
                          <a:pt x="94" y="10"/>
                        </a:lnTo>
                        <a:lnTo>
                          <a:pt x="94" y="10"/>
                        </a:lnTo>
                        <a:lnTo>
                          <a:pt x="94" y="10"/>
                        </a:lnTo>
                        <a:lnTo>
                          <a:pt x="94" y="10"/>
                        </a:lnTo>
                        <a:lnTo>
                          <a:pt x="94" y="12"/>
                        </a:lnTo>
                        <a:lnTo>
                          <a:pt x="96" y="12"/>
                        </a:lnTo>
                        <a:lnTo>
                          <a:pt x="96" y="12"/>
                        </a:lnTo>
                        <a:lnTo>
                          <a:pt x="96" y="12"/>
                        </a:lnTo>
                        <a:lnTo>
                          <a:pt x="96" y="12"/>
                        </a:lnTo>
                        <a:lnTo>
                          <a:pt x="97" y="12"/>
                        </a:lnTo>
                        <a:lnTo>
                          <a:pt x="97" y="12"/>
                        </a:lnTo>
                        <a:lnTo>
                          <a:pt x="97" y="12"/>
                        </a:lnTo>
                        <a:lnTo>
                          <a:pt x="97" y="14"/>
                        </a:lnTo>
                        <a:lnTo>
                          <a:pt x="99" y="14"/>
                        </a:lnTo>
                        <a:lnTo>
                          <a:pt x="99" y="12"/>
                        </a:lnTo>
                        <a:lnTo>
                          <a:pt x="99" y="12"/>
                        </a:lnTo>
                        <a:lnTo>
                          <a:pt x="99" y="12"/>
                        </a:lnTo>
                        <a:lnTo>
                          <a:pt x="101" y="12"/>
                        </a:lnTo>
                        <a:lnTo>
                          <a:pt x="101" y="12"/>
                        </a:lnTo>
                        <a:lnTo>
                          <a:pt x="101" y="12"/>
                        </a:lnTo>
                        <a:lnTo>
                          <a:pt x="101" y="12"/>
                        </a:lnTo>
                        <a:lnTo>
                          <a:pt x="101" y="12"/>
                        </a:lnTo>
                        <a:lnTo>
                          <a:pt x="103" y="12"/>
                        </a:lnTo>
                        <a:lnTo>
                          <a:pt x="103" y="12"/>
                        </a:lnTo>
                        <a:lnTo>
                          <a:pt x="103" y="12"/>
                        </a:lnTo>
                        <a:lnTo>
                          <a:pt x="105" y="12"/>
                        </a:lnTo>
                        <a:lnTo>
                          <a:pt x="105" y="12"/>
                        </a:lnTo>
                        <a:lnTo>
                          <a:pt x="105" y="12"/>
                        </a:lnTo>
                        <a:lnTo>
                          <a:pt x="105" y="12"/>
                        </a:lnTo>
                        <a:lnTo>
                          <a:pt x="105" y="14"/>
                        </a:lnTo>
                        <a:lnTo>
                          <a:pt x="105" y="14"/>
                        </a:lnTo>
                        <a:lnTo>
                          <a:pt x="105" y="12"/>
                        </a:lnTo>
                        <a:lnTo>
                          <a:pt x="105" y="12"/>
                        </a:lnTo>
                        <a:lnTo>
                          <a:pt x="105" y="14"/>
                        </a:lnTo>
                        <a:lnTo>
                          <a:pt x="103" y="14"/>
                        </a:lnTo>
                        <a:lnTo>
                          <a:pt x="103" y="14"/>
                        </a:lnTo>
                        <a:lnTo>
                          <a:pt x="103" y="16"/>
                        </a:lnTo>
                        <a:lnTo>
                          <a:pt x="105" y="16"/>
                        </a:lnTo>
                        <a:lnTo>
                          <a:pt x="105" y="16"/>
                        </a:lnTo>
                        <a:lnTo>
                          <a:pt x="105" y="16"/>
                        </a:lnTo>
                        <a:lnTo>
                          <a:pt x="107" y="16"/>
                        </a:lnTo>
                        <a:lnTo>
                          <a:pt x="107" y="14"/>
                        </a:lnTo>
                        <a:lnTo>
                          <a:pt x="107" y="14"/>
                        </a:lnTo>
                        <a:lnTo>
                          <a:pt x="107" y="14"/>
                        </a:lnTo>
                        <a:lnTo>
                          <a:pt x="107" y="14"/>
                        </a:lnTo>
                        <a:lnTo>
                          <a:pt x="109" y="14"/>
                        </a:lnTo>
                        <a:lnTo>
                          <a:pt x="109" y="14"/>
                        </a:lnTo>
                        <a:lnTo>
                          <a:pt x="109" y="14"/>
                        </a:lnTo>
                        <a:lnTo>
                          <a:pt x="111" y="14"/>
                        </a:lnTo>
                        <a:lnTo>
                          <a:pt x="111" y="16"/>
                        </a:lnTo>
                        <a:lnTo>
                          <a:pt x="111" y="16"/>
                        </a:lnTo>
                        <a:lnTo>
                          <a:pt x="111" y="16"/>
                        </a:lnTo>
                        <a:lnTo>
                          <a:pt x="113" y="16"/>
                        </a:lnTo>
                        <a:lnTo>
                          <a:pt x="113" y="14"/>
                        </a:lnTo>
                        <a:lnTo>
                          <a:pt x="113" y="14"/>
                        </a:lnTo>
                        <a:lnTo>
                          <a:pt x="113" y="14"/>
                        </a:lnTo>
                        <a:lnTo>
                          <a:pt x="115" y="14"/>
                        </a:lnTo>
                        <a:lnTo>
                          <a:pt x="115" y="16"/>
                        </a:lnTo>
                        <a:lnTo>
                          <a:pt x="115" y="16"/>
                        </a:lnTo>
                        <a:lnTo>
                          <a:pt x="115" y="16"/>
                        </a:lnTo>
                        <a:lnTo>
                          <a:pt x="117" y="16"/>
                        </a:lnTo>
                        <a:lnTo>
                          <a:pt x="117" y="18"/>
                        </a:lnTo>
                        <a:lnTo>
                          <a:pt x="117" y="18"/>
                        </a:lnTo>
                        <a:lnTo>
                          <a:pt x="117" y="16"/>
                        </a:lnTo>
                        <a:lnTo>
                          <a:pt x="117" y="16"/>
                        </a:lnTo>
                        <a:lnTo>
                          <a:pt x="119" y="16"/>
                        </a:lnTo>
                        <a:lnTo>
                          <a:pt x="119" y="18"/>
                        </a:lnTo>
                        <a:lnTo>
                          <a:pt x="119" y="18"/>
                        </a:lnTo>
                        <a:lnTo>
                          <a:pt x="120" y="18"/>
                        </a:lnTo>
                        <a:lnTo>
                          <a:pt x="120" y="18"/>
                        </a:lnTo>
                        <a:lnTo>
                          <a:pt x="120" y="20"/>
                        </a:lnTo>
                        <a:lnTo>
                          <a:pt x="120" y="20"/>
                        </a:lnTo>
                        <a:lnTo>
                          <a:pt x="120" y="20"/>
                        </a:lnTo>
                        <a:lnTo>
                          <a:pt x="120" y="20"/>
                        </a:lnTo>
                        <a:lnTo>
                          <a:pt x="120" y="20"/>
                        </a:lnTo>
                        <a:lnTo>
                          <a:pt x="122" y="20"/>
                        </a:lnTo>
                        <a:lnTo>
                          <a:pt x="122" y="20"/>
                        </a:lnTo>
                        <a:lnTo>
                          <a:pt x="122" y="20"/>
                        </a:lnTo>
                        <a:lnTo>
                          <a:pt x="122" y="20"/>
                        </a:lnTo>
                        <a:lnTo>
                          <a:pt x="122" y="20"/>
                        </a:lnTo>
                        <a:lnTo>
                          <a:pt x="124" y="20"/>
                        </a:lnTo>
                        <a:lnTo>
                          <a:pt x="124" y="21"/>
                        </a:lnTo>
                        <a:lnTo>
                          <a:pt x="124" y="21"/>
                        </a:lnTo>
                        <a:lnTo>
                          <a:pt x="124" y="21"/>
                        </a:lnTo>
                        <a:lnTo>
                          <a:pt x="126" y="21"/>
                        </a:lnTo>
                        <a:lnTo>
                          <a:pt x="126" y="23"/>
                        </a:lnTo>
                        <a:lnTo>
                          <a:pt x="126" y="23"/>
                        </a:lnTo>
                        <a:lnTo>
                          <a:pt x="126" y="25"/>
                        </a:lnTo>
                        <a:lnTo>
                          <a:pt x="126" y="25"/>
                        </a:lnTo>
                        <a:lnTo>
                          <a:pt x="126" y="25"/>
                        </a:lnTo>
                        <a:lnTo>
                          <a:pt x="126" y="25"/>
                        </a:lnTo>
                        <a:lnTo>
                          <a:pt x="128" y="25"/>
                        </a:lnTo>
                        <a:lnTo>
                          <a:pt x="128" y="27"/>
                        </a:lnTo>
                        <a:lnTo>
                          <a:pt x="126" y="27"/>
                        </a:lnTo>
                        <a:lnTo>
                          <a:pt x="126" y="27"/>
                        </a:lnTo>
                        <a:lnTo>
                          <a:pt x="128" y="27"/>
                        </a:lnTo>
                        <a:lnTo>
                          <a:pt x="128" y="27"/>
                        </a:lnTo>
                        <a:lnTo>
                          <a:pt x="128" y="29"/>
                        </a:lnTo>
                        <a:lnTo>
                          <a:pt x="128" y="29"/>
                        </a:lnTo>
                        <a:lnTo>
                          <a:pt x="128" y="29"/>
                        </a:lnTo>
                        <a:lnTo>
                          <a:pt x="130" y="29"/>
                        </a:lnTo>
                        <a:lnTo>
                          <a:pt x="130" y="29"/>
                        </a:lnTo>
                        <a:lnTo>
                          <a:pt x="130" y="29"/>
                        </a:lnTo>
                        <a:lnTo>
                          <a:pt x="132" y="29"/>
                        </a:lnTo>
                        <a:lnTo>
                          <a:pt x="132" y="31"/>
                        </a:lnTo>
                        <a:lnTo>
                          <a:pt x="132" y="31"/>
                        </a:lnTo>
                        <a:lnTo>
                          <a:pt x="132" y="31"/>
                        </a:lnTo>
                        <a:lnTo>
                          <a:pt x="132" y="31"/>
                        </a:lnTo>
                        <a:lnTo>
                          <a:pt x="134" y="31"/>
                        </a:lnTo>
                        <a:lnTo>
                          <a:pt x="134" y="33"/>
                        </a:lnTo>
                        <a:lnTo>
                          <a:pt x="134" y="33"/>
                        </a:lnTo>
                        <a:lnTo>
                          <a:pt x="134" y="33"/>
                        </a:lnTo>
                        <a:lnTo>
                          <a:pt x="134" y="33"/>
                        </a:lnTo>
                        <a:lnTo>
                          <a:pt x="136" y="33"/>
                        </a:lnTo>
                        <a:lnTo>
                          <a:pt x="136" y="35"/>
                        </a:lnTo>
                        <a:lnTo>
                          <a:pt x="136" y="35"/>
                        </a:lnTo>
                        <a:lnTo>
                          <a:pt x="138" y="35"/>
                        </a:lnTo>
                        <a:lnTo>
                          <a:pt x="138" y="35"/>
                        </a:lnTo>
                        <a:lnTo>
                          <a:pt x="138" y="35"/>
                        </a:lnTo>
                        <a:lnTo>
                          <a:pt x="138" y="37"/>
                        </a:lnTo>
                        <a:lnTo>
                          <a:pt x="138" y="37"/>
                        </a:lnTo>
                        <a:lnTo>
                          <a:pt x="138" y="37"/>
                        </a:lnTo>
                        <a:lnTo>
                          <a:pt x="140" y="37"/>
                        </a:lnTo>
                        <a:lnTo>
                          <a:pt x="140" y="37"/>
                        </a:lnTo>
                        <a:lnTo>
                          <a:pt x="140" y="37"/>
                        </a:lnTo>
                        <a:lnTo>
                          <a:pt x="140" y="37"/>
                        </a:lnTo>
                        <a:lnTo>
                          <a:pt x="140" y="39"/>
                        </a:lnTo>
                        <a:lnTo>
                          <a:pt x="141" y="39"/>
                        </a:lnTo>
                        <a:lnTo>
                          <a:pt x="141" y="39"/>
                        </a:lnTo>
                        <a:lnTo>
                          <a:pt x="141" y="39"/>
                        </a:lnTo>
                        <a:lnTo>
                          <a:pt x="143" y="39"/>
                        </a:lnTo>
                        <a:lnTo>
                          <a:pt x="143" y="39"/>
                        </a:lnTo>
                        <a:lnTo>
                          <a:pt x="143" y="39"/>
                        </a:lnTo>
                        <a:lnTo>
                          <a:pt x="143" y="41"/>
                        </a:lnTo>
                        <a:lnTo>
                          <a:pt x="145" y="41"/>
                        </a:lnTo>
                        <a:lnTo>
                          <a:pt x="145" y="41"/>
                        </a:lnTo>
                        <a:lnTo>
                          <a:pt x="145" y="41"/>
                        </a:lnTo>
                        <a:lnTo>
                          <a:pt x="147" y="41"/>
                        </a:lnTo>
                        <a:lnTo>
                          <a:pt x="147" y="41"/>
                        </a:lnTo>
                        <a:lnTo>
                          <a:pt x="147" y="41"/>
                        </a:lnTo>
                        <a:lnTo>
                          <a:pt x="149" y="41"/>
                        </a:lnTo>
                        <a:lnTo>
                          <a:pt x="149" y="41"/>
                        </a:lnTo>
                        <a:lnTo>
                          <a:pt x="149" y="41"/>
                        </a:lnTo>
                        <a:lnTo>
                          <a:pt x="149" y="43"/>
                        </a:lnTo>
                        <a:lnTo>
                          <a:pt x="151" y="43"/>
                        </a:lnTo>
                        <a:lnTo>
                          <a:pt x="151" y="43"/>
                        </a:lnTo>
                        <a:lnTo>
                          <a:pt x="151" y="43"/>
                        </a:lnTo>
                        <a:lnTo>
                          <a:pt x="153" y="43"/>
                        </a:lnTo>
                        <a:lnTo>
                          <a:pt x="153" y="43"/>
                        </a:lnTo>
                        <a:lnTo>
                          <a:pt x="153" y="44"/>
                        </a:lnTo>
                        <a:lnTo>
                          <a:pt x="153" y="44"/>
                        </a:lnTo>
                        <a:lnTo>
                          <a:pt x="153" y="44"/>
                        </a:lnTo>
                        <a:lnTo>
                          <a:pt x="155" y="44"/>
                        </a:lnTo>
                        <a:lnTo>
                          <a:pt x="155" y="44"/>
                        </a:lnTo>
                        <a:lnTo>
                          <a:pt x="155" y="44"/>
                        </a:lnTo>
                        <a:lnTo>
                          <a:pt x="157" y="44"/>
                        </a:lnTo>
                        <a:lnTo>
                          <a:pt x="157" y="44"/>
                        </a:lnTo>
                        <a:lnTo>
                          <a:pt x="157" y="44"/>
                        </a:lnTo>
                        <a:lnTo>
                          <a:pt x="159" y="44"/>
                        </a:lnTo>
                        <a:lnTo>
                          <a:pt x="159" y="44"/>
                        </a:lnTo>
                        <a:lnTo>
                          <a:pt x="159" y="44"/>
                        </a:lnTo>
                        <a:lnTo>
                          <a:pt x="161" y="44"/>
                        </a:lnTo>
                        <a:lnTo>
                          <a:pt x="161" y="44"/>
                        </a:lnTo>
                        <a:lnTo>
                          <a:pt x="161" y="44"/>
                        </a:lnTo>
                        <a:lnTo>
                          <a:pt x="161" y="44"/>
                        </a:lnTo>
                        <a:lnTo>
                          <a:pt x="161" y="44"/>
                        </a:lnTo>
                        <a:lnTo>
                          <a:pt x="163" y="44"/>
                        </a:lnTo>
                        <a:lnTo>
                          <a:pt x="163" y="46"/>
                        </a:lnTo>
                        <a:lnTo>
                          <a:pt x="163" y="46"/>
                        </a:lnTo>
                        <a:lnTo>
                          <a:pt x="163" y="46"/>
                        </a:lnTo>
                        <a:lnTo>
                          <a:pt x="163" y="48"/>
                        </a:lnTo>
                        <a:lnTo>
                          <a:pt x="163" y="48"/>
                        </a:lnTo>
                        <a:lnTo>
                          <a:pt x="163" y="48"/>
                        </a:lnTo>
                        <a:lnTo>
                          <a:pt x="163" y="50"/>
                        </a:lnTo>
                        <a:lnTo>
                          <a:pt x="163" y="50"/>
                        </a:lnTo>
                        <a:lnTo>
                          <a:pt x="163" y="50"/>
                        </a:lnTo>
                        <a:lnTo>
                          <a:pt x="164" y="50"/>
                        </a:lnTo>
                        <a:lnTo>
                          <a:pt x="164" y="52"/>
                        </a:lnTo>
                        <a:lnTo>
                          <a:pt x="164" y="52"/>
                        </a:lnTo>
                        <a:lnTo>
                          <a:pt x="164" y="52"/>
                        </a:lnTo>
                        <a:lnTo>
                          <a:pt x="164" y="52"/>
                        </a:lnTo>
                        <a:lnTo>
                          <a:pt x="166" y="52"/>
                        </a:lnTo>
                        <a:lnTo>
                          <a:pt x="166" y="52"/>
                        </a:lnTo>
                        <a:lnTo>
                          <a:pt x="166" y="52"/>
                        </a:lnTo>
                        <a:lnTo>
                          <a:pt x="168" y="52"/>
                        </a:lnTo>
                        <a:lnTo>
                          <a:pt x="168" y="52"/>
                        </a:lnTo>
                        <a:lnTo>
                          <a:pt x="170" y="52"/>
                        </a:lnTo>
                        <a:lnTo>
                          <a:pt x="170" y="52"/>
                        </a:lnTo>
                        <a:lnTo>
                          <a:pt x="170" y="52"/>
                        </a:lnTo>
                        <a:lnTo>
                          <a:pt x="170" y="52"/>
                        </a:lnTo>
                        <a:lnTo>
                          <a:pt x="172" y="52"/>
                        </a:lnTo>
                        <a:lnTo>
                          <a:pt x="172" y="52"/>
                        </a:lnTo>
                        <a:lnTo>
                          <a:pt x="172" y="52"/>
                        </a:lnTo>
                        <a:lnTo>
                          <a:pt x="174" y="52"/>
                        </a:lnTo>
                        <a:lnTo>
                          <a:pt x="174" y="52"/>
                        </a:lnTo>
                        <a:lnTo>
                          <a:pt x="174" y="54"/>
                        </a:lnTo>
                        <a:lnTo>
                          <a:pt x="176" y="54"/>
                        </a:lnTo>
                        <a:lnTo>
                          <a:pt x="176" y="54"/>
                        </a:lnTo>
                        <a:lnTo>
                          <a:pt x="176" y="54"/>
                        </a:lnTo>
                        <a:lnTo>
                          <a:pt x="178" y="54"/>
                        </a:lnTo>
                        <a:lnTo>
                          <a:pt x="178" y="54"/>
                        </a:lnTo>
                        <a:lnTo>
                          <a:pt x="178" y="56"/>
                        </a:lnTo>
                        <a:lnTo>
                          <a:pt x="178" y="56"/>
                        </a:lnTo>
                        <a:lnTo>
                          <a:pt x="178" y="56"/>
                        </a:lnTo>
                        <a:lnTo>
                          <a:pt x="180" y="56"/>
                        </a:lnTo>
                        <a:lnTo>
                          <a:pt x="180" y="56"/>
                        </a:lnTo>
                        <a:lnTo>
                          <a:pt x="180" y="58"/>
                        </a:lnTo>
                        <a:lnTo>
                          <a:pt x="180" y="58"/>
                        </a:lnTo>
                        <a:lnTo>
                          <a:pt x="180" y="58"/>
                        </a:lnTo>
                        <a:lnTo>
                          <a:pt x="182" y="58"/>
                        </a:lnTo>
                        <a:lnTo>
                          <a:pt x="182" y="60"/>
                        </a:lnTo>
                        <a:lnTo>
                          <a:pt x="182" y="60"/>
                        </a:lnTo>
                        <a:lnTo>
                          <a:pt x="182" y="60"/>
                        </a:lnTo>
                        <a:lnTo>
                          <a:pt x="182" y="60"/>
                        </a:lnTo>
                        <a:lnTo>
                          <a:pt x="182" y="60"/>
                        </a:lnTo>
                        <a:lnTo>
                          <a:pt x="184" y="60"/>
                        </a:lnTo>
                        <a:lnTo>
                          <a:pt x="184" y="60"/>
                        </a:lnTo>
                        <a:lnTo>
                          <a:pt x="185" y="60"/>
                        </a:lnTo>
                        <a:lnTo>
                          <a:pt x="185" y="60"/>
                        </a:lnTo>
                        <a:lnTo>
                          <a:pt x="185" y="60"/>
                        </a:lnTo>
                        <a:lnTo>
                          <a:pt x="187" y="60"/>
                        </a:lnTo>
                        <a:lnTo>
                          <a:pt x="187" y="62"/>
                        </a:lnTo>
                        <a:lnTo>
                          <a:pt x="187" y="62"/>
                        </a:lnTo>
                        <a:lnTo>
                          <a:pt x="187" y="62"/>
                        </a:lnTo>
                        <a:lnTo>
                          <a:pt x="187" y="64"/>
                        </a:lnTo>
                        <a:lnTo>
                          <a:pt x="187" y="64"/>
                        </a:lnTo>
                        <a:lnTo>
                          <a:pt x="187" y="66"/>
                        </a:lnTo>
                        <a:lnTo>
                          <a:pt x="187" y="66"/>
                        </a:lnTo>
                        <a:lnTo>
                          <a:pt x="185" y="66"/>
                        </a:lnTo>
                        <a:lnTo>
                          <a:pt x="185" y="66"/>
                        </a:lnTo>
                        <a:lnTo>
                          <a:pt x="185" y="67"/>
                        </a:lnTo>
                        <a:lnTo>
                          <a:pt x="185" y="67"/>
                        </a:lnTo>
                        <a:lnTo>
                          <a:pt x="185" y="67"/>
                        </a:lnTo>
                        <a:lnTo>
                          <a:pt x="184" y="67"/>
                        </a:lnTo>
                        <a:lnTo>
                          <a:pt x="184" y="67"/>
                        </a:lnTo>
                        <a:lnTo>
                          <a:pt x="182" y="67"/>
                        </a:lnTo>
                        <a:lnTo>
                          <a:pt x="182" y="67"/>
                        </a:lnTo>
                        <a:lnTo>
                          <a:pt x="182" y="67"/>
                        </a:lnTo>
                        <a:lnTo>
                          <a:pt x="180" y="67"/>
                        </a:lnTo>
                        <a:lnTo>
                          <a:pt x="180" y="67"/>
                        </a:lnTo>
                        <a:lnTo>
                          <a:pt x="180" y="67"/>
                        </a:lnTo>
                        <a:lnTo>
                          <a:pt x="178" y="67"/>
                        </a:lnTo>
                        <a:lnTo>
                          <a:pt x="178" y="67"/>
                        </a:lnTo>
                        <a:lnTo>
                          <a:pt x="176" y="67"/>
                        </a:lnTo>
                        <a:lnTo>
                          <a:pt x="176" y="67"/>
                        </a:lnTo>
                        <a:lnTo>
                          <a:pt x="176" y="67"/>
                        </a:lnTo>
                        <a:lnTo>
                          <a:pt x="176" y="67"/>
                        </a:lnTo>
                        <a:lnTo>
                          <a:pt x="176" y="67"/>
                        </a:lnTo>
                        <a:lnTo>
                          <a:pt x="174" y="67"/>
                        </a:lnTo>
                        <a:lnTo>
                          <a:pt x="174" y="67"/>
                        </a:lnTo>
                        <a:lnTo>
                          <a:pt x="174" y="69"/>
                        </a:lnTo>
                        <a:lnTo>
                          <a:pt x="172" y="69"/>
                        </a:lnTo>
                        <a:lnTo>
                          <a:pt x="172" y="69"/>
                        </a:lnTo>
                        <a:lnTo>
                          <a:pt x="172" y="69"/>
                        </a:lnTo>
                        <a:lnTo>
                          <a:pt x="172" y="69"/>
                        </a:lnTo>
                        <a:lnTo>
                          <a:pt x="170" y="69"/>
                        </a:lnTo>
                        <a:lnTo>
                          <a:pt x="170" y="69"/>
                        </a:lnTo>
                        <a:lnTo>
                          <a:pt x="170" y="69"/>
                        </a:lnTo>
                        <a:lnTo>
                          <a:pt x="168" y="69"/>
                        </a:lnTo>
                        <a:lnTo>
                          <a:pt x="168" y="69"/>
                        </a:lnTo>
                        <a:lnTo>
                          <a:pt x="166" y="69"/>
                        </a:lnTo>
                        <a:lnTo>
                          <a:pt x="166" y="69"/>
                        </a:lnTo>
                        <a:lnTo>
                          <a:pt x="166" y="69"/>
                        </a:lnTo>
                        <a:lnTo>
                          <a:pt x="164" y="69"/>
                        </a:lnTo>
                        <a:lnTo>
                          <a:pt x="164" y="69"/>
                        </a:lnTo>
                        <a:lnTo>
                          <a:pt x="164" y="69"/>
                        </a:lnTo>
                        <a:lnTo>
                          <a:pt x="163" y="69"/>
                        </a:lnTo>
                        <a:lnTo>
                          <a:pt x="163" y="69"/>
                        </a:lnTo>
                        <a:lnTo>
                          <a:pt x="161" y="69"/>
                        </a:lnTo>
                        <a:lnTo>
                          <a:pt x="161" y="69"/>
                        </a:lnTo>
                        <a:lnTo>
                          <a:pt x="161" y="69"/>
                        </a:lnTo>
                        <a:lnTo>
                          <a:pt x="161" y="69"/>
                        </a:lnTo>
                        <a:lnTo>
                          <a:pt x="159" y="69"/>
                        </a:lnTo>
                        <a:lnTo>
                          <a:pt x="159" y="69"/>
                        </a:lnTo>
                        <a:lnTo>
                          <a:pt x="159" y="67"/>
                        </a:lnTo>
                        <a:lnTo>
                          <a:pt x="159" y="67"/>
                        </a:lnTo>
                        <a:lnTo>
                          <a:pt x="157" y="67"/>
                        </a:lnTo>
                        <a:lnTo>
                          <a:pt x="157" y="67"/>
                        </a:lnTo>
                        <a:lnTo>
                          <a:pt x="155" y="67"/>
                        </a:lnTo>
                        <a:lnTo>
                          <a:pt x="155" y="67"/>
                        </a:lnTo>
                        <a:lnTo>
                          <a:pt x="155" y="67"/>
                        </a:lnTo>
                        <a:lnTo>
                          <a:pt x="153" y="67"/>
                        </a:lnTo>
                        <a:lnTo>
                          <a:pt x="153" y="67"/>
                        </a:lnTo>
                        <a:lnTo>
                          <a:pt x="153" y="67"/>
                        </a:lnTo>
                        <a:lnTo>
                          <a:pt x="151" y="67"/>
                        </a:lnTo>
                        <a:lnTo>
                          <a:pt x="151" y="67"/>
                        </a:lnTo>
                        <a:lnTo>
                          <a:pt x="149" y="67"/>
                        </a:lnTo>
                        <a:lnTo>
                          <a:pt x="149" y="67"/>
                        </a:lnTo>
                        <a:lnTo>
                          <a:pt x="149" y="67"/>
                        </a:lnTo>
                        <a:lnTo>
                          <a:pt x="147" y="67"/>
                        </a:lnTo>
                        <a:lnTo>
                          <a:pt x="147" y="67"/>
                        </a:lnTo>
                        <a:lnTo>
                          <a:pt x="147" y="69"/>
                        </a:lnTo>
                        <a:lnTo>
                          <a:pt x="147" y="69"/>
                        </a:lnTo>
                        <a:lnTo>
                          <a:pt x="145" y="69"/>
                        </a:lnTo>
                        <a:lnTo>
                          <a:pt x="145" y="69"/>
                        </a:lnTo>
                        <a:lnTo>
                          <a:pt x="143" y="69"/>
                        </a:lnTo>
                        <a:lnTo>
                          <a:pt x="143" y="69"/>
                        </a:lnTo>
                        <a:lnTo>
                          <a:pt x="143" y="69"/>
                        </a:lnTo>
                        <a:lnTo>
                          <a:pt x="141" y="69"/>
                        </a:lnTo>
                        <a:lnTo>
                          <a:pt x="141" y="69"/>
                        </a:lnTo>
                        <a:lnTo>
                          <a:pt x="140" y="69"/>
                        </a:lnTo>
                        <a:lnTo>
                          <a:pt x="140" y="69"/>
                        </a:lnTo>
                        <a:lnTo>
                          <a:pt x="140" y="69"/>
                        </a:lnTo>
                        <a:lnTo>
                          <a:pt x="140" y="69"/>
                        </a:lnTo>
                        <a:lnTo>
                          <a:pt x="138" y="69"/>
                        </a:lnTo>
                        <a:lnTo>
                          <a:pt x="138" y="69"/>
                        </a:lnTo>
                        <a:lnTo>
                          <a:pt x="138" y="69"/>
                        </a:lnTo>
                        <a:lnTo>
                          <a:pt x="136" y="69"/>
                        </a:lnTo>
                        <a:lnTo>
                          <a:pt x="136" y="69"/>
                        </a:lnTo>
                        <a:lnTo>
                          <a:pt x="134" y="69"/>
                        </a:lnTo>
                        <a:lnTo>
                          <a:pt x="134" y="69"/>
                        </a:lnTo>
                        <a:lnTo>
                          <a:pt x="134" y="69"/>
                        </a:lnTo>
                        <a:lnTo>
                          <a:pt x="132" y="69"/>
                        </a:lnTo>
                        <a:lnTo>
                          <a:pt x="132" y="71"/>
                        </a:lnTo>
                        <a:lnTo>
                          <a:pt x="132" y="71"/>
                        </a:lnTo>
                        <a:lnTo>
                          <a:pt x="132" y="71"/>
                        </a:lnTo>
                        <a:lnTo>
                          <a:pt x="130" y="71"/>
                        </a:lnTo>
                        <a:lnTo>
                          <a:pt x="130" y="71"/>
                        </a:lnTo>
                        <a:lnTo>
                          <a:pt x="128" y="71"/>
                        </a:lnTo>
                        <a:lnTo>
                          <a:pt x="128" y="71"/>
                        </a:lnTo>
                        <a:lnTo>
                          <a:pt x="128" y="71"/>
                        </a:lnTo>
                        <a:lnTo>
                          <a:pt x="126" y="71"/>
                        </a:lnTo>
                        <a:lnTo>
                          <a:pt x="126" y="71"/>
                        </a:lnTo>
                        <a:lnTo>
                          <a:pt x="126" y="71"/>
                        </a:lnTo>
                        <a:lnTo>
                          <a:pt x="126" y="71"/>
                        </a:lnTo>
                        <a:lnTo>
                          <a:pt x="126" y="71"/>
                        </a:lnTo>
                        <a:lnTo>
                          <a:pt x="124" y="71"/>
                        </a:lnTo>
                        <a:lnTo>
                          <a:pt x="124" y="69"/>
                        </a:lnTo>
                        <a:lnTo>
                          <a:pt x="124" y="69"/>
                        </a:lnTo>
                        <a:lnTo>
                          <a:pt x="124" y="67"/>
                        </a:lnTo>
                        <a:lnTo>
                          <a:pt x="126" y="67"/>
                        </a:lnTo>
                        <a:lnTo>
                          <a:pt x="126" y="67"/>
                        </a:lnTo>
                        <a:lnTo>
                          <a:pt x="126" y="67"/>
                        </a:lnTo>
                        <a:lnTo>
                          <a:pt x="126" y="67"/>
                        </a:lnTo>
                        <a:lnTo>
                          <a:pt x="126" y="67"/>
                        </a:lnTo>
                        <a:lnTo>
                          <a:pt x="126" y="66"/>
                        </a:lnTo>
                        <a:lnTo>
                          <a:pt x="126" y="66"/>
                        </a:lnTo>
                        <a:lnTo>
                          <a:pt x="128" y="66"/>
                        </a:lnTo>
                        <a:lnTo>
                          <a:pt x="128" y="66"/>
                        </a:lnTo>
                        <a:lnTo>
                          <a:pt x="128" y="66"/>
                        </a:lnTo>
                        <a:lnTo>
                          <a:pt x="128" y="64"/>
                        </a:lnTo>
                        <a:lnTo>
                          <a:pt x="130" y="64"/>
                        </a:lnTo>
                        <a:lnTo>
                          <a:pt x="130" y="64"/>
                        </a:lnTo>
                        <a:lnTo>
                          <a:pt x="130" y="64"/>
                        </a:lnTo>
                        <a:lnTo>
                          <a:pt x="130" y="62"/>
                        </a:lnTo>
                        <a:lnTo>
                          <a:pt x="132" y="62"/>
                        </a:lnTo>
                        <a:lnTo>
                          <a:pt x="132" y="62"/>
                        </a:lnTo>
                        <a:lnTo>
                          <a:pt x="132" y="62"/>
                        </a:lnTo>
                        <a:lnTo>
                          <a:pt x="132" y="62"/>
                        </a:lnTo>
                        <a:lnTo>
                          <a:pt x="132" y="60"/>
                        </a:lnTo>
                        <a:lnTo>
                          <a:pt x="134" y="60"/>
                        </a:lnTo>
                        <a:lnTo>
                          <a:pt x="134" y="60"/>
                        </a:lnTo>
                        <a:lnTo>
                          <a:pt x="134" y="60"/>
                        </a:lnTo>
                        <a:lnTo>
                          <a:pt x="134" y="60"/>
                        </a:lnTo>
                        <a:lnTo>
                          <a:pt x="136" y="60"/>
                        </a:lnTo>
                        <a:lnTo>
                          <a:pt x="136" y="60"/>
                        </a:lnTo>
                        <a:lnTo>
                          <a:pt x="136" y="58"/>
                        </a:lnTo>
                        <a:lnTo>
                          <a:pt x="136" y="58"/>
                        </a:lnTo>
                        <a:lnTo>
                          <a:pt x="134" y="58"/>
                        </a:lnTo>
                        <a:lnTo>
                          <a:pt x="134" y="58"/>
                        </a:lnTo>
                        <a:lnTo>
                          <a:pt x="134" y="58"/>
                        </a:lnTo>
                        <a:lnTo>
                          <a:pt x="134" y="56"/>
                        </a:lnTo>
                        <a:lnTo>
                          <a:pt x="134" y="56"/>
                        </a:lnTo>
                        <a:lnTo>
                          <a:pt x="134" y="54"/>
                        </a:lnTo>
                        <a:lnTo>
                          <a:pt x="132" y="54"/>
                        </a:lnTo>
                        <a:lnTo>
                          <a:pt x="132" y="54"/>
                        </a:lnTo>
                        <a:lnTo>
                          <a:pt x="132" y="54"/>
                        </a:lnTo>
                        <a:lnTo>
                          <a:pt x="132" y="52"/>
                        </a:lnTo>
                        <a:lnTo>
                          <a:pt x="132" y="52"/>
                        </a:lnTo>
                        <a:lnTo>
                          <a:pt x="132" y="54"/>
                        </a:lnTo>
                        <a:lnTo>
                          <a:pt x="130" y="54"/>
                        </a:lnTo>
                        <a:lnTo>
                          <a:pt x="130" y="54"/>
                        </a:lnTo>
                        <a:lnTo>
                          <a:pt x="130" y="54"/>
                        </a:lnTo>
                        <a:lnTo>
                          <a:pt x="130" y="54"/>
                        </a:lnTo>
                        <a:lnTo>
                          <a:pt x="128" y="54"/>
                        </a:lnTo>
                        <a:lnTo>
                          <a:pt x="128" y="54"/>
                        </a:lnTo>
                        <a:lnTo>
                          <a:pt x="128" y="54"/>
                        </a:lnTo>
                        <a:lnTo>
                          <a:pt x="126" y="54"/>
                        </a:lnTo>
                        <a:lnTo>
                          <a:pt x="126" y="54"/>
                        </a:lnTo>
                        <a:lnTo>
                          <a:pt x="126" y="54"/>
                        </a:lnTo>
                        <a:lnTo>
                          <a:pt x="124" y="54"/>
                        </a:lnTo>
                        <a:lnTo>
                          <a:pt x="124" y="54"/>
                        </a:lnTo>
                        <a:lnTo>
                          <a:pt x="122" y="54"/>
                        </a:lnTo>
                        <a:lnTo>
                          <a:pt x="122" y="52"/>
                        </a:lnTo>
                        <a:lnTo>
                          <a:pt x="122" y="52"/>
                        </a:lnTo>
                        <a:lnTo>
                          <a:pt x="122" y="54"/>
                        </a:lnTo>
                        <a:lnTo>
                          <a:pt x="122" y="54"/>
                        </a:lnTo>
                        <a:lnTo>
                          <a:pt x="120" y="54"/>
                        </a:lnTo>
                        <a:lnTo>
                          <a:pt x="120" y="54"/>
                        </a:lnTo>
                        <a:lnTo>
                          <a:pt x="120" y="54"/>
                        </a:lnTo>
                        <a:lnTo>
                          <a:pt x="119" y="54"/>
                        </a:lnTo>
                        <a:lnTo>
                          <a:pt x="119" y="54"/>
                        </a:lnTo>
                        <a:lnTo>
                          <a:pt x="119" y="56"/>
                        </a:lnTo>
                        <a:lnTo>
                          <a:pt x="119" y="56"/>
                        </a:lnTo>
                        <a:lnTo>
                          <a:pt x="119" y="54"/>
                        </a:lnTo>
                        <a:lnTo>
                          <a:pt x="119" y="54"/>
                        </a:lnTo>
                        <a:lnTo>
                          <a:pt x="119" y="52"/>
                        </a:lnTo>
                        <a:lnTo>
                          <a:pt x="119" y="52"/>
                        </a:lnTo>
                        <a:lnTo>
                          <a:pt x="117" y="52"/>
                        </a:lnTo>
                        <a:lnTo>
                          <a:pt x="117" y="52"/>
                        </a:lnTo>
                        <a:lnTo>
                          <a:pt x="117" y="52"/>
                        </a:lnTo>
                        <a:lnTo>
                          <a:pt x="117" y="54"/>
                        </a:lnTo>
                        <a:lnTo>
                          <a:pt x="117" y="54"/>
                        </a:lnTo>
                        <a:lnTo>
                          <a:pt x="117" y="56"/>
                        </a:lnTo>
                        <a:lnTo>
                          <a:pt x="117" y="56"/>
                        </a:lnTo>
                        <a:lnTo>
                          <a:pt x="115" y="56"/>
                        </a:lnTo>
                        <a:lnTo>
                          <a:pt x="115" y="56"/>
                        </a:lnTo>
                        <a:lnTo>
                          <a:pt x="115" y="58"/>
                        </a:lnTo>
                        <a:lnTo>
                          <a:pt x="115" y="58"/>
                        </a:lnTo>
                        <a:lnTo>
                          <a:pt x="113" y="58"/>
                        </a:lnTo>
                        <a:lnTo>
                          <a:pt x="113" y="58"/>
                        </a:lnTo>
                        <a:lnTo>
                          <a:pt x="113" y="56"/>
                        </a:lnTo>
                        <a:lnTo>
                          <a:pt x="113" y="56"/>
                        </a:lnTo>
                        <a:lnTo>
                          <a:pt x="113" y="56"/>
                        </a:lnTo>
                        <a:lnTo>
                          <a:pt x="111" y="56"/>
                        </a:lnTo>
                        <a:lnTo>
                          <a:pt x="111" y="56"/>
                        </a:lnTo>
                        <a:lnTo>
                          <a:pt x="111" y="56"/>
                        </a:lnTo>
                        <a:lnTo>
                          <a:pt x="111" y="54"/>
                        </a:lnTo>
                        <a:lnTo>
                          <a:pt x="109" y="54"/>
                        </a:lnTo>
                        <a:lnTo>
                          <a:pt x="109" y="54"/>
                        </a:lnTo>
                        <a:lnTo>
                          <a:pt x="107" y="54"/>
                        </a:lnTo>
                        <a:lnTo>
                          <a:pt x="107" y="54"/>
                        </a:lnTo>
                        <a:lnTo>
                          <a:pt x="107" y="54"/>
                        </a:lnTo>
                        <a:lnTo>
                          <a:pt x="107" y="52"/>
                        </a:lnTo>
                        <a:lnTo>
                          <a:pt x="107" y="52"/>
                        </a:lnTo>
                        <a:lnTo>
                          <a:pt x="105" y="52"/>
                        </a:lnTo>
                        <a:lnTo>
                          <a:pt x="105" y="52"/>
                        </a:lnTo>
                        <a:lnTo>
                          <a:pt x="105" y="52"/>
                        </a:lnTo>
                        <a:lnTo>
                          <a:pt x="105" y="52"/>
                        </a:lnTo>
                        <a:lnTo>
                          <a:pt x="103" y="52"/>
                        </a:lnTo>
                        <a:lnTo>
                          <a:pt x="103" y="52"/>
                        </a:lnTo>
                        <a:lnTo>
                          <a:pt x="103" y="50"/>
                        </a:lnTo>
                        <a:lnTo>
                          <a:pt x="103" y="50"/>
                        </a:lnTo>
                        <a:lnTo>
                          <a:pt x="101" y="50"/>
                        </a:lnTo>
                        <a:lnTo>
                          <a:pt x="101" y="50"/>
                        </a:lnTo>
                        <a:lnTo>
                          <a:pt x="101" y="50"/>
                        </a:lnTo>
                        <a:lnTo>
                          <a:pt x="101" y="50"/>
                        </a:lnTo>
                        <a:lnTo>
                          <a:pt x="101" y="48"/>
                        </a:lnTo>
                        <a:lnTo>
                          <a:pt x="99" y="48"/>
                        </a:lnTo>
                        <a:lnTo>
                          <a:pt x="99" y="48"/>
                        </a:lnTo>
                        <a:lnTo>
                          <a:pt x="99" y="48"/>
                        </a:lnTo>
                        <a:lnTo>
                          <a:pt x="99" y="48"/>
                        </a:lnTo>
                        <a:lnTo>
                          <a:pt x="99" y="46"/>
                        </a:lnTo>
                        <a:lnTo>
                          <a:pt x="99" y="4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59" name="Freeform 1617">
                    <a:extLst>
                      <a:ext uri="{FF2B5EF4-FFF2-40B4-BE49-F238E27FC236}">
                        <a16:creationId xmlns:a16="http://schemas.microsoft.com/office/drawing/2014/main" id="{E87F469F-4372-42B8-A046-E96B02923771}"/>
                      </a:ext>
                    </a:extLst>
                  </p:cNvPr>
                  <p:cNvSpPr>
                    <a:spLocks/>
                  </p:cNvSpPr>
                  <p:nvPr/>
                </p:nvSpPr>
                <p:spPr bwMode="auto">
                  <a:xfrm>
                    <a:off x="9176" y="2434"/>
                    <a:ext cx="187" cy="71"/>
                  </a:xfrm>
                  <a:custGeom>
                    <a:avLst/>
                    <a:gdLst>
                      <a:gd name="T0" fmla="*/ 105 w 187"/>
                      <a:gd name="T1" fmla="*/ 50 h 71"/>
                      <a:gd name="T2" fmla="*/ 111 w 187"/>
                      <a:gd name="T3" fmla="*/ 52 h 71"/>
                      <a:gd name="T4" fmla="*/ 113 w 187"/>
                      <a:gd name="T5" fmla="*/ 48 h 71"/>
                      <a:gd name="T6" fmla="*/ 111 w 187"/>
                      <a:gd name="T7" fmla="*/ 39 h 71"/>
                      <a:gd name="T8" fmla="*/ 105 w 187"/>
                      <a:gd name="T9" fmla="*/ 39 h 71"/>
                      <a:gd name="T10" fmla="*/ 101 w 187"/>
                      <a:gd name="T11" fmla="*/ 37 h 71"/>
                      <a:gd name="T12" fmla="*/ 92 w 187"/>
                      <a:gd name="T13" fmla="*/ 33 h 71"/>
                      <a:gd name="T14" fmla="*/ 82 w 187"/>
                      <a:gd name="T15" fmla="*/ 29 h 71"/>
                      <a:gd name="T16" fmla="*/ 74 w 187"/>
                      <a:gd name="T17" fmla="*/ 25 h 71"/>
                      <a:gd name="T18" fmla="*/ 65 w 187"/>
                      <a:gd name="T19" fmla="*/ 25 h 71"/>
                      <a:gd name="T20" fmla="*/ 57 w 187"/>
                      <a:gd name="T21" fmla="*/ 23 h 71"/>
                      <a:gd name="T22" fmla="*/ 53 w 187"/>
                      <a:gd name="T23" fmla="*/ 23 h 71"/>
                      <a:gd name="T24" fmla="*/ 50 w 187"/>
                      <a:gd name="T25" fmla="*/ 20 h 71"/>
                      <a:gd name="T26" fmla="*/ 55 w 187"/>
                      <a:gd name="T27" fmla="*/ 16 h 71"/>
                      <a:gd name="T28" fmla="*/ 50 w 187"/>
                      <a:gd name="T29" fmla="*/ 14 h 71"/>
                      <a:gd name="T30" fmla="*/ 42 w 187"/>
                      <a:gd name="T31" fmla="*/ 16 h 71"/>
                      <a:gd name="T32" fmla="*/ 38 w 187"/>
                      <a:gd name="T33" fmla="*/ 12 h 71"/>
                      <a:gd name="T34" fmla="*/ 30 w 187"/>
                      <a:gd name="T35" fmla="*/ 20 h 71"/>
                      <a:gd name="T36" fmla="*/ 23 w 187"/>
                      <a:gd name="T37" fmla="*/ 23 h 71"/>
                      <a:gd name="T38" fmla="*/ 15 w 187"/>
                      <a:gd name="T39" fmla="*/ 29 h 71"/>
                      <a:gd name="T40" fmla="*/ 9 w 187"/>
                      <a:gd name="T41" fmla="*/ 31 h 71"/>
                      <a:gd name="T42" fmla="*/ 4 w 187"/>
                      <a:gd name="T43" fmla="*/ 29 h 71"/>
                      <a:gd name="T44" fmla="*/ 2 w 187"/>
                      <a:gd name="T45" fmla="*/ 27 h 71"/>
                      <a:gd name="T46" fmla="*/ 9 w 187"/>
                      <a:gd name="T47" fmla="*/ 23 h 71"/>
                      <a:gd name="T48" fmla="*/ 9 w 187"/>
                      <a:gd name="T49" fmla="*/ 18 h 71"/>
                      <a:gd name="T50" fmla="*/ 15 w 187"/>
                      <a:gd name="T51" fmla="*/ 12 h 71"/>
                      <a:gd name="T52" fmla="*/ 23 w 187"/>
                      <a:gd name="T53" fmla="*/ 8 h 71"/>
                      <a:gd name="T54" fmla="*/ 30 w 187"/>
                      <a:gd name="T55" fmla="*/ 4 h 71"/>
                      <a:gd name="T56" fmla="*/ 42 w 187"/>
                      <a:gd name="T57" fmla="*/ 4 h 71"/>
                      <a:gd name="T58" fmla="*/ 52 w 187"/>
                      <a:gd name="T59" fmla="*/ 2 h 71"/>
                      <a:gd name="T60" fmla="*/ 61 w 187"/>
                      <a:gd name="T61" fmla="*/ 4 h 71"/>
                      <a:gd name="T62" fmla="*/ 65 w 187"/>
                      <a:gd name="T63" fmla="*/ 4 h 71"/>
                      <a:gd name="T64" fmla="*/ 69 w 187"/>
                      <a:gd name="T65" fmla="*/ 0 h 71"/>
                      <a:gd name="T66" fmla="*/ 78 w 187"/>
                      <a:gd name="T67" fmla="*/ 2 h 71"/>
                      <a:gd name="T68" fmla="*/ 86 w 187"/>
                      <a:gd name="T69" fmla="*/ 4 h 71"/>
                      <a:gd name="T70" fmla="*/ 94 w 187"/>
                      <a:gd name="T71" fmla="*/ 10 h 71"/>
                      <a:gd name="T72" fmla="*/ 101 w 187"/>
                      <a:gd name="T73" fmla="*/ 12 h 71"/>
                      <a:gd name="T74" fmla="*/ 103 w 187"/>
                      <a:gd name="T75" fmla="*/ 14 h 71"/>
                      <a:gd name="T76" fmla="*/ 111 w 187"/>
                      <a:gd name="T77" fmla="*/ 16 h 71"/>
                      <a:gd name="T78" fmla="*/ 119 w 187"/>
                      <a:gd name="T79" fmla="*/ 18 h 71"/>
                      <a:gd name="T80" fmla="*/ 124 w 187"/>
                      <a:gd name="T81" fmla="*/ 21 h 71"/>
                      <a:gd name="T82" fmla="*/ 128 w 187"/>
                      <a:gd name="T83" fmla="*/ 29 h 71"/>
                      <a:gd name="T84" fmla="*/ 136 w 187"/>
                      <a:gd name="T85" fmla="*/ 35 h 71"/>
                      <a:gd name="T86" fmla="*/ 143 w 187"/>
                      <a:gd name="T87" fmla="*/ 39 h 71"/>
                      <a:gd name="T88" fmla="*/ 151 w 187"/>
                      <a:gd name="T89" fmla="*/ 43 h 71"/>
                      <a:gd name="T90" fmla="*/ 161 w 187"/>
                      <a:gd name="T91" fmla="*/ 44 h 71"/>
                      <a:gd name="T92" fmla="*/ 164 w 187"/>
                      <a:gd name="T93" fmla="*/ 52 h 71"/>
                      <a:gd name="T94" fmla="*/ 174 w 187"/>
                      <a:gd name="T95" fmla="*/ 52 h 71"/>
                      <a:gd name="T96" fmla="*/ 182 w 187"/>
                      <a:gd name="T97" fmla="*/ 60 h 71"/>
                      <a:gd name="T98" fmla="*/ 187 w 187"/>
                      <a:gd name="T99" fmla="*/ 66 h 71"/>
                      <a:gd name="T100" fmla="*/ 178 w 187"/>
                      <a:gd name="T101" fmla="*/ 67 h 71"/>
                      <a:gd name="T102" fmla="*/ 168 w 187"/>
                      <a:gd name="T103" fmla="*/ 69 h 71"/>
                      <a:gd name="T104" fmla="*/ 159 w 187"/>
                      <a:gd name="T105" fmla="*/ 67 h 71"/>
                      <a:gd name="T106" fmla="*/ 147 w 187"/>
                      <a:gd name="T107" fmla="*/ 67 h 71"/>
                      <a:gd name="T108" fmla="*/ 138 w 187"/>
                      <a:gd name="T109" fmla="*/ 69 h 71"/>
                      <a:gd name="T110" fmla="*/ 126 w 187"/>
                      <a:gd name="T111" fmla="*/ 71 h 71"/>
                      <a:gd name="T112" fmla="*/ 128 w 187"/>
                      <a:gd name="T113" fmla="*/ 66 h 71"/>
                      <a:gd name="T114" fmla="*/ 136 w 187"/>
                      <a:gd name="T115" fmla="*/ 60 h 71"/>
                      <a:gd name="T116" fmla="*/ 130 w 187"/>
                      <a:gd name="T117" fmla="*/ 54 h 71"/>
                      <a:gd name="T118" fmla="*/ 122 w 187"/>
                      <a:gd name="T119" fmla="*/ 54 h 71"/>
                      <a:gd name="T120" fmla="*/ 117 w 187"/>
                      <a:gd name="T121" fmla="*/ 54 h 71"/>
                      <a:gd name="T122" fmla="*/ 109 w 187"/>
                      <a:gd name="T123" fmla="*/ 54 h 71"/>
                      <a:gd name="T124" fmla="*/ 101 w 187"/>
                      <a:gd name="T125"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71">
                        <a:moveTo>
                          <a:pt x="99" y="46"/>
                        </a:moveTo>
                        <a:lnTo>
                          <a:pt x="99" y="46"/>
                        </a:lnTo>
                        <a:lnTo>
                          <a:pt x="99" y="46"/>
                        </a:lnTo>
                        <a:lnTo>
                          <a:pt x="101" y="46"/>
                        </a:lnTo>
                        <a:lnTo>
                          <a:pt x="101" y="46"/>
                        </a:lnTo>
                        <a:lnTo>
                          <a:pt x="101" y="46"/>
                        </a:lnTo>
                        <a:lnTo>
                          <a:pt x="101" y="48"/>
                        </a:lnTo>
                        <a:lnTo>
                          <a:pt x="101" y="48"/>
                        </a:lnTo>
                        <a:lnTo>
                          <a:pt x="101" y="48"/>
                        </a:lnTo>
                        <a:lnTo>
                          <a:pt x="103" y="48"/>
                        </a:lnTo>
                        <a:lnTo>
                          <a:pt x="103" y="48"/>
                        </a:lnTo>
                        <a:lnTo>
                          <a:pt x="103" y="50"/>
                        </a:lnTo>
                        <a:lnTo>
                          <a:pt x="105" y="50"/>
                        </a:lnTo>
                        <a:lnTo>
                          <a:pt x="105" y="50"/>
                        </a:lnTo>
                        <a:lnTo>
                          <a:pt x="105" y="50"/>
                        </a:lnTo>
                        <a:lnTo>
                          <a:pt x="105" y="50"/>
                        </a:lnTo>
                        <a:lnTo>
                          <a:pt x="105" y="52"/>
                        </a:lnTo>
                        <a:lnTo>
                          <a:pt x="107" y="52"/>
                        </a:lnTo>
                        <a:lnTo>
                          <a:pt x="107" y="50"/>
                        </a:lnTo>
                        <a:lnTo>
                          <a:pt x="107" y="50"/>
                        </a:lnTo>
                        <a:lnTo>
                          <a:pt x="107" y="50"/>
                        </a:lnTo>
                        <a:lnTo>
                          <a:pt x="107" y="52"/>
                        </a:lnTo>
                        <a:lnTo>
                          <a:pt x="109" y="52"/>
                        </a:lnTo>
                        <a:lnTo>
                          <a:pt x="109" y="50"/>
                        </a:lnTo>
                        <a:lnTo>
                          <a:pt x="109" y="50"/>
                        </a:lnTo>
                        <a:lnTo>
                          <a:pt x="109" y="50"/>
                        </a:lnTo>
                        <a:lnTo>
                          <a:pt x="111" y="50"/>
                        </a:lnTo>
                        <a:lnTo>
                          <a:pt x="111" y="50"/>
                        </a:lnTo>
                        <a:lnTo>
                          <a:pt x="111" y="52"/>
                        </a:lnTo>
                        <a:lnTo>
                          <a:pt x="109" y="52"/>
                        </a:lnTo>
                        <a:lnTo>
                          <a:pt x="109" y="52"/>
                        </a:lnTo>
                        <a:lnTo>
                          <a:pt x="111" y="52"/>
                        </a:lnTo>
                        <a:lnTo>
                          <a:pt x="111" y="52"/>
                        </a:lnTo>
                        <a:lnTo>
                          <a:pt x="111" y="52"/>
                        </a:lnTo>
                        <a:lnTo>
                          <a:pt x="111" y="52"/>
                        </a:lnTo>
                        <a:lnTo>
                          <a:pt x="113" y="52"/>
                        </a:lnTo>
                        <a:lnTo>
                          <a:pt x="113" y="52"/>
                        </a:lnTo>
                        <a:lnTo>
                          <a:pt x="113" y="52"/>
                        </a:lnTo>
                        <a:lnTo>
                          <a:pt x="113" y="52"/>
                        </a:lnTo>
                        <a:lnTo>
                          <a:pt x="113" y="52"/>
                        </a:lnTo>
                        <a:lnTo>
                          <a:pt x="115" y="52"/>
                        </a:lnTo>
                        <a:lnTo>
                          <a:pt x="115" y="52"/>
                        </a:lnTo>
                        <a:lnTo>
                          <a:pt x="115" y="50"/>
                        </a:lnTo>
                        <a:lnTo>
                          <a:pt x="115" y="50"/>
                        </a:lnTo>
                        <a:lnTo>
                          <a:pt x="115" y="50"/>
                        </a:lnTo>
                        <a:lnTo>
                          <a:pt x="115" y="48"/>
                        </a:lnTo>
                        <a:lnTo>
                          <a:pt x="113" y="48"/>
                        </a:lnTo>
                        <a:lnTo>
                          <a:pt x="113" y="48"/>
                        </a:lnTo>
                        <a:lnTo>
                          <a:pt x="113" y="48"/>
                        </a:lnTo>
                        <a:lnTo>
                          <a:pt x="113" y="48"/>
                        </a:lnTo>
                        <a:lnTo>
                          <a:pt x="113" y="46"/>
                        </a:lnTo>
                        <a:lnTo>
                          <a:pt x="111" y="46"/>
                        </a:lnTo>
                        <a:lnTo>
                          <a:pt x="111" y="46"/>
                        </a:lnTo>
                        <a:lnTo>
                          <a:pt x="111" y="44"/>
                        </a:lnTo>
                        <a:lnTo>
                          <a:pt x="111" y="44"/>
                        </a:lnTo>
                        <a:lnTo>
                          <a:pt x="111" y="44"/>
                        </a:lnTo>
                        <a:lnTo>
                          <a:pt x="111" y="44"/>
                        </a:lnTo>
                        <a:lnTo>
                          <a:pt x="111" y="43"/>
                        </a:lnTo>
                        <a:lnTo>
                          <a:pt x="111" y="43"/>
                        </a:lnTo>
                        <a:lnTo>
                          <a:pt x="111" y="41"/>
                        </a:lnTo>
                        <a:lnTo>
                          <a:pt x="111" y="41"/>
                        </a:lnTo>
                        <a:lnTo>
                          <a:pt x="111" y="41"/>
                        </a:lnTo>
                        <a:lnTo>
                          <a:pt x="111" y="39"/>
                        </a:lnTo>
                        <a:lnTo>
                          <a:pt x="111" y="39"/>
                        </a:lnTo>
                        <a:lnTo>
                          <a:pt x="109" y="39"/>
                        </a:lnTo>
                        <a:lnTo>
                          <a:pt x="109" y="37"/>
                        </a:lnTo>
                        <a:lnTo>
                          <a:pt x="109" y="37"/>
                        </a:lnTo>
                        <a:lnTo>
                          <a:pt x="109" y="37"/>
                        </a:lnTo>
                        <a:lnTo>
                          <a:pt x="109" y="37"/>
                        </a:lnTo>
                        <a:lnTo>
                          <a:pt x="107" y="37"/>
                        </a:lnTo>
                        <a:lnTo>
                          <a:pt x="107" y="37"/>
                        </a:lnTo>
                        <a:lnTo>
                          <a:pt x="107" y="37"/>
                        </a:lnTo>
                        <a:lnTo>
                          <a:pt x="107" y="37"/>
                        </a:lnTo>
                        <a:lnTo>
                          <a:pt x="107" y="39"/>
                        </a:lnTo>
                        <a:lnTo>
                          <a:pt x="107" y="39"/>
                        </a:lnTo>
                        <a:lnTo>
                          <a:pt x="107" y="39"/>
                        </a:lnTo>
                        <a:lnTo>
                          <a:pt x="107" y="41"/>
                        </a:lnTo>
                        <a:lnTo>
                          <a:pt x="105" y="41"/>
                        </a:lnTo>
                        <a:lnTo>
                          <a:pt x="105" y="39"/>
                        </a:lnTo>
                        <a:lnTo>
                          <a:pt x="105" y="39"/>
                        </a:lnTo>
                        <a:lnTo>
                          <a:pt x="105" y="37"/>
                        </a:lnTo>
                        <a:lnTo>
                          <a:pt x="105" y="37"/>
                        </a:lnTo>
                        <a:lnTo>
                          <a:pt x="105" y="37"/>
                        </a:lnTo>
                        <a:lnTo>
                          <a:pt x="105" y="37"/>
                        </a:lnTo>
                        <a:lnTo>
                          <a:pt x="107" y="37"/>
                        </a:lnTo>
                        <a:lnTo>
                          <a:pt x="107" y="37"/>
                        </a:lnTo>
                        <a:lnTo>
                          <a:pt x="107" y="35"/>
                        </a:lnTo>
                        <a:lnTo>
                          <a:pt x="105" y="35"/>
                        </a:lnTo>
                        <a:lnTo>
                          <a:pt x="105" y="35"/>
                        </a:lnTo>
                        <a:lnTo>
                          <a:pt x="105" y="35"/>
                        </a:lnTo>
                        <a:lnTo>
                          <a:pt x="103" y="35"/>
                        </a:lnTo>
                        <a:lnTo>
                          <a:pt x="103" y="35"/>
                        </a:lnTo>
                        <a:lnTo>
                          <a:pt x="101" y="35"/>
                        </a:lnTo>
                        <a:lnTo>
                          <a:pt x="101" y="37"/>
                        </a:lnTo>
                        <a:lnTo>
                          <a:pt x="101" y="37"/>
                        </a:lnTo>
                        <a:lnTo>
                          <a:pt x="101" y="37"/>
                        </a:lnTo>
                        <a:lnTo>
                          <a:pt x="99" y="37"/>
                        </a:lnTo>
                        <a:lnTo>
                          <a:pt x="99" y="37"/>
                        </a:lnTo>
                        <a:lnTo>
                          <a:pt x="99" y="37"/>
                        </a:lnTo>
                        <a:lnTo>
                          <a:pt x="97" y="37"/>
                        </a:lnTo>
                        <a:lnTo>
                          <a:pt x="97" y="37"/>
                        </a:lnTo>
                        <a:lnTo>
                          <a:pt x="97" y="35"/>
                        </a:lnTo>
                        <a:lnTo>
                          <a:pt x="96" y="35"/>
                        </a:lnTo>
                        <a:lnTo>
                          <a:pt x="96" y="35"/>
                        </a:lnTo>
                        <a:lnTo>
                          <a:pt x="96" y="35"/>
                        </a:lnTo>
                        <a:lnTo>
                          <a:pt x="94" y="35"/>
                        </a:lnTo>
                        <a:lnTo>
                          <a:pt x="94" y="35"/>
                        </a:lnTo>
                        <a:lnTo>
                          <a:pt x="94" y="35"/>
                        </a:lnTo>
                        <a:lnTo>
                          <a:pt x="94" y="35"/>
                        </a:lnTo>
                        <a:lnTo>
                          <a:pt x="92" y="35"/>
                        </a:lnTo>
                        <a:lnTo>
                          <a:pt x="92" y="33"/>
                        </a:lnTo>
                        <a:lnTo>
                          <a:pt x="92" y="33"/>
                        </a:lnTo>
                        <a:lnTo>
                          <a:pt x="90" y="33"/>
                        </a:lnTo>
                        <a:lnTo>
                          <a:pt x="90" y="33"/>
                        </a:lnTo>
                        <a:lnTo>
                          <a:pt x="90" y="33"/>
                        </a:lnTo>
                        <a:lnTo>
                          <a:pt x="88" y="33"/>
                        </a:lnTo>
                        <a:lnTo>
                          <a:pt x="88" y="33"/>
                        </a:lnTo>
                        <a:lnTo>
                          <a:pt x="86" y="33"/>
                        </a:lnTo>
                        <a:lnTo>
                          <a:pt x="86" y="33"/>
                        </a:lnTo>
                        <a:lnTo>
                          <a:pt x="86" y="33"/>
                        </a:lnTo>
                        <a:lnTo>
                          <a:pt x="86" y="33"/>
                        </a:lnTo>
                        <a:lnTo>
                          <a:pt x="84" y="33"/>
                        </a:lnTo>
                        <a:lnTo>
                          <a:pt x="84" y="31"/>
                        </a:lnTo>
                        <a:lnTo>
                          <a:pt x="84" y="31"/>
                        </a:lnTo>
                        <a:lnTo>
                          <a:pt x="84" y="31"/>
                        </a:lnTo>
                        <a:lnTo>
                          <a:pt x="84" y="31"/>
                        </a:lnTo>
                        <a:lnTo>
                          <a:pt x="82" y="31"/>
                        </a:lnTo>
                        <a:lnTo>
                          <a:pt x="82" y="29"/>
                        </a:lnTo>
                        <a:lnTo>
                          <a:pt x="82" y="29"/>
                        </a:lnTo>
                        <a:lnTo>
                          <a:pt x="80" y="29"/>
                        </a:lnTo>
                        <a:lnTo>
                          <a:pt x="80" y="29"/>
                        </a:lnTo>
                        <a:lnTo>
                          <a:pt x="80" y="29"/>
                        </a:lnTo>
                        <a:lnTo>
                          <a:pt x="80" y="29"/>
                        </a:lnTo>
                        <a:lnTo>
                          <a:pt x="80" y="29"/>
                        </a:lnTo>
                        <a:lnTo>
                          <a:pt x="78" y="29"/>
                        </a:lnTo>
                        <a:lnTo>
                          <a:pt x="78" y="27"/>
                        </a:lnTo>
                        <a:lnTo>
                          <a:pt x="78" y="27"/>
                        </a:lnTo>
                        <a:lnTo>
                          <a:pt x="78" y="27"/>
                        </a:lnTo>
                        <a:lnTo>
                          <a:pt x="78" y="27"/>
                        </a:lnTo>
                        <a:lnTo>
                          <a:pt x="78" y="25"/>
                        </a:lnTo>
                        <a:lnTo>
                          <a:pt x="76" y="25"/>
                        </a:lnTo>
                        <a:lnTo>
                          <a:pt x="76" y="25"/>
                        </a:lnTo>
                        <a:lnTo>
                          <a:pt x="74" y="25"/>
                        </a:lnTo>
                        <a:lnTo>
                          <a:pt x="74" y="25"/>
                        </a:lnTo>
                        <a:lnTo>
                          <a:pt x="74" y="25"/>
                        </a:lnTo>
                        <a:lnTo>
                          <a:pt x="73" y="25"/>
                        </a:lnTo>
                        <a:lnTo>
                          <a:pt x="73" y="25"/>
                        </a:lnTo>
                        <a:lnTo>
                          <a:pt x="73" y="25"/>
                        </a:lnTo>
                        <a:lnTo>
                          <a:pt x="71" y="25"/>
                        </a:lnTo>
                        <a:lnTo>
                          <a:pt x="71" y="25"/>
                        </a:lnTo>
                        <a:lnTo>
                          <a:pt x="69" y="25"/>
                        </a:lnTo>
                        <a:lnTo>
                          <a:pt x="69" y="25"/>
                        </a:lnTo>
                        <a:lnTo>
                          <a:pt x="69" y="25"/>
                        </a:lnTo>
                        <a:lnTo>
                          <a:pt x="67" y="25"/>
                        </a:lnTo>
                        <a:lnTo>
                          <a:pt x="67" y="25"/>
                        </a:lnTo>
                        <a:lnTo>
                          <a:pt x="67" y="25"/>
                        </a:lnTo>
                        <a:lnTo>
                          <a:pt x="67" y="25"/>
                        </a:lnTo>
                        <a:lnTo>
                          <a:pt x="67" y="23"/>
                        </a:lnTo>
                        <a:lnTo>
                          <a:pt x="65" y="23"/>
                        </a:lnTo>
                        <a:lnTo>
                          <a:pt x="65" y="25"/>
                        </a:lnTo>
                        <a:lnTo>
                          <a:pt x="65" y="25"/>
                        </a:lnTo>
                        <a:lnTo>
                          <a:pt x="65" y="25"/>
                        </a:lnTo>
                        <a:lnTo>
                          <a:pt x="63" y="25"/>
                        </a:lnTo>
                        <a:lnTo>
                          <a:pt x="63" y="27"/>
                        </a:lnTo>
                        <a:lnTo>
                          <a:pt x="63" y="27"/>
                        </a:lnTo>
                        <a:lnTo>
                          <a:pt x="63" y="27"/>
                        </a:lnTo>
                        <a:lnTo>
                          <a:pt x="61" y="27"/>
                        </a:lnTo>
                        <a:lnTo>
                          <a:pt x="61" y="27"/>
                        </a:lnTo>
                        <a:lnTo>
                          <a:pt x="61" y="25"/>
                        </a:lnTo>
                        <a:lnTo>
                          <a:pt x="61" y="25"/>
                        </a:lnTo>
                        <a:lnTo>
                          <a:pt x="59" y="25"/>
                        </a:lnTo>
                        <a:lnTo>
                          <a:pt x="59" y="25"/>
                        </a:lnTo>
                        <a:lnTo>
                          <a:pt x="59" y="23"/>
                        </a:lnTo>
                        <a:lnTo>
                          <a:pt x="59" y="23"/>
                        </a:lnTo>
                        <a:lnTo>
                          <a:pt x="59" y="23"/>
                        </a:lnTo>
                        <a:lnTo>
                          <a:pt x="57" y="23"/>
                        </a:lnTo>
                        <a:lnTo>
                          <a:pt x="57" y="23"/>
                        </a:lnTo>
                        <a:lnTo>
                          <a:pt x="57" y="25"/>
                        </a:lnTo>
                        <a:lnTo>
                          <a:pt x="59" y="25"/>
                        </a:lnTo>
                        <a:lnTo>
                          <a:pt x="59" y="25"/>
                        </a:lnTo>
                        <a:lnTo>
                          <a:pt x="59" y="27"/>
                        </a:lnTo>
                        <a:lnTo>
                          <a:pt x="57" y="27"/>
                        </a:lnTo>
                        <a:lnTo>
                          <a:pt x="57" y="27"/>
                        </a:lnTo>
                        <a:lnTo>
                          <a:pt x="57" y="25"/>
                        </a:lnTo>
                        <a:lnTo>
                          <a:pt x="57" y="25"/>
                        </a:lnTo>
                        <a:lnTo>
                          <a:pt x="57" y="25"/>
                        </a:lnTo>
                        <a:lnTo>
                          <a:pt x="55" y="25"/>
                        </a:lnTo>
                        <a:lnTo>
                          <a:pt x="55" y="23"/>
                        </a:lnTo>
                        <a:lnTo>
                          <a:pt x="55" y="23"/>
                        </a:lnTo>
                        <a:lnTo>
                          <a:pt x="55" y="23"/>
                        </a:lnTo>
                        <a:lnTo>
                          <a:pt x="53" y="23"/>
                        </a:lnTo>
                        <a:lnTo>
                          <a:pt x="53" y="23"/>
                        </a:lnTo>
                        <a:lnTo>
                          <a:pt x="53" y="23"/>
                        </a:lnTo>
                        <a:lnTo>
                          <a:pt x="53" y="23"/>
                        </a:lnTo>
                        <a:lnTo>
                          <a:pt x="53" y="23"/>
                        </a:lnTo>
                        <a:lnTo>
                          <a:pt x="53" y="21"/>
                        </a:lnTo>
                        <a:lnTo>
                          <a:pt x="52" y="21"/>
                        </a:lnTo>
                        <a:lnTo>
                          <a:pt x="52" y="21"/>
                        </a:lnTo>
                        <a:lnTo>
                          <a:pt x="52" y="23"/>
                        </a:lnTo>
                        <a:lnTo>
                          <a:pt x="52" y="23"/>
                        </a:lnTo>
                        <a:lnTo>
                          <a:pt x="52" y="21"/>
                        </a:lnTo>
                        <a:lnTo>
                          <a:pt x="50" y="21"/>
                        </a:lnTo>
                        <a:lnTo>
                          <a:pt x="50" y="21"/>
                        </a:lnTo>
                        <a:lnTo>
                          <a:pt x="52" y="21"/>
                        </a:lnTo>
                        <a:lnTo>
                          <a:pt x="52" y="20"/>
                        </a:lnTo>
                        <a:lnTo>
                          <a:pt x="50" y="20"/>
                        </a:lnTo>
                        <a:lnTo>
                          <a:pt x="50" y="20"/>
                        </a:lnTo>
                        <a:lnTo>
                          <a:pt x="50" y="20"/>
                        </a:lnTo>
                        <a:lnTo>
                          <a:pt x="48" y="20"/>
                        </a:lnTo>
                        <a:lnTo>
                          <a:pt x="48" y="20"/>
                        </a:lnTo>
                        <a:lnTo>
                          <a:pt x="48" y="20"/>
                        </a:lnTo>
                        <a:lnTo>
                          <a:pt x="48" y="18"/>
                        </a:lnTo>
                        <a:lnTo>
                          <a:pt x="48" y="18"/>
                        </a:lnTo>
                        <a:lnTo>
                          <a:pt x="48" y="18"/>
                        </a:lnTo>
                        <a:lnTo>
                          <a:pt x="50" y="18"/>
                        </a:lnTo>
                        <a:lnTo>
                          <a:pt x="50" y="18"/>
                        </a:lnTo>
                        <a:lnTo>
                          <a:pt x="52" y="18"/>
                        </a:lnTo>
                        <a:lnTo>
                          <a:pt x="52" y="18"/>
                        </a:lnTo>
                        <a:lnTo>
                          <a:pt x="52" y="18"/>
                        </a:lnTo>
                        <a:lnTo>
                          <a:pt x="53" y="18"/>
                        </a:lnTo>
                        <a:lnTo>
                          <a:pt x="53" y="18"/>
                        </a:lnTo>
                        <a:lnTo>
                          <a:pt x="53" y="18"/>
                        </a:lnTo>
                        <a:lnTo>
                          <a:pt x="53" y="16"/>
                        </a:lnTo>
                        <a:lnTo>
                          <a:pt x="55" y="16"/>
                        </a:lnTo>
                        <a:lnTo>
                          <a:pt x="55" y="16"/>
                        </a:lnTo>
                        <a:lnTo>
                          <a:pt x="57" y="16"/>
                        </a:lnTo>
                        <a:lnTo>
                          <a:pt x="57" y="16"/>
                        </a:lnTo>
                        <a:lnTo>
                          <a:pt x="57" y="14"/>
                        </a:lnTo>
                        <a:lnTo>
                          <a:pt x="55" y="14"/>
                        </a:lnTo>
                        <a:lnTo>
                          <a:pt x="55" y="14"/>
                        </a:lnTo>
                        <a:lnTo>
                          <a:pt x="55" y="14"/>
                        </a:lnTo>
                        <a:lnTo>
                          <a:pt x="53" y="14"/>
                        </a:lnTo>
                        <a:lnTo>
                          <a:pt x="53" y="14"/>
                        </a:lnTo>
                        <a:lnTo>
                          <a:pt x="53" y="12"/>
                        </a:lnTo>
                        <a:lnTo>
                          <a:pt x="53" y="12"/>
                        </a:lnTo>
                        <a:lnTo>
                          <a:pt x="52" y="12"/>
                        </a:lnTo>
                        <a:lnTo>
                          <a:pt x="52" y="12"/>
                        </a:lnTo>
                        <a:lnTo>
                          <a:pt x="52" y="12"/>
                        </a:lnTo>
                        <a:lnTo>
                          <a:pt x="50" y="12"/>
                        </a:lnTo>
                        <a:lnTo>
                          <a:pt x="50" y="14"/>
                        </a:lnTo>
                        <a:lnTo>
                          <a:pt x="50" y="14"/>
                        </a:lnTo>
                        <a:lnTo>
                          <a:pt x="48" y="14"/>
                        </a:lnTo>
                        <a:lnTo>
                          <a:pt x="48" y="12"/>
                        </a:lnTo>
                        <a:lnTo>
                          <a:pt x="48" y="12"/>
                        </a:lnTo>
                        <a:lnTo>
                          <a:pt x="48" y="12"/>
                        </a:lnTo>
                        <a:lnTo>
                          <a:pt x="46" y="12"/>
                        </a:lnTo>
                        <a:lnTo>
                          <a:pt x="46" y="12"/>
                        </a:lnTo>
                        <a:lnTo>
                          <a:pt x="46" y="12"/>
                        </a:lnTo>
                        <a:lnTo>
                          <a:pt x="44" y="12"/>
                        </a:lnTo>
                        <a:lnTo>
                          <a:pt x="44" y="12"/>
                        </a:lnTo>
                        <a:lnTo>
                          <a:pt x="42" y="12"/>
                        </a:lnTo>
                        <a:lnTo>
                          <a:pt x="42" y="12"/>
                        </a:lnTo>
                        <a:lnTo>
                          <a:pt x="42" y="14"/>
                        </a:lnTo>
                        <a:lnTo>
                          <a:pt x="42" y="14"/>
                        </a:lnTo>
                        <a:lnTo>
                          <a:pt x="42" y="16"/>
                        </a:lnTo>
                        <a:lnTo>
                          <a:pt x="42" y="16"/>
                        </a:lnTo>
                        <a:lnTo>
                          <a:pt x="42" y="14"/>
                        </a:lnTo>
                        <a:lnTo>
                          <a:pt x="42" y="14"/>
                        </a:lnTo>
                        <a:lnTo>
                          <a:pt x="42" y="12"/>
                        </a:lnTo>
                        <a:lnTo>
                          <a:pt x="40" y="12"/>
                        </a:lnTo>
                        <a:lnTo>
                          <a:pt x="40" y="12"/>
                        </a:lnTo>
                        <a:lnTo>
                          <a:pt x="40" y="12"/>
                        </a:lnTo>
                        <a:lnTo>
                          <a:pt x="40" y="14"/>
                        </a:lnTo>
                        <a:lnTo>
                          <a:pt x="40" y="14"/>
                        </a:lnTo>
                        <a:lnTo>
                          <a:pt x="40" y="14"/>
                        </a:lnTo>
                        <a:lnTo>
                          <a:pt x="40" y="16"/>
                        </a:lnTo>
                        <a:lnTo>
                          <a:pt x="40" y="16"/>
                        </a:lnTo>
                        <a:lnTo>
                          <a:pt x="38" y="16"/>
                        </a:lnTo>
                        <a:lnTo>
                          <a:pt x="38" y="14"/>
                        </a:lnTo>
                        <a:lnTo>
                          <a:pt x="38" y="14"/>
                        </a:lnTo>
                        <a:lnTo>
                          <a:pt x="38" y="12"/>
                        </a:lnTo>
                        <a:lnTo>
                          <a:pt x="38" y="12"/>
                        </a:lnTo>
                        <a:lnTo>
                          <a:pt x="38" y="14"/>
                        </a:lnTo>
                        <a:lnTo>
                          <a:pt x="36" y="14"/>
                        </a:lnTo>
                        <a:lnTo>
                          <a:pt x="36" y="14"/>
                        </a:lnTo>
                        <a:lnTo>
                          <a:pt x="36" y="14"/>
                        </a:lnTo>
                        <a:lnTo>
                          <a:pt x="36" y="14"/>
                        </a:lnTo>
                        <a:lnTo>
                          <a:pt x="36" y="16"/>
                        </a:lnTo>
                        <a:lnTo>
                          <a:pt x="34" y="16"/>
                        </a:lnTo>
                        <a:lnTo>
                          <a:pt x="34" y="16"/>
                        </a:lnTo>
                        <a:lnTo>
                          <a:pt x="34" y="16"/>
                        </a:lnTo>
                        <a:lnTo>
                          <a:pt x="34" y="16"/>
                        </a:lnTo>
                        <a:lnTo>
                          <a:pt x="32" y="16"/>
                        </a:lnTo>
                        <a:lnTo>
                          <a:pt x="32" y="18"/>
                        </a:lnTo>
                        <a:lnTo>
                          <a:pt x="32" y="18"/>
                        </a:lnTo>
                        <a:lnTo>
                          <a:pt x="32" y="18"/>
                        </a:lnTo>
                        <a:lnTo>
                          <a:pt x="32" y="20"/>
                        </a:lnTo>
                        <a:lnTo>
                          <a:pt x="30" y="20"/>
                        </a:lnTo>
                        <a:lnTo>
                          <a:pt x="30" y="20"/>
                        </a:lnTo>
                        <a:lnTo>
                          <a:pt x="30" y="20"/>
                        </a:lnTo>
                        <a:lnTo>
                          <a:pt x="30" y="20"/>
                        </a:lnTo>
                        <a:lnTo>
                          <a:pt x="30" y="20"/>
                        </a:lnTo>
                        <a:lnTo>
                          <a:pt x="29" y="20"/>
                        </a:lnTo>
                        <a:lnTo>
                          <a:pt x="29" y="20"/>
                        </a:lnTo>
                        <a:lnTo>
                          <a:pt x="29" y="21"/>
                        </a:lnTo>
                        <a:lnTo>
                          <a:pt x="29" y="21"/>
                        </a:lnTo>
                        <a:lnTo>
                          <a:pt x="27" y="21"/>
                        </a:lnTo>
                        <a:lnTo>
                          <a:pt x="27" y="23"/>
                        </a:lnTo>
                        <a:lnTo>
                          <a:pt x="27" y="23"/>
                        </a:lnTo>
                        <a:lnTo>
                          <a:pt x="27" y="23"/>
                        </a:lnTo>
                        <a:lnTo>
                          <a:pt x="25" y="23"/>
                        </a:lnTo>
                        <a:lnTo>
                          <a:pt x="25" y="23"/>
                        </a:lnTo>
                        <a:lnTo>
                          <a:pt x="25" y="23"/>
                        </a:lnTo>
                        <a:lnTo>
                          <a:pt x="23" y="23"/>
                        </a:lnTo>
                        <a:lnTo>
                          <a:pt x="23" y="23"/>
                        </a:lnTo>
                        <a:lnTo>
                          <a:pt x="21" y="23"/>
                        </a:lnTo>
                        <a:lnTo>
                          <a:pt x="21" y="23"/>
                        </a:lnTo>
                        <a:lnTo>
                          <a:pt x="21" y="23"/>
                        </a:lnTo>
                        <a:lnTo>
                          <a:pt x="19" y="23"/>
                        </a:lnTo>
                        <a:lnTo>
                          <a:pt x="19" y="23"/>
                        </a:lnTo>
                        <a:lnTo>
                          <a:pt x="19" y="23"/>
                        </a:lnTo>
                        <a:lnTo>
                          <a:pt x="17" y="23"/>
                        </a:lnTo>
                        <a:lnTo>
                          <a:pt x="17" y="23"/>
                        </a:lnTo>
                        <a:lnTo>
                          <a:pt x="17" y="23"/>
                        </a:lnTo>
                        <a:lnTo>
                          <a:pt x="17" y="25"/>
                        </a:lnTo>
                        <a:lnTo>
                          <a:pt x="17" y="25"/>
                        </a:lnTo>
                        <a:lnTo>
                          <a:pt x="17" y="27"/>
                        </a:lnTo>
                        <a:lnTo>
                          <a:pt x="17" y="27"/>
                        </a:lnTo>
                        <a:lnTo>
                          <a:pt x="15" y="27"/>
                        </a:lnTo>
                        <a:lnTo>
                          <a:pt x="15" y="29"/>
                        </a:lnTo>
                        <a:lnTo>
                          <a:pt x="15" y="29"/>
                        </a:lnTo>
                        <a:lnTo>
                          <a:pt x="15" y="29"/>
                        </a:lnTo>
                        <a:lnTo>
                          <a:pt x="15" y="29"/>
                        </a:lnTo>
                        <a:lnTo>
                          <a:pt x="15" y="29"/>
                        </a:lnTo>
                        <a:lnTo>
                          <a:pt x="13" y="29"/>
                        </a:lnTo>
                        <a:lnTo>
                          <a:pt x="13" y="29"/>
                        </a:lnTo>
                        <a:lnTo>
                          <a:pt x="13" y="29"/>
                        </a:lnTo>
                        <a:lnTo>
                          <a:pt x="13" y="29"/>
                        </a:lnTo>
                        <a:lnTo>
                          <a:pt x="11" y="29"/>
                        </a:lnTo>
                        <a:lnTo>
                          <a:pt x="11" y="29"/>
                        </a:lnTo>
                        <a:lnTo>
                          <a:pt x="11" y="29"/>
                        </a:lnTo>
                        <a:lnTo>
                          <a:pt x="9" y="29"/>
                        </a:lnTo>
                        <a:lnTo>
                          <a:pt x="9" y="31"/>
                        </a:lnTo>
                        <a:lnTo>
                          <a:pt x="9" y="31"/>
                        </a:lnTo>
                        <a:lnTo>
                          <a:pt x="9" y="31"/>
                        </a:lnTo>
                        <a:lnTo>
                          <a:pt x="9" y="31"/>
                        </a:lnTo>
                        <a:lnTo>
                          <a:pt x="8" y="31"/>
                        </a:lnTo>
                        <a:lnTo>
                          <a:pt x="8" y="31"/>
                        </a:lnTo>
                        <a:lnTo>
                          <a:pt x="8" y="31"/>
                        </a:lnTo>
                        <a:lnTo>
                          <a:pt x="8" y="31"/>
                        </a:lnTo>
                        <a:lnTo>
                          <a:pt x="8" y="29"/>
                        </a:lnTo>
                        <a:lnTo>
                          <a:pt x="8" y="29"/>
                        </a:lnTo>
                        <a:lnTo>
                          <a:pt x="8" y="29"/>
                        </a:lnTo>
                        <a:lnTo>
                          <a:pt x="8" y="29"/>
                        </a:lnTo>
                        <a:lnTo>
                          <a:pt x="8" y="29"/>
                        </a:lnTo>
                        <a:lnTo>
                          <a:pt x="6" y="29"/>
                        </a:lnTo>
                        <a:lnTo>
                          <a:pt x="6" y="29"/>
                        </a:lnTo>
                        <a:lnTo>
                          <a:pt x="6" y="29"/>
                        </a:lnTo>
                        <a:lnTo>
                          <a:pt x="4" y="29"/>
                        </a:lnTo>
                        <a:lnTo>
                          <a:pt x="4" y="29"/>
                        </a:lnTo>
                        <a:lnTo>
                          <a:pt x="4" y="29"/>
                        </a:lnTo>
                        <a:lnTo>
                          <a:pt x="4" y="29"/>
                        </a:lnTo>
                        <a:lnTo>
                          <a:pt x="4" y="31"/>
                        </a:lnTo>
                        <a:lnTo>
                          <a:pt x="2" y="31"/>
                        </a:lnTo>
                        <a:lnTo>
                          <a:pt x="2" y="31"/>
                        </a:lnTo>
                        <a:lnTo>
                          <a:pt x="0" y="31"/>
                        </a:lnTo>
                        <a:lnTo>
                          <a:pt x="0" y="31"/>
                        </a:lnTo>
                        <a:lnTo>
                          <a:pt x="0" y="31"/>
                        </a:lnTo>
                        <a:lnTo>
                          <a:pt x="0" y="29"/>
                        </a:lnTo>
                        <a:lnTo>
                          <a:pt x="0" y="29"/>
                        </a:lnTo>
                        <a:lnTo>
                          <a:pt x="0" y="29"/>
                        </a:lnTo>
                        <a:lnTo>
                          <a:pt x="0" y="27"/>
                        </a:lnTo>
                        <a:lnTo>
                          <a:pt x="0" y="27"/>
                        </a:lnTo>
                        <a:lnTo>
                          <a:pt x="0" y="29"/>
                        </a:lnTo>
                        <a:lnTo>
                          <a:pt x="0" y="29"/>
                        </a:lnTo>
                        <a:lnTo>
                          <a:pt x="0" y="27"/>
                        </a:lnTo>
                        <a:lnTo>
                          <a:pt x="2" y="27"/>
                        </a:lnTo>
                        <a:lnTo>
                          <a:pt x="2" y="27"/>
                        </a:lnTo>
                        <a:lnTo>
                          <a:pt x="4" y="27"/>
                        </a:lnTo>
                        <a:lnTo>
                          <a:pt x="4" y="27"/>
                        </a:lnTo>
                        <a:lnTo>
                          <a:pt x="4" y="27"/>
                        </a:lnTo>
                        <a:lnTo>
                          <a:pt x="4" y="27"/>
                        </a:lnTo>
                        <a:lnTo>
                          <a:pt x="6" y="27"/>
                        </a:lnTo>
                        <a:lnTo>
                          <a:pt x="6" y="25"/>
                        </a:lnTo>
                        <a:lnTo>
                          <a:pt x="6" y="25"/>
                        </a:lnTo>
                        <a:lnTo>
                          <a:pt x="8" y="25"/>
                        </a:lnTo>
                        <a:lnTo>
                          <a:pt x="8" y="25"/>
                        </a:lnTo>
                        <a:lnTo>
                          <a:pt x="8" y="25"/>
                        </a:lnTo>
                        <a:lnTo>
                          <a:pt x="8" y="25"/>
                        </a:lnTo>
                        <a:lnTo>
                          <a:pt x="8" y="25"/>
                        </a:lnTo>
                        <a:lnTo>
                          <a:pt x="9" y="25"/>
                        </a:lnTo>
                        <a:lnTo>
                          <a:pt x="9" y="25"/>
                        </a:lnTo>
                        <a:lnTo>
                          <a:pt x="9" y="25"/>
                        </a:lnTo>
                        <a:lnTo>
                          <a:pt x="9" y="23"/>
                        </a:lnTo>
                        <a:lnTo>
                          <a:pt x="9" y="23"/>
                        </a:lnTo>
                        <a:lnTo>
                          <a:pt x="8" y="23"/>
                        </a:lnTo>
                        <a:lnTo>
                          <a:pt x="8" y="23"/>
                        </a:lnTo>
                        <a:lnTo>
                          <a:pt x="8" y="21"/>
                        </a:lnTo>
                        <a:lnTo>
                          <a:pt x="8" y="21"/>
                        </a:lnTo>
                        <a:lnTo>
                          <a:pt x="8" y="20"/>
                        </a:lnTo>
                        <a:lnTo>
                          <a:pt x="9" y="20"/>
                        </a:lnTo>
                        <a:lnTo>
                          <a:pt x="9" y="20"/>
                        </a:lnTo>
                        <a:lnTo>
                          <a:pt x="9" y="20"/>
                        </a:lnTo>
                        <a:lnTo>
                          <a:pt x="8" y="20"/>
                        </a:lnTo>
                        <a:lnTo>
                          <a:pt x="8" y="18"/>
                        </a:lnTo>
                        <a:lnTo>
                          <a:pt x="8" y="18"/>
                        </a:lnTo>
                        <a:lnTo>
                          <a:pt x="9" y="18"/>
                        </a:lnTo>
                        <a:lnTo>
                          <a:pt x="9" y="18"/>
                        </a:lnTo>
                        <a:lnTo>
                          <a:pt x="9" y="18"/>
                        </a:lnTo>
                        <a:lnTo>
                          <a:pt x="9" y="18"/>
                        </a:lnTo>
                        <a:lnTo>
                          <a:pt x="9" y="16"/>
                        </a:lnTo>
                        <a:lnTo>
                          <a:pt x="9" y="16"/>
                        </a:lnTo>
                        <a:lnTo>
                          <a:pt x="9" y="16"/>
                        </a:lnTo>
                        <a:lnTo>
                          <a:pt x="11" y="16"/>
                        </a:lnTo>
                        <a:lnTo>
                          <a:pt x="11" y="14"/>
                        </a:lnTo>
                        <a:lnTo>
                          <a:pt x="11" y="14"/>
                        </a:lnTo>
                        <a:lnTo>
                          <a:pt x="13" y="14"/>
                        </a:lnTo>
                        <a:lnTo>
                          <a:pt x="13" y="14"/>
                        </a:lnTo>
                        <a:lnTo>
                          <a:pt x="13" y="14"/>
                        </a:lnTo>
                        <a:lnTo>
                          <a:pt x="13" y="14"/>
                        </a:lnTo>
                        <a:lnTo>
                          <a:pt x="13" y="12"/>
                        </a:lnTo>
                        <a:lnTo>
                          <a:pt x="15" y="12"/>
                        </a:lnTo>
                        <a:lnTo>
                          <a:pt x="15" y="12"/>
                        </a:lnTo>
                        <a:lnTo>
                          <a:pt x="15" y="12"/>
                        </a:lnTo>
                        <a:lnTo>
                          <a:pt x="15" y="12"/>
                        </a:lnTo>
                        <a:lnTo>
                          <a:pt x="15" y="12"/>
                        </a:lnTo>
                        <a:lnTo>
                          <a:pt x="15" y="12"/>
                        </a:lnTo>
                        <a:lnTo>
                          <a:pt x="17" y="12"/>
                        </a:lnTo>
                        <a:lnTo>
                          <a:pt x="17" y="12"/>
                        </a:lnTo>
                        <a:lnTo>
                          <a:pt x="17" y="12"/>
                        </a:lnTo>
                        <a:lnTo>
                          <a:pt x="19" y="12"/>
                        </a:lnTo>
                        <a:lnTo>
                          <a:pt x="19" y="10"/>
                        </a:lnTo>
                        <a:lnTo>
                          <a:pt x="19" y="10"/>
                        </a:lnTo>
                        <a:lnTo>
                          <a:pt x="19" y="10"/>
                        </a:lnTo>
                        <a:lnTo>
                          <a:pt x="19" y="10"/>
                        </a:lnTo>
                        <a:lnTo>
                          <a:pt x="21" y="10"/>
                        </a:lnTo>
                        <a:lnTo>
                          <a:pt x="21" y="10"/>
                        </a:lnTo>
                        <a:lnTo>
                          <a:pt x="21" y="10"/>
                        </a:lnTo>
                        <a:lnTo>
                          <a:pt x="21" y="8"/>
                        </a:lnTo>
                        <a:lnTo>
                          <a:pt x="23" y="8"/>
                        </a:lnTo>
                        <a:lnTo>
                          <a:pt x="23" y="8"/>
                        </a:lnTo>
                        <a:lnTo>
                          <a:pt x="23" y="8"/>
                        </a:lnTo>
                        <a:lnTo>
                          <a:pt x="25" y="8"/>
                        </a:lnTo>
                        <a:lnTo>
                          <a:pt x="25" y="8"/>
                        </a:lnTo>
                        <a:lnTo>
                          <a:pt x="25" y="8"/>
                        </a:lnTo>
                        <a:lnTo>
                          <a:pt x="25" y="6"/>
                        </a:lnTo>
                        <a:lnTo>
                          <a:pt x="27" y="6"/>
                        </a:lnTo>
                        <a:lnTo>
                          <a:pt x="27" y="8"/>
                        </a:lnTo>
                        <a:lnTo>
                          <a:pt x="27" y="8"/>
                        </a:lnTo>
                        <a:lnTo>
                          <a:pt x="27" y="6"/>
                        </a:lnTo>
                        <a:lnTo>
                          <a:pt x="27" y="6"/>
                        </a:lnTo>
                        <a:lnTo>
                          <a:pt x="27" y="6"/>
                        </a:lnTo>
                        <a:lnTo>
                          <a:pt x="29" y="6"/>
                        </a:lnTo>
                        <a:lnTo>
                          <a:pt x="29" y="6"/>
                        </a:lnTo>
                        <a:lnTo>
                          <a:pt x="29" y="4"/>
                        </a:lnTo>
                        <a:lnTo>
                          <a:pt x="30" y="4"/>
                        </a:lnTo>
                        <a:lnTo>
                          <a:pt x="30" y="4"/>
                        </a:lnTo>
                        <a:lnTo>
                          <a:pt x="30" y="4"/>
                        </a:lnTo>
                        <a:lnTo>
                          <a:pt x="32" y="4"/>
                        </a:lnTo>
                        <a:lnTo>
                          <a:pt x="32" y="4"/>
                        </a:lnTo>
                        <a:lnTo>
                          <a:pt x="34" y="4"/>
                        </a:lnTo>
                        <a:lnTo>
                          <a:pt x="34" y="4"/>
                        </a:lnTo>
                        <a:lnTo>
                          <a:pt x="34" y="4"/>
                        </a:lnTo>
                        <a:lnTo>
                          <a:pt x="36" y="4"/>
                        </a:lnTo>
                        <a:lnTo>
                          <a:pt x="36" y="4"/>
                        </a:lnTo>
                        <a:lnTo>
                          <a:pt x="36" y="4"/>
                        </a:lnTo>
                        <a:lnTo>
                          <a:pt x="38" y="4"/>
                        </a:lnTo>
                        <a:lnTo>
                          <a:pt x="38" y="4"/>
                        </a:lnTo>
                        <a:lnTo>
                          <a:pt x="40" y="4"/>
                        </a:lnTo>
                        <a:lnTo>
                          <a:pt x="40" y="4"/>
                        </a:lnTo>
                        <a:lnTo>
                          <a:pt x="40" y="4"/>
                        </a:lnTo>
                        <a:lnTo>
                          <a:pt x="40" y="4"/>
                        </a:lnTo>
                        <a:lnTo>
                          <a:pt x="42" y="4"/>
                        </a:lnTo>
                        <a:lnTo>
                          <a:pt x="42" y="4"/>
                        </a:lnTo>
                        <a:lnTo>
                          <a:pt x="42" y="4"/>
                        </a:lnTo>
                        <a:lnTo>
                          <a:pt x="42" y="4"/>
                        </a:lnTo>
                        <a:lnTo>
                          <a:pt x="42" y="2"/>
                        </a:lnTo>
                        <a:lnTo>
                          <a:pt x="44" y="2"/>
                        </a:lnTo>
                        <a:lnTo>
                          <a:pt x="44" y="2"/>
                        </a:lnTo>
                        <a:lnTo>
                          <a:pt x="44" y="2"/>
                        </a:lnTo>
                        <a:lnTo>
                          <a:pt x="46" y="2"/>
                        </a:lnTo>
                        <a:lnTo>
                          <a:pt x="46" y="2"/>
                        </a:lnTo>
                        <a:lnTo>
                          <a:pt x="46" y="2"/>
                        </a:lnTo>
                        <a:lnTo>
                          <a:pt x="48" y="2"/>
                        </a:lnTo>
                        <a:lnTo>
                          <a:pt x="48" y="2"/>
                        </a:lnTo>
                        <a:lnTo>
                          <a:pt x="48" y="2"/>
                        </a:lnTo>
                        <a:lnTo>
                          <a:pt x="50" y="2"/>
                        </a:lnTo>
                        <a:lnTo>
                          <a:pt x="50" y="2"/>
                        </a:lnTo>
                        <a:lnTo>
                          <a:pt x="52" y="2"/>
                        </a:lnTo>
                        <a:lnTo>
                          <a:pt x="52" y="2"/>
                        </a:lnTo>
                        <a:lnTo>
                          <a:pt x="52" y="2"/>
                        </a:lnTo>
                        <a:lnTo>
                          <a:pt x="52" y="2"/>
                        </a:lnTo>
                        <a:lnTo>
                          <a:pt x="53" y="2"/>
                        </a:lnTo>
                        <a:lnTo>
                          <a:pt x="53" y="2"/>
                        </a:lnTo>
                        <a:lnTo>
                          <a:pt x="53" y="2"/>
                        </a:lnTo>
                        <a:lnTo>
                          <a:pt x="55" y="2"/>
                        </a:lnTo>
                        <a:lnTo>
                          <a:pt x="55" y="2"/>
                        </a:lnTo>
                        <a:lnTo>
                          <a:pt x="57" y="2"/>
                        </a:lnTo>
                        <a:lnTo>
                          <a:pt x="57" y="2"/>
                        </a:lnTo>
                        <a:lnTo>
                          <a:pt x="57" y="2"/>
                        </a:lnTo>
                        <a:lnTo>
                          <a:pt x="59" y="2"/>
                        </a:lnTo>
                        <a:lnTo>
                          <a:pt x="59" y="2"/>
                        </a:lnTo>
                        <a:lnTo>
                          <a:pt x="59" y="4"/>
                        </a:lnTo>
                        <a:lnTo>
                          <a:pt x="61" y="4"/>
                        </a:lnTo>
                        <a:lnTo>
                          <a:pt x="61" y="4"/>
                        </a:lnTo>
                        <a:lnTo>
                          <a:pt x="61" y="4"/>
                        </a:lnTo>
                        <a:lnTo>
                          <a:pt x="61" y="2"/>
                        </a:lnTo>
                        <a:lnTo>
                          <a:pt x="63" y="2"/>
                        </a:lnTo>
                        <a:lnTo>
                          <a:pt x="63" y="2"/>
                        </a:lnTo>
                        <a:lnTo>
                          <a:pt x="63" y="2"/>
                        </a:lnTo>
                        <a:lnTo>
                          <a:pt x="63" y="2"/>
                        </a:lnTo>
                        <a:lnTo>
                          <a:pt x="65" y="2"/>
                        </a:lnTo>
                        <a:lnTo>
                          <a:pt x="65" y="2"/>
                        </a:lnTo>
                        <a:lnTo>
                          <a:pt x="65" y="0"/>
                        </a:lnTo>
                        <a:lnTo>
                          <a:pt x="67" y="0"/>
                        </a:lnTo>
                        <a:lnTo>
                          <a:pt x="67" y="2"/>
                        </a:lnTo>
                        <a:lnTo>
                          <a:pt x="67" y="2"/>
                        </a:lnTo>
                        <a:lnTo>
                          <a:pt x="67" y="2"/>
                        </a:lnTo>
                        <a:lnTo>
                          <a:pt x="67" y="2"/>
                        </a:lnTo>
                        <a:lnTo>
                          <a:pt x="65" y="2"/>
                        </a:lnTo>
                        <a:lnTo>
                          <a:pt x="65" y="2"/>
                        </a:lnTo>
                        <a:lnTo>
                          <a:pt x="65" y="4"/>
                        </a:lnTo>
                        <a:lnTo>
                          <a:pt x="65" y="4"/>
                        </a:lnTo>
                        <a:lnTo>
                          <a:pt x="65" y="4"/>
                        </a:lnTo>
                        <a:lnTo>
                          <a:pt x="67" y="4"/>
                        </a:lnTo>
                        <a:lnTo>
                          <a:pt x="67" y="4"/>
                        </a:lnTo>
                        <a:lnTo>
                          <a:pt x="67" y="4"/>
                        </a:lnTo>
                        <a:lnTo>
                          <a:pt x="67" y="4"/>
                        </a:lnTo>
                        <a:lnTo>
                          <a:pt x="69" y="4"/>
                        </a:lnTo>
                        <a:lnTo>
                          <a:pt x="69" y="4"/>
                        </a:lnTo>
                        <a:lnTo>
                          <a:pt x="69" y="2"/>
                        </a:lnTo>
                        <a:lnTo>
                          <a:pt x="69" y="2"/>
                        </a:lnTo>
                        <a:lnTo>
                          <a:pt x="67" y="2"/>
                        </a:lnTo>
                        <a:lnTo>
                          <a:pt x="67" y="2"/>
                        </a:lnTo>
                        <a:lnTo>
                          <a:pt x="67" y="0"/>
                        </a:lnTo>
                        <a:lnTo>
                          <a:pt x="67" y="0"/>
                        </a:lnTo>
                        <a:lnTo>
                          <a:pt x="69" y="0"/>
                        </a:lnTo>
                        <a:lnTo>
                          <a:pt x="69" y="0"/>
                        </a:lnTo>
                        <a:lnTo>
                          <a:pt x="69" y="0"/>
                        </a:lnTo>
                        <a:lnTo>
                          <a:pt x="71" y="0"/>
                        </a:lnTo>
                        <a:lnTo>
                          <a:pt x="71" y="0"/>
                        </a:lnTo>
                        <a:lnTo>
                          <a:pt x="71" y="0"/>
                        </a:lnTo>
                        <a:lnTo>
                          <a:pt x="73" y="0"/>
                        </a:lnTo>
                        <a:lnTo>
                          <a:pt x="73" y="0"/>
                        </a:lnTo>
                        <a:lnTo>
                          <a:pt x="73" y="0"/>
                        </a:lnTo>
                        <a:lnTo>
                          <a:pt x="74" y="0"/>
                        </a:lnTo>
                        <a:lnTo>
                          <a:pt x="74" y="0"/>
                        </a:lnTo>
                        <a:lnTo>
                          <a:pt x="74" y="0"/>
                        </a:lnTo>
                        <a:lnTo>
                          <a:pt x="74" y="2"/>
                        </a:lnTo>
                        <a:lnTo>
                          <a:pt x="76" y="2"/>
                        </a:lnTo>
                        <a:lnTo>
                          <a:pt x="76" y="2"/>
                        </a:lnTo>
                        <a:lnTo>
                          <a:pt x="76" y="0"/>
                        </a:lnTo>
                        <a:lnTo>
                          <a:pt x="78" y="0"/>
                        </a:lnTo>
                        <a:lnTo>
                          <a:pt x="78" y="2"/>
                        </a:lnTo>
                        <a:lnTo>
                          <a:pt x="78" y="2"/>
                        </a:lnTo>
                        <a:lnTo>
                          <a:pt x="78" y="2"/>
                        </a:lnTo>
                        <a:lnTo>
                          <a:pt x="78" y="2"/>
                        </a:lnTo>
                        <a:lnTo>
                          <a:pt x="80" y="2"/>
                        </a:lnTo>
                        <a:lnTo>
                          <a:pt x="80" y="2"/>
                        </a:lnTo>
                        <a:lnTo>
                          <a:pt x="80" y="2"/>
                        </a:lnTo>
                        <a:lnTo>
                          <a:pt x="82" y="2"/>
                        </a:lnTo>
                        <a:lnTo>
                          <a:pt x="82" y="4"/>
                        </a:lnTo>
                        <a:lnTo>
                          <a:pt x="82" y="4"/>
                        </a:lnTo>
                        <a:lnTo>
                          <a:pt x="84" y="4"/>
                        </a:lnTo>
                        <a:lnTo>
                          <a:pt x="84" y="4"/>
                        </a:lnTo>
                        <a:lnTo>
                          <a:pt x="84" y="4"/>
                        </a:lnTo>
                        <a:lnTo>
                          <a:pt x="84" y="4"/>
                        </a:lnTo>
                        <a:lnTo>
                          <a:pt x="86" y="4"/>
                        </a:lnTo>
                        <a:lnTo>
                          <a:pt x="86" y="4"/>
                        </a:lnTo>
                        <a:lnTo>
                          <a:pt x="86" y="4"/>
                        </a:lnTo>
                        <a:lnTo>
                          <a:pt x="86" y="6"/>
                        </a:lnTo>
                        <a:lnTo>
                          <a:pt x="86" y="6"/>
                        </a:lnTo>
                        <a:lnTo>
                          <a:pt x="88" y="6"/>
                        </a:lnTo>
                        <a:lnTo>
                          <a:pt x="88" y="6"/>
                        </a:lnTo>
                        <a:lnTo>
                          <a:pt x="90" y="6"/>
                        </a:lnTo>
                        <a:lnTo>
                          <a:pt x="90" y="6"/>
                        </a:lnTo>
                        <a:lnTo>
                          <a:pt x="90" y="6"/>
                        </a:lnTo>
                        <a:lnTo>
                          <a:pt x="90" y="8"/>
                        </a:lnTo>
                        <a:lnTo>
                          <a:pt x="90" y="8"/>
                        </a:lnTo>
                        <a:lnTo>
                          <a:pt x="92" y="8"/>
                        </a:lnTo>
                        <a:lnTo>
                          <a:pt x="92" y="8"/>
                        </a:lnTo>
                        <a:lnTo>
                          <a:pt x="92" y="8"/>
                        </a:lnTo>
                        <a:lnTo>
                          <a:pt x="92" y="10"/>
                        </a:lnTo>
                        <a:lnTo>
                          <a:pt x="94" y="10"/>
                        </a:lnTo>
                        <a:lnTo>
                          <a:pt x="94" y="10"/>
                        </a:lnTo>
                        <a:lnTo>
                          <a:pt x="94" y="10"/>
                        </a:lnTo>
                        <a:lnTo>
                          <a:pt x="94" y="10"/>
                        </a:lnTo>
                        <a:lnTo>
                          <a:pt x="94" y="12"/>
                        </a:lnTo>
                        <a:lnTo>
                          <a:pt x="96" y="12"/>
                        </a:lnTo>
                        <a:lnTo>
                          <a:pt x="96" y="12"/>
                        </a:lnTo>
                        <a:lnTo>
                          <a:pt x="96" y="12"/>
                        </a:lnTo>
                        <a:lnTo>
                          <a:pt x="96" y="12"/>
                        </a:lnTo>
                        <a:lnTo>
                          <a:pt x="97" y="12"/>
                        </a:lnTo>
                        <a:lnTo>
                          <a:pt x="97" y="12"/>
                        </a:lnTo>
                        <a:lnTo>
                          <a:pt x="97" y="12"/>
                        </a:lnTo>
                        <a:lnTo>
                          <a:pt x="97" y="14"/>
                        </a:lnTo>
                        <a:lnTo>
                          <a:pt x="99" y="14"/>
                        </a:lnTo>
                        <a:lnTo>
                          <a:pt x="99" y="12"/>
                        </a:lnTo>
                        <a:lnTo>
                          <a:pt x="99" y="12"/>
                        </a:lnTo>
                        <a:lnTo>
                          <a:pt x="99" y="12"/>
                        </a:lnTo>
                        <a:lnTo>
                          <a:pt x="101" y="12"/>
                        </a:lnTo>
                        <a:lnTo>
                          <a:pt x="101" y="12"/>
                        </a:lnTo>
                        <a:lnTo>
                          <a:pt x="101" y="12"/>
                        </a:lnTo>
                        <a:lnTo>
                          <a:pt x="101" y="12"/>
                        </a:lnTo>
                        <a:lnTo>
                          <a:pt x="101" y="12"/>
                        </a:lnTo>
                        <a:lnTo>
                          <a:pt x="103" y="12"/>
                        </a:lnTo>
                        <a:lnTo>
                          <a:pt x="103" y="12"/>
                        </a:lnTo>
                        <a:lnTo>
                          <a:pt x="103" y="12"/>
                        </a:lnTo>
                        <a:lnTo>
                          <a:pt x="105" y="12"/>
                        </a:lnTo>
                        <a:lnTo>
                          <a:pt x="105" y="12"/>
                        </a:lnTo>
                        <a:lnTo>
                          <a:pt x="105" y="12"/>
                        </a:lnTo>
                        <a:lnTo>
                          <a:pt x="105" y="12"/>
                        </a:lnTo>
                        <a:lnTo>
                          <a:pt x="105" y="14"/>
                        </a:lnTo>
                        <a:lnTo>
                          <a:pt x="105" y="14"/>
                        </a:lnTo>
                        <a:lnTo>
                          <a:pt x="105" y="12"/>
                        </a:lnTo>
                        <a:lnTo>
                          <a:pt x="105" y="12"/>
                        </a:lnTo>
                        <a:lnTo>
                          <a:pt x="105" y="14"/>
                        </a:lnTo>
                        <a:lnTo>
                          <a:pt x="103" y="14"/>
                        </a:lnTo>
                        <a:lnTo>
                          <a:pt x="103" y="14"/>
                        </a:lnTo>
                        <a:lnTo>
                          <a:pt x="103" y="16"/>
                        </a:lnTo>
                        <a:lnTo>
                          <a:pt x="105" y="16"/>
                        </a:lnTo>
                        <a:lnTo>
                          <a:pt x="105" y="16"/>
                        </a:lnTo>
                        <a:lnTo>
                          <a:pt x="105" y="16"/>
                        </a:lnTo>
                        <a:lnTo>
                          <a:pt x="107" y="16"/>
                        </a:lnTo>
                        <a:lnTo>
                          <a:pt x="107" y="14"/>
                        </a:lnTo>
                        <a:lnTo>
                          <a:pt x="107" y="14"/>
                        </a:lnTo>
                        <a:lnTo>
                          <a:pt x="107" y="14"/>
                        </a:lnTo>
                        <a:lnTo>
                          <a:pt x="107" y="14"/>
                        </a:lnTo>
                        <a:lnTo>
                          <a:pt x="109" y="14"/>
                        </a:lnTo>
                        <a:lnTo>
                          <a:pt x="109" y="14"/>
                        </a:lnTo>
                        <a:lnTo>
                          <a:pt x="109" y="14"/>
                        </a:lnTo>
                        <a:lnTo>
                          <a:pt x="111" y="14"/>
                        </a:lnTo>
                        <a:lnTo>
                          <a:pt x="111" y="16"/>
                        </a:lnTo>
                        <a:lnTo>
                          <a:pt x="111" y="16"/>
                        </a:lnTo>
                        <a:lnTo>
                          <a:pt x="111" y="16"/>
                        </a:lnTo>
                        <a:lnTo>
                          <a:pt x="113" y="16"/>
                        </a:lnTo>
                        <a:lnTo>
                          <a:pt x="113" y="14"/>
                        </a:lnTo>
                        <a:lnTo>
                          <a:pt x="113" y="14"/>
                        </a:lnTo>
                        <a:lnTo>
                          <a:pt x="113" y="14"/>
                        </a:lnTo>
                        <a:lnTo>
                          <a:pt x="115" y="14"/>
                        </a:lnTo>
                        <a:lnTo>
                          <a:pt x="115" y="16"/>
                        </a:lnTo>
                        <a:lnTo>
                          <a:pt x="115" y="16"/>
                        </a:lnTo>
                        <a:lnTo>
                          <a:pt x="115" y="16"/>
                        </a:lnTo>
                        <a:lnTo>
                          <a:pt x="117" y="16"/>
                        </a:lnTo>
                        <a:lnTo>
                          <a:pt x="117" y="18"/>
                        </a:lnTo>
                        <a:lnTo>
                          <a:pt x="117" y="18"/>
                        </a:lnTo>
                        <a:lnTo>
                          <a:pt x="117" y="16"/>
                        </a:lnTo>
                        <a:lnTo>
                          <a:pt x="117" y="16"/>
                        </a:lnTo>
                        <a:lnTo>
                          <a:pt x="119" y="16"/>
                        </a:lnTo>
                        <a:lnTo>
                          <a:pt x="119" y="18"/>
                        </a:lnTo>
                        <a:lnTo>
                          <a:pt x="119" y="18"/>
                        </a:lnTo>
                        <a:lnTo>
                          <a:pt x="120" y="18"/>
                        </a:lnTo>
                        <a:lnTo>
                          <a:pt x="120" y="18"/>
                        </a:lnTo>
                        <a:lnTo>
                          <a:pt x="120" y="20"/>
                        </a:lnTo>
                        <a:lnTo>
                          <a:pt x="120" y="20"/>
                        </a:lnTo>
                        <a:lnTo>
                          <a:pt x="120" y="20"/>
                        </a:lnTo>
                        <a:lnTo>
                          <a:pt x="120" y="20"/>
                        </a:lnTo>
                        <a:lnTo>
                          <a:pt x="120" y="20"/>
                        </a:lnTo>
                        <a:lnTo>
                          <a:pt x="122" y="20"/>
                        </a:lnTo>
                        <a:lnTo>
                          <a:pt x="122" y="20"/>
                        </a:lnTo>
                        <a:lnTo>
                          <a:pt x="122" y="20"/>
                        </a:lnTo>
                        <a:lnTo>
                          <a:pt x="122" y="20"/>
                        </a:lnTo>
                        <a:lnTo>
                          <a:pt x="122" y="20"/>
                        </a:lnTo>
                        <a:lnTo>
                          <a:pt x="124" y="20"/>
                        </a:lnTo>
                        <a:lnTo>
                          <a:pt x="124" y="21"/>
                        </a:lnTo>
                        <a:lnTo>
                          <a:pt x="124" y="21"/>
                        </a:lnTo>
                        <a:lnTo>
                          <a:pt x="124" y="21"/>
                        </a:lnTo>
                        <a:lnTo>
                          <a:pt x="126" y="21"/>
                        </a:lnTo>
                        <a:lnTo>
                          <a:pt x="126" y="23"/>
                        </a:lnTo>
                        <a:lnTo>
                          <a:pt x="126" y="23"/>
                        </a:lnTo>
                        <a:lnTo>
                          <a:pt x="126" y="25"/>
                        </a:lnTo>
                        <a:lnTo>
                          <a:pt x="126" y="25"/>
                        </a:lnTo>
                        <a:lnTo>
                          <a:pt x="126" y="25"/>
                        </a:lnTo>
                        <a:lnTo>
                          <a:pt x="126" y="25"/>
                        </a:lnTo>
                        <a:lnTo>
                          <a:pt x="128" y="25"/>
                        </a:lnTo>
                        <a:lnTo>
                          <a:pt x="128" y="27"/>
                        </a:lnTo>
                        <a:lnTo>
                          <a:pt x="126" y="27"/>
                        </a:lnTo>
                        <a:lnTo>
                          <a:pt x="126" y="27"/>
                        </a:lnTo>
                        <a:lnTo>
                          <a:pt x="128" y="27"/>
                        </a:lnTo>
                        <a:lnTo>
                          <a:pt x="128" y="27"/>
                        </a:lnTo>
                        <a:lnTo>
                          <a:pt x="128" y="29"/>
                        </a:lnTo>
                        <a:lnTo>
                          <a:pt x="128" y="29"/>
                        </a:lnTo>
                        <a:lnTo>
                          <a:pt x="128" y="29"/>
                        </a:lnTo>
                        <a:lnTo>
                          <a:pt x="130" y="29"/>
                        </a:lnTo>
                        <a:lnTo>
                          <a:pt x="130" y="29"/>
                        </a:lnTo>
                        <a:lnTo>
                          <a:pt x="130" y="29"/>
                        </a:lnTo>
                        <a:lnTo>
                          <a:pt x="132" y="29"/>
                        </a:lnTo>
                        <a:lnTo>
                          <a:pt x="132" y="31"/>
                        </a:lnTo>
                        <a:lnTo>
                          <a:pt x="132" y="31"/>
                        </a:lnTo>
                        <a:lnTo>
                          <a:pt x="132" y="31"/>
                        </a:lnTo>
                        <a:lnTo>
                          <a:pt x="132" y="31"/>
                        </a:lnTo>
                        <a:lnTo>
                          <a:pt x="134" y="31"/>
                        </a:lnTo>
                        <a:lnTo>
                          <a:pt x="134" y="33"/>
                        </a:lnTo>
                        <a:lnTo>
                          <a:pt x="134" y="33"/>
                        </a:lnTo>
                        <a:lnTo>
                          <a:pt x="134" y="33"/>
                        </a:lnTo>
                        <a:lnTo>
                          <a:pt x="134" y="33"/>
                        </a:lnTo>
                        <a:lnTo>
                          <a:pt x="136" y="33"/>
                        </a:lnTo>
                        <a:lnTo>
                          <a:pt x="136" y="35"/>
                        </a:lnTo>
                        <a:lnTo>
                          <a:pt x="136" y="35"/>
                        </a:lnTo>
                        <a:lnTo>
                          <a:pt x="138" y="35"/>
                        </a:lnTo>
                        <a:lnTo>
                          <a:pt x="138" y="35"/>
                        </a:lnTo>
                        <a:lnTo>
                          <a:pt x="138" y="35"/>
                        </a:lnTo>
                        <a:lnTo>
                          <a:pt x="138" y="37"/>
                        </a:lnTo>
                        <a:lnTo>
                          <a:pt x="138" y="37"/>
                        </a:lnTo>
                        <a:lnTo>
                          <a:pt x="138" y="37"/>
                        </a:lnTo>
                        <a:lnTo>
                          <a:pt x="140" y="37"/>
                        </a:lnTo>
                        <a:lnTo>
                          <a:pt x="140" y="37"/>
                        </a:lnTo>
                        <a:lnTo>
                          <a:pt x="140" y="37"/>
                        </a:lnTo>
                        <a:lnTo>
                          <a:pt x="140" y="37"/>
                        </a:lnTo>
                        <a:lnTo>
                          <a:pt x="140" y="39"/>
                        </a:lnTo>
                        <a:lnTo>
                          <a:pt x="141" y="39"/>
                        </a:lnTo>
                        <a:lnTo>
                          <a:pt x="141" y="39"/>
                        </a:lnTo>
                        <a:lnTo>
                          <a:pt x="141" y="39"/>
                        </a:lnTo>
                        <a:lnTo>
                          <a:pt x="143" y="39"/>
                        </a:lnTo>
                        <a:lnTo>
                          <a:pt x="143" y="39"/>
                        </a:lnTo>
                        <a:lnTo>
                          <a:pt x="143" y="39"/>
                        </a:lnTo>
                        <a:lnTo>
                          <a:pt x="143" y="41"/>
                        </a:lnTo>
                        <a:lnTo>
                          <a:pt x="145" y="41"/>
                        </a:lnTo>
                        <a:lnTo>
                          <a:pt x="145" y="41"/>
                        </a:lnTo>
                        <a:lnTo>
                          <a:pt x="145" y="41"/>
                        </a:lnTo>
                        <a:lnTo>
                          <a:pt x="147" y="41"/>
                        </a:lnTo>
                        <a:lnTo>
                          <a:pt x="147" y="41"/>
                        </a:lnTo>
                        <a:lnTo>
                          <a:pt x="147" y="41"/>
                        </a:lnTo>
                        <a:lnTo>
                          <a:pt x="149" y="41"/>
                        </a:lnTo>
                        <a:lnTo>
                          <a:pt x="149" y="41"/>
                        </a:lnTo>
                        <a:lnTo>
                          <a:pt x="149" y="41"/>
                        </a:lnTo>
                        <a:lnTo>
                          <a:pt x="149" y="43"/>
                        </a:lnTo>
                        <a:lnTo>
                          <a:pt x="151" y="43"/>
                        </a:lnTo>
                        <a:lnTo>
                          <a:pt x="151" y="43"/>
                        </a:lnTo>
                        <a:lnTo>
                          <a:pt x="151" y="43"/>
                        </a:lnTo>
                        <a:lnTo>
                          <a:pt x="153" y="43"/>
                        </a:lnTo>
                        <a:lnTo>
                          <a:pt x="153" y="43"/>
                        </a:lnTo>
                        <a:lnTo>
                          <a:pt x="153" y="44"/>
                        </a:lnTo>
                        <a:lnTo>
                          <a:pt x="153" y="44"/>
                        </a:lnTo>
                        <a:lnTo>
                          <a:pt x="153" y="44"/>
                        </a:lnTo>
                        <a:lnTo>
                          <a:pt x="155" y="44"/>
                        </a:lnTo>
                        <a:lnTo>
                          <a:pt x="155" y="44"/>
                        </a:lnTo>
                        <a:lnTo>
                          <a:pt x="155" y="44"/>
                        </a:lnTo>
                        <a:lnTo>
                          <a:pt x="157" y="44"/>
                        </a:lnTo>
                        <a:lnTo>
                          <a:pt x="157" y="44"/>
                        </a:lnTo>
                        <a:lnTo>
                          <a:pt x="157" y="44"/>
                        </a:lnTo>
                        <a:lnTo>
                          <a:pt x="159" y="44"/>
                        </a:lnTo>
                        <a:lnTo>
                          <a:pt x="159" y="44"/>
                        </a:lnTo>
                        <a:lnTo>
                          <a:pt x="159" y="44"/>
                        </a:lnTo>
                        <a:lnTo>
                          <a:pt x="161" y="44"/>
                        </a:lnTo>
                        <a:lnTo>
                          <a:pt x="161" y="44"/>
                        </a:lnTo>
                        <a:lnTo>
                          <a:pt x="161" y="44"/>
                        </a:lnTo>
                        <a:lnTo>
                          <a:pt x="161" y="44"/>
                        </a:lnTo>
                        <a:lnTo>
                          <a:pt x="161" y="44"/>
                        </a:lnTo>
                        <a:lnTo>
                          <a:pt x="163" y="44"/>
                        </a:lnTo>
                        <a:lnTo>
                          <a:pt x="163" y="46"/>
                        </a:lnTo>
                        <a:lnTo>
                          <a:pt x="163" y="46"/>
                        </a:lnTo>
                        <a:lnTo>
                          <a:pt x="163" y="46"/>
                        </a:lnTo>
                        <a:lnTo>
                          <a:pt x="163" y="48"/>
                        </a:lnTo>
                        <a:lnTo>
                          <a:pt x="163" y="48"/>
                        </a:lnTo>
                        <a:lnTo>
                          <a:pt x="163" y="48"/>
                        </a:lnTo>
                        <a:lnTo>
                          <a:pt x="163" y="50"/>
                        </a:lnTo>
                        <a:lnTo>
                          <a:pt x="163" y="50"/>
                        </a:lnTo>
                        <a:lnTo>
                          <a:pt x="163" y="50"/>
                        </a:lnTo>
                        <a:lnTo>
                          <a:pt x="164" y="50"/>
                        </a:lnTo>
                        <a:lnTo>
                          <a:pt x="164" y="52"/>
                        </a:lnTo>
                        <a:lnTo>
                          <a:pt x="164" y="52"/>
                        </a:lnTo>
                        <a:lnTo>
                          <a:pt x="164" y="52"/>
                        </a:lnTo>
                        <a:lnTo>
                          <a:pt x="164" y="52"/>
                        </a:lnTo>
                        <a:lnTo>
                          <a:pt x="166" y="52"/>
                        </a:lnTo>
                        <a:lnTo>
                          <a:pt x="166" y="52"/>
                        </a:lnTo>
                        <a:lnTo>
                          <a:pt x="166" y="52"/>
                        </a:lnTo>
                        <a:lnTo>
                          <a:pt x="168" y="52"/>
                        </a:lnTo>
                        <a:lnTo>
                          <a:pt x="168" y="52"/>
                        </a:lnTo>
                        <a:lnTo>
                          <a:pt x="170" y="52"/>
                        </a:lnTo>
                        <a:lnTo>
                          <a:pt x="170" y="52"/>
                        </a:lnTo>
                        <a:lnTo>
                          <a:pt x="170" y="52"/>
                        </a:lnTo>
                        <a:lnTo>
                          <a:pt x="170" y="52"/>
                        </a:lnTo>
                        <a:lnTo>
                          <a:pt x="172" y="52"/>
                        </a:lnTo>
                        <a:lnTo>
                          <a:pt x="172" y="52"/>
                        </a:lnTo>
                        <a:lnTo>
                          <a:pt x="172" y="52"/>
                        </a:lnTo>
                        <a:lnTo>
                          <a:pt x="174" y="52"/>
                        </a:lnTo>
                        <a:lnTo>
                          <a:pt x="174" y="52"/>
                        </a:lnTo>
                        <a:lnTo>
                          <a:pt x="174" y="54"/>
                        </a:lnTo>
                        <a:lnTo>
                          <a:pt x="176" y="54"/>
                        </a:lnTo>
                        <a:lnTo>
                          <a:pt x="176" y="54"/>
                        </a:lnTo>
                        <a:lnTo>
                          <a:pt x="176" y="54"/>
                        </a:lnTo>
                        <a:lnTo>
                          <a:pt x="178" y="54"/>
                        </a:lnTo>
                        <a:lnTo>
                          <a:pt x="178" y="54"/>
                        </a:lnTo>
                        <a:lnTo>
                          <a:pt x="178" y="56"/>
                        </a:lnTo>
                        <a:lnTo>
                          <a:pt x="178" y="56"/>
                        </a:lnTo>
                        <a:lnTo>
                          <a:pt x="178" y="56"/>
                        </a:lnTo>
                        <a:lnTo>
                          <a:pt x="180" y="56"/>
                        </a:lnTo>
                        <a:lnTo>
                          <a:pt x="180" y="56"/>
                        </a:lnTo>
                        <a:lnTo>
                          <a:pt x="180" y="58"/>
                        </a:lnTo>
                        <a:lnTo>
                          <a:pt x="180" y="58"/>
                        </a:lnTo>
                        <a:lnTo>
                          <a:pt x="180" y="58"/>
                        </a:lnTo>
                        <a:lnTo>
                          <a:pt x="182" y="58"/>
                        </a:lnTo>
                        <a:lnTo>
                          <a:pt x="182" y="60"/>
                        </a:lnTo>
                        <a:lnTo>
                          <a:pt x="182" y="60"/>
                        </a:lnTo>
                        <a:lnTo>
                          <a:pt x="182" y="60"/>
                        </a:lnTo>
                        <a:lnTo>
                          <a:pt x="182" y="60"/>
                        </a:lnTo>
                        <a:lnTo>
                          <a:pt x="182" y="60"/>
                        </a:lnTo>
                        <a:lnTo>
                          <a:pt x="184" y="60"/>
                        </a:lnTo>
                        <a:lnTo>
                          <a:pt x="184" y="60"/>
                        </a:lnTo>
                        <a:lnTo>
                          <a:pt x="185" y="60"/>
                        </a:lnTo>
                        <a:lnTo>
                          <a:pt x="185" y="60"/>
                        </a:lnTo>
                        <a:lnTo>
                          <a:pt x="185" y="60"/>
                        </a:lnTo>
                        <a:lnTo>
                          <a:pt x="187" y="60"/>
                        </a:lnTo>
                        <a:lnTo>
                          <a:pt x="187" y="62"/>
                        </a:lnTo>
                        <a:lnTo>
                          <a:pt x="187" y="62"/>
                        </a:lnTo>
                        <a:lnTo>
                          <a:pt x="187" y="62"/>
                        </a:lnTo>
                        <a:lnTo>
                          <a:pt x="187" y="64"/>
                        </a:lnTo>
                        <a:lnTo>
                          <a:pt x="187" y="64"/>
                        </a:lnTo>
                        <a:lnTo>
                          <a:pt x="187" y="66"/>
                        </a:lnTo>
                        <a:lnTo>
                          <a:pt x="187" y="66"/>
                        </a:lnTo>
                        <a:lnTo>
                          <a:pt x="185" y="66"/>
                        </a:lnTo>
                        <a:lnTo>
                          <a:pt x="185" y="66"/>
                        </a:lnTo>
                        <a:lnTo>
                          <a:pt x="185" y="67"/>
                        </a:lnTo>
                        <a:lnTo>
                          <a:pt x="185" y="67"/>
                        </a:lnTo>
                        <a:lnTo>
                          <a:pt x="185" y="67"/>
                        </a:lnTo>
                        <a:lnTo>
                          <a:pt x="184" y="67"/>
                        </a:lnTo>
                        <a:lnTo>
                          <a:pt x="184" y="67"/>
                        </a:lnTo>
                        <a:lnTo>
                          <a:pt x="182" y="67"/>
                        </a:lnTo>
                        <a:lnTo>
                          <a:pt x="182" y="67"/>
                        </a:lnTo>
                        <a:lnTo>
                          <a:pt x="182" y="67"/>
                        </a:lnTo>
                        <a:lnTo>
                          <a:pt x="180" y="67"/>
                        </a:lnTo>
                        <a:lnTo>
                          <a:pt x="180" y="67"/>
                        </a:lnTo>
                        <a:lnTo>
                          <a:pt x="180" y="67"/>
                        </a:lnTo>
                        <a:lnTo>
                          <a:pt x="178" y="67"/>
                        </a:lnTo>
                        <a:lnTo>
                          <a:pt x="178" y="67"/>
                        </a:lnTo>
                        <a:lnTo>
                          <a:pt x="176" y="67"/>
                        </a:lnTo>
                        <a:lnTo>
                          <a:pt x="176" y="67"/>
                        </a:lnTo>
                        <a:lnTo>
                          <a:pt x="176" y="67"/>
                        </a:lnTo>
                        <a:lnTo>
                          <a:pt x="176" y="67"/>
                        </a:lnTo>
                        <a:lnTo>
                          <a:pt x="176" y="67"/>
                        </a:lnTo>
                        <a:lnTo>
                          <a:pt x="174" y="67"/>
                        </a:lnTo>
                        <a:lnTo>
                          <a:pt x="174" y="67"/>
                        </a:lnTo>
                        <a:lnTo>
                          <a:pt x="174" y="69"/>
                        </a:lnTo>
                        <a:lnTo>
                          <a:pt x="172" y="69"/>
                        </a:lnTo>
                        <a:lnTo>
                          <a:pt x="172" y="69"/>
                        </a:lnTo>
                        <a:lnTo>
                          <a:pt x="172" y="69"/>
                        </a:lnTo>
                        <a:lnTo>
                          <a:pt x="172" y="69"/>
                        </a:lnTo>
                        <a:lnTo>
                          <a:pt x="170" y="69"/>
                        </a:lnTo>
                        <a:lnTo>
                          <a:pt x="170" y="69"/>
                        </a:lnTo>
                        <a:lnTo>
                          <a:pt x="170" y="69"/>
                        </a:lnTo>
                        <a:lnTo>
                          <a:pt x="168" y="69"/>
                        </a:lnTo>
                        <a:lnTo>
                          <a:pt x="168" y="69"/>
                        </a:lnTo>
                        <a:lnTo>
                          <a:pt x="166" y="69"/>
                        </a:lnTo>
                        <a:lnTo>
                          <a:pt x="166" y="69"/>
                        </a:lnTo>
                        <a:lnTo>
                          <a:pt x="166" y="69"/>
                        </a:lnTo>
                        <a:lnTo>
                          <a:pt x="164" y="69"/>
                        </a:lnTo>
                        <a:lnTo>
                          <a:pt x="164" y="69"/>
                        </a:lnTo>
                        <a:lnTo>
                          <a:pt x="164" y="69"/>
                        </a:lnTo>
                        <a:lnTo>
                          <a:pt x="163" y="69"/>
                        </a:lnTo>
                        <a:lnTo>
                          <a:pt x="163" y="69"/>
                        </a:lnTo>
                        <a:lnTo>
                          <a:pt x="161" y="69"/>
                        </a:lnTo>
                        <a:lnTo>
                          <a:pt x="161" y="69"/>
                        </a:lnTo>
                        <a:lnTo>
                          <a:pt x="161" y="69"/>
                        </a:lnTo>
                        <a:lnTo>
                          <a:pt x="161" y="69"/>
                        </a:lnTo>
                        <a:lnTo>
                          <a:pt x="159" y="69"/>
                        </a:lnTo>
                        <a:lnTo>
                          <a:pt x="159" y="69"/>
                        </a:lnTo>
                        <a:lnTo>
                          <a:pt x="159" y="67"/>
                        </a:lnTo>
                        <a:lnTo>
                          <a:pt x="159" y="67"/>
                        </a:lnTo>
                        <a:lnTo>
                          <a:pt x="157" y="67"/>
                        </a:lnTo>
                        <a:lnTo>
                          <a:pt x="157" y="67"/>
                        </a:lnTo>
                        <a:lnTo>
                          <a:pt x="155" y="67"/>
                        </a:lnTo>
                        <a:lnTo>
                          <a:pt x="155" y="67"/>
                        </a:lnTo>
                        <a:lnTo>
                          <a:pt x="155" y="67"/>
                        </a:lnTo>
                        <a:lnTo>
                          <a:pt x="153" y="67"/>
                        </a:lnTo>
                        <a:lnTo>
                          <a:pt x="153" y="67"/>
                        </a:lnTo>
                        <a:lnTo>
                          <a:pt x="153" y="67"/>
                        </a:lnTo>
                        <a:lnTo>
                          <a:pt x="151" y="67"/>
                        </a:lnTo>
                        <a:lnTo>
                          <a:pt x="151" y="67"/>
                        </a:lnTo>
                        <a:lnTo>
                          <a:pt x="149" y="67"/>
                        </a:lnTo>
                        <a:lnTo>
                          <a:pt x="149" y="67"/>
                        </a:lnTo>
                        <a:lnTo>
                          <a:pt x="149" y="67"/>
                        </a:lnTo>
                        <a:lnTo>
                          <a:pt x="147" y="67"/>
                        </a:lnTo>
                        <a:lnTo>
                          <a:pt x="147" y="67"/>
                        </a:lnTo>
                        <a:lnTo>
                          <a:pt x="147" y="69"/>
                        </a:lnTo>
                        <a:lnTo>
                          <a:pt x="147" y="69"/>
                        </a:lnTo>
                        <a:lnTo>
                          <a:pt x="145" y="69"/>
                        </a:lnTo>
                        <a:lnTo>
                          <a:pt x="145" y="69"/>
                        </a:lnTo>
                        <a:lnTo>
                          <a:pt x="143" y="69"/>
                        </a:lnTo>
                        <a:lnTo>
                          <a:pt x="143" y="69"/>
                        </a:lnTo>
                        <a:lnTo>
                          <a:pt x="143" y="69"/>
                        </a:lnTo>
                        <a:lnTo>
                          <a:pt x="141" y="69"/>
                        </a:lnTo>
                        <a:lnTo>
                          <a:pt x="141" y="69"/>
                        </a:lnTo>
                        <a:lnTo>
                          <a:pt x="140" y="69"/>
                        </a:lnTo>
                        <a:lnTo>
                          <a:pt x="140" y="69"/>
                        </a:lnTo>
                        <a:lnTo>
                          <a:pt x="140" y="69"/>
                        </a:lnTo>
                        <a:lnTo>
                          <a:pt x="140" y="69"/>
                        </a:lnTo>
                        <a:lnTo>
                          <a:pt x="138" y="69"/>
                        </a:lnTo>
                        <a:lnTo>
                          <a:pt x="138" y="69"/>
                        </a:lnTo>
                        <a:lnTo>
                          <a:pt x="138" y="69"/>
                        </a:lnTo>
                        <a:lnTo>
                          <a:pt x="136" y="69"/>
                        </a:lnTo>
                        <a:lnTo>
                          <a:pt x="136" y="69"/>
                        </a:lnTo>
                        <a:lnTo>
                          <a:pt x="134" y="69"/>
                        </a:lnTo>
                        <a:lnTo>
                          <a:pt x="134" y="69"/>
                        </a:lnTo>
                        <a:lnTo>
                          <a:pt x="134" y="69"/>
                        </a:lnTo>
                        <a:lnTo>
                          <a:pt x="132" y="69"/>
                        </a:lnTo>
                        <a:lnTo>
                          <a:pt x="132" y="71"/>
                        </a:lnTo>
                        <a:lnTo>
                          <a:pt x="132" y="71"/>
                        </a:lnTo>
                        <a:lnTo>
                          <a:pt x="132" y="71"/>
                        </a:lnTo>
                        <a:lnTo>
                          <a:pt x="130" y="71"/>
                        </a:lnTo>
                        <a:lnTo>
                          <a:pt x="130" y="71"/>
                        </a:lnTo>
                        <a:lnTo>
                          <a:pt x="128" y="71"/>
                        </a:lnTo>
                        <a:lnTo>
                          <a:pt x="128" y="71"/>
                        </a:lnTo>
                        <a:lnTo>
                          <a:pt x="128" y="71"/>
                        </a:lnTo>
                        <a:lnTo>
                          <a:pt x="126" y="71"/>
                        </a:lnTo>
                        <a:lnTo>
                          <a:pt x="126" y="71"/>
                        </a:lnTo>
                        <a:lnTo>
                          <a:pt x="126" y="71"/>
                        </a:lnTo>
                        <a:lnTo>
                          <a:pt x="126" y="71"/>
                        </a:lnTo>
                        <a:lnTo>
                          <a:pt x="126" y="71"/>
                        </a:lnTo>
                        <a:lnTo>
                          <a:pt x="124" y="71"/>
                        </a:lnTo>
                        <a:lnTo>
                          <a:pt x="124" y="69"/>
                        </a:lnTo>
                        <a:lnTo>
                          <a:pt x="124" y="69"/>
                        </a:lnTo>
                        <a:lnTo>
                          <a:pt x="124" y="67"/>
                        </a:lnTo>
                        <a:lnTo>
                          <a:pt x="126" y="67"/>
                        </a:lnTo>
                        <a:lnTo>
                          <a:pt x="126" y="67"/>
                        </a:lnTo>
                        <a:lnTo>
                          <a:pt x="126" y="67"/>
                        </a:lnTo>
                        <a:lnTo>
                          <a:pt x="126" y="67"/>
                        </a:lnTo>
                        <a:lnTo>
                          <a:pt x="126" y="67"/>
                        </a:lnTo>
                        <a:lnTo>
                          <a:pt x="126" y="66"/>
                        </a:lnTo>
                        <a:lnTo>
                          <a:pt x="126" y="66"/>
                        </a:lnTo>
                        <a:lnTo>
                          <a:pt x="128" y="66"/>
                        </a:lnTo>
                        <a:lnTo>
                          <a:pt x="128" y="66"/>
                        </a:lnTo>
                        <a:lnTo>
                          <a:pt x="128" y="66"/>
                        </a:lnTo>
                        <a:lnTo>
                          <a:pt x="128" y="64"/>
                        </a:lnTo>
                        <a:lnTo>
                          <a:pt x="130" y="64"/>
                        </a:lnTo>
                        <a:lnTo>
                          <a:pt x="130" y="64"/>
                        </a:lnTo>
                        <a:lnTo>
                          <a:pt x="130" y="64"/>
                        </a:lnTo>
                        <a:lnTo>
                          <a:pt x="130" y="62"/>
                        </a:lnTo>
                        <a:lnTo>
                          <a:pt x="132" y="62"/>
                        </a:lnTo>
                        <a:lnTo>
                          <a:pt x="132" y="62"/>
                        </a:lnTo>
                        <a:lnTo>
                          <a:pt x="132" y="62"/>
                        </a:lnTo>
                        <a:lnTo>
                          <a:pt x="132" y="62"/>
                        </a:lnTo>
                        <a:lnTo>
                          <a:pt x="132" y="60"/>
                        </a:lnTo>
                        <a:lnTo>
                          <a:pt x="134" y="60"/>
                        </a:lnTo>
                        <a:lnTo>
                          <a:pt x="134" y="60"/>
                        </a:lnTo>
                        <a:lnTo>
                          <a:pt x="134" y="60"/>
                        </a:lnTo>
                        <a:lnTo>
                          <a:pt x="134" y="60"/>
                        </a:lnTo>
                        <a:lnTo>
                          <a:pt x="136" y="60"/>
                        </a:lnTo>
                        <a:lnTo>
                          <a:pt x="136" y="60"/>
                        </a:lnTo>
                        <a:lnTo>
                          <a:pt x="136" y="58"/>
                        </a:lnTo>
                        <a:lnTo>
                          <a:pt x="136" y="58"/>
                        </a:lnTo>
                        <a:lnTo>
                          <a:pt x="134" y="58"/>
                        </a:lnTo>
                        <a:lnTo>
                          <a:pt x="134" y="58"/>
                        </a:lnTo>
                        <a:lnTo>
                          <a:pt x="134" y="58"/>
                        </a:lnTo>
                        <a:lnTo>
                          <a:pt x="134" y="56"/>
                        </a:lnTo>
                        <a:lnTo>
                          <a:pt x="134" y="56"/>
                        </a:lnTo>
                        <a:lnTo>
                          <a:pt x="134" y="54"/>
                        </a:lnTo>
                        <a:lnTo>
                          <a:pt x="132" y="54"/>
                        </a:lnTo>
                        <a:lnTo>
                          <a:pt x="132" y="54"/>
                        </a:lnTo>
                        <a:lnTo>
                          <a:pt x="132" y="54"/>
                        </a:lnTo>
                        <a:lnTo>
                          <a:pt x="132" y="52"/>
                        </a:lnTo>
                        <a:lnTo>
                          <a:pt x="132" y="52"/>
                        </a:lnTo>
                        <a:lnTo>
                          <a:pt x="132" y="54"/>
                        </a:lnTo>
                        <a:lnTo>
                          <a:pt x="130" y="54"/>
                        </a:lnTo>
                        <a:lnTo>
                          <a:pt x="130" y="54"/>
                        </a:lnTo>
                        <a:lnTo>
                          <a:pt x="130" y="54"/>
                        </a:lnTo>
                        <a:lnTo>
                          <a:pt x="130" y="54"/>
                        </a:lnTo>
                        <a:lnTo>
                          <a:pt x="128" y="54"/>
                        </a:lnTo>
                        <a:lnTo>
                          <a:pt x="128" y="54"/>
                        </a:lnTo>
                        <a:lnTo>
                          <a:pt x="128" y="54"/>
                        </a:lnTo>
                        <a:lnTo>
                          <a:pt x="126" y="54"/>
                        </a:lnTo>
                        <a:lnTo>
                          <a:pt x="126" y="54"/>
                        </a:lnTo>
                        <a:lnTo>
                          <a:pt x="126" y="54"/>
                        </a:lnTo>
                        <a:lnTo>
                          <a:pt x="124" y="54"/>
                        </a:lnTo>
                        <a:lnTo>
                          <a:pt x="124" y="54"/>
                        </a:lnTo>
                        <a:lnTo>
                          <a:pt x="122" y="54"/>
                        </a:lnTo>
                        <a:lnTo>
                          <a:pt x="122" y="52"/>
                        </a:lnTo>
                        <a:lnTo>
                          <a:pt x="122" y="52"/>
                        </a:lnTo>
                        <a:lnTo>
                          <a:pt x="122" y="54"/>
                        </a:lnTo>
                        <a:lnTo>
                          <a:pt x="122" y="54"/>
                        </a:lnTo>
                        <a:lnTo>
                          <a:pt x="120" y="54"/>
                        </a:lnTo>
                        <a:lnTo>
                          <a:pt x="120" y="54"/>
                        </a:lnTo>
                        <a:lnTo>
                          <a:pt x="120" y="54"/>
                        </a:lnTo>
                        <a:lnTo>
                          <a:pt x="119" y="54"/>
                        </a:lnTo>
                        <a:lnTo>
                          <a:pt x="119" y="54"/>
                        </a:lnTo>
                        <a:lnTo>
                          <a:pt x="119" y="56"/>
                        </a:lnTo>
                        <a:lnTo>
                          <a:pt x="119" y="56"/>
                        </a:lnTo>
                        <a:lnTo>
                          <a:pt x="119" y="54"/>
                        </a:lnTo>
                        <a:lnTo>
                          <a:pt x="119" y="54"/>
                        </a:lnTo>
                        <a:lnTo>
                          <a:pt x="119" y="52"/>
                        </a:lnTo>
                        <a:lnTo>
                          <a:pt x="119" y="52"/>
                        </a:lnTo>
                        <a:lnTo>
                          <a:pt x="117" y="52"/>
                        </a:lnTo>
                        <a:lnTo>
                          <a:pt x="117" y="52"/>
                        </a:lnTo>
                        <a:lnTo>
                          <a:pt x="117" y="52"/>
                        </a:lnTo>
                        <a:lnTo>
                          <a:pt x="117" y="54"/>
                        </a:lnTo>
                        <a:lnTo>
                          <a:pt x="117" y="54"/>
                        </a:lnTo>
                        <a:lnTo>
                          <a:pt x="117" y="56"/>
                        </a:lnTo>
                        <a:lnTo>
                          <a:pt x="117" y="56"/>
                        </a:lnTo>
                        <a:lnTo>
                          <a:pt x="115" y="56"/>
                        </a:lnTo>
                        <a:lnTo>
                          <a:pt x="115" y="56"/>
                        </a:lnTo>
                        <a:lnTo>
                          <a:pt x="115" y="58"/>
                        </a:lnTo>
                        <a:lnTo>
                          <a:pt x="115" y="58"/>
                        </a:lnTo>
                        <a:lnTo>
                          <a:pt x="113" y="58"/>
                        </a:lnTo>
                        <a:lnTo>
                          <a:pt x="113" y="58"/>
                        </a:lnTo>
                        <a:lnTo>
                          <a:pt x="113" y="56"/>
                        </a:lnTo>
                        <a:lnTo>
                          <a:pt x="113" y="56"/>
                        </a:lnTo>
                        <a:lnTo>
                          <a:pt x="113" y="56"/>
                        </a:lnTo>
                        <a:lnTo>
                          <a:pt x="111" y="56"/>
                        </a:lnTo>
                        <a:lnTo>
                          <a:pt x="111" y="56"/>
                        </a:lnTo>
                        <a:lnTo>
                          <a:pt x="111" y="56"/>
                        </a:lnTo>
                        <a:lnTo>
                          <a:pt x="111" y="54"/>
                        </a:lnTo>
                        <a:lnTo>
                          <a:pt x="109" y="54"/>
                        </a:lnTo>
                        <a:lnTo>
                          <a:pt x="109" y="54"/>
                        </a:lnTo>
                        <a:lnTo>
                          <a:pt x="107" y="54"/>
                        </a:lnTo>
                        <a:lnTo>
                          <a:pt x="107" y="54"/>
                        </a:lnTo>
                        <a:lnTo>
                          <a:pt x="107" y="54"/>
                        </a:lnTo>
                        <a:lnTo>
                          <a:pt x="107" y="52"/>
                        </a:lnTo>
                        <a:lnTo>
                          <a:pt x="107" y="52"/>
                        </a:lnTo>
                        <a:lnTo>
                          <a:pt x="105" y="52"/>
                        </a:lnTo>
                        <a:lnTo>
                          <a:pt x="105" y="52"/>
                        </a:lnTo>
                        <a:lnTo>
                          <a:pt x="105" y="52"/>
                        </a:lnTo>
                        <a:lnTo>
                          <a:pt x="105" y="52"/>
                        </a:lnTo>
                        <a:lnTo>
                          <a:pt x="103" y="52"/>
                        </a:lnTo>
                        <a:lnTo>
                          <a:pt x="103" y="52"/>
                        </a:lnTo>
                        <a:lnTo>
                          <a:pt x="103" y="50"/>
                        </a:lnTo>
                        <a:lnTo>
                          <a:pt x="103" y="50"/>
                        </a:lnTo>
                        <a:lnTo>
                          <a:pt x="101" y="50"/>
                        </a:lnTo>
                        <a:lnTo>
                          <a:pt x="101" y="50"/>
                        </a:lnTo>
                        <a:lnTo>
                          <a:pt x="101" y="50"/>
                        </a:lnTo>
                        <a:lnTo>
                          <a:pt x="101" y="50"/>
                        </a:lnTo>
                        <a:lnTo>
                          <a:pt x="101" y="48"/>
                        </a:lnTo>
                        <a:lnTo>
                          <a:pt x="99" y="48"/>
                        </a:lnTo>
                        <a:lnTo>
                          <a:pt x="99" y="48"/>
                        </a:lnTo>
                        <a:lnTo>
                          <a:pt x="99" y="48"/>
                        </a:lnTo>
                        <a:lnTo>
                          <a:pt x="99" y="48"/>
                        </a:lnTo>
                        <a:lnTo>
                          <a:pt x="99" y="46"/>
                        </a:lnTo>
                        <a:lnTo>
                          <a:pt x="99" y="4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0" name="Rectangle 1618">
                    <a:extLst>
                      <a:ext uri="{FF2B5EF4-FFF2-40B4-BE49-F238E27FC236}">
                        <a16:creationId xmlns:a16="http://schemas.microsoft.com/office/drawing/2014/main" id="{EC354A63-D36C-46C3-AE7D-0FE5DABA5B3E}"/>
                      </a:ext>
                    </a:extLst>
                  </p:cNvPr>
                  <p:cNvSpPr>
                    <a:spLocks noChangeArrowheads="1"/>
                  </p:cNvSpPr>
                  <p:nvPr/>
                </p:nvSpPr>
                <p:spPr bwMode="auto">
                  <a:xfrm>
                    <a:off x="9193" y="2733"/>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1" name="Rectangle 1619">
                    <a:extLst>
                      <a:ext uri="{FF2B5EF4-FFF2-40B4-BE49-F238E27FC236}">
                        <a16:creationId xmlns:a16="http://schemas.microsoft.com/office/drawing/2014/main" id="{B740502A-5C9B-4324-8EDB-1D22F788CE37}"/>
                      </a:ext>
                    </a:extLst>
                  </p:cNvPr>
                  <p:cNvSpPr>
                    <a:spLocks noChangeArrowheads="1"/>
                  </p:cNvSpPr>
                  <p:nvPr/>
                </p:nvSpPr>
                <p:spPr bwMode="auto">
                  <a:xfrm>
                    <a:off x="9193" y="2733"/>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2" name="Freeform 1620">
                    <a:extLst>
                      <a:ext uri="{FF2B5EF4-FFF2-40B4-BE49-F238E27FC236}">
                        <a16:creationId xmlns:a16="http://schemas.microsoft.com/office/drawing/2014/main" id="{BF59AD48-5EBF-4ABC-B1C7-0312B46E5B96}"/>
                      </a:ext>
                    </a:extLst>
                  </p:cNvPr>
                  <p:cNvSpPr>
                    <a:spLocks/>
                  </p:cNvSpPr>
                  <p:nvPr/>
                </p:nvSpPr>
                <p:spPr bwMode="auto">
                  <a:xfrm>
                    <a:off x="9159" y="2682"/>
                    <a:ext cx="59" cy="65"/>
                  </a:xfrm>
                  <a:custGeom>
                    <a:avLst/>
                    <a:gdLst>
                      <a:gd name="T0" fmla="*/ 9 w 59"/>
                      <a:gd name="T1" fmla="*/ 1 h 65"/>
                      <a:gd name="T2" fmla="*/ 13 w 59"/>
                      <a:gd name="T3" fmla="*/ 3 h 65"/>
                      <a:gd name="T4" fmla="*/ 17 w 59"/>
                      <a:gd name="T5" fmla="*/ 5 h 65"/>
                      <a:gd name="T6" fmla="*/ 21 w 59"/>
                      <a:gd name="T7" fmla="*/ 3 h 65"/>
                      <a:gd name="T8" fmla="*/ 25 w 59"/>
                      <a:gd name="T9" fmla="*/ 3 h 65"/>
                      <a:gd name="T10" fmla="*/ 26 w 59"/>
                      <a:gd name="T11" fmla="*/ 5 h 65"/>
                      <a:gd name="T12" fmla="*/ 30 w 59"/>
                      <a:gd name="T13" fmla="*/ 9 h 65"/>
                      <a:gd name="T14" fmla="*/ 32 w 59"/>
                      <a:gd name="T15" fmla="*/ 9 h 65"/>
                      <a:gd name="T16" fmla="*/ 36 w 59"/>
                      <a:gd name="T17" fmla="*/ 9 h 65"/>
                      <a:gd name="T18" fmla="*/ 38 w 59"/>
                      <a:gd name="T19" fmla="*/ 7 h 65"/>
                      <a:gd name="T20" fmla="*/ 40 w 59"/>
                      <a:gd name="T21" fmla="*/ 7 h 65"/>
                      <a:gd name="T22" fmla="*/ 42 w 59"/>
                      <a:gd name="T23" fmla="*/ 11 h 65"/>
                      <a:gd name="T24" fmla="*/ 44 w 59"/>
                      <a:gd name="T25" fmla="*/ 17 h 65"/>
                      <a:gd name="T26" fmla="*/ 46 w 59"/>
                      <a:gd name="T27" fmla="*/ 21 h 65"/>
                      <a:gd name="T28" fmla="*/ 47 w 59"/>
                      <a:gd name="T29" fmla="*/ 23 h 65"/>
                      <a:gd name="T30" fmla="*/ 51 w 59"/>
                      <a:gd name="T31" fmla="*/ 26 h 65"/>
                      <a:gd name="T32" fmla="*/ 53 w 59"/>
                      <a:gd name="T33" fmla="*/ 28 h 65"/>
                      <a:gd name="T34" fmla="*/ 55 w 59"/>
                      <a:gd name="T35" fmla="*/ 32 h 65"/>
                      <a:gd name="T36" fmla="*/ 59 w 59"/>
                      <a:gd name="T37" fmla="*/ 34 h 65"/>
                      <a:gd name="T38" fmla="*/ 55 w 59"/>
                      <a:gd name="T39" fmla="*/ 34 h 65"/>
                      <a:gd name="T40" fmla="*/ 53 w 59"/>
                      <a:gd name="T41" fmla="*/ 34 h 65"/>
                      <a:gd name="T42" fmla="*/ 51 w 59"/>
                      <a:gd name="T43" fmla="*/ 38 h 65"/>
                      <a:gd name="T44" fmla="*/ 51 w 59"/>
                      <a:gd name="T45" fmla="*/ 44 h 65"/>
                      <a:gd name="T46" fmla="*/ 55 w 59"/>
                      <a:gd name="T47" fmla="*/ 46 h 65"/>
                      <a:gd name="T48" fmla="*/ 53 w 59"/>
                      <a:gd name="T49" fmla="*/ 49 h 65"/>
                      <a:gd name="T50" fmla="*/ 53 w 59"/>
                      <a:gd name="T51" fmla="*/ 51 h 65"/>
                      <a:gd name="T52" fmla="*/ 53 w 59"/>
                      <a:gd name="T53" fmla="*/ 57 h 65"/>
                      <a:gd name="T54" fmla="*/ 49 w 59"/>
                      <a:gd name="T55" fmla="*/ 59 h 65"/>
                      <a:gd name="T56" fmla="*/ 51 w 59"/>
                      <a:gd name="T57" fmla="*/ 63 h 65"/>
                      <a:gd name="T58" fmla="*/ 51 w 59"/>
                      <a:gd name="T59" fmla="*/ 65 h 65"/>
                      <a:gd name="T60" fmla="*/ 49 w 59"/>
                      <a:gd name="T61" fmla="*/ 61 h 65"/>
                      <a:gd name="T62" fmla="*/ 47 w 59"/>
                      <a:gd name="T63" fmla="*/ 57 h 65"/>
                      <a:gd name="T64" fmla="*/ 46 w 59"/>
                      <a:gd name="T65" fmla="*/ 53 h 65"/>
                      <a:gd name="T66" fmla="*/ 44 w 59"/>
                      <a:gd name="T67" fmla="*/ 51 h 65"/>
                      <a:gd name="T68" fmla="*/ 46 w 59"/>
                      <a:gd name="T69" fmla="*/ 55 h 65"/>
                      <a:gd name="T70" fmla="*/ 46 w 59"/>
                      <a:gd name="T71" fmla="*/ 59 h 65"/>
                      <a:gd name="T72" fmla="*/ 42 w 59"/>
                      <a:gd name="T73" fmla="*/ 57 h 65"/>
                      <a:gd name="T74" fmla="*/ 38 w 59"/>
                      <a:gd name="T75" fmla="*/ 55 h 65"/>
                      <a:gd name="T76" fmla="*/ 38 w 59"/>
                      <a:gd name="T77" fmla="*/ 51 h 65"/>
                      <a:gd name="T78" fmla="*/ 38 w 59"/>
                      <a:gd name="T79" fmla="*/ 46 h 65"/>
                      <a:gd name="T80" fmla="*/ 36 w 59"/>
                      <a:gd name="T81" fmla="*/ 44 h 65"/>
                      <a:gd name="T82" fmla="*/ 34 w 59"/>
                      <a:gd name="T83" fmla="*/ 40 h 65"/>
                      <a:gd name="T84" fmla="*/ 30 w 59"/>
                      <a:gd name="T85" fmla="*/ 38 h 65"/>
                      <a:gd name="T86" fmla="*/ 26 w 59"/>
                      <a:gd name="T87" fmla="*/ 36 h 65"/>
                      <a:gd name="T88" fmla="*/ 23 w 59"/>
                      <a:gd name="T89" fmla="*/ 36 h 65"/>
                      <a:gd name="T90" fmla="*/ 21 w 59"/>
                      <a:gd name="T91" fmla="*/ 32 h 65"/>
                      <a:gd name="T92" fmla="*/ 21 w 59"/>
                      <a:gd name="T93" fmla="*/ 28 h 65"/>
                      <a:gd name="T94" fmla="*/ 17 w 59"/>
                      <a:gd name="T95" fmla="*/ 26 h 65"/>
                      <a:gd name="T96" fmla="*/ 19 w 59"/>
                      <a:gd name="T97" fmla="*/ 28 h 65"/>
                      <a:gd name="T98" fmla="*/ 17 w 59"/>
                      <a:gd name="T99" fmla="*/ 32 h 65"/>
                      <a:gd name="T100" fmla="*/ 15 w 59"/>
                      <a:gd name="T101" fmla="*/ 36 h 65"/>
                      <a:gd name="T102" fmla="*/ 11 w 59"/>
                      <a:gd name="T103" fmla="*/ 32 h 65"/>
                      <a:gd name="T104" fmla="*/ 9 w 59"/>
                      <a:gd name="T105" fmla="*/ 28 h 65"/>
                      <a:gd name="T106" fmla="*/ 5 w 59"/>
                      <a:gd name="T107" fmla="*/ 28 h 65"/>
                      <a:gd name="T108" fmla="*/ 3 w 59"/>
                      <a:gd name="T109" fmla="*/ 24 h 65"/>
                      <a:gd name="T110" fmla="*/ 0 w 59"/>
                      <a:gd name="T111" fmla="*/ 21 h 65"/>
                      <a:gd name="T112" fmla="*/ 2 w 59"/>
                      <a:gd name="T113" fmla="*/ 17 h 65"/>
                      <a:gd name="T114" fmla="*/ 3 w 59"/>
                      <a:gd name="T115" fmla="*/ 13 h 65"/>
                      <a:gd name="T116" fmla="*/ 3 w 59"/>
                      <a:gd name="T117" fmla="*/ 9 h 65"/>
                      <a:gd name="T118" fmla="*/ 0 w 59"/>
                      <a:gd name="T119" fmla="*/ 7 h 65"/>
                      <a:gd name="T120" fmla="*/ 2 w 59"/>
                      <a:gd name="T121" fmla="*/ 5 h 65"/>
                      <a:gd name="T122" fmla="*/ 3 w 59"/>
                      <a:gd name="T123" fmla="*/ 3 h 65"/>
                      <a:gd name="T124" fmla="*/ 5 w 59"/>
                      <a:gd name="T1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65">
                        <a:moveTo>
                          <a:pt x="5" y="0"/>
                        </a:moveTo>
                        <a:lnTo>
                          <a:pt x="5" y="1"/>
                        </a:lnTo>
                        <a:lnTo>
                          <a:pt x="7" y="1"/>
                        </a:lnTo>
                        <a:lnTo>
                          <a:pt x="7" y="1"/>
                        </a:lnTo>
                        <a:lnTo>
                          <a:pt x="7" y="1"/>
                        </a:lnTo>
                        <a:lnTo>
                          <a:pt x="9" y="1"/>
                        </a:lnTo>
                        <a:lnTo>
                          <a:pt x="9" y="1"/>
                        </a:lnTo>
                        <a:lnTo>
                          <a:pt x="9" y="1"/>
                        </a:lnTo>
                        <a:lnTo>
                          <a:pt x="9" y="3"/>
                        </a:lnTo>
                        <a:lnTo>
                          <a:pt x="11" y="3"/>
                        </a:lnTo>
                        <a:lnTo>
                          <a:pt x="11" y="3"/>
                        </a:lnTo>
                        <a:lnTo>
                          <a:pt x="11" y="3"/>
                        </a:lnTo>
                        <a:lnTo>
                          <a:pt x="11" y="3"/>
                        </a:lnTo>
                        <a:lnTo>
                          <a:pt x="13" y="3"/>
                        </a:lnTo>
                        <a:lnTo>
                          <a:pt x="13" y="3"/>
                        </a:lnTo>
                        <a:lnTo>
                          <a:pt x="13" y="3"/>
                        </a:lnTo>
                        <a:lnTo>
                          <a:pt x="15" y="3"/>
                        </a:lnTo>
                        <a:lnTo>
                          <a:pt x="15" y="3"/>
                        </a:lnTo>
                        <a:lnTo>
                          <a:pt x="15" y="3"/>
                        </a:lnTo>
                        <a:lnTo>
                          <a:pt x="15" y="5"/>
                        </a:lnTo>
                        <a:lnTo>
                          <a:pt x="17" y="5"/>
                        </a:lnTo>
                        <a:lnTo>
                          <a:pt x="17" y="5"/>
                        </a:lnTo>
                        <a:lnTo>
                          <a:pt x="17" y="5"/>
                        </a:lnTo>
                        <a:lnTo>
                          <a:pt x="19" y="5"/>
                        </a:lnTo>
                        <a:lnTo>
                          <a:pt x="19" y="3"/>
                        </a:lnTo>
                        <a:lnTo>
                          <a:pt x="19" y="3"/>
                        </a:lnTo>
                        <a:lnTo>
                          <a:pt x="19" y="3"/>
                        </a:lnTo>
                        <a:lnTo>
                          <a:pt x="21" y="3"/>
                        </a:lnTo>
                        <a:lnTo>
                          <a:pt x="21" y="3"/>
                        </a:lnTo>
                        <a:lnTo>
                          <a:pt x="21" y="3"/>
                        </a:lnTo>
                        <a:lnTo>
                          <a:pt x="21" y="3"/>
                        </a:lnTo>
                        <a:lnTo>
                          <a:pt x="21" y="3"/>
                        </a:lnTo>
                        <a:lnTo>
                          <a:pt x="23" y="3"/>
                        </a:lnTo>
                        <a:lnTo>
                          <a:pt x="23" y="3"/>
                        </a:lnTo>
                        <a:lnTo>
                          <a:pt x="25" y="3"/>
                        </a:lnTo>
                        <a:lnTo>
                          <a:pt x="25" y="3"/>
                        </a:lnTo>
                        <a:lnTo>
                          <a:pt x="25" y="3"/>
                        </a:lnTo>
                        <a:lnTo>
                          <a:pt x="25" y="3"/>
                        </a:lnTo>
                        <a:lnTo>
                          <a:pt x="25" y="5"/>
                        </a:lnTo>
                        <a:lnTo>
                          <a:pt x="26" y="5"/>
                        </a:lnTo>
                        <a:lnTo>
                          <a:pt x="26" y="5"/>
                        </a:lnTo>
                        <a:lnTo>
                          <a:pt x="26" y="5"/>
                        </a:lnTo>
                        <a:lnTo>
                          <a:pt x="26" y="5"/>
                        </a:lnTo>
                        <a:lnTo>
                          <a:pt x="28" y="5"/>
                        </a:lnTo>
                        <a:lnTo>
                          <a:pt x="28" y="7"/>
                        </a:lnTo>
                        <a:lnTo>
                          <a:pt x="28" y="7"/>
                        </a:lnTo>
                        <a:lnTo>
                          <a:pt x="30" y="7"/>
                        </a:lnTo>
                        <a:lnTo>
                          <a:pt x="30" y="7"/>
                        </a:lnTo>
                        <a:lnTo>
                          <a:pt x="30" y="9"/>
                        </a:lnTo>
                        <a:lnTo>
                          <a:pt x="30" y="9"/>
                        </a:lnTo>
                        <a:lnTo>
                          <a:pt x="30" y="9"/>
                        </a:lnTo>
                        <a:lnTo>
                          <a:pt x="30" y="9"/>
                        </a:lnTo>
                        <a:lnTo>
                          <a:pt x="32" y="9"/>
                        </a:lnTo>
                        <a:lnTo>
                          <a:pt x="32" y="9"/>
                        </a:lnTo>
                        <a:lnTo>
                          <a:pt x="32" y="9"/>
                        </a:lnTo>
                        <a:lnTo>
                          <a:pt x="32" y="9"/>
                        </a:lnTo>
                        <a:lnTo>
                          <a:pt x="32" y="9"/>
                        </a:lnTo>
                        <a:lnTo>
                          <a:pt x="34" y="9"/>
                        </a:lnTo>
                        <a:lnTo>
                          <a:pt x="34" y="11"/>
                        </a:lnTo>
                        <a:lnTo>
                          <a:pt x="34" y="11"/>
                        </a:lnTo>
                        <a:lnTo>
                          <a:pt x="36" y="11"/>
                        </a:lnTo>
                        <a:lnTo>
                          <a:pt x="36" y="9"/>
                        </a:lnTo>
                        <a:lnTo>
                          <a:pt x="36" y="9"/>
                        </a:lnTo>
                        <a:lnTo>
                          <a:pt x="36" y="9"/>
                        </a:lnTo>
                        <a:lnTo>
                          <a:pt x="38" y="9"/>
                        </a:lnTo>
                        <a:lnTo>
                          <a:pt x="38" y="9"/>
                        </a:lnTo>
                        <a:lnTo>
                          <a:pt x="38" y="9"/>
                        </a:lnTo>
                        <a:lnTo>
                          <a:pt x="38" y="9"/>
                        </a:lnTo>
                        <a:lnTo>
                          <a:pt x="38" y="7"/>
                        </a:lnTo>
                        <a:lnTo>
                          <a:pt x="38" y="7"/>
                        </a:lnTo>
                        <a:lnTo>
                          <a:pt x="38" y="5"/>
                        </a:lnTo>
                        <a:lnTo>
                          <a:pt x="38" y="5"/>
                        </a:lnTo>
                        <a:lnTo>
                          <a:pt x="40" y="5"/>
                        </a:lnTo>
                        <a:lnTo>
                          <a:pt x="40" y="5"/>
                        </a:lnTo>
                        <a:lnTo>
                          <a:pt x="40" y="5"/>
                        </a:lnTo>
                        <a:lnTo>
                          <a:pt x="40" y="7"/>
                        </a:lnTo>
                        <a:lnTo>
                          <a:pt x="40" y="7"/>
                        </a:lnTo>
                        <a:lnTo>
                          <a:pt x="40" y="9"/>
                        </a:lnTo>
                        <a:lnTo>
                          <a:pt x="40" y="9"/>
                        </a:lnTo>
                        <a:lnTo>
                          <a:pt x="42" y="9"/>
                        </a:lnTo>
                        <a:lnTo>
                          <a:pt x="42" y="11"/>
                        </a:lnTo>
                        <a:lnTo>
                          <a:pt x="42" y="11"/>
                        </a:lnTo>
                        <a:lnTo>
                          <a:pt x="42" y="11"/>
                        </a:lnTo>
                        <a:lnTo>
                          <a:pt x="42" y="11"/>
                        </a:lnTo>
                        <a:lnTo>
                          <a:pt x="42" y="13"/>
                        </a:lnTo>
                        <a:lnTo>
                          <a:pt x="42" y="13"/>
                        </a:lnTo>
                        <a:lnTo>
                          <a:pt x="42" y="13"/>
                        </a:lnTo>
                        <a:lnTo>
                          <a:pt x="42" y="15"/>
                        </a:lnTo>
                        <a:lnTo>
                          <a:pt x="42" y="15"/>
                        </a:lnTo>
                        <a:lnTo>
                          <a:pt x="44" y="15"/>
                        </a:lnTo>
                        <a:lnTo>
                          <a:pt x="44" y="17"/>
                        </a:lnTo>
                        <a:lnTo>
                          <a:pt x="44" y="17"/>
                        </a:lnTo>
                        <a:lnTo>
                          <a:pt x="44" y="17"/>
                        </a:lnTo>
                        <a:lnTo>
                          <a:pt x="44" y="19"/>
                        </a:lnTo>
                        <a:lnTo>
                          <a:pt x="44" y="19"/>
                        </a:lnTo>
                        <a:lnTo>
                          <a:pt x="44" y="19"/>
                        </a:lnTo>
                        <a:lnTo>
                          <a:pt x="46" y="19"/>
                        </a:lnTo>
                        <a:lnTo>
                          <a:pt x="46" y="21"/>
                        </a:lnTo>
                        <a:lnTo>
                          <a:pt x="46" y="21"/>
                        </a:lnTo>
                        <a:lnTo>
                          <a:pt x="46" y="21"/>
                        </a:lnTo>
                        <a:lnTo>
                          <a:pt x="47" y="21"/>
                        </a:lnTo>
                        <a:lnTo>
                          <a:pt x="47" y="21"/>
                        </a:lnTo>
                        <a:lnTo>
                          <a:pt x="47" y="21"/>
                        </a:lnTo>
                        <a:lnTo>
                          <a:pt x="47" y="23"/>
                        </a:lnTo>
                        <a:lnTo>
                          <a:pt x="47" y="23"/>
                        </a:lnTo>
                        <a:lnTo>
                          <a:pt x="47" y="23"/>
                        </a:lnTo>
                        <a:lnTo>
                          <a:pt x="47" y="24"/>
                        </a:lnTo>
                        <a:lnTo>
                          <a:pt x="49" y="24"/>
                        </a:lnTo>
                        <a:lnTo>
                          <a:pt x="49" y="24"/>
                        </a:lnTo>
                        <a:lnTo>
                          <a:pt x="51" y="24"/>
                        </a:lnTo>
                        <a:lnTo>
                          <a:pt x="51" y="24"/>
                        </a:lnTo>
                        <a:lnTo>
                          <a:pt x="51" y="26"/>
                        </a:lnTo>
                        <a:lnTo>
                          <a:pt x="51" y="26"/>
                        </a:lnTo>
                        <a:lnTo>
                          <a:pt x="51" y="26"/>
                        </a:lnTo>
                        <a:lnTo>
                          <a:pt x="51" y="28"/>
                        </a:lnTo>
                        <a:lnTo>
                          <a:pt x="51" y="28"/>
                        </a:lnTo>
                        <a:lnTo>
                          <a:pt x="51" y="28"/>
                        </a:lnTo>
                        <a:lnTo>
                          <a:pt x="53" y="28"/>
                        </a:lnTo>
                        <a:lnTo>
                          <a:pt x="53" y="28"/>
                        </a:lnTo>
                        <a:lnTo>
                          <a:pt x="53" y="28"/>
                        </a:lnTo>
                        <a:lnTo>
                          <a:pt x="53" y="30"/>
                        </a:lnTo>
                        <a:lnTo>
                          <a:pt x="53" y="30"/>
                        </a:lnTo>
                        <a:lnTo>
                          <a:pt x="53" y="30"/>
                        </a:lnTo>
                        <a:lnTo>
                          <a:pt x="55" y="30"/>
                        </a:lnTo>
                        <a:lnTo>
                          <a:pt x="55" y="32"/>
                        </a:lnTo>
                        <a:lnTo>
                          <a:pt x="55" y="32"/>
                        </a:lnTo>
                        <a:lnTo>
                          <a:pt x="57" y="32"/>
                        </a:lnTo>
                        <a:lnTo>
                          <a:pt x="57" y="32"/>
                        </a:lnTo>
                        <a:lnTo>
                          <a:pt x="57" y="32"/>
                        </a:lnTo>
                        <a:lnTo>
                          <a:pt x="57" y="32"/>
                        </a:lnTo>
                        <a:lnTo>
                          <a:pt x="57" y="34"/>
                        </a:lnTo>
                        <a:lnTo>
                          <a:pt x="59" y="34"/>
                        </a:lnTo>
                        <a:lnTo>
                          <a:pt x="59" y="34"/>
                        </a:lnTo>
                        <a:lnTo>
                          <a:pt x="57" y="34"/>
                        </a:lnTo>
                        <a:lnTo>
                          <a:pt x="57" y="34"/>
                        </a:lnTo>
                        <a:lnTo>
                          <a:pt x="57" y="36"/>
                        </a:lnTo>
                        <a:lnTo>
                          <a:pt x="57" y="36"/>
                        </a:lnTo>
                        <a:lnTo>
                          <a:pt x="55" y="36"/>
                        </a:lnTo>
                        <a:lnTo>
                          <a:pt x="55" y="34"/>
                        </a:lnTo>
                        <a:lnTo>
                          <a:pt x="55" y="34"/>
                        </a:lnTo>
                        <a:lnTo>
                          <a:pt x="55" y="34"/>
                        </a:lnTo>
                        <a:lnTo>
                          <a:pt x="53" y="34"/>
                        </a:lnTo>
                        <a:lnTo>
                          <a:pt x="53" y="34"/>
                        </a:lnTo>
                        <a:lnTo>
                          <a:pt x="53" y="32"/>
                        </a:lnTo>
                        <a:lnTo>
                          <a:pt x="53" y="32"/>
                        </a:lnTo>
                        <a:lnTo>
                          <a:pt x="53" y="34"/>
                        </a:lnTo>
                        <a:lnTo>
                          <a:pt x="53" y="34"/>
                        </a:lnTo>
                        <a:lnTo>
                          <a:pt x="53" y="36"/>
                        </a:lnTo>
                        <a:lnTo>
                          <a:pt x="51" y="36"/>
                        </a:lnTo>
                        <a:lnTo>
                          <a:pt x="51" y="36"/>
                        </a:lnTo>
                        <a:lnTo>
                          <a:pt x="51" y="36"/>
                        </a:lnTo>
                        <a:lnTo>
                          <a:pt x="51" y="36"/>
                        </a:lnTo>
                        <a:lnTo>
                          <a:pt x="51" y="38"/>
                        </a:lnTo>
                        <a:lnTo>
                          <a:pt x="51" y="38"/>
                        </a:lnTo>
                        <a:lnTo>
                          <a:pt x="51" y="38"/>
                        </a:lnTo>
                        <a:lnTo>
                          <a:pt x="51" y="40"/>
                        </a:lnTo>
                        <a:lnTo>
                          <a:pt x="51" y="40"/>
                        </a:lnTo>
                        <a:lnTo>
                          <a:pt x="51" y="42"/>
                        </a:lnTo>
                        <a:lnTo>
                          <a:pt x="51" y="42"/>
                        </a:lnTo>
                        <a:lnTo>
                          <a:pt x="51" y="44"/>
                        </a:lnTo>
                        <a:lnTo>
                          <a:pt x="51" y="44"/>
                        </a:lnTo>
                        <a:lnTo>
                          <a:pt x="53" y="44"/>
                        </a:lnTo>
                        <a:lnTo>
                          <a:pt x="53" y="44"/>
                        </a:lnTo>
                        <a:lnTo>
                          <a:pt x="53" y="44"/>
                        </a:lnTo>
                        <a:lnTo>
                          <a:pt x="53" y="46"/>
                        </a:lnTo>
                        <a:lnTo>
                          <a:pt x="53" y="46"/>
                        </a:lnTo>
                        <a:lnTo>
                          <a:pt x="55" y="46"/>
                        </a:lnTo>
                        <a:lnTo>
                          <a:pt x="55" y="46"/>
                        </a:lnTo>
                        <a:lnTo>
                          <a:pt x="55" y="46"/>
                        </a:lnTo>
                        <a:lnTo>
                          <a:pt x="55" y="47"/>
                        </a:lnTo>
                        <a:lnTo>
                          <a:pt x="55" y="47"/>
                        </a:lnTo>
                        <a:lnTo>
                          <a:pt x="55" y="47"/>
                        </a:lnTo>
                        <a:lnTo>
                          <a:pt x="53" y="47"/>
                        </a:lnTo>
                        <a:lnTo>
                          <a:pt x="53" y="47"/>
                        </a:lnTo>
                        <a:lnTo>
                          <a:pt x="53" y="49"/>
                        </a:lnTo>
                        <a:lnTo>
                          <a:pt x="53" y="49"/>
                        </a:lnTo>
                        <a:lnTo>
                          <a:pt x="53" y="49"/>
                        </a:lnTo>
                        <a:lnTo>
                          <a:pt x="51" y="49"/>
                        </a:lnTo>
                        <a:lnTo>
                          <a:pt x="51" y="51"/>
                        </a:lnTo>
                        <a:lnTo>
                          <a:pt x="51" y="51"/>
                        </a:lnTo>
                        <a:lnTo>
                          <a:pt x="53" y="51"/>
                        </a:lnTo>
                        <a:lnTo>
                          <a:pt x="53" y="51"/>
                        </a:lnTo>
                        <a:lnTo>
                          <a:pt x="53" y="51"/>
                        </a:lnTo>
                        <a:lnTo>
                          <a:pt x="53" y="53"/>
                        </a:lnTo>
                        <a:lnTo>
                          <a:pt x="53" y="53"/>
                        </a:lnTo>
                        <a:lnTo>
                          <a:pt x="53" y="55"/>
                        </a:lnTo>
                        <a:lnTo>
                          <a:pt x="53" y="55"/>
                        </a:lnTo>
                        <a:lnTo>
                          <a:pt x="53" y="57"/>
                        </a:lnTo>
                        <a:lnTo>
                          <a:pt x="53" y="57"/>
                        </a:lnTo>
                        <a:lnTo>
                          <a:pt x="53" y="57"/>
                        </a:lnTo>
                        <a:lnTo>
                          <a:pt x="51" y="57"/>
                        </a:lnTo>
                        <a:lnTo>
                          <a:pt x="51" y="57"/>
                        </a:lnTo>
                        <a:lnTo>
                          <a:pt x="51" y="59"/>
                        </a:lnTo>
                        <a:lnTo>
                          <a:pt x="51" y="59"/>
                        </a:lnTo>
                        <a:lnTo>
                          <a:pt x="51" y="59"/>
                        </a:lnTo>
                        <a:lnTo>
                          <a:pt x="49" y="59"/>
                        </a:lnTo>
                        <a:lnTo>
                          <a:pt x="49" y="59"/>
                        </a:lnTo>
                        <a:lnTo>
                          <a:pt x="51" y="59"/>
                        </a:lnTo>
                        <a:lnTo>
                          <a:pt x="51" y="59"/>
                        </a:lnTo>
                        <a:lnTo>
                          <a:pt x="51" y="61"/>
                        </a:lnTo>
                        <a:lnTo>
                          <a:pt x="51" y="61"/>
                        </a:lnTo>
                        <a:lnTo>
                          <a:pt x="51" y="61"/>
                        </a:lnTo>
                        <a:lnTo>
                          <a:pt x="51" y="63"/>
                        </a:lnTo>
                        <a:lnTo>
                          <a:pt x="51" y="63"/>
                        </a:lnTo>
                        <a:lnTo>
                          <a:pt x="53" y="63"/>
                        </a:lnTo>
                        <a:lnTo>
                          <a:pt x="53" y="65"/>
                        </a:lnTo>
                        <a:lnTo>
                          <a:pt x="53" y="65"/>
                        </a:lnTo>
                        <a:lnTo>
                          <a:pt x="51" y="65"/>
                        </a:lnTo>
                        <a:lnTo>
                          <a:pt x="51" y="65"/>
                        </a:lnTo>
                        <a:lnTo>
                          <a:pt x="51" y="65"/>
                        </a:lnTo>
                        <a:lnTo>
                          <a:pt x="51" y="63"/>
                        </a:lnTo>
                        <a:lnTo>
                          <a:pt x="51" y="63"/>
                        </a:lnTo>
                        <a:lnTo>
                          <a:pt x="51" y="63"/>
                        </a:lnTo>
                        <a:lnTo>
                          <a:pt x="51" y="61"/>
                        </a:lnTo>
                        <a:lnTo>
                          <a:pt x="51" y="61"/>
                        </a:lnTo>
                        <a:lnTo>
                          <a:pt x="49" y="61"/>
                        </a:lnTo>
                        <a:lnTo>
                          <a:pt x="49" y="61"/>
                        </a:lnTo>
                        <a:lnTo>
                          <a:pt x="49" y="59"/>
                        </a:lnTo>
                        <a:lnTo>
                          <a:pt x="47" y="59"/>
                        </a:lnTo>
                        <a:lnTo>
                          <a:pt x="47" y="59"/>
                        </a:lnTo>
                        <a:lnTo>
                          <a:pt x="47" y="59"/>
                        </a:lnTo>
                        <a:lnTo>
                          <a:pt x="47" y="59"/>
                        </a:lnTo>
                        <a:lnTo>
                          <a:pt x="47" y="57"/>
                        </a:lnTo>
                        <a:lnTo>
                          <a:pt x="47" y="57"/>
                        </a:lnTo>
                        <a:lnTo>
                          <a:pt x="47" y="57"/>
                        </a:lnTo>
                        <a:lnTo>
                          <a:pt x="47" y="57"/>
                        </a:lnTo>
                        <a:lnTo>
                          <a:pt x="47" y="55"/>
                        </a:lnTo>
                        <a:lnTo>
                          <a:pt x="47" y="55"/>
                        </a:lnTo>
                        <a:lnTo>
                          <a:pt x="47" y="55"/>
                        </a:lnTo>
                        <a:lnTo>
                          <a:pt x="47" y="53"/>
                        </a:lnTo>
                        <a:lnTo>
                          <a:pt x="46" y="53"/>
                        </a:lnTo>
                        <a:lnTo>
                          <a:pt x="46" y="53"/>
                        </a:lnTo>
                        <a:lnTo>
                          <a:pt x="46" y="53"/>
                        </a:lnTo>
                        <a:lnTo>
                          <a:pt x="44" y="53"/>
                        </a:lnTo>
                        <a:lnTo>
                          <a:pt x="44" y="51"/>
                        </a:lnTo>
                        <a:lnTo>
                          <a:pt x="44" y="51"/>
                        </a:lnTo>
                        <a:lnTo>
                          <a:pt x="44" y="51"/>
                        </a:lnTo>
                        <a:lnTo>
                          <a:pt x="44" y="51"/>
                        </a:lnTo>
                        <a:lnTo>
                          <a:pt x="44" y="51"/>
                        </a:lnTo>
                        <a:lnTo>
                          <a:pt x="44" y="53"/>
                        </a:lnTo>
                        <a:lnTo>
                          <a:pt x="44" y="53"/>
                        </a:lnTo>
                        <a:lnTo>
                          <a:pt x="44" y="53"/>
                        </a:lnTo>
                        <a:lnTo>
                          <a:pt x="44" y="53"/>
                        </a:lnTo>
                        <a:lnTo>
                          <a:pt x="46" y="53"/>
                        </a:lnTo>
                        <a:lnTo>
                          <a:pt x="46" y="55"/>
                        </a:lnTo>
                        <a:lnTo>
                          <a:pt x="46" y="55"/>
                        </a:lnTo>
                        <a:lnTo>
                          <a:pt x="46" y="55"/>
                        </a:lnTo>
                        <a:lnTo>
                          <a:pt x="46" y="57"/>
                        </a:lnTo>
                        <a:lnTo>
                          <a:pt x="46" y="57"/>
                        </a:lnTo>
                        <a:lnTo>
                          <a:pt x="46" y="59"/>
                        </a:lnTo>
                        <a:lnTo>
                          <a:pt x="46" y="59"/>
                        </a:lnTo>
                        <a:lnTo>
                          <a:pt x="46" y="59"/>
                        </a:lnTo>
                        <a:lnTo>
                          <a:pt x="44" y="59"/>
                        </a:lnTo>
                        <a:lnTo>
                          <a:pt x="44" y="59"/>
                        </a:lnTo>
                        <a:lnTo>
                          <a:pt x="44" y="59"/>
                        </a:lnTo>
                        <a:lnTo>
                          <a:pt x="44" y="59"/>
                        </a:lnTo>
                        <a:lnTo>
                          <a:pt x="44" y="57"/>
                        </a:lnTo>
                        <a:lnTo>
                          <a:pt x="42" y="57"/>
                        </a:lnTo>
                        <a:lnTo>
                          <a:pt x="42" y="57"/>
                        </a:lnTo>
                        <a:lnTo>
                          <a:pt x="42" y="57"/>
                        </a:lnTo>
                        <a:lnTo>
                          <a:pt x="40" y="57"/>
                        </a:lnTo>
                        <a:lnTo>
                          <a:pt x="40" y="57"/>
                        </a:lnTo>
                        <a:lnTo>
                          <a:pt x="40" y="57"/>
                        </a:lnTo>
                        <a:lnTo>
                          <a:pt x="38" y="57"/>
                        </a:lnTo>
                        <a:lnTo>
                          <a:pt x="38" y="55"/>
                        </a:lnTo>
                        <a:lnTo>
                          <a:pt x="38" y="55"/>
                        </a:lnTo>
                        <a:lnTo>
                          <a:pt x="38" y="55"/>
                        </a:lnTo>
                        <a:lnTo>
                          <a:pt x="38" y="55"/>
                        </a:lnTo>
                        <a:lnTo>
                          <a:pt x="38" y="53"/>
                        </a:lnTo>
                        <a:lnTo>
                          <a:pt x="38" y="53"/>
                        </a:lnTo>
                        <a:lnTo>
                          <a:pt x="38" y="51"/>
                        </a:lnTo>
                        <a:lnTo>
                          <a:pt x="38" y="51"/>
                        </a:lnTo>
                        <a:lnTo>
                          <a:pt x="38" y="51"/>
                        </a:lnTo>
                        <a:lnTo>
                          <a:pt x="38" y="51"/>
                        </a:lnTo>
                        <a:lnTo>
                          <a:pt x="38" y="51"/>
                        </a:lnTo>
                        <a:lnTo>
                          <a:pt x="38" y="49"/>
                        </a:lnTo>
                        <a:lnTo>
                          <a:pt x="38" y="49"/>
                        </a:lnTo>
                        <a:lnTo>
                          <a:pt x="38" y="47"/>
                        </a:lnTo>
                        <a:lnTo>
                          <a:pt x="38" y="47"/>
                        </a:lnTo>
                        <a:lnTo>
                          <a:pt x="38" y="46"/>
                        </a:lnTo>
                        <a:lnTo>
                          <a:pt x="38" y="46"/>
                        </a:lnTo>
                        <a:lnTo>
                          <a:pt x="38" y="44"/>
                        </a:lnTo>
                        <a:lnTo>
                          <a:pt x="38" y="44"/>
                        </a:lnTo>
                        <a:lnTo>
                          <a:pt x="38" y="44"/>
                        </a:lnTo>
                        <a:lnTo>
                          <a:pt x="38" y="44"/>
                        </a:lnTo>
                        <a:lnTo>
                          <a:pt x="38" y="44"/>
                        </a:lnTo>
                        <a:lnTo>
                          <a:pt x="36" y="44"/>
                        </a:lnTo>
                        <a:lnTo>
                          <a:pt x="36" y="42"/>
                        </a:lnTo>
                        <a:lnTo>
                          <a:pt x="36" y="42"/>
                        </a:lnTo>
                        <a:lnTo>
                          <a:pt x="36" y="42"/>
                        </a:lnTo>
                        <a:lnTo>
                          <a:pt x="36" y="42"/>
                        </a:lnTo>
                        <a:lnTo>
                          <a:pt x="36" y="40"/>
                        </a:lnTo>
                        <a:lnTo>
                          <a:pt x="34" y="40"/>
                        </a:lnTo>
                        <a:lnTo>
                          <a:pt x="34" y="40"/>
                        </a:lnTo>
                        <a:lnTo>
                          <a:pt x="34" y="40"/>
                        </a:lnTo>
                        <a:lnTo>
                          <a:pt x="32" y="40"/>
                        </a:lnTo>
                        <a:lnTo>
                          <a:pt x="32" y="40"/>
                        </a:lnTo>
                        <a:lnTo>
                          <a:pt x="32" y="38"/>
                        </a:lnTo>
                        <a:lnTo>
                          <a:pt x="32" y="38"/>
                        </a:lnTo>
                        <a:lnTo>
                          <a:pt x="30" y="38"/>
                        </a:lnTo>
                        <a:lnTo>
                          <a:pt x="30" y="38"/>
                        </a:lnTo>
                        <a:lnTo>
                          <a:pt x="30" y="38"/>
                        </a:lnTo>
                        <a:lnTo>
                          <a:pt x="30" y="38"/>
                        </a:lnTo>
                        <a:lnTo>
                          <a:pt x="30" y="36"/>
                        </a:lnTo>
                        <a:lnTo>
                          <a:pt x="28" y="36"/>
                        </a:lnTo>
                        <a:lnTo>
                          <a:pt x="28" y="36"/>
                        </a:lnTo>
                        <a:lnTo>
                          <a:pt x="28" y="36"/>
                        </a:lnTo>
                        <a:lnTo>
                          <a:pt x="26" y="36"/>
                        </a:lnTo>
                        <a:lnTo>
                          <a:pt x="26" y="36"/>
                        </a:lnTo>
                        <a:lnTo>
                          <a:pt x="26" y="36"/>
                        </a:lnTo>
                        <a:lnTo>
                          <a:pt x="26" y="36"/>
                        </a:lnTo>
                        <a:lnTo>
                          <a:pt x="25" y="36"/>
                        </a:lnTo>
                        <a:lnTo>
                          <a:pt x="25" y="36"/>
                        </a:lnTo>
                        <a:lnTo>
                          <a:pt x="25" y="36"/>
                        </a:lnTo>
                        <a:lnTo>
                          <a:pt x="23" y="36"/>
                        </a:lnTo>
                        <a:lnTo>
                          <a:pt x="23" y="34"/>
                        </a:lnTo>
                        <a:lnTo>
                          <a:pt x="23" y="34"/>
                        </a:lnTo>
                        <a:lnTo>
                          <a:pt x="23" y="34"/>
                        </a:lnTo>
                        <a:lnTo>
                          <a:pt x="21" y="34"/>
                        </a:lnTo>
                        <a:lnTo>
                          <a:pt x="21" y="34"/>
                        </a:lnTo>
                        <a:lnTo>
                          <a:pt x="21" y="32"/>
                        </a:lnTo>
                        <a:lnTo>
                          <a:pt x="21" y="32"/>
                        </a:lnTo>
                        <a:lnTo>
                          <a:pt x="21" y="30"/>
                        </a:lnTo>
                        <a:lnTo>
                          <a:pt x="21" y="30"/>
                        </a:lnTo>
                        <a:lnTo>
                          <a:pt x="21" y="30"/>
                        </a:lnTo>
                        <a:lnTo>
                          <a:pt x="21" y="28"/>
                        </a:lnTo>
                        <a:lnTo>
                          <a:pt x="21" y="28"/>
                        </a:lnTo>
                        <a:lnTo>
                          <a:pt x="21" y="28"/>
                        </a:lnTo>
                        <a:lnTo>
                          <a:pt x="21" y="28"/>
                        </a:lnTo>
                        <a:lnTo>
                          <a:pt x="21" y="28"/>
                        </a:lnTo>
                        <a:lnTo>
                          <a:pt x="21" y="26"/>
                        </a:lnTo>
                        <a:lnTo>
                          <a:pt x="21" y="26"/>
                        </a:lnTo>
                        <a:lnTo>
                          <a:pt x="19" y="26"/>
                        </a:lnTo>
                        <a:lnTo>
                          <a:pt x="19" y="26"/>
                        </a:lnTo>
                        <a:lnTo>
                          <a:pt x="17" y="26"/>
                        </a:lnTo>
                        <a:lnTo>
                          <a:pt x="17" y="26"/>
                        </a:lnTo>
                        <a:lnTo>
                          <a:pt x="17" y="26"/>
                        </a:lnTo>
                        <a:lnTo>
                          <a:pt x="17" y="28"/>
                        </a:lnTo>
                        <a:lnTo>
                          <a:pt x="17" y="28"/>
                        </a:lnTo>
                        <a:lnTo>
                          <a:pt x="19" y="28"/>
                        </a:lnTo>
                        <a:lnTo>
                          <a:pt x="19" y="28"/>
                        </a:lnTo>
                        <a:lnTo>
                          <a:pt x="19" y="28"/>
                        </a:lnTo>
                        <a:lnTo>
                          <a:pt x="19" y="28"/>
                        </a:lnTo>
                        <a:lnTo>
                          <a:pt x="19" y="28"/>
                        </a:lnTo>
                        <a:lnTo>
                          <a:pt x="17" y="28"/>
                        </a:lnTo>
                        <a:lnTo>
                          <a:pt x="17" y="30"/>
                        </a:lnTo>
                        <a:lnTo>
                          <a:pt x="17" y="30"/>
                        </a:lnTo>
                        <a:lnTo>
                          <a:pt x="17" y="30"/>
                        </a:lnTo>
                        <a:lnTo>
                          <a:pt x="17" y="30"/>
                        </a:lnTo>
                        <a:lnTo>
                          <a:pt x="17" y="32"/>
                        </a:lnTo>
                        <a:lnTo>
                          <a:pt x="15" y="32"/>
                        </a:lnTo>
                        <a:lnTo>
                          <a:pt x="15" y="32"/>
                        </a:lnTo>
                        <a:lnTo>
                          <a:pt x="15" y="32"/>
                        </a:lnTo>
                        <a:lnTo>
                          <a:pt x="15" y="34"/>
                        </a:lnTo>
                        <a:lnTo>
                          <a:pt x="15" y="34"/>
                        </a:lnTo>
                        <a:lnTo>
                          <a:pt x="15" y="34"/>
                        </a:lnTo>
                        <a:lnTo>
                          <a:pt x="15" y="36"/>
                        </a:lnTo>
                        <a:lnTo>
                          <a:pt x="13" y="36"/>
                        </a:lnTo>
                        <a:lnTo>
                          <a:pt x="13" y="34"/>
                        </a:lnTo>
                        <a:lnTo>
                          <a:pt x="13" y="34"/>
                        </a:lnTo>
                        <a:lnTo>
                          <a:pt x="13" y="34"/>
                        </a:lnTo>
                        <a:lnTo>
                          <a:pt x="13" y="32"/>
                        </a:lnTo>
                        <a:lnTo>
                          <a:pt x="11" y="32"/>
                        </a:lnTo>
                        <a:lnTo>
                          <a:pt x="11" y="32"/>
                        </a:lnTo>
                        <a:lnTo>
                          <a:pt x="11" y="32"/>
                        </a:lnTo>
                        <a:lnTo>
                          <a:pt x="11" y="30"/>
                        </a:lnTo>
                        <a:lnTo>
                          <a:pt x="11" y="30"/>
                        </a:lnTo>
                        <a:lnTo>
                          <a:pt x="11" y="30"/>
                        </a:lnTo>
                        <a:lnTo>
                          <a:pt x="11" y="28"/>
                        </a:lnTo>
                        <a:lnTo>
                          <a:pt x="9" y="28"/>
                        </a:lnTo>
                        <a:lnTo>
                          <a:pt x="9" y="28"/>
                        </a:lnTo>
                        <a:lnTo>
                          <a:pt x="9" y="28"/>
                        </a:lnTo>
                        <a:lnTo>
                          <a:pt x="9" y="28"/>
                        </a:lnTo>
                        <a:lnTo>
                          <a:pt x="7" y="28"/>
                        </a:lnTo>
                        <a:lnTo>
                          <a:pt x="7" y="28"/>
                        </a:lnTo>
                        <a:lnTo>
                          <a:pt x="5" y="28"/>
                        </a:lnTo>
                        <a:lnTo>
                          <a:pt x="5" y="28"/>
                        </a:lnTo>
                        <a:lnTo>
                          <a:pt x="5" y="28"/>
                        </a:lnTo>
                        <a:lnTo>
                          <a:pt x="5" y="28"/>
                        </a:lnTo>
                        <a:lnTo>
                          <a:pt x="3" y="28"/>
                        </a:lnTo>
                        <a:lnTo>
                          <a:pt x="3" y="28"/>
                        </a:lnTo>
                        <a:lnTo>
                          <a:pt x="3" y="26"/>
                        </a:lnTo>
                        <a:lnTo>
                          <a:pt x="3" y="26"/>
                        </a:lnTo>
                        <a:lnTo>
                          <a:pt x="3" y="26"/>
                        </a:lnTo>
                        <a:lnTo>
                          <a:pt x="3" y="24"/>
                        </a:lnTo>
                        <a:lnTo>
                          <a:pt x="2" y="24"/>
                        </a:lnTo>
                        <a:lnTo>
                          <a:pt x="2" y="24"/>
                        </a:lnTo>
                        <a:lnTo>
                          <a:pt x="2" y="23"/>
                        </a:lnTo>
                        <a:lnTo>
                          <a:pt x="2" y="23"/>
                        </a:lnTo>
                        <a:lnTo>
                          <a:pt x="2" y="23"/>
                        </a:lnTo>
                        <a:lnTo>
                          <a:pt x="2" y="21"/>
                        </a:lnTo>
                        <a:lnTo>
                          <a:pt x="0" y="21"/>
                        </a:lnTo>
                        <a:lnTo>
                          <a:pt x="0" y="21"/>
                        </a:lnTo>
                        <a:lnTo>
                          <a:pt x="0" y="21"/>
                        </a:lnTo>
                        <a:lnTo>
                          <a:pt x="0" y="19"/>
                        </a:lnTo>
                        <a:lnTo>
                          <a:pt x="0" y="19"/>
                        </a:lnTo>
                        <a:lnTo>
                          <a:pt x="0" y="17"/>
                        </a:lnTo>
                        <a:lnTo>
                          <a:pt x="0" y="17"/>
                        </a:lnTo>
                        <a:lnTo>
                          <a:pt x="2" y="17"/>
                        </a:lnTo>
                        <a:lnTo>
                          <a:pt x="2" y="15"/>
                        </a:lnTo>
                        <a:lnTo>
                          <a:pt x="2" y="15"/>
                        </a:lnTo>
                        <a:lnTo>
                          <a:pt x="2" y="13"/>
                        </a:lnTo>
                        <a:lnTo>
                          <a:pt x="2" y="13"/>
                        </a:lnTo>
                        <a:lnTo>
                          <a:pt x="3" y="13"/>
                        </a:lnTo>
                        <a:lnTo>
                          <a:pt x="3" y="13"/>
                        </a:lnTo>
                        <a:lnTo>
                          <a:pt x="3" y="13"/>
                        </a:lnTo>
                        <a:lnTo>
                          <a:pt x="3" y="11"/>
                        </a:lnTo>
                        <a:lnTo>
                          <a:pt x="3" y="11"/>
                        </a:lnTo>
                        <a:lnTo>
                          <a:pt x="3" y="11"/>
                        </a:lnTo>
                        <a:lnTo>
                          <a:pt x="3" y="11"/>
                        </a:lnTo>
                        <a:lnTo>
                          <a:pt x="3" y="9"/>
                        </a:lnTo>
                        <a:lnTo>
                          <a:pt x="3" y="9"/>
                        </a:lnTo>
                        <a:lnTo>
                          <a:pt x="3" y="9"/>
                        </a:lnTo>
                        <a:lnTo>
                          <a:pt x="3" y="9"/>
                        </a:lnTo>
                        <a:lnTo>
                          <a:pt x="2" y="9"/>
                        </a:lnTo>
                        <a:lnTo>
                          <a:pt x="2" y="9"/>
                        </a:lnTo>
                        <a:lnTo>
                          <a:pt x="2" y="7"/>
                        </a:lnTo>
                        <a:lnTo>
                          <a:pt x="0" y="7"/>
                        </a:lnTo>
                        <a:lnTo>
                          <a:pt x="0" y="7"/>
                        </a:lnTo>
                        <a:lnTo>
                          <a:pt x="0" y="7"/>
                        </a:lnTo>
                        <a:lnTo>
                          <a:pt x="0" y="7"/>
                        </a:lnTo>
                        <a:lnTo>
                          <a:pt x="0" y="5"/>
                        </a:lnTo>
                        <a:lnTo>
                          <a:pt x="0" y="5"/>
                        </a:lnTo>
                        <a:lnTo>
                          <a:pt x="0" y="5"/>
                        </a:lnTo>
                        <a:lnTo>
                          <a:pt x="0" y="5"/>
                        </a:lnTo>
                        <a:lnTo>
                          <a:pt x="2" y="5"/>
                        </a:lnTo>
                        <a:lnTo>
                          <a:pt x="2" y="5"/>
                        </a:lnTo>
                        <a:lnTo>
                          <a:pt x="3" y="5"/>
                        </a:lnTo>
                        <a:lnTo>
                          <a:pt x="3" y="3"/>
                        </a:lnTo>
                        <a:lnTo>
                          <a:pt x="2" y="3"/>
                        </a:lnTo>
                        <a:lnTo>
                          <a:pt x="2" y="3"/>
                        </a:lnTo>
                        <a:lnTo>
                          <a:pt x="3" y="3"/>
                        </a:lnTo>
                        <a:lnTo>
                          <a:pt x="3" y="3"/>
                        </a:lnTo>
                        <a:lnTo>
                          <a:pt x="3" y="3"/>
                        </a:lnTo>
                        <a:lnTo>
                          <a:pt x="3" y="3"/>
                        </a:lnTo>
                        <a:lnTo>
                          <a:pt x="3" y="1"/>
                        </a:lnTo>
                        <a:lnTo>
                          <a:pt x="3" y="1"/>
                        </a:lnTo>
                        <a:lnTo>
                          <a:pt x="5" y="1"/>
                        </a:lnTo>
                        <a:lnTo>
                          <a:pt x="5" y="0"/>
                        </a:lnTo>
                        <a:lnTo>
                          <a:pt x="5" y="0"/>
                        </a:lnTo>
                        <a:lnTo>
                          <a:pt x="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3" name="Freeform 1621">
                    <a:extLst>
                      <a:ext uri="{FF2B5EF4-FFF2-40B4-BE49-F238E27FC236}">
                        <a16:creationId xmlns:a16="http://schemas.microsoft.com/office/drawing/2014/main" id="{F5EBA79D-8EC2-4819-8620-C4A94FCCAC5C}"/>
                      </a:ext>
                    </a:extLst>
                  </p:cNvPr>
                  <p:cNvSpPr>
                    <a:spLocks/>
                  </p:cNvSpPr>
                  <p:nvPr/>
                </p:nvSpPr>
                <p:spPr bwMode="auto">
                  <a:xfrm>
                    <a:off x="9159" y="2682"/>
                    <a:ext cx="59" cy="65"/>
                  </a:xfrm>
                  <a:custGeom>
                    <a:avLst/>
                    <a:gdLst>
                      <a:gd name="T0" fmla="*/ 9 w 59"/>
                      <a:gd name="T1" fmla="*/ 1 h 65"/>
                      <a:gd name="T2" fmla="*/ 13 w 59"/>
                      <a:gd name="T3" fmla="*/ 3 h 65"/>
                      <a:gd name="T4" fmla="*/ 17 w 59"/>
                      <a:gd name="T5" fmla="*/ 5 h 65"/>
                      <a:gd name="T6" fmla="*/ 21 w 59"/>
                      <a:gd name="T7" fmla="*/ 3 h 65"/>
                      <a:gd name="T8" fmla="*/ 25 w 59"/>
                      <a:gd name="T9" fmla="*/ 3 h 65"/>
                      <a:gd name="T10" fmla="*/ 26 w 59"/>
                      <a:gd name="T11" fmla="*/ 5 h 65"/>
                      <a:gd name="T12" fmla="*/ 30 w 59"/>
                      <a:gd name="T13" fmla="*/ 9 h 65"/>
                      <a:gd name="T14" fmla="*/ 32 w 59"/>
                      <a:gd name="T15" fmla="*/ 9 h 65"/>
                      <a:gd name="T16" fmla="*/ 36 w 59"/>
                      <a:gd name="T17" fmla="*/ 9 h 65"/>
                      <a:gd name="T18" fmla="*/ 38 w 59"/>
                      <a:gd name="T19" fmla="*/ 7 h 65"/>
                      <a:gd name="T20" fmla="*/ 40 w 59"/>
                      <a:gd name="T21" fmla="*/ 7 h 65"/>
                      <a:gd name="T22" fmla="*/ 42 w 59"/>
                      <a:gd name="T23" fmla="*/ 11 h 65"/>
                      <a:gd name="T24" fmla="*/ 44 w 59"/>
                      <a:gd name="T25" fmla="*/ 17 h 65"/>
                      <a:gd name="T26" fmla="*/ 46 w 59"/>
                      <a:gd name="T27" fmla="*/ 21 h 65"/>
                      <a:gd name="T28" fmla="*/ 47 w 59"/>
                      <a:gd name="T29" fmla="*/ 23 h 65"/>
                      <a:gd name="T30" fmla="*/ 51 w 59"/>
                      <a:gd name="T31" fmla="*/ 26 h 65"/>
                      <a:gd name="T32" fmla="*/ 53 w 59"/>
                      <a:gd name="T33" fmla="*/ 28 h 65"/>
                      <a:gd name="T34" fmla="*/ 55 w 59"/>
                      <a:gd name="T35" fmla="*/ 32 h 65"/>
                      <a:gd name="T36" fmla="*/ 59 w 59"/>
                      <a:gd name="T37" fmla="*/ 34 h 65"/>
                      <a:gd name="T38" fmla="*/ 55 w 59"/>
                      <a:gd name="T39" fmla="*/ 34 h 65"/>
                      <a:gd name="T40" fmla="*/ 53 w 59"/>
                      <a:gd name="T41" fmla="*/ 34 h 65"/>
                      <a:gd name="T42" fmla="*/ 51 w 59"/>
                      <a:gd name="T43" fmla="*/ 38 h 65"/>
                      <a:gd name="T44" fmla="*/ 51 w 59"/>
                      <a:gd name="T45" fmla="*/ 44 h 65"/>
                      <a:gd name="T46" fmla="*/ 55 w 59"/>
                      <a:gd name="T47" fmla="*/ 46 h 65"/>
                      <a:gd name="T48" fmla="*/ 53 w 59"/>
                      <a:gd name="T49" fmla="*/ 49 h 65"/>
                      <a:gd name="T50" fmla="*/ 53 w 59"/>
                      <a:gd name="T51" fmla="*/ 51 h 65"/>
                      <a:gd name="T52" fmla="*/ 53 w 59"/>
                      <a:gd name="T53" fmla="*/ 57 h 65"/>
                      <a:gd name="T54" fmla="*/ 49 w 59"/>
                      <a:gd name="T55" fmla="*/ 59 h 65"/>
                      <a:gd name="T56" fmla="*/ 51 w 59"/>
                      <a:gd name="T57" fmla="*/ 63 h 65"/>
                      <a:gd name="T58" fmla="*/ 51 w 59"/>
                      <a:gd name="T59" fmla="*/ 65 h 65"/>
                      <a:gd name="T60" fmla="*/ 49 w 59"/>
                      <a:gd name="T61" fmla="*/ 61 h 65"/>
                      <a:gd name="T62" fmla="*/ 47 w 59"/>
                      <a:gd name="T63" fmla="*/ 57 h 65"/>
                      <a:gd name="T64" fmla="*/ 46 w 59"/>
                      <a:gd name="T65" fmla="*/ 53 h 65"/>
                      <a:gd name="T66" fmla="*/ 44 w 59"/>
                      <a:gd name="T67" fmla="*/ 51 h 65"/>
                      <a:gd name="T68" fmla="*/ 46 w 59"/>
                      <a:gd name="T69" fmla="*/ 55 h 65"/>
                      <a:gd name="T70" fmla="*/ 46 w 59"/>
                      <a:gd name="T71" fmla="*/ 59 h 65"/>
                      <a:gd name="T72" fmla="*/ 42 w 59"/>
                      <a:gd name="T73" fmla="*/ 57 h 65"/>
                      <a:gd name="T74" fmla="*/ 38 w 59"/>
                      <a:gd name="T75" fmla="*/ 55 h 65"/>
                      <a:gd name="T76" fmla="*/ 38 w 59"/>
                      <a:gd name="T77" fmla="*/ 51 h 65"/>
                      <a:gd name="T78" fmla="*/ 38 w 59"/>
                      <a:gd name="T79" fmla="*/ 46 h 65"/>
                      <a:gd name="T80" fmla="*/ 36 w 59"/>
                      <a:gd name="T81" fmla="*/ 44 h 65"/>
                      <a:gd name="T82" fmla="*/ 34 w 59"/>
                      <a:gd name="T83" fmla="*/ 40 h 65"/>
                      <a:gd name="T84" fmla="*/ 30 w 59"/>
                      <a:gd name="T85" fmla="*/ 38 h 65"/>
                      <a:gd name="T86" fmla="*/ 26 w 59"/>
                      <a:gd name="T87" fmla="*/ 36 h 65"/>
                      <a:gd name="T88" fmla="*/ 23 w 59"/>
                      <a:gd name="T89" fmla="*/ 36 h 65"/>
                      <a:gd name="T90" fmla="*/ 21 w 59"/>
                      <a:gd name="T91" fmla="*/ 32 h 65"/>
                      <a:gd name="T92" fmla="*/ 21 w 59"/>
                      <a:gd name="T93" fmla="*/ 28 h 65"/>
                      <a:gd name="T94" fmla="*/ 17 w 59"/>
                      <a:gd name="T95" fmla="*/ 26 h 65"/>
                      <a:gd name="T96" fmla="*/ 19 w 59"/>
                      <a:gd name="T97" fmla="*/ 28 h 65"/>
                      <a:gd name="T98" fmla="*/ 17 w 59"/>
                      <a:gd name="T99" fmla="*/ 32 h 65"/>
                      <a:gd name="T100" fmla="*/ 15 w 59"/>
                      <a:gd name="T101" fmla="*/ 36 h 65"/>
                      <a:gd name="T102" fmla="*/ 11 w 59"/>
                      <a:gd name="T103" fmla="*/ 32 h 65"/>
                      <a:gd name="T104" fmla="*/ 9 w 59"/>
                      <a:gd name="T105" fmla="*/ 28 h 65"/>
                      <a:gd name="T106" fmla="*/ 5 w 59"/>
                      <a:gd name="T107" fmla="*/ 28 h 65"/>
                      <a:gd name="T108" fmla="*/ 3 w 59"/>
                      <a:gd name="T109" fmla="*/ 24 h 65"/>
                      <a:gd name="T110" fmla="*/ 0 w 59"/>
                      <a:gd name="T111" fmla="*/ 21 h 65"/>
                      <a:gd name="T112" fmla="*/ 2 w 59"/>
                      <a:gd name="T113" fmla="*/ 17 h 65"/>
                      <a:gd name="T114" fmla="*/ 3 w 59"/>
                      <a:gd name="T115" fmla="*/ 13 h 65"/>
                      <a:gd name="T116" fmla="*/ 3 w 59"/>
                      <a:gd name="T117" fmla="*/ 9 h 65"/>
                      <a:gd name="T118" fmla="*/ 0 w 59"/>
                      <a:gd name="T119" fmla="*/ 7 h 65"/>
                      <a:gd name="T120" fmla="*/ 2 w 59"/>
                      <a:gd name="T121" fmla="*/ 5 h 65"/>
                      <a:gd name="T122" fmla="*/ 3 w 59"/>
                      <a:gd name="T123" fmla="*/ 3 h 65"/>
                      <a:gd name="T124" fmla="*/ 5 w 59"/>
                      <a:gd name="T12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 h="65">
                        <a:moveTo>
                          <a:pt x="5" y="0"/>
                        </a:moveTo>
                        <a:lnTo>
                          <a:pt x="5" y="1"/>
                        </a:lnTo>
                        <a:lnTo>
                          <a:pt x="7" y="1"/>
                        </a:lnTo>
                        <a:lnTo>
                          <a:pt x="7" y="1"/>
                        </a:lnTo>
                        <a:lnTo>
                          <a:pt x="7" y="1"/>
                        </a:lnTo>
                        <a:lnTo>
                          <a:pt x="9" y="1"/>
                        </a:lnTo>
                        <a:lnTo>
                          <a:pt x="9" y="1"/>
                        </a:lnTo>
                        <a:lnTo>
                          <a:pt x="9" y="1"/>
                        </a:lnTo>
                        <a:lnTo>
                          <a:pt x="9" y="3"/>
                        </a:lnTo>
                        <a:lnTo>
                          <a:pt x="11" y="3"/>
                        </a:lnTo>
                        <a:lnTo>
                          <a:pt x="11" y="3"/>
                        </a:lnTo>
                        <a:lnTo>
                          <a:pt x="11" y="3"/>
                        </a:lnTo>
                        <a:lnTo>
                          <a:pt x="11" y="3"/>
                        </a:lnTo>
                        <a:lnTo>
                          <a:pt x="13" y="3"/>
                        </a:lnTo>
                        <a:lnTo>
                          <a:pt x="13" y="3"/>
                        </a:lnTo>
                        <a:lnTo>
                          <a:pt x="13" y="3"/>
                        </a:lnTo>
                        <a:lnTo>
                          <a:pt x="15" y="3"/>
                        </a:lnTo>
                        <a:lnTo>
                          <a:pt x="15" y="3"/>
                        </a:lnTo>
                        <a:lnTo>
                          <a:pt x="15" y="3"/>
                        </a:lnTo>
                        <a:lnTo>
                          <a:pt x="15" y="5"/>
                        </a:lnTo>
                        <a:lnTo>
                          <a:pt x="17" y="5"/>
                        </a:lnTo>
                        <a:lnTo>
                          <a:pt x="17" y="5"/>
                        </a:lnTo>
                        <a:lnTo>
                          <a:pt x="17" y="5"/>
                        </a:lnTo>
                        <a:lnTo>
                          <a:pt x="19" y="5"/>
                        </a:lnTo>
                        <a:lnTo>
                          <a:pt x="19" y="3"/>
                        </a:lnTo>
                        <a:lnTo>
                          <a:pt x="19" y="3"/>
                        </a:lnTo>
                        <a:lnTo>
                          <a:pt x="19" y="3"/>
                        </a:lnTo>
                        <a:lnTo>
                          <a:pt x="21" y="3"/>
                        </a:lnTo>
                        <a:lnTo>
                          <a:pt x="21" y="3"/>
                        </a:lnTo>
                        <a:lnTo>
                          <a:pt x="21" y="3"/>
                        </a:lnTo>
                        <a:lnTo>
                          <a:pt x="21" y="3"/>
                        </a:lnTo>
                        <a:lnTo>
                          <a:pt x="21" y="3"/>
                        </a:lnTo>
                        <a:lnTo>
                          <a:pt x="23" y="3"/>
                        </a:lnTo>
                        <a:lnTo>
                          <a:pt x="23" y="3"/>
                        </a:lnTo>
                        <a:lnTo>
                          <a:pt x="25" y="3"/>
                        </a:lnTo>
                        <a:lnTo>
                          <a:pt x="25" y="3"/>
                        </a:lnTo>
                        <a:lnTo>
                          <a:pt x="25" y="3"/>
                        </a:lnTo>
                        <a:lnTo>
                          <a:pt x="25" y="3"/>
                        </a:lnTo>
                        <a:lnTo>
                          <a:pt x="25" y="5"/>
                        </a:lnTo>
                        <a:lnTo>
                          <a:pt x="26" y="5"/>
                        </a:lnTo>
                        <a:lnTo>
                          <a:pt x="26" y="5"/>
                        </a:lnTo>
                        <a:lnTo>
                          <a:pt x="26" y="5"/>
                        </a:lnTo>
                        <a:lnTo>
                          <a:pt x="26" y="5"/>
                        </a:lnTo>
                        <a:lnTo>
                          <a:pt x="28" y="5"/>
                        </a:lnTo>
                        <a:lnTo>
                          <a:pt x="28" y="7"/>
                        </a:lnTo>
                        <a:lnTo>
                          <a:pt x="28" y="7"/>
                        </a:lnTo>
                        <a:lnTo>
                          <a:pt x="30" y="7"/>
                        </a:lnTo>
                        <a:lnTo>
                          <a:pt x="30" y="7"/>
                        </a:lnTo>
                        <a:lnTo>
                          <a:pt x="30" y="9"/>
                        </a:lnTo>
                        <a:lnTo>
                          <a:pt x="30" y="9"/>
                        </a:lnTo>
                        <a:lnTo>
                          <a:pt x="30" y="9"/>
                        </a:lnTo>
                        <a:lnTo>
                          <a:pt x="30" y="9"/>
                        </a:lnTo>
                        <a:lnTo>
                          <a:pt x="32" y="9"/>
                        </a:lnTo>
                        <a:lnTo>
                          <a:pt x="32" y="9"/>
                        </a:lnTo>
                        <a:lnTo>
                          <a:pt x="32" y="9"/>
                        </a:lnTo>
                        <a:lnTo>
                          <a:pt x="32" y="9"/>
                        </a:lnTo>
                        <a:lnTo>
                          <a:pt x="32" y="9"/>
                        </a:lnTo>
                        <a:lnTo>
                          <a:pt x="34" y="9"/>
                        </a:lnTo>
                        <a:lnTo>
                          <a:pt x="34" y="11"/>
                        </a:lnTo>
                        <a:lnTo>
                          <a:pt x="34" y="11"/>
                        </a:lnTo>
                        <a:lnTo>
                          <a:pt x="36" y="11"/>
                        </a:lnTo>
                        <a:lnTo>
                          <a:pt x="36" y="9"/>
                        </a:lnTo>
                        <a:lnTo>
                          <a:pt x="36" y="9"/>
                        </a:lnTo>
                        <a:lnTo>
                          <a:pt x="36" y="9"/>
                        </a:lnTo>
                        <a:lnTo>
                          <a:pt x="38" y="9"/>
                        </a:lnTo>
                        <a:lnTo>
                          <a:pt x="38" y="9"/>
                        </a:lnTo>
                        <a:lnTo>
                          <a:pt x="38" y="9"/>
                        </a:lnTo>
                        <a:lnTo>
                          <a:pt x="38" y="9"/>
                        </a:lnTo>
                        <a:lnTo>
                          <a:pt x="38" y="7"/>
                        </a:lnTo>
                        <a:lnTo>
                          <a:pt x="38" y="7"/>
                        </a:lnTo>
                        <a:lnTo>
                          <a:pt x="38" y="5"/>
                        </a:lnTo>
                        <a:lnTo>
                          <a:pt x="38" y="5"/>
                        </a:lnTo>
                        <a:lnTo>
                          <a:pt x="40" y="5"/>
                        </a:lnTo>
                        <a:lnTo>
                          <a:pt x="40" y="5"/>
                        </a:lnTo>
                        <a:lnTo>
                          <a:pt x="40" y="5"/>
                        </a:lnTo>
                        <a:lnTo>
                          <a:pt x="40" y="7"/>
                        </a:lnTo>
                        <a:lnTo>
                          <a:pt x="40" y="7"/>
                        </a:lnTo>
                        <a:lnTo>
                          <a:pt x="40" y="9"/>
                        </a:lnTo>
                        <a:lnTo>
                          <a:pt x="40" y="9"/>
                        </a:lnTo>
                        <a:lnTo>
                          <a:pt x="42" y="9"/>
                        </a:lnTo>
                        <a:lnTo>
                          <a:pt x="42" y="11"/>
                        </a:lnTo>
                        <a:lnTo>
                          <a:pt x="42" y="11"/>
                        </a:lnTo>
                        <a:lnTo>
                          <a:pt x="42" y="11"/>
                        </a:lnTo>
                        <a:lnTo>
                          <a:pt x="42" y="11"/>
                        </a:lnTo>
                        <a:lnTo>
                          <a:pt x="42" y="13"/>
                        </a:lnTo>
                        <a:lnTo>
                          <a:pt x="42" y="13"/>
                        </a:lnTo>
                        <a:lnTo>
                          <a:pt x="42" y="13"/>
                        </a:lnTo>
                        <a:lnTo>
                          <a:pt x="42" y="15"/>
                        </a:lnTo>
                        <a:lnTo>
                          <a:pt x="42" y="15"/>
                        </a:lnTo>
                        <a:lnTo>
                          <a:pt x="44" y="15"/>
                        </a:lnTo>
                        <a:lnTo>
                          <a:pt x="44" y="17"/>
                        </a:lnTo>
                        <a:lnTo>
                          <a:pt x="44" y="17"/>
                        </a:lnTo>
                        <a:lnTo>
                          <a:pt x="44" y="17"/>
                        </a:lnTo>
                        <a:lnTo>
                          <a:pt x="44" y="19"/>
                        </a:lnTo>
                        <a:lnTo>
                          <a:pt x="44" y="19"/>
                        </a:lnTo>
                        <a:lnTo>
                          <a:pt x="44" y="19"/>
                        </a:lnTo>
                        <a:lnTo>
                          <a:pt x="46" y="19"/>
                        </a:lnTo>
                        <a:lnTo>
                          <a:pt x="46" y="21"/>
                        </a:lnTo>
                        <a:lnTo>
                          <a:pt x="46" y="21"/>
                        </a:lnTo>
                        <a:lnTo>
                          <a:pt x="46" y="21"/>
                        </a:lnTo>
                        <a:lnTo>
                          <a:pt x="47" y="21"/>
                        </a:lnTo>
                        <a:lnTo>
                          <a:pt x="47" y="21"/>
                        </a:lnTo>
                        <a:lnTo>
                          <a:pt x="47" y="21"/>
                        </a:lnTo>
                        <a:lnTo>
                          <a:pt x="47" y="23"/>
                        </a:lnTo>
                        <a:lnTo>
                          <a:pt x="47" y="23"/>
                        </a:lnTo>
                        <a:lnTo>
                          <a:pt x="47" y="23"/>
                        </a:lnTo>
                        <a:lnTo>
                          <a:pt x="47" y="24"/>
                        </a:lnTo>
                        <a:lnTo>
                          <a:pt x="49" y="24"/>
                        </a:lnTo>
                        <a:lnTo>
                          <a:pt x="49" y="24"/>
                        </a:lnTo>
                        <a:lnTo>
                          <a:pt x="51" y="24"/>
                        </a:lnTo>
                        <a:lnTo>
                          <a:pt x="51" y="24"/>
                        </a:lnTo>
                        <a:lnTo>
                          <a:pt x="51" y="26"/>
                        </a:lnTo>
                        <a:lnTo>
                          <a:pt x="51" y="26"/>
                        </a:lnTo>
                        <a:lnTo>
                          <a:pt x="51" y="26"/>
                        </a:lnTo>
                        <a:lnTo>
                          <a:pt x="51" y="28"/>
                        </a:lnTo>
                        <a:lnTo>
                          <a:pt x="51" y="28"/>
                        </a:lnTo>
                        <a:lnTo>
                          <a:pt x="51" y="28"/>
                        </a:lnTo>
                        <a:lnTo>
                          <a:pt x="53" y="28"/>
                        </a:lnTo>
                        <a:lnTo>
                          <a:pt x="53" y="28"/>
                        </a:lnTo>
                        <a:lnTo>
                          <a:pt x="53" y="28"/>
                        </a:lnTo>
                        <a:lnTo>
                          <a:pt x="53" y="30"/>
                        </a:lnTo>
                        <a:lnTo>
                          <a:pt x="53" y="30"/>
                        </a:lnTo>
                        <a:lnTo>
                          <a:pt x="53" y="30"/>
                        </a:lnTo>
                        <a:lnTo>
                          <a:pt x="55" y="30"/>
                        </a:lnTo>
                        <a:lnTo>
                          <a:pt x="55" y="32"/>
                        </a:lnTo>
                        <a:lnTo>
                          <a:pt x="55" y="32"/>
                        </a:lnTo>
                        <a:lnTo>
                          <a:pt x="57" y="32"/>
                        </a:lnTo>
                        <a:lnTo>
                          <a:pt x="57" y="32"/>
                        </a:lnTo>
                        <a:lnTo>
                          <a:pt x="57" y="32"/>
                        </a:lnTo>
                        <a:lnTo>
                          <a:pt x="57" y="32"/>
                        </a:lnTo>
                        <a:lnTo>
                          <a:pt x="57" y="34"/>
                        </a:lnTo>
                        <a:lnTo>
                          <a:pt x="59" y="34"/>
                        </a:lnTo>
                        <a:lnTo>
                          <a:pt x="59" y="34"/>
                        </a:lnTo>
                        <a:lnTo>
                          <a:pt x="57" y="34"/>
                        </a:lnTo>
                        <a:lnTo>
                          <a:pt x="57" y="34"/>
                        </a:lnTo>
                        <a:lnTo>
                          <a:pt x="57" y="36"/>
                        </a:lnTo>
                        <a:lnTo>
                          <a:pt x="57" y="36"/>
                        </a:lnTo>
                        <a:lnTo>
                          <a:pt x="55" y="36"/>
                        </a:lnTo>
                        <a:lnTo>
                          <a:pt x="55" y="34"/>
                        </a:lnTo>
                        <a:lnTo>
                          <a:pt x="55" y="34"/>
                        </a:lnTo>
                        <a:lnTo>
                          <a:pt x="55" y="34"/>
                        </a:lnTo>
                        <a:lnTo>
                          <a:pt x="53" y="34"/>
                        </a:lnTo>
                        <a:lnTo>
                          <a:pt x="53" y="34"/>
                        </a:lnTo>
                        <a:lnTo>
                          <a:pt x="53" y="32"/>
                        </a:lnTo>
                        <a:lnTo>
                          <a:pt x="53" y="32"/>
                        </a:lnTo>
                        <a:lnTo>
                          <a:pt x="53" y="34"/>
                        </a:lnTo>
                        <a:lnTo>
                          <a:pt x="53" y="34"/>
                        </a:lnTo>
                        <a:lnTo>
                          <a:pt x="53" y="36"/>
                        </a:lnTo>
                        <a:lnTo>
                          <a:pt x="51" y="36"/>
                        </a:lnTo>
                        <a:lnTo>
                          <a:pt x="51" y="36"/>
                        </a:lnTo>
                        <a:lnTo>
                          <a:pt x="51" y="36"/>
                        </a:lnTo>
                        <a:lnTo>
                          <a:pt x="51" y="36"/>
                        </a:lnTo>
                        <a:lnTo>
                          <a:pt x="51" y="38"/>
                        </a:lnTo>
                        <a:lnTo>
                          <a:pt x="51" y="38"/>
                        </a:lnTo>
                        <a:lnTo>
                          <a:pt x="51" y="38"/>
                        </a:lnTo>
                        <a:lnTo>
                          <a:pt x="51" y="40"/>
                        </a:lnTo>
                        <a:lnTo>
                          <a:pt x="51" y="40"/>
                        </a:lnTo>
                        <a:lnTo>
                          <a:pt x="51" y="42"/>
                        </a:lnTo>
                        <a:lnTo>
                          <a:pt x="51" y="42"/>
                        </a:lnTo>
                        <a:lnTo>
                          <a:pt x="51" y="44"/>
                        </a:lnTo>
                        <a:lnTo>
                          <a:pt x="51" y="44"/>
                        </a:lnTo>
                        <a:lnTo>
                          <a:pt x="53" y="44"/>
                        </a:lnTo>
                        <a:lnTo>
                          <a:pt x="53" y="44"/>
                        </a:lnTo>
                        <a:lnTo>
                          <a:pt x="53" y="44"/>
                        </a:lnTo>
                        <a:lnTo>
                          <a:pt x="53" y="46"/>
                        </a:lnTo>
                        <a:lnTo>
                          <a:pt x="53" y="46"/>
                        </a:lnTo>
                        <a:lnTo>
                          <a:pt x="55" y="46"/>
                        </a:lnTo>
                        <a:lnTo>
                          <a:pt x="55" y="46"/>
                        </a:lnTo>
                        <a:lnTo>
                          <a:pt x="55" y="46"/>
                        </a:lnTo>
                        <a:lnTo>
                          <a:pt x="55" y="47"/>
                        </a:lnTo>
                        <a:lnTo>
                          <a:pt x="55" y="47"/>
                        </a:lnTo>
                        <a:lnTo>
                          <a:pt x="55" y="47"/>
                        </a:lnTo>
                        <a:lnTo>
                          <a:pt x="53" y="47"/>
                        </a:lnTo>
                        <a:lnTo>
                          <a:pt x="53" y="47"/>
                        </a:lnTo>
                        <a:lnTo>
                          <a:pt x="53" y="49"/>
                        </a:lnTo>
                        <a:lnTo>
                          <a:pt x="53" y="49"/>
                        </a:lnTo>
                        <a:lnTo>
                          <a:pt x="53" y="49"/>
                        </a:lnTo>
                        <a:lnTo>
                          <a:pt x="51" y="49"/>
                        </a:lnTo>
                        <a:lnTo>
                          <a:pt x="51" y="51"/>
                        </a:lnTo>
                        <a:lnTo>
                          <a:pt x="51" y="51"/>
                        </a:lnTo>
                        <a:lnTo>
                          <a:pt x="53" y="51"/>
                        </a:lnTo>
                        <a:lnTo>
                          <a:pt x="53" y="51"/>
                        </a:lnTo>
                        <a:lnTo>
                          <a:pt x="53" y="51"/>
                        </a:lnTo>
                        <a:lnTo>
                          <a:pt x="53" y="53"/>
                        </a:lnTo>
                        <a:lnTo>
                          <a:pt x="53" y="53"/>
                        </a:lnTo>
                        <a:lnTo>
                          <a:pt x="53" y="55"/>
                        </a:lnTo>
                        <a:lnTo>
                          <a:pt x="53" y="55"/>
                        </a:lnTo>
                        <a:lnTo>
                          <a:pt x="53" y="57"/>
                        </a:lnTo>
                        <a:lnTo>
                          <a:pt x="53" y="57"/>
                        </a:lnTo>
                        <a:lnTo>
                          <a:pt x="53" y="57"/>
                        </a:lnTo>
                        <a:lnTo>
                          <a:pt x="51" y="57"/>
                        </a:lnTo>
                        <a:lnTo>
                          <a:pt x="51" y="57"/>
                        </a:lnTo>
                        <a:lnTo>
                          <a:pt x="51" y="59"/>
                        </a:lnTo>
                        <a:lnTo>
                          <a:pt x="51" y="59"/>
                        </a:lnTo>
                        <a:lnTo>
                          <a:pt x="51" y="59"/>
                        </a:lnTo>
                        <a:lnTo>
                          <a:pt x="49" y="59"/>
                        </a:lnTo>
                        <a:lnTo>
                          <a:pt x="49" y="59"/>
                        </a:lnTo>
                        <a:lnTo>
                          <a:pt x="51" y="59"/>
                        </a:lnTo>
                        <a:lnTo>
                          <a:pt x="51" y="59"/>
                        </a:lnTo>
                        <a:lnTo>
                          <a:pt x="51" y="61"/>
                        </a:lnTo>
                        <a:lnTo>
                          <a:pt x="51" y="61"/>
                        </a:lnTo>
                        <a:lnTo>
                          <a:pt x="51" y="61"/>
                        </a:lnTo>
                        <a:lnTo>
                          <a:pt x="51" y="63"/>
                        </a:lnTo>
                        <a:lnTo>
                          <a:pt x="51" y="63"/>
                        </a:lnTo>
                        <a:lnTo>
                          <a:pt x="53" y="63"/>
                        </a:lnTo>
                        <a:lnTo>
                          <a:pt x="53" y="65"/>
                        </a:lnTo>
                        <a:lnTo>
                          <a:pt x="53" y="65"/>
                        </a:lnTo>
                        <a:lnTo>
                          <a:pt x="51" y="65"/>
                        </a:lnTo>
                        <a:lnTo>
                          <a:pt x="51" y="65"/>
                        </a:lnTo>
                        <a:lnTo>
                          <a:pt x="51" y="65"/>
                        </a:lnTo>
                        <a:lnTo>
                          <a:pt x="51" y="63"/>
                        </a:lnTo>
                        <a:lnTo>
                          <a:pt x="51" y="63"/>
                        </a:lnTo>
                        <a:lnTo>
                          <a:pt x="51" y="63"/>
                        </a:lnTo>
                        <a:lnTo>
                          <a:pt x="51" y="61"/>
                        </a:lnTo>
                        <a:lnTo>
                          <a:pt x="51" y="61"/>
                        </a:lnTo>
                        <a:lnTo>
                          <a:pt x="49" y="61"/>
                        </a:lnTo>
                        <a:lnTo>
                          <a:pt x="49" y="61"/>
                        </a:lnTo>
                        <a:lnTo>
                          <a:pt x="49" y="59"/>
                        </a:lnTo>
                        <a:lnTo>
                          <a:pt x="47" y="59"/>
                        </a:lnTo>
                        <a:lnTo>
                          <a:pt x="47" y="59"/>
                        </a:lnTo>
                        <a:lnTo>
                          <a:pt x="47" y="59"/>
                        </a:lnTo>
                        <a:lnTo>
                          <a:pt x="47" y="59"/>
                        </a:lnTo>
                        <a:lnTo>
                          <a:pt x="47" y="57"/>
                        </a:lnTo>
                        <a:lnTo>
                          <a:pt x="47" y="57"/>
                        </a:lnTo>
                        <a:lnTo>
                          <a:pt x="47" y="57"/>
                        </a:lnTo>
                        <a:lnTo>
                          <a:pt x="47" y="57"/>
                        </a:lnTo>
                        <a:lnTo>
                          <a:pt x="47" y="55"/>
                        </a:lnTo>
                        <a:lnTo>
                          <a:pt x="47" y="55"/>
                        </a:lnTo>
                        <a:lnTo>
                          <a:pt x="47" y="55"/>
                        </a:lnTo>
                        <a:lnTo>
                          <a:pt x="47" y="53"/>
                        </a:lnTo>
                        <a:lnTo>
                          <a:pt x="46" y="53"/>
                        </a:lnTo>
                        <a:lnTo>
                          <a:pt x="46" y="53"/>
                        </a:lnTo>
                        <a:lnTo>
                          <a:pt x="46" y="53"/>
                        </a:lnTo>
                        <a:lnTo>
                          <a:pt x="44" y="53"/>
                        </a:lnTo>
                        <a:lnTo>
                          <a:pt x="44" y="51"/>
                        </a:lnTo>
                        <a:lnTo>
                          <a:pt x="44" y="51"/>
                        </a:lnTo>
                        <a:lnTo>
                          <a:pt x="44" y="51"/>
                        </a:lnTo>
                        <a:lnTo>
                          <a:pt x="44" y="51"/>
                        </a:lnTo>
                        <a:lnTo>
                          <a:pt x="44" y="51"/>
                        </a:lnTo>
                        <a:lnTo>
                          <a:pt x="44" y="53"/>
                        </a:lnTo>
                        <a:lnTo>
                          <a:pt x="44" y="53"/>
                        </a:lnTo>
                        <a:lnTo>
                          <a:pt x="44" y="53"/>
                        </a:lnTo>
                        <a:lnTo>
                          <a:pt x="44" y="53"/>
                        </a:lnTo>
                        <a:lnTo>
                          <a:pt x="46" y="53"/>
                        </a:lnTo>
                        <a:lnTo>
                          <a:pt x="46" y="55"/>
                        </a:lnTo>
                        <a:lnTo>
                          <a:pt x="46" y="55"/>
                        </a:lnTo>
                        <a:lnTo>
                          <a:pt x="46" y="55"/>
                        </a:lnTo>
                        <a:lnTo>
                          <a:pt x="46" y="57"/>
                        </a:lnTo>
                        <a:lnTo>
                          <a:pt x="46" y="57"/>
                        </a:lnTo>
                        <a:lnTo>
                          <a:pt x="46" y="59"/>
                        </a:lnTo>
                        <a:lnTo>
                          <a:pt x="46" y="59"/>
                        </a:lnTo>
                        <a:lnTo>
                          <a:pt x="46" y="59"/>
                        </a:lnTo>
                        <a:lnTo>
                          <a:pt x="44" y="59"/>
                        </a:lnTo>
                        <a:lnTo>
                          <a:pt x="44" y="59"/>
                        </a:lnTo>
                        <a:lnTo>
                          <a:pt x="44" y="59"/>
                        </a:lnTo>
                        <a:lnTo>
                          <a:pt x="44" y="59"/>
                        </a:lnTo>
                        <a:lnTo>
                          <a:pt x="44" y="57"/>
                        </a:lnTo>
                        <a:lnTo>
                          <a:pt x="42" y="57"/>
                        </a:lnTo>
                        <a:lnTo>
                          <a:pt x="42" y="57"/>
                        </a:lnTo>
                        <a:lnTo>
                          <a:pt x="42" y="57"/>
                        </a:lnTo>
                        <a:lnTo>
                          <a:pt x="40" y="57"/>
                        </a:lnTo>
                        <a:lnTo>
                          <a:pt x="40" y="57"/>
                        </a:lnTo>
                        <a:lnTo>
                          <a:pt x="40" y="57"/>
                        </a:lnTo>
                        <a:lnTo>
                          <a:pt x="38" y="57"/>
                        </a:lnTo>
                        <a:lnTo>
                          <a:pt x="38" y="55"/>
                        </a:lnTo>
                        <a:lnTo>
                          <a:pt x="38" y="55"/>
                        </a:lnTo>
                        <a:lnTo>
                          <a:pt x="38" y="55"/>
                        </a:lnTo>
                        <a:lnTo>
                          <a:pt x="38" y="55"/>
                        </a:lnTo>
                        <a:lnTo>
                          <a:pt x="38" y="53"/>
                        </a:lnTo>
                        <a:lnTo>
                          <a:pt x="38" y="53"/>
                        </a:lnTo>
                        <a:lnTo>
                          <a:pt x="38" y="51"/>
                        </a:lnTo>
                        <a:lnTo>
                          <a:pt x="38" y="51"/>
                        </a:lnTo>
                        <a:lnTo>
                          <a:pt x="38" y="51"/>
                        </a:lnTo>
                        <a:lnTo>
                          <a:pt x="38" y="51"/>
                        </a:lnTo>
                        <a:lnTo>
                          <a:pt x="38" y="51"/>
                        </a:lnTo>
                        <a:lnTo>
                          <a:pt x="38" y="49"/>
                        </a:lnTo>
                        <a:lnTo>
                          <a:pt x="38" y="49"/>
                        </a:lnTo>
                        <a:lnTo>
                          <a:pt x="38" y="47"/>
                        </a:lnTo>
                        <a:lnTo>
                          <a:pt x="38" y="47"/>
                        </a:lnTo>
                        <a:lnTo>
                          <a:pt x="38" y="46"/>
                        </a:lnTo>
                        <a:lnTo>
                          <a:pt x="38" y="46"/>
                        </a:lnTo>
                        <a:lnTo>
                          <a:pt x="38" y="44"/>
                        </a:lnTo>
                        <a:lnTo>
                          <a:pt x="38" y="44"/>
                        </a:lnTo>
                        <a:lnTo>
                          <a:pt x="38" y="44"/>
                        </a:lnTo>
                        <a:lnTo>
                          <a:pt x="38" y="44"/>
                        </a:lnTo>
                        <a:lnTo>
                          <a:pt x="38" y="44"/>
                        </a:lnTo>
                        <a:lnTo>
                          <a:pt x="36" y="44"/>
                        </a:lnTo>
                        <a:lnTo>
                          <a:pt x="36" y="42"/>
                        </a:lnTo>
                        <a:lnTo>
                          <a:pt x="36" y="42"/>
                        </a:lnTo>
                        <a:lnTo>
                          <a:pt x="36" y="42"/>
                        </a:lnTo>
                        <a:lnTo>
                          <a:pt x="36" y="42"/>
                        </a:lnTo>
                        <a:lnTo>
                          <a:pt x="36" y="40"/>
                        </a:lnTo>
                        <a:lnTo>
                          <a:pt x="34" y="40"/>
                        </a:lnTo>
                        <a:lnTo>
                          <a:pt x="34" y="40"/>
                        </a:lnTo>
                        <a:lnTo>
                          <a:pt x="34" y="40"/>
                        </a:lnTo>
                        <a:lnTo>
                          <a:pt x="32" y="40"/>
                        </a:lnTo>
                        <a:lnTo>
                          <a:pt x="32" y="40"/>
                        </a:lnTo>
                        <a:lnTo>
                          <a:pt x="32" y="38"/>
                        </a:lnTo>
                        <a:lnTo>
                          <a:pt x="32" y="38"/>
                        </a:lnTo>
                        <a:lnTo>
                          <a:pt x="30" y="38"/>
                        </a:lnTo>
                        <a:lnTo>
                          <a:pt x="30" y="38"/>
                        </a:lnTo>
                        <a:lnTo>
                          <a:pt x="30" y="38"/>
                        </a:lnTo>
                        <a:lnTo>
                          <a:pt x="30" y="38"/>
                        </a:lnTo>
                        <a:lnTo>
                          <a:pt x="30" y="36"/>
                        </a:lnTo>
                        <a:lnTo>
                          <a:pt x="28" y="36"/>
                        </a:lnTo>
                        <a:lnTo>
                          <a:pt x="28" y="36"/>
                        </a:lnTo>
                        <a:lnTo>
                          <a:pt x="28" y="36"/>
                        </a:lnTo>
                        <a:lnTo>
                          <a:pt x="26" y="36"/>
                        </a:lnTo>
                        <a:lnTo>
                          <a:pt x="26" y="36"/>
                        </a:lnTo>
                        <a:lnTo>
                          <a:pt x="26" y="36"/>
                        </a:lnTo>
                        <a:lnTo>
                          <a:pt x="26" y="36"/>
                        </a:lnTo>
                        <a:lnTo>
                          <a:pt x="25" y="36"/>
                        </a:lnTo>
                        <a:lnTo>
                          <a:pt x="25" y="36"/>
                        </a:lnTo>
                        <a:lnTo>
                          <a:pt x="25" y="36"/>
                        </a:lnTo>
                        <a:lnTo>
                          <a:pt x="23" y="36"/>
                        </a:lnTo>
                        <a:lnTo>
                          <a:pt x="23" y="34"/>
                        </a:lnTo>
                        <a:lnTo>
                          <a:pt x="23" y="34"/>
                        </a:lnTo>
                        <a:lnTo>
                          <a:pt x="23" y="34"/>
                        </a:lnTo>
                        <a:lnTo>
                          <a:pt x="21" y="34"/>
                        </a:lnTo>
                        <a:lnTo>
                          <a:pt x="21" y="34"/>
                        </a:lnTo>
                        <a:lnTo>
                          <a:pt x="21" y="32"/>
                        </a:lnTo>
                        <a:lnTo>
                          <a:pt x="21" y="32"/>
                        </a:lnTo>
                        <a:lnTo>
                          <a:pt x="21" y="30"/>
                        </a:lnTo>
                        <a:lnTo>
                          <a:pt x="21" y="30"/>
                        </a:lnTo>
                        <a:lnTo>
                          <a:pt x="21" y="30"/>
                        </a:lnTo>
                        <a:lnTo>
                          <a:pt x="21" y="28"/>
                        </a:lnTo>
                        <a:lnTo>
                          <a:pt x="21" y="28"/>
                        </a:lnTo>
                        <a:lnTo>
                          <a:pt x="21" y="28"/>
                        </a:lnTo>
                        <a:lnTo>
                          <a:pt x="21" y="28"/>
                        </a:lnTo>
                        <a:lnTo>
                          <a:pt x="21" y="28"/>
                        </a:lnTo>
                        <a:lnTo>
                          <a:pt x="21" y="26"/>
                        </a:lnTo>
                        <a:lnTo>
                          <a:pt x="21" y="26"/>
                        </a:lnTo>
                        <a:lnTo>
                          <a:pt x="19" y="26"/>
                        </a:lnTo>
                        <a:lnTo>
                          <a:pt x="19" y="26"/>
                        </a:lnTo>
                        <a:lnTo>
                          <a:pt x="17" y="26"/>
                        </a:lnTo>
                        <a:lnTo>
                          <a:pt x="17" y="26"/>
                        </a:lnTo>
                        <a:lnTo>
                          <a:pt x="17" y="26"/>
                        </a:lnTo>
                        <a:lnTo>
                          <a:pt x="17" y="28"/>
                        </a:lnTo>
                        <a:lnTo>
                          <a:pt x="17" y="28"/>
                        </a:lnTo>
                        <a:lnTo>
                          <a:pt x="19" y="28"/>
                        </a:lnTo>
                        <a:lnTo>
                          <a:pt x="19" y="28"/>
                        </a:lnTo>
                        <a:lnTo>
                          <a:pt x="19" y="28"/>
                        </a:lnTo>
                        <a:lnTo>
                          <a:pt x="19" y="28"/>
                        </a:lnTo>
                        <a:lnTo>
                          <a:pt x="19" y="28"/>
                        </a:lnTo>
                        <a:lnTo>
                          <a:pt x="17" y="28"/>
                        </a:lnTo>
                        <a:lnTo>
                          <a:pt x="17" y="30"/>
                        </a:lnTo>
                        <a:lnTo>
                          <a:pt x="17" y="30"/>
                        </a:lnTo>
                        <a:lnTo>
                          <a:pt x="17" y="30"/>
                        </a:lnTo>
                        <a:lnTo>
                          <a:pt x="17" y="30"/>
                        </a:lnTo>
                        <a:lnTo>
                          <a:pt x="17" y="32"/>
                        </a:lnTo>
                        <a:lnTo>
                          <a:pt x="15" y="32"/>
                        </a:lnTo>
                        <a:lnTo>
                          <a:pt x="15" y="32"/>
                        </a:lnTo>
                        <a:lnTo>
                          <a:pt x="15" y="32"/>
                        </a:lnTo>
                        <a:lnTo>
                          <a:pt x="15" y="34"/>
                        </a:lnTo>
                        <a:lnTo>
                          <a:pt x="15" y="34"/>
                        </a:lnTo>
                        <a:lnTo>
                          <a:pt x="15" y="34"/>
                        </a:lnTo>
                        <a:lnTo>
                          <a:pt x="15" y="36"/>
                        </a:lnTo>
                        <a:lnTo>
                          <a:pt x="13" y="36"/>
                        </a:lnTo>
                        <a:lnTo>
                          <a:pt x="13" y="34"/>
                        </a:lnTo>
                        <a:lnTo>
                          <a:pt x="13" y="34"/>
                        </a:lnTo>
                        <a:lnTo>
                          <a:pt x="13" y="34"/>
                        </a:lnTo>
                        <a:lnTo>
                          <a:pt x="13" y="32"/>
                        </a:lnTo>
                        <a:lnTo>
                          <a:pt x="11" y="32"/>
                        </a:lnTo>
                        <a:lnTo>
                          <a:pt x="11" y="32"/>
                        </a:lnTo>
                        <a:lnTo>
                          <a:pt x="11" y="32"/>
                        </a:lnTo>
                        <a:lnTo>
                          <a:pt x="11" y="30"/>
                        </a:lnTo>
                        <a:lnTo>
                          <a:pt x="11" y="30"/>
                        </a:lnTo>
                        <a:lnTo>
                          <a:pt x="11" y="30"/>
                        </a:lnTo>
                        <a:lnTo>
                          <a:pt x="11" y="28"/>
                        </a:lnTo>
                        <a:lnTo>
                          <a:pt x="9" y="28"/>
                        </a:lnTo>
                        <a:lnTo>
                          <a:pt x="9" y="28"/>
                        </a:lnTo>
                        <a:lnTo>
                          <a:pt x="9" y="28"/>
                        </a:lnTo>
                        <a:lnTo>
                          <a:pt x="9" y="28"/>
                        </a:lnTo>
                        <a:lnTo>
                          <a:pt x="7" y="28"/>
                        </a:lnTo>
                        <a:lnTo>
                          <a:pt x="7" y="28"/>
                        </a:lnTo>
                        <a:lnTo>
                          <a:pt x="5" y="28"/>
                        </a:lnTo>
                        <a:lnTo>
                          <a:pt x="5" y="28"/>
                        </a:lnTo>
                        <a:lnTo>
                          <a:pt x="5" y="28"/>
                        </a:lnTo>
                        <a:lnTo>
                          <a:pt x="5" y="28"/>
                        </a:lnTo>
                        <a:lnTo>
                          <a:pt x="3" y="28"/>
                        </a:lnTo>
                        <a:lnTo>
                          <a:pt x="3" y="28"/>
                        </a:lnTo>
                        <a:lnTo>
                          <a:pt x="3" y="26"/>
                        </a:lnTo>
                        <a:lnTo>
                          <a:pt x="3" y="26"/>
                        </a:lnTo>
                        <a:lnTo>
                          <a:pt x="3" y="26"/>
                        </a:lnTo>
                        <a:lnTo>
                          <a:pt x="3" y="24"/>
                        </a:lnTo>
                        <a:lnTo>
                          <a:pt x="2" y="24"/>
                        </a:lnTo>
                        <a:lnTo>
                          <a:pt x="2" y="24"/>
                        </a:lnTo>
                        <a:lnTo>
                          <a:pt x="2" y="23"/>
                        </a:lnTo>
                        <a:lnTo>
                          <a:pt x="2" y="23"/>
                        </a:lnTo>
                        <a:lnTo>
                          <a:pt x="2" y="23"/>
                        </a:lnTo>
                        <a:lnTo>
                          <a:pt x="2" y="21"/>
                        </a:lnTo>
                        <a:lnTo>
                          <a:pt x="0" y="21"/>
                        </a:lnTo>
                        <a:lnTo>
                          <a:pt x="0" y="21"/>
                        </a:lnTo>
                        <a:lnTo>
                          <a:pt x="0" y="21"/>
                        </a:lnTo>
                        <a:lnTo>
                          <a:pt x="0" y="19"/>
                        </a:lnTo>
                        <a:lnTo>
                          <a:pt x="0" y="19"/>
                        </a:lnTo>
                        <a:lnTo>
                          <a:pt x="0" y="17"/>
                        </a:lnTo>
                        <a:lnTo>
                          <a:pt x="0" y="17"/>
                        </a:lnTo>
                        <a:lnTo>
                          <a:pt x="2" y="17"/>
                        </a:lnTo>
                        <a:lnTo>
                          <a:pt x="2" y="15"/>
                        </a:lnTo>
                        <a:lnTo>
                          <a:pt x="2" y="15"/>
                        </a:lnTo>
                        <a:lnTo>
                          <a:pt x="2" y="13"/>
                        </a:lnTo>
                        <a:lnTo>
                          <a:pt x="2" y="13"/>
                        </a:lnTo>
                        <a:lnTo>
                          <a:pt x="3" y="13"/>
                        </a:lnTo>
                        <a:lnTo>
                          <a:pt x="3" y="13"/>
                        </a:lnTo>
                        <a:lnTo>
                          <a:pt x="3" y="13"/>
                        </a:lnTo>
                        <a:lnTo>
                          <a:pt x="3" y="11"/>
                        </a:lnTo>
                        <a:lnTo>
                          <a:pt x="3" y="11"/>
                        </a:lnTo>
                        <a:lnTo>
                          <a:pt x="3" y="11"/>
                        </a:lnTo>
                        <a:lnTo>
                          <a:pt x="3" y="11"/>
                        </a:lnTo>
                        <a:lnTo>
                          <a:pt x="3" y="9"/>
                        </a:lnTo>
                        <a:lnTo>
                          <a:pt x="3" y="9"/>
                        </a:lnTo>
                        <a:lnTo>
                          <a:pt x="3" y="9"/>
                        </a:lnTo>
                        <a:lnTo>
                          <a:pt x="3" y="9"/>
                        </a:lnTo>
                        <a:lnTo>
                          <a:pt x="2" y="9"/>
                        </a:lnTo>
                        <a:lnTo>
                          <a:pt x="2" y="9"/>
                        </a:lnTo>
                        <a:lnTo>
                          <a:pt x="2" y="7"/>
                        </a:lnTo>
                        <a:lnTo>
                          <a:pt x="0" y="7"/>
                        </a:lnTo>
                        <a:lnTo>
                          <a:pt x="0" y="7"/>
                        </a:lnTo>
                        <a:lnTo>
                          <a:pt x="0" y="7"/>
                        </a:lnTo>
                        <a:lnTo>
                          <a:pt x="0" y="7"/>
                        </a:lnTo>
                        <a:lnTo>
                          <a:pt x="0" y="5"/>
                        </a:lnTo>
                        <a:lnTo>
                          <a:pt x="0" y="5"/>
                        </a:lnTo>
                        <a:lnTo>
                          <a:pt x="0" y="5"/>
                        </a:lnTo>
                        <a:lnTo>
                          <a:pt x="0" y="5"/>
                        </a:lnTo>
                        <a:lnTo>
                          <a:pt x="2" y="5"/>
                        </a:lnTo>
                        <a:lnTo>
                          <a:pt x="2" y="5"/>
                        </a:lnTo>
                        <a:lnTo>
                          <a:pt x="3" y="5"/>
                        </a:lnTo>
                        <a:lnTo>
                          <a:pt x="3" y="3"/>
                        </a:lnTo>
                        <a:lnTo>
                          <a:pt x="2" y="3"/>
                        </a:lnTo>
                        <a:lnTo>
                          <a:pt x="2" y="3"/>
                        </a:lnTo>
                        <a:lnTo>
                          <a:pt x="3" y="3"/>
                        </a:lnTo>
                        <a:lnTo>
                          <a:pt x="3" y="3"/>
                        </a:lnTo>
                        <a:lnTo>
                          <a:pt x="3" y="3"/>
                        </a:lnTo>
                        <a:lnTo>
                          <a:pt x="3" y="3"/>
                        </a:lnTo>
                        <a:lnTo>
                          <a:pt x="3" y="1"/>
                        </a:lnTo>
                        <a:lnTo>
                          <a:pt x="3" y="1"/>
                        </a:lnTo>
                        <a:lnTo>
                          <a:pt x="5" y="1"/>
                        </a:lnTo>
                        <a:lnTo>
                          <a:pt x="5" y="0"/>
                        </a:lnTo>
                        <a:lnTo>
                          <a:pt x="5" y="0"/>
                        </a:lnTo>
                        <a:lnTo>
                          <a:pt x="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4" name="Rectangle 1622">
                    <a:extLst>
                      <a:ext uri="{FF2B5EF4-FFF2-40B4-BE49-F238E27FC236}">
                        <a16:creationId xmlns:a16="http://schemas.microsoft.com/office/drawing/2014/main" id="{A759739B-0FD2-4EBE-BA64-541EA84F23D7}"/>
                      </a:ext>
                    </a:extLst>
                  </p:cNvPr>
                  <p:cNvSpPr>
                    <a:spLocks noChangeArrowheads="1"/>
                  </p:cNvSpPr>
                  <p:nvPr/>
                </p:nvSpPr>
                <p:spPr bwMode="auto">
                  <a:xfrm>
                    <a:off x="9428" y="2965"/>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5" name="Rectangle 1623">
                    <a:extLst>
                      <a:ext uri="{FF2B5EF4-FFF2-40B4-BE49-F238E27FC236}">
                        <a16:creationId xmlns:a16="http://schemas.microsoft.com/office/drawing/2014/main" id="{8CB1B408-9AE5-4A66-9F4C-91D04FF986F1}"/>
                      </a:ext>
                    </a:extLst>
                  </p:cNvPr>
                  <p:cNvSpPr>
                    <a:spLocks noChangeArrowheads="1"/>
                  </p:cNvSpPr>
                  <p:nvPr/>
                </p:nvSpPr>
                <p:spPr bwMode="auto">
                  <a:xfrm>
                    <a:off x="9428" y="2965"/>
                    <a:ext cx="2"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6" name="Freeform 1624">
                    <a:extLst>
                      <a:ext uri="{FF2B5EF4-FFF2-40B4-BE49-F238E27FC236}">
                        <a16:creationId xmlns:a16="http://schemas.microsoft.com/office/drawing/2014/main" id="{21E2EAE3-FC6C-4102-9BB5-5E0528ABE926}"/>
                      </a:ext>
                    </a:extLst>
                  </p:cNvPr>
                  <p:cNvSpPr>
                    <a:spLocks/>
                  </p:cNvSpPr>
                  <p:nvPr/>
                </p:nvSpPr>
                <p:spPr bwMode="auto">
                  <a:xfrm>
                    <a:off x="9277" y="2655"/>
                    <a:ext cx="213" cy="343"/>
                  </a:xfrm>
                  <a:custGeom>
                    <a:avLst/>
                    <a:gdLst>
                      <a:gd name="T0" fmla="*/ 140 w 213"/>
                      <a:gd name="T1" fmla="*/ 302 h 343"/>
                      <a:gd name="T2" fmla="*/ 128 w 213"/>
                      <a:gd name="T3" fmla="*/ 300 h 343"/>
                      <a:gd name="T4" fmla="*/ 113 w 213"/>
                      <a:gd name="T5" fmla="*/ 306 h 343"/>
                      <a:gd name="T6" fmla="*/ 106 w 213"/>
                      <a:gd name="T7" fmla="*/ 299 h 343"/>
                      <a:gd name="T8" fmla="*/ 96 w 213"/>
                      <a:gd name="T9" fmla="*/ 287 h 343"/>
                      <a:gd name="T10" fmla="*/ 84 w 213"/>
                      <a:gd name="T11" fmla="*/ 276 h 343"/>
                      <a:gd name="T12" fmla="*/ 75 w 213"/>
                      <a:gd name="T13" fmla="*/ 260 h 343"/>
                      <a:gd name="T14" fmla="*/ 58 w 213"/>
                      <a:gd name="T15" fmla="*/ 255 h 343"/>
                      <a:gd name="T16" fmla="*/ 44 w 213"/>
                      <a:gd name="T17" fmla="*/ 253 h 343"/>
                      <a:gd name="T18" fmla="*/ 27 w 213"/>
                      <a:gd name="T19" fmla="*/ 245 h 343"/>
                      <a:gd name="T20" fmla="*/ 14 w 213"/>
                      <a:gd name="T21" fmla="*/ 235 h 343"/>
                      <a:gd name="T22" fmla="*/ 0 w 213"/>
                      <a:gd name="T23" fmla="*/ 224 h 343"/>
                      <a:gd name="T24" fmla="*/ 8 w 213"/>
                      <a:gd name="T25" fmla="*/ 216 h 343"/>
                      <a:gd name="T26" fmla="*/ 18 w 213"/>
                      <a:gd name="T27" fmla="*/ 203 h 343"/>
                      <a:gd name="T28" fmla="*/ 27 w 213"/>
                      <a:gd name="T29" fmla="*/ 189 h 343"/>
                      <a:gd name="T30" fmla="*/ 27 w 213"/>
                      <a:gd name="T31" fmla="*/ 174 h 343"/>
                      <a:gd name="T32" fmla="*/ 29 w 213"/>
                      <a:gd name="T33" fmla="*/ 151 h 343"/>
                      <a:gd name="T34" fmla="*/ 31 w 213"/>
                      <a:gd name="T35" fmla="*/ 134 h 343"/>
                      <a:gd name="T36" fmla="*/ 27 w 213"/>
                      <a:gd name="T37" fmla="*/ 118 h 343"/>
                      <a:gd name="T38" fmla="*/ 25 w 213"/>
                      <a:gd name="T39" fmla="*/ 103 h 343"/>
                      <a:gd name="T40" fmla="*/ 33 w 213"/>
                      <a:gd name="T41" fmla="*/ 95 h 343"/>
                      <a:gd name="T42" fmla="*/ 33 w 213"/>
                      <a:gd name="T43" fmla="*/ 82 h 343"/>
                      <a:gd name="T44" fmla="*/ 40 w 213"/>
                      <a:gd name="T45" fmla="*/ 94 h 343"/>
                      <a:gd name="T46" fmla="*/ 44 w 213"/>
                      <a:gd name="T47" fmla="*/ 76 h 343"/>
                      <a:gd name="T48" fmla="*/ 56 w 213"/>
                      <a:gd name="T49" fmla="*/ 63 h 343"/>
                      <a:gd name="T50" fmla="*/ 60 w 213"/>
                      <a:gd name="T51" fmla="*/ 50 h 343"/>
                      <a:gd name="T52" fmla="*/ 65 w 213"/>
                      <a:gd name="T53" fmla="*/ 36 h 343"/>
                      <a:gd name="T54" fmla="*/ 81 w 213"/>
                      <a:gd name="T55" fmla="*/ 30 h 343"/>
                      <a:gd name="T56" fmla="*/ 96 w 213"/>
                      <a:gd name="T57" fmla="*/ 25 h 343"/>
                      <a:gd name="T58" fmla="*/ 113 w 213"/>
                      <a:gd name="T59" fmla="*/ 15 h 343"/>
                      <a:gd name="T60" fmla="*/ 125 w 213"/>
                      <a:gd name="T61" fmla="*/ 4 h 343"/>
                      <a:gd name="T62" fmla="*/ 140 w 213"/>
                      <a:gd name="T63" fmla="*/ 7 h 343"/>
                      <a:gd name="T64" fmla="*/ 125 w 213"/>
                      <a:gd name="T65" fmla="*/ 19 h 343"/>
                      <a:gd name="T66" fmla="*/ 113 w 213"/>
                      <a:gd name="T67" fmla="*/ 32 h 343"/>
                      <a:gd name="T68" fmla="*/ 107 w 213"/>
                      <a:gd name="T69" fmla="*/ 53 h 343"/>
                      <a:gd name="T70" fmla="*/ 102 w 213"/>
                      <a:gd name="T71" fmla="*/ 69 h 343"/>
                      <a:gd name="T72" fmla="*/ 111 w 213"/>
                      <a:gd name="T73" fmla="*/ 78 h 343"/>
                      <a:gd name="T74" fmla="*/ 115 w 213"/>
                      <a:gd name="T75" fmla="*/ 95 h 343"/>
                      <a:gd name="T76" fmla="*/ 125 w 213"/>
                      <a:gd name="T77" fmla="*/ 113 h 343"/>
                      <a:gd name="T78" fmla="*/ 142 w 213"/>
                      <a:gd name="T79" fmla="*/ 113 h 343"/>
                      <a:gd name="T80" fmla="*/ 159 w 213"/>
                      <a:gd name="T81" fmla="*/ 117 h 343"/>
                      <a:gd name="T82" fmla="*/ 169 w 213"/>
                      <a:gd name="T83" fmla="*/ 130 h 343"/>
                      <a:gd name="T84" fmla="*/ 186 w 213"/>
                      <a:gd name="T85" fmla="*/ 130 h 343"/>
                      <a:gd name="T86" fmla="*/ 203 w 213"/>
                      <a:gd name="T87" fmla="*/ 132 h 343"/>
                      <a:gd name="T88" fmla="*/ 195 w 213"/>
                      <a:gd name="T89" fmla="*/ 151 h 343"/>
                      <a:gd name="T90" fmla="*/ 197 w 213"/>
                      <a:gd name="T91" fmla="*/ 174 h 343"/>
                      <a:gd name="T92" fmla="*/ 203 w 213"/>
                      <a:gd name="T93" fmla="*/ 191 h 343"/>
                      <a:gd name="T94" fmla="*/ 199 w 213"/>
                      <a:gd name="T95" fmla="*/ 201 h 343"/>
                      <a:gd name="T96" fmla="*/ 209 w 213"/>
                      <a:gd name="T97" fmla="*/ 218 h 343"/>
                      <a:gd name="T98" fmla="*/ 209 w 213"/>
                      <a:gd name="T99" fmla="*/ 230 h 343"/>
                      <a:gd name="T100" fmla="*/ 199 w 213"/>
                      <a:gd name="T101" fmla="*/ 214 h 343"/>
                      <a:gd name="T102" fmla="*/ 190 w 213"/>
                      <a:gd name="T103" fmla="*/ 220 h 343"/>
                      <a:gd name="T104" fmla="*/ 169 w 213"/>
                      <a:gd name="T105" fmla="*/ 222 h 343"/>
                      <a:gd name="T106" fmla="*/ 163 w 213"/>
                      <a:gd name="T107" fmla="*/ 235 h 343"/>
                      <a:gd name="T108" fmla="*/ 171 w 213"/>
                      <a:gd name="T109" fmla="*/ 245 h 343"/>
                      <a:gd name="T110" fmla="*/ 157 w 213"/>
                      <a:gd name="T111" fmla="*/ 249 h 343"/>
                      <a:gd name="T112" fmla="*/ 165 w 213"/>
                      <a:gd name="T113" fmla="*/ 268 h 343"/>
                      <a:gd name="T114" fmla="*/ 167 w 213"/>
                      <a:gd name="T115" fmla="*/ 289 h 343"/>
                      <a:gd name="T116" fmla="*/ 165 w 213"/>
                      <a:gd name="T117" fmla="*/ 314 h 343"/>
                      <a:gd name="T118" fmla="*/ 161 w 213"/>
                      <a:gd name="T119" fmla="*/ 337 h 343"/>
                      <a:gd name="T120" fmla="*/ 150 w 213"/>
                      <a:gd name="T121" fmla="*/ 337 h 343"/>
                      <a:gd name="T122" fmla="*/ 153 w 213"/>
                      <a:gd name="T123" fmla="*/ 32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343">
                        <a:moveTo>
                          <a:pt x="153" y="310"/>
                        </a:moveTo>
                        <a:lnTo>
                          <a:pt x="153" y="308"/>
                        </a:lnTo>
                        <a:lnTo>
                          <a:pt x="151" y="308"/>
                        </a:lnTo>
                        <a:lnTo>
                          <a:pt x="151" y="308"/>
                        </a:lnTo>
                        <a:lnTo>
                          <a:pt x="151" y="308"/>
                        </a:lnTo>
                        <a:lnTo>
                          <a:pt x="150" y="308"/>
                        </a:lnTo>
                        <a:lnTo>
                          <a:pt x="150" y="308"/>
                        </a:lnTo>
                        <a:lnTo>
                          <a:pt x="150" y="308"/>
                        </a:lnTo>
                        <a:lnTo>
                          <a:pt x="150" y="308"/>
                        </a:lnTo>
                        <a:lnTo>
                          <a:pt x="150" y="306"/>
                        </a:lnTo>
                        <a:lnTo>
                          <a:pt x="148" y="306"/>
                        </a:lnTo>
                        <a:lnTo>
                          <a:pt x="148" y="308"/>
                        </a:lnTo>
                        <a:lnTo>
                          <a:pt x="148" y="308"/>
                        </a:lnTo>
                        <a:lnTo>
                          <a:pt x="148" y="308"/>
                        </a:lnTo>
                        <a:lnTo>
                          <a:pt x="148" y="308"/>
                        </a:lnTo>
                        <a:lnTo>
                          <a:pt x="148" y="306"/>
                        </a:lnTo>
                        <a:lnTo>
                          <a:pt x="146" y="306"/>
                        </a:lnTo>
                        <a:lnTo>
                          <a:pt x="146" y="306"/>
                        </a:lnTo>
                        <a:lnTo>
                          <a:pt x="146" y="304"/>
                        </a:lnTo>
                        <a:lnTo>
                          <a:pt x="146" y="304"/>
                        </a:lnTo>
                        <a:lnTo>
                          <a:pt x="146" y="304"/>
                        </a:lnTo>
                        <a:lnTo>
                          <a:pt x="146" y="304"/>
                        </a:lnTo>
                        <a:lnTo>
                          <a:pt x="144" y="304"/>
                        </a:lnTo>
                        <a:lnTo>
                          <a:pt x="144" y="304"/>
                        </a:lnTo>
                        <a:lnTo>
                          <a:pt x="144" y="302"/>
                        </a:lnTo>
                        <a:lnTo>
                          <a:pt x="144" y="302"/>
                        </a:lnTo>
                        <a:lnTo>
                          <a:pt x="144" y="302"/>
                        </a:lnTo>
                        <a:lnTo>
                          <a:pt x="144" y="302"/>
                        </a:lnTo>
                        <a:lnTo>
                          <a:pt x="142" y="302"/>
                        </a:lnTo>
                        <a:lnTo>
                          <a:pt x="142" y="302"/>
                        </a:lnTo>
                        <a:lnTo>
                          <a:pt x="142" y="302"/>
                        </a:lnTo>
                        <a:lnTo>
                          <a:pt x="140" y="302"/>
                        </a:lnTo>
                        <a:lnTo>
                          <a:pt x="140" y="302"/>
                        </a:lnTo>
                        <a:lnTo>
                          <a:pt x="140" y="304"/>
                        </a:lnTo>
                        <a:lnTo>
                          <a:pt x="140" y="304"/>
                        </a:lnTo>
                        <a:lnTo>
                          <a:pt x="140" y="302"/>
                        </a:lnTo>
                        <a:lnTo>
                          <a:pt x="140" y="302"/>
                        </a:lnTo>
                        <a:lnTo>
                          <a:pt x="140" y="304"/>
                        </a:lnTo>
                        <a:lnTo>
                          <a:pt x="138" y="304"/>
                        </a:lnTo>
                        <a:lnTo>
                          <a:pt x="138" y="304"/>
                        </a:lnTo>
                        <a:lnTo>
                          <a:pt x="138" y="304"/>
                        </a:lnTo>
                        <a:lnTo>
                          <a:pt x="138" y="306"/>
                        </a:lnTo>
                        <a:lnTo>
                          <a:pt x="138" y="306"/>
                        </a:lnTo>
                        <a:lnTo>
                          <a:pt x="138" y="304"/>
                        </a:lnTo>
                        <a:lnTo>
                          <a:pt x="136" y="304"/>
                        </a:lnTo>
                        <a:lnTo>
                          <a:pt x="136" y="304"/>
                        </a:lnTo>
                        <a:lnTo>
                          <a:pt x="136" y="306"/>
                        </a:lnTo>
                        <a:lnTo>
                          <a:pt x="134" y="306"/>
                        </a:lnTo>
                        <a:lnTo>
                          <a:pt x="134" y="306"/>
                        </a:lnTo>
                        <a:lnTo>
                          <a:pt x="134" y="304"/>
                        </a:lnTo>
                        <a:lnTo>
                          <a:pt x="134" y="304"/>
                        </a:lnTo>
                        <a:lnTo>
                          <a:pt x="134" y="304"/>
                        </a:lnTo>
                        <a:lnTo>
                          <a:pt x="132" y="304"/>
                        </a:lnTo>
                        <a:lnTo>
                          <a:pt x="132" y="304"/>
                        </a:lnTo>
                        <a:lnTo>
                          <a:pt x="132" y="304"/>
                        </a:lnTo>
                        <a:lnTo>
                          <a:pt x="132" y="304"/>
                        </a:lnTo>
                        <a:lnTo>
                          <a:pt x="132" y="302"/>
                        </a:lnTo>
                        <a:lnTo>
                          <a:pt x="132" y="302"/>
                        </a:lnTo>
                        <a:lnTo>
                          <a:pt x="132" y="302"/>
                        </a:lnTo>
                        <a:lnTo>
                          <a:pt x="130" y="302"/>
                        </a:lnTo>
                        <a:lnTo>
                          <a:pt x="130" y="302"/>
                        </a:lnTo>
                        <a:lnTo>
                          <a:pt x="128" y="302"/>
                        </a:lnTo>
                        <a:lnTo>
                          <a:pt x="128" y="302"/>
                        </a:lnTo>
                        <a:lnTo>
                          <a:pt x="128" y="302"/>
                        </a:lnTo>
                        <a:lnTo>
                          <a:pt x="128" y="300"/>
                        </a:lnTo>
                        <a:lnTo>
                          <a:pt x="128" y="300"/>
                        </a:lnTo>
                        <a:lnTo>
                          <a:pt x="128" y="302"/>
                        </a:lnTo>
                        <a:lnTo>
                          <a:pt x="127" y="302"/>
                        </a:lnTo>
                        <a:lnTo>
                          <a:pt x="127" y="302"/>
                        </a:lnTo>
                        <a:lnTo>
                          <a:pt x="127" y="302"/>
                        </a:lnTo>
                        <a:lnTo>
                          <a:pt x="127" y="302"/>
                        </a:lnTo>
                        <a:lnTo>
                          <a:pt x="127" y="304"/>
                        </a:lnTo>
                        <a:lnTo>
                          <a:pt x="125" y="304"/>
                        </a:lnTo>
                        <a:lnTo>
                          <a:pt x="125" y="304"/>
                        </a:lnTo>
                        <a:lnTo>
                          <a:pt x="125" y="304"/>
                        </a:lnTo>
                        <a:lnTo>
                          <a:pt x="125" y="306"/>
                        </a:lnTo>
                        <a:lnTo>
                          <a:pt x="125" y="306"/>
                        </a:lnTo>
                        <a:lnTo>
                          <a:pt x="123" y="306"/>
                        </a:lnTo>
                        <a:lnTo>
                          <a:pt x="123" y="304"/>
                        </a:lnTo>
                        <a:lnTo>
                          <a:pt x="123" y="304"/>
                        </a:lnTo>
                        <a:lnTo>
                          <a:pt x="123" y="306"/>
                        </a:lnTo>
                        <a:lnTo>
                          <a:pt x="123" y="306"/>
                        </a:lnTo>
                        <a:lnTo>
                          <a:pt x="123" y="306"/>
                        </a:lnTo>
                        <a:lnTo>
                          <a:pt x="121" y="306"/>
                        </a:lnTo>
                        <a:lnTo>
                          <a:pt x="121" y="308"/>
                        </a:lnTo>
                        <a:lnTo>
                          <a:pt x="121" y="308"/>
                        </a:lnTo>
                        <a:lnTo>
                          <a:pt x="119" y="308"/>
                        </a:lnTo>
                        <a:lnTo>
                          <a:pt x="119" y="308"/>
                        </a:lnTo>
                        <a:lnTo>
                          <a:pt x="119" y="308"/>
                        </a:lnTo>
                        <a:lnTo>
                          <a:pt x="119" y="308"/>
                        </a:lnTo>
                        <a:lnTo>
                          <a:pt x="117" y="308"/>
                        </a:lnTo>
                        <a:lnTo>
                          <a:pt x="117" y="308"/>
                        </a:lnTo>
                        <a:lnTo>
                          <a:pt x="117" y="308"/>
                        </a:lnTo>
                        <a:lnTo>
                          <a:pt x="117" y="306"/>
                        </a:lnTo>
                        <a:lnTo>
                          <a:pt x="117" y="306"/>
                        </a:lnTo>
                        <a:lnTo>
                          <a:pt x="115" y="306"/>
                        </a:lnTo>
                        <a:lnTo>
                          <a:pt x="115" y="306"/>
                        </a:lnTo>
                        <a:lnTo>
                          <a:pt x="113" y="306"/>
                        </a:lnTo>
                        <a:lnTo>
                          <a:pt x="113" y="306"/>
                        </a:lnTo>
                        <a:lnTo>
                          <a:pt x="113" y="306"/>
                        </a:lnTo>
                        <a:lnTo>
                          <a:pt x="113" y="308"/>
                        </a:lnTo>
                        <a:lnTo>
                          <a:pt x="111" y="308"/>
                        </a:lnTo>
                        <a:lnTo>
                          <a:pt x="111" y="306"/>
                        </a:lnTo>
                        <a:lnTo>
                          <a:pt x="111" y="306"/>
                        </a:lnTo>
                        <a:lnTo>
                          <a:pt x="111" y="308"/>
                        </a:lnTo>
                        <a:lnTo>
                          <a:pt x="111" y="308"/>
                        </a:lnTo>
                        <a:lnTo>
                          <a:pt x="111" y="306"/>
                        </a:lnTo>
                        <a:lnTo>
                          <a:pt x="109" y="306"/>
                        </a:lnTo>
                        <a:lnTo>
                          <a:pt x="109" y="308"/>
                        </a:lnTo>
                        <a:lnTo>
                          <a:pt x="109" y="308"/>
                        </a:lnTo>
                        <a:lnTo>
                          <a:pt x="107" y="308"/>
                        </a:lnTo>
                        <a:lnTo>
                          <a:pt x="107" y="308"/>
                        </a:lnTo>
                        <a:lnTo>
                          <a:pt x="107" y="308"/>
                        </a:lnTo>
                        <a:lnTo>
                          <a:pt x="107" y="308"/>
                        </a:lnTo>
                        <a:lnTo>
                          <a:pt x="107" y="308"/>
                        </a:lnTo>
                        <a:lnTo>
                          <a:pt x="107" y="306"/>
                        </a:lnTo>
                        <a:lnTo>
                          <a:pt x="107" y="306"/>
                        </a:lnTo>
                        <a:lnTo>
                          <a:pt x="106" y="306"/>
                        </a:lnTo>
                        <a:lnTo>
                          <a:pt x="106" y="306"/>
                        </a:lnTo>
                        <a:lnTo>
                          <a:pt x="106" y="306"/>
                        </a:lnTo>
                        <a:lnTo>
                          <a:pt x="104" y="306"/>
                        </a:lnTo>
                        <a:lnTo>
                          <a:pt x="104" y="304"/>
                        </a:lnTo>
                        <a:lnTo>
                          <a:pt x="104" y="304"/>
                        </a:lnTo>
                        <a:lnTo>
                          <a:pt x="104" y="304"/>
                        </a:lnTo>
                        <a:lnTo>
                          <a:pt x="104" y="302"/>
                        </a:lnTo>
                        <a:lnTo>
                          <a:pt x="104" y="302"/>
                        </a:lnTo>
                        <a:lnTo>
                          <a:pt x="104" y="302"/>
                        </a:lnTo>
                        <a:lnTo>
                          <a:pt x="104" y="302"/>
                        </a:lnTo>
                        <a:lnTo>
                          <a:pt x="106" y="302"/>
                        </a:lnTo>
                        <a:lnTo>
                          <a:pt x="106" y="300"/>
                        </a:lnTo>
                        <a:lnTo>
                          <a:pt x="106" y="300"/>
                        </a:lnTo>
                        <a:lnTo>
                          <a:pt x="106" y="299"/>
                        </a:lnTo>
                        <a:lnTo>
                          <a:pt x="104" y="299"/>
                        </a:lnTo>
                        <a:lnTo>
                          <a:pt x="104" y="299"/>
                        </a:lnTo>
                        <a:lnTo>
                          <a:pt x="104" y="297"/>
                        </a:lnTo>
                        <a:lnTo>
                          <a:pt x="106" y="297"/>
                        </a:lnTo>
                        <a:lnTo>
                          <a:pt x="106" y="297"/>
                        </a:lnTo>
                        <a:lnTo>
                          <a:pt x="104" y="297"/>
                        </a:lnTo>
                        <a:lnTo>
                          <a:pt x="104" y="295"/>
                        </a:lnTo>
                        <a:lnTo>
                          <a:pt x="104" y="295"/>
                        </a:lnTo>
                        <a:lnTo>
                          <a:pt x="104" y="295"/>
                        </a:lnTo>
                        <a:lnTo>
                          <a:pt x="102" y="295"/>
                        </a:lnTo>
                        <a:lnTo>
                          <a:pt x="102" y="295"/>
                        </a:lnTo>
                        <a:lnTo>
                          <a:pt x="102" y="295"/>
                        </a:lnTo>
                        <a:lnTo>
                          <a:pt x="102" y="295"/>
                        </a:lnTo>
                        <a:lnTo>
                          <a:pt x="102" y="295"/>
                        </a:lnTo>
                        <a:lnTo>
                          <a:pt x="100" y="295"/>
                        </a:lnTo>
                        <a:lnTo>
                          <a:pt x="100" y="295"/>
                        </a:lnTo>
                        <a:lnTo>
                          <a:pt x="98" y="295"/>
                        </a:lnTo>
                        <a:lnTo>
                          <a:pt x="98" y="295"/>
                        </a:lnTo>
                        <a:lnTo>
                          <a:pt x="98" y="295"/>
                        </a:lnTo>
                        <a:lnTo>
                          <a:pt x="98" y="293"/>
                        </a:lnTo>
                        <a:lnTo>
                          <a:pt x="98" y="293"/>
                        </a:lnTo>
                        <a:lnTo>
                          <a:pt x="96" y="293"/>
                        </a:lnTo>
                        <a:lnTo>
                          <a:pt x="96" y="293"/>
                        </a:lnTo>
                        <a:lnTo>
                          <a:pt x="98" y="293"/>
                        </a:lnTo>
                        <a:lnTo>
                          <a:pt x="98" y="291"/>
                        </a:lnTo>
                        <a:lnTo>
                          <a:pt x="98" y="291"/>
                        </a:lnTo>
                        <a:lnTo>
                          <a:pt x="98" y="291"/>
                        </a:lnTo>
                        <a:lnTo>
                          <a:pt x="98" y="289"/>
                        </a:lnTo>
                        <a:lnTo>
                          <a:pt x="98" y="289"/>
                        </a:lnTo>
                        <a:lnTo>
                          <a:pt x="98" y="289"/>
                        </a:lnTo>
                        <a:lnTo>
                          <a:pt x="98" y="287"/>
                        </a:lnTo>
                        <a:lnTo>
                          <a:pt x="96" y="287"/>
                        </a:lnTo>
                        <a:lnTo>
                          <a:pt x="96" y="287"/>
                        </a:lnTo>
                        <a:lnTo>
                          <a:pt x="96" y="287"/>
                        </a:lnTo>
                        <a:lnTo>
                          <a:pt x="96" y="287"/>
                        </a:lnTo>
                        <a:lnTo>
                          <a:pt x="96" y="285"/>
                        </a:lnTo>
                        <a:lnTo>
                          <a:pt x="96" y="285"/>
                        </a:lnTo>
                        <a:lnTo>
                          <a:pt x="96" y="285"/>
                        </a:lnTo>
                        <a:lnTo>
                          <a:pt x="96" y="283"/>
                        </a:lnTo>
                        <a:lnTo>
                          <a:pt x="94" y="283"/>
                        </a:lnTo>
                        <a:lnTo>
                          <a:pt x="94" y="283"/>
                        </a:lnTo>
                        <a:lnTo>
                          <a:pt x="94" y="283"/>
                        </a:lnTo>
                        <a:lnTo>
                          <a:pt x="92" y="283"/>
                        </a:lnTo>
                        <a:lnTo>
                          <a:pt x="92" y="283"/>
                        </a:lnTo>
                        <a:lnTo>
                          <a:pt x="92" y="283"/>
                        </a:lnTo>
                        <a:lnTo>
                          <a:pt x="90" y="283"/>
                        </a:lnTo>
                        <a:lnTo>
                          <a:pt x="90" y="281"/>
                        </a:lnTo>
                        <a:lnTo>
                          <a:pt x="90" y="281"/>
                        </a:lnTo>
                        <a:lnTo>
                          <a:pt x="90" y="281"/>
                        </a:lnTo>
                        <a:lnTo>
                          <a:pt x="90" y="281"/>
                        </a:lnTo>
                        <a:lnTo>
                          <a:pt x="90" y="279"/>
                        </a:lnTo>
                        <a:lnTo>
                          <a:pt x="88" y="279"/>
                        </a:lnTo>
                        <a:lnTo>
                          <a:pt x="88" y="279"/>
                        </a:lnTo>
                        <a:lnTo>
                          <a:pt x="88" y="279"/>
                        </a:lnTo>
                        <a:lnTo>
                          <a:pt x="86" y="279"/>
                        </a:lnTo>
                        <a:lnTo>
                          <a:pt x="86" y="279"/>
                        </a:lnTo>
                        <a:lnTo>
                          <a:pt x="86" y="279"/>
                        </a:lnTo>
                        <a:lnTo>
                          <a:pt x="86" y="279"/>
                        </a:lnTo>
                        <a:lnTo>
                          <a:pt x="84" y="279"/>
                        </a:lnTo>
                        <a:lnTo>
                          <a:pt x="84" y="279"/>
                        </a:lnTo>
                        <a:lnTo>
                          <a:pt x="84" y="277"/>
                        </a:lnTo>
                        <a:lnTo>
                          <a:pt x="84" y="277"/>
                        </a:lnTo>
                        <a:lnTo>
                          <a:pt x="84" y="277"/>
                        </a:lnTo>
                        <a:lnTo>
                          <a:pt x="84" y="276"/>
                        </a:lnTo>
                        <a:lnTo>
                          <a:pt x="84" y="276"/>
                        </a:lnTo>
                        <a:lnTo>
                          <a:pt x="84" y="276"/>
                        </a:lnTo>
                        <a:lnTo>
                          <a:pt x="84" y="274"/>
                        </a:lnTo>
                        <a:lnTo>
                          <a:pt x="84" y="274"/>
                        </a:lnTo>
                        <a:lnTo>
                          <a:pt x="84" y="274"/>
                        </a:lnTo>
                        <a:lnTo>
                          <a:pt x="83" y="274"/>
                        </a:lnTo>
                        <a:lnTo>
                          <a:pt x="83" y="272"/>
                        </a:lnTo>
                        <a:lnTo>
                          <a:pt x="83" y="272"/>
                        </a:lnTo>
                        <a:lnTo>
                          <a:pt x="83" y="272"/>
                        </a:lnTo>
                        <a:lnTo>
                          <a:pt x="83" y="272"/>
                        </a:lnTo>
                        <a:lnTo>
                          <a:pt x="83" y="270"/>
                        </a:lnTo>
                        <a:lnTo>
                          <a:pt x="83" y="270"/>
                        </a:lnTo>
                        <a:lnTo>
                          <a:pt x="83" y="270"/>
                        </a:lnTo>
                        <a:lnTo>
                          <a:pt x="83" y="270"/>
                        </a:lnTo>
                        <a:lnTo>
                          <a:pt x="81" y="270"/>
                        </a:lnTo>
                        <a:lnTo>
                          <a:pt x="81" y="268"/>
                        </a:lnTo>
                        <a:lnTo>
                          <a:pt x="81" y="268"/>
                        </a:lnTo>
                        <a:lnTo>
                          <a:pt x="81" y="268"/>
                        </a:lnTo>
                        <a:lnTo>
                          <a:pt x="81" y="268"/>
                        </a:lnTo>
                        <a:lnTo>
                          <a:pt x="81" y="266"/>
                        </a:lnTo>
                        <a:lnTo>
                          <a:pt x="79" y="266"/>
                        </a:lnTo>
                        <a:lnTo>
                          <a:pt x="79" y="266"/>
                        </a:lnTo>
                        <a:lnTo>
                          <a:pt x="79" y="266"/>
                        </a:lnTo>
                        <a:lnTo>
                          <a:pt x="79" y="264"/>
                        </a:lnTo>
                        <a:lnTo>
                          <a:pt x="79" y="264"/>
                        </a:lnTo>
                        <a:lnTo>
                          <a:pt x="79" y="264"/>
                        </a:lnTo>
                        <a:lnTo>
                          <a:pt x="77" y="264"/>
                        </a:lnTo>
                        <a:lnTo>
                          <a:pt x="77" y="264"/>
                        </a:lnTo>
                        <a:lnTo>
                          <a:pt x="77" y="262"/>
                        </a:lnTo>
                        <a:lnTo>
                          <a:pt x="75" y="262"/>
                        </a:lnTo>
                        <a:lnTo>
                          <a:pt x="75" y="262"/>
                        </a:lnTo>
                        <a:lnTo>
                          <a:pt x="75" y="262"/>
                        </a:lnTo>
                        <a:lnTo>
                          <a:pt x="75" y="262"/>
                        </a:lnTo>
                        <a:lnTo>
                          <a:pt x="75" y="260"/>
                        </a:lnTo>
                        <a:lnTo>
                          <a:pt x="75" y="260"/>
                        </a:lnTo>
                        <a:lnTo>
                          <a:pt x="73" y="260"/>
                        </a:lnTo>
                        <a:lnTo>
                          <a:pt x="73" y="262"/>
                        </a:lnTo>
                        <a:lnTo>
                          <a:pt x="73" y="262"/>
                        </a:lnTo>
                        <a:lnTo>
                          <a:pt x="73" y="260"/>
                        </a:lnTo>
                        <a:lnTo>
                          <a:pt x="71" y="260"/>
                        </a:lnTo>
                        <a:lnTo>
                          <a:pt x="71" y="260"/>
                        </a:lnTo>
                        <a:lnTo>
                          <a:pt x="71" y="260"/>
                        </a:lnTo>
                        <a:lnTo>
                          <a:pt x="71" y="258"/>
                        </a:lnTo>
                        <a:lnTo>
                          <a:pt x="71" y="258"/>
                        </a:lnTo>
                        <a:lnTo>
                          <a:pt x="69" y="258"/>
                        </a:lnTo>
                        <a:lnTo>
                          <a:pt x="69" y="258"/>
                        </a:lnTo>
                        <a:lnTo>
                          <a:pt x="69" y="258"/>
                        </a:lnTo>
                        <a:lnTo>
                          <a:pt x="69" y="258"/>
                        </a:lnTo>
                        <a:lnTo>
                          <a:pt x="67" y="258"/>
                        </a:lnTo>
                        <a:lnTo>
                          <a:pt x="67" y="258"/>
                        </a:lnTo>
                        <a:lnTo>
                          <a:pt x="67" y="258"/>
                        </a:lnTo>
                        <a:lnTo>
                          <a:pt x="65" y="258"/>
                        </a:lnTo>
                        <a:lnTo>
                          <a:pt x="65" y="258"/>
                        </a:lnTo>
                        <a:lnTo>
                          <a:pt x="65" y="258"/>
                        </a:lnTo>
                        <a:lnTo>
                          <a:pt x="63" y="258"/>
                        </a:lnTo>
                        <a:lnTo>
                          <a:pt x="63" y="258"/>
                        </a:lnTo>
                        <a:lnTo>
                          <a:pt x="63" y="258"/>
                        </a:lnTo>
                        <a:lnTo>
                          <a:pt x="63" y="258"/>
                        </a:lnTo>
                        <a:lnTo>
                          <a:pt x="62" y="258"/>
                        </a:lnTo>
                        <a:lnTo>
                          <a:pt x="62" y="256"/>
                        </a:lnTo>
                        <a:lnTo>
                          <a:pt x="62" y="256"/>
                        </a:lnTo>
                        <a:lnTo>
                          <a:pt x="62" y="256"/>
                        </a:lnTo>
                        <a:lnTo>
                          <a:pt x="62" y="255"/>
                        </a:lnTo>
                        <a:lnTo>
                          <a:pt x="60" y="255"/>
                        </a:lnTo>
                        <a:lnTo>
                          <a:pt x="60" y="255"/>
                        </a:lnTo>
                        <a:lnTo>
                          <a:pt x="60" y="255"/>
                        </a:lnTo>
                        <a:lnTo>
                          <a:pt x="58" y="255"/>
                        </a:lnTo>
                        <a:lnTo>
                          <a:pt x="58" y="255"/>
                        </a:lnTo>
                        <a:lnTo>
                          <a:pt x="58" y="255"/>
                        </a:lnTo>
                        <a:lnTo>
                          <a:pt x="58" y="255"/>
                        </a:lnTo>
                        <a:lnTo>
                          <a:pt x="56" y="255"/>
                        </a:lnTo>
                        <a:lnTo>
                          <a:pt x="56" y="255"/>
                        </a:lnTo>
                        <a:lnTo>
                          <a:pt x="56" y="255"/>
                        </a:lnTo>
                        <a:lnTo>
                          <a:pt x="56" y="253"/>
                        </a:lnTo>
                        <a:lnTo>
                          <a:pt x="54" y="253"/>
                        </a:lnTo>
                        <a:lnTo>
                          <a:pt x="54" y="253"/>
                        </a:lnTo>
                        <a:lnTo>
                          <a:pt x="54" y="251"/>
                        </a:lnTo>
                        <a:lnTo>
                          <a:pt x="54" y="251"/>
                        </a:lnTo>
                        <a:lnTo>
                          <a:pt x="54" y="251"/>
                        </a:lnTo>
                        <a:lnTo>
                          <a:pt x="54" y="251"/>
                        </a:lnTo>
                        <a:lnTo>
                          <a:pt x="52" y="251"/>
                        </a:lnTo>
                        <a:lnTo>
                          <a:pt x="52" y="249"/>
                        </a:lnTo>
                        <a:lnTo>
                          <a:pt x="52" y="249"/>
                        </a:lnTo>
                        <a:lnTo>
                          <a:pt x="52" y="249"/>
                        </a:lnTo>
                        <a:lnTo>
                          <a:pt x="50" y="249"/>
                        </a:lnTo>
                        <a:lnTo>
                          <a:pt x="50" y="249"/>
                        </a:lnTo>
                        <a:lnTo>
                          <a:pt x="50" y="249"/>
                        </a:lnTo>
                        <a:lnTo>
                          <a:pt x="50" y="247"/>
                        </a:lnTo>
                        <a:lnTo>
                          <a:pt x="48" y="247"/>
                        </a:lnTo>
                        <a:lnTo>
                          <a:pt x="48" y="249"/>
                        </a:lnTo>
                        <a:lnTo>
                          <a:pt x="48" y="249"/>
                        </a:lnTo>
                        <a:lnTo>
                          <a:pt x="48" y="249"/>
                        </a:lnTo>
                        <a:lnTo>
                          <a:pt x="48" y="249"/>
                        </a:lnTo>
                        <a:lnTo>
                          <a:pt x="46" y="249"/>
                        </a:lnTo>
                        <a:lnTo>
                          <a:pt x="46" y="251"/>
                        </a:lnTo>
                        <a:lnTo>
                          <a:pt x="46" y="251"/>
                        </a:lnTo>
                        <a:lnTo>
                          <a:pt x="46" y="253"/>
                        </a:lnTo>
                        <a:lnTo>
                          <a:pt x="46" y="253"/>
                        </a:lnTo>
                        <a:lnTo>
                          <a:pt x="46" y="253"/>
                        </a:lnTo>
                        <a:lnTo>
                          <a:pt x="44" y="253"/>
                        </a:lnTo>
                        <a:lnTo>
                          <a:pt x="44" y="253"/>
                        </a:lnTo>
                        <a:lnTo>
                          <a:pt x="42" y="253"/>
                        </a:lnTo>
                        <a:lnTo>
                          <a:pt x="42" y="253"/>
                        </a:lnTo>
                        <a:lnTo>
                          <a:pt x="42" y="251"/>
                        </a:lnTo>
                        <a:lnTo>
                          <a:pt x="42" y="251"/>
                        </a:lnTo>
                        <a:lnTo>
                          <a:pt x="40" y="251"/>
                        </a:lnTo>
                        <a:lnTo>
                          <a:pt x="40" y="253"/>
                        </a:lnTo>
                        <a:lnTo>
                          <a:pt x="40" y="253"/>
                        </a:lnTo>
                        <a:lnTo>
                          <a:pt x="39" y="253"/>
                        </a:lnTo>
                        <a:lnTo>
                          <a:pt x="39" y="253"/>
                        </a:lnTo>
                        <a:lnTo>
                          <a:pt x="39" y="253"/>
                        </a:lnTo>
                        <a:lnTo>
                          <a:pt x="37" y="253"/>
                        </a:lnTo>
                        <a:lnTo>
                          <a:pt x="37" y="253"/>
                        </a:lnTo>
                        <a:lnTo>
                          <a:pt x="37" y="251"/>
                        </a:lnTo>
                        <a:lnTo>
                          <a:pt x="37" y="251"/>
                        </a:lnTo>
                        <a:lnTo>
                          <a:pt x="35" y="251"/>
                        </a:lnTo>
                        <a:lnTo>
                          <a:pt x="35" y="251"/>
                        </a:lnTo>
                        <a:lnTo>
                          <a:pt x="35" y="251"/>
                        </a:lnTo>
                        <a:lnTo>
                          <a:pt x="35" y="249"/>
                        </a:lnTo>
                        <a:lnTo>
                          <a:pt x="33" y="249"/>
                        </a:lnTo>
                        <a:lnTo>
                          <a:pt x="33" y="249"/>
                        </a:lnTo>
                        <a:lnTo>
                          <a:pt x="33" y="249"/>
                        </a:lnTo>
                        <a:lnTo>
                          <a:pt x="31" y="249"/>
                        </a:lnTo>
                        <a:lnTo>
                          <a:pt x="31" y="249"/>
                        </a:lnTo>
                        <a:lnTo>
                          <a:pt x="31" y="249"/>
                        </a:lnTo>
                        <a:lnTo>
                          <a:pt x="29" y="249"/>
                        </a:lnTo>
                        <a:lnTo>
                          <a:pt x="29" y="249"/>
                        </a:lnTo>
                        <a:lnTo>
                          <a:pt x="29" y="249"/>
                        </a:lnTo>
                        <a:lnTo>
                          <a:pt x="29" y="247"/>
                        </a:lnTo>
                        <a:lnTo>
                          <a:pt x="27" y="247"/>
                        </a:lnTo>
                        <a:lnTo>
                          <a:pt x="27" y="247"/>
                        </a:lnTo>
                        <a:lnTo>
                          <a:pt x="27" y="247"/>
                        </a:lnTo>
                        <a:lnTo>
                          <a:pt x="27" y="245"/>
                        </a:lnTo>
                        <a:lnTo>
                          <a:pt x="27" y="245"/>
                        </a:lnTo>
                        <a:lnTo>
                          <a:pt x="27" y="245"/>
                        </a:lnTo>
                        <a:lnTo>
                          <a:pt x="27" y="243"/>
                        </a:lnTo>
                        <a:lnTo>
                          <a:pt x="27" y="243"/>
                        </a:lnTo>
                        <a:lnTo>
                          <a:pt x="25" y="243"/>
                        </a:lnTo>
                        <a:lnTo>
                          <a:pt x="25" y="243"/>
                        </a:lnTo>
                        <a:lnTo>
                          <a:pt x="25" y="243"/>
                        </a:lnTo>
                        <a:lnTo>
                          <a:pt x="25" y="243"/>
                        </a:lnTo>
                        <a:lnTo>
                          <a:pt x="25" y="241"/>
                        </a:lnTo>
                        <a:lnTo>
                          <a:pt x="25" y="241"/>
                        </a:lnTo>
                        <a:lnTo>
                          <a:pt x="25" y="241"/>
                        </a:lnTo>
                        <a:lnTo>
                          <a:pt x="25" y="239"/>
                        </a:lnTo>
                        <a:lnTo>
                          <a:pt x="25" y="239"/>
                        </a:lnTo>
                        <a:lnTo>
                          <a:pt x="23" y="239"/>
                        </a:lnTo>
                        <a:lnTo>
                          <a:pt x="23" y="239"/>
                        </a:lnTo>
                        <a:lnTo>
                          <a:pt x="23" y="241"/>
                        </a:lnTo>
                        <a:lnTo>
                          <a:pt x="21" y="241"/>
                        </a:lnTo>
                        <a:lnTo>
                          <a:pt x="21" y="241"/>
                        </a:lnTo>
                        <a:lnTo>
                          <a:pt x="21" y="241"/>
                        </a:lnTo>
                        <a:lnTo>
                          <a:pt x="19" y="241"/>
                        </a:lnTo>
                        <a:lnTo>
                          <a:pt x="19" y="239"/>
                        </a:lnTo>
                        <a:lnTo>
                          <a:pt x="19" y="239"/>
                        </a:lnTo>
                        <a:lnTo>
                          <a:pt x="19" y="239"/>
                        </a:lnTo>
                        <a:lnTo>
                          <a:pt x="19" y="239"/>
                        </a:lnTo>
                        <a:lnTo>
                          <a:pt x="18" y="239"/>
                        </a:lnTo>
                        <a:lnTo>
                          <a:pt x="18" y="239"/>
                        </a:lnTo>
                        <a:lnTo>
                          <a:pt x="18" y="239"/>
                        </a:lnTo>
                        <a:lnTo>
                          <a:pt x="16" y="239"/>
                        </a:lnTo>
                        <a:lnTo>
                          <a:pt x="16" y="237"/>
                        </a:lnTo>
                        <a:lnTo>
                          <a:pt x="16" y="237"/>
                        </a:lnTo>
                        <a:lnTo>
                          <a:pt x="16" y="237"/>
                        </a:lnTo>
                        <a:lnTo>
                          <a:pt x="16" y="237"/>
                        </a:lnTo>
                        <a:lnTo>
                          <a:pt x="14" y="237"/>
                        </a:lnTo>
                        <a:lnTo>
                          <a:pt x="14" y="235"/>
                        </a:lnTo>
                        <a:lnTo>
                          <a:pt x="14" y="235"/>
                        </a:lnTo>
                        <a:lnTo>
                          <a:pt x="12" y="235"/>
                        </a:lnTo>
                        <a:lnTo>
                          <a:pt x="12" y="235"/>
                        </a:lnTo>
                        <a:lnTo>
                          <a:pt x="12" y="235"/>
                        </a:lnTo>
                        <a:lnTo>
                          <a:pt x="12" y="233"/>
                        </a:lnTo>
                        <a:lnTo>
                          <a:pt x="12" y="233"/>
                        </a:lnTo>
                        <a:lnTo>
                          <a:pt x="12" y="233"/>
                        </a:lnTo>
                        <a:lnTo>
                          <a:pt x="10" y="233"/>
                        </a:lnTo>
                        <a:lnTo>
                          <a:pt x="10" y="232"/>
                        </a:lnTo>
                        <a:lnTo>
                          <a:pt x="10" y="232"/>
                        </a:lnTo>
                        <a:lnTo>
                          <a:pt x="10" y="232"/>
                        </a:lnTo>
                        <a:lnTo>
                          <a:pt x="10" y="232"/>
                        </a:lnTo>
                        <a:lnTo>
                          <a:pt x="8" y="232"/>
                        </a:lnTo>
                        <a:lnTo>
                          <a:pt x="8" y="232"/>
                        </a:lnTo>
                        <a:lnTo>
                          <a:pt x="8" y="232"/>
                        </a:lnTo>
                        <a:lnTo>
                          <a:pt x="8" y="230"/>
                        </a:lnTo>
                        <a:lnTo>
                          <a:pt x="6" y="230"/>
                        </a:lnTo>
                        <a:lnTo>
                          <a:pt x="6" y="230"/>
                        </a:lnTo>
                        <a:lnTo>
                          <a:pt x="6" y="230"/>
                        </a:lnTo>
                        <a:lnTo>
                          <a:pt x="6" y="228"/>
                        </a:lnTo>
                        <a:lnTo>
                          <a:pt x="6" y="228"/>
                        </a:lnTo>
                        <a:lnTo>
                          <a:pt x="4" y="228"/>
                        </a:lnTo>
                        <a:lnTo>
                          <a:pt x="4" y="228"/>
                        </a:lnTo>
                        <a:lnTo>
                          <a:pt x="4" y="228"/>
                        </a:lnTo>
                        <a:lnTo>
                          <a:pt x="4" y="226"/>
                        </a:lnTo>
                        <a:lnTo>
                          <a:pt x="4" y="226"/>
                        </a:lnTo>
                        <a:lnTo>
                          <a:pt x="4" y="226"/>
                        </a:lnTo>
                        <a:lnTo>
                          <a:pt x="2" y="226"/>
                        </a:lnTo>
                        <a:lnTo>
                          <a:pt x="2" y="226"/>
                        </a:lnTo>
                        <a:lnTo>
                          <a:pt x="0" y="226"/>
                        </a:lnTo>
                        <a:lnTo>
                          <a:pt x="0" y="224"/>
                        </a:lnTo>
                        <a:lnTo>
                          <a:pt x="0" y="224"/>
                        </a:lnTo>
                        <a:lnTo>
                          <a:pt x="0" y="224"/>
                        </a:lnTo>
                        <a:lnTo>
                          <a:pt x="0" y="224"/>
                        </a:lnTo>
                        <a:lnTo>
                          <a:pt x="0" y="222"/>
                        </a:lnTo>
                        <a:lnTo>
                          <a:pt x="0" y="222"/>
                        </a:lnTo>
                        <a:lnTo>
                          <a:pt x="2" y="222"/>
                        </a:lnTo>
                        <a:lnTo>
                          <a:pt x="2" y="222"/>
                        </a:lnTo>
                        <a:lnTo>
                          <a:pt x="2" y="222"/>
                        </a:lnTo>
                        <a:lnTo>
                          <a:pt x="2" y="220"/>
                        </a:lnTo>
                        <a:lnTo>
                          <a:pt x="4" y="220"/>
                        </a:lnTo>
                        <a:lnTo>
                          <a:pt x="4" y="220"/>
                        </a:lnTo>
                        <a:lnTo>
                          <a:pt x="4" y="220"/>
                        </a:lnTo>
                        <a:lnTo>
                          <a:pt x="4" y="220"/>
                        </a:lnTo>
                        <a:lnTo>
                          <a:pt x="4" y="218"/>
                        </a:lnTo>
                        <a:lnTo>
                          <a:pt x="6" y="218"/>
                        </a:lnTo>
                        <a:lnTo>
                          <a:pt x="6" y="220"/>
                        </a:lnTo>
                        <a:lnTo>
                          <a:pt x="6" y="220"/>
                        </a:lnTo>
                        <a:lnTo>
                          <a:pt x="6" y="218"/>
                        </a:lnTo>
                        <a:lnTo>
                          <a:pt x="6" y="218"/>
                        </a:lnTo>
                        <a:lnTo>
                          <a:pt x="6" y="220"/>
                        </a:lnTo>
                        <a:lnTo>
                          <a:pt x="6" y="220"/>
                        </a:lnTo>
                        <a:lnTo>
                          <a:pt x="8" y="220"/>
                        </a:lnTo>
                        <a:lnTo>
                          <a:pt x="8" y="220"/>
                        </a:lnTo>
                        <a:lnTo>
                          <a:pt x="10" y="220"/>
                        </a:lnTo>
                        <a:lnTo>
                          <a:pt x="10" y="220"/>
                        </a:lnTo>
                        <a:lnTo>
                          <a:pt x="10" y="218"/>
                        </a:lnTo>
                        <a:lnTo>
                          <a:pt x="10" y="218"/>
                        </a:lnTo>
                        <a:lnTo>
                          <a:pt x="10" y="218"/>
                        </a:lnTo>
                        <a:lnTo>
                          <a:pt x="10" y="218"/>
                        </a:lnTo>
                        <a:lnTo>
                          <a:pt x="10" y="216"/>
                        </a:lnTo>
                        <a:lnTo>
                          <a:pt x="10" y="216"/>
                        </a:lnTo>
                        <a:lnTo>
                          <a:pt x="8" y="216"/>
                        </a:lnTo>
                        <a:lnTo>
                          <a:pt x="8" y="216"/>
                        </a:lnTo>
                        <a:lnTo>
                          <a:pt x="8" y="216"/>
                        </a:lnTo>
                        <a:lnTo>
                          <a:pt x="8" y="216"/>
                        </a:lnTo>
                        <a:lnTo>
                          <a:pt x="8" y="214"/>
                        </a:lnTo>
                        <a:lnTo>
                          <a:pt x="8" y="214"/>
                        </a:lnTo>
                        <a:lnTo>
                          <a:pt x="8" y="214"/>
                        </a:lnTo>
                        <a:lnTo>
                          <a:pt x="6" y="214"/>
                        </a:lnTo>
                        <a:lnTo>
                          <a:pt x="6" y="212"/>
                        </a:lnTo>
                        <a:lnTo>
                          <a:pt x="6" y="212"/>
                        </a:lnTo>
                        <a:lnTo>
                          <a:pt x="6" y="210"/>
                        </a:lnTo>
                        <a:lnTo>
                          <a:pt x="8" y="210"/>
                        </a:lnTo>
                        <a:lnTo>
                          <a:pt x="8" y="210"/>
                        </a:lnTo>
                        <a:lnTo>
                          <a:pt x="8" y="209"/>
                        </a:lnTo>
                        <a:lnTo>
                          <a:pt x="8" y="209"/>
                        </a:lnTo>
                        <a:lnTo>
                          <a:pt x="8" y="209"/>
                        </a:lnTo>
                        <a:lnTo>
                          <a:pt x="10" y="209"/>
                        </a:lnTo>
                        <a:lnTo>
                          <a:pt x="10" y="207"/>
                        </a:lnTo>
                        <a:lnTo>
                          <a:pt x="10" y="207"/>
                        </a:lnTo>
                        <a:lnTo>
                          <a:pt x="10" y="207"/>
                        </a:lnTo>
                        <a:lnTo>
                          <a:pt x="10" y="207"/>
                        </a:lnTo>
                        <a:lnTo>
                          <a:pt x="10" y="205"/>
                        </a:lnTo>
                        <a:lnTo>
                          <a:pt x="10" y="205"/>
                        </a:lnTo>
                        <a:lnTo>
                          <a:pt x="10" y="205"/>
                        </a:lnTo>
                        <a:lnTo>
                          <a:pt x="12" y="205"/>
                        </a:lnTo>
                        <a:lnTo>
                          <a:pt x="12" y="203"/>
                        </a:lnTo>
                        <a:lnTo>
                          <a:pt x="12" y="203"/>
                        </a:lnTo>
                        <a:lnTo>
                          <a:pt x="12" y="203"/>
                        </a:lnTo>
                        <a:lnTo>
                          <a:pt x="12" y="203"/>
                        </a:lnTo>
                        <a:lnTo>
                          <a:pt x="14" y="203"/>
                        </a:lnTo>
                        <a:lnTo>
                          <a:pt x="14" y="203"/>
                        </a:lnTo>
                        <a:lnTo>
                          <a:pt x="14" y="201"/>
                        </a:lnTo>
                        <a:lnTo>
                          <a:pt x="16" y="201"/>
                        </a:lnTo>
                        <a:lnTo>
                          <a:pt x="16" y="201"/>
                        </a:lnTo>
                        <a:lnTo>
                          <a:pt x="16" y="201"/>
                        </a:lnTo>
                        <a:lnTo>
                          <a:pt x="18" y="201"/>
                        </a:lnTo>
                        <a:lnTo>
                          <a:pt x="18" y="203"/>
                        </a:lnTo>
                        <a:lnTo>
                          <a:pt x="18" y="203"/>
                        </a:lnTo>
                        <a:lnTo>
                          <a:pt x="19" y="203"/>
                        </a:lnTo>
                        <a:lnTo>
                          <a:pt x="19" y="203"/>
                        </a:lnTo>
                        <a:lnTo>
                          <a:pt x="19" y="201"/>
                        </a:lnTo>
                        <a:lnTo>
                          <a:pt x="19" y="201"/>
                        </a:lnTo>
                        <a:lnTo>
                          <a:pt x="19" y="203"/>
                        </a:lnTo>
                        <a:lnTo>
                          <a:pt x="21" y="203"/>
                        </a:lnTo>
                        <a:lnTo>
                          <a:pt x="21" y="201"/>
                        </a:lnTo>
                        <a:lnTo>
                          <a:pt x="21" y="201"/>
                        </a:lnTo>
                        <a:lnTo>
                          <a:pt x="21" y="201"/>
                        </a:lnTo>
                        <a:lnTo>
                          <a:pt x="21" y="201"/>
                        </a:lnTo>
                        <a:lnTo>
                          <a:pt x="21" y="199"/>
                        </a:lnTo>
                        <a:lnTo>
                          <a:pt x="23" y="199"/>
                        </a:lnTo>
                        <a:lnTo>
                          <a:pt x="23" y="199"/>
                        </a:lnTo>
                        <a:lnTo>
                          <a:pt x="23" y="199"/>
                        </a:lnTo>
                        <a:lnTo>
                          <a:pt x="23" y="199"/>
                        </a:lnTo>
                        <a:lnTo>
                          <a:pt x="25" y="199"/>
                        </a:lnTo>
                        <a:lnTo>
                          <a:pt x="25" y="197"/>
                        </a:lnTo>
                        <a:lnTo>
                          <a:pt x="25" y="197"/>
                        </a:lnTo>
                        <a:lnTo>
                          <a:pt x="25" y="195"/>
                        </a:lnTo>
                        <a:lnTo>
                          <a:pt x="25" y="195"/>
                        </a:lnTo>
                        <a:lnTo>
                          <a:pt x="25" y="193"/>
                        </a:lnTo>
                        <a:lnTo>
                          <a:pt x="25" y="193"/>
                        </a:lnTo>
                        <a:lnTo>
                          <a:pt x="25" y="193"/>
                        </a:lnTo>
                        <a:lnTo>
                          <a:pt x="25" y="193"/>
                        </a:lnTo>
                        <a:lnTo>
                          <a:pt x="25" y="191"/>
                        </a:lnTo>
                        <a:lnTo>
                          <a:pt x="27" y="191"/>
                        </a:lnTo>
                        <a:lnTo>
                          <a:pt x="27" y="191"/>
                        </a:lnTo>
                        <a:lnTo>
                          <a:pt x="27" y="191"/>
                        </a:lnTo>
                        <a:lnTo>
                          <a:pt x="27" y="191"/>
                        </a:lnTo>
                        <a:lnTo>
                          <a:pt x="27" y="189"/>
                        </a:lnTo>
                        <a:lnTo>
                          <a:pt x="27" y="189"/>
                        </a:lnTo>
                        <a:lnTo>
                          <a:pt x="27" y="189"/>
                        </a:lnTo>
                        <a:lnTo>
                          <a:pt x="27" y="187"/>
                        </a:lnTo>
                        <a:lnTo>
                          <a:pt x="29" y="187"/>
                        </a:lnTo>
                        <a:lnTo>
                          <a:pt x="29" y="187"/>
                        </a:lnTo>
                        <a:lnTo>
                          <a:pt x="29" y="187"/>
                        </a:lnTo>
                        <a:lnTo>
                          <a:pt x="29" y="186"/>
                        </a:lnTo>
                        <a:lnTo>
                          <a:pt x="31" y="186"/>
                        </a:lnTo>
                        <a:lnTo>
                          <a:pt x="31" y="186"/>
                        </a:lnTo>
                        <a:lnTo>
                          <a:pt x="31" y="184"/>
                        </a:lnTo>
                        <a:lnTo>
                          <a:pt x="31" y="184"/>
                        </a:lnTo>
                        <a:lnTo>
                          <a:pt x="31" y="184"/>
                        </a:lnTo>
                        <a:lnTo>
                          <a:pt x="31" y="184"/>
                        </a:lnTo>
                        <a:lnTo>
                          <a:pt x="33" y="184"/>
                        </a:lnTo>
                        <a:lnTo>
                          <a:pt x="33" y="184"/>
                        </a:lnTo>
                        <a:lnTo>
                          <a:pt x="33" y="184"/>
                        </a:lnTo>
                        <a:lnTo>
                          <a:pt x="33" y="182"/>
                        </a:lnTo>
                        <a:lnTo>
                          <a:pt x="33" y="182"/>
                        </a:lnTo>
                        <a:lnTo>
                          <a:pt x="33" y="180"/>
                        </a:lnTo>
                        <a:lnTo>
                          <a:pt x="33" y="180"/>
                        </a:lnTo>
                        <a:lnTo>
                          <a:pt x="33" y="180"/>
                        </a:lnTo>
                        <a:lnTo>
                          <a:pt x="31" y="180"/>
                        </a:lnTo>
                        <a:lnTo>
                          <a:pt x="31" y="178"/>
                        </a:lnTo>
                        <a:lnTo>
                          <a:pt x="31" y="178"/>
                        </a:lnTo>
                        <a:lnTo>
                          <a:pt x="31" y="178"/>
                        </a:lnTo>
                        <a:lnTo>
                          <a:pt x="31" y="178"/>
                        </a:lnTo>
                        <a:lnTo>
                          <a:pt x="31" y="176"/>
                        </a:lnTo>
                        <a:lnTo>
                          <a:pt x="31" y="176"/>
                        </a:lnTo>
                        <a:lnTo>
                          <a:pt x="29" y="176"/>
                        </a:lnTo>
                        <a:lnTo>
                          <a:pt x="29" y="174"/>
                        </a:lnTo>
                        <a:lnTo>
                          <a:pt x="29" y="174"/>
                        </a:lnTo>
                        <a:lnTo>
                          <a:pt x="29" y="174"/>
                        </a:lnTo>
                        <a:lnTo>
                          <a:pt x="27" y="174"/>
                        </a:lnTo>
                        <a:lnTo>
                          <a:pt x="27" y="174"/>
                        </a:lnTo>
                        <a:lnTo>
                          <a:pt x="27" y="174"/>
                        </a:lnTo>
                        <a:lnTo>
                          <a:pt x="27" y="172"/>
                        </a:lnTo>
                        <a:lnTo>
                          <a:pt x="27" y="172"/>
                        </a:lnTo>
                        <a:lnTo>
                          <a:pt x="27" y="170"/>
                        </a:lnTo>
                        <a:lnTo>
                          <a:pt x="27" y="170"/>
                        </a:lnTo>
                        <a:lnTo>
                          <a:pt x="27" y="168"/>
                        </a:lnTo>
                        <a:lnTo>
                          <a:pt x="27" y="168"/>
                        </a:lnTo>
                        <a:lnTo>
                          <a:pt x="27" y="168"/>
                        </a:lnTo>
                        <a:lnTo>
                          <a:pt x="29" y="168"/>
                        </a:lnTo>
                        <a:lnTo>
                          <a:pt x="29" y="166"/>
                        </a:lnTo>
                        <a:lnTo>
                          <a:pt x="29" y="166"/>
                        </a:lnTo>
                        <a:lnTo>
                          <a:pt x="29" y="166"/>
                        </a:lnTo>
                        <a:lnTo>
                          <a:pt x="31" y="166"/>
                        </a:lnTo>
                        <a:lnTo>
                          <a:pt x="31" y="166"/>
                        </a:lnTo>
                        <a:lnTo>
                          <a:pt x="31" y="164"/>
                        </a:lnTo>
                        <a:lnTo>
                          <a:pt x="31" y="164"/>
                        </a:lnTo>
                        <a:lnTo>
                          <a:pt x="31" y="163"/>
                        </a:lnTo>
                        <a:lnTo>
                          <a:pt x="31" y="163"/>
                        </a:lnTo>
                        <a:lnTo>
                          <a:pt x="31" y="163"/>
                        </a:lnTo>
                        <a:lnTo>
                          <a:pt x="31" y="161"/>
                        </a:lnTo>
                        <a:lnTo>
                          <a:pt x="31" y="161"/>
                        </a:lnTo>
                        <a:lnTo>
                          <a:pt x="31" y="159"/>
                        </a:lnTo>
                        <a:lnTo>
                          <a:pt x="31" y="159"/>
                        </a:lnTo>
                        <a:lnTo>
                          <a:pt x="31" y="159"/>
                        </a:lnTo>
                        <a:lnTo>
                          <a:pt x="31" y="159"/>
                        </a:lnTo>
                        <a:lnTo>
                          <a:pt x="31" y="157"/>
                        </a:lnTo>
                        <a:lnTo>
                          <a:pt x="31" y="157"/>
                        </a:lnTo>
                        <a:lnTo>
                          <a:pt x="31" y="155"/>
                        </a:lnTo>
                        <a:lnTo>
                          <a:pt x="31" y="155"/>
                        </a:lnTo>
                        <a:lnTo>
                          <a:pt x="31" y="153"/>
                        </a:lnTo>
                        <a:lnTo>
                          <a:pt x="31" y="153"/>
                        </a:lnTo>
                        <a:lnTo>
                          <a:pt x="29" y="153"/>
                        </a:lnTo>
                        <a:lnTo>
                          <a:pt x="29" y="151"/>
                        </a:lnTo>
                        <a:lnTo>
                          <a:pt x="29" y="151"/>
                        </a:lnTo>
                        <a:lnTo>
                          <a:pt x="29" y="151"/>
                        </a:lnTo>
                        <a:lnTo>
                          <a:pt x="29" y="149"/>
                        </a:lnTo>
                        <a:lnTo>
                          <a:pt x="29" y="149"/>
                        </a:lnTo>
                        <a:lnTo>
                          <a:pt x="29" y="147"/>
                        </a:lnTo>
                        <a:lnTo>
                          <a:pt x="29" y="147"/>
                        </a:lnTo>
                        <a:lnTo>
                          <a:pt x="29" y="145"/>
                        </a:lnTo>
                        <a:lnTo>
                          <a:pt x="29" y="145"/>
                        </a:lnTo>
                        <a:lnTo>
                          <a:pt x="29" y="145"/>
                        </a:lnTo>
                        <a:lnTo>
                          <a:pt x="27" y="145"/>
                        </a:lnTo>
                        <a:lnTo>
                          <a:pt x="27" y="145"/>
                        </a:lnTo>
                        <a:lnTo>
                          <a:pt x="27" y="145"/>
                        </a:lnTo>
                        <a:lnTo>
                          <a:pt x="27" y="143"/>
                        </a:lnTo>
                        <a:lnTo>
                          <a:pt x="27" y="143"/>
                        </a:lnTo>
                        <a:lnTo>
                          <a:pt x="27" y="143"/>
                        </a:lnTo>
                        <a:lnTo>
                          <a:pt x="27" y="143"/>
                        </a:lnTo>
                        <a:lnTo>
                          <a:pt x="27" y="141"/>
                        </a:lnTo>
                        <a:lnTo>
                          <a:pt x="27" y="141"/>
                        </a:lnTo>
                        <a:lnTo>
                          <a:pt x="29" y="141"/>
                        </a:lnTo>
                        <a:lnTo>
                          <a:pt x="29" y="141"/>
                        </a:lnTo>
                        <a:lnTo>
                          <a:pt x="31" y="141"/>
                        </a:lnTo>
                        <a:lnTo>
                          <a:pt x="31" y="141"/>
                        </a:lnTo>
                        <a:lnTo>
                          <a:pt x="31" y="141"/>
                        </a:lnTo>
                        <a:lnTo>
                          <a:pt x="31" y="140"/>
                        </a:lnTo>
                        <a:lnTo>
                          <a:pt x="31" y="140"/>
                        </a:lnTo>
                        <a:lnTo>
                          <a:pt x="31" y="140"/>
                        </a:lnTo>
                        <a:lnTo>
                          <a:pt x="31" y="138"/>
                        </a:lnTo>
                        <a:lnTo>
                          <a:pt x="31" y="138"/>
                        </a:lnTo>
                        <a:lnTo>
                          <a:pt x="31" y="138"/>
                        </a:lnTo>
                        <a:lnTo>
                          <a:pt x="31" y="136"/>
                        </a:lnTo>
                        <a:lnTo>
                          <a:pt x="31" y="136"/>
                        </a:lnTo>
                        <a:lnTo>
                          <a:pt x="31" y="134"/>
                        </a:lnTo>
                        <a:lnTo>
                          <a:pt x="31" y="134"/>
                        </a:lnTo>
                        <a:lnTo>
                          <a:pt x="31" y="134"/>
                        </a:lnTo>
                        <a:lnTo>
                          <a:pt x="29" y="134"/>
                        </a:lnTo>
                        <a:lnTo>
                          <a:pt x="29" y="134"/>
                        </a:lnTo>
                        <a:lnTo>
                          <a:pt x="29" y="132"/>
                        </a:lnTo>
                        <a:lnTo>
                          <a:pt x="29" y="132"/>
                        </a:lnTo>
                        <a:lnTo>
                          <a:pt x="29" y="132"/>
                        </a:lnTo>
                        <a:lnTo>
                          <a:pt x="27" y="132"/>
                        </a:lnTo>
                        <a:lnTo>
                          <a:pt x="27" y="130"/>
                        </a:lnTo>
                        <a:lnTo>
                          <a:pt x="27" y="130"/>
                        </a:lnTo>
                        <a:lnTo>
                          <a:pt x="27" y="128"/>
                        </a:lnTo>
                        <a:lnTo>
                          <a:pt x="27" y="128"/>
                        </a:lnTo>
                        <a:lnTo>
                          <a:pt x="27" y="126"/>
                        </a:lnTo>
                        <a:lnTo>
                          <a:pt x="29" y="126"/>
                        </a:lnTo>
                        <a:lnTo>
                          <a:pt x="29" y="128"/>
                        </a:lnTo>
                        <a:lnTo>
                          <a:pt x="29" y="128"/>
                        </a:lnTo>
                        <a:lnTo>
                          <a:pt x="29" y="126"/>
                        </a:lnTo>
                        <a:lnTo>
                          <a:pt x="29" y="126"/>
                        </a:lnTo>
                        <a:lnTo>
                          <a:pt x="29" y="126"/>
                        </a:lnTo>
                        <a:lnTo>
                          <a:pt x="31" y="126"/>
                        </a:lnTo>
                        <a:lnTo>
                          <a:pt x="31" y="124"/>
                        </a:lnTo>
                        <a:lnTo>
                          <a:pt x="31" y="124"/>
                        </a:lnTo>
                        <a:lnTo>
                          <a:pt x="31" y="122"/>
                        </a:lnTo>
                        <a:lnTo>
                          <a:pt x="31" y="122"/>
                        </a:lnTo>
                        <a:lnTo>
                          <a:pt x="29" y="122"/>
                        </a:lnTo>
                        <a:lnTo>
                          <a:pt x="29" y="120"/>
                        </a:lnTo>
                        <a:lnTo>
                          <a:pt x="29" y="120"/>
                        </a:lnTo>
                        <a:lnTo>
                          <a:pt x="29" y="120"/>
                        </a:lnTo>
                        <a:lnTo>
                          <a:pt x="27" y="120"/>
                        </a:lnTo>
                        <a:lnTo>
                          <a:pt x="27" y="120"/>
                        </a:lnTo>
                        <a:lnTo>
                          <a:pt x="27" y="120"/>
                        </a:lnTo>
                        <a:lnTo>
                          <a:pt x="27" y="120"/>
                        </a:lnTo>
                        <a:lnTo>
                          <a:pt x="27" y="118"/>
                        </a:lnTo>
                        <a:lnTo>
                          <a:pt x="27" y="118"/>
                        </a:lnTo>
                        <a:lnTo>
                          <a:pt x="27" y="118"/>
                        </a:lnTo>
                        <a:lnTo>
                          <a:pt x="27" y="118"/>
                        </a:lnTo>
                        <a:lnTo>
                          <a:pt x="25" y="118"/>
                        </a:lnTo>
                        <a:lnTo>
                          <a:pt x="25" y="117"/>
                        </a:lnTo>
                        <a:lnTo>
                          <a:pt x="25" y="117"/>
                        </a:lnTo>
                        <a:lnTo>
                          <a:pt x="25" y="117"/>
                        </a:lnTo>
                        <a:lnTo>
                          <a:pt x="23" y="117"/>
                        </a:lnTo>
                        <a:lnTo>
                          <a:pt x="23" y="117"/>
                        </a:lnTo>
                        <a:lnTo>
                          <a:pt x="23" y="115"/>
                        </a:lnTo>
                        <a:lnTo>
                          <a:pt x="25" y="115"/>
                        </a:lnTo>
                        <a:lnTo>
                          <a:pt x="25" y="115"/>
                        </a:lnTo>
                        <a:lnTo>
                          <a:pt x="25" y="115"/>
                        </a:lnTo>
                        <a:lnTo>
                          <a:pt x="25" y="113"/>
                        </a:lnTo>
                        <a:lnTo>
                          <a:pt x="25" y="113"/>
                        </a:lnTo>
                        <a:lnTo>
                          <a:pt x="25" y="113"/>
                        </a:lnTo>
                        <a:lnTo>
                          <a:pt x="23" y="113"/>
                        </a:lnTo>
                        <a:lnTo>
                          <a:pt x="23" y="111"/>
                        </a:lnTo>
                        <a:lnTo>
                          <a:pt x="23" y="111"/>
                        </a:lnTo>
                        <a:lnTo>
                          <a:pt x="23" y="111"/>
                        </a:lnTo>
                        <a:lnTo>
                          <a:pt x="21" y="111"/>
                        </a:lnTo>
                        <a:lnTo>
                          <a:pt x="21" y="111"/>
                        </a:lnTo>
                        <a:lnTo>
                          <a:pt x="21" y="111"/>
                        </a:lnTo>
                        <a:lnTo>
                          <a:pt x="21" y="109"/>
                        </a:lnTo>
                        <a:lnTo>
                          <a:pt x="21" y="109"/>
                        </a:lnTo>
                        <a:lnTo>
                          <a:pt x="21" y="107"/>
                        </a:lnTo>
                        <a:lnTo>
                          <a:pt x="21" y="107"/>
                        </a:lnTo>
                        <a:lnTo>
                          <a:pt x="21" y="107"/>
                        </a:lnTo>
                        <a:lnTo>
                          <a:pt x="21" y="105"/>
                        </a:lnTo>
                        <a:lnTo>
                          <a:pt x="21" y="105"/>
                        </a:lnTo>
                        <a:lnTo>
                          <a:pt x="21" y="103"/>
                        </a:lnTo>
                        <a:lnTo>
                          <a:pt x="23" y="103"/>
                        </a:lnTo>
                        <a:lnTo>
                          <a:pt x="23" y="103"/>
                        </a:lnTo>
                        <a:lnTo>
                          <a:pt x="23" y="103"/>
                        </a:lnTo>
                        <a:lnTo>
                          <a:pt x="25" y="103"/>
                        </a:lnTo>
                        <a:lnTo>
                          <a:pt x="25" y="103"/>
                        </a:lnTo>
                        <a:lnTo>
                          <a:pt x="23" y="103"/>
                        </a:lnTo>
                        <a:lnTo>
                          <a:pt x="23" y="101"/>
                        </a:lnTo>
                        <a:lnTo>
                          <a:pt x="23" y="101"/>
                        </a:lnTo>
                        <a:lnTo>
                          <a:pt x="23" y="99"/>
                        </a:lnTo>
                        <a:lnTo>
                          <a:pt x="23" y="99"/>
                        </a:lnTo>
                        <a:lnTo>
                          <a:pt x="25" y="99"/>
                        </a:lnTo>
                        <a:lnTo>
                          <a:pt x="25" y="99"/>
                        </a:lnTo>
                        <a:lnTo>
                          <a:pt x="25" y="99"/>
                        </a:lnTo>
                        <a:lnTo>
                          <a:pt x="25" y="101"/>
                        </a:lnTo>
                        <a:lnTo>
                          <a:pt x="25" y="101"/>
                        </a:lnTo>
                        <a:lnTo>
                          <a:pt x="25" y="101"/>
                        </a:lnTo>
                        <a:lnTo>
                          <a:pt x="25" y="103"/>
                        </a:lnTo>
                        <a:lnTo>
                          <a:pt x="27" y="103"/>
                        </a:lnTo>
                        <a:lnTo>
                          <a:pt x="27" y="103"/>
                        </a:lnTo>
                        <a:lnTo>
                          <a:pt x="27" y="101"/>
                        </a:lnTo>
                        <a:lnTo>
                          <a:pt x="27" y="101"/>
                        </a:lnTo>
                        <a:lnTo>
                          <a:pt x="27" y="101"/>
                        </a:lnTo>
                        <a:lnTo>
                          <a:pt x="29" y="101"/>
                        </a:lnTo>
                        <a:lnTo>
                          <a:pt x="29" y="99"/>
                        </a:lnTo>
                        <a:lnTo>
                          <a:pt x="29" y="99"/>
                        </a:lnTo>
                        <a:lnTo>
                          <a:pt x="29" y="99"/>
                        </a:lnTo>
                        <a:lnTo>
                          <a:pt x="31" y="99"/>
                        </a:lnTo>
                        <a:lnTo>
                          <a:pt x="31" y="97"/>
                        </a:lnTo>
                        <a:lnTo>
                          <a:pt x="31" y="97"/>
                        </a:lnTo>
                        <a:lnTo>
                          <a:pt x="31" y="97"/>
                        </a:lnTo>
                        <a:lnTo>
                          <a:pt x="31" y="95"/>
                        </a:lnTo>
                        <a:lnTo>
                          <a:pt x="31" y="95"/>
                        </a:lnTo>
                        <a:lnTo>
                          <a:pt x="31" y="95"/>
                        </a:lnTo>
                        <a:lnTo>
                          <a:pt x="31" y="95"/>
                        </a:lnTo>
                        <a:lnTo>
                          <a:pt x="33" y="95"/>
                        </a:lnTo>
                        <a:lnTo>
                          <a:pt x="33" y="95"/>
                        </a:lnTo>
                        <a:lnTo>
                          <a:pt x="33" y="95"/>
                        </a:lnTo>
                        <a:lnTo>
                          <a:pt x="33" y="94"/>
                        </a:lnTo>
                        <a:lnTo>
                          <a:pt x="33" y="94"/>
                        </a:lnTo>
                        <a:lnTo>
                          <a:pt x="33" y="94"/>
                        </a:lnTo>
                        <a:lnTo>
                          <a:pt x="33" y="92"/>
                        </a:lnTo>
                        <a:lnTo>
                          <a:pt x="33" y="92"/>
                        </a:lnTo>
                        <a:lnTo>
                          <a:pt x="33" y="90"/>
                        </a:lnTo>
                        <a:lnTo>
                          <a:pt x="33" y="90"/>
                        </a:lnTo>
                        <a:lnTo>
                          <a:pt x="33" y="90"/>
                        </a:lnTo>
                        <a:lnTo>
                          <a:pt x="33" y="88"/>
                        </a:lnTo>
                        <a:lnTo>
                          <a:pt x="31" y="88"/>
                        </a:lnTo>
                        <a:lnTo>
                          <a:pt x="31" y="88"/>
                        </a:lnTo>
                        <a:lnTo>
                          <a:pt x="31" y="88"/>
                        </a:lnTo>
                        <a:lnTo>
                          <a:pt x="31" y="86"/>
                        </a:lnTo>
                        <a:lnTo>
                          <a:pt x="31" y="86"/>
                        </a:lnTo>
                        <a:lnTo>
                          <a:pt x="31" y="86"/>
                        </a:lnTo>
                        <a:lnTo>
                          <a:pt x="31" y="84"/>
                        </a:lnTo>
                        <a:lnTo>
                          <a:pt x="31" y="84"/>
                        </a:lnTo>
                        <a:lnTo>
                          <a:pt x="31" y="84"/>
                        </a:lnTo>
                        <a:lnTo>
                          <a:pt x="29" y="84"/>
                        </a:lnTo>
                        <a:lnTo>
                          <a:pt x="29" y="82"/>
                        </a:lnTo>
                        <a:lnTo>
                          <a:pt x="29" y="82"/>
                        </a:lnTo>
                        <a:lnTo>
                          <a:pt x="29" y="82"/>
                        </a:lnTo>
                        <a:lnTo>
                          <a:pt x="29" y="82"/>
                        </a:lnTo>
                        <a:lnTo>
                          <a:pt x="29" y="80"/>
                        </a:lnTo>
                        <a:lnTo>
                          <a:pt x="29" y="80"/>
                        </a:lnTo>
                        <a:lnTo>
                          <a:pt x="31" y="80"/>
                        </a:lnTo>
                        <a:lnTo>
                          <a:pt x="31" y="78"/>
                        </a:lnTo>
                        <a:lnTo>
                          <a:pt x="31" y="78"/>
                        </a:lnTo>
                        <a:lnTo>
                          <a:pt x="31" y="78"/>
                        </a:lnTo>
                        <a:lnTo>
                          <a:pt x="31" y="80"/>
                        </a:lnTo>
                        <a:lnTo>
                          <a:pt x="33" y="80"/>
                        </a:lnTo>
                        <a:lnTo>
                          <a:pt x="33" y="80"/>
                        </a:lnTo>
                        <a:lnTo>
                          <a:pt x="33" y="82"/>
                        </a:lnTo>
                        <a:lnTo>
                          <a:pt x="33" y="82"/>
                        </a:lnTo>
                        <a:lnTo>
                          <a:pt x="33" y="82"/>
                        </a:lnTo>
                        <a:lnTo>
                          <a:pt x="33" y="84"/>
                        </a:lnTo>
                        <a:lnTo>
                          <a:pt x="33" y="84"/>
                        </a:lnTo>
                        <a:lnTo>
                          <a:pt x="35" y="84"/>
                        </a:lnTo>
                        <a:lnTo>
                          <a:pt x="35" y="84"/>
                        </a:lnTo>
                        <a:lnTo>
                          <a:pt x="35" y="84"/>
                        </a:lnTo>
                        <a:lnTo>
                          <a:pt x="35" y="86"/>
                        </a:lnTo>
                        <a:lnTo>
                          <a:pt x="37" y="86"/>
                        </a:lnTo>
                        <a:lnTo>
                          <a:pt x="37" y="86"/>
                        </a:lnTo>
                        <a:lnTo>
                          <a:pt x="37" y="86"/>
                        </a:lnTo>
                        <a:lnTo>
                          <a:pt x="37" y="86"/>
                        </a:lnTo>
                        <a:lnTo>
                          <a:pt x="37" y="86"/>
                        </a:lnTo>
                        <a:lnTo>
                          <a:pt x="39" y="86"/>
                        </a:lnTo>
                        <a:lnTo>
                          <a:pt x="39" y="88"/>
                        </a:lnTo>
                        <a:lnTo>
                          <a:pt x="39" y="88"/>
                        </a:lnTo>
                        <a:lnTo>
                          <a:pt x="39" y="90"/>
                        </a:lnTo>
                        <a:lnTo>
                          <a:pt x="39" y="90"/>
                        </a:lnTo>
                        <a:lnTo>
                          <a:pt x="39" y="90"/>
                        </a:lnTo>
                        <a:lnTo>
                          <a:pt x="39" y="90"/>
                        </a:lnTo>
                        <a:lnTo>
                          <a:pt x="39" y="92"/>
                        </a:lnTo>
                        <a:lnTo>
                          <a:pt x="39" y="92"/>
                        </a:lnTo>
                        <a:lnTo>
                          <a:pt x="39" y="94"/>
                        </a:lnTo>
                        <a:lnTo>
                          <a:pt x="39" y="94"/>
                        </a:lnTo>
                        <a:lnTo>
                          <a:pt x="39" y="94"/>
                        </a:lnTo>
                        <a:lnTo>
                          <a:pt x="39" y="94"/>
                        </a:lnTo>
                        <a:lnTo>
                          <a:pt x="39" y="95"/>
                        </a:lnTo>
                        <a:lnTo>
                          <a:pt x="39" y="95"/>
                        </a:lnTo>
                        <a:lnTo>
                          <a:pt x="39" y="95"/>
                        </a:lnTo>
                        <a:lnTo>
                          <a:pt x="40" y="95"/>
                        </a:lnTo>
                        <a:lnTo>
                          <a:pt x="40" y="94"/>
                        </a:lnTo>
                        <a:lnTo>
                          <a:pt x="40" y="94"/>
                        </a:lnTo>
                        <a:lnTo>
                          <a:pt x="40" y="94"/>
                        </a:lnTo>
                        <a:lnTo>
                          <a:pt x="40" y="92"/>
                        </a:lnTo>
                        <a:lnTo>
                          <a:pt x="40" y="92"/>
                        </a:lnTo>
                        <a:lnTo>
                          <a:pt x="40" y="92"/>
                        </a:lnTo>
                        <a:lnTo>
                          <a:pt x="40" y="90"/>
                        </a:lnTo>
                        <a:lnTo>
                          <a:pt x="40" y="90"/>
                        </a:lnTo>
                        <a:lnTo>
                          <a:pt x="40" y="88"/>
                        </a:lnTo>
                        <a:lnTo>
                          <a:pt x="40" y="88"/>
                        </a:lnTo>
                        <a:lnTo>
                          <a:pt x="40" y="86"/>
                        </a:lnTo>
                        <a:lnTo>
                          <a:pt x="40" y="86"/>
                        </a:lnTo>
                        <a:lnTo>
                          <a:pt x="40" y="86"/>
                        </a:lnTo>
                        <a:lnTo>
                          <a:pt x="40" y="84"/>
                        </a:lnTo>
                        <a:lnTo>
                          <a:pt x="39" y="84"/>
                        </a:lnTo>
                        <a:lnTo>
                          <a:pt x="39" y="84"/>
                        </a:lnTo>
                        <a:lnTo>
                          <a:pt x="39" y="82"/>
                        </a:lnTo>
                        <a:lnTo>
                          <a:pt x="39" y="82"/>
                        </a:lnTo>
                        <a:lnTo>
                          <a:pt x="39" y="82"/>
                        </a:lnTo>
                        <a:lnTo>
                          <a:pt x="37" y="82"/>
                        </a:lnTo>
                        <a:lnTo>
                          <a:pt x="37" y="82"/>
                        </a:lnTo>
                        <a:lnTo>
                          <a:pt x="37" y="80"/>
                        </a:lnTo>
                        <a:lnTo>
                          <a:pt x="39" y="80"/>
                        </a:lnTo>
                        <a:lnTo>
                          <a:pt x="39" y="80"/>
                        </a:lnTo>
                        <a:lnTo>
                          <a:pt x="39" y="80"/>
                        </a:lnTo>
                        <a:lnTo>
                          <a:pt x="39" y="78"/>
                        </a:lnTo>
                        <a:lnTo>
                          <a:pt x="39" y="78"/>
                        </a:lnTo>
                        <a:lnTo>
                          <a:pt x="40" y="78"/>
                        </a:lnTo>
                        <a:lnTo>
                          <a:pt x="40" y="78"/>
                        </a:lnTo>
                        <a:lnTo>
                          <a:pt x="42" y="78"/>
                        </a:lnTo>
                        <a:lnTo>
                          <a:pt x="42" y="78"/>
                        </a:lnTo>
                        <a:lnTo>
                          <a:pt x="42" y="78"/>
                        </a:lnTo>
                        <a:lnTo>
                          <a:pt x="42" y="78"/>
                        </a:lnTo>
                        <a:lnTo>
                          <a:pt x="42" y="78"/>
                        </a:lnTo>
                        <a:lnTo>
                          <a:pt x="44" y="78"/>
                        </a:lnTo>
                        <a:lnTo>
                          <a:pt x="44" y="76"/>
                        </a:lnTo>
                        <a:lnTo>
                          <a:pt x="44" y="76"/>
                        </a:lnTo>
                        <a:lnTo>
                          <a:pt x="44" y="76"/>
                        </a:lnTo>
                        <a:lnTo>
                          <a:pt x="46" y="76"/>
                        </a:lnTo>
                        <a:lnTo>
                          <a:pt x="46" y="74"/>
                        </a:lnTo>
                        <a:lnTo>
                          <a:pt x="46" y="74"/>
                        </a:lnTo>
                        <a:lnTo>
                          <a:pt x="46" y="74"/>
                        </a:lnTo>
                        <a:lnTo>
                          <a:pt x="46" y="74"/>
                        </a:lnTo>
                        <a:lnTo>
                          <a:pt x="48" y="74"/>
                        </a:lnTo>
                        <a:lnTo>
                          <a:pt x="48" y="73"/>
                        </a:lnTo>
                        <a:lnTo>
                          <a:pt x="48" y="73"/>
                        </a:lnTo>
                        <a:lnTo>
                          <a:pt x="48" y="73"/>
                        </a:lnTo>
                        <a:lnTo>
                          <a:pt x="48" y="73"/>
                        </a:lnTo>
                        <a:lnTo>
                          <a:pt x="48" y="71"/>
                        </a:lnTo>
                        <a:lnTo>
                          <a:pt x="48" y="71"/>
                        </a:lnTo>
                        <a:lnTo>
                          <a:pt x="50" y="71"/>
                        </a:lnTo>
                        <a:lnTo>
                          <a:pt x="50" y="71"/>
                        </a:lnTo>
                        <a:lnTo>
                          <a:pt x="50" y="71"/>
                        </a:lnTo>
                        <a:lnTo>
                          <a:pt x="50" y="69"/>
                        </a:lnTo>
                        <a:lnTo>
                          <a:pt x="50" y="69"/>
                        </a:lnTo>
                        <a:lnTo>
                          <a:pt x="50" y="67"/>
                        </a:lnTo>
                        <a:lnTo>
                          <a:pt x="52" y="67"/>
                        </a:lnTo>
                        <a:lnTo>
                          <a:pt x="52" y="67"/>
                        </a:lnTo>
                        <a:lnTo>
                          <a:pt x="52" y="67"/>
                        </a:lnTo>
                        <a:lnTo>
                          <a:pt x="52" y="65"/>
                        </a:lnTo>
                        <a:lnTo>
                          <a:pt x="52" y="65"/>
                        </a:lnTo>
                        <a:lnTo>
                          <a:pt x="52" y="65"/>
                        </a:lnTo>
                        <a:lnTo>
                          <a:pt x="54" y="65"/>
                        </a:lnTo>
                        <a:lnTo>
                          <a:pt x="54" y="65"/>
                        </a:lnTo>
                        <a:lnTo>
                          <a:pt x="54" y="63"/>
                        </a:lnTo>
                        <a:lnTo>
                          <a:pt x="54" y="63"/>
                        </a:lnTo>
                        <a:lnTo>
                          <a:pt x="54" y="63"/>
                        </a:lnTo>
                        <a:lnTo>
                          <a:pt x="56" y="63"/>
                        </a:lnTo>
                        <a:lnTo>
                          <a:pt x="56" y="63"/>
                        </a:lnTo>
                        <a:lnTo>
                          <a:pt x="58" y="63"/>
                        </a:lnTo>
                        <a:lnTo>
                          <a:pt x="58" y="63"/>
                        </a:lnTo>
                        <a:lnTo>
                          <a:pt x="58" y="63"/>
                        </a:lnTo>
                        <a:lnTo>
                          <a:pt x="60" y="63"/>
                        </a:lnTo>
                        <a:lnTo>
                          <a:pt x="60" y="63"/>
                        </a:lnTo>
                        <a:lnTo>
                          <a:pt x="60" y="63"/>
                        </a:lnTo>
                        <a:lnTo>
                          <a:pt x="60" y="63"/>
                        </a:lnTo>
                        <a:lnTo>
                          <a:pt x="60" y="61"/>
                        </a:lnTo>
                        <a:lnTo>
                          <a:pt x="62" y="61"/>
                        </a:lnTo>
                        <a:lnTo>
                          <a:pt x="62" y="61"/>
                        </a:lnTo>
                        <a:lnTo>
                          <a:pt x="62" y="59"/>
                        </a:lnTo>
                        <a:lnTo>
                          <a:pt x="60" y="59"/>
                        </a:lnTo>
                        <a:lnTo>
                          <a:pt x="60" y="59"/>
                        </a:lnTo>
                        <a:lnTo>
                          <a:pt x="60" y="59"/>
                        </a:lnTo>
                        <a:lnTo>
                          <a:pt x="60" y="59"/>
                        </a:lnTo>
                        <a:lnTo>
                          <a:pt x="60" y="57"/>
                        </a:lnTo>
                        <a:lnTo>
                          <a:pt x="60" y="57"/>
                        </a:lnTo>
                        <a:lnTo>
                          <a:pt x="60" y="57"/>
                        </a:lnTo>
                        <a:lnTo>
                          <a:pt x="60" y="55"/>
                        </a:lnTo>
                        <a:lnTo>
                          <a:pt x="60" y="55"/>
                        </a:lnTo>
                        <a:lnTo>
                          <a:pt x="60" y="55"/>
                        </a:lnTo>
                        <a:lnTo>
                          <a:pt x="60" y="55"/>
                        </a:lnTo>
                        <a:lnTo>
                          <a:pt x="60" y="53"/>
                        </a:lnTo>
                        <a:lnTo>
                          <a:pt x="60" y="53"/>
                        </a:lnTo>
                        <a:lnTo>
                          <a:pt x="62" y="53"/>
                        </a:lnTo>
                        <a:lnTo>
                          <a:pt x="62" y="51"/>
                        </a:lnTo>
                        <a:lnTo>
                          <a:pt x="62" y="51"/>
                        </a:lnTo>
                        <a:lnTo>
                          <a:pt x="62" y="50"/>
                        </a:lnTo>
                        <a:lnTo>
                          <a:pt x="62" y="50"/>
                        </a:lnTo>
                        <a:lnTo>
                          <a:pt x="62" y="48"/>
                        </a:lnTo>
                        <a:lnTo>
                          <a:pt x="60" y="48"/>
                        </a:lnTo>
                        <a:lnTo>
                          <a:pt x="60" y="50"/>
                        </a:lnTo>
                        <a:lnTo>
                          <a:pt x="60" y="50"/>
                        </a:lnTo>
                        <a:lnTo>
                          <a:pt x="60" y="50"/>
                        </a:lnTo>
                        <a:lnTo>
                          <a:pt x="60" y="48"/>
                        </a:lnTo>
                        <a:lnTo>
                          <a:pt x="58" y="48"/>
                        </a:lnTo>
                        <a:lnTo>
                          <a:pt x="58" y="50"/>
                        </a:lnTo>
                        <a:lnTo>
                          <a:pt x="58" y="50"/>
                        </a:lnTo>
                        <a:lnTo>
                          <a:pt x="58" y="50"/>
                        </a:lnTo>
                        <a:lnTo>
                          <a:pt x="58" y="48"/>
                        </a:lnTo>
                        <a:lnTo>
                          <a:pt x="58" y="48"/>
                        </a:lnTo>
                        <a:lnTo>
                          <a:pt x="58" y="48"/>
                        </a:lnTo>
                        <a:lnTo>
                          <a:pt x="58" y="48"/>
                        </a:lnTo>
                        <a:lnTo>
                          <a:pt x="60" y="48"/>
                        </a:lnTo>
                        <a:lnTo>
                          <a:pt x="60" y="48"/>
                        </a:lnTo>
                        <a:lnTo>
                          <a:pt x="60" y="48"/>
                        </a:lnTo>
                        <a:lnTo>
                          <a:pt x="60" y="48"/>
                        </a:lnTo>
                        <a:lnTo>
                          <a:pt x="60" y="46"/>
                        </a:lnTo>
                        <a:lnTo>
                          <a:pt x="60" y="46"/>
                        </a:lnTo>
                        <a:lnTo>
                          <a:pt x="60" y="44"/>
                        </a:lnTo>
                        <a:lnTo>
                          <a:pt x="62" y="44"/>
                        </a:lnTo>
                        <a:lnTo>
                          <a:pt x="62" y="44"/>
                        </a:lnTo>
                        <a:lnTo>
                          <a:pt x="62" y="42"/>
                        </a:lnTo>
                        <a:lnTo>
                          <a:pt x="62" y="42"/>
                        </a:lnTo>
                        <a:lnTo>
                          <a:pt x="62" y="42"/>
                        </a:lnTo>
                        <a:lnTo>
                          <a:pt x="62" y="40"/>
                        </a:lnTo>
                        <a:lnTo>
                          <a:pt x="62" y="40"/>
                        </a:lnTo>
                        <a:lnTo>
                          <a:pt x="63" y="40"/>
                        </a:lnTo>
                        <a:lnTo>
                          <a:pt x="63" y="38"/>
                        </a:lnTo>
                        <a:lnTo>
                          <a:pt x="63" y="38"/>
                        </a:lnTo>
                        <a:lnTo>
                          <a:pt x="63" y="38"/>
                        </a:lnTo>
                        <a:lnTo>
                          <a:pt x="63" y="38"/>
                        </a:lnTo>
                        <a:lnTo>
                          <a:pt x="63" y="38"/>
                        </a:lnTo>
                        <a:lnTo>
                          <a:pt x="65" y="38"/>
                        </a:lnTo>
                        <a:lnTo>
                          <a:pt x="65" y="38"/>
                        </a:lnTo>
                        <a:lnTo>
                          <a:pt x="65" y="36"/>
                        </a:lnTo>
                        <a:lnTo>
                          <a:pt x="65" y="36"/>
                        </a:lnTo>
                        <a:lnTo>
                          <a:pt x="65" y="36"/>
                        </a:lnTo>
                        <a:lnTo>
                          <a:pt x="65" y="34"/>
                        </a:lnTo>
                        <a:lnTo>
                          <a:pt x="67" y="34"/>
                        </a:lnTo>
                        <a:lnTo>
                          <a:pt x="67" y="34"/>
                        </a:lnTo>
                        <a:lnTo>
                          <a:pt x="67" y="34"/>
                        </a:lnTo>
                        <a:lnTo>
                          <a:pt x="69" y="34"/>
                        </a:lnTo>
                        <a:lnTo>
                          <a:pt x="69" y="34"/>
                        </a:lnTo>
                        <a:lnTo>
                          <a:pt x="69" y="32"/>
                        </a:lnTo>
                        <a:lnTo>
                          <a:pt x="69" y="32"/>
                        </a:lnTo>
                        <a:lnTo>
                          <a:pt x="71" y="32"/>
                        </a:lnTo>
                        <a:lnTo>
                          <a:pt x="71" y="32"/>
                        </a:lnTo>
                        <a:lnTo>
                          <a:pt x="71" y="30"/>
                        </a:lnTo>
                        <a:lnTo>
                          <a:pt x="71" y="30"/>
                        </a:lnTo>
                        <a:lnTo>
                          <a:pt x="71" y="30"/>
                        </a:lnTo>
                        <a:lnTo>
                          <a:pt x="71" y="30"/>
                        </a:lnTo>
                        <a:lnTo>
                          <a:pt x="71" y="30"/>
                        </a:lnTo>
                        <a:lnTo>
                          <a:pt x="73" y="30"/>
                        </a:lnTo>
                        <a:lnTo>
                          <a:pt x="73" y="30"/>
                        </a:lnTo>
                        <a:lnTo>
                          <a:pt x="73" y="28"/>
                        </a:lnTo>
                        <a:lnTo>
                          <a:pt x="75" y="28"/>
                        </a:lnTo>
                        <a:lnTo>
                          <a:pt x="75" y="28"/>
                        </a:lnTo>
                        <a:lnTo>
                          <a:pt x="75" y="30"/>
                        </a:lnTo>
                        <a:lnTo>
                          <a:pt x="75" y="30"/>
                        </a:lnTo>
                        <a:lnTo>
                          <a:pt x="77" y="30"/>
                        </a:lnTo>
                        <a:lnTo>
                          <a:pt x="77" y="30"/>
                        </a:lnTo>
                        <a:lnTo>
                          <a:pt x="77" y="30"/>
                        </a:lnTo>
                        <a:lnTo>
                          <a:pt x="79" y="30"/>
                        </a:lnTo>
                        <a:lnTo>
                          <a:pt x="79" y="30"/>
                        </a:lnTo>
                        <a:lnTo>
                          <a:pt x="79" y="30"/>
                        </a:lnTo>
                        <a:lnTo>
                          <a:pt x="79" y="30"/>
                        </a:lnTo>
                        <a:lnTo>
                          <a:pt x="81" y="30"/>
                        </a:lnTo>
                        <a:lnTo>
                          <a:pt x="81" y="30"/>
                        </a:lnTo>
                        <a:lnTo>
                          <a:pt x="81" y="30"/>
                        </a:lnTo>
                        <a:lnTo>
                          <a:pt x="83" y="30"/>
                        </a:lnTo>
                        <a:lnTo>
                          <a:pt x="83" y="30"/>
                        </a:lnTo>
                        <a:lnTo>
                          <a:pt x="84" y="30"/>
                        </a:lnTo>
                        <a:lnTo>
                          <a:pt x="84" y="30"/>
                        </a:lnTo>
                        <a:lnTo>
                          <a:pt x="84" y="30"/>
                        </a:lnTo>
                        <a:lnTo>
                          <a:pt x="84" y="30"/>
                        </a:lnTo>
                        <a:lnTo>
                          <a:pt x="84" y="28"/>
                        </a:lnTo>
                        <a:lnTo>
                          <a:pt x="84" y="28"/>
                        </a:lnTo>
                        <a:lnTo>
                          <a:pt x="84" y="27"/>
                        </a:lnTo>
                        <a:lnTo>
                          <a:pt x="84" y="27"/>
                        </a:lnTo>
                        <a:lnTo>
                          <a:pt x="84" y="25"/>
                        </a:lnTo>
                        <a:lnTo>
                          <a:pt x="84" y="25"/>
                        </a:lnTo>
                        <a:lnTo>
                          <a:pt x="84" y="25"/>
                        </a:lnTo>
                        <a:lnTo>
                          <a:pt x="86" y="25"/>
                        </a:lnTo>
                        <a:lnTo>
                          <a:pt x="86" y="23"/>
                        </a:lnTo>
                        <a:lnTo>
                          <a:pt x="86" y="23"/>
                        </a:lnTo>
                        <a:lnTo>
                          <a:pt x="86" y="23"/>
                        </a:lnTo>
                        <a:lnTo>
                          <a:pt x="88" y="23"/>
                        </a:lnTo>
                        <a:lnTo>
                          <a:pt x="88" y="23"/>
                        </a:lnTo>
                        <a:lnTo>
                          <a:pt x="90" y="23"/>
                        </a:lnTo>
                        <a:lnTo>
                          <a:pt x="90" y="25"/>
                        </a:lnTo>
                        <a:lnTo>
                          <a:pt x="90" y="25"/>
                        </a:lnTo>
                        <a:lnTo>
                          <a:pt x="90" y="25"/>
                        </a:lnTo>
                        <a:lnTo>
                          <a:pt x="90" y="25"/>
                        </a:lnTo>
                        <a:lnTo>
                          <a:pt x="92" y="25"/>
                        </a:lnTo>
                        <a:lnTo>
                          <a:pt x="92" y="25"/>
                        </a:lnTo>
                        <a:lnTo>
                          <a:pt x="92" y="25"/>
                        </a:lnTo>
                        <a:lnTo>
                          <a:pt x="94" y="25"/>
                        </a:lnTo>
                        <a:lnTo>
                          <a:pt x="94" y="25"/>
                        </a:lnTo>
                        <a:lnTo>
                          <a:pt x="96" y="25"/>
                        </a:lnTo>
                        <a:lnTo>
                          <a:pt x="96" y="25"/>
                        </a:lnTo>
                        <a:lnTo>
                          <a:pt x="96" y="25"/>
                        </a:lnTo>
                        <a:lnTo>
                          <a:pt x="98" y="25"/>
                        </a:lnTo>
                        <a:lnTo>
                          <a:pt x="98" y="25"/>
                        </a:lnTo>
                        <a:lnTo>
                          <a:pt x="98" y="25"/>
                        </a:lnTo>
                        <a:lnTo>
                          <a:pt x="100" y="25"/>
                        </a:lnTo>
                        <a:lnTo>
                          <a:pt x="100" y="25"/>
                        </a:lnTo>
                        <a:lnTo>
                          <a:pt x="102" y="25"/>
                        </a:lnTo>
                        <a:lnTo>
                          <a:pt x="102" y="25"/>
                        </a:lnTo>
                        <a:lnTo>
                          <a:pt x="102" y="25"/>
                        </a:lnTo>
                        <a:lnTo>
                          <a:pt x="102" y="23"/>
                        </a:lnTo>
                        <a:lnTo>
                          <a:pt x="102" y="23"/>
                        </a:lnTo>
                        <a:lnTo>
                          <a:pt x="102" y="23"/>
                        </a:lnTo>
                        <a:lnTo>
                          <a:pt x="104" y="23"/>
                        </a:lnTo>
                        <a:lnTo>
                          <a:pt x="104" y="23"/>
                        </a:lnTo>
                        <a:lnTo>
                          <a:pt x="104" y="23"/>
                        </a:lnTo>
                        <a:lnTo>
                          <a:pt x="106" y="23"/>
                        </a:lnTo>
                        <a:lnTo>
                          <a:pt x="106" y="21"/>
                        </a:lnTo>
                        <a:lnTo>
                          <a:pt x="106" y="21"/>
                        </a:lnTo>
                        <a:lnTo>
                          <a:pt x="106" y="21"/>
                        </a:lnTo>
                        <a:lnTo>
                          <a:pt x="106" y="21"/>
                        </a:lnTo>
                        <a:lnTo>
                          <a:pt x="107" y="21"/>
                        </a:lnTo>
                        <a:lnTo>
                          <a:pt x="107" y="19"/>
                        </a:lnTo>
                        <a:lnTo>
                          <a:pt x="107" y="19"/>
                        </a:lnTo>
                        <a:lnTo>
                          <a:pt x="107" y="19"/>
                        </a:lnTo>
                        <a:lnTo>
                          <a:pt x="107" y="19"/>
                        </a:lnTo>
                        <a:lnTo>
                          <a:pt x="107" y="17"/>
                        </a:lnTo>
                        <a:lnTo>
                          <a:pt x="109" y="17"/>
                        </a:lnTo>
                        <a:lnTo>
                          <a:pt x="109" y="17"/>
                        </a:lnTo>
                        <a:lnTo>
                          <a:pt x="109" y="17"/>
                        </a:lnTo>
                        <a:lnTo>
                          <a:pt x="111" y="17"/>
                        </a:lnTo>
                        <a:lnTo>
                          <a:pt x="111" y="17"/>
                        </a:lnTo>
                        <a:lnTo>
                          <a:pt x="111" y="15"/>
                        </a:lnTo>
                        <a:lnTo>
                          <a:pt x="111" y="15"/>
                        </a:lnTo>
                        <a:lnTo>
                          <a:pt x="113" y="15"/>
                        </a:lnTo>
                        <a:lnTo>
                          <a:pt x="113" y="15"/>
                        </a:lnTo>
                        <a:lnTo>
                          <a:pt x="113" y="15"/>
                        </a:lnTo>
                        <a:lnTo>
                          <a:pt x="113" y="15"/>
                        </a:lnTo>
                        <a:lnTo>
                          <a:pt x="115" y="15"/>
                        </a:lnTo>
                        <a:lnTo>
                          <a:pt x="115" y="15"/>
                        </a:lnTo>
                        <a:lnTo>
                          <a:pt x="115" y="15"/>
                        </a:lnTo>
                        <a:lnTo>
                          <a:pt x="117" y="15"/>
                        </a:lnTo>
                        <a:lnTo>
                          <a:pt x="117" y="15"/>
                        </a:lnTo>
                        <a:lnTo>
                          <a:pt x="117" y="13"/>
                        </a:lnTo>
                        <a:lnTo>
                          <a:pt x="117" y="13"/>
                        </a:lnTo>
                        <a:lnTo>
                          <a:pt x="119" y="13"/>
                        </a:lnTo>
                        <a:lnTo>
                          <a:pt x="119" y="13"/>
                        </a:lnTo>
                        <a:lnTo>
                          <a:pt x="119" y="13"/>
                        </a:lnTo>
                        <a:lnTo>
                          <a:pt x="119" y="11"/>
                        </a:lnTo>
                        <a:lnTo>
                          <a:pt x="119" y="11"/>
                        </a:lnTo>
                        <a:lnTo>
                          <a:pt x="119" y="11"/>
                        </a:lnTo>
                        <a:lnTo>
                          <a:pt x="119" y="9"/>
                        </a:lnTo>
                        <a:lnTo>
                          <a:pt x="119" y="9"/>
                        </a:lnTo>
                        <a:lnTo>
                          <a:pt x="121" y="9"/>
                        </a:lnTo>
                        <a:lnTo>
                          <a:pt x="121" y="7"/>
                        </a:lnTo>
                        <a:lnTo>
                          <a:pt x="121" y="7"/>
                        </a:lnTo>
                        <a:lnTo>
                          <a:pt x="121" y="7"/>
                        </a:lnTo>
                        <a:lnTo>
                          <a:pt x="119" y="7"/>
                        </a:lnTo>
                        <a:lnTo>
                          <a:pt x="119" y="5"/>
                        </a:lnTo>
                        <a:lnTo>
                          <a:pt x="121" y="5"/>
                        </a:lnTo>
                        <a:lnTo>
                          <a:pt x="121" y="5"/>
                        </a:lnTo>
                        <a:lnTo>
                          <a:pt x="123" y="5"/>
                        </a:lnTo>
                        <a:lnTo>
                          <a:pt x="123" y="5"/>
                        </a:lnTo>
                        <a:lnTo>
                          <a:pt x="123" y="5"/>
                        </a:lnTo>
                        <a:lnTo>
                          <a:pt x="123" y="5"/>
                        </a:lnTo>
                        <a:lnTo>
                          <a:pt x="125" y="5"/>
                        </a:lnTo>
                        <a:lnTo>
                          <a:pt x="125" y="4"/>
                        </a:lnTo>
                        <a:lnTo>
                          <a:pt x="125" y="4"/>
                        </a:lnTo>
                        <a:lnTo>
                          <a:pt x="125" y="4"/>
                        </a:lnTo>
                        <a:lnTo>
                          <a:pt x="125" y="4"/>
                        </a:lnTo>
                        <a:lnTo>
                          <a:pt x="127" y="4"/>
                        </a:lnTo>
                        <a:lnTo>
                          <a:pt x="127" y="4"/>
                        </a:lnTo>
                        <a:lnTo>
                          <a:pt x="127" y="2"/>
                        </a:lnTo>
                        <a:lnTo>
                          <a:pt x="128" y="2"/>
                        </a:lnTo>
                        <a:lnTo>
                          <a:pt x="128" y="2"/>
                        </a:lnTo>
                        <a:lnTo>
                          <a:pt x="128" y="2"/>
                        </a:lnTo>
                        <a:lnTo>
                          <a:pt x="128" y="0"/>
                        </a:lnTo>
                        <a:lnTo>
                          <a:pt x="128" y="0"/>
                        </a:lnTo>
                        <a:lnTo>
                          <a:pt x="130" y="0"/>
                        </a:lnTo>
                        <a:lnTo>
                          <a:pt x="130" y="2"/>
                        </a:lnTo>
                        <a:lnTo>
                          <a:pt x="130" y="2"/>
                        </a:lnTo>
                        <a:lnTo>
                          <a:pt x="132" y="2"/>
                        </a:lnTo>
                        <a:lnTo>
                          <a:pt x="132" y="2"/>
                        </a:lnTo>
                        <a:lnTo>
                          <a:pt x="132" y="2"/>
                        </a:lnTo>
                        <a:lnTo>
                          <a:pt x="132" y="2"/>
                        </a:lnTo>
                        <a:lnTo>
                          <a:pt x="134" y="2"/>
                        </a:lnTo>
                        <a:lnTo>
                          <a:pt x="134" y="2"/>
                        </a:lnTo>
                        <a:lnTo>
                          <a:pt x="134" y="2"/>
                        </a:lnTo>
                        <a:lnTo>
                          <a:pt x="134" y="4"/>
                        </a:lnTo>
                        <a:lnTo>
                          <a:pt x="136" y="4"/>
                        </a:lnTo>
                        <a:lnTo>
                          <a:pt x="136" y="4"/>
                        </a:lnTo>
                        <a:lnTo>
                          <a:pt x="136" y="4"/>
                        </a:lnTo>
                        <a:lnTo>
                          <a:pt x="138" y="4"/>
                        </a:lnTo>
                        <a:lnTo>
                          <a:pt x="138" y="5"/>
                        </a:lnTo>
                        <a:lnTo>
                          <a:pt x="138" y="5"/>
                        </a:lnTo>
                        <a:lnTo>
                          <a:pt x="138" y="5"/>
                        </a:lnTo>
                        <a:lnTo>
                          <a:pt x="138" y="7"/>
                        </a:lnTo>
                        <a:lnTo>
                          <a:pt x="138" y="7"/>
                        </a:lnTo>
                        <a:lnTo>
                          <a:pt x="138" y="7"/>
                        </a:lnTo>
                        <a:lnTo>
                          <a:pt x="138" y="7"/>
                        </a:lnTo>
                        <a:lnTo>
                          <a:pt x="140" y="7"/>
                        </a:lnTo>
                        <a:lnTo>
                          <a:pt x="140" y="9"/>
                        </a:lnTo>
                        <a:lnTo>
                          <a:pt x="140" y="9"/>
                        </a:lnTo>
                        <a:lnTo>
                          <a:pt x="140" y="11"/>
                        </a:lnTo>
                        <a:lnTo>
                          <a:pt x="138" y="11"/>
                        </a:lnTo>
                        <a:lnTo>
                          <a:pt x="138" y="11"/>
                        </a:lnTo>
                        <a:lnTo>
                          <a:pt x="138" y="11"/>
                        </a:lnTo>
                        <a:lnTo>
                          <a:pt x="138" y="11"/>
                        </a:lnTo>
                        <a:lnTo>
                          <a:pt x="138" y="13"/>
                        </a:lnTo>
                        <a:lnTo>
                          <a:pt x="136" y="13"/>
                        </a:lnTo>
                        <a:lnTo>
                          <a:pt x="136" y="13"/>
                        </a:lnTo>
                        <a:lnTo>
                          <a:pt x="136" y="13"/>
                        </a:lnTo>
                        <a:lnTo>
                          <a:pt x="136" y="15"/>
                        </a:lnTo>
                        <a:lnTo>
                          <a:pt x="134" y="15"/>
                        </a:lnTo>
                        <a:lnTo>
                          <a:pt x="134" y="15"/>
                        </a:lnTo>
                        <a:lnTo>
                          <a:pt x="134" y="15"/>
                        </a:lnTo>
                        <a:lnTo>
                          <a:pt x="134" y="15"/>
                        </a:lnTo>
                        <a:lnTo>
                          <a:pt x="132" y="15"/>
                        </a:lnTo>
                        <a:lnTo>
                          <a:pt x="132" y="15"/>
                        </a:lnTo>
                        <a:lnTo>
                          <a:pt x="132" y="15"/>
                        </a:lnTo>
                        <a:lnTo>
                          <a:pt x="132" y="15"/>
                        </a:lnTo>
                        <a:lnTo>
                          <a:pt x="130" y="15"/>
                        </a:lnTo>
                        <a:lnTo>
                          <a:pt x="130" y="15"/>
                        </a:lnTo>
                        <a:lnTo>
                          <a:pt x="128" y="15"/>
                        </a:lnTo>
                        <a:lnTo>
                          <a:pt x="128" y="17"/>
                        </a:lnTo>
                        <a:lnTo>
                          <a:pt x="128" y="17"/>
                        </a:lnTo>
                        <a:lnTo>
                          <a:pt x="128" y="17"/>
                        </a:lnTo>
                        <a:lnTo>
                          <a:pt x="127" y="17"/>
                        </a:lnTo>
                        <a:lnTo>
                          <a:pt x="127" y="17"/>
                        </a:lnTo>
                        <a:lnTo>
                          <a:pt x="127" y="17"/>
                        </a:lnTo>
                        <a:lnTo>
                          <a:pt x="125" y="17"/>
                        </a:lnTo>
                        <a:lnTo>
                          <a:pt x="125" y="17"/>
                        </a:lnTo>
                        <a:lnTo>
                          <a:pt x="125" y="17"/>
                        </a:lnTo>
                        <a:lnTo>
                          <a:pt x="125" y="19"/>
                        </a:lnTo>
                        <a:lnTo>
                          <a:pt x="123" y="19"/>
                        </a:lnTo>
                        <a:lnTo>
                          <a:pt x="123" y="19"/>
                        </a:lnTo>
                        <a:lnTo>
                          <a:pt x="123" y="21"/>
                        </a:lnTo>
                        <a:lnTo>
                          <a:pt x="123" y="21"/>
                        </a:lnTo>
                        <a:lnTo>
                          <a:pt x="123" y="21"/>
                        </a:lnTo>
                        <a:lnTo>
                          <a:pt x="123" y="23"/>
                        </a:lnTo>
                        <a:lnTo>
                          <a:pt x="123" y="23"/>
                        </a:lnTo>
                        <a:lnTo>
                          <a:pt x="123" y="23"/>
                        </a:lnTo>
                        <a:lnTo>
                          <a:pt x="121" y="23"/>
                        </a:lnTo>
                        <a:lnTo>
                          <a:pt x="121" y="23"/>
                        </a:lnTo>
                        <a:lnTo>
                          <a:pt x="121" y="25"/>
                        </a:lnTo>
                        <a:lnTo>
                          <a:pt x="121" y="25"/>
                        </a:lnTo>
                        <a:lnTo>
                          <a:pt x="121" y="25"/>
                        </a:lnTo>
                        <a:lnTo>
                          <a:pt x="121" y="27"/>
                        </a:lnTo>
                        <a:lnTo>
                          <a:pt x="119" y="27"/>
                        </a:lnTo>
                        <a:lnTo>
                          <a:pt x="119" y="27"/>
                        </a:lnTo>
                        <a:lnTo>
                          <a:pt x="119" y="28"/>
                        </a:lnTo>
                        <a:lnTo>
                          <a:pt x="119" y="28"/>
                        </a:lnTo>
                        <a:lnTo>
                          <a:pt x="119" y="28"/>
                        </a:lnTo>
                        <a:lnTo>
                          <a:pt x="119" y="28"/>
                        </a:lnTo>
                        <a:lnTo>
                          <a:pt x="119" y="28"/>
                        </a:lnTo>
                        <a:lnTo>
                          <a:pt x="117" y="28"/>
                        </a:lnTo>
                        <a:lnTo>
                          <a:pt x="117" y="28"/>
                        </a:lnTo>
                        <a:lnTo>
                          <a:pt x="117" y="28"/>
                        </a:lnTo>
                        <a:lnTo>
                          <a:pt x="117" y="28"/>
                        </a:lnTo>
                        <a:lnTo>
                          <a:pt x="115" y="28"/>
                        </a:lnTo>
                        <a:lnTo>
                          <a:pt x="115" y="30"/>
                        </a:lnTo>
                        <a:lnTo>
                          <a:pt x="115" y="30"/>
                        </a:lnTo>
                        <a:lnTo>
                          <a:pt x="115" y="30"/>
                        </a:lnTo>
                        <a:lnTo>
                          <a:pt x="115" y="30"/>
                        </a:lnTo>
                        <a:lnTo>
                          <a:pt x="113" y="30"/>
                        </a:lnTo>
                        <a:lnTo>
                          <a:pt x="113" y="32"/>
                        </a:lnTo>
                        <a:lnTo>
                          <a:pt x="113" y="32"/>
                        </a:lnTo>
                        <a:lnTo>
                          <a:pt x="113" y="32"/>
                        </a:lnTo>
                        <a:lnTo>
                          <a:pt x="113" y="32"/>
                        </a:lnTo>
                        <a:lnTo>
                          <a:pt x="113" y="34"/>
                        </a:lnTo>
                        <a:lnTo>
                          <a:pt x="111" y="34"/>
                        </a:lnTo>
                        <a:lnTo>
                          <a:pt x="111" y="34"/>
                        </a:lnTo>
                        <a:lnTo>
                          <a:pt x="111" y="36"/>
                        </a:lnTo>
                        <a:lnTo>
                          <a:pt x="111" y="36"/>
                        </a:lnTo>
                        <a:lnTo>
                          <a:pt x="111" y="36"/>
                        </a:lnTo>
                        <a:lnTo>
                          <a:pt x="111" y="38"/>
                        </a:lnTo>
                        <a:lnTo>
                          <a:pt x="111" y="38"/>
                        </a:lnTo>
                        <a:lnTo>
                          <a:pt x="111" y="38"/>
                        </a:lnTo>
                        <a:lnTo>
                          <a:pt x="111" y="38"/>
                        </a:lnTo>
                        <a:lnTo>
                          <a:pt x="109" y="38"/>
                        </a:lnTo>
                        <a:lnTo>
                          <a:pt x="109" y="40"/>
                        </a:lnTo>
                        <a:lnTo>
                          <a:pt x="109" y="40"/>
                        </a:lnTo>
                        <a:lnTo>
                          <a:pt x="109" y="40"/>
                        </a:lnTo>
                        <a:lnTo>
                          <a:pt x="109" y="42"/>
                        </a:lnTo>
                        <a:lnTo>
                          <a:pt x="107" y="42"/>
                        </a:lnTo>
                        <a:lnTo>
                          <a:pt x="107" y="42"/>
                        </a:lnTo>
                        <a:lnTo>
                          <a:pt x="107" y="44"/>
                        </a:lnTo>
                        <a:lnTo>
                          <a:pt x="107" y="44"/>
                        </a:lnTo>
                        <a:lnTo>
                          <a:pt x="107" y="44"/>
                        </a:lnTo>
                        <a:lnTo>
                          <a:pt x="107" y="46"/>
                        </a:lnTo>
                        <a:lnTo>
                          <a:pt x="107" y="46"/>
                        </a:lnTo>
                        <a:lnTo>
                          <a:pt x="107" y="48"/>
                        </a:lnTo>
                        <a:lnTo>
                          <a:pt x="107" y="48"/>
                        </a:lnTo>
                        <a:lnTo>
                          <a:pt x="107" y="48"/>
                        </a:lnTo>
                        <a:lnTo>
                          <a:pt x="107" y="50"/>
                        </a:lnTo>
                        <a:lnTo>
                          <a:pt x="107" y="50"/>
                        </a:lnTo>
                        <a:lnTo>
                          <a:pt x="107" y="50"/>
                        </a:lnTo>
                        <a:lnTo>
                          <a:pt x="107" y="51"/>
                        </a:lnTo>
                        <a:lnTo>
                          <a:pt x="107" y="51"/>
                        </a:lnTo>
                        <a:lnTo>
                          <a:pt x="107" y="53"/>
                        </a:lnTo>
                        <a:lnTo>
                          <a:pt x="106" y="53"/>
                        </a:lnTo>
                        <a:lnTo>
                          <a:pt x="106" y="53"/>
                        </a:lnTo>
                        <a:lnTo>
                          <a:pt x="106" y="55"/>
                        </a:lnTo>
                        <a:lnTo>
                          <a:pt x="107" y="55"/>
                        </a:lnTo>
                        <a:lnTo>
                          <a:pt x="107" y="55"/>
                        </a:lnTo>
                        <a:lnTo>
                          <a:pt x="107" y="55"/>
                        </a:lnTo>
                        <a:lnTo>
                          <a:pt x="106" y="55"/>
                        </a:lnTo>
                        <a:lnTo>
                          <a:pt x="106" y="57"/>
                        </a:lnTo>
                        <a:lnTo>
                          <a:pt x="106" y="57"/>
                        </a:lnTo>
                        <a:lnTo>
                          <a:pt x="106" y="57"/>
                        </a:lnTo>
                        <a:lnTo>
                          <a:pt x="106" y="59"/>
                        </a:lnTo>
                        <a:lnTo>
                          <a:pt x="106" y="59"/>
                        </a:lnTo>
                        <a:lnTo>
                          <a:pt x="106" y="59"/>
                        </a:lnTo>
                        <a:lnTo>
                          <a:pt x="106" y="61"/>
                        </a:lnTo>
                        <a:lnTo>
                          <a:pt x="106" y="61"/>
                        </a:lnTo>
                        <a:lnTo>
                          <a:pt x="104" y="61"/>
                        </a:lnTo>
                        <a:lnTo>
                          <a:pt x="104" y="61"/>
                        </a:lnTo>
                        <a:lnTo>
                          <a:pt x="104" y="63"/>
                        </a:lnTo>
                        <a:lnTo>
                          <a:pt x="104" y="63"/>
                        </a:lnTo>
                        <a:lnTo>
                          <a:pt x="102" y="63"/>
                        </a:lnTo>
                        <a:lnTo>
                          <a:pt x="102" y="63"/>
                        </a:lnTo>
                        <a:lnTo>
                          <a:pt x="102" y="63"/>
                        </a:lnTo>
                        <a:lnTo>
                          <a:pt x="102" y="65"/>
                        </a:lnTo>
                        <a:lnTo>
                          <a:pt x="102" y="65"/>
                        </a:lnTo>
                        <a:lnTo>
                          <a:pt x="102" y="65"/>
                        </a:lnTo>
                        <a:lnTo>
                          <a:pt x="102" y="67"/>
                        </a:lnTo>
                        <a:lnTo>
                          <a:pt x="102" y="67"/>
                        </a:lnTo>
                        <a:lnTo>
                          <a:pt x="100" y="67"/>
                        </a:lnTo>
                        <a:lnTo>
                          <a:pt x="100" y="69"/>
                        </a:lnTo>
                        <a:lnTo>
                          <a:pt x="100" y="69"/>
                        </a:lnTo>
                        <a:lnTo>
                          <a:pt x="100" y="69"/>
                        </a:lnTo>
                        <a:lnTo>
                          <a:pt x="100" y="69"/>
                        </a:lnTo>
                        <a:lnTo>
                          <a:pt x="102" y="69"/>
                        </a:lnTo>
                        <a:lnTo>
                          <a:pt x="102" y="69"/>
                        </a:lnTo>
                        <a:lnTo>
                          <a:pt x="102" y="69"/>
                        </a:lnTo>
                        <a:lnTo>
                          <a:pt x="104" y="69"/>
                        </a:lnTo>
                        <a:lnTo>
                          <a:pt x="104" y="69"/>
                        </a:lnTo>
                        <a:lnTo>
                          <a:pt x="104" y="69"/>
                        </a:lnTo>
                        <a:lnTo>
                          <a:pt x="104" y="67"/>
                        </a:lnTo>
                        <a:lnTo>
                          <a:pt x="106" y="67"/>
                        </a:lnTo>
                        <a:lnTo>
                          <a:pt x="106" y="67"/>
                        </a:lnTo>
                        <a:lnTo>
                          <a:pt x="106" y="67"/>
                        </a:lnTo>
                        <a:lnTo>
                          <a:pt x="106" y="67"/>
                        </a:lnTo>
                        <a:lnTo>
                          <a:pt x="106" y="67"/>
                        </a:lnTo>
                        <a:lnTo>
                          <a:pt x="106" y="69"/>
                        </a:lnTo>
                        <a:lnTo>
                          <a:pt x="107" y="69"/>
                        </a:lnTo>
                        <a:lnTo>
                          <a:pt x="107" y="69"/>
                        </a:lnTo>
                        <a:lnTo>
                          <a:pt x="107" y="71"/>
                        </a:lnTo>
                        <a:lnTo>
                          <a:pt x="107" y="71"/>
                        </a:lnTo>
                        <a:lnTo>
                          <a:pt x="107" y="71"/>
                        </a:lnTo>
                        <a:lnTo>
                          <a:pt x="107" y="71"/>
                        </a:lnTo>
                        <a:lnTo>
                          <a:pt x="107" y="71"/>
                        </a:lnTo>
                        <a:lnTo>
                          <a:pt x="109" y="71"/>
                        </a:lnTo>
                        <a:lnTo>
                          <a:pt x="109" y="71"/>
                        </a:lnTo>
                        <a:lnTo>
                          <a:pt x="109" y="71"/>
                        </a:lnTo>
                        <a:lnTo>
                          <a:pt x="111" y="71"/>
                        </a:lnTo>
                        <a:lnTo>
                          <a:pt x="111" y="71"/>
                        </a:lnTo>
                        <a:lnTo>
                          <a:pt x="111" y="73"/>
                        </a:lnTo>
                        <a:lnTo>
                          <a:pt x="111" y="73"/>
                        </a:lnTo>
                        <a:lnTo>
                          <a:pt x="111" y="73"/>
                        </a:lnTo>
                        <a:lnTo>
                          <a:pt x="111" y="74"/>
                        </a:lnTo>
                        <a:lnTo>
                          <a:pt x="111" y="74"/>
                        </a:lnTo>
                        <a:lnTo>
                          <a:pt x="111" y="76"/>
                        </a:lnTo>
                        <a:lnTo>
                          <a:pt x="111" y="76"/>
                        </a:lnTo>
                        <a:lnTo>
                          <a:pt x="111" y="76"/>
                        </a:lnTo>
                        <a:lnTo>
                          <a:pt x="111" y="78"/>
                        </a:lnTo>
                        <a:lnTo>
                          <a:pt x="111" y="78"/>
                        </a:lnTo>
                        <a:lnTo>
                          <a:pt x="111" y="78"/>
                        </a:lnTo>
                        <a:lnTo>
                          <a:pt x="111" y="80"/>
                        </a:lnTo>
                        <a:lnTo>
                          <a:pt x="113" y="80"/>
                        </a:lnTo>
                        <a:lnTo>
                          <a:pt x="113" y="80"/>
                        </a:lnTo>
                        <a:lnTo>
                          <a:pt x="113" y="80"/>
                        </a:lnTo>
                        <a:lnTo>
                          <a:pt x="113" y="82"/>
                        </a:lnTo>
                        <a:lnTo>
                          <a:pt x="113" y="82"/>
                        </a:lnTo>
                        <a:lnTo>
                          <a:pt x="113" y="82"/>
                        </a:lnTo>
                        <a:lnTo>
                          <a:pt x="115" y="82"/>
                        </a:lnTo>
                        <a:lnTo>
                          <a:pt x="115" y="84"/>
                        </a:lnTo>
                        <a:lnTo>
                          <a:pt x="115" y="84"/>
                        </a:lnTo>
                        <a:lnTo>
                          <a:pt x="115" y="84"/>
                        </a:lnTo>
                        <a:lnTo>
                          <a:pt x="117" y="84"/>
                        </a:lnTo>
                        <a:lnTo>
                          <a:pt x="117" y="86"/>
                        </a:lnTo>
                        <a:lnTo>
                          <a:pt x="117" y="86"/>
                        </a:lnTo>
                        <a:lnTo>
                          <a:pt x="117" y="86"/>
                        </a:lnTo>
                        <a:lnTo>
                          <a:pt x="117" y="86"/>
                        </a:lnTo>
                        <a:lnTo>
                          <a:pt x="117" y="88"/>
                        </a:lnTo>
                        <a:lnTo>
                          <a:pt x="117" y="88"/>
                        </a:lnTo>
                        <a:lnTo>
                          <a:pt x="117" y="90"/>
                        </a:lnTo>
                        <a:lnTo>
                          <a:pt x="117" y="90"/>
                        </a:lnTo>
                        <a:lnTo>
                          <a:pt x="117" y="92"/>
                        </a:lnTo>
                        <a:lnTo>
                          <a:pt x="117" y="92"/>
                        </a:lnTo>
                        <a:lnTo>
                          <a:pt x="117" y="92"/>
                        </a:lnTo>
                        <a:lnTo>
                          <a:pt x="117" y="92"/>
                        </a:lnTo>
                        <a:lnTo>
                          <a:pt x="117" y="92"/>
                        </a:lnTo>
                        <a:lnTo>
                          <a:pt x="117" y="94"/>
                        </a:lnTo>
                        <a:lnTo>
                          <a:pt x="117" y="94"/>
                        </a:lnTo>
                        <a:lnTo>
                          <a:pt x="115" y="94"/>
                        </a:lnTo>
                        <a:lnTo>
                          <a:pt x="115" y="95"/>
                        </a:lnTo>
                        <a:lnTo>
                          <a:pt x="115" y="95"/>
                        </a:lnTo>
                        <a:lnTo>
                          <a:pt x="115" y="95"/>
                        </a:lnTo>
                        <a:lnTo>
                          <a:pt x="115" y="97"/>
                        </a:lnTo>
                        <a:lnTo>
                          <a:pt x="115" y="97"/>
                        </a:lnTo>
                        <a:lnTo>
                          <a:pt x="115" y="99"/>
                        </a:lnTo>
                        <a:lnTo>
                          <a:pt x="115" y="99"/>
                        </a:lnTo>
                        <a:lnTo>
                          <a:pt x="115" y="101"/>
                        </a:lnTo>
                        <a:lnTo>
                          <a:pt x="115" y="101"/>
                        </a:lnTo>
                        <a:lnTo>
                          <a:pt x="115" y="103"/>
                        </a:lnTo>
                        <a:lnTo>
                          <a:pt x="115" y="103"/>
                        </a:lnTo>
                        <a:lnTo>
                          <a:pt x="115" y="103"/>
                        </a:lnTo>
                        <a:lnTo>
                          <a:pt x="115" y="105"/>
                        </a:lnTo>
                        <a:lnTo>
                          <a:pt x="117" y="105"/>
                        </a:lnTo>
                        <a:lnTo>
                          <a:pt x="117" y="105"/>
                        </a:lnTo>
                        <a:lnTo>
                          <a:pt x="117" y="105"/>
                        </a:lnTo>
                        <a:lnTo>
                          <a:pt x="117" y="105"/>
                        </a:lnTo>
                        <a:lnTo>
                          <a:pt x="119" y="105"/>
                        </a:lnTo>
                        <a:lnTo>
                          <a:pt x="119" y="105"/>
                        </a:lnTo>
                        <a:lnTo>
                          <a:pt x="119" y="105"/>
                        </a:lnTo>
                        <a:lnTo>
                          <a:pt x="121" y="105"/>
                        </a:lnTo>
                        <a:lnTo>
                          <a:pt x="121" y="107"/>
                        </a:lnTo>
                        <a:lnTo>
                          <a:pt x="121" y="107"/>
                        </a:lnTo>
                        <a:lnTo>
                          <a:pt x="121" y="109"/>
                        </a:lnTo>
                        <a:lnTo>
                          <a:pt x="121" y="109"/>
                        </a:lnTo>
                        <a:lnTo>
                          <a:pt x="121" y="109"/>
                        </a:lnTo>
                        <a:lnTo>
                          <a:pt x="121" y="111"/>
                        </a:lnTo>
                        <a:lnTo>
                          <a:pt x="121" y="111"/>
                        </a:lnTo>
                        <a:lnTo>
                          <a:pt x="123" y="111"/>
                        </a:lnTo>
                        <a:lnTo>
                          <a:pt x="123" y="111"/>
                        </a:lnTo>
                        <a:lnTo>
                          <a:pt x="123" y="111"/>
                        </a:lnTo>
                        <a:lnTo>
                          <a:pt x="123" y="113"/>
                        </a:lnTo>
                        <a:lnTo>
                          <a:pt x="123" y="113"/>
                        </a:lnTo>
                        <a:lnTo>
                          <a:pt x="123" y="113"/>
                        </a:lnTo>
                        <a:lnTo>
                          <a:pt x="125" y="113"/>
                        </a:lnTo>
                        <a:lnTo>
                          <a:pt x="125" y="113"/>
                        </a:lnTo>
                        <a:lnTo>
                          <a:pt x="125" y="113"/>
                        </a:lnTo>
                        <a:lnTo>
                          <a:pt x="127" y="113"/>
                        </a:lnTo>
                        <a:lnTo>
                          <a:pt x="127" y="113"/>
                        </a:lnTo>
                        <a:lnTo>
                          <a:pt x="127" y="113"/>
                        </a:lnTo>
                        <a:lnTo>
                          <a:pt x="128" y="113"/>
                        </a:lnTo>
                        <a:lnTo>
                          <a:pt x="128" y="113"/>
                        </a:lnTo>
                        <a:lnTo>
                          <a:pt x="128" y="113"/>
                        </a:lnTo>
                        <a:lnTo>
                          <a:pt x="130" y="113"/>
                        </a:lnTo>
                        <a:lnTo>
                          <a:pt x="130" y="113"/>
                        </a:lnTo>
                        <a:lnTo>
                          <a:pt x="132" y="113"/>
                        </a:lnTo>
                        <a:lnTo>
                          <a:pt x="132" y="113"/>
                        </a:lnTo>
                        <a:lnTo>
                          <a:pt x="132" y="113"/>
                        </a:lnTo>
                        <a:lnTo>
                          <a:pt x="132" y="113"/>
                        </a:lnTo>
                        <a:lnTo>
                          <a:pt x="132" y="113"/>
                        </a:lnTo>
                        <a:lnTo>
                          <a:pt x="134" y="113"/>
                        </a:lnTo>
                        <a:lnTo>
                          <a:pt x="134" y="113"/>
                        </a:lnTo>
                        <a:lnTo>
                          <a:pt x="134" y="113"/>
                        </a:lnTo>
                        <a:lnTo>
                          <a:pt x="134" y="113"/>
                        </a:lnTo>
                        <a:lnTo>
                          <a:pt x="136" y="113"/>
                        </a:lnTo>
                        <a:lnTo>
                          <a:pt x="136" y="113"/>
                        </a:lnTo>
                        <a:lnTo>
                          <a:pt x="136" y="113"/>
                        </a:lnTo>
                        <a:lnTo>
                          <a:pt x="136" y="113"/>
                        </a:lnTo>
                        <a:lnTo>
                          <a:pt x="138" y="113"/>
                        </a:lnTo>
                        <a:lnTo>
                          <a:pt x="138" y="113"/>
                        </a:lnTo>
                        <a:lnTo>
                          <a:pt x="138" y="113"/>
                        </a:lnTo>
                        <a:lnTo>
                          <a:pt x="138" y="113"/>
                        </a:lnTo>
                        <a:lnTo>
                          <a:pt x="138" y="113"/>
                        </a:lnTo>
                        <a:lnTo>
                          <a:pt x="140" y="113"/>
                        </a:lnTo>
                        <a:lnTo>
                          <a:pt x="140" y="113"/>
                        </a:lnTo>
                        <a:lnTo>
                          <a:pt x="140" y="113"/>
                        </a:lnTo>
                        <a:lnTo>
                          <a:pt x="142" y="113"/>
                        </a:lnTo>
                        <a:lnTo>
                          <a:pt x="142" y="113"/>
                        </a:lnTo>
                        <a:lnTo>
                          <a:pt x="142" y="113"/>
                        </a:lnTo>
                        <a:lnTo>
                          <a:pt x="144" y="113"/>
                        </a:lnTo>
                        <a:lnTo>
                          <a:pt x="144" y="113"/>
                        </a:lnTo>
                        <a:lnTo>
                          <a:pt x="144" y="111"/>
                        </a:lnTo>
                        <a:lnTo>
                          <a:pt x="144" y="111"/>
                        </a:lnTo>
                        <a:lnTo>
                          <a:pt x="146" y="111"/>
                        </a:lnTo>
                        <a:lnTo>
                          <a:pt x="146" y="111"/>
                        </a:lnTo>
                        <a:lnTo>
                          <a:pt x="146" y="111"/>
                        </a:lnTo>
                        <a:lnTo>
                          <a:pt x="148" y="111"/>
                        </a:lnTo>
                        <a:lnTo>
                          <a:pt x="148" y="111"/>
                        </a:lnTo>
                        <a:lnTo>
                          <a:pt x="150" y="111"/>
                        </a:lnTo>
                        <a:lnTo>
                          <a:pt x="150" y="113"/>
                        </a:lnTo>
                        <a:lnTo>
                          <a:pt x="150" y="113"/>
                        </a:lnTo>
                        <a:lnTo>
                          <a:pt x="150" y="113"/>
                        </a:lnTo>
                        <a:lnTo>
                          <a:pt x="150" y="113"/>
                        </a:lnTo>
                        <a:lnTo>
                          <a:pt x="151" y="113"/>
                        </a:lnTo>
                        <a:lnTo>
                          <a:pt x="151" y="113"/>
                        </a:lnTo>
                        <a:lnTo>
                          <a:pt x="151" y="115"/>
                        </a:lnTo>
                        <a:lnTo>
                          <a:pt x="151" y="115"/>
                        </a:lnTo>
                        <a:lnTo>
                          <a:pt x="151" y="115"/>
                        </a:lnTo>
                        <a:lnTo>
                          <a:pt x="153" y="115"/>
                        </a:lnTo>
                        <a:lnTo>
                          <a:pt x="153" y="115"/>
                        </a:lnTo>
                        <a:lnTo>
                          <a:pt x="153" y="115"/>
                        </a:lnTo>
                        <a:lnTo>
                          <a:pt x="155" y="115"/>
                        </a:lnTo>
                        <a:lnTo>
                          <a:pt x="155" y="115"/>
                        </a:lnTo>
                        <a:lnTo>
                          <a:pt x="155" y="115"/>
                        </a:lnTo>
                        <a:lnTo>
                          <a:pt x="155" y="113"/>
                        </a:lnTo>
                        <a:lnTo>
                          <a:pt x="157" y="113"/>
                        </a:lnTo>
                        <a:lnTo>
                          <a:pt x="157" y="115"/>
                        </a:lnTo>
                        <a:lnTo>
                          <a:pt x="157" y="115"/>
                        </a:lnTo>
                        <a:lnTo>
                          <a:pt x="157" y="115"/>
                        </a:lnTo>
                        <a:lnTo>
                          <a:pt x="157" y="115"/>
                        </a:lnTo>
                        <a:lnTo>
                          <a:pt x="157" y="117"/>
                        </a:lnTo>
                        <a:lnTo>
                          <a:pt x="159" y="117"/>
                        </a:lnTo>
                        <a:lnTo>
                          <a:pt x="159" y="117"/>
                        </a:lnTo>
                        <a:lnTo>
                          <a:pt x="159" y="118"/>
                        </a:lnTo>
                        <a:lnTo>
                          <a:pt x="159" y="118"/>
                        </a:lnTo>
                        <a:lnTo>
                          <a:pt x="159" y="118"/>
                        </a:lnTo>
                        <a:lnTo>
                          <a:pt x="161" y="118"/>
                        </a:lnTo>
                        <a:lnTo>
                          <a:pt x="161" y="118"/>
                        </a:lnTo>
                        <a:lnTo>
                          <a:pt x="161" y="120"/>
                        </a:lnTo>
                        <a:lnTo>
                          <a:pt x="161" y="120"/>
                        </a:lnTo>
                        <a:lnTo>
                          <a:pt x="161" y="120"/>
                        </a:lnTo>
                        <a:lnTo>
                          <a:pt x="161" y="120"/>
                        </a:lnTo>
                        <a:lnTo>
                          <a:pt x="161" y="122"/>
                        </a:lnTo>
                        <a:lnTo>
                          <a:pt x="163" y="122"/>
                        </a:lnTo>
                        <a:lnTo>
                          <a:pt x="163" y="122"/>
                        </a:lnTo>
                        <a:lnTo>
                          <a:pt x="163" y="124"/>
                        </a:lnTo>
                        <a:lnTo>
                          <a:pt x="163" y="124"/>
                        </a:lnTo>
                        <a:lnTo>
                          <a:pt x="163" y="124"/>
                        </a:lnTo>
                        <a:lnTo>
                          <a:pt x="165" y="124"/>
                        </a:lnTo>
                        <a:lnTo>
                          <a:pt x="165" y="126"/>
                        </a:lnTo>
                        <a:lnTo>
                          <a:pt x="165" y="126"/>
                        </a:lnTo>
                        <a:lnTo>
                          <a:pt x="165" y="126"/>
                        </a:lnTo>
                        <a:lnTo>
                          <a:pt x="165" y="126"/>
                        </a:lnTo>
                        <a:lnTo>
                          <a:pt x="165" y="126"/>
                        </a:lnTo>
                        <a:lnTo>
                          <a:pt x="165" y="128"/>
                        </a:lnTo>
                        <a:lnTo>
                          <a:pt x="167" y="128"/>
                        </a:lnTo>
                        <a:lnTo>
                          <a:pt x="167" y="128"/>
                        </a:lnTo>
                        <a:lnTo>
                          <a:pt x="167" y="130"/>
                        </a:lnTo>
                        <a:lnTo>
                          <a:pt x="167" y="130"/>
                        </a:lnTo>
                        <a:lnTo>
                          <a:pt x="167" y="130"/>
                        </a:lnTo>
                        <a:lnTo>
                          <a:pt x="167" y="130"/>
                        </a:lnTo>
                        <a:lnTo>
                          <a:pt x="167" y="132"/>
                        </a:lnTo>
                        <a:lnTo>
                          <a:pt x="169" y="132"/>
                        </a:lnTo>
                        <a:lnTo>
                          <a:pt x="169" y="132"/>
                        </a:lnTo>
                        <a:lnTo>
                          <a:pt x="169" y="130"/>
                        </a:lnTo>
                        <a:lnTo>
                          <a:pt x="171" y="130"/>
                        </a:lnTo>
                        <a:lnTo>
                          <a:pt x="171" y="132"/>
                        </a:lnTo>
                        <a:lnTo>
                          <a:pt x="171" y="132"/>
                        </a:lnTo>
                        <a:lnTo>
                          <a:pt x="171" y="132"/>
                        </a:lnTo>
                        <a:lnTo>
                          <a:pt x="171" y="132"/>
                        </a:lnTo>
                        <a:lnTo>
                          <a:pt x="172" y="132"/>
                        </a:lnTo>
                        <a:lnTo>
                          <a:pt x="172" y="132"/>
                        </a:lnTo>
                        <a:lnTo>
                          <a:pt x="172" y="132"/>
                        </a:lnTo>
                        <a:lnTo>
                          <a:pt x="172" y="130"/>
                        </a:lnTo>
                        <a:lnTo>
                          <a:pt x="172" y="130"/>
                        </a:lnTo>
                        <a:lnTo>
                          <a:pt x="172" y="130"/>
                        </a:lnTo>
                        <a:lnTo>
                          <a:pt x="174" y="130"/>
                        </a:lnTo>
                        <a:lnTo>
                          <a:pt x="174" y="130"/>
                        </a:lnTo>
                        <a:lnTo>
                          <a:pt x="176" y="130"/>
                        </a:lnTo>
                        <a:lnTo>
                          <a:pt x="176" y="130"/>
                        </a:lnTo>
                        <a:lnTo>
                          <a:pt x="176" y="130"/>
                        </a:lnTo>
                        <a:lnTo>
                          <a:pt x="176" y="130"/>
                        </a:lnTo>
                        <a:lnTo>
                          <a:pt x="178" y="130"/>
                        </a:lnTo>
                        <a:lnTo>
                          <a:pt x="178" y="130"/>
                        </a:lnTo>
                        <a:lnTo>
                          <a:pt x="178" y="130"/>
                        </a:lnTo>
                        <a:lnTo>
                          <a:pt x="180" y="130"/>
                        </a:lnTo>
                        <a:lnTo>
                          <a:pt x="180" y="130"/>
                        </a:lnTo>
                        <a:lnTo>
                          <a:pt x="180" y="132"/>
                        </a:lnTo>
                        <a:lnTo>
                          <a:pt x="182" y="132"/>
                        </a:lnTo>
                        <a:lnTo>
                          <a:pt x="182" y="132"/>
                        </a:lnTo>
                        <a:lnTo>
                          <a:pt x="182" y="130"/>
                        </a:lnTo>
                        <a:lnTo>
                          <a:pt x="182" y="130"/>
                        </a:lnTo>
                        <a:lnTo>
                          <a:pt x="184" y="130"/>
                        </a:lnTo>
                        <a:lnTo>
                          <a:pt x="184" y="130"/>
                        </a:lnTo>
                        <a:lnTo>
                          <a:pt x="184" y="130"/>
                        </a:lnTo>
                        <a:lnTo>
                          <a:pt x="184" y="130"/>
                        </a:lnTo>
                        <a:lnTo>
                          <a:pt x="186" y="130"/>
                        </a:lnTo>
                        <a:lnTo>
                          <a:pt x="186" y="130"/>
                        </a:lnTo>
                        <a:lnTo>
                          <a:pt x="186" y="130"/>
                        </a:lnTo>
                        <a:lnTo>
                          <a:pt x="188" y="130"/>
                        </a:lnTo>
                        <a:lnTo>
                          <a:pt x="188" y="130"/>
                        </a:lnTo>
                        <a:lnTo>
                          <a:pt x="188" y="130"/>
                        </a:lnTo>
                        <a:lnTo>
                          <a:pt x="188" y="130"/>
                        </a:lnTo>
                        <a:lnTo>
                          <a:pt x="190" y="130"/>
                        </a:lnTo>
                        <a:lnTo>
                          <a:pt x="190" y="130"/>
                        </a:lnTo>
                        <a:lnTo>
                          <a:pt x="192" y="130"/>
                        </a:lnTo>
                        <a:lnTo>
                          <a:pt x="192" y="130"/>
                        </a:lnTo>
                        <a:lnTo>
                          <a:pt x="192" y="130"/>
                        </a:lnTo>
                        <a:lnTo>
                          <a:pt x="194" y="130"/>
                        </a:lnTo>
                        <a:lnTo>
                          <a:pt x="194" y="130"/>
                        </a:lnTo>
                        <a:lnTo>
                          <a:pt x="194" y="128"/>
                        </a:lnTo>
                        <a:lnTo>
                          <a:pt x="194" y="128"/>
                        </a:lnTo>
                        <a:lnTo>
                          <a:pt x="195" y="128"/>
                        </a:lnTo>
                        <a:lnTo>
                          <a:pt x="195" y="128"/>
                        </a:lnTo>
                        <a:lnTo>
                          <a:pt x="195" y="128"/>
                        </a:lnTo>
                        <a:lnTo>
                          <a:pt x="197" y="128"/>
                        </a:lnTo>
                        <a:lnTo>
                          <a:pt x="197" y="128"/>
                        </a:lnTo>
                        <a:lnTo>
                          <a:pt x="197" y="128"/>
                        </a:lnTo>
                        <a:lnTo>
                          <a:pt x="199" y="128"/>
                        </a:lnTo>
                        <a:lnTo>
                          <a:pt x="199" y="128"/>
                        </a:lnTo>
                        <a:lnTo>
                          <a:pt x="199" y="128"/>
                        </a:lnTo>
                        <a:lnTo>
                          <a:pt x="199" y="128"/>
                        </a:lnTo>
                        <a:lnTo>
                          <a:pt x="201" y="128"/>
                        </a:lnTo>
                        <a:lnTo>
                          <a:pt x="201" y="130"/>
                        </a:lnTo>
                        <a:lnTo>
                          <a:pt x="201" y="130"/>
                        </a:lnTo>
                        <a:lnTo>
                          <a:pt x="203" y="130"/>
                        </a:lnTo>
                        <a:lnTo>
                          <a:pt x="203" y="130"/>
                        </a:lnTo>
                        <a:lnTo>
                          <a:pt x="201" y="130"/>
                        </a:lnTo>
                        <a:lnTo>
                          <a:pt x="201" y="132"/>
                        </a:lnTo>
                        <a:lnTo>
                          <a:pt x="201" y="132"/>
                        </a:lnTo>
                        <a:lnTo>
                          <a:pt x="203" y="132"/>
                        </a:lnTo>
                        <a:lnTo>
                          <a:pt x="203" y="134"/>
                        </a:lnTo>
                        <a:lnTo>
                          <a:pt x="203" y="134"/>
                        </a:lnTo>
                        <a:lnTo>
                          <a:pt x="203" y="134"/>
                        </a:lnTo>
                        <a:lnTo>
                          <a:pt x="203" y="134"/>
                        </a:lnTo>
                        <a:lnTo>
                          <a:pt x="203" y="134"/>
                        </a:lnTo>
                        <a:lnTo>
                          <a:pt x="203" y="136"/>
                        </a:lnTo>
                        <a:lnTo>
                          <a:pt x="201" y="136"/>
                        </a:lnTo>
                        <a:lnTo>
                          <a:pt x="201" y="136"/>
                        </a:lnTo>
                        <a:lnTo>
                          <a:pt x="201" y="136"/>
                        </a:lnTo>
                        <a:lnTo>
                          <a:pt x="199" y="136"/>
                        </a:lnTo>
                        <a:lnTo>
                          <a:pt x="199" y="138"/>
                        </a:lnTo>
                        <a:lnTo>
                          <a:pt x="199" y="138"/>
                        </a:lnTo>
                        <a:lnTo>
                          <a:pt x="199" y="138"/>
                        </a:lnTo>
                        <a:lnTo>
                          <a:pt x="199" y="140"/>
                        </a:lnTo>
                        <a:lnTo>
                          <a:pt x="199" y="140"/>
                        </a:lnTo>
                        <a:lnTo>
                          <a:pt x="199" y="141"/>
                        </a:lnTo>
                        <a:lnTo>
                          <a:pt x="199" y="141"/>
                        </a:lnTo>
                        <a:lnTo>
                          <a:pt x="199" y="143"/>
                        </a:lnTo>
                        <a:lnTo>
                          <a:pt x="199" y="143"/>
                        </a:lnTo>
                        <a:lnTo>
                          <a:pt x="199" y="143"/>
                        </a:lnTo>
                        <a:lnTo>
                          <a:pt x="199" y="143"/>
                        </a:lnTo>
                        <a:lnTo>
                          <a:pt x="199" y="145"/>
                        </a:lnTo>
                        <a:lnTo>
                          <a:pt x="197" y="145"/>
                        </a:lnTo>
                        <a:lnTo>
                          <a:pt x="197" y="145"/>
                        </a:lnTo>
                        <a:lnTo>
                          <a:pt x="197" y="145"/>
                        </a:lnTo>
                        <a:lnTo>
                          <a:pt x="197" y="145"/>
                        </a:lnTo>
                        <a:lnTo>
                          <a:pt x="197" y="147"/>
                        </a:lnTo>
                        <a:lnTo>
                          <a:pt x="195" y="147"/>
                        </a:lnTo>
                        <a:lnTo>
                          <a:pt x="195" y="147"/>
                        </a:lnTo>
                        <a:lnTo>
                          <a:pt x="195" y="149"/>
                        </a:lnTo>
                        <a:lnTo>
                          <a:pt x="195" y="149"/>
                        </a:lnTo>
                        <a:lnTo>
                          <a:pt x="195" y="151"/>
                        </a:lnTo>
                        <a:lnTo>
                          <a:pt x="195" y="151"/>
                        </a:lnTo>
                        <a:lnTo>
                          <a:pt x="197" y="151"/>
                        </a:lnTo>
                        <a:lnTo>
                          <a:pt x="197" y="151"/>
                        </a:lnTo>
                        <a:lnTo>
                          <a:pt x="197" y="153"/>
                        </a:lnTo>
                        <a:lnTo>
                          <a:pt x="197" y="153"/>
                        </a:lnTo>
                        <a:lnTo>
                          <a:pt x="197" y="155"/>
                        </a:lnTo>
                        <a:lnTo>
                          <a:pt x="197" y="155"/>
                        </a:lnTo>
                        <a:lnTo>
                          <a:pt x="195" y="155"/>
                        </a:lnTo>
                        <a:lnTo>
                          <a:pt x="195" y="157"/>
                        </a:lnTo>
                        <a:lnTo>
                          <a:pt x="195" y="157"/>
                        </a:lnTo>
                        <a:lnTo>
                          <a:pt x="195" y="159"/>
                        </a:lnTo>
                        <a:lnTo>
                          <a:pt x="195" y="159"/>
                        </a:lnTo>
                        <a:lnTo>
                          <a:pt x="195" y="159"/>
                        </a:lnTo>
                        <a:lnTo>
                          <a:pt x="195" y="161"/>
                        </a:lnTo>
                        <a:lnTo>
                          <a:pt x="195" y="161"/>
                        </a:lnTo>
                        <a:lnTo>
                          <a:pt x="195" y="163"/>
                        </a:lnTo>
                        <a:lnTo>
                          <a:pt x="195" y="163"/>
                        </a:lnTo>
                        <a:lnTo>
                          <a:pt x="195" y="163"/>
                        </a:lnTo>
                        <a:lnTo>
                          <a:pt x="195" y="164"/>
                        </a:lnTo>
                        <a:lnTo>
                          <a:pt x="195" y="164"/>
                        </a:lnTo>
                        <a:lnTo>
                          <a:pt x="195" y="164"/>
                        </a:lnTo>
                        <a:lnTo>
                          <a:pt x="195" y="166"/>
                        </a:lnTo>
                        <a:lnTo>
                          <a:pt x="197" y="166"/>
                        </a:lnTo>
                        <a:lnTo>
                          <a:pt x="197" y="166"/>
                        </a:lnTo>
                        <a:lnTo>
                          <a:pt x="197" y="166"/>
                        </a:lnTo>
                        <a:lnTo>
                          <a:pt x="197" y="168"/>
                        </a:lnTo>
                        <a:lnTo>
                          <a:pt x="197" y="168"/>
                        </a:lnTo>
                        <a:lnTo>
                          <a:pt x="197" y="170"/>
                        </a:lnTo>
                        <a:lnTo>
                          <a:pt x="197" y="170"/>
                        </a:lnTo>
                        <a:lnTo>
                          <a:pt x="197" y="172"/>
                        </a:lnTo>
                        <a:lnTo>
                          <a:pt x="197" y="172"/>
                        </a:lnTo>
                        <a:lnTo>
                          <a:pt x="197" y="172"/>
                        </a:lnTo>
                        <a:lnTo>
                          <a:pt x="197" y="174"/>
                        </a:lnTo>
                        <a:lnTo>
                          <a:pt x="197" y="174"/>
                        </a:lnTo>
                        <a:lnTo>
                          <a:pt x="197" y="174"/>
                        </a:lnTo>
                        <a:lnTo>
                          <a:pt x="197" y="174"/>
                        </a:lnTo>
                        <a:lnTo>
                          <a:pt x="197" y="176"/>
                        </a:lnTo>
                        <a:lnTo>
                          <a:pt x="199" y="176"/>
                        </a:lnTo>
                        <a:lnTo>
                          <a:pt x="199" y="176"/>
                        </a:lnTo>
                        <a:lnTo>
                          <a:pt x="199" y="178"/>
                        </a:lnTo>
                        <a:lnTo>
                          <a:pt x="199" y="178"/>
                        </a:lnTo>
                        <a:lnTo>
                          <a:pt x="199" y="178"/>
                        </a:lnTo>
                        <a:lnTo>
                          <a:pt x="199" y="180"/>
                        </a:lnTo>
                        <a:lnTo>
                          <a:pt x="199" y="180"/>
                        </a:lnTo>
                        <a:lnTo>
                          <a:pt x="199" y="180"/>
                        </a:lnTo>
                        <a:lnTo>
                          <a:pt x="201" y="180"/>
                        </a:lnTo>
                        <a:lnTo>
                          <a:pt x="201" y="180"/>
                        </a:lnTo>
                        <a:lnTo>
                          <a:pt x="201" y="182"/>
                        </a:lnTo>
                        <a:lnTo>
                          <a:pt x="203" y="182"/>
                        </a:lnTo>
                        <a:lnTo>
                          <a:pt x="203" y="182"/>
                        </a:lnTo>
                        <a:lnTo>
                          <a:pt x="203" y="184"/>
                        </a:lnTo>
                        <a:lnTo>
                          <a:pt x="203" y="184"/>
                        </a:lnTo>
                        <a:lnTo>
                          <a:pt x="203" y="184"/>
                        </a:lnTo>
                        <a:lnTo>
                          <a:pt x="203" y="184"/>
                        </a:lnTo>
                        <a:lnTo>
                          <a:pt x="203" y="186"/>
                        </a:lnTo>
                        <a:lnTo>
                          <a:pt x="203" y="186"/>
                        </a:lnTo>
                        <a:lnTo>
                          <a:pt x="203" y="186"/>
                        </a:lnTo>
                        <a:lnTo>
                          <a:pt x="205" y="186"/>
                        </a:lnTo>
                        <a:lnTo>
                          <a:pt x="205" y="187"/>
                        </a:lnTo>
                        <a:lnTo>
                          <a:pt x="205" y="187"/>
                        </a:lnTo>
                        <a:lnTo>
                          <a:pt x="205" y="187"/>
                        </a:lnTo>
                        <a:lnTo>
                          <a:pt x="205" y="187"/>
                        </a:lnTo>
                        <a:lnTo>
                          <a:pt x="205" y="189"/>
                        </a:lnTo>
                        <a:lnTo>
                          <a:pt x="203" y="189"/>
                        </a:lnTo>
                        <a:lnTo>
                          <a:pt x="203" y="189"/>
                        </a:lnTo>
                        <a:lnTo>
                          <a:pt x="203" y="191"/>
                        </a:lnTo>
                        <a:lnTo>
                          <a:pt x="203" y="191"/>
                        </a:lnTo>
                        <a:lnTo>
                          <a:pt x="203" y="191"/>
                        </a:lnTo>
                        <a:lnTo>
                          <a:pt x="203" y="191"/>
                        </a:lnTo>
                        <a:lnTo>
                          <a:pt x="201" y="191"/>
                        </a:lnTo>
                        <a:lnTo>
                          <a:pt x="201" y="191"/>
                        </a:lnTo>
                        <a:lnTo>
                          <a:pt x="201" y="191"/>
                        </a:lnTo>
                        <a:lnTo>
                          <a:pt x="201" y="193"/>
                        </a:lnTo>
                        <a:lnTo>
                          <a:pt x="199" y="193"/>
                        </a:lnTo>
                        <a:lnTo>
                          <a:pt x="199" y="193"/>
                        </a:lnTo>
                        <a:lnTo>
                          <a:pt x="199" y="193"/>
                        </a:lnTo>
                        <a:lnTo>
                          <a:pt x="199" y="195"/>
                        </a:lnTo>
                        <a:lnTo>
                          <a:pt x="199" y="195"/>
                        </a:lnTo>
                        <a:lnTo>
                          <a:pt x="199" y="195"/>
                        </a:lnTo>
                        <a:lnTo>
                          <a:pt x="197" y="195"/>
                        </a:lnTo>
                        <a:lnTo>
                          <a:pt x="197" y="195"/>
                        </a:lnTo>
                        <a:lnTo>
                          <a:pt x="197" y="197"/>
                        </a:lnTo>
                        <a:lnTo>
                          <a:pt x="197" y="197"/>
                        </a:lnTo>
                        <a:lnTo>
                          <a:pt x="197" y="197"/>
                        </a:lnTo>
                        <a:lnTo>
                          <a:pt x="195" y="197"/>
                        </a:lnTo>
                        <a:lnTo>
                          <a:pt x="195" y="199"/>
                        </a:lnTo>
                        <a:lnTo>
                          <a:pt x="195" y="199"/>
                        </a:lnTo>
                        <a:lnTo>
                          <a:pt x="195" y="199"/>
                        </a:lnTo>
                        <a:lnTo>
                          <a:pt x="195" y="199"/>
                        </a:lnTo>
                        <a:lnTo>
                          <a:pt x="195" y="199"/>
                        </a:lnTo>
                        <a:lnTo>
                          <a:pt x="195" y="199"/>
                        </a:lnTo>
                        <a:lnTo>
                          <a:pt x="197" y="199"/>
                        </a:lnTo>
                        <a:lnTo>
                          <a:pt x="197" y="199"/>
                        </a:lnTo>
                        <a:lnTo>
                          <a:pt x="197" y="199"/>
                        </a:lnTo>
                        <a:lnTo>
                          <a:pt x="197" y="199"/>
                        </a:lnTo>
                        <a:lnTo>
                          <a:pt x="199" y="199"/>
                        </a:lnTo>
                        <a:lnTo>
                          <a:pt x="199" y="199"/>
                        </a:lnTo>
                        <a:lnTo>
                          <a:pt x="199" y="199"/>
                        </a:lnTo>
                        <a:lnTo>
                          <a:pt x="199" y="201"/>
                        </a:lnTo>
                        <a:lnTo>
                          <a:pt x="199" y="201"/>
                        </a:lnTo>
                        <a:lnTo>
                          <a:pt x="199" y="203"/>
                        </a:lnTo>
                        <a:lnTo>
                          <a:pt x="201" y="203"/>
                        </a:lnTo>
                        <a:lnTo>
                          <a:pt x="201" y="203"/>
                        </a:lnTo>
                        <a:lnTo>
                          <a:pt x="201" y="203"/>
                        </a:lnTo>
                        <a:lnTo>
                          <a:pt x="203" y="203"/>
                        </a:lnTo>
                        <a:lnTo>
                          <a:pt x="203" y="205"/>
                        </a:lnTo>
                        <a:lnTo>
                          <a:pt x="203" y="205"/>
                        </a:lnTo>
                        <a:lnTo>
                          <a:pt x="203" y="205"/>
                        </a:lnTo>
                        <a:lnTo>
                          <a:pt x="203" y="205"/>
                        </a:lnTo>
                        <a:lnTo>
                          <a:pt x="205" y="205"/>
                        </a:lnTo>
                        <a:lnTo>
                          <a:pt x="205" y="207"/>
                        </a:lnTo>
                        <a:lnTo>
                          <a:pt x="205" y="207"/>
                        </a:lnTo>
                        <a:lnTo>
                          <a:pt x="205" y="207"/>
                        </a:lnTo>
                        <a:lnTo>
                          <a:pt x="205" y="207"/>
                        </a:lnTo>
                        <a:lnTo>
                          <a:pt x="205" y="207"/>
                        </a:lnTo>
                        <a:lnTo>
                          <a:pt x="207" y="207"/>
                        </a:lnTo>
                        <a:lnTo>
                          <a:pt x="207" y="209"/>
                        </a:lnTo>
                        <a:lnTo>
                          <a:pt x="207" y="209"/>
                        </a:lnTo>
                        <a:lnTo>
                          <a:pt x="207" y="209"/>
                        </a:lnTo>
                        <a:lnTo>
                          <a:pt x="207" y="209"/>
                        </a:lnTo>
                        <a:lnTo>
                          <a:pt x="207" y="210"/>
                        </a:lnTo>
                        <a:lnTo>
                          <a:pt x="207" y="210"/>
                        </a:lnTo>
                        <a:lnTo>
                          <a:pt x="207" y="212"/>
                        </a:lnTo>
                        <a:lnTo>
                          <a:pt x="207" y="212"/>
                        </a:lnTo>
                        <a:lnTo>
                          <a:pt x="207" y="212"/>
                        </a:lnTo>
                        <a:lnTo>
                          <a:pt x="207" y="214"/>
                        </a:lnTo>
                        <a:lnTo>
                          <a:pt x="209" y="214"/>
                        </a:lnTo>
                        <a:lnTo>
                          <a:pt x="209" y="214"/>
                        </a:lnTo>
                        <a:lnTo>
                          <a:pt x="209" y="214"/>
                        </a:lnTo>
                        <a:lnTo>
                          <a:pt x="209" y="216"/>
                        </a:lnTo>
                        <a:lnTo>
                          <a:pt x="209" y="216"/>
                        </a:lnTo>
                        <a:lnTo>
                          <a:pt x="209" y="216"/>
                        </a:lnTo>
                        <a:lnTo>
                          <a:pt x="209" y="218"/>
                        </a:lnTo>
                        <a:lnTo>
                          <a:pt x="209" y="218"/>
                        </a:lnTo>
                        <a:lnTo>
                          <a:pt x="209" y="218"/>
                        </a:lnTo>
                        <a:lnTo>
                          <a:pt x="209" y="220"/>
                        </a:lnTo>
                        <a:lnTo>
                          <a:pt x="209" y="220"/>
                        </a:lnTo>
                        <a:lnTo>
                          <a:pt x="209" y="222"/>
                        </a:lnTo>
                        <a:lnTo>
                          <a:pt x="211" y="222"/>
                        </a:lnTo>
                        <a:lnTo>
                          <a:pt x="211" y="222"/>
                        </a:lnTo>
                        <a:lnTo>
                          <a:pt x="211" y="222"/>
                        </a:lnTo>
                        <a:lnTo>
                          <a:pt x="211" y="222"/>
                        </a:lnTo>
                        <a:lnTo>
                          <a:pt x="211" y="224"/>
                        </a:lnTo>
                        <a:lnTo>
                          <a:pt x="211" y="224"/>
                        </a:lnTo>
                        <a:lnTo>
                          <a:pt x="211" y="226"/>
                        </a:lnTo>
                        <a:lnTo>
                          <a:pt x="211" y="226"/>
                        </a:lnTo>
                        <a:lnTo>
                          <a:pt x="211" y="226"/>
                        </a:lnTo>
                        <a:lnTo>
                          <a:pt x="211" y="228"/>
                        </a:lnTo>
                        <a:lnTo>
                          <a:pt x="211" y="228"/>
                        </a:lnTo>
                        <a:lnTo>
                          <a:pt x="211" y="230"/>
                        </a:lnTo>
                        <a:lnTo>
                          <a:pt x="213" y="230"/>
                        </a:lnTo>
                        <a:lnTo>
                          <a:pt x="213" y="230"/>
                        </a:lnTo>
                        <a:lnTo>
                          <a:pt x="213" y="232"/>
                        </a:lnTo>
                        <a:lnTo>
                          <a:pt x="213" y="232"/>
                        </a:lnTo>
                        <a:lnTo>
                          <a:pt x="213" y="232"/>
                        </a:lnTo>
                        <a:lnTo>
                          <a:pt x="211" y="232"/>
                        </a:lnTo>
                        <a:lnTo>
                          <a:pt x="211" y="232"/>
                        </a:lnTo>
                        <a:lnTo>
                          <a:pt x="211" y="232"/>
                        </a:lnTo>
                        <a:lnTo>
                          <a:pt x="209" y="232"/>
                        </a:lnTo>
                        <a:lnTo>
                          <a:pt x="209" y="233"/>
                        </a:lnTo>
                        <a:lnTo>
                          <a:pt x="209" y="233"/>
                        </a:lnTo>
                        <a:lnTo>
                          <a:pt x="209" y="232"/>
                        </a:lnTo>
                        <a:lnTo>
                          <a:pt x="209" y="232"/>
                        </a:lnTo>
                        <a:lnTo>
                          <a:pt x="209" y="232"/>
                        </a:lnTo>
                        <a:lnTo>
                          <a:pt x="209" y="230"/>
                        </a:lnTo>
                        <a:lnTo>
                          <a:pt x="209" y="230"/>
                        </a:lnTo>
                        <a:lnTo>
                          <a:pt x="209" y="228"/>
                        </a:lnTo>
                        <a:lnTo>
                          <a:pt x="209" y="228"/>
                        </a:lnTo>
                        <a:lnTo>
                          <a:pt x="209" y="226"/>
                        </a:lnTo>
                        <a:lnTo>
                          <a:pt x="209" y="226"/>
                        </a:lnTo>
                        <a:lnTo>
                          <a:pt x="209" y="224"/>
                        </a:lnTo>
                        <a:lnTo>
                          <a:pt x="209" y="224"/>
                        </a:lnTo>
                        <a:lnTo>
                          <a:pt x="209" y="222"/>
                        </a:lnTo>
                        <a:lnTo>
                          <a:pt x="209" y="222"/>
                        </a:lnTo>
                        <a:lnTo>
                          <a:pt x="209" y="222"/>
                        </a:lnTo>
                        <a:lnTo>
                          <a:pt x="209" y="222"/>
                        </a:lnTo>
                        <a:lnTo>
                          <a:pt x="209" y="220"/>
                        </a:lnTo>
                        <a:lnTo>
                          <a:pt x="207" y="220"/>
                        </a:lnTo>
                        <a:lnTo>
                          <a:pt x="207" y="220"/>
                        </a:lnTo>
                        <a:lnTo>
                          <a:pt x="207" y="220"/>
                        </a:lnTo>
                        <a:lnTo>
                          <a:pt x="207" y="218"/>
                        </a:lnTo>
                        <a:lnTo>
                          <a:pt x="205" y="218"/>
                        </a:lnTo>
                        <a:lnTo>
                          <a:pt x="205" y="218"/>
                        </a:lnTo>
                        <a:lnTo>
                          <a:pt x="205" y="216"/>
                        </a:lnTo>
                        <a:lnTo>
                          <a:pt x="205" y="216"/>
                        </a:lnTo>
                        <a:lnTo>
                          <a:pt x="205" y="216"/>
                        </a:lnTo>
                        <a:lnTo>
                          <a:pt x="205" y="214"/>
                        </a:lnTo>
                        <a:lnTo>
                          <a:pt x="205" y="214"/>
                        </a:lnTo>
                        <a:lnTo>
                          <a:pt x="205" y="214"/>
                        </a:lnTo>
                        <a:lnTo>
                          <a:pt x="203" y="214"/>
                        </a:lnTo>
                        <a:lnTo>
                          <a:pt x="203" y="214"/>
                        </a:lnTo>
                        <a:lnTo>
                          <a:pt x="203" y="214"/>
                        </a:lnTo>
                        <a:lnTo>
                          <a:pt x="203" y="214"/>
                        </a:lnTo>
                        <a:lnTo>
                          <a:pt x="201" y="214"/>
                        </a:lnTo>
                        <a:lnTo>
                          <a:pt x="201" y="214"/>
                        </a:lnTo>
                        <a:lnTo>
                          <a:pt x="201" y="214"/>
                        </a:lnTo>
                        <a:lnTo>
                          <a:pt x="199" y="214"/>
                        </a:lnTo>
                        <a:lnTo>
                          <a:pt x="199" y="214"/>
                        </a:lnTo>
                        <a:lnTo>
                          <a:pt x="199" y="214"/>
                        </a:lnTo>
                        <a:lnTo>
                          <a:pt x="199" y="216"/>
                        </a:lnTo>
                        <a:lnTo>
                          <a:pt x="199" y="216"/>
                        </a:lnTo>
                        <a:lnTo>
                          <a:pt x="199" y="216"/>
                        </a:lnTo>
                        <a:lnTo>
                          <a:pt x="197" y="216"/>
                        </a:lnTo>
                        <a:lnTo>
                          <a:pt x="197" y="218"/>
                        </a:lnTo>
                        <a:lnTo>
                          <a:pt x="197" y="218"/>
                        </a:lnTo>
                        <a:lnTo>
                          <a:pt x="197" y="218"/>
                        </a:lnTo>
                        <a:lnTo>
                          <a:pt x="197" y="220"/>
                        </a:lnTo>
                        <a:lnTo>
                          <a:pt x="197" y="220"/>
                        </a:lnTo>
                        <a:lnTo>
                          <a:pt x="197" y="220"/>
                        </a:lnTo>
                        <a:lnTo>
                          <a:pt x="195" y="220"/>
                        </a:lnTo>
                        <a:lnTo>
                          <a:pt x="195" y="220"/>
                        </a:lnTo>
                        <a:lnTo>
                          <a:pt x="195" y="222"/>
                        </a:lnTo>
                        <a:lnTo>
                          <a:pt x="194" y="222"/>
                        </a:lnTo>
                        <a:lnTo>
                          <a:pt x="194" y="222"/>
                        </a:lnTo>
                        <a:lnTo>
                          <a:pt x="194" y="222"/>
                        </a:lnTo>
                        <a:lnTo>
                          <a:pt x="194" y="220"/>
                        </a:lnTo>
                        <a:lnTo>
                          <a:pt x="192" y="220"/>
                        </a:lnTo>
                        <a:lnTo>
                          <a:pt x="192" y="220"/>
                        </a:lnTo>
                        <a:lnTo>
                          <a:pt x="192" y="220"/>
                        </a:lnTo>
                        <a:lnTo>
                          <a:pt x="192" y="218"/>
                        </a:lnTo>
                        <a:lnTo>
                          <a:pt x="192" y="218"/>
                        </a:lnTo>
                        <a:lnTo>
                          <a:pt x="192" y="218"/>
                        </a:lnTo>
                        <a:lnTo>
                          <a:pt x="192" y="216"/>
                        </a:lnTo>
                        <a:lnTo>
                          <a:pt x="190" y="216"/>
                        </a:lnTo>
                        <a:lnTo>
                          <a:pt x="190" y="216"/>
                        </a:lnTo>
                        <a:lnTo>
                          <a:pt x="188" y="216"/>
                        </a:lnTo>
                        <a:lnTo>
                          <a:pt x="188" y="218"/>
                        </a:lnTo>
                        <a:lnTo>
                          <a:pt x="188" y="218"/>
                        </a:lnTo>
                        <a:lnTo>
                          <a:pt x="188" y="220"/>
                        </a:lnTo>
                        <a:lnTo>
                          <a:pt x="188" y="220"/>
                        </a:lnTo>
                        <a:lnTo>
                          <a:pt x="190" y="220"/>
                        </a:lnTo>
                        <a:lnTo>
                          <a:pt x="190" y="220"/>
                        </a:lnTo>
                        <a:lnTo>
                          <a:pt x="190" y="222"/>
                        </a:lnTo>
                        <a:lnTo>
                          <a:pt x="190" y="222"/>
                        </a:lnTo>
                        <a:lnTo>
                          <a:pt x="188" y="222"/>
                        </a:lnTo>
                        <a:lnTo>
                          <a:pt x="188" y="222"/>
                        </a:lnTo>
                        <a:lnTo>
                          <a:pt x="188" y="222"/>
                        </a:lnTo>
                        <a:lnTo>
                          <a:pt x="186" y="222"/>
                        </a:lnTo>
                        <a:lnTo>
                          <a:pt x="186" y="222"/>
                        </a:lnTo>
                        <a:lnTo>
                          <a:pt x="186" y="222"/>
                        </a:lnTo>
                        <a:lnTo>
                          <a:pt x="184" y="222"/>
                        </a:lnTo>
                        <a:lnTo>
                          <a:pt x="184" y="222"/>
                        </a:lnTo>
                        <a:lnTo>
                          <a:pt x="184" y="222"/>
                        </a:lnTo>
                        <a:lnTo>
                          <a:pt x="182" y="222"/>
                        </a:lnTo>
                        <a:lnTo>
                          <a:pt x="182" y="222"/>
                        </a:lnTo>
                        <a:lnTo>
                          <a:pt x="182" y="222"/>
                        </a:lnTo>
                        <a:lnTo>
                          <a:pt x="180" y="222"/>
                        </a:lnTo>
                        <a:lnTo>
                          <a:pt x="180" y="222"/>
                        </a:lnTo>
                        <a:lnTo>
                          <a:pt x="178" y="222"/>
                        </a:lnTo>
                        <a:lnTo>
                          <a:pt x="178" y="222"/>
                        </a:lnTo>
                        <a:lnTo>
                          <a:pt x="178" y="222"/>
                        </a:lnTo>
                        <a:lnTo>
                          <a:pt x="176" y="222"/>
                        </a:lnTo>
                        <a:lnTo>
                          <a:pt x="176" y="222"/>
                        </a:lnTo>
                        <a:lnTo>
                          <a:pt x="176" y="222"/>
                        </a:lnTo>
                        <a:lnTo>
                          <a:pt x="174" y="222"/>
                        </a:lnTo>
                        <a:lnTo>
                          <a:pt x="174" y="222"/>
                        </a:lnTo>
                        <a:lnTo>
                          <a:pt x="172" y="222"/>
                        </a:lnTo>
                        <a:lnTo>
                          <a:pt x="172" y="222"/>
                        </a:lnTo>
                        <a:lnTo>
                          <a:pt x="172" y="222"/>
                        </a:lnTo>
                        <a:lnTo>
                          <a:pt x="171" y="222"/>
                        </a:lnTo>
                        <a:lnTo>
                          <a:pt x="171" y="222"/>
                        </a:lnTo>
                        <a:lnTo>
                          <a:pt x="171" y="222"/>
                        </a:lnTo>
                        <a:lnTo>
                          <a:pt x="169" y="222"/>
                        </a:lnTo>
                        <a:lnTo>
                          <a:pt x="169" y="222"/>
                        </a:lnTo>
                        <a:lnTo>
                          <a:pt x="169" y="222"/>
                        </a:lnTo>
                        <a:lnTo>
                          <a:pt x="167" y="222"/>
                        </a:lnTo>
                        <a:lnTo>
                          <a:pt x="167" y="222"/>
                        </a:lnTo>
                        <a:lnTo>
                          <a:pt x="167" y="222"/>
                        </a:lnTo>
                        <a:lnTo>
                          <a:pt x="165" y="222"/>
                        </a:lnTo>
                        <a:lnTo>
                          <a:pt x="165" y="222"/>
                        </a:lnTo>
                        <a:lnTo>
                          <a:pt x="165" y="222"/>
                        </a:lnTo>
                        <a:lnTo>
                          <a:pt x="163" y="222"/>
                        </a:lnTo>
                        <a:lnTo>
                          <a:pt x="163" y="222"/>
                        </a:lnTo>
                        <a:lnTo>
                          <a:pt x="163" y="222"/>
                        </a:lnTo>
                        <a:lnTo>
                          <a:pt x="161" y="222"/>
                        </a:lnTo>
                        <a:lnTo>
                          <a:pt x="161" y="222"/>
                        </a:lnTo>
                        <a:lnTo>
                          <a:pt x="161" y="222"/>
                        </a:lnTo>
                        <a:lnTo>
                          <a:pt x="161" y="222"/>
                        </a:lnTo>
                        <a:lnTo>
                          <a:pt x="161" y="224"/>
                        </a:lnTo>
                        <a:lnTo>
                          <a:pt x="161" y="224"/>
                        </a:lnTo>
                        <a:lnTo>
                          <a:pt x="161" y="226"/>
                        </a:lnTo>
                        <a:lnTo>
                          <a:pt x="161" y="226"/>
                        </a:lnTo>
                        <a:lnTo>
                          <a:pt x="161" y="228"/>
                        </a:lnTo>
                        <a:lnTo>
                          <a:pt x="161" y="228"/>
                        </a:lnTo>
                        <a:lnTo>
                          <a:pt x="161" y="230"/>
                        </a:lnTo>
                        <a:lnTo>
                          <a:pt x="161" y="230"/>
                        </a:lnTo>
                        <a:lnTo>
                          <a:pt x="161" y="232"/>
                        </a:lnTo>
                        <a:lnTo>
                          <a:pt x="161" y="232"/>
                        </a:lnTo>
                        <a:lnTo>
                          <a:pt x="161" y="232"/>
                        </a:lnTo>
                        <a:lnTo>
                          <a:pt x="161" y="233"/>
                        </a:lnTo>
                        <a:lnTo>
                          <a:pt x="161" y="233"/>
                        </a:lnTo>
                        <a:lnTo>
                          <a:pt x="161" y="233"/>
                        </a:lnTo>
                        <a:lnTo>
                          <a:pt x="161" y="235"/>
                        </a:lnTo>
                        <a:lnTo>
                          <a:pt x="161" y="235"/>
                        </a:lnTo>
                        <a:lnTo>
                          <a:pt x="161" y="235"/>
                        </a:lnTo>
                        <a:lnTo>
                          <a:pt x="161" y="235"/>
                        </a:lnTo>
                        <a:lnTo>
                          <a:pt x="163" y="235"/>
                        </a:lnTo>
                        <a:lnTo>
                          <a:pt x="163" y="235"/>
                        </a:lnTo>
                        <a:lnTo>
                          <a:pt x="163" y="235"/>
                        </a:lnTo>
                        <a:lnTo>
                          <a:pt x="165" y="235"/>
                        </a:lnTo>
                        <a:lnTo>
                          <a:pt x="165" y="235"/>
                        </a:lnTo>
                        <a:lnTo>
                          <a:pt x="165" y="235"/>
                        </a:lnTo>
                        <a:lnTo>
                          <a:pt x="165" y="235"/>
                        </a:lnTo>
                        <a:lnTo>
                          <a:pt x="165" y="235"/>
                        </a:lnTo>
                        <a:lnTo>
                          <a:pt x="167" y="235"/>
                        </a:lnTo>
                        <a:lnTo>
                          <a:pt x="167" y="235"/>
                        </a:lnTo>
                        <a:lnTo>
                          <a:pt x="167" y="235"/>
                        </a:lnTo>
                        <a:lnTo>
                          <a:pt x="169" y="235"/>
                        </a:lnTo>
                        <a:lnTo>
                          <a:pt x="169" y="235"/>
                        </a:lnTo>
                        <a:lnTo>
                          <a:pt x="171" y="235"/>
                        </a:lnTo>
                        <a:lnTo>
                          <a:pt x="171" y="235"/>
                        </a:lnTo>
                        <a:lnTo>
                          <a:pt x="171" y="235"/>
                        </a:lnTo>
                        <a:lnTo>
                          <a:pt x="171" y="237"/>
                        </a:lnTo>
                        <a:lnTo>
                          <a:pt x="172" y="237"/>
                        </a:lnTo>
                        <a:lnTo>
                          <a:pt x="172" y="237"/>
                        </a:lnTo>
                        <a:lnTo>
                          <a:pt x="172" y="237"/>
                        </a:lnTo>
                        <a:lnTo>
                          <a:pt x="172" y="239"/>
                        </a:lnTo>
                        <a:lnTo>
                          <a:pt x="172" y="239"/>
                        </a:lnTo>
                        <a:lnTo>
                          <a:pt x="172" y="239"/>
                        </a:lnTo>
                        <a:lnTo>
                          <a:pt x="172" y="239"/>
                        </a:lnTo>
                        <a:lnTo>
                          <a:pt x="172" y="239"/>
                        </a:lnTo>
                        <a:lnTo>
                          <a:pt x="172" y="241"/>
                        </a:lnTo>
                        <a:lnTo>
                          <a:pt x="172" y="241"/>
                        </a:lnTo>
                        <a:lnTo>
                          <a:pt x="172" y="243"/>
                        </a:lnTo>
                        <a:lnTo>
                          <a:pt x="172" y="243"/>
                        </a:lnTo>
                        <a:lnTo>
                          <a:pt x="172" y="243"/>
                        </a:lnTo>
                        <a:lnTo>
                          <a:pt x="172" y="245"/>
                        </a:lnTo>
                        <a:lnTo>
                          <a:pt x="172" y="245"/>
                        </a:lnTo>
                        <a:lnTo>
                          <a:pt x="172" y="245"/>
                        </a:lnTo>
                        <a:lnTo>
                          <a:pt x="171" y="245"/>
                        </a:lnTo>
                        <a:lnTo>
                          <a:pt x="171" y="245"/>
                        </a:lnTo>
                        <a:lnTo>
                          <a:pt x="171" y="245"/>
                        </a:lnTo>
                        <a:lnTo>
                          <a:pt x="169" y="245"/>
                        </a:lnTo>
                        <a:lnTo>
                          <a:pt x="169" y="243"/>
                        </a:lnTo>
                        <a:lnTo>
                          <a:pt x="169" y="243"/>
                        </a:lnTo>
                        <a:lnTo>
                          <a:pt x="169" y="243"/>
                        </a:lnTo>
                        <a:lnTo>
                          <a:pt x="167" y="243"/>
                        </a:lnTo>
                        <a:lnTo>
                          <a:pt x="167" y="241"/>
                        </a:lnTo>
                        <a:lnTo>
                          <a:pt x="167" y="241"/>
                        </a:lnTo>
                        <a:lnTo>
                          <a:pt x="167" y="243"/>
                        </a:lnTo>
                        <a:lnTo>
                          <a:pt x="167" y="243"/>
                        </a:lnTo>
                        <a:lnTo>
                          <a:pt x="167" y="243"/>
                        </a:lnTo>
                        <a:lnTo>
                          <a:pt x="165" y="243"/>
                        </a:lnTo>
                        <a:lnTo>
                          <a:pt x="165" y="245"/>
                        </a:lnTo>
                        <a:lnTo>
                          <a:pt x="165" y="245"/>
                        </a:lnTo>
                        <a:lnTo>
                          <a:pt x="165" y="243"/>
                        </a:lnTo>
                        <a:lnTo>
                          <a:pt x="165" y="243"/>
                        </a:lnTo>
                        <a:lnTo>
                          <a:pt x="163" y="243"/>
                        </a:lnTo>
                        <a:lnTo>
                          <a:pt x="163" y="245"/>
                        </a:lnTo>
                        <a:lnTo>
                          <a:pt x="163" y="245"/>
                        </a:lnTo>
                        <a:lnTo>
                          <a:pt x="161" y="245"/>
                        </a:lnTo>
                        <a:lnTo>
                          <a:pt x="161" y="245"/>
                        </a:lnTo>
                        <a:lnTo>
                          <a:pt x="161" y="245"/>
                        </a:lnTo>
                        <a:lnTo>
                          <a:pt x="161" y="245"/>
                        </a:lnTo>
                        <a:lnTo>
                          <a:pt x="159" y="245"/>
                        </a:lnTo>
                        <a:lnTo>
                          <a:pt x="159" y="247"/>
                        </a:lnTo>
                        <a:lnTo>
                          <a:pt x="159" y="247"/>
                        </a:lnTo>
                        <a:lnTo>
                          <a:pt x="159" y="245"/>
                        </a:lnTo>
                        <a:lnTo>
                          <a:pt x="157" y="245"/>
                        </a:lnTo>
                        <a:lnTo>
                          <a:pt x="157" y="247"/>
                        </a:lnTo>
                        <a:lnTo>
                          <a:pt x="157" y="247"/>
                        </a:lnTo>
                        <a:lnTo>
                          <a:pt x="157" y="247"/>
                        </a:lnTo>
                        <a:lnTo>
                          <a:pt x="157" y="247"/>
                        </a:lnTo>
                        <a:lnTo>
                          <a:pt x="157" y="249"/>
                        </a:lnTo>
                        <a:lnTo>
                          <a:pt x="157" y="249"/>
                        </a:lnTo>
                        <a:lnTo>
                          <a:pt x="157" y="251"/>
                        </a:lnTo>
                        <a:lnTo>
                          <a:pt x="157" y="251"/>
                        </a:lnTo>
                        <a:lnTo>
                          <a:pt x="157" y="253"/>
                        </a:lnTo>
                        <a:lnTo>
                          <a:pt x="157" y="253"/>
                        </a:lnTo>
                        <a:lnTo>
                          <a:pt x="157" y="255"/>
                        </a:lnTo>
                        <a:lnTo>
                          <a:pt x="157" y="255"/>
                        </a:lnTo>
                        <a:lnTo>
                          <a:pt x="157" y="255"/>
                        </a:lnTo>
                        <a:lnTo>
                          <a:pt x="157" y="256"/>
                        </a:lnTo>
                        <a:lnTo>
                          <a:pt x="157" y="256"/>
                        </a:lnTo>
                        <a:lnTo>
                          <a:pt x="157" y="258"/>
                        </a:lnTo>
                        <a:lnTo>
                          <a:pt x="157" y="258"/>
                        </a:lnTo>
                        <a:lnTo>
                          <a:pt x="157" y="260"/>
                        </a:lnTo>
                        <a:lnTo>
                          <a:pt x="157" y="260"/>
                        </a:lnTo>
                        <a:lnTo>
                          <a:pt x="157" y="262"/>
                        </a:lnTo>
                        <a:lnTo>
                          <a:pt x="157" y="262"/>
                        </a:lnTo>
                        <a:lnTo>
                          <a:pt x="157" y="262"/>
                        </a:lnTo>
                        <a:lnTo>
                          <a:pt x="159" y="262"/>
                        </a:lnTo>
                        <a:lnTo>
                          <a:pt x="159" y="262"/>
                        </a:lnTo>
                        <a:lnTo>
                          <a:pt x="159" y="262"/>
                        </a:lnTo>
                        <a:lnTo>
                          <a:pt x="159" y="264"/>
                        </a:lnTo>
                        <a:lnTo>
                          <a:pt x="161" y="264"/>
                        </a:lnTo>
                        <a:lnTo>
                          <a:pt x="161" y="264"/>
                        </a:lnTo>
                        <a:lnTo>
                          <a:pt x="161" y="264"/>
                        </a:lnTo>
                        <a:lnTo>
                          <a:pt x="161" y="264"/>
                        </a:lnTo>
                        <a:lnTo>
                          <a:pt x="161" y="266"/>
                        </a:lnTo>
                        <a:lnTo>
                          <a:pt x="163" y="266"/>
                        </a:lnTo>
                        <a:lnTo>
                          <a:pt x="163" y="266"/>
                        </a:lnTo>
                        <a:lnTo>
                          <a:pt x="163" y="266"/>
                        </a:lnTo>
                        <a:lnTo>
                          <a:pt x="165" y="266"/>
                        </a:lnTo>
                        <a:lnTo>
                          <a:pt x="165" y="268"/>
                        </a:lnTo>
                        <a:lnTo>
                          <a:pt x="165" y="268"/>
                        </a:lnTo>
                        <a:lnTo>
                          <a:pt x="165" y="268"/>
                        </a:lnTo>
                        <a:lnTo>
                          <a:pt x="165" y="268"/>
                        </a:lnTo>
                        <a:lnTo>
                          <a:pt x="165" y="270"/>
                        </a:lnTo>
                        <a:lnTo>
                          <a:pt x="165" y="270"/>
                        </a:lnTo>
                        <a:lnTo>
                          <a:pt x="165" y="270"/>
                        </a:lnTo>
                        <a:lnTo>
                          <a:pt x="165" y="272"/>
                        </a:lnTo>
                        <a:lnTo>
                          <a:pt x="165" y="272"/>
                        </a:lnTo>
                        <a:lnTo>
                          <a:pt x="165" y="272"/>
                        </a:lnTo>
                        <a:lnTo>
                          <a:pt x="165" y="274"/>
                        </a:lnTo>
                        <a:lnTo>
                          <a:pt x="165" y="274"/>
                        </a:lnTo>
                        <a:lnTo>
                          <a:pt x="165" y="274"/>
                        </a:lnTo>
                        <a:lnTo>
                          <a:pt x="167" y="274"/>
                        </a:lnTo>
                        <a:lnTo>
                          <a:pt x="167" y="276"/>
                        </a:lnTo>
                        <a:lnTo>
                          <a:pt x="167" y="276"/>
                        </a:lnTo>
                        <a:lnTo>
                          <a:pt x="167" y="276"/>
                        </a:lnTo>
                        <a:lnTo>
                          <a:pt x="167" y="277"/>
                        </a:lnTo>
                        <a:lnTo>
                          <a:pt x="167" y="277"/>
                        </a:lnTo>
                        <a:lnTo>
                          <a:pt x="167" y="277"/>
                        </a:lnTo>
                        <a:lnTo>
                          <a:pt x="169" y="277"/>
                        </a:lnTo>
                        <a:lnTo>
                          <a:pt x="169" y="279"/>
                        </a:lnTo>
                        <a:lnTo>
                          <a:pt x="169" y="279"/>
                        </a:lnTo>
                        <a:lnTo>
                          <a:pt x="169" y="279"/>
                        </a:lnTo>
                        <a:lnTo>
                          <a:pt x="169" y="281"/>
                        </a:lnTo>
                        <a:lnTo>
                          <a:pt x="169" y="281"/>
                        </a:lnTo>
                        <a:lnTo>
                          <a:pt x="169" y="283"/>
                        </a:lnTo>
                        <a:lnTo>
                          <a:pt x="169" y="283"/>
                        </a:lnTo>
                        <a:lnTo>
                          <a:pt x="169" y="285"/>
                        </a:lnTo>
                        <a:lnTo>
                          <a:pt x="169" y="285"/>
                        </a:lnTo>
                        <a:lnTo>
                          <a:pt x="169" y="287"/>
                        </a:lnTo>
                        <a:lnTo>
                          <a:pt x="167" y="287"/>
                        </a:lnTo>
                        <a:lnTo>
                          <a:pt x="167" y="287"/>
                        </a:lnTo>
                        <a:lnTo>
                          <a:pt x="167" y="287"/>
                        </a:lnTo>
                        <a:lnTo>
                          <a:pt x="167" y="289"/>
                        </a:lnTo>
                        <a:lnTo>
                          <a:pt x="167" y="289"/>
                        </a:lnTo>
                        <a:lnTo>
                          <a:pt x="167" y="291"/>
                        </a:lnTo>
                        <a:lnTo>
                          <a:pt x="167" y="291"/>
                        </a:lnTo>
                        <a:lnTo>
                          <a:pt x="167" y="291"/>
                        </a:lnTo>
                        <a:lnTo>
                          <a:pt x="167" y="293"/>
                        </a:lnTo>
                        <a:lnTo>
                          <a:pt x="167" y="293"/>
                        </a:lnTo>
                        <a:lnTo>
                          <a:pt x="167" y="295"/>
                        </a:lnTo>
                        <a:lnTo>
                          <a:pt x="167" y="295"/>
                        </a:lnTo>
                        <a:lnTo>
                          <a:pt x="167" y="295"/>
                        </a:lnTo>
                        <a:lnTo>
                          <a:pt x="167" y="297"/>
                        </a:lnTo>
                        <a:lnTo>
                          <a:pt x="167" y="297"/>
                        </a:lnTo>
                        <a:lnTo>
                          <a:pt x="167" y="297"/>
                        </a:lnTo>
                        <a:lnTo>
                          <a:pt x="167" y="299"/>
                        </a:lnTo>
                        <a:lnTo>
                          <a:pt x="167" y="299"/>
                        </a:lnTo>
                        <a:lnTo>
                          <a:pt x="167" y="300"/>
                        </a:lnTo>
                        <a:lnTo>
                          <a:pt x="167" y="300"/>
                        </a:lnTo>
                        <a:lnTo>
                          <a:pt x="167" y="302"/>
                        </a:lnTo>
                        <a:lnTo>
                          <a:pt x="165" y="302"/>
                        </a:lnTo>
                        <a:lnTo>
                          <a:pt x="165" y="302"/>
                        </a:lnTo>
                        <a:lnTo>
                          <a:pt x="165" y="302"/>
                        </a:lnTo>
                        <a:lnTo>
                          <a:pt x="165" y="304"/>
                        </a:lnTo>
                        <a:lnTo>
                          <a:pt x="165" y="304"/>
                        </a:lnTo>
                        <a:lnTo>
                          <a:pt x="165" y="306"/>
                        </a:lnTo>
                        <a:lnTo>
                          <a:pt x="165" y="306"/>
                        </a:lnTo>
                        <a:lnTo>
                          <a:pt x="165" y="306"/>
                        </a:lnTo>
                        <a:lnTo>
                          <a:pt x="165" y="308"/>
                        </a:lnTo>
                        <a:lnTo>
                          <a:pt x="165" y="308"/>
                        </a:lnTo>
                        <a:lnTo>
                          <a:pt x="165" y="310"/>
                        </a:lnTo>
                        <a:lnTo>
                          <a:pt x="165" y="310"/>
                        </a:lnTo>
                        <a:lnTo>
                          <a:pt x="165" y="310"/>
                        </a:lnTo>
                        <a:lnTo>
                          <a:pt x="165" y="310"/>
                        </a:lnTo>
                        <a:lnTo>
                          <a:pt x="165" y="312"/>
                        </a:lnTo>
                        <a:lnTo>
                          <a:pt x="165" y="312"/>
                        </a:lnTo>
                        <a:lnTo>
                          <a:pt x="165" y="314"/>
                        </a:lnTo>
                        <a:lnTo>
                          <a:pt x="165" y="314"/>
                        </a:lnTo>
                        <a:lnTo>
                          <a:pt x="165" y="316"/>
                        </a:lnTo>
                        <a:lnTo>
                          <a:pt x="165" y="316"/>
                        </a:lnTo>
                        <a:lnTo>
                          <a:pt x="163" y="316"/>
                        </a:lnTo>
                        <a:lnTo>
                          <a:pt x="163" y="318"/>
                        </a:lnTo>
                        <a:lnTo>
                          <a:pt x="163" y="318"/>
                        </a:lnTo>
                        <a:lnTo>
                          <a:pt x="163" y="318"/>
                        </a:lnTo>
                        <a:lnTo>
                          <a:pt x="163" y="320"/>
                        </a:lnTo>
                        <a:lnTo>
                          <a:pt x="163" y="320"/>
                        </a:lnTo>
                        <a:lnTo>
                          <a:pt x="163" y="320"/>
                        </a:lnTo>
                        <a:lnTo>
                          <a:pt x="163" y="322"/>
                        </a:lnTo>
                        <a:lnTo>
                          <a:pt x="163" y="322"/>
                        </a:lnTo>
                        <a:lnTo>
                          <a:pt x="163" y="323"/>
                        </a:lnTo>
                        <a:lnTo>
                          <a:pt x="163" y="323"/>
                        </a:lnTo>
                        <a:lnTo>
                          <a:pt x="163" y="325"/>
                        </a:lnTo>
                        <a:lnTo>
                          <a:pt x="163" y="325"/>
                        </a:lnTo>
                        <a:lnTo>
                          <a:pt x="161" y="325"/>
                        </a:lnTo>
                        <a:lnTo>
                          <a:pt x="161" y="327"/>
                        </a:lnTo>
                        <a:lnTo>
                          <a:pt x="161" y="327"/>
                        </a:lnTo>
                        <a:lnTo>
                          <a:pt x="161" y="327"/>
                        </a:lnTo>
                        <a:lnTo>
                          <a:pt x="161" y="329"/>
                        </a:lnTo>
                        <a:lnTo>
                          <a:pt x="161" y="329"/>
                        </a:lnTo>
                        <a:lnTo>
                          <a:pt x="161" y="329"/>
                        </a:lnTo>
                        <a:lnTo>
                          <a:pt x="161" y="331"/>
                        </a:lnTo>
                        <a:lnTo>
                          <a:pt x="161" y="331"/>
                        </a:lnTo>
                        <a:lnTo>
                          <a:pt x="161" y="333"/>
                        </a:lnTo>
                        <a:lnTo>
                          <a:pt x="161" y="333"/>
                        </a:lnTo>
                        <a:lnTo>
                          <a:pt x="161" y="335"/>
                        </a:lnTo>
                        <a:lnTo>
                          <a:pt x="161" y="335"/>
                        </a:lnTo>
                        <a:lnTo>
                          <a:pt x="161" y="335"/>
                        </a:lnTo>
                        <a:lnTo>
                          <a:pt x="161" y="335"/>
                        </a:lnTo>
                        <a:lnTo>
                          <a:pt x="161" y="337"/>
                        </a:lnTo>
                        <a:lnTo>
                          <a:pt x="161" y="337"/>
                        </a:lnTo>
                        <a:lnTo>
                          <a:pt x="161" y="339"/>
                        </a:lnTo>
                        <a:lnTo>
                          <a:pt x="161" y="339"/>
                        </a:lnTo>
                        <a:lnTo>
                          <a:pt x="159" y="339"/>
                        </a:lnTo>
                        <a:lnTo>
                          <a:pt x="159" y="341"/>
                        </a:lnTo>
                        <a:lnTo>
                          <a:pt x="159" y="341"/>
                        </a:lnTo>
                        <a:lnTo>
                          <a:pt x="159" y="343"/>
                        </a:lnTo>
                        <a:lnTo>
                          <a:pt x="159" y="343"/>
                        </a:lnTo>
                        <a:lnTo>
                          <a:pt x="159" y="343"/>
                        </a:lnTo>
                        <a:lnTo>
                          <a:pt x="159" y="343"/>
                        </a:lnTo>
                        <a:lnTo>
                          <a:pt x="157" y="343"/>
                        </a:lnTo>
                        <a:lnTo>
                          <a:pt x="157" y="343"/>
                        </a:lnTo>
                        <a:lnTo>
                          <a:pt x="157" y="343"/>
                        </a:lnTo>
                        <a:lnTo>
                          <a:pt x="157" y="343"/>
                        </a:lnTo>
                        <a:lnTo>
                          <a:pt x="157" y="341"/>
                        </a:lnTo>
                        <a:lnTo>
                          <a:pt x="157" y="341"/>
                        </a:lnTo>
                        <a:lnTo>
                          <a:pt x="157" y="341"/>
                        </a:lnTo>
                        <a:lnTo>
                          <a:pt x="155" y="341"/>
                        </a:lnTo>
                        <a:lnTo>
                          <a:pt x="155" y="341"/>
                        </a:lnTo>
                        <a:lnTo>
                          <a:pt x="155" y="339"/>
                        </a:lnTo>
                        <a:lnTo>
                          <a:pt x="155" y="339"/>
                        </a:lnTo>
                        <a:lnTo>
                          <a:pt x="155" y="337"/>
                        </a:lnTo>
                        <a:lnTo>
                          <a:pt x="155" y="337"/>
                        </a:lnTo>
                        <a:lnTo>
                          <a:pt x="155" y="337"/>
                        </a:lnTo>
                        <a:lnTo>
                          <a:pt x="153" y="337"/>
                        </a:lnTo>
                        <a:lnTo>
                          <a:pt x="153" y="335"/>
                        </a:lnTo>
                        <a:lnTo>
                          <a:pt x="153" y="335"/>
                        </a:lnTo>
                        <a:lnTo>
                          <a:pt x="153" y="335"/>
                        </a:lnTo>
                        <a:lnTo>
                          <a:pt x="151" y="335"/>
                        </a:lnTo>
                        <a:lnTo>
                          <a:pt x="151" y="335"/>
                        </a:lnTo>
                        <a:lnTo>
                          <a:pt x="151" y="335"/>
                        </a:lnTo>
                        <a:lnTo>
                          <a:pt x="151" y="335"/>
                        </a:lnTo>
                        <a:lnTo>
                          <a:pt x="151" y="337"/>
                        </a:lnTo>
                        <a:lnTo>
                          <a:pt x="150" y="337"/>
                        </a:lnTo>
                        <a:lnTo>
                          <a:pt x="150" y="337"/>
                        </a:lnTo>
                        <a:lnTo>
                          <a:pt x="150" y="337"/>
                        </a:lnTo>
                        <a:lnTo>
                          <a:pt x="150" y="335"/>
                        </a:lnTo>
                        <a:lnTo>
                          <a:pt x="148" y="335"/>
                        </a:lnTo>
                        <a:lnTo>
                          <a:pt x="148" y="335"/>
                        </a:lnTo>
                        <a:lnTo>
                          <a:pt x="146" y="335"/>
                        </a:lnTo>
                        <a:lnTo>
                          <a:pt x="146" y="335"/>
                        </a:lnTo>
                        <a:lnTo>
                          <a:pt x="146" y="335"/>
                        </a:lnTo>
                        <a:lnTo>
                          <a:pt x="146" y="335"/>
                        </a:lnTo>
                        <a:lnTo>
                          <a:pt x="146" y="335"/>
                        </a:lnTo>
                        <a:lnTo>
                          <a:pt x="146" y="333"/>
                        </a:lnTo>
                        <a:lnTo>
                          <a:pt x="148" y="333"/>
                        </a:lnTo>
                        <a:lnTo>
                          <a:pt x="148" y="333"/>
                        </a:lnTo>
                        <a:lnTo>
                          <a:pt x="148" y="331"/>
                        </a:lnTo>
                        <a:lnTo>
                          <a:pt x="148" y="331"/>
                        </a:lnTo>
                        <a:lnTo>
                          <a:pt x="148" y="331"/>
                        </a:lnTo>
                        <a:lnTo>
                          <a:pt x="150" y="331"/>
                        </a:lnTo>
                        <a:lnTo>
                          <a:pt x="150" y="329"/>
                        </a:lnTo>
                        <a:lnTo>
                          <a:pt x="150" y="329"/>
                        </a:lnTo>
                        <a:lnTo>
                          <a:pt x="150" y="329"/>
                        </a:lnTo>
                        <a:lnTo>
                          <a:pt x="150" y="327"/>
                        </a:lnTo>
                        <a:lnTo>
                          <a:pt x="150" y="327"/>
                        </a:lnTo>
                        <a:lnTo>
                          <a:pt x="150" y="327"/>
                        </a:lnTo>
                        <a:lnTo>
                          <a:pt x="150" y="327"/>
                        </a:lnTo>
                        <a:lnTo>
                          <a:pt x="151" y="327"/>
                        </a:lnTo>
                        <a:lnTo>
                          <a:pt x="151" y="325"/>
                        </a:lnTo>
                        <a:lnTo>
                          <a:pt x="151" y="325"/>
                        </a:lnTo>
                        <a:lnTo>
                          <a:pt x="151" y="325"/>
                        </a:lnTo>
                        <a:lnTo>
                          <a:pt x="151" y="323"/>
                        </a:lnTo>
                        <a:lnTo>
                          <a:pt x="151" y="323"/>
                        </a:lnTo>
                        <a:lnTo>
                          <a:pt x="151" y="323"/>
                        </a:lnTo>
                        <a:lnTo>
                          <a:pt x="153" y="323"/>
                        </a:lnTo>
                        <a:lnTo>
                          <a:pt x="153" y="322"/>
                        </a:lnTo>
                        <a:lnTo>
                          <a:pt x="153" y="322"/>
                        </a:lnTo>
                        <a:lnTo>
                          <a:pt x="153" y="322"/>
                        </a:lnTo>
                        <a:lnTo>
                          <a:pt x="153" y="320"/>
                        </a:lnTo>
                        <a:lnTo>
                          <a:pt x="155" y="320"/>
                        </a:lnTo>
                        <a:lnTo>
                          <a:pt x="155" y="320"/>
                        </a:lnTo>
                        <a:lnTo>
                          <a:pt x="155" y="318"/>
                        </a:lnTo>
                        <a:lnTo>
                          <a:pt x="155" y="318"/>
                        </a:lnTo>
                        <a:lnTo>
                          <a:pt x="155" y="318"/>
                        </a:lnTo>
                        <a:lnTo>
                          <a:pt x="155" y="318"/>
                        </a:lnTo>
                        <a:lnTo>
                          <a:pt x="155" y="318"/>
                        </a:lnTo>
                        <a:lnTo>
                          <a:pt x="155" y="316"/>
                        </a:lnTo>
                        <a:lnTo>
                          <a:pt x="157" y="316"/>
                        </a:lnTo>
                        <a:lnTo>
                          <a:pt x="157" y="316"/>
                        </a:lnTo>
                        <a:lnTo>
                          <a:pt x="157" y="314"/>
                        </a:lnTo>
                        <a:lnTo>
                          <a:pt x="157" y="314"/>
                        </a:lnTo>
                        <a:lnTo>
                          <a:pt x="157" y="314"/>
                        </a:lnTo>
                        <a:lnTo>
                          <a:pt x="157" y="314"/>
                        </a:lnTo>
                        <a:lnTo>
                          <a:pt x="157" y="312"/>
                        </a:lnTo>
                        <a:lnTo>
                          <a:pt x="157" y="312"/>
                        </a:lnTo>
                        <a:lnTo>
                          <a:pt x="155" y="312"/>
                        </a:lnTo>
                        <a:lnTo>
                          <a:pt x="155" y="312"/>
                        </a:lnTo>
                        <a:lnTo>
                          <a:pt x="155" y="312"/>
                        </a:lnTo>
                        <a:lnTo>
                          <a:pt x="155" y="312"/>
                        </a:lnTo>
                        <a:lnTo>
                          <a:pt x="155" y="310"/>
                        </a:lnTo>
                        <a:lnTo>
                          <a:pt x="155" y="310"/>
                        </a:lnTo>
                        <a:lnTo>
                          <a:pt x="155" y="310"/>
                        </a:lnTo>
                        <a:lnTo>
                          <a:pt x="153" y="310"/>
                        </a:lnTo>
                        <a:lnTo>
                          <a:pt x="153" y="310"/>
                        </a:lnTo>
                        <a:lnTo>
                          <a:pt x="153" y="31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7" name="Freeform 1625">
                    <a:extLst>
                      <a:ext uri="{FF2B5EF4-FFF2-40B4-BE49-F238E27FC236}">
                        <a16:creationId xmlns:a16="http://schemas.microsoft.com/office/drawing/2014/main" id="{DE31E023-A0C2-4CE7-B88C-A156ED0173B2}"/>
                      </a:ext>
                    </a:extLst>
                  </p:cNvPr>
                  <p:cNvSpPr>
                    <a:spLocks/>
                  </p:cNvSpPr>
                  <p:nvPr/>
                </p:nvSpPr>
                <p:spPr bwMode="auto">
                  <a:xfrm>
                    <a:off x="9277" y="2655"/>
                    <a:ext cx="213" cy="343"/>
                  </a:xfrm>
                  <a:custGeom>
                    <a:avLst/>
                    <a:gdLst>
                      <a:gd name="T0" fmla="*/ 140 w 213"/>
                      <a:gd name="T1" fmla="*/ 302 h 343"/>
                      <a:gd name="T2" fmla="*/ 128 w 213"/>
                      <a:gd name="T3" fmla="*/ 300 h 343"/>
                      <a:gd name="T4" fmla="*/ 113 w 213"/>
                      <a:gd name="T5" fmla="*/ 306 h 343"/>
                      <a:gd name="T6" fmla="*/ 106 w 213"/>
                      <a:gd name="T7" fmla="*/ 299 h 343"/>
                      <a:gd name="T8" fmla="*/ 96 w 213"/>
                      <a:gd name="T9" fmla="*/ 287 h 343"/>
                      <a:gd name="T10" fmla="*/ 84 w 213"/>
                      <a:gd name="T11" fmla="*/ 276 h 343"/>
                      <a:gd name="T12" fmla="*/ 75 w 213"/>
                      <a:gd name="T13" fmla="*/ 260 h 343"/>
                      <a:gd name="T14" fmla="*/ 58 w 213"/>
                      <a:gd name="T15" fmla="*/ 255 h 343"/>
                      <a:gd name="T16" fmla="*/ 44 w 213"/>
                      <a:gd name="T17" fmla="*/ 253 h 343"/>
                      <a:gd name="T18" fmla="*/ 27 w 213"/>
                      <a:gd name="T19" fmla="*/ 245 h 343"/>
                      <a:gd name="T20" fmla="*/ 14 w 213"/>
                      <a:gd name="T21" fmla="*/ 235 h 343"/>
                      <a:gd name="T22" fmla="*/ 0 w 213"/>
                      <a:gd name="T23" fmla="*/ 224 h 343"/>
                      <a:gd name="T24" fmla="*/ 8 w 213"/>
                      <a:gd name="T25" fmla="*/ 216 h 343"/>
                      <a:gd name="T26" fmla="*/ 18 w 213"/>
                      <a:gd name="T27" fmla="*/ 203 h 343"/>
                      <a:gd name="T28" fmla="*/ 27 w 213"/>
                      <a:gd name="T29" fmla="*/ 189 h 343"/>
                      <a:gd name="T30" fmla="*/ 27 w 213"/>
                      <a:gd name="T31" fmla="*/ 174 h 343"/>
                      <a:gd name="T32" fmla="*/ 29 w 213"/>
                      <a:gd name="T33" fmla="*/ 151 h 343"/>
                      <a:gd name="T34" fmla="*/ 31 w 213"/>
                      <a:gd name="T35" fmla="*/ 134 h 343"/>
                      <a:gd name="T36" fmla="*/ 27 w 213"/>
                      <a:gd name="T37" fmla="*/ 118 h 343"/>
                      <a:gd name="T38" fmla="*/ 25 w 213"/>
                      <a:gd name="T39" fmla="*/ 103 h 343"/>
                      <a:gd name="T40" fmla="*/ 33 w 213"/>
                      <a:gd name="T41" fmla="*/ 95 h 343"/>
                      <a:gd name="T42" fmla="*/ 33 w 213"/>
                      <a:gd name="T43" fmla="*/ 82 h 343"/>
                      <a:gd name="T44" fmla="*/ 40 w 213"/>
                      <a:gd name="T45" fmla="*/ 94 h 343"/>
                      <a:gd name="T46" fmla="*/ 44 w 213"/>
                      <a:gd name="T47" fmla="*/ 76 h 343"/>
                      <a:gd name="T48" fmla="*/ 56 w 213"/>
                      <a:gd name="T49" fmla="*/ 63 h 343"/>
                      <a:gd name="T50" fmla="*/ 60 w 213"/>
                      <a:gd name="T51" fmla="*/ 50 h 343"/>
                      <a:gd name="T52" fmla="*/ 65 w 213"/>
                      <a:gd name="T53" fmla="*/ 36 h 343"/>
                      <a:gd name="T54" fmla="*/ 81 w 213"/>
                      <a:gd name="T55" fmla="*/ 30 h 343"/>
                      <a:gd name="T56" fmla="*/ 96 w 213"/>
                      <a:gd name="T57" fmla="*/ 25 h 343"/>
                      <a:gd name="T58" fmla="*/ 113 w 213"/>
                      <a:gd name="T59" fmla="*/ 15 h 343"/>
                      <a:gd name="T60" fmla="*/ 125 w 213"/>
                      <a:gd name="T61" fmla="*/ 4 h 343"/>
                      <a:gd name="T62" fmla="*/ 140 w 213"/>
                      <a:gd name="T63" fmla="*/ 7 h 343"/>
                      <a:gd name="T64" fmla="*/ 125 w 213"/>
                      <a:gd name="T65" fmla="*/ 19 h 343"/>
                      <a:gd name="T66" fmla="*/ 113 w 213"/>
                      <a:gd name="T67" fmla="*/ 32 h 343"/>
                      <a:gd name="T68" fmla="*/ 107 w 213"/>
                      <a:gd name="T69" fmla="*/ 53 h 343"/>
                      <a:gd name="T70" fmla="*/ 102 w 213"/>
                      <a:gd name="T71" fmla="*/ 69 h 343"/>
                      <a:gd name="T72" fmla="*/ 111 w 213"/>
                      <a:gd name="T73" fmla="*/ 78 h 343"/>
                      <a:gd name="T74" fmla="*/ 115 w 213"/>
                      <a:gd name="T75" fmla="*/ 95 h 343"/>
                      <a:gd name="T76" fmla="*/ 125 w 213"/>
                      <a:gd name="T77" fmla="*/ 113 h 343"/>
                      <a:gd name="T78" fmla="*/ 142 w 213"/>
                      <a:gd name="T79" fmla="*/ 113 h 343"/>
                      <a:gd name="T80" fmla="*/ 159 w 213"/>
                      <a:gd name="T81" fmla="*/ 117 h 343"/>
                      <a:gd name="T82" fmla="*/ 169 w 213"/>
                      <a:gd name="T83" fmla="*/ 130 h 343"/>
                      <a:gd name="T84" fmla="*/ 186 w 213"/>
                      <a:gd name="T85" fmla="*/ 130 h 343"/>
                      <a:gd name="T86" fmla="*/ 203 w 213"/>
                      <a:gd name="T87" fmla="*/ 132 h 343"/>
                      <a:gd name="T88" fmla="*/ 195 w 213"/>
                      <a:gd name="T89" fmla="*/ 151 h 343"/>
                      <a:gd name="T90" fmla="*/ 197 w 213"/>
                      <a:gd name="T91" fmla="*/ 174 h 343"/>
                      <a:gd name="T92" fmla="*/ 203 w 213"/>
                      <a:gd name="T93" fmla="*/ 191 h 343"/>
                      <a:gd name="T94" fmla="*/ 199 w 213"/>
                      <a:gd name="T95" fmla="*/ 201 h 343"/>
                      <a:gd name="T96" fmla="*/ 209 w 213"/>
                      <a:gd name="T97" fmla="*/ 218 h 343"/>
                      <a:gd name="T98" fmla="*/ 209 w 213"/>
                      <a:gd name="T99" fmla="*/ 230 h 343"/>
                      <a:gd name="T100" fmla="*/ 199 w 213"/>
                      <a:gd name="T101" fmla="*/ 214 h 343"/>
                      <a:gd name="T102" fmla="*/ 190 w 213"/>
                      <a:gd name="T103" fmla="*/ 220 h 343"/>
                      <a:gd name="T104" fmla="*/ 169 w 213"/>
                      <a:gd name="T105" fmla="*/ 222 h 343"/>
                      <a:gd name="T106" fmla="*/ 163 w 213"/>
                      <a:gd name="T107" fmla="*/ 235 h 343"/>
                      <a:gd name="T108" fmla="*/ 171 w 213"/>
                      <a:gd name="T109" fmla="*/ 245 h 343"/>
                      <a:gd name="T110" fmla="*/ 157 w 213"/>
                      <a:gd name="T111" fmla="*/ 249 h 343"/>
                      <a:gd name="T112" fmla="*/ 165 w 213"/>
                      <a:gd name="T113" fmla="*/ 268 h 343"/>
                      <a:gd name="T114" fmla="*/ 167 w 213"/>
                      <a:gd name="T115" fmla="*/ 289 h 343"/>
                      <a:gd name="T116" fmla="*/ 165 w 213"/>
                      <a:gd name="T117" fmla="*/ 314 h 343"/>
                      <a:gd name="T118" fmla="*/ 161 w 213"/>
                      <a:gd name="T119" fmla="*/ 337 h 343"/>
                      <a:gd name="T120" fmla="*/ 150 w 213"/>
                      <a:gd name="T121" fmla="*/ 337 h 343"/>
                      <a:gd name="T122" fmla="*/ 153 w 213"/>
                      <a:gd name="T123" fmla="*/ 32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 h="343">
                        <a:moveTo>
                          <a:pt x="153" y="310"/>
                        </a:moveTo>
                        <a:lnTo>
                          <a:pt x="153" y="308"/>
                        </a:lnTo>
                        <a:lnTo>
                          <a:pt x="151" y="308"/>
                        </a:lnTo>
                        <a:lnTo>
                          <a:pt x="151" y="308"/>
                        </a:lnTo>
                        <a:lnTo>
                          <a:pt x="151" y="308"/>
                        </a:lnTo>
                        <a:lnTo>
                          <a:pt x="150" y="308"/>
                        </a:lnTo>
                        <a:lnTo>
                          <a:pt x="150" y="308"/>
                        </a:lnTo>
                        <a:lnTo>
                          <a:pt x="150" y="308"/>
                        </a:lnTo>
                        <a:lnTo>
                          <a:pt x="150" y="308"/>
                        </a:lnTo>
                        <a:lnTo>
                          <a:pt x="150" y="306"/>
                        </a:lnTo>
                        <a:lnTo>
                          <a:pt x="148" y="306"/>
                        </a:lnTo>
                        <a:lnTo>
                          <a:pt x="148" y="308"/>
                        </a:lnTo>
                        <a:lnTo>
                          <a:pt x="148" y="308"/>
                        </a:lnTo>
                        <a:lnTo>
                          <a:pt x="148" y="308"/>
                        </a:lnTo>
                        <a:lnTo>
                          <a:pt x="148" y="308"/>
                        </a:lnTo>
                        <a:lnTo>
                          <a:pt x="148" y="306"/>
                        </a:lnTo>
                        <a:lnTo>
                          <a:pt x="146" y="306"/>
                        </a:lnTo>
                        <a:lnTo>
                          <a:pt x="146" y="306"/>
                        </a:lnTo>
                        <a:lnTo>
                          <a:pt x="146" y="304"/>
                        </a:lnTo>
                        <a:lnTo>
                          <a:pt x="146" y="304"/>
                        </a:lnTo>
                        <a:lnTo>
                          <a:pt x="146" y="304"/>
                        </a:lnTo>
                        <a:lnTo>
                          <a:pt x="146" y="304"/>
                        </a:lnTo>
                        <a:lnTo>
                          <a:pt x="144" y="304"/>
                        </a:lnTo>
                        <a:lnTo>
                          <a:pt x="144" y="304"/>
                        </a:lnTo>
                        <a:lnTo>
                          <a:pt x="144" y="302"/>
                        </a:lnTo>
                        <a:lnTo>
                          <a:pt x="144" y="302"/>
                        </a:lnTo>
                        <a:lnTo>
                          <a:pt x="144" y="302"/>
                        </a:lnTo>
                        <a:lnTo>
                          <a:pt x="144" y="302"/>
                        </a:lnTo>
                        <a:lnTo>
                          <a:pt x="142" y="302"/>
                        </a:lnTo>
                        <a:lnTo>
                          <a:pt x="142" y="302"/>
                        </a:lnTo>
                        <a:lnTo>
                          <a:pt x="142" y="302"/>
                        </a:lnTo>
                        <a:lnTo>
                          <a:pt x="140" y="302"/>
                        </a:lnTo>
                        <a:lnTo>
                          <a:pt x="140" y="302"/>
                        </a:lnTo>
                        <a:lnTo>
                          <a:pt x="140" y="304"/>
                        </a:lnTo>
                        <a:lnTo>
                          <a:pt x="140" y="304"/>
                        </a:lnTo>
                        <a:lnTo>
                          <a:pt x="140" y="302"/>
                        </a:lnTo>
                        <a:lnTo>
                          <a:pt x="140" y="302"/>
                        </a:lnTo>
                        <a:lnTo>
                          <a:pt x="140" y="304"/>
                        </a:lnTo>
                        <a:lnTo>
                          <a:pt x="138" y="304"/>
                        </a:lnTo>
                        <a:lnTo>
                          <a:pt x="138" y="304"/>
                        </a:lnTo>
                        <a:lnTo>
                          <a:pt x="138" y="304"/>
                        </a:lnTo>
                        <a:lnTo>
                          <a:pt x="138" y="306"/>
                        </a:lnTo>
                        <a:lnTo>
                          <a:pt x="138" y="306"/>
                        </a:lnTo>
                        <a:lnTo>
                          <a:pt x="138" y="304"/>
                        </a:lnTo>
                        <a:lnTo>
                          <a:pt x="136" y="304"/>
                        </a:lnTo>
                        <a:lnTo>
                          <a:pt x="136" y="304"/>
                        </a:lnTo>
                        <a:lnTo>
                          <a:pt x="136" y="306"/>
                        </a:lnTo>
                        <a:lnTo>
                          <a:pt x="134" y="306"/>
                        </a:lnTo>
                        <a:lnTo>
                          <a:pt x="134" y="306"/>
                        </a:lnTo>
                        <a:lnTo>
                          <a:pt x="134" y="304"/>
                        </a:lnTo>
                        <a:lnTo>
                          <a:pt x="134" y="304"/>
                        </a:lnTo>
                        <a:lnTo>
                          <a:pt x="134" y="304"/>
                        </a:lnTo>
                        <a:lnTo>
                          <a:pt x="132" y="304"/>
                        </a:lnTo>
                        <a:lnTo>
                          <a:pt x="132" y="304"/>
                        </a:lnTo>
                        <a:lnTo>
                          <a:pt x="132" y="304"/>
                        </a:lnTo>
                        <a:lnTo>
                          <a:pt x="132" y="304"/>
                        </a:lnTo>
                        <a:lnTo>
                          <a:pt x="132" y="302"/>
                        </a:lnTo>
                        <a:lnTo>
                          <a:pt x="132" y="302"/>
                        </a:lnTo>
                        <a:lnTo>
                          <a:pt x="132" y="302"/>
                        </a:lnTo>
                        <a:lnTo>
                          <a:pt x="130" y="302"/>
                        </a:lnTo>
                        <a:lnTo>
                          <a:pt x="130" y="302"/>
                        </a:lnTo>
                        <a:lnTo>
                          <a:pt x="128" y="302"/>
                        </a:lnTo>
                        <a:lnTo>
                          <a:pt x="128" y="302"/>
                        </a:lnTo>
                        <a:lnTo>
                          <a:pt x="128" y="302"/>
                        </a:lnTo>
                        <a:lnTo>
                          <a:pt x="128" y="300"/>
                        </a:lnTo>
                        <a:lnTo>
                          <a:pt x="128" y="300"/>
                        </a:lnTo>
                        <a:lnTo>
                          <a:pt x="128" y="302"/>
                        </a:lnTo>
                        <a:lnTo>
                          <a:pt x="127" y="302"/>
                        </a:lnTo>
                        <a:lnTo>
                          <a:pt x="127" y="302"/>
                        </a:lnTo>
                        <a:lnTo>
                          <a:pt x="127" y="302"/>
                        </a:lnTo>
                        <a:lnTo>
                          <a:pt x="127" y="302"/>
                        </a:lnTo>
                        <a:lnTo>
                          <a:pt x="127" y="304"/>
                        </a:lnTo>
                        <a:lnTo>
                          <a:pt x="125" y="304"/>
                        </a:lnTo>
                        <a:lnTo>
                          <a:pt x="125" y="304"/>
                        </a:lnTo>
                        <a:lnTo>
                          <a:pt x="125" y="304"/>
                        </a:lnTo>
                        <a:lnTo>
                          <a:pt x="125" y="306"/>
                        </a:lnTo>
                        <a:lnTo>
                          <a:pt x="125" y="306"/>
                        </a:lnTo>
                        <a:lnTo>
                          <a:pt x="123" y="306"/>
                        </a:lnTo>
                        <a:lnTo>
                          <a:pt x="123" y="304"/>
                        </a:lnTo>
                        <a:lnTo>
                          <a:pt x="123" y="304"/>
                        </a:lnTo>
                        <a:lnTo>
                          <a:pt x="123" y="306"/>
                        </a:lnTo>
                        <a:lnTo>
                          <a:pt x="123" y="306"/>
                        </a:lnTo>
                        <a:lnTo>
                          <a:pt x="123" y="306"/>
                        </a:lnTo>
                        <a:lnTo>
                          <a:pt x="121" y="306"/>
                        </a:lnTo>
                        <a:lnTo>
                          <a:pt x="121" y="308"/>
                        </a:lnTo>
                        <a:lnTo>
                          <a:pt x="121" y="308"/>
                        </a:lnTo>
                        <a:lnTo>
                          <a:pt x="119" y="308"/>
                        </a:lnTo>
                        <a:lnTo>
                          <a:pt x="119" y="308"/>
                        </a:lnTo>
                        <a:lnTo>
                          <a:pt x="119" y="308"/>
                        </a:lnTo>
                        <a:lnTo>
                          <a:pt x="119" y="308"/>
                        </a:lnTo>
                        <a:lnTo>
                          <a:pt x="117" y="308"/>
                        </a:lnTo>
                        <a:lnTo>
                          <a:pt x="117" y="308"/>
                        </a:lnTo>
                        <a:lnTo>
                          <a:pt x="117" y="308"/>
                        </a:lnTo>
                        <a:lnTo>
                          <a:pt x="117" y="306"/>
                        </a:lnTo>
                        <a:lnTo>
                          <a:pt x="117" y="306"/>
                        </a:lnTo>
                        <a:lnTo>
                          <a:pt x="115" y="306"/>
                        </a:lnTo>
                        <a:lnTo>
                          <a:pt x="115" y="306"/>
                        </a:lnTo>
                        <a:lnTo>
                          <a:pt x="113" y="306"/>
                        </a:lnTo>
                        <a:lnTo>
                          <a:pt x="113" y="306"/>
                        </a:lnTo>
                        <a:lnTo>
                          <a:pt x="113" y="306"/>
                        </a:lnTo>
                        <a:lnTo>
                          <a:pt x="113" y="308"/>
                        </a:lnTo>
                        <a:lnTo>
                          <a:pt x="111" y="308"/>
                        </a:lnTo>
                        <a:lnTo>
                          <a:pt x="111" y="306"/>
                        </a:lnTo>
                        <a:lnTo>
                          <a:pt x="111" y="306"/>
                        </a:lnTo>
                        <a:lnTo>
                          <a:pt x="111" y="308"/>
                        </a:lnTo>
                        <a:lnTo>
                          <a:pt x="111" y="308"/>
                        </a:lnTo>
                        <a:lnTo>
                          <a:pt x="111" y="306"/>
                        </a:lnTo>
                        <a:lnTo>
                          <a:pt x="109" y="306"/>
                        </a:lnTo>
                        <a:lnTo>
                          <a:pt x="109" y="308"/>
                        </a:lnTo>
                        <a:lnTo>
                          <a:pt x="109" y="308"/>
                        </a:lnTo>
                        <a:lnTo>
                          <a:pt x="107" y="308"/>
                        </a:lnTo>
                        <a:lnTo>
                          <a:pt x="107" y="308"/>
                        </a:lnTo>
                        <a:lnTo>
                          <a:pt x="107" y="308"/>
                        </a:lnTo>
                        <a:lnTo>
                          <a:pt x="107" y="308"/>
                        </a:lnTo>
                        <a:lnTo>
                          <a:pt x="107" y="308"/>
                        </a:lnTo>
                        <a:lnTo>
                          <a:pt x="107" y="306"/>
                        </a:lnTo>
                        <a:lnTo>
                          <a:pt x="107" y="306"/>
                        </a:lnTo>
                        <a:lnTo>
                          <a:pt x="106" y="306"/>
                        </a:lnTo>
                        <a:lnTo>
                          <a:pt x="106" y="306"/>
                        </a:lnTo>
                        <a:lnTo>
                          <a:pt x="106" y="306"/>
                        </a:lnTo>
                        <a:lnTo>
                          <a:pt x="104" y="306"/>
                        </a:lnTo>
                        <a:lnTo>
                          <a:pt x="104" y="304"/>
                        </a:lnTo>
                        <a:lnTo>
                          <a:pt x="104" y="304"/>
                        </a:lnTo>
                        <a:lnTo>
                          <a:pt x="104" y="304"/>
                        </a:lnTo>
                        <a:lnTo>
                          <a:pt x="104" y="302"/>
                        </a:lnTo>
                        <a:lnTo>
                          <a:pt x="104" y="302"/>
                        </a:lnTo>
                        <a:lnTo>
                          <a:pt x="104" y="302"/>
                        </a:lnTo>
                        <a:lnTo>
                          <a:pt x="104" y="302"/>
                        </a:lnTo>
                        <a:lnTo>
                          <a:pt x="106" y="302"/>
                        </a:lnTo>
                        <a:lnTo>
                          <a:pt x="106" y="300"/>
                        </a:lnTo>
                        <a:lnTo>
                          <a:pt x="106" y="300"/>
                        </a:lnTo>
                        <a:lnTo>
                          <a:pt x="106" y="299"/>
                        </a:lnTo>
                        <a:lnTo>
                          <a:pt x="104" y="299"/>
                        </a:lnTo>
                        <a:lnTo>
                          <a:pt x="104" y="299"/>
                        </a:lnTo>
                        <a:lnTo>
                          <a:pt x="104" y="297"/>
                        </a:lnTo>
                        <a:lnTo>
                          <a:pt x="106" y="297"/>
                        </a:lnTo>
                        <a:lnTo>
                          <a:pt x="106" y="297"/>
                        </a:lnTo>
                        <a:lnTo>
                          <a:pt x="104" y="297"/>
                        </a:lnTo>
                        <a:lnTo>
                          <a:pt x="104" y="295"/>
                        </a:lnTo>
                        <a:lnTo>
                          <a:pt x="104" y="295"/>
                        </a:lnTo>
                        <a:lnTo>
                          <a:pt x="104" y="295"/>
                        </a:lnTo>
                        <a:lnTo>
                          <a:pt x="102" y="295"/>
                        </a:lnTo>
                        <a:lnTo>
                          <a:pt x="102" y="295"/>
                        </a:lnTo>
                        <a:lnTo>
                          <a:pt x="102" y="295"/>
                        </a:lnTo>
                        <a:lnTo>
                          <a:pt x="102" y="295"/>
                        </a:lnTo>
                        <a:lnTo>
                          <a:pt x="102" y="295"/>
                        </a:lnTo>
                        <a:lnTo>
                          <a:pt x="100" y="295"/>
                        </a:lnTo>
                        <a:lnTo>
                          <a:pt x="100" y="295"/>
                        </a:lnTo>
                        <a:lnTo>
                          <a:pt x="98" y="295"/>
                        </a:lnTo>
                        <a:lnTo>
                          <a:pt x="98" y="295"/>
                        </a:lnTo>
                        <a:lnTo>
                          <a:pt x="98" y="295"/>
                        </a:lnTo>
                        <a:lnTo>
                          <a:pt x="98" y="293"/>
                        </a:lnTo>
                        <a:lnTo>
                          <a:pt x="98" y="293"/>
                        </a:lnTo>
                        <a:lnTo>
                          <a:pt x="96" y="293"/>
                        </a:lnTo>
                        <a:lnTo>
                          <a:pt x="96" y="293"/>
                        </a:lnTo>
                        <a:lnTo>
                          <a:pt x="98" y="293"/>
                        </a:lnTo>
                        <a:lnTo>
                          <a:pt x="98" y="291"/>
                        </a:lnTo>
                        <a:lnTo>
                          <a:pt x="98" y="291"/>
                        </a:lnTo>
                        <a:lnTo>
                          <a:pt x="98" y="291"/>
                        </a:lnTo>
                        <a:lnTo>
                          <a:pt x="98" y="289"/>
                        </a:lnTo>
                        <a:lnTo>
                          <a:pt x="98" y="289"/>
                        </a:lnTo>
                        <a:lnTo>
                          <a:pt x="98" y="289"/>
                        </a:lnTo>
                        <a:lnTo>
                          <a:pt x="98" y="287"/>
                        </a:lnTo>
                        <a:lnTo>
                          <a:pt x="96" y="287"/>
                        </a:lnTo>
                        <a:lnTo>
                          <a:pt x="96" y="287"/>
                        </a:lnTo>
                        <a:lnTo>
                          <a:pt x="96" y="287"/>
                        </a:lnTo>
                        <a:lnTo>
                          <a:pt x="96" y="287"/>
                        </a:lnTo>
                        <a:lnTo>
                          <a:pt x="96" y="285"/>
                        </a:lnTo>
                        <a:lnTo>
                          <a:pt x="96" y="285"/>
                        </a:lnTo>
                        <a:lnTo>
                          <a:pt x="96" y="285"/>
                        </a:lnTo>
                        <a:lnTo>
                          <a:pt x="96" y="283"/>
                        </a:lnTo>
                        <a:lnTo>
                          <a:pt x="94" y="283"/>
                        </a:lnTo>
                        <a:lnTo>
                          <a:pt x="94" y="283"/>
                        </a:lnTo>
                        <a:lnTo>
                          <a:pt x="94" y="283"/>
                        </a:lnTo>
                        <a:lnTo>
                          <a:pt x="92" y="283"/>
                        </a:lnTo>
                        <a:lnTo>
                          <a:pt x="92" y="283"/>
                        </a:lnTo>
                        <a:lnTo>
                          <a:pt x="92" y="283"/>
                        </a:lnTo>
                        <a:lnTo>
                          <a:pt x="90" y="283"/>
                        </a:lnTo>
                        <a:lnTo>
                          <a:pt x="90" y="281"/>
                        </a:lnTo>
                        <a:lnTo>
                          <a:pt x="90" y="281"/>
                        </a:lnTo>
                        <a:lnTo>
                          <a:pt x="90" y="281"/>
                        </a:lnTo>
                        <a:lnTo>
                          <a:pt x="90" y="281"/>
                        </a:lnTo>
                        <a:lnTo>
                          <a:pt x="90" y="279"/>
                        </a:lnTo>
                        <a:lnTo>
                          <a:pt x="88" y="279"/>
                        </a:lnTo>
                        <a:lnTo>
                          <a:pt x="88" y="279"/>
                        </a:lnTo>
                        <a:lnTo>
                          <a:pt x="88" y="279"/>
                        </a:lnTo>
                        <a:lnTo>
                          <a:pt x="86" y="279"/>
                        </a:lnTo>
                        <a:lnTo>
                          <a:pt x="86" y="279"/>
                        </a:lnTo>
                        <a:lnTo>
                          <a:pt x="86" y="279"/>
                        </a:lnTo>
                        <a:lnTo>
                          <a:pt x="86" y="279"/>
                        </a:lnTo>
                        <a:lnTo>
                          <a:pt x="84" y="279"/>
                        </a:lnTo>
                        <a:lnTo>
                          <a:pt x="84" y="279"/>
                        </a:lnTo>
                        <a:lnTo>
                          <a:pt x="84" y="277"/>
                        </a:lnTo>
                        <a:lnTo>
                          <a:pt x="84" y="277"/>
                        </a:lnTo>
                        <a:lnTo>
                          <a:pt x="84" y="277"/>
                        </a:lnTo>
                        <a:lnTo>
                          <a:pt x="84" y="276"/>
                        </a:lnTo>
                        <a:lnTo>
                          <a:pt x="84" y="276"/>
                        </a:lnTo>
                        <a:lnTo>
                          <a:pt x="84" y="276"/>
                        </a:lnTo>
                        <a:lnTo>
                          <a:pt x="84" y="274"/>
                        </a:lnTo>
                        <a:lnTo>
                          <a:pt x="84" y="274"/>
                        </a:lnTo>
                        <a:lnTo>
                          <a:pt x="84" y="274"/>
                        </a:lnTo>
                        <a:lnTo>
                          <a:pt x="83" y="274"/>
                        </a:lnTo>
                        <a:lnTo>
                          <a:pt x="83" y="272"/>
                        </a:lnTo>
                        <a:lnTo>
                          <a:pt x="83" y="272"/>
                        </a:lnTo>
                        <a:lnTo>
                          <a:pt x="83" y="272"/>
                        </a:lnTo>
                        <a:lnTo>
                          <a:pt x="83" y="272"/>
                        </a:lnTo>
                        <a:lnTo>
                          <a:pt x="83" y="270"/>
                        </a:lnTo>
                        <a:lnTo>
                          <a:pt x="83" y="270"/>
                        </a:lnTo>
                        <a:lnTo>
                          <a:pt x="83" y="270"/>
                        </a:lnTo>
                        <a:lnTo>
                          <a:pt x="83" y="270"/>
                        </a:lnTo>
                        <a:lnTo>
                          <a:pt x="81" y="270"/>
                        </a:lnTo>
                        <a:lnTo>
                          <a:pt x="81" y="268"/>
                        </a:lnTo>
                        <a:lnTo>
                          <a:pt x="81" y="268"/>
                        </a:lnTo>
                        <a:lnTo>
                          <a:pt x="81" y="268"/>
                        </a:lnTo>
                        <a:lnTo>
                          <a:pt x="81" y="268"/>
                        </a:lnTo>
                        <a:lnTo>
                          <a:pt x="81" y="266"/>
                        </a:lnTo>
                        <a:lnTo>
                          <a:pt x="79" y="266"/>
                        </a:lnTo>
                        <a:lnTo>
                          <a:pt x="79" y="266"/>
                        </a:lnTo>
                        <a:lnTo>
                          <a:pt x="79" y="266"/>
                        </a:lnTo>
                        <a:lnTo>
                          <a:pt x="79" y="264"/>
                        </a:lnTo>
                        <a:lnTo>
                          <a:pt x="79" y="264"/>
                        </a:lnTo>
                        <a:lnTo>
                          <a:pt x="79" y="264"/>
                        </a:lnTo>
                        <a:lnTo>
                          <a:pt x="77" y="264"/>
                        </a:lnTo>
                        <a:lnTo>
                          <a:pt x="77" y="264"/>
                        </a:lnTo>
                        <a:lnTo>
                          <a:pt x="77" y="262"/>
                        </a:lnTo>
                        <a:lnTo>
                          <a:pt x="75" y="262"/>
                        </a:lnTo>
                        <a:lnTo>
                          <a:pt x="75" y="262"/>
                        </a:lnTo>
                        <a:lnTo>
                          <a:pt x="75" y="262"/>
                        </a:lnTo>
                        <a:lnTo>
                          <a:pt x="75" y="262"/>
                        </a:lnTo>
                        <a:lnTo>
                          <a:pt x="75" y="260"/>
                        </a:lnTo>
                        <a:lnTo>
                          <a:pt x="75" y="260"/>
                        </a:lnTo>
                        <a:lnTo>
                          <a:pt x="73" y="260"/>
                        </a:lnTo>
                        <a:lnTo>
                          <a:pt x="73" y="262"/>
                        </a:lnTo>
                        <a:lnTo>
                          <a:pt x="73" y="262"/>
                        </a:lnTo>
                        <a:lnTo>
                          <a:pt x="73" y="260"/>
                        </a:lnTo>
                        <a:lnTo>
                          <a:pt x="71" y="260"/>
                        </a:lnTo>
                        <a:lnTo>
                          <a:pt x="71" y="260"/>
                        </a:lnTo>
                        <a:lnTo>
                          <a:pt x="71" y="260"/>
                        </a:lnTo>
                        <a:lnTo>
                          <a:pt x="71" y="258"/>
                        </a:lnTo>
                        <a:lnTo>
                          <a:pt x="71" y="258"/>
                        </a:lnTo>
                        <a:lnTo>
                          <a:pt x="69" y="258"/>
                        </a:lnTo>
                        <a:lnTo>
                          <a:pt x="69" y="258"/>
                        </a:lnTo>
                        <a:lnTo>
                          <a:pt x="69" y="258"/>
                        </a:lnTo>
                        <a:lnTo>
                          <a:pt x="69" y="258"/>
                        </a:lnTo>
                        <a:lnTo>
                          <a:pt x="67" y="258"/>
                        </a:lnTo>
                        <a:lnTo>
                          <a:pt x="67" y="258"/>
                        </a:lnTo>
                        <a:lnTo>
                          <a:pt x="67" y="258"/>
                        </a:lnTo>
                        <a:lnTo>
                          <a:pt x="65" y="258"/>
                        </a:lnTo>
                        <a:lnTo>
                          <a:pt x="65" y="258"/>
                        </a:lnTo>
                        <a:lnTo>
                          <a:pt x="65" y="258"/>
                        </a:lnTo>
                        <a:lnTo>
                          <a:pt x="63" y="258"/>
                        </a:lnTo>
                        <a:lnTo>
                          <a:pt x="63" y="258"/>
                        </a:lnTo>
                        <a:lnTo>
                          <a:pt x="63" y="258"/>
                        </a:lnTo>
                        <a:lnTo>
                          <a:pt x="63" y="258"/>
                        </a:lnTo>
                        <a:lnTo>
                          <a:pt x="62" y="258"/>
                        </a:lnTo>
                        <a:lnTo>
                          <a:pt x="62" y="256"/>
                        </a:lnTo>
                        <a:lnTo>
                          <a:pt x="62" y="256"/>
                        </a:lnTo>
                        <a:lnTo>
                          <a:pt x="62" y="256"/>
                        </a:lnTo>
                        <a:lnTo>
                          <a:pt x="62" y="255"/>
                        </a:lnTo>
                        <a:lnTo>
                          <a:pt x="60" y="255"/>
                        </a:lnTo>
                        <a:lnTo>
                          <a:pt x="60" y="255"/>
                        </a:lnTo>
                        <a:lnTo>
                          <a:pt x="60" y="255"/>
                        </a:lnTo>
                        <a:lnTo>
                          <a:pt x="58" y="255"/>
                        </a:lnTo>
                        <a:lnTo>
                          <a:pt x="58" y="255"/>
                        </a:lnTo>
                        <a:lnTo>
                          <a:pt x="58" y="255"/>
                        </a:lnTo>
                        <a:lnTo>
                          <a:pt x="58" y="255"/>
                        </a:lnTo>
                        <a:lnTo>
                          <a:pt x="56" y="255"/>
                        </a:lnTo>
                        <a:lnTo>
                          <a:pt x="56" y="255"/>
                        </a:lnTo>
                        <a:lnTo>
                          <a:pt x="56" y="255"/>
                        </a:lnTo>
                        <a:lnTo>
                          <a:pt x="56" y="253"/>
                        </a:lnTo>
                        <a:lnTo>
                          <a:pt x="54" y="253"/>
                        </a:lnTo>
                        <a:lnTo>
                          <a:pt x="54" y="253"/>
                        </a:lnTo>
                        <a:lnTo>
                          <a:pt x="54" y="251"/>
                        </a:lnTo>
                        <a:lnTo>
                          <a:pt x="54" y="251"/>
                        </a:lnTo>
                        <a:lnTo>
                          <a:pt x="54" y="251"/>
                        </a:lnTo>
                        <a:lnTo>
                          <a:pt x="54" y="251"/>
                        </a:lnTo>
                        <a:lnTo>
                          <a:pt x="52" y="251"/>
                        </a:lnTo>
                        <a:lnTo>
                          <a:pt x="52" y="249"/>
                        </a:lnTo>
                        <a:lnTo>
                          <a:pt x="52" y="249"/>
                        </a:lnTo>
                        <a:lnTo>
                          <a:pt x="52" y="249"/>
                        </a:lnTo>
                        <a:lnTo>
                          <a:pt x="50" y="249"/>
                        </a:lnTo>
                        <a:lnTo>
                          <a:pt x="50" y="249"/>
                        </a:lnTo>
                        <a:lnTo>
                          <a:pt x="50" y="249"/>
                        </a:lnTo>
                        <a:lnTo>
                          <a:pt x="50" y="247"/>
                        </a:lnTo>
                        <a:lnTo>
                          <a:pt x="48" y="247"/>
                        </a:lnTo>
                        <a:lnTo>
                          <a:pt x="48" y="249"/>
                        </a:lnTo>
                        <a:lnTo>
                          <a:pt x="48" y="249"/>
                        </a:lnTo>
                        <a:lnTo>
                          <a:pt x="48" y="249"/>
                        </a:lnTo>
                        <a:lnTo>
                          <a:pt x="48" y="249"/>
                        </a:lnTo>
                        <a:lnTo>
                          <a:pt x="46" y="249"/>
                        </a:lnTo>
                        <a:lnTo>
                          <a:pt x="46" y="251"/>
                        </a:lnTo>
                        <a:lnTo>
                          <a:pt x="46" y="251"/>
                        </a:lnTo>
                        <a:lnTo>
                          <a:pt x="46" y="253"/>
                        </a:lnTo>
                        <a:lnTo>
                          <a:pt x="46" y="253"/>
                        </a:lnTo>
                        <a:lnTo>
                          <a:pt x="46" y="253"/>
                        </a:lnTo>
                        <a:lnTo>
                          <a:pt x="44" y="253"/>
                        </a:lnTo>
                        <a:lnTo>
                          <a:pt x="44" y="253"/>
                        </a:lnTo>
                        <a:lnTo>
                          <a:pt x="42" y="253"/>
                        </a:lnTo>
                        <a:lnTo>
                          <a:pt x="42" y="253"/>
                        </a:lnTo>
                        <a:lnTo>
                          <a:pt x="42" y="251"/>
                        </a:lnTo>
                        <a:lnTo>
                          <a:pt x="42" y="251"/>
                        </a:lnTo>
                        <a:lnTo>
                          <a:pt x="40" y="251"/>
                        </a:lnTo>
                        <a:lnTo>
                          <a:pt x="40" y="253"/>
                        </a:lnTo>
                        <a:lnTo>
                          <a:pt x="40" y="253"/>
                        </a:lnTo>
                        <a:lnTo>
                          <a:pt x="39" y="253"/>
                        </a:lnTo>
                        <a:lnTo>
                          <a:pt x="39" y="253"/>
                        </a:lnTo>
                        <a:lnTo>
                          <a:pt x="39" y="253"/>
                        </a:lnTo>
                        <a:lnTo>
                          <a:pt x="37" y="253"/>
                        </a:lnTo>
                        <a:lnTo>
                          <a:pt x="37" y="253"/>
                        </a:lnTo>
                        <a:lnTo>
                          <a:pt x="37" y="251"/>
                        </a:lnTo>
                        <a:lnTo>
                          <a:pt x="37" y="251"/>
                        </a:lnTo>
                        <a:lnTo>
                          <a:pt x="35" y="251"/>
                        </a:lnTo>
                        <a:lnTo>
                          <a:pt x="35" y="251"/>
                        </a:lnTo>
                        <a:lnTo>
                          <a:pt x="35" y="251"/>
                        </a:lnTo>
                        <a:lnTo>
                          <a:pt x="35" y="249"/>
                        </a:lnTo>
                        <a:lnTo>
                          <a:pt x="33" y="249"/>
                        </a:lnTo>
                        <a:lnTo>
                          <a:pt x="33" y="249"/>
                        </a:lnTo>
                        <a:lnTo>
                          <a:pt x="33" y="249"/>
                        </a:lnTo>
                        <a:lnTo>
                          <a:pt x="31" y="249"/>
                        </a:lnTo>
                        <a:lnTo>
                          <a:pt x="31" y="249"/>
                        </a:lnTo>
                        <a:lnTo>
                          <a:pt x="31" y="249"/>
                        </a:lnTo>
                        <a:lnTo>
                          <a:pt x="29" y="249"/>
                        </a:lnTo>
                        <a:lnTo>
                          <a:pt x="29" y="249"/>
                        </a:lnTo>
                        <a:lnTo>
                          <a:pt x="29" y="249"/>
                        </a:lnTo>
                        <a:lnTo>
                          <a:pt x="29" y="247"/>
                        </a:lnTo>
                        <a:lnTo>
                          <a:pt x="27" y="247"/>
                        </a:lnTo>
                        <a:lnTo>
                          <a:pt x="27" y="247"/>
                        </a:lnTo>
                        <a:lnTo>
                          <a:pt x="27" y="247"/>
                        </a:lnTo>
                        <a:lnTo>
                          <a:pt x="27" y="245"/>
                        </a:lnTo>
                        <a:lnTo>
                          <a:pt x="27" y="245"/>
                        </a:lnTo>
                        <a:lnTo>
                          <a:pt x="27" y="245"/>
                        </a:lnTo>
                        <a:lnTo>
                          <a:pt x="27" y="243"/>
                        </a:lnTo>
                        <a:lnTo>
                          <a:pt x="27" y="243"/>
                        </a:lnTo>
                        <a:lnTo>
                          <a:pt x="25" y="243"/>
                        </a:lnTo>
                        <a:lnTo>
                          <a:pt x="25" y="243"/>
                        </a:lnTo>
                        <a:lnTo>
                          <a:pt x="25" y="243"/>
                        </a:lnTo>
                        <a:lnTo>
                          <a:pt x="25" y="243"/>
                        </a:lnTo>
                        <a:lnTo>
                          <a:pt x="25" y="241"/>
                        </a:lnTo>
                        <a:lnTo>
                          <a:pt x="25" y="241"/>
                        </a:lnTo>
                        <a:lnTo>
                          <a:pt x="25" y="241"/>
                        </a:lnTo>
                        <a:lnTo>
                          <a:pt x="25" y="239"/>
                        </a:lnTo>
                        <a:lnTo>
                          <a:pt x="25" y="239"/>
                        </a:lnTo>
                        <a:lnTo>
                          <a:pt x="23" y="239"/>
                        </a:lnTo>
                        <a:lnTo>
                          <a:pt x="23" y="239"/>
                        </a:lnTo>
                        <a:lnTo>
                          <a:pt x="23" y="241"/>
                        </a:lnTo>
                        <a:lnTo>
                          <a:pt x="21" y="241"/>
                        </a:lnTo>
                        <a:lnTo>
                          <a:pt x="21" y="241"/>
                        </a:lnTo>
                        <a:lnTo>
                          <a:pt x="21" y="241"/>
                        </a:lnTo>
                        <a:lnTo>
                          <a:pt x="19" y="241"/>
                        </a:lnTo>
                        <a:lnTo>
                          <a:pt x="19" y="239"/>
                        </a:lnTo>
                        <a:lnTo>
                          <a:pt x="19" y="239"/>
                        </a:lnTo>
                        <a:lnTo>
                          <a:pt x="19" y="239"/>
                        </a:lnTo>
                        <a:lnTo>
                          <a:pt x="19" y="239"/>
                        </a:lnTo>
                        <a:lnTo>
                          <a:pt x="18" y="239"/>
                        </a:lnTo>
                        <a:lnTo>
                          <a:pt x="18" y="239"/>
                        </a:lnTo>
                        <a:lnTo>
                          <a:pt x="18" y="239"/>
                        </a:lnTo>
                        <a:lnTo>
                          <a:pt x="16" y="239"/>
                        </a:lnTo>
                        <a:lnTo>
                          <a:pt x="16" y="237"/>
                        </a:lnTo>
                        <a:lnTo>
                          <a:pt x="16" y="237"/>
                        </a:lnTo>
                        <a:lnTo>
                          <a:pt x="16" y="237"/>
                        </a:lnTo>
                        <a:lnTo>
                          <a:pt x="16" y="237"/>
                        </a:lnTo>
                        <a:lnTo>
                          <a:pt x="14" y="237"/>
                        </a:lnTo>
                        <a:lnTo>
                          <a:pt x="14" y="235"/>
                        </a:lnTo>
                        <a:lnTo>
                          <a:pt x="14" y="235"/>
                        </a:lnTo>
                        <a:lnTo>
                          <a:pt x="12" y="235"/>
                        </a:lnTo>
                        <a:lnTo>
                          <a:pt x="12" y="235"/>
                        </a:lnTo>
                        <a:lnTo>
                          <a:pt x="12" y="235"/>
                        </a:lnTo>
                        <a:lnTo>
                          <a:pt x="12" y="233"/>
                        </a:lnTo>
                        <a:lnTo>
                          <a:pt x="12" y="233"/>
                        </a:lnTo>
                        <a:lnTo>
                          <a:pt x="12" y="233"/>
                        </a:lnTo>
                        <a:lnTo>
                          <a:pt x="10" y="233"/>
                        </a:lnTo>
                        <a:lnTo>
                          <a:pt x="10" y="232"/>
                        </a:lnTo>
                        <a:lnTo>
                          <a:pt x="10" y="232"/>
                        </a:lnTo>
                        <a:lnTo>
                          <a:pt x="10" y="232"/>
                        </a:lnTo>
                        <a:lnTo>
                          <a:pt x="10" y="232"/>
                        </a:lnTo>
                        <a:lnTo>
                          <a:pt x="8" y="232"/>
                        </a:lnTo>
                        <a:lnTo>
                          <a:pt x="8" y="232"/>
                        </a:lnTo>
                        <a:lnTo>
                          <a:pt x="8" y="232"/>
                        </a:lnTo>
                        <a:lnTo>
                          <a:pt x="8" y="230"/>
                        </a:lnTo>
                        <a:lnTo>
                          <a:pt x="6" y="230"/>
                        </a:lnTo>
                        <a:lnTo>
                          <a:pt x="6" y="230"/>
                        </a:lnTo>
                        <a:lnTo>
                          <a:pt x="6" y="230"/>
                        </a:lnTo>
                        <a:lnTo>
                          <a:pt x="6" y="228"/>
                        </a:lnTo>
                        <a:lnTo>
                          <a:pt x="6" y="228"/>
                        </a:lnTo>
                        <a:lnTo>
                          <a:pt x="4" y="228"/>
                        </a:lnTo>
                        <a:lnTo>
                          <a:pt x="4" y="228"/>
                        </a:lnTo>
                        <a:lnTo>
                          <a:pt x="4" y="228"/>
                        </a:lnTo>
                        <a:lnTo>
                          <a:pt x="4" y="226"/>
                        </a:lnTo>
                        <a:lnTo>
                          <a:pt x="4" y="226"/>
                        </a:lnTo>
                        <a:lnTo>
                          <a:pt x="4" y="226"/>
                        </a:lnTo>
                        <a:lnTo>
                          <a:pt x="2" y="226"/>
                        </a:lnTo>
                        <a:lnTo>
                          <a:pt x="2" y="226"/>
                        </a:lnTo>
                        <a:lnTo>
                          <a:pt x="0" y="226"/>
                        </a:lnTo>
                        <a:lnTo>
                          <a:pt x="0" y="224"/>
                        </a:lnTo>
                        <a:lnTo>
                          <a:pt x="0" y="224"/>
                        </a:lnTo>
                        <a:lnTo>
                          <a:pt x="0" y="224"/>
                        </a:lnTo>
                        <a:lnTo>
                          <a:pt x="0" y="224"/>
                        </a:lnTo>
                        <a:lnTo>
                          <a:pt x="0" y="222"/>
                        </a:lnTo>
                        <a:lnTo>
                          <a:pt x="0" y="222"/>
                        </a:lnTo>
                        <a:lnTo>
                          <a:pt x="2" y="222"/>
                        </a:lnTo>
                        <a:lnTo>
                          <a:pt x="2" y="222"/>
                        </a:lnTo>
                        <a:lnTo>
                          <a:pt x="2" y="222"/>
                        </a:lnTo>
                        <a:lnTo>
                          <a:pt x="2" y="220"/>
                        </a:lnTo>
                        <a:lnTo>
                          <a:pt x="4" y="220"/>
                        </a:lnTo>
                        <a:lnTo>
                          <a:pt x="4" y="220"/>
                        </a:lnTo>
                        <a:lnTo>
                          <a:pt x="4" y="220"/>
                        </a:lnTo>
                        <a:lnTo>
                          <a:pt x="4" y="220"/>
                        </a:lnTo>
                        <a:lnTo>
                          <a:pt x="4" y="218"/>
                        </a:lnTo>
                        <a:lnTo>
                          <a:pt x="6" y="218"/>
                        </a:lnTo>
                        <a:lnTo>
                          <a:pt x="6" y="220"/>
                        </a:lnTo>
                        <a:lnTo>
                          <a:pt x="6" y="220"/>
                        </a:lnTo>
                        <a:lnTo>
                          <a:pt x="6" y="218"/>
                        </a:lnTo>
                        <a:lnTo>
                          <a:pt x="6" y="218"/>
                        </a:lnTo>
                        <a:lnTo>
                          <a:pt x="6" y="220"/>
                        </a:lnTo>
                        <a:lnTo>
                          <a:pt x="6" y="220"/>
                        </a:lnTo>
                        <a:lnTo>
                          <a:pt x="8" y="220"/>
                        </a:lnTo>
                        <a:lnTo>
                          <a:pt x="8" y="220"/>
                        </a:lnTo>
                        <a:lnTo>
                          <a:pt x="10" y="220"/>
                        </a:lnTo>
                        <a:lnTo>
                          <a:pt x="10" y="220"/>
                        </a:lnTo>
                        <a:lnTo>
                          <a:pt x="10" y="218"/>
                        </a:lnTo>
                        <a:lnTo>
                          <a:pt x="10" y="218"/>
                        </a:lnTo>
                        <a:lnTo>
                          <a:pt x="10" y="218"/>
                        </a:lnTo>
                        <a:lnTo>
                          <a:pt x="10" y="218"/>
                        </a:lnTo>
                        <a:lnTo>
                          <a:pt x="10" y="216"/>
                        </a:lnTo>
                        <a:lnTo>
                          <a:pt x="10" y="216"/>
                        </a:lnTo>
                        <a:lnTo>
                          <a:pt x="8" y="216"/>
                        </a:lnTo>
                        <a:lnTo>
                          <a:pt x="8" y="216"/>
                        </a:lnTo>
                        <a:lnTo>
                          <a:pt x="8" y="216"/>
                        </a:lnTo>
                        <a:lnTo>
                          <a:pt x="8" y="216"/>
                        </a:lnTo>
                        <a:lnTo>
                          <a:pt x="8" y="214"/>
                        </a:lnTo>
                        <a:lnTo>
                          <a:pt x="8" y="214"/>
                        </a:lnTo>
                        <a:lnTo>
                          <a:pt x="8" y="214"/>
                        </a:lnTo>
                        <a:lnTo>
                          <a:pt x="6" y="214"/>
                        </a:lnTo>
                        <a:lnTo>
                          <a:pt x="6" y="212"/>
                        </a:lnTo>
                        <a:lnTo>
                          <a:pt x="6" y="212"/>
                        </a:lnTo>
                        <a:lnTo>
                          <a:pt x="6" y="210"/>
                        </a:lnTo>
                        <a:lnTo>
                          <a:pt x="8" y="210"/>
                        </a:lnTo>
                        <a:lnTo>
                          <a:pt x="8" y="210"/>
                        </a:lnTo>
                        <a:lnTo>
                          <a:pt x="8" y="209"/>
                        </a:lnTo>
                        <a:lnTo>
                          <a:pt x="8" y="209"/>
                        </a:lnTo>
                        <a:lnTo>
                          <a:pt x="8" y="209"/>
                        </a:lnTo>
                        <a:lnTo>
                          <a:pt x="10" y="209"/>
                        </a:lnTo>
                        <a:lnTo>
                          <a:pt x="10" y="207"/>
                        </a:lnTo>
                        <a:lnTo>
                          <a:pt x="10" y="207"/>
                        </a:lnTo>
                        <a:lnTo>
                          <a:pt x="10" y="207"/>
                        </a:lnTo>
                        <a:lnTo>
                          <a:pt x="10" y="207"/>
                        </a:lnTo>
                        <a:lnTo>
                          <a:pt x="10" y="205"/>
                        </a:lnTo>
                        <a:lnTo>
                          <a:pt x="10" y="205"/>
                        </a:lnTo>
                        <a:lnTo>
                          <a:pt x="10" y="205"/>
                        </a:lnTo>
                        <a:lnTo>
                          <a:pt x="12" y="205"/>
                        </a:lnTo>
                        <a:lnTo>
                          <a:pt x="12" y="203"/>
                        </a:lnTo>
                        <a:lnTo>
                          <a:pt x="12" y="203"/>
                        </a:lnTo>
                        <a:lnTo>
                          <a:pt x="12" y="203"/>
                        </a:lnTo>
                        <a:lnTo>
                          <a:pt x="12" y="203"/>
                        </a:lnTo>
                        <a:lnTo>
                          <a:pt x="14" y="203"/>
                        </a:lnTo>
                        <a:lnTo>
                          <a:pt x="14" y="203"/>
                        </a:lnTo>
                        <a:lnTo>
                          <a:pt x="14" y="201"/>
                        </a:lnTo>
                        <a:lnTo>
                          <a:pt x="16" y="201"/>
                        </a:lnTo>
                        <a:lnTo>
                          <a:pt x="16" y="201"/>
                        </a:lnTo>
                        <a:lnTo>
                          <a:pt x="16" y="201"/>
                        </a:lnTo>
                        <a:lnTo>
                          <a:pt x="18" y="201"/>
                        </a:lnTo>
                        <a:lnTo>
                          <a:pt x="18" y="203"/>
                        </a:lnTo>
                        <a:lnTo>
                          <a:pt x="18" y="203"/>
                        </a:lnTo>
                        <a:lnTo>
                          <a:pt x="19" y="203"/>
                        </a:lnTo>
                        <a:lnTo>
                          <a:pt x="19" y="203"/>
                        </a:lnTo>
                        <a:lnTo>
                          <a:pt x="19" y="201"/>
                        </a:lnTo>
                        <a:lnTo>
                          <a:pt x="19" y="201"/>
                        </a:lnTo>
                        <a:lnTo>
                          <a:pt x="19" y="203"/>
                        </a:lnTo>
                        <a:lnTo>
                          <a:pt x="21" y="203"/>
                        </a:lnTo>
                        <a:lnTo>
                          <a:pt x="21" y="201"/>
                        </a:lnTo>
                        <a:lnTo>
                          <a:pt x="21" y="201"/>
                        </a:lnTo>
                        <a:lnTo>
                          <a:pt x="21" y="201"/>
                        </a:lnTo>
                        <a:lnTo>
                          <a:pt x="21" y="201"/>
                        </a:lnTo>
                        <a:lnTo>
                          <a:pt x="21" y="199"/>
                        </a:lnTo>
                        <a:lnTo>
                          <a:pt x="23" y="199"/>
                        </a:lnTo>
                        <a:lnTo>
                          <a:pt x="23" y="199"/>
                        </a:lnTo>
                        <a:lnTo>
                          <a:pt x="23" y="199"/>
                        </a:lnTo>
                        <a:lnTo>
                          <a:pt x="23" y="199"/>
                        </a:lnTo>
                        <a:lnTo>
                          <a:pt x="25" y="199"/>
                        </a:lnTo>
                        <a:lnTo>
                          <a:pt x="25" y="197"/>
                        </a:lnTo>
                        <a:lnTo>
                          <a:pt x="25" y="197"/>
                        </a:lnTo>
                        <a:lnTo>
                          <a:pt x="25" y="195"/>
                        </a:lnTo>
                        <a:lnTo>
                          <a:pt x="25" y="195"/>
                        </a:lnTo>
                        <a:lnTo>
                          <a:pt x="25" y="193"/>
                        </a:lnTo>
                        <a:lnTo>
                          <a:pt x="25" y="193"/>
                        </a:lnTo>
                        <a:lnTo>
                          <a:pt x="25" y="193"/>
                        </a:lnTo>
                        <a:lnTo>
                          <a:pt x="25" y="193"/>
                        </a:lnTo>
                        <a:lnTo>
                          <a:pt x="25" y="191"/>
                        </a:lnTo>
                        <a:lnTo>
                          <a:pt x="27" y="191"/>
                        </a:lnTo>
                        <a:lnTo>
                          <a:pt x="27" y="191"/>
                        </a:lnTo>
                        <a:lnTo>
                          <a:pt x="27" y="191"/>
                        </a:lnTo>
                        <a:lnTo>
                          <a:pt x="27" y="191"/>
                        </a:lnTo>
                        <a:lnTo>
                          <a:pt x="27" y="189"/>
                        </a:lnTo>
                        <a:lnTo>
                          <a:pt x="27" y="189"/>
                        </a:lnTo>
                        <a:lnTo>
                          <a:pt x="27" y="189"/>
                        </a:lnTo>
                        <a:lnTo>
                          <a:pt x="27" y="187"/>
                        </a:lnTo>
                        <a:lnTo>
                          <a:pt x="29" y="187"/>
                        </a:lnTo>
                        <a:lnTo>
                          <a:pt x="29" y="187"/>
                        </a:lnTo>
                        <a:lnTo>
                          <a:pt x="29" y="187"/>
                        </a:lnTo>
                        <a:lnTo>
                          <a:pt x="29" y="186"/>
                        </a:lnTo>
                        <a:lnTo>
                          <a:pt x="31" y="186"/>
                        </a:lnTo>
                        <a:lnTo>
                          <a:pt x="31" y="186"/>
                        </a:lnTo>
                        <a:lnTo>
                          <a:pt x="31" y="184"/>
                        </a:lnTo>
                        <a:lnTo>
                          <a:pt x="31" y="184"/>
                        </a:lnTo>
                        <a:lnTo>
                          <a:pt x="31" y="184"/>
                        </a:lnTo>
                        <a:lnTo>
                          <a:pt x="31" y="184"/>
                        </a:lnTo>
                        <a:lnTo>
                          <a:pt x="33" y="184"/>
                        </a:lnTo>
                        <a:lnTo>
                          <a:pt x="33" y="184"/>
                        </a:lnTo>
                        <a:lnTo>
                          <a:pt x="33" y="184"/>
                        </a:lnTo>
                        <a:lnTo>
                          <a:pt x="33" y="182"/>
                        </a:lnTo>
                        <a:lnTo>
                          <a:pt x="33" y="182"/>
                        </a:lnTo>
                        <a:lnTo>
                          <a:pt x="33" y="180"/>
                        </a:lnTo>
                        <a:lnTo>
                          <a:pt x="33" y="180"/>
                        </a:lnTo>
                        <a:lnTo>
                          <a:pt x="33" y="180"/>
                        </a:lnTo>
                        <a:lnTo>
                          <a:pt x="31" y="180"/>
                        </a:lnTo>
                        <a:lnTo>
                          <a:pt x="31" y="178"/>
                        </a:lnTo>
                        <a:lnTo>
                          <a:pt x="31" y="178"/>
                        </a:lnTo>
                        <a:lnTo>
                          <a:pt x="31" y="178"/>
                        </a:lnTo>
                        <a:lnTo>
                          <a:pt x="31" y="178"/>
                        </a:lnTo>
                        <a:lnTo>
                          <a:pt x="31" y="176"/>
                        </a:lnTo>
                        <a:lnTo>
                          <a:pt x="31" y="176"/>
                        </a:lnTo>
                        <a:lnTo>
                          <a:pt x="29" y="176"/>
                        </a:lnTo>
                        <a:lnTo>
                          <a:pt x="29" y="174"/>
                        </a:lnTo>
                        <a:lnTo>
                          <a:pt x="29" y="174"/>
                        </a:lnTo>
                        <a:lnTo>
                          <a:pt x="29" y="174"/>
                        </a:lnTo>
                        <a:lnTo>
                          <a:pt x="27" y="174"/>
                        </a:lnTo>
                        <a:lnTo>
                          <a:pt x="27" y="174"/>
                        </a:lnTo>
                        <a:lnTo>
                          <a:pt x="27" y="174"/>
                        </a:lnTo>
                        <a:lnTo>
                          <a:pt x="27" y="172"/>
                        </a:lnTo>
                        <a:lnTo>
                          <a:pt x="27" y="172"/>
                        </a:lnTo>
                        <a:lnTo>
                          <a:pt x="27" y="170"/>
                        </a:lnTo>
                        <a:lnTo>
                          <a:pt x="27" y="170"/>
                        </a:lnTo>
                        <a:lnTo>
                          <a:pt x="27" y="168"/>
                        </a:lnTo>
                        <a:lnTo>
                          <a:pt x="27" y="168"/>
                        </a:lnTo>
                        <a:lnTo>
                          <a:pt x="27" y="168"/>
                        </a:lnTo>
                        <a:lnTo>
                          <a:pt x="29" y="168"/>
                        </a:lnTo>
                        <a:lnTo>
                          <a:pt x="29" y="166"/>
                        </a:lnTo>
                        <a:lnTo>
                          <a:pt x="29" y="166"/>
                        </a:lnTo>
                        <a:lnTo>
                          <a:pt x="29" y="166"/>
                        </a:lnTo>
                        <a:lnTo>
                          <a:pt x="31" y="166"/>
                        </a:lnTo>
                        <a:lnTo>
                          <a:pt x="31" y="166"/>
                        </a:lnTo>
                        <a:lnTo>
                          <a:pt x="31" y="164"/>
                        </a:lnTo>
                        <a:lnTo>
                          <a:pt x="31" y="164"/>
                        </a:lnTo>
                        <a:lnTo>
                          <a:pt x="31" y="163"/>
                        </a:lnTo>
                        <a:lnTo>
                          <a:pt x="31" y="163"/>
                        </a:lnTo>
                        <a:lnTo>
                          <a:pt x="31" y="163"/>
                        </a:lnTo>
                        <a:lnTo>
                          <a:pt x="31" y="161"/>
                        </a:lnTo>
                        <a:lnTo>
                          <a:pt x="31" y="161"/>
                        </a:lnTo>
                        <a:lnTo>
                          <a:pt x="31" y="159"/>
                        </a:lnTo>
                        <a:lnTo>
                          <a:pt x="31" y="159"/>
                        </a:lnTo>
                        <a:lnTo>
                          <a:pt x="31" y="159"/>
                        </a:lnTo>
                        <a:lnTo>
                          <a:pt x="31" y="159"/>
                        </a:lnTo>
                        <a:lnTo>
                          <a:pt x="31" y="157"/>
                        </a:lnTo>
                        <a:lnTo>
                          <a:pt x="31" y="157"/>
                        </a:lnTo>
                        <a:lnTo>
                          <a:pt x="31" y="155"/>
                        </a:lnTo>
                        <a:lnTo>
                          <a:pt x="31" y="155"/>
                        </a:lnTo>
                        <a:lnTo>
                          <a:pt x="31" y="153"/>
                        </a:lnTo>
                        <a:lnTo>
                          <a:pt x="31" y="153"/>
                        </a:lnTo>
                        <a:lnTo>
                          <a:pt x="29" y="153"/>
                        </a:lnTo>
                        <a:lnTo>
                          <a:pt x="29" y="151"/>
                        </a:lnTo>
                        <a:lnTo>
                          <a:pt x="29" y="151"/>
                        </a:lnTo>
                        <a:lnTo>
                          <a:pt x="29" y="151"/>
                        </a:lnTo>
                        <a:lnTo>
                          <a:pt x="29" y="149"/>
                        </a:lnTo>
                        <a:lnTo>
                          <a:pt x="29" y="149"/>
                        </a:lnTo>
                        <a:lnTo>
                          <a:pt x="29" y="147"/>
                        </a:lnTo>
                        <a:lnTo>
                          <a:pt x="29" y="147"/>
                        </a:lnTo>
                        <a:lnTo>
                          <a:pt x="29" y="145"/>
                        </a:lnTo>
                        <a:lnTo>
                          <a:pt x="29" y="145"/>
                        </a:lnTo>
                        <a:lnTo>
                          <a:pt x="29" y="145"/>
                        </a:lnTo>
                        <a:lnTo>
                          <a:pt x="27" y="145"/>
                        </a:lnTo>
                        <a:lnTo>
                          <a:pt x="27" y="145"/>
                        </a:lnTo>
                        <a:lnTo>
                          <a:pt x="27" y="145"/>
                        </a:lnTo>
                        <a:lnTo>
                          <a:pt x="27" y="143"/>
                        </a:lnTo>
                        <a:lnTo>
                          <a:pt x="27" y="143"/>
                        </a:lnTo>
                        <a:lnTo>
                          <a:pt x="27" y="143"/>
                        </a:lnTo>
                        <a:lnTo>
                          <a:pt x="27" y="143"/>
                        </a:lnTo>
                        <a:lnTo>
                          <a:pt x="27" y="141"/>
                        </a:lnTo>
                        <a:lnTo>
                          <a:pt x="27" y="141"/>
                        </a:lnTo>
                        <a:lnTo>
                          <a:pt x="29" y="141"/>
                        </a:lnTo>
                        <a:lnTo>
                          <a:pt x="29" y="141"/>
                        </a:lnTo>
                        <a:lnTo>
                          <a:pt x="31" y="141"/>
                        </a:lnTo>
                        <a:lnTo>
                          <a:pt x="31" y="141"/>
                        </a:lnTo>
                        <a:lnTo>
                          <a:pt x="31" y="141"/>
                        </a:lnTo>
                        <a:lnTo>
                          <a:pt x="31" y="140"/>
                        </a:lnTo>
                        <a:lnTo>
                          <a:pt x="31" y="140"/>
                        </a:lnTo>
                        <a:lnTo>
                          <a:pt x="31" y="140"/>
                        </a:lnTo>
                        <a:lnTo>
                          <a:pt x="31" y="138"/>
                        </a:lnTo>
                        <a:lnTo>
                          <a:pt x="31" y="138"/>
                        </a:lnTo>
                        <a:lnTo>
                          <a:pt x="31" y="138"/>
                        </a:lnTo>
                        <a:lnTo>
                          <a:pt x="31" y="136"/>
                        </a:lnTo>
                        <a:lnTo>
                          <a:pt x="31" y="136"/>
                        </a:lnTo>
                        <a:lnTo>
                          <a:pt x="31" y="134"/>
                        </a:lnTo>
                        <a:lnTo>
                          <a:pt x="31" y="134"/>
                        </a:lnTo>
                        <a:lnTo>
                          <a:pt x="31" y="134"/>
                        </a:lnTo>
                        <a:lnTo>
                          <a:pt x="29" y="134"/>
                        </a:lnTo>
                        <a:lnTo>
                          <a:pt x="29" y="134"/>
                        </a:lnTo>
                        <a:lnTo>
                          <a:pt x="29" y="132"/>
                        </a:lnTo>
                        <a:lnTo>
                          <a:pt x="29" y="132"/>
                        </a:lnTo>
                        <a:lnTo>
                          <a:pt x="29" y="132"/>
                        </a:lnTo>
                        <a:lnTo>
                          <a:pt x="27" y="132"/>
                        </a:lnTo>
                        <a:lnTo>
                          <a:pt x="27" y="130"/>
                        </a:lnTo>
                        <a:lnTo>
                          <a:pt x="27" y="130"/>
                        </a:lnTo>
                        <a:lnTo>
                          <a:pt x="27" y="128"/>
                        </a:lnTo>
                        <a:lnTo>
                          <a:pt x="27" y="128"/>
                        </a:lnTo>
                        <a:lnTo>
                          <a:pt x="27" y="126"/>
                        </a:lnTo>
                        <a:lnTo>
                          <a:pt x="29" y="126"/>
                        </a:lnTo>
                        <a:lnTo>
                          <a:pt x="29" y="128"/>
                        </a:lnTo>
                        <a:lnTo>
                          <a:pt x="29" y="128"/>
                        </a:lnTo>
                        <a:lnTo>
                          <a:pt x="29" y="126"/>
                        </a:lnTo>
                        <a:lnTo>
                          <a:pt x="29" y="126"/>
                        </a:lnTo>
                        <a:lnTo>
                          <a:pt x="29" y="126"/>
                        </a:lnTo>
                        <a:lnTo>
                          <a:pt x="31" y="126"/>
                        </a:lnTo>
                        <a:lnTo>
                          <a:pt x="31" y="124"/>
                        </a:lnTo>
                        <a:lnTo>
                          <a:pt x="31" y="124"/>
                        </a:lnTo>
                        <a:lnTo>
                          <a:pt x="31" y="122"/>
                        </a:lnTo>
                        <a:lnTo>
                          <a:pt x="31" y="122"/>
                        </a:lnTo>
                        <a:lnTo>
                          <a:pt x="29" y="122"/>
                        </a:lnTo>
                        <a:lnTo>
                          <a:pt x="29" y="120"/>
                        </a:lnTo>
                        <a:lnTo>
                          <a:pt x="29" y="120"/>
                        </a:lnTo>
                        <a:lnTo>
                          <a:pt x="29" y="120"/>
                        </a:lnTo>
                        <a:lnTo>
                          <a:pt x="27" y="120"/>
                        </a:lnTo>
                        <a:lnTo>
                          <a:pt x="27" y="120"/>
                        </a:lnTo>
                        <a:lnTo>
                          <a:pt x="27" y="120"/>
                        </a:lnTo>
                        <a:lnTo>
                          <a:pt x="27" y="120"/>
                        </a:lnTo>
                        <a:lnTo>
                          <a:pt x="27" y="118"/>
                        </a:lnTo>
                        <a:lnTo>
                          <a:pt x="27" y="118"/>
                        </a:lnTo>
                        <a:lnTo>
                          <a:pt x="27" y="118"/>
                        </a:lnTo>
                        <a:lnTo>
                          <a:pt x="27" y="118"/>
                        </a:lnTo>
                        <a:lnTo>
                          <a:pt x="25" y="118"/>
                        </a:lnTo>
                        <a:lnTo>
                          <a:pt x="25" y="117"/>
                        </a:lnTo>
                        <a:lnTo>
                          <a:pt x="25" y="117"/>
                        </a:lnTo>
                        <a:lnTo>
                          <a:pt x="25" y="117"/>
                        </a:lnTo>
                        <a:lnTo>
                          <a:pt x="23" y="117"/>
                        </a:lnTo>
                        <a:lnTo>
                          <a:pt x="23" y="117"/>
                        </a:lnTo>
                        <a:lnTo>
                          <a:pt x="23" y="115"/>
                        </a:lnTo>
                        <a:lnTo>
                          <a:pt x="25" y="115"/>
                        </a:lnTo>
                        <a:lnTo>
                          <a:pt x="25" y="115"/>
                        </a:lnTo>
                        <a:lnTo>
                          <a:pt x="25" y="115"/>
                        </a:lnTo>
                        <a:lnTo>
                          <a:pt x="25" y="113"/>
                        </a:lnTo>
                        <a:lnTo>
                          <a:pt x="25" y="113"/>
                        </a:lnTo>
                        <a:lnTo>
                          <a:pt x="25" y="113"/>
                        </a:lnTo>
                        <a:lnTo>
                          <a:pt x="23" y="113"/>
                        </a:lnTo>
                        <a:lnTo>
                          <a:pt x="23" y="111"/>
                        </a:lnTo>
                        <a:lnTo>
                          <a:pt x="23" y="111"/>
                        </a:lnTo>
                        <a:lnTo>
                          <a:pt x="23" y="111"/>
                        </a:lnTo>
                        <a:lnTo>
                          <a:pt x="21" y="111"/>
                        </a:lnTo>
                        <a:lnTo>
                          <a:pt x="21" y="111"/>
                        </a:lnTo>
                        <a:lnTo>
                          <a:pt x="21" y="111"/>
                        </a:lnTo>
                        <a:lnTo>
                          <a:pt x="21" y="109"/>
                        </a:lnTo>
                        <a:lnTo>
                          <a:pt x="21" y="109"/>
                        </a:lnTo>
                        <a:lnTo>
                          <a:pt x="21" y="107"/>
                        </a:lnTo>
                        <a:lnTo>
                          <a:pt x="21" y="107"/>
                        </a:lnTo>
                        <a:lnTo>
                          <a:pt x="21" y="107"/>
                        </a:lnTo>
                        <a:lnTo>
                          <a:pt x="21" y="105"/>
                        </a:lnTo>
                        <a:lnTo>
                          <a:pt x="21" y="105"/>
                        </a:lnTo>
                        <a:lnTo>
                          <a:pt x="21" y="103"/>
                        </a:lnTo>
                        <a:lnTo>
                          <a:pt x="23" y="103"/>
                        </a:lnTo>
                        <a:lnTo>
                          <a:pt x="23" y="103"/>
                        </a:lnTo>
                        <a:lnTo>
                          <a:pt x="23" y="103"/>
                        </a:lnTo>
                        <a:lnTo>
                          <a:pt x="25" y="103"/>
                        </a:lnTo>
                        <a:lnTo>
                          <a:pt x="25" y="103"/>
                        </a:lnTo>
                        <a:lnTo>
                          <a:pt x="23" y="103"/>
                        </a:lnTo>
                        <a:lnTo>
                          <a:pt x="23" y="101"/>
                        </a:lnTo>
                        <a:lnTo>
                          <a:pt x="23" y="101"/>
                        </a:lnTo>
                        <a:lnTo>
                          <a:pt x="23" y="99"/>
                        </a:lnTo>
                        <a:lnTo>
                          <a:pt x="23" y="99"/>
                        </a:lnTo>
                        <a:lnTo>
                          <a:pt x="25" y="99"/>
                        </a:lnTo>
                        <a:lnTo>
                          <a:pt x="25" y="99"/>
                        </a:lnTo>
                        <a:lnTo>
                          <a:pt x="25" y="99"/>
                        </a:lnTo>
                        <a:lnTo>
                          <a:pt x="25" y="101"/>
                        </a:lnTo>
                        <a:lnTo>
                          <a:pt x="25" y="101"/>
                        </a:lnTo>
                        <a:lnTo>
                          <a:pt x="25" y="101"/>
                        </a:lnTo>
                        <a:lnTo>
                          <a:pt x="25" y="103"/>
                        </a:lnTo>
                        <a:lnTo>
                          <a:pt x="27" y="103"/>
                        </a:lnTo>
                        <a:lnTo>
                          <a:pt x="27" y="103"/>
                        </a:lnTo>
                        <a:lnTo>
                          <a:pt x="27" y="101"/>
                        </a:lnTo>
                        <a:lnTo>
                          <a:pt x="27" y="101"/>
                        </a:lnTo>
                        <a:lnTo>
                          <a:pt x="27" y="101"/>
                        </a:lnTo>
                        <a:lnTo>
                          <a:pt x="29" y="101"/>
                        </a:lnTo>
                        <a:lnTo>
                          <a:pt x="29" y="99"/>
                        </a:lnTo>
                        <a:lnTo>
                          <a:pt x="29" y="99"/>
                        </a:lnTo>
                        <a:lnTo>
                          <a:pt x="29" y="99"/>
                        </a:lnTo>
                        <a:lnTo>
                          <a:pt x="31" y="99"/>
                        </a:lnTo>
                        <a:lnTo>
                          <a:pt x="31" y="97"/>
                        </a:lnTo>
                        <a:lnTo>
                          <a:pt x="31" y="97"/>
                        </a:lnTo>
                        <a:lnTo>
                          <a:pt x="31" y="97"/>
                        </a:lnTo>
                        <a:lnTo>
                          <a:pt x="31" y="95"/>
                        </a:lnTo>
                        <a:lnTo>
                          <a:pt x="31" y="95"/>
                        </a:lnTo>
                        <a:lnTo>
                          <a:pt x="31" y="95"/>
                        </a:lnTo>
                        <a:lnTo>
                          <a:pt x="31" y="95"/>
                        </a:lnTo>
                        <a:lnTo>
                          <a:pt x="33" y="95"/>
                        </a:lnTo>
                        <a:lnTo>
                          <a:pt x="33" y="95"/>
                        </a:lnTo>
                        <a:lnTo>
                          <a:pt x="33" y="95"/>
                        </a:lnTo>
                        <a:lnTo>
                          <a:pt x="33" y="94"/>
                        </a:lnTo>
                        <a:lnTo>
                          <a:pt x="33" y="94"/>
                        </a:lnTo>
                        <a:lnTo>
                          <a:pt x="33" y="94"/>
                        </a:lnTo>
                        <a:lnTo>
                          <a:pt x="33" y="92"/>
                        </a:lnTo>
                        <a:lnTo>
                          <a:pt x="33" y="92"/>
                        </a:lnTo>
                        <a:lnTo>
                          <a:pt x="33" y="90"/>
                        </a:lnTo>
                        <a:lnTo>
                          <a:pt x="33" y="90"/>
                        </a:lnTo>
                        <a:lnTo>
                          <a:pt x="33" y="90"/>
                        </a:lnTo>
                        <a:lnTo>
                          <a:pt x="33" y="88"/>
                        </a:lnTo>
                        <a:lnTo>
                          <a:pt x="31" y="88"/>
                        </a:lnTo>
                        <a:lnTo>
                          <a:pt x="31" y="88"/>
                        </a:lnTo>
                        <a:lnTo>
                          <a:pt x="31" y="88"/>
                        </a:lnTo>
                        <a:lnTo>
                          <a:pt x="31" y="86"/>
                        </a:lnTo>
                        <a:lnTo>
                          <a:pt x="31" y="86"/>
                        </a:lnTo>
                        <a:lnTo>
                          <a:pt x="31" y="86"/>
                        </a:lnTo>
                        <a:lnTo>
                          <a:pt x="31" y="84"/>
                        </a:lnTo>
                        <a:lnTo>
                          <a:pt x="31" y="84"/>
                        </a:lnTo>
                        <a:lnTo>
                          <a:pt x="31" y="84"/>
                        </a:lnTo>
                        <a:lnTo>
                          <a:pt x="29" y="84"/>
                        </a:lnTo>
                        <a:lnTo>
                          <a:pt x="29" y="82"/>
                        </a:lnTo>
                        <a:lnTo>
                          <a:pt x="29" y="82"/>
                        </a:lnTo>
                        <a:lnTo>
                          <a:pt x="29" y="82"/>
                        </a:lnTo>
                        <a:lnTo>
                          <a:pt x="29" y="82"/>
                        </a:lnTo>
                        <a:lnTo>
                          <a:pt x="29" y="80"/>
                        </a:lnTo>
                        <a:lnTo>
                          <a:pt x="29" y="80"/>
                        </a:lnTo>
                        <a:lnTo>
                          <a:pt x="31" y="80"/>
                        </a:lnTo>
                        <a:lnTo>
                          <a:pt x="31" y="78"/>
                        </a:lnTo>
                        <a:lnTo>
                          <a:pt x="31" y="78"/>
                        </a:lnTo>
                        <a:lnTo>
                          <a:pt x="31" y="78"/>
                        </a:lnTo>
                        <a:lnTo>
                          <a:pt x="31" y="80"/>
                        </a:lnTo>
                        <a:lnTo>
                          <a:pt x="33" y="80"/>
                        </a:lnTo>
                        <a:lnTo>
                          <a:pt x="33" y="80"/>
                        </a:lnTo>
                        <a:lnTo>
                          <a:pt x="33" y="82"/>
                        </a:lnTo>
                        <a:lnTo>
                          <a:pt x="33" y="82"/>
                        </a:lnTo>
                        <a:lnTo>
                          <a:pt x="33" y="82"/>
                        </a:lnTo>
                        <a:lnTo>
                          <a:pt x="33" y="84"/>
                        </a:lnTo>
                        <a:lnTo>
                          <a:pt x="33" y="84"/>
                        </a:lnTo>
                        <a:lnTo>
                          <a:pt x="35" y="84"/>
                        </a:lnTo>
                        <a:lnTo>
                          <a:pt x="35" y="84"/>
                        </a:lnTo>
                        <a:lnTo>
                          <a:pt x="35" y="84"/>
                        </a:lnTo>
                        <a:lnTo>
                          <a:pt x="35" y="86"/>
                        </a:lnTo>
                        <a:lnTo>
                          <a:pt x="37" y="86"/>
                        </a:lnTo>
                        <a:lnTo>
                          <a:pt x="37" y="86"/>
                        </a:lnTo>
                        <a:lnTo>
                          <a:pt x="37" y="86"/>
                        </a:lnTo>
                        <a:lnTo>
                          <a:pt x="37" y="86"/>
                        </a:lnTo>
                        <a:lnTo>
                          <a:pt x="37" y="86"/>
                        </a:lnTo>
                        <a:lnTo>
                          <a:pt x="39" y="86"/>
                        </a:lnTo>
                        <a:lnTo>
                          <a:pt x="39" y="88"/>
                        </a:lnTo>
                        <a:lnTo>
                          <a:pt x="39" y="88"/>
                        </a:lnTo>
                        <a:lnTo>
                          <a:pt x="39" y="90"/>
                        </a:lnTo>
                        <a:lnTo>
                          <a:pt x="39" y="90"/>
                        </a:lnTo>
                        <a:lnTo>
                          <a:pt x="39" y="90"/>
                        </a:lnTo>
                        <a:lnTo>
                          <a:pt x="39" y="90"/>
                        </a:lnTo>
                        <a:lnTo>
                          <a:pt x="39" y="92"/>
                        </a:lnTo>
                        <a:lnTo>
                          <a:pt x="39" y="92"/>
                        </a:lnTo>
                        <a:lnTo>
                          <a:pt x="39" y="94"/>
                        </a:lnTo>
                        <a:lnTo>
                          <a:pt x="39" y="94"/>
                        </a:lnTo>
                        <a:lnTo>
                          <a:pt x="39" y="94"/>
                        </a:lnTo>
                        <a:lnTo>
                          <a:pt x="39" y="94"/>
                        </a:lnTo>
                        <a:lnTo>
                          <a:pt x="39" y="95"/>
                        </a:lnTo>
                        <a:lnTo>
                          <a:pt x="39" y="95"/>
                        </a:lnTo>
                        <a:lnTo>
                          <a:pt x="39" y="95"/>
                        </a:lnTo>
                        <a:lnTo>
                          <a:pt x="40" y="95"/>
                        </a:lnTo>
                        <a:lnTo>
                          <a:pt x="40" y="94"/>
                        </a:lnTo>
                        <a:lnTo>
                          <a:pt x="40" y="94"/>
                        </a:lnTo>
                        <a:lnTo>
                          <a:pt x="40" y="94"/>
                        </a:lnTo>
                        <a:lnTo>
                          <a:pt x="40" y="92"/>
                        </a:lnTo>
                        <a:lnTo>
                          <a:pt x="40" y="92"/>
                        </a:lnTo>
                        <a:lnTo>
                          <a:pt x="40" y="92"/>
                        </a:lnTo>
                        <a:lnTo>
                          <a:pt x="40" y="90"/>
                        </a:lnTo>
                        <a:lnTo>
                          <a:pt x="40" y="90"/>
                        </a:lnTo>
                        <a:lnTo>
                          <a:pt x="40" y="88"/>
                        </a:lnTo>
                        <a:lnTo>
                          <a:pt x="40" y="88"/>
                        </a:lnTo>
                        <a:lnTo>
                          <a:pt x="40" y="86"/>
                        </a:lnTo>
                        <a:lnTo>
                          <a:pt x="40" y="86"/>
                        </a:lnTo>
                        <a:lnTo>
                          <a:pt x="40" y="86"/>
                        </a:lnTo>
                        <a:lnTo>
                          <a:pt x="40" y="84"/>
                        </a:lnTo>
                        <a:lnTo>
                          <a:pt x="39" y="84"/>
                        </a:lnTo>
                        <a:lnTo>
                          <a:pt x="39" y="84"/>
                        </a:lnTo>
                        <a:lnTo>
                          <a:pt x="39" y="82"/>
                        </a:lnTo>
                        <a:lnTo>
                          <a:pt x="39" y="82"/>
                        </a:lnTo>
                        <a:lnTo>
                          <a:pt x="39" y="82"/>
                        </a:lnTo>
                        <a:lnTo>
                          <a:pt x="37" y="82"/>
                        </a:lnTo>
                        <a:lnTo>
                          <a:pt x="37" y="82"/>
                        </a:lnTo>
                        <a:lnTo>
                          <a:pt x="37" y="80"/>
                        </a:lnTo>
                        <a:lnTo>
                          <a:pt x="39" y="80"/>
                        </a:lnTo>
                        <a:lnTo>
                          <a:pt x="39" y="80"/>
                        </a:lnTo>
                        <a:lnTo>
                          <a:pt x="39" y="80"/>
                        </a:lnTo>
                        <a:lnTo>
                          <a:pt x="39" y="78"/>
                        </a:lnTo>
                        <a:lnTo>
                          <a:pt x="39" y="78"/>
                        </a:lnTo>
                        <a:lnTo>
                          <a:pt x="40" y="78"/>
                        </a:lnTo>
                        <a:lnTo>
                          <a:pt x="40" y="78"/>
                        </a:lnTo>
                        <a:lnTo>
                          <a:pt x="42" y="78"/>
                        </a:lnTo>
                        <a:lnTo>
                          <a:pt x="42" y="78"/>
                        </a:lnTo>
                        <a:lnTo>
                          <a:pt x="42" y="78"/>
                        </a:lnTo>
                        <a:lnTo>
                          <a:pt x="42" y="78"/>
                        </a:lnTo>
                        <a:lnTo>
                          <a:pt x="42" y="78"/>
                        </a:lnTo>
                        <a:lnTo>
                          <a:pt x="44" y="78"/>
                        </a:lnTo>
                        <a:lnTo>
                          <a:pt x="44" y="76"/>
                        </a:lnTo>
                        <a:lnTo>
                          <a:pt x="44" y="76"/>
                        </a:lnTo>
                        <a:lnTo>
                          <a:pt x="44" y="76"/>
                        </a:lnTo>
                        <a:lnTo>
                          <a:pt x="46" y="76"/>
                        </a:lnTo>
                        <a:lnTo>
                          <a:pt x="46" y="74"/>
                        </a:lnTo>
                        <a:lnTo>
                          <a:pt x="46" y="74"/>
                        </a:lnTo>
                        <a:lnTo>
                          <a:pt x="46" y="74"/>
                        </a:lnTo>
                        <a:lnTo>
                          <a:pt x="46" y="74"/>
                        </a:lnTo>
                        <a:lnTo>
                          <a:pt x="48" y="74"/>
                        </a:lnTo>
                        <a:lnTo>
                          <a:pt x="48" y="73"/>
                        </a:lnTo>
                        <a:lnTo>
                          <a:pt x="48" y="73"/>
                        </a:lnTo>
                        <a:lnTo>
                          <a:pt x="48" y="73"/>
                        </a:lnTo>
                        <a:lnTo>
                          <a:pt x="48" y="73"/>
                        </a:lnTo>
                        <a:lnTo>
                          <a:pt x="48" y="71"/>
                        </a:lnTo>
                        <a:lnTo>
                          <a:pt x="48" y="71"/>
                        </a:lnTo>
                        <a:lnTo>
                          <a:pt x="50" y="71"/>
                        </a:lnTo>
                        <a:lnTo>
                          <a:pt x="50" y="71"/>
                        </a:lnTo>
                        <a:lnTo>
                          <a:pt x="50" y="71"/>
                        </a:lnTo>
                        <a:lnTo>
                          <a:pt x="50" y="69"/>
                        </a:lnTo>
                        <a:lnTo>
                          <a:pt x="50" y="69"/>
                        </a:lnTo>
                        <a:lnTo>
                          <a:pt x="50" y="67"/>
                        </a:lnTo>
                        <a:lnTo>
                          <a:pt x="52" y="67"/>
                        </a:lnTo>
                        <a:lnTo>
                          <a:pt x="52" y="67"/>
                        </a:lnTo>
                        <a:lnTo>
                          <a:pt x="52" y="67"/>
                        </a:lnTo>
                        <a:lnTo>
                          <a:pt x="52" y="65"/>
                        </a:lnTo>
                        <a:lnTo>
                          <a:pt x="52" y="65"/>
                        </a:lnTo>
                        <a:lnTo>
                          <a:pt x="52" y="65"/>
                        </a:lnTo>
                        <a:lnTo>
                          <a:pt x="54" y="65"/>
                        </a:lnTo>
                        <a:lnTo>
                          <a:pt x="54" y="65"/>
                        </a:lnTo>
                        <a:lnTo>
                          <a:pt x="54" y="63"/>
                        </a:lnTo>
                        <a:lnTo>
                          <a:pt x="54" y="63"/>
                        </a:lnTo>
                        <a:lnTo>
                          <a:pt x="54" y="63"/>
                        </a:lnTo>
                        <a:lnTo>
                          <a:pt x="56" y="63"/>
                        </a:lnTo>
                        <a:lnTo>
                          <a:pt x="56" y="63"/>
                        </a:lnTo>
                        <a:lnTo>
                          <a:pt x="58" y="63"/>
                        </a:lnTo>
                        <a:lnTo>
                          <a:pt x="58" y="63"/>
                        </a:lnTo>
                        <a:lnTo>
                          <a:pt x="58" y="63"/>
                        </a:lnTo>
                        <a:lnTo>
                          <a:pt x="60" y="63"/>
                        </a:lnTo>
                        <a:lnTo>
                          <a:pt x="60" y="63"/>
                        </a:lnTo>
                        <a:lnTo>
                          <a:pt x="60" y="63"/>
                        </a:lnTo>
                        <a:lnTo>
                          <a:pt x="60" y="63"/>
                        </a:lnTo>
                        <a:lnTo>
                          <a:pt x="60" y="61"/>
                        </a:lnTo>
                        <a:lnTo>
                          <a:pt x="62" y="61"/>
                        </a:lnTo>
                        <a:lnTo>
                          <a:pt x="62" y="61"/>
                        </a:lnTo>
                        <a:lnTo>
                          <a:pt x="62" y="59"/>
                        </a:lnTo>
                        <a:lnTo>
                          <a:pt x="60" y="59"/>
                        </a:lnTo>
                        <a:lnTo>
                          <a:pt x="60" y="59"/>
                        </a:lnTo>
                        <a:lnTo>
                          <a:pt x="60" y="59"/>
                        </a:lnTo>
                        <a:lnTo>
                          <a:pt x="60" y="59"/>
                        </a:lnTo>
                        <a:lnTo>
                          <a:pt x="60" y="57"/>
                        </a:lnTo>
                        <a:lnTo>
                          <a:pt x="60" y="57"/>
                        </a:lnTo>
                        <a:lnTo>
                          <a:pt x="60" y="57"/>
                        </a:lnTo>
                        <a:lnTo>
                          <a:pt x="60" y="55"/>
                        </a:lnTo>
                        <a:lnTo>
                          <a:pt x="60" y="55"/>
                        </a:lnTo>
                        <a:lnTo>
                          <a:pt x="60" y="55"/>
                        </a:lnTo>
                        <a:lnTo>
                          <a:pt x="60" y="55"/>
                        </a:lnTo>
                        <a:lnTo>
                          <a:pt x="60" y="53"/>
                        </a:lnTo>
                        <a:lnTo>
                          <a:pt x="60" y="53"/>
                        </a:lnTo>
                        <a:lnTo>
                          <a:pt x="62" y="53"/>
                        </a:lnTo>
                        <a:lnTo>
                          <a:pt x="62" y="51"/>
                        </a:lnTo>
                        <a:lnTo>
                          <a:pt x="62" y="51"/>
                        </a:lnTo>
                        <a:lnTo>
                          <a:pt x="62" y="50"/>
                        </a:lnTo>
                        <a:lnTo>
                          <a:pt x="62" y="50"/>
                        </a:lnTo>
                        <a:lnTo>
                          <a:pt x="62" y="48"/>
                        </a:lnTo>
                        <a:lnTo>
                          <a:pt x="60" y="48"/>
                        </a:lnTo>
                        <a:lnTo>
                          <a:pt x="60" y="50"/>
                        </a:lnTo>
                        <a:lnTo>
                          <a:pt x="60" y="50"/>
                        </a:lnTo>
                        <a:lnTo>
                          <a:pt x="60" y="50"/>
                        </a:lnTo>
                        <a:lnTo>
                          <a:pt x="60" y="48"/>
                        </a:lnTo>
                        <a:lnTo>
                          <a:pt x="58" y="48"/>
                        </a:lnTo>
                        <a:lnTo>
                          <a:pt x="58" y="50"/>
                        </a:lnTo>
                        <a:lnTo>
                          <a:pt x="58" y="50"/>
                        </a:lnTo>
                        <a:lnTo>
                          <a:pt x="58" y="50"/>
                        </a:lnTo>
                        <a:lnTo>
                          <a:pt x="58" y="48"/>
                        </a:lnTo>
                        <a:lnTo>
                          <a:pt x="58" y="48"/>
                        </a:lnTo>
                        <a:lnTo>
                          <a:pt x="58" y="48"/>
                        </a:lnTo>
                        <a:lnTo>
                          <a:pt x="58" y="48"/>
                        </a:lnTo>
                        <a:lnTo>
                          <a:pt x="60" y="48"/>
                        </a:lnTo>
                        <a:lnTo>
                          <a:pt x="60" y="48"/>
                        </a:lnTo>
                        <a:lnTo>
                          <a:pt x="60" y="48"/>
                        </a:lnTo>
                        <a:lnTo>
                          <a:pt x="60" y="48"/>
                        </a:lnTo>
                        <a:lnTo>
                          <a:pt x="60" y="46"/>
                        </a:lnTo>
                        <a:lnTo>
                          <a:pt x="60" y="46"/>
                        </a:lnTo>
                        <a:lnTo>
                          <a:pt x="60" y="44"/>
                        </a:lnTo>
                        <a:lnTo>
                          <a:pt x="62" y="44"/>
                        </a:lnTo>
                        <a:lnTo>
                          <a:pt x="62" y="44"/>
                        </a:lnTo>
                        <a:lnTo>
                          <a:pt x="62" y="42"/>
                        </a:lnTo>
                        <a:lnTo>
                          <a:pt x="62" y="42"/>
                        </a:lnTo>
                        <a:lnTo>
                          <a:pt x="62" y="42"/>
                        </a:lnTo>
                        <a:lnTo>
                          <a:pt x="62" y="40"/>
                        </a:lnTo>
                        <a:lnTo>
                          <a:pt x="62" y="40"/>
                        </a:lnTo>
                        <a:lnTo>
                          <a:pt x="63" y="40"/>
                        </a:lnTo>
                        <a:lnTo>
                          <a:pt x="63" y="38"/>
                        </a:lnTo>
                        <a:lnTo>
                          <a:pt x="63" y="38"/>
                        </a:lnTo>
                        <a:lnTo>
                          <a:pt x="63" y="38"/>
                        </a:lnTo>
                        <a:lnTo>
                          <a:pt x="63" y="38"/>
                        </a:lnTo>
                        <a:lnTo>
                          <a:pt x="63" y="38"/>
                        </a:lnTo>
                        <a:lnTo>
                          <a:pt x="65" y="38"/>
                        </a:lnTo>
                        <a:lnTo>
                          <a:pt x="65" y="38"/>
                        </a:lnTo>
                        <a:lnTo>
                          <a:pt x="65" y="36"/>
                        </a:lnTo>
                        <a:lnTo>
                          <a:pt x="65" y="36"/>
                        </a:lnTo>
                        <a:lnTo>
                          <a:pt x="65" y="36"/>
                        </a:lnTo>
                        <a:lnTo>
                          <a:pt x="65" y="34"/>
                        </a:lnTo>
                        <a:lnTo>
                          <a:pt x="67" y="34"/>
                        </a:lnTo>
                        <a:lnTo>
                          <a:pt x="67" y="34"/>
                        </a:lnTo>
                        <a:lnTo>
                          <a:pt x="67" y="34"/>
                        </a:lnTo>
                        <a:lnTo>
                          <a:pt x="69" y="34"/>
                        </a:lnTo>
                        <a:lnTo>
                          <a:pt x="69" y="34"/>
                        </a:lnTo>
                        <a:lnTo>
                          <a:pt x="69" y="32"/>
                        </a:lnTo>
                        <a:lnTo>
                          <a:pt x="69" y="32"/>
                        </a:lnTo>
                        <a:lnTo>
                          <a:pt x="71" y="32"/>
                        </a:lnTo>
                        <a:lnTo>
                          <a:pt x="71" y="32"/>
                        </a:lnTo>
                        <a:lnTo>
                          <a:pt x="71" y="30"/>
                        </a:lnTo>
                        <a:lnTo>
                          <a:pt x="71" y="30"/>
                        </a:lnTo>
                        <a:lnTo>
                          <a:pt x="71" y="30"/>
                        </a:lnTo>
                        <a:lnTo>
                          <a:pt x="71" y="30"/>
                        </a:lnTo>
                        <a:lnTo>
                          <a:pt x="71" y="30"/>
                        </a:lnTo>
                        <a:lnTo>
                          <a:pt x="73" y="30"/>
                        </a:lnTo>
                        <a:lnTo>
                          <a:pt x="73" y="30"/>
                        </a:lnTo>
                        <a:lnTo>
                          <a:pt x="73" y="28"/>
                        </a:lnTo>
                        <a:lnTo>
                          <a:pt x="75" y="28"/>
                        </a:lnTo>
                        <a:lnTo>
                          <a:pt x="75" y="28"/>
                        </a:lnTo>
                        <a:lnTo>
                          <a:pt x="75" y="30"/>
                        </a:lnTo>
                        <a:lnTo>
                          <a:pt x="75" y="30"/>
                        </a:lnTo>
                        <a:lnTo>
                          <a:pt x="77" y="30"/>
                        </a:lnTo>
                        <a:lnTo>
                          <a:pt x="77" y="30"/>
                        </a:lnTo>
                        <a:lnTo>
                          <a:pt x="77" y="30"/>
                        </a:lnTo>
                        <a:lnTo>
                          <a:pt x="79" y="30"/>
                        </a:lnTo>
                        <a:lnTo>
                          <a:pt x="79" y="30"/>
                        </a:lnTo>
                        <a:lnTo>
                          <a:pt x="79" y="30"/>
                        </a:lnTo>
                        <a:lnTo>
                          <a:pt x="79" y="30"/>
                        </a:lnTo>
                        <a:lnTo>
                          <a:pt x="81" y="30"/>
                        </a:lnTo>
                        <a:lnTo>
                          <a:pt x="81" y="30"/>
                        </a:lnTo>
                        <a:lnTo>
                          <a:pt x="81" y="30"/>
                        </a:lnTo>
                        <a:lnTo>
                          <a:pt x="83" y="30"/>
                        </a:lnTo>
                        <a:lnTo>
                          <a:pt x="83" y="30"/>
                        </a:lnTo>
                        <a:lnTo>
                          <a:pt x="84" y="30"/>
                        </a:lnTo>
                        <a:lnTo>
                          <a:pt x="84" y="30"/>
                        </a:lnTo>
                        <a:lnTo>
                          <a:pt x="84" y="30"/>
                        </a:lnTo>
                        <a:lnTo>
                          <a:pt x="84" y="30"/>
                        </a:lnTo>
                        <a:lnTo>
                          <a:pt x="84" y="28"/>
                        </a:lnTo>
                        <a:lnTo>
                          <a:pt x="84" y="28"/>
                        </a:lnTo>
                        <a:lnTo>
                          <a:pt x="84" y="27"/>
                        </a:lnTo>
                        <a:lnTo>
                          <a:pt x="84" y="27"/>
                        </a:lnTo>
                        <a:lnTo>
                          <a:pt x="84" y="25"/>
                        </a:lnTo>
                        <a:lnTo>
                          <a:pt x="84" y="25"/>
                        </a:lnTo>
                        <a:lnTo>
                          <a:pt x="84" y="25"/>
                        </a:lnTo>
                        <a:lnTo>
                          <a:pt x="86" y="25"/>
                        </a:lnTo>
                        <a:lnTo>
                          <a:pt x="86" y="23"/>
                        </a:lnTo>
                        <a:lnTo>
                          <a:pt x="86" y="23"/>
                        </a:lnTo>
                        <a:lnTo>
                          <a:pt x="86" y="23"/>
                        </a:lnTo>
                        <a:lnTo>
                          <a:pt x="88" y="23"/>
                        </a:lnTo>
                        <a:lnTo>
                          <a:pt x="88" y="23"/>
                        </a:lnTo>
                        <a:lnTo>
                          <a:pt x="90" y="23"/>
                        </a:lnTo>
                        <a:lnTo>
                          <a:pt x="90" y="25"/>
                        </a:lnTo>
                        <a:lnTo>
                          <a:pt x="90" y="25"/>
                        </a:lnTo>
                        <a:lnTo>
                          <a:pt x="90" y="25"/>
                        </a:lnTo>
                        <a:lnTo>
                          <a:pt x="90" y="25"/>
                        </a:lnTo>
                        <a:lnTo>
                          <a:pt x="92" y="25"/>
                        </a:lnTo>
                        <a:lnTo>
                          <a:pt x="92" y="25"/>
                        </a:lnTo>
                        <a:lnTo>
                          <a:pt x="92" y="25"/>
                        </a:lnTo>
                        <a:lnTo>
                          <a:pt x="94" y="25"/>
                        </a:lnTo>
                        <a:lnTo>
                          <a:pt x="94" y="25"/>
                        </a:lnTo>
                        <a:lnTo>
                          <a:pt x="96" y="25"/>
                        </a:lnTo>
                        <a:lnTo>
                          <a:pt x="96" y="25"/>
                        </a:lnTo>
                        <a:lnTo>
                          <a:pt x="96" y="25"/>
                        </a:lnTo>
                        <a:lnTo>
                          <a:pt x="98" y="25"/>
                        </a:lnTo>
                        <a:lnTo>
                          <a:pt x="98" y="25"/>
                        </a:lnTo>
                        <a:lnTo>
                          <a:pt x="98" y="25"/>
                        </a:lnTo>
                        <a:lnTo>
                          <a:pt x="100" y="25"/>
                        </a:lnTo>
                        <a:lnTo>
                          <a:pt x="100" y="25"/>
                        </a:lnTo>
                        <a:lnTo>
                          <a:pt x="102" y="25"/>
                        </a:lnTo>
                        <a:lnTo>
                          <a:pt x="102" y="25"/>
                        </a:lnTo>
                        <a:lnTo>
                          <a:pt x="102" y="25"/>
                        </a:lnTo>
                        <a:lnTo>
                          <a:pt x="102" y="23"/>
                        </a:lnTo>
                        <a:lnTo>
                          <a:pt x="102" y="23"/>
                        </a:lnTo>
                        <a:lnTo>
                          <a:pt x="102" y="23"/>
                        </a:lnTo>
                        <a:lnTo>
                          <a:pt x="104" y="23"/>
                        </a:lnTo>
                        <a:lnTo>
                          <a:pt x="104" y="23"/>
                        </a:lnTo>
                        <a:lnTo>
                          <a:pt x="104" y="23"/>
                        </a:lnTo>
                        <a:lnTo>
                          <a:pt x="106" y="23"/>
                        </a:lnTo>
                        <a:lnTo>
                          <a:pt x="106" y="21"/>
                        </a:lnTo>
                        <a:lnTo>
                          <a:pt x="106" y="21"/>
                        </a:lnTo>
                        <a:lnTo>
                          <a:pt x="106" y="21"/>
                        </a:lnTo>
                        <a:lnTo>
                          <a:pt x="106" y="21"/>
                        </a:lnTo>
                        <a:lnTo>
                          <a:pt x="107" y="21"/>
                        </a:lnTo>
                        <a:lnTo>
                          <a:pt x="107" y="19"/>
                        </a:lnTo>
                        <a:lnTo>
                          <a:pt x="107" y="19"/>
                        </a:lnTo>
                        <a:lnTo>
                          <a:pt x="107" y="19"/>
                        </a:lnTo>
                        <a:lnTo>
                          <a:pt x="107" y="19"/>
                        </a:lnTo>
                        <a:lnTo>
                          <a:pt x="107" y="17"/>
                        </a:lnTo>
                        <a:lnTo>
                          <a:pt x="109" y="17"/>
                        </a:lnTo>
                        <a:lnTo>
                          <a:pt x="109" y="17"/>
                        </a:lnTo>
                        <a:lnTo>
                          <a:pt x="109" y="17"/>
                        </a:lnTo>
                        <a:lnTo>
                          <a:pt x="111" y="17"/>
                        </a:lnTo>
                        <a:lnTo>
                          <a:pt x="111" y="17"/>
                        </a:lnTo>
                        <a:lnTo>
                          <a:pt x="111" y="15"/>
                        </a:lnTo>
                        <a:lnTo>
                          <a:pt x="111" y="15"/>
                        </a:lnTo>
                        <a:lnTo>
                          <a:pt x="113" y="15"/>
                        </a:lnTo>
                        <a:lnTo>
                          <a:pt x="113" y="15"/>
                        </a:lnTo>
                        <a:lnTo>
                          <a:pt x="113" y="15"/>
                        </a:lnTo>
                        <a:lnTo>
                          <a:pt x="113" y="15"/>
                        </a:lnTo>
                        <a:lnTo>
                          <a:pt x="115" y="15"/>
                        </a:lnTo>
                        <a:lnTo>
                          <a:pt x="115" y="15"/>
                        </a:lnTo>
                        <a:lnTo>
                          <a:pt x="115" y="15"/>
                        </a:lnTo>
                        <a:lnTo>
                          <a:pt x="117" y="15"/>
                        </a:lnTo>
                        <a:lnTo>
                          <a:pt x="117" y="15"/>
                        </a:lnTo>
                        <a:lnTo>
                          <a:pt x="117" y="13"/>
                        </a:lnTo>
                        <a:lnTo>
                          <a:pt x="117" y="13"/>
                        </a:lnTo>
                        <a:lnTo>
                          <a:pt x="119" y="13"/>
                        </a:lnTo>
                        <a:lnTo>
                          <a:pt x="119" y="13"/>
                        </a:lnTo>
                        <a:lnTo>
                          <a:pt x="119" y="13"/>
                        </a:lnTo>
                        <a:lnTo>
                          <a:pt x="119" y="11"/>
                        </a:lnTo>
                        <a:lnTo>
                          <a:pt x="119" y="11"/>
                        </a:lnTo>
                        <a:lnTo>
                          <a:pt x="119" y="11"/>
                        </a:lnTo>
                        <a:lnTo>
                          <a:pt x="119" y="9"/>
                        </a:lnTo>
                        <a:lnTo>
                          <a:pt x="119" y="9"/>
                        </a:lnTo>
                        <a:lnTo>
                          <a:pt x="121" y="9"/>
                        </a:lnTo>
                        <a:lnTo>
                          <a:pt x="121" y="7"/>
                        </a:lnTo>
                        <a:lnTo>
                          <a:pt x="121" y="7"/>
                        </a:lnTo>
                        <a:lnTo>
                          <a:pt x="121" y="7"/>
                        </a:lnTo>
                        <a:lnTo>
                          <a:pt x="119" y="7"/>
                        </a:lnTo>
                        <a:lnTo>
                          <a:pt x="119" y="5"/>
                        </a:lnTo>
                        <a:lnTo>
                          <a:pt x="121" y="5"/>
                        </a:lnTo>
                        <a:lnTo>
                          <a:pt x="121" y="5"/>
                        </a:lnTo>
                        <a:lnTo>
                          <a:pt x="123" y="5"/>
                        </a:lnTo>
                        <a:lnTo>
                          <a:pt x="123" y="5"/>
                        </a:lnTo>
                        <a:lnTo>
                          <a:pt x="123" y="5"/>
                        </a:lnTo>
                        <a:lnTo>
                          <a:pt x="123" y="5"/>
                        </a:lnTo>
                        <a:lnTo>
                          <a:pt x="125" y="5"/>
                        </a:lnTo>
                        <a:lnTo>
                          <a:pt x="125" y="4"/>
                        </a:lnTo>
                        <a:lnTo>
                          <a:pt x="125" y="4"/>
                        </a:lnTo>
                        <a:lnTo>
                          <a:pt x="125" y="4"/>
                        </a:lnTo>
                        <a:lnTo>
                          <a:pt x="125" y="4"/>
                        </a:lnTo>
                        <a:lnTo>
                          <a:pt x="127" y="4"/>
                        </a:lnTo>
                        <a:lnTo>
                          <a:pt x="127" y="4"/>
                        </a:lnTo>
                        <a:lnTo>
                          <a:pt x="127" y="2"/>
                        </a:lnTo>
                        <a:lnTo>
                          <a:pt x="128" y="2"/>
                        </a:lnTo>
                        <a:lnTo>
                          <a:pt x="128" y="2"/>
                        </a:lnTo>
                        <a:lnTo>
                          <a:pt x="128" y="2"/>
                        </a:lnTo>
                        <a:lnTo>
                          <a:pt x="128" y="0"/>
                        </a:lnTo>
                        <a:lnTo>
                          <a:pt x="128" y="0"/>
                        </a:lnTo>
                        <a:lnTo>
                          <a:pt x="130" y="0"/>
                        </a:lnTo>
                        <a:lnTo>
                          <a:pt x="130" y="2"/>
                        </a:lnTo>
                        <a:lnTo>
                          <a:pt x="130" y="2"/>
                        </a:lnTo>
                        <a:lnTo>
                          <a:pt x="132" y="2"/>
                        </a:lnTo>
                        <a:lnTo>
                          <a:pt x="132" y="2"/>
                        </a:lnTo>
                        <a:lnTo>
                          <a:pt x="132" y="2"/>
                        </a:lnTo>
                        <a:lnTo>
                          <a:pt x="132" y="2"/>
                        </a:lnTo>
                        <a:lnTo>
                          <a:pt x="134" y="2"/>
                        </a:lnTo>
                        <a:lnTo>
                          <a:pt x="134" y="2"/>
                        </a:lnTo>
                        <a:lnTo>
                          <a:pt x="134" y="2"/>
                        </a:lnTo>
                        <a:lnTo>
                          <a:pt x="134" y="4"/>
                        </a:lnTo>
                        <a:lnTo>
                          <a:pt x="136" y="4"/>
                        </a:lnTo>
                        <a:lnTo>
                          <a:pt x="136" y="4"/>
                        </a:lnTo>
                        <a:lnTo>
                          <a:pt x="136" y="4"/>
                        </a:lnTo>
                        <a:lnTo>
                          <a:pt x="138" y="4"/>
                        </a:lnTo>
                        <a:lnTo>
                          <a:pt x="138" y="5"/>
                        </a:lnTo>
                        <a:lnTo>
                          <a:pt x="138" y="5"/>
                        </a:lnTo>
                        <a:lnTo>
                          <a:pt x="138" y="5"/>
                        </a:lnTo>
                        <a:lnTo>
                          <a:pt x="138" y="7"/>
                        </a:lnTo>
                        <a:lnTo>
                          <a:pt x="138" y="7"/>
                        </a:lnTo>
                        <a:lnTo>
                          <a:pt x="138" y="7"/>
                        </a:lnTo>
                        <a:lnTo>
                          <a:pt x="138" y="7"/>
                        </a:lnTo>
                        <a:lnTo>
                          <a:pt x="140" y="7"/>
                        </a:lnTo>
                        <a:lnTo>
                          <a:pt x="140" y="9"/>
                        </a:lnTo>
                        <a:lnTo>
                          <a:pt x="140" y="9"/>
                        </a:lnTo>
                        <a:lnTo>
                          <a:pt x="140" y="11"/>
                        </a:lnTo>
                        <a:lnTo>
                          <a:pt x="138" y="11"/>
                        </a:lnTo>
                        <a:lnTo>
                          <a:pt x="138" y="11"/>
                        </a:lnTo>
                        <a:lnTo>
                          <a:pt x="138" y="11"/>
                        </a:lnTo>
                        <a:lnTo>
                          <a:pt x="138" y="11"/>
                        </a:lnTo>
                        <a:lnTo>
                          <a:pt x="138" y="13"/>
                        </a:lnTo>
                        <a:lnTo>
                          <a:pt x="136" y="13"/>
                        </a:lnTo>
                        <a:lnTo>
                          <a:pt x="136" y="13"/>
                        </a:lnTo>
                        <a:lnTo>
                          <a:pt x="136" y="13"/>
                        </a:lnTo>
                        <a:lnTo>
                          <a:pt x="136" y="15"/>
                        </a:lnTo>
                        <a:lnTo>
                          <a:pt x="134" y="15"/>
                        </a:lnTo>
                        <a:lnTo>
                          <a:pt x="134" y="15"/>
                        </a:lnTo>
                        <a:lnTo>
                          <a:pt x="134" y="15"/>
                        </a:lnTo>
                        <a:lnTo>
                          <a:pt x="134" y="15"/>
                        </a:lnTo>
                        <a:lnTo>
                          <a:pt x="132" y="15"/>
                        </a:lnTo>
                        <a:lnTo>
                          <a:pt x="132" y="15"/>
                        </a:lnTo>
                        <a:lnTo>
                          <a:pt x="132" y="15"/>
                        </a:lnTo>
                        <a:lnTo>
                          <a:pt x="132" y="15"/>
                        </a:lnTo>
                        <a:lnTo>
                          <a:pt x="130" y="15"/>
                        </a:lnTo>
                        <a:lnTo>
                          <a:pt x="130" y="15"/>
                        </a:lnTo>
                        <a:lnTo>
                          <a:pt x="128" y="15"/>
                        </a:lnTo>
                        <a:lnTo>
                          <a:pt x="128" y="17"/>
                        </a:lnTo>
                        <a:lnTo>
                          <a:pt x="128" y="17"/>
                        </a:lnTo>
                        <a:lnTo>
                          <a:pt x="128" y="17"/>
                        </a:lnTo>
                        <a:lnTo>
                          <a:pt x="127" y="17"/>
                        </a:lnTo>
                        <a:lnTo>
                          <a:pt x="127" y="17"/>
                        </a:lnTo>
                        <a:lnTo>
                          <a:pt x="127" y="17"/>
                        </a:lnTo>
                        <a:lnTo>
                          <a:pt x="125" y="17"/>
                        </a:lnTo>
                        <a:lnTo>
                          <a:pt x="125" y="17"/>
                        </a:lnTo>
                        <a:lnTo>
                          <a:pt x="125" y="17"/>
                        </a:lnTo>
                        <a:lnTo>
                          <a:pt x="125" y="19"/>
                        </a:lnTo>
                        <a:lnTo>
                          <a:pt x="123" y="19"/>
                        </a:lnTo>
                        <a:lnTo>
                          <a:pt x="123" y="19"/>
                        </a:lnTo>
                        <a:lnTo>
                          <a:pt x="123" y="21"/>
                        </a:lnTo>
                        <a:lnTo>
                          <a:pt x="123" y="21"/>
                        </a:lnTo>
                        <a:lnTo>
                          <a:pt x="123" y="21"/>
                        </a:lnTo>
                        <a:lnTo>
                          <a:pt x="123" y="23"/>
                        </a:lnTo>
                        <a:lnTo>
                          <a:pt x="123" y="23"/>
                        </a:lnTo>
                        <a:lnTo>
                          <a:pt x="123" y="23"/>
                        </a:lnTo>
                        <a:lnTo>
                          <a:pt x="121" y="23"/>
                        </a:lnTo>
                        <a:lnTo>
                          <a:pt x="121" y="23"/>
                        </a:lnTo>
                        <a:lnTo>
                          <a:pt x="121" y="25"/>
                        </a:lnTo>
                        <a:lnTo>
                          <a:pt x="121" y="25"/>
                        </a:lnTo>
                        <a:lnTo>
                          <a:pt x="121" y="25"/>
                        </a:lnTo>
                        <a:lnTo>
                          <a:pt x="121" y="27"/>
                        </a:lnTo>
                        <a:lnTo>
                          <a:pt x="119" y="27"/>
                        </a:lnTo>
                        <a:lnTo>
                          <a:pt x="119" y="27"/>
                        </a:lnTo>
                        <a:lnTo>
                          <a:pt x="119" y="28"/>
                        </a:lnTo>
                        <a:lnTo>
                          <a:pt x="119" y="28"/>
                        </a:lnTo>
                        <a:lnTo>
                          <a:pt x="119" y="28"/>
                        </a:lnTo>
                        <a:lnTo>
                          <a:pt x="119" y="28"/>
                        </a:lnTo>
                        <a:lnTo>
                          <a:pt x="119" y="28"/>
                        </a:lnTo>
                        <a:lnTo>
                          <a:pt x="117" y="28"/>
                        </a:lnTo>
                        <a:lnTo>
                          <a:pt x="117" y="28"/>
                        </a:lnTo>
                        <a:lnTo>
                          <a:pt x="117" y="28"/>
                        </a:lnTo>
                        <a:lnTo>
                          <a:pt x="117" y="28"/>
                        </a:lnTo>
                        <a:lnTo>
                          <a:pt x="115" y="28"/>
                        </a:lnTo>
                        <a:lnTo>
                          <a:pt x="115" y="30"/>
                        </a:lnTo>
                        <a:lnTo>
                          <a:pt x="115" y="30"/>
                        </a:lnTo>
                        <a:lnTo>
                          <a:pt x="115" y="30"/>
                        </a:lnTo>
                        <a:lnTo>
                          <a:pt x="115" y="30"/>
                        </a:lnTo>
                        <a:lnTo>
                          <a:pt x="113" y="30"/>
                        </a:lnTo>
                        <a:lnTo>
                          <a:pt x="113" y="32"/>
                        </a:lnTo>
                        <a:lnTo>
                          <a:pt x="113" y="32"/>
                        </a:lnTo>
                        <a:lnTo>
                          <a:pt x="113" y="32"/>
                        </a:lnTo>
                        <a:lnTo>
                          <a:pt x="113" y="32"/>
                        </a:lnTo>
                        <a:lnTo>
                          <a:pt x="113" y="34"/>
                        </a:lnTo>
                        <a:lnTo>
                          <a:pt x="111" y="34"/>
                        </a:lnTo>
                        <a:lnTo>
                          <a:pt x="111" y="34"/>
                        </a:lnTo>
                        <a:lnTo>
                          <a:pt x="111" y="36"/>
                        </a:lnTo>
                        <a:lnTo>
                          <a:pt x="111" y="36"/>
                        </a:lnTo>
                        <a:lnTo>
                          <a:pt x="111" y="36"/>
                        </a:lnTo>
                        <a:lnTo>
                          <a:pt x="111" y="38"/>
                        </a:lnTo>
                        <a:lnTo>
                          <a:pt x="111" y="38"/>
                        </a:lnTo>
                        <a:lnTo>
                          <a:pt x="111" y="38"/>
                        </a:lnTo>
                        <a:lnTo>
                          <a:pt x="111" y="38"/>
                        </a:lnTo>
                        <a:lnTo>
                          <a:pt x="109" y="38"/>
                        </a:lnTo>
                        <a:lnTo>
                          <a:pt x="109" y="40"/>
                        </a:lnTo>
                        <a:lnTo>
                          <a:pt x="109" y="40"/>
                        </a:lnTo>
                        <a:lnTo>
                          <a:pt x="109" y="40"/>
                        </a:lnTo>
                        <a:lnTo>
                          <a:pt x="109" y="42"/>
                        </a:lnTo>
                        <a:lnTo>
                          <a:pt x="107" y="42"/>
                        </a:lnTo>
                        <a:lnTo>
                          <a:pt x="107" y="42"/>
                        </a:lnTo>
                        <a:lnTo>
                          <a:pt x="107" y="44"/>
                        </a:lnTo>
                        <a:lnTo>
                          <a:pt x="107" y="44"/>
                        </a:lnTo>
                        <a:lnTo>
                          <a:pt x="107" y="44"/>
                        </a:lnTo>
                        <a:lnTo>
                          <a:pt x="107" y="46"/>
                        </a:lnTo>
                        <a:lnTo>
                          <a:pt x="107" y="46"/>
                        </a:lnTo>
                        <a:lnTo>
                          <a:pt x="107" y="48"/>
                        </a:lnTo>
                        <a:lnTo>
                          <a:pt x="107" y="48"/>
                        </a:lnTo>
                        <a:lnTo>
                          <a:pt x="107" y="48"/>
                        </a:lnTo>
                        <a:lnTo>
                          <a:pt x="107" y="50"/>
                        </a:lnTo>
                        <a:lnTo>
                          <a:pt x="107" y="50"/>
                        </a:lnTo>
                        <a:lnTo>
                          <a:pt x="107" y="50"/>
                        </a:lnTo>
                        <a:lnTo>
                          <a:pt x="107" y="51"/>
                        </a:lnTo>
                        <a:lnTo>
                          <a:pt x="107" y="51"/>
                        </a:lnTo>
                        <a:lnTo>
                          <a:pt x="107" y="53"/>
                        </a:lnTo>
                        <a:lnTo>
                          <a:pt x="106" y="53"/>
                        </a:lnTo>
                        <a:lnTo>
                          <a:pt x="106" y="53"/>
                        </a:lnTo>
                        <a:lnTo>
                          <a:pt x="106" y="55"/>
                        </a:lnTo>
                        <a:lnTo>
                          <a:pt x="107" y="55"/>
                        </a:lnTo>
                        <a:lnTo>
                          <a:pt x="107" y="55"/>
                        </a:lnTo>
                        <a:lnTo>
                          <a:pt x="107" y="55"/>
                        </a:lnTo>
                        <a:lnTo>
                          <a:pt x="106" y="55"/>
                        </a:lnTo>
                        <a:lnTo>
                          <a:pt x="106" y="57"/>
                        </a:lnTo>
                        <a:lnTo>
                          <a:pt x="106" y="57"/>
                        </a:lnTo>
                        <a:lnTo>
                          <a:pt x="106" y="57"/>
                        </a:lnTo>
                        <a:lnTo>
                          <a:pt x="106" y="59"/>
                        </a:lnTo>
                        <a:lnTo>
                          <a:pt x="106" y="59"/>
                        </a:lnTo>
                        <a:lnTo>
                          <a:pt x="106" y="59"/>
                        </a:lnTo>
                        <a:lnTo>
                          <a:pt x="106" y="61"/>
                        </a:lnTo>
                        <a:lnTo>
                          <a:pt x="106" y="61"/>
                        </a:lnTo>
                        <a:lnTo>
                          <a:pt x="104" y="61"/>
                        </a:lnTo>
                        <a:lnTo>
                          <a:pt x="104" y="61"/>
                        </a:lnTo>
                        <a:lnTo>
                          <a:pt x="104" y="63"/>
                        </a:lnTo>
                        <a:lnTo>
                          <a:pt x="104" y="63"/>
                        </a:lnTo>
                        <a:lnTo>
                          <a:pt x="102" y="63"/>
                        </a:lnTo>
                        <a:lnTo>
                          <a:pt x="102" y="63"/>
                        </a:lnTo>
                        <a:lnTo>
                          <a:pt x="102" y="63"/>
                        </a:lnTo>
                        <a:lnTo>
                          <a:pt x="102" y="65"/>
                        </a:lnTo>
                        <a:lnTo>
                          <a:pt x="102" y="65"/>
                        </a:lnTo>
                        <a:lnTo>
                          <a:pt x="102" y="65"/>
                        </a:lnTo>
                        <a:lnTo>
                          <a:pt x="102" y="67"/>
                        </a:lnTo>
                        <a:lnTo>
                          <a:pt x="102" y="67"/>
                        </a:lnTo>
                        <a:lnTo>
                          <a:pt x="100" y="67"/>
                        </a:lnTo>
                        <a:lnTo>
                          <a:pt x="100" y="69"/>
                        </a:lnTo>
                        <a:lnTo>
                          <a:pt x="100" y="69"/>
                        </a:lnTo>
                        <a:lnTo>
                          <a:pt x="100" y="69"/>
                        </a:lnTo>
                        <a:lnTo>
                          <a:pt x="100" y="69"/>
                        </a:lnTo>
                        <a:lnTo>
                          <a:pt x="102" y="69"/>
                        </a:lnTo>
                        <a:lnTo>
                          <a:pt x="102" y="69"/>
                        </a:lnTo>
                        <a:lnTo>
                          <a:pt x="102" y="69"/>
                        </a:lnTo>
                        <a:lnTo>
                          <a:pt x="104" y="69"/>
                        </a:lnTo>
                        <a:lnTo>
                          <a:pt x="104" y="69"/>
                        </a:lnTo>
                        <a:lnTo>
                          <a:pt x="104" y="69"/>
                        </a:lnTo>
                        <a:lnTo>
                          <a:pt x="104" y="67"/>
                        </a:lnTo>
                        <a:lnTo>
                          <a:pt x="106" y="67"/>
                        </a:lnTo>
                        <a:lnTo>
                          <a:pt x="106" y="67"/>
                        </a:lnTo>
                        <a:lnTo>
                          <a:pt x="106" y="67"/>
                        </a:lnTo>
                        <a:lnTo>
                          <a:pt x="106" y="67"/>
                        </a:lnTo>
                        <a:lnTo>
                          <a:pt x="106" y="67"/>
                        </a:lnTo>
                        <a:lnTo>
                          <a:pt x="106" y="69"/>
                        </a:lnTo>
                        <a:lnTo>
                          <a:pt x="107" y="69"/>
                        </a:lnTo>
                        <a:lnTo>
                          <a:pt x="107" y="69"/>
                        </a:lnTo>
                        <a:lnTo>
                          <a:pt x="107" y="71"/>
                        </a:lnTo>
                        <a:lnTo>
                          <a:pt x="107" y="71"/>
                        </a:lnTo>
                        <a:lnTo>
                          <a:pt x="107" y="71"/>
                        </a:lnTo>
                        <a:lnTo>
                          <a:pt x="107" y="71"/>
                        </a:lnTo>
                        <a:lnTo>
                          <a:pt x="107" y="71"/>
                        </a:lnTo>
                        <a:lnTo>
                          <a:pt x="109" y="71"/>
                        </a:lnTo>
                        <a:lnTo>
                          <a:pt x="109" y="71"/>
                        </a:lnTo>
                        <a:lnTo>
                          <a:pt x="109" y="71"/>
                        </a:lnTo>
                        <a:lnTo>
                          <a:pt x="111" y="71"/>
                        </a:lnTo>
                        <a:lnTo>
                          <a:pt x="111" y="71"/>
                        </a:lnTo>
                        <a:lnTo>
                          <a:pt x="111" y="73"/>
                        </a:lnTo>
                        <a:lnTo>
                          <a:pt x="111" y="73"/>
                        </a:lnTo>
                        <a:lnTo>
                          <a:pt x="111" y="73"/>
                        </a:lnTo>
                        <a:lnTo>
                          <a:pt x="111" y="74"/>
                        </a:lnTo>
                        <a:lnTo>
                          <a:pt x="111" y="74"/>
                        </a:lnTo>
                        <a:lnTo>
                          <a:pt x="111" y="76"/>
                        </a:lnTo>
                        <a:lnTo>
                          <a:pt x="111" y="76"/>
                        </a:lnTo>
                        <a:lnTo>
                          <a:pt x="111" y="76"/>
                        </a:lnTo>
                        <a:lnTo>
                          <a:pt x="111" y="78"/>
                        </a:lnTo>
                        <a:lnTo>
                          <a:pt x="111" y="78"/>
                        </a:lnTo>
                        <a:lnTo>
                          <a:pt x="111" y="78"/>
                        </a:lnTo>
                        <a:lnTo>
                          <a:pt x="111" y="80"/>
                        </a:lnTo>
                        <a:lnTo>
                          <a:pt x="113" y="80"/>
                        </a:lnTo>
                        <a:lnTo>
                          <a:pt x="113" y="80"/>
                        </a:lnTo>
                        <a:lnTo>
                          <a:pt x="113" y="80"/>
                        </a:lnTo>
                        <a:lnTo>
                          <a:pt x="113" y="82"/>
                        </a:lnTo>
                        <a:lnTo>
                          <a:pt x="113" y="82"/>
                        </a:lnTo>
                        <a:lnTo>
                          <a:pt x="113" y="82"/>
                        </a:lnTo>
                        <a:lnTo>
                          <a:pt x="115" y="82"/>
                        </a:lnTo>
                        <a:lnTo>
                          <a:pt x="115" y="84"/>
                        </a:lnTo>
                        <a:lnTo>
                          <a:pt x="115" y="84"/>
                        </a:lnTo>
                        <a:lnTo>
                          <a:pt x="115" y="84"/>
                        </a:lnTo>
                        <a:lnTo>
                          <a:pt x="117" y="84"/>
                        </a:lnTo>
                        <a:lnTo>
                          <a:pt x="117" y="86"/>
                        </a:lnTo>
                        <a:lnTo>
                          <a:pt x="117" y="86"/>
                        </a:lnTo>
                        <a:lnTo>
                          <a:pt x="117" y="86"/>
                        </a:lnTo>
                        <a:lnTo>
                          <a:pt x="117" y="86"/>
                        </a:lnTo>
                        <a:lnTo>
                          <a:pt x="117" y="88"/>
                        </a:lnTo>
                        <a:lnTo>
                          <a:pt x="117" y="88"/>
                        </a:lnTo>
                        <a:lnTo>
                          <a:pt x="117" y="90"/>
                        </a:lnTo>
                        <a:lnTo>
                          <a:pt x="117" y="90"/>
                        </a:lnTo>
                        <a:lnTo>
                          <a:pt x="117" y="92"/>
                        </a:lnTo>
                        <a:lnTo>
                          <a:pt x="117" y="92"/>
                        </a:lnTo>
                        <a:lnTo>
                          <a:pt x="117" y="92"/>
                        </a:lnTo>
                        <a:lnTo>
                          <a:pt x="117" y="92"/>
                        </a:lnTo>
                        <a:lnTo>
                          <a:pt x="117" y="92"/>
                        </a:lnTo>
                        <a:lnTo>
                          <a:pt x="117" y="94"/>
                        </a:lnTo>
                        <a:lnTo>
                          <a:pt x="117" y="94"/>
                        </a:lnTo>
                        <a:lnTo>
                          <a:pt x="115" y="94"/>
                        </a:lnTo>
                        <a:lnTo>
                          <a:pt x="115" y="95"/>
                        </a:lnTo>
                        <a:lnTo>
                          <a:pt x="115" y="95"/>
                        </a:lnTo>
                        <a:lnTo>
                          <a:pt x="115" y="95"/>
                        </a:lnTo>
                        <a:lnTo>
                          <a:pt x="115" y="97"/>
                        </a:lnTo>
                        <a:lnTo>
                          <a:pt x="115" y="97"/>
                        </a:lnTo>
                        <a:lnTo>
                          <a:pt x="115" y="99"/>
                        </a:lnTo>
                        <a:lnTo>
                          <a:pt x="115" y="99"/>
                        </a:lnTo>
                        <a:lnTo>
                          <a:pt x="115" y="101"/>
                        </a:lnTo>
                        <a:lnTo>
                          <a:pt x="115" y="101"/>
                        </a:lnTo>
                        <a:lnTo>
                          <a:pt x="115" y="103"/>
                        </a:lnTo>
                        <a:lnTo>
                          <a:pt x="115" y="103"/>
                        </a:lnTo>
                        <a:lnTo>
                          <a:pt x="115" y="103"/>
                        </a:lnTo>
                        <a:lnTo>
                          <a:pt x="115" y="105"/>
                        </a:lnTo>
                        <a:lnTo>
                          <a:pt x="117" y="105"/>
                        </a:lnTo>
                        <a:lnTo>
                          <a:pt x="117" y="105"/>
                        </a:lnTo>
                        <a:lnTo>
                          <a:pt x="117" y="105"/>
                        </a:lnTo>
                        <a:lnTo>
                          <a:pt x="117" y="105"/>
                        </a:lnTo>
                        <a:lnTo>
                          <a:pt x="119" y="105"/>
                        </a:lnTo>
                        <a:lnTo>
                          <a:pt x="119" y="105"/>
                        </a:lnTo>
                        <a:lnTo>
                          <a:pt x="119" y="105"/>
                        </a:lnTo>
                        <a:lnTo>
                          <a:pt x="121" y="105"/>
                        </a:lnTo>
                        <a:lnTo>
                          <a:pt x="121" y="107"/>
                        </a:lnTo>
                        <a:lnTo>
                          <a:pt x="121" y="107"/>
                        </a:lnTo>
                        <a:lnTo>
                          <a:pt x="121" y="109"/>
                        </a:lnTo>
                        <a:lnTo>
                          <a:pt x="121" y="109"/>
                        </a:lnTo>
                        <a:lnTo>
                          <a:pt x="121" y="109"/>
                        </a:lnTo>
                        <a:lnTo>
                          <a:pt x="121" y="111"/>
                        </a:lnTo>
                        <a:lnTo>
                          <a:pt x="121" y="111"/>
                        </a:lnTo>
                        <a:lnTo>
                          <a:pt x="123" y="111"/>
                        </a:lnTo>
                        <a:lnTo>
                          <a:pt x="123" y="111"/>
                        </a:lnTo>
                        <a:lnTo>
                          <a:pt x="123" y="111"/>
                        </a:lnTo>
                        <a:lnTo>
                          <a:pt x="123" y="113"/>
                        </a:lnTo>
                        <a:lnTo>
                          <a:pt x="123" y="113"/>
                        </a:lnTo>
                        <a:lnTo>
                          <a:pt x="123" y="113"/>
                        </a:lnTo>
                        <a:lnTo>
                          <a:pt x="125" y="113"/>
                        </a:lnTo>
                        <a:lnTo>
                          <a:pt x="125" y="113"/>
                        </a:lnTo>
                        <a:lnTo>
                          <a:pt x="125" y="113"/>
                        </a:lnTo>
                        <a:lnTo>
                          <a:pt x="127" y="113"/>
                        </a:lnTo>
                        <a:lnTo>
                          <a:pt x="127" y="113"/>
                        </a:lnTo>
                        <a:lnTo>
                          <a:pt x="127" y="113"/>
                        </a:lnTo>
                        <a:lnTo>
                          <a:pt x="128" y="113"/>
                        </a:lnTo>
                        <a:lnTo>
                          <a:pt x="128" y="113"/>
                        </a:lnTo>
                        <a:lnTo>
                          <a:pt x="128" y="113"/>
                        </a:lnTo>
                        <a:lnTo>
                          <a:pt x="130" y="113"/>
                        </a:lnTo>
                        <a:lnTo>
                          <a:pt x="130" y="113"/>
                        </a:lnTo>
                        <a:lnTo>
                          <a:pt x="132" y="113"/>
                        </a:lnTo>
                        <a:lnTo>
                          <a:pt x="132" y="113"/>
                        </a:lnTo>
                        <a:lnTo>
                          <a:pt x="132" y="113"/>
                        </a:lnTo>
                        <a:lnTo>
                          <a:pt x="132" y="113"/>
                        </a:lnTo>
                        <a:lnTo>
                          <a:pt x="132" y="113"/>
                        </a:lnTo>
                        <a:lnTo>
                          <a:pt x="134" y="113"/>
                        </a:lnTo>
                        <a:lnTo>
                          <a:pt x="134" y="113"/>
                        </a:lnTo>
                        <a:lnTo>
                          <a:pt x="134" y="113"/>
                        </a:lnTo>
                        <a:lnTo>
                          <a:pt x="134" y="113"/>
                        </a:lnTo>
                        <a:lnTo>
                          <a:pt x="136" y="113"/>
                        </a:lnTo>
                        <a:lnTo>
                          <a:pt x="136" y="113"/>
                        </a:lnTo>
                        <a:lnTo>
                          <a:pt x="136" y="113"/>
                        </a:lnTo>
                        <a:lnTo>
                          <a:pt x="136" y="113"/>
                        </a:lnTo>
                        <a:lnTo>
                          <a:pt x="138" y="113"/>
                        </a:lnTo>
                        <a:lnTo>
                          <a:pt x="138" y="113"/>
                        </a:lnTo>
                        <a:lnTo>
                          <a:pt x="138" y="113"/>
                        </a:lnTo>
                        <a:lnTo>
                          <a:pt x="138" y="113"/>
                        </a:lnTo>
                        <a:lnTo>
                          <a:pt x="138" y="113"/>
                        </a:lnTo>
                        <a:lnTo>
                          <a:pt x="140" y="113"/>
                        </a:lnTo>
                        <a:lnTo>
                          <a:pt x="140" y="113"/>
                        </a:lnTo>
                        <a:lnTo>
                          <a:pt x="140" y="113"/>
                        </a:lnTo>
                        <a:lnTo>
                          <a:pt x="142" y="113"/>
                        </a:lnTo>
                        <a:lnTo>
                          <a:pt x="142" y="113"/>
                        </a:lnTo>
                        <a:lnTo>
                          <a:pt x="142" y="113"/>
                        </a:lnTo>
                        <a:lnTo>
                          <a:pt x="144" y="113"/>
                        </a:lnTo>
                        <a:lnTo>
                          <a:pt x="144" y="113"/>
                        </a:lnTo>
                        <a:lnTo>
                          <a:pt x="144" y="111"/>
                        </a:lnTo>
                        <a:lnTo>
                          <a:pt x="144" y="111"/>
                        </a:lnTo>
                        <a:lnTo>
                          <a:pt x="146" y="111"/>
                        </a:lnTo>
                        <a:lnTo>
                          <a:pt x="146" y="111"/>
                        </a:lnTo>
                        <a:lnTo>
                          <a:pt x="146" y="111"/>
                        </a:lnTo>
                        <a:lnTo>
                          <a:pt x="148" y="111"/>
                        </a:lnTo>
                        <a:lnTo>
                          <a:pt x="148" y="111"/>
                        </a:lnTo>
                        <a:lnTo>
                          <a:pt x="150" y="111"/>
                        </a:lnTo>
                        <a:lnTo>
                          <a:pt x="150" y="113"/>
                        </a:lnTo>
                        <a:lnTo>
                          <a:pt x="150" y="113"/>
                        </a:lnTo>
                        <a:lnTo>
                          <a:pt x="150" y="113"/>
                        </a:lnTo>
                        <a:lnTo>
                          <a:pt x="150" y="113"/>
                        </a:lnTo>
                        <a:lnTo>
                          <a:pt x="151" y="113"/>
                        </a:lnTo>
                        <a:lnTo>
                          <a:pt x="151" y="113"/>
                        </a:lnTo>
                        <a:lnTo>
                          <a:pt x="151" y="115"/>
                        </a:lnTo>
                        <a:lnTo>
                          <a:pt x="151" y="115"/>
                        </a:lnTo>
                        <a:lnTo>
                          <a:pt x="151" y="115"/>
                        </a:lnTo>
                        <a:lnTo>
                          <a:pt x="153" y="115"/>
                        </a:lnTo>
                        <a:lnTo>
                          <a:pt x="153" y="115"/>
                        </a:lnTo>
                        <a:lnTo>
                          <a:pt x="153" y="115"/>
                        </a:lnTo>
                        <a:lnTo>
                          <a:pt x="155" y="115"/>
                        </a:lnTo>
                        <a:lnTo>
                          <a:pt x="155" y="115"/>
                        </a:lnTo>
                        <a:lnTo>
                          <a:pt x="155" y="115"/>
                        </a:lnTo>
                        <a:lnTo>
                          <a:pt x="155" y="113"/>
                        </a:lnTo>
                        <a:lnTo>
                          <a:pt x="157" y="113"/>
                        </a:lnTo>
                        <a:lnTo>
                          <a:pt x="157" y="115"/>
                        </a:lnTo>
                        <a:lnTo>
                          <a:pt x="157" y="115"/>
                        </a:lnTo>
                        <a:lnTo>
                          <a:pt x="157" y="115"/>
                        </a:lnTo>
                        <a:lnTo>
                          <a:pt x="157" y="115"/>
                        </a:lnTo>
                        <a:lnTo>
                          <a:pt x="157" y="117"/>
                        </a:lnTo>
                        <a:lnTo>
                          <a:pt x="159" y="117"/>
                        </a:lnTo>
                        <a:lnTo>
                          <a:pt x="159" y="117"/>
                        </a:lnTo>
                        <a:lnTo>
                          <a:pt x="159" y="118"/>
                        </a:lnTo>
                        <a:lnTo>
                          <a:pt x="159" y="118"/>
                        </a:lnTo>
                        <a:lnTo>
                          <a:pt x="159" y="118"/>
                        </a:lnTo>
                        <a:lnTo>
                          <a:pt x="161" y="118"/>
                        </a:lnTo>
                        <a:lnTo>
                          <a:pt x="161" y="118"/>
                        </a:lnTo>
                        <a:lnTo>
                          <a:pt x="161" y="120"/>
                        </a:lnTo>
                        <a:lnTo>
                          <a:pt x="161" y="120"/>
                        </a:lnTo>
                        <a:lnTo>
                          <a:pt x="161" y="120"/>
                        </a:lnTo>
                        <a:lnTo>
                          <a:pt x="161" y="120"/>
                        </a:lnTo>
                        <a:lnTo>
                          <a:pt x="161" y="122"/>
                        </a:lnTo>
                        <a:lnTo>
                          <a:pt x="163" y="122"/>
                        </a:lnTo>
                        <a:lnTo>
                          <a:pt x="163" y="122"/>
                        </a:lnTo>
                        <a:lnTo>
                          <a:pt x="163" y="124"/>
                        </a:lnTo>
                        <a:lnTo>
                          <a:pt x="163" y="124"/>
                        </a:lnTo>
                        <a:lnTo>
                          <a:pt x="163" y="124"/>
                        </a:lnTo>
                        <a:lnTo>
                          <a:pt x="165" y="124"/>
                        </a:lnTo>
                        <a:lnTo>
                          <a:pt x="165" y="126"/>
                        </a:lnTo>
                        <a:lnTo>
                          <a:pt x="165" y="126"/>
                        </a:lnTo>
                        <a:lnTo>
                          <a:pt x="165" y="126"/>
                        </a:lnTo>
                        <a:lnTo>
                          <a:pt x="165" y="126"/>
                        </a:lnTo>
                        <a:lnTo>
                          <a:pt x="165" y="126"/>
                        </a:lnTo>
                        <a:lnTo>
                          <a:pt x="165" y="128"/>
                        </a:lnTo>
                        <a:lnTo>
                          <a:pt x="167" y="128"/>
                        </a:lnTo>
                        <a:lnTo>
                          <a:pt x="167" y="128"/>
                        </a:lnTo>
                        <a:lnTo>
                          <a:pt x="167" y="130"/>
                        </a:lnTo>
                        <a:lnTo>
                          <a:pt x="167" y="130"/>
                        </a:lnTo>
                        <a:lnTo>
                          <a:pt x="167" y="130"/>
                        </a:lnTo>
                        <a:lnTo>
                          <a:pt x="167" y="130"/>
                        </a:lnTo>
                        <a:lnTo>
                          <a:pt x="167" y="132"/>
                        </a:lnTo>
                        <a:lnTo>
                          <a:pt x="169" y="132"/>
                        </a:lnTo>
                        <a:lnTo>
                          <a:pt x="169" y="132"/>
                        </a:lnTo>
                        <a:lnTo>
                          <a:pt x="169" y="130"/>
                        </a:lnTo>
                        <a:lnTo>
                          <a:pt x="171" y="130"/>
                        </a:lnTo>
                        <a:lnTo>
                          <a:pt x="171" y="132"/>
                        </a:lnTo>
                        <a:lnTo>
                          <a:pt x="171" y="132"/>
                        </a:lnTo>
                        <a:lnTo>
                          <a:pt x="171" y="132"/>
                        </a:lnTo>
                        <a:lnTo>
                          <a:pt x="171" y="132"/>
                        </a:lnTo>
                        <a:lnTo>
                          <a:pt x="172" y="132"/>
                        </a:lnTo>
                        <a:lnTo>
                          <a:pt x="172" y="132"/>
                        </a:lnTo>
                        <a:lnTo>
                          <a:pt x="172" y="132"/>
                        </a:lnTo>
                        <a:lnTo>
                          <a:pt x="172" y="130"/>
                        </a:lnTo>
                        <a:lnTo>
                          <a:pt x="172" y="130"/>
                        </a:lnTo>
                        <a:lnTo>
                          <a:pt x="172" y="130"/>
                        </a:lnTo>
                        <a:lnTo>
                          <a:pt x="174" y="130"/>
                        </a:lnTo>
                        <a:lnTo>
                          <a:pt x="174" y="130"/>
                        </a:lnTo>
                        <a:lnTo>
                          <a:pt x="176" y="130"/>
                        </a:lnTo>
                        <a:lnTo>
                          <a:pt x="176" y="130"/>
                        </a:lnTo>
                        <a:lnTo>
                          <a:pt x="176" y="130"/>
                        </a:lnTo>
                        <a:lnTo>
                          <a:pt x="176" y="130"/>
                        </a:lnTo>
                        <a:lnTo>
                          <a:pt x="178" y="130"/>
                        </a:lnTo>
                        <a:lnTo>
                          <a:pt x="178" y="130"/>
                        </a:lnTo>
                        <a:lnTo>
                          <a:pt x="178" y="130"/>
                        </a:lnTo>
                        <a:lnTo>
                          <a:pt x="180" y="130"/>
                        </a:lnTo>
                        <a:lnTo>
                          <a:pt x="180" y="130"/>
                        </a:lnTo>
                        <a:lnTo>
                          <a:pt x="180" y="132"/>
                        </a:lnTo>
                        <a:lnTo>
                          <a:pt x="182" y="132"/>
                        </a:lnTo>
                        <a:lnTo>
                          <a:pt x="182" y="132"/>
                        </a:lnTo>
                        <a:lnTo>
                          <a:pt x="182" y="130"/>
                        </a:lnTo>
                        <a:lnTo>
                          <a:pt x="182" y="130"/>
                        </a:lnTo>
                        <a:lnTo>
                          <a:pt x="184" y="130"/>
                        </a:lnTo>
                        <a:lnTo>
                          <a:pt x="184" y="130"/>
                        </a:lnTo>
                        <a:lnTo>
                          <a:pt x="184" y="130"/>
                        </a:lnTo>
                        <a:lnTo>
                          <a:pt x="184" y="130"/>
                        </a:lnTo>
                        <a:lnTo>
                          <a:pt x="186" y="130"/>
                        </a:lnTo>
                        <a:lnTo>
                          <a:pt x="186" y="130"/>
                        </a:lnTo>
                        <a:lnTo>
                          <a:pt x="186" y="130"/>
                        </a:lnTo>
                        <a:lnTo>
                          <a:pt x="188" y="130"/>
                        </a:lnTo>
                        <a:lnTo>
                          <a:pt x="188" y="130"/>
                        </a:lnTo>
                        <a:lnTo>
                          <a:pt x="188" y="130"/>
                        </a:lnTo>
                        <a:lnTo>
                          <a:pt x="188" y="130"/>
                        </a:lnTo>
                        <a:lnTo>
                          <a:pt x="190" y="130"/>
                        </a:lnTo>
                        <a:lnTo>
                          <a:pt x="190" y="130"/>
                        </a:lnTo>
                        <a:lnTo>
                          <a:pt x="192" y="130"/>
                        </a:lnTo>
                        <a:lnTo>
                          <a:pt x="192" y="130"/>
                        </a:lnTo>
                        <a:lnTo>
                          <a:pt x="192" y="130"/>
                        </a:lnTo>
                        <a:lnTo>
                          <a:pt x="194" y="130"/>
                        </a:lnTo>
                        <a:lnTo>
                          <a:pt x="194" y="130"/>
                        </a:lnTo>
                        <a:lnTo>
                          <a:pt x="194" y="128"/>
                        </a:lnTo>
                        <a:lnTo>
                          <a:pt x="194" y="128"/>
                        </a:lnTo>
                        <a:lnTo>
                          <a:pt x="195" y="128"/>
                        </a:lnTo>
                        <a:lnTo>
                          <a:pt x="195" y="128"/>
                        </a:lnTo>
                        <a:lnTo>
                          <a:pt x="195" y="128"/>
                        </a:lnTo>
                        <a:lnTo>
                          <a:pt x="197" y="128"/>
                        </a:lnTo>
                        <a:lnTo>
                          <a:pt x="197" y="128"/>
                        </a:lnTo>
                        <a:lnTo>
                          <a:pt x="197" y="128"/>
                        </a:lnTo>
                        <a:lnTo>
                          <a:pt x="199" y="128"/>
                        </a:lnTo>
                        <a:lnTo>
                          <a:pt x="199" y="128"/>
                        </a:lnTo>
                        <a:lnTo>
                          <a:pt x="199" y="128"/>
                        </a:lnTo>
                        <a:lnTo>
                          <a:pt x="199" y="128"/>
                        </a:lnTo>
                        <a:lnTo>
                          <a:pt x="201" y="128"/>
                        </a:lnTo>
                        <a:lnTo>
                          <a:pt x="201" y="130"/>
                        </a:lnTo>
                        <a:lnTo>
                          <a:pt x="201" y="130"/>
                        </a:lnTo>
                        <a:lnTo>
                          <a:pt x="203" y="130"/>
                        </a:lnTo>
                        <a:lnTo>
                          <a:pt x="203" y="130"/>
                        </a:lnTo>
                        <a:lnTo>
                          <a:pt x="201" y="130"/>
                        </a:lnTo>
                        <a:lnTo>
                          <a:pt x="201" y="132"/>
                        </a:lnTo>
                        <a:lnTo>
                          <a:pt x="201" y="132"/>
                        </a:lnTo>
                        <a:lnTo>
                          <a:pt x="203" y="132"/>
                        </a:lnTo>
                        <a:lnTo>
                          <a:pt x="203" y="134"/>
                        </a:lnTo>
                        <a:lnTo>
                          <a:pt x="203" y="134"/>
                        </a:lnTo>
                        <a:lnTo>
                          <a:pt x="203" y="134"/>
                        </a:lnTo>
                        <a:lnTo>
                          <a:pt x="203" y="134"/>
                        </a:lnTo>
                        <a:lnTo>
                          <a:pt x="203" y="134"/>
                        </a:lnTo>
                        <a:lnTo>
                          <a:pt x="203" y="136"/>
                        </a:lnTo>
                        <a:lnTo>
                          <a:pt x="201" y="136"/>
                        </a:lnTo>
                        <a:lnTo>
                          <a:pt x="201" y="136"/>
                        </a:lnTo>
                        <a:lnTo>
                          <a:pt x="201" y="136"/>
                        </a:lnTo>
                        <a:lnTo>
                          <a:pt x="199" y="136"/>
                        </a:lnTo>
                        <a:lnTo>
                          <a:pt x="199" y="138"/>
                        </a:lnTo>
                        <a:lnTo>
                          <a:pt x="199" y="138"/>
                        </a:lnTo>
                        <a:lnTo>
                          <a:pt x="199" y="138"/>
                        </a:lnTo>
                        <a:lnTo>
                          <a:pt x="199" y="140"/>
                        </a:lnTo>
                        <a:lnTo>
                          <a:pt x="199" y="140"/>
                        </a:lnTo>
                        <a:lnTo>
                          <a:pt x="199" y="141"/>
                        </a:lnTo>
                        <a:lnTo>
                          <a:pt x="199" y="141"/>
                        </a:lnTo>
                        <a:lnTo>
                          <a:pt x="199" y="143"/>
                        </a:lnTo>
                        <a:lnTo>
                          <a:pt x="199" y="143"/>
                        </a:lnTo>
                        <a:lnTo>
                          <a:pt x="199" y="143"/>
                        </a:lnTo>
                        <a:lnTo>
                          <a:pt x="199" y="143"/>
                        </a:lnTo>
                        <a:lnTo>
                          <a:pt x="199" y="145"/>
                        </a:lnTo>
                        <a:lnTo>
                          <a:pt x="197" y="145"/>
                        </a:lnTo>
                        <a:lnTo>
                          <a:pt x="197" y="145"/>
                        </a:lnTo>
                        <a:lnTo>
                          <a:pt x="197" y="145"/>
                        </a:lnTo>
                        <a:lnTo>
                          <a:pt x="197" y="145"/>
                        </a:lnTo>
                        <a:lnTo>
                          <a:pt x="197" y="147"/>
                        </a:lnTo>
                        <a:lnTo>
                          <a:pt x="195" y="147"/>
                        </a:lnTo>
                        <a:lnTo>
                          <a:pt x="195" y="147"/>
                        </a:lnTo>
                        <a:lnTo>
                          <a:pt x="195" y="149"/>
                        </a:lnTo>
                        <a:lnTo>
                          <a:pt x="195" y="149"/>
                        </a:lnTo>
                        <a:lnTo>
                          <a:pt x="195" y="151"/>
                        </a:lnTo>
                        <a:lnTo>
                          <a:pt x="195" y="151"/>
                        </a:lnTo>
                        <a:lnTo>
                          <a:pt x="197" y="151"/>
                        </a:lnTo>
                        <a:lnTo>
                          <a:pt x="197" y="151"/>
                        </a:lnTo>
                        <a:lnTo>
                          <a:pt x="197" y="153"/>
                        </a:lnTo>
                        <a:lnTo>
                          <a:pt x="197" y="153"/>
                        </a:lnTo>
                        <a:lnTo>
                          <a:pt x="197" y="155"/>
                        </a:lnTo>
                        <a:lnTo>
                          <a:pt x="197" y="155"/>
                        </a:lnTo>
                        <a:lnTo>
                          <a:pt x="195" y="155"/>
                        </a:lnTo>
                        <a:lnTo>
                          <a:pt x="195" y="157"/>
                        </a:lnTo>
                        <a:lnTo>
                          <a:pt x="195" y="157"/>
                        </a:lnTo>
                        <a:lnTo>
                          <a:pt x="195" y="159"/>
                        </a:lnTo>
                        <a:lnTo>
                          <a:pt x="195" y="159"/>
                        </a:lnTo>
                        <a:lnTo>
                          <a:pt x="195" y="159"/>
                        </a:lnTo>
                        <a:lnTo>
                          <a:pt x="195" y="161"/>
                        </a:lnTo>
                        <a:lnTo>
                          <a:pt x="195" y="161"/>
                        </a:lnTo>
                        <a:lnTo>
                          <a:pt x="195" y="163"/>
                        </a:lnTo>
                        <a:lnTo>
                          <a:pt x="195" y="163"/>
                        </a:lnTo>
                        <a:lnTo>
                          <a:pt x="195" y="163"/>
                        </a:lnTo>
                        <a:lnTo>
                          <a:pt x="195" y="164"/>
                        </a:lnTo>
                        <a:lnTo>
                          <a:pt x="195" y="164"/>
                        </a:lnTo>
                        <a:lnTo>
                          <a:pt x="195" y="164"/>
                        </a:lnTo>
                        <a:lnTo>
                          <a:pt x="195" y="166"/>
                        </a:lnTo>
                        <a:lnTo>
                          <a:pt x="197" y="166"/>
                        </a:lnTo>
                        <a:lnTo>
                          <a:pt x="197" y="166"/>
                        </a:lnTo>
                        <a:lnTo>
                          <a:pt x="197" y="166"/>
                        </a:lnTo>
                        <a:lnTo>
                          <a:pt x="197" y="168"/>
                        </a:lnTo>
                        <a:lnTo>
                          <a:pt x="197" y="168"/>
                        </a:lnTo>
                        <a:lnTo>
                          <a:pt x="197" y="170"/>
                        </a:lnTo>
                        <a:lnTo>
                          <a:pt x="197" y="170"/>
                        </a:lnTo>
                        <a:lnTo>
                          <a:pt x="197" y="172"/>
                        </a:lnTo>
                        <a:lnTo>
                          <a:pt x="197" y="172"/>
                        </a:lnTo>
                        <a:lnTo>
                          <a:pt x="197" y="172"/>
                        </a:lnTo>
                        <a:lnTo>
                          <a:pt x="197" y="174"/>
                        </a:lnTo>
                        <a:lnTo>
                          <a:pt x="197" y="174"/>
                        </a:lnTo>
                        <a:lnTo>
                          <a:pt x="197" y="174"/>
                        </a:lnTo>
                        <a:lnTo>
                          <a:pt x="197" y="174"/>
                        </a:lnTo>
                        <a:lnTo>
                          <a:pt x="197" y="176"/>
                        </a:lnTo>
                        <a:lnTo>
                          <a:pt x="199" y="176"/>
                        </a:lnTo>
                        <a:lnTo>
                          <a:pt x="199" y="176"/>
                        </a:lnTo>
                        <a:lnTo>
                          <a:pt x="199" y="178"/>
                        </a:lnTo>
                        <a:lnTo>
                          <a:pt x="199" y="178"/>
                        </a:lnTo>
                        <a:lnTo>
                          <a:pt x="199" y="178"/>
                        </a:lnTo>
                        <a:lnTo>
                          <a:pt x="199" y="180"/>
                        </a:lnTo>
                        <a:lnTo>
                          <a:pt x="199" y="180"/>
                        </a:lnTo>
                        <a:lnTo>
                          <a:pt x="199" y="180"/>
                        </a:lnTo>
                        <a:lnTo>
                          <a:pt x="201" y="180"/>
                        </a:lnTo>
                        <a:lnTo>
                          <a:pt x="201" y="180"/>
                        </a:lnTo>
                        <a:lnTo>
                          <a:pt x="201" y="182"/>
                        </a:lnTo>
                        <a:lnTo>
                          <a:pt x="203" y="182"/>
                        </a:lnTo>
                        <a:lnTo>
                          <a:pt x="203" y="182"/>
                        </a:lnTo>
                        <a:lnTo>
                          <a:pt x="203" y="184"/>
                        </a:lnTo>
                        <a:lnTo>
                          <a:pt x="203" y="184"/>
                        </a:lnTo>
                        <a:lnTo>
                          <a:pt x="203" y="184"/>
                        </a:lnTo>
                        <a:lnTo>
                          <a:pt x="203" y="184"/>
                        </a:lnTo>
                        <a:lnTo>
                          <a:pt x="203" y="186"/>
                        </a:lnTo>
                        <a:lnTo>
                          <a:pt x="203" y="186"/>
                        </a:lnTo>
                        <a:lnTo>
                          <a:pt x="203" y="186"/>
                        </a:lnTo>
                        <a:lnTo>
                          <a:pt x="205" y="186"/>
                        </a:lnTo>
                        <a:lnTo>
                          <a:pt x="205" y="187"/>
                        </a:lnTo>
                        <a:lnTo>
                          <a:pt x="205" y="187"/>
                        </a:lnTo>
                        <a:lnTo>
                          <a:pt x="205" y="187"/>
                        </a:lnTo>
                        <a:lnTo>
                          <a:pt x="205" y="187"/>
                        </a:lnTo>
                        <a:lnTo>
                          <a:pt x="205" y="189"/>
                        </a:lnTo>
                        <a:lnTo>
                          <a:pt x="203" y="189"/>
                        </a:lnTo>
                        <a:lnTo>
                          <a:pt x="203" y="189"/>
                        </a:lnTo>
                        <a:lnTo>
                          <a:pt x="203" y="191"/>
                        </a:lnTo>
                        <a:lnTo>
                          <a:pt x="203" y="191"/>
                        </a:lnTo>
                        <a:lnTo>
                          <a:pt x="203" y="191"/>
                        </a:lnTo>
                        <a:lnTo>
                          <a:pt x="203" y="191"/>
                        </a:lnTo>
                        <a:lnTo>
                          <a:pt x="201" y="191"/>
                        </a:lnTo>
                        <a:lnTo>
                          <a:pt x="201" y="191"/>
                        </a:lnTo>
                        <a:lnTo>
                          <a:pt x="201" y="191"/>
                        </a:lnTo>
                        <a:lnTo>
                          <a:pt x="201" y="193"/>
                        </a:lnTo>
                        <a:lnTo>
                          <a:pt x="199" y="193"/>
                        </a:lnTo>
                        <a:lnTo>
                          <a:pt x="199" y="193"/>
                        </a:lnTo>
                        <a:lnTo>
                          <a:pt x="199" y="193"/>
                        </a:lnTo>
                        <a:lnTo>
                          <a:pt x="199" y="195"/>
                        </a:lnTo>
                        <a:lnTo>
                          <a:pt x="199" y="195"/>
                        </a:lnTo>
                        <a:lnTo>
                          <a:pt x="199" y="195"/>
                        </a:lnTo>
                        <a:lnTo>
                          <a:pt x="197" y="195"/>
                        </a:lnTo>
                        <a:lnTo>
                          <a:pt x="197" y="195"/>
                        </a:lnTo>
                        <a:lnTo>
                          <a:pt x="197" y="197"/>
                        </a:lnTo>
                        <a:lnTo>
                          <a:pt x="197" y="197"/>
                        </a:lnTo>
                        <a:lnTo>
                          <a:pt x="197" y="197"/>
                        </a:lnTo>
                        <a:lnTo>
                          <a:pt x="195" y="197"/>
                        </a:lnTo>
                        <a:lnTo>
                          <a:pt x="195" y="199"/>
                        </a:lnTo>
                        <a:lnTo>
                          <a:pt x="195" y="199"/>
                        </a:lnTo>
                        <a:lnTo>
                          <a:pt x="195" y="199"/>
                        </a:lnTo>
                        <a:lnTo>
                          <a:pt x="195" y="199"/>
                        </a:lnTo>
                        <a:lnTo>
                          <a:pt x="195" y="199"/>
                        </a:lnTo>
                        <a:lnTo>
                          <a:pt x="195" y="199"/>
                        </a:lnTo>
                        <a:lnTo>
                          <a:pt x="197" y="199"/>
                        </a:lnTo>
                        <a:lnTo>
                          <a:pt x="197" y="199"/>
                        </a:lnTo>
                        <a:lnTo>
                          <a:pt x="197" y="199"/>
                        </a:lnTo>
                        <a:lnTo>
                          <a:pt x="197" y="199"/>
                        </a:lnTo>
                        <a:lnTo>
                          <a:pt x="199" y="199"/>
                        </a:lnTo>
                        <a:lnTo>
                          <a:pt x="199" y="199"/>
                        </a:lnTo>
                        <a:lnTo>
                          <a:pt x="199" y="199"/>
                        </a:lnTo>
                        <a:lnTo>
                          <a:pt x="199" y="201"/>
                        </a:lnTo>
                        <a:lnTo>
                          <a:pt x="199" y="201"/>
                        </a:lnTo>
                        <a:lnTo>
                          <a:pt x="199" y="203"/>
                        </a:lnTo>
                        <a:lnTo>
                          <a:pt x="201" y="203"/>
                        </a:lnTo>
                        <a:lnTo>
                          <a:pt x="201" y="203"/>
                        </a:lnTo>
                        <a:lnTo>
                          <a:pt x="201" y="203"/>
                        </a:lnTo>
                        <a:lnTo>
                          <a:pt x="203" y="203"/>
                        </a:lnTo>
                        <a:lnTo>
                          <a:pt x="203" y="205"/>
                        </a:lnTo>
                        <a:lnTo>
                          <a:pt x="203" y="205"/>
                        </a:lnTo>
                        <a:lnTo>
                          <a:pt x="203" y="205"/>
                        </a:lnTo>
                        <a:lnTo>
                          <a:pt x="203" y="205"/>
                        </a:lnTo>
                        <a:lnTo>
                          <a:pt x="205" y="205"/>
                        </a:lnTo>
                        <a:lnTo>
                          <a:pt x="205" y="207"/>
                        </a:lnTo>
                        <a:lnTo>
                          <a:pt x="205" y="207"/>
                        </a:lnTo>
                        <a:lnTo>
                          <a:pt x="205" y="207"/>
                        </a:lnTo>
                        <a:lnTo>
                          <a:pt x="205" y="207"/>
                        </a:lnTo>
                        <a:lnTo>
                          <a:pt x="205" y="207"/>
                        </a:lnTo>
                        <a:lnTo>
                          <a:pt x="207" y="207"/>
                        </a:lnTo>
                        <a:lnTo>
                          <a:pt x="207" y="209"/>
                        </a:lnTo>
                        <a:lnTo>
                          <a:pt x="207" y="209"/>
                        </a:lnTo>
                        <a:lnTo>
                          <a:pt x="207" y="209"/>
                        </a:lnTo>
                        <a:lnTo>
                          <a:pt x="207" y="209"/>
                        </a:lnTo>
                        <a:lnTo>
                          <a:pt x="207" y="210"/>
                        </a:lnTo>
                        <a:lnTo>
                          <a:pt x="207" y="210"/>
                        </a:lnTo>
                        <a:lnTo>
                          <a:pt x="207" y="212"/>
                        </a:lnTo>
                        <a:lnTo>
                          <a:pt x="207" y="212"/>
                        </a:lnTo>
                        <a:lnTo>
                          <a:pt x="207" y="212"/>
                        </a:lnTo>
                        <a:lnTo>
                          <a:pt x="207" y="214"/>
                        </a:lnTo>
                        <a:lnTo>
                          <a:pt x="209" y="214"/>
                        </a:lnTo>
                        <a:lnTo>
                          <a:pt x="209" y="214"/>
                        </a:lnTo>
                        <a:lnTo>
                          <a:pt x="209" y="214"/>
                        </a:lnTo>
                        <a:lnTo>
                          <a:pt x="209" y="216"/>
                        </a:lnTo>
                        <a:lnTo>
                          <a:pt x="209" y="216"/>
                        </a:lnTo>
                        <a:lnTo>
                          <a:pt x="209" y="216"/>
                        </a:lnTo>
                        <a:lnTo>
                          <a:pt x="209" y="218"/>
                        </a:lnTo>
                        <a:lnTo>
                          <a:pt x="209" y="218"/>
                        </a:lnTo>
                        <a:lnTo>
                          <a:pt x="209" y="218"/>
                        </a:lnTo>
                        <a:lnTo>
                          <a:pt x="209" y="220"/>
                        </a:lnTo>
                        <a:lnTo>
                          <a:pt x="209" y="220"/>
                        </a:lnTo>
                        <a:lnTo>
                          <a:pt x="209" y="222"/>
                        </a:lnTo>
                        <a:lnTo>
                          <a:pt x="211" y="222"/>
                        </a:lnTo>
                        <a:lnTo>
                          <a:pt x="211" y="222"/>
                        </a:lnTo>
                        <a:lnTo>
                          <a:pt x="211" y="222"/>
                        </a:lnTo>
                        <a:lnTo>
                          <a:pt x="211" y="222"/>
                        </a:lnTo>
                        <a:lnTo>
                          <a:pt x="211" y="224"/>
                        </a:lnTo>
                        <a:lnTo>
                          <a:pt x="211" y="224"/>
                        </a:lnTo>
                        <a:lnTo>
                          <a:pt x="211" y="226"/>
                        </a:lnTo>
                        <a:lnTo>
                          <a:pt x="211" y="226"/>
                        </a:lnTo>
                        <a:lnTo>
                          <a:pt x="211" y="226"/>
                        </a:lnTo>
                        <a:lnTo>
                          <a:pt x="211" y="228"/>
                        </a:lnTo>
                        <a:lnTo>
                          <a:pt x="211" y="228"/>
                        </a:lnTo>
                        <a:lnTo>
                          <a:pt x="211" y="230"/>
                        </a:lnTo>
                        <a:lnTo>
                          <a:pt x="213" y="230"/>
                        </a:lnTo>
                        <a:lnTo>
                          <a:pt x="213" y="230"/>
                        </a:lnTo>
                        <a:lnTo>
                          <a:pt x="213" y="232"/>
                        </a:lnTo>
                        <a:lnTo>
                          <a:pt x="213" y="232"/>
                        </a:lnTo>
                        <a:lnTo>
                          <a:pt x="213" y="232"/>
                        </a:lnTo>
                        <a:lnTo>
                          <a:pt x="211" y="232"/>
                        </a:lnTo>
                        <a:lnTo>
                          <a:pt x="211" y="232"/>
                        </a:lnTo>
                        <a:lnTo>
                          <a:pt x="211" y="232"/>
                        </a:lnTo>
                        <a:lnTo>
                          <a:pt x="209" y="232"/>
                        </a:lnTo>
                        <a:lnTo>
                          <a:pt x="209" y="233"/>
                        </a:lnTo>
                        <a:lnTo>
                          <a:pt x="209" y="233"/>
                        </a:lnTo>
                        <a:lnTo>
                          <a:pt x="209" y="232"/>
                        </a:lnTo>
                        <a:lnTo>
                          <a:pt x="209" y="232"/>
                        </a:lnTo>
                        <a:lnTo>
                          <a:pt x="209" y="232"/>
                        </a:lnTo>
                        <a:lnTo>
                          <a:pt x="209" y="230"/>
                        </a:lnTo>
                        <a:lnTo>
                          <a:pt x="209" y="230"/>
                        </a:lnTo>
                        <a:lnTo>
                          <a:pt x="209" y="228"/>
                        </a:lnTo>
                        <a:lnTo>
                          <a:pt x="209" y="228"/>
                        </a:lnTo>
                        <a:lnTo>
                          <a:pt x="209" y="226"/>
                        </a:lnTo>
                        <a:lnTo>
                          <a:pt x="209" y="226"/>
                        </a:lnTo>
                        <a:lnTo>
                          <a:pt x="209" y="224"/>
                        </a:lnTo>
                        <a:lnTo>
                          <a:pt x="209" y="224"/>
                        </a:lnTo>
                        <a:lnTo>
                          <a:pt x="209" y="222"/>
                        </a:lnTo>
                        <a:lnTo>
                          <a:pt x="209" y="222"/>
                        </a:lnTo>
                        <a:lnTo>
                          <a:pt x="209" y="222"/>
                        </a:lnTo>
                        <a:lnTo>
                          <a:pt x="209" y="222"/>
                        </a:lnTo>
                        <a:lnTo>
                          <a:pt x="209" y="220"/>
                        </a:lnTo>
                        <a:lnTo>
                          <a:pt x="207" y="220"/>
                        </a:lnTo>
                        <a:lnTo>
                          <a:pt x="207" y="220"/>
                        </a:lnTo>
                        <a:lnTo>
                          <a:pt x="207" y="220"/>
                        </a:lnTo>
                        <a:lnTo>
                          <a:pt x="207" y="218"/>
                        </a:lnTo>
                        <a:lnTo>
                          <a:pt x="205" y="218"/>
                        </a:lnTo>
                        <a:lnTo>
                          <a:pt x="205" y="218"/>
                        </a:lnTo>
                        <a:lnTo>
                          <a:pt x="205" y="216"/>
                        </a:lnTo>
                        <a:lnTo>
                          <a:pt x="205" y="216"/>
                        </a:lnTo>
                        <a:lnTo>
                          <a:pt x="205" y="216"/>
                        </a:lnTo>
                        <a:lnTo>
                          <a:pt x="205" y="214"/>
                        </a:lnTo>
                        <a:lnTo>
                          <a:pt x="205" y="214"/>
                        </a:lnTo>
                        <a:lnTo>
                          <a:pt x="205" y="214"/>
                        </a:lnTo>
                        <a:lnTo>
                          <a:pt x="203" y="214"/>
                        </a:lnTo>
                        <a:lnTo>
                          <a:pt x="203" y="214"/>
                        </a:lnTo>
                        <a:lnTo>
                          <a:pt x="203" y="214"/>
                        </a:lnTo>
                        <a:lnTo>
                          <a:pt x="203" y="214"/>
                        </a:lnTo>
                        <a:lnTo>
                          <a:pt x="201" y="214"/>
                        </a:lnTo>
                        <a:lnTo>
                          <a:pt x="201" y="214"/>
                        </a:lnTo>
                        <a:lnTo>
                          <a:pt x="201" y="214"/>
                        </a:lnTo>
                        <a:lnTo>
                          <a:pt x="199" y="214"/>
                        </a:lnTo>
                        <a:lnTo>
                          <a:pt x="199" y="214"/>
                        </a:lnTo>
                        <a:lnTo>
                          <a:pt x="199" y="214"/>
                        </a:lnTo>
                        <a:lnTo>
                          <a:pt x="199" y="216"/>
                        </a:lnTo>
                        <a:lnTo>
                          <a:pt x="199" y="216"/>
                        </a:lnTo>
                        <a:lnTo>
                          <a:pt x="199" y="216"/>
                        </a:lnTo>
                        <a:lnTo>
                          <a:pt x="197" y="216"/>
                        </a:lnTo>
                        <a:lnTo>
                          <a:pt x="197" y="218"/>
                        </a:lnTo>
                        <a:lnTo>
                          <a:pt x="197" y="218"/>
                        </a:lnTo>
                        <a:lnTo>
                          <a:pt x="197" y="218"/>
                        </a:lnTo>
                        <a:lnTo>
                          <a:pt x="197" y="220"/>
                        </a:lnTo>
                        <a:lnTo>
                          <a:pt x="197" y="220"/>
                        </a:lnTo>
                        <a:lnTo>
                          <a:pt x="197" y="220"/>
                        </a:lnTo>
                        <a:lnTo>
                          <a:pt x="195" y="220"/>
                        </a:lnTo>
                        <a:lnTo>
                          <a:pt x="195" y="220"/>
                        </a:lnTo>
                        <a:lnTo>
                          <a:pt x="195" y="222"/>
                        </a:lnTo>
                        <a:lnTo>
                          <a:pt x="194" y="222"/>
                        </a:lnTo>
                        <a:lnTo>
                          <a:pt x="194" y="222"/>
                        </a:lnTo>
                        <a:lnTo>
                          <a:pt x="194" y="222"/>
                        </a:lnTo>
                        <a:lnTo>
                          <a:pt x="194" y="220"/>
                        </a:lnTo>
                        <a:lnTo>
                          <a:pt x="192" y="220"/>
                        </a:lnTo>
                        <a:lnTo>
                          <a:pt x="192" y="220"/>
                        </a:lnTo>
                        <a:lnTo>
                          <a:pt x="192" y="220"/>
                        </a:lnTo>
                        <a:lnTo>
                          <a:pt x="192" y="218"/>
                        </a:lnTo>
                        <a:lnTo>
                          <a:pt x="192" y="218"/>
                        </a:lnTo>
                        <a:lnTo>
                          <a:pt x="192" y="218"/>
                        </a:lnTo>
                        <a:lnTo>
                          <a:pt x="192" y="216"/>
                        </a:lnTo>
                        <a:lnTo>
                          <a:pt x="190" y="216"/>
                        </a:lnTo>
                        <a:lnTo>
                          <a:pt x="190" y="216"/>
                        </a:lnTo>
                        <a:lnTo>
                          <a:pt x="188" y="216"/>
                        </a:lnTo>
                        <a:lnTo>
                          <a:pt x="188" y="218"/>
                        </a:lnTo>
                        <a:lnTo>
                          <a:pt x="188" y="218"/>
                        </a:lnTo>
                        <a:lnTo>
                          <a:pt x="188" y="220"/>
                        </a:lnTo>
                        <a:lnTo>
                          <a:pt x="188" y="220"/>
                        </a:lnTo>
                        <a:lnTo>
                          <a:pt x="190" y="220"/>
                        </a:lnTo>
                        <a:lnTo>
                          <a:pt x="190" y="220"/>
                        </a:lnTo>
                        <a:lnTo>
                          <a:pt x="190" y="222"/>
                        </a:lnTo>
                        <a:lnTo>
                          <a:pt x="190" y="222"/>
                        </a:lnTo>
                        <a:lnTo>
                          <a:pt x="188" y="222"/>
                        </a:lnTo>
                        <a:lnTo>
                          <a:pt x="188" y="222"/>
                        </a:lnTo>
                        <a:lnTo>
                          <a:pt x="188" y="222"/>
                        </a:lnTo>
                        <a:lnTo>
                          <a:pt x="186" y="222"/>
                        </a:lnTo>
                        <a:lnTo>
                          <a:pt x="186" y="222"/>
                        </a:lnTo>
                        <a:lnTo>
                          <a:pt x="186" y="222"/>
                        </a:lnTo>
                        <a:lnTo>
                          <a:pt x="184" y="222"/>
                        </a:lnTo>
                        <a:lnTo>
                          <a:pt x="184" y="222"/>
                        </a:lnTo>
                        <a:lnTo>
                          <a:pt x="184" y="222"/>
                        </a:lnTo>
                        <a:lnTo>
                          <a:pt x="182" y="222"/>
                        </a:lnTo>
                        <a:lnTo>
                          <a:pt x="182" y="222"/>
                        </a:lnTo>
                        <a:lnTo>
                          <a:pt x="182" y="222"/>
                        </a:lnTo>
                        <a:lnTo>
                          <a:pt x="180" y="222"/>
                        </a:lnTo>
                        <a:lnTo>
                          <a:pt x="180" y="222"/>
                        </a:lnTo>
                        <a:lnTo>
                          <a:pt x="178" y="222"/>
                        </a:lnTo>
                        <a:lnTo>
                          <a:pt x="178" y="222"/>
                        </a:lnTo>
                        <a:lnTo>
                          <a:pt x="178" y="222"/>
                        </a:lnTo>
                        <a:lnTo>
                          <a:pt x="176" y="222"/>
                        </a:lnTo>
                        <a:lnTo>
                          <a:pt x="176" y="222"/>
                        </a:lnTo>
                        <a:lnTo>
                          <a:pt x="176" y="222"/>
                        </a:lnTo>
                        <a:lnTo>
                          <a:pt x="174" y="222"/>
                        </a:lnTo>
                        <a:lnTo>
                          <a:pt x="174" y="222"/>
                        </a:lnTo>
                        <a:lnTo>
                          <a:pt x="172" y="222"/>
                        </a:lnTo>
                        <a:lnTo>
                          <a:pt x="172" y="222"/>
                        </a:lnTo>
                        <a:lnTo>
                          <a:pt x="172" y="222"/>
                        </a:lnTo>
                        <a:lnTo>
                          <a:pt x="171" y="222"/>
                        </a:lnTo>
                        <a:lnTo>
                          <a:pt x="171" y="222"/>
                        </a:lnTo>
                        <a:lnTo>
                          <a:pt x="171" y="222"/>
                        </a:lnTo>
                        <a:lnTo>
                          <a:pt x="169" y="222"/>
                        </a:lnTo>
                        <a:lnTo>
                          <a:pt x="169" y="222"/>
                        </a:lnTo>
                        <a:lnTo>
                          <a:pt x="169" y="222"/>
                        </a:lnTo>
                        <a:lnTo>
                          <a:pt x="167" y="222"/>
                        </a:lnTo>
                        <a:lnTo>
                          <a:pt x="167" y="222"/>
                        </a:lnTo>
                        <a:lnTo>
                          <a:pt x="167" y="222"/>
                        </a:lnTo>
                        <a:lnTo>
                          <a:pt x="165" y="222"/>
                        </a:lnTo>
                        <a:lnTo>
                          <a:pt x="165" y="222"/>
                        </a:lnTo>
                        <a:lnTo>
                          <a:pt x="165" y="222"/>
                        </a:lnTo>
                        <a:lnTo>
                          <a:pt x="163" y="222"/>
                        </a:lnTo>
                        <a:lnTo>
                          <a:pt x="163" y="222"/>
                        </a:lnTo>
                        <a:lnTo>
                          <a:pt x="163" y="222"/>
                        </a:lnTo>
                        <a:lnTo>
                          <a:pt x="161" y="222"/>
                        </a:lnTo>
                        <a:lnTo>
                          <a:pt x="161" y="222"/>
                        </a:lnTo>
                        <a:lnTo>
                          <a:pt x="161" y="222"/>
                        </a:lnTo>
                        <a:lnTo>
                          <a:pt x="161" y="222"/>
                        </a:lnTo>
                        <a:lnTo>
                          <a:pt x="161" y="224"/>
                        </a:lnTo>
                        <a:lnTo>
                          <a:pt x="161" y="224"/>
                        </a:lnTo>
                        <a:lnTo>
                          <a:pt x="161" y="226"/>
                        </a:lnTo>
                        <a:lnTo>
                          <a:pt x="161" y="226"/>
                        </a:lnTo>
                        <a:lnTo>
                          <a:pt x="161" y="228"/>
                        </a:lnTo>
                        <a:lnTo>
                          <a:pt x="161" y="228"/>
                        </a:lnTo>
                        <a:lnTo>
                          <a:pt x="161" y="230"/>
                        </a:lnTo>
                        <a:lnTo>
                          <a:pt x="161" y="230"/>
                        </a:lnTo>
                        <a:lnTo>
                          <a:pt x="161" y="232"/>
                        </a:lnTo>
                        <a:lnTo>
                          <a:pt x="161" y="232"/>
                        </a:lnTo>
                        <a:lnTo>
                          <a:pt x="161" y="232"/>
                        </a:lnTo>
                        <a:lnTo>
                          <a:pt x="161" y="233"/>
                        </a:lnTo>
                        <a:lnTo>
                          <a:pt x="161" y="233"/>
                        </a:lnTo>
                        <a:lnTo>
                          <a:pt x="161" y="233"/>
                        </a:lnTo>
                        <a:lnTo>
                          <a:pt x="161" y="235"/>
                        </a:lnTo>
                        <a:lnTo>
                          <a:pt x="161" y="235"/>
                        </a:lnTo>
                        <a:lnTo>
                          <a:pt x="161" y="235"/>
                        </a:lnTo>
                        <a:lnTo>
                          <a:pt x="161" y="235"/>
                        </a:lnTo>
                        <a:lnTo>
                          <a:pt x="163" y="235"/>
                        </a:lnTo>
                        <a:lnTo>
                          <a:pt x="163" y="235"/>
                        </a:lnTo>
                        <a:lnTo>
                          <a:pt x="163" y="235"/>
                        </a:lnTo>
                        <a:lnTo>
                          <a:pt x="165" y="235"/>
                        </a:lnTo>
                        <a:lnTo>
                          <a:pt x="165" y="235"/>
                        </a:lnTo>
                        <a:lnTo>
                          <a:pt x="165" y="235"/>
                        </a:lnTo>
                        <a:lnTo>
                          <a:pt x="165" y="235"/>
                        </a:lnTo>
                        <a:lnTo>
                          <a:pt x="165" y="235"/>
                        </a:lnTo>
                        <a:lnTo>
                          <a:pt x="167" y="235"/>
                        </a:lnTo>
                        <a:lnTo>
                          <a:pt x="167" y="235"/>
                        </a:lnTo>
                        <a:lnTo>
                          <a:pt x="167" y="235"/>
                        </a:lnTo>
                        <a:lnTo>
                          <a:pt x="169" y="235"/>
                        </a:lnTo>
                        <a:lnTo>
                          <a:pt x="169" y="235"/>
                        </a:lnTo>
                        <a:lnTo>
                          <a:pt x="171" y="235"/>
                        </a:lnTo>
                        <a:lnTo>
                          <a:pt x="171" y="235"/>
                        </a:lnTo>
                        <a:lnTo>
                          <a:pt x="171" y="235"/>
                        </a:lnTo>
                        <a:lnTo>
                          <a:pt x="171" y="237"/>
                        </a:lnTo>
                        <a:lnTo>
                          <a:pt x="172" y="237"/>
                        </a:lnTo>
                        <a:lnTo>
                          <a:pt x="172" y="237"/>
                        </a:lnTo>
                        <a:lnTo>
                          <a:pt x="172" y="237"/>
                        </a:lnTo>
                        <a:lnTo>
                          <a:pt x="172" y="239"/>
                        </a:lnTo>
                        <a:lnTo>
                          <a:pt x="172" y="239"/>
                        </a:lnTo>
                        <a:lnTo>
                          <a:pt x="172" y="239"/>
                        </a:lnTo>
                        <a:lnTo>
                          <a:pt x="172" y="239"/>
                        </a:lnTo>
                        <a:lnTo>
                          <a:pt x="172" y="239"/>
                        </a:lnTo>
                        <a:lnTo>
                          <a:pt x="172" y="241"/>
                        </a:lnTo>
                        <a:lnTo>
                          <a:pt x="172" y="241"/>
                        </a:lnTo>
                        <a:lnTo>
                          <a:pt x="172" y="243"/>
                        </a:lnTo>
                        <a:lnTo>
                          <a:pt x="172" y="243"/>
                        </a:lnTo>
                        <a:lnTo>
                          <a:pt x="172" y="243"/>
                        </a:lnTo>
                        <a:lnTo>
                          <a:pt x="172" y="245"/>
                        </a:lnTo>
                        <a:lnTo>
                          <a:pt x="172" y="245"/>
                        </a:lnTo>
                        <a:lnTo>
                          <a:pt x="172" y="245"/>
                        </a:lnTo>
                        <a:lnTo>
                          <a:pt x="171" y="245"/>
                        </a:lnTo>
                        <a:lnTo>
                          <a:pt x="171" y="245"/>
                        </a:lnTo>
                        <a:lnTo>
                          <a:pt x="171" y="245"/>
                        </a:lnTo>
                        <a:lnTo>
                          <a:pt x="169" y="245"/>
                        </a:lnTo>
                        <a:lnTo>
                          <a:pt x="169" y="243"/>
                        </a:lnTo>
                        <a:lnTo>
                          <a:pt x="169" y="243"/>
                        </a:lnTo>
                        <a:lnTo>
                          <a:pt x="169" y="243"/>
                        </a:lnTo>
                        <a:lnTo>
                          <a:pt x="167" y="243"/>
                        </a:lnTo>
                        <a:lnTo>
                          <a:pt x="167" y="241"/>
                        </a:lnTo>
                        <a:lnTo>
                          <a:pt x="167" y="241"/>
                        </a:lnTo>
                        <a:lnTo>
                          <a:pt x="167" y="243"/>
                        </a:lnTo>
                        <a:lnTo>
                          <a:pt x="167" y="243"/>
                        </a:lnTo>
                        <a:lnTo>
                          <a:pt x="167" y="243"/>
                        </a:lnTo>
                        <a:lnTo>
                          <a:pt x="165" y="243"/>
                        </a:lnTo>
                        <a:lnTo>
                          <a:pt x="165" y="245"/>
                        </a:lnTo>
                        <a:lnTo>
                          <a:pt x="165" y="245"/>
                        </a:lnTo>
                        <a:lnTo>
                          <a:pt x="165" y="243"/>
                        </a:lnTo>
                        <a:lnTo>
                          <a:pt x="165" y="243"/>
                        </a:lnTo>
                        <a:lnTo>
                          <a:pt x="163" y="243"/>
                        </a:lnTo>
                        <a:lnTo>
                          <a:pt x="163" y="245"/>
                        </a:lnTo>
                        <a:lnTo>
                          <a:pt x="163" y="245"/>
                        </a:lnTo>
                        <a:lnTo>
                          <a:pt x="161" y="245"/>
                        </a:lnTo>
                        <a:lnTo>
                          <a:pt x="161" y="245"/>
                        </a:lnTo>
                        <a:lnTo>
                          <a:pt x="161" y="245"/>
                        </a:lnTo>
                        <a:lnTo>
                          <a:pt x="161" y="245"/>
                        </a:lnTo>
                        <a:lnTo>
                          <a:pt x="159" y="245"/>
                        </a:lnTo>
                        <a:lnTo>
                          <a:pt x="159" y="247"/>
                        </a:lnTo>
                        <a:lnTo>
                          <a:pt x="159" y="247"/>
                        </a:lnTo>
                        <a:lnTo>
                          <a:pt x="159" y="245"/>
                        </a:lnTo>
                        <a:lnTo>
                          <a:pt x="157" y="245"/>
                        </a:lnTo>
                        <a:lnTo>
                          <a:pt x="157" y="247"/>
                        </a:lnTo>
                        <a:lnTo>
                          <a:pt x="157" y="247"/>
                        </a:lnTo>
                        <a:lnTo>
                          <a:pt x="157" y="247"/>
                        </a:lnTo>
                        <a:lnTo>
                          <a:pt x="157" y="247"/>
                        </a:lnTo>
                        <a:lnTo>
                          <a:pt x="157" y="249"/>
                        </a:lnTo>
                        <a:lnTo>
                          <a:pt x="157" y="249"/>
                        </a:lnTo>
                        <a:lnTo>
                          <a:pt x="157" y="251"/>
                        </a:lnTo>
                        <a:lnTo>
                          <a:pt x="157" y="251"/>
                        </a:lnTo>
                        <a:lnTo>
                          <a:pt x="157" y="253"/>
                        </a:lnTo>
                        <a:lnTo>
                          <a:pt x="157" y="253"/>
                        </a:lnTo>
                        <a:lnTo>
                          <a:pt x="157" y="255"/>
                        </a:lnTo>
                        <a:lnTo>
                          <a:pt x="157" y="255"/>
                        </a:lnTo>
                        <a:lnTo>
                          <a:pt x="157" y="255"/>
                        </a:lnTo>
                        <a:lnTo>
                          <a:pt x="157" y="256"/>
                        </a:lnTo>
                        <a:lnTo>
                          <a:pt x="157" y="256"/>
                        </a:lnTo>
                        <a:lnTo>
                          <a:pt x="157" y="258"/>
                        </a:lnTo>
                        <a:lnTo>
                          <a:pt x="157" y="258"/>
                        </a:lnTo>
                        <a:lnTo>
                          <a:pt x="157" y="260"/>
                        </a:lnTo>
                        <a:lnTo>
                          <a:pt x="157" y="260"/>
                        </a:lnTo>
                        <a:lnTo>
                          <a:pt x="157" y="262"/>
                        </a:lnTo>
                        <a:lnTo>
                          <a:pt x="157" y="262"/>
                        </a:lnTo>
                        <a:lnTo>
                          <a:pt x="157" y="262"/>
                        </a:lnTo>
                        <a:lnTo>
                          <a:pt x="159" y="262"/>
                        </a:lnTo>
                        <a:lnTo>
                          <a:pt x="159" y="262"/>
                        </a:lnTo>
                        <a:lnTo>
                          <a:pt x="159" y="262"/>
                        </a:lnTo>
                        <a:lnTo>
                          <a:pt x="159" y="264"/>
                        </a:lnTo>
                        <a:lnTo>
                          <a:pt x="161" y="264"/>
                        </a:lnTo>
                        <a:lnTo>
                          <a:pt x="161" y="264"/>
                        </a:lnTo>
                        <a:lnTo>
                          <a:pt x="161" y="264"/>
                        </a:lnTo>
                        <a:lnTo>
                          <a:pt x="161" y="264"/>
                        </a:lnTo>
                        <a:lnTo>
                          <a:pt x="161" y="266"/>
                        </a:lnTo>
                        <a:lnTo>
                          <a:pt x="163" y="266"/>
                        </a:lnTo>
                        <a:lnTo>
                          <a:pt x="163" y="266"/>
                        </a:lnTo>
                        <a:lnTo>
                          <a:pt x="163" y="266"/>
                        </a:lnTo>
                        <a:lnTo>
                          <a:pt x="165" y="266"/>
                        </a:lnTo>
                        <a:lnTo>
                          <a:pt x="165" y="268"/>
                        </a:lnTo>
                        <a:lnTo>
                          <a:pt x="165" y="268"/>
                        </a:lnTo>
                        <a:lnTo>
                          <a:pt x="165" y="268"/>
                        </a:lnTo>
                        <a:lnTo>
                          <a:pt x="165" y="268"/>
                        </a:lnTo>
                        <a:lnTo>
                          <a:pt x="165" y="270"/>
                        </a:lnTo>
                        <a:lnTo>
                          <a:pt x="165" y="270"/>
                        </a:lnTo>
                        <a:lnTo>
                          <a:pt x="165" y="270"/>
                        </a:lnTo>
                        <a:lnTo>
                          <a:pt x="165" y="272"/>
                        </a:lnTo>
                        <a:lnTo>
                          <a:pt x="165" y="272"/>
                        </a:lnTo>
                        <a:lnTo>
                          <a:pt x="165" y="272"/>
                        </a:lnTo>
                        <a:lnTo>
                          <a:pt x="165" y="274"/>
                        </a:lnTo>
                        <a:lnTo>
                          <a:pt x="165" y="274"/>
                        </a:lnTo>
                        <a:lnTo>
                          <a:pt x="165" y="274"/>
                        </a:lnTo>
                        <a:lnTo>
                          <a:pt x="167" y="274"/>
                        </a:lnTo>
                        <a:lnTo>
                          <a:pt x="167" y="276"/>
                        </a:lnTo>
                        <a:lnTo>
                          <a:pt x="167" y="276"/>
                        </a:lnTo>
                        <a:lnTo>
                          <a:pt x="167" y="276"/>
                        </a:lnTo>
                        <a:lnTo>
                          <a:pt x="167" y="277"/>
                        </a:lnTo>
                        <a:lnTo>
                          <a:pt x="167" y="277"/>
                        </a:lnTo>
                        <a:lnTo>
                          <a:pt x="167" y="277"/>
                        </a:lnTo>
                        <a:lnTo>
                          <a:pt x="169" y="277"/>
                        </a:lnTo>
                        <a:lnTo>
                          <a:pt x="169" y="279"/>
                        </a:lnTo>
                        <a:lnTo>
                          <a:pt x="169" y="279"/>
                        </a:lnTo>
                        <a:lnTo>
                          <a:pt x="169" y="279"/>
                        </a:lnTo>
                        <a:lnTo>
                          <a:pt x="169" y="281"/>
                        </a:lnTo>
                        <a:lnTo>
                          <a:pt x="169" y="281"/>
                        </a:lnTo>
                        <a:lnTo>
                          <a:pt x="169" y="283"/>
                        </a:lnTo>
                        <a:lnTo>
                          <a:pt x="169" y="283"/>
                        </a:lnTo>
                        <a:lnTo>
                          <a:pt x="169" y="285"/>
                        </a:lnTo>
                        <a:lnTo>
                          <a:pt x="169" y="285"/>
                        </a:lnTo>
                        <a:lnTo>
                          <a:pt x="169" y="287"/>
                        </a:lnTo>
                        <a:lnTo>
                          <a:pt x="167" y="287"/>
                        </a:lnTo>
                        <a:lnTo>
                          <a:pt x="167" y="287"/>
                        </a:lnTo>
                        <a:lnTo>
                          <a:pt x="167" y="287"/>
                        </a:lnTo>
                        <a:lnTo>
                          <a:pt x="167" y="289"/>
                        </a:lnTo>
                        <a:lnTo>
                          <a:pt x="167" y="289"/>
                        </a:lnTo>
                        <a:lnTo>
                          <a:pt x="167" y="291"/>
                        </a:lnTo>
                        <a:lnTo>
                          <a:pt x="167" y="291"/>
                        </a:lnTo>
                        <a:lnTo>
                          <a:pt x="167" y="291"/>
                        </a:lnTo>
                        <a:lnTo>
                          <a:pt x="167" y="293"/>
                        </a:lnTo>
                        <a:lnTo>
                          <a:pt x="167" y="293"/>
                        </a:lnTo>
                        <a:lnTo>
                          <a:pt x="167" y="295"/>
                        </a:lnTo>
                        <a:lnTo>
                          <a:pt x="167" y="295"/>
                        </a:lnTo>
                        <a:lnTo>
                          <a:pt x="167" y="295"/>
                        </a:lnTo>
                        <a:lnTo>
                          <a:pt x="167" y="297"/>
                        </a:lnTo>
                        <a:lnTo>
                          <a:pt x="167" y="297"/>
                        </a:lnTo>
                        <a:lnTo>
                          <a:pt x="167" y="297"/>
                        </a:lnTo>
                        <a:lnTo>
                          <a:pt x="167" y="299"/>
                        </a:lnTo>
                        <a:lnTo>
                          <a:pt x="167" y="299"/>
                        </a:lnTo>
                        <a:lnTo>
                          <a:pt x="167" y="300"/>
                        </a:lnTo>
                        <a:lnTo>
                          <a:pt x="167" y="300"/>
                        </a:lnTo>
                        <a:lnTo>
                          <a:pt x="167" y="302"/>
                        </a:lnTo>
                        <a:lnTo>
                          <a:pt x="165" y="302"/>
                        </a:lnTo>
                        <a:lnTo>
                          <a:pt x="165" y="302"/>
                        </a:lnTo>
                        <a:lnTo>
                          <a:pt x="165" y="302"/>
                        </a:lnTo>
                        <a:lnTo>
                          <a:pt x="165" y="304"/>
                        </a:lnTo>
                        <a:lnTo>
                          <a:pt x="165" y="304"/>
                        </a:lnTo>
                        <a:lnTo>
                          <a:pt x="165" y="306"/>
                        </a:lnTo>
                        <a:lnTo>
                          <a:pt x="165" y="306"/>
                        </a:lnTo>
                        <a:lnTo>
                          <a:pt x="165" y="306"/>
                        </a:lnTo>
                        <a:lnTo>
                          <a:pt x="165" y="308"/>
                        </a:lnTo>
                        <a:lnTo>
                          <a:pt x="165" y="308"/>
                        </a:lnTo>
                        <a:lnTo>
                          <a:pt x="165" y="310"/>
                        </a:lnTo>
                        <a:lnTo>
                          <a:pt x="165" y="310"/>
                        </a:lnTo>
                        <a:lnTo>
                          <a:pt x="165" y="310"/>
                        </a:lnTo>
                        <a:lnTo>
                          <a:pt x="165" y="310"/>
                        </a:lnTo>
                        <a:lnTo>
                          <a:pt x="165" y="312"/>
                        </a:lnTo>
                        <a:lnTo>
                          <a:pt x="165" y="312"/>
                        </a:lnTo>
                        <a:lnTo>
                          <a:pt x="165" y="314"/>
                        </a:lnTo>
                        <a:lnTo>
                          <a:pt x="165" y="314"/>
                        </a:lnTo>
                        <a:lnTo>
                          <a:pt x="165" y="316"/>
                        </a:lnTo>
                        <a:lnTo>
                          <a:pt x="165" y="316"/>
                        </a:lnTo>
                        <a:lnTo>
                          <a:pt x="163" y="316"/>
                        </a:lnTo>
                        <a:lnTo>
                          <a:pt x="163" y="318"/>
                        </a:lnTo>
                        <a:lnTo>
                          <a:pt x="163" y="318"/>
                        </a:lnTo>
                        <a:lnTo>
                          <a:pt x="163" y="318"/>
                        </a:lnTo>
                        <a:lnTo>
                          <a:pt x="163" y="320"/>
                        </a:lnTo>
                        <a:lnTo>
                          <a:pt x="163" y="320"/>
                        </a:lnTo>
                        <a:lnTo>
                          <a:pt x="163" y="320"/>
                        </a:lnTo>
                        <a:lnTo>
                          <a:pt x="163" y="322"/>
                        </a:lnTo>
                        <a:lnTo>
                          <a:pt x="163" y="322"/>
                        </a:lnTo>
                        <a:lnTo>
                          <a:pt x="163" y="323"/>
                        </a:lnTo>
                        <a:lnTo>
                          <a:pt x="163" y="323"/>
                        </a:lnTo>
                        <a:lnTo>
                          <a:pt x="163" y="325"/>
                        </a:lnTo>
                        <a:lnTo>
                          <a:pt x="163" y="325"/>
                        </a:lnTo>
                        <a:lnTo>
                          <a:pt x="161" y="325"/>
                        </a:lnTo>
                        <a:lnTo>
                          <a:pt x="161" y="327"/>
                        </a:lnTo>
                        <a:lnTo>
                          <a:pt x="161" y="327"/>
                        </a:lnTo>
                        <a:lnTo>
                          <a:pt x="161" y="327"/>
                        </a:lnTo>
                        <a:lnTo>
                          <a:pt x="161" y="329"/>
                        </a:lnTo>
                        <a:lnTo>
                          <a:pt x="161" y="329"/>
                        </a:lnTo>
                        <a:lnTo>
                          <a:pt x="161" y="329"/>
                        </a:lnTo>
                        <a:lnTo>
                          <a:pt x="161" y="331"/>
                        </a:lnTo>
                        <a:lnTo>
                          <a:pt x="161" y="331"/>
                        </a:lnTo>
                        <a:lnTo>
                          <a:pt x="161" y="333"/>
                        </a:lnTo>
                        <a:lnTo>
                          <a:pt x="161" y="333"/>
                        </a:lnTo>
                        <a:lnTo>
                          <a:pt x="161" y="335"/>
                        </a:lnTo>
                        <a:lnTo>
                          <a:pt x="161" y="335"/>
                        </a:lnTo>
                        <a:lnTo>
                          <a:pt x="161" y="335"/>
                        </a:lnTo>
                        <a:lnTo>
                          <a:pt x="161" y="335"/>
                        </a:lnTo>
                        <a:lnTo>
                          <a:pt x="161" y="337"/>
                        </a:lnTo>
                        <a:lnTo>
                          <a:pt x="161" y="337"/>
                        </a:lnTo>
                        <a:lnTo>
                          <a:pt x="161" y="339"/>
                        </a:lnTo>
                        <a:lnTo>
                          <a:pt x="161" y="339"/>
                        </a:lnTo>
                        <a:lnTo>
                          <a:pt x="159" y="339"/>
                        </a:lnTo>
                        <a:lnTo>
                          <a:pt x="159" y="341"/>
                        </a:lnTo>
                        <a:lnTo>
                          <a:pt x="159" y="341"/>
                        </a:lnTo>
                        <a:lnTo>
                          <a:pt x="159" y="343"/>
                        </a:lnTo>
                        <a:lnTo>
                          <a:pt x="159" y="343"/>
                        </a:lnTo>
                        <a:lnTo>
                          <a:pt x="159" y="343"/>
                        </a:lnTo>
                        <a:lnTo>
                          <a:pt x="159" y="343"/>
                        </a:lnTo>
                        <a:lnTo>
                          <a:pt x="157" y="343"/>
                        </a:lnTo>
                        <a:lnTo>
                          <a:pt x="157" y="343"/>
                        </a:lnTo>
                        <a:lnTo>
                          <a:pt x="157" y="343"/>
                        </a:lnTo>
                        <a:lnTo>
                          <a:pt x="157" y="343"/>
                        </a:lnTo>
                        <a:lnTo>
                          <a:pt x="157" y="341"/>
                        </a:lnTo>
                        <a:lnTo>
                          <a:pt x="157" y="341"/>
                        </a:lnTo>
                        <a:lnTo>
                          <a:pt x="157" y="341"/>
                        </a:lnTo>
                        <a:lnTo>
                          <a:pt x="155" y="341"/>
                        </a:lnTo>
                        <a:lnTo>
                          <a:pt x="155" y="341"/>
                        </a:lnTo>
                        <a:lnTo>
                          <a:pt x="155" y="339"/>
                        </a:lnTo>
                        <a:lnTo>
                          <a:pt x="155" y="339"/>
                        </a:lnTo>
                        <a:lnTo>
                          <a:pt x="155" y="337"/>
                        </a:lnTo>
                        <a:lnTo>
                          <a:pt x="155" y="337"/>
                        </a:lnTo>
                        <a:lnTo>
                          <a:pt x="155" y="337"/>
                        </a:lnTo>
                        <a:lnTo>
                          <a:pt x="153" y="337"/>
                        </a:lnTo>
                        <a:lnTo>
                          <a:pt x="153" y="335"/>
                        </a:lnTo>
                        <a:lnTo>
                          <a:pt x="153" y="335"/>
                        </a:lnTo>
                        <a:lnTo>
                          <a:pt x="153" y="335"/>
                        </a:lnTo>
                        <a:lnTo>
                          <a:pt x="151" y="335"/>
                        </a:lnTo>
                        <a:lnTo>
                          <a:pt x="151" y="335"/>
                        </a:lnTo>
                        <a:lnTo>
                          <a:pt x="151" y="335"/>
                        </a:lnTo>
                        <a:lnTo>
                          <a:pt x="151" y="335"/>
                        </a:lnTo>
                        <a:lnTo>
                          <a:pt x="151" y="337"/>
                        </a:lnTo>
                        <a:lnTo>
                          <a:pt x="150" y="337"/>
                        </a:lnTo>
                        <a:lnTo>
                          <a:pt x="150" y="337"/>
                        </a:lnTo>
                        <a:lnTo>
                          <a:pt x="150" y="337"/>
                        </a:lnTo>
                        <a:lnTo>
                          <a:pt x="150" y="335"/>
                        </a:lnTo>
                        <a:lnTo>
                          <a:pt x="148" y="335"/>
                        </a:lnTo>
                        <a:lnTo>
                          <a:pt x="148" y="335"/>
                        </a:lnTo>
                        <a:lnTo>
                          <a:pt x="146" y="335"/>
                        </a:lnTo>
                        <a:lnTo>
                          <a:pt x="146" y="335"/>
                        </a:lnTo>
                        <a:lnTo>
                          <a:pt x="146" y="335"/>
                        </a:lnTo>
                        <a:lnTo>
                          <a:pt x="146" y="335"/>
                        </a:lnTo>
                        <a:lnTo>
                          <a:pt x="146" y="335"/>
                        </a:lnTo>
                        <a:lnTo>
                          <a:pt x="146" y="333"/>
                        </a:lnTo>
                        <a:lnTo>
                          <a:pt x="148" y="333"/>
                        </a:lnTo>
                        <a:lnTo>
                          <a:pt x="148" y="333"/>
                        </a:lnTo>
                        <a:lnTo>
                          <a:pt x="148" y="331"/>
                        </a:lnTo>
                        <a:lnTo>
                          <a:pt x="148" y="331"/>
                        </a:lnTo>
                        <a:lnTo>
                          <a:pt x="148" y="331"/>
                        </a:lnTo>
                        <a:lnTo>
                          <a:pt x="150" y="331"/>
                        </a:lnTo>
                        <a:lnTo>
                          <a:pt x="150" y="329"/>
                        </a:lnTo>
                        <a:lnTo>
                          <a:pt x="150" y="329"/>
                        </a:lnTo>
                        <a:lnTo>
                          <a:pt x="150" y="329"/>
                        </a:lnTo>
                        <a:lnTo>
                          <a:pt x="150" y="327"/>
                        </a:lnTo>
                        <a:lnTo>
                          <a:pt x="150" y="327"/>
                        </a:lnTo>
                        <a:lnTo>
                          <a:pt x="150" y="327"/>
                        </a:lnTo>
                        <a:lnTo>
                          <a:pt x="150" y="327"/>
                        </a:lnTo>
                        <a:lnTo>
                          <a:pt x="151" y="327"/>
                        </a:lnTo>
                        <a:lnTo>
                          <a:pt x="151" y="325"/>
                        </a:lnTo>
                        <a:lnTo>
                          <a:pt x="151" y="325"/>
                        </a:lnTo>
                        <a:lnTo>
                          <a:pt x="151" y="325"/>
                        </a:lnTo>
                        <a:lnTo>
                          <a:pt x="151" y="323"/>
                        </a:lnTo>
                        <a:lnTo>
                          <a:pt x="151" y="323"/>
                        </a:lnTo>
                        <a:lnTo>
                          <a:pt x="151" y="323"/>
                        </a:lnTo>
                        <a:lnTo>
                          <a:pt x="153" y="323"/>
                        </a:lnTo>
                        <a:lnTo>
                          <a:pt x="153" y="322"/>
                        </a:lnTo>
                        <a:lnTo>
                          <a:pt x="153" y="322"/>
                        </a:lnTo>
                        <a:lnTo>
                          <a:pt x="153" y="322"/>
                        </a:lnTo>
                        <a:lnTo>
                          <a:pt x="153" y="320"/>
                        </a:lnTo>
                        <a:lnTo>
                          <a:pt x="155" y="320"/>
                        </a:lnTo>
                        <a:lnTo>
                          <a:pt x="155" y="320"/>
                        </a:lnTo>
                        <a:lnTo>
                          <a:pt x="155" y="318"/>
                        </a:lnTo>
                        <a:lnTo>
                          <a:pt x="155" y="318"/>
                        </a:lnTo>
                        <a:lnTo>
                          <a:pt x="155" y="318"/>
                        </a:lnTo>
                        <a:lnTo>
                          <a:pt x="155" y="318"/>
                        </a:lnTo>
                        <a:lnTo>
                          <a:pt x="155" y="318"/>
                        </a:lnTo>
                        <a:lnTo>
                          <a:pt x="155" y="316"/>
                        </a:lnTo>
                        <a:lnTo>
                          <a:pt x="157" y="316"/>
                        </a:lnTo>
                        <a:lnTo>
                          <a:pt x="157" y="316"/>
                        </a:lnTo>
                        <a:lnTo>
                          <a:pt x="157" y="314"/>
                        </a:lnTo>
                        <a:lnTo>
                          <a:pt x="157" y="314"/>
                        </a:lnTo>
                        <a:lnTo>
                          <a:pt x="157" y="314"/>
                        </a:lnTo>
                        <a:lnTo>
                          <a:pt x="157" y="314"/>
                        </a:lnTo>
                        <a:lnTo>
                          <a:pt x="157" y="312"/>
                        </a:lnTo>
                        <a:lnTo>
                          <a:pt x="157" y="312"/>
                        </a:lnTo>
                        <a:lnTo>
                          <a:pt x="155" y="312"/>
                        </a:lnTo>
                        <a:lnTo>
                          <a:pt x="155" y="312"/>
                        </a:lnTo>
                        <a:lnTo>
                          <a:pt x="155" y="312"/>
                        </a:lnTo>
                        <a:lnTo>
                          <a:pt x="155" y="312"/>
                        </a:lnTo>
                        <a:lnTo>
                          <a:pt x="155" y="310"/>
                        </a:lnTo>
                        <a:lnTo>
                          <a:pt x="155" y="310"/>
                        </a:lnTo>
                        <a:lnTo>
                          <a:pt x="155" y="310"/>
                        </a:lnTo>
                        <a:lnTo>
                          <a:pt x="153" y="310"/>
                        </a:lnTo>
                        <a:lnTo>
                          <a:pt x="153" y="310"/>
                        </a:lnTo>
                        <a:lnTo>
                          <a:pt x="153" y="31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8" name="Freeform 1626">
                    <a:extLst>
                      <a:ext uri="{FF2B5EF4-FFF2-40B4-BE49-F238E27FC236}">
                        <a16:creationId xmlns:a16="http://schemas.microsoft.com/office/drawing/2014/main" id="{94DD3B9B-ADE2-470B-8F76-245830B1070C}"/>
                      </a:ext>
                    </a:extLst>
                  </p:cNvPr>
                  <p:cNvSpPr>
                    <a:spLocks/>
                  </p:cNvSpPr>
                  <p:nvPr/>
                </p:nvSpPr>
                <p:spPr bwMode="auto">
                  <a:xfrm>
                    <a:off x="10846" y="2837"/>
                    <a:ext cx="129" cy="178"/>
                  </a:xfrm>
                  <a:custGeom>
                    <a:avLst/>
                    <a:gdLst>
                      <a:gd name="T0" fmla="*/ 125 w 129"/>
                      <a:gd name="T1" fmla="*/ 15 h 178"/>
                      <a:gd name="T2" fmla="*/ 121 w 129"/>
                      <a:gd name="T3" fmla="*/ 25 h 178"/>
                      <a:gd name="T4" fmla="*/ 119 w 129"/>
                      <a:gd name="T5" fmla="*/ 38 h 178"/>
                      <a:gd name="T6" fmla="*/ 117 w 129"/>
                      <a:gd name="T7" fmla="*/ 51 h 178"/>
                      <a:gd name="T8" fmla="*/ 115 w 129"/>
                      <a:gd name="T9" fmla="*/ 65 h 178"/>
                      <a:gd name="T10" fmla="*/ 113 w 129"/>
                      <a:gd name="T11" fmla="*/ 74 h 178"/>
                      <a:gd name="T12" fmla="*/ 111 w 129"/>
                      <a:gd name="T13" fmla="*/ 88 h 178"/>
                      <a:gd name="T14" fmla="*/ 106 w 129"/>
                      <a:gd name="T15" fmla="*/ 95 h 178"/>
                      <a:gd name="T16" fmla="*/ 96 w 129"/>
                      <a:gd name="T17" fmla="*/ 101 h 178"/>
                      <a:gd name="T18" fmla="*/ 92 w 129"/>
                      <a:gd name="T19" fmla="*/ 113 h 178"/>
                      <a:gd name="T20" fmla="*/ 86 w 129"/>
                      <a:gd name="T21" fmla="*/ 122 h 178"/>
                      <a:gd name="T22" fmla="*/ 86 w 129"/>
                      <a:gd name="T23" fmla="*/ 134 h 178"/>
                      <a:gd name="T24" fmla="*/ 86 w 129"/>
                      <a:gd name="T25" fmla="*/ 145 h 178"/>
                      <a:gd name="T26" fmla="*/ 81 w 129"/>
                      <a:gd name="T27" fmla="*/ 157 h 178"/>
                      <a:gd name="T28" fmla="*/ 73 w 129"/>
                      <a:gd name="T29" fmla="*/ 163 h 178"/>
                      <a:gd name="T30" fmla="*/ 65 w 129"/>
                      <a:gd name="T31" fmla="*/ 170 h 178"/>
                      <a:gd name="T32" fmla="*/ 58 w 129"/>
                      <a:gd name="T33" fmla="*/ 176 h 178"/>
                      <a:gd name="T34" fmla="*/ 56 w 129"/>
                      <a:gd name="T35" fmla="*/ 166 h 178"/>
                      <a:gd name="T36" fmla="*/ 48 w 129"/>
                      <a:gd name="T37" fmla="*/ 168 h 178"/>
                      <a:gd name="T38" fmla="*/ 41 w 129"/>
                      <a:gd name="T39" fmla="*/ 172 h 178"/>
                      <a:gd name="T40" fmla="*/ 35 w 129"/>
                      <a:gd name="T41" fmla="*/ 170 h 178"/>
                      <a:gd name="T42" fmla="*/ 27 w 129"/>
                      <a:gd name="T43" fmla="*/ 164 h 178"/>
                      <a:gd name="T44" fmla="*/ 19 w 129"/>
                      <a:gd name="T45" fmla="*/ 172 h 178"/>
                      <a:gd name="T46" fmla="*/ 14 w 129"/>
                      <a:gd name="T47" fmla="*/ 178 h 178"/>
                      <a:gd name="T48" fmla="*/ 8 w 129"/>
                      <a:gd name="T49" fmla="*/ 168 h 178"/>
                      <a:gd name="T50" fmla="*/ 2 w 129"/>
                      <a:gd name="T51" fmla="*/ 161 h 178"/>
                      <a:gd name="T52" fmla="*/ 0 w 129"/>
                      <a:gd name="T53" fmla="*/ 149 h 178"/>
                      <a:gd name="T54" fmla="*/ 10 w 129"/>
                      <a:gd name="T55" fmla="*/ 151 h 178"/>
                      <a:gd name="T56" fmla="*/ 14 w 129"/>
                      <a:gd name="T57" fmla="*/ 145 h 178"/>
                      <a:gd name="T58" fmla="*/ 12 w 129"/>
                      <a:gd name="T59" fmla="*/ 136 h 178"/>
                      <a:gd name="T60" fmla="*/ 8 w 129"/>
                      <a:gd name="T61" fmla="*/ 128 h 178"/>
                      <a:gd name="T62" fmla="*/ 10 w 129"/>
                      <a:gd name="T63" fmla="*/ 124 h 178"/>
                      <a:gd name="T64" fmla="*/ 21 w 129"/>
                      <a:gd name="T65" fmla="*/ 124 h 178"/>
                      <a:gd name="T66" fmla="*/ 21 w 129"/>
                      <a:gd name="T67" fmla="*/ 115 h 178"/>
                      <a:gd name="T68" fmla="*/ 29 w 129"/>
                      <a:gd name="T69" fmla="*/ 118 h 178"/>
                      <a:gd name="T70" fmla="*/ 37 w 129"/>
                      <a:gd name="T71" fmla="*/ 124 h 178"/>
                      <a:gd name="T72" fmla="*/ 44 w 129"/>
                      <a:gd name="T73" fmla="*/ 118 h 178"/>
                      <a:gd name="T74" fmla="*/ 50 w 129"/>
                      <a:gd name="T75" fmla="*/ 124 h 178"/>
                      <a:gd name="T76" fmla="*/ 54 w 129"/>
                      <a:gd name="T77" fmla="*/ 115 h 178"/>
                      <a:gd name="T78" fmla="*/ 56 w 129"/>
                      <a:gd name="T79" fmla="*/ 105 h 178"/>
                      <a:gd name="T80" fmla="*/ 56 w 129"/>
                      <a:gd name="T81" fmla="*/ 94 h 178"/>
                      <a:gd name="T82" fmla="*/ 52 w 129"/>
                      <a:gd name="T83" fmla="*/ 84 h 178"/>
                      <a:gd name="T84" fmla="*/ 46 w 129"/>
                      <a:gd name="T85" fmla="*/ 78 h 178"/>
                      <a:gd name="T86" fmla="*/ 48 w 129"/>
                      <a:gd name="T87" fmla="*/ 67 h 178"/>
                      <a:gd name="T88" fmla="*/ 56 w 129"/>
                      <a:gd name="T89" fmla="*/ 59 h 178"/>
                      <a:gd name="T90" fmla="*/ 52 w 129"/>
                      <a:gd name="T91" fmla="*/ 48 h 178"/>
                      <a:gd name="T92" fmla="*/ 42 w 129"/>
                      <a:gd name="T93" fmla="*/ 48 h 178"/>
                      <a:gd name="T94" fmla="*/ 35 w 129"/>
                      <a:gd name="T95" fmla="*/ 50 h 178"/>
                      <a:gd name="T96" fmla="*/ 33 w 129"/>
                      <a:gd name="T97" fmla="*/ 38 h 178"/>
                      <a:gd name="T98" fmla="*/ 41 w 129"/>
                      <a:gd name="T99" fmla="*/ 30 h 178"/>
                      <a:gd name="T100" fmla="*/ 54 w 129"/>
                      <a:gd name="T101" fmla="*/ 30 h 178"/>
                      <a:gd name="T102" fmla="*/ 64 w 129"/>
                      <a:gd name="T103" fmla="*/ 32 h 178"/>
                      <a:gd name="T104" fmla="*/ 73 w 129"/>
                      <a:gd name="T105" fmla="*/ 34 h 178"/>
                      <a:gd name="T106" fmla="*/ 83 w 129"/>
                      <a:gd name="T107" fmla="*/ 40 h 178"/>
                      <a:gd name="T108" fmla="*/ 85 w 129"/>
                      <a:gd name="T109" fmla="*/ 30 h 178"/>
                      <a:gd name="T110" fmla="*/ 88 w 129"/>
                      <a:gd name="T111" fmla="*/ 23 h 178"/>
                      <a:gd name="T112" fmla="*/ 92 w 129"/>
                      <a:gd name="T113" fmla="*/ 11 h 178"/>
                      <a:gd name="T114" fmla="*/ 98 w 129"/>
                      <a:gd name="T115" fmla="*/ 2 h 178"/>
                      <a:gd name="T116" fmla="*/ 108 w 129"/>
                      <a:gd name="T117" fmla="*/ 0 h 178"/>
                      <a:gd name="T118" fmla="*/ 117 w 129"/>
                      <a:gd name="T119" fmla="*/ 2 h 178"/>
                      <a:gd name="T120" fmla="*/ 125 w 129"/>
                      <a:gd name="T121"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78">
                        <a:moveTo>
                          <a:pt x="129" y="4"/>
                        </a:moveTo>
                        <a:lnTo>
                          <a:pt x="129" y="5"/>
                        </a:lnTo>
                        <a:lnTo>
                          <a:pt x="129" y="5"/>
                        </a:lnTo>
                        <a:lnTo>
                          <a:pt x="129" y="7"/>
                        </a:lnTo>
                        <a:lnTo>
                          <a:pt x="129" y="7"/>
                        </a:lnTo>
                        <a:lnTo>
                          <a:pt x="129" y="7"/>
                        </a:lnTo>
                        <a:lnTo>
                          <a:pt x="129" y="7"/>
                        </a:lnTo>
                        <a:lnTo>
                          <a:pt x="129" y="9"/>
                        </a:lnTo>
                        <a:lnTo>
                          <a:pt x="129" y="9"/>
                        </a:lnTo>
                        <a:lnTo>
                          <a:pt x="129" y="9"/>
                        </a:lnTo>
                        <a:lnTo>
                          <a:pt x="129" y="11"/>
                        </a:lnTo>
                        <a:lnTo>
                          <a:pt x="127" y="11"/>
                        </a:lnTo>
                        <a:lnTo>
                          <a:pt x="127" y="11"/>
                        </a:lnTo>
                        <a:lnTo>
                          <a:pt x="127" y="11"/>
                        </a:lnTo>
                        <a:lnTo>
                          <a:pt x="127" y="13"/>
                        </a:lnTo>
                        <a:lnTo>
                          <a:pt x="127" y="13"/>
                        </a:lnTo>
                        <a:lnTo>
                          <a:pt x="127" y="13"/>
                        </a:lnTo>
                        <a:lnTo>
                          <a:pt x="127" y="15"/>
                        </a:lnTo>
                        <a:lnTo>
                          <a:pt x="125" y="15"/>
                        </a:lnTo>
                        <a:lnTo>
                          <a:pt x="125" y="15"/>
                        </a:lnTo>
                        <a:lnTo>
                          <a:pt x="125" y="17"/>
                        </a:lnTo>
                        <a:lnTo>
                          <a:pt x="125" y="17"/>
                        </a:lnTo>
                        <a:lnTo>
                          <a:pt x="125" y="17"/>
                        </a:lnTo>
                        <a:lnTo>
                          <a:pt x="125" y="17"/>
                        </a:lnTo>
                        <a:lnTo>
                          <a:pt x="125" y="19"/>
                        </a:lnTo>
                        <a:lnTo>
                          <a:pt x="125" y="19"/>
                        </a:lnTo>
                        <a:lnTo>
                          <a:pt x="125" y="19"/>
                        </a:lnTo>
                        <a:lnTo>
                          <a:pt x="125" y="21"/>
                        </a:lnTo>
                        <a:lnTo>
                          <a:pt x="125" y="21"/>
                        </a:lnTo>
                        <a:lnTo>
                          <a:pt x="123" y="21"/>
                        </a:lnTo>
                        <a:lnTo>
                          <a:pt x="123" y="23"/>
                        </a:lnTo>
                        <a:lnTo>
                          <a:pt x="123" y="23"/>
                        </a:lnTo>
                        <a:lnTo>
                          <a:pt x="123" y="23"/>
                        </a:lnTo>
                        <a:lnTo>
                          <a:pt x="121" y="23"/>
                        </a:lnTo>
                        <a:lnTo>
                          <a:pt x="121" y="25"/>
                        </a:lnTo>
                        <a:lnTo>
                          <a:pt x="121" y="25"/>
                        </a:lnTo>
                        <a:lnTo>
                          <a:pt x="121" y="25"/>
                        </a:lnTo>
                        <a:lnTo>
                          <a:pt x="121" y="25"/>
                        </a:lnTo>
                        <a:lnTo>
                          <a:pt x="121" y="27"/>
                        </a:lnTo>
                        <a:lnTo>
                          <a:pt x="121" y="27"/>
                        </a:lnTo>
                        <a:lnTo>
                          <a:pt x="121" y="27"/>
                        </a:lnTo>
                        <a:lnTo>
                          <a:pt x="121" y="28"/>
                        </a:lnTo>
                        <a:lnTo>
                          <a:pt x="119" y="28"/>
                        </a:lnTo>
                        <a:lnTo>
                          <a:pt x="119" y="28"/>
                        </a:lnTo>
                        <a:lnTo>
                          <a:pt x="119" y="28"/>
                        </a:lnTo>
                        <a:lnTo>
                          <a:pt x="119" y="30"/>
                        </a:lnTo>
                        <a:lnTo>
                          <a:pt x="119" y="30"/>
                        </a:lnTo>
                        <a:lnTo>
                          <a:pt x="119" y="32"/>
                        </a:lnTo>
                        <a:lnTo>
                          <a:pt x="119" y="32"/>
                        </a:lnTo>
                        <a:lnTo>
                          <a:pt x="119" y="32"/>
                        </a:lnTo>
                        <a:lnTo>
                          <a:pt x="119" y="34"/>
                        </a:lnTo>
                        <a:lnTo>
                          <a:pt x="119" y="34"/>
                        </a:lnTo>
                        <a:lnTo>
                          <a:pt x="119" y="36"/>
                        </a:lnTo>
                        <a:lnTo>
                          <a:pt x="119" y="36"/>
                        </a:lnTo>
                        <a:lnTo>
                          <a:pt x="119" y="38"/>
                        </a:lnTo>
                        <a:lnTo>
                          <a:pt x="119" y="38"/>
                        </a:lnTo>
                        <a:lnTo>
                          <a:pt x="119" y="38"/>
                        </a:lnTo>
                        <a:lnTo>
                          <a:pt x="119" y="38"/>
                        </a:lnTo>
                        <a:lnTo>
                          <a:pt x="119" y="40"/>
                        </a:lnTo>
                        <a:lnTo>
                          <a:pt x="119" y="40"/>
                        </a:lnTo>
                        <a:lnTo>
                          <a:pt x="119" y="40"/>
                        </a:lnTo>
                        <a:lnTo>
                          <a:pt x="119" y="42"/>
                        </a:lnTo>
                        <a:lnTo>
                          <a:pt x="119" y="42"/>
                        </a:lnTo>
                        <a:lnTo>
                          <a:pt x="119" y="44"/>
                        </a:lnTo>
                        <a:lnTo>
                          <a:pt x="119" y="44"/>
                        </a:lnTo>
                        <a:lnTo>
                          <a:pt x="119" y="44"/>
                        </a:lnTo>
                        <a:lnTo>
                          <a:pt x="119" y="46"/>
                        </a:lnTo>
                        <a:lnTo>
                          <a:pt x="117" y="46"/>
                        </a:lnTo>
                        <a:lnTo>
                          <a:pt x="117" y="46"/>
                        </a:lnTo>
                        <a:lnTo>
                          <a:pt x="117" y="48"/>
                        </a:lnTo>
                        <a:lnTo>
                          <a:pt x="117" y="48"/>
                        </a:lnTo>
                        <a:lnTo>
                          <a:pt x="117" y="48"/>
                        </a:lnTo>
                        <a:lnTo>
                          <a:pt x="117" y="50"/>
                        </a:lnTo>
                        <a:lnTo>
                          <a:pt x="117" y="50"/>
                        </a:lnTo>
                        <a:lnTo>
                          <a:pt x="117" y="50"/>
                        </a:lnTo>
                        <a:lnTo>
                          <a:pt x="117" y="51"/>
                        </a:lnTo>
                        <a:lnTo>
                          <a:pt x="115" y="51"/>
                        </a:lnTo>
                        <a:lnTo>
                          <a:pt x="115" y="51"/>
                        </a:lnTo>
                        <a:lnTo>
                          <a:pt x="115" y="53"/>
                        </a:lnTo>
                        <a:lnTo>
                          <a:pt x="115" y="53"/>
                        </a:lnTo>
                        <a:lnTo>
                          <a:pt x="115" y="53"/>
                        </a:lnTo>
                        <a:lnTo>
                          <a:pt x="115" y="55"/>
                        </a:lnTo>
                        <a:lnTo>
                          <a:pt x="115" y="55"/>
                        </a:lnTo>
                        <a:lnTo>
                          <a:pt x="115" y="55"/>
                        </a:lnTo>
                        <a:lnTo>
                          <a:pt x="115" y="57"/>
                        </a:lnTo>
                        <a:lnTo>
                          <a:pt x="115" y="57"/>
                        </a:lnTo>
                        <a:lnTo>
                          <a:pt x="115" y="57"/>
                        </a:lnTo>
                        <a:lnTo>
                          <a:pt x="115" y="57"/>
                        </a:lnTo>
                        <a:lnTo>
                          <a:pt x="115" y="59"/>
                        </a:lnTo>
                        <a:lnTo>
                          <a:pt x="115" y="59"/>
                        </a:lnTo>
                        <a:lnTo>
                          <a:pt x="115" y="61"/>
                        </a:lnTo>
                        <a:lnTo>
                          <a:pt x="115" y="61"/>
                        </a:lnTo>
                        <a:lnTo>
                          <a:pt x="115" y="63"/>
                        </a:lnTo>
                        <a:lnTo>
                          <a:pt x="115" y="63"/>
                        </a:lnTo>
                        <a:lnTo>
                          <a:pt x="115" y="65"/>
                        </a:lnTo>
                        <a:lnTo>
                          <a:pt x="115" y="65"/>
                        </a:lnTo>
                        <a:lnTo>
                          <a:pt x="115" y="65"/>
                        </a:lnTo>
                        <a:lnTo>
                          <a:pt x="117" y="65"/>
                        </a:lnTo>
                        <a:lnTo>
                          <a:pt x="117" y="65"/>
                        </a:lnTo>
                        <a:lnTo>
                          <a:pt x="117" y="67"/>
                        </a:lnTo>
                        <a:lnTo>
                          <a:pt x="117" y="67"/>
                        </a:lnTo>
                        <a:lnTo>
                          <a:pt x="117" y="69"/>
                        </a:lnTo>
                        <a:lnTo>
                          <a:pt x="115" y="69"/>
                        </a:lnTo>
                        <a:lnTo>
                          <a:pt x="115" y="69"/>
                        </a:lnTo>
                        <a:lnTo>
                          <a:pt x="115" y="69"/>
                        </a:lnTo>
                        <a:lnTo>
                          <a:pt x="115" y="71"/>
                        </a:lnTo>
                        <a:lnTo>
                          <a:pt x="115" y="71"/>
                        </a:lnTo>
                        <a:lnTo>
                          <a:pt x="115" y="71"/>
                        </a:lnTo>
                        <a:lnTo>
                          <a:pt x="113" y="71"/>
                        </a:lnTo>
                        <a:lnTo>
                          <a:pt x="113" y="73"/>
                        </a:lnTo>
                        <a:lnTo>
                          <a:pt x="113" y="73"/>
                        </a:lnTo>
                        <a:lnTo>
                          <a:pt x="113" y="73"/>
                        </a:lnTo>
                        <a:lnTo>
                          <a:pt x="113" y="73"/>
                        </a:lnTo>
                        <a:lnTo>
                          <a:pt x="113" y="74"/>
                        </a:lnTo>
                        <a:lnTo>
                          <a:pt x="113" y="74"/>
                        </a:lnTo>
                        <a:lnTo>
                          <a:pt x="113" y="76"/>
                        </a:lnTo>
                        <a:lnTo>
                          <a:pt x="113" y="76"/>
                        </a:lnTo>
                        <a:lnTo>
                          <a:pt x="113" y="76"/>
                        </a:lnTo>
                        <a:lnTo>
                          <a:pt x="113" y="78"/>
                        </a:lnTo>
                        <a:lnTo>
                          <a:pt x="113" y="78"/>
                        </a:lnTo>
                        <a:lnTo>
                          <a:pt x="113" y="80"/>
                        </a:lnTo>
                        <a:lnTo>
                          <a:pt x="113" y="80"/>
                        </a:lnTo>
                        <a:lnTo>
                          <a:pt x="113" y="80"/>
                        </a:lnTo>
                        <a:lnTo>
                          <a:pt x="113" y="80"/>
                        </a:lnTo>
                        <a:lnTo>
                          <a:pt x="113" y="82"/>
                        </a:lnTo>
                        <a:lnTo>
                          <a:pt x="113" y="82"/>
                        </a:lnTo>
                        <a:lnTo>
                          <a:pt x="113" y="84"/>
                        </a:lnTo>
                        <a:lnTo>
                          <a:pt x="113" y="84"/>
                        </a:lnTo>
                        <a:lnTo>
                          <a:pt x="113" y="84"/>
                        </a:lnTo>
                        <a:lnTo>
                          <a:pt x="113" y="86"/>
                        </a:lnTo>
                        <a:lnTo>
                          <a:pt x="113" y="86"/>
                        </a:lnTo>
                        <a:lnTo>
                          <a:pt x="113" y="88"/>
                        </a:lnTo>
                        <a:lnTo>
                          <a:pt x="111" y="88"/>
                        </a:lnTo>
                        <a:lnTo>
                          <a:pt x="111" y="88"/>
                        </a:lnTo>
                        <a:lnTo>
                          <a:pt x="111" y="88"/>
                        </a:lnTo>
                        <a:lnTo>
                          <a:pt x="111" y="88"/>
                        </a:lnTo>
                        <a:lnTo>
                          <a:pt x="111" y="90"/>
                        </a:lnTo>
                        <a:lnTo>
                          <a:pt x="109" y="90"/>
                        </a:lnTo>
                        <a:lnTo>
                          <a:pt x="109" y="90"/>
                        </a:lnTo>
                        <a:lnTo>
                          <a:pt x="109" y="90"/>
                        </a:lnTo>
                        <a:lnTo>
                          <a:pt x="109" y="92"/>
                        </a:lnTo>
                        <a:lnTo>
                          <a:pt x="109" y="92"/>
                        </a:lnTo>
                        <a:lnTo>
                          <a:pt x="109" y="92"/>
                        </a:lnTo>
                        <a:lnTo>
                          <a:pt x="108" y="92"/>
                        </a:lnTo>
                        <a:lnTo>
                          <a:pt x="108" y="94"/>
                        </a:lnTo>
                        <a:lnTo>
                          <a:pt x="108" y="94"/>
                        </a:lnTo>
                        <a:lnTo>
                          <a:pt x="108" y="94"/>
                        </a:lnTo>
                        <a:lnTo>
                          <a:pt x="106" y="94"/>
                        </a:lnTo>
                        <a:lnTo>
                          <a:pt x="106" y="95"/>
                        </a:lnTo>
                        <a:lnTo>
                          <a:pt x="106" y="95"/>
                        </a:lnTo>
                        <a:lnTo>
                          <a:pt x="106" y="95"/>
                        </a:lnTo>
                        <a:lnTo>
                          <a:pt x="106" y="95"/>
                        </a:lnTo>
                        <a:lnTo>
                          <a:pt x="106" y="97"/>
                        </a:lnTo>
                        <a:lnTo>
                          <a:pt x="104" y="97"/>
                        </a:lnTo>
                        <a:lnTo>
                          <a:pt x="104" y="97"/>
                        </a:lnTo>
                        <a:lnTo>
                          <a:pt x="104" y="97"/>
                        </a:lnTo>
                        <a:lnTo>
                          <a:pt x="102" y="97"/>
                        </a:lnTo>
                        <a:lnTo>
                          <a:pt x="102" y="97"/>
                        </a:lnTo>
                        <a:lnTo>
                          <a:pt x="102" y="97"/>
                        </a:lnTo>
                        <a:lnTo>
                          <a:pt x="102" y="97"/>
                        </a:lnTo>
                        <a:lnTo>
                          <a:pt x="100" y="97"/>
                        </a:lnTo>
                        <a:lnTo>
                          <a:pt x="100" y="97"/>
                        </a:lnTo>
                        <a:lnTo>
                          <a:pt x="100" y="99"/>
                        </a:lnTo>
                        <a:lnTo>
                          <a:pt x="100" y="99"/>
                        </a:lnTo>
                        <a:lnTo>
                          <a:pt x="98" y="99"/>
                        </a:lnTo>
                        <a:lnTo>
                          <a:pt x="98" y="99"/>
                        </a:lnTo>
                        <a:lnTo>
                          <a:pt x="98" y="99"/>
                        </a:lnTo>
                        <a:lnTo>
                          <a:pt x="98" y="101"/>
                        </a:lnTo>
                        <a:lnTo>
                          <a:pt x="98" y="101"/>
                        </a:lnTo>
                        <a:lnTo>
                          <a:pt x="98" y="101"/>
                        </a:lnTo>
                        <a:lnTo>
                          <a:pt x="96" y="101"/>
                        </a:lnTo>
                        <a:lnTo>
                          <a:pt x="96" y="103"/>
                        </a:lnTo>
                        <a:lnTo>
                          <a:pt x="96" y="103"/>
                        </a:lnTo>
                        <a:lnTo>
                          <a:pt x="96" y="103"/>
                        </a:lnTo>
                        <a:lnTo>
                          <a:pt x="96" y="105"/>
                        </a:lnTo>
                        <a:lnTo>
                          <a:pt x="96" y="105"/>
                        </a:lnTo>
                        <a:lnTo>
                          <a:pt x="94" y="105"/>
                        </a:lnTo>
                        <a:lnTo>
                          <a:pt x="94" y="105"/>
                        </a:lnTo>
                        <a:lnTo>
                          <a:pt x="94" y="107"/>
                        </a:lnTo>
                        <a:lnTo>
                          <a:pt x="94" y="107"/>
                        </a:lnTo>
                        <a:lnTo>
                          <a:pt x="94" y="107"/>
                        </a:lnTo>
                        <a:lnTo>
                          <a:pt x="94" y="109"/>
                        </a:lnTo>
                        <a:lnTo>
                          <a:pt x="94" y="109"/>
                        </a:lnTo>
                        <a:lnTo>
                          <a:pt x="94" y="109"/>
                        </a:lnTo>
                        <a:lnTo>
                          <a:pt x="94" y="111"/>
                        </a:lnTo>
                        <a:lnTo>
                          <a:pt x="92" y="111"/>
                        </a:lnTo>
                        <a:lnTo>
                          <a:pt x="92" y="111"/>
                        </a:lnTo>
                        <a:lnTo>
                          <a:pt x="92" y="113"/>
                        </a:lnTo>
                        <a:lnTo>
                          <a:pt x="92" y="113"/>
                        </a:lnTo>
                        <a:lnTo>
                          <a:pt x="92" y="113"/>
                        </a:lnTo>
                        <a:lnTo>
                          <a:pt x="92" y="113"/>
                        </a:lnTo>
                        <a:lnTo>
                          <a:pt x="92" y="113"/>
                        </a:lnTo>
                        <a:lnTo>
                          <a:pt x="92" y="115"/>
                        </a:lnTo>
                        <a:lnTo>
                          <a:pt x="90" y="115"/>
                        </a:lnTo>
                        <a:lnTo>
                          <a:pt x="90" y="115"/>
                        </a:lnTo>
                        <a:lnTo>
                          <a:pt x="90" y="115"/>
                        </a:lnTo>
                        <a:lnTo>
                          <a:pt x="90" y="117"/>
                        </a:lnTo>
                        <a:lnTo>
                          <a:pt x="88" y="117"/>
                        </a:lnTo>
                        <a:lnTo>
                          <a:pt x="88" y="117"/>
                        </a:lnTo>
                        <a:lnTo>
                          <a:pt x="88" y="117"/>
                        </a:lnTo>
                        <a:lnTo>
                          <a:pt x="88" y="118"/>
                        </a:lnTo>
                        <a:lnTo>
                          <a:pt x="88" y="118"/>
                        </a:lnTo>
                        <a:lnTo>
                          <a:pt x="86" y="118"/>
                        </a:lnTo>
                        <a:lnTo>
                          <a:pt x="86" y="118"/>
                        </a:lnTo>
                        <a:lnTo>
                          <a:pt x="86" y="120"/>
                        </a:lnTo>
                        <a:lnTo>
                          <a:pt x="86" y="120"/>
                        </a:lnTo>
                        <a:lnTo>
                          <a:pt x="86" y="120"/>
                        </a:lnTo>
                        <a:lnTo>
                          <a:pt x="86" y="120"/>
                        </a:lnTo>
                        <a:lnTo>
                          <a:pt x="86" y="122"/>
                        </a:lnTo>
                        <a:lnTo>
                          <a:pt x="86" y="122"/>
                        </a:lnTo>
                        <a:lnTo>
                          <a:pt x="86" y="122"/>
                        </a:lnTo>
                        <a:lnTo>
                          <a:pt x="86" y="124"/>
                        </a:lnTo>
                        <a:lnTo>
                          <a:pt x="86" y="124"/>
                        </a:lnTo>
                        <a:lnTo>
                          <a:pt x="86" y="124"/>
                        </a:lnTo>
                        <a:lnTo>
                          <a:pt x="86" y="126"/>
                        </a:lnTo>
                        <a:lnTo>
                          <a:pt x="86" y="126"/>
                        </a:lnTo>
                        <a:lnTo>
                          <a:pt x="86" y="128"/>
                        </a:lnTo>
                        <a:lnTo>
                          <a:pt x="86" y="128"/>
                        </a:lnTo>
                        <a:lnTo>
                          <a:pt x="86" y="128"/>
                        </a:lnTo>
                        <a:lnTo>
                          <a:pt x="86" y="128"/>
                        </a:lnTo>
                        <a:lnTo>
                          <a:pt x="86" y="130"/>
                        </a:lnTo>
                        <a:lnTo>
                          <a:pt x="86" y="130"/>
                        </a:lnTo>
                        <a:lnTo>
                          <a:pt x="86" y="130"/>
                        </a:lnTo>
                        <a:lnTo>
                          <a:pt x="86" y="132"/>
                        </a:lnTo>
                        <a:lnTo>
                          <a:pt x="86" y="132"/>
                        </a:lnTo>
                        <a:lnTo>
                          <a:pt x="86" y="134"/>
                        </a:lnTo>
                        <a:lnTo>
                          <a:pt x="86" y="134"/>
                        </a:lnTo>
                        <a:lnTo>
                          <a:pt x="86" y="134"/>
                        </a:lnTo>
                        <a:lnTo>
                          <a:pt x="86" y="136"/>
                        </a:lnTo>
                        <a:lnTo>
                          <a:pt x="86" y="136"/>
                        </a:lnTo>
                        <a:lnTo>
                          <a:pt x="86" y="136"/>
                        </a:lnTo>
                        <a:lnTo>
                          <a:pt x="86" y="136"/>
                        </a:lnTo>
                        <a:lnTo>
                          <a:pt x="86" y="138"/>
                        </a:lnTo>
                        <a:lnTo>
                          <a:pt x="86" y="138"/>
                        </a:lnTo>
                        <a:lnTo>
                          <a:pt x="86" y="138"/>
                        </a:lnTo>
                        <a:lnTo>
                          <a:pt x="86" y="140"/>
                        </a:lnTo>
                        <a:lnTo>
                          <a:pt x="86" y="140"/>
                        </a:lnTo>
                        <a:lnTo>
                          <a:pt x="86" y="140"/>
                        </a:lnTo>
                        <a:lnTo>
                          <a:pt x="86" y="141"/>
                        </a:lnTo>
                        <a:lnTo>
                          <a:pt x="86" y="141"/>
                        </a:lnTo>
                        <a:lnTo>
                          <a:pt x="86" y="141"/>
                        </a:lnTo>
                        <a:lnTo>
                          <a:pt x="86" y="141"/>
                        </a:lnTo>
                        <a:lnTo>
                          <a:pt x="86" y="143"/>
                        </a:lnTo>
                        <a:lnTo>
                          <a:pt x="86" y="143"/>
                        </a:lnTo>
                        <a:lnTo>
                          <a:pt x="86" y="145"/>
                        </a:lnTo>
                        <a:lnTo>
                          <a:pt x="86" y="145"/>
                        </a:lnTo>
                        <a:lnTo>
                          <a:pt x="86" y="145"/>
                        </a:lnTo>
                        <a:lnTo>
                          <a:pt x="86" y="145"/>
                        </a:lnTo>
                        <a:lnTo>
                          <a:pt x="85" y="145"/>
                        </a:lnTo>
                        <a:lnTo>
                          <a:pt x="85" y="147"/>
                        </a:lnTo>
                        <a:lnTo>
                          <a:pt x="85" y="147"/>
                        </a:lnTo>
                        <a:lnTo>
                          <a:pt x="85" y="147"/>
                        </a:lnTo>
                        <a:lnTo>
                          <a:pt x="85" y="149"/>
                        </a:lnTo>
                        <a:lnTo>
                          <a:pt x="85" y="149"/>
                        </a:lnTo>
                        <a:lnTo>
                          <a:pt x="83" y="149"/>
                        </a:lnTo>
                        <a:lnTo>
                          <a:pt x="83" y="151"/>
                        </a:lnTo>
                        <a:lnTo>
                          <a:pt x="83" y="151"/>
                        </a:lnTo>
                        <a:lnTo>
                          <a:pt x="83" y="151"/>
                        </a:lnTo>
                        <a:lnTo>
                          <a:pt x="83" y="153"/>
                        </a:lnTo>
                        <a:lnTo>
                          <a:pt x="83" y="153"/>
                        </a:lnTo>
                        <a:lnTo>
                          <a:pt x="83" y="153"/>
                        </a:lnTo>
                        <a:lnTo>
                          <a:pt x="83" y="153"/>
                        </a:lnTo>
                        <a:lnTo>
                          <a:pt x="83" y="155"/>
                        </a:lnTo>
                        <a:lnTo>
                          <a:pt x="81" y="155"/>
                        </a:lnTo>
                        <a:lnTo>
                          <a:pt x="81" y="155"/>
                        </a:lnTo>
                        <a:lnTo>
                          <a:pt x="81" y="157"/>
                        </a:lnTo>
                        <a:lnTo>
                          <a:pt x="81" y="157"/>
                        </a:lnTo>
                        <a:lnTo>
                          <a:pt x="79" y="157"/>
                        </a:lnTo>
                        <a:lnTo>
                          <a:pt x="79" y="157"/>
                        </a:lnTo>
                        <a:lnTo>
                          <a:pt x="79" y="157"/>
                        </a:lnTo>
                        <a:lnTo>
                          <a:pt x="79" y="157"/>
                        </a:lnTo>
                        <a:lnTo>
                          <a:pt x="77" y="157"/>
                        </a:lnTo>
                        <a:lnTo>
                          <a:pt x="77" y="157"/>
                        </a:lnTo>
                        <a:lnTo>
                          <a:pt x="77" y="157"/>
                        </a:lnTo>
                        <a:lnTo>
                          <a:pt x="77" y="159"/>
                        </a:lnTo>
                        <a:lnTo>
                          <a:pt x="75" y="159"/>
                        </a:lnTo>
                        <a:lnTo>
                          <a:pt x="75" y="159"/>
                        </a:lnTo>
                        <a:lnTo>
                          <a:pt x="75" y="159"/>
                        </a:lnTo>
                        <a:lnTo>
                          <a:pt x="73" y="159"/>
                        </a:lnTo>
                        <a:lnTo>
                          <a:pt x="73" y="161"/>
                        </a:lnTo>
                        <a:lnTo>
                          <a:pt x="73" y="161"/>
                        </a:lnTo>
                        <a:lnTo>
                          <a:pt x="73" y="161"/>
                        </a:lnTo>
                        <a:lnTo>
                          <a:pt x="73" y="163"/>
                        </a:lnTo>
                        <a:lnTo>
                          <a:pt x="73" y="163"/>
                        </a:lnTo>
                        <a:lnTo>
                          <a:pt x="73" y="163"/>
                        </a:lnTo>
                        <a:lnTo>
                          <a:pt x="73" y="163"/>
                        </a:lnTo>
                        <a:lnTo>
                          <a:pt x="71" y="163"/>
                        </a:lnTo>
                        <a:lnTo>
                          <a:pt x="71" y="163"/>
                        </a:lnTo>
                        <a:lnTo>
                          <a:pt x="71" y="163"/>
                        </a:lnTo>
                        <a:lnTo>
                          <a:pt x="69" y="163"/>
                        </a:lnTo>
                        <a:lnTo>
                          <a:pt x="69" y="164"/>
                        </a:lnTo>
                        <a:lnTo>
                          <a:pt x="69" y="164"/>
                        </a:lnTo>
                        <a:lnTo>
                          <a:pt x="69" y="164"/>
                        </a:lnTo>
                        <a:lnTo>
                          <a:pt x="67" y="164"/>
                        </a:lnTo>
                        <a:lnTo>
                          <a:pt x="67" y="166"/>
                        </a:lnTo>
                        <a:lnTo>
                          <a:pt x="67" y="166"/>
                        </a:lnTo>
                        <a:lnTo>
                          <a:pt x="67" y="166"/>
                        </a:lnTo>
                        <a:lnTo>
                          <a:pt x="67" y="168"/>
                        </a:lnTo>
                        <a:lnTo>
                          <a:pt x="67" y="168"/>
                        </a:lnTo>
                        <a:lnTo>
                          <a:pt x="67" y="168"/>
                        </a:lnTo>
                        <a:lnTo>
                          <a:pt x="65" y="168"/>
                        </a:lnTo>
                        <a:lnTo>
                          <a:pt x="65" y="168"/>
                        </a:lnTo>
                        <a:lnTo>
                          <a:pt x="65" y="168"/>
                        </a:lnTo>
                        <a:lnTo>
                          <a:pt x="65" y="170"/>
                        </a:lnTo>
                        <a:lnTo>
                          <a:pt x="65" y="170"/>
                        </a:lnTo>
                        <a:lnTo>
                          <a:pt x="65" y="170"/>
                        </a:lnTo>
                        <a:lnTo>
                          <a:pt x="64" y="170"/>
                        </a:lnTo>
                        <a:lnTo>
                          <a:pt x="64" y="172"/>
                        </a:lnTo>
                        <a:lnTo>
                          <a:pt x="64" y="172"/>
                        </a:lnTo>
                        <a:lnTo>
                          <a:pt x="64" y="172"/>
                        </a:lnTo>
                        <a:lnTo>
                          <a:pt x="64" y="174"/>
                        </a:lnTo>
                        <a:lnTo>
                          <a:pt x="62" y="174"/>
                        </a:lnTo>
                        <a:lnTo>
                          <a:pt x="62" y="174"/>
                        </a:lnTo>
                        <a:lnTo>
                          <a:pt x="62" y="174"/>
                        </a:lnTo>
                        <a:lnTo>
                          <a:pt x="62" y="176"/>
                        </a:lnTo>
                        <a:lnTo>
                          <a:pt x="62" y="176"/>
                        </a:lnTo>
                        <a:lnTo>
                          <a:pt x="60" y="176"/>
                        </a:lnTo>
                        <a:lnTo>
                          <a:pt x="60" y="176"/>
                        </a:lnTo>
                        <a:lnTo>
                          <a:pt x="60" y="176"/>
                        </a:lnTo>
                        <a:lnTo>
                          <a:pt x="60" y="176"/>
                        </a:lnTo>
                        <a:lnTo>
                          <a:pt x="58" y="176"/>
                        </a:lnTo>
                        <a:lnTo>
                          <a:pt x="58" y="176"/>
                        </a:lnTo>
                        <a:lnTo>
                          <a:pt x="58" y="176"/>
                        </a:lnTo>
                        <a:lnTo>
                          <a:pt x="56" y="176"/>
                        </a:lnTo>
                        <a:lnTo>
                          <a:pt x="56" y="176"/>
                        </a:lnTo>
                        <a:lnTo>
                          <a:pt x="56" y="176"/>
                        </a:lnTo>
                        <a:lnTo>
                          <a:pt x="56" y="174"/>
                        </a:lnTo>
                        <a:lnTo>
                          <a:pt x="56" y="174"/>
                        </a:lnTo>
                        <a:lnTo>
                          <a:pt x="56" y="172"/>
                        </a:lnTo>
                        <a:lnTo>
                          <a:pt x="56" y="172"/>
                        </a:lnTo>
                        <a:lnTo>
                          <a:pt x="56" y="170"/>
                        </a:lnTo>
                        <a:lnTo>
                          <a:pt x="56" y="170"/>
                        </a:lnTo>
                        <a:lnTo>
                          <a:pt x="54" y="170"/>
                        </a:lnTo>
                        <a:lnTo>
                          <a:pt x="54" y="168"/>
                        </a:lnTo>
                        <a:lnTo>
                          <a:pt x="54" y="168"/>
                        </a:lnTo>
                        <a:lnTo>
                          <a:pt x="54" y="168"/>
                        </a:lnTo>
                        <a:lnTo>
                          <a:pt x="54" y="168"/>
                        </a:lnTo>
                        <a:lnTo>
                          <a:pt x="54" y="168"/>
                        </a:lnTo>
                        <a:lnTo>
                          <a:pt x="56" y="168"/>
                        </a:lnTo>
                        <a:lnTo>
                          <a:pt x="56" y="168"/>
                        </a:lnTo>
                        <a:lnTo>
                          <a:pt x="56" y="166"/>
                        </a:lnTo>
                        <a:lnTo>
                          <a:pt x="56" y="166"/>
                        </a:lnTo>
                        <a:lnTo>
                          <a:pt x="56" y="166"/>
                        </a:lnTo>
                        <a:lnTo>
                          <a:pt x="56" y="164"/>
                        </a:lnTo>
                        <a:lnTo>
                          <a:pt x="56" y="164"/>
                        </a:lnTo>
                        <a:lnTo>
                          <a:pt x="56" y="163"/>
                        </a:lnTo>
                        <a:lnTo>
                          <a:pt x="54" y="163"/>
                        </a:lnTo>
                        <a:lnTo>
                          <a:pt x="54" y="163"/>
                        </a:lnTo>
                        <a:lnTo>
                          <a:pt x="54" y="164"/>
                        </a:lnTo>
                        <a:lnTo>
                          <a:pt x="52" y="164"/>
                        </a:lnTo>
                        <a:lnTo>
                          <a:pt x="52" y="164"/>
                        </a:lnTo>
                        <a:lnTo>
                          <a:pt x="52" y="164"/>
                        </a:lnTo>
                        <a:lnTo>
                          <a:pt x="52" y="164"/>
                        </a:lnTo>
                        <a:lnTo>
                          <a:pt x="50" y="164"/>
                        </a:lnTo>
                        <a:lnTo>
                          <a:pt x="50" y="166"/>
                        </a:lnTo>
                        <a:lnTo>
                          <a:pt x="50" y="166"/>
                        </a:lnTo>
                        <a:lnTo>
                          <a:pt x="50" y="166"/>
                        </a:lnTo>
                        <a:lnTo>
                          <a:pt x="48" y="166"/>
                        </a:lnTo>
                        <a:lnTo>
                          <a:pt x="48" y="166"/>
                        </a:lnTo>
                        <a:lnTo>
                          <a:pt x="48" y="166"/>
                        </a:lnTo>
                        <a:lnTo>
                          <a:pt x="48" y="168"/>
                        </a:lnTo>
                        <a:lnTo>
                          <a:pt x="46" y="168"/>
                        </a:lnTo>
                        <a:lnTo>
                          <a:pt x="46" y="168"/>
                        </a:lnTo>
                        <a:lnTo>
                          <a:pt x="46" y="168"/>
                        </a:lnTo>
                        <a:lnTo>
                          <a:pt x="46" y="166"/>
                        </a:lnTo>
                        <a:lnTo>
                          <a:pt x="44" y="166"/>
                        </a:lnTo>
                        <a:lnTo>
                          <a:pt x="44" y="166"/>
                        </a:lnTo>
                        <a:lnTo>
                          <a:pt x="44" y="166"/>
                        </a:lnTo>
                        <a:lnTo>
                          <a:pt x="44" y="166"/>
                        </a:lnTo>
                        <a:lnTo>
                          <a:pt x="44" y="166"/>
                        </a:lnTo>
                        <a:lnTo>
                          <a:pt x="44" y="168"/>
                        </a:lnTo>
                        <a:lnTo>
                          <a:pt x="44" y="168"/>
                        </a:lnTo>
                        <a:lnTo>
                          <a:pt x="44" y="168"/>
                        </a:lnTo>
                        <a:lnTo>
                          <a:pt x="42" y="168"/>
                        </a:lnTo>
                        <a:lnTo>
                          <a:pt x="42" y="170"/>
                        </a:lnTo>
                        <a:lnTo>
                          <a:pt x="42" y="170"/>
                        </a:lnTo>
                        <a:lnTo>
                          <a:pt x="42" y="172"/>
                        </a:lnTo>
                        <a:lnTo>
                          <a:pt x="42" y="172"/>
                        </a:lnTo>
                        <a:lnTo>
                          <a:pt x="42" y="172"/>
                        </a:lnTo>
                        <a:lnTo>
                          <a:pt x="41" y="172"/>
                        </a:lnTo>
                        <a:lnTo>
                          <a:pt x="41" y="174"/>
                        </a:lnTo>
                        <a:lnTo>
                          <a:pt x="41" y="174"/>
                        </a:lnTo>
                        <a:lnTo>
                          <a:pt x="41" y="174"/>
                        </a:lnTo>
                        <a:lnTo>
                          <a:pt x="41" y="174"/>
                        </a:lnTo>
                        <a:lnTo>
                          <a:pt x="39" y="174"/>
                        </a:lnTo>
                        <a:lnTo>
                          <a:pt x="39" y="176"/>
                        </a:lnTo>
                        <a:lnTo>
                          <a:pt x="39" y="176"/>
                        </a:lnTo>
                        <a:lnTo>
                          <a:pt x="39" y="176"/>
                        </a:lnTo>
                        <a:lnTo>
                          <a:pt x="37" y="176"/>
                        </a:lnTo>
                        <a:lnTo>
                          <a:pt x="37" y="174"/>
                        </a:lnTo>
                        <a:lnTo>
                          <a:pt x="37" y="174"/>
                        </a:lnTo>
                        <a:lnTo>
                          <a:pt x="37" y="174"/>
                        </a:lnTo>
                        <a:lnTo>
                          <a:pt x="35" y="174"/>
                        </a:lnTo>
                        <a:lnTo>
                          <a:pt x="35" y="172"/>
                        </a:lnTo>
                        <a:lnTo>
                          <a:pt x="35" y="172"/>
                        </a:lnTo>
                        <a:lnTo>
                          <a:pt x="35" y="172"/>
                        </a:lnTo>
                        <a:lnTo>
                          <a:pt x="35" y="170"/>
                        </a:lnTo>
                        <a:lnTo>
                          <a:pt x="35" y="170"/>
                        </a:lnTo>
                        <a:lnTo>
                          <a:pt x="35" y="170"/>
                        </a:lnTo>
                        <a:lnTo>
                          <a:pt x="33" y="170"/>
                        </a:lnTo>
                        <a:lnTo>
                          <a:pt x="33" y="168"/>
                        </a:lnTo>
                        <a:lnTo>
                          <a:pt x="33" y="168"/>
                        </a:lnTo>
                        <a:lnTo>
                          <a:pt x="33" y="170"/>
                        </a:lnTo>
                        <a:lnTo>
                          <a:pt x="33" y="170"/>
                        </a:lnTo>
                        <a:lnTo>
                          <a:pt x="31" y="170"/>
                        </a:lnTo>
                        <a:lnTo>
                          <a:pt x="31" y="168"/>
                        </a:lnTo>
                        <a:lnTo>
                          <a:pt x="31" y="168"/>
                        </a:lnTo>
                        <a:lnTo>
                          <a:pt x="31" y="168"/>
                        </a:lnTo>
                        <a:lnTo>
                          <a:pt x="29" y="168"/>
                        </a:lnTo>
                        <a:lnTo>
                          <a:pt x="29" y="168"/>
                        </a:lnTo>
                        <a:lnTo>
                          <a:pt x="29" y="168"/>
                        </a:lnTo>
                        <a:lnTo>
                          <a:pt x="29" y="166"/>
                        </a:lnTo>
                        <a:lnTo>
                          <a:pt x="29" y="166"/>
                        </a:lnTo>
                        <a:lnTo>
                          <a:pt x="29" y="166"/>
                        </a:lnTo>
                        <a:lnTo>
                          <a:pt x="27" y="166"/>
                        </a:lnTo>
                        <a:lnTo>
                          <a:pt x="27" y="166"/>
                        </a:lnTo>
                        <a:lnTo>
                          <a:pt x="27" y="164"/>
                        </a:lnTo>
                        <a:lnTo>
                          <a:pt x="27" y="164"/>
                        </a:lnTo>
                        <a:lnTo>
                          <a:pt x="27" y="166"/>
                        </a:lnTo>
                        <a:lnTo>
                          <a:pt x="25" y="166"/>
                        </a:lnTo>
                        <a:lnTo>
                          <a:pt x="25" y="166"/>
                        </a:lnTo>
                        <a:lnTo>
                          <a:pt x="27" y="166"/>
                        </a:lnTo>
                        <a:lnTo>
                          <a:pt x="27" y="168"/>
                        </a:lnTo>
                        <a:lnTo>
                          <a:pt x="25" y="168"/>
                        </a:lnTo>
                        <a:lnTo>
                          <a:pt x="25" y="168"/>
                        </a:lnTo>
                        <a:lnTo>
                          <a:pt x="23" y="168"/>
                        </a:lnTo>
                        <a:lnTo>
                          <a:pt x="23" y="168"/>
                        </a:lnTo>
                        <a:lnTo>
                          <a:pt x="23" y="168"/>
                        </a:lnTo>
                        <a:lnTo>
                          <a:pt x="23" y="168"/>
                        </a:lnTo>
                        <a:lnTo>
                          <a:pt x="23" y="168"/>
                        </a:lnTo>
                        <a:lnTo>
                          <a:pt x="21" y="168"/>
                        </a:lnTo>
                        <a:lnTo>
                          <a:pt x="21" y="168"/>
                        </a:lnTo>
                        <a:lnTo>
                          <a:pt x="21" y="170"/>
                        </a:lnTo>
                        <a:lnTo>
                          <a:pt x="19" y="170"/>
                        </a:lnTo>
                        <a:lnTo>
                          <a:pt x="19" y="170"/>
                        </a:lnTo>
                        <a:lnTo>
                          <a:pt x="19" y="172"/>
                        </a:lnTo>
                        <a:lnTo>
                          <a:pt x="19" y="172"/>
                        </a:lnTo>
                        <a:lnTo>
                          <a:pt x="19" y="172"/>
                        </a:lnTo>
                        <a:lnTo>
                          <a:pt x="19" y="172"/>
                        </a:lnTo>
                        <a:lnTo>
                          <a:pt x="19" y="174"/>
                        </a:lnTo>
                        <a:lnTo>
                          <a:pt x="18" y="174"/>
                        </a:lnTo>
                        <a:lnTo>
                          <a:pt x="18" y="174"/>
                        </a:lnTo>
                        <a:lnTo>
                          <a:pt x="18" y="174"/>
                        </a:lnTo>
                        <a:lnTo>
                          <a:pt x="18" y="174"/>
                        </a:lnTo>
                        <a:lnTo>
                          <a:pt x="18" y="174"/>
                        </a:lnTo>
                        <a:lnTo>
                          <a:pt x="18" y="174"/>
                        </a:lnTo>
                        <a:lnTo>
                          <a:pt x="16" y="174"/>
                        </a:lnTo>
                        <a:lnTo>
                          <a:pt x="16" y="176"/>
                        </a:lnTo>
                        <a:lnTo>
                          <a:pt x="16" y="176"/>
                        </a:lnTo>
                        <a:lnTo>
                          <a:pt x="16" y="176"/>
                        </a:lnTo>
                        <a:lnTo>
                          <a:pt x="16" y="176"/>
                        </a:lnTo>
                        <a:lnTo>
                          <a:pt x="14" y="176"/>
                        </a:lnTo>
                        <a:lnTo>
                          <a:pt x="14" y="178"/>
                        </a:lnTo>
                        <a:lnTo>
                          <a:pt x="14" y="178"/>
                        </a:lnTo>
                        <a:lnTo>
                          <a:pt x="14" y="178"/>
                        </a:lnTo>
                        <a:lnTo>
                          <a:pt x="14" y="178"/>
                        </a:lnTo>
                        <a:lnTo>
                          <a:pt x="12" y="178"/>
                        </a:lnTo>
                        <a:lnTo>
                          <a:pt x="12" y="178"/>
                        </a:lnTo>
                        <a:lnTo>
                          <a:pt x="12" y="178"/>
                        </a:lnTo>
                        <a:lnTo>
                          <a:pt x="12" y="176"/>
                        </a:lnTo>
                        <a:lnTo>
                          <a:pt x="12" y="176"/>
                        </a:lnTo>
                        <a:lnTo>
                          <a:pt x="12" y="176"/>
                        </a:lnTo>
                        <a:lnTo>
                          <a:pt x="12" y="176"/>
                        </a:lnTo>
                        <a:lnTo>
                          <a:pt x="10" y="176"/>
                        </a:lnTo>
                        <a:lnTo>
                          <a:pt x="10" y="174"/>
                        </a:lnTo>
                        <a:lnTo>
                          <a:pt x="10" y="174"/>
                        </a:lnTo>
                        <a:lnTo>
                          <a:pt x="10" y="174"/>
                        </a:lnTo>
                        <a:lnTo>
                          <a:pt x="10" y="172"/>
                        </a:lnTo>
                        <a:lnTo>
                          <a:pt x="10" y="172"/>
                        </a:lnTo>
                        <a:lnTo>
                          <a:pt x="8" y="172"/>
                        </a:lnTo>
                        <a:lnTo>
                          <a:pt x="8" y="170"/>
                        </a:lnTo>
                        <a:lnTo>
                          <a:pt x="8" y="170"/>
                        </a:lnTo>
                        <a:lnTo>
                          <a:pt x="10" y="170"/>
                        </a:lnTo>
                        <a:lnTo>
                          <a:pt x="10" y="168"/>
                        </a:lnTo>
                        <a:lnTo>
                          <a:pt x="8" y="168"/>
                        </a:lnTo>
                        <a:lnTo>
                          <a:pt x="8" y="168"/>
                        </a:lnTo>
                        <a:lnTo>
                          <a:pt x="8" y="168"/>
                        </a:lnTo>
                        <a:lnTo>
                          <a:pt x="8" y="168"/>
                        </a:lnTo>
                        <a:lnTo>
                          <a:pt x="8" y="168"/>
                        </a:lnTo>
                        <a:lnTo>
                          <a:pt x="8" y="166"/>
                        </a:lnTo>
                        <a:lnTo>
                          <a:pt x="6" y="166"/>
                        </a:lnTo>
                        <a:lnTo>
                          <a:pt x="6" y="166"/>
                        </a:lnTo>
                        <a:lnTo>
                          <a:pt x="6" y="166"/>
                        </a:lnTo>
                        <a:lnTo>
                          <a:pt x="6" y="164"/>
                        </a:lnTo>
                        <a:lnTo>
                          <a:pt x="6" y="164"/>
                        </a:lnTo>
                        <a:lnTo>
                          <a:pt x="4" y="164"/>
                        </a:lnTo>
                        <a:lnTo>
                          <a:pt x="4" y="164"/>
                        </a:lnTo>
                        <a:lnTo>
                          <a:pt x="4" y="164"/>
                        </a:lnTo>
                        <a:lnTo>
                          <a:pt x="4" y="163"/>
                        </a:lnTo>
                        <a:lnTo>
                          <a:pt x="2" y="163"/>
                        </a:lnTo>
                        <a:lnTo>
                          <a:pt x="2" y="163"/>
                        </a:lnTo>
                        <a:lnTo>
                          <a:pt x="2" y="163"/>
                        </a:lnTo>
                        <a:lnTo>
                          <a:pt x="2" y="161"/>
                        </a:lnTo>
                        <a:lnTo>
                          <a:pt x="2" y="161"/>
                        </a:lnTo>
                        <a:lnTo>
                          <a:pt x="2" y="161"/>
                        </a:lnTo>
                        <a:lnTo>
                          <a:pt x="2" y="161"/>
                        </a:lnTo>
                        <a:lnTo>
                          <a:pt x="0" y="161"/>
                        </a:lnTo>
                        <a:lnTo>
                          <a:pt x="0" y="159"/>
                        </a:lnTo>
                        <a:lnTo>
                          <a:pt x="0" y="159"/>
                        </a:lnTo>
                        <a:lnTo>
                          <a:pt x="0" y="159"/>
                        </a:lnTo>
                        <a:lnTo>
                          <a:pt x="0" y="159"/>
                        </a:lnTo>
                        <a:lnTo>
                          <a:pt x="0" y="157"/>
                        </a:lnTo>
                        <a:lnTo>
                          <a:pt x="0" y="157"/>
                        </a:lnTo>
                        <a:lnTo>
                          <a:pt x="0" y="155"/>
                        </a:lnTo>
                        <a:lnTo>
                          <a:pt x="0" y="155"/>
                        </a:lnTo>
                        <a:lnTo>
                          <a:pt x="0" y="155"/>
                        </a:lnTo>
                        <a:lnTo>
                          <a:pt x="0" y="153"/>
                        </a:lnTo>
                        <a:lnTo>
                          <a:pt x="0" y="153"/>
                        </a:lnTo>
                        <a:lnTo>
                          <a:pt x="0" y="153"/>
                        </a:lnTo>
                        <a:lnTo>
                          <a:pt x="0" y="151"/>
                        </a:lnTo>
                        <a:lnTo>
                          <a:pt x="0" y="151"/>
                        </a:lnTo>
                        <a:lnTo>
                          <a:pt x="0" y="151"/>
                        </a:lnTo>
                        <a:lnTo>
                          <a:pt x="0" y="149"/>
                        </a:lnTo>
                        <a:lnTo>
                          <a:pt x="2" y="149"/>
                        </a:lnTo>
                        <a:lnTo>
                          <a:pt x="2" y="149"/>
                        </a:lnTo>
                        <a:lnTo>
                          <a:pt x="2" y="149"/>
                        </a:lnTo>
                        <a:lnTo>
                          <a:pt x="2" y="149"/>
                        </a:lnTo>
                        <a:lnTo>
                          <a:pt x="4" y="149"/>
                        </a:lnTo>
                        <a:lnTo>
                          <a:pt x="4" y="149"/>
                        </a:lnTo>
                        <a:lnTo>
                          <a:pt x="4" y="147"/>
                        </a:lnTo>
                        <a:lnTo>
                          <a:pt x="6" y="147"/>
                        </a:lnTo>
                        <a:lnTo>
                          <a:pt x="6" y="147"/>
                        </a:lnTo>
                        <a:lnTo>
                          <a:pt x="6" y="147"/>
                        </a:lnTo>
                        <a:lnTo>
                          <a:pt x="6" y="149"/>
                        </a:lnTo>
                        <a:lnTo>
                          <a:pt x="8" y="149"/>
                        </a:lnTo>
                        <a:lnTo>
                          <a:pt x="8" y="149"/>
                        </a:lnTo>
                        <a:lnTo>
                          <a:pt x="8" y="151"/>
                        </a:lnTo>
                        <a:lnTo>
                          <a:pt x="8" y="151"/>
                        </a:lnTo>
                        <a:lnTo>
                          <a:pt x="8" y="151"/>
                        </a:lnTo>
                        <a:lnTo>
                          <a:pt x="8" y="151"/>
                        </a:lnTo>
                        <a:lnTo>
                          <a:pt x="10" y="151"/>
                        </a:lnTo>
                        <a:lnTo>
                          <a:pt x="10" y="151"/>
                        </a:lnTo>
                        <a:lnTo>
                          <a:pt x="10" y="153"/>
                        </a:lnTo>
                        <a:lnTo>
                          <a:pt x="12" y="153"/>
                        </a:lnTo>
                        <a:lnTo>
                          <a:pt x="12" y="153"/>
                        </a:lnTo>
                        <a:lnTo>
                          <a:pt x="12" y="151"/>
                        </a:lnTo>
                        <a:lnTo>
                          <a:pt x="12" y="151"/>
                        </a:lnTo>
                        <a:lnTo>
                          <a:pt x="12" y="151"/>
                        </a:lnTo>
                        <a:lnTo>
                          <a:pt x="12" y="149"/>
                        </a:lnTo>
                        <a:lnTo>
                          <a:pt x="12" y="149"/>
                        </a:lnTo>
                        <a:lnTo>
                          <a:pt x="12" y="149"/>
                        </a:lnTo>
                        <a:lnTo>
                          <a:pt x="12" y="149"/>
                        </a:lnTo>
                        <a:lnTo>
                          <a:pt x="12" y="147"/>
                        </a:lnTo>
                        <a:lnTo>
                          <a:pt x="12" y="147"/>
                        </a:lnTo>
                        <a:lnTo>
                          <a:pt x="12" y="147"/>
                        </a:lnTo>
                        <a:lnTo>
                          <a:pt x="12" y="147"/>
                        </a:lnTo>
                        <a:lnTo>
                          <a:pt x="12" y="145"/>
                        </a:lnTo>
                        <a:lnTo>
                          <a:pt x="14" y="145"/>
                        </a:lnTo>
                        <a:lnTo>
                          <a:pt x="14" y="145"/>
                        </a:lnTo>
                        <a:lnTo>
                          <a:pt x="14" y="145"/>
                        </a:lnTo>
                        <a:lnTo>
                          <a:pt x="14" y="145"/>
                        </a:lnTo>
                        <a:lnTo>
                          <a:pt x="14" y="143"/>
                        </a:lnTo>
                        <a:lnTo>
                          <a:pt x="14" y="143"/>
                        </a:lnTo>
                        <a:lnTo>
                          <a:pt x="14" y="143"/>
                        </a:lnTo>
                        <a:lnTo>
                          <a:pt x="14" y="141"/>
                        </a:lnTo>
                        <a:lnTo>
                          <a:pt x="14" y="141"/>
                        </a:lnTo>
                        <a:lnTo>
                          <a:pt x="12" y="141"/>
                        </a:lnTo>
                        <a:lnTo>
                          <a:pt x="12" y="140"/>
                        </a:lnTo>
                        <a:lnTo>
                          <a:pt x="14" y="140"/>
                        </a:lnTo>
                        <a:lnTo>
                          <a:pt x="14" y="140"/>
                        </a:lnTo>
                        <a:lnTo>
                          <a:pt x="14" y="138"/>
                        </a:lnTo>
                        <a:lnTo>
                          <a:pt x="14" y="138"/>
                        </a:lnTo>
                        <a:lnTo>
                          <a:pt x="14" y="138"/>
                        </a:lnTo>
                        <a:lnTo>
                          <a:pt x="14" y="136"/>
                        </a:lnTo>
                        <a:lnTo>
                          <a:pt x="14" y="136"/>
                        </a:lnTo>
                        <a:lnTo>
                          <a:pt x="14" y="136"/>
                        </a:lnTo>
                        <a:lnTo>
                          <a:pt x="14" y="136"/>
                        </a:lnTo>
                        <a:lnTo>
                          <a:pt x="14" y="136"/>
                        </a:lnTo>
                        <a:lnTo>
                          <a:pt x="14" y="136"/>
                        </a:lnTo>
                        <a:lnTo>
                          <a:pt x="12" y="136"/>
                        </a:lnTo>
                        <a:lnTo>
                          <a:pt x="12" y="136"/>
                        </a:lnTo>
                        <a:lnTo>
                          <a:pt x="12" y="136"/>
                        </a:lnTo>
                        <a:lnTo>
                          <a:pt x="12" y="134"/>
                        </a:lnTo>
                        <a:lnTo>
                          <a:pt x="10" y="134"/>
                        </a:lnTo>
                        <a:lnTo>
                          <a:pt x="10" y="134"/>
                        </a:lnTo>
                        <a:lnTo>
                          <a:pt x="8" y="134"/>
                        </a:lnTo>
                        <a:lnTo>
                          <a:pt x="8" y="134"/>
                        </a:lnTo>
                        <a:lnTo>
                          <a:pt x="8" y="134"/>
                        </a:lnTo>
                        <a:lnTo>
                          <a:pt x="8" y="134"/>
                        </a:lnTo>
                        <a:lnTo>
                          <a:pt x="6" y="134"/>
                        </a:lnTo>
                        <a:lnTo>
                          <a:pt x="6" y="132"/>
                        </a:lnTo>
                        <a:lnTo>
                          <a:pt x="6" y="132"/>
                        </a:lnTo>
                        <a:lnTo>
                          <a:pt x="6" y="130"/>
                        </a:lnTo>
                        <a:lnTo>
                          <a:pt x="8" y="130"/>
                        </a:lnTo>
                        <a:lnTo>
                          <a:pt x="8" y="130"/>
                        </a:lnTo>
                        <a:lnTo>
                          <a:pt x="8" y="130"/>
                        </a:lnTo>
                        <a:lnTo>
                          <a:pt x="8" y="128"/>
                        </a:lnTo>
                        <a:lnTo>
                          <a:pt x="8" y="128"/>
                        </a:lnTo>
                        <a:lnTo>
                          <a:pt x="8" y="128"/>
                        </a:lnTo>
                        <a:lnTo>
                          <a:pt x="8" y="128"/>
                        </a:lnTo>
                        <a:lnTo>
                          <a:pt x="6" y="128"/>
                        </a:lnTo>
                        <a:lnTo>
                          <a:pt x="6" y="126"/>
                        </a:lnTo>
                        <a:lnTo>
                          <a:pt x="6" y="126"/>
                        </a:lnTo>
                        <a:lnTo>
                          <a:pt x="8" y="126"/>
                        </a:lnTo>
                        <a:lnTo>
                          <a:pt x="8" y="124"/>
                        </a:lnTo>
                        <a:lnTo>
                          <a:pt x="6" y="124"/>
                        </a:lnTo>
                        <a:lnTo>
                          <a:pt x="6" y="124"/>
                        </a:lnTo>
                        <a:lnTo>
                          <a:pt x="6" y="122"/>
                        </a:lnTo>
                        <a:lnTo>
                          <a:pt x="8" y="122"/>
                        </a:lnTo>
                        <a:lnTo>
                          <a:pt x="8" y="124"/>
                        </a:lnTo>
                        <a:lnTo>
                          <a:pt x="8" y="124"/>
                        </a:lnTo>
                        <a:lnTo>
                          <a:pt x="8" y="124"/>
                        </a:lnTo>
                        <a:lnTo>
                          <a:pt x="8" y="124"/>
                        </a:lnTo>
                        <a:lnTo>
                          <a:pt x="8" y="126"/>
                        </a:lnTo>
                        <a:lnTo>
                          <a:pt x="10" y="126"/>
                        </a:lnTo>
                        <a:lnTo>
                          <a:pt x="10" y="124"/>
                        </a:lnTo>
                        <a:lnTo>
                          <a:pt x="10" y="124"/>
                        </a:lnTo>
                        <a:lnTo>
                          <a:pt x="10" y="124"/>
                        </a:lnTo>
                        <a:lnTo>
                          <a:pt x="12" y="124"/>
                        </a:lnTo>
                        <a:lnTo>
                          <a:pt x="12" y="124"/>
                        </a:lnTo>
                        <a:lnTo>
                          <a:pt x="12" y="124"/>
                        </a:lnTo>
                        <a:lnTo>
                          <a:pt x="12" y="122"/>
                        </a:lnTo>
                        <a:lnTo>
                          <a:pt x="14" y="122"/>
                        </a:lnTo>
                        <a:lnTo>
                          <a:pt x="14" y="124"/>
                        </a:lnTo>
                        <a:lnTo>
                          <a:pt x="14" y="124"/>
                        </a:lnTo>
                        <a:lnTo>
                          <a:pt x="14" y="124"/>
                        </a:lnTo>
                        <a:lnTo>
                          <a:pt x="14" y="124"/>
                        </a:lnTo>
                        <a:lnTo>
                          <a:pt x="16" y="124"/>
                        </a:lnTo>
                        <a:lnTo>
                          <a:pt x="16" y="124"/>
                        </a:lnTo>
                        <a:lnTo>
                          <a:pt x="18" y="124"/>
                        </a:lnTo>
                        <a:lnTo>
                          <a:pt x="18" y="124"/>
                        </a:lnTo>
                        <a:lnTo>
                          <a:pt x="18" y="124"/>
                        </a:lnTo>
                        <a:lnTo>
                          <a:pt x="19" y="124"/>
                        </a:lnTo>
                        <a:lnTo>
                          <a:pt x="19" y="124"/>
                        </a:lnTo>
                        <a:lnTo>
                          <a:pt x="19" y="124"/>
                        </a:lnTo>
                        <a:lnTo>
                          <a:pt x="21" y="124"/>
                        </a:lnTo>
                        <a:lnTo>
                          <a:pt x="21" y="124"/>
                        </a:lnTo>
                        <a:lnTo>
                          <a:pt x="21" y="124"/>
                        </a:lnTo>
                        <a:lnTo>
                          <a:pt x="21" y="122"/>
                        </a:lnTo>
                        <a:lnTo>
                          <a:pt x="23" y="122"/>
                        </a:lnTo>
                        <a:lnTo>
                          <a:pt x="23" y="122"/>
                        </a:lnTo>
                        <a:lnTo>
                          <a:pt x="21" y="122"/>
                        </a:lnTo>
                        <a:lnTo>
                          <a:pt x="21" y="120"/>
                        </a:lnTo>
                        <a:lnTo>
                          <a:pt x="23" y="120"/>
                        </a:lnTo>
                        <a:lnTo>
                          <a:pt x="23" y="120"/>
                        </a:lnTo>
                        <a:lnTo>
                          <a:pt x="23" y="120"/>
                        </a:lnTo>
                        <a:lnTo>
                          <a:pt x="21" y="120"/>
                        </a:lnTo>
                        <a:lnTo>
                          <a:pt x="21" y="118"/>
                        </a:lnTo>
                        <a:lnTo>
                          <a:pt x="23" y="118"/>
                        </a:lnTo>
                        <a:lnTo>
                          <a:pt x="23" y="118"/>
                        </a:lnTo>
                        <a:lnTo>
                          <a:pt x="21" y="118"/>
                        </a:lnTo>
                        <a:lnTo>
                          <a:pt x="21" y="117"/>
                        </a:lnTo>
                        <a:lnTo>
                          <a:pt x="21" y="117"/>
                        </a:lnTo>
                        <a:lnTo>
                          <a:pt x="21" y="117"/>
                        </a:lnTo>
                        <a:lnTo>
                          <a:pt x="21" y="115"/>
                        </a:lnTo>
                        <a:lnTo>
                          <a:pt x="21" y="115"/>
                        </a:lnTo>
                        <a:lnTo>
                          <a:pt x="21" y="113"/>
                        </a:lnTo>
                        <a:lnTo>
                          <a:pt x="21" y="113"/>
                        </a:lnTo>
                        <a:lnTo>
                          <a:pt x="21" y="115"/>
                        </a:lnTo>
                        <a:lnTo>
                          <a:pt x="23" y="115"/>
                        </a:lnTo>
                        <a:lnTo>
                          <a:pt x="23" y="113"/>
                        </a:lnTo>
                        <a:lnTo>
                          <a:pt x="23" y="113"/>
                        </a:lnTo>
                        <a:lnTo>
                          <a:pt x="23" y="113"/>
                        </a:lnTo>
                        <a:lnTo>
                          <a:pt x="25" y="113"/>
                        </a:lnTo>
                        <a:lnTo>
                          <a:pt x="25" y="113"/>
                        </a:lnTo>
                        <a:lnTo>
                          <a:pt x="27" y="113"/>
                        </a:lnTo>
                        <a:lnTo>
                          <a:pt x="27" y="113"/>
                        </a:lnTo>
                        <a:lnTo>
                          <a:pt x="27" y="115"/>
                        </a:lnTo>
                        <a:lnTo>
                          <a:pt x="27" y="115"/>
                        </a:lnTo>
                        <a:lnTo>
                          <a:pt x="27" y="115"/>
                        </a:lnTo>
                        <a:lnTo>
                          <a:pt x="29" y="115"/>
                        </a:lnTo>
                        <a:lnTo>
                          <a:pt x="29" y="117"/>
                        </a:lnTo>
                        <a:lnTo>
                          <a:pt x="29" y="117"/>
                        </a:lnTo>
                        <a:lnTo>
                          <a:pt x="29" y="118"/>
                        </a:lnTo>
                        <a:lnTo>
                          <a:pt x="29" y="118"/>
                        </a:lnTo>
                        <a:lnTo>
                          <a:pt x="29" y="118"/>
                        </a:lnTo>
                        <a:lnTo>
                          <a:pt x="29" y="120"/>
                        </a:lnTo>
                        <a:lnTo>
                          <a:pt x="29" y="120"/>
                        </a:lnTo>
                        <a:lnTo>
                          <a:pt x="31" y="120"/>
                        </a:lnTo>
                        <a:lnTo>
                          <a:pt x="31" y="120"/>
                        </a:lnTo>
                        <a:lnTo>
                          <a:pt x="31" y="120"/>
                        </a:lnTo>
                        <a:lnTo>
                          <a:pt x="31" y="120"/>
                        </a:lnTo>
                        <a:lnTo>
                          <a:pt x="31" y="122"/>
                        </a:lnTo>
                        <a:lnTo>
                          <a:pt x="31" y="122"/>
                        </a:lnTo>
                        <a:lnTo>
                          <a:pt x="33" y="122"/>
                        </a:lnTo>
                        <a:lnTo>
                          <a:pt x="33" y="122"/>
                        </a:lnTo>
                        <a:lnTo>
                          <a:pt x="33" y="124"/>
                        </a:lnTo>
                        <a:lnTo>
                          <a:pt x="33" y="124"/>
                        </a:lnTo>
                        <a:lnTo>
                          <a:pt x="35" y="124"/>
                        </a:lnTo>
                        <a:lnTo>
                          <a:pt x="35" y="122"/>
                        </a:lnTo>
                        <a:lnTo>
                          <a:pt x="35" y="122"/>
                        </a:lnTo>
                        <a:lnTo>
                          <a:pt x="35" y="124"/>
                        </a:lnTo>
                        <a:lnTo>
                          <a:pt x="35" y="124"/>
                        </a:lnTo>
                        <a:lnTo>
                          <a:pt x="37" y="124"/>
                        </a:lnTo>
                        <a:lnTo>
                          <a:pt x="37" y="124"/>
                        </a:lnTo>
                        <a:lnTo>
                          <a:pt x="37" y="124"/>
                        </a:lnTo>
                        <a:lnTo>
                          <a:pt x="39" y="124"/>
                        </a:lnTo>
                        <a:lnTo>
                          <a:pt x="39" y="124"/>
                        </a:lnTo>
                        <a:lnTo>
                          <a:pt x="39" y="124"/>
                        </a:lnTo>
                        <a:lnTo>
                          <a:pt x="41" y="124"/>
                        </a:lnTo>
                        <a:lnTo>
                          <a:pt x="41" y="124"/>
                        </a:lnTo>
                        <a:lnTo>
                          <a:pt x="41" y="122"/>
                        </a:lnTo>
                        <a:lnTo>
                          <a:pt x="41" y="122"/>
                        </a:lnTo>
                        <a:lnTo>
                          <a:pt x="41" y="122"/>
                        </a:lnTo>
                        <a:lnTo>
                          <a:pt x="41" y="122"/>
                        </a:lnTo>
                        <a:lnTo>
                          <a:pt x="41" y="120"/>
                        </a:lnTo>
                        <a:lnTo>
                          <a:pt x="42" y="120"/>
                        </a:lnTo>
                        <a:lnTo>
                          <a:pt x="42" y="120"/>
                        </a:lnTo>
                        <a:lnTo>
                          <a:pt x="42" y="120"/>
                        </a:lnTo>
                        <a:lnTo>
                          <a:pt x="42" y="120"/>
                        </a:lnTo>
                        <a:lnTo>
                          <a:pt x="44" y="120"/>
                        </a:lnTo>
                        <a:lnTo>
                          <a:pt x="44" y="118"/>
                        </a:lnTo>
                        <a:lnTo>
                          <a:pt x="44" y="118"/>
                        </a:lnTo>
                        <a:lnTo>
                          <a:pt x="44" y="120"/>
                        </a:lnTo>
                        <a:lnTo>
                          <a:pt x="44" y="120"/>
                        </a:lnTo>
                        <a:lnTo>
                          <a:pt x="44" y="120"/>
                        </a:lnTo>
                        <a:lnTo>
                          <a:pt x="46" y="120"/>
                        </a:lnTo>
                        <a:lnTo>
                          <a:pt x="46" y="120"/>
                        </a:lnTo>
                        <a:lnTo>
                          <a:pt x="46" y="122"/>
                        </a:lnTo>
                        <a:lnTo>
                          <a:pt x="46" y="122"/>
                        </a:lnTo>
                        <a:lnTo>
                          <a:pt x="46" y="122"/>
                        </a:lnTo>
                        <a:lnTo>
                          <a:pt x="46" y="124"/>
                        </a:lnTo>
                        <a:lnTo>
                          <a:pt x="46" y="124"/>
                        </a:lnTo>
                        <a:lnTo>
                          <a:pt x="46" y="124"/>
                        </a:lnTo>
                        <a:lnTo>
                          <a:pt x="46" y="126"/>
                        </a:lnTo>
                        <a:lnTo>
                          <a:pt x="46" y="126"/>
                        </a:lnTo>
                        <a:lnTo>
                          <a:pt x="46" y="126"/>
                        </a:lnTo>
                        <a:lnTo>
                          <a:pt x="48" y="126"/>
                        </a:lnTo>
                        <a:lnTo>
                          <a:pt x="48" y="126"/>
                        </a:lnTo>
                        <a:lnTo>
                          <a:pt x="50" y="126"/>
                        </a:lnTo>
                        <a:lnTo>
                          <a:pt x="50" y="126"/>
                        </a:lnTo>
                        <a:lnTo>
                          <a:pt x="50" y="124"/>
                        </a:lnTo>
                        <a:lnTo>
                          <a:pt x="50" y="124"/>
                        </a:lnTo>
                        <a:lnTo>
                          <a:pt x="50" y="124"/>
                        </a:lnTo>
                        <a:lnTo>
                          <a:pt x="50" y="122"/>
                        </a:lnTo>
                        <a:lnTo>
                          <a:pt x="52" y="122"/>
                        </a:lnTo>
                        <a:lnTo>
                          <a:pt x="52" y="122"/>
                        </a:lnTo>
                        <a:lnTo>
                          <a:pt x="52" y="120"/>
                        </a:lnTo>
                        <a:lnTo>
                          <a:pt x="50" y="120"/>
                        </a:lnTo>
                        <a:lnTo>
                          <a:pt x="50" y="120"/>
                        </a:lnTo>
                        <a:lnTo>
                          <a:pt x="50" y="120"/>
                        </a:lnTo>
                        <a:lnTo>
                          <a:pt x="52" y="120"/>
                        </a:lnTo>
                        <a:lnTo>
                          <a:pt x="52" y="118"/>
                        </a:lnTo>
                        <a:lnTo>
                          <a:pt x="52" y="118"/>
                        </a:lnTo>
                        <a:lnTo>
                          <a:pt x="52" y="118"/>
                        </a:lnTo>
                        <a:lnTo>
                          <a:pt x="52" y="117"/>
                        </a:lnTo>
                        <a:lnTo>
                          <a:pt x="52" y="117"/>
                        </a:lnTo>
                        <a:lnTo>
                          <a:pt x="52" y="115"/>
                        </a:lnTo>
                        <a:lnTo>
                          <a:pt x="52" y="115"/>
                        </a:lnTo>
                        <a:lnTo>
                          <a:pt x="52" y="115"/>
                        </a:lnTo>
                        <a:lnTo>
                          <a:pt x="54" y="115"/>
                        </a:lnTo>
                        <a:lnTo>
                          <a:pt x="54" y="115"/>
                        </a:lnTo>
                        <a:lnTo>
                          <a:pt x="54" y="113"/>
                        </a:lnTo>
                        <a:lnTo>
                          <a:pt x="56" y="113"/>
                        </a:lnTo>
                        <a:lnTo>
                          <a:pt x="56" y="113"/>
                        </a:lnTo>
                        <a:lnTo>
                          <a:pt x="56" y="113"/>
                        </a:lnTo>
                        <a:lnTo>
                          <a:pt x="56" y="111"/>
                        </a:lnTo>
                        <a:lnTo>
                          <a:pt x="56" y="111"/>
                        </a:lnTo>
                        <a:lnTo>
                          <a:pt x="56" y="111"/>
                        </a:lnTo>
                        <a:lnTo>
                          <a:pt x="56" y="109"/>
                        </a:lnTo>
                        <a:lnTo>
                          <a:pt x="56" y="109"/>
                        </a:lnTo>
                        <a:lnTo>
                          <a:pt x="54" y="109"/>
                        </a:lnTo>
                        <a:lnTo>
                          <a:pt x="54" y="109"/>
                        </a:lnTo>
                        <a:lnTo>
                          <a:pt x="54" y="107"/>
                        </a:lnTo>
                        <a:lnTo>
                          <a:pt x="56" y="107"/>
                        </a:lnTo>
                        <a:lnTo>
                          <a:pt x="56" y="107"/>
                        </a:lnTo>
                        <a:lnTo>
                          <a:pt x="56" y="107"/>
                        </a:lnTo>
                        <a:lnTo>
                          <a:pt x="56" y="107"/>
                        </a:lnTo>
                        <a:lnTo>
                          <a:pt x="56" y="105"/>
                        </a:lnTo>
                        <a:lnTo>
                          <a:pt x="56" y="105"/>
                        </a:lnTo>
                        <a:lnTo>
                          <a:pt x="56" y="105"/>
                        </a:lnTo>
                        <a:lnTo>
                          <a:pt x="56" y="105"/>
                        </a:lnTo>
                        <a:lnTo>
                          <a:pt x="56" y="105"/>
                        </a:lnTo>
                        <a:lnTo>
                          <a:pt x="56" y="103"/>
                        </a:lnTo>
                        <a:lnTo>
                          <a:pt x="56" y="103"/>
                        </a:lnTo>
                        <a:lnTo>
                          <a:pt x="56" y="103"/>
                        </a:lnTo>
                        <a:lnTo>
                          <a:pt x="56" y="101"/>
                        </a:lnTo>
                        <a:lnTo>
                          <a:pt x="56" y="101"/>
                        </a:lnTo>
                        <a:lnTo>
                          <a:pt x="56" y="101"/>
                        </a:lnTo>
                        <a:lnTo>
                          <a:pt x="56" y="101"/>
                        </a:lnTo>
                        <a:lnTo>
                          <a:pt x="56" y="99"/>
                        </a:lnTo>
                        <a:lnTo>
                          <a:pt x="56" y="99"/>
                        </a:lnTo>
                        <a:lnTo>
                          <a:pt x="56" y="97"/>
                        </a:lnTo>
                        <a:lnTo>
                          <a:pt x="56" y="97"/>
                        </a:lnTo>
                        <a:lnTo>
                          <a:pt x="56" y="97"/>
                        </a:lnTo>
                        <a:lnTo>
                          <a:pt x="56" y="97"/>
                        </a:lnTo>
                        <a:lnTo>
                          <a:pt x="56" y="95"/>
                        </a:lnTo>
                        <a:lnTo>
                          <a:pt x="56" y="95"/>
                        </a:lnTo>
                        <a:lnTo>
                          <a:pt x="56" y="94"/>
                        </a:lnTo>
                        <a:lnTo>
                          <a:pt x="56" y="94"/>
                        </a:lnTo>
                        <a:lnTo>
                          <a:pt x="56" y="94"/>
                        </a:lnTo>
                        <a:lnTo>
                          <a:pt x="56" y="92"/>
                        </a:lnTo>
                        <a:lnTo>
                          <a:pt x="56" y="92"/>
                        </a:lnTo>
                        <a:lnTo>
                          <a:pt x="56" y="90"/>
                        </a:lnTo>
                        <a:lnTo>
                          <a:pt x="56" y="90"/>
                        </a:lnTo>
                        <a:lnTo>
                          <a:pt x="56" y="90"/>
                        </a:lnTo>
                        <a:lnTo>
                          <a:pt x="56" y="88"/>
                        </a:lnTo>
                        <a:lnTo>
                          <a:pt x="56" y="88"/>
                        </a:lnTo>
                        <a:lnTo>
                          <a:pt x="56" y="88"/>
                        </a:lnTo>
                        <a:lnTo>
                          <a:pt x="56" y="88"/>
                        </a:lnTo>
                        <a:lnTo>
                          <a:pt x="56" y="86"/>
                        </a:lnTo>
                        <a:lnTo>
                          <a:pt x="56" y="86"/>
                        </a:lnTo>
                        <a:lnTo>
                          <a:pt x="56" y="86"/>
                        </a:lnTo>
                        <a:lnTo>
                          <a:pt x="56" y="84"/>
                        </a:lnTo>
                        <a:lnTo>
                          <a:pt x="54" y="84"/>
                        </a:lnTo>
                        <a:lnTo>
                          <a:pt x="54" y="84"/>
                        </a:lnTo>
                        <a:lnTo>
                          <a:pt x="52" y="84"/>
                        </a:lnTo>
                        <a:lnTo>
                          <a:pt x="52" y="84"/>
                        </a:lnTo>
                        <a:lnTo>
                          <a:pt x="52" y="84"/>
                        </a:lnTo>
                        <a:lnTo>
                          <a:pt x="52" y="84"/>
                        </a:lnTo>
                        <a:lnTo>
                          <a:pt x="50" y="84"/>
                        </a:lnTo>
                        <a:lnTo>
                          <a:pt x="50" y="82"/>
                        </a:lnTo>
                        <a:lnTo>
                          <a:pt x="50" y="82"/>
                        </a:lnTo>
                        <a:lnTo>
                          <a:pt x="50" y="80"/>
                        </a:lnTo>
                        <a:lnTo>
                          <a:pt x="50" y="80"/>
                        </a:lnTo>
                        <a:lnTo>
                          <a:pt x="50" y="80"/>
                        </a:lnTo>
                        <a:lnTo>
                          <a:pt x="50" y="80"/>
                        </a:lnTo>
                        <a:lnTo>
                          <a:pt x="48" y="80"/>
                        </a:lnTo>
                        <a:lnTo>
                          <a:pt x="48" y="80"/>
                        </a:lnTo>
                        <a:lnTo>
                          <a:pt x="48" y="80"/>
                        </a:lnTo>
                        <a:lnTo>
                          <a:pt x="46" y="80"/>
                        </a:lnTo>
                        <a:lnTo>
                          <a:pt x="46" y="80"/>
                        </a:lnTo>
                        <a:lnTo>
                          <a:pt x="46" y="80"/>
                        </a:lnTo>
                        <a:lnTo>
                          <a:pt x="46" y="80"/>
                        </a:lnTo>
                        <a:lnTo>
                          <a:pt x="46" y="80"/>
                        </a:lnTo>
                        <a:lnTo>
                          <a:pt x="46" y="78"/>
                        </a:lnTo>
                        <a:lnTo>
                          <a:pt x="46" y="78"/>
                        </a:lnTo>
                        <a:lnTo>
                          <a:pt x="46" y="78"/>
                        </a:lnTo>
                        <a:lnTo>
                          <a:pt x="46" y="76"/>
                        </a:lnTo>
                        <a:lnTo>
                          <a:pt x="46" y="76"/>
                        </a:lnTo>
                        <a:lnTo>
                          <a:pt x="46" y="74"/>
                        </a:lnTo>
                        <a:lnTo>
                          <a:pt x="46" y="74"/>
                        </a:lnTo>
                        <a:lnTo>
                          <a:pt x="46" y="74"/>
                        </a:lnTo>
                        <a:lnTo>
                          <a:pt x="46" y="74"/>
                        </a:lnTo>
                        <a:lnTo>
                          <a:pt x="46" y="73"/>
                        </a:lnTo>
                        <a:lnTo>
                          <a:pt x="46" y="73"/>
                        </a:lnTo>
                        <a:lnTo>
                          <a:pt x="46" y="73"/>
                        </a:lnTo>
                        <a:lnTo>
                          <a:pt x="46" y="71"/>
                        </a:lnTo>
                        <a:lnTo>
                          <a:pt x="46" y="71"/>
                        </a:lnTo>
                        <a:lnTo>
                          <a:pt x="46" y="69"/>
                        </a:lnTo>
                        <a:lnTo>
                          <a:pt x="46" y="69"/>
                        </a:lnTo>
                        <a:lnTo>
                          <a:pt x="46" y="69"/>
                        </a:lnTo>
                        <a:lnTo>
                          <a:pt x="46" y="67"/>
                        </a:lnTo>
                        <a:lnTo>
                          <a:pt x="48" y="67"/>
                        </a:lnTo>
                        <a:lnTo>
                          <a:pt x="48" y="67"/>
                        </a:lnTo>
                        <a:lnTo>
                          <a:pt x="48" y="67"/>
                        </a:lnTo>
                        <a:lnTo>
                          <a:pt x="50" y="67"/>
                        </a:lnTo>
                        <a:lnTo>
                          <a:pt x="50" y="65"/>
                        </a:lnTo>
                        <a:lnTo>
                          <a:pt x="50" y="65"/>
                        </a:lnTo>
                        <a:lnTo>
                          <a:pt x="50" y="65"/>
                        </a:lnTo>
                        <a:lnTo>
                          <a:pt x="50" y="65"/>
                        </a:lnTo>
                        <a:lnTo>
                          <a:pt x="50" y="65"/>
                        </a:lnTo>
                        <a:lnTo>
                          <a:pt x="52" y="65"/>
                        </a:lnTo>
                        <a:lnTo>
                          <a:pt x="52" y="65"/>
                        </a:lnTo>
                        <a:lnTo>
                          <a:pt x="52" y="65"/>
                        </a:lnTo>
                        <a:lnTo>
                          <a:pt x="52" y="63"/>
                        </a:lnTo>
                        <a:lnTo>
                          <a:pt x="54" y="63"/>
                        </a:lnTo>
                        <a:lnTo>
                          <a:pt x="54" y="63"/>
                        </a:lnTo>
                        <a:lnTo>
                          <a:pt x="54" y="63"/>
                        </a:lnTo>
                        <a:lnTo>
                          <a:pt x="54" y="61"/>
                        </a:lnTo>
                        <a:lnTo>
                          <a:pt x="54" y="61"/>
                        </a:lnTo>
                        <a:lnTo>
                          <a:pt x="56" y="61"/>
                        </a:lnTo>
                        <a:lnTo>
                          <a:pt x="56" y="59"/>
                        </a:lnTo>
                        <a:lnTo>
                          <a:pt x="56" y="59"/>
                        </a:lnTo>
                        <a:lnTo>
                          <a:pt x="56" y="59"/>
                        </a:lnTo>
                        <a:lnTo>
                          <a:pt x="56" y="57"/>
                        </a:lnTo>
                        <a:lnTo>
                          <a:pt x="56" y="57"/>
                        </a:lnTo>
                        <a:lnTo>
                          <a:pt x="56" y="57"/>
                        </a:lnTo>
                        <a:lnTo>
                          <a:pt x="56" y="57"/>
                        </a:lnTo>
                        <a:lnTo>
                          <a:pt x="56" y="55"/>
                        </a:lnTo>
                        <a:lnTo>
                          <a:pt x="56" y="55"/>
                        </a:lnTo>
                        <a:lnTo>
                          <a:pt x="56" y="55"/>
                        </a:lnTo>
                        <a:lnTo>
                          <a:pt x="56" y="55"/>
                        </a:lnTo>
                        <a:lnTo>
                          <a:pt x="56" y="53"/>
                        </a:lnTo>
                        <a:lnTo>
                          <a:pt x="56" y="53"/>
                        </a:lnTo>
                        <a:lnTo>
                          <a:pt x="54" y="53"/>
                        </a:lnTo>
                        <a:lnTo>
                          <a:pt x="54" y="51"/>
                        </a:lnTo>
                        <a:lnTo>
                          <a:pt x="54" y="51"/>
                        </a:lnTo>
                        <a:lnTo>
                          <a:pt x="54" y="51"/>
                        </a:lnTo>
                        <a:lnTo>
                          <a:pt x="54" y="50"/>
                        </a:lnTo>
                        <a:lnTo>
                          <a:pt x="52" y="50"/>
                        </a:lnTo>
                        <a:lnTo>
                          <a:pt x="52" y="50"/>
                        </a:lnTo>
                        <a:lnTo>
                          <a:pt x="52" y="50"/>
                        </a:lnTo>
                        <a:lnTo>
                          <a:pt x="52" y="48"/>
                        </a:lnTo>
                        <a:lnTo>
                          <a:pt x="52" y="48"/>
                        </a:lnTo>
                        <a:lnTo>
                          <a:pt x="52" y="48"/>
                        </a:lnTo>
                        <a:lnTo>
                          <a:pt x="52" y="48"/>
                        </a:lnTo>
                        <a:lnTo>
                          <a:pt x="50" y="48"/>
                        </a:lnTo>
                        <a:lnTo>
                          <a:pt x="50" y="48"/>
                        </a:lnTo>
                        <a:lnTo>
                          <a:pt x="50" y="48"/>
                        </a:lnTo>
                        <a:lnTo>
                          <a:pt x="48" y="48"/>
                        </a:lnTo>
                        <a:lnTo>
                          <a:pt x="48" y="46"/>
                        </a:lnTo>
                        <a:lnTo>
                          <a:pt x="48" y="46"/>
                        </a:lnTo>
                        <a:lnTo>
                          <a:pt x="46" y="46"/>
                        </a:lnTo>
                        <a:lnTo>
                          <a:pt x="46" y="46"/>
                        </a:lnTo>
                        <a:lnTo>
                          <a:pt x="46" y="46"/>
                        </a:lnTo>
                        <a:lnTo>
                          <a:pt x="44" y="46"/>
                        </a:lnTo>
                        <a:lnTo>
                          <a:pt x="44" y="46"/>
                        </a:lnTo>
                        <a:lnTo>
                          <a:pt x="44" y="48"/>
                        </a:lnTo>
                        <a:lnTo>
                          <a:pt x="44" y="48"/>
                        </a:lnTo>
                        <a:lnTo>
                          <a:pt x="42" y="48"/>
                        </a:lnTo>
                        <a:lnTo>
                          <a:pt x="42" y="48"/>
                        </a:lnTo>
                        <a:lnTo>
                          <a:pt x="42" y="48"/>
                        </a:lnTo>
                        <a:lnTo>
                          <a:pt x="41" y="48"/>
                        </a:lnTo>
                        <a:lnTo>
                          <a:pt x="41" y="48"/>
                        </a:lnTo>
                        <a:lnTo>
                          <a:pt x="41" y="50"/>
                        </a:lnTo>
                        <a:lnTo>
                          <a:pt x="41" y="50"/>
                        </a:lnTo>
                        <a:lnTo>
                          <a:pt x="39" y="50"/>
                        </a:lnTo>
                        <a:lnTo>
                          <a:pt x="39" y="50"/>
                        </a:lnTo>
                        <a:lnTo>
                          <a:pt x="39" y="50"/>
                        </a:lnTo>
                        <a:lnTo>
                          <a:pt x="37" y="50"/>
                        </a:lnTo>
                        <a:lnTo>
                          <a:pt x="37" y="50"/>
                        </a:lnTo>
                        <a:lnTo>
                          <a:pt x="37" y="50"/>
                        </a:lnTo>
                        <a:lnTo>
                          <a:pt x="35" y="50"/>
                        </a:lnTo>
                        <a:lnTo>
                          <a:pt x="35" y="50"/>
                        </a:lnTo>
                        <a:lnTo>
                          <a:pt x="35" y="50"/>
                        </a:lnTo>
                        <a:lnTo>
                          <a:pt x="35" y="50"/>
                        </a:lnTo>
                        <a:lnTo>
                          <a:pt x="33" y="50"/>
                        </a:lnTo>
                        <a:lnTo>
                          <a:pt x="33" y="50"/>
                        </a:lnTo>
                        <a:lnTo>
                          <a:pt x="33" y="50"/>
                        </a:lnTo>
                        <a:lnTo>
                          <a:pt x="35" y="50"/>
                        </a:lnTo>
                        <a:lnTo>
                          <a:pt x="35" y="50"/>
                        </a:lnTo>
                        <a:lnTo>
                          <a:pt x="35" y="48"/>
                        </a:lnTo>
                        <a:lnTo>
                          <a:pt x="35" y="48"/>
                        </a:lnTo>
                        <a:lnTo>
                          <a:pt x="35" y="46"/>
                        </a:lnTo>
                        <a:lnTo>
                          <a:pt x="35" y="46"/>
                        </a:lnTo>
                        <a:lnTo>
                          <a:pt x="35" y="46"/>
                        </a:lnTo>
                        <a:lnTo>
                          <a:pt x="35" y="44"/>
                        </a:lnTo>
                        <a:lnTo>
                          <a:pt x="33" y="44"/>
                        </a:lnTo>
                        <a:lnTo>
                          <a:pt x="33" y="44"/>
                        </a:lnTo>
                        <a:lnTo>
                          <a:pt x="33" y="44"/>
                        </a:lnTo>
                        <a:lnTo>
                          <a:pt x="33" y="42"/>
                        </a:lnTo>
                        <a:lnTo>
                          <a:pt x="33" y="42"/>
                        </a:lnTo>
                        <a:lnTo>
                          <a:pt x="33" y="40"/>
                        </a:lnTo>
                        <a:lnTo>
                          <a:pt x="33" y="40"/>
                        </a:lnTo>
                        <a:lnTo>
                          <a:pt x="33" y="40"/>
                        </a:lnTo>
                        <a:lnTo>
                          <a:pt x="33" y="40"/>
                        </a:lnTo>
                        <a:lnTo>
                          <a:pt x="33" y="38"/>
                        </a:lnTo>
                        <a:lnTo>
                          <a:pt x="35" y="38"/>
                        </a:lnTo>
                        <a:lnTo>
                          <a:pt x="35" y="38"/>
                        </a:lnTo>
                        <a:lnTo>
                          <a:pt x="33" y="38"/>
                        </a:lnTo>
                        <a:lnTo>
                          <a:pt x="33" y="36"/>
                        </a:lnTo>
                        <a:lnTo>
                          <a:pt x="33" y="36"/>
                        </a:lnTo>
                        <a:lnTo>
                          <a:pt x="35" y="36"/>
                        </a:lnTo>
                        <a:lnTo>
                          <a:pt x="35" y="34"/>
                        </a:lnTo>
                        <a:lnTo>
                          <a:pt x="35" y="34"/>
                        </a:lnTo>
                        <a:lnTo>
                          <a:pt x="35" y="34"/>
                        </a:lnTo>
                        <a:lnTo>
                          <a:pt x="35" y="32"/>
                        </a:lnTo>
                        <a:lnTo>
                          <a:pt x="35" y="32"/>
                        </a:lnTo>
                        <a:lnTo>
                          <a:pt x="35" y="32"/>
                        </a:lnTo>
                        <a:lnTo>
                          <a:pt x="35" y="32"/>
                        </a:lnTo>
                        <a:lnTo>
                          <a:pt x="35" y="30"/>
                        </a:lnTo>
                        <a:lnTo>
                          <a:pt x="37" y="30"/>
                        </a:lnTo>
                        <a:lnTo>
                          <a:pt x="37" y="30"/>
                        </a:lnTo>
                        <a:lnTo>
                          <a:pt x="39" y="30"/>
                        </a:lnTo>
                        <a:lnTo>
                          <a:pt x="39" y="30"/>
                        </a:lnTo>
                        <a:lnTo>
                          <a:pt x="39" y="30"/>
                        </a:lnTo>
                        <a:lnTo>
                          <a:pt x="41" y="30"/>
                        </a:lnTo>
                        <a:lnTo>
                          <a:pt x="41" y="30"/>
                        </a:lnTo>
                        <a:lnTo>
                          <a:pt x="41" y="30"/>
                        </a:lnTo>
                        <a:lnTo>
                          <a:pt x="42" y="30"/>
                        </a:lnTo>
                        <a:lnTo>
                          <a:pt x="42" y="30"/>
                        </a:lnTo>
                        <a:lnTo>
                          <a:pt x="44" y="30"/>
                        </a:lnTo>
                        <a:lnTo>
                          <a:pt x="44" y="30"/>
                        </a:lnTo>
                        <a:lnTo>
                          <a:pt x="44" y="30"/>
                        </a:lnTo>
                        <a:lnTo>
                          <a:pt x="46" y="30"/>
                        </a:lnTo>
                        <a:lnTo>
                          <a:pt x="46" y="30"/>
                        </a:lnTo>
                        <a:lnTo>
                          <a:pt x="46" y="30"/>
                        </a:lnTo>
                        <a:lnTo>
                          <a:pt x="48" y="30"/>
                        </a:lnTo>
                        <a:lnTo>
                          <a:pt x="48" y="30"/>
                        </a:lnTo>
                        <a:lnTo>
                          <a:pt x="50" y="30"/>
                        </a:lnTo>
                        <a:lnTo>
                          <a:pt x="50" y="30"/>
                        </a:lnTo>
                        <a:lnTo>
                          <a:pt x="50" y="30"/>
                        </a:lnTo>
                        <a:lnTo>
                          <a:pt x="52" y="30"/>
                        </a:lnTo>
                        <a:lnTo>
                          <a:pt x="52" y="30"/>
                        </a:lnTo>
                        <a:lnTo>
                          <a:pt x="52" y="30"/>
                        </a:lnTo>
                        <a:lnTo>
                          <a:pt x="52" y="30"/>
                        </a:lnTo>
                        <a:lnTo>
                          <a:pt x="54" y="30"/>
                        </a:lnTo>
                        <a:lnTo>
                          <a:pt x="54" y="30"/>
                        </a:lnTo>
                        <a:lnTo>
                          <a:pt x="54" y="30"/>
                        </a:lnTo>
                        <a:lnTo>
                          <a:pt x="56" y="30"/>
                        </a:lnTo>
                        <a:lnTo>
                          <a:pt x="56" y="30"/>
                        </a:lnTo>
                        <a:lnTo>
                          <a:pt x="56" y="30"/>
                        </a:lnTo>
                        <a:lnTo>
                          <a:pt x="58" y="30"/>
                        </a:lnTo>
                        <a:lnTo>
                          <a:pt x="58" y="30"/>
                        </a:lnTo>
                        <a:lnTo>
                          <a:pt x="58" y="30"/>
                        </a:lnTo>
                        <a:lnTo>
                          <a:pt x="60" y="30"/>
                        </a:lnTo>
                        <a:lnTo>
                          <a:pt x="60" y="30"/>
                        </a:lnTo>
                        <a:lnTo>
                          <a:pt x="60" y="32"/>
                        </a:lnTo>
                        <a:lnTo>
                          <a:pt x="60" y="32"/>
                        </a:lnTo>
                        <a:lnTo>
                          <a:pt x="60" y="32"/>
                        </a:lnTo>
                        <a:lnTo>
                          <a:pt x="62" y="32"/>
                        </a:lnTo>
                        <a:lnTo>
                          <a:pt x="62" y="32"/>
                        </a:lnTo>
                        <a:lnTo>
                          <a:pt x="62" y="32"/>
                        </a:lnTo>
                        <a:lnTo>
                          <a:pt x="62" y="32"/>
                        </a:lnTo>
                        <a:lnTo>
                          <a:pt x="64" y="32"/>
                        </a:lnTo>
                        <a:lnTo>
                          <a:pt x="64" y="32"/>
                        </a:lnTo>
                        <a:lnTo>
                          <a:pt x="64" y="32"/>
                        </a:lnTo>
                        <a:lnTo>
                          <a:pt x="64" y="34"/>
                        </a:lnTo>
                        <a:lnTo>
                          <a:pt x="65" y="34"/>
                        </a:lnTo>
                        <a:lnTo>
                          <a:pt x="65" y="34"/>
                        </a:lnTo>
                        <a:lnTo>
                          <a:pt x="65" y="34"/>
                        </a:lnTo>
                        <a:lnTo>
                          <a:pt x="67" y="34"/>
                        </a:lnTo>
                        <a:lnTo>
                          <a:pt x="67" y="34"/>
                        </a:lnTo>
                        <a:lnTo>
                          <a:pt x="67" y="32"/>
                        </a:lnTo>
                        <a:lnTo>
                          <a:pt x="67" y="32"/>
                        </a:lnTo>
                        <a:lnTo>
                          <a:pt x="69" y="32"/>
                        </a:lnTo>
                        <a:lnTo>
                          <a:pt x="69" y="32"/>
                        </a:lnTo>
                        <a:lnTo>
                          <a:pt x="69" y="34"/>
                        </a:lnTo>
                        <a:lnTo>
                          <a:pt x="71" y="34"/>
                        </a:lnTo>
                        <a:lnTo>
                          <a:pt x="71" y="34"/>
                        </a:lnTo>
                        <a:lnTo>
                          <a:pt x="71" y="34"/>
                        </a:lnTo>
                        <a:lnTo>
                          <a:pt x="71" y="36"/>
                        </a:lnTo>
                        <a:lnTo>
                          <a:pt x="71" y="36"/>
                        </a:lnTo>
                        <a:lnTo>
                          <a:pt x="73" y="36"/>
                        </a:lnTo>
                        <a:lnTo>
                          <a:pt x="73" y="34"/>
                        </a:lnTo>
                        <a:lnTo>
                          <a:pt x="73" y="34"/>
                        </a:lnTo>
                        <a:lnTo>
                          <a:pt x="73" y="34"/>
                        </a:lnTo>
                        <a:lnTo>
                          <a:pt x="75" y="34"/>
                        </a:lnTo>
                        <a:lnTo>
                          <a:pt x="75" y="34"/>
                        </a:lnTo>
                        <a:lnTo>
                          <a:pt x="77" y="34"/>
                        </a:lnTo>
                        <a:lnTo>
                          <a:pt x="77" y="36"/>
                        </a:lnTo>
                        <a:lnTo>
                          <a:pt x="77" y="36"/>
                        </a:lnTo>
                        <a:lnTo>
                          <a:pt x="77" y="36"/>
                        </a:lnTo>
                        <a:lnTo>
                          <a:pt x="79" y="36"/>
                        </a:lnTo>
                        <a:lnTo>
                          <a:pt x="79" y="36"/>
                        </a:lnTo>
                        <a:lnTo>
                          <a:pt x="79" y="36"/>
                        </a:lnTo>
                        <a:lnTo>
                          <a:pt x="79" y="38"/>
                        </a:lnTo>
                        <a:lnTo>
                          <a:pt x="79" y="38"/>
                        </a:lnTo>
                        <a:lnTo>
                          <a:pt x="81" y="38"/>
                        </a:lnTo>
                        <a:lnTo>
                          <a:pt x="81" y="38"/>
                        </a:lnTo>
                        <a:lnTo>
                          <a:pt x="81" y="38"/>
                        </a:lnTo>
                        <a:lnTo>
                          <a:pt x="81" y="40"/>
                        </a:lnTo>
                        <a:lnTo>
                          <a:pt x="83" y="40"/>
                        </a:lnTo>
                        <a:lnTo>
                          <a:pt x="83" y="40"/>
                        </a:lnTo>
                        <a:lnTo>
                          <a:pt x="83" y="40"/>
                        </a:lnTo>
                        <a:lnTo>
                          <a:pt x="83" y="40"/>
                        </a:lnTo>
                        <a:lnTo>
                          <a:pt x="83" y="40"/>
                        </a:lnTo>
                        <a:lnTo>
                          <a:pt x="85" y="40"/>
                        </a:lnTo>
                        <a:lnTo>
                          <a:pt x="85" y="40"/>
                        </a:lnTo>
                        <a:lnTo>
                          <a:pt x="85" y="40"/>
                        </a:lnTo>
                        <a:lnTo>
                          <a:pt x="85" y="40"/>
                        </a:lnTo>
                        <a:lnTo>
                          <a:pt x="85" y="38"/>
                        </a:lnTo>
                        <a:lnTo>
                          <a:pt x="85" y="38"/>
                        </a:lnTo>
                        <a:lnTo>
                          <a:pt x="85" y="36"/>
                        </a:lnTo>
                        <a:lnTo>
                          <a:pt x="85" y="36"/>
                        </a:lnTo>
                        <a:lnTo>
                          <a:pt x="85" y="36"/>
                        </a:lnTo>
                        <a:lnTo>
                          <a:pt x="85" y="34"/>
                        </a:lnTo>
                        <a:lnTo>
                          <a:pt x="83" y="34"/>
                        </a:lnTo>
                        <a:lnTo>
                          <a:pt x="83" y="34"/>
                        </a:lnTo>
                        <a:lnTo>
                          <a:pt x="85" y="34"/>
                        </a:lnTo>
                        <a:lnTo>
                          <a:pt x="85" y="32"/>
                        </a:lnTo>
                        <a:lnTo>
                          <a:pt x="85" y="32"/>
                        </a:lnTo>
                        <a:lnTo>
                          <a:pt x="85" y="32"/>
                        </a:lnTo>
                        <a:lnTo>
                          <a:pt x="85" y="30"/>
                        </a:lnTo>
                        <a:lnTo>
                          <a:pt x="85" y="30"/>
                        </a:lnTo>
                        <a:lnTo>
                          <a:pt x="85" y="30"/>
                        </a:lnTo>
                        <a:lnTo>
                          <a:pt x="85" y="30"/>
                        </a:lnTo>
                        <a:lnTo>
                          <a:pt x="86" y="30"/>
                        </a:lnTo>
                        <a:lnTo>
                          <a:pt x="86" y="30"/>
                        </a:lnTo>
                        <a:lnTo>
                          <a:pt x="86" y="30"/>
                        </a:lnTo>
                        <a:lnTo>
                          <a:pt x="86" y="28"/>
                        </a:lnTo>
                        <a:lnTo>
                          <a:pt x="86" y="28"/>
                        </a:lnTo>
                        <a:lnTo>
                          <a:pt x="86" y="28"/>
                        </a:lnTo>
                        <a:lnTo>
                          <a:pt x="86" y="27"/>
                        </a:lnTo>
                        <a:lnTo>
                          <a:pt x="86" y="27"/>
                        </a:lnTo>
                        <a:lnTo>
                          <a:pt x="88" y="27"/>
                        </a:lnTo>
                        <a:lnTo>
                          <a:pt x="88" y="25"/>
                        </a:lnTo>
                        <a:lnTo>
                          <a:pt x="88" y="25"/>
                        </a:lnTo>
                        <a:lnTo>
                          <a:pt x="88" y="25"/>
                        </a:lnTo>
                        <a:lnTo>
                          <a:pt x="88" y="25"/>
                        </a:lnTo>
                        <a:lnTo>
                          <a:pt x="88" y="23"/>
                        </a:lnTo>
                        <a:lnTo>
                          <a:pt x="88" y="23"/>
                        </a:lnTo>
                        <a:lnTo>
                          <a:pt x="88" y="23"/>
                        </a:lnTo>
                        <a:lnTo>
                          <a:pt x="88" y="21"/>
                        </a:lnTo>
                        <a:lnTo>
                          <a:pt x="90" y="21"/>
                        </a:lnTo>
                        <a:lnTo>
                          <a:pt x="90" y="21"/>
                        </a:lnTo>
                        <a:lnTo>
                          <a:pt x="90" y="19"/>
                        </a:lnTo>
                        <a:lnTo>
                          <a:pt x="90" y="19"/>
                        </a:lnTo>
                        <a:lnTo>
                          <a:pt x="90" y="19"/>
                        </a:lnTo>
                        <a:lnTo>
                          <a:pt x="92" y="19"/>
                        </a:lnTo>
                        <a:lnTo>
                          <a:pt x="92" y="17"/>
                        </a:lnTo>
                        <a:lnTo>
                          <a:pt x="92" y="17"/>
                        </a:lnTo>
                        <a:lnTo>
                          <a:pt x="92" y="17"/>
                        </a:lnTo>
                        <a:lnTo>
                          <a:pt x="92" y="17"/>
                        </a:lnTo>
                        <a:lnTo>
                          <a:pt x="92" y="17"/>
                        </a:lnTo>
                        <a:lnTo>
                          <a:pt x="92" y="15"/>
                        </a:lnTo>
                        <a:lnTo>
                          <a:pt x="92" y="15"/>
                        </a:lnTo>
                        <a:lnTo>
                          <a:pt x="92" y="13"/>
                        </a:lnTo>
                        <a:lnTo>
                          <a:pt x="92" y="13"/>
                        </a:lnTo>
                        <a:lnTo>
                          <a:pt x="92" y="13"/>
                        </a:lnTo>
                        <a:lnTo>
                          <a:pt x="92" y="11"/>
                        </a:lnTo>
                        <a:lnTo>
                          <a:pt x="92" y="11"/>
                        </a:lnTo>
                        <a:lnTo>
                          <a:pt x="92" y="11"/>
                        </a:lnTo>
                        <a:lnTo>
                          <a:pt x="92" y="9"/>
                        </a:lnTo>
                        <a:lnTo>
                          <a:pt x="92" y="9"/>
                        </a:lnTo>
                        <a:lnTo>
                          <a:pt x="92" y="9"/>
                        </a:lnTo>
                        <a:lnTo>
                          <a:pt x="92" y="9"/>
                        </a:lnTo>
                        <a:lnTo>
                          <a:pt x="92" y="7"/>
                        </a:lnTo>
                        <a:lnTo>
                          <a:pt x="92" y="7"/>
                        </a:lnTo>
                        <a:lnTo>
                          <a:pt x="92" y="7"/>
                        </a:lnTo>
                        <a:lnTo>
                          <a:pt x="92" y="5"/>
                        </a:lnTo>
                        <a:lnTo>
                          <a:pt x="92" y="5"/>
                        </a:lnTo>
                        <a:lnTo>
                          <a:pt x="92" y="4"/>
                        </a:lnTo>
                        <a:lnTo>
                          <a:pt x="92" y="4"/>
                        </a:lnTo>
                        <a:lnTo>
                          <a:pt x="94" y="4"/>
                        </a:lnTo>
                        <a:lnTo>
                          <a:pt x="94" y="2"/>
                        </a:lnTo>
                        <a:lnTo>
                          <a:pt x="94" y="2"/>
                        </a:lnTo>
                        <a:lnTo>
                          <a:pt x="94" y="2"/>
                        </a:lnTo>
                        <a:lnTo>
                          <a:pt x="96" y="2"/>
                        </a:lnTo>
                        <a:lnTo>
                          <a:pt x="96" y="2"/>
                        </a:lnTo>
                        <a:lnTo>
                          <a:pt x="98" y="2"/>
                        </a:lnTo>
                        <a:lnTo>
                          <a:pt x="98" y="4"/>
                        </a:lnTo>
                        <a:lnTo>
                          <a:pt x="98" y="4"/>
                        </a:lnTo>
                        <a:lnTo>
                          <a:pt x="98" y="2"/>
                        </a:lnTo>
                        <a:lnTo>
                          <a:pt x="98" y="2"/>
                        </a:lnTo>
                        <a:lnTo>
                          <a:pt x="100" y="2"/>
                        </a:lnTo>
                        <a:lnTo>
                          <a:pt x="100" y="2"/>
                        </a:lnTo>
                        <a:lnTo>
                          <a:pt x="100" y="2"/>
                        </a:lnTo>
                        <a:lnTo>
                          <a:pt x="102" y="2"/>
                        </a:lnTo>
                        <a:lnTo>
                          <a:pt x="102" y="2"/>
                        </a:lnTo>
                        <a:lnTo>
                          <a:pt x="102" y="2"/>
                        </a:lnTo>
                        <a:lnTo>
                          <a:pt x="104" y="2"/>
                        </a:lnTo>
                        <a:lnTo>
                          <a:pt x="104" y="2"/>
                        </a:lnTo>
                        <a:lnTo>
                          <a:pt x="104" y="2"/>
                        </a:lnTo>
                        <a:lnTo>
                          <a:pt x="104" y="2"/>
                        </a:lnTo>
                        <a:lnTo>
                          <a:pt x="106" y="2"/>
                        </a:lnTo>
                        <a:lnTo>
                          <a:pt x="106" y="2"/>
                        </a:lnTo>
                        <a:lnTo>
                          <a:pt x="106" y="2"/>
                        </a:lnTo>
                        <a:lnTo>
                          <a:pt x="106" y="0"/>
                        </a:lnTo>
                        <a:lnTo>
                          <a:pt x="108" y="0"/>
                        </a:lnTo>
                        <a:lnTo>
                          <a:pt x="108" y="0"/>
                        </a:lnTo>
                        <a:lnTo>
                          <a:pt x="108" y="0"/>
                        </a:lnTo>
                        <a:lnTo>
                          <a:pt x="109" y="0"/>
                        </a:lnTo>
                        <a:lnTo>
                          <a:pt x="109" y="0"/>
                        </a:lnTo>
                        <a:lnTo>
                          <a:pt x="109" y="0"/>
                        </a:lnTo>
                        <a:lnTo>
                          <a:pt x="109" y="0"/>
                        </a:lnTo>
                        <a:lnTo>
                          <a:pt x="109" y="2"/>
                        </a:lnTo>
                        <a:lnTo>
                          <a:pt x="111" y="2"/>
                        </a:lnTo>
                        <a:lnTo>
                          <a:pt x="111" y="2"/>
                        </a:lnTo>
                        <a:lnTo>
                          <a:pt x="113" y="2"/>
                        </a:lnTo>
                        <a:lnTo>
                          <a:pt x="113" y="2"/>
                        </a:lnTo>
                        <a:lnTo>
                          <a:pt x="113" y="2"/>
                        </a:lnTo>
                        <a:lnTo>
                          <a:pt x="115" y="2"/>
                        </a:lnTo>
                        <a:lnTo>
                          <a:pt x="115" y="2"/>
                        </a:lnTo>
                        <a:lnTo>
                          <a:pt x="115" y="2"/>
                        </a:lnTo>
                        <a:lnTo>
                          <a:pt x="115" y="2"/>
                        </a:lnTo>
                        <a:lnTo>
                          <a:pt x="115" y="2"/>
                        </a:lnTo>
                        <a:lnTo>
                          <a:pt x="115" y="2"/>
                        </a:lnTo>
                        <a:lnTo>
                          <a:pt x="117" y="2"/>
                        </a:lnTo>
                        <a:lnTo>
                          <a:pt x="117" y="2"/>
                        </a:lnTo>
                        <a:lnTo>
                          <a:pt x="117" y="2"/>
                        </a:lnTo>
                        <a:lnTo>
                          <a:pt x="117" y="2"/>
                        </a:lnTo>
                        <a:lnTo>
                          <a:pt x="119" y="2"/>
                        </a:lnTo>
                        <a:lnTo>
                          <a:pt x="119" y="2"/>
                        </a:lnTo>
                        <a:lnTo>
                          <a:pt x="119" y="2"/>
                        </a:lnTo>
                        <a:lnTo>
                          <a:pt x="119" y="2"/>
                        </a:lnTo>
                        <a:lnTo>
                          <a:pt x="121" y="2"/>
                        </a:lnTo>
                        <a:lnTo>
                          <a:pt x="121" y="4"/>
                        </a:lnTo>
                        <a:lnTo>
                          <a:pt x="121" y="4"/>
                        </a:lnTo>
                        <a:lnTo>
                          <a:pt x="121" y="4"/>
                        </a:lnTo>
                        <a:lnTo>
                          <a:pt x="121" y="2"/>
                        </a:lnTo>
                        <a:lnTo>
                          <a:pt x="121" y="2"/>
                        </a:lnTo>
                        <a:lnTo>
                          <a:pt x="123" y="2"/>
                        </a:lnTo>
                        <a:lnTo>
                          <a:pt x="123" y="2"/>
                        </a:lnTo>
                        <a:lnTo>
                          <a:pt x="125" y="2"/>
                        </a:lnTo>
                        <a:lnTo>
                          <a:pt x="125" y="2"/>
                        </a:lnTo>
                        <a:lnTo>
                          <a:pt x="125" y="2"/>
                        </a:lnTo>
                        <a:lnTo>
                          <a:pt x="125" y="2"/>
                        </a:lnTo>
                        <a:lnTo>
                          <a:pt x="127" y="2"/>
                        </a:lnTo>
                        <a:lnTo>
                          <a:pt x="127" y="2"/>
                        </a:lnTo>
                        <a:lnTo>
                          <a:pt x="127" y="2"/>
                        </a:lnTo>
                        <a:lnTo>
                          <a:pt x="127" y="2"/>
                        </a:lnTo>
                        <a:lnTo>
                          <a:pt x="127" y="2"/>
                        </a:lnTo>
                        <a:lnTo>
                          <a:pt x="127" y="4"/>
                        </a:lnTo>
                        <a:lnTo>
                          <a:pt x="127" y="4"/>
                        </a:lnTo>
                        <a:lnTo>
                          <a:pt x="129"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69" name="Freeform 1627">
                    <a:extLst>
                      <a:ext uri="{FF2B5EF4-FFF2-40B4-BE49-F238E27FC236}">
                        <a16:creationId xmlns:a16="http://schemas.microsoft.com/office/drawing/2014/main" id="{2F93B1A4-7EDB-4DBD-8046-E52885FFFA66}"/>
                      </a:ext>
                    </a:extLst>
                  </p:cNvPr>
                  <p:cNvSpPr>
                    <a:spLocks/>
                  </p:cNvSpPr>
                  <p:nvPr/>
                </p:nvSpPr>
                <p:spPr bwMode="auto">
                  <a:xfrm>
                    <a:off x="10846" y="2837"/>
                    <a:ext cx="129" cy="178"/>
                  </a:xfrm>
                  <a:custGeom>
                    <a:avLst/>
                    <a:gdLst>
                      <a:gd name="T0" fmla="*/ 125 w 129"/>
                      <a:gd name="T1" fmla="*/ 15 h 178"/>
                      <a:gd name="T2" fmla="*/ 121 w 129"/>
                      <a:gd name="T3" fmla="*/ 25 h 178"/>
                      <a:gd name="T4" fmla="*/ 119 w 129"/>
                      <a:gd name="T5" fmla="*/ 38 h 178"/>
                      <a:gd name="T6" fmla="*/ 117 w 129"/>
                      <a:gd name="T7" fmla="*/ 51 h 178"/>
                      <a:gd name="T8" fmla="*/ 115 w 129"/>
                      <a:gd name="T9" fmla="*/ 65 h 178"/>
                      <a:gd name="T10" fmla="*/ 113 w 129"/>
                      <a:gd name="T11" fmla="*/ 74 h 178"/>
                      <a:gd name="T12" fmla="*/ 111 w 129"/>
                      <a:gd name="T13" fmla="*/ 88 h 178"/>
                      <a:gd name="T14" fmla="*/ 106 w 129"/>
                      <a:gd name="T15" fmla="*/ 95 h 178"/>
                      <a:gd name="T16" fmla="*/ 96 w 129"/>
                      <a:gd name="T17" fmla="*/ 101 h 178"/>
                      <a:gd name="T18" fmla="*/ 92 w 129"/>
                      <a:gd name="T19" fmla="*/ 113 h 178"/>
                      <a:gd name="T20" fmla="*/ 86 w 129"/>
                      <a:gd name="T21" fmla="*/ 122 h 178"/>
                      <a:gd name="T22" fmla="*/ 86 w 129"/>
                      <a:gd name="T23" fmla="*/ 134 h 178"/>
                      <a:gd name="T24" fmla="*/ 86 w 129"/>
                      <a:gd name="T25" fmla="*/ 145 h 178"/>
                      <a:gd name="T26" fmla="*/ 81 w 129"/>
                      <a:gd name="T27" fmla="*/ 157 h 178"/>
                      <a:gd name="T28" fmla="*/ 73 w 129"/>
                      <a:gd name="T29" fmla="*/ 163 h 178"/>
                      <a:gd name="T30" fmla="*/ 65 w 129"/>
                      <a:gd name="T31" fmla="*/ 170 h 178"/>
                      <a:gd name="T32" fmla="*/ 58 w 129"/>
                      <a:gd name="T33" fmla="*/ 176 h 178"/>
                      <a:gd name="T34" fmla="*/ 56 w 129"/>
                      <a:gd name="T35" fmla="*/ 166 h 178"/>
                      <a:gd name="T36" fmla="*/ 48 w 129"/>
                      <a:gd name="T37" fmla="*/ 168 h 178"/>
                      <a:gd name="T38" fmla="*/ 41 w 129"/>
                      <a:gd name="T39" fmla="*/ 172 h 178"/>
                      <a:gd name="T40" fmla="*/ 35 w 129"/>
                      <a:gd name="T41" fmla="*/ 170 h 178"/>
                      <a:gd name="T42" fmla="*/ 27 w 129"/>
                      <a:gd name="T43" fmla="*/ 164 h 178"/>
                      <a:gd name="T44" fmla="*/ 19 w 129"/>
                      <a:gd name="T45" fmla="*/ 172 h 178"/>
                      <a:gd name="T46" fmla="*/ 14 w 129"/>
                      <a:gd name="T47" fmla="*/ 178 h 178"/>
                      <a:gd name="T48" fmla="*/ 8 w 129"/>
                      <a:gd name="T49" fmla="*/ 168 h 178"/>
                      <a:gd name="T50" fmla="*/ 2 w 129"/>
                      <a:gd name="T51" fmla="*/ 161 h 178"/>
                      <a:gd name="T52" fmla="*/ 0 w 129"/>
                      <a:gd name="T53" fmla="*/ 149 h 178"/>
                      <a:gd name="T54" fmla="*/ 10 w 129"/>
                      <a:gd name="T55" fmla="*/ 151 h 178"/>
                      <a:gd name="T56" fmla="*/ 14 w 129"/>
                      <a:gd name="T57" fmla="*/ 145 h 178"/>
                      <a:gd name="T58" fmla="*/ 12 w 129"/>
                      <a:gd name="T59" fmla="*/ 136 h 178"/>
                      <a:gd name="T60" fmla="*/ 8 w 129"/>
                      <a:gd name="T61" fmla="*/ 128 h 178"/>
                      <a:gd name="T62" fmla="*/ 10 w 129"/>
                      <a:gd name="T63" fmla="*/ 124 h 178"/>
                      <a:gd name="T64" fmla="*/ 21 w 129"/>
                      <a:gd name="T65" fmla="*/ 124 h 178"/>
                      <a:gd name="T66" fmla="*/ 21 w 129"/>
                      <a:gd name="T67" fmla="*/ 115 h 178"/>
                      <a:gd name="T68" fmla="*/ 29 w 129"/>
                      <a:gd name="T69" fmla="*/ 118 h 178"/>
                      <a:gd name="T70" fmla="*/ 37 w 129"/>
                      <a:gd name="T71" fmla="*/ 124 h 178"/>
                      <a:gd name="T72" fmla="*/ 44 w 129"/>
                      <a:gd name="T73" fmla="*/ 118 h 178"/>
                      <a:gd name="T74" fmla="*/ 50 w 129"/>
                      <a:gd name="T75" fmla="*/ 124 h 178"/>
                      <a:gd name="T76" fmla="*/ 54 w 129"/>
                      <a:gd name="T77" fmla="*/ 115 h 178"/>
                      <a:gd name="T78" fmla="*/ 56 w 129"/>
                      <a:gd name="T79" fmla="*/ 105 h 178"/>
                      <a:gd name="T80" fmla="*/ 56 w 129"/>
                      <a:gd name="T81" fmla="*/ 94 h 178"/>
                      <a:gd name="T82" fmla="*/ 52 w 129"/>
                      <a:gd name="T83" fmla="*/ 84 h 178"/>
                      <a:gd name="T84" fmla="*/ 46 w 129"/>
                      <a:gd name="T85" fmla="*/ 78 h 178"/>
                      <a:gd name="T86" fmla="*/ 48 w 129"/>
                      <a:gd name="T87" fmla="*/ 67 h 178"/>
                      <a:gd name="T88" fmla="*/ 56 w 129"/>
                      <a:gd name="T89" fmla="*/ 59 h 178"/>
                      <a:gd name="T90" fmla="*/ 52 w 129"/>
                      <a:gd name="T91" fmla="*/ 48 h 178"/>
                      <a:gd name="T92" fmla="*/ 42 w 129"/>
                      <a:gd name="T93" fmla="*/ 48 h 178"/>
                      <a:gd name="T94" fmla="*/ 35 w 129"/>
                      <a:gd name="T95" fmla="*/ 50 h 178"/>
                      <a:gd name="T96" fmla="*/ 33 w 129"/>
                      <a:gd name="T97" fmla="*/ 38 h 178"/>
                      <a:gd name="T98" fmla="*/ 41 w 129"/>
                      <a:gd name="T99" fmla="*/ 30 h 178"/>
                      <a:gd name="T100" fmla="*/ 54 w 129"/>
                      <a:gd name="T101" fmla="*/ 30 h 178"/>
                      <a:gd name="T102" fmla="*/ 64 w 129"/>
                      <a:gd name="T103" fmla="*/ 32 h 178"/>
                      <a:gd name="T104" fmla="*/ 73 w 129"/>
                      <a:gd name="T105" fmla="*/ 34 h 178"/>
                      <a:gd name="T106" fmla="*/ 83 w 129"/>
                      <a:gd name="T107" fmla="*/ 40 h 178"/>
                      <a:gd name="T108" fmla="*/ 85 w 129"/>
                      <a:gd name="T109" fmla="*/ 30 h 178"/>
                      <a:gd name="T110" fmla="*/ 88 w 129"/>
                      <a:gd name="T111" fmla="*/ 23 h 178"/>
                      <a:gd name="T112" fmla="*/ 92 w 129"/>
                      <a:gd name="T113" fmla="*/ 11 h 178"/>
                      <a:gd name="T114" fmla="*/ 98 w 129"/>
                      <a:gd name="T115" fmla="*/ 2 h 178"/>
                      <a:gd name="T116" fmla="*/ 108 w 129"/>
                      <a:gd name="T117" fmla="*/ 0 h 178"/>
                      <a:gd name="T118" fmla="*/ 117 w 129"/>
                      <a:gd name="T119" fmla="*/ 2 h 178"/>
                      <a:gd name="T120" fmla="*/ 125 w 129"/>
                      <a:gd name="T121" fmla="*/ 2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 h="178">
                        <a:moveTo>
                          <a:pt x="129" y="4"/>
                        </a:moveTo>
                        <a:lnTo>
                          <a:pt x="129" y="5"/>
                        </a:lnTo>
                        <a:lnTo>
                          <a:pt x="129" y="5"/>
                        </a:lnTo>
                        <a:lnTo>
                          <a:pt x="129" y="7"/>
                        </a:lnTo>
                        <a:lnTo>
                          <a:pt x="129" y="7"/>
                        </a:lnTo>
                        <a:lnTo>
                          <a:pt x="129" y="7"/>
                        </a:lnTo>
                        <a:lnTo>
                          <a:pt x="129" y="7"/>
                        </a:lnTo>
                        <a:lnTo>
                          <a:pt x="129" y="9"/>
                        </a:lnTo>
                        <a:lnTo>
                          <a:pt x="129" y="9"/>
                        </a:lnTo>
                        <a:lnTo>
                          <a:pt x="129" y="9"/>
                        </a:lnTo>
                        <a:lnTo>
                          <a:pt x="129" y="11"/>
                        </a:lnTo>
                        <a:lnTo>
                          <a:pt x="127" y="11"/>
                        </a:lnTo>
                        <a:lnTo>
                          <a:pt x="127" y="11"/>
                        </a:lnTo>
                        <a:lnTo>
                          <a:pt x="127" y="11"/>
                        </a:lnTo>
                        <a:lnTo>
                          <a:pt x="127" y="13"/>
                        </a:lnTo>
                        <a:lnTo>
                          <a:pt x="127" y="13"/>
                        </a:lnTo>
                        <a:lnTo>
                          <a:pt x="127" y="13"/>
                        </a:lnTo>
                        <a:lnTo>
                          <a:pt x="127" y="15"/>
                        </a:lnTo>
                        <a:lnTo>
                          <a:pt x="125" y="15"/>
                        </a:lnTo>
                        <a:lnTo>
                          <a:pt x="125" y="15"/>
                        </a:lnTo>
                        <a:lnTo>
                          <a:pt x="125" y="17"/>
                        </a:lnTo>
                        <a:lnTo>
                          <a:pt x="125" y="17"/>
                        </a:lnTo>
                        <a:lnTo>
                          <a:pt x="125" y="17"/>
                        </a:lnTo>
                        <a:lnTo>
                          <a:pt x="125" y="17"/>
                        </a:lnTo>
                        <a:lnTo>
                          <a:pt x="125" y="19"/>
                        </a:lnTo>
                        <a:lnTo>
                          <a:pt x="125" y="19"/>
                        </a:lnTo>
                        <a:lnTo>
                          <a:pt x="125" y="19"/>
                        </a:lnTo>
                        <a:lnTo>
                          <a:pt x="125" y="21"/>
                        </a:lnTo>
                        <a:lnTo>
                          <a:pt x="125" y="21"/>
                        </a:lnTo>
                        <a:lnTo>
                          <a:pt x="123" y="21"/>
                        </a:lnTo>
                        <a:lnTo>
                          <a:pt x="123" y="23"/>
                        </a:lnTo>
                        <a:lnTo>
                          <a:pt x="123" y="23"/>
                        </a:lnTo>
                        <a:lnTo>
                          <a:pt x="123" y="23"/>
                        </a:lnTo>
                        <a:lnTo>
                          <a:pt x="121" y="23"/>
                        </a:lnTo>
                        <a:lnTo>
                          <a:pt x="121" y="25"/>
                        </a:lnTo>
                        <a:lnTo>
                          <a:pt x="121" y="25"/>
                        </a:lnTo>
                        <a:lnTo>
                          <a:pt x="121" y="25"/>
                        </a:lnTo>
                        <a:lnTo>
                          <a:pt x="121" y="25"/>
                        </a:lnTo>
                        <a:lnTo>
                          <a:pt x="121" y="27"/>
                        </a:lnTo>
                        <a:lnTo>
                          <a:pt x="121" y="27"/>
                        </a:lnTo>
                        <a:lnTo>
                          <a:pt x="121" y="27"/>
                        </a:lnTo>
                        <a:lnTo>
                          <a:pt x="121" y="28"/>
                        </a:lnTo>
                        <a:lnTo>
                          <a:pt x="119" y="28"/>
                        </a:lnTo>
                        <a:lnTo>
                          <a:pt x="119" y="28"/>
                        </a:lnTo>
                        <a:lnTo>
                          <a:pt x="119" y="28"/>
                        </a:lnTo>
                        <a:lnTo>
                          <a:pt x="119" y="30"/>
                        </a:lnTo>
                        <a:lnTo>
                          <a:pt x="119" y="30"/>
                        </a:lnTo>
                        <a:lnTo>
                          <a:pt x="119" y="32"/>
                        </a:lnTo>
                        <a:lnTo>
                          <a:pt x="119" y="32"/>
                        </a:lnTo>
                        <a:lnTo>
                          <a:pt x="119" y="32"/>
                        </a:lnTo>
                        <a:lnTo>
                          <a:pt x="119" y="34"/>
                        </a:lnTo>
                        <a:lnTo>
                          <a:pt x="119" y="34"/>
                        </a:lnTo>
                        <a:lnTo>
                          <a:pt x="119" y="36"/>
                        </a:lnTo>
                        <a:lnTo>
                          <a:pt x="119" y="36"/>
                        </a:lnTo>
                        <a:lnTo>
                          <a:pt x="119" y="38"/>
                        </a:lnTo>
                        <a:lnTo>
                          <a:pt x="119" y="38"/>
                        </a:lnTo>
                        <a:lnTo>
                          <a:pt x="119" y="38"/>
                        </a:lnTo>
                        <a:lnTo>
                          <a:pt x="119" y="38"/>
                        </a:lnTo>
                        <a:lnTo>
                          <a:pt x="119" y="40"/>
                        </a:lnTo>
                        <a:lnTo>
                          <a:pt x="119" y="40"/>
                        </a:lnTo>
                        <a:lnTo>
                          <a:pt x="119" y="40"/>
                        </a:lnTo>
                        <a:lnTo>
                          <a:pt x="119" y="42"/>
                        </a:lnTo>
                        <a:lnTo>
                          <a:pt x="119" y="42"/>
                        </a:lnTo>
                        <a:lnTo>
                          <a:pt x="119" y="44"/>
                        </a:lnTo>
                        <a:lnTo>
                          <a:pt x="119" y="44"/>
                        </a:lnTo>
                        <a:lnTo>
                          <a:pt x="119" y="44"/>
                        </a:lnTo>
                        <a:lnTo>
                          <a:pt x="119" y="46"/>
                        </a:lnTo>
                        <a:lnTo>
                          <a:pt x="117" y="46"/>
                        </a:lnTo>
                        <a:lnTo>
                          <a:pt x="117" y="46"/>
                        </a:lnTo>
                        <a:lnTo>
                          <a:pt x="117" y="48"/>
                        </a:lnTo>
                        <a:lnTo>
                          <a:pt x="117" y="48"/>
                        </a:lnTo>
                        <a:lnTo>
                          <a:pt x="117" y="48"/>
                        </a:lnTo>
                        <a:lnTo>
                          <a:pt x="117" y="50"/>
                        </a:lnTo>
                        <a:lnTo>
                          <a:pt x="117" y="50"/>
                        </a:lnTo>
                        <a:lnTo>
                          <a:pt x="117" y="50"/>
                        </a:lnTo>
                        <a:lnTo>
                          <a:pt x="117" y="51"/>
                        </a:lnTo>
                        <a:lnTo>
                          <a:pt x="115" y="51"/>
                        </a:lnTo>
                        <a:lnTo>
                          <a:pt x="115" y="51"/>
                        </a:lnTo>
                        <a:lnTo>
                          <a:pt x="115" y="53"/>
                        </a:lnTo>
                        <a:lnTo>
                          <a:pt x="115" y="53"/>
                        </a:lnTo>
                        <a:lnTo>
                          <a:pt x="115" y="53"/>
                        </a:lnTo>
                        <a:lnTo>
                          <a:pt x="115" y="55"/>
                        </a:lnTo>
                        <a:lnTo>
                          <a:pt x="115" y="55"/>
                        </a:lnTo>
                        <a:lnTo>
                          <a:pt x="115" y="55"/>
                        </a:lnTo>
                        <a:lnTo>
                          <a:pt x="115" y="57"/>
                        </a:lnTo>
                        <a:lnTo>
                          <a:pt x="115" y="57"/>
                        </a:lnTo>
                        <a:lnTo>
                          <a:pt x="115" y="57"/>
                        </a:lnTo>
                        <a:lnTo>
                          <a:pt x="115" y="57"/>
                        </a:lnTo>
                        <a:lnTo>
                          <a:pt x="115" y="59"/>
                        </a:lnTo>
                        <a:lnTo>
                          <a:pt x="115" y="59"/>
                        </a:lnTo>
                        <a:lnTo>
                          <a:pt x="115" y="61"/>
                        </a:lnTo>
                        <a:lnTo>
                          <a:pt x="115" y="61"/>
                        </a:lnTo>
                        <a:lnTo>
                          <a:pt x="115" y="63"/>
                        </a:lnTo>
                        <a:lnTo>
                          <a:pt x="115" y="63"/>
                        </a:lnTo>
                        <a:lnTo>
                          <a:pt x="115" y="65"/>
                        </a:lnTo>
                        <a:lnTo>
                          <a:pt x="115" y="65"/>
                        </a:lnTo>
                        <a:lnTo>
                          <a:pt x="115" y="65"/>
                        </a:lnTo>
                        <a:lnTo>
                          <a:pt x="117" y="65"/>
                        </a:lnTo>
                        <a:lnTo>
                          <a:pt x="117" y="65"/>
                        </a:lnTo>
                        <a:lnTo>
                          <a:pt x="117" y="67"/>
                        </a:lnTo>
                        <a:lnTo>
                          <a:pt x="117" y="67"/>
                        </a:lnTo>
                        <a:lnTo>
                          <a:pt x="117" y="69"/>
                        </a:lnTo>
                        <a:lnTo>
                          <a:pt x="115" y="69"/>
                        </a:lnTo>
                        <a:lnTo>
                          <a:pt x="115" y="69"/>
                        </a:lnTo>
                        <a:lnTo>
                          <a:pt x="115" y="69"/>
                        </a:lnTo>
                        <a:lnTo>
                          <a:pt x="115" y="71"/>
                        </a:lnTo>
                        <a:lnTo>
                          <a:pt x="115" y="71"/>
                        </a:lnTo>
                        <a:lnTo>
                          <a:pt x="115" y="71"/>
                        </a:lnTo>
                        <a:lnTo>
                          <a:pt x="113" y="71"/>
                        </a:lnTo>
                        <a:lnTo>
                          <a:pt x="113" y="73"/>
                        </a:lnTo>
                        <a:lnTo>
                          <a:pt x="113" y="73"/>
                        </a:lnTo>
                        <a:lnTo>
                          <a:pt x="113" y="73"/>
                        </a:lnTo>
                        <a:lnTo>
                          <a:pt x="113" y="73"/>
                        </a:lnTo>
                        <a:lnTo>
                          <a:pt x="113" y="74"/>
                        </a:lnTo>
                        <a:lnTo>
                          <a:pt x="113" y="74"/>
                        </a:lnTo>
                        <a:lnTo>
                          <a:pt x="113" y="76"/>
                        </a:lnTo>
                        <a:lnTo>
                          <a:pt x="113" y="76"/>
                        </a:lnTo>
                        <a:lnTo>
                          <a:pt x="113" y="76"/>
                        </a:lnTo>
                        <a:lnTo>
                          <a:pt x="113" y="78"/>
                        </a:lnTo>
                        <a:lnTo>
                          <a:pt x="113" y="78"/>
                        </a:lnTo>
                        <a:lnTo>
                          <a:pt x="113" y="80"/>
                        </a:lnTo>
                        <a:lnTo>
                          <a:pt x="113" y="80"/>
                        </a:lnTo>
                        <a:lnTo>
                          <a:pt x="113" y="80"/>
                        </a:lnTo>
                        <a:lnTo>
                          <a:pt x="113" y="80"/>
                        </a:lnTo>
                        <a:lnTo>
                          <a:pt x="113" y="82"/>
                        </a:lnTo>
                        <a:lnTo>
                          <a:pt x="113" y="82"/>
                        </a:lnTo>
                        <a:lnTo>
                          <a:pt x="113" y="84"/>
                        </a:lnTo>
                        <a:lnTo>
                          <a:pt x="113" y="84"/>
                        </a:lnTo>
                        <a:lnTo>
                          <a:pt x="113" y="84"/>
                        </a:lnTo>
                        <a:lnTo>
                          <a:pt x="113" y="86"/>
                        </a:lnTo>
                        <a:lnTo>
                          <a:pt x="113" y="86"/>
                        </a:lnTo>
                        <a:lnTo>
                          <a:pt x="113" y="88"/>
                        </a:lnTo>
                        <a:lnTo>
                          <a:pt x="111" y="88"/>
                        </a:lnTo>
                        <a:lnTo>
                          <a:pt x="111" y="88"/>
                        </a:lnTo>
                        <a:lnTo>
                          <a:pt x="111" y="88"/>
                        </a:lnTo>
                        <a:lnTo>
                          <a:pt x="111" y="88"/>
                        </a:lnTo>
                        <a:lnTo>
                          <a:pt x="111" y="90"/>
                        </a:lnTo>
                        <a:lnTo>
                          <a:pt x="109" y="90"/>
                        </a:lnTo>
                        <a:lnTo>
                          <a:pt x="109" y="90"/>
                        </a:lnTo>
                        <a:lnTo>
                          <a:pt x="109" y="90"/>
                        </a:lnTo>
                        <a:lnTo>
                          <a:pt x="109" y="92"/>
                        </a:lnTo>
                        <a:lnTo>
                          <a:pt x="109" y="92"/>
                        </a:lnTo>
                        <a:lnTo>
                          <a:pt x="109" y="92"/>
                        </a:lnTo>
                        <a:lnTo>
                          <a:pt x="108" y="92"/>
                        </a:lnTo>
                        <a:lnTo>
                          <a:pt x="108" y="94"/>
                        </a:lnTo>
                        <a:lnTo>
                          <a:pt x="108" y="94"/>
                        </a:lnTo>
                        <a:lnTo>
                          <a:pt x="108" y="94"/>
                        </a:lnTo>
                        <a:lnTo>
                          <a:pt x="106" y="94"/>
                        </a:lnTo>
                        <a:lnTo>
                          <a:pt x="106" y="95"/>
                        </a:lnTo>
                        <a:lnTo>
                          <a:pt x="106" y="95"/>
                        </a:lnTo>
                        <a:lnTo>
                          <a:pt x="106" y="95"/>
                        </a:lnTo>
                        <a:lnTo>
                          <a:pt x="106" y="95"/>
                        </a:lnTo>
                        <a:lnTo>
                          <a:pt x="106" y="97"/>
                        </a:lnTo>
                        <a:lnTo>
                          <a:pt x="104" y="97"/>
                        </a:lnTo>
                        <a:lnTo>
                          <a:pt x="104" y="97"/>
                        </a:lnTo>
                        <a:lnTo>
                          <a:pt x="104" y="97"/>
                        </a:lnTo>
                        <a:lnTo>
                          <a:pt x="102" y="97"/>
                        </a:lnTo>
                        <a:lnTo>
                          <a:pt x="102" y="97"/>
                        </a:lnTo>
                        <a:lnTo>
                          <a:pt x="102" y="97"/>
                        </a:lnTo>
                        <a:lnTo>
                          <a:pt x="102" y="97"/>
                        </a:lnTo>
                        <a:lnTo>
                          <a:pt x="100" y="97"/>
                        </a:lnTo>
                        <a:lnTo>
                          <a:pt x="100" y="97"/>
                        </a:lnTo>
                        <a:lnTo>
                          <a:pt x="100" y="99"/>
                        </a:lnTo>
                        <a:lnTo>
                          <a:pt x="100" y="99"/>
                        </a:lnTo>
                        <a:lnTo>
                          <a:pt x="98" y="99"/>
                        </a:lnTo>
                        <a:lnTo>
                          <a:pt x="98" y="99"/>
                        </a:lnTo>
                        <a:lnTo>
                          <a:pt x="98" y="99"/>
                        </a:lnTo>
                        <a:lnTo>
                          <a:pt x="98" y="101"/>
                        </a:lnTo>
                        <a:lnTo>
                          <a:pt x="98" y="101"/>
                        </a:lnTo>
                        <a:lnTo>
                          <a:pt x="98" y="101"/>
                        </a:lnTo>
                        <a:lnTo>
                          <a:pt x="96" y="101"/>
                        </a:lnTo>
                        <a:lnTo>
                          <a:pt x="96" y="103"/>
                        </a:lnTo>
                        <a:lnTo>
                          <a:pt x="96" y="103"/>
                        </a:lnTo>
                        <a:lnTo>
                          <a:pt x="96" y="103"/>
                        </a:lnTo>
                        <a:lnTo>
                          <a:pt x="96" y="105"/>
                        </a:lnTo>
                        <a:lnTo>
                          <a:pt x="96" y="105"/>
                        </a:lnTo>
                        <a:lnTo>
                          <a:pt x="94" y="105"/>
                        </a:lnTo>
                        <a:lnTo>
                          <a:pt x="94" y="105"/>
                        </a:lnTo>
                        <a:lnTo>
                          <a:pt x="94" y="107"/>
                        </a:lnTo>
                        <a:lnTo>
                          <a:pt x="94" y="107"/>
                        </a:lnTo>
                        <a:lnTo>
                          <a:pt x="94" y="107"/>
                        </a:lnTo>
                        <a:lnTo>
                          <a:pt x="94" y="109"/>
                        </a:lnTo>
                        <a:lnTo>
                          <a:pt x="94" y="109"/>
                        </a:lnTo>
                        <a:lnTo>
                          <a:pt x="94" y="109"/>
                        </a:lnTo>
                        <a:lnTo>
                          <a:pt x="94" y="111"/>
                        </a:lnTo>
                        <a:lnTo>
                          <a:pt x="92" y="111"/>
                        </a:lnTo>
                        <a:lnTo>
                          <a:pt x="92" y="111"/>
                        </a:lnTo>
                        <a:lnTo>
                          <a:pt x="92" y="113"/>
                        </a:lnTo>
                        <a:lnTo>
                          <a:pt x="92" y="113"/>
                        </a:lnTo>
                        <a:lnTo>
                          <a:pt x="92" y="113"/>
                        </a:lnTo>
                        <a:lnTo>
                          <a:pt x="92" y="113"/>
                        </a:lnTo>
                        <a:lnTo>
                          <a:pt x="92" y="113"/>
                        </a:lnTo>
                        <a:lnTo>
                          <a:pt x="92" y="115"/>
                        </a:lnTo>
                        <a:lnTo>
                          <a:pt x="90" y="115"/>
                        </a:lnTo>
                        <a:lnTo>
                          <a:pt x="90" y="115"/>
                        </a:lnTo>
                        <a:lnTo>
                          <a:pt x="90" y="115"/>
                        </a:lnTo>
                        <a:lnTo>
                          <a:pt x="90" y="117"/>
                        </a:lnTo>
                        <a:lnTo>
                          <a:pt x="88" y="117"/>
                        </a:lnTo>
                        <a:lnTo>
                          <a:pt x="88" y="117"/>
                        </a:lnTo>
                        <a:lnTo>
                          <a:pt x="88" y="117"/>
                        </a:lnTo>
                        <a:lnTo>
                          <a:pt x="88" y="118"/>
                        </a:lnTo>
                        <a:lnTo>
                          <a:pt x="88" y="118"/>
                        </a:lnTo>
                        <a:lnTo>
                          <a:pt x="86" y="118"/>
                        </a:lnTo>
                        <a:lnTo>
                          <a:pt x="86" y="118"/>
                        </a:lnTo>
                        <a:lnTo>
                          <a:pt x="86" y="120"/>
                        </a:lnTo>
                        <a:lnTo>
                          <a:pt x="86" y="120"/>
                        </a:lnTo>
                        <a:lnTo>
                          <a:pt x="86" y="120"/>
                        </a:lnTo>
                        <a:lnTo>
                          <a:pt x="86" y="120"/>
                        </a:lnTo>
                        <a:lnTo>
                          <a:pt x="86" y="122"/>
                        </a:lnTo>
                        <a:lnTo>
                          <a:pt x="86" y="122"/>
                        </a:lnTo>
                        <a:lnTo>
                          <a:pt x="86" y="122"/>
                        </a:lnTo>
                        <a:lnTo>
                          <a:pt x="86" y="124"/>
                        </a:lnTo>
                        <a:lnTo>
                          <a:pt x="86" y="124"/>
                        </a:lnTo>
                        <a:lnTo>
                          <a:pt x="86" y="124"/>
                        </a:lnTo>
                        <a:lnTo>
                          <a:pt x="86" y="126"/>
                        </a:lnTo>
                        <a:lnTo>
                          <a:pt x="86" y="126"/>
                        </a:lnTo>
                        <a:lnTo>
                          <a:pt x="86" y="128"/>
                        </a:lnTo>
                        <a:lnTo>
                          <a:pt x="86" y="128"/>
                        </a:lnTo>
                        <a:lnTo>
                          <a:pt x="86" y="128"/>
                        </a:lnTo>
                        <a:lnTo>
                          <a:pt x="86" y="128"/>
                        </a:lnTo>
                        <a:lnTo>
                          <a:pt x="86" y="130"/>
                        </a:lnTo>
                        <a:lnTo>
                          <a:pt x="86" y="130"/>
                        </a:lnTo>
                        <a:lnTo>
                          <a:pt x="86" y="130"/>
                        </a:lnTo>
                        <a:lnTo>
                          <a:pt x="86" y="132"/>
                        </a:lnTo>
                        <a:lnTo>
                          <a:pt x="86" y="132"/>
                        </a:lnTo>
                        <a:lnTo>
                          <a:pt x="86" y="134"/>
                        </a:lnTo>
                        <a:lnTo>
                          <a:pt x="86" y="134"/>
                        </a:lnTo>
                        <a:lnTo>
                          <a:pt x="86" y="134"/>
                        </a:lnTo>
                        <a:lnTo>
                          <a:pt x="86" y="136"/>
                        </a:lnTo>
                        <a:lnTo>
                          <a:pt x="86" y="136"/>
                        </a:lnTo>
                        <a:lnTo>
                          <a:pt x="86" y="136"/>
                        </a:lnTo>
                        <a:lnTo>
                          <a:pt x="86" y="136"/>
                        </a:lnTo>
                        <a:lnTo>
                          <a:pt x="86" y="138"/>
                        </a:lnTo>
                        <a:lnTo>
                          <a:pt x="86" y="138"/>
                        </a:lnTo>
                        <a:lnTo>
                          <a:pt x="86" y="138"/>
                        </a:lnTo>
                        <a:lnTo>
                          <a:pt x="86" y="140"/>
                        </a:lnTo>
                        <a:lnTo>
                          <a:pt x="86" y="140"/>
                        </a:lnTo>
                        <a:lnTo>
                          <a:pt x="86" y="140"/>
                        </a:lnTo>
                        <a:lnTo>
                          <a:pt x="86" y="141"/>
                        </a:lnTo>
                        <a:lnTo>
                          <a:pt x="86" y="141"/>
                        </a:lnTo>
                        <a:lnTo>
                          <a:pt x="86" y="141"/>
                        </a:lnTo>
                        <a:lnTo>
                          <a:pt x="86" y="141"/>
                        </a:lnTo>
                        <a:lnTo>
                          <a:pt x="86" y="143"/>
                        </a:lnTo>
                        <a:lnTo>
                          <a:pt x="86" y="143"/>
                        </a:lnTo>
                        <a:lnTo>
                          <a:pt x="86" y="145"/>
                        </a:lnTo>
                        <a:lnTo>
                          <a:pt x="86" y="145"/>
                        </a:lnTo>
                        <a:lnTo>
                          <a:pt x="86" y="145"/>
                        </a:lnTo>
                        <a:lnTo>
                          <a:pt x="86" y="145"/>
                        </a:lnTo>
                        <a:lnTo>
                          <a:pt x="85" y="145"/>
                        </a:lnTo>
                        <a:lnTo>
                          <a:pt x="85" y="147"/>
                        </a:lnTo>
                        <a:lnTo>
                          <a:pt x="85" y="147"/>
                        </a:lnTo>
                        <a:lnTo>
                          <a:pt x="85" y="147"/>
                        </a:lnTo>
                        <a:lnTo>
                          <a:pt x="85" y="149"/>
                        </a:lnTo>
                        <a:lnTo>
                          <a:pt x="85" y="149"/>
                        </a:lnTo>
                        <a:lnTo>
                          <a:pt x="83" y="149"/>
                        </a:lnTo>
                        <a:lnTo>
                          <a:pt x="83" y="151"/>
                        </a:lnTo>
                        <a:lnTo>
                          <a:pt x="83" y="151"/>
                        </a:lnTo>
                        <a:lnTo>
                          <a:pt x="83" y="151"/>
                        </a:lnTo>
                        <a:lnTo>
                          <a:pt x="83" y="153"/>
                        </a:lnTo>
                        <a:lnTo>
                          <a:pt x="83" y="153"/>
                        </a:lnTo>
                        <a:lnTo>
                          <a:pt x="83" y="153"/>
                        </a:lnTo>
                        <a:lnTo>
                          <a:pt x="83" y="153"/>
                        </a:lnTo>
                        <a:lnTo>
                          <a:pt x="83" y="155"/>
                        </a:lnTo>
                        <a:lnTo>
                          <a:pt x="81" y="155"/>
                        </a:lnTo>
                        <a:lnTo>
                          <a:pt x="81" y="155"/>
                        </a:lnTo>
                        <a:lnTo>
                          <a:pt x="81" y="157"/>
                        </a:lnTo>
                        <a:lnTo>
                          <a:pt x="81" y="157"/>
                        </a:lnTo>
                        <a:lnTo>
                          <a:pt x="79" y="157"/>
                        </a:lnTo>
                        <a:lnTo>
                          <a:pt x="79" y="157"/>
                        </a:lnTo>
                        <a:lnTo>
                          <a:pt x="79" y="157"/>
                        </a:lnTo>
                        <a:lnTo>
                          <a:pt x="79" y="157"/>
                        </a:lnTo>
                        <a:lnTo>
                          <a:pt x="77" y="157"/>
                        </a:lnTo>
                        <a:lnTo>
                          <a:pt x="77" y="157"/>
                        </a:lnTo>
                        <a:lnTo>
                          <a:pt x="77" y="157"/>
                        </a:lnTo>
                        <a:lnTo>
                          <a:pt x="77" y="159"/>
                        </a:lnTo>
                        <a:lnTo>
                          <a:pt x="75" y="159"/>
                        </a:lnTo>
                        <a:lnTo>
                          <a:pt x="75" y="159"/>
                        </a:lnTo>
                        <a:lnTo>
                          <a:pt x="75" y="159"/>
                        </a:lnTo>
                        <a:lnTo>
                          <a:pt x="73" y="159"/>
                        </a:lnTo>
                        <a:lnTo>
                          <a:pt x="73" y="161"/>
                        </a:lnTo>
                        <a:lnTo>
                          <a:pt x="73" y="161"/>
                        </a:lnTo>
                        <a:lnTo>
                          <a:pt x="73" y="161"/>
                        </a:lnTo>
                        <a:lnTo>
                          <a:pt x="73" y="163"/>
                        </a:lnTo>
                        <a:lnTo>
                          <a:pt x="73" y="163"/>
                        </a:lnTo>
                        <a:lnTo>
                          <a:pt x="73" y="163"/>
                        </a:lnTo>
                        <a:lnTo>
                          <a:pt x="73" y="163"/>
                        </a:lnTo>
                        <a:lnTo>
                          <a:pt x="71" y="163"/>
                        </a:lnTo>
                        <a:lnTo>
                          <a:pt x="71" y="163"/>
                        </a:lnTo>
                        <a:lnTo>
                          <a:pt x="71" y="163"/>
                        </a:lnTo>
                        <a:lnTo>
                          <a:pt x="69" y="163"/>
                        </a:lnTo>
                        <a:lnTo>
                          <a:pt x="69" y="164"/>
                        </a:lnTo>
                        <a:lnTo>
                          <a:pt x="69" y="164"/>
                        </a:lnTo>
                        <a:lnTo>
                          <a:pt x="69" y="164"/>
                        </a:lnTo>
                        <a:lnTo>
                          <a:pt x="67" y="164"/>
                        </a:lnTo>
                        <a:lnTo>
                          <a:pt x="67" y="166"/>
                        </a:lnTo>
                        <a:lnTo>
                          <a:pt x="67" y="166"/>
                        </a:lnTo>
                        <a:lnTo>
                          <a:pt x="67" y="166"/>
                        </a:lnTo>
                        <a:lnTo>
                          <a:pt x="67" y="168"/>
                        </a:lnTo>
                        <a:lnTo>
                          <a:pt x="67" y="168"/>
                        </a:lnTo>
                        <a:lnTo>
                          <a:pt x="67" y="168"/>
                        </a:lnTo>
                        <a:lnTo>
                          <a:pt x="65" y="168"/>
                        </a:lnTo>
                        <a:lnTo>
                          <a:pt x="65" y="168"/>
                        </a:lnTo>
                        <a:lnTo>
                          <a:pt x="65" y="168"/>
                        </a:lnTo>
                        <a:lnTo>
                          <a:pt x="65" y="170"/>
                        </a:lnTo>
                        <a:lnTo>
                          <a:pt x="65" y="170"/>
                        </a:lnTo>
                        <a:lnTo>
                          <a:pt x="65" y="170"/>
                        </a:lnTo>
                        <a:lnTo>
                          <a:pt x="64" y="170"/>
                        </a:lnTo>
                        <a:lnTo>
                          <a:pt x="64" y="172"/>
                        </a:lnTo>
                        <a:lnTo>
                          <a:pt x="64" y="172"/>
                        </a:lnTo>
                        <a:lnTo>
                          <a:pt x="64" y="172"/>
                        </a:lnTo>
                        <a:lnTo>
                          <a:pt x="64" y="174"/>
                        </a:lnTo>
                        <a:lnTo>
                          <a:pt x="62" y="174"/>
                        </a:lnTo>
                        <a:lnTo>
                          <a:pt x="62" y="174"/>
                        </a:lnTo>
                        <a:lnTo>
                          <a:pt x="62" y="174"/>
                        </a:lnTo>
                        <a:lnTo>
                          <a:pt x="62" y="176"/>
                        </a:lnTo>
                        <a:lnTo>
                          <a:pt x="62" y="176"/>
                        </a:lnTo>
                        <a:lnTo>
                          <a:pt x="60" y="176"/>
                        </a:lnTo>
                        <a:lnTo>
                          <a:pt x="60" y="176"/>
                        </a:lnTo>
                        <a:lnTo>
                          <a:pt x="60" y="176"/>
                        </a:lnTo>
                        <a:lnTo>
                          <a:pt x="60" y="176"/>
                        </a:lnTo>
                        <a:lnTo>
                          <a:pt x="58" y="176"/>
                        </a:lnTo>
                        <a:lnTo>
                          <a:pt x="58" y="176"/>
                        </a:lnTo>
                        <a:lnTo>
                          <a:pt x="58" y="176"/>
                        </a:lnTo>
                        <a:lnTo>
                          <a:pt x="56" y="176"/>
                        </a:lnTo>
                        <a:lnTo>
                          <a:pt x="56" y="176"/>
                        </a:lnTo>
                        <a:lnTo>
                          <a:pt x="56" y="176"/>
                        </a:lnTo>
                        <a:lnTo>
                          <a:pt x="56" y="174"/>
                        </a:lnTo>
                        <a:lnTo>
                          <a:pt x="56" y="174"/>
                        </a:lnTo>
                        <a:lnTo>
                          <a:pt x="56" y="172"/>
                        </a:lnTo>
                        <a:lnTo>
                          <a:pt x="56" y="172"/>
                        </a:lnTo>
                        <a:lnTo>
                          <a:pt x="56" y="170"/>
                        </a:lnTo>
                        <a:lnTo>
                          <a:pt x="56" y="170"/>
                        </a:lnTo>
                        <a:lnTo>
                          <a:pt x="54" y="170"/>
                        </a:lnTo>
                        <a:lnTo>
                          <a:pt x="54" y="168"/>
                        </a:lnTo>
                        <a:lnTo>
                          <a:pt x="54" y="168"/>
                        </a:lnTo>
                        <a:lnTo>
                          <a:pt x="54" y="168"/>
                        </a:lnTo>
                        <a:lnTo>
                          <a:pt x="54" y="168"/>
                        </a:lnTo>
                        <a:lnTo>
                          <a:pt x="54" y="168"/>
                        </a:lnTo>
                        <a:lnTo>
                          <a:pt x="56" y="168"/>
                        </a:lnTo>
                        <a:lnTo>
                          <a:pt x="56" y="168"/>
                        </a:lnTo>
                        <a:lnTo>
                          <a:pt x="56" y="166"/>
                        </a:lnTo>
                        <a:lnTo>
                          <a:pt x="56" y="166"/>
                        </a:lnTo>
                        <a:lnTo>
                          <a:pt x="56" y="166"/>
                        </a:lnTo>
                        <a:lnTo>
                          <a:pt x="56" y="164"/>
                        </a:lnTo>
                        <a:lnTo>
                          <a:pt x="56" y="164"/>
                        </a:lnTo>
                        <a:lnTo>
                          <a:pt x="56" y="163"/>
                        </a:lnTo>
                        <a:lnTo>
                          <a:pt x="54" y="163"/>
                        </a:lnTo>
                        <a:lnTo>
                          <a:pt x="54" y="163"/>
                        </a:lnTo>
                        <a:lnTo>
                          <a:pt x="54" y="164"/>
                        </a:lnTo>
                        <a:lnTo>
                          <a:pt x="52" y="164"/>
                        </a:lnTo>
                        <a:lnTo>
                          <a:pt x="52" y="164"/>
                        </a:lnTo>
                        <a:lnTo>
                          <a:pt x="52" y="164"/>
                        </a:lnTo>
                        <a:lnTo>
                          <a:pt x="52" y="164"/>
                        </a:lnTo>
                        <a:lnTo>
                          <a:pt x="50" y="164"/>
                        </a:lnTo>
                        <a:lnTo>
                          <a:pt x="50" y="166"/>
                        </a:lnTo>
                        <a:lnTo>
                          <a:pt x="50" y="166"/>
                        </a:lnTo>
                        <a:lnTo>
                          <a:pt x="50" y="166"/>
                        </a:lnTo>
                        <a:lnTo>
                          <a:pt x="48" y="166"/>
                        </a:lnTo>
                        <a:lnTo>
                          <a:pt x="48" y="166"/>
                        </a:lnTo>
                        <a:lnTo>
                          <a:pt x="48" y="166"/>
                        </a:lnTo>
                        <a:lnTo>
                          <a:pt x="48" y="168"/>
                        </a:lnTo>
                        <a:lnTo>
                          <a:pt x="46" y="168"/>
                        </a:lnTo>
                        <a:lnTo>
                          <a:pt x="46" y="168"/>
                        </a:lnTo>
                        <a:lnTo>
                          <a:pt x="46" y="168"/>
                        </a:lnTo>
                        <a:lnTo>
                          <a:pt x="46" y="166"/>
                        </a:lnTo>
                        <a:lnTo>
                          <a:pt x="44" y="166"/>
                        </a:lnTo>
                        <a:lnTo>
                          <a:pt x="44" y="166"/>
                        </a:lnTo>
                        <a:lnTo>
                          <a:pt x="44" y="166"/>
                        </a:lnTo>
                        <a:lnTo>
                          <a:pt x="44" y="166"/>
                        </a:lnTo>
                        <a:lnTo>
                          <a:pt x="44" y="166"/>
                        </a:lnTo>
                        <a:lnTo>
                          <a:pt x="44" y="168"/>
                        </a:lnTo>
                        <a:lnTo>
                          <a:pt x="44" y="168"/>
                        </a:lnTo>
                        <a:lnTo>
                          <a:pt x="44" y="168"/>
                        </a:lnTo>
                        <a:lnTo>
                          <a:pt x="42" y="168"/>
                        </a:lnTo>
                        <a:lnTo>
                          <a:pt x="42" y="170"/>
                        </a:lnTo>
                        <a:lnTo>
                          <a:pt x="42" y="170"/>
                        </a:lnTo>
                        <a:lnTo>
                          <a:pt x="42" y="172"/>
                        </a:lnTo>
                        <a:lnTo>
                          <a:pt x="42" y="172"/>
                        </a:lnTo>
                        <a:lnTo>
                          <a:pt x="42" y="172"/>
                        </a:lnTo>
                        <a:lnTo>
                          <a:pt x="41" y="172"/>
                        </a:lnTo>
                        <a:lnTo>
                          <a:pt x="41" y="174"/>
                        </a:lnTo>
                        <a:lnTo>
                          <a:pt x="41" y="174"/>
                        </a:lnTo>
                        <a:lnTo>
                          <a:pt x="41" y="174"/>
                        </a:lnTo>
                        <a:lnTo>
                          <a:pt x="41" y="174"/>
                        </a:lnTo>
                        <a:lnTo>
                          <a:pt x="39" y="174"/>
                        </a:lnTo>
                        <a:lnTo>
                          <a:pt x="39" y="176"/>
                        </a:lnTo>
                        <a:lnTo>
                          <a:pt x="39" y="176"/>
                        </a:lnTo>
                        <a:lnTo>
                          <a:pt x="39" y="176"/>
                        </a:lnTo>
                        <a:lnTo>
                          <a:pt x="37" y="176"/>
                        </a:lnTo>
                        <a:lnTo>
                          <a:pt x="37" y="174"/>
                        </a:lnTo>
                        <a:lnTo>
                          <a:pt x="37" y="174"/>
                        </a:lnTo>
                        <a:lnTo>
                          <a:pt x="37" y="174"/>
                        </a:lnTo>
                        <a:lnTo>
                          <a:pt x="35" y="174"/>
                        </a:lnTo>
                        <a:lnTo>
                          <a:pt x="35" y="172"/>
                        </a:lnTo>
                        <a:lnTo>
                          <a:pt x="35" y="172"/>
                        </a:lnTo>
                        <a:lnTo>
                          <a:pt x="35" y="172"/>
                        </a:lnTo>
                        <a:lnTo>
                          <a:pt x="35" y="170"/>
                        </a:lnTo>
                        <a:lnTo>
                          <a:pt x="35" y="170"/>
                        </a:lnTo>
                        <a:lnTo>
                          <a:pt x="35" y="170"/>
                        </a:lnTo>
                        <a:lnTo>
                          <a:pt x="33" y="170"/>
                        </a:lnTo>
                        <a:lnTo>
                          <a:pt x="33" y="168"/>
                        </a:lnTo>
                        <a:lnTo>
                          <a:pt x="33" y="168"/>
                        </a:lnTo>
                        <a:lnTo>
                          <a:pt x="33" y="170"/>
                        </a:lnTo>
                        <a:lnTo>
                          <a:pt x="33" y="170"/>
                        </a:lnTo>
                        <a:lnTo>
                          <a:pt x="31" y="170"/>
                        </a:lnTo>
                        <a:lnTo>
                          <a:pt x="31" y="168"/>
                        </a:lnTo>
                        <a:lnTo>
                          <a:pt x="31" y="168"/>
                        </a:lnTo>
                        <a:lnTo>
                          <a:pt x="31" y="168"/>
                        </a:lnTo>
                        <a:lnTo>
                          <a:pt x="29" y="168"/>
                        </a:lnTo>
                        <a:lnTo>
                          <a:pt x="29" y="168"/>
                        </a:lnTo>
                        <a:lnTo>
                          <a:pt x="29" y="168"/>
                        </a:lnTo>
                        <a:lnTo>
                          <a:pt x="29" y="166"/>
                        </a:lnTo>
                        <a:lnTo>
                          <a:pt x="29" y="166"/>
                        </a:lnTo>
                        <a:lnTo>
                          <a:pt x="29" y="166"/>
                        </a:lnTo>
                        <a:lnTo>
                          <a:pt x="27" y="166"/>
                        </a:lnTo>
                        <a:lnTo>
                          <a:pt x="27" y="166"/>
                        </a:lnTo>
                        <a:lnTo>
                          <a:pt x="27" y="164"/>
                        </a:lnTo>
                        <a:lnTo>
                          <a:pt x="27" y="164"/>
                        </a:lnTo>
                        <a:lnTo>
                          <a:pt x="27" y="166"/>
                        </a:lnTo>
                        <a:lnTo>
                          <a:pt x="25" y="166"/>
                        </a:lnTo>
                        <a:lnTo>
                          <a:pt x="25" y="166"/>
                        </a:lnTo>
                        <a:lnTo>
                          <a:pt x="27" y="166"/>
                        </a:lnTo>
                        <a:lnTo>
                          <a:pt x="27" y="168"/>
                        </a:lnTo>
                        <a:lnTo>
                          <a:pt x="25" y="168"/>
                        </a:lnTo>
                        <a:lnTo>
                          <a:pt x="25" y="168"/>
                        </a:lnTo>
                        <a:lnTo>
                          <a:pt x="23" y="168"/>
                        </a:lnTo>
                        <a:lnTo>
                          <a:pt x="23" y="168"/>
                        </a:lnTo>
                        <a:lnTo>
                          <a:pt x="23" y="168"/>
                        </a:lnTo>
                        <a:lnTo>
                          <a:pt x="23" y="168"/>
                        </a:lnTo>
                        <a:lnTo>
                          <a:pt x="23" y="168"/>
                        </a:lnTo>
                        <a:lnTo>
                          <a:pt x="21" y="168"/>
                        </a:lnTo>
                        <a:lnTo>
                          <a:pt x="21" y="168"/>
                        </a:lnTo>
                        <a:lnTo>
                          <a:pt x="21" y="170"/>
                        </a:lnTo>
                        <a:lnTo>
                          <a:pt x="19" y="170"/>
                        </a:lnTo>
                        <a:lnTo>
                          <a:pt x="19" y="170"/>
                        </a:lnTo>
                        <a:lnTo>
                          <a:pt x="19" y="172"/>
                        </a:lnTo>
                        <a:lnTo>
                          <a:pt x="19" y="172"/>
                        </a:lnTo>
                        <a:lnTo>
                          <a:pt x="19" y="172"/>
                        </a:lnTo>
                        <a:lnTo>
                          <a:pt x="19" y="172"/>
                        </a:lnTo>
                        <a:lnTo>
                          <a:pt x="19" y="174"/>
                        </a:lnTo>
                        <a:lnTo>
                          <a:pt x="18" y="174"/>
                        </a:lnTo>
                        <a:lnTo>
                          <a:pt x="18" y="174"/>
                        </a:lnTo>
                        <a:lnTo>
                          <a:pt x="18" y="174"/>
                        </a:lnTo>
                        <a:lnTo>
                          <a:pt x="18" y="174"/>
                        </a:lnTo>
                        <a:lnTo>
                          <a:pt x="18" y="174"/>
                        </a:lnTo>
                        <a:lnTo>
                          <a:pt x="18" y="174"/>
                        </a:lnTo>
                        <a:lnTo>
                          <a:pt x="16" y="174"/>
                        </a:lnTo>
                        <a:lnTo>
                          <a:pt x="16" y="176"/>
                        </a:lnTo>
                        <a:lnTo>
                          <a:pt x="16" y="176"/>
                        </a:lnTo>
                        <a:lnTo>
                          <a:pt x="16" y="176"/>
                        </a:lnTo>
                        <a:lnTo>
                          <a:pt x="16" y="176"/>
                        </a:lnTo>
                        <a:lnTo>
                          <a:pt x="14" y="176"/>
                        </a:lnTo>
                        <a:lnTo>
                          <a:pt x="14" y="178"/>
                        </a:lnTo>
                        <a:lnTo>
                          <a:pt x="14" y="178"/>
                        </a:lnTo>
                        <a:lnTo>
                          <a:pt x="14" y="178"/>
                        </a:lnTo>
                        <a:lnTo>
                          <a:pt x="14" y="178"/>
                        </a:lnTo>
                        <a:lnTo>
                          <a:pt x="12" y="178"/>
                        </a:lnTo>
                        <a:lnTo>
                          <a:pt x="12" y="178"/>
                        </a:lnTo>
                        <a:lnTo>
                          <a:pt x="12" y="178"/>
                        </a:lnTo>
                        <a:lnTo>
                          <a:pt x="12" y="176"/>
                        </a:lnTo>
                        <a:lnTo>
                          <a:pt x="12" y="176"/>
                        </a:lnTo>
                        <a:lnTo>
                          <a:pt x="12" y="176"/>
                        </a:lnTo>
                        <a:lnTo>
                          <a:pt x="12" y="176"/>
                        </a:lnTo>
                        <a:lnTo>
                          <a:pt x="10" y="176"/>
                        </a:lnTo>
                        <a:lnTo>
                          <a:pt x="10" y="174"/>
                        </a:lnTo>
                        <a:lnTo>
                          <a:pt x="10" y="174"/>
                        </a:lnTo>
                        <a:lnTo>
                          <a:pt x="10" y="174"/>
                        </a:lnTo>
                        <a:lnTo>
                          <a:pt x="10" y="172"/>
                        </a:lnTo>
                        <a:lnTo>
                          <a:pt x="10" y="172"/>
                        </a:lnTo>
                        <a:lnTo>
                          <a:pt x="8" y="172"/>
                        </a:lnTo>
                        <a:lnTo>
                          <a:pt x="8" y="170"/>
                        </a:lnTo>
                        <a:lnTo>
                          <a:pt x="8" y="170"/>
                        </a:lnTo>
                        <a:lnTo>
                          <a:pt x="10" y="170"/>
                        </a:lnTo>
                        <a:lnTo>
                          <a:pt x="10" y="168"/>
                        </a:lnTo>
                        <a:lnTo>
                          <a:pt x="8" y="168"/>
                        </a:lnTo>
                        <a:lnTo>
                          <a:pt x="8" y="168"/>
                        </a:lnTo>
                        <a:lnTo>
                          <a:pt x="8" y="168"/>
                        </a:lnTo>
                        <a:lnTo>
                          <a:pt x="8" y="168"/>
                        </a:lnTo>
                        <a:lnTo>
                          <a:pt x="8" y="168"/>
                        </a:lnTo>
                        <a:lnTo>
                          <a:pt x="8" y="166"/>
                        </a:lnTo>
                        <a:lnTo>
                          <a:pt x="6" y="166"/>
                        </a:lnTo>
                        <a:lnTo>
                          <a:pt x="6" y="166"/>
                        </a:lnTo>
                        <a:lnTo>
                          <a:pt x="6" y="166"/>
                        </a:lnTo>
                        <a:lnTo>
                          <a:pt x="6" y="164"/>
                        </a:lnTo>
                        <a:lnTo>
                          <a:pt x="6" y="164"/>
                        </a:lnTo>
                        <a:lnTo>
                          <a:pt x="4" y="164"/>
                        </a:lnTo>
                        <a:lnTo>
                          <a:pt x="4" y="164"/>
                        </a:lnTo>
                        <a:lnTo>
                          <a:pt x="4" y="164"/>
                        </a:lnTo>
                        <a:lnTo>
                          <a:pt x="4" y="163"/>
                        </a:lnTo>
                        <a:lnTo>
                          <a:pt x="2" y="163"/>
                        </a:lnTo>
                        <a:lnTo>
                          <a:pt x="2" y="163"/>
                        </a:lnTo>
                        <a:lnTo>
                          <a:pt x="2" y="163"/>
                        </a:lnTo>
                        <a:lnTo>
                          <a:pt x="2" y="161"/>
                        </a:lnTo>
                        <a:lnTo>
                          <a:pt x="2" y="161"/>
                        </a:lnTo>
                        <a:lnTo>
                          <a:pt x="2" y="161"/>
                        </a:lnTo>
                        <a:lnTo>
                          <a:pt x="2" y="161"/>
                        </a:lnTo>
                        <a:lnTo>
                          <a:pt x="0" y="161"/>
                        </a:lnTo>
                        <a:lnTo>
                          <a:pt x="0" y="159"/>
                        </a:lnTo>
                        <a:lnTo>
                          <a:pt x="0" y="159"/>
                        </a:lnTo>
                        <a:lnTo>
                          <a:pt x="0" y="159"/>
                        </a:lnTo>
                        <a:lnTo>
                          <a:pt x="0" y="159"/>
                        </a:lnTo>
                        <a:lnTo>
                          <a:pt x="0" y="157"/>
                        </a:lnTo>
                        <a:lnTo>
                          <a:pt x="0" y="157"/>
                        </a:lnTo>
                        <a:lnTo>
                          <a:pt x="0" y="155"/>
                        </a:lnTo>
                        <a:lnTo>
                          <a:pt x="0" y="155"/>
                        </a:lnTo>
                        <a:lnTo>
                          <a:pt x="0" y="155"/>
                        </a:lnTo>
                        <a:lnTo>
                          <a:pt x="0" y="153"/>
                        </a:lnTo>
                        <a:lnTo>
                          <a:pt x="0" y="153"/>
                        </a:lnTo>
                        <a:lnTo>
                          <a:pt x="0" y="153"/>
                        </a:lnTo>
                        <a:lnTo>
                          <a:pt x="0" y="151"/>
                        </a:lnTo>
                        <a:lnTo>
                          <a:pt x="0" y="151"/>
                        </a:lnTo>
                        <a:lnTo>
                          <a:pt x="0" y="151"/>
                        </a:lnTo>
                        <a:lnTo>
                          <a:pt x="0" y="149"/>
                        </a:lnTo>
                        <a:lnTo>
                          <a:pt x="2" y="149"/>
                        </a:lnTo>
                        <a:lnTo>
                          <a:pt x="2" y="149"/>
                        </a:lnTo>
                        <a:lnTo>
                          <a:pt x="2" y="149"/>
                        </a:lnTo>
                        <a:lnTo>
                          <a:pt x="2" y="149"/>
                        </a:lnTo>
                        <a:lnTo>
                          <a:pt x="4" y="149"/>
                        </a:lnTo>
                        <a:lnTo>
                          <a:pt x="4" y="149"/>
                        </a:lnTo>
                        <a:lnTo>
                          <a:pt x="4" y="147"/>
                        </a:lnTo>
                        <a:lnTo>
                          <a:pt x="6" y="147"/>
                        </a:lnTo>
                        <a:lnTo>
                          <a:pt x="6" y="147"/>
                        </a:lnTo>
                        <a:lnTo>
                          <a:pt x="6" y="147"/>
                        </a:lnTo>
                        <a:lnTo>
                          <a:pt x="6" y="149"/>
                        </a:lnTo>
                        <a:lnTo>
                          <a:pt x="8" y="149"/>
                        </a:lnTo>
                        <a:lnTo>
                          <a:pt x="8" y="149"/>
                        </a:lnTo>
                        <a:lnTo>
                          <a:pt x="8" y="151"/>
                        </a:lnTo>
                        <a:lnTo>
                          <a:pt x="8" y="151"/>
                        </a:lnTo>
                        <a:lnTo>
                          <a:pt x="8" y="151"/>
                        </a:lnTo>
                        <a:lnTo>
                          <a:pt x="8" y="151"/>
                        </a:lnTo>
                        <a:lnTo>
                          <a:pt x="10" y="151"/>
                        </a:lnTo>
                        <a:lnTo>
                          <a:pt x="10" y="151"/>
                        </a:lnTo>
                        <a:lnTo>
                          <a:pt x="10" y="153"/>
                        </a:lnTo>
                        <a:lnTo>
                          <a:pt x="12" y="153"/>
                        </a:lnTo>
                        <a:lnTo>
                          <a:pt x="12" y="153"/>
                        </a:lnTo>
                        <a:lnTo>
                          <a:pt x="12" y="151"/>
                        </a:lnTo>
                        <a:lnTo>
                          <a:pt x="12" y="151"/>
                        </a:lnTo>
                        <a:lnTo>
                          <a:pt x="12" y="151"/>
                        </a:lnTo>
                        <a:lnTo>
                          <a:pt x="12" y="149"/>
                        </a:lnTo>
                        <a:lnTo>
                          <a:pt x="12" y="149"/>
                        </a:lnTo>
                        <a:lnTo>
                          <a:pt x="12" y="149"/>
                        </a:lnTo>
                        <a:lnTo>
                          <a:pt x="12" y="149"/>
                        </a:lnTo>
                        <a:lnTo>
                          <a:pt x="12" y="147"/>
                        </a:lnTo>
                        <a:lnTo>
                          <a:pt x="12" y="147"/>
                        </a:lnTo>
                        <a:lnTo>
                          <a:pt x="12" y="147"/>
                        </a:lnTo>
                        <a:lnTo>
                          <a:pt x="12" y="147"/>
                        </a:lnTo>
                        <a:lnTo>
                          <a:pt x="12" y="145"/>
                        </a:lnTo>
                        <a:lnTo>
                          <a:pt x="14" y="145"/>
                        </a:lnTo>
                        <a:lnTo>
                          <a:pt x="14" y="145"/>
                        </a:lnTo>
                        <a:lnTo>
                          <a:pt x="14" y="145"/>
                        </a:lnTo>
                        <a:lnTo>
                          <a:pt x="14" y="145"/>
                        </a:lnTo>
                        <a:lnTo>
                          <a:pt x="14" y="143"/>
                        </a:lnTo>
                        <a:lnTo>
                          <a:pt x="14" y="143"/>
                        </a:lnTo>
                        <a:lnTo>
                          <a:pt x="14" y="143"/>
                        </a:lnTo>
                        <a:lnTo>
                          <a:pt x="14" y="141"/>
                        </a:lnTo>
                        <a:lnTo>
                          <a:pt x="14" y="141"/>
                        </a:lnTo>
                        <a:lnTo>
                          <a:pt x="12" y="141"/>
                        </a:lnTo>
                        <a:lnTo>
                          <a:pt x="12" y="140"/>
                        </a:lnTo>
                        <a:lnTo>
                          <a:pt x="14" y="140"/>
                        </a:lnTo>
                        <a:lnTo>
                          <a:pt x="14" y="140"/>
                        </a:lnTo>
                        <a:lnTo>
                          <a:pt x="14" y="138"/>
                        </a:lnTo>
                        <a:lnTo>
                          <a:pt x="14" y="138"/>
                        </a:lnTo>
                        <a:lnTo>
                          <a:pt x="14" y="138"/>
                        </a:lnTo>
                        <a:lnTo>
                          <a:pt x="14" y="136"/>
                        </a:lnTo>
                        <a:lnTo>
                          <a:pt x="14" y="136"/>
                        </a:lnTo>
                        <a:lnTo>
                          <a:pt x="14" y="136"/>
                        </a:lnTo>
                        <a:lnTo>
                          <a:pt x="14" y="136"/>
                        </a:lnTo>
                        <a:lnTo>
                          <a:pt x="14" y="136"/>
                        </a:lnTo>
                        <a:lnTo>
                          <a:pt x="14" y="136"/>
                        </a:lnTo>
                        <a:lnTo>
                          <a:pt x="12" y="136"/>
                        </a:lnTo>
                        <a:lnTo>
                          <a:pt x="12" y="136"/>
                        </a:lnTo>
                        <a:lnTo>
                          <a:pt x="12" y="136"/>
                        </a:lnTo>
                        <a:lnTo>
                          <a:pt x="12" y="134"/>
                        </a:lnTo>
                        <a:lnTo>
                          <a:pt x="10" y="134"/>
                        </a:lnTo>
                        <a:lnTo>
                          <a:pt x="10" y="134"/>
                        </a:lnTo>
                        <a:lnTo>
                          <a:pt x="8" y="134"/>
                        </a:lnTo>
                        <a:lnTo>
                          <a:pt x="8" y="134"/>
                        </a:lnTo>
                        <a:lnTo>
                          <a:pt x="8" y="134"/>
                        </a:lnTo>
                        <a:lnTo>
                          <a:pt x="8" y="134"/>
                        </a:lnTo>
                        <a:lnTo>
                          <a:pt x="6" y="134"/>
                        </a:lnTo>
                        <a:lnTo>
                          <a:pt x="6" y="132"/>
                        </a:lnTo>
                        <a:lnTo>
                          <a:pt x="6" y="132"/>
                        </a:lnTo>
                        <a:lnTo>
                          <a:pt x="6" y="130"/>
                        </a:lnTo>
                        <a:lnTo>
                          <a:pt x="8" y="130"/>
                        </a:lnTo>
                        <a:lnTo>
                          <a:pt x="8" y="130"/>
                        </a:lnTo>
                        <a:lnTo>
                          <a:pt x="8" y="130"/>
                        </a:lnTo>
                        <a:lnTo>
                          <a:pt x="8" y="128"/>
                        </a:lnTo>
                        <a:lnTo>
                          <a:pt x="8" y="128"/>
                        </a:lnTo>
                        <a:lnTo>
                          <a:pt x="8" y="128"/>
                        </a:lnTo>
                        <a:lnTo>
                          <a:pt x="8" y="128"/>
                        </a:lnTo>
                        <a:lnTo>
                          <a:pt x="6" y="128"/>
                        </a:lnTo>
                        <a:lnTo>
                          <a:pt x="6" y="126"/>
                        </a:lnTo>
                        <a:lnTo>
                          <a:pt x="6" y="126"/>
                        </a:lnTo>
                        <a:lnTo>
                          <a:pt x="8" y="126"/>
                        </a:lnTo>
                        <a:lnTo>
                          <a:pt x="8" y="124"/>
                        </a:lnTo>
                        <a:lnTo>
                          <a:pt x="6" y="124"/>
                        </a:lnTo>
                        <a:lnTo>
                          <a:pt x="6" y="124"/>
                        </a:lnTo>
                        <a:lnTo>
                          <a:pt x="6" y="122"/>
                        </a:lnTo>
                        <a:lnTo>
                          <a:pt x="8" y="122"/>
                        </a:lnTo>
                        <a:lnTo>
                          <a:pt x="8" y="124"/>
                        </a:lnTo>
                        <a:lnTo>
                          <a:pt x="8" y="124"/>
                        </a:lnTo>
                        <a:lnTo>
                          <a:pt x="8" y="124"/>
                        </a:lnTo>
                        <a:lnTo>
                          <a:pt x="8" y="124"/>
                        </a:lnTo>
                        <a:lnTo>
                          <a:pt x="8" y="126"/>
                        </a:lnTo>
                        <a:lnTo>
                          <a:pt x="10" y="126"/>
                        </a:lnTo>
                        <a:lnTo>
                          <a:pt x="10" y="124"/>
                        </a:lnTo>
                        <a:lnTo>
                          <a:pt x="10" y="124"/>
                        </a:lnTo>
                        <a:lnTo>
                          <a:pt x="10" y="124"/>
                        </a:lnTo>
                        <a:lnTo>
                          <a:pt x="12" y="124"/>
                        </a:lnTo>
                        <a:lnTo>
                          <a:pt x="12" y="124"/>
                        </a:lnTo>
                        <a:lnTo>
                          <a:pt x="12" y="124"/>
                        </a:lnTo>
                        <a:lnTo>
                          <a:pt x="12" y="122"/>
                        </a:lnTo>
                        <a:lnTo>
                          <a:pt x="14" y="122"/>
                        </a:lnTo>
                        <a:lnTo>
                          <a:pt x="14" y="124"/>
                        </a:lnTo>
                        <a:lnTo>
                          <a:pt x="14" y="124"/>
                        </a:lnTo>
                        <a:lnTo>
                          <a:pt x="14" y="124"/>
                        </a:lnTo>
                        <a:lnTo>
                          <a:pt x="14" y="124"/>
                        </a:lnTo>
                        <a:lnTo>
                          <a:pt x="16" y="124"/>
                        </a:lnTo>
                        <a:lnTo>
                          <a:pt x="16" y="124"/>
                        </a:lnTo>
                        <a:lnTo>
                          <a:pt x="18" y="124"/>
                        </a:lnTo>
                        <a:lnTo>
                          <a:pt x="18" y="124"/>
                        </a:lnTo>
                        <a:lnTo>
                          <a:pt x="18" y="124"/>
                        </a:lnTo>
                        <a:lnTo>
                          <a:pt x="19" y="124"/>
                        </a:lnTo>
                        <a:lnTo>
                          <a:pt x="19" y="124"/>
                        </a:lnTo>
                        <a:lnTo>
                          <a:pt x="19" y="124"/>
                        </a:lnTo>
                        <a:lnTo>
                          <a:pt x="21" y="124"/>
                        </a:lnTo>
                        <a:lnTo>
                          <a:pt x="21" y="124"/>
                        </a:lnTo>
                        <a:lnTo>
                          <a:pt x="21" y="124"/>
                        </a:lnTo>
                        <a:lnTo>
                          <a:pt x="21" y="122"/>
                        </a:lnTo>
                        <a:lnTo>
                          <a:pt x="23" y="122"/>
                        </a:lnTo>
                        <a:lnTo>
                          <a:pt x="23" y="122"/>
                        </a:lnTo>
                        <a:lnTo>
                          <a:pt x="21" y="122"/>
                        </a:lnTo>
                        <a:lnTo>
                          <a:pt x="21" y="120"/>
                        </a:lnTo>
                        <a:lnTo>
                          <a:pt x="23" y="120"/>
                        </a:lnTo>
                        <a:lnTo>
                          <a:pt x="23" y="120"/>
                        </a:lnTo>
                        <a:lnTo>
                          <a:pt x="23" y="120"/>
                        </a:lnTo>
                        <a:lnTo>
                          <a:pt x="21" y="120"/>
                        </a:lnTo>
                        <a:lnTo>
                          <a:pt x="21" y="118"/>
                        </a:lnTo>
                        <a:lnTo>
                          <a:pt x="23" y="118"/>
                        </a:lnTo>
                        <a:lnTo>
                          <a:pt x="23" y="118"/>
                        </a:lnTo>
                        <a:lnTo>
                          <a:pt x="21" y="118"/>
                        </a:lnTo>
                        <a:lnTo>
                          <a:pt x="21" y="117"/>
                        </a:lnTo>
                        <a:lnTo>
                          <a:pt x="21" y="117"/>
                        </a:lnTo>
                        <a:lnTo>
                          <a:pt x="21" y="117"/>
                        </a:lnTo>
                        <a:lnTo>
                          <a:pt x="21" y="115"/>
                        </a:lnTo>
                        <a:lnTo>
                          <a:pt x="21" y="115"/>
                        </a:lnTo>
                        <a:lnTo>
                          <a:pt x="21" y="113"/>
                        </a:lnTo>
                        <a:lnTo>
                          <a:pt x="21" y="113"/>
                        </a:lnTo>
                        <a:lnTo>
                          <a:pt x="21" y="115"/>
                        </a:lnTo>
                        <a:lnTo>
                          <a:pt x="23" y="115"/>
                        </a:lnTo>
                        <a:lnTo>
                          <a:pt x="23" y="113"/>
                        </a:lnTo>
                        <a:lnTo>
                          <a:pt x="23" y="113"/>
                        </a:lnTo>
                        <a:lnTo>
                          <a:pt x="23" y="113"/>
                        </a:lnTo>
                        <a:lnTo>
                          <a:pt x="25" y="113"/>
                        </a:lnTo>
                        <a:lnTo>
                          <a:pt x="25" y="113"/>
                        </a:lnTo>
                        <a:lnTo>
                          <a:pt x="27" y="113"/>
                        </a:lnTo>
                        <a:lnTo>
                          <a:pt x="27" y="113"/>
                        </a:lnTo>
                        <a:lnTo>
                          <a:pt x="27" y="115"/>
                        </a:lnTo>
                        <a:lnTo>
                          <a:pt x="27" y="115"/>
                        </a:lnTo>
                        <a:lnTo>
                          <a:pt x="27" y="115"/>
                        </a:lnTo>
                        <a:lnTo>
                          <a:pt x="29" y="115"/>
                        </a:lnTo>
                        <a:lnTo>
                          <a:pt x="29" y="117"/>
                        </a:lnTo>
                        <a:lnTo>
                          <a:pt x="29" y="117"/>
                        </a:lnTo>
                        <a:lnTo>
                          <a:pt x="29" y="118"/>
                        </a:lnTo>
                        <a:lnTo>
                          <a:pt x="29" y="118"/>
                        </a:lnTo>
                        <a:lnTo>
                          <a:pt x="29" y="118"/>
                        </a:lnTo>
                        <a:lnTo>
                          <a:pt x="29" y="120"/>
                        </a:lnTo>
                        <a:lnTo>
                          <a:pt x="29" y="120"/>
                        </a:lnTo>
                        <a:lnTo>
                          <a:pt x="31" y="120"/>
                        </a:lnTo>
                        <a:lnTo>
                          <a:pt x="31" y="120"/>
                        </a:lnTo>
                        <a:lnTo>
                          <a:pt x="31" y="120"/>
                        </a:lnTo>
                        <a:lnTo>
                          <a:pt x="31" y="120"/>
                        </a:lnTo>
                        <a:lnTo>
                          <a:pt x="31" y="122"/>
                        </a:lnTo>
                        <a:lnTo>
                          <a:pt x="31" y="122"/>
                        </a:lnTo>
                        <a:lnTo>
                          <a:pt x="33" y="122"/>
                        </a:lnTo>
                        <a:lnTo>
                          <a:pt x="33" y="122"/>
                        </a:lnTo>
                        <a:lnTo>
                          <a:pt x="33" y="124"/>
                        </a:lnTo>
                        <a:lnTo>
                          <a:pt x="33" y="124"/>
                        </a:lnTo>
                        <a:lnTo>
                          <a:pt x="35" y="124"/>
                        </a:lnTo>
                        <a:lnTo>
                          <a:pt x="35" y="122"/>
                        </a:lnTo>
                        <a:lnTo>
                          <a:pt x="35" y="122"/>
                        </a:lnTo>
                        <a:lnTo>
                          <a:pt x="35" y="124"/>
                        </a:lnTo>
                        <a:lnTo>
                          <a:pt x="35" y="124"/>
                        </a:lnTo>
                        <a:lnTo>
                          <a:pt x="37" y="124"/>
                        </a:lnTo>
                        <a:lnTo>
                          <a:pt x="37" y="124"/>
                        </a:lnTo>
                        <a:lnTo>
                          <a:pt x="37" y="124"/>
                        </a:lnTo>
                        <a:lnTo>
                          <a:pt x="39" y="124"/>
                        </a:lnTo>
                        <a:lnTo>
                          <a:pt x="39" y="124"/>
                        </a:lnTo>
                        <a:lnTo>
                          <a:pt x="39" y="124"/>
                        </a:lnTo>
                        <a:lnTo>
                          <a:pt x="41" y="124"/>
                        </a:lnTo>
                        <a:lnTo>
                          <a:pt x="41" y="124"/>
                        </a:lnTo>
                        <a:lnTo>
                          <a:pt x="41" y="122"/>
                        </a:lnTo>
                        <a:lnTo>
                          <a:pt x="41" y="122"/>
                        </a:lnTo>
                        <a:lnTo>
                          <a:pt x="41" y="122"/>
                        </a:lnTo>
                        <a:lnTo>
                          <a:pt x="41" y="122"/>
                        </a:lnTo>
                        <a:lnTo>
                          <a:pt x="41" y="120"/>
                        </a:lnTo>
                        <a:lnTo>
                          <a:pt x="42" y="120"/>
                        </a:lnTo>
                        <a:lnTo>
                          <a:pt x="42" y="120"/>
                        </a:lnTo>
                        <a:lnTo>
                          <a:pt x="42" y="120"/>
                        </a:lnTo>
                        <a:lnTo>
                          <a:pt x="42" y="120"/>
                        </a:lnTo>
                        <a:lnTo>
                          <a:pt x="44" y="120"/>
                        </a:lnTo>
                        <a:lnTo>
                          <a:pt x="44" y="118"/>
                        </a:lnTo>
                        <a:lnTo>
                          <a:pt x="44" y="118"/>
                        </a:lnTo>
                        <a:lnTo>
                          <a:pt x="44" y="120"/>
                        </a:lnTo>
                        <a:lnTo>
                          <a:pt x="44" y="120"/>
                        </a:lnTo>
                        <a:lnTo>
                          <a:pt x="44" y="120"/>
                        </a:lnTo>
                        <a:lnTo>
                          <a:pt x="46" y="120"/>
                        </a:lnTo>
                        <a:lnTo>
                          <a:pt x="46" y="120"/>
                        </a:lnTo>
                        <a:lnTo>
                          <a:pt x="46" y="122"/>
                        </a:lnTo>
                        <a:lnTo>
                          <a:pt x="46" y="122"/>
                        </a:lnTo>
                        <a:lnTo>
                          <a:pt x="46" y="122"/>
                        </a:lnTo>
                        <a:lnTo>
                          <a:pt x="46" y="124"/>
                        </a:lnTo>
                        <a:lnTo>
                          <a:pt x="46" y="124"/>
                        </a:lnTo>
                        <a:lnTo>
                          <a:pt x="46" y="124"/>
                        </a:lnTo>
                        <a:lnTo>
                          <a:pt x="46" y="126"/>
                        </a:lnTo>
                        <a:lnTo>
                          <a:pt x="46" y="126"/>
                        </a:lnTo>
                        <a:lnTo>
                          <a:pt x="46" y="126"/>
                        </a:lnTo>
                        <a:lnTo>
                          <a:pt x="48" y="126"/>
                        </a:lnTo>
                        <a:lnTo>
                          <a:pt x="48" y="126"/>
                        </a:lnTo>
                        <a:lnTo>
                          <a:pt x="50" y="126"/>
                        </a:lnTo>
                        <a:lnTo>
                          <a:pt x="50" y="126"/>
                        </a:lnTo>
                        <a:lnTo>
                          <a:pt x="50" y="124"/>
                        </a:lnTo>
                        <a:lnTo>
                          <a:pt x="50" y="124"/>
                        </a:lnTo>
                        <a:lnTo>
                          <a:pt x="50" y="124"/>
                        </a:lnTo>
                        <a:lnTo>
                          <a:pt x="50" y="122"/>
                        </a:lnTo>
                        <a:lnTo>
                          <a:pt x="52" y="122"/>
                        </a:lnTo>
                        <a:lnTo>
                          <a:pt x="52" y="122"/>
                        </a:lnTo>
                        <a:lnTo>
                          <a:pt x="52" y="120"/>
                        </a:lnTo>
                        <a:lnTo>
                          <a:pt x="50" y="120"/>
                        </a:lnTo>
                        <a:lnTo>
                          <a:pt x="50" y="120"/>
                        </a:lnTo>
                        <a:lnTo>
                          <a:pt x="50" y="120"/>
                        </a:lnTo>
                        <a:lnTo>
                          <a:pt x="52" y="120"/>
                        </a:lnTo>
                        <a:lnTo>
                          <a:pt x="52" y="118"/>
                        </a:lnTo>
                        <a:lnTo>
                          <a:pt x="52" y="118"/>
                        </a:lnTo>
                        <a:lnTo>
                          <a:pt x="52" y="118"/>
                        </a:lnTo>
                        <a:lnTo>
                          <a:pt x="52" y="117"/>
                        </a:lnTo>
                        <a:lnTo>
                          <a:pt x="52" y="117"/>
                        </a:lnTo>
                        <a:lnTo>
                          <a:pt x="52" y="115"/>
                        </a:lnTo>
                        <a:lnTo>
                          <a:pt x="52" y="115"/>
                        </a:lnTo>
                        <a:lnTo>
                          <a:pt x="52" y="115"/>
                        </a:lnTo>
                        <a:lnTo>
                          <a:pt x="54" y="115"/>
                        </a:lnTo>
                        <a:lnTo>
                          <a:pt x="54" y="115"/>
                        </a:lnTo>
                        <a:lnTo>
                          <a:pt x="54" y="113"/>
                        </a:lnTo>
                        <a:lnTo>
                          <a:pt x="56" y="113"/>
                        </a:lnTo>
                        <a:lnTo>
                          <a:pt x="56" y="113"/>
                        </a:lnTo>
                        <a:lnTo>
                          <a:pt x="56" y="113"/>
                        </a:lnTo>
                        <a:lnTo>
                          <a:pt x="56" y="111"/>
                        </a:lnTo>
                        <a:lnTo>
                          <a:pt x="56" y="111"/>
                        </a:lnTo>
                        <a:lnTo>
                          <a:pt x="56" y="111"/>
                        </a:lnTo>
                        <a:lnTo>
                          <a:pt x="56" y="109"/>
                        </a:lnTo>
                        <a:lnTo>
                          <a:pt x="56" y="109"/>
                        </a:lnTo>
                        <a:lnTo>
                          <a:pt x="54" y="109"/>
                        </a:lnTo>
                        <a:lnTo>
                          <a:pt x="54" y="109"/>
                        </a:lnTo>
                        <a:lnTo>
                          <a:pt x="54" y="107"/>
                        </a:lnTo>
                        <a:lnTo>
                          <a:pt x="56" y="107"/>
                        </a:lnTo>
                        <a:lnTo>
                          <a:pt x="56" y="107"/>
                        </a:lnTo>
                        <a:lnTo>
                          <a:pt x="56" y="107"/>
                        </a:lnTo>
                        <a:lnTo>
                          <a:pt x="56" y="107"/>
                        </a:lnTo>
                        <a:lnTo>
                          <a:pt x="56" y="105"/>
                        </a:lnTo>
                        <a:lnTo>
                          <a:pt x="56" y="105"/>
                        </a:lnTo>
                        <a:lnTo>
                          <a:pt x="56" y="105"/>
                        </a:lnTo>
                        <a:lnTo>
                          <a:pt x="56" y="105"/>
                        </a:lnTo>
                        <a:lnTo>
                          <a:pt x="56" y="105"/>
                        </a:lnTo>
                        <a:lnTo>
                          <a:pt x="56" y="103"/>
                        </a:lnTo>
                        <a:lnTo>
                          <a:pt x="56" y="103"/>
                        </a:lnTo>
                        <a:lnTo>
                          <a:pt x="56" y="103"/>
                        </a:lnTo>
                        <a:lnTo>
                          <a:pt x="56" y="101"/>
                        </a:lnTo>
                        <a:lnTo>
                          <a:pt x="56" y="101"/>
                        </a:lnTo>
                        <a:lnTo>
                          <a:pt x="56" y="101"/>
                        </a:lnTo>
                        <a:lnTo>
                          <a:pt x="56" y="101"/>
                        </a:lnTo>
                        <a:lnTo>
                          <a:pt x="56" y="99"/>
                        </a:lnTo>
                        <a:lnTo>
                          <a:pt x="56" y="99"/>
                        </a:lnTo>
                        <a:lnTo>
                          <a:pt x="56" y="97"/>
                        </a:lnTo>
                        <a:lnTo>
                          <a:pt x="56" y="97"/>
                        </a:lnTo>
                        <a:lnTo>
                          <a:pt x="56" y="97"/>
                        </a:lnTo>
                        <a:lnTo>
                          <a:pt x="56" y="97"/>
                        </a:lnTo>
                        <a:lnTo>
                          <a:pt x="56" y="95"/>
                        </a:lnTo>
                        <a:lnTo>
                          <a:pt x="56" y="95"/>
                        </a:lnTo>
                        <a:lnTo>
                          <a:pt x="56" y="94"/>
                        </a:lnTo>
                        <a:lnTo>
                          <a:pt x="56" y="94"/>
                        </a:lnTo>
                        <a:lnTo>
                          <a:pt x="56" y="94"/>
                        </a:lnTo>
                        <a:lnTo>
                          <a:pt x="56" y="92"/>
                        </a:lnTo>
                        <a:lnTo>
                          <a:pt x="56" y="92"/>
                        </a:lnTo>
                        <a:lnTo>
                          <a:pt x="56" y="90"/>
                        </a:lnTo>
                        <a:lnTo>
                          <a:pt x="56" y="90"/>
                        </a:lnTo>
                        <a:lnTo>
                          <a:pt x="56" y="90"/>
                        </a:lnTo>
                        <a:lnTo>
                          <a:pt x="56" y="88"/>
                        </a:lnTo>
                        <a:lnTo>
                          <a:pt x="56" y="88"/>
                        </a:lnTo>
                        <a:lnTo>
                          <a:pt x="56" y="88"/>
                        </a:lnTo>
                        <a:lnTo>
                          <a:pt x="56" y="88"/>
                        </a:lnTo>
                        <a:lnTo>
                          <a:pt x="56" y="86"/>
                        </a:lnTo>
                        <a:lnTo>
                          <a:pt x="56" y="86"/>
                        </a:lnTo>
                        <a:lnTo>
                          <a:pt x="56" y="86"/>
                        </a:lnTo>
                        <a:lnTo>
                          <a:pt x="56" y="84"/>
                        </a:lnTo>
                        <a:lnTo>
                          <a:pt x="54" y="84"/>
                        </a:lnTo>
                        <a:lnTo>
                          <a:pt x="54" y="84"/>
                        </a:lnTo>
                        <a:lnTo>
                          <a:pt x="52" y="84"/>
                        </a:lnTo>
                        <a:lnTo>
                          <a:pt x="52" y="84"/>
                        </a:lnTo>
                        <a:lnTo>
                          <a:pt x="52" y="84"/>
                        </a:lnTo>
                        <a:lnTo>
                          <a:pt x="52" y="84"/>
                        </a:lnTo>
                        <a:lnTo>
                          <a:pt x="50" y="84"/>
                        </a:lnTo>
                        <a:lnTo>
                          <a:pt x="50" y="82"/>
                        </a:lnTo>
                        <a:lnTo>
                          <a:pt x="50" y="82"/>
                        </a:lnTo>
                        <a:lnTo>
                          <a:pt x="50" y="80"/>
                        </a:lnTo>
                        <a:lnTo>
                          <a:pt x="50" y="80"/>
                        </a:lnTo>
                        <a:lnTo>
                          <a:pt x="50" y="80"/>
                        </a:lnTo>
                        <a:lnTo>
                          <a:pt x="50" y="80"/>
                        </a:lnTo>
                        <a:lnTo>
                          <a:pt x="48" y="80"/>
                        </a:lnTo>
                        <a:lnTo>
                          <a:pt x="48" y="80"/>
                        </a:lnTo>
                        <a:lnTo>
                          <a:pt x="48" y="80"/>
                        </a:lnTo>
                        <a:lnTo>
                          <a:pt x="46" y="80"/>
                        </a:lnTo>
                        <a:lnTo>
                          <a:pt x="46" y="80"/>
                        </a:lnTo>
                        <a:lnTo>
                          <a:pt x="46" y="80"/>
                        </a:lnTo>
                        <a:lnTo>
                          <a:pt x="46" y="80"/>
                        </a:lnTo>
                        <a:lnTo>
                          <a:pt x="46" y="80"/>
                        </a:lnTo>
                        <a:lnTo>
                          <a:pt x="46" y="78"/>
                        </a:lnTo>
                        <a:lnTo>
                          <a:pt x="46" y="78"/>
                        </a:lnTo>
                        <a:lnTo>
                          <a:pt x="46" y="78"/>
                        </a:lnTo>
                        <a:lnTo>
                          <a:pt x="46" y="76"/>
                        </a:lnTo>
                        <a:lnTo>
                          <a:pt x="46" y="76"/>
                        </a:lnTo>
                        <a:lnTo>
                          <a:pt x="46" y="74"/>
                        </a:lnTo>
                        <a:lnTo>
                          <a:pt x="46" y="74"/>
                        </a:lnTo>
                        <a:lnTo>
                          <a:pt x="46" y="74"/>
                        </a:lnTo>
                        <a:lnTo>
                          <a:pt x="46" y="74"/>
                        </a:lnTo>
                        <a:lnTo>
                          <a:pt x="46" y="73"/>
                        </a:lnTo>
                        <a:lnTo>
                          <a:pt x="46" y="73"/>
                        </a:lnTo>
                        <a:lnTo>
                          <a:pt x="46" y="73"/>
                        </a:lnTo>
                        <a:lnTo>
                          <a:pt x="46" y="71"/>
                        </a:lnTo>
                        <a:lnTo>
                          <a:pt x="46" y="71"/>
                        </a:lnTo>
                        <a:lnTo>
                          <a:pt x="46" y="69"/>
                        </a:lnTo>
                        <a:lnTo>
                          <a:pt x="46" y="69"/>
                        </a:lnTo>
                        <a:lnTo>
                          <a:pt x="46" y="69"/>
                        </a:lnTo>
                        <a:lnTo>
                          <a:pt x="46" y="67"/>
                        </a:lnTo>
                        <a:lnTo>
                          <a:pt x="48" y="67"/>
                        </a:lnTo>
                        <a:lnTo>
                          <a:pt x="48" y="67"/>
                        </a:lnTo>
                        <a:lnTo>
                          <a:pt x="48" y="67"/>
                        </a:lnTo>
                        <a:lnTo>
                          <a:pt x="50" y="67"/>
                        </a:lnTo>
                        <a:lnTo>
                          <a:pt x="50" y="65"/>
                        </a:lnTo>
                        <a:lnTo>
                          <a:pt x="50" y="65"/>
                        </a:lnTo>
                        <a:lnTo>
                          <a:pt x="50" y="65"/>
                        </a:lnTo>
                        <a:lnTo>
                          <a:pt x="50" y="65"/>
                        </a:lnTo>
                        <a:lnTo>
                          <a:pt x="50" y="65"/>
                        </a:lnTo>
                        <a:lnTo>
                          <a:pt x="52" y="65"/>
                        </a:lnTo>
                        <a:lnTo>
                          <a:pt x="52" y="65"/>
                        </a:lnTo>
                        <a:lnTo>
                          <a:pt x="52" y="65"/>
                        </a:lnTo>
                        <a:lnTo>
                          <a:pt x="52" y="63"/>
                        </a:lnTo>
                        <a:lnTo>
                          <a:pt x="54" y="63"/>
                        </a:lnTo>
                        <a:lnTo>
                          <a:pt x="54" y="63"/>
                        </a:lnTo>
                        <a:lnTo>
                          <a:pt x="54" y="63"/>
                        </a:lnTo>
                        <a:lnTo>
                          <a:pt x="54" y="61"/>
                        </a:lnTo>
                        <a:lnTo>
                          <a:pt x="54" y="61"/>
                        </a:lnTo>
                        <a:lnTo>
                          <a:pt x="56" y="61"/>
                        </a:lnTo>
                        <a:lnTo>
                          <a:pt x="56" y="59"/>
                        </a:lnTo>
                        <a:lnTo>
                          <a:pt x="56" y="59"/>
                        </a:lnTo>
                        <a:lnTo>
                          <a:pt x="56" y="59"/>
                        </a:lnTo>
                        <a:lnTo>
                          <a:pt x="56" y="57"/>
                        </a:lnTo>
                        <a:lnTo>
                          <a:pt x="56" y="57"/>
                        </a:lnTo>
                        <a:lnTo>
                          <a:pt x="56" y="57"/>
                        </a:lnTo>
                        <a:lnTo>
                          <a:pt x="56" y="57"/>
                        </a:lnTo>
                        <a:lnTo>
                          <a:pt x="56" y="55"/>
                        </a:lnTo>
                        <a:lnTo>
                          <a:pt x="56" y="55"/>
                        </a:lnTo>
                        <a:lnTo>
                          <a:pt x="56" y="55"/>
                        </a:lnTo>
                        <a:lnTo>
                          <a:pt x="56" y="55"/>
                        </a:lnTo>
                        <a:lnTo>
                          <a:pt x="56" y="53"/>
                        </a:lnTo>
                        <a:lnTo>
                          <a:pt x="56" y="53"/>
                        </a:lnTo>
                        <a:lnTo>
                          <a:pt x="54" y="53"/>
                        </a:lnTo>
                        <a:lnTo>
                          <a:pt x="54" y="51"/>
                        </a:lnTo>
                        <a:lnTo>
                          <a:pt x="54" y="51"/>
                        </a:lnTo>
                        <a:lnTo>
                          <a:pt x="54" y="51"/>
                        </a:lnTo>
                        <a:lnTo>
                          <a:pt x="54" y="50"/>
                        </a:lnTo>
                        <a:lnTo>
                          <a:pt x="52" y="50"/>
                        </a:lnTo>
                        <a:lnTo>
                          <a:pt x="52" y="50"/>
                        </a:lnTo>
                        <a:lnTo>
                          <a:pt x="52" y="50"/>
                        </a:lnTo>
                        <a:lnTo>
                          <a:pt x="52" y="48"/>
                        </a:lnTo>
                        <a:lnTo>
                          <a:pt x="52" y="48"/>
                        </a:lnTo>
                        <a:lnTo>
                          <a:pt x="52" y="48"/>
                        </a:lnTo>
                        <a:lnTo>
                          <a:pt x="52" y="48"/>
                        </a:lnTo>
                        <a:lnTo>
                          <a:pt x="50" y="48"/>
                        </a:lnTo>
                        <a:lnTo>
                          <a:pt x="50" y="48"/>
                        </a:lnTo>
                        <a:lnTo>
                          <a:pt x="50" y="48"/>
                        </a:lnTo>
                        <a:lnTo>
                          <a:pt x="48" y="48"/>
                        </a:lnTo>
                        <a:lnTo>
                          <a:pt x="48" y="46"/>
                        </a:lnTo>
                        <a:lnTo>
                          <a:pt x="48" y="46"/>
                        </a:lnTo>
                        <a:lnTo>
                          <a:pt x="46" y="46"/>
                        </a:lnTo>
                        <a:lnTo>
                          <a:pt x="46" y="46"/>
                        </a:lnTo>
                        <a:lnTo>
                          <a:pt x="46" y="46"/>
                        </a:lnTo>
                        <a:lnTo>
                          <a:pt x="44" y="46"/>
                        </a:lnTo>
                        <a:lnTo>
                          <a:pt x="44" y="46"/>
                        </a:lnTo>
                        <a:lnTo>
                          <a:pt x="44" y="48"/>
                        </a:lnTo>
                        <a:lnTo>
                          <a:pt x="44" y="48"/>
                        </a:lnTo>
                        <a:lnTo>
                          <a:pt x="42" y="48"/>
                        </a:lnTo>
                        <a:lnTo>
                          <a:pt x="42" y="48"/>
                        </a:lnTo>
                        <a:lnTo>
                          <a:pt x="42" y="48"/>
                        </a:lnTo>
                        <a:lnTo>
                          <a:pt x="41" y="48"/>
                        </a:lnTo>
                        <a:lnTo>
                          <a:pt x="41" y="48"/>
                        </a:lnTo>
                        <a:lnTo>
                          <a:pt x="41" y="50"/>
                        </a:lnTo>
                        <a:lnTo>
                          <a:pt x="41" y="50"/>
                        </a:lnTo>
                        <a:lnTo>
                          <a:pt x="39" y="50"/>
                        </a:lnTo>
                        <a:lnTo>
                          <a:pt x="39" y="50"/>
                        </a:lnTo>
                        <a:lnTo>
                          <a:pt x="39" y="50"/>
                        </a:lnTo>
                        <a:lnTo>
                          <a:pt x="37" y="50"/>
                        </a:lnTo>
                        <a:lnTo>
                          <a:pt x="37" y="50"/>
                        </a:lnTo>
                        <a:lnTo>
                          <a:pt x="37" y="50"/>
                        </a:lnTo>
                        <a:lnTo>
                          <a:pt x="35" y="50"/>
                        </a:lnTo>
                        <a:lnTo>
                          <a:pt x="35" y="50"/>
                        </a:lnTo>
                        <a:lnTo>
                          <a:pt x="35" y="50"/>
                        </a:lnTo>
                        <a:lnTo>
                          <a:pt x="35" y="50"/>
                        </a:lnTo>
                        <a:lnTo>
                          <a:pt x="33" y="50"/>
                        </a:lnTo>
                        <a:lnTo>
                          <a:pt x="33" y="50"/>
                        </a:lnTo>
                        <a:lnTo>
                          <a:pt x="33" y="50"/>
                        </a:lnTo>
                        <a:lnTo>
                          <a:pt x="35" y="50"/>
                        </a:lnTo>
                        <a:lnTo>
                          <a:pt x="35" y="50"/>
                        </a:lnTo>
                        <a:lnTo>
                          <a:pt x="35" y="48"/>
                        </a:lnTo>
                        <a:lnTo>
                          <a:pt x="35" y="48"/>
                        </a:lnTo>
                        <a:lnTo>
                          <a:pt x="35" y="46"/>
                        </a:lnTo>
                        <a:lnTo>
                          <a:pt x="35" y="46"/>
                        </a:lnTo>
                        <a:lnTo>
                          <a:pt x="35" y="46"/>
                        </a:lnTo>
                        <a:lnTo>
                          <a:pt x="35" y="44"/>
                        </a:lnTo>
                        <a:lnTo>
                          <a:pt x="33" y="44"/>
                        </a:lnTo>
                        <a:lnTo>
                          <a:pt x="33" y="44"/>
                        </a:lnTo>
                        <a:lnTo>
                          <a:pt x="33" y="44"/>
                        </a:lnTo>
                        <a:lnTo>
                          <a:pt x="33" y="42"/>
                        </a:lnTo>
                        <a:lnTo>
                          <a:pt x="33" y="42"/>
                        </a:lnTo>
                        <a:lnTo>
                          <a:pt x="33" y="40"/>
                        </a:lnTo>
                        <a:lnTo>
                          <a:pt x="33" y="40"/>
                        </a:lnTo>
                        <a:lnTo>
                          <a:pt x="33" y="40"/>
                        </a:lnTo>
                        <a:lnTo>
                          <a:pt x="33" y="40"/>
                        </a:lnTo>
                        <a:lnTo>
                          <a:pt x="33" y="38"/>
                        </a:lnTo>
                        <a:lnTo>
                          <a:pt x="35" y="38"/>
                        </a:lnTo>
                        <a:lnTo>
                          <a:pt x="35" y="38"/>
                        </a:lnTo>
                        <a:lnTo>
                          <a:pt x="33" y="38"/>
                        </a:lnTo>
                        <a:lnTo>
                          <a:pt x="33" y="36"/>
                        </a:lnTo>
                        <a:lnTo>
                          <a:pt x="33" y="36"/>
                        </a:lnTo>
                        <a:lnTo>
                          <a:pt x="35" y="36"/>
                        </a:lnTo>
                        <a:lnTo>
                          <a:pt x="35" y="34"/>
                        </a:lnTo>
                        <a:lnTo>
                          <a:pt x="35" y="34"/>
                        </a:lnTo>
                        <a:lnTo>
                          <a:pt x="35" y="34"/>
                        </a:lnTo>
                        <a:lnTo>
                          <a:pt x="35" y="32"/>
                        </a:lnTo>
                        <a:lnTo>
                          <a:pt x="35" y="32"/>
                        </a:lnTo>
                        <a:lnTo>
                          <a:pt x="35" y="32"/>
                        </a:lnTo>
                        <a:lnTo>
                          <a:pt x="35" y="32"/>
                        </a:lnTo>
                        <a:lnTo>
                          <a:pt x="35" y="30"/>
                        </a:lnTo>
                        <a:lnTo>
                          <a:pt x="37" y="30"/>
                        </a:lnTo>
                        <a:lnTo>
                          <a:pt x="37" y="30"/>
                        </a:lnTo>
                        <a:lnTo>
                          <a:pt x="39" y="30"/>
                        </a:lnTo>
                        <a:lnTo>
                          <a:pt x="39" y="30"/>
                        </a:lnTo>
                        <a:lnTo>
                          <a:pt x="39" y="30"/>
                        </a:lnTo>
                        <a:lnTo>
                          <a:pt x="41" y="30"/>
                        </a:lnTo>
                        <a:lnTo>
                          <a:pt x="41" y="30"/>
                        </a:lnTo>
                        <a:lnTo>
                          <a:pt x="41" y="30"/>
                        </a:lnTo>
                        <a:lnTo>
                          <a:pt x="42" y="30"/>
                        </a:lnTo>
                        <a:lnTo>
                          <a:pt x="42" y="30"/>
                        </a:lnTo>
                        <a:lnTo>
                          <a:pt x="44" y="30"/>
                        </a:lnTo>
                        <a:lnTo>
                          <a:pt x="44" y="30"/>
                        </a:lnTo>
                        <a:lnTo>
                          <a:pt x="44" y="30"/>
                        </a:lnTo>
                        <a:lnTo>
                          <a:pt x="46" y="30"/>
                        </a:lnTo>
                        <a:lnTo>
                          <a:pt x="46" y="30"/>
                        </a:lnTo>
                        <a:lnTo>
                          <a:pt x="46" y="30"/>
                        </a:lnTo>
                        <a:lnTo>
                          <a:pt x="48" y="30"/>
                        </a:lnTo>
                        <a:lnTo>
                          <a:pt x="48" y="30"/>
                        </a:lnTo>
                        <a:lnTo>
                          <a:pt x="50" y="30"/>
                        </a:lnTo>
                        <a:lnTo>
                          <a:pt x="50" y="30"/>
                        </a:lnTo>
                        <a:lnTo>
                          <a:pt x="50" y="30"/>
                        </a:lnTo>
                        <a:lnTo>
                          <a:pt x="52" y="30"/>
                        </a:lnTo>
                        <a:lnTo>
                          <a:pt x="52" y="30"/>
                        </a:lnTo>
                        <a:lnTo>
                          <a:pt x="52" y="30"/>
                        </a:lnTo>
                        <a:lnTo>
                          <a:pt x="52" y="30"/>
                        </a:lnTo>
                        <a:lnTo>
                          <a:pt x="54" y="30"/>
                        </a:lnTo>
                        <a:lnTo>
                          <a:pt x="54" y="30"/>
                        </a:lnTo>
                        <a:lnTo>
                          <a:pt x="54" y="30"/>
                        </a:lnTo>
                        <a:lnTo>
                          <a:pt x="56" y="30"/>
                        </a:lnTo>
                        <a:lnTo>
                          <a:pt x="56" y="30"/>
                        </a:lnTo>
                        <a:lnTo>
                          <a:pt x="56" y="30"/>
                        </a:lnTo>
                        <a:lnTo>
                          <a:pt x="58" y="30"/>
                        </a:lnTo>
                        <a:lnTo>
                          <a:pt x="58" y="30"/>
                        </a:lnTo>
                        <a:lnTo>
                          <a:pt x="58" y="30"/>
                        </a:lnTo>
                        <a:lnTo>
                          <a:pt x="60" y="30"/>
                        </a:lnTo>
                        <a:lnTo>
                          <a:pt x="60" y="30"/>
                        </a:lnTo>
                        <a:lnTo>
                          <a:pt x="60" y="32"/>
                        </a:lnTo>
                        <a:lnTo>
                          <a:pt x="60" y="32"/>
                        </a:lnTo>
                        <a:lnTo>
                          <a:pt x="60" y="32"/>
                        </a:lnTo>
                        <a:lnTo>
                          <a:pt x="62" y="32"/>
                        </a:lnTo>
                        <a:lnTo>
                          <a:pt x="62" y="32"/>
                        </a:lnTo>
                        <a:lnTo>
                          <a:pt x="62" y="32"/>
                        </a:lnTo>
                        <a:lnTo>
                          <a:pt x="62" y="32"/>
                        </a:lnTo>
                        <a:lnTo>
                          <a:pt x="64" y="32"/>
                        </a:lnTo>
                        <a:lnTo>
                          <a:pt x="64" y="32"/>
                        </a:lnTo>
                        <a:lnTo>
                          <a:pt x="64" y="32"/>
                        </a:lnTo>
                        <a:lnTo>
                          <a:pt x="64" y="34"/>
                        </a:lnTo>
                        <a:lnTo>
                          <a:pt x="65" y="34"/>
                        </a:lnTo>
                        <a:lnTo>
                          <a:pt x="65" y="34"/>
                        </a:lnTo>
                        <a:lnTo>
                          <a:pt x="65" y="34"/>
                        </a:lnTo>
                        <a:lnTo>
                          <a:pt x="67" y="34"/>
                        </a:lnTo>
                        <a:lnTo>
                          <a:pt x="67" y="34"/>
                        </a:lnTo>
                        <a:lnTo>
                          <a:pt x="67" y="32"/>
                        </a:lnTo>
                        <a:lnTo>
                          <a:pt x="67" y="32"/>
                        </a:lnTo>
                        <a:lnTo>
                          <a:pt x="69" y="32"/>
                        </a:lnTo>
                        <a:lnTo>
                          <a:pt x="69" y="32"/>
                        </a:lnTo>
                        <a:lnTo>
                          <a:pt x="69" y="34"/>
                        </a:lnTo>
                        <a:lnTo>
                          <a:pt x="71" y="34"/>
                        </a:lnTo>
                        <a:lnTo>
                          <a:pt x="71" y="34"/>
                        </a:lnTo>
                        <a:lnTo>
                          <a:pt x="71" y="34"/>
                        </a:lnTo>
                        <a:lnTo>
                          <a:pt x="71" y="36"/>
                        </a:lnTo>
                        <a:lnTo>
                          <a:pt x="71" y="36"/>
                        </a:lnTo>
                        <a:lnTo>
                          <a:pt x="73" y="36"/>
                        </a:lnTo>
                        <a:lnTo>
                          <a:pt x="73" y="34"/>
                        </a:lnTo>
                        <a:lnTo>
                          <a:pt x="73" y="34"/>
                        </a:lnTo>
                        <a:lnTo>
                          <a:pt x="73" y="34"/>
                        </a:lnTo>
                        <a:lnTo>
                          <a:pt x="75" y="34"/>
                        </a:lnTo>
                        <a:lnTo>
                          <a:pt x="75" y="34"/>
                        </a:lnTo>
                        <a:lnTo>
                          <a:pt x="77" y="34"/>
                        </a:lnTo>
                        <a:lnTo>
                          <a:pt x="77" y="36"/>
                        </a:lnTo>
                        <a:lnTo>
                          <a:pt x="77" y="36"/>
                        </a:lnTo>
                        <a:lnTo>
                          <a:pt x="77" y="36"/>
                        </a:lnTo>
                        <a:lnTo>
                          <a:pt x="79" y="36"/>
                        </a:lnTo>
                        <a:lnTo>
                          <a:pt x="79" y="36"/>
                        </a:lnTo>
                        <a:lnTo>
                          <a:pt x="79" y="36"/>
                        </a:lnTo>
                        <a:lnTo>
                          <a:pt x="79" y="38"/>
                        </a:lnTo>
                        <a:lnTo>
                          <a:pt x="79" y="38"/>
                        </a:lnTo>
                        <a:lnTo>
                          <a:pt x="81" y="38"/>
                        </a:lnTo>
                        <a:lnTo>
                          <a:pt x="81" y="38"/>
                        </a:lnTo>
                        <a:lnTo>
                          <a:pt x="81" y="38"/>
                        </a:lnTo>
                        <a:lnTo>
                          <a:pt x="81" y="40"/>
                        </a:lnTo>
                        <a:lnTo>
                          <a:pt x="83" y="40"/>
                        </a:lnTo>
                        <a:lnTo>
                          <a:pt x="83" y="40"/>
                        </a:lnTo>
                        <a:lnTo>
                          <a:pt x="83" y="40"/>
                        </a:lnTo>
                        <a:lnTo>
                          <a:pt x="83" y="40"/>
                        </a:lnTo>
                        <a:lnTo>
                          <a:pt x="83" y="40"/>
                        </a:lnTo>
                        <a:lnTo>
                          <a:pt x="85" y="40"/>
                        </a:lnTo>
                        <a:lnTo>
                          <a:pt x="85" y="40"/>
                        </a:lnTo>
                        <a:lnTo>
                          <a:pt x="85" y="40"/>
                        </a:lnTo>
                        <a:lnTo>
                          <a:pt x="85" y="40"/>
                        </a:lnTo>
                        <a:lnTo>
                          <a:pt x="85" y="38"/>
                        </a:lnTo>
                        <a:lnTo>
                          <a:pt x="85" y="38"/>
                        </a:lnTo>
                        <a:lnTo>
                          <a:pt x="85" y="36"/>
                        </a:lnTo>
                        <a:lnTo>
                          <a:pt x="85" y="36"/>
                        </a:lnTo>
                        <a:lnTo>
                          <a:pt x="85" y="36"/>
                        </a:lnTo>
                        <a:lnTo>
                          <a:pt x="85" y="34"/>
                        </a:lnTo>
                        <a:lnTo>
                          <a:pt x="83" y="34"/>
                        </a:lnTo>
                        <a:lnTo>
                          <a:pt x="83" y="34"/>
                        </a:lnTo>
                        <a:lnTo>
                          <a:pt x="85" y="34"/>
                        </a:lnTo>
                        <a:lnTo>
                          <a:pt x="85" y="32"/>
                        </a:lnTo>
                        <a:lnTo>
                          <a:pt x="85" y="32"/>
                        </a:lnTo>
                        <a:lnTo>
                          <a:pt x="85" y="32"/>
                        </a:lnTo>
                        <a:lnTo>
                          <a:pt x="85" y="30"/>
                        </a:lnTo>
                        <a:lnTo>
                          <a:pt x="85" y="30"/>
                        </a:lnTo>
                        <a:lnTo>
                          <a:pt x="85" y="30"/>
                        </a:lnTo>
                        <a:lnTo>
                          <a:pt x="85" y="30"/>
                        </a:lnTo>
                        <a:lnTo>
                          <a:pt x="86" y="30"/>
                        </a:lnTo>
                        <a:lnTo>
                          <a:pt x="86" y="30"/>
                        </a:lnTo>
                        <a:lnTo>
                          <a:pt x="86" y="30"/>
                        </a:lnTo>
                        <a:lnTo>
                          <a:pt x="86" y="28"/>
                        </a:lnTo>
                        <a:lnTo>
                          <a:pt x="86" y="28"/>
                        </a:lnTo>
                        <a:lnTo>
                          <a:pt x="86" y="28"/>
                        </a:lnTo>
                        <a:lnTo>
                          <a:pt x="86" y="27"/>
                        </a:lnTo>
                        <a:lnTo>
                          <a:pt x="86" y="27"/>
                        </a:lnTo>
                        <a:lnTo>
                          <a:pt x="88" y="27"/>
                        </a:lnTo>
                        <a:lnTo>
                          <a:pt x="88" y="25"/>
                        </a:lnTo>
                        <a:lnTo>
                          <a:pt x="88" y="25"/>
                        </a:lnTo>
                        <a:lnTo>
                          <a:pt x="88" y="25"/>
                        </a:lnTo>
                        <a:lnTo>
                          <a:pt x="88" y="25"/>
                        </a:lnTo>
                        <a:lnTo>
                          <a:pt x="88" y="23"/>
                        </a:lnTo>
                        <a:lnTo>
                          <a:pt x="88" y="23"/>
                        </a:lnTo>
                        <a:lnTo>
                          <a:pt x="88" y="23"/>
                        </a:lnTo>
                        <a:lnTo>
                          <a:pt x="88" y="21"/>
                        </a:lnTo>
                        <a:lnTo>
                          <a:pt x="90" y="21"/>
                        </a:lnTo>
                        <a:lnTo>
                          <a:pt x="90" y="21"/>
                        </a:lnTo>
                        <a:lnTo>
                          <a:pt x="90" y="19"/>
                        </a:lnTo>
                        <a:lnTo>
                          <a:pt x="90" y="19"/>
                        </a:lnTo>
                        <a:lnTo>
                          <a:pt x="90" y="19"/>
                        </a:lnTo>
                        <a:lnTo>
                          <a:pt x="92" y="19"/>
                        </a:lnTo>
                        <a:lnTo>
                          <a:pt x="92" y="17"/>
                        </a:lnTo>
                        <a:lnTo>
                          <a:pt x="92" y="17"/>
                        </a:lnTo>
                        <a:lnTo>
                          <a:pt x="92" y="17"/>
                        </a:lnTo>
                        <a:lnTo>
                          <a:pt x="92" y="17"/>
                        </a:lnTo>
                        <a:lnTo>
                          <a:pt x="92" y="17"/>
                        </a:lnTo>
                        <a:lnTo>
                          <a:pt x="92" y="15"/>
                        </a:lnTo>
                        <a:lnTo>
                          <a:pt x="92" y="15"/>
                        </a:lnTo>
                        <a:lnTo>
                          <a:pt x="92" y="13"/>
                        </a:lnTo>
                        <a:lnTo>
                          <a:pt x="92" y="13"/>
                        </a:lnTo>
                        <a:lnTo>
                          <a:pt x="92" y="13"/>
                        </a:lnTo>
                        <a:lnTo>
                          <a:pt x="92" y="11"/>
                        </a:lnTo>
                        <a:lnTo>
                          <a:pt x="92" y="11"/>
                        </a:lnTo>
                        <a:lnTo>
                          <a:pt x="92" y="11"/>
                        </a:lnTo>
                        <a:lnTo>
                          <a:pt x="92" y="9"/>
                        </a:lnTo>
                        <a:lnTo>
                          <a:pt x="92" y="9"/>
                        </a:lnTo>
                        <a:lnTo>
                          <a:pt x="92" y="9"/>
                        </a:lnTo>
                        <a:lnTo>
                          <a:pt x="92" y="9"/>
                        </a:lnTo>
                        <a:lnTo>
                          <a:pt x="92" y="7"/>
                        </a:lnTo>
                        <a:lnTo>
                          <a:pt x="92" y="7"/>
                        </a:lnTo>
                        <a:lnTo>
                          <a:pt x="92" y="7"/>
                        </a:lnTo>
                        <a:lnTo>
                          <a:pt x="92" y="5"/>
                        </a:lnTo>
                        <a:lnTo>
                          <a:pt x="92" y="5"/>
                        </a:lnTo>
                        <a:lnTo>
                          <a:pt x="92" y="4"/>
                        </a:lnTo>
                        <a:lnTo>
                          <a:pt x="92" y="4"/>
                        </a:lnTo>
                        <a:lnTo>
                          <a:pt x="94" y="4"/>
                        </a:lnTo>
                        <a:lnTo>
                          <a:pt x="94" y="2"/>
                        </a:lnTo>
                        <a:lnTo>
                          <a:pt x="94" y="2"/>
                        </a:lnTo>
                        <a:lnTo>
                          <a:pt x="94" y="2"/>
                        </a:lnTo>
                        <a:lnTo>
                          <a:pt x="96" y="2"/>
                        </a:lnTo>
                        <a:lnTo>
                          <a:pt x="96" y="2"/>
                        </a:lnTo>
                        <a:lnTo>
                          <a:pt x="98" y="2"/>
                        </a:lnTo>
                        <a:lnTo>
                          <a:pt x="98" y="4"/>
                        </a:lnTo>
                        <a:lnTo>
                          <a:pt x="98" y="4"/>
                        </a:lnTo>
                        <a:lnTo>
                          <a:pt x="98" y="2"/>
                        </a:lnTo>
                        <a:lnTo>
                          <a:pt x="98" y="2"/>
                        </a:lnTo>
                        <a:lnTo>
                          <a:pt x="100" y="2"/>
                        </a:lnTo>
                        <a:lnTo>
                          <a:pt x="100" y="2"/>
                        </a:lnTo>
                        <a:lnTo>
                          <a:pt x="100" y="2"/>
                        </a:lnTo>
                        <a:lnTo>
                          <a:pt x="102" y="2"/>
                        </a:lnTo>
                        <a:lnTo>
                          <a:pt x="102" y="2"/>
                        </a:lnTo>
                        <a:lnTo>
                          <a:pt x="102" y="2"/>
                        </a:lnTo>
                        <a:lnTo>
                          <a:pt x="104" y="2"/>
                        </a:lnTo>
                        <a:lnTo>
                          <a:pt x="104" y="2"/>
                        </a:lnTo>
                        <a:lnTo>
                          <a:pt x="104" y="2"/>
                        </a:lnTo>
                        <a:lnTo>
                          <a:pt x="104" y="2"/>
                        </a:lnTo>
                        <a:lnTo>
                          <a:pt x="106" y="2"/>
                        </a:lnTo>
                        <a:lnTo>
                          <a:pt x="106" y="2"/>
                        </a:lnTo>
                        <a:lnTo>
                          <a:pt x="106" y="2"/>
                        </a:lnTo>
                        <a:lnTo>
                          <a:pt x="106" y="0"/>
                        </a:lnTo>
                        <a:lnTo>
                          <a:pt x="108" y="0"/>
                        </a:lnTo>
                        <a:lnTo>
                          <a:pt x="108" y="0"/>
                        </a:lnTo>
                        <a:lnTo>
                          <a:pt x="108" y="0"/>
                        </a:lnTo>
                        <a:lnTo>
                          <a:pt x="109" y="0"/>
                        </a:lnTo>
                        <a:lnTo>
                          <a:pt x="109" y="0"/>
                        </a:lnTo>
                        <a:lnTo>
                          <a:pt x="109" y="0"/>
                        </a:lnTo>
                        <a:lnTo>
                          <a:pt x="109" y="0"/>
                        </a:lnTo>
                        <a:lnTo>
                          <a:pt x="109" y="2"/>
                        </a:lnTo>
                        <a:lnTo>
                          <a:pt x="111" y="2"/>
                        </a:lnTo>
                        <a:lnTo>
                          <a:pt x="111" y="2"/>
                        </a:lnTo>
                        <a:lnTo>
                          <a:pt x="113" y="2"/>
                        </a:lnTo>
                        <a:lnTo>
                          <a:pt x="113" y="2"/>
                        </a:lnTo>
                        <a:lnTo>
                          <a:pt x="113" y="2"/>
                        </a:lnTo>
                        <a:lnTo>
                          <a:pt x="115" y="2"/>
                        </a:lnTo>
                        <a:lnTo>
                          <a:pt x="115" y="2"/>
                        </a:lnTo>
                        <a:lnTo>
                          <a:pt x="115" y="2"/>
                        </a:lnTo>
                        <a:lnTo>
                          <a:pt x="115" y="2"/>
                        </a:lnTo>
                        <a:lnTo>
                          <a:pt x="115" y="2"/>
                        </a:lnTo>
                        <a:lnTo>
                          <a:pt x="115" y="2"/>
                        </a:lnTo>
                        <a:lnTo>
                          <a:pt x="117" y="2"/>
                        </a:lnTo>
                        <a:lnTo>
                          <a:pt x="117" y="2"/>
                        </a:lnTo>
                        <a:lnTo>
                          <a:pt x="117" y="2"/>
                        </a:lnTo>
                        <a:lnTo>
                          <a:pt x="117" y="2"/>
                        </a:lnTo>
                        <a:lnTo>
                          <a:pt x="119" y="2"/>
                        </a:lnTo>
                        <a:lnTo>
                          <a:pt x="119" y="2"/>
                        </a:lnTo>
                        <a:lnTo>
                          <a:pt x="119" y="2"/>
                        </a:lnTo>
                        <a:lnTo>
                          <a:pt x="119" y="2"/>
                        </a:lnTo>
                        <a:lnTo>
                          <a:pt x="121" y="2"/>
                        </a:lnTo>
                        <a:lnTo>
                          <a:pt x="121" y="4"/>
                        </a:lnTo>
                        <a:lnTo>
                          <a:pt x="121" y="4"/>
                        </a:lnTo>
                        <a:lnTo>
                          <a:pt x="121" y="4"/>
                        </a:lnTo>
                        <a:lnTo>
                          <a:pt x="121" y="2"/>
                        </a:lnTo>
                        <a:lnTo>
                          <a:pt x="121" y="2"/>
                        </a:lnTo>
                        <a:lnTo>
                          <a:pt x="123" y="2"/>
                        </a:lnTo>
                        <a:lnTo>
                          <a:pt x="123" y="2"/>
                        </a:lnTo>
                        <a:lnTo>
                          <a:pt x="125" y="2"/>
                        </a:lnTo>
                        <a:lnTo>
                          <a:pt x="125" y="2"/>
                        </a:lnTo>
                        <a:lnTo>
                          <a:pt x="125" y="2"/>
                        </a:lnTo>
                        <a:lnTo>
                          <a:pt x="125" y="2"/>
                        </a:lnTo>
                        <a:lnTo>
                          <a:pt x="127" y="2"/>
                        </a:lnTo>
                        <a:lnTo>
                          <a:pt x="127" y="2"/>
                        </a:lnTo>
                        <a:lnTo>
                          <a:pt x="127" y="2"/>
                        </a:lnTo>
                        <a:lnTo>
                          <a:pt x="127" y="2"/>
                        </a:lnTo>
                        <a:lnTo>
                          <a:pt x="127" y="2"/>
                        </a:lnTo>
                        <a:lnTo>
                          <a:pt x="127" y="4"/>
                        </a:lnTo>
                        <a:lnTo>
                          <a:pt x="127" y="4"/>
                        </a:lnTo>
                        <a:lnTo>
                          <a:pt x="129"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0" name="Freeform 1628">
                    <a:extLst>
                      <a:ext uri="{FF2B5EF4-FFF2-40B4-BE49-F238E27FC236}">
                        <a16:creationId xmlns:a16="http://schemas.microsoft.com/office/drawing/2014/main" id="{64C3B859-08D7-4259-995A-BC895D8598FF}"/>
                      </a:ext>
                    </a:extLst>
                  </p:cNvPr>
                  <p:cNvSpPr>
                    <a:spLocks/>
                  </p:cNvSpPr>
                  <p:nvPr/>
                </p:nvSpPr>
                <p:spPr bwMode="auto">
                  <a:xfrm>
                    <a:off x="10864" y="2802"/>
                    <a:ext cx="331" cy="387"/>
                  </a:xfrm>
                  <a:custGeom>
                    <a:avLst/>
                    <a:gdLst>
                      <a:gd name="T0" fmla="*/ 279 w 331"/>
                      <a:gd name="T1" fmla="*/ 21 h 387"/>
                      <a:gd name="T2" fmla="*/ 296 w 331"/>
                      <a:gd name="T3" fmla="*/ 19 h 387"/>
                      <a:gd name="T4" fmla="*/ 310 w 331"/>
                      <a:gd name="T5" fmla="*/ 27 h 387"/>
                      <a:gd name="T6" fmla="*/ 323 w 331"/>
                      <a:gd name="T7" fmla="*/ 40 h 387"/>
                      <a:gd name="T8" fmla="*/ 325 w 331"/>
                      <a:gd name="T9" fmla="*/ 60 h 387"/>
                      <a:gd name="T10" fmla="*/ 319 w 331"/>
                      <a:gd name="T11" fmla="*/ 75 h 387"/>
                      <a:gd name="T12" fmla="*/ 308 w 331"/>
                      <a:gd name="T13" fmla="*/ 92 h 387"/>
                      <a:gd name="T14" fmla="*/ 306 w 331"/>
                      <a:gd name="T15" fmla="*/ 115 h 387"/>
                      <a:gd name="T16" fmla="*/ 300 w 331"/>
                      <a:gd name="T17" fmla="*/ 140 h 387"/>
                      <a:gd name="T18" fmla="*/ 292 w 331"/>
                      <a:gd name="T19" fmla="*/ 157 h 387"/>
                      <a:gd name="T20" fmla="*/ 294 w 331"/>
                      <a:gd name="T21" fmla="*/ 178 h 387"/>
                      <a:gd name="T22" fmla="*/ 294 w 331"/>
                      <a:gd name="T23" fmla="*/ 198 h 387"/>
                      <a:gd name="T24" fmla="*/ 296 w 331"/>
                      <a:gd name="T25" fmla="*/ 222 h 387"/>
                      <a:gd name="T26" fmla="*/ 300 w 331"/>
                      <a:gd name="T27" fmla="*/ 244 h 387"/>
                      <a:gd name="T28" fmla="*/ 311 w 331"/>
                      <a:gd name="T29" fmla="*/ 263 h 387"/>
                      <a:gd name="T30" fmla="*/ 311 w 331"/>
                      <a:gd name="T31" fmla="*/ 280 h 387"/>
                      <a:gd name="T32" fmla="*/ 289 w 331"/>
                      <a:gd name="T33" fmla="*/ 286 h 387"/>
                      <a:gd name="T34" fmla="*/ 283 w 331"/>
                      <a:gd name="T35" fmla="*/ 307 h 387"/>
                      <a:gd name="T36" fmla="*/ 283 w 331"/>
                      <a:gd name="T37" fmla="*/ 332 h 387"/>
                      <a:gd name="T38" fmla="*/ 285 w 331"/>
                      <a:gd name="T39" fmla="*/ 355 h 387"/>
                      <a:gd name="T40" fmla="*/ 298 w 331"/>
                      <a:gd name="T41" fmla="*/ 362 h 387"/>
                      <a:gd name="T42" fmla="*/ 304 w 331"/>
                      <a:gd name="T43" fmla="*/ 385 h 387"/>
                      <a:gd name="T44" fmla="*/ 290 w 331"/>
                      <a:gd name="T45" fmla="*/ 381 h 387"/>
                      <a:gd name="T46" fmla="*/ 279 w 331"/>
                      <a:gd name="T47" fmla="*/ 364 h 387"/>
                      <a:gd name="T48" fmla="*/ 262 w 331"/>
                      <a:gd name="T49" fmla="*/ 353 h 387"/>
                      <a:gd name="T50" fmla="*/ 246 w 331"/>
                      <a:gd name="T51" fmla="*/ 355 h 387"/>
                      <a:gd name="T52" fmla="*/ 229 w 331"/>
                      <a:gd name="T53" fmla="*/ 349 h 387"/>
                      <a:gd name="T54" fmla="*/ 214 w 331"/>
                      <a:gd name="T55" fmla="*/ 345 h 387"/>
                      <a:gd name="T56" fmla="*/ 202 w 331"/>
                      <a:gd name="T57" fmla="*/ 335 h 387"/>
                      <a:gd name="T58" fmla="*/ 181 w 331"/>
                      <a:gd name="T59" fmla="*/ 337 h 387"/>
                      <a:gd name="T60" fmla="*/ 174 w 331"/>
                      <a:gd name="T61" fmla="*/ 326 h 387"/>
                      <a:gd name="T62" fmla="*/ 166 w 331"/>
                      <a:gd name="T63" fmla="*/ 305 h 387"/>
                      <a:gd name="T64" fmla="*/ 166 w 331"/>
                      <a:gd name="T65" fmla="*/ 278 h 387"/>
                      <a:gd name="T66" fmla="*/ 156 w 331"/>
                      <a:gd name="T67" fmla="*/ 259 h 387"/>
                      <a:gd name="T68" fmla="*/ 137 w 331"/>
                      <a:gd name="T69" fmla="*/ 253 h 387"/>
                      <a:gd name="T70" fmla="*/ 124 w 331"/>
                      <a:gd name="T71" fmla="*/ 268 h 387"/>
                      <a:gd name="T72" fmla="*/ 105 w 331"/>
                      <a:gd name="T73" fmla="*/ 276 h 387"/>
                      <a:gd name="T74" fmla="*/ 88 w 331"/>
                      <a:gd name="T75" fmla="*/ 270 h 387"/>
                      <a:gd name="T76" fmla="*/ 78 w 331"/>
                      <a:gd name="T77" fmla="*/ 247 h 387"/>
                      <a:gd name="T78" fmla="*/ 63 w 331"/>
                      <a:gd name="T79" fmla="*/ 230 h 387"/>
                      <a:gd name="T80" fmla="*/ 36 w 331"/>
                      <a:gd name="T81" fmla="*/ 232 h 387"/>
                      <a:gd name="T82" fmla="*/ 11 w 331"/>
                      <a:gd name="T83" fmla="*/ 232 h 387"/>
                      <a:gd name="T84" fmla="*/ 5 w 331"/>
                      <a:gd name="T85" fmla="*/ 226 h 387"/>
                      <a:gd name="T86" fmla="*/ 15 w 331"/>
                      <a:gd name="T87" fmla="*/ 205 h 387"/>
                      <a:gd name="T88" fmla="*/ 28 w 331"/>
                      <a:gd name="T89" fmla="*/ 203 h 387"/>
                      <a:gd name="T90" fmla="*/ 38 w 331"/>
                      <a:gd name="T91" fmla="*/ 211 h 387"/>
                      <a:gd name="T92" fmla="*/ 55 w 331"/>
                      <a:gd name="T93" fmla="*/ 198 h 387"/>
                      <a:gd name="T94" fmla="*/ 68 w 331"/>
                      <a:gd name="T95" fmla="*/ 178 h 387"/>
                      <a:gd name="T96" fmla="*/ 68 w 331"/>
                      <a:gd name="T97" fmla="*/ 153 h 387"/>
                      <a:gd name="T98" fmla="*/ 82 w 331"/>
                      <a:gd name="T99" fmla="*/ 134 h 387"/>
                      <a:gd name="T100" fmla="*/ 95 w 331"/>
                      <a:gd name="T101" fmla="*/ 115 h 387"/>
                      <a:gd name="T102" fmla="*/ 97 w 331"/>
                      <a:gd name="T103" fmla="*/ 90 h 387"/>
                      <a:gd name="T104" fmla="*/ 101 w 331"/>
                      <a:gd name="T105" fmla="*/ 63 h 387"/>
                      <a:gd name="T106" fmla="*/ 111 w 331"/>
                      <a:gd name="T107" fmla="*/ 42 h 387"/>
                      <a:gd name="T108" fmla="*/ 114 w 331"/>
                      <a:gd name="T109" fmla="*/ 19 h 387"/>
                      <a:gd name="T110" fmla="*/ 130 w 331"/>
                      <a:gd name="T111" fmla="*/ 6 h 387"/>
                      <a:gd name="T112" fmla="*/ 147 w 331"/>
                      <a:gd name="T113" fmla="*/ 19 h 387"/>
                      <a:gd name="T114" fmla="*/ 170 w 331"/>
                      <a:gd name="T115" fmla="*/ 23 h 387"/>
                      <a:gd name="T116" fmla="*/ 183 w 331"/>
                      <a:gd name="T117" fmla="*/ 14 h 387"/>
                      <a:gd name="T118" fmla="*/ 201 w 331"/>
                      <a:gd name="T119" fmla="*/ 12 h 387"/>
                      <a:gd name="T120" fmla="*/ 220 w 331"/>
                      <a:gd name="T121" fmla="*/ 8 h 387"/>
                      <a:gd name="T122" fmla="*/ 237 w 331"/>
                      <a:gd name="T123" fmla="*/ 4 h 387"/>
                      <a:gd name="T124" fmla="*/ 258 w 331"/>
                      <a:gd name="T125" fmla="*/ 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387">
                        <a:moveTo>
                          <a:pt x="264" y="6"/>
                        </a:moveTo>
                        <a:lnTo>
                          <a:pt x="264" y="6"/>
                        </a:lnTo>
                        <a:lnTo>
                          <a:pt x="264" y="6"/>
                        </a:lnTo>
                        <a:lnTo>
                          <a:pt x="264" y="8"/>
                        </a:lnTo>
                        <a:lnTo>
                          <a:pt x="264" y="8"/>
                        </a:lnTo>
                        <a:lnTo>
                          <a:pt x="264" y="8"/>
                        </a:lnTo>
                        <a:lnTo>
                          <a:pt x="266" y="8"/>
                        </a:lnTo>
                        <a:lnTo>
                          <a:pt x="266" y="10"/>
                        </a:lnTo>
                        <a:lnTo>
                          <a:pt x="266" y="10"/>
                        </a:lnTo>
                        <a:lnTo>
                          <a:pt x="266" y="10"/>
                        </a:lnTo>
                        <a:lnTo>
                          <a:pt x="267" y="10"/>
                        </a:lnTo>
                        <a:lnTo>
                          <a:pt x="267" y="10"/>
                        </a:lnTo>
                        <a:lnTo>
                          <a:pt x="267" y="10"/>
                        </a:lnTo>
                        <a:lnTo>
                          <a:pt x="267" y="12"/>
                        </a:lnTo>
                        <a:lnTo>
                          <a:pt x="267" y="12"/>
                        </a:lnTo>
                        <a:lnTo>
                          <a:pt x="269" y="12"/>
                        </a:lnTo>
                        <a:lnTo>
                          <a:pt x="269" y="12"/>
                        </a:lnTo>
                        <a:lnTo>
                          <a:pt x="269" y="12"/>
                        </a:lnTo>
                        <a:lnTo>
                          <a:pt x="269" y="14"/>
                        </a:lnTo>
                        <a:lnTo>
                          <a:pt x="269" y="14"/>
                        </a:lnTo>
                        <a:lnTo>
                          <a:pt x="269" y="16"/>
                        </a:lnTo>
                        <a:lnTo>
                          <a:pt x="269" y="16"/>
                        </a:lnTo>
                        <a:lnTo>
                          <a:pt x="269" y="16"/>
                        </a:lnTo>
                        <a:lnTo>
                          <a:pt x="269" y="17"/>
                        </a:lnTo>
                        <a:lnTo>
                          <a:pt x="271" y="17"/>
                        </a:lnTo>
                        <a:lnTo>
                          <a:pt x="271" y="17"/>
                        </a:lnTo>
                        <a:lnTo>
                          <a:pt x="273" y="17"/>
                        </a:lnTo>
                        <a:lnTo>
                          <a:pt x="273" y="17"/>
                        </a:lnTo>
                        <a:lnTo>
                          <a:pt x="273" y="17"/>
                        </a:lnTo>
                        <a:lnTo>
                          <a:pt x="273" y="17"/>
                        </a:lnTo>
                        <a:lnTo>
                          <a:pt x="273" y="19"/>
                        </a:lnTo>
                        <a:lnTo>
                          <a:pt x="273" y="19"/>
                        </a:lnTo>
                        <a:lnTo>
                          <a:pt x="275" y="19"/>
                        </a:lnTo>
                        <a:lnTo>
                          <a:pt x="275" y="19"/>
                        </a:lnTo>
                        <a:lnTo>
                          <a:pt x="275" y="19"/>
                        </a:lnTo>
                        <a:lnTo>
                          <a:pt x="275" y="19"/>
                        </a:lnTo>
                        <a:lnTo>
                          <a:pt x="277" y="19"/>
                        </a:lnTo>
                        <a:lnTo>
                          <a:pt x="277" y="21"/>
                        </a:lnTo>
                        <a:lnTo>
                          <a:pt x="277" y="21"/>
                        </a:lnTo>
                        <a:lnTo>
                          <a:pt x="279" y="21"/>
                        </a:lnTo>
                        <a:lnTo>
                          <a:pt x="279" y="21"/>
                        </a:lnTo>
                        <a:lnTo>
                          <a:pt x="279" y="21"/>
                        </a:lnTo>
                        <a:lnTo>
                          <a:pt x="279" y="21"/>
                        </a:lnTo>
                        <a:lnTo>
                          <a:pt x="281" y="21"/>
                        </a:lnTo>
                        <a:lnTo>
                          <a:pt x="281" y="21"/>
                        </a:lnTo>
                        <a:lnTo>
                          <a:pt x="281" y="21"/>
                        </a:lnTo>
                        <a:lnTo>
                          <a:pt x="281" y="21"/>
                        </a:lnTo>
                        <a:lnTo>
                          <a:pt x="281" y="19"/>
                        </a:lnTo>
                        <a:lnTo>
                          <a:pt x="283" y="19"/>
                        </a:lnTo>
                        <a:lnTo>
                          <a:pt x="283" y="19"/>
                        </a:lnTo>
                        <a:lnTo>
                          <a:pt x="283" y="19"/>
                        </a:lnTo>
                        <a:lnTo>
                          <a:pt x="285" y="19"/>
                        </a:lnTo>
                        <a:lnTo>
                          <a:pt x="285" y="19"/>
                        </a:lnTo>
                        <a:lnTo>
                          <a:pt x="285" y="19"/>
                        </a:lnTo>
                        <a:lnTo>
                          <a:pt x="285" y="19"/>
                        </a:lnTo>
                        <a:lnTo>
                          <a:pt x="285" y="17"/>
                        </a:lnTo>
                        <a:lnTo>
                          <a:pt x="285" y="17"/>
                        </a:lnTo>
                        <a:lnTo>
                          <a:pt x="287" y="17"/>
                        </a:lnTo>
                        <a:lnTo>
                          <a:pt x="287" y="17"/>
                        </a:lnTo>
                        <a:lnTo>
                          <a:pt x="287" y="17"/>
                        </a:lnTo>
                        <a:lnTo>
                          <a:pt x="287" y="17"/>
                        </a:lnTo>
                        <a:lnTo>
                          <a:pt x="287" y="19"/>
                        </a:lnTo>
                        <a:lnTo>
                          <a:pt x="289" y="19"/>
                        </a:lnTo>
                        <a:lnTo>
                          <a:pt x="289" y="19"/>
                        </a:lnTo>
                        <a:lnTo>
                          <a:pt x="290" y="19"/>
                        </a:lnTo>
                        <a:lnTo>
                          <a:pt x="290" y="19"/>
                        </a:lnTo>
                        <a:lnTo>
                          <a:pt x="290" y="17"/>
                        </a:lnTo>
                        <a:lnTo>
                          <a:pt x="290" y="17"/>
                        </a:lnTo>
                        <a:lnTo>
                          <a:pt x="290" y="19"/>
                        </a:lnTo>
                        <a:lnTo>
                          <a:pt x="292" y="19"/>
                        </a:lnTo>
                        <a:lnTo>
                          <a:pt x="292" y="19"/>
                        </a:lnTo>
                        <a:lnTo>
                          <a:pt x="292" y="19"/>
                        </a:lnTo>
                        <a:lnTo>
                          <a:pt x="292" y="19"/>
                        </a:lnTo>
                        <a:lnTo>
                          <a:pt x="292" y="19"/>
                        </a:lnTo>
                        <a:lnTo>
                          <a:pt x="294" y="19"/>
                        </a:lnTo>
                        <a:lnTo>
                          <a:pt x="294" y="21"/>
                        </a:lnTo>
                        <a:lnTo>
                          <a:pt x="294" y="21"/>
                        </a:lnTo>
                        <a:lnTo>
                          <a:pt x="294" y="19"/>
                        </a:lnTo>
                        <a:lnTo>
                          <a:pt x="296" y="19"/>
                        </a:lnTo>
                        <a:lnTo>
                          <a:pt x="296" y="19"/>
                        </a:lnTo>
                        <a:lnTo>
                          <a:pt x="296" y="19"/>
                        </a:lnTo>
                        <a:lnTo>
                          <a:pt x="296" y="19"/>
                        </a:lnTo>
                        <a:lnTo>
                          <a:pt x="296" y="19"/>
                        </a:lnTo>
                        <a:lnTo>
                          <a:pt x="298" y="19"/>
                        </a:lnTo>
                        <a:lnTo>
                          <a:pt x="298" y="17"/>
                        </a:lnTo>
                        <a:lnTo>
                          <a:pt x="298" y="17"/>
                        </a:lnTo>
                        <a:lnTo>
                          <a:pt x="298" y="17"/>
                        </a:lnTo>
                        <a:lnTo>
                          <a:pt x="298" y="16"/>
                        </a:lnTo>
                        <a:lnTo>
                          <a:pt x="298" y="16"/>
                        </a:lnTo>
                        <a:lnTo>
                          <a:pt x="298" y="14"/>
                        </a:lnTo>
                        <a:lnTo>
                          <a:pt x="300" y="14"/>
                        </a:lnTo>
                        <a:lnTo>
                          <a:pt x="300" y="14"/>
                        </a:lnTo>
                        <a:lnTo>
                          <a:pt x="300" y="14"/>
                        </a:lnTo>
                        <a:lnTo>
                          <a:pt x="302" y="14"/>
                        </a:lnTo>
                        <a:lnTo>
                          <a:pt x="302" y="16"/>
                        </a:lnTo>
                        <a:lnTo>
                          <a:pt x="302" y="16"/>
                        </a:lnTo>
                        <a:lnTo>
                          <a:pt x="302" y="16"/>
                        </a:lnTo>
                        <a:lnTo>
                          <a:pt x="302" y="16"/>
                        </a:lnTo>
                        <a:lnTo>
                          <a:pt x="304" y="16"/>
                        </a:lnTo>
                        <a:lnTo>
                          <a:pt x="304" y="16"/>
                        </a:lnTo>
                        <a:lnTo>
                          <a:pt x="304" y="17"/>
                        </a:lnTo>
                        <a:lnTo>
                          <a:pt x="304" y="17"/>
                        </a:lnTo>
                        <a:lnTo>
                          <a:pt x="304" y="19"/>
                        </a:lnTo>
                        <a:lnTo>
                          <a:pt x="304" y="19"/>
                        </a:lnTo>
                        <a:lnTo>
                          <a:pt x="304" y="19"/>
                        </a:lnTo>
                        <a:lnTo>
                          <a:pt x="306" y="19"/>
                        </a:lnTo>
                        <a:lnTo>
                          <a:pt x="306" y="21"/>
                        </a:lnTo>
                        <a:lnTo>
                          <a:pt x="306" y="21"/>
                        </a:lnTo>
                        <a:lnTo>
                          <a:pt x="306" y="21"/>
                        </a:lnTo>
                        <a:lnTo>
                          <a:pt x="308" y="21"/>
                        </a:lnTo>
                        <a:lnTo>
                          <a:pt x="308" y="21"/>
                        </a:lnTo>
                        <a:lnTo>
                          <a:pt x="308" y="23"/>
                        </a:lnTo>
                        <a:lnTo>
                          <a:pt x="308" y="23"/>
                        </a:lnTo>
                        <a:lnTo>
                          <a:pt x="308" y="23"/>
                        </a:lnTo>
                        <a:lnTo>
                          <a:pt x="308" y="23"/>
                        </a:lnTo>
                        <a:lnTo>
                          <a:pt x="308" y="25"/>
                        </a:lnTo>
                        <a:lnTo>
                          <a:pt x="308" y="25"/>
                        </a:lnTo>
                        <a:lnTo>
                          <a:pt x="310" y="25"/>
                        </a:lnTo>
                        <a:lnTo>
                          <a:pt x="310" y="25"/>
                        </a:lnTo>
                        <a:lnTo>
                          <a:pt x="310" y="27"/>
                        </a:lnTo>
                        <a:lnTo>
                          <a:pt x="311" y="27"/>
                        </a:lnTo>
                        <a:lnTo>
                          <a:pt x="311" y="27"/>
                        </a:lnTo>
                        <a:lnTo>
                          <a:pt x="311" y="27"/>
                        </a:lnTo>
                        <a:lnTo>
                          <a:pt x="311" y="27"/>
                        </a:lnTo>
                        <a:lnTo>
                          <a:pt x="311" y="29"/>
                        </a:lnTo>
                        <a:lnTo>
                          <a:pt x="311" y="29"/>
                        </a:lnTo>
                        <a:lnTo>
                          <a:pt x="313" y="29"/>
                        </a:lnTo>
                        <a:lnTo>
                          <a:pt x="313" y="29"/>
                        </a:lnTo>
                        <a:lnTo>
                          <a:pt x="313" y="29"/>
                        </a:lnTo>
                        <a:lnTo>
                          <a:pt x="313" y="29"/>
                        </a:lnTo>
                        <a:lnTo>
                          <a:pt x="315" y="29"/>
                        </a:lnTo>
                        <a:lnTo>
                          <a:pt x="315" y="31"/>
                        </a:lnTo>
                        <a:lnTo>
                          <a:pt x="315" y="31"/>
                        </a:lnTo>
                        <a:lnTo>
                          <a:pt x="317" y="31"/>
                        </a:lnTo>
                        <a:lnTo>
                          <a:pt x="317" y="31"/>
                        </a:lnTo>
                        <a:lnTo>
                          <a:pt x="317" y="31"/>
                        </a:lnTo>
                        <a:lnTo>
                          <a:pt x="317" y="33"/>
                        </a:lnTo>
                        <a:lnTo>
                          <a:pt x="317" y="33"/>
                        </a:lnTo>
                        <a:lnTo>
                          <a:pt x="317" y="33"/>
                        </a:lnTo>
                        <a:lnTo>
                          <a:pt x="317" y="35"/>
                        </a:lnTo>
                        <a:lnTo>
                          <a:pt x="317" y="35"/>
                        </a:lnTo>
                        <a:lnTo>
                          <a:pt x="317" y="37"/>
                        </a:lnTo>
                        <a:lnTo>
                          <a:pt x="317" y="37"/>
                        </a:lnTo>
                        <a:lnTo>
                          <a:pt x="319" y="37"/>
                        </a:lnTo>
                        <a:lnTo>
                          <a:pt x="319" y="37"/>
                        </a:lnTo>
                        <a:lnTo>
                          <a:pt x="319" y="37"/>
                        </a:lnTo>
                        <a:lnTo>
                          <a:pt x="319" y="37"/>
                        </a:lnTo>
                        <a:lnTo>
                          <a:pt x="321" y="37"/>
                        </a:lnTo>
                        <a:lnTo>
                          <a:pt x="321" y="35"/>
                        </a:lnTo>
                        <a:lnTo>
                          <a:pt x="321" y="35"/>
                        </a:lnTo>
                        <a:lnTo>
                          <a:pt x="321" y="37"/>
                        </a:lnTo>
                        <a:lnTo>
                          <a:pt x="321" y="37"/>
                        </a:lnTo>
                        <a:lnTo>
                          <a:pt x="323" y="37"/>
                        </a:lnTo>
                        <a:lnTo>
                          <a:pt x="323" y="37"/>
                        </a:lnTo>
                        <a:lnTo>
                          <a:pt x="323" y="37"/>
                        </a:lnTo>
                        <a:lnTo>
                          <a:pt x="323" y="39"/>
                        </a:lnTo>
                        <a:lnTo>
                          <a:pt x="323" y="39"/>
                        </a:lnTo>
                        <a:lnTo>
                          <a:pt x="323" y="39"/>
                        </a:lnTo>
                        <a:lnTo>
                          <a:pt x="323" y="40"/>
                        </a:lnTo>
                        <a:lnTo>
                          <a:pt x="323" y="40"/>
                        </a:lnTo>
                        <a:lnTo>
                          <a:pt x="323" y="42"/>
                        </a:lnTo>
                        <a:lnTo>
                          <a:pt x="323" y="42"/>
                        </a:lnTo>
                        <a:lnTo>
                          <a:pt x="323" y="42"/>
                        </a:lnTo>
                        <a:lnTo>
                          <a:pt x="323" y="42"/>
                        </a:lnTo>
                        <a:lnTo>
                          <a:pt x="323" y="44"/>
                        </a:lnTo>
                        <a:lnTo>
                          <a:pt x="323" y="44"/>
                        </a:lnTo>
                        <a:lnTo>
                          <a:pt x="321" y="44"/>
                        </a:lnTo>
                        <a:lnTo>
                          <a:pt x="321" y="44"/>
                        </a:lnTo>
                        <a:lnTo>
                          <a:pt x="321" y="46"/>
                        </a:lnTo>
                        <a:lnTo>
                          <a:pt x="321" y="46"/>
                        </a:lnTo>
                        <a:lnTo>
                          <a:pt x="321" y="48"/>
                        </a:lnTo>
                        <a:lnTo>
                          <a:pt x="321" y="48"/>
                        </a:lnTo>
                        <a:lnTo>
                          <a:pt x="323" y="48"/>
                        </a:lnTo>
                        <a:lnTo>
                          <a:pt x="323" y="50"/>
                        </a:lnTo>
                        <a:lnTo>
                          <a:pt x="323" y="50"/>
                        </a:lnTo>
                        <a:lnTo>
                          <a:pt x="323" y="50"/>
                        </a:lnTo>
                        <a:lnTo>
                          <a:pt x="323" y="52"/>
                        </a:lnTo>
                        <a:lnTo>
                          <a:pt x="323" y="52"/>
                        </a:lnTo>
                        <a:lnTo>
                          <a:pt x="323" y="52"/>
                        </a:lnTo>
                        <a:lnTo>
                          <a:pt x="323" y="52"/>
                        </a:lnTo>
                        <a:lnTo>
                          <a:pt x="323" y="54"/>
                        </a:lnTo>
                        <a:lnTo>
                          <a:pt x="323" y="54"/>
                        </a:lnTo>
                        <a:lnTo>
                          <a:pt x="321" y="54"/>
                        </a:lnTo>
                        <a:lnTo>
                          <a:pt x="321" y="56"/>
                        </a:lnTo>
                        <a:lnTo>
                          <a:pt x="321" y="56"/>
                        </a:lnTo>
                        <a:lnTo>
                          <a:pt x="321" y="56"/>
                        </a:lnTo>
                        <a:lnTo>
                          <a:pt x="321" y="58"/>
                        </a:lnTo>
                        <a:lnTo>
                          <a:pt x="321" y="58"/>
                        </a:lnTo>
                        <a:lnTo>
                          <a:pt x="321" y="60"/>
                        </a:lnTo>
                        <a:lnTo>
                          <a:pt x="321" y="60"/>
                        </a:lnTo>
                        <a:lnTo>
                          <a:pt x="321" y="60"/>
                        </a:lnTo>
                        <a:lnTo>
                          <a:pt x="321" y="60"/>
                        </a:lnTo>
                        <a:lnTo>
                          <a:pt x="323" y="60"/>
                        </a:lnTo>
                        <a:lnTo>
                          <a:pt x="323" y="62"/>
                        </a:lnTo>
                        <a:lnTo>
                          <a:pt x="323" y="62"/>
                        </a:lnTo>
                        <a:lnTo>
                          <a:pt x="323" y="62"/>
                        </a:lnTo>
                        <a:lnTo>
                          <a:pt x="323" y="62"/>
                        </a:lnTo>
                        <a:lnTo>
                          <a:pt x="323" y="62"/>
                        </a:lnTo>
                        <a:lnTo>
                          <a:pt x="325" y="62"/>
                        </a:lnTo>
                        <a:lnTo>
                          <a:pt x="325" y="60"/>
                        </a:lnTo>
                        <a:lnTo>
                          <a:pt x="325" y="60"/>
                        </a:lnTo>
                        <a:lnTo>
                          <a:pt x="325" y="62"/>
                        </a:lnTo>
                        <a:lnTo>
                          <a:pt x="327" y="62"/>
                        </a:lnTo>
                        <a:lnTo>
                          <a:pt x="327" y="62"/>
                        </a:lnTo>
                        <a:lnTo>
                          <a:pt x="327" y="62"/>
                        </a:lnTo>
                        <a:lnTo>
                          <a:pt x="327" y="63"/>
                        </a:lnTo>
                        <a:lnTo>
                          <a:pt x="327" y="63"/>
                        </a:lnTo>
                        <a:lnTo>
                          <a:pt x="329" y="63"/>
                        </a:lnTo>
                        <a:lnTo>
                          <a:pt x="329" y="63"/>
                        </a:lnTo>
                        <a:lnTo>
                          <a:pt x="329" y="63"/>
                        </a:lnTo>
                        <a:lnTo>
                          <a:pt x="329" y="65"/>
                        </a:lnTo>
                        <a:lnTo>
                          <a:pt x="329" y="65"/>
                        </a:lnTo>
                        <a:lnTo>
                          <a:pt x="329" y="65"/>
                        </a:lnTo>
                        <a:lnTo>
                          <a:pt x="331" y="65"/>
                        </a:lnTo>
                        <a:lnTo>
                          <a:pt x="331" y="67"/>
                        </a:lnTo>
                        <a:lnTo>
                          <a:pt x="329" y="67"/>
                        </a:lnTo>
                        <a:lnTo>
                          <a:pt x="329" y="67"/>
                        </a:lnTo>
                        <a:lnTo>
                          <a:pt x="329" y="67"/>
                        </a:lnTo>
                        <a:lnTo>
                          <a:pt x="329" y="67"/>
                        </a:lnTo>
                        <a:lnTo>
                          <a:pt x="329" y="67"/>
                        </a:lnTo>
                        <a:lnTo>
                          <a:pt x="329" y="69"/>
                        </a:lnTo>
                        <a:lnTo>
                          <a:pt x="327" y="69"/>
                        </a:lnTo>
                        <a:lnTo>
                          <a:pt x="327" y="69"/>
                        </a:lnTo>
                        <a:lnTo>
                          <a:pt x="327" y="69"/>
                        </a:lnTo>
                        <a:lnTo>
                          <a:pt x="327" y="69"/>
                        </a:lnTo>
                        <a:lnTo>
                          <a:pt x="327" y="71"/>
                        </a:lnTo>
                        <a:lnTo>
                          <a:pt x="325" y="71"/>
                        </a:lnTo>
                        <a:lnTo>
                          <a:pt x="325" y="71"/>
                        </a:lnTo>
                        <a:lnTo>
                          <a:pt x="325" y="71"/>
                        </a:lnTo>
                        <a:lnTo>
                          <a:pt x="323" y="71"/>
                        </a:lnTo>
                        <a:lnTo>
                          <a:pt x="323" y="73"/>
                        </a:lnTo>
                        <a:lnTo>
                          <a:pt x="323" y="73"/>
                        </a:lnTo>
                        <a:lnTo>
                          <a:pt x="323" y="73"/>
                        </a:lnTo>
                        <a:lnTo>
                          <a:pt x="323" y="73"/>
                        </a:lnTo>
                        <a:lnTo>
                          <a:pt x="323" y="75"/>
                        </a:lnTo>
                        <a:lnTo>
                          <a:pt x="321" y="75"/>
                        </a:lnTo>
                        <a:lnTo>
                          <a:pt x="321" y="75"/>
                        </a:lnTo>
                        <a:lnTo>
                          <a:pt x="321" y="75"/>
                        </a:lnTo>
                        <a:lnTo>
                          <a:pt x="321" y="75"/>
                        </a:lnTo>
                        <a:lnTo>
                          <a:pt x="319" y="75"/>
                        </a:lnTo>
                        <a:lnTo>
                          <a:pt x="319" y="75"/>
                        </a:lnTo>
                        <a:lnTo>
                          <a:pt x="319" y="77"/>
                        </a:lnTo>
                        <a:lnTo>
                          <a:pt x="319" y="77"/>
                        </a:lnTo>
                        <a:lnTo>
                          <a:pt x="319" y="77"/>
                        </a:lnTo>
                        <a:lnTo>
                          <a:pt x="319" y="79"/>
                        </a:lnTo>
                        <a:lnTo>
                          <a:pt x="317" y="79"/>
                        </a:lnTo>
                        <a:lnTo>
                          <a:pt x="317" y="79"/>
                        </a:lnTo>
                        <a:lnTo>
                          <a:pt x="317" y="79"/>
                        </a:lnTo>
                        <a:lnTo>
                          <a:pt x="317" y="79"/>
                        </a:lnTo>
                        <a:lnTo>
                          <a:pt x="317" y="81"/>
                        </a:lnTo>
                        <a:lnTo>
                          <a:pt x="317" y="81"/>
                        </a:lnTo>
                        <a:lnTo>
                          <a:pt x="317" y="83"/>
                        </a:lnTo>
                        <a:lnTo>
                          <a:pt x="315" y="83"/>
                        </a:lnTo>
                        <a:lnTo>
                          <a:pt x="315" y="83"/>
                        </a:lnTo>
                        <a:lnTo>
                          <a:pt x="315" y="83"/>
                        </a:lnTo>
                        <a:lnTo>
                          <a:pt x="315" y="85"/>
                        </a:lnTo>
                        <a:lnTo>
                          <a:pt x="315" y="85"/>
                        </a:lnTo>
                        <a:lnTo>
                          <a:pt x="317" y="85"/>
                        </a:lnTo>
                        <a:lnTo>
                          <a:pt x="317" y="85"/>
                        </a:lnTo>
                        <a:lnTo>
                          <a:pt x="317" y="85"/>
                        </a:lnTo>
                        <a:lnTo>
                          <a:pt x="315" y="85"/>
                        </a:lnTo>
                        <a:lnTo>
                          <a:pt x="315" y="85"/>
                        </a:lnTo>
                        <a:lnTo>
                          <a:pt x="313" y="85"/>
                        </a:lnTo>
                        <a:lnTo>
                          <a:pt x="313" y="85"/>
                        </a:lnTo>
                        <a:lnTo>
                          <a:pt x="313" y="86"/>
                        </a:lnTo>
                        <a:lnTo>
                          <a:pt x="313" y="86"/>
                        </a:lnTo>
                        <a:lnTo>
                          <a:pt x="313" y="86"/>
                        </a:lnTo>
                        <a:lnTo>
                          <a:pt x="311" y="86"/>
                        </a:lnTo>
                        <a:lnTo>
                          <a:pt x="311" y="88"/>
                        </a:lnTo>
                        <a:lnTo>
                          <a:pt x="311" y="88"/>
                        </a:lnTo>
                        <a:lnTo>
                          <a:pt x="311" y="88"/>
                        </a:lnTo>
                        <a:lnTo>
                          <a:pt x="311" y="90"/>
                        </a:lnTo>
                        <a:lnTo>
                          <a:pt x="311" y="90"/>
                        </a:lnTo>
                        <a:lnTo>
                          <a:pt x="311" y="90"/>
                        </a:lnTo>
                        <a:lnTo>
                          <a:pt x="311" y="92"/>
                        </a:lnTo>
                        <a:lnTo>
                          <a:pt x="311" y="92"/>
                        </a:lnTo>
                        <a:lnTo>
                          <a:pt x="310" y="92"/>
                        </a:lnTo>
                        <a:lnTo>
                          <a:pt x="310" y="92"/>
                        </a:lnTo>
                        <a:lnTo>
                          <a:pt x="308" y="92"/>
                        </a:lnTo>
                        <a:lnTo>
                          <a:pt x="308" y="92"/>
                        </a:lnTo>
                        <a:lnTo>
                          <a:pt x="308" y="92"/>
                        </a:lnTo>
                        <a:lnTo>
                          <a:pt x="308" y="92"/>
                        </a:lnTo>
                        <a:lnTo>
                          <a:pt x="308" y="94"/>
                        </a:lnTo>
                        <a:lnTo>
                          <a:pt x="308" y="94"/>
                        </a:lnTo>
                        <a:lnTo>
                          <a:pt x="308" y="96"/>
                        </a:lnTo>
                        <a:lnTo>
                          <a:pt x="308" y="96"/>
                        </a:lnTo>
                        <a:lnTo>
                          <a:pt x="308" y="98"/>
                        </a:lnTo>
                        <a:lnTo>
                          <a:pt x="308" y="98"/>
                        </a:lnTo>
                        <a:lnTo>
                          <a:pt x="308" y="100"/>
                        </a:lnTo>
                        <a:lnTo>
                          <a:pt x="308" y="100"/>
                        </a:lnTo>
                        <a:lnTo>
                          <a:pt x="308" y="100"/>
                        </a:lnTo>
                        <a:lnTo>
                          <a:pt x="306" y="100"/>
                        </a:lnTo>
                        <a:lnTo>
                          <a:pt x="306" y="102"/>
                        </a:lnTo>
                        <a:lnTo>
                          <a:pt x="306" y="102"/>
                        </a:lnTo>
                        <a:lnTo>
                          <a:pt x="306" y="102"/>
                        </a:lnTo>
                        <a:lnTo>
                          <a:pt x="306" y="104"/>
                        </a:lnTo>
                        <a:lnTo>
                          <a:pt x="306" y="104"/>
                        </a:lnTo>
                        <a:lnTo>
                          <a:pt x="306" y="104"/>
                        </a:lnTo>
                        <a:lnTo>
                          <a:pt x="306" y="106"/>
                        </a:lnTo>
                        <a:lnTo>
                          <a:pt x="306" y="106"/>
                        </a:lnTo>
                        <a:lnTo>
                          <a:pt x="306" y="108"/>
                        </a:lnTo>
                        <a:lnTo>
                          <a:pt x="304" y="108"/>
                        </a:lnTo>
                        <a:lnTo>
                          <a:pt x="304" y="108"/>
                        </a:lnTo>
                        <a:lnTo>
                          <a:pt x="304" y="108"/>
                        </a:lnTo>
                        <a:lnTo>
                          <a:pt x="304" y="108"/>
                        </a:lnTo>
                        <a:lnTo>
                          <a:pt x="302" y="108"/>
                        </a:lnTo>
                        <a:lnTo>
                          <a:pt x="302" y="109"/>
                        </a:lnTo>
                        <a:lnTo>
                          <a:pt x="302" y="109"/>
                        </a:lnTo>
                        <a:lnTo>
                          <a:pt x="304" y="109"/>
                        </a:lnTo>
                        <a:lnTo>
                          <a:pt x="304" y="111"/>
                        </a:lnTo>
                        <a:lnTo>
                          <a:pt x="302" y="111"/>
                        </a:lnTo>
                        <a:lnTo>
                          <a:pt x="302" y="111"/>
                        </a:lnTo>
                        <a:lnTo>
                          <a:pt x="304" y="111"/>
                        </a:lnTo>
                        <a:lnTo>
                          <a:pt x="304" y="113"/>
                        </a:lnTo>
                        <a:lnTo>
                          <a:pt x="304" y="113"/>
                        </a:lnTo>
                        <a:lnTo>
                          <a:pt x="304" y="113"/>
                        </a:lnTo>
                        <a:lnTo>
                          <a:pt x="304" y="115"/>
                        </a:lnTo>
                        <a:lnTo>
                          <a:pt x="306" y="115"/>
                        </a:lnTo>
                        <a:lnTo>
                          <a:pt x="306" y="115"/>
                        </a:lnTo>
                        <a:lnTo>
                          <a:pt x="306" y="115"/>
                        </a:lnTo>
                        <a:lnTo>
                          <a:pt x="306" y="115"/>
                        </a:lnTo>
                        <a:lnTo>
                          <a:pt x="306" y="115"/>
                        </a:lnTo>
                        <a:lnTo>
                          <a:pt x="306" y="117"/>
                        </a:lnTo>
                        <a:lnTo>
                          <a:pt x="304" y="117"/>
                        </a:lnTo>
                        <a:lnTo>
                          <a:pt x="304" y="117"/>
                        </a:lnTo>
                        <a:lnTo>
                          <a:pt x="304" y="117"/>
                        </a:lnTo>
                        <a:lnTo>
                          <a:pt x="302" y="117"/>
                        </a:lnTo>
                        <a:lnTo>
                          <a:pt x="302" y="119"/>
                        </a:lnTo>
                        <a:lnTo>
                          <a:pt x="302" y="119"/>
                        </a:lnTo>
                        <a:lnTo>
                          <a:pt x="302" y="119"/>
                        </a:lnTo>
                        <a:lnTo>
                          <a:pt x="302" y="119"/>
                        </a:lnTo>
                        <a:lnTo>
                          <a:pt x="302" y="119"/>
                        </a:lnTo>
                        <a:lnTo>
                          <a:pt x="302" y="121"/>
                        </a:lnTo>
                        <a:lnTo>
                          <a:pt x="302" y="121"/>
                        </a:lnTo>
                        <a:lnTo>
                          <a:pt x="302" y="123"/>
                        </a:lnTo>
                        <a:lnTo>
                          <a:pt x="302" y="123"/>
                        </a:lnTo>
                        <a:lnTo>
                          <a:pt x="302" y="123"/>
                        </a:lnTo>
                        <a:lnTo>
                          <a:pt x="302" y="123"/>
                        </a:lnTo>
                        <a:lnTo>
                          <a:pt x="302" y="125"/>
                        </a:lnTo>
                        <a:lnTo>
                          <a:pt x="302" y="125"/>
                        </a:lnTo>
                        <a:lnTo>
                          <a:pt x="302" y="127"/>
                        </a:lnTo>
                        <a:lnTo>
                          <a:pt x="302" y="127"/>
                        </a:lnTo>
                        <a:lnTo>
                          <a:pt x="302" y="129"/>
                        </a:lnTo>
                        <a:lnTo>
                          <a:pt x="302" y="129"/>
                        </a:lnTo>
                        <a:lnTo>
                          <a:pt x="300" y="129"/>
                        </a:lnTo>
                        <a:lnTo>
                          <a:pt x="300" y="130"/>
                        </a:lnTo>
                        <a:lnTo>
                          <a:pt x="300" y="130"/>
                        </a:lnTo>
                        <a:lnTo>
                          <a:pt x="300" y="132"/>
                        </a:lnTo>
                        <a:lnTo>
                          <a:pt x="300" y="132"/>
                        </a:lnTo>
                        <a:lnTo>
                          <a:pt x="300" y="132"/>
                        </a:lnTo>
                        <a:lnTo>
                          <a:pt x="300" y="134"/>
                        </a:lnTo>
                        <a:lnTo>
                          <a:pt x="300" y="134"/>
                        </a:lnTo>
                        <a:lnTo>
                          <a:pt x="300" y="136"/>
                        </a:lnTo>
                        <a:lnTo>
                          <a:pt x="300" y="136"/>
                        </a:lnTo>
                        <a:lnTo>
                          <a:pt x="300" y="138"/>
                        </a:lnTo>
                        <a:lnTo>
                          <a:pt x="300" y="138"/>
                        </a:lnTo>
                        <a:lnTo>
                          <a:pt x="300" y="140"/>
                        </a:lnTo>
                        <a:lnTo>
                          <a:pt x="300" y="140"/>
                        </a:lnTo>
                        <a:lnTo>
                          <a:pt x="300" y="140"/>
                        </a:lnTo>
                        <a:lnTo>
                          <a:pt x="300" y="140"/>
                        </a:lnTo>
                        <a:lnTo>
                          <a:pt x="298" y="140"/>
                        </a:lnTo>
                        <a:lnTo>
                          <a:pt x="298" y="140"/>
                        </a:lnTo>
                        <a:lnTo>
                          <a:pt x="298" y="140"/>
                        </a:lnTo>
                        <a:lnTo>
                          <a:pt x="296" y="140"/>
                        </a:lnTo>
                        <a:lnTo>
                          <a:pt x="296" y="142"/>
                        </a:lnTo>
                        <a:lnTo>
                          <a:pt x="296" y="142"/>
                        </a:lnTo>
                        <a:lnTo>
                          <a:pt x="296" y="142"/>
                        </a:lnTo>
                        <a:lnTo>
                          <a:pt x="296" y="142"/>
                        </a:lnTo>
                        <a:lnTo>
                          <a:pt x="296" y="144"/>
                        </a:lnTo>
                        <a:lnTo>
                          <a:pt x="294" y="144"/>
                        </a:lnTo>
                        <a:lnTo>
                          <a:pt x="294" y="144"/>
                        </a:lnTo>
                        <a:lnTo>
                          <a:pt x="294" y="146"/>
                        </a:lnTo>
                        <a:lnTo>
                          <a:pt x="294" y="146"/>
                        </a:lnTo>
                        <a:lnTo>
                          <a:pt x="292" y="146"/>
                        </a:lnTo>
                        <a:lnTo>
                          <a:pt x="292" y="146"/>
                        </a:lnTo>
                        <a:lnTo>
                          <a:pt x="292" y="146"/>
                        </a:lnTo>
                        <a:lnTo>
                          <a:pt x="292" y="146"/>
                        </a:lnTo>
                        <a:lnTo>
                          <a:pt x="290" y="146"/>
                        </a:lnTo>
                        <a:lnTo>
                          <a:pt x="290" y="148"/>
                        </a:lnTo>
                        <a:lnTo>
                          <a:pt x="290" y="148"/>
                        </a:lnTo>
                        <a:lnTo>
                          <a:pt x="290" y="148"/>
                        </a:lnTo>
                        <a:lnTo>
                          <a:pt x="290" y="148"/>
                        </a:lnTo>
                        <a:lnTo>
                          <a:pt x="290" y="150"/>
                        </a:lnTo>
                        <a:lnTo>
                          <a:pt x="290" y="150"/>
                        </a:lnTo>
                        <a:lnTo>
                          <a:pt x="290" y="150"/>
                        </a:lnTo>
                        <a:lnTo>
                          <a:pt x="290" y="150"/>
                        </a:lnTo>
                        <a:lnTo>
                          <a:pt x="292" y="150"/>
                        </a:lnTo>
                        <a:lnTo>
                          <a:pt x="292" y="148"/>
                        </a:lnTo>
                        <a:lnTo>
                          <a:pt x="292" y="148"/>
                        </a:lnTo>
                        <a:lnTo>
                          <a:pt x="292" y="150"/>
                        </a:lnTo>
                        <a:lnTo>
                          <a:pt x="292" y="150"/>
                        </a:lnTo>
                        <a:lnTo>
                          <a:pt x="292" y="152"/>
                        </a:lnTo>
                        <a:lnTo>
                          <a:pt x="292" y="152"/>
                        </a:lnTo>
                        <a:lnTo>
                          <a:pt x="292" y="153"/>
                        </a:lnTo>
                        <a:lnTo>
                          <a:pt x="292" y="153"/>
                        </a:lnTo>
                        <a:lnTo>
                          <a:pt x="292" y="155"/>
                        </a:lnTo>
                        <a:lnTo>
                          <a:pt x="292" y="155"/>
                        </a:lnTo>
                        <a:lnTo>
                          <a:pt x="292" y="155"/>
                        </a:lnTo>
                        <a:lnTo>
                          <a:pt x="292" y="155"/>
                        </a:lnTo>
                        <a:lnTo>
                          <a:pt x="292" y="157"/>
                        </a:lnTo>
                        <a:lnTo>
                          <a:pt x="290" y="157"/>
                        </a:lnTo>
                        <a:lnTo>
                          <a:pt x="290" y="157"/>
                        </a:lnTo>
                        <a:lnTo>
                          <a:pt x="290" y="157"/>
                        </a:lnTo>
                        <a:lnTo>
                          <a:pt x="290" y="157"/>
                        </a:lnTo>
                        <a:lnTo>
                          <a:pt x="290" y="159"/>
                        </a:lnTo>
                        <a:lnTo>
                          <a:pt x="289" y="159"/>
                        </a:lnTo>
                        <a:lnTo>
                          <a:pt x="289" y="159"/>
                        </a:lnTo>
                        <a:lnTo>
                          <a:pt x="289" y="159"/>
                        </a:lnTo>
                        <a:lnTo>
                          <a:pt x="289" y="161"/>
                        </a:lnTo>
                        <a:lnTo>
                          <a:pt x="289" y="161"/>
                        </a:lnTo>
                        <a:lnTo>
                          <a:pt x="289" y="163"/>
                        </a:lnTo>
                        <a:lnTo>
                          <a:pt x="289" y="163"/>
                        </a:lnTo>
                        <a:lnTo>
                          <a:pt x="289" y="163"/>
                        </a:lnTo>
                        <a:lnTo>
                          <a:pt x="289" y="163"/>
                        </a:lnTo>
                        <a:lnTo>
                          <a:pt x="289" y="165"/>
                        </a:lnTo>
                        <a:lnTo>
                          <a:pt x="289" y="165"/>
                        </a:lnTo>
                        <a:lnTo>
                          <a:pt x="290" y="165"/>
                        </a:lnTo>
                        <a:lnTo>
                          <a:pt x="290" y="165"/>
                        </a:lnTo>
                        <a:lnTo>
                          <a:pt x="290" y="167"/>
                        </a:lnTo>
                        <a:lnTo>
                          <a:pt x="290" y="167"/>
                        </a:lnTo>
                        <a:lnTo>
                          <a:pt x="290" y="169"/>
                        </a:lnTo>
                        <a:lnTo>
                          <a:pt x="290" y="169"/>
                        </a:lnTo>
                        <a:lnTo>
                          <a:pt x="290" y="169"/>
                        </a:lnTo>
                        <a:lnTo>
                          <a:pt x="292" y="169"/>
                        </a:lnTo>
                        <a:lnTo>
                          <a:pt x="292" y="171"/>
                        </a:lnTo>
                        <a:lnTo>
                          <a:pt x="292" y="171"/>
                        </a:lnTo>
                        <a:lnTo>
                          <a:pt x="292" y="171"/>
                        </a:lnTo>
                        <a:lnTo>
                          <a:pt x="292" y="171"/>
                        </a:lnTo>
                        <a:lnTo>
                          <a:pt x="292" y="171"/>
                        </a:lnTo>
                        <a:lnTo>
                          <a:pt x="294" y="171"/>
                        </a:lnTo>
                        <a:lnTo>
                          <a:pt x="294" y="173"/>
                        </a:lnTo>
                        <a:lnTo>
                          <a:pt x="294" y="173"/>
                        </a:lnTo>
                        <a:lnTo>
                          <a:pt x="294" y="173"/>
                        </a:lnTo>
                        <a:lnTo>
                          <a:pt x="294" y="175"/>
                        </a:lnTo>
                        <a:lnTo>
                          <a:pt x="294" y="175"/>
                        </a:lnTo>
                        <a:lnTo>
                          <a:pt x="294" y="175"/>
                        </a:lnTo>
                        <a:lnTo>
                          <a:pt x="294" y="176"/>
                        </a:lnTo>
                        <a:lnTo>
                          <a:pt x="294" y="176"/>
                        </a:lnTo>
                        <a:lnTo>
                          <a:pt x="294" y="178"/>
                        </a:lnTo>
                        <a:lnTo>
                          <a:pt x="294" y="178"/>
                        </a:lnTo>
                        <a:lnTo>
                          <a:pt x="294" y="180"/>
                        </a:lnTo>
                        <a:lnTo>
                          <a:pt x="292" y="180"/>
                        </a:lnTo>
                        <a:lnTo>
                          <a:pt x="292" y="180"/>
                        </a:lnTo>
                        <a:lnTo>
                          <a:pt x="292" y="180"/>
                        </a:lnTo>
                        <a:lnTo>
                          <a:pt x="292" y="182"/>
                        </a:lnTo>
                        <a:lnTo>
                          <a:pt x="292" y="182"/>
                        </a:lnTo>
                        <a:lnTo>
                          <a:pt x="292" y="184"/>
                        </a:lnTo>
                        <a:lnTo>
                          <a:pt x="292" y="184"/>
                        </a:lnTo>
                        <a:lnTo>
                          <a:pt x="292" y="186"/>
                        </a:lnTo>
                        <a:lnTo>
                          <a:pt x="292" y="186"/>
                        </a:lnTo>
                        <a:lnTo>
                          <a:pt x="292" y="188"/>
                        </a:lnTo>
                        <a:lnTo>
                          <a:pt x="292" y="188"/>
                        </a:lnTo>
                        <a:lnTo>
                          <a:pt x="292" y="188"/>
                        </a:lnTo>
                        <a:lnTo>
                          <a:pt x="292" y="188"/>
                        </a:lnTo>
                        <a:lnTo>
                          <a:pt x="292" y="188"/>
                        </a:lnTo>
                        <a:lnTo>
                          <a:pt x="292" y="188"/>
                        </a:lnTo>
                        <a:lnTo>
                          <a:pt x="292" y="190"/>
                        </a:lnTo>
                        <a:lnTo>
                          <a:pt x="292" y="190"/>
                        </a:lnTo>
                        <a:lnTo>
                          <a:pt x="292" y="192"/>
                        </a:lnTo>
                        <a:lnTo>
                          <a:pt x="292" y="192"/>
                        </a:lnTo>
                        <a:lnTo>
                          <a:pt x="292" y="194"/>
                        </a:lnTo>
                        <a:lnTo>
                          <a:pt x="292" y="194"/>
                        </a:lnTo>
                        <a:lnTo>
                          <a:pt x="292" y="196"/>
                        </a:lnTo>
                        <a:lnTo>
                          <a:pt x="292" y="196"/>
                        </a:lnTo>
                        <a:lnTo>
                          <a:pt x="292" y="196"/>
                        </a:lnTo>
                        <a:lnTo>
                          <a:pt x="292" y="196"/>
                        </a:lnTo>
                        <a:lnTo>
                          <a:pt x="292" y="196"/>
                        </a:lnTo>
                        <a:lnTo>
                          <a:pt x="292" y="196"/>
                        </a:lnTo>
                        <a:lnTo>
                          <a:pt x="292" y="194"/>
                        </a:lnTo>
                        <a:lnTo>
                          <a:pt x="294" y="194"/>
                        </a:lnTo>
                        <a:lnTo>
                          <a:pt x="294" y="194"/>
                        </a:lnTo>
                        <a:lnTo>
                          <a:pt x="294" y="194"/>
                        </a:lnTo>
                        <a:lnTo>
                          <a:pt x="294" y="194"/>
                        </a:lnTo>
                        <a:lnTo>
                          <a:pt x="296" y="194"/>
                        </a:lnTo>
                        <a:lnTo>
                          <a:pt x="296" y="196"/>
                        </a:lnTo>
                        <a:lnTo>
                          <a:pt x="296" y="196"/>
                        </a:lnTo>
                        <a:lnTo>
                          <a:pt x="296" y="196"/>
                        </a:lnTo>
                        <a:lnTo>
                          <a:pt x="294" y="196"/>
                        </a:lnTo>
                        <a:lnTo>
                          <a:pt x="294" y="198"/>
                        </a:lnTo>
                        <a:lnTo>
                          <a:pt x="294" y="198"/>
                        </a:lnTo>
                        <a:lnTo>
                          <a:pt x="294" y="199"/>
                        </a:lnTo>
                        <a:lnTo>
                          <a:pt x="294" y="199"/>
                        </a:lnTo>
                        <a:lnTo>
                          <a:pt x="294" y="201"/>
                        </a:lnTo>
                        <a:lnTo>
                          <a:pt x="294" y="201"/>
                        </a:lnTo>
                        <a:lnTo>
                          <a:pt x="294" y="201"/>
                        </a:lnTo>
                        <a:lnTo>
                          <a:pt x="294" y="201"/>
                        </a:lnTo>
                        <a:lnTo>
                          <a:pt x="294" y="203"/>
                        </a:lnTo>
                        <a:lnTo>
                          <a:pt x="294" y="203"/>
                        </a:lnTo>
                        <a:lnTo>
                          <a:pt x="294" y="203"/>
                        </a:lnTo>
                        <a:lnTo>
                          <a:pt x="292" y="203"/>
                        </a:lnTo>
                        <a:lnTo>
                          <a:pt x="292" y="203"/>
                        </a:lnTo>
                        <a:lnTo>
                          <a:pt x="292" y="205"/>
                        </a:lnTo>
                        <a:lnTo>
                          <a:pt x="292" y="205"/>
                        </a:lnTo>
                        <a:lnTo>
                          <a:pt x="292" y="205"/>
                        </a:lnTo>
                        <a:lnTo>
                          <a:pt x="292" y="207"/>
                        </a:lnTo>
                        <a:lnTo>
                          <a:pt x="292" y="207"/>
                        </a:lnTo>
                        <a:lnTo>
                          <a:pt x="292" y="209"/>
                        </a:lnTo>
                        <a:lnTo>
                          <a:pt x="292" y="209"/>
                        </a:lnTo>
                        <a:lnTo>
                          <a:pt x="292" y="211"/>
                        </a:lnTo>
                        <a:lnTo>
                          <a:pt x="292" y="211"/>
                        </a:lnTo>
                        <a:lnTo>
                          <a:pt x="292" y="211"/>
                        </a:lnTo>
                        <a:lnTo>
                          <a:pt x="292" y="213"/>
                        </a:lnTo>
                        <a:lnTo>
                          <a:pt x="292" y="213"/>
                        </a:lnTo>
                        <a:lnTo>
                          <a:pt x="292" y="215"/>
                        </a:lnTo>
                        <a:lnTo>
                          <a:pt x="292" y="215"/>
                        </a:lnTo>
                        <a:lnTo>
                          <a:pt x="292" y="215"/>
                        </a:lnTo>
                        <a:lnTo>
                          <a:pt x="292" y="217"/>
                        </a:lnTo>
                        <a:lnTo>
                          <a:pt x="292" y="217"/>
                        </a:lnTo>
                        <a:lnTo>
                          <a:pt x="292" y="219"/>
                        </a:lnTo>
                        <a:lnTo>
                          <a:pt x="294" y="219"/>
                        </a:lnTo>
                        <a:lnTo>
                          <a:pt x="294" y="219"/>
                        </a:lnTo>
                        <a:lnTo>
                          <a:pt x="294" y="219"/>
                        </a:lnTo>
                        <a:lnTo>
                          <a:pt x="294" y="219"/>
                        </a:lnTo>
                        <a:lnTo>
                          <a:pt x="294" y="221"/>
                        </a:lnTo>
                        <a:lnTo>
                          <a:pt x="296" y="221"/>
                        </a:lnTo>
                        <a:lnTo>
                          <a:pt x="296" y="221"/>
                        </a:lnTo>
                        <a:lnTo>
                          <a:pt x="296" y="222"/>
                        </a:lnTo>
                        <a:lnTo>
                          <a:pt x="296" y="222"/>
                        </a:lnTo>
                        <a:lnTo>
                          <a:pt x="296" y="222"/>
                        </a:lnTo>
                        <a:lnTo>
                          <a:pt x="296" y="222"/>
                        </a:lnTo>
                        <a:lnTo>
                          <a:pt x="296" y="224"/>
                        </a:lnTo>
                        <a:lnTo>
                          <a:pt x="296" y="224"/>
                        </a:lnTo>
                        <a:lnTo>
                          <a:pt x="298" y="224"/>
                        </a:lnTo>
                        <a:lnTo>
                          <a:pt x="298" y="226"/>
                        </a:lnTo>
                        <a:lnTo>
                          <a:pt x="298" y="226"/>
                        </a:lnTo>
                        <a:lnTo>
                          <a:pt x="298" y="226"/>
                        </a:lnTo>
                        <a:lnTo>
                          <a:pt x="298" y="228"/>
                        </a:lnTo>
                        <a:lnTo>
                          <a:pt x="298" y="228"/>
                        </a:lnTo>
                        <a:lnTo>
                          <a:pt x="296" y="228"/>
                        </a:lnTo>
                        <a:lnTo>
                          <a:pt x="296" y="228"/>
                        </a:lnTo>
                        <a:lnTo>
                          <a:pt x="296" y="228"/>
                        </a:lnTo>
                        <a:lnTo>
                          <a:pt x="296" y="230"/>
                        </a:lnTo>
                        <a:lnTo>
                          <a:pt x="296" y="230"/>
                        </a:lnTo>
                        <a:lnTo>
                          <a:pt x="296" y="230"/>
                        </a:lnTo>
                        <a:lnTo>
                          <a:pt x="296" y="230"/>
                        </a:lnTo>
                        <a:lnTo>
                          <a:pt x="294" y="230"/>
                        </a:lnTo>
                        <a:lnTo>
                          <a:pt x="294" y="232"/>
                        </a:lnTo>
                        <a:lnTo>
                          <a:pt x="294" y="232"/>
                        </a:lnTo>
                        <a:lnTo>
                          <a:pt x="294" y="232"/>
                        </a:lnTo>
                        <a:lnTo>
                          <a:pt x="294" y="234"/>
                        </a:lnTo>
                        <a:lnTo>
                          <a:pt x="294" y="234"/>
                        </a:lnTo>
                        <a:lnTo>
                          <a:pt x="294" y="236"/>
                        </a:lnTo>
                        <a:lnTo>
                          <a:pt x="294" y="236"/>
                        </a:lnTo>
                        <a:lnTo>
                          <a:pt x="296" y="236"/>
                        </a:lnTo>
                        <a:lnTo>
                          <a:pt x="296" y="236"/>
                        </a:lnTo>
                        <a:lnTo>
                          <a:pt x="296" y="236"/>
                        </a:lnTo>
                        <a:lnTo>
                          <a:pt x="296" y="236"/>
                        </a:lnTo>
                        <a:lnTo>
                          <a:pt x="296" y="238"/>
                        </a:lnTo>
                        <a:lnTo>
                          <a:pt x="296" y="238"/>
                        </a:lnTo>
                        <a:lnTo>
                          <a:pt x="296" y="238"/>
                        </a:lnTo>
                        <a:lnTo>
                          <a:pt x="296" y="240"/>
                        </a:lnTo>
                        <a:lnTo>
                          <a:pt x="296" y="240"/>
                        </a:lnTo>
                        <a:lnTo>
                          <a:pt x="298" y="240"/>
                        </a:lnTo>
                        <a:lnTo>
                          <a:pt x="298" y="242"/>
                        </a:lnTo>
                        <a:lnTo>
                          <a:pt x="298" y="242"/>
                        </a:lnTo>
                        <a:lnTo>
                          <a:pt x="298" y="244"/>
                        </a:lnTo>
                        <a:lnTo>
                          <a:pt x="298" y="244"/>
                        </a:lnTo>
                        <a:lnTo>
                          <a:pt x="298" y="244"/>
                        </a:lnTo>
                        <a:lnTo>
                          <a:pt x="300" y="244"/>
                        </a:lnTo>
                        <a:lnTo>
                          <a:pt x="300" y="244"/>
                        </a:lnTo>
                        <a:lnTo>
                          <a:pt x="300" y="245"/>
                        </a:lnTo>
                        <a:lnTo>
                          <a:pt x="300" y="245"/>
                        </a:lnTo>
                        <a:lnTo>
                          <a:pt x="300" y="247"/>
                        </a:lnTo>
                        <a:lnTo>
                          <a:pt x="300" y="247"/>
                        </a:lnTo>
                        <a:lnTo>
                          <a:pt x="300" y="247"/>
                        </a:lnTo>
                        <a:lnTo>
                          <a:pt x="300" y="249"/>
                        </a:lnTo>
                        <a:lnTo>
                          <a:pt x="300" y="249"/>
                        </a:lnTo>
                        <a:lnTo>
                          <a:pt x="300" y="249"/>
                        </a:lnTo>
                        <a:lnTo>
                          <a:pt x="302" y="249"/>
                        </a:lnTo>
                        <a:lnTo>
                          <a:pt x="302" y="249"/>
                        </a:lnTo>
                        <a:lnTo>
                          <a:pt x="302" y="251"/>
                        </a:lnTo>
                        <a:lnTo>
                          <a:pt x="302" y="251"/>
                        </a:lnTo>
                        <a:lnTo>
                          <a:pt x="302" y="251"/>
                        </a:lnTo>
                        <a:lnTo>
                          <a:pt x="302" y="251"/>
                        </a:lnTo>
                        <a:lnTo>
                          <a:pt x="304" y="251"/>
                        </a:lnTo>
                        <a:lnTo>
                          <a:pt x="304" y="253"/>
                        </a:lnTo>
                        <a:lnTo>
                          <a:pt x="304" y="253"/>
                        </a:lnTo>
                        <a:lnTo>
                          <a:pt x="304" y="253"/>
                        </a:lnTo>
                        <a:lnTo>
                          <a:pt x="304" y="255"/>
                        </a:lnTo>
                        <a:lnTo>
                          <a:pt x="306" y="255"/>
                        </a:lnTo>
                        <a:lnTo>
                          <a:pt x="306" y="255"/>
                        </a:lnTo>
                        <a:lnTo>
                          <a:pt x="306" y="255"/>
                        </a:lnTo>
                        <a:lnTo>
                          <a:pt x="306" y="255"/>
                        </a:lnTo>
                        <a:lnTo>
                          <a:pt x="308" y="255"/>
                        </a:lnTo>
                        <a:lnTo>
                          <a:pt x="308" y="255"/>
                        </a:lnTo>
                        <a:lnTo>
                          <a:pt x="308" y="257"/>
                        </a:lnTo>
                        <a:lnTo>
                          <a:pt x="308" y="257"/>
                        </a:lnTo>
                        <a:lnTo>
                          <a:pt x="308" y="257"/>
                        </a:lnTo>
                        <a:lnTo>
                          <a:pt x="310" y="257"/>
                        </a:lnTo>
                        <a:lnTo>
                          <a:pt x="310" y="257"/>
                        </a:lnTo>
                        <a:lnTo>
                          <a:pt x="310" y="259"/>
                        </a:lnTo>
                        <a:lnTo>
                          <a:pt x="310" y="259"/>
                        </a:lnTo>
                        <a:lnTo>
                          <a:pt x="311" y="259"/>
                        </a:lnTo>
                        <a:lnTo>
                          <a:pt x="311" y="259"/>
                        </a:lnTo>
                        <a:lnTo>
                          <a:pt x="311" y="261"/>
                        </a:lnTo>
                        <a:lnTo>
                          <a:pt x="311" y="261"/>
                        </a:lnTo>
                        <a:lnTo>
                          <a:pt x="311" y="261"/>
                        </a:lnTo>
                        <a:lnTo>
                          <a:pt x="311" y="263"/>
                        </a:lnTo>
                        <a:lnTo>
                          <a:pt x="311" y="263"/>
                        </a:lnTo>
                        <a:lnTo>
                          <a:pt x="311" y="263"/>
                        </a:lnTo>
                        <a:lnTo>
                          <a:pt x="311" y="265"/>
                        </a:lnTo>
                        <a:lnTo>
                          <a:pt x="311" y="265"/>
                        </a:lnTo>
                        <a:lnTo>
                          <a:pt x="311" y="267"/>
                        </a:lnTo>
                        <a:lnTo>
                          <a:pt x="311" y="267"/>
                        </a:lnTo>
                        <a:lnTo>
                          <a:pt x="311" y="267"/>
                        </a:lnTo>
                        <a:lnTo>
                          <a:pt x="311" y="267"/>
                        </a:lnTo>
                        <a:lnTo>
                          <a:pt x="311" y="267"/>
                        </a:lnTo>
                        <a:lnTo>
                          <a:pt x="311" y="268"/>
                        </a:lnTo>
                        <a:lnTo>
                          <a:pt x="313" y="268"/>
                        </a:lnTo>
                        <a:lnTo>
                          <a:pt x="313" y="268"/>
                        </a:lnTo>
                        <a:lnTo>
                          <a:pt x="313" y="270"/>
                        </a:lnTo>
                        <a:lnTo>
                          <a:pt x="313" y="270"/>
                        </a:lnTo>
                        <a:lnTo>
                          <a:pt x="313" y="270"/>
                        </a:lnTo>
                        <a:lnTo>
                          <a:pt x="313" y="272"/>
                        </a:lnTo>
                        <a:lnTo>
                          <a:pt x="313" y="272"/>
                        </a:lnTo>
                        <a:lnTo>
                          <a:pt x="313" y="272"/>
                        </a:lnTo>
                        <a:lnTo>
                          <a:pt x="315" y="272"/>
                        </a:lnTo>
                        <a:lnTo>
                          <a:pt x="315" y="272"/>
                        </a:lnTo>
                        <a:lnTo>
                          <a:pt x="315" y="274"/>
                        </a:lnTo>
                        <a:lnTo>
                          <a:pt x="315" y="274"/>
                        </a:lnTo>
                        <a:lnTo>
                          <a:pt x="317" y="274"/>
                        </a:lnTo>
                        <a:lnTo>
                          <a:pt x="317" y="274"/>
                        </a:lnTo>
                        <a:lnTo>
                          <a:pt x="317" y="276"/>
                        </a:lnTo>
                        <a:lnTo>
                          <a:pt x="317" y="276"/>
                        </a:lnTo>
                        <a:lnTo>
                          <a:pt x="317" y="276"/>
                        </a:lnTo>
                        <a:lnTo>
                          <a:pt x="317" y="276"/>
                        </a:lnTo>
                        <a:lnTo>
                          <a:pt x="319" y="276"/>
                        </a:lnTo>
                        <a:lnTo>
                          <a:pt x="319" y="278"/>
                        </a:lnTo>
                        <a:lnTo>
                          <a:pt x="319" y="278"/>
                        </a:lnTo>
                        <a:lnTo>
                          <a:pt x="319" y="280"/>
                        </a:lnTo>
                        <a:lnTo>
                          <a:pt x="317" y="280"/>
                        </a:lnTo>
                        <a:lnTo>
                          <a:pt x="317" y="280"/>
                        </a:lnTo>
                        <a:lnTo>
                          <a:pt x="317" y="280"/>
                        </a:lnTo>
                        <a:lnTo>
                          <a:pt x="315" y="280"/>
                        </a:lnTo>
                        <a:lnTo>
                          <a:pt x="315" y="280"/>
                        </a:lnTo>
                        <a:lnTo>
                          <a:pt x="315" y="280"/>
                        </a:lnTo>
                        <a:lnTo>
                          <a:pt x="313" y="280"/>
                        </a:lnTo>
                        <a:lnTo>
                          <a:pt x="313" y="280"/>
                        </a:lnTo>
                        <a:lnTo>
                          <a:pt x="313" y="280"/>
                        </a:lnTo>
                        <a:lnTo>
                          <a:pt x="311" y="280"/>
                        </a:lnTo>
                        <a:lnTo>
                          <a:pt x="311" y="280"/>
                        </a:lnTo>
                        <a:lnTo>
                          <a:pt x="311" y="280"/>
                        </a:lnTo>
                        <a:lnTo>
                          <a:pt x="310" y="280"/>
                        </a:lnTo>
                        <a:lnTo>
                          <a:pt x="310" y="282"/>
                        </a:lnTo>
                        <a:lnTo>
                          <a:pt x="310" y="282"/>
                        </a:lnTo>
                        <a:lnTo>
                          <a:pt x="308" y="282"/>
                        </a:lnTo>
                        <a:lnTo>
                          <a:pt x="308" y="282"/>
                        </a:lnTo>
                        <a:lnTo>
                          <a:pt x="308" y="282"/>
                        </a:lnTo>
                        <a:lnTo>
                          <a:pt x="306" y="282"/>
                        </a:lnTo>
                        <a:lnTo>
                          <a:pt x="306" y="282"/>
                        </a:lnTo>
                        <a:lnTo>
                          <a:pt x="306" y="282"/>
                        </a:lnTo>
                        <a:lnTo>
                          <a:pt x="304" y="282"/>
                        </a:lnTo>
                        <a:lnTo>
                          <a:pt x="304" y="282"/>
                        </a:lnTo>
                        <a:lnTo>
                          <a:pt x="304" y="282"/>
                        </a:lnTo>
                        <a:lnTo>
                          <a:pt x="302" y="282"/>
                        </a:lnTo>
                        <a:lnTo>
                          <a:pt x="302" y="282"/>
                        </a:lnTo>
                        <a:lnTo>
                          <a:pt x="302" y="282"/>
                        </a:lnTo>
                        <a:lnTo>
                          <a:pt x="300" y="282"/>
                        </a:lnTo>
                        <a:lnTo>
                          <a:pt x="300" y="282"/>
                        </a:lnTo>
                        <a:lnTo>
                          <a:pt x="300" y="282"/>
                        </a:lnTo>
                        <a:lnTo>
                          <a:pt x="298" y="282"/>
                        </a:lnTo>
                        <a:lnTo>
                          <a:pt x="298" y="284"/>
                        </a:lnTo>
                        <a:lnTo>
                          <a:pt x="298" y="284"/>
                        </a:lnTo>
                        <a:lnTo>
                          <a:pt x="296" y="284"/>
                        </a:lnTo>
                        <a:lnTo>
                          <a:pt x="296" y="284"/>
                        </a:lnTo>
                        <a:lnTo>
                          <a:pt x="296" y="284"/>
                        </a:lnTo>
                        <a:lnTo>
                          <a:pt x="294" y="284"/>
                        </a:lnTo>
                        <a:lnTo>
                          <a:pt x="294" y="284"/>
                        </a:lnTo>
                        <a:lnTo>
                          <a:pt x="292" y="284"/>
                        </a:lnTo>
                        <a:lnTo>
                          <a:pt x="292" y="284"/>
                        </a:lnTo>
                        <a:lnTo>
                          <a:pt x="292" y="284"/>
                        </a:lnTo>
                        <a:lnTo>
                          <a:pt x="292" y="284"/>
                        </a:lnTo>
                        <a:lnTo>
                          <a:pt x="290" y="284"/>
                        </a:lnTo>
                        <a:lnTo>
                          <a:pt x="290" y="284"/>
                        </a:lnTo>
                        <a:lnTo>
                          <a:pt x="290" y="284"/>
                        </a:lnTo>
                        <a:lnTo>
                          <a:pt x="289" y="284"/>
                        </a:lnTo>
                        <a:lnTo>
                          <a:pt x="289" y="284"/>
                        </a:lnTo>
                        <a:lnTo>
                          <a:pt x="289" y="284"/>
                        </a:lnTo>
                        <a:lnTo>
                          <a:pt x="289" y="286"/>
                        </a:lnTo>
                        <a:lnTo>
                          <a:pt x="289" y="286"/>
                        </a:lnTo>
                        <a:lnTo>
                          <a:pt x="287" y="286"/>
                        </a:lnTo>
                        <a:lnTo>
                          <a:pt x="287" y="288"/>
                        </a:lnTo>
                        <a:lnTo>
                          <a:pt x="287" y="288"/>
                        </a:lnTo>
                        <a:lnTo>
                          <a:pt x="287" y="288"/>
                        </a:lnTo>
                        <a:lnTo>
                          <a:pt x="287" y="289"/>
                        </a:lnTo>
                        <a:lnTo>
                          <a:pt x="287" y="289"/>
                        </a:lnTo>
                        <a:lnTo>
                          <a:pt x="287" y="289"/>
                        </a:lnTo>
                        <a:lnTo>
                          <a:pt x="285" y="289"/>
                        </a:lnTo>
                        <a:lnTo>
                          <a:pt x="285" y="291"/>
                        </a:lnTo>
                        <a:lnTo>
                          <a:pt x="285" y="291"/>
                        </a:lnTo>
                        <a:lnTo>
                          <a:pt x="285" y="291"/>
                        </a:lnTo>
                        <a:lnTo>
                          <a:pt x="285" y="291"/>
                        </a:lnTo>
                        <a:lnTo>
                          <a:pt x="285" y="291"/>
                        </a:lnTo>
                        <a:lnTo>
                          <a:pt x="283" y="291"/>
                        </a:lnTo>
                        <a:lnTo>
                          <a:pt x="283" y="293"/>
                        </a:lnTo>
                        <a:lnTo>
                          <a:pt x="283" y="293"/>
                        </a:lnTo>
                        <a:lnTo>
                          <a:pt x="283" y="293"/>
                        </a:lnTo>
                        <a:lnTo>
                          <a:pt x="281" y="293"/>
                        </a:lnTo>
                        <a:lnTo>
                          <a:pt x="281" y="295"/>
                        </a:lnTo>
                        <a:lnTo>
                          <a:pt x="281" y="295"/>
                        </a:lnTo>
                        <a:lnTo>
                          <a:pt x="281" y="295"/>
                        </a:lnTo>
                        <a:lnTo>
                          <a:pt x="281" y="295"/>
                        </a:lnTo>
                        <a:lnTo>
                          <a:pt x="281" y="297"/>
                        </a:lnTo>
                        <a:lnTo>
                          <a:pt x="279" y="297"/>
                        </a:lnTo>
                        <a:lnTo>
                          <a:pt x="279" y="297"/>
                        </a:lnTo>
                        <a:lnTo>
                          <a:pt x="279" y="299"/>
                        </a:lnTo>
                        <a:lnTo>
                          <a:pt x="279" y="299"/>
                        </a:lnTo>
                        <a:lnTo>
                          <a:pt x="279" y="299"/>
                        </a:lnTo>
                        <a:lnTo>
                          <a:pt x="279" y="301"/>
                        </a:lnTo>
                        <a:lnTo>
                          <a:pt x="281" y="301"/>
                        </a:lnTo>
                        <a:lnTo>
                          <a:pt x="281" y="301"/>
                        </a:lnTo>
                        <a:lnTo>
                          <a:pt x="281" y="301"/>
                        </a:lnTo>
                        <a:lnTo>
                          <a:pt x="281" y="301"/>
                        </a:lnTo>
                        <a:lnTo>
                          <a:pt x="283" y="301"/>
                        </a:lnTo>
                        <a:lnTo>
                          <a:pt x="283" y="303"/>
                        </a:lnTo>
                        <a:lnTo>
                          <a:pt x="283" y="303"/>
                        </a:lnTo>
                        <a:lnTo>
                          <a:pt x="283" y="305"/>
                        </a:lnTo>
                        <a:lnTo>
                          <a:pt x="283" y="305"/>
                        </a:lnTo>
                        <a:lnTo>
                          <a:pt x="283" y="305"/>
                        </a:lnTo>
                        <a:lnTo>
                          <a:pt x="283" y="307"/>
                        </a:lnTo>
                        <a:lnTo>
                          <a:pt x="283" y="307"/>
                        </a:lnTo>
                        <a:lnTo>
                          <a:pt x="285" y="307"/>
                        </a:lnTo>
                        <a:lnTo>
                          <a:pt x="285" y="307"/>
                        </a:lnTo>
                        <a:lnTo>
                          <a:pt x="285" y="309"/>
                        </a:lnTo>
                        <a:lnTo>
                          <a:pt x="285" y="309"/>
                        </a:lnTo>
                        <a:lnTo>
                          <a:pt x="285" y="311"/>
                        </a:lnTo>
                        <a:lnTo>
                          <a:pt x="285" y="311"/>
                        </a:lnTo>
                        <a:lnTo>
                          <a:pt x="285" y="311"/>
                        </a:lnTo>
                        <a:lnTo>
                          <a:pt x="285" y="312"/>
                        </a:lnTo>
                        <a:lnTo>
                          <a:pt x="285" y="312"/>
                        </a:lnTo>
                        <a:lnTo>
                          <a:pt x="285" y="314"/>
                        </a:lnTo>
                        <a:lnTo>
                          <a:pt x="285" y="314"/>
                        </a:lnTo>
                        <a:lnTo>
                          <a:pt x="285" y="314"/>
                        </a:lnTo>
                        <a:lnTo>
                          <a:pt x="285" y="314"/>
                        </a:lnTo>
                        <a:lnTo>
                          <a:pt x="285" y="316"/>
                        </a:lnTo>
                        <a:lnTo>
                          <a:pt x="285" y="316"/>
                        </a:lnTo>
                        <a:lnTo>
                          <a:pt x="285" y="318"/>
                        </a:lnTo>
                        <a:lnTo>
                          <a:pt x="285" y="318"/>
                        </a:lnTo>
                        <a:lnTo>
                          <a:pt x="283" y="318"/>
                        </a:lnTo>
                        <a:lnTo>
                          <a:pt x="283" y="320"/>
                        </a:lnTo>
                        <a:lnTo>
                          <a:pt x="283" y="320"/>
                        </a:lnTo>
                        <a:lnTo>
                          <a:pt x="285" y="320"/>
                        </a:lnTo>
                        <a:lnTo>
                          <a:pt x="285" y="322"/>
                        </a:lnTo>
                        <a:lnTo>
                          <a:pt x="285" y="322"/>
                        </a:lnTo>
                        <a:lnTo>
                          <a:pt x="285" y="324"/>
                        </a:lnTo>
                        <a:lnTo>
                          <a:pt x="285" y="324"/>
                        </a:lnTo>
                        <a:lnTo>
                          <a:pt x="285" y="324"/>
                        </a:lnTo>
                        <a:lnTo>
                          <a:pt x="285" y="326"/>
                        </a:lnTo>
                        <a:lnTo>
                          <a:pt x="285" y="326"/>
                        </a:lnTo>
                        <a:lnTo>
                          <a:pt x="285" y="326"/>
                        </a:lnTo>
                        <a:lnTo>
                          <a:pt x="285" y="328"/>
                        </a:lnTo>
                        <a:lnTo>
                          <a:pt x="285" y="328"/>
                        </a:lnTo>
                        <a:lnTo>
                          <a:pt x="285" y="328"/>
                        </a:lnTo>
                        <a:lnTo>
                          <a:pt x="285" y="330"/>
                        </a:lnTo>
                        <a:lnTo>
                          <a:pt x="285" y="330"/>
                        </a:lnTo>
                        <a:lnTo>
                          <a:pt x="285" y="330"/>
                        </a:lnTo>
                        <a:lnTo>
                          <a:pt x="285" y="330"/>
                        </a:lnTo>
                        <a:lnTo>
                          <a:pt x="285" y="332"/>
                        </a:lnTo>
                        <a:lnTo>
                          <a:pt x="283" y="332"/>
                        </a:lnTo>
                        <a:lnTo>
                          <a:pt x="283" y="332"/>
                        </a:lnTo>
                        <a:lnTo>
                          <a:pt x="283" y="332"/>
                        </a:lnTo>
                        <a:lnTo>
                          <a:pt x="283" y="332"/>
                        </a:lnTo>
                        <a:lnTo>
                          <a:pt x="283" y="334"/>
                        </a:lnTo>
                        <a:lnTo>
                          <a:pt x="283" y="334"/>
                        </a:lnTo>
                        <a:lnTo>
                          <a:pt x="283" y="335"/>
                        </a:lnTo>
                        <a:lnTo>
                          <a:pt x="281" y="335"/>
                        </a:lnTo>
                        <a:lnTo>
                          <a:pt x="281" y="335"/>
                        </a:lnTo>
                        <a:lnTo>
                          <a:pt x="281" y="337"/>
                        </a:lnTo>
                        <a:lnTo>
                          <a:pt x="281" y="337"/>
                        </a:lnTo>
                        <a:lnTo>
                          <a:pt x="281" y="339"/>
                        </a:lnTo>
                        <a:lnTo>
                          <a:pt x="281" y="339"/>
                        </a:lnTo>
                        <a:lnTo>
                          <a:pt x="281" y="339"/>
                        </a:lnTo>
                        <a:lnTo>
                          <a:pt x="281" y="341"/>
                        </a:lnTo>
                        <a:lnTo>
                          <a:pt x="281" y="341"/>
                        </a:lnTo>
                        <a:lnTo>
                          <a:pt x="281" y="341"/>
                        </a:lnTo>
                        <a:lnTo>
                          <a:pt x="281" y="343"/>
                        </a:lnTo>
                        <a:lnTo>
                          <a:pt x="281" y="343"/>
                        </a:lnTo>
                        <a:lnTo>
                          <a:pt x="281" y="343"/>
                        </a:lnTo>
                        <a:lnTo>
                          <a:pt x="281" y="345"/>
                        </a:lnTo>
                        <a:lnTo>
                          <a:pt x="281" y="345"/>
                        </a:lnTo>
                        <a:lnTo>
                          <a:pt x="281" y="347"/>
                        </a:lnTo>
                        <a:lnTo>
                          <a:pt x="279" y="347"/>
                        </a:lnTo>
                        <a:lnTo>
                          <a:pt x="279" y="347"/>
                        </a:lnTo>
                        <a:lnTo>
                          <a:pt x="279" y="347"/>
                        </a:lnTo>
                        <a:lnTo>
                          <a:pt x="279" y="349"/>
                        </a:lnTo>
                        <a:lnTo>
                          <a:pt x="281" y="349"/>
                        </a:lnTo>
                        <a:lnTo>
                          <a:pt x="281" y="349"/>
                        </a:lnTo>
                        <a:lnTo>
                          <a:pt x="281" y="351"/>
                        </a:lnTo>
                        <a:lnTo>
                          <a:pt x="281" y="351"/>
                        </a:lnTo>
                        <a:lnTo>
                          <a:pt x="281" y="351"/>
                        </a:lnTo>
                        <a:lnTo>
                          <a:pt x="281" y="353"/>
                        </a:lnTo>
                        <a:lnTo>
                          <a:pt x="281" y="353"/>
                        </a:lnTo>
                        <a:lnTo>
                          <a:pt x="281" y="353"/>
                        </a:lnTo>
                        <a:lnTo>
                          <a:pt x="281" y="355"/>
                        </a:lnTo>
                        <a:lnTo>
                          <a:pt x="283" y="355"/>
                        </a:lnTo>
                        <a:lnTo>
                          <a:pt x="283" y="355"/>
                        </a:lnTo>
                        <a:lnTo>
                          <a:pt x="283" y="355"/>
                        </a:lnTo>
                        <a:lnTo>
                          <a:pt x="285" y="355"/>
                        </a:lnTo>
                        <a:lnTo>
                          <a:pt x="285" y="355"/>
                        </a:lnTo>
                        <a:lnTo>
                          <a:pt x="285" y="355"/>
                        </a:lnTo>
                        <a:lnTo>
                          <a:pt x="285" y="355"/>
                        </a:lnTo>
                        <a:lnTo>
                          <a:pt x="285" y="357"/>
                        </a:lnTo>
                        <a:lnTo>
                          <a:pt x="287" y="357"/>
                        </a:lnTo>
                        <a:lnTo>
                          <a:pt x="287" y="357"/>
                        </a:lnTo>
                        <a:lnTo>
                          <a:pt x="287" y="357"/>
                        </a:lnTo>
                        <a:lnTo>
                          <a:pt x="287" y="358"/>
                        </a:lnTo>
                        <a:lnTo>
                          <a:pt x="287" y="358"/>
                        </a:lnTo>
                        <a:lnTo>
                          <a:pt x="287" y="358"/>
                        </a:lnTo>
                        <a:lnTo>
                          <a:pt x="289" y="358"/>
                        </a:lnTo>
                        <a:lnTo>
                          <a:pt x="289" y="360"/>
                        </a:lnTo>
                        <a:lnTo>
                          <a:pt x="289" y="360"/>
                        </a:lnTo>
                        <a:lnTo>
                          <a:pt x="289" y="360"/>
                        </a:lnTo>
                        <a:lnTo>
                          <a:pt x="290" y="360"/>
                        </a:lnTo>
                        <a:lnTo>
                          <a:pt x="290" y="362"/>
                        </a:lnTo>
                        <a:lnTo>
                          <a:pt x="290" y="362"/>
                        </a:lnTo>
                        <a:lnTo>
                          <a:pt x="290" y="362"/>
                        </a:lnTo>
                        <a:lnTo>
                          <a:pt x="290" y="362"/>
                        </a:lnTo>
                        <a:lnTo>
                          <a:pt x="290" y="362"/>
                        </a:lnTo>
                        <a:lnTo>
                          <a:pt x="290" y="364"/>
                        </a:lnTo>
                        <a:lnTo>
                          <a:pt x="292" y="364"/>
                        </a:lnTo>
                        <a:lnTo>
                          <a:pt x="292" y="364"/>
                        </a:lnTo>
                        <a:lnTo>
                          <a:pt x="292" y="364"/>
                        </a:lnTo>
                        <a:lnTo>
                          <a:pt x="294" y="364"/>
                        </a:lnTo>
                        <a:lnTo>
                          <a:pt x="294" y="364"/>
                        </a:lnTo>
                        <a:lnTo>
                          <a:pt x="296" y="364"/>
                        </a:lnTo>
                        <a:lnTo>
                          <a:pt x="296" y="364"/>
                        </a:lnTo>
                        <a:lnTo>
                          <a:pt x="296" y="364"/>
                        </a:lnTo>
                        <a:lnTo>
                          <a:pt x="296" y="364"/>
                        </a:lnTo>
                        <a:lnTo>
                          <a:pt x="298" y="364"/>
                        </a:lnTo>
                        <a:lnTo>
                          <a:pt x="298" y="366"/>
                        </a:lnTo>
                        <a:lnTo>
                          <a:pt x="298" y="366"/>
                        </a:lnTo>
                        <a:lnTo>
                          <a:pt x="300" y="366"/>
                        </a:lnTo>
                        <a:lnTo>
                          <a:pt x="300" y="366"/>
                        </a:lnTo>
                        <a:lnTo>
                          <a:pt x="300" y="364"/>
                        </a:lnTo>
                        <a:lnTo>
                          <a:pt x="300" y="364"/>
                        </a:lnTo>
                        <a:lnTo>
                          <a:pt x="300" y="364"/>
                        </a:lnTo>
                        <a:lnTo>
                          <a:pt x="298" y="364"/>
                        </a:lnTo>
                        <a:lnTo>
                          <a:pt x="298" y="362"/>
                        </a:lnTo>
                        <a:lnTo>
                          <a:pt x="298" y="362"/>
                        </a:lnTo>
                        <a:lnTo>
                          <a:pt x="298" y="362"/>
                        </a:lnTo>
                        <a:lnTo>
                          <a:pt x="300" y="362"/>
                        </a:lnTo>
                        <a:lnTo>
                          <a:pt x="300" y="360"/>
                        </a:lnTo>
                        <a:lnTo>
                          <a:pt x="300" y="360"/>
                        </a:lnTo>
                        <a:lnTo>
                          <a:pt x="300" y="360"/>
                        </a:lnTo>
                        <a:lnTo>
                          <a:pt x="302" y="360"/>
                        </a:lnTo>
                        <a:lnTo>
                          <a:pt x="302" y="360"/>
                        </a:lnTo>
                        <a:lnTo>
                          <a:pt x="302" y="360"/>
                        </a:lnTo>
                        <a:lnTo>
                          <a:pt x="302" y="360"/>
                        </a:lnTo>
                        <a:lnTo>
                          <a:pt x="304" y="360"/>
                        </a:lnTo>
                        <a:lnTo>
                          <a:pt x="304" y="360"/>
                        </a:lnTo>
                        <a:lnTo>
                          <a:pt x="304" y="360"/>
                        </a:lnTo>
                        <a:lnTo>
                          <a:pt x="304" y="362"/>
                        </a:lnTo>
                        <a:lnTo>
                          <a:pt x="304" y="362"/>
                        </a:lnTo>
                        <a:lnTo>
                          <a:pt x="304" y="362"/>
                        </a:lnTo>
                        <a:lnTo>
                          <a:pt x="304" y="364"/>
                        </a:lnTo>
                        <a:lnTo>
                          <a:pt x="304" y="364"/>
                        </a:lnTo>
                        <a:lnTo>
                          <a:pt x="304" y="366"/>
                        </a:lnTo>
                        <a:lnTo>
                          <a:pt x="304" y="366"/>
                        </a:lnTo>
                        <a:lnTo>
                          <a:pt x="304" y="368"/>
                        </a:lnTo>
                        <a:lnTo>
                          <a:pt x="304" y="368"/>
                        </a:lnTo>
                        <a:lnTo>
                          <a:pt x="304" y="370"/>
                        </a:lnTo>
                        <a:lnTo>
                          <a:pt x="304" y="370"/>
                        </a:lnTo>
                        <a:lnTo>
                          <a:pt x="304" y="372"/>
                        </a:lnTo>
                        <a:lnTo>
                          <a:pt x="304" y="372"/>
                        </a:lnTo>
                        <a:lnTo>
                          <a:pt x="304" y="372"/>
                        </a:lnTo>
                        <a:lnTo>
                          <a:pt x="304" y="374"/>
                        </a:lnTo>
                        <a:lnTo>
                          <a:pt x="304" y="374"/>
                        </a:lnTo>
                        <a:lnTo>
                          <a:pt x="304" y="376"/>
                        </a:lnTo>
                        <a:lnTo>
                          <a:pt x="304" y="376"/>
                        </a:lnTo>
                        <a:lnTo>
                          <a:pt x="304" y="378"/>
                        </a:lnTo>
                        <a:lnTo>
                          <a:pt x="304" y="378"/>
                        </a:lnTo>
                        <a:lnTo>
                          <a:pt x="304" y="380"/>
                        </a:lnTo>
                        <a:lnTo>
                          <a:pt x="304" y="380"/>
                        </a:lnTo>
                        <a:lnTo>
                          <a:pt x="304" y="380"/>
                        </a:lnTo>
                        <a:lnTo>
                          <a:pt x="304" y="381"/>
                        </a:lnTo>
                        <a:lnTo>
                          <a:pt x="304" y="381"/>
                        </a:lnTo>
                        <a:lnTo>
                          <a:pt x="304" y="383"/>
                        </a:lnTo>
                        <a:lnTo>
                          <a:pt x="304" y="383"/>
                        </a:lnTo>
                        <a:lnTo>
                          <a:pt x="304" y="385"/>
                        </a:lnTo>
                        <a:lnTo>
                          <a:pt x="304" y="385"/>
                        </a:lnTo>
                        <a:lnTo>
                          <a:pt x="304" y="387"/>
                        </a:lnTo>
                        <a:lnTo>
                          <a:pt x="304" y="387"/>
                        </a:lnTo>
                        <a:lnTo>
                          <a:pt x="302" y="387"/>
                        </a:lnTo>
                        <a:lnTo>
                          <a:pt x="302" y="387"/>
                        </a:lnTo>
                        <a:lnTo>
                          <a:pt x="302" y="385"/>
                        </a:lnTo>
                        <a:lnTo>
                          <a:pt x="302" y="385"/>
                        </a:lnTo>
                        <a:lnTo>
                          <a:pt x="302" y="385"/>
                        </a:lnTo>
                        <a:lnTo>
                          <a:pt x="302" y="383"/>
                        </a:lnTo>
                        <a:lnTo>
                          <a:pt x="302" y="383"/>
                        </a:lnTo>
                        <a:lnTo>
                          <a:pt x="302" y="383"/>
                        </a:lnTo>
                        <a:lnTo>
                          <a:pt x="302" y="381"/>
                        </a:lnTo>
                        <a:lnTo>
                          <a:pt x="302" y="381"/>
                        </a:lnTo>
                        <a:lnTo>
                          <a:pt x="302" y="381"/>
                        </a:lnTo>
                        <a:lnTo>
                          <a:pt x="300" y="381"/>
                        </a:lnTo>
                        <a:lnTo>
                          <a:pt x="300" y="381"/>
                        </a:lnTo>
                        <a:lnTo>
                          <a:pt x="300" y="381"/>
                        </a:lnTo>
                        <a:lnTo>
                          <a:pt x="300" y="381"/>
                        </a:lnTo>
                        <a:lnTo>
                          <a:pt x="300" y="383"/>
                        </a:lnTo>
                        <a:lnTo>
                          <a:pt x="298" y="383"/>
                        </a:lnTo>
                        <a:lnTo>
                          <a:pt x="298" y="383"/>
                        </a:lnTo>
                        <a:lnTo>
                          <a:pt x="298" y="383"/>
                        </a:lnTo>
                        <a:lnTo>
                          <a:pt x="296" y="383"/>
                        </a:lnTo>
                        <a:lnTo>
                          <a:pt x="296" y="383"/>
                        </a:lnTo>
                        <a:lnTo>
                          <a:pt x="296" y="383"/>
                        </a:lnTo>
                        <a:lnTo>
                          <a:pt x="296" y="385"/>
                        </a:lnTo>
                        <a:lnTo>
                          <a:pt x="294" y="385"/>
                        </a:lnTo>
                        <a:lnTo>
                          <a:pt x="294" y="385"/>
                        </a:lnTo>
                        <a:lnTo>
                          <a:pt x="294" y="385"/>
                        </a:lnTo>
                        <a:lnTo>
                          <a:pt x="292" y="385"/>
                        </a:lnTo>
                        <a:lnTo>
                          <a:pt x="292" y="385"/>
                        </a:lnTo>
                        <a:lnTo>
                          <a:pt x="292" y="385"/>
                        </a:lnTo>
                        <a:lnTo>
                          <a:pt x="292" y="385"/>
                        </a:lnTo>
                        <a:lnTo>
                          <a:pt x="290" y="385"/>
                        </a:lnTo>
                        <a:lnTo>
                          <a:pt x="290" y="385"/>
                        </a:lnTo>
                        <a:lnTo>
                          <a:pt x="290" y="385"/>
                        </a:lnTo>
                        <a:lnTo>
                          <a:pt x="290" y="385"/>
                        </a:lnTo>
                        <a:lnTo>
                          <a:pt x="290" y="385"/>
                        </a:lnTo>
                        <a:lnTo>
                          <a:pt x="290" y="383"/>
                        </a:lnTo>
                        <a:lnTo>
                          <a:pt x="290" y="383"/>
                        </a:lnTo>
                        <a:lnTo>
                          <a:pt x="290" y="381"/>
                        </a:lnTo>
                        <a:lnTo>
                          <a:pt x="289" y="381"/>
                        </a:lnTo>
                        <a:lnTo>
                          <a:pt x="289" y="381"/>
                        </a:lnTo>
                        <a:lnTo>
                          <a:pt x="289" y="380"/>
                        </a:lnTo>
                        <a:lnTo>
                          <a:pt x="289" y="380"/>
                        </a:lnTo>
                        <a:lnTo>
                          <a:pt x="289" y="380"/>
                        </a:lnTo>
                        <a:lnTo>
                          <a:pt x="287" y="380"/>
                        </a:lnTo>
                        <a:lnTo>
                          <a:pt x="287" y="380"/>
                        </a:lnTo>
                        <a:lnTo>
                          <a:pt x="287" y="378"/>
                        </a:lnTo>
                        <a:lnTo>
                          <a:pt x="287" y="378"/>
                        </a:lnTo>
                        <a:lnTo>
                          <a:pt x="287" y="378"/>
                        </a:lnTo>
                        <a:lnTo>
                          <a:pt x="287" y="376"/>
                        </a:lnTo>
                        <a:lnTo>
                          <a:pt x="287" y="376"/>
                        </a:lnTo>
                        <a:lnTo>
                          <a:pt x="287" y="376"/>
                        </a:lnTo>
                        <a:lnTo>
                          <a:pt x="287" y="374"/>
                        </a:lnTo>
                        <a:lnTo>
                          <a:pt x="285" y="374"/>
                        </a:lnTo>
                        <a:lnTo>
                          <a:pt x="285" y="374"/>
                        </a:lnTo>
                        <a:lnTo>
                          <a:pt x="285" y="374"/>
                        </a:lnTo>
                        <a:lnTo>
                          <a:pt x="285" y="374"/>
                        </a:lnTo>
                        <a:lnTo>
                          <a:pt x="283" y="374"/>
                        </a:lnTo>
                        <a:lnTo>
                          <a:pt x="283" y="374"/>
                        </a:lnTo>
                        <a:lnTo>
                          <a:pt x="283" y="374"/>
                        </a:lnTo>
                        <a:lnTo>
                          <a:pt x="283" y="374"/>
                        </a:lnTo>
                        <a:lnTo>
                          <a:pt x="283" y="372"/>
                        </a:lnTo>
                        <a:lnTo>
                          <a:pt x="281" y="372"/>
                        </a:lnTo>
                        <a:lnTo>
                          <a:pt x="281" y="372"/>
                        </a:lnTo>
                        <a:lnTo>
                          <a:pt x="281" y="372"/>
                        </a:lnTo>
                        <a:lnTo>
                          <a:pt x="281" y="372"/>
                        </a:lnTo>
                        <a:lnTo>
                          <a:pt x="281" y="370"/>
                        </a:lnTo>
                        <a:lnTo>
                          <a:pt x="281" y="370"/>
                        </a:lnTo>
                        <a:lnTo>
                          <a:pt x="281" y="370"/>
                        </a:lnTo>
                        <a:lnTo>
                          <a:pt x="281" y="368"/>
                        </a:lnTo>
                        <a:lnTo>
                          <a:pt x="281" y="368"/>
                        </a:lnTo>
                        <a:lnTo>
                          <a:pt x="281" y="368"/>
                        </a:lnTo>
                        <a:lnTo>
                          <a:pt x="281" y="366"/>
                        </a:lnTo>
                        <a:lnTo>
                          <a:pt x="281" y="366"/>
                        </a:lnTo>
                        <a:lnTo>
                          <a:pt x="279" y="366"/>
                        </a:lnTo>
                        <a:lnTo>
                          <a:pt x="279" y="366"/>
                        </a:lnTo>
                        <a:lnTo>
                          <a:pt x="279" y="366"/>
                        </a:lnTo>
                        <a:lnTo>
                          <a:pt x="279" y="364"/>
                        </a:lnTo>
                        <a:lnTo>
                          <a:pt x="279" y="364"/>
                        </a:lnTo>
                        <a:lnTo>
                          <a:pt x="277" y="364"/>
                        </a:lnTo>
                        <a:lnTo>
                          <a:pt x="277" y="364"/>
                        </a:lnTo>
                        <a:lnTo>
                          <a:pt x="277" y="364"/>
                        </a:lnTo>
                        <a:lnTo>
                          <a:pt x="275" y="364"/>
                        </a:lnTo>
                        <a:lnTo>
                          <a:pt x="275" y="364"/>
                        </a:lnTo>
                        <a:lnTo>
                          <a:pt x="275" y="364"/>
                        </a:lnTo>
                        <a:lnTo>
                          <a:pt x="275" y="364"/>
                        </a:lnTo>
                        <a:lnTo>
                          <a:pt x="275" y="364"/>
                        </a:lnTo>
                        <a:lnTo>
                          <a:pt x="275" y="362"/>
                        </a:lnTo>
                        <a:lnTo>
                          <a:pt x="273" y="362"/>
                        </a:lnTo>
                        <a:lnTo>
                          <a:pt x="273" y="362"/>
                        </a:lnTo>
                        <a:lnTo>
                          <a:pt x="273" y="362"/>
                        </a:lnTo>
                        <a:lnTo>
                          <a:pt x="273" y="362"/>
                        </a:lnTo>
                        <a:lnTo>
                          <a:pt x="271" y="362"/>
                        </a:lnTo>
                        <a:lnTo>
                          <a:pt x="271" y="362"/>
                        </a:lnTo>
                        <a:lnTo>
                          <a:pt x="271" y="362"/>
                        </a:lnTo>
                        <a:lnTo>
                          <a:pt x="269" y="362"/>
                        </a:lnTo>
                        <a:lnTo>
                          <a:pt x="269" y="362"/>
                        </a:lnTo>
                        <a:lnTo>
                          <a:pt x="269" y="362"/>
                        </a:lnTo>
                        <a:lnTo>
                          <a:pt x="269" y="362"/>
                        </a:lnTo>
                        <a:lnTo>
                          <a:pt x="267" y="362"/>
                        </a:lnTo>
                        <a:lnTo>
                          <a:pt x="267" y="362"/>
                        </a:lnTo>
                        <a:lnTo>
                          <a:pt x="267" y="362"/>
                        </a:lnTo>
                        <a:lnTo>
                          <a:pt x="267" y="362"/>
                        </a:lnTo>
                        <a:lnTo>
                          <a:pt x="267" y="360"/>
                        </a:lnTo>
                        <a:lnTo>
                          <a:pt x="266" y="360"/>
                        </a:lnTo>
                        <a:lnTo>
                          <a:pt x="266" y="360"/>
                        </a:lnTo>
                        <a:lnTo>
                          <a:pt x="266" y="360"/>
                        </a:lnTo>
                        <a:lnTo>
                          <a:pt x="264" y="360"/>
                        </a:lnTo>
                        <a:lnTo>
                          <a:pt x="264" y="358"/>
                        </a:lnTo>
                        <a:lnTo>
                          <a:pt x="264" y="358"/>
                        </a:lnTo>
                        <a:lnTo>
                          <a:pt x="264" y="357"/>
                        </a:lnTo>
                        <a:lnTo>
                          <a:pt x="264" y="357"/>
                        </a:lnTo>
                        <a:lnTo>
                          <a:pt x="264" y="357"/>
                        </a:lnTo>
                        <a:lnTo>
                          <a:pt x="264" y="355"/>
                        </a:lnTo>
                        <a:lnTo>
                          <a:pt x="264" y="355"/>
                        </a:lnTo>
                        <a:lnTo>
                          <a:pt x="264" y="355"/>
                        </a:lnTo>
                        <a:lnTo>
                          <a:pt x="264" y="355"/>
                        </a:lnTo>
                        <a:lnTo>
                          <a:pt x="262" y="355"/>
                        </a:lnTo>
                        <a:lnTo>
                          <a:pt x="262" y="353"/>
                        </a:lnTo>
                        <a:lnTo>
                          <a:pt x="262" y="353"/>
                        </a:lnTo>
                        <a:lnTo>
                          <a:pt x="260" y="353"/>
                        </a:lnTo>
                        <a:lnTo>
                          <a:pt x="260" y="353"/>
                        </a:lnTo>
                        <a:lnTo>
                          <a:pt x="260" y="353"/>
                        </a:lnTo>
                        <a:lnTo>
                          <a:pt x="260" y="353"/>
                        </a:lnTo>
                        <a:lnTo>
                          <a:pt x="260" y="351"/>
                        </a:lnTo>
                        <a:lnTo>
                          <a:pt x="260" y="351"/>
                        </a:lnTo>
                        <a:lnTo>
                          <a:pt x="260" y="349"/>
                        </a:lnTo>
                        <a:lnTo>
                          <a:pt x="260" y="349"/>
                        </a:lnTo>
                        <a:lnTo>
                          <a:pt x="260" y="347"/>
                        </a:lnTo>
                        <a:lnTo>
                          <a:pt x="258" y="347"/>
                        </a:lnTo>
                        <a:lnTo>
                          <a:pt x="258" y="347"/>
                        </a:lnTo>
                        <a:lnTo>
                          <a:pt x="258" y="347"/>
                        </a:lnTo>
                        <a:lnTo>
                          <a:pt x="256" y="347"/>
                        </a:lnTo>
                        <a:lnTo>
                          <a:pt x="256" y="349"/>
                        </a:lnTo>
                        <a:lnTo>
                          <a:pt x="256" y="349"/>
                        </a:lnTo>
                        <a:lnTo>
                          <a:pt x="256" y="351"/>
                        </a:lnTo>
                        <a:lnTo>
                          <a:pt x="256" y="351"/>
                        </a:lnTo>
                        <a:lnTo>
                          <a:pt x="256" y="351"/>
                        </a:lnTo>
                        <a:lnTo>
                          <a:pt x="256" y="353"/>
                        </a:lnTo>
                        <a:lnTo>
                          <a:pt x="256" y="353"/>
                        </a:lnTo>
                        <a:lnTo>
                          <a:pt x="256" y="355"/>
                        </a:lnTo>
                        <a:lnTo>
                          <a:pt x="254" y="355"/>
                        </a:lnTo>
                        <a:lnTo>
                          <a:pt x="254" y="355"/>
                        </a:lnTo>
                        <a:lnTo>
                          <a:pt x="254" y="355"/>
                        </a:lnTo>
                        <a:lnTo>
                          <a:pt x="254" y="355"/>
                        </a:lnTo>
                        <a:lnTo>
                          <a:pt x="254" y="355"/>
                        </a:lnTo>
                        <a:lnTo>
                          <a:pt x="254" y="357"/>
                        </a:lnTo>
                        <a:lnTo>
                          <a:pt x="252" y="357"/>
                        </a:lnTo>
                        <a:lnTo>
                          <a:pt x="252" y="357"/>
                        </a:lnTo>
                        <a:lnTo>
                          <a:pt x="252" y="355"/>
                        </a:lnTo>
                        <a:lnTo>
                          <a:pt x="252" y="355"/>
                        </a:lnTo>
                        <a:lnTo>
                          <a:pt x="252" y="357"/>
                        </a:lnTo>
                        <a:lnTo>
                          <a:pt x="250" y="357"/>
                        </a:lnTo>
                        <a:lnTo>
                          <a:pt x="250" y="357"/>
                        </a:lnTo>
                        <a:lnTo>
                          <a:pt x="248" y="357"/>
                        </a:lnTo>
                        <a:lnTo>
                          <a:pt x="248" y="355"/>
                        </a:lnTo>
                        <a:lnTo>
                          <a:pt x="248" y="355"/>
                        </a:lnTo>
                        <a:lnTo>
                          <a:pt x="248" y="355"/>
                        </a:lnTo>
                        <a:lnTo>
                          <a:pt x="246" y="355"/>
                        </a:lnTo>
                        <a:lnTo>
                          <a:pt x="246" y="355"/>
                        </a:lnTo>
                        <a:lnTo>
                          <a:pt x="246" y="355"/>
                        </a:lnTo>
                        <a:lnTo>
                          <a:pt x="246" y="355"/>
                        </a:lnTo>
                        <a:lnTo>
                          <a:pt x="245" y="355"/>
                        </a:lnTo>
                        <a:lnTo>
                          <a:pt x="245" y="355"/>
                        </a:lnTo>
                        <a:lnTo>
                          <a:pt x="245" y="355"/>
                        </a:lnTo>
                        <a:lnTo>
                          <a:pt x="243" y="355"/>
                        </a:lnTo>
                        <a:lnTo>
                          <a:pt x="243" y="355"/>
                        </a:lnTo>
                        <a:lnTo>
                          <a:pt x="243" y="355"/>
                        </a:lnTo>
                        <a:lnTo>
                          <a:pt x="243" y="355"/>
                        </a:lnTo>
                        <a:lnTo>
                          <a:pt x="241" y="355"/>
                        </a:lnTo>
                        <a:lnTo>
                          <a:pt x="241" y="355"/>
                        </a:lnTo>
                        <a:lnTo>
                          <a:pt x="241" y="355"/>
                        </a:lnTo>
                        <a:lnTo>
                          <a:pt x="241" y="355"/>
                        </a:lnTo>
                        <a:lnTo>
                          <a:pt x="239" y="355"/>
                        </a:lnTo>
                        <a:lnTo>
                          <a:pt x="239" y="355"/>
                        </a:lnTo>
                        <a:lnTo>
                          <a:pt x="239" y="355"/>
                        </a:lnTo>
                        <a:lnTo>
                          <a:pt x="239" y="355"/>
                        </a:lnTo>
                        <a:lnTo>
                          <a:pt x="237" y="355"/>
                        </a:lnTo>
                        <a:lnTo>
                          <a:pt x="237" y="355"/>
                        </a:lnTo>
                        <a:lnTo>
                          <a:pt x="237" y="353"/>
                        </a:lnTo>
                        <a:lnTo>
                          <a:pt x="237" y="353"/>
                        </a:lnTo>
                        <a:lnTo>
                          <a:pt x="237" y="353"/>
                        </a:lnTo>
                        <a:lnTo>
                          <a:pt x="235" y="353"/>
                        </a:lnTo>
                        <a:lnTo>
                          <a:pt x="235" y="353"/>
                        </a:lnTo>
                        <a:lnTo>
                          <a:pt x="235" y="353"/>
                        </a:lnTo>
                        <a:lnTo>
                          <a:pt x="233" y="353"/>
                        </a:lnTo>
                        <a:lnTo>
                          <a:pt x="233" y="353"/>
                        </a:lnTo>
                        <a:lnTo>
                          <a:pt x="233" y="353"/>
                        </a:lnTo>
                        <a:lnTo>
                          <a:pt x="233" y="353"/>
                        </a:lnTo>
                        <a:lnTo>
                          <a:pt x="233" y="351"/>
                        </a:lnTo>
                        <a:lnTo>
                          <a:pt x="231" y="351"/>
                        </a:lnTo>
                        <a:lnTo>
                          <a:pt x="231" y="351"/>
                        </a:lnTo>
                        <a:lnTo>
                          <a:pt x="231" y="351"/>
                        </a:lnTo>
                        <a:lnTo>
                          <a:pt x="231" y="353"/>
                        </a:lnTo>
                        <a:lnTo>
                          <a:pt x="229" y="353"/>
                        </a:lnTo>
                        <a:lnTo>
                          <a:pt x="229" y="351"/>
                        </a:lnTo>
                        <a:lnTo>
                          <a:pt x="229" y="351"/>
                        </a:lnTo>
                        <a:lnTo>
                          <a:pt x="229" y="351"/>
                        </a:lnTo>
                        <a:lnTo>
                          <a:pt x="229" y="349"/>
                        </a:lnTo>
                        <a:lnTo>
                          <a:pt x="227" y="349"/>
                        </a:lnTo>
                        <a:lnTo>
                          <a:pt x="227" y="349"/>
                        </a:lnTo>
                        <a:lnTo>
                          <a:pt x="227" y="349"/>
                        </a:lnTo>
                        <a:lnTo>
                          <a:pt x="227" y="349"/>
                        </a:lnTo>
                        <a:lnTo>
                          <a:pt x="227" y="347"/>
                        </a:lnTo>
                        <a:lnTo>
                          <a:pt x="225" y="347"/>
                        </a:lnTo>
                        <a:lnTo>
                          <a:pt x="225" y="347"/>
                        </a:lnTo>
                        <a:lnTo>
                          <a:pt x="225" y="347"/>
                        </a:lnTo>
                        <a:lnTo>
                          <a:pt x="227" y="347"/>
                        </a:lnTo>
                        <a:lnTo>
                          <a:pt x="227" y="345"/>
                        </a:lnTo>
                        <a:lnTo>
                          <a:pt x="225" y="345"/>
                        </a:lnTo>
                        <a:lnTo>
                          <a:pt x="225" y="345"/>
                        </a:lnTo>
                        <a:lnTo>
                          <a:pt x="225" y="343"/>
                        </a:lnTo>
                        <a:lnTo>
                          <a:pt x="225" y="343"/>
                        </a:lnTo>
                        <a:lnTo>
                          <a:pt x="225" y="341"/>
                        </a:lnTo>
                        <a:lnTo>
                          <a:pt x="227" y="341"/>
                        </a:lnTo>
                        <a:lnTo>
                          <a:pt x="227" y="341"/>
                        </a:lnTo>
                        <a:lnTo>
                          <a:pt x="227" y="339"/>
                        </a:lnTo>
                        <a:lnTo>
                          <a:pt x="225" y="339"/>
                        </a:lnTo>
                        <a:lnTo>
                          <a:pt x="225" y="339"/>
                        </a:lnTo>
                        <a:lnTo>
                          <a:pt x="225" y="339"/>
                        </a:lnTo>
                        <a:lnTo>
                          <a:pt x="225" y="341"/>
                        </a:lnTo>
                        <a:lnTo>
                          <a:pt x="223" y="341"/>
                        </a:lnTo>
                        <a:lnTo>
                          <a:pt x="223" y="341"/>
                        </a:lnTo>
                        <a:lnTo>
                          <a:pt x="222" y="341"/>
                        </a:lnTo>
                        <a:lnTo>
                          <a:pt x="222" y="341"/>
                        </a:lnTo>
                        <a:lnTo>
                          <a:pt x="222" y="341"/>
                        </a:lnTo>
                        <a:lnTo>
                          <a:pt x="220" y="341"/>
                        </a:lnTo>
                        <a:lnTo>
                          <a:pt x="220" y="341"/>
                        </a:lnTo>
                        <a:lnTo>
                          <a:pt x="220" y="341"/>
                        </a:lnTo>
                        <a:lnTo>
                          <a:pt x="220" y="341"/>
                        </a:lnTo>
                        <a:lnTo>
                          <a:pt x="218" y="341"/>
                        </a:lnTo>
                        <a:lnTo>
                          <a:pt x="218" y="341"/>
                        </a:lnTo>
                        <a:lnTo>
                          <a:pt x="216" y="341"/>
                        </a:lnTo>
                        <a:lnTo>
                          <a:pt x="216" y="343"/>
                        </a:lnTo>
                        <a:lnTo>
                          <a:pt x="216" y="343"/>
                        </a:lnTo>
                        <a:lnTo>
                          <a:pt x="216" y="343"/>
                        </a:lnTo>
                        <a:lnTo>
                          <a:pt x="216" y="343"/>
                        </a:lnTo>
                        <a:lnTo>
                          <a:pt x="214" y="343"/>
                        </a:lnTo>
                        <a:lnTo>
                          <a:pt x="214" y="345"/>
                        </a:lnTo>
                        <a:lnTo>
                          <a:pt x="214" y="345"/>
                        </a:lnTo>
                        <a:lnTo>
                          <a:pt x="214" y="345"/>
                        </a:lnTo>
                        <a:lnTo>
                          <a:pt x="214" y="345"/>
                        </a:lnTo>
                        <a:lnTo>
                          <a:pt x="212" y="345"/>
                        </a:lnTo>
                        <a:lnTo>
                          <a:pt x="212" y="345"/>
                        </a:lnTo>
                        <a:lnTo>
                          <a:pt x="210" y="345"/>
                        </a:lnTo>
                        <a:lnTo>
                          <a:pt x="210" y="345"/>
                        </a:lnTo>
                        <a:lnTo>
                          <a:pt x="210" y="345"/>
                        </a:lnTo>
                        <a:lnTo>
                          <a:pt x="210" y="345"/>
                        </a:lnTo>
                        <a:lnTo>
                          <a:pt x="208" y="345"/>
                        </a:lnTo>
                        <a:lnTo>
                          <a:pt x="208" y="343"/>
                        </a:lnTo>
                        <a:lnTo>
                          <a:pt x="210" y="343"/>
                        </a:lnTo>
                        <a:lnTo>
                          <a:pt x="210" y="343"/>
                        </a:lnTo>
                        <a:lnTo>
                          <a:pt x="210" y="343"/>
                        </a:lnTo>
                        <a:lnTo>
                          <a:pt x="210" y="341"/>
                        </a:lnTo>
                        <a:lnTo>
                          <a:pt x="210" y="341"/>
                        </a:lnTo>
                        <a:lnTo>
                          <a:pt x="210" y="341"/>
                        </a:lnTo>
                        <a:lnTo>
                          <a:pt x="210" y="339"/>
                        </a:lnTo>
                        <a:lnTo>
                          <a:pt x="210" y="339"/>
                        </a:lnTo>
                        <a:lnTo>
                          <a:pt x="210" y="339"/>
                        </a:lnTo>
                        <a:lnTo>
                          <a:pt x="210" y="339"/>
                        </a:lnTo>
                        <a:lnTo>
                          <a:pt x="210" y="337"/>
                        </a:lnTo>
                        <a:lnTo>
                          <a:pt x="210" y="337"/>
                        </a:lnTo>
                        <a:lnTo>
                          <a:pt x="210" y="337"/>
                        </a:lnTo>
                        <a:lnTo>
                          <a:pt x="208" y="337"/>
                        </a:lnTo>
                        <a:lnTo>
                          <a:pt x="208" y="337"/>
                        </a:lnTo>
                        <a:lnTo>
                          <a:pt x="206" y="337"/>
                        </a:lnTo>
                        <a:lnTo>
                          <a:pt x="206" y="337"/>
                        </a:lnTo>
                        <a:lnTo>
                          <a:pt x="206" y="337"/>
                        </a:lnTo>
                        <a:lnTo>
                          <a:pt x="206" y="335"/>
                        </a:lnTo>
                        <a:lnTo>
                          <a:pt x="206" y="335"/>
                        </a:lnTo>
                        <a:lnTo>
                          <a:pt x="206" y="334"/>
                        </a:lnTo>
                        <a:lnTo>
                          <a:pt x="204" y="334"/>
                        </a:lnTo>
                        <a:lnTo>
                          <a:pt x="204" y="334"/>
                        </a:lnTo>
                        <a:lnTo>
                          <a:pt x="204" y="334"/>
                        </a:lnTo>
                        <a:lnTo>
                          <a:pt x="204" y="334"/>
                        </a:lnTo>
                        <a:lnTo>
                          <a:pt x="204" y="334"/>
                        </a:lnTo>
                        <a:lnTo>
                          <a:pt x="202" y="334"/>
                        </a:lnTo>
                        <a:lnTo>
                          <a:pt x="202" y="335"/>
                        </a:lnTo>
                        <a:lnTo>
                          <a:pt x="202" y="335"/>
                        </a:lnTo>
                        <a:lnTo>
                          <a:pt x="202" y="335"/>
                        </a:lnTo>
                        <a:lnTo>
                          <a:pt x="201" y="335"/>
                        </a:lnTo>
                        <a:lnTo>
                          <a:pt x="201" y="337"/>
                        </a:lnTo>
                        <a:lnTo>
                          <a:pt x="201" y="337"/>
                        </a:lnTo>
                        <a:lnTo>
                          <a:pt x="201" y="337"/>
                        </a:lnTo>
                        <a:lnTo>
                          <a:pt x="201" y="335"/>
                        </a:lnTo>
                        <a:lnTo>
                          <a:pt x="199" y="335"/>
                        </a:lnTo>
                        <a:lnTo>
                          <a:pt x="199" y="335"/>
                        </a:lnTo>
                        <a:lnTo>
                          <a:pt x="199" y="335"/>
                        </a:lnTo>
                        <a:lnTo>
                          <a:pt x="197" y="335"/>
                        </a:lnTo>
                        <a:lnTo>
                          <a:pt x="197" y="335"/>
                        </a:lnTo>
                        <a:lnTo>
                          <a:pt x="197" y="335"/>
                        </a:lnTo>
                        <a:lnTo>
                          <a:pt x="195" y="335"/>
                        </a:lnTo>
                        <a:lnTo>
                          <a:pt x="195" y="335"/>
                        </a:lnTo>
                        <a:lnTo>
                          <a:pt x="195" y="335"/>
                        </a:lnTo>
                        <a:lnTo>
                          <a:pt x="193" y="335"/>
                        </a:lnTo>
                        <a:lnTo>
                          <a:pt x="193" y="335"/>
                        </a:lnTo>
                        <a:lnTo>
                          <a:pt x="193" y="335"/>
                        </a:lnTo>
                        <a:lnTo>
                          <a:pt x="193" y="335"/>
                        </a:lnTo>
                        <a:lnTo>
                          <a:pt x="191" y="335"/>
                        </a:lnTo>
                        <a:lnTo>
                          <a:pt x="191" y="337"/>
                        </a:lnTo>
                        <a:lnTo>
                          <a:pt x="191" y="337"/>
                        </a:lnTo>
                        <a:lnTo>
                          <a:pt x="191" y="337"/>
                        </a:lnTo>
                        <a:lnTo>
                          <a:pt x="189" y="337"/>
                        </a:lnTo>
                        <a:lnTo>
                          <a:pt x="189" y="337"/>
                        </a:lnTo>
                        <a:lnTo>
                          <a:pt x="189" y="337"/>
                        </a:lnTo>
                        <a:lnTo>
                          <a:pt x="189" y="339"/>
                        </a:lnTo>
                        <a:lnTo>
                          <a:pt x="187" y="339"/>
                        </a:lnTo>
                        <a:lnTo>
                          <a:pt x="187" y="339"/>
                        </a:lnTo>
                        <a:lnTo>
                          <a:pt x="187" y="339"/>
                        </a:lnTo>
                        <a:lnTo>
                          <a:pt x="187" y="337"/>
                        </a:lnTo>
                        <a:lnTo>
                          <a:pt x="185" y="337"/>
                        </a:lnTo>
                        <a:lnTo>
                          <a:pt x="185" y="337"/>
                        </a:lnTo>
                        <a:lnTo>
                          <a:pt x="183" y="337"/>
                        </a:lnTo>
                        <a:lnTo>
                          <a:pt x="183" y="337"/>
                        </a:lnTo>
                        <a:lnTo>
                          <a:pt x="183" y="337"/>
                        </a:lnTo>
                        <a:lnTo>
                          <a:pt x="183" y="339"/>
                        </a:lnTo>
                        <a:lnTo>
                          <a:pt x="181" y="339"/>
                        </a:lnTo>
                        <a:lnTo>
                          <a:pt x="181" y="339"/>
                        </a:lnTo>
                        <a:lnTo>
                          <a:pt x="181" y="337"/>
                        </a:lnTo>
                        <a:lnTo>
                          <a:pt x="181" y="337"/>
                        </a:lnTo>
                        <a:lnTo>
                          <a:pt x="179" y="337"/>
                        </a:lnTo>
                        <a:lnTo>
                          <a:pt x="179" y="337"/>
                        </a:lnTo>
                        <a:lnTo>
                          <a:pt x="179" y="337"/>
                        </a:lnTo>
                        <a:lnTo>
                          <a:pt x="178" y="337"/>
                        </a:lnTo>
                        <a:lnTo>
                          <a:pt x="178" y="337"/>
                        </a:lnTo>
                        <a:lnTo>
                          <a:pt x="178" y="337"/>
                        </a:lnTo>
                        <a:lnTo>
                          <a:pt x="178" y="339"/>
                        </a:lnTo>
                        <a:lnTo>
                          <a:pt x="178" y="339"/>
                        </a:lnTo>
                        <a:lnTo>
                          <a:pt x="178" y="339"/>
                        </a:lnTo>
                        <a:lnTo>
                          <a:pt x="176" y="339"/>
                        </a:lnTo>
                        <a:lnTo>
                          <a:pt x="176" y="339"/>
                        </a:lnTo>
                        <a:lnTo>
                          <a:pt x="174" y="339"/>
                        </a:lnTo>
                        <a:lnTo>
                          <a:pt x="174" y="339"/>
                        </a:lnTo>
                        <a:lnTo>
                          <a:pt x="174" y="341"/>
                        </a:lnTo>
                        <a:lnTo>
                          <a:pt x="174" y="341"/>
                        </a:lnTo>
                        <a:lnTo>
                          <a:pt x="174" y="341"/>
                        </a:lnTo>
                        <a:lnTo>
                          <a:pt x="174" y="339"/>
                        </a:lnTo>
                        <a:lnTo>
                          <a:pt x="174" y="339"/>
                        </a:lnTo>
                        <a:lnTo>
                          <a:pt x="174" y="339"/>
                        </a:lnTo>
                        <a:lnTo>
                          <a:pt x="172" y="339"/>
                        </a:lnTo>
                        <a:lnTo>
                          <a:pt x="172" y="337"/>
                        </a:lnTo>
                        <a:lnTo>
                          <a:pt x="172" y="337"/>
                        </a:lnTo>
                        <a:lnTo>
                          <a:pt x="172" y="335"/>
                        </a:lnTo>
                        <a:lnTo>
                          <a:pt x="172" y="335"/>
                        </a:lnTo>
                        <a:lnTo>
                          <a:pt x="172" y="334"/>
                        </a:lnTo>
                        <a:lnTo>
                          <a:pt x="172" y="334"/>
                        </a:lnTo>
                        <a:lnTo>
                          <a:pt x="172" y="334"/>
                        </a:lnTo>
                        <a:lnTo>
                          <a:pt x="172" y="332"/>
                        </a:lnTo>
                        <a:lnTo>
                          <a:pt x="172" y="332"/>
                        </a:lnTo>
                        <a:lnTo>
                          <a:pt x="174" y="332"/>
                        </a:lnTo>
                        <a:lnTo>
                          <a:pt x="174" y="332"/>
                        </a:lnTo>
                        <a:lnTo>
                          <a:pt x="174" y="332"/>
                        </a:lnTo>
                        <a:lnTo>
                          <a:pt x="174" y="332"/>
                        </a:lnTo>
                        <a:lnTo>
                          <a:pt x="174" y="332"/>
                        </a:lnTo>
                        <a:lnTo>
                          <a:pt x="174" y="330"/>
                        </a:lnTo>
                        <a:lnTo>
                          <a:pt x="174" y="330"/>
                        </a:lnTo>
                        <a:lnTo>
                          <a:pt x="174" y="328"/>
                        </a:lnTo>
                        <a:lnTo>
                          <a:pt x="174" y="328"/>
                        </a:lnTo>
                        <a:lnTo>
                          <a:pt x="174" y="326"/>
                        </a:lnTo>
                        <a:lnTo>
                          <a:pt x="174" y="326"/>
                        </a:lnTo>
                        <a:lnTo>
                          <a:pt x="174" y="326"/>
                        </a:lnTo>
                        <a:lnTo>
                          <a:pt x="174" y="324"/>
                        </a:lnTo>
                        <a:lnTo>
                          <a:pt x="174" y="324"/>
                        </a:lnTo>
                        <a:lnTo>
                          <a:pt x="174" y="324"/>
                        </a:lnTo>
                        <a:lnTo>
                          <a:pt x="174" y="324"/>
                        </a:lnTo>
                        <a:lnTo>
                          <a:pt x="174" y="322"/>
                        </a:lnTo>
                        <a:lnTo>
                          <a:pt x="174" y="322"/>
                        </a:lnTo>
                        <a:lnTo>
                          <a:pt x="174" y="322"/>
                        </a:lnTo>
                        <a:lnTo>
                          <a:pt x="174" y="320"/>
                        </a:lnTo>
                        <a:lnTo>
                          <a:pt x="174" y="320"/>
                        </a:lnTo>
                        <a:lnTo>
                          <a:pt x="174" y="320"/>
                        </a:lnTo>
                        <a:lnTo>
                          <a:pt x="174" y="318"/>
                        </a:lnTo>
                        <a:lnTo>
                          <a:pt x="172" y="318"/>
                        </a:lnTo>
                        <a:lnTo>
                          <a:pt x="172" y="318"/>
                        </a:lnTo>
                        <a:lnTo>
                          <a:pt x="172" y="316"/>
                        </a:lnTo>
                        <a:lnTo>
                          <a:pt x="172" y="316"/>
                        </a:lnTo>
                        <a:lnTo>
                          <a:pt x="172" y="314"/>
                        </a:lnTo>
                        <a:lnTo>
                          <a:pt x="172" y="314"/>
                        </a:lnTo>
                        <a:lnTo>
                          <a:pt x="172" y="314"/>
                        </a:lnTo>
                        <a:lnTo>
                          <a:pt x="172" y="314"/>
                        </a:lnTo>
                        <a:lnTo>
                          <a:pt x="172" y="312"/>
                        </a:lnTo>
                        <a:lnTo>
                          <a:pt x="172" y="312"/>
                        </a:lnTo>
                        <a:lnTo>
                          <a:pt x="170" y="312"/>
                        </a:lnTo>
                        <a:lnTo>
                          <a:pt x="170" y="312"/>
                        </a:lnTo>
                        <a:lnTo>
                          <a:pt x="170" y="312"/>
                        </a:lnTo>
                        <a:lnTo>
                          <a:pt x="168" y="312"/>
                        </a:lnTo>
                        <a:lnTo>
                          <a:pt x="168" y="311"/>
                        </a:lnTo>
                        <a:lnTo>
                          <a:pt x="168" y="311"/>
                        </a:lnTo>
                        <a:lnTo>
                          <a:pt x="168" y="311"/>
                        </a:lnTo>
                        <a:lnTo>
                          <a:pt x="168" y="309"/>
                        </a:lnTo>
                        <a:lnTo>
                          <a:pt x="168" y="309"/>
                        </a:lnTo>
                        <a:lnTo>
                          <a:pt x="168" y="309"/>
                        </a:lnTo>
                        <a:lnTo>
                          <a:pt x="166" y="309"/>
                        </a:lnTo>
                        <a:lnTo>
                          <a:pt x="166" y="307"/>
                        </a:lnTo>
                        <a:lnTo>
                          <a:pt x="166" y="307"/>
                        </a:lnTo>
                        <a:lnTo>
                          <a:pt x="166" y="307"/>
                        </a:lnTo>
                        <a:lnTo>
                          <a:pt x="166" y="307"/>
                        </a:lnTo>
                        <a:lnTo>
                          <a:pt x="166" y="305"/>
                        </a:lnTo>
                        <a:lnTo>
                          <a:pt x="166" y="305"/>
                        </a:lnTo>
                        <a:lnTo>
                          <a:pt x="166" y="305"/>
                        </a:lnTo>
                        <a:lnTo>
                          <a:pt x="166" y="303"/>
                        </a:lnTo>
                        <a:lnTo>
                          <a:pt x="166" y="303"/>
                        </a:lnTo>
                        <a:lnTo>
                          <a:pt x="166" y="301"/>
                        </a:lnTo>
                        <a:lnTo>
                          <a:pt x="166" y="301"/>
                        </a:lnTo>
                        <a:lnTo>
                          <a:pt x="166" y="301"/>
                        </a:lnTo>
                        <a:lnTo>
                          <a:pt x="166" y="299"/>
                        </a:lnTo>
                        <a:lnTo>
                          <a:pt x="166" y="299"/>
                        </a:lnTo>
                        <a:lnTo>
                          <a:pt x="166" y="299"/>
                        </a:lnTo>
                        <a:lnTo>
                          <a:pt x="166" y="299"/>
                        </a:lnTo>
                        <a:lnTo>
                          <a:pt x="166" y="299"/>
                        </a:lnTo>
                        <a:lnTo>
                          <a:pt x="166" y="297"/>
                        </a:lnTo>
                        <a:lnTo>
                          <a:pt x="166" y="297"/>
                        </a:lnTo>
                        <a:lnTo>
                          <a:pt x="166" y="295"/>
                        </a:lnTo>
                        <a:lnTo>
                          <a:pt x="166" y="295"/>
                        </a:lnTo>
                        <a:lnTo>
                          <a:pt x="166" y="295"/>
                        </a:lnTo>
                        <a:lnTo>
                          <a:pt x="166" y="293"/>
                        </a:lnTo>
                        <a:lnTo>
                          <a:pt x="166" y="293"/>
                        </a:lnTo>
                        <a:lnTo>
                          <a:pt x="166" y="291"/>
                        </a:lnTo>
                        <a:lnTo>
                          <a:pt x="166" y="291"/>
                        </a:lnTo>
                        <a:lnTo>
                          <a:pt x="166" y="291"/>
                        </a:lnTo>
                        <a:lnTo>
                          <a:pt x="168" y="291"/>
                        </a:lnTo>
                        <a:lnTo>
                          <a:pt x="168" y="289"/>
                        </a:lnTo>
                        <a:lnTo>
                          <a:pt x="168" y="289"/>
                        </a:lnTo>
                        <a:lnTo>
                          <a:pt x="168" y="288"/>
                        </a:lnTo>
                        <a:lnTo>
                          <a:pt x="168" y="288"/>
                        </a:lnTo>
                        <a:lnTo>
                          <a:pt x="168" y="286"/>
                        </a:lnTo>
                        <a:lnTo>
                          <a:pt x="168" y="286"/>
                        </a:lnTo>
                        <a:lnTo>
                          <a:pt x="168" y="286"/>
                        </a:lnTo>
                        <a:lnTo>
                          <a:pt x="168" y="284"/>
                        </a:lnTo>
                        <a:lnTo>
                          <a:pt x="168" y="284"/>
                        </a:lnTo>
                        <a:lnTo>
                          <a:pt x="168" y="284"/>
                        </a:lnTo>
                        <a:lnTo>
                          <a:pt x="168" y="284"/>
                        </a:lnTo>
                        <a:lnTo>
                          <a:pt x="168" y="282"/>
                        </a:lnTo>
                        <a:lnTo>
                          <a:pt x="168" y="282"/>
                        </a:lnTo>
                        <a:lnTo>
                          <a:pt x="168" y="280"/>
                        </a:lnTo>
                        <a:lnTo>
                          <a:pt x="168" y="280"/>
                        </a:lnTo>
                        <a:lnTo>
                          <a:pt x="166" y="280"/>
                        </a:lnTo>
                        <a:lnTo>
                          <a:pt x="166" y="278"/>
                        </a:lnTo>
                        <a:lnTo>
                          <a:pt x="166" y="278"/>
                        </a:lnTo>
                        <a:lnTo>
                          <a:pt x="166" y="276"/>
                        </a:lnTo>
                        <a:lnTo>
                          <a:pt x="166" y="276"/>
                        </a:lnTo>
                        <a:lnTo>
                          <a:pt x="166" y="276"/>
                        </a:lnTo>
                        <a:lnTo>
                          <a:pt x="166" y="276"/>
                        </a:lnTo>
                        <a:lnTo>
                          <a:pt x="166" y="276"/>
                        </a:lnTo>
                        <a:lnTo>
                          <a:pt x="166" y="274"/>
                        </a:lnTo>
                        <a:lnTo>
                          <a:pt x="164" y="274"/>
                        </a:lnTo>
                        <a:lnTo>
                          <a:pt x="164" y="274"/>
                        </a:lnTo>
                        <a:lnTo>
                          <a:pt x="164" y="272"/>
                        </a:lnTo>
                        <a:lnTo>
                          <a:pt x="164" y="272"/>
                        </a:lnTo>
                        <a:lnTo>
                          <a:pt x="164" y="270"/>
                        </a:lnTo>
                        <a:lnTo>
                          <a:pt x="166" y="270"/>
                        </a:lnTo>
                        <a:lnTo>
                          <a:pt x="166" y="270"/>
                        </a:lnTo>
                        <a:lnTo>
                          <a:pt x="166" y="268"/>
                        </a:lnTo>
                        <a:lnTo>
                          <a:pt x="166" y="268"/>
                        </a:lnTo>
                        <a:lnTo>
                          <a:pt x="166" y="267"/>
                        </a:lnTo>
                        <a:lnTo>
                          <a:pt x="166" y="267"/>
                        </a:lnTo>
                        <a:lnTo>
                          <a:pt x="166" y="267"/>
                        </a:lnTo>
                        <a:lnTo>
                          <a:pt x="166" y="267"/>
                        </a:lnTo>
                        <a:lnTo>
                          <a:pt x="166" y="265"/>
                        </a:lnTo>
                        <a:lnTo>
                          <a:pt x="166" y="265"/>
                        </a:lnTo>
                        <a:lnTo>
                          <a:pt x="166" y="263"/>
                        </a:lnTo>
                        <a:lnTo>
                          <a:pt x="166" y="263"/>
                        </a:lnTo>
                        <a:lnTo>
                          <a:pt x="166" y="261"/>
                        </a:lnTo>
                        <a:lnTo>
                          <a:pt x="166" y="261"/>
                        </a:lnTo>
                        <a:lnTo>
                          <a:pt x="166" y="261"/>
                        </a:lnTo>
                        <a:lnTo>
                          <a:pt x="166" y="259"/>
                        </a:lnTo>
                        <a:lnTo>
                          <a:pt x="164" y="259"/>
                        </a:lnTo>
                        <a:lnTo>
                          <a:pt x="164" y="259"/>
                        </a:lnTo>
                        <a:lnTo>
                          <a:pt x="162" y="259"/>
                        </a:lnTo>
                        <a:lnTo>
                          <a:pt x="162" y="259"/>
                        </a:lnTo>
                        <a:lnTo>
                          <a:pt x="162" y="259"/>
                        </a:lnTo>
                        <a:lnTo>
                          <a:pt x="160" y="259"/>
                        </a:lnTo>
                        <a:lnTo>
                          <a:pt x="160" y="259"/>
                        </a:lnTo>
                        <a:lnTo>
                          <a:pt x="160" y="259"/>
                        </a:lnTo>
                        <a:lnTo>
                          <a:pt x="158" y="259"/>
                        </a:lnTo>
                        <a:lnTo>
                          <a:pt x="158" y="259"/>
                        </a:lnTo>
                        <a:lnTo>
                          <a:pt x="156" y="259"/>
                        </a:lnTo>
                        <a:lnTo>
                          <a:pt x="156" y="259"/>
                        </a:lnTo>
                        <a:lnTo>
                          <a:pt x="156" y="259"/>
                        </a:lnTo>
                        <a:lnTo>
                          <a:pt x="155" y="259"/>
                        </a:lnTo>
                        <a:lnTo>
                          <a:pt x="155" y="259"/>
                        </a:lnTo>
                        <a:lnTo>
                          <a:pt x="155" y="259"/>
                        </a:lnTo>
                        <a:lnTo>
                          <a:pt x="153" y="259"/>
                        </a:lnTo>
                        <a:lnTo>
                          <a:pt x="153" y="259"/>
                        </a:lnTo>
                        <a:lnTo>
                          <a:pt x="151" y="259"/>
                        </a:lnTo>
                        <a:lnTo>
                          <a:pt x="151" y="259"/>
                        </a:lnTo>
                        <a:lnTo>
                          <a:pt x="151" y="259"/>
                        </a:lnTo>
                        <a:lnTo>
                          <a:pt x="149" y="259"/>
                        </a:lnTo>
                        <a:lnTo>
                          <a:pt x="149" y="259"/>
                        </a:lnTo>
                        <a:lnTo>
                          <a:pt x="147" y="259"/>
                        </a:lnTo>
                        <a:lnTo>
                          <a:pt x="147" y="259"/>
                        </a:lnTo>
                        <a:lnTo>
                          <a:pt x="147" y="259"/>
                        </a:lnTo>
                        <a:lnTo>
                          <a:pt x="145" y="259"/>
                        </a:lnTo>
                        <a:lnTo>
                          <a:pt x="145" y="259"/>
                        </a:lnTo>
                        <a:lnTo>
                          <a:pt x="145" y="259"/>
                        </a:lnTo>
                        <a:lnTo>
                          <a:pt x="143" y="259"/>
                        </a:lnTo>
                        <a:lnTo>
                          <a:pt x="143" y="259"/>
                        </a:lnTo>
                        <a:lnTo>
                          <a:pt x="143" y="259"/>
                        </a:lnTo>
                        <a:lnTo>
                          <a:pt x="143" y="257"/>
                        </a:lnTo>
                        <a:lnTo>
                          <a:pt x="143" y="257"/>
                        </a:lnTo>
                        <a:lnTo>
                          <a:pt x="143" y="255"/>
                        </a:lnTo>
                        <a:lnTo>
                          <a:pt x="145" y="255"/>
                        </a:lnTo>
                        <a:lnTo>
                          <a:pt x="145" y="255"/>
                        </a:lnTo>
                        <a:lnTo>
                          <a:pt x="145" y="253"/>
                        </a:lnTo>
                        <a:lnTo>
                          <a:pt x="145" y="253"/>
                        </a:lnTo>
                        <a:lnTo>
                          <a:pt x="145" y="253"/>
                        </a:lnTo>
                        <a:lnTo>
                          <a:pt x="145" y="251"/>
                        </a:lnTo>
                        <a:lnTo>
                          <a:pt x="145" y="251"/>
                        </a:lnTo>
                        <a:lnTo>
                          <a:pt x="143" y="251"/>
                        </a:lnTo>
                        <a:lnTo>
                          <a:pt x="143" y="251"/>
                        </a:lnTo>
                        <a:lnTo>
                          <a:pt x="141" y="251"/>
                        </a:lnTo>
                        <a:lnTo>
                          <a:pt x="141" y="251"/>
                        </a:lnTo>
                        <a:lnTo>
                          <a:pt x="141" y="251"/>
                        </a:lnTo>
                        <a:lnTo>
                          <a:pt x="139" y="251"/>
                        </a:lnTo>
                        <a:lnTo>
                          <a:pt x="139" y="253"/>
                        </a:lnTo>
                        <a:lnTo>
                          <a:pt x="139" y="253"/>
                        </a:lnTo>
                        <a:lnTo>
                          <a:pt x="139" y="253"/>
                        </a:lnTo>
                        <a:lnTo>
                          <a:pt x="139" y="253"/>
                        </a:lnTo>
                        <a:lnTo>
                          <a:pt x="137" y="253"/>
                        </a:lnTo>
                        <a:lnTo>
                          <a:pt x="137" y="253"/>
                        </a:lnTo>
                        <a:lnTo>
                          <a:pt x="135" y="253"/>
                        </a:lnTo>
                        <a:lnTo>
                          <a:pt x="135" y="253"/>
                        </a:lnTo>
                        <a:lnTo>
                          <a:pt x="135" y="253"/>
                        </a:lnTo>
                        <a:lnTo>
                          <a:pt x="134" y="253"/>
                        </a:lnTo>
                        <a:lnTo>
                          <a:pt x="134" y="253"/>
                        </a:lnTo>
                        <a:lnTo>
                          <a:pt x="134" y="253"/>
                        </a:lnTo>
                        <a:lnTo>
                          <a:pt x="132" y="253"/>
                        </a:lnTo>
                        <a:lnTo>
                          <a:pt x="132" y="253"/>
                        </a:lnTo>
                        <a:lnTo>
                          <a:pt x="130" y="253"/>
                        </a:lnTo>
                        <a:lnTo>
                          <a:pt x="130" y="253"/>
                        </a:lnTo>
                        <a:lnTo>
                          <a:pt x="130" y="253"/>
                        </a:lnTo>
                        <a:lnTo>
                          <a:pt x="128" y="253"/>
                        </a:lnTo>
                        <a:lnTo>
                          <a:pt x="128" y="253"/>
                        </a:lnTo>
                        <a:lnTo>
                          <a:pt x="128" y="253"/>
                        </a:lnTo>
                        <a:lnTo>
                          <a:pt x="126" y="253"/>
                        </a:lnTo>
                        <a:lnTo>
                          <a:pt x="126" y="255"/>
                        </a:lnTo>
                        <a:lnTo>
                          <a:pt x="126" y="255"/>
                        </a:lnTo>
                        <a:lnTo>
                          <a:pt x="126" y="257"/>
                        </a:lnTo>
                        <a:lnTo>
                          <a:pt x="126" y="257"/>
                        </a:lnTo>
                        <a:lnTo>
                          <a:pt x="126" y="257"/>
                        </a:lnTo>
                        <a:lnTo>
                          <a:pt x="126" y="259"/>
                        </a:lnTo>
                        <a:lnTo>
                          <a:pt x="126" y="259"/>
                        </a:lnTo>
                        <a:lnTo>
                          <a:pt x="126" y="259"/>
                        </a:lnTo>
                        <a:lnTo>
                          <a:pt x="126" y="261"/>
                        </a:lnTo>
                        <a:lnTo>
                          <a:pt x="126" y="261"/>
                        </a:lnTo>
                        <a:lnTo>
                          <a:pt x="126" y="263"/>
                        </a:lnTo>
                        <a:lnTo>
                          <a:pt x="126" y="263"/>
                        </a:lnTo>
                        <a:lnTo>
                          <a:pt x="126" y="263"/>
                        </a:lnTo>
                        <a:lnTo>
                          <a:pt x="126" y="265"/>
                        </a:lnTo>
                        <a:lnTo>
                          <a:pt x="126" y="265"/>
                        </a:lnTo>
                        <a:lnTo>
                          <a:pt x="126" y="265"/>
                        </a:lnTo>
                        <a:lnTo>
                          <a:pt x="124" y="265"/>
                        </a:lnTo>
                        <a:lnTo>
                          <a:pt x="124" y="267"/>
                        </a:lnTo>
                        <a:lnTo>
                          <a:pt x="124" y="267"/>
                        </a:lnTo>
                        <a:lnTo>
                          <a:pt x="124" y="267"/>
                        </a:lnTo>
                        <a:lnTo>
                          <a:pt x="124" y="267"/>
                        </a:lnTo>
                        <a:lnTo>
                          <a:pt x="124" y="267"/>
                        </a:lnTo>
                        <a:lnTo>
                          <a:pt x="124" y="267"/>
                        </a:lnTo>
                        <a:lnTo>
                          <a:pt x="124" y="268"/>
                        </a:lnTo>
                        <a:lnTo>
                          <a:pt x="124" y="268"/>
                        </a:lnTo>
                        <a:lnTo>
                          <a:pt x="124" y="268"/>
                        </a:lnTo>
                        <a:lnTo>
                          <a:pt x="124" y="270"/>
                        </a:lnTo>
                        <a:lnTo>
                          <a:pt x="124" y="270"/>
                        </a:lnTo>
                        <a:lnTo>
                          <a:pt x="124" y="272"/>
                        </a:lnTo>
                        <a:lnTo>
                          <a:pt x="122" y="272"/>
                        </a:lnTo>
                        <a:lnTo>
                          <a:pt x="122" y="272"/>
                        </a:lnTo>
                        <a:lnTo>
                          <a:pt x="124" y="272"/>
                        </a:lnTo>
                        <a:lnTo>
                          <a:pt x="124" y="274"/>
                        </a:lnTo>
                        <a:lnTo>
                          <a:pt x="124" y="274"/>
                        </a:lnTo>
                        <a:lnTo>
                          <a:pt x="122" y="274"/>
                        </a:lnTo>
                        <a:lnTo>
                          <a:pt x="122" y="274"/>
                        </a:lnTo>
                        <a:lnTo>
                          <a:pt x="120" y="274"/>
                        </a:lnTo>
                        <a:lnTo>
                          <a:pt x="120" y="274"/>
                        </a:lnTo>
                        <a:lnTo>
                          <a:pt x="120" y="274"/>
                        </a:lnTo>
                        <a:lnTo>
                          <a:pt x="118" y="274"/>
                        </a:lnTo>
                        <a:lnTo>
                          <a:pt x="118" y="274"/>
                        </a:lnTo>
                        <a:lnTo>
                          <a:pt x="118" y="274"/>
                        </a:lnTo>
                        <a:lnTo>
                          <a:pt x="116" y="274"/>
                        </a:lnTo>
                        <a:lnTo>
                          <a:pt x="116" y="274"/>
                        </a:lnTo>
                        <a:lnTo>
                          <a:pt x="114" y="274"/>
                        </a:lnTo>
                        <a:lnTo>
                          <a:pt x="114" y="274"/>
                        </a:lnTo>
                        <a:lnTo>
                          <a:pt x="114" y="274"/>
                        </a:lnTo>
                        <a:lnTo>
                          <a:pt x="112" y="274"/>
                        </a:lnTo>
                        <a:lnTo>
                          <a:pt x="112" y="274"/>
                        </a:lnTo>
                        <a:lnTo>
                          <a:pt x="112" y="272"/>
                        </a:lnTo>
                        <a:lnTo>
                          <a:pt x="112" y="272"/>
                        </a:lnTo>
                        <a:lnTo>
                          <a:pt x="112" y="272"/>
                        </a:lnTo>
                        <a:lnTo>
                          <a:pt x="111" y="272"/>
                        </a:lnTo>
                        <a:lnTo>
                          <a:pt x="111" y="272"/>
                        </a:lnTo>
                        <a:lnTo>
                          <a:pt x="109" y="272"/>
                        </a:lnTo>
                        <a:lnTo>
                          <a:pt x="109" y="272"/>
                        </a:lnTo>
                        <a:lnTo>
                          <a:pt x="109" y="274"/>
                        </a:lnTo>
                        <a:lnTo>
                          <a:pt x="109" y="274"/>
                        </a:lnTo>
                        <a:lnTo>
                          <a:pt x="109" y="274"/>
                        </a:lnTo>
                        <a:lnTo>
                          <a:pt x="107" y="274"/>
                        </a:lnTo>
                        <a:lnTo>
                          <a:pt x="107" y="274"/>
                        </a:lnTo>
                        <a:lnTo>
                          <a:pt x="107" y="274"/>
                        </a:lnTo>
                        <a:lnTo>
                          <a:pt x="107" y="276"/>
                        </a:lnTo>
                        <a:lnTo>
                          <a:pt x="105" y="276"/>
                        </a:lnTo>
                        <a:lnTo>
                          <a:pt x="105" y="274"/>
                        </a:lnTo>
                        <a:lnTo>
                          <a:pt x="105" y="274"/>
                        </a:lnTo>
                        <a:lnTo>
                          <a:pt x="103" y="274"/>
                        </a:lnTo>
                        <a:lnTo>
                          <a:pt x="103" y="274"/>
                        </a:lnTo>
                        <a:lnTo>
                          <a:pt x="103" y="274"/>
                        </a:lnTo>
                        <a:lnTo>
                          <a:pt x="101" y="274"/>
                        </a:lnTo>
                        <a:lnTo>
                          <a:pt x="101" y="276"/>
                        </a:lnTo>
                        <a:lnTo>
                          <a:pt x="101" y="276"/>
                        </a:lnTo>
                        <a:lnTo>
                          <a:pt x="101" y="276"/>
                        </a:lnTo>
                        <a:lnTo>
                          <a:pt x="101" y="276"/>
                        </a:lnTo>
                        <a:lnTo>
                          <a:pt x="99" y="276"/>
                        </a:lnTo>
                        <a:lnTo>
                          <a:pt x="99" y="276"/>
                        </a:lnTo>
                        <a:lnTo>
                          <a:pt x="99" y="276"/>
                        </a:lnTo>
                        <a:lnTo>
                          <a:pt x="99" y="276"/>
                        </a:lnTo>
                        <a:lnTo>
                          <a:pt x="97" y="276"/>
                        </a:lnTo>
                        <a:lnTo>
                          <a:pt x="97" y="276"/>
                        </a:lnTo>
                        <a:lnTo>
                          <a:pt x="97" y="276"/>
                        </a:lnTo>
                        <a:lnTo>
                          <a:pt x="95" y="276"/>
                        </a:lnTo>
                        <a:lnTo>
                          <a:pt x="95" y="276"/>
                        </a:lnTo>
                        <a:lnTo>
                          <a:pt x="95" y="276"/>
                        </a:lnTo>
                        <a:lnTo>
                          <a:pt x="95" y="276"/>
                        </a:lnTo>
                        <a:lnTo>
                          <a:pt x="95" y="276"/>
                        </a:lnTo>
                        <a:lnTo>
                          <a:pt x="93" y="276"/>
                        </a:lnTo>
                        <a:lnTo>
                          <a:pt x="93" y="276"/>
                        </a:lnTo>
                        <a:lnTo>
                          <a:pt x="93" y="276"/>
                        </a:lnTo>
                        <a:lnTo>
                          <a:pt x="91" y="276"/>
                        </a:lnTo>
                        <a:lnTo>
                          <a:pt x="91" y="276"/>
                        </a:lnTo>
                        <a:lnTo>
                          <a:pt x="91" y="276"/>
                        </a:lnTo>
                        <a:lnTo>
                          <a:pt x="91" y="276"/>
                        </a:lnTo>
                        <a:lnTo>
                          <a:pt x="91" y="276"/>
                        </a:lnTo>
                        <a:lnTo>
                          <a:pt x="91" y="274"/>
                        </a:lnTo>
                        <a:lnTo>
                          <a:pt x="91" y="274"/>
                        </a:lnTo>
                        <a:lnTo>
                          <a:pt x="90" y="274"/>
                        </a:lnTo>
                        <a:lnTo>
                          <a:pt x="90" y="272"/>
                        </a:lnTo>
                        <a:lnTo>
                          <a:pt x="90" y="272"/>
                        </a:lnTo>
                        <a:lnTo>
                          <a:pt x="90" y="272"/>
                        </a:lnTo>
                        <a:lnTo>
                          <a:pt x="90" y="270"/>
                        </a:lnTo>
                        <a:lnTo>
                          <a:pt x="88" y="270"/>
                        </a:lnTo>
                        <a:lnTo>
                          <a:pt x="88" y="270"/>
                        </a:lnTo>
                        <a:lnTo>
                          <a:pt x="88" y="270"/>
                        </a:lnTo>
                        <a:lnTo>
                          <a:pt x="88" y="268"/>
                        </a:lnTo>
                        <a:lnTo>
                          <a:pt x="88" y="268"/>
                        </a:lnTo>
                        <a:lnTo>
                          <a:pt x="88" y="268"/>
                        </a:lnTo>
                        <a:lnTo>
                          <a:pt x="88" y="267"/>
                        </a:lnTo>
                        <a:lnTo>
                          <a:pt x="88" y="267"/>
                        </a:lnTo>
                        <a:lnTo>
                          <a:pt x="86" y="267"/>
                        </a:lnTo>
                        <a:lnTo>
                          <a:pt x="86" y="267"/>
                        </a:lnTo>
                        <a:lnTo>
                          <a:pt x="86" y="267"/>
                        </a:lnTo>
                        <a:lnTo>
                          <a:pt x="86" y="265"/>
                        </a:lnTo>
                        <a:lnTo>
                          <a:pt x="86" y="265"/>
                        </a:lnTo>
                        <a:lnTo>
                          <a:pt x="86" y="265"/>
                        </a:lnTo>
                        <a:lnTo>
                          <a:pt x="86" y="263"/>
                        </a:lnTo>
                        <a:lnTo>
                          <a:pt x="86" y="263"/>
                        </a:lnTo>
                        <a:lnTo>
                          <a:pt x="84" y="263"/>
                        </a:lnTo>
                        <a:lnTo>
                          <a:pt x="84" y="261"/>
                        </a:lnTo>
                        <a:lnTo>
                          <a:pt x="84" y="261"/>
                        </a:lnTo>
                        <a:lnTo>
                          <a:pt x="84" y="261"/>
                        </a:lnTo>
                        <a:lnTo>
                          <a:pt x="82" y="261"/>
                        </a:lnTo>
                        <a:lnTo>
                          <a:pt x="82" y="259"/>
                        </a:lnTo>
                        <a:lnTo>
                          <a:pt x="82" y="259"/>
                        </a:lnTo>
                        <a:lnTo>
                          <a:pt x="82" y="259"/>
                        </a:lnTo>
                        <a:lnTo>
                          <a:pt x="82" y="259"/>
                        </a:lnTo>
                        <a:lnTo>
                          <a:pt x="82" y="259"/>
                        </a:lnTo>
                        <a:lnTo>
                          <a:pt x="82" y="257"/>
                        </a:lnTo>
                        <a:lnTo>
                          <a:pt x="82" y="257"/>
                        </a:lnTo>
                        <a:lnTo>
                          <a:pt x="82" y="255"/>
                        </a:lnTo>
                        <a:lnTo>
                          <a:pt x="82" y="255"/>
                        </a:lnTo>
                        <a:lnTo>
                          <a:pt x="82" y="253"/>
                        </a:lnTo>
                        <a:lnTo>
                          <a:pt x="82" y="253"/>
                        </a:lnTo>
                        <a:lnTo>
                          <a:pt x="82" y="251"/>
                        </a:lnTo>
                        <a:lnTo>
                          <a:pt x="82" y="251"/>
                        </a:lnTo>
                        <a:lnTo>
                          <a:pt x="80" y="251"/>
                        </a:lnTo>
                        <a:lnTo>
                          <a:pt x="80" y="251"/>
                        </a:lnTo>
                        <a:lnTo>
                          <a:pt x="80" y="251"/>
                        </a:lnTo>
                        <a:lnTo>
                          <a:pt x="80" y="249"/>
                        </a:lnTo>
                        <a:lnTo>
                          <a:pt x="80" y="249"/>
                        </a:lnTo>
                        <a:lnTo>
                          <a:pt x="80" y="249"/>
                        </a:lnTo>
                        <a:lnTo>
                          <a:pt x="80" y="247"/>
                        </a:lnTo>
                        <a:lnTo>
                          <a:pt x="78" y="247"/>
                        </a:lnTo>
                        <a:lnTo>
                          <a:pt x="78" y="247"/>
                        </a:lnTo>
                        <a:lnTo>
                          <a:pt x="78" y="245"/>
                        </a:lnTo>
                        <a:lnTo>
                          <a:pt x="78" y="245"/>
                        </a:lnTo>
                        <a:lnTo>
                          <a:pt x="78" y="245"/>
                        </a:lnTo>
                        <a:lnTo>
                          <a:pt x="78" y="244"/>
                        </a:lnTo>
                        <a:lnTo>
                          <a:pt x="78" y="244"/>
                        </a:lnTo>
                        <a:lnTo>
                          <a:pt x="78" y="244"/>
                        </a:lnTo>
                        <a:lnTo>
                          <a:pt x="76" y="244"/>
                        </a:lnTo>
                        <a:lnTo>
                          <a:pt x="76" y="242"/>
                        </a:lnTo>
                        <a:lnTo>
                          <a:pt x="76" y="242"/>
                        </a:lnTo>
                        <a:lnTo>
                          <a:pt x="76" y="240"/>
                        </a:lnTo>
                        <a:lnTo>
                          <a:pt x="76" y="240"/>
                        </a:lnTo>
                        <a:lnTo>
                          <a:pt x="76" y="238"/>
                        </a:lnTo>
                        <a:lnTo>
                          <a:pt x="76" y="238"/>
                        </a:lnTo>
                        <a:lnTo>
                          <a:pt x="76" y="236"/>
                        </a:lnTo>
                        <a:lnTo>
                          <a:pt x="76" y="236"/>
                        </a:lnTo>
                        <a:lnTo>
                          <a:pt x="76" y="236"/>
                        </a:lnTo>
                        <a:lnTo>
                          <a:pt x="76" y="236"/>
                        </a:lnTo>
                        <a:lnTo>
                          <a:pt x="76" y="236"/>
                        </a:lnTo>
                        <a:lnTo>
                          <a:pt x="76" y="234"/>
                        </a:lnTo>
                        <a:lnTo>
                          <a:pt x="74" y="234"/>
                        </a:lnTo>
                        <a:lnTo>
                          <a:pt x="74" y="234"/>
                        </a:lnTo>
                        <a:lnTo>
                          <a:pt x="74" y="232"/>
                        </a:lnTo>
                        <a:lnTo>
                          <a:pt x="74" y="232"/>
                        </a:lnTo>
                        <a:lnTo>
                          <a:pt x="74" y="232"/>
                        </a:lnTo>
                        <a:lnTo>
                          <a:pt x="74" y="230"/>
                        </a:lnTo>
                        <a:lnTo>
                          <a:pt x="74" y="230"/>
                        </a:lnTo>
                        <a:lnTo>
                          <a:pt x="72" y="230"/>
                        </a:lnTo>
                        <a:lnTo>
                          <a:pt x="72" y="230"/>
                        </a:lnTo>
                        <a:lnTo>
                          <a:pt x="70" y="230"/>
                        </a:lnTo>
                        <a:lnTo>
                          <a:pt x="70" y="230"/>
                        </a:lnTo>
                        <a:lnTo>
                          <a:pt x="70" y="230"/>
                        </a:lnTo>
                        <a:lnTo>
                          <a:pt x="68" y="230"/>
                        </a:lnTo>
                        <a:lnTo>
                          <a:pt x="68" y="230"/>
                        </a:lnTo>
                        <a:lnTo>
                          <a:pt x="68" y="230"/>
                        </a:lnTo>
                        <a:lnTo>
                          <a:pt x="67" y="230"/>
                        </a:lnTo>
                        <a:lnTo>
                          <a:pt x="67" y="230"/>
                        </a:lnTo>
                        <a:lnTo>
                          <a:pt x="65" y="230"/>
                        </a:lnTo>
                        <a:lnTo>
                          <a:pt x="65" y="230"/>
                        </a:lnTo>
                        <a:lnTo>
                          <a:pt x="65" y="230"/>
                        </a:lnTo>
                        <a:lnTo>
                          <a:pt x="63" y="230"/>
                        </a:lnTo>
                        <a:lnTo>
                          <a:pt x="63" y="230"/>
                        </a:lnTo>
                        <a:lnTo>
                          <a:pt x="61" y="230"/>
                        </a:lnTo>
                        <a:lnTo>
                          <a:pt x="61" y="230"/>
                        </a:lnTo>
                        <a:lnTo>
                          <a:pt x="61" y="230"/>
                        </a:lnTo>
                        <a:lnTo>
                          <a:pt x="59" y="230"/>
                        </a:lnTo>
                        <a:lnTo>
                          <a:pt x="59" y="230"/>
                        </a:lnTo>
                        <a:lnTo>
                          <a:pt x="59" y="230"/>
                        </a:lnTo>
                        <a:lnTo>
                          <a:pt x="57" y="230"/>
                        </a:lnTo>
                        <a:lnTo>
                          <a:pt x="57" y="230"/>
                        </a:lnTo>
                        <a:lnTo>
                          <a:pt x="55" y="230"/>
                        </a:lnTo>
                        <a:lnTo>
                          <a:pt x="55" y="230"/>
                        </a:lnTo>
                        <a:lnTo>
                          <a:pt x="55" y="230"/>
                        </a:lnTo>
                        <a:lnTo>
                          <a:pt x="53" y="230"/>
                        </a:lnTo>
                        <a:lnTo>
                          <a:pt x="53" y="230"/>
                        </a:lnTo>
                        <a:lnTo>
                          <a:pt x="53" y="230"/>
                        </a:lnTo>
                        <a:lnTo>
                          <a:pt x="51" y="230"/>
                        </a:lnTo>
                        <a:lnTo>
                          <a:pt x="51" y="230"/>
                        </a:lnTo>
                        <a:lnTo>
                          <a:pt x="49" y="230"/>
                        </a:lnTo>
                        <a:lnTo>
                          <a:pt x="49" y="230"/>
                        </a:lnTo>
                        <a:lnTo>
                          <a:pt x="49" y="230"/>
                        </a:lnTo>
                        <a:lnTo>
                          <a:pt x="47" y="230"/>
                        </a:lnTo>
                        <a:lnTo>
                          <a:pt x="47" y="230"/>
                        </a:lnTo>
                        <a:lnTo>
                          <a:pt x="47" y="230"/>
                        </a:lnTo>
                        <a:lnTo>
                          <a:pt x="46" y="230"/>
                        </a:lnTo>
                        <a:lnTo>
                          <a:pt x="46" y="230"/>
                        </a:lnTo>
                        <a:lnTo>
                          <a:pt x="44" y="230"/>
                        </a:lnTo>
                        <a:lnTo>
                          <a:pt x="44" y="230"/>
                        </a:lnTo>
                        <a:lnTo>
                          <a:pt x="44" y="230"/>
                        </a:lnTo>
                        <a:lnTo>
                          <a:pt x="42" y="230"/>
                        </a:lnTo>
                        <a:lnTo>
                          <a:pt x="42" y="230"/>
                        </a:lnTo>
                        <a:lnTo>
                          <a:pt x="42" y="232"/>
                        </a:lnTo>
                        <a:lnTo>
                          <a:pt x="42" y="232"/>
                        </a:lnTo>
                        <a:lnTo>
                          <a:pt x="40" y="232"/>
                        </a:lnTo>
                        <a:lnTo>
                          <a:pt x="40" y="232"/>
                        </a:lnTo>
                        <a:lnTo>
                          <a:pt x="40" y="230"/>
                        </a:lnTo>
                        <a:lnTo>
                          <a:pt x="38" y="230"/>
                        </a:lnTo>
                        <a:lnTo>
                          <a:pt x="38" y="232"/>
                        </a:lnTo>
                        <a:lnTo>
                          <a:pt x="38" y="232"/>
                        </a:lnTo>
                        <a:lnTo>
                          <a:pt x="38" y="232"/>
                        </a:lnTo>
                        <a:lnTo>
                          <a:pt x="36" y="232"/>
                        </a:lnTo>
                        <a:lnTo>
                          <a:pt x="36" y="230"/>
                        </a:lnTo>
                        <a:lnTo>
                          <a:pt x="36" y="230"/>
                        </a:lnTo>
                        <a:lnTo>
                          <a:pt x="34" y="230"/>
                        </a:lnTo>
                        <a:lnTo>
                          <a:pt x="34" y="230"/>
                        </a:lnTo>
                        <a:lnTo>
                          <a:pt x="34" y="230"/>
                        </a:lnTo>
                        <a:lnTo>
                          <a:pt x="32" y="230"/>
                        </a:lnTo>
                        <a:lnTo>
                          <a:pt x="32" y="230"/>
                        </a:lnTo>
                        <a:lnTo>
                          <a:pt x="32" y="230"/>
                        </a:lnTo>
                        <a:lnTo>
                          <a:pt x="30" y="230"/>
                        </a:lnTo>
                        <a:lnTo>
                          <a:pt x="30" y="230"/>
                        </a:lnTo>
                        <a:lnTo>
                          <a:pt x="30" y="230"/>
                        </a:lnTo>
                        <a:lnTo>
                          <a:pt x="28" y="230"/>
                        </a:lnTo>
                        <a:lnTo>
                          <a:pt x="28" y="230"/>
                        </a:lnTo>
                        <a:lnTo>
                          <a:pt x="28" y="230"/>
                        </a:lnTo>
                        <a:lnTo>
                          <a:pt x="28" y="230"/>
                        </a:lnTo>
                        <a:lnTo>
                          <a:pt x="26" y="230"/>
                        </a:lnTo>
                        <a:lnTo>
                          <a:pt x="26" y="230"/>
                        </a:lnTo>
                        <a:lnTo>
                          <a:pt x="26" y="230"/>
                        </a:lnTo>
                        <a:lnTo>
                          <a:pt x="24" y="230"/>
                        </a:lnTo>
                        <a:lnTo>
                          <a:pt x="24" y="230"/>
                        </a:lnTo>
                        <a:lnTo>
                          <a:pt x="23" y="230"/>
                        </a:lnTo>
                        <a:lnTo>
                          <a:pt x="23" y="230"/>
                        </a:lnTo>
                        <a:lnTo>
                          <a:pt x="23" y="230"/>
                        </a:lnTo>
                        <a:lnTo>
                          <a:pt x="21" y="230"/>
                        </a:lnTo>
                        <a:lnTo>
                          <a:pt x="21" y="230"/>
                        </a:lnTo>
                        <a:lnTo>
                          <a:pt x="21" y="230"/>
                        </a:lnTo>
                        <a:lnTo>
                          <a:pt x="19" y="230"/>
                        </a:lnTo>
                        <a:lnTo>
                          <a:pt x="19" y="232"/>
                        </a:lnTo>
                        <a:lnTo>
                          <a:pt x="19" y="232"/>
                        </a:lnTo>
                        <a:lnTo>
                          <a:pt x="19" y="230"/>
                        </a:lnTo>
                        <a:lnTo>
                          <a:pt x="17" y="230"/>
                        </a:lnTo>
                        <a:lnTo>
                          <a:pt x="17" y="230"/>
                        </a:lnTo>
                        <a:lnTo>
                          <a:pt x="17" y="230"/>
                        </a:lnTo>
                        <a:lnTo>
                          <a:pt x="15" y="230"/>
                        </a:lnTo>
                        <a:lnTo>
                          <a:pt x="15" y="230"/>
                        </a:lnTo>
                        <a:lnTo>
                          <a:pt x="15" y="230"/>
                        </a:lnTo>
                        <a:lnTo>
                          <a:pt x="13" y="230"/>
                        </a:lnTo>
                        <a:lnTo>
                          <a:pt x="13" y="230"/>
                        </a:lnTo>
                        <a:lnTo>
                          <a:pt x="13" y="232"/>
                        </a:lnTo>
                        <a:lnTo>
                          <a:pt x="11" y="232"/>
                        </a:lnTo>
                        <a:lnTo>
                          <a:pt x="11" y="232"/>
                        </a:lnTo>
                        <a:lnTo>
                          <a:pt x="11" y="232"/>
                        </a:lnTo>
                        <a:lnTo>
                          <a:pt x="11" y="232"/>
                        </a:lnTo>
                        <a:lnTo>
                          <a:pt x="9" y="232"/>
                        </a:lnTo>
                        <a:lnTo>
                          <a:pt x="9" y="232"/>
                        </a:lnTo>
                        <a:lnTo>
                          <a:pt x="9" y="232"/>
                        </a:lnTo>
                        <a:lnTo>
                          <a:pt x="9" y="234"/>
                        </a:lnTo>
                        <a:lnTo>
                          <a:pt x="7" y="234"/>
                        </a:lnTo>
                        <a:lnTo>
                          <a:pt x="7" y="234"/>
                        </a:lnTo>
                        <a:lnTo>
                          <a:pt x="5" y="234"/>
                        </a:lnTo>
                        <a:lnTo>
                          <a:pt x="5" y="234"/>
                        </a:lnTo>
                        <a:lnTo>
                          <a:pt x="5" y="234"/>
                        </a:lnTo>
                        <a:lnTo>
                          <a:pt x="5" y="234"/>
                        </a:lnTo>
                        <a:lnTo>
                          <a:pt x="3" y="234"/>
                        </a:lnTo>
                        <a:lnTo>
                          <a:pt x="3" y="236"/>
                        </a:lnTo>
                        <a:lnTo>
                          <a:pt x="3" y="236"/>
                        </a:lnTo>
                        <a:lnTo>
                          <a:pt x="1" y="236"/>
                        </a:lnTo>
                        <a:lnTo>
                          <a:pt x="1" y="236"/>
                        </a:lnTo>
                        <a:lnTo>
                          <a:pt x="1" y="234"/>
                        </a:lnTo>
                        <a:lnTo>
                          <a:pt x="1" y="234"/>
                        </a:lnTo>
                        <a:lnTo>
                          <a:pt x="1" y="234"/>
                        </a:lnTo>
                        <a:lnTo>
                          <a:pt x="1" y="232"/>
                        </a:lnTo>
                        <a:lnTo>
                          <a:pt x="0" y="232"/>
                        </a:lnTo>
                        <a:lnTo>
                          <a:pt x="0" y="232"/>
                        </a:lnTo>
                        <a:lnTo>
                          <a:pt x="0" y="232"/>
                        </a:lnTo>
                        <a:lnTo>
                          <a:pt x="0" y="230"/>
                        </a:lnTo>
                        <a:lnTo>
                          <a:pt x="0" y="230"/>
                        </a:lnTo>
                        <a:lnTo>
                          <a:pt x="0" y="230"/>
                        </a:lnTo>
                        <a:lnTo>
                          <a:pt x="0" y="228"/>
                        </a:lnTo>
                        <a:lnTo>
                          <a:pt x="0" y="228"/>
                        </a:lnTo>
                        <a:lnTo>
                          <a:pt x="0" y="228"/>
                        </a:lnTo>
                        <a:lnTo>
                          <a:pt x="0" y="228"/>
                        </a:lnTo>
                        <a:lnTo>
                          <a:pt x="1" y="228"/>
                        </a:lnTo>
                        <a:lnTo>
                          <a:pt x="1" y="228"/>
                        </a:lnTo>
                        <a:lnTo>
                          <a:pt x="1" y="228"/>
                        </a:lnTo>
                        <a:lnTo>
                          <a:pt x="3" y="228"/>
                        </a:lnTo>
                        <a:lnTo>
                          <a:pt x="3" y="228"/>
                        </a:lnTo>
                        <a:lnTo>
                          <a:pt x="5" y="228"/>
                        </a:lnTo>
                        <a:lnTo>
                          <a:pt x="5" y="228"/>
                        </a:lnTo>
                        <a:lnTo>
                          <a:pt x="5" y="226"/>
                        </a:lnTo>
                        <a:lnTo>
                          <a:pt x="5" y="226"/>
                        </a:lnTo>
                        <a:lnTo>
                          <a:pt x="5" y="224"/>
                        </a:lnTo>
                        <a:lnTo>
                          <a:pt x="5" y="224"/>
                        </a:lnTo>
                        <a:lnTo>
                          <a:pt x="5" y="222"/>
                        </a:lnTo>
                        <a:lnTo>
                          <a:pt x="5" y="222"/>
                        </a:lnTo>
                        <a:lnTo>
                          <a:pt x="5" y="221"/>
                        </a:lnTo>
                        <a:lnTo>
                          <a:pt x="5" y="221"/>
                        </a:lnTo>
                        <a:lnTo>
                          <a:pt x="5" y="219"/>
                        </a:lnTo>
                        <a:lnTo>
                          <a:pt x="5" y="219"/>
                        </a:lnTo>
                        <a:lnTo>
                          <a:pt x="5" y="219"/>
                        </a:lnTo>
                        <a:lnTo>
                          <a:pt x="5" y="217"/>
                        </a:lnTo>
                        <a:lnTo>
                          <a:pt x="5" y="217"/>
                        </a:lnTo>
                        <a:lnTo>
                          <a:pt x="5" y="215"/>
                        </a:lnTo>
                        <a:lnTo>
                          <a:pt x="3" y="215"/>
                        </a:lnTo>
                        <a:lnTo>
                          <a:pt x="3" y="215"/>
                        </a:lnTo>
                        <a:lnTo>
                          <a:pt x="5" y="215"/>
                        </a:lnTo>
                        <a:lnTo>
                          <a:pt x="5" y="213"/>
                        </a:lnTo>
                        <a:lnTo>
                          <a:pt x="5" y="213"/>
                        </a:lnTo>
                        <a:lnTo>
                          <a:pt x="5" y="213"/>
                        </a:lnTo>
                        <a:lnTo>
                          <a:pt x="5" y="213"/>
                        </a:lnTo>
                        <a:lnTo>
                          <a:pt x="5" y="211"/>
                        </a:lnTo>
                        <a:lnTo>
                          <a:pt x="7" y="211"/>
                        </a:lnTo>
                        <a:lnTo>
                          <a:pt x="7" y="211"/>
                        </a:lnTo>
                        <a:lnTo>
                          <a:pt x="7" y="211"/>
                        </a:lnTo>
                        <a:lnTo>
                          <a:pt x="9" y="211"/>
                        </a:lnTo>
                        <a:lnTo>
                          <a:pt x="9" y="211"/>
                        </a:lnTo>
                        <a:lnTo>
                          <a:pt x="9" y="211"/>
                        </a:lnTo>
                        <a:lnTo>
                          <a:pt x="9" y="209"/>
                        </a:lnTo>
                        <a:lnTo>
                          <a:pt x="9" y="209"/>
                        </a:lnTo>
                        <a:lnTo>
                          <a:pt x="9" y="209"/>
                        </a:lnTo>
                        <a:lnTo>
                          <a:pt x="9" y="207"/>
                        </a:lnTo>
                        <a:lnTo>
                          <a:pt x="11" y="207"/>
                        </a:lnTo>
                        <a:lnTo>
                          <a:pt x="11" y="207"/>
                        </a:lnTo>
                        <a:lnTo>
                          <a:pt x="11" y="207"/>
                        </a:lnTo>
                        <a:lnTo>
                          <a:pt x="11" y="207"/>
                        </a:lnTo>
                        <a:lnTo>
                          <a:pt x="13" y="207"/>
                        </a:lnTo>
                        <a:lnTo>
                          <a:pt x="13" y="207"/>
                        </a:lnTo>
                        <a:lnTo>
                          <a:pt x="13" y="205"/>
                        </a:lnTo>
                        <a:lnTo>
                          <a:pt x="15" y="205"/>
                        </a:lnTo>
                        <a:lnTo>
                          <a:pt x="15" y="205"/>
                        </a:lnTo>
                        <a:lnTo>
                          <a:pt x="15" y="205"/>
                        </a:lnTo>
                        <a:lnTo>
                          <a:pt x="15" y="203"/>
                        </a:lnTo>
                        <a:lnTo>
                          <a:pt x="15" y="203"/>
                        </a:lnTo>
                        <a:lnTo>
                          <a:pt x="15" y="205"/>
                        </a:lnTo>
                        <a:lnTo>
                          <a:pt x="17" y="205"/>
                        </a:lnTo>
                        <a:lnTo>
                          <a:pt x="17" y="205"/>
                        </a:lnTo>
                        <a:lnTo>
                          <a:pt x="17" y="205"/>
                        </a:lnTo>
                        <a:lnTo>
                          <a:pt x="17" y="207"/>
                        </a:lnTo>
                        <a:lnTo>
                          <a:pt x="17" y="207"/>
                        </a:lnTo>
                        <a:lnTo>
                          <a:pt x="17" y="207"/>
                        </a:lnTo>
                        <a:lnTo>
                          <a:pt x="17" y="209"/>
                        </a:lnTo>
                        <a:lnTo>
                          <a:pt x="19" y="209"/>
                        </a:lnTo>
                        <a:lnTo>
                          <a:pt x="19" y="209"/>
                        </a:lnTo>
                        <a:lnTo>
                          <a:pt x="19" y="209"/>
                        </a:lnTo>
                        <a:lnTo>
                          <a:pt x="19" y="211"/>
                        </a:lnTo>
                        <a:lnTo>
                          <a:pt x="21" y="211"/>
                        </a:lnTo>
                        <a:lnTo>
                          <a:pt x="21" y="211"/>
                        </a:lnTo>
                        <a:lnTo>
                          <a:pt x="21" y="211"/>
                        </a:lnTo>
                        <a:lnTo>
                          <a:pt x="21" y="209"/>
                        </a:lnTo>
                        <a:lnTo>
                          <a:pt x="23" y="209"/>
                        </a:lnTo>
                        <a:lnTo>
                          <a:pt x="23" y="209"/>
                        </a:lnTo>
                        <a:lnTo>
                          <a:pt x="23" y="209"/>
                        </a:lnTo>
                        <a:lnTo>
                          <a:pt x="23" y="209"/>
                        </a:lnTo>
                        <a:lnTo>
                          <a:pt x="23" y="207"/>
                        </a:lnTo>
                        <a:lnTo>
                          <a:pt x="24" y="207"/>
                        </a:lnTo>
                        <a:lnTo>
                          <a:pt x="24" y="207"/>
                        </a:lnTo>
                        <a:lnTo>
                          <a:pt x="24" y="207"/>
                        </a:lnTo>
                        <a:lnTo>
                          <a:pt x="24" y="205"/>
                        </a:lnTo>
                        <a:lnTo>
                          <a:pt x="24" y="205"/>
                        </a:lnTo>
                        <a:lnTo>
                          <a:pt x="24" y="203"/>
                        </a:lnTo>
                        <a:lnTo>
                          <a:pt x="26" y="203"/>
                        </a:lnTo>
                        <a:lnTo>
                          <a:pt x="26" y="203"/>
                        </a:lnTo>
                        <a:lnTo>
                          <a:pt x="26" y="203"/>
                        </a:lnTo>
                        <a:lnTo>
                          <a:pt x="26" y="201"/>
                        </a:lnTo>
                        <a:lnTo>
                          <a:pt x="26" y="201"/>
                        </a:lnTo>
                        <a:lnTo>
                          <a:pt x="26" y="201"/>
                        </a:lnTo>
                        <a:lnTo>
                          <a:pt x="26" y="201"/>
                        </a:lnTo>
                        <a:lnTo>
                          <a:pt x="26" y="201"/>
                        </a:lnTo>
                        <a:lnTo>
                          <a:pt x="28" y="201"/>
                        </a:lnTo>
                        <a:lnTo>
                          <a:pt x="28" y="203"/>
                        </a:lnTo>
                        <a:lnTo>
                          <a:pt x="28" y="203"/>
                        </a:lnTo>
                        <a:lnTo>
                          <a:pt x="28" y="203"/>
                        </a:lnTo>
                        <a:lnTo>
                          <a:pt x="30" y="203"/>
                        </a:lnTo>
                        <a:lnTo>
                          <a:pt x="30" y="201"/>
                        </a:lnTo>
                        <a:lnTo>
                          <a:pt x="30" y="201"/>
                        </a:lnTo>
                        <a:lnTo>
                          <a:pt x="30" y="201"/>
                        </a:lnTo>
                        <a:lnTo>
                          <a:pt x="32" y="201"/>
                        </a:lnTo>
                        <a:lnTo>
                          <a:pt x="32" y="201"/>
                        </a:lnTo>
                        <a:lnTo>
                          <a:pt x="32" y="201"/>
                        </a:lnTo>
                        <a:lnTo>
                          <a:pt x="32" y="199"/>
                        </a:lnTo>
                        <a:lnTo>
                          <a:pt x="34" y="199"/>
                        </a:lnTo>
                        <a:lnTo>
                          <a:pt x="34" y="199"/>
                        </a:lnTo>
                        <a:lnTo>
                          <a:pt x="34" y="199"/>
                        </a:lnTo>
                        <a:lnTo>
                          <a:pt x="34" y="199"/>
                        </a:lnTo>
                        <a:lnTo>
                          <a:pt x="36" y="199"/>
                        </a:lnTo>
                        <a:lnTo>
                          <a:pt x="36" y="198"/>
                        </a:lnTo>
                        <a:lnTo>
                          <a:pt x="36" y="198"/>
                        </a:lnTo>
                        <a:lnTo>
                          <a:pt x="38" y="198"/>
                        </a:lnTo>
                        <a:lnTo>
                          <a:pt x="38" y="199"/>
                        </a:lnTo>
                        <a:lnTo>
                          <a:pt x="38" y="199"/>
                        </a:lnTo>
                        <a:lnTo>
                          <a:pt x="38" y="201"/>
                        </a:lnTo>
                        <a:lnTo>
                          <a:pt x="38" y="201"/>
                        </a:lnTo>
                        <a:lnTo>
                          <a:pt x="38" y="201"/>
                        </a:lnTo>
                        <a:lnTo>
                          <a:pt x="38" y="203"/>
                        </a:lnTo>
                        <a:lnTo>
                          <a:pt x="38" y="203"/>
                        </a:lnTo>
                        <a:lnTo>
                          <a:pt x="36" y="203"/>
                        </a:lnTo>
                        <a:lnTo>
                          <a:pt x="36" y="203"/>
                        </a:lnTo>
                        <a:lnTo>
                          <a:pt x="36" y="203"/>
                        </a:lnTo>
                        <a:lnTo>
                          <a:pt x="36" y="203"/>
                        </a:lnTo>
                        <a:lnTo>
                          <a:pt x="36" y="203"/>
                        </a:lnTo>
                        <a:lnTo>
                          <a:pt x="36" y="205"/>
                        </a:lnTo>
                        <a:lnTo>
                          <a:pt x="38" y="205"/>
                        </a:lnTo>
                        <a:lnTo>
                          <a:pt x="38" y="205"/>
                        </a:lnTo>
                        <a:lnTo>
                          <a:pt x="38" y="207"/>
                        </a:lnTo>
                        <a:lnTo>
                          <a:pt x="38" y="207"/>
                        </a:lnTo>
                        <a:lnTo>
                          <a:pt x="38" y="209"/>
                        </a:lnTo>
                        <a:lnTo>
                          <a:pt x="38" y="209"/>
                        </a:lnTo>
                        <a:lnTo>
                          <a:pt x="38" y="211"/>
                        </a:lnTo>
                        <a:lnTo>
                          <a:pt x="38" y="211"/>
                        </a:lnTo>
                        <a:lnTo>
                          <a:pt x="38" y="211"/>
                        </a:lnTo>
                        <a:lnTo>
                          <a:pt x="40" y="211"/>
                        </a:lnTo>
                        <a:lnTo>
                          <a:pt x="40" y="211"/>
                        </a:lnTo>
                        <a:lnTo>
                          <a:pt x="40" y="211"/>
                        </a:lnTo>
                        <a:lnTo>
                          <a:pt x="42" y="211"/>
                        </a:lnTo>
                        <a:lnTo>
                          <a:pt x="42" y="211"/>
                        </a:lnTo>
                        <a:lnTo>
                          <a:pt x="42" y="211"/>
                        </a:lnTo>
                        <a:lnTo>
                          <a:pt x="42" y="211"/>
                        </a:lnTo>
                        <a:lnTo>
                          <a:pt x="44" y="211"/>
                        </a:lnTo>
                        <a:lnTo>
                          <a:pt x="44" y="211"/>
                        </a:lnTo>
                        <a:lnTo>
                          <a:pt x="44" y="209"/>
                        </a:lnTo>
                        <a:lnTo>
                          <a:pt x="44" y="209"/>
                        </a:lnTo>
                        <a:lnTo>
                          <a:pt x="44" y="209"/>
                        </a:lnTo>
                        <a:lnTo>
                          <a:pt x="46" y="209"/>
                        </a:lnTo>
                        <a:lnTo>
                          <a:pt x="46" y="207"/>
                        </a:lnTo>
                        <a:lnTo>
                          <a:pt x="46" y="207"/>
                        </a:lnTo>
                        <a:lnTo>
                          <a:pt x="46" y="207"/>
                        </a:lnTo>
                        <a:lnTo>
                          <a:pt x="46" y="205"/>
                        </a:lnTo>
                        <a:lnTo>
                          <a:pt x="47" y="205"/>
                        </a:lnTo>
                        <a:lnTo>
                          <a:pt x="47" y="205"/>
                        </a:lnTo>
                        <a:lnTo>
                          <a:pt x="47" y="205"/>
                        </a:lnTo>
                        <a:lnTo>
                          <a:pt x="47" y="203"/>
                        </a:lnTo>
                        <a:lnTo>
                          <a:pt x="47" y="203"/>
                        </a:lnTo>
                        <a:lnTo>
                          <a:pt x="47" y="203"/>
                        </a:lnTo>
                        <a:lnTo>
                          <a:pt x="49" y="203"/>
                        </a:lnTo>
                        <a:lnTo>
                          <a:pt x="49" y="203"/>
                        </a:lnTo>
                        <a:lnTo>
                          <a:pt x="49" y="203"/>
                        </a:lnTo>
                        <a:lnTo>
                          <a:pt x="49" y="201"/>
                        </a:lnTo>
                        <a:lnTo>
                          <a:pt x="49" y="201"/>
                        </a:lnTo>
                        <a:lnTo>
                          <a:pt x="49" y="201"/>
                        </a:lnTo>
                        <a:lnTo>
                          <a:pt x="49" y="199"/>
                        </a:lnTo>
                        <a:lnTo>
                          <a:pt x="51" y="199"/>
                        </a:lnTo>
                        <a:lnTo>
                          <a:pt x="51" y="199"/>
                        </a:lnTo>
                        <a:lnTo>
                          <a:pt x="51" y="199"/>
                        </a:lnTo>
                        <a:lnTo>
                          <a:pt x="51" y="198"/>
                        </a:lnTo>
                        <a:lnTo>
                          <a:pt x="53" y="198"/>
                        </a:lnTo>
                        <a:lnTo>
                          <a:pt x="53" y="198"/>
                        </a:lnTo>
                        <a:lnTo>
                          <a:pt x="53" y="198"/>
                        </a:lnTo>
                        <a:lnTo>
                          <a:pt x="55" y="198"/>
                        </a:lnTo>
                        <a:lnTo>
                          <a:pt x="55" y="198"/>
                        </a:lnTo>
                        <a:lnTo>
                          <a:pt x="55" y="198"/>
                        </a:lnTo>
                        <a:lnTo>
                          <a:pt x="55" y="198"/>
                        </a:lnTo>
                        <a:lnTo>
                          <a:pt x="55" y="196"/>
                        </a:lnTo>
                        <a:lnTo>
                          <a:pt x="55" y="196"/>
                        </a:lnTo>
                        <a:lnTo>
                          <a:pt x="55" y="196"/>
                        </a:lnTo>
                        <a:lnTo>
                          <a:pt x="55" y="194"/>
                        </a:lnTo>
                        <a:lnTo>
                          <a:pt x="57" y="194"/>
                        </a:lnTo>
                        <a:lnTo>
                          <a:pt x="57" y="194"/>
                        </a:lnTo>
                        <a:lnTo>
                          <a:pt x="57" y="194"/>
                        </a:lnTo>
                        <a:lnTo>
                          <a:pt x="59" y="194"/>
                        </a:lnTo>
                        <a:lnTo>
                          <a:pt x="59" y="192"/>
                        </a:lnTo>
                        <a:lnTo>
                          <a:pt x="59" y="192"/>
                        </a:lnTo>
                        <a:lnTo>
                          <a:pt x="59" y="192"/>
                        </a:lnTo>
                        <a:lnTo>
                          <a:pt x="61" y="192"/>
                        </a:lnTo>
                        <a:lnTo>
                          <a:pt x="61" y="192"/>
                        </a:lnTo>
                        <a:lnTo>
                          <a:pt x="61" y="192"/>
                        </a:lnTo>
                        <a:lnTo>
                          <a:pt x="61" y="192"/>
                        </a:lnTo>
                        <a:lnTo>
                          <a:pt x="63" y="192"/>
                        </a:lnTo>
                        <a:lnTo>
                          <a:pt x="63" y="192"/>
                        </a:lnTo>
                        <a:lnTo>
                          <a:pt x="63" y="190"/>
                        </a:lnTo>
                        <a:lnTo>
                          <a:pt x="63" y="190"/>
                        </a:lnTo>
                        <a:lnTo>
                          <a:pt x="65" y="190"/>
                        </a:lnTo>
                        <a:lnTo>
                          <a:pt x="65" y="188"/>
                        </a:lnTo>
                        <a:lnTo>
                          <a:pt x="65" y="188"/>
                        </a:lnTo>
                        <a:lnTo>
                          <a:pt x="65" y="188"/>
                        </a:lnTo>
                        <a:lnTo>
                          <a:pt x="65" y="188"/>
                        </a:lnTo>
                        <a:lnTo>
                          <a:pt x="65" y="186"/>
                        </a:lnTo>
                        <a:lnTo>
                          <a:pt x="65" y="186"/>
                        </a:lnTo>
                        <a:lnTo>
                          <a:pt x="65" y="186"/>
                        </a:lnTo>
                        <a:lnTo>
                          <a:pt x="65" y="184"/>
                        </a:lnTo>
                        <a:lnTo>
                          <a:pt x="67" y="184"/>
                        </a:lnTo>
                        <a:lnTo>
                          <a:pt x="67" y="184"/>
                        </a:lnTo>
                        <a:lnTo>
                          <a:pt x="67" y="182"/>
                        </a:lnTo>
                        <a:lnTo>
                          <a:pt x="67" y="182"/>
                        </a:lnTo>
                        <a:lnTo>
                          <a:pt x="67" y="182"/>
                        </a:lnTo>
                        <a:lnTo>
                          <a:pt x="67" y="180"/>
                        </a:lnTo>
                        <a:lnTo>
                          <a:pt x="68" y="180"/>
                        </a:lnTo>
                        <a:lnTo>
                          <a:pt x="68" y="180"/>
                        </a:lnTo>
                        <a:lnTo>
                          <a:pt x="68" y="180"/>
                        </a:lnTo>
                        <a:lnTo>
                          <a:pt x="68" y="180"/>
                        </a:lnTo>
                        <a:lnTo>
                          <a:pt x="68" y="178"/>
                        </a:lnTo>
                        <a:lnTo>
                          <a:pt x="68" y="178"/>
                        </a:lnTo>
                        <a:lnTo>
                          <a:pt x="68" y="176"/>
                        </a:lnTo>
                        <a:lnTo>
                          <a:pt x="68" y="176"/>
                        </a:lnTo>
                        <a:lnTo>
                          <a:pt x="68" y="176"/>
                        </a:lnTo>
                        <a:lnTo>
                          <a:pt x="68" y="176"/>
                        </a:lnTo>
                        <a:lnTo>
                          <a:pt x="68" y="175"/>
                        </a:lnTo>
                        <a:lnTo>
                          <a:pt x="68" y="175"/>
                        </a:lnTo>
                        <a:lnTo>
                          <a:pt x="68" y="175"/>
                        </a:lnTo>
                        <a:lnTo>
                          <a:pt x="68" y="173"/>
                        </a:lnTo>
                        <a:lnTo>
                          <a:pt x="68" y="173"/>
                        </a:lnTo>
                        <a:lnTo>
                          <a:pt x="68" y="173"/>
                        </a:lnTo>
                        <a:lnTo>
                          <a:pt x="68" y="171"/>
                        </a:lnTo>
                        <a:lnTo>
                          <a:pt x="68" y="171"/>
                        </a:lnTo>
                        <a:lnTo>
                          <a:pt x="68" y="171"/>
                        </a:lnTo>
                        <a:lnTo>
                          <a:pt x="68" y="171"/>
                        </a:lnTo>
                        <a:lnTo>
                          <a:pt x="68" y="169"/>
                        </a:lnTo>
                        <a:lnTo>
                          <a:pt x="68" y="169"/>
                        </a:lnTo>
                        <a:lnTo>
                          <a:pt x="68" y="169"/>
                        </a:lnTo>
                        <a:lnTo>
                          <a:pt x="68" y="167"/>
                        </a:lnTo>
                        <a:lnTo>
                          <a:pt x="68" y="167"/>
                        </a:lnTo>
                        <a:lnTo>
                          <a:pt x="68" y="165"/>
                        </a:lnTo>
                        <a:lnTo>
                          <a:pt x="68" y="165"/>
                        </a:lnTo>
                        <a:lnTo>
                          <a:pt x="68" y="165"/>
                        </a:lnTo>
                        <a:lnTo>
                          <a:pt x="68" y="163"/>
                        </a:lnTo>
                        <a:lnTo>
                          <a:pt x="68" y="163"/>
                        </a:lnTo>
                        <a:lnTo>
                          <a:pt x="68" y="163"/>
                        </a:lnTo>
                        <a:lnTo>
                          <a:pt x="68" y="163"/>
                        </a:lnTo>
                        <a:lnTo>
                          <a:pt x="68" y="161"/>
                        </a:lnTo>
                        <a:lnTo>
                          <a:pt x="68" y="161"/>
                        </a:lnTo>
                        <a:lnTo>
                          <a:pt x="68" y="159"/>
                        </a:lnTo>
                        <a:lnTo>
                          <a:pt x="68" y="159"/>
                        </a:lnTo>
                        <a:lnTo>
                          <a:pt x="68" y="159"/>
                        </a:lnTo>
                        <a:lnTo>
                          <a:pt x="68" y="157"/>
                        </a:lnTo>
                        <a:lnTo>
                          <a:pt x="68" y="157"/>
                        </a:lnTo>
                        <a:lnTo>
                          <a:pt x="68" y="157"/>
                        </a:lnTo>
                        <a:lnTo>
                          <a:pt x="68" y="155"/>
                        </a:lnTo>
                        <a:lnTo>
                          <a:pt x="68" y="155"/>
                        </a:lnTo>
                        <a:lnTo>
                          <a:pt x="68" y="155"/>
                        </a:lnTo>
                        <a:lnTo>
                          <a:pt x="68" y="155"/>
                        </a:lnTo>
                        <a:lnTo>
                          <a:pt x="68" y="153"/>
                        </a:lnTo>
                        <a:lnTo>
                          <a:pt x="68" y="153"/>
                        </a:lnTo>
                        <a:lnTo>
                          <a:pt x="70" y="153"/>
                        </a:lnTo>
                        <a:lnTo>
                          <a:pt x="70" y="153"/>
                        </a:lnTo>
                        <a:lnTo>
                          <a:pt x="70" y="152"/>
                        </a:lnTo>
                        <a:lnTo>
                          <a:pt x="70" y="152"/>
                        </a:lnTo>
                        <a:lnTo>
                          <a:pt x="70" y="152"/>
                        </a:lnTo>
                        <a:lnTo>
                          <a:pt x="72" y="152"/>
                        </a:lnTo>
                        <a:lnTo>
                          <a:pt x="72" y="150"/>
                        </a:lnTo>
                        <a:lnTo>
                          <a:pt x="72" y="150"/>
                        </a:lnTo>
                        <a:lnTo>
                          <a:pt x="72" y="150"/>
                        </a:lnTo>
                        <a:lnTo>
                          <a:pt x="74" y="150"/>
                        </a:lnTo>
                        <a:lnTo>
                          <a:pt x="74" y="148"/>
                        </a:lnTo>
                        <a:lnTo>
                          <a:pt x="74" y="148"/>
                        </a:lnTo>
                        <a:lnTo>
                          <a:pt x="74" y="148"/>
                        </a:lnTo>
                        <a:lnTo>
                          <a:pt x="74" y="148"/>
                        </a:lnTo>
                        <a:lnTo>
                          <a:pt x="74" y="148"/>
                        </a:lnTo>
                        <a:lnTo>
                          <a:pt x="74" y="146"/>
                        </a:lnTo>
                        <a:lnTo>
                          <a:pt x="74" y="146"/>
                        </a:lnTo>
                        <a:lnTo>
                          <a:pt x="76" y="146"/>
                        </a:lnTo>
                        <a:lnTo>
                          <a:pt x="76" y="144"/>
                        </a:lnTo>
                        <a:lnTo>
                          <a:pt x="76" y="144"/>
                        </a:lnTo>
                        <a:lnTo>
                          <a:pt x="76" y="144"/>
                        </a:lnTo>
                        <a:lnTo>
                          <a:pt x="76" y="142"/>
                        </a:lnTo>
                        <a:lnTo>
                          <a:pt x="76" y="142"/>
                        </a:lnTo>
                        <a:lnTo>
                          <a:pt x="76" y="142"/>
                        </a:lnTo>
                        <a:lnTo>
                          <a:pt x="76" y="140"/>
                        </a:lnTo>
                        <a:lnTo>
                          <a:pt x="76" y="140"/>
                        </a:lnTo>
                        <a:lnTo>
                          <a:pt x="78" y="140"/>
                        </a:lnTo>
                        <a:lnTo>
                          <a:pt x="78" y="140"/>
                        </a:lnTo>
                        <a:lnTo>
                          <a:pt x="78" y="138"/>
                        </a:lnTo>
                        <a:lnTo>
                          <a:pt x="78" y="138"/>
                        </a:lnTo>
                        <a:lnTo>
                          <a:pt x="78" y="138"/>
                        </a:lnTo>
                        <a:lnTo>
                          <a:pt x="78" y="136"/>
                        </a:lnTo>
                        <a:lnTo>
                          <a:pt x="80" y="136"/>
                        </a:lnTo>
                        <a:lnTo>
                          <a:pt x="80" y="136"/>
                        </a:lnTo>
                        <a:lnTo>
                          <a:pt x="80" y="136"/>
                        </a:lnTo>
                        <a:lnTo>
                          <a:pt x="80" y="134"/>
                        </a:lnTo>
                        <a:lnTo>
                          <a:pt x="80" y="134"/>
                        </a:lnTo>
                        <a:lnTo>
                          <a:pt x="80" y="134"/>
                        </a:lnTo>
                        <a:lnTo>
                          <a:pt x="82" y="134"/>
                        </a:lnTo>
                        <a:lnTo>
                          <a:pt x="82" y="134"/>
                        </a:lnTo>
                        <a:lnTo>
                          <a:pt x="82" y="132"/>
                        </a:lnTo>
                        <a:lnTo>
                          <a:pt x="82" y="132"/>
                        </a:lnTo>
                        <a:lnTo>
                          <a:pt x="84" y="132"/>
                        </a:lnTo>
                        <a:lnTo>
                          <a:pt x="84" y="132"/>
                        </a:lnTo>
                        <a:lnTo>
                          <a:pt x="84" y="132"/>
                        </a:lnTo>
                        <a:lnTo>
                          <a:pt x="84" y="132"/>
                        </a:lnTo>
                        <a:lnTo>
                          <a:pt x="86" y="132"/>
                        </a:lnTo>
                        <a:lnTo>
                          <a:pt x="86" y="132"/>
                        </a:lnTo>
                        <a:lnTo>
                          <a:pt x="86" y="132"/>
                        </a:lnTo>
                        <a:lnTo>
                          <a:pt x="88" y="132"/>
                        </a:lnTo>
                        <a:lnTo>
                          <a:pt x="88" y="130"/>
                        </a:lnTo>
                        <a:lnTo>
                          <a:pt x="88" y="130"/>
                        </a:lnTo>
                        <a:lnTo>
                          <a:pt x="88" y="130"/>
                        </a:lnTo>
                        <a:lnTo>
                          <a:pt x="88" y="130"/>
                        </a:lnTo>
                        <a:lnTo>
                          <a:pt x="88" y="129"/>
                        </a:lnTo>
                        <a:lnTo>
                          <a:pt x="90" y="129"/>
                        </a:lnTo>
                        <a:lnTo>
                          <a:pt x="90" y="129"/>
                        </a:lnTo>
                        <a:lnTo>
                          <a:pt x="90" y="129"/>
                        </a:lnTo>
                        <a:lnTo>
                          <a:pt x="90" y="127"/>
                        </a:lnTo>
                        <a:lnTo>
                          <a:pt x="91" y="127"/>
                        </a:lnTo>
                        <a:lnTo>
                          <a:pt x="91" y="127"/>
                        </a:lnTo>
                        <a:lnTo>
                          <a:pt x="91" y="127"/>
                        </a:lnTo>
                        <a:lnTo>
                          <a:pt x="91" y="125"/>
                        </a:lnTo>
                        <a:lnTo>
                          <a:pt x="91" y="125"/>
                        </a:lnTo>
                        <a:lnTo>
                          <a:pt x="91" y="125"/>
                        </a:lnTo>
                        <a:lnTo>
                          <a:pt x="93" y="125"/>
                        </a:lnTo>
                        <a:lnTo>
                          <a:pt x="93" y="123"/>
                        </a:lnTo>
                        <a:lnTo>
                          <a:pt x="93" y="123"/>
                        </a:lnTo>
                        <a:lnTo>
                          <a:pt x="93" y="123"/>
                        </a:lnTo>
                        <a:lnTo>
                          <a:pt x="93" y="123"/>
                        </a:lnTo>
                        <a:lnTo>
                          <a:pt x="95" y="123"/>
                        </a:lnTo>
                        <a:lnTo>
                          <a:pt x="95" y="121"/>
                        </a:lnTo>
                        <a:lnTo>
                          <a:pt x="95" y="121"/>
                        </a:lnTo>
                        <a:lnTo>
                          <a:pt x="95" y="119"/>
                        </a:lnTo>
                        <a:lnTo>
                          <a:pt x="95" y="119"/>
                        </a:lnTo>
                        <a:lnTo>
                          <a:pt x="95" y="119"/>
                        </a:lnTo>
                        <a:lnTo>
                          <a:pt x="95" y="117"/>
                        </a:lnTo>
                        <a:lnTo>
                          <a:pt x="95" y="117"/>
                        </a:lnTo>
                        <a:lnTo>
                          <a:pt x="95" y="115"/>
                        </a:lnTo>
                        <a:lnTo>
                          <a:pt x="95" y="115"/>
                        </a:lnTo>
                        <a:lnTo>
                          <a:pt x="95" y="115"/>
                        </a:lnTo>
                        <a:lnTo>
                          <a:pt x="95" y="115"/>
                        </a:lnTo>
                        <a:lnTo>
                          <a:pt x="95" y="113"/>
                        </a:lnTo>
                        <a:lnTo>
                          <a:pt x="95" y="113"/>
                        </a:lnTo>
                        <a:lnTo>
                          <a:pt x="95" y="111"/>
                        </a:lnTo>
                        <a:lnTo>
                          <a:pt x="95" y="111"/>
                        </a:lnTo>
                        <a:lnTo>
                          <a:pt x="95" y="111"/>
                        </a:lnTo>
                        <a:lnTo>
                          <a:pt x="95" y="109"/>
                        </a:lnTo>
                        <a:lnTo>
                          <a:pt x="95" y="109"/>
                        </a:lnTo>
                        <a:lnTo>
                          <a:pt x="95" y="108"/>
                        </a:lnTo>
                        <a:lnTo>
                          <a:pt x="95" y="108"/>
                        </a:lnTo>
                        <a:lnTo>
                          <a:pt x="95" y="108"/>
                        </a:lnTo>
                        <a:lnTo>
                          <a:pt x="95" y="108"/>
                        </a:lnTo>
                        <a:lnTo>
                          <a:pt x="95" y="106"/>
                        </a:lnTo>
                        <a:lnTo>
                          <a:pt x="97" y="106"/>
                        </a:lnTo>
                        <a:lnTo>
                          <a:pt x="97" y="106"/>
                        </a:lnTo>
                        <a:lnTo>
                          <a:pt x="97" y="106"/>
                        </a:lnTo>
                        <a:lnTo>
                          <a:pt x="97" y="104"/>
                        </a:lnTo>
                        <a:lnTo>
                          <a:pt x="97" y="104"/>
                        </a:lnTo>
                        <a:lnTo>
                          <a:pt x="97" y="104"/>
                        </a:lnTo>
                        <a:lnTo>
                          <a:pt x="99" y="104"/>
                        </a:lnTo>
                        <a:lnTo>
                          <a:pt x="99" y="102"/>
                        </a:lnTo>
                        <a:lnTo>
                          <a:pt x="99" y="102"/>
                        </a:lnTo>
                        <a:lnTo>
                          <a:pt x="99" y="100"/>
                        </a:lnTo>
                        <a:lnTo>
                          <a:pt x="99" y="100"/>
                        </a:lnTo>
                        <a:lnTo>
                          <a:pt x="97" y="100"/>
                        </a:lnTo>
                        <a:lnTo>
                          <a:pt x="97" y="100"/>
                        </a:lnTo>
                        <a:lnTo>
                          <a:pt x="97" y="100"/>
                        </a:lnTo>
                        <a:lnTo>
                          <a:pt x="97" y="98"/>
                        </a:lnTo>
                        <a:lnTo>
                          <a:pt x="97" y="98"/>
                        </a:lnTo>
                        <a:lnTo>
                          <a:pt x="97" y="96"/>
                        </a:lnTo>
                        <a:lnTo>
                          <a:pt x="97" y="96"/>
                        </a:lnTo>
                        <a:lnTo>
                          <a:pt x="97" y="94"/>
                        </a:lnTo>
                        <a:lnTo>
                          <a:pt x="97" y="94"/>
                        </a:lnTo>
                        <a:lnTo>
                          <a:pt x="97" y="92"/>
                        </a:lnTo>
                        <a:lnTo>
                          <a:pt x="97" y="92"/>
                        </a:lnTo>
                        <a:lnTo>
                          <a:pt x="97" y="92"/>
                        </a:lnTo>
                        <a:lnTo>
                          <a:pt x="97" y="92"/>
                        </a:lnTo>
                        <a:lnTo>
                          <a:pt x="97" y="90"/>
                        </a:lnTo>
                        <a:lnTo>
                          <a:pt x="97" y="90"/>
                        </a:lnTo>
                        <a:lnTo>
                          <a:pt x="97" y="90"/>
                        </a:lnTo>
                        <a:lnTo>
                          <a:pt x="97" y="88"/>
                        </a:lnTo>
                        <a:lnTo>
                          <a:pt x="97" y="88"/>
                        </a:lnTo>
                        <a:lnTo>
                          <a:pt x="97" y="88"/>
                        </a:lnTo>
                        <a:lnTo>
                          <a:pt x="97" y="86"/>
                        </a:lnTo>
                        <a:lnTo>
                          <a:pt x="97" y="86"/>
                        </a:lnTo>
                        <a:lnTo>
                          <a:pt x="99" y="86"/>
                        </a:lnTo>
                        <a:lnTo>
                          <a:pt x="99" y="85"/>
                        </a:lnTo>
                        <a:lnTo>
                          <a:pt x="99" y="85"/>
                        </a:lnTo>
                        <a:lnTo>
                          <a:pt x="99" y="85"/>
                        </a:lnTo>
                        <a:lnTo>
                          <a:pt x="99" y="83"/>
                        </a:lnTo>
                        <a:lnTo>
                          <a:pt x="99" y="83"/>
                        </a:lnTo>
                        <a:lnTo>
                          <a:pt x="99" y="83"/>
                        </a:lnTo>
                        <a:lnTo>
                          <a:pt x="99" y="81"/>
                        </a:lnTo>
                        <a:lnTo>
                          <a:pt x="99" y="81"/>
                        </a:lnTo>
                        <a:lnTo>
                          <a:pt x="101" y="81"/>
                        </a:lnTo>
                        <a:lnTo>
                          <a:pt x="101" y="79"/>
                        </a:lnTo>
                        <a:lnTo>
                          <a:pt x="101" y="79"/>
                        </a:lnTo>
                        <a:lnTo>
                          <a:pt x="101" y="79"/>
                        </a:lnTo>
                        <a:lnTo>
                          <a:pt x="101" y="77"/>
                        </a:lnTo>
                        <a:lnTo>
                          <a:pt x="101" y="77"/>
                        </a:lnTo>
                        <a:lnTo>
                          <a:pt x="101" y="75"/>
                        </a:lnTo>
                        <a:lnTo>
                          <a:pt x="101" y="75"/>
                        </a:lnTo>
                        <a:lnTo>
                          <a:pt x="101" y="75"/>
                        </a:lnTo>
                        <a:lnTo>
                          <a:pt x="101" y="73"/>
                        </a:lnTo>
                        <a:lnTo>
                          <a:pt x="101" y="73"/>
                        </a:lnTo>
                        <a:lnTo>
                          <a:pt x="101" y="73"/>
                        </a:lnTo>
                        <a:lnTo>
                          <a:pt x="101" y="73"/>
                        </a:lnTo>
                        <a:lnTo>
                          <a:pt x="101" y="71"/>
                        </a:lnTo>
                        <a:lnTo>
                          <a:pt x="101" y="71"/>
                        </a:lnTo>
                        <a:lnTo>
                          <a:pt x="101" y="69"/>
                        </a:lnTo>
                        <a:lnTo>
                          <a:pt x="101" y="69"/>
                        </a:lnTo>
                        <a:lnTo>
                          <a:pt x="101" y="67"/>
                        </a:lnTo>
                        <a:lnTo>
                          <a:pt x="101" y="67"/>
                        </a:lnTo>
                        <a:lnTo>
                          <a:pt x="101" y="67"/>
                        </a:lnTo>
                        <a:lnTo>
                          <a:pt x="101" y="65"/>
                        </a:lnTo>
                        <a:lnTo>
                          <a:pt x="101" y="65"/>
                        </a:lnTo>
                        <a:lnTo>
                          <a:pt x="101" y="63"/>
                        </a:lnTo>
                        <a:lnTo>
                          <a:pt x="101" y="63"/>
                        </a:lnTo>
                        <a:lnTo>
                          <a:pt x="101" y="63"/>
                        </a:lnTo>
                        <a:lnTo>
                          <a:pt x="103" y="63"/>
                        </a:lnTo>
                        <a:lnTo>
                          <a:pt x="103" y="62"/>
                        </a:lnTo>
                        <a:lnTo>
                          <a:pt x="103" y="62"/>
                        </a:lnTo>
                        <a:lnTo>
                          <a:pt x="103" y="62"/>
                        </a:lnTo>
                        <a:lnTo>
                          <a:pt x="103" y="60"/>
                        </a:lnTo>
                        <a:lnTo>
                          <a:pt x="103" y="60"/>
                        </a:lnTo>
                        <a:lnTo>
                          <a:pt x="103" y="60"/>
                        </a:lnTo>
                        <a:lnTo>
                          <a:pt x="103" y="60"/>
                        </a:lnTo>
                        <a:lnTo>
                          <a:pt x="103" y="58"/>
                        </a:lnTo>
                        <a:lnTo>
                          <a:pt x="105" y="58"/>
                        </a:lnTo>
                        <a:lnTo>
                          <a:pt x="105" y="58"/>
                        </a:lnTo>
                        <a:lnTo>
                          <a:pt x="105" y="58"/>
                        </a:lnTo>
                        <a:lnTo>
                          <a:pt x="105" y="56"/>
                        </a:lnTo>
                        <a:lnTo>
                          <a:pt x="107" y="56"/>
                        </a:lnTo>
                        <a:lnTo>
                          <a:pt x="107" y="56"/>
                        </a:lnTo>
                        <a:lnTo>
                          <a:pt x="107" y="54"/>
                        </a:lnTo>
                        <a:lnTo>
                          <a:pt x="107" y="54"/>
                        </a:lnTo>
                        <a:lnTo>
                          <a:pt x="107" y="54"/>
                        </a:lnTo>
                        <a:lnTo>
                          <a:pt x="107" y="52"/>
                        </a:lnTo>
                        <a:lnTo>
                          <a:pt x="107" y="52"/>
                        </a:lnTo>
                        <a:lnTo>
                          <a:pt x="107" y="52"/>
                        </a:lnTo>
                        <a:lnTo>
                          <a:pt x="107" y="52"/>
                        </a:lnTo>
                        <a:lnTo>
                          <a:pt x="107" y="50"/>
                        </a:lnTo>
                        <a:lnTo>
                          <a:pt x="107" y="50"/>
                        </a:lnTo>
                        <a:lnTo>
                          <a:pt x="109" y="50"/>
                        </a:lnTo>
                        <a:lnTo>
                          <a:pt x="109" y="48"/>
                        </a:lnTo>
                        <a:lnTo>
                          <a:pt x="109" y="48"/>
                        </a:lnTo>
                        <a:lnTo>
                          <a:pt x="109" y="48"/>
                        </a:lnTo>
                        <a:lnTo>
                          <a:pt x="109" y="46"/>
                        </a:lnTo>
                        <a:lnTo>
                          <a:pt x="109" y="46"/>
                        </a:lnTo>
                        <a:lnTo>
                          <a:pt x="109" y="46"/>
                        </a:lnTo>
                        <a:lnTo>
                          <a:pt x="111" y="46"/>
                        </a:lnTo>
                        <a:lnTo>
                          <a:pt x="111" y="44"/>
                        </a:lnTo>
                        <a:lnTo>
                          <a:pt x="111" y="44"/>
                        </a:lnTo>
                        <a:lnTo>
                          <a:pt x="111" y="44"/>
                        </a:lnTo>
                        <a:lnTo>
                          <a:pt x="111" y="42"/>
                        </a:lnTo>
                        <a:lnTo>
                          <a:pt x="111" y="42"/>
                        </a:lnTo>
                        <a:lnTo>
                          <a:pt x="111" y="42"/>
                        </a:lnTo>
                        <a:lnTo>
                          <a:pt x="111" y="42"/>
                        </a:lnTo>
                        <a:lnTo>
                          <a:pt x="111" y="40"/>
                        </a:lnTo>
                        <a:lnTo>
                          <a:pt x="111" y="40"/>
                        </a:lnTo>
                        <a:lnTo>
                          <a:pt x="111" y="39"/>
                        </a:lnTo>
                        <a:lnTo>
                          <a:pt x="111" y="39"/>
                        </a:lnTo>
                        <a:lnTo>
                          <a:pt x="111" y="37"/>
                        </a:lnTo>
                        <a:lnTo>
                          <a:pt x="111" y="37"/>
                        </a:lnTo>
                        <a:lnTo>
                          <a:pt x="111" y="37"/>
                        </a:lnTo>
                        <a:lnTo>
                          <a:pt x="111" y="35"/>
                        </a:lnTo>
                        <a:lnTo>
                          <a:pt x="109" y="35"/>
                        </a:lnTo>
                        <a:lnTo>
                          <a:pt x="109" y="35"/>
                        </a:lnTo>
                        <a:lnTo>
                          <a:pt x="109" y="33"/>
                        </a:lnTo>
                        <a:lnTo>
                          <a:pt x="109" y="33"/>
                        </a:lnTo>
                        <a:lnTo>
                          <a:pt x="109" y="31"/>
                        </a:lnTo>
                        <a:lnTo>
                          <a:pt x="109" y="31"/>
                        </a:lnTo>
                        <a:lnTo>
                          <a:pt x="109" y="29"/>
                        </a:lnTo>
                        <a:lnTo>
                          <a:pt x="111" y="29"/>
                        </a:lnTo>
                        <a:lnTo>
                          <a:pt x="111" y="29"/>
                        </a:lnTo>
                        <a:lnTo>
                          <a:pt x="111" y="29"/>
                        </a:lnTo>
                        <a:lnTo>
                          <a:pt x="111" y="27"/>
                        </a:lnTo>
                        <a:lnTo>
                          <a:pt x="111" y="27"/>
                        </a:lnTo>
                        <a:lnTo>
                          <a:pt x="111" y="27"/>
                        </a:lnTo>
                        <a:lnTo>
                          <a:pt x="111" y="27"/>
                        </a:lnTo>
                        <a:lnTo>
                          <a:pt x="111" y="25"/>
                        </a:lnTo>
                        <a:lnTo>
                          <a:pt x="111" y="25"/>
                        </a:lnTo>
                        <a:lnTo>
                          <a:pt x="111" y="23"/>
                        </a:lnTo>
                        <a:lnTo>
                          <a:pt x="109" y="23"/>
                        </a:lnTo>
                        <a:lnTo>
                          <a:pt x="109" y="23"/>
                        </a:lnTo>
                        <a:lnTo>
                          <a:pt x="109" y="23"/>
                        </a:lnTo>
                        <a:lnTo>
                          <a:pt x="109" y="21"/>
                        </a:lnTo>
                        <a:lnTo>
                          <a:pt x="109" y="21"/>
                        </a:lnTo>
                        <a:lnTo>
                          <a:pt x="109" y="21"/>
                        </a:lnTo>
                        <a:lnTo>
                          <a:pt x="111" y="21"/>
                        </a:lnTo>
                        <a:lnTo>
                          <a:pt x="111" y="21"/>
                        </a:lnTo>
                        <a:lnTo>
                          <a:pt x="112" y="21"/>
                        </a:lnTo>
                        <a:lnTo>
                          <a:pt x="112" y="19"/>
                        </a:lnTo>
                        <a:lnTo>
                          <a:pt x="112" y="19"/>
                        </a:lnTo>
                        <a:lnTo>
                          <a:pt x="112" y="19"/>
                        </a:lnTo>
                        <a:lnTo>
                          <a:pt x="112" y="19"/>
                        </a:lnTo>
                        <a:lnTo>
                          <a:pt x="112" y="19"/>
                        </a:lnTo>
                        <a:lnTo>
                          <a:pt x="114" y="19"/>
                        </a:lnTo>
                        <a:lnTo>
                          <a:pt x="114" y="17"/>
                        </a:lnTo>
                        <a:lnTo>
                          <a:pt x="114" y="17"/>
                        </a:lnTo>
                        <a:lnTo>
                          <a:pt x="114" y="16"/>
                        </a:lnTo>
                        <a:lnTo>
                          <a:pt x="114" y="16"/>
                        </a:lnTo>
                        <a:lnTo>
                          <a:pt x="114" y="16"/>
                        </a:lnTo>
                        <a:lnTo>
                          <a:pt x="114" y="16"/>
                        </a:lnTo>
                        <a:lnTo>
                          <a:pt x="114" y="14"/>
                        </a:lnTo>
                        <a:lnTo>
                          <a:pt x="116" y="14"/>
                        </a:lnTo>
                        <a:lnTo>
                          <a:pt x="116" y="14"/>
                        </a:lnTo>
                        <a:lnTo>
                          <a:pt x="116" y="14"/>
                        </a:lnTo>
                        <a:lnTo>
                          <a:pt x="116" y="12"/>
                        </a:lnTo>
                        <a:lnTo>
                          <a:pt x="116" y="12"/>
                        </a:lnTo>
                        <a:lnTo>
                          <a:pt x="118" y="12"/>
                        </a:lnTo>
                        <a:lnTo>
                          <a:pt x="118" y="12"/>
                        </a:lnTo>
                        <a:lnTo>
                          <a:pt x="118" y="10"/>
                        </a:lnTo>
                        <a:lnTo>
                          <a:pt x="118" y="10"/>
                        </a:lnTo>
                        <a:lnTo>
                          <a:pt x="118" y="10"/>
                        </a:lnTo>
                        <a:lnTo>
                          <a:pt x="118" y="10"/>
                        </a:lnTo>
                        <a:lnTo>
                          <a:pt x="118" y="8"/>
                        </a:lnTo>
                        <a:lnTo>
                          <a:pt x="120" y="8"/>
                        </a:lnTo>
                        <a:lnTo>
                          <a:pt x="120" y="8"/>
                        </a:lnTo>
                        <a:lnTo>
                          <a:pt x="120" y="8"/>
                        </a:lnTo>
                        <a:lnTo>
                          <a:pt x="120" y="8"/>
                        </a:lnTo>
                        <a:lnTo>
                          <a:pt x="122" y="8"/>
                        </a:lnTo>
                        <a:lnTo>
                          <a:pt x="122" y="6"/>
                        </a:lnTo>
                        <a:lnTo>
                          <a:pt x="122" y="6"/>
                        </a:lnTo>
                        <a:lnTo>
                          <a:pt x="122" y="6"/>
                        </a:lnTo>
                        <a:lnTo>
                          <a:pt x="124" y="6"/>
                        </a:lnTo>
                        <a:lnTo>
                          <a:pt x="124" y="4"/>
                        </a:lnTo>
                        <a:lnTo>
                          <a:pt x="124" y="4"/>
                        </a:lnTo>
                        <a:lnTo>
                          <a:pt x="124" y="4"/>
                        </a:lnTo>
                        <a:lnTo>
                          <a:pt x="126" y="4"/>
                        </a:lnTo>
                        <a:lnTo>
                          <a:pt x="126" y="4"/>
                        </a:lnTo>
                        <a:lnTo>
                          <a:pt x="128" y="4"/>
                        </a:lnTo>
                        <a:lnTo>
                          <a:pt x="128" y="4"/>
                        </a:lnTo>
                        <a:lnTo>
                          <a:pt x="128" y="4"/>
                        </a:lnTo>
                        <a:lnTo>
                          <a:pt x="130" y="4"/>
                        </a:lnTo>
                        <a:lnTo>
                          <a:pt x="130" y="4"/>
                        </a:lnTo>
                        <a:lnTo>
                          <a:pt x="130" y="4"/>
                        </a:lnTo>
                        <a:lnTo>
                          <a:pt x="130" y="6"/>
                        </a:lnTo>
                        <a:lnTo>
                          <a:pt x="132" y="6"/>
                        </a:lnTo>
                        <a:lnTo>
                          <a:pt x="132" y="6"/>
                        </a:lnTo>
                        <a:lnTo>
                          <a:pt x="132" y="6"/>
                        </a:lnTo>
                        <a:lnTo>
                          <a:pt x="132" y="8"/>
                        </a:lnTo>
                        <a:lnTo>
                          <a:pt x="134" y="8"/>
                        </a:lnTo>
                        <a:lnTo>
                          <a:pt x="134" y="8"/>
                        </a:lnTo>
                        <a:lnTo>
                          <a:pt x="134" y="8"/>
                        </a:lnTo>
                        <a:lnTo>
                          <a:pt x="134" y="8"/>
                        </a:lnTo>
                        <a:lnTo>
                          <a:pt x="135" y="8"/>
                        </a:lnTo>
                        <a:lnTo>
                          <a:pt x="135" y="10"/>
                        </a:lnTo>
                        <a:lnTo>
                          <a:pt x="135" y="10"/>
                        </a:lnTo>
                        <a:lnTo>
                          <a:pt x="135" y="10"/>
                        </a:lnTo>
                        <a:lnTo>
                          <a:pt x="135" y="10"/>
                        </a:lnTo>
                        <a:lnTo>
                          <a:pt x="137" y="10"/>
                        </a:lnTo>
                        <a:lnTo>
                          <a:pt x="137" y="12"/>
                        </a:lnTo>
                        <a:lnTo>
                          <a:pt x="137" y="12"/>
                        </a:lnTo>
                        <a:lnTo>
                          <a:pt x="137" y="12"/>
                        </a:lnTo>
                        <a:lnTo>
                          <a:pt x="139" y="12"/>
                        </a:lnTo>
                        <a:lnTo>
                          <a:pt x="139" y="12"/>
                        </a:lnTo>
                        <a:lnTo>
                          <a:pt x="139" y="12"/>
                        </a:lnTo>
                        <a:lnTo>
                          <a:pt x="139" y="12"/>
                        </a:lnTo>
                        <a:lnTo>
                          <a:pt x="141" y="12"/>
                        </a:lnTo>
                        <a:lnTo>
                          <a:pt x="141" y="14"/>
                        </a:lnTo>
                        <a:lnTo>
                          <a:pt x="141" y="14"/>
                        </a:lnTo>
                        <a:lnTo>
                          <a:pt x="141" y="14"/>
                        </a:lnTo>
                        <a:lnTo>
                          <a:pt x="141" y="16"/>
                        </a:lnTo>
                        <a:lnTo>
                          <a:pt x="141" y="16"/>
                        </a:lnTo>
                        <a:lnTo>
                          <a:pt x="141" y="16"/>
                        </a:lnTo>
                        <a:lnTo>
                          <a:pt x="141" y="17"/>
                        </a:lnTo>
                        <a:lnTo>
                          <a:pt x="141" y="17"/>
                        </a:lnTo>
                        <a:lnTo>
                          <a:pt x="143" y="17"/>
                        </a:lnTo>
                        <a:lnTo>
                          <a:pt x="143" y="19"/>
                        </a:lnTo>
                        <a:lnTo>
                          <a:pt x="143" y="19"/>
                        </a:lnTo>
                        <a:lnTo>
                          <a:pt x="143" y="19"/>
                        </a:lnTo>
                        <a:lnTo>
                          <a:pt x="145" y="19"/>
                        </a:lnTo>
                        <a:lnTo>
                          <a:pt x="145" y="19"/>
                        </a:lnTo>
                        <a:lnTo>
                          <a:pt x="145" y="19"/>
                        </a:lnTo>
                        <a:lnTo>
                          <a:pt x="147" y="19"/>
                        </a:lnTo>
                        <a:lnTo>
                          <a:pt x="147" y="19"/>
                        </a:lnTo>
                        <a:lnTo>
                          <a:pt x="147" y="19"/>
                        </a:lnTo>
                        <a:lnTo>
                          <a:pt x="149" y="19"/>
                        </a:lnTo>
                        <a:lnTo>
                          <a:pt x="149" y="19"/>
                        </a:lnTo>
                        <a:lnTo>
                          <a:pt x="149" y="19"/>
                        </a:lnTo>
                        <a:lnTo>
                          <a:pt x="151" y="19"/>
                        </a:lnTo>
                        <a:lnTo>
                          <a:pt x="151" y="19"/>
                        </a:lnTo>
                        <a:lnTo>
                          <a:pt x="151" y="19"/>
                        </a:lnTo>
                        <a:lnTo>
                          <a:pt x="151" y="19"/>
                        </a:lnTo>
                        <a:lnTo>
                          <a:pt x="153" y="19"/>
                        </a:lnTo>
                        <a:lnTo>
                          <a:pt x="153" y="19"/>
                        </a:lnTo>
                        <a:lnTo>
                          <a:pt x="153" y="19"/>
                        </a:lnTo>
                        <a:lnTo>
                          <a:pt x="155" y="19"/>
                        </a:lnTo>
                        <a:lnTo>
                          <a:pt x="155" y="21"/>
                        </a:lnTo>
                        <a:lnTo>
                          <a:pt x="155" y="21"/>
                        </a:lnTo>
                        <a:lnTo>
                          <a:pt x="155" y="21"/>
                        </a:lnTo>
                        <a:lnTo>
                          <a:pt x="155" y="21"/>
                        </a:lnTo>
                        <a:lnTo>
                          <a:pt x="156" y="21"/>
                        </a:lnTo>
                        <a:lnTo>
                          <a:pt x="156" y="21"/>
                        </a:lnTo>
                        <a:lnTo>
                          <a:pt x="156" y="21"/>
                        </a:lnTo>
                        <a:lnTo>
                          <a:pt x="156" y="21"/>
                        </a:lnTo>
                        <a:lnTo>
                          <a:pt x="156" y="21"/>
                        </a:lnTo>
                        <a:lnTo>
                          <a:pt x="158" y="21"/>
                        </a:lnTo>
                        <a:lnTo>
                          <a:pt x="158" y="21"/>
                        </a:lnTo>
                        <a:lnTo>
                          <a:pt x="158" y="23"/>
                        </a:lnTo>
                        <a:lnTo>
                          <a:pt x="160" y="23"/>
                        </a:lnTo>
                        <a:lnTo>
                          <a:pt x="160" y="23"/>
                        </a:lnTo>
                        <a:lnTo>
                          <a:pt x="160" y="23"/>
                        </a:lnTo>
                        <a:lnTo>
                          <a:pt x="162" y="23"/>
                        </a:lnTo>
                        <a:lnTo>
                          <a:pt x="162" y="21"/>
                        </a:lnTo>
                        <a:lnTo>
                          <a:pt x="162" y="21"/>
                        </a:lnTo>
                        <a:lnTo>
                          <a:pt x="162" y="21"/>
                        </a:lnTo>
                        <a:lnTo>
                          <a:pt x="164" y="21"/>
                        </a:lnTo>
                        <a:lnTo>
                          <a:pt x="164" y="21"/>
                        </a:lnTo>
                        <a:lnTo>
                          <a:pt x="166" y="21"/>
                        </a:lnTo>
                        <a:lnTo>
                          <a:pt x="166" y="23"/>
                        </a:lnTo>
                        <a:lnTo>
                          <a:pt x="166" y="23"/>
                        </a:lnTo>
                        <a:lnTo>
                          <a:pt x="166" y="23"/>
                        </a:lnTo>
                        <a:lnTo>
                          <a:pt x="168" y="23"/>
                        </a:lnTo>
                        <a:lnTo>
                          <a:pt x="168" y="23"/>
                        </a:lnTo>
                        <a:lnTo>
                          <a:pt x="168" y="23"/>
                        </a:lnTo>
                        <a:lnTo>
                          <a:pt x="170" y="23"/>
                        </a:lnTo>
                        <a:lnTo>
                          <a:pt x="170" y="23"/>
                        </a:lnTo>
                        <a:lnTo>
                          <a:pt x="170" y="23"/>
                        </a:lnTo>
                        <a:lnTo>
                          <a:pt x="172" y="23"/>
                        </a:lnTo>
                        <a:lnTo>
                          <a:pt x="172" y="25"/>
                        </a:lnTo>
                        <a:lnTo>
                          <a:pt x="172" y="25"/>
                        </a:lnTo>
                        <a:lnTo>
                          <a:pt x="172" y="25"/>
                        </a:lnTo>
                        <a:lnTo>
                          <a:pt x="172" y="25"/>
                        </a:lnTo>
                        <a:lnTo>
                          <a:pt x="174" y="25"/>
                        </a:lnTo>
                        <a:lnTo>
                          <a:pt x="174" y="25"/>
                        </a:lnTo>
                        <a:lnTo>
                          <a:pt x="174" y="25"/>
                        </a:lnTo>
                        <a:lnTo>
                          <a:pt x="176" y="25"/>
                        </a:lnTo>
                        <a:lnTo>
                          <a:pt x="176" y="25"/>
                        </a:lnTo>
                        <a:lnTo>
                          <a:pt x="178" y="25"/>
                        </a:lnTo>
                        <a:lnTo>
                          <a:pt x="178" y="25"/>
                        </a:lnTo>
                        <a:lnTo>
                          <a:pt x="178" y="25"/>
                        </a:lnTo>
                        <a:lnTo>
                          <a:pt x="178" y="23"/>
                        </a:lnTo>
                        <a:lnTo>
                          <a:pt x="178" y="23"/>
                        </a:lnTo>
                        <a:lnTo>
                          <a:pt x="178" y="23"/>
                        </a:lnTo>
                        <a:lnTo>
                          <a:pt x="178" y="21"/>
                        </a:lnTo>
                        <a:lnTo>
                          <a:pt x="179" y="21"/>
                        </a:lnTo>
                        <a:lnTo>
                          <a:pt x="179" y="21"/>
                        </a:lnTo>
                        <a:lnTo>
                          <a:pt x="179" y="21"/>
                        </a:lnTo>
                        <a:lnTo>
                          <a:pt x="179" y="19"/>
                        </a:lnTo>
                        <a:lnTo>
                          <a:pt x="179" y="19"/>
                        </a:lnTo>
                        <a:lnTo>
                          <a:pt x="179" y="19"/>
                        </a:lnTo>
                        <a:lnTo>
                          <a:pt x="179" y="19"/>
                        </a:lnTo>
                        <a:lnTo>
                          <a:pt x="179" y="19"/>
                        </a:lnTo>
                        <a:lnTo>
                          <a:pt x="179" y="17"/>
                        </a:lnTo>
                        <a:lnTo>
                          <a:pt x="181" y="17"/>
                        </a:lnTo>
                        <a:lnTo>
                          <a:pt x="181" y="19"/>
                        </a:lnTo>
                        <a:lnTo>
                          <a:pt x="181" y="19"/>
                        </a:lnTo>
                        <a:lnTo>
                          <a:pt x="181" y="17"/>
                        </a:lnTo>
                        <a:lnTo>
                          <a:pt x="181" y="17"/>
                        </a:lnTo>
                        <a:lnTo>
                          <a:pt x="181" y="17"/>
                        </a:lnTo>
                        <a:lnTo>
                          <a:pt x="181" y="16"/>
                        </a:lnTo>
                        <a:lnTo>
                          <a:pt x="181" y="16"/>
                        </a:lnTo>
                        <a:lnTo>
                          <a:pt x="181" y="14"/>
                        </a:lnTo>
                        <a:lnTo>
                          <a:pt x="183" y="14"/>
                        </a:lnTo>
                        <a:lnTo>
                          <a:pt x="183" y="14"/>
                        </a:lnTo>
                        <a:lnTo>
                          <a:pt x="183" y="14"/>
                        </a:lnTo>
                        <a:lnTo>
                          <a:pt x="183" y="14"/>
                        </a:lnTo>
                        <a:lnTo>
                          <a:pt x="183" y="12"/>
                        </a:lnTo>
                        <a:lnTo>
                          <a:pt x="183" y="12"/>
                        </a:lnTo>
                        <a:lnTo>
                          <a:pt x="185" y="12"/>
                        </a:lnTo>
                        <a:lnTo>
                          <a:pt x="185" y="12"/>
                        </a:lnTo>
                        <a:lnTo>
                          <a:pt x="185" y="12"/>
                        </a:lnTo>
                        <a:lnTo>
                          <a:pt x="187" y="12"/>
                        </a:lnTo>
                        <a:lnTo>
                          <a:pt x="187" y="12"/>
                        </a:lnTo>
                        <a:lnTo>
                          <a:pt x="187" y="12"/>
                        </a:lnTo>
                        <a:lnTo>
                          <a:pt x="187" y="12"/>
                        </a:lnTo>
                        <a:lnTo>
                          <a:pt x="187" y="14"/>
                        </a:lnTo>
                        <a:lnTo>
                          <a:pt x="187" y="14"/>
                        </a:lnTo>
                        <a:lnTo>
                          <a:pt x="189" y="14"/>
                        </a:lnTo>
                        <a:lnTo>
                          <a:pt x="189" y="14"/>
                        </a:lnTo>
                        <a:lnTo>
                          <a:pt x="189" y="14"/>
                        </a:lnTo>
                        <a:lnTo>
                          <a:pt x="189" y="14"/>
                        </a:lnTo>
                        <a:lnTo>
                          <a:pt x="191" y="14"/>
                        </a:lnTo>
                        <a:lnTo>
                          <a:pt x="191" y="14"/>
                        </a:lnTo>
                        <a:lnTo>
                          <a:pt x="191" y="16"/>
                        </a:lnTo>
                        <a:lnTo>
                          <a:pt x="193" y="16"/>
                        </a:lnTo>
                        <a:lnTo>
                          <a:pt x="193" y="16"/>
                        </a:lnTo>
                        <a:lnTo>
                          <a:pt x="193" y="16"/>
                        </a:lnTo>
                        <a:lnTo>
                          <a:pt x="193" y="16"/>
                        </a:lnTo>
                        <a:lnTo>
                          <a:pt x="193" y="16"/>
                        </a:lnTo>
                        <a:lnTo>
                          <a:pt x="193" y="14"/>
                        </a:lnTo>
                        <a:lnTo>
                          <a:pt x="195" y="14"/>
                        </a:lnTo>
                        <a:lnTo>
                          <a:pt x="195" y="14"/>
                        </a:lnTo>
                        <a:lnTo>
                          <a:pt x="195" y="14"/>
                        </a:lnTo>
                        <a:lnTo>
                          <a:pt x="195" y="14"/>
                        </a:lnTo>
                        <a:lnTo>
                          <a:pt x="197" y="14"/>
                        </a:lnTo>
                        <a:lnTo>
                          <a:pt x="197" y="12"/>
                        </a:lnTo>
                        <a:lnTo>
                          <a:pt x="197" y="12"/>
                        </a:lnTo>
                        <a:lnTo>
                          <a:pt x="199" y="12"/>
                        </a:lnTo>
                        <a:lnTo>
                          <a:pt x="199" y="12"/>
                        </a:lnTo>
                        <a:lnTo>
                          <a:pt x="199" y="12"/>
                        </a:lnTo>
                        <a:lnTo>
                          <a:pt x="199" y="12"/>
                        </a:lnTo>
                        <a:lnTo>
                          <a:pt x="201" y="12"/>
                        </a:lnTo>
                        <a:lnTo>
                          <a:pt x="201" y="12"/>
                        </a:lnTo>
                        <a:lnTo>
                          <a:pt x="201" y="12"/>
                        </a:lnTo>
                        <a:lnTo>
                          <a:pt x="201" y="12"/>
                        </a:lnTo>
                        <a:lnTo>
                          <a:pt x="202" y="12"/>
                        </a:lnTo>
                        <a:lnTo>
                          <a:pt x="202" y="12"/>
                        </a:lnTo>
                        <a:lnTo>
                          <a:pt x="202" y="10"/>
                        </a:lnTo>
                        <a:lnTo>
                          <a:pt x="204" y="10"/>
                        </a:lnTo>
                        <a:lnTo>
                          <a:pt x="204" y="10"/>
                        </a:lnTo>
                        <a:lnTo>
                          <a:pt x="204" y="10"/>
                        </a:lnTo>
                        <a:lnTo>
                          <a:pt x="204" y="10"/>
                        </a:lnTo>
                        <a:lnTo>
                          <a:pt x="206" y="10"/>
                        </a:lnTo>
                        <a:lnTo>
                          <a:pt x="206" y="10"/>
                        </a:lnTo>
                        <a:lnTo>
                          <a:pt x="206" y="10"/>
                        </a:lnTo>
                        <a:lnTo>
                          <a:pt x="206" y="10"/>
                        </a:lnTo>
                        <a:lnTo>
                          <a:pt x="206" y="10"/>
                        </a:lnTo>
                        <a:lnTo>
                          <a:pt x="206" y="8"/>
                        </a:lnTo>
                        <a:lnTo>
                          <a:pt x="208" y="8"/>
                        </a:lnTo>
                        <a:lnTo>
                          <a:pt x="208" y="8"/>
                        </a:lnTo>
                        <a:lnTo>
                          <a:pt x="208" y="8"/>
                        </a:lnTo>
                        <a:lnTo>
                          <a:pt x="210" y="8"/>
                        </a:lnTo>
                        <a:lnTo>
                          <a:pt x="210" y="8"/>
                        </a:lnTo>
                        <a:lnTo>
                          <a:pt x="210" y="6"/>
                        </a:lnTo>
                        <a:lnTo>
                          <a:pt x="210" y="6"/>
                        </a:lnTo>
                        <a:lnTo>
                          <a:pt x="210" y="6"/>
                        </a:lnTo>
                        <a:lnTo>
                          <a:pt x="212" y="6"/>
                        </a:lnTo>
                        <a:lnTo>
                          <a:pt x="212" y="6"/>
                        </a:lnTo>
                        <a:lnTo>
                          <a:pt x="214" y="6"/>
                        </a:lnTo>
                        <a:lnTo>
                          <a:pt x="214" y="6"/>
                        </a:lnTo>
                        <a:lnTo>
                          <a:pt x="214" y="6"/>
                        </a:lnTo>
                        <a:lnTo>
                          <a:pt x="214" y="6"/>
                        </a:lnTo>
                        <a:lnTo>
                          <a:pt x="214" y="8"/>
                        </a:lnTo>
                        <a:lnTo>
                          <a:pt x="214" y="8"/>
                        </a:lnTo>
                        <a:lnTo>
                          <a:pt x="216" y="8"/>
                        </a:lnTo>
                        <a:lnTo>
                          <a:pt x="216" y="10"/>
                        </a:lnTo>
                        <a:lnTo>
                          <a:pt x="216" y="10"/>
                        </a:lnTo>
                        <a:lnTo>
                          <a:pt x="216" y="10"/>
                        </a:lnTo>
                        <a:lnTo>
                          <a:pt x="218" y="10"/>
                        </a:lnTo>
                        <a:lnTo>
                          <a:pt x="218" y="10"/>
                        </a:lnTo>
                        <a:lnTo>
                          <a:pt x="218" y="8"/>
                        </a:lnTo>
                        <a:lnTo>
                          <a:pt x="220" y="8"/>
                        </a:lnTo>
                        <a:lnTo>
                          <a:pt x="220" y="8"/>
                        </a:lnTo>
                        <a:lnTo>
                          <a:pt x="220" y="8"/>
                        </a:lnTo>
                        <a:lnTo>
                          <a:pt x="220" y="8"/>
                        </a:lnTo>
                        <a:lnTo>
                          <a:pt x="222" y="8"/>
                        </a:lnTo>
                        <a:lnTo>
                          <a:pt x="222" y="8"/>
                        </a:lnTo>
                        <a:lnTo>
                          <a:pt x="222" y="8"/>
                        </a:lnTo>
                        <a:lnTo>
                          <a:pt x="222" y="8"/>
                        </a:lnTo>
                        <a:lnTo>
                          <a:pt x="223" y="8"/>
                        </a:lnTo>
                        <a:lnTo>
                          <a:pt x="223" y="8"/>
                        </a:lnTo>
                        <a:lnTo>
                          <a:pt x="223" y="8"/>
                        </a:lnTo>
                        <a:lnTo>
                          <a:pt x="225" y="8"/>
                        </a:lnTo>
                        <a:lnTo>
                          <a:pt x="225" y="8"/>
                        </a:lnTo>
                        <a:lnTo>
                          <a:pt x="225" y="6"/>
                        </a:lnTo>
                        <a:lnTo>
                          <a:pt x="225" y="6"/>
                        </a:lnTo>
                        <a:lnTo>
                          <a:pt x="227" y="6"/>
                        </a:lnTo>
                        <a:lnTo>
                          <a:pt x="227" y="6"/>
                        </a:lnTo>
                        <a:lnTo>
                          <a:pt x="227" y="4"/>
                        </a:lnTo>
                        <a:lnTo>
                          <a:pt x="227" y="4"/>
                        </a:lnTo>
                        <a:lnTo>
                          <a:pt x="227" y="4"/>
                        </a:lnTo>
                        <a:lnTo>
                          <a:pt x="227" y="2"/>
                        </a:lnTo>
                        <a:lnTo>
                          <a:pt x="227" y="2"/>
                        </a:lnTo>
                        <a:lnTo>
                          <a:pt x="227" y="2"/>
                        </a:lnTo>
                        <a:lnTo>
                          <a:pt x="227" y="0"/>
                        </a:lnTo>
                        <a:lnTo>
                          <a:pt x="227" y="0"/>
                        </a:lnTo>
                        <a:lnTo>
                          <a:pt x="229" y="0"/>
                        </a:lnTo>
                        <a:lnTo>
                          <a:pt x="229" y="0"/>
                        </a:lnTo>
                        <a:lnTo>
                          <a:pt x="229" y="0"/>
                        </a:lnTo>
                        <a:lnTo>
                          <a:pt x="229" y="0"/>
                        </a:lnTo>
                        <a:lnTo>
                          <a:pt x="231" y="0"/>
                        </a:lnTo>
                        <a:lnTo>
                          <a:pt x="231" y="0"/>
                        </a:lnTo>
                        <a:lnTo>
                          <a:pt x="231" y="0"/>
                        </a:lnTo>
                        <a:lnTo>
                          <a:pt x="231" y="0"/>
                        </a:lnTo>
                        <a:lnTo>
                          <a:pt x="231" y="0"/>
                        </a:lnTo>
                        <a:lnTo>
                          <a:pt x="233" y="0"/>
                        </a:lnTo>
                        <a:lnTo>
                          <a:pt x="233" y="2"/>
                        </a:lnTo>
                        <a:lnTo>
                          <a:pt x="233" y="2"/>
                        </a:lnTo>
                        <a:lnTo>
                          <a:pt x="233" y="2"/>
                        </a:lnTo>
                        <a:lnTo>
                          <a:pt x="233" y="2"/>
                        </a:lnTo>
                        <a:lnTo>
                          <a:pt x="235" y="2"/>
                        </a:lnTo>
                        <a:lnTo>
                          <a:pt x="235" y="4"/>
                        </a:lnTo>
                        <a:lnTo>
                          <a:pt x="235" y="4"/>
                        </a:lnTo>
                        <a:lnTo>
                          <a:pt x="237" y="4"/>
                        </a:lnTo>
                        <a:lnTo>
                          <a:pt x="237" y="4"/>
                        </a:lnTo>
                        <a:lnTo>
                          <a:pt x="237" y="4"/>
                        </a:lnTo>
                        <a:lnTo>
                          <a:pt x="239" y="4"/>
                        </a:lnTo>
                        <a:lnTo>
                          <a:pt x="239" y="4"/>
                        </a:lnTo>
                        <a:lnTo>
                          <a:pt x="241" y="4"/>
                        </a:lnTo>
                        <a:lnTo>
                          <a:pt x="241" y="4"/>
                        </a:lnTo>
                        <a:lnTo>
                          <a:pt x="241" y="2"/>
                        </a:lnTo>
                        <a:lnTo>
                          <a:pt x="241" y="2"/>
                        </a:lnTo>
                        <a:lnTo>
                          <a:pt x="243" y="2"/>
                        </a:lnTo>
                        <a:lnTo>
                          <a:pt x="243" y="4"/>
                        </a:lnTo>
                        <a:lnTo>
                          <a:pt x="243" y="4"/>
                        </a:lnTo>
                        <a:lnTo>
                          <a:pt x="243" y="4"/>
                        </a:lnTo>
                        <a:lnTo>
                          <a:pt x="243" y="4"/>
                        </a:lnTo>
                        <a:lnTo>
                          <a:pt x="245" y="4"/>
                        </a:lnTo>
                        <a:lnTo>
                          <a:pt x="245" y="4"/>
                        </a:lnTo>
                        <a:lnTo>
                          <a:pt x="245" y="4"/>
                        </a:lnTo>
                        <a:lnTo>
                          <a:pt x="246" y="4"/>
                        </a:lnTo>
                        <a:lnTo>
                          <a:pt x="246" y="4"/>
                        </a:lnTo>
                        <a:lnTo>
                          <a:pt x="246" y="6"/>
                        </a:lnTo>
                        <a:lnTo>
                          <a:pt x="246" y="6"/>
                        </a:lnTo>
                        <a:lnTo>
                          <a:pt x="246" y="6"/>
                        </a:lnTo>
                        <a:lnTo>
                          <a:pt x="248" y="6"/>
                        </a:lnTo>
                        <a:lnTo>
                          <a:pt x="248" y="6"/>
                        </a:lnTo>
                        <a:lnTo>
                          <a:pt x="248" y="6"/>
                        </a:lnTo>
                        <a:lnTo>
                          <a:pt x="248" y="6"/>
                        </a:lnTo>
                        <a:lnTo>
                          <a:pt x="250" y="6"/>
                        </a:lnTo>
                        <a:lnTo>
                          <a:pt x="250" y="6"/>
                        </a:lnTo>
                        <a:lnTo>
                          <a:pt x="252" y="6"/>
                        </a:lnTo>
                        <a:lnTo>
                          <a:pt x="252" y="6"/>
                        </a:lnTo>
                        <a:lnTo>
                          <a:pt x="252" y="6"/>
                        </a:lnTo>
                        <a:lnTo>
                          <a:pt x="252" y="6"/>
                        </a:lnTo>
                        <a:lnTo>
                          <a:pt x="254" y="6"/>
                        </a:lnTo>
                        <a:lnTo>
                          <a:pt x="254" y="6"/>
                        </a:lnTo>
                        <a:lnTo>
                          <a:pt x="254" y="6"/>
                        </a:lnTo>
                        <a:lnTo>
                          <a:pt x="254" y="4"/>
                        </a:lnTo>
                        <a:lnTo>
                          <a:pt x="254" y="4"/>
                        </a:lnTo>
                        <a:lnTo>
                          <a:pt x="254" y="4"/>
                        </a:lnTo>
                        <a:lnTo>
                          <a:pt x="256" y="4"/>
                        </a:lnTo>
                        <a:lnTo>
                          <a:pt x="256" y="4"/>
                        </a:lnTo>
                        <a:lnTo>
                          <a:pt x="256" y="4"/>
                        </a:lnTo>
                        <a:lnTo>
                          <a:pt x="258" y="4"/>
                        </a:lnTo>
                        <a:lnTo>
                          <a:pt x="258" y="4"/>
                        </a:lnTo>
                        <a:lnTo>
                          <a:pt x="258" y="4"/>
                        </a:lnTo>
                        <a:lnTo>
                          <a:pt x="258" y="4"/>
                        </a:lnTo>
                        <a:lnTo>
                          <a:pt x="260" y="4"/>
                        </a:lnTo>
                        <a:lnTo>
                          <a:pt x="260" y="4"/>
                        </a:lnTo>
                        <a:lnTo>
                          <a:pt x="260" y="4"/>
                        </a:lnTo>
                        <a:lnTo>
                          <a:pt x="260" y="4"/>
                        </a:lnTo>
                        <a:lnTo>
                          <a:pt x="262" y="4"/>
                        </a:lnTo>
                        <a:lnTo>
                          <a:pt x="262" y="4"/>
                        </a:lnTo>
                        <a:lnTo>
                          <a:pt x="262" y="6"/>
                        </a:lnTo>
                        <a:lnTo>
                          <a:pt x="264" y="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1" name="Freeform 1629">
                    <a:extLst>
                      <a:ext uri="{FF2B5EF4-FFF2-40B4-BE49-F238E27FC236}">
                        <a16:creationId xmlns:a16="http://schemas.microsoft.com/office/drawing/2014/main" id="{021C8BD2-F319-4019-A13F-C59385DD0378}"/>
                      </a:ext>
                    </a:extLst>
                  </p:cNvPr>
                  <p:cNvSpPr>
                    <a:spLocks/>
                  </p:cNvSpPr>
                  <p:nvPr/>
                </p:nvSpPr>
                <p:spPr bwMode="auto">
                  <a:xfrm>
                    <a:off x="10864" y="2802"/>
                    <a:ext cx="331" cy="387"/>
                  </a:xfrm>
                  <a:custGeom>
                    <a:avLst/>
                    <a:gdLst>
                      <a:gd name="T0" fmla="*/ 279 w 331"/>
                      <a:gd name="T1" fmla="*/ 21 h 387"/>
                      <a:gd name="T2" fmla="*/ 296 w 331"/>
                      <a:gd name="T3" fmla="*/ 19 h 387"/>
                      <a:gd name="T4" fmla="*/ 310 w 331"/>
                      <a:gd name="T5" fmla="*/ 27 h 387"/>
                      <a:gd name="T6" fmla="*/ 323 w 331"/>
                      <a:gd name="T7" fmla="*/ 40 h 387"/>
                      <a:gd name="T8" fmla="*/ 325 w 331"/>
                      <a:gd name="T9" fmla="*/ 60 h 387"/>
                      <a:gd name="T10" fmla="*/ 319 w 331"/>
                      <a:gd name="T11" fmla="*/ 75 h 387"/>
                      <a:gd name="T12" fmla="*/ 308 w 331"/>
                      <a:gd name="T13" fmla="*/ 92 h 387"/>
                      <a:gd name="T14" fmla="*/ 306 w 331"/>
                      <a:gd name="T15" fmla="*/ 115 h 387"/>
                      <a:gd name="T16" fmla="*/ 300 w 331"/>
                      <a:gd name="T17" fmla="*/ 140 h 387"/>
                      <a:gd name="T18" fmla="*/ 292 w 331"/>
                      <a:gd name="T19" fmla="*/ 157 h 387"/>
                      <a:gd name="T20" fmla="*/ 294 w 331"/>
                      <a:gd name="T21" fmla="*/ 178 h 387"/>
                      <a:gd name="T22" fmla="*/ 294 w 331"/>
                      <a:gd name="T23" fmla="*/ 198 h 387"/>
                      <a:gd name="T24" fmla="*/ 296 w 331"/>
                      <a:gd name="T25" fmla="*/ 222 h 387"/>
                      <a:gd name="T26" fmla="*/ 300 w 331"/>
                      <a:gd name="T27" fmla="*/ 244 h 387"/>
                      <a:gd name="T28" fmla="*/ 311 w 331"/>
                      <a:gd name="T29" fmla="*/ 263 h 387"/>
                      <a:gd name="T30" fmla="*/ 311 w 331"/>
                      <a:gd name="T31" fmla="*/ 280 h 387"/>
                      <a:gd name="T32" fmla="*/ 289 w 331"/>
                      <a:gd name="T33" fmla="*/ 286 h 387"/>
                      <a:gd name="T34" fmla="*/ 283 w 331"/>
                      <a:gd name="T35" fmla="*/ 307 h 387"/>
                      <a:gd name="T36" fmla="*/ 283 w 331"/>
                      <a:gd name="T37" fmla="*/ 332 h 387"/>
                      <a:gd name="T38" fmla="*/ 285 w 331"/>
                      <a:gd name="T39" fmla="*/ 355 h 387"/>
                      <a:gd name="T40" fmla="*/ 298 w 331"/>
                      <a:gd name="T41" fmla="*/ 362 h 387"/>
                      <a:gd name="T42" fmla="*/ 304 w 331"/>
                      <a:gd name="T43" fmla="*/ 385 h 387"/>
                      <a:gd name="T44" fmla="*/ 290 w 331"/>
                      <a:gd name="T45" fmla="*/ 381 h 387"/>
                      <a:gd name="T46" fmla="*/ 279 w 331"/>
                      <a:gd name="T47" fmla="*/ 364 h 387"/>
                      <a:gd name="T48" fmla="*/ 262 w 331"/>
                      <a:gd name="T49" fmla="*/ 353 h 387"/>
                      <a:gd name="T50" fmla="*/ 246 w 331"/>
                      <a:gd name="T51" fmla="*/ 355 h 387"/>
                      <a:gd name="T52" fmla="*/ 229 w 331"/>
                      <a:gd name="T53" fmla="*/ 349 h 387"/>
                      <a:gd name="T54" fmla="*/ 214 w 331"/>
                      <a:gd name="T55" fmla="*/ 345 h 387"/>
                      <a:gd name="T56" fmla="*/ 202 w 331"/>
                      <a:gd name="T57" fmla="*/ 335 h 387"/>
                      <a:gd name="T58" fmla="*/ 181 w 331"/>
                      <a:gd name="T59" fmla="*/ 337 h 387"/>
                      <a:gd name="T60" fmla="*/ 174 w 331"/>
                      <a:gd name="T61" fmla="*/ 326 h 387"/>
                      <a:gd name="T62" fmla="*/ 166 w 331"/>
                      <a:gd name="T63" fmla="*/ 305 h 387"/>
                      <a:gd name="T64" fmla="*/ 166 w 331"/>
                      <a:gd name="T65" fmla="*/ 278 h 387"/>
                      <a:gd name="T66" fmla="*/ 156 w 331"/>
                      <a:gd name="T67" fmla="*/ 259 h 387"/>
                      <a:gd name="T68" fmla="*/ 137 w 331"/>
                      <a:gd name="T69" fmla="*/ 253 h 387"/>
                      <a:gd name="T70" fmla="*/ 124 w 331"/>
                      <a:gd name="T71" fmla="*/ 268 h 387"/>
                      <a:gd name="T72" fmla="*/ 105 w 331"/>
                      <a:gd name="T73" fmla="*/ 276 h 387"/>
                      <a:gd name="T74" fmla="*/ 88 w 331"/>
                      <a:gd name="T75" fmla="*/ 270 h 387"/>
                      <a:gd name="T76" fmla="*/ 78 w 331"/>
                      <a:gd name="T77" fmla="*/ 247 h 387"/>
                      <a:gd name="T78" fmla="*/ 63 w 331"/>
                      <a:gd name="T79" fmla="*/ 230 h 387"/>
                      <a:gd name="T80" fmla="*/ 36 w 331"/>
                      <a:gd name="T81" fmla="*/ 232 h 387"/>
                      <a:gd name="T82" fmla="*/ 11 w 331"/>
                      <a:gd name="T83" fmla="*/ 232 h 387"/>
                      <a:gd name="T84" fmla="*/ 5 w 331"/>
                      <a:gd name="T85" fmla="*/ 226 h 387"/>
                      <a:gd name="T86" fmla="*/ 15 w 331"/>
                      <a:gd name="T87" fmla="*/ 205 h 387"/>
                      <a:gd name="T88" fmla="*/ 28 w 331"/>
                      <a:gd name="T89" fmla="*/ 203 h 387"/>
                      <a:gd name="T90" fmla="*/ 38 w 331"/>
                      <a:gd name="T91" fmla="*/ 211 h 387"/>
                      <a:gd name="T92" fmla="*/ 55 w 331"/>
                      <a:gd name="T93" fmla="*/ 198 h 387"/>
                      <a:gd name="T94" fmla="*/ 68 w 331"/>
                      <a:gd name="T95" fmla="*/ 178 h 387"/>
                      <a:gd name="T96" fmla="*/ 68 w 331"/>
                      <a:gd name="T97" fmla="*/ 153 h 387"/>
                      <a:gd name="T98" fmla="*/ 82 w 331"/>
                      <a:gd name="T99" fmla="*/ 134 h 387"/>
                      <a:gd name="T100" fmla="*/ 95 w 331"/>
                      <a:gd name="T101" fmla="*/ 115 h 387"/>
                      <a:gd name="T102" fmla="*/ 97 w 331"/>
                      <a:gd name="T103" fmla="*/ 90 h 387"/>
                      <a:gd name="T104" fmla="*/ 101 w 331"/>
                      <a:gd name="T105" fmla="*/ 63 h 387"/>
                      <a:gd name="T106" fmla="*/ 111 w 331"/>
                      <a:gd name="T107" fmla="*/ 42 h 387"/>
                      <a:gd name="T108" fmla="*/ 114 w 331"/>
                      <a:gd name="T109" fmla="*/ 19 h 387"/>
                      <a:gd name="T110" fmla="*/ 130 w 331"/>
                      <a:gd name="T111" fmla="*/ 6 h 387"/>
                      <a:gd name="T112" fmla="*/ 147 w 331"/>
                      <a:gd name="T113" fmla="*/ 19 h 387"/>
                      <a:gd name="T114" fmla="*/ 170 w 331"/>
                      <a:gd name="T115" fmla="*/ 23 h 387"/>
                      <a:gd name="T116" fmla="*/ 183 w 331"/>
                      <a:gd name="T117" fmla="*/ 14 h 387"/>
                      <a:gd name="T118" fmla="*/ 201 w 331"/>
                      <a:gd name="T119" fmla="*/ 12 h 387"/>
                      <a:gd name="T120" fmla="*/ 220 w 331"/>
                      <a:gd name="T121" fmla="*/ 8 h 387"/>
                      <a:gd name="T122" fmla="*/ 237 w 331"/>
                      <a:gd name="T123" fmla="*/ 4 h 387"/>
                      <a:gd name="T124" fmla="*/ 258 w 331"/>
                      <a:gd name="T125" fmla="*/ 4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1" h="387">
                        <a:moveTo>
                          <a:pt x="264" y="6"/>
                        </a:moveTo>
                        <a:lnTo>
                          <a:pt x="264" y="6"/>
                        </a:lnTo>
                        <a:lnTo>
                          <a:pt x="264" y="6"/>
                        </a:lnTo>
                        <a:lnTo>
                          <a:pt x="264" y="8"/>
                        </a:lnTo>
                        <a:lnTo>
                          <a:pt x="264" y="8"/>
                        </a:lnTo>
                        <a:lnTo>
                          <a:pt x="264" y="8"/>
                        </a:lnTo>
                        <a:lnTo>
                          <a:pt x="266" y="8"/>
                        </a:lnTo>
                        <a:lnTo>
                          <a:pt x="266" y="10"/>
                        </a:lnTo>
                        <a:lnTo>
                          <a:pt x="266" y="10"/>
                        </a:lnTo>
                        <a:lnTo>
                          <a:pt x="266" y="10"/>
                        </a:lnTo>
                        <a:lnTo>
                          <a:pt x="267" y="10"/>
                        </a:lnTo>
                        <a:lnTo>
                          <a:pt x="267" y="10"/>
                        </a:lnTo>
                        <a:lnTo>
                          <a:pt x="267" y="10"/>
                        </a:lnTo>
                        <a:lnTo>
                          <a:pt x="267" y="12"/>
                        </a:lnTo>
                        <a:lnTo>
                          <a:pt x="267" y="12"/>
                        </a:lnTo>
                        <a:lnTo>
                          <a:pt x="269" y="12"/>
                        </a:lnTo>
                        <a:lnTo>
                          <a:pt x="269" y="12"/>
                        </a:lnTo>
                        <a:lnTo>
                          <a:pt x="269" y="12"/>
                        </a:lnTo>
                        <a:lnTo>
                          <a:pt x="269" y="14"/>
                        </a:lnTo>
                        <a:lnTo>
                          <a:pt x="269" y="14"/>
                        </a:lnTo>
                        <a:lnTo>
                          <a:pt x="269" y="16"/>
                        </a:lnTo>
                        <a:lnTo>
                          <a:pt x="269" y="16"/>
                        </a:lnTo>
                        <a:lnTo>
                          <a:pt x="269" y="16"/>
                        </a:lnTo>
                        <a:lnTo>
                          <a:pt x="269" y="17"/>
                        </a:lnTo>
                        <a:lnTo>
                          <a:pt x="271" y="17"/>
                        </a:lnTo>
                        <a:lnTo>
                          <a:pt x="271" y="17"/>
                        </a:lnTo>
                        <a:lnTo>
                          <a:pt x="273" y="17"/>
                        </a:lnTo>
                        <a:lnTo>
                          <a:pt x="273" y="17"/>
                        </a:lnTo>
                        <a:lnTo>
                          <a:pt x="273" y="17"/>
                        </a:lnTo>
                        <a:lnTo>
                          <a:pt x="273" y="17"/>
                        </a:lnTo>
                        <a:lnTo>
                          <a:pt x="273" y="19"/>
                        </a:lnTo>
                        <a:lnTo>
                          <a:pt x="273" y="19"/>
                        </a:lnTo>
                        <a:lnTo>
                          <a:pt x="275" y="19"/>
                        </a:lnTo>
                        <a:lnTo>
                          <a:pt x="275" y="19"/>
                        </a:lnTo>
                        <a:lnTo>
                          <a:pt x="275" y="19"/>
                        </a:lnTo>
                        <a:lnTo>
                          <a:pt x="275" y="19"/>
                        </a:lnTo>
                        <a:lnTo>
                          <a:pt x="277" y="19"/>
                        </a:lnTo>
                        <a:lnTo>
                          <a:pt x="277" y="21"/>
                        </a:lnTo>
                        <a:lnTo>
                          <a:pt x="277" y="21"/>
                        </a:lnTo>
                        <a:lnTo>
                          <a:pt x="279" y="21"/>
                        </a:lnTo>
                        <a:lnTo>
                          <a:pt x="279" y="21"/>
                        </a:lnTo>
                        <a:lnTo>
                          <a:pt x="279" y="21"/>
                        </a:lnTo>
                        <a:lnTo>
                          <a:pt x="279" y="21"/>
                        </a:lnTo>
                        <a:lnTo>
                          <a:pt x="281" y="21"/>
                        </a:lnTo>
                        <a:lnTo>
                          <a:pt x="281" y="21"/>
                        </a:lnTo>
                        <a:lnTo>
                          <a:pt x="281" y="21"/>
                        </a:lnTo>
                        <a:lnTo>
                          <a:pt x="281" y="21"/>
                        </a:lnTo>
                        <a:lnTo>
                          <a:pt x="281" y="19"/>
                        </a:lnTo>
                        <a:lnTo>
                          <a:pt x="283" y="19"/>
                        </a:lnTo>
                        <a:lnTo>
                          <a:pt x="283" y="19"/>
                        </a:lnTo>
                        <a:lnTo>
                          <a:pt x="283" y="19"/>
                        </a:lnTo>
                        <a:lnTo>
                          <a:pt x="285" y="19"/>
                        </a:lnTo>
                        <a:lnTo>
                          <a:pt x="285" y="19"/>
                        </a:lnTo>
                        <a:lnTo>
                          <a:pt x="285" y="19"/>
                        </a:lnTo>
                        <a:lnTo>
                          <a:pt x="285" y="19"/>
                        </a:lnTo>
                        <a:lnTo>
                          <a:pt x="285" y="17"/>
                        </a:lnTo>
                        <a:lnTo>
                          <a:pt x="285" y="17"/>
                        </a:lnTo>
                        <a:lnTo>
                          <a:pt x="287" y="17"/>
                        </a:lnTo>
                        <a:lnTo>
                          <a:pt x="287" y="17"/>
                        </a:lnTo>
                        <a:lnTo>
                          <a:pt x="287" y="17"/>
                        </a:lnTo>
                        <a:lnTo>
                          <a:pt x="287" y="17"/>
                        </a:lnTo>
                        <a:lnTo>
                          <a:pt x="287" y="19"/>
                        </a:lnTo>
                        <a:lnTo>
                          <a:pt x="289" y="19"/>
                        </a:lnTo>
                        <a:lnTo>
                          <a:pt x="289" y="19"/>
                        </a:lnTo>
                        <a:lnTo>
                          <a:pt x="290" y="19"/>
                        </a:lnTo>
                        <a:lnTo>
                          <a:pt x="290" y="19"/>
                        </a:lnTo>
                        <a:lnTo>
                          <a:pt x="290" y="17"/>
                        </a:lnTo>
                        <a:lnTo>
                          <a:pt x="290" y="17"/>
                        </a:lnTo>
                        <a:lnTo>
                          <a:pt x="290" y="19"/>
                        </a:lnTo>
                        <a:lnTo>
                          <a:pt x="292" y="19"/>
                        </a:lnTo>
                        <a:lnTo>
                          <a:pt x="292" y="19"/>
                        </a:lnTo>
                        <a:lnTo>
                          <a:pt x="292" y="19"/>
                        </a:lnTo>
                        <a:lnTo>
                          <a:pt x="292" y="19"/>
                        </a:lnTo>
                        <a:lnTo>
                          <a:pt x="292" y="19"/>
                        </a:lnTo>
                        <a:lnTo>
                          <a:pt x="294" y="19"/>
                        </a:lnTo>
                        <a:lnTo>
                          <a:pt x="294" y="21"/>
                        </a:lnTo>
                        <a:lnTo>
                          <a:pt x="294" y="21"/>
                        </a:lnTo>
                        <a:lnTo>
                          <a:pt x="294" y="19"/>
                        </a:lnTo>
                        <a:lnTo>
                          <a:pt x="296" y="19"/>
                        </a:lnTo>
                        <a:lnTo>
                          <a:pt x="296" y="19"/>
                        </a:lnTo>
                        <a:lnTo>
                          <a:pt x="296" y="19"/>
                        </a:lnTo>
                        <a:lnTo>
                          <a:pt x="296" y="19"/>
                        </a:lnTo>
                        <a:lnTo>
                          <a:pt x="296" y="19"/>
                        </a:lnTo>
                        <a:lnTo>
                          <a:pt x="298" y="19"/>
                        </a:lnTo>
                        <a:lnTo>
                          <a:pt x="298" y="17"/>
                        </a:lnTo>
                        <a:lnTo>
                          <a:pt x="298" y="17"/>
                        </a:lnTo>
                        <a:lnTo>
                          <a:pt x="298" y="17"/>
                        </a:lnTo>
                        <a:lnTo>
                          <a:pt x="298" y="16"/>
                        </a:lnTo>
                        <a:lnTo>
                          <a:pt x="298" y="16"/>
                        </a:lnTo>
                        <a:lnTo>
                          <a:pt x="298" y="14"/>
                        </a:lnTo>
                        <a:lnTo>
                          <a:pt x="300" y="14"/>
                        </a:lnTo>
                        <a:lnTo>
                          <a:pt x="300" y="14"/>
                        </a:lnTo>
                        <a:lnTo>
                          <a:pt x="300" y="14"/>
                        </a:lnTo>
                        <a:lnTo>
                          <a:pt x="302" y="14"/>
                        </a:lnTo>
                        <a:lnTo>
                          <a:pt x="302" y="16"/>
                        </a:lnTo>
                        <a:lnTo>
                          <a:pt x="302" y="16"/>
                        </a:lnTo>
                        <a:lnTo>
                          <a:pt x="302" y="16"/>
                        </a:lnTo>
                        <a:lnTo>
                          <a:pt x="302" y="16"/>
                        </a:lnTo>
                        <a:lnTo>
                          <a:pt x="304" y="16"/>
                        </a:lnTo>
                        <a:lnTo>
                          <a:pt x="304" y="16"/>
                        </a:lnTo>
                        <a:lnTo>
                          <a:pt x="304" y="17"/>
                        </a:lnTo>
                        <a:lnTo>
                          <a:pt x="304" y="17"/>
                        </a:lnTo>
                        <a:lnTo>
                          <a:pt x="304" y="19"/>
                        </a:lnTo>
                        <a:lnTo>
                          <a:pt x="304" y="19"/>
                        </a:lnTo>
                        <a:lnTo>
                          <a:pt x="304" y="19"/>
                        </a:lnTo>
                        <a:lnTo>
                          <a:pt x="306" y="19"/>
                        </a:lnTo>
                        <a:lnTo>
                          <a:pt x="306" y="21"/>
                        </a:lnTo>
                        <a:lnTo>
                          <a:pt x="306" y="21"/>
                        </a:lnTo>
                        <a:lnTo>
                          <a:pt x="306" y="21"/>
                        </a:lnTo>
                        <a:lnTo>
                          <a:pt x="308" y="21"/>
                        </a:lnTo>
                        <a:lnTo>
                          <a:pt x="308" y="21"/>
                        </a:lnTo>
                        <a:lnTo>
                          <a:pt x="308" y="23"/>
                        </a:lnTo>
                        <a:lnTo>
                          <a:pt x="308" y="23"/>
                        </a:lnTo>
                        <a:lnTo>
                          <a:pt x="308" y="23"/>
                        </a:lnTo>
                        <a:lnTo>
                          <a:pt x="308" y="23"/>
                        </a:lnTo>
                        <a:lnTo>
                          <a:pt x="308" y="25"/>
                        </a:lnTo>
                        <a:lnTo>
                          <a:pt x="308" y="25"/>
                        </a:lnTo>
                        <a:lnTo>
                          <a:pt x="310" y="25"/>
                        </a:lnTo>
                        <a:lnTo>
                          <a:pt x="310" y="25"/>
                        </a:lnTo>
                        <a:lnTo>
                          <a:pt x="310" y="27"/>
                        </a:lnTo>
                        <a:lnTo>
                          <a:pt x="311" y="27"/>
                        </a:lnTo>
                        <a:lnTo>
                          <a:pt x="311" y="27"/>
                        </a:lnTo>
                        <a:lnTo>
                          <a:pt x="311" y="27"/>
                        </a:lnTo>
                        <a:lnTo>
                          <a:pt x="311" y="27"/>
                        </a:lnTo>
                        <a:lnTo>
                          <a:pt x="311" y="29"/>
                        </a:lnTo>
                        <a:lnTo>
                          <a:pt x="311" y="29"/>
                        </a:lnTo>
                        <a:lnTo>
                          <a:pt x="313" y="29"/>
                        </a:lnTo>
                        <a:lnTo>
                          <a:pt x="313" y="29"/>
                        </a:lnTo>
                        <a:lnTo>
                          <a:pt x="313" y="29"/>
                        </a:lnTo>
                        <a:lnTo>
                          <a:pt x="313" y="29"/>
                        </a:lnTo>
                        <a:lnTo>
                          <a:pt x="315" y="29"/>
                        </a:lnTo>
                        <a:lnTo>
                          <a:pt x="315" y="31"/>
                        </a:lnTo>
                        <a:lnTo>
                          <a:pt x="315" y="31"/>
                        </a:lnTo>
                        <a:lnTo>
                          <a:pt x="317" y="31"/>
                        </a:lnTo>
                        <a:lnTo>
                          <a:pt x="317" y="31"/>
                        </a:lnTo>
                        <a:lnTo>
                          <a:pt x="317" y="31"/>
                        </a:lnTo>
                        <a:lnTo>
                          <a:pt x="317" y="33"/>
                        </a:lnTo>
                        <a:lnTo>
                          <a:pt x="317" y="33"/>
                        </a:lnTo>
                        <a:lnTo>
                          <a:pt x="317" y="33"/>
                        </a:lnTo>
                        <a:lnTo>
                          <a:pt x="317" y="35"/>
                        </a:lnTo>
                        <a:lnTo>
                          <a:pt x="317" y="35"/>
                        </a:lnTo>
                        <a:lnTo>
                          <a:pt x="317" y="37"/>
                        </a:lnTo>
                        <a:lnTo>
                          <a:pt x="317" y="37"/>
                        </a:lnTo>
                        <a:lnTo>
                          <a:pt x="319" y="37"/>
                        </a:lnTo>
                        <a:lnTo>
                          <a:pt x="319" y="37"/>
                        </a:lnTo>
                        <a:lnTo>
                          <a:pt x="319" y="37"/>
                        </a:lnTo>
                        <a:lnTo>
                          <a:pt x="319" y="37"/>
                        </a:lnTo>
                        <a:lnTo>
                          <a:pt x="321" y="37"/>
                        </a:lnTo>
                        <a:lnTo>
                          <a:pt x="321" y="35"/>
                        </a:lnTo>
                        <a:lnTo>
                          <a:pt x="321" y="35"/>
                        </a:lnTo>
                        <a:lnTo>
                          <a:pt x="321" y="37"/>
                        </a:lnTo>
                        <a:lnTo>
                          <a:pt x="321" y="37"/>
                        </a:lnTo>
                        <a:lnTo>
                          <a:pt x="323" y="37"/>
                        </a:lnTo>
                        <a:lnTo>
                          <a:pt x="323" y="37"/>
                        </a:lnTo>
                        <a:lnTo>
                          <a:pt x="323" y="37"/>
                        </a:lnTo>
                        <a:lnTo>
                          <a:pt x="323" y="39"/>
                        </a:lnTo>
                        <a:lnTo>
                          <a:pt x="323" y="39"/>
                        </a:lnTo>
                        <a:lnTo>
                          <a:pt x="323" y="39"/>
                        </a:lnTo>
                        <a:lnTo>
                          <a:pt x="323" y="40"/>
                        </a:lnTo>
                        <a:lnTo>
                          <a:pt x="323" y="40"/>
                        </a:lnTo>
                        <a:lnTo>
                          <a:pt x="323" y="42"/>
                        </a:lnTo>
                        <a:lnTo>
                          <a:pt x="323" y="42"/>
                        </a:lnTo>
                        <a:lnTo>
                          <a:pt x="323" y="42"/>
                        </a:lnTo>
                        <a:lnTo>
                          <a:pt x="323" y="42"/>
                        </a:lnTo>
                        <a:lnTo>
                          <a:pt x="323" y="44"/>
                        </a:lnTo>
                        <a:lnTo>
                          <a:pt x="323" y="44"/>
                        </a:lnTo>
                        <a:lnTo>
                          <a:pt x="321" y="44"/>
                        </a:lnTo>
                        <a:lnTo>
                          <a:pt x="321" y="44"/>
                        </a:lnTo>
                        <a:lnTo>
                          <a:pt x="321" y="46"/>
                        </a:lnTo>
                        <a:lnTo>
                          <a:pt x="321" y="46"/>
                        </a:lnTo>
                        <a:lnTo>
                          <a:pt x="321" y="48"/>
                        </a:lnTo>
                        <a:lnTo>
                          <a:pt x="321" y="48"/>
                        </a:lnTo>
                        <a:lnTo>
                          <a:pt x="323" y="48"/>
                        </a:lnTo>
                        <a:lnTo>
                          <a:pt x="323" y="50"/>
                        </a:lnTo>
                        <a:lnTo>
                          <a:pt x="323" y="50"/>
                        </a:lnTo>
                        <a:lnTo>
                          <a:pt x="323" y="50"/>
                        </a:lnTo>
                        <a:lnTo>
                          <a:pt x="323" y="52"/>
                        </a:lnTo>
                        <a:lnTo>
                          <a:pt x="323" y="52"/>
                        </a:lnTo>
                        <a:lnTo>
                          <a:pt x="323" y="52"/>
                        </a:lnTo>
                        <a:lnTo>
                          <a:pt x="323" y="52"/>
                        </a:lnTo>
                        <a:lnTo>
                          <a:pt x="323" y="54"/>
                        </a:lnTo>
                        <a:lnTo>
                          <a:pt x="323" y="54"/>
                        </a:lnTo>
                        <a:lnTo>
                          <a:pt x="321" y="54"/>
                        </a:lnTo>
                        <a:lnTo>
                          <a:pt x="321" y="56"/>
                        </a:lnTo>
                        <a:lnTo>
                          <a:pt x="321" y="56"/>
                        </a:lnTo>
                        <a:lnTo>
                          <a:pt x="321" y="56"/>
                        </a:lnTo>
                        <a:lnTo>
                          <a:pt x="321" y="58"/>
                        </a:lnTo>
                        <a:lnTo>
                          <a:pt x="321" y="58"/>
                        </a:lnTo>
                        <a:lnTo>
                          <a:pt x="321" y="60"/>
                        </a:lnTo>
                        <a:lnTo>
                          <a:pt x="321" y="60"/>
                        </a:lnTo>
                        <a:lnTo>
                          <a:pt x="321" y="60"/>
                        </a:lnTo>
                        <a:lnTo>
                          <a:pt x="321" y="60"/>
                        </a:lnTo>
                        <a:lnTo>
                          <a:pt x="323" y="60"/>
                        </a:lnTo>
                        <a:lnTo>
                          <a:pt x="323" y="62"/>
                        </a:lnTo>
                        <a:lnTo>
                          <a:pt x="323" y="62"/>
                        </a:lnTo>
                        <a:lnTo>
                          <a:pt x="323" y="62"/>
                        </a:lnTo>
                        <a:lnTo>
                          <a:pt x="323" y="62"/>
                        </a:lnTo>
                        <a:lnTo>
                          <a:pt x="323" y="62"/>
                        </a:lnTo>
                        <a:lnTo>
                          <a:pt x="325" y="62"/>
                        </a:lnTo>
                        <a:lnTo>
                          <a:pt x="325" y="60"/>
                        </a:lnTo>
                        <a:lnTo>
                          <a:pt x="325" y="60"/>
                        </a:lnTo>
                        <a:lnTo>
                          <a:pt x="325" y="62"/>
                        </a:lnTo>
                        <a:lnTo>
                          <a:pt x="327" y="62"/>
                        </a:lnTo>
                        <a:lnTo>
                          <a:pt x="327" y="62"/>
                        </a:lnTo>
                        <a:lnTo>
                          <a:pt x="327" y="62"/>
                        </a:lnTo>
                        <a:lnTo>
                          <a:pt x="327" y="63"/>
                        </a:lnTo>
                        <a:lnTo>
                          <a:pt x="327" y="63"/>
                        </a:lnTo>
                        <a:lnTo>
                          <a:pt x="329" y="63"/>
                        </a:lnTo>
                        <a:lnTo>
                          <a:pt x="329" y="63"/>
                        </a:lnTo>
                        <a:lnTo>
                          <a:pt x="329" y="63"/>
                        </a:lnTo>
                        <a:lnTo>
                          <a:pt x="329" y="65"/>
                        </a:lnTo>
                        <a:lnTo>
                          <a:pt x="329" y="65"/>
                        </a:lnTo>
                        <a:lnTo>
                          <a:pt x="329" y="65"/>
                        </a:lnTo>
                        <a:lnTo>
                          <a:pt x="331" y="65"/>
                        </a:lnTo>
                        <a:lnTo>
                          <a:pt x="331" y="67"/>
                        </a:lnTo>
                        <a:lnTo>
                          <a:pt x="329" y="67"/>
                        </a:lnTo>
                        <a:lnTo>
                          <a:pt x="329" y="67"/>
                        </a:lnTo>
                        <a:lnTo>
                          <a:pt x="329" y="67"/>
                        </a:lnTo>
                        <a:lnTo>
                          <a:pt x="329" y="67"/>
                        </a:lnTo>
                        <a:lnTo>
                          <a:pt x="329" y="67"/>
                        </a:lnTo>
                        <a:lnTo>
                          <a:pt x="329" y="69"/>
                        </a:lnTo>
                        <a:lnTo>
                          <a:pt x="327" y="69"/>
                        </a:lnTo>
                        <a:lnTo>
                          <a:pt x="327" y="69"/>
                        </a:lnTo>
                        <a:lnTo>
                          <a:pt x="327" y="69"/>
                        </a:lnTo>
                        <a:lnTo>
                          <a:pt x="327" y="69"/>
                        </a:lnTo>
                        <a:lnTo>
                          <a:pt x="327" y="71"/>
                        </a:lnTo>
                        <a:lnTo>
                          <a:pt x="325" y="71"/>
                        </a:lnTo>
                        <a:lnTo>
                          <a:pt x="325" y="71"/>
                        </a:lnTo>
                        <a:lnTo>
                          <a:pt x="325" y="71"/>
                        </a:lnTo>
                        <a:lnTo>
                          <a:pt x="323" y="71"/>
                        </a:lnTo>
                        <a:lnTo>
                          <a:pt x="323" y="73"/>
                        </a:lnTo>
                        <a:lnTo>
                          <a:pt x="323" y="73"/>
                        </a:lnTo>
                        <a:lnTo>
                          <a:pt x="323" y="73"/>
                        </a:lnTo>
                        <a:lnTo>
                          <a:pt x="323" y="73"/>
                        </a:lnTo>
                        <a:lnTo>
                          <a:pt x="323" y="75"/>
                        </a:lnTo>
                        <a:lnTo>
                          <a:pt x="321" y="75"/>
                        </a:lnTo>
                        <a:lnTo>
                          <a:pt x="321" y="75"/>
                        </a:lnTo>
                        <a:lnTo>
                          <a:pt x="321" y="75"/>
                        </a:lnTo>
                        <a:lnTo>
                          <a:pt x="321" y="75"/>
                        </a:lnTo>
                        <a:lnTo>
                          <a:pt x="319" y="75"/>
                        </a:lnTo>
                        <a:lnTo>
                          <a:pt x="319" y="75"/>
                        </a:lnTo>
                        <a:lnTo>
                          <a:pt x="319" y="77"/>
                        </a:lnTo>
                        <a:lnTo>
                          <a:pt x="319" y="77"/>
                        </a:lnTo>
                        <a:lnTo>
                          <a:pt x="319" y="77"/>
                        </a:lnTo>
                        <a:lnTo>
                          <a:pt x="319" y="79"/>
                        </a:lnTo>
                        <a:lnTo>
                          <a:pt x="317" y="79"/>
                        </a:lnTo>
                        <a:lnTo>
                          <a:pt x="317" y="79"/>
                        </a:lnTo>
                        <a:lnTo>
                          <a:pt x="317" y="79"/>
                        </a:lnTo>
                        <a:lnTo>
                          <a:pt x="317" y="79"/>
                        </a:lnTo>
                        <a:lnTo>
                          <a:pt x="317" y="81"/>
                        </a:lnTo>
                        <a:lnTo>
                          <a:pt x="317" y="81"/>
                        </a:lnTo>
                        <a:lnTo>
                          <a:pt x="317" y="83"/>
                        </a:lnTo>
                        <a:lnTo>
                          <a:pt x="315" y="83"/>
                        </a:lnTo>
                        <a:lnTo>
                          <a:pt x="315" y="83"/>
                        </a:lnTo>
                        <a:lnTo>
                          <a:pt x="315" y="83"/>
                        </a:lnTo>
                        <a:lnTo>
                          <a:pt x="315" y="85"/>
                        </a:lnTo>
                        <a:lnTo>
                          <a:pt x="315" y="85"/>
                        </a:lnTo>
                        <a:lnTo>
                          <a:pt x="317" y="85"/>
                        </a:lnTo>
                        <a:lnTo>
                          <a:pt x="317" y="85"/>
                        </a:lnTo>
                        <a:lnTo>
                          <a:pt x="317" y="85"/>
                        </a:lnTo>
                        <a:lnTo>
                          <a:pt x="315" y="85"/>
                        </a:lnTo>
                        <a:lnTo>
                          <a:pt x="315" y="85"/>
                        </a:lnTo>
                        <a:lnTo>
                          <a:pt x="313" y="85"/>
                        </a:lnTo>
                        <a:lnTo>
                          <a:pt x="313" y="85"/>
                        </a:lnTo>
                        <a:lnTo>
                          <a:pt x="313" y="86"/>
                        </a:lnTo>
                        <a:lnTo>
                          <a:pt x="313" y="86"/>
                        </a:lnTo>
                        <a:lnTo>
                          <a:pt x="313" y="86"/>
                        </a:lnTo>
                        <a:lnTo>
                          <a:pt x="311" y="86"/>
                        </a:lnTo>
                        <a:lnTo>
                          <a:pt x="311" y="88"/>
                        </a:lnTo>
                        <a:lnTo>
                          <a:pt x="311" y="88"/>
                        </a:lnTo>
                        <a:lnTo>
                          <a:pt x="311" y="88"/>
                        </a:lnTo>
                        <a:lnTo>
                          <a:pt x="311" y="90"/>
                        </a:lnTo>
                        <a:lnTo>
                          <a:pt x="311" y="90"/>
                        </a:lnTo>
                        <a:lnTo>
                          <a:pt x="311" y="90"/>
                        </a:lnTo>
                        <a:lnTo>
                          <a:pt x="311" y="92"/>
                        </a:lnTo>
                        <a:lnTo>
                          <a:pt x="311" y="92"/>
                        </a:lnTo>
                        <a:lnTo>
                          <a:pt x="310" y="92"/>
                        </a:lnTo>
                        <a:lnTo>
                          <a:pt x="310" y="92"/>
                        </a:lnTo>
                        <a:lnTo>
                          <a:pt x="308" y="92"/>
                        </a:lnTo>
                        <a:lnTo>
                          <a:pt x="308" y="92"/>
                        </a:lnTo>
                        <a:lnTo>
                          <a:pt x="308" y="92"/>
                        </a:lnTo>
                        <a:lnTo>
                          <a:pt x="308" y="92"/>
                        </a:lnTo>
                        <a:lnTo>
                          <a:pt x="308" y="94"/>
                        </a:lnTo>
                        <a:lnTo>
                          <a:pt x="308" y="94"/>
                        </a:lnTo>
                        <a:lnTo>
                          <a:pt x="308" y="96"/>
                        </a:lnTo>
                        <a:lnTo>
                          <a:pt x="308" y="96"/>
                        </a:lnTo>
                        <a:lnTo>
                          <a:pt x="308" y="98"/>
                        </a:lnTo>
                        <a:lnTo>
                          <a:pt x="308" y="98"/>
                        </a:lnTo>
                        <a:lnTo>
                          <a:pt x="308" y="100"/>
                        </a:lnTo>
                        <a:lnTo>
                          <a:pt x="308" y="100"/>
                        </a:lnTo>
                        <a:lnTo>
                          <a:pt x="308" y="100"/>
                        </a:lnTo>
                        <a:lnTo>
                          <a:pt x="306" y="100"/>
                        </a:lnTo>
                        <a:lnTo>
                          <a:pt x="306" y="102"/>
                        </a:lnTo>
                        <a:lnTo>
                          <a:pt x="306" y="102"/>
                        </a:lnTo>
                        <a:lnTo>
                          <a:pt x="306" y="102"/>
                        </a:lnTo>
                        <a:lnTo>
                          <a:pt x="306" y="104"/>
                        </a:lnTo>
                        <a:lnTo>
                          <a:pt x="306" y="104"/>
                        </a:lnTo>
                        <a:lnTo>
                          <a:pt x="306" y="104"/>
                        </a:lnTo>
                        <a:lnTo>
                          <a:pt x="306" y="106"/>
                        </a:lnTo>
                        <a:lnTo>
                          <a:pt x="306" y="106"/>
                        </a:lnTo>
                        <a:lnTo>
                          <a:pt x="306" y="108"/>
                        </a:lnTo>
                        <a:lnTo>
                          <a:pt x="304" y="108"/>
                        </a:lnTo>
                        <a:lnTo>
                          <a:pt x="304" y="108"/>
                        </a:lnTo>
                        <a:lnTo>
                          <a:pt x="304" y="108"/>
                        </a:lnTo>
                        <a:lnTo>
                          <a:pt x="304" y="108"/>
                        </a:lnTo>
                        <a:lnTo>
                          <a:pt x="302" y="108"/>
                        </a:lnTo>
                        <a:lnTo>
                          <a:pt x="302" y="109"/>
                        </a:lnTo>
                        <a:lnTo>
                          <a:pt x="302" y="109"/>
                        </a:lnTo>
                        <a:lnTo>
                          <a:pt x="304" y="109"/>
                        </a:lnTo>
                        <a:lnTo>
                          <a:pt x="304" y="111"/>
                        </a:lnTo>
                        <a:lnTo>
                          <a:pt x="302" y="111"/>
                        </a:lnTo>
                        <a:lnTo>
                          <a:pt x="302" y="111"/>
                        </a:lnTo>
                        <a:lnTo>
                          <a:pt x="304" y="111"/>
                        </a:lnTo>
                        <a:lnTo>
                          <a:pt x="304" y="113"/>
                        </a:lnTo>
                        <a:lnTo>
                          <a:pt x="304" y="113"/>
                        </a:lnTo>
                        <a:lnTo>
                          <a:pt x="304" y="113"/>
                        </a:lnTo>
                        <a:lnTo>
                          <a:pt x="304" y="115"/>
                        </a:lnTo>
                        <a:lnTo>
                          <a:pt x="306" y="115"/>
                        </a:lnTo>
                        <a:lnTo>
                          <a:pt x="306" y="115"/>
                        </a:lnTo>
                        <a:lnTo>
                          <a:pt x="306" y="115"/>
                        </a:lnTo>
                        <a:lnTo>
                          <a:pt x="306" y="115"/>
                        </a:lnTo>
                        <a:lnTo>
                          <a:pt x="306" y="115"/>
                        </a:lnTo>
                        <a:lnTo>
                          <a:pt x="306" y="117"/>
                        </a:lnTo>
                        <a:lnTo>
                          <a:pt x="304" y="117"/>
                        </a:lnTo>
                        <a:lnTo>
                          <a:pt x="304" y="117"/>
                        </a:lnTo>
                        <a:lnTo>
                          <a:pt x="304" y="117"/>
                        </a:lnTo>
                        <a:lnTo>
                          <a:pt x="302" y="117"/>
                        </a:lnTo>
                        <a:lnTo>
                          <a:pt x="302" y="119"/>
                        </a:lnTo>
                        <a:lnTo>
                          <a:pt x="302" y="119"/>
                        </a:lnTo>
                        <a:lnTo>
                          <a:pt x="302" y="119"/>
                        </a:lnTo>
                        <a:lnTo>
                          <a:pt x="302" y="119"/>
                        </a:lnTo>
                        <a:lnTo>
                          <a:pt x="302" y="119"/>
                        </a:lnTo>
                        <a:lnTo>
                          <a:pt x="302" y="121"/>
                        </a:lnTo>
                        <a:lnTo>
                          <a:pt x="302" y="121"/>
                        </a:lnTo>
                        <a:lnTo>
                          <a:pt x="302" y="123"/>
                        </a:lnTo>
                        <a:lnTo>
                          <a:pt x="302" y="123"/>
                        </a:lnTo>
                        <a:lnTo>
                          <a:pt x="302" y="123"/>
                        </a:lnTo>
                        <a:lnTo>
                          <a:pt x="302" y="123"/>
                        </a:lnTo>
                        <a:lnTo>
                          <a:pt x="302" y="125"/>
                        </a:lnTo>
                        <a:lnTo>
                          <a:pt x="302" y="125"/>
                        </a:lnTo>
                        <a:lnTo>
                          <a:pt x="302" y="127"/>
                        </a:lnTo>
                        <a:lnTo>
                          <a:pt x="302" y="127"/>
                        </a:lnTo>
                        <a:lnTo>
                          <a:pt x="302" y="129"/>
                        </a:lnTo>
                        <a:lnTo>
                          <a:pt x="302" y="129"/>
                        </a:lnTo>
                        <a:lnTo>
                          <a:pt x="300" y="129"/>
                        </a:lnTo>
                        <a:lnTo>
                          <a:pt x="300" y="130"/>
                        </a:lnTo>
                        <a:lnTo>
                          <a:pt x="300" y="130"/>
                        </a:lnTo>
                        <a:lnTo>
                          <a:pt x="300" y="132"/>
                        </a:lnTo>
                        <a:lnTo>
                          <a:pt x="300" y="132"/>
                        </a:lnTo>
                        <a:lnTo>
                          <a:pt x="300" y="132"/>
                        </a:lnTo>
                        <a:lnTo>
                          <a:pt x="300" y="134"/>
                        </a:lnTo>
                        <a:lnTo>
                          <a:pt x="300" y="134"/>
                        </a:lnTo>
                        <a:lnTo>
                          <a:pt x="300" y="136"/>
                        </a:lnTo>
                        <a:lnTo>
                          <a:pt x="300" y="136"/>
                        </a:lnTo>
                        <a:lnTo>
                          <a:pt x="300" y="138"/>
                        </a:lnTo>
                        <a:lnTo>
                          <a:pt x="300" y="138"/>
                        </a:lnTo>
                        <a:lnTo>
                          <a:pt x="300" y="140"/>
                        </a:lnTo>
                        <a:lnTo>
                          <a:pt x="300" y="140"/>
                        </a:lnTo>
                        <a:lnTo>
                          <a:pt x="300" y="140"/>
                        </a:lnTo>
                        <a:lnTo>
                          <a:pt x="300" y="140"/>
                        </a:lnTo>
                        <a:lnTo>
                          <a:pt x="298" y="140"/>
                        </a:lnTo>
                        <a:lnTo>
                          <a:pt x="298" y="140"/>
                        </a:lnTo>
                        <a:lnTo>
                          <a:pt x="298" y="140"/>
                        </a:lnTo>
                        <a:lnTo>
                          <a:pt x="296" y="140"/>
                        </a:lnTo>
                        <a:lnTo>
                          <a:pt x="296" y="142"/>
                        </a:lnTo>
                        <a:lnTo>
                          <a:pt x="296" y="142"/>
                        </a:lnTo>
                        <a:lnTo>
                          <a:pt x="296" y="142"/>
                        </a:lnTo>
                        <a:lnTo>
                          <a:pt x="296" y="142"/>
                        </a:lnTo>
                        <a:lnTo>
                          <a:pt x="296" y="144"/>
                        </a:lnTo>
                        <a:lnTo>
                          <a:pt x="294" y="144"/>
                        </a:lnTo>
                        <a:lnTo>
                          <a:pt x="294" y="144"/>
                        </a:lnTo>
                        <a:lnTo>
                          <a:pt x="294" y="146"/>
                        </a:lnTo>
                        <a:lnTo>
                          <a:pt x="294" y="146"/>
                        </a:lnTo>
                        <a:lnTo>
                          <a:pt x="292" y="146"/>
                        </a:lnTo>
                        <a:lnTo>
                          <a:pt x="292" y="146"/>
                        </a:lnTo>
                        <a:lnTo>
                          <a:pt x="292" y="146"/>
                        </a:lnTo>
                        <a:lnTo>
                          <a:pt x="292" y="146"/>
                        </a:lnTo>
                        <a:lnTo>
                          <a:pt x="290" y="146"/>
                        </a:lnTo>
                        <a:lnTo>
                          <a:pt x="290" y="148"/>
                        </a:lnTo>
                        <a:lnTo>
                          <a:pt x="290" y="148"/>
                        </a:lnTo>
                        <a:lnTo>
                          <a:pt x="290" y="148"/>
                        </a:lnTo>
                        <a:lnTo>
                          <a:pt x="290" y="148"/>
                        </a:lnTo>
                        <a:lnTo>
                          <a:pt x="290" y="150"/>
                        </a:lnTo>
                        <a:lnTo>
                          <a:pt x="290" y="150"/>
                        </a:lnTo>
                        <a:lnTo>
                          <a:pt x="290" y="150"/>
                        </a:lnTo>
                        <a:lnTo>
                          <a:pt x="290" y="150"/>
                        </a:lnTo>
                        <a:lnTo>
                          <a:pt x="292" y="150"/>
                        </a:lnTo>
                        <a:lnTo>
                          <a:pt x="292" y="148"/>
                        </a:lnTo>
                        <a:lnTo>
                          <a:pt x="292" y="148"/>
                        </a:lnTo>
                        <a:lnTo>
                          <a:pt x="292" y="150"/>
                        </a:lnTo>
                        <a:lnTo>
                          <a:pt x="292" y="150"/>
                        </a:lnTo>
                        <a:lnTo>
                          <a:pt x="292" y="152"/>
                        </a:lnTo>
                        <a:lnTo>
                          <a:pt x="292" y="152"/>
                        </a:lnTo>
                        <a:lnTo>
                          <a:pt x="292" y="153"/>
                        </a:lnTo>
                        <a:lnTo>
                          <a:pt x="292" y="153"/>
                        </a:lnTo>
                        <a:lnTo>
                          <a:pt x="292" y="155"/>
                        </a:lnTo>
                        <a:lnTo>
                          <a:pt x="292" y="155"/>
                        </a:lnTo>
                        <a:lnTo>
                          <a:pt x="292" y="155"/>
                        </a:lnTo>
                        <a:lnTo>
                          <a:pt x="292" y="155"/>
                        </a:lnTo>
                        <a:lnTo>
                          <a:pt x="292" y="157"/>
                        </a:lnTo>
                        <a:lnTo>
                          <a:pt x="290" y="157"/>
                        </a:lnTo>
                        <a:lnTo>
                          <a:pt x="290" y="157"/>
                        </a:lnTo>
                        <a:lnTo>
                          <a:pt x="290" y="157"/>
                        </a:lnTo>
                        <a:lnTo>
                          <a:pt x="290" y="157"/>
                        </a:lnTo>
                        <a:lnTo>
                          <a:pt x="290" y="159"/>
                        </a:lnTo>
                        <a:lnTo>
                          <a:pt x="289" y="159"/>
                        </a:lnTo>
                        <a:lnTo>
                          <a:pt x="289" y="159"/>
                        </a:lnTo>
                        <a:lnTo>
                          <a:pt x="289" y="159"/>
                        </a:lnTo>
                        <a:lnTo>
                          <a:pt x="289" y="161"/>
                        </a:lnTo>
                        <a:lnTo>
                          <a:pt x="289" y="161"/>
                        </a:lnTo>
                        <a:lnTo>
                          <a:pt x="289" y="163"/>
                        </a:lnTo>
                        <a:lnTo>
                          <a:pt x="289" y="163"/>
                        </a:lnTo>
                        <a:lnTo>
                          <a:pt x="289" y="163"/>
                        </a:lnTo>
                        <a:lnTo>
                          <a:pt x="289" y="163"/>
                        </a:lnTo>
                        <a:lnTo>
                          <a:pt x="289" y="165"/>
                        </a:lnTo>
                        <a:lnTo>
                          <a:pt x="289" y="165"/>
                        </a:lnTo>
                        <a:lnTo>
                          <a:pt x="290" y="165"/>
                        </a:lnTo>
                        <a:lnTo>
                          <a:pt x="290" y="165"/>
                        </a:lnTo>
                        <a:lnTo>
                          <a:pt x="290" y="167"/>
                        </a:lnTo>
                        <a:lnTo>
                          <a:pt x="290" y="167"/>
                        </a:lnTo>
                        <a:lnTo>
                          <a:pt x="290" y="169"/>
                        </a:lnTo>
                        <a:lnTo>
                          <a:pt x="290" y="169"/>
                        </a:lnTo>
                        <a:lnTo>
                          <a:pt x="290" y="169"/>
                        </a:lnTo>
                        <a:lnTo>
                          <a:pt x="292" y="169"/>
                        </a:lnTo>
                        <a:lnTo>
                          <a:pt x="292" y="171"/>
                        </a:lnTo>
                        <a:lnTo>
                          <a:pt x="292" y="171"/>
                        </a:lnTo>
                        <a:lnTo>
                          <a:pt x="292" y="171"/>
                        </a:lnTo>
                        <a:lnTo>
                          <a:pt x="292" y="171"/>
                        </a:lnTo>
                        <a:lnTo>
                          <a:pt x="292" y="171"/>
                        </a:lnTo>
                        <a:lnTo>
                          <a:pt x="294" y="171"/>
                        </a:lnTo>
                        <a:lnTo>
                          <a:pt x="294" y="173"/>
                        </a:lnTo>
                        <a:lnTo>
                          <a:pt x="294" y="173"/>
                        </a:lnTo>
                        <a:lnTo>
                          <a:pt x="294" y="173"/>
                        </a:lnTo>
                        <a:lnTo>
                          <a:pt x="294" y="175"/>
                        </a:lnTo>
                        <a:lnTo>
                          <a:pt x="294" y="175"/>
                        </a:lnTo>
                        <a:lnTo>
                          <a:pt x="294" y="175"/>
                        </a:lnTo>
                        <a:lnTo>
                          <a:pt x="294" y="176"/>
                        </a:lnTo>
                        <a:lnTo>
                          <a:pt x="294" y="176"/>
                        </a:lnTo>
                        <a:lnTo>
                          <a:pt x="294" y="178"/>
                        </a:lnTo>
                        <a:lnTo>
                          <a:pt x="294" y="178"/>
                        </a:lnTo>
                        <a:lnTo>
                          <a:pt x="294" y="180"/>
                        </a:lnTo>
                        <a:lnTo>
                          <a:pt x="292" y="180"/>
                        </a:lnTo>
                        <a:lnTo>
                          <a:pt x="292" y="180"/>
                        </a:lnTo>
                        <a:lnTo>
                          <a:pt x="292" y="180"/>
                        </a:lnTo>
                        <a:lnTo>
                          <a:pt x="292" y="182"/>
                        </a:lnTo>
                        <a:lnTo>
                          <a:pt x="292" y="182"/>
                        </a:lnTo>
                        <a:lnTo>
                          <a:pt x="292" y="184"/>
                        </a:lnTo>
                        <a:lnTo>
                          <a:pt x="292" y="184"/>
                        </a:lnTo>
                        <a:lnTo>
                          <a:pt x="292" y="186"/>
                        </a:lnTo>
                        <a:lnTo>
                          <a:pt x="292" y="186"/>
                        </a:lnTo>
                        <a:lnTo>
                          <a:pt x="292" y="188"/>
                        </a:lnTo>
                        <a:lnTo>
                          <a:pt x="292" y="188"/>
                        </a:lnTo>
                        <a:lnTo>
                          <a:pt x="292" y="188"/>
                        </a:lnTo>
                        <a:lnTo>
                          <a:pt x="292" y="188"/>
                        </a:lnTo>
                        <a:lnTo>
                          <a:pt x="292" y="188"/>
                        </a:lnTo>
                        <a:lnTo>
                          <a:pt x="292" y="188"/>
                        </a:lnTo>
                        <a:lnTo>
                          <a:pt x="292" y="190"/>
                        </a:lnTo>
                        <a:lnTo>
                          <a:pt x="292" y="190"/>
                        </a:lnTo>
                        <a:lnTo>
                          <a:pt x="292" y="192"/>
                        </a:lnTo>
                        <a:lnTo>
                          <a:pt x="292" y="192"/>
                        </a:lnTo>
                        <a:lnTo>
                          <a:pt x="292" y="194"/>
                        </a:lnTo>
                        <a:lnTo>
                          <a:pt x="292" y="194"/>
                        </a:lnTo>
                        <a:lnTo>
                          <a:pt x="292" y="196"/>
                        </a:lnTo>
                        <a:lnTo>
                          <a:pt x="292" y="196"/>
                        </a:lnTo>
                        <a:lnTo>
                          <a:pt x="292" y="196"/>
                        </a:lnTo>
                        <a:lnTo>
                          <a:pt x="292" y="196"/>
                        </a:lnTo>
                        <a:lnTo>
                          <a:pt x="292" y="196"/>
                        </a:lnTo>
                        <a:lnTo>
                          <a:pt x="292" y="196"/>
                        </a:lnTo>
                        <a:lnTo>
                          <a:pt x="292" y="194"/>
                        </a:lnTo>
                        <a:lnTo>
                          <a:pt x="294" y="194"/>
                        </a:lnTo>
                        <a:lnTo>
                          <a:pt x="294" y="194"/>
                        </a:lnTo>
                        <a:lnTo>
                          <a:pt x="294" y="194"/>
                        </a:lnTo>
                        <a:lnTo>
                          <a:pt x="294" y="194"/>
                        </a:lnTo>
                        <a:lnTo>
                          <a:pt x="296" y="194"/>
                        </a:lnTo>
                        <a:lnTo>
                          <a:pt x="296" y="196"/>
                        </a:lnTo>
                        <a:lnTo>
                          <a:pt x="296" y="196"/>
                        </a:lnTo>
                        <a:lnTo>
                          <a:pt x="296" y="196"/>
                        </a:lnTo>
                        <a:lnTo>
                          <a:pt x="294" y="196"/>
                        </a:lnTo>
                        <a:lnTo>
                          <a:pt x="294" y="198"/>
                        </a:lnTo>
                        <a:lnTo>
                          <a:pt x="294" y="198"/>
                        </a:lnTo>
                        <a:lnTo>
                          <a:pt x="294" y="199"/>
                        </a:lnTo>
                        <a:lnTo>
                          <a:pt x="294" y="199"/>
                        </a:lnTo>
                        <a:lnTo>
                          <a:pt x="294" y="201"/>
                        </a:lnTo>
                        <a:lnTo>
                          <a:pt x="294" y="201"/>
                        </a:lnTo>
                        <a:lnTo>
                          <a:pt x="294" y="201"/>
                        </a:lnTo>
                        <a:lnTo>
                          <a:pt x="294" y="201"/>
                        </a:lnTo>
                        <a:lnTo>
                          <a:pt x="294" y="203"/>
                        </a:lnTo>
                        <a:lnTo>
                          <a:pt x="294" y="203"/>
                        </a:lnTo>
                        <a:lnTo>
                          <a:pt x="294" y="203"/>
                        </a:lnTo>
                        <a:lnTo>
                          <a:pt x="292" y="203"/>
                        </a:lnTo>
                        <a:lnTo>
                          <a:pt x="292" y="203"/>
                        </a:lnTo>
                        <a:lnTo>
                          <a:pt x="292" y="205"/>
                        </a:lnTo>
                        <a:lnTo>
                          <a:pt x="292" y="205"/>
                        </a:lnTo>
                        <a:lnTo>
                          <a:pt x="292" y="205"/>
                        </a:lnTo>
                        <a:lnTo>
                          <a:pt x="292" y="207"/>
                        </a:lnTo>
                        <a:lnTo>
                          <a:pt x="292" y="207"/>
                        </a:lnTo>
                        <a:lnTo>
                          <a:pt x="292" y="209"/>
                        </a:lnTo>
                        <a:lnTo>
                          <a:pt x="292" y="209"/>
                        </a:lnTo>
                        <a:lnTo>
                          <a:pt x="292" y="211"/>
                        </a:lnTo>
                        <a:lnTo>
                          <a:pt x="292" y="211"/>
                        </a:lnTo>
                        <a:lnTo>
                          <a:pt x="292" y="211"/>
                        </a:lnTo>
                        <a:lnTo>
                          <a:pt x="292" y="213"/>
                        </a:lnTo>
                        <a:lnTo>
                          <a:pt x="292" y="213"/>
                        </a:lnTo>
                        <a:lnTo>
                          <a:pt x="292" y="215"/>
                        </a:lnTo>
                        <a:lnTo>
                          <a:pt x="292" y="215"/>
                        </a:lnTo>
                        <a:lnTo>
                          <a:pt x="292" y="215"/>
                        </a:lnTo>
                        <a:lnTo>
                          <a:pt x="292" y="217"/>
                        </a:lnTo>
                        <a:lnTo>
                          <a:pt x="292" y="217"/>
                        </a:lnTo>
                        <a:lnTo>
                          <a:pt x="292" y="219"/>
                        </a:lnTo>
                        <a:lnTo>
                          <a:pt x="294" y="219"/>
                        </a:lnTo>
                        <a:lnTo>
                          <a:pt x="294" y="219"/>
                        </a:lnTo>
                        <a:lnTo>
                          <a:pt x="294" y="219"/>
                        </a:lnTo>
                        <a:lnTo>
                          <a:pt x="294" y="219"/>
                        </a:lnTo>
                        <a:lnTo>
                          <a:pt x="294" y="221"/>
                        </a:lnTo>
                        <a:lnTo>
                          <a:pt x="296" y="221"/>
                        </a:lnTo>
                        <a:lnTo>
                          <a:pt x="296" y="221"/>
                        </a:lnTo>
                        <a:lnTo>
                          <a:pt x="296" y="222"/>
                        </a:lnTo>
                        <a:lnTo>
                          <a:pt x="296" y="222"/>
                        </a:lnTo>
                        <a:lnTo>
                          <a:pt x="296" y="222"/>
                        </a:lnTo>
                        <a:lnTo>
                          <a:pt x="296" y="222"/>
                        </a:lnTo>
                        <a:lnTo>
                          <a:pt x="296" y="224"/>
                        </a:lnTo>
                        <a:lnTo>
                          <a:pt x="296" y="224"/>
                        </a:lnTo>
                        <a:lnTo>
                          <a:pt x="298" y="224"/>
                        </a:lnTo>
                        <a:lnTo>
                          <a:pt x="298" y="226"/>
                        </a:lnTo>
                        <a:lnTo>
                          <a:pt x="298" y="226"/>
                        </a:lnTo>
                        <a:lnTo>
                          <a:pt x="298" y="226"/>
                        </a:lnTo>
                        <a:lnTo>
                          <a:pt x="298" y="228"/>
                        </a:lnTo>
                        <a:lnTo>
                          <a:pt x="298" y="228"/>
                        </a:lnTo>
                        <a:lnTo>
                          <a:pt x="296" y="228"/>
                        </a:lnTo>
                        <a:lnTo>
                          <a:pt x="296" y="228"/>
                        </a:lnTo>
                        <a:lnTo>
                          <a:pt x="296" y="228"/>
                        </a:lnTo>
                        <a:lnTo>
                          <a:pt x="296" y="230"/>
                        </a:lnTo>
                        <a:lnTo>
                          <a:pt x="296" y="230"/>
                        </a:lnTo>
                        <a:lnTo>
                          <a:pt x="296" y="230"/>
                        </a:lnTo>
                        <a:lnTo>
                          <a:pt x="296" y="230"/>
                        </a:lnTo>
                        <a:lnTo>
                          <a:pt x="294" y="230"/>
                        </a:lnTo>
                        <a:lnTo>
                          <a:pt x="294" y="232"/>
                        </a:lnTo>
                        <a:lnTo>
                          <a:pt x="294" y="232"/>
                        </a:lnTo>
                        <a:lnTo>
                          <a:pt x="294" y="232"/>
                        </a:lnTo>
                        <a:lnTo>
                          <a:pt x="294" y="234"/>
                        </a:lnTo>
                        <a:lnTo>
                          <a:pt x="294" y="234"/>
                        </a:lnTo>
                        <a:lnTo>
                          <a:pt x="294" y="236"/>
                        </a:lnTo>
                        <a:lnTo>
                          <a:pt x="294" y="236"/>
                        </a:lnTo>
                        <a:lnTo>
                          <a:pt x="296" y="236"/>
                        </a:lnTo>
                        <a:lnTo>
                          <a:pt x="296" y="236"/>
                        </a:lnTo>
                        <a:lnTo>
                          <a:pt x="296" y="236"/>
                        </a:lnTo>
                        <a:lnTo>
                          <a:pt x="296" y="236"/>
                        </a:lnTo>
                        <a:lnTo>
                          <a:pt x="296" y="238"/>
                        </a:lnTo>
                        <a:lnTo>
                          <a:pt x="296" y="238"/>
                        </a:lnTo>
                        <a:lnTo>
                          <a:pt x="296" y="238"/>
                        </a:lnTo>
                        <a:lnTo>
                          <a:pt x="296" y="240"/>
                        </a:lnTo>
                        <a:lnTo>
                          <a:pt x="296" y="240"/>
                        </a:lnTo>
                        <a:lnTo>
                          <a:pt x="298" y="240"/>
                        </a:lnTo>
                        <a:lnTo>
                          <a:pt x="298" y="242"/>
                        </a:lnTo>
                        <a:lnTo>
                          <a:pt x="298" y="242"/>
                        </a:lnTo>
                        <a:lnTo>
                          <a:pt x="298" y="244"/>
                        </a:lnTo>
                        <a:lnTo>
                          <a:pt x="298" y="244"/>
                        </a:lnTo>
                        <a:lnTo>
                          <a:pt x="298" y="244"/>
                        </a:lnTo>
                        <a:lnTo>
                          <a:pt x="300" y="244"/>
                        </a:lnTo>
                        <a:lnTo>
                          <a:pt x="300" y="244"/>
                        </a:lnTo>
                        <a:lnTo>
                          <a:pt x="300" y="245"/>
                        </a:lnTo>
                        <a:lnTo>
                          <a:pt x="300" y="245"/>
                        </a:lnTo>
                        <a:lnTo>
                          <a:pt x="300" y="247"/>
                        </a:lnTo>
                        <a:lnTo>
                          <a:pt x="300" y="247"/>
                        </a:lnTo>
                        <a:lnTo>
                          <a:pt x="300" y="247"/>
                        </a:lnTo>
                        <a:lnTo>
                          <a:pt x="300" y="249"/>
                        </a:lnTo>
                        <a:lnTo>
                          <a:pt x="300" y="249"/>
                        </a:lnTo>
                        <a:lnTo>
                          <a:pt x="300" y="249"/>
                        </a:lnTo>
                        <a:lnTo>
                          <a:pt x="302" y="249"/>
                        </a:lnTo>
                        <a:lnTo>
                          <a:pt x="302" y="249"/>
                        </a:lnTo>
                        <a:lnTo>
                          <a:pt x="302" y="251"/>
                        </a:lnTo>
                        <a:lnTo>
                          <a:pt x="302" y="251"/>
                        </a:lnTo>
                        <a:lnTo>
                          <a:pt x="302" y="251"/>
                        </a:lnTo>
                        <a:lnTo>
                          <a:pt x="302" y="251"/>
                        </a:lnTo>
                        <a:lnTo>
                          <a:pt x="304" y="251"/>
                        </a:lnTo>
                        <a:lnTo>
                          <a:pt x="304" y="253"/>
                        </a:lnTo>
                        <a:lnTo>
                          <a:pt x="304" y="253"/>
                        </a:lnTo>
                        <a:lnTo>
                          <a:pt x="304" y="253"/>
                        </a:lnTo>
                        <a:lnTo>
                          <a:pt x="304" y="255"/>
                        </a:lnTo>
                        <a:lnTo>
                          <a:pt x="306" y="255"/>
                        </a:lnTo>
                        <a:lnTo>
                          <a:pt x="306" y="255"/>
                        </a:lnTo>
                        <a:lnTo>
                          <a:pt x="306" y="255"/>
                        </a:lnTo>
                        <a:lnTo>
                          <a:pt x="306" y="255"/>
                        </a:lnTo>
                        <a:lnTo>
                          <a:pt x="308" y="255"/>
                        </a:lnTo>
                        <a:lnTo>
                          <a:pt x="308" y="255"/>
                        </a:lnTo>
                        <a:lnTo>
                          <a:pt x="308" y="257"/>
                        </a:lnTo>
                        <a:lnTo>
                          <a:pt x="308" y="257"/>
                        </a:lnTo>
                        <a:lnTo>
                          <a:pt x="308" y="257"/>
                        </a:lnTo>
                        <a:lnTo>
                          <a:pt x="310" y="257"/>
                        </a:lnTo>
                        <a:lnTo>
                          <a:pt x="310" y="257"/>
                        </a:lnTo>
                        <a:lnTo>
                          <a:pt x="310" y="259"/>
                        </a:lnTo>
                        <a:lnTo>
                          <a:pt x="310" y="259"/>
                        </a:lnTo>
                        <a:lnTo>
                          <a:pt x="311" y="259"/>
                        </a:lnTo>
                        <a:lnTo>
                          <a:pt x="311" y="259"/>
                        </a:lnTo>
                        <a:lnTo>
                          <a:pt x="311" y="261"/>
                        </a:lnTo>
                        <a:lnTo>
                          <a:pt x="311" y="261"/>
                        </a:lnTo>
                        <a:lnTo>
                          <a:pt x="311" y="261"/>
                        </a:lnTo>
                        <a:lnTo>
                          <a:pt x="311" y="263"/>
                        </a:lnTo>
                        <a:lnTo>
                          <a:pt x="311" y="263"/>
                        </a:lnTo>
                        <a:lnTo>
                          <a:pt x="311" y="263"/>
                        </a:lnTo>
                        <a:lnTo>
                          <a:pt x="311" y="265"/>
                        </a:lnTo>
                        <a:lnTo>
                          <a:pt x="311" y="265"/>
                        </a:lnTo>
                        <a:lnTo>
                          <a:pt x="311" y="267"/>
                        </a:lnTo>
                        <a:lnTo>
                          <a:pt x="311" y="267"/>
                        </a:lnTo>
                        <a:lnTo>
                          <a:pt x="311" y="267"/>
                        </a:lnTo>
                        <a:lnTo>
                          <a:pt x="311" y="267"/>
                        </a:lnTo>
                        <a:lnTo>
                          <a:pt x="311" y="267"/>
                        </a:lnTo>
                        <a:lnTo>
                          <a:pt x="311" y="268"/>
                        </a:lnTo>
                        <a:lnTo>
                          <a:pt x="313" y="268"/>
                        </a:lnTo>
                        <a:lnTo>
                          <a:pt x="313" y="268"/>
                        </a:lnTo>
                        <a:lnTo>
                          <a:pt x="313" y="270"/>
                        </a:lnTo>
                        <a:lnTo>
                          <a:pt x="313" y="270"/>
                        </a:lnTo>
                        <a:lnTo>
                          <a:pt x="313" y="270"/>
                        </a:lnTo>
                        <a:lnTo>
                          <a:pt x="313" y="272"/>
                        </a:lnTo>
                        <a:lnTo>
                          <a:pt x="313" y="272"/>
                        </a:lnTo>
                        <a:lnTo>
                          <a:pt x="313" y="272"/>
                        </a:lnTo>
                        <a:lnTo>
                          <a:pt x="315" y="272"/>
                        </a:lnTo>
                        <a:lnTo>
                          <a:pt x="315" y="272"/>
                        </a:lnTo>
                        <a:lnTo>
                          <a:pt x="315" y="274"/>
                        </a:lnTo>
                        <a:lnTo>
                          <a:pt x="315" y="274"/>
                        </a:lnTo>
                        <a:lnTo>
                          <a:pt x="317" y="274"/>
                        </a:lnTo>
                        <a:lnTo>
                          <a:pt x="317" y="274"/>
                        </a:lnTo>
                        <a:lnTo>
                          <a:pt x="317" y="276"/>
                        </a:lnTo>
                        <a:lnTo>
                          <a:pt x="317" y="276"/>
                        </a:lnTo>
                        <a:lnTo>
                          <a:pt x="317" y="276"/>
                        </a:lnTo>
                        <a:lnTo>
                          <a:pt x="317" y="276"/>
                        </a:lnTo>
                        <a:lnTo>
                          <a:pt x="319" y="276"/>
                        </a:lnTo>
                        <a:lnTo>
                          <a:pt x="319" y="278"/>
                        </a:lnTo>
                        <a:lnTo>
                          <a:pt x="319" y="278"/>
                        </a:lnTo>
                        <a:lnTo>
                          <a:pt x="319" y="280"/>
                        </a:lnTo>
                        <a:lnTo>
                          <a:pt x="317" y="280"/>
                        </a:lnTo>
                        <a:lnTo>
                          <a:pt x="317" y="280"/>
                        </a:lnTo>
                        <a:lnTo>
                          <a:pt x="317" y="280"/>
                        </a:lnTo>
                        <a:lnTo>
                          <a:pt x="315" y="280"/>
                        </a:lnTo>
                        <a:lnTo>
                          <a:pt x="315" y="280"/>
                        </a:lnTo>
                        <a:lnTo>
                          <a:pt x="315" y="280"/>
                        </a:lnTo>
                        <a:lnTo>
                          <a:pt x="313" y="280"/>
                        </a:lnTo>
                        <a:lnTo>
                          <a:pt x="313" y="280"/>
                        </a:lnTo>
                        <a:lnTo>
                          <a:pt x="313" y="280"/>
                        </a:lnTo>
                        <a:lnTo>
                          <a:pt x="311" y="280"/>
                        </a:lnTo>
                        <a:lnTo>
                          <a:pt x="311" y="280"/>
                        </a:lnTo>
                        <a:lnTo>
                          <a:pt x="311" y="280"/>
                        </a:lnTo>
                        <a:lnTo>
                          <a:pt x="310" y="280"/>
                        </a:lnTo>
                        <a:lnTo>
                          <a:pt x="310" y="282"/>
                        </a:lnTo>
                        <a:lnTo>
                          <a:pt x="310" y="282"/>
                        </a:lnTo>
                        <a:lnTo>
                          <a:pt x="308" y="282"/>
                        </a:lnTo>
                        <a:lnTo>
                          <a:pt x="308" y="282"/>
                        </a:lnTo>
                        <a:lnTo>
                          <a:pt x="308" y="282"/>
                        </a:lnTo>
                        <a:lnTo>
                          <a:pt x="306" y="282"/>
                        </a:lnTo>
                        <a:lnTo>
                          <a:pt x="306" y="282"/>
                        </a:lnTo>
                        <a:lnTo>
                          <a:pt x="306" y="282"/>
                        </a:lnTo>
                        <a:lnTo>
                          <a:pt x="304" y="282"/>
                        </a:lnTo>
                        <a:lnTo>
                          <a:pt x="304" y="282"/>
                        </a:lnTo>
                        <a:lnTo>
                          <a:pt x="304" y="282"/>
                        </a:lnTo>
                        <a:lnTo>
                          <a:pt x="302" y="282"/>
                        </a:lnTo>
                        <a:lnTo>
                          <a:pt x="302" y="282"/>
                        </a:lnTo>
                        <a:lnTo>
                          <a:pt x="302" y="282"/>
                        </a:lnTo>
                        <a:lnTo>
                          <a:pt x="300" y="282"/>
                        </a:lnTo>
                        <a:lnTo>
                          <a:pt x="300" y="282"/>
                        </a:lnTo>
                        <a:lnTo>
                          <a:pt x="300" y="282"/>
                        </a:lnTo>
                        <a:lnTo>
                          <a:pt x="298" y="282"/>
                        </a:lnTo>
                        <a:lnTo>
                          <a:pt x="298" y="284"/>
                        </a:lnTo>
                        <a:lnTo>
                          <a:pt x="298" y="284"/>
                        </a:lnTo>
                        <a:lnTo>
                          <a:pt x="296" y="284"/>
                        </a:lnTo>
                        <a:lnTo>
                          <a:pt x="296" y="284"/>
                        </a:lnTo>
                        <a:lnTo>
                          <a:pt x="296" y="284"/>
                        </a:lnTo>
                        <a:lnTo>
                          <a:pt x="294" y="284"/>
                        </a:lnTo>
                        <a:lnTo>
                          <a:pt x="294" y="284"/>
                        </a:lnTo>
                        <a:lnTo>
                          <a:pt x="292" y="284"/>
                        </a:lnTo>
                        <a:lnTo>
                          <a:pt x="292" y="284"/>
                        </a:lnTo>
                        <a:lnTo>
                          <a:pt x="292" y="284"/>
                        </a:lnTo>
                        <a:lnTo>
                          <a:pt x="292" y="284"/>
                        </a:lnTo>
                        <a:lnTo>
                          <a:pt x="290" y="284"/>
                        </a:lnTo>
                        <a:lnTo>
                          <a:pt x="290" y="284"/>
                        </a:lnTo>
                        <a:lnTo>
                          <a:pt x="290" y="284"/>
                        </a:lnTo>
                        <a:lnTo>
                          <a:pt x="289" y="284"/>
                        </a:lnTo>
                        <a:lnTo>
                          <a:pt x="289" y="284"/>
                        </a:lnTo>
                        <a:lnTo>
                          <a:pt x="289" y="284"/>
                        </a:lnTo>
                        <a:lnTo>
                          <a:pt x="289" y="286"/>
                        </a:lnTo>
                        <a:lnTo>
                          <a:pt x="289" y="286"/>
                        </a:lnTo>
                        <a:lnTo>
                          <a:pt x="287" y="286"/>
                        </a:lnTo>
                        <a:lnTo>
                          <a:pt x="287" y="288"/>
                        </a:lnTo>
                        <a:lnTo>
                          <a:pt x="287" y="288"/>
                        </a:lnTo>
                        <a:lnTo>
                          <a:pt x="287" y="288"/>
                        </a:lnTo>
                        <a:lnTo>
                          <a:pt x="287" y="289"/>
                        </a:lnTo>
                        <a:lnTo>
                          <a:pt x="287" y="289"/>
                        </a:lnTo>
                        <a:lnTo>
                          <a:pt x="287" y="289"/>
                        </a:lnTo>
                        <a:lnTo>
                          <a:pt x="285" y="289"/>
                        </a:lnTo>
                        <a:lnTo>
                          <a:pt x="285" y="291"/>
                        </a:lnTo>
                        <a:lnTo>
                          <a:pt x="285" y="291"/>
                        </a:lnTo>
                        <a:lnTo>
                          <a:pt x="285" y="291"/>
                        </a:lnTo>
                        <a:lnTo>
                          <a:pt x="285" y="291"/>
                        </a:lnTo>
                        <a:lnTo>
                          <a:pt x="285" y="291"/>
                        </a:lnTo>
                        <a:lnTo>
                          <a:pt x="283" y="291"/>
                        </a:lnTo>
                        <a:lnTo>
                          <a:pt x="283" y="293"/>
                        </a:lnTo>
                        <a:lnTo>
                          <a:pt x="283" y="293"/>
                        </a:lnTo>
                        <a:lnTo>
                          <a:pt x="283" y="293"/>
                        </a:lnTo>
                        <a:lnTo>
                          <a:pt x="281" y="293"/>
                        </a:lnTo>
                        <a:lnTo>
                          <a:pt x="281" y="295"/>
                        </a:lnTo>
                        <a:lnTo>
                          <a:pt x="281" y="295"/>
                        </a:lnTo>
                        <a:lnTo>
                          <a:pt x="281" y="295"/>
                        </a:lnTo>
                        <a:lnTo>
                          <a:pt x="281" y="295"/>
                        </a:lnTo>
                        <a:lnTo>
                          <a:pt x="281" y="297"/>
                        </a:lnTo>
                        <a:lnTo>
                          <a:pt x="279" y="297"/>
                        </a:lnTo>
                        <a:lnTo>
                          <a:pt x="279" y="297"/>
                        </a:lnTo>
                        <a:lnTo>
                          <a:pt x="279" y="299"/>
                        </a:lnTo>
                        <a:lnTo>
                          <a:pt x="279" y="299"/>
                        </a:lnTo>
                        <a:lnTo>
                          <a:pt x="279" y="299"/>
                        </a:lnTo>
                        <a:lnTo>
                          <a:pt x="279" y="301"/>
                        </a:lnTo>
                        <a:lnTo>
                          <a:pt x="281" y="301"/>
                        </a:lnTo>
                        <a:lnTo>
                          <a:pt x="281" y="301"/>
                        </a:lnTo>
                        <a:lnTo>
                          <a:pt x="281" y="301"/>
                        </a:lnTo>
                        <a:lnTo>
                          <a:pt x="281" y="301"/>
                        </a:lnTo>
                        <a:lnTo>
                          <a:pt x="283" y="301"/>
                        </a:lnTo>
                        <a:lnTo>
                          <a:pt x="283" y="303"/>
                        </a:lnTo>
                        <a:lnTo>
                          <a:pt x="283" y="303"/>
                        </a:lnTo>
                        <a:lnTo>
                          <a:pt x="283" y="305"/>
                        </a:lnTo>
                        <a:lnTo>
                          <a:pt x="283" y="305"/>
                        </a:lnTo>
                        <a:lnTo>
                          <a:pt x="283" y="305"/>
                        </a:lnTo>
                        <a:lnTo>
                          <a:pt x="283" y="307"/>
                        </a:lnTo>
                        <a:lnTo>
                          <a:pt x="283" y="307"/>
                        </a:lnTo>
                        <a:lnTo>
                          <a:pt x="285" y="307"/>
                        </a:lnTo>
                        <a:lnTo>
                          <a:pt x="285" y="307"/>
                        </a:lnTo>
                        <a:lnTo>
                          <a:pt x="285" y="309"/>
                        </a:lnTo>
                        <a:lnTo>
                          <a:pt x="285" y="309"/>
                        </a:lnTo>
                        <a:lnTo>
                          <a:pt x="285" y="311"/>
                        </a:lnTo>
                        <a:lnTo>
                          <a:pt x="285" y="311"/>
                        </a:lnTo>
                        <a:lnTo>
                          <a:pt x="285" y="311"/>
                        </a:lnTo>
                        <a:lnTo>
                          <a:pt x="285" y="312"/>
                        </a:lnTo>
                        <a:lnTo>
                          <a:pt x="285" y="312"/>
                        </a:lnTo>
                        <a:lnTo>
                          <a:pt x="285" y="314"/>
                        </a:lnTo>
                        <a:lnTo>
                          <a:pt x="285" y="314"/>
                        </a:lnTo>
                        <a:lnTo>
                          <a:pt x="285" y="314"/>
                        </a:lnTo>
                        <a:lnTo>
                          <a:pt x="285" y="314"/>
                        </a:lnTo>
                        <a:lnTo>
                          <a:pt x="285" y="316"/>
                        </a:lnTo>
                        <a:lnTo>
                          <a:pt x="285" y="316"/>
                        </a:lnTo>
                        <a:lnTo>
                          <a:pt x="285" y="318"/>
                        </a:lnTo>
                        <a:lnTo>
                          <a:pt x="285" y="318"/>
                        </a:lnTo>
                        <a:lnTo>
                          <a:pt x="283" y="318"/>
                        </a:lnTo>
                        <a:lnTo>
                          <a:pt x="283" y="320"/>
                        </a:lnTo>
                        <a:lnTo>
                          <a:pt x="283" y="320"/>
                        </a:lnTo>
                        <a:lnTo>
                          <a:pt x="285" y="320"/>
                        </a:lnTo>
                        <a:lnTo>
                          <a:pt x="285" y="322"/>
                        </a:lnTo>
                        <a:lnTo>
                          <a:pt x="285" y="322"/>
                        </a:lnTo>
                        <a:lnTo>
                          <a:pt x="285" y="324"/>
                        </a:lnTo>
                        <a:lnTo>
                          <a:pt x="285" y="324"/>
                        </a:lnTo>
                        <a:lnTo>
                          <a:pt x="285" y="324"/>
                        </a:lnTo>
                        <a:lnTo>
                          <a:pt x="285" y="326"/>
                        </a:lnTo>
                        <a:lnTo>
                          <a:pt x="285" y="326"/>
                        </a:lnTo>
                        <a:lnTo>
                          <a:pt x="285" y="326"/>
                        </a:lnTo>
                        <a:lnTo>
                          <a:pt x="285" y="328"/>
                        </a:lnTo>
                        <a:lnTo>
                          <a:pt x="285" y="328"/>
                        </a:lnTo>
                        <a:lnTo>
                          <a:pt x="285" y="328"/>
                        </a:lnTo>
                        <a:lnTo>
                          <a:pt x="285" y="330"/>
                        </a:lnTo>
                        <a:lnTo>
                          <a:pt x="285" y="330"/>
                        </a:lnTo>
                        <a:lnTo>
                          <a:pt x="285" y="330"/>
                        </a:lnTo>
                        <a:lnTo>
                          <a:pt x="285" y="330"/>
                        </a:lnTo>
                        <a:lnTo>
                          <a:pt x="285" y="332"/>
                        </a:lnTo>
                        <a:lnTo>
                          <a:pt x="283" y="332"/>
                        </a:lnTo>
                        <a:lnTo>
                          <a:pt x="283" y="332"/>
                        </a:lnTo>
                        <a:lnTo>
                          <a:pt x="283" y="332"/>
                        </a:lnTo>
                        <a:lnTo>
                          <a:pt x="283" y="332"/>
                        </a:lnTo>
                        <a:lnTo>
                          <a:pt x="283" y="334"/>
                        </a:lnTo>
                        <a:lnTo>
                          <a:pt x="283" y="334"/>
                        </a:lnTo>
                        <a:lnTo>
                          <a:pt x="283" y="335"/>
                        </a:lnTo>
                        <a:lnTo>
                          <a:pt x="281" y="335"/>
                        </a:lnTo>
                        <a:lnTo>
                          <a:pt x="281" y="335"/>
                        </a:lnTo>
                        <a:lnTo>
                          <a:pt x="281" y="337"/>
                        </a:lnTo>
                        <a:lnTo>
                          <a:pt x="281" y="337"/>
                        </a:lnTo>
                        <a:lnTo>
                          <a:pt x="281" y="339"/>
                        </a:lnTo>
                        <a:lnTo>
                          <a:pt x="281" y="339"/>
                        </a:lnTo>
                        <a:lnTo>
                          <a:pt x="281" y="339"/>
                        </a:lnTo>
                        <a:lnTo>
                          <a:pt x="281" y="341"/>
                        </a:lnTo>
                        <a:lnTo>
                          <a:pt x="281" y="341"/>
                        </a:lnTo>
                        <a:lnTo>
                          <a:pt x="281" y="341"/>
                        </a:lnTo>
                        <a:lnTo>
                          <a:pt x="281" y="343"/>
                        </a:lnTo>
                        <a:lnTo>
                          <a:pt x="281" y="343"/>
                        </a:lnTo>
                        <a:lnTo>
                          <a:pt x="281" y="343"/>
                        </a:lnTo>
                        <a:lnTo>
                          <a:pt x="281" y="345"/>
                        </a:lnTo>
                        <a:lnTo>
                          <a:pt x="281" y="345"/>
                        </a:lnTo>
                        <a:lnTo>
                          <a:pt x="281" y="347"/>
                        </a:lnTo>
                        <a:lnTo>
                          <a:pt x="279" y="347"/>
                        </a:lnTo>
                        <a:lnTo>
                          <a:pt x="279" y="347"/>
                        </a:lnTo>
                        <a:lnTo>
                          <a:pt x="279" y="347"/>
                        </a:lnTo>
                        <a:lnTo>
                          <a:pt x="279" y="349"/>
                        </a:lnTo>
                        <a:lnTo>
                          <a:pt x="281" y="349"/>
                        </a:lnTo>
                        <a:lnTo>
                          <a:pt x="281" y="349"/>
                        </a:lnTo>
                        <a:lnTo>
                          <a:pt x="281" y="351"/>
                        </a:lnTo>
                        <a:lnTo>
                          <a:pt x="281" y="351"/>
                        </a:lnTo>
                        <a:lnTo>
                          <a:pt x="281" y="351"/>
                        </a:lnTo>
                        <a:lnTo>
                          <a:pt x="281" y="353"/>
                        </a:lnTo>
                        <a:lnTo>
                          <a:pt x="281" y="353"/>
                        </a:lnTo>
                        <a:lnTo>
                          <a:pt x="281" y="353"/>
                        </a:lnTo>
                        <a:lnTo>
                          <a:pt x="281" y="355"/>
                        </a:lnTo>
                        <a:lnTo>
                          <a:pt x="283" y="355"/>
                        </a:lnTo>
                        <a:lnTo>
                          <a:pt x="283" y="355"/>
                        </a:lnTo>
                        <a:lnTo>
                          <a:pt x="283" y="355"/>
                        </a:lnTo>
                        <a:lnTo>
                          <a:pt x="285" y="355"/>
                        </a:lnTo>
                        <a:lnTo>
                          <a:pt x="285" y="355"/>
                        </a:lnTo>
                        <a:lnTo>
                          <a:pt x="285" y="355"/>
                        </a:lnTo>
                        <a:lnTo>
                          <a:pt x="285" y="355"/>
                        </a:lnTo>
                        <a:lnTo>
                          <a:pt x="285" y="357"/>
                        </a:lnTo>
                        <a:lnTo>
                          <a:pt x="287" y="357"/>
                        </a:lnTo>
                        <a:lnTo>
                          <a:pt x="287" y="357"/>
                        </a:lnTo>
                        <a:lnTo>
                          <a:pt x="287" y="357"/>
                        </a:lnTo>
                        <a:lnTo>
                          <a:pt x="287" y="358"/>
                        </a:lnTo>
                        <a:lnTo>
                          <a:pt x="287" y="358"/>
                        </a:lnTo>
                        <a:lnTo>
                          <a:pt x="287" y="358"/>
                        </a:lnTo>
                        <a:lnTo>
                          <a:pt x="289" y="358"/>
                        </a:lnTo>
                        <a:lnTo>
                          <a:pt x="289" y="360"/>
                        </a:lnTo>
                        <a:lnTo>
                          <a:pt x="289" y="360"/>
                        </a:lnTo>
                        <a:lnTo>
                          <a:pt x="289" y="360"/>
                        </a:lnTo>
                        <a:lnTo>
                          <a:pt x="290" y="360"/>
                        </a:lnTo>
                        <a:lnTo>
                          <a:pt x="290" y="362"/>
                        </a:lnTo>
                        <a:lnTo>
                          <a:pt x="290" y="362"/>
                        </a:lnTo>
                        <a:lnTo>
                          <a:pt x="290" y="362"/>
                        </a:lnTo>
                        <a:lnTo>
                          <a:pt x="290" y="362"/>
                        </a:lnTo>
                        <a:lnTo>
                          <a:pt x="290" y="362"/>
                        </a:lnTo>
                        <a:lnTo>
                          <a:pt x="290" y="364"/>
                        </a:lnTo>
                        <a:lnTo>
                          <a:pt x="292" y="364"/>
                        </a:lnTo>
                        <a:lnTo>
                          <a:pt x="292" y="364"/>
                        </a:lnTo>
                        <a:lnTo>
                          <a:pt x="292" y="364"/>
                        </a:lnTo>
                        <a:lnTo>
                          <a:pt x="294" y="364"/>
                        </a:lnTo>
                        <a:lnTo>
                          <a:pt x="294" y="364"/>
                        </a:lnTo>
                        <a:lnTo>
                          <a:pt x="296" y="364"/>
                        </a:lnTo>
                        <a:lnTo>
                          <a:pt x="296" y="364"/>
                        </a:lnTo>
                        <a:lnTo>
                          <a:pt x="296" y="364"/>
                        </a:lnTo>
                        <a:lnTo>
                          <a:pt x="296" y="364"/>
                        </a:lnTo>
                        <a:lnTo>
                          <a:pt x="298" y="364"/>
                        </a:lnTo>
                        <a:lnTo>
                          <a:pt x="298" y="366"/>
                        </a:lnTo>
                        <a:lnTo>
                          <a:pt x="298" y="366"/>
                        </a:lnTo>
                        <a:lnTo>
                          <a:pt x="300" y="366"/>
                        </a:lnTo>
                        <a:lnTo>
                          <a:pt x="300" y="366"/>
                        </a:lnTo>
                        <a:lnTo>
                          <a:pt x="300" y="364"/>
                        </a:lnTo>
                        <a:lnTo>
                          <a:pt x="300" y="364"/>
                        </a:lnTo>
                        <a:lnTo>
                          <a:pt x="300" y="364"/>
                        </a:lnTo>
                        <a:lnTo>
                          <a:pt x="298" y="364"/>
                        </a:lnTo>
                        <a:lnTo>
                          <a:pt x="298" y="362"/>
                        </a:lnTo>
                        <a:lnTo>
                          <a:pt x="298" y="362"/>
                        </a:lnTo>
                        <a:lnTo>
                          <a:pt x="298" y="362"/>
                        </a:lnTo>
                        <a:lnTo>
                          <a:pt x="300" y="362"/>
                        </a:lnTo>
                        <a:lnTo>
                          <a:pt x="300" y="360"/>
                        </a:lnTo>
                        <a:lnTo>
                          <a:pt x="300" y="360"/>
                        </a:lnTo>
                        <a:lnTo>
                          <a:pt x="300" y="360"/>
                        </a:lnTo>
                        <a:lnTo>
                          <a:pt x="302" y="360"/>
                        </a:lnTo>
                        <a:lnTo>
                          <a:pt x="302" y="360"/>
                        </a:lnTo>
                        <a:lnTo>
                          <a:pt x="302" y="360"/>
                        </a:lnTo>
                        <a:lnTo>
                          <a:pt x="302" y="360"/>
                        </a:lnTo>
                        <a:lnTo>
                          <a:pt x="304" y="360"/>
                        </a:lnTo>
                        <a:lnTo>
                          <a:pt x="304" y="360"/>
                        </a:lnTo>
                        <a:lnTo>
                          <a:pt x="304" y="360"/>
                        </a:lnTo>
                        <a:lnTo>
                          <a:pt x="304" y="362"/>
                        </a:lnTo>
                        <a:lnTo>
                          <a:pt x="304" y="362"/>
                        </a:lnTo>
                        <a:lnTo>
                          <a:pt x="304" y="362"/>
                        </a:lnTo>
                        <a:lnTo>
                          <a:pt x="304" y="364"/>
                        </a:lnTo>
                        <a:lnTo>
                          <a:pt x="304" y="364"/>
                        </a:lnTo>
                        <a:lnTo>
                          <a:pt x="304" y="366"/>
                        </a:lnTo>
                        <a:lnTo>
                          <a:pt x="304" y="366"/>
                        </a:lnTo>
                        <a:lnTo>
                          <a:pt x="304" y="368"/>
                        </a:lnTo>
                        <a:lnTo>
                          <a:pt x="304" y="368"/>
                        </a:lnTo>
                        <a:lnTo>
                          <a:pt x="304" y="370"/>
                        </a:lnTo>
                        <a:lnTo>
                          <a:pt x="304" y="370"/>
                        </a:lnTo>
                        <a:lnTo>
                          <a:pt x="304" y="372"/>
                        </a:lnTo>
                        <a:lnTo>
                          <a:pt x="304" y="372"/>
                        </a:lnTo>
                        <a:lnTo>
                          <a:pt x="304" y="372"/>
                        </a:lnTo>
                        <a:lnTo>
                          <a:pt x="304" y="374"/>
                        </a:lnTo>
                        <a:lnTo>
                          <a:pt x="304" y="374"/>
                        </a:lnTo>
                        <a:lnTo>
                          <a:pt x="304" y="376"/>
                        </a:lnTo>
                        <a:lnTo>
                          <a:pt x="304" y="376"/>
                        </a:lnTo>
                        <a:lnTo>
                          <a:pt x="304" y="378"/>
                        </a:lnTo>
                        <a:lnTo>
                          <a:pt x="304" y="378"/>
                        </a:lnTo>
                        <a:lnTo>
                          <a:pt x="304" y="380"/>
                        </a:lnTo>
                        <a:lnTo>
                          <a:pt x="304" y="380"/>
                        </a:lnTo>
                        <a:lnTo>
                          <a:pt x="304" y="380"/>
                        </a:lnTo>
                        <a:lnTo>
                          <a:pt x="304" y="381"/>
                        </a:lnTo>
                        <a:lnTo>
                          <a:pt x="304" y="381"/>
                        </a:lnTo>
                        <a:lnTo>
                          <a:pt x="304" y="383"/>
                        </a:lnTo>
                        <a:lnTo>
                          <a:pt x="304" y="383"/>
                        </a:lnTo>
                        <a:lnTo>
                          <a:pt x="304" y="385"/>
                        </a:lnTo>
                        <a:lnTo>
                          <a:pt x="304" y="385"/>
                        </a:lnTo>
                        <a:lnTo>
                          <a:pt x="304" y="387"/>
                        </a:lnTo>
                        <a:lnTo>
                          <a:pt x="304" y="387"/>
                        </a:lnTo>
                        <a:lnTo>
                          <a:pt x="302" y="387"/>
                        </a:lnTo>
                        <a:lnTo>
                          <a:pt x="302" y="387"/>
                        </a:lnTo>
                        <a:lnTo>
                          <a:pt x="302" y="385"/>
                        </a:lnTo>
                        <a:lnTo>
                          <a:pt x="302" y="385"/>
                        </a:lnTo>
                        <a:lnTo>
                          <a:pt x="302" y="385"/>
                        </a:lnTo>
                        <a:lnTo>
                          <a:pt x="302" y="383"/>
                        </a:lnTo>
                        <a:lnTo>
                          <a:pt x="302" y="383"/>
                        </a:lnTo>
                        <a:lnTo>
                          <a:pt x="302" y="383"/>
                        </a:lnTo>
                        <a:lnTo>
                          <a:pt x="302" y="381"/>
                        </a:lnTo>
                        <a:lnTo>
                          <a:pt x="302" y="381"/>
                        </a:lnTo>
                        <a:lnTo>
                          <a:pt x="302" y="381"/>
                        </a:lnTo>
                        <a:lnTo>
                          <a:pt x="300" y="381"/>
                        </a:lnTo>
                        <a:lnTo>
                          <a:pt x="300" y="381"/>
                        </a:lnTo>
                        <a:lnTo>
                          <a:pt x="300" y="381"/>
                        </a:lnTo>
                        <a:lnTo>
                          <a:pt x="300" y="381"/>
                        </a:lnTo>
                        <a:lnTo>
                          <a:pt x="300" y="383"/>
                        </a:lnTo>
                        <a:lnTo>
                          <a:pt x="298" y="383"/>
                        </a:lnTo>
                        <a:lnTo>
                          <a:pt x="298" y="383"/>
                        </a:lnTo>
                        <a:lnTo>
                          <a:pt x="298" y="383"/>
                        </a:lnTo>
                        <a:lnTo>
                          <a:pt x="296" y="383"/>
                        </a:lnTo>
                        <a:lnTo>
                          <a:pt x="296" y="383"/>
                        </a:lnTo>
                        <a:lnTo>
                          <a:pt x="296" y="383"/>
                        </a:lnTo>
                        <a:lnTo>
                          <a:pt x="296" y="385"/>
                        </a:lnTo>
                        <a:lnTo>
                          <a:pt x="294" y="385"/>
                        </a:lnTo>
                        <a:lnTo>
                          <a:pt x="294" y="385"/>
                        </a:lnTo>
                        <a:lnTo>
                          <a:pt x="294" y="385"/>
                        </a:lnTo>
                        <a:lnTo>
                          <a:pt x="292" y="385"/>
                        </a:lnTo>
                        <a:lnTo>
                          <a:pt x="292" y="385"/>
                        </a:lnTo>
                        <a:lnTo>
                          <a:pt x="292" y="385"/>
                        </a:lnTo>
                        <a:lnTo>
                          <a:pt x="292" y="385"/>
                        </a:lnTo>
                        <a:lnTo>
                          <a:pt x="290" y="385"/>
                        </a:lnTo>
                        <a:lnTo>
                          <a:pt x="290" y="385"/>
                        </a:lnTo>
                        <a:lnTo>
                          <a:pt x="290" y="385"/>
                        </a:lnTo>
                        <a:lnTo>
                          <a:pt x="290" y="385"/>
                        </a:lnTo>
                        <a:lnTo>
                          <a:pt x="290" y="385"/>
                        </a:lnTo>
                        <a:lnTo>
                          <a:pt x="290" y="383"/>
                        </a:lnTo>
                        <a:lnTo>
                          <a:pt x="290" y="383"/>
                        </a:lnTo>
                        <a:lnTo>
                          <a:pt x="290" y="381"/>
                        </a:lnTo>
                        <a:lnTo>
                          <a:pt x="289" y="381"/>
                        </a:lnTo>
                        <a:lnTo>
                          <a:pt x="289" y="381"/>
                        </a:lnTo>
                        <a:lnTo>
                          <a:pt x="289" y="380"/>
                        </a:lnTo>
                        <a:lnTo>
                          <a:pt x="289" y="380"/>
                        </a:lnTo>
                        <a:lnTo>
                          <a:pt x="289" y="380"/>
                        </a:lnTo>
                        <a:lnTo>
                          <a:pt x="287" y="380"/>
                        </a:lnTo>
                        <a:lnTo>
                          <a:pt x="287" y="380"/>
                        </a:lnTo>
                        <a:lnTo>
                          <a:pt x="287" y="378"/>
                        </a:lnTo>
                        <a:lnTo>
                          <a:pt x="287" y="378"/>
                        </a:lnTo>
                        <a:lnTo>
                          <a:pt x="287" y="378"/>
                        </a:lnTo>
                        <a:lnTo>
                          <a:pt x="287" y="376"/>
                        </a:lnTo>
                        <a:lnTo>
                          <a:pt x="287" y="376"/>
                        </a:lnTo>
                        <a:lnTo>
                          <a:pt x="287" y="376"/>
                        </a:lnTo>
                        <a:lnTo>
                          <a:pt x="287" y="374"/>
                        </a:lnTo>
                        <a:lnTo>
                          <a:pt x="285" y="374"/>
                        </a:lnTo>
                        <a:lnTo>
                          <a:pt x="285" y="374"/>
                        </a:lnTo>
                        <a:lnTo>
                          <a:pt x="285" y="374"/>
                        </a:lnTo>
                        <a:lnTo>
                          <a:pt x="285" y="374"/>
                        </a:lnTo>
                        <a:lnTo>
                          <a:pt x="283" y="374"/>
                        </a:lnTo>
                        <a:lnTo>
                          <a:pt x="283" y="374"/>
                        </a:lnTo>
                        <a:lnTo>
                          <a:pt x="283" y="374"/>
                        </a:lnTo>
                        <a:lnTo>
                          <a:pt x="283" y="374"/>
                        </a:lnTo>
                        <a:lnTo>
                          <a:pt x="283" y="372"/>
                        </a:lnTo>
                        <a:lnTo>
                          <a:pt x="281" y="372"/>
                        </a:lnTo>
                        <a:lnTo>
                          <a:pt x="281" y="372"/>
                        </a:lnTo>
                        <a:lnTo>
                          <a:pt x="281" y="372"/>
                        </a:lnTo>
                        <a:lnTo>
                          <a:pt x="281" y="372"/>
                        </a:lnTo>
                        <a:lnTo>
                          <a:pt x="281" y="370"/>
                        </a:lnTo>
                        <a:lnTo>
                          <a:pt x="281" y="370"/>
                        </a:lnTo>
                        <a:lnTo>
                          <a:pt x="281" y="370"/>
                        </a:lnTo>
                        <a:lnTo>
                          <a:pt x="281" y="368"/>
                        </a:lnTo>
                        <a:lnTo>
                          <a:pt x="281" y="368"/>
                        </a:lnTo>
                        <a:lnTo>
                          <a:pt x="281" y="368"/>
                        </a:lnTo>
                        <a:lnTo>
                          <a:pt x="281" y="366"/>
                        </a:lnTo>
                        <a:lnTo>
                          <a:pt x="281" y="366"/>
                        </a:lnTo>
                        <a:lnTo>
                          <a:pt x="279" y="366"/>
                        </a:lnTo>
                        <a:lnTo>
                          <a:pt x="279" y="366"/>
                        </a:lnTo>
                        <a:lnTo>
                          <a:pt x="279" y="366"/>
                        </a:lnTo>
                        <a:lnTo>
                          <a:pt x="279" y="364"/>
                        </a:lnTo>
                        <a:lnTo>
                          <a:pt x="279" y="364"/>
                        </a:lnTo>
                        <a:lnTo>
                          <a:pt x="277" y="364"/>
                        </a:lnTo>
                        <a:lnTo>
                          <a:pt x="277" y="364"/>
                        </a:lnTo>
                        <a:lnTo>
                          <a:pt x="277" y="364"/>
                        </a:lnTo>
                        <a:lnTo>
                          <a:pt x="275" y="364"/>
                        </a:lnTo>
                        <a:lnTo>
                          <a:pt x="275" y="364"/>
                        </a:lnTo>
                        <a:lnTo>
                          <a:pt x="275" y="364"/>
                        </a:lnTo>
                        <a:lnTo>
                          <a:pt x="275" y="364"/>
                        </a:lnTo>
                        <a:lnTo>
                          <a:pt x="275" y="364"/>
                        </a:lnTo>
                        <a:lnTo>
                          <a:pt x="275" y="362"/>
                        </a:lnTo>
                        <a:lnTo>
                          <a:pt x="273" y="362"/>
                        </a:lnTo>
                        <a:lnTo>
                          <a:pt x="273" y="362"/>
                        </a:lnTo>
                        <a:lnTo>
                          <a:pt x="273" y="362"/>
                        </a:lnTo>
                        <a:lnTo>
                          <a:pt x="273" y="362"/>
                        </a:lnTo>
                        <a:lnTo>
                          <a:pt x="271" y="362"/>
                        </a:lnTo>
                        <a:lnTo>
                          <a:pt x="271" y="362"/>
                        </a:lnTo>
                        <a:lnTo>
                          <a:pt x="271" y="362"/>
                        </a:lnTo>
                        <a:lnTo>
                          <a:pt x="269" y="362"/>
                        </a:lnTo>
                        <a:lnTo>
                          <a:pt x="269" y="362"/>
                        </a:lnTo>
                        <a:lnTo>
                          <a:pt x="269" y="362"/>
                        </a:lnTo>
                        <a:lnTo>
                          <a:pt x="269" y="362"/>
                        </a:lnTo>
                        <a:lnTo>
                          <a:pt x="267" y="362"/>
                        </a:lnTo>
                        <a:lnTo>
                          <a:pt x="267" y="362"/>
                        </a:lnTo>
                        <a:lnTo>
                          <a:pt x="267" y="362"/>
                        </a:lnTo>
                        <a:lnTo>
                          <a:pt x="267" y="362"/>
                        </a:lnTo>
                        <a:lnTo>
                          <a:pt x="267" y="360"/>
                        </a:lnTo>
                        <a:lnTo>
                          <a:pt x="266" y="360"/>
                        </a:lnTo>
                        <a:lnTo>
                          <a:pt x="266" y="360"/>
                        </a:lnTo>
                        <a:lnTo>
                          <a:pt x="266" y="360"/>
                        </a:lnTo>
                        <a:lnTo>
                          <a:pt x="264" y="360"/>
                        </a:lnTo>
                        <a:lnTo>
                          <a:pt x="264" y="358"/>
                        </a:lnTo>
                        <a:lnTo>
                          <a:pt x="264" y="358"/>
                        </a:lnTo>
                        <a:lnTo>
                          <a:pt x="264" y="357"/>
                        </a:lnTo>
                        <a:lnTo>
                          <a:pt x="264" y="357"/>
                        </a:lnTo>
                        <a:lnTo>
                          <a:pt x="264" y="357"/>
                        </a:lnTo>
                        <a:lnTo>
                          <a:pt x="264" y="355"/>
                        </a:lnTo>
                        <a:lnTo>
                          <a:pt x="264" y="355"/>
                        </a:lnTo>
                        <a:lnTo>
                          <a:pt x="264" y="355"/>
                        </a:lnTo>
                        <a:lnTo>
                          <a:pt x="264" y="355"/>
                        </a:lnTo>
                        <a:lnTo>
                          <a:pt x="262" y="355"/>
                        </a:lnTo>
                        <a:lnTo>
                          <a:pt x="262" y="353"/>
                        </a:lnTo>
                        <a:lnTo>
                          <a:pt x="262" y="353"/>
                        </a:lnTo>
                        <a:lnTo>
                          <a:pt x="260" y="353"/>
                        </a:lnTo>
                        <a:lnTo>
                          <a:pt x="260" y="353"/>
                        </a:lnTo>
                        <a:lnTo>
                          <a:pt x="260" y="353"/>
                        </a:lnTo>
                        <a:lnTo>
                          <a:pt x="260" y="353"/>
                        </a:lnTo>
                        <a:lnTo>
                          <a:pt x="260" y="351"/>
                        </a:lnTo>
                        <a:lnTo>
                          <a:pt x="260" y="351"/>
                        </a:lnTo>
                        <a:lnTo>
                          <a:pt x="260" y="349"/>
                        </a:lnTo>
                        <a:lnTo>
                          <a:pt x="260" y="349"/>
                        </a:lnTo>
                        <a:lnTo>
                          <a:pt x="260" y="347"/>
                        </a:lnTo>
                        <a:lnTo>
                          <a:pt x="258" y="347"/>
                        </a:lnTo>
                        <a:lnTo>
                          <a:pt x="258" y="347"/>
                        </a:lnTo>
                        <a:lnTo>
                          <a:pt x="258" y="347"/>
                        </a:lnTo>
                        <a:lnTo>
                          <a:pt x="256" y="347"/>
                        </a:lnTo>
                        <a:lnTo>
                          <a:pt x="256" y="349"/>
                        </a:lnTo>
                        <a:lnTo>
                          <a:pt x="256" y="349"/>
                        </a:lnTo>
                        <a:lnTo>
                          <a:pt x="256" y="351"/>
                        </a:lnTo>
                        <a:lnTo>
                          <a:pt x="256" y="351"/>
                        </a:lnTo>
                        <a:lnTo>
                          <a:pt x="256" y="351"/>
                        </a:lnTo>
                        <a:lnTo>
                          <a:pt x="256" y="353"/>
                        </a:lnTo>
                        <a:lnTo>
                          <a:pt x="256" y="353"/>
                        </a:lnTo>
                        <a:lnTo>
                          <a:pt x="256" y="355"/>
                        </a:lnTo>
                        <a:lnTo>
                          <a:pt x="254" y="355"/>
                        </a:lnTo>
                        <a:lnTo>
                          <a:pt x="254" y="355"/>
                        </a:lnTo>
                        <a:lnTo>
                          <a:pt x="254" y="355"/>
                        </a:lnTo>
                        <a:lnTo>
                          <a:pt x="254" y="355"/>
                        </a:lnTo>
                        <a:lnTo>
                          <a:pt x="254" y="355"/>
                        </a:lnTo>
                        <a:lnTo>
                          <a:pt x="254" y="357"/>
                        </a:lnTo>
                        <a:lnTo>
                          <a:pt x="252" y="357"/>
                        </a:lnTo>
                        <a:lnTo>
                          <a:pt x="252" y="357"/>
                        </a:lnTo>
                        <a:lnTo>
                          <a:pt x="252" y="355"/>
                        </a:lnTo>
                        <a:lnTo>
                          <a:pt x="252" y="355"/>
                        </a:lnTo>
                        <a:lnTo>
                          <a:pt x="252" y="357"/>
                        </a:lnTo>
                        <a:lnTo>
                          <a:pt x="250" y="357"/>
                        </a:lnTo>
                        <a:lnTo>
                          <a:pt x="250" y="357"/>
                        </a:lnTo>
                        <a:lnTo>
                          <a:pt x="248" y="357"/>
                        </a:lnTo>
                        <a:lnTo>
                          <a:pt x="248" y="355"/>
                        </a:lnTo>
                        <a:lnTo>
                          <a:pt x="248" y="355"/>
                        </a:lnTo>
                        <a:lnTo>
                          <a:pt x="248" y="355"/>
                        </a:lnTo>
                        <a:lnTo>
                          <a:pt x="246" y="355"/>
                        </a:lnTo>
                        <a:lnTo>
                          <a:pt x="246" y="355"/>
                        </a:lnTo>
                        <a:lnTo>
                          <a:pt x="246" y="355"/>
                        </a:lnTo>
                        <a:lnTo>
                          <a:pt x="246" y="355"/>
                        </a:lnTo>
                        <a:lnTo>
                          <a:pt x="245" y="355"/>
                        </a:lnTo>
                        <a:lnTo>
                          <a:pt x="245" y="355"/>
                        </a:lnTo>
                        <a:lnTo>
                          <a:pt x="245" y="355"/>
                        </a:lnTo>
                        <a:lnTo>
                          <a:pt x="243" y="355"/>
                        </a:lnTo>
                        <a:lnTo>
                          <a:pt x="243" y="355"/>
                        </a:lnTo>
                        <a:lnTo>
                          <a:pt x="243" y="355"/>
                        </a:lnTo>
                        <a:lnTo>
                          <a:pt x="243" y="355"/>
                        </a:lnTo>
                        <a:lnTo>
                          <a:pt x="241" y="355"/>
                        </a:lnTo>
                        <a:lnTo>
                          <a:pt x="241" y="355"/>
                        </a:lnTo>
                        <a:lnTo>
                          <a:pt x="241" y="355"/>
                        </a:lnTo>
                        <a:lnTo>
                          <a:pt x="241" y="355"/>
                        </a:lnTo>
                        <a:lnTo>
                          <a:pt x="239" y="355"/>
                        </a:lnTo>
                        <a:lnTo>
                          <a:pt x="239" y="355"/>
                        </a:lnTo>
                        <a:lnTo>
                          <a:pt x="239" y="355"/>
                        </a:lnTo>
                        <a:lnTo>
                          <a:pt x="239" y="355"/>
                        </a:lnTo>
                        <a:lnTo>
                          <a:pt x="237" y="355"/>
                        </a:lnTo>
                        <a:lnTo>
                          <a:pt x="237" y="355"/>
                        </a:lnTo>
                        <a:lnTo>
                          <a:pt x="237" y="353"/>
                        </a:lnTo>
                        <a:lnTo>
                          <a:pt x="237" y="353"/>
                        </a:lnTo>
                        <a:lnTo>
                          <a:pt x="237" y="353"/>
                        </a:lnTo>
                        <a:lnTo>
                          <a:pt x="235" y="353"/>
                        </a:lnTo>
                        <a:lnTo>
                          <a:pt x="235" y="353"/>
                        </a:lnTo>
                        <a:lnTo>
                          <a:pt x="235" y="353"/>
                        </a:lnTo>
                        <a:lnTo>
                          <a:pt x="233" y="353"/>
                        </a:lnTo>
                        <a:lnTo>
                          <a:pt x="233" y="353"/>
                        </a:lnTo>
                        <a:lnTo>
                          <a:pt x="233" y="353"/>
                        </a:lnTo>
                        <a:lnTo>
                          <a:pt x="233" y="353"/>
                        </a:lnTo>
                        <a:lnTo>
                          <a:pt x="233" y="351"/>
                        </a:lnTo>
                        <a:lnTo>
                          <a:pt x="231" y="351"/>
                        </a:lnTo>
                        <a:lnTo>
                          <a:pt x="231" y="351"/>
                        </a:lnTo>
                        <a:lnTo>
                          <a:pt x="231" y="351"/>
                        </a:lnTo>
                        <a:lnTo>
                          <a:pt x="231" y="353"/>
                        </a:lnTo>
                        <a:lnTo>
                          <a:pt x="229" y="353"/>
                        </a:lnTo>
                        <a:lnTo>
                          <a:pt x="229" y="351"/>
                        </a:lnTo>
                        <a:lnTo>
                          <a:pt x="229" y="351"/>
                        </a:lnTo>
                        <a:lnTo>
                          <a:pt x="229" y="351"/>
                        </a:lnTo>
                        <a:lnTo>
                          <a:pt x="229" y="349"/>
                        </a:lnTo>
                        <a:lnTo>
                          <a:pt x="227" y="349"/>
                        </a:lnTo>
                        <a:lnTo>
                          <a:pt x="227" y="349"/>
                        </a:lnTo>
                        <a:lnTo>
                          <a:pt x="227" y="349"/>
                        </a:lnTo>
                        <a:lnTo>
                          <a:pt x="227" y="349"/>
                        </a:lnTo>
                        <a:lnTo>
                          <a:pt x="227" y="347"/>
                        </a:lnTo>
                        <a:lnTo>
                          <a:pt x="225" y="347"/>
                        </a:lnTo>
                        <a:lnTo>
                          <a:pt x="225" y="347"/>
                        </a:lnTo>
                        <a:lnTo>
                          <a:pt x="225" y="347"/>
                        </a:lnTo>
                        <a:lnTo>
                          <a:pt x="227" y="347"/>
                        </a:lnTo>
                        <a:lnTo>
                          <a:pt x="227" y="345"/>
                        </a:lnTo>
                        <a:lnTo>
                          <a:pt x="225" y="345"/>
                        </a:lnTo>
                        <a:lnTo>
                          <a:pt x="225" y="345"/>
                        </a:lnTo>
                        <a:lnTo>
                          <a:pt x="225" y="343"/>
                        </a:lnTo>
                        <a:lnTo>
                          <a:pt x="225" y="343"/>
                        </a:lnTo>
                        <a:lnTo>
                          <a:pt x="225" y="341"/>
                        </a:lnTo>
                        <a:lnTo>
                          <a:pt x="227" y="341"/>
                        </a:lnTo>
                        <a:lnTo>
                          <a:pt x="227" y="341"/>
                        </a:lnTo>
                        <a:lnTo>
                          <a:pt x="227" y="339"/>
                        </a:lnTo>
                        <a:lnTo>
                          <a:pt x="225" y="339"/>
                        </a:lnTo>
                        <a:lnTo>
                          <a:pt x="225" y="339"/>
                        </a:lnTo>
                        <a:lnTo>
                          <a:pt x="225" y="339"/>
                        </a:lnTo>
                        <a:lnTo>
                          <a:pt x="225" y="341"/>
                        </a:lnTo>
                        <a:lnTo>
                          <a:pt x="223" y="341"/>
                        </a:lnTo>
                        <a:lnTo>
                          <a:pt x="223" y="341"/>
                        </a:lnTo>
                        <a:lnTo>
                          <a:pt x="222" y="341"/>
                        </a:lnTo>
                        <a:lnTo>
                          <a:pt x="222" y="341"/>
                        </a:lnTo>
                        <a:lnTo>
                          <a:pt x="222" y="341"/>
                        </a:lnTo>
                        <a:lnTo>
                          <a:pt x="220" y="341"/>
                        </a:lnTo>
                        <a:lnTo>
                          <a:pt x="220" y="341"/>
                        </a:lnTo>
                        <a:lnTo>
                          <a:pt x="220" y="341"/>
                        </a:lnTo>
                        <a:lnTo>
                          <a:pt x="220" y="341"/>
                        </a:lnTo>
                        <a:lnTo>
                          <a:pt x="218" y="341"/>
                        </a:lnTo>
                        <a:lnTo>
                          <a:pt x="218" y="341"/>
                        </a:lnTo>
                        <a:lnTo>
                          <a:pt x="216" y="341"/>
                        </a:lnTo>
                        <a:lnTo>
                          <a:pt x="216" y="343"/>
                        </a:lnTo>
                        <a:lnTo>
                          <a:pt x="216" y="343"/>
                        </a:lnTo>
                        <a:lnTo>
                          <a:pt x="216" y="343"/>
                        </a:lnTo>
                        <a:lnTo>
                          <a:pt x="216" y="343"/>
                        </a:lnTo>
                        <a:lnTo>
                          <a:pt x="214" y="343"/>
                        </a:lnTo>
                        <a:lnTo>
                          <a:pt x="214" y="345"/>
                        </a:lnTo>
                        <a:lnTo>
                          <a:pt x="214" y="345"/>
                        </a:lnTo>
                        <a:lnTo>
                          <a:pt x="214" y="345"/>
                        </a:lnTo>
                        <a:lnTo>
                          <a:pt x="214" y="345"/>
                        </a:lnTo>
                        <a:lnTo>
                          <a:pt x="212" y="345"/>
                        </a:lnTo>
                        <a:lnTo>
                          <a:pt x="212" y="345"/>
                        </a:lnTo>
                        <a:lnTo>
                          <a:pt x="210" y="345"/>
                        </a:lnTo>
                        <a:lnTo>
                          <a:pt x="210" y="345"/>
                        </a:lnTo>
                        <a:lnTo>
                          <a:pt x="210" y="345"/>
                        </a:lnTo>
                        <a:lnTo>
                          <a:pt x="210" y="345"/>
                        </a:lnTo>
                        <a:lnTo>
                          <a:pt x="208" y="345"/>
                        </a:lnTo>
                        <a:lnTo>
                          <a:pt x="208" y="343"/>
                        </a:lnTo>
                        <a:lnTo>
                          <a:pt x="210" y="343"/>
                        </a:lnTo>
                        <a:lnTo>
                          <a:pt x="210" y="343"/>
                        </a:lnTo>
                        <a:lnTo>
                          <a:pt x="210" y="343"/>
                        </a:lnTo>
                        <a:lnTo>
                          <a:pt x="210" y="341"/>
                        </a:lnTo>
                        <a:lnTo>
                          <a:pt x="210" y="341"/>
                        </a:lnTo>
                        <a:lnTo>
                          <a:pt x="210" y="341"/>
                        </a:lnTo>
                        <a:lnTo>
                          <a:pt x="210" y="339"/>
                        </a:lnTo>
                        <a:lnTo>
                          <a:pt x="210" y="339"/>
                        </a:lnTo>
                        <a:lnTo>
                          <a:pt x="210" y="339"/>
                        </a:lnTo>
                        <a:lnTo>
                          <a:pt x="210" y="339"/>
                        </a:lnTo>
                        <a:lnTo>
                          <a:pt x="210" y="337"/>
                        </a:lnTo>
                        <a:lnTo>
                          <a:pt x="210" y="337"/>
                        </a:lnTo>
                        <a:lnTo>
                          <a:pt x="210" y="337"/>
                        </a:lnTo>
                        <a:lnTo>
                          <a:pt x="208" y="337"/>
                        </a:lnTo>
                        <a:lnTo>
                          <a:pt x="208" y="337"/>
                        </a:lnTo>
                        <a:lnTo>
                          <a:pt x="206" y="337"/>
                        </a:lnTo>
                        <a:lnTo>
                          <a:pt x="206" y="337"/>
                        </a:lnTo>
                        <a:lnTo>
                          <a:pt x="206" y="337"/>
                        </a:lnTo>
                        <a:lnTo>
                          <a:pt x="206" y="335"/>
                        </a:lnTo>
                        <a:lnTo>
                          <a:pt x="206" y="335"/>
                        </a:lnTo>
                        <a:lnTo>
                          <a:pt x="206" y="334"/>
                        </a:lnTo>
                        <a:lnTo>
                          <a:pt x="204" y="334"/>
                        </a:lnTo>
                        <a:lnTo>
                          <a:pt x="204" y="334"/>
                        </a:lnTo>
                        <a:lnTo>
                          <a:pt x="204" y="334"/>
                        </a:lnTo>
                        <a:lnTo>
                          <a:pt x="204" y="334"/>
                        </a:lnTo>
                        <a:lnTo>
                          <a:pt x="204" y="334"/>
                        </a:lnTo>
                        <a:lnTo>
                          <a:pt x="202" y="334"/>
                        </a:lnTo>
                        <a:lnTo>
                          <a:pt x="202" y="335"/>
                        </a:lnTo>
                        <a:lnTo>
                          <a:pt x="202" y="335"/>
                        </a:lnTo>
                        <a:lnTo>
                          <a:pt x="202" y="335"/>
                        </a:lnTo>
                        <a:lnTo>
                          <a:pt x="201" y="335"/>
                        </a:lnTo>
                        <a:lnTo>
                          <a:pt x="201" y="337"/>
                        </a:lnTo>
                        <a:lnTo>
                          <a:pt x="201" y="337"/>
                        </a:lnTo>
                        <a:lnTo>
                          <a:pt x="201" y="337"/>
                        </a:lnTo>
                        <a:lnTo>
                          <a:pt x="201" y="335"/>
                        </a:lnTo>
                        <a:lnTo>
                          <a:pt x="199" y="335"/>
                        </a:lnTo>
                        <a:lnTo>
                          <a:pt x="199" y="335"/>
                        </a:lnTo>
                        <a:lnTo>
                          <a:pt x="199" y="335"/>
                        </a:lnTo>
                        <a:lnTo>
                          <a:pt x="197" y="335"/>
                        </a:lnTo>
                        <a:lnTo>
                          <a:pt x="197" y="335"/>
                        </a:lnTo>
                        <a:lnTo>
                          <a:pt x="197" y="335"/>
                        </a:lnTo>
                        <a:lnTo>
                          <a:pt x="195" y="335"/>
                        </a:lnTo>
                        <a:lnTo>
                          <a:pt x="195" y="335"/>
                        </a:lnTo>
                        <a:lnTo>
                          <a:pt x="195" y="335"/>
                        </a:lnTo>
                        <a:lnTo>
                          <a:pt x="193" y="335"/>
                        </a:lnTo>
                        <a:lnTo>
                          <a:pt x="193" y="335"/>
                        </a:lnTo>
                        <a:lnTo>
                          <a:pt x="193" y="335"/>
                        </a:lnTo>
                        <a:lnTo>
                          <a:pt x="193" y="335"/>
                        </a:lnTo>
                        <a:lnTo>
                          <a:pt x="191" y="335"/>
                        </a:lnTo>
                        <a:lnTo>
                          <a:pt x="191" y="337"/>
                        </a:lnTo>
                        <a:lnTo>
                          <a:pt x="191" y="337"/>
                        </a:lnTo>
                        <a:lnTo>
                          <a:pt x="191" y="337"/>
                        </a:lnTo>
                        <a:lnTo>
                          <a:pt x="189" y="337"/>
                        </a:lnTo>
                        <a:lnTo>
                          <a:pt x="189" y="337"/>
                        </a:lnTo>
                        <a:lnTo>
                          <a:pt x="189" y="337"/>
                        </a:lnTo>
                        <a:lnTo>
                          <a:pt x="189" y="339"/>
                        </a:lnTo>
                        <a:lnTo>
                          <a:pt x="187" y="339"/>
                        </a:lnTo>
                        <a:lnTo>
                          <a:pt x="187" y="339"/>
                        </a:lnTo>
                        <a:lnTo>
                          <a:pt x="187" y="339"/>
                        </a:lnTo>
                        <a:lnTo>
                          <a:pt x="187" y="337"/>
                        </a:lnTo>
                        <a:lnTo>
                          <a:pt x="185" y="337"/>
                        </a:lnTo>
                        <a:lnTo>
                          <a:pt x="185" y="337"/>
                        </a:lnTo>
                        <a:lnTo>
                          <a:pt x="183" y="337"/>
                        </a:lnTo>
                        <a:lnTo>
                          <a:pt x="183" y="337"/>
                        </a:lnTo>
                        <a:lnTo>
                          <a:pt x="183" y="337"/>
                        </a:lnTo>
                        <a:lnTo>
                          <a:pt x="183" y="339"/>
                        </a:lnTo>
                        <a:lnTo>
                          <a:pt x="181" y="339"/>
                        </a:lnTo>
                        <a:lnTo>
                          <a:pt x="181" y="339"/>
                        </a:lnTo>
                        <a:lnTo>
                          <a:pt x="181" y="337"/>
                        </a:lnTo>
                        <a:lnTo>
                          <a:pt x="181" y="337"/>
                        </a:lnTo>
                        <a:lnTo>
                          <a:pt x="179" y="337"/>
                        </a:lnTo>
                        <a:lnTo>
                          <a:pt x="179" y="337"/>
                        </a:lnTo>
                        <a:lnTo>
                          <a:pt x="179" y="337"/>
                        </a:lnTo>
                        <a:lnTo>
                          <a:pt x="178" y="337"/>
                        </a:lnTo>
                        <a:lnTo>
                          <a:pt x="178" y="337"/>
                        </a:lnTo>
                        <a:lnTo>
                          <a:pt x="178" y="337"/>
                        </a:lnTo>
                        <a:lnTo>
                          <a:pt x="178" y="339"/>
                        </a:lnTo>
                        <a:lnTo>
                          <a:pt x="178" y="339"/>
                        </a:lnTo>
                        <a:lnTo>
                          <a:pt x="178" y="339"/>
                        </a:lnTo>
                        <a:lnTo>
                          <a:pt x="176" y="339"/>
                        </a:lnTo>
                        <a:lnTo>
                          <a:pt x="176" y="339"/>
                        </a:lnTo>
                        <a:lnTo>
                          <a:pt x="174" y="339"/>
                        </a:lnTo>
                        <a:lnTo>
                          <a:pt x="174" y="339"/>
                        </a:lnTo>
                        <a:lnTo>
                          <a:pt x="174" y="341"/>
                        </a:lnTo>
                        <a:lnTo>
                          <a:pt x="174" y="341"/>
                        </a:lnTo>
                        <a:lnTo>
                          <a:pt x="174" y="341"/>
                        </a:lnTo>
                        <a:lnTo>
                          <a:pt x="174" y="339"/>
                        </a:lnTo>
                        <a:lnTo>
                          <a:pt x="174" y="339"/>
                        </a:lnTo>
                        <a:lnTo>
                          <a:pt x="174" y="339"/>
                        </a:lnTo>
                        <a:lnTo>
                          <a:pt x="172" y="339"/>
                        </a:lnTo>
                        <a:lnTo>
                          <a:pt x="172" y="337"/>
                        </a:lnTo>
                        <a:lnTo>
                          <a:pt x="172" y="337"/>
                        </a:lnTo>
                        <a:lnTo>
                          <a:pt x="172" y="335"/>
                        </a:lnTo>
                        <a:lnTo>
                          <a:pt x="172" y="335"/>
                        </a:lnTo>
                        <a:lnTo>
                          <a:pt x="172" y="334"/>
                        </a:lnTo>
                        <a:lnTo>
                          <a:pt x="172" y="334"/>
                        </a:lnTo>
                        <a:lnTo>
                          <a:pt x="172" y="334"/>
                        </a:lnTo>
                        <a:lnTo>
                          <a:pt x="172" y="332"/>
                        </a:lnTo>
                        <a:lnTo>
                          <a:pt x="172" y="332"/>
                        </a:lnTo>
                        <a:lnTo>
                          <a:pt x="174" y="332"/>
                        </a:lnTo>
                        <a:lnTo>
                          <a:pt x="174" y="332"/>
                        </a:lnTo>
                        <a:lnTo>
                          <a:pt x="174" y="332"/>
                        </a:lnTo>
                        <a:lnTo>
                          <a:pt x="174" y="332"/>
                        </a:lnTo>
                        <a:lnTo>
                          <a:pt x="174" y="332"/>
                        </a:lnTo>
                        <a:lnTo>
                          <a:pt x="174" y="330"/>
                        </a:lnTo>
                        <a:lnTo>
                          <a:pt x="174" y="330"/>
                        </a:lnTo>
                        <a:lnTo>
                          <a:pt x="174" y="328"/>
                        </a:lnTo>
                        <a:lnTo>
                          <a:pt x="174" y="328"/>
                        </a:lnTo>
                        <a:lnTo>
                          <a:pt x="174" y="326"/>
                        </a:lnTo>
                        <a:lnTo>
                          <a:pt x="174" y="326"/>
                        </a:lnTo>
                        <a:lnTo>
                          <a:pt x="174" y="326"/>
                        </a:lnTo>
                        <a:lnTo>
                          <a:pt x="174" y="324"/>
                        </a:lnTo>
                        <a:lnTo>
                          <a:pt x="174" y="324"/>
                        </a:lnTo>
                        <a:lnTo>
                          <a:pt x="174" y="324"/>
                        </a:lnTo>
                        <a:lnTo>
                          <a:pt x="174" y="324"/>
                        </a:lnTo>
                        <a:lnTo>
                          <a:pt x="174" y="322"/>
                        </a:lnTo>
                        <a:lnTo>
                          <a:pt x="174" y="322"/>
                        </a:lnTo>
                        <a:lnTo>
                          <a:pt x="174" y="322"/>
                        </a:lnTo>
                        <a:lnTo>
                          <a:pt x="174" y="320"/>
                        </a:lnTo>
                        <a:lnTo>
                          <a:pt x="174" y="320"/>
                        </a:lnTo>
                        <a:lnTo>
                          <a:pt x="174" y="320"/>
                        </a:lnTo>
                        <a:lnTo>
                          <a:pt x="174" y="318"/>
                        </a:lnTo>
                        <a:lnTo>
                          <a:pt x="172" y="318"/>
                        </a:lnTo>
                        <a:lnTo>
                          <a:pt x="172" y="318"/>
                        </a:lnTo>
                        <a:lnTo>
                          <a:pt x="172" y="316"/>
                        </a:lnTo>
                        <a:lnTo>
                          <a:pt x="172" y="316"/>
                        </a:lnTo>
                        <a:lnTo>
                          <a:pt x="172" y="314"/>
                        </a:lnTo>
                        <a:lnTo>
                          <a:pt x="172" y="314"/>
                        </a:lnTo>
                        <a:lnTo>
                          <a:pt x="172" y="314"/>
                        </a:lnTo>
                        <a:lnTo>
                          <a:pt x="172" y="314"/>
                        </a:lnTo>
                        <a:lnTo>
                          <a:pt x="172" y="312"/>
                        </a:lnTo>
                        <a:lnTo>
                          <a:pt x="172" y="312"/>
                        </a:lnTo>
                        <a:lnTo>
                          <a:pt x="170" y="312"/>
                        </a:lnTo>
                        <a:lnTo>
                          <a:pt x="170" y="312"/>
                        </a:lnTo>
                        <a:lnTo>
                          <a:pt x="170" y="312"/>
                        </a:lnTo>
                        <a:lnTo>
                          <a:pt x="168" y="312"/>
                        </a:lnTo>
                        <a:lnTo>
                          <a:pt x="168" y="311"/>
                        </a:lnTo>
                        <a:lnTo>
                          <a:pt x="168" y="311"/>
                        </a:lnTo>
                        <a:lnTo>
                          <a:pt x="168" y="311"/>
                        </a:lnTo>
                        <a:lnTo>
                          <a:pt x="168" y="309"/>
                        </a:lnTo>
                        <a:lnTo>
                          <a:pt x="168" y="309"/>
                        </a:lnTo>
                        <a:lnTo>
                          <a:pt x="168" y="309"/>
                        </a:lnTo>
                        <a:lnTo>
                          <a:pt x="166" y="309"/>
                        </a:lnTo>
                        <a:lnTo>
                          <a:pt x="166" y="307"/>
                        </a:lnTo>
                        <a:lnTo>
                          <a:pt x="166" y="307"/>
                        </a:lnTo>
                        <a:lnTo>
                          <a:pt x="166" y="307"/>
                        </a:lnTo>
                        <a:lnTo>
                          <a:pt x="166" y="307"/>
                        </a:lnTo>
                        <a:lnTo>
                          <a:pt x="166" y="305"/>
                        </a:lnTo>
                        <a:lnTo>
                          <a:pt x="166" y="305"/>
                        </a:lnTo>
                        <a:lnTo>
                          <a:pt x="166" y="305"/>
                        </a:lnTo>
                        <a:lnTo>
                          <a:pt x="166" y="303"/>
                        </a:lnTo>
                        <a:lnTo>
                          <a:pt x="166" y="303"/>
                        </a:lnTo>
                        <a:lnTo>
                          <a:pt x="166" y="301"/>
                        </a:lnTo>
                        <a:lnTo>
                          <a:pt x="166" y="301"/>
                        </a:lnTo>
                        <a:lnTo>
                          <a:pt x="166" y="301"/>
                        </a:lnTo>
                        <a:lnTo>
                          <a:pt x="166" y="299"/>
                        </a:lnTo>
                        <a:lnTo>
                          <a:pt x="166" y="299"/>
                        </a:lnTo>
                        <a:lnTo>
                          <a:pt x="166" y="299"/>
                        </a:lnTo>
                        <a:lnTo>
                          <a:pt x="166" y="299"/>
                        </a:lnTo>
                        <a:lnTo>
                          <a:pt x="166" y="299"/>
                        </a:lnTo>
                        <a:lnTo>
                          <a:pt x="166" y="297"/>
                        </a:lnTo>
                        <a:lnTo>
                          <a:pt x="166" y="297"/>
                        </a:lnTo>
                        <a:lnTo>
                          <a:pt x="166" y="295"/>
                        </a:lnTo>
                        <a:lnTo>
                          <a:pt x="166" y="295"/>
                        </a:lnTo>
                        <a:lnTo>
                          <a:pt x="166" y="295"/>
                        </a:lnTo>
                        <a:lnTo>
                          <a:pt x="166" y="293"/>
                        </a:lnTo>
                        <a:lnTo>
                          <a:pt x="166" y="293"/>
                        </a:lnTo>
                        <a:lnTo>
                          <a:pt x="166" y="291"/>
                        </a:lnTo>
                        <a:lnTo>
                          <a:pt x="166" y="291"/>
                        </a:lnTo>
                        <a:lnTo>
                          <a:pt x="166" y="291"/>
                        </a:lnTo>
                        <a:lnTo>
                          <a:pt x="168" y="291"/>
                        </a:lnTo>
                        <a:lnTo>
                          <a:pt x="168" y="289"/>
                        </a:lnTo>
                        <a:lnTo>
                          <a:pt x="168" y="289"/>
                        </a:lnTo>
                        <a:lnTo>
                          <a:pt x="168" y="288"/>
                        </a:lnTo>
                        <a:lnTo>
                          <a:pt x="168" y="288"/>
                        </a:lnTo>
                        <a:lnTo>
                          <a:pt x="168" y="286"/>
                        </a:lnTo>
                        <a:lnTo>
                          <a:pt x="168" y="286"/>
                        </a:lnTo>
                        <a:lnTo>
                          <a:pt x="168" y="286"/>
                        </a:lnTo>
                        <a:lnTo>
                          <a:pt x="168" y="284"/>
                        </a:lnTo>
                        <a:lnTo>
                          <a:pt x="168" y="284"/>
                        </a:lnTo>
                        <a:lnTo>
                          <a:pt x="168" y="284"/>
                        </a:lnTo>
                        <a:lnTo>
                          <a:pt x="168" y="284"/>
                        </a:lnTo>
                        <a:lnTo>
                          <a:pt x="168" y="282"/>
                        </a:lnTo>
                        <a:lnTo>
                          <a:pt x="168" y="282"/>
                        </a:lnTo>
                        <a:lnTo>
                          <a:pt x="168" y="280"/>
                        </a:lnTo>
                        <a:lnTo>
                          <a:pt x="168" y="280"/>
                        </a:lnTo>
                        <a:lnTo>
                          <a:pt x="166" y="280"/>
                        </a:lnTo>
                        <a:lnTo>
                          <a:pt x="166" y="278"/>
                        </a:lnTo>
                        <a:lnTo>
                          <a:pt x="166" y="278"/>
                        </a:lnTo>
                        <a:lnTo>
                          <a:pt x="166" y="276"/>
                        </a:lnTo>
                        <a:lnTo>
                          <a:pt x="166" y="276"/>
                        </a:lnTo>
                        <a:lnTo>
                          <a:pt x="166" y="276"/>
                        </a:lnTo>
                        <a:lnTo>
                          <a:pt x="166" y="276"/>
                        </a:lnTo>
                        <a:lnTo>
                          <a:pt x="166" y="276"/>
                        </a:lnTo>
                        <a:lnTo>
                          <a:pt x="166" y="274"/>
                        </a:lnTo>
                        <a:lnTo>
                          <a:pt x="164" y="274"/>
                        </a:lnTo>
                        <a:lnTo>
                          <a:pt x="164" y="274"/>
                        </a:lnTo>
                        <a:lnTo>
                          <a:pt x="164" y="272"/>
                        </a:lnTo>
                        <a:lnTo>
                          <a:pt x="164" y="272"/>
                        </a:lnTo>
                        <a:lnTo>
                          <a:pt x="164" y="270"/>
                        </a:lnTo>
                        <a:lnTo>
                          <a:pt x="166" y="270"/>
                        </a:lnTo>
                        <a:lnTo>
                          <a:pt x="166" y="270"/>
                        </a:lnTo>
                        <a:lnTo>
                          <a:pt x="166" y="268"/>
                        </a:lnTo>
                        <a:lnTo>
                          <a:pt x="166" y="268"/>
                        </a:lnTo>
                        <a:lnTo>
                          <a:pt x="166" y="267"/>
                        </a:lnTo>
                        <a:lnTo>
                          <a:pt x="166" y="267"/>
                        </a:lnTo>
                        <a:lnTo>
                          <a:pt x="166" y="267"/>
                        </a:lnTo>
                        <a:lnTo>
                          <a:pt x="166" y="267"/>
                        </a:lnTo>
                        <a:lnTo>
                          <a:pt x="166" y="265"/>
                        </a:lnTo>
                        <a:lnTo>
                          <a:pt x="166" y="265"/>
                        </a:lnTo>
                        <a:lnTo>
                          <a:pt x="166" y="263"/>
                        </a:lnTo>
                        <a:lnTo>
                          <a:pt x="166" y="263"/>
                        </a:lnTo>
                        <a:lnTo>
                          <a:pt x="166" y="261"/>
                        </a:lnTo>
                        <a:lnTo>
                          <a:pt x="166" y="261"/>
                        </a:lnTo>
                        <a:lnTo>
                          <a:pt x="166" y="261"/>
                        </a:lnTo>
                        <a:lnTo>
                          <a:pt x="166" y="259"/>
                        </a:lnTo>
                        <a:lnTo>
                          <a:pt x="164" y="259"/>
                        </a:lnTo>
                        <a:lnTo>
                          <a:pt x="164" y="259"/>
                        </a:lnTo>
                        <a:lnTo>
                          <a:pt x="162" y="259"/>
                        </a:lnTo>
                        <a:lnTo>
                          <a:pt x="162" y="259"/>
                        </a:lnTo>
                        <a:lnTo>
                          <a:pt x="162" y="259"/>
                        </a:lnTo>
                        <a:lnTo>
                          <a:pt x="160" y="259"/>
                        </a:lnTo>
                        <a:lnTo>
                          <a:pt x="160" y="259"/>
                        </a:lnTo>
                        <a:lnTo>
                          <a:pt x="160" y="259"/>
                        </a:lnTo>
                        <a:lnTo>
                          <a:pt x="158" y="259"/>
                        </a:lnTo>
                        <a:lnTo>
                          <a:pt x="158" y="259"/>
                        </a:lnTo>
                        <a:lnTo>
                          <a:pt x="156" y="259"/>
                        </a:lnTo>
                        <a:lnTo>
                          <a:pt x="156" y="259"/>
                        </a:lnTo>
                        <a:lnTo>
                          <a:pt x="156" y="259"/>
                        </a:lnTo>
                        <a:lnTo>
                          <a:pt x="155" y="259"/>
                        </a:lnTo>
                        <a:lnTo>
                          <a:pt x="155" y="259"/>
                        </a:lnTo>
                        <a:lnTo>
                          <a:pt x="155" y="259"/>
                        </a:lnTo>
                        <a:lnTo>
                          <a:pt x="153" y="259"/>
                        </a:lnTo>
                        <a:lnTo>
                          <a:pt x="153" y="259"/>
                        </a:lnTo>
                        <a:lnTo>
                          <a:pt x="151" y="259"/>
                        </a:lnTo>
                        <a:lnTo>
                          <a:pt x="151" y="259"/>
                        </a:lnTo>
                        <a:lnTo>
                          <a:pt x="151" y="259"/>
                        </a:lnTo>
                        <a:lnTo>
                          <a:pt x="149" y="259"/>
                        </a:lnTo>
                        <a:lnTo>
                          <a:pt x="149" y="259"/>
                        </a:lnTo>
                        <a:lnTo>
                          <a:pt x="147" y="259"/>
                        </a:lnTo>
                        <a:lnTo>
                          <a:pt x="147" y="259"/>
                        </a:lnTo>
                        <a:lnTo>
                          <a:pt x="147" y="259"/>
                        </a:lnTo>
                        <a:lnTo>
                          <a:pt x="145" y="259"/>
                        </a:lnTo>
                        <a:lnTo>
                          <a:pt x="145" y="259"/>
                        </a:lnTo>
                        <a:lnTo>
                          <a:pt x="145" y="259"/>
                        </a:lnTo>
                        <a:lnTo>
                          <a:pt x="143" y="259"/>
                        </a:lnTo>
                        <a:lnTo>
                          <a:pt x="143" y="259"/>
                        </a:lnTo>
                        <a:lnTo>
                          <a:pt x="143" y="259"/>
                        </a:lnTo>
                        <a:lnTo>
                          <a:pt x="143" y="257"/>
                        </a:lnTo>
                        <a:lnTo>
                          <a:pt x="143" y="257"/>
                        </a:lnTo>
                        <a:lnTo>
                          <a:pt x="143" y="255"/>
                        </a:lnTo>
                        <a:lnTo>
                          <a:pt x="145" y="255"/>
                        </a:lnTo>
                        <a:lnTo>
                          <a:pt x="145" y="255"/>
                        </a:lnTo>
                        <a:lnTo>
                          <a:pt x="145" y="253"/>
                        </a:lnTo>
                        <a:lnTo>
                          <a:pt x="145" y="253"/>
                        </a:lnTo>
                        <a:lnTo>
                          <a:pt x="145" y="253"/>
                        </a:lnTo>
                        <a:lnTo>
                          <a:pt x="145" y="251"/>
                        </a:lnTo>
                        <a:lnTo>
                          <a:pt x="145" y="251"/>
                        </a:lnTo>
                        <a:lnTo>
                          <a:pt x="143" y="251"/>
                        </a:lnTo>
                        <a:lnTo>
                          <a:pt x="143" y="251"/>
                        </a:lnTo>
                        <a:lnTo>
                          <a:pt x="141" y="251"/>
                        </a:lnTo>
                        <a:lnTo>
                          <a:pt x="141" y="251"/>
                        </a:lnTo>
                        <a:lnTo>
                          <a:pt x="141" y="251"/>
                        </a:lnTo>
                        <a:lnTo>
                          <a:pt x="139" y="251"/>
                        </a:lnTo>
                        <a:lnTo>
                          <a:pt x="139" y="253"/>
                        </a:lnTo>
                        <a:lnTo>
                          <a:pt x="139" y="253"/>
                        </a:lnTo>
                        <a:lnTo>
                          <a:pt x="139" y="253"/>
                        </a:lnTo>
                        <a:lnTo>
                          <a:pt x="139" y="253"/>
                        </a:lnTo>
                        <a:lnTo>
                          <a:pt x="137" y="253"/>
                        </a:lnTo>
                        <a:lnTo>
                          <a:pt x="137" y="253"/>
                        </a:lnTo>
                        <a:lnTo>
                          <a:pt x="135" y="253"/>
                        </a:lnTo>
                        <a:lnTo>
                          <a:pt x="135" y="253"/>
                        </a:lnTo>
                        <a:lnTo>
                          <a:pt x="135" y="253"/>
                        </a:lnTo>
                        <a:lnTo>
                          <a:pt x="134" y="253"/>
                        </a:lnTo>
                        <a:lnTo>
                          <a:pt x="134" y="253"/>
                        </a:lnTo>
                        <a:lnTo>
                          <a:pt x="134" y="253"/>
                        </a:lnTo>
                        <a:lnTo>
                          <a:pt x="132" y="253"/>
                        </a:lnTo>
                        <a:lnTo>
                          <a:pt x="132" y="253"/>
                        </a:lnTo>
                        <a:lnTo>
                          <a:pt x="130" y="253"/>
                        </a:lnTo>
                        <a:lnTo>
                          <a:pt x="130" y="253"/>
                        </a:lnTo>
                        <a:lnTo>
                          <a:pt x="130" y="253"/>
                        </a:lnTo>
                        <a:lnTo>
                          <a:pt x="128" y="253"/>
                        </a:lnTo>
                        <a:lnTo>
                          <a:pt x="128" y="253"/>
                        </a:lnTo>
                        <a:lnTo>
                          <a:pt x="128" y="253"/>
                        </a:lnTo>
                        <a:lnTo>
                          <a:pt x="126" y="253"/>
                        </a:lnTo>
                        <a:lnTo>
                          <a:pt x="126" y="255"/>
                        </a:lnTo>
                        <a:lnTo>
                          <a:pt x="126" y="255"/>
                        </a:lnTo>
                        <a:lnTo>
                          <a:pt x="126" y="257"/>
                        </a:lnTo>
                        <a:lnTo>
                          <a:pt x="126" y="257"/>
                        </a:lnTo>
                        <a:lnTo>
                          <a:pt x="126" y="257"/>
                        </a:lnTo>
                        <a:lnTo>
                          <a:pt x="126" y="259"/>
                        </a:lnTo>
                        <a:lnTo>
                          <a:pt x="126" y="259"/>
                        </a:lnTo>
                        <a:lnTo>
                          <a:pt x="126" y="259"/>
                        </a:lnTo>
                        <a:lnTo>
                          <a:pt x="126" y="261"/>
                        </a:lnTo>
                        <a:lnTo>
                          <a:pt x="126" y="261"/>
                        </a:lnTo>
                        <a:lnTo>
                          <a:pt x="126" y="263"/>
                        </a:lnTo>
                        <a:lnTo>
                          <a:pt x="126" y="263"/>
                        </a:lnTo>
                        <a:lnTo>
                          <a:pt x="126" y="263"/>
                        </a:lnTo>
                        <a:lnTo>
                          <a:pt x="126" y="265"/>
                        </a:lnTo>
                        <a:lnTo>
                          <a:pt x="126" y="265"/>
                        </a:lnTo>
                        <a:lnTo>
                          <a:pt x="126" y="265"/>
                        </a:lnTo>
                        <a:lnTo>
                          <a:pt x="124" y="265"/>
                        </a:lnTo>
                        <a:lnTo>
                          <a:pt x="124" y="267"/>
                        </a:lnTo>
                        <a:lnTo>
                          <a:pt x="124" y="267"/>
                        </a:lnTo>
                        <a:lnTo>
                          <a:pt x="124" y="267"/>
                        </a:lnTo>
                        <a:lnTo>
                          <a:pt x="124" y="267"/>
                        </a:lnTo>
                        <a:lnTo>
                          <a:pt x="124" y="267"/>
                        </a:lnTo>
                        <a:lnTo>
                          <a:pt x="124" y="267"/>
                        </a:lnTo>
                        <a:lnTo>
                          <a:pt x="124" y="268"/>
                        </a:lnTo>
                        <a:lnTo>
                          <a:pt x="124" y="268"/>
                        </a:lnTo>
                        <a:lnTo>
                          <a:pt x="124" y="268"/>
                        </a:lnTo>
                        <a:lnTo>
                          <a:pt x="124" y="270"/>
                        </a:lnTo>
                        <a:lnTo>
                          <a:pt x="124" y="270"/>
                        </a:lnTo>
                        <a:lnTo>
                          <a:pt x="124" y="272"/>
                        </a:lnTo>
                        <a:lnTo>
                          <a:pt x="122" y="272"/>
                        </a:lnTo>
                        <a:lnTo>
                          <a:pt x="122" y="272"/>
                        </a:lnTo>
                        <a:lnTo>
                          <a:pt x="124" y="272"/>
                        </a:lnTo>
                        <a:lnTo>
                          <a:pt x="124" y="274"/>
                        </a:lnTo>
                        <a:lnTo>
                          <a:pt x="124" y="274"/>
                        </a:lnTo>
                        <a:lnTo>
                          <a:pt x="122" y="274"/>
                        </a:lnTo>
                        <a:lnTo>
                          <a:pt x="122" y="274"/>
                        </a:lnTo>
                        <a:lnTo>
                          <a:pt x="120" y="274"/>
                        </a:lnTo>
                        <a:lnTo>
                          <a:pt x="120" y="274"/>
                        </a:lnTo>
                        <a:lnTo>
                          <a:pt x="120" y="274"/>
                        </a:lnTo>
                        <a:lnTo>
                          <a:pt x="118" y="274"/>
                        </a:lnTo>
                        <a:lnTo>
                          <a:pt x="118" y="274"/>
                        </a:lnTo>
                        <a:lnTo>
                          <a:pt x="118" y="274"/>
                        </a:lnTo>
                        <a:lnTo>
                          <a:pt x="116" y="274"/>
                        </a:lnTo>
                        <a:lnTo>
                          <a:pt x="116" y="274"/>
                        </a:lnTo>
                        <a:lnTo>
                          <a:pt x="114" y="274"/>
                        </a:lnTo>
                        <a:lnTo>
                          <a:pt x="114" y="274"/>
                        </a:lnTo>
                        <a:lnTo>
                          <a:pt x="114" y="274"/>
                        </a:lnTo>
                        <a:lnTo>
                          <a:pt x="112" y="274"/>
                        </a:lnTo>
                        <a:lnTo>
                          <a:pt x="112" y="274"/>
                        </a:lnTo>
                        <a:lnTo>
                          <a:pt x="112" y="272"/>
                        </a:lnTo>
                        <a:lnTo>
                          <a:pt x="112" y="272"/>
                        </a:lnTo>
                        <a:lnTo>
                          <a:pt x="112" y="272"/>
                        </a:lnTo>
                        <a:lnTo>
                          <a:pt x="111" y="272"/>
                        </a:lnTo>
                        <a:lnTo>
                          <a:pt x="111" y="272"/>
                        </a:lnTo>
                        <a:lnTo>
                          <a:pt x="109" y="272"/>
                        </a:lnTo>
                        <a:lnTo>
                          <a:pt x="109" y="272"/>
                        </a:lnTo>
                        <a:lnTo>
                          <a:pt x="109" y="274"/>
                        </a:lnTo>
                        <a:lnTo>
                          <a:pt x="109" y="274"/>
                        </a:lnTo>
                        <a:lnTo>
                          <a:pt x="109" y="274"/>
                        </a:lnTo>
                        <a:lnTo>
                          <a:pt x="107" y="274"/>
                        </a:lnTo>
                        <a:lnTo>
                          <a:pt x="107" y="274"/>
                        </a:lnTo>
                        <a:lnTo>
                          <a:pt x="107" y="274"/>
                        </a:lnTo>
                        <a:lnTo>
                          <a:pt x="107" y="276"/>
                        </a:lnTo>
                        <a:lnTo>
                          <a:pt x="105" y="276"/>
                        </a:lnTo>
                        <a:lnTo>
                          <a:pt x="105" y="274"/>
                        </a:lnTo>
                        <a:lnTo>
                          <a:pt x="105" y="274"/>
                        </a:lnTo>
                        <a:lnTo>
                          <a:pt x="103" y="274"/>
                        </a:lnTo>
                        <a:lnTo>
                          <a:pt x="103" y="274"/>
                        </a:lnTo>
                        <a:lnTo>
                          <a:pt x="103" y="274"/>
                        </a:lnTo>
                        <a:lnTo>
                          <a:pt x="101" y="274"/>
                        </a:lnTo>
                        <a:lnTo>
                          <a:pt x="101" y="276"/>
                        </a:lnTo>
                        <a:lnTo>
                          <a:pt x="101" y="276"/>
                        </a:lnTo>
                        <a:lnTo>
                          <a:pt x="101" y="276"/>
                        </a:lnTo>
                        <a:lnTo>
                          <a:pt x="101" y="276"/>
                        </a:lnTo>
                        <a:lnTo>
                          <a:pt x="99" y="276"/>
                        </a:lnTo>
                        <a:lnTo>
                          <a:pt x="99" y="276"/>
                        </a:lnTo>
                        <a:lnTo>
                          <a:pt x="99" y="276"/>
                        </a:lnTo>
                        <a:lnTo>
                          <a:pt x="99" y="276"/>
                        </a:lnTo>
                        <a:lnTo>
                          <a:pt x="97" y="276"/>
                        </a:lnTo>
                        <a:lnTo>
                          <a:pt x="97" y="276"/>
                        </a:lnTo>
                        <a:lnTo>
                          <a:pt x="97" y="276"/>
                        </a:lnTo>
                        <a:lnTo>
                          <a:pt x="95" y="276"/>
                        </a:lnTo>
                        <a:lnTo>
                          <a:pt x="95" y="276"/>
                        </a:lnTo>
                        <a:lnTo>
                          <a:pt x="95" y="276"/>
                        </a:lnTo>
                        <a:lnTo>
                          <a:pt x="95" y="276"/>
                        </a:lnTo>
                        <a:lnTo>
                          <a:pt x="95" y="276"/>
                        </a:lnTo>
                        <a:lnTo>
                          <a:pt x="93" y="276"/>
                        </a:lnTo>
                        <a:lnTo>
                          <a:pt x="93" y="276"/>
                        </a:lnTo>
                        <a:lnTo>
                          <a:pt x="93" y="276"/>
                        </a:lnTo>
                        <a:lnTo>
                          <a:pt x="91" y="276"/>
                        </a:lnTo>
                        <a:lnTo>
                          <a:pt x="91" y="276"/>
                        </a:lnTo>
                        <a:lnTo>
                          <a:pt x="91" y="276"/>
                        </a:lnTo>
                        <a:lnTo>
                          <a:pt x="91" y="276"/>
                        </a:lnTo>
                        <a:lnTo>
                          <a:pt x="91" y="276"/>
                        </a:lnTo>
                        <a:lnTo>
                          <a:pt x="91" y="274"/>
                        </a:lnTo>
                        <a:lnTo>
                          <a:pt x="91" y="274"/>
                        </a:lnTo>
                        <a:lnTo>
                          <a:pt x="90" y="274"/>
                        </a:lnTo>
                        <a:lnTo>
                          <a:pt x="90" y="272"/>
                        </a:lnTo>
                        <a:lnTo>
                          <a:pt x="90" y="272"/>
                        </a:lnTo>
                        <a:lnTo>
                          <a:pt x="90" y="272"/>
                        </a:lnTo>
                        <a:lnTo>
                          <a:pt x="90" y="270"/>
                        </a:lnTo>
                        <a:lnTo>
                          <a:pt x="88" y="270"/>
                        </a:lnTo>
                        <a:lnTo>
                          <a:pt x="88" y="270"/>
                        </a:lnTo>
                        <a:lnTo>
                          <a:pt x="88" y="270"/>
                        </a:lnTo>
                        <a:lnTo>
                          <a:pt x="88" y="268"/>
                        </a:lnTo>
                        <a:lnTo>
                          <a:pt x="88" y="268"/>
                        </a:lnTo>
                        <a:lnTo>
                          <a:pt x="88" y="268"/>
                        </a:lnTo>
                        <a:lnTo>
                          <a:pt x="88" y="267"/>
                        </a:lnTo>
                        <a:lnTo>
                          <a:pt x="88" y="267"/>
                        </a:lnTo>
                        <a:lnTo>
                          <a:pt x="86" y="267"/>
                        </a:lnTo>
                        <a:lnTo>
                          <a:pt x="86" y="267"/>
                        </a:lnTo>
                        <a:lnTo>
                          <a:pt x="86" y="267"/>
                        </a:lnTo>
                        <a:lnTo>
                          <a:pt x="86" y="265"/>
                        </a:lnTo>
                        <a:lnTo>
                          <a:pt x="86" y="265"/>
                        </a:lnTo>
                        <a:lnTo>
                          <a:pt x="86" y="265"/>
                        </a:lnTo>
                        <a:lnTo>
                          <a:pt x="86" y="263"/>
                        </a:lnTo>
                        <a:lnTo>
                          <a:pt x="86" y="263"/>
                        </a:lnTo>
                        <a:lnTo>
                          <a:pt x="84" y="263"/>
                        </a:lnTo>
                        <a:lnTo>
                          <a:pt x="84" y="261"/>
                        </a:lnTo>
                        <a:lnTo>
                          <a:pt x="84" y="261"/>
                        </a:lnTo>
                        <a:lnTo>
                          <a:pt x="84" y="261"/>
                        </a:lnTo>
                        <a:lnTo>
                          <a:pt x="82" y="261"/>
                        </a:lnTo>
                        <a:lnTo>
                          <a:pt x="82" y="259"/>
                        </a:lnTo>
                        <a:lnTo>
                          <a:pt x="82" y="259"/>
                        </a:lnTo>
                        <a:lnTo>
                          <a:pt x="82" y="259"/>
                        </a:lnTo>
                        <a:lnTo>
                          <a:pt x="82" y="259"/>
                        </a:lnTo>
                        <a:lnTo>
                          <a:pt x="82" y="259"/>
                        </a:lnTo>
                        <a:lnTo>
                          <a:pt x="82" y="257"/>
                        </a:lnTo>
                        <a:lnTo>
                          <a:pt x="82" y="257"/>
                        </a:lnTo>
                        <a:lnTo>
                          <a:pt x="82" y="255"/>
                        </a:lnTo>
                        <a:lnTo>
                          <a:pt x="82" y="255"/>
                        </a:lnTo>
                        <a:lnTo>
                          <a:pt x="82" y="253"/>
                        </a:lnTo>
                        <a:lnTo>
                          <a:pt x="82" y="253"/>
                        </a:lnTo>
                        <a:lnTo>
                          <a:pt x="82" y="251"/>
                        </a:lnTo>
                        <a:lnTo>
                          <a:pt x="82" y="251"/>
                        </a:lnTo>
                        <a:lnTo>
                          <a:pt x="80" y="251"/>
                        </a:lnTo>
                        <a:lnTo>
                          <a:pt x="80" y="251"/>
                        </a:lnTo>
                        <a:lnTo>
                          <a:pt x="80" y="251"/>
                        </a:lnTo>
                        <a:lnTo>
                          <a:pt x="80" y="249"/>
                        </a:lnTo>
                        <a:lnTo>
                          <a:pt x="80" y="249"/>
                        </a:lnTo>
                        <a:lnTo>
                          <a:pt x="80" y="249"/>
                        </a:lnTo>
                        <a:lnTo>
                          <a:pt x="80" y="247"/>
                        </a:lnTo>
                        <a:lnTo>
                          <a:pt x="78" y="247"/>
                        </a:lnTo>
                        <a:lnTo>
                          <a:pt x="78" y="247"/>
                        </a:lnTo>
                        <a:lnTo>
                          <a:pt x="78" y="245"/>
                        </a:lnTo>
                        <a:lnTo>
                          <a:pt x="78" y="245"/>
                        </a:lnTo>
                        <a:lnTo>
                          <a:pt x="78" y="245"/>
                        </a:lnTo>
                        <a:lnTo>
                          <a:pt x="78" y="244"/>
                        </a:lnTo>
                        <a:lnTo>
                          <a:pt x="78" y="244"/>
                        </a:lnTo>
                        <a:lnTo>
                          <a:pt x="78" y="244"/>
                        </a:lnTo>
                        <a:lnTo>
                          <a:pt x="76" y="244"/>
                        </a:lnTo>
                        <a:lnTo>
                          <a:pt x="76" y="242"/>
                        </a:lnTo>
                        <a:lnTo>
                          <a:pt x="76" y="242"/>
                        </a:lnTo>
                        <a:lnTo>
                          <a:pt x="76" y="240"/>
                        </a:lnTo>
                        <a:lnTo>
                          <a:pt x="76" y="240"/>
                        </a:lnTo>
                        <a:lnTo>
                          <a:pt x="76" y="238"/>
                        </a:lnTo>
                        <a:lnTo>
                          <a:pt x="76" y="238"/>
                        </a:lnTo>
                        <a:lnTo>
                          <a:pt x="76" y="236"/>
                        </a:lnTo>
                        <a:lnTo>
                          <a:pt x="76" y="236"/>
                        </a:lnTo>
                        <a:lnTo>
                          <a:pt x="76" y="236"/>
                        </a:lnTo>
                        <a:lnTo>
                          <a:pt x="76" y="236"/>
                        </a:lnTo>
                        <a:lnTo>
                          <a:pt x="76" y="236"/>
                        </a:lnTo>
                        <a:lnTo>
                          <a:pt x="76" y="234"/>
                        </a:lnTo>
                        <a:lnTo>
                          <a:pt x="74" y="234"/>
                        </a:lnTo>
                        <a:lnTo>
                          <a:pt x="74" y="234"/>
                        </a:lnTo>
                        <a:lnTo>
                          <a:pt x="74" y="232"/>
                        </a:lnTo>
                        <a:lnTo>
                          <a:pt x="74" y="232"/>
                        </a:lnTo>
                        <a:lnTo>
                          <a:pt x="74" y="232"/>
                        </a:lnTo>
                        <a:lnTo>
                          <a:pt x="74" y="230"/>
                        </a:lnTo>
                        <a:lnTo>
                          <a:pt x="74" y="230"/>
                        </a:lnTo>
                        <a:lnTo>
                          <a:pt x="72" y="230"/>
                        </a:lnTo>
                        <a:lnTo>
                          <a:pt x="72" y="230"/>
                        </a:lnTo>
                        <a:lnTo>
                          <a:pt x="70" y="230"/>
                        </a:lnTo>
                        <a:lnTo>
                          <a:pt x="70" y="230"/>
                        </a:lnTo>
                        <a:lnTo>
                          <a:pt x="70" y="230"/>
                        </a:lnTo>
                        <a:lnTo>
                          <a:pt x="68" y="230"/>
                        </a:lnTo>
                        <a:lnTo>
                          <a:pt x="68" y="230"/>
                        </a:lnTo>
                        <a:lnTo>
                          <a:pt x="68" y="230"/>
                        </a:lnTo>
                        <a:lnTo>
                          <a:pt x="67" y="230"/>
                        </a:lnTo>
                        <a:lnTo>
                          <a:pt x="67" y="230"/>
                        </a:lnTo>
                        <a:lnTo>
                          <a:pt x="65" y="230"/>
                        </a:lnTo>
                        <a:lnTo>
                          <a:pt x="65" y="230"/>
                        </a:lnTo>
                        <a:lnTo>
                          <a:pt x="65" y="230"/>
                        </a:lnTo>
                        <a:lnTo>
                          <a:pt x="63" y="230"/>
                        </a:lnTo>
                        <a:lnTo>
                          <a:pt x="63" y="230"/>
                        </a:lnTo>
                        <a:lnTo>
                          <a:pt x="61" y="230"/>
                        </a:lnTo>
                        <a:lnTo>
                          <a:pt x="61" y="230"/>
                        </a:lnTo>
                        <a:lnTo>
                          <a:pt x="61" y="230"/>
                        </a:lnTo>
                        <a:lnTo>
                          <a:pt x="59" y="230"/>
                        </a:lnTo>
                        <a:lnTo>
                          <a:pt x="59" y="230"/>
                        </a:lnTo>
                        <a:lnTo>
                          <a:pt x="59" y="230"/>
                        </a:lnTo>
                        <a:lnTo>
                          <a:pt x="57" y="230"/>
                        </a:lnTo>
                        <a:lnTo>
                          <a:pt x="57" y="230"/>
                        </a:lnTo>
                        <a:lnTo>
                          <a:pt x="55" y="230"/>
                        </a:lnTo>
                        <a:lnTo>
                          <a:pt x="55" y="230"/>
                        </a:lnTo>
                        <a:lnTo>
                          <a:pt x="55" y="230"/>
                        </a:lnTo>
                        <a:lnTo>
                          <a:pt x="53" y="230"/>
                        </a:lnTo>
                        <a:lnTo>
                          <a:pt x="53" y="230"/>
                        </a:lnTo>
                        <a:lnTo>
                          <a:pt x="53" y="230"/>
                        </a:lnTo>
                        <a:lnTo>
                          <a:pt x="51" y="230"/>
                        </a:lnTo>
                        <a:lnTo>
                          <a:pt x="51" y="230"/>
                        </a:lnTo>
                        <a:lnTo>
                          <a:pt x="49" y="230"/>
                        </a:lnTo>
                        <a:lnTo>
                          <a:pt x="49" y="230"/>
                        </a:lnTo>
                        <a:lnTo>
                          <a:pt x="49" y="230"/>
                        </a:lnTo>
                        <a:lnTo>
                          <a:pt x="47" y="230"/>
                        </a:lnTo>
                        <a:lnTo>
                          <a:pt x="47" y="230"/>
                        </a:lnTo>
                        <a:lnTo>
                          <a:pt x="47" y="230"/>
                        </a:lnTo>
                        <a:lnTo>
                          <a:pt x="46" y="230"/>
                        </a:lnTo>
                        <a:lnTo>
                          <a:pt x="46" y="230"/>
                        </a:lnTo>
                        <a:lnTo>
                          <a:pt x="44" y="230"/>
                        </a:lnTo>
                        <a:lnTo>
                          <a:pt x="44" y="230"/>
                        </a:lnTo>
                        <a:lnTo>
                          <a:pt x="44" y="230"/>
                        </a:lnTo>
                        <a:lnTo>
                          <a:pt x="42" y="230"/>
                        </a:lnTo>
                        <a:lnTo>
                          <a:pt x="42" y="230"/>
                        </a:lnTo>
                        <a:lnTo>
                          <a:pt x="42" y="232"/>
                        </a:lnTo>
                        <a:lnTo>
                          <a:pt x="42" y="232"/>
                        </a:lnTo>
                        <a:lnTo>
                          <a:pt x="40" y="232"/>
                        </a:lnTo>
                        <a:lnTo>
                          <a:pt x="40" y="232"/>
                        </a:lnTo>
                        <a:lnTo>
                          <a:pt x="40" y="230"/>
                        </a:lnTo>
                        <a:lnTo>
                          <a:pt x="38" y="230"/>
                        </a:lnTo>
                        <a:lnTo>
                          <a:pt x="38" y="232"/>
                        </a:lnTo>
                        <a:lnTo>
                          <a:pt x="38" y="232"/>
                        </a:lnTo>
                        <a:lnTo>
                          <a:pt x="38" y="232"/>
                        </a:lnTo>
                        <a:lnTo>
                          <a:pt x="36" y="232"/>
                        </a:lnTo>
                        <a:lnTo>
                          <a:pt x="36" y="230"/>
                        </a:lnTo>
                        <a:lnTo>
                          <a:pt x="36" y="230"/>
                        </a:lnTo>
                        <a:lnTo>
                          <a:pt x="34" y="230"/>
                        </a:lnTo>
                        <a:lnTo>
                          <a:pt x="34" y="230"/>
                        </a:lnTo>
                        <a:lnTo>
                          <a:pt x="34" y="230"/>
                        </a:lnTo>
                        <a:lnTo>
                          <a:pt x="32" y="230"/>
                        </a:lnTo>
                        <a:lnTo>
                          <a:pt x="32" y="230"/>
                        </a:lnTo>
                        <a:lnTo>
                          <a:pt x="32" y="230"/>
                        </a:lnTo>
                        <a:lnTo>
                          <a:pt x="30" y="230"/>
                        </a:lnTo>
                        <a:lnTo>
                          <a:pt x="30" y="230"/>
                        </a:lnTo>
                        <a:lnTo>
                          <a:pt x="30" y="230"/>
                        </a:lnTo>
                        <a:lnTo>
                          <a:pt x="28" y="230"/>
                        </a:lnTo>
                        <a:lnTo>
                          <a:pt x="28" y="230"/>
                        </a:lnTo>
                        <a:lnTo>
                          <a:pt x="28" y="230"/>
                        </a:lnTo>
                        <a:lnTo>
                          <a:pt x="28" y="230"/>
                        </a:lnTo>
                        <a:lnTo>
                          <a:pt x="26" y="230"/>
                        </a:lnTo>
                        <a:lnTo>
                          <a:pt x="26" y="230"/>
                        </a:lnTo>
                        <a:lnTo>
                          <a:pt x="26" y="230"/>
                        </a:lnTo>
                        <a:lnTo>
                          <a:pt x="24" y="230"/>
                        </a:lnTo>
                        <a:lnTo>
                          <a:pt x="24" y="230"/>
                        </a:lnTo>
                        <a:lnTo>
                          <a:pt x="23" y="230"/>
                        </a:lnTo>
                        <a:lnTo>
                          <a:pt x="23" y="230"/>
                        </a:lnTo>
                        <a:lnTo>
                          <a:pt x="23" y="230"/>
                        </a:lnTo>
                        <a:lnTo>
                          <a:pt x="21" y="230"/>
                        </a:lnTo>
                        <a:lnTo>
                          <a:pt x="21" y="230"/>
                        </a:lnTo>
                        <a:lnTo>
                          <a:pt x="21" y="230"/>
                        </a:lnTo>
                        <a:lnTo>
                          <a:pt x="19" y="230"/>
                        </a:lnTo>
                        <a:lnTo>
                          <a:pt x="19" y="232"/>
                        </a:lnTo>
                        <a:lnTo>
                          <a:pt x="19" y="232"/>
                        </a:lnTo>
                        <a:lnTo>
                          <a:pt x="19" y="230"/>
                        </a:lnTo>
                        <a:lnTo>
                          <a:pt x="17" y="230"/>
                        </a:lnTo>
                        <a:lnTo>
                          <a:pt x="17" y="230"/>
                        </a:lnTo>
                        <a:lnTo>
                          <a:pt x="17" y="230"/>
                        </a:lnTo>
                        <a:lnTo>
                          <a:pt x="15" y="230"/>
                        </a:lnTo>
                        <a:lnTo>
                          <a:pt x="15" y="230"/>
                        </a:lnTo>
                        <a:lnTo>
                          <a:pt x="15" y="230"/>
                        </a:lnTo>
                        <a:lnTo>
                          <a:pt x="13" y="230"/>
                        </a:lnTo>
                        <a:lnTo>
                          <a:pt x="13" y="230"/>
                        </a:lnTo>
                        <a:lnTo>
                          <a:pt x="13" y="232"/>
                        </a:lnTo>
                        <a:lnTo>
                          <a:pt x="11" y="232"/>
                        </a:lnTo>
                        <a:lnTo>
                          <a:pt x="11" y="232"/>
                        </a:lnTo>
                        <a:lnTo>
                          <a:pt x="11" y="232"/>
                        </a:lnTo>
                        <a:lnTo>
                          <a:pt x="11" y="232"/>
                        </a:lnTo>
                        <a:lnTo>
                          <a:pt x="9" y="232"/>
                        </a:lnTo>
                        <a:lnTo>
                          <a:pt x="9" y="232"/>
                        </a:lnTo>
                        <a:lnTo>
                          <a:pt x="9" y="232"/>
                        </a:lnTo>
                        <a:lnTo>
                          <a:pt x="9" y="234"/>
                        </a:lnTo>
                        <a:lnTo>
                          <a:pt x="7" y="234"/>
                        </a:lnTo>
                        <a:lnTo>
                          <a:pt x="7" y="234"/>
                        </a:lnTo>
                        <a:lnTo>
                          <a:pt x="5" y="234"/>
                        </a:lnTo>
                        <a:lnTo>
                          <a:pt x="5" y="234"/>
                        </a:lnTo>
                        <a:lnTo>
                          <a:pt x="5" y="234"/>
                        </a:lnTo>
                        <a:lnTo>
                          <a:pt x="5" y="234"/>
                        </a:lnTo>
                        <a:lnTo>
                          <a:pt x="3" y="234"/>
                        </a:lnTo>
                        <a:lnTo>
                          <a:pt x="3" y="236"/>
                        </a:lnTo>
                        <a:lnTo>
                          <a:pt x="3" y="236"/>
                        </a:lnTo>
                        <a:lnTo>
                          <a:pt x="1" y="236"/>
                        </a:lnTo>
                        <a:lnTo>
                          <a:pt x="1" y="236"/>
                        </a:lnTo>
                        <a:lnTo>
                          <a:pt x="1" y="234"/>
                        </a:lnTo>
                        <a:lnTo>
                          <a:pt x="1" y="234"/>
                        </a:lnTo>
                        <a:lnTo>
                          <a:pt x="1" y="234"/>
                        </a:lnTo>
                        <a:lnTo>
                          <a:pt x="1" y="232"/>
                        </a:lnTo>
                        <a:lnTo>
                          <a:pt x="0" y="232"/>
                        </a:lnTo>
                        <a:lnTo>
                          <a:pt x="0" y="232"/>
                        </a:lnTo>
                        <a:lnTo>
                          <a:pt x="0" y="232"/>
                        </a:lnTo>
                        <a:lnTo>
                          <a:pt x="0" y="230"/>
                        </a:lnTo>
                        <a:lnTo>
                          <a:pt x="0" y="230"/>
                        </a:lnTo>
                        <a:lnTo>
                          <a:pt x="0" y="230"/>
                        </a:lnTo>
                        <a:lnTo>
                          <a:pt x="0" y="228"/>
                        </a:lnTo>
                        <a:lnTo>
                          <a:pt x="0" y="228"/>
                        </a:lnTo>
                        <a:lnTo>
                          <a:pt x="0" y="228"/>
                        </a:lnTo>
                        <a:lnTo>
                          <a:pt x="0" y="228"/>
                        </a:lnTo>
                        <a:lnTo>
                          <a:pt x="1" y="228"/>
                        </a:lnTo>
                        <a:lnTo>
                          <a:pt x="1" y="228"/>
                        </a:lnTo>
                        <a:lnTo>
                          <a:pt x="1" y="228"/>
                        </a:lnTo>
                        <a:lnTo>
                          <a:pt x="3" y="228"/>
                        </a:lnTo>
                        <a:lnTo>
                          <a:pt x="3" y="228"/>
                        </a:lnTo>
                        <a:lnTo>
                          <a:pt x="5" y="228"/>
                        </a:lnTo>
                        <a:lnTo>
                          <a:pt x="5" y="228"/>
                        </a:lnTo>
                        <a:lnTo>
                          <a:pt x="5" y="226"/>
                        </a:lnTo>
                        <a:lnTo>
                          <a:pt x="5" y="226"/>
                        </a:lnTo>
                        <a:lnTo>
                          <a:pt x="5" y="224"/>
                        </a:lnTo>
                        <a:lnTo>
                          <a:pt x="5" y="224"/>
                        </a:lnTo>
                        <a:lnTo>
                          <a:pt x="5" y="222"/>
                        </a:lnTo>
                        <a:lnTo>
                          <a:pt x="5" y="222"/>
                        </a:lnTo>
                        <a:lnTo>
                          <a:pt x="5" y="221"/>
                        </a:lnTo>
                        <a:lnTo>
                          <a:pt x="5" y="221"/>
                        </a:lnTo>
                        <a:lnTo>
                          <a:pt x="5" y="219"/>
                        </a:lnTo>
                        <a:lnTo>
                          <a:pt x="5" y="219"/>
                        </a:lnTo>
                        <a:lnTo>
                          <a:pt x="5" y="219"/>
                        </a:lnTo>
                        <a:lnTo>
                          <a:pt x="5" y="217"/>
                        </a:lnTo>
                        <a:lnTo>
                          <a:pt x="5" y="217"/>
                        </a:lnTo>
                        <a:lnTo>
                          <a:pt x="5" y="215"/>
                        </a:lnTo>
                        <a:lnTo>
                          <a:pt x="3" y="215"/>
                        </a:lnTo>
                        <a:lnTo>
                          <a:pt x="3" y="215"/>
                        </a:lnTo>
                        <a:lnTo>
                          <a:pt x="5" y="215"/>
                        </a:lnTo>
                        <a:lnTo>
                          <a:pt x="5" y="213"/>
                        </a:lnTo>
                        <a:lnTo>
                          <a:pt x="5" y="213"/>
                        </a:lnTo>
                        <a:lnTo>
                          <a:pt x="5" y="213"/>
                        </a:lnTo>
                        <a:lnTo>
                          <a:pt x="5" y="213"/>
                        </a:lnTo>
                        <a:lnTo>
                          <a:pt x="5" y="211"/>
                        </a:lnTo>
                        <a:lnTo>
                          <a:pt x="7" y="211"/>
                        </a:lnTo>
                        <a:lnTo>
                          <a:pt x="7" y="211"/>
                        </a:lnTo>
                        <a:lnTo>
                          <a:pt x="7" y="211"/>
                        </a:lnTo>
                        <a:lnTo>
                          <a:pt x="9" y="211"/>
                        </a:lnTo>
                        <a:lnTo>
                          <a:pt x="9" y="211"/>
                        </a:lnTo>
                        <a:lnTo>
                          <a:pt x="9" y="211"/>
                        </a:lnTo>
                        <a:lnTo>
                          <a:pt x="9" y="209"/>
                        </a:lnTo>
                        <a:lnTo>
                          <a:pt x="9" y="209"/>
                        </a:lnTo>
                        <a:lnTo>
                          <a:pt x="9" y="209"/>
                        </a:lnTo>
                        <a:lnTo>
                          <a:pt x="9" y="207"/>
                        </a:lnTo>
                        <a:lnTo>
                          <a:pt x="11" y="207"/>
                        </a:lnTo>
                        <a:lnTo>
                          <a:pt x="11" y="207"/>
                        </a:lnTo>
                        <a:lnTo>
                          <a:pt x="11" y="207"/>
                        </a:lnTo>
                        <a:lnTo>
                          <a:pt x="11" y="207"/>
                        </a:lnTo>
                        <a:lnTo>
                          <a:pt x="13" y="207"/>
                        </a:lnTo>
                        <a:lnTo>
                          <a:pt x="13" y="207"/>
                        </a:lnTo>
                        <a:lnTo>
                          <a:pt x="13" y="205"/>
                        </a:lnTo>
                        <a:lnTo>
                          <a:pt x="15" y="205"/>
                        </a:lnTo>
                        <a:lnTo>
                          <a:pt x="15" y="205"/>
                        </a:lnTo>
                        <a:lnTo>
                          <a:pt x="15" y="205"/>
                        </a:lnTo>
                        <a:lnTo>
                          <a:pt x="15" y="203"/>
                        </a:lnTo>
                        <a:lnTo>
                          <a:pt x="15" y="203"/>
                        </a:lnTo>
                        <a:lnTo>
                          <a:pt x="15" y="205"/>
                        </a:lnTo>
                        <a:lnTo>
                          <a:pt x="17" y="205"/>
                        </a:lnTo>
                        <a:lnTo>
                          <a:pt x="17" y="205"/>
                        </a:lnTo>
                        <a:lnTo>
                          <a:pt x="17" y="205"/>
                        </a:lnTo>
                        <a:lnTo>
                          <a:pt x="17" y="207"/>
                        </a:lnTo>
                        <a:lnTo>
                          <a:pt x="17" y="207"/>
                        </a:lnTo>
                        <a:lnTo>
                          <a:pt x="17" y="207"/>
                        </a:lnTo>
                        <a:lnTo>
                          <a:pt x="17" y="209"/>
                        </a:lnTo>
                        <a:lnTo>
                          <a:pt x="19" y="209"/>
                        </a:lnTo>
                        <a:lnTo>
                          <a:pt x="19" y="209"/>
                        </a:lnTo>
                        <a:lnTo>
                          <a:pt x="19" y="209"/>
                        </a:lnTo>
                        <a:lnTo>
                          <a:pt x="19" y="211"/>
                        </a:lnTo>
                        <a:lnTo>
                          <a:pt x="21" y="211"/>
                        </a:lnTo>
                        <a:lnTo>
                          <a:pt x="21" y="211"/>
                        </a:lnTo>
                        <a:lnTo>
                          <a:pt x="21" y="211"/>
                        </a:lnTo>
                        <a:lnTo>
                          <a:pt x="21" y="209"/>
                        </a:lnTo>
                        <a:lnTo>
                          <a:pt x="23" y="209"/>
                        </a:lnTo>
                        <a:lnTo>
                          <a:pt x="23" y="209"/>
                        </a:lnTo>
                        <a:lnTo>
                          <a:pt x="23" y="209"/>
                        </a:lnTo>
                        <a:lnTo>
                          <a:pt x="23" y="209"/>
                        </a:lnTo>
                        <a:lnTo>
                          <a:pt x="23" y="207"/>
                        </a:lnTo>
                        <a:lnTo>
                          <a:pt x="24" y="207"/>
                        </a:lnTo>
                        <a:lnTo>
                          <a:pt x="24" y="207"/>
                        </a:lnTo>
                        <a:lnTo>
                          <a:pt x="24" y="207"/>
                        </a:lnTo>
                        <a:lnTo>
                          <a:pt x="24" y="205"/>
                        </a:lnTo>
                        <a:lnTo>
                          <a:pt x="24" y="205"/>
                        </a:lnTo>
                        <a:lnTo>
                          <a:pt x="24" y="203"/>
                        </a:lnTo>
                        <a:lnTo>
                          <a:pt x="26" y="203"/>
                        </a:lnTo>
                        <a:lnTo>
                          <a:pt x="26" y="203"/>
                        </a:lnTo>
                        <a:lnTo>
                          <a:pt x="26" y="203"/>
                        </a:lnTo>
                        <a:lnTo>
                          <a:pt x="26" y="201"/>
                        </a:lnTo>
                        <a:lnTo>
                          <a:pt x="26" y="201"/>
                        </a:lnTo>
                        <a:lnTo>
                          <a:pt x="26" y="201"/>
                        </a:lnTo>
                        <a:lnTo>
                          <a:pt x="26" y="201"/>
                        </a:lnTo>
                        <a:lnTo>
                          <a:pt x="26" y="201"/>
                        </a:lnTo>
                        <a:lnTo>
                          <a:pt x="28" y="201"/>
                        </a:lnTo>
                        <a:lnTo>
                          <a:pt x="28" y="203"/>
                        </a:lnTo>
                        <a:lnTo>
                          <a:pt x="28" y="203"/>
                        </a:lnTo>
                        <a:lnTo>
                          <a:pt x="28" y="203"/>
                        </a:lnTo>
                        <a:lnTo>
                          <a:pt x="30" y="203"/>
                        </a:lnTo>
                        <a:lnTo>
                          <a:pt x="30" y="201"/>
                        </a:lnTo>
                        <a:lnTo>
                          <a:pt x="30" y="201"/>
                        </a:lnTo>
                        <a:lnTo>
                          <a:pt x="30" y="201"/>
                        </a:lnTo>
                        <a:lnTo>
                          <a:pt x="32" y="201"/>
                        </a:lnTo>
                        <a:lnTo>
                          <a:pt x="32" y="201"/>
                        </a:lnTo>
                        <a:lnTo>
                          <a:pt x="32" y="201"/>
                        </a:lnTo>
                        <a:lnTo>
                          <a:pt x="32" y="199"/>
                        </a:lnTo>
                        <a:lnTo>
                          <a:pt x="34" y="199"/>
                        </a:lnTo>
                        <a:lnTo>
                          <a:pt x="34" y="199"/>
                        </a:lnTo>
                        <a:lnTo>
                          <a:pt x="34" y="199"/>
                        </a:lnTo>
                        <a:lnTo>
                          <a:pt x="34" y="199"/>
                        </a:lnTo>
                        <a:lnTo>
                          <a:pt x="36" y="199"/>
                        </a:lnTo>
                        <a:lnTo>
                          <a:pt x="36" y="198"/>
                        </a:lnTo>
                        <a:lnTo>
                          <a:pt x="36" y="198"/>
                        </a:lnTo>
                        <a:lnTo>
                          <a:pt x="38" y="198"/>
                        </a:lnTo>
                        <a:lnTo>
                          <a:pt x="38" y="199"/>
                        </a:lnTo>
                        <a:lnTo>
                          <a:pt x="38" y="199"/>
                        </a:lnTo>
                        <a:lnTo>
                          <a:pt x="38" y="201"/>
                        </a:lnTo>
                        <a:lnTo>
                          <a:pt x="38" y="201"/>
                        </a:lnTo>
                        <a:lnTo>
                          <a:pt x="38" y="201"/>
                        </a:lnTo>
                        <a:lnTo>
                          <a:pt x="38" y="203"/>
                        </a:lnTo>
                        <a:lnTo>
                          <a:pt x="38" y="203"/>
                        </a:lnTo>
                        <a:lnTo>
                          <a:pt x="36" y="203"/>
                        </a:lnTo>
                        <a:lnTo>
                          <a:pt x="36" y="203"/>
                        </a:lnTo>
                        <a:lnTo>
                          <a:pt x="36" y="203"/>
                        </a:lnTo>
                        <a:lnTo>
                          <a:pt x="36" y="203"/>
                        </a:lnTo>
                        <a:lnTo>
                          <a:pt x="36" y="203"/>
                        </a:lnTo>
                        <a:lnTo>
                          <a:pt x="36" y="205"/>
                        </a:lnTo>
                        <a:lnTo>
                          <a:pt x="38" y="205"/>
                        </a:lnTo>
                        <a:lnTo>
                          <a:pt x="38" y="205"/>
                        </a:lnTo>
                        <a:lnTo>
                          <a:pt x="38" y="207"/>
                        </a:lnTo>
                        <a:lnTo>
                          <a:pt x="38" y="207"/>
                        </a:lnTo>
                        <a:lnTo>
                          <a:pt x="38" y="209"/>
                        </a:lnTo>
                        <a:lnTo>
                          <a:pt x="38" y="209"/>
                        </a:lnTo>
                        <a:lnTo>
                          <a:pt x="38" y="211"/>
                        </a:lnTo>
                        <a:lnTo>
                          <a:pt x="38" y="211"/>
                        </a:lnTo>
                        <a:lnTo>
                          <a:pt x="38" y="211"/>
                        </a:lnTo>
                        <a:lnTo>
                          <a:pt x="40" y="211"/>
                        </a:lnTo>
                        <a:lnTo>
                          <a:pt x="40" y="211"/>
                        </a:lnTo>
                        <a:lnTo>
                          <a:pt x="40" y="211"/>
                        </a:lnTo>
                        <a:lnTo>
                          <a:pt x="42" y="211"/>
                        </a:lnTo>
                        <a:lnTo>
                          <a:pt x="42" y="211"/>
                        </a:lnTo>
                        <a:lnTo>
                          <a:pt x="42" y="211"/>
                        </a:lnTo>
                        <a:lnTo>
                          <a:pt x="42" y="211"/>
                        </a:lnTo>
                        <a:lnTo>
                          <a:pt x="44" y="211"/>
                        </a:lnTo>
                        <a:lnTo>
                          <a:pt x="44" y="211"/>
                        </a:lnTo>
                        <a:lnTo>
                          <a:pt x="44" y="209"/>
                        </a:lnTo>
                        <a:lnTo>
                          <a:pt x="44" y="209"/>
                        </a:lnTo>
                        <a:lnTo>
                          <a:pt x="44" y="209"/>
                        </a:lnTo>
                        <a:lnTo>
                          <a:pt x="46" y="209"/>
                        </a:lnTo>
                        <a:lnTo>
                          <a:pt x="46" y="207"/>
                        </a:lnTo>
                        <a:lnTo>
                          <a:pt x="46" y="207"/>
                        </a:lnTo>
                        <a:lnTo>
                          <a:pt x="46" y="207"/>
                        </a:lnTo>
                        <a:lnTo>
                          <a:pt x="46" y="205"/>
                        </a:lnTo>
                        <a:lnTo>
                          <a:pt x="47" y="205"/>
                        </a:lnTo>
                        <a:lnTo>
                          <a:pt x="47" y="205"/>
                        </a:lnTo>
                        <a:lnTo>
                          <a:pt x="47" y="205"/>
                        </a:lnTo>
                        <a:lnTo>
                          <a:pt x="47" y="203"/>
                        </a:lnTo>
                        <a:lnTo>
                          <a:pt x="47" y="203"/>
                        </a:lnTo>
                        <a:lnTo>
                          <a:pt x="47" y="203"/>
                        </a:lnTo>
                        <a:lnTo>
                          <a:pt x="49" y="203"/>
                        </a:lnTo>
                        <a:lnTo>
                          <a:pt x="49" y="203"/>
                        </a:lnTo>
                        <a:lnTo>
                          <a:pt x="49" y="203"/>
                        </a:lnTo>
                        <a:lnTo>
                          <a:pt x="49" y="201"/>
                        </a:lnTo>
                        <a:lnTo>
                          <a:pt x="49" y="201"/>
                        </a:lnTo>
                        <a:lnTo>
                          <a:pt x="49" y="201"/>
                        </a:lnTo>
                        <a:lnTo>
                          <a:pt x="49" y="199"/>
                        </a:lnTo>
                        <a:lnTo>
                          <a:pt x="51" y="199"/>
                        </a:lnTo>
                        <a:lnTo>
                          <a:pt x="51" y="199"/>
                        </a:lnTo>
                        <a:lnTo>
                          <a:pt x="51" y="199"/>
                        </a:lnTo>
                        <a:lnTo>
                          <a:pt x="51" y="198"/>
                        </a:lnTo>
                        <a:lnTo>
                          <a:pt x="53" y="198"/>
                        </a:lnTo>
                        <a:lnTo>
                          <a:pt x="53" y="198"/>
                        </a:lnTo>
                        <a:lnTo>
                          <a:pt x="53" y="198"/>
                        </a:lnTo>
                        <a:lnTo>
                          <a:pt x="55" y="198"/>
                        </a:lnTo>
                        <a:lnTo>
                          <a:pt x="55" y="198"/>
                        </a:lnTo>
                        <a:lnTo>
                          <a:pt x="55" y="198"/>
                        </a:lnTo>
                        <a:lnTo>
                          <a:pt x="55" y="198"/>
                        </a:lnTo>
                        <a:lnTo>
                          <a:pt x="55" y="196"/>
                        </a:lnTo>
                        <a:lnTo>
                          <a:pt x="55" y="196"/>
                        </a:lnTo>
                        <a:lnTo>
                          <a:pt x="55" y="196"/>
                        </a:lnTo>
                        <a:lnTo>
                          <a:pt x="55" y="194"/>
                        </a:lnTo>
                        <a:lnTo>
                          <a:pt x="57" y="194"/>
                        </a:lnTo>
                        <a:lnTo>
                          <a:pt x="57" y="194"/>
                        </a:lnTo>
                        <a:lnTo>
                          <a:pt x="57" y="194"/>
                        </a:lnTo>
                        <a:lnTo>
                          <a:pt x="59" y="194"/>
                        </a:lnTo>
                        <a:lnTo>
                          <a:pt x="59" y="192"/>
                        </a:lnTo>
                        <a:lnTo>
                          <a:pt x="59" y="192"/>
                        </a:lnTo>
                        <a:lnTo>
                          <a:pt x="59" y="192"/>
                        </a:lnTo>
                        <a:lnTo>
                          <a:pt x="61" y="192"/>
                        </a:lnTo>
                        <a:lnTo>
                          <a:pt x="61" y="192"/>
                        </a:lnTo>
                        <a:lnTo>
                          <a:pt x="61" y="192"/>
                        </a:lnTo>
                        <a:lnTo>
                          <a:pt x="61" y="192"/>
                        </a:lnTo>
                        <a:lnTo>
                          <a:pt x="63" y="192"/>
                        </a:lnTo>
                        <a:lnTo>
                          <a:pt x="63" y="192"/>
                        </a:lnTo>
                        <a:lnTo>
                          <a:pt x="63" y="190"/>
                        </a:lnTo>
                        <a:lnTo>
                          <a:pt x="63" y="190"/>
                        </a:lnTo>
                        <a:lnTo>
                          <a:pt x="65" y="190"/>
                        </a:lnTo>
                        <a:lnTo>
                          <a:pt x="65" y="188"/>
                        </a:lnTo>
                        <a:lnTo>
                          <a:pt x="65" y="188"/>
                        </a:lnTo>
                        <a:lnTo>
                          <a:pt x="65" y="188"/>
                        </a:lnTo>
                        <a:lnTo>
                          <a:pt x="65" y="188"/>
                        </a:lnTo>
                        <a:lnTo>
                          <a:pt x="65" y="186"/>
                        </a:lnTo>
                        <a:lnTo>
                          <a:pt x="65" y="186"/>
                        </a:lnTo>
                        <a:lnTo>
                          <a:pt x="65" y="186"/>
                        </a:lnTo>
                        <a:lnTo>
                          <a:pt x="65" y="184"/>
                        </a:lnTo>
                        <a:lnTo>
                          <a:pt x="67" y="184"/>
                        </a:lnTo>
                        <a:lnTo>
                          <a:pt x="67" y="184"/>
                        </a:lnTo>
                        <a:lnTo>
                          <a:pt x="67" y="182"/>
                        </a:lnTo>
                        <a:lnTo>
                          <a:pt x="67" y="182"/>
                        </a:lnTo>
                        <a:lnTo>
                          <a:pt x="67" y="182"/>
                        </a:lnTo>
                        <a:lnTo>
                          <a:pt x="67" y="180"/>
                        </a:lnTo>
                        <a:lnTo>
                          <a:pt x="68" y="180"/>
                        </a:lnTo>
                        <a:lnTo>
                          <a:pt x="68" y="180"/>
                        </a:lnTo>
                        <a:lnTo>
                          <a:pt x="68" y="180"/>
                        </a:lnTo>
                        <a:lnTo>
                          <a:pt x="68" y="180"/>
                        </a:lnTo>
                        <a:lnTo>
                          <a:pt x="68" y="178"/>
                        </a:lnTo>
                        <a:lnTo>
                          <a:pt x="68" y="178"/>
                        </a:lnTo>
                        <a:lnTo>
                          <a:pt x="68" y="176"/>
                        </a:lnTo>
                        <a:lnTo>
                          <a:pt x="68" y="176"/>
                        </a:lnTo>
                        <a:lnTo>
                          <a:pt x="68" y="176"/>
                        </a:lnTo>
                        <a:lnTo>
                          <a:pt x="68" y="176"/>
                        </a:lnTo>
                        <a:lnTo>
                          <a:pt x="68" y="175"/>
                        </a:lnTo>
                        <a:lnTo>
                          <a:pt x="68" y="175"/>
                        </a:lnTo>
                        <a:lnTo>
                          <a:pt x="68" y="175"/>
                        </a:lnTo>
                        <a:lnTo>
                          <a:pt x="68" y="173"/>
                        </a:lnTo>
                        <a:lnTo>
                          <a:pt x="68" y="173"/>
                        </a:lnTo>
                        <a:lnTo>
                          <a:pt x="68" y="173"/>
                        </a:lnTo>
                        <a:lnTo>
                          <a:pt x="68" y="171"/>
                        </a:lnTo>
                        <a:lnTo>
                          <a:pt x="68" y="171"/>
                        </a:lnTo>
                        <a:lnTo>
                          <a:pt x="68" y="171"/>
                        </a:lnTo>
                        <a:lnTo>
                          <a:pt x="68" y="171"/>
                        </a:lnTo>
                        <a:lnTo>
                          <a:pt x="68" y="169"/>
                        </a:lnTo>
                        <a:lnTo>
                          <a:pt x="68" y="169"/>
                        </a:lnTo>
                        <a:lnTo>
                          <a:pt x="68" y="169"/>
                        </a:lnTo>
                        <a:lnTo>
                          <a:pt x="68" y="167"/>
                        </a:lnTo>
                        <a:lnTo>
                          <a:pt x="68" y="167"/>
                        </a:lnTo>
                        <a:lnTo>
                          <a:pt x="68" y="165"/>
                        </a:lnTo>
                        <a:lnTo>
                          <a:pt x="68" y="165"/>
                        </a:lnTo>
                        <a:lnTo>
                          <a:pt x="68" y="165"/>
                        </a:lnTo>
                        <a:lnTo>
                          <a:pt x="68" y="163"/>
                        </a:lnTo>
                        <a:lnTo>
                          <a:pt x="68" y="163"/>
                        </a:lnTo>
                        <a:lnTo>
                          <a:pt x="68" y="163"/>
                        </a:lnTo>
                        <a:lnTo>
                          <a:pt x="68" y="163"/>
                        </a:lnTo>
                        <a:lnTo>
                          <a:pt x="68" y="161"/>
                        </a:lnTo>
                        <a:lnTo>
                          <a:pt x="68" y="161"/>
                        </a:lnTo>
                        <a:lnTo>
                          <a:pt x="68" y="159"/>
                        </a:lnTo>
                        <a:lnTo>
                          <a:pt x="68" y="159"/>
                        </a:lnTo>
                        <a:lnTo>
                          <a:pt x="68" y="159"/>
                        </a:lnTo>
                        <a:lnTo>
                          <a:pt x="68" y="157"/>
                        </a:lnTo>
                        <a:lnTo>
                          <a:pt x="68" y="157"/>
                        </a:lnTo>
                        <a:lnTo>
                          <a:pt x="68" y="157"/>
                        </a:lnTo>
                        <a:lnTo>
                          <a:pt x="68" y="155"/>
                        </a:lnTo>
                        <a:lnTo>
                          <a:pt x="68" y="155"/>
                        </a:lnTo>
                        <a:lnTo>
                          <a:pt x="68" y="155"/>
                        </a:lnTo>
                        <a:lnTo>
                          <a:pt x="68" y="155"/>
                        </a:lnTo>
                        <a:lnTo>
                          <a:pt x="68" y="153"/>
                        </a:lnTo>
                        <a:lnTo>
                          <a:pt x="68" y="153"/>
                        </a:lnTo>
                        <a:lnTo>
                          <a:pt x="70" y="153"/>
                        </a:lnTo>
                        <a:lnTo>
                          <a:pt x="70" y="153"/>
                        </a:lnTo>
                        <a:lnTo>
                          <a:pt x="70" y="152"/>
                        </a:lnTo>
                        <a:lnTo>
                          <a:pt x="70" y="152"/>
                        </a:lnTo>
                        <a:lnTo>
                          <a:pt x="70" y="152"/>
                        </a:lnTo>
                        <a:lnTo>
                          <a:pt x="72" y="152"/>
                        </a:lnTo>
                        <a:lnTo>
                          <a:pt x="72" y="150"/>
                        </a:lnTo>
                        <a:lnTo>
                          <a:pt x="72" y="150"/>
                        </a:lnTo>
                        <a:lnTo>
                          <a:pt x="72" y="150"/>
                        </a:lnTo>
                        <a:lnTo>
                          <a:pt x="74" y="150"/>
                        </a:lnTo>
                        <a:lnTo>
                          <a:pt x="74" y="148"/>
                        </a:lnTo>
                        <a:lnTo>
                          <a:pt x="74" y="148"/>
                        </a:lnTo>
                        <a:lnTo>
                          <a:pt x="74" y="148"/>
                        </a:lnTo>
                        <a:lnTo>
                          <a:pt x="74" y="148"/>
                        </a:lnTo>
                        <a:lnTo>
                          <a:pt x="74" y="148"/>
                        </a:lnTo>
                        <a:lnTo>
                          <a:pt x="74" y="146"/>
                        </a:lnTo>
                        <a:lnTo>
                          <a:pt x="74" y="146"/>
                        </a:lnTo>
                        <a:lnTo>
                          <a:pt x="76" y="146"/>
                        </a:lnTo>
                        <a:lnTo>
                          <a:pt x="76" y="144"/>
                        </a:lnTo>
                        <a:lnTo>
                          <a:pt x="76" y="144"/>
                        </a:lnTo>
                        <a:lnTo>
                          <a:pt x="76" y="144"/>
                        </a:lnTo>
                        <a:lnTo>
                          <a:pt x="76" y="142"/>
                        </a:lnTo>
                        <a:lnTo>
                          <a:pt x="76" y="142"/>
                        </a:lnTo>
                        <a:lnTo>
                          <a:pt x="76" y="142"/>
                        </a:lnTo>
                        <a:lnTo>
                          <a:pt x="76" y="140"/>
                        </a:lnTo>
                        <a:lnTo>
                          <a:pt x="76" y="140"/>
                        </a:lnTo>
                        <a:lnTo>
                          <a:pt x="78" y="140"/>
                        </a:lnTo>
                        <a:lnTo>
                          <a:pt x="78" y="140"/>
                        </a:lnTo>
                        <a:lnTo>
                          <a:pt x="78" y="138"/>
                        </a:lnTo>
                        <a:lnTo>
                          <a:pt x="78" y="138"/>
                        </a:lnTo>
                        <a:lnTo>
                          <a:pt x="78" y="138"/>
                        </a:lnTo>
                        <a:lnTo>
                          <a:pt x="78" y="136"/>
                        </a:lnTo>
                        <a:lnTo>
                          <a:pt x="80" y="136"/>
                        </a:lnTo>
                        <a:lnTo>
                          <a:pt x="80" y="136"/>
                        </a:lnTo>
                        <a:lnTo>
                          <a:pt x="80" y="136"/>
                        </a:lnTo>
                        <a:lnTo>
                          <a:pt x="80" y="134"/>
                        </a:lnTo>
                        <a:lnTo>
                          <a:pt x="80" y="134"/>
                        </a:lnTo>
                        <a:lnTo>
                          <a:pt x="80" y="134"/>
                        </a:lnTo>
                        <a:lnTo>
                          <a:pt x="82" y="134"/>
                        </a:lnTo>
                        <a:lnTo>
                          <a:pt x="82" y="134"/>
                        </a:lnTo>
                        <a:lnTo>
                          <a:pt x="82" y="132"/>
                        </a:lnTo>
                        <a:lnTo>
                          <a:pt x="82" y="132"/>
                        </a:lnTo>
                        <a:lnTo>
                          <a:pt x="84" y="132"/>
                        </a:lnTo>
                        <a:lnTo>
                          <a:pt x="84" y="132"/>
                        </a:lnTo>
                        <a:lnTo>
                          <a:pt x="84" y="132"/>
                        </a:lnTo>
                        <a:lnTo>
                          <a:pt x="84" y="132"/>
                        </a:lnTo>
                        <a:lnTo>
                          <a:pt x="86" y="132"/>
                        </a:lnTo>
                        <a:lnTo>
                          <a:pt x="86" y="132"/>
                        </a:lnTo>
                        <a:lnTo>
                          <a:pt x="86" y="132"/>
                        </a:lnTo>
                        <a:lnTo>
                          <a:pt x="88" y="132"/>
                        </a:lnTo>
                        <a:lnTo>
                          <a:pt x="88" y="130"/>
                        </a:lnTo>
                        <a:lnTo>
                          <a:pt x="88" y="130"/>
                        </a:lnTo>
                        <a:lnTo>
                          <a:pt x="88" y="130"/>
                        </a:lnTo>
                        <a:lnTo>
                          <a:pt x="88" y="130"/>
                        </a:lnTo>
                        <a:lnTo>
                          <a:pt x="88" y="129"/>
                        </a:lnTo>
                        <a:lnTo>
                          <a:pt x="90" y="129"/>
                        </a:lnTo>
                        <a:lnTo>
                          <a:pt x="90" y="129"/>
                        </a:lnTo>
                        <a:lnTo>
                          <a:pt x="90" y="129"/>
                        </a:lnTo>
                        <a:lnTo>
                          <a:pt x="90" y="127"/>
                        </a:lnTo>
                        <a:lnTo>
                          <a:pt x="91" y="127"/>
                        </a:lnTo>
                        <a:lnTo>
                          <a:pt x="91" y="127"/>
                        </a:lnTo>
                        <a:lnTo>
                          <a:pt x="91" y="127"/>
                        </a:lnTo>
                        <a:lnTo>
                          <a:pt x="91" y="125"/>
                        </a:lnTo>
                        <a:lnTo>
                          <a:pt x="91" y="125"/>
                        </a:lnTo>
                        <a:lnTo>
                          <a:pt x="91" y="125"/>
                        </a:lnTo>
                        <a:lnTo>
                          <a:pt x="93" y="125"/>
                        </a:lnTo>
                        <a:lnTo>
                          <a:pt x="93" y="123"/>
                        </a:lnTo>
                        <a:lnTo>
                          <a:pt x="93" y="123"/>
                        </a:lnTo>
                        <a:lnTo>
                          <a:pt x="93" y="123"/>
                        </a:lnTo>
                        <a:lnTo>
                          <a:pt x="93" y="123"/>
                        </a:lnTo>
                        <a:lnTo>
                          <a:pt x="95" y="123"/>
                        </a:lnTo>
                        <a:lnTo>
                          <a:pt x="95" y="121"/>
                        </a:lnTo>
                        <a:lnTo>
                          <a:pt x="95" y="121"/>
                        </a:lnTo>
                        <a:lnTo>
                          <a:pt x="95" y="119"/>
                        </a:lnTo>
                        <a:lnTo>
                          <a:pt x="95" y="119"/>
                        </a:lnTo>
                        <a:lnTo>
                          <a:pt x="95" y="119"/>
                        </a:lnTo>
                        <a:lnTo>
                          <a:pt x="95" y="117"/>
                        </a:lnTo>
                        <a:lnTo>
                          <a:pt x="95" y="117"/>
                        </a:lnTo>
                        <a:lnTo>
                          <a:pt x="95" y="115"/>
                        </a:lnTo>
                        <a:lnTo>
                          <a:pt x="95" y="115"/>
                        </a:lnTo>
                        <a:lnTo>
                          <a:pt x="95" y="115"/>
                        </a:lnTo>
                        <a:lnTo>
                          <a:pt x="95" y="115"/>
                        </a:lnTo>
                        <a:lnTo>
                          <a:pt x="95" y="113"/>
                        </a:lnTo>
                        <a:lnTo>
                          <a:pt x="95" y="113"/>
                        </a:lnTo>
                        <a:lnTo>
                          <a:pt x="95" y="111"/>
                        </a:lnTo>
                        <a:lnTo>
                          <a:pt x="95" y="111"/>
                        </a:lnTo>
                        <a:lnTo>
                          <a:pt x="95" y="111"/>
                        </a:lnTo>
                        <a:lnTo>
                          <a:pt x="95" y="109"/>
                        </a:lnTo>
                        <a:lnTo>
                          <a:pt x="95" y="109"/>
                        </a:lnTo>
                        <a:lnTo>
                          <a:pt x="95" y="108"/>
                        </a:lnTo>
                        <a:lnTo>
                          <a:pt x="95" y="108"/>
                        </a:lnTo>
                        <a:lnTo>
                          <a:pt x="95" y="108"/>
                        </a:lnTo>
                        <a:lnTo>
                          <a:pt x="95" y="108"/>
                        </a:lnTo>
                        <a:lnTo>
                          <a:pt x="95" y="106"/>
                        </a:lnTo>
                        <a:lnTo>
                          <a:pt x="97" y="106"/>
                        </a:lnTo>
                        <a:lnTo>
                          <a:pt x="97" y="106"/>
                        </a:lnTo>
                        <a:lnTo>
                          <a:pt x="97" y="106"/>
                        </a:lnTo>
                        <a:lnTo>
                          <a:pt x="97" y="104"/>
                        </a:lnTo>
                        <a:lnTo>
                          <a:pt x="97" y="104"/>
                        </a:lnTo>
                        <a:lnTo>
                          <a:pt x="97" y="104"/>
                        </a:lnTo>
                        <a:lnTo>
                          <a:pt x="99" y="104"/>
                        </a:lnTo>
                        <a:lnTo>
                          <a:pt x="99" y="102"/>
                        </a:lnTo>
                        <a:lnTo>
                          <a:pt x="99" y="102"/>
                        </a:lnTo>
                        <a:lnTo>
                          <a:pt x="99" y="100"/>
                        </a:lnTo>
                        <a:lnTo>
                          <a:pt x="99" y="100"/>
                        </a:lnTo>
                        <a:lnTo>
                          <a:pt x="97" y="100"/>
                        </a:lnTo>
                        <a:lnTo>
                          <a:pt x="97" y="100"/>
                        </a:lnTo>
                        <a:lnTo>
                          <a:pt x="97" y="100"/>
                        </a:lnTo>
                        <a:lnTo>
                          <a:pt x="97" y="98"/>
                        </a:lnTo>
                        <a:lnTo>
                          <a:pt x="97" y="98"/>
                        </a:lnTo>
                        <a:lnTo>
                          <a:pt x="97" y="96"/>
                        </a:lnTo>
                        <a:lnTo>
                          <a:pt x="97" y="96"/>
                        </a:lnTo>
                        <a:lnTo>
                          <a:pt x="97" y="94"/>
                        </a:lnTo>
                        <a:lnTo>
                          <a:pt x="97" y="94"/>
                        </a:lnTo>
                        <a:lnTo>
                          <a:pt x="97" y="92"/>
                        </a:lnTo>
                        <a:lnTo>
                          <a:pt x="97" y="92"/>
                        </a:lnTo>
                        <a:lnTo>
                          <a:pt x="97" y="92"/>
                        </a:lnTo>
                        <a:lnTo>
                          <a:pt x="97" y="92"/>
                        </a:lnTo>
                        <a:lnTo>
                          <a:pt x="97" y="90"/>
                        </a:lnTo>
                        <a:lnTo>
                          <a:pt x="97" y="90"/>
                        </a:lnTo>
                        <a:lnTo>
                          <a:pt x="97" y="90"/>
                        </a:lnTo>
                        <a:lnTo>
                          <a:pt x="97" y="88"/>
                        </a:lnTo>
                        <a:lnTo>
                          <a:pt x="97" y="88"/>
                        </a:lnTo>
                        <a:lnTo>
                          <a:pt x="97" y="88"/>
                        </a:lnTo>
                        <a:lnTo>
                          <a:pt x="97" y="86"/>
                        </a:lnTo>
                        <a:lnTo>
                          <a:pt x="97" y="86"/>
                        </a:lnTo>
                        <a:lnTo>
                          <a:pt x="99" y="86"/>
                        </a:lnTo>
                        <a:lnTo>
                          <a:pt x="99" y="85"/>
                        </a:lnTo>
                        <a:lnTo>
                          <a:pt x="99" y="85"/>
                        </a:lnTo>
                        <a:lnTo>
                          <a:pt x="99" y="85"/>
                        </a:lnTo>
                        <a:lnTo>
                          <a:pt x="99" y="83"/>
                        </a:lnTo>
                        <a:lnTo>
                          <a:pt x="99" y="83"/>
                        </a:lnTo>
                        <a:lnTo>
                          <a:pt x="99" y="83"/>
                        </a:lnTo>
                        <a:lnTo>
                          <a:pt x="99" y="81"/>
                        </a:lnTo>
                        <a:lnTo>
                          <a:pt x="99" y="81"/>
                        </a:lnTo>
                        <a:lnTo>
                          <a:pt x="101" y="81"/>
                        </a:lnTo>
                        <a:lnTo>
                          <a:pt x="101" y="79"/>
                        </a:lnTo>
                        <a:lnTo>
                          <a:pt x="101" y="79"/>
                        </a:lnTo>
                        <a:lnTo>
                          <a:pt x="101" y="79"/>
                        </a:lnTo>
                        <a:lnTo>
                          <a:pt x="101" y="77"/>
                        </a:lnTo>
                        <a:lnTo>
                          <a:pt x="101" y="77"/>
                        </a:lnTo>
                        <a:lnTo>
                          <a:pt x="101" y="75"/>
                        </a:lnTo>
                        <a:lnTo>
                          <a:pt x="101" y="75"/>
                        </a:lnTo>
                        <a:lnTo>
                          <a:pt x="101" y="75"/>
                        </a:lnTo>
                        <a:lnTo>
                          <a:pt x="101" y="73"/>
                        </a:lnTo>
                        <a:lnTo>
                          <a:pt x="101" y="73"/>
                        </a:lnTo>
                        <a:lnTo>
                          <a:pt x="101" y="73"/>
                        </a:lnTo>
                        <a:lnTo>
                          <a:pt x="101" y="73"/>
                        </a:lnTo>
                        <a:lnTo>
                          <a:pt x="101" y="71"/>
                        </a:lnTo>
                        <a:lnTo>
                          <a:pt x="101" y="71"/>
                        </a:lnTo>
                        <a:lnTo>
                          <a:pt x="101" y="69"/>
                        </a:lnTo>
                        <a:lnTo>
                          <a:pt x="101" y="69"/>
                        </a:lnTo>
                        <a:lnTo>
                          <a:pt x="101" y="67"/>
                        </a:lnTo>
                        <a:lnTo>
                          <a:pt x="101" y="67"/>
                        </a:lnTo>
                        <a:lnTo>
                          <a:pt x="101" y="67"/>
                        </a:lnTo>
                        <a:lnTo>
                          <a:pt x="101" y="65"/>
                        </a:lnTo>
                        <a:lnTo>
                          <a:pt x="101" y="65"/>
                        </a:lnTo>
                        <a:lnTo>
                          <a:pt x="101" y="63"/>
                        </a:lnTo>
                        <a:lnTo>
                          <a:pt x="101" y="63"/>
                        </a:lnTo>
                        <a:lnTo>
                          <a:pt x="101" y="63"/>
                        </a:lnTo>
                        <a:lnTo>
                          <a:pt x="103" y="63"/>
                        </a:lnTo>
                        <a:lnTo>
                          <a:pt x="103" y="62"/>
                        </a:lnTo>
                        <a:lnTo>
                          <a:pt x="103" y="62"/>
                        </a:lnTo>
                        <a:lnTo>
                          <a:pt x="103" y="62"/>
                        </a:lnTo>
                        <a:lnTo>
                          <a:pt x="103" y="60"/>
                        </a:lnTo>
                        <a:lnTo>
                          <a:pt x="103" y="60"/>
                        </a:lnTo>
                        <a:lnTo>
                          <a:pt x="103" y="60"/>
                        </a:lnTo>
                        <a:lnTo>
                          <a:pt x="103" y="60"/>
                        </a:lnTo>
                        <a:lnTo>
                          <a:pt x="103" y="58"/>
                        </a:lnTo>
                        <a:lnTo>
                          <a:pt x="105" y="58"/>
                        </a:lnTo>
                        <a:lnTo>
                          <a:pt x="105" y="58"/>
                        </a:lnTo>
                        <a:lnTo>
                          <a:pt x="105" y="58"/>
                        </a:lnTo>
                        <a:lnTo>
                          <a:pt x="105" y="56"/>
                        </a:lnTo>
                        <a:lnTo>
                          <a:pt x="107" y="56"/>
                        </a:lnTo>
                        <a:lnTo>
                          <a:pt x="107" y="56"/>
                        </a:lnTo>
                        <a:lnTo>
                          <a:pt x="107" y="54"/>
                        </a:lnTo>
                        <a:lnTo>
                          <a:pt x="107" y="54"/>
                        </a:lnTo>
                        <a:lnTo>
                          <a:pt x="107" y="54"/>
                        </a:lnTo>
                        <a:lnTo>
                          <a:pt x="107" y="52"/>
                        </a:lnTo>
                        <a:lnTo>
                          <a:pt x="107" y="52"/>
                        </a:lnTo>
                        <a:lnTo>
                          <a:pt x="107" y="52"/>
                        </a:lnTo>
                        <a:lnTo>
                          <a:pt x="107" y="52"/>
                        </a:lnTo>
                        <a:lnTo>
                          <a:pt x="107" y="50"/>
                        </a:lnTo>
                        <a:lnTo>
                          <a:pt x="107" y="50"/>
                        </a:lnTo>
                        <a:lnTo>
                          <a:pt x="109" y="50"/>
                        </a:lnTo>
                        <a:lnTo>
                          <a:pt x="109" y="48"/>
                        </a:lnTo>
                        <a:lnTo>
                          <a:pt x="109" y="48"/>
                        </a:lnTo>
                        <a:lnTo>
                          <a:pt x="109" y="48"/>
                        </a:lnTo>
                        <a:lnTo>
                          <a:pt x="109" y="46"/>
                        </a:lnTo>
                        <a:lnTo>
                          <a:pt x="109" y="46"/>
                        </a:lnTo>
                        <a:lnTo>
                          <a:pt x="109" y="46"/>
                        </a:lnTo>
                        <a:lnTo>
                          <a:pt x="111" y="46"/>
                        </a:lnTo>
                        <a:lnTo>
                          <a:pt x="111" y="44"/>
                        </a:lnTo>
                        <a:lnTo>
                          <a:pt x="111" y="44"/>
                        </a:lnTo>
                        <a:lnTo>
                          <a:pt x="111" y="44"/>
                        </a:lnTo>
                        <a:lnTo>
                          <a:pt x="111" y="42"/>
                        </a:lnTo>
                        <a:lnTo>
                          <a:pt x="111" y="42"/>
                        </a:lnTo>
                        <a:lnTo>
                          <a:pt x="111" y="42"/>
                        </a:lnTo>
                        <a:lnTo>
                          <a:pt x="111" y="42"/>
                        </a:lnTo>
                        <a:lnTo>
                          <a:pt x="111" y="40"/>
                        </a:lnTo>
                        <a:lnTo>
                          <a:pt x="111" y="40"/>
                        </a:lnTo>
                        <a:lnTo>
                          <a:pt x="111" y="39"/>
                        </a:lnTo>
                        <a:lnTo>
                          <a:pt x="111" y="39"/>
                        </a:lnTo>
                        <a:lnTo>
                          <a:pt x="111" y="37"/>
                        </a:lnTo>
                        <a:lnTo>
                          <a:pt x="111" y="37"/>
                        </a:lnTo>
                        <a:lnTo>
                          <a:pt x="111" y="37"/>
                        </a:lnTo>
                        <a:lnTo>
                          <a:pt x="111" y="35"/>
                        </a:lnTo>
                        <a:lnTo>
                          <a:pt x="109" y="35"/>
                        </a:lnTo>
                        <a:lnTo>
                          <a:pt x="109" y="35"/>
                        </a:lnTo>
                        <a:lnTo>
                          <a:pt x="109" y="33"/>
                        </a:lnTo>
                        <a:lnTo>
                          <a:pt x="109" y="33"/>
                        </a:lnTo>
                        <a:lnTo>
                          <a:pt x="109" y="31"/>
                        </a:lnTo>
                        <a:lnTo>
                          <a:pt x="109" y="31"/>
                        </a:lnTo>
                        <a:lnTo>
                          <a:pt x="109" y="29"/>
                        </a:lnTo>
                        <a:lnTo>
                          <a:pt x="111" y="29"/>
                        </a:lnTo>
                        <a:lnTo>
                          <a:pt x="111" y="29"/>
                        </a:lnTo>
                        <a:lnTo>
                          <a:pt x="111" y="29"/>
                        </a:lnTo>
                        <a:lnTo>
                          <a:pt x="111" y="27"/>
                        </a:lnTo>
                        <a:lnTo>
                          <a:pt x="111" y="27"/>
                        </a:lnTo>
                        <a:lnTo>
                          <a:pt x="111" y="27"/>
                        </a:lnTo>
                        <a:lnTo>
                          <a:pt x="111" y="27"/>
                        </a:lnTo>
                        <a:lnTo>
                          <a:pt x="111" y="25"/>
                        </a:lnTo>
                        <a:lnTo>
                          <a:pt x="111" y="25"/>
                        </a:lnTo>
                        <a:lnTo>
                          <a:pt x="111" y="23"/>
                        </a:lnTo>
                        <a:lnTo>
                          <a:pt x="109" y="23"/>
                        </a:lnTo>
                        <a:lnTo>
                          <a:pt x="109" y="23"/>
                        </a:lnTo>
                        <a:lnTo>
                          <a:pt x="109" y="23"/>
                        </a:lnTo>
                        <a:lnTo>
                          <a:pt x="109" y="21"/>
                        </a:lnTo>
                        <a:lnTo>
                          <a:pt x="109" y="21"/>
                        </a:lnTo>
                        <a:lnTo>
                          <a:pt x="109" y="21"/>
                        </a:lnTo>
                        <a:lnTo>
                          <a:pt x="111" y="21"/>
                        </a:lnTo>
                        <a:lnTo>
                          <a:pt x="111" y="21"/>
                        </a:lnTo>
                        <a:lnTo>
                          <a:pt x="112" y="21"/>
                        </a:lnTo>
                        <a:lnTo>
                          <a:pt x="112" y="19"/>
                        </a:lnTo>
                        <a:lnTo>
                          <a:pt x="112" y="19"/>
                        </a:lnTo>
                        <a:lnTo>
                          <a:pt x="112" y="19"/>
                        </a:lnTo>
                        <a:lnTo>
                          <a:pt x="112" y="19"/>
                        </a:lnTo>
                        <a:lnTo>
                          <a:pt x="112" y="19"/>
                        </a:lnTo>
                        <a:lnTo>
                          <a:pt x="114" y="19"/>
                        </a:lnTo>
                        <a:lnTo>
                          <a:pt x="114" y="17"/>
                        </a:lnTo>
                        <a:lnTo>
                          <a:pt x="114" y="17"/>
                        </a:lnTo>
                        <a:lnTo>
                          <a:pt x="114" y="16"/>
                        </a:lnTo>
                        <a:lnTo>
                          <a:pt x="114" y="16"/>
                        </a:lnTo>
                        <a:lnTo>
                          <a:pt x="114" y="16"/>
                        </a:lnTo>
                        <a:lnTo>
                          <a:pt x="114" y="16"/>
                        </a:lnTo>
                        <a:lnTo>
                          <a:pt x="114" y="14"/>
                        </a:lnTo>
                        <a:lnTo>
                          <a:pt x="116" y="14"/>
                        </a:lnTo>
                        <a:lnTo>
                          <a:pt x="116" y="14"/>
                        </a:lnTo>
                        <a:lnTo>
                          <a:pt x="116" y="14"/>
                        </a:lnTo>
                        <a:lnTo>
                          <a:pt x="116" y="12"/>
                        </a:lnTo>
                        <a:lnTo>
                          <a:pt x="116" y="12"/>
                        </a:lnTo>
                        <a:lnTo>
                          <a:pt x="118" y="12"/>
                        </a:lnTo>
                        <a:lnTo>
                          <a:pt x="118" y="12"/>
                        </a:lnTo>
                        <a:lnTo>
                          <a:pt x="118" y="10"/>
                        </a:lnTo>
                        <a:lnTo>
                          <a:pt x="118" y="10"/>
                        </a:lnTo>
                        <a:lnTo>
                          <a:pt x="118" y="10"/>
                        </a:lnTo>
                        <a:lnTo>
                          <a:pt x="118" y="10"/>
                        </a:lnTo>
                        <a:lnTo>
                          <a:pt x="118" y="8"/>
                        </a:lnTo>
                        <a:lnTo>
                          <a:pt x="120" y="8"/>
                        </a:lnTo>
                        <a:lnTo>
                          <a:pt x="120" y="8"/>
                        </a:lnTo>
                        <a:lnTo>
                          <a:pt x="120" y="8"/>
                        </a:lnTo>
                        <a:lnTo>
                          <a:pt x="120" y="8"/>
                        </a:lnTo>
                        <a:lnTo>
                          <a:pt x="122" y="8"/>
                        </a:lnTo>
                        <a:lnTo>
                          <a:pt x="122" y="6"/>
                        </a:lnTo>
                        <a:lnTo>
                          <a:pt x="122" y="6"/>
                        </a:lnTo>
                        <a:lnTo>
                          <a:pt x="122" y="6"/>
                        </a:lnTo>
                        <a:lnTo>
                          <a:pt x="124" y="6"/>
                        </a:lnTo>
                        <a:lnTo>
                          <a:pt x="124" y="4"/>
                        </a:lnTo>
                        <a:lnTo>
                          <a:pt x="124" y="4"/>
                        </a:lnTo>
                        <a:lnTo>
                          <a:pt x="124" y="4"/>
                        </a:lnTo>
                        <a:lnTo>
                          <a:pt x="126" y="4"/>
                        </a:lnTo>
                        <a:lnTo>
                          <a:pt x="126" y="4"/>
                        </a:lnTo>
                        <a:lnTo>
                          <a:pt x="128" y="4"/>
                        </a:lnTo>
                        <a:lnTo>
                          <a:pt x="128" y="4"/>
                        </a:lnTo>
                        <a:lnTo>
                          <a:pt x="128" y="4"/>
                        </a:lnTo>
                        <a:lnTo>
                          <a:pt x="130" y="4"/>
                        </a:lnTo>
                        <a:lnTo>
                          <a:pt x="130" y="4"/>
                        </a:lnTo>
                        <a:lnTo>
                          <a:pt x="130" y="4"/>
                        </a:lnTo>
                        <a:lnTo>
                          <a:pt x="130" y="6"/>
                        </a:lnTo>
                        <a:lnTo>
                          <a:pt x="132" y="6"/>
                        </a:lnTo>
                        <a:lnTo>
                          <a:pt x="132" y="6"/>
                        </a:lnTo>
                        <a:lnTo>
                          <a:pt x="132" y="6"/>
                        </a:lnTo>
                        <a:lnTo>
                          <a:pt x="132" y="8"/>
                        </a:lnTo>
                        <a:lnTo>
                          <a:pt x="134" y="8"/>
                        </a:lnTo>
                        <a:lnTo>
                          <a:pt x="134" y="8"/>
                        </a:lnTo>
                        <a:lnTo>
                          <a:pt x="134" y="8"/>
                        </a:lnTo>
                        <a:lnTo>
                          <a:pt x="134" y="8"/>
                        </a:lnTo>
                        <a:lnTo>
                          <a:pt x="135" y="8"/>
                        </a:lnTo>
                        <a:lnTo>
                          <a:pt x="135" y="10"/>
                        </a:lnTo>
                        <a:lnTo>
                          <a:pt x="135" y="10"/>
                        </a:lnTo>
                        <a:lnTo>
                          <a:pt x="135" y="10"/>
                        </a:lnTo>
                        <a:lnTo>
                          <a:pt x="135" y="10"/>
                        </a:lnTo>
                        <a:lnTo>
                          <a:pt x="137" y="10"/>
                        </a:lnTo>
                        <a:lnTo>
                          <a:pt x="137" y="12"/>
                        </a:lnTo>
                        <a:lnTo>
                          <a:pt x="137" y="12"/>
                        </a:lnTo>
                        <a:lnTo>
                          <a:pt x="137" y="12"/>
                        </a:lnTo>
                        <a:lnTo>
                          <a:pt x="139" y="12"/>
                        </a:lnTo>
                        <a:lnTo>
                          <a:pt x="139" y="12"/>
                        </a:lnTo>
                        <a:lnTo>
                          <a:pt x="139" y="12"/>
                        </a:lnTo>
                        <a:lnTo>
                          <a:pt x="139" y="12"/>
                        </a:lnTo>
                        <a:lnTo>
                          <a:pt x="141" y="12"/>
                        </a:lnTo>
                        <a:lnTo>
                          <a:pt x="141" y="14"/>
                        </a:lnTo>
                        <a:lnTo>
                          <a:pt x="141" y="14"/>
                        </a:lnTo>
                        <a:lnTo>
                          <a:pt x="141" y="14"/>
                        </a:lnTo>
                        <a:lnTo>
                          <a:pt x="141" y="16"/>
                        </a:lnTo>
                        <a:lnTo>
                          <a:pt x="141" y="16"/>
                        </a:lnTo>
                        <a:lnTo>
                          <a:pt x="141" y="16"/>
                        </a:lnTo>
                        <a:lnTo>
                          <a:pt x="141" y="17"/>
                        </a:lnTo>
                        <a:lnTo>
                          <a:pt x="141" y="17"/>
                        </a:lnTo>
                        <a:lnTo>
                          <a:pt x="143" y="17"/>
                        </a:lnTo>
                        <a:lnTo>
                          <a:pt x="143" y="19"/>
                        </a:lnTo>
                        <a:lnTo>
                          <a:pt x="143" y="19"/>
                        </a:lnTo>
                        <a:lnTo>
                          <a:pt x="143" y="19"/>
                        </a:lnTo>
                        <a:lnTo>
                          <a:pt x="145" y="19"/>
                        </a:lnTo>
                        <a:lnTo>
                          <a:pt x="145" y="19"/>
                        </a:lnTo>
                        <a:lnTo>
                          <a:pt x="145" y="19"/>
                        </a:lnTo>
                        <a:lnTo>
                          <a:pt x="147" y="19"/>
                        </a:lnTo>
                        <a:lnTo>
                          <a:pt x="147" y="19"/>
                        </a:lnTo>
                        <a:lnTo>
                          <a:pt x="147" y="19"/>
                        </a:lnTo>
                        <a:lnTo>
                          <a:pt x="149" y="19"/>
                        </a:lnTo>
                        <a:lnTo>
                          <a:pt x="149" y="19"/>
                        </a:lnTo>
                        <a:lnTo>
                          <a:pt x="149" y="19"/>
                        </a:lnTo>
                        <a:lnTo>
                          <a:pt x="151" y="19"/>
                        </a:lnTo>
                        <a:lnTo>
                          <a:pt x="151" y="19"/>
                        </a:lnTo>
                        <a:lnTo>
                          <a:pt x="151" y="19"/>
                        </a:lnTo>
                        <a:lnTo>
                          <a:pt x="151" y="19"/>
                        </a:lnTo>
                        <a:lnTo>
                          <a:pt x="153" y="19"/>
                        </a:lnTo>
                        <a:lnTo>
                          <a:pt x="153" y="19"/>
                        </a:lnTo>
                        <a:lnTo>
                          <a:pt x="153" y="19"/>
                        </a:lnTo>
                        <a:lnTo>
                          <a:pt x="155" y="19"/>
                        </a:lnTo>
                        <a:lnTo>
                          <a:pt x="155" y="21"/>
                        </a:lnTo>
                        <a:lnTo>
                          <a:pt x="155" y="21"/>
                        </a:lnTo>
                        <a:lnTo>
                          <a:pt x="155" y="21"/>
                        </a:lnTo>
                        <a:lnTo>
                          <a:pt x="155" y="21"/>
                        </a:lnTo>
                        <a:lnTo>
                          <a:pt x="156" y="21"/>
                        </a:lnTo>
                        <a:lnTo>
                          <a:pt x="156" y="21"/>
                        </a:lnTo>
                        <a:lnTo>
                          <a:pt x="156" y="21"/>
                        </a:lnTo>
                        <a:lnTo>
                          <a:pt x="156" y="21"/>
                        </a:lnTo>
                        <a:lnTo>
                          <a:pt x="156" y="21"/>
                        </a:lnTo>
                        <a:lnTo>
                          <a:pt x="158" y="21"/>
                        </a:lnTo>
                        <a:lnTo>
                          <a:pt x="158" y="21"/>
                        </a:lnTo>
                        <a:lnTo>
                          <a:pt x="158" y="23"/>
                        </a:lnTo>
                        <a:lnTo>
                          <a:pt x="160" y="23"/>
                        </a:lnTo>
                        <a:lnTo>
                          <a:pt x="160" y="23"/>
                        </a:lnTo>
                        <a:lnTo>
                          <a:pt x="160" y="23"/>
                        </a:lnTo>
                        <a:lnTo>
                          <a:pt x="162" y="23"/>
                        </a:lnTo>
                        <a:lnTo>
                          <a:pt x="162" y="21"/>
                        </a:lnTo>
                        <a:lnTo>
                          <a:pt x="162" y="21"/>
                        </a:lnTo>
                        <a:lnTo>
                          <a:pt x="162" y="21"/>
                        </a:lnTo>
                        <a:lnTo>
                          <a:pt x="164" y="21"/>
                        </a:lnTo>
                        <a:lnTo>
                          <a:pt x="164" y="21"/>
                        </a:lnTo>
                        <a:lnTo>
                          <a:pt x="166" y="21"/>
                        </a:lnTo>
                        <a:lnTo>
                          <a:pt x="166" y="23"/>
                        </a:lnTo>
                        <a:lnTo>
                          <a:pt x="166" y="23"/>
                        </a:lnTo>
                        <a:lnTo>
                          <a:pt x="166" y="23"/>
                        </a:lnTo>
                        <a:lnTo>
                          <a:pt x="168" y="23"/>
                        </a:lnTo>
                        <a:lnTo>
                          <a:pt x="168" y="23"/>
                        </a:lnTo>
                        <a:lnTo>
                          <a:pt x="168" y="23"/>
                        </a:lnTo>
                        <a:lnTo>
                          <a:pt x="170" y="23"/>
                        </a:lnTo>
                        <a:lnTo>
                          <a:pt x="170" y="23"/>
                        </a:lnTo>
                        <a:lnTo>
                          <a:pt x="170" y="23"/>
                        </a:lnTo>
                        <a:lnTo>
                          <a:pt x="172" y="23"/>
                        </a:lnTo>
                        <a:lnTo>
                          <a:pt x="172" y="25"/>
                        </a:lnTo>
                        <a:lnTo>
                          <a:pt x="172" y="25"/>
                        </a:lnTo>
                        <a:lnTo>
                          <a:pt x="172" y="25"/>
                        </a:lnTo>
                        <a:lnTo>
                          <a:pt x="172" y="25"/>
                        </a:lnTo>
                        <a:lnTo>
                          <a:pt x="174" y="25"/>
                        </a:lnTo>
                        <a:lnTo>
                          <a:pt x="174" y="25"/>
                        </a:lnTo>
                        <a:lnTo>
                          <a:pt x="174" y="25"/>
                        </a:lnTo>
                        <a:lnTo>
                          <a:pt x="176" y="25"/>
                        </a:lnTo>
                        <a:lnTo>
                          <a:pt x="176" y="25"/>
                        </a:lnTo>
                        <a:lnTo>
                          <a:pt x="178" y="25"/>
                        </a:lnTo>
                        <a:lnTo>
                          <a:pt x="178" y="25"/>
                        </a:lnTo>
                        <a:lnTo>
                          <a:pt x="178" y="25"/>
                        </a:lnTo>
                        <a:lnTo>
                          <a:pt x="178" y="23"/>
                        </a:lnTo>
                        <a:lnTo>
                          <a:pt x="178" y="23"/>
                        </a:lnTo>
                        <a:lnTo>
                          <a:pt x="178" y="23"/>
                        </a:lnTo>
                        <a:lnTo>
                          <a:pt x="178" y="21"/>
                        </a:lnTo>
                        <a:lnTo>
                          <a:pt x="179" y="21"/>
                        </a:lnTo>
                        <a:lnTo>
                          <a:pt x="179" y="21"/>
                        </a:lnTo>
                        <a:lnTo>
                          <a:pt x="179" y="21"/>
                        </a:lnTo>
                        <a:lnTo>
                          <a:pt x="179" y="19"/>
                        </a:lnTo>
                        <a:lnTo>
                          <a:pt x="179" y="19"/>
                        </a:lnTo>
                        <a:lnTo>
                          <a:pt x="179" y="19"/>
                        </a:lnTo>
                        <a:lnTo>
                          <a:pt x="179" y="19"/>
                        </a:lnTo>
                        <a:lnTo>
                          <a:pt x="179" y="19"/>
                        </a:lnTo>
                        <a:lnTo>
                          <a:pt x="179" y="17"/>
                        </a:lnTo>
                        <a:lnTo>
                          <a:pt x="181" y="17"/>
                        </a:lnTo>
                        <a:lnTo>
                          <a:pt x="181" y="19"/>
                        </a:lnTo>
                        <a:lnTo>
                          <a:pt x="181" y="19"/>
                        </a:lnTo>
                        <a:lnTo>
                          <a:pt x="181" y="17"/>
                        </a:lnTo>
                        <a:lnTo>
                          <a:pt x="181" y="17"/>
                        </a:lnTo>
                        <a:lnTo>
                          <a:pt x="181" y="17"/>
                        </a:lnTo>
                        <a:lnTo>
                          <a:pt x="181" y="16"/>
                        </a:lnTo>
                        <a:lnTo>
                          <a:pt x="181" y="16"/>
                        </a:lnTo>
                        <a:lnTo>
                          <a:pt x="181" y="14"/>
                        </a:lnTo>
                        <a:lnTo>
                          <a:pt x="183" y="14"/>
                        </a:lnTo>
                        <a:lnTo>
                          <a:pt x="183" y="14"/>
                        </a:lnTo>
                        <a:lnTo>
                          <a:pt x="183" y="14"/>
                        </a:lnTo>
                        <a:lnTo>
                          <a:pt x="183" y="14"/>
                        </a:lnTo>
                        <a:lnTo>
                          <a:pt x="183" y="12"/>
                        </a:lnTo>
                        <a:lnTo>
                          <a:pt x="183" y="12"/>
                        </a:lnTo>
                        <a:lnTo>
                          <a:pt x="185" y="12"/>
                        </a:lnTo>
                        <a:lnTo>
                          <a:pt x="185" y="12"/>
                        </a:lnTo>
                        <a:lnTo>
                          <a:pt x="185" y="12"/>
                        </a:lnTo>
                        <a:lnTo>
                          <a:pt x="187" y="12"/>
                        </a:lnTo>
                        <a:lnTo>
                          <a:pt x="187" y="12"/>
                        </a:lnTo>
                        <a:lnTo>
                          <a:pt x="187" y="12"/>
                        </a:lnTo>
                        <a:lnTo>
                          <a:pt x="187" y="12"/>
                        </a:lnTo>
                        <a:lnTo>
                          <a:pt x="187" y="14"/>
                        </a:lnTo>
                        <a:lnTo>
                          <a:pt x="187" y="14"/>
                        </a:lnTo>
                        <a:lnTo>
                          <a:pt x="189" y="14"/>
                        </a:lnTo>
                        <a:lnTo>
                          <a:pt x="189" y="14"/>
                        </a:lnTo>
                        <a:lnTo>
                          <a:pt x="189" y="14"/>
                        </a:lnTo>
                        <a:lnTo>
                          <a:pt x="189" y="14"/>
                        </a:lnTo>
                        <a:lnTo>
                          <a:pt x="191" y="14"/>
                        </a:lnTo>
                        <a:lnTo>
                          <a:pt x="191" y="14"/>
                        </a:lnTo>
                        <a:lnTo>
                          <a:pt x="191" y="16"/>
                        </a:lnTo>
                        <a:lnTo>
                          <a:pt x="193" y="16"/>
                        </a:lnTo>
                        <a:lnTo>
                          <a:pt x="193" y="16"/>
                        </a:lnTo>
                        <a:lnTo>
                          <a:pt x="193" y="16"/>
                        </a:lnTo>
                        <a:lnTo>
                          <a:pt x="193" y="16"/>
                        </a:lnTo>
                        <a:lnTo>
                          <a:pt x="193" y="16"/>
                        </a:lnTo>
                        <a:lnTo>
                          <a:pt x="193" y="14"/>
                        </a:lnTo>
                        <a:lnTo>
                          <a:pt x="195" y="14"/>
                        </a:lnTo>
                        <a:lnTo>
                          <a:pt x="195" y="14"/>
                        </a:lnTo>
                        <a:lnTo>
                          <a:pt x="195" y="14"/>
                        </a:lnTo>
                        <a:lnTo>
                          <a:pt x="195" y="14"/>
                        </a:lnTo>
                        <a:lnTo>
                          <a:pt x="197" y="14"/>
                        </a:lnTo>
                        <a:lnTo>
                          <a:pt x="197" y="12"/>
                        </a:lnTo>
                        <a:lnTo>
                          <a:pt x="197" y="12"/>
                        </a:lnTo>
                        <a:lnTo>
                          <a:pt x="199" y="12"/>
                        </a:lnTo>
                        <a:lnTo>
                          <a:pt x="199" y="12"/>
                        </a:lnTo>
                        <a:lnTo>
                          <a:pt x="199" y="12"/>
                        </a:lnTo>
                        <a:lnTo>
                          <a:pt x="199" y="12"/>
                        </a:lnTo>
                        <a:lnTo>
                          <a:pt x="201" y="12"/>
                        </a:lnTo>
                        <a:lnTo>
                          <a:pt x="201" y="12"/>
                        </a:lnTo>
                        <a:lnTo>
                          <a:pt x="201" y="12"/>
                        </a:lnTo>
                        <a:lnTo>
                          <a:pt x="201" y="12"/>
                        </a:lnTo>
                        <a:lnTo>
                          <a:pt x="202" y="12"/>
                        </a:lnTo>
                        <a:lnTo>
                          <a:pt x="202" y="12"/>
                        </a:lnTo>
                        <a:lnTo>
                          <a:pt x="202" y="10"/>
                        </a:lnTo>
                        <a:lnTo>
                          <a:pt x="204" y="10"/>
                        </a:lnTo>
                        <a:lnTo>
                          <a:pt x="204" y="10"/>
                        </a:lnTo>
                        <a:lnTo>
                          <a:pt x="204" y="10"/>
                        </a:lnTo>
                        <a:lnTo>
                          <a:pt x="204" y="10"/>
                        </a:lnTo>
                        <a:lnTo>
                          <a:pt x="206" y="10"/>
                        </a:lnTo>
                        <a:lnTo>
                          <a:pt x="206" y="10"/>
                        </a:lnTo>
                        <a:lnTo>
                          <a:pt x="206" y="10"/>
                        </a:lnTo>
                        <a:lnTo>
                          <a:pt x="206" y="10"/>
                        </a:lnTo>
                        <a:lnTo>
                          <a:pt x="206" y="10"/>
                        </a:lnTo>
                        <a:lnTo>
                          <a:pt x="206" y="8"/>
                        </a:lnTo>
                        <a:lnTo>
                          <a:pt x="208" y="8"/>
                        </a:lnTo>
                        <a:lnTo>
                          <a:pt x="208" y="8"/>
                        </a:lnTo>
                        <a:lnTo>
                          <a:pt x="208" y="8"/>
                        </a:lnTo>
                        <a:lnTo>
                          <a:pt x="210" y="8"/>
                        </a:lnTo>
                        <a:lnTo>
                          <a:pt x="210" y="8"/>
                        </a:lnTo>
                        <a:lnTo>
                          <a:pt x="210" y="6"/>
                        </a:lnTo>
                        <a:lnTo>
                          <a:pt x="210" y="6"/>
                        </a:lnTo>
                        <a:lnTo>
                          <a:pt x="210" y="6"/>
                        </a:lnTo>
                        <a:lnTo>
                          <a:pt x="212" y="6"/>
                        </a:lnTo>
                        <a:lnTo>
                          <a:pt x="212" y="6"/>
                        </a:lnTo>
                        <a:lnTo>
                          <a:pt x="214" y="6"/>
                        </a:lnTo>
                        <a:lnTo>
                          <a:pt x="214" y="6"/>
                        </a:lnTo>
                        <a:lnTo>
                          <a:pt x="214" y="6"/>
                        </a:lnTo>
                        <a:lnTo>
                          <a:pt x="214" y="6"/>
                        </a:lnTo>
                        <a:lnTo>
                          <a:pt x="214" y="8"/>
                        </a:lnTo>
                        <a:lnTo>
                          <a:pt x="214" y="8"/>
                        </a:lnTo>
                        <a:lnTo>
                          <a:pt x="216" y="8"/>
                        </a:lnTo>
                        <a:lnTo>
                          <a:pt x="216" y="10"/>
                        </a:lnTo>
                        <a:lnTo>
                          <a:pt x="216" y="10"/>
                        </a:lnTo>
                        <a:lnTo>
                          <a:pt x="216" y="10"/>
                        </a:lnTo>
                        <a:lnTo>
                          <a:pt x="218" y="10"/>
                        </a:lnTo>
                        <a:lnTo>
                          <a:pt x="218" y="10"/>
                        </a:lnTo>
                        <a:lnTo>
                          <a:pt x="218" y="8"/>
                        </a:lnTo>
                        <a:lnTo>
                          <a:pt x="220" y="8"/>
                        </a:lnTo>
                        <a:lnTo>
                          <a:pt x="220" y="8"/>
                        </a:lnTo>
                        <a:lnTo>
                          <a:pt x="220" y="8"/>
                        </a:lnTo>
                        <a:lnTo>
                          <a:pt x="220" y="8"/>
                        </a:lnTo>
                        <a:lnTo>
                          <a:pt x="222" y="8"/>
                        </a:lnTo>
                        <a:lnTo>
                          <a:pt x="222" y="8"/>
                        </a:lnTo>
                        <a:lnTo>
                          <a:pt x="222" y="8"/>
                        </a:lnTo>
                        <a:lnTo>
                          <a:pt x="222" y="8"/>
                        </a:lnTo>
                        <a:lnTo>
                          <a:pt x="223" y="8"/>
                        </a:lnTo>
                        <a:lnTo>
                          <a:pt x="223" y="8"/>
                        </a:lnTo>
                        <a:lnTo>
                          <a:pt x="223" y="8"/>
                        </a:lnTo>
                        <a:lnTo>
                          <a:pt x="225" y="8"/>
                        </a:lnTo>
                        <a:lnTo>
                          <a:pt x="225" y="8"/>
                        </a:lnTo>
                        <a:lnTo>
                          <a:pt x="225" y="6"/>
                        </a:lnTo>
                        <a:lnTo>
                          <a:pt x="225" y="6"/>
                        </a:lnTo>
                        <a:lnTo>
                          <a:pt x="227" y="6"/>
                        </a:lnTo>
                        <a:lnTo>
                          <a:pt x="227" y="6"/>
                        </a:lnTo>
                        <a:lnTo>
                          <a:pt x="227" y="4"/>
                        </a:lnTo>
                        <a:lnTo>
                          <a:pt x="227" y="4"/>
                        </a:lnTo>
                        <a:lnTo>
                          <a:pt x="227" y="4"/>
                        </a:lnTo>
                        <a:lnTo>
                          <a:pt x="227" y="2"/>
                        </a:lnTo>
                        <a:lnTo>
                          <a:pt x="227" y="2"/>
                        </a:lnTo>
                        <a:lnTo>
                          <a:pt x="227" y="2"/>
                        </a:lnTo>
                        <a:lnTo>
                          <a:pt x="227" y="0"/>
                        </a:lnTo>
                        <a:lnTo>
                          <a:pt x="227" y="0"/>
                        </a:lnTo>
                        <a:lnTo>
                          <a:pt x="229" y="0"/>
                        </a:lnTo>
                        <a:lnTo>
                          <a:pt x="229" y="0"/>
                        </a:lnTo>
                        <a:lnTo>
                          <a:pt x="229" y="0"/>
                        </a:lnTo>
                        <a:lnTo>
                          <a:pt x="229" y="0"/>
                        </a:lnTo>
                        <a:lnTo>
                          <a:pt x="231" y="0"/>
                        </a:lnTo>
                        <a:lnTo>
                          <a:pt x="231" y="0"/>
                        </a:lnTo>
                        <a:lnTo>
                          <a:pt x="231" y="0"/>
                        </a:lnTo>
                        <a:lnTo>
                          <a:pt x="231" y="0"/>
                        </a:lnTo>
                        <a:lnTo>
                          <a:pt x="231" y="0"/>
                        </a:lnTo>
                        <a:lnTo>
                          <a:pt x="233" y="0"/>
                        </a:lnTo>
                        <a:lnTo>
                          <a:pt x="233" y="2"/>
                        </a:lnTo>
                        <a:lnTo>
                          <a:pt x="233" y="2"/>
                        </a:lnTo>
                        <a:lnTo>
                          <a:pt x="233" y="2"/>
                        </a:lnTo>
                        <a:lnTo>
                          <a:pt x="233" y="2"/>
                        </a:lnTo>
                        <a:lnTo>
                          <a:pt x="235" y="2"/>
                        </a:lnTo>
                        <a:lnTo>
                          <a:pt x="235" y="4"/>
                        </a:lnTo>
                        <a:lnTo>
                          <a:pt x="235" y="4"/>
                        </a:lnTo>
                        <a:lnTo>
                          <a:pt x="237" y="4"/>
                        </a:lnTo>
                        <a:lnTo>
                          <a:pt x="237" y="4"/>
                        </a:lnTo>
                        <a:lnTo>
                          <a:pt x="237" y="4"/>
                        </a:lnTo>
                        <a:lnTo>
                          <a:pt x="239" y="4"/>
                        </a:lnTo>
                        <a:lnTo>
                          <a:pt x="239" y="4"/>
                        </a:lnTo>
                        <a:lnTo>
                          <a:pt x="241" y="4"/>
                        </a:lnTo>
                        <a:lnTo>
                          <a:pt x="241" y="4"/>
                        </a:lnTo>
                        <a:lnTo>
                          <a:pt x="241" y="2"/>
                        </a:lnTo>
                        <a:lnTo>
                          <a:pt x="241" y="2"/>
                        </a:lnTo>
                        <a:lnTo>
                          <a:pt x="243" y="2"/>
                        </a:lnTo>
                        <a:lnTo>
                          <a:pt x="243" y="4"/>
                        </a:lnTo>
                        <a:lnTo>
                          <a:pt x="243" y="4"/>
                        </a:lnTo>
                        <a:lnTo>
                          <a:pt x="243" y="4"/>
                        </a:lnTo>
                        <a:lnTo>
                          <a:pt x="243" y="4"/>
                        </a:lnTo>
                        <a:lnTo>
                          <a:pt x="245" y="4"/>
                        </a:lnTo>
                        <a:lnTo>
                          <a:pt x="245" y="4"/>
                        </a:lnTo>
                        <a:lnTo>
                          <a:pt x="245" y="4"/>
                        </a:lnTo>
                        <a:lnTo>
                          <a:pt x="246" y="4"/>
                        </a:lnTo>
                        <a:lnTo>
                          <a:pt x="246" y="4"/>
                        </a:lnTo>
                        <a:lnTo>
                          <a:pt x="246" y="6"/>
                        </a:lnTo>
                        <a:lnTo>
                          <a:pt x="246" y="6"/>
                        </a:lnTo>
                        <a:lnTo>
                          <a:pt x="246" y="6"/>
                        </a:lnTo>
                        <a:lnTo>
                          <a:pt x="248" y="6"/>
                        </a:lnTo>
                        <a:lnTo>
                          <a:pt x="248" y="6"/>
                        </a:lnTo>
                        <a:lnTo>
                          <a:pt x="248" y="6"/>
                        </a:lnTo>
                        <a:lnTo>
                          <a:pt x="248" y="6"/>
                        </a:lnTo>
                        <a:lnTo>
                          <a:pt x="250" y="6"/>
                        </a:lnTo>
                        <a:lnTo>
                          <a:pt x="250" y="6"/>
                        </a:lnTo>
                        <a:lnTo>
                          <a:pt x="252" y="6"/>
                        </a:lnTo>
                        <a:lnTo>
                          <a:pt x="252" y="6"/>
                        </a:lnTo>
                        <a:lnTo>
                          <a:pt x="252" y="6"/>
                        </a:lnTo>
                        <a:lnTo>
                          <a:pt x="252" y="6"/>
                        </a:lnTo>
                        <a:lnTo>
                          <a:pt x="254" y="6"/>
                        </a:lnTo>
                        <a:lnTo>
                          <a:pt x="254" y="6"/>
                        </a:lnTo>
                        <a:lnTo>
                          <a:pt x="254" y="6"/>
                        </a:lnTo>
                        <a:lnTo>
                          <a:pt x="254" y="4"/>
                        </a:lnTo>
                        <a:lnTo>
                          <a:pt x="254" y="4"/>
                        </a:lnTo>
                        <a:lnTo>
                          <a:pt x="254" y="4"/>
                        </a:lnTo>
                        <a:lnTo>
                          <a:pt x="256" y="4"/>
                        </a:lnTo>
                        <a:lnTo>
                          <a:pt x="256" y="4"/>
                        </a:lnTo>
                        <a:lnTo>
                          <a:pt x="256" y="4"/>
                        </a:lnTo>
                        <a:lnTo>
                          <a:pt x="258" y="4"/>
                        </a:lnTo>
                        <a:lnTo>
                          <a:pt x="258" y="4"/>
                        </a:lnTo>
                        <a:lnTo>
                          <a:pt x="258" y="4"/>
                        </a:lnTo>
                        <a:lnTo>
                          <a:pt x="258" y="4"/>
                        </a:lnTo>
                        <a:lnTo>
                          <a:pt x="260" y="4"/>
                        </a:lnTo>
                        <a:lnTo>
                          <a:pt x="260" y="4"/>
                        </a:lnTo>
                        <a:lnTo>
                          <a:pt x="260" y="4"/>
                        </a:lnTo>
                        <a:lnTo>
                          <a:pt x="260" y="4"/>
                        </a:lnTo>
                        <a:lnTo>
                          <a:pt x="262" y="4"/>
                        </a:lnTo>
                        <a:lnTo>
                          <a:pt x="262" y="4"/>
                        </a:lnTo>
                        <a:lnTo>
                          <a:pt x="262" y="6"/>
                        </a:lnTo>
                        <a:lnTo>
                          <a:pt x="264" y="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2" name="Freeform 1630">
                    <a:extLst>
                      <a:ext uri="{FF2B5EF4-FFF2-40B4-BE49-F238E27FC236}">
                        <a16:creationId xmlns:a16="http://schemas.microsoft.com/office/drawing/2014/main" id="{D8B469BE-85E4-4BD7-AE7E-90F17521A784}"/>
                      </a:ext>
                    </a:extLst>
                  </p:cNvPr>
                  <p:cNvSpPr>
                    <a:spLocks/>
                  </p:cNvSpPr>
                  <p:nvPr/>
                </p:nvSpPr>
                <p:spPr bwMode="auto">
                  <a:xfrm>
                    <a:off x="10799" y="2645"/>
                    <a:ext cx="133" cy="232"/>
                  </a:xfrm>
                  <a:custGeom>
                    <a:avLst/>
                    <a:gdLst>
                      <a:gd name="T0" fmla="*/ 109 w 133"/>
                      <a:gd name="T1" fmla="*/ 10 h 232"/>
                      <a:gd name="T2" fmla="*/ 112 w 133"/>
                      <a:gd name="T3" fmla="*/ 19 h 232"/>
                      <a:gd name="T4" fmla="*/ 114 w 133"/>
                      <a:gd name="T5" fmla="*/ 33 h 232"/>
                      <a:gd name="T6" fmla="*/ 114 w 133"/>
                      <a:gd name="T7" fmla="*/ 46 h 232"/>
                      <a:gd name="T8" fmla="*/ 118 w 133"/>
                      <a:gd name="T9" fmla="*/ 58 h 232"/>
                      <a:gd name="T10" fmla="*/ 120 w 133"/>
                      <a:gd name="T11" fmla="*/ 63 h 232"/>
                      <a:gd name="T12" fmla="*/ 111 w 133"/>
                      <a:gd name="T13" fmla="*/ 63 h 232"/>
                      <a:gd name="T14" fmla="*/ 99 w 133"/>
                      <a:gd name="T15" fmla="*/ 61 h 232"/>
                      <a:gd name="T16" fmla="*/ 97 w 133"/>
                      <a:gd name="T17" fmla="*/ 73 h 232"/>
                      <a:gd name="T18" fmla="*/ 105 w 133"/>
                      <a:gd name="T19" fmla="*/ 83 h 232"/>
                      <a:gd name="T20" fmla="*/ 112 w 133"/>
                      <a:gd name="T21" fmla="*/ 88 h 232"/>
                      <a:gd name="T22" fmla="*/ 118 w 133"/>
                      <a:gd name="T23" fmla="*/ 100 h 232"/>
                      <a:gd name="T24" fmla="*/ 122 w 133"/>
                      <a:gd name="T25" fmla="*/ 111 h 232"/>
                      <a:gd name="T26" fmla="*/ 116 w 133"/>
                      <a:gd name="T27" fmla="*/ 121 h 232"/>
                      <a:gd name="T28" fmla="*/ 111 w 133"/>
                      <a:gd name="T29" fmla="*/ 132 h 232"/>
                      <a:gd name="T30" fmla="*/ 103 w 133"/>
                      <a:gd name="T31" fmla="*/ 142 h 232"/>
                      <a:gd name="T32" fmla="*/ 105 w 133"/>
                      <a:gd name="T33" fmla="*/ 151 h 232"/>
                      <a:gd name="T34" fmla="*/ 107 w 133"/>
                      <a:gd name="T35" fmla="*/ 163 h 232"/>
                      <a:gd name="T36" fmla="*/ 111 w 133"/>
                      <a:gd name="T37" fmla="*/ 174 h 232"/>
                      <a:gd name="T38" fmla="*/ 114 w 133"/>
                      <a:gd name="T39" fmla="*/ 184 h 232"/>
                      <a:gd name="T40" fmla="*/ 120 w 133"/>
                      <a:gd name="T41" fmla="*/ 194 h 232"/>
                      <a:gd name="T42" fmla="*/ 126 w 133"/>
                      <a:gd name="T43" fmla="*/ 203 h 232"/>
                      <a:gd name="T44" fmla="*/ 132 w 133"/>
                      <a:gd name="T45" fmla="*/ 211 h 232"/>
                      <a:gd name="T46" fmla="*/ 132 w 133"/>
                      <a:gd name="T47" fmla="*/ 224 h 232"/>
                      <a:gd name="T48" fmla="*/ 130 w 133"/>
                      <a:gd name="T49" fmla="*/ 232 h 232"/>
                      <a:gd name="T50" fmla="*/ 118 w 133"/>
                      <a:gd name="T51" fmla="*/ 228 h 232"/>
                      <a:gd name="T52" fmla="*/ 109 w 133"/>
                      <a:gd name="T53" fmla="*/ 224 h 232"/>
                      <a:gd name="T54" fmla="*/ 99 w 133"/>
                      <a:gd name="T55" fmla="*/ 222 h 232"/>
                      <a:gd name="T56" fmla="*/ 84 w 133"/>
                      <a:gd name="T57" fmla="*/ 222 h 232"/>
                      <a:gd name="T58" fmla="*/ 74 w 133"/>
                      <a:gd name="T59" fmla="*/ 222 h 232"/>
                      <a:gd name="T60" fmla="*/ 61 w 133"/>
                      <a:gd name="T61" fmla="*/ 220 h 232"/>
                      <a:gd name="T62" fmla="*/ 49 w 133"/>
                      <a:gd name="T63" fmla="*/ 220 h 232"/>
                      <a:gd name="T64" fmla="*/ 36 w 133"/>
                      <a:gd name="T65" fmla="*/ 222 h 232"/>
                      <a:gd name="T66" fmla="*/ 22 w 133"/>
                      <a:gd name="T67" fmla="*/ 220 h 232"/>
                      <a:gd name="T68" fmla="*/ 22 w 133"/>
                      <a:gd name="T69" fmla="*/ 207 h 232"/>
                      <a:gd name="T70" fmla="*/ 21 w 133"/>
                      <a:gd name="T71" fmla="*/ 196 h 232"/>
                      <a:gd name="T72" fmla="*/ 19 w 133"/>
                      <a:gd name="T73" fmla="*/ 186 h 232"/>
                      <a:gd name="T74" fmla="*/ 11 w 133"/>
                      <a:gd name="T75" fmla="*/ 184 h 232"/>
                      <a:gd name="T76" fmla="*/ 5 w 133"/>
                      <a:gd name="T77" fmla="*/ 174 h 232"/>
                      <a:gd name="T78" fmla="*/ 1 w 133"/>
                      <a:gd name="T79" fmla="*/ 169 h 232"/>
                      <a:gd name="T80" fmla="*/ 5 w 133"/>
                      <a:gd name="T81" fmla="*/ 157 h 232"/>
                      <a:gd name="T82" fmla="*/ 7 w 133"/>
                      <a:gd name="T83" fmla="*/ 146 h 232"/>
                      <a:gd name="T84" fmla="*/ 13 w 133"/>
                      <a:gd name="T85" fmla="*/ 138 h 232"/>
                      <a:gd name="T86" fmla="*/ 21 w 133"/>
                      <a:gd name="T87" fmla="*/ 130 h 232"/>
                      <a:gd name="T88" fmla="*/ 28 w 133"/>
                      <a:gd name="T89" fmla="*/ 123 h 232"/>
                      <a:gd name="T90" fmla="*/ 36 w 133"/>
                      <a:gd name="T91" fmla="*/ 121 h 232"/>
                      <a:gd name="T92" fmla="*/ 42 w 133"/>
                      <a:gd name="T93" fmla="*/ 130 h 232"/>
                      <a:gd name="T94" fmla="*/ 51 w 133"/>
                      <a:gd name="T95" fmla="*/ 132 h 232"/>
                      <a:gd name="T96" fmla="*/ 57 w 133"/>
                      <a:gd name="T97" fmla="*/ 121 h 232"/>
                      <a:gd name="T98" fmla="*/ 61 w 133"/>
                      <a:gd name="T99" fmla="*/ 113 h 232"/>
                      <a:gd name="T100" fmla="*/ 65 w 133"/>
                      <a:gd name="T101" fmla="*/ 100 h 232"/>
                      <a:gd name="T102" fmla="*/ 68 w 133"/>
                      <a:gd name="T103" fmla="*/ 90 h 232"/>
                      <a:gd name="T104" fmla="*/ 76 w 133"/>
                      <a:gd name="T105" fmla="*/ 83 h 232"/>
                      <a:gd name="T106" fmla="*/ 80 w 133"/>
                      <a:gd name="T107" fmla="*/ 73 h 232"/>
                      <a:gd name="T108" fmla="*/ 82 w 133"/>
                      <a:gd name="T109" fmla="*/ 60 h 232"/>
                      <a:gd name="T110" fmla="*/ 88 w 133"/>
                      <a:gd name="T111" fmla="*/ 48 h 232"/>
                      <a:gd name="T112" fmla="*/ 93 w 133"/>
                      <a:gd name="T113" fmla="*/ 38 h 232"/>
                      <a:gd name="T114" fmla="*/ 101 w 133"/>
                      <a:gd name="T115" fmla="*/ 33 h 232"/>
                      <a:gd name="T116" fmla="*/ 107 w 133"/>
                      <a:gd name="T117" fmla="*/ 23 h 232"/>
                      <a:gd name="T118" fmla="*/ 101 w 133"/>
                      <a:gd name="T119" fmla="*/ 14 h 232"/>
                      <a:gd name="T120" fmla="*/ 99 w 133"/>
                      <a:gd name="T121" fmla="*/ 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 h="232">
                        <a:moveTo>
                          <a:pt x="105" y="0"/>
                        </a:moveTo>
                        <a:lnTo>
                          <a:pt x="105" y="2"/>
                        </a:lnTo>
                        <a:lnTo>
                          <a:pt x="105" y="2"/>
                        </a:lnTo>
                        <a:lnTo>
                          <a:pt x="105" y="2"/>
                        </a:lnTo>
                        <a:lnTo>
                          <a:pt x="105" y="4"/>
                        </a:lnTo>
                        <a:lnTo>
                          <a:pt x="105" y="4"/>
                        </a:lnTo>
                        <a:lnTo>
                          <a:pt x="105" y="4"/>
                        </a:lnTo>
                        <a:lnTo>
                          <a:pt x="105" y="4"/>
                        </a:lnTo>
                        <a:lnTo>
                          <a:pt x="105" y="6"/>
                        </a:lnTo>
                        <a:lnTo>
                          <a:pt x="107" y="6"/>
                        </a:lnTo>
                        <a:lnTo>
                          <a:pt x="107" y="6"/>
                        </a:lnTo>
                        <a:lnTo>
                          <a:pt x="107" y="6"/>
                        </a:lnTo>
                        <a:lnTo>
                          <a:pt x="107" y="6"/>
                        </a:lnTo>
                        <a:lnTo>
                          <a:pt x="107" y="8"/>
                        </a:lnTo>
                        <a:lnTo>
                          <a:pt x="109" y="8"/>
                        </a:lnTo>
                        <a:lnTo>
                          <a:pt x="109" y="8"/>
                        </a:lnTo>
                        <a:lnTo>
                          <a:pt x="109" y="8"/>
                        </a:lnTo>
                        <a:lnTo>
                          <a:pt x="109" y="8"/>
                        </a:lnTo>
                        <a:lnTo>
                          <a:pt x="109" y="10"/>
                        </a:lnTo>
                        <a:lnTo>
                          <a:pt x="109" y="10"/>
                        </a:lnTo>
                        <a:lnTo>
                          <a:pt x="111" y="10"/>
                        </a:lnTo>
                        <a:lnTo>
                          <a:pt x="111" y="10"/>
                        </a:lnTo>
                        <a:lnTo>
                          <a:pt x="109" y="10"/>
                        </a:lnTo>
                        <a:lnTo>
                          <a:pt x="109" y="12"/>
                        </a:lnTo>
                        <a:lnTo>
                          <a:pt x="111" y="12"/>
                        </a:lnTo>
                        <a:lnTo>
                          <a:pt x="111" y="12"/>
                        </a:lnTo>
                        <a:lnTo>
                          <a:pt x="111" y="12"/>
                        </a:lnTo>
                        <a:lnTo>
                          <a:pt x="111" y="14"/>
                        </a:lnTo>
                        <a:lnTo>
                          <a:pt x="111" y="14"/>
                        </a:lnTo>
                        <a:lnTo>
                          <a:pt x="111" y="15"/>
                        </a:lnTo>
                        <a:lnTo>
                          <a:pt x="111" y="15"/>
                        </a:lnTo>
                        <a:lnTo>
                          <a:pt x="111" y="17"/>
                        </a:lnTo>
                        <a:lnTo>
                          <a:pt x="111" y="17"/>
                        </a:lnTo>
                        <a:lnTo>
                          <a:pt x="111" y="17"/>
                        </a:lnTo>
                        <a:lnTo>
                          <a:pt x="112" y="17"/>
                        </a:lnTo>
                        <a:lnTo>
                          <a:pt x="112" y="19"/>
                        </a:lnTo>
                        <a:lnTo>
                          <a:pt x="112" y="19"/>
                        </a:lnTo>
                        <a:lnTo>
                          <a:pt x="112" y="17"/>
                        </a:lnTo>
                        <a:lnTo>
                          <a:pt x="112" y="17"/>
                        </a:lnTo>
                        <a:lnTo>
                          <a:pt x="112" y="19"/>
                        </a:lnTo>
                        <a:lnTo>
                          <a:pt x="112" y="19"/>
                        </a:lnTo>
                        <a:lnTo>
                          <a:pt x="112" y="21"/>
                        </a:lnTo>
                        <a:lnTo>
                          <a:pt x="114" y="21"/>
                        </a:lnTo>
                        <a:lnTo>
                          <a:pt x="114" y="21"/>
                        </a:lnTo>
                        <a:lnTo>
                          <a:pt x="112" y="21"/>
                        </a:lnTo>
                        <a:lnTo>
                          <a:pt x="112" y="23"/>
                        </a:lnTo>
                        <a:lnTo>
                          <a:pt x="112" y="23"/>
                        </a:lnTo>
                        <a:lnTo>
                          <a:pt x="114" y="23"/>
                        </a:lnTo>
                        <a:lnTo>
                          <a:pt x="114" y="25"/>
                        </a:lnTo>
                        <a:lnTo>
                          <a:pt x="114" y="25"/>
                        </a:lnTo>
                        <a:lnTo>
                          <a:pt x="114" y="25"/>
                        </a:lnTo>
                        <a:lnTo>
                          <a:pt x="114" y="27"/>
                        </a:lnTo>
                        <a:lnTo>
                          <a:pt x="114" y="27"/>
                        </a:lnTo>
                        <a:lnTo>
                          <a:pt x="114" y="29"/>
                        </a:lnTo>
                        <a:lnTo>
                          <a:pt x="114" y="29"/>
                        </a:lnTo>
                        <a:lnTo>
                          <a:pt x="114" y="29"/>
                        </a:lnTo>
                        <a:lnTo>
                          <a:pt x="114" y="31"/>
                        </a:lnTo>
                        <a:lnTo>
                          <a:pt x="114" y="31"/>
                        </a:lnTo>
                        <a:lnTo>
                          <a:pt x="114" y="31"/>
                        </a:lnTo>
                        <a:lnTo>
                          <a:pt x="114" y="33"/>
                        </a:lnTo>
                        <a:lnTo>
                          <a:pt x="114" y="33"/>
                        </a:lnTo>
                        <a:lnTo>
                          <a:pt x="112" y="33"/>
                        </a:lnTo>
                        <a:lnTo>
                          <a:pt x="112" y="33"/>
                        </a:lnTo>
                        <a:lnTo>
                          <a:pt x="112" y="35"/>
                        </a:lnTo>
                        <a:lnTo>
                          <a:pt x="112" y="35"/>
                        </a:lnTo>
                        <a:lnTo>
                          <a:pt x="112" y="37"/>
                        </a:lnTo>
                        <a:lnTo>
                          <a:pt x="112" y="37"/>
                        </a:lnTo>
                        <a:lnTo>
                          <a:pt x="112" y="38"/>
                        </a:lnTo>
                        <a:lnTo>
                          <a:pt x="112" y="38"/>
                        </a:lnTo>
                        <a:lnTo>
                          <a:pt x="112" y="40"/>
                        </a:lnTo>
                        <a:lnTo>
                          <a:pt x="112" y="40"/>
                        </a:lnTo>
                        <a:lnTo>
                          <a:pt x="112" y="40"/>
                        </a:lnTo>
                        <a:lnTo>
                          <a:pt x="112" y="42"/>
                        </a:lnTo>
                        <a:lnTo>
                          <a:pt x="114" y="42"/>
                        </a:lnTo>
                        <a:lnTo>
                          <a:pt x="114" y="42"/>
                        </a:lnTo>
                        <a:lnTo>
                          <a:pt x="114" y="44"/>
                        </a:lnTo>
                        <a:lnTo>
                          <a:pt x="114" y="44"/>
                        </a:lnTo>
                        <a:lnTo>
                          <a:pt x="114" y="46"/>
                        </a:lnTo>
                        <a:lnTo>
                          <a:pt x="114" y="46"/>
                        </a:lnTo>
                        <a:lnTo>
                          <a:pt x="114" y="46"/>
                        </a:lnTo>
                        <a:lnTo>
                          <a:pt x="114" y="48"/>
                        </a:lnTo>
                        <a:lnTo>
                          <a:pt x="114" y="48"/>
                        </a:lnTo>
                        <a:lnTo>
                          <a:pt x="114" y="48"/>
                        </a:lnTo>
                        <a:lnTo>
                          <a:pt x="114" y="48"/>
                        </a:lnTo>
                        <a:lnTo>
                          <a:pt x="114" y="50"/>
                        </a:lnTo>
                        <a:lnTo>
                          <a:pt x="114" y="50"/>
                        </a:lnTo>
                        <a:lnTo>
                          <a:pt x="114" y="50"/>
                        </a:lnTo>
                        <a:lnTo>
                          <a:pt x="114" y="50"/>
                        </a:lnTo>
                        <a:lnTo>
                          <a:pt x="114" y="52"/>
                        </a:lnTo>
                        <a:lnTo>
                          <a:pt x="116" y="52"/>
                        </a:lnTo>
                        <a:lnTo>
                          <a:pt x="116" y="52"/>
                        </a:lnTo>
                        <a:lnTo>
                          <a:pt x="116" y="52"/>
                        </a:lnTo>
                        <a:lnTo>
                          <a:pt x="116" y="54"/>
                        </a:lnTo>
                        <a:lnTo>
                          <a:pt x="118" y="54"/>
                        </a:lnTo>
                        <a:lnTo>
                          <a:pt x="118" y="54"/>
                        </a:lnTo>
                        <a:lnTo>
                          <a:pt x="118" y="56"/>
                        </a:lnTo>
                        <a:lnTo>
                          <a:pt x="118" y="56"/>
                        </a:lnTo>
                        <a:lnTo>
                          <a:pt x="118" y="56"/>
                        </a:lnTo>
                        <a:lnTo>
                          <a:pt x="118" y="56"/>
                        </a:lnTo>
                        <a:lnTo>
                          <a:pt x="118" y="58"/>
                        </a:lnTo>
                        <a:lnTo>
                          <a:pt x="120" y="58"/>
                        </a:lnTo>
                        <a:lnTo>
                          <a:pt x="120" y="58"/>
                        </a:lnTo>
                        <a:lnTo>
                          <a:pt x="120" y="58"/>
                        </a:lnTo>
                        <a:lnTo>
                          <a:pt x="120" y="58"/>
                        </a:lnTo>
                        <a:lnTo>
                          <a:pt x="120" y="60"/>
                        </a:lnTo>
                        <a:lnTo>
                          <a:pt x="120" y="60"/>
                        </a:lnTo>
                        <a:lnTo>
                          <a:pt x="120" y="60"/>
                        </a:lnTo>
                        <a:lnTo>
                          <a:pt x="122" y="60"/>
                        </a:lnTo>
                        <a:lnTo>
                          <a:pt x="122" y="60"/>
                        </a:lnTo>
                        <a:lnTo>
                          <a:pt x="122" y="61"/>
                        </a:lnTo>
                        <a:lnTo>
                          <a:pt x="124" y="61"/>
                        </a:lnTo>
                        <a:lnTo>
                          <a:pt x="124" y="61"/>
                        </a:lnTo>
                        <a:lnTo>
                          <a:pt x="124" y="61"/>
                        </a:lnTo>
                        <a:lnTo>
                          <a:pt x="124" y="63"/>
                        </a:lnTo>
                        <a:lnTo>
                          <a:pt x="124" y="63"/>
                        </a:lnTo>
                        <a:lnTo>
                          <a:pt x="122" y="63"/>
                        </a:lnTo>
                        <a:lnTo>
                          <a:pt x="122" y="63"/>
                        </a:lnTo>
                        <a:lnTo>
                          <a:pt x="120" y="63"/>
                        </a:lnTo>
                        <a:lnTo>
                          <a:pt x="120" y="63"/>
                        </a:lnTo>
                        <a:lnTo>
                          <a:pt x="120" y="63"/>
                        </a:lnTo>
                        <a:lnTo>
                          <a:pt x="120" y="63"/>
                        </a:lnTo>
                        <a:lnTo>
                          <a:pt x="120" y="63"/>
                        </a:lnTo>
                        <a:lnTo>
                          <a:pt x="118" y="63"/>
                        </a:lnTo>
                        <a:lnTo>
                          <a:pt x="118" y="63"/>
                        </a:lnTo>
                        <a:lnTo>
                          <a:pt x="118" y="63"/>
                        </a:lnTo>
                        <a:lnTo>
                          <a:pt x="118" y="61"/>
                        </a:lnTo>
                        <a:lnTo>
                          <a:pt x="116" y="61"/>
                        </a:lnTo>
                        <a:lnTo>
                          <a:pt x="116" y="61"/>
                        </a:lnTo>
                        <a:lnTo>
                          <a:pt x="116" y="63"/>
                        </a:lnTo>
                        <a:lnTo>
                          <a:pt x="114" y="63"/>
                        </a:lnTo>
                        <a:lnTo>
                          <a:pt x="114" y="61"/>
                        </a:lnTo>
                        <a:lnTo>
                          <a:pt x="114" y="61"/>
                        </a:lnTo>
                        <a:lnTo>
                          <a:pt x="114" y="63"/>
                        </a:lnTo>
                        <a:lnTo>
                          <a:pt x="114" y="63"/>
                        </a:lnTo>
                        <a:lnTo>
                          <a:pt x="112" y="63"/>
                        </a:lnTo>
                        <a:lnTo>
                          <a:pt x="112" y="61"/>
                        </a:lnTo>
                        <a:lnTo>
                          <a:pt x="112" y="61"/>
                        </a:lnTo>
                        <a:lnTo>
                          <a:pt x="112" y="61"/>
                        </a:lnTo>
                        <a:lnTo>
                          <a:pt x="111" y="61"/>
                        </a:lnTo>
                        <a:lnTo>
                          <a:pt x="111" y="63"/>
                        </a:lnTo>
                        <a:lnTo>
                          <a:pt x="111" y="63"/>
                        </a:lnTo>
                        <a:lnTo>
                          <a:pt x="111" y="63"/>
                        </a:lnTo>
                        <a:lnTo>
                          <a:pt x="109" y="63"/>
                        </a:lnTo>
                        <a:lnTo>
                          <a:pt x="109" y="63"/>
                        </a:lnTo>
                        <a:lnTo>
                          <a:pt x="109" y="63"/>
                        </a:lnTo>
                        <a:lnTo>
                          <a:pt x="109" y="63"/>
                        </a:lnTo>
                        <a:lnTo>
                          <a:pt x="107" y="63"/>
                        </a:lnTo>
                        <a:lnTo>
                          <a:pt x="107" y="63"/>
                        </a:lnTo>
                        <a:lnTo>
                          <a:pt x="107" y="63"/>
                        </a:lnTo>
                        <a:lnTo>
                          <a:pt x="107" y="61"/>
                        </a:lnTo>
                        <a:lnTo>
                          <a:pt x="105" y="61"/>
                        </a:lnTo>
                        <a:lnTo>
                          <a:pt x="105" y="61"/>
                        </a:lnTo>
                        <a:lnTo>
                          <a:pt x="103" y="61"/>
                        </a:lnTo>
                        <a:lnTo>
                          <a:pt x="103" y="61"/>
                        </a:lnTo>
                        <a:lnTo>
                          <a:pt x="103" y="61"/>
                        </a:lnTo>
                        <a:lnTo>
                          <a:pt x="101" y="61"/>
                        </a:lnTo>
                        <a:lnTo>
                          <a:pt x="101" y="61"/>
                        </a:lnTo>
                        <a:lnTo>
                          <a:pt x="99" y="61"/>
                        </a:lnTo>
                        <a:lnTo>
                          <a:pt x="99" y="61"/>
                        </a:lnTo>
                        <a:lnTo>
                          <a:pt x="99" y="61"/>
                        </a:lnTo>
                        <a:lnTo>
                          <a:pt x="99" y="63"/>
                        </a:lnTo>
                        <a:lnTo>
                          <a:pt x="97" y="63"/>
                        </a:lnTo>
                        <a:lnTo>
                          <a:pt x="97" y="63"/>
                        </a:lnTo>
                        <a:lnTo>
                          <a:pt x="97" y="65"/>
                        </a:lnTo>
                        <a:lnTo>
                          <a:pt x="97" y="65"/>
                        </a:lnTo>
                        <a:lnTo>
                          <a:pt x="97" y="65"/>
                        </a:lnTo>
                        <a:lnTo>
                          <a:pt x="97" y="65"/>
                        </a:lnTo>
                        <a:lnTo>
                          <a:pt x="97" y="65"/>
                        </a:lnTo>
                        <a:lnTo>
                          <a:pt x="97" y="67"/>
                        </a:lnTo>
                        <a:lnTo>
                          <a:pt x="95" y="67"/>
                        </a:lnTo>
                        <a:lnTo>
                          <a:pt x="95" y="67"/>
                        </a:lnTo>
                        <a:lnTo>
                          <a:pt x="95" y="69"/>
                        </a:lnTo>
                        <a:lnTo>
                          <a:pt x="95" y="69"/>
                        </a:lnTo>
                        <a:lnTo>
                          <a:pt x="95" y="71"/>
                        </a:lnTo>
                        <a:lnTo>
                          <a:pt x="97" y="71"/>
                        </a:lnTo>
                        <a:lnTo>
                          <a:pt x="97" y="71"/>
                        </a:lnTo>
                        <a:lnTo>
                          <a:pt x="97" y="71"/>
                        </a:lnTo>
                        <a:lnTo>
                          <a:pt x="97" y="73"/>
                        </a:lnTo>
                        <a:lnTo>
                          <a:pt x="97" y="73"/>
                        </a:lnTo>
                        <a:lnTo>
                          <a:pt x="97" y="73"/>
                        </a:lnTo>
                        <a:lnTo>
                          <a:pt x="99" y="73"/>
                        </a:lnTo>
                        <a:lnTo>
                          <a:pt x="99" y="73"/>
                        </a:lnTo>
                        <a:lnTo>
                          <a:pt x="99" y="73"/>
                        </a:lnTo>
                        <a:lnTo>
                          <a:pt x="99" y="75"/>
                        </a:lnTo>
                        <a:lnTo>
                          <a:pt x="99" y="75"/>
                        </a:lnTo>
                        <a:lnTo>
                          <a:pt x="101" y="75"/>
                        </a:lnTo>
                        <a:lnTo>
                          <a:pt x="101" y="75"/>
                        </a:lnTo>
                        <a:lnTo>
                          <a:pt x="101" y="77"/>
                        </a:lnTo>
                        <a:lnTo>
                          <a:pt x="101" y="77"/>
                        </a:lnTo>
                        <a:lnTo>
                          <a:pt x="101" y="77"/>
                        </a:lnTo>
                        <a:lnTo>
                          <a:pt x="101" y="79"/>
                        </a:lnTo>
                        <a:lnTo>
                          <a:pt x="101" y="79"/>
                        </a:lnTo>
                        <a:lnTo>
                          <a:pt x="103" y="79"/>
                        </a:lnTo>
                        <a:lnTo>
                          <a:pt x="103" y="81"/>
                        </a:lnTo>
                        <a:lnTo>
                          <a:pt x="103" y="81"/>
                        </a:lnTo>
                        <a:lnTo>
                          <a:pt x="103" y="81"/>
                        </a:lnTo>
                        <a:lnTo>
                          <a:pt x="103" y="81"/>
                        </a:lnTo>
                        <a:lnTo>
                          <a:pt x="103" y="81"/>
                        </a:lnTo>
                        <a:lnTo>
                          <a:pt x="105" y="81"/>
                        </a:lnTo>
                        <a:lnTo>
                          <a:pt x="105" y="83"/>
                        </a:lnTo>
                        <a:lnTo>
                          <a:pt x="105" y="83"/>
                        </a:lnTo>
                        <a:lnTo>
                          <a:pt x="105" y="83"/>
                        </a:lnTo>
                        <a:lnTo>
                          <a:pt x="107" y="83"/>
                        </a:lnTo>
                        <a:lnTo>
                          <a:pt x="107" y="84"/>
                        </a:lnTo>
                        <a:lnTo>
                          <a:pt x="107" y="84"/>
                        </a:lnTo>
                        <a:lnTo>
                          <a:pt x="107" y="84"/>
                        </a:lnTo>
                        <a:lnTo>
                          <a:pt x="107" y="84"/>
                        </a:lnTo>
                        <a:lnTo>
                          <a:pt x="107" y="86"/>
                        </a:lnTo>
                        <a:lnTo>
                          <a:pt x="109" y="86"/>
                        </a:lnTo>
                        <a:lnTo>
                          <a:pt x="109" y="86"/>
                        </a:lnTo>
                        <a:lnTo>
                          <a:pt x="109" y="86"/>
                        </a:lnTo>
                        <a:lnTo>
                          <a:pt x="109" y="86"/>
                        </a:lnTo>
                        <a:lnTo>
                          <a:pt x="111" y="86"/>
                        </a:lnTo>
                        <a:lnTo>
                          <a:pt x="111" y="86"/>
                        </a:lnTo>
                        <a:lnTo>
                          <a:pt x="111" y="88"/>
                        </a:lnTo>
                        <a:lnTo>
                          <a:pt x="112" y="88"/>
                        </a:lnTo>
                        <a:lnTo>
                          <a:pt x="112" y="88"/>
                        </a:lnTo>
                        <a:lnTo>
                          <a:pt x="112" y="88"/>
                        </a:lnTo>
                        <a:lnTo>
                          <a:pt x="112" y="88"/>
                        </a:lnTo>
                        <a:lnTo>
                          <a:pt x="112" y="88"/>
                        </a:lnTo>
                        <a:lnTo>
                          <a:pt x="114" y="88"/>
                        </a:lnTo>
                        <a:lnTo>
                          <a:pt x="114" y="88"/>
                        </a:lnTo>
                        <a:lnTo>
                          <a:pt x="114" y="88"/>
                        </a:lnTo>
                        <a:lnTo>
                          <a:pt x="114" y="90"/>
                        </a:lnTo>
                        <a:lnTo>
                          <a:pt x="116" y="90"/>
                        </a:lnTo>
                        <a:lnTo>
                          <a:pt x="116" y="90"/>
                        </a:lnTo>
                        <a:lnTo>
                          <a:pt x="116" y="92"/>
                        </a:lnTo>
                        <a:lnTo>
                          <a:pt x="116" y="92"/>
                        </a:lnTo>
                        <a:lnTo>
                          <a:pt x="116" y="92"/>
                        </a:lnTo>
                        <a:lnTo>
                          <a:pt x="116" y="94"/>
                        </a:lnTo>
                        <a:lnTo>
                          <a:pt x="116" y="94"/>
                        </a:lnTo>
                        <a:lnTo>
                          <a:pt x="116" y="96"/>
                        </a:lnTo>
                        <a:lnTo>
                          <a:pt x="118" y="96"/>
                        </a:lnTo>
                        <a:lnTo>
                          <a:pt x="118" y="96"/>
                        </a:lnTo>
                        <a:lnTo>
                          <a:pt x="118" y="96"/>
                        </a:lnTo>
                        <a:lnTo>
                          <a:pt x="118" y="98"/>
                        </a:lnTo>
                        <a:lnTo>
                          <a:pt x="118" y="98"/>
                        </a:lnTo>
                        <a:lnTo>
                          <a:pt x="118" y="98"/>
                        </a:lnTo>
                        <a:lnTo>
                          <a:pt x="118" y="100"/>
                        </a:lnTo>
                        <a:lnTo>
                          <a:pt x="118" y="100"/>
                        </a:lnTo>
                        <a:lnTo>
                          <a:pt x="118" y="100"/>
                        </a:lnTo>
                        <a:lnTo>
                          <a:pt x="118" y="102"/>
                        </a:lnTo>
                        <a:lnTo>
                          <a:pt x="118" y="102"/>
                        </a:lnTo>
                        <a:lnTo>
                          <a:pt x="120" y="102"/>
                        </a:lnTo>
                        <a:lnTo>
                          <a:pt x="120" y="104"/>
                        </a:lnTo>
                        <a:lnTo>
                          <a:pt x="120" y="104"/>
                        </a:lnTo>
                        <a:lnTo>
                          <a:pt x="120" y="104"/>
                        </a:lnTo>
                        <a:lnTo>
                          <a:pt x="120" y="105"/>
                        </a:lnTo>
                        <a:lnTo>
                          <a:pt x="120" y="105"/>
                        </a:lnTo>
                        <a:lnTo>
                          <a:pt x="120" y="105"/>
                        </a:lnTo>
                        <a:lnTo>
                          <a:pt x="120" y="105"/>
                        </a:lnTo>
                        <a:lnTo>
                          <a:pt x="120" y="107"/>
                        </a:lnTo>
                        <a:lnTo>
                          <a:pt x="122" y="107"/>
                        </a:lnTo>
                        <a:lnTo>
                          <a:pt x="122" y="107"/>
                        </a:lnTo>
                        <a:lnTo>
                          <a:pt x="122" y="107"/>
                        </a:lnTo>
                        <a:lnTo>
                          <a:pt x="122" y="109"/>
                        </a:lnTo>
                        <a:lnTo>
                          <a:pt x="122" y="109"/>
                        </a:lnTo>
                        <a:lnTo>
                          <a:pt x="122" y="111"/>
                        </a:lnTo>
                        <a:lnTo>
                          <a:pt x="122" y="111"/>
                        </a:lnTo>
                        <a:lnTo>
                          <a:pt x="122" y="111"/>
                        </a:lnTo>
                        <a:lnTo>
                          <a:pt x="122" y="113"/>
                        </a:lnTo>
                        <a:lnTo>
                          <a:pt x="120" y="113"/>
                        </a:lnTo>
                        <a:lnTo>
                          <a:pt x="120" y="113"/>
                        </a:lnTo>
                        <a:lnTo>
                          <a:pt x="120" y="113"/>
                        </a:lnTo>
                        <a:lnTo>
                          <a:pt x="120" y="113"/>
                        </a:lnTo>
                        <a:lnTo>
                          <a:pt x="120" y="115"/>
                        </a:lnTo>
                        <a:lnTo>
                          <a:pt x="120" y="115"/>
                        </a:lnTo>
                        <a:lnTo>
                          <a:pt x="120" y="115"/>
                        </a:lnTo>
                        <a:lnTo>
                          <a:pt x="118" y="115"/>
                        </a:lnTo>
                        <a:lnTo>
                          <a:pt x="118" y="115"/>
                        </a:lnTo>
                        <a:lnTo>
                          <a:pt x="118" y="117"/>
                        </a:lnTo>
                        <a:lnTo>
                          <a:pt x="118" y="117"/>
                        </a:lnTo>
                        <a:lnTo>
                          <a:pt x="118" y="117"/>
                        </a:lnTo>
                        <a:lnTo>
                          <a:pt x="116" y="117"/>
                        </a:lnTo>
                        <a:lnTo>
                          <a:pt x="116" y="119"/>
                        </a:lnTo>
                        <a:lnTo>
                          <a:pt x="116" y="119"/>
                        </a:lnTo>
                        <a:lnTo>
                          <a:pt x="116" y="119"/>
                        </a:lnTo>
                        <a:lnTo>
                          <a:pt x="116" y="121"/>
                        </a:lnTo>
                        <a:lnTo>
                          <a:pt x="116" y="121"/>
                        </a:lnTo>
                        <a:lnTo>
                          <a:pt x="116" y="121"/>
                        </a:lnTo>
                        <a:lnTo>
                          <a:pt x="114" y="121"/>
                        </a:lnTo>
                        <a:lnTo>
                          <a:pt x="114" y="123"/>
                        </a:lnTo>
                        <a:lnTo>
                          <a:pt x="114" y="123"/>
                        </a:lnTo>
                        <a:lnTo>
                          <a:pt x="114" y="123"/>
                        </a:lnTo>
                        <a:lnTo>
                          <a:pt x="114" y="125"/>
                        </a:lnTo>
                        <a:lnTo>
                          <a:pt x="114" y="125"/>
                        </a:lnTo>
                        <a:lnTo>
                          <a:pt x="114" y="127"/>
                        </a:lnTo>
                        <a:lnTo>
                          <a:pt x="114" y="127"/>
                        </a:lnTo>
                        <a:lnTo>
                          <a:pt x="114" y="127"/>
                        </a:lnTo>
                        <a:lnTo>
                          <a:pt x="114" y="128"/>
                        </a:lnTo>
                        <a:lnTo>
                          <a:pt x="112" y="128"/>
                        </a:lnTo>
                        <a:lnTo>
                          <a:pt x="112" y="128"/>
                        </a:lnTo>
                        <a:lnTo>
                          <a:pt x="112" y="128"/>
                        </a:lnTo>
                        <a:lnTo>
                          <a:pt x="112" y="128"/>
                        </a:lnTo>
                        <a:lnTo>
                          <a:pt x="112" y="128"/>
                        </a:lnTo>
                        <a:lnTo>
                          <a:pt x="112" y="130"/>
                        </a:lnTo>
                        <a:lnTo>
                          <a:pt x="111" y="130"/>
                        </a:lnTo>
                        <a:lnTo>
                          <a:pt x="111" y="130"/>
                        </a:lnTo>
                        <a:lnTo>
                          <a:pt x="111" y="132"/>
                        </a:lnTo>
                        <a:lnTo>
                          <a:pt x="111" y="132"/>
                        </a:lnTo>
                        <a:lnTo>
                          <a:pt x="111" y="132"/>
                        </a:lnTo>
                        <a:lnTo>
                          <a:pt x="111" y="134"/>
                        </a:lnTo>
                        <a:lnTo>
                          <a:pt x="109" y="134"/>
                        </a:lnTo>
                        <a:lnTo>
                          <a:pt x="109" y="134"/>
                        </a:lnTo>
                        <a:lnTo>
                          <a:pt x="109" y="136"/>
                        </a:lnTo>
                        <a:lnTo>
                          <a:pt x="109" y="136"/>
                        </a:lnTo>
                        <a:lnTo>
                          <a:pt x="109" y="136"/>
                        </a:lnTo>
                        <a:lnTo>
                          <a:pt x="109" y="136"/>
                        </a:lnTo>
                        <a:lnTo>
                          <a:pt x="109" y="138"/>
                        </a:lnTo>
                        <a:lnTo>
                          <a:pt x="109" y="138"/>
                        </a:lnTo>
                        <a:lnTo>
                          <a:pt x="109" y="138"/>
                        </a:lnTo>
                        <a:lnTo>
                          <a:pt x="107" y="138"/>
                        </a:lnTo>
                        <a:lnTo>
                          <a:pt x="107" y="138"/>
                        </a:lnTo>
                        <a:lnTo>
                          <a:pt x="107" y="140"/>
                        </a:lnTo>
                        <a:lnTo>
                          <a:pt x="107" y="140"/>
                        </a:lnTo>
                        <a:lnTo>
                          <a:pt x="105" y="140"/>
                        </a:lnTo>
                        <a:lnTo>
                          <a:pt x="105" y="140"/>
                        </a:lnTo>
                        <a:lnTo>
                          <a:pt x="105" y="140"/>
                        </a:lnTo>
                        <a:lnTo>
                          <a:pt x="103" y="140"/>
                        </a:lnTo>
                        <a:lnTo>
                          <a:pt x="103" y="142"/>
                        </a:lnTo>
                        <a:lnTo>
                          <a:pt x="103" y="142"/>
                        </a:lnTo>
                        <a:lnTo>
                          <a:pt x="103" y="142"/>
                        </a:lnTo>
                        <a:lnTo>
                          <a:pt x="103" y="142"/>
                        </a:lnTo>
                        <a:lnTo>
                          <a:pt x="103" y="144"/>
                        </a:lnTo>
                        <a:lnTo>
                          <a:pt x="103" y="144"/>
                        </a:lnTo>
                        <a:lnTo>
                          <a:pt x="103" y="144"/>
                        </a:lnTo>
                        <a:lnTo>
                          <a:pt x="103" y="144"/>
                        </a:lnTo>
                        <a:lnTo>
                          <a:pt x="103" y="144"/>
                        </a:lnTo>
                        <a:lnTo>
                          <a:pt x="103" y="146"/>
                        </a:lnTo>
                        <a:lnTo>
                          <a:pt x="105" y="146"/>
                        </a:lnTo>
                        <a:lnTo>
                          <a:pt x="105" y="146"/>
                        </a:lnTo>
                        <a:lnTo>
                          <a:pt x="107" y="146"/>
                        </a:lnTo>
                        <a:lnTo>
                          <a:pt x="107" y="146"/>
                        </a:lnTo>
                        <a:lnTo>
                          <a:pt x="107" y="148"/>
                        </a:lnTo>
                        <a:lnTo>
                          <a:pt x="107" y="148"/>
                        </a:lnTo>
                        <a:lnTo>
                          <a:pt x="107" y="150"/>
                        </a:lnTo>
                        <a:lnTo>
                          <a:pt x="107" y="150"/>
                        </a:lnTo>
                        <a:lnTo>
                          <a:pt x="107" y="151"/>
                        </a:lnTo>
                        <a:lnTo>
                          <a:pt x="107" y="151"/>
                        </a:lnTo>
                        <a:lnTo>
                          <a:pt x="105" y="151"/>
                        </a:lnTo>
                        <a:lnTo>
                          <a:pt x="105" y="153"/>
                        </a:lnTo>
                        <a:lnTo>
                          <a:pt x="107" y="153"/>
                        </a:lnTo>
                        <a:lnTo>
                          <a:pt x="107" y="153"/>
                        </a:lnTo>
                        <a:lnTo>
                          <a:pt x="107" y="153"/>
                        </a:lnTo>
                        <a:lnTo>
                          <a:pt x="107" y="155"/>
                        </a:lnTo>
                        <a:lnTo>
                          <a:pt x="105" y="155"/>
                        </a:lnTo>
                        <a:lnTo>
                          <a:pt x="105" y="155"/>
                        </a:lnTo>
                        <a:lnTo>
                          <a:pt x="105" y="157"/>
                        </a:lnTo>
                        <a:lnTo>
                          <a:pt x="105" y="157"/>
                        </a:lnTo>
                        <a:lnTo>
                          <a:pt x="105" y="157"/>
                        </a:lnTo>
                        <a:lnTo>
                          <a:pt x="105" y="159"/>
                        </a:lnTo>
                        <a:lnTo>
                          <a:pt x="105" y="159"/>
                        </a:lnTo>
                        <a:lnTo>
                          <a:pt x="105" y="159"/>
                        </a:lnTo>
                        <a:lnTo>
                          <a:pt x="105" y="161"/>
                        </a:lnTo>
                        <a:lnTo>
                          <a:pt x="107" y="161"/>
                        </a:lnTo>
                        <a:lnTo>
                          <a:pt x="107" y="161"/>
                        </a:lnTo>
                        <a:lnTo>
                          <a:pt x="107" y="161"/>
                        </a:lnTo>
                        <a:lnTo>
                          <a:pt x="107" y="161"/>
                        </a:lnTo>
                        <a:lnTo>
                          <a:pt x="107" y="161"/>
                        </a:lnTo>
                        <a:lnTo>
                          <a:pt x="107" y="163"/>
                        </a:lnTo>
                        <a:lnTo>
                          <a:pt x="107" y="163"/>
                        </a:lnTo>
                        <a:lnTo>
                          <a:pt x="107" y="163"/>
                        </a:lnTo>
                        <a:lnTo>
                          <a:pt x="107" y="165"/>
                        </a:lnTo>
                        <a:lnTo>
                          <a:pt x="107" y="165"/>
                        </a:lnTo>
                        <a:lnTo>
                          <a:pt x="107" y="165"/>
                        </a:lnTo>
                        <a:lnTo>
                          <a:pt x="107" y="167"/>
                        </a:lnTo>
                        <a:lnTo>
                          <a:pt x="107" y="167"/>
                        </a:lnTo>
                        <a:lnTo>
                          <a:pt x="107" y="169"/>
                        </a:lnTo>
                        <a:lnTo>
                          <a:pt x="107" y="169"/>
                        </a:lnTo>
                        <a:lnTo>
                          <a:pt x="107" y="169"/>
                        </a:lnTo>
                        <a:lnTo>
                          <a:pt x="107" y="171"/>
                        </a:lnTo>
                        <a:lnTo>
                          <a:pt x="107" y="171"/>
                        </a:lnTo>
                        <a:lnTo>
                          <a:pt x="107" y="173"/>
                        </a:lnTo>
                        <a:lnTo>
                          <a:pt x="109" y="173"/>
                        </a:lnTo>
                        <a:lnTo>
                          <a:pt x="109" y="173"/>
                        </a:lnTo>
                        <a:lnTo>
                          <a:pt x="109" y="173"/>
                        </a:lnTo>
                        <a:lnTo>
                          <a:pt x="109" y="174"/>
                        </a:lnTo>
                        <a:lnTo>
                          <a:pt x="109" y="174"/>
                        </a:lnTo>
                        <a:lnTo>
                          <a:pt x="109" y="174"/>
                        </a:lnTo>
                        <a:lnTo>
                          <a:pt x="111" y="174"/>
                        </a:lnTo>
                        <a:lnTo>
                          <a:pt x="111" y="176"/>
                        </a:lnTo>
                        <a:lnTo>
                          <a:pt x="111" y="176"/>
                        </a:lnTo>
                        <a:lnTo>
                          <a:pt x="112" y="176"/>
                        </a:lnTo>
                        <a:lnTo>
                          <a:pt x="112" y="176"/>
                        </a:lnTo>
                        <a:lnTo>
                          <a:pt x="112" y="176"/>
                        </a:lnTo>
                        <a:lnTo>
                          <a:pt x="112" y="176"/>
                        </a:lnTo>
                        <a:lnTo>
                          <a:pt x="112" y="176"/>
                        </a:lnTo>
                        <a:lnTo>
                          <a:pt x="112" y="178"/>
                        </a:lnTo>
                        <a:lnTo>
                          <a:pt x="114" y="178"/>
                        </a:lnTo>
                        <a:lnTo>
                          <a:pt x="114" y="178"/>
                        </a:lnTo>
                        <a:lnTo>
                          <a:pt x="114" y="180"/>
                        </a:lnTo>
                        <a:lnTo>
                          <a:pt x="114" y="180"/>
                        </a:lnTo>
                        <a:lnTo>
                          <a:pt x="114" y="180"/>
                        </a:lnTo>
                        <a:lnTo>
                          <a:pt x="114" y="182"/>
                        </a:lnTo>
                        <a:lnTo>
                          <a:pt x="114" y="182"/>
                        </a:lnTo>
                        <a:lnTo>
                          <a:pt x="114" y="184"/>
                        </a:lnTo>
                        <a:lnTo>
                          <a:pt x="114" y="184"/>
                        </a:lnTo>
                        <a:lnTo>
                          <a:pt x="114" y="184"/>
                        </a:lnTo>
                        <a:lnTo>
                          <a:pt x="114" y="184"/>
                        </a:lnTo>
                        <a:lnTo>
                          <a:pt x="114" y="184"/>
                        </a:lnTo>
                        <a:lnTo>
                          <a:pt x="114" y="184"/>
                        </a:lnTo>
                        <a:lnTo>
                          <a:pt x="114" y="186"/>
                        </a:lnTo>
                        <a:lnTo>
                          <a:pt x="114" y="186"/>
                        </a:lnTo>
                        <a:lnTo>
                          <a:pt x="114" y="186"/>
                        </a:lnTo>
                        <a:lnTo>
                          <a:pt x="114" y="188"/>
                        </a:lnTo>
                        <a:lnTo>
                          <a:pt x="114" y="188"/>
                        </a:lnTo>
                        <a:lnTo>
                          <a:pt x="114" y="188"/>
                        </a:lnTo>
                        <a:lnTo>
                          <a:pt x="114" y="190"/>
                        </a:lnTo>
                        <a:lnTo>
                          <a:pt x="116" y="190"/>
                        </a:lnTo>
                        <a:lnTo>
                          <a:pt x="116" y="190"/>
                        </a:lnTo>
                        <a:lnTo>
                          <a:pt x="116" y="190"/>
                        </a:lnTo>
                        <a:lnTo>
                          <a:pt x="116" y="192"/>
                        </a:lnTo>
                        <a:lnTo>
                          <a:pt x="118" y="192"/>
                        </a:lnTo>
                        <a:lnTo>
                          <a:pt x="118" y="192"/>
                        </a:lnTo>
                        <a:lnTo>
                          <a:pt x="118" y="194"/>
                        </a:lnTo>
                        <a:lnTo>
                          <a:pt x="118" y="194"/>
                        </a:lnTo>
                        <a:lnTo>
                          <a:pt x="118" y="194"/>
                        </a:lnTo>
                        <a:lnTo>
                          <a:pt x="118" y="194"/>
                        </a:lnTo>
                        <a:lnTo>
                          <a:pt x="118" y="194"/>
                        </a:lnTo>
                        <a:lnTo>
                          <a:pt x="120" y="194"/>
                        </a:lnTo>
                        <a:lnTo>
                          <a:pt x="120" y="196"/>
                        </a:lnTo>
                        <a:lnTo>
                          <a:pt x="120" y="196"/>
                        </a:lnTo>
                        <a:lnTo>
                          <a:pt x="120" y="196"/>
                        </a:lnTo>
                        <a:lnTo>
                          <a:pt x="120" y="196"/>
                        </a:lnTo>
                        <a:lnTo>
                          <a:pt x="120" y="197"/>
                        </a:lnTo>
                        <a:lnTo>
                          <a:pt x="122" y="197"/>
                        </a:lnTo>
                        <a:lnTo>
                          <a:pt x="122" y="197"/>
                        </a:lnTo>
                        <a:lnTo>
                          <a:pt x="122" y="197"/>
                        </a:lnTo>
                        <a:lnTo>
                          <a:pt x="122" y="199"/>
                        </a:lnTo>
                        <a:lnTo>
                          <a:pt x="124" y="199"/>
                        </a:lnTo>
                        <a:lnTo>
                          <a:pt x="124" y="199"/>
                        </a:lnTo>
                        <a:lnTo>
                          <a:pt x="124" y="199"/>
                        </a:lnTo>
                        <a:lnTo>
                          <a:pt x="124" y="201"/>
                        </a:lnTo>
                        <a:lnTo>
                          <a:pt x="124" y="201"/>
                        </a:lnTo>
                        <a:lnTo>
                          <a:pt x="124" y="201"/>
                        </a:lnTo>
                        <a:lnTo>
                          <a:pt x="124" y="201"/>
                        </a:lnTo>
                        <a:lnTo>
                          <a:pt x="126" y="201"/>
                        </a:lnTo>
                        <a:lnTo>
                          <a:pt x="126" y="203"/>
                        </a:lnTo>
                        <a:lnTo>
                          <a:pt x="126" y="203"/>
                        </a:lnTo>
                        <a:lnTo>
                          <a:pt x="126" y="203"/>
                        </a:lnTo>
                        <a:lnTo>
                          <a:pt x="126" y="203"/>
                        </a:lnTo>
                        <a:lnTo>
                          <a:pt x="126" y="203"/>
                        </a:lnTo>
                        <a:lnTo>
                          <a:pt x="128" y="203"/>
                        </a:lnTo>
                        <a:lnTo>
                          <a:pt x="128" y="203"/>
                        </a:lnTo>
                        <a:lnTo>
                          <a:pt x="128" y="203"/>
                        </a:lnTo>
                        <a:lnTo>
                          <a:pt x="128" y="205"/>
                        </a:lnTo>
                        <a:lnTo>
                          <a:pt x="130" y="205"/>
                        </a:lnTo>
                        <a:lnTo>
                          <a:pt x="130" y="205"/>
                        </a:lnTo>
                        <a:lnTo>
                          <a:pt x="130" y="205"/>
                        </a:lnTo>
                        <a:lnTo>
                          <a:pt x="130" y="205"/>
                        </a:lnTo>
                        <a:lnTo>
                          <a:pt x="130" y="207"/>
                        </a:lnTo>
                        <a:lnTo>
                          <a:pt x="130" y="207"/>
                        </a:lnTo>
                        <a:lnTo>
                          <a:pt x="132" y="207"/>
                        </a:lnTo>
                        <a:lnTo>
                          <a:pt x="132" y="209"/>
                        </a:lnTo>
                        <a:lnTo>
                          <a:pt x="132" y="209"/>
                        </a:lnTo>
                        <a:lnTo>
                          <a:pt x="132" y="209"/>
                        </a:lnTo>
                        <a:lnTo>
                          <a:pt x="130" y="209"/>
                        </a:lnTo>
                        <a:lnTo>
                          <a:pt x="130" y="211"/>
                        </a:lnTo>
                        <a:lnTo>
                          <a:pt x="132" y="211"/>
                        </a:lnTo>
                        <a:lnTo>
                          <a:pt x="132" y="211"/>
                        </a:lnTo>
                        <a:lnTo>
                          <a:pt x="132" y="213"/>
                        </a:lnTo>
                        <a:lnTo>
                          <a:pt x="132" y="213"/>
                        </a:lnTo>
                        <a:lnTo>
                          <a:pt x="132" y="215"/>
                        </a:lnTo>
                        <a:lnTo>
                          <a:pt x="132" y="215"/>
                        </a:lnTo>
                        <a:lnTo>
                          <a:pt x="132" y="217"/>
                        </a:lnTo>
                        <a:lnTo>
                          <a:pt x="132" y="217"/>
                        </a:lnTo>
                        <a:lnTo>
                          <a:pt x="132" y="217"/>
                        </a:lnTo>
                        <a:lnTo>
                          <a:pt x="132" y="217"/>
                        </a:lnTo>
                        <a:lnTo>
                          <a:pt x="132" y="219"/>
                        </a:lnTo>
                        <a:lnTo>
                          <a:pt x="132" y="219"/>
                        </a:lnTo>
                        <a:lnTo>
                          <a:pt x="133" y="219"/>
                        </a:lnTo>
                        <a:lnTo>
                          <a:pt x="133" y="220"/>
                        </a:lnTo>
                        <a:lnTo>
                          <a:pt x="133" y="220"/>
                        </a:lnTo>
                        <a:lnTo>
                          <a:pt x="133" y="222"/>
                        </a:lnTo>
                        <a:lnTo>
                          <a:pt x="133" y="222"/>
                        </a:lnTo>
                        <a:lnTo>
                          <a:pt x="132" y="222"/>
                        </a:lnTo>
                        <a:lnTo>
                          <a:pt x="132" y="222"/>
                        </a:lnTo>
                        <a:lnTo>
                          <a:pt x="132" y="222"/>
                        </a:lnTo>
                        <a:lnTo>
                          <a:pt x="132" y="222"/>
                        </a:lnTo>
                        <a:lnTo>
                          <a:pt x="132" y="224"/>
                        </a:lnTo>
                        <a:lnTo>
                          <a:pt x="132" y="224"/>
                        </a:lnTo>
                        <a:lnTo>
                          <a:pt x="132" y="224"/>
                        </a:lnTo>
                        <a:lnTo>
                          <a:pt x="132" y="226"/>
                        </a:lnTo>
                        <a:lnTo>
                          <a:pt x="130" y="226"/>
                        </a:lnTo>
                        <a:lnTo>
                          <a:pt x="130" y="226"/>
                        </a:lnTo>
                        <a:lnTo>
                          <a:pt x="132" y="226"/>
                        </a:lnTo>
                        <a:lnTo>
                          <a:pt x="132" y="228"/>
                        </a:lnTo>
                        <a:lnTo>
                          <a:pt x="132" y="228"/>
                        </a:lnTo>
                        <a:lnTo>
                          <a:pt x="132" y="228"/>
                        </a:lnTo>
                        <a:lnTo>
                          <a:pt x="132" y="230"/>
                        </a:lnTo>
                        <a:lnTo>
                          <a:pt x="132" y="230"/>
                        </a:lnTo>
                        <a:lnTo>
                          <a:pt x="132" y="232"/>
                        </a:lnTo>
                        <a:lnTo>
                          <a:pt x="132" y="232"/>
                        </a:lnTo>
                        <a:lnTo>
                          <a:pt x="132" y="232"/>
                        </a:lnTo>
                        <a:lnTo>
                          <a:pt x="132" y="232"/>
                        </a:lnTo>
                        <a:lnTo>
                          <a:pt x="130" y="232"/>
                        </a:lnTo>
                        <a:lnTo>
                          <a:pt x="130" y="232"/>
                        </a:lnTo>
                        <a:lnTo>
                          <a:pt x="130" y="232"/>
                        </a:lnTo>
                        <a:lnTo>
                          <a:pt x="130" y="232"/>
                        </a:lnTo>
                        <a:lnTo>
                          <a:pt x="130" y="232"/>
                        </a:lnTo>
                        <a:lnTo>
                          <a:pt x="128" y="232"/>
                        </a:lnTo>
                        <a:lnTo>
                          <a:pt x="128" y="230"/>
                        </a:lnTo>
                        <a:lnTo>
                          <a:pt x="128" y="230"/>
                        </a:lnTo>
                        <a:lnTo>
                          <a:pt x="128" y="230"/>
                        </a:lnTo>
                        <a:lnTo>
                          <a:pt x="126" y="230"/>
                        </a:lnTo>
                        <a:lnTo>
                          <a:pt x="126" y="230"/>
                        </a:lnTo>
                        <a:lnTo>
                          <a:pt x="126" y="228"/>
                        </a:lnTo>
                        <a:lnTo>
                          <a:pt x="126" y="228"/>
                        </a:lnTo>
                        <a:lnTo>
                          <a:pt x="126" y="228"/>
                        </a:lnTo>
                        <a:lnTo>
                          <a:pt x="124" y="228"/>
                        </a:lnTo>
                        <a:lnTo>
                          <a:pt x="124" y="228"/>
                        </a:lnTo>
                        <a:lnTo>
                          <a:pt x="124" y="228"/>
                        </a:lnTo>
                        <a:lnTo>
                          <a:pt x="124" y="226"/>
                        </a:lnTo>
                        <a:lnTo>
                          <a:pt x="122" y="226"/>
                        </a:lnTo>
                        <a:lnTo>
                          <a:pt x="122" y="226"/>
                        </a:lnTo>
                        <a:lnTo>
                          <a:pt x="120" y="226"/>
                        </a:lnTo>
                        <a:lnTo>
                          <a:pt x="120" y="226"/>
                        </a:lnTo>
                        <a:lnTo>
                          <a:pt x="120" y="226"/>
                        </a:lnTo>
                        <a:lnTo>
                          <a:pt x="120" y="228"/>
                        </a:lnTo>
                        <a:lnTo>
                          <a:pt x="118" y="228"/>
                        </a:lnTo>
                        <a:lnTo>
                          <a:pt x="118" y="228"/>
                        </a:lnTo>
                        <a:lnTo>
                          <a:pt x="118" y="226"/>
                        </a:lnTo>
                        <a:lnTo>
                          <a:pt x="118" y="226"/>
                        </a:lnTo>
                        <a:lnTo>
                          <a:pt x="118" y="226"/>
                        </a:lnTo>
                        <a:lnTo>
                          <a:pt x="116" y="226"/>
                        </a:lnTo>
                        <a:lnTo>
                          <a:pt x="116" y="224"/>
                        </a:lnTo>
                        <a:lnTo>
                          <a:pt x="116" y="224"/>
                        </a:lnTo>
                        <a:lnTo>
                          <a:pt x="114" y="224"/>
                        </a:lnTo>
                        <a:lnTo>
                          <a:pt x="114" y="224"/>
                        </a:lnTo>
                        <a:lnTo>
                          <a:pt x="114" y="226"/>
                        </a:lnTo>
                        <a:lnTo>
                          <a:pt x="114" y="226"/>
                        </a:lnTo>
                        <a:lnTo>
                          <a:pt x="112" y="226"/>
                        </a:lnTo>
                        <a:lnTo>
                          <a:pt x="112" y="226"/>
                        </a:lnTo>
                        <a:lnTo>
                          <a:pt x="112" y="226"/>
                        </a:lnTo>
                        <a:lnTo>
                          <a:pt x="111" y="226"/>
                        </a:lnTo>
                        <a:lnTo>
                          <a:pt x="111" y="224"/>
                        </a:lnTo>
                        <a:lnTo>
                          <a:pt x="111" y="224"/>
                        </a:lnTo>
                        <a:lnTo>
                          <a:pt x="111" y="224"/>
                        </a:lnTo>
                        <a:lnTo>
                          <a:pt x="109" y="224"/>
                        </a:lnTo>
                        <a:lnTo>
                          <a:pt x="109" y="224"/>
                        </a:lnTo>
                        <a:lnTo>
                          <a:pt x="109" y="224"/>
                        </a:lnTo>
                        <a:lnTo>
                          <a:pt x="109" y="224"/>
                        </a:lnTo>
                        <a:lnTo>
                          <a:pt x="107" y="224"/>
                        </a:lnTo>
                        <a:lnTo>
                          <a:pt x="107" y="224"/>
                        </a:lnTo>
                        <a:lnTo>
                          <a:pt x="107" y="224"/>
                        </a:lnTo>
                        <a:lnTo>
                          <a:pt x="107" y="222"/>
                        </a:lnTo>
                        <a:lnTo>
                          <a:pt x="107" y="222"/>
                        </a:lnTo>
                        <a:lnTo>
                          <a:pt x="105" y="222"/>
                        </a:lnTo>
                        <a:lnTo>
                          <a:pt x="105" y="222"/>
                        </a:lnTo>
                        <a:lnTo>
                          <a:pt x="105" y="222"/>
                        </a:lnTo>
                        <a:lnTo>
                          <a:pt x="103" y="222"/>
                        </a:lnTo>
                        <a:lnTo>
                          <a:pt x="103" y="222"/>
                        </a:lnTo>
                        <a:lnTo>
                          <a:pt x="103" y="222"/>
                        </a:lnTo>
                        <a:lnTo>
                          <a:pt x="101" y="222"/>
                        </a:lnTo>
                        <a:lnTo>
                          <a:pt x="101" y="222"/>
                        </a:lnTo>
                        <a:lnTo>
                          <a:pt x="101" y="222"/>
                        </a:lnTo>
                        <a:lnTo>
                          <a:pt x="99" y="222"/>
                        </a:lnTo>
                        <a:lnTo>
                          <a:pt x="99" y="222"/>
                        </a:lnTo>
                        <a:lnTo>
                          <a:pt x="99" y="222"/>
                        </a:lnTo>
                        <a:lnTo>
                          <a:pt x="99" y="222"/>
                        </a:lnTo>
                        <a:lnTo>
                          <a:pt x="97" y="222"/>
                        </a:lnTo>
                        <a:lnTo>
                          <a:pt x="97" y="222"/>
                        </a:lnTo>
                        <a:lnTo>
                          <a:pt x="97" y="222"/>
                        </a:lnTo>
                        <a:lnTo>
                          <a:pt x="95" y="222"/>
                        </a:lnTo>
                        <a:lnTo>
                          <a:pt x="95" y="222"/>
                        </a:lnTo>
                        <a:lnTo>
                          <a:pt x="93" y="222"/>
                        </a:lnTo>
                        <a:lnTo>
                          <a:pt x="93" y="222"/>
                        </a:lnTo>
                        <a:lnTo>
                          <a:pt x="93" y="222"/>
                        </a:lnTo>
                        <a:lnTo>
                          <a:pt x="91" y="222"/>
                        </a:lnTo>
                        <a:lnTo>
                          <a:pt x="91" y="222"/>
                        </a:lnTo>
                        <a:lnTo>
                          <a:pt x="91" y="222"/>
                        </a:lnTo>
                        <a:lnTo>
                          <a:pt x="89" y="222"/>
                        </a:lnTo>
                        <a:lnTo>
                          <a:pt x="89" y="222"/>
                        </a:lnTo>
                        <a:lnTo>
                          <a:pt x="88" y="222"/>
                        </a:lnTo>
                        <a:lnTo>
                          <a:pt x="88" y="222"/>
                        </a:lnTo>
                        <a:lnTo>
                          <a:pt x="88" y="222"/>
                        </a:lnTo>
                        <a:lnTo>
                          <a:pt x="86" y="222"/>
                        </a:lnTo>
                        <a:lnTo>
                          <a:pt x="86" y="222"/>
                        </a:lnTo>
                        <a:lnTo>
                          <a:pt x="86" y="222"/>
                        </a:lnTo>
                        <a:lnTo>
                          <a:pt x="84" y="222"/>
                        </a:lnTo>
                        <a:lnTo>
                          <a:pt x="84" y="222"/>
                        </a:lnTo>
                        <a:lnTo>
                          <a:pt x="82" y="222"/>
                        </a:lnTo>
                        <a:lnTo>
                          <a:pt x="82" y="222"/>
                        </a:lnTo>
                        <a:lnTo>
                          <a:pt x="82" y="220"/>
                        </a:lnTo>
                        <a:lnTo>
                          <a:pt x="82" y="220"/>
                        </a:lnTo>
                        <a:lnTo>
                          <a:pt x="82" y="220"/>
                        </a:lnTo>
                        <a:lnTo>
                          <a:pt x="82" y="220"/>
                        </a:lnTo>
                        <a:lnTo>
                          <a:pt x="80" y="220"/>
                        </a:lnTo>
                        <a:lnTo>
                          <a:pt x="80" y="220"/>
                        </a:lnTo>
                        <a:lnTo>
                          <a:pt x="80" y="220"/>
                        </a:lnTo>
                        <a:lnTo>
                          <a:pt x="80" y="220"/>
                        </a:lnTo>
                        <a:lnTo>
                          <a:pt x="78" y="220"/>
                        </a:lnTo>
                        <a:lnTo>
                          <a:pt x="78" y="220"/>
                        </a:lnTo>
                        <a:lnTo>
                          <a:pt x="76" y="220"/>
                        </a:lnTo>
                        <a:lnTo>
                          <a:pt x="76" y="220"/>
                        </a:lnTo>
                        <a:lnTo>
                          <a:pt x="76" y="220"/>
                        </a:lnTo>
                        <a:lnTo>
                          <a:pt x="74" y="220"/>
                        </a:lnTo>
                        <a:lnTo>
                          <a:pt x="74" y="220"/>
                        </a:lnTo>
                        <a:lnTo>
                          <a:pt x="74" y="220"/>
                        </a:lnTo>
                        <a:lnTo>
                          <a:pt x="74" y="222"/>
                        </a:lnTo>
                        <a:lnTo>
                          <a:pt x="72" y="222"/>
                        </a:lnTo>
                        <a:lnTo>
                          <a:pt x="72" y="220"/>
                        </a:lnTo>
                        <a:lnTo>
                          <a:pt x="72" y="220"/>
                        </a:lnTo>
                        <a:lnTo>
                          <a:pt x="70" y="220"/>
                        </a:lnTo>
                        <a:lnTo>
                          <a:pt x="70" y="220"/>
                        </a:lnTo>
                        <a:lnTo>
                          <a:pt x="70" y="220"/>
                        </a:lnTo>
                        <a:lnTo>
                          <a:pt x="68" y="220"/>
                        </a:lnTo>
                        <a:lnTo>
                          <a:pt x="68" y="220"/>
                        </a:lnTo>
                        <a:lnTo>
                          <a:pt x="66" y="220"/>
                        </a:lnTo>
                        <a:lnTo>
                          <a:pt x="66" y="220"/>
                        </a:lnTo>
                        <a:lnTo>
                          <a:pt x="66" y="220"/>
                        </a:lnTo>
                        <a:lnTo>
                          <a:pt x="66" y="220"/>
                        </a:lnTo>
                        <a:lnTo>
                          <a:pt x="65" y="220"/>
                        </a:lnTo>
                        <a:lnTo>
                          <a:pt x="65" y="220"/>
                        </a:lnTo>
                        <a:lnTo>
                          <a:pt x="65" y="220"/>
                        </a:lnTo>
                        <a:lnTo>
                          <a:pt x="65" y="220"/>
                        </a:lnTo>
                        <a:lnTo>
                          <a:pt x="65" y="220"/>
                        </a:lnTo>
                        <a:lnTo>
                          <a:pt x="63" y="220"/>
                        </a:lnTo>
                        <a:lnTo>
                          <a:pt x="63" y="220"/>
                        </a:lnTo>
                        <a:lnTo>
                          <a:pt x="61" y="220"/>
                        </a:lnTo>
                        <a:lnTo>
                          <a:pt x="61" y="220"/>
                        </a:lnTo>
                        <a:lnTo>
                          <a:pt x="61" y="220"/>
                        </a:lnTo>
                        <a:lnTo>
                          <a:pt x="59" y="220"/>
                        </a:lnTo>
                        <a:lnTo>
                          <a:pt x="59" y="220"/>
                        </a:lnTo>
                        <a:lnTo>
                          <a:pt x="59" y="220"/>
                        </a:lnTo>
                        <a:lnTo>
                          <a:pt x="57" y="220"/>
                        </a:lnTo>
                        <a:lnTo>
                          <a:pt x="57" y="220"/>
                        </a:lnTo>
                        <a:lnTo>
                          <a:pt x="55" y="220"/>
                        </a:lnTo>
                        <a:lnTo>
                          <a:pt x="55" y="220"/>
                        </a:lnTo>
                        <a:lnTo>
                          <a:pt x="55" y="219"/>
                        </a:lnTo>
                        <a:lnTo>
                          <a:pt x="55" y="219"/>
                        </a:lnTo>
                        <a:lnTo>
                          <a:pt x="55" y="220"/>
                        </a:lnTo>
                        <a:lnTo>
                          <a:pt x="53" y="220"/>
                        </a:lnTo>
                        <a:lnTo>
                          <a:pt x="53" y="220"/>
                        </a:lnTo>
                        <a:lnTo>
                          <a:pt x="53" y="220"/>
                        </a:lnTo>
                        <a:lnTo>
                          <a:pt x="51" y="220"/>
                        </a:lnTo>
                        <a:lnTo>
                          <a:pt x="51" y="220"/>
                        </a:lnTo>
                        <a:lnTo>
                          <a:pt x="49" y="220"/>
                        </a:lnTo>
                        <a:lnTo>
                          <a:pt x="49" y="220"/>
                        </a:lnTo>
                        <a:lnTo>
                          <a:pt x="49" y="220"/>
                        </a:lnTo>
                        <a:lnTo>
                          <a:pt x="49" y="222"/>
                        </a:lnTo>
                        <a:lnTo>
                          <a:pt x="49" y="222"/>
                        </a:lnTo>
                        <a:lnTo>
                          <a:pt x="49" y="222"/>
                        </a:lnTo>
                        <a:lnTo>
                          <a:pt x="47" y="222"/>
                        </a:lnTo>
                        <a:lnTo>
                          <a:pt x="47" y="222"/>
                        </a:lnTo>
                        <a:lnTo>
                          <a:pt x="47" y="222"/>
                        </a:lnTo>
                        <a:lnTo>
                          <a:pt x="45" y="222"/>
                        </a:lnTo>
                        <a:lnTo>
                          <a:pt x="45" y="222"/>
                        </a:lnTo>
                        <a:lnTo>
                          <a:pt x="44" y="222"/>
                        </a:lnTo>
                        <a:lnTo>
                          <a:pt x="44" y="222"/>
                        </a:lnTo>
                        <a:lnTo>
                          <a:pt x="44" y="222"/>
                        </a:lnTo>
                        <a:lnTo>
                          <a:pt x="42" y="222"/>
                        </a:lnTo>
                        <a:lnTo>
                          <a:pt x="42" y="222"/>
                        </a:lnTo>
                        <a:lnTo>
                          <a:pt x="40" y="222"/>
                        </a:lnTo>
                        <a:lnTo>
                          <a:pt x="40" y="222"/>
                        </a:lnTo>
                        <a:lnTo>
                          <a:pt x="40" y="222"/>
                        </a:lnTo>
                        <a:lnTo>
                          <a:pt x="38" y="222"/>
                        </a:lnTo>
                        <a:lnTo>
                          <a:pt x="38" y="222"/>
                        </a:lnTo>
                        <a:lnTo>
                          <a:pt x="38" y="222"/>
                        </a:lnTo>
                        <a:lnTo>
                          <a:pt x="36" y="222"/>
                        </a:lnTo>
                        <a:lnTo>
                          <a:pt x="36" y="222"/>
                        </a:lnTo>
                        <a:lnTo>
                          <a:pt x="34" y="222"/>
                        </a:lnTo>
                        <a:lnTo>
                          <a:pt x="34" y="222"/>
                        </a:lnTo>
                        <a:lnTo>
                          <a:pt x="34" y="222"/>
                        </a:lnTo>
                        <a:lnTo>
                          <a:pt x="32" y="222"/>
                        </a:lnTo>
                        <a:lnTo>
                          <a:pt x="32" y="222"/>
                        </a:lnTo>
                        <a:lnTo>
                          <a:pt x="32" y="222"/>
                        </a:lnTo>
                        <a:lnTo>
                          <a:pt x="30" y="222"/>
                        </a:lnTo>
                        <a:lnTo>
                          <a:pt x="30" y="222"/>
                        </a:lnTo>
                        <a:lnTo>
                          <a:pt x="28" y="222"/>
                        </a:lnTo>
                        <a:lnTo>
                          <a:pt x="28" y="222"/>
                        </a:lnTo>
                        <a:lnTo>
                          <a:pt x="28" y="222"/>
                        </a:lnTo>
                        <a:lnTo>
                          <a:pt x="26" y="222"/>
                        </a:lnTo>
                        <a:lnTo>
                          <a:pt x="26" y="222"/>
                        </a:lnTo>
                        <a:lnTo>
                          <a:pt x="26" y="222"/>
                        </a:lnTo>
                        <a:lnTo>
                          <a:pt x="24" y="222"/>
                        </a:lnTo>
                        <a:lnTo>
                          <a:pt x="24" y="222"/>
                        </a:lnTo>
                        <a:lnTo>
                          <a:pt x="24" y="222"/>
                        </a:lnTo>
                        <a:lnTo>
                          <a:pt x="22" y="222"/>
                        </a:lnTo>
                        <a:lnTo>
                          <a:pt x="22" y="220"/>
                        </a:lnTo>
                        <a:lnTo>
                          <a:pt x="22" y="220"/>
                        </a:lnTo>
                        <a:lnTo>
                          <a:pt x="22" y="220"/>
                        </a:lnTo>
                        <a:lnTo>
                          <a:pt x="22" y="219"/>
                        </a:lnTo>
                        <a:lnTo>
                          <a:pt x="22" y="219"/>
                        </a:lnTo>
                        <a:lnTo>
                          <a:pt x="22" y="219"/>
                        </a:lnTo>
                        <a:lnTo>
                          <a:pt x="22" y="217"/>
                        </a:lnTo>
                        <a:lnTo>
                          <a:pt x="22" y="217"/>
                        </a:lnTo>
                        <a:lnTo>
                          <a:pt x="22" y="217"/>
                        </a:lnTo>
                        <a:lnTo>
                          <a:pt x="22" y="215"/>
                        </a:lnTo>
                        <a:lnTo>
                          <a:pt x="22" y="215"/>
                        </a:lnTo>
                        <a:lnTo>
                          <a:pt x="22" y="215"/>
                        </a:lnTo>
                        <a:lnTo>
                          <a:pt x="22" y="213"/>
                        </a:lnTo>
                        <a:lnTo>
                          <a:pt x="22" y="213"/>
                        </a:lnTo>
                        <a:lnTo>
                          <a:pt x="22" y="211"/>
                        </a:lnTo>
                        <a:lnTo>
                          <a:pt x="22" y="211"/>
                        </a:lnTo>
                        <a:lnTo>
                          <a:pt x="22" y="211"/>
                        </a:lnTo>
                        <a:lnTo>
                          <a:pt x="22" y="209"/>
                        </a:lnTo>
                        <a:lnTo>
                          <a:pt x="22" y="209"/>
                        </a:lnTo>
                        <a:lnTo>
                          <a:pt x="22" y="209"/>
                        </a:lnTo>
                        <a:lnTo>
                          <a:pt x="22" y="207"/>
                        </a:lnTo>
                        <a:lnTo>
                          <a:pt x="22" y="207"/>
                        </a:lnTo>
                        <a:lnTo>
                          <a:pt x="22" y="205"/>
                        </a:lnTo>
                        <a:lnTo>
                          <a:pt x="24" y="205"/>
                        </a:lnTo>
                        <a:lnTo>
                          <a:pt x="24" y="205"/>
                        </a:lnTo>
                        <a:lnTo>
                          <a:pt x="24" y="205"/>
                        </a:lnTo>
                        <a:lnTo>
                          <a:pt x="24" y="203"/>
                        </a:lnTo>
                        <a:lnTo>
                          <a:pt x="24" y="203"/>
                        </a:lnTo>
                        <a:lnTo>
                          <a:pt x="24" y="203"/>
                        </a:lnTo>
                        <a:lnTo>
                          <a:pt x="24" y="201"/>
                        </a:lnTo>
                        <a:lnTo>
                          <a:pt x="24" y="201"/>
                        </a:lnTo>
                        <a:lnTo>
                          <a:pt x="22" y="201"/>
                        </a:lnTo>
                        <a:lnTo>
                          <a:pt x="22" y="201"/>
                        </a:lnTo>
                        <a:lnTo>
                          <a:pt x="22" y="199"/>
                        </a:lnTo>
                        <a:lnTo>
                          <a:pt x="22" y="199"/>
                        </a:lnTo>
                        <a:lnTo>
                          <a:pt x="22" y="199"/>
                        </a:lnTo>
                        <a:lnTo>
                          <a:pt x="22" y="199"/>
                        </a:lnTo>
                        <a:lnTo>
                          <a:pt x="22" y="197"/>
                        </a:lnTo>
                        <a:lnTo>
                          <a:pt x="22" y="197"/>
                        </a:lnTo>
                        <a:lnTo>
                          <a:pt x="21" y="197"/>
                        </a:lnTo>
                        <a:lnTo>
                          <a:pt x="21" y="196"/>
                        </a:lnTo>
                        <a:lnTo>
                          <a:pt x="21" y="196"/>
                        </a:lnTo>
                        <a:lnTo>
                          <a:pt x="21" y="196"/>
                        </a:lnTo>
                        <a:lnTo>
                          <a:pt x="21" y="196"/>
                        </a:lnTo>
                        <a:lnTo>
                          <a:pt x="19" y="196"/>
                        </a:lnTo>
                        <a:lnTo>
                          <a:pt x="19" y="194"/>
                        </a:lnTo>
                        <a:lnTo>
                          <a:pt x="19" y="194"/>
                        </a:lnTo>
                        <a:lnTo>
                          <a:pt x="19" y="194"/>
                        </a:lnTo>
                        <a:lnTo>
                          <a:pt x="19" y="192"/>
                        </a:lnTo>
                        <a:lnTo>
                          <a:pt x="19" y="192"/>
                        </a:lnTo>
                        <a:lnTo>
                          <a:pt x="19" y="192"/>
                        </a:lnTo>
                        <a:lnTo>
                          <a:pt x="19" y="190"/>
                        </a:lnTo>
                        <a:lnTo>
                          <a:pt x="17" y="190"/>
                        </a:lnTo>
                        <a:lnTo>
                          <a:pt x="17" y="190"/>
                        </a:lnTo>
                        <a:lnTo>
                          <a:pt x="17" y="188"/>
                        </a:lnTo>
                        <a:lnTo>
                          <a:pt x="19" y="188"/>
                        </a:lnTo>
                        <a:lnTo>
                          <a:pt x="19" y="188"/>
                        </a:lnTo>
                        <a:lnTo>
                          <a:pt x="19" y="188"/>
                        </a:lnTo>
                        <a:lnTo>
                          <a:pt x="21" y="188"/>
                        </a:lnTo>
                        <a:lnTo>
                          <a:pt x="21" y="186"/>
                        </a:lnTo>
                        <a:lnTo>
                          <a:pt x="19" y="186"/>
                        </a:lnTo>
                        <a:lnTo>
                          <a:pt x="19" y="186"/>
                        </a:lnTo>
                        <a:lnTo>
                          <a:pt x="19" y="184"/>
                        </a:lnTo>
                        <a:lnTo>
                          <a:pt x="19" y="184"/>
                        </a:lnTo>
                        <a:lnTo>
                          <a:pt x="17" y="184"/>
                        </a:lnTo>
                        <a:lnTo>
                          <a:pt x="17" y="186"/>
                        </a:lnTo>
                        <a:lnTo>
                          <a:pt x="17" y="186"/>
                        </a:lnTo>
                        <a:lnTo>
                          <a:pt x="17" y="186"/>
                        </a:lnTo>
                        <a:lnTo>
                          <a:pt x="17" y="188"/>
                        </a:lnTo>
                        <a:lnTo>
                          <a:pt x="17" y="188"/>
                        </a:lnTo>
                        <a:lnTo>
                          <a:pt x="15" y="188"/>
                        </a:lnTo>
                        <a:lnTo>
                          <a:pt x="15" y="188"/>
                        </a:lnTo>
                        <a:lnTo>
                          <a:pt x="13" y="188"/>
                        </a:lnTo>
                        <a:lnTo>
                          <a:pt x="13" y="188"/>
                        </a:lnTo>
                        <a:lnTo>
                          <a:pt x="13" y="186"/>
                        </a:lnTo>
                        <a:lnTo>
                          <a:pt x="13" y="186"/>
                        </a:lnTo>
                        <a:lnTo>
                          <a:pt x="11" y="186"/>
                        </a:lnTo>
                        <a:lnTo>
                          <a:pt x="11" y="186"/>
                        </a:lnTo>
                        <a:lnTo>
                          <a:pt x="11" y="184"/>
                        </a:lnTo>
                        <a:lnTo>
                          <a:pt x="11" y="184"/>
                        </a:lnTo>
                        <a:lnTo>
                          <a:pt x="11" y="184"/>
                        </a:lnTo>
                        <a:lnTo>
                          <a:pt x="9" y="184"/>
                        </a:lnTo>
                        <a:lnTo>
                          <a:pt x="9" y="184"/>
                        </a:lnTo>
                        <a:lnTo>
                          <a:pt x="9" y="184"/>
                        </a:lnTo>
                        <a:lnTo>
                          <a:pt x="7" y="184"/>
                        </a:lnTo>
                        <a:lnTo>
                          <a:pt x="7" y="184"/>
                        </a:lnTo>
                        <a:lnTo>
                          <a:pt x="7" y="184"/>
                        </a:lnTo>
                        <a:lnTo>
                          <a:pt x="7" y="182"/>
                        </a:lnTo>
                        <a:lnTo>
                          <a:pt x="7" y="182"/>
                        </a:lnTo>
                        <a:lnTo>
                          <a:pt x="7" y="180"/>
                        </a:lnTo>
                        <a:lnTo>
                          <a:pt x="7" y="180"/>
                        </a:lnTo>
                        <a:lnTo>
                          <a:pt x="7" y="180"/>
                        </a:lnTo>
                        <a:lnTo>
                          <a:pt x="5" y="180"/>
                        </a:lnTo>
                        <a:lnTo>
                          <a:pt x="5" y="178"/>
                        </a:lnTo>
                        <a:lnTo>
                          <a:pt x="5" y="178"/>
                        </a:lnTo>
                        <a:lnTo>
                          <a:pt x="5" y="176"/>
                        </a:lnTo>
                        <a:lnTo>
                          <a:pt x="5" y="176"/>
                        </a:lnTo>
                        <a:lnTo>
                          <a:pt x="5" y="176"/>
                        </a:lnTo>
                        <a:lnTo>
                          <a:pt x="5" y="174"/>
                        </a:lnTo>
                        <a:lnTo>
                          <a:pt x="5" y="174"/>
                        </a:lnTo>
                        <a:lnTo>
                          <a:pt x="5" y="174"/>
                        </a:lnTo>
                        <a:lnTo>
                          <a:pt x="3" y="174"/>
                        </a:lnTo>
                        <a:lnTo>
                          <a:pt x="3" y="176"/>
                        </a:lnTo>
                        <a:lnTo>
                          <a:pt x="3" y="176"/>
                        </a:lnTo>
                        <a:lnTo>
                          <a:pt x="1" y="176"/>
                        </a:lnTo>
                        <a:lnTo>
                          <a:pt x="1" y="176"/>
                        </a:lnTo>
                        <a:lnTo>
                          <a:pt x="1" y="176"/>
                        </a:lnTo>
                        <a:lnTo>
                          <a:pt x="0" y="176"/>
                        </a:lnTo>
                        <a:lnTo>
                          <a:pt x="0" y="176"/>
                        </a:lnTo>
                        <a:lnTo>
                          <a:pt x="0" y="174"/>
                        </a:lnTo>
                        <a:lnTo>
                          <a:pt x="0" y="174"/>
                        </a:lnTo>
                        <a:lnTo>
                          <a:pt x="0" y="174"/>
                        </a:lnTo>
                        <a:lnTo>
                          <a:pt x="0" y="173"/>
                        </a:lnTo>
                        <a:lnTo>
                          <a:pt x="0" y="173"/>
                        </a:lnTo>
                        <a:lnTo>
                          <a:pt x="0" y="173"/>
                        </a:lnTo>
                        <a:lnTo>
                          <a:pt x="0" y="171"/>
                        </a:lnTo>
                        <a:lnTo>
                          <a:pt x="0" y="171"/>
                        </a:lnTo>
                        <a:lnTo>
                          <a:pt x="0" y="171"/>
                        </a:lnTo>
                        <a:lnTo>
                          <a:pt x="0" y="169"/>
                        </a:lnTo>
                        <a:lnTo>
                          <a:pt x="0" y="169"/>
                        </a:lnTo>
                        <a:lnTo>
                          <a:pt x="1" y="169"/>
                        </a:lnTo>
                        <a:lnTo>
                          <a:pt x="1" y="169"/>
                        </a:lnTo>
                        <a:lnTo>
                          <a:pt x="1" y="169"/>
                        </a:lnTo>
                        <a:lnTo>
                          <a:pt x="1" y="167"/>
                        </a:lnTo>
                        <a:lnTo>
                          <a:pt x="1" y="167"/>
                        </a:lnTo>
                        <a:lnTo>
                          <a:pt x="1" y="167"/>
                        </a:lnTo>
                        <a:lnTo>
                          <a:pt x="1" y="165"/>
                        </a:lnTo>
                        <a:lnTo>
                          <a:pt x="1" y="165"/>
                        </a:lnTo>
                        <a:lnTo>
                          <a:pt x="3" y="165"/>
                        </a:lnTo>
                        <a:lnTo>
                          <a:pt x="3" y="163"/>
                        </a:lnTo>
                        <a:lnTo>
                          <a:pt x="3" y="163"/>
                        </a:lnTo>
                        <a:lnTo>
                          <a:pt x="3" y="163"/>
                        </a:lnTo>
                        <a:lnTo>
                          <a:pt x="3" y="161"/>
                        </a:lnTo>
                        <a:lnTo>
                          <a:pt x="5" y="161"/>
                        </a:lnTo>
                        <a:lnTo>
                          <a:pt x="5" y="161"/>
                        </a:lnTo>
                        <a:lnTo>
                          <a:pt x="5" y="161"/>
                        </a:lnTo>
                        <a:lnTo>
                          <a:pt x="5" y="161"/>
                        </a:lnTo>
                        <a:lnTo>
                          <a:pt x="5" y="159"/>
                        </a:lnTo>
                        <a:lnTo>
                          <a:pt x="5" y="159"/>
                        </a:lnTo>
                        <a:lnTo>
                          <a:pt x="5" y="157"/>
                        </a:lnTo>
                        <a:lnTo>
                          <a:pt x="5" y="157"/>
                        </a:lnTo>
                        <a:lnTo>
                          <a:pt x="5" y="155"/>
                        </a:lnTo>
                        <a:lnTo>
                          <a:pt x="5" y="155"/>
                        </a:lnTo>
                        <a:lnTo>
                          <a:pt x="5" y="155"/>
                        </a:lnTo>
                        <a:lnTo>
                          <a:pt x="5" y="153"/>
                        </a:lnTo>
                        <a:lnTo>
                          <a:pt x="5" y="153"/>
                        </a:lnTo>
                        <a:lnTo>
                          <a:pt x="7" y="153"/>
                        </a:lnTo>
                        <a:lnTo>
                          <a:pt x="7" y="153"/>
                        </a:lnTo>
                        <a:lnTo>
                          <a:pt x="7" y="151"/>
                        </a:lnTo>
                        <a:lnTo>
                          <a:pt x="5" y="151"/>
                        </a:lnTo>
                        <a:lnTo>
                          <a:pt x="5" y="151"/>
                        </a:lnTo>
                        <a:lnTo>
                          <a:pt x="5" y="151"/>
                        </a:lnTo>
                        <a:lnTo>
                          <a:pt x="5" y="150"/>
                        </a:lnTo>
                        <a:lnTo>
                          <a:pt x="5" y="150"/>
                        </a:lnTo>
                        <a:lnTo>
                          <a:pt x="5" y="150"/>
                        </a:lnTo>
                        <a:lnTo>
                          <a:pt x="5" y="148"/>
                        </a:lnTo>
                        <a:lnTo>
                          <a:pt x="5" y="148"/>
                        </a:lnTo>
                        <a:lnTo>
                          <a:pt x="5" y="148"/>
                        </a:lnTo>
                        <a:lnTo>
                          <a:pt x="5" y="148"/>
                        </a:lnTo>
                        <a:lnTo>
                          <a:pt x="5" y="146"/>
                        </a:lnTo>
                        <a:lnTo>
                          <a:pt x="7" y="146"/>
                        </a:lnTo>
                        <a:lnTo>
                          <a:pt x="7" y="146"/>
                        </a:lnTo>
                        <a:lnTo>
                          <a:pt x="7" y="146"/>
                        </a:lnTo>
                        <a:lnTo>
                          <a:pt x="7" y="144"/>
                        </a:lnTo>
                        <a:lnTo>
                          <a:pt x="7" y="144"/>
                        </a:lnTo>
                        <a:lnTo>
                          <a:pt x="9" y="144"/>
                        </a:lnTo>
                        <a:lnTo>
                          <a:pt x="9" y="144"/>
                        </a:lnTo>
                        <a:lnTo>
                          <a:pt x="9" y="144"/>
                        </a:lnTo>
                        <a:lnTo>
                          <a:pt x="9" y="144"/>
                        </a:lnTo>
                        <a:lnTo>
                          <a:pt x="11" y="144"/>
                        </a:lnTo>
                        <a:lnTo>
                          <a:pt x="11" y="142"/>
                        </a:lnTo>
                        <a:lnTo>
                          <a:pt x="11" y="142"/>
                        </a:lnTo>
                        <a:lnTo>
                          <a:pt x="11" y="142"/>
                        </a:lnTo>
                        <a:lnTo>
                          <a:pt x="11" y="140"/>
                        </a:lnTo>
                        <a:lnTo>
                          <a:pt x="11" y="140"/>
                        </a:lnTo>
                        <a:lnTo>
                          <a:pt x="13" y="140"/>
                        </a:lnTo>
                        <a:lnTo>
                          <a:pt x="13" y="140"/>
                        </a:lnTo>
                        <a:lnTo>
                          <a:pt x="13" y="140"/>
                        </a:lnTo>
                        <a:lnTo>
                          <a:pt x="13" y="138"/>
                        </a:lnTo>
                        <a:lnTo>
                          <a:pt x="13" y="138"/>
                        </a:lnTo>
                        <a:lnTo>
                          <a:pt x="13" y="138"/>
                        </a:lnTo>
                        <a:lnTo>
                          <a:pt x="13" y="136"/>
                        </a:lnTo>
                        <a:lnTo>
                          <a:pt x="15" y="136"/>
                        </a:lnTo>
                        <a:lnTo>
                          <a:pt x="15" y="136"/>
                        </a:lnTo>
                        <a:lnTo>
                          <a:pt x="17" y="136"/>
                        </a:lnTo>
                        <a:lnTo>
                          <a:pt x="17" y="136"/>
                        </a:lnTo>
                        <a:lnTo>
                          <a:pt x="17" y="136"/>
                        </a:lnTo>
                        <a:lnTo>
                          <a:pt x="17" y="134"/>
                        </a:lnTo>
                        <a:lnTo>
                          <a:pt x="17" y="134"/>
                        </a:lnTo>
                        <a:lnTo>
                          <a:pt x="17" y="134"/>
                        </a:lnTo>
                        <a:lnTo>
                          <a:pt x="19" y="134"/>
                        </a:lnTo>
                        <a:lnTo>
                          <a:pt x="19" y="134"/>
                        </a:lnTo>
                        <a:lnTo>
                          <a:pt x="19" y="132"/>
                        </a:lnTo>
                        <a:lnTo>
                          <a:pt x="19" y="132"/>
                        </a:lnTo>
                        <a:lnTo>
                          <a:pt x="21" y="132"/>
                        </a:lnTo>
                        <a:lnTo>
                          <a:pt x="21" y="134"/>
                        </a:lnTo>
                        <a:lnTo>
                          <a:pt x="21" y="134"/>
                        </a:lnTo>
                        <a:lnTo>
                          <a:pt x="21" y="132"/>
                        </a:lnTo>
                        <a:lnTo>
                          <a:pt x="21" y="132"/>
                        </a:lnTo>
                        <a:lnTo>
                          <a:pt x="21" y="132"/>
                        </a:lnTo>
                        <a:lnTo>
                          <a:pt x="21" y="130"/>
                        </a:lnTo>
                        <a:lnTo>
                          <a:pt x="21" y="130"/>
                        </a:lnTo>
                        <a:lnTo>
                          <a:pt x="21" y="128"/>
                        </a:lnTo>
                        <a:lnTo>
                          <a:pt x="21" y="128"/>
                        </a:lnTo>
                        <a:lnTo>
                          <a:pt x="22" y="128"/>
                        </a:lnTo>
                        <a:lnTo>
                          <a:pt x="22" y="128"/>
                        </a:lnTo>
                        <a:lnTo>
                          <a:pt x="22" y="128"/>
                        </a:lnTo>
                        <a:lnTo>
                          <a:pt x="22" y="128"/>
                        </a:lnTo>
                        <a:lnTo>
                          <a:pt x="24" y="128"/>
                        </a:lnTo>
                        <a:lnTo>
                          <a:pt x="24" y="127"/>
                        </a:lnTo>
                        <a:lnTo>
                          <a:pt x="24" y="127"/>
                        </a:lnTo>
                        <a:lnTo>
                          <a:pt x="24" y="127"/>
                        </a:lnTo>
                        <a:lnTo>
                          <a:pt x="26" y="127"/>
                        </a:lnTo>
                        <a:lnTo>
                          <a:pt x="26" y="125"/>
                        </a:lnTo>
                        <a:lnTo>
                          <a:pt x="26" y="125"/>
                        </a:lnTo>
                        <a:lnTo>
                          <a:pt x="26" y="125"/>
                        </a:lnTo>
                        <a:lnTo>
                          <a:pt x="26" y="125"/>
                        </a:lnTo>
                        <a:lnTo>
                          <a:pt x="26" y="123"/>
                        </a:lnTo>
                        <a:lnTo>
                          <a:pt x="28" y="123"/>
                        </a:lnTo>
                        <a:lnTo>
                          <a:pt x="28" y="123"/>
                        </a:lnTo>
                        <a:lnTo>
                          <a:pt x="28" y="123"/>
                        </a:lnTo>
                        <a:lnTo>
                          <a:pt x="28" y="123"/>
                        </a:lnTo>
                        <a:lnTo>
                          <a:pt x="28" y="125"/>
                        </a:lnTo>
                        <a:lnTo>
                          <a:pt x="28" y="125"/>
                        </a:lnTo>
                        <a:lnTo>
                          <a:pt x="28" y="125"/>
                        </a:lnTo>
                        <a:lnTo>
                          <a:pt x="28" y="127"/>
                        </a:lnTo>
                        <a:lnTo>
                          <a:pt x="30" y="127"/>
                        </a:lnTo>
                        <a:lnTo>
                          <a:pt x="30" y="125"/>
                        </a:lnTo>
                        <a:lnTo>
                          <a:pt x="30" y="125"/>
                        </a:lnTo>
                        <a:lnTo>
                          <a:pt x="32" y="125"/>
                        </a:lnTo>
                        <a:lnTo>
                          <a:pt x="32" y="125"/>
                        </a:lnTo>
                        <a:lnTo>
                          <a:pt x="32" y="125"/>
                        </a:lnTo>
                        <a:lnTo>
                          <a:pt x="34" y="125"/>
                        </a:lnTo>
                        <a:lnTo>
                          <a:pt x="34" y="125"/>
                        </a:lnTo>
                        <a:lnTo>
                          <a:pt x="34" y="125"/>
                        </a:lnTo>
                        <a:lnTo>
                          <a:pt x="34" y="125"/>
                        </a:lnTo>
                        <a:lnTo>
                          <a:pt x="34" y="123"/>
                        </a:lnTo>
                        <a:lnTo>
                          <a:pt x="34" y="123"/>
                        </a:lnTo>
                        <a:lnTo>
                          <a:pt x="36" y="123"/>
                        </a:lnTo>
                        <a:lnTo>
                          <a:pt x="36" y="121"/>
                        </a:lnTo>
                        <a:lnTo>
                          <a:pt x="36" y="121"/>
                        </a:lnTo>
                        <a:lnTo>
                          <a:pt x="36" y="121"/>
                        </a:lnTo>
                        <a:lnTo>
                          <a:pt x="36" y="121"/>
                        </a:lnTo>
                        <a:lnTo>
                          <a:pt x="36" y="123"/>
                        </a:lnTo>
                        <a:lnTo>
                          <a:pt x="38" y="123"/>
                        </a:lnTo>
                        <a:lnTo>
                          <a:pt x="38" y="123"/>
                        </a:lnTo>
                        <a:lnTo>
                          <a:pt x="38" y="123"/>
                        </a:lnTo>
                        <a:lnTo>
                          <a:pt x="38" y="123"/>
                        </a:lnTo>
                        <a:lnTo>
                          <a:pt x="38" y="125"/>
                        </a:lnTo>
                        <a:lnTo>
                          <a:pt x="40" y="125"/>
                        </a:lnTo>
                        <a:lnTo>
                          <a:pt x="40" y="125"/>
                        </a:lnTo>
                        <a:lnTo>
                          <a:pt x="40" y="125"/>
                        </a:lnTo>
                        <a:lnTo>
                          <a:pt x="40" y="127"/>
                        </a:lnTo>
                        <a:lnTo>
                          <a:pt x="40" y="127"/>
                        </a:lnTo>
                        <a:lnTo>
                          <a:pt x="40" y="128"/>
                        </a:lnTo>
                        <a:lnTo>
                          <a:pt x="40" y="128"/>
                        </a:lnTo>
                        <a:lnTo>
                          <a:pt x="42" y="128"/>
                        </a:lnTo>
                        <a:lnTo>
                          <a:pt x="42" y="128"/>
                        </a:lnTo>
                        <a:lnTo>
                          <a:pt x="42" y="128"/>
                        </a:lnTo>
                        <a:lnTo>
                          <a:pt x="42" y="128"/>
                        </a:lnTo>
                        <a:lnTo>
                          <a:pt x="42" y="130"/>
                        </a:lnTo>
                        <a:lnTo>
                          <a:pt x="44" y="130"/>
                        </a:lnTo>
                        <a:lnTo>
                          <a:pt x="44" y="128"/>
                        </a:lnTo>
                        <a:lnTo>
                          <a:pt x="44" y="128"/>
                        </a:lnTo>
                        <a:lnTo>
                          <a:pt x="44" y="128"/>
                        </a:lnTo>
                        <a:lnTo>
                          <a:pt x="44" y="130"/>
                        </a:lnTo>
                        <a:lnTo>
                          <a:pt x="44" y="130"/>
                        </a:lnTo>
                        <a:lnTo>
                          <a:pt x="44" y="132"/>
                        </a:lnTo>
                        <a:lnTo>
                          <a:pt x="44" y="132"/>
                        </a:lnTo>
                        <a:lnTo>
                          <a:pt x="45" y="132"/>
                        </a:lnTo>
                        <a:lnTo>
                          <a:pt x="45" y="132"/>
                        </a:lnTo>
                        <a:lnTo>
                          <a:pt x="47" y="132"/>
                        </a:lnTo>
                        <a:lnTo>
                          <a:pt x="47" y="132"/>
                        </a:lnTo>
                        <a:lnTo>
                          <a:pt x="47" y="132"/>
                        </a:lnTo>
                        <a:lnTo>
                          <a:pt x="47" y="134"/>
                        </a:lnTo>
                        <a:lnTo>
                          <a:pt x="49" y="134"/>
                        </a:lnTo>
                        <a:lnTo>
                          <a:pt x="49" y="134"/>
                        </a:lnTo>
                        <a:lnTo>
                          <a:pt x="49" y="132"/>
                        </a:lnTo>
                        <a:lnTo>
                          <a:pt x="49" y="132"/>
                        </a:lnTo>
                        <a:lnTo>
                          <a:pt x="49" y="132"/>
                        </a:lnTo>
                        <a:lnTo>
                          <a:pt x="51" y="132"/>
                        </a:lnTo>
                        <a:lnTo>
                          <a:pt x="51" y="132"/>
                        </a:lnTo>
                        <a:lnTo>
                          <a:pt x="51" y="130"/>
                        </a:lnTo>
                        <a:lnTo>
                          <a:pt x="53" y="130"/>
                        </a:lnTo>
                        <a:lnTo>
                          <a:pt x="53" y="130"/>
                        </a:lnTo>
                        <a:lnTo>
                          <a:pt x="53" y="128"/>
                        </a:lnTo>
                        <a:lnTo>
                          <a:pt x="53" y="128"/>
                        </a:lnTo>
                        <a:lnTo>
                          <a:pt x="53" y="128"/>
                        </a:lnTo>
                        <a:lnTo>
                          <a:pt x="53" y="128"/>
                        </a:lnTo>
                        <a:lnTo>
                          <a:pt x="53" y="127"/>
                        </a:lnTo>
                        <a:lnTo>
                          <a:pt x="53" y="127"/>
                        </a:lnTo>
                        <a:lnTo>
                          <a:pt x="53" y="125"/>
                        </a:lnTo>
                        <a:lnTo>
                          <a:pt x="53" y="125"/>
                        </a:lnTo>
                        <a:lnTo>
                          <a:pt x="53" y="125"/>
                        </a:lnTo>
                        <a:lnTo>
                          <a:pt x="53" y="123"/>
                        </a:lnTo>
                        <a:lnTo>
                          <a:pt x="55" y="123"/>
                        </a:lnTo>
                        <a:lnTo>
                          <a:pt x="55" y="123"/>
                        </a:lnTo>
                        <a:lnTo>
                          <a:pt x="55" y="123"/>
                        </a:lnTo>
                        <a:lnTo>
                          <a:pt x="55" y="123"/>
                        </a:lnTo>
                        <a:lnTo>
                          <a:pt x="55" y="121"/>
                        </a:lnTo>
                        <a:lnTo>
                          <a:pt x="57" y="121"/>
                        </a:lnTo>
                        <a:lnTo>
                          <a:pt x="57" y="123"/>
                        </a:lnTo>
                        <a:lnTo>
                          <a:pt x="57" y="123"/>
                        </a:lnTo>
                        <a:lnTo>
                          <a:pt x="57" y="121"/>
                        </a:lnTo>
                        <a:lnTo>
                          <a:pt x="57" y="121"/>
                        </a:lnTo>
                        <a:lnTo>
                          <a:pt x="57" y="121"/>
                        </a:lnTo>
                        <a:lnTo>
                          <a:pt x="57" y="121"/>
                        </a:lnTo>
                        <a:lnTo>
                          <a:pt x="57" y="119"/>
                        </a:lnTo>
                        <a:lnTo>
                          <a:pt x="57" y="119"/>
                        </a:lnTo>
                        <a:lnTo>
                          <a:pt x="57" y="117"/>
                        </a:lnTo>
                        <a:lnTo>
                          <a:pt x="57" y="117"/>
                        </a:lnTo>
                        <a:lnTo>
                          <a:pt x="57" y="117"/>
                        </a:lnTo>
                        <a:lnTo>
                          <a:pt x="57" y="115"/>
                        </a:lnTo>
                        <a:lnTo>
                          <a:pt x="59" y="115"/>
                        </a:lnTo>
                        <a:lnTo>
                          <a:pt x="59" y="115"/>
                        </a:lnTo>
                        <a:lnTo>
                          <a:pt x="59" y="115"/>
                        </a:lnTo>
                        <a:lnTo>
                          <a:pt x="59" y="113"/>
                        </a:lnTo>
                        <a:lnTo>
                          <a:pt x="59" y="113"/>
                        </a:lnTo>
                        <a:lnTo>
                          <a:pt x="59" y="113"/>
                        </a:lnTo>
                        <a:lnTo>
                          <a:pt x="61" y="113"/>
                        </a:lnTo>
                        <a:lnTo>
                          <a:pt x="61" y="113"/>
                        </a:lnTo>
                        <a:lnTo>
                          <a:pt x="61" y="113"/>
                        </a:lnTo>
                        <a:lnTo>
                          <a:pt x="61" y="111"/>
                        </a:lnTo>
                        <a:lnTo>
                          <a:pt x="61" y="111"/>
                        </a:lnTo>
                        <a:lnTo>
                          <a:pt x="61" y="109"/>
                        </a:lnTo>
                        <a:lnTo>
                          <a:pt x="61" y="109"/>
                        </a:lnTo>
                        <a:lnTo>
                          <a:pt x="61" y="107"/>
                        </a:lnTo>
                        <a:lnTo>
                          <a:pt x="61" y="107"/>
                        </a:lnTo>
                        <a:lnTo>
                          <a:pt x="61" y="107"/>
                        </a:lnTo>
                        <a:lnTo>
                          <a:pt x="61" y="105"/>
                        </a:lnTo>
                        <a:lnTo>
                          <a:pt x="63" y="105"/>
                        </a:lnTo>
                        <a:lnTo>
                          <a:pt x="63" y="105"/>
                        </a:lnTo>
                        <a:lnTo>
                          <a:pt x="63" y="105"/>
                        </a:lnTo>
                        <a:lnTo>
                          <a:pt x="63" y="105"/>
                        </a:lnTo>
                        <a:lnTo>
                          <a:pt x="63" y="104"/>
                        </a:lnTo>
                        <a:lnTo>
                          <a:pt x="65" y="104"/>
                        </a:lnTo>
                        <a:lnTo>
                          <a:pt x="65" y="104"/>
                        </a:lnTo>
                        <a:lnTo>
                          <a:pt x="65" y="102"/>
                        </a:lnTo>
                        <a:lnTo>
                          <a:pt x="65" y="102"/>
                        </a:lnTo>
                        <a:lnTo>
                          <a:pt x="65" y="100"/>
                        </a:lnTo>
                        <a:lnTo>
                          <a:pt x="65" y="100"/>
                        </a:lnTo>
                        <a:lnTo>
                          <a:pt x="65" y="100"/>
                        </a:lnTo>
                        <a:lnTo>
                          <a:pt x="65" y="98"/>
                        </a:lnTo>
                        <a:lnTo>
                          <a:pt x="65" y="98"/>
                        </a:lnTo>
                        <a:lnTo>
                          <a:pt x="65" y="96"/>
                        </a:lnTo>
                        <a:lnTo>
                          <a:pt x="65" y="96"/>
                        </a:lnTo>
                        <a:lnTo>
                          <a:pt x="65" y="96"/>
                        </a:lnTo>
                        <a:lnTo>
                          <a:pt x="65" y="96"/>
                        </a:lnTo>
                        <a:lnTo>
                          <a:pt x="65" y="96"/>
                        </a:lnTo>
                        <a:lnTo>
                          <a:pt x="65" y="94"/>
                        </a:lnTo>
                        <a:lnTo>
                          <a:pt x="65" y="94"/>
                        </a:lnTo>
                        <a:lnTo>
                          <a:pt x="65" y="94"/>
                        </a:lnTo>
                        <a:lnTo>
                          <a:pt x="66" y="94"/>
                        </a:lnTo>
                        <a:lnTo>
                          <a:pt x="66" y="94"/>
                        </a:lnTo>
                        <a:lnTo>
                          <a:pt x="66" y="92"/>
                        </a:lnTo>
                        <a:lnTo>
                          <a:pt x="66" y="92"/>
                        </a:lnTo>
                        <a:lnTo>
                          <a:pt x="66" y="92"/>
                        </a:lnTo>
                        <a:lnTo>
                          <a:pt x="68" y="92"/>
                        </a:lnTo>
                        <a:lnTo>
                          <a:pt x="68" y="90"/>
                        </a:lnTo>
                        <a:lnTo>
                          <a:pt x="68" y="90"/>
                        </a:lnTo>
                        <a:lnTo>
                          <a:pt x="68" y="90"/>
                        </a:lnTo>
                        <a:lnTo>
                          <a:pt x="70" y="90"/>
                        </a:lnTo>
                        <a:lnTo>
                          <a:pt x="70" y="90"/>
                        </a:lnTo>
                        <a:lnTo>
                          <a:pt x="70" y="90"/>
                        </a:lnTo>
                        <a:lnTo>
                          <a:pt x="70" y="90"/>
                        </a:lnTo>
                        <a:lnTo>
                          <a:pt x="70" y="90"/>
                        </a:lnTo>
                        <a:lnTo>
                          <a:pt x="72" y="90"/>
                        </a:lnTo>
                        <a:lnTo>
                          <a:pt x="72" y="88"/>
                        </a:lnTo>
                        <a:lnTo>
                          <a:pt x="72" y="88"/>
                        </a:lnTo>
                        <a:lnTo>
                          <a:pt x="72" y="88"/>
                        </a:lnTo>
                        <a:lnTo>
                          <a:pt x="72" y="88"/>
                        </a:lnTo>
                        <a:lnTo>
                          <a:pt x="74" y="88"/>
                        </a:lnTo>
                        <a:lnTo>
                          <a:pt x="74" y="88"/>
                        </a:lnTo>
                        <a:lnTo>
                          <a:pt x="74" y="86"/>
                        </a:lnTo>
                        <a:lnTo>
                          <a:pt x="74" y="86"/>
                        </a:lnTo>
                        <a:lnTo>
                          <a:pt x="74" y="84"/>
                        </a:lnTo>
                        <a:lnTo>
                          <a:pt x="74" y="84"/>
                        </a:lnTo>
                        <a:lnTo>
                          <a:pt x="74" y="83"/>
                        </a:lnTo>
                        <a:lnTo>
                          <a:pt x="74" y="83"/>
                        </a:lnTo>
                        <a:lnTo>
                          <a:pt x="74" y="83"/>
                        </a:lnTo>
                        <a:lnTo>
                          <a:pt x="76" y="83"/>
                        </a:lnTo>
                        <a:lnTo>
                          <a:pt x="76" y="81"/>
                        </a:lnTo>
                        <a:lnTo>
                          <a:pt x="76" y="81"/>
                        </a:lnTo>
                        <a:lnTo>
                          <a:pt x="76" y="81"/>
                        </a:lnTo>
                        <a:lnTo>
                          <a:pt x="76" y="79"/>
                        </a:lnTo>
                        <a:lnTo>
                          <a:pt x="76" y="79"/>
                        </a:lnTo>
                        <a:lnTo>
                          <a:pt x="76" y="79"/>
                        </a:lnTo>
                        <a:lnTo>
                          <a:pt x="76" y="77"/>
                        </a:lnTo>
                        <a:lnTo>
                          <a:pt x="76" y="77"/>
                        </a:lnTo>
                        <a:lnTo>
                          <a:pt x="76" y="75"/>
                        </a:lnTo>
                        <a:lnTo>
                          <a:pt x="76" y="75"/>
                        </a:lnTo>
                        <a:lnTo>
                          <a:pt x="76" y="75"/>
                        </a:lnTo>
                        <a:lnTo>
                          <a:pt x="76" y="73"/>
                        </a:lnTo>
                        <a:lnTo>
                          <a:pt x="76" y="73"/>
                        </a:lnTo>
                        <a:lnTo>
                          <a:pt x="76" y="73"/>
                        </a:lnTo>
                        <a:lnTo>
                          <a:pt x="76" y="73"/>
                        </a:lnTo>
                        <a:lnTo>
                          <a:pt x="78" y="73"/>
                        </a:lnTo>
                        <a:lnTo>
                          <a:pt x="78" y="73"/>
                        </a:lnTo>
                        <a:lnTo>
                          <a:pt x="78" y="73"/>
                        </a:lnTo>
                        <a:lnTo>
                          <a:pt x="80" y="73"/>
                        </a:lnTo>
                        <a:lnTo>
                          <a:pt x="80" y="73"/>
                        </a:lnTo>
                        <a:lnTo>
                          <a:pt x="80" y="73"/>
                        </a:lnTo>
                        <a:lnTo>
                          <a:pt x="80" y="71"/>
                        </a:lnTo>
                        <a:lnTo>
                          <a:pt x="82" y="71"/>
                        </a:lnTo>
                        <a:lnTo>
                          <a:pt x="82" y="71"/>
                        </a:lnTo>
                        <a:lnTo>
                          <a:pt x="82" y="71"/>
                        </a:lnTo>
                        <a:lnTo>
                          <a:pt x="82" y="69"/>
                        </a:lnTo>
                        <a:lnTo>
                          <a:pt x="82" y="69"/>
                        </a:lnTo>
                        <a:lnTo>
                          <a:pt x="82" y="67"/>
                        </a:lnTo>
                        <a:lnTo>
                          <a:pt x="82" y="67"/>
                        </a:lnTo>
                        <a:lnTo>
                          <a:pt x="82" y="67"/>
                        </a:lnTo>
                        <a:lnTo>
                          <a:pt x="82" y="65"/>
                        </a:lnTo>
                        <a:lnTo>
                          <a:pt x="82" y="65"/>
                        </a:lnTo>
                        <a:lnTo>
                          <a:pt x="82" y="65"/>
                        </a:lnTo>
                        <a:lnTo>
                          <a:pt x="82" y="65"/>
                        </a:lnTo>
                        <a:lnTo>
                          <a:pt x="82" y="63"/>
                        </a:lnTo>
                        <a:lnTo>
                          <a:pt x="82" y="63"/>
                        </a:lnTo>
                        <a:lnTo>
                          <a:pt x="82" y="61"/>
                        </a:lnTo>
                        <a:lnTo>
                          <a:pt x="82" y="61"/>
                        </a:lnTo>
                        <a:lnTo>
                          <a:pt x="82" y="61"/>
                        </a:lnTo>
                        <a:lnTo>
                          <a:pt x="82" y="60"/>
                        </a:lnTo>
                        <a:lnTo>
                          <a:pt x="84" y="60"/>
                        </a:lnTo>
                        <a:lnTo>
                          <a:pt x="84" y="60"/>
                        </a:lnTo>
                        <a:lnTo>
                          <a:pt x="84" y="60"/>
                        </a:lnTo>
                        <a:lnTo>
                          <a:pt x="86" y="60"/>
                        </a:lnTo>
                        <a:lnTo>
                          <a:pt x="86" y="58"/>
                        </a:lnTo>
                        <a:lnTo>
                          <a:pt x="86" y="58"/>
                        </a:lnTo>
                        <a:lnTo>
                          <a:pt x="86" y="58"/>
                        </a:lnTo>
                        <a:lnTo>
                          <a:pt x="86" y="58"/>
                        </a:lnTo>
                        <a:lnTo>
                          <a:pt x="86" y="58"/>
                        </a:lnTo>
                        <a:lnTo>
                          <a:pt x="86" y="56"/>
                        </a:lnTo>
                        <a:lnTo>
                          <a:pt x="86" y="56"/>
                        </a:lnTo>
                        <a:lnTo>
                          <a:pt x="86" y="54"/>
                        </a:lnTo>
                        <a:lnTo>
                          <a:pt x="88" y="54"/>
                        </a:lnTo>
                        <a:lnTo>
                          <a:pt x="88" y="54"/>
                        </a:lnTo>
                        <a:lnTo>
                          <a:pt x="88" y="52"/>
                        </a:lnTo>
                        <a:lnTo>
                          <a:pt x="88" y="52"/>
                        </a:lnTo>
                        <a:lnTo>
                          <a:pt x="88" y="50"/>
                        </a:lnTo>
                        <a:lnTo>
                          <a:pt x="88" y="50"/>
                        </a:lnTo>
                        <a:lnTo>
                          <a:pt x="88" y="48"/>
                        </a:lnTo>
                        <a:lnTo>
                          <a:pt x="88" y="48"/>
                        </a:lnTo>
                        <a:lnTo>
                          <a:pt x="88" y="48"/>
                        </a:lnTo>
                        <a:lnTo>
                          <a:pt x="88" y="48"/>
                        </a:lnTo>
                        <a:lnTo>
                          <a:pt x="88" y="46"/>
                        </a:lnTo>
                        <a:lnTo>
                          <a:pt x="88" y="46"/>
                        </a:lnTo>
                        <a:lnTo>
                          <a:pt x="88" y="46"/>
                        </a:lnTo>
                        <a:lnTo>
                          <a:pt x="88" y="44"/>
                        </a:lnTo>
                        <a:lnTo>
                          <a:pt x="89" y="44"/>
                        </a:lnTo>
                        <a:lnTo>
                          <a:pt x="89" y="44"/>
                        </a:lnTo>
                        <a:lnTo>
                          <a:pt x="89" y="44"/>
                        </a:lnTo>
                        <a:lnTo>
                          <a:pt x="89" y="42"/>
                        </a:lnTo>
                        <a:lnTo>
                          <a:pt x="89" y="42"/>
                        </a:lnTo>
                        <a:lnTo>
                          <a:pt x="89" y="40"/>
                        </a:lnTo>
                        <a:lnTo>
                          <a:pt x="91" y="40"/>
                        </a:lnTo>
                        <a:lnTo>
                          <a:pt x="91" y="40"/>
                        </a:lnTo>
                        <a:lnTo>
                          <a:pt x="91" y="40"/>
                        </a:lnTo>
                        <a:lnTo>
                          <a:pt x="91" y="40"/>
                        </a:lnTo>
                        <a:lnTo>
                          <a:pt x="91" y="40"/>
                        </a:lnTo>
                        <a:lnTo>
                          <a:pt x="93" y="40"/>
                        </a:lnTo>
                        <a:lnTo>
                          <a:pt x="93" y="38"/>
                        </a:lnTo>
                        <a:lnTo>
                          <a:pt x="93" y="38"/>
                        </a:lnTo>
                        <a:lnTo>
                          <a:pt x="93" y="38"/>
                        </a:lnTo>
                        <a:lnTo>
                          <a:pt x="93" y="37"/>
                        </a:lnTo>
                        <a:lnTo>
                          <a:pt x="93" y="37"/>
                        </a:lnTo>
                        <a:lnTo>
                          <a:pt x="93" y="37"/>
                        </a:lnTo>
                        <a:lnTo>
                          <a:pt x="93" y="35"/>
                        </a:lnTo>
                        <a:lnTo>
                          <a:pt x="95" y="35"/>
                        </a:lnTo>
                        <a:lnTo>
                          <a:pt x="95" y="35"/>
                        </a:lnTo>
                        <a:lnTo>
                          <a:pt x="97" y="35"/>
                        </a:lnTo>
                        <a:lnTo>
                          <a:pt x="97" y="37"/>
                        </a:lnTo>
                        <a:lnTo>
                          <a:pt x="97" y="37"/>
                        </a:lnTo>
                        <a:lnTo>
                          <a:pt x="97" y="37"/>
                        </a:lnTo>
                        <a:lnTo>
                          <a:pt x="97" y="35"/>
                        </a:lnTo>
                        <a:lnTo>
                          <a:pt x="99" y="35"/>
                        </a:lnTo>
                        <a:lnTo>
                          <a:pt x="99" y="35"/>
                        </a:lnTo>
                        <a:lnTo>
                          <a:pt x="99" y="35"/>
                        </a:lnTo>
                        <a:lnTo>
                          <a:pt x="99" y="35"/>
                        </a:lnTo>
                        <a:lnTo>
                          <a:pt x="99" y="33"/>
                        </a:lnTo>
                        <a:lnTo>
                          <a:pt x="101" y="33"/>
                        </a:lnTo>
                        <a:lnTo>
                          <a:pt x="101" y="33"/>
                        </a:lnTo>
                        <a:lnTo>
                          <a:pt x="101" y="33"/>
                        </a:lnTo>
                        <a:lnTo>
                          <a:pt x="103" y="33"/>
                        </a:lnTo>
                        <a:lnTo>
                          <a:pt x="103" y="33"/>
                        </a:lnTo>
                        <a:lnTo>
                          <a:pt x="103" y="33"/>
                        </a:lnTo>
                        <a:lnTo>
                          <a:pt x="103" y="33"/>
                        </a:lnTo>
                        <a:lnTo>
                          <a:pt x="105" y="33"/>
                        </a:lnTo>
                        <a:lnTo>
                          <a:pt x="105" y="31"/>
                        </a:lnTo>
                        <a:lnTo>
                          <a:pt x="105" y="31"/>
                        </a:lnTo>
                        <a:lnTo>
                          <a:pt x="107" y="31"/>
                        </a:lnTo>
                        <a:lnTo>
                          <a:pt x="107" y="31"/>
                        </a:lnTo>
                        <a:lnTo>
                          <a:pt x="107" y="29"/>
                        </a:lnTo>
                        <a:lnTo>
                          <a:pt x="107" y="29"/>
                        </a:lnTo>
                        <a:lnTo>
                          <a:pt x="107" y="27"/>
                        </a:lnTo>
                        <a:lnTo>
                          <a:pt x="105" y="27"/>
                        </a:lnTo>
                        <a:lnTo>
                          <a:pt x="105" y="27"/>
                        </a:lnTo>
                        <a:lnTo>
                          <a:pt x="105" y="25"/>
                        </a:lnTo>
                        <a:lnTo>
                          <a:pt x="105" y="25"/>
                        </a:lnTo>
                        <a:lnTo>
                          <a:pt x="107" y="25"/>
                        </a:lnTo>
                        <a:lnTo>
                          <a:pt x="107" y="25"/>
                        </a:lnTo>
                        <a:lnTo>
                          <a:pt x="107" y="23"/>
                        </a:lnTo>
                        <a:lnTo>
                          <a:pt x="107" y="23"/>
                        </a:lnTo>
                        <a:lnTo>
                          <a:pt x="107" y="21"/>
                        </a:lnTo>
                        <a:lnTo>
                          <a:pt x="107" y="21"/>
                        </a:lnTo>
                        <a:lnTo>
                          <a:pt x="107" y="19"/>
                        </a:lnTo>
                        <a:lnTo>
                          <a:pt x="107" y="19"/>
                        </a:lnTo>
                        <a:lnTo>
                          <a:pt x="107" y="19"/>
                        </a:lnTo>
                        <a:lnTo>
                          <a:pt x="107" y="17"/>
                        </a:lnTo>
                        <a:lnTo>
                          <a:pt x="107" y="17"/>
                        </a:lnTo>
                        <a:lnTo>
                          <a:pt x="107" y="17"/>
                        </a:lnTo>
                        <a:lnTo>
                          <a:pt x="107" y="17"/>
                        </a:lnTo>
                        <a:lnTo>
                          <a:pt x="105" y="17"/>
                        </a:lnTo>
                        <a:lnTo>
                          <a:pt x="105" y="15"/>
                        </a:lnTo>
                        <a:lnTo>
                          <a:pt x="105" y="15"/>
                        </a:lnTo>
                        <a:lnTo>
                          <a:pt x="105" y="15"/>
                        </a:lnTo>
                        <a:lnTo>
                          <a:pt x="103" y="15"/>
                        </a:lnTo>
                        <a:lnTo>
                          <a:pt x="103" y="14"/>
                        </a:lnTo>
                        <a:lnTo>
                          <a:pt x="103" y="14"/>
                        </a:lnTo>
                        <a:lnTo>
                          <a:pt x="103" y="14"/>
                        </a:lnTo>
                        <a:lnTo>
                          <a:pt x="103" y="14"/>
                        </a:lnTo>
                        <a:lnTo>
                          <a:pt x="101" y="14"/>
                        </a:lnTo>
                        <a:lnTo>
                          <a:pt x="101" y="14"/>
                        </a:lnTo>
                        <a:lnTo>
                          <a:pt x="99" y="14"/>
                        </a:lnTo>
                        <a:lnTo>
                          <a:pt x="99" y="14"/>
                        </a:lnTo>
                        <a:lnTo>
                          <a:pt x="99" y="14"/>
                        </a:lnTo>
                        <a:lnTo>
                          <a:pt x="99" y="12"/>
                        </a:lnTo>
                        <a:lnTo>
                          <a:pt x="97" y="12"/>
                        </a:lnTo>
                        <a:lnTo>
                          <a:pt x="97" y="12"/>
                        </a:lnTo>
                        <a:lnTo>
                          <a:pt x="97" y="10"/>
                        </a:lnTo>
                        <a:lnTo>
                          <a:pt x="99" y="10"/>
                        </a:lnTo>
                        <a:lnTo>
                          <a:pt x="99" y="10"/>
                        </a:lnTo>
                        <a:lnTo>
                          <a:pt x="99" y="10"/>
                        </a:lnTo>
                        <a:lnTo>
                          <a:pt x="99" y="10"/>
                        </a:lnTo>
                        <a:lnTo>
                          <a:pt x="99" y="8"/>
                        </a:lnTo>
                        <a:lnTo>
                          <a:pt x="99" y="8"/>
                        </a:lnTo>
                        <a:lnTo>
                          <a:pt x="99" y="8"/>
                        </a:lnTo>
                        <a:lnTo>
                          <a:pt x="99" y="6"/>
                        </a:lnTo>
                        <a:lnTo>
                          <a:pt x="99" y="6"/>
                        </a:lnTo>
                        <a:lnTo>
                          <a:pt x="99" y="6"/>
                        </a:lnTo>
                        <a:lnTo>
                          <a:pt x="99" y="6"/>
                        </a:lnTo>
                        <a:lnTo>
                          <a:pt x="99" y="4"/>
                        </a:lnTo>
                        <a:lnTo>
                          <a:pt x="99" y="4"/>
                        </a:lnTo>
                        <a:lnTo>
                          <a:pt x="101" y="4"/>
                        </a:lnTo>
                        <a:lnTo>
                          <a:pt x="101" y="4"/>
                        </a:lnTo>
                        <a:lnTo>
                          <a:pt x="101" y="4"/>
                        </a:lnTo>
                        <a:lnTo>
                          <a:pt x="103" y="4"/>
                        </a:lnTo>
                        <a:lnTo>
                          <a:pt x="103" y="6"/>
                        </a:lnTo>
                        <a:lnTo>
                          <a:pt x="103" y="6"/>
                        </a:lnTo>
                        <a:lnTo>
                          <a:pt x="103" y="6"/>
                        </a:lnTo>
                        <a:lnTo>
                          <a:pt x="103" y="6"/>
                        </a:lnTo>
                        <a:lnTo>
                          <a:pt x="103" y="4"/>
                        </a:lnTo>
                        <a:lnTo>
                          <a:pt x="103" y="4"/>
                        </a:lnTo>
                        <a:lnTo>
                          <a:pt x="103" y="2"/>
                        </a:lnTo>
                        <a:lnTo>
                          <a:pt x="103" y="2"/>
                        </a:lnTo>
                        <a:lnTo>
                          <a:pt x="103" y="2"/>
                        </a:lnTo>
                        <a:lnTo>
                          <a:pt x="103" y="0"/>
                        </a:lnTo>
                        <a:lnTo>
                          <a:pt x="10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3" name="Freeform 1631">
                    <a:extLst>
                      <a:ext uri="{FF2B5EF4-FFF2-40B4-BE49-F238E27FC236}">
                        <a16:creationId xmlns:a16="http://schemas.microsoft.com/office/drawing/2014/main" id="{8CB5C5BC-85BD-48E3-8EF9-120826CB6051}"/>
                      </a:ext>
                    </a:extLst>
                  </p:cNvPr>
                  <p:cNvSpPr>
                    <a:spLocks/>
                  </p:cNvSpPr>
                  <p:nvPr/>
                </p:nvSpPr>
                <p:spPr bwMode="auto">
                  <a:xfrm>
                    <a:off x="10799" y="2645"/>
                    <a:ext cx="133" cy="232"/>
                  </a:xfrm>
                  <a:custGeom>
                    <a:avLst/>
                    <a:gdLst>
                      <a:gd name="T0" fmla="*/ 109 w 133"/>
                      <a:gd name="T1" fmla="*/ 10 h 232"/>
                      <a:gd name="T2" fmla="*/ 112 w 133"/>
                      <a:gd name="T3" fmla="*/ 19 h 232"/>
                      <a:gd name="T4" fmla="*/ 114 w 133"/>
                      <a:gd name="T5" fmla="*/ 33 h 232"/>
                      <a:gd name="T6" fmla="*/ 114 w 133"/>
                      <a:gd name="T7" fmla="*/ 46 h 232"/>
                      <a:gd name="T8" fmla="*/ 118 w 133"/>
                      <a:gd name="T9" fmla="*/ 58 h 232"/>
                      <a:gd name="T10" fmla="*/ 120 w 133"/>
                      <a:gd name="T11" fmla="*/ 63 h 232"/>
                      <a:gd name="T12" fmla="*/ 111 w 133"/>
                      <a:gd name="T13" fmla="*/ 63 h 232"/>
                      <a:gd name="T14" fmla="*/ 99 w 133"/>
                      <a:gd name="T15" fmla="*/ 61 h 232"/>
                      <a:gd name="T16" fmla="*/ 97 w 133"/>
                      <a:gd name="T17" fmla="*/ 73 h 232"/>
                      <a:gd name="T18" fmla="*/ 105 w 133"/>
                      <a:gd name="T19" fmla="*/ 83 h 232"/>
                      <a:gd name="T20" fmla="*/ 112 w 133"/>
                      <a:gd name="T21" fmla="*/ 88 h 232"/>
                      <a:gd name="T22" fmla="*/ 118 w 133"/>
                      <a:gd name="T23" fmla="*/ 100 h 232"/>
                      <a:gd name="T24" fmla="*/ 122 w 133"/>
                      <a:gd name="T25" fmla="*/ 111 h 232"/>
                      <a:gd name="T26" fmla="*/ 116 w 133"/>
                      <a:gd name="T27" fmla="*/ 121 h 232"/>
                      <a:gd name="T28" fmla="*/ 111 w 133"/>
                      <a:gd name="T29" fmla="*/ 132 h 232"/>
                      <a:gd name="T30" fmla="*/ 103 w 133"/>
                      <a:gd name="T31" fmla="*/ 142 h 232"/>
                      <a:gd name="T32" fmla="*/ 105 w 133"/>
                      <a:gd name="T33" fmla="*/ 151 h 232"/>
                      <a:gd name="T34" fmla="*/ 107 w 133"/>
                      <a:gd name="T35" fmla="*/ 163 h 232"/>
                      <a:gd name="T36" fmla="*/ 111 w 133"/>
                      <a:gd name="T37" fmla="*/ 174 h 232"/>
                      <a:gd name="T38" fmla="*/ 114 w 133"/>
                      <a:gd name="T39" fmla="*/ 184 h 232"/>
                      <a:gd name="T40" fmla="*/ 120 w 133"/>
                      <a:gd name="T41" fmla="*/ 194 h 232"/>
                      <a:gd name="T42" fmla="*/ 126 w 133"/>
                      <a:gd name="T43" fmla="*/ 203 h 232"/>
                      <a:gd name="T44" fmla="*/ 132 w 133"/>
                      <a:gd name="T45" fmla="*/ 211 h 232"/>
                      <a:gd name="T46" fmla="*/ 132 w 133"/>
                      <a:gd name="T47" fmla="*/ 224 h 232"/>
                      <a:gd name="T48" fmla="*/ 130 w 133"/>
                      <a:gd name="T49" fmla="*/ 232 h 232"/>
                      <a:gd name="T50" fmla="*/ 118 w 133"/>
                      <a:gd name="T51" fmla="*/ 228 h 232"/>
                      <a:gd name="T52" fmla="*/ 109 w 133"/>
                      <a:gd name="T53" fmla="*/ 224 h 232"/>
                      <a:gd name="T54" fmla="*/ 99 w 133"/>
                      <a:gd name="T55" fmla="*/ 222 h 232"/>
                      <a:gd name="T56" fmla="*/ 84 w 133"/>
                      <a:gd name="T57" fmla="*/ 222 h 232"/>
                      <a:gd name="T58" fmla="*/ 74 w 133"/>
                      <a:gd name="T59" fmla="*/ 222 h 232"/>
                      <a:gd name="T60" fmla="*/ 61 w 133"/>
                      <a:gd name="T61" fmla="*/ 220 h 232"/>
                      <a:gd name="T62" fmla="*/ 49 w 133"/>
                      <a:gd name="T63" fmla="*/ 220 h 232"/>
                      <a:gd name="T64" fmla="*/ 36 w 133"/>
                      <a:gd name="T65" fmla="*/ 222 h 232"/>
                      <a:gd name="T66" fmla="*/ 22 w 133"/>
                      <a:gd name="T67" fmla="*/ 220 h 232"/>
                      <a:gd name="T68" fmla="*/ 22 w 133"/>
                      <a:gd name="T69" fmla="*/ 207 h 232"/>
                      <a:gd name="T70" fmla="*/ 21 w 133"/>
                      <a:gd name="T71" fmla="*/ 196 h 232"/>
                      <a:gd name="T72" fmla="*/ 19 w 133"/>
                      <a:gd name="T73" fmla="*/ 186 h 232"/>
                      <a:gd name="T74" fmla="*/ 11 w 133"/>
                      <a:gd name="T75" fmla="*/ 184 h 232"/>
                      <a:gd name="T76" fmla="*/ 5 w 133"/>
                      <a:gd name="T77" fmla="*/ 174 h 232"/>
                      <a:gd name="T78" fmla="*/ 1 w 133"/>
                      <a:gd name="T79" fmla="*/ 169 h 232"/>
                      <a:gd name="T80" fmla="*/ 5 w 133"/>
                      <a:gd name="T81" fmla="*/ 157 h 232"/>
                      <a:gd name="T82" fmla="*/ 7 w 133"/>
                      <a:gd name="T83" fmla="*/ 146 h 232"/>
                      <a:gd name="T84" fmla="*/ 13 w 133"/>
                      <a:gd name="T85" fmla="*/ 138 h 232"/>
                      <a:gd name="T86" fmla="*/ 21 w 133"/>
                      <a:gd name="T87" fmla="*/ 130 h 232"/>
                      <a:gd name="T88" fmla="*/ 28 w 133"/>
                      <a:gd name="T89" fmla="*/ 123 h 232"/>
                      <a:gd name="T90" fmla="*/ 36 w 133"/>
                      <a:gd name="T91" fmla="*/ 121 h 232"/>
                      <a:gd name="T92" fmla="*/ 42 w 133"/>
                      <a:gd name="T93" fmla="*/ 130 h 232"/>
                      <a:gd name="T94" fmla="*/ 51 w 133"/>
                      <a:gd name="T95" fmla="*/ 132 h 232"/>
                      <a:gd name="T96" fmla="*/ 57 w 133"/>
                      <a:gd name="T97" fmla="*/ 121 h 232"/>
                      <a:gd name="T98" fmla="*/ 61 w 133"/>
                      <a:gd name="T99" fmla="*/ 113 h 232"/>
                      <a:gd name="T100" fmla="*/ 65 w 133"/>
                      <a:gd name="T101" fmla="*/ 100 h 232"/>
                      <a:gd name="T102" fmla="*/ 68 w 133"/>
                      <a:gd name="T103" fmla="*/ 90 h 232"/>
                      <a:gd name="T104" fmla="*/ 76 w 133"/>
                      <a:gd name="T105" fmla="*/ 83 h 232"/>
                      <a:gd name="T106" fmla="*/ 80 w 133"/>
                      <a:gd name="T107" fmla="*/ 73 h 232"/>
                      <a:gd name="T108" fmla="*/ 82 w 133"/>
                      <a:gd name="T109" fmla="*/ 60 h 232"/>
                      <a:gd name="T110" fmla="*/ 88 w 133"/>
                      <a:gd name="T111" fmla="*/ 48 h 232"/>
                      <a:gd name="T112" fmla="*/ 93 w 133"/>
                      <a:gd name="T113" fmla="*/ 38 h 232"/>
                      <a:gd name="T114" fmla="*/ 101 w 133"/>
                      <a:gd name="T115" fmla="*/ 33 h 232"/>
                      <a:gd name="T116" fmla="*/ 107 w 133"/>
                      <a:gd name="T117" fmla="*/ 23 h 232"/>
                      <a:gd name="T118" fmla="*/ 101 w 133"/>
                      <a:gd name="T119" fmla="*/ 14 h 232"/>
                      <a:gd name="T120" fmla="*/ 99 w 133"/>
                      <a:gd name="T121" fmla="*/ 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 h="232">
                        <a:moveTo>
                          <a:pt x="105" y="0"/>
                        </a:moveTo>
                        <a:lnTo>
                          <a:pt x="105" y="2"/>
                        </a:lnTo>
                        <a:lnTo>
                          <a:pt x="105" y="2"/>
                        </a:lnTo>
                        <a:lnTo>
                          <a:pt x="105" y="2"/>
                        </a:lnTo>
                        <a:lnTo>
                          <a:pt x="105" y="4"/>
                        </a:lnTo>
                        <a:lnTo>
                          <a:pt x="105" y="4"/>
                        </a:lnTo>
                        <a:lnTo>
                          <a:pt x="105" y="4"/>
                        </a:lnTo>
                        <a:lnTo>
                          <a:pt x="105" y="4"/>
                        </a:lnTo>
                        <a:lnTo>
                          <a:pt x="105" y="6"/>
                        </a:lnTo>
                        <a:lnTo>
                          <a:pt x="107" y="6"/>
                        </a:lnTo>
                        <a:lnTo>
                          <a:pt x="107" y="6"/>
                        </a:lnTo>
                        <a:lnTo>
                          <a:pt x="107" y="6"/>
                        </a:lnTo>
                        <a:lnTo>
                          <a:pt x="107" y="6"/>
                        </a:lnTo>
                        <a:lnTo>
                          <a:pt x="107" y="8"/>
                        </a:lnTo>
                        <a:lnTo>
                          <a:pt x="109" y="8"/>
                        </a:lnTo>
                        <a:lnTo>
                          <a:pt x="109" y="8"/>
                        </a:lnTo>
                        <a:lnTo>
                          <a:pt x="109" y="8"/>
                        </a:lnTo>
                        <a:lnTo>
                          <a:pt x="109" y="8"/>
                        </a:lnTo>
                        <a:lnTo>
                          <a:pt x="109" y="10"/>
                        </a:lnTo>
                        <a:lnTo>
                          <a:pt x="109" y="10"/>
                        </a:lnTo>
                        <a:lnTo>
                          <a:pt x="111" y="10"/>
                        </a:lnTo>
                        <a:lnTo>
                          <a:pt x="111" y="10"/>
                        </a:lnTo>
                        <a:lnTo>
                          <a:pt x="109" y="10"/>
                        </a:lnTo>
                        <a:lnTo>
                          <a:pt x="109" y="12"/>
                        </a:lnTo>
                        <a:lnTo>
                          <a:pt x="111" y="12"/>
                        </a:lnTo>
                        <a:lnTo>
                          <a:pt x="111" y="12"/>
                        </a:lnTo>
                        <a:lnTo>
                          <a:pt x="111" y="12"/>
                        </a:lnTo>
                        <a:lnTo>
                          <a:pt x="111" y="14"/>
                        </a:lnTo>
                        <a:lnTo>
                          <a:pt x="111" y="14"/>
                        </a:lnTo>
                        <a:lnTo>
                          <a:pt x="111" y="15"/>
                        </a:lnTo>
                        <a:lnTo>
                          <a:pt x="111" y="15"/>
                        </a:lnTo>
                        <a:lnTo>
                          <a:pt x="111" y="17"/>
                        </a:lnTo>
                        <a:lnTo>
                          <a:pt x="111" y="17"/>
                        </a:lnTo>
                        <a:lnTo>
                          <a:pt x="111" y="17"/>
                        </a:lnTo>
                        <a:lnTo>
                          <a:pt x="112" y="17"/>
                        </a:lnTo>
                        <a:lnTo>
                          <a:pt x="112" y="19"/>
                        </a:lnTo>
                        <a:lnTo>
                          <a:pt x="112" y="19"/>
                        </a:lnTo>
                        <a:lnTo>
                          <a:pt x="112" y="17"/>
                        </a:lnTo>
                        <a:lnTo>
                          <a:pt x="112" y="17"/>
                        </a:lnTo>
                        <a:lnTo>
                          <a:pt x="112" y="19"/>
                        </a:lnTo>
                        <a:lnTo>
                          <a:pt x="112" y="19"/>
                        </a:lnTo>
                        <a:lnTo>
                          <a:pt x="112" y="21"/>
                        </a:lnTo>
                        <a:lnTo>
                          <a:pt x="114" y="21"/>
                        </a:lnTo>
                        <a:lnTo>
                          <a:pt x="114" y="21"/>
                        </a:lnTo>
                        <a:lnTo>
                          <a:pt x="112" y="21"/>
                        </a:lnTo>
                        <a:lnTo>
                          <a:pt x="112" y="23"/>
                        </a:lnTo>
                        <a:lnTo>
                          <a:pt x="112" y="23"/>
                        </a:lnTo>
                        <a:lnTo>
                          <a:pt x="114" y="23"/>
                        </a:lnTo>
                        <a:lnTo>
                          <a:pt x="114" y="25"/>
                        </a:lnTo>
                        <a:lnTo>
                          <a:pt x="114" y="25"/>
                        </a:lnTo>
                        <a:lnTo>
                          <a:pt x="114" y="25"/>
                        </a:lnTo>
                        <a:lnTo>
                          <a:pt x="114" y="27"/>
                        </a:lnTo>
                        <a:lnTo>
                          <a:pt x="114" y="27"/>
                        </a:lnTo>
                        <a:lnTo>
                          <a:pt x="114" y="29"/>
                        </a:lnTo>
                        <a:lnTo>
                          <a:pt x="114" y="29"/>
                        </a:lnTo>
                        <a:lnTo>
                          <a:pt x="114" y="29"/>
                        </a:lnTo>
                        <a:lnTo>
                          <a:pt x="114" y="31"/>
                        </a:lnTo>
                        <a:lnTo>
                          <a:pt x="114" y="31"/>
                        </a:lnTo>
                        <a:lnTo>
                          <a:pt x="114" y="31"/>
                        </a:lnTo>
                        <a:lnTo>
                          <a:pt x="114" y="33"/>
                        </a:lnTo>
                        <a:lnTo>
                          <a:pt x="114" y="33"/>
                        </a:lnTo>
                        <a:lnTo>
                          <a:pt x="112" y="33"/>
                        </a:lnTo>
                        <a:lnTo>
                          <a:pt x="112" y="33"/>
                        </a:lnTo>
                        <a:lnTo>
                          <a:pt x="112" y="35"/>
                        </a:lnTo>
                        <a:lnTo>
                          <a:pt x="112" y="35"/>
                        </a:lnTo>
                        <a:lnTo>
                          <a:pt x="112" y="37"/>
                        </a:lnTo>
                        <a:lnTo>
                          <a:pt x="112" y="37"/>
                        </a:lnTo>
                        <a:lnTo>
                          <a:pt x="112" y="38"/>
                        </a:lnTo>
                        <a:lnTo>
                          <a:pt x="112" y="38"/>
                        </a:lnTo>
                        <a:lnTo>
                          <a:pt x="112" y="40"/>
                        </a:lnTo>
                        <a:lnTo>
                          <a:pt x="112" y="40"/>
                        </a:lnTo>
                        <a:lnTo>
                          <a:pt x="112" y="40"/>
                        </a:lnTo>
                        <a:lnTo>
                          <a:pt x="112" y="42"/>
                        </a:lnTo>
                        <a:lnTo>
                          <a:pt x="114" y="42"/>
                        </a:lnTo>
                        <a:lnTo>
                          <a:pt x="114" y="42"/>
                        </a:lnTo>
                        <a:lnTo>
                          <a:pt x="114" y="44"/>
                        </a:lnTo>
                        <a:lnTo>
                          <a:pt x="114" y="44"/>
                        </a:lnTo>
                        <a:lnTo>
                          <a:pt x="114" y="46"/>
                        </a:lnTo>
                        <a:lnTo>
                          <a:pt x="114" y="46"/>
                        </a:lnTo>
                        <a:lnTo>
                          <a:pt x="114" y="46"/>
                        </a:lnTo>
                        <a:lnTo>
                          <a:pt x="114" y="48"/>
                        </a:lnTo>
                        <a:lnTo>
                          <a:pt x="114" y="48"/>
                        </a:lnTo>
                        <a:lnTo>
                          <a:pt x="114" y="48"/>
                        </a:lnTo>
                        <a:lnTo>
                          <a:pt x="114" y="48"/>
                        </a:lnTo>
                        <a:lnTo>
                          <a:pt x="114" y="50"/>
                        </a:lnTo>
                        <a:lnTo>
                          <a:pt x="114" y="50"/>
                        </a:lnTo>
                        <a:lnTo>
                          <a:pt x="114" y="50"/>
                        </a:lnTo>
                        <a:lnTo>
                          <a:pt x="114" y="50"/>
                        </a:lnTo>
                        <a:lnTo>
                          <a:pt x="114" y="52"/>
                        </a:lnTo>
                        <a:lnTo>
                          <a:pt x="116" y="52"/>
                        </a:lnTo>
                        <a:lnTo>
                          <a:pt x="116" y="52"/>
                        </a:lnTo>
                        <a:lnTo>
                          <a:pt x="116" y="52"/>
                        </a:lnTo>
                        <a:lnTo>
                          <a:pt x="116" y="54"/>
                        </a:lnTo>
                        <a:lnTo>
                          <a:pt x="118" y="54"/>
                        </a:lnTo>
                        <a:lnTo>
                          <a:pt x="118" y="54"/>
                        </a:lnTo>
                        <a:lnTo>
                          <a:pt x="118" y="56"/>
                        </a:lnTo>
                        <a:lnTo>
                          <a:pt x="118" y="56"/>
                        </a:lnTo>
                        <a:lnTo>
                          <a:pt x="118" y="56"/>
                        </a:lnTo>
                        <a:lnTo>
                          <a:pt x="118" y="56"/>
                        </a:lnTo>
                        <a:lnTo>
                          <a:pt x="118" y="58"/>
                        </a:lnTo>
                        <a:lnTo>
                          <a:pt x="120" y="58"/>
                        </a:lnTo>
                        <a:lnTo>
                          <a:pt x="120" y="58"/>
                        </a:lnTo>
                        <a:lnTo>
                          <a:pt x="120" y="58"/>
                        </a:lnTo>
                        <a:lnTo>
                          <a:pt x="120" y="58"/>
                        </a:lnTo>
                        <a:lnTo>
                          <a:pt x="120" y="60"/>
                        </a:lnTo>
                        <a:lnTo>
                          <a:pt x="120" y="60"/>
                        </a:lnTo>
                        <a:lnTo>
                          <a:pt x="120" y="60"/>
                        </a:lnTo>
                        <a:lnTo>
                          <a:pt x="122" y="60"/>
                        </a:lnTo>
                        <a:lnTo>
                          <a:pt x="122" y="60"/>
                        </a:lnTo>
                        <a:lnTo>
                          <a:pt x="122" y="61"/>
                        </a:lnTo>
                        <a:lnTo>
                          <a:pt x="124" y="61"/>
                        </a:lnTo>
                        <a:lnTo>
                          <a:pt x="124" y="61"/>
                        </a:lnTo>
                        <a:lnTo>
                          <a:pt x="124" y="61"/>
                        </a:lnTo>
                        <a:lnTo>
                          <a:pt x="124" y="63"/>
                        </a:lnTo>
                        <a:lnTo>
                          <a:pt x="124" y="63"/>
                        </a:lnTo>
                        <a:lnTo>
                          <a:pt x="122" y="63"/>
                        </a:lnTo>
                        <a:lnTo>
                          <a:pt x="122" y="63"/>
                        </a:lnTo>
                        <a:lnTo>
                          <a:pt x="120" y="63"/>
                        </a:lnTo>
                        <a:lnTo>
                          <a:pt x="120" y="63"/>
                        </a:lnTo>
                        <a:lnTo>
                          <a:pt x="120" y="63"/>
                        </a:lnTo>
                        <a:lnTo>
                          <a:pt x="120" y="63"/>
                        </a:lnTo>
                        <a:lnTo>
                          <a:pt x="120" y="63"/>
                        </a:lnTo>
                        <a:lnTo>
                          <a:pt x="118" y="63"/>
                        </a:lnTo>
                        <a:lnTo>
                          <a:pt x="118" y="63"/>
                        </a:lnTo>
                        <a:lnTo>
                          <a:pt x="118" y="63"/>
                        </a:lnTo>
                        <a:lnTo>
                          <a:pt x="118" y="61"/>
                        </a:lnTo>
                        <a:lnTo>
                          <a:pt x="116" y="61"/>
                        </a:lnTo>
                        <a:lnTo>
                          <a:pt x="116" y="61"/>
                        </a:lnTo>
                        <a:lnTo>
                          <a:pt x="116" y="63"/>
                        </a:lnTo>
                        <a:lnTo>
                          <a:pt x="114" y="63"/>
                        </a:lnTo>
                        <a:lnTo>
                          <a:pt x="114" y="61"/>
                        </a:lnTo>
                        <a:lnTo>
                          <a:pt x="114" y="61"/>
                        </a:lnTo>
                        <a:lnTo>
                          <a:pt x="114" y="63"/>
                        </a:lnTo>
                        <a:lnTo>
                          <a:pt x="114" y="63"/>
                        </a:lnTo>
                        <a:lnTo>
                          <a:pt x="112" y="63"/>
                        </a:lnTo>
                        <a:lnTo>
                          <a:pt x="112" y="61"/>
                        </a:lnTo>
                        <a:lnTo>
                          <a:pt x="112" y="61"/>
                        </a:lnTo>
                        <a:lnTo>
                          <a:pt x="112" y="61"/>
                        </a:lnTo>
                        <a:lnTo>
                          <a:pt x="111" y="61"/>
                        </a:lnTo>
                        <a:lnTo>
                          <a:pt x="111" y="63"/>
                        </a:lnTo>
                        <a:lnTo>
                          <a:pt x="111" y="63"/>
                        </a:lnTo>
                        <a:lnTo>
                          <a:pt x="111" y="63"/>
                        </a:lnTo>
                        <a:lnTo>
                          <a:pt x="109" y="63"/>
                        </a:lnTo>
                        <a:lnTo>
                          <a:pt x="109" y="63"/>
                        </a:lnTo>
                        <a:lnTo>
                          <a:pt x="109" y="63"/>
                        </a:lnTo>
                        <a:lnTo>
                          <a:pt x="109" y="63"/>
                        </a:lnTo>
                        <a:lnTo>
                          <a:pt x="107" y="63"/>
                        </a:lnTo>
                        <a:lnTo>
                          <a:pt x="107" y="63"/>
                        </a:lnTo>
                        <a:lnTo>
                          <a:pt x="107" y="63"/>
                        </a:lnTo>
                        <a:lnTo>
                          <a:pt x="107" y="61"/>
                        </a:lnTo>
                        <a:lnTo>
                          <a:pt x="105" y="61"/>
                        </a:lnTo>
                        <a:lnTo>
                          <a:pt x="105" y="61"/>
                        </a:lnTo>
                        <a:lnTo>
                          <a:pt x="103" y="61"/>
                        </a:lnTo>
                        <a:lnTo>
                          <a:pt x="103" y="61"/>
                        </a:lnTo>
                        <a:lnTo>
                          <a:pt x="103" y="61"/>
                        </a:lnTo>
                        <a:lnTo>
                          <a:pt x="101" y="61"/>
                        </a:lnTo>
                        <a:lnTo>
                          <a:pt x="101" y="61"/>
                        </a:lnTo>
                        <a:lnTo>
                          <a:pt x="99" y="61"/>
                        </a:lnTo>
                        <a:lnTo>
                          <a:pt x="99" y="61"/>
                        </a:lnTo>
                        <a:lnTo>
                          <a:pt x="99" y="61"/>
                        </a:lnTo>
                        <a:lnTo>
                          <a:pt x="99" y="63"/>
                        </a:lnTo>
                        <a:lnTo>
                          <a:pt x="97" y="63"/>
                        </a:lnTo>
                        <a:lnTo>
                          <a:pt x="97" y="63"/>
                        </a:lnTo>
                        <a:lnTo>
                          <a:pt x="97" y="65"/>
                        </a:lnTo>
                        <a:lnTo>
                          <a:pt x="97" y="65"/>
                        </a:lnTo>
                        <a:lnTo>
                          <a:pt x="97" y="65"/>
                        </a:lnTo>
                        <a:lnTo>
                          <a:pt x="97" y="65"/>
                        </a:lnTo>
                        <a:lnTo>
                          <a:pt x="97" y="65"/>
                        </a:lnTo>
                        <a:lnTo>
                          <a:pt x="97" y="67"/>
                        </a:lnTo>
                        <a:lnTo>
                          <a:pt x="95" y="67"/>
                        </a:lnTo>
                        <a:lnTo>
                          <a:pt x="95" y="67"/>
                        </a:lnTo>
                        <a:lnTo>
                          <a:pt x="95" y="69"/>
                        </a:lnTo>
                        <a:lnTo>
                          <a:pt x="95" y="69"/>
                        </a:lnTo>
                        <a:lnTo>
                          <a:pt x="95" y="71"/>
                        </a:lnTo>
                        <a:lnTo>
                          <a:pt x="97" y="71"/>
                        </a:lnTo>
                        <a:lnTo>
                          <a:pt x="97" y="71"/>
                        </a:lnTo>
                        <a:lnTo>
                          <a:pt x="97" y="71"/>
                        </a:lnTo>
                        <a:lnTo>
                          <a:pt x="97" y="73"/>
                        </a:lnTo>
                        <a:lnTo>
                          <a:pt x="97" y="73"/>
                        </a:lnTo>
                        <a:lnTo>
                          <a:pt x="97" y="73"/>
                        </a:lnTo>
                        <a:lnTo>
                          <a:pt x="99" y="73"/>
                        </a:lnTo>
                        <a:lnTo>
                          <a:pt x="99" y="73"/>
                        </a:lnTo>
                        <a:lnTo>
                          <a:pt x="99" y="73"/>
                        </a:lnTo>
                        <a:lnTo>
                          <a:pt x="99" y="75"/>
                        </a:lnTo>
                        <a:lnTo>
                          <a:pt x="99" y="75"/>
                        </a:lnTo>
                        <a:lnTo>
                          <a:pt x="101" y="75"/>
                        </a:lnTo>
                        <a:lnTo>
                          <a:pt x="101" y="75"/>
                        </a:lnTo>
                        <a:lnTo>
                          <a:pt x="101" y="77"/>
                        </a:lnTo>
                        <a:lnTo>
                          <a:pt x="101" y="77"/>
                        </a:lnTo>
                        <a:lnTo>
                          <a:pt x="101" y="77"/>
                        </a:lnTo>
                        <a:lnTo>
                          <a:pt x="101" y="79"/>
                        </a:lnTo>
                        <a:lnTo>
                          <a:pt x="101" y="79"/>
                        </a:lnTo>
                        <a:lnTo>
                          <a:pt x="103" y="79"/>
                        </a:lnTo>
                        <a:lnTo>
                          <a:pt x="103" y="81"/>
                        </a:lnTo>
                        <a:lnTo>
                          <a:pt x="103" y="81"/>
                        </a:lnTo>
                        <a:lnTo>
                          <a:pt x="103" y="81"/>
                        </a:lnTo>
                        <a:lnTo>
                          <a:pt x="103" y="81"/>
                        </a:lnTo>
                        <a:lnTo>
                          <a:pt x="103" y="81"/>
                        </a:lnTo>
                        <a:lnTo>
                          <a:pt x="105" y="81"/>
                        </a:lnTo>
                        <a:lnTo>
                          <a:pt x="105" y="83"/>
                        </a:lnTo>
                        <a:lnTo>
                          <a:pt x="105" y="83"/>
                        </a:lnTo>
                        <a:lnTo>
                          <a:pt x="105" y="83"/>
                        </a:lnTo>
                        <a:lnTo>
                          <a:pt x="107" y="83"/>
                        </a:lnTo>
                        <a:lnTo>
                          <a:pt x="107" y="84"/>
                        </a:lnTo>
                        <a:lnTo>
                          <a:pt x="107" y="84"/>
                        </a:lnTo>
                        <a:lnTo>
                          <a:pt x="107" y="84"/>
                        </a:lnTo>
                        <a:lnTo>
                          <a:pt x="107" y="84"/>
                        </a:lnTo>
                        <a:lnTo>
                          <a:pt x="107" y="86"/>
                        </a:lnTo>
                        <a:lnTo>
                          <a:pt x="109" y="86"/>
                        </a:lnTo>
                        <a:lnTo>
                          <a:pt x="109" y="86"/>
                        </a:lnTo>
                        <a:lnTo>
                          <a:pt x="109" y="86"/>
                        </a:lnTo>
                        <a:lnTo>
                          <a:pt x="109" y="86"/>
                        </a:lnTo>
                        <a:lnTo>
                          <a:pt x="111" y="86"/>
                        </a:lnTo>
                        <a:lnTo>
                          <a:pt x="111" y="86"/>
                        </a:lnTo>
                        <a:lnTo>
                          <a:pt x="111" y="88"/>
                        </a:lnTo>
                        <a:lnTo>
                          <a:pt x="112" y="88"/>
                        </a:lnTo>
                        <a:lnTo>
                          <a:pt x="112" y="88"/>
                        </a:lnTo>
                        <a:lnTo>
                          <a:pt x="112" y="88"/>
                        </a:lnTo>
                        <a:lnTo>
                          <a:pt x="112" y="88"/>
                        </a:lnTo>
                        <a:lnTo>
                          <a:pt x="112" y="88"/>
                        </a:lnTo>
                        <a:lnTo>
                          <a:pt x="114" y="88"/>
                        </a:lnTo>
                        <a:lnTo>
                          <a:pt x="114" y="88"/>
                        </a:lnTo>
                        <a:lnTo>
                          <a:pt x="114" y="88"/>
                        </a:lnTo>
                        <a:lnTo>
                          <a:pt x="114" y="90"/>
                        </a:lnTo>
                        <a:lnTo>
                          <a:pt x="116" y="90"/>
                        </a:lnTo>
                        <a:lnTo>
                          <a:pt x="116" y="90"/>
                        </a:lnTo>
                        <a:lnTo>
                          <a:pt x="116" y="92"/>
                        </a:lnTo>
                        <a:lnTo>
                          <a:pt x="116" y="92"/>
                        </a:lnTo>
                        <a:lnTo>
                          <a:pt x="116" y="92"/>
                        </a:lnTo>
                        <a:lnTo>
                          <a:pt x="116" y="94"/>
                        </a:lnTo>
                        <a:lnTo>
                          <a:pt x="116" y="94"/>
                        </a:lnTo>
                        <a:lnTo>
                          <a:pt x="116" y="96"/>
                        </a:lnTo>
                        <a:lnTo>
                          <a:pt x="118" y="96"/>
                        </a:lnTo>
                        <a:lnTo>
                          <a:pt x="118" y="96"/>
                        </a:lnTo>
                        <a:lnTo>
                          <a:pt x="118" y="96"/>
                        </a:lnTo>
                        <a:lnTo>
                          <a:pt x="118" y="98"/>
                        </a:lnTo>
                        <a:lnTo>
                          <a:pt x="118" y="98"/>
                        </a:lnTo>
                        <a:lnTo>
                          <a:pt x="118" y="98"/>
                        </a:lnTo>
                        <a:lnTo>
                          <a:pt x="118" y="100"/>
                        </a:lnTo>
                        <a:lnTo>
                          <a:pt x="118" y="100"/>
                        </a:lnTo>
                        <a:lnTo>
                          <a:pt x="118" y="100"/>
                        </a:lnTo>
                        <a:lnTo>
                          <a:pt x="118" y="102"/>
                        </a:lnTo>
                        <a:lnTo>
                          <a:pt x="118" y="102"/>
                        </a:lnTo>
                        <a:lnTo>
                          <a:pt x="120" y="102"/>
                        </a:lnTo>
                        <a:lnTo>
                          <a:pt x="120" y="104"/>
                        </a:lnTo>
                        <a:lnTo>
                          <a:pt x="120" y="104"/>
                        </a:lnTo>
                        <a:lnTo>
                          <a:pt x="120" y="104"/>
                        </a:lnTo>
                        <a:lnTo>
                          <a:pt x="120" y="105"/>
                        </a:lnTo>
                        <a:lnTo>
                          <a:pt x="120" y="105"/>
                        </a:lnTo>
                        <a:lnTo>
                          <a:pt x="120" y="105"/>
                        </a:lnTo>
                        <a:lnTo>
                          <a:pt x="120" y="105"/>
                        </a:lnTo>
                        <a:lnTo>
                          <a:pt x="120" y="107"/>
                        </a:lnTo>
                        <a:lnTo>
                          <a:pt x="122" y="107"/>
                        </a:lnTo>
                        <a:lnTo>
                          <a:pt x="122" y="107"/>
                        </a:lnTo>
                        <a:lnTo>
                          <a:pt x="122" y="107"/>
                        </a:lnTo>
                        <a:lnTo>
                          <a:pt x="122" y="109"/>
                        </a:lnTo>
                        <a:lnTo>
                          <a:pt x="122" y="109"/>
                        </a:lnTo>
                        <a:lnTo>
                          <a:pt x="122" y="111"/>
                        </a:lnTo>
                        <a:lnTo>
                          <a:pt x="122" y="111"/>
                        </a:lnTo>
                        <a:lnTo>
                          <a:pt x="122" y="111"/>
                        </a:lnTo>
                        <a:lnTo>
                          <a:pt x="122" y="113"/>
                        </a:lnTo>
                        <a:lnTo>
                          <a:pt x="120" y="113"/>
                        </a:lnTo>
                        <a:lnTo>
                          <a:pt x="120" y="113"/>
                        </a:lnTo>
                        <a:lnTo>
                          <a:pt x="120" y="113"/>
                        </a:lnTo>
                        <a:lnTo>
                          <a:pt x="120" y="113"/>
                        </a:lnTo>
                        <a:lnTo>
                          <a:pt x="120" y="115"/>
                        </a:lnTo>
                        <a:lnTo>
                          <a:pt x="120" y="115"/>
                        </a:lnTo>
                        <a:lnTo>
                          <a:pt x="120" y="115"/>
                        </a:lnTo>
                        <a:lnTo>
                          <a:pt x="118" y="115"/>
                        </a:lnTo>
                        <a:lnTo>
                          <a:pt x="118" y="115"/>
                        </a:lnTo>
                        <a:lnTo>
                          <a:pt x="118" y="117"/>
                        </a:lnTo>
                        <a:lnTo>
                          <a:pt x="118" y="117"/>
                        </a:lnTo>
                        <a:lnTo>
                          <a:pt x="118" y="117"/>
                        </a:lnTo>
                        <a:lnTo>
                          <a:pt x="116" y="117"/>
                        </a:lnTo>
                        <a:lnTo>
                          <a:pt x="116" y="119"/>
                        </a:lnTo>
                        <a:lnTo>
                          <a:pt x="116" y="119"/>
                        </a:lnTo>
                        <a:lnTo>
                          <a:pt x="116" y="119"/>
                        </a:lnTo>
                        <a:lnTo>
                          <a:pt x="116" y="121"/>
                        </a:lnTo>
                        <a:lnTo>
                          <a:pt x="116" y="121"/>
                        </a:lnTo>
                        <a:lnTo>
                          <a:pt x="116" y="121"/>
                        </a:lnTo>
                        <a:lnTo>
                          <a:pt x="114" y="121"/>
                        </a:lnTo>
                        <a:lnTo>
                          <a:pt x="114" y="123"/>
                        </a:lnTo>
                        <a:lnTo>
                          <a:pt x="114" y="123"/>
                        </a:lnTo>
                        <a:lnTo>
                          <a:pt x="114" y="123"/>
                        </a:lnTo>
                        <a:lnTo>
                          <a:pt x="114" y="125"/>
                        </a:lnTo>
                        <a:lnTo>
                          <a:pt x="114" y="125"/>
                        </a:lnTo>
                        <a:lnTo>
                          <a:pt x="114" y="127"/>
                        </a:lnTo>
                        <a:lnTo>
                          <a:pt x="114" y="127"/>
                        </a:lnTo>
                        <a:lnTo>
                          <a:pt x="114" y="127"/>
                        </a:lnTo>
                        <a:lnTo>
                          <a:pt x="114" y="128"/>
                        </a:lnTo>
                        <a:lnTo>
                          <a:pt x="112" y="128"/>
                        </a:lnTo>
                        <a:lnTo>
                          <a:pt x="112" y="128"/>
                        </a:lnTo>
                        <a:lnTo>
                          <a:pt x="112" y="128"/>
                        </a:lnTo>
                        <a:lnTo>
                          <a:pt x="112" y="128"/>
                        </a:lnTo>
                        <a:lnTo>
                          <a:pt x="112" y="128"/>
                        </a:lnTo>
                        <a:lnTo>
                          <a:pt x="112" y="130"/>
                        </a:lnTo>
                        <a:lnTo>
                          <a:pt x="111" y="130"/>
                        </a:lnTo>
                        <a:lnTo>
                          <a:pt x="111" y="130"/>
                        </a:lnTo>
                        <a:lnTo>
                          <a:pt x="111" y="132"/>
                        </a:lnTo>
                        <a:lnTo>
                          <a:pt x="111" y="132"/>
                        </a:lnTo>
                        <a:lnTo>
                          <a:pt x="111" y="132"/>
                        </a:lnTo>
                        <a:lnTo>
                          <a:pt x="111" y="134"/>
                        </a:lnTo>
                        <a:lnTo>
                          <a:pt x="109" y="134"/>
                        </a:lnTo>
                        <a:lnTo>
                          <a:pt x="109" y="134"/>
                        </a:lnTo>
                        <a:lnTo>
                          <a:pt x="109" y="136"/>
                        </a:lnTo>
                        <a:lnTo>
                          <a:pt x="109" y="136"/>
                        </a:lnTo>
                        <a:lnTo>
                          <a:pt x="109" y="136"/>
                        </a:lnTo>
                        <a:lnTo>
                          <a:pt x="109" y="136"/>
                        </a:lnTo>
                        <a:lnTo>
                          <a:pt x="109" y="138"/>
                        </a:lnTo>
                        <a:lnTo>
                          <a:pt x="109" y="138"/>
                        </a:lnTo>
                        <a:lnTo>
                          <a:pt x="109" y="138"/>
                        </a:lnTo>
                        <a:lnTo>
                          <a:pt x="107" y="138"/>
                        </a:lnTo>
                        <a:lnTo>
                          <a:pt x="107" y="138"/>
                        </a:lnTo>
                        <a:lnTo>
                          <a:pt x="107" y="140"/>
                        </a:lnTo>
                        <a:lnTo>
                          <a:pt x="107" y="140"/>
                        </a:lnTo>
                        <a:lnTo>
                          <a:pt x="105" y="140"/>
                        </a:lnTo>
                        <a:lnTo>
                          <a:pt x="105" y="140"/>
                        </a:lnTo>
                        <a:lnTo>
                          <a:pt x="105" y="140"/>
                        </a:lnTo>
                        <a:lnTo>
                          <a:pt x="103" y="140"/>
                        </a:lnTo>
                        <a:lnTo>
                          <a:pt x="103" y="142"/>
                        </a:lnTo>
                        <a:lnTo>
                          <a:pt x="103" y="142"/>
                        </a:lnTo>
                        <a:lnTo>
                          <a:pt x="103" y="142"/>
                        </a:lnTo>
                        <a:lnTo>
                          <a:pt x="103" y="142"/>
                        </a:lnTo>
                        <a:lnTo>
                          <a:pt x="103" y="144"/>
                        </a:lnTo>
                        <a:lnTo>
                          <a:pt x="103" y="144"/>
                        </a:lnTo>
                        <a:lnTo>
                          <a:pt x="103" y="144"/>
                        </a:lnTo>
                        <a:lnTo>
                          <a:pt x="103" y="144"/>
                        </a:lnTo>
                        <a:lnTo>
                          <a:pt x="103" y="144"/>
                        </a:lnTo>
                        <a:lnTo>
                          <a:pt x="103" y="146"/>
                        </a:lnTo>
                        <a:lnTo>
                          <a:pt x="105" y="146"/>
                        </a:lnTo>
                        <a:lnTo>
                          <a:pt x="105" y="146"/>
                        </a:lnTo>
                        <a:lnTo>
                          <a:pt x="107" y="146"/>
                        </a:lnTo>
                        <a:lnTo>
                          <a:pt x="107" y="146"/>
                        </a:lnTo>
                        <a:lnTo>
                          <a:pt x="107" y="148"/>
                        </a:lnTo>
                        <a:lnTo>
                          <a:pt x="107" y="148"/>
                        </a:lnTo>
                        <a:lnTo>
                          <a:pt x="107" y="150"/>
                        </a:lnTo>
                        <a:lnTo>
                          <a:pt x="107" y="150"/>
                        </a:lnTo>
                        <a:lnTo>
                          <a:pt x="107" y="151"/>
                        </a:lnTo>
                        <a:lnTo>
                          <a:pt x="107" y="151"/>
                        </a:lnTo>
                        <a:lnTo>
                          <a:pt x="105" y="151"/>
                        </a:lnTo>
                        <a:lnTo>
                          <a:pt x="105" y="153"/>
                        </a:lnTo>
                        <a:lnTo>
                          <a:pt x="107" y="153"/>
                        </a:lnTo>
                        <a:lnTo>
                          <a:pt x="107" y="153"/>
                        </a:lnTo>
                        <a:lnTo>
                          <a:pt x="107" y="153"/>
                        </a:lnTo>
                        <a:lnTo>
                          <a:pt x="107" y="155"/>
                        </a:lnTo>
                        <a:lnTo>
                          <a:pt x="105" y="155"/>
                        </a:lnTo>
                        <a:lnTo>
                          <a:pt x="105" y="155"/>
                        </a:lnTo>
                        <a:lnTo>
                          <a:pt x="105" y="157"/>
                        </a:lnTo>
                        <a:lnTo>
                          <a:pt x="105" y="157"/>
                        </a:lnTo>
                        <a:lnTo>
                          <a:pt x="105" y="157"/>
                        </a:lnTo>
                        <a:lnTo>
                          <a:pt x="105" y="159"/>
                        </a:lnTo>
                        <a:lnTo>
                          <a:pt x="105" y="159"/>
                        </a:lnTo>
                        <a:lnTo>
                          <a:pt x="105" y="159"/>
                        </a:lnTo>
                        <a:lnTo>
                          <a:pt x="105" y="161"/>
                        </a:lnTo>
                        <a:lnTo>
                          <a:pt x="107" y="161"/>
                        </a:lnTo>
                        <a:lnTo>
                          <a:pt x="107" y="161"/>
                        </a:lnTo>
                        <a:lnTo>
                          <a:pt x="107" y="161"/>
                        </a:lnTo>
                        <a:lnTo>
                          <a:pt x="107" y="161"/>
                        </a:lnTo>
                        <a:lnTo>
                          <a:pt x="107" y="161"/>
                        </a:lnTo>
                        <a:lnTo>
                          <a:pt x="107" y="163"/>
                        </a:lnTo>
                        <a:lnTo>
                          <a:pt x="107" y="163"/>
                        </a:lnTo>
                        <a:lnTo>
                          <a:pt x="107" y="163"/>
                        </a:lnTo>
                        <a:lnTo>
                          <a:pt x="107" y="165"/>
                        </a:lnTo>
                        <a:lnTo>
                          <a:pt x="107" y="165"/>
                        </a:lnTo>
                        <a:lnTo>
                          <a:pt x="107" y="165"/>
                        </a:lnTo>
                        <a:lnTo>
                          <a:pt x="107" y="167"/>
                        </a:lnTo>
                        <a:lnTo>
                          <a:pt x="107" y="167"/>
                        </a:lnTo>
                        <a:lnTo>
                          <a:pt x="107" y="169"/>
                        </a:lnTo>
                        <a:lnTo>
                          <a:pt x="107" y="169"/>
                        </a:lnTo>
                        <a:lnTo>
                          <a:pt x="107" y="169"/>
                        </a:lnTo>
                        <a:lnTo>
                          <a:pt x="107" y="171"/>
                        </a:lnTo>
                        <a:lnTo>
                          <a:pt x="107" y="171"/>
                        </a:lnTo>
                        <a:lnTo>
                          <a:pt x="107" y="173"/>
                        </a:lnTo>
                        <a:lnTo>
                          <a:pt x="109" y="173"/>
                        </a:lnTo>
                        <a:lnTo>
                          <a:pt x="109" y="173"/>
                        </a:lnTo>
                        <a:lnTo>
                          <a:pt x="109" y="173"/>
                        </a:lnTo>
                        <a:lnTo>
                          <a:pt x="109" y="174"/>
                        </a:lnTo>
                        <a:lnTo>
                          <a:pt x="109" y="174"/>
                        </a:lnTo>
                        <a:lnTo>
                          <a:pt x="109" y="174"/>
                        </a:lnTo>
                        <a:lnTo>
                          <a:pt x="111" y="174"/>
                        </a:lnTo>
                        <a:lnTo>
                          <a:pt x="111" y="176"/>
                        </a:lnTo>
                        <a:lnTo>
                          <a:pt x="111" y="176"/>
                        </a:lnTo>
                        <a:lnTo>
                          <a:pt x="112" y="176"/>
                        </a:lnTo>
                        <a:lnTo>
                          <a:pt x="112" y="176"/>
                        </a:lnTo>
                        <a:lnTo>
                          <a:pt x="112" y="176"/>
                        </a:lnTo>
                        <a:lnTo>
                          <a:pt x="112" y="176"/>
                        </a:lnTo>
                        <a:lnTo>
                          <a:pt x="112" y="176"/>
                        </a:lnTo>
                        <a:lnTo>
                          <a:pt x="112" y="178"/>
                        </a:lnTo>
                        <a:lnTo>
                          <a:pt x="114" y="178"/>
                        </a:lnTo>
                        <a:lnTo>
                          <a:pt x="114" y="178"/>
                        </a:lnTo>
                        <a:lnTo>
                          <a:pt x="114" y="180"/>
                        </a:lnTo>
                        <a:lnTo>
                          <a:pt x="114" y="180"/>
                        </a:lnTo>
                        <a:lnTo>
                          <a:pt x="114" y="180"/>
                        </a:lnTo>
                        <a:lnTo>
                          <a:pt x="114" y="182"/>
                        </a:lnTo>
                        <a:lnTo>
                          <a:pt x="114" y="182"/>
                        </a:lnTo>
                        <a:lnTo>
                          <a:pt x="114" y="184"/>
                        </a:lnTo>
                        <a:lnTo>
                          <a:pt x="114" y="184"/>
                        </a:lnTo>
                        <a:lnTo>
                          <a:pt x="114" y="184"/>
                        </a:lnTo>
                        <a:lnTo>
                          <a:pt x="114" y="184"/>
                        </a:lnTo>
                        <a:lnTo>
                          <a:pt x="114" y="184"/>
                        </a:lnTo>
                        <a:lnTo>
                          <a:pt x="114" y="184"/>
                        </a:lnTo>
                        <a:lnTo>
                          <a:pt x="114" y="186"/>
                        </a:lnTo>
                        <a:lnTo>
                          <a:pt x="114" y="186"/>
                        </a:lnTo>
                        <a:lnTo>
                          <a:pt x="114" y="186"/>
                        </a:lnTo>
                        <a:lnTo>
                          <a:pt x="114" y="188"/>
                        </a:lnTo>
                        <a:lnTo>
                          <a:pt x="114" y="188"/>
                        </a:lnTo>
                        <a:lnTo>
                          <a:pt x="114" y="188"/>
                        </a:lnTo>
                        <a:lnTo>
                          <a:pt x="114" y="190"/>
                        </a:lnTo>
                        <a:lnTo>
                          <a:pt x="116" y="190"/>
                        </a:lnTo>
                        <a:lnTo>
                          <a:pt x="116" y="190"/>
                        </a:lnTo>
                        <a:lnTo>
                          <a:pt x="116" y="190"/>
                        </a:lnTo>
                        <a:lnTo>
                          <a:pt x="116" y="192"/>
                        </a:lnTo>
                        <a:lnTo>
                          <a:pt x="118" y="192"/>
                        </a:lnTo>
                        <a:lnTo>
                          <a:pt x="118" y="192"/>
                        </a:lnTo>
                        <a:lnTo>
                          <a:pt x="118" y="194"/>
                        </a:lnTo>
                        <a:lnTo>
                          <a:pt x="118" y="194"/>
                        </a:lnTo>
                        <a:lnTo>
                          <a:pt x="118" y="194"/>
                        </a:lnTo>
                        <a:lnTo>
                          <a:pt x="118" y="194"/>
                        </a:lnTo>
                        <a:lnTo>
                          <a:pt x="118" y="194"/>
                        </a:lnTo>
                        <a:lnTo>
                          <a:pt x="120" y="194"/>
                        </a:lnTo>
                        <a:lnTo>
                          <a:pt x="120" y="196"/>
                        </a:lnTo>
                        <a:lnTo>
                          <a:pt x="120" y="196"/>
                        </a:lnTo>
                        <a:lnTo>
                          <a:pt x="120" y="196"/>
                        </a:lnTo>
                        <a:lnTo>
                          <a:pt x="120" y="196"/>
                        </a:lnTo>
                        <a:lnTo>
                          <a:pt x="120" y="197"/>
                        </a:lnTo>
                        <a:lnTo>
                          <a:pt x="122" y="197"/>
                        </a:lnTo>
                        <a:lnTo>
                          <a:pt x="122" y="197"/>
                        </a:lnTo>
                        <a:lnTo>
                          <a:pt x="122" y="197"/>
                        </a:lnTo>
                        <a:lnTo>
                          <a:pt x="122" y="199"/>
                        </a:lnTo>
                        <a:lnTo>
                          <a:pt x="124" y="199"/>
                        </a:lnTo>
                        <a:lnTo>
                          <a:pt x="124" y="199"/>
                        </a:lnTo>
                        <a:lnTo>
                          <a:pt x="124" y="199"/>
                        </a:lnTo>
                        <a:lnTo>
                          <a:pt x="124" y="201"/>
                        </a:lnTo>
                        <a:lnTo>
                          <a:pt x="124" y="201"/>
                        </a:lnTo>
                        <a:lnTo>
                          <a:pt x="124" y="201"/>
                        </a:lnTo>
                        <a:lnTo>
                          <a:pt x="124" y="201"/>
                        </a:lnTo>
                        <a:lnTo>
                          <a:pt x="126" y="201"/>
                        </a:lnTo>
                        <a:lnTo>
                          <a:pt x="126" y="203"/>
                        </a:lnTo>
                        <a:lnTo>
                          <a:pt x="126" y="203"/>
                        </a:lnTo>
                        <a:lnTo>
                          <a:pt x="126" y="203"/>
                        </a:lnTo>
                        <a:lnTo>
                          <a:pt x="126" y="203"/>
                        </a:lnTo>
                        <a:lnTo>
                          <a:pt x="126" y="203"/>
                        </a:lnTo>
                        <a:lnTo>
                          <a:pt x="128" y="203"/>
                        </a:lnTo>
                        <a:lnTo>
                          <a:pt x="128" y="203"/>
                        </a:lnTo>
                        <a:lnTo>
                          <a:pt x="128" y="203"/>
                        </a:lnTo>
                        <a:lnTo>
                          <a:pt x="128" y="205"/>
                        </a:lnTo>
                        <a:lnTo>
                          <a:pt x="130" y="205"/>
                        </a:lnTo>
                        <a:lnTo>
                          <a:pt x="130" y="205"/>
                        </a:lnTo>
                        <a:lnTo>
                          <a:pt x="130" y="205"/>
                        </a:lnTo>
                        <a:lnTo>
                          <a:pt x="130" y="205"/>
                        </a:lnTo>
                        <a:lnTo>
                          <a:pt x="130" y="207"/>
                        </a:lnTo>
                        <a:lnTo>
                          <a:pt x="130" y="207"/>
                        </a:lnTo>
                        <a:lnTo>
                          <a:pt x="132" y="207"/>
                        </a:lnTo>
                        <a:lnTo>
                          <a:pt x="132" y="209"/>
                        </a:lnTo>
                        <a:lnTo>
                          <a:pt x="132" y="209"/>
                        </a:lnTo>
                        <a:lnTo>
                          <a:pt x="132" y="209"/>
                        </a:lnTo>
                        <a:lnTo>
                          <a:pt x="130" y="209"/>
                        </a:lnTo>
                        <a:lnTo>
                          <a:pt x="130" y="211"/>
                        </a:lnTo>
                        <a:lnTo>
                          <a:pt x="132" y="211"/>
                        </a:lnTo>
                        <a:lnTo>
                          <a:pt x="132" y="211"/>
                        </a:lnTo>
                        <a:lnTo>
                          <a:pt x="132" y="213"/>
                        </a:lnTo>
                        <a:lnTo>
                          <a:pt x="132" y="213"/>
                        </a:lnTo>
                        <a:lnTo>
                          <a:pt x="132" y="215"/>
                        </a:lnTo>
                        <a:lnTo>
                          <a:pt x="132" y="215"/>
                        </a:lnTo>
                        <a:lnTo>
                          <a:pt x="132" y="217"/>
                        </a:lnTo>
                        <a:lnTo>
                          <a:pt x="132" y="217"/>
                        </a:lnTo>
                        <a:lnTo>
                          <a:pt x="132" y="217"/>
                        </a:lnTo>
                        <a:lnTo>
                          <a:pt x="132" y="217"/>
                        </a:lnTo>
                        <a:lnTo>
                          <a:pt x="132" y="219"/>
                        </a:lnTo>
                        <a:lnTo>
                          <a:pt x="132" y="219"/>
                        </a:lnTo>
                        <a:lnTo>
                          <a:pt x="133" y="219"/>
                        </a:lnTo>
                        <a:lnTo>
                          <a:pt x="133" y="220"/>
                        </a:lnTo>
                        <a:lnTo>
                          <a:pt x="133" y="220"/>
                        </a:lnTo>
                        <a:lnTo>
                          <a:pt x="133" y="222"/>
                        </a:lnTo>
                        <a:lnTo>
                          <a:pt x="133" y="222"/>
                        </a:lnTo>
                        <a:lnTo>
                          <a:pt x="132" y="222"/>
                        </a:lnTo>
                        <a:lnTo>
                          <a:pt x="132" y="222"/>
                        </a:lnTo>
                        <a:lnTo>
                          <a:pt x="132" y="222"/>
                        </a:lnTo>
                        <a:lnTo>
                          <a:pt x="132" y="222"/>
                        </a:lnTo>
                        <a:lnTo>
                          <a:pt x="132" y="224"/>
                        </a:lnTo>
                        <a:lnTo>
                          <a:pt x="132" y="224"/>
                        </a:lnTo>
                        <a:lnTo>
                          <a:pt x="132" y="224"/>
                        </a:lnTo>
                        <a:lnTo>
                          <a:pt x="132" y="226"/>
                        </a:lnTo>
                        <a:lnTo>
                          <a:pt x="130" y="226"/>
                        </a:lnTo>
                        <a:lnTo>
                          <a:pt x="130" y="226"/>
                        </a:lnTo>
                        <a:lnTo>
                          <a:pt x="132" y="226"/>
                        </a:lnTo>
                        <a:lnTo>
                          <a:pt x="132" y="228"/>
                        </a:lnTo>
                        <a:lnTo>
                          <a:pt x="132" y="228"/>
                        </a:lnTo>
                        <a:lnTo>
                          <a:pt x="132" y="228"/>
                        </a:lnTo>
                        <a:lnTo>
                          <a:pt x="132" y="230"/>
                        </a:lnTo>
                        <a:lnTo>
                          <a:pt x="132" y="230"/>
                        </a:lnTo>
                        <a:lnTo>
                          <a:pt x="132" y="232"/>
                        </a:lnTo>
                        <a:lnTo>
                          <a:pt x="132" y="232"/>
                        </a:lnTo>
                        <a:lnTo>
                          <a:pt x="132" y="232"/>
                        </a:lnTo>
                        <a:lnTo>
                          <a:pt x="132" y="232"/>
                        </a:lnTo>
                        <a:lnTo>
                          <a:pt x="130" y="232"/>
                        </a:lnTo>
                        <a:lnTo>
                          <a:pt x="130" y="232"/>
                        </a:lnTo>
                        <a:lnTo>
                          <a:pt x="130" y="232"/>
                        </a:lnTo>
                        <a:lnTo>
                          <a:pt x="130" y="232"/>
                        </a:lnTo>
                        <a:lnTo>
                          <a:pt x="130" y="232"/>
                        </a:lnTo>
                        <a:lnTo>
                          <a:pt x="128" y="232"/>
                        </a:lnTo>
                        <a:lnTo>
                          <a:pt x="128" y="230"/>
                        </a:lnTo>
                        <a:lnTo>
                          <a:pt x="128" y="230"/>
                        </a:lnTo>
                        <a:lnTo>
                          <a:pt x="128" y="230"/>
                        </a:lnTo>
                        <a:lnTo>
                          <a:pt x="126" y="230"/>
                        </a:lnTo>
                        <a:lnTo>
                          <a:pt x="126" y="230"/>
                        </a:lnTo>
                        <a:lnTo>
                          <a:pt x="126" y="228"/>
                        </a:lnTo>
                        <a:lnTo>
                          <a:pt x="126" y="228"/>
                        </a:lnTo>
                        <a:lnTo>
                          <a:pt x="126" y="228"/>
                        </a:lnTo>
                        <a:lnTo>
                          <a:pt x="124" y="228"/>
                        </a:lnTo>
                        <a:lnTo>
                          <a:pt x="124" y="228"/>
                        </a:lnTo>
                        <a:lnTo>
                          <a:pt x="124" y="228"/>
                        </a:lnTo>
                        <a:lnTo>
                          <a:pt x="124" y="226"/>
                        </a:lnTo>
                        <a:lnTo>
                          <a:pt x="122" y="226"/>
                        </a:lnTo>
                        <a:lnTo>
                          <a:pt x="122" y="226"/>
                        </a:lnTo>
                        <a:lnTo>
                          <a:pt x="120" y="226"/>
                        </a:lnTo>
                        <a:lnTo>
                          <a:pt x="120" y="226"/>
                        </a:lnTo>
                        <a:lnTo>
                          <a:pt x="120" y="226"/>
                        </a:lnTo>
                        <a:lnTo>
                          <a:pt x="120" y="228"/>
                        </a:lnTo>
                        <a:lnTo>
                          <a:pt x="118" y="228"/>
                        </a:lnTo>
                        <a:lnTo>
                          <a:pt x="118" y="228"/>
                        </a:lnTo>
                        <a:lnTo>
                          <a:pt x="118" y="226"/>
                        </a:lnTo>
                        <a:lnTo>
                          <a:pt x="118" y="226"/>
                        </a:lnTo>
                        <a:lnTo>
                          <a:pt x="118" y="226"/>
                        </a:lnTo>
                        <a:lnTo>
                          <a:pt x="116" y="226"/>
                        </a:lnTo>
                        <a:lnTo>
                          <a:pt x="116" y="224"/>
                        </a:lnTo>
                        <a:lnTo>
                          <a:pt x="116" y="224"/>
                        </a:lnTo>
                        <a:lnTo>
                          <a:pt x="114" y="224"/>
                        </a:lnTo>
                        <a:lnTo>
                          <a:pt x="114" y="224"/>
                        </a:lnTo>
                        <a:lnTo>
                          <a:pt x="114" y="226"/>
                        </a:lnTo>
                        <a:lnTo>
                          <a:pt x="114" y="226"/>
                        </a:lnTo>
                        <a:lnTo>
                          <a:pt x="112" y="226"/>
                        </a:lnTo>
                        <a:lnTo>
                          <a:pt x="112" y="226"/>
                        </a:lnTo>
                        <a:lnTo>
                          <a:pt x="112" y="226"/>
                        </a:lnTo>
                        <a:lnTo>
                          <a:pt x="111" y="226"/>
                        </a:lnTo>
                        <a:lnTo>
                          <a:pt x="111" y="224"/>
                        </a:lnTo>
                        <a:lnTo>
                          <a:pt x="111" y="224"/>
                        </a:lnTo>
                        <a:lnTo>
                          <a:pt x="111" y="224"/>
                        </a:lnTo>
                        <a:lnTo>
                          <a:pt x="109" y="224"/>
                        </a:lnTo>
                        <a:lnTo>
                          <a:pt x="109" y="224"/>
                        </a:lnTo>
                        <a:lnTo>
                          <a:pt x="109" y="224"/>
                        </a:lnTo>
                        <a:lnTo>
                          <a:pt x="109" y="224"/>
                        </a:lnTo>
                        <a:lnTo>
                          <a:pt x="107" y="224"/>
                        </a:lnTo>
                        <a:lnTo>
                          <a:pt x="107" y="224"/>
                        </a:lnTo>
                        <a:lnTo>
                          <a:pt x="107" y="224"/>
                        </a:lnTo>
                        <a:lnTo>
                          <a:pt x="107" y="222"/>
                        </a:lnTo>
                        <a:lnTo>
                          <a:pt x="107" y="222"/>
                        </a:lnTo>
                        <a:lnTo>
                          <a:pt x="105" y="222"/>
                        </a:lnTo>
                        <a:lnTo>
                          <a:pt x="105" y="222"/>
                        </a:lnTo>
                        <a:lnTo>
                          <a:pt x="105" y="222"/>
                        </a:lnTo>
                        <a:lnTo>
                          <a:pt x="103" y="222"/>
                        </a:lnTo>
                        <a:lnTo>
                          <a:pt x="103" y="222"/>
                        </a:lnTo>
                        <a:lnTo>
                          <a:pt x="103" y="222"/>
                        </a:lnTo>
                        <a:lnTo>
                          <a:pt x="101" y="222"/>
                        </a:lnTo>
                        <a:lnTo>
                          <a:pt x="101" y="222"/>
                        </a:lnTo>
                        <a:lnTo>
                          <a:pt x="101" y="222"/>
                        </a:lnTo>
                        <a:lnTo>
                          <a:pt x="99" y="222"/>
                        </a:lnTo>
                        <a:lnTo>
                          <a:pt x="99" y="222"/>
                        </a:lnTo>
                        <a:lnTo>
                          <a:pt x="99" y="222"/>
                        </a:lnTo>
                        <a:lnTo>
                          <a:pt x="99" y="222"/>
                        </a:lnTo>
                        <a:lnTo>
                          <a:pt x="97" y="222"/>
                        </a:lnTo>
                        <a:lnTo>
                          <a:pt x="97" y="222"/>
                        </a:lnTo>
                        <a:lnTo>
                          <a:pt x="97" y="222"/>
                        </a:lnTo>
                        <a:lnTo>
                          <a:pt x="95" y="222"/>
                        </a:lnTo>
                        <a:lnTo>
                          <a:pt x="95" y="222"/>
                        </a:lnTo>
                        <a:lnTo>
                          <a:pt x="93" y="222"/>
                        </a:lnTo>
                        <a:lnTo>
                          <a:pt x="93" y="222"/>
                        </a:lnTo>
                        <a:lnTo>
                          <a:pt x="93" y="222"/>
                        </a:lnTo>
                        <a:lnTo>
                          <a:pt x="91" y="222"/>
                        </a:lnTo>
                        <a:lnTo>
                          <a:pt x="91" y="222"/>
                        </a:lnTo>
                        <a:lnTo>
                          <a:pt x="91" y="222"/>
                        </a:lnTo>
                        <a:lnTo>
                          <a:pt x="89" y="222"/>
                        </a:lnTo>
                        <a:lnTo>
                          <a:pt x="89" y="222"/>
                        </a:lnTo>
                        <a:lnTo>
                          <a:pt x="88" y="222"/>
                        </a:lnTo>
                        <a:lnTo>
                          <a:pt x="88" y="222"/>
                        </a:lnTo>
                        <a:lnTo>
                          <a:pt x="88" y="222"/>
                        </a:lnTo>
                        <a:lnTo>
                          <a:pt x="86" y="222"/>
                        </a:lnTo>
                        <a:lnTo>
                          <a:pt x="86" y="222"/>
                        </a:lnTo>
                        <a:lnTo>
                          <a:pt x="86" y="222"/>
                        </a:lnTo>
                        <a:lnTo>
                          <a:pt x="84" y="222"/>
                        </a:lnTo>
                        <a:lnTo>
                          <a:pt x="84" y="222"/>
                        </a:lnTo>
                        <a:lnTo>
                          <a:pt x="82" y="222"/>
                        </a:lnTo>
                        <a:lnTo>
                          <a:pt x="82" y="222"/>
                        </a:lnTo>
                        <a:lnTo>
                          <a:pt x="82" y="220"/>
                        </a:lnTo>
                        <a:lnTo>
                          <a:pt x="82" y="220"/>
                        </a:lnTo>
                        <a:lnTo>
                          <a:pt x="82" y="220"/>
                        </a:lnTo>
                        <a:lnTo>
                          <a:pt x="82" y="220"/>
                        </a:lnTo>
                        <a:lnTo>
                          <a:pt x="80" y="220"/>
                        </a:lnTo>
                        <a:lnTo>
                          <a:pt x="80" y="220"/>
                        </a:lnTo>
                        <a:lnTo>
                          <a:pt x="80" y="220"/>
                        </a:lnTo>
                        <a:lnTo>
                          <a:pt x="80" y="220"/>
                        </a:lnTo>
                        <a:lnTo>
                          <a:pt x="78" y="220"/>
                        </a:lnTo>
                        <a:lnTo>
                          <a:pt x="78" y="220"/>
                        </a:lnTo>
                        <a:lnTo>
                          <a:pt x="76" y="220"/>
                        </a:lnTo>
                        <a:lnTo>
                          <a:pt x="76" y="220"/>
                        </a:lnTo>
                        <a:lnTo>
                          <a:pt x="76" y="220"/>
                        </a:lnTo>
                        <a:lnTo>
                          <a:pt x="74" y="220"/>
                        </a:lnTo>
                        <a:lnTo>
                          <a:pt x="74" y="220"/>
                        </a:lnTo>
                        <a:lnTo>
                          <a:pt x="74" y="220"/>
                        </a:lnTo>
                        <a:lnTo>
                          <a:pt x="74" y="222"/>
                        </a:lnTo>
                        <a:lnTo>
                          <a:pt x="72" y="222"/>
                        </a:lnTo>
                        <a:lnTo>
                          <a:pt x="72" y="220"/>
                        </a:lnTo>
                        <a:lnTo>
                          <a:pt x="72" y="220"/>
                        </a:lnTo>
                        <a:lnTo>
                          <a:pt x="70" y="220"/>
                        </a:lnTo>
                        <a:lnTo>
                          <a:pt x="70" y="220"/>
                        </a:lnTo>
                        <a:lnTo>
                          <a:pt x="70" y="220"/>
                        </a:lnTo>
                        <a:lnTo>
                          <a:pt x="68" y="220"/>
                        </a:lnTo>
                        <a:lnTo>
                          <a:pt x="68" y="220"/>
                        </a:lnTo>
                        <a:lnTo>
                          <a:pt x="66" y="220"/>
                        </a:lnTo>
                        <a:lnTo>
                          <a:pt x="66" y="220"/>
                        </a:lnTo>
                        <a:lnTo>
                          <a:pt x="66" y="220"/>
                        </a:lnTo>
                        <a:lnTo>
                          <a:pt x="66" y="220"/>
                        </a:lnTo>
                        <a:lnTo>
                          <a:pt x="65" y="220"/>
                        </a:lnTo>
                        <a:lnTo>
                          <a:pt x="65" y="220"/>
                        </a:lnTo>
                        <a:lnTo>
                          <a:pt x="65" y="220"/>
                        </a:lnTo>
                        <a:lnTo>
                          <a:pt x="65" y="220"/>
                        </a:lnTo>
                        <a:lnTo>
                          <a:pt x="65" y="220"/>
                        </a:lnTo>
                        <a:lnTo>
                          <a:pt x="63" y="220"/>
                        </a:lnTo>
                        <a:lnTo>
                          <a:pt x="63" y="220"/>
                        </a:lnTo>
                        <a:lnTo>
                          <a:pt x="61" y="220"/>
                        </a:lnTo>
                        <a:lnTo>
                          <a:pt x="61" y="220"/>
                        </a:lnTo>
                        <a:lnTo>
                          <a:pt x="61" y="220"/>
                        </a:lnTo>
                        <a:lnTo>
                          <a:pt x="59" y="220"/>
                        </a:lnTo>
                        <a:lnTo>
                          <a:pt x="59" y="220"/>
                        </a:lnTo>
                        <a:lnTo>
                          <a:pt x="59" y="220"/>
                        </a:lnTo>
                        <a:lnTo>
                          <a:pt x="57" y="220"/>
                        </a:lnTo>
                        <a:lnTo>
                          <a:pt x="57" y="220"/>
                        </a:lnTo>
                        <a:lnTo>
                          <a:pt x="55" y="220"/>
                        </a:lnTo>
                        <a:lnTo>
                          <a:pt x="55" y="220"/>
                        </a:lnTo>
                        <a:lnTo>
                          <a:pt x="55" y="219"/>
                        </a:lnTo>
                        <a:lnTo>
                          <a:pt x="55" y="219"/>
                        </a:lnTo>
                        <a:lnTo>
                          <a:pt x="55" y="220"/>
                        </a:lnTo>
                        <a:lnTo>
                          <a:pt x="53" y="220"/>
                        </a:lnTo>
                        <a:lnTo>
                          <a:pt x="53" y="220"/>
                        </a:lnTo>
                        <a:lnTo>
                          <a:pt x="53" y="220"/>
                        </a:lnTo>
                        <a:lnTo>
                          <a:pt x="51" y="220"/>
                        </a:lnTo>
                        <a:lnTo>
                          <a:pt x="51" y="220"/>
                        </a:lnTo>
                        <a:lnTo>
                          <a:pt x="49" y="220"/>
                        </a:lnTo>
                        <a:lnTo>
                          <a:pt x="49" y="220"/>
                        </a:lnTo>
                        <a:lnTo>
                          <a:pt x="49" y="220"/>
                        </a:lnTo>
                        <a:lnTo>
                          <a:pt x="49" y="222"/>
                        </a:lnTo>
                        <a:lnTo>
                          <a:pt x="49" y="222"/>
                        </a:lnTo>
                        <a:lnTo>
                          <a:pt x="49" y="222"/>
                        </a:lnTo>
                        <a:lnTo>
                          <a:pt x="47" y="222"/>
                        </a:lnTo>
                        <a:lnTo>
                          <a:pt x="47" y="222"/>
                        </a:lnTo>
                        <a:lnTo>
                          <a:pt x="47" y="222"/>
                        </a:lnTo>
                        <a:lnTo>
                          <a:pt x="45" y="222"/>
                        </a:lnTo>
                        <a:lnTo>
                          <a:pt x="45" y="222"/>
                        </a:lnTo>
                        <a:lnTo>
                          <a:pt x="44" y="222"/>
                        </a:lnTo>
                        <a:lnTo>
                          <a:pt x="44" y="222"/>
                        </a:lnTo>
                        <a:lnTo>
                          <a:pt x="44" y="222"/>
                        </a:lnTo>
                        <a:lnTo>
                          <a:pt x="42" y="222"/>
                        </a:lnTo>
                        <a:lnTo>
                          <a:pt x="42" y="222"/>
                        </a:lnTo>
                        <a:lnTo>
                          <a:pt x="40" y="222"/>
                        </a:lnTo>
                        <a:lnTo>
                          <a:pt x="40" y="222"/>
                        </a:lnTo>
                        <a:lnTo>
                          <a:pt x="40" y="222"/>
                        </a:lnTo>
                        <a:lnTo>
                          <a:pt x="38" y="222"/>
                        </a:lnTo>
                        <a:lnTo>
                          <a:pt x="38" y="222"/>
                        </a:lnTo>
                        <a:lnTo>
                          <a:pt x="38" y="222"/>
                        </a:lnTo>
                        <a:lnTo>
                          <a:pt x="36" y="222"/>
                        </a:lnTo>
                        <a:lnTo>
                          <a:pt x="36" y="222"/>
                        </a:lnTo>
                        <a:lnTo>
                          <a:pt x="34" y="222"/>
                        </a:lnTo>
                        <a:lnTo>
                          <a:pt x="34" y="222"/>
                        </a:lnTo>
                        <a:lnTo>
                          <a:pt x="34" y="222"/>
                        </a:lnTo>
                        <a:lnTo>
                          <a:pt x="32" y="222"/>
                        </a:lnTo>
                        <a:lnTo>
                          <a:pt x="32" y="222"/>
                        </a:lnTo>
                        <a:lnTo>
                          <a:pt x="32" y="222"/>
                        </a:lnTo>
                        <a:lnTo>
                          <a:pt x="30" y="222"/>
                        </a:lnTo>
                        <a:lnTo>
                          <a:pt x="30" y="222"/>
                        </a:lnTo>
                        <a:lnTo>
                          <a:pt x="28" y="222"/>
                        </a:lnTo>
                        <a:lnTo>
                          <a:pt x="28" y="222"/>
                        </a:lnTo>
                        <a:lnTo>
                          <a:pt x="28" y="222"/>
                        </a:lnTo>
                        <a:lnTo>
                          <a:pt x="26" y="222"/>
                        </a:lnTo>
                        <a:lnTo>
                          <a:pt x="26" y="222"/>
                        </a:lnTo>
                        <a:lnTo>
                          <a:pt x="26" y="222"/>
                        </a:lnTo>
                        <a:lnTo>
                          <a:pt x="24" y="222"/>
                        </a:lnTo>
                        <a:lnTo>
                          <a:pt x="24" y="222"/>
                        </a:lnTo>
                        <a:lnTo>
                          <a:pt x="24" y="222"/>
                        </a:lnTo>
                        <a:lnTo>
                          <a:pt x="22" y="222"/>
                        </a:lnTo>
                        <a:lnTo>
                          <a:pt x="22" y="220"/>
                        </a:lnTo>
                        <a:lnTo>
                          <a:pt x="22" y="220"/>
                        </a:lnTo>
                        <a:lnTo>
                          <a:pt x="22" y="220"/>
                        </a:lnTo>
                        <a:lnTo>
                          <a:pt x="22" y="219"/>
                        </a:lnTo>
                        <a:lnTo>
                          <a:pt x="22" y="219"/>
                        </a:lnTo>
                        <a:lnTo>
                          <a:pt x="22" y="219"/>
                        </a:lnTo>
                        <a:lnTo>
                          <a:pt x="22" y="217"/>
                        </a:lnTo>
                        <a:lnTo>
                          <a:pt x="22" y="217"/>
                        </a:lnTo>
                        <a:lnTo>
                          <a:pt x="22" y="217"/>
                        </a:lnTo>
                        <a:lnTo>
                          <a:pt x="22" y="215"/>
                        </a:lnTo>
                        <a:lnTo>
                          <a:pt x="22" y="215"/>
                        </a:lnTo>
                        <a:lnTo>
                          <a:pt x="22" y="215"/>
                        </a:lnTo>
                        <a:lnTo>
                          <a:pt x="22" y="213"/>
                        </a:lnTo>
                        <a:lnTo>
                          <a:pt x="22" y="213"/>
                        </a:lnTo>
                        <a:lnTo>
                          <a:pt x="22" y="211"/>
                        </a:lnTo>
                        <a:lnTo>
                          <a:pt x="22" y="211"/>
                        </a:lnTo>
                        <a:lnTo>
                          <a:pt x="22" y="211"/>
                        </a:lnTo>
                        <a:lnTo>
                          <a:pt x="22" y="209"/>
                        </a:lnTo>
                        <a:lnTo>
                          <a:pt x="22" y="209"/>
                        </a:lnTo>
                        <a:lnTo>
                          <a:pt x="22" y="209"/>
                        </a:lnTo>
                        <a:lnTo>
                          <a:pt x="22" y="207"/>
                        </a:lnTo>
                        <a:lnTo>
                          <a:pt x="22" y="207"/>
                        </a:lnTo>
                        <a:lnTo>
                          <a:pt x="22" y="205"/>
                        </a:lnTo>
                        <a:lnTo>
                          <a:pt x="24" y="205"/>
                        </a:lnTo>
                        <a:lnTo>
                          <a:pt x="24" y="205"/>
                        </a:lnTo>
                        <a:lnTo>
                          <a:pt x="24" y="205"/>
                        </a:lnTo>
                        <a:lnTo>
                          <a:pt x="24" y="203"/>
                        </a:lnTo>
                        <a:lnTo>
                          <a:pt x="24" y="203"/>
                        </a:lnTo>
                        <a:lnTo>
                          <a:pt x="24" y="203"/>
                        </a:lnTo>
                        <a:lnTo>
                          <a:pt x="24" y="201"/>
                        </a:lnTo>
                        <a:lnTo>
                          <a:pt x="24" y="201"/>
                        </a:lnTo>
                        <a:lnTo>
                          <a:pt x="22" y="201"/>
                        </a:lnTo>
                        <a:lnTo>
                          <a:pt x="22" y="201"/>
                        </a:lnTo>
                        <a:lnTo>
                          <a:pt x="22" y="199"/>
                        </a:lnTo>
                        <a:lnTo>
                          <a:pt x="22" y="199"/>
                        </a:lnTo>
                        <a:lnTo>
                          <a:pt x="22" y="199"/>
                        </a:lnTo>
                        <a:lnTo>
                          <a:pt x="22" y="199"/>
                        </a:lnTo>
                        <a:lnTo>
                          <a:pt x="22" y="197"/>
                        </a:lnTo>
                        <a:lnTo>
                          <a:pt x="22" y="197"/>
                        </a:lnTo>
                        <a:lnTo>
                          <a:pt x="21" y="197"/>
                        </a:lnTo>
                        <a:lnTo>
                          <a:pt x="21" y="196"/>
                        </a:lnTo>
                        <a:lnTo>
                          <a:pt x="21" y="196"/>
                        </a:lnTo>
                        <a:lnTo>
                          <a:pt x="21" y="196"/>
                        </a:lnTo>
                        <a:lnTo>
                          <a:pt x="21" y="196"/>
                        </a:lnTo>
                        <a:lnTo>
                          <a:pt x="19" y="196"/>
                        </a:lnTo>
                        <a:lnTo>
                          <a:pt x="19" y="194"/>
                        </a:lnTo>
                        <a:lnTo>
                          <a:pt x="19" y="194"/>
                        </a:lnTo>
                        <a:lnTo>
                          <a:pt x="19" y="194"/>
                        </a:lnTo>
                        <a:lnTo>
                          <a:pt x="19" y="192"/>
                        </a:lnTo>
                        <a:lnTo>
                          <a:pt x="19" y="192"/>
                        </a:lnTo>
                        <a:lnTo>
                          <a:pt x="19" y="192"/>
                        </a:lnTo>
                        <a:lnTo>
                          <a:pt x="19" y="190"/>
                        </a:lnTo>
                        <a:lnTo>
                          <a:pt x="17" y="190"/>
                        </a:lnTo>
                        <a:lnTo>
                          <a:pt x="17" y="190"/>
                        </a:lnTo>
                        <a:lnTo>
                          <a:pt x="17" y="188"/>
                        </a:lnTo>
                        <a:lnTo>
                          <a:pt x="19" y="188"/>
                        </a:lnTo>
                        <a:lnTo>
                          <a:pt x="19" y="188"/>
                        </a:lnTo>
                        <a:lnTo>
                          <a:pt x="19" y="188"/>
                        </a:lnTo>
                        <a:lnTo>
                          <a:pt x="21" y="188"/>
                        </a:lnTo>
                        <a:lnTo>
                          <a:pt x="21" y="186"/>
                        </a:lnTo>
                        <a:lnTo>
                          <a:pt x="19" y="186"/>
                        </a:lnTo>
                        <a:lnTo>
                          <a:pt x="19" y="186"/>
                        </a:lnTo>
                        <a:lnTo>
                          <a:pt x="19" y="184"/>
                        </a:lnTo>
                        <a:lnTo>
                          <a:pt x="19" y="184"/>
                        </a:lnTo>
                        <a:lnTo>
                          <a:pt x="17" y="184"/>
                        </a:lnTo>
                        <a:lnTo>
                          <a:pt x="17" y="186"/>
                        </a:lnTo>
                        <a:lnTo>
                          <a:pt x="17" y="186"/>
                        </a:lnTo>
                        <a:lnTo>
                          <a:pt x="17" y="186"/>
                        </a:lnTo>
                        <a:lnTo>
                          <a:pt x="17" y="188"/>
                        </a:lnTo>
                        <a:lnTo>
                          <a:pt x="17" y="188"/>
                        </a:lnTo>
                        <a:lnTo>
                          <a:pt x="15" y="188"/>
                        </a:lnTo>
                        <a:lnTo>
                          <a:pt x="15" y="188"/>
                        </a:lnTo>
                        <a:lnTo>
                          <a:pt x="13" y="188"/>
                        </a:lnTo>
                        <a:lnTo>
                          <a:pt x="13" y="188"/>
                        </a:lnTo>
                        <a:lnTo>
                          <a:pt x="13" y="186"/>
                        </a:lnTo>
                        <a:lnTo>
                          <a:pt x="13" y="186"/>
                        </a:lnTo>
                        <a:lnTo>
                          <a:pt x="11" y="186"/>
                        </a:lnTo>
                        <a:lnTo>
                          <a:pt x="11" y="186"/>
                        </a:lnTo>
                        <a:lnTo>
                          <a:pt x="11" y="184"/>
                        </a:lnTo>
                        <a:lnTo>
                          <a:pt x="11" y="184"/>
                        </a:lnTo>
                        <a:lnTo>
                          <a:pt x="11" y="184"/>
                        </a:lnTo>
                        <a:lnTo>
                          <a:pt x="9" y="184"/>
                        </a:lnTo>
                        <a:lnTo>
                          <a:pt x="9" y="184"/>
                        </a:lnTo>
                        <a:lnTo>
                          <a:pt x="9" y="184"/>
                        </a:lnTo>
                        <a:lnTo>
                          <a:pt x="7" y="184"/>
                        </a:lnTo>
                        <a:lnTo>
                          <a:pt x="7" y="184"/>
                        </a:lnTo>
                        <a:lnTo>
                          <a:pt x="7" y="184"/>
                        </a:lnTo>
                        <a:lnTo>
                          <a:pt x="7" y="182"/>
                        </a:lnTo>
                        <a:lnTo>
                          <a:pt x="7" y="182"/>
                        </a:lnTo>
                        <a:lnTo>
                          <a:pt x="7" y="180"/>
                        </a:lnTo>
                        <a:lnTo>
                          <a:pt x="7" y="180"/>
                        </a:lnTo>
                        <a:lnTo>
                          <a:pt x="7" y="180"/>
                        </a:lnTo>
                        <a:lnTo>
                          <a:pt x="5" y="180"/>
                        </a:lnTo>
                        <a:lnTo>
                          <a:pt x="5" y="178"/>
                        </a:lnTo>
                        <a:lnTo>
                          <a:pt x="5" y="178"/>
                        </a:lnTo>
                        <a:lnTo>
                          <a:pt x="5" y="176"/>
                        </a:lnTo>
                        <a:lnTo>
                          <a:pt x="5" y="176"/>
                        </a:lnTo>
                        <a:lnTo>
                          <a:pt x="5" y="176"/>
                        </a:lnTo>
                        <a:lnTo>
                          <a:pt x="5" y="174"/>
                        </a:lnTo>
                        <a:lnTo>
                          <a:pt x="5" y="174"/>
                        </a:lnTo>
                        <a:lnTo>
                          <a:pt x="5" y="174"/>
                        </a:lnTo>
                        <a:lnTo>
                          <a:pt x="3" y="174"/>
                        </a:lnTo>
                        <a:lnTo>
                          <a:pt x="3" y="176"/>
                        </a:lnTo>
                        <a:lnTo>
                          <a:pt x="3" y="176"/>
                        </a:lnTo>
                        <a:lnTo>
                          <a:pt x="1" y="176"/>
                        </a:lnTo>
                        <a:lnTo>
                          <a:pt x="1" y="176"/>
                        </a:lnTo>
                        <a:lnTo>
                          <a:pt x="1" y="176"/>
                        </a:lnTo>
                        <a:lnTo>
                          <a:pt x="0" y="176"/>
                        </a:lnTo>
                        <a:lnTo>
                          <a:pt x="0" y="176"/>
                        </a:lnTo>
                        <a:lnTo>
                          <a:pt x="0" y="174"/>
                        </a:lnTo>
                        <a:lnTo>
                          <a:pt x="0" y="174"/>
                        </a:lnTo>
                        <a:lnTo>
                          <a:pt x="0" y="174"/>
                        </a:lnTo>
                        <a:lnTo>
                          <a:pt x="0" y="173"/>
                        </a:lnTo>
                        <a:lnTo>
                          <a:pt x="0" y="173"/>
                        </a:lnTo>
                        <a:lnTo>
                          <a:pt x="0" y="173"/>
                        </a:lnTo>
                        <a:lnTo>
                          <a:pt x="0" y="171"/>
                        </a:lnTo>
                        <a:lnTo>
                          <a:pt x="0" y="171"/>
                        </a:lnTo>
                        <a:lnTo>
                          <a:pt x="0" y="171"/>
                        </a:lnTo>
                        <a:lnTo>
                          <a:pt x="0" y="169"/>
                        </a:lnTo>
                        <a:lnTo>
                          <a:pt x="0" y="169"/>
                        </a:lnTo>
                        <a:lnTo>
                          <a:pt x="1" y="169"/>
                        </a:lnTo>
                        <a:lnTo>
                          <a:pt x="1" y="169"/>
                        </a:lnTo>
                        <a:lnTo>
                          <a:pt x="1" y="169"/>
                        </a:lnTo>
                        <a:lnTo>
                          <a:pt x="1" y="167"/>
                        </a:lnTo>
                        <a:lnTo>
                          <a:pt x="1" y="167"/>
                        </a:lnTo>
                        <a:lnTo>
                          <a:pt x="1" y="167"/>
                        </a:lnTo>
                        <a:lnTo>
                          <a:pt x="1" y="165"/>
                        </a:lnTo>
                        <a:lnTo>
                          <a:pt x="1" y="165"/>
                        </a:lnTo>
                        <a:lnTo>
                          <a:pt x="3" y="165"/>
                        </a:lnTo>
                        <a:lnTo>
                          <a:pt x="3" y="163"/>
                        </a:lnTo>
                        <a:lnTo>
                          <a:pt x="3" y="163"/>
                        </a:lnTo>
                        <a:lnTo>
                          <a:pt x="3" y="163"/>
                        </a:lnTo>
                        <a:lnTo>
                          <a:pt x="3" y="161"/>
                        </a:lnTo>
                        <a:lnTo>
                          <a:pt x="5" y="161"/>
                        </a:lnTo>
                        <a:lnTo>
                          <a:pt x="5" y="161"/>
                        </a:lnTo>
                        <a:lnTo>
                          <a:pt x="5" y="161"/>
                        </a:lnTo>
                        <a:lnTo>
                          <a:pt x="5" y="161"/>
                        </a:lnTo>
                        <a:lnTo>
                          <a:pt x="5" y="159"/>
                        </a:lnTo>
                        <a:lnTo>
                          <a:pt x="5" y="159"/>
                        </a:lnTo>
                        <a:lnTo>
                          <a:pt x="5" y="157"/>
                        </a:lnTo>
                        <a:lnTo>
                          <a:pt x="5" y="157"/>
                        </a:lnTo>
                        <a:lnTo>
                          <a:pt x="5" y="155"/>
                        </a:lnTo>
                        <a:lnTo>
                          <a:pt x="5" y="155"/>
                        </a:lnTo>
                        <a:lnTo>
                          <a:pt x="5" y="155"/>
                        </a:lnTo>
                        <a:lnTo>
                          <a:pt x="5" y="153"/>
                        </a:lnTo>
                        <a:lnTo>
                          <a:pt x="5" y="153"/>
                        </a:lnTo>
                        <a:lnTo>
                          <a:pt x="7" y="153"/>
                        </a:lnTo>
                        <a:lnTo>
                          <a:pt x="7" y="153"/>
                        </a:lnTo>
                        <a:lnTo>
                          <a:pt x="7" y="151"/>
                        </a:lnTo>
                        <a:lnTo>
                          <a:pt x="5" y="151"/>
                        </a:lnTo>
                        <a:lnTo>
                          <a:pt x="5" y="151"/>
                        </a:lnTo>
                        <a:lnTo>
                          <a:pt x="5" y="151"/>
                        </a:lnTo>
                        <a:lnTo>
                          <a:pt x="5" y="150"/>
                        </a:lnTo>
                        <a:lnTo>
                          <a:pt x="5" y="150"/>
                        </a:lnTo>
                        <a:lnTo>
                          <a:pt x="5" y="150"/>
                        </a:lnTo>
                        <a:lnTo>
                          <a:pt x="5" y="148"/>
                        </a:lnTo>
                        <a:lnTo>
                          <a:pt x="5" y="148"/>
                        </a:lnTo>
                        <a:lnTo>
                          <a:pt x="5" y="148"/>
                        </a:lnTo>
                        <a:lnTo>
                          <a:pt x="5" y="148"/>
                        </a:lnTo>
                        <a:lnTo>
                          <a:pt x="5" y="146"/>
                        </a:lnTo>
                        <a:lnTo>
                          <a:pt x="7" y="146"/>
                        </a:lnTo>
                        <a:lnTo>
                          <a:pt x="7" y="146"/>
                        </a:lnTo>
                        <a:lnTo>
                          <a:pt x="7" y="146"/>
                        </a:lnTo>
                        <a:lnTo>
                          <a:pt x="7" y="144"/>
                        </a:lnTo>
                        <a:lnTo>
                          <a:pt x="7" y="144"/>
                        </a:lnTo>
                        <a:lnTo>
                          <a:pt x="9" y="144"/>
                        </a:lnTo>
                        <a:lnTo>
                          <a:pt x="9" y="144"/>
                        </a:lnTo>
                        <a:lnTo>
                          <a:pt x="9" y="144"/>
                        </a:lnTo>
                        <a:lnTo>
                          <a:pt x="9" y="144"/>
                        </a:lnTo>
                        <a:lnTo>
                          <a:pt x="11" y="144"/>
                        </a:lnTo>
                        <a:lnTo>
                          <a:pt x="11" y="142"/>
                        </a:lnTo>
                        <a:lnTo>
                          <a:pt x="11" y="142"/>
                        </a:lnTo>
                        <a:lnTo>
                          <a:pt x="11" y="142"/>
                        </a:lnTo>
                        <a:lnTo>
                          <a:pt x="11" y="140"/>
                        </a:lnTo>
                        <a:lnTo>
                          <a:pt x="11" y="140"/>
                        </a:lnTo>
                        <a:lnTo>
                          <a:pt x="13" y="140"/>
                        </a:lnTo>
                        <a:lnTo>
                          <a:pt x="13" y="140"/>
                        </a:lnTo>
                        <a:lnTo>
                          <a:pt x="13" y="140"/>
                        </a:lnTo>
                        <a:lnTo>
                          <a:pt x="13" y="138"/>
                        </a:lnTo>
                        <a:lnTo>
                          <a:pt x="13" y="138"/>
                        </a:lnTo>
                        <a:lnTo>
                          <a:pt x="13" y="138"/>
                        </a:lnTo>
                        <a:lnTo>
                          <a:pt x="13" y="136"/>
                        </a:lnTo>
                        <a:lnTo>
                          <a:pt x="15" y="136"/>
                        </a:lnTo>
                        <a:lnTo>
                          <a:pt x="15" y="136"/>
                        </a:lnTo>
                        <a:lnTo>
                          <a:pt x="17" y="136"/>
                        </a:lnTo>
                        <a:lnTo>
                          <a:pt x="17" y="136"/>
                        </a:lnTo>
                        <a:lnTo>
                          <a:pt x="17" y="136"/>
                        </a:lnTo>
                        <a:lnTo>
                          <a:pt x="17" y="134"/>
                        </a:lnTo>
                        <a:lnTo>
                          <a:pt x="17" y="134"/>
                        </a:lnTo>
                        <a:lnTo>
                          <a:pt x="17" y="134"/>
                        </a:lnTo>
                        <a:lnTo>
                          <a:pt x="19" y="134"/>
                        </a:lnTo>
                        <a:lnTo>
                          <a:pt x="19" y="134"/>
                        </a:lnTo>
                        <a:lnTo>
                          <a:pt x="19" y="132"/>
                        </a:lnTo>
                        <a:lnTo>
                          <a:pt x="19" y="132"/>
                        </a:lnTo>
                        <a:lnTo>
                          <a:pt x="21" y="132"/>
                        </a:lnTo>
                        <a:lnTo>
                          <a:pt x="21" y="134"/>
                        </a:lnTo>
                        <a:lnTo>
                          <a:pt x="21" y="134"/>
                        </a:lnTo>
                        <a:lnTo>
                          <a:pt x="21" y="132"/>
                        </a:lnTo>
                        <a:lnTo>
                          <a:pt x="21" y="132"/>
                        </a:lnTo>
                        <a:lnTo>
                          <a:pt x="21" y="132"/>
                        </a:lnTo>
                        <a:lnTo>
                          <a:pt x="21" y="130"/>
                        </a:lnTo>
                        <a:lnTo>
                          <a:pt x="21" y="130"/>
                        </a:lnTo>
                        <a:lnTo>
                          <a:pt x="21" y="128"/>
                        </a:lnTo>
                        <a:lnTo>
                          <a:pt x="21" y="128"/>
                        </a:lnTo>
                        <a:lnTo>
                          <a:pt x="22" y="128"/>
                        </a:lnTo>
                        <a:lnTo>
                          <a:pt x="22" y="128"/>
                        </a:lnTo>
                        <a:lnTo>
                          <a:pt x="22" y="128"/>
                        </a:lnTo>
                        <a:lnTo>
                          <a:pt x="22" y="128"/>
                        </a:lnTo>
                        <a:lnTo>
                          <a:pt x="24" y="128"/>
                        </a:lnTo>
                        <a:lnTo>
                          <a:pt x="24" y="127"/>
                        </a:lnTo>
                        <a:lnTo>
                          <a:pt x="24" y="127"/>
                        </a:lnTo>
                        <a:lnTo>
                          <a:pt x="24" y="127"/>
                        </a:lnTo>
                        <a:lnTo>
                          <a:pt x="26" y="127"/>
                        </a:lnTo>
                        <a:lnTo>
                          <a:pt x="26" y="125"/>
                        </a:lnTo>
                        <a:lnTo>
                          <a:pt x="26" y="125"/>
                        </a:lnTo>
                        <a:lnTo>
                          <a:pt x="26" y="125"/>
                        </a:lnTo>
                        <a:lnTo>
                          <a:pt x="26" y="125"/>
                        </a:lnTo>
                        <a:lnTo>
                          <a:pt x="26" y="123"/>
                        </a:lnTo>
                        <a:lnTo>
                          <a:pt x="28" y="123"/>
                        </a:lnTo>
                        <a:lnTo>
                          <a:pt x="28" y="123"/>
                        </a:lnTo>
                        <a:lnTo>
                          <a:pt x="28" y="123"/>
                        </a:lnTo>
                        <a:lnTo>
                          <a:pt x="28" y="123"/>
                        </a:lnTo>
                        <a:lnTo>
                          <a:pt x="28" y="125"/>
                        </a:lnTo>
                        <a:lnTo>
                          <a:pt x="28" y="125"/>
                        </a:lnTo>
                        <a:lnTo>
                          <a:pt x="28" y="125"/>
                        </a:lnTo>
                        <a:lnTo>
                          <a:pt x="28" y="127"/>
                        </a:lnTo>
                        <a:lnTo>
                          <a:pt x="30" y="127"/>
                        </a:lnTo>
                        <a:lnTo>
                          <a:pt x="30" y="125"/>
                        </a:lnTo>
                        <a:lnTo>
                          <a:pt x="30" y="125"/>
                        </a:lnTo>
                        <a:lnTo>
                          <a:pt x="32" y="125"/>
                        </a:lnTo>
                        <a:lnTo>
                          <a:pt x="32" y="125"/>
                        </a:lnTo>
                        <a:lnTo>
                          <a:pt x="32" y="125"/>
                        </a:lnTo>
                        <a:lnTo>
                          <a:pt x="34" y="125"/>
                        </a:lnTo>
                        <a:lnTo>
                          <a:pt x="34" y="125"/>
                        </a:lnTo>
                        <a:lnTo>
                          <a:pt x="34" y="125"/>
                        </a:lnTo>
                        <a:lnTo>
                          <a:pt x="34" y="125"/>
                        </a:lnTo>
                        <a:lnTo>
                          <a:pt x="34" y="123"/>
                        </a:lnTo>
                        <a:lnTo>
                          <a:pt x="34" y="123"/>
                        </a:lnTo>
                        <a:lnTo>
                          <a:pt x="36" y="123"/>
                        </a:lnTo>
                        <a:lnTo>
                          <a:pt x="36" y="121"/>
                        </a:lnTo>
                        <a:lnTo>
                          <a:pt x="36" y="121"/>
                        </a:lnTo>
                        <a:lnTo>
                          <a:pt x="36" y="121"/>
                        </a:lnTo>
                        <a:lnTo>
                          <a:pt x="36" y="121"/>
                        </a:lnTo>
                        <a:lnTo>
                          <a:pt x="36" y="123"/>
                        </a:lnTo>
                        <a:lnTo>
                          <a:pt x="38" y="123"/>
                        </a:lnTo>
                        <a:lnTo>
                          <a:pt x="38" y="123"/>
                        </a:lnTo>
                        <a:lnTo>
                          <a:pt x="38" y="123"/>
                        </a:lnTo>
                        <a:lnTo>
                          <a:pt x="38" y="123"/>
                        </a:lnTo>
                        <a:lnTo>
                          <a:pt x="38" y="125"/>
                        </a:lnTo>
                        <a:lnTo>
                          <a:pt x="40" y="125"/>
                        </a:lnTo>
                        <a:lnTo>
                          <a:pt x="40" y="125"/>
                        </a:lnTo>
                        <a:lnTo>
                          <a:pt x="40" y="125"/>
                        </a:lnTo>
                        <a:lnTo>
                          <a:pt x="40" y="127"/>
                        </a:lnTo>
                        <a:lnTo>
                          <a:pt x="40" y="127"/>
                        </a:lnTo>
                        <a:lnTo>
                          <a:pt x="40" y="128"/>
                        </a:lnTo>
                        <a:lnTo>
                          <a:pt x="40" y="128"/>
                        </a:lnTo>
                        <a:lnTo>
                          <a:pt x="42" y="128"/>
                        </a:lnTo>
                        <a:lnTo>
                          <a:pt x="42" y="128"/>
                        </a:lnTo>
                        <a:lnTo>
                          <a:pt x="42" y="128"/>
                        </a:lnTo>
                        <a:lnTo>
                          <a:pt x="42" y="128"/>
                        </a:lnTo>
                        <a:lnTo>
                          <a:pt x="42" y="130"/>
                        </a:lnTo>
                        <a:lnTo>
                          <a:pt x="44" y="130"/>
                        </a:lnTo>
                        <a:lnTo>
                          <a:pt x="44" y="128"/>
                        </a:lnTo>
                        <a:lnTo>
                          <a:pt x="44" y="128"/>
                        </a:lnTo>
                        <a:lnTo>
                          <a:pt x="44" y="128"/>
                        </a:lnTo>
                        <a:lnTo>
                          <a:pt x="44" y="130"/>
                        </a:lnTo>
                        <a:lnTo>
                          <a:pt x="44" y="130"/>
                        </a:lnTo>
                        <a:lnTo>
                          <a:pt x="44" y="132"/>
                        </a:lnTo>
                        <a:lnTo>
                          <a:pt x="44" y="132"/>
                        </a:lnTo>
                        <a:lnTo>
                          <a:pt x="45" y="132"/>
                        </a:lnTo>
                        <a:lnTo>
                          <a:pt x="45" y="132"/>
                        </a:lnTo>
                        <a:lnTo>
                          <a:pt x="47" y="132"/>
                        </a:lnTo>
                        <a:lnTo>
                          <a:pt x="47" y="132"/>
                        </a:lnTo>
                        <a:lnTo>
                          <a:pt x="47" y="132"/>
                        </a:lnTo>
                        <a:lnTo>
                          <a:pt x="47" y="134"/>
                        </a:lnTo>
                        <a:lnTo>
                          <a:pt x="49" y="134"/>
                        </a:lnTo>
                        <a:lnTo>
                          <a:pt x="49" y="134"/>
                        </a:lnTo>
                        <a:lnTo>
                          <a:pt x="49" y="132"/>
                        </a:lnTo>
                        <a:lnTo>
                          <a:pt x="49" y="132"/>
                        </a:lnTo>
                        <a:lnTo>
                          <a:pt x="49" y="132"/>
                        </a:lnTo>
                        <a:lnTo>
                          <a:pt x="51" y="132"/>
                        </a:lnTo>
                        <a:lnTo>
                          <a:pt x="51" y="132"/>
                        </a:lnTo>
                        <a:lnTo>
                          <a:pt x="51" y="130"/>
                        </a:lnTo>
                        <a:lnTo>
                          <a:pt x="53" y="130"/>
                        </a:lnTo>
                        <a:lnTo>
                          <a:pt x="53" y="130"/>
                        </a:lnTo>
                        <a:lnTo>
                          <a:pt x="53" y="128"/>
                        </a:lnTo>
                        <a:lnTo>
                          <a:pt x="53" y="128"/>
                        </a:lnTo>
                        <a:lnTo>
                          <a:pt x="53" y="128"/>
                        </a:lnTo>
                        <a:lnTo>
                          <a:pt x="53" y="128"/>
                        </a:lnTo>
                        <a:lnTo>
                          <a:pt x="53" y="127"/>
                        </a:lnTo>
                        <a:lnTo>
                          <a:pt x="53" y="127"/>
                        </a:lnTo>
                        <a:lnTo>
                          <a:pt x="53" y="125"/>
                        </a:lnTo>
                        <a:lnTo>
                          <a:pt x="53" y="125"/>
                        </a:lnTo>
                        <a:lnTo>
                          <a:pt x="53" y="125"/>
                        </a:lnTo>
                        <a:lnTo>
                          <a:pt x="53" y="123"/>
                        </a:lnTo>
                        <a:lnTo>
                          <a:pt x="55" y="123"/>
                        </a:lnTo>
                        <a:lnTo>
                          <a:pt x="55" y="123"/>
                        </a:lnTo>
                        <a:lnTo>
                          <a:pt x="55" y="123"/>
                        </a:lnTo>
                        <a:lnTo>
                          <a:pt x="55" y="123"/>
                        </a:lnTo>
                        <a:lnTo>
                          <a:pt x="55" y="121"/>
                        </a:lnTo>
                        <a:lnTo>
                          <a:pt x="57" y="121"/>
                        </a:lnTo>
                        <a:lnTo>
                          <a:pt x="57" y="123"/>
                        </a:lnTo>
                        <a:lnTo>
                          <a:pt x="57" y="123"/>
                        </a:lnTo>
                        <a:lnTo>
                          <a:pt x="57" y="121"/>
                        </a:lnTo>
                        <a:lnTo>
                          <a:pt x="57" y="121"/>
                        </a:lnTo>
                        <a:lnTo>
                          <a:pt x="57" y="121"/>
                        </a:lnTo>
                        <a:lnTo>
                          <a:pt x="57" y="121"/>
                        </a:lnTo>
                        <a:lnTo>
                          <a:pt x="57" y="119"/>
                        </a:lnTo>
                        <a:lnTo>
                          <a:pt x="57" y="119"/>
                        </a:lnTo>
                        <a:lnTo>
                          <a:pt x="57" y="117"/>
                        </a:lnTo>
                        <a:lnTo>
                          <a:pt x="57" y="117"/>
                        </a:lnTo>
                        <a:lnTo>
                          <a:pt x="57" y="117"/>
                        </a:lnTo>
                        <a:lnTo>
                          <a:pt x="57" y="115"/>
                        </a:lnTo>
                        <a:lnTo>
                          <a:pt x="59" y="115"/>
                        </a:lnTo>
                        <a:lnTo>
                          <a:pt x="59" y="115"/>
                        </a:lnTo>
                        <a:lnTo>
                          <a:pt x="59" y="115"/>
                        </a:lnTo>
                        <a:lnTo>
                          <a:pt x="59" y="113"/>
                        </a:lnTo>
                        <a:lnTo>
                          <a:pt x="59" y="113"/>
                        </a:lnTo>
                        <a:lnTo>
                          <a:pt x="59" y="113"/>
                        </a:lnTo>
                        <a:lnTo>
                          <a:pt x="61" y="113"/>
                        </a:lnTo>
                        <a:lnTo>
                          <a:pt x="61" y="113"/>
                        </a:lnTo>
                        <a:lnTo>
                          <a:pt x="61" y="113"/>
                        </a:lnTo>
                        <a:lnTo>
                          <a:pt x="61" y="111"/>
                        </a:lnTo>
                        <a:lnTo>
                          <a:pt x="61" y="111"/>
                        </a:lnTo>
                        <a:lnTo>
                          <a:pt x="61" y="109"/>
                        </a:lnTo>
                        <a:lnTo>
                          <a:pt x="61" y="109"/>
                        </a:lnTo>
                        <a:lnTo>
                          <a:pt x="61" y="107"/>
                        </a:lnTo>
                        <a:lnTo>
                          <a:pt x="61" y="107"/>
                        </a:lnTo>
                        <a:lnTo>
                          <a:pt x="61" y="107"/>
                        </a:lnTo>
                        <a:lnTo>
                          <a:pt x="61" y="105"/>
                        </a:lnTo>
                        <a:lnTo>
                          <a:pt x="63" y="105"/>
                        </a:lnTo>
                        <a:lnTo>
                          <a:pt x="63" y="105"/>
                        </a:lnTo>
                        <a:lnTo>
                          <a:pt x="63" y="105"/>
                        </a:lnTo>
                        <a:lnTo>
                          <a:pt x="63" y="105"/>
                        </a:lnTo>
                        <a:lnTo>
                          <a:pt x="63" y="104"/>
                        </a:lnTo>
                        <a:lnTo>
                          <a:pt x="65" y="104"/>
                        </a:lnTo>
                        <a:lnTo>
                          <a:pt x="65" y="104"/>
                        </a:lnTo>
                        <a:lnTo>
                          <a:pt x="65" y="102"/>
                        </a:lnTo>
                        <a:lnTo>
                          <a:pt x="65" y="102"/>
                        </a:lnTo>
                        <a:lnTo>
                          <a:pt x="65" y="100"/>
                        </a:lnTo>
                        <a:lnTo>
                          <a:pt x="65" y="100"/>
                        </a:lnTo>
                        <a:lnTo>
                          <a:pt x="65" y="100"/>
                        </a:lnTo>
                        <a:lnTo>
                          <a:pt x="65" y="98"/>
                        </a:lnTo>
                        <a:lnTo>
                          <a:pt x="65" y="98"/>
                        </a:lnTo>
                        <a:lnTo>
                          <a:pt x="65" y="96"/>
                        </a:lnTo>
                        <a:lnTo>
                          <a:pt x="65" y="96"/>
                        </a:lnTo>
                        <a:lnTo>
                          <a:pt x="65" y="96"/>
                        </a:lnTo>
                        <a:lnTo>
                          <a:pt x="65" y="96"/>
                        </a:lnTo>
                        <a:lnTo>
                          <a:pt x="65" y="96"/>
                        </a:lnTo>
                        <a:lnTo>
                          <a:pt x="65" y="94"/>
                        </a:lnTo>
                        <a:lnTo>
                          <a:pt x="65" y="94"/>
                        </a:lnTo>
                        <a:lnTo>
                          <a:pt x="65" y="94"/>
                        </a:lnTo>
                        <a:lnTo>
                          <a:pt x="66" y="94"/>
                        </a:lnTo>
                        <a:lnTo>
                          <a:pt x="66" y="94"/>
                        </a:lnTo>
                        <a:lnTo>
                          <a:pt x="66" y="92"/>
                        </a:lnTo>
                        <a:lnTo>
                          <a:pt x="66" y="92"/>
                        </a:lnTo>
                        <a:lnTo>
                          <a:pt x="66" y="92"/>
                        </a:lnTo>
                        <a:lnTo>
                          <a:pt x="68" y="92"/>
                        </a:lnTo>
                        <a:lnTo>
                          <a:pt x="68" y="90"/>
                        </a:lnTo>
                        <a:lnTo>
                          <a:pt x="68" y="90"/>
                        </a:lnTo>
                        <a:lnTo>
                          <a:pt x="68" y="90"/>
                        </a:lnTo>
                        <a:lnTo>
                          <a:pt x="70" y="90"/>
                        </a:lnTo>
                        <a:lnTo>
                          <a:pt x="70" y="90"/>
                        </a:lnTo>
                        <a:lnTo>
                          <a:pt x="70" y="90"/>
                        </a:lnTo>
                        <a:lnTo>
                          <a:pt x="70" y="90"/>
                        </a:lnTo>
                        <a:lnTo>
                          <a:pt x="70" y="90"/>
                        </a:lnTo>
                        <a:lnTo>
                          <a:pt x="72" y="90"/>
                        </a:lnTo>
                        <a:lnTo>
                          <a:pt x="72" y="88"/>
                        </a:lnTo>
                        <a:lnTo>
                          <a:pt x="72" y="88"/>
                        </a:lnTo>
                        <a:lnTo>
                          <a:pt x="72" y="88"/>
                        </a:lnTo>
                        <a:lnTo>
                          <a:pt x="72" y="88"/>
                        </a:lnTo>
                        <a:lnTo>
                          <a:pt x="74" y="88"/>
                        </a:lnTo>
                        <a:lnTo>
                          <a:pt x="74" y="88"/>
                        </a:lnTo>
                        <a:lnTo>
                          <a:pt x="74" y="86"/>
                        </a:lnTo>
                        <a:lnTo>
                          <a:pt x="74" y="86"/>
                        </a:lnTo>
                        <a:lnTo>
                          <a:pt x="74" y="84"/>
                        </a:lnTo>
                        <a:lnTo>
                          <a:pt x="74" y="84"/>
                        </a:lnTo>
                        <a:lnTo>
                          <a:pt x="74" y="83"/>
                        </a:lnTo>
                        <a:lnTo>
                          <a:pt x="74" y="83"/>
                        </a:lnTo>
                        <a:lnTo>
                          <a:pt x="74" y="83"/>
                        </a:lnTo>
                        <a:lnTo>
                          <a:pt x="76" y="83"/>
                        </a:lnTo>
                        <a:lnTo>
                          <a:pt x="76" y="81"/>
                        </a:lnTo>
                        <a:lnTo>
                          <a:pt x="76" y="81"/>
                        </a:lnTo>
                        <a:lnTo>
                          <a:pt x="76" y="81"/>
                        </a:lnTo>
                        <a:lnTo>
                          <a:pt x="76" y="79"/>
                        </a:lnTo>
                        <a:lnTo>
                          <a:pt x="76" y="79"/>
                        </a:lnTo>
                        <a:lnTo>
                          <a:pt x="76" y="79"/>
                        </a:lnTo>
                        <a:lnTo>
                          <a:pt x="76" y="77"/>
                        </a:lnTo>
                        <a:lnTo>
                          <a:pt x="76" y="77"/>
                        </a:lnTo>
                        <a:lnTo>
                          <a:pt x="76" y="75"/>
                        </a:lnTo>
                        <a:lnTo>
                          <a:pt x="76" y="75"/>
                        </a:lnTo>
                        <a:lnTo>
                          <a:pt x="76" y="75"/>
                        </a:lnTo>
                        <a:lnTo>
                          <a:pt x="76" y="73"/>
                        </a:lnTo>
                        <a:lnTo>
                          <a:pt x="76" y="73"/>
                        </a:lnTo>
                        <a:lnTo>
                          <a:pt x="76" y="73"/>
                        </a:lnTo>
                        <a:lnTo>
                          <a:pt x="76" y="73"/>
                        </a:lnTo>
                        <a:lnTo>
                          <a:pt x="78" y="73"/>
                        </a:lnTo>
                        <a:lnTo>
                          <a:pt x="78" y="73"/>
                        </a:lnTo>
                        <a:lnTo>
                          <a:pt x="78" y="73"/>
                        </a:lnTo>
                        <a:lnTo>
                          <a:pt x="80" y="73"/>
                        </a:lnTo>
                        <a:lnTo>
                          <a:pt x="80" y="73"/>
                        </a:lnTo>
                        <a:lnTo>
                          <a:pt x="80" y="73"/>
                        </a:lnTo>
                        <a:lnTo>
                          <a:pt x="80" y="71"/>
                        </a:lnTo>
                        <a:lnTo>
                          <a:pt x="82" y="71"/>
                        </a:lnTo>
                        <a:lnTo>
                          <a:pt x="82" y="71"/>
                        </a:lnTo>
                        <a:lnTo>
                          <a:pt x="82" y="71"/>
                        </a:lnTo>
                        <a:lnTo>
                          <a:pt x="82" y="69"/>
                        </a:lnTo>
                        <a:lnTo>
                          <a:pt x="82" y="69"/>
                        </a:lnTo>
                        <a:lnTo>
                          <a:pt x="82" y="67"/>
                        </a:lnTo>
                        <a:lnTo>
                          <a:pt x="82" y="67"/>
                        </a:lnTo>
                        <a:lnTo>
                          <a:pt x="82" y="67"/>
                        </a:lnTo>
                        <a:lnTo>
                          <a:pt x="82" y="65"/>
                        </a:lnTo>
                        <a:lnTo>
                          <a:pt x="82" y="65"/>
                        </a:lnTo>
                        <a:lnTo>
                          <a:pt x="82" y="65"/>
                        </a:lnTo>
                        <a:lnTo>
                          <a:pt x="82" y="65"/>
                        </a:lnTo>
                        <a:lnTo>
                          <a:pt x="82" y="63"/>
                        </a:lnTo>
                        <a:lnTo>
                          <a:pt x="82" y="63"/>
                        </a:lnTo>
                        <a:lnTo>
                          <a:pt x="82" y="61"/>
                        </a:lnTo>
                        <a:lnTo>
                          <a:pt x="82" y="61"/>
                        </a:lnTo>
                        <a:lnTo>
                          <a:pt x="82" y="61"/>
                        </a:lnTo>
                        <a:lnTo>
                          <a:pt x="82" y="60"/>
                        </a:lnTo>
                        <a:lnTo>
                          <a:pt x="84" y="60"/>
                        </a:lnTo>
                        <a:lnTo>
                          <a:pt x="84" y="60"/>
                        </a:lnTo>
                        <a:lnTo>
                          <a:pt x="84" y="60"/>
                        </a:lnTo>
                        <a:lnTo>
                          <a:pt x="86" y="60"/>
                        </a:lnTo>
                        <a:lnTo>
                          <a:pt x="86" y="58"/>
                        </a:lnTo>
                        <a:lnTo>
                          <a:pt x="86" y="58"/>
                        </a:lnTo>
                        <a:lnTo>
                          <a:pt x="86" y="58"/>
                        </a:lnTo>
                        <a:lnTo>
                          <a:pt x="86" y="58"/>
                        </a:lnTo>
                        <a:lnTo>
                          <a:pt x="86" y="58"/>
                        </a:lnTo>
                        <a:lnTo>
                          <a:pt x="86" y="56"/>
                        </a:lnTo>
                        <a:lnTo>
                          <a:pt x="86" y="56"/>
                        </a:lnTo>
                        <a:lnTo>
                          <a:pt x="86" y="54"/>
                        </a:lnTo>
                        <a:lnTo>
                          <a:pt x="88" y="54"/>
                        </a:lnTo>
                        <a:lnTo>
                          <a:pt x="88" y="54"/>
                        </a:lnTo>
                        <a:lnTo>
                          <a:pt x="88" y="52"/>
                        </a:lnTo>
                        <a:lnTo>
                          <a:pt x="88" y="52"/>
                        </a:lnTo>
                        <a:lnTo>
                          <a:pt x="88" y="50"/>
                        </a:lnTo>
                        <a:lnTo>
                          <a:pt x="88" y="50"/>
                        </a:lnTo>
                        <a:lnTo>
                          <a:pt x="88" y="48"/>
                        </a:lnTo>
                        <a:lnTo>
                          <a:pt x="88" y="48"/>
                        </a:lnTo>
                        <a:lnTo>
                          <a:pt x="88" y="48"/>
                        </a:lnTo>
                        <a:lnTo>
                          <a:pt x="88" y="48"/>
                        </a:lnTo>
                        <a:lnTo>
                          <a:pt x="88" y="46"/>
                        </a:lnTo>
                        <a:lnTo>
                          <a:pt x="88" y="46"/>
                        </a:lnTo>
                        <a:lnTo>
                          <a:pt x="88" y="46"/>
                        </a:lnTo>
                        <a:lnTo>
                          <a:pt x="88" y="44"/>
                        </a:lnTo>
                        <a:lnTo>
                          <a:pt x="89" y="44"/>
                        </a:lnTo>
                        <a:lnTo>
                          <a:pt x="89" y="44"/>
                        </a:lnTo>
                        <a:lnTo>
                          <a:pt x="89" y="44"/>
                        </a:lnTo>
                        <a:lnTo>
                          <a:pt x="89" y="42"/>
                        </a:lnTo>
                        <a:lnTo>
                          <a:pt x="89" y="42"/>
                        </a:lnTo>
                        <a:lnTo>
                          <a:pt x="89" y="40"/>
                        </a:lnTo>
                        <a:lnTo>
                          <a:pt x="91" y="40"/>
                        </a:lnTo>
                        <a:lnTo>
                          <a:pt x="91" y="40"/>
                        </a:lnTo>
                        <a:lnTo>
                          <a:pt x="91" y="40"/>
                        </a:lnTo>
                        <a:lnTo>
                          <a:pt x="91" y="40"/>
                        </a:lnTo>
                        <a:lnTo>
                          <a:pt x="91" y="40"/>
                        </a:lnTo>
                        <a:lnTo>
                          <a:pt x="93" y="40"/>
                        </a:lnTo>
                        <a:lnTo>
                          <a:pt x="93" y="38"/>
                        </a:lnTo>
                        <a:lnTo>
                          <a:pt x="93" y="38"/>
                        </a:lnTo>
                        <a:lnTo>
                          <a:pt x="93" y="38"/>
                        </a:lnTo>
                        <a:lnTo>
                          <a:pt x="93" y="37"/>
                        </a:lnTo>
                        <a:lnTo>
                          <a:pt x="93" y="37"/>
                        </a:lnTo>
                        <a:lnTo>
                          <a:pt x="93" y="37"/>
                        </a:lnTo>
                        <a:lnTo>
                          <a:pt x="93" y="35"/>
                        </a:lnTo>
                        <a:lnTo>
                          <a:pt x="95" y="35"/>
                        </a:lnTo>
                        <a:lnTo>
                          <a:pt x="95" y="35"/>
                        </a:lnTo>
                        <a:lnTo>
                          <a:pt x="97" y="35"/>
                        </a:lnTo>
                        <a:lnTo>
                          <a:pt x="97" y="37"/>
                        </a:lnTo>
                        <a:lnTo>
                          <a:pt x="97" y="37"/>
                        </a:lnTo>
                        <a:lnTo>
                          <a:pt x="97" y="37"/>
                        </a:lnTo>
                        <a:lnTo>
                          <a:pt x="97" y="35"/>
                        </a:lnTo>
                        <a:lnTo>
                          <a:pt x="99" y="35"/>
                        </a:lnTo>
                        <a:lnTo>
                          <a:pt x="99" y="35"/>
                        </a:lnTo>
                        <a:lnTo>
                          <a:pt x="99" y="35"/>
                        </a:lnTo>
                        <a:lnTo>
                          <a:pt x="99" y="35"/>
                        </a:lnTo>
                        <a:lnTo>
                          <a:pt x="99" y="33"/>
                        </a:lnTo>
                        <a:lnTo>
                          <a:pt x="101" y="33"/>
                        </a:lnTo>
                        <a:lnTo>
                          <a:pt x="101" y="33"/>
                        </a:lnTo>
                        <a:lnTo>
                          <a:pt x="101" y="33"/>
                        </a:lnTo>
                        <a:lnTo>
                          <a:pt x="103" y="33"/>
                        </a:lnTo>
                        <a:lnTo>
                          <a:pt x="103" y="33"/>
                        </a:lnTo>
                        <a:lnTo>
                          <a:pt x="103" y="33"/>
                        </a:lnTo>
                        <a:lnTo>
                          <a:pt x="103" y="33"/>
                        </a:lnTo>
                        <a:lnTo>
                          <a:pt x="105" y="33"/>
                        </a:lnTo>
                        <a:lnTo>
                          <a:pt x="105" y="31"/>
                        </a:lnTo>
                        <a:lnTo>
                          <a:pt x="105" y="31"/>
                        </a:lnTo>
                        <a:lnTo>
                          <a:pt x="107" y="31"/>
                        </a:lnTo>
                        <a:lnTo>
                          <a:pt x="107" y="31"/>
                        </a:lnTo>
                        <a:lnTo>
                          <a:pt x="107" y="29"/>
                        </a:lnTo>
                        <a:lnTo>
                          <a:pt x="107" y="29"/>
                        </a:lnTo>
                        <a:lnTo>
                          <a:pt x="107" y="27"/>
                        </a:lnTo>
                        <a:lnTo>
                          <a:pt x="105" y="27"/>
                        </a:lnTo>
                        <a:lnTo>
                          <a:pt x="105" y="27"/>
                        </a:lnTo>
                        <a:lnTo>
                          <a:pt x="105" y="25"/>
                        </a:lnTo>
                        <a:lnTo>
                          <a:pt x="105" y="25"/>
                        </a:lnTo>
                        <a:lnTo>
                          <a:pt x="107" y="25"/>
                        </a:lnTo>
                        <a:lnTo>
                          <a:pt x="107" y="25"/>
                        </a:lnTo>
                        <a:lnTo>
                          <a:pt x="107" y="23"/>
                        </a:lnTo>
                        <a:lnTo>
                          <a:pt x="107" y="23"/>
                        </a:lnTo>
                        <a:lnTo>
                          <a:pt x="107" y="21"/>
                        </a:lnTo>
                        <a:lnTo>
                          <a:pt x="107" y="21"/>
                        </a:lnTo>
                        <a:lnTo>
                          <a:pt x="107" y="19"/>
                        </a:lnTo>
                        <a:lnTo>
                          <a:pt x="107" y="19"/>
                        </a:lnTo>
                        <a:lnTo>
                          <a:pt x="107" y="19"/>
                        </a:lnTo>
                        <a:lnTo>
                          <a:pt x="107" y="17"/>
                        </a:lnTo>
                        <a:lnTo>
                          <a:pt x="107" y="17"/>
                        </a:lnTo>
                        <a:lnTo>
                          <a:pt x="107" y="17"/>
                        </a:lnTo>
                        <a:lnTo>
                          <a:pt x="107" y="17"/>
                        </a:lnTo>
                        <a:lnTo>
                          <a:pt x="105" y="17"/>
                        </a:lnTo>
                        <a:lnTo>
                          <a:pt x="105" y="15"/>
                        </a:lnTo>
                        <a:lnTo>
                          <a:pt x="105" y="15"/>
                        </a:lnTo>
                        <a:lnTo>
                          <a:pt x="105" y="15"/>
                        </a:lnTo>
                        <a:lnTo>
                          <a:pt x="103" y="15"/>
                        </a:lnTo>
                        <a:lnTo>
                          <a:pt x="103" y="14"/>
                        </a:lnTo>
                        <a:lnTo>
                          <a:pt x="103" y="14"/>
                        </a:lnTo>
                        <a:lnTo>
                          <a:pt x="103" y="14"/>
                        </a:lnTo>
                        <a:lnTo>
                          <a:pt x="103" y="14"/>
                        </a:lnTo>
                        <a:lnTo>
                          <a:pt x="101" y="14"/>
                        </a:lnTo>
                        <a:lnTo>
                          <a:pt x="101" y="14"/>
                        </a:lnTo>
                        <a:lnTo>
                          <a:pt x="99" y="14"/>
                        </a:lnTo>
                        <a:lnTo>
                          <a:pt x="99" y="14"/>
                        </a:lnTo>
                        <a:lnTo>
                          <a:pt x="99" y="14"/>
                        </a:lnTo>
                        <a:lnTo>
                          <a:pt x="99" y="12"/>
                        </a:lnTo>
                        <a:lnTo>
                          <a:pt x="97" y="12"/>
                        </a:lnTo>
                        <a:lnTo>
                          <a:pt x="97" y="12"/>
                        </a:lnTo>
                        <a:lnTo>
                          <a:pt x="97" y="10"/>
                        </a:lnTo>
                        <a:lnTo>
                          <a:pt x="99" y="10"/>
                        </a:lnTo>
                        <a:lnTo>
                          <a:pt x="99" y="10"/>
                        </a:lnTo>
                        <a:lnTo>
                          <a:pt x="99" y="10"/>
                        </a:lnTo>
                        <a:lnTo>
                          <a:pt x="99" y="10"/>
                        </a:lnTo>
                        <a:lnTo>
                          <a:pt x="99" y="8"/>
                        </a:lnTo>
                        <a:lnTo>
                          <a:pt x="99" y="8"/>
                        </a:lnTo>
                        <a:lnTo>
                          <a:pt x="99" y="8"/>
                        </a:lnTo>
                        <a:lnTo>
                          <a:pt x="99" y="6"/>
                        </a:lnTo>
                        <a:lnTo>
                          <a:pt x="99" y="6"/>
                        </a:lnTo>
                        <a:lnTo>
                          <a:pt x="99" y="6"/>
                        </a:lnTo>
                        <a:lnTo>
                          <a:pt x="99" y="6"/>
                        </a:lnTo>
                        <a:lnTo>
                          <a:pt x="99" y="4"/>
                        </a:lnTo>
                        <a:lnTo>
                          <a:pt x="99" y="4"/>
                        </a:lnTo>
                        <a:lnTo>
                          <a:pt x="101" y="4"/>
                        </a:lnTo>
                        <a:lnTo>
                          <a:pt x="101" y="4"/>
                        </a:lnTo>
                        <a:lnTo>
                          <a:pt x="101" y="4"/>
                        </a:lnTo>
                        <a:lnTo>
                          <a:pt x="103" y="4"/>
                        </a:lnTo>
                        <a:lnTo>
                          <a:pt x="103" y="6"/>
                        </a:lnTo>
                        <a:lnTo>
                          <a:pt x="103" y="6"/>
                        </a:lnTo>
                        <a:lnTo>
                          <a:pt x="103" y="6"/>
                        </a:lnTo>
                        <a:lnTo>
                          <a:pt x="103" y="6"/>
                        </a:lnTo>
                        <a:lnTo>
                          <a:pt x="103" y="4"/>
                        </a:lnTo>
                        <a:lnTo>
                          <a:pt x="103" y="4"/>
                        </a:lnTo>
                        <a:lnTo>
                          <a:pt x="103" y="2"/>
                        </a:lnTo>
                        <a:lnTo>
                          <a:pt x="103" y="2"/>
                        </a:lnTo>
                        <a:lnTo>
                          <a:pt x="103" y="2"/>
                        </a:lnTo>
                        <a:lnTo>
                          <a:pt x="103" y="0"/>
                        </a:lnTo>
                        <a:lnTo>
                          <a:pt x="10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4" name="Rectangle 1632">
                    <a:extLst>
                      <a:ext uri="{FF2B5EF4-FFF2-40B4-BE49-F238E27FC236}">
                        <a16:creationId xmlns:a16="http://schemas.microsoft.com/office/drawing/2014/main" id="{BD9AA9FF-96E2-403A-B8BB-15CE3B3B7E23}"/>
                      </a:ext>
                    </a:extLst>
                  </p:cNvPr>
                  <p:cNvSpPr>
                    <a:spLocks noChangeArrowheads="1"/>
                  </p:cNvSpPr>
                  <p:nvPr/>
                </p:nvSpPr>
                <p:spPr bwMode="auto">
                  <a:xfrm>
                    <a:off x="10573" y="271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5" name="Rectangle 1633">
                    <a:extLst>
                      <a:ext uri="{FF2B5EF4-FFF2-40B4-BE49-F238E27FC236}">
                        <a16:creationId xmlns:a16="http://schemas.microsoft.com/office/drawing/2014/main" id="{A8F2A91A-F160-46FC-A161-74DF76A1759B}"/>
                      </a:ext>
                    </a:extLst>
                  </p:cNvPr>
                  <p:cNvSpPr>
                    <a:spLocks noChangeArrowheads="1"/>
                  </p:cNvSpPr>
                  <p:nvPr/>
                </p:nvSpPr>
                <p:spPr bwMode="auto">
                  <a:xfrm>
                    <a:off x="10573" y="2712"/>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6" name="Freeform 1634">
                    <a:extLst>
                      <a:ext uri="{FF2B5EF4-FFF2-40B4-BE49-F238E27FC236}">
                        <a16:creationId xmlns:a16="http://schemas.microsoft.com/office/drawing/2014/main" id="{F0A7A092-B658-4A89-A946-0378C8CEA557}"/>
                      </a:ext>
                    </a:extLst>
                  </p:cNvPr>
                  <p:cNvSpPr>
                    <a:spLocks/>
                  </p:cNvSpPr>
                  <p:nvPr/>
                </p:nvSpPr>
                <p:spPr bwMode="auto">
                  <a:xfrm>
                    <a:off x="10502" y="2691"/>
                    <a:ext cx="105" cy="132"/>
                  </a:xfrm>
                  <a:custGeom>
                    <a:avLst/>
                    <a:gdLst>
                      <a:gd name="T0" fmla="*/ 75 w 105"/>
                      <a:gd name="T1" fmla="*/ 21 h 132"/>
                      <a:gd name="T2" fmla="*/ 80 w 105"/>
                      <a:gd name="T3" fmla="*/ 19 h 132"/>
                      <a:gd name="T4" fmla="*/ 86 w 105"/>
                      <a:gd name="T5" fmla="*/ 17 h 132"/>
                      <a:gd name="T6" fmla="*/ 94 w 105"/>
                      <a:gd name="T7" fmla="*/ 19 h 132"/>
                      <a:gd name="T8" fmla="*/ 98 w 105"/>
                      <a:gd name="T9" fmla="*/ 23 h 132"/>
                      <a:gd name="T10" fmla="*/ 101 w 105"/>
                      <a:gd name="T11" fmla="*/ 27 h 132"/>
                      <a:gd name="T12" fmla="*/ 101 w 105"/>
                      <a:gd name="T13" fmla="*/ 35 h 132"/>
                      <a:gd name="T14" fmla="*/ 103 w 105"/>
                      <a:gd name="T15" fmla="*/ 40 h 132"/>
                      <a:gd name="T16" fmla="*/ 105 w 105"/>
                      <a:gd name="T17" fmla="*/ 50 h 132"/>
                      <a:gd name="T18" fmla="*/ 103 w 105"/>
                      <a:gd name="T19" fmla="*/ 56 h 132"/>
                      <a:gd name="T20" fmla="*/ 99 w 105"/>
                      <a:gd name="T21" fmla="*/ 63 h 132"/>
                      <a:gd name="T22" fmla="*/ 98 w 105"/>
                      <a:gd name="T23" fmla="*/ 73 h 132"/>
                      <a:gd name="T24" fmla="*/ 94 w 105"/>
                      <a:gd name="T25" fmla="*/ 79 h 132"/>
                      <a:gd name="T26" fmla="*/ 94 w 105"/>
                      <a:gd name="T27" fmla="*/ 88 h 132"/>
                      <a:gd name="T28" fmla="*/ 96 w 105"/>
                      <a:gd name="T29" fmla="*/ 96 h 132"/>
                      <a:gd name="T30" fmla="*/ 98 w 105"/>
                      <a:gd name="T31" fmla="*/ 104 h 132"/>
                      <a:gd name="T32" fmla="*/ 101 w 105"/>
                      <a:gd name="T33" fmla="*/ 109 h 132"/>
                      <a:gd name="T34" fmla="*/ 98 w 105"/>
                      <a:gd name="T35" fmla="*/ 115 h 132"/>
                      <a:gd name="T36" fmla="*/ 92 w 105"/>
                      <a:gd name="T37" fmla="*/ 117 h 132"/>
                      <a:gd name="T38" fmla="*/ 82 w 105"/>
                      <a:gd name="T39" fmla="*/ 115 h 132"/>
                      <a:gd name="T40" fmla="*/ 75 w 105"/>
                      <a:gd name="T41" fmla="*/ 115 h 132"/>
                      <a:gd name="T42" fmla="*/ 67 w 105"/>
                      <a:gd name="T43" fmla="*/ 115 h 132"/>
                      <a:gd name="T44" fmla="*/ 57 w 105"/>
                      <a:gd name="T45" fmla="*/ 117 h 132"/>
                      <a:gd name="T46" fmla="*/ 50 w 105"/>
                      <a:gd name="T47" fmla="*/ 117 h 132"/>
                      <a:gd name="T48" fmla="*/ 42 w 105"/>
                      <a:gd name="T49" fmla="*/ 121 h 132"/>
                      <a:gd name="T50" fmla="*/ 34 w 105"/>
                      <a:gd name="T51" fmla="*/ 123 h 132"/>
                      <a:gd name="T52" fmla="*/ 29 w 105"/>
                      <a:gd name="T53" fmla="*/ 127 h 132"/>
                      <a:gd name="T54" fmla="*/ 23 w 105"/>
                      <a:gd name="T55" fmla="*/ 130 h 132"/>
                      <a:gd name="T56" fmla="*/ 17 w 105"/>
                      <a:gd name="T57" fmla="*/ 128 h 132"/>
                      <a:gd name="T58" fmla="*/ 17 w 105"/>
                      <a:gd name="T59" fmla="*/ 119 h 132"/>
                      <a:gd name="T60" fmla="*/ 21 w 105"/>
                      <a:gd name="T61" fmla="*/ 111 h 132"/>
                      <a:gd name="T62" fmla="*/ 19 w 105"/>
                      <a:gd name="T63" fmla="*/ 102 h 132"/>
                      <a:gd name="T64" fmla="*/ 13 w 105"/>
                      <a:gd name="T65" fmla="*/ 98 h 132"/>
                      <a:gd name="T66" fmla="*/ 9 w 105"/>
                      <a:gd name="T67" fmla="*/ 92 h 132"/>
                      <a:gd name="T68" fmla="*/ 2 w 105"/>
                      <a:gd name="T69" fmla="*/ 90 h 132"/>
                      <a:gd name="T70" fmla="*/ 2 w 105"/>
                      <a:gd name="T71" fmla="*/ 84 h 132"/>
                      <a:gd name="T72" fmla="*/ 6 w 105"/>
                      <a:gd name="T73" fmla="*/ 77 h 132"/>
                      <a:gd name="T74" fmla="*/ 2 w 105"/>
                      <a:gd name="T75" fmla="*/ 67 h 132"/>
                      <a:gd name="T76" fmla="*/ 6 w 105"/>
                      <a:gd name="T77" fmla="*/ 67 h 132"/>
                      <a:gd name="T78" fmla="*/ 8 w 105"/>
                      <a:gd name="T79" fmla="*/ 59 h 132"/>
                      <a:gd name="T80" fmla="*/ 9 w 105"/>
                      <a:gd name="T81" fmla="*/ 54 h 132"/>
                      <a:gd name="T82" fmla="*/ 6 w 105"/>
                      <a:gd name="T83" fmla="*/ 50 h 132"/>
                      <a:gd name="T84" fmla="*/ 11 w 105"/>
                      <a:gd name="T85" fmla="*/ 46 h 132"/>
                      <a:gd name="T86" fmla="*/ 15 w 105"/>
                      <a:gd name="T87" fmla="*/ 50 h 132"/>
                      <a:gd name="T88" fmla="*/ 13 w 105"/>
                      <a:gd name="T89" fmla="*/ 42 h 132"/>
                      <a:gd name="T90" fmla="*/ 11 w 105"/>
                      <a:gd name="T91" fmla="*/ 35 h 132"/>
                      <a:gd name="T92" fmla="*/ 11 w 105"/>
                      <a:gd name="T93" fmla="*/ 31 h 132"/>
                      <a:gd name="T94" fmla="*/ 8 w 105"/>
                      <a:gd name="T95" fmla="*/ 25 h 132"/>
                      <a:gd name="T96" fmla="*/ 8 w 105"/>
                      <a:gd name="T97" fmla="*/ 17 h 132"/>
                      <a:gd name="T98" fmla="*/ 13 w 105"/>
                      <a:gd name="T99" fmla="*/ 12 h 132"/>
                      <a:gd name="T100" fmla="*/ 17 w 105"/>
                      <a:gd name="T101" fmla="*/ 6 h 132"/>
                      <a:gd name="T102" fmla="*/ 23 w 105"/>
                      <a:gd name="T103" fmla="*/ 12 h 132"/>
                      <a:gd name="T104" fmla="*/ 27 w 105"/>
                      <a:gd name="T105" fmla="*/ 10 h 132"/>
                      <a:gd name="T106" fmla="*/ 32 w 105"/>
                      <a:gd name="T107" fmla="*/ 6 h 132"/>
                      <a:gd name="T108" fmla="*/ 38 w 105"/>
                      <a:gd name="T109" fmla="*/ 4 h 132"/>
                      <a:gd name="T110" fmla="*/ 40 w 105"/>
                      <a:gd name="T111" fmla="*/ 4 h 132"/>
                      <a:gd name="T112" fmla="*/ 42 w 105"/>
                      <a:gd name="T113" fmla="*/ 12 h 132"/>
                      <a:gd name="T114" fmla="*/ 48 w 105"/>
                      <a:gd name="T115" fmla="*/ 8 h 132"/>
                      <a:gd name="T116" fmla="*/ 54 w 105"/>
                      <a:gd name="T117" fmla="*/ 8 h 132"/>
                      <a:gd name="T118" fmla="*/ 59 w 105"/>
                      <a:gd name="T119" fmla="*/ 12 h 132"/>
                      <a:gd name="T120" fmla="*/ 63 w 105"/>
                      <a:gd name="T121" fmla="*/ 19 h 132"/>
                      <a:gd name="T122" fmla="*/ 67 w 105"/>
                      <a:gd name="T123" fmla="*/ 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32">
                        <a:moveTo>
                          <a:pt x="71" y="21"/>
                        </a:moveTo>
                        <a:lnTo>
                          <a:pt x="71" y="23"/>
                        </a:lnTo>
                        <a:lnTo>
                          <a:pt x="71" y="23"/>
                        </a:lnTo>
                        <a:lnTo>
                          <a:pt x="71" y="23"/>
                        </a:lnTo>
                        <a:lnTo>
                          <a:pt x="73" y="23"/>
                        </a:lnTo>
                        <a:lnTo>
                          <a:pt x="73" y="23"/>
                        </a:lnTo>
                        <a:lnTo>
                          <a:pt x="73" y="25"/>
                        </a:lnTo>
                        <a:lnTo>
                          <a:pt x="73" y="25"/>
                        </a:lnTo>
                        <a:lnTo>
                          <a:pt x="73" y="23"/>
                        </a:lnTo>
                        <a:lnTo>
                          <a:pt x="73" y="23"/>
                        </a:lnTo>
                        <a:lnTo>
                          <a:pt x="75" y="23"/>
                        </a:lnTo>
                        <a:lnTo>
                          <a:pt x="75" y="23"/>
                        </a:lnTo>
                        <a:lnTo>
                          <a:pt x="75" y="21"/>
                        </a:lnTo>
                        <a:lnTo>
                          <a:pt x="75" y="21"/>
                        </a:lnTo>
                        <a:lnTo>
                          <a:pt x="75" y="21"/>
                        </a:lnTo>
                        <a:lnTo>
                          <a:pt x="76" y="21"/>
                        </a:lnTo>
                        <a:lnTo>
                          <a:pt x="76" y="19"/>
                        </a:lnTo>
                        <a:lnTo>
                          <a:pt x="76" y="19"/>
                        </a:lnTo>
                        <a:lnTo>
                          <a:pt x="76" y="19"/>
                        </a:lnTo>
                        <a:lnTo>
                          <a:pt x="76" y="19"/>
                        </a:lnTo>
                        <a:lnTo>
                          <a:pt x="78" y="19"/>
                        </a:lnTo>
                        <a:lnTo>
                          <a:pt x="78" y="19"/>
                        </a:lnTo>
                        <a:lnTo>
                          <a:pt x="78" y="19"/>
                        </a:lnTo>
                        <a:lnTo>
                          <a:pt x="78" y="19"/>
                        </a:lnTo>
                        <a:lnTo>
                          <a:pt x="78" y="19"/>
                        </a:lnTo>
                        <a:lnTo>
                          <a:pt x="80" y="19"/>
                        </a:lnTo>
                        <a:lnTo>
                          <a:pt x="80" y="19"/>
                        </a:lnTo>
                        <a:lnTo>
                          <a:pt x="80" y="19"/>
                        </a:lnTo>
                        <a:lnTo>
                          <a:pt x="82" y="19"/>
                        </a:lnTo>
                        <a:lnTo>
                          <a:pt x="82" y="19"/>
                        </a:lnTo>
                        <a:lnTo>
                          <a:pt x="82" y="19"/>
                        </a:lnTo>
                        <a:lnTo>
                          <a:pt x="82" y="17"/>
                        </a:lnTo>
                        <a:lnTo>
                          <a:pt x="84" y="17"/>
                        </a:lnTo>
                        <a:lnTo>
                          <a:pt x="84" y="17"/>
                        </a:lnTo>
                        <a:lnTo>
                          <a:pt x="84" y="17"/>
                        </a:lnTo>
                        <a:lnTo>
                          <a:pt x="86" y="17"/>
                        </a:lnTo>
                        <a:lnTo>
                          <a:pt x="86" y="17"/>
                        </a:lnTo>
                        <a:lnTo>
                          <a:pt x="86" y="17"/>
                        </a:lnTo>
                        <a:lnTo>
                          <a:pt x="86" y="17"/>
                        </a:lnTo>
                        <a:lnTo>
                          <a:pt x="88" y="17"/>
                        </a:lnTo>
                        <a:lnTo>
                          <a:pt x="88" y="17"/>
                        </a:lnTo>
                        <a:lnTo>
                          <a:pt x="88" y="17"/>
                        </a:lnTo>
                        <a:lnTo>
                          <a:pt x="90" y="17"/>
                        </a:lnTo>
                        <a:lnTo>
                          <a:pt x="90" y="17"/>
                        </a:lnTo>
                        <a:lnTo>
                          <a:pt x="92" y="17"/>
                        </a:lnTo>
                        <a:lnTo>
                          <a:pt x="92" y="19"/>
                        </a:lnTo>
                        <a:lnTo>
                          <a:pt x="92" y="19"/>
                        </a:lnTo>
                        <a:lnTo>
                          <a:pt x="92" y="19"/>
                        </a:lnTo>
                        <a:lnTo>
                          <a:pt x="92" y="17"/>
                        </a:lnTo>
                        <a:lnTo>
                          <a:pt x="94" y="17"/>
                        </a:lnTo>
                        <a:lnTo>
                          <a:pt x="94" y="19"/>
                        </a:lnTo>
                        <a:lnTo>
                          <a:pt x="94" y="19"/>
                        </a:lnTo>
                        <a:lnTo>
                          <a:pt x="94" y="19"/>
                        </a:lnTo>
                        <a:lnTo>
                          <a:pt x="94" y="19"/>
                        </a:lnTo>
                        <a:lnTo>
                          <a:pt x="94" y="19"/>
                        </a:lnTo>
                        <a:lnTo>
                          <a:pt x="96" y="19"/>
                        </a:lnTo>
                        <a:lnTo>
                          <a:pt x="96" y="21"/>
                        </a:lnTo>
                        <a:lnTo>
                          <a:pt x="96" y="21"/>
                        </a:lnTo>
                        <a:lnTo>
                          <a:pt x="96" y="21"/>
                        </a:lnTo>
                        <a:lnTo>
                          <a:pt x="96" y="21"/>
                        </a:lnTo>
                        <a:lnTo>
                          <a:pt x="98" y="21"/>
                        </a:lnTo>
                        <a:lnTo>
                          <a:pt x="98" y="21"/>
                        </a:lnTo>
                        <a:lnTo>
                          <a:pt x="98" y="23"/>
                        </a:lnTo>
                        <a:lnTo>
                          <a:pt x="98" y="23"/>
                        </a:lnTo>
                        <a:lnTo>
                          <a:pt x="98" y="23"/>
                        </a:lnTo>
                        <a:lnTo>
                          <a:pt x="98" y="25"/>
                        </a:lnTo>
                        <a:lnTo>
                          <a:pt x="98" y="25"/>
                        </a:lnTo>
                        <a:lnTo>
                          <a:pt x="98" y="25"/>
                        </a:lnTo>
                        <a:lnTo>
                          <a:pt x="99" y="25"/>
                        </a:lnTo>
                        <a:lnTo>
                          <a:pt x="99" y="27"/>
                        </a:lnTo>
                        <a:lnTo>
                          <a:pt x="99" y="27"/>
                        </a:lnTo>
                        <a:lnTo>
                          <a:pt x="99" y="27"/>
                        </a:lnTo>
                        <a:lnTo>
                          <a:pt x="99" y="27"/>
                        </a:lnTo>
                        <a:lnTo>
                          <a:pt x="99" y="27"/>
                        </a:lnTo>
                        <a:lnTo>
                          <a:pt x="101" y="27"/>
                        </a:lnTo>
                        <a:lnTo>
                          <a:pt x="101" y="27"/>
                        </a:lnTo>
                        <a:lnTo>
                          <a:pt x="101" y="27"/>
                        </a:lnTo>
                        <a:lnTo>
                          <a:pt x="101" y="27"/>
                        </a:lnTo>
                        <a:lnTo>
                          <a:pt x="103" y="27"/>
                        </a:lnTo>
                        <a:lnTo>
                          <a:pt x="103" y="29"/>
                        </a:lnTo>
                        <a:lnTo>
                          <a:pt x="101" y="29"/>
                        </a:lnTo>
                        <a:lnTo>
                          <a:pt x="101" y="29"/>
                        </a:lnTo>
                        <a:lnTo>
                          <a:pt x="101" y="31"/>
                        </a:lnTo>
                        <a:lnTo>
                          <a:pt x="103" y="31"/>
                        </a:lnTo>
                        <a:lnTo>
                          <a:pt x="103" y="31"/>
                        </a:lnTo>
                        <a:lnTo>
                          <a:pt x="103" y="33"/>
                        </a:lnTo>
                        <a:lnTo>
                          <a:pt x="101" y="33"/>
                        </a:lnTo>
                        <a:lnTo>
                          <a:pt x="101" y="33"/>
                        </a:lnTo>
                        <a:lnTo>
                          <a:pt x="101" y="33"/>
                        </a:lnTo>
                        <a:lnTo>
                          <a:pt x="101" y="35"/>
                        </a:lnTo>
                        <a:lnTo>
                          <a:pt x="101" y="35"/>
                        </a:lnTo>
                        <a:lnTo>
                          <a:pt x="99" y="35"/>
                        </a:lnTo>
                        <a:lnTo>
                          <a:pt x="99" y="35"/>
                        </a:lnTo>
                        <a:lnTo>
                          <a:pt x="101" y="35"/>
                        </a:lnTo>
                        <a:lnTo>
                          <a:pt x="101" y="35"/>
                        </a:lnTo>
                        <a:lnTo>
                          <a:pt x="101" y="37"/>
                        </a:lnTo>
                        <a:lnTo>
                          <a:pt x="103" y="37"/>
                        </a:lnTo>
                        <a:lnTo>
                          <a:pt x="103" y="37"/>
                        </a:lnTo>
                        <a:lnTo>
                          <a:pt x="103" y="38"/>
                        </a:lnTo>
                        <a:lnTo>
                          <a:pt x="103" y="38"/>
                        </a:lnTo>
                        <a:lnTo>
                          <a:pt x="103" y="38"/>
                        </a:lnTo>
                        <a:lnTo>
                          <a:pt x="103" y="40"/>
                        </a:lnTo>
                        <a:lnTo>
                          <a:pt x="103" y="40"/>
                        </a:lnTo>
                        <a:lnTo>
                          <a:pt x="103" y="40"/>
                        </a:lnTo>
                        <a:lnTo>
                          <a:pt x="103" y="42"/>
                        </a:lnTo>
                        <a:lnTo>
                          <a:pt x="103" y="42"/>
                        </a:lnTo>
                        <a:lnTo>
                          <a:pt x="103" y="42"/>
                        </a:lnTo>
                        <a:lnTo>
                          <a:pt x="103" y="44"/>
                        </a:lnTo>
                        <a:lnTo>
                          <a:pt x="105" y="44"/>
                        </a:lnTo>
                        <a:lnTo>
                          <a:pt x="105" y="44"/>
                        </a:lnTo>
                        <a:lnTo>
                          <a:pt x="105" y="46"/>
                        </a:lnTo>
                        <a:lnTo>
                          <a:pt x="105" y="46"/>
                        </a:lnTo>
                        <a:lnTo>
                          <a:pt x="105" y="48"/>
                        </a:lnTo>
                        <a:lnTo>
                          <a:pt x="105" y="48"/>
                        </a:lnTo>
                        <a:lnTo>
                          <a:pt x="105" y="48"/>
                        </a:lnTo>
                        <a:lnTo>
                          <a:pt x="105" y="50"/>
                        </a:lnTo>
                        <a:lnTo>
                          <a:pt x="105" y="50"/>
                        </a:lnTo>
                        <a:lnTo>
                          <a:pt x="105" y="50"/>
                        </a:lnTo>
                        <a:lnTo>
                          <a:pt x="105" y="52"/>
                        </a:lnTo>
                        <a:lnTo>
                          <a:pt x="105" y="52"/>
                        </a:lnTo>
                        <a:lnTo>
                          <a:pt x="105" y="52"/>
                        </a:lnTo>
                        <a:lnTo>
                          <a:pt x="105" y="54"/>
                        </a:lnTo>
                        <a:lnTo>
                          <a:pt x="103" y="54"/>
                        </a:lnTo>
                        <a:lnTo>
                          <a:pt x="103" y="54"/>
                        </a:lnTo>
                        <a:lnTo>
                          <a:pt x="103" y="54"/>
                        </a:lnTo>
                        <a:lnTo>
                          <a:pt x="103" y="54"/>
                        </a:lnTo>
                        <a:lnTo>
                          <a:pt x="103" y="56"/>
                        </a:lnTo>
                        <a:lnTo>
                          <a:pt x="103" y="56"/>
                        </a:lnTo>
                        <a:lnTo>
                          <a:pt x="103" y="56"/>
                        </a:lnTo>
                        <a:lnTo>
                          <a:pt x="103" y="56"/>
                        </a:lnTo>
                        <a:lnTo>
                          <a:pt x="103" y="58"/>
                        </a:lnTo>
                        <a:lnTo>
                          <a:pt x="101" y="58"/>
                        </a:lnTo>
                        <a:lnTo>
                          <a:pt x="101" y="58"/>
                        </a:lnTo>
                        <a:lnTo>
                          <a:pt x="101" y="58"/>
                        </a:lnTo>
                        <a:lnTo>
                          <a:pt x="101" y="59"/>
                        </a:lnTo>
                        <a:lnTo>
                          <a:pt x="99" y="59"/>
                        </a:lnTo>
                        <a:lnTo>
                          <a:pt x="99" y="59"/>
                        </a:lnTo>
                        <a:lnTo>
                          <a:pt x="99" y="59"/>
                        </a:lnTo>
                        <a:lnTo>
                          <a:pt x="99" y="59"/>
                        </a:lnTo>
                        <a:lnTo>
                          <a:pt x="99" y="61"/>
                        </a:lnTo>
                        <a:lnTo>
                          <a:pt x="99" y="61"/>
                        </a:lnTo>
                        <a:lnTo>
                          <a:pt x="99" y="61"/>
                        </a:lnTo>
                        <a:lnTo>
                          <a:pt x="99" y="63"/>
                        </a:lnTo>
                        <a:lnTo>
                          <a:pt x="99" y="63"/>
                        </a:lnTo>
                        <a:lnTo>
                          <a:pt x="98" y="63"/>
                        </a:lnTo>
                        <a:lnTo>
                          <a:pt x="98" y="65"/>
                        </a:lnTo>
                        <a:lnTo>
                          <a:pt x="98" y="65"/>
                        </a:lnTo>
                        <a:lnTo>
                          <a:pt x="98" y="67"/>
                        </a:lnTo>
                        <a:lnTo>
                          <a:pt x="98" y="67"/>
                        </a:lnTo>
                        <a:lnTo>
                          <a:pt x="98" y="67"/>
                        </a:lnTo>
                        <a:lnTo>
                          <a:pt x="98" y="67"/>
                        </a:lnTo>
                        <a:lnTo>
                          <a:pt x="98" y="69"/>
                        </a:lnTo>
                        <a:lnTo>
                          <a:pt x="98" y="69"/>
                        </a:lnTo>
                        <a:lnTo>
                          <a:pt x="98" y="71"/>
                        </a:lnTo>
                        <a:lnTo>
                          <a:pt x="98" y="71"/>
                        </a:lnTo>
                        <a:lnTo>
                          <a:pt x="98" y="73"/>
                        </a:lnTo>
                        <a:lnTo>
                          <a:pt x="98" y="73"/>
                        </a:lnTo>
                        <a:lnTo>
                          <a:pt x="98" y="73"/>
                        </a:lnTo>
                        <a:lnTo>
                          <a:pt x="98" y="75"/>
                        </a:lnTo>
                        <a:lnTo>
                          <a:pt x="98" y="75"/>
                        </a:lnTo>
                        <a:lnTo>
                          <a:pt x="96" y="75"/>
                        </a:lnTo>
                        <a:lnTo>
                          <a:pt x="96" y="75"/>
                        </a:lnTo>
                        <a:lnTo>
                          <a:pt x="96" y="75"/>
                        </a:lnTo>
                        <a:lnTo>
                          <a:pt x="96" y="77"/>
                        </a:lnTo>
                        <a:lnTo>
                          <a:pt x="94" y="77"/>
                        </a:lnTo>
                        <a:lnTo>
                          <a:pt x="94" y="77"/>
                        </a:lnTo>
                        <a:lnTo>
                          <a:pt x="94" y="79"/>
                        </a:lnTo>
                        <a:lnTo>
                          <a:pt x="94" y="79"/>
                        </a:lnTo>
                        <a:lnTo>
                          <a:pt x="94" y="79"/>
                        </a:lnTo>
                        <a:lnTo>
                          <a:pt x="94" y="81"/>
                        </a:lnTo>
                        <a:lnTo>
                          <a:pt x="94" y="81"/>
                        </a:lnTo>
                        <a:lnTo>
                          <a:pt x="94" y="81"/>
                        </a:lnTo>
                        <a:lnTo>
                          <a:pt x="94" y="82"/>
                        </a:lnTo>
                        <a:lnTo>
                          <a:pt x="94" y="82"/>
                        </a:lnTo>
                        <a:lnTo>
                          <a:pt x="94" y="82"/>
                        </a:lnTo>
                        <a:lnTo>
                          <a:pt x="94" y="84"/>
                        </a:lnTo>
                        <a:lnTo>
                          <a:pt x="92" y="84"/>
                        </a:lnTo>
                        <a:lnTo>
                          <a:pt x="92" y="84"/>
                        </a:lnTo>
                        <a:lnTo>
                          <a:pt x="92" y="86"/>
                        </a:lnTo>
                        <a:lnTo>
                          <a:pt x="92" y="86"/>
                        </a:lnTo>
                        <a:lnTo>
                          <a:pt x="92" y="88"/>
                        </a:lnTo>
                        <a:lnTo>
                          <a:pt x="94" y="88"/>
                        </a:lnTo>
                        <a:lnTo>
                          <a:pt x="94" y="88"/>
                        </a:lnTo>
                        <a:lnTo>
                          <a:pt x="94" y="90"/>
                        </a:lnTo>
                        <a:lnTo>
                          <a:pt x="94" y="90"/>
                        </a:lnTo>
                        <a:lnTo>
                          <a:pt x="94" y="90"/>
                        </a:lnTo>
                        <a:lnTo>
                          <a:pt x="94" y="90"/>
                        </a:lnTo>
                        <a:lnTo>
                          <a:pt x="94" y="92"/>
                        </a:lnTo>
                        <a:lnTo>
                          <a:pt x="94" y="92"/>
                        </a:lnTo>
                        <a:lnTo>
                          <a:pt x="94" y="94"/>
                        </a:lnTo>
                        <a:lnTo>
                          <a:pt x="94" y="94"/>
                        </a:lnTo>
                        <a:lnTo>
                          <a:pt x="94" y="94"/>
                        </a:lnTo>
                        <a:lnTo>
                          <a:pt x="94" y="96"/>
                        </a:lnTo>
                        <a:lnTo>
                          <a:pt x="96" y="96"/>
                        </a:lnTo>
                        <a:lnTo>
                          <a:pt x="96" y="96"/>
                        </a:lnTo>
                        <a:lnTo>
                          <a:pt x="96" y="98"/>
                        </a:lnTo>
                        <a:lnTo>
                          <a:pt x="96" y="98"/>
                        </a:lnTo>
                        <a:lnTo>
                          <a:pt x="96" y="98"/>
                        </a:lnTo>
                        <a:lnTo>
                          <a:pt x="96" y="98"/>
                        </a:lnTo>
                        <a:lnTo>
                          <a:pt x="96" y="100"/>
                        </a:lnTo>
                        <a:lnTo>
                          <a:pt x="96" y="100"/>
                        </a:lnTo>
                        <a:lnTo>
                          <a:pt x="98" y="100"/>
                        </a:lnTo>
                        <a:lnTo>
                          <a:pt x="98" y="102"/>
                        </a:lnTo>
                        <a:lnTo>
                          <a:pt x="98" y="102"/>
                        </a:lnTo>
                        <a:lnTo>
                          <a:pt x="96" y="102"/>
                        </a:lnTo>
                        <a:lnTo>
                          <a:pt x="96" y="104"/>
                        </a:lnTo>
                        <a:lnTo>
                          <a:pt x="96" y="104"/>
                        </a:lnTo>
                        <a:lnTo>
                          <a:pt x="98" y="104"/>
                        </a:lnTo>
                        <a:lnTo>
                          <a:pt x="98" y="104"/>
                        </a:lnTo>
                        <a:lnTo>
                          <a:pt x="98" y="105"/>
                        </a:lnTo>
                        <a:lnTo>
                          <a:pt x="98" y="105"/>
                        </a:lnTo>
                        <a:lnTo>
                          <a:pt x="98" y="105"/>
                        </a:lnTo>
                        <a:lnTo>
                          <a:pt x="99" y="105"/>
                        </a:lnTo>
                        <a:lnTo>
                          <a:pt x="99" y="105"/>
                        </a:lnTo>
                        <a:lnTo>
                          <a:pt x="99" y="105"/>
                        </a:lnTo>
                        <a:lnTo>
                          <a:pt x="99" y="107"/>
                        </a:lnTo>
                        <a:lnTo>
                          <a:pt x="101" y="107"/>
                        </a:lnTo>
                        <a:lnTo>
                          <a:pt x="101" y="107"/>
                        </a:lnTo>
                        <a:lnTo>
                          <a:pt x="101" y="107"/>
                        </a:lnTo>
                        <a:lnTo>
                          <a:pt x="101" y="109"/>
                        </a:lnTo>
                        <a:lnTo>
                          <a:pt x="101" y="109"/>
                        </a:lnTo>
                        <a:lnTo>
                          <a:pt x="101" y="111"/>
                        </a:lnTo>
                        <a:lnTo>
                          <a:pt x="101" y="111"/>
                        </a:lnTo>
                        <a:lnTo>
                          <a:pt x="99" y="111"/>
                        </a:lnTo>
                        <a:lnTo>
                          <a:pt x="99" y="113"/>
                        </a:lnTo>
                        <a:lnTo>
                          <a:pt x="99" y="113"/>
                        </a:lnTo>
                        <a:lnTo>
                          <a:pt x="101" y="113"/>
                        </a:lnTo>
                        <a:lnTo>
                          <a:pt x="101" y="115"/>
                        </a:lnTo>
                        <a:lnTo>
                          <a:pt x="101" y="115"/>
                        </a:lnTo>
                        <a:lnTo>
                          <a:pt x="101" y="115"/>
                        </a:lnTo>
                        <a:lnTo>
                          <a:pt x="99" y="115"/>
                        </a:lnTo>
                        <a:lnTo>
                          <a:pt x="99" y="115"/>
                        </a:lnTo>
                        <a:lnTo>
                          <a:pt x="99" y="115"/>
                        </a:lnTo>
                        <a:lnTo>
                          <a:pt x="98" y="115"/>
                        </a:lnTo>
                        <a:lnTo>
                          <a:pt x="98" y="115"/>
                        </a:lnTo>
                        <a:lnTo>
                          <a:pt x="98" y="117"/>
                        </a:lnTo>
                        <a:lnTo>
                          <a:pt x="98" y="117"/>
                        </a:lnTo>
                        <a:lnTo>
                          <a:pt x="98" y="115"/>
                        </a:lnTo>
                        <a:lnTo>
                          <a:pt x="96" y="115"/>
                        </a:lnTo>
                        <a:lnTo>
                          <a:pt x="96" y="115"/>
                        </a:lnTo>
                        <a:lnTo>
                          <a:pt x="94" y="115"/>
                        </a:lnTo>
                        <a:lnTo>
                          <a:pt x="94" y="117"/>
                        </a:lnTo>
                        <a:lnTo>
                          <a:pt x="94" y="117"/>
                        </a:lnTo>
                        <a:lnTo>
                          <a:pt x="94" y="117"/>
                        </a:lnTo>
                        <a:lnTo>
                          <a:pt x="92" y="117"/>
                        </a:lnTo>
                        <a:lnTo>
                          <a:pt x="92" y="117"/>
                        </a:lnTo>
                        <a:lnTo>
                          <a:pt x="92" y="117"/>
                        </a:lnTo>
                        <a:lnTo>
                          <a:pt x="92" y="115"/>
                        </a:lnTo>
                        <a:lnTo>
                          <a:pt x="90" y="115"/>
                        </a:lnTo>
                        <a:lnTo>
                          <a:pt x="90" y="115"/>
                        </a:lnTo>
                        <a:lnTo>
                          <a:pt x="88" y="115"/>
                        </a:lnTo>
                        <a:lnTo>
                          <a:pt x="88" y="115"/>
                        </a:lnTo>
                        <a:lnTo>
                          <a:pt x="88" y="115"/>
                        </a:lnTo>
                        <a:lnTo>
                          <a:pt x="86" y="115"/>
                        </a:lnTo>
                        <a:lnTo>
                          <a:pt x="86" y="115"/>
                        </a:lnTo>
                        <a:lnTo>
                          <a:pt x="86" y="115"/>
                        </a:lnTo>
                        <a:lnTo>
                          <a:pt x="86" y="115"/>
                        </a:lnTo>
                        <a:lnTo>
                          <a:pt x="84" y="115"/>
                        </a:lnTo>
                        <a:lnTo>
                          <a:pt x="84" y="115"/>
                        </a:lnTo>
                        <a:lnTo>
                          <a:pt x="82" y="115"/>
                        </a:lnTo>
                        <a:lnTo>
                          <a:pt x="82" y="115"/>
                        </a:lnTo>
                        <a:lnTo>
                          <a:pt x="82" y="115"/>
                        </a:lnTo>
                        <a:lnTo>
                          <a:pt x="82" y="115"/>
                        </a:lnTo>
                        <a:lnTo>
                          <a:pt x="80" y="115"/>
                        </a:lnTo>
                        <a:lnTo>
                          <a:pt x="80" y="115"/>
                        </a:lnTo>
                        <a:lnTo>
                          <a:pt x="78" y="115"/>
                        </a:lnTo>
                        <a:lnTo>
                          <a:pt x="78" y="115"/>
                        </a:lnTo>
                        <a:lnTo>
                          <a:pt x="78" y="115"/>
                        </a:lnTo>
                        <a:lnTo>
                          <a:pt x="76" y="115"/>
                        </a:lnTo>
                        <a:lnTo>
                          <a:pt x="76" y="115"/>
                        </a:lnTo>
                        <a:lnTo>
                          <a:pt x="76" y="115"/>
                        </a:lnTo>
                        <a:lnTo>
                          <a:pt x="75" y="115"/>
                        </a:lnTo>
                        <a:lnTo>
                          <a:pt x="75" y="115"/>
                        </a:lnTo>
                        <a:lnTo>
                          <a:pt x="75" y="115"/>
                        </a:lnTo>
                        <a:lnTo>
                          <a:pt x="73" y="115"/>
                        </a:lnTo>
                        <a:lnTo>
                          <a:pt x="73" y="115"/>
                        </a:lnTo>
                        <a:lnTo>
                          <a:pt x="73" y="115"/>
                        </a:lnTo>
                        <a:lnTo>
                          <a:pt x="71" y="115"/>
                        </a:lnTo>
                        <a:lnTo>
                          <a:pt x="71" y="115"/>
                        </a:lnTo>
                        <a:lnTo>
                          <a:pt x="71" y="115"/>
                        </a:lnTo>
                        <a:lnTo>
                          <a:pt x="69" y="115"/>
                        </a:lnTo>
                        <a:lnTo>
                          <a:pt x="69" y="115"/>
                        </a:lnTo>
                        <a:lnTo>
                          <a:pt x="69" y="115"/>
                        </a:lnTo>
                        <a:lnTo>
                          <a:pt x="67" y="115"/>
                        </a:lnTo>
                        <a:lnTo>
                          <a:pt x="67" y="115"/>
                        </a:lnTo>
                        <a:lnTo>
                          <a:pt x="67" y="115"/>
                        </a:lnTo>
                        <a:lnTo>
                          <a:pt x="65" y="115"/>
                        </a:lnTo>
                        <a:lnTo>
                          <a:pt x="65" y="115"/>
                        </a:lnTo>
                        <a:lnTo>
                          <a:pt x="65" y="115"/>
                        </a:lnTo>
                        <a:lnTo>
                          <a:pt x="63" y="115"/>
                        </a:lnTo>
                        <a:lnTo>
                          <a:pt x="63" y="115"/>
                        </a:lnTo>
                        <a:lnTo>
                          <a:pt x="61" y="115"/>
                        </a:lnTo>
                        <a:lnTo>
                          <a:pt x="61" y="115"/>
                        </a:lnTo>
                        <a:lnTo>
                          <a:pt x="61" y="117"/>
                        </a:lnTo>
                        <a:lnTo>
                          <a:pt x="61" y="117"/>
                        </a:lnTo>
                        <a:lnTo>
                          <a:pt x="59" y="117"/>
                        </a:lnTo>
                        <a:lnTo>
                          <a:pt x="59" y="117"/>
                        </a:lnTo>
                        <a:lnTo>
                          <a:pt x="59" y="117"/>
                        </a:lnTo>
                        <a:lnTo>
                          <a:pt x="57" y="117"/>
                        </a:lnTo>
                        <a:lnTo>
                          <a:pt x="57" y="117"/>
                        </a:lnTo>
                        <a:lnTo>
                          <a:pt x="55" y="117"/>
                        </a:lnTo>
                        <a:lnTo>
                          <a:pt x="55" y="117"/>
                        </a:lnTo>
                        <a:lnTo>
                          <a:pt x="55" y="117"/>
                        </a:lnTo>
                        <a:lnTo>
                          <a:pt x="54" y="117"/>
                        </a:lnTo>
                        <a:lnTo>
                          <a:pt x="54" y="117"/>
                        </a:lnTo>
                        <a:lnTo>
                          <a:pt x="52" y="117"/>
                        </a:lnTo>
                        <a:lnTo>
                          <a:pt x="52" y="117"/>
                        </a:lnTo>
                        <a:lnTo>
                          <a:pt x="52" y="117"/>
                        </a:lnTo>
                        <a:lnTo>
                          <a:pt x="52" y="117"/>
                        </a:lnTo>
                        <a:lnTo>
                          <a:pt x="50" y="117"/>
                        </a:lnTo>
                        <a:lnTo>
                          <a:pt x="50" y="117"/>
                        </a:lnTo>
                        <a:lnTo>
                          <a:pt x="50" y="117"/>
                        </a:lnTo>
                        <a:lnTo>
                          <a:pt x="48" y="117"/>
                        </a:lnTo>
                        <a:lnTo>
                          <a:pt x="48" y="119"/>
                        </a:lnTo>
                        <a:lnTo>
                          <a:pt x="48" y="119"/>
                        </a:lnTo>
                        <a:lnTo>
                          <a:pt x="46" y="119"/>
                        </a:lnTo>
                        <a:lnTo>
                          <a:pt x="46" y="119"/>
                        </a:lnTo>
                        <a:lnTo>
                          <a:pt x="46" y="119"/>
                        </a:lnTo>
                        <a:lnTo>
                          <a:pt x="46" y="119"/>
                        </a:lnTo>
                        <a:lnTo>
                          <a:pt x="44" y="119"/>
                        </a:lnTo>
                        <a:lnTo>
                          <a:pt x="44" y="119"/>
                        </a:lnTo>
                        <a:lnTo>
                          <a:pt x="44" y="121"/>
                        </a:lnTo>
                        <a:lnTo>
                          <a:pt x="44" y="121"/>
                        </a:lnTo>
                        <a:lnTo>
                          <a:pt x="42" y="121"/>
                        </a:lnTo>
                        <a:lnTo>
                          <a:pt x="42" y="121"/>
                        </a:lnTo>
                        <a:lnTo>
                          <a:pt x="42" y="121"/>
                        </a:lnTo>
                        <a:lnTo>
                          <a:pt x="40" y="121"/>
                        </a:lnTo>
                        <a:lnTo>
                          <a:pt x="40" y="123"/>
                        </a:lnTo>
                        <a:lnTo>
                          <a:pt x="40" y="123"/>
                        </a:lnTo>
                        <a:lnTo>
                          <a:pt x="40" y="123"/>
                        </a:lnTo>
                        <a:lnTo>
                          <a:pt x="38" y="123"/>
                        </a:lnTo>
                        <a:lnTo>
                          <a:pt x="38" y="123"/>
                        </a:lnTo>
                        <a:lnTo>
                          <a:pt x="38" y="123"/>
                        </a:lnTo>
                        <a:lnTo>
                          <a:pt x="38" y="123"/>
                        </a:lnTo>
                        <a:lnTo>
                          <a:pt x="38" y="123"/>
                        </a:lnTo>
                        <a:lnTo>
                          <a:pt x="36" y="123"/>
                        </a:lnTo>
                        <a:lnTo>
                          <a:pt x="36" y="123"/>
                        </a:lnTo>
                        <a:lnTo>
                          <a:pt x="34" y="123"/>
                        </a:lnTo>
                        <a:lnTo>
                          <a:pt x="34" y="123"/>
                        </a:lnTo>
                        <a:lnTo>
                          <a:pt x="34" y="125"/>
                        </a:lnTo>
                        <a:lnTo>
                          <a:pt x="34" y="125"/>
                        </a:lnTo>
                        <a:lnTo>
                          <a:pt x="32" y="125"/>
                        </a:lnTo>
                        <a:lnTo>
                          <a:pt x="32" y="125"/>
                        </a:lnTo>
                        <a:lnTo>
                          <a:pt x="32" y="125"/>
                        </a:lnTo>
                        <a:lnTo>
                          <a:pt x="32" y="125"/>
                        </a:lnTo>
                        <a:lnTo>
                          <a:pt x="31" y="125"/>
                        </a:lnTo>
                        <a:lnTo>
                          <a:pt x="31" y="125"/>
                        </a:lnTo>
                        <a:lnTo>
                          <a:pt x="29" y="125"/>
                        </a:lnTo>
                        <a:lnTo>
                          <a:pt x="29" y="127"/>
                        </a:lnTo>
                        <a:lnTo>
                          <a:pt x="29" y="127"/>
                        </a:lnTo>
                        <a:lnTo>
                          <a:pt x="29" y="127"/>
                        </a:lnTo>
                        <a:lnTo>
                          <a:pt x="29" y="127"/>
                        </a:lnTo>
                        <a:lnTo>
                          <a:pt x="29" y="128"/>
                        </a:lnTo>
                        <a:lnTo>
                          <a:pt x="27" y="128"/>
                        </a:lnTo>
                        <a:lnTo>
                          <a:pt x="27" y="128"/>
                        </a:lnTo>
                        <a:lnTo>
                          <a:pt x="27" y="128"/>
                        </a:lnTo>
                        <a:lnTo>
                          <a:pt x="27" y="128"/>
                        </a:lnTo>
                        <a:lnTo>
                          <a:pt x="25" y="128"/>
                        </a:lnTo>
                        <a:lnTo>
                          <a:pt x="25" y="128"/>
                        </a:lnTo>
                        <a:lnTo>
                          <a:pt x="25" y="130"/>
                        </a:lnTo>
                        <a:lnTo>
                          <a:pt x="23" y="130"/>
                        </a:lnTo>
                        <a:lnTo>
                          <a:pt x="23" y="130"/>
                        </a:lnTo>
                        <a:lnTo>
                          <a:pt x="23" y="130"/>
                        </a:lnTo>
                        <a:lnTo>
                          <a:pt x="23" y="130"/>
                        </a:lnTo>
                        <a:lnTo>
                          <a:pt x="21" y="130"/>
                        </a:lnTo>
                        <a:lnTo>
                          <a:pt x="21" y="130"/>
                        </a:lnTo>
                        <a:lnTo>
                          <a:pt x="21" y="130"/>
                        </a:lnTo>
                        <a:lnTo>
                          <a:pt x="19" y="130"/>
                        </a:lnTo>
                        <a:lnTo>
                          <a:pt x="19" y="132"/>
                        </a:lnTo>
                        <a:lnTo>
                          <a:pt x="19" y="132"/>
                        </a:lnTo>
                        <a:lnTo>
                          <a:pt x="19" y="132"/>
                        </a:lnTo>
                        <a:lnTo>
                          <a:pt x="17" y="132"/>
                        </a:lnTo>
                        <a:lnTo>
                          <a:pt x="17" y="130"/>
                        </a:lnTo>
                        <a:lnTo>
                          <a:pt x="17" y="130"/>
                        </a:lnTo>
                        <a:lnTo>
                          <a:pt x="17" y="130"/>
                        </a:lnTo>
                        <a:lnTo>
                          <a:pt x="17" y="128"/>
                        </a:lnTo>
                        <a:lnTo>
                          <a:pt x="17" y="128"/>
                        </a:lnTo>
                        <a:lnTo>
                          <a:pt x="17" y="127"/>
                        </a:lnTo>
                        <a:lnTo>
                          <a:pt x="17" y="127"/>
                        </a:lnTo>
                        <a:lnTo>
                          <a:pt x="17" y="125"/>
                        </a:lnTo>
                        <a:lnTo>
                          <a:pt x="17" y="125"/>
                        </a:lnTo>
                        <a:lnTo>
                          <a:pt x="17" y="123"/>
                        </a:lnTo>
                        <a:lnTo>
                          <a:pt x="17" y="123"/>
                        </a:lnTo>
                        <a:lnTo>
                          <a:pt x="17" y="123"/>
                        </a:lnTo>
                        <a:lnTo>
                          <a:pt x="17" y="123"/>
                        </a:lnTo>
                        <a:lnTo>
                          <a:pt x="17" y="121"/>
                        </a:lnTo>
                        <a:lnTo>
                          <a:pt x="17" y="121"/>
                        </a:lnTo>
                        <a:lnTo>
                          <a:pt x="17" y="121"/>
                        </a:lnTo>
                        <a:lnTo>
                          <a:pt x="17" y="119"/>
                        </a:lnTo>
                        <a:lnTo>
                          <a:pt x="17" y="119"/>
                        </a:lnTo>
                        <a:lnTo>
                          <a:pt x="17" y="117"/>
                        </a:lnTo>
                        <a:lnTo>
                          <a:pt x="17" y="117"/>
                        </a:lnTo>
                        <a:lnTo>
                          <a:pt x="19" y="117"/>
                        </a:lnTo>
                        <a:lnTo>
                          <a:pt x="19" y="115"/>
                        </a:lnTo>
                        <a:lnTo>
                          <a:pt x="19" y="115"/>
                        </a:lnTo>
                        <a:lnTo>
                          <a:pt x="19" y="115"/>
                        </a:lnTo>
                        <a:lnTo>
                          <a:pt x="19" y="115"/>
                        </a:lnTo>
                        <a:lnTo>
                          <a:pt x="19" y="113"/>
                        </a:lnTo>
                        <a:lnTo>
                          <a:pt x="19" y="113"/>
                        </a:lnTo>
                        <a:lnTo>
                          <a:pt x="19" y="113"/>
                        </a:lnTo>
                        <a:lnTo>
                          <a:pt x="21" y="113"/>
                        </a:lnTo>
                        <a:lnTo>
                          <a:pt x="21" y="111"/>
                        </a:lnTo>
                        <a:lnTo>
                          <a:pt x="21" y="111"/>
                        </a:lnTo>
                        <a:lnTo>
                          <a:pt x="19" y="111"/>
                        </a:lnTo>
                        <a:lnTo>
                          <a:pt x="19" y="109"/>
                        </a:lnTo>
                        <a:lnTo>
                          <a:pt x="19" y="109"/>
                        </a:lnTo>
                        <a:lnTo>
                          <a:pt x="19" y="107"/>
                        </a:lnTo>
                        <a:lnTo>
                          <a:pt x="21" y="107"/>
                        </a:lnTo>
                        <a:lnTo>
                          <a:pt x="21" y="107"/>
                        </a:lnTo>
                        <a:lnTo>
                          <a:pt x="21" y="107"/>
                        </a:lnTo>
                        <a:lnTo>
                          <a:pt x="21" y="105"/>
                        </a:lnTo>
                        <a:lnTo>
                          <a:pt x="19" y="105"/>
                        </a:lnTo>
                        <a:lnTo>
                          <a:pt x="19" y="105"/>
                        </a:lnTo>
                        <a:lnTo>
                          <a:pt x="19" y="104"/>
                        </a:lnTo>
                        <a:lnTo>
                          <a:pt x="19" y="104"/>
                        </a:lnTo>
                        <a:lnTo>
                          <a:pt x="19" y="102"/>
                        </a:lnTo>
                        <a:lnTo>
                          <a:pt x="19" y="102"/>
                        </a:lnTo>
                        <a:lnTo>
                          <a:pt x="19" y="102"/>
                        </a:lnTo>
                        <a:lnTo>
                          <a:pt x="19" y="102"/>
                        </a:lnTo>
                        <a:lnTo>
                          <a:pt x="17" y="102"/>
                        </a:lnTo>
                        <a:lnTo>
                          <a:pt x="17" y="100"/>
                        </a:lnTo>
                        <a:lnTo>
                          <a:pt x="17" y="100"/>
                        </a:lnTo>
                        <a:lnTo>
                          <a:pt x="17" y="100"/>
                        </a:lnTo>
                        <a:lnTo>
                          <a:pt x="17" y="100"/>
                        </a:lnTo>
                        <a:lnTo>
                          <a:pt x="15" y="100"/>
                        </a:lnTo>
                        <a:lnTo>
                          <a:pt x="15" y="100"/>
                        </a:lnTo>
                        <a:lnTo>
                          <a:pt x="13" y="100"/>
                        </a:lnTo>
                        <a:lnTo>
                          <a:pt x="13" y="98"/>
                        </a:lnTo>
                        <a:lnTo>
                          <a:pt x="13" y="98"/>
                        </a:lnTo>
                        <a:lnTo>
                          <a:pt x="13" y="98"/>
                        </a:lnTo>
                        <a:lnTo>
                          <a:pt x="13" y="98"/>
                        </a:lnTo>
                        <a:lnTo>
                          <a:pt x="13" y="96"/>
                        </a:lnTo>
                        <a:lnTo>
                          <a:pt x="13" y="96"/>
                        </a:lnTo>
                        <a:lnTo>
                          <a:pt x="13" y="96"/>
                        </a:lnTo>
                        <a:lnTo>
                          <a:pt x="13" y="94"/>
                        </a:lnTo>
                        <a:lnTo>
                          <a:pt x="13" y="94"/>
                        </a:lnTo>
                        <a:lnTo>
                          <a:pt x="11" y="94"/>
                        </a:lnTo>
                        <a:lnTo>
                          <a:pt x="11" y="92"/>
                        </a:lnTo>
                        <a:lnTo>
                          <a:pt x="11" y="92"/>
                        </a:lnTo>
                        <a:lnTo>
                          <a:pt x="11" y="92"/>
                        </a:lnTo>
                        <a:lnTo>
                          <a:pt x="11" y="92"/>
                        </a:lnTo>
                        <a:lnTo>
                          <a:pt x="9" y="92"/>
                        </a:lnTo>
                        <a:lnTo>
                          <a:pt x="9" y="92"/>
                        </a:lnTo>
                        <a:lnTo>
                          <a:pt x="8" y="92"/>
                        </a:lnTo>
                        <a:lnTo>
                          <a:pt x="8" y="92"/>
                        </a:lnTo>
                        <a:lnTo>
                          <a:pt x="8" y="92"/>
                        </a:lnTo>
                        <a:lnTo>
                          <a:pt x="6" y="92"/>
                        </a:lnTo>
                        <a:lnTo>
                          <a:pt x="6" y="92"/>
                        </a:lnTo>
                        <a:lnTo>
                          <a:pt x="6" y="90"/>
                        </a:lnTo>
                        <a:lnTo>
                          <a:pt x="6" y="90"/>
                        </a:lnTo>
                        <a:lnTo>
                          <a:pt x="6" y="90"/>
                        </a:lnTo>
                        <a:lnTo>
                          <a:pt x="4" y="90"/>
                        </a:lnTo>
                        <a:lnTo>
                          <a:pt x="4" y="90"/>
                        </a:lnTo>
                        <a:lnTo>
                          <a:pt x="4" y="90"/>
                        </a:lnTo>
                        <a:lnTo>
                          <a:pt x="2" y="90"/>
                        </a:lnTo>
                        <a:lnTo>
                          <a:pt x="2" y="88"/>
                        </a:lnTo>
                        <a:lnTo>
                          <a:pt x="2" y="88"/>
                        </a:lnTo>
                        <a:lnTo>
                          <a:pt x="2" y="88"/>
                        </a:lnTo>
                        <a:lnTo>
                          <a:pt x="0" y="88"/>
                        </a:lnTo>
                        <a:lnTo>
                          <a:pt x="0" y="88"/>
                        </a:lnTo>
                        <a:lnTo>
                          <a:pt x="0" y="88"/>
                        </a:lnTo>
                        <a:lnTo>
                          <a:pt x="0" y="86"/>
                        </a:lnTo>
                        <a:lnTo>
                          <a:pt x="0" y="86"/>
                        </a:lnTo>
                        <a:lnTo>
                          <a:pt x="0" y="86"/>
                        </a:lnTo>
                        <a:lnTo>
                          <a:pt x="2" y="86"/>
                        </a:lnTo>
                        <a:lnTo>
                          <a:pt x="2" y="84"/>
                        </a:lnTo>
                        <a:lnTo>
                          <a:pt x="2" y="84"/>
                        </a:lnTo>
                        <a:lnTo>
                          <a:pt x="2" y="84"/>
                        </a:lnTo>
                        <a:lnTo>
                          <a:pt x="2" y="84"/>
                        </a:lnTo>
                        <a:lnTo>
                          <a:pt x="2" y="82"/>
                        </a:lnTo>
                        <a:lnTo>
                          <a:pt x="4" y="82"/>
                        </a:lnTo>
                        <a:lnTo>
                          <a:pt x="4" y="82"/>
                        </a:lnTo>
                        <a:lnTo>
                          <a:pt x="4" y="82"/>
                        </a:lnTo>
                        <a:lnTo>
                          <a:pt x="4" y="82"/>
                        </a:lnTo>
                        <a:lnTo>
                          <a:pt x="4" y="81"/>
                        </a:lnTo>
                        <a:lnTo>
                          <a:pt x="4" y="81"/>
                        </a:lnTo>
                        <a:lnTo>
                          <a:pt x="4" y="79"/>
                        </a:lnTo>
                        <a:lnTo>
                          <a:pt x="4" y="79"/>
                        </a:lnTo>
                        <a:lnTo>
                          <a:pt x="6" y="79"/>
                        </a:lnTo>
                        <a:lnTo>
                          <a:pt x="6" y="77"/>
                        </a:lnTo>
                        <a:lnTo>
                          <a:pt x="6" y="77"/>
                        </a:lnTo>
                        <a:lnTo>
                          <a:pt x="6" y="75"/>
                        </a:lnTo>
                        <a:lnTo>
                          <a:pt x="6" y="75"/>
                        </a:lnTo>
                        <a:lnTo>
                          <a:pt x="6" y="75"/>
                        </a:lnTo>
                        <a:lnTo>
                          <a:pt x="6" y="73"/>
                        </a:lnTo>
                        <a:lnTo>
                          <a:pt x="4" y="73"/>
                        </a:lnTo>
                        <a:lnTo>
                          <a:pt x="4" y="73"/>
                        </a:lnTo>
                        <a:lnTo>
                          <a:pt x="4" y="73"/>
                        </a:lnTo>
                        <a:lnTo>
                          <a:pt x="4" y="71"/>
                        </a:lnTo>
                        <a:lnTo>
                          <a:pt x="4" y="71"/>
                        </a:lnTo>
                        <a:lnTo>
                          <a:pt x="4" y="69"/>
                        </a:lnTo>
                        <a:lnTo>
                          <a:pt x="2" y="69"/>
                        </a:lnTo>
                        <a:lnTo>
                          <a:pt x="2" y="69"/>
                        </a:lnTo>
                        <a:lnTo>
                          <a:pt x="2" y="67"/>
                        </a:lnTo>
                        <a:lnTo>
                          <a:pt x="2" y="67"/>
                        </a:lnTo>
                        <a:lnTo>
                          <a:pt x="2" y="67"/>
                        </a:lnTo>
                        <a:lnTo>
                          <a:pt x="2" y="67"/>
                        </a:lnTo>
                        <a:lnTo>
                          <a:pt x="2" y="65"/>
                        </a:lnTo>
                        <a:lnTo>
                          <a:pt x="2" y="65"/>
                        </a:lnTo>
                        <a:lnTo>
                          <a:pt x="2" y="65"/>
                        </a:lnTo>
                        <a:lnTo>
                          <a:pt x="4" y="65"/>
                        </a:lnTo>
                        <a:lnTo>
                          <a:pt x="4" y="65"/>
                        </a:lnTo>
                        <a:lnTo>
                          <a:pt x="4" y="65"/>
                        </a:lnTo>
                        <a:lnTo>
                          <a:pt x="6" y="65"/>
                        </a:lnTo>
                        <a:lnTo>
                          <a:pt x="6" y="65"/>
                        </a:lnTo>
                        <a:lnTo>
                          <a:pt x="6" y="67"/>
                        </a:lnTo>
                        <a:lnTo>
                          <a:pt x="6" y="67"/>
                        </a:lnTo>
                        <a:lnTo>
                          <a:pt x="8" y="67"/>
                        </a:lnTo>
                        <a:lnTo>
                          <a:pt x="8" y="65"/>
                        </a:lnTo>
                        <a:lnTo>
                          <a:pt x="8" y="65"/>
                        </a:lnTo>
                        <a:lnTo>
                          <a:pt x="8" y="63"/>
                        </a:lnTo>
                        <a:lnTo>
                          <a:pt x="8" y="63"/>
                        </a:lnTo>
                        <a:lnTo>
                          <a:pt x="8" y="63"/>
                        </a:lnTo>
                        <a:lnTo>
                          <a:pt x="8" y="63"/>
                        </a:lnTo>
                        <a:lnTo>
                          <a:pt x="8" y="61"/>
                        </a:lnTo>
                        <a:lnTo>
                          <a:pt x="8" y="61"/>
                        </a:lnTo>
                        <a:lnTo>
                          <a:pt x="8" y="59"/>
                        </a:lnTo>
                        <a:lnTo>
                          <a:pt x="8" y="59"/>
                        </a:lnTo>
                        <a:lnTo>
                          <a:pt x="8" y="59"/>
                        </a:lnTo>
                        <a:lnTo>
                          <a:pt x="8" y="59"/>
                        </a:lnTo>
                        <a:lnTo>
                          <a:pt x="8" y="59"/>
                        </a:lnTo>
                        <a:lnTo>
                          <a:pt x="8" y="58"/>
                        </a:lnTo>
                        <a:lnTo>
                          <a:pt x="9" y="58"/>
                        </a:lnTo>
                        <a:lnTo>
                          <a:pt x="9" y="58"/>
                        </a:lnTo>
                        <a:lnTo>
                          <a:pt x="9" y="56"/>
                        </a:lnTo>
                        <a:lnTo>
                          <a:pt x="9" y="56"/>
                        </a:lnTo>
                        <a:lnTo>
                          <a:pt x="9" y="58"/>
                        </a:lnTo>
                        <a:lnTo>
                          <a:pt x="11" y="58"/>
                        </a:lnTo>
                        <a:lnTo>
                          <a:pt x="11" y="56"/>
                        </a:lnTo>
                        <a:lnTo>
                          <a:pt x="11" y="56"/>
                        </a:lnTo>
                        <a:lnTo>
                          <a:pt x="9" y="56"/>
                        </a:lnTo>
                        <a:lnTo>
                          <a:pt x="9" y="54"/>
                        </a:lnTo>
                        <a:lnTo>
                          <a:pt x="9" y="54"/>
                        </a:lnTo>
                        <a:lnTo>
                          <a:pt x="9" y="52"/>
                        </a:lnTo>
                        <a:lnTo>
                          <a:pt x="9" y="52"/>
                        </a:lnTo>
                        <a:lnTo>
                          <a:pt x="9" y="54"/>
                        </a:lnTo>
                        <a:lnTo>
                          <a:pt x="8" y="54"/>
                        </a:lnTo>
                        <a:lnTo>
                          <a:pt x="8" y="54"/>
                        </a:lnTo>
                        <a:lnTo>
                          <a:pt x="8" y="52"/>
                        </a:lnTo>
                        <a:lnTo>
                          <a:pt x="8" y="52"/>
                        </a:lnTo>
                        <a:lnTo>
                          <a:pt x="6" y="52"/>
                        </a:lnTo>
                        <a:lnTo>
                          <a:pt x="6" y="52"/>
                        </a:lnTo>
                        <a:lnTo>
                          <a:pt x="6" y="52"/>
                        </a:lnTo>
                        <a:lnTo>
                          <a:pt x="6" y="50"/>
                        </a:lnTo>
                        <a:lnTo>
                          <a:pt x="6" y="50"/>
                        </a:lnTo>
                        <a:lnTo>
                          <a:pt x="6" y="50"/>
                        </a:lnTo>
                        <a:lnTo>
                          <a:pt x="6" y="50"/>
                        </a:lnTo>
                        <a:lnTo>
                          <a:pt x="6" y="50"/>
                        </a:lnTo>
                        <a:lnTo>
                          <a:pt x="6" y="48"/>
                        </a:lnTo>
                        <a:lnTo>
                          <a:pt x="6" y="48"/>
                        </a:lnTo>
                        <a:lnTo>
                          <a:pt x="6" y="48"/>
                        </a:lnTo>
                        <a:lnTo>
                          <a:pt x="6" y="46"/>
                        </a:lnTo>
                        <a:lnTo>
                          <a:pt x="8" y="46"/>
                        </a:lnTo>
                        <a:lnTo>
                          <a:pt x="8" y="46"/>
                        </a:lnTo>
                        <a:lnTo>
                          <a:pt x="8" y="46"/>
                        </a:lnTo>
                        <a:lnTo>
                          <a:pt x="9" y="46"/>
                        </a:lnTo>
                        <a:lnTo>
                          <a:pt x="9" y="46"/>
                        </a:lnTo>
                        <a:lnTo>
                          <a:pt x="11" y="46"/>
                        </a:lnTo>
                        <a:lnTo>
                          <a:pt x="11" y="46"/>
                        </a:lnTo>
                        <a:lnTo>
                          <a:pt x="11" y="48"/>
                        </a:lnTo>
                        <a:lnTo>
                          <a:pt x="11" y="48"/>
                        </a:lnTo>
                        <a:lnTo>
                          <a:pt x="11" y="48"/>
                        </a:lnTo>
                        <a:lnTo>
                          <a:pt x="13" y="48"/>
                        </a:lnTo>
                        <a:lnTo>
                          <a:pt x="13" y="48"/>
                        </a:lnTo>
                        <a:lnTo>
                          <a:pt x="13" y="46"/>
                        </a:lnTo>
                        <a:lnTo>
                          <a:pt x="13" y="46"/>
                        </a:lnTo>
                        <a:lnTo>
                          <a:pt x="13" y="48"/>
                        </a:lnTo>
                        <a:lnTo>
                          <a:pt x="13" y="48"/>
                        </a:lnTo>
                        <a:lnTo>
                          <a:pt x="13" y="48"/>
                        </a:lnTo>
                        <a:lnTo>
                          <a:pt x="13" y="50"/>
                        </a:lnTo>
                        <a:lnTo>
                          <a:pt x="15" y="50"/>
                        </a:lnTo>
                        <a:lnTo>
                          <a:pt x="15" y="50"/>
                        </a:lnTo>
                        <a:lnTo>
                          <a:pt x="15" y="48"/>
                        </a:lnTo>
                        <a:lnTo>
                          <a:pt x="15" y="48"/>
                        </a:lnTo>
                        <a:lnTo>
                          <a:pt x="15" y="46"/>
                        </a:lnTo>
                        <a:lnTo>
                          <a:pt x="15" y="46"/>
                        </a:lnTo>
                        <a:lnTo>
                          <a:pt x="15" y="46"/>
                        </a:lnTo>
                        <a:lnTo>
                          <a:pt x="15" y="44"/>
                        </a:lnTo>
                        <a:lnTo>
                          <a:pt x="15" y="44"/>
                        </a:lnTo>
                        <a:lnTo>
                          <a:pt x="15" y="42"/>
                        </a:lnTo>
                        <a:lnTo>
                          <a:pt x="13" y="42"/>
                        </a:lnTo>
                        <a:lnTo>
                          <a:pt x="13" y="42"/>
                        </a:lnTo>
                        <a:lnTo>
                          <a:pt x="13" y="42"/>
                        </a:lnTo>
                        <a:lnTo>
                          <a:pt x="13" y="42"/>
                        </a:lnTo>
                        <a:lnTo>
                          <a:pt x="13" y="42"/>
                        </a:lnTo>
                        <a:lnTo>
                          <a:pt x="13" y="40"/>
                        </a:lnTo>
                        <a:lnTo>
                          <a:pt x="11" y="40"/>
                        </a:lnTo>
                        <a:lnTo>
                          <a:pt x="11" y="42"/>
                        </a:lnTo>
                        <a:lnTo>
                          <a:pt x="11" y="42"/>
                        </a:lnTo>
                        <a:lnTo>
                          <a:pt x="11" y="40"/>
                        </a:lnTo>
                        <a:lnTo>
                          <a:pt x="11" y="40"/>
                        </a:lnTo>
                        <a:lnTo>
                          <a:pt x="11" y="40"/>
                        </a:lnTo>
                        <a:lnTo>
                          <a:pt x="11" y="38"/>
                        </a:lnTo>
                        <a:lnTo>
                          <a:pt x="11" y="38"/>
                        </a:lnTo>
                        <a:lnTo>
                          <a:pt x="11" y="38"/>
                        </a:lnTo>
                        <a:lnTo>
                          <a:pt x="11" y="37"/>
                        </a:lnTo>
                        <a:lnTo>
                          <a:pt x="11" y="37"/>
                        </a:lnTo>
                        <a:lnTo>
                          <a:pt x="11" y="35"/>
                        </a:lnTo>
                        <a:lnTo>
                          <a:pt x="11" y="35"/>
                        </a:lnTo>
                        <a:lnTo>
                          <a:pt x="13" y="35"/>
                        </a:lnTo>
                        <a:lnTo>
                          <a:pt x="13" y="35"/>
                        </a:lnTo>
                        <a:lnTo>
                          <a:pt x="13" y="35"/>
                        </a:lnTo>
                        <a:lnTo>
                          <a:pt x="13" y="35"/>
                        </a:lnTo>
                        <a:lnTo>
                          <a:pt x="13" y="35"/>
                        </a:lnTo>
                        <a:lnTo>
                          <a:pt x="13" y="33"/>
                        </a:lnTo>
                        <a:lnTo>
                          <a:pt x="11" y="33"/>
                        </a:lnTo>
                        <a:lnTo>
                          <a:pt x="11" y="33"/>
                        </a:lnTo>
                        <a:lnTo>
                          <a:pt x="11" y="33"/>
                        </a:lnTo>
                        <a:lnTo>
                          <a:pt x="11" y="31"/>
                        </a:lnTo>
                        <a:lnTo>
                          <a:pt x="11" y="31"/>
                        </a:lnTo>
                        <a:lnTo>
                          <a:pt x="11" y="31"/>
                        </a:lnTo>
                        <a:lnTo>
                          <a:pt x="11" y="29"/>
                        </a:lnTo>
                        <a:lnTo>
                          <a:pt x="11" y="29"/>
                        </a:lnTo>
                        <a:lnTo>
                          <a:pt x="11" y="27"/>
                        </a:lnTo>
                        <a:lnTo>
                          <a:pt x="11" y="27"/>
                        </a:lnTo>
                        <a:lnTo>
                          <a:pt x="11" y="27"/>
                        </a:lnTo>
                        <a:lnTo>
                          <a:pt x="9" y="27"/>
                        </a:lnTo>
                        <a:lnTo>
                          <a:pt x="9" y="27"/>
                        </a:lnTo>
                        <a:lnTo>
                          <a:pt x="8" y="27"/>
                        </a:lnTo>
                        <a:lnTo>
                          <a:pt x="8" y="27"/>
                        </a:lnTo>
                        <a:lnTo>
                          <a:pt x="8" y="27"/>
                        </a:lnTo>
                        <a:lnTo>
                          <a:pt x="8" y="27"/>
                        </a:lnTo>
                        <a:lnTo>
                          <a:pt x="8" y="25"/>
                        </a:lnTo>
                        <a:lnTo>
                          <a:pt x="8" y="25"/>
                        </a:lnTo>
                        <a:lnTo>
                          <a:pt x="8" y="25"/>
                        </a:lnTo>
                        <a:lnTo>
                          <a:pt x="8" y="23"/>
                        </a:lnTo>
                        <a:lnTo>
                          <a:pt x="8" y="23"/>
                        </a:lnTo>
                        <a:lnTo>
                          <a:pt x="8" y="23"/>
                        </a:lnTo>
                        <a:lnTo>
                          <a:pt x="8" y="21"/>
                        </a:lnTo>
                        <a:lnTo>
                          <a:pt x="8" y="21"/>
                        </a:lnTo>
                        <a:lnTo>
                          <a:pt x="8" y="19"/>
                        </a:lnTo>
                        <a:lnTo>
                          <a:pt x="8" y="19"/>
                        </a:lnTo>
                        <a:lnTo>
                          <a:pt x="8" y="19"/>
                        </a:lnTo>
                        <a:lnTo>
                          <a:pt x="8" y="17"/>
                        </a:lnTo>
                        <a:lnTo>
                          <a:pt x="8" y="17"/>
                        </a:lnTo>
                        <a:lnTo>
                          <a:pt x="8" y="17"/>
                        </a:lnTo>
                        <a:lnTo>
                          <a:pt x="8" y="17"/>
                        </a:lnTo>
                        <a:lnTo>
                          <a:pt x="8" y="15"/>
                        </a:lnTo>
                        <a:lnTo>
                          <a:pt x="8" y="15"/>
                        </a:lnTo>
                        <a:lnTo>
                          <a:pt x="8" y="15"/>
                        </a:lnTo>
                        <a:lnTo>
                          <a:pt x="8" y="14"/>
                        </a:lnTo>
                        <a:lnTo>
                          <a:pt x="9" y="14"/>
                        </a:lnTo>
                        <a:lnTo>
                          <a:pt x="9" y="14"/>
                        </a:lnTo>
                        <a:lnTo>
                          <a:pt x="9" y="14"/>
                        </a:lnTo>
                        <a:lnTo>
                          <a:pt x="9" y="12"/>
                        </a:lnTo>
                        <a:lnTo>
                          <a:pt x="11" y="12"/>
                        </a:lnTo>
                        <a:lnTo>
                          <a:pt x="11" y="12"/>
                        </a:lnTo>
                        <a:lnTo>
                          <a:pt x="11" y="12"/>
                        </a:lnTo>
                        <a:lnTo>
                          <a:pt x="11" y="12"/>
                        </a:lnTo>
                        <a:lnTo>
                          <a:pt x="13" y="12"/>
                        </a:lnTo>
                        <a:lnTo>
                          <a:pt x="13" y="12"/>
                        </a:lnTo>
                        <a:lnTo>
                          <a:pt x="13" y="12"/>
                        </a:lnTo>
                        <a:lnTo>
                          <a:pt x="13" y="10"/>
                        </a:lnTo>
                        <a:lnTo>
                          <a:pt x="13" y="10"/>
                        </a:lnTo>
                        <a:lnTo>
                          <a:pt x="13" y="10"/>
                        </a:lnTo>
                        <a:lnTo>
                          <a:pt x="13" y="8"/>
                        </a:lnTo>
                        <a:lnTo>
                          <a:pt x="13" y="8"/>
                        </a:lnTo>
                        <a:lnTo>
                          <a:pt x="15" y="8"/>
                        </a:lnTo>
                        <a:lnTo>
                          <a:pt x="15" y="6"/>
                        </a:lnTo>
                        <a:lnTo>
                          <a:pt x="15" y="6"/>
                        </a:lnTo>
                        <a:lnTo>
                          <a:pt x="17" y="6"/>
                        </a:lnTo>
                        <a:lnTo>
                          <a:pt x="17" y="6"/>
                        </a:lnTo>
                        <a:lnTo>
                          <a:pt x="17" y="6"/>
                        </a:lnTo>
                        <a:lnTo>
                          <a:pt x="19" y="6"/>
                        </a:lnTo>
                        <a:lnTo>
                          <a:pt x="19" y="6"/>
                        </a:lnTo>
                        <a:lnTo>
                          <a:pt x="19" y="8"/>
                        </a:lnTo>
                        <a:lnTo>
                          <a:pt x="19" y="8"/>
                        </a:lnTo>
                        <a:lnTo>
                          <a:pt x="19" y="8"/>
                        </a:lnTo>
                        <a:lnTo>
                          <a:pt x="21" y="8"/>
                        </a:lnTo>
                        <a:lnTo>
                          <a:pt x="21" y="10"/>
                        </a:lnTo>
                        <a:lnTo>
                          <a:pt x="21" y="10"/>
                        </a:lnTo>
                        <a:lnTo>
                          <a:pt x="21" y="10"/>
                        </a:lnTo>
                        <a:lnTo>
                          <a:pt x="23" y="10"/>
                        </a:lnTo>
                        <a:lnTo>
                          <a:pt x="23" y="12"/>
                        </a:lnTo>
                        <a:lnTo>
                          <a:pt x="23" y="12"/>
                        </a:lnTo>
                        <a:lnTo>
                          <a:pt x="23" y="12"/>
                        </a:lnTo>
                        <a:lnTo>
                          <a:pt x="25" y="12"/>
                        </a:lnTo>
                        <a:lnTo>
                          <a:pt x="25" y="12"/>
                        </a:lnTo>
                        <a:lnTo>
                          <a:pt x="25" y="12"/>
                        </a:lnTo>
                        <a:lnTo>
                          <a:pt x="27" y="12"/>
                        </a:lnTo>
                        <a:lnTo>
                          <a:pt x="27" y="12"/>
                        </a:lnTo>
                        <a:lnTo>
                          <a:pt x="27" y="12"/>
                        </a:lnTo>
                        <a:lnTo>
                          <a:pt x="27" y="12"/>
                        </a:lnTo>
                        <a:lnTo>
                          <a:pt x="27" y="12"/>
                        </a:lnTo>
                        <a:lnTo>
                          <a:pt x="29" y="12"/>
                        </a:lnTo>
                        <a:lnTo>
                          <a:pt x="29" y="12"/>
                        </a:lnTo>
                        <a:lnTo>
                          <a:pt x="27" y="12"/>
                        </a:lnTo>
                        <a:lnTo>
                          <a:pt x="27" y="10"/>
                        </a:lnTo>
                        <a:lnTo>
                          <a:pt x="27" y="10"/>
                        </a:lnTo>
                        <a:lnTo>
                          <a:pt x="29" y="10"/>
                        </a:lnTo>
                        <a:lnTo>
                          <a:pt x="29" y="8"/>
                        </a:lnTo>
                        <a:lnTo>
                          <a:pt x="29" y="8"/>
                        </a:lnTo>
                        <a:lnTo>
                          <a:pt x="29" y="8"/>
                        </a:lnTo>
                        <a:lnTo>
                          <a:pt x="31" y="8"/>
                        </a:lnTo>
                        <a:lnTo>
                          <a:pt x="31" y="8"/>
                        </a:lnTo>
                        <a:lnTo>
                          <a:pt x="32" y="8"/>
                        </a:lnTo>
                        <a:lnTo>
                          <a:pt x="32" y="8"/>
                        </a:lnTo>
                        <a:lnTo>
                          <a:pt x="32" y="8"/>
                        </a:lnTo>
                        <a:lnTo>
                          <a:pt x="32" y="8"/>
                        </a:lnTo>
                        <a:lnTo>
                          <a:pt x="34" y="8"/>
                        </a:lnTo>
                        <a:lnTo>
                          <a:pt x="34" y="6"/>
                        </a:lnTo>
                        <a:lnTo>
                          <a:pt x="32" y="6"/>
                        </a:lnTo>
                        <a:lnTo>
                          <a:pt x="32" y="6"/>
                        </a:lnTo>
                        <a:lnTo>
                          <a:pt x="32" y="4"/>
                        </a:lnTo>
                        <a:lnTo>
                          <a:pt x="32" y="4"/>
                        </a:lnTo>
                        <a:lnTo>
                          <a:pt x="32" y="2"/>
                        </a:lnTo>
                        <a:lnTo>
                          <a:pt x="32" y="2"/>
                        </a:lnTo>
                        <a:lnTo>
                          <a:pt x="34" y="2"/>
                        </a:lnTo>
                        <a:lnTo>
                          <a:pt x="34" y="2"/>
                        </a:lnTo>
                        <a:lnTo>
                          <a:pt x="34" y="2"/>
                        </a:lnTo>
                        <a:lnTo>
                          <a:pt x="34" y="2"/>
                        </a:lnTo>
                        <a:lnTo>
                          <a:pt x="34" y="4"/>
                        </a:lnTo>
                        <a:lnTo>
                          <a:pt x="36" y="4"/>
                        </a:lnTo>
                        <a:lnTo>
                          <a:pt x="36" y="4"/>
                        </a:lnTo>
                        <a:lnTo>
                          <a:pt x="38" y="4"/>
                        </a:lnTo>
                        <a:lnTo>
                          <a:pt x="38" y="2"/>
                        </a:lnTo>
                        <a:lnTo>
                          <a:pt x="38" y="2"/>
                        </a:lnTo>
                        <a:lnTo>
                          <a:pt x="38" y="2"/>
                        </a:lnTo>
                        <a:lnTo>
                          <a:pt x="38" y="2"/>
                        </a:lnTo>
                        <a:lnTo>
                          <a:pt x="38" y="2"/>
                        </a:lnTo>
                        <a:lnTo>
                          <a:pt x="40" y="2"/>
                        </a:lnTo>
                        <a:lnTo>
                          <a:pt x="40" y="0"/>
                        </a:lnTo>
                        <a:lnTo>
                          <a:pt x="40" y="0"/>
                        </a:lnTo>
                        <a:lnTo>
                          <a:pt x="40" y="2"/>
                        </a:lnTo>
                        <a:lnTo>
                          <a:pt x="40" y="2"/>
                        </a:lnTo>
                        <a:lnTo>
                          <a:pt x="40" y="2"/>
                        </a:lnTo>
                        <a:lnTo>
                          <a:pt x="40" y="2"/>
                        </a:lnTo>
                        <a:lnTo>
                          <a:pt x="40" y="4"/>
                        </a:lnTo>
                        <a:lnTo>
                          <a:pt x="40" y="4"/>
                        </a:lnTo>
                        <a:lnTo>
                          <a:pt x="40" y="4"/>
                        </a:lnTo>
                        <a:lnTo>
                          <a:pt x="40" y="6"/>
                        </a:lnTo>
                        <a:lnTo>
                          <a:pt x="40" y="6"/>
                        </a:lnTo>
                        <a:lnTo>
                          <a:pt x="42" y="6"/>
                        </a:lnTo>
                        <a:lnTo>
                          <a:pt x="42" y="6"/>
                        </a:lnTo>
                        <a:lnTo>
                          <a:pt x="42" y="8"/>
                        </a:lnTo>
                        <a:lnTo>
                          <a:pt x="42" y="8"/>
                        </a:lnTo>
                        <a:lnTo>
                          <a:pt x="42" y="10"/>
                        </a:lnTo>
                        <a:lnTo>
                          <a:pt x="40" y="10"/>
                        </a:lnTo>
                        <a:lnTo>
                          <a:pt x="40" y="10"/>
                        </a:lnTo>
                        <a:lnTo>
                          <a:pt x="40" y="12"/>
                        </a:lnTo>
                        <a:lnTo>
                          <a:pt x="42" y="12"/>
                        </a:lnTo>
                        <a:lnTo>
                          <a:pt x="42" y="12"/>
                        </a:lnTo>
                        <a:lnTo>
                          <a:pt x="42" y="12"/>
                        </a:lnTo>
                        <a:lnTo>
                          <a:pt x="44" y="12"/>
                        </a:lnTo>
                        <a:lnTo>
                          <a:pt x="44" y="12"/>
                        </a:lnTo>
                        <a:lnTo>
                          <a:pt x="44" y="12"/>
                        </a:lnTo>
                        <a:lnTo>
                          <a:pt x="44" y="12"/>
                        </a:lnTo>
                        <a:lnTo>
                          <a:pt x="46" y="12"/>
                        </a:lnTo>
                        <a:lnTo>
                          <a:pt x="46" y="10"/>
                        </a:lnTo>
                        <a:lnTo>
                          <a:pt x="46" y="10"/>
                        </a:lnTo>
                        <a:lnTo>
                          <a:pt x="46" y="10"/>
                        </a:lnTo>
                        <a:lnTo>
                          <a:pt x="46" y="10"/>
                        </a:lnTo>
                        <a:lnTo>
                          <a:pt x="46" y="8"/>
                        </a:lnTo>
                        <a:lnTo>
                          <a:pt x="48" y="8"/>
                        </a:lnTo>
                        <a:lnTo>
                          <a:pt x="48" y="8"/>
                        </a:lnTo>
                        <a:lnTo>
                          <a:pt x="48" y="8"/>
                        </a:lnTo>
                        <a:lnTo>
                          <a:pt x="50" y="8"/>
                        </a:lnTo>
                        <a:lnTo>
                          <a:pt x="50" y="8"/>
                        </a:lnTo>
                        <a:lnTo>
                          <a:pt x="50" y="6"/>
                        </a:lnTo>
                        <a:lnTo>
                          <a:pt x="50" y="6"/>
                        </a:lnTo>
                        <a:lnTo>
                          <a:pt x="52" y="6"/>
                        </a:lnTo>
                        <a:lnTo>
                          <a:pt x="52" y="6"/>
                        </a:lnTo>
                        <a:lnTo>
                          <a:pt x="52" y="6"/>
                        </a:lnTo>
                        <a:lnTo>
                          <a:pt x="52" y="8"/>
                        </a:lnTo>
                        <a:lnTo>
                          <a:pt x="54" y="8"/>
                        </a:lnTo>
                        <a:lnTo>
                          <a:pt x="54" y="8"/>
                        </a:lnTo>
                        <a:lnTo>
                          <a:pt x="54" y="8"/>
                        </a:lnTo>
                        <a:lnTo>
                          <a:pt x="54" y="10"/>
                        </a:lnTo>
                        <a:lnTo>
                          <a:pt x="55" y="10"/>
                        </a:lnTo>
                        <a:lnTo>
                          <a:pt x="55" y="10"/>
                        </a:lnTo>
                        <a:lnTo>
                          <a:pt x="55" y="10"/>
                        </a:lnTo>
                        <a:lnTo>
                          <a:pt x="55" y="10"/>
                        </a:lnTo>
                        <a:lnTo>
                          <a:pt x="57" y="10"/>
                        </a:lnTo>
                        <a:lnTo>
                          <a:pt x="57" y="10"/>
                        </a:lnTo>
                        <a:lnTo>
                          <a:pt x="57" y="10"/>
                        </a:lnTo>
                        <a:lnTo>
                          <a:pt x="59" y="10"/>
                        </a:lnTo>
                        <a:lnTo>
                          <a:pt x="59" y="10"/>
                        </a:lnTo>
                        <a:lnTo>
                          <a:pt x="59" y="10"/>
                        </a:lnTo>
                        <a:lnTo>
                          <a:pt x="59" y="12"/>
                        </a:lnTo>
                        <a:lnTo>
                          <a:pt x="59" y="12"/>
                        </a:lnTo>
                        <a:lnTo>
                          <a:pt x="59" y="12"/>
                        </a:lnTo>
                        <a:lnTo>
                          <a:pt x="61" y="12"/>
                        </a:lnTo>
                        <a:lnTo>
                          <a:pt x="61" y="12"/>
                        </a:lnTo>
                        <a:lnTo>
                          <a:pt x="61" y="14"/>
                        </a:lnTo>
                        <a:lnTo>
                          <a:pt x="61" y="14"/>
                        </a:lnTo>
                        <a:lnTo>
                          <a:pt x="61" y="14"/>
                        </a:lnTo>
                        <a:lnTo>
                          <a:pt x="61" y="14"/>
                        </a:lnTo>
                        <a:lnTo>
                          <a:pt x="61" y="15"/>
                        </a:lnTo>
                        <a:lnTo>
                          <a:pt x="63" y="15"/>
                        </a:lnTo>
                        <a:lnTo>
                          <a:pt x="63" y="15"/>
                        </a:lnTo>
                        <a:lnTo>
                          <a:pt x="63" y="17"/>
                        </a:lnTo>
                        <a:lnTo>
                          <a:pt x="63" y="17"/>
                        </a:lnTo>
                        <a:lnTo>
                          <a:pt x="63" y="19"/>
                        </a:lnTo>
                        <a:lnTo>
                          <a:pt x="63" y="19"/>
                        </a:lnTo>
                        <a:lnTo>
                          <a:pt x="65" y="19"/>
                        </a:lnTo>
                        <a:lnTo>
                          <a:pt x="65" y="19"/>
                        </a:lnTo>
                        <a:lnTo>
                          <a:pt x="65" y="19"/>
                        </a:lnTo>
                        <a:lnTo>
                          <a:pt x="65" y="19"/>
                        </a:lnTo>
                        <a:lnTo>
                          <a:pt x="65" y="19"/>
                        </a:lnTo>
                        <a:lnTo>
                          <a:pt x="65" y="21"/>
                        </a:lnTo>
                        <a:lnTo>
                          <a:pt x="67" y="21"/>
                        </a:lnTo>
                        <a:lnTo>
                          <a:pt x="67" y="21"/>
                        </a:lnTo>
                        <a:lnTo>
                          <a:pt x="67" y="21"/>
                        </a:lnTo>
                        <a:lnTo>
                          <a:pt x="67" y="23"/>
                        </a:lnTo>
                        <a:lnTo>
                          <a:pt x="67" y="23"/>
                        </a:lnTo>
                        <a:lnTo>
                          <a:pt x="67" y="21"/>
                        </a:lnTo>
                        <a:lnTo>
                          <a:pt x="69" y="21"/>
                        </a:lnTo>
                        <a:lnTo>
                          <a:pt x="69" y="21"/>
                        </a:lnTo>
                        <a:lnTo>
                          <a:pt x="71" y="2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7" name="Freeform 1635">
                    <a:extLst>
                      <a:ext uri="{FF2B5EF4-FFF2-40B4-BE49-F238E27FC236}">
                        <a16:creationId xmlns:a16="http://schemas.microsoft.com/office/drawing/2014/main" id="{345B400E-59B9-46CF-90A7-0DBE5CEC294B}"/>
                      </a:ext>
                    </a:extLst>
                  </p:cNvPr>
                  <p:cNvSpPr>
                    <a:spLocks/>
                  </p:cNvSpPr>
                  <p:nvPr/>
                </p:nvSpPr>
                <p:spPr bwMode="auto">
                  <a:xfrm>
                    <a:off x="10502" y="2691"/>
                    <a:ext cx="105" cy="132"/>
                  </a:xfrm>
                  <a:custGeom>
                    <a:avLst/>
                    <a:gdLst>
                      <a:gd name="T0" fmla="*/ 75 w 105"/>
                      <a:gd name="T1" fmla="*/ 21 h 132"/>
                      <a:gd name="T2" fmla="*/ 80 w 105"/>
                      <a:gd name="T3" fmla="*/ 19 h 132"/>
                      <a:gd name="T4" fmla="*/ 86 w 105"/>
                      <a:gd name="T5" fmla="*/ 17 h 132"/>
                      <a:gd name="T6" fmla="*/ 94 w 105"/>
                      <a:gd name="T7" fmla="*/ 19 h 132"/>
                      <a:gd name="T8" fmla="*/ 98 w 105"/>
                      <a:gd name="T9" fmla="*/ 23 h 132"/>
                      <a:gd name="T10" fmla="*/ 101 w 105"/>
                      <a:gd name="T11" fmla="*/ 27 h 132"/>
                      <a:gd name="T12" fmla="*/ 101 w 105"/>
                      <a:gd name="T13" fmla="*/ 35 h 132"/>
                      <a:gd name="T14" fmla="*/ 103 w 105"/>
                      <a:gd name="T15" fmla="*/ 40 h 132"/>
                      <a:gd name="T16" fmla="*/ 105 w 105"/>
                      <a:gd name="T17" fmla="*/ 50 h 132"/>
                      <a:gd name="T18" fmla="*/ 103 w 105"/>
                      <a:gd name="T19" fmla="*/ 56 h 132"/>
                      <a:gd name="T20" fmla="*/ 99 w 105"/>
                      <a:gd name="T21" fmla="*/ 63 h 132"/>
                      <a:gd name="T22" fmla="*/ 98 w 105"/>
                      <a:gd name="T23" fmla="*/ 73 h 132"/>
                      <a:gd name="T24" fmla="*/ 94 w 105"/>
                      <a:gd name="T25" fmla="*/ 79 h 132"/>
                      <a:gd name="T26" fmla="*/ 94 w 105"/>
                      <a:gd name="T27" fmla="*/ 88 h 132"/>
                      <a:gd name="T28" fmla="*/ 96 w 105"/>
                      <a:gd name="T29" fmla="*/ 96 h 132"/>
                      <a:gd name="T30" fmla="*/ 98 w 105"/>
                      <a:gd name="T31" fmla="*/ 104 h 132"/>
                      <a:gd name="T32" fmla="*/ 101 w 105"/>
                      <a:gd name="T33" fmla="*/ 109 h 132"/>
                      <a:gd name="T34" fmla="*/ 98 w 105"/>
                      <a:gd name="T35" fmla="*/ 115 h 132"/>
                      <a:gd name="T36" fmla="*/ 92 w 105"/>
                      <a:gd name="T37" fmla="*/ 117 h 132"/>
                      <a:gd name="T38" fmla="*/ 82 w 105"/>
                      <a:gd name="T39" fmla="*/ 115 h 132"/>
                      <a:gd name="T40" fmla="*/ 75 w 105"/>
                      <a:gd name="T41" fmla="*/ 115 h 132"/>
                      <a:gd name="T42" fmla="*/ 67 w 105"/>
                      <a:gd name="T43" fmla="*/ 115 h 132"/>
                      <a:gd name="T44" fmla="*/ 57 w 105"/>
                      <a:gd name="T45" fmla="*/ 117 h 132"/>
                      <a:gd name="T46" fmla="*/ 50 w 105"/>
                      <a:gd name="T47" fmla="*/ 117 h 132"/>
                      <a:gd name="T48" fmla="*/ 42 w 105"/>
                      <a:gd name="T49" fmla="*/ 121 h 132"/>
                      <a:gd name="T50" fmla="*/ 34 w 105"/>
                      <a:gd name="T51" fmla="*/ 123 h 132"/>
                      <a:gd name="T52" fmla="*/ 29 w 105"/>
                      <a:gd name="T53" fmla="*/ 127 h 132"/>
                      <a:gd name="T54" fmla="*/ 23 w 105"/>
                      <a:gd name="T55" fmla="*/ 130 h 132"/>
                      <a:gd name="T56" fmla="*/ 17 w 105"/>
                      <a:gd name="T57" fmla="*/ 128 h 132"/>
                      <a:gd name="T58" fmla="*/ 17 w 105"/>
                      <a:gd name="T59" fmla="*/ 119 h 132"/>
                      <a:gd name="T60" fmla="*/ 21 w 105"/>
                      <a:gd name="T61" fmla="*/ 111 h 132"/>
                      <a:gd name="T62" fmla="*/ 19 w 105"/>
                      <a:gd name="T63" fmla="*/ 102 h 132"/>
                      <a:gd name="T64" fmla="*/ 13 w 105"/>
                      <a:gd name="T65" fmla="*/ 98 h 132"/>
                      <a:gd name="T66" fmla="*/ 9 w 105"/>
                      <a:gd name="T67" fmla="*/ 92 h 132"/>
                      <a:gd name="T68" fmla="*/ 2 w 105"/>
                      <a:gd name="T69" fmla="*/ 90 h 132"/>
                      <a:gd name="T70" fmla="*/ 2 w 105"/>
                      <a:gd name="T71" fmla="*/ 84 h 132"/>
                      <a:gd name="T72" fmla="*/ 6 w 105"/>
                      <a:gd name="T73" fmla="*/ 77 h 132"/>
                      <a:gd name="T74" fmla="*/ 2 w 105"/>
                      <a:gd name="T75" fmla="*/ 67 h 132"/>
                      <a:gd name="T76" fmla="*/ 6 w 105"/>
                      <a:gd name="T77" fmla="*/ 67 h 132"/>
                      <a:gd name="T78" fmla="*/ 8 w 105"/>
                      <a:gd name="T79" fmla="*/ 59 h 132"/>
                      <a:gd name="T80" fmla="*/ 9 w 105"/>
                      <a:gd name="T81" fmla="*/ 54 h 132"/>
                      <a:gd name="T82" fmla="*/ 6 w 105"/>
                      <a:gd name="T83" fmla="*/ 50 h 132"/>
                      <a:gd name="T84" fmla="*/ 11 w 105"/>
                      <a:gd name="T85" fmla="*/ 46 h 132"/>
                      <a:gd name="T86" fmla="*/ 15 w 105"/>
                      <a:gd name="T87" fmla="*/ 50 h 132"/>
                      <a:gd name="T88" fmla="*/ 13 w 105"/>
                      <a:gd name="T89" fmla="*/ 42 h 132"/>
                      <a:gd name="T90" fmla="*/ 11 w 105"/>
                      <a:gd name="T91" fmla="*/ 35 h 132"/>
                      <a:gd name="T92" fmla="*/ 11 w 105"/>
                      <a:gd name="T93" fmla="*/ 31 h 132"/>
                      <a:gd name="T94" fmla="*/ 8 w 105"/>
                      <a:gd name="T95" fmla="*/ 25 h 132"/>
                      <a:gd name="T96" fmla="*/ 8 w 105"/>
                      <a:gd name="T97" fmla="*/ 17 h 132"/>
                      <a:gd name="T98" fmla="*/ 13 w 105"/>
                      <a:gd name="T99" fmla="*/ 12 h 132"/>
                      <a:gd name="T100" fmla="*/ 17 w 105"/>
                      <a:gd name="T101" fmla="*/ 6 h 132"/>
                      <a:gd name="T102" fmla="*/ 23 w 105"/>
                      <a:gd name="T103" fmla="*/ 12 h 132"/>
                      <a:gd name="T104" fmla="*/ 27 w 105"/>
                      <a:gd name="T105" fmla="*/ 10 h 132"/>
                      <a:gd name="T106" fmla="*/ 32 w 105"/>
                      <a:gd name="T107" fmla="*/ 6 h 132"/>
                      <a:gd name="T108" fmla="*/ 38 w 105"/>
                      <a:gd name="T109" fmla="*/ 4 h 132"/>
                      <a:gd name="T110" fmla="*/ 40 w 105"/>
                      <a:gd name="T111" fmla="*/ 4 h 132"/>
                      <a:gd name="T112" fmla="*/ 42 w 105"/>
                      <a:gd name="T113" fmla="*/ 12 h 132"/>
                      <a:gd name="T114" fmla="*/ 48 w 105"/>
                      <a:gd name="T115" fmla="*/ 8 h 132"/>
                      <a:gd name="T116" fmla="*/ 54 w 105"/>
                      <a:gd name="T117" fmla="*/ 8 h 132"/>
                      <a:gd name="T118" fmla="*/ 59 w 105"/>
                      <a:gd name="T119" fmla="*/ 12 h 132"/>
                      <a:gd name="T120" fmla="*/ 63 w 105"/>
                      <a:gd name="T121" fmla="*/ 19 h 132"/>
                      <a:gd name="T122" fmla="*/ 67 w 105"/>
                      <a:gd name="T123" fmla="*/ 2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5" h="132">
                        <a:moveTo>
                          <a:pt x="71" y="21"/>
                        </a:moveTo>
                        <a:lnTo>
                          <a:pt x="71" y="23"/>
                        </a:lnTo>
                        <a:lnTo>
                          <a:pt x="71" y="23"/>
                        </a:lnTo>
                        <a:lnTo>
                          <a:pt x="71" y="23"/>
                        </a:lnTo>
                        <a:lnTo>
                          <a:pt x="73" y="23"/>
                        </a:lnTo>
                        <a:lnTo>
                          <a:pt x="73" y="23"/>
                        </a:lnTo>
                        <a:lnTo>
                          <a:pt x="73" y="25"/>
                        </a:lnTo>
                        <a:lnTo>
                          <a:pt x="73" y="25"/>
                        </a:lnTo>
                        <a:lnTo>
                          <a:pt x="73" y="23"/>
                        </a:lnTo>
                        <a:lnTo>
                          <a:pt x="73" y="23"/>
                        </a:lnTo>
                        <a:lnTo>
                          <a:pt x="75" y="23"/>
                        </a:lnTo>
                        <a:lnTo>
                          <a:pt x="75" y="23"/>
                        </a:lnTo>
                        <a:lnTo>
                          <a:pt x="75" y="21"/>
                        </a:lnTo>
                        <a:lnTo>
                          <a:pt x="75" y="21"/>
                        </a:lnTo>
                        <a:lnTo>
                          <a:pt x="75" y="21"/>
                        </a:lnTo>
                        <a:lnTo>
                          <a:pt x="76" y="21"/>
                        </a:lnTo>
                        <a:lnTo>
                          <a:pt x="76" y="19"/>
                        </a:lnTo>
                        <a:lnTo>
                          <a:pt x="76" y="19"/>
                        </a:lnTo>
                        <a:lnTo>
                          <a:pt x="76" y="19"/>
                        </a:lnTo>
                        <a:lnTo>
                          <a:pt x="76" y="19"/>
                        </a:lnTo>
                        <a:lnTo>
                          <a:pt x="78" y="19"/>
                        </a:lnTo>
                        <a:lnTo>
                          <a:pt x="78" y="19"/>
                        </a:lnTo>
                        <a:lnTo>
                          <a:pt x="78" y="19"/>
                        </a:lnTo>
                        <a:lnTo>
                          <a:pt x="78" y="19"/>
                        </a:lnTo>
                        <a:lnTo>
                          <a:pt x="78" y="19"/>
                        </a:lnTo>
                        <a:lnTo>
                          <a:pt x="80" y="19"/>
                        </a:lnTo>
                        <a:lnTo>
                          <a:pt x="80" y="19"/>
                        </a:lnTo>
                        <a:lnTo>
                          <a:pt x="80" y="19"/>
                        </a:lnTo>
                        <a:lnTo>
                          <a:pt x="82" y="19"/>
                        </a:lnTo>
                        <a:lnTo>
                          <a:pt x="82" y="19"/>
                        </a:lnTo>
                        <a:lnTo>
                          <a:pt x="82" y="19"/>
                        </a:lnTo>
                        <a:lnTo>
                          <a:pt x="82" y="17"/>
                        </a:lnTo>
                        <a:lnTo>
                          <a:pt x="84" y="17"/>
                        </a:lnTo>
                        <a:lnTo>
                          <a:pt x="84" y="17"/>
                        </a:lnTo>
                        <a:lnTo>
                          <a:pt x="84" y="17"/>
                        </a:lnTo>
                        <a:lnTo>
                          <a:pt x="86" y="17"/>
                        </a:lnTo>
                        <a:lnTo>
                          <a:pt x="86" y="17"/>
                        </a:lnTo>
                        <a:lnTo>
                          <a:pt x="86" y="17"/>
                        </a:lnTo>
                        <a:lnTo>
                          <a:pt x="86" y="17"/>
                        </a:lnTo>
                        <a:lnTo>
                          <a:pt x="88" y="17"/>
                        </a:lnTo>
                        <a:lnTo>
                          <a:pt x="88" y="17"/>
                        </a:lnTo>
                        <a:lnTo>
                          <a:pt x="88" y="17"/>
                        </a:lnTo>
                        <a:lnTo>
                          <a:pt x="90" y="17"/>
                        </a:lnTo>
                        <a:lnTo>
                          <a:pt x="90" y="17"/>
                        </a:lnTo>
                        <a:lnTo>
                          <a:pt x="92" y="17"/>
                        </a:lnTo>
                        <a:lnTo>
                          <a:pt x="92" y="19"/>
                        </a:lnTo>
                        <a:lnTo>
                          <a:pt x="92" y="19"/>
                        </a:lnTo>
                        <a:lnTo>
                          <a:pt x="92" y="19"/>
                        </a:lnTo>
                        <a:lnTo>
                          <a:pt x="92" y="17"/>
                        </a:lnTo>
                        <a:lnTo>
                          <a:pt x="94" y="17"/>
                        </a:lnTo>
                        <a:lnTo>
                          <a:pt x="94" y="19"/>
                        </a:lnTo>
                        <a:lnTo>
                          <a:pt x="94" y="19"/>
                        </a:lnTo>
                        <a:lnTo>
                          <a:pt x="94" y="19"/>
                        </a:lnTo>
                        <a:lnTo>
                          <a:pt x="94" y="19"/>
                        </a:lnTo>
                        <a:lnTo>
                          <a:pt x="94" y="19"/>
                        </a:lnTo>
                        <a:lnTo>
                          <a:pt x="96" y="19"/>
                        </a:lnTo>
                        <a:lnTo>
                          <a:pt x="96" y="21"/>
                        </a:lnTo>
                        <a:lnTo>
                          <a:pt x="96" y="21"/>
                        </a:lnTo>
                        <a:lnTo>
                          <a:pt x="96" y="21"/>
                        </a:lnTo>
                        <a:lnTo>
                          <a:pt x="96" y="21"/>
                        </a:lnTo>
                        <a:lnTo>
                          <a:pt x="98" y="21"/>
                        </a:lnTo>
                        <a:lnTo>
                          <a:pt x="98" y="21"/>
                        </a:lnTo>
                        <a:lnTo>
                          <a:pt x="98" y="23"/>
                        </a:lnTo>
                        <a:lnTo>
                          <a:pt x="98" y="23"/>
                        </a:lnTo>
                        <a:lnTo>
                          <a:pt x="98" y="23"/>
                        </a:lnTo>
                        <a:lnTo>
                          <a:pt x="98" y="25"/>
                        </a:lnTo>
                        <a:lnTo>
                          <a:pt x="98" y="25"/>
                        </a:lnTo>
                        <a:lnTo>
                          <a:pt x="98" y="25"/>
                        </a:lnTo>
                        <a:lnTo>
                          <a:pt x="99" y="25"/>
                        </a:lnTo>
                        <a:lnTo>
                          <a:pt x="99" y="27"/>
                        </a:lnTo>
                        <a:lnTo>
                          <a:pt x="99" y="27"/>
                        </a:lnTo>
                        <a:lnTo>
                          <a:pt x="99" y="27"/>
                        </a:lnTo>
                        <a:lnTo>
                          <a:pt x="99" y="27"/>
                        </a:lnTo>
                        <a:lnTo>
                          <a:pt x="99" y="27"/>
                        </a:lnTo>
                        <a:lnTo>
                          <a:pt x="101" y="27"/>
                        </a:lnTo>
                        <a:lnTo>
                          <a:pt x="101" y="27"/>
                        </a:lnTo>
                        <a:lnTo>
                          <a:pt x="101" y="27"/>
                        </a:lnTo>
                        <a:lnTo>
                          <a:pt x="101" y="27"/>
                        </a:lnTo>
                        <a:lnTo>
                          <a:pt x="103" y="27"/>
                        </a:lnTo>
                        <a:lnTo>
                          <a:pt x="103" y="29"/>
                        </a:lnTo>
                        <a:lnTo>
                          <a:pt x="101" y="29"/>
                        </a:lnTo>
                        <a:lnTo>
                          <a:pt x="101" y="29"/>
                        </a:lnTo>
                        <a:lnTo>
                          <a:pt x="101" y="31"/>
                        </a:lnTo>
                        <a:lnTo>
                          <a:pt x="103" y="31"/>
                        </a:lnTo>
                        <a:lnTo>
                          <a:pt x="103" y="31"/>
                        </a:lnTo>
                        <a:lnTo>
                          <a:pt x="103" y="33"/>
                        </a:lnTo>
                        <a:lnTo>
                          <a:pt x="101" y="33"/>
                        </a:lnTo>
                        <a:lnTo>
                          <a:pt x="101" y="33"/>
                        </a:lnTo>
                        <a:lnTo>
                          <a:pt x="101" y="33"/>
                        </a:lnTo>
                        <a:lnTo>
                          <a:pt x="101" y="35"/>
                        </a:lnTo>
                        <a:lnTo>
                          <a:pt x="101" y="35"/>
                        </a:lnTo>
                        <a:lnTo>
                          <a:pt x="99" y="35"/>
                        </a:lnTo>
                        <a:lnTo>
                          <a:pt x="99" y="35"/>
                        </a:lnTo>
                        <a:lnTo>
                          <a:pt x="101" y="35"/>
                        </a:lnTo>
                        <a:lnTo>
                          <a:pt x="101" y="35"/>
                        </a:lnTo>
                        <a:lnTo>
                          <a:pt x="101" y="37"/>
                        </a:lnTo>
                        <a:lnTo>
                          <a:pt x="103" y="37"/>
                        </a:lnTo>
                        <a:lnTo>
                          <a:pt x="103" y="37"/>
                        </a:lnTo>
                        <a:lnTo>
                          <a:pt x="103" y="38"/>
                        </a:lnTo>
                        <a:lnTo>
                          <a:pt x="103" y="38"/>
                        </a:lnTo>
                        <a:lnTo>
                          <a:pt x="103" y="38"/>
                        </a:lnTo>
                        <a:lnTo>
                          <a:pt x="103" y="40"/>
                        </a:lnTo>
                        <a:lnTo>
                          <a:pt x="103" y="40"/>
                        </a:lnTo>
                        <a:lnTo>
                          <a:pt x="103" y="40"/>
                        </a:lnTo>
                        <a:lnTo>
                          <a:pt x="103" y="42"/>
                        </a:lnTo>
                        <a:lnTo>
                          <a:pt x="103" y="42"/>
                        </a:lnTo>
                        <a:lnTo>
                          <a:pt x="103" y="42"/>
                        </a:lnTo>
                        <a:lnTo>
                          <a:pt x="103" y="44"/>
                        </a:lnTo>
                        <a:lnTo>
                          <a:pt x="105" y="44"/>
                        </a:lnTo>
                        <a:lnTo>
                          <a:pt x="105" y="44"/>
                        </a:lnTo>
                        <a:lnTo>
                          <a:pt x="105" y="46"/>
                        </a:lnTo>
                        <a:lnTo>
                          <a:pt x="105" y="46"/>
                        </a:lnTo>
                        <a:lnTo>
                          <a:pt x="105" y="48"/>
                        </a:lnTo>
                        <a:lnTo>
                          <a:pt x="105" y="48"/>
                        </a:lnTo>
                        <a:lnTo>
                          <a:pt x="105" y="48"/>
                        </a:lnTo>
                        <a:lnTo>
                          <a:pt x="105" y="50"/>
                        </a:lnTo>
                        <a:lnTo>
                          <a:pt x="105" y="50"/>
                        </a:lnTo>
                        <a:lnTo>
                          <a:pt x="105" y="50"/>
                        </a:lnTo>
                        <a:lnTo>
                          <a:pt x="105" y="52"/>
                        </a:lnTo>
                        <a:lnTo>
                          <a:pt x="105" y="52"/>
                        </a:lnTo>
                        <a:lnTo>
                          <a:pt x="105" y="52"/>
                        </a:lnTo>
                        <a:lnTo>
                          <a:pt x="105" y="54"/>
                        </a:lnTo>
                        <a:lnTo>
                          <a:pt x="103" y="54"/>
                        </a:lnTo>
                        <a:lnTo>
                          <a:pt x="103" y="54"/>
                        </a:lnTo>
                        <a:lnTo>
                          <a:pt x="103" y="54"/>
                        </a:lnTo>
                        <a:lnTo>
                          <a:pt x="103" y="54"/>
                        </a:lnTo>
                        <a:lnTo>
                          <a:pt x="103" y="56"/>
                        </a:lnTo>
                        <a:lnTo>
                          <a:pt x="103" y="56"/>
                        </a:lnTo>
                        <a:lnTo>
                          <a:pt x="103" y="56"/>
                        </a:lnTo>
                        <a:lnTo>
                          <a:pt x="103" y="56"/>
                        </a:lnTo>
                        <a:lnTo>
                          <a:pt x="103" y="58"/>
                        </a:lnTo>
                        <a:lnTo>
                          <a:pt x="101" y="58"/>
                        </a:lnTo>
                        <a:lnTo>
                          <a:pt x="101" y="58"/>
                        </a:lnTo>
                        <a:lnTo>
                          <a:pt x="101" y="58"/>
                        </a:lnTo>
                        <a:lnTo>
                          <a:pt x="101" y="59"/>
                        </a:lnTo>
                        <a:lnTo>
                          <a:pt x="99" y="59"/>
                        </a:lnTo>
                        <a:lnTo>
                          <a:pt x="99" y="59"/>
                        </a:lnTo>
                        <a:lnTo>
                          <a:pt x="99" y="59"/>
                        </a:lnTo>
                        <a:lnTo>
                          <a:pt x="99" y="59"/>
                        </a:lnTo>
                        <a:lnTo>
                          <a:pt x="99" y="61"/>
                        </a:lnTo>
                        <a:lnTo>
                          <a:pt x="99" y="61"/>
                        </a:lnTo>
                        <a:lnTo>
                          <a:pt x="99" y="61"/>
                        </a:lnTo>
                        <a:lnTo>
                          <a:pt x="99" y="63"/>
                        </a:lnTo>
                        <a:lnTo>
                          <a:pt x="99" y="63"/>
                        </a:lnTo>
                        <a:lnTo>
                          <a:pt x="98" y="63"/>
                        </a:lnTo>
                        <a:lnTo>
                          <a:pt x="98" y="65"/>
                        </a:lnTo>
                        <a:lnTo>
                          <a:pt x="98" y="65"/>
                        </a:lnTo>
                        <a:lnTo>
                          <a:pt x="98" y="67"/>
                        </a:lnTo>
                        <a:lnTo>
                          <a:pt x="98" y="67"/>
                        </a:lnTo>
                        <a:lnTo>
                          <a:pt x="98" y="67"/>
                        </a:lnTo>
                        <a:lnTo>
                          <a:pt x="98" y="67"/>
                        </a:lnTo>
                        <a:lnTo>
                          <a:pt x="98" y="69"/>
                        </a:lnTo>
                        <a:lnTo>
                          <a:pt x="98" y="69"/>
                        </a:lnTo>
                        <a:lnTo>
                          <a:pt x="98" y="71"/>
                        </a:lnTo>
                        <a:lnTo>
                          <a:pt x="98" y="71"/>
                        </a:lnTo>
                        <a:lnTo>
                          <a:pt x="98" y="73"/>
                        </a:lnTo>
                        <a:lnTo>
                          <a:pt x="98" y="73"/>
                        </a:lnTo>
                        <a:lnTo>
                          <a:pt x="98" y="73"/>
                        </a:lnTo>
                        <a:lnTo>
                          <a:pt x="98" y="75"/>
                        </a:lnTo>
                        <a:lnTo>
                          <a:pt x="98" y="75"/>
                        </a:lnTo>
                        <a:lnTo>
                          <a:pt x="96" y="75"/>
                        </a:lnTo>
                        <a:lnTo>
                          <a:pt x="96" y="75"/>
                        </a:lnTo>
                        <a:lnTo>
                          <a:pt x="96" y="75"/>
                        </a:lnTo>
                        <a:lnTo>
                          <a:pt x="96" y="77"/>
                        </a:lnTo>
                        <a:lnTo>
                          <a:pt x="94" y="77"/>
                        </a:lnTo>
                        <a:lnTo>
                          <a:pt x="94" y="77"/>
                        </a:lnTo>
                        <a:lnTo>
                          <a:pt x="94" y="79"/>
                        </a:lnTo>
                        <a:lnTo>
                          <a:pt x="94" y="79"/>
                        </a:lnTo>
                        <a:lnTo>
                          <a:pt x="94" y="79"/>
                        </a:lnTo>
                        <a:lnTo>
                          <a:pt x="94" y="81"/>
                        </a:lnTo>
                        <a:lnTo>
                          <a:pt x="94" y="81"/>
                        </a:lnTo>
                        <a:lnTo>
                          <a:pt x="94" y="81"/>
                        </a:lnTo>
                        <a:lnTo>
                          <a:pt x="94" y="82"/>
                        </a:lnTo>
                        <a:lnTo>
                          <a:pt x="94" y="82"/>
                        </a:lnTo>
                        <a:lnTo>
                          <a:pt x="94" y="82"/>
                        </a:lnTo>
                        <a:lnTo>
                          <a:pt x="94" y="84"/>
                        </a:lnTo>
                        <a:lnTo>
                          <a:pt x="92" y="84"/>
                        </a:lnTo>
                        <a:lnTo>
                          <a:pt x="92" y="84"/>
                        </a:lnTo>
                        <a:lnTo>
                          <a:pt x="92" y="86"/>
                        </a:lnTo>
                        <a:lnTo>
                          <a:pt x="92" y="86"/>
                        </a:lnTo>
                        <a:lnTo>
                          <a:pt x="92" y="88"/>
                        </a:lnTo>
                        <a:lnTo>
                          <a:pt x="94" y="88"/>
                        </a:lnTo>
                        <a:lnTo>
                          <a:pt x="94" y="88"/>
                        </a:lnTo>
                        <a:lnTo>
                          <a:pt x="94" y="90"/>
                        </a:lnTo>
                        <a:lnTo>
                          <a:pt x="94" y="90"/>
                        </a:lnTo>
                        <a:lnTo>
                          <a:pt x="94" y="90"/>
                        </a:lnTo>
                        <a:lnTo>
                          <a:pt x="94" y="90"/>
                        </a:lnTo>
                        <a:lnTo>
                          <a:pt x="94" y="92"/>
                        </a:lnTo>
                        <a:lnTo>
                          <a:pt x="94" y="92"/>
                        </a:lnTo>
                        <a:lnTo>
                          <a:pt x="94" y="94"/>
                        </a:lnTo>
                        <a:lnTo>
                          <a:pt x="94" y="94"/>
                        </a:lnTo>
                        <a:lnTo>
                          <a:pt x="94" y="94"/>
                        </a:lnTo>
                        <a:lnTo>
                          <a:pt x="94" y="96"/>
                        </a:lnTo>
                        <a:lnTo>
                          <a:pt x="96" y="96"/>
                        </a:lnTo>
                        <a:lnTo>
                          <a:pt x="96" y="96"/>
                        </a:lnTo>
                        <a:lnTo>
                          <a:pt x="96" y="98"/>
                        </a:lnTo>
                        <a:lnTo>
                          <a:pt x="96" y="98"/>
                        </a:lnTo>
                        <a:lnTo>
                          <a:pt x="96" y="98"/>
                        </a:lnTo>
                        <a:lnTo>
                          <a:pt x="96" y="98"/>
                        </a:lnTo>
                        <a:lnTo>
                          <a:pt x="96" y="100"/>
                        </a:lnTo>
                        <a:lnTo>
                          <a:pt x="96" y="100"/>
                        </a:lnTo>
                        <a:lnTo>
                          <a:pt x="98" y="100"/>
                        </a:lnTo>
                        <a:lnTo>
                          <a:pt x="98" y="102"/>
                        </a:lnTo>
                        <a:lnTo>
                          <a:pt x="98" y="102"/>
                        </a:lnTo>
                        <a:lnTo>
                          <a:pt x="96" y="102"/>
                        </a:lnTo>
                        <a:lnTo>
                          <a:pt x="96" y="104"/>
                        </a:lnTo>
                        <a:lnTo>
                          <a:pt x="96" y="104"/>
                        </a:lnTo>
                        <a:lnTo>
                          <a:pt x="98" y="104"/>
                        </a:lnTo>
                        <a:lnTo>
                          <a:pt x="98" y="104"/>
                        </a:lnTo>
                        <a:lnTo>
                          <a:pt x="98" y="105"/>
                        </a:lnTo>
                        <a:lnTo>
                          <a:pt x="98" y="105"/>
                        </a:lnTo>
                        <a:lnTo>
                          <a:pt x="98" y="105"/>
                        </a:lnTo>
                        <a:lnTo>
                          <a:pt x="99" y="105"/>
                        </a:lnTo>
                        <a:lnTo>
                          <a:pt x="99" y="105"/>
                        </a:lnTo>
                        <a:lnTo>
                          <a:pt x="99" y="105"/>
                        </a:lnTo>
                        <a:lnTo>
                          <a:pt x="99" y="107"/>
                        </a:lnTo>
                        <a:lnTo>
                          <a:pt x="101" y="107"/>
                        </a:lnTo>
                        <a:lnTo>
                          <a:pt x="101" y="107"/>
                        </a:lnTo>
                        <a:lnTo>
                          <a:pt x="101" y="107"/>
                        </a:lnTo>
                        <a:lnTo>
                          <a:pt x="101" y="109"/>
                        </a:lnTo>
                        <a:lnTo>
                          <a:pt x="101" y="109"/>
                        </a:lnTo>
                        <a:lnTo>
                          <a:pt x="101" y="111"/>
                        </a:lnTo>
                        <a:lnTo>
                          <a:pt x="101" y="111"/>
                        </a:lnTo>
                        <a:lnTo>
                          <a:pt x="99" y="111"/>
                        </a:lnTo>
                        <a:lnTo>
                          <a:pt x="99" y="113"/>
                        </a:lnTo>
                        <a:lnTo>
                          <a:pt x="99" y="113"/>
                        </a:lnTo>
                        <a:lnTo>
                          <a:pt x="101" y="113"/>
                        </a:lnTo>
                        <a:lnTo>
                          <a:pt x="101" y="115"/>
                        </a:lnTo>
                        <a:lnTo>
                          <a:pt x="101" y="115"/>
                        </a:lnTo>
                        <a:lnTo>
                          <a:pt x="101" y="115"/>
                        </a:lnTo>
                        <a:lnTo>
                          <a:pt x="99" y="115"/>
                        </a:lnTo>
                        <a:lnTo>
                          <a:pt x="99" y="115"/>
                        </a:lnTo>
                        <a:lnTo>
                          <a:pt x="99" y="115"/>
                        </a:lnTo>
                        <a:lnTo>
                          <a:pt x="98" y="115"/>
                        </a:lnTo>
                        <a:lnTo>
                          <a:pt x="98" y="115"/>
                        </a:lnTo>
                        <a:lnTo>
                          <a:pt x="98" y="117"/>
                        </a:lnTo>
                        <a:lnTo>
                          <a:pt x="98" y="117"/>
                        </a:lnTo>
                        <a:lnTo>
                          <a:pt x="98" y="115"/>
                        </a:lnTo>
                        <a:lnTo>
                          <a:pt x="96" y="115"/>
                        </a:lnTo>
                        <a:lnTo>
                          <a:pt x="96" y="115"/>
                        </a:lnTo>
                        <a:lnTo>
                          <a:pt x="94" y="115"/>
                        </a:lnTo>
                        <a:lnTo>
                          <a:pt x="94" y="117"/>
                        </a:lnTo>
                        <a:lnTo>
                          <a:pt x="94" y="117"/>
                        </a:lnTo>
                        <a:lnTo>
                          <a:pt x="94" y="117"/>
                        </a:lnTo>
                        <a:lnTo>
                          <a:pt x="92" y="117"/>
                        </a:lnTo>
                        <a:lnTo>
                          <a:pt x="92" y="117"/>
                        </a:lnTo>
                        <a:lnTo>
                          <a:pt x="92" y="117"/>
                        </a:lnTo>
                        <a:lnTo>
                          <a:pt x="92" y="115"/>
                        </a:lnTo>
                        <a:lnTo>
                          <a:pt x="90" y="115"/>
                        </a:lnTo>
                        <a:lnTo>
                          <a:pt x="90" y="115"/>
                        </a:lnTo>
                        <a:lnTo>
                          <a:pt x="88" y="115"/>
                        </a:lnTo>
                        <a:lnTo>
                          <a:pt x="88" y="115"/>
                        </a:lnTo>
                        <a:lnTo>
                          <a:pt x="88" y="115"/>
                        </a:lnTo>
                        <a:lnTo>
                          <a:pt x="86" y="115"/>
                        </a:lnTo>
                        <a:lnTo>
                          <a:pt x="86" y="115"/>
                        </a:lnTo>
                        <a:lnTo>
                          <a:pt x="86" y="115"/>
                        </a:lnTo>
                        <a:lnTo>
                          <a:pt x="86" y="115"/>
                        </a:lnTo>
                        <a:lnTo>
                          <a:pt x="84" y="115"/>
                        </a:lnTo>
                        <a:lnTo>
                          <a:pt x="84" y="115"/>
                        </a:lnTo>
                        <a:lnTo>
                          <a:pt x="82" y="115"/>
                        </a:lnTo>
                        <a:lnTo>
                          <a:pt x="82" y="115"/>
                        </a:lnTo>
                        <a:lnTo>
                          <a:pt x="82" y="115"/>
                        </a:lnTo>
                        <a:lnTo>
                          <a:pt x="82" y="115"/>
                        </a:lnTo>
                        <a:lnTo>
                          <a:pt x="80" y="115"/>
                        </a:lnTo>
                        <a:lnTo>
                          <a:pt x="80" y="115"/>
                        </a:lnTo>
                        <a:lnTo>
                          <a:pt x="78" y="115"/>
                        </a:lnTo>
                        <a:lnTo>
                          <a:pt x="78" y="115"/>
                        </a:lnTo>
                        <a:lnTo>
                          <a:pt x="78" y="115"/>
                        </a:lnTo>
                        <a:lnTo>
                          <a:pt x="76" y="115"/>
                        </a:lnTo>
                        <a:lnTo>
                          <a:pt x="76" y="115"/>
                        </a:lnTo>
                        <a:lnTo>
                          <a:pt x="76" y="115"/>
                        </a:lnTo>
                        <a:lnTo>
                          <a:pt x="75" y="115"/>
                        </a:lnTo>
                        <a:lnTo>
                          <a:pt x="75" y="115"/>
                        </a:lnTo>
                        <a:lnTo>
                          <a:pt x="75" y="115"/>
                        </a:lnTo>
                        <a:lnTo>
                          <a:pt x="73" y="115"/>
                        </a:lnTo>
                        <a:lnTo>
                          <a:pt x="73" y="115"/>
                        </a:lnTo>
                        <a:lnTo>
                          <a:pt x="73" y="115"/>
                        </a:lnTo>
                        <a:lnTo>
                          <a:pt x="71" y="115"/>
                        </a:lnTo>
                        <a:lnTo>
                          <a:pt x="71" y="115"/>
                        </a:lnTo>
                        <a:lnTo>
                          <a:pt x="71" y="115"/>
                        </a:lnTo>
                        <a:lnTo>
                          <a:pt x="69" y="115"/>
                        </a:lnTo>
                        <a:lnTo>
                          <a:pt x="69" y="115"/>
                        </a:lnTo>
                        <a:lnTo>
                          <a:pt x="69" y="115"/>
                        </a:lnTo>
                        <a:lnTo>
                          <a:pt x="67" y="115"/>
                        </a:lnTo>
                        <a:lnTo>
                          <a:pt x="67" y="115"/>
                        </a:lnTo>
                        <a:lnTo>
                          <a:pt x="67" y="115"/>
                        </a:lnTo>
                        <a:lnTo>
                          <a:pt x="65" y="115"/>
                        </a:lnTo>
                        <a:lnTo>
                          <a:pt x="65" y="115"/>
                        </a:lnTo>
                        <a:lnTo>
                          <a:pt x="65" y="115"/>
                        </a:lnTo>
                        <a:lnTo>
                          <a:pt x="63" y="115"/>
                        </a:lnTo>
                        <a:lnTo>
                          <a:pt x="63" y="115"/>
                        </a:lnTo>
                        <a:lnTo>
                          <a:pt x="61" y="115"/>
                        </a:lnTo>
                        <a:lnTo>
                          <a:pt x="61" y="115"/>
                        </a:lnTo>
                        <a:lnTo>
                          <a:pt x="61" y="117"/>
                        </a:lnTo>
                        <a:lnTo>
                          <a:pt x="61" y="117"/>
                        </a:lnTo>
                        <a:lnTo>
                          <a:pt x="59" y="117"/>
                        </a:lnTo>
                        <a:lnTo>
                          <a:pt x="59" y="117"/>
                        </a:lnTo>
                        <a:lnTo>
                          <a:pt x="59" y="117"/>
                        </a:lnTo>
                        <a:lnTo>
                          <a:pt x="57" y="117"/>
                        </a:lnTo>
                        <a:lnTo>
                          <a:pt x="57" y="117"/>
                        </a:lnTo>
                        <a:lnTo>
                          <a:pt x="55" y="117"/>
                        </a:lnTo>
                        <a:lnTo>
                          <a:pt x="55" y="117"/>
                        </a:lnTo>
                        <a:lnTo>
                          <a:pt x="55" y="117"/>
                        </a:lnTo>
                        <a:lnTo>
                          <a:pt x="54" y="117"/>
                        </a:lnTo>
                        <a:lnTo>
                          <a:pt x="54" y="117"/>
                        </a:lnTo>
                        <a:lnTo>
                          <a:pt x="52" y="117"/>
                        </a:lnTo>
                        <a:lnTo>
                          <a:pt x="52" y="117"/>
                        </a:lnTo>
                        <a:lnTo>
                          <a:pt x="52" y="117"/>
                        </a:lnTo>
                        <a:lnTo>
                          <a:pt x="52" y="117"/>
                        </a:lnTo>
                        <a:lnTo>
                          <a:pt x="50" y="117"/>
                        </a:lnTo>
                        <a:lnTo>
                          <a:pt x="50" y="117"/>
                        </a:lnTo>
                        <a:lnTo>
                          <a:pt x="50" y="117"/>
                        </a:lnTo>
                        <a:lnTo>
                          <a:pt x="48" y="117"/>
                        </a:lnTo>
                        <a:lnTo>
                          <a:pt x="48" y="119"/>
                        </a:lnTo>
                        <a:lnTo>
                          <a:pt x="48" y="119"/>
                        </a:lnTo>
                        <a:lnTo>
                          <a:pt x="46" y="119"/>
                        </a:lnTo>
                        <a:lnTo>
                          <a:pt x="46" y="119"/>
                        </a:lnTo>
                        <a:lnTo>
                          <a:pt x="46" y="119"/>
                        </a:lnTo>
                        <a:lnTo>
                          <a:pt x="46" y="119"/>
                        </a:lnTo>
                        <a:lnTo>
                          <a:pt x="44" y="119"/>
                        </a:lnTo>
                        <a:lnTo>
                          <a:pt x="44" y="119"/>
                        </a:lnTo>
                        <a:lnTo>
                          <a:pt x="44" y="121"/>
                        </a:lnTo>
                        <a:lnTo>
                          <a:pt x="44" y="121"/>
                        </a:lnTo>
                        <a:lnTo>
                          <a:pt x="42" y="121"/>
                        </a:lnTo>
                        <a:lnTo>
                          <a:pt x="42" y="121"/>
                        </a:lnTo>
                        <a:lnTo>
                          <a:pt x="42" y="121"/>
                        </a:lnTo>
                        <a:lnTo>
                          <a:pt x="40" y="121"/>
                        </a:lnTo>
                        <a:lnTo>
                          <a:pt x="40" y="123"/>
                        </a:lnTo>
                        <a:lnTo>
                          <a:pt x="40" y="123"/>
                        </a:lnTo>
                        <a:lnTo>
                          <a:pt x="40" y="123"/>
                        </a:lnTo>
                        <a:lnTo>
                          <a:pt x="38" y="123"/>
                        </a:lnTo>
                        <a:lnTo>
                          <a:pt x="38" y="123"/>
                        </a:lnTo>
                        <a:lnTo>
                          <a:pt x="38" y="123"/>
                        </a:lnTo>
                        <a:lnTo>
                          <a:pt x="38" y="123"/>
                        </a:lnTo>
                        <a:lnTo>
                          <a:pt x="38" y="123"/>
                        </a:lnTo>
                        <a:lnTo>
                          <a:pt x="36" y="123"/>
                        </a:lnTo>
                        <a:lnTo>
                          <a:pt x="36" y="123"/>
                        </a:lnTo>
                        <a:lnTo>
                          <a:pt x="34" y="123"/>
                        </a:lnTo>
                        <a:lnTo>
                          <a:pt x="34" y="123"/>
                        </a:lnTo>
                        <a:lnTo>
                          <a:pt x="34" y="125"/>
                        </a:lnTo>
                        <a:lnTo>
                          <a:pt x="34" y="125"/>
                        </a:lnTo>
                        <a:lnTo>
                          <a:pt x="32" y="125"/>
                        </a:lnTo>
                        <a:lnTo>
                          <a:pt x="32" y="125"/>
                        </a:lnTo>
                        <a:lnTo>
                          <a:pt x="32" y="125"/>
                        </a:lnTo>
                        <a:lnTo>
                          <a:pt x="32" y="125"/>
                        </a:lnTo>
                        <a:lnTo>
                          <a:pt x="31" y="125"/>
                        </a:lnTo>
                        <a:lnTo>
                          <a:pt x="31" y="125"/>
                        </a:lnTo>
                        <a:lnTo>
                          <a:pt x="29" y="125"/>
                        </a:lnTo>
                        <a:lnTo>
                          <a:pt x="29" y="127"/>
                        </a:lnTo>
                        <a:lnTo>
                          <a:pt x="29" y="127"/>
                        </a:lnTo>
                        <a:lnTo>
                          <a:pt x="29" y="127"/>
                        </a:lnTo>
                        <a:lnTo>
                          <a:pt x="29" y="127"/>
                        </a:lnTo>
                        <a:lnTo>
                          <a:pt x="29" y="128"/>
                        </a:lnTo>
                        <a:lnTo>
                          <a:pt x="27" y="128"/>
                        </a:lnTo>
                        <a:lnTo>
                          <a:pt x="27" y="128"/>
                        </a:lnTo>
                        <a:lnTo>
                          <a:pt x="27" y="128"/>
                        </a:lnTo>
                        <a:lnTo>
                          <a:pt x="27" y="128"/>
                        </a:lnTo>
                        <a:lnTo>
                          <a:pt x="25" y="128"/>
                        </a:lnTo>
                        <a:lnTo>
                          <a:pt x="25" y="128"/>
                        </a:lnTo>
                        <a:lnTo>
                          <a:pt x="25" y="130"/>
                        </a:lnTo>
                        <a:lnTo>
                          <a:pt x="23" y="130"/>
                        </a:lnTo>
                        <a:lnTo>
                          <a:pt x="23" y="130"/>
                        </a:lnTo>
                        <a:lnTo>
                          <a:pt x="23" y="130"/>
                        </a:lnTo>
                        <a:lnTo>
                          <a:pt x="23" y="130"/>
                        </a:lnTo>
                        <a:lnTo>
                          <a:pt x="21" y="130"/>
                        </a:lnTo>
                        <a:lnTo>
                          <a:pt x="21" y="130"/>
                        </a:lnTo>
                        <a:lnTo>
                          <a:pt x="21" y="130"/>
                        </a:lnTo>
                        <a:lnTo>
                          <a:pt x="19" y="130"/>
                        </a:lnTo>
                        <a:lnTo>
                          <a:pt x="19" y="132"/>
                        </a:lnTo>
                        <a:lnTo>
                          <a:pt x="19" y="132"/>
                        </a:lnTo>
                        <a:lnTo>
                          <a:pt x="19" y="132"/>
                        </a:lnTo>
                        <a:lnTo>
                          <a:pt x="17" y="132"/>
                        </a:lnTo>
                        <a:lnTo>
                          <a:pt x="17" y="130"/>
                        </a:lnTo>
                        <a:lnTo>
                          <a:pt x="17" y="130"/>
                        </a:lnTo>
                        <a:lnTo>
                          <a:pt x="17" y="130"/>
                        </a:lnTo>
                        <a:lnTo>
                          <a:pt x="17" y="128"/>
                        </a:lnTo>
                        <a:lnTo>
                          <a:pt x="17" y="128"/>
                        </a:lnTo>
                        <a:lnTo>
                          <a:pt x="17" y="127"/>
                        </a:lnTo>
                        <a:lnTo>
                          <a:pt x="17" y="127"/>
                        </a:lnTo>
                        <a:lnTo>
                          <a:pt x="17" y="125"/>
                        </a:lnTo>
                        <a:lnTo>
                          <a:pt x="17" y="125"/>
                        </a:lnTo>
                        <a:lnTo>
                          <a:pt x="17" y="123"/>
                        </a:lnTo>
                        <a:lnTo>
                          <a:pt x="17" y="123"/>
                        </a:lnTo>
                        <a:lnTo>
                          <a:pt x="17" y="123"/>
                        </a:lnTo>
                        <a:lnTo>
                          <a:pt x="17" y="123"/>
                        </a:lnTo>
                        <a:lnTo>
                          <a:pt x="17" y="121"/>
                        </a:lnTo>
                        <a:lnTo>
                          <a:pt x="17" y="121"/>
                        </a:lnTo>
                        <a:lnTo>
                          <a:pt x="17" y="121"/>
                        </a:lnTo>
                        <a:lnTo>
                          <a:pt x="17" y="119"/>
                        </a:lnTo>
                        <a:lnTo>
                          <a:pt x="17" y="119"/>
                        </a:lnTo>
                        <a:lnTo>
                          <a:pt x="17" y="117"/>
                        </a:lnTo>
                        <a:lnTo>
                          <a:pt x="17" y="117"/>
                        </a:lnTo>
                        <a:lnTo>
                          <a:pt x="19" y="117"/>
                        </a:lnTo>
                        <a:lnTo>
                          <a:pt x="19" y="115"/>
                        </a:lnTo>
                        <a:lnTo>
                          <a:pt x="19" y="115"/>
                        </a:lnTo>
                        <a:lnTo>
                          <a:pt x="19" y="115"/>
                        </a:lnTo>
                        <a:lnTo>
                          <a:pt x="19" y="115"/>
                        </a:lnTo>
                        <a:lnTo>
                          <a:pt x="19" y="113"/>
                        </a:lnTo>
                        <a:lnTo>
                          <a:pt x="19" y="113"/>
                        </a:lnTo>
                        <a:lnTo>
                          <a:pt x="19" y="113"/>
                        </a:lnTo>
                        <a:lnTo>
                          <a:pt x="21" y="113"/>
                        </a:lnTo>
                        <a:lnTo>
                          <a:pt x="21" y="111"/>
                        </a:lnTo>
                        <a:lnTo>
                          <a:pt x="21" y="111"/>
                        </a:lnTo>
                        <a:lnTo>
                          <a:pt x="19" y="111"/>
                        </a:lnTo>
                        <a:lnTo>
                          <a:pt x="19" y="109"/>
                        </a:lnTo>
                        <a:lnTo>
                          <a:pt x="19" y="109"/>
                        </a:lnTo>
                        <a:lnTo>
                          <a:pt x="19" y="107"/>
                        </a:lnTo>
                        <a:lnTo>
                          <a:pt x="21" y="107"/>
                        </a:lnTo>
                        <a:lnTo>
                          <a:pt x="21" y="107"/>
                        </a:lnTo>
                        <a:lnTo>
                          <a:pt x="21" y="107"/>
                        </a:lnTo>
                        <a:lnTo>
                          <a:pt x="21" y="105"/>
                        </a:lnTo>
                        <a:lnTo>
                          <a:pt x="19" y="105"/>
                        </a:lnTo>
                        <a:lnTo>
                          <a:pt x="19" y="105"/>
                        </a:lnTo>
                        <a:lnTo>
                          <a:pt x="19" y="104"/>
                        </a:lnTo>
                        <a:lnTo>
                          <a:pt x="19" y="104"/>
                        </a:lnTo>
                        <a:lnTo>
                          <a:pt x="19" y="102"/>
                        </a:lnTo>
                        <a:lnTo>
                          <a:pt x="19" y="102"/>
                        </a:lnTo>
                        <a:lnTo>
                          <a:pt x="19" y="102"/>
                        </a:lnTo>
                        <a:lnTo>
                          <a:pt x="19" y="102"/>
                        </a:lnTo>
                        <a:lnTo>
                          <a:pt x="17" y="102"/>
                        </a:lnTo>
                        <a:lnTo>
                          <a:pt x="17" y="100"/>
                        </a:lnTo>
                        <a:lnTo>
                          <a:pt x="17" y="100"/>
                        </a:lnTo>
                        <a:lnTo>
                          <a:pt x="17" y="100"/>
                        </a:lnTo>
                        <a:lnTo>
                          <a:pt x="17" y="100"/>
                        </a:lnTo>
                        <a:lnTo>
                          <a:pt x="15" y="100"/>
                        </a:lnTo>
                        <a:lnTo>
                          <a:pt x="15" y="100"/>
                        </a:lnTo>
                        <a:lnTo>
                          <a:pt x="13" y="100"/>
                        </a:lnTo>
                        <a:lnTo>
                          <a:pt x="13" y="98"/>
                        </a:lnTo>
                        <a:lnTo>
                          <a:pt x="13" y="98"/>
                        </a:lnTo>
                        <a:lnTo>
                          <a:pt x="13" y="98"/>
                        </a:lnTo>
                        <a:lnTo>
                          <a:pt x="13" y="98"/>
                        </a:lnTo>
                        <a:lnTo>
                          <a:pt x="13" y="96"/>
                        </a:lnTo>
                        <a:lnTo>
                          <a:pt x="13" y="96"/>
                        </a:lnTo>
                        <a:lnTo>
                          <a:pt x="13" y="96"/>
                        </a:lnTo>
                        <a:lnTo>
                          <a:pt x="13" y="94"/>
                        </a:lnTo>
                        <a:lnTo>
                          <a:pt x="13" y="94"/>
                        </a:lnTo>
                        <a:lnTo>
                          <a:pt x="11" y="94"/>
                        </a:lnTo>
                        <a:lnTo>
                          <a:pt x="11" y="92"/>
                        </a:lnTo>
                        <a:lnTo>
                          <a:pt x="11" y="92"/>
                        </a:lnTo>
                        <a:lnTo>
                          <a:pt x="11" y="92"/>
                        </a:lnTo>
                        <a:lnTo>
                          <a:pt x="11" y="92"/>
                        </a:lnTo>
                        <a:lnTo>
                          <a:pt x="9" y="92"/>
                        </a:lnTo>
                        <a:lnTo>
                          <a:pt x="9" y="92"/>
                        </a:lnTo>
                        <a:lnTo>
                          <a:pt x="8" y="92"/>
                        </a:lnTo>
                        <a:lnTo>
                          <a:pt x="8" y="92"/>
                        </a:lnTo>
                        <a:lnTo>
                          <a:pt x="8" y="92"/>
                        </a:lnTo>
                        <a:lnTo>
                          <a:pt x="6" y="92"/>
                        </a:lnTo>
                        <a:lnTo>
                          <a:pt x="6" y="92"/>
                        </a:lnTo>
                        <a:lnTo>
                          <a:pt x="6" y="90"/>
                        </a:lnTo>
                        <a:lnTo>
                          <a:pt x="6" y="90"/>
                        </a:lnTo>
                        <a:lnTo>
                          <a:pt x="6" y="90"/>
                        </a:lnTo>
                        <a:lnTo>
                          <a:pt x="4" y="90"/>
                        </a:lnTo>
                        <a:lnTo>
                          <a:pt x="4" y="90"/>
                        </a:lnTo>
                        <a:lnTo>
                          <a:pt x="4" y="90"/>
                        </a:lnTo>
                        <a:lnTo>
                          <a:pt x="2" y="90"/>
                        </a:lnTo>
                        <a:lnTo>
                          <a:pt x="2" y="88"/>
                        </a:lnTo>
                        <a:lnTo>
                          <a:pt x="2" y="88"/>
                        </a:lnTo>
                        <a:lnTo>
                          <a:pt x="2" y="88"/>
                        </a:lnTo>
                        <a:lnTo>
                          <a:pt x="0" y="88"/>
                        </a:lnTo>
                        <a:lnTo>
                          <a:pt x="0" y="88"/>
                        </a:lnTo>
                        <a:lnTo>
                          <a:pt x="0" y="88"/>
                        </a:lnTo>
                        <a:lnTo>
                          <a:pt x="0" y="86"/>
                        </a:lnTo>
                        <a:lnTo>
                          <a:pt x="0" y="86"/>
                        </a:lnTo>
                        <a:lnTo>
                          <a:pt x="0" y="86"/>
                        </a:lnTo>
                        <a:lnTo>
                          <a:pt x="2" y="86"/>
                        </a:lnTo>
                        <a:lnTo>
                          <a:pt x="2" y="84"/>
                        </a:lnTo>
                        <a:lnTo>
                          <a:pt x="2" y="84"/>
                        </a:lnTo>
                        <a:lnTo>
                          <a:pt x="2" y="84"/>
                        </a:lnTo>
                        <a:lnTo>
                          <a:pt x="2" y="84"/>
                        </a:lnTo>
                        <a:lnTo>
                          <a:pt x="2" y="82"/>
                        </a:lnTo>
                        <a:lnTo>
                          <a:pt x="4" y="82"/>
                        </a:lnTo>
                        <a:lnTo>
                          <a:pt x="4" y="82"/>
                        </a:lnTo>
                        <a:lnTo>
                          <a:pt x="4" y="82"/>
                        </a:lnTo>
                        <a:lnTo>
                          <a:pt x="4" y="82"/>
                        </a:lnTo>
                        <a:lnTo>
                          <a:pt x="4" y="81"/>
                        </a:lnTo>
                        <a:lnTo>
                          <a:pt x="4" y="81"/>
                        </a:lnTo>
                        <a:lnTo>
                          <a:pt x="4" y="79"/>
                        </a:lnTo>
                        <a:lnTo>
                          <a:pt x="4" y="79"/>
                        </a:lnTo>
                        <a:lnTo>
                          <a:pt x="6" y="79"/>
                        </a:lnTo>
                        <a:lnTo>
                          <a:pt x="6" y="77"/>
                        </a:lnTo>
                        <a:lnTo>
                          <a:pt x="6" y="77"/>
                        </a:lnTo>
                        <a:lnTo>
                          <a:pt x="6" y="75"/>
                        </a:lnTo>
                        <a:lnTo>
                          <a:pt x="6" y="75"/>
                        </a:lnTo>
                        <a:lnTo>
                          <a:pt x="6" y="75"/>
                        </a:lnTo>
                        <a:lnTo>
                          <a:pt x="6" y="73"/>
                        </a:lnTo>
                        <a:lnTo>
                          <a:pt x="4" y="73"/>
                        </a:lnTo>
                        <a:lnTo>
                          <a:pt x="4" y="73"/>
                        </a:lnTo>
                        <a:lnTo>
                          <a:pt x="4" y="73"/>
                        </a:lnTo>
                        <a:lnTo>
                          <a:pt x="4" y="71"/>
                        </a:lnTo>
                        <a:lnTo>
                          <a:pt x="4" y="71"/>
                        </a:lnTo>
                        <a:lnTo>
                          <a:pt x="4" y="69"/>
                        </a:lnTo>
                        <a:lnTo>
                          <a:pt x="2" y="69"/>
                        </a:lnTo>
                        <a:lnTo>
                          <a:pt x="2" y="69"/>
                        </a:lnTo>
                        <a:lnTo>
                          <a:pt x="2" y="67"/>
                        </a:lnTo>
                        <a:lnTo>
                          <a:pt x="2" y="67"/>
                        </a:lnTo>
                        <a:lnTo>
                          <a:pt x="2" y="67"/>
                        </a:lnTo>
                        <a:lnTo>
                          <a:pt x="2" y="67"/>
                        </a:lnTo>
                        <a:lnTo>
                          <a:pt x="2" y="65"/>
                        </a:lnTo>
                        <a:lnTo>
                          <a:pt x="2" y="65"/>
                        </a:lnTo>
                        <a:lnTo>
                          <a:pt x="2" y="65"/>
                        </a:lnTo>
                        <a:lnTo>
                          <a:pt x="4" y="65"/>
                        </a:lnTo>
                        <a:lnTo>
                          <a:pt x="4" y="65"/>
                        </a:lnTo>
                        <a:lnTo>
                          <a:pt x="4" y="65"/>
                        </a:lnTo>
                        <a:lnTo>
                          <a:pt x="6" y="65"/>
                        </a:lnTo>
                        <a:lnTo>
                          <a:pt x="6" y="65"/>
                        </a:lnTo>
                        <a:lnTo>
                          <a:pt x="6" y="67"/>
                        </a:lnTo>
                        <a:lnTo>
                          <a:pt x="6" y="67"/>
                        </a:lnTo>
                        <a:lnTo>
                          <a:pt x="8" y="67"/>
                        </a:lnTo>
                        <a:lnTo>
                          <a:pt x="8" y="65"/>
                        </a:lnTo>
                        <a:lnTo>
                          <a:pt x="8" y="65"/>
                        </a:lnTo>
                        <a:lnTo>
                          <a:pt x="8" y="63"/>
                        </a:lnTo>
                        <a:lnTo>
                          <a:pt x="8" y="63"/>
                        </a:lnTo>
                        <a:lnTo>
                          <a:pt x="8" y="63"/>
                        </a:lnTo>
                        <a:lnTo>
                          <a:pt x="8" y="63"/>
                        </a:lnTo>
                        <a:lnTo>
                          <a:pt x="8" y="61"/>
                        </a:lnTo>
                        <a:lnTo>
                          <a:pt x="8" y="61"/>
                        </a:lnTo>
                        <a:lnTo>
                          <a:pt x="8" y="59"/>
                        </a:lnTo>
                        <a:lnTo>
                          <a:pt x="8" y="59"/>
                        </a:lnTo>
                        <a:lnTo>
                          <a:pt x="8" y="59"/>
                        </a:lnTo>
                        <a:lnTo>
                          <a:pt x="8" y="59"/>
                        </a:lnTo>
                        <a:lnTo>
                          <a:pt x="8" y="59"/>
                        </a:lnTo>
                        <a:lnTo>
                          <a:pt x="8" y="58"/>
                        </a:lnTo>
                        <a:lnTo>
                          <a:pt x="9" y="58"/>
                        </a:lnTo>
                        <a:lnTo>
                          <a:pt x="9" y="58"/>
                        </a:lnTo>
                        <a:lnTo>
                          <a:pt x="9" y="56"/>
                        </a:lnTo>
                        <a:lnTo>
                          <a:pt x="9" y="56"/>
                        </a:lnTo>
                        <a:lnTo>
                          <a:pt x="9" y="58"/>
                        </a:lnTo>
                        <a:lnTo>
                          <a:pt x="11" y="58"/>
                        </a:lnTo>
                        <a:lnTo>
                          <a:pt x="11" y="56"/>
                        </a:lnTo>
                        <a:lnTo>
                          <a:pt x="11" y="56"/>
                        </a:lnTo>
                        <a:lnTo>
                          <a:pt x="9" y="56"/>
                        </a:lnTo>
                        <a:lnTo>
                          <a:pt x="9" y="54"/>
                        </a:lnTo>
                        <a:lnTo>
                          <a:pt x="9" y="54"/>
                        </a:lnTo>
                        <a:lnTo>
                          <a:pt x="9" y="52"/>
                        </a:lnTo>
                        <a:lnTo>
                          <a:pt x="9" y="52"/>
                        </a:lnTo>
                        <a:lnTo>
                          <a:pt x="9" y="54"/>
                        </a:lnTo>
                        <a:lnTo>
                          <a:pt x="8" y="54"/>
                        </a:lnTo>
                        <a:lnTo>
                          <a:pt x="8" y="54"/>
                        </a:lnTo>
                        <a:lnTo>
                          <a:pt x="8" y="52"/>
                        </a:lnTo>
                        <a:lnTo>
                          <a:pt x="8" y="52"/>
                        </a:lnTo>
                        <a:lnTo>
                          <a:pt x="6" y="52"/>
                        </a:lnTo>
                        <a:lnTo>
                          <a:pt x="6" y="52"/>
                        </a:lnTo>
                        <a:lnTo>
                          <a:pt x="6" y="52"/>
                        </a:lnTo>
                        <a:lnTo>
                          <a:pt x="6" y="50"/>
                        </a:lnTo>
                        <a:lnTo>
                          <a:pt x="6" y="50"/>
                        </a:lnTo>
                        <a:lnTo>
                          <a:pt x="6" y="50"/>
                        </a:lnTo>
                        <a:lnTo>
                          <a:pt x="6" y="50"/>
                        </a:lnTo>
                        <a:lnTo>
                          <a:pt x="6" y="50"/>
                        </a:lnTo>
                        <a:lnTo>
                          <a:pt x="6" y="48"/>
                        </a:lnTo>
                        <a:lnTo>
                          <a:pt x="6" y="48"/>
                        </a:lnTo>
                        <a:lnTo>
                          <a:pt x="6" y="48"/>
                        </a:lnTo>
                        <a:lnTo>
                          <a:pt x="6" y="46"/>
                        </a:lnTo>
                        <a:lnTo>
                          <a:pt x="8" y="46"/>
                        </a:lnTo>
                        <a:lnTo>
                          <a:pt x="8" y="46"/>
                        </a:lnTo>
                        <a:lnTo>
                          <a:pt x="8" y="46"/>
                        </a:lnTo>
                        <a:lnTo>
                          <a:pt x="9" y="46"/>
                        </a:lnTo>
                        <a:lnTo>
                          <a:pt x="9" y="46"/>
                        </a:lnTo>
                        <a:lnTo>
                          <a:pt x="11" y="46"/>
                        </a:lnTo>
                        <a:lnTo>
                          <a:pt x="11" y="46"/>
                        </a:lnTo>
                        <a:lnTo>
                          <a:pt x="11" y="48"/>
                        </a:lnTo>
                        <a:lnTo>
                          <a:pt x="11" y="48"/>
                        </a:lnTo>
                        <a:lnTo>
                          <a:pt x="11" y="48"/>
                        </a:lnTo>
                        <a:lnTo>
                          <a:pt x="13" y="48"/>
                        </a:lnTo>
                        <a:lnTo>
                          <a:pt x="13" y="48"/>
                        </a:lnTo>
                        <a:lnTo>
                          <a:pt x="13" y="46"/>
                        </a:lnTo>
                        <a:lnTo>
                          <a:pt x="13" y="46"/>
                        </a:lnTo>
                        <a:lnTo>
                          <a:pt x="13" y="48"/>
                        </a:lnTo>
                        <a:lnTo>
                          <a:pt x="13" y="48"/>
                        </a:lnTo>
                        <a:lnTo>
                          <a:pt x="13" y="48"/>
                        </a:lnTo>
                        <a:lnTo>
                          <a:pt x="13" y="50"/>
                        </a:lnTo>
                        <a:lnTo>
                          <a:pt x="15" y="50"/>
                        </a:lnTo>
                        <a:lnTo>
                          <a:pt x="15" y="50"/>
                        </a:lnTo>
                        <a:lnTo>
                          <a:pt x="15" y="48"/>
                        </a:lnTo>
                        <a:lnTo>
                          <a:pt x="15" y="48"/>
                        </a:lnTo>
                        <a:lnTo>
                          <a:pt x="15" y="46"/>
                        </a:lnTo>
                        <a:lnTo>
                          <a:pt x="15" y="46"/>
                        </a:lnTo>
                        <a:lnTo>
                          <a:pt x="15" y="46"/>
                        </a:lnTo>
                        <a:lnTo>
                          <a:pt x="15" y="44"/>
                        </a:lnTo>
                        <a:lnTo>
                          <a:pt x="15" y="44"/>
                        </a:lnTo>
                        <a:lnTo>
                          <a:pt x="15" y="42"/>
                        </a:lnTo>
                        <a:lnTo>
                          <a:pt x="13" y="42"/>
                        </a:lnTo>
                        <a:lnTo>
                          <a:pt x="13" y="42"/>
                        </a:lnTo>
                        <a:lnTo>
                          <a:pt x="13" y="42"/>
                        </a:lnTo>
                        <a:lnTo>
                          <a:pt x="13" y="42"/>
                        </a:lnTo>
                        <a:lnTo>
                          <a:pt x="13" y="42"/>
                        </a:lnTo>
                        <a:lnTo>
                          <a:pt x="13" y="40"/>
                        </a:lnTo>
                        <a:lnTo>
                          <a:pt x="11" y="40"/>
                        </a:lnTo>
                        <a:lnTo>
                          <a:pt x="11" y="42"/>
                        </a:lnTo>
                        <a:lnTo>
                          <a:pt x="11" y="42"/>
                        </a:lnTo>
                        <a:lnTo>
                          <a:pt x="11" y="40"/>
                        </a:lnTo>
                        <a:lnTo>
                          <a:pt x="11" y="40"/>
                        </a:lnTo>
                        <a:lnTo>
                          <a:pt x="11" y="40"/>
                        </a:lnTo>
                        <a:lnTo>
                          <a:pt x="11" y="38"/>
                        </a:lnTo>
                        <a:lnTo>
                          <a:pt x="11" y="38"/>
                        </a:lnTo>
                        <a:lnTo>
                          <a:pt x="11" y="38"/>
                        </a:lnTo>
                        <a:lnTo>
                          <a:pt x="11" y="37"/>
                        </a:lnTo>
                        <a:lnTo>
                          <a:pt x="11" y="37"/>
                        </a:lnTo>
                        <a:lnTo>
                          <a:pt x="11" y="35"/>
                        </a:lnTo>
                        <a:lnTo>
                          <a:pt x="11" y="35"/>
                        </a:lnTo>
                        <a:lnTo>
                          <a:pt x="13" y="35"/>
                        </a:lnTo>
                        <a:lnTo>
                          <a:pt x="13" y="35"/>
                        </a:lnTo>
                        <a:lnTo>
                          <a:pt x="13" y="35"/>
                        </a:lnTo>
                        <a:lnTo>
                          <a:pt x="13" y="35"/>
                        </a:lnTo>
                        <a:lnTo>
                          <a:pt x="13" y="35"/>
                        </a:lnTo>
                        <a:lnTo>
                          <a:pt x="13" y="33"/>
                        </a:lnTo>
                        <a:lnTo>
                          <a:pt x="11" y="33"/>
                        </a:lnTo>
                        <a:lnTo>
                          <a:pt x="11" y="33"/>
                        </a:lnTo>
                        <a:lnTo>
                          <a:pt x="11" y="33"/>
                        </a:lnTo>
                        <a:lnTo>
                          <a:pt x="11" y="31"/>
                        </a:lnTo>
                        <a:lnTo>
                          <a:pt x="11" y="31"/>
                        </a:lnTo>
                        <a:lnTo>
                          <a:pt x="11" y="31"/>
                        </a:lnTo>
                        <a:lnTo>
                          <a:pt x="11" y="29"/>
                        </a:lnTo>
                        <a:lnTo>
                          <a:pt x="11" y="29"/>
                        </a:lnTo>
                        <a:lnTo>
                          <a:pt x="11" y="27"/>
                        </a:lnTo>
                        <a:lnTo>
                          <a:pt x="11" y="27"/>
                        </a:lnTo>
                        <a:lnTo>
                          <a:pt x="11" y="27"/>
                        </a:lnTo>
                        <a:lnTo>
                          <a:pt x="9" y="27"/>
                        </a:lnTo>
                        <a:lnTo>
                          <a:pt x="9" y="27"/>
                        </a:lnTo>
                        <a:lnTo>
                          <a:pt x="8" y="27"/>
                        </a:lnTo>
                        <a:lnTo>
                          <a:pt x="8" y="27"/>
                        </a:lnTo>
                        <a:lnTo>
                          <a:pt x="8" y="27"/>
                        </a:lnTo>
                        <a:lnTo>
                          <a:pt x="8" y="27"/>
                        </a:lnTo>
                        <a:lnTo>
                          <a:pt x="8" y="25"/>
                        </a:lnTo>
                        <a:lnTo>
                          <a:pt x="8" y="25"/>
                        </a:lnTo>
                        <a:lnTo>
                          <a:pt x="8" y="25"/>
                        </a:lnTo>
                        <a:lnTo>
                          <a:pt x="8" y="23"/>
                        </a:lnTo>
                        <a:lnTo>
                          <a:pt x="8" y="23"/>
                        </a:lnTo>
                        <a:lnTo>
                          <a:pt x="8" y="23"/>
                        </a:lnTo>
                        <a:lnTo>
                          <a:pt x="8" y="21"/>
                        </a:lnTo>
                        <a:lnTo>
                          <a:pt x="8" y="21"/>
                        </a:lnTo>
                        <a:lnTo>
                          <a:pt x="8" y="19"/>
                        </a:lnTo>
                        <a:lnTo>
                          <a:pt x="8" y="19"/>
                        </a:lnTo>
                        <a:lnTo>
                          <a:pt x="8" y="19"/>
                        </a:lnTo>
                        <a:lnTo>
                          <a:pt x="8" y="17"/>
                        </a:lnTo>
                        <a:lnTo>
                          <a:pt x="8" y="17"/>
                        </a:lnTo>
                        <a:lnTo>
                          <a:pt x="8" y="17"/>
                        </a:lnTo>
                        <a:lnTo>
                          <a:pt x="8" y="17"/>
                        </a:lnTo>
                        <a:lnTo>
                          <a:pt x="8" y="15"/>
                        </a:lnTo>
                        <a:lnTo>
                          <a:pt x="8" y="15"/>
                        </a:lnTo>
                        <a:lnTo>
                          <a:pt x="8" y="15"/>
                        </a:lnTo>
                        <a:lnTo>
                          <a:pt x="8" y="14"/>
                        </a:lnTo>
                        <a:lnTo>
                          <a:pt x="9" y="14"/>
                        </a:lnTo>
                        <a:lnTo>
                          <a:pt x="9" y="14"/>
                        </a:lnTo>
                        <a:lnTo>
                          <a:pt x="9" y="14"/>
                        </a:lnTo>
                        <a:lnTo>
                          <a:pt x="9" y="12"/>
                        </a:lnTo>
                        <a:lnTo>
                          <a:pt x="11" y="12"/>
                        </a:lnTo>
                        <a:lnTo>
                          <a:pt x="11" y="12"/>
                        </a:lnTo>
                        <a:lnTo>
                          <a:pt x="11" y="12"/>
                        </a:lnTo>
                        <a:lnTo>
                          <a:pt x="11" y="12"/>
                        </a:lnTo>
                        <a:lnTo>
                          <a:pt x="13" y="12"/>
                        </a:lnTo>
                        <a:lnTo>
                          <a:pt x="13" y="12"/>
                        </a:lnTo>
                        <a:lnTo>
                          <a:pt x="13" y="12"/>
                        </a:lnTo>
                        <a:lnTo>
                          <a:pt x="13" y="10"/>
                        </a:lnTo>
                        <a:lnTo>
                          <a:pt x="13" y="10"/>
                        </a:lnTo>
                        <a:lnTo>
                          <a:pt x="13" y="10"/>
                        </a:lnTo>
                        <a:lnTo>
                          <a:pt x="13" y="8"/>
                        </a:lnTo>
                        <a:lnTo>
                          <a:pt x="13" y="8"/>
                        </a:lnTo>
                        <a:lnTo>
                          <a:pt x="15" y="8"/>
                        </a:lnTo>
                        <a:lnTo>
                          <a:pt x="15" y="6"/>
                        </a:lnTo>
                        <a:lnTo>
                          <a:pt x="15" y="6"/>
                        </a:lnTo>
                        <a:lnTo>
                          <a:pt x="17" y="6"/>
                        </a:lnTo>
                        <a:lnTo>
                          <a:pt x="17" y="6"/>
                        </a:lnTo>
                        <a:lnTo>
                          <a:pt x="17" y="6"/>
                        </a:lnTo>
                        <a:lnTo>
                          <a:pt x="19" y="6"/>
                        </a:lnTo>
                        <a:lnTo>
                          <a:pt x="19" y="6"/>
                        </a:lnTo>
                        <a:lnTo>
                          <a:pt x="19" y="8"/>
                        </a:lnTo>
                        <a:lnTo>
                          <a:pt x="19" y="8"/>
                        </a:lnTo>
                        <a:lnTo>
                          <a:pt x="19" y="8"/>
                        </a:lnTo>
                        <a:lnTo>
                          <a:pt x="21" y="8"/>
                        </a:lnTo>
                        <a:lnTo>
                          <a:pt x="21" y="10"/>
                        </a:lnTo>
                        <a:lnTo>
                          <a:pt x="21" y="10"/>
                        </a:lnTo>
                        <a:lnTo>
                          <a:pt x="21" y="10"/>
                        </a:lnTo>
                        <a:lnTo>
                          <a:pt x="23" y="10"/>
                        </a:lnTo>
                        <a:lnTo>
                          <a:pt x="23" y="12"/>
                        </a:lnTo>
                        <a:lnTo>
                          <a:pt x="23" y="12"/>
                        </a:lnTo>
                        <a:lnTo>
                          <a:pt x="23" y="12"/>
                        </a:lnTo>
                        <a:lnTo>
                          <a:pt x="25" y="12"/>
                        </a:lnTo>
                        <a:lnTo>
                          <a:pt x="25" y="12"/>
                        </a:lnTo>
                        <a:lnTo>
                          <a:pt x="25" y="12"/>
                        </a:lnTo>
                        <a:lnTo>
                          <a:pt x="27" y="12"/>
                        </a:lnTo>
                        <a:lnTo>
                          <a:pt x="27" y="12"/>
                        </a:lnTo>
                        <a:lnTo>
                          <a:pt x="27" y="12"/>
                        </a:lnTo>
                        <a:lnTo>
                          <a:pt x="27" y="12"/>
                        </a:lnTo>
                        <a:lnTo>
                          <a:pt x="27" y="12"/>
                        </a:lnTo>
                        <a:lnTo>
                          <a:pt x="29" y="12"/>
                        </a:lnTo>
                        <a:lnTo>
                          <a:pt x="29" y="12"/>
                        </a:lnTo>
                        <a:lnTo>
                          <a:pt x="27" y="12"/>
                        </a:lnTo>
                        <a:lnTo>
                          <a:pt x="27" y="10"/>
                        </a:lnTo>
                        <a:lnTo>
                          <a:pt x="27" y="10"/>
                        </a:lnTo>
                        <a:lnTo>
                          <a:pt x="29" y="10"/>
                        </a:lnTo>
                        <a:lnTo>
                          <a:pt x="29" y="8"/>
                        </a:lnTo>
                        <a:lnTo>
                          <a:pt x="29" y="8"/>
                        </a:lnTo>
                        <a:lnTo>
                          <a:pt x="29" y="8"/>
                        </a:lnTo>
                        <a:lnTo>
                          <a:pt x="31" y="8"/>
                        </a:lnTo>
                        <a:lnTo>
                          <a:pt x="31" y="8"/>
                        </a:lnTo>
                        <a:lnTo>
                          <a:pt x="32" y="8"/>
                        </a:lnTo>
                        <a:lnTo>
                          <a:pt x="32" y="8"/>
                        </a:lnTo>
                        <a:lnTo>
                          <a:pt x="32" y="8"/>
                        </a:lnTo>
                        <a:lnTo>
                          <a:pt x="32" y="8"/>
                        </a:lnTo>
                        <a:lnTo>
                          <a:pt x="34" y="8"/>
                        </a:lnTo>
                        <a:lnTo>
                          <a:pt x="34" y="6"/>
                        </a:lnTo>
                        <a:lnTo>
                          <a:pt x="32" y="6"/>
                        </a:lnTo>
                        <a:lnTo>
                          <a:pt x="32" y="6"/>
                        </a:lnTo>
                        <a:lnTo>
                          <a:pt x="32" y="4"/>
                        </a:lnTo>
                        <a:lnTo>
                          <a:pt x="32" y="4"/>
                        </a:lnTo>
                        <a:lnTo>
                          <a:pt x="32" y="2"/>
                        </a:lnTo>
                        <a:lnTo>
                          <a:pt x="32" y="2"/>
                        </a:lnTo>
                        <a:lnTo>
                          <a:pt x="34" y="2"/>
                        </a:lnTo>
                        <a:lnTo>
                          <a:pt x="34" y="2"/>
                        </a:lnTo>
                        <a:lnTo>
                          <a:pt x="34" y="2"/>
                        </a:lnTo>
                        <a:lnTo>
                          <a:pt x="34" y="2"/>
                        </a:lnTo>
                        <a:lnTo>
                          <a:pt x="34" y="4"/>
                        </a:lnTo>
                        <a:lnTo>
                          <a:pt x="36" y="4"/>
                        </a:lnTo>
                        <a:lnTo>
                          <a:pt x="36" y="4"/>
                        </a:lnTo>
                        <a:lnTo>
                          <a:pt x="38" y="4"/>
                        </a:lnTo>
                        <a:lnTo>
                          <a:pt x="38" y="2"/>
                        </a:lnTo>
                        <a:lnTo>
                          <a:pt x="38" y="2"/>
                        </a:lnTo>
                        <a:lnTo>
                          <a:pt x="38" y="2"/>
                        </a:lnTo>
                        <a:lnTo>
                          <a:pt x="38" y="2"/>
                        </a:lnTo>
                        <a:lnTo>
                          <a:pt x="38" y="2"/>
                        </a:lnTo>
                        <a:lnTo>
                          <a:pt x="40" y="2"/>
                        </a:lnTo>
                        <a:lnTo>
                          <a:pt x="40" y="0"/>
                        </a:lnTo>
                        <a:lnTo>
                          <a:pt x="40" y="0"/>
                        </a:lnTo>
                        <a:lnTo>
                          <a:pt x="40" y="2"/>
                        </a:lnTo>
                        <a:lnTo>
                          <a:pt x="40" y="2"/>
                        </a:lnTo>
                        <a:lnTo>
                          <a:pt x="40" y="2"/>
                        </a:lnTo>
                        <a:lnTo>
                          <a:pt x="40" y="2"/>
                        </a:lnTo>
                        <a:lnTo>
                          <a:pt x="40" y="4"/>
                        </a:lnTo>
                        <a:lnTo>
                          <a:pt x="40" y="4"/>
                        </a:lnTo>
                        <a:lnTo>
                          <a:pt x="40" y="4"/>
                        </a:lnTo>
                        <a:lnTo>
                          <a:pt x="40" y="6"/>
                        </a:lnTo>
                        <a:lnTo>
                          <a:pt x="40" y="6"/>
                        </a:lnTo>
                        <a:lnTo>
                          <a:pt x="42" y="6"/>
                        </a:lnTo>
                        <a:lnTo>
                          <a:pt x="42" y="6"/>
                        </a:lnTo>
                        <a:lnTo>
                          <a:pt x="42" y="8"/>
                        </a:lnTo>
                        <a:lnTo>
                          <a:pt x="42" y="8"/>
                        </a:lnTo>
                        <a:lnTo>
                          <a:pt x="42" y="10"/>
                        </a:lnTo>
                        <a:lnTo>
                          <a:pt x="40" y="10"/>
                        </a:lnTo>
                        <a:lnTo>
                          <a:pt x="40" y="10"/>
                        </a:lnTo>
                        <a:lnTo>
                          <a:pt x="40" y="12"/>
                        </a:lnTo>
                        <a:lnTo>
                          <a:pt x="42" y="12"/>
                        </a:lnTo>
                        <a:lnTo>
                          <a:pt x="42" y="12"/>
                        </a:lnTo>
                        <a:lnTo>
                          <a:pt x="42" y="12"/>
                        </a:lnTo>
                        <a:lnTo>
                          <a:pt x="44" y="12"/>
                        </a:lnTo>
                        <a:lnTo>
                          <a:pt x="44" y="12"/>
                        </a:lnTo>
                        <a:lnTo>
                          <a:pt x="44" y="12"/>
                        </a:lnTo>
                        <a:lnTo>
                          <a:pt x="44" y="12"/>
                        </a:lnTo>
                        <a:lnTo>
                          <a:pt x="46" y="12"/>
                        </a:lnTo>
                        <a:lnTo>
                          <a:pt x="46" y="10"/>
                        </a:lnTo>
                        <a:lnTo>
                          <a:pt x="46" y="10"/>
                        </a:lnTo>
                        <a:lnTo>
                          <a:pt x="46" y="10"/>
                        </a:lnTo>
                        <a:lnTo>
                          <a:pt x="46" y="10"/>
                        </a:lnTo>
                        <a:lnTo>
                          <a:pt x="46" y="8"/>
                        </a:lnTo>
                        <a:lnTo>
                          <a:pt x="48" y="8"/>
                        </a:lnTo>
                        <a:lnTo>
                          <a:pt x="48" y="8"/>
                        </a:lnTo>
                        <a:lnTo>
                          <a:pt x="48" y="8"/>
                        </a:lnTo>
                        <a:lnTo>
                          <a:pt x="50" y="8"/>
                        </a:lnTo>
                        <a:lnTo>
                          <a:pt x="50" y="8"/>
                        </a:lnTo>
                        <a:lnTo>
                          <a:pt x="50" y="6"/>
                        </a:lnTo>
                        <a:lnTo>
                          <a:pt x="50" y="6"/>
                        </a:lnTo>
                        <a:lnTo>
                          <a:pt x="52" y="6"/>
                        </a:lnTo>
                        <a:lnTo>
                          <a:pt x="52" y="6"/>
                        </a:lnTo>
                        <a:lnTo>
                          <a:pt x="52" y="6"/>
                        </a:lnTo>
                        <a:lnTo>
                          <a:pt x="52" y="8"/>
                        </a:lnTo>
                        <a:lnTo>
                          <a:pt x="54" y="8"/>
                        </a:lnTo>
                        <a:lnTo>
                          <a:pt x="54" y="8"/>
                        </a:lnTo>
                        <a:lnTo>
                          <a:pt x="54" y="8"/>
                        </a:lnTo>
                        <a:lnTo>
                          <a:pt x="54" y="10"/>
                        </a:lnTo>
                        <a:lnTo>
                          <a:pt x="55" y="10"/>
                        </a:lnTo>
                        <a:lnTo>
                          <a:pt x="55" y="10"/>
                        </a:lnTo>
                        <a:lnTo>
                          <a:pt x="55" y="10"/>
                        </a:lnTo>
                        <a:lnTo>
                          <a:pt x="55" y="10"/>
                        </a:lnTo>
                        <a:lnTo>
                          <a:pt x="57" y="10"/>
                        </a:lnTo>
                        <a:lnTo>
                          <a:pt x="57" y="10"/>
                        </a:lnTo>
                        <a:lnTo>
                          <a:pt x="57" y="10"/>
                        </a:lnTo>
                        <a:lnTo>
                          <a:pt x="59" y="10"/>
                        </a:lnTo>
                        <a:lnTo>
                          <a:pt x="59" y="10"/>
                        </a:lnTo>
                        <a:lnTo>
                          <a:pt x="59" y="10"/>
                        </a:lnTo>
                        <a:lnTo>
                          <a:pt x="59" y="12"/>
                        </a:lnTo>
                        <a:lnTo>
                          <a:pt x="59" y="12"/>
                        </a:lnTo>
                        <a:lnTo>
                          <a:pt x="59" y="12"/>
                        </a:lnTo>
                        <a:lnTo>
                          <a:pt x="61" y="12"/>
                        </a:lnTo>
                        <a:lnTo>
                          <a:pt x="61" y="12"/>
                        </a:lnTo>
                        <a:lnTo>
                          <a:pt x="61" y="14"/>
                        </a:lnTo>
                        <a:lnTo>
                          <a:pt x="61" y="14"/>
                        </a:lnTo>
                        <a:lnTo>
                          <a:pt x="61" y="14"/>
                        </a:lnTo>
                        <a:lnTo>
                          <a:pt x="61" y="14"/>
                        </a:lnTo>
                        <a:lnTo>
                          <a:pt x="61" y="15"/>
                        </a:lnTo>
                        <a:lnTo>
                          <a:pt x="63" y="15"/>
                        </a:lnTo>
                        <a:lnTo>
                          <a:pt x="63" y="15"/>
                        </a:lnTo>
                        <a:lnTo>
                          <a:pt x="63" y="17"/>
                        </a:lnTo>
                        <a:lnTo>
                          <a:pt x="63" y="17"/>
                        </a:lnTo>
                        <a:lnTo>
                          <a:pt x="63" y="19"/>
                        </a:lnTo>
                        <a:lnTo>
                          <a:pt x="63" y="19"/>
                        </a:lnTo>
                        <a:lnTo>
                          <a:pt x="65" y="19"/>
                        </a:lnTo>
                        <a:lnTo>
                          <a:pt x="65" y="19"/>
                        </a:lnTo>
                        <a:lnTo>
                          <a:pt x="65" y="19"/>
                        </a:lnTo>
                        <a:lnTo>
                          <a:pt x="65" y="19"/>
                        </a:lnTo>
                        <a:lnTo>
                          <a:pt x="65" y="19"/>
                        </a:lnTo>
                        <a:lnTo>
                          <a:pt x="65" y="21"/>
                        </a:lnTo>
                        <a:lnTo>
                          <a:pt x="67" y="21"/>
                        </a:lnTo>
                        <a:lnTo>
                          <a:pt x="67" y="21"/>
                        </a:lnTo>
                        <a:lnTo>
                          <a:pt x="67" y="21"/>
                        </a:lnTo>
                        <a:lnTo>
                          <a:pt x="67" y="23"/>
                        </a:lnTo>
                        <a:lnTo>
                          <a:pt x="67" y="23"/>
                        </a:lnTo>
                        <a:lnTo>
                          <a:pt x="67" y="21"/>
                        </a:lnTo>
                        <a:lnTo>
                          <a:pt x="69" y="21"/>
                        </a:lnTo>
                        <a:lnTo>
                          <a:pt x="69" y="21"/>
                        </a:lnTo>
                        <a:lnTo>
                          <a:pt x="71" y="2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8" name="Freeform 1636">
                    <a:extLst>
                      <a:ext uri="{FF2B5EF4-FFF2-40B4-BE49-F238E27FC236}">
                        <a16:creationId xmlns:a16="http://schemas.microsoft.com/office/drawing/2014/main" id="{DB048C67-FB29-43EB-AF7B-2C1050F57CFB}"/>
                      </a:ext>
                    </a:extLst>
                  </p:cNvPr>
                  <p:cNvSpPr>
                    <a:spLocks/>
                  </p:cNvSpPr>
                  <p:nvPr/>
                </p:nvSpPr>
                <p:spPr bwMode="auto">
                  <a:xfrm>
                    <a:off x="12536" y="2496"/>
                    <a:ext cx="44" cy="42"/>
                  </a:xfrm>
                  <a:custGeom>
                    <a:avLst/>
                    <a:gdLst>
                      <a:gd name="T0" fmla="*/ 38 w 44"/>
                      <a:gd name="T1" fmla="*/ 4 h 42"/>
                      <a:gd name="T2" fmla="*/ 40 w 44"/>
                      <a:gd name="T3" fmla="*/ 4 h 42"/>
                      <a:gd name="T4" fmla="*/ 42 w 44"/>
                      <a:gd name="T5" fmla="*/ 5 h 42"/>
                      <a:gd name="T6" fmla="*/ 42 w 44"/>
                      <a:gd name="T7" fmla="*/ 7 h 42"/>
                      <a:gd name="T8" fmla="*/ 44 w 44"/>
                      <a:gd name="T9" fmla="*/ 11 h 42"/>
                      <a:gd name="T10" fmla="*/ 42 w 44"/>
                      <a:gd name="T11" fmla="*/ 13 h 42"/>
                      <a:gd name="T12" fmla="*/ 40 w 44"/>
                      <a:gd name="T13" fmla="*/ 15 h 42"/>
                      <a:gd name="T14" fmla="*/ 38 w 44"/>
                      <a:gd name="T15" fmla="*/ 15 h 42"/>
                      <a:gd name="T16" fmla="*/ 36 w 44"/>
                      <a:gd name="T17" fmla="*/ 17 h 42"/>
                      <a:gd name="T18" fmla="*/ 36 w 44"/>
                      <a:gd name="T19" fmla="*/ 19 h 42"/>
                      <a:gd name="T20" fmla="*/ 34 w 44"/>
                      <a:gd name="T21" fmla="*/ 23 h 42"/>
                      <a:gd name="T22" fmla="*/ 34 w 44"/>
                      <a:gd name="T23" fmla="*/ 25 h 42"/>
                      <a:gd name="T24" fmla="*/ 34 w 44"/>
                      <a:gd name="T25" fmla="*/ 27 h 42"/>
                      <a:gd name="T26" fmla="*/ 34 w 44"/>
                      <a:gd name="T27" fmla="*/ 30 h 42"/>
                      <a:gd name="T28" fmla="*/ 33 w 44"/>
                      <a:gd name="T29" fmla="*/ 30 h 42"/>
                      <a:gd name="T30" fmla="*/ 31 w 44"/>
                      <a:gd name="T31" fmla="*/ 32 h 42"/>
                      <a:gd name="T32" fmla="*/ 29 w 44"/>
                      <a:gd name="T33" fmla="*/ 32 h 42"/>
                      <a:gd name="T34" fmla="*/ 27 w 44"/>
                      <a:gd name="T35" fmla="*/ 34 h 42"/>
                      <a:gd name="T36" fmla="*/ 27 w 44"/>
                      <a:gd name="T37" fmla="*/ 38 h 42"/>
                      <a:gd name="T38" fmla="*/ 25 w 44"/>
                      <a:gd name="T39" fmla="*/ 38 h 42"/>
                      <a:gd name="T40" fmla="*/ 23 w 44"/>
                      <a:gd name="T41" fmla="*/ 38 h 42"/>
                      <a:gd name="T42" fmla="*/ 21 w 44"/>
                      <a:gd name="T43" fmla="*/ 38 h 42"/>
                      <a:gd name="T44" fmla="*/ 19 w 44"/>
                      <a:gd name="T45" fmla="*/ 42 h 42"/>
                      <a:gd name="T46" fmla="*/ 17 w 44"/>
                      <a:gd name="T47" fmla="*/ 42 h 42"/>
                      <a:gd name="T48" fmla="*/ 15 w 44"/>
                      <a:gd name="T49" fmla="*/ 42 h 42"/>
                      <a:gd name="T50" fmla="*/ 13 w 44"/>
                      <a:gd name="T51" fmla="*/ 40 h 42"/>
                      <a:gd name="T52" fmla="*/ 11 w 44"/>
                      <a:gd name="T53" fmla="*/ 40 h 42"/>
                      <a:gd name="T54" fmla="*/ 10 w 44"/>
                      <a:gd name="T55" fmla="*/ 38 h 42"/>
                      <a:gd name="T56" fmla="*/ 8 w 44"/>
                      <a:gd name="T57" fmla="*/ 38 h 42"/>
                      <a:gd name="T58" fmla="*/ 6 w 44"/>
                      <a:gd name="T59" fmla="*/ 38 h 42"/>
                      <a:gd name="T60" fmla="*/ 4 w 44"/>
                      <a:gd name="T61" fmla="*/ 36 h 42"/>
                      <a:gd name="T62" fmla="*/ 2 w 44"/>
                      <a:gd name="T63" fmla="*/ 36 h 42"/>
                      <a:gd name="T64" fmla="*/ 2 w 44"/>
                      <a:gd name="T65" fmla="*/ 32 h 42"/>
                      <a:gd name="T66" fmla="*/ 2 w 44"/>
                      <a:gd name="T67" fmla="*/ 30 h 42"/>
                      <a:gd name="T68" fmla="*/ 0 w 44"/>
                      <a:gd name="T69" fmla="*/ 27 h 42"/>
                      <a:gd name="T70" fmla="*/ 0 w 44"/>
                      <a:gd name="T71" fmla="*/ 25 h 42"/>
                      <a:gd name="T72" fmla="*/ 2 w 44"/>
                      <a:gd name="T73" fmla="*/ 23 h 42"/>
                      <a:gd name="T74" fmla="*/ 0 w 44"/>
                      <a:gd name="T75" fmla="*/ 21 h 42"/>
                      <a:gd name="T76" fmla="*/ 2 w 44"/>
                      <a:gd name="T77" fmla="*/ 17 h 42"/>
                      <a:gd name="T78" fmla="*/ 4 w 44"/>
                      <a:gd name="T79" fmla="*/ 17 h 42"/>
                      <a:gd name="T80" fmla="*/ 6 w 44"/>
                      <a:gd name="T81" fmla="*/ 15 h 42"/>
                      <a:gd name="T82" fmla="*/ 6 w 44"/>
                      <a:gd name="T83" fmla="*/ 13 h 42"/>
                      <a:gd name="T84" fmla="*/ 8 w 44"/>
                      <a:gd name="T85" fmla="*/ 11 h 42"/>
                      <a:gd name="T86" fmla="*/ 10 w 44"/>
                      <a:gd name="T87" fmla="*/ 11 h 42"/>
                      <a:gd name="T88" fmla="*/ 10 w 44"/>
                      <a:gd name="T89" fmla="*/ 9 h 42"/>
                      <a:gd name="T90" fmla="*/ 11 w 44"/>
                      <a:gd name="T91" fmla="*/ 5 h 42"/>
                      <a:gd name="T92" fmla="*/ 13 w 44"/>
                      <a:gd name="T93" fmla="*/ 5 h 42"/>
                      <a:gd name="T94" fmla="*/ 15 w 44"/>
                      <a:gd name="T95" fmla="*/ 5 h 42"/>
                      <a:gd name="T96" fmla="*/ 17 w 44"/>
                      <a:gd name="T97" fmla="*/ 5 h 42"/>
                      <a:gd name="T98" fmla="*/ 17 w 44"/>
                      <a:gd name="T99" fmla="*/ 4 h 42"/>
                      <a:gd name="T100" fmla="*/ 19 w 44"/>
                      <a:gd name="T101" fmla="*/ 4 h 42"/>
                      <a:gd name="T102" fmla="*/ 23 w 44"/>
                      <a:gd name="T103" fmla="*/ 5 h 42"/>
                      <a:gd name="T104" fmla="*/ 25 w 44"/>
                      <a:gd name="T105" fmla="*/ 5 h 42"/>
                      <a:gd name="T106" fmla="*/ 27 w 44"/>
                      <a:gd name="T107" fmla="*/ 4 h 42"/>
                      <a:gd name="T108" fmla="*/ 29 w 44"/>
                      <a:gd name="T109" fmla="*/ 4 h 42"/>
                      <a:gd name="T110" fmla="*/ 31 w 44"/>
                      <a:gd name="T111" fmla="*/ 4 h 42"/>
                      <a:gd name="T112" fmla="*/ 33 w 44"/>
                      <a:gd name="T113" fmla="*/ 2 h 42"/>
                      <a:gd name="T114" fmla="*/ 34 w 44"/>
                      <a:gd name="T115" fmla="*/ 2 h 42"/>
                      <a:gd name="T116" fmla="*/ 36 w 44"/>
                      <a:gd name="T1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42">
                        <a:moveTo>
                          <a:pt x="38" y="2"/>
                        </a:moveTo>
                        <a:lnTo>
                          <a:pt x="38" y="2"/>
                        </a:lnTo>
                        <a:lnTo>
                          <a:pt x="38" y="2"/>
                        </a:lnTo>
                        <a:lnTo>
                          <a:pt x="38" y="4"/>
                        </a:lnTo>
                        <a:lnTo>
                          <a:pt x="38" y="4"/>
                        </a:lnTo>
                        <a:lnTo>
                          <a:pt x="40" y="4"/>
                        </a:lnTo>
                        <a:lnTo>
                          <a:pt x="40" y="4"/>
                        </a:lnTo>
                        <a:lnTo>
                          <a:pt x="40" y="4"/>
                        </a:lnTo>
                        <a:lnTo>
                          <a:pt x="40" y="4"/>
                        </a:lnTo>
                        <a:lnTo>
                          <a:pt x="40" y="5"/>
                        </a:lnTo>
                        <a:lnTo>
                          <a:pt x="42" y="5"/>
                        </a:lnTo>
                        <a:lnTo>
                          <a:pt x="42" y="5"/>
                        </a:lnTo>
                        <a:lnTo>
                          <a:pt x="42" y="5"/>
                        </a:lnTo>
                        <a:lnTo>
                          <a:pt x="42" y="7"/>
                        </a:lnTo>
                        <a:lnTo>
                          <a:pt x="42" y="7"/>
                        </a:lnTo>
                        <a:lnTo>
                          <a:pt x="42" y="7"/>
                        </a:lnTo>
                        <a:lnTo>
                          <a:pt x="42" y="9"/>
                        </a:lnTo>
                        <a:lnTo>
                          <a:pt x="42" y="9"/>
                        </a:lnTo>
                        <a:lnTo>
                          <a:pt x="42" y="11"/>
                        </a:lnTo>
                        <a:lnTo>
                          <a:pt x="44" y="11"/>
                        </a:lnTo>
                        <a:lnTo>
                          <a:pt x="44" y="11"/>
                        </a:lnTo>
                        <a:lnTo>
                          <a:pt x="42" y="11"/>
                        </a:lnTo>
                        <a:lnTo>
                          <a:pt x="42" y="13"/>
                        </a:lnTo>
                        <a:lnTo>
                          <a:pt x="42" y="13"/>
                        </a:lnTo>
                        <a:lnTo>
                          <a:pt x="40" y="13"/>
                        </a:lnTo>
                        <a:lnTo>
                          <a:pt x="40" y="13"/>
                        </a:lnTo>
                        <a:lnTo>
                          <a:pt x="40" y="13"/>
                        </a:lnTo>
                        <a:lnTo>
                          <a:pt x="40" y="15"/>
                        </a:lnTo>
                        <a:lnTo>
                          <a:pt x="40" y="15"/>
                        </a:lnTo>
                        <a:lnTo>
                          <a:pt x="38" y="15"/>
                        </a:lnTo>
                        <a:lnTo>
                          <a:pt x="38" y="15"/>
                        </a:lnTo>
                        <a:lnTo>
                          <a:pt x="38" y="15"/>
                        </a:lnTo>
                        <a:lnTo>
                          <a:pt x="38" y="15"/>
                        </a:lnTo>
                        <a:lnTo>
                          <a:pt x="38" y="15"/>
                        </a:lnTo>
                        <a:lnTo>
                          <a:pt x="38" y="17"/>
                        </a:lnTo>
                        <a:lnTo>
                          <a:pt x="36" y="17"/>
                        </a:lnTo>
                        <a:lnTo>
                          <a:pt x="36" y="17"/>
                        </a:lnTo>
                        <a:lnTo>
                          <a:pt x="36" y="19"/>
                        </a:lnTo>
                        <a:lnTo>
                          <a:pt x="36" y="19"/>
                        </a:lnTo>
                        <a:lnTo>
                          <a:pt x="36" y="19"/>
                        </a:lnTo>
                        <a:lnTo>
                          <a:pt x="36" y="21"/>
                        </a:lnTo>
                        <a:lnTo>
                          <a:pt x="34" y="21"/>
                        </a:lnTo>
                        <a:lnTo>
                          <a:pt x="34" y="21"/>
                        </a:lnTo>
                        <a:lnTo>
                          <a:pt x="34" y="23"/>
                        </a:lnTo>
                        <a:lnTo>
                          <a:pt x="34" y="23"/>
                        </a:lnTo>
                        <a:lnTo>
                          <a:pt x="34" y="23"/>
                        </a:lnTo>
                        <a:lnTo>
                          <a:pt x="34" y="23"/>
                        </a:lnTo>
                        <a:lnTo>
                          <a:pt x="34" y="25"/>
                        </a:lnTo>
                        <a:lnTo>
                          <a:pt x="34" y="25"/>
                        </a:lnTo>
                        <a:lnTo>
                          <a:pt x="34" y="25"/>
                        </a:lnTo>
                        <a:lnTo>
                          <a:pt x="34" y="27"/>
                        </a:lnTo>
                        <a:lnTo>
                          <a:pt x="34" y="27"/>
                        </a:lnTo>
                        <a:lnTo>
                          <a:pt x="34" y="28"/>
                        </a:lnTo>
                        <a:lnTo>
                          <a:pt x="34" y="28"/>
                        </a:lnTo>
                        <a:lnTo>
                          <a:pt x="34" y="28"/>
                        </a:lnTo>
                        <a:lnTo>
                          <a:pt x="34" y="30"/>
                        </a:lnTo>
                        <a:lnTo>
                          <a:pt x="34" y="30"/>
                        </a:lnTo>
                        <a:lnTo>
                          <a:pt x="34" y="30"/>
                        </a:lnTo>
                        <a:lnTo>
                          <a:pt x="33" y="30"/>
                        </a:lnTo>
                        <a:lnTo>
                          <a:pt x="33" y="30"/>
                        </a:lnTo>
                        <a:lnTo>
                          <a:pt x="33" y="30"/>
                        </a:lnTo>
                        <a:lnTo>
                          <a:pt x="33" y="30"/>
                        </a:lnTo>
                        <a:lnTo>
                          <a:pt x="31" y="30"/>
                        </a:lnTo>
                        <a:lnTo>
                          <a:pt x="31" y="32"/>
                        </a:lnTo>
                        <a:lnTo>
                          <a:pt x="31" y="32"/>
                        </a:lnTo>
                        <a:lnTo>
                          <a:pt x="31" y="32"/>
                        </a:lnTo>
                        <a:lnTo>
                          <a:pt x="29" y="32"/>
                        </a:lnTo>
                        <a:lnTo>
                          <a:pt x="29" y="32"/>
                        </a:lnTo>
                        <a:lnTo>
                          <a:pt x="29" y="34"/>
                        </a:lnTo>
                        <a:lnTo>
                          <a:pt x="29" y="34"/>
                        </a:lnTo>
                        <a:lnTo>
                          <a:pt x="29" y="34"/>
                        </a:lnTo>
                        <a:lnTo>
                          <a:pt x="27" y="34"/>
                        </a:lnTo>
                        <a:lnTo>
                          <a:pt x="27" y="34"/>
                        </a:lnTo>
                        <a:lnTo>
                          <a:pt x="27" y="36"/>
                        </a:lnTo>
                        <a:lnTo>
                          <a:pt x="27" y="36"/>
                        </a:lnTo>
                        <a:lnTo>
                          <a:pt x="27" y="38"/>
                        </a:lnTo>
                        <a:lnTo>
                          <a:pt x="25" y="38"/>
                        </a:lnTo>
                        <a:lnTo>
                          <a:pt x="25" y="38"/>
                        </a:lnTo>
                        <a:lnTo>
                          <a:pt x="25" y="38"/>
                        </a:lnTo>
                        <a:lnTo>
                          <a:pt x="25" y="38"/>
                        </a:lnTo>
                        <a:lnTo>
                          <a:pt x="25" y="38"/>
                        </a:lnTo>
                        <a:lnTo>
                          <a:pt x="23" y="38"/>
                        </a:lnTo>
                        <a:lnTo>
                          <a:pt x="23" y="38"/>
                        </a:lnTo>
                        <a:lnTo>
                          <a:pt x="23" y="38"/>
                        </a:lnTo>
                        <a:lnTo>
                          <a:pt x="23" y="38"/>
                        </a:lnTo>
                        <a:lnTo>
                          <a:pt x="21" y="38"/>
                        </a:lnTo>
                        <a:lnTo>
                          <a:pt x="21" y="38"/>
                        </a:lnTo>
                        <a:lnTo>
                          <a:pt x="21" y="38"/>
                        </a:lnTo>
                        <a:lnTo>
                          <a:pt x="21" y="40"/>
                        </a:lnTo>
                        <a:lnTo>
                          <a:pt x="21" y="40"/>
                        </a:lnTo>
                        <a:lnTo>
                          <a:pt x="21" y="42"/>
                        </a:lnTo>
                        <a:lnTo>
                          <a:pt x="19" y="42"/>
                        </a:lnTo>
                        <a:lnTo>
                          <a:pt x="19" y="42"/>
                        </a:lnTo>
                        <a:lnTo>
                          <a:pt x="19" y="42"/>
                        </a:lnTo>
                        <a:lnTo>
                          <a:pt x="17" y="42"/>
                        </a:lnTo>
                        <a:lnTo>
                          <a:pt x="17" y="42"/>
                        </a:lnTo>
                        <a:lnTo>
                          <a:pt x="17" y="42"/>
                        </a:lnTo>
                        <a:lnTo>
                          <a:pt x="17" y="42"/>
                        </a:lnTo>
                        <a:lnTo>
                          <a:pt x="17" y="42"/>
                        </a:lnTo>
                        <a:lnTo>
                          <a:pt x="15" y="42"/>
                        </a:lnTo>
                        <a:lnTo>
                          <a:pt x="15" y="42"/>
                        </a:lnTo>
                        <a:lnTo>
                          <a:pt x="15" y="40"/>
                        </a:lnTo>
                        <a:lnTo>
                          <a:pt x="13" y="40"/>
                        </a:lnTo>
                        <a:lnTo>
                          <a:pt x="13" y="40"/>
                        </a:lnTo>
                        <a:lnTo>
                          <a:pt x="13" y="40"/>
                        </a:lnTo>
                        <a:lnTo>
                          <a:pt x="13" y="40"/>
                        </a:lnTo>
                        <a:lnTo>
                          <a:pt x="11" y="40"/>
                        </a:lnTo>
                        <a:lnTo>
                          <a:pt x="11" y="40"/>
                        </a:lnTo>
                        <a:lnTo>
                          <a:pt x="11" y="40"/>
                        </a:lnTo>
                        <a:lnTo>
                          <a:pt x="10" y="40"/>
                        </a:lnTo>
                        <a:lnTo>
                          <a:pt x="10" y="38"/>
                        </a:lnTo>
                        <a:lnTo>
                          <a:pt x="10" y="38"/>
                        </a:lnTo>
                        <a:lnTo>
                          <a:pt x="10" y="38"/>
                        </a:lnTo>
                        <a:lnTo>
                          <a:pt x="8" y="38"/>
                        </a:lnTo>
                        <a:lnTo>
                          <a:pt x="8" y="38"/>
                        </a:lnTo>
                        <a:lnTo>
                          <a:pt x="8" y="38"/>
                        </a:lnTo>
                        <a:lnTo>
                          <a:pt x="8" y="38"/>
                        </a:lnTo>
                        <a:lnTo>
                          <a:pt x="6" y="38"/>
                        </a:lnTo>
                        <a:lnTo>
                          <a:pt x="6" y="38"/>
                        </a:lnTo>
                        <a:lnTo>
                          <a:pt x="6" y="38"/>
                        </a:lnTo>
                        <a:lnTo>
                          <a:pt x="6" y="38"/>
                        </a:lnTo>
                        <a:lnTo>
                          <a:pt x="6" y="38"/>
                        </a:lnTo>
                        <a:lnTo>
                          <a:pt x="6" y="36"/>
                        </a:lnTo>
                        <a:lnTo>
                          <a:pt x="4" y="36"/>
                        </a:lnTo>
                        <a:lnTo>
                          <a:pt x="4" y="36"/>
                        </a:lnTo>
                        <a:lnTo>
                          <a:pt x="2" y="36"/>
                        </a:lnTo>
                        <a:lnTo>
                          <a:pt x="2" y="36"/>
                        </a:lnTo>
                        <a:lnTo>
                          <a:pt x="2" y="36"/>
                        </a:lnTo>
                        <a:lnTo>
                          <a:pt x="2" y="34"/>
                        </a:lnTo>
                        <a:lnTo>
                          <a:pt x="2" y="34"/>
                        </a:lnTo>
                        <a:lnTo>
                          <a:pt x="2" y="32"/>
                        </a:lnTo>
                        <a:lnTo>
                          <a:pt x="2" y="32"/>
                        </a:lnTo>
                        <a:lnTo>
                          <a:pt x="2" y="30"/>
                        </a:lnTo>
                        <a:lnTo>
                          <a:pt x="2" y="30"/>
                        </a:lnTo>
                        <a:lnTo>
                          <a:pt x="2" y="30"/>
                        </a:lnTo>
                        <a:lnTo>
                          <a:pt x="2" y="30"/>
                        </a:lnTo>
                        <a:lnTo>
                          <a:pt x="0" y="30"/>
                        </a:lnTo>
                        <a:lnTo>
                          <a:pt x="0" y="28"/>
                        </a:lnTo>
                        <a:lnTo>
                          <a:pt x="0" y="28"/>
                        </a:lnTo>
                        <a:lnTo>
                          <a:pt x="0" y="27"/>
                        </a:lnTo>
                        <a:lnTo>
                          <a:pt x="0" y="27"/>
                        </a:lnTo>
                        <a:lnTo>
                          <a:pt x="2" y="27"/>
                        </a:lnTo>
                        <a:lnTo>
                          <a:pt x="2" y="25"/>
                        </a:lnTo>
                        <a:lnTo>
                          <a:pt x="0" y="25"/>
                        </a:lnTo>
                        <a:lnTo>
                          <a:pt x="0" y="25"/>
                        </a:lnTo>
                        <a:lnTo>
                          <a:pt x="0" y="23"/>
                        </a:lnTo>
                        <a:lnTo>
                          <a:pt x="0" y="23"/>
                        </a:lnTo>
                        <a:lnTo>
                          <a:pt x="2" y="23"/>
                        </a:lnTo>
                        <a:lnTo>
                          <a:pt x="2" y="23"/>
                        </a:lnTo>
                        <a:lnTo>
                          <a:pt x="2" y="21"/>
                        </a:lnTo>
                        <a:lnTo>
                          <a:pt x="0" y="21"/>
                        </a:lnTo>
                        <a:lnTo>
                          <a:pt x="0" y="21"/>
                        </a:lnTo>
                        <a:lnTo>
                          <a:pt x="0" y="19"/>
                        </a:lnTo>
                        <a:lnTo>
                          <a:pt x="0" y="19"/>
                        </a:lnTo>
                        <a:lnTo>
                          <a:pt x="2" y="19"/>
                        </a:lnTo>
                        <a:lnTo>
                          <a:pt x="2" y="17"/>
                        </a:lnTo>
                        <a:lnTo>
                          <a:pt x="2" y="17"/>
                        </a:lnTo>
                        <a:lnTo>
                          <a:pt x="2" y="17"/>
                        </a:lnTo>
                        <a:lnTo>
                          <a:pt x="2" y="17"/>
                        </a:lnTo>
                        <a:lnTo>
                          <a:pt x="4" y="17"/>
                        </a:lnTo>
                        <a:lnTo>
                          <a:pt x="4" y="15"/>
                        </a:lnTo>
                        <a:lnTo>
                          <a:pt x="4" y="15"/>
                        </a:lnTo>
                        <a:lnTo>
                          <a:pt x="4" y="15"/>
                        </a:lnTo>
                        <a:lnTo>
                          <a:pt x="6" y="15"/>
                        </a:lnTo>
                        <a:lnTo>
                          <a:pt x="6" y="15"/>
                        </a:lnTo>
                        <a:lnTo>
                          <a:pt x="6" y="15"/>
                        </a:lnTo>
                        <a:lnTo>
                          <a:pt x="6" y="15"/>
                        </a:lnTo>
                        <a:lnTo>
                          <a:pt x="6" y="13"/>
                        </a:lnTo>
                        <a:lnTo>
                          <a:pt x="8" y="13"/>
                        </a:lnTo>
                        <a:lnTo>
                          <a:pt x="8" y="13"/>
                        </a:lnTo>
                        <a:lnTo>
                          <a:pt x="8" y="13"/>
                        </a:lnTo>
                        <a:lnTo>
                          <a:pt x="8" y="11"/>
                        </a:lnTo>
                        <a:lnTo>
                          <a:pt x="8" y="11"/>
                        </a:lnTo>
                        <a:lnTo>
                          <a:pt x="10" y="11"/>
                        </a:lnTo>
                        <a:lnTo>
                          <a:pt x="10" y="11"/>
                        </a:lnTo>
                        <a:lnTo>
                          <a:pt x="10" y="11"/>
                        </a:lnTo>
                        <a:lnTo>
                          <a:pt x="11" y="11"/>
                        </a:lnTo>
                        <a:lnTo>
                          <a:pt x="11" y="9"/>
                        </a:lnTo>
                        <a:lnTo>
                          <a:pt x="10" y="9"/>
                        </a:lnTo>
                        <a:lnTo>
                          <a:pt x="10" y="9"/>
                        </a:lnTo>
                        <a:lnTo>
                          <a:pt x="10" y="7"/>
                        </a:lnTo>
                        <a:lnTo>
                          <a:pt x="10" y="7"/>
                        </a:lnTo>
                        <a:lnTo>
                          <a:pt x="11" y="7"/>
                        </a:lnTo>
                        <a:lnTo>
                          <a:pt x="11" y="5"/>
                        </a:lnTo>
                        <a:lnTo>
                          <a:pt x="11" y="5"/>
                        </a:lnTo>
                        <a:lnTo>
                          <a:pt x="11" y="5"/>
                        </a:lnTo>
                        <a:lnTo>
                          <a:pt x="11" y="5"/>
                        </a:lnTo>
                        <a:lnTo>
                          <a:pt x="13" y="5"/>
                        </a:lnTo>
                        <a:lnTo>
                          <a:pt x="13" y="5"/>
                        </a:lnTo>
                        <a:lnTo>
                          <a:pt x="13" y="5"/>
                        </a:lnTo>
                        <a:lnTo>
                          <a:pt x="13" y="5"/>
                        </a:lnTo>
                        <a:lnTo>
                          <a:pt x="15" y="5"/>
                        </a:lnTo>
                        <a:lnTo>
                          <a:pt x="15" y="5"/>
                        </a:lnTo>
                        <a:lnTo>
                          <a:pt x="15" y="7"/>
                        </a:lnTo>
                        <a:lnTo>
                          <a:pt x="17" y="7"/>
                        </a:lnTo>
                        <a:lnTo>
                          <a:pt x="17" y="5"/>
                        </a:lnTo>
                        <a:lnTo>
                          <a:pt x="17" y="5"/>
                        </a:lnTo>
                        <a:lnTo>
                          <a:pt x="17" y="5"/>
                        </a:lnTo>
                        <a:lnTo>
                          <a:pt x="17" y="5"/>
                        </a:lnTo>
                        <a:lnTo>
                          <a:pt x="17" y="4"/>
                        </a:lnTo>
                        <a:lnTo>
                          <a:pt x="17" y="4"/>
                        </a:lnTo>
                        <a:lnTo>
                          <a:pt x="19" y="4"/>
                        </a:lnTo>
                        <a:lnTo>
                          <a:pt x="19" y="4"/>
                        </a:lnTo>
                        <a:lnTo>
                          <a:pt x="19" y="4"/>
                        </a:lnTo>
                        <a:lnTo>
                          <a:pt x="21" y="4"/>
                        </a:lnTo>
                        <a:lnTo>
                          <a:pt x="21" y="5"/>
                        </a:lnTo>
                        <a:lnTo>
                          <a:pt x="21" y="5"/>
                        </a:lnTo>
                        <a:lnTo>
                          <a:pt x="23" y="5"/>
                        </a:lnTo>
                        <a:lnTo>
                          <a:pt x="23" y="5"/>
                        </a:lnTo>
                        <a:lnTo>
                          <a:pt x="23" y="5"/>
                        </a:lnTo>
                        <a:lnTo>
                          <a:pt x="25" y="5"/>
                        </a:lnTo>
                        <a:lnTo>
                          <a:pt x="25" y="5"/>
                        </a:lnTo>
                        <a:lnTo>
                          <a:pt x="25" y="5"/>
                        </a:lnTo>
                        <a:lnTo>
                          <a:pt x="27" y="5"/>
                        </a:lnTo>
                        <a:lnTo>
                          <a:pt x="27" y="4"/>
                        </a:lnTo>
                        <a:lnTo>
                          <a:pt x="27" y="4"/>
                        </a:lnTo>
                        <a:lnTo>
                          <a:pt x="27" y="4"/>
                        </a:lnTo>
                        <a:lnTo>
                          <a:pt x="27" y="2"/>
                        </a:lnTo>
                        <a:lnTo>
                          <a:pt x="29" y="2"/>
                        </a:lnTo>
                        <a:lnTo>
                          <a:pt x="29" y="4"/>
                        </a:lnTo>
                        <a:lnTo>
                          <a:pt x="29" y="4"/>
                        </a:lnTo>
                        <a:lnTo>
                          <a:pt x="29" y="4"/>
                        </a:lnTo>
                        <a:lnTo>
                          <a:pt x="31" y="4"/>
                        </a:lnTo>
                        <a:lnTo>
                          <a:pt x="31" y="4"/>
                        </a:lnTo>
                        <a:lnTo>
                          <a:pt x="31" y="2"/>
                        </a:lnTo>
                        <a:lnTo>
                          <a:pt x="33" y="2"/>
                        </a:lnTo>
                        <a:lnTo>
                          <a:pt x="33" y="2"/>
                        </a:lnTo>
                        <a:lnTo>
                          <a:pt x="33" y="2"/>
                        </a:lnTo>
                        <a:lnTo>
                          <a:pt x="33" y="4"/>
                        </a:lnTo>
                        <a:lnTo>
                          <a:pt x="34" y="4"/>
                        </a:lnTo>
                        <a:lnTo>
                          <a:pt x="34" y="4"/>
                        </a:lnTo>
                        <a:lnTo>
                          <a:pt x="34" y="2"/>
                        </a:lnTo>
                        <a:lnTo>
                          <a:pt x="34" y="2"/>
                        </a:lnTo>
                        <a:lnTo>
                          <a:pt x="34" y="2"/>
                        </a:lnTo>
                        <a:lnTo>
                          <a:pt x="36" y="2"/>
                        </a:lnTo>
                        <a:lnTo>
                          <a:pt x="36" y="0"/>
                        </a:lnTo>
                        <a:lnTo>
                          <a:pt x="36" y="0"/>
                        </a:lnTo>
                        <a:lnTo>
                          <a:pt x="38" y="0"/>
                        </a:lnTo>
                        <a:lnTo>
                          <a:pt x="38"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79" name="Freeform 1637">
                    <a:extLst>
                      <a:ext uri="{FF2B5EF4-FFF2-40B4-BE49-F238E27FC236}">
                        <a16:creationId xmlns:a16="http://schemas.microsoft.com/office/drawing/2014/main" id="{F2101AFD-5368-415A-99CE-5040D66A3EA8}"/>
                      </a:ext>
                    </a:extLst>
                  </p:cNvPr>
                  <p:cNvSpPr>
                    <a:spLocks/>
                  </p:cNvSpPr>
                  <p:nvPr/>
                </p:nvSpPr>
                <p:spPr bwMode="auto">
                  <a:xfrm>
                    <a:off x="12536" y="2496"/>
                    <a:ext cx="44" cy="42"/>
                  </a:xfrm>
                  <a:custGeom>
                    <a:avLst/>
                    <a:gdLst>
                      <a:gd name="T0" fmla="*/ 38 w 44"/>
                      <a:gd name="T1" fmla="*/ 4 h 42"/>
                      <a:gd name="T2" fmla="*/ 40 w 44"/>
                      <a:gd name="T3" fmla="*/ 4 h 42"/>
                      <a:gd name="T4" fmla="*/ 42 w 44"/>
                      <a:gd name="T5" fmla="*/ 5 h 42"/>
                      <a:gd name="T6" fmla="*/ 42 w 44"/>
                      <a:gd name="T7" fmla="*/ 7 h 42"/>
                      <a:gd name="T8" fmla="*/ 44 w 44"/>
                      <a:gd name="T9" fmla="*/ 11 h 42"/>
                      <a:gd name="T10" fmla="*/ 42 w 44"/>
                      <a:gd name="T11" fmla="*/ 13 h 42"/>
                      <a:gd name="T12" fmla="*/ 40 w 44"/>
                      <a:gd name="T13" fmla="*/ 15 h 42"/>
                      <a:gd name="T14" fmla="*/ 38 w 44"/>
                      <a:gd name="T15" fmla="*/ 15 h 42"/>
                      <a:gd name="T16" fmla="*/ 36 w 44"/>
                      <a:gd name="T17" fmla="*/ 17 h 42"/>
                      <a:gd name="T18" fmla="*/ 36 w 44"/>
                      <a:gd name="T19" fmla="*/ 19 h 42"/>
                      <a:gd name="T20" fmla="*/ 34 w 44"/>
                      <a:gd name="T21" fmla="*/ 23 h 42"/>
                      <a:gd name="T22" fmla="*/ 34 w 44"/>
                      <a:gd name="T23" fmla="*/ 25 h 42"/>
                      <a:gd name="T24" fmla="*/ 34 w 44"/>
                      <a:gd name="T25" fmla="*/ 27 h 42"/>
                      <a:gd name="T26" fmla="*/ 34 w 44"/>
                      <a:gd name="T27" fmla="*/ 30 h 42"/>
                      <a:gd name="T28" fmla="*/ 33 w 44"/>
                      <a:gd name="T29" fmla="*/ 30 h 42"/>
                      <a:gd name="T30" fmla="*/ 31 w 44"/>
                      <a:gd name="T31" fmla="*/ 32 h 42"/>
                      <a:gd name="T32" fmla="*/ 29 w 44"/>
                      <a:gd name="T33" fmla="*/ 32 h 42"/>
                      <a:gd name="T34" fmla="*/ 27 w 44"/>
                      <a:gd name="T35" fmla="*/ 34 h 42"/>
                      <a:gd name="T36" fmla="*/ 27 w 44"/>
                      <a:gd name="T37" fmla="*/ 38 h 42"/>
                      <a:gd name="T38" fmla="*/ 25 w 44"/>
                      <a:gd name="T39" fmla="*/ 38 h 42"/>
                      <a:gd name="T40" fmla="*/ 23 w 44"/>
                      <a:gd name="T41" fmla="*/ 38 h 42"/>
                      <a:gd name="T42" fmla="*/ 21 w 44"/>
                      <a:gd name="T43" fmla="*/ 38 h 42"/>
                      <a:gd name="T44" fmla="*/ 19 w 44"/>
                      <a:gd name="T45" fmla="*/ 42 h 42"/>
                      <a:gd name="T46" fmla="*/ 17 w 44"/>
                      <a:gd name="T47" fmla="*/ 42 h 42"/>
                      <a:gd name="T48" fmla="*/ 15 w 44"/>
                      <a:gd name="T49" fmla="*/ 42 h 42"/>
                      <a:gd name="T50" fmla="*/ 13 w 44"/>
                      <a:gd name="T51" fmla="*/ 40 h 42"/>
                      <a:gd name="T52" fmla="*/ 11 w 44"/>
                      <a:gd name="T53" fmla="*/ 40 h 42"/>
                      <a:gd name="T54" fmla="*/ 10 w 44"/>
                      <a:gd name="T55" fmla="*/ 38 h 42"/>
                      <a:gd name="T56" fmla="*/ 8 w 44"/>
                      <a:gd name="T57" fmla="*/ 38 h 42"/>
                      <a:gd name="T58" fmla="*/ 6 w 44"/>
                      <a:gd name="T59" fmla="*/ 38 h 42"/>
                      <a:gd name="T60" fmla="*/ 4 w 44"/>
                      <a:gd name="T61" fmla="*/ 36 h 42"/>
                      <a:gd name="T62" fmla="*/ 2 w 44"/>
                      <a:gd name="T63" fmla="*/ 36 h 42"/>
                      <a:gd name="T64" fmla="*/ 2 w 44"/>
                      <a:gd name="T65" fmla="*/ 32 h 42"/>
                      <a:gd name="T66" fmla="*/ 2 w 44"/>
                      <a:gd name="T67" fmla="*/ 30 h 42"/>
                      <a:gd name="T68" fmla="*/ 0 w 44"/>
                      <a:gd name="T69" fmla="*/ 27 h 42"/>
                      <a:gd name="T70" fmla="*/ 0 w 44"/>
                      <a:gd name="T71" fmla="*/ 25 h 42"/>
                      <a:gd name="T72" fmla="*/ 2 w 44"/>
                      <a:gd name="T73" fmla="*/ 23 h 42"/>
                      <a:gd name="T74" fmla="*/ 0 w 44"/>
                      <a:gd name="T75" fmla="*/ 21 h 42"/>
                      <a:gd name="T76" fmla="*/ 2 w 44"/>
                      <a:gd name="T77" fmla="*/ 17 h 42"/>
                      <a:gd name="T78" fmla="*/ 4 w 44"/>
                      <a:gd name="T79" fmla="*/ 17 h 42"/>
                      <a:gd name="T80" fmla="*/ 6 w 44"/>
                      <a:gd name="T81" fmla="*/ 15 h 42"/>
                      <a:gd name="T82" fmla="*/ 6 w 44"/>
                      <a:gd name="T83" fmla="*/ 13 h 42"/>
                      <a:gd name="T84" fmla="*/ 8 w 44"/>
                      <a:gd name="T85" fmla="*/ 11 h 42"/>
                      <a:gd name="T86" fmla="*/ 10 w 44"/>
                      <a:gd name="T87" fmla="*/ 11 h 42"/>
                      <a:gd name="T88" fmla="*/ 10 w 44"/>
                      <a:gd name="T89" fmla="*/ 9 h 42"/>
                      <a:gd name="T90" fmla="*/ 11 w 44"/>
                      <a:gd name="T91" fmla="*/ 5 h 42"/>
                      <a:gd name="T92" fmla="*/ 13 w 44"/>
                      <a:gd name="T93" fmla="*/ 5 h 42"/>
                      <a:gd name="T94" fmla="*/ 15 w 44"/>
                      <a:gd name="T95" fmla="*/ 5 h 42"/>
                      <a:gd name="T96" fmla="*/ 17 w 44"/>
                      <a:gd name="T97" fmla="*/ 5 h 42"/>
                      <a:gd name="T98" fmla="*/ 17 w 44"/>
                      <a:gd name="T99" fmla="*/ 4 h 42"/>
                      <a:gd name="T100" fmla="*/ 19 w 44"/>
                      <a:gd name="T101" fmla="*/ 4 h 42"/>
                      <a:gd name="T102" fmla="*/ 23 w 44"/>
                      <a:gd name="T103" fmla="*/ 5 h 42"/>
                      <a:gd name="T104" fmla="*/ 25 w 44"/>
                      <a:gd name="T105" fmla="*/ 5 h 42"/>
                      <a:gd name="T106" fmla="*/ 27 w 44"/>
                      <a:gd name="T107" fmla="*/ 4 h 42"/>
                      <a:gd name="T108" fmla="*/ 29 w 44"/>
                      <a:gd name="T109" fmla="*/ 4 h 42"/>
                      <a:gd name="T110" fmla="*/ 31 w 44"/>
                      <a:gd name="T111" fmla="*/ 4 h 42"/>
                      <a:gd name="T112" fmla="*/ 33 w 44"/>
                      <a:gd name="T113" fmla="*/ 2 h 42"/>
                      <a:gd name="T114" fmla="*/ 34 w 44"/>
                      <a:gd name="T115" fmla="*/ 2 h 42"/>
                      <a:gd name="T116" fmla="*/ 36 w 44"/>
                      <a:gd name="T1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42">
                        <a:moveTo>
                          <a:pt x="38" y="2"/>
                        </a:moveTo>
                        <a:lnTo>
                          <a:pt x="38" y="2"/>
                        </a:lnTo>
                        <a:lnTo>
                          <a:pt x="38" y="2"/>
                        </a:lnTo>
                        <a:lnTo>
                          <a:pt x="38" y="4"/>
                        </a:lnTo>
                        <a:lnTo>
                          <a:pt x="38" y="4"/>
                        </a:lnTo>
                        <a:lnTo>
                          <a:pt x="40" y="4"/>
                        </a:lnTo>
                        <a:lnTo>
                          <a:pt x="40" y="4"/>
                        </a:lnTo>
                        <a:lnTo>
                          <a:pt x="40" y="4"/>
                        </a:lnTo>
                        <a:lnTo>
                          <a:pt x="40" y="4"/>
                        </a:lnTo>
                        <a:lnTo>
                          <a:pt x="40" y="5"/>
                        </a:lnTo>
                        <a:lnTo>
                          <a:pt x="42" y="5"/>
                        </a:lnTo>
                        <a:lnTo>
                          <a:pt x="42" y="5"/>
                        </a:lnTo>
                        <a:lnTo>
                          <a:pt x="42" y="5"/>
                        </a:lnTo>
                        <a:lnTo>
                          <a:pt x="42" y="7"/>
                        </a:lnTo>
                        <a:lnTo>
                          <a:pt x="42" y="7"/>
                        </a:lnTo>
                        <a:lnTo>
                          <a:pt x="42" y="7"/>
                        </a:lnTo>
                        <a:lnTo>
                          <a:pt x="42" y="9"/>
                        </a:lnTo>
                        <a:lnTo>
                          <a:pt x="42" y="9"/>
                        </a:lnTo>
                        <a:lnTo>
                          <a:pt x="42" y="11"/>
                        </a:lnTo>
                        <a:lnTo>
                          <a:pt x="44" y="11"/>
                        </a:lnTo>
                        <a:lnTo>
                          <a:pt x="44" y="11"/>
                        </a:lnTo>
                        <a:lnTo>
                          <a:pt x="42" y="11"/>
                        </a:lnTo>
                        <a:lnTo>
                          <a:pt x="42" y="13"/>
                        </a:lnTo>
                        <a:lnTo>
                          <a:pt x="42" y="13"/>
                        </a:lnTo>
                        <a:lnTo>
                          <a:pt x="40" y="13"/>
                        </a:lnTo>
                        <a:lnTo>
                          <a:pt x="40" y="13"/>
                        </a:lnTo>
                        <a:lnTo>
                          <a:pt x="40" y="13"/>
                        </a:lnTo>
                        <a:lnTo>
                          <a:pt x="40" y="15"/>
                        </a:lnTo>
                        <a:lnTo>
                          <a:pt x="40" y="15"/>
                        </a:lnTo>
                        <a:lnTo>
                          <a:pt x="38" y="15"/>
                        </a:lnTo>
                        <a:lnTo>
                          <a:pt x="38" y="15"/>
                        </a:lnTo>
                        <a:lnTo>
                          <a:pt x="38" y="15"/>
                        </a:lnTo>
                        <a:lnTo>
                          <a:pt x="38" y="15"/>
                        </a:lnTo>
                        <a:lnTo>
                          <a:pt x="38" y="15"/>
                        </a:lnTo>
                        <a:lnTo>
                          <a:pt x="38" y="17"/>
                        </a:lnTo>
                        <a:lnTo>
                          <a:pt x="36" y="17"/>
                        </a:lnTo>
                        <a:lnTo>
                          <a:pt x="36" y="17"/>
                        </a:lnTo>
                        <a:lnTo>
                          <a:pt x="36" y="19"/>
                        </a:lnTo>
                        <a:lnTo>
                          <a:pt x="36" y="19"/>
                        </a:lnTo>
                        <a:lnTo>
                          <a:pt x="36" y="19"/>
                        </a:lnTo>
                        <a:lnTo>
                          <a:pt x="36" y="21"/>
                        </a:lnTo>
                        <a:lnTo>
                          <a:pt x="34" y="21"/>
                        </a:lnTo>
                        <a:lnTo>
                          <a:pt x="34" y="21"/>
                        </a:lnTo>
                        <a:lnTo>
                          <a:pt x="34" y="23"/>
                        </a:lnTo>
                        <a:lnTo>
                          <a:pt x="34" y="23"/>
                        </a:lnTo>
                        <a:lnTo>
                          <a:pt x="34" y="23"/>
                        </a:lnTo>
                        <a:lnTo>
                          <a:pt x="34" y="23"/>
                        </a:lnTo>
                        <a:lnTo>
                          <a:pt x="34" y="25"/>
                        </a:lnTo>
                        <a:lnTo>
                          <a:pt x="34" y="25"/>
                        </a:lnTo>
                        <a:lnTo>
                          <a:pt x="34" y="25"/>
                        </a:lnTo>
                        <a:lnTo>
                          <a:pt x="34" y="27"/>
                        </a:lnTo>
                        <a:lnTo>
                          <a:pt x="34" y="27"/>
                        </a:lnTo>
                        <a:lnTo>
                          <a:pt x="34" y="28"/>
                        </a:lnTo>
                        <a:lnTo>
                          <a:pt x="34" y="28"/>
                        </a:lnTo>
                        <a:lnTo>
                          <a:pt x="34" y="28"/>
                        </a:lnTo>
                        <a:lnTo>
                          <a:pt x="34" y="30"/>
                        </a:lnTo>
                        <a:lnTo>
                          <a:pt x="34" y="30"/>
                        </a:lnTo>
                        <a:lnTo>
                          <a:pt x="34" y="30"/>
                        </a:lnTo>
                        <a:lnTo>
                          <a:pt x="33" y="30"/>
                        </a:lnTo>
                        <a:lnTo>
                          <a:pt x="33" y="30"/>
                        </a:lnTo>
                        <a:lnTo>
                          <a:pt x="33" y="30"/>
                        </a:lnTo>
                        <a:lnTo>
                          <a:pt x="33" y="30"/>
                        </a:lnTo>
                        <a:lnTo>
                          <a:pt x="31" y="30"/>
                        </a:lnTo>
                        <a:lnTo>
                          <a:pt x="31" y="32"/>
                        </a:lnTo>
                        <a:lnTo>
                          <a:pt x="31" y="32"/>
                        </a:lnTo>
                        <a:lnTo>
                          <a:pt x="31" y="32"/>
                        </a:lnTo>
                        <a:lnTo>
                          <a:pt x="29" y="32"/>
                        </a:lnTo>
                        <a:lnTo>
                          <a:pt x="29" y="32"/>
                        </a:lnTo>
                        <a:lnTo>
                          <a:pt x="29" y="34"/>
                        </a:lnTo>
                        <a:lnTo>
                          <a:pt x="29" y="34"/>
                        </a:lnTo>
                        <a:lnTo>
                          <a:pt x="29" y="34"/>
                        </a:lnTo>
                        <a:lnTo>
                          <a:pt x="27" y="34"/>
                        </a:lnTo>
                        <a:lnTo>
                          <a:pt x="27" y="34"/>
                        </a:lnTo>
                        <a:lnTo>
                          <a:pt x="27" y="36"/>
                        </a:lnTo>
                        <a:lnTo>
                          <a:pt x="27" y="36"/>
                        </a:lnTo>
                        <a:lnTo>
                          <a:pt x="27" y="38"/>
                        </a:lnTo>
                        <a:lnTo>
                          <a:pt x="25" y="38"/>
                        </a:lnTo>
                        <a:lnTo>
                          <a:pt x="25" y="38"/>
                        </a:lnTo>
                        <a:lnTo>
                          <a:pt x="25" y="38"/>
                        </a:lnTo>
                        <a:lnTo>
                          <a:pt x="25" y="38"/>
                        </a:lnTo>
                        <a:lnTo>
                          <a:pt x="25" y="38"/>
                        </a:lnTo>
                        <a:lnTo>
                          <a:pt x="23" y="38"/>
                        </a:lnTo>
                        <a:lnTo>
                          <a:pt x="23" y="38"/>
                        </a:lnTo>
                        <a:lnTo>
                          <a:pt x="23" y="38"/>
                        </a:lnTo>
                        <a:lnTo>
                          <a:pt x="23" y="38"/>
                        </a:lnTo>
                        <a:lnTo>
                          <a:pt x="21" y="38"/>
                        </a:lnTo>
                        <a:lnTo>
                          <a:pt x="21" y="38"/>
                        </a:lnTo>
                        <a:lnTo>
                          <a:pt x="21" y="38"/>
                        </a:lnTo>
                        <a:lnTo>
                          <a:pt x="21" y="40"/>
                        </a:lnTo>
                        <a:lnTo>
                          <a:pt x="21" y="40"/>
                        </a:lnTo>
                        <a:lnTo>
                          <a:pt x="21" y="42"/>
                        </a:lnTo>
                        <a:lnTo>
                          <a:pt x="19" y="42"/>
                        </a:lnTo>
                        <a:lnTo>
                          <a:pt x="19" y="42"/>
                        </a:lnTo>
                        <a:lnTo>
                          <a:pt x="19" y="42"/>
                        </a:lnTo>
                        <a:lnTo>
                          <a:pt x="17" y="42"/>
                        </a:lnTo>
                        <a:lnTo>
                          <a:pt x="17" y="42"/>
                        </a:lnTo>
                        <a:lnTo>
                          <a:pt x="17" y="42"/>
                        </a:lnTo>
                        <a:lnTo>
                          <a:pt x="17" y="42"/>
                        </a:lnTo>
                        <a:lnTo>
                          <a:pt x="17" y="42"/>
                        </a:lnTo>
                        <a:lnTo>
                          <a:pt x="15" y="42"/>
                        </a:lnTo>
                        <a:lnTo>
                          <a:pt x="15" y="42"/>
                        </a:lnTo>
                        <a:lnTo>
                          <a:pt x="15" y="40"/>
                        </a:lnTo>
                        <a:lnTo>
                          <a:pt x="13" y="40"/>
                        </a:lnTo>
                        <a:lnTo>
                          <a:pt x="13" y="40"/>
                        </a:lnTo>
                        <a:lnTo>
                          <a:pt x="13" y="40"/>
                        </a:lnTo>
                        <a:lnTo>
                          <a:pt x="13" y="40"/>
                        </a:lnTo>
                        <a:lnTo>
                          <a:pt x="11" y="40"/>
                        </a:lnTo>
                        <a:lnTo>
                          <a:pt x="11" y="40"/>
                        </a:lnTo>
                        <a:lnTo>
                          <a:pt x="11" y="40"/>
                        </a:lnTo>
                        <a:lnTo>
                          <a:pt x="10" y="40"/>
                        </a:lnTo>
                        <a:lnTo>
                          <a:pt x="10" y="38"/>
                        </a:lnTo>
                        <a:lnTo>
                          <a:pt x="10" y="38"/>
                        </a:lnTo>
                        <a:lnTo>
                          <a:pt x="10" y="38"/>
                        </a:lnTo>
                        <a:lnTo>
                          <a:pt x="8" y="38"/>
                        </a:lnTo>
                        <a:lnTo>
                          <a:pt x="8" y="38"/>
                        </a:lnTo>
                        <a:lnTo>
                          <a:pt x="8" y="38"/>
                        </a:lnTo>
                        <a:lnTo>
                          <a:pt x="8" y="38"/>
                        </a:lnTo>
                        <a:lnTo>
                          <a:pt x="6" y="38"/>
                        </a:lnTo>
                        <a:lnTo>
                          <a:pt x="6" y="38"/>
                        </a:lnTo>
                        <a:lnTo>
                          <a:pt x="6" y="38"/>
                        </a:lnTo>
                        <a:lnTo>
                          <a:pt x="6" y="38"/>
                        </a:lnTo>
                        <a:lnTo>
                          <a:pt x="6" y="38"/>
                        </a:lnTo>
                        <a:lnTo>
                          <a:pt x="6" y="36"/>
                        </a:lnTo>
                        <a:lnTo>
                          <a:pt x="4" y="36"/>
                        </a:lnTo>
                        <a:lnTo>
                          <a:pt x="4" y="36"/>
                        </a:lnTo>
                        <a:lnTo>
                          <a:pt x="2" y="36"/>
                        </a:lnTo>
                        <a:lnTo>
                          <a:pt x="2" y="36"/>
                        </a:lnTo>
                        <a:lnTo>
                          <a:pt x="2" y="36"/>
                        </a:lnTo>
                        <a:lnTo>
                          <a:pt x="2" y="34"/>
                        </a:lnTo>
                        <a:lnTo>
                          <a:pt x="2" y="34"/>
                        </a:lnTo>
                        <a:lnTo>
                          <a:pt x="2" y="32"/>
                        </a:lnTo>
                        <a:lnTo>
                          <a:pt x="2" y="32"/>
                        </a:lnTo>
                        <a:lnTo>
                          <a:pt x="2" y="30"/>
                        </a:lnTo>
                        <a:lnTo>
                          <a:pt x="2" y="30"/>
                        </a:lnTo>
                        <a:lnTo>
                          <a:pt x="2" y="30"/>
                        </a:lnTo>
                        <a:lnTo>
                          <a:pt x="2" y="30"/>
                        </a:lnTo>
                        <a:lnTo>
                          <a:pt x="0" y="30"/>
                        </a:lnTo>
                        <a:lnTo>
                          <a:pt x="0" y="28"/>
                        </a:lnTo>
                        <a:lnTo>
                          <a:pt x="0" y="28"/>
                        </a:lnTo>
                        <a:lnTo>
                          <a:pt x="0" y="27"/>
                        </a:lnTo>
                        <a:lnTo>
                          <a:pt x="0" y="27"/>
                        </a:lnTo>
                        <a:lnTo>
                          <a:pt x="2" y="27"/>
                        </a:lnTo>
                        <a:lnTo>
                          <a:pt x="2" y="25"/>
                        </a:lnTo>
                        <a:lnTo>
                          <a:pt x="0" y="25"/>
                        </a:lnTo>
                        <a:lnTo>
                          <a:pt x="0" y="25"/>
                        </a:lnTo>
                        <a:lnTo>
                          <a:pt x="0" y="23"/>
                        </a:lnTo>
                        <a:lnTo>
                          <a:pt x="0" y="23"/>
                        </a:lnTo>
                        <a:lnTo>
                          <a:pt x="2" y="23"/>
                        </a:lnTo>
                        <a:lnTo>
                          <a:pt x="2" y="23"/>
                        </a:lnTo>
                        <a:lnTo>
                          <a:pt x="2" y="21"/>
                        </a:lnTo>
                        <a:lnTo>
                          <a:pt x="0" y="21"/>
                        </a:lnTo>
                        <a:lnTo>
                          <a:pt x="0" y="21"/>
                        </a:lnTo>
                        <a:lnTo>
                          <a:pt x="0" y="19"/>
                        </a:lnTo>
                        <a:lnTo>
                          <a:pt x="0" y="19"/>
                        </a:lnTo>
                        <a:lnTo>
                          <a:pt x="2" y="19"/>
                        </a:lnTo>
                        <a:lnTo>
                          <a:pt x="2" y="17"/>
                        </a:lnTo>
                        <a:lnTo>
                          <a:pt x="2" y="17"/>
                        </a:lnTo>
                        <a:lnTo>
                          <a:pt x="2" y="17"/>
                        </a:lnTo>
                        <a:lnTo>
                          <a:pt x="2" y="17"/>
                        </a:lnTo>
                        <a:lnTo>
                          <a:pt x="4" y="17"/>
                        </a:lnTo>
                        <a:lnTo>
                          <a:pt x="4" y="15"/>
                        </a:lnTo>
                        <a:lnTo>
                          <a:pt x="4" y="15"/>
                        </a:lnTo>
                        <a:lnTo>
                          <a:pt x="4" y="15"/>
                        </a:lnTo>
                        <a:lnTo>
                          <a:pt x="6" y="15"/>
                        </a:lnTo>
                        <a:lnTo>
                          <a:pt x="6" y="15"/>
                        </a:lnTo>
                        <a:lnTo>
                          <a:pt x="6" y="15"/>
                        </a:lnTo>
                        <a:lnTo>
                          <a:pt x="6" y="15"/>
                        </a:lnTo>
                        <a:lnTo>
                          <a:pt x="6" y="13"/>
                        </a:lnTo>
                        <a:lnTo>
                          <a:pt x="8" y="13"/>
                        </a:lnTo>
                        <a:lnTo>
                          <a:pt x="8" y="13"/>
                        </a:lnTo>
                        <a:lnTo>
                          <a:pt x="8" y="13"/>
                        </a:lnTo>
                        <a:lnTo>
                          <a:pt x="8" y="11"/>
                        </a:lnTo>
                        <a:lnTo>
                          <a:pt x="8" y="11"/>
                        </a:lnTo>
                        <a:lnTo>
                          <a:pt x="10" y="11"/>
                        </a:lnTo>
                        <a:lnTo>
                          <a:pt x="10" y="11"/>
                        </a:lnTo>
                        <a:lnTo>
                          <a:pt x="10" y="11"/>
                        </a:lnTo>
                        <a:lnTo>
                          <a:pt x="11" y="11"/>
                        </a:lnTo>
                        <a:lnTo>
                          <a:pt x="11" y="9"/>
                        </a:lnTo>
                        <a:lnTo>
                          <a:pt x="10" y="9"/>
                        </a:lnTo>
                        <a:lnTo>
                          <a:pt x="10" y="9"/>
                        </a:lnTo>
                        <a:lnTo>
                          <a:pt x="10" y="7"/>
                        </a:lnTo>
                        <a:lnTo>
                          <a:pt x="10" y="7"/>
                        </a:lnTo>
                        <a:lnTo>
                          <a:pt x="11" y="7"/>
                        </a:lnTo>
                        <a:lnTo>
                          <a:pt x="11" y="5"/>
                        </a:lnTo>
                        <a:lnTo>
                          <a:pt x="11" y="5"/>
                        </a:lnTo>
                        <a:lnTo>
                          <a:pt x="11" y="5"/>
                        </a:lnTo>
                        <a:lnTo>
                          <a:pt x="11" y="5"/>
                        </a:lnTo>
                        <a:lnTo>
                          <a:pt x="13" y="5"/>
                        </a:lnTo>
                        <a:lnTo>
                          <a:pt x="13" y="5"/>
                        </a:lnTo>
                        <a:lnTo>
                          <a:pt x="13" y="5"/>
                        </a:lnTo>
                        <a:lnTo>
                          <a:pt x="13" y="5"/>
                        </a:lnTo>
                        <a:lnTo>
                          <a:pt x="15" y="5"/>
                        </a:lnTo>
                        <a:lnTo>
                          <a:pt x="15" y="5"/>
                        </a:lnTo>
                        <a:lnTo>
                          <a:pt x="15" y="7"/>
                        </a:lnTo>
                        <a:lnTo>
                          <a:pt x="17" y="7"/>
                        </a:lnTo>
                        <a:lnTo>
                          <a:pt x="17" y="5"/>
                        </a:lnTo>
                        <a:lnTo>
                          <a:pt x="17" y="5"/>
                        </a:lnTo>
                        <a:lnTo>
                          <a:pt x="17" y="5"/>
                        </a:lnTo>
                        <a:lnTo>
                          <a:pt x="17" y="5"/>
                        </a:lnTo>
                        <a:lnTo>
                          <a:pt x="17" y="4"/>
                        </a:lnTo>
                        <a:lnTo>
                          <a:pt x="17" y="4"/>
                        </a:lnTo>
                        <a:lnTo>
                          <a:pt x="19" y="4"/>
                        </a:lnTo>
                        <a:lnTo>
                          <a:pt x="19" y="4"/>
                        </a:lnTo>
                        <a:lnTo>
                          <a:pt x="19" y="4"/>
                        </a:lnTo>
                        <a:lnTo>
                          <a:pt x="21" y="4"/>
                        </a:lnTo>
                        <a:lnTo>
                          <a:pt x="21" y="5"/>
                        </a:lnTo>
                        <a:lnTo>
                          <a:pt x="21" y="5"/>
                        </a:lnTo>
                        <a:lnTo>
                          <a:pt x="23" y="5"/>
                        </a:lnTo>
                        <a:lnTo>
                          <a:pt x="23" y="5"/>
                        </a:lnTo>
                        <a:lnTo>
                          <a:pt x="23" y="5"/>
                        </a:lnTo>
                        <a:lnTo>
                          <a:pt x="25" y="5"/>
                        </a:lnTo>
                        <a:lnTo>
                          <a:pt x="25" y="5"/>
                        </a:lnTo>
                        <a:lnTo>
                          <a:pt x="25" y="5"/>
                        </a:lnTo>
                        <a:lnTo>
                          <a:pt x="27" y="5"/>
                        </a:lnTo>
                        <a:lnTo>
                          <a:pt x="27" y="4"/>
                        </a:lnTo>
                        <a:lnTo>
                          <a:pt x="27" y="4"/>
                        </a:lnTo>
                        <a:lnTo>
                          <a:pt x="27" y="4"/>
                        </a:lnTo>
                        <a:lnTo>
                          <a:pt x="27" y="2"/>
                        </a:lnTo>
                        <a:lnTo>
                          <a:pt x="29" y="2"/>
                        </a:lnTo>
                        <a:lnTo>
                          <a:pt x="29" y="4"/>
                        </a:lnTo>
                        <a:lnTo>
                          <a:pt x="29" y="4"/>
                        </a:lnTo>
                        <a:lnTo>
                          <a:pt x="29" y="4"/>
                        </a:lnTo>
                        <a:lnTo>
                          <a:pt x="31" y="4"/>
                        </a:lnTo>
                        <a:lnTo>
                          <a:pt x="31" y="4"/>
                        </a:lnTo>
                        <a:lnTo>
                          <a:pt x="31" y="2"/>
                        </a:lnTo>
                        <a:lnTo>
                          <a:pt x="33" y="2"/>
                        </a:lnTo>
                        <a:lnTo>
                          <a:pt x="33" y="2"/>
                        </a:lnTo>
                        <a:lnTo>
                          <a:pt x="33" y="2"/>
                        </a:lnTo>
                        <a:lnTo>
                          <a:pt x="33" y="4"/>
                        </a:lnTo>
                        <a:lnTo>
                          <a:pt x="34" y="4"/>
                        </a:lnTo>
                        <a:lnTo>
                          <a:pt x="34" y="4"/>
                        </a:lnTo>
                        <a:lnTo>
                          <a:pt x="34" y="2"/>
                        </a:lnTo>
                        <a:lnTo>
                          <a:pt x="34" y="2"/>
                        </a:lnTo>
                        <a:lnTo>
                          <a:pt x="34" y="2"/>
                        </a:lnTo>
                        <a:lnTo>
                          <a:pt x="36" y="2"/>
                        </a:lnTo>
                        <a:lnTo>
                          <a:pt x="36" y="0"/>
                        </a:lnTo>
                        <a:lnTo>
                          <a:pt x="36" y="0"/>
                        </a:lnTo>
                        <a:lnTo>
                          <a:pt x="38" y="0"/>
                        </a:lnTo>
                        <a:lnTo>
                          <a:pt x="38"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0" name="Freeform 1638">
                    <a:extLst>
                      <a:ext uri="{FF2B5EF4-FFF2-40B4-BE49-F238E27FC236}">
                        <a16:creationId xmlns:a16="http://schemas.microsoft.com/office/drawing/2014/main" id="{40C38755-A225-4F63-9152-1447A5633C26}"/>
                      </a:ext>
                    </a:extLst>
                  </p:cNvPr>
                  <p:cNvSpPr>
                    <a:spLocks/>
                  </p:cNvSpPr>
                  <p:nvPr/>
                </p:nvSpPr>
                <p:spPr bwMode="auto">
                  <a:xfrm>
                    <a:off x="11929" y="1814"/>
                    <a:ext cx="1062" cy="684"/>
                  </a:xfrm>
                  <a:custGeom>
                    <a:avLst/>
                    <a:gdLst>
                      <a:gd name="T0" fmla="*/ 971 w 1062"/>
                      <a:gd name="T1" fmla="*/ 84 h 684"/>
                      <a:gd name="T2" fmla="*/ 1015 w 1062"/>
                      <a:gd name="T3" fmla="*/ 118 h 684"/>
                      <a:gd name="T4" fmla="*/ 1055 w 1062"/>
                      <a:gd name="T5" fmla="*/ 124 h 684"/>
                      <a:gd name="T6" fmla="*/ 1018 w 1062"/>
                      <a:gd name="T7" fmla="*/ 168 h 684"/>
                      <a:gd name="T8" fmla="*/ 990 w 1062"/>
                      <a:gd name="T9" fmla="*/ 220 h 684"/>
                      <a:gd name="T10" fmla="*/ 950 w 1062"/>
                      <a:gd name="T11" fmla="*/ 235 h 684"/>
                      <a:gd name="T12" fmla="*/ 904 w 1062"/>
                      <a:gd name="T13" fmla="*/ 262 h 684"/>
                      <a:gd name="T14" fmla="*/ 852 w 1062"/>
                      <a:gd name="T15" fmla="*/ 287 h 684"/>
                      <a:gd name="T16" fmla="*/ 829 w 1062"/>
                      <a:gd name="T17" fmla="*/ 285 h 684"/>
                      <a:gd name="T18" fmla="*/ 810 w 1062"/>
                      <a:gd name="T19" fmla="*/ 276 h 684"/>
                      <a:gd name="T20" fmla="*/ 770 w 1062"/>
                      <a:gd name="T21" fmla="*/ 312 h 684"/>
                      <a:gd name="T22" fmla="*/ 817 w 1062"/>
                      <a:gd name="T23" fmla="*/ 320 h 684"/>
                      <a:gd name="T24" fmla="*/ 842 w 1062"/>
                      <a:gd name="T25" fmla="*/ 341 h 684"/>
                      <a:gd name="T26" fmla="*/ 795 w 1062"/>
                      <a:gd name="T27" fmla="*/ 379 h 684"/>
                      <a:gd name="T28" fmla="*/ 831 w 1062"/>
                      <a:gd name="T29" fmla="*/ 438 h 684"/>
                      <a:gd name="T30" fmla="*/ 816 w 1062"/>
                      <a:gd name="T31" fmla="*/ 475 h 684"/>
                      <a:gd name="T32" fmla="*/ 839 w 1062"/>
                      <a:gd name="T33" fmla="*/ 488 h 684"/>
                      <a:gd name="T34" fmla="*/ 821 w 1062"/>
                      <a:gd name="T35" fmla="*/ 525 h 684"/>
                      <a:gd name="T36" fmla="*/ 802 w 1062"/>
                      <a:gd name="T37" fmla="*/ 571 h 684"/>
                      <a:gd name="T38" fmla="*/ 779 w 1062"/>
                      <a:gd name="T39" fmla="*/ 595 h 684"/>
                      <a:gd name="T40" fmla="*/ 737 w 1062"/>
                      <a:gd name="T41" fmla="*/ 630 h 684"/>
                      <a:gd name="T42" fmla="*/ 695 w 1062"/>
                      <a:gd name="T43" fmla="*/ 640 h 684"/>
                      <a:gd name="T44" fmla="*/ 653 w 1062"/>
                      <a:gd name="T45" fmla="*/ 659 h 684"/>
                      <a:gd name="T46" fmla="*/ 626 w 1062"/>
                      <a:gd name="T47" fmla="*/ 668 h 684"/>
                      <a:gd name="T48" fmla="*/ 580 w 1062"/>
                      <a:gd name="T49" fmla="*/ 649 h 684"/>
                      <a:gd name="T50" fmla="*/ 538 w 1062"/>
                      <a:gd name="T51" fmla="*/ 630 h 684"/>
                      <a:gd name="T52" fmla="*/ 488 w 1062"/>
                      <a:gd name="T53" fmla="*/ 636 h 684"/>
                      <a:gd name="T54" fmla="*/ 462 w 1062"/>
                      <a:gd name="T55" fmla="*/ 655 h 684"/>
                      <a:gd name="T56" fmla="*/ 439 w 1062"/>
                      <a:gd name="T57" fmla="*/ 603 h 684"/>
                      <a:gd name="T58" fmla="*/ 431 w 1062"/>
                      <a:gd name="T59" fmla="*/ 571 h 684"/>
                      <a:gd name="T60" fmla="*/ 416 w 1062"/>
                      <a:gd name="T61" fmla="*/ 513 h 684"/>
                      <a:gd name="T62" fmla="*/ 385 w 1062"/>
                      <a:gd name="T63" fmla="*/ 498 h 684"/>
                      <a:gd name="T64" fmla="*/ 328 w 1062"/>
                      <a:gd name="T65" fmla="*/ 525 h 684"/>
                      <a:gd name="T66" fmla="*/ 272 w 1062"/>
                      <a:gd name="T67" fmla="*/ 527 h 684"/>
                      <a:gd name="T68" fmla="*/ 226 w 1062"/>
                      <a:gd name="T69" fmla="*/ 523 h 684"/>
                      <a:gd name="T70" fmla="*/ 182 w 1062"/>
                      <a:gd name="T71" fmla="*/ 496 h 684"/>
                      <a:gd name="T72" fmla="*/ 125 w 1062"/>
                      <a:gd name="T73" fmla="*/ 477 h 684"/>
                      <a:gd name="T74" fmla="*/ 85 w 1062"/>
                      <a:gd name="T75" fmla="*/ 435 h 684"/>
                      <a:gd name="T76" fmla="*/ 100 w 1062"/>
                      <a:gd name="T77" fmla="*/ 400 h 684"/>
                      <a:gd name="T78" fmla="*/ 88 w 1062"/>
                      <a:gd name="T79" fmla="*/ 360 h 684"/>
                      <a:gd name="T80" fmla="*/ 41 w 1062"/>
                      <a:gd name="T81" fmla="*/ 346 h 684"/>
                      <a:gd name="T82" fmla="*/ 16 w 1062"/>
                      <a:gd name="T83" fmla="*/ 306 h 684"/>
                      <a:gd name="T84" fmla="*/ 23 w 1062"/>
                      <a:gd name="T85" fmla="*/ 268 h 684"/>
                      <a:gd name="T86" fmla="*/ 81 w 1062"/>
                      <a:gd name="T87" fmla="*/ 253 h 684"/>
                      <a:gd name="T88" fmla="*/ 123 w 1062"/>
                      <a:gd name="T89" fmla="*/ 212 h 684"/>
                      <a:gd name="T90" fmla="*/ 134 w 1062"/>
                      <a:gd name="T91" fmla="*/ 168 h 684"/>
                      <a:gd name="T92" fmla="*/ 171 w 1062"/>
                      <a:gd name="T93" fmla="*/ 130 h 684"/>
                      <a:gd name="T94" fmla="*/ 220 w 1062"/>
                      <a:gd name="T95" fmla="*/ 103 h 684"/>
                      <a:gd name="T96" fmla="*/ 266 w 1062"/>
                      <a:gd name="T97" fmla="*/ 111 h 684"/>
                      <a:gd name="T98" fmla="*/ 297 w 1062"/>
                      <a:gd name="T99" fmla="*/ 161 h 684"/>
                      <a:gd name="T100" fmla="*/ 366 w 1062"/>
                      <a:gd name="T101" fmla="*/ 186 h 684"/>
                      <a:gd name="T102" fmla="*/ 421 w 1062"/>
                      <a:gd name="T103" fmla="*/ 222 h 684"/>
                      <a:gd name="T104" fmla="*/ 500 w 1062"/>
                      <a:gd name="T105" fmla="*/ 233 h 684"/>
                      <a:gd name="T106" fmla="*/ 571 w 1062"/>
                      <a:gd name="T107" fmla="*/ 232 h 684"/>
                      <a:gd name="T108" fmla="*/ 645 w 1062"/>
                      <a:gd name="T109" fmla="*/ 214 h 684"/>
                      <a:gd name="T110" fmla="*/ 680 w 1062"/>
                      <a:gd name="T111" fmla="*/ 176 h 684"/>
                      <a:gd name="T112" fmla="*/ 743 w 1062"/>
                      <a:gd name="T113" fmla="*/ 153 h 684"/>
                      <a:gd name="T114" fmla="*/ 802 w 1062"/>
                      <a:gd name="T115" fmla="*/ 140 h 684"/>
                      <a:gd name="T116" fmla="*/ 754 w 1062"/>
                      <a:gd name="T117" fmla="*/ 117 h 684"/>
                      <a:gd name="T118" fmla="*/ 747 w 1062"/>
                      <a:gd name="T119" fmla="*/ 78 h 684"/>
                      <a:gd name="T120" fmla="*/ 798 w 1062"/>
                      <a:gd name="T121" fmla="*/ 53 h 684"/>
                      <a:gd name="T122" fmla="*/ 821 w 1062"/>
                      <a:gd name="T123" fmla="*/ 4 h 684"/>
                      <a:gd name="T124" fmla="*/ 896 w 1062"/>
                      <a:gd name="T125" fmla="*/ 7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2" h="684">
                        <a:moveTo>
                          <a:pt x="927" y="46"/>
                        </a:moveTo>
                        <a:lnTo>
                          <a:pt x="927" y="48"/>
                        </a:lnTo>
                        <a:lnTo>
                          <a:pt x="927" y="48"/>
                        </a:lnTo>
                        <a:lnTo>
                          <a:pt x="927" y="50"/>
                        </a:lnTo>
                        <a:lnTo>
                          <a:pt x="927" y="50"/>
                        </a:lnTo>
                        <a:lnTo>
                          <a:pt x="927" y="50"/>
                        </a:lnTo>
                        <a:lnTo>
                          <a:pt x="927" y="50"/>
                        </a:lnTo>
                        <a:lnTo>
                          <a:pt x="927" y="50"/>
                        </a:lnTo>
                        <a:lnTo>
                          <a:pt x="927" y="51"/>
                        </a:lnTo>
                        <a:lnTo>
                          <a:pt x="928" y="51"/>
                        </a:lnTo>
                        <a:lnTo>
                          <a:pt x="928" y="51"/>
                        </a:lnTo>
                        <a:lnTo>
                          <a:pt x="928" y="51"/>
                        </a:lnTo>
                        <a:lnTo>
                          <a:pt x="928" y="53"/>
                        </a:lnTo>
                        <a:lnTo>
                          <a:pt x="930" y="53"/>
                        </a:lnTo>
                        <a:lnTo>
                          <a:pt x="930" y="53"/>
                        </a:lnTo>
                        <a:lnTo>
                          <a:pt x="930" y="53"/>
                        </a:lnTo>
                        <a:lnTo>
                          <a:pt x="930" y="55"/>
                        </a:lnTo>
                        <a:lnTo>
                          <a:pt x="930" y="55"/>
                        </a:lnTo>
                        <a:lnTo>
                          <a:pt x="930" y="55"/>
                        </a:lnTo>
                        <a:lnTo>
                          <a:pt x="932" y="55"/>
                        </a:lnTo>
                        <a:lnTo>
                          <a:pt x="932" y="57"/>
                        </a:lnTo>
                        <a:lnTo>
                          <a:pt x="932" y="57"/>
                        </a:lnTo>
                        <a:lnTo>
                          <a:pt x="932" y="57"/>
                        </a:lnTo>
                        <a:lnTo>
                          <a:pt x="932" y="57"/>
                        </a:lnTo>
                        <a:lnTo>
                          <a:pt x="932" y="59"/>
                        </a:lnTo>
                        <a:lnTo>
                          <a:pt x="932" y="59"/>
                        </a:lnTo>
                        <a:lnTo>
                          <a:pt x="932" y="59"/>
                        </a:lnTo>
                        <a:lnTo>
                          <a:pt x="934" y="59"/>
                        </a:lnTo>
                        <a:lnTo>
                          <a:pt x="934" y="61"/>
                        </a:lnTo>
                        <a:lnTo>
                          <a:pt x="932" y="61"/>
                        </a:lnTo>
                        <a:lnTo>
                          <a:pt x="932" y="61"/>
                        </a:lnTo>
                        <a:lnTo>
                          <a:pt x="932" y="61"/>
                        </a:lnTo>
                        <a:lnTo>
                          <a:pt x="932" y="63"/>
                        </a:lnTo>
                        <a:lnTo>
                          <a:pt x="932" y="63"/>
                        </a:lnTo>
                        <a:lnTo>
                          <a:pt x="932" y="63"/>
                        </a:lnTo>
                        <a:lnTo>
                          <a:pt x="934" y="63"/>
                        </a:lnTo>
                        <a:lnTo>
                          <a:pt x="934" y="65"/>
                        </a:lnTo>
                        <a:lnTo>
                          <a:pt x="932" y="65"/>
                        </a:lnTo>
                        <a:lnTo>
                          <a:pt x="932" y="65"/>
                        </a:lnTo>
                        <a:lnTo>
                          <a:pt x="932" y="65"/>
                        </a:lnTo>
                        <a:lnTo>
                          <a:pt x="934" y="65"/>
                        </a:lnTo>
                        <a:lnTo>
                          <a:pt x="934" y="65"/>
                        </a:lnTo>
                        <a:lnTo>
                          <a:pt x="936" y="65"/>
                        </a:lnTo>
                        <a:lnTo>
                          <a:pt x="936" y="67"/>
                        </a:lnTo>
                        <a:lnTo>
                          <a:pt x="936" y="67"/>
                        </a:lnTo>
                        <a:lnTo>
                          <a:pt x="936" y="67"/>
                        </a:lnTo>
                        <a:lnTo>
                          <a:pt x="938" y="67"/>
                        </a:lnTo>
                        <a:lnTo>
                          <a:pt x="938" y="67"/>
                        </a:lnTo>
                        <a:lnTo>
                          <a:pt x="938" y="69"/>
                        </a:lnTo>
                        <a:lnTo>
                          <a:pt x="938" y="69"/>
                        </a:lnTo>
                        <a:lnTo>
                          <a:pt x="936" y="69"/>
                        </a:lnTo>
                        <a:lnTo>
                          <a:pt x="936" y="71"/>
                        </a:lnTo>
                        <a:lnTo>
                          <a:pt x="936" y="71"/>
                        </a:lnTo>
                        <a:lnTo>
                          <a:pt x="936" y="71"/>
                        </a:lnTo>
                        <a:lnTo>
                          <a:pt x="936" y="73"/>
                        </a:lnTo>
                        <a:lnTo>
                          <a:pt x="936" y="73"/>
                        </a:lnTo>
                        <a:lnTo>
                          <a:pt x="936" y="73"/>
                        </a:lnTo>
                        <a:lnTo>
                          <a:pt x="936" y="73"/>
                        </a:lnTo>
                        <a:lnTo>
                          <a:pt x="936" y="74"/>
                        </a:lnTo>
                        <a:lnTo>
                          <a:pt x="936" y="74"/>
                        </a:lnTo>
                        <a:lnTo>
                          <a:pt x="936" y="76"/>
                        </a:lnTo>
                        <a:lnTo>
                          <a:pt x="938" y="76"/>
                        </a:lnTo>
                        <a:lnTo>
                          <a:pt x="938" y="76"/>
                        </a:lnTo>
                        <a:lnTo>
                          <a:pt x="938" y="76"/>
                        </a:lnTo>
                        <a:lnTo>
                          <a:pt x="938" y="76"/>
                        </a:lnTo>
                        <a:lnTo>
                          <a:pt x="938" y="78"/>
                        </a:lnTo>
                        <a:lnTo>
                          <a:pt x="938" y="78"/>
                        </a:lnTo>
                        <a:lnTo>
                          <a:pt x="940" y="78"/>
                        </a:lnTo>
                        <a:lnTo>
                          <a:pt x="940" y="78"/>
                        </a:lnTo>
                        <a:lnTo>
                          <a:pt x="940" y="80"/>
                        </a:lnTo>
                        <a:lnTo>
                          <a:pt x="942" y="80"/>
                        </a:lnTo>
                        <a:lnTo>
                          <a:pt x="942" y="80"/>
                        </a:lnTo>
                        <a:lnTo>
                          <a:pt x="942" y="80"/>
                        </a:lnTo>
                        <a:lnTo>
                          <a:pt x="942" y="80"/>
                        </a:lnTo>
                        <a:lnTo>
                          <a:pt x="944" y="80"/>
                        </a:lnTo>
                        <a:lnTo>
                          <a:pt x="944" y="80"/>
                        </a:lnTo>
                        <a:lnTo>
                          <a:pt x="944" y="80"/>
                        </a:lnTo>
                        <a:lnTo>
                          <a:pt x="946" y="80"/>
                        </a:lnTo>
                        <a:lnTo>
                          <a:pt x="946" y="82"/>
                        </a:lnTo>
                        <a:lnTo>
                          <a:pt x="946" y="82"/>
                        </a:lnTo>
                        <a:lnTo>
                          <a:pt x="948" y="82"/>
                        </a:lnTo>
                        <a:lnTo>
                          <a:pt x="948" y="82"/>
                        </a:lnTo>
                        <a:lnTo>
                          <a:pt x="948" y="82"/>
                        </a:lnTo>
                        <a:lnTo>
                          <a:pt x="948" y="82"/>
                        </a:lnTo>
                        <a:lnTo>
                          <a:pt x="950" y="82"/>
                        </a:lnTo>
                        <a:lnTo>
                          <a:pt x="950" y="82"/>
                        </a:lnTo>
                        <a:lnTo>
                          <a:pt x="950" y="82"/>
                        </a:lnTo>
                        <a:lnTo>
                          <a:pt x="950" y="82"/>
                        </a:lnTo>
                        <a:lnTo>
                          <a:pt x="950" y="80"/>
                        </a:lnTo>
                        <a:lnTo>
                          <a:pt x="951" y="80"/>
                        </a:lnTo>
                        <a:lnTo>
                          <a:pt x="951" y="80"/>
                        </a:lnTo>
                        <a:lnTo>
                          <a:pt x="953" y="80"/>
                        </a:lnTo>
                        <a:lnTo>
                          <a:pt x="953" y="80"/>
                        </a:lnTo>
                        <a:lnTo>
                          <a:pt x="953" y="80"/>
                        </a:lnTo>
                        <a:lnTo>
                          <a:pt x="955" y="80"/>
                        </a:lnTo>
                        <a:lnTo>
                          <a:pt x="955" y="80"/>
                        </a:lnTo>
                        <a:lnTo>
                          <a:pt x="957" y="80"/>
                        </a:lnTo>
                        <a:lnTo>
                          <a:pt x="957" y="80"/>
                        </a:lnTo>
                        <a:lnTo>
                          <a:pt x="957" y="80"/>
                        </a:lnTo>
                        <a:lnTo>
                          <a:pt x="959" y="80"/>
                        </a:lnTo>
                        <a:lnTo>
                          <a:pt x="959" y="82"/>
                        </a:lnTo>
                        <a:lnTo>
                          <a:pt x="957" y="82"/>
                        </a:lnTo>
                        <a:lnTo>
                          <a:pt x="957" y="82"/>
                        </a:lnTo>
                        <a:lnTo>
                          <a:pt x="957" y="82"/>
                        </a:lnTo>
                        <a:lnTo>
                          <a:pt x="959" y="82"/>
                        </a:lnTo>
                        <a:lnTo>
                          <a:pt x="959" y="82"/>
                        </a:lnTo>
                        <a:lnTo>
                          <a:pt x="959" y="82"/>
                        </a:lnTo>
                        <a:lnTo>
                          <a:pt x="959" y="82"/>
                        </a:lnTo>
                        <a:lnTo>
                          <a:pt x="959" y="82"/>
                        </a:lnTo>
                        <a:lnTo>
                          <a:pt x="961" y="82"/>
                        </a:lnTo>
                        <a:lnTo>
                          <a:pt x="961" y="82"/>
                        </a:lnTo>
                        <a:lnTo>
                          <a:pt x="963" y="82"/>
                        </a:lnTo>
                        <a:lnTo>
                          <a:pt x="963" y="84"/>
                        </a:lnTo>
                        <a:lnTo>
                          <a:pt x="963" y="84"/>
                        </a:lnTo>
                        <a:lnTo>
                          <a:pt x="963" y="84"/>
                        </a:lnTo>
                        <a:lnTo>
                          <a:pt x="963" y="84"/>
                        </a:lnTo>
                        <a:lnTo>
                          <a:pt x="963" y="86"/>
                        </a:lnTo>
                        <a:lnTo>
                          <a:pt x="965" y="86"/>
                        </a:lnTo>
                        <a:lnTo>
                          <a:pt x="965" y="84"/>
                        </a:lnTo>
                        <a:lnTo>
                          <a:pt x="965" y="84"/>
                        </a:lnTo>
                        <a:lnTo>
                          <a:pt x="965" y="84"/>
                        </a:lnTo>
                        <a:lnTo>
                          <a:pt x="965" y="84"/>
                        </a:lnTo>
                        <a:lnTo>
                          <a:pt x="967" y="84"/>
                        </a:lnTo>
                        <a:lnTo>
                          <a:pt x="967" y="84"/>
                        </a:lnTo>
                        <a:lnTo>
                          <a:pt x="967" y="84"/>
                        </a:lnTo>
                        <a:lnTo>
                          <a:pt x="969" y="84"/>
                        </a:lnTo>
                        <a:lnTo>
                          <a:pt x="969" y="84"/>
                        </a:lnTo>
                        <a:lnTo>
                          <a:pt x="969" y="84"/>
                        </a:lnTo>
                        <a:lnTo>
                          <a:pt x="969" y="84"/>
                        </a:lnTo>
                        <a:lnTo>
                          <a:pt x="971" y="84"/>
                        </a:lnTo>
                        <a:lnTo>
                          <a:pt x="971" y="84"/>
                        </a:lnTo>
                        <a:lnTo>
                          <a:pt x="971" y="84"/>
                        </a:lnTo>
                        <a:lnTo>
                          <a:pt x="971" y="84"/>
                        </a:lnTo>
                        <a:lnTo>
                          <a:pt x="971" y="86"/>
                        </a:lnTo>
                        <a:lnTo>
                          <a:pt x="971" y="86"/>
                        </a:lnTo>
                        <a:lnTo>
                          <a:pt x="972" y="86"/>
                        </a:lnTo>
                        <a:lnTo>
                          <a:pt x="972" y="86"/>
                        </a:lnTo>
                        <a:lnTo>
                          <a:pt x="974" y="86"/>
                        </a:lnTo>
                        <a:lnTo>
                          <a:pt x="974" y="86"/>
                        </a:lnTo>
                        <a:lnTo>
                          <a:pt x="974" y="88"/>
                        </a:lnTo>
                        <a:lnTo>
                          <a:pt x="974" y="88"/>
                        </a:lnTo>
                        <a:lnTo>
                          <a:pt x="974" y="88"/>
                        </a:lnTo>
                        <a:lnTo>
                          <a:pt x="974" y="90"/>
                        </a:lnTo>
                        <a:lnTo>
                          <a:pt x="976" y="90"/>
                        </a:lnTo>
                        <a:lnTo>
                          <a:pt x="976" y="90"/>
                        </a:lnTo>
                        <a:lnTo>
                          <a:pt x="976" y="90"/>
                        </a:lnTo>
                        <a:lnTo>
                          <a:pt x="976" y="90"/>
                        </a:lnTo>
                        <a:lnTo>
                          <a:pt x="976" y="90"/>
                        </a:lnTo>
                        <a:lnTo>
                          <a:pt x="978" y="90"/>
                        </a:lnTo>
                        <a:lnTo>
                          <a:pt x="978" y="92"/>
                        </a:lnTo>
                        <a:lnTo>
                          <a:pt x="978" y="92"/>
                        </a:lnTo>
                        <a:lnTo>
                          <a:pt x="978" y="92"/>
                        </a:lnTo>
                        <a:lnTo>
                          <a:pt x="980" y="92"/>
                        </a:lnTo>
                        <a:lnTo>
                          <a:pt x="980" y="92"/>
                        </a:lnTo>
                        <a:lnTo>
                          <a:pt x="980" y="94"/>
                        </a:lnTo>
                        <a:lnTo>
                          <a:pt x="980" y="94"/>
                        </a:lnTo>
                        <a:lnTo>
                          <a:pt x="982" y="94"/>
                        </a:lnTo>
                        <a:lnTo>
                          <a:pt x="982" y="94"/>
                        </a:lnTo>
                        <a:lnTo>
                          <a:pt x="982" y="94"/>
                        </a:lnTo>
                        <a:lnTo>
                          <a:pt x="982" y="95"/>
                        </a:lnTo>
                        <a:lnTo>
                          <a:pt x="984" y="95"/>
                        </a:lnTo>
                        <a:lnTo>
                          <a:pt x="984" y="95"/>
                        </a:lnTo>
                        <a:lnTo>
                          <a:pt x="984" y="95"/>
                        </a:lnTo>
                        <a:lnTo>
                          <a:pt x="986" y="95"/>
                        </a:lnTo>
                        <a:lnTo>
                          <a:pt x="986" y="95"/>
                        </a:lnTo>
                        <a:lnTo>
                          <a:pt x="986" y="94"/>
                        </a:lnTo>
                        <a:lnTo>
                          <a:pt x="986" y="94"/>
                        </a:lnTo>
                        <a:lnTo>
                          <a:pt x="988" y="94"/>
                        </a:lnTo>
                        <a:lnTo>
                          <a:pt x="988" y="95"/>
                        </a:lnTo>
                        <a:lnTo>
                          <a:pt x="988" y="95"/>
                        </a:lnTo>
                        <a:lnTo>
                          <a:pt x="988" y="95"/>
                        </a:lnTo>
                        <a:lnTo>
                          <a:pt x="990" y="95"/>
                        </a:lnTo>
                        <a:lnTo>
                          <a:pt x="990" y="95"/>
                        </a:lnTo>
                        <a:lnTo>
                          <a:pt x="990" y="95"/>
                        </a:lnTo>
                        <a:lnTo>
                          <a:pt x="990" y="95"/>
                        </a:lnTo>
                        <a:lnTo>
                          <a:pt x="992" y="95"/>
                        </a:lnTo>
                        <a:lnTo>
                          <a:pt x="992" y="95"/>
                        </a:lnTo>
                        <a:lnTo>
                          <a:pt x="990" y="95"/>
                        </a:lnTo>
                        <a:lnTo>
                          <a:pt x="990" y="97"/>
                        </a:lnTo>
                        <a:lnTo>
                          <a:pt x="990" y="97"/>
                        </a:lnTo>
                        <a:lnTo>
                          <a:pt x="990" y="97"/>
                        </a:lnTo>
                        <a:lnTo>
                          <a:pt x="990" y="97"/>
                        </a:lnTo>
                        <a:lnTo>
                          <a:pt x="990" y="97"/>
                        </a:lnTo>
                        <a:lnTo>
                          <a:pt x="990" y="99"/>
                        </a:lnTo>
                        <a:lnTo>
                          <a:pt x="990" y="99"/>
                        </a:lnTo>
                        <a:lnTo>
                          <a:pt x="990" y="101"/>
                        </a:lnTo>
                        <a:lnTo>
                          <a:pt x="990" y="101"/>
                        </a:lnTo>
                        <a:lnTo>
                          <a:pt x="990" y="101"/>
                        </a:lnTo>
                        <a:lnTo>
                          <a:pt x="990" y="103"/>
                        </a:lnTo>
                        <a:lnTo>
                          <a:pt x="990" y="103"/>
                        </a:lnTo>
                        <a:lnTo>
                          <a:pt x="992" y="103"/>
                        </a:lnTo>
                        <a:lnTo>
                          <a:pt x="992" y="103"/>
                        </a:lnTo>
                        <a:lnTo>
                          <a:pt x="992" y="103"/>
                        </a:lnTo>
                        <a:lnTo>
                          <a:pt x="992" y="103"/>
                        </a:lnTo>
                        <a:lnTo>
                          <a:pt x="992" y="105"/>
                        </a:lnTo>
                        <a:lnTo>
                          <a:pt x="992" y="105"/>
                        </a:lnTo>
                        <a:lnTo>
                          <a:pt x="994" y="105"/>
                        </a:lnTo>
                        <a:lnTo>
                          <a:pt x="994" y="105"/>
                        </a:lnTo>
                        <a:lnTo>
                          <a:pt x="994" y="105"/>
                        </a:lnTo>
                        <a:lnTo>
                          <a:pt x="994" y="107"/>
                        </a:lnTo>
                        <a:lnTo>
                          <a:pt x="994" y="107"/>
                        </a:lnTo>
                        <a:lnTo>
                          <a:pt x="994" y="107"/>
                        </a:lnTo>
                        <a:lnTo>
                          <a:pt x="992" y="107"/>
                        </a:lnTo>
                        <a:lnTo>
                          <a:pt x="992" y="109"/>
                        </a:lnTo>
                        <a:lnTo>
                          <a:pt x="992" y="109"/>
                        </a:lnTo>
                        <a:lnTo>
                          <a:pt x="992" y="109"/>
                        </a:lnTo>
                        <a:lnTo>
                          <a:pt x="992" y="111"/>
                        </a:lnTo>
                        <a:lnTo>
                          <a:pt x="992" y="111"/>
                        </a:lnTo>
                        <a:lnTo>
                          <a:pt x="992" y="111"/>
                        </a:lnTo>
                        <a:lnTo>
                          <a:pt x="992" y="113"/>
                        </a:lnTo>
                        <a:lnTo>
                          <a:pt x="992" y="113"/>
                        </a:lnTo>
                        <a:lnTo>
                          <a:pt x="992" y="113"/>
                        </a:lnTo>
                        <a:lnTo>
                          <a:pt x="992" y="113"/>
                        </a:lnTo>
                        <a:lnTo>
                          <a:pt x="994" y="113"/>
                        </a:lnTo>
                        <a:lnTo>
                          <a:pt x="994" y="113"/>
                        </a:lnTo>
                        <a:lnTo>
                          <a:pt x="994" y="113"/>
                        </a:lnTo>
                        <a:lnTo>
                          <a:pt x="994" y="115"/>
                        </a:lnTo>
                        <a:lnTo>
                          <a:pt x="995" y="115"/>
                        </a:lnTo>
                        <a:lnTo>
                          <a:pt x="995" y="115"/>
                        </a:lnTo>
                        <a:lnTo>
                          <a:pt x="995" y="115"/>
                        </a:lnTo>
                        <a:lnTo>
                          <a:pt x="995" y="117"/>
                        </a:lnTo>
                        <a:lnTo>
                          <a:pt x="995" y="117"/>
                        </a:lnTo>
                        <a:lnTo>
                          <a:pt x="995" y="117"/>
                        </a:lnTo>
                        <a:lnTo>
                          <a:pt x="995" y="118"/>
                        </a:lnTo>
                        <a:lnTo>
                          <a:pt x="995" y="118"/>
                        </a:lnTo>
                        <a:lnTo>
                          <a:pt x="997" y="118"/>
                        </a:lnTo>
                        <a:lnTo>
                          <a:pt x="997" y="120"/>
                        </a:lnTo>
                        <a:lnTo>
                          <a:pt x="997" y="120"/>
                        </a:lnTo>
                        <a:lnTo>
                          <a:pt x="997" y="120"/>
                        </a:lnTo>
                        <a:lnTo>
                          <a:pt x="999" y="120"/>
                        </a:lnTo>
                        <a:lnTo>
                          <a:pt x="999" y="118"/>
                        </a:lnTo>
                        <a:lnTo>
                          <a:pt x="999" y="118"/>
                        </a:lnTo>
                        <a:lnTo>
                          <a:pt x="1001" y="118"/>
                        </a:lnTo>
                        <a:lnTo>
                          <a:pt x="1001" y="118"/>
                        </a:lnTo>
                        <a:lnTo>
                          <a:pt x="1001" y="118"/>
                        </a:lnTo>
                        <a:lnTo>
                          <a:pt x="1001" y="118"/>
                        </a:lnTo>
                        <a:lnTo>
                          <a:pt x="1001" y="118"/>
                        </a:lnTo>
                        <a:lnTo>
                          <a:pt x="1003" y="118"/>
                        </a:lnTo>
                        <a:lnTo>
                          <a:pt x="1003" y="118"/>
                        </a:lnTo>
                        <a:lnTo>
                          <a:pt x="1003" y="118"/>
                        </a:lnTo>
                        <a:lnTo>
                          <a:pt x="1003" y="118"/>
                        </a:lnTo>
                        <a:lnTo>
                          <a:pt x="1005" y="118"/>
                        </a:lnTo>
                        <a:lnTo>
                          <a:pt x="1005" y="118"/>
                        </a:lnTo>
                        <a:lnTo>
                          <a:pt x="1005" y="118"/>
                        </a:lnTo>
                        <a:lnTo>
                          <a:pt x="1007" y="118"/>
                        </a:lnTo>
                        <a:lnTo>
                          <a:pt x="1007" y="120"/>
                        </a:lnTo>
                        <a:lnTo>
                          <a:pt x="1007" y="120"/>
                        </a:lnTo>
                        <a:lnTo>
                          <a:pt x="1007" y="120"/>
                        </a:lnTo>
                        <a:lnTo>
                          <a:pt x="1009" y="120"/>
                        </a:lnTo>
                        <a:lnTo>
                          <a:pt x="1009" y="118"/>
                        </a:lnTo>
                        <a:lnTo>
                          <a:pt x="1009" y="118"/>
                        </a:lnTo>
                        <a:lnTo>
                          <a:pt x="1009" y="118"/>
                        </a:lnTo>
                        <a:lnTo>
                          <a:pt x="1009" y="120"/>
                        </a:lnTo>
                        <a:lnTo>
                          <a:pt x="1011" y="120"/>
                        </a:lnTo>
                        <a:lnTo>
                          <a:pt x="1011" y="120"/>
                        </a:lnTo>
                        <a:lnTo>
                          <a:pt x="1013" y="120"/>
                        </a:lnTo>
                        <a:lnTo>
                          <a:pt x="1013" y="120"/>
                        </a:lnTo>
                        <a:lnTo>
                          <a:pt x="1013" y="120"/>
                        </a:lnTo>
                        <a:lnTo>
                          <a:pt x="1015" y="120"/>
                        </a:lnTo>
                        <a:lnTo>
                          <a:pt x="1015" y="118"/>
                        </a:lnTo>
                        <a:lnTo>
                          <a:pt x="1015" y="118"/>
                        </a:lnTo>
                        <a:lnTo>
                          <a:pt x="1016" y="118"/>
                        </a:lnTo>
                        <a:lnTo>
                          <a:pt x="1016" y="118"/>
                        </a:lnTo>
                        <a:lnTo>
                          <a:pt x="1016" y="118"/>
                        </a:lnTo>
                        <a:lnTo>
                          <a:pt x="1018" y="118"/>
                        </a:lnTo>
                        <a:lnTo>
                          <a:pt x="1018" y="118"/>
                        </a:lnTo>
                        <a:lnTo>
                          <a:pt x="1018" y="118"/>
                        </a:lnTo>
                        <a:lnTo>
                          <a:pt x="1018" y="118"/>
                        </a:lnTo>
                        <a:lnTo>
                          <a:pt x="1020" y="118"/>
                        </a:lnTo>
                        <a:lnTo>
                          <a:pt x="1020" y="118"/>
                        </a:lnTo>
                        <a:lnTo>
                          <a:pt x="1022" y="118"/>
                        </a:lnTo>
                        <a:lnTo>
                          <a:pt x="1022" y="118"/>
                        </a:lnTo>
                        <a:lnTo>
                          <a:pt x="1022" y="118"/>
                        </a:lnTo>
                        <a:lnTo>
                          <a:pt x="1022" y="118"/>
                        </a:lnTo>
                        <a:lnTo>
                          <a:pt x="1024" y="118"/>
                        </a:lnTo>
                        <a:lnTo>
                          <a:pt x="1024" y="118"/>
                        </a:lnTo>
                        <a:lnTo>
                          <a:pt x="1024" y="118"/>
                        </a:lnTo>
                        <a:lnTo>
                          <a:pt x="1024" y="117"/>
                        </a:lnTo>
                        <a:lnTo>
                          <a:pt x="1024" y="117"/>
                        </a:lnTo>
                        <a:lnTo>
                          <a:pt x="1024" y="117"/>
                        </a:lnTo>
                        <a:lnTo>
                          <a:pt x="1024" y="115"/>
                        </a:lnTo>
                        <a:lnTo>
                          <a:pt x="1026" y="115"/>
                        </a:lnTo>
                        <a:lnTo>
                          <a:pt x="1026" y="115"/>
                        </a:lnTo>
                        <a:lnTo>
                          <a:pt x="1026" y="113"/>
                        </a:lnTo>
                        <a:lnTo>
                          <a:pt x="1026" y="113"/>
                        </a:lnTo>
                        <a:lnTo>
                          <a:pt x="1028" y="113"/>
                        </a:lnTo>
                        <a:lnTo>
                          <a:pt x="1028" y="115"/>
                        </a:lnTo>
                        <a:lnTo>
                          <a:pt x="1028" y="115"/>
                        </a:lnTo>
                        <a:lnTo>
                          <a:pt x="1028" y="115"/>
                        </a:lnTo>
                        <a:lnTo>
                          <a:pt x="1028" y="113"/>
                        </a:lnTo>
                        <a:lnTo>
                          <a:pt x="1028" y="113"/>
                        </a:lnTo>
                        <a:lnTo>
                          <a:pt x="1030" y="113"/>
                        </a:lnTo>
                        <a:lnTo>
                          <a:pt x="1030" y="113"/>
                        </a:lnTo>
                        <a:lnTo>
                          <a:pt x="1030" y="113"/>
                        </a:lnTo>
                        <a:lnTo>
                          <a:pt x="1032" y="113"/>
                        </a:lnTo>
                        <a:lnTo>
                          <a:pt x="1032" y="113"/>
                        </a:lnTo>
                        <a:lnTo>
                          <a:pt x="1032" y="113"/>
                        </a:lnTo>
                        <a:lnTo>
                          <a:pt x="1032" y="111"/>
                        </a:lnTo>
                        <a:lnTo>
                          <a:pt x="1034" y="111"/>
                        </a:lnTo>
                        <a:lnTo>
                          <a:pt x="1034" y="111"/>
                        </a:lnTo>
                        <a:lnTo>
                          <a:pt x="1034" y="111"/>
                        </a:lnTo>
                        <a:lnTo>
                          <a:pt x="1036" y="111"/>
                        </a:lnTo>
                        <a:lnTo>
                          <a:pt x="1036" y="111"/>
                        </a:lnTo>
                        <a:lnTo>
                          <a:pt x="1036" y="111"/>
                        </a:lnTo>
                        <a:lnTo>
                          <a:pt x="1038" y="111"/>
                        </a:lnTo>
                        <a:lnTo>
                          <a:pt x="1038" y="111"/>
                        </a:lnTo>
                        <a:lnTo>
                          <a:pt x="1039" y="111"/>
                        </a:lnTo>
                        <a:lnTo>
                          <a:pt x="1039" y="111"/>
                        </a:lnTo>
                        <a:lnTo>
                          <a:pt x="1039" y="111"/>
                        </a:lnTo>
                        <a:lnTo>
                          <a:pt x="1041" y="111"/>
                        </a:lnTo>
                        <a:lnTo>
                          <a:pt x="1041" y="111"/>
                        </a:lnTo>
                        <a:lnTo>
                          <a:pt x="1041" y="111"/>
                        </a:lnTo>
                        <a:lnTo>
                          <a:pt x="1043" y="111"/>
                        </a:lnTo>
                        <a:lnTo>
                          <a:pt x="1043" y="111"/>
                        </a:lnTo>
                        <a:lnTo>
                          <a:pt x="1043" y="109"/>
                        </a:lnTo>
                        <a:lnTo>
                          <a:pt x="1043" y="109"/>
                        </a:lnTo>
                        <a:lnTo>
                          <a:pt x="1045" y="109"/>
                        </a:lnTo>
                        <a:lnTo>
                          <a:pt x="1045" y="109"/>
                        </a:lnTo>
                        <a:lnTo>
                          <a:pt x="1045" y="109"/>
                        </a:lnTo>
                        <a:lnTo>
                          <a:pt x="1045" y="109"/>
                        </a:lnTo>
                        <a:lnTo>
                          <a:pt x="1045" y="109"/>
                        </a:lnTo>
                        <a:lnTo>
                          <a:pt x="1047" y="109"/>
                        </a:lnTo>
                        <a:lnTo>
                          <a:pt x="1047" y="109"/>
                        </a:lnTo>
                        <a:lnTo>
                          <a:pt x="1047" y="107"/>
                        </a:lnTo>
                        <a:lnTo>
                          <a:pt x="1047" y="107"/>
                        </a:lnTo>
                        <a:lnTo>
                          <a:pt x="1049" y="107"/>
                        </a:lnTo>
                        <a:lnTo>
                          <a:pt x="1049" y="107"/>
                        </a:lnTo>
                        <a:lnTo>
                          <a:pt x="1049" y="107"/>
                        </a:lnTo>
                        <a:lnTo>
                          <a:pt x="1049" y="105"/>
                        </a:lnTo>
                        <a:lnTo>
                          <a:pt x="1049" y="105"/>
                        </a:lnTo>
                        <a:lnTo>
                          <a:pt x="1051" y="105"/>
                        </a:lnTo>
                        <a:lnTo>
                          <a:pt x="1051" y="105"/>
                        </a:lnTo>
                        <a:lnTo>
                          <a:pt x="1051" y="105"/>
                        </a:lnTo>
                        <a:lnTo>
                          <a:pt x="1053" y="105"/>
                        </a:lnTo>
                        <a:lnTo>
                          <a:pt x="1053" y="105"/>
                        </a:lnTo>
                        <a:lnTo>
                          <a:pt x="1053" y="105"/>
                        </a:lnTo>
                        <a:lnTo>
                          <a:pt x="1055" y="105"/>
                        </a:lnTo>
                        <a:lnTo>
                          <a:pt x="1055" y="105"/>
                        </a:lnTo>
                        <a:lnTo>
                          <a:pt x="1055" y="105"/>
                        </a:lnTo>
                        <a:lnTo>
                          <a:pt x="1057" y="105"/>
                        </a:lnTo>
                        <a:lnTo>
                          <a:pt x="1057" y="105"/>
                        </a:lnTo>
                        <a:lnTo>
                          <a:pt x="1057" y="105"/>
                        </a:lnTo>
                        <a:lnTo>
                          <a:pt x="1057" y="105"/>
                        </a:lnTo>
                        <a:lnTo>
                          <a:pt x="1059" y="105"/>
                        </a:lnTo>
                        <a:lnTo>
                          <a:pt x="1059" y="105"/>
                        </a:lnTo>
                        <a:lnTo>
                          <a:pt x="1059" y="105"/>
                        </a:lnTo>
                        <a:lnTo>
                          <a:pt x="1059" y="105"/>
                        </a:lnTo>
                        <a:lnTo>
                          <a:pt x="1060" y="105"/>
                        </a:lnTo>
                        <a:lnTo>
                          <a:pt x="1060" y="107"/>
                        </a:lnTo>
                        <a:lnTo>
                          <a:pt x="1060" y="107"/>
                        </a:lnTo>
                        <a:lnTo>
                          <a:pt x="1060" y="107"/>
                        </a:lnTo>
                        <a:lnTo>
                          <a:pt x="1060" y="107"/>
                        </a:lnTo>
                        <a:lnTo>
                          <a:pt x="1060" y="107"/>
                        </a:lnTo>
                        <a:lnTo>
                          <a:pt x="1060" y="109"/>
                        </a:lnTo>
                        <a:lnTo>
                          <a:pt x="1060" y="109"/>
                        </a:lnTo>
                        <a:lnTo>
                          <a:pt x="1060" y="111"/>
                        </a:lnTo>
                        <a:lnTo>
                          <a:pt x="1060" y="111"/>
                        </a:lnTo>
                        <a:lnTo>
                          <a:pt x="1060" y="111"/>
                        </a:lnTo>
                        <a:lnTo>
                          <a:pt x="1059" y="111"/>
                        </a:lnTo>
                        <a:lnTo>
                          <a:pt x="1059" y="113"/>
                        </a:lnTo>
                        <a:lnTo>
                          <a:pt x="1059" y="113"/>
                        </a:lnTo>
                        <a:lnTo>
                          <a:pt x="1059" y="113"/>
                        </a:lnTo>
                        <a:lnTo>
                          <a:pt x="1059" y="113"/>
                        </a:lnTo>
                        <a:lnTo>
                          <a:pt x="1059" y="113"/>
                        </a:lnTo>
                        <a:lnTo>
                          <a:pt x="1059" y="115"/>
                        </a:lnTo>
                        <a:lnTo>
                          <a:pt x="1060" y="115"/>
                        </a:lnTo>
                        <a:lnTo>
                          <a:pt x="1060" y="115"/>
                        </a:lnTo>
                        <a:lnTo>
                          <a:pt x="1060" y="115"/>
                        </a:lnTo>
                        <a:lnTo>
                          <a:pt x="1060" y="117"/>
                        </a:lnTo>
                        <a:lnTo>
                          <a:pt x="1060" y="117"/>
                        </a:lnTo>
                        <a:lnTo>
                          <a:pt x="1060" y="117"/>
                        </a:lnTo>
                        <a:lnTo>
                          <a:pt x="1062" y="117"/>
                        </a:lnTo>
                        <a:lnTo>
                          <a:pt x="1062" y="118"/>
                        </a:lnTo>
                        <a:lnTo>
                          <a:pt x="1062" y="118"/>
                        </a:lnTo>
                        <a:lnTo>
                          <a:pt x="1062" y="120"/>
                        </a:lnTo>
                        <a:lnTo>
                          <a:pt x="1060" y="120"/>
                        </a:lnTo>
                        <a:lnTo>
                          <a:pt x="1060" y="120"/>
                        </a:lnTo>
                        <a:lnTo>
                          <a:pt x="1060" y="120"/>
                        </a:lnTo>
                        <a:lnTo>
                          <a:pt x="1060" y="120"/>
                        </a:lnTo>
                        <a:lnTo>
                          <a:pt x="1060" y="120"/>
                        </a:lnTo>
                        <a:lnTo>
                          <a:pt x="1060" y="122"/>
                        </a:lnTo>
                        <a:lnTo>
                          <a:pt x="1059" y="122"/>
                        </a:lnTo>
                        <a:lnTo>
                          <a:pt x="1059" y="122"/>
                        </a:lnTo>
                        <a:lnTo>
                          <a:pt x="1059" y="122"/>
                        </a:lnTo>
                        <a:lnTo>
                          <a:pt x="1059" y="124"/>
                        </a:lnTo>
                        <a:lnTo>
                          <a:pt x="1057" y="124"/>
                        </a:lnTo>
                        <a:lnTo>
                          <a:pt x="1057" y="124"/>
                        </a:lnTo>
                        <a:lnTo>
                          <a:pt x="1057" y="124"/>
                        </a:lnTo>
                        <a:lnTo>
                          <a:pt x="1057" y="124"/>
                        </a:lnTo>
                        <a:lnTo>
                          <a:pt x="1055" y="124"/>
                        </a:lnTo>
                        <a:lnTo>
                          <a:pt x="1055" y="124"/>
                        </a:lnTo>
                        <a:lnTo>
                          <a:pt x="1055" y="124"/>
                        </a:lnTo>
                        <a:lnTo>
                          <a:pt x="1055" y="124"/>
                        </a:lnTo>
                        <a:lnTo>
                          <a:pt x="1055" y="124"/>
                        </a:lnTo>
                        <a:lnTo>
                          <a:pt x="1053" y="124"/>
                        </a:lnTo>
                        <a:lnTo>
                          <a:pt x="1053" y="126"/>
                        </a:lnTo>
                        <a:lnTo>
                          <a:pt x="1053" y="126"/>
                        </a:lnTo>
                        <a:lnTo>
                          <a:pt x="1053" y="126"/>
                        </a:lnTo>
                        <a:lnTo>
                          <a:pt x="1051" y="126"/>
                        </a:lnTo>
                        <a:lnTo>
                          <a:pt x="1051" y="128"/>
                        </a:lnTo>
                        <a:lnTo>
                          <a:pt x="1051" y="128"/>
                        </a:lnTo>
                        <a:lnTo>
                          <a:pt x="1051" y="130"/>
                        </a:lnTo>
                        <a:lnTo>
                          <a:pt x="1053" y="130"/>
                        </a:lnTo>
                        <a:lnTo>
                          <a:pt x="1053" y="130"/>
                        </a:lnTo>
                        <a:lnTo>
                          <a:pt x="1053" y="130"/>
                        </a:lnTo>
                        <a:lnTo>
                          <a:pt x="1053" y="132"/>
                        </a:lnTo>
                        <a:lnTo>
                          <a:pt x="1051" y="132"/>
                        </a:lnTo>
                        <a:lnTo>
                          <a:pt x="1051" y="132"/>
                        </a:lnTo>
                        <a:lnTo>
                          <a:pt x="1051" y="132"/>
                        </a:lnTo>
                        <a:lnTo>
                          <a:pt x="1051" y="134"/>
                        </a:lnTo>
                        <a:lnTo>
                          <a:pt x="1051" y="134"/>
                        </a:lnTo>
                        <a:lnTo>
                          <a:pt x="1051" y="134"/>
                        </a:lnTo>
                        <a:lnTo>
                          <a:pt x="1051" y="136"/>
                        </a:lnTo>
                        <a:lnTo>
                          <a:pt x="1049" y="136"/>
                        </a:lnTo>
                        <a:lnTo>
                          <a:pt x="1049" y="136"/>
                        </a:lnTo>
                        <a:lnTo>
                          <a:pt x="1049" y="138"/>
                        </a:lnTo>
                        <a:lnTo>
                          <a:pt x="1049" y="138"/>
                        </a:lnTo>
                        <a:lnTo>
                          <a:pt x="1049" y="138"/>
                        </a:lnTo>
                        <a:lnTo>
                          <a:pt x="1049" y="140"/>
                        </a:lnTo>
                        <a:lnTo>
                          <a:pt x="1049" y="140"/>
                        </a:lnTo>
                        <a:lnTo>
                          <a:pt x="1049" y="140"/>
                        </a:lnTo>
                        <a:lnTo>
                          <a:pt x="1049" y="141"/>
                        </a:lnTo>
                        <a:lnTo>
                          <a:pt x="1049" y="141"/>
                        </a:lnTo>
                        <a:lnTo>
                          <a:pt x="1049" y="141"/>
                        </a:lnTo>
                        <a:lnTo>
                          <a:pt x="1047" y="141"/>
                        </a:lnTo>
                        <a:lnTo>
                          <a:pt x="1047" y="143"/>
                        </a:lnTo>
                        <a:lnTo>
                          <a:pt x="1047" y="143"/>
                        </a:lnTo>
                        <a:lnTo>
                          <a:pt x="1047" y="143"/>
                        </a:lnTo>
                        <a:lnTo>
                          <a:pt x="1047" y="145"/>
                        </a:lnTo>
                        <a:lnTo>
                          <a:pt x="1047" y="145"/>
                        </a:lnTo>
                        <a:lnTo>
                          <a:pt x="1047" y="145"/>
                        </a:lnTo>
                        <a:lnTo>
                          <a:pt x="1049" y="145"/>
                        </a:lnTo>
                        <a:lnTo>
                          <a:pt x="1049" y="145"/>
                        </a:lnTo>
                        <a:lnTo>
                          <a:pt x="1047" y="145"/>
                        </a:lnTo>
                        <a:lnTo>
                          <a:pt x="1047" y="145"/>
                        </a:lnTo>
                        <a:lnTo>
                          <a:pt x="1047" y="147"/>
                        </a:lnTo>
                        <a:lnTo>
                          <a:pt x="1047" y="147"/>
                        </a:lnTo>
                        <a:lnTo>
                          <a:pt x="1047" y="147"/>
                        </a:lnTo>
                        <a:lnTo>
                          <a:pt x="1047" y="149"/>
                        </a:lnTo>
                        <a:lnTo>
                          <a:pt x="1047" y="149"/>
                        </a:lnTo>
                        <a:lnTo>
                          <a:pt x="1047" y="149"/>
                        </a:lnTo>
                        <a:lnTo>
                          <a:pt x="1045" y="149"/>
                        </a:lnTo>
                        <a:lnTo>
                          <a:pt x="1045" y="149"/>
                        </a:lnTo>
                        <a:lnTo>
                          <a:pt x="1045" y="151"/>
                        </a:lnTo>
                        <a:lnTo>
                          <a:pt x="1045" y="151"/>
                        </a:lnTo>
                        <a:lnTo>
                          <a:pt x="1043" y="151"/>
                        </a:lnTo>
                        <a:lnTo>
                          <a:pt x="1043" y="151"/>
                        </a:lnTo>
                        <a:lnTo>
                          <a:pt x="1043" y="153"/>
                        </a:lnTo>
                        <a:lnTo>
                          <a:pt x="1045" y="153"/>
                        </a:lnTo>
                        <a:lnTo>
                          <a:pt x="1045" y="153"/>
                        </a:lnTo>
                        <a:lnTo>
                          <a:pt x="1043" y="153"/>
                        </a:lnTo>
                        <a:lnTo>
                          <a:pt x="1043" y="153"/>
                        </a:lnTo>
                        <a:lnTo>
                          <a:pt x="1043" y="153"/>
                        </a:lnTo>
                        <a:lnTo>
                          <a:pt x="1043" y="155"/>
                        </a:lnTo>
                        <a:lnTo>
                          <a:pt x="1043" y="155"/>
                        </a:lnTo>
                        <a:lnTo>
                          <a:pt x="1043" y="155"/>
                        </a:lnTo>
                        <a:lnTo>
                          <a:pt x="1041" y="155"/>
                        </a:lnTo>
                        <a:lnTo>
                          <a:pt x="1041" y="157"/>
                        </a:lnTo>
                        <a:lnTo>
                          <a:pt x="1041" y="157"/>
                        </a:lnTo>
                        <a:lnTo>
                          <a:pt x="1039" y="157"/>
                        </a:lnTo>
                        <a:lnTo>
                          <a:pt x="1039" y="157"/>
                        </a:lnTo>
                        <a:lnTo>
                          <a:pt x="1039" y="157"/>
                        </a:lnTo>
                        <a:lnTo>
                          <a:pt x="1039" y="159"/>
                        </a:lnTo>
                        <a:lnTo>
                          <a:pt x="1039" y="159"/>
                        </a:lnTo>
                        <a:lnTo>
                          <a:pt x="1039" y="161"/>
                        </a:lnTo>
                        <a:lnTo>
                          <a:pt x="1039" y="161"/>
                        </a:lnTo>
                        <a:lnTo>
                          <a:pt x="1039" y="161"/>
                        </a:lnTo>
                        <a:lnTo>
                          <a:pt x="1039" y="161"/>
                        </a:lnTo>
                        <a:lnTo>
                          <a:pt x="1039" y="163"/>
                        </a:lnTo>
                        <a:lnTo>
                          <a:pt x="1038" y="163"/>
                        </a:lnTo>
                        <a:lnTo>
                          <a:pt x="1038" y="163"/>
                        </a:lnTo>
                        <a:lnTo>
                          <a:pt x="1038" y="163"/>
                        </a:lnTo>
                        <a:lnTo>
                          <a:pt x="1038" y="164"/>
                        </a:lnTo>
                        <a:lnTo>
                          <a:pt x="1036" y="164"/>
                        </a:lnTo>
                        <a:lnTo>
                          <a:pt x="1036" y="164"/>
                        </a:lnTo>
                        <a:lnTo>
                          <a:pt x="1036" y="164"/>
                        </a:lnTo>
                        <a:lnTo>
                          <a:pt x="1034" y="164"/>
                        </a:lnTo>
                        <a:lnTo>
                          <a:pt x="1034" y="164"/>
                        </a:lnTo>
                        <a:lnTo>
                          <a:pt x="1034" y="166"/>
                        </a:lnTo>
                        <a:lnTo>
                          <a:pt x="1034" y="166"/>
                        </a:lnTo>
                        <a:lnTo>
                          <a:pt x="1034" y="166"/>
                        </a:lnTo>
                        <a:lnTo>
                          <a:pt x="1034" y="168"/>
                        </a:lnTo>
                        <a:lnTo>
                          <a:pt x="1034" y="168"/>
                        </a:lnTo>
                        <a:lnTo>
                          <a:pt x="1034" y="168"/>
                        </a:lnTo>
                        <a:lnTo>
                          <a:pt x="1034" y="168"/>
                        </a:lnTo>
                        <a:lnTo>
                          <a:pt x="1034" y="170"/>
                        </a:lnTo>
                        <a:lnTo>
                          <a:pt x="1034" y="170"/>
                        </a:lnTo>
                        <a:lnTo>
                          <a:pt x="1034" y="170"/>
                        </a:lnTo>
                        <a:lnTo>
                          <a:pt x="1034" y="172"/>
                        </a:lnTo>
                        <a:lnTo>
                          <a:pt x="1034" y="172"/>
                        </a:lnTo>
                        <a:lnTo>
                          <a:pt x="1034" y="172"/>
                        </a:lnTo>
                        <a:lnTo>
                          <a:pt x="1032" y="172"/>
                        </a:lnTo>
                        <a:lnTo>
                          <a:pt x="1032" y="174"/>
                        </a:lnTo>
                        <a:lnTo>
                          <a:pt x="1032" y="174"/>
                        </a:lnTo>
                        <a:lnTo>
                          <a:pt x="1030" y="174"/>
                        </a:lnTo>
                        <a:lnTo>
                          <a:pt x="1030" y="174"/>
                        </a:lnTo>
                        <a:lnTo>
                          <a:pt x="1030" y="174"/>
                        </a:lnTo>
                        <a:lnTo>
                          <a:pt x="1028" y="174"/>
                        </a:lnTo>
                        <a:lnTo>
                          <a:pt x="1028" y="172"/>
                        </a:lnTo>
                        <a:lnTo>
                          <a:pt x="1028" y="172"/>
                        </a:lnTo>
                        <a:lnTo>
                          <a:pt x="1028" y="172"/>
                        </a:lnTo>
                        <a:lnTo>
                          <a:pt x="1028" y="170"/>
                        </a:lnTo>
                        <a:lnTo>
                          <a:pt x="1028" y="170"/>
                        </a:lnTo>
                        <a:lnTo>
                          <a:pt x="1028" y="170"/>
                        </a:lnTo>
                        <a:lnTo>
                          <a:pt x="1026" y="170"/>
                        </a:lnTo>
                        <a:lnTo>
                          <a:pt x="1026" y="168"/>
                        </a:lnTo>
                        <a:lnTo>
                          <a:pt x="1026" y="168"/>
                        </a:lnTo>
                        <a:lnTo>
                          <a:pt x="1024" y="168"/>
                        </a:lnTo>
                        <a:lnTo>
                          <a:pt x="1024" y="168"/>
                        </a:lnTo>
                        <a:lnTo>
                          <a:pt x="1024" y="168"/>
                        </a:lnTo>
                        <a:lnTo>
                          <a:pt x="1024" y="168"/>
                        </a:lnTo>
                        <a:lnTo>
                          <a:pt x="1022" y="168"/>
                        </a:lnTo>
                        <a:lnTo>
                          <a:pt x="1022" y="168"/>
                        </a:lnTo>
                        <a:lnTo>
                          <a:pt x="1022" y="168"/>
                        </a:lnTo>
                        <a:lnTo>
                          <a:pt x="1020" y="168"/>
                        </a:lnTo>
                        <a:lnTo>
                          <a:pt x="1020" y="168"/>
                        </a:lnTo>
                        <a:lnTo>
                          <a:pt x="1020" y="168"/>
                        </a:lnTo>
                        <a:lnTo>
                          <a:pt x="1018" y="168"/>
                        </a:lnTo>
                        <a:lnTo>
                          <a:pt x="1018" y="168"/>
                        </a:lnTo>
                        <a:lnTo>
                          <a:pt x="1018" y="168"/>
                        </a:lnTo>
                        <a:lnTo>
                          <a:pt x="1018" y="168"/>
                        </a:lnTo>
                        <a:lnTo>
                          <a:pt x="1016" y="168"/>
                        </a:lnTo>
                        <a:lnTo>
                          <a:pt x="1016" y="168"/>
                        </a:lnTo>
                        <a:lnTo>
                          <a:pt x="1016" y="168"/>
                        </a:lnTo>
                        <a:lnTo>
                          <a:pt x="1016" y="168"/>
                        </a:lnTo>
                        <a:lnTo>
                          <a:pt x="1015" y="168"/>
                        </a:lnTo>
                        <a:lnTo>
                          <a:pt x="1015" y="170"/>
                        </a:lnTo>
                        <a:lnTo>
                          <a:pt x="1015" y="170"/>
                        </a:lnTo>
                        <a:lnTo>
                          <a:pt x="1015" y="168"/>
                        </a:lnTo>
                        <a:lnTo>
                          <a:pt x="1013" y="168"/>
                        </a:lnTo>
                        <a:lnTo>
                          <a:pt x="1013" y="168"/>
                        </a:lnTo>
                        <a:lnTo>
                          <a:pt x="1013" y="168"/>
                        </a:lnTo>
                        <a:lnTo>
                          <a:pt x="1013" y="168"/>
                        </a:lnTo>
                        <a:lnTo>
                          <a:pt x="1013" y="168"/>
                        </a:lnTo>
                        <a:lnTo>
                          <a:pt x="1011" y="168"/>
                        </a:lnTo>
                        <a:lnTo>
                          <a:pt x="1011" y="168"/>
                        </a:lnTo>
                        <a:lnTo>
                          <a:pt x="1011" y="168"/>
                        </a:lnTo>
                        <a:lnTo>
                          <a:pt x="1011" y="168"/>
                        </a:lnTo>
                        <a:lnTo>
                          <a:pt x="1011" y="170"/>
                        </a:lnTo>
                        <a:lnTo>
                          <a:pt x="1009" y="170"/>
                        </a:lnTo>
                        <a:lnTo>
                          <a:pt x="1009" y="170"/>
                        </a:lnTo>
                        <a:lnTo>
                          <a:pt x="1009" y="170"/>
                        </a:lnTo>
                        <a:lnTo>
                          <a:pt x="1009" y="170"/>
                        </a:lnTo>
                        <a:lnTo>
                          <a:pt x="1009" y="172"/>
                        </a:lnTo>
                        <a:lnTo>
                          <a:pt x="1009" y="172"/>
                        </a:lnTo>
                        <a:lnTo>
                          <a:pt x="1007" y="172"/>
                        </a:lnTo>
                        <a:lnTo>
                          <a:pt x="1007" y="174"/>
                        </a:lnTo>
                        <a:lnTo>
                          <a:pt x="1007" y="174"/>
                        </a:lnTo>
                        <a:lnTo>
                          <a:pt x="1007" y="174"/>
                        </a:lnTo>
                        <a:lnTo>
                          <a:pt x="1007" y="174"/>
                        </a:lnTo>
                        <a:lnTo>
                          <a:pt x="1005" y="174"/>
                        </a:lnTo>
                        <a:lnTo>
                          <a:pt x="1005" y="176"/>
                        </a:lnTo>
                        <a:lnTo>
                          <a:pt x="1005" y="176"/>
                        </a:lnTo>
                        <a:lnTo>
                          <a:pt x="1003" y="176"/>
                        </a:lnTo>
                        <a:lnTo>
                          <a:pt x="1003" y="176"/>
                        </a:lnTo>
                        <a:lnTo>
                          <a:pt x="1003" y="174"/>
                        </a:lnTo>
                        <a:lnTo>
                          <a:pt x="1003" y="174"/>
                        </a:lnTo>
                        <a:lnTo>
                          <a:pt x="1003" y="176"/>
                        </a:lnTo>
                        <a:lnTo>
                          <a:pt x="1001" y="176"/>
                        </a:lnTo>
                        <a:lnTo>
                          <a:pt x="1001" y="176"/>
                        </a:lnTo>
                        <a:lnTo>
                          <a:pt x="1001" y="176"/>
                        </a:lnTo>
                        <a:lnTo>
                          <a:pt x="1001" y="176"/>
                        </a:lnTo>
                        <a:lnTo>
                          <a:pt x="999" y="176"/>
                        </a:lnTo>
                        <a:lnTo>
                          <a:pt x="999" y="176"/>
                        </a:lnTo>
                        <a:lnTo>
                          <a:pt x="997" y="176"/>
                        </a:lnTo>
                        <a:lnTo>
                          <a:pt x="997" y="178"/>
                        </a:lnTo>
                        <a:lnTo>
                          <a:pt x="997" y="178"/>
                        </a:lnTo>
                        <a:lnTo>
                          <a:pt x="997" y="178"/>
                        </a:lnTo>
                        <a:lnTo>
                          <a:pt x="995" y="178"/>
                        </a:lnTo>
                        <a:lnTo>
                          <a:pt x="995" y="178"/>
                        </a:lnTo>
                        <a:lnTo>
                          <a:pt x="997" y="178"/>
                        </a:lnTo>
                        <a:lnTo>
                          <a:pt x="997" y="178"/>
                        </a:lnTo>
                        <a:lnTo>
                          <a:pt x="997" y="178"/>
                        </a:lnTo>
                        <a:lnTo>
                          <a:pt x="997" y="180"/>
                        </a:lnTo>
                        <a:lnTo>
                          <a:pt x="997" y="180"/>
                        </a:lnTo>
                        <a:lnTo>
                          <a:pt x="997" y="180"/>
                        </a:lnTo>
                        <a:lnTo>
                          <a:pt x="997" y="182"/>
                        </a:lnTo>
                        <a:lnTo>
                          <a:pt x="999" y="182"/>
                        </a:lnTo>
                        <a:lnTo>
                          <a:pt x="999" y="182"/>
                        </a:lnTo>
                        <a:lnTo>
                          <a:pt x="999" y="184"/>
                        </a:lnTo>
                        <a:lnTo>
                          <a:pt x="999" y="184"/>
                        </a:lnTo>
                        <a:lnTo>
                          <a:pt x="999" y="184"/>
                        </a:lnTo>
                        <a:lnTo>
                          <a:pt x="999" y="186"/>
                        </a:lnTo>
                        <a:lnTo>
                          <a:pt x="999" y="186"/>
                        </a:lnTo>
                        <a:lnTo>
                          <a:pt x="999" y="186"/>
                        </a:lnTo>
                        <a:lnTo>
                          <a:pt x="1001" y="186"/>
                        </a:lnTo>
                        <a:lnTo>
                          <a:pt x="1001" y="187"/>
                        </a:lnTo>
                        <a:lnTo>
                          <a:pt x="1001" y="187"/>
                        </a:lnTo>
                        <a:lnTo>
                          <a:pt x="1001" y="189"/>
                        </a:lnTo>
                        <a:lnTo>
                          <a:pt x="1001" y="189"/>
                        </a:lnTo>
                        <a:lnTo>
                          <a:pt x="1001" y="189"/>
                        </a:lnTo>
                        <a:lnTo>
                          <a:pt x="1001" y="191"/>
                        </a:lnTo>
                        <a:lnTo>
                          <a:pt x="1001" y="191"/>
                        </a:lnTo>
                        <a:lnTo>
                          <a:pt x="1001" y="191"/>
                        </a:lnTo>
                        <a:lnTo>
                          <a:pt x="1001" y="193"/>
                        </a:lnTo>
                        <a:lnTo>
                          <a:pt x="1001" y="193"/>
                        </a:lnTo>
                        <a:lnTo>
                          <a:pt x="1001" y="193"/>
                        </a:lnTo>
                        <a:lnTo>
                          <a:pt x="1001" y="193"/>
                        </a:lnTo>
                        <a:lnTo>
                          <a:pt x="1001" y="195"/>
                        </a:lnTo>
                        <a:lnTo>
                          <a:pt x="1001" y="195"/>
                        </a:lnTo>
                        <a:lnTo>
                          <a:pt x="1001" y="197"/>
                        </a:lnTo>
                        <a:lnTo>
                          <a:pt x="1001" y="197"/>
                        </a:lnTo>
                        <a:lnTo>
                          <a:pt x="1001" y="197"/>
                        </a:lnTo>
                        <a:lnTo>
                          <a:pt x="1001" y="199"/>
                        </a:lnTo>
                        <a:lnTo>
                          <a:pt x="1001" y="199"/>
                        </a:lnTo>
                        <a:lnTo>
                          <a:pt x="1001" y="201"/>
                        </a:lnTo>
                        <a:lnTo>
                          <a:pt x="1001" y="201"/>
                        </a:lnTo>
                        <a:lnTo>
                          <a:pt x="1001" y="201"/>
                        </a:lnTo>
                        <a:lnTo>
                          <a:pt x="1001" y="203"/>
                        </a:lnTo>
                        <a:lnTo>
                          <a:pt x="1001" y="203"/>
                        </a:lnTo>
                        <a:lnTo>
                          <a:pt x="1001" y="205"/>
                        </a:lnTo>
                        <a:lnTo>
                          <a:pt x="1001" y="205"/>
                        </a:lnTo>
                        <a:lnTo>
                          <a:pt x="1001" y="205"/>
                        </a:lnTo>
                        <a:lnTo>
                          <a:pt x="1001" y="205"/>
                        </a:lnTo>
                        <a:lnTo>
                          <a:pt x="1001" y="207"/>
                        </a:lnTo>
                        <a:lnTo>
                          <a:pt x="1001" y="207"/>
                        </a:lnTo>
                        <a:lnTo>
                          <a:pt x="1001" y="209"/>
                        </a:lnTo>
                        <a:lnTo>
                          <a:pt x="1001" y="209"/>
                        </a:lnTo>
                        <a:lnTo>
                          <a:pt x="1001" y="209"/>
                        </a:lnTo>
                        <a:lnTo>
                          <a:pt x="1001" y="209"/>
                        </a:lnTo>
                        <a:lnTo>
                          <a:pt x="1001" y="210"/>
                        </a:lnTo>
                        <a:lnTo>
                          <a:pt x="1001" y="210"/>
                        </a:lnTo>
                        <a:lnTo>
                          <a:pt x="1001" y="210"/>
                        </a:lnTo>
                        <a:lnTo>
                          <a:pt x="1001" y="212"/>
                        </a:lnTo>
                        <a:lnTo>
                          <a:pt x="1001" y="212"/>
                        </a:lnTo>
                        <a:lnTo>
                          <a:pt x="999" y="212"/>
                        </a:lnTo>
                        <a:lnTo>
                          <a:pt x="999" y="214"/>
                        </a:lnTo>
                        <a:lnTo>
                          <a:pt x="999" y="214"/>
                        </a:lnTo>
                        <a:lnTo>
                          <a:pt x="999" y="214"/>
                        </a:lnTo>
                        <a:lnTo>
                          <a:pt x="997" y="214"/>
                        </a:lnTo>
                        <a:lnTo>
                          <a:pt x="997" y="216"/>
                        </a:lnTo>
                        <a:lnTo>
                          <a:pt x="999" y="216"/>
                        </a:lnTo>
                        <a:lnTo>
                          <a:pt x="999" y="216"/>
                        </a:lnTo>
                        <a:lnTo>
                          <a:pt x="999" y="216"/>
                        </a:lnTo>
                        <a:lnTo>
                          <a:pt x="997" y="216"/>
                        </a:lnTo>
                        <a:lnTo>
                          <a:pt x="997" y="216"/>
                        </a:lnTo>
                        <a:lnTo>
                          <a:pt x="997" y="216"/>
                        </a:lnTo>
                        <a:lnTo>
                          <a:pt x="997" y="218"/>
                        </a:lnTo>
                        <a:lnTo>
                          <a:pt x="995" y="218"/>
                        </a:lnTo>
                        <a:lnTo>
                          <a:pt x="995" y="218"/>
                        </a:lnTo>
                        <a:lnTo>
                          <a:pt x="995" y="218"/>
                        </a:lnTo>
                        <a:lnTo>
                          <a:pt x="994" y="218"/>
                        </a:lnTo>
                        <a:lnTo>
                          <a:pt x="994" y="218"/>
                        </a:lnTo>
                        <a:lnTo>
                          <a:pt x="994" y="218"/>
                        </a:lnTo>
                        <a:lnTo>
                          <a:pt x="992" y="218"/>
                        </a:lnTo>
                        <a:lnTo>
                          <a:pt x="992" y="218"/>
                        </a:lnTo>
                        <a:lnTo>
                          <a:pt x="992" y="218"/>
                        </a:lnTo>
                        <a:lnTo>
                          <a:pt x="990" y="218"/>
                        </a:lnTo>
                        <a:lnTo>
                          <a:pt x="990" y="218"/>
                        </a:lnTo>
                        <a:lnTo>
                          <a:pt x="990" y="220"/>
                        </a:lnTo>
                        <a:lnTo>
                          <a:pt x="990" y="220"/>
                        </a:lnTo>
                        <a:lnTo>
                          <a:pt x="988" y="220"/>
                        </a:lnTo>
                        <a:lnTo>
                          <a:pt x="988" y="220"/>
                        </a:lnTo>
                        <a:lnTo>
                          <a:pt x="988" y="220"/>
                        </a:lnTo>
                        <a:lnTo>
                          <a:pt x="986" y="220"/>
                        </a:lnTo>
                        <a:lnTo>
                          <a:pt x="986" y="222"/>
                        </a:lnTo>
                        <a:lnTo>
                          <a:pt x="988" y="222"/>
                        </a:lnTo>
                        <a:lnTo>
                          <a:pt x="988" y="222"/>
                        </a:lnTo>
                        <a:lnTo>
                          <a:pt x="988" y="222"/>
                        </a:lnTo>
                        <a:lnTo>
                          <a:pt x="988" y="222"/>
                        </a:lnTo>
                        <a:lnTo>
                          <a:pt x="990" y="222"/>
                        </a:lnTo>
                        <a:lnTo>
                          <a:pt x="990" y="222"/>
                        </a:lnTo>
                        <a:lnTo>
                          <a:pt x="990" y="222"/>
                        </a:lnTo>
                        <a:lnTo>
                          <a:pt x="990" y="224"/>
                        </a:lnTo>
                        <a:lnTo>
                          <a:pt x="990" y="224"/>
                        </a:lnTo>
                        <a:lnTo>
                          <a:pt x="990" y="224"/>
                        </a:lnTo>
                        <a:lnTo>
                          <a:pt x="990" y="226"/>
                        </a:lnTo>
                        <a:lnTo>
                          <a:pt x="990" y="226"/>
                        </a:lnTo>
                        <a:lnTo>
                          <a:pt x="990" y="226"/>
                        </a:lnTo>
                        <a:lnTo>
                          <a:pt x="990" y="226"/>
                        </a:lnTo>
                        <a:lnTo>
                          <a:pt x="990" y="226"/>
                        </a:lnTo>
                        <a:lnTo>
                          <a:pt x="990" y="226"/>
                        </a:lnTo>
                        <a:lnTo>
                          <a:pt x="990" y="226"/>
                        </a:lnTo>
                        <a:lnTo>
                          <a:pt x="988" y="226"/>
                        </a:lnTo>
                        <a:lnTo>
                          <a:pt x="988" y="224"/>
                        </a:lnTo>
                        <a:lnTo>
                          <a:pt x="988" y="224"/>
                        </a:lnTo>
                        <a:lnTo>
                          <a:pt x="988" y="224"/>
                        </a:lnTo>
                        <a:lnTo>
                          <a:pt x="988" y="224"/>
                        </a:lnTo>
                        <a:lnTo>
                          <a:pt x="988" y="226"/>
                        </a:lnTo>
                        <a:lnTo>
                          <a:pt x="986" y="226"/>
                        </a:lnTo>
                        <a:lnTo>
                          <a:pt x="986" y="224"/>
                        </a:lnTo>
                        <a:lnTo>
                          <a:pt x="986" y="224"/>
                        </a:lnTo>
                        <a:lnTo>
                          <a:pt x="986" y="224"/>
                        </a:lnTo>
                        <a:lnTo>
                          <a:pt x="986" y="224"/>
                        </a:lnTo>
                        <a:lnTo>
                          <a:pt x="986" y="222"/>
                        </a:lnTo>
                        <a:lnTo>
                          <a:pt x="984" y="222"/>
                        </a:lnTo>
                        <a:lnTo>
                          <a:pt x="984" y="222"/>
                        </a:lnTo>
                        <a:lnTo>
                          <a:pt x="984" y="222"/>
                        </a:lnTo>
                        <a:lnTo>
                          <a:pt x="984" y="220"/>
                        </a:lnTo>
                        <a:lnTo>
                          <a:pt x="984" y="220"/>
                        </a:lnTo>
                        <a:lnTo>
                          <a:pt x="984" y="218"/>
                        </a:lnTo>
                        <a:lnTo>
                          <a:pt x="984" y="218"/>
                        </a:lnTo>
                        <a:lnTo>
                          <a:pt x="984" y="216"/>
                        </a:lnTo>
                        <a:lnTo>
                          <a:pt x="984" y="216"/>
                        </a:lnTo>
                        <a:lnTo>
                          <a:pt x="982" y="216"/>
                        </a:lnTo>
                        <a:lnTo>
                          <a:pt x="982" y="216"/>
                        </a:lnTo>
                        <a:lnTo>
                          <a:pt x="982" y="216"/>
                        </a:lnTo>
                        <a:lnTo>
                          <a:pt x="982" y="216"/>
                        </a:lnTo>
                        <a:lnTo>
                          <a:pt x="980" y="216"/>
                        </a:lnTo>
                        <a:lnTo>
                          <a:pt x="980" y="216"/>
                        </a:lnTo>
                        <a:lnTo>
                          <a:pt x="980" y="216"/>
                        </a:lnTo>
                        <a:lnTo>
                          <a:pt x="980" y="216"/>
                        </a:lnTo>
                        <a:lnTo>
                          <a:pt x="978" y="216"/>
                        </a:lnTo>
                        <a:lnTo>
                          <a:pt x="978" y="216"/>
                        </a:lnTo>
                        <a:lnTo>
                          <a:pt x="978" y="216"/>
                        </a:lnTo>
                        <a:lnTo>
                          <a:pt x="976" y="216"/>
                        </a:lnTo>
                        <a:lnTo>
                          <a:pt x="976" y="216"/>
                        </a:lnTo>
                        <a:lnTo>
                          <a:pt x="976" y="216"/>
                        </a:lnTo>
                        <a:lnTo>
                          <a:pt x="976" y="216"/>
                        </a:lnTo>
                        <a:lnTo>
                          <a:pt x="976" y="218"/>
                        </a:lnTo>
                        <a:lnTo>
                          <a:pt x="976" y="218"/>
                        </a:lnTo>
                        <a:lnTo>
                          <a:pt x="976" y="218"/>
                        </a:lnTo>
                        <a:lnTo>
                          <a:pt x="976" y="220"/>
                        </a:lnTo>
                        <a:lnTo>
                          <a:pt x="976" y="220"/>
                        </a:lnTo>
                        <a:lnTo>
                          <a:pt x="974" y="220"/>
                        </a:lnTo>
                        <a:lnTo>
                          <a:pt x="974" y="222"/>
                        </a:lnTo>
                        <a:lnTo>
                          <a:pt x="976" y="222"/>
                        </a:lnTo>
                        <a:lnTo>
                          <a:pt x="976" y="222"/>
                        </a:lnTo>
                        <a:lnTo>
                          <a:pt x="974" y="222"/>
                        </a:lnTo>
                        <a:lnTo>
                          <a:pt x="974" y="224"/>
                        </a:lnTo>
                        <a:lnTo>
                          <a:pt x="974" y="224"/>
                        </a:lnTo>
                        <a:lnTo>
                          <a:pt x="974" y="226"/>
                        </a:lnTo>
                        <a:lnTo>
                          <a:pt x="974" y="226"/>
                        </a:lnTo>
                        <a:lnTo>
                          <a:pt x="974" y="226"/>
                        </a:lnTo>
                        <a:lnTo>
                          <a:pt x="974" y="226"/>
                        </a:lnTo>
                        <a:lnTo>
                          <a:pt x="974" y="228"/>
                        </a:lnTo>
                        <a:lnTo>
                          <a:pt x="974" y="228"/>
                        </a:lnTo>
                        <a:lnTo>
                          <a:pt x="972" y="228"/>
                        </a:lnTo>
                        <a:lnTo>
                          <a:pt x="972" y="226"/>
                        </a:lnTo>
                        <a:lnTo>
                          <a:pt x="972" y="226"/>
                        </a:lnTo>
                        <a:lnTo>
                          <a:pt x="972" y="228"/>
                        </a:lnTo>
                        <a:lnTo>
                          <a:pt x="972" y="228"/>
                        </a:lnTo>
                        <a:lnTo>
                          <a:pt x="971" y="228"/>
                        </a:lnTo>
                        <a:lnTo>
                          <a:pt x="971" y="228"/>
                        </a:lnTo>
                        <a:lnTo>
                          <a:pt x="971" y="228"/>
                        </a:lnTo>
                        <a:lnTo>
                          <a:pt x="971" y="228"/>
                        </a:lnTo>
                        <a:lnTo>
                          <a:pt x="971" y="226"/>
                        </a:lnTo>
                        <a:lnTo>
                          <a:pt x="969" y="226"/>
                        </a:lnTo>
                        <a:lnTo>
                          <a:pt x="969" y="226"/>
                        </a:lnTo>
                        <a:lnTo>
                          <a:pt x="969" y="228"/>
                        </a:lnTo>
                        <a:lnTo>
                          <a:pt x="969" y="228"/>
                        </a:lnTo>
                        <a:lnTo>
                          <a:pt x="967" y="228"/>
                        </a:lnTo>
                        <a:lnTo>
                          <a:pt x="967" y="228"/>
                        </a:lnTo>
                        <a:lnTo>
                          <a:pt x="967" y="228"/>
                        </a:lnTo>
                        <a:lnTo>
                          <a:pt x="967" y="230"/>
                        </a:lnTo>
                        <a:lnTo>
                          <a:pt x="967" y="230"/>
                        </a:lnTo>
                        <a:lnTo>
                          <a:pt x="965" y="230"/>
                        </a:lnTo>
                        <a:lnTo>
                          <a:pt x="965" y="232"/>
                        </a:lnTo>
                        <a:lnTo>
                          <a:pt x="965" y="232"/>
                        </a:lnTo>
                        <a:lnTo>
                          <a:pt x="965" y="232"/>
                        </a:lnTo>
                        <a:lnTo>
                          <a:pt x="965" y="233"/>
                        </a:lnTo>
                        <a:lnTo>
                          <a:pt x="965" y="233"/>
                        </a:lnTo>
                        <a:lnTo>
                          <a:pt x="965" y="233"/>
                        </a:lnTo>
                        <a:lnTo>
                          <a:pt x="963" y="233"/>
                        </a:lnTo>
                        <a:lnTo>
                          <a:pt x="963" y="233"/>
                        </a:lnTo>
                        <a:lnTo>
                          <a:pt x="963" y="233"/>
                        </a:lnTo>
                        <a:lnTo>
                          <a:pt x="963" y="233"/>
                        </a:lnTo>
                        <a:lnTo>
                          <a:pt x="961" y="233"/>
                        </a:lnTo>
                        <a:lnTo>
                          <a:pt x="961" y="235"/>
                        </a:lnTo>
                        <a:lnTo>
                          <a:pt x="961" y="235"/>
                        </a:lnTo>
                        <a:lnTo>
                          <a:pt x="961" y="235"/>
                        </a:lnTo>
                        <a:lnTo>
                          <a:pt x="959" y="235"/>
                        </a:lnTo>
                        <a:lnTo>
                          <a:pt x="959" y="235"/>
                        </a:lnTo>
                        <a:lnTo>
                          <a:pt x="959" y="235"/>
                        </a:lnTo>
                        <a:lnTo>
                          <a:pt x="959" y="235"/>
                        </a:lnTo>
                        <a:lnTo>
                          <a:pt x="957" y="235"/>
                        </a:lnTo>
                        <a:lnTo>
                          <a:pt x="957" y="235"/>
                        </a:lnTo>
                        <a:lnTo>
                          <a:pt x="957" y="235"/>
                        </a:lnTo>
                        <a:lnTo>
                          <a:pt x="957" y="235"/>
                        </a:lnTo>
                        <a:lnTo>
                          <a:pt x="957" y="235"/>
                        </a:lnTo>
                        <a:lnTo>
                          <a:pt x="955" y="235"/>
                        </a:lnTo>
                        <a:lnTo>
                          <a:pt x="955" y="235"/>
                        </a:lnTo>
                        <a:lnTo>
                          <a:pt x="955" y="235"/>
                        </a:lnTo>
                        <a:lnTo>
                          <a:pt x="953" y="235"/>
                        </a:lnTo>
                        <a:lnTo>
                          <a:pt x="953" y="235"/>
                        </a:lnTo>
                        <a:lnTo>
                          <a:pt x="953" y="235"/>
                        </a:lnTo>
                        <a:lnTo>
                          <a:pt x="953" y="235"/>
                        </a:lnTo>
                        <a:lnTo>
                          <a:pt x="951" y="235"/>
                        </a:lnTo>
                        <a:lnTo>
                          <a:pt x="951" y="235"/>
                        </a:lnTo>
                        <a:lnTo>
                          <a:pt x="950" y="235"/>
                        </a:lnTo>
                        <a:lnTo>
                          <a:pt x="950" y="235"/>
                        </a:lnTo>
                        <a:lnTo>
                          <a:pt x="950" y="235"/>
                        </a:lnTo>
                        <a:lnTo>
                          <a:pt x="950" y="235"/>
                        </a:lnTo>
                        <a:lnTo>
                          <a:pt x="948" y="235"/>
                        </a:lnTo>
                        <a:lnTo>
                          <a:pt x="948" y="235"/>
                        </a:lnTo>
                        <a:lnTo>
                          <a:pt x="948" y="235"/>
                        </a:lnTo>
                        <a:lnTo>
                          <a:pt x="946" y="235"/>
                        </a:lnTo>
                        <a:lnTo>
                          <a:pt x="946" y="237"/>
                        </a:lnTo>
                        <a:lnTo>
                          <a:pt x="946" y="237"/>
                        </a:lnTo>
                        <a:lnTo>
                          <a:pt x="946" y="239"/>
                        </a:lnTo>
                        <a:lnTo>
                          <a:pt x="946" y="239"/>
                        </a:lnTo>
                        <a:lnTo>
                          <a:pt x="946" y="241"/>
                        </a:lnTo>
                        <a:lnTo>
                          <a:pt x="948" y="241"/>
                        </a:lnTo>
                        <a:lnTo>
                          <a:pt x="948" y="241"/>
                        </a:lnTo>
                        <a:lnTo>
                          <a:pt x="948" y="241"/>
                        </a:lnTo>
                        <a:lnTo>
                          <a:pt x="948" y="241"/>
                        </a:lnTo>
                        <a:lnTo>
                          <a:pt x="948" y="241"/>
                        </a:lnTo>
                        <a:lnTo>
                          <a:pt x="948" y="243"/>
                        </a:lnTo>
                        <a:lnTo>
                          <a:pt x="950" y="243"/>
                        </a:lnTo>
                        <a:lnTo>
                          <a:pt x="950" y="243"/>
                        </a:lnTo>
                        <a:lnTo>
                          <a:pt x="950" y="243"/>
                        </a:lnTo>
                        <a:lnTo>
                          <a:pt x="950" y="245"/>
                        </a:lnTo>
                        <a:lnTo>
                          <a:pt x="950" y="245"/>
                        </a:lnTo>
                        <a:lnTo>
                          <a:pt x="950" y="247"/>
                        </a:lnTo>
                        <a:lnTo>
                          <a:pt x="950" y="247"/>
                        </a:lnTo>
                        <a:lnTo>
                          <a:pt x="950" y="247"/>
                        </a:lnTo>
                        <a:lnTo>
                          <a:pt x="948" y="247"/>
                        </a:lnTo>
                        <a:lnTo>
                          <a:pt x="948" y="249"/>
                        </a:lnTo>
                        <a:lnTo>
                          <a:pt x="948" y="249"/>
                        </a:lnTo>
                        <a:lnTo>
                          <a:pt x="948" y="249"/>
                        </a:lnTo>
                        <a:lnTo>
                          <a:pt x="948" y="249"/>
                        </a:lnTo>
                        <a:lnTo>
                          <a:pt x="946" y="249"/>
                        </a:lnTo>
                        <a:lnTo>
                          <a:pt x="946" y="249"/>
                        </a:lnTo>
                        <a:lnTo>
                          <a:pt x="946" y="249"/>
                        </a:lnTo>
                        <a:lnTo>
                          <a:pt x="944" y="249"/>
                        </a:lnTo>
                        <a:lnTo>
                          <a:pt x="944" y="249"/>
                        </a:lnTo>
                        <a:lnTo>
                          <a:pt x="944" y="247"/>
                        </a:lnTo>
                        <a:lnTo>
                          <a:pt x="944" y="247"/>
                        </a:lnTo>
                        <a:lnTo>
                          <a:pt x="944" y="249"/>
                        </a:lnTo>
                        <a:lnTo>
                          <a:pt x="942" y="249"/>
                        </a:lnTo>
                        <a:lnTo>
                          <a:pt x="942" y="249"/>
                        </a:lnTo>
                        <a:lnTo>
                          <a:pt x="942" y="249"/>
                        </a:lnTo>
                        <a:lnTo>
                          <a:pt x="940" y="249"/>
                        </a:lnTo>
                        <a:lnTo>
                          <a:pt x="940" y="249"/>
                        </a:lnTo>
                        <a:lnTo>
                          <a:pt x="938" y="249"/>
                        </a:lnTo>
                        <a:lnTo>
                          <a:pt x="938" y="249"/>
                        </a:lnTo>
                        <a:lnTo>
                          <a:pt x="938" y="249"/>
                        </a:lnTo>
                        <a:lnTo>
                          <a:pt x="938" y="247"/>
                        </a:lnTo>
                        <a:lnTo>
                          <a:pt x="936" y="247"/>
                        </a:lnTo>
                        <a:lnTo>
                          <a:pt x="936" y="247"/>
                        </a:lnTo>
                        <a:lnTo>
                          <a:pt x="936" y="247"/>
                        </a:lnTo>
                        <a:lnTo>
                          <a:pt x="934" y="247"/>
                        </a:lnTo>
                        <a:lnTo>
                          <a:pt x="934" y="247"/>
                        </a:lnTo>
                        <a:lnTo>
                          <a:pt x="932" y="247"/>
                        </a:lnTo>
                        <a:lnTo>
                          <a:pt x="932" y="247"/>
                        </a:lnTo>
                        <a:lnTo>
                          <a:pt x="932" y="247"/>
                        </a:lnTo>
                        <a:lnTo>
                          <a:pt x="932" y="247"/>
                        </a:lnTo>
                        <a:lnTo>
                          <a:pt x="930" y="247"/>
                        </a:lnTo>
                        <a:lnTo>
                          <a:pt x="930" y="245"/>
                        </a:lnTo>
                        <a:lnTo>
                          <a:pt x="930" y="245"/>
                        </a:lnTo>
                        <a:lnTo>
                          <a:pt x="930" y="245"/>
                        </a:lnTo>
                        <a:lnTo>
                          <a:pt x="930" y="245"/>
                        </a:lnTo>
                        <a:lnTo>
                          <a:pt x="930" y="243"/>
                        </a:lnTo>
                        <a:lnTo>
                          <a:pt x="928" y="243"/>
                        </a:lnTo>
                        <a:lnTo>
                          <a:pt x="928" y="243"/>
                        </a:lnTo>
                        <a:lnTo>
                          <a:pt x="928" y="243"/>
                        </a:lnTo>
                        <a:lnTo>
                          <a:pt x="928" y="241"/>
                        </a:lnTo>
                        <a:lnTo>
                          <a:pt x="928" y="241"/>
                        </a:lnTo>
                        <a:lnTo>
                          <a:pt x="927" y="241"/>
                        </a:lnTo>
                        <a:lnTo>
                          <a:pt x="927" y="241"/>
                        </a:lnTo>
                        <a:lnTo>
                          <a:pt x="927" y="241"/>
                        </a:lnTo>
                        <a:lnTo>
                          <a:pt x="927" y="241"/>
                        </a:lnTo>
                        <a:lnTo>
                          <a:pt x="925" y="241"/>
                        </a:lnTo>
                        <a:lnTo>
                          <a:pt x="925" y="241"/>
                        </a:lnTo>
                        <a:lnTo>
                          <a:pt x="925" y="241"/>
                        </a:lnTo>
                        <a:lnTo>
                          <a:pt x="923" y="241"/>
                        </a:lnTo>
                        <a:lnTo>
                          <a:pt x="923" y="241"/>
                        </a:lnTo>
                        <a:lnTo>
                          <a:pt x="923" y="241"/>
                        </a:lnTo>
                        <a:lnTo>
                          <a:pt x="923" y="241"/>
                        </a:lnTo>
                        <a:lnTo>
                          <a:pt x="923" y="241"/>
                        </a:lnTo>
                        <a:lnTo>
                          <a:pt x="923" y="241"/>
                        </a:lnTo>
                        <a:lnTo>
                          <a:pt x="923" y="243"/>
                        </a:lnTo>
                        <a:lnTo>
                          <a:pt x="921" y="243"/>
                        </a:lnTo>
                        <a:lnTo>
                          <a:pt x="921" y="243"/>
                        </a:lnTo>
                        <a:lnTo>
                          <a:pt x="921" y="243"/>
                        </a:lnTo>
                        <a:lnTo>
                          <a:pt x="921" y="243"/>
                        </a:lnTo>
                        <a:lnTo>
                          <a:pt x="921" y="245"/>
                        </a:lnTo>
                        <a:lnTo>
                          <a:pt x="921" y="245"/>
                        </a:lnTo>
                        <a:lnTo>
                          <a:pt x="919" y="245"/>
                        </a:lnTo>
                        <a:lnTo>
                          <a:pt x="919" y="247"/>
                        </a:lnTo>
                        <a:lnTo>
                          <a:pt x="919" y="247"/>
                        </a:lnTo>
                        <a:lnTo>
                          <a:pt x="919" y="247"/>
                        </a:lnTo>
                        <a:lnTo>
                          <a:pt x="919" y="249"/>
                        </a:lnTo>
                        <a:lnTo>
                          <a:pt x="919" y="249"/>
                        </a:lnTo>
                        <a:lnTo>
                          <a:pt x="917" y="249"/>
                        </a:lnTo>
                        <a:lnTo>
                          <a:pt x="917" y="249"/>
                        </a:lnTo>
                        <a:lnTo>
                          <a:pt x="917" y="249"/>
                        </a:lnTo>
                        <a:lnTo>
                          <a:pt x="917" y="251"/>
                        </a:lnTo>
                        <a:lnTo>
                          <a:pt x="917" y="251"/>
                        </a:lnTo>
                        <a:lnTo>
                          <a:pt x="917" y="251"/>
                        </a:lnTo>
                        <a:lnTo>
                          <a:pt x="915" y="251"/>
                        </a:lnTo>
                        <a:lnTo>
                          <a:pt x="915" y="253"/>
                        </a:lnTo>
                        <a:lnTo>
                          <a:pt x="915" y="253"/>
                        </a:lnTo>
                        <a:lnTo>
                          <a:pt x="915" y="253"/>
                        </a:lnTo>
                        <a:lnTo>
                          <a:pt x="915" y="253"/>
                        </a:lnTo>
                        <a:lnTo>
                          <a:pt x="915" y="254"/>
                        </a:lnTo>
                        <a:lnTo>
                          <a:pt x="913" y="254"/>
                        </a:lnTo>
                        <a:lnTo>
                          <a:pt x="913" y="254"/>
                        </a:lnTo>
                        <a:lnTo>
                          <a:pt x="913" y="254"/>
                        </a:lnTo>
                        <a:lnTo>
                          <a:pt x="911" y="254"/>
                        </a:lnTo>
                        <a:lnTo>
                          <a:pt x="911" y="256"/>
                        </a:lnTo>
                        <a:lnTo>
                          <a:pt x="911" y="256"/>
                        </a:lnTo>
                        <a:lnTo>
                          <a:pt x="911" y="256"/>
                        </a:lnTo>
                        <a:lnTo>
                          <a:pt x="911" y="256"/>
                        </a:lnTo>
                        <a:lnTo>
                          <a:pt x="911" y="256"/>
                        </a:lnTo>
                        <a:lnTo>
                          <a:pt x="911" y="258"/>
                        </a:lnTo>
                        <a:lnTo>
                          <a:pt x="909" y="258"/>
                        </a:lnTo>
                        <a:lnTo>
                          <a:pt x="909" y="258"/>
                        </a:lnTo>
                        <a:lnTo>
                          <a:pt x="909" y="258"/>
                        </a:lnTo>
                        <a:lnTo>
                          <a:pt x="909" y="258"/>
                        </a:lnTo>
                        <a:lnTo>
                          <a:pt x="907" y="258"/>
                        </a:lnTo>
                        <a:lnTo>
                          <a:pt x="907" y="258"/>
                        </a:lnTo>
                        <a:lnTo>
                          <a:pt x="905" y="258"/>
                        </a:lnTo>
                        <a:lnTo>
                          <a:pt x="905" y="258"/>
                        </a:lnTo>
                        <a:lnTo>
                          <a:pt x="905" y="258"/>
                        </a:lnTo>
                        <a:lnTo>
                          <a:pt x="905" y="260"/>
                        </a:lnTo>
                        <a:lnTo>
                          <a:pt x="904" y="260"/>
                        </a:lnTo>
                        <a:lnTo>
                          <a:pt x="904" y="260"/>
                        </a:lnTo>
                        <a:lnTo>
                          <a:pt x="904" y="262"/>
                        </a:lnTo>
                        <a:lnTo>
                          <a:pt x="904" y="262"/>
                        </a:lnTo>
                        <a:lnTo>
                          <a:pt x="904" y="262"/>
                        </a:lnTo>
                        <a:lnTo>
                          <a:pt x="902" y="262"/>
                        </a:lnTo>
                        <a:lnTo>
                          <a:pt x="902" y="262"/>
                        </a:lnTo>
                        <a:lnTo>
                          <a:pt x="902" y="262"/>
                        </a:lnTo>
                        <a:lnTo>
                          <a:pt x="900" y="262"/>
                        </a:lnTo>
                        <a:lnTo>
                          <a:pt x="900" y="264"/>
                        </a:lnTo>
                        <a:lnTo>
                          <a:pt x="900" y="264"/>
                        </a:lnTo>
                        <a:lnTo>
                          <a:pt x="900" y="264"/>
                        </a:lnTo>
                        <a:lnTo>
                          <a:pt x="900" y="264"/>
                        </a:lnTo>
                        <a:lnTo>
                          <a:pt x="898" y="264"/>
                        </a:lnTo>
                        <a:lnTo>
                          <a:pt x="898" y="264"/>
                        </a:lnTo>
                        <a:lnTo>
                          <a:pt x="898" y="264"/>
                        </a:lnTo>
                        <a:lnTo>
                          <a:pt x="896" y="264"/>
                        </a:lnTo>
                        <a:lnTo>
                          <a:pt x="896" y="264"/>
                        </a:lnTo>
                        <a:lnTo>
                          <a:pt x="896" y="264"/>
                        </a:lnTo>
                        <a:lnTo>
                          <a:pt x="894" y="264"/>
                        </a:lnTo>
                        <a:lnTo>
                          <a:pt x="894" y="264"/>
                        </a:lnTo>
                        <a:lnTo>
                          <a:pt x="894" y="266"/>
                        </a:lnTo>
                        <a:lnTo>
                          <a:pt x="894" y="266"/>
                        </a:lnTo>
                        <a:lnTo>
                          <a:pt x="892" y="266"/>
                        </a:lnTo>
                        <a:lnTo>
                          <a:pt x="892" y="266"/>
                        </a:lnTo>
                        <a:lnTo>
                          <a:pt x="894" y="266"/>
                        </a:lnTo>
                        <a:lnTo>
                          <a:pt x="894" y="268"/>
                        </a:lnTo>
                        <a:lnTo>
                          <a:pt x="892" y="268"/>
                        </a:lnTo>
                        <a:lnTo>
                          <a:pt x="892" y="268"/>
                        </a:lnTo>
                        <a:lnTo>
                          <a:pt x="890" y="268"/>
                        </a:lnTo>
                        <a:lnTo>
                          <a:pt x="890" y="268"/>
                        </a:lnTo>
                        <a:lnTo>
                          <a:pt x="890" y="268"/>
                        </a:lnTo>
                        <a:lnTo>
                          <a:pt x="890" y="268"/>
                        </a:lnTo>
                        <a:lnTo>
                          <a:pt x="888" y="268"/>
                        </a:lnTo>
                        <a:lnTo>
                          <a:pt x="888" y="270"/>
                        </a:lnTo>
                        <a:lnTo>
                          <a:pt x="888" y="270"/>
                        </a:lnTo>
                        <a:lnTo>
                          <a:pt x="888" y="270"/>
                        </a:lnTo>
                        <a:lnTo>
                          <a:pt x="888" y="270"/>
                        </a:lnTo>
                        <a:lnTo>
                          <a:pt x="888" y="272"/>
                        </a:lnTo>
                        <a:lnTo>
                          <a:pt x="886" y="272"/>
                        </a:lnTo>
                        <a:lnTo>
                          <a:pt x="886" y="272"/>
                        </a:lnTo>
                        <a:lnTo>
                          <a:pt x="884" y="272"/>
                        </a:lnTo>
                        <a:lnTo>
                          <a:pt x="884" y="272"/>
                        </a:lnTo>
                        <a:lnTo>
                          <a:pt x="884" y="272"/>
                        </a:lnTo>
                        <a:lnTo>
                          <a:pt x="884" y="274"/>
                        </a:lnTo>
                        <a:lnTo>
                          <a:pt x="884" y="274"/>
                        </a:lnTo>
                        <a:lnTo>
                          <a:pt x="884" y="274"/>
                        </a:lnTo>
                        <a:lnTo>
                          <a:pt x="883" y="274"/>
                        </a:lnTo>
                        <a:lnTo>
                          <a:pt x="883" y="274"/>
                        </a:lnTo>
                        <a:lnTo>
                          <a:pt x="883" y="274"/>
                        </a:lnTo>
                        <a:lnTo>
                          <a:pt x="883" y="274"/>
                        </a:lnTo>
                        <a:lnTo>
                          <a:pt x="883" y="276"/>
                        </a:lnTo>
                        <a:lnTo>
                          <a:pt x="881" y="276"/>
                        </a:lnTo>
                        <a:lnTo>
                          <a:pt x="881" y="276"/>
                        </a:lnTo>
                        <a:lnTo>
                          <a:pt x="883" y="276"/>
                        </a:lnTo>
                        <a:lnTo>
                          <a:pt x="883" y="277"/>
                        </a:lnTo>
                        <a:lnTo>
                          <a:pt x="881" y="277"/>
                        </a:lnTo>
                        <a:lnTo>
                          <a:pt x="881" y="277"/>
                        </a:lnTo>
                        <a:lnTo>
                          <a:pt x="881" y="277"/>
                        </a:lnTo>
                        <a:lnTo>
                          <a:pt x="881" y="279"/>
                        </a:lnTo>
                        <a:lnTo>
                          <a:pt x="879" y="279"/>
                        </a:lnTo>
                        <a:lnTo>
                          <a:pt x="879" y="279"/>
                        </a:lnTo>
                        <a:lnTo>
                          <a:pt x="879" y="279"/>
                        </a:lnTo>
                        <a:lnTo>
                          <a:pt x="879" y="281"/>
                        </a:lnTo>
                        <a:lnTo>
                          <a:pt x="879" y="281"/>
                        </a:lnTo>
                        <a:lnTo>
                          <a:pt x="879" y="281"/>
                        </a:lnTo>
                        <a:lnTo>
                          <a:pt x="877" y="281"/>
                        </a:lnTo>
                        <a:lnTo>
                          <a:pt x="877" y="281"/>
                        </a:lnTo>
                        <a:lnTo>
                          <a:pt x="877" y="281"/>
                        </a:lnTo>
                        <a:lnTo>
                          <a:pt x="875" y="281"/>
                        </a:lnTo>
                        <a:lnTo>
                          <a:pt x="875" y="281"/>
                        </a:lnTo>
                        <a:lnTo>
                          <a:pt x="873" y="281"/>
                        </a:lnTo>
                        <a:lnTo>
                          <a:pt x="873" y="281"/>
                        </a:lnTo>
                        <a:lnTo>
                          <a:pt x="873" y="281"/>
                        </a:lnTo>
                        <a:lnTo>
                          <a:pt x="873" y="281"/>
                        </a:lnTo>
                        <a:lnTo>
                          <a:pt x="871" y="281"/>
                        </a:lnTo>
                        <a:lnTo>
                          <a:pt x="871" y="283"/>
                        </a:lnTo>
                        <a:lnTo>
                          <a:pt x="871" y="283"/>
                        </a:lnTo>
                        <a:lnTo>
                          <a:pt x="871" y="283"/>
                        </a:lnTo>
                        <a:lnTo>
                          <a:pt x="871" y="281"/>
                        </a:lnTo>
                        <a:lnTo>
                          <a:pt x="871" y="281"/>
                        </a:lnTo>
                        <a:lnTo>
                          <a:pt x="869" y="281"/>
                        </a:lnTo>
                        <a:lnTo>
                          <a:pt x="869" y="281"/>
                        </a:lnTo>
                        <a:lnTo>
                          <a:pt x="869" y="281"/>
                        </a:lnTo>
                        <a:lnTo>
                          <a:pt x="867" y="281"/>
                        </a:lnTo>
                        <a:lnTo>
                          <a:pt x="867" y="283"/>
                        </a:lnTo>
                        <a:lnTo>
                          <a:pt x="867" y="283"/>
                        </a:lnTo>
                        <a:lnTo>
                          <a:pt x="867" y="281"/>
                        </a:lnTo>
                        <a:lnTo>
                          <a:pt x="867" y="281"/>
                        </a:lnTo>
                        <a:lnTo>
                          <a:pt x="867" y="283"/>
                        </a:lnTo>
                        <a:lnTo>
                          <a:pt x="865" y="283"/>
                        </a:lnTo>
                        <a:lnTo>
                          <a:pt x="865" y="283"/>
                        </a:lnTo>
                        <a:lnTo>
                          <a:pt x="863" y="283"/>
                        </a:lnTo>
                        <a:lnTo>
                          <a:pt x="863" y="281"/>
                        </a:lnTo>
                        <a:lnTo>
                          <a:pt x="863" y="281"/>
                        </a:lnTo>
                        <a:lnTo>
                          <a:pt x="863" y="281"/>
                        </a:lnTo>
                        <a:lnTo>
                          <a:pt x="863" y="283"/>
                        </a:lnTo>
                        <a:lnTo>
                          <a:pt x="863" y="283"/>
                        </a:lnTo>
                        <a:lnTo>
                          <a:pt x="861" y="283"/>
                        </a:lnTo>
                        <a:lnTo>
                          <a:pt x="861" y="283"/>
                        </a:lnTo>
                        <a:lnTo>
                          <a:pt x="861" y="283"/>
                        </a:lnTo>
                        <a:lnTo>
                          <a:pt x="861" y="285"/>
                        </a:lnTo>
                        <a:lnTo>
                          <a:pt x="860" y="285"/>
                        </a:lnTo>
                        <a:lnTo>
                          <a:pt x="860" y="283"/>
                        </a:lnTo>
                        <a:lnTo>
                          <a:pt x="860" y="283"/>
                        </a:lnTo>
                        <a:lnTo>
                          <a:pt x="860" y="285"/>
                        </a:lnTo>
                        <a:lnTo>
                          <a:pt x="858" y="285"/>
                        </a:lnTo>
                        <a:lnTo>
                          <a:pt x="858" y="285"/>
                        </a:lnTo>
                        <a:lnTo>
                          <a:pt x="858" y="285"/>
                        </a:lnTo>
                        <a:lnTo>
                          <a:pt x="858" y="285"/>
                        </a:lnTo>
                        <a:lnTo>
                          <a:pt x="858" y="287"/>
                        </a:lnTo>
                        <a:lnTo>
                          <a:pt x="858" y="287"/>
                        </a:lnTo>
                        <a:lnTo>
                          <a:pt x="860" y="287"/>
                        </a:lnTo>
                        <a:lnTo>
                          <a:pt x="860" y="289"/>
                        </a:lnTo>
                        <a:lnTo>
                          <a:pt x="860" y="289"/>
                        </a:lnTo>
                        <a:lnTo>
                          <a:pt x="860" y="289"/>
                        </a:lnTo>
                        <a:lnTo>
                          <a:pt x="860" y="289"/>
                        </a:lnTo>
                        <a:lnTo>
                          <a:pt x="858" y="289"/>
                        </a:lnTo>
                        <a:lnTo>
                          <a:pt x="858" y="289"/>
                        </a:lnTo>
                        <a:lnTo>
                          <a:pt x="858" y="289"/>
                        </a:lnTo>
                        <a:lnTo>
                          <a:pt x="858" y="289"/>
                        </a:lnTo>
                        <a:lnTo>
                          <a:pt x="858" y="287"/>
                        </a:lnTo>
                        <a:lnTo>
                          <a:pt x="856" y="287"/>
                        </a:lnTo>
                        <a:lnTo>
                          <a:pt x="856" y="287"/>
                        </a:lnTo>
                        <a:lnTo>
                          <a:pt x="858" y="287"/>
                        </a:lnTo>
                        <a:lnTo>
                          <a:pt x="858" y="285"/>
                        </a:lnTo>
                        <a:lnTo>
                          <a:pt x="856" y="285"/>
                        </a:lnTo>
                        <a:lnTo>
                          <a:pt x="856" y="285"/>
                        </a:lnTo>
                        <a:lnTo>
                          <a:pt x="856" y="285"/>
                        </a:lnTo>
                        <a:lnTo>
                          <a:pt x="856" y="287"/>
                        </a:lnTo>
                        <a:lnTo>
                          <a:pt x="854" y="287"/>
                        </a:lnTo>
                        <a:lnTo>
                          <a:pt x="854" y="287"/>
                        </a:lnTo>
                        <a:lnTo>
                          <a:pt x="854" y="287"/>
                        </a:lnTo>
                        <a:lnTo>
                          <a:pt x="852" y="287"/>
                        </a:lnTo>
                        <a:lnTo>
                          <a:pt x="852" y="287"/>
                        </a:lnTo>
                        <a:lnTo>
                          <a:pt x="852" y="289"/>
                        </a:lnTo>
                        <a:lnTo>
                          <a:pt x="852" y="289"/>
                        </a:lnTo>
                        <a:lnTo>
                          <a:pt x="850" y="289"/>
                        </a:lnTo>
                        <a:lnTo>
                          <a:pt x="850" y="289"/>
                        </a:lnTo>
                        <a:lnTo>
                          <a:pt x="850" y="289"/>
                        </a:lnTo>
                        <a:lnTo>
                          <a:pt x="850" y="289"/>
                        </a:lnTo>
                        <a:lnTo>
                          <a:pt x="850" y="289"/>
                        </a:lnTo>
                        <a:lnTo>
                          <a:pt x="848" y="289"/>
                        </a:lnTo>
                        <a:lnTo>
                          <a:pt x="848" y="289"/>
                        </a:lnTo>
                        <a:lnTo>
                          <a:pt x="846" y="289"/>
                        </a:lnTo>
                        <a:lnTo>
                          <a:pt x="846" y="291"/>
                        </a:lnTo>
                        <a:lnTo>
                          <a:pt x="846" y="291"/>
                        </a:lnTo>
                        <a:lnTo>
                          <a:pt x="846" y="291"/>
                        </a:lnTo>
                        <a:lnTo>
                          <a:pt x="846" y="293"/>
                        </a:lnTo>
                        <a:lnTo>
                          <a:pt x="846" y="293"/>
                        </a:lnTo>
                        <a:lnTo>
                          <a:pt x="844" y="293"/>
                        </a:lnTo>
                        <a:lnTo>
                          <a:pt x="844" y="293"/>
                        </a:lnTo>
                        <a:lnTo>
                          <a:pt x="844" y="293"/>
                        </a:lnTo>
                        <a:lnTo>
                          <a:pt x="844" y="293"/>
                        </a:lnTo>
                        <a:lnTo>
                          <a:pt x="842" y="293"/>
                        </a:lnTo>
                        <a:lnTo>
                          <a:pt x="842" y="295"/>
                        </a:lnTo>
                        <a:lnTo>
                          <a:pt x="844" y="295"/>
                        </a:lnTo>
                        <a:lnTo>
                          <a:pt x="844" y="295"/>
                        </a:lnTo>
                        <a:lnTo>
                          <a:pt x="844" y="295"/>
                        </a:lnTo>
                        <a:lnTo>
                          <a:pt x="844" y="295"/>
                        </a:lnTo>
                        <a:lnTo>
                          <a:pt x="842" y="295"/>
                        </a:lnTo>
                        <a:lnTo>
                          <a:pt x="842" y="297"/>
                        </a:lnTo>
                        <a:lnTo>
                          <a:pt x="842" y="297"/>
                        </a:lnTo>
                        <a:lnTo>
                          <a:pt x="842" y="297"/>
                        </a:lnTo>
                        <a:lnTo>
                          <a:pt x="840" y="297"/>
                        </a:lnTo>
                        <a:lnTo>
                          <a:pt x="840" y="297"/>
                        </a:lnTo>
                        <a:lnTo>
                          <a:pt x="840" y="297"/>
                        </a:lnTo>
                        <a:lnTo>
                          <a:pt x="840" y="297"/>
                        </a:lnTo>
                        <a:lnTo>
                          <a:pt x="839" y="297"/>
                        </a:lnTo>
                        <a:lnTo>
                          <a:pt x="839" y="299"/>
                        </a:lnTo>
                        <a:lnTo>
                          <a:pt x="839" y="299"/>
                        </a:lnTo>
                        <a:lnTo>
                          <a:pt x="839" y="299"/>
                        </a:lnTo>
                        <a:lnTo>
                          <a:pt x="839" y="300"/>
                        </a:lnTo>
                        <a:lnTo>
                          <a:pt x="839" y="300"/>
                        </a:lnTo>
                        <a:lnTo>
                          <a:pt x="837" y="300"/>
                        </a:lnTo>
                        <a:lnTo>
                          <a:pt x="837" y="300"/>
                        </a:lnTo>
                        <a:lnTo>
                          <a:pt x="837" y="300"/>
                        </a:lnTo>
                        <a:lnTo>
                          <a:pt x="837" y="299"/>
                        </a:lnTo>
                        <a:lnTo>
                          <a:pt x="837" y="299"/>
                        </a:lnTo>
                        <a:lnTo>
                          <a:pt x="837" y="297"/>
                        </a:lnTo>
                        <a:lnTo>
                          <a:pt x="837" y="297"/>
                        </a:lnTo>
                        <a:lnTo>
                          <a:pt x="837" y="299"/>
                        </a:lnTo>
                        <a:lnTo>
                          <a:pt x="835" y="299"/>
                        </a:lnTo>
                        <a:lnTo>
                          <a:pt x="835" y="299"/>
                        </a:lnTo>
                        <a:lnTo>
                          <a:pt x="837" y="299"/>
                        </a:lnTo>
                        <a:lnTo>
                          <a:pt x="837" y="300"/>
                        </a:lnTo>
                        <a:lnTo>
                          <a:pt x="837" y="300"/>
                        </a:lnTo>
                        <a:lnTo>
                          <a:pt x="835" y="300"/>
                        </a:lnTo>
                        <a:lnTo>
                          <a:pt x="835" y="300"/>
                        </a:lnTo>
                        <a:lnTo>
                          <a:pt x="835" y="300"/>
                        </a:lnTo>
                        <a:lnTo>
                          <a:pt x="833" y="300"/>
                        </a:lnTo>
                        <a:lnTo>
                          <a:pt x="833" y="300"/>
                        </a:lnTo>
                        <a:lnTo>
                          <a:pt x="833" y="302"/>
                        </a:lnTo>
                        <a:lnTo>
                          <a:pt x="831" y="302"/>
                        </a:lnTo>
                        <a:lnTo>
                          <a:pt x="831" y="302"/>
                        </a:lnTo>
                        <a:lnTo>
                          <a:pt x="831" y="302"/>
                        </a:lnTo>
                        <a:lnTo>
                          <a:pt x="829" y="302"/>
                        </a:lnTo>
                        <a:lnTo>
                          <a:pt x="829" y="302"/>
                        </a:lnTo>
                        <a:lnTo>
                          <a:pt x="829" y="302"/>
                        </a:lnTo>
                        <a:lnTo>
                          <a:pt x="829" y="302"/>
                        </a:lnTo>
                        <a:lnTo>
                          <a:pt x="827" y="302"/>
                        </a:lnTo>
                        <a:lnTo>
                          <a:pt x="827" y="304"/>
                        </a:lnTo>
                        <a:lnTo>
                          <a:pt x="827" y="304"/>
                        </a:lnTo>
                        <a:lnTo>
                          <a:pt x="825" y="304"/>
                        </a:lnTo>
                        <a:lnTo>
                          <a:pt x="825" y="304"/>
                        </a:lnTo>
                        <a:lnTo>
                          <a:pt x="825" y="302"/>
                        </a:lnTo>
                        <a:lnTo>
                          <a:pt x="825" y="302"/>
                        </a:lnTo>
                        <a:lnTo>
                          <a:pt x="825" y="302"/>
                        </a:lnTo>
                        <a:lnTo>
                          <a:pt x="825" y="300"/>
                        </a:lnTo>
                        <a:lnTo>
                          <a:pt x="825" y="300"/>
                        </a:lnTo>
                        <a:lnTo>
                          <a:pt x="825" y="299"/>
                        </a:lnTo>
                        <a:lnTo>
                          <a:pt x="825" y="299"/>
                        </a:lnTo>
                        <a:lnTo>
                          <a:pt x="825" y="299"/>
                        </a:lnTo>
                        <a:lnTo>
                          <a:pt x="825" y="299"/>
                        </a:lnTo>
                        <a:lnTo>
                          <a:pt x="827" y="299"/>
                        </a:lnTo>
                        <a:lnTo>
                          <a:pt x="827" y="299"/>
                        </a:lnTo>
                        <a:lnTo>
                          <a:pt x="827" y="297"/>
                        </a:lnTo>
                        <a:lnTo>
                          <a:pt x="829" y="297"/>
                        </a:lnTo>
                        <a:lnTo>
                          <a:pt x="829" y="297"/>
                        </a:lnTo>
                        <a:lnTo>
                          <a:pt x="829" y="297"/>
                        </a:lnTo>
                        <a:lnTo>
                          <a:pt x="829" y="297"/>
                        </a:lnTo>
                        <a:lnTo>
                          <a:pt x="829" y="297"/>
                        </a:lnTo>
                        <a:lnTo>
                          <a:pt x="831" y="297"/>
                        </a:lnTo>
                        <a:lnTo>
                          <a:pt x="831" y="297"/>
                        </a:lnTo>
                        <a:lnTo>
                          <a:pt x="831" y="297"/>
                        </a:lnTo>
                        <a:lnTo>
                          <a:pt x="831" y="297"/>
                        </a:lnTo>
                        <a:lnTo>
                          <a:pt x="831" y="297"/>
                        </a:lnTo>
                        <a:lnTo>
                          <a:pt x="833" y="297"/>
                        </a:lnTo>
                        <a:lnTo>
                          <a:pt x="833" y="297"/>
                        </a:lnTo>
                        <a:lnTo>
                          <a:pt x="835" y="297"/>
                        </a:lnTo>
                        <a:lnTo>
                          <a:pt x="835" y="295"/>
                        </a:lnTo>
                        <a:lnTo>
                          <a:pt x="835" y="295"/>
                        </a:lnTo>
                        <a:lnTo>
                          <a:pt x="833" y="295"/>
                        </a:lnTo>
                        <a:lnTo>
                          <a:pt x="833" y="295"/>
                        </a:lnTo>
                        <a:lnTo>
                          <a:pt x="833" y="293"/>
                        </a:lnTo>
                        <a:lnTo>
                          <a:pt x="833" y="293"/>
                        </a:lnTo>
                        <a:lnTo>
                          <a:pt x="833" y="293"/>
                        </a:lnTo>
                        <a:lnTo>
                          <a:pt x="833" y="291"/>
                        </a:lnTo>
                        <a:lnTo>
                          <a:pt x="833" y="291"/>
                        </a:lnTo>
                        <a:lnTo>
                          <a:pt x="833" y="291"/>
                        </a:lnTo>
                        <a:lnTo>
                          <a:pt x="831" y="291"/>
                        </a:lnTo>
                        <a:lnTo>
                          <a:pt x="831" y="289"/>
                        </a:lnTo>
                        <a:lnTo>
                          <a:pt x="831" y="289"/>
                        </a:lnTo>
                        <a:lnTo>
                          <a:pt x="831" y="291"/>
                        </a:lnTo>
                        <a:lnTo>
                          <a:pt x="831" y="291"/>
                        </a:lnTo>
                        <a:lnTo>
                          <a:pt x="829" y="291"/>
                        </a:lnTo>
                        <a:lnTo>
                          <a:pt x="829" y="291"/>
                        </a:lnTo>
                        <a:lnTo>
                          <a:pt x="829" y="291"/>
                        </a:lnTo>
                        <a:lnTo>
                          <a:pt x="827" y="291"/>
                        </a:lnTo>
                        <a:lnTo>
                          <a:pt x="827" y="289"/>
                        </a:lnTo>
                        <a:lnTo>
                          <a:pt x="827" y="289"/>
                        </a:lnTo>
                        <a:lnTo>
                          <a:pt x="827" y="289"/>
                        </a:lnTo>
                        <a:lnTo>
                          <a:pt x="827" y="289"/>
                        </a:lnTo>
                        <a:lnTo>
                          <a:pt x="827" y="289"/>
                        </a:lnTo>
                        <a:lnTo>
                          <a:pt x="829" y="289"/>
                        </a:lnTo>
                        <a:lnTo>
                          <a:pt x="829" y="287"/>
                        </a:lnTo>
                        <a:lnTo>
                          <a:pt x="827" y="287"/>
                        </a:lnTo>
                        <a:lnTo>
                          <a:pt x="827" y="287"/>
                        </a:lnTo>
                        <a:lnTo>
                          <a:pt x="827" y="287"/>
                        </a:lnTo>
                        <a:lnTo>
                          <a:pt x="827" y="287"/>
                        </a:lnTo>
                        <a:lnTo>
                          <a:pt x="827" y="285"/>
                        </a:lnTo>
                        <a:lnTo>
                          <a:pt x="829" y="285"/>
                        </a:lnTo>
                        <a:lnTo>
                          <a:pt x="829" y="285"/>
                        </a:lnTo>
                        <a:lnTo>
                          <a:pt x="829" y="285"/>
                        </a:lnTo>
                        <a:lnTo>
                          <a:pt x="829" y="285"/>
                        </a:lnTo>
                        <a:lnTo>
                          <a:pt x="831" y="285"/>
                        </a:lnTo>
                        <a:lnTo>
                          <a:pt x="831" y="283"/>
                        </a:lnTo>
                        <a:lnTo>
                          <a:pt x="831" y="283"/>
                        </a:lnTo>
                        <a:lnTo>
                          <a:pt x="831" y="283"/>
                        </a:lnTo>
                        <a:lnTo>
                          <a:pt x="831" y="281"/>
                        </a:lnTo>
                        <a:lnTo>
                          <a:pt x="831" y="281"/>
                        </a:lnTo>
                        <a:lnTo>
                          <a:pt x="831" y="281"/>
                        </a:lnTo>
                        <a:lnTo>
                          <a:pt x="831" y="281"/>
                        </a:lnTo>
                        <a:lnTo>
                          <a:pt x="831" y="279"/>
                        </a:lnTo>
                        <a:lnTo>
                          <a:pt x="833" y="279"/>
                        </a:lnTo>
                        <a:lnTo>
                          <a:pt x="833" y="279"/>
                        </a:lnTo>
                        <a:lnTo>
                          <a:pt x="835" y="279"/>
                        </a:lnTo>
                        <a:lnTo>
                          <a:pt x="835" y="279"/>
                        </a:lnTo>
                        <a:lnTo>
                          <a:pt x="835" y="279"/>
                        </a:lnTo>
                        <a:lnTo>
                          <a:pt x="835" y="277"/>
                        </a:lnTo>
                        <a:lnTo>
                          <a:pt x="835" y="277"/>
                        </a:lnTo>
                        <a:lnTo>
                          <a:pt x="837" y="277"/>
                        </a:lnTo>
                        <a:lnTo>
                          <a:pt x="837" y="277"/>
                        </a:lnTo>
                        <a:lnTo>
                          <a:pt x="837" y="277"/>
                        </a:lnTo>
                        <a:lnTo>
                          <a:pt x="837" y="276"/>
                        </a:lnTo>
                        <a:lnTo>
                          <a:pt x="837" y="276"/>
                        </a:lnTo>
                        <a:lnTo>
                          <a:pt x="839" y="276"/>
                        </a:lnTo>
                        <a:lnTo>
                          <a:pt x="839" y="276"/>
                        </a:lnTo>
                        <a:lnTo>
                          <a:pt x="839" y="276"/>
                        </a:lnTo>
                        <a:lnTo>
                          <a:pt x="839" y="274"/>
                        </a:lnTo>
                        <a:lnTo>
                          <a:pt x="840" y="274"/>
                        </a:lnTo>
                        <a:lnTo>
                          <a:pt x="840" y="274"/>
                        </a:lnTo>
                        <a:lnTo>
                          <a:pt x="840" y="274"/>
                        </a:lnTo>
                        <a:lnTo>
                          <a:pt x="840" y="274"/>
                        </a:lnTo>
                        <a:lnTo>
                          <a:pt x="840" y="274"/>
                        </a:lnTo>
                        <a:lnTo>
                          <a:pt x="840" y="274"/>
                        </a:lnTo>
                        <a:lnTo>
                          <a:pt x="840" y="274"/>
                        </a:lnTo>
                        <a:lnTo>
                          <a:pt x="840" y="272"/>
                        </a:lnTo>
                        <a:lnTo>
                          <a:pt x="842" y="272"/>
                        </a:lnTo>
                        <a:lnTo>
                          <a:pt x="842" y="272"/>
                        </a:lnTo>
                        <a:lnTo>
                          <a:pt x="842" y="270"/>
                        </a:lnTo>
                        <a:lnTo>
                          <a:pt x="842" y="270"/>
                        </a:lnTo>
                        <a:lnTo>
                          <a:pt x="842" y="270"/>
                        </a:lnTo>
                        <a:lnTo>
                          <a:pt x="844" y="270"/>
                        </a:lnTo>
                        <a:lnTo>
                          <a:pt x="844" y="268"/>
                        </a:lnTo>
                        <a:lnTo>
                          <a:pt x="844" y="268"/>
                        </a:lnTo>
                        <a:lnTo>
                          <a:pt x="844" y="268"/>
                        </a:lnTo>
                        <a:lnTo>
                          <a:pt x="844" y="268"/>
                        </a:lnTo>
                        <a:lnTo>
                          <a:pt x="844" y="266"/>
                        </a:lnTo>
                        <a:lnTo>
                          <a:pt x="844" y="266"/>
                        </a:lnTo>
                        <a:lnTo>
                          <a:pt x="844" y="266"/>
                        </a:lnTo>
                        <a:lnTo>
                          <a:pt x="844" y="266"/>
                        </a:lnTo>
                        <a:lnTo>
                          <a:pt x="844" y="264"/>
                        </a:lnTo>
                        <a:lnTo>
                          <a:pt x="842" y="264"/>
                        </a:lnTo>
                        <a:lnTo>
                          <a:pt x="842" y="264"/>
                        </a:lnTo>
                        <a:lnTo>
                          <a:pt x="842" y="264"/>
                        </a:lnTo>
                        <a:lnTo>
                          <a:pt x="842" y="264"/>
                        </a:lnTo>
                        <a:lnTo>
                          <a:pt x="840" y="264"/>
                        </a:lnTo>
                        <a:lnTo>
                          <a:pt x="840" y="262"/>
                        </a:lnTo>
                        <a:lnTo>
                          <a:pt x="840" y="262"/>
                        </a:lnTo>
                        <a:lnTo>
                          <a:pt x="840" y="262"/>
                        </a:lnTo>
                        <a:lnTo>
                          <a:pt x="840" y="262"/>
                        </a:lnTo>
                        <a:lnTo>
                          <a:pt x="839" y="262"/>
                        </a:lnTo>
                        <a:lnTo>
                          <a:pt x="839" y="262"/>
                        </a:lnTo>
                        <a:lnTo>
                          <a:pt x="839" y="260"/>
                        </a:lnTo>
                        <a:lnTo>
                          <a:pt x="837" y="260"/>
                        </a:lnTo>
                        <a:lnTo>
                          <a:pt x="837" y="260"/>
                        </a:lnTo>
                        <a:lnTo>
                          <a:pt x="837" y="260"/>
                        </a:lnTo>
                        <a:lnTo>
                          <a:pt x="837" y="260"/>
                        </a:lnTo>
                        <a:lnTo>
                          <a:pt x="835" y="260"/>
                        </a:lnTo>
                        <a:lnTo>
                          <a:pt x="835" y="260"/>
                        </a:lnTo>
                        <a:lnTo>
                          <a:pt x="835" y="260"/>
                        </a:lnTo>
                        <a:lnTo>
                          <a:pt x="835" y="260"/>
                        </a:lnTo>
                        <a:lnTo>
                          <a:pt x="833" y="260"/>
                        </a:lnTo>
                        <a:lnTo>
                          <a:pt x="833" y="260"/>
                        </a:lnTo>
                        <a:lnTo>
                          <a:pt x="833" y="260"/>
                        </a:lnTo>
                        <a:lnTo>
                          <a:pt x="831" y="260"/>
                        </a:lnTo>
                        <a:lnTo>
                          <a:pt x="831" y="258"/>
                        </a:lnTo>
                        <a:lnTo>
                          <a:pt x="831" y="258"/>
                        </a:lnTo>
                        <a:lnTo>
                          <a:pt x="831" y="258"/>
                        </a:lnTo>
                        <a:lnTo>
                          <a:pt x="829" y="258"/>
                        </a:lnTo>
                        <a:lnTo>
                          <a:pt x="829" y="258"/>
                        </a:lnTo>
                        <a:lnTo>
                          <a:pt x="829" y="258"/>
                        </a:lnTo>
                        <a:lnTo>
                          <a:pt x="827" y="258"/>
                        </a:lnTo>
                        <a:lnTo>
                          <a:pt x="827" y="258"/>
                        </a:lnTo>
                        <a:lnTo>
                          <a:pt x="825" y="258"/>
                        </a:lnTo>
                        <a:lnTo>
                          <a:pt x="825" y="260"/>
                        </a:lnTo>
                        <a:lnTo>
                          <a:pt x="825" y="260"/>
                        </a:lnTo>
                        <a:lnTo>
                          <a:pt x="825" y="260"/>
                        </a:lnTo>
                        <a:lnTo>
                          <a:pt x="825" y="260"/>
                        </a:lnTo>
                        <a:lnTo>
                          <a:pt x="823" y="260"/>
                        </a:lnTo>
                        <a:lnTo>
                          <a:pt x="823" y="260"/>
                        </a:lnTo>
                        <a:lnTo>
                          <a:pt x="823" y="262"/>
                        </a:lnTo>
                        <a:lnTo>
                          <a:pt x="823" y="262"/>
                        </a:lnTo>
                        <a:lnTo>
                          <a:pt x="823" y="262"/>
                        </a:lnTo>
                        <a:lnTo>
                          <a:pt x="823" y="264"/>
                        </a:lnTo>
                        <a:lnTo>
                          <a:pt x="823" y="264"/>
                        </a:lnTo>
                        <a:lnTo>
                          <a:pt x="823" y="264"/>
                        </a:lnTo>
                        <a:lnTo>
                          <a:pt x="821" y="264"/>
                        </a:lnTo>
                        <a:lnTo>
                          <a:pt x="821" y="264"/>
                        </a:lnTo>
                        <a:lnTo>
                          <a:pt x="819" y="264"/>
                        </a:lnTo>
                        <a:lnTo>
                          <a:pt x="819" y="264"/>
                        </a:lnTo>
                        <a:lnTo>
                          <a:pt x="819" y="264"/>
                        </a:lnTo>
                        <a:lnTo>
                          <a:pt x="819" y="264"/>
                        </a:lnTo>
                        <a:lnTo>
                          <a:pt x="819" y="266"/>
                        </a:lnTo>
                        <a:lnTo>
                          <a:pt x="819" y="266"/>
                        </a:lnTo>
                        <a:lnTo>
                          <a:pt x="819" y="266"/>
                        </a:lnTo>
                        <a:lnTo>
                          <a:pt x="819" y="268"/>
                        </a:lnTo>
                        <a:lnTo>
                          <a:pt x="819" y="268"/>
                        </a:lnTo>
                        <a:lnTo>
                          <a:pt x="819" y="268"/>
                        </a:lnTo>
                        <a:lnTo>
                          <a:pt x="819" y="266"/>
                        </a:lnTo>
                        <a:lnTo>
                          <a:pt x="817" y="266"/>
                        </a:lnTo>
                        <a:lnTo>
                          <a:pt x="817" y="268"/>
                        </a:lnTo>
                        <a:lnTo>
                          <a:pt x="817" y="268"/>
                        </a:lnTo>
                        <a:lnTo>
                          <a:pt x="817" y="268"/>
                        </a:lnTo>
                        <a:lnTo>
                          <a:pt x="817" y="268"/>
                        </a:lnTo>
                        <a:lnTo>
                          <a:pt x="817" y="270"/>
                        </a:lnTo>
                        <a:lnTo>
                          <a:pt x="817" y="270"/>
                        </a:lnTo>
                        <a:lnTo>
                          <a:pt x="816" y="270"/>
                        </a:lnTo>
                        <a:lnTo>
                          <a:pt x="816" y="270"/>
                        </a:lnTo>
                        <a:lnTo>
                          <a:pt x="816" y="272"/>
                        </a:lnTo>
                        <a:lnTo>
                          <a:pt x="814" y="272"/>
                        </a:lnTo>
                        <a:lnTo>
                          <a:pt x="814" y="272"/>
                        </a:lnTo>
                        <a:lnTo>
                          <a:pt x="814" y="274"/>
                        </a:lnTo>
                        <a:lnTo>
                          <a:pt x="814" y="274"/>
                        </a:lnTo>
                        <a:lnTo>
                          <a:pt x="814" y="274"/>
                        </a:lnTo>
                        <a:lnTo>
                          <a:pt x="814" y="274"/>
                        </a:lnTo>
                        <a:lnTo>
                          <a:pt x="812" y="274"/>
                        </a:lnTo>
                        <a:lnTo>
                          <a:pt x="812" y="274"/>
                        </a:lnTo>
                        <a:lnTo>
                          <a:pt x="812" y="274"/>
                        </a:lnTo>
                        <a:lnTo>
                          <a:pt x="812" y="274"/>
                        </a:lnTo>
                        <a:lnTo>
                          <a:pt x="810" y="274"/>
                        </a:lnTo>
                        <a:lnTo>
                          <a:pt x="810" y="276"/>
                        </a:lnTo>
                        <a:lnTo>
                          <a:pt x="810" y="276"/>
                        </a:lnTo>
                        <a:lnTo>
                          <a:pt x="808" y="276"/>
                        </a:lnTo>
                        <a:lnTo>
                          <a:pt x="808" y="276"/>
                        </a:lnTo>
                        <a:lnTo>
                          <a:pt x="808" y="276"/>
                        </a:lnTo>
                        <a:lnTo>
                          <a:pt x="808" y="276"/>
                        </a:lnTo>
                        <a:lnTo>
                          <a:pt x="806" y="276"/>
                        </a:lnTo>
                        <a:lnTo>
                          <a:pt x="806" y="276"/>
                        </a:lnTo>
                        <a:lnTo>
                          <a:pt x="804" y="276"/>
                        </a:lnTo>
                        <a:lnTo>
                          <a:pt x="804" y="277"/>
                        </a:lnTo>
                        <a:lnTo>
                          <a:pt x="804" y="277"/>
                        </a:lnTo>
                        <a:lnTo>
                          <a:pt x="804" y="277"/>
                        </a:lnTo>
                        <a:lnTo>
                          <a:pt x="804" y="277"/>
                        </a:lnTo>
                        <a:lnTo>
                          <a:pt x="802" y="277"/>
                        </a:lnTo>
                        <a:lnTo>
                          <a:pt x="802" y="277"/>
                        </a:lnTo>
                        <a:lnTo>
                          <a:pt x="802" y="279"/>
                        </a:lnTo>
                        <a:lnTo>
                          <a:pt x="802" y="279"/>
                        </a:lnTo>
                        <a:lnTo>
                          <a:pt x="800" y="279"/>
                        </a:lnTo>
                        <a:lnTo>
                          <a:pt x="800" y="279"/>
                        </a:lnTo>
                        <a:lnTo>
                          <a:pt x="798" y="279"/>
                        </a:lnTo>
                        <a:lnTo>
                          <a:pt x="798" y="279"/>
                        </a:lnTo>
                        <a:lnTo>
                          <a:pt x="798" y="279"/>
                        </a:lnTo>
                        <a:lnTo>
                          <a:pt x="798" y="279"/>
                        </a:lnTo>
                        <a:lnTo>
                          <a:pt x="798" y="281"/>
                        </a:lnTo>
                        <a:lnTo>
                          <a:pt x="798" y="281"/>
                        </a:lnTo>
                        <a:lnTo>
                          <a:pt x="796" y="281"/>
                        </a:lnTo>
                        <a:lnTo>
                          <a:pt x="796" y="281"/>
                        </a:lnTo>
                        <a:lnTo>
                          <a:pt x="796" y="281"/>
                        </a:lnTo>
                        <a:lnTo>
                          <a:pt x="796" y="281"/>
                        </a:lnTo>
                        <a:lnTo>
                          <a:pt x="796" y="283"/>
                        </a:lnTo>
                        <a:lnTo>
                          <a:pt x="795" y="283"/>
                        </a:lnTo>
                        <a:lnTo>
                          <a:pt x="795" y="283"/>
                        </a:lnTo>
                        <a:lnTo>
                          <a:pt x="795" y="283"/>
                        </a:lnTo>
                        <a:lnTo>
                          <a:pt x="795" y="285"/>
                        </a:lnTo>
                        <a:lnTo>
                          <a:pt x="795" y="285"/>
                        </a:lnTo>
                        <a:lnTo>
                          <a:pt x="793" y="285"/>
                        </a:lnTo>
                        <a:lnTo>
                          <a:pt x="793" y="287"/>
                        </a:lnTo>
                        <a:lnTo>
                          <a:pt x="793" y="287"/>
                        </a:lnTo>
                        <a:lnTo>
                          <a:pt x="793" y="289"/>
                        </a:lnTo>
                        <a:lnTo>
                          <a:pt x="795" y="289"/>
                        </a:lnTo>
                        <a:lnTo>
                          <a:pt x="795" y="289"/>
                        </a:lnTo>
                        <a:lnTo>
                          <a:pt x="795" y="289"/>
                        </a:lnTo>
                        <a:lnTo>
                          <a:pt x="793" y="289"/>
                        </a:lnTo>
                        <a:lnTo>
                          <a:pt x="793" y="291"/>
                        </a:lnTo>
                        <a:lnTo>
                          <a:pt x="793" y="291"/>
                        </a:lnTo>
                        <a:lnTo>
                          <a:pt x="793" y="291"/>
                        </a:lnTo>
                        <a:lnTo>
                          <a:pt x="793" y="291"/>
                        </a:lnTo>
                        <a:lnTo>
                          <a:pt x="791" y="291"/>
                        </a:lnTo>
                        <a:lnTo>
                          <a:pt x="791" y="291"/>
                        </a:lnTo>
                        <a:lnTo>
                          <a:pt x="791" y="293"/>
                        </a:lnTo>
                        <a:lnTo>
                          <a:pt x="791" y="293"/>
                        </a:lnTo>
                        <a:lnTo>
                          <a:pt x="791" y="293"/>
                        </a:lnTo>
                        <a:lnTo>
                          <a:pt x="789" y="293"/>
                        </a:lnTo>
                        <a:lnTo>
                          <a:pt x="789" y="295"/>
                        </a:lnTo>
                        <a:lnTo>
                          <a:pt x="789" y="295"/>
                        </a:lnTo>
                        <a:lnTo>
                          <a:pt x="789" y="295"/>
                        </a:lnTo>
                        <a:lnTo>
                          <a:pt x="787" y="295"/>
                        </a:lnTo>
                        <a:lnTo>
                          <a:pt x="787" y="295"/>
                        </a:lnTo>
                        <a:lnTo>
                          <a:pt x="787" y="297"/>
                        </a:lnTo>
                        <a:lnTo>
                          <a:pt x="787" y="297"/>
                        </a:lnTo>
                        <a:lnTo>
                          <a:pt x="785" y="297"/>
                        </a:lnTo>
                        <a:lnTo>
                          <a:pt x="785" y="297"/>
                        </a:lnTo>
                        <a:lnTo>
                          <a:pt x="785" y="295"/>
                        </a:lnTo>
                        <a:lnTo>
                          <a:pt x="785" y="295"/>
                        </a:lnTo>
                        <a:lnTo>
                          <a:pt x="783" y="295"/>
                        </a:lnTo>
                        <a:lnTo>
                          <a:pt x="783" y="295"/>
                        </a:lnTo>
                        <a:lnTo>
                          <a:pt x="783" y="295"/>
                        </a:lnTo>
                        <a:lnTo>
                          <a:pt x="781" y="295"/>
                        </a:lnTo>
                        <a:lnTo>
                          <a:pt x="781" y="295"/>
                        </a:lnTo>
                        <a:lnTo>
                          <a:pt x="781" y="295"/>
                        </a:lnTo>
                        <a:lnTo>
                          <a:pt x="781" y="295"/>
                        </a:lnTo>
                        <a:lnTo>
                          <a:pt x="779" y="295"/>
                        </a:lnTo>
                        <a:lnTo>
                          <a:pt x="779" y="297"/>
                        </a:lnTo>
                        <a:lnTo>
                          <a:pt x="779" y="297"/>
                        </a:lnTo>
                        <a:lnTo>
                          <a:pt x="779" y="297"/>
                        </a:lnTo>
                        <a:lnTo>
                          <a:pt x="777" y="297"/>
                        </a:lnTo>
                        <a:lnTo>
                          <a:pt x="777" y="297"/>
                        </a:lnTo>
                        <a:lnTo>
                          <a:pt x="777" y="297"/>
                        </a:lnTo>
                        <a:lnTo>
                          <a:pt x="777" y="297"/>
                        </a:lnTo>
                        <a:lnTo>
                          <a:pt x="775" y="297"/>
                        </a:lnTo>
                        <a:lnTo>
                          <a:pt x="775" y="297"/>
                        </a:lnTo>
                        <a:lnTo>
                          <a:pt x="775" y="297"/>
                        </a:lnTo>
                        <a:lnTo>
                          <a:pt x="775" y="297"/>
                        </a:lnTo>
                        <a:lnTo>
                          <a:pt x="775" y="297"/>
                        </a:lnTo>
                        <a:lnTo>
                          <a:pt x="773" y="297"/>
                        </a:lnTo>
                        <a:lnTo>
                          <a:pt x="773" y="295"/>
                        </a:lnTo>
                        <a:lnTo>
                          <a:pt x="773" y="295"/>
                        </a:lnTo>
                        <a:lnTo>
                          <a:pt x="773" y="295"/>
                        </a:lnTo>
                        <a:lnTo>
                          <a:pt x="772" y="295"/>
                        </a:lnTo>
                        <a:lnTo>
                          <a:pt x="772" y="293"/>
                        </a:lnTo>
                        <a:lnTo>
                          <a:pt x="772" y="293"/>
                        </a:lnTo>
                        <a:lnTo>
                          <a:pt x="772" y="293"/>
                        </a:lnTo>
                        <a:lnTo>
                          <a:pt x="770" y="293"/>
                        </a:lnTo>
                        <a:lnTo>
                          <a:pt x="770" y="293"/>
                        </a:lnTo>
                        <a:lnTo>
                          <a:pt x="770" y="295"/>
                        </a:lnTo>
                        <a:lnTo>
                          <a:pt x="770" y="295"/>
                        </a:lnTo>
                        <a:lnTo>
                          <a:pt x="768" y="295"/>
                        </a:lnTo>
                        <a:lnTo>
                          <a:pt x="768" y="295"/>
                        </a:lnTo>
                        <a:lnTo>
                          <a:pt x="768" y="295"/>
                        </a:lnTo>
                        <a:lnTo>
                          <a:pt x="768" y="297"/>
                        </a:lnTo>
                        <a:lnTo>
                          <a:pt x="768" y="297"/>
                        </a:lnTo>
                        <a:lnTo>
                          <a:pt x="768" y="297"/>
                        </a:lnTo>
                        <a:lnTo>
                          <a:pt x="768" y="299"/>
                        </a:lnTo>
                        <a:lnTo>
                          <a:pt x="766" y="299"/>
                        </a:lnTo>
                        <a:lnTo>
                          <a:pt x="766" y="299"/>
                        </a:lnTo>
                        <a:lnTo>
                          <a:pt x="766" y="299"/>
                        </a:lnTo>
                        <a:lnTo>
                          <a:pt x="766" y="300"/>
                        </a:lnTo>
                        <a:lnTo>
                          <a:pt x="766" y="300"/>
                        </a:lnTo>
                        <a:lnTo>
                          <a:pt x="766" y="300"/>
                        </a:lnTo>
                        <a:lnTo>
                          <a:pt x="764" y="300"/>
                        </a:lnTo>
                        <a:lnTo>
                          <a:pt x="764" y="302"/>
                        </a:lnTo>
                        <a:lnTo>
                          <a:pt x="764" y="302"/>
                        </a:lnTo>
                        <a:lnTo>
                          <a:pt x="764" y="302"/>
                        </a:lnTo>
                        <a:lnTo>
                          <a:pt x="764" y="304"/>
                        </a:lnTo>
                        <a:lnTo>
                          <a:pt x="764" y="304"/>
                        </a:lnTo>
                        <a:lnTo>
                          <a:pt x="764" y="304"/>
                        </a:lnTo>
                        <a:lnTo>
                          <a:pt x="764" y="306"/>
                        </a:lnTo>
                        <a:lnTo>
                          <a:pt x="764" y="306"/>
                        </a:lnTo>
                        <a:lnTo>
                          <a:pt x="764" y="306"/>
                        </a:lnTo>
                        <a:lnTo>
                          <a:pt x="764" y="308"/>
                        </a:lnTo>
                        <a:lnTo>
                          <a:pt x="766" y="308"/>
                        </a:lnTo>
                        <a:lnTo>
                          <a:pt x="766" y="308"/>
                        </a:lnTo>
                        <a:lnTo>
                          <a:pt x="766" y="310"/>
                        </a:lnTo>
                        <a:lnTo>
                          <a:pt x="766" y="310"/>
                        </a:lnTo>
                        <a:lnTo>
                          <a:pt x="766" y="310"/>
                        </a:lnTo>
                        <a:lnTo>
                          <a:pt x="766" y="310"/>
                        </a:lnTo>
                        <a:lnTo>
                          <a:pt x="766" y="312"/>
                        </a:lnTo>
                        <a:lnTo>
                          <a:pt x="768" y="312"/>
                        </a:lnTo>
                        <a:lnTo>
                          <a:pt x="768" y="312"/>
                        </a:lnTo>
                        <a:lnTo>
                          <a:pt x="768" y="312"/>
                        </a:lnTo>
                        <a:lnTo>
                          <a:pt x="770" y="312"/>
                        </a:lnTo>
                        <a:lnTo>
                          <a:pt x="770" y="312"/>
                        </a:lnTo>
                        <a:lnTo>
                          <a:pt x="770" y="312"/>
                        </a:lnTo>
                        <a:lnTo>
                          <a:pt x="770" y="312"/>
                        </a:lnTo>
                        <a:lnTo>
                          <a:pt x="772" y="312"/>
                        </a:lnTo>
                        <a:lnTo>
                          <a:pt x="772" y="314"/>
                        </a:lnTo>
                        <a:lnTo>
                          <a:pt x="772" y="314"/>
                        </a:lnTo>
                        <a:lnTo>
                          <a:pt x="772" y="314"/>
                        </a:lnTo>
                        <a:lnTo>
                          <a:pt x="772" y="314"/>
                        </a:lnTo>
                        <a:lnTo>
                          <a:pt x="773" y="314"/>
                        </a:lnTo>
                        <a:lnTo>
                          <a:pt x="773" y="314"/>
                        </a:lnTo>
                        <a:lnTo>
                          <a:pt x="775" y="314"/>
                        </a:lnTo>
                        <a:lnTo>
                          <a:pt x="775" y="314"/>
                        </a:lnTo>
                        <a:lnTo>
                          <a:pt x="775" y="314"/>
                        </a:lnTo>
                        <a:lnTo>
                          <a:pt x="777" y="314"/>
                        </a:lnTo>
                        <a:lnTo>
                          <a:pt x="777" y="314"/>
                        </a:lnTo>
                        <a:lnTo>
                          <a:pt x="777" y="314"/>
                        </a:lnTo>
                        <a:lnTo>
                          <a:pt x="779" y="314"/>
                        </a:lnTo>
                        <a:lnTo>
                          <a:pt x="779" y="316"/>
                        </a:lnTo>
                        <a:lnTo>
                          <a:pt x="779" y="316"/>
                        </a:lnTo>
                        <a:lnTo>
                          <a:pt x="781" y="316"/>
                        </a:lnTo>
                        <a:lnTo>
                          <a:pt x="781" y="314"/>
                        </a:lnTo>
                        <a:lnTo>
                          <a:pt x="781" y="314"/>
                        </a:lnTo>
                        <a:lnTo>
                          <a:pt x="781" y="314"/>
                        </a:lnTo>
                        <a:lnTo>
                          <a:pt x="783" y="314"/>
                        </a:lnTo>
                        <a:lnTo>
                          <a:pt x="783" y="314"/>
                        </a:lnTo>
                        <a:lnTo>
                          <a:pt x="783" y="314"/>
                        </a:lnTo>
                        <a:lnTo>
                          <a:pt x="785" y="314"/>
                        </a:lnTo>
                        <a:lnTo>
                          <a:pt x="785" y="312"/>
                        </a:lnTo>
                        <a:lnTo>
                          <a:pt x="785" y="312"/>
                        </a:lnTo>
                        <a:lnTo>
                          <a:pt x="785" y="312"/>
                        </a:lnTo>
                        <a:lnTo>
                          <a:pt x="787" y="312"/>
                        </a:lnTo>
                        <a:lnTo>
                          <a:pt x="787" y="314"/>
                        </a:lnTo>
                        <a:lnTo>
                          <a:pt x="787" y="314"/>
                        </a:lnTo>
                        <a:lnTo>
                          <a:pt x="787" y="316"/>
                        </a:lnTo>
                        <a:lnTo>
                          <a:pt x="787" y="316"/>
                        </a:lnTo>
                        <a:lnTo>
                          <a:pt x="787" y="316"/>
                        </a:lnTo>
                        <a:lnTo>
                          <a:pt x="787" y="316"/>
                        </a:lnTo>
                        <a:lnTo>
                          <a:pt x="787" y="318"/>
                        </a:lnTo>
                        <a:lnTo>
                          <a:pt x="789" y="318"/>
                        </a:lnTo>
                        <a:lnTo>
                          <a:pt x="789" y="318"/>
                        </a:lnTo>
                        <a:lnTo>
                          <a:pt x="789" y="320"/>
                        </a:lnTo>
                        <a:lnTo>
                          <a:pt x="789" y="320"/>
                        </a:lnTo>
                        <a:lnTo>
                          <a:pt x="789" y="320"/>
                        </a:lnTo>
                        <a:lnTo>
                          <a:pt x="789" y="322"/>
                        </a:lnTo>
                        <a:lnTo>
                          <a:pt x="789" y="322"/>
                        </a:lnTo>
                        <a:lnTo>
                          <a:pt x="789" y="322"/>
                        </a:lnTo>
                        <a:lnTo>
                          <a:pt x="791" y="322"/>
                        </a:lnTo>
                        <a:lnTo>
                          <a:pt x="791" y="323"/>
                        </a:lnTo>
                        <a:lnTo>
                          <a:pt x="791" y="323"/>
                        </a:lnTo>
                        <a:lnTo>
                          <a:pt x="791" y="325"/>
                        </a:lnTo>
                        <a:lnTo>
                          <a:pt x="789" y="325"/>
                        </a:lnTo>
                        <a:lnTo>
                          <a:pt x="789" y="325"/>
                        </a:lnTo>
                        <a:lnTo>
                          <a:pt x="789" y="325"/>
                        </a:lnTo>
                        <a:lnTo>
                          <a:pt x="789" y="327"/>
                        </a:lnTo>
                        <a:lnTo>
                          <a:pt x="789" y="327"/>
                        </a:lnTo>
                        <a:lnTo>
                          <a:pt x="787" y="327"/>
                        </a:lnTo>
                        <a:lnTo>
                          <a:pt x="787" y="329"/>
                        </a:lnTo>
                        <a:lnTo>
                          <a:pt x="787" y="329"/>
                        </a:lnTo>
                        <a:lnTo>
                          <a:pt x="787" y="329"/>
                        </a:lnTo>
                        <a:lnTo>
                          <a:pt x="789" y="329"/>
                        </a:lnTo>
                        <a:lnTo>
                          <a:pt x="789" y="331"/>
                        </a:lnTo>
                        <a:lnTo>
                          <a:pt x="789" y="331"/>
                        </a:lnTo>
                        <a:lnTo>
                          <a:pt x="789" y="333"/>
                        </a:lnTo>
                        <a:lnTo>
                          <a:pt x="789" y="333"/>
                        </a:lnTo>
                        <a:lnTo>
                          <a:pt x="791" y="333"/>
                        </a:lnTo>
                        <a:lnTo>
                          <a:pt x="791" y="333"/>
                        </a:lnTo>
                        <a:lnTo>
                          <a:pt x="791" y="333"/>
                        </a:lnTo>
                        <a:lnTo>
                          <a:pt x="791" y="333"/>
                        </a:lnTo>
                        <a:lnTo>
                          <a:pt x="791" y="335"/>
                        </a:lnTo>
                        <a:lnTo>
                          <a:pt x="793" y="335"/>
                        </a:lnTo>
                        <a:lnTo>
                          <a:pt x="793" y="335"/>
                        </a:lnTo>
                        <a:lnTo>
                          <a:pt x="793" y="335"/>
                        </a:lnTo>
                        <a:lnTo>
                          <a:pt x="793" y="335"/>
                        </a:lnTo>
                        <a:lnTo>
                          <a:pt x="795" y="335"/>
                        </a:lnTo>
                        <a:lnTo>
                          <a:pt x="795" y="335"/>
                        </a:lnTo>
                        <a:lnTo>
                          <a:pt x="796" y="335"/>
                        </a:lnTo>
                        <a:lnTo>
                          <a:pt x="796" y="335"/>
                        </a:lnTo>
                        <a:lnTo>
                          <a:pt x="796" y="335"/>
                        </a:lnTo>
                        <a:lnTo>
                          <a:pt x="798" y="335"/>
                        </a:lnTo>
                        <a:lnTo>
                          <a:pt x="798" y="335"/>
                        </a:lnTo>
                        <a:lnTo>
                          <a:pt x="798" y="335"/>
                        </a:lnTo>
                        <a:lnTo>
                          <a:pt x="800" y="335"/>
                        </a:lnTo>
                        <a:lnTo>
                          <a:pt x="800" y="335"/>
                        </a:lnTo>
                        <a:lnTo>
                          <a:pt x="802" y="335"/>
                        </a:lnTo>
                        <a:lnTo>
                          <a:pt x="802" y="335"/>
                        </a:lnTo>
                        <a:lnTo>
                          <a:pt x="802" y="335"/>
                        </a:lnTo>
                        <a:lnTo>
                          <a:pt x="802" y="335"/>
                        </a:lnTo>
                        <a:lnTo>
                          <a:pt x="802" y="333"/>
                        </a:lnTo>
                        <a:lnTo>
                          <a:pt x="804" y="333"/>
                        </a:lnTo>
                        <a:lnTo>
                          <a:pt x="804" y="333"/>
                        </a:lnTo>
                        <a:lnTo>
                          <a:pt x="802" y="333"/>
                        </a:lnTo>
                        <a:lnTo>
                          <a:pt x="802" y="331"/>
                        </a:lnTo>
                        <a:lnTo>
                          <a:pt x="802" y="331"/>
                        </a:lnTo>
                        <a:lnTo>
                          <a:pt x="804" y="331"/>
                        </a:lnTo>
                        <a:lnTo>
                          <a:pt x="804" y="329"/>
                        </a:lnTo>
                        <a:lnTo>
                          <a:pt x="804" y="329"/>
                        </a:lnTo>
                        <a:lnTo>
                          <a:pt x="804" y="329"/>
                        </a:lnTo>
                        <a:lnTo>
                          <a:pt x="804" y="329"/>
                        </a:lnTo>
                        <a:lnTo>
                          <a:pt x="806" y="329"/>
                        </a:lnTo>
                        <a:lnTo>
                          <a:pt x="806" y="329"/>
                        </a:lnTo>
                        <a:lnTo>
                          <a:pt x="808" y="329"/>
                        </a:lnTo>
                        <a:lnTo>
                          <a:pt x="808" y="329"/>
                        </a:lnTo>
                        <a:lnTo>
                          <a:pt x="808" y="329"/>
                        </a:lnTo>
                        <a:lnTo>
                          <a:pt x="808" y="329"/>
                        </a:lnTo>
                        <a:lnTo>
                          <a:pt x="808" y="327"/>
                        </a:lnTo>
                        <a:lnTo>
                          <a:pt x="810" y="327"/>
                        </a:lnTo>
                        <a:lnTo>
                          <a:pt x="810" y="327"/>
                        </a:lnTo>
                        <a:lnTo>
                          <a:pt x="810" y="327"/>
                        </a:lnTo>
                        <a:lnTo>
                          <a:pt x="812" y="327"/>
                        </a:lnTo>
                        <a:lnTo>
                          <a:pt x="812" y="325"/>
                        </a:lnTo>
                        <a:lnTo>
                          <a:pt x="812" y="325"/>
                        </a:lnTo>
                        <a:lnTo>
                          <a:pt x="810" y="325"/>
                        </a:lnTo>
                        <a:lnTo>
                          <a:pt x="810" y="325"/>
                        </a:lnTo>
                        <a:lnTo>
                          <a:pt x="810" y="323"/>
                        </a:lnTo>
                        <a:lnTo>
                          <a:pt x="810" y="323"/>
                        </a:lnTo>
                        <a:lnTo>
                          <a:pt x="812" y="323"/>
                        </a:lnTo>
                        <a:lnTo>
                          <a:pt x="812" y="323"/>
                        </a:lnTo>
                        <a:lnTo>
                          <a:pt x="812" y="323"/>
                        </a:lnTo>
                        <a:lnTo>
                          <a:pt x="812" y="323"/>
                        </a:lnTo>
                        <a:lnTo>
                          <a:pt x="814" y="323"/>
                        </a:lnTo>
                        <a:lnTo>
                          <a:pt x="814" y="322"/>
                        </a:lnTo>
                        <a:lnTo>
                          <a:pt x="814" y="322"/>
                        </a:lnTo>
                        <a:lnTo>
                          <a:pt x="814" y="322"/>
                        </a:lnTo>
                        <a:lnTo>
                          <a:pt x="816" y="322"/>
                        </a:lnTo>
                        <a:lnTo>
                          <a:pt x="816" y="322"/>
                        </a:lnTo>
                        <a:lnTo>
                          <a:pt x="817" y="322"/>
                        </a:lnTo>
                        <a:lnTo>
                          <a:pt x="817" y="322"/>
                        </a:lnTo>
                        <a:lnTo>
                          <a:pt x="817" y="322"/>
                        </a:lnTo>
                        <a:lnTo>
                          <a:pt x="817" y="322"/>
                        </a:lnTo>
                        <a:lnTo>
                          <a:pt x="817" y="322"/>
                        </a:lnTo>
                        <a:lnTo>
                          <a:pt x="817" y="320"/>
                        </a:lnTo>
                        <a:lnTo>
                          <a:pt x="817" y="320"/>
                        </a:lnTo>
                        <a:lnTo>
                          <a:pt x="817" y="320"/>
                        </a:lnTo>
                        <a:lnTo>
                          <a:pt x="816" y="320"/>
                        </a:lnTo>
                        <a:lnTo>
                          <a:pt x="816" y="320"/>
                        </a:lnTo>
                        <a:lnTo>
                          <a:pt x="816" y="318"/>
                        </a:lnTo>
                        <a:lnTo>
                          <a:pt x="817" y="318"/>
                        </a:lnTo>
                        <a:lnTo>
                          <a:pt x="817" y="318"/>
                        </a:lnTo>
                        <a:lnTo>
                          <a:pt x="817" y="318"/>
                        </a:lnTo>
                        <a:lnTo>
                          <a:pt x="819" y="318"/>
                        </a:lnTo>
                        <a:lnTo>
                          <a:pt x="819" y="320"/>
                        </a:lnTo>
                        <a:lnTo>
                          <a:pt x="819" y="320"/>
                        </a:lnTo>
                        <a:lnTo>
                          <a:pt x="819" y="320"/>
                        </a:lnTo>
                        <a:lnTo>
                          <a:pt x="819" y="322"/>
                        </a:lnTo>
                        <a:lnTo>
                          <a:pt x="819" y="322"/>
                        </a:lnTo>
                        <a:lnTo>
                          <a:pt x="819" y="322"/>
                        </a:lnTo>
                        <a:lnTo>
                          <a:pt x="819" y="322"/>
                        </a:lnTo>
                        <a:lnTo>
                          <a:pt x="819" y="322"/>
                        </a:lnTo>
                        <a:lnTo>
                          <a:pt x="821" y="322"/>
                        </a:lnTo>
                        <a:lnTo>
                          <a:pt x="821" y="322"/>
                        </a:lnTo>
                        <a:lnTo>
                          <a:pt x="823" y="322"/>
                        </a:lnTo>
                        <a:lnTo>
                          <a:pt x="823" y="322"/>
                        </a:lnTo>
                        <a:lnTo>
                          <a:pt x="823" y="322"/>
                        </a:lnTo>
                        <a:lnTo>
                          <a:pt x="823" y="323"/>
                        </a:lnTo>
                        <a:lnTo>
                          <a:pt x="823" y="323"/>
                        </a:lnTo>
                        <a:lnTo>
                          <a:pt x="823" y="323"/>
                        </a:lnTo>
                        <a:lnTo>
                          <a:pt x="825" y="323"/>
                        </a:lnTo>
                        <a:lnTo>
                          <a:pt x="825" y="323"/>
                        </a:lnTo>
                        <a:lnTo>
                          <a:pt x="825" y="323"/>
                        </a:lnTo>
                        <a:lnTo>
                          <a:pt x="825" y="323"/>
                        </a:lnTo>
                        <a:lnTo>
                          <a:pt x="825" y="323"/>
                        </a:lnTo>
                        <a:lnTo>
                          <a:pt x="825" y="325"/>
                        </a:lnTo>
                        <a:lnTo>
                          <a:pt x="825" y="325"/>
                        </a:lnTo>
                        <a:lnTo>
                          <a:pt x="827" y="325"/>
                        </a:lnTo>
                        <a:lnTo>
                          <a:pt x="827" y="327"/>
                        </a:lnTo>
                        <a:lnTo>
                          <a:pt x="827" y="327"/>
                        </a:lnTo>
                        <a:lnTo>
                          <a:pt x="829" y="327"/>
                        </a:lnTo>
                        <a:lnTo>
                          <a:pt x="829" y="327"/>
                        </a:lnTo>
                        <a:lnTo>
                          <a:pt x="829" y="325"/>
                        </a:lnTo>
                        <a:lnTo>
                          <a:pt x="829" y="325"/>
                        </a:lnTo>
                        <a:lnTo>
                          <a:pt x="831" y="325"/>
                        </a:lnTo>
                        <a:lnTo>
                          <a:pt x="831" y="325"/>
                        </a:lnTo>
                        <a:lnTo>
                          <a:pt x="831" y="327"/>
                        </a:lnTo>
                        <a:lnTo>
                          <a:pt x="831" y="327"/>
                        </a:lnTo>
                        <a:lnTo>
                          <a:pt x="831" y="327"/>
                        </a:lnTo>
                        <a:lnTo>
                          <a:pt x="831" y="327"/>
                        </a:lnTo>
                        <a:lnTo>
                          <a:pt x="831" y="329"/>
                        </a:lnTo>
                        <a:lnTo>
                          <a:pt x="831" y="329"/>
                        </a:lnTo>
                        <a:lnTo>
                          <a:pt x="831" y="329"/>
                        </a:lnTo>
                        <a:lnTo>
                          <a:pt x="833" y="329"/>
                        </a:lnTo>
                        <a:lnTo>
                          <a:pt x="833" y="329"/>
                        </a:lnTo>
                        <a:lnTo>
                          <a:pt x="833" y="329"/>
                        </a:lnTo>
                        <a:lnTo>
                          <a:pt x="835" y="329"/>
                        </a:lnTo>
                        <a:lnTo>
                          <a:pt x="835" y="329"/>
                        </a:lnTo>
                        <a:lnTo>
                          <a:pt x="835" y="329"/>
                        </a:lnTo>
                        <a:lnTo>
                          <a:pt x="835" y="329"/>
                        </a:lnTo>
                        <a:lnTo>
                          <a:pt x="837" y="329"/>
                        </a:lnTo>
                        <a:lnTo>
                          <a:pt x="837" y="329"/>
                        </a:lnTo>
                        <a:lnTo>
                          <a:pt x="837" y="329"/>
                        </a:lnTo>
                        <a:lnTo>
                          <a:pt x="839" y="329"/>
                        </a:lnTo>
                        <a:lnTo>
                          <a:pt x="839" y="329"/>
                        </a:lnTo>
                        <a:lnTo>
                          <a:pt x="839" y="329"/>
                        </a:lnTo>
                        <a:lnTo>
                          <a:pt x="840" y="329"/>
                        </a:lnTo>
                        <a:lnTo>
                          <a:pt x="840" y="329"/>
                        </a:lnTo>
                        <a:lnTo>
                          <a:pt x="840" y="327"/>
                        </a:lnTo>
                        <a:lnTo>
                          <a:pt x="840" y="327"/>
                        </a:lnTo>
                        <a:lnTo>
                          <a:pt x="840" y="327"/>
                        </a:lnTo>
                        <a:lnTo>
                          <a:pt x="842" y="327"/>
                        </a:lnTo>
                        <a:lnTo>
                          <a:pt x="842" y="327"/>
                        </a:lnTo>
                        <a:lnTo>
                          <a:pt x="844" y="327"/>
                        </a:lnTo>
                        <a:lnTo>
                          <a:pt x="844" y="327"/>
                        </a:lnTo>
                        <a:lnTo>
                          <a:pt x="844" y="327"/>
                        </a:lnTo>
                        <a:lnTo>
                          <a:pt x="844" y="329"/>
                        </a:lnTo>
                        <a:lnTo>
                          <a:pt x="844" y="329"/>
                        </a:lnTo>
                        <a:lnTo>
                          <a:pt x="844" y="329"/>
                        </a:lnTo>
                        <a:lnTo>
                          <a:pt x="846" y="329"/>
                        </a:lnTo>
                        <a:lnTo>
                          <a:pt x="846" y="329"/>
                        </a:lnTo>
                        <a:lnTo>
                          <a:pt x="846" y="329"/>
                        </a:lnTo>
                        <a:lnTo>
                          <a:pt x="846" y="329"/>
                        </a:lnTo>
                        <a:lnTo>
                          <a:pt x="848" y="329"/>
                        </a:lnTo>
                        <a:lnTo>
                          <a:pt x="848" y="329"/>
                        </a:lnTo>
                        <a:lnTo>
                          <a:pt x="848" y="329"/>
                        </a:lnTo>
                        <a:lnTo>
                          <a:pt x="850" y="329"/>
                        </a:lnTo>
                        <a:lnTo>
                          <a:pt x="850" y="329"/>
                        </a:lnTo>
                        <a:lnTo>
                          <a:pt x="850" y="329"/>
                        </a:lnTo>
                        <a:lnTo>
                          <a:pt x="850" y="329"/>
                        </a:lnTo>
                        <a:lnTo>
                          <a:pt x="852" y="329"/>
                        </a:lnTo>
                        <a:lnTo>
                          <a:pt x="852" y="329"/>
                        </a:lnTo>
                        <a:lnTo>
                          <a:pt x="852" y="329"/>
                        </a:lnTo>
                        <a:lnTo>
                          <a:pt x="852" y="329"/>
                        </a:lnTo>
                        <a:lnTo>
                          <a:pt x="852" y="329"/>
                        </a:lnTo>
                        <a:lnTo>
                          <a:pt x="852" y="331"/>
                        </a:lnTo>
                        <a:lnTo>
                          <a:pt x="852" y="331"/>
                        </a:lnTo>
                        <a:lnTo>
                          <a:pt x="852" y="331"/>
                        </a:lnTo>
                        <a:lnTo>
                          <a:pt x="852" y="331"/>
                        </a:lnTo>
                        <a:lnTo>
                          <a:pt x="852" y="333"/>
                        </a:lnTo>
                        <a:lnTo>
                          <a:pt x="850" y="333"/>
                        </a:lnTo>
                        <a:lnTo>
                          <a:pt x="850" y="333"/>
                        </a:lnTo>
                        <a:lnTo>
                          <a:pt x="852" y="333"/>
                        </a:lnTo>
                        <a:lnTo>
                          <a:pt x="852" y="335"/>
                        </a:lnTo>
                        <a:lnTo>
                          <a:pt x="852" y="335"/>
                        </a:lnTo>
                        <a:lnTo>
                          <a:pt x="850" y="335"/>
                        </a:lnTo>
                        <a:lnTo>
                          <a:pt x="850" y="337"/>
                        </a:lnTo>
                        <a:lnTo>
                          <a:pt x="850" y="337"/>
                        </a:lnTo>
                        <a:lnTo>
                          <a:pt x="850" y="337"/>
                        </a:lnTo>
                        <a:lnTo>
                          <a:pt x="850" y="337"/>
                        </a:lnTo>
                        <a:lnTo>
                          <a:pt x="850" y="337"/>
                        </a:lnTo>
                        <a:lnTo>
                          <a:pt x="850" y="337"/>
                        </a:lnTo>
                        <a:lnTo>
                          <a:pt x="850" y="337"/>
                        </a:lnTo>
                        <a:lnTo>
                          <a:pt x="850" y="337"/>
                        </a:lnTo>
                        <a:lnTo>
                          <a:pt x="850" y="337"/>
                        </a:lnTo>
                        <a:lnTo>
                          <a:pt x="850" y="339"/>
                        </a:lnTo>
                        <a:lnTo>
                          <a:pt x="850" y="339"/>
                        </a:lnTo>
                        <a:lnTo>
                          <a:pt x="850" y="339"/>
                        </a:lnTo>
                        <a:lnTo>
                          <a:pt x="850" y="341"/>
                        </a:lnTo>
                        <a:lnTo>
                          <a:pt x="850" y="341"/>
                        </a:lnTo>
                        <a:lnTo>
                          <a:pt x="850" y="341"/>
                        </a:lnTo>
                        <a:lnTo>
                          <a:pt x="848" y="341"/>
                        </a:lnTo>
                        <a:lnTo>
                          <a:pt x="848" y="343"/>
                        </a:lnTo>
                        <a:lnTo>
                          <a:pt x="848" y="343"/>
                        </a:lnTo>
                        <a:lnTo>
                          <a:pt x="846" y="343"/>
                        </a:lnTo>
                        <a:lnTo>
                          <a:pt x="846" y="343"/>
                        </a:lnTo>
                        <a:lnTo>
                          <a:pt x="846" y="343"/>
                        </a:lnTo>
                        <a:lnTo>
                          <a:pt x="846" y="343"/>
                        </a:lnTo>
                        <a:lnTo>
                          <a:pt x="846" y="343"/>
                        </a:lnTo>
                        <a:lnTo>
                          <a:pt x="844" y="343"/>
                        </a:lnTo>
                        <a:lnTo>
                          <a:pt x="844" y="343"/>
                        </a:lnTo>
                        <a:lnTo>
                          <a:pt x="844" y="343"/>
                        </a:lnTo>
                        <a:lnTo>
                          <a:pt x="844" y="341"/>
                        </a:lnTo>
                        <a:lnTo>
                          <a:pt x="844" y="341"/>
                        </a:lnTo>
                        <a:lnTo>
                          <a:pt x="842" y="341"/>
                        </a:lnTo>
                        <a:lnTo>
                          <a:pt x="842" y="341"/>
                        </a:lnTo>
                        <a:lnTo>
                          <a:pt x="842" y="341"/>
                        </a:lnTo>
                        <a:lnTo>
                          <a:pt x="840" y="341"/>
                        </a:lnTo>
                        <a:lnTo>
                          <a:pt x="840" y="341"/>
                        </a:lnTo>
                        <a:lnTo>
                          <a:pt x="840" y="341"/>
                        </a:lnTo>
                        <a:lnTo>
                          <a:pt x="840" y="339"/>
                        </a:lnTo>
                        <a:lnTo>
                          <a:pt x="840" y="339"/>
                        </a:lnTo>
                        <a:lnTo>
                          <a:pt x="840" y="341"/>
                        </a:lnTo>
                        <a:lnTo>
                          <a:pt x="839" y="341"/>
                        </a:lnTo>
                        <a:lnTo>
                          <a:pt x="839" y="341"/>
                        </a:lnTo>
                        <a:lnTo>
                          <a:pt x="839" y="341"/>
                        </a:lnTo>
                        <a:lnTo>
                          <a:pt x="837" y="341"/>
                        </a:lnTo>
                        <a:lnTo>
                          <a:pt x="837" y="341"/>
                        </a:lnTo>
                        <a:lnTo>
                          <a:pt x="837" y="343"/>
                        </a:lnTo>
                        <a:lnTo>
                          <a:pt x="837" y="343"/>
                        </a:lnTo>
                        <a:lnTo>
                          <a:pt x="837" y="343"/>
                        </a:lnTo>
                        <a:lnTo>
                          <a:pt x="835" y="343"/>
                        </a:lnTo>
                        <a:lnTo>
                          <a:pt x="835" y="343"/>
                        </a:lnTo>
                        <a:lnTo>
                          <a:pt x="835" y="345"/>
                        </a:lnTo>
                        <a:lnTo>
                          <a:pt x="835" y="345"/>
                        </a:lnTo>
                        <a:lnTo>
                          <a:pt x="835" y="345"/>
                        </a:lnTo>
                        <a:lnTo>
                          <a:pt x="833" y="345"/>
                        </a:lnTo>
                        <a:lnTo>
                          <a:pt x="833" y="345"/>
                        </a:lnTo>
                        <a:lnTo>
                          <a:pt x="831" y="345"/>
                        </a:lnTo>
                        <a:lnTo>
                          <a:pt x="831" y="345"/>
                        </a:lnTo>
                        <a:lnTo>
                          <a:pt x="831" y="345"/>
                        </a:lnTo>
                        <a:lnTo>
                          <a:pt x="831" y="345"/>
                        </a:lnTo>
                        <a:lnTo>
                          <a:pt x="831" y="345"/>
                        </a:lnTo>
                        <a:lnTo>
                          <a:pt x="831" y="345"/>
                        </a:lnTo>
                        <a:lnTo>
                          <a:pt x="829" y="345"/>
                        </a:lnTo>
                        <a:lnTo>
                          <a:pt x="829" y="345"/>
                        </a:lnTo>
                        <a:lnTo>
                          <a:pt x="829" y="345"/>
                        </a:lnTo>
                        <a:lnTo>
                          <a:pt x="829" y="345"/>
                        </a:lnTo>
                        <a:lnTo>
                          <a:pt x="829" y="345"/>
                        </a:lnTo>
                        <a:lnTo>
                          <a:pt x="827" y="345"/>
                        </a:lnTo>
                        <a:lnTo>
                          <a:pt x="827" y="345"/>
                        </a:lnTo>
                        <a:lnTo>
                          <a:pt x="825" y="345"/>
                        </a:lnTo>
                        <a:lnTo>
                          <a:pt x="825" y="346"/>
                        </a:lnTo>
                        <a:lnTo>
                          <a:pt x="825" y="346"/>
                        </a:lnTo>
                        <a:lnTo>
                          <a:pt x="825" y="346"/>
                        </a:lnTo>
                        <a:lnTo>
                          <a:pt x="825" y="346"/>
                        </a:lnTo>
                        <a:lnTo>
                          <a:pt x="823" y="346"/>
                        </a:lnTo>
                        <a:lnTo>
                          <a:pt x="823" y="346"/>
                        </a:lnTo>
                        <a:lnTo>
                          <a:pt x="823" y="348"/>
                        </a:lnTo>
                        <a:lnTo>
                          <a:pt x="823" y="348"/>
                        </a:lnTo>
                        <a:lnTo>
                          <a:pt x="823" y="350"/>
                        </a:lnTo>
                        <a:lnTo>
                          <a:pt x="823" y="350"/>
                        </a:lnTo>
                        <a:lnTo>
                          <a:pt x="823" y="350"/>
                        </a:lnTo>
                        <a:lnTo>
                          <a:pt x="823" y="352"/>
                        </a:lnTo>
                        <a:lnTo>
                          <a:pt x="821" y="352"/>
                        </a:lnTo>
                        <a:lnTo>
                          <a:pt x="821" y="352"/>
                        </a:lnTo>
                        <a:lnTo>
                          <a:pt x="821" y="352"/>
                        </a:lnTo>
                        <a:lnTo>
                          <a:pt x="821" y="352"/>
                        </a:lnTo>
                        <a:lnTo>
                          <a:pt x="819" y="352"/>
                        </a:lnTo>
                        <a:lnTo>
                          <a:pt x="819" y="350"/>
                        </a:lnTo>
                        <a:lnTo>
                          <a:pt x="819" y="350"/>
                        </a:lnTo>
                        <a:lnTo>
                          <a:pt x="819" y="350"/>
                        </a:lnTo>
                        <a:lnTo>
                          <a:pt x="819" y="350"/>
                        </a:lnTo>
                        <a:lnTo>
                          <a:pt x="819" y="350"/>
                        </a:lnTo>
                        <a:lnTo>
                          <a:pt x="817" y="350"/>
                        </a:lnTo>
                        <a:lnTo>
                          <a:pt x="817" y="352"/>
                        </a:lnTo>
                        <a:lnTo>
                          <a:pt x="819" y="352"/>
                        </a:lnTo>
                        <a:lnTo>
                          <a:pt x="819" y="352"/>
                        </a:lnTo>
                        <a:lnTo>
                          <a:pt x="819" y="352"/>
                        </a:lnTo>
                        <a:lnTo>
                          <a:pt x="817" y="352"/>
                        </a:lnTo>
                        <a:lnTo>
                          <a:pt x="817" y="354"/>
                        </a:lnTo>
                        <a:lnTo>
                          <a:pt x="817" y="354"/>
                        </a:lnTo>
                        <a:lnTo>
                          <a:pt x="817" y="356"/>
                        </a:lnTo>
                        <a:lnTo>
                          <a:pt x="819" y="356"/>
                        </a:lnTo>
                        <a:lnTo>
                          <a:pt x="819" y="356"/>
                        </a:lnTo>
                        <a:lnTo>
                          <a:pt x="817" y="356"/>
                        </a:lnTo>
                        <a:lnTo>
                          <a:pt x="817" y="356"/>
                        </a:lnTo>
                        <a:lnTo>
                          <a:pt x="817" y="358"/>
                        </a:lnTo>
                        <a:lnTo>
                          <a:pt x="817" y="358"/>
                        </a:lnTo>
                        <a:lnTo>
                          <a:pt x="816" y="358"/>
                        </a:lnTo>
                        <a:lnTo>
                          <a:pt x="816" y="358"/>
                        </a:lnTo>
                        <a:lnTo>
                          <a:pt x="814" y="358"/>
                        </a:lnTo>
                        <a:lnTo>
                          <a:pt x="814" y="358"/>
                        </a:lnTo>
                        <a:lnTo>
                          <a:pt x="814" y="358"/>
                        </a:lnTo>
                        <a:lnTo>
                          <a:pt x="814" y="358"/>
                        </a:lnTo>
                        <a:lnTo>
                          <a:pt x="812" y="358"/>
                        </a:lnTo>
                        <a:lnTo>
                          <a:pt x="812" y="358"/>
                        </a:lnTo>
                        <a:lnTo>
                          <a:pt x="812" y="360"/>
                        </a:lnTo>
                        <a:lnTo>
                          <a:pt x="812" y="360"/>
                        </a:lnTo>
                        <a:lnTo>
                          <a:pt x="812" y="360"/>
                        </a:lnTo>
                        <a:lnTo>
                          <a:pt x="810" y="360"/>
                        </a:lnTo>
                        <a:lnTo>
                          <a:pt x="810" y="360"/>
                        </a:lnTo>
                        <a:lnTo>
                          <a:pt x="810" y="360"/>
                        </a:lnTo>
                        <a:lnTo>
                          <a:pt x="810" y="362"/>
                        </a:lnTo>
                        <a:lnTo>
                          <a:pt x="808" y="362"/>
                        </a:lnTo>
                        <a:lnTo>
                          <a:pt x="808" y="362"/>
                        </a:lnTo>
                        <a:lnTo>
                          <a:pt x="808" y="362"/>
                        </a:lnTo>
                        <a:lnTo>
                          <a:pt x="808" y="362"/>
                        </a:lnTo>
                        <a:lnTo>
                          <a:pt x="806" y="362"/>
                        </a:lnTo>
                        <a:lnTo>
                          <a:pt x="806" y="364"/>
                        </a:lnTo>
                        <a:lnTo>
                          <a:pt x="806" y="364"/>
                        </a:lnTo>
                        <a:lnTo>
                          <a:pt x="806" y="366"/>
                        </a:lnTo>
                        <a:lnTo>
                          <a:pt x="806" y="366"/>
                        </a:lnTo>
                        <a:lnTo>
                          <a:pt x="804" y="366"/>
                        </a:lnTo>
                        <a:lnTo>
                          <a:pt x="804" y="366"/>
                        </a:lnTo>
                        <a:lnTo>
                          <a:pt x="804" y="366"/>
                        </a:lnTo>
                        <a:lnTo>
                          <a:pt x="804" y="368"/>
                        </a:lnTo>
                        <a:lnTo>
                          <a:pt x="804" y="368"/>
                        </a:lnTo>
                        <a:lnTo>
                          <a:pt x="804" y="368"/>
                        </a:lnTo>
                        <a:lnTo>
                          <a:pt x="802" y="368"/>
                        </a:lnTo>
                        <a:lnTo>
                          <a:pt x="802" y="368"/>
                        </a:lnTo>
                        <a:lnTo>
                          <a:pt x="802" y="368"/>
                        </a:lnTo>
                        <a:lnTo>
                          <a:pt x="800" y="368"/>
                        </a:lnTo>
                        <a:lnTo>
                          <a:pt x="800" y="368"/>
                        </a:lnTo>
                        <a:lnTo>
                          <a:pt x="800" y="369"/>
                        </a:lnTo>
                        <a:lnTo>
                          <a:pt x="798" y="369"/>
                        </a:lnTo>
                        <a:lnTo>
                          <a:pt x="798" y="369"/>
                        </a:lnTo>
                        <a:lnTo>
                          <a:pt x="798" y="369"/>
                        </a:lnTo>
                        <a:lnTo>
                          <a:pt x="798" y="369"/>
                        </a:lnTo>
                        <a:lnTo>
                          <a:pt x="798" y="371"/>
                        </a:lnTo>
                        <a:lnTo>
                          <a:pt x="798" y="371"/>
                        </a:lnTo>
                        <a:lnTo>
                          <a:pt x="798" y="371"/>
                        </a:lnTo>
                        <a:lnTo>
                          <a:pt x="798" y="373"/>
                        </a:lnTo>
                        <a:lnTo>
                          <a:pt x="796" y="373"/>
                        </a:lnTo>
                        <a:lnTo>
                          <a:pt x="796" y="373"/>
                        </a:lnTo>
                        <a:lnTo>
                          <a:pt x="796" y="373"/>
                        </a:lnTo>
                        <a:lnTo>
                          <a:pt x="796" y="375"/>
                        </a:lnTo>
                        <a:lnTo>
                          <a:pt x="796" y="375"/>
                        </a:lnTo>
                        <a:lnTo>
                          <a:pt x="796" y="375"/>
                        </a:lnTo>
                        <a:lnTo>
                          <a:pt x="796" y="377"/>
                        </a:lnTo>
                        <a:lnTo>
                          <a:pt x="796" y="377"/>
                        </a:lnTo>
                        <a:lnTo>
                          <a:pt x="795" y="377"/>
                        </a:lnTo>
                        <a:lnTo>
                          <a:pt x="795" y="377"/>
                        </a:lnTo>
                        <a:lnTo>
                          <a:pt x="795" y="377"/>
                        </a:lnTo>
                        <a:lnTo>
                          <a:pt x="795" y="379"/>
                        </a:lnTo>
                        <a:lnTo>
                          <a:pt x="793" y="379"/>
                        </a:lnTo>
                        <a:lnTo>
                          <a:pt x="793" y="379"/>
                        </a:lnTo>
                        <a:lnTo>
                          <a:pt x="793" y="379"/>
                        </a:lnTo>
                        <a:lnTo>
                          <a:pt x="793" y="379"/>
                        </a:lnTo>
                        <a:lnTo>
                          <a:pt x="793" y="381"/>
                        </a:lnTo>
                        <a:lnTo>
                          <a:pt x="793" y="381"/>
                        </a:lnTo>
                        <a:lnTo>
                          <a:pt x="793" y="383"/>
                        </a:lnTo>
                        <a:lnTo>
                          <a:pt x="793" y="383"/>
                        </a:lnTo>
                        <a:lnTo>
                          <a:pt x="793" y="385"/>
                        </a:lnTo>
                        <a:lnTo>
                          <a:pt x="793" y="385"/>
                        </a:lnTo>
                        <a:lnTo>
                          <a:pt x="793" y="385"/>
                        </a:lnTo>
                        <a:lnTo>
                          <a:pt x="795" y="385"/>
                        </a:lnTo>
                        <a:lnTo>
                          <a:pt x="795" y="385"/>
                        </a:lnTo>
                        <a:lnTo>
                          <a:pt x="795" y="385"/>
                        </a:lnTo>
                        <a:lnTo>
                          <a:pt x="796" y="385"/>
                        </a:lnTo>
                        <a:lnTo>
                          <a:pt x="796" y="385"/>
                        </a:lnTo>
                        <a:lnTo>
                          <a:pt x="796" y="385"/>
                        </a:lnTo>
                        <a:lnTo>
                          <a:pt x="796" y="385"/>
                        </a:lnTo>
                        <a:lnTo>
                          <a:pt x="796" y="385"/>
                        </a:lnTo>
                        <a:lnTo>
                          <a:pt x="796" y="385"/>
                        </a:lnTo>
                        <a:lnTo>
                          <a:pt x="796" y="387"/>
                        </a:lnTo>
                        <a:lnTo>
                          <a:pt x="798" y="387"/>
                        </a:lnTo>
                        <a:lnTo>
                          <a:pt x="798" y="387"/>
                        </a:lnTo>
                        <a:lnTo>
                          <a:pt x="798" y="387"/>
                        </a:lnTo>
                        <a:lnTo>
                          <a:pt x="798" y="387"/>
                        </a:lnTo>
                        <a:lnTo>
                          <a:pt x="798" y="389"/>
                        </a:lnTo>
                        <a:lnTo>
                          <a:pt x="800" y="389"/>
                        </a:lnTo>
                        <a:lnTo>
                          <a:pt x="800" y="389"/>
                        </a:lnTo>
                        <a:lnTo>
                          <a:pt x="800" y="389"/>
                        </a:lnTo>
                        <a:lnTo>
                          <a:pt x="802" y="389"/>
                        </a:lnTo>
                        <a:lnTo>
                          <a:pt x="802" y="389"/>
                        </a:lnTo>
                        <a:lnTo>
                          <a:pt x="802" y="391"/>
                        </a:lnTo>
                        <a:lnTo>
                          <a:pt x="802" y="391"/>
                        </a:lnTo>
                        <a:lnTo>
                          <a:pt x="804" y="391"/>
                        </a:lnTo>
                        <a:lnTo>
                          <a:pt x="804" y="391"/>
                        </a:lnTo>
                        <a:lnTo>
                          <a:pt x="804" y="391"/>
                        </a:lnTo>
                        <a:lnTo>
                          <a:pt x="804" y="391"/>
                        </a:lnTo>
                        <a:lnTo>
                          <a:pt x="806" y="391"/>
                        </a:lnTo>
                        <a:lnTo>
                          <a:pt x="806" y="391"/>
                        </a:lnTo>
                        <a:lnTo>
                          <a:pt x="806" y="392"/>
                        </a:lnTo>
                        <a:lnTo>
                          <a:pt x="808" y="392"/>
                        </a:lnTo>
                        <a:lnTo>
                          <a:pt x="808" y="392"/>
                        </a:lnTo>
                        <a:lnTo>
                          <a:pt x="808" y="392"/>
                        </a:lnTo>
                        <a:lnTo>
                          <a:pt x="808" y="392"/>
                        </a:lnTo>
                        <a:lnTo>
                          <a:pt x="810" y="392"/>
                        </a:lnTo>
                        <a:lnTo>
                          <a:pt x="810" y="392"/>
                        </a:lnTo>
                        <a:lnTo>
                          <a:pt x="810" y="392"/>
                        </a:lnTo>
                        <a:lnTo>
                          <a:pt x="812" y="392"/>
                        </a:lnTo>
                        <a:lnTo>
                          <a:pt x="812" y="392"/>
                        </a:lnTo>
                        <a:lnTo>
                          <a:pt x="812" y="394"/>
                        </a:lnTo>
                        <a:lnTo>
                          <a:pt x="812" y="394"/>
                        </a:lnTo>
                        <a:lnTo>
                          <a:pt x="812" y="396"/>
                        </a:lnTo>
                        <a:lnTo>
                          <a:pt x="812" y="396"/>
                        </a:lnTo>
                        <a:lnTo>
                          <a:pt x="812" y="396"/>
                        </a:lnTo>
                        <a:lnTo>
                          <a:pt x="812" y="398"/>
                        </a:lnTo>
                        <a:lnTo>
                          <a:pt x="812" y="398"/>
                        </a:lnTo>
                        <a:lnTo>
                          <a:pt x="812" y="400"/>
                        </a:lnTo>
                        <a:lnTo>
                          <a:pt x="814" y="400"/>
                        </a:lnTo>
                        <a:lnTo>
                          <a:pt x="814" y="400"/>
                        </a:lnTo>
                        <a:lnTo>
                          <a:pt x="814" y="400"/>
                        </a:lnTo>
                        <a:lnTo>
                          <a:pt x="814" y="400"/>
                        </a:lnTo>
                        <a:lnTo>
                          <a:pt x="814" y="402"/>
                        </a:lnTo>
                        <a:lnTo>
                          <a:pt x="814" y="402"/>
                        </a:lnTo>
                        <a:lnTo>
                          <a:pt x="814" y="402"/>
                        </a:lnTo>
                        <a:lnTo>
                          <a:pt x="814" y="404"/>
                        </a:lnTo>
                        <a:lnTo>
                          <a:pt x="814" y="404"/>
                        </a:lnTo>
                        <a:lnTo>
                          <a:pt x="814" y="406"/>
                        </a:lnTo>
                        <a:lnTo>
                          <a:pt x="814" y="406"/>
                        </a:lnTo>
                        <a:lnTo>
                          <a:pt x="816" y="406"/>
                        </a:lnTo>
                        <a:lnTo>
                          <a:pt x="816" y="408"/>
                        </a:lnTo>
                        <a:lnTo>
                          <a:pt x="816" y="408"/>
                        </a:lnTo>
                        <a:lnTo>
                          <a:pt x="816" y="408"/>
                        </a:lnTo>
                        <a:lnTo>
                          <a:pt x="816" y="408"/>
                        </a:lnTo>
                        <a:lnTo>
                          <a:pt x="816" y="410"/>
                        </a:lnTo>
                        <a:lnTo>
                          <a:pt x="817" y="410"/>
                        </a:lnTo>
                        <a:lnTo>
                          <a:pt x="817" y="410"/>
                        </a:lnTo>
                        <a:lnTo>
                          <a:pt x="817" y="412"/>
                        </a:lnTo>
                        <a:lnTo>
                          <a:pt x="817" y="412"/>
                        </a:lnTo>
                        <a:lnTo>
                          <a:pt x="817" y="412"/>
                        </a:lnTo>
                        <a:lnTo>
                          <a:pt x="817" y="414"/>
                        </a:lnTo>
                        <a:lnTo>
                          <a:pt x="817" y="414"/>
                        </a:lnTo>
                        <a:lnTo>
                          <a:pt x="817" y="414"/>
                        </a:lnTo>
                        <a:lnTo>
                          <a:pt x="817" y="415"/>
                        </a:lnTo>
                        <a:lnTo>
                          <a:pt x="819" y="415"/>
                        </a:lnTo>
                        <a:lnTo>
                          <a:pt x="819" y="415"/>
                        </a:lnTo>
                        <a:lnTo>
                          <a:pt x="819" y="417"/>
                        </a:lnTo>
                        <a:lnTo>
                          <a:pt x="819" y="417"/>
                        </a:lnTo>
                        <a:lnTo>
                          <a:pt x="819" y="417"/>
                        </a:lnTo>
                        <a:lnTo>
                          <a:pt x="819" y="419"/>
                        </a:lnTo>
                        <a:lnTo>
                          <a:pt x="819" y="419"/>
                        </a:lnTo>
                        <a:lnTo>
                          <a:pt x="819" y="419"/>
                        </a:lnTo>
                        <a:lnTo>
                          <a:pt x="819" y="419"/>
                        </a:lnTo>
                        <a:lnTo>
                          <a:pt x="819" y="421"/>
                        </a:lnTo>
                        <a:lnTo>
                          <a:pt x="821" y="421"/>
                        </a:lnTo>
                        <a:lnTo>
                          <a:pt x="821" y="421"/>
                        </a:lnTo>
                        <a:lnTo>
                          <a:pt x="821" y="423"/>
                        </a:lnTo>
                        <a:lnTo>
                          <a:pt x="821" y="423"/>
                        </a:lnTo>
                        <a:lnTo>
                          <a:pt x="821" y="425"/>
                        </a:lnTo>
                        <a:lnTo>
                          <a:pt x="821" y="425"/>
                        </a:lnTo>
                        <a:lnTo>
                          <a:pt x="821" y="425"/>
                        </a:lnTo>
                        <a:lnTo>
                          <a:pt x="821" y="425"/>
                        </a:lnTo>
                        <a:lnTo>
                          <a:pt x="821" y="427"/>
                        </a:lnTo>
                        <a:lnTo>
                          <a:pt x="821" y="427"/>
                        </a:lnTo>
                        <a:lnTo>
                          <a:pt x="821" y="429"/>
                        </a:lnTo>
                        <a:lnTo>
                          <a:pt x="823" y="429"/>
                        </a:lnTo>
                        <a:lnTo>
                          <a:pt x="823" y="429"/>
                        </a:lnTo>
                        <a:lnTo>
                          <a:pt x="823" y="429"/>
                        </a:lnTo>
                        <a:lnTo>
                          <a:pt x="823" y="431"/>
                        </a:lnTo>
                        <a:lnTo>
                          <a:pt x="823" y="431"/>
                        </a:lnTo>
                        <a:lnTo>
                          <a:pt x="825" y="431"/>
                        </a:lnTo>
                        <a:lnTo>
                          <a:pt x="825" y="431"/>
                        </a:lnTo>
                        <a:lnTo>
                          <a:pt x="825" y="431"/>
                        </a:lnTo>
                        <a:lnTo>
                          <a:pt x="825" y="431"/>
                        </a:lnTo>
                        <a:lnTo>
                          <a:pt x="827" y="431"/>
                        </a:lnTo>
                        <a:lnTo>
                          <a:pt x="827" y="431"/>
                        </a:lnTo>
                        <a:lnTo>
                          <a:pt x="827" y="433"/>
                        </a:lnTo>
                        <a:lnTo>
                          <a:pt x="829" y="433"/>
                        </a:lnTo>
                        <a:lnTo>
                          <a:pt x="829" y="433"/>
                        </a:lnTo>
                        <a:lnTo>
                          <a:pt x="829" y="433"/>
                        </a:lnTo>
                        <a:lnTo>
                          <a:pt x="829" y="433"/>
                        </a:lnTo>
                        <a:lnTo>
                          <a:pt x="829" y="433"/>
                        </a:lnTo>
                        <a:lnTo>
                          <a:pt x="829" y="435"/>
                        </a:lnTo>
                        <a:lnTo>
                          <a:pt x="829" y="435"/>
                        </a:lnTo>
                        <a:lnTo>
                          <a:pt x="831" y="435"/>
                        </a:lnTo>
                        <a:lnTo>
                          <a:pt x="831" y="436"/>
                        </a:lnTo>
                        <a:lnTo>
                          <a:pt x="829" y="436"/>
                        </a:lnTo>
                        <a:lnTo>
                          <a:pt x="829" y="436"/>
                        </a:lnTo>
                        <a:lnTo>
                          <a:pt x="831" y="436"/>
                        </a:lnTo>
                        <a:lnTo>
                          <a:pt x="831" y="438"/>
                        </a:lnTo>
                        <a:lnTo>
                          <a:pt x="831" y="438"/>
                        </a:lnTo>
                        <a:lnTo>
                          <a:pt x="831" y="438"/>
                        </a:lnTo>
                        <a:lnTo>
                          <a:pt x="831" y="438"/>
                        </a:lnTo>
                        <a:lnTo>
                          <a:pt x="833" y="438"/>
                        </a:lnTo>
                        <a:lnTo>
                          <a:pt x="833" y="438"/>
                        </a:lnTo>
                        <a:lnTo>
                          <a:pt x="835" y="438"/>
                        </a:lnTo>
                        <a:lnTo>
                          <a:pt x="835" y="440"/>
                        </a:lnTo>
                        <a:lnTo>
                          <a:pt x="835" y="440"/>
                        </a:lnTo>
                        <a:lnTo>
                          <a:pt x="835" y="440"/>
                        </a:lnTo>
                        <a:lnTo>
                          <a:pt x="835" y="440"/>
                        </a:lnTo>
                        <a:lnTo>
                          <a:pt x="837" y="440"/>
                        </a:lnTo>
                        <a:lnTo>
                          <a:pt x="837" y="440"/>
                        </a:lnTo>
                        <a:lnTo>
                          <a:pt x="837" y="440"/>
                        </a:lnTo>
                        <a:lnTo>
                          <a:pt x="837" y="442"/>
                        </a:lnTo>
                        <a:lnTo>
                          <a:pt x="837" y="442"/>
                        </a:lnTo>
                        <a:lnTo>
                          <a:pt x="839" y="442"/>
                        </a:lnTo>
                        <a:lnTo>
                          <a:pt x="839" y="442"/>
                        </a:lnTo>
                        <a:lnTo>
                          <a:pt x="839" y="444"/>
                        </a:lnTo>
                        <a:lnTo>
                          <a:pt x="839" y="444"/>
                        </a:lnTo>
                        <a:lnTo>
                          <a:pt x="839" y="444"/>
                        </a:lnTo>
                        <a:lnTo>
                          <a:pt x="839" y="446"/>
                        </a:lnTo>
                        <a:lnTo>
                          <a:pt x="839" y="446"/>
                        </a:lnTo>
                        <a:lnTo>
                          <a:pt x="839" y="448"/>
                        </a:lnTo>
                        <a:lnTo>
                          <a:pt x="839" y="448"/>
                        </a:lnTo>
                        <a:lnTo>
                          <a:pt x="839" y="448"/>
                        </a:lnTo>
                        <a:lnTo>
                          <a:pt x="837" y="448"/>
                        </a:lnTo>
                        <a:lnTo>
                          <a:pt x="837" y="448"/>
                        </a:lnTo>
                        <a:lnTo>
                          <a:pt x="837" y="448"/>
                        </a:lnTo>
                        <a:lnTo>
                          <a:pt x="837" y="448"/>
                        </a:lnTo>
                        <a:lnTo>
                          <a:pt x="835" y="448"/>
                        </a:lnTo>
                        <a:lnTo>
                          <a:pt x="835" y="448"/>
                        </a:lnTo>
                        <a:lnTo>
                          <a:pt x="835" y="448"/>
                        </a:lnTo>
                        <a:lnTo>
                          <a:pt x="835" y="448"/>
                        </a:lnTo>
                        <a:lnTo>
                          <a:pt x="835" y="448"/>
                        </a:lnTo>
                        <a:lnTo>
                          <a:pt x="835" y="448"/>
                        </a:lnTo>
                        <a:lnTo>
                          <a:pt x="835" y="448"/>
                        </a:lnTo>
                        <a:lnTo>
                          <a:pt x="837" y="448"/>
                        </a:lnTo>
                        <a:lnTo>
                          <a:pt x="837" y="448"/>
                        </a:lnTo>
                        <a:lnTo>
                          <a:pt x="837" y="448"/>
                        </a:lnTo>
                        <a:lnTo>
                          <a:pt x="837" y="450"/>
                        </a:lnTo>
                        <a:lnTo>
                          <a:pt x="839" y="450"/>
                        </a:lnTo>
                        <a:lnTo>
                          <a:pt x="839" y="450"/>
                        </a:lnTo>
                        <a:lnTo>
                          <a:pt x="839" y="450"/>
                        </a:lnTo>
                        <a:lnTo>
                          <a:pt x="839" y="452"/>
                        </a:lnTo>
                        <a:lnTo>
                          <a:pt x="839" y="452"/>
                        </a:lnTo>
                        <a:lnTo>
                          <a:pt x="839" y="452"/>
                        </a:lnTo>
                        <a:lnTo>
                          <a:pt x="837" y="452"/>
                        </a:lnTo>
                        <a:lnTo>
                          <a:pt x="837" y="452"/>
                        </a:lnTo>
                        <a:lnTo>
                          <a:pt x="837" y="452"/>
                        </a:lnTo>
                        <a:lnTo>
                          <a:pt x="837" y="454"/>
                        </a:lnTo>
                        <a:lnTo>
                          <a:pt x="837" y="454"/>
                        </a:lnTo>
                        <a:lnTo>
                          <a:pt x="837" y="454"/>
                        </a:lnTo>
                        <a:lnTo>
                          <a:pt x="839" y="454"/>
                        </a:lnTo>
                        <a:lnTo>
                          <a:pt x="839" y="454"/>
                        </a:lnTo>
                        <a:lnTo>
                          <a:pt x="839" y="454"/>
                        </a:lnTo>
                        <a:lnTo>
                          <a:pt x="839" y="456"/>
                        </a:lnTo>
                        <a:lnTo>
                          <a:pt x="839" y="456"/>
                        </a:lnTo>
                        <a:lnTo>
                          <a:pt x="839" y="456"/>
                        </a:lnTo>
                        <a:lnTo>
                          <a:pt x="837" y="456"/>
                        </a:lnTo>
                        <a:lnTo>
                          <a:pt x="837" y="456"/>
                        </a:lnTo>
                        <a:lnTo>
                          <a:pt x="837" y="456"/>
                        </a:lnTo>
                        <a:lnTo>
                          <a:pt x="837" y="458"/>
                        </a:lnTo>
                        <a:lnTo>
                          <a:pt x="837" y="458"/>
                        </a:lnTo>
                        <a:lnTo>
                          <a:pt x="837" y="458"/>
                        </a:lnTo>
                        <a:lnTo>
                          <a:pt x="837" y="458"/>
                        </a:lnTo>
                        <a:lnTo>
                          <a:pt x="837" y="458"/>
                        </a:lnTo>
                        <a:lnTo>
                          <a:pt x="837" y="459"/>
                        </a:lnTo>
                        <a:lnTo>
                          <a:pt x="839" y="459"/>
                        </a:lnTo>
                        <a:lnTo>
                          <a:pt x="839" y="459"/>
                        </a:lnTo>
                        <a:lnTo>
                          <a:pt x="839" y="461"/>
                        </a:lnTo>
                        <a:lnTo>
                          <a:pt x="839" y="461"/>
                        </a:lnTo>
                        <a:lnTo>
                          <a:pt x="839" y="461"/>
                        </a:lnTo>
                        <a:lnTo>
                          <a:pt x="839" y="463"/>
                        </a:lnTo>
                        <a:lnTo>
                          <a:pt x="839" y="463"/>
                        </a:lnTo>
                        <a:lnTo>
                          <a:pt x="839" y="465"/>
                        </a:lnTo>
                        <a:lnTo>
                          <a:pt x="839" y="465"/>
                        </a:lnTo>
                        <a:lnTo>
                          <a:pt x="839" y="465"/>
                        </a:lnTo>
                        <a:lnTo>
                          <a:pt x="837" y="465"/>
                        </a:lnTo>
                        <a:lnTo>
                          <a:pt x="837" y="465"/>
                        </a:lnTo>
                        <a:lnTo>
                          <a:pt x="837" y="465"/>
                        </a:lnTo>
                        <a:lnTo>
                          <a:pt x="835" y="465"/>
                        </a:lnTo>
                        <a:lnTo>
                          <a:pt x="835" y="465"/>
                        </a:lnTo>
                        <a:lnTo>
                          <a:pt x="835" y="465"/>
                        </a:lnTo>
                        <a:lnTo>
                          <a:pt x="833" y="465"/>
                        </a:lnTo>
                        <a:lnTo>
                          <a:pt x="833" y="465"/>
                        </a:lnTo>
                        <a:lnTo>
                          <a:pt x="833" y="465"/>
                        </a:lnTo>
                        <a:lnTo>
                          <a:pt x="831" y="465"/>
                        </a:lnTo>
                        <a:lnTo>
                          <a:pt x="831" y="465"/>
                        </a:lnTo>
                        <a:lnTo>
                          <a:pt x="831" y="467"/>
                        </a:lnTo>
                        <a:lnTo>
                          <a:pt x="831" y="467"/>
                        </a:lnTo>
                        <a:lnTo>
                          <a:pt x="831" y="467"/>
                        </a:lnTo>
                        <a:lnTo>
                          <a:pt x="829" y="467"/>
                        </a:lnTo>
                        <a:lnTo>
                          <a:pt x="829" y="467"/>
                        </a:lnTo>
                        <a:lnTo>
                          <a:pt x="829" y="469"/>
                        </a:lnTo>
                        <a:lnTo>
                          <a:pt x="829" y="469"/>
                        </a:lnTo>
                        <a:lnTo>
                          <a:pt x="827" y="469"/>
                        </a:lnTo>
                        <a:lnTo>
                          <a:pt x="827" y="469"/>
                        </a:lnTo>
                        <a:lnTo>
                          <a:pt x="827" y="469"/>
                        </a:lnTo>
                        <a:lnTo>
                          <a:pt x="825" y="469"/>
                        </a:lnTo>
                        <a:lnTo>
                          <a:pt x="825" y="471"/>
                        </a:lnTo>
                        <a:lnTo>
                          <a:pt x="825" y="471"/>
                        </a:lnTo>
                        <a:lnTo>
                          <a:pt x="825" y="471"/>
                        </a:lnTo>
                        <a:lnTo>
                          <a:pt x="825" y="471"/>
                        </a:lnTo>
                        <a:lnTo>
                          <a:pt x="823" y="471"/>
                        </a:lnTo>
                        <a:lnTo>
                          <a:pt x="823" y="471"/>
                        </a:lnTo>
                        <a:lnTo>
                          <a:pt x="823" y="473"/>
                        </a:lnTo>
                        <a:lnTo>
                          <a:pt x="823" y="473"/>
                        </a:lnTo>
                        <a:lnTo>
                          <a:pt x="823" y="473"/>
                        </a:lnTo>
                        <a:lnTo>
                          <a:pt x="823" y="473"/>
                        </a:lnTo>
                        <a:lnTo>
                          <a:pt x="823" y="475"/>
                        </a:lnTo>
                        <a:lnTo>
                          <a:pt x="821" y="475"/>
                        </a:lnTo>
                        <a:lnTo>
                          <a:pt x="821" y="475"/>
                        </a:lnTo>
                        <a:lnTo>
                          <a:pt x="821" y="475"/>
                        </a:lnTo>
                        <a:lnTo>
                          <a:pt x="819" y="475"/>
                        </a:lnTo>
                        <a:lnTo>
                          <a:pt x="819" y="475"/>
                        </a:lnTo>
                        <a:lnTo>
                          <a:pt x="819" y="477"/>
                        </a:lnTo>
                        <a:lnTo>
                          <a:pt x="819" y="477"/>
                        </a:lnTo>
                        <a:lnTo>
                          <a:pt x="819" y="475"/>
                        </a:lnTo>
                        <a:lnTo>
                          <a:pt x="817" y="475"/>
                        </a:lnTo>
                        <a:lnTo>
                          <a:pt x="817" y="475"/>
                        </a:lnTo>
                        <a:lnTo>
                          <a:pt x="817" y="475"/>
                        </a:lnTo>
                        <a:lnTo>
                          <a:pt x="817" y="475"/>
                        </a:lnTo>
                        <a:lnTo>
                          <a:pt x="816" y="475"/>
                        </a:lnTo>
                        <a:lnTo>
                          <a:pt x="816" y="475"/>
                        </a:lnTo>
                        <a:lnTo>
                          <a:pt x="814" y="475"/>
                        </a:lnTo>
                        <a:lnTo>
                          <a:pt x="814" y="475"/>
                        </a:lnTo>
                        <a:lnTo>
                          <a:pt x="814" y="475"/>
                        </a:lnTo>
                        <a:lnTo>
                          <a:pt x="814" y="475"/>
                        </a:lnTo>
                        <a:lnTo>
                          <a:pt x="814" y="475"/>
                        </a:lnTo>
                        <a:lnTo>
                          <a:pt x="814" y="475"/>
                        </a:lnTo>
                        <a:lnTo>
                          <a:pt x="816" y="475"/>
                        </a:lnTo>
                        <a:lnTo>
                          <a:pt x="816" y="477"/>
                        </a:lnTo>
                        <a:lnTo>
                          <a:pt x="816" y="477"/>
                        </a:lnTo>
                        <a:lnTo>
                          <a:pt x="816" y="477"/>
                        </a:lnTo>
                        <a:lnTo>
                          <a:pt x="816" y="479"/>
                        </a:lnTo>
                        <a:lnTo>
                          <a:pt x="816" y="479"/>
                        </a:lnTo>
                        <a:lnTo>
                          <a:pt x="817" y="479"/>
                        </a:lnTo>
                        <a:lnTo>
                          <a:pt x="817" y="479"/>
                        </a:lnTo>
                        <a:lnTo>
                          <a:pt x="817" y="481"/>
                        </a:lnTo>
                        <a:lnTo>
                          <a:pt x="817" y="481"/>
                        </a:lnTo>
                        <a:lnTo>
                          <a:pt x="819" y="481"/>
                        </a:lnTo>
                        <a:lnTo>
                          <a:pt x="819" y="481"/>
                        </a:lnTo>
                        <a:lnTo>
                          <a:pt x="819" y="479"/>
                        </a:lnTo>
                        <a:lnTo>
                          <a:pt x="819" y="479"/>
                        </a:lnTo>
                        <a:lnTo>
                          <a:pt x="821" y="479"/>
                        </a:lnTo>
                        <a:lnTo>
                          <a:pt x="821" y="479"/>
                        </a:lnTo>
                        <a:lnTo>
                          <a:pt x="821" y="479"/>
                        </a:lnTo>
                        <a:lnTo>
                          <a:pt x="823" y="479"/>
                        </a:lnTo>
                        <a:lnTo>
                          <a:pt x="823" y="479"/>
                        </a:lnTo>
                        <a:lnTo>
                          <a:pt x="823" y="477"/>
                        </a:lnTo>
                        <a:lnTo>
                          <a:pt x="823" y="477"/>
                        </a:lnTo>
                        <a:lnTo>
                          <a:pt x="823" y="477"/>
                        </a:lnTo>
                        <a:lnTo>
                          <a:pt x="825" y="477"/>
                        </a:lnTo>
                        <a:lnTo>
                          <a:pt x="825" y="477"/>
                        </a:lnTo>
                        <a:lnTo>
                          <a:pt x="825" y="475"/>
                        </a:lnTo>
                        <a:lnTo>
                          <a:pt x="825" y="475"/>
                        </a:lnTo>
                        <a:lnTo>
                          <a:pt x="827" y="475"/>
                        </a:lnTo>
                        <a:lnTo>
                          <a:pt x="827" y="475"/>
                        </a:lnTo>
                        <a:lnTo>
                          <a:pt x="829" y="475"/>
                        </a:lnTo>
                        <a:lnTo>
                          <a:pt x="829" y="475"/>
                        </a:lnTo>
                        <a:lnTo>
                          <a:pt x="829" y="475"/>
                        </a:lnTo>
                        <a:lnTo>
                          <a:pt x="829" y="477"/>
                        </a:lnTo>
                        <a:lnTo>
                          <a:pt x="831" y="477"/>
                        </a:lnTo>
                        <a:lnTo>
                          <a:pt x="831" y="477"/>
                        </a:lnTo>
                        <a:lnTo>
                          <a:pt x="831" y="477"/>
                        </a:lnTo>
                        <a:lnTo>
                          <a:pt x="831" y="477"/>
                        </a:lnTo>
                        <a:lnTo>
                          <a:pt x="831" y="479"/>
                        </a:lnTo>
                        <a:lnTo>
                          <a:pt x="833" y="479"/>
                        </a:lnTo>
                        <a:lnTo>
                          <a:pt x="833" y="479"/>
                        </a:lnTo>
                        <a:lnTo>
                          <a:pt x="833" y="479"/>
                        </a:lnTo>
                        <a:lnTo>
                          <a:pt x="833" y="481"/>
                        </a:lnTo>
                        <a:lnTo>
                          <a:pt x="833" y="481"/>
                        </a:lnTo>
                        <a:lnTo>
                          <a:pt x="835" y="481"/>
                        </a:lnTo>
                        <a:lnTo>
                          <a:pt x="835" y="481"/>
                        </a:lnTo>
                        <a:lnTo>
                          <a:pt x="835" y="481"/>
                        </a:lnTo>
                        <a:lnTo>
                          <a:pt x="835" y="482"/>
                        </a:lnTo>
                        <a:lnTo>
                          <a:pt x="835" y="482"/>
                        </a:lnTo>
                        <a:lnTo>
                          <a:pt x="837" y="482"/>
                        </a:lnTo>
                        <a:lnTo>
                          <a:pt x="837" y="482"/>
                        </a:lnTo>
                        <a:lnTo>
                          <a:pt x="837" y="482"/>
                        </a:lnTo>
                        <a:lnTo>
                          <a:pt x="837" y="481"/>
                        </a:lnTo>
                        <a:lnTo>
                          <a:pt x="837" y="481"/>
                        </a:lnTo>
                        <a:lnTo>
                          <a:pt x="837" y="481"/>
                        </a:lnTo>
                        <a:lnTo>
                          <a:pt x="837" y="481"/>
                        </a:lnTo>
                        <a:lnTo>
                          <a:pt x="837" y="481"/>
                        </a:lnTo>
                        <a:lnTo>
                          <a:pt x="839" y="481"/>
                        </a:lnTo>
                        <a:lnTo>
                          <a:pt x="839" y="481"/>
                        </a:lnTo>
                        <a:lnTo>
                          <a:pt x="839" y="479"/>
                        </a:lnTo>
                        <a:lnTo>
                          <a:pt x="839" y="479"/>
                        </a:lnTo>
                        <a:lnTo>
                          <a:pt x="840" y="479"/>
                        </a:lnTo>
                        <a:lnTo>
                          <a:pt x="840" y="479"/>
                        </a:lnTo>
                        <a:lnTo>
                          <a:pt x="840" y="479"/>
                        </a:lnTo>
                        <a:lnTo>
                          <a:pt x="842" y="479"/>
                        </a:lnTo>
                        <a:lnTo>
                          <a:pt x="842" y="477"/>
                        </a:lnTo>
                        <a:lnTo>
                          <a:pt x="840" y="477"/>
                        </a:lnTo>
                        <a:lnTo>
                          <a:pt x="840" y="477"/>
                        </a:lnTo>
                        <a:lnTo>
                          <a:pt x="840" y="475"/>
                        </a:lnTo>
                        <a:lnTo>
                          <a:pt x="842" y="475"/>
                        </a:lnTo>
                        <a:lnTo>
                          <a:pt x="842" y="475"/>
                        </a:lnTo>
                        <a:lnTo>
                          <a:pt x="844" y="475"/>
                        </a:lnTo>
                        <a:lnTo>
                          <a:pt x="844" y="475"/>
                        </a:lnTo>
                        <a:lnTo>
                          <a:pt x="844" y="475"/>
                        </a:lnTo>
                        <a:lnTo>
                          <a:pt x="844" y="475"/>
                        </a:lnTo>
                        <a:lnTo>
                          <a:pt x="844" y="475"/>
                        </a:lnTo>
                        <a:lnTo>
                          <a:pt x="844" y="477"/>
                        </a:lnTo>
                        <a:lnTo>
                          <a:pt x="846" y="477"/>
                        </a:lnTo>
                        <a:lnTo>
                          <a:pt x="846" y="477"/>
                        </a:lnTo>
                        <a:lnTo>
                          <a:pt x="846" y="477"/>
                        </a:lnTo>
                        <a:lnTo>
                          <a:pt x="848" y="477"/>
                        </a:lnTo>
                        <a:lnTo>
                          <a:pt x="848" y="477"/>
                        </a:lnTo>
                        <a:lnTo>
                          <a:pt x="848" y="479"/>
                        </a:lnTo>
                        <a:lnTo>
                          <a:pt x="846" y="479"/>
                        </a:lnTo>
                        <a:lnTo>
                          <a:pt x="846" y="479"/>
                        </a:lnTo>
                        <a:lnTo>
                          <a:pt x="846" y="479"/>
                        </a:lnTo>
                        <a:lnTo>
                          <a:pt x="844" y="479"/>
                        </a:lnTo>
                        <a:lnTo>
                          <a:pt x="844" y="479"/>
                        </a:lnTo>
                        <a:lnTo>
                          <a:pt x="844" y="479"/>
                        </a:lnTo>
                        <a:lnTo>
                          <a:pt x="844" y="481"/>
                        </a:lnTo>
                        <a:lnTo>
                          <a:pt x="844" y="481"/>
                        </a:lnTo>
                        <a:lnTo>
                          <a:pt x="846" y="481"/>
                        </a:lnTo>
                        <a:lnTo>
                          <a:pt x="846" y="481"/>
                        </a:lnTo>
                        <a:lnTo>
                          <a:pt x="846" y="481"/>
                        </a:lnTo>
                        <a:lnTo>
                          <a:pt x="846" y="481"/>
                        </a:lnTo>
                        <a:lnTo>
                          <a:pt x="846" y="481"/>
                        </a:lnTo>
                        <a:lnTo>
                          <a:pt x="848" y="481"/>
                        </a:lnTo>
                        <a:lnTo>
                          <a:pt x="848" y="481"/>
                        </a:lnTo>
                        <a:lnTo>
                          <a:pt x="848" y="482"/>
                        </a:lnTo>
                        <a:lnTo>
                          <a:pt x="848" y="482"/>
                        </a:lnTo>
                        <a:lnTo>
                          <a:pt x="848" y="482"/>
                        </a:lnTo>
                        <a:lnTo>
                          <a:pt x="848" y="482"/>
                        </a:lnTo>
                        <a:lnTo>
                          <a:pt x="850" y="482"/>
                        </a:lnTo>
                        <a:lnTo>
                          <a:pt x="850" y="484"/>
                        </a:lnTo>
                        <a:lnTo>
                          <a:pt x="848" y="484"/>
                        </a:lnTo>
                        <a:lnTo>
                          <a:pt x="848" y="484"/>
                        </a:lnTo>
                        <a:lnTo>
                          <a:pt x="848" y="484"/>
                        </a:lnTo>
                        <a:lnTo>
                          <a:pt x="848" y="486"/>
                        </a:lnTo>
                        <a:lnTo>
                          <a:pt x="848" y="486"/>
                        </a:lnTo>
                        <a:lnTo>
                          <a:pt x="846" y="486"/>
                        </a:lnTo>
                        <a:lnTo>
                          <a:pt x="846" y="486"/>
                        </a:lnTo>
                        <a:lnTo>
                          <a:pt x="846" y="488"/>
                        </a:lnTo>
                        <a:lnTo>
                          <a:pt x="846" y="488"/>
                        </a:lnTo>
                        <a:lnTo>
                          <a:pt x="846" y="488"/>
                        </a:lnTo>
                        <a:lnTo>
                          <a:pt x="846" y="488"/>
                        </a:lnTo>
                        <a:lnTo>
                          <a:pt x="844" y="488"/>
                        </a:lnTo>
                        <a:lnTo>
                          <a:pt x="844" y="490"/>
                        </a:lnTo>
                        <a:lnTo>
                          <a:pt x="844" y="490"/>
                        </a:lnTo>
                        <a:lnTo>
                          <a:pt x="844" y="490"/>
                        </a:lnTo>
                        <a:lnTo>
                          <a:pt x="844" y="490"/>
                        </a:lnTo>
                        <a:lnTo>
                          <a:pt x="842" y="490"/>
                        </a:lnTo>
                        <a:lnTo>
                          <a:pt x="842" y="490"/>
                        </a:lnTo>
                        <a:lnTo>
                          <a:pt x="842" y="488"/>
                        </a:lnTo>
                        <a:lnTo>
                          <a:pt x="842" y="488"/>
                        </a:lnTo>
                        <a:lnTo>
                          <a:pt x="842" y="488"/>
                        </a:lnTo>
                        <a:lnTo>
                          <a:pt x="840" y="488"/>
                        </a:lnTo>
                        <a:lnTo>
                          <a:pt x="840" y="488"/>
                        </a:lnTo>
                        <a:lnTo>
                          <a:pt x="840" y="488"/>
                        </a:lnTo>
                        <a:lnTo>
                          <a:pt x="840" y="488"/>
                        </a:lnTo>
                        <a:lnTo>
                          <a:pt x="839" y="488"/>
                        </a:lnTo>
                        <a:lnTo>
                          <a:pt x="839" y="488"/>
                        </a:lnTo>
                        <a:lnTo>
                          <a:pt x="839" y="488"/>
                        </a:lnTo>
                        <a:lnTo>
                          <a:pt x="839" y="488"/>
                        </a:lnTo>
                        <a:lnTo>
                          <a:pt x="839" y="488"/>
                        </a:lnTo>
                        <a:lnTo>
                          <a:pt x="840" y="488"/>
                        </a:lnTo>
                        <a:lnTo>
                          <a:pt x="840" y="490"/>
                        </a:lnTo>
                        <a:lnTo>
                          <a:pt x="840" y="490"/>
                        </a:lnTo>
                        <a:lnTo>
                          <a:pt x="840" y="488"/>
                        </a:lnTo>
                        <a:lnTo>
                          <a:pt x="840" y="488"/>
                        </a:lnTo>
                        <a:lnTo>
                          <a:pt x="840" y="490"/>
                        </a:lnTo>
                        <a:lnTo>
                          <a:pt x="840" y="490"/>
                        </a:lnTo>
                        <a:lnTo>
                          <a:pt x="840" y="490"/>
                        </a:lnTo>
                        <a:lnTo>
                          <a:pt x="840" y="492"/>
                        </a:lnTo>
                        <a:lnTo>
                          <a:pt x="840" y="492"/>
                        </a:lnTo>
                        <a:lnTo>
                          <a:pt x="840" y="494"/>
                        </a:lnTo>
                        <a:lnTo>
                          <a:pt x="840" y="494"/>
                        </a:lnTo>
                        <a:lnTo>
                          <a:pt x="840" y="494"/>
                        </a:lnTo>
                        <a:lnTo>
                          <a:pt x="840" y="496"/>
                        </a:lnTo>
                        <a:lnTo>
                          <a:pt x="840" y="496"/>
                        </a:lnTo>
                        <a:lnTo>
                          <a:pt x="840" y="496"/>
                        </a:lnTo>
                        <a:lnTo>
                          <a:pt x="840" y="496"/>
                        </a:lnTo>
                        <a:lnTo>
                          <a:pt x="840" y="496"/>
                        </a:lnTo>
                        <a:lnTo>
                          <a:pt x="840" y="496"/>
                        </a:lnTo>
                        <a:lnTo>
                          <a:pt x="840" y="498"/>
                        </a:lnTo>
                        <a:lnTo>
                          <a:pt x="840" y="498"/>
                        </a:lnTo>
                        <a:lnTo>
                          <a:pt x="840" y="498"/>
                        </a:lnTo>
                        <a:lnTo>
                          <a:pt x="842" y="498"/>
                        </a:lnTo>
                        <a:lnTo>
                          <a:pt x="842" y="500"/>
                        </a:lnTo>
                        <a:lnTo>
                          <a:pt x="842" y="500"/>
                        </a:lnTo>
                        <a:lnTo>
                          <a:pt x="840" y="500"/>
                        </a:lnTo>
                        <a:lnTo>
                          <a:pt x="840" y="500"/>
                        </a:lnTo>
                        <a:lnTo>
                          <a:pt x="840" y="502"/>
                        </a:lnTo>
                        <a:lnTo>
                          <a:pt x="840" y="502"/>
                        </a:lnTo>
                        <a:lnTo>
                          <a:pt x="840" y="502"/>
                        </a:lnTo>
                        <a:lnTo>
                          <a:pt x="839" y="502"/>
                        </a:lnTo>
                        <a:lnTo>
                          <a:pt x="839" y="502"/>
                        </a:lnTo>
                        <a:lnTo>
                          <a:pt x="837" y="502"/>
                        </a:lnTo>
                        <a:lnTo>
                          <a:pt x="837" y="502"/>
                        </a:lnTo>
                        <a:lnTo>
                          <a:pt x="837" y="502"/>
                        </a:lnTo>
                        <a:lnTo>
                          <a:pt x="837" y="502"/>
                        </a:lnTo>
                        <a:lnTo>
                          <a:pt x="837" y="500"/>
                        </a:lnTo>
                        <a:lnTo>
                          <a:pt x="837" y="500"/>
                        </a:lnTo>
                        <a:lnTo>
                          <a:pt x="835" y="500"/>
                        </a:lnTo>
                        <a:lnTo>
                          <a:pt x="835" y="500"/>
                        </a:lnTo>
                        <a:lnTo>
                          <a:pt x="835" y="500"/>
                        </a:lnTo>
                        <a:lnTo>
                          <a:pt x="835" y="500"/>
                        </a:lnTo>
                        <a:lnTo>
                          <a:pt x="835" y="500"/>
                        </a:lnTo>
                        <a:lnTo>
                          <a:pt x="835" y="500"/>
                        </a:lnTo>
                        <a:lnTo>
                          <a:pt x="835" y="502"/>
                        </a:lnTo>
                        <a:lnTo>
                          <a:pt x="835" y="502"/>
                        </a:lnTo>
                        <a:lnTo>
                          <a:pt x="835" y="504"/>
                        </a:lnTo>
                        <a:lnTo>
                          <a:pt x="837" y="504"/>
                        </a:lnTo>
                        <a:lnTo>
                          <a:pt x="837" y="504"/>
                        </a:lnTo>
                        <a:lnTo>
                          <a:pt x="837" y="505"/>
                        </a:lnTo>
                        <a:lnTo>
                          <a:pt x="835" y="505"/>
                        </a:lnTo>
                        <a:lnTo>
                          <a:pt x="835" y="505"/>
                        </a:lnTo>
                        <a:lnTo>
                          <a:pt x="835" y="505"/>
                        </a:lnTo>
                        <a:lnTo>
                          <a:pt x="835" y="507"/>
                        </a:lnTo>
                        <a:lnTo>
                          <a:pt x="835" y="507"/>
                        </a:lnTo>
                        <a:lnTo>
                          <a:pt x="835" y="507"/>
                        </a:lnTo>
                        <a:lnTo>
                          <a:pt x="835" y="509"/>
                        </a:lnTo>
                        <a:lnTo>
                          <a:pt x="835" y="509"/>
                        </a:lnTo>
                        <a:lnTo>
                          <a:pt x="833" y="509"/>
                        </a:lnTo>
                        <a:lnTo>
                          <a:pt x="833" y="509"/>
                        </a:lnTo>
                        <a:lnTo>
                          <a:pt x="833" y="509"/>
                        </a:lnTo>
                        <a:lnTo>
                          <a:pt x="833" y="511"/>
                        </a:lnTo>
                        <a:lnTo>
                          <a:pt x="833" y="511"/>
                        </a:lnTo>
                        <a:lnTo>
                          <a:pt x="833" y="513"/>
                        </a:lnTo>
                        <a:lnTo>
                          <a:pt x="833" y="513"/>
                        </a:lnTo>
                        <a:lnTo>
                          <a:pt x="835" y="513"/>
                        </a:lnTo>
                        <a:lnTo>
                          <a:pt x="835" y="513"/>
                        </a:lnTo>
                        <a:lnTo>
                          <a:pt x="835" y="513"/>
                        </a:lnTo>
                        <a:lnTo>
                          <a:pt x="835" y="513"/>
                        </a:lnTo>
                        <a:lnTo>
                          <a:pt x="835" y="513"/>
                        </a:lnTo>
                        <a:lnTo>
                          <a:pt x="835" y="515"/>
                        </a:lnTo>
                        <a:lnTo>
                          <a:pt x="835" y="515"/>
                        </a:lnTo>
                        <a:lnTo>
                          <a:pt x="835" y="517"/>
                        </a:lnTo>
                        <a:lnTo>
                          <a:pt x="835" y="517"/>
                        </a:lnTo>
                        <a:lnTo>
                          <a:pt x="835" y="517"/>
                        </a:lnTo>
                        <a:lnTo>
                          <a:pt x="835" y="517"/>
                        </a:lnTo>
                        <a:lnTo>
                          <a:pt x="835" y="519"/>
                        </a:lnTo>
                        <a:lnTo>
                          <a:pt x="835" y="519"/>
                        </a:lnTo>
                        <a:lnTo>
                          <a:pt x="835" y="519"/>
                        </a:lnTo>
                        <a:lnTo>
                          <a:pt x="835" y="519"/>
                        </a:lnTo>
                        <a:lnTo>
                          <a:pt x="833" y="519"/>
                        </a:lnTo>
                        <a:lnTo>
                          <a:pt x="833" y="519"/>
                        </a:lnTo>
                        <a:lnTo>
                          <a:pt x="833" y="519"/>
                        </a:lnTo>
                        <a:lnTo>
                          <a:pt x="833" y="517"/>
                        </a:lnTo>
                        <a:lnTo>
                          <a:pt x="831" y="517"/>
                        </a:lnTo>
                        <a:lnTo>
                          <a:pt x="831" y="517"/>
                        </a:lnTo>
                        <a:lnTo>
                          <a:pt x="831" y="519"/>
                        </a:lnTo>
                        <a:lnTo>
                          <a:pt x="831" y="519"/>
                        </a:lnTo>
                        <a:lnTo>
                          <a:pt x="831" y="519"/>
                        </a:lnTo>
                        <a:lnTo>
                          <a:pt x="831" y="521"/>
                        </a:lnTo>
                        <a:lnTo>
                          <a:pt x="831" y="521"/>
                        </a:lnTo>
                        <a:lnTo>
                          <a:pt x="831" y="521"/>
                        </a:lnTo>
                        <a:lnTo>
                          <a:pt x="831" y="523"/>
                        </a:lnTo>
                        <a:lnTo>
                          <a:pt x="831" y="523"/>
                        </a:lnTo>
                        <a:lnTo>
                          <a:pt x="829" y="523"/>
                        </a:lnTo>
                        <a:lnTo>
                          <a:pt x="829" y="523"/>
                        </a:lnTo>
                        <a:lnTo>
                          <a:pt x="829" y="521"/>
                        </a:lnTo>
                        <a:lnTo>
                          <a:pt x="829" y="521"/>
                        </a:lnTo>
                        <a:lnTo>
                          <a:pt x="829" y="523"/>
                        </a:lnTo>
                        <a:lnTo>
                          <a:pt x="829" y="523"/>
                        </a:lnTo>
                        <a:lnTo>
                          <a:pt x="827" y="523"/>
                        </a:lnTo>
                        <a:lnTo>
                          <a:pt x="827" y="523"/>
                        </a:lnTo>
                        <a:lnTo>
                          <a:pt x="827" y="523"/>
                        </a:lnTo>
                        <a:lnTo>
                          <a:pt x="827" y="523"/>
                        </a:lnTo>
                        <a:lnTo>
                          <a:pt x="827" y="525"/>
                        </a:lnTo>
                        <a:lnTo>
                          <a:pt x="827" y="525"/>
                        </a:lnTo>
                        <a:lnTo>
                          <a:pt x="825" y="525"/>
                        </a:lnTo>
                        <a:lnTo>
                          <a:pt x="825" y="525"/>
                        </a:lnTo>
                        <a:lnTo>
                          <a:pt x="827" y="525"/>
                        </a:lnTo>
                        <a:lnTo>
                          <a:pt x="827" y="527"/>
                        </a:lnTo>
                        <a:lnTo>
                          <a:pt x="827" y="527"/>
                        </a:lnTo>
                        <a:lnTo>
                          <a:pt x="827" y="527"/>
                        </a:lnTo>
                        <a:lnTo>
                          <a:pt x="827" y="527"/>
                        </a:lnTo>
                        <a:lnTo>
                          <a:pt x="827" y="528"/>
                        </a:lnTo>
                        <a:lnTo>
                          <a:pt x="825" y="528"/>
                        </a:lnTo>
                        <a:lnTo>
                          <a:pt x="825" y="528"/>
                        </a:lnTo>
                        <a:lnTo>
                          <a:pt x="825" y="528"/>
                        </a:lnTo>
                        <a:lnTo>
                          <a:pt x="825" y="528"/>
                        </a:lnTo>
                        <a:lnTo>
                          <a:pt x="823" y="528"/>
                        </a:lnTo>
                        <a:lnTo>
                          <a:pt x="823" y="528"/>
                        </a:lnTo>
                        <a:lnTo>
                          <a:pt x="823" y="527"/>
                        </a:lnTo>
                        <a:lnTo>
                          <a:pt x="823" y="527"/>
                        </a:lnTo>
                        <a:lnTo>
                          <a:pt x="823" y="527"/>
                        </a:lnTo>
                        <a:lnTo>
                          <a:pt x="823" y="525"/>
                        </a:lnTo>
                        <a:lnTo>
                          <a:pt x="823" y="525"/>
                        </a:lnTo>
                        <a:lnTo>
                          <a:pt x="823" y="525"/>
                        </a:lnTo>
                        <a:lnTo>
                          <a:pt x="821" y="525"/>
                        </a:lnTo>
                        <a:lnTo>
                          <a:pt x="821" y="525"/>
                        </a:lnTo>
                        <a:lnTo>
                          <a:pt x="821" y="525"/>
                        </a:lnTo>
                        <a:lnTo>
                          <a:pt x="821" y="527"/>
                        </a:lnTo>
                        <a:lnTo>
                          <a:pt x="821" y="527"/>
                        </a:lnTo>
                        <a:lnTo>
                          <a:pt x="821" y="527"/>
                        </a:lnTo>
                        <a:lnTo>
                          <a:pt x="821" y="527"/>
                        </a:lnTo>
                        <a:lnTo>
                          <a:pt x="819" y="527"/>
                        </a:lnTo>
                        <a:lnTo>
                          <a:pt x="819" y="528"/>
                        </a:lnTo>
                        <a:lnTo>
                          <a:pt x="819" y="528"/>
                        </a:lnTo>
                        <a:lnTo>
                          <a:pt x="819" y="528"/>
                        </a:lnTo>
                        <a:lnTo>
                          <a:pt x="819" y="528"/>
                        </a:lnTo>
                        <a:lnTo>
                          <a:pt x="819" y="528"/>
                        </a:lnTo>
                        <a:lnTo>
                          <a:pt x="817" y="528"/>
                        </a:lnTo>
                        <a:lnTo>
                          <a:pt x="817" y="530"/>
                        </a:lnTo>
                        <a:lnTo>
                          <a:pt x="817" y="530"/>
                        </a:lnTo>
                        <a:lnTo>
                          <a:pt x="817" y="530"/>
                        </a:lnTo>
                        <a:lnTo>
                          <a:pt x="817" y="532"/>
                        </a:lnTo>
                        <a:lnTo>
                          <a:pt x="817" y="532"/>
                        </a:lnTo>
                        <a:lnTo>
                          <a:pt x="817" y="532"/>
                        </a:lnTo>
                        <a:lnTo>
                          <a:pt x="817" y="534"/>
                        </a:lnTo>
                        <a:lnTo>
                          <a:pt x="817" y="534"/>
                        </a:lnTo>
                        <a:lnTo>
                          <a:pt x="817" y="534"/>
                        </a:lnTo>
                        <a:lnTo>
                          <a:pt x="817" y="534"/>
                        </a:lnTo>
                        <a:lnTo>
                          <a:pt x="817" y="536"/>
                        </a:lnTo>
                        <a:lnTo>
                          <a:pt x="817" y="536"/>
                        </a:lnTo>
                        <a:lnTo>
                          <a:pt x="817" y="536"/>
                        </a:lnTo>
                        <a:lnTo>
                          <a:pt x="817" y="536"/>
                        </a:lnTo>
                        <a:lnTo>
                          <a:pt x="817" y="536"/>
                        </a:lnTo>
                        <a:lnTo>
                          <a:pt x="816" y="536"/>
                        </a:lnTo>
                        <a:lnTo>
                          <a:pt x="816" y="538"/>
                        </a:lnTo>
                        <a:lnTo>
                          <a:pt x="816" y="538"/>
                        </a:lnTo>
                        <a:lnTo>
                          <a:pt x="816" y="540"/>
                        </a:lnTo>
                        <a:lnTo>
                          <a:pt x="816" y="540"/>
                        </a:lnTo>
                        <a:lnTo>
                          <a:pt x="816" y="540"/>
                        </a:lnTo>
                        <a:lnTo>
                          <a:pt x="816" y="542"/>
                        </a:lnTo>
                        <a:lnTo>
                          <a:pt x="814" y="542"/>
                        </a:lnTo>
                        <a:lnTo>
                          <a:pt x="814" y="542"/>
                        </a:lnTo>
                        <a:lnTo>
                          <a:pt x="814" y="542"/>
                        </a:lnTo>
                        <a:lnTo>
                          <a:pt x="814" y="542"/>
                        </a:lnTo>
                        <a:lnTo>
                          <a:pt x="814" y="544"/>
                        </a:lnTo>
                        <a:lnTo>
                          <a:pt x="814" y="544"/>
                        </a:lnTo>
                        <a:lnTo>
                          <a:pt x="814" y="544"/>
                        </a:lnTo>
                        <a:lnTo>
                          <a:pt x="814" y="544"/>
                        </a:lnTo>
                        <a:lnTo>
                          <a:pt x="814" y="544"/>
                        </a:lnTo>
                        <a:lnTo>
                          <a:pt x="814" y="544"/>
                        </a:lnTo>
                        <a:lnTo>
                          <a:pt x="814" y="544"/>
                        </a:lnTo>
                        <a:lnTo>
                          <a:pt x="814" y="546"/>
                        </a:lnTo>
                        <a:lnTo>
                          <a:pt x="812" y="546"/>
                        </a:lnTo>
                        <a:lnTo>
                          <a:pt x="812" y="546"/>
                        </a:lnTo>
                        <a:lnTo>
                          <a:pt x="812" y="546"/>
                        </a:lnTo>
                        <a:lnTo>
                          <a:pt x="810" y="546"/>
                        </a:lnTo>
                        <a:lnTo>
                          <a:pt x="810" y="546"/>
                        </a:lnTo>
                        <a:lnTo>
                          <a:pt x="810" y="546"/>
                        </a:lnTo>
                        <a:lnTo>
                          <a:pt x="810" y="546"/>
                        </a:lnTo>
                        <a:lnTo>
                          <a:pt x="808" y="546"/>
                        </a:lnTo>
                        <a:lnTo>
                          <a:pt x="808" y="546"/>
                        </a:lnTo>
                        <a:lnTo>
                          <a:pt x="808" y="546"/>
                        </a:lnTo>
                        <a:lnTo>
                          <a:pt x="808" y="546"/>
                        </a:lnTo>
                        <a:lnTo>
                          <a:pt x="808" y="548"/>
                        </a:lnTo>
                        <a:lnTo>
                          <a:pt x="808" y="548"/>
                        </a:lnTo>
                        <a:lnTo>
                          <a:pt x="808" y="548"/>
                        </a:lnTo>
                        <a:lnTo>
                          <a:pt x="808" y="548"/>
                        </a:lnTo>
                        <a:lnTo>
                          <a:pt x="808" y="550"/>
                        </a:lnTo>
                        <a:lnTo>
                          <a:pt x="808" y="550"/>
                        </a:lnTo>
                        <a:lnTo>
                          <a:pt x="808" y="551"/>
                        </a:lnTo>
                        <a:lnTo>
                          <a:pt x="808" y="551"/>
                        </a:lnTo>
                        <a:lnTo>
                          <a:pt x="810" y="551"/>
                        </a:lnTo>
                        <a:lnTo>
                          <a:pt x="810" y="553"/>
                        </a:lnTo>
                        <a:lnTo>
                          <a:pt x="808" y="553"/>
                        </a:lnTo>
                        <a:lnTo>
                          <a:pt x="808" y="553"/>
                        </a:lnTo>
                        <a:lnTo>
                          <a:pt x="808" y="553"/>
                        </a:lnTo>
                        <a:lnTo>
                          <a:pt x="808" y="553"/>
                        </a:lnTo>
                        <a:lnTo>
                          <a:pt x="808" y="553"/>
                        </a:lnTo>
                        <a:lnTo>
                          <a:pt x="808" y="553"/>
                        </a:lnTo>
                        <a:lnTo>
                          <a:pt x="808" y="553"/>
                        </a:lnTo>
                        <a:lnTo>
                          <a:pt x="808" y="555"/>
                        </a:lnTo>
                        <a:lnTo>
                          <a:pt x="806" y="555"/>
                        </a:lnTo>
                        <a:lnTo>
                          <a:pt x="806" y="555"/>
                        </a:lnTo>
                        <a:lnTo>
                          <a:pt x="806" y="553"/>
                        </a:lnTo>
                        <a:lnTo>
                          <a:pt x="804" y="553"/>
                        </a:lnTo>
                        <a:lnTo>
                          <a:pt x="804" y="553"/>
                        </a:lnTo>
                        <a:lnTo>
                          <a:pt x="804" y="553"/>
                        </a:lnTo>
                        <a:lnTo>
                          <a:pt x="804" y="553"/>
                        </a:lnTo>
                        <a:lnTo>
                          <a:pt x="804" y="553"/>
                        </a:lnTo>
                        <a:lnTo>
                          <a:pt x="802" y="553"/>
                        </a:lnTo>
                        <a:lnTo>
                          <a:pt x="802" y="555"/>
                        </a:lnTo>
                        <a:lnTo>
                          <a:pt x="804" y="555"/>
                        </a:lnTo>
                        <a:lnTo>
                          <a:pt x="804" y="555"/>
                        </a:lnTo>
                        <a:lnTo>
                          <a:pt x="804" y="555"/>
                        </a:lnTo>
                        <a:lnTo>
                          <a:pt x="804" y="557"/>
                        </a:lnTo>
                        <a:lnTo>
                          <a:pt x="804" y="557"/>
                        </a:lnTo>
                        <a:lnTo>
                          <a:pt x="804" y="557"/>
                        </a:lnTo>
                        <a:lnTo>
                          <a:pt x="804" y="557"/>
                        </a:lnTo>
                        <a:lnTo>
                          <a:pt x="804" y="559"/>
                        </a:lnTo>
                        <a:lnTo>
                          <a:pt x="804" y="559"/>
                        </a:lnTo>
                        <a:lnTo>
                          <a:pt x="802" y="559"/>
                        </a:lnTo>
                        <a:lnTo>
                          <a:pt x="802" y="559"/>
                        </a:lnTo>
                        <a:lnTo>
                          <a:pt x="802" y="559"/>
                        </a:lnTo>
                        <a:lnTo>
                          <a:pt x="802" y="559"/>
                        </a:lnTo>
                        <a:lnTo>
                          <a:pt x="800" y="559"/>
                        </a:lnTo>
                        <a:lnTo>
                          <a:pt x="800" y="561"/>
                        </a:lnTo>
                        <a:lnTo>
                          <a:pt x="800" y="561"/>
                        </a:lnTo>
                        <a:lnTo>
                          <a:pt x="800" y="561"/>
                        </a:lnTo>
                        <a:lnTo>
                          <a:pt x="800" y="561"/>
                        </a:lnTo>
                        <a:lnTo>
                          <a:pt x="800" y="561"/>
                        </a:lnTo>
                        <a:lnTo>
                          <a:pt x="800" y="563"/>
                        </a:lnTo>
                        <a:lnTo>
                          <a:pt x="800" y="563"/>
                        </a:lnTo>
                        <a:lnTo>
                          <a:pt x="800" y="563"/>
                        </a:lnTo>
                        <a:lnTo>
                          <a:pt x="800" y="563"/>
                        </a:lnTo>
                        <a:lnTo>
                          <a:pt x="802" y="563"/>
                        </a:lnTo>
                        <a:lnTo>
                          <a:pt x="802" y="565"/>
                        </a:lnTo>
                        <a:lnTo>
                          <a:pt x="802" y="565"/>
                        </a:lnTo>
                        <a:lnTo>
                          <a:pt x="800" y="565"/>
                        </a:lnTo>
                        <a:lnTo>
                          <a:pt x="800" y="567"/>
                        </a:lnTo>
                        <a:lnTo>
                          <a:pt x="800" y="567"/>
                        </a:lnTo>
                        <a:lnTo>
                          <a:pt x="800" y="567"/>
                        </a:lnTo>
                        <a:lnTo>
                          <a:pt x="798" y="567"/>
                        </a:lnTo>
                        <a:lnTo>
                          <a:pt x="798" y="569"/>
                        </a:lnTo>
                        <a:lnTo>
                          <a:pt x="798" y="569"/>
                        </a:lnTo>
                        <a:lnTo>
                          <a:pt x="800" y="569"/>
                        </a:lnTo>
                        <a:lnTo>
                          <a:pt x="800" y="569"/>
                        </a:lnTo>
                        <a:lnTo>
                          <a:pt x="800" y="569"/>
                        </a:lnTo>
                        <a:lnTo>
                          <a:pt x="800" y="569"/>
                        </a:lnTo>
                        <a:lnTo>
                          <a:pt x="798" y="569"/>
                        </a:lnTo>
                        <a:lnTo>
                          <a:pt x="798" y="571"/>
                        </a:lnTo>
                        <a:lnTo>
                          <a:pt x="800" y="571"/>
                        </a:lnTo>
                        <a:lnTo>
                          <a:pt x="800" y="571"/>
                        </a:lnTo>
                        <a:lnTo>
                          <a:pt x="800" y="571"/>
                        </a:lnTo>
                        <a:lnTo>
                          <a:pt x="802" y="571"/>
                        </a:lnTo>
                        <a:lnTo>
                          <a:pt x="802" y="571"/>
                        </a:lnTo>
                        <a:lnTo>
                          <a:pt x="802" y="571"/>
                        </a:lnTo>
                        <a:lnTo>
                          <a:pt x="802" y="571"/>
                        </a:lnTo>
                        <a:lnTo>
                          <a:pt x="802" y="573"/>
                        </a:lnTo>
                        <a:lnTo>
                          <a:pt x="802" y="573"/>
                        </a:lnTo>
                        <a:lnTo>
                          <a:pt x="804" y="573"/>
                        </a:lnTo>
                        <a:lnTo>
                          <a:pt x="804" y="573"/>
                        </a:lnTo>
                        <a:lnTo>
                          <a:pt x="804" y="573"/>
                        </a:lnTo>
                        <a:lnTo>
                          <a:pt x="804" y="574"/>
                        </a:lnTo>
                        <a:lnTo>
                          <a:pt x="804" y="574"/>
                        </a:lnTo>
                        <a:lnTo>
                          <a:pt x="804" y="574"/>
                        </a:lnTo>
                        <a:lnTo>
                          <a:pt x="804" y="576"/>
                        </a:lnTo>
                        <a:lnTo>
                          <a:pt x="804" y="576"/>
                        </a:lnTo>
                        <a:lnTo>
                          <a:pt x="802" y="576"/>
                        </a:lnTo>
                        <a:lnTo>
                          <a:pt x="802" y="576"/>
                        </a:lnTo>
                        <a:lnTo>
                          <a:pt x="802" y="576"/>
                        </a:lnTo>
                        <a:lnTo>
                          <a:pt x="802" y="576"/>
                        </a:lnTo>
                        <a:lnTo>
                          <a:pt x="802" y="578"/>
                        </a:lnTo>
                        <a:lnTo>
                          <a:pt x="802" y="578"/>
                        </a:lnTo>
                        <a:lnTo>
                          <a:pt x="802" y="578"/>
                        </a:lnTo>
                        <a:lnTo>
                          <a:pt x="802" y="580"/>
                        </a:lnTo>
                        <a:lnTo>
                          <a:pt x="802" y="580"/>
                        </a:lnTo>
                        <a:lnTo>
                          <a:pt x="800" y="580"/>
                        </a:lnTo>
                        <a:lnTo>
                          <a:pt x="800" y="578"/>
                        </a:lnTo>
                        <a:lnTo>
                          <a:pt x="800" y="578"/>
                        </a:lnTo>
                        <a:lnTo>
                          <a:pt x="800" y="578"/>
                        </a:lnTo>
                        <a:lnTo>
                          <a:pt x="798" y="578"/>
                        </a:lnTo>
                        <a:lnTo>
                          <a:pt x="798" y="578"/>
                        </a:lnTo>
                        <a:lnTo>
                          <a:pt x="798" y="578"/>
                        </a:lnTo>
                        <a:lnTo>
                          <a:pt x="796" y="578"/>
                        </a:lnTo>
                        <a:lnTo>
                          <a:pt x="796" y="578"/>
                        </a:lnTo>
                        <a:lnTo>
                          <a:pt x="798" y="578"/>
                        </a:lnTo>
                        <a:lnTo>
                          <a:pt x="798" y="580"/>
                        </a:lnTo>
                        <a:lnTo>
                          <a:pt x="798" y="580"/>
                        </a:lnTo>
                        <a:lnTo>
                          <a:pt x="798" y="580"/>
                        </a:lnTo>
                        <a:lnTo>
                          <a:pt x="798" y="582"/>
                        </a:lnTo>
                        <a:lnTo>
                          <a:pt x="798" y="582"/>
                        </a:lnTo>
                        <a:lnTo>
                          <a:pt x="798" y="582"/>
                        </a:lnTo>
                        <a:lnTo>
                          <a:pt x="796" y="582"/>
                        </a:lnTo>
                        <a:lnTo>
                          <a:pt x="796" y="582"/>
                        </a:lnTo>
                        <a:lnTo>
                          <a:pt x="796" y="582"/>
                        </a:lnTo>
                        <a:lnTo>
                          <a:pt x="796" y="582"/>
                        </a:lnTo>
                        <a:lnTo>
                          <a:pt x="796" y="580"/>
                        </a:lnTo>
                        <a:lnTo>
                          <a:pt x="796" y="580"/>
                        </a:lnTo>
                        <a:lnTo>
                          <a:pt x="796" y="580"/>
                        </a:lnTo>
                        <a:lnTo>
                          <a:pt x="796" y="578"/>
                        </a:lnTo>
                        <a:lnTo>
                          <a:pt x="796" y="578"/>
                        </a:lnTo>
                        <a:lnTo>
                          <a:pt x="796" y="576"/>
                        </a:lnTo>
                        <a:lnTo>
                          <a:pt x="796" y="576"/>
                        </a:lnTo>
                        <a:lnTo>
                          <a:pt x="796" y="576"/>
                        </a:lnTo>
                        <a:lnTo>
                          <a:pt x="796" y="576"/>
                        </a:lnTo>
                        <a:lnTo>
                          <a:pt x="796" y="574"/>
                        </a:lnTo>
                        <a:lnTo>
                          <a:pt x="795" y="574"/>
                        </a:lnTo>
                        <a:lnTo>
                          <a:pt x="795" y="576"/>
                        </a:lnTo>
                        <a:lnTo>
                          <a:pt x="795" y="576"/>
                        </a:lnTo>
                        <a:lnTo>
                          <a:pt x="795" y="576"/>
                        </a:lnTo>
                        <a:lnTo>
                          <a:pt x="795" y="576"/>
                        </a:lnTo>
                        <a:lnTo>
                          <a:pt x="793" y="576"/>
                        </a:lnTo>
                        <a:lnTo>
                          <a:pt x="793" y="576"/>
                        </a:lnTo>
                        <a:lnTo>
                          <a:pt x="793" y="576"/>
                        </a:lnTo>
                        <a:lnTo>
                          <a:pt x="793" y="576"/>
                        </a:lnTo>
                        <a:lnTo>
                          <a:pt x="793" y="576"/>
                        </a:lnTo>
                        <a:lnTo>
                          <a:pt x="793" y="576"/>
                        </a:lnTo>
                        <a:lnTo>
                          <a:pt x="793" y="576"/>
                        </a:lnTo>
                        <a:lnTo>
                          <a:pt x="793" y="576"/>
                        </a:lnTo>
                        <a:lnTo>
                          <a:pt x="793" y="578"/>
                        </a:lnTo>
                        <a:lnTo>
                          <a:pt x="793" y="578"/>
                        </a:lnTo>
                        <a:lnTo>
                          <a:pt x="795" y="578"/>
                        </a:lnTo>
                        <a:lnTo>
                          <a:pt x="795" y="578"/>
                        </a:lnTo>
                        <a:lnTo>
                          <a:pt x="795" y="578"/>
                        </a:lnTo>
                        <a:lnTo>
                          <a:pt x="795" y="580"/>
                        </a:lnTo>
                        <a:lnTo>
                          <a:pt x="795" y="580"/>
                        </a:lnTo>
                        <a:lnTo>
                          <a:pt x="795" y="580"/>
                        </a:lnTo>
                        <a:lnTo>
                          <a:pt x="795" y="582"/>
                        </a:lnTo>
                        <a:lnTo>
                          <a:pt x="793" y="582"/>
                        </a:lnTo>
                        <a:lnTo>
                          <a:pt x="793" y="582"/>
                        </a:lnTo>
                        <a:lnTo>
                          <a:pt x="793" y="582"/>
                        </a:lnTo>
                        <a:lnTo>
                          <a:pt x="793" y="582"/>
                        </a:lnTo>
                        <a:lnTo>
                          <a:pt x="793" y="582"/>
                        </a:lnTo>
                        <a:lnTo>
                          <a:pt x="793" y="582"/>
                        </a:lnTo>
                        <a:lnTo>
                          <a:pt x="791" y="582"/>
                        </a:lnTo>
                        <a:lnTo>
                          <a:pt x="791" y="584"/>
                        </a:lnTo>
                        <a:lnTo>
                          <a:pt x="791" y="584"/>
                        </a:lnTo>
                        <a:lnTo>
                          <a:pt x="791" y="584"/>
                        </a:lnTo>
                        <a:lnTo>
                          <a:pt x="791" y="584"/>
                        </a:lnTo>
                        <a:lnTo>
                          <a:pt x="791" y="584"/>
                        </a:lnTo>
                        <a:lnTo>
                          <a:pt x="791" y="584"/>
                        </a:lnTo>
                        <a:lnTo>
                          <a:pt x="791" y="584"/>
                        </a:lnTo>
                        <a:lnTo>
                          <a:pt x="789" y="584"/>
                        </a:lnTo>
                        <a:lnTo>
                          <a:pt x="789" y="584"/>
                        </a:lnTo>
                        <a:lnTo>
                          <a:pt x="789" y="584"/>
                        </a:lnTo>
                        <a:lnTo>
                          <a:pt x="789" y="586"/>
                        </a:lnTo>
                        <a:lnTo>
                          <a:pt x="789" y="586"/>
                        </a:lnTo>
                        <a:lnTo>
                          <a:pt x="789" y="586"/>
                        </a:lnTo>
                        <a:lnTo>
                          <a:pt x="789" y="588"/>
                        </a:lnTo>
                        <a:lnTo>
                          <a:pt x="789" y="588"/>
                        </a:lnTo>
                        <a:lnTo>
                          <a:pt x="787" y="588"/>
                        </a:lnTo>
                        <a:lnTo>
                          <a:pt x="787" y="588"/>
                        </a:lnTo>
                        <a:lnTo>
                          <a:pt x="787" y="588"/>
                        </a:lnTo>
                        <a:lnTo>
                          <a:pt x="787" y="588"/>
                        </a:lnTo>
                        <a:lnTo>
                          <a:pt x="787" y="588"/>
                        </a:lnTo>
                        <a:lnTo>
                          <a:pt x="785" y="588"/>
                        </a:lnTo>
                        <a:lnTo>
                          <a:pt x="785" y="588"/>
                        </a:lnTo>
                        <a:lnTo>
                          <a:pt x="785" y="590"/>
                        </a:lnTo>
                        <a:lnTo>
                          <a:pt x="785" y="590"/>
                        </a:lnTo>
                        <a:lnTo>
                          <a:pt x="785" y="592"/>
                        </a:lnTo>
                        <a:lnTo>
                          <a:pt x="785" y="592"/>
                        </a:lnTo>
                        <a:lnTo>
                          <a:pt x="785" y="592"/>
                        </a:lnTo>
                        <a:lnTo>
                          <a:pt x="783" y="592"/>
                        </a:lnTo>
                        <a:lnTo>
                          <a:pt x="783" y="592"/>
                        </a:lnTo>
                        <a:lnTo>
                          <a:pt x="783" y="594"/>
                        </a:lnTo>
                        <a:lnTo>
                          <a:pt x="783" y="594"/>
                        </a:lnTo>
                        <a:lnTo>
                          <a:pt x="783" y="594"/>
                        </a:lnTo>
                        <a:lnTo>
                          <a:pt x="781" y="594"/>
                        </a:lnTo>
                        <a:lnTo>
                          <a:pt x="781" y="595"/>
                        </a:lnTo>
                        <a:lnTo>
                          <a:pt x="781" y="595"/>
                        </a:lnTo>
                        <a:lnTo>
                          <a:pt x="781" y="595"/>
                        </a:lnTo>
                        <a:lnTo>
                          <a:pt x="781" y="594"/>
                        </a:lnTo>
                        <a:lnTo>
                          <a:pt x="781" y="594"/>
                        </a:lnTo>
                        <a:lnTo>
                          <a:pt x="779" y="594"/>
                        </a:lnTo>
                        <a:lnTo>
                          <a:pt x="779" y="594"/>
                        </a:lnTo>
                        <a:lnTo>
                          <a:pt x="777" y="594"/>
                        </a:lnTo>
                        <a:lnTo>
                          <a:pt x="777" y="594"/>
                        </a:lnTo>
                        <a:lnTo>
                          <a:pt x="777" y="594"/>
                        </a:lnTo>
                        <a:lnTo>
                          <a:pt x="775" y="594"/>
                        </a:lnTo>
                        <a:lnTo>
                          <a:pt x="775" y="594"/>
                        </a:lnTo>
                        <a:lnTo>
                          <a:pt x="777" y="594"/>
                        </a:lnTo>
                        <a:lnTo>
                          <a:pt x="777" y="594"/>
                        </a:lnTo>
                        <a:lnTo>
                          <a:pt x="777" y="594"/>
                        </a:lnTo>
                        <a:lnTo>
                          <a:pt x="779" y="594"/>
                        </a:lnTo>
                        <a:lnTo>
                          <a:pt x="779" y="595"/>
                        </a:lnTo>
                        <a:lnTo>
                          <a:pt x="779" y="595"/>
                        </a:lnTo>
                        <a:lnTo>
                          <a:pt x="779" y="595"/>
                        </a:lnTo>
                        <a:lnTo>
                          <a:pt x="779" y="597"/>
                        </a:lnTo>
                        <a:lnTo>
                          <a:pt x="779" y="597"/>
                        </a:lnTo>
                        <a:lnTo>
                          <a:pt x="779" y="597"/>
                        </a:lnTo>
                        <a:lnTo>
                          <a:pt x="777" y="597"/>
                        </a:lnTo>
                        <a:lnTo>
                          <a:pt x="777" y="597"/>
                        </a:lnTo>
                        <a:lnTo>
                          <a:pt x="777" y="597"/>
                        </a:lnTo>
                        <a:lnTo>
                          <a:pt x="777" y="597"/>
                        </a:lnTo>
                        <a:lnTo>
                          <a:pt x="777" y="597"/>
                        </a:lnTo>
                        <a:lnTo>
                          <a:pt x="775" y="597"/>
                        </a:lnTo>
                        <a:lnTo>
                          <a:pt x="775" y="597"/>
                        </a:lnTo>
                        <a:lnTo>
                          <a:pt x="775" y="597"/>
                        </a:lnTo>
                        <a:lnTo>
                          <a:pt x="773" y="597"/>
                        </a:lnTo>
                        <a:lnTo>
                          <a:pt x="773" y="599"/>
                        </a:lnTo>
                        <a:lnTo>
                          <a:pt x="773" y="599"/>
                        </a:lnTo>
                        <a:lnTo>
                          <a:pt x="773" y="601"/>
                        </a:lnTo>
                        <a:lnTo>
                          <a:pt x="773" y="601"/>
                        </a:lnTo>
                        <a:lnTo>
                          <a:pt x="773" y="601"/>
                        </a:lnTo>
                        <a:lnTo>
                          <a:pt x="772" y="601"/>
                        </a:lnTo>
                        <a:lnTo>
                          <a:pt x="772" y="601"/>
                        </a:lnTo>
                        <a:lnTo>
                          <a:pt x="772" y="601"/>
                        </a:lnTo>
                        <a:lnTo>
                          <a:pt x="772" y="601"/>
                        </a:lnTo>
                        <a:lnTo>
                          <a:pt x="772" y="603"/>
                        </a:lnTo>
                        <a:lnTo>
                          <a:pt x="770" y="603"/>
                        </a:lnTo>
                        <a:lnTo>
                          <a:pt x="770" y="603"/>
                        </a:lnTo>
                        <a:lnTo>
                          <a:pt x="770" y="603"/>
                        </a:lnTo>
                        <a:lnTo>
                          <a:pt x="770" y="605"/>
                        </a:lnTo>
                        <a:lnTo>
                          <a:pt x="770" y="605"/>
                        </a:lnTo>
                        <a:lnTo>
                          <a:pt x="770" y="605"/>
                        </a:lnTo>
                        <a:lnTo>
                          <a:pt x="768" y="605"/>
                        </a:lnTo>
                        <a:lnTo>
                          <a:pt x="768" y="607"/>
                        </a:lnTo>
                        <a:lnTo>
                          <a:pt x="768" y="607"/>
                        </a:lnTo>
                        <a:lnTo>
                          <a:pt x="768" y="607"/>
                        </a:lnTo>
                        <a:lnTo>
                          <a:pt x="766" y="607"/>
                        </a:lnTo>
                        <a:lnTo>
                          <a:pt x="766" y="609"/>
                        </a:lnTo>
                        <a:lnTo>
                          <a:pt x="766" y="609"/>
                        </a:lnTo>
                        <a:lnTo>
                          <a:pt x="766" y="607"/>
                        </a:lnTo>
                        <a:lnTo>
                          <a:pt x="766" y="607"/>
                        </a:lnTo>
                        <a:lnTo>
                          <a:pt x="766" y="609"/>
                        </a:lnTo>
                        <a:lnTo>
                          <a:pt x="764" y="609"/>
                        </a:lnTo>
                        <a:lnTo>
                          <a:pt x="764" y="609"/>
                        </a:lnTo>
                        <a:lnTo>
                          <a:pt x="766" y="609"/>
                        </a:lnTo>
                        <a:lnTo>
                          <a:pt x="766" y="609"/>
                        </a:lnTo>
                        <a:lnTo>
                          <a:pt x="766" y="609"/>
                        </a:lnTo>
                        <a:lnTo>
                          <a:pt x="766" y="609"/>
                        </a:lnTo>
                        <a:lnTo>
                          <a:pt x="766" y="611"/>
                        </a:lnTo>
                        <a:lnTo>
                          <a:pt x="766" y="611"/>
                        </a:lnTo>
                        <a:lnTo>
                          <a:pt x="766" y="611"/>
                        </a:lnTo>
                        <a:lnTo>
                          <a:pt x="764" y="611"/>
                        </a:lnTo>
                        <a:lnTo>
                          <a:pt x="764" y="611"/>
                        </a:lnTo>
                        <a:lnTo>
                          <a:pt x="764" y="611"/>
                        </a:lnTo>
                        <a:lnTo>
                          <a:pt x="764" y="611"/>
                        </a:lnTo>
                        <a:lnTo>
                          <a:pt x="762" y="611"/>
                        </a:lnTo>
                        <a:lnTo>
                          <a:pt x="762" y="613"/>
                        </a:lnTo>
                        <a:lnTo>
                          <a:pt x="762" y="613"/>
                        </a:lnTo>
                        <a:lnTo>
                          <a:pt x="762" y="613"/>
                        </a:lnTo>
                        <a:lnTo>
                          <a:pt x="762" y="615"/>
                        </a:lnTo>
                        <a:lnTo>
                          <a:pt x="760" y="615"/>
                        </a:lnTo>
                        <a:lnTo>
                          <a:pt x="760" y="615"/>
                        </a:lnTo>
                        <a:lnTo>
                          <a:pt x="760" y="615"/>
                        </a:lnTo>
                        <a:lnTo>
                          <a:pt x="760" y="615"/>
                        </a:lnTo>
                        <a:lnTo>
                          <a:pt x="758" y="615"/>
                        </a:lnTo>
                        <a:lnTo>
                          <a:pt x="758" y="615"/>
                        </a:lnTo>
                        <a:lnTo>
                          <a:pt x="758" y="615"/>
                        </a:lnTo>
                        <a:lnTo>
                          <a:pt x="758" y="615"/>
                        </a:lnTo>
                        <a:lnTo>
                          <a:pt x="756" y="615"/>
                        </a:lnTo>
                        <a:lnTo>
                          <a:pt x="756" y="615"/>
                        </a:lnTo>
                        <a:lnTo>
                          <a:pt x="756" y="615"/>
                        </a:lnTo>
                        <a:lnTo>
                          <a:pt x="754" y="615"/>
                        </a:lnTo>
                        <a:lnTo>
                          <a:pt x="754" y="615"/>
                        </a:lnTo>
                        <a:lnTo>
                          <a:pt x="754" y="615"/>
                        </a:lnTo>
                        <a:lnTo>
                          <a:pt x="754" y="617"/>
                        </a:lnTo>
                        <a:lnTo>
                          <a:pt x="754" y="617"/>
                        </a:lnTo>
                        <a:lnTo>
                          <a:pt x="754" y="617"/>
                        </a:lnTo>
                        <a:lnTo>
                          <a:pt x="756" y="617"/>
                        </a:lnTo>
                        <a:lnTo>
                          <a:pt x="756" y="617"/>
                        </a:lnTo>
                        <a:lnTo>
                          <a:pt x="756" y="617"/>
                        </a:lnTo>
                        <a:lnTo>
                          <a:pt x="756" y="617"/>
                        </a:lnTo>
                        <a:lnTo>
                          <a:pt x="756" y="618"/>
                        </a:lnTo>
                        <a:lnTo>
                          <a:pt x="756" y="618"/>
                        </a:lnTo>
                        <a:lnTo>
                          <a:pt x="754" y="618"/>
                        </a:lnTo>
                        <a:lnTo>
                          <a:pt x="754" y="618"/>
                        </a:lnTo>
                        <a:lnTo>
                          <a:pt x="754" y="618"/>
                        </a:lnTo>
                        <a:lnTo>
                          <a:pt x="754" y="617"/>
                        </a:lnTo>
                        <a:lnTo>
                          <a:pt x="752" y="617"/>
                        </a:lnTo>
                        <a:lnTo>
                          <a:pt x="752" y="617"/>
                        </a:lnTo>
                        <a:lnTo>
                          <a:pt x="752" y="617"/>
                        </a:lnTo>
                        <a:lnTo>
                          <a:pt x="752" y="617"/>
                        </a:lnTo>
                        <a:lnTo>
                          <a:pt x="752" y="617"/>
                        </a:lnTo>
                        <a:lnTo>
                          <a:pt x="752" y="617"/>
                        </a:lnTo>
                        <a:lnTo>
                          <a:pt x="751" y="617"/>
                        </a:lnTo>
                        <a:lnTo>
                          <a:pt x="751" y="617"/>
                        </a:lnTo>
                        <a:lnTo>
                          <a:pt x="751" y="617"/>
                        </a:lnTo>
                        <a:lnTo>
                          <a:pt x="751" y="618"/>
                        </a:lnTo>
                        <a:lnTo>
                          <a:pt x="751" y="618"/>
                        </a:lnTo>
                        <a:lnTo>
                          <a:pt x="751" y="618"/>
                        </a:lnTo>
                        <a:lnTo>
                          <a:pt x="751" y="618"/>
                        </a:lnTo>
                        <a:lnTo>
                          <a:pt x="751" y="620"/>
                        </a:lnTo>
                        <a:lnTo>
                          <a:pt x="751" y="620"/>
                        </a:lnTo>
                        <a:lnTo>
                          <a:pt x="751" y="620"/>
                        </a:lnTo>
                        <a:lnTo>
                          <a:pt x="751" y="622"/>
                        </a:lnTo>
                        <a:lnTo>
                          <a:pt x="751" y="622"/>
                        </a:lnTo>
                        <a:lnTo>
                          <a:pt x="749" y="622"/>
                        </a:lnTo>
                        <a:lnTo>
                          <a:pt x="749" y="622"/>
                        </a:lnTo>
                        <a:lnTo>
                          <a:pt x="749" y="622"/>
                        </a:lnTo>
                        <a:lnTo>
                          <a:pt x="749" y="622"/>
                        </a:lnTo>
                        <a:lnTo>
                          <a:pt x="749" y="624"/>
                        </a:lnTo>
                        <a:lnTo>
                          <a:pt x="747" y="624"/>
                        </a:lnTo>
                        <a:lnTo>
                          <a:pt x="747" y="622"/>
                        </a:lnTo>
                        <a:lnTo>
                          <a:pt x="747" y="622"/>
                        </a:lnTo>
                        <a:lnTo>
                          <a:pt x="747" y="624"/>
                        </a:lnTo>
                        <a:lnTo>
                          <a:pt x="747" y="624"/>
                        </a:lnTo>
                        <a:lnTo>
                          <a:pt x="747" y="624"/>
                        </a:lnTo>
                        <a:lnTo>
                          <a:pt x="747" y="626"/>
                        </a:lnTo>
                        <a:lnTo>
                          <a:pt x="745" y="626"/>
                        </a:lnTo>
                        <a:lnTo>
                          <a:pt x="745" y="626"/>
                        </a:lnTo>
                        <a:lnTo>
                          <a:pt x="745" y="628"/>
                        </a:lnTo>
                        <a:lnTo>
                          <a:pt x="745" y="628"/>
                        </a:lnTo>
                        <a:lnTo>
                          <a:pt x="745" y="628"/>
                        </a:lnTo>
                        <a:lnTo>
                          <a:pt x="743" y="628"/>
                        </a:lnTo>
                        <a:lnTo>
                          <a:pt x="743" y="628"/>
                        </a:lnTo>
                        <a:lnTo>
                          <a:pt x="743" y="628"/>
                        </a:lnTo>
                        <a:lnTo>
                          <a:pt x="741" y="628"/>
                        </a:lnTo>
                        <a:lnTo>
                          <a:pt x="741" y="628"/>
                        </a:lnTo>
                        <a:lnTo>
                          <a:pt x="741" y="628"/>
                        </a:lnTo>
                        <a:lnTo>
                          <a:pt x="739" y="628"/>
                        </a:lnTo>
                        <a:lnTo>
                          <a:pt x="739" y="630"/>
                        </a:lnTo>
                        <a:lnTo>
                          <a:pt x="739" y="630"/>
                        </a:lnTo>
                        <a:lnTo>
                          <a:pt x="739" y="630"/>
                        </a:lnTo>
                        <a:lnTo>
                          <a:pt x="739" y="630"/>
                        </a:lnTo>
                        <a:lnTo>
                          <a:pt x="737" y="630"/>
                        </a:lnTo>
                        <a:lnTo>
                          <a:pt x="737" y="630"/>
                        </a:lnTo>
                        <a:lnTo>
                          <a:pt x="737" y="630"/>
                        </a:lnTo>
                        <a:lnTo>
                          <a:pt x="737" y="630"/>
                        </a:lnTo>
                        <a:lnTo>
                          <a:pt x="737" y="630"/>
                        </a:lnTo>
                        <a:lnTo>
                          <a:pt x="735" y="630"/>
                        </a:lnTo>
                        <a:lnTo>
                          <a:pt x="735" y="630"/>
                        </a:lnTo>
                        <a:lnTo>
                          <a:pt x="735" y="632"/>
                        </a:lnTo>
                        <a:lnTo>
                          <a:pt x="733" y="632"/>
                        </a:lnTo>
                        <a:lnTo>
                          <a:pt x="733" y="632"/>
                        </a:lnTo>
                        <a:lnTo>
                          <a:pt x="733" y="632"/>
                        </a:lnTo>
                        <a:lnTo>
                          <a:pt x="733" y="632"/>
                        </a:lnTo>
                        <a:lnTo>
                          <a:pt x="733" y="632"/>
                        </a:lnTo>
                        <a:lnTo>
                          <a:pt x="733" y="630"/>
                        </a:lnTo>
                        <a:lnTo>
                          <a:pt x="731" y="630"/>
                        </a:lnTo>
                        <a:lnTo>
                          <a:pt x="731" y="630"/>
                        </a:lnTo>
                        <a:lnTo>
                          <a:pt x="731" y="630"/>
                        </a:lnTo>
                        <a:lnTo>
                          <a:pt x="731" y="630"/>
                        </a:lnTo>
                        <a:lnTo>
                          <a:pt x="729" y="630"/>
                        </a:lnTo>
                        <a:lnTo>
                          <a:pt x="729" y="630"/>
                        </a:lnTo>
                        <a:lnTo>
                          <a:pt x="729" y="630"/>
                        </a:lnTo>
                        <a:lnTo>
                          <a:pt x="729" y="630"/>
                        </a:lnTo>
                        <a:lnTo>
                          <a:pt x="729" y="632"/>
                        </a:lnTo>
                        <a:lnTo>
                          <a:pt x="729" y="632"/>
                        </a:lnTo>
                        <a:lnTo>
                          <a:pt x="729" y="632"/>
                        </a:lnTo>
                        <a:lnTo>
                          <a:pt x="729" y="632"/>
                        </a:lnTo>
                        <a:lnTo>
                          <a:pt x="729" y="634"/>
                        </a:lnTo>
                        <a:lnTo>
                          <a:pt x="728" y="634"/>
                        </a:lnTo>
                        <a:lnTo>
                          <a:pt x="728" y="632"/>
                        </a:lnTo>
                        <a:lnTo>
                          <a:pt x="728" y="632"/>
                        </a:lnTo>
                        <a:lnTo>
                          <a:pt x="728" y="632"/>
                        </a:lnTo>
                        <a:lnTo>
                          <a:pt x="726" y="632"/>
                        </a:lnTo>
                        <a:lnTo>
                          <a:pt x="726" y="632"/>
                        </a:lnTo>
                        <a:lnTo>
                          <a:pt x="726" y="632"/>
                        </a:lnTo>
                        <a:lnTo>
                          <a:pt x="726" y="632"/>
                        </a:lnTo>
                        <a:lnTo>
                          <a:pt x="726" y="632"/>
                        </a:lnTo>
                        <a:lnTo>
                          <a:pt x="724" y="632"/>
                        </a:lnTo>
                        <a:lnTo>
                          <a:pt x="724" y="632"/>
                        </a:lnTo>
                        <a:lnTo>
                          <a:pt x="722" y="632"/>
                        </a:lnTo>
                        <a:lnTo>
                          <a:pt x="722" y="632"/>
                        </a:lnTo>
                        <a:lnTo>
                          <a:pt x="722" y="632"/>
                        </a:lnTo>
                        <a:lnTo>
                          <a:pt x="720" y="632"/>
                        </a:lnTo>
                        <a:lnTo>
                          <a:pt x="720" y="632"/>
                        </a:lnTo>
                        <a:lnTo>
                          <a:pt x="720" y="632"/>
                        </a:lnTo>
                        <a:lnTo>
                          <a:pt x="720" y="632"/>
                        </a:lnTo>
                        <a:lnTo>
                          <a:pt x="718" y="632"/>
                        </a:lnTo>
                        <a:lnTo>
                          <a:pt x="718" y="632"/>
                        </a:lnTo>
                        <a:lnTo>
                          <a:pt x="718" y="634"/>
                        </a:lnTo>
                        <a:lnTo>
                          <a:pt x="718" y="634"/>
                        </a:lnTo>
                        <a:lnTo>
                          <a:pt x="718" y="634"/>
                        </a:lnTo>
                        <a:lnTo>
                          <a:pt x="718" y="636"/>
                        </a:lnTo>
                        <a:lnTo>
                          <a:pt x="716" y="636"/>
                        </a:lnTo>
                        <a:lnTo>
                          <a:pt x="716" y="636"/>
                        </a:lnTo>
                        <a:lnTo>
                          <a:pt x="716" y="636"/>
                        </a:lnTo>
                        <a:lnTo>
                          <a:pt x="716" y="636"/>
                        </a:lnTo>
                        <a:lnTo>
                          <a:pt x="716" y="636"/>
                        </a:lnTo>
                        <a:lnTo>
                          <a:pt x="714" y="636"/>
                        </a:lnTo>
                        <a:lnTo>
                          <a:pt x="714" y="636"/>
                        </a:lnTo>
                        <a:lnTo>
                          <a:pt x="714" y="634"/>
                        </a:lnTo>
                        <a:lnTo>
                          <a:pt x="714" y="634"/>
                        </a:lnTo>
                        <a:lnTo>
                          <a:pt x="714" y="632"/>
                        </a:lnTo>
                        <a:lnTo>
                          <a:pt x="714" y="632"/>
                        </a:lnTo>
                        <a:lnTo>
                          <a:pt x="714" y="632"/>
                        </a:lnTo>
                        <a:lnTo>
                          <a:pt x="712" y="632"/>
                        </a:lnTo>
                        <a:lnTo>
                          <a:pt x="712" y="632"/>
                        </a:lnTo>
                        <a:lnTo>
                          <a:pt x="712" y="632"/>
                        </a:lnTo>
                        <a:lnTo>
                          <a:pt x="712" y="632"/>
                        </a:lnTo>
                        <a:lnTo>
                          <a:pt x="712" y="634"/>
                        </a:lnTo>
                        <a:lnTo>
                          <a:pt x="712" y="634"/>
                        </a:lnTo>
                        <a:lnTo>
                          <a:pt x="712" y="634"/>
                        </a:lnTo>
                        <a:lnTo>
                          <a:pt x="712" y="636"/>
                        </a:lnTo>
                        <a:lnTo>
                          <a:pt x="712" y="636"/>
                        </a:lnTo>
                        <a:lnTo>
                          <a:pt x="712" y="636"/>
                        </a:lnTo>
                        <a:lnTo>
                          <a:pt x="712" y="636"/>
                        </a:lnTo>
                        <a:lnTo>
                          <a:pt x="712" y="638"/>
                        </a:lnTo>
                        <a:lnTo>
                          <a:pt x="712" y="638"/>
                        </a:lnTo>
                        <a:lnTo>
                          <a:pt x="712" y="638"/>
                        </a:lnTo>
                        <a:lnTo>
                          <a:pt x="712" y="638"/>
                        </a:lnTo>
                        <a:lnTo>
                          <a:pt x="712" y="638"/>
                        </a:lnTo>
                        <a:lnTo>
                          <a:pt x="710" y="638"/>
                        </a:lnTo>
                        <a:lnTo>
                          <a:pt x="710" y="638"/>
                        </a:lnTo>
                        <a:lnTo>
                          <a:pt x="710" y="638"/>
                        </a:lnTo>
                        <a:lnTo>
                          <a:pt x="710" y="638"/>
                        </a:lnTo>
                        <a:lnTo>
                          <a:pt x="710" y="638"/>
                        </a:lnTo>
                        <a:lnTo>
                          <a:pt x="710" y="636"/>
                        </a:lnTo>
                        <a:lnTo>
                          <a:pt x="710" y="636"/>
                        </a:lnTo>
                        <a:lnTo>
                          <a:pt x="708" y="636"/>
                        </a:lnTo>
                        <a:lnTo>
                          <a:pt x="708" y="634"/>
                        </a:lnTo>
                        <a:lnTo>
                          <a:pt x="708" y="634"/>
                        </a:lnTo>
                        <a:lnTo>
                          <a:pt x="706" y="634"/>
                        </a:lnTo>
                        <a:lnTo>
                          <a:pt x="706" y="634"/>
                        </a:lnTo>
                        <a:lnTo>
                          <a:pt x="706" y="636"/>
                        </a:lnTo>
                        <a:lnTo>
                          <a:pt x="706" y="636"/>
                        </a:lnTo>
                        <a:lnTo>
                          <a:pt x="705" y="636"/>
                        </a:lnTo>
                        <a:lnTo>
                          <a:pt x="705" y="636"/>
                        </a:lnTo>
                        <a:lnTo>
                          <a:pt x="705" y="636"/>
                        </a:lnTo>
                        <a:lnTo>
                          <a:pt x="703" y="636"/>
                        </a:lnTo>
                        <a:lnTo>
                          <a:pt x="703" y="636"/>
                        </a:lnTo>
                        <a:lnTo>
                          <a:pt x="703" y="636"/>
                        </a:lnTo>
                        <a:lnTo>
                          <a:pt x="701" y="636"/>
                        </a:lnTo>
                        <a:lnTo>
                          <a:pt x="701" y="636"/>
                        </a:lnTo>
                        <a:lnTo>
                          <a:pt x="701" y="638"/>
                        </a:lnTo>
                        <a:lnTo>
                          <a:pt x="701" y="638"/>
                        </a:lnTo>
                        <a:lnTo>
                          <a:pt x="699" y="638"/>
                        </a:lnTo>
                        <a:lnTo>
                          <a:pt x="699" y="638"/>
                        </a:lnTo>
                        <a:lnTo>
                          <a:pt x="699" y="636"/>
                        </a:lnTo>
                        <a:lnTo>
                          <a:pt x="699" y="636"/>
                        </a:lnTo>
                        <a:lnTo>
                          <a:pt x="699" y="636"/>
                        </a:lnTo>
                        <a:lnTo>
                          <a:pt x="699" y="634"/>
                        </a:lnTo>
                        <a:lnTo>
                          <a:pt x="699" y="634"/>
                        </a:lnTo>
                        <a:lnTo>
                          <a:pt x="697" y="634"/>
                        </a:lnTo>
                        <a:lnTo>
                          <a:pt x="697" y="632"/>
                        </a:lnTo>
                        <a:lnTo>
                          <a:pt x="697" y="632"/>
                        </a:lnTo>
                        <a:lnTo>
                          <a:pt x="697" y="632"/>
                        </a:lnTo>
                        <a:lnTo>
                          <a:pt x="697" y="632"/>
                        </a:lnTo>
                        <a:lnTo>
                          <a:pt x="697" y="632"/>
                        </a:lnTo>
                        <a:lnTo>
                          <a:pt x="695" y="632"/>
                        </a:lnTo>
                        <a:lnTo>
                          <a:pt x="695" y="632"/>
                        </a:lnTo>
                        <a:lnTo>
                          <a:pt x="695" y="632"/>
                        </a:lnTo>
                        <a:lnTo>
                          <a:pt x="695" y="634"/>
                        </a:lnTo>
                        <a:lnTo>
                          <a:pt x="695" y="634"/>
                        </a:lnTo>
                        <a:lnTo>
                          <a:pt x="695" y="634"/>
                        </a:lnTo>
                        <a:lnTo>
                          <a:pt x="695" y="636"/>
                        </a:lnTo>
                        <a:lnTo>
                          <a:pt x="695" y="636"/>
                        </a:lnTo>
                        <a:lnTo>
                          <a:pt x="695" y="638"/>
                        </a:lnTo>
                        <a:lnTo>
                          <a:pt x="695" y="638"/>
                        </a:lnTo>
                        <a:lnTo>
                          <a:pt x="695" y="638"/>
                        </a:lnTo>
                        <a:lnTo>
                          <a:pt x="695" y="638"/>
                        </a:lnTo>
                        <a:lnTo>
                          <a:pt x="695" y="640"/>
                        </a:lnTo>
                        <a:lnTo>
                          <a:pt x="695" y="640"/>
                        </a:lnTo>
                        <a:lnTo>
                          <a:pt x="695" y="640"/>
                        </a:lnTo>
                        <a:lnTo>
                          <a:pt x="695" y="640"/>
                        </a:lnTo>
                        <a:lnTo>
                          <a:pt x="695" y="641"/>
                        </a:lnTo>
                        <a:lnTo>
                          <a:pt x="695" y="641"/>
                        </a:lnTo>
                        <a:lnTo>
                          <a:pt x="695" y="641"/>
                        </a:lnTo>
                        <a:lnTo>
                          <a:pt x="693" y="641"/>
                        </a:lnTo>
                        <a:lnTo>
                          <a:pt x="693" y="643"/>
                        </a:lnTo>
                        <a:lnTo>
                          <a:pt x="693" y="643"/>
                        </a:lnTo>
                        <a:lnTo>
                          <a:pt x="693" y="645"/>
                        </a:lnTo>
                        <a:lnTo>
                          <a:pt x="695" y="645"/>
                        </a:lnTo>
                        <a:lnTo>
                          <a:pt x="695" y="645"/>
                        </a:lnTo>
                        <a:lnTo>
                          <a:pt x="693" y="645"/>
                        </a:lnTo>
                        <a:lnTo>
                          <a:pt x="693" y="645"/>
                        </a:lnTo>
                        <a:lnTo>
                          <a:pt x="691" y="645"/>
                        </a:lnTo>
                        <a:lnTo>
                          <a:pt x="691" y="645"/>
                        </a:lnTo>
                        <a:lnTo>
                          <a:pt x="691" y="647"/>
                        </a:lnTo>
                        <a:lnTo>
                          <a:pt x="691" y="647"/>
                        </a:lnTo>
                        <a:lnTo>
                          <a:pt x="691" y="647"/>
                        </a:lnTo>
                        <a:lnTo>
                          <a:pt x="689" y="647"/>
                        </a:lnTo>
                        <a:lnTo>
                          <a:pt x="689" y="649"/>
                        </a:lnTo>
                        <a:lnTo>
                          <a:pt x="689" y="649"/>
                        </a:lnTo>
                        <a:lnTo>
                          <a:pt x="689" y="649"/>
                        </a:lnTo>
                        <a:lnTo>
                          <a:pt x="689" y="649"/>
                        </a:lnTo>
                        <a:lnTo>
                          <a:pt x="687" y="649"/>
                        </a:lnTo>
                        <a:lnTo>
                          <a:pt x="687" y="649"/>
                        </a:lnTo>
                        <a:lnTo>
                          <a:pt x="687" y="649"/>
                        </a:lnTo>
                        <a:lnTo>
                          <a:pt x="685" y="649"/>
                        </a:lnTo>
                        <a:lnTo>
                          <a:pt x="685" y="649"/>
                        </a:lnTo>
                        <a:lnTo>
                          <a:pt x="685" y="649"/>
                        </a:lnTo>
                        <a:lnTo>
                          <a:pt x="685" y="649"/>
                        </a:lnTo>
                        <a:lnTo>
                          <a:pt x="685" y="649"/>
                        </a:lnTo>
                        <a:lnTo>
                          <a:pt x="684" y="649"/>
                        </a:lnTo>
                        <a:lnTo>
                          <a:pt x="684" y="649"/>
                        </a:lnTo>
                        <a:lnTo>
                          <a:pt x="684" y="649"/>
                        </a:lnTo>
                        <a:lnTo>
                          <a:pt x="682" y="649"/>
                        </a:lnTo>
                        <a:lnTo>
                          <a:pt x="682" y="649"/>
                        </a:lnTo>
                        <a:lnTo>
                          <a:pt x="682" y="649"/>
                        </a:lnTo>
                        <a:lnTo>
                          <a:pt x="682" y="649"/>
                        </a:lnTo>
                        <a:lnTo>
                          <a:pt x="680" y="649"/>
                        </a:lnTo>
                        <a:lnTo>
                          <a:pt x="680" y="649"/>
                        </a:lnTo>
                        <a:lnTo>
                          <a:pt x="680" y="649"/>
                        </a:lnTo>
                        <a:lnTo>
                          <a:pt x="680" y="649"/>
                        </a:lnTo>
                        <a:lnTo>
                          <a:pt x="680" y="649"/>
                        </a:lnTo>
                        <a:lnTo>
                          <a:pt x="678" y="649"/>
                        </a:lnTo>
                        <a:lnTo>
                          <a:pt x="678" y="651"/>
                        </a:lnTo>
                        <a:lnTo>
                          <a:pt x="678" y="651"/>
                        </a:lnTo>
                        <a:lnTo>
                          <a:pt x="680" y="651"/>
                        </a:lnTo>
                        <a:lnTo>
                          <a:pt x="680" y="651"/>
                        </a:lnTo>
                        <a:lnTo>
                          <a:pt x="680" y="651"/>
                        </a:lnTo>
                        <a:lnTo>
                          <a:pt x="680" y="651"/>
                        </a:lnTo>
                        <a:lnTo>
                          <a:pt x="682" y="651"/>
                        </a:lnTo>
                        <a:lnTo>
                          <a:pt x="682" y="651"/>
                        </a:lnTo>
                        <a:lnTo>
                          <a:pt x="684" y="651"/>
                        </a:lnTo>
                        <a:lnTo>
                          <a:pt x="684" y="651"/>
                        </a:lnTo>
                        <a:lnTo>
                          <a:pt x="682" y="651"/>
                        </a:lnTo>
                        <a:lnTo>
                          <a:pt x="682" y="653"/>
                        </a:lnTo>
                        <a:lnTo>
                          <a:pt x="682" y="653"/>
                        </a:lnTo>
                        <a:lnTo>
                          <a:pt x="682" y="653"/>
                        </a:lnTo>
                        <a:lnTo>
                          <a:pt x="682" y="655"/>
                        </a:lnTo>
                        <a:lnTo>
                          <a:pt x="682" y="655"/>
                        </a:lnTo>
                        <a:lnTo>
                          <a:pt x="684" y="655"/>
                        </a:lnTo>
                        <a:lnTo>
                          <a:pt x="684" y="655"/>
                        </a:lnTo>
                        <a:lnTo>
                          <a:pt x="682" y="655"/>
                        </a:lnTo>
                        <a:lnTo>
                          <a:pt x="682" y="655"/>
                        </a:lnTo>
                        <a:lnTo>
                          <a:pt x="682" y="657"/>
                        </a:lnTo>
                        <a:lnTo>
                          <a:pt x="680" y="657"/>
                        </a:lnTo>
                        <a:lnTo>
                          <a:pt x="680" y="657"/>
                        </a:lnTo>
                        <a:lnTo>
                          <a:pt x="680" y="655"/>
                        </a:lnTo>
                        <a:lnTo>
                          <a:pt x="680" y="655"/>
                        </a:lnTo>
                        <a:lnTo>
                          <a:pt x="678" y="655"/>
                        </a:lnTo>
                        <a:lnTo>
                          <a:pt x="678" y="655"/>
                        </a:lnTo>
                        <a:lnTo>
                          <a:pt x="678" y="655"/>
                        </a:lnTo>
                        <a:lnTo>
                          <a:pt x="676" y="655"/>
                        </a:lnTo>
                        <a:lnTo>
                          <a:pt x="676" y="655"/>
                        </a:lnTo>
                        <a:lnTo>
                          <a:pt x="676" y="655"/>
                        </a:lnTo>
                        <a:lnTo>
                          <a:pt x="676" y="653"/>
                        </a:lnTo>
                        <a:lnTo>
                          <a:pt x="674" y="653"/>
                        </a:lnTo>
                        <a:lnTo>
                          <a:pt x="674" y="655"/>
                        </a:lnTo>
                        <a:lnTo>
                          <a:pt x="674" y="655"/>
                        </a:lnTo>
                        <a:lnTo>
                          <a:pt x="674" y="653"/>
                        </a:lnTo>
                        <a:lnTo>
                          <a:pt x="674" y="653"/>
                        </a:lnTo>
                        <a:lnTo>
                          <a:pt x="674" y="653"/>
                        </a:lnTo>
                        <a:lnTo>
                          <a:pt x="672" y="653"/>
                        </a:lnTo>
                        <a:lnTo>
                          <a:pt x="672" y="653"/>
                        </a:lnTo>
                        <a:lnTo>
                          <a:pt x="672" y="653"/>
                        </a:lnTo>
                        <a:lnTo>
                          <a:pt x="672" y="653"/>
                        </a:lnTo>
                        <a:lnTo>
                          <a:pt x="670" y="653"/>
                        </a:lnTo>
                        <a:lnTo>
                          <a:pt x="670" y="653"/>
                        </a:lnTo>
                        <a:lnTo>
                          <a:pt x="670" y="653"/>
                        </a:lnTo>
                        <a:lnTo>
                          <a:pt x="670" y="651"/>
                        </a:lnTo>
                        <a:lnTo>
                          <a:pt x="670" y="651"/>
                        </a:lnTo>
                        <a:lnTo>
                          <a:pt x="668" y="651"/>
                        </a:lnTo>
                        <a:lnTo>
                          <a:pt x="668" y="651"/>
                        </a:lnTo>
                        <a:lnTo>
                          <a:pt x="668" y="651"/>
                        </a:lnTo>
                        <a:lnTo>
                          <a:pt x="668" y="651"/>
                        </a:lnTo>
                        <a:lnTo>
                          <a:pt x="666" y="651"/>
                        </a:lnTo>
                        <a:lnTo>
                          <a:pt x="666" y="653"/>
                        </a:lnTo>
                        <a:lnTo>
                          <a:pt x="666" y="653"/>
                        </a:lnTo>
                        <a:lnTo>
                          <a:pt x="666" y="653"/>
                        </a:lnTo>
                        <a:lnTo>
                          <a:pt x="666" y="653"/>
                        </a:lnTo>
                        <a:lnTo>
                          <a:pt x="668" y="653"/>
                        </a:lnTo>
                        <a:lnTo>
                          <a:pt x="668" y="655"/>
                        </a:lnTo>
                        <a:lnTo>
                          <a:pt x="668" y="655"/>
                        </a:lnTo>
                        <a:lnTo>
                          <a:pt x="666" y="655"/>
                        </a:lnTo>
                        <a:lnTo>
                          <a:pt x="666" y="655"/>
                        </a:lnTo>
                        <a:lnTo>
                          <a:pt x="664" y="655"/>
                        </a:lnTo>
                        <a:lnTo>
                          <a:pt x="664" y="655"/>
                        </a:lnTo>
                        <a:lnTo>
                          <a:pt x="664" y="657"/>
                        </a:lnTo>
                        <a:lnTo>
                          <a:pt x="664" y="657"/>
                        </a:lnTo>
                        <a:lnTo>
                          <a:pt x="662" y="657"/>
                        </a:lnTo>
                        <a:lnTo>
                          <a:pt x="662" y="655"/>
                        </a:lnTo>
                        <a:lnTo>
                          <a:pt x="662" y="655"/>
                        </a:lnTo>
                        <a:lnTo>
                          <a:pt x="662" y="655"/>
                        </a:lnTo>
                        <a:lnTo>
                          <a:pt x="662" y="657"/>
                        </a:lnTo>
                        <a:lnTo>
                          <a:pt x="662" y="657"/>
                        </a:lnTo>
                        <a:lnTo>
                          <a:pt x="661" y="657"/>
                        </a:lnTo>
                        <a:lnTo>
                          <a:pt x="661" y="657"/>
                        </a:lnTo>
                        <a:lnTo>
                          <a:pt x="659" y="657"/>
                        </a:lnTo>
                        <a:lnTo>
                          <a:pt x="659" y="657"/>
                        </a:lnTo>
                        <a:lnTo>
                          <a:pt x="659" y="657"/>
                        </a:lnTo>
                        <a:lnTo>
                          <a:pt x="657" y="657"/>
                        </a:lnTo>
                        <a:lnTo>
                          <a:pt x="657" y="657"/>
                        </a:lnTo>
                        <a:lnTo>
                          <a:pt x="657" y="657"/>
                        </a:lnTo>
                        <a:lnTo>
                          <a:pt x="657" y="657"/>
                        </a:lnTo>
                        <a:lnTo>
                          <a:pt x="655" y="657"/>
                        </a:lnTo>
                        <a:lnTo>
                          <a:pt x="655" y="659"/>
                        </a:lnTo>
                        <a:lnTo>
                          <a:pt x="655" y="659"/>
                        </a:lnTo>
                        <a:lnTo>
                          <a:pt x="655" y="659"/>
                        </a:lnTo>
                        <a:lnTo>
                          <a:pt x="653" y="659"/>
                        </a:lnTo>
                        <a:lnTo>
                          <a:pt x="653" y="659"/>
                        </a:lnTo>
                        <a:lnTo>
                          <a:pt x="653" y="659"/>
                        </a:lnTo>
                        <a:lnTo>
                          <a:pt x="653" y="657"/>
                        </a:lnTo>
                        <a:lnTo>
                          <a:pt x="653" y="657"/>
                        </a:lnTo>
                        <a:lnTo>
                          <a:pt x="651" y="657"/>
                        </a:lnTo>
                        <a:lnTo>
                          <a:pt x="651" y="657"/>
                        </a:lnTo>
                        <a:lnTo>
                          <a:pt x="651" y="659"/>
                        </a:lnTo>
                        <a:lnTo>
                          <a:pt x="651" y="659"/>
                        </a:lnTo>
                        <a:lnTo>
                          <a:pt x="649" y="659"/>
                        </a:lnTo>
                        <a:lnTo>
                          <a:pt x="649" y="659"/>
                        </a:lnTo>
                        <a:lnTo>
                          <a:pt x="649" y="659"/>
                        </a:lnTo>
                        <a:lnTo>
                          <a:pt x="647" y="659"/>
                        </a:lnTo>
                        <a:lnTo>
                          <a:pt x="647" y="659"/>
                        </a:lnTo>
                        <a:lnTo>
                          <a:pt x="647" y="659"/>
                        </a:lnTo>
                        <a:lnTo>
                          <a:pt x="645" y="659"/>
                        </a:lnTo>
                        <a:lnTo>
                          <a:pt x="645" y="659"/>
                        </a:lnTo>
                        <a:lnTo>
                          <a:pt x="645" y="661"/>
                        </a:lnTo>
                        <a:lnTo>
                          <a:pt x="645" y="661"/>
                        </a:lnTo>
                        <a:lnTo>
                          <a:pt x="645" y="661"/>
                        </a:lnTo>
                        <a:lnTo>
                          <a:pt x="643" y="661"/>
                        </a:lnTo>
                        <a:lnTo>
                          <a:pt x="643" y="663"/>
                        </a:lnTo>
                        <a:lnTo>
                          <a:pt x="643" y="663"/>
                        </a:lnTo>
                        <a:lnTo>
                          <a:pt x="643" y="663"/>
                        </a:lnTo>
                        <a:lnTo>
                          <a:pt x="643" y="664"/>
                        </a:lnTo>
                        <a:lnTo>
                          <a:pt x="643" y="664"/>
                        </a:lnTo>
                        <a:lnTo>
                          <a:pt x="641" y="664"/>
                        </a:lnTo>
                        <a:lnTo>
                          <a:pt x="641" y="664"/>
                        </a:lnTo>
                        <a:lnTo>
                          <a:pt x="641" y="666"/>
                        </a:lnTo>
                        <a:lnTo>
                          <a:pt x="641" y="666"/>
                        </a:lnTo>
                        <a:lnTo>
                          <a:pt x="643" y="666"/>
                        </a:lnTo>
                        <a:lnTo>
                          <a:pt x="643" y="668"/>
                        </a:lnTo>
                        <a:lnTo>
                          <a:pt x="643" y="668"/>
                        </a:lnTo>
                        <a:lnTo>
                          <a:pt x="643" y="668"/>
                        </a:lnTo>
                        <a:lnTo>
                          <a:pt x="643" y="668"/>
                        </a:lnTo>
                        <a:lnTo>
                          <a:pt x="643" y="670"/>
                        </a:lnTo>
                        <a:lnTo>
                          <a:pt x="643" y="670"/>
                        </a:lnTo>
                        <a:lnTo>
                          <a:pt x="641" y="670"/>
                        </a:lnTo>
                        <a:lnTo>
                          <a:pt x="641" y="670"/>
                        </a:lnTo>
                        <a:lnTo>
                          <a:pt x="641" y="670"/>
                        </a:lnTo>
                        <a:lnTo>
                          <a:pt x="641" y="670"/>
                        </a:lnTo>
                        <a:lnTo>
                          <a:pt x="641" y="668"/>
                        </a:lnTo>
                        <a:lnTo>
                          <a:pt x="640" y="668"/>
                        </a:lnTo>
                        <a:lnTo>
                          <a:pt x="640" y="668"/>
                        </a:lnTo>
                        <a:lnTo>
                          <a:pt x="640" y="668"/>
                        </a:lnTo>
                        <a:lnTo>
                          <a:pt x="640" y="666"/>
                        </a:lnTo>
                        <a:lnTo>
                          <a:pt x="640" y="666"/>
                        </a:lnTo>
                        <a:lnTo>
                          <a:pt x="640" y="668"/>
                        </a:lnTo>
                        <a:lnTo>
                          <a:pt x="638" y="668"/>
                        </a:lnTo>
                        <a:lnTo>
                          <a:pt x="638" y="668"/>
                        </a:lnTo>
                        <a:lnTo>
                          <a:pt x="636" y="668"/>
                        </a:lnTo>
                        <a:lnTo>
                          <a:pt x="636" y="668"/>
                        </a:lnTo>
                        <a:lnTo>
                          <a:pt x="636" y="668"/>
                        </a:lnTo>
                        <a:lnTo>
                          <a:pt x="636" y="670"/>
                        </a:lnTo>
                        <a:lnTo>
                          <a:pt x="636" y="670"/>
                        </a:lnTo>
                        <a:lnTo>
                          <a:pt x="638" y="670"/>
                        </a:lnTo>
                        <a:lnTo>
                          <a:pt x="638" y="670"/>
                        </a:lnTo>
                        <a:lnTo>
                          <a:pt x="640" y="670"/>
                        </a:lnTo>
                        <a:lnTo>
                          <a:pt x="640" y="670"/>
                        </a:lnTo>
                        <a:lnTo>
                          <a:pt x="640" y="670"/>
                        </a:lnTo>
                        <a:lnTo>
                          <a:pt x="640" y="672"/>
                        </a:lnTo>
                        <a:lnTo>
                          <a:pt x="640" y="672"/>
                        </a:lnTo>
                        <a:lnTo>
                          <a:pt x="640" y="672"/>
                        </a:lnTo>
                        <a:lnTo>
                          <a:pt x="640" y="672"/>
                        </a:lnTo>
                        <a:lnTo>
                          <a:pt x="641" y="672"/>
                        </a:lnTo>
                        <a:lnTo>
                          <a:pt x="641" y="674"/>
                        </a:lnTo>
                        <a:lnTo>
                          <a:pt x="641" y="674"/>
                        </a:lnTo>
                        <a:lnTo>
                          <a:pt x="641" y="676"/>
                        </a:lnTo>
                        <a:lnTo>
                          <a:pt x="641" y="676"/>
                        </a:lnTo>
                        <a:lnTo>
                          <a:pt x="641" y="676"/>
                        </a:lnTo>
                        <a:lnTo>
                          <a:pt x="641" y="678"/>
                        </a:lnTo>
                        <a:lnTo>
                          <a:pt x="641" y="678"/>
                        </a:lnTo>
                        <a:lnTo>
                          <a:pt x="641" y="680"/>
                        </a:lnTo>
                        <a:lnTo>
                          <a:pt x="641" y="680"/>
                        </a:lnTo>
                        <a:lnTo>
                          <a:pt x="643" y="680"/>
                        </a:lnTo>
                        <a:lnTo>
                          <a:pt x="643" y="680"/>
                        </a:lnTo>
                        <a:lnTo>
                          <a:pt x="643" y="680"/>
                        </a:lnTo>
                        <a:lnTo>
                          <a:pt x="641" y="680"/>
                        </a:lnTo>
                        <a:lnTo>
                          <a:pt x="641" y="682"/>
                        </a:lnTo>
                        <a:lnTo>
                          <a:pt x="641" y="682"/>
                        </a:lnTo>
                        <a:lnTo>
                          <a:pt x="641" y="680"/>
                        </a:lnTo>
                        <a:lnTo>
                          <a:pt x="641" y="680"/>
                        </a:lnTo>
                        <a:lnTo>
                          <a:pt x="641" y="680"/>
                        </a:lnTo>
                        <a:lnTo>
                          <a:pt x="641" y="680"/>
                        </a:lnTo>
                        <a:lnTo>
                          <a:pt x="640" y="680"/>
                        </a:lnTo>
                        <a:lnTo>
                          <a:pt x="640" y="682"/>
                        </a:lnTo>
                        <a:lnTo>
                          <a:pt x="640" y="682"/>
                        </a:lnTo>
                        <a:lnTo>
                          <a:pt x="640" y="682"/>
                        </a:lnTo>
                        <a:lnTo>
                          <a:pt x="640" y="682"/>
                        </a:lnTo>
                        <a:lnTo>
                          <a:pt x="638" y="682"/>
                        </a:lnTo>
                        <a:lnTo>
                          <a:pt x="638" y="682"/>
                        </a:lnTo>
                        <a:lnTo>
                          <a:pt x="638" y="684"/>
                        </a:lnTo>
                        <a:lnTo>
                          <a:pt x="636" y="684"/>
                        </a:lnTo>
                        <a:lnTo>
                          <a:pt x="636" y="682"/>
                        </a:lnTo>
                        <a:lnTo>
                          <a:pt x="636" y="682"/>
                        </a:lnTo>
                        <a:lnTo>
                          <a:pt x="636" y="684"/>
                        </a:lnTo>
                        <a:lnTo>
                          <a:pt x="636" y="684"/>
                        </a:lnTo>
                        <a:lnTo>
                          <a:pt x="634" y="684"/>
                        </a:lnTo>
                        <a:lnTo>
                          <a:pt x="634" y="684"/>
                        </a:lnTo>
                        <a:lnTo>
                          <a:pt x="634" y="682"/>
                        </a:lnTo>
                        <a:lnTo>
                          <a:pt x="632" y="682"/>
                        </a:lnTo>
                        <a:lnTo>
                          <a:pt x="632" y="682"/>
                        </a:lnTo>
                        <a:lnTo>
                          <a:pt x="632" y="682"/>
                        </a:lnTo>
                        <a:lnTo>
                          <a:pt x="632" y="684"/>
                        </a:lnTo>
                        <a:lnTo>
                          <a:pt x="630" y="684"/>
                        </a:lnTo>
                        <a:lnTo>
                          <a:pt x="630" y="682"/>
                        </a:lnTo>
                        <a:lnTo>
                          <a:pt x="630" y="682"/>
                        </a:lnTo>
                        <a:lnTo>
                          <a:pt x="630" y="680"/>
                        </a:lnTo>
                        <a:lnTo>
                          <a:pt x="630" y="680"/>
                        </a:lnTo>
                        <a:lnTo>
                          <a:pt x="630" y="680"/>
                        </a:lnTo>
                        <a:lnTo>
                          <a:pt x="630" y="680"/>
                        </a:lnTo>
                        <a:lnTo>
                          <a:pt x="630" y="680"/>
                        </a:lnTo>
                        <a:lnTo>
                          <a:pt x="630" y="680"/>
                        </a:lnTo>
                        <a:lnTo>
                          <a:pt x="630" y="678"/>
                        </a:lnTo>
                        <a:lnTo>
                          <a:pt x="630" y="678"/>
                        </a:lnTo>
                        <a:lnTo>
                          <a:pt x="630" y="678"/>
                        </a:lnTo>
                        <a:lnTo>
                          <a:pt x="628" y="678"/>
                        </a:lnTo>
                        <a:lnTo>
                          <a:pt x="628" y="676"/>
                        </a:lnTo>
                        <a:lnTo>
                          <a:pt x="628" y="676"/>
                        </a:lnTo>
                        <a:lnTo>
                          <a:pt x="628" y="674"/>
                        </a:lnTo>
                        <a:lnTo>
                          <a:pt x="628" y="674"/>
                        </a:lnTo>
                        <a:lnTo>
                          <a:pt x="626" y="674"/>
                        </a:lnTo>
                        <a:lnTo>
                          <a:pt x="626" y="674"/>
                        </a:lnTo>
                        <a:lnTo>
                          <a:pt x="626" y="672"/>
                        </a:lnTo>
                        <a:lnTo>
                          <a:pt x="626" y="672"/>
                        </a:lnTo>
                        <a:lnTo>
                          <a:pt x="626" y="672"/>
                        </a:lnTo>
                        <a:lnTo>
                          <a:pt x="626" y="672"/>
                        </a:lnTo>
                        <a:lnTo>
                          <a:pt x="626" y="670"/>
                        </a:lnTo>
                        <a:lnTo>
                          <a:pt x="626" y="670"/>
                        </a:lnTo>
                        <a:lnTo>
                          <a:pt x="626" y="670"/>
                        </a:lnTo>
                        <a:lnTo>
                          <a:pt x="626" y="668"/>
                        </a:lnTo>
                        <a:lnTo>
                          <a:pt x="626" y="668"/>
                        </a:lnTo>
                        <a:lnTo>
                          <a:pt x="626" y="668"/>
                        </a:lnTo>
                        <a:lnTo>
                          <a:pt x="626" y="666"/>
                        </a:lnTo>
                        <a:lnTo>
                          <a:pt x="626" y="666"/>
                        </a:lnTo>
                        <a:lnTo>
                          <a:pt x="626" y="664"/>
                        </a:lnTo>
                        <a:lnTo>
                          <a:pt x="626" y="664"/>
                        </a:lnTo>
                        <a:lnTo>
                          <a:pt x="626" y="664"/>
                        </a:lnTo>
                        <a:lnTo>
                          <a:pt x="626" y="664"/>
                        </a:lnTo>
                        <a:lnTo>
                          <a:pt x="626" y="663"/>
                        </a:lnTo>
                        <a:lnTo>
                          <a:pt x="628" y="663"/>
                        </a:lnTo>
                        <a:lnTo>
                          <a:pt x="628" y="663"/>
                        </a:lnTo>
                        <a:lnTo>
                          <a:pt x="628" y="661"/>
                        </a:lnTo>
                        <a:lnTo>
                          <a:pt x="628" y="661"/>
                        </a:lnTo>
                        <a:lnTo>
                          <a:pt x="628" y="659"/>
                        </a:lnTo>
                        <a:lnTo>
                          <a:pt x="628" y="659"/>
                        </a:lnTo>
                        <a:lnTo>
                          <a:pt x="630" y="659"/>
                        </a:lnTo>
                        <a:lnTo>
                          <a:pt x="630" y="659"/>
                        </a:lnTo>
                        <a:lnTo>
                          <a:pt x="630" y="659"/>
                        </a:lnTo>
                        <a:lnTo>
                          <a:pt x="630" y="657"/>
                        </a:lnTo>
                        <a:lnTo>
                          <a:pt x="630" y="657"/>
                        </a:lnTo>
                        <a:lnTo>
                          <a:pt x="628" y="657"/>
                        </a:lnTo>
                        <a:lnTo>
                          <a:pt x="628" y="657"/>
                        </a:lnTo>
                        <a:lnTo>
                          <a:pt x="626" y="657"/>
                        </a:lnTo>
                        <a:lnTo>
                          <a:pt x="626" y="657"/>
                        </a:lnTo>
                        <a:lnTo>
                          <a:pt x="626" y="657"/>
                        </a:lnTo>
                        <a:lnTo>
                          <a:pt x="626" y="657"/>
                        </a:lnTo>
                        <a:lnTo>
                          <a:pt x="626" y="657"/>
                        </a:lnTo>
                        <a:lnTo>
                          <a:pt x="626" y="659"/>
                        </a:lnTo>
                        <a:lnTo>
                          <a:pt x="624" y="659"/>
                        </a:lnTo>
                        <a:lnTo>
                          <a:pt x="624" y="657"/>
                        </a:lnTo>
                        <a:lnTo>
                          <a:pt x="624" y="657"/>
                        </a:lnTo>
                        <a:lnTo>
                          <a:pt x="624" y="657"/>
                        </a:lnTo>
                        <a:lnTo>
                          <a:pt x="624" y="657"/>
                        </a:lnTo>
                        <a:lnTo>
                          <a:pt x="624" y="657"/>
                        </a:lnTo>
                        <a:lnTo>
                          <a:pt x="622" y="657"/>
                        </a:lnTo>
                        <a:lnTo>
                          <a:pt x="622" y="659"/>
                        </a:lnTo>
                        <a:lnTo>
                          <a:pt x="622" y="659"/>
                        </a:lnTo>
                        <a:lnTo>
                          <a:pt x="620" y="659"/>
                        </a:lnTo>
                        <a:lnTo>
                          <a:pt x="620" y="659"/>
                        </a:lnTo>
                        <a:lnTo>
                          <a:pt x="620" y="659"/>
                        </a:lnTo>
                        <a:lnTo>
                          <a:pt x="618" y="659"/>
                        </a:lnTo>
                        <a:lnTo>
                          <a:pt x="618" y="659"/>
                        </a:lnTo>
                        <a:lnTo>
                          <a:pt x="618" y="659"/>
                        </a:lnTo>
                        <a:lnTo>
                          <a:pt x="618" y="659"/>
                        </a:lnTo>
                        <a:lnTo>
                          <a:pt x="617" y="659"/>
                        </a:lnTo>
                        <a:lnTo>
                          <a:pt x="617" y="659"/>
                        </a:lnTo>
                        <a:lnTo>
                          <a:pt x="617" y="659"/>
                        </a:lnTo>
                        <a:lnTo>
                          <a:pt x="615" y="659"/>
                        </a:lnTo>
                        <a:lnTo>
                          <a:pt x="615" y="657"/>
                        </a:lnTo>
                        <a:lnTo>
                          <a:pt x="615" y="657"/>
                        </a:lnTo>
                        <a:lnTo>
                          <a:pt x="617" y="657"/>
                        </a:lnTo>
                        <a:lnTo>
                          <a:pt x="617" y="657"/>
                        </a:lnTo>
                        <a:lnTo>
                          <a:pt x="617" y="657"/>
                        </a:lnTo>
                        <a:lnTo>
                          <a:pt x="617" y="655"/>
                        </a:lnTo>
                        <a:lnTo>
                          <a:pt x="617" y="655"/>
                        </a:lnTo>
                        <a:lnTo>
                          <a:pt x="615" y="655"/>
                        </a:lnTo>
                        <a:lnTo>
                          <a:pt x="615" y="655"/>
                        </a:lnTo>
                        <a:lnTo>
                          <a:pt x="615" y="655"/>
                        </a:lnTo>
                        <a:lnTo>
                          <a:pt x="613" y="655"/>
                        </a:lnTo>
                        <a:lnTo>
                          <a:pt x="613" y="655"/>
                        </a:lnTo>
                        <a:lnTo>
                          <a:pt x="613" y="655"/>
                        </a:lnTo>
                        <a:lnTo>
                          <a:pt x="611" y="655"/>
                        </a:lnTo>
                        <a:lnTo>
                          <a:pt x="611" y="655"/>
                        </a:lnTo>
                        <a:lnTo>
                          <a:pt x="609" y="655"/>
                        </a:lnTo>
                        <a:lnTo>
                          <a:pt x="609" y="655"/>
                        </a:lnTo>
                        <a:lnTo>
                          <a:pt x="609" y="655"/>
                        </a:lnTo>
                        <a:lnTo>
                          <a:pt x="609" y="653"/>
                        </a:lnTo>
                        <a:lnTo>
                          <a:pt x="609" y="653"/>
                        </a:lnTo>
                        <a:lnTo>
                          <a:pt x="609" y="653"/>
                        </a:lnTo>
                        <a:lnTo>
                          <a:pt x="607" y="653"/>
                        </a:lnTo>
                        <a:lnTo>
                          <a:pt x="607" y="653"/>
                        </a:lnTo>
                        <a:lnTo>
                          <a:pt x="607" y="655"/>
                        </a:lnTo>
                        <a:lnTo>
                          <a:pt x="607" y="655"/>
                        </a:lnTo>
                        <a:lnTo>
                          <a:pt x="607" y="655"/>
                        </a:lnTo>
                        <a:lnTo>
                          <a:pt x="605" y="655"/>
                        </a:lnTo>
                        <a:lnTo>
                          <a:pt x="605" y="657"/>
                        </a:lnTo>
                        <a:lnTo>
                          <a:pt x="605" y="657"/>
                        </a:lnTo>
                        <a:lnTo>
                          <a:pt x="605" y="657"/>
                        </a:lnTo>
                        <a:lnTo>
                          <a:pt x="603" y="657"/>
                        </a:lnTo>
                        <a:lnTo>
                          <a:pt x="603" y="655"/>
                        </a:lnTo>
                        <a:lnTo>
                          <a:pt x="603" y="655"/>
                        </a:lnTo>
                        <a:lnTo>
                          <a:pt x="603" y="657"/>
                        </a:lnTo>
                        <a:lnTo>
                          <a:pt x="603" y="657"/>
                        </a:lnTo>
                        <a:lnTo>
                          <a:pt x="603" y="657"/>
                        </a:lnTo>
                        <a:lnTo>
                          <a:pt x="601" y="657"/>
                        </a:lnTo>
                        <a:lnTo>
                          <a:pt x="601" y="657"/>
                        </a:lnTo>
                        <a:lnTo>
                          <a:pt x="601" y="657"/>
                        </a:lnTo>
                        <a:lnTo>
                          <a:pt x="599" y="657"/>
                        </a:lnTo>
                        <a:lnTo>
                          <a:pt x="599" y="657"/>
                        </a:lnTo>
                        <a:lnTo>
                          <a:pt x="599" y="657"/>
                        </a:lnTo>
                        <a:lnTo>
                          <a:pt x="599" y="657"/>
                        </a:lnTo>
                        <a:lnTo>
                          <a:pt x="597" y="657"/>
                        </a:lnTo>
                        <a:lnTo>
                          <a:pt x="597" y="657"/>
                        </a:lnTo>
                        <a:lnTo>
                          <a:pt x="597" y="657"/>
                        </a:lnTo>
                        <a:lnTo>
                          <a:pt x="597" y="657"/>
                        </a:lnTo>
                        <a:lnTo>
                          <a:pt x="597" y="655"/>
                        </a:lnTo>
                        <a:lnTo>
                          <a:pt x="596" y="655"/>
                        </a:lnTo>
                        <a:lnTo>
                          <a:pt x="596" y="655"/>
                        </a:lnTo>
                        <a:lnTo>
                          <a:pt x="596" y="655"/>
                        </a:lnTo>
                        <a:lnTo>
                          <a:pt x="596" y="653"/>
                        </a:lnTo>
                        <a:lnTo>
                          <a:pt x="594" y="653"/>
                        </a:lnTo>
                        <a:lnTo>
                          <a:pt x="594" y="653"/>
                        </a:lnTo>
                        <a:lnTo>
                          <a:pt x="594" y="653"/>
                        </a:lnTo>
                        <a:lnTo>
                          <a:pt x="594" y="655"/>
                        </a:lnTo>
                        <a:lnTo>
                          <a:pt x="592" y="655"/>
                        </a:lnTo>
                        <a:lnTo>
                          <a:pt x="592" y="655"/>
                        </a:lnTo>
                        <a:lnTo>
                          <a:pt x="592" y="655"/>
                        </a:lnTo>
                        <a:lnTo>
                          <a:pt x="590" y="655"/>
                        </a:lnTo>
                        <a:lnTo>
                          <a:pt x="590" y="655"/>
                        </a:lnTo>
                        <a:lnTo>
                          <a:pt x="588" y="655"/>
                        </a:lnTo>
                        <a:lnTo>
                          <a:pt x="588" y="653"/>
                        </a:lnTo>
                        <a:lnTo>
                          <a:pt x="588" y="653"/>
                        </a:lnTo>
                        <a:lnTo>
                          <a:pt x="588" y="653"/>
                        </a:lnTo>
                        <a:lnTo>
                          <a:pt x="588" y="655"/>
                        </a:lnTo>
                        <a:lnTo>
                          <a:pt x="586" y="655"/>
                        </a:lnTo>
                        <a:lnTo>
                          <a:pt x="586" y="653"/>
                        </a:lnTo>
                        <a:lnTo>
                          <a:pt x="586" y="653"/>
                        </a:lnTo>
                        <a:lnTo>
                          <a:pt x="586" y="653"/>
                        </a:lnTo>
                        <a:lnTo>
                          <a:pt x="586" y="651"/>
                        </a:lnTo>
                        <a:lnTo>
                          <a:pt x="586" y="651"/>
                        </a:lnTo>
                        <a:lnTo>
                          <a:pt x="586" y="653"/>
                        </a:lnTo>
                        <a:lnTo>
                          <a:pt x="584" y="653"/>
                        </a:lnTo>
                        <a:lnTo>
                          <a:pt x="584" y="653"/>
                        </a:lnTo>
                        <a:lnTo>
                          <a:pt x="584" y="651"/>
                        </a:lnTo>
                        <a:lnTo>
                          <a:pt x="582" y="651"/>
                        </a:lnTo>
                        <a:lnTo>
                          <a:pt x="582" y="651"/>
                        </a:lnTo>
                        <a:lnTo>
                          <a:pt x="582" y="651"/>
                        </a:lnTo>
                        <a:lnTo>
                          <a:pt x="582" y="651"/>
                        </a:lnTo>
                        <a:lnTo>
                          <a:pt x="582" y="649"/>
                        </a:lnTo>
                        <a:lnTo>
                          <a:pt x="580" y="649"/>
                        </a:lnTo>
                        <a:lnTo>
                          <a:pt x="580" y="649"/>
                        </a:lnTo>
                        <a:lnTo>
                          <a:pt x="580" y="649"/>
                        </a:lnTo>
                        <a:lnTo>
                          <a:pt x="580" y="647"/>
                        </a:lnTo>
                        <a:lnTo>
                          <a:pt x="580" y="647"/>
                        </a:lnTo>
                        <a:lnTo>
                          <a:pt x="580" y="649"/>
                        </a:lnTo>
                        <a:lnTo>
                          <a:pt x="580" y="649"/>
                        </a:lnTo>
                        <a:lnTo>
                          <a:pt x="580" y="647"/>
                        </a:lnTo>
                        <a:lnTo>
                          <a:pt x="578" y="647"/>
                        </a:lnTo>
                        <a:lnTo>
                          <a:pt x="578" y="647"/>
                        </a:lnTo>
                        <a:lnTo>
                          <a:pt x="578" y="647"/>
                        </a:lnTo>
                        <a:lnTo>
                          <a:pt x="576" y="647"/>
                        </a:lnTo>
                        <a:lnTo>
                          <a:pt x="576" y="647"/>
                        </a:lnTo>
                        <a:lnTo>
                          <a:pt x="576" y="647"/>
                        </a:lnTo>
                        <a:lnTo>
                          <a:pt x="574" y="647"/>
                        </a:lnTo>
                        <a:lnTo>
                          <a:pt x="574" y="645"/>
                        </a:lnTo>
                        <a:lnTo>
                          <a:pt x="574" y="645"/>
                        </a:lnTo>
                        <a:lnTo>
                          <a:pt x="574" y="643"/>
                        </a:lnTo>
                        <a:lnTo>
                          <a:pt x="574" y="643"/>
                        </a:lnTo>
                        <a:lnTo>
                          <a:pt x="574" y="643"/>
                        </a:lnTo>
                        <a:lnTo>
                          <a:pt x="574" y="641"/>
                        </a:lnTo>
                        <a:lnTo>
                          <a:pt x="574" y="641"/>
                        </a:lnTo>
                        <a:lnTo>
                          <a:pt x="574" y="641"/>
                        </a:lnTo>
                        <a:lnTo>
                          <a:pt x="574" y="640"/>
                        </a:lnTo>
                        <a:lnTo>
                          <a:pt x="574" y="640"/>
                        </a:lnTo>
                        <a:lnTo>
                          <a:pt x="574" y="640"/>
                        </a:lnTo>
                        <a:lnTo>
                          <a:pt x="573" y="640"/>
                        </a:lnTo>
                        <a:lnTo>
                          <a:pt x="573" y="640"/>
                        </a:lnTo>
                        <a:lnTo>
                          <a:pt x="573" y="640"/>
                        </a:lnTo>
                        <a:lnTo>
                          <a:pt x="573" y="638"/>
                        </a:lnTo>
                        <a:lnTo>
                          <a:pt x="573" y="638"/>
                        </a:lnTo>
                        <a:lnTo>
                          <a:pt x="573" y="636"/>
                        </a:lnTo>
                        <a:lnTo>
                          <a:pt x="573" y="636"/>
                        </a:lnTo>
                        <a:lnTo>
                          <a:pt x="573" y="636"/>
                        </a:lnTo>
                        <a:lnTo>
                          <a:pt x="574" y="636"/>
                        </a:lnTo>
                        <a:lnTo>
                          <a:pt x="574" y="634"/>
                        </a:lnTo>
                        <a:lnTo>
                          <a:pt x="574" y="634"/>
                        </a:lnTo>
                        <a:lnTo>
                          <a:pt x="574" y="634"/>
                        </a:lnTo>
                        <a:lnTo>
                          <a:pt x="576" y="634"/>
                        </a:lnTo>
                        <a:lnTo>
                          <a:pt x="576" y="632"/>
                        </a:lnTo>
                        <a:lnTo>
                          <a:pt x="576" y="632"/>
                        </a:lnTo>
                        <a:lnTo>
                          <a:pt x="576" y="632"/>
                        </a:lnTo>
                        <a:lnTo>
                          <a:pt x="576" y="632"/>
                        </a:lnTo>
                        <a:lnTo>
                          <a:pt x="576" y="630"/>
                        </a:lnTo>
                        <a:lnTo>
                          <a:pt x="576" y="630"/>
                        </a:lnTo>
                        <a:lnTo>
                          <a:pt x="576" y="630"/>
                        </a:lnTo>
                        <a:lnTo>
                          <a:pt x="574" y="630"/>
                        </a:lnTo>
                        <a:lnTo>
                          <a:pt x="574" y="628"/>
                        </a:lnTo>
                        <a:lnTo>
                          <a:pt x="574" y="628"/>
                        </a:lnTo>
                        <a:lnTo>
                          <a:pt x="573" y="628"/>
                        </a:lnTo>
                        <a:lnTo>
                          <a:pt x="573" y="628"/>
                        </a:lnTo>
                        <a:lnTo>
                          <a:pt x="573" y="628"/>
                        </a:lnTo>
                        <a:lnTo>
                          <a:pt x="573" y="628"/>
                        </a:lnTo>
                        <a:lnTo>
                          <a:pt x="573" y="626"/>
                        </a:lnTo>
                        <a:lnTo>
                          <a:pt x="571" y="626"/>
                        </a:lnTo>
                        <a:lnTo>
                          <a:pt x="571" y="628"/>
                        </a:lnTo>
                        <a:lnTo>
                          <a:pt x="571" y="628"/>
                        </a:lnTo>
                        <a:lnTo>
                          <a:pt x="571" y="628"/>
                        </a:lnTo>
                        <a:lnTo>
                          <a:pt x="571" y="628"/>
                        </a:lnTo>
                        <a:lnTo>
                          <a:pt x="569" y="628"/>
                        </a:lnTo>
                        <a:lnTo>
                          <a:pt x="569" y="628"/>
                        </a:lnTo>
                        <a:lnTo>
                          <a:pt x="567" y="628"/>
                        </a:lnTo>
                        <a:lnTo>
                          <a:pt x="567" y="628"/>
                        </a:lnTo>
                        <a:lnTo>
                          <a:pt x="567" y="628"/>
                        </a:lnTo>
                        <a:lnTo>
                          <a:pt x="567" y="626"/>
                        </a:lnTo>
                        <a:lnTo>
                          <a:pt x="567" y="626"/>
                        </a:lnTo>
                        <a:lnTo>
                          <a:pt x="567" y="626"/>
                        </a:lnTo>
                        <a:lnTo>
                          <a:pt x="565" y="626"/>
                        </a:lnTo>
                        <a:lnTo>
                          <a:pt x="565" y="626"/>
                        </a:lnTo>
                        <a:lnTo>
                          <a:pt x="565" y="626"/>
                        </a:lnTo>
                        <a:lnTo>
                          <a:pt x="563" y="626"/>
                        </a:lnTo>
                        <a:lnTo>
                          <a:pt x="563" y="626"/>
                        </a:lnTo>
                        <a:lnTo>
                          <a:pt x="563" y="626"/>
                        </a:lnTo>
                        <a:lnTo>
                          <a:pt x="561" y="626"/>
                        </a:lnTo>
                        <a:lnTo>
                          <a:pt x="561" y="626"/>
                        </a:lnTo>
                        <a:lnTo>
                          <a:pt x="561" y="628"/>
                        </a:lnTo>
                        <a:lnTo>
                          <a:pt x="561" y="628"/>
                        </a:lnTo>
                        <a:lnTo>
                          <a:pt x="561" y="626"/>
                        </a:lnTo>
                        <a:lnTo>
                          <a:pt x="559" y="626"/>
                        </a:lnTo>
                        <a:lnTo>
                          <a:pt x="559" y="626"/>
                        </a:lnTo>
                        <a:lnTo>
                          <a:pt x="559" y="626"/>
                        </a:lnTo>
                        <a:lnTo>
                          <a:pt x="559" y="624"/>
                        </a:lnTo>
                        <a:lnTo>
                          <a:pt x="559" y="624"/>
                        </a:lnTo>
                        <a:lnTo>
                          <a:pt x="557" y="624"/>
                        </a:lnTo>
                        <a:lnTo>
                          <a:pt x="557" y="624"/>
                        </a:lnTo>
                        <a:lnTo>
                          <a:pt x="557" y="624"/>
                        </a:lnTo>
                        <a:lnTo>
                          <a:pt x="555" y="624"/>
                        </a:lnTo>
                        <a:lnTo>
                          <a:pt x="555" y="624"/>
                        </a:lnTo>
                        <a:lnTo>
                          <a:pt x="555" y="624"/>
                        </a:lnTo>
                        <a:lnTo>
                          <a:pt x="555" y="622"/>
                        </a:lnTo>
                        <a:lnTo>
                          <a:pt x="555" y="622"/>
                        </a:lnTo>
                        <a:lnTo>
                          <a:pt x="555" y="622"/>
                        </a:lnTo>
                        <a:lnTo>
                          <a:pt x="553" y="622"/>
                        </a:lnTo>
                        <a:lnTo>
                          <a:pt x="553" y="620"/>
                        </a:lnTo>
                        <a:lnTo>
                          <a:pt x="553" y="620"/>
                        </a:lnTo>
                        <a:lnTo>
                          <a:pt x="553" y="620"/>
                        </a:lnTo>
                        <a:lnTo>
                          <a:pt x="553" y="620"/>
                        </a:lnTo>
                        <a:lnTo>
                          <a:pt x="551" y="620"/>
                        </a:lnTo>
                        <a:lnTo>
                          <a:pt x="551" y="618"/>
                        </a:lnTo>
                        <a:lnTo>
                          <a:pt x="551" y="618"/>
                        </a:lnTo>
                        <a:lnTo>
                          <a:pt x="551" y="618"/>
                        </a:lnTo>
                        <a:lnTo>
                          <a:pt x="550" y="618"/>
                        </a:lnTo>
                        <a:lnTo>
                          <a:pt x="550" y="618"/>
                        </a:lnTo>
                        <a:lnTo>
                          <a:pt x="550" y="618"/>
                        </a:lnTo>
                        <a:lnTo>
                          <a:pt x="550" y="620"/>
                        </a:lnTo>
                        <a:lnTo>
                          <a:pt x="550" y="620"/>
                        </a:lnTo>
                        <a:lnTo>
                          <a:pt x="548" y="620"/>
                        </a:lnTo>
                        <a:lnTo>
                          <a:pt x="548" y="620"/>
                        </a:lnTo>
                        <a:lnTo>
                          <a:pt x="548" y="620"/>
                        </a:lnTo>
                        <a:lnTo>
                          <a:pt x="546" y="620"/>
                        </a:lnTo>
                        <a:lnTo>
                          <a:pt x="546" y="620"/>
                        </a:lnTo>
                        <a:lnTo>
                          <a:pt x="546" y="622"/>
                        </a:lnTo>
                        <a:lnTo>
                          <a:pt x="546" y="622"/>
                        </a:lnTo>
                        <a:lnTo>
                          <a:pt x="544" y="622"/>
                        </a:lnTo>
                        <a:lnTo>
                          <a:pt x="544" y="622"/>
                        </a:lnTo>
                        <a:lnTo>
                          <a:pt x="544" y="622"/>
                        </a:lnTo>
                        <a:lnTo>
                          <a:pt x="544" y="622"/>
                        </a:lnTo>
                        <a:lnTo>
                          <a:pt x="544" y="624"/>
                        </a:lnTo>
                        <a:lnTo>
                          <a:pt x="542" y="624"/>
                        </a:lnTo>
                        <a:lnTo>
                          <a:pt x="542" y="624"/>
                        </a:lnTo>
                        <a:lnTo>
                          <a:pt x="542" y="624"/>
                        </a:lnTo>
                        <a:lnTo>
                          <a:pt x="542" y="626"/>
                        </a:lnTo>
                        <a:lnTo>
                          <a:pt x="542" y="626"/>
                        </a:lnTo>
                        <a:lnTo>
                          <a:pt x="542" y="628"/>
                        </a:lnTo>
                        <a:lnTo>
                          <a:pt x="542" y="628"/>
                        </a:lnTo>
                        <a:lnTo>
                          <a:pt x="542" y="628"/>
                        </a:lnTo>
                        <a:lnTo>
                          <a:pt x="540" y="628"/>
                        </a:lnTo>
                        <a:lnTo>
                          <a:pt x="540" y="630"/>
                        </a:lnTo>
                        <a:lnTo>
                          <a:pt x="540" y="630"/>
                        </a:lnTo>
                        <a:lnTo>
                          <a:pt x="540" y="630"/>
                        </a:lnTo>
                        <a:lnTo>
                          <a:pt x="538" y="630"/>
                        </a:lnTo>
                        <a:lnTo>
                          <a:pt x="538" y="630"/>
                        </a:lnTo>
                        <a:lnTo>
                          <a:pt x="538" y="630"/>
                        </a:lnTo>
                        <a:lnTo>
                          <a:pt x="538" y="630"/>
                        </a:lnTo>
                        <a:lnTo>
                          <a:pt x="536" y="630"/>
                        </a:lnTo>
                        <a:lnTo>
                          <a:pt x="536" y="632"/>
                        </a:lnTo>
                        <a:lnTo>
                          <a:pt x="536" y="632"/>
                        </a:lnTo>
                        <a:lnTo>
                          <a:pt x="534" y="632"/>
                        </a:lnTo>
                        <a:lnTo>
                          <a:pt x="534" y="632"/>
                        </a:lnTo>
                        <a:lnTo>
                          <a:pt x="534" y="632"/>
                        </a:lnTo>
                        <a:lnTo>
                          <a:pt x="534" y="632"/>
                        </a:lnTo>
                        <a:lnTo>
                          <a:pt x="534" y="632"/>
                        </a:lnTo>
                        <a:lnTo>
                          <a:pt x="532" y="632"/>
                        </a:lnTo>
                        <a:lnTo>
                          <a:pt x="532" y="632"/>
                        </a:lnTo>
                        <a:lnTo>
                          <a:pt x="532" y="630"/>
                        </a:lnTo>
                        <a:lnTo>
                          <a:pt x="532" y="630"/>
                        </a:lnTo>
                        <a:lnTo>
                          <a:pt x="532" y="630"/>
                        </a:lnTo>
                        <a:lnTo>
                          <a:pt x="530" y="630"/>
                        </a:lnTo>
                        <a:lnTo>
                          <a:pt x="530" y="630"/>
                        </a:lnTo>
                        <a:lnTo>
                          <a:pt x="530" y="630"/>
                        </a:lnTo>
                        <a:lnTo>
                          <a:pt x="529" y="630"/>
                        </a:lnTo>
                        <a:lnTo>
                          <a:pt x="529" y="632"/>
                        </a:lnTo>
                        <a:lnTo>
                          <a:pt x="529" y="632"/>
                        </a:lnTo>
                        <a:lnTo>
                          <a:pt x="529" y="632"/>
                        </a:lnTo>
                        <a:lnTo>
                          <a:pt x="529" y="632"/>
                        </a:lnTo>
                        <a:lnTo>
                          <a:pt x="529" y="634"/>
                        </a:lnTo>
                        <a:lnTo>
                          <a:pt x="529" y="634"/>
                        </a:lnTo>
                        <a:lnTo>
                          <a:pt x="529" y="634"/>
                        </a:lnTo>
                        <a:lnTo>
                          <a:pt x="529" y="636"/>
                        </a:lnTo>
                        <a:lnTo>
                          <a:pt x="529" y="636"/>
                        </a:lnTo>
                        <a:lnTo>
                          <a:pt x="527" y="636"/>
                        </a:lnTo>
                        <a:lnTo>
                          <a:pt x="527" y="636"/>
                        </a:lnTo>
                        <a:lnTo>
                          <a:pt x="527" y="636"/>
                        </a:lnTo>
                        <a:lnTo>
                          <a:pt x="527" y="636"/>
                        </a:lnTo>
                        <a:lnTo>
                          <a:pt x="527" y="634"/>
                        </a:lnTo>
                        <a:lnTo>
                          <a:pt x="525" y="634"/>
                        </a:lnTo>
                        <a:lnTo>
                          <a:pt x="525" y="634"/>
                        </a:lnTo>
                        <a:lnTo>
                          <a:pt x="525" y="634"/>
                        </a:lnTo>
                        <a:lnTo>
                          <a:pt x="525" y="632"/>
                        </a:lnTo>
                        <a:lnTo>
                          <a:pt x="523" y="632"/>
                        </a:lnTo>
                        <a:lnTo>
                          <a:pt x="523" y="632"/>
                        </a:lnTo>
                        <a:lnTo>
                          <a:pt x="523" y="632"/>
                        </a:lnTo>
                        <a:lnTo>
                          <a:pt x="523" y="632"/>
                        </a:lnTo>
                        <a:lnTo>
                          <a:pt x="523" y="632"/>
                        </a:lnTo>
                        <a:lnTo>
                          <a:pt x="523" y="630"/>
                        </a:lnTo>
                        <a:lnTo>
                          <a:pt x="521" y="630"/>
                        </a:lnTo>
                        <a:lnTo>
                          <a:pt x="521" y="632"/>
                        </a:lnTo>
                        <a:lnTo>
                          <a:pt x="521" y="632"/>
                        </a:lnTo>
                        <a:lnTo>
                          <a:pt x="521" y="632"/>
                        </a:lnTo>
                        <a:lnTo>
                          <a:pt x="521" y="632"/>
                        </a:lnTo>
                        <a:lnTo>
                          <a:pt x="521" y="634"/>
                        </a:lnTo>
                        <a:lnTo>
                          <a:pt x="519" y="634"/>
                        </a:lnTo>
                        <a:lnTo>
                          <a:pt x="519" y="634"/>
                        </a:lnTo>
                        <a:lnTo>
                          <a:pt x="519" y="632"/>
                        </a:lnTo>
                        <a:lnTo>
                          <a:pt x="519" y="632"/>
                        </a:lnTo>
                        <a:lnTo>
                          <a:pt x="519" y="632"/>
                        </a:lnTo>
                        <a:lnTo>
                          <a:pt x="517" y="632"/>
                        </a:lnTo>
                        <a:lnTo>
                          <a:pt x="517" y="632"/>
                        </a:lnTo>
                        <a:lnTo>
                          <a:pt x="517" y="630"/>
                        </a:lnTo>
                        <a:lnTo>
                          <a:pt x="517" y="630"/>
                        </a:lnTo>
                        <a:lnTo>
                          <a:pt x="517" y="630"/>
                        </a:lnTo>
                        <a:lnTo>
                          <a:pt x="517" y="630"/>
                        </a:lnTo>
                        <a:lnTo>
                          <a:pt x="517" y="630"/>
                        </a:lnTo>
                        <a:lnTo>
                          <a:pt x="517" y="632"/>
                        </a:lnTo>
                        <a:lnTo>
                          <a:pt x="515" y="632"/>
                        </a:lnTo>
                        <a:lnTo>
                          <a:pt x="515" y="632"/>
                        </a:lnTo>
                        <a:lnTo>
                          <a:pt x="515" y="632"/>
                        </a:lnTo>
                        <a:lnTo>
                          <a:pt x="515" y="632"/>
                        </a:lnTo>
                        <a:lnTo>
                          <a:pt x="513" y="632"/>
                        </a:lnTo>
                        <a:lnTo>
                          <a:pt x="513" y="634"/>
                        </a:lnTo>
                        <a:lnTo>
                          <a:pt x="513" y="634"/>
                        </a:lnTo>
                        <a:lnTo>
                          <a:pt x="513" y="634"/>
                        </a:lnTo>
                        <a:lnTo>
                          <a:pt x="513" y="636"/>
                        </a:lnTo>
                        <a:lnTo>
                          <a:pt x="513" y="636"/>
                        </a:lnTo>
                        <a:lnTo>
                          <a:pt x="513" y="636"/>
                        </a:lnTo>
                        <a:lnTo>
                          <a:pt x="511" y="636"/>
                        </a:lnTo>
                        <a:lnTo>
                          <a:pt x="511" y="638"/>
                        </a:lnTo>
                        <a:lnTo>
                          <a:pt x="511" y="638"/>
                        </a:lnTo>
                        <a:lnTo>
                          <a:pt x="511" y="638"/>
                        </a:lnTo>
                        <a:lnTo>
                          <a:pt x="509" y="638"/>
                        </a:lnTo>
                        <a:lnTo>
                          <a:pt x="509" y="636"/>
                        </a:lnTo>
                        <a:lnTo>
                          <a:pt x="509" y="636"/>
                        </a:lnTo>
                        <a:lnTo>
                          <a:pt x="509" y="636"/>
                        </a:lnTo>
                        <a:lnTo>
                          <a:pt x="507" y="636"/>
                        </a:lnTo>
                        <a:lnTo>
                          <a:pt x="507" y="634"/>
                        </a:lnTo>
                        <a:lnTo>
                          <a:pt x="507" y="634"/>
                        </a:lnTo>
                        <a:lnTo>
                          <a:pt x="507" y="634"/>
                        </a:lnTo>
                        <a:lnTo>
                          <a:pt x="507" y="634"/>
                        </a:lnTo>
                        <a:lnTo>
                          <a:pt x="507" y="632"/>
                        </a:lnTo>
                        <a:lnTo>
                          <a:pt x="506" y="632"/>
                        </a:lnTo>
                        <a:lnTo>
                          <a:pt x="506" y="632"/>
                        </a:lnTo>
                        <a:lnTo>
                          <a:pt x="506" y="632"/>
                        </a:lnTo>
                        <a:lnTo>
                          <a:pt x="506" y="632"/>
                        </a:lnTo>
                        <a:lnTo>
                          <a:pt x="504" y="632"/>
                        </a:lnTo>
                        <a:lnTo>
                          <a:pt x="504" y="632"/>
                        </a:lnTo>
                        <a:lnTo>
                          <a:pt x="504" y="632"/>
                        </a:lnTo>
                        <a:lnTo>
                          <a:pt x="502" y="632"/>
                        </a:lnTo>
                        <a:lnTo>
                          <a:pt x="502" y="630"/>
                        </a:lnTo>
                        <a:lnTo>
                          <a:pt x="502" y="630"/>
                        </a:lnTo>
                        <a:lnTo>
                          <a:pt x="502" y="630"/>
                        </a:lnTo>
                        <a:lnTo>
                          <a:pt x="502" y="632"/>
                        </a:lnTo>
                        <a:lnTo>
                          <a:pt x="502" y="632"/>
                        </a:lnTo>
                        <a:lnTo>
                          <a:pt x="500" y="632"/>
                        </a:lnTo>
                        <a:lnTo>
                          <a:pt x="500" y="632"/>
                        </a:lnTo>
                        <a:lnTo>
                          <a:pt x="500" y="634"/>
                        </a:lnTo>
                        <a:lnTo>
                          <a:pt x="500" y="634"/>
                        </a:lnTo>
                        <a:lnTo>
                          <a:pt x="500" y="634"/>
                        </a:lnTo>
                        <a:lnTo>
                          <a:pt x="500" y="634"/>
                        </a:lnTo>
                        <a:lnTo>
                          <a:pt x="500" y="636"/>
                        </a:lnTo>
                        <a:lnTo>
                          <a:pt x="498" y="636"/>
                        </a:lnTo>
                        <a:lnTo>
                          <a:pt x="498" y="636"/>
                        </a:lnTo>
                        <a:lnTo>
                          <a:pt x="498" y="638"/>
                        </a:lnTo>
                        <a:lnTo>
                          <a:pt x="498" y="638"/>
                        </a:lnTo>
                        <a:lnTo>
                          <a:pt x="498" y="638"/>
                        </a:lnTo>
                        <a:lnTo>
                          <a:pt x="496" y="638"/>
                        </a:lnTo>
                        <a:lnTo>
                          <a:pt x="496" y="638"/>
                        </a:lnTo>
                        <a:lnTo>
                          <a:pt x="496" y="638"/>
                        </a:lnTo>
                        <a:lnTo>
                          <a:pt x="496" y="638"/>
                        </a:lnTo>
                        <a:lnTo>
                          <a:pt x="494" y="638"/>
                        </a:lnTo>
                        <a:lnTo>
                          <a:pt x="494" y="638"/>
                        </a:lnTo>
                        <a:lnTo>
                          <a:pt x="494" y="638"/>
                        </a:lnTo>
                        <a:lnTo>
                          <a:pt x="494" y="638"/>
                        </a:lnTo>
                        <a:lnTo>
                          <a:pt x="492" y="638"/>
                        </a:lnTo>
                        <a:lnTo>
                          <a:pt x="492" y="638"/>
                        </a:lnTo>
                        <a:lnTo>
                          <a:pt x="492" y="640"/>
                        </a:lnTo>
                        <a:lnTo>
                          <a:pt x="490" y="640"/>
                        </a:lnTo>
                        <a:lnTo>
                          <a:pt x="490" y="638"/>
                        </a:lnTo>
                        <a:lnTo>
                          <a:pt x="490" y="638"/>
                        </a:lnTo>
                        <a:lnTo>
                          <a:pt x="490" y="638"/>
                        </a:lnTo>
                        <a:lnTo>
                          <a:pt x="490" y="638"/>
                        </a:lnTo>
                        <a:lnTo>
                          <a:pt x="490" y="636"/>
                        </a:lnTo>
                        <a:lnTo>
                          <a:pt x="488" y="636"/>
                        </a:lnTo>
                        <a:lnTo>
                          <a:pt x="488" y="636"/>
                        </a:lnTo>
                        <a:lnTo>
                          <a:pt x="488" y="638"/>
                        </a:lnTo>
                        <a:lnTo>
                          <a:pt x="486" y="638"/>
                        </a:lnTo>
                        <a:lnTo>
                          <a:pt x="486" y="638"/>
                        </a:lnTo>
                        <a:lnTo>
                          <a:pt x="486" y="640"/>
                        </a:lnTo>
                        <a:lnTo>
                          <a:pt x="486" y="640"/>
                        </a:lnTo>
                        <a:lnTo>
                          <a:pt x="486" y="640"/>
                        </a:lnTo>
                        <a:lnTo>
                          <a:pt x="486" y="640"/>
                        </a:lnTo>
                        <a:lnTo>
                          <a:pt x="486" y="640"/>
                        </a:lnTo>
                        <a:lnTo>
                          <a:pt x="486" y="641"/>
                        </a:lnTo>
                        <a:lnTo>
                          <a:pt x="485" y="641"/>
                        </a:lnTo>
                        <a:lnTo>
                          <a:pt x="485" y="641"/>
                        </a:lnTo>
                        <a:lnTo>
                          <a:pt x="486" y="641"/>
                        </a:lnTo>
                        <a:lnTo>
                          <a:pt x="486" y="643"/>
                        </a:lnTo>
                        <a:lnTo>
                          <a:pt x="486" y="643"/>
                        </a:lnTo>
                        <a:lnTo>
                          <a:pt x="486" y="645"/>
                        </a:lnTo>
                        <a:lnTo>
                          <a:pt x="486" y="645"/>
                        </a:lnTo>
                        <a:lnTo>
                          <a:pt x="486" y="645"/>
                        </a:lnTo>
                        <a:lnTo>
                          <a:pt x="486" y="647"/>
                        </a:lnTo>
                        <a:lnTo>
                          <a:pt x="486" y="647"/>
                        </a:lnTo>
                        <a:lnTo>
                          <a:pt x="486" y="647"/>
                        </a:lnTo>
                        <a:lnTo>
                          <a:pt x="488" y="647"/>
                        </a:lnTo>
                        <a:lnTo>
                          <a:pt x="488" y="649"/>
                        </a:lnTo>
                        <a:lnTo>
                          <a:pt x="488" y="649"/>
                        </a:lnTo>
                        <a:lnTo>
                          <a:pt x="488" y="649"/>
                        </a:lnTo>
                        <a:lnTo>
                          <a:pt x="488" y="649"/>
                        </a:lnTo>
                        <a:lnTo>
                          <a:pt x="490" y="649"/>
                        </a:lnTo>
                        <a:lnTo>
                          <a:pt x="490" y="651"/>
                        </a:lnTo>
                        <a:lnTo>
                          <a:pt x="488" y="651"/>
                        </a:lnTo>
                        <a:lnTo>
                          <a:pt x="488" y="651"/>
                        </a:lnTo>
                        <a:lnTo>
                          <a:pt x="488" y="653"/>
                        </a:lnTo>
                        <a:lnTo>
                          <a:pt x="488" y="653"/>
                        </a:lnTo>
                        <a:lnTo>
                          <a:pt x="490" y="653"/>
                        </a:lnTo>
                        <a:lnTo>
                          <a:pt x="490" y="655"/>
                        </a:lnTo>
                        <a:lnTo>
                          <a:pt x="490" y="655"/>
                        </a:lnTo>
                        <a:lnTo>
                          <a:pt x="490" y="655"/>
                        </a:lnTo>
                        <a:lnTo>
                          <a:pt x="490" y="655"/>
                        </a:lnTo>
                        <a:lnTo>
                          <a:pt x="488" y="655"/>
                        </a:lnTo>
                        <a:lnTo>
                          <a:pt x="488" y="657"/>
                        </a:lnTo>
                        <a:lnTo>
                          <a:pt x="490" y="657"/>
                        </a:lnTo>
                        <a:lnTo>
                          <a:pt x="490" y="657"/>
                        </a:lnTo>
                        <a:lnTo>
                          <a:pt x="488" y="657"/>
                        </a:lnTo>
                        <a:lnTo>
                          <a:pt x="488" y="657"/>
                        </a:lnTo>
                        <a:lnTo>
                          <a:pt x="488" y="659"/>
                        </a:lnTo>
                        <a:lnTo>
                          <a:pt x="488" y="659"/>
                        </a:lnTo>
                        <a:lnTo>
                          <a:pt x="488" y="661"/>
                        </a:lnTo>
                        <a:lnTo>
                          <a:pt x="488" y="661"/>
                        </a:lnTo>
                        <a:lnTo>
                          <a:pt x="490" y="661"/>
                        </a:lnTo>
                        <a:lnTo>
                          <a:pt x="490" y="661"/>
                        </a:lnTo>
                        <a:lnTo>
                          <a:pt x="490" y="663"/>
                        </a:lnTo>
                        <a:lnTo>
                          <a:pt x="490" y="663"/>
                        </a:lnTo>
                        <a:lnTo>
                          <a:pt x="490" y="663"/>
                        </a:lnTo>
                        <a:lnTo>
                          <a:pt x="490" y="664"/>
                        </a:lnTo>
                        <a:lnTo>
                          <a:pt x="490" y="664"/>
                        </a:lnTo>
                        <a:lnTo>
                          <a:pt x="488" y="664"/>
                        </a:lnTo>
                        <a:lnTo>
                          <a:pt x="488" y="664"/>
                        </a:lnTo>
                        <a:lnTo>
                          <a:pt x="488" y="664"/>
                        </a:lnTo>
                        <a:lnTo>
                          <a:pt x="486" y="664"/>
                        </a:lnTo>
                        <a:lnTo>
                          <a:pt x="486" y="663"/>
                        </a:lnTo>
                        <a:lnTo>
                          <a:pt x="486" y="663"/>
                        </a:lnTo>
                        <a:lnTo>
                          <a:pt x="486" y="663"/>
                        </a:lnTo>
                        <a:lnTo>
                          <a:pt x="486" y="663"/>
                        </a:lnTo>
                        <a:lnTo>
                          <a:pt x="485" y="663"/>
                        </a:lnTo>
                        <a:lnTo>
                          <a:pt x="485" y="663"/>
                        </a:lnTo>
                        <a:lnTo>
                          <a:pt x="485" y="663"/>
                        </a:lnTo>
                        <a:lnTo>
                          <a:pt x="485" y="663"/>
                        </a:lnTo>
                        <a:lnTo>
                          <a:pt x="483" y="663"/>
                        </a:lnTo>
                        <a:lnTo>
                          <a:pt x="483" y="663"/>
                        </a:lnTo>
                        <a:lnTo>
                          <a:pt x="481" y="663"/>
                        </a:lnTo>
                        <a:lnTo>
                          <a:pt x="481" y="664"/>
                        </a:lnTo>
                        <a:lnTo>
                          <a:pt x="481" y="664"/>
                        </a:lnTo>
                        <a:lnTo>
                          <a:pt x="481" y="663"/>
                        </a:lnTo>
                        <a:lnTo>
                          <a:pt x="481" y="663"/>
                        </a:lnTo>
                        <a:lnTo>
                          <a:pt x="481" y="663"/>
                        </a:lnTo>
                        <a:lnTo>
                          <a:pt x="481" y="661"/>
                        </a:lnTo>
                        <a:lnTo>
                          <a:pt x="481" y="661"/>
                        </a:lnTo>
                        <a:lnTo>
                          <a:pt x="481" y="659"/>
                        </a:lnTo>
                        <a:lnTo>
                          <a:pt x="481" y="659"/>
                        </a:lnTo>
                        <a:lnTo>
                          <a:pt x="479" y="659"/>
                        </a:lnTo>
                        <a:lnTo>
                          <a:pt x="479" y="657"/>
                        </a:lnTo>
                        <a:lnTo>
                          <a:pt x="479" y="657"/>
                        </a:lnTo>
                        <a:lnTo>
                          <a:pt x="479" y="657"/>
                        </a:lnTo>
                        <a:lnTo>
                          <a:pt x="479" y="657"/>
                        </a:lnTo>
                        <a:lnTo>
                          <a:pt x="479" y="655"/>
                        </a:lnTo>
                        <a:lnTo>
                          <a:pt x="479" y="655"/>
                        </a:lnTo>
                        <a:lnTo>
                          <a:pt x="479" y="653"/>
                        </a:lnTo>
                        <a:lnTo>
                          <a:pt x="479" y="653"/>
                        </a:lnTo>
                        <a:lnTo>
                          <a:pt x="479" y="653"/>
                        </a:lnTo>
                        <a:lnTo>
                          <a:pt x="479" y="651"/>
                        </a:lnTo>
                        <a:lnTo>
                          <a:pt x="479" y="651"/>
                        </a:lnTo>
                        <a:lnTo>
                          <a:pt x="477" y="651"/>
                        </a:lnTo>
                        <a:lnTo>
                          <a:pt x="477" y="651"/>
                        </a:lnTo>
                        <a:lnTo>
                          <a:pt x="477" y="651"/>
                        </a:lnTo>
                        <a:lnTo>
                          <a:pt x="477" y="653"/>
                        </a:lnTo>
                        <a:lnTo>
                          <a:pt x="475" y="653"/>
                        </a:lnTo>
                        <a:lnTo>
                          <a:pt x="475" y="653"/>
                        </a:lnTo>
                        <a:lnTo>
                          <a:pt x="475" y="653"/>
                        </a:lnTo>
                        <a:lnTo>
                          <a:pt x="475" y="653"/>
                        </a:lnTo>
                        <a:lnTo>
                          <a:pt x="473" y="653"/>
                        </a:lnTo>
                        <a:lnTo>
                          <a:pt x="473" y="653"/>
                        </a:lnTo>
                        <a:lnTo>
                          <a:pt x="473" y="655"/>
                        </a:lnTo>
                        <a:lnTo>
                          <a:pt x="473" y="655"/>
                        </a:lnTo>
                        <a:lnTo>
                          <a:pt x="473" y="655"/>
                        </a:lnTo>
                        <a:lnTo>
                          <a:pt x="473" y="657"/>
                        </a:lnTo>
                        <a:lnTo>
                          <a:pt x="471" y="657"/>
                        </a:lnTo>
                        <a:lnTo>
                          <a:pt x="471" y="657"/>
                        </a:lnTo>
                        <a:lnTo>
                          <a:pt x="471" y="657"/>
                        </a:lnTo>
                        <a:lnTo>
                          <a:pt x="469" y="657"/>
                        </a:lnTo>
                        <a:lnTo>
                          <a:pt x="469" y="657"/>
                        </a:lnTo>
                        <a:lnTo>
                          <a:pt x="469" y="657"/>
                        </a:lnTo>
                        <a:lnTo>
                          <a:pt x="469" y="657"/>
                        </a:lnTo>
                        <a:lnTo>
                          <a:pt x="467" y="657"/>
                        </a:lnTo>
                        <a:lnTo>
                          <a:pt x="467" y="657"/>
                        </a:lnTo>
                        <a:lnTo>
                          <a:pt x="467" y="657"/>
                        </a:lnTo>
                        <a:lnTo>
                          <a:pt x="467" y="657"/>
                        </a:lnTo>
                        <a:lnTo>
                          <a:pt x="467" y="657"/>
                        </a:lnTo>
                        <a:lnTo>
                          <a:pt x="465" y="657"/>
                        </a:lnTo>
                        <a:lnTo>
                          <a:pt x="465" y="657"/>
                        </a:lnTo>
                        <a:lnTo>
                          <a:pt x="463" y="657"/>
                        </a:lnTo>
                        <a:lnTo>
                          <a:pt x="463" y="657"/>
                        </a:lnTo>
                        <a:lnTo>
                          <a:pt x="463" y="657"/>
                        </a:lnTo>
                        <a:lnTo>
                          <a:pt x="463" y="657"/>
                        </a:lnTo>
                        <a:lnTo>
                          <a:pt x="463" y="657"/>
                        </a:lnTo>
                        <a:lnTo>
                          <a:pt x="462" y="657"/>
                        </a:lnTo>
                        <a:lnTo>
                          <a:pt x="462" y="657"/>
                        </a:lnTo>
                        <a:lnTo>
                          <a:pt x="462" y="657"/>
                        </a:lnTo>
                        <a:lnTo>
                          <a:pt x="460" y="657"/>
                        </a:lnTo>
                        <a:lnTo>
                          <a:pt x="460" y="657"/>
                        </a:lnTo>
                        <a:lnTo>
                          <a:pt x="460" y="655"/>
                        </a:lnTo>
                        <a:lnTo>
                          <a:pt x="460" y="655"/>
                        </a:lnTo>
                        <a:lnTo>
                          <a:pt x="462" y="655"/>
                        </a:lnTo>
                        <a:lnTo>
                          <a:pt x="462" y="653"/>
                        </a:lnTo>
                        <a:lnTo>
                          <a:pt x="460" y="653"/>
                        </a:lnTo>
                        <a:lnTo>
                          <a:pt x="460" y="653"/>
                        </a:lnTo>
                        <a:lnTo>
                          <a:pt x="460" y="653"/>
                        </a:lnTo>
                        <a:lnTo>
                          <a:pt x="460" y="653"/>
                        </a:lnTo>
                        <a:lnTo>
                          <a:pt x="458" y="653"/>
                        </a:lnTo>
                        <a:lnTo>
                          <a:pt x="458" y="651"/>
                        </a:lnTo>
                        <a:lnTo>
                          <a:pt x="458" y="651"/>
                        </a:lnTo>
                        <a:lnTo>
                          <a:pt x="458" y="651"/>
                        </a:lnTo>
                        <a:lnTo>
                          <a:pt x="458" y="649"/>
                        </a:lnTo>
                        <a:lnTo>
                          <a:pt x="458" y="649"/>
                        </a:lnTo>
                        <a:lnTo>
                          <a:pt x="458" y="649"/>
                        </a:lnTo>
                        <a:lnTo>
                          <a:pt x="458" y="649"/>
                        </a:lnTo>
                        <a:lnTo>
                          <a:pt x="458" y="647"/>
                        </a:lnTo>
                        <a:lnTo>
                          <a:pt x="458" y="647"/>
                        </a:lnTo>
                        <a:lnTo>
                          <a:pt x="458" y="647"/>
                        </a:lnTo>
                        <a:lnTo>
                          <a:pt x="458" y="645"/>
                        </a:lnTo>
                        <a:lnTo>
                          <a:pt x="458" y="645"/>
                        </a:lnTo>
                        <a:lnTo>
                          <a:pt x="458" y="645"/>
                        </a:lnTo>
                        <a:lnTo>
                          <a:pt x="456" y="645"/>
                        </a:lnTo>
                        <a:lnTo>
                          <a:pt x="456" y="645"/>
                        </a:lnTo>
                        <a:lnTo>
                          <a:pt x="456" y="645"/>
                        </a:lnTo>
                        <a:lnTo>
                          <a:pt x="454" y="645"/>
                        </a:lnTo>
                        <a:lnTo>
                          <a:pt x="454" y="645"/>
                        </a:lnTo>
                        <a:lnTo>
                          <a:pt x="454" y="645"/>
                        </a:lnTo>
                        <a:lnTo>
                          <a:pt x="454" y="645"/>
                        </a:lnTo>
                        <a:lnTo>
                          <a:pt x="454" y="645"/>
                        </a:lnTo>
                        <a:lnTo>
                          <a:pt x="454" y="645"/>
                        </a:lnTo>
                        <a:lnTo>
                          <a:pt x="452" y="645"/>
                        </a:lnTo>
                        <a:lnTo>
                          <a:pt x="452" y="645"/>
                        </a:lnTo>
                        <a:lnTo>
                          <a:pt x="452" y="643"/>
                        </a:lnTo>
                        <a:lnTo>
                          <a:pt x="452" y="643"/>
                        </a:lnTo>
                        <a:lnTo>
                          <a:pt x="450" y="643"/>
                        </a:lnTo>
                        <a:lnTo>
                          <a:pt x="450" y="643"/>
                        </a:lnTo>
                        <a:lnTo>
                          <a:pt x="448" y="643"/>
                        </a:lnTo>
                        <a:lnTo>
                          <a:pt x="448" y="643"/>
                        </a:lnTo>
                        <a:lnTo>
                          <a:pt x="448" y="643"/>
                        </a:lnTo>
                        <a:lnTo>
                          <a:pt x="448" y="645"/>
                        </a:lnTo>
                        <a:lnTo>
                          <a:pt x="446" y="645"/>
                        </a:lnTo>
                        <a:lnTo>
                          <a:pt x="446" y="643"/>
                        </a:lnTo>
                        <a:lnTo>
                          <a:pt x="446" y="643"/>
                        </a:lnTo>
                        <a:lnTo>
                          <a:pt x="446" y="643"/>
                        </a:lnTo>
                        <a:lnTo>
                          <a:pt x="444" y="643"/>
                        </a:lnTo>
                        <a:lnTo>
                          <a:pt x="444" y="643"/>
                        </a:lnTo>
                        <a:lnTo>
                          <a:pt x="444" y="641"/>
                        </a:lnTo>
                        <a:lnTo>
                          <a:pt x="444" y="641"/>
                        </a:lnTo>
                        <a:lnTo>
                          <a:pt x="446" y="641"/>
                        </a:lnTo>
                        <a:lnTo>
                          <a:pt x="446" y="640"/>
                        </a:lnTo>
                        <a:lnTo>
                          <a:pt x="446" y="640"/>
                        </a:lnTo>
                        <a:lnTo>
                          <a:pt x="446" y="640"/>
                        </a:lnTo>
                        <a:lnTo>
                          <a:pt x="446" y="640"/>
                        </a:lnTo>
                        <a:lnTo>
                          <a:pt x="446" y="638"/>
                        </a:lnTo>
                        <a:lnTo>
                          <a:pt x="446" y="638"/>
                        </a:lnTo>
                        <a:lnTo>
                          <a:pt x="446" y="638"/>
                        </a:lnTo>
                        <a:lnTo>
                          <a:pt x="448" y="638"/>
                        </a:lnTo>
                        <a:lnTo>
                          <a:pt x="448" y="636"/>
                        </a:lnTo>
                        <a:lnTo>
                          <a:pt x="448" y="636"/>
                        </a:lnTo>
                        <a:lnTo>
                          <a:pt x="448" y="634"/>
                        </a:lnTo>
                        <a:lnTo>
                          <a:pt x="448" y="634"/>
                        </a:lnTo>
                        <a:lnTo>
                          <a:pt x="448" y="632"/>
                        </a:lnTo>
                        <a:lnTo>
                          <a:pt x="446" y="632"/>
                        </a:lnTo>
                        <a:lnTo>
                          <a:pt x="446" y="632"/>
                        </a:lnTo>
                        <a:lnTo>
                          <a:pt x="446" y="632"/>
                        </a:lnTo>
                        <a:lnTo>
                          <a:pt x="448" y="632"/>
                        </a:lnTo>
                        <a:lnTo>
                          <a:pt x="448" y="630"/>
                        </a:lnTo>
                        <a:lnTo>
                          <a:pt x="448" y="630"/>
                        </a:lnTo>
                        <a:lnTo>
                          <a:pt x="448" y="630"/>
                        </a:lnTo>
                        <a:lnTo>
                          <a:pt x="448" y="630"/>
                        </a:lnTo>
                        <a:lnTo>
                          <a:pt x="448" y="628"/>
                        </a:lnTo>
                        <a:lnTo>
                          <a:pt x="448" y="628"/>
                        </a:lnTo>
                        <a:lnTo>
                          <a:pt x="450" y="628"/>
                        </a:lnTo>
                        <a:lnTo>
                          <a:pt x="450" y="628"/>
                        </a:lnTo>
                        <a:lnTo>
                          <a:pt x="450" y="626"/>
                        </a:lnTo>
                        <a:lnTo>
                          <a:pt x="450" y="626"/>
                        </a:lnTo>
                        <a:lnTo>
                          <a:pt x="450" y="626"/>
                        </a:lnTo>
                        <a:lnTo>
                          <a:pt x="450" y="624"/>
                        </a:lnTo>
                        <a:lnTo>
                          <a:pt x="450" y="624"/>
                        </a:lnTo>
                        <a:lnTo>
                          <a:pt x="448" y="624"/>
                        </a:lnTo>
                        <a:lnTo>
                          <a:pt x="448" y="624"/>
                        </a:lnTo>
                        <a:lnTo>
                          <a:pt x="448" y="624"/>
                        </a:lnTo>
                        <a:lnTo>
                          <a:pt x="448" y="624"/>
                        </a:lnTo>
                        <a:lnTo>
                          <a:pt x="446" y="624"/>
                        </a:lnTo>
                        <a:lnTo>
                          <a:pt x="446" y="624"/>
                        </a:lnTo>
                        <a:lnTo>
                          <a:pt x="446" y="624"/>
                        </a:lnTo>
                        <a:lnTo>
                          <a:pt x="446" y="624"/>
                        </a:lnTo>
                        <a:lnTo>
                          <a:pt x="444" y="624"/>
                        </a:lnTo>
                        <a:lnTo>
                          <a:pt x="444" y="624"/>
                        </a:lnTo>
                        <a:lnTo>
                          <a:pt x="444" y="624"/>
                        </a:lnTo>
                        <a:lnTo>
                          <a:pt x="442" y="624"/>
                        </a:lnTo>
                        <a:lnTo>
                          <a:pt x="442" y="624"/>
                        </a:lnTo>
                        <a:lnTo>
                          <a:pt x="442" y="624"/>
                        </a:lnTo>
                        <a:lnTo>
                          <a:pt x="442" y="624"/>
                        </a:lnTo>
                        <a:lnTo>
                          <a:pt x="442" y="624"/>
                        </a:lnTo>
                        <a:lnTo>
                          <a:pt x="442" y="622"/>
                        </a:lnTo>
                        <a:lnTo>
                          <a:pt x="441" y="622"/>
                        </a:lnTo>
                        <a:lnTo>
                          <a:pt x="441" y="622"/>
                        </a:lnTo>
                        <a:lnTo>
                          <a:pt x="441" y="622"/>
                        </a:lnTo>
                        <a:lnTo>
                          <a:pt x="441" y="622"/>
                        </a:lnTo>
                        <a:lnTo>
                          <a:pt x="441" y="620"/>
                        </a:lnTo>
                        <a:lnTo>
                          <a:pt x="441" y="620"/>
                        </a:lnTo>
                        <a:lnTo>
                          <a:pt x="441" y="618"/>
                        </a:lnTo>
                        <a:lnTo>
                          <a:pt x="441" y="618"/>
                        </a:lnTo>
                        <a:lnTo>
                          <a:pt x="441" y="617"/>
                        </a:lnTo>
                        <a:lnTo>
                          <a:pt x="441" y="617"/>
                        </a:lnTo>
                        <a:lnTo>
                          <a:pt x="439" y="617"/>
                        </a:lnTo>
                        <a:lnTo>
                          <a:pt x="439" y="617"/>
                        </a:lnTo>
                        <a:lnTo>
                          <a:pt x="439" y="617"/>
                        </a:lnTo>
                        <a:lnTo>
                          <a:pt x="439" y="615"/>
                        </a:lnTo>
                        <a:lnTo>
                          <a:pt x="439" y="615"/>
                        </a:lnTo>
                        <a:lnTo>
                          <a:pt x="439" y="615"/>
                        </a:lnTo>
                        <a:lnTo>
                          <a:pt x="439" y="613"/>
                        </a:lnTo>
                        <a:lnTo>
                          <a:pt x="439" y="613"/>
                        </a:lnTo>
                        <a:lnTo>
                          <a:pt x="439" y="613"/>
                        </a:lnTo>
                        <a:lnTo>
                          <a:pt x="439" y="611"/>
                        </a:lnTo>
                        <a:lnTo>
                          <a:pt x="439" y="611"/>
                        </a:lnTo>
                        <a:lnTo>
                          <a:pt x="437" y="611"/>
                        </a:lnTo>
                        <a:lnTo>
                          <a:pt x="437" y="609"/>
                        </a:lnTo>
                        <a:lnTo>
                          <a:pt x="437" y="609"/>
                        </a:lnTo>
                        <a:lnTo>
                          <a:pt x="437" y="609"/>
                        </a:lnTo>
                        <a:lnTo>
                          <a:pt x="437" y="609"/>
                        </a:lnTo>
                        <a:lnTo>
                          <a:pt x="437" y="609"/>
                        </a:lnTo>
                        <a:lnTo>
                          <a:pt x="437" y="607"/>
                        </a:lnTo>
                        <a:lnTo>
                          <a:pt x="437" y="607"/>
                        </a:lnTo>
                        <a:lnTo>
                          <a:pt x="437" y="607"/>
                        </a:lnTo>
                        <a:lnTo>
                          <a:pt x="437" y="605"/>
                        </a:lnTo>
                        <a:lnTo>
                          <a:pt x="437" y="605"/>
                        </a:lnTo>
                        <a:lnTo>
                          <a:pt x="437" y="605"/>
                        </a:lnTo>
                        <a:lnTo>
                          <a:pt x="439" y="605"/>
                        </a:lnTo>
                        <a:lnTo>
                          <a:pt x="439" y="603"/>
                        </a:lnTo>
                        <a:lnTo>
                          <a:pt x="439" y="603"/>
                        </a:lnTo>
                        <a:lnTo>
                          <a:pt x="439" y="603"/>
                        </a:lnTo>
                        <a:lnTo>
                          <a:pt x="439" y="603"/>
                        </a:lnTo>
                        <a:lnTo>
                          <a:pt x="437" y="603"/>
                        </a:lnTo>
                        <a:lnTo>
                          <a:pt x="437" y="603"/>
                        </a:lnTo>
                        <a:lnTo>
                          <a:pt x="437" y="603"/>
                        </a:lnTo>
                        <a:lnTo>
                          <a:pt x="435" y="603"/>
                        </a:lnTo>
                        <a:lnTo>
                          <a:pt x="435" y="603"/>
                        </a:lnTo>
                        <a:lnTo>
                          <a:pt x="435" y="603"/>
                        </a:lnTo>
                        <a:lnTo>
                          <a:pt x="433" y="603"/>
                        </a:lnTo>
                        <a:lnTo>
                          <a:pt x="433" y="603"/>
                        </a:lnTo>
                        <a:lnTo>
                          <a:pt x="433" y="603"/>
                        </a:lnTo>
                        <a:lnTo>
                          <a:pt x="433" y="603"/>
                        </a:lnTo>
                        <a:lnTo>
                          <a:pt x="431" y="603"/>
                        </a:lnTo>
                        <a:lnTo>
                          <a:pt x="431" y="603"/>
                        </a:lnTo>
                        <a:lnTo>
                          <a:pt x="431" y="603"/>
                        </a:lnTo>
                        <a:lnTo>
                          <a:pt x="429" y="603"/>
                        </a:lnTo>
                        <a:lnTo>
                          <a:pt x="429" y="603"/>
                        </a:lnTo>
                        <a:lnTo>
                          <a:pt x="427" y="603"/>
                        </a:lnTo>
                        <a:lnTo>
                          <a:pt x="427" y="603"/>
                        </a:lnTo>
                        <a:lnTo>
                          <a:pt x="427" y="603"/>
                        </a:lnTo>
                        <a:lnTo>
                          <a:pt x="427" y="603"/>
                        </a:lnTo>
                        <a:lnTo>
                          <a:pt x="425" y="603"/>
                        </a:lnTo>
                        <a:lnTo>
                          <a:pt x="425" y="603"/>
                        </a:lnTo>
                        <a:lnTo>
                          <a:pt x="425" y="603"/>
                        </a:lnTo>
                        <a:lnTo>
                          <a:pt x="423" y="603"/>
                        </a:lnTo>
                        <a:lnTo>
                          <a:pt x="423" y="605"/>
                        </a:lnTo>
                        <a:lnTo>
                          <a:pt x="423" y="605"/>
                        </a:lnTo>
                        <a:lnTo>
                          <a:pt x="421" y="605"/>
                        </a:lnTo>
                        <a:lnTo>
                          <a:pt x="421" y="605"/>
                        </a:lnTo>
                        <a:lnTo>
                          <a:pt x="421" y="605"/>
                        </a:lnTo>
                        <a:lnTo>
                          <a:pt x="421" y="607"/>
                        </a:lnTo>
                        <a:lnTo>
                          <a:pt x="421" y="607"/>
                        </a:lnTo>
                        <a:lnTo>
                          <a:pt x="419" y="607"/>
                        </a:lnTo>
                        <a:lnTo>
                          <a:pt x="419" y="607"/>
                        </a:lnTo>
                        <a:lnTo>
                          <a:pt x="419" y="607"/>
                        </a:lnTo>
                        <a:lnTo>
                          <a:pt x="419" y="609"/>
                        </a:lnTo>
                        <a:lnTo>
                          <a:pt x="419" y="609"/>
                        </a:lnTo>
                        <a:lnTo>
                          <a:pt x="418" y="609"/>
                        </a:lnTo>
                        <a:lnTo>
                          <a:pt x="418" y="609"/>
                        </a:lnTo>
                        <a:lnTo>
                          <a:pt x="418" y="607"/>
                        </a:lnTo>
                        <a:lnTo>
                          <a:pt x="416" y="607"/>
                        </a:lnTo>
                        <a:lnTo>
                          <a:pt x="416" y="607"/>
                        </a:lnTo>
                        <a:lnTo>
                          <a:pt x="416" y="607"/>
                        </a:lnTo>
                        <a:lnTo>
                          <a:pt x="416" y="607"/>
                        </a:lnTo>
                        <a:lnTo>
                          <a:pt x="416" y="605"/>
                        </a:lnTo>
                        <a:lnTo>
                          <a:pt x="418" y="605"/>
                        </a:lnTo>
                        <a:lnTo>
                          <a:pt x="418" y="605"/>
                        </a:lnTo>
                        <a:lnTo>
                          <a:pt x="418" y="605"/>
                        </a:lnTo>
                        <a:lnTo>
                          <a:pt x="418" y="603"/>
                        </a:lnTo>
                        <a:lnTo>
                          <a:pt x="419" y="603"/>
                        </a:lnTo>
                        <a:lnTo>
                          <a:pt x="419" y="603"/>
                        </a:lnTo>
                        <a:lnTo>
                          <a:pt x="419" y="603"/>
                        </a:lnTo>
                        <a:lnTo>
                          <a:pt x="419" y="601"/>
                        </a:lnTo>
                        <a:lnTo>
                          <a:pt x="419" y="601"/>
                        </a:lnTo>
                        <a:lnTo>
                          <a:pt x="419" y="601"/>
                        </a:lnTo>
                        <a:lnTo>
                          <a:pt x="419" y="599"/>
                        </a:lnTo>
                        <a:lnTo>
                          <a:pt x="419" y="599"/>
                        </a:lnTo>
                        <a:lnTo>
                          <a:pt x="418" y="599"/>
                        </a:lnTo>
                        <a:lnTo>
                          <a:pt x="418" y="599"/>
                        </a:lnTo>
                        <a:lnTo>
                          <a:pt x="419" y="599"/>
                        </a:lnTo>
                        <a:lnTo>
                          <a:pt x="419" y="597"/>
                        </a:lnTo>
                        <a:lnTo>
                          <a:pt x="419" y="597"/>
                        </a:lnTo>
                        <a:lnTo>
                          <a:pt x="418" y="597"/>
                        </a:lnTo>
                        <a:lnTo>
                          <a:pt x="418" y="595"/>
                        </a:lnTo>
                        <a:lnTo>
                          <a:pt x="418" y="595"/>
                        </a:lnTo>
                        <a:lnTo>
                          <a:pt x="416" y="595"/>
                        </a:lnTo>
                        <a:lnTo>
                          <a:pt x="416" y="597"/>
                        </a:lnTo>
                        <a:lnTo>
                          <a:pt x="416" y="597"/>
                        </a:lnTo>
                        <a:lnTo>
                          <a:pt x="416" y="595"/>
                        </a:lnTo>
                        <a:lnTo>
                          <a:pt x="416" y="595"/>
                        </a:lnTo>
                        <a:lnTo>
                          <a:pt x="416" y="594"/>
                        </a:lnTo>
                        <a:lnTo>
                          <a:pt x="416" y="594"/>
                        </a:lnTo>
                        <a:lnTo>
                          <a:pt x="416" y="594"/>
                        </a:lnTo>
                        <a:lnTo>
                          <a:pt x="416" y="592"/>
                        </a:lnTo>
                        <a:lnTo>
                          <a:pt x="416" y="592"/>
                        </a:lnTo>
                        <a:lnTo>
                          <a:pt x="416" y="592"/>
                        </a:lnTo>
                        <a:lnTo>
                          <a:pt x="416" y="590"/>
                        </a:lnTo>
                        <a:lnTo>
                          <a:pt x="418" y="590"/>
                        </a:lnTo>
                        <a:lnTo>
                          <a:pt x="418" y="590"/>
                        </a:lnTo>
                        <a:lnTo>
                          <a:pt x="418" y="590"/>
                        </a:lnTo>
                        <a:lnTo>
                          <a:pt x="418" y="588"/>
                        </a:lnTo>
                        <a:lnTo>
                          <a:pt x="419" y="588"/>
                        </a:lnTo>
                        <a:lnTo>
                          <a:pt x="419" y="588"/>
                        </a:lnTo>
                        <a:lnTo>
                          <a:pt x="419" y="588"/>
                        </a:lnTo>
                        <a:lnTo>
                          <a:pt x="419" y="588"/>
                        </a:lnTo>
                        <a:lnTo>
                          <a:pt x="419" y="588"/>
                        </a:lnTo>
                        <a:lnTo>
                          <a:pt x="419" y="586"/>
                        </a:lnTo>
                        <a:lnTo>
                          <a:pt x="419" y="586"/>
                        </a:lnTo>
                        <a:lnTo>
                          <a:pt x="419" y="586"/>
                        </a:lnTo>
                        <a:lnTo>
                          <a:pt x="419" y="584"/>
                        </a:lnTo>
                        <a:lnTo>
                          <a:pt x="419" y="584"/>
                        </a:lnTo>
                        <a:lnTo>
                          <a:pt x="419" y="584"/>
                        </a:lnTo>
                        <a:lnTo>
                          <a:pt x="419" y="584"/>
                        </a:lnTo>
                        <a:lnTo>
                          <a:pt x="419" y="582"/>
                        </a:lnTo>
                        <a:lnTo>
                          <a:pt x="419" y="582"/>
                        </a:lnTo>
                        <a:lnTo>
                          <a:pt x="419" y="582"/>
                        </a:lnTo>
                        <a:lnTo>
                          <a:pt x="419" y="580"/>
                        </a:lnTo>
                        <a:lnTo>
                          <a:pt x="421" y="580"/>
                        </a:lnTo>
                        <a:lnTo>
                          <a:pt x="421" y="580"/>
                        </a:lnTo>
                        <a:lnTo>
                          <a:pt x="421" y="580"/>
                        </a:lnTo>
                        <a:lnTo>
                          <a:pt x="421" y="580"/>
                        </a:lnTo>
                        <a:lnTo>
                          <a:pt x="421" y="580"/>
                        </a:lnTo>
                        <a:lnTo>
                          <a:pt x="423" y="580"/>
                        </a:lnTo>
                        <a:lnTo>
                          <a:pt x="423" y="580"/>
                        </a:lnTo>
                        <a:lnTo>
                          <a:pt x="423" y="580"/>
                        </a:lnTo>
                        <a:lnTo>
                          <a:pt x="423" y="578"/>
                        </a:lnTo>
                        <a:lnTo>
                          <a:pt x="425" y="578"/>
                        </a:lnTo>
                        <a:lnTo>
                          <a:pt x="425" y="578"/>
                        </a:lnTo>
                        <a:lnTo>
                          <a:pt x="425" y="578"/>
                        </a:lnTo>
                        <a:lnTo>
                          <a:pt x="425" y="576"/>
                        </a:lnTo>
                        <a:lnTo>
                          <a:pt x="425" y="576"/>
                        </a:lnTo>
                        <a:lnTo>
                          <a:pt x="425" y="576"/>
                        </a:lnTo>
                        <a:lnTo>
                          <a:pt x="425" y="576"/>
                        </a:lnTo>
                        <a:lnTo>
                          <a:pt x="425" y="574"/>
                        </a:lnTo>
                        <a:lnTo>
                          <a:pt x="425" y="574"/>
                        </a:lnTo>
                        <a:lnTo>
                          <a:pt x="427" y="574"/>
                        </a:lnTo>
                        <a:lnTo>
                          <a:pt x="427" y="573"/>
                        </a:lnTo>
                        <a:lnTo>
                          <a:pt x="427" y="573"/>
                        </a:lnTo>
                        <a:lnTo>
                          <a:pt x="427" y="573"/>
                        </a:lnTo>
                        <a:lnTo>
                          <a:pt x="427" y="573"/>
                        </a:lnTo>
                        <a:lnTo>
                          <a:pt x="427" y="573"/>
                        </a:lnTo>
                        <a:lnTo>
                          <a:pt x="429" y="573"/>
                        </a:lnTo>
                        <a:lnTo>
                          <a:pt x="429" y="574"/>
                        </a:lnTo>
                        <a:lnTo>
                          <a:pt x="429" y="574"/>
                        </a:lnTo>
                        <a:lnTo>
                          <a:pt x="429" y="573"/>
                        </a:lnTo>
                        <a:lnTo>
                          <a:pt x="431" y="573"/>
                        </a:lnTo>
                        <a:lnTo>
                          <a:pt x="431" y="573"/>
                        </a:lnTo>
                        <a:lnTo>
                          <a:pt x="431" y="571"/>
                        </a:lnTo>
                        <a:lnTo>
                          <a:pt x="431" y="571"/>
                        </a:lnTo>
                        <a:lnTo>
                          <a:pt x="431" y="571"/>
                        </a:lnTo>
                        <a:lnTo>
                          <a:pt x="431" y="571"/>
                        </a:lnTo>
                        <a:lnTo>
                          <a:pt x="431" y="569"/>
                        </a:lnTo>
                        <a:lnTo>
                          <a:pt x="431" y="569"/>
                        </a:lnTo>
                        <a:lnTo>
                          <a:pt x="433" y="569"/>
                        </a:lnTo>
                        <a:lnTo>
                          <a:pt x="433" y="569"/>
                        </a:lnTo>
                        <a:lnTo>
                          <a:pt x="433" y="569"/>
                        </a:lnTo>
                        <a:lnTo>
                          <a:pt x="433" y="569"/>
                        </a:lnTo>
                        <a:lnTo>
                          <a:pt x="435" y="569"/>
                        </a:lnTo>
                        <a:lnTo>
                          <a:pt x="435" y="569"/>
                        </a:lnTo>
                        <a:lnTo>
                          <a:pt x="437" y="569"/>
                        </a:lnTo>
                        <a:lnTo>
                          <a:pt x="437" y="567"/>
                        </a:lnTo>
                        <a:lnTo>
                          <a:pt x="437" y="567"/>
                        </a:lnTo>
                        <a:lnTo>
                          <a:pt x="435" y="567"/>
                        </a:lnTo>
                        <a:lnTo>
                          <a:pt x="435" y="565"/>
                        </a:lnTo>
                        <a:lnTo>
                          <a:pt x="435" y="565"/>
                        </a:lnTo>
                        <a:lnTo>
                          <a:pt x="435" y="565"/>
                        </a:lnTo>
                        <a:lnTo>
                          <a:pt x="435" y="563"/>
                        </a:lnTo>
                        <a:lnTo>
                          <a:pt x="433" y="563"/>
                        </a:lnTo>
                        <a:lnTo>
                          <a:pt x="433" y="563"/>
                        </a:lnTo>
                        <a:lnTo>
                          <a:pt x="433" y="561"/>
                        </a:lnTo>
                        <a:lnTo>
                          <a:pt x="435" y="561"/>
                        </a:lnTo>
                        <a:lnTo>
                          <a:pt x="435" y="561"/>
                        </a:lnTo>
                        <a:lnTo>
                          <a:pt x="437" y="561"/>
                        </a:lnTo>
                        <a:lnTo>
                          <a:pt x="437" y="561"/>
                        </a:lnTo>
                        <a:lnTo>
                          <a:pt x="437" y="561"/>
                        </a:lnTo>
                        <a:lnTo>
                          <a:pt x="437" y="559"/>
                        </a:lnTo>
                        <a:lnTo>
                          <a:pt x="435" y="559"/>
                        </a:lnTo>
                        <a:lnTo>
                          <a:pt x="435" y="559"/>
                        </a:lnTo>
                        <a:lnTo>
                          <a:pt x="435" y="557"/>
                        </a:lnTo>
                        <a:lnTo>
                          <a:pt x="437" y="557"/>
                        </a:lnTo>
                        <a:lnTo>
                          <a:pt x="437" y="557"/>
                        </a:lnTo>
                        <a:lnTo>
                          <a:pt x="437" y="557"/>
                        </a:lnTo>
                        <a:lnTo>
                          <a:pt x="437" y="555"/>
                        </a:lnTo>
                        <a:lnTo>
                          <a:pt x="437" y="555"/>
                        </a:lnTo>
                        <a:lnTo>
                          <a:pt x="437" y="553"/>
                        </a:lnTo>
                        <a:lnTo>
                          <a:pt x="437" y="553"/>
                        </a:lnTo>
                        <a:lnTo>
                          <a:pt x="437" y="553"/>
                        </a:lnTo>
                        <a:lnTo>
                          <a:pt x="437" y="553"/>
                        </a:lnTo>
                        <a:lnTo>
                          <a:pt x="437" y="551"/>
                        </a:lnTo>
                        <a:lnTo>
                          <a:pt x="437" y="551"/>
                        </a:lnTo>
                        <a:lnTo>
                          <a:pt x="437" y="550"/>
                        </a:lnTo>
                        <a:lnTo>
                          <a:pt x="437" y="550"/>
                        </a:lnTo>
                        <a:lnTo>
                          <a:pt x="437" y="550"/>
                        </a:lnTo>
                        <a:lnTo>
                          <a:pt x="437" y="548"/>
                        </a:lnTo>
                        <a:lnTo>
                          <a:pt x="437" y="548"/>
                        </a:lnTo>
                        <a:lnTo>
                          <a:pt x="437" y="546"/>
                        </a:lnTo>
                        <a:lnTo>
                          <a:pt x="437" y="546"/>
                        </a:lnTo>
                        <a:lnTo>
                          <a:pt x="437" y="544"/>
                        </a:lnTo>
                        <a:lnTo>
                          <a:pt x="437" y="544"/>
                        </a:lnTo>
                        <a:lnTo>
                          <a:pt x="437" y="544"/>
                        </a:lnTo>
                        <a:lnTo>
                          <a:pt x="437" y="542"/>
                        </a:lnTo>
                        <a:lnTo>
                          <a:pt x="437" y="542"/>
                        </a:lnTo>
                        <a:lnTo>
                          <a:pt x="437" y="542"/>
                        </a:lnTo>
                        <a:lnTo>
                          <a:pt x="437" y="540"/>
                        </a:lnTo>
                        <a:lnTo>
                          <a:pt x="437" y="540"/>
                        </a:lnTo>
                        <a:lnTo>
                          <a:pt x="437" y="538"/>
                        </a:lnTo>
                        <a:lnTo>
                          <a:pt x="437" y="538"/>
                        </a:lnTo>
                        <a:lnTo>
                          <a:pt x="437" y="536"/>
                        </a:lnTo>
                        <a:lnTo>
                          <a:pt x="437" y="536"/>
                        </a:lnTo>
                        <a:lnTo>
                          <a:pt x="437" y="536"/>
                        </a:lnTo>
                        <a:lnTo>
                          <a:pt x="437" y="534"/>
                        </a:lnTo>
                        <a:lnTo>
                          <a:pt x="437" y="534"/>
                        </a:lnTo>
                        <a:lnTo>
                          <a:pt x="437" y="532"/>
                        </a:lnTo>
                        <a:lnTo>
                          <a:pt x="437" y="532"/>
                        </a:lnTo>
                        <a:lnTo>
                          <a:pt x="435" y="532"/>
                        </a:lnTo>
                        <a:lnTo>
                          <a:pt x="435" y="530"/>
                        </a:lnTo>
                        <a:lnTo>
                          <a:pt x="435" y="530"/>
                        </a:lnTo>
                        <a:lnTo>
                          <a:pt x="435" y="532"/>
                        </a:lnTo>
                        <a:lnTo>
                          <a:pt x="433" y="532"/>
                        </a:lnTo>
                        <a:lnTo>
                          <a:pt x="433" y="530"/>
                        </a:lnTo>
                        <a:lnTo>
                          <a:pt x="433" y="530"/>
                        </a:lnTo>
                        <a:lnTo>
                          <a:pt x="433" y="530"/>
                        </a:lnTo>
                        <a:lnTo>
                          <a:pt x="433" y="530"/>
                        </a:lnTo>
                        <a:lnTo>
                          <a:pt x="431" y="530"/>
                        </a:lnTo>
                        <a:lnTo>
                          <a:pt x="431" y="530"/>
                        </a:lnTo>
                        <a:lnTo>
                          <a:pt x="431" y="530"/>
                        </a:lnTo>
                        <a:lnTo>
                          <a:pt x="431" y="532"/>
                        </a:lnTo>
                        <a:lnTo>
                          <a:pt x="431" y="532"/>
                        </a:lnTo>
                        <a:lnTo>
                          <a:pt x="431" y="532"/>
                        </a:lnTo>
                        <a:lnTo>
                          <a:pt x="429" y="532"/>
                        </a:lnTo>
                        <a:lnTo>
                          <a:pt x="429" y="532"/>
                        </a:lnTo>
                        <a:lnTo>
                          <a:pt x="429" y="532"/>
                        </a:lnTo>
                        <a:lnTo>
                          <a:pt x="429" y="530"/>
                        </a:lnTo>
                        <a:lnTo>
                          <a:pt x="429" y="530"/>
                        </a:lnTo>
                        <a:lnTo>
                          <a:pt x="427" y="530"/>
                        </a:lnTo>
                        <a:lnTo>
                          <a:pt x="427" y="528"/>
                        </a:lnTo>
                        <a:lnTo>
                          <a:pt x="427" y="528"/>
                        </a:lnTo>
                        <a:lnTo>
                          <a:pt x="427" y="528"/>
                        </a:lnTo>
                        <a:lnTo>
                          <a:pt x="427" y="528"/>
                        </a:lnTo>
                        <a:lnTo>
                          <a:pt x="427" y="527"/>
                        </a:lnTo>
                        <a:lnTo>
                          <a:pt x="427" y="527"/>
                        </a:lnTo>
                        <a:lnTo>
                          <a:pt x="427" y="527"/>
                        </a:lnTo>
                        <a:lnTo>
                          <a:pt x="427" y="525"/>
                        </a:lnTo>
                        <a:lnTo>
                          <a:pt x="427" y="525"/>
                        </a:lnTo>
                        <a:lnTo>
                          <a:pt x="425" y="525"/>
                        </a:lnTo>
                        <a:lnTo>
                          <a:pt x="425" y="523"/>
                        </a:lnTo>
                        <a:lnTo>
                          <a:pt x="425" y="523"/>
                        </a:lnTo>
                        <a:lnTo>
                          <a:pt x="425" y="521"/>
                        </a:lnTo>
                        <a:lnTo>
                          <a:pt x="427" y="521"/>
                        </a:lnTo>
                        <a:lnTo>
                          <a:pt x="427" y="521"/>
                        </a:lnTo>
                        <a:lnTo>
                          <a:pt x="425" y="521"/>
                        </a:lnTo>
                        <a:lnTo>
                          <a:pt x="425" y="521"/>
                        </a:lnTo>
                        <a:lnTo>
                          <a:pt x="425" y="521"/>
                        </a:lnTo>
                        <a:lnTo>
                          <a:pt x="425" y="519"/>
                        </a:lnTo>
                        <a:lnTo>
                          <a:pt x="425" y="519"/>
                        </a:lnTo>
                        <a:lnTo>
                          <a:pt x="423" y="519"/>
                        </a:lnTo>
                        <a:lnTo>
                          <a:pt x="423" y="519"/>
                        </a:lnTo>
                        <a:lnTo>
                          <a:pt x="423" y="517"/>
                        </a:lnTo>
                        <a:lnTo>
                          <a:pt x="423" y="517"/>
                        </a:lnTo>
                        <a:lnTo>
                          <a:pt x="423" y="517"/>
                        </a:lnTo>
                        <a:lnTo>
                          <a:pt x="421" y="517"/>
                        </a:lnTo>
                        <a:lnTo>
                          <a:pt x="421" y="515"/>
                        </a:lnTo>
                        <a:lnTo>
                          <a:pt x="421" y="515"/>
                        </a:lnTo>
                        <a:lnTo>
                          <a:pt x="421" y="515"/>
                        </a:lnTo>
                        <a:lnTo>
                          <a:pt x="421" y="517"/>
                        </a:lnTo>
                        <a:lnTo>
                          <a:pt x="419" y="517"/>
                        </a:lnTo>
                        <a:lnTo>
                          <a:pt x="419" y="515"/>
                        </a:lnTo>
                        <a:lnTo>
                          <a:pt x="419" y="515"/>
                        </a:lnTo>
                        <a:lnTo>
                          <a:pt x="419" y="515"/>
                        </a:lnTo>
                        <a:lnTo>
                          <a:pt x="419" y="513"/>
                        </a:lnTo>
                        <a:lnTo>
                          <a:pt x="419" y="513"/>
                        </a:lnTo>
                        <a:lnTo>
                          <a:pt x="419" y="513"/>
                        </a:lnTo>
                        <a:lnTo>
                          <a:pt x="418" y="513"/>
                        </a:lnTo>
                        <a:lnTo>
                          <a:pt x="418" y="513"/>
                        </a:lnTo>
                        <a:lnTo>
                          <a:pt x="418" y="513"/>
                        </a:lnTo>
                        <a:lnTo>
                          <a:pt x="418" y="513"/>
                        </a:lnTo>
                        <a:lnTo>
                          <a:pt x="416" y="513"/>
                        </a:lnTo>
                        <a:lnTo>
                          <a:pt x="416" y="513"/>
                        </a:lnTo>
                        <a:lnTo>
                          <a:pt x="416" y="513"/>
                        </a:lnTo>
                        <a:lnTo>
                          <a:pt x="416" y="513"/>
                        </a:lnTo>
                        <a:lnTo>
                          <a:pt x="416" y="513"/>
                        </a:lnTo>
                        <a:lnTo>
                          <a:pt x="416" y="513"/>
                        </a:lnTo>
                        <a:lnTo>
                          <a:pt x="416" y="515"/>
                        </a:lnTo>
                        <a:lnTo>
                          <a:pt x="416" y="515"/>
                        </a:lnTo>
                        <a:lnTo>
                          <a:pt x="416" y="517"/>
                        </a:lnTo>
                        <a:lnTo>
                          <a:pt x="416" y="517"/>
                        </a:lnTo>
                        <a:lnTo>
                          <a:pt x="414" y="517"/>
                        </a:lnTo>
                        <a:lnTo>
                          <a:pt x="414" y="517"/>
                        </a:lnTo>
                        <a:lnTo>
                          <a:pt x="414" y="519"/>
                        </a:lnTo>
                        <a:lnTo>
                          <a:pt x="414" y="519"/>
                        </a:lnTo>
                        <a:lnTo>
                          <a:pt x="414" y="519"/>
                        </a:lnTo>
                        <a:lnTo>
                          <a:pt x="412" y="519"/>
                        </a:lnTo>
                        <a:lnTo>
                          <a:pt x="412" y="519"/>
                        </a:lnTo>
                        <a:lnTo>
                          <a:pt x="412" y="519"/>
                        </a:lnTo>
                        <a:lnTo>
                          <a:pt x="410" y="519"/>
                        </a:lnTo>
                        <a:lnTo>
                          <a:pt x="410" y="517"/>
                        </a:lnTo>
                        <a:lnTo>
                          <a:pt x="410" y="517"/>
                        </a:lnTo>
                        <a:lnTo>
                          <a:pt x="410" y="517"/>
                        </a:lnTo>
                        <a:lnTo>
                          <a:pt x="410" y="517"/>
                        </a:lnTo>
                        <a:lnTo>
                          <a:pt x="410" y="515"/>
                        </a:lnTo>
                        <a:lnTo>
                          <a:pt x="408" y="515"/>
                        </a:lnTo>
                        <a:lnTo>
                          <a:pt x="408" y="515"/>
                        </a:lnTo>
                        <a:lnTo>
                          <a:pt x="408" y="517"/>
                        </a:lnTo>
                        <a:lnTo>
                          <a:pt x="408" y="517"/>
                        </a:lnTo>
                        <a:lnTo>
                          <a:pt x="406" y="517"/>
                        </a:lnTo>
                        <a:lnTo>
                          <a:pt x="406" y="517"/>
                        </a:lnTo>
                        <a:lnTo>
                          <a:pt x="404" y="517"/>
                        </a:lnTo>
                        <a:lnTo>
                          <a:pt x="404" y="515"/>
                        </a:lnTo>
                        <a:lnTo>
                          <a:pt x="404" y="515"/>
                        </a:lnTo>
                        <a:lnTo>
                          <a:pt x="404" y="515"/>
                        </a:lnTo>
                        <a:lnTo>
                          <a:pt x="402" y="515"/>
                        </a:lnTo>
                        <a:lnTo>
                          <a:pt x="402" y="515"/>
                        </a:lnTo>
                        <a:lnTo>
                          <a:pt x="402" y="515"/>
                        </a:lnTo>
                        <a:lnTo>
                          <a:pt x="400" y="515"/>
                        </a:lnTo>
                        <a:lnTo>
                          <a:pt x="400" y="513"/>
                        </a:lnTo>
                        <a:lnTo>
                          <a:pt x="400" y="513"/>
                        </a:lnTo>
                        <a:lnTo>
                          <a:pt x="400" y="513"/>
                        </a:lnTo>
                        <a:lnTo>
                          <a:pt x="398" y="513"/>
                        </a:lnTo>
                        <a:lnTo>
                          <a:pt x="398" y="513"/>
                        </a:lnTo>
                        <a:lnTo>
                          <a:pt x="398" y="515"/>
                        </a:lnTo>
                        <a:lnTo>
                          <a:pt x="398" y="515"/>
                        </a:lnTo>
                        <a:lnTo>
                          <a:pt x="397" y="515"/>
                        </a:lnTo>
                        <a:lnTo>
                          <a:pt x="397" y="515"/>
                        </a:lnTo>
                        <a:lnTo>
                          <a:pt x="397" y="515"/>
                        </a:lnTo>
                        <a:lnTo>
                          <a:pt x="397" y="517"/>
                        </a:lnTo>
                        <a:lnTo>
                          <a:pt x="395" y="517"/>
                        </a:lnTo>
                        <a:lnTo>
                          <a:pt x="395" y="515"/>
                        </a:lnTo>
                        <a:lnTo>
                          <a:pt x="395" y="515"/>
                        </a:lnTo>
                        <a:lnTo>
                          <a:pt x="395" y="515"/>
                        </a:lnTo>
                        <a:lnTo>
                          <a:pt x="395" y="515"/>
                        </a:lnTo>
                        <a:lnTo>
                          <a:pt x="395" y="513"/>
                        </a:lnTo>
                        <a:lnTo>
                          <a:pt x="395" y="513"/>
                        </a:lnTo>
                        <a:lnTo>
                          <a:pt x="395" y="513"/>
                        </a:lnTo>
                        <a:lnTo>
                          <a:pt x="395" y="513"/>
                        </a:lnTo>
                        <a:lnTo>
                          <a:pt x="395" y="513"/>
                        </a:lnTo>
                        <a:lnTo>
                          <a:pt x="395" y="513"/>
                        </a:lnTo>
                        <a:lnTo>
                          <a:pt x="395" y="513"/>
                        </a:lnTo>
                        <a:lnTo>
                          <a:pt x="397" y="513"/>
                        </a:lnTo>
                        <a:lnTo>
                          <a:pt x="397" y="511"/>
                        </a:lnTo>
                        <a:lnTo>
                          <a:pt x="397" y="511"/>
                        </a:lnTo>
                        <a:lnTo>
                          <a:pt x="397" y="511"/>
                        </a:lnTo>
                        <a:lnTo>
                          <a:pt x="398" y="511"/>
                        </a:lnTo>
                        <a:lnTo>
                          <a:pt x="398" y="509"/>
                        </a:lnTo>
                        <a:lnTo>
                          <a:pt x="398" y="509"/>
                        </a:lnTo>
                        <a:lnTo>
                          <a:pt x="398" y="509"/>
                        </a:lnTo>
                        <a:lnTo>
                          <a:pt x="398" y="509"/>
                        </a:lnTo>
                        <a:lnTo>
                          <a:pt x="398" y="507"/>
                        </a:lnTo>
                        <a:lnTo>
                          <a:pt x="400" y="507"/>
                        </a:lnTo>
                        <a:lnTo>
                          <a:pt x="400" y="507"/>
                        </a:lnTo>
                        <a:lnTo>
                          <a:pt x="398" y="507"/>
                        </a:lnTo>
                        <a:lnTo>
                          <a:pt x="398" y="505"/>
                        </a:lnTo>
                        <a:lnTo>
                          <a:pt x="398" y="505"/>
                        </a:lnTo>
                        <a:lnTo>
                          <a:pt x="398" y="505"/>
                        </a:lnTo>
                        <a:lnTo>
                          <a:pt x="398" y="505"/>
                        </a:lnTo>
                        <a:lnTo>
                          <a:pt x="398" y="504"/>
                        </a:lnTo>
                        <a:lnTo>
                          <a:pt x="398" y="504"/>
                        </a:lnTo>
                        <a:lnTo>
                          <a:pt x="398" y="504"/>
                        </a:lnTo>
                        <a:lnTo>
                          <a:pt x="398" y="502"/>
                        </a:lnTo>
                        <a:lnTo>
                          <a:pt x="397" y="502"/>
                        </a:lnTo>
                        <a:lnTo>
                          <a:pt x="397" y="502"/>
                        </a:lnTo>
                        <a:lnTo>
                          <a:pt x="395" y="502"/>
                        </a:lnTo>
                        <a:lnTo>
                          <a:pt x="395" y="502"/>
                        </a:lnTo>
                        <a:lnTo>
                          <a:pt x="395" y="504"/>
                        </a:lnTo>
                        <a:lnTo>
                          <a:pt x="395" y="504"/>
                        </a:lnTo>
                        <a:lnTo>
                          <a:pt x="395" y="504"/>
                        </a:lnTo>
                        <a:lnTo>
                          <a:pt x="393" y="504"/>
                        </a:lnTo>
                        <a:lnTo>
                          <a:pt x="393" y="505"/>
                        </a:lnTo>
                        <a:lnTo>
                          <a:pt x="393" y="505"/>
                        </a:lnTo>
                        <a:lnTo>
                          <a:pt x="393" y="505"/>
                        </a:lnTo>
                        <a:lnTo>
                          <a:pt x="393" y="504"/>
                        </a:lnTo>
                        <a:lnTo>
                          <a:pt x="393" y="504"/>
                        </a:lnTo>
                        <a:lnTo>
                          <a:pt x="393" y="502"/>
                        </a:lnTo>
                        <a:lnTo>
                          <a:pt x="393" y="502"/>
                        </a:lnTo>
                        <a:lnTo>
                          <a:pt x="393" y="502"/>
                        </a:lnTo>
                        <a:lnTo>
                          <a:pt x="393" y="500"/>
                        </a:lnTo>
                        <a:lnTo>
                          <a:pt x="393" y="500"/>
                        </a:lnTo>
                        <a:lnTo>
                          <a:pt x="393" y="500"/>
                        </a:lnTo>
                        <a:lnTo>
                          <a:pt x="395" y="500"/>
                        </a:lnTo>
                        <a:lnTo>
                          <a:pt x="395" y="500"/>
                        </a:lnTo>
                        <a:lnTo>
                          <a:pt x="395" y="500"/>
                        </a:lnTo>
                        <a:lnTo>
                          <a:pt x="395" y="498"/>
                        </a:lnTo>
                        <a:lnTo>
                          <a:pt x="395" y="498"/>
                        </a:lnTo>
                        <a:lnTo>
                          <a:pt x="395" y="496"/>
                        </a:lnTo>
                        <a:lnTo>
                          <a:pt x="395" y="496"/>
                        </a:lnTo>
                        <a:lnTo>
                          <a:pt x="395" y="498"/>
                        </a:lnTo>
                        <a:lnTo>
                          <a:pt x="395" y="498"/>
                        </a:lnTo>
                        <a:lnTo>
                          <a:pt x="393" y="498"/>
                        </a:lnTo>
                        <a:lnTo>
                          <a:pt x="393" y="498"/>
                        </a:lnTo>
                        <a:lnTo>
                          <a:pt x="393" y="496"/>
                        </a:lnTo>
                        <a:lnTo>
                          <a:pt x="393" y="496"/>
                        </a:lnTo>
                        <a:lnTo>
                          <a:pt x="393" y="496"/>
                        </a:lnTo>
                        <a:lnTo>
                          <a:pt x="393" y="496"/>
                        </a:lnTo>
                        <a:lnTo>
                          <a:pt x="393" y="494"/>
                        </a:lnTo>
                        <a:lnTo>
                          <a:pt x="391" y="494"/>
                        </a:lnTo>
                        <a:lnTo>
                          <a:pt x="391" y="494"/>
                        </a:lnTo>
                        <a:lnTo>
                          <a:pt x="391" y="494"/>
                        </a:lnTo>
                        <a:lnTo>
                          <a:pt x="389" y="494"/>
                        </a:lnTo>
                        <a:lnTo>
                          <a:pt x="389" y="494"/>
                        </a:lnTo>
                        <a:lnTo>
                          <a:pt x="389" y="494"/>
                        </a:lnTo>
                        <a:lnTo>
                          <a:pt x="389" y="496"/>
                        </a:lnTo>
                        <a:lnTo>
                          <a:pt x="389" y="496"/>
                        </a:lnTo>
                        <a:lnTo>
                          <a:pt x="389" y="496"/>
                        </a:lnTo>
                        <a:lnTo>
                          <a:pt x="387" y="496"/>
                        </a:lnTo>
                        <a:lnTo>
                          <a:pt x="387" y="496"/>
                        </a:lnTo>
                        <a:lnTo>
                          <a:pt x="387" y="496"/>
                        </a:lnTo>
                        <a:lnTo>
                          <a:pt x="385" y="496"/>
                        </a:lnTo>
                        <a:lnTo>
                          <a:pt x="385" y="496"/>
                        </a:lnTo>
                        <a:lnTo>
                          <a:pt x="385" y="496"/>
                        </a:lnTo>
                        <a:lnTo>
                          <a:pt x="385" y="498"/>
                        </a:lnTo>
                        <a:lnTo>
                          <a:pt x="385" y="498"/>
                        </a:lnTo>
                        <a:lnTo>
                          <a:pt x="383" y="498"/>
                        </a:lnTo>
                        <a:lnTo>
                          <a:pt x="383" y="498"/>
                        </a:lnTo>
                        <a:lnTo>
                          <a:pt x="383" y="498"/>
                        </a:lnTo>
                        <a:lnTo>
                          <a:pt x="381" y="498"/>
                        </a:lnTo>
                        <a:lnTo>
                          <a:pt x="381" y="500"/>
                        </a:lnTo>
                        <a:lnTo>
                          <a:pt x="381" y="500"/>
                        </a:lnTo>
                        <a:lnTo>
                          <a:pt x="381" y="500"/>
                        </a:lnTo>
                        <a:lnTo>
                          <a:pt x="381" y="500"/>
                        </a:lnTo>
                        <a:lnTo>
                          <a:pt x="379" y="500"/>
                        </a:lnTo>
                        <a:lnTo>
                          <a:pt x="379" y="500"/>
                        </a:lnTo>
                        <a:lnTo>
                          <a:pt x="379" y="500"/>
                        </a:lnTo>
                        <a:lnTo>
                          <a:pt x="379" y="500"/>
                        </a:lnTo>
                        <a:lnTo>
                          <a:pt x="377" y="500"/>
                        </a:lnTo>
                        <a:lnTo>
                          <a:pt x="377" y="500"/>
                        </a:lnTo>
                        <a:lnTo>
                          <a:pt x="377" y="500"/>
                        </a:lnTo>
                        <a:lnTo>
                          <a:pt x="377" y="502"/>
                        </a:lnTo>
                        <a:lnTo>
                          <a:pt x="375" y="502"/>
                        </a:lnTo>
                        <a:lnTo>
                          <a:pt x="375" y="502"/>
                        </a:lnTo>
                        <a:lnTo>
                          <a:pt x="375" y="500"/>
                        </a:lnTo>
                        <a:lnTo>
                          <a:pt x="374" y="500"/>
                        </a:lnTo>
                        <a:lnTo>
                          <a:pt x="374" y="502"/>
                        </a:lnTo>
                        <a:lnTo>
                          <a:pt x="374" y="502"/>
                        </a:lnTo>
                        <a:lnTo>
                          <a:pt x="374" y="500"/>
                        </a:lnTo>
                        <a:lnTo>
                          <a:pt x="374" y="500"/>
                        </a:lnTo>
                        <a:lnTo>
                          <a:pt x="374" y="500"/>
                        </a:lnTo>
                        <a:lnTo>
                          <a:pt x="372" y="500"/>
                        </a:lnTo>
                        <a:lnTo>
                          <a:pt x="372" y="500"/>
                        </a:lnTo>
                        <a:lnTo>
                          <a:pt x="372" y="500"/>
                        </a:lnTo>
                        <a:lnTo>
                          <a:pt x="370" y="500"/>
                        </a:lnTo>
                        <a:lnTo>
                          <a:pt x="370" y="500"/>
                        </a:lnTo>
                        <a:lnTo>
                          <a:pt x="368" y="500"/>
                        </a:lnTo>
                        <a:lnTo>
                          <a:pt x="368" y="500"/>
                        </a:lnTo>
                        <a:lnTo>
                          <a:pt x="368" y="498"/>
                        </a:lnTo>
                        <a:lnTo>
                          <a:pt x="368" y="498"/>
                        </a:lnTo>
                        <a:lnTo>
                          <a:pt x="368" y="498"/>
                        </a:lnTo>
                        <a:lnTo>
                          <a:pt x="368" y="496"/>
                        </a:lnTo>
                        <a:lnTo>
                          <a:pt x="366" y="496"/>
                        </a:lnTo>
                        <a:lnTo>
                          <a:pt x="366" y="496"/>
                        </a:lnTo>
                        <a:lnTo>
                          <a:pt x="366" y="496"/>
                        </a:lnTo>
                        <a:lnTo>
                          <a:pt x="364" y="496"/>
                        </a:lnTo>
                        <a:lnTo>
                          <a:pt x="364" y="498"/>
                        </a:lnTo>
                        <a:lnTo>
                          <a:pt x="364" y="498"/>
                        </a:lnTo>
                        <a:lnTo>
                          <a:pt x="364" y="498"/>
                        </a:lnTo>
                        <a:lnTo>
                          <a:pt x="362" y="498"/>
                        </a:lnTo>
                        <a:lnTo>
                          <a:pt x="362" y="498"/>
                        </a:lnTo>
                        <a:lnTo>
                          <a:pt x="362" y="498"/>
                        </a:lnTo>
                        <a:lnTo>
                          <a:pt x="360" y="498"/>
                        </a:lnTo>
                        <a:lnTo>
                          <a:pt x="360" y="500"/>
                        </a:lnTo>
                        <a:lnTo>
                          <a:pt x="360" y="500"/>
                        </a:lnTo>
                        <a:lnTo>
                          <a:pt x="360" y="500"/>
                        </a:lnTo>
                        <a:lnTo>
                          <a:pt x="360" y="500"/>
                        </a:lnTo>
                        <a:lnTo>
                          <a:pt x="358" y="500"/>
                        </a:lnTo>
                        <a:lnTo>
                          <a:pt x="358" y="502"/>
                        </a:lnTo>
                        <a:lnTo>
                          <a:pt x="358" y="502"/>
                        </a:lnTo>
                        <a:lnTo>
                          <a:pt x="358" y="502"/>
                        </a:lnTo>
                        <a:lnTo>
                          <a:pt x="356" y="502"/>
                        </a:lnTo>
                        <a:lnTo>
                          <a:pt x="356" y="504"/>
                        </a:lnTo>
                        <a:lnTo>
                          <a:pt x="356" y="504"/>
                        </a:lnTo>
                        <a:lnTo>
                          <a:pt x="356" y="504"/>
                        </a:lnTo>
                        <a:lnTo>
                          <a:pt x="356" y="504"/>
                        </a:lnTo>
                        <a:lnTo>
                          <a:pt x="356" y="504"/>
                        </a:lnTo>
                        <a:lnTo>
                          <a:pt x="354" y="504"/>
                        </a:lnTo>
                        <a:lnTo>
                          <a:pt x="354" y="504"/>
                        </a:lnTo>
                        <a:lnTo>
                          <a:pt x="354" y="505"/>
                        </a:lnTo>
                        <a:lnTo>
                          <a:pt x="354" y="505"/>
                        </a:lnTo>
                        <a:lnTo>
                          <a:pt x="354" y="505"/>
                        </a:lnTo>
                        <a:lnTo>
                          <a:pt x="354" y="505"/>
                        </a:lnTo>
                        <a:lnTo>
                          <a:pt x="354" y="505"/>
                        </a:lnTo>
                        <a:lnTo>
                          <a:pt x="354" y="507"/>
                        </a:lnTo>
                        <a:lnTo>
                          <a:pt x="352" y="507"/>
                        </a:lnTo>
                        <a:lnTo>
                          <a:pt x="352" y="507"/>
                        </a:lnTo>
                        <a:lnTo>
                          <a:pt x="352" y="507"/>
                        </a:lnTo>
                        <a:lnTo>
                          <a:pt x="351" y="507"/>
                        </a:lnTo>
                        <a:lnTo>
                          <a:pt x="351" y="507"/>
                        </a:lnTo>
                        <a:lnTo>
                          <a:pt x="351" y="509"/>
                        </a:lnTo>
                        <a:lnTo>
                          <a:pt x="351" y="509"/>
                        </a:lnTo>
                        <a:lnTo>
                          <a:pt x="349" y="509"/>
                        </a:lnTo>
                        <a:lnTo>
                          <a:pt x="349" y="509"/>
                        </a:lnTo>
                        <a:lnTo>
                          <a:pt x="349" y="509"/>
                        </a:lnTo>
                        <a:lnTo>
                          <a:pt x="347" y="509"/>
                        </a:lnTo>
                        <a:lnTo>
                          <a:pt x="347" y="509"/>
                        </a:lnTo>
                        <a:lnTo>
                          <a:pt x="347" y="509"/>
                        </a:lnTo>
                        <a:lnTo>
                          <a:pt x="345" y="509"/>
                        </a:lnTo>
                        <a:lnTo>
                          <a:pt x="345" y="509"/>
                        </a:lnTo>
                        <a:lnTo>
                          <a:pt x="345" y="509"/>
                        </a:lnTo>
                        <a:lnTo>
                          <a:pt x="343" y="509"/>
                        </a:lnTo>
                        <a:lnTo>
                          <a:pt x="343" y="509"/>
                        </a:lnTo>
                        <a:lnTo>
                          <a:pt x="343" y="511"/>
                        </a:lnTo>
                        <a:lnTo>
                          <a:pt x="341" y="511"/>
                        </a:lnTo>
                        <a:lnTo>
                          <a:pt x="341" y="511"/>
                        </a:lnTo>
                        <a:lnTo>
                          <a:pt x="341" y="511"/>
                        </a:lnTo>
                        <a:lnTo>
                          <a:pt x="341" y="513"/>
                        </a:lnTo>
                        <a:lnTo>
                          <a:pt x="341" y="513"/>
                        </a:lnTo>
                        <a:lnTo>
                          <a:pt x="341" y="513"/>
                        </a:lnTo>
                        <a:lnTo>
                          <a:pt x="341" y="513"/>
                        </a:lnTo>
                        <a:lnTo>
                          <a:pt x="341" y="513"/>
                        </a:lnTo>
                        <a:lnTo>
                          <a:pt x="341" y="515"/>
                        </a:lnTo>
                        <a:lnTo>
                          <a:pt x="341" y="515"/>
                        </a:lnTo>
                        <a:lnTo>
                          <a:pt x="341" y="515"/>
                        </a:lnTo>
                        <a:lnTo>
                          <a:pt x="341" y="517"/>
                        </a:lnTo>
                        <a:lnTo>
                          <a:pt x="339" y="517"/>
                        </a:lnTo>
                        <a:lnTo>
                          <a:pt x="339" y="517"/>
                        </a:lnTo>
                        <a:lnTo>
                          <a:pt x="339" y="517"/>
                        </a:lnTo>
                        <a:lnTo>
                          <a:pt x="337" y="517"/>
                        </a:lnTo>
                        <a:lnTo>
                          <a:pt x="337" y="517"/>
                        </a:lnTo>
                        <a:lnTo>
                          <a:pt x="337" y="517"/>
                        </a:lnTo>
                        <a:lnTo>
                          <a:pt x="337" y="519"/>
                        </a:lnTo>
                        <a:lnTo>
                          <a:pt x="335" y="519"/>
                        </a:lnTo>
                        <a:lnTo>
                          <a:pt x="335" y="519"/>
                        </a:lnTo>
                        <a:lnTo>
                          <a:pt x="335" y="519"/>
                        </a:lnTo>
                        <a:lnTo>
                          <a:pt x="335" y="519"/>
                        </a:lnTo>
                        <a:lnTo>
                          <a:pt x="335" y="521"/>
                        </a:lnTo>
                        <a:lnTo>
                          <a:pt x="333" y="521"/>
                        </a:lnTo>
                        <a:lnTo>
                          <a:pt x="333" y="521"/>
                        </a:lnTo>
                        <a:lnTo>
                          <a:pt x="333" y="521"/>
                        </a:lnTo>
                        <a:lnTo>
                          <a:pt x="333" y="521"/>
                        </a:lnTo>
                        <a:lnTo>
                          <a:pt x="331" y="521"/>
                        </a:lnTo>
                        <a:lnTo>
                          <a:pt x="331" y="521"/>
                        </a:lnTo>
                        <a:lnTo>
                          <a:pt x="331" y="521"/>
                        </a:lnTo>
                        <a:lnTo>
                          <a:pt x="331" y="523"/>
                        </a:lnTo>
                        <a:lnTo>
                          <a:pt x="331" y="523"/>
                        </a:lnTo>
                        <a:lnTo>
                          <a:pt x="331" y="523"/>
                        </a:lnTo>
                        <a:lnTo>
                          <a:pt x="331" y="525"/>
                        </a:lnTo>
                        <a:lnTo>
                          <a:pt x="331" y="525"/>
                        </a:lnTo>
                        <a:lnTo>
                          <a:pt x="330" y="525"/>
                        </a:lnTo>
                        <a:lnTo>
                          <a:pt x="330" y="525"/>
                        </a:lnTo>
                        <a:lnTo>
                          <a:pt x="330" y="525"/>
                        </a:lnTo>
                        <a:lnTo>
                          <a:pt x="328" y="525"/>
                        </a:lnTo>
                        <a:lnTo>
                          <a:pt x="328" y="525"/>
                        </a:lnTo>
                        <a:lnTo>
                          <a:pt x="328" y="525"/>
                        </a:lnTo>
                        <a:lnTo>
                          <a:pt x="326" y="525"/>
                        </a:lnTo>
                        <a:lnTo>
                          <a:pt x="326" y="525"/>
                        </a:lnTo>
                        <a:lnTo>
                          <a:pt x="324" y="525"/>
                        </a:lnTo>
                        <a:lnTo>
                          <a:pt x="324" y="525"/>
                        </a:lnTo>
                        <a:lnTo>
                          <a:pt x="324" y="527"/>
                        </a:lnTo>
                        <a:lnTo>
                          <a:pt x="324" y="527"/>
                        </a:lnTo>
                        <a:lnTo>
                          <a:pt x="324" y="527"/>
                        </a:lnTo>
                        <a:lnTo>
                          <a:pt x="324" y="527"/>
                        </a:lnTo>
                        <a:lnTo>
                          <a:pt x="322" y="527"/>
                        </a:lnTo>
                        <a:lnTo>
                          <a:pt x="322" y="527"/>
                        </a:lnTo>
                        <a:lnTo>
                          <a:pt x="322" y="528"/>
                        </a:lnTo>
                        <a:lnTo>
                          <a:pt x="320" y="528"/>
                        </a:lnTo>
                        <a:lnTo>
                          <a:pt x="320" y="528"/>
                        </a:lnTo>
                        <a:lnTo>
                          <a:pt x="320" y="528"/>
                        </a:lnTo>
                        <a:lnTo>
                          <a:pt x="320" y="528"/>
                        </a:lnTo>
                        <a:lnTo>
                          <a:pt x="320" y="528"/>
                        </a:lnTo>
                        <a:lnTo>
                          <a:pt x="318" y="528"/>
                        </a:lnTo>
                        <a:lnTo>
                          <a:pt x="318" y="528"/>
                        </a:lnTo>
                        <a:lnTo>
                          <a:pt x="318" y="528"/>
                        </a:lnTo>
                        <a:lnTo>
                          <a:pt x="318" y="528"/>
                        </a:lnTo>
                        <a:lnTo>
                          <a:pt x="318" y="528"/>
                        </a:lnTo>
                        <a:lnTo>
                          <a:pt x="318" y="528"/>
                        </a:lnTo>
                        <a:lnTo>
                          <a:pt x="316" y="528"/>
                        </a:lnTo>
                        <a:lnTo>
                          <a:pt x="316" y="528"/>
                        </a:lnTo>
                        <a:lnTo>
                          <a:pt x="314" y="528"/>
                        </a:lnTo>
                        <a:lnTo>
                          <a:pt x="314" y="528"/>
                        </a:lnTo>
                        <a:lnTo>
                          <a:pt x="314" y="528"/>
                        </a:lnTo>
                        <a:lnTo>
                          <a:pt x="314" y="528"/>
                        </a:lnTo>
                        <a:lnTo>
                          <a:pt x="314" y="527"/>
                        </a:lnTo>
                        <a:lnTo>
                          <a:pt x="314" y="527"/>
                        </a:lnTo>
                        <a:lnTo>
                          <a:pt x="314" y="527"/>
                        </a:lnTo>
                        <a:lnTo>
                          <a:pt x="314" y="525"/>
                        </a:lnTo>
                        <a:lnTo>
                          <a:pt x="314" y="525"/>
                        </a:lnTo>
                        <a:lnTo>
                          <a:pt x="312" y="525"/>
                        </a:lnTo>
                        <a:lnTo>
                          <a:pt x="312" y="525"/>
                        </a:lnTo>
                        <a:lnTo>
                          <a:pt x="312" y="525"/>
                        </a:lnTo>
                        <a:lnTo>
                          <a:pt x="312" y="525"/>
                        </a:lnTo>
                        <a:lnTo>
                          <a:pt x="310" y="525"/>
                        </a:lnTo>
                        <a:lnTo>
                          <a:pt x="310" y="525"/>
                        </a:lnTo>
                        <a:lnTo>
                          <a:pt x="310" y="523"/>
                        </a:lnTo>
                        <a:lnTo>
                          <a:pt x="308" y="523"/>
                        </a:lnTo>
                        <a:lnTo>
                          <a:pt x="308" y="523"/>
                        </a:lnTo>
                        <a:lnTo>
                          <a:pt x="308" y="523"/>
                        </a:lnTo>
                        <a:lnTo>
                          <a:pt x="308" y="523"/>
                        </a:lnTo>
                        <a:lnTo>
                          <a:pt x="308" y="521"/>
                        </a:lnTo>
                        <a:lnTo>
                          <a:pt x="307" y="521"/>
                        </a:lnTo>
                        <a:lnTo>
                          <a:pt x="307" y="521"/>
                        </a:lnTo>
                        <a:lnTo>
                          <a:pt x="307" y="521"/>
                        </a:lnTo>
                        <a:lnTo>
                          <a:pt x="307" y="523"/>
                        </a:lnTo>
                        <a:lnTo>
                          <a:pt x="305" y="523"/>
                        </a:lnTo>
                        <a:lnTo>
                          <a:pt x="305" y="523"/>
                        </a:lnTo>
                        <a:lnTo>
                          <a:pt x="305" y="523"/>
                        </a:lnTo>
                        <a:lnTo>
                          <a:pt x="305" y="525"/>
                        </a:lnTo>
                        <a:lnTo>
                          <a:pt x="303" y="525"/>
                        </a:lnTo>
                        <a:lnTo>
                          <a:pt x="303" y="525"/>
                        </a:lnTo>
                        <a:lnTo>
                          <a:pt x="303" y="523"/>
                        </a:lnTo>
                        <a:lnTo>
                          <a:pt x="303" y="523"/>
                        </a:lnTo>
                        <a:lnTo>
                          <a:pt x="301" y="523"/>
                        </a:lnTo>
                        <a:lnTo>
                          <a:pt x="301" y="523"/>
                        </a:lnTo>
                        <a:lnTo>
                          <a:pt x="301" y="523"/>
                        </a:lnTo>
                        <a:lnTo>
                          <a:pt x="301" y="523"/>
                        </a:lnTo>
                        <a:lnTo>
                          <a:pt x="299" y="523"/>
                        </a:lnTo>
                        <a:lnTo>
                          <a:pt x="299" y="523"/>
                        </a:lnTo>
                        <a:lnTo>
                          <a:pt x="297" y="523"/>
                        </a:lnTo>
                        <a:lnTo>
                          <a:pt x="297" y="521"/>
                        </a:lnTo>
                        <a:lnTo>
                          <a:pt x="297" y="521"/>
                        </a:lnTo>
                        <a:lnTo>
                          <a:pt x="297" y="521"/>
                        </a:lnTo>
                        <a:lnTo>
                          <a:pt x="295" y="521"/>
                        </a:lnTo>
                        <a:lnTo>
                          <a:pt x="295" y="523"/>
                        </a:lnTo>
                        <a:lnTo>
                          <a:pt x="295" y="523"/>
                        </a:lnTo>
                        <a:lnTo>
                          <a:pt x="295" y="523"/>
                        </a:lnTo>
                        <a:lnTo>
                          <a:pt x="293" y="523"/>
                        </a:lnTo>
                        <a:lnTo>
                          <a:pt x="293" y="523"/>
                        </a:lnTo>
                        <a:lnTo>
                          <a:pt x="293" y="521"/>
                        </a:lnTo>
                        <a:lnTo>
                          <a:pt x="291" y="521"/>
                        </a:lnTo>
                        <a:lnTo>
                          <a:pt x="291" y="521"/>
                        </a:lnTo>
                        <a:lnTo>
                          <a:pt x="291" y="521"/>
                        </a:lnTo>
                        <a:lnTo>
                          <a:pt x="291" y="521"/>
                        </a:lnTo>
                        <a:lnTo>
                          <a:pt x="291" y="521"/>
                        </a:lnTo>
                        <a:lnTo>
                          <a:pt x="291" y="521"/>
                        </a:lnTo>
                        <a:lnTo>
                          <a:pt x="289" y="521"/>
                        </a:lnTo>
                        <a:lnTo>
                          <a:pt x="289" y="521"/>
                        </a:lnTo>
                        <a:lnTo>
                          <a:pt x="289" y="521"/>
                        </a:lnTo>
                        <a:lnTo>
                          <a:pt x="289" y="521"/>
                        </a:lnTo>
                        <a:lnTo>
                          <a:pt x="287" y="521"/>
                        </a:lnTo>
                        <a:lnTo>
                          <a:pt x="287" y="521"/>
                        </a:lnTo>
                        <a:lnTo>
                          <a:pt x="287" y="519"/>
                        </a:lnTo>
                        <a:lnTo>
                          <a:pt x="289" y="519"/>
                        </a:lnTo>
                        <a:lnTo>
                          <a:pt x="289" y="519"/>
                        </a:lnTo>
                        <a:lnTo>
                          <a:pt x="289" y="519"/>
                        </a:lnTo>
                        <a:lnTo>
                          <a:pt x="289" y="517"/>
                        </a:lnTo>
                        <a:lnTo>
                          <a:pt x="289" y="517"/>
                        </a:lnTo>
                        <a:lnTo>
                          <a:pt x="287" y="517"/>
                        </a:lnTo>
                        <a:lnTo>
                          <a:pt x="287" y="517"/>
                        </a:lnTo>
                        <a:lnTo>
                          <a:pt x="287" y="517"/>
                        </a:lnTo>
                        <a:lnTo>
                          <a:pt x="286" y="517"/>
                        </a:lnTo>
                        <a:lnTo>
                          <a:pt x="286" y="517"/>
                        </a:lnTo>
                        <a:lnTo>
                          <a:pt x="286" y="517"/>
                        </a:lnTo>
                        <a:lnTo>
                          <a:pt x="286" y="517"/>
                        </a:lnTo>
                        <a:lnTo>
                          <a:pt x="286" y="517"/>
                        </a:lnTo>
                        <a:lnTo>
                          <a:pt x="284" y="517"/>
                        </a:lnTo>
                        <a:lnTo>
                          <a:pt x="284" y="517"/>
                        </a:lnTo>
                        <a:lnTo>
                          <a:pt x="282" y="517"/>
                        </a:lnTo>
                        <a:lnTo>
                          <a:pt x="282" y="519"/>
                        </a:lnTo>
                        <a:lnTo>
                          <a:pt x="282" y="519"/>
                        </a:lnTo>
                        <a:lnTo>
                          <a:pt x="282" y="519"/>
                        </a:lnTo>
                        <a:lnTo>
                          <a:pt x="282" y="519"/>
                        </a:lnTo>
                        <a:lnTo>
                          <a:pt x="282" y="521"/>
                        </a:lnTo>
                        <a:lnTo>
                          <a:pt x="280" y="521"/>
                        </a:lnTo>
                        <a:lnTo>
                          <a:pt x="280" y="521"/>
                        </a:lnTo>
                        <a:lnTo>
                          <a:pt x="280" y="521"/>
                        </a:lnTo>
                        <a:lnTo>
                          <a:pt x="278" y="521"/>
                        </a:lnTo>
                        <a:lnTo>
                          <a:pt x="278" y="521"/>
                        </a:lnTo>
                        <a:lnTo>
                          <a:pt x="278" y="521"/>
                        </a:lnTo>
                        <a:lnTo>
                          <a:pt x="276" y="521"/>
                        </a:lnTo>
                        <a:lnTo>
                          <a:pt x="276" y="521"/>
                        </a:lnTo>
                        <a:lnTo>
                          <a:pt x="276" y="521"/>
                        </a:lnTo>
                        <a:lnTo>
                          <a:pt x="276" y="523"/>
                        </a:lnTo>
                        <a:lnTo>
                          <a:pt x="276" y="523"/>
                        </a:lnTo>
                        <a:lnTo>
                          <a:pt x="276" y="523"/>
                        </a:lnTo>
                        <a:lnTo>
                          <a:pt x="274" y="523"/>
                        </a:lnTo>
                        <a:lnTo>
                          <a:pt x="274" y="523"/>
                        </a:lnTo>
                        <a:lnTo>
                          <a:pt x="274" y="525"/>
                        </a:lnTo>
                        <a:lnTo>
                          <a:pt x="274" y="525"/>
                        </a:lnTo>
                        <a:lnTo>
                          <a:pt x="274" y="525"/>
                        </a:lnTo>
                        <a:lnTo>
                          <a:pt x="274" y="525"/>
                        </a:lnTo>
                        <a:lnTo>
                          <a:pt x="274" y="527"/>
                        </a:lnTo>
                        <a:lnTo>
                          <a:pt x="274" y="527"/>
                        </a:lnTo>
                        <a:lnTo>
                          <a:pt x="274" y="527"/>
                        </a:lnTo>
                        <a:lnTo>
                          <a:pt x="272" y="527"/>
                        </a:lnTo>
                        <a:lnTo>
                          <a:pt x="272" y="527"/>
                        </a:lnTo>
                        <a:lnTo>
                          <a:pt x="272" y="528"/>
                        </a:lnTo>
                        <a:lnTo>
                          <a:pt x="270" y="528"/>
                        </a:lnTo>
                        <a:lnTo>
                          <a:pt x="270" y="528"/>
                        </a:lnTo>
                        <a:lnTo>
                          <a:pt x="270" y="528"/>
                        </a:lnTo>
                        <a:lnTo>
                          <a:pt x="270" y="528"/>
                        </a:lnTo>
                        <a:lnTo>
                          <a:pt x="270" y="530"/>
                        </a:lnTo>
                        <a:lnTo>
                          <a:pt x="270" y="530"/>
                        </a:lnTo>
                        <a:lnTo>
                          <a:pt x="270" y="530"/>
                        </a:lnTo>
                        <a:lnTo>
                          <a:pt x="268" y="530"/>
                        </a:lnTo>
                        <a:lnTo>
                          <a:pt x="268" y="530"/>
                        </a:lnTo>
                        <a:lnTo>
                          <a:pt x="268" y="532"/>
                        </a:lnTo>
                        <a:lnTo>
                          <a:pt x="268" y="532"/>
                        </a:lnTo>
                        <a:lnTo>
                          <a:pt x="268" y="532"/>
                        </a:lnTo>
                        <a:lnTo>
                          <a:pt x="268" y="534"/>
                        </a:lnTo>
                        <a:lnTo>
                          <a:pt x="268" y="534"/>
                        </a:lnTo>
                        <a:lnTo>
                          <a:pt x="266" y="534"/>
                        </a:lnTo>
                        <a:lnTo>
                          <a:pt x="266" y="536"/>
                        </a:lnTo>
                        <a:lnTo>
                          <a:pt x="266" y="536"/>
                        </a:lnTo>
                        <a:lnTo>
                          <a:pt x="266" y="536"/>
                        </a:lnTo>
                        <a:lnTo>
                          <a:pt x="268" y="536"/>
                        </a:lnTo>
                        <a:lnTo>
                          <a:pt x="268" y="538"/>
                        </a:lnTo>
                        <a:lnTo>
                          <a:pt x="266" y="538"/>
                        </a:lnTo>
                        <a:lnTo>
                          <a:pt x="266" y="538"/>
                        </a:lnTo>
                        <a:lnTo>
                          <a:pt x="264" y="538"/>
                        </a:lnTo>
                        <a:lnTo>
                          <a:pt x="264" y="536"/>
                        </a:lnTo>
                        <a:lnTo>
                          <a:pt x="264" y="536"/>
                        </a:lnTo>
                        <a:lnTo>
                          <a:pt x="264" y="536"/>
                        </a:lnTo>
                        <a:lnTo>
                          <a:pt x="264" y="536"/>
                        </a:lnTo>
                        <a:lnTo>
                          <a:pt x="264" y="536"/>
                        </a:lnTo>
                        <a:lnTo>
                          <a:pt x="264" y="534"/>
                        </a:lnTo>
                        <a:lnTo>
                          <a:pt x="264" y="534"/>
                        </a:lnTo>
                        <a:lnTo>
                          <a:pt x="264" y="532"/>
                        </a:lnTo>
                        <a:lnTo>
                          <a:pt x="264" y="532"/>
                        </a:lnTo>
                        <a:lnTo>
                          <a:pt x="264" y="530"/>
                        </a:lnTo>
                        <a:lnTo>
                          <a:pt x="264" y="530"/>
                        </a:lnTo>
                        <a:lnTo>
                          <a:pt x="264" y="530"/>
                        </a:lnTo>
                        <a:lnTo>
                          <a:pt x="264" y="528"/>
                        </a:lnTo>
                        <a:lnTo>
                          <a:pt x="264" y="528"/>
                        </a:lnTo>
                        <a:lnTo>
                          <a:pt x="264" y="528"/>
                        </a:lnTo>
                        <a:lnTo>
                          <a:pt x="264" y="528"/>
                        </a:lnTo>
                        <a:lnTo>
                          <a:pt x="266" y="528"/>
                        </a:lnTo>
                        <a:lnTo>
                          <a:pt x="266" y="527"/>
                        </a:lnTo>
                        <a:lnTo>
                          <a:pt x="266" y="527"/>
                        </a:lnTo>
                        <a:lnTo>
                          <a:pt x="266" y="527"/>
                        </a:lnTo>
                        <a:lnTo>
                          <a:pt x="266" y="527"/>
                        </a:lnTo>
                        <a:lnTo>
                          <a:pt x="264" y="527"/>
                        </a:lnTo>
                        <a:lnTo>
                          <a:pt x="264" y="525"/>
                        </a:lnTo>
                        <a:lnTo>
                          <a:pt x="264" y="525"/>
                        </a:lnTo>
                        <a:lnTo>
                          <a:pt x="264" y="525"/>
                        </a:lnTo>
                        <a:lnTo>
                          <a:pt x="264" y="523"/>
                        </a:lnTo>
                        <a:lnTo>
                          <a:pt x="264" y="523"/>
                        </a:lnTo>
                        <a:lnTo>
                          <a:pt x="264" y="523"/>
                        </a:lnTo>
                        <a:lnTo>
                          <a:pt x="263" y="523"/>
                        </a:lnTo>
                        <a:lnTo>
                          <a:pt x="263" y="521"/>
                        </a:lnTo>
                        <a:lnTo>
                          <a:pt x="263" y="521"/>
                        </a:lnTo>
                        <a:lnTo>
                          <a:pt x="261" y="521"/>
                        </a:lnTo>
                        <a:lnTo>
                          <a:pt x="261" y="521"/>
                        </a:lnTo>
                        <a:lnTo>
                          <a:pt x="261" y="521"/>
                        </a:lnTo>
                        <a:lnTo>
                          <a:pt x="261" y="521"/>
                        </a:lnTo>
                        <a:lnTo>
                          <a:pt x="261" y="521"/>
                        </a:lnTo>
                        <a:lnTo>
                          <a:pt x="259" y="521"/>
                        </a:lnTo>
                        <a:lnTo>
                          <a:pt x="259" y="523"/>
                        </a:lnTo>
                        <a:lnTo>
                          <a:pt x="259" y="523"/>
                        </a:lnTo>
                        <a:lnTo>
                          <a:pt x="259" y="523"/>
                        </a:lnTo>
                        <a:lnTo>
                          <a:pt x="259" y="523"/>
                        </a:lnTo>
                        <a:lnTo>
                          <a:pt x="257" y="523"/>
                        </a:lnTo>
                        <a:lnTo>
                          <a:pt x="257" y="523"/>
                        </a:lnTo>
                        <a:lnTo>
                          <a:pt x="255" y="523"/>
                        </a:lnTo>
                        <a:lnTo>
                          <a:pt x="255" y="523"/>
                        </a:lnTo>
                        <a:lnTo>
                          <a:pt x="255" y="523"/>
                        </a:lnTo>
                        <a:lnTo>
                          <a:pt x="253" y="523"/>
                        </a:lnTo>
                        <a:lnTo>
                          <a:pt x="253" y="525"/>
                        </a:lnTo>
                        <a:lnTo>
                          <a:pt x="253" y="525"/>
                        </a:lnTo>
                        <a:lnTo>
                          <a:pt x="253" y="525"/>
                        </a:lnTo>
                        <a:lnTo>
                          <a:pt x="253" y="523"/>
                        </a:lnTo>
                        <a:lnTo>
                          <a:pt x="251" y="523"/>
                        </a:lnTo>
                        <a:lnTo>
                          <a:pt x="251" y="523"/>
                        </a:lnTo>
                        <a:lnTo>
                          <a:pt x="251" y="525"/>
                        </a:lnTo>
                        <a:lnTo>
                          <a:pt x="249" y="525"/>
                        </a:lnTo>
                        <a:lnTo>
                          <a:pt x="249" y="525"/>
                        </a:lnTo>
                        <a:lnTo>
                          <a:pt x="249" y="525"/>
                        </a:lnTo>
                        <a:lnTo>
                          <a:pt x="249" y="523"/>
                        </a:lnTo>
                        <a:lnTo>
                          <a:pt x="247" y="523"/>
                        </a:lnTo>
                        <a:lnTo>
                          <a:pt x="247" y="523"/>
                        </a:lnTo>
                        <a:lnTo>
                          <a:pt x="247" y="523"/>
                        </a:lnTo>
                        <a:lnTo>
                          <a:pt x="247" y="523"/>
                        </a:lnTo>
                        <a:lnTo>
                          <a:pt x="247" y="523"/>
                        </a:lnTo>
                        <a:lnTo>
                          <a:pt x="247" y="525"/>
                        </a:lnTo>
                        <a:lnTo>
                          <a:pt x="245" y="525"/>
                        </a:lnTo>
                        <a:lnTo>
                          <a:pt x="245" y="525"/>
                        </a:lnTo>
                        <a:lnTo>
                          <a:pt x="245" y="527"/>
                        </a:lnTo>
                        <a:lnTo>
                          <a:pt x="245" y="527"/>
                        </a:lnTo>
                        <a:lnTo>
                          <a:pt x="243" y="527"/>
                        </a:lnTo>
                        <a:lnTo>
                          <a:pt x="243" y="527"/>
                        </a:lnTo>
                        <a:lnTo>
                          <a:pt x="243" y="527"/>
                        </a:lnTo>
                        <a:lnTo>
                          <a:pt x="243" y="527"/>
                        </a:lnTo>
                        <a:lnTo>
                          <a:pt x="242" y="527"/>
                        </a:lnTo>
                        <a:lnTo>
                          <a:pt x="242" y="527"/>
                        </a:lnTo>
                        <a:lnTo>
                          <a:pt x="242" y="527"/>
                        </a:lnTo>
                        <a:lnTo>
                          <a:pt x="240" y="527"/>
                        </a:lnTo>
                        <a:lnTo>
                          <a:pt x="240" y="527"/>
                        </a:lnTo>
                        <a:lnTo>
                          <a:pt x="238" y="527"/>
                        </a:lnTo>
                        <a:lnTo>
                          <a:pt x="238" y="527"/>
                        </a:lnTo>
                        <a:lnTo>
                          <a:pt x="238" y="527"/>
                        </a:lnTo>
                        <a:lnTo>
                          <a:pt x="236" y="527"/>
                        </a:lnTo>
                        <a:lnTo>
                          <a:pt x="236" y="527"/>
                        </a:lnTo>
                        <a:lnTo>
                          <a:pt x="236" y="527"/>
                        </a:lnTo>
                        <a:lnTo>
                          <a:pt x="236" y="525"/>
                        </a:lnTo>
                        <a:lnTo>
                          <a:pt x="236" y="525"/>
                        </a:lnTo>
                        <a:lnTo>
                          <a:pt x="234" y="525"/>
                        </a:lnTo>
                        <a:lnTo>
                          <a:pt x="234" y="525"/>
                        </a:lnTo>
                        <a:lnTo>
                          <a:pt x="234" y="525"/>
                        </a:lnTo>
                        <a:lnTo>
                          <a:pt x="232" y="525"/>
                        </a:lnTo>
                        <a:lnTo>
                          <a:pt x="232" y="525"/>
                        </a:lnTo>
                        <a:lnTo>
                          <a:pt x="232" y="527"/>
                        </a:lnTo>
                        <a:lnTo>
                          <a:pt x="232" y="527"/>
                        </a:lnTo>
                        <a:lnTo>
                          <a:pt x="232" y="525"/>
                        </a:lnTo>
                        <a:lnTo>
                          <a:pt x="232" y="525"/>
                        </a:lnTo>
                        <a:lnTo>
                          <a:pt x="232" y="525"/>
                        </a:lnTo>
                        <a:lnTo>
                          <a:pt x="230" y="525"/>
                        </a:lnTo>
                        <a:lnTo>
                          <a:pt x="230" y="523"/>
                        </a:lnTo>
                        <a:lnTo>
                          <a:pt x="230" y="523"/>
                        </a:lnTo>
                        <a:lnTo>
                          <a:pt x="230" y="523"/>
                        </a:lnTo>
                        <a:lnTo>
                          <a:pt x="228" y="523"/>
                        </a:lnTo>
                        <a:lnTo>
                          <a:pt x="228" y="523"/>
                        </a:lnTo>
                        <a:lnTo>
                          <a:pt x="228" y="523"/>
                        </a:lnTo>
                        <a:lnTo>
                          <a:pt x="226" y="523"/>
                        </a:lnTo>
                        <a:lnTo>
                          <a:pt x="226" y="523"/>
                        </a:lnTo>
                        <a:lnTo>
                          <a:pt x="226" y="523"/>
                        </a:lnTo>
                        <a:lnTo>
                          <a:pt x="226" y="523"/>
                        </a:lnTo>
                        <a:lnTo>
                          <a:pt x="226" y="523"/>
                        </a:lnTo>
                        <a:lnTo>
                          <a:pt x="226" y="523"/>
                        </a:lnTo>
                        <a:lnTo>
                          <a:pt x="224" y="523"/>
                        </a:lnTo>
                        <a:lnTo>
                          <a:pt x="224" y="523"/>
                        </a:lnTo>
                        <a:lnTo>
                          <a:pt x="224" y="525"/>
                        </a:lnTo>
                        <a:lnTo>
                          <a:pt x="224" y="525"/>
                        </a:lnTo>
                        <a:lnTo>
                          <a:pt x="224" y="525"/>
                        </a:lnTo>
                        <a:lnTo>
                          <a:pt x="224" y="527"/>
                        </a:lnTo>
                        <a:lnTo>
                          <a:pt x="224" y="527"/>
                        </a:lnTo>
                        <a:lnTo>
                          <a:pt x="224" y="525"/>
                        </a:lnTo>
                        <a:lnTo>
                          <a:pt x="222" y="525"/>
                        </a:lnTo>
                        <a:lnTo>
                          <a:pt x="222" y="525"/>
                        </a:lnTo>
                        <a:lnTo>
                          <a:pt x="222" y="525"/>
                        </a:lnTo>
                        <a:lnTo>
                          <a:pt x="222" y="525"/>
                        </a:lnTo>
                        <a:lnTo>
                          <a:pt x="220" y="525"/>
                        </a:lnTo>
                        <a:lnTo>
                          <a:pt x="220" y="525"/>
                        </a:lnTo>
                        <a:lnTo>
                          <a:pt x="220" y="525"/>
                        </a:lnTo>
                        <a:lnTo>
                          <a:pt x="220" y="523"/>
                        </a:lnTo>
                        <a:lnTo>
                          <a:pt x="219" y="523"/>
                        </a:lnTo>
                        <a:lnTo>
                          <a:pt x="219" y="523"/>
                        </a:lnTo>
                        <a:lnTo>
                          <a:pt x="219" y="521"/>
                        </a:lnTo>
                        <a:lnTo>
                          <a:pt x="219" y="521"/>
                        </a:lnTo>
                        <a:lnTo>
                          <a:pt x="219" y="521"/>
                        </a:lnTo>
                        <a:lnTo>
                          <a:pt x="219" y="521"/>
                        </a:lnTo>
                        <a:lnTo>
                          <a:pt x="217" y="521"/>
                        </a:lnTo>
                        <a:lnTo>
                          <a:pt x="217" y="521"/>
                        </a:lnTo>
                        <a:lnTo>
                          <a:pt x="217" y="521"/>
                        </a:lnTo>
                        <a:lnTo>
                          <a:pt x="217" y="521"/>
                        </a:lnTo>
                        <a:lnTo>
                          <a:pt x="217" y="523"/>
                        </a:lnTo>
                        <a:lnTo>
                          <a:pt x="217" y="523"/>
                        </a:lnTo>
                        <a:lnTo>
                          <a:pt x="217" y="523"/>
                        </a:lnTo>
                        <a:lnTo>
                          <a:pt x="217" y="525"/>
                        </a:lnTo>
                        <a:lnTo>
                          <a:pt x="217" y="525"/>
                        </a:lnTo>
                        <a:lnTo>
                          <a:pt x="217" y="525"/>
                        </a:lnTo>
                        <a:lnTo>
                          <a:pt x="217" y="525"/>
                        </a:lnTo>
                        <a:lnTo>
                          <a:pt x="215" y="525"/>
                        </a:lnTo>
                        <a:lnTo>
                          <a:pt x="215" y="525"/>
                        </a:lnTo>
                        <a:lnTo>
                          <a:pt x="215" y="525"/>
                        </a:lnTo>
                        <a:lnTo>
                          <a:pt x="215" y="523"/>
                        </a:lnTo>
                        <a:lnTo>
                          <a:pt x="215" y="523"/>
                        </a:lnTo>
                        <a:lnTo>
                          <a:pt x="215" y="523"/>
                        </a:lnTo>
                        <a:lnTo>
                          <a:pt x="215" y="521"/>
                        </a:lnTo>
                        <a:lnTo>
                          <a:pt x="213" y="521"/>
                        </a:lnTo>
                        <a:lnTo>
                          <a:pt x="213" y="521"/>
                        </a:lnTo>
                        <a:lnTo>
                          <a:pt x="213" y="521"/>
                        </a:lnTo>
                        <a:lnTo>
                          <a:pt x="213" y="521"/>
                        </a:lnTo>
                        <a:lnTo>
                          <a:pt x="211" y="521"/>
                        </a:lnTo>
                        <a:lnTo>
                          <a:pt x="211" y="519"/>
                        </a:lnTo>
                        <a:lnTo>
                          <a:pt x="211" y="519"/>
                        </a:lnTo>
                        <a:lnTo>
                          <a:pt x="211" y="519"/>
                        </a:lnTo>
                        <a:lnTo>
                          <a:pt x="211" y="519"/>
                        </a:lnTo>
                        <a:lnTo>
                          <a:pt x="209" y="519"/>
                        </a:lnTo>
                        <a:lnTo>
                          <a:pt x="209" y="519"/>
                        </a:lnTo>
                        <a:lnTo>
                          <a:pt x="209" y="517"/>
                        </a:lnTo>
                        <a:lnTo>
                          <a:pt x="209" y="517"/>
                        </a:lnTo>
                        <a:lnTo>
                          <a:pt x="209" y="517"/>
                        </a:lnTo>
                        <a:lnTo>
                          <a:pt x="207" y="517"/>
                        </a:lnTo>
                        <a:lnTo>
                          <a:pt x="207" y="517"/>
                        </a:lnTo>
                        <a:lnTo>
                          <a:pt x="205" y="517"/>
                        </a:lnTo>
                        <a:lnTo>
                          <a:pt x="205" y="517"/>
                        </a:lnTo>
                        <a:lnTo>
                          <a:pt x="205" y="517"/>
                        </a:lnTo>
                        <a:lnTo>
                          <a:pt x="205" y="517"/>
                        </a:lnTo>
                        <a:lnTo>
                          <a:pt x="203" y="517"/>
                        </a:lnTo>
                        <a:lnTo>
                          <a:pt x="203" y="517"/>
                        </a:lnTo>
                        <a:lnTo>
                          <a:pt x="201" y="517"/>
                        </a:lnTo>
                        <a:lnTo>
                          <a:pt x="201" y="517"/>
                        </a:lnTo>
                        <a:lnTo>
                          <a:pt x="201" y="517"/>
                        </a:lnTo>
                        <a:lnTo>
                          <a:pt x="201" y="517"/>
                        </a:lnTo>
                        <a:lnTo>
                          <a:pt x="199" y="517"/>
                        </a:lnTo>
                        <a:lnTo>
                          <a:pt x="199" y="515"/>
                        </a:lnTo>
                        <a:lnTo>
                          <a:pt x="199" y="515"/>
                        </a:lnTo>
                        <a:lnTo>
                          <a:pt x="199" y="513"/>
                        </a:lnTo>
                        <a:lnTo>
                          <a:pt x="201" y="513"/>
                        </a:lnTo>
                        <a:lnTo>
                          <a:pt x="201" y="513"/>
                        </a:lnTo>
                        <a:lnTo>
                          <a:pt x="201" y="513"/>
                        </a:lnTo>
                        <a:lnTo>
                          <a:pt x="201" y="511"/>
                        </a:lnTo>
                        <a:lnTo>
                          <a:pt x="201" y="511"/>
                        </a:lnTo>
                        <a:lnTo>
                          <a:pt x="201" y="509"/>
                        </a:lnTo>
                        <a:lnTo>
                          <a:pt x="199" y="509"/>
                        </a:lnTo>
                        <a:lnTo>
                          <a:pt x="199" y="509"/>
                        </a:lnTo>
                        <a:lnTo>
                          <a:pt x="199" y="509"/>
                        </a:lnTo>
                        <a:lnTo>
                          <a:pt x="199" y="511"/>
                        </a:lnTo>
                        <a:lnTo>
                          <a:pt x="197" y="511"/>
                        </a:lnTo>
                        <a:lnTo>
                          <a:pt x="197" y="511"/>
                        </a:lnTo>
                        <a:lnTo>
                          <a:pt x="197" y="511"/>
                        </a:lnTo>
                        <a:lnTo>
                          <a:pt x="197" y="511"/>
                        </a:lnTo>
                        <a:lnTo>
                          <a:pt x="196" y="511"/>
                        </a:lnTo>
                        <a:lnTo>
                          <a:pt x="196" y="511"/>
                        </a:lnTo>
                        <a:lnTo>
                          <a:pt x="196" y="511"/>
                        </a:lnTo>
                        <a:lnTo>
                          <a:pt x="196" y="511"/>
                        </a:lnTo>
                        <a:lnTo>
                          <a:pt x="194" y="511"/>
                        </a:lnTo>
                        <a:lnTo>
                          <a:pt x="194" y="511"/>
                        </a:lnTo>
                        <a:lnTo>
                          <a:pt x="194" y="511"/>
                        </a:lnTo>
                        <a:lnTo>
                          <a:pt x="194" y="511"/>
                        </a:lnTo>
                        <a:lnTo>
                          <a:pt x="194" y="509"/>
                        </a:lnTo>
                        <a:lnTo>
                          <a:pt x="192" y="509"/>
                        </a:lnTo>
                        <a:lnTo>
                          <a:pt x="192" y="509"/>
                        </a:lnTo>
                        <a:lnTo>
                          <a:pt x="192" y="507"/>
                        </a:lnTo>
                        <a:lnTo>
                          <a:pt x="192" y="507"/>
                        </a:lnTo>
                        <a:lnTo>
                          <a:pt x="190" y="507"/>
                        </a:lnTo>
                        <a:lnTo>
                          <a:pt x="190" y="509"/>
                        </a:lnTo>
                        <a:lnTo>
                          <a:pt x="190" y="509"/>
                        </a:lnTo>
                        <a:lnTo>
                          <a:pt x="190" y="509"/>
                        </a:lnTo>
                        <a:lnTo>
                          <a:pt x="188" y="509"/>
                        </a:lnTo>
                        <a:lnTo>
                          <a:pt x="188" y="509"/>
                        </a:lnTo>
                        <a:lnTo>
                          <a:pt x="188" y="507"/>
                        </a:lnTo>
                        <a:lnTo>
                          <a:pt x="188" y="507"/>
                        </a:lnTo>
                        <a:lnTo>
                          <a:pt x="188" y="505"/>
                        </a:lnTo>
                        <a:lnTo>
                          <a:pt x="188" y="505"/>
                        </a:lnTo>
                        <a:lnTo>
                          <a:pt x="188" y="505"/>
                        </a:lnTo>
                        <a:lnTo>
                          <a:pt x="186" y="505"/>
                        </a:lnTo>
                        <a:lnTo>
                          <a:pt x="186" y="505"/>
                        </a:lnTo>
                        <a:lnTo>
                          <a:pt x="186" y="505"/>
                        </a:lnTo>
                        <a:lnTo>
                          <a:pt x="184" y="505"/>
                        </a:lnTo>
                        <a:lnTo>
                          <a:pt x="184" y="505"/>
                        </a:lnTo>
                        <a:lnTo>
                          <a:pt x="184" y="505"/>
                        </a:lnTo>
                        <a:lnTo>
                          <a:pt x="184" y="504"/>
                        </a:lnTo>
                        <a:lnTo>
                          <a:pt x="184" y="504"/>
                        </a:lnTo>
                        <a:lnTo>
                          <a:pt x="182" y="504"/>
                        </a:lnTo>
                        <a:lnTo>
                          <a:pt x="182" y="502"/>
                        </a:lnTo>
                        <a:lnTo>
                          <a:pt x="182" y="502"/>
                        </a:lnTo>
                        <a:lnTo>
                          <a:pt x="184" y="502"/>
                        </a:lnTo>
                        <a:lnTo>
                          <a:pt x="184" y="500"/>
                        </a:lnTo>
                        <a:lnTo>
                          <a:pt x="184" y="500"/>
                        </a:lnTo>
                        <a:lnTo>
                          <a:pt x="184" y="498"/>
                        </a:lnTo>
                        <a:lnTo>
                          <a:pt x="184" y="498"/>
                        </a:lnTo>
                        <a:lnTo>
                          <a:pt x="182" y="498"/>
                        </a:lnTo>
                        <a:lnTo>
                          <a:pt x="182" y="498"/>
                        </a:lnTo>
                        <a:lnTo>
                          <a:pt x="182" y="496"/>
                        </a:lnTo>
                        <a:lnTo>
                          <a:pt x="182" y="496"/>
                        </a:lnTo>
                        <a:lnTo>
                          <a:pt x="180" y="496"/>
                        </a:lnTo>
                        <a:lnTo>
                          <a:pt x="180" y="496"/>
                        </a:lnTo>
                        <a:lnTo>
                          <a:pt x="178" y="496"/>
                        </a:lnTo>
                        <a:lnTo>
                          <a:pt x="178" y="496"/>
                        </a:lnTo>
                        <a:lnTo>
                          <a:pt x="178" y="496"/>
                        </a:lnTo>
                        <a:lnTo>
                          <a:pt x="178" y="498"/>
                        </a:lnTo>
                        <a:lnTo>
                          <a:pt x="176" y="498"/>
                        </a:lnTo>
                        <a:lnTo>
                          <a:pt x="176" y="498"/>
                        </a:lnTo>
                        <a:lnTo>
                          <a:pt x="175" y="498"/>
                        </a:lnTo>
                        <a:lnTo>
                          <a:pt x="175" y="498"/>
                        </a:lnTo>
                        <a:lnTo>
                          <a:pt x="175" y="498"/>
                        </a:lnTo>
                        <a:lnTo>
                          <a:pt x="175" y="498"/>
                        </a:lnTo>
                        <a:lnTo>
                          <a:pt x="175" y="500"/>
                        </a:lnTo>
                        <a:lnTo>
                          <a:pt x="173" y="500"/>
                        </a:lnTo>
                        <a:lnTo>
                          <a:pt x="173" y="498"/>
                        </a:lnTo>
                        <a:lnTo>
                          <a:pt x="173" y="498"/>
                        </a:lnTo>
                        <a:lnTo>
                          <a:pt x="173" y="498"/>
                        </a:lnTo>
                        <a:lnTo>
                          <a:pt x="173" y="498"/>
                        </a:lnTo>
                        <a:lnTo>
                          <a:pt x="171" y="498"/>
                        </a:lnTo>
                        <a:lnTo>
                          <a:pt x="171" y="496"/>
                        </a:lnTo>
                        <a:lnTo>
                          <a:pt x="171" y="496"/>
                        </a:lnTo>
                        <a:lnTo>
                          <a:pt x="171" y="496"/>
                        </a:lnTo>
                        <a:lnTo>
                          <a:pt x="171" y="496"/>
                        </a:lnTo>
                        <a:lnTo>
                          <a:pt x="169" y="496"/>
                        </a:lnTo>
                        <a:lnTo>
                          <a:pt x="169" y="494"/>
                        </a:lnTo>
                        <a:lnTo>
                          <a:pt x="169" y="494"/>
                        </a:lnTo>
                        <a:lnTo>
                          <a:pt x="169" y="494"/>
                        </a:lnTo>
                        <a:lnTo>
                          <a:pt x="169" y="492"/>
                        </a:lnTo>
                        <a:lnTo>
                          <a:pt x="169" y="492"/>
                        </a:lnTo>
                        <a:lnTo>
                          <a:pt x="167" y="492"/>
                        </a:lnTo>
                        <a:lnTo>
                          <a:pt x="167" y="492"/>
                        </a:lnTo>
                        <a:lnTo>
                          <a:pt x="167" y="490"/>
                        </a:lnTo>
                        <a:lnTo>
                          <a:pt x="167" y="490"/>
                        </a:lnTo>
                        <a:lnTo>
                          <a:pt x="167" y="490"/>
                        </a:lnTo>
                        <a:lnTo>
                          <a:pt x="167" y="490"/>
                        </a:lnTo>
                        <a:lnTo>
                          <a:pt x="165" y="490"/>
                        </a:lnTo>
                        <a:lnTo>
                          <a:pt x="165" y="490"/>
                        </a:lnTo>
                        <a:lnTo>
                          <a:pt x="163" y="490"/>
                        </a:lnTo>
                        <a:lnTo>
                          <a:pt x="163" y="488"/>
                        </a:lnTo>
                        <a:lnTo>
                          <a:pt x="163" y="488"/>
                        </a:lnTo>
                        <a:lnTo>
                          <a:pt x="163" y="488"/>
                        </a:lnTo>
                        <a:lnTo>
                          <a:pt x="163" y="488"/>
                        </a:lnTo>
                        <a:lnTo>
                          <a:pt x="161" y="488"/>
                        </a:lnTo>
                        <a:lnTo>
                          <a:pt x="161" y="488"/>
                        </a:lnTo>
                        <a:lnTo>
                          <a:pt x="161" y="488"/>
                        </a:lnTo>
                        <a:lnTo>
                          <a:pt x="159" y="488"/>
                        </a:lnTo>
                        <a:lnTo>
                          <a:pt x="159" y="488"/>
                        </a:lnTo>
                        <a:lnTo>
                          <a:pt x="159" y="488"/>
                        </a:lnTo>
                        <a:lnTo>
                          <a:pt x="157" y="488"/>
                        </a:lnTo>
                        <a:lnTo>
                          <a:pt x="157" y="486"/>
                        </a:lnTo>
                        <a:lnTo>
                          <a:pt x="157" y="486"/>
                        </a:lnTo>
                        <a:lnTo>
                          <a:pt x="157" y="486"/>
                        </a:lnTo>
                        <a:lnTo>
                          <a:pt x="157" y="484"/>
                        </a:lnTo>
                        <a:lnTo>
                          <a:pt x="157" y="484"/>
                        </a:lnTo>
                        <a:lnTo>
                          <a:pt x="157" y="484"/>
                        </a:lnTo>
                        <a:lnTo>
                          <a:pt x="155" y="484"/>
                        </a:lnTo>
                        <a:lnTo>
                          <a:pt x="155" y="482"/>
                        </a:lnTo>
                        <a:lnTo>
                          <a:pt x="155" y="482"/>
                        </a:lnTo>
                        <a:lnTo>
                          <a:pt x="155" y="482"/>
                        </a:lnTo>
                        <a:lnTo>
                          <a:pt x="155" y="482"/>
                        </a:lnTo>
                        <a:lnTo>
                          <a:pt x="153" y="482"/>
                        </a:lnTo>
                        <a:lnTo>
                          <a:pt x="153" y="482"/>
                        </a:lnTo>
                        <a:lnTo>
                          <a:pt x="152" y="482"/>
                        </a:lnTo>
                        <a:lnTo>
                          <a:pt x="152" y="481"/>
                        </a:lnTo>
                        <a:lnTo>
                          <a:pt x="152" y="481"/>
                        </a:lnTo>
                        <a:lnTo>
                          <a:pt x="152" y="481"/>
                        </a:lnTo>
                        <a:lnTo>
                          <a:pt x="150" y="481"/>
                        </a:lnTo>
                        <a:lnTo>
                          <a:pt x="150" y="481"/>
                        </a:lnTo>
                        <a:lnTo>
                          <a:pt x="150" y="481"/>
                        </a:lnTo>
                        <a:lnTo>
                          <a:pt x="150" y="481"/>
                        </a:lnTo>
                        <a:lnTo>
                          <a:pt x="150" y="481"/>
                        </a:lnTo>
                        <a:lnTo>
                          <a:pt x="150" y="479"/>
                        </a:lnTo>
                        <a:lnTo>
                          <a:pt x="150" y="479"/>
                        </a:lnTo>
                        <a:lnTo>
                          <a:pt x="148" y="479"/>
                        </a:lnTo>
                        <a:lnTo>
                          <a:pt x="148" y="477"/>
                        </a:lnTo>
                        <a:lnTo>
                          <a:pt x="148" y="477"/>
                        </a:lnTo>
                        <a:lnTo>
                          <a:pt x="148" y="475"/>
                        </a:lnTo>
                        <a:lnTo>
                          <a:pt x="148" y="475"/>
                        </a:lnTo>
                        <a:lnTo>
                          <a:pt x="146" y="475"/>
                        </a:lnTo>
                        <a:lnTo>
                          <a:pt x="146" y="475"/>
                        </a:lnTo>
                        <a:lnTo>
                          <a:pt x="146" y="475"/>
                        </a:lnTo>
                        <a:lnTo>
                          <a:pt x="146" y="475"/>
                        </a:lnTo>
                        <a:lnTo>
                          <a:pt x="144" y="475"/>
                        </a:lnTo>
                        <a:lnTo>
                          <a:pt x="144" y="475"/>
                        </a:lnTo>
                        <a:lnTo>
                          <a:pt x="142" y="475"/>
                        </a:lnTo>
                        <a:lnTo>
                          <a:pt x="142" y="475"/>
                        </a:lnTo>
                        <a:lnTo>
                          <a:pt x="142" y="475"/>
                        </a:lnTo>
                        <a:lnTo>
                          <a:pt x="140" y="475"/>
                        </a:lnTo>
                        <a:lnTo>
                          <a:pt x="140" y="473"/>
                        </a:lnTo>
                        <a:lnTo>
                          <a:pt x="140" y="473"/>
                        </a:lnTo>
                        <a:lnTo>
                          <a:pt x="140" y="473"/>
                        </a:lnTo>
                        <a:lnTo>
                          <a:pt x="138" y="473"/>
                        </a:lnTo>
                        <a:lnTo>
                          <a:pt x="138" y="475"/>
                        </a:lnTo>
                        <a:lnTo>
                          <a:pt x="138" y="475"/>
                        </a:lnTo>
                        <a:lnTo>
                          <a:pt x="136" y="475"/>
                        </a:lnTo>
                        <a:lnTo>
                          <a:pt x="136" y="473"/>
                        </a:lnTo>
                        <a:lnTo>
                          <a:pt x="136" y="473"/>
                        </a:lnTo>
                        <a:lnTo>
                          <a:pt x="136" y="473"/>
                        </a:lnTo>
                        <a:lnTo>
                          <a:pt x="134" y="473"/>
                        </a:lnTo>
                        <a:lnTo>
                          <a:pt x="134" y="475"/>
                        </a:lnTo>
                        <a:lnTo>
                          <a:pt x="134" y="475"/>
                        </a:lnTo>
                        <a:lnTo>
                          <a:pt x="136" y="475"/>
                        </a:lnTo>
                        <a:lnTo>
                          <a:pt x="136" y="477"/>
                        </a:lnTo>
                        <a:lnTo>
                          <a:pt x="136" y="477"/>
                        </a:lnTo>
                        <a:lnTo>
                          <a:pt x="134" y="477"/>
                        </a:lnTo>
                        <a:lnTo>
                          <a:pt x="134" y="479"/>
                        </a:lnTo>
                        <a:lnTo>
                          <a:pt x="134" y="479"/>
                        </a:lnTo>
                        <a:lnTo>
                          <a:pt x="134" y="479"/>
                        </a:lnTo>
                        <a:lnTo>
                          <a:pt x="134" y="479"/>
                        </a:lnTo>
                        <a:lnTo>
                          <a:pt x="134" y="481"/>
                        </a:lnTo>
                        <a:lnTo>
                          <a:pt x="132" y="481"/>
                        </a:lnTo>
                        <a:lnTo>
                          <a:pt x="132" y="481"/>
                        </a:lnTo>
                        <a:lnTo>
                          <a:pt x="132" y="481"/>
                        </a:lnTo>
                        <a:lnTo>
                          <a:pt x="132" y="481"/>
                        </a:lnTo>
                        <a:lnTo>
                          <a:pt x="131" y="481"/>
                        </a:lnTo>
                        <a:lnTo>
                          <a:pt x="131" y="481"/>
                        </a:lnTo>
                        <a:lnTo>
                          <a:pt x="131" y="481"/>
                        </a:lnTo>
                        <a:lnTo>
                          <a:pt x="131" y="481"/>
                        </a:lnTo>
                        <a:lnTo>
                          <a:pt x="131" y="481"/>
                        </a:lnTo>
                        <a:lnTo>
                          <a:pt x="131" y="479"/>
                        </a:lnTo>
                        <a:lnTo>
                          <a:pt x="129" y="479"/>
                        </a:lnTo>
                        <a:lnTo>
                          <a:pt x="129" y="479"/>
                        </a:lnTo>
                        <a:lnTo>
                          <a:pt x="129" y="477"/>
                        </a:lnTo>
                        <a:lnTo>
                          <a:pt x="129" y="477"/>
                        </a:lnTo>
                        <a:lnTo>
                          <a:pt x="129" y="477"/>
                        </a:lnTo>
                        <a:lnTo>
                          <a:pt x="129" y="477"/>
                        </a:lnTo>
                        <a:lnTo>
                          <a:pt x="127" y="477"/>
                        </a:lnTo>
                        <a:lnTo>
                          <a:pt x="127" y="477"/>
                        </a:lnTo>
                        <a:lnTo>
                          <a:pt x="125" y="477"/>
                        </a:lnTo>
                        <a:lnTo>
                          <a:pt x="125" y="475"/>
                        </a:lnTo>
                        <a:lnTo>
                          <a:pt x="125" y="475"/>
                        </a:lnTo>
                        <a:lnTo>
                          <a:pt x="125" y="475"/>
                        </a:lnTo>
                        <a:lnTo>
                          <a:pt x="125" y="475"/>
                        </a:lnTo>
                        <a:lnTo>
                          <a:pt x="125" y="473"/>
                        </a:lnTo>
                        <a:lnTo>
                          <a:pt x="123" y="473"/>
                        </a:lnTo>
                        <a:lnTo>
                          <a:pt x="123" y="473"/>
                        </a:lnTo>
                        <a:lnTo>
                          <a:pt x="123" y="473"/>
                        </a:lnTo>
                        <a:lnTo>
                          <a:pt x="123" y="473"/>
                        </a:lnTo>
                        <a:lnTo>
                          <a:pt x="121" y="473"/>
                        </a:lnTo>
                        <a:lnTo>
                          <a:pt x="121" y="473"/>
                        </a:lnTo>
                        <a:lnTo>
                          <a:pt x="119" y="473"/>
                        </a:lnTo>
                        <a:lnTo>
                          <a:pt x="119" y="473"/>
                        </a:lnTo>
                        <a:lnTo>
                          <a:pt x="119" y="473"/>
                        </a:lnTo>
                        <a:lnTo>
                          <a:pt x="119" y="473"/>
                        </a:lnTo>
                        <a:lnTo>
                          <a:pt x="119" y="471"/>
                        </a:lnTo>
                        <a:lnTo>
                          <a:pt x="117" y="471"/>
                        </a:lnTo>
                        <a:lnTo>
                          <a:pt x="117" y="471"/>
                        </a:lnTo>
                        <a:lnTo>
                          <a:pt x="117" y="471"/>
                        </a:lnTo>
                        <a:lnTo>
                          <a:pt x="115" y="471"/>
                        </a:lnTo>
                        <a:lnTo>
                          <a:pt x="115" y="471"/>
                        </a:lnTo>
                        <a:lnTo>
                          <a:pt x="115" y="471"/>
                        </a:lnTo>
                        <a:lnTo>
                          <a:pt x="115" y="469"/>
                        </a:lnTo>
                        <a:lnTo>
                          <a:pt x="115" y="469"/>
                        </a:lnTo>
                        <a:lnTo>
                          <a:pt x="115" y="467"/>
                        </a:lnTo>
                        <a:lnTo>
                          <a:pt x="115" y="467"/>
                        </a:lnTo>
                        <a:lnTo>
                          <a:pt x="115" y="467"/>
                        </a:lnTo>
                        <a:lnTo>
                          <a:pt x="115" y="467"/>
                        </a:lnTo>
                        <a:lnTo>
                          <a:pt x="115" y="465"/>
                        </a:lnTo>
                        <a:lnTo>
                          <a:pt x="113" y="465"/>
                        </a:lnTo>
                        <a:lnTo>
                          <a:pt x="113" y="465"/>
                        </a:lnTo>
                        <a:lnTo>
                          <a:pt x="113" y="465"/>
                        </a:lnTo>
                        <a:lnTo>
                          <a:pt x="111" y="465"/>
                        </a:lnTo>
                        <a:lnTo>
                          <a:pt x="111" y="465"/>
                        </a:lnTo>
                        <a:lnTo>
                          <a:pt x="111" y="465"/>
                        </a:lnTo>
                        <a:lnTo>
                          <a:pt x="111" y="465"/>
                        </a:lnTo>
                        <a:lnTo>
                          <a:pt x="109" y="465"/>
                        </a:lnTo>
                        <a:lnTo>
                          <a:pt x="109" y="465"/>
                        </a:lnTo>
                        <a:lnTo>
                          <a:pt x="109" y="463"/>
                        </a:lnTo>
                        <a:lnTo>
                          <a:pt x="109" y="463"/>
                        </a:lnTo>
                        <a:lnTo>
                          <a:pt x="109" y="463"/>
                        </a:lnTo>
                        <a:lnTo>
                          <a:pt x="108" y="463"/>
                        </a:lnTo>
                        <a:lnTo>
                          <a:pt x="108" y="461"/>
                        </a:lnTo>
                        <a:lnTo>
                          <a:pt x="108" y="461"/>
                        </a:lnTo>
                        <a:lnTo>
                          <a:pt x="108" y="461"/>
                        </a:lnTo>
                        <a:lnTo>
                          <a:pt x="108" y="463"/>
                        </a:lnTo>
                        <a:lnTo>
                          <a:pt x="106" y="463"/>
                        </a:lnTo>
                        <a:lnTo>
                          <a:pt x="106" y="461"/>
                        </a:lnTo>
                        <a:lnTo>
                          <a:pt x="106" y="461"/>
                        </a:lnTo>
                        <a:lnTo>
                          <a:pt x="104" y="461"/>
                        </a:lnTo>
                        <a:lnTo>
                          <a:pt x="104" y="463"/>
                        </a:lnTo>
                        <a:lnTo>
                          <a:pt x="104" y="463"/>
                        </a:lnTo>
                        <a:lnTo>
                          <a:pt x="104" y="463"/>
                        </a:lnTo>
                        <a:lnTo>
                          <a:pt x="104" y="461"/>
                        </a:lnTo>
                        <a:lnTo>
                          <a:pt x="104" y="461"/>
                        </a:lnTo>
                        <a:lnTo>
                          <a:pt x="102" y="461"/>
                        </a:lnTo>
                        <a:lnTo>
                          <a:pt x="102" y="461"/>
                        </a:lnTo>
                        <a:lnTo>
                          <a:pt x="102" y="461"/>
                        </a:lnTo>
                        <a:lnTo>
                          <a:pt x="102" y="459"/>
                        </a:lnTo>
                        <a:lnTo>
                          <a:pt x="102" y="459"/>
                        </a:lnTo>
                        <a:lnTo>
                          <a:pt x="100" y="459"/>
                        </a:lnTo>
                        <a:lnTo>
                          <a:pt x="100" y="459"/>
                        </a:lnTo>
                        <a:lnTo>
                          <a:pt x="98" y="459"/>
                        </a:lnTo>
                        <a:lnTo>
                          <a:pt x="98" y="458"/>
                        </a:lnTo>
                        <a:lnTo>
                          <a:pt x="98" y="458"/>
                        </a:lnTo>
                        <a:lnTo>
                          <a:pt x="98" y="458"/>
                        </a:lnTo>
                        <a:lnTo>
                          <a:pt x="98" y="458"/>
                        </a:lnTo>
                        <a:lnTo>
                          <a:pt x="98" y="456"/>
                        </a:lnTo>
                        <a:lnTo>
                          <a:pt x="98" y="456"/>
                        </a:lnTo>
                        <a:lnTo>
                          <a:pt x="98" y="456"/>
                        </a:lnTo>
                        <a:lnTo>
                          <a:pt x="96" y="456"/>
                        </a:lnTo>
                        <a:lnTo>
                          <a:pt x="96" y="454"/>
                        </a:lnTo>
                        <a:lnTo>
                          <a:pt x="96" y="454"/>
                        </a:lnTo>
                        <a:lnTo>
                          <a:pt x="96" y="454"/>
                        </a:lnTo>
                        <a:lnTo>
                          <a:pt x="96" y="454"/>
                        </a:lnTo>
                        <a:lnTo>
                          <a:pt x="96" y="452"/>
                        </a:lnTo>
                        <a:lnTo>
                          <a:pt x="94" y="452"/>
                        </a:lnTo>
                        <a:lnTo>
                          <a:pt x="94" y="454"/>
                        </a:lnTo>
                        <a:lnTo>
                          <a:pt x="94" y="454"/>
                        </a:lnTo>
                        <a:lnTo>
                          <a:pt x="94" y="454"/>
                        </a:lnTo>
                        <a:lnTo>
                          <a:pt x="94" y="456"/>
                        </a:lnTo>
                        <a:lnTo>
                          <a:pt x="92" y="456"/>
                        </a:lnTo>
                        <a:lnTo>
                          <a:pt x="92" y="456"/>
                        </a:lnTo>
                        <a:lnTo>
                          <a:pt x="92" y="456"/>
                        </a:lnTo>
                        <a:lnTo>
                          <a:pt x="92" y="456"/>
                        </a:lnTo>
                        <a:lnTo>
                          <a:pt x="90" y="456"/>
                        </a:lnTo>
                        <a:lnTo>
                          <a:pt x="90" y="456"/>
                        </a:lnTo>
                        <a:lnTo>
                          <a:pt x="90" y="456"/>
                        </a:lnTo>
                        <a:lnTo>
                          <a:pt x="88" y="456"/>
                        </a:lnTo>
                        <a:lnTo>
                          <a:pt x="88" y="454"/>
                        </a:lnTo>
                        <a:lnTo>
                          <a:pt x="90" y="454"/>
                        </a:lnTo>
                        <a:lnTo>
                          <a:pt x="90" y="454"/>
                        </a:lnTo>
                        <a:lnTo>
                          <a:pt x="90" y="452"/>
                        </a:lnTo>
                        <a:lnTo>
                          <a:pt x="88" y="452"/>
                        </a:lnTo>
                        <a:lnTo>
                          <a:pt x="88" y="452"/>
                        </a:lnTo>
                        <a:lnTo>
                          <a:pt x="88" y="452"/>
                        </a:lnTo>
                        <a:lnTo>
                          <a:pt x="88" y="450"/>
                        </a:lnTo>
                        <a:lnTo>
                          <a:pt x="88" y="450"/>
                        </a:lnTo>
                        <a:lnTo>
                          <a:pt x="90" y="450"/>
                        </a:lnTo>
                        <a:lnTo>
                          <a:pt x="90" y="450"/>
                        </a:lnTo>
                        <a:lnTo>
                          <a:pt x="90" y="450"/>
                        </a:lnTo>
                        <a:lnTo>
                          <a:pt x="90" y="448"/>
                        </a:lnTo>
                        <a:lnTo>
                          <a:pt x="90" y="448"/>
                        </a:lnTo>
                        <a:lnTo>
                          <a:pt x="90" y="448"/>
                        </a:lnTo>
                        <a:lnTo>
                          <a:pt x="88" y="448"/>
                        </a:lnTo>
                        <a:lnTo>
                          <a:pt x="88" y="448"/>
                        </a:lnTo>
                        <a:lnTo>
                          <a:pt x="88" y="448"/>
                        </a:lnTo>
                        <a:lnTo>
                          <a:pt x="88" y="446"/>
                        </a:lnTo>
                        <a:lnTo>
                          <a:pt x="88" y="446"/>
                        </a:lnTo>
                        <a:lnTo>
                          <a:pt x="88" y="444"/>
                        </a:lnTo>
                        <a:lnTo>
                          <a:pt x="88" y="444"/>
                        </a:lnTo>
                        <a:lnTo>
                          <a:pt x="88" y="444"/>
                        </a:lnTo>
                        <a:lnTo>
                          <a:pt x="88" y="442"/>
                        </a:lnTo>
                        <a:lnTo>
                          <a:pt x="88" y="442"/>
                        </a:lnTo>
                        <a:lnTo>
                          <a:pt x="88" y="442"/>
                        </a:lnTo>
                        <a:lnTo>
                          <a:pt x="88" y="440"/>
                        </a:lnTo>
                        <a:lnTo>
                          <a:pt x="88" y="440"/>
                        </a:lnTo>
                        <a:lnTo>
                          <a:pt x="88" y="440"/>
                        </a:lnTo>
                        <a:lnTo>
                          <a:pt x="88" y="440"/>
                        </a:lnTo>
                        <a:lnTo>
                          <a:pt x="88" y="438"/>
                        </a:lnTo>
                        <a:lnTo>
                          <a:pt x="87" y="438"/>
                        </a:lnTo>
                        <a:lnTo>
                          <a:pt x="87" y="438"/>
                        </a:lnTo>
                        <a:lnTo>
                          <a:pt x="87" y="438"/>
                        </a:lnTo>
                        <a:lnTo>
                          <a:pt x="87" y="436"/>
                        </a:lnTo>
                        <a:lnTo>
                          <a:pt x="87" y="436"/>
                        </a:lnTo>
                        <a:lnTo>
                          <a:pt x="85" y="436"/>
                        </a:lnTo>
                        <a:lnTo>
                          <a:pt x="85" y="436"/>
                        </a:lnTo>
                        <a:lnTo>
                          <a:pt x="85" y="435"/>
                        </a:lnTo>
                        <a:lnTo>
                          <a:pt x="85" y="435"/>
                        </a:lnTo>
                        <a:lnTo>
                          <a:pt x="85" y="435"/>
                        </a:lnTo>
                        <a:lnTo>
                          <a:pt x="85" y="433"/>
                        </a:lnTo>
                        <a:lnTo>
                          <a:pt x="85" y="433"/>
                        </a:lnTo>
                        <a:lnTo>
                          <a:pt x="85" y="433"/>
                        </a:lnTo>
                        <a:lnTo>
                          <a:pt x="85" y="431"/>
                        </a:lnTo>
                        <a:lnTo>
                          <a:pt x="83" y="431"/>
                        </a:lnTo>
                        <a:lnTo>
                          <a:pt x="83" y="431"/>
                        </a:lnTo>
                        <a:lnTo>
                          <a:pt x="83" y="429"/>
                        </a:lnTo>
                        <a:lnTo>
                          <a:pt x="85" y="429"/>
                        </a:lnTo>
                        <a:lnTo>
                          <a:pt x="85" y="429"/>
                        </a:lnTo>
                        <a:lnTo>
                          <a:pt x="87" y="429"/>
                        </a:lnTo>
                        <a:lnTo>
                          <a:pt x="87" y="429"/>
                        </a:lnTo>
                        <a:lnTo>
                          <a:pt x="87" y="429"/>
                        </a:lnTo>
                        <a:lnTo>
                          <a:pt x="87" y="429"/>
                        </a:lnTo>
                        <a:lnTo>
                          <a:pt x="88" y="429"/>
                        </a:lnTo>
                        <a:lnTo>
                          <a:pt x="88" y="427"/>
                        </a:lnTo>
                        <a:lnTo>
                          <a:pt x="88" y="427"/>
                        </a:lnTo>
                        <a:lnTo>
                          <a:pt x="88" y="427"/>
                        </a:lnTo>
                        <a:lnTo>
                          <a:pt x="88" y="427"/>
                        </a:lnTo>
                        <a:lnTo>
                          <a:pt x="88" y="427"/>
                        </a:lnTo>
                        <a:lnTo>
                          <a:pt x="88" y="429"/>
                        </a:lnTo>
                        <a:lnTo>
                          <a:pt x="90" y="429"/>
                        </a:lnTo>
                        <a:lnTo>
                          <a:pt x="90" y="429"/>
                        </a:lnTo>
                        <a:lnTo>
                          <a:pt x="88" y="429"/>
                        </a:lnTo>
                        <a:lnTo>
                          <a:pt x="88" y="431"/>
                        </a:lnTo>
                        <a:lnTo>
                          <a:pt x="90" y="431"/>
                        </a:lnTo>
                        <a:lnTo>
                          <a:pt x="90" y="431"/>
                        </a:lnTo>
                        <a:lnTo>
                          <a:pt x="90" y="433"/>
                        </a:lnTo>
                        <a:lnTo>
                          <a:pt x="90" y="433"/>
                        </a:lnTo>
                        <a:lnTo>
                          <a:pt x="90" y="433"/>
                        </a:lnTo>
                        <a:lnTo>
                          <a:pt x="92" y="433"/>
                        </a:lnTo>
                        <a:lnTo>
                          <a:pt x="92" y="433"/>
                        </a:lnTo>
                        <a:lnTo>
                          <a:pt x="92" y="433"/>
                        </a:lnTo>
                        <a:lnTo>
                          <a:pt x="92" y="433"/>
                        </a:lnTo>
                        <a:lnTo>
                          <a:pt x="92" y="435"/>
                        </a:lnTo>
                        <a:lnTo>
                          <a:pt x="94" y="435"/>
                        </a:lnTo>
                        <a:lnTo>
                          <a:pt x="94" y="433"/>
                        </a:lnTo>
                        <a:lnTo>
                          <a:pt x="94" y="433"/>
                        </a:lnTo>
                        <a:lnTo>
                          <a:pt x="96" y="433"/>
                        </a:lnTo>
                        <a:lnTo>
                          <a:pt x="96" y="433"/>
                        </a:lnTo>
                        <a:lnTo>
                          <a:pt x="96" y="433"/>
                        </a:lnTo>
                        <a:lnTo>
                          <a:pt x="96" y="433"/>
                        </a:lnTo>
                        <a:lnTo>
                          <a:pt x="96" y="431"/>
                        </a:lnTo>
                        <a:lnTo>
                          <a:pt x="96" y="431"/>
                        </a:lnTo>
                        <a:lnTo>
                          <a:pt x="98" y="431"/>
                        </a:lnTo>
                        <a:lnTo>
                          <a:pt x="98" y="431"/>
                        </a:lnTo>
                        <a:lnTo>
                          <a:pt x="98" y="431"/>
                        </a:lnTo>
                        <a:lnTo>
                          <a:pt x="100" y="431"/>
                        </a:lnTo>
                        <a:lnTo>
                          <a:pt x="100" y="431"/>
                        </a:lnTo>
                        <a:lnTo>
                          <a:pt x="100" y="431"/>
                        </a:lnTo>
                        <a:lnTo>
                          <a:pt x="102" y="431"/>
                        </a:lnTo>
                        <a:lnTo>
                          <a:pt x="102" y="429"/>
                        </a:lnTo>
                        <a:lnTo>
                          <a:pt x="102" y="429"/>
                        </a:lnTo>
                        <a:lnTo>
                          <a:pt x="102" y="429"/>
                        </a:lnTo>
                        <a:lnTo>
                          <a:pt x="104" y="429"/>
                        </a:lnTo>
                        <a:lnTo>
                          <a:pt x="104" y="429"/>
                        </a:lnTo>
                        <a:lnTo>
                          <a:pt x="104" y="427"/>
                        </a:lnTo>
                        <a:lnTo>
                          <a:pt x="104" y="427"/>
                        </a:lnTo>
                        <a:lnTo>
                          <a:pt x="104" y="425"/>
                        </a:lnTo>
                        <a:lnTo>
                          <a:pt x="102" y="425"/>
                        </a:lnTo>
                        <a:lnTo>
                          <a:pt x="102" y="425"/>
                        </a:lnTo>
                        <a:lnTo>
                          <a:pt x="102" y="425"/>
                        </a:lnTo>
                        <a:lnTo>
                          <a:pt x="102" y="425"/>
                        </a:lnTo>
                        <a:lnTo>
                          <a:pt x="102" y="423"/>
                        </a:lnTo>
                        <a:lnTo>
                          <a:pt x="102" y="423"/>
                        </a:lnTo>
                        <a:lnTo>
                          <a:pt x="102" y="423"/>
                        </a:lnTo>
                        <a:lnTo>
                          <a:pt x="100" y="423"/>
                        </a:lnTo>
                        <a:lnTo>
                          <a:pt x="100" y="421"/>
                        </a:lnTo>
                        <a:lnTo>
                          <a:pt x="100" y="421"/>
                        </a:lnTo>
                        <a:lnTo>
                          <a:pt x="100" y="421"/>
                        </a:lnTo>
                        <a:lnTo>
                          <a:pt x="100" y="419"/>
                        </a:lnTo>
                        <a:lnTo>
                          <a:pt x="100" y="419"/>
                        </a:lnTo>
                        <a:lnTo>
                          <a:pt x="100" y="419"/>
                        </a:lnTo>
                        <a:lnTo>
                          <a:pt x="100" y="417"/>
                        </a:lnTo>
                        <a:lnTo>
                          <a:pt x="102" y="417"/>
                        </a:lnTo>
                        <a:lnTo>
                          <a:pt x="102" y="417"/>
                        </a:lnTo>
                        <a:lnTo>
                          <a:pt x="100" y="417"/>
                        </a:lnTo>
                        <a:lnTo>
                          <a:pt x="100" y="417"/>
                        </a:lnTo>
                        <a:lnTo>
                          <a:pt x="100" y="417"/>
                        </a:lnTo>
                        <a:lnTo>
                          <a:pt x="98" y="417"/>
                        </a:lnTo>
                        <a:lnTo>
                          <a:pt x="98" y="417"/>
                        </a:lnTo>
                        <a:lnTo>
                          <a:pt x="98" y="417"/>
                        </a:lnTo>
                        <a:lnTo>
                          <a:pt x="96" y="417"/>
                        </a:lnTo>
                        <a:lnTo>
                          <a:pt x="96" y="417"/>
                        </a:lnTo>
                        <a:lnTo>
                          <a:pt x="96" y="417"/>
                        </a:lnTo>
                        <a:lnTo>
                          <a:pt x="96" y="415"/>
                        </a:lnTo>
                        <a:lnTo>
                          <a:pt x="96" y="415"/>
                        </a:lnTo>
                        <a:lnTo>
                          <a:pt x="94" y="415"/>
                        </a:lnTo>
                        <a:lnTo>
                          <a:pt x="94" y="414"/>
                        </a:lnTo>
                        <a:lnTo>
                          <a:pt x="94" y="414"/>
                        </a:lnTo>
                        <a:lnTo>
                          <a:pt x="94" y="414"/>
                        </a:lnTo>
                        <a:lnTo>
                          <a:pt x="92" y="414"/>
                        </a:lnTo>
                        <a:lnTo>
                          <a:pt x="92" y="412"/>
                        </a:lnTo>
                        <a:lnTo>
                          <a:pt x="92" y="412"/>
                        </a:lnTo>
                        <a:lnTo>
                          <a:pt x="92" y="412"/>
                        </a:lnTo>
                        <a:lnTo>
                          <a:pt x="92" y="410"/>
                        </a:lnTo>
                        <a:lnTo>
                          <a:pt x="92" y="410"/>
                        </a:lnTo>
                        <a:lnTo>
                          <a:pt x="92" y="410"/>
                        </a:lnTo>
                        <a:lnTo>
                          <a:pt x="92" y="410"/>
                        </a:lnTo>
                        <a:lnTo>
                          <a:pt x="92" y="408"/>
                        </a:lnTo>
                        <a:lnTo>
                          <a:pt x="92" y="408"/>
                        </a:lnTo>
                        <a:lnTo>
                          <a:pt x="92" y="408"/>
                        </a:lnTo>
                        <a:lnTo>
                          <a:pt x="94" y="408"/>
                        </a:lnTo>
                        <a:lnTo>
                          <a:pt x="94" y="408"/>
                        </a:lnTo>
                        <a:lnTo>
                          <a:pt x="96" y="408"/>
                        </a:lnTo>
                        <a:lnTo>
                          <a:pt x="96" y="408"/>
                        </a:lnTo>
                        <a:lnTo>
                          <a:pt x="94" y="408"/>
                        </a:lnTo>
                        <a:lnTo>
                          <a:pt x="94" y="406"/>
                        </a:lnTo>
                        <a:lnTo>
                          <a:pt x="94" y="406"/>
                        </a:lnTo>
                        <a:lnTo>
                          <a:pt x="94" y="406"/>
                        </a:lnTo>
                        <a:lnTo>
                          <a:pt x="94" y="404"/>
                        </a:lnTo>
                        <a:lnTo>
                          <a:pt x="94" y="404"/>
                        </a:lnTo>
                        <a:lnTo>
                          <a:pt x="92" y="404"/>
                        </a:lnTo>
                        <a:lnTo>
                          <a:pt x="92" y="402"/>
                        </a:lnTo>
                        <a:lnTo>
                          <a:pt x="92" y="402"/>
                        </a:lnTo>
                        <a:lnTo>
                          <a:pt x="92" y="402"/>
                        </a:lnTo>
                        <a:lnTo>
                          <a:pt x="92" y="400"/>
                        </a:lnTo>
                        <a:lnTo>
                          <a:pt x="92" y="400"/>
                        </a:lnTo>
                        <a:lnTo>
                          <a:pt x="92" y="400"/>
                        </a:lnTo>
                        <a:lnTo>
                          <a:pt x="92" y="400"/>
                        </a:lnTo>
                        <a:lnTo>
                          <a:pt x="94" y="400"/>
                        </a:lnTo>
                        <a:lnTo>
                          <a:pt x="94" y="400"/>
                        </a:lnTo>
                        <a:lnTo>
                          <a:pt x="94" y="400"/>
                        </a:lnTo>
                        <a:lnTo>
                          <a:pt x="96" y="400"/>
                        </a:lnTo>
                        <a:lnTo>
                          <a:pt x="96" y="400"/>
                        </a:lnTo>
                        <a:lnTo>
                          <a:pt x="96" y="400"/>
                        </a:lnTo>
                        <a:lnTo>
                          <a:pt x="98" y="400"/>
                        </a:lnTo>
                        <a:lnTo>
                          <a:pt x="98" y="400"/>
                        </a:lnTo>
                        <a:lnTo>
                          <a:pt x="98" y="400"/>
                        </a:lnTo>
                        <a:lnTo>
                          <a:pt x="100" y="400"/>
                        </a:lnTo>
                        <a:lnTo>
                          <a:pt x="100" y="400"/>
                        </a:lnTo>
                        <a:lnTo>
                          <a:pt x="102" y="400"/>
                        </a:lnTo>
                        <a:lnTo>
                          <a:pt x="102" y="400"/>
                        </a:lnTo>
                        <a:lnTo>
                          <a:pt x="102" y="398"/>
                        </a:lnTo>
                        <a:lnTo>
                          <a:pt x="102" y="398"/>
                        </a:lnTo>
                        <a:lnTo>
                          <a:pt x="102" y="398"/>
                        </a:lnTo>
                        <a:lnTo>
                          <a:pt x="102" y="398"/>
                        </a:lnTo>
                        <a:lnTo>
                          <a:pt x="102" y="396"/>
                        </a:lnTo>
                        <a:lnTo>
                          <a:pt x="102" y="396"/>
                        </a:lnTo>
                        <a:lnTo>
                          <a:pt x="104" y="396"/>
                        </a:lnTo>
                        <a:lnTo>
                          <a:pt x="104" y="394"/>
                        </a:lnTo>
                        <a:lnTo>
                          <a:pt x="104" y="394"/>
                        </a:lnTo>
                        <a:lnTo>
                          <a:pt x="104" y="394"/>
                        </a:lnTo>
                        <a:lnTo>
                          <a:pt x="104" y="394"/>
                        </a:lnTo>
                        <a:lnTo>
                          <a:pt x="104" y="392"/>
                        </a:lnTo>
                        <a:lnTo>
                          <a:pt x="104" y="392"/>
                        </a:lnTo>
                        <a:lnTo>
                          <a:pt x="104" y="392"/>
                        </a:lnTo>
                        <a:lnTo>
                          <a:pt x="104" y="391"/>
                        </a:lnTo>
                        <a:lnTo>
                          <a:pt x="104" y="391"/>
                        </a:lnTo>
                        <a:lnTo>
                          <a:pt x="104" y="391"/>
                        </a:lnTo>
                        <a:lnTo>
                          <a:pt x="104" y="392"/>
                        </a:lnTo>
                        <a:lnTo>
                          <a:pt x="106" y="392"/>
                        </a:lnTo>
                        <a:lnTo>
                          <a:pt x="106" y="392"/>
                        </a:lnTo>
                        <a:lnTo>
                          <a:pt x="106" y="391"/>
                        </a:lnTo>
                        <a:lnTo>
                          <a:pt x="108" y="391"/>
                        </a:lnTo>
                        <a:lnTo>
                          <a:pt x="108" y="391"/>
                        </a:lnTo>
                        <a:lnTo>
                          <a:pt x="108" y="389"/>
                        </a:lnTo>
                        <a:lnTo>
                          <a:pt x="108" y="389"/>
                        </a:lnTo>
                        <a:lnTo>
                          <a:pt x="108" y="389"/>
                        </a:lnTo>
                        <a:lnTo>
                          <a:pt x="108" y="389"/>
                        </a:lnTo>
                        <a:lnTo>
                          <a:pt x="109" y="389"/>
                        </a:lnTo>
                        <a:lnTo>
                          <a:pt x="109" y="387"/>
                        </a:lnTo>
                        <a:lnTo>
                          <a:pt x="109" y="387"/>
                        </a:lnTo>
                        <a:lnTo>
                          <a:pt x="109" y="387"/>
                        </a:lnTo>
                        <a:lnTo>
                          <a:pt x="109" y="387"/>
                        </a:lnTo>
                        <a:lnTo>
                          <a:pt x="111" y="387"/>
                        </a:lnTo>
                        <a:lnTo>
                          <a:pt x="111" y="387"/>
                        </a:lnTo>
                        <a:lnTo>
                          <a:pt x="111" y="385"/>
                        </a:lnTo>
                        <a:lnTo>
                          <a:pt x="113" y="385"/>
                        </a:lnTo>
                        <a:lnTo>
                          <a:pt x="113" y="385"/>
                        </a:lnTo>
                        <a:lnTo>
                          <a:pt x="113" y="385"/>
                        </a:lnTo>
                        <a:lnTo>
                          <a:pt x="113" y="385"/>
                        </a:lnTo>
                        <a:lnTo>
                          <a:pt x="113" y="383"/>
                        </a:lnTo>
                        <a:lnTo>
                          <a:pt x="113" y="383"/>
                        </a:lnTo>
                        <a:lnTo>
                          <a:pt x="113" y="383"/>
                        </a:lnTo>
                        <a:lnTo>
                          <a:pt x="113" y="381"/>
                        </a:lnTo>
                        <a:lnTo>
                          <a:pt x="113" y="381"/>
                        </a:lnTo>
                        <a:lnTo>
                          <a:pt x="113" y="379"/>
                        </a:lnTo>
                        <a:lnTo>
                          <a:pt x="113" y="379"/>
                        </a:lnTo>
                        <a:lnTo>
                          <a:pt x="115" y="379"/>
                        </a:lnTo>
                        <a:lnTo>
                          <a:pt x="115" y="377"/>
                        </a:lnTo>
                        <a:lnTo>
                          <a:pt x="115" y="377"/>
                        </a:lnTo>
                        <a:lnTo>
                          <a:pt x="115" y="377"/>
                        </a:lnTo>
                        <a:lnTo>
                          <a:pt x="115" y="377"/>
                        </a:lnTo>
                        <a:lnTo>
                          <a:pt x="115" y="375"/>
                        </a:lnTo>
                        <a:lnTo>
                          <a:pt x="115" y="375"/>
                        </a:lnTo>
                        <a:lnTo>
                          <a:pt x="115" y="375"/>
                        </a:lnTo>
                        <a:lnTo>
                          <a:pt x="115" y="373"/>
                        </a:lnTo>
                        <a:lnTo>
                          <a:pt x="115" y="373"/>
                        </a:lnTo>
                        <a:lnTo>
                          <a:pt x="115" y="371"/>
                        </a:lnTo>
                        <a:lnTo>
                          <a:pt x="117" y="371"/>
                        </a:lnTo>
                        <a:lnTo>
                          <a:pt x="117" y="371"/>
                        </a:lnTo>
                        <a:lnTo>
                          <a:pt x="117" y="369"/>
                        </a:lnTo>
                        <a:lnTo>
                          <a:pt x="117" y="369"/>
                        </a:lnTo>
                        <a:lnTo>
                          <a:pt x="117" y="369"/>
                        </a:lnTo>
                        <a:lnTo>
                          <a:pt x="117" y="369"/>
                        </a:lnTo>
                        <a:lnTo>
                          <a:pt x="115" y="369"/>
                        </a:lnTo>
                        <a:lnTo>
                          <a:pt x="115" y="369"/>
                        </a:lnTo>
                        <a:lnTo>
                          <a:pt x="115" y="369"/>
                        </a:lnTo>
                        <a:lnTo>
                          <a:pt x="115" y="369"/>
                        </a:lnTo>
                        <a:lnTo>
                          <a:pt x="113" y="369"/>
                        </a:lnTo>
                        <a:lnTo>
                          <a:pt x="113" y="369"/>
                        </a:lnTo>
                        <a:lnTo>
                          <a:pt x="113" y="369"/>
                        </a:lnTo>
                        <a:lnTo>
                          <a:pt x="113" y="369"/>
                        </a:lnTo>
                        <a:lnTo>
                          <a:pt x="113" y="371"/>
                        </a:lnTo>
                        <a:lnTo>
                          <a:pt x="113" y="371"/>
                        </a:lnTo>
                        <a:lnTo>
                          <a:pt x="111" y="371"/>
                        </a:lnTo>
                        <a:lnTo>
                          <a:pt x="111" y="371"/>
                        </a:lnTo>
                        <a:lnTo>
                          <a:pt x="111" y="369"/>
                        </a:lnTo>
                        <a:lnTo>
                          <a:pt x="111" y="369"/>
                        </a:lnTo>
                        <a:lnTo>
                          <a:pt x="109" y="369"/>
                        </a:lnTo>
                        <a:lnTo>
                          <a:pt x="109" y="369"/>
                        </a:lnTo>
                        <a:lnTo>
                          <a:pt x="109" y="368"/>
                        </a:lnTo>
                        <a:lnTo>
                          <a:pt x="109" y="368"/>
                        </a:lnTo>
                        <a:lnTo>
                          <a:pt x="109" y="368"/>
                        </a:lnTo>
                        <a:lnTo>
                          <a:pt x="109" y="368"/>
                        </a:lnTo>
                        <a:lnTo>
                          <a:pt x="109" y="368"/>
                        </a:lnTo>
                        <a:lnTo>
                          <a:pt x="108" y="368"/>
                        </a:lnTo>
                        <a:lnTo>
                          <a:pt x="108" y="368"/>
                        </a:lnTo>
                        <a:lnTo>
                          <a:pt x="108" y="368"/>
                        </a:lnTo>
                        <a:lnTo>
                          <a:pt x="108" y="366"/>
                        </a:lnTo>
                        <a:lnTo>
                          <a:pt x="108" y="366"/>
                        </a:lnTo>
                        <a:lnTo>
                          <a:pt x="106" y="366"/>
                        </a:lnTo>
                        <a:lnTo>
                          <a:pt x="106" y="366"/>
                        </a:lnTo>
                        <a:lnTo>
                          <a:pt x="106" y="366"/>
                        </a:lnTo>
                        <a:lnTo>
                          <a:pt x="106" y="364"/>
                        </a:lnTo>
                        <a:lnTo>
                          <a:pt x="104" y="364"/>
                        </a:lnTo>
                        <a:lnTo>
                          <a:pt x="104" y="364"/>
                        </a:lnTo>
                        <a:lnTo>
                          <a:pt x="104" y="364"/>
                        </a:lnTo>
                        <a:lnTo>
                          <a:pt x="104" y="362"/>
                        </a:lnTo>
                        <a:lnTo>
                          <a:pt x="104" y="362"/>
                        </a:lnTo>
                        <a:lnTo>
                          <a:pt x="104" y="362"/>
                        </a:lnTo>
                        <a:lnTo>
                          <a:pt x="102" y="362"/>
                        </a:lnTo>
                        <a:lnTo>
                          <a:pt x="102" y="362"/>
                        </a:lnTo>
                        <a:lnTo>
                          <a:pt x="102" y="360"/>
                        </a:lnTo>
                        <a:lnTo>
                          <a:pt x="102" y="360"/>
                        </a:lnTo>
                        <a:lnTo>
                          <a:pt x="102" y="360"/>
                        </a:lnTo>
                        <a:lnTo>
                          <a:pt x="102" y="360"/>
                        </a:lnTo>
                        <a:lnTo>
                          <a:pt x="100" y="360"/>
                        </a:lnTo>
                        <a:lnTo>
                          <a:pt x="100" y="360"/>
                        </a:lnTo>
                        <a:lnTo>
                          <a:pt x="98" y="360"/>
                        </a:lnTo>
                        <a:lnTo>
                          <a:pt x="98" y="360"/>
                        </a:lnTo>
                        <a:lnTo>
                          <a:pt x="98" y="360"/>
                        </a:lnTo>
                        <a:lnTo>
                          <a:pt x="98" y="360"/>
                        </a:lnTo>
                        <a:lnTo>
                          <a:pt x="98" y="360"/>
                        </a:lnTo>
                        <a:lnTo>
                          <a:pt x="98" y="360"/>
                        </a:lnTo>
                        <a:lnTo>
                          <a:pt x="96" y="360"/>
                        </a:lnTo>
                        <a:lnTo>
                          <a:pt x="96" y="360"/>
                        </a:lnTo>
                        <a:lnTo>
                          <a:pt x="96" y="360"/>
                        </a:lnTo>
                        <a:lnTo>
                          <a:pt x="94" y="360"/>
                        </a:lnTo>
                        <a:lnTo>
                          <a:pt x="94" y="360"/>
                        </a:lnTo>
                        <a:lnTo>
                          <a:pt x="94" y="360"/>
                        </a:lnTo>
                        <a:lnTo>
                          <a:pt x="92" y="360"/>
                        </a:lnTo>
                        <a:lnTo>
                          <a:pt x="92" y="360"/>
                        </a:lnTo>
                        <a:lnTo>
                          <a:pt x="92" y="360"/>
                        </a:lnTo>
                        <a:lnTo>
                          <a:pt x="92" y="360"/>
                        </a:lnTo>
                        <a:lnTo>
                          <a:pt x="90" y="360"/>
                        </a:lnTo>
                        <a:lnTo>
                          <a:pt x="90" y="360"/>
                        </a:lnTo>
                        <a:lnTo>
                          <a:pt x="90" y="360"/>
                        </a:lnTo>
                        <a:lnTo>
                          <a:pt x="88" y="360"/>
                        </a:lnTo>
                        <a:lnTo>
                          <a:pt x="88" y="360"/>
                        </a:lnTo>
                        <a:lnTo>
                          <a:pt x="88" y="360"/>
                        </a:lnTo>
                        <a:lnTo>
                          <a:pt x="88" y="362"/>
                        </a:lnTo>
                        <a:lnTo>
                          <a:pt x="87" y="362"/>
                        </a:lnTo>
                        <a:lnTo>
                          <a:pt x="87" y="362"/>
                        </a:lnTo>
                        <a:lnTo>
                          <a:pt x="87" y="362"/>
                        </a:lnTo>
                        <a:lnTo>
                          <a:pt x="87" y="362"/>
                        </a:lnTo>
                        <a:lnTo>
                          <a:pt x="87" y="364"/>
                        </a:lnTo>
                        <a:lnTo>
                          <a:pt x="85" y="364"/>
                        </a:lnTo>
                        <a:lnTo>
                          <a:pt x="85" y="364"/>
                        </a:lnTo>
                        <a:lnTo>
                          <a:pt x="83" y="364"/>
                        </a:lnTo>
                        <a:lnTo>
                          <a:pt x="83" y="364"/>
                        </a:lnTo>
                        <a:lnTo>
                          <a:pt x="83" y="364"/>
                        </a:lnTo>
                        <a:lnTo>
                          <a:pt x="83" y="366"/>
                        </a:lnTo>
                        <a:lnTo>
                          <a:pt x="83" y="366"/>
                        </a:lnTo>
                        <a:lnTo>
                          <a:pt x="81" y="366"/>
                        </a:lnTo>
                        <a:lnTo>
                          <a:pt x="81" y="366"/>
                        </a:lnTo>
                        <a:lnTo>
                          <a:pt x="81" y="366"/>
                        </a:lnTo>
                        <a:lnTo>
                          <a:pt x="81" y="366"/>
                        </a:lnTo>
                        <a:lnTo>
                          <a:pt x="79" y="366"/>
                        </a:lnTo>
                        <a:lnTo>
                          <a:pt x="79" y="368"/>
                        </a:lnTo>
                        <a:lnTo>
                          <a:pt x="79" y="368"/>
                        </a:lnTo>
                        <a:lnTo>
                          <a:pt x="79" y="368"/>
                        </a:lnTo>
                        <a:lnTo>
                          <a:pt x="79" y="369"/>
                        </a:lnTo>
                        <a:lnTo>
                          <a:pt x="77" y="369"/>
                        </a:lnTo>
                        <a:lnTo>
                          <a:pt x="77" y="368"/>
                        </a:lnTo>
                        <a:lnTo>
                          <a:pt x="77" y="368"/>
                        </a:lnTo>
                        <a:lnTo>
                          <a:pt x="77" y="368"/>
                        </a:lnTo>
                        <a:lnTo>
                          <a:pt x="75" y="368"/>
                        </a:lnTo>
                        <a:lnTo>
                          <a:pt x="75" y="369"/>
                        </a:lnTo>
                        <a:lnTo>
                          <a:pt x="75" y="369"/>
                        </a:lnTo>
                        <a:lnTo>
                          <a:pt x="75" y="369"/>
                        </a:lnTo>
                        <a:lnTo>
                          <a:pt x="75" y="369"/>
                        </a:lnTo>
                        <a:lnTo>
                          <a:pt x="73" y="369"/>
                        </a:lnTo>
                        <a:lnTo>
                          <a:pt x="73" y="369"/>
                        </a:lnTo>
                        <a:lnTo>
                          <a:pt x="71" y="369"/>
                        </a:lnTo>
                        <a:lnTo>
                          <a:pt x="71" y="369"/>
                        </a:lnTo>
                        <a:lnTo>
                          <a:pt x="71" y="369"/>
                        </a:lnTo>
                        <a:lnTo>
                          <a:pt x="69" y="369"/>
                        </a:lnTo>
                        <a:lnTo>
                          <a:pt x="69" y="369"/>
                        </a:lnTo>
                        <a:lnTo>
                          <a:pt x="69" y="369"/>
                        </a:lnTo>
                        <a:lnTo>
                          <a:pt x="69" y="369"/>
                        </a:lnTo>
                        <a:lnTo>
                          <a:pt x="69" y="369"/>
                        </a:lnTo>
                        <a:lnTo>
                          <a:pt x="67" y="369"/>
                        </a:lnTo>
                        <a:lnTo>
                          <a:pt x="67" y="369"/>
                        </a:lnTo>
                        <a:lnTo>
                          <a:pt x="67" y="369"/>
                        </a:lnTo>
                        <a:lnTo>
                          <a:pt x="67" y="369"/>
                        </a:lnTo>
                        <a:lnTo>
                          <a:pt x="65" y="369"/>
                        </a:lnTo>
                        <a:lnTo>
                          <a:pt x="65" y="369"/>
                        </a:lnTo>
                        <a:lnTo>
                          <a:pt x="65" y="369"/>
                        </a:lnTo>
                        <a:lnTo>
                          <a:pt x="65" y="369"/>
                        </a:lnTo>
                        <a:lnTo>
                          <a:pt x="64" y="369"/>
                        </a:lnTo>
                        <a:lnTo>
                          <a:pt x="64" y="369"/>
                        </a:lnTo>
                        <a:lnTo>
                          <a:pt x="64" y="368"/>
                        </a:lnTo>
                        <a:lnTo>
                          <a:pt x="64" y="368"/>
                        </a:lnTo>
                        <a:lnTo>
                          <a:pt x="64" y="369"/>
                        </a:lnTo>
                        <a:lnTo>
                          <a:pt x="64" y="369"/>
                        </a:lnTo>
                        <a:lnTo>
                          <a:pt x="62" y="369"/>
                        </a:lnTo>
                        <a:lnTo>
                          <a:pt x="62" y="369"/>
                        </a:lnTo>
                        <a:lnTo>
                          <a:pt x="62" y="369"/>
                        </a:lnTo>
                        <a:lnTo>
                          <a:pt x="62" y="368"/>
                        </a:lnTo>
                        <a:lnTo>
                          <a:pt x="62" y="368"/>
                        </a:lnTo>
                        <a:lnTo>
                          <a:pt x="60" y="368"/>
                        </a:lnTo>
                        <a:lnTo>
                          <a:pt x="60" y="368"/>
                        </a:lnTo>
                        <a:lnTo>
                          <a:pt x="60" y="366"/>
                        </a:lnTo>
                        <a:lnTo>
                          <a:pt x="60" y="366"/>
                        </a:lnTo>
                        <a:lnTo>
                          <a:pt x="58" y="366"/>
                        </a:lnTo>
                        <a:lnTo>
                          <a:pt x="58" y="366"/>
                        </a:lnTo>
                        <a:lnTo>
                          <a:pt x="56" y="366"/>
                        </a:lnTo>
                        <a:lnTo>
                          <a:pt x="56" y="366"/>
                        </a:lnTo>
                        <a:lnTo>
                          <a:pt x="56" y="366"/>
                        </a:lnTo>
                        <a:lnTo>
                          <a:pt x="56" y="366"/>
                        </a:lnTo>
                        <a:lnTo>
                          <a:pt x="54" y="366"/>
                        </a:lnTo>
                        <a:lnTo>
                          <a:pt x="54" y="366"/>
                        </a:lnTo>
                        <a:lnTo>
                          <a:pt x="54" y="364"/>
                        </a:lnTo>
                        <a:lnTo>
                          <a:pt x="54" y="364"/>
                        </a:lnTo>
                        <a:lnTo>
                          <a:pt x="52" y="364"/>
                        </a:lnTo>
                        <a:lnTo>
                          <a:pt x="52" y="364"/>
                        </a:lnTo>
                        <a:lnTo>
                          <a:pt x="52" y="364"/>
                        </a:lnTo>
                        <a:lnTo>
                          <a:pt x="52" y="362"/>
                        </a:lnTo>
                        <a:lnTo>
                          <a:pt x="52" y="362"/>
                        </a:lnTo>
                        <a:lnTo>
                          <a:pt x="52" y="360"/>
                        </a:lnTo>
                        <a:lnTo>
                          <a:pt x="50" y="360"/>
                        </a:lnTo>
                        <a:lnTo>
                          <a:pt x="50" y="360"/>
                        </a:lnTo>
                        <a:lnTo>
                          <a:pt x="50" y="362"/>
                        </a:lnTo>
                        <a:lnTo>
                          <a:pt x="50" y="362"/>
                        </a:lnTo>
                        <a:lnTo>
                          <a:pt x="48" y="362"/>
                        </a:lnTo>
                        <a:lnTo>
                          <a:pt x="48" y="362"/>
                        </a:lnTo>
                        <a:lnTo>
                          <a:pt x="48" y="362"/>
                        </a:lnTo>
                        <a:lnTo>
                          <a:pt x="48" y="362"/>
                        </a:lnTo>
                        <a:lnTo>
                          <a:pt x="46" y="362"/>
                        </a:lnTo>
                        <a:lnTo>
                          <a:pt x="46" y="362"/>
                        </a:lnTo>
                        <a:lnTo>
                          <a:pt x="44" y="362"/>
                        </a:lnTo>
                        <a:lnTo>
                          <a:pt x="44" y="362"/>
                        </a:lnTo>
                        <a:lnTo>
                          <a:pt x="44" y="362"/>
                        </a:lnTo>
                        <a:lnTo>
                          <a:pt x="44" y="362"/>
                        </a:lnTo>
                        <a:lnTo>
                          <a:pt x="44" y="360"/>
                        </a:lnTo>
                        <a:lnTo>
                          <a:pt x="44" y="360"/>
                        </a:lnTo>
                        <a:lnTo>
                          <a:pt x="44" y="360"/>
                        </a:lnTo>
                        <a:lnTo>
                          <a:pt x="43" y="360"/>
                        </a:lnTo>
                        <a:lnTo>
                          <a:pt x="43" y="360"/>
                        </a:lnTo>
                        <a:lnTo>
                          <a:pt x="43" y="360"/>
                        </a:lnTo>
                        <a:lnTo>
                          <a:pt x="43" y="358"/>
                        </a:lnTo>
                        <a:lnTo>
                          <a:pt x="43" y="358"/>
                        </a:lnTo>
                        <a:lnTo>
                          <a:pt x="43" y="358"/>
                        </a:lnTo>
                        <a:lnTo>
                          <a:pt x="43" y="358"/>
                        </a:lnTo>
                        <a:lnTo>
                          <a:pt x="44" y="358"/>
                        </a:lnTo>
                        <a:lnTo>
                          <a:pt x="44" y="356"/>
                        </a:lnTo>
                        <a:lnTo>
                          <a:pt x="43" y="356"/>
                        </a:lnTo>
                        <a:lnTo>
                          <a:pt x="43" y="356"/>
                        </a:lnTo>
                        <a:lnTo>
                          <a:pt x="43" y="356"/>
                        </a:lnTo>
                        <a:lnTo>
                          <a:pt x="43" y="354"/>
                        </a:lnTo>
                        <a:lnTo>
                          <a:pt x="43" y="354"/>
                        </a:lnTo>
                        <a:lnTo>
                          <a:pt x="44" y="354"/>
                        </a:lnTo>
                        <a:lnTo>
                          <a:pt x="44" y="354"/>
                        </a:lnTo>
                        <a:lnTo>
                          <a:pt x="43" y="354"/>
                        </a:lnTo>
                        <a:lnTo>
                          <a:pt x="43" y="354"/>
                        </a:lnTo>
                        <a:lnTo>
                          <a:pt x="43" y="352"/>
                        </a:lnTo>
                        <a:lnTo>
                          <a:pt x="43" y="352"/>
                        </a:lnTo>
                        <a:lnTo>
                          <a:pt x="43" y="352"/>
                        </a:lnTo>
                        <a:lnTo>
                          <a:pt x="43" y="352"/>
                        </a:lnTo>
                        <a:lnTo>
                          <a:pt x="43" y="352"/>
                        </a:lnTo>
                        <a:lnTo>
                          <a:pt x="43" y="350"/>
                        </a:lnTo>
                        <a:lnTo>
                          <a:pt x="43" y="350"/>
                        </a:lnTo>
                        <a:lnTo>
                          <a:pt x="43" y="350"/>
                        </a:lnTo>
                        <a:lnTo>
                          <a:pt x="43" y="348"/>
                        </a:lnTo>
                        <a:lnTo>
                          <a:pt x="41" y="348"/>
                        </a:lnTo>
                        <a:lnTo>
                          <a:pt x="41" y="348"/>
                        </a:lnTo>
                        <a:lnTo>
                          <a:pt x="41" y="348"/>
                        </a:lnTo>
                        <a:lnTo>
                          <a:pt x="41" y="346"/>
                        </a:lnTo>
                        <a:lnTo>
                          <a:pt x="41" y="346"/>
                        </a:lnTo>
                        <a:lnTo>
                          <a:pt x="39" y="346"/>
                        </a:lnTo>
                        <a:lnTo>
                          <a:pt x="39" y="345"/>
                        </a:lnTo>
                        <a:lnTo>
                          <a:pt x="39" y="345"/>
                        </a:lnTo>
                        <a:lnTo>
                          <a:pt x="39" y="345"/>
                        </a:lnTo>
                        <a:lnTo>
                          <a:pt x="39" y="345"/>
                        </a:lnTo>
                        <a:lnTo>
                          <a:pt x="37" y="345"/>
                        </a:lnTo>
                        <a:lnTo>
                          <a:pt x="37" y="345"/>
                        </a:lnTo>
                        <a:lnTo>
                          <a:pt x="37" y="345"/>
                        </a:lnTo>
                        <a:lnTo>
                          <a:pt x="37" y="345"/>
                        </a:lnTo>
                        <a:lnTo>
                          <a:pt x="37" y="343"/>
                        </a:lnTo>
                        <a:lnTo>
                          <a:pt x="35" y="343"/>
                        </a:lnTo>
                        <a:lnTo>
                          <a:pt x="35" y="343"/>
                        </a:lnTo>
                        <a:lnTo>
                          <a:pt x="33" y="343"/>
                        </a:lnTo>
                        <a:lnTo>
                          <a:pt x="33" y="345"/>
                        </a:lnTo>
                        <a:lnTo>
                          <a:pt x="33" y="345"/>
                        </a:lnTo>
                        <a:lnTo>
                          <a:pt x="33" y="345"/>
                        </a:lnTo>
                        <a:lnTo>
                          <a:pt x="31" y="345"/>
                        </a:lnTo>
                        <a:lnTo>
                          <a:pt x="31" y="343"/>
                        </a:lnTo>
                        <a:lnTo>
                          <a:pt x="31" y="343"/>
                        </a:lnTo>
                        <a:lnTo>
                          <a:pt x="31" y="341"/>
                        </a:lnTo>
                        <a:lnTo>
                          <a:pt x="31" y="341"/>
                        </a:lnTo>
                        <a:lnTo>
                          <a:pt x="31" y="339"/>
                        </a:lnTo>
                        <a:lnTo>
                          <a:pt x="31" y="339"/>
                        </a:lnTo>
                        <a:lnTo>
                          <a:pt x="29" y="339"/>
                        </a:lnTo>
                        <a:lnTo>
                          <a:pt x="29" y="339"/>
                        </a:lnTo>
                        <a:lnTo>
                          <a:pt x="29" y="339"/>
                        </a:lnTo>
                        <a:lnTo>
                          <a:pt x="27" y="339"/>
                        </a:lnTo>
                        <a:lnTo>
                          <a:pt x="27" y="339"/>
                        </a:lnTo>
                        <a:lnTo>
                          <a:pt x="27" y="339"/>
                        </a:lnTo>
                        <a:lnTo>
                          <a:pt x="27" y="339"/>
                        </a:lnTo>
                        <a:lnTo>
                          <a:pt x="25" y="339"/>
                        </a:lnTo>
                        <a:lnTo>
                          <a:pt x="25" y="339"/>
                        </a:lnTo>
                        <a:lnTo>
                          <a:pt x="23" y="339"/>
                        </a:lnTo>
                        <a:lnTo>
                          <a:pt x="23" y="339"/>
                        </a:lnTo>
                        <a:lnTo>
                          <a:pt x="23" y="339"/>
                        </a:lnTo>
                        <a:lnTo>
                          <a:pt x="23" y="339"/>
                        </a:lnTo>
                        <a:lnTo>
                          <a:pt x="21" y="339"/>
                        </a:lnTo>
                        <a:lnTo>
                          <a:pt x="21" y="339"/>
                        </a:lnTo>
                        <a:lnTo>
                          <a:pt x="21" y="339"/>
                        </a:lnTo>
                        <a:lnTo>
                          <a:pt x="21" y="337"/>
                        </a:lnTo>
                        <a:lnTo>
                          <a:pt x="21" y="337"/>
                        </a:lnTo>
                        <a:lnTo>
                          <a:pt x="20" y="337"/>
                        </a:lnTo>
                        <a:lnTo>
                          <a:pt x="20" y="337"/>
                        </a:lnTo>
                        <a:lnTo>
                          <a:pt x="20" y="337"/>
                        </a:lnTo>
                        <a:lnTo>
                          <a:pt x="18" y="337"/>
                        </a:lnTo>
                        <a:lnTo>
                          <a:pt x="18" y="337"/>
                        </a:lnTo>
                        <a:lnTo>
                          <a:pt x="18" y="337"/>
                        </a:lnTo>
                        <a:lnTo>
                          <a:pt x="18" y="337"/>
                        </a:lnTo>
                        <a:lnTo>
                          <a:pt x="16" y="337"/>
                        </a:lnTo>
                        <a:lnTo>
                          <a:pt x="16" y="337"/>
                        </a:lnTo>
                        <a:lnTo>
                          <a:pt x="16" y="337"/>
                        </a:lnTo>
                        <a:lnTo>
                          <a:pt x="16" y="337"/>
                        </a:lnTo>
                        <a:lnTo>
                          <a:pt x="16" y="337"/>
                        </a:lnTo>
                        <a:lnTo>
                          <a:pt x="16" y="335"/>
                        </a:lnTo>
                        <a:lnTo>
                          <a:pt x="16" y="335"/>
                        </a:lnTo>
                        <a:lnTo>
                          <a:pt x="16" y="335"/>
                        </a:lnTo>
                        <a:lnTo>
                          <a:pt x="16" y="333"/>
                        </a:lnTo>
                        <a:lnTo>
                          <a:pt x="16" y="333"/>
                        </a:lnTo>
                        <a:lnTo>
                          <a:pt x="18" y="333"/>
                        </a:lnTo>
                        <a:lnTo>
                          <a:pt x="18" y="333"/>
                        </a:lnTo>
                        <a:lnTo>
                          <a:pt x="18" y="333"/>
                        </a:lnTo>
                        <a:lnTo>
                          <a:pt x="20" y="333"/>
                        </a:lnTo>
                        <a:lnTo>
                          <a:pt x="20" y="333"/>
                        </a:lnTo>
                        <a:lnTo>
                          <a:pt x="20" y="333"/>
                        </a:lnTo>
                        <a:lnTo>
                          <a:pt x="20" y="333"/>
                        </a:lnTo>
                        <a:lnTo>
                          <a:pt x="21" y="333"/>
                        </a:lnTo>
                        <a:lnTo>
                          <a:pt x="21" y="335"/>
                        </a:lnTo>
                        <a:lnTo>
                          <a:pt x="21" y="335"/>
                        </a:lnTo>
                        <a:lnTo>
                          <a:pt x="21" y="335"/>
                        </a:lnTo>
                        <a:lnTo>
                          <a:pt x="21" y="333"/>
                        </a:lnTo>
                        <a:lnTo>
                          <a:pt x="23" y="333"/>
                        </a:lnTo>
                        <a:lnTo>
                          <a:pt x="23" y="333"/>
                        </a:lnTo>
                        <a:lnTo>
                          <a:pt x="23" y="333"/>
                        </a:lnTo>
                        <a:lnTo>
                          <a:pt x="23" y="333"/>
                        </a:lnTo>
                        <a:lnTo>
                          <a:pt x="25" y="333"/>
                        </a:lnTo>
                        <a:lnTo>
                          <a:pt x="25" y="331"/>
                        </a:lnTo>
                        <a:lnTo>
                          <a:pt x="25" y="331"/>
                        </a:lnTo>
                        <a:lnTo>
                          <a:pt x="27" y="331"/>
                        </a:lnTo>
                        <a:lnTo>
                          <a:pt x="27" y="331"/>
                        </a:lnTo>
                        <a:lnTo>
                          <a:pt x="27" y="329"/>
                        </a:lnTo>
                        <a:lnTo>
                          <a:pt x="27" y="329"/>
                        </a:lnTo>
                        <a:lnTo>
                          <a:pt x="25" y="329"/>
                        </a:lnTo>
                        <a:lnTo>
                          <a:pt x="25" y="329"/>
                        </a:lnTo>
                        <a:lnTo>
                          <a:pt x="25" y="329"/>
                        </a:lnTo>
                        <a:lnTo>
                          <a:pt x="25" y="327"/>
                        </a:lnTo>
                        <a:lnTo>
                          <a:pt x="23" y="327"/>
                        </a:lnTo>
                        <a:lnTo>
                          <a:pt x="23" y="327"/>
                        </a:lnTo>
                        <a:lnTo>
                          <a:pt x="23" y="327"/>
                        </a:lnTo>
                        <a:lnTo>
                          <a:pt x="23" y="327"/>
                        </a:lnTo>
                        <a:lnTo>
                          <a:pt x="23" y="325"/>
                        </a:lnTo>
                        <a:lnTo>
                          <a:pt x="23" y="325"/>
                        </a:lnTo>
                        <a:lnTo>
                          <a:pt x="23" y="323"/>
                        </a:lnTo>
                        <a:lnTo>
                          <a:pt x="23" y="323"/>
                        </a:lnTo>
                        <a:lnTo>
                          <a:pt x="23" y="323"/>
                        </a:lnTo>
                        <a:lnTo>
                          <a:pt x="23" y="323"/>
                        </a:lnTo>
                        <a:lnTo>
                          <a:pt x="23" y="322"/>
                        </a:lnTo>
                        <a:lnTo>
                          <a:pt x="23" y="322"/>
                        </a:lnTo>
                        <a:lnTo>
                          <a:pt x="23" y="322"/>
                        </a:lnTo>
                        <a:lnTo>
                          <a:pt x="23" y="322"/>
                        </a:lnTo>
                        <a:lnTo>
                          <a:pt x="23" y="322"/>
                        </a:lnTo>
                        <a:lnTo>
                          <a:pt x="23" y="320"/>
                        </a:lnTo>
                        <a:lnTo>
                          <a:pt x="23" y="320"/>
                        </a:lnTo>
                        <a:lnTo>
                          <a:pt x="23" y="318"/>
                        </a:lnTo>
                        <a:lnTo>
                          <a:pt x="23" y="318"/>
                        </a:lnTo>
                        <a:lnTo>
                          <a:pt x="21" y="318"/>
                        </a:lnTo>
                        <a:lnTo>
                          <a:pt x="21" y="318"/>
                        </a:lnTo>
                        <a:lnTo>
                          <a:pt x="21" y="316"/>
                        </a:lnTo>
                        <a:lnTo>
                          <a:pt x="21" y="316"/>
                        </a:lnTo>
                        <a:lnTo>
                          <a:pt x="21" y="316"/>
                        </a:lnTo>
                        <a:lnTo>
                          <a:pt x="21" y="314"/>
                        </a:lnTo>
                        <a:lnTo>
                          <a:pt x="21" y="314"/>
                        </a:lnTo>
                        <a:lnTo>
                          <a:pt x="21" y="312"/>
                        </a:lnTo>
                        <a:lnTo>
                          <a:pt x="21" y="312"/>
                        </a:lnTo>
                        <a:lnTo>
                          <a:pt x="21" y="312"/>
                        </a:lnTo>
                        <a:lnTo>
                          <a:pt x="21" y="310"/>
                        </a:lnTo>
                        <a:lnTo>
                          <a:pt x="21" y="310"/>
                        </a:lnTo>
                        <a:lnTo>
                          <a:pt x="21" y="310"/>
                        </a:lnTo>
                        <a:lnTo>
                          <a:pt x="21" y="310"/>
                        </a:lnTo>
                        <a:lnTo>
                          <a:pt x="21" y="308"/>
                        </a:lnTo>
                        <a:lnTo>
                          <a:pt x="21" y="308"/>
                        </a:lnTo>
                        <a:lnTo>
                          <a:pt x="21" y="308"/>
                        </a:lnTo>
                        <a:lnTo>
                          <a:pt x="21" y="308"/>
                        </a:lnTo>
                        <a:lnTo>
                          <a:pt x="21" y="306"/>
                        </a:lnTo>
                        <a:lnTo>
                          <a:pt x="20" y="306"/>
                        </a:lnTo>
                        <a:lnTo>
                          <a:pt x="20" y="306"/>
                        </a:lnTo>
                        <a:lnTo>
                          <a:pt x="18" y="306"/>
                        </a:lnTo>
                        <a:lnTo>
                          <a:pt x="18" y="306"/>
                        </a:lnTo>
                        <a:lnTo>
                          <a:pt x="18" y="306"/>
                        </a:lnTo>
                        <a:lnTo>
                          <a:pt x="18" y="306"/>
                        </a:lnTo>
                        <a:lnTo>
                          <a:pt x="16" y="306"/>
                        </a:lnTo>
                        <a:lnTo>
                          <a:pt x="16" y="304"/>
                        </a:lnTo>
                        <a:lnTo>
                          <a:pt x="16" y="304"/>
                        </a:lnTo>
                        <a:lnTo>
                          <a:pt x="16" y="304"/>
                        </a:lnTo>
                        <a:lnTo>
                          <a:pt x="14" y="304"/>
                        </a:lnTo>
                        <a:lnTo>
                          <a:pt x="14" y="304"/>
                        </a:lnTo>
                        <a:lnTo>
                          <a:pt x="14" y="304"/>
                        </a:lnTo>
                        <a:lnTo>
                          <a:pt x="12" y="304"/>
                        </a:lnTo>
                        <a:lnTo>
                          <a:pt x="12" y="304"/>
                        </a:lnTo>
                        <a:lnTo>
                          <a:pt x="12" y="304"/>
                        </a:lnTo>
                        <a:lnTo>
                          <a:pt x="10" y="304"/>
                        </a:lnTo>
                        <a:lnTo>
                          <a:pt x="10" y="304"/>
                        </a:lnTo>
                        <a:lnTo>
                          <a:pt x="10" y="304"/>
                        </a:lnTo>
                        <a:lnTo>
                          <a:pt x="10" y="304"/>
                        </a:lnTo>
                        <a:lnTo>
                          <a:pt x="8" y="304"/>
                        </a:lnTo>
                        <a:lnTo>
                          <a:pt x="8" y="306"/>
                        </a:lnTo>
                        <a:lnTo>
                          <a:pt x="8" y="306"/>
                        </a:lnTo>
                        <a:lnTo>
                          <a:pt x="8" y="306"/>
                        </a:lnTo>
                        <a:lnTo>
                          <a:pt x="6" y="306"/>
                        </a:lnTo>
                        <a:lnTo>
                          <a:pt x="6" y="306"/>
                        </a:lnTo>
                        <a:lnTo>
                          <a:pt x="6" y="306"/>
                        </a:lnTo>
                        <a:lnTo>
                          <a:pt x="6" y="306"/>
                        </a:lnTo>
                        <a:lnTo>
                          <a:pt x="4" y="306"/>
                        </a:lnTo>
                        <a:lnTo>
                          <a:pt x="4" y="306"/>
                        </a:lnTo>
                        <a:lnTo>
                          <a:pt x="2" y="306"/>
                        </a:lnTo>
                        <a:lnTo>
                          <a:pt x="2" y="304"/>
                        </a:lnTo>
                        <a:lnTo>
                          <a:pt x="2" y="304"/>
                        </a:lnTo>
                        <a:lnTo>
                          <a:pt x="2" y="304"/>
                        </a:lnTo>
                        <a:lnTo>
                          <a:pt x="2" y="304"/>
                        </a:lnTo>
                        <a:lnTo>
                          <a:pt x="2" y="302"/>
                        </a:lnTo>
                        <a:lnTo>
                          <a:pt x="2" y="302"/>
                        </a:lnTo>
                        <a:lnTo>
                          <a:pt x="2" y="300"/>
                        </a:lnTo>
                        <a:lnTo>
                          <a:pt x="2" y="300"/>
                        </a:lnTo>
                        <a:lnTo>
                          <a:pt x="2" y="300"/>
                        </a:lnTo>
                        <a:lnTo>
                          <a:pt x="2" y="299"/>
                        </a:lnTo>
                        <a:lnTo>
                          <a:pt x="2" y="299"/>
                        </a:lnTo>
                        <a:lnTo>
                          <a:pt x="2" y="299"/>
                        </a:lnTo>
                        <a:lnTo>
                          <a:pt x="4" y="299"/>
                        </a:lnTo>
                        <a:lnTo>
                          <a:pt x="4" y="299"/>
                        </a:lnTo>
                        <a:lnTo>
                          <a:pt x="4" y="297"/>
                        </a:lnTo>
                        <a:lnTo>
                          <a:pt x="4" y="297"/>
                        </a:lnTo>
                        <a:lnTo>
                          <a:pt x="2" y="297"/>
                        </a:lnTo>
                        <a:lnTo>
                          <a:pt x="2" y="297"/>
                        </a:lnTo>
                        <a:lnTo>
                          <a:pt x="2" y="297"/>
                        </a:lnTo>
                        <a:lnTo>
                          <a:pt x="2" y="297"/>
                        </a:lnTo>
                        <a:lnTo>
                          <a:pt x="2" y="295"/>
                        </a:lnTo>
                        <a:lnTo>
                          <a:pt x="2" y="295"/>
                        </a:lnTo>
                        <a:lnTo>
                          <a:pt x="0" y="295"/>
                        </a:lnTo>
                        <a:lnTo>
                          <a:pt x="0" y="293"/>
                        </a:lnTo>
                        <a:lnTo>
                          <a:pt x="0" y="293"/>
                        </a:lnTo>
                        <a:lnTo>
                          <a:pt x="0" y="293"/>
                        </a:lnTo>
                        <a:lnTo>
                          <a:pt x="0" y="293"/>
                        </a:lnTo>
                        <a:lnTo>
                          <a:pt x="0" y="291"/>
                        </a:lnTo>
                        <a:lnTo>
                          <a:pt x="0" y="291"/>
                        </a:lnTo>
                        <a:lnTo>
                          <a:pt x="0" y="291"/>
                        </a:lnTo>
                        <a:lnTo>
                          <a:pt x="0" y="291"/>
                        </a:lnTo>
                        <a:lnTo>
                          <a:pt x="0" y="289"/>
                        </a:lnTo>
                        <a:lnTo>
                          <a:pt x="0" y="289"/>
                        </a:lnTo>
                        <a:lnTo>
                          <a:pt x="0" y="289"/>
                        </a:lnTo>
                        <a:lnTo>
                          <a:pt x="2" y="289"/>
                        </a:lnTo>
                        <a:lnTo>
                          <a:pt x="2" y="289"/>
                        </a:lnTo>
                        <a:lnTo>
                          <a:pt x="2" y="289"/>
                        </a:lnTo>
                        <a:lnTo>
                          <a:pt x="4" y="289"/>
                        </a:lnTo>
                        <a:lnTo>
                          <a:pt x="4" y="289"/>
                        </a:lnTo>
                        <a:lnTo>
                          <a:pt x="4" y="287"/>
                        </a:lnTo>
                        <a:lnTo>
                          <a:pt x="4" y="287"/>
                        </a:lnTo>
                        <a:lnTo>
                          <a:pt x="6" y="287"/>
                        </a:lnTo>
                        <a:lnTo>
                          <a:pt x="6" y="285"/>
                        </a:lnTo>
                        <a:lnTo>
                          <a:pt x="6" y="285"/>
                        </a:lnTo>
                        <a:lnTo>
                          <a:pt x="6" y="285"/>
                        </a:lnTo>
                        <a:lnTo>
                          <a:pt x="6" y="285"/>
                        </a:lnTo>
                        <a:lnTo>
                          <a:pt x="6" y="283"/>
                        </a:lnTo>
                        <a:lnTo>
                          <a:pt x="6" y="283"/>
                        </a:lnTo>
                        <a:lnTo>
                          <a:pt x="6" y="281"/>
                        </a:lnTo>
                        <a:lnTo>
                          <a:pt x="4" y="281"/>
                        </a:lnTo>
                        <a:lnTo>
                          <a:pt x="4" y="281"/>
                        </a:lnTo>
                        <a:lnTo>
                          <a:pt x="4" y="281"/>
                        </a:lnTo>
                        <a:lnTo>
                          <a:pt x="4" y="281"/>
                        </a:lnTo>
                        <a:lnTo>
                          <a:pt x="4" y="281"/>
                        </a:lnTo>
                        <a:lnTo>
                          <a:pt x="4" y="279"/>
                        </a:lnTo>
                        <a:lnTo>
                          <a:pt x="6" y="279"/>
                        </a:lnTo>
                        <a:lnTo>
                          <a:pt x="6" y="279"/>
                        </a:lnTo>
                        <a:lnTo>
                          <a:pt x="6" y="277"/>
                        </a:lnTo>
                        <a:lnTo>
                          <a:pt x="6" y="277"/>
                        </a:lnTo>
                        <a:lnTo>
                          <a:pt x="6" y="277"/>
                        </a:lnTo>
                        <a:lnTo>
                          <a:pt x="6" y="276"/>
                        </a:lnTo>
                        <a:lnTo>
                          <a:pt x="6" y="276"/>
                        </a:lnTo>
                        <a:lnTo>
                          <a:pt x="6" y="276"/>
                        </a:lnTo>
                        <a:lnTo>
                          <a:pt x="8" y="276"/>
                        </a:lnTo>
                        <a:lnTo>
                          <a:pt x="8" y="276"/>
                        </a:lnTo>
                        <a:lnTo>
                          <a:pt x="10" y="276"/>
                        </a:lnTo>
                        <a:lnTo>
                          <a:pt x="10" y="276"/>
                        </a:lnTo>
                        <a:lnTo>
                          <a:pt x="10" y="274"/>
                        </a:lnTo>
                        <a:lnTo>
                          <a:pt x="10" y="274"/>
                        </a:lnTo>
                        <a:lnTo>
                          <a:pt x="12" y="274"/>
                        </a:lnTo>
                        <a:lnTo>
                          <a:pt x="12" y="274"/>
                        </a:lnTo>
                        <a:lnTo>
                          <a:pt x="12" y="276"/>
                        </a:lnTo>
                        <a:lnTo>
                          <a:pt x="12" y="276"/>
                        </a:lnTo>
                        <a:lnTo>
                          <a:pt x="14" y="276"/>
                        </a:lnTo>
                        <a:lnTo>
                          <a:pt x="14" y="274"/>
                        </a:lnTo>
                        <a:lnTo>
                          <a:pt x="14" y="274"/>
                        </a:lnTo>
                        <a:lnTo>
                          <a:pt x="16" y="274"/>
                        </a:lnTo>
                        <a:lnTo>
                          <a:pt x="16" y="274"/>
                        </a:lnTo>
                        <a:lnTo>
                          <a:pt x="16" y="274"/>
                        </a:lnTo>
                        <a:lnTo>
                          <a:pt x="16" y="274"/>
                        </a:lnTo>
                        <a:lnTo>
                          <a:pt x="16" y="274"/>
                        </a:lnTo>
                        <a:lnTo>
                          <a:pt x="16" y="272"/>
                        </a:lnTo>
                        <a:lnTo>
                          <a:pt x="18" y="272"/>
                        </a:lnTo>
                        <a:lnTo>
                          <a:pt x="18" y="272"/>
                        </a:lnTo>
                        <a:lnTo>
                          <a:pt x="18" y="272"/>
                        </a:lnTo>
                        <a:lnTo>
                          <a:pt x="18" y="272"/>
                        </a:lnTo>
                        <a:lnTo>
                          <a:pt x="20" y="272"/>
                        </a:lnTo>
                        <a:lnTo>
                          <a:pt x="20" y="270"/>
                        </a:lnTo>
                        <a:lnTo>
                          <a:pt x="20" y="270"/>
                        </a:lnTo>
                        <a:lnTo>
                          <a:pt x="21" y="270"/>
                        </a:lnTo>
                        <a:lnTo>
                          <a:pt x="21" y="270"/>
                        </a:lnTo>
                        <a:lnTo>
                          <a:pt x="21" y="270"/>
                        </a:lnTo>
                        <a:lnTo>
                          <a:pt x="21" y="270"/>
                        </a:lnTo>
                        <a:lnTo>
                          <a:pt x="21" y="270"/>
                        </a:lnTo>
                        <a:lnTo>
                          <a:pt x="21" y="268"/>
                        </a:lnTo>
                        <a:lnTo>
                          <a:pt x="21" y="268"/>
                        </a:lnTo>
                        <a:lnTo>
                          <a:pt x="21" y="268"/>
                        </a:lnTo>
                        <a:lnTo>
                          <a:pt x="21" y="268"/>
                        </a:lnTo>
                        <a:lnTo>
                          <a:pt x="21" y="266"/>
                        </a:lnTo>
                        <a:lnTo>
                          <a:pt x="21" y="266"/>
                        </a:lnTo>
                        <a:lnTo>
                          <a:pt x="21" y="266"/>
                        </a:lnTo>
                        <a:lnTo>
                          <a:pt x="21" y="266"/>
                        </a:lnTo>
                        <a:lnTo>
                          <a:pt x="23" y="266"/>
                        </a:lnTo>
                        <a:lnTo>
                          <a:pt x="23" y="266"/>
                        </a:lnTo>
                        <a:lnTo>
                          <a:pt x="23" y="268"/>
                        </a:lnTo>
                        <a:lnTo>
                          <a:pt x="23" y="268"/>
                        </a:lnTo>
                        <a:lnTo>
                          <a:pt x="25" y="268"/>
                        </a:lnTo>
                        <a:lnTo>
                          <a:pt x="25" y="268"/>
                        </a:lnTo>
                        <a:lnTo>
                          <a:pt x="27" y="268"/>
                        </a:lnTo>
                        <a:lnTo>
                          <a:pt x="27" y="268"/>
                        </a:lnTo>
                        <a:lnTo>
                          <a:pt x="27" y="268"/>
                        </a:lnTo>
                        <a:lnTo>
                          <a:pt x="29" y="268"/>
                        </a:lnTo>
                        <a:lnTo>
                          <a:pt x="29" y="268"/>
                        </a:lnTo>
                        <a:lnTo>
                          <a:pt x="29" y="266"/>
                        </a:lnTo>
                        <a:lnTo>
                          <a:pt x="29" y="266"/>
                        </a:lnTo>
                        <a:lnTo>
                          <a:pt x="29" y="266"/>
                        </a:lnTo>
                        <a:lnTo>
                          <a:pt x="31" y="266"/>
                        </a:lnTo>
                        <a:lnTo>
                          <a:pt x="31" y="266"/>
                        </a:lnTo>
                        <a:lnTo>
                          <a:pt x="31" y="264"/>
                        </a:lnTo>
                        <a:lnTo>
                          <a:pt x="33" y="264"/>
                        </a:lnTo>
                        <a:lnTo>
                          <a:pt x="33" y="264"/>
                        </a:lnTo>
                        <a:lnTo>
                          <a:pt x="33" y="264"/>
                        </a:lnTo>
                        <a:lnTo>
                          <a:pt x="33" y="264"/>
                        </a:lnTo>
                        <a:lnTo>
                          <a:pt x="33" y="264"/>
                        </a:lnTo>
                        <a:lnTo>
                          <a:pt x="35" y="264"/>
                        </a:lnTo>
                        <a:lnTo>
                          <a:pt x="35" y="264"/>
                        </a:lnTo>
                        <a:lnTo>
                          <a:pt x="35" y="264"/>
                        </a:lnTo>
                        <a:lnTo>
                          <a:pt x="35" y="264"/>
                        </a:lnTo>
                        <a:lnTo>
                          <a:pt x="35" y="266"/>
                        </a:lnTo>
                        <a:lnTo>
                          <a:pt x="35" y="266"/>
                        </a:lnTo>
                        <a:lnTo>
                          <a:pt x="37" y="266"/>
                        </a:lnTo>
                        <a:lnTo>
                          <a:pt x="37" y="266"/>
                        </a:lnTo>
                        <a:lnTo>
                          <a:pt x="37" y="268"/>
                        </a:lnTo>
                        <a:lnTo>
                          <a:pt x="37" y="268"/>
                        </a:lnTo>
                        <a:lnTo>
                          <a:pt x="37" y="268"/>
                        </a:lnTo>
                        <a:lnTo>
                          <a:pt x="37" y="270"/>
                        </a:lnTo>
                        <a:lnTo>
                          <a:pt x="37" y="270"/>
                        </a:lnTo>
                        <a:lnTo>
                          <a:pt x="37" y="270"/>
                        </a:lnTo>
                        <a:lnTo>
                          <a:pt x="37" y="272"/>
                        </a:lnTo>
                        <a:lnTo>
                          <a:pt x="37" y="272"/>
                        </a:lnTo>
                        <a:lnTo>
                          <a:pt x="39" y="272"/>
                        </a:lnTo>
                        <a:lnTo>
                          <a:pt x="39" y="270"/>
                        </a:lnTo>
                        <a:lnTo>
                          <a:pt x="39" y="270"/>
                        </a:lnTo>
                        <a:lnTo>
                          <a:pt x="39" y="272"/>
                        </a:lnTo>
                        <a:lnTo>
                          <a:pt x="39" y="272"/>
                        </a:lnTo>
                        <a:lnTo>
                          <a:pt x="41" y="272"/>
                        </a:lnTo>
                        <a:lnTo>
                          <a:pt x="41" y="270"/>
                        </a:lnTo>
                        <a:lnTo>
                          <a:pt x="41" y="270"/>
                        </a:lnTo>
                        <a:lnTo>
                          <a:pt x="41" y="270"/>
                        </a:lnTo>
                        <a:lnTo>
                          <a:pt x="43" y="270"/>
                        </a:lnTo>
                        <a:lnTo>
                          <a:pt x="43" y="270"/>
                        </a:lnTo>
                        <a:lnTo>
                          <a:pt x="43" y="268"/>
                        </a:lnTo>
                        <a:lnTo>
                          <a:pt x="43" y="268"/>
                        </a:lnTo>
                        <a:lnTo>
                          <a:pt x="44" y="268"/>
                        </a:lnTo>
                        <a:lnTo>
                          <a:pt x="44" y="270"/>
                        </a:lnTo>
                        <a:lnTo>
                          <a:pt x="44" y="270"/>
                        </a:lnTo>
                        <a:lnTo>
                          <a:pt x="44" y="270"/>
                        </a:lnTo>
                        <a:lnTo>
                          <a:pt x="44" y="268"/>
                        </a:lnTo>
                        <a:lnTo>
                          <a:pt x="46" y="268"/>
                        </a:lnTo>
                        <a:lnTo>
                          <a:pt x="46" y="268"/>
                        </a:lnTo>
                        <a:lnTo>
                          <a:pt x="46" y="268"/>
                        </a:lnTo>
                        <a:lnTo>
                          <a:pt x="48" y="268"/>
                        </a:lnTo>
                        <a:lnTo>
                          <a:pt x="48" y="268"/>
                        </a:lnTo>
                        <a:lnTo>
                          <a:pt x="48" y="270"/>
                        </a:lnTo>
                        <a:lnTo>
                          <a:pt x="48" y="270"/>
                        </a:lnTo>
                        <a:lnTo>
                          <a:pt x="48" y="270"/>
                        </a:lnTo>
                        <a:lnTo>
                          <a:pt x="48" y="268"/>
                        </a:lnTo>
                        <a:lnTo>
                          <a:pt x="50" y="268"/>
                        </a:lnTo>
                        <a:lnTo>
                          <a:pt x="50" y="268"/>
                        </a:lnTo>
                        <a:lnTo>
                          <a:pt x="50" y="268"/>
                        </a:lnTo>
                        <a:lnTo>
                          <a:pt x="50" y="268"/>
                        </a:lnTo>
                        <a:lnTo>
                          <a:pt x="50" y="266"/>
                        </a:lnTo>
                        <a:lnTo>
                          <a:pt x="50" y="266"/>
                        </a:lnTo>
                        <a:lnTo>
                          <a:pt x="52" y="266"/>
                        </a:lnTo>
                        <a:lnTo>
                          <a:pt x="52" y="264"/>
                        </a:lnTo>
                        <a:lnTo>
                          <a:pt x="52" y="264"/>
                        </a:lnTo>
                        <a:lnTo>
                          <a:pt x="52" y="264"/>
                        </a:lnTo>
                        <a:lnTo>
                          <a:pt x="52" y="264"/>
                        </a:lnTo>
                        <a:lnTo>
                          <a:pt x="52" y="262"/>
                        </a:lnTo>
                        <a:lnTo>
                          <a:pt x="52" y="262"/>
                        </a:lnTo>
                        <a:lnTo>
                          <a:pt x="54" y="262"/>
                        </a:lnTo>
                        <a:lnTo>
                          <a:pt x="54" y="260"/>
                        </a:lnTo>
                        <a:lnTo>
                          <a:pt x="54" y="260"/>
                        </a:lnTo>
                        <a:lnTo>
                          <a:pt x="54" y="260"/>
                        </a:lnTo>
                        <a:lnTo>
                          <a:pt x="54" y="260"/>
                        </a:lnTo>
                        <a:lnTo>
                          <a:pt x="56" y="260"/>
                        </a:lnTo>
                        <a:lnTo>
                          <a:pt x="56" y="258"/>
                        </a:lnTo>
                        <a:lnTo>
                          <a:pt x="56" y="258"/>
                        </a:lnTo>
                        <a:lnTo>
                          <a:pt x="56" y="256"/>
                        </a:lnTo>
                        <a:lnTo>
                          <a:pt x="56" y="256"/>
                        </a:lnTo>
                        <a:lnTo>
                          <a:pt x="56" y="256"/>
                        </a:lnTo>
                        <a:lnTo>
                          <a:pt x="56" y="256"/>
                        </a:lnTo>
                        <a:lnTo>
                          <a:pt x="56" y="256"/>
                        </a:lnTo>
                        <a:lnTo>
                          <a:pt x="56" y="256"/>
                        </a:lnTo>
                        <a:lnTo>
                          <a:pt x="58" y="256"/>
                        </a:lnTo>
                        <a:lnTo>
                          <a:pt x="58" y="256"/>
                        </a:lnTo>
                        <a:lnTo>
                          <a:pt x="58" y="256"/>
                        </a:lnTo>
                        <a:lnTo>
                          <a:pt x="60" y="256"/>
                        </a:lnTo>
                        <a:lnTo>
                          <a:pt x="60" y="256"/>
                        </a:lnTo>
                        <a:lnTo>
                          <a:pt x="60" y="256"/>
                        </a:lnTo>
                        <a:lnTo>
                          <a:pt x="62" y="256"/>
                        </a:lnTo>
                        <a:lnTo>
                          <a:pt x="62" y="256"/>
                        </a:lnTo>
                        <a:lnTo>
                          <a:pt x="62" y="256"/>
                        </a:lnTo>
                        <a:lnTo>
                          <a:pt x="64" y="256"/>
                        </a:lnTo>
                        <a:lnTo>
                          <a:pt x="64" y="256"/>
                        </a:lnTo>
                        <a:lnTo>
                          <a:pt x="64" y="256"/>
                        </a:lnTo>
                        <a:lnTo>
                          <a:pt x="65" y="256"/>
                        </a:lnTo>
                        <a:lnTo>
                          <a:pt x="65" y="256"/>
                        </a:lnTo>
                        <a:lnTo>
                          <a:pt x="65" y="256"/>
                        </a:lnTo>
                        <a:lnTo>
                          <a:pt x="65" y="256"/>
                        </a:lnTo>
                        <a:lnTo>
                          <a:pt x="67" y="256"/>
                        </a:lnTo>
                        <a:lnTo>
                          <a:pt x="67" y="256"/>
                        </a:lnTo>
                        <a:lnTo>
                          <a:pt x="67" y="256"/>
                        </a:lnTo>
                        <a:lnTo>
                          <a:pt x="69" y="256"/>
                        </a:lnTo>
                        <a:lnTo>
                          <a:pt x="69" y="256"/>
                        </a:lnTo>
                        <a:lnTo>
                          <a:pt x="69" y="256"/>
                        </a:lnTo>
                        <a:lnTo>
                          <a:pt x="69" y="256"/>
                        </a:lnTo>
                        <a:lnTo>
                          <a:pt x="71" y="256"/>
                        </a:lnTo>
                        <a:lnTo>
                          <a:pt x="71" y="256"/>
                        </a:lnTo>
                        <a:lnTo>
                          <a:pt x="71" y="256"/>
                        </a:lnTo>
                        <a:lnTo>
                          <a:pt x="73" y="256"/>
                        </a:lnTo>
                        <a:lnTo>
                          <a:pt x="73" y="256"/>
                        </a:lnTo>
                        <a:lnTo>
                          <a:pt x="73" y="254"/>
                        </a:lnTo>
                        <a:lnTo>
                          <a:pt x="75" y="254"/>
                        </a:lnTo>
                        <a:lnTo>
                          <a:pt x="75" y="254"/>
                        </a:lnTo>
                        <a:lnTo>
                          <a:pt x="75" y="254"/>
                        </a:lnTo>
                        <a:lnTo>
                          <a:pt x="77" y="254"/>
                        </a:lnTo>
                        <a:lnTo>
                          <a:pt x="77" y="256"/>
                        </a:lnTo>
                        <a:lnTo>
                          <a:pt x="77" y="256"/>
                        </a:lnTo>
                        <a:lnTo>
                          <a:pt x="77" y="256"/>
                        </a:lnTo>
                        <a:lnTo>
                          <a:pt x="79" y="256"/>
                        </a:lnTo>
                        <a:lnTo>
                          <a:pt x="79" y="254"/>
                        </a:lnTo>
                        <a:lnTo>
                          <a:pt x="79" y="254"/>
                        </a:lnTo>
                        <a:lnTo>
                          <a:pt x="81" y="254"/>
                        </a:lnTo>
                        <a:lnTo>
                          <a:pt x="81" y="254"/>
                        </a:lnTo>
                        <a:lnTo>
                          <a:pt x="81" y="253"/>
                        </a:lnTo>
                        <a:lnTo>
                          <a:pt x="81" y="253"/>
                        </a:lnTo>
                        <a:lnTo>
                          <a:pt x="81" y="253"/>
                        </a:lnTo>
                        <a:lnTo>
                          <a:pt x="81" y="253"/>
                        </a:lnTo>
                        <a:lnTo>
                          <a:pt x="81" y="251"/>
                        </a:lnTo>
                        <a:lnTo>
                          <a:pt x="83" y="251"/>
                        </a:lnTo>
                        <a:lnTo>
                          <a:pt x="83" y="251"/>
                        </a:lnTo>
                        <a:lnTo>
                          <a:pt x="83" y="251"/>
                        </a:lnTo>
                        <a:lnTo>
                          <a:pt x="83" y="251"/>
                        </a:lnTo>
                        <a:lnTo>
                          <a:pt x="83" y="249"/>
                        </a:lnTo>
                        <a:lnTo>
                          <a:pt x="83" y="249"/>
                        </a:lnTo>
                        <a:lnTo>
                          <a:pt x="83" y="249"/>
                        </a:lnTo>
                        <a:lnTo>
                          <a:pt x="83" y="249"/>
                        </a:lnTo>
                        <a:lnTo>
                          <a:pt x="83" y="249"/>
                        </a:lnTo>
                        <a:lnTo>
                          <a:pt x="85" y="249"/>
                        </a:lnTo>
                        <a:lnTo>
                          <a:pt x="85" y="249"/>
                        </a:lnTo>
                        <a:lnTo>
                          <a:pt x="85" y="247"/>
                        </a:lnTo>
                        <a:lnTo>
                          <a:pt x="87" y="247"/>
                        </a:lnTo>
                        <a:lnTo>
                          <a:pt x="87" y="247"/>
                        </a:lnTo>
                        <a:lnTo>
                          <a:pt x="87" y="247"/>
                        </a:lnTo>
                        <a:lnTo>
                          <a:pt x="87" y="247"/>
                        </a:lnTo>
                        <a:lnTo>
                          <a:pt x="88" y="247"/>
                        </a:lnTo>
                        <a:lnTo>
                          <a:pt x="88" y="245"/>
                        </a:lnTo>
                        <a:lnTo>
                          <a:pt x="88" y="245"/>
                        </a:lnTo>
                        <a:lnTo>
                          <a:pt x="88" y="245"/>
                        </a:lnTo>
                        <a:lnTo>
                          <a:pt x="90" y="245"/>
                        </a:lnTo>
                        <a:lnTo>
                          <a:pt x="90" y="245"/>
                        </a:lnTo>
                        <a:lnTo>
                          <a:pt x="90" y="245"/>
                        </a:lnTo>
                        <a:lnTo>
                          <a:pt x="92" y="245"/>
                        </a:lnTo>
                        <a:lnTo>
                          <a:pt x="92" y="243"/>
                        </a:lnTo>
                        <a:lnTo>
                          <a:pt x="92" y="243"/>
                        </a:lnTo>
                        <a:lnTo>
                          <a:pt x="92" y="243"/>
                        </a:lnTo>
                        <a:lnTo>
                          <a:pt x="92" y="243"/>
                        </a:lnTo>
                        <a:lnTo>
                          <a:pt x="94" y="243"/>
                        </a:lnTo>
                        <a:lnTo>
                          <a:pt x="94" y="243"/>
                        </a:lnTo>
                        <a:lnTo>
                          <a:pt x="96" y="243"/>
                        </a:lnTo>
                        <a:lnTo>
                          <a:pt x="96" y="241"/>
                        </a:lnTo>
                        <a:lnTo>
                          <a:pt x="96" y="241"/>
                        </a:lnTo>
                        <a:lnTo>
                          <a:pt x="96" y="241"/>
                        </a:lnTo>
                        <a:lnTo>
                          <a:pt x="96" y="241"/>
                        </a:lnTo>
                        <a:lnTo>
                          <a:pt x="98" y="241"/>
                        </a:lnTo>
                        <a:lnTo>
                          <a:pt x="98" y="241"/>
                        </a:lnTo>
                        <a:lnTo>
                          <a:pt x="98" y="241"/>
                        </a:lnTo>
                        <a:lnTo>
                          <a:pt x="98" y="241"/>
                        </a:lnTo>
                        <a:lnTo>
                          <a:pt x="100" y="241"/>
                        </a:lnTo>
                        <a:lnTo>
                          <a:pt x="100" y="241"/>
                        </a:lnTo>
                        <a:lnTo>
                          <a:pt x="100" y="239"/>
                        </a:lnTo>
                        <a:lnTo>
                          <a:pt x="102" y="239"/>
                        </a:lnTo>
                        <a:lnTo>
                          <a:pt x="102" y="239"/>
                        </a:lnTo>
                        <a:lnTo>
                          <a:pt x="102" y="239"/>
                        </a:lnTo>
                        <a:lnTo>
                          <a:pt x="102" y="241"/>
                        </a:lnTo>
                        <a:lnTo>
                          <a:pt x="104" y="241"/>
                        </a:lnTo>
                        <a:lnTo>
                          <a:pt x="104" y="241"/>
                        </a:lnTo>
                        <a:lnTo>
                          <a:pt x="104" y="241"/>
                        </a:lnTo>
                        <a:lnTo>
                          <a:pt x="106" y="241"/>
                        </a:lnTo>
                        <a:lnTo>
                          <a:pt x="106" y="241"/>
                        </a:lnTo>
                        <a:lnTo>
                          <a:pt x="106" y="239"/>
                        </a:lnTo>
                        <a:lnTo>
                          <a:pt x="108" y="239"/>
                        </a:lnTo>
                        <a:lnTo>
                          <a:pt x="108" y="239"/>
                        </a:lnTo>
                        <a:lnTo>
                          <a:pt x="108" y="239"/>
                        </a:lnTo>
                        <a:lnTo>
                          <a:pt x="108" y="237"/>
                        </a:lnTo>
                        <a:lnTo>
                          <a:pt x="108" y="237"/>
                        </a:lnTo>
                        <a:lnTo>
                          <a:pt x="108" y="237"/>
                        </a:lnTo>
                        <a:lnTo>
                          <a:pt x="108" y="237"/>
                        </a:lnTo>
                        <a:lnTo>
                          <a:pt x="109" y="237"/>
                        </a:lnTo>
                        <a:lnTo>
                          <a:pt x="109" y="237"/>
                        </a:lnTo>
                        <a:lnTo>
                          <a:pt x="109" y="237"/>
                        </a:lnTo>
                        <a:lnTo>
                          <a:pt x="109" y="235"/>
                        </a:lnTo>
                        <a:lnTo>
                          <a:pt x="109" y="235"/>
                        </a:lnTo>
                        <a:lnTo>
                          <a:pt x="109" y="235"/>
                        </a:lnTo>
                        <a:lnTo>
                          <a:pt x="111" y="235"/>
                        </a:lnTo>
                        <a:lnTo>
                          <a:pt x="111" y="235"/>
                        </a:lnTo>
                        <a:lnTo>
                          <a:pt x="113" y="235"/>
                        </a:lnTo>
                        <a:lnTo>
                          <a:pt x="113" y="235"/>
                        </a:lnTo>
                        <a:lnTo>
                          <a:pt x="113" y="235"/>
                        </a:lnTo>
                        <a:lnTo>
                          <a:pt x="115" y="235"/>
                        </a:lnTo>
                        <a:lnTo>
                          <a:pt x="115" y="235"/>
                        </a:lnTo>
                        <a:lnTo>
                          <a:pt x="115" y="233"/>
                        </a:lnTo>
                        <a:lnTo>
                          <a:pt x="115" y="233"/>
                        </a:lnTo>
                        <a:lnTo>
                          <a:pt x="115" y="233"/>
                        </a:lnTo>
                        <a:lnTo>
                          <a:pt x="115" y="232"/>
                        </a:lnTo>
                        <a:lnTo>
                          <a:pt x="115" y="232"/>
                        </a:lnTo>
                        <a:lnTo>
                          <a:pt x="115" y="232"/>
                        </a:lnTo>
                        <a:lnTo>
                          <a:pt x="115" y="230"/>
                        </a:lnTo>
                        <a:lnTo>
                          <a:pt x="115" y="230"/>
                        </a:lnTo>
                        <a:lnTo>
                          <a:pt x="115" y="230"/>
                        </a:lnTo>
                        <a:lnTo>
                          <a:pt x="115" y="228"/>
                        </a:lnTo>
                        <a:lnTo>
                          <a:pt x="115" y="228"/>
                        </a:lnTo>
                        <a:lnTo>
                          <a:pt x="115" y="228"/>
                        </a:lnTo>
                        <a:lnTo>
                          <a:pt x="115" y="226"/>
                        </a:lnTo>
                        <a:lnTo>
                          <a:pt x="115" y="226"/>
                        </a:lnTo>
                        <a:lnTo>
                          <a:pt x="115" y="226"/>
                        </a:lnTo>
                        <a:lnTo>
                          <a:pt x="115" y="226"/>
                        </a:lnTo>
                        <a:lnTo>
                          <a:pt x="115" y="226"/>
                        </a:lnTo>
                        <a:lnTo>
                          <a:pt x="115" y="224"/>
                        </a:lnTo>
                        <a:lnTo>
                          <a:pt x="113" y="224"/>
                        </a:lnTo>
                        <a:lnTo>
                          <a:pt x="113" y="224"/>
                        </a:lnTo>
                        <a:lnTo>
                          <a:pt x="113" y="222"/>
                        </a:lnTo>
                        <a:lnTo>
                          <a:pt x="115" y="222"/>
                        </a:lnTo>
                        <a:lnTo>
                          <a:pt x="115" y="222"/>
                        </a:lnTo>
                        <a:lnTo>
                          <a:pt x="115" y="220"/>
                        </a:lnTo>
                        <a:lnTo>
                          <a:pt x="115" y="220"/>
                        </a:lnTo>
                        <a:lnTo>
                          <a:pt x="115" y="220"/>
                        </a:lnTo>
                        <a:lnTo>
                          <a:pt x="115" y="218"/>
                        </a:lnTo>
                        <a:lnTo>
                          <a:pt x="115" y="218"/>
                        </a:lnTo>
                        <a:lnTo>
                          <a:pt x="117" y="218"/>
                        </a:lnTo>
                        <a:lnTo>
                          <a:pt x="117" y="218"/>
                        </a:lnTo>
                        <a:lnTo>
                          <a:pt x="119" y="218"/>
                        </a:lnTo>
                        <a:lnTo>
                          <a:pt x="119" y="218"/>
                        </a:lnTo>
                        <a:lnTo>
                          <a:pt x="119" y="218"/>
                        </a:lnTo>
                        <a:lnTo>
                          <a:pt x="119" y="218"/>
                        </a:lnTo>
                        <a:lnTo>
                          <a:pt x="121" y="218"/>
                        </a:lnTo>
                        <a:lnTo>
                          <a:pt x="121" y="218"/>
                        </a:lnTo>
                        <a:lnTo>
                          <a:pt x="121" y="216"/>
                        </a:lnTo>
                        <a:lnTo>
                          <a:pt x="121" y="216"/>
                        </a:lnTo>
                        <a:lnTo>
                          <a:pt x="119" y="216"/>
                        </a:lnTo>
                        <a:lnTo>
                          <a:pt x="119" y="216"/>
                        </a:lnTo>
                        <a:lnTo>
                          <a:pt x="119" y="216"/>
                        </a:lnTo>
                        <a:lnTo>
                          <a:pt x="119" y="216"/>
                        </a:lnTo>
                        <a:lnTo>
                          <a:pt x="119" y="216"/>
                        </a:lnTo>
                        <a:lnTo>
                          <a:pt x="117" y="216"/>
                        </a:lnTo>
                        <a:lnTo>
                          <a:pt x="117" y="214"/>
                        </a:lnTo>
                        <a:lnTo>
                          <a:pt x="119" y="214"/>
                        </a:lnTo>
                        <a:lnTo>
                          <a:pt x="119" y="214"/>
                        </a:lnTo>
                        <a:lnTo>
                          <a:pt x="119" y="214"/>
                        </a:lnTo>
                        <a:lnTo>
                          <a:pt x="119" y="214"/>
                        </a:lnTo>
                        <a:lnTo>
                          <a:pt x="121" y="214"/>
                        </a:lnTo>
                        <a:lnTo>
                          <a:pt x="121" y="212"/>
                        </a:lnTo>
                        <a:lnTo>
                          <a:pt x="121" y="212"/>
                        </a:lnTo>
                        <a:lnTo>
                          <a:pt x="123" y="212"/>
                        </a:lnTo>
                        <a:lnTo>
                          <a:pt x="123" y="212"/>
                        </a:lnTo>
                        <a:lnTo>
                          <a:pt x="123" y="212"/>
                        </a:lnTo>
                        <a:lnTo>
                          <a:pt x="125" y="212"/>
                        </a:lnTo>
                        <a:lnTo>
                          <a:pt x="125" y="212"/>
                        </a:lnTo>
                        <a:lnTo>
                          <a:pt x="125" y="212"/>
                        </a:lnTo>
                        <a:lnTo>
                          <a:pt x="125" y="210"/>
                        </a:lnTo>
                        <a:lnTo>
                          <a:pt x="125" y="210"/>
                        </a:lnTo>
                        <a:lnTo>
                          <a:pt x="125" y="210"/>
                        </a:lnTo>
                        <a:lnTo>
                          <a:pt x="125" y="209"/>
                        </a:lnTo>
                        <a:lnTo>
                          <a:pt x="123" y="209"/>
                        </a:lnTo>
                        <a:lnTo>
                          <a:pt x="123" y="209"/>
                        </a:lnTo>
                        <a:lnTo>
                          <a:pt x="123" y="209"/>
                        </a:lnTo>
                        <a:lnTo>
                          <a:pt x="123" y="209"/>
                        </a:lnTo>
                        <a:lnTo>
                          <a:pt x="123" y="209"/>
                        </a:lnTo>
                        <a:lnTo>
                          <a:pt x="123" y="207"/>
                        </a:lnTo>
                        <a:lnTo>
                          <a:pt x="125" y="207"/>
                        </a:lnTo>
                        <a:lnTo>
                          <a:pt x="125" y="207"/>
                        </a:lnTo>
                        <a:lnTo>
                          <a:pt x="125" y="205"/>
                        </a:lnTo>
                        <a:lnTo>
                          <a:pt x="123" y="205"/>
                        </a:lnTo>
                        <a:lnTo>
                          <a:pt x="123" y="205"/>
                        </a:lnTo>
                        <a:lnTo>
                          <a:pt x="123" y="203"/>
                        </a:lnTo>
                        <a:lnTo>
                          <a:pt x="123" y="203"/>
                        </a:lnTo>
                        <a:lnTo>
                          <a:pt x="123" y="203"/>
                        </a:lnTo>
                        <a:lnTo>
                          <a:pt x="123" y="203"/>
                        </a:lnTo>
                        <a:lnTo>
                          <a:pt x="123" y="201"/>
                        </a:lnTo>
                        <a:lnTo>
                          <a:pt x="123" y="201"/>
                        </a:lnTo>
                        <a:lnTo>
                          <a:pt x="121" y="201"/>
                        </a:lnTo>
                        <a:lnTo>
                          <a:pt x="121" y="201"/>
                        </a:lnTo>
                        <a:lnTo>
                          <a:pt x="121" y="199"/>
                        </a:lnTo>
                        <a:lnTo>
                          <a:pt x="121" y="199"/>
                        </a:lnTo>
                        <a:lnTo>
                          <a:pt x="121" y="199"/>
                        </a:lnTo>
                        <a:lnTo>
                          <a:pt x="119" y="199"/>
                        </a:lnTo>
                        <a:lnTo>
                          <a:pt x="119" y="197"/>
                        </a:lnTo>
                        <a:lnTo>
                          <a:pt x="119" y="197"/>
                        </a:lnTo>
                        <a:lnTo>
                          <a:pt x="119" y="195"/>
                        </a:lnTo>
                        <a:lnTo>
                          <a:pt x="119" y="195"/>
                        </a:lnTo>
                        <a:lnTo>
                          <a:pt x="119" y="195"/>
                        </a:lnTo>
                        <a:lnTo>
                          <a:pt x="119" y="193"/>
                        </a:lnTo>
                        <a:lnTo>
                          <a:pt x="119" y="193"/>
                        </a:lnTo>
                        <a:lnTo>
                          <a:pt x="119" y="193"/>
                        </a:lnTo>
                        <a:lnTo>
                          <a:pt x="119" y="193"/>
                        </a:lnTo>
                        <a:lnTo>
                          <a:pt x="119" y="191"/>
                        </a:lnTo>
                        <a:lnTo>
                          <a:pt x="119" y="191"/>
                        </a:lnTo>
                        <a:lnTo>
                          <a:pt x="119" y="189"/>
                        </a:lnTo>
                        <a:lnTo>
                          <a:pt x="119" y="189"/>
                        </a:lnTo>
                        <a:lnTo>
                          <a:pt x="117" y="189"/>
                        </a:lnTo>
                        <a:lnTo>
                          <a:pt x="117" y="187"/>
                        </a:lnTo>
                        <a:lnTo>
                          <a:pt x="117" y="187"/>
                        </a:lnTo>
                        <a:lnTo>
                          <a:pt x="117" y="186"/>
                        </a:lnTo>
                        <a:lnTo>
                          <a:pt x="117" y="186"/>
                        </a:lnTo>
                        <a:lnTo>
                          <a:pt x="117" y="186"/>
                        </a:lnTo>
                        <a:lnTo>
                          <a:pt x="117" y="186"/>
                        </a:lnTo>
                        <a:lnTo>
                          <a:pt x="117" y="186"/>
                        </a:lnTo>
                        <a:lnTo>
                          <a:pt x="117" y="184"/>
                        </a:lnTo>
                        <a:lnTo>
                          <a:pt x="117" y="184"/>
                        </a:lnTo>
                        <a:lnTo>
                          <a:pt x="119" y="184"/>
                        </a:lnTo>
                        <a:lnTo>
                          <a:pt x="119" y="182"/>
                        </a:lnTo>
                        <a:lnTo>
                          <a:pt x="117" y="182"/>
                        </a:lnTo>
                        <a:lnTo>
                          <a:pt x="117" y="182"/>
                        </a:lnTo>
                        <a:lnTo>
                          <a:pt x="119" y="182"/>
                        </a:lnTo>
                        <a:lnTo>
                          <a:pt x="119" y="180"/>
                        </a:lnTo>
                        <a:lnTo>
                          <a:pt x="119" y="180"/>
                        </a:lnTo>
                        <a:lnTo>
                          <a:pt x="119" y="180"/>
                        </a:lnTo>
                        <a:lnTo>
                          <a:pt x="119" y="180"/>
                        </a:lnTo>
                        <a:lnTo>
                          <a:pt x="119" y="180"/>
                        </a:lnTo>
                        <a:lnTo>
                          <a:pt x="119" y="180"/>
                        </a:lnTo>
                        <a:lnTo>
                          <a:pt x="119" y="178"/>
                        </a:lnTo>
                        <a:lnTo>
                          <a:pt x="117" y="178"/>
                        </a:lnTo>
                        <a:lnTo>
                          <a:pt x="117" y="178"/>
                        </a:lnTo>
                        <a:lnTo>
                          <a:pt x="117" y="178"/>
                        </a:lnTo>
                        <a:lnTo>
                          <a:pt x="115" y="178"/>
                        </a:lnTo>
                        <a:lnTo>
                          <a:pt x="115" y="178"/>
                        </a:lnTo>
                        <a:lnTo>
                          <a:pt x="115" y="178"/>
                        </a:lnTo>
                        <a:lnTo>
                          <a:pt x="113" y="178"/>
                        </a:lnTo>
                        <a:lnTo>
                          <a:pt x="113" y="178"/>
                        </a:lnTo>
                        <a:lnTo>
                          <a:pt x="113" y="178"/>
                        </a:lnTo>
                        <a:lnTo>
                          <a:pt x="113" y="178"/>
                        </a:lnTo>
                        <a:lnTo>
                          <a:pt x="111" y="178"/>
                        </a:lnTo>
                        <a:lnTo>
                          <a:pt x="111" y="178"/>
                        </a:lnTo>
                        <a:lnTo>
                          <a:pt x="111" y="178"/>
                        </a:lnTo>
                        <a:lnTo>
                          <a:pt x="109" y="178"/>
                        </a:lnTo>
                        <a:lnTo>
                          <a:pt x="109" y="178"/>
                        </a:lnTo>
                        <a:lnTo>
                          <a:pt x="109" y="178"/>
                        </a:lnTo>
                        <a:lnTo>
                          <a:pt x="109" y="176"/>
                        </a:lnTo>
                        <a:lnTo>
                          <a:pt x="109" y="176"/>
                        </a:lnTo>
                        <a:lnTo>
                          <a:pt x="109" y="176"/>
                        </a:lnTo>
                        <a:lnTo>
                          <a:pt x="111" y="176"/>
                        </a:lnTo>
                        <a:lnTo>
                          <a:pt x="111" y="174"/>
                        </a:lnTo>
                        <a:lnTo>
                          <a:pt x="111" y="174"/>
                        </a:lnTo>
                        <a:lnTo>
                          <a:pt x="113" y="174"/>
                        </a:lnTo>
                        <a:lnTo>
                          <a:pt x="113" y="174"/>
                        </a:lnTo>
                        <a:lnTo>
                          <a:pt x="113" y="174"/>
                        </a:lnTo>
                        <a:lnTo>
                          <a:pt x="113" y="174"/>
                        </a:lnTo>
                        <a:lnTo>
                          <a:pt x="115" y="174"/>
                        </a:lnTo>
                        <a:lnTo>
                          <a:pt x="115" y="174"/>
                        </a:lnTo>
                        <a:lnTo>
                          <a:pt x="115" y="174"/>
                        </a:lnTo>
                        <a:lnTo>
                          <a:pt x="115" y="172"/>
                        </a:lnTo>
                        <a:lnTo>
                          <a:pt x="117" y="172"/>
                        </a:lnTo>
                        <a:lnTo>
                          <a:pt x="117" y="174"/>
                        </a:lnTo>
                        <a:lnTo>
                          <a:pt x="117" y="174"/>
                        </a:lnTo>
                        <a:lnTo>
                          <a:pt x="119" y="174"/>
                        </a:lnTo>
                        <a:lnTo>
                          <a:pt x="119" y="172"/>
                        </a:lnTo>
                        <a:lnTo>
                          <a:pt x="119" y="172"/>
                        </a:lnTo>
                        <a:lnTo>
                          <a:pt x="119" y="172"/>
                        </a:lnTo>
                        <a:lnTo>
                          <a:pt x="119" y="172"/>
                        </a:lnTo>
                        <a:lnTo>
                          <a:pt x="121" y="172"/>
                        </a:lnTo>
                        <a:lnTo>
                          <a:pt x="121" y="172"/>
                        </a:lnTo>
                        <a:lnTo>
                          <a:pt x="123" y="172"/>
                        </a:lnTo>
                        <a:lnTo>
                          <a:pt x="123" y="172"/>
                        </a:lnTo>
                        <a:lnTo>
                          <a:pt x="123" y="172"/>
                        </a:lnTo>
                        <a:lnTo>
                          <a:pt x="123" y="170"/>
                        </a:lnTo>
                        <a:lnTo>
                          <a:pt x="125" y="170"/>
                        </a:lnTo>
                        <a:lnTo>
                          <a:pt x="125" y="170"/>
                        </a:lnTo>
                        <a:lnTo>
                          <a:pt x="125" y="172"/>
                        </a:lnTo>
                        <a:lnTo>
                          <a:pt x="125" y="172"/>
                        </a:lnTo>
                        <a:lnTo>
                          <a:pt x="127" y="172"/>
                        </a:lnTo>
                        <a:lnTo>
                          <a:pt x="127" y="172"/>
                        </a:lnTo>
                        <a:lnTo>
                          <a:pt x="127" y="170"/>
                        </a:lnTo>
                        <a:lnTo>
                          <a:pt x="129" y="170"/>
                        </a:lnTo>
                        <a:lnTo>
                          <a:pt x="129" y="170"/>
                        </a:lnTo>
                        <a:lnTo>
                          <a:pt x="129" y="170"/>
                        </a:lnTo>
                        <a:lnTo>
                          <a:pt x="131" y="170"/>
                        </a:lnTo>
                        <a:lnTo>
                          <a:pt x="131" y="170"/>
                        </a:lnTo>
                        <a:lnTo>
                          <a:pt x="131" y="170"/>
                        </a:lnTo>
                        <a:lnTo>
                          <a:pt x="131" y="170"/>
                        </a:lnTo>
                        <a:lnTo>
                          <a:pt x="131" y="168"/>
                        </a:lnTo>
                        <a:lnTo>
                          <a:pt x="132" y="168"/>
                        </a:lnTo>
                        <a:lnTo>
                          <a:pt x="132" y="168"/>
                        </a:lnTo>
                        <a:lnTo>
                          <a:pt x="134" y="168"/>
                        </a:lnTo>
                        <a:lnTo>
                          <a:pt x="134" y="168"/>
                        </a:lnTo>
                        <a:lnTo>
                          <a:pt x="134" y="168"/>
                        </a:lnTo>
                        <a:lnTo>
                          <a:pt x="134" y="168"/>
                        </a:lnTo>
                        <a:lnTo>
                          <a:pt x="136" y="168"/>
                        </a:lnTo>
                        <a:lnTo>
                          <a:pt x="136" y="168"/>
                        </a:lnTo>
                        <a:lnTo>
                          <a:pt x="136" y="168"/>
                        </a:lnTo>
                        <a:lnTo>
                          <a:pt x="138" y="168"/>
                        </a:lnTo>
                        <a:lnTo>
                          <a:pt x="138" y="168"/>
                        </a:lnTo>
                        <a:lnTo>
                          <a:pt x="138" y="168"/>
                        </a:lnTo>
                        <a:lnTo>
                          <a:pt x="140" y="168"/>
                        </a:lnTo>
                        <a:lnTo>
                          <a:pt x="140" y="168"/>
                        </a:lnTo>
                        <a:lnTo>
                          <a:pt x="140" y="166"/>
                        </a:lnTo>
                        <a:lnTo>
                          <a:pt x="140" y="166"/>
                        </a:lnTo>
                        <a:lnTo>
                          <a:pt x="140" y="168"/>
                        </a:lnTo>
                        <a:lnTo>
                          <a:pt x="142" y="168"/>
                        </a:lnTo>
                        <a:lnTo>
                          <a:pt x="142" y="168"/>
                        </a:lnTo>
                        <a:lnTo>
                          <a:pt x="142" y="168"/>
                        </a:lnTo>
                        <a:lnTo>
                          <a:pt x="142" y="168"/>
                        </a:lnTo>
                        <a:lnTo>
                          <a:pt x="142" y="168"/>
                        </a:lnTo>
                        <a:lnTo>
                          <a:pt x="142" y="170"/>
                        </a:lnTo>
                        <a:lnTo>
                          <a:pt x="144" y="170"/>
                        </a:lnTo>
                        <a:lnTo>
                          <a:pt x="144" y="170"/>
                        </a:lnTo>
                        <a:lnTo>
                          <a:pt x="144" y="170"/>
                        </a:lnTo>
                        <a:lnTo>
                          <a:pt x="146" y="170"/>
                        </a:lnTo>
                        <a:lnTo>
                          <a:pt x="146" y="170"/>
                        </a:lnTo>
                        <a:lnTo>
                          <a:pt x="146" y="170"/>
                        </a:lnTo>
                        <a:lnTo>
                          <a:pt x="148" y="170"/>
                        </a:lnTo>
                        <a:lnTo>
                          <a:pt x="148" y="170"/>
                        </a:lnTo>
                        <a:lnTo>
                          <a:pt x="148" y="170"/>
                        </a:lnTo>
                        <a:lnTo>
                          <a:pt x="150" y="170"/>
                        </a:lnTo>
                        <a:lnTo>
                          <a:pt x="150" y="170"/>
                        </a:lnTo>
                        <a:lnTo>
                          <a:pt x="150" y="168"/>
                        </a:lnTo>
                        <a:lnTo>
                          <a:pt x="150" y="168"/>
                        </a:lnTo>
                        <a:lnTo>
                          <a:pt x="152" y="168"/>
                        </a:lnTo>
                        <a:lnTo>
                          <a:pt x="152" y="170"/>
                        </a:lnTo>
                        <a:lnTo>
                          <a:pt x="152" y="170"/>
                        </a:lnTo>
                        <a:lnTo>
                          <a:pt x="152" y="170"/>
                        </a:lnTo>
                        <a:lnTo>
                          <a:pt x="152" y="170"/>
                        </a:lnTo>
                        <a:lnTo>
                          <a:pt x="153" y="170"/>
                        </a:lnTo>
                        <a:lnTo>
                          <a:pt x="153" y="172"/>
                        </a:lnTo>
                        <a:lnTo>
                          <a:pt x="153" y="172"/>
                        </a:lnTo>
                        <a:lnTo>
                          <a:pt x="155" y="172"/>
                        </a:lnTo>
                        <a:lnTo>
                          <a:pt x="155" y="170"/>
                        </a:lnTo>
                        <a:lnTo>
                          <a:pt x="155" y="170"/>
                        </a:lnTo>
                        <a:lnTo>
                          <a:pt x="155" y="170"/>
                        </a:lnTo>
                        <a:lnTo>
                          <a:pt x="155" y="170"/>
                        </a:lnTo>
                        <a:lnTo>
                          <a:pt x="155" y="168"/>
                        </a:lnTo>
                        <a:lnTo>
                          <a:pt x="155" y="168"/>
                        </a:lnTo>
                        <a:lnTo>
                          <a:pt x="157" y="168"/>
                        </a:lnTo>
                        <a:lnTo>
                          <a:pt x="157" y="168"/>
                        </a:lnTo>
                        <a:lnTo>
                          <a:pt x="157" y="166"/>
                        </a:lnTo>
                        <a:lnTo>
                          <a:pt x="157" y="166"/>
                        </a:lnTo>
                        <a:lnTo>
                          <a:pt x="155" y="166"/>
                        </a:lnTo>
                        <a:lnTo>
                          <a:pt x="155" y="164"/>
                        </a:lnTo>
                        <a:lnTo>
                          <a:pt x="155" y="164"/>
                        </a:lnTo>
                        <a:lnTo>
                          <a:pt x="155" y="164"/>
                        </a:lnTo>
                        <a:lnTo>
                          <a:pt x="153" y="164"/>
                        </a:lnTo>
                        <a:lnTo>
                          <a:pt x="153" y="164"/>
                        </a:lnTo>
                        <a:lnTo>
                          <a:pt x="153" y="164"/>
                        </a:lnTo>
                        <a:lnTo>
                          <a:pt x="152" y="164"/>
                        </a:lnTo>
                        <a:lnTo>
                          <a:pt x="152" y="164"/>
                        </a:lnTo>
                        <a:lnTo>
                          <a:pt x="152" y="163"/>
                        </a:lnTo>
                        <a:lnTo>
                          <a:pt x="152" y="163"/>
                        </a:lnTo>
                        <a:lnTo>
                          <a:pt x="152" y="163"/>
                        </a:lnTo>
                        <a:lnTo>
                          <a:pt x="152" y="161"/>
                        </a:lnTo>
                        <a:lnTo>
                          <a:pt x="152" y="161"/>
                        </a:lnTo>
                        <a:lnTo>
                          <a:pt x="152" y="161"/>
                        </a:lnTo>
                        <a:lnTo>
                          <a:pt x="152" y="161"/>
                        </a:lnTo>
                        <a:lnTo>
                          <a:pt x="152" y="159"/>
                        </a:lnTo>
                        <a:lnTo>
                          <a:pt x="152" y="159"/>
                        </a:lnTo>
                        <a:lnTo>
                          <a:pt x="152" y="159"/>
                        </a:lnTo>
                        <a:lnTo>
                          <a:pt x="152" y="157"/>
                        </a:lnTo>
                        <a:lnTo>
                          <a:pt x="153" y="157"/>
                        </a:lnTo>
                        <a:lnTo>
                          <a:pt x="153" y="157"/>
                        </a:lnTo>
                        <a:lnTo>
                          <a:pt x="153" y="157"/>
                        </a:lnTo>
                        <a:lnTo>
                          <a:pt x="153" y="155"/>
                        </a:lnTo>
                        <a:lnTo>
                          <a:pt x="153" y="155"/>
                        </a:lnTo>
                        <a:lnTo>
                          <a:pt x="155" y="155"/>
                        </a:lnTo>
                        <a:lnTo>
                          <a:pt x="155" y="153"/>
                        </a:lnTo>
                        <a:lnTo>
                          <a:pt x="155" y="153"/>
                        </a:lnTo>
                        <a:lnTo>
                          <a:pt x="155" y="153"/>
                        </a:lnTo>
                        <a:lnTo>
                          <a:pt x="155" y="151"/>
                        </a:lnTo>
                        <a:lnTo>
                          <a:pt x="155" y="151"/>
                        </a:lnTo>
                        <a:lnTo>
                          <a:pt x="155" y="151"/>
                        </a:lnTo>
                        <a:lnTo>
                          <a:pt x="155" y="149"/>
                        </a:lnTo>
                        <a:lnTo>
                          <a:pt x="155" y="149"/>
                        </a:lnTo>
                        <a:lnTo>
                          <a:pt x="155" y="149"/>
                        </a:lnTo>
                        <a:lnTo>
                          <a:pt x="155" y="147"/>
                        </a:lnTo>
                        <a:lnTo>
                          <a:pt x="155" y="147"/>
                        </a:lnTo>
                        <a:lnTo>
                          <a:pt x="157" y="147"/>
                        </a:lnTo>
                        <a:lnTo>
                          <a:pt x="157" y="145"/>
                        </a:lnTo>
                        <a:lnTo>
                          <a:pt x="157" y="145"/>
                        </a:lnTo>
                        <a:lnTo>
                          <a:pt x="157" y="145"/>
                        </a:lnTo>
                        <a:lnTo>
                          <a:pt x="157" y="145"/>
                        </a:lnTo>
                        <a:lnTo>
                          <a:pt x="157" y="145"/>
                        </a:lnTo>
                        <a:lnTo>
                          <a:pt x="157" y="143"/>
                        </a:lnTo>
                        <a:lnTo>
                          <a:pt x="159" y="143"/>
                        </a:lnTo>
                        <a:lnTo>
                          <a:pt x="159" y="143"/>
                        </a:lnTo>
                        <a:lnTo>
                          <a:pt x="159" y="141"/>
                        </a:lnTo>
                        <a:lnTo>
                          <a:pt x="159" y="141"/>
                        </a:lnTo>
                        <a:lnTo>
                          <a:pt x="159" y="141"/>
                        </a:lnTo>
                        <a:lnTo>
                          <a:pt x="159" y="140"/>
                        </a:lnTo>
                        <a:lnTo>
                          <a:pt x="159" y="140"/>
                        </a:lnTo>
                        <a:lnTo>
                          <a:pt x="159" y="138"/>
                        </a:lnTo>
                        <a:lnTo>
                          <a:pt x="161" y="138"/>
                        </a:lnTo>
                        <a:lnTo>
                          <a:pt x="161" y="138"/>
                        </a:lnTo>
                        <a:lnTo>
                          <a:pt x="161" y="138"/>
                        </a:lnTo>
                        <a:lnTo>
                          <a:pt x="161" y="138"/>
                        </a:lnTo>
                        <a:lnTo>
                          <a:pt x="161" y="136"/>
                        </a:lnTo>
                        <a:lnTo>
                          <a:pt x="161" y="136"/>
                        </a:lnTo>
                        <a:lnTo>
                          <a:pt x="161" y="136"/>
                        </a:lnTo>
                        <a:lnTo>
                          <a:pt x="161" y="134"/>
                        </a:lnTo>
                        <a:lnTo>
                          <a:pt x="161" y="134"/>
                        </a:lnTo>
                        <a:lnTo>
                          <a:pt x="163" y="134"/>
                        </a:lnTo>
                        <a:lnTo>
                          <a:pt x="163" y="132"/>
                        </a:lnTo>
                        <a:lnTo>
                          <a:pt x="163" y="132"/>
                        </a:lnTo>
                        <a:lnTo>
                          <a:pt x="163" y="132"/>
                        </a:lnTo>
                        <a:lnTo>
                          <a:pt x="163" y="130"/>
                        </a:lnTo>
                        <a:lnTo>
                          <a:pt x="163" y="130"/>
                        </a:lnTo>
                        <a:lnTo>
                          <a:pt x="163" y="130"/>
                        </a:lnTo>
                        <a:lnTo>
                          <a:pt x="163" y="130"/>
                        </a:lnTo>
                        <a:lnTo>
                          <a:pt x="165" y="130"/>
                        </a:lnTo>
                        <a:lnTo>
                          <a:pt x="165" y="130"/>
                        </a:lnTo>
                        <a:lnTo>
                          <a:pt x="167" y="130"/>
                        </a:lnTo>
                        <a:lnTo>
                          <a:pt x="167" y="130"/>
                        </a:lnTo>
                        <a:lnTo>
                          <a:pt x="167" y="130"/>
                        </a:lnTo>
                        <a:lnTo>
                          <a:pt x="167" y="130"/>
                        </a:lnTo>
                        <a:lnTo>
                          <a:pt x="169" y="130"/>
                        </a:lnTo>
                        <a:lnTo>
                          <a:pt x="169" y="130"/>
                        </a:lnTo>
                        <a:lnTo>
                          <a:pt x="169" y="130"/>
                        </a:lnTo>
                        <a:lnTo>
                          <a:pt x="169" y="130"/>
                        </a:lnTo>
                        <a:lnTo>
                          <a:pt x="171" y="130"/>
                        </a:lnTo>
                        <a:lnTo>
                          <a:pt x="171" y="130"/>
                        </a:lnTo>
                        <a:lnTo>
                          <a:pt x="173" y="130"/>
                        </a:lnTo>
                        <a:lnTo>
                          <a:pt x="173" y="132"/>
                        </a:lnTo>
                        <a:lnTo>
                          <a:pt x="173" y="132"/>
                        </a:lnTo>
                        <a:lnTo>
                          <a:pt x="173" y="132"/>
                        </a:lnTo>
                        <a:lnTo>
                          <a:pt x="173" y="132"/>
                        </a:lnTo>
                        <a:lnTo>
                          <a:pt x="175" y="132"/>
                        </a:lnTo>
                        <a:lnTo>
                          <a:pt x="175" y="132"/>
                        </a:lnTo>
                        <a:lnTo>
                          <a:pt x="175" y="132"/>
                        </a:lnTo>
                        <a:lnTo>
                          <a:pt x="176" y="132"/>
                        </a:lnTo>
                        <a:lnTo>
                          <a:pt x="176" y="132"/>
                        </a:lnTo>
                        <a:lnTo>
                          <a:pt x="178" y="132"/>
                        </a:lnTo>
                        <a:lnTo>
                          <a:pt x="178" y="134"/>
                        </a:lnTo>
                        <a:lnTo>
                          <a:pt x="178" y="134"/>
                        </a:lnTo>
                        <a:lnTo>
                          <a:pt x="178" y="134"/>
                        </a:lnTo>
                        <a:lnTo>
                          <a:pt x="180" y="134"/>
                        </a:lnTo>
                        <a:lnTo>
                          <a:pt x="180" y="134"/>
                        </a:lnTo>
                        <a:lnTo>
                          <a:pt x="180" y="134"/>
                        </a:lnTo>
                        <a:lnTo>
                          <a:pt x="182" y="134"/>
                        </a:lnTo>
                        <a:lnTo>
                          <a:pt x="182" y="134"/>
                        </a:lnTo>
                        <a:lnTo>
                          <a:pt x="182" y="134"/>
                        </a:lnTo>
                        <a:lnTo>
                          <a:pt x="182" y="134"/>
                        </a:lnTo>
                        <a:lnTo>
                          <a:pt x="184" y="134"/>
                        </a:lnTo>
                        <a:lnTo>
                          <a:pt x="184" y="134"/>
                        </a:lnTo>
                        <a:lnTo>
                          <a:pt x="184" y="134"/>
                        </a:lnTo>
                        <a:lnTo>
                          <a:pt x="186" y="134"/>
                        </a:lnTo>
                        <a:lnTo>
                          <a:pt x="186" y="134"/>
                        </a:lnTo>
                        <a:lnTo>
                          <a:pt x="188" y="134"/>
                        </a:lnTo>
                        <a:lnTo>
                          <a:pt x="188" y="134"/>
                        </a:lnTo>
                        <a:lnTo>
                          <a:pt x="188" y="134"/>
                        </a:lnTo>
                        <a:lnTo>
                          <a:pt x="190" y="134"/>
                        </a:lnTo>
                        <a:lnTo>
                          <a:pt x="190" y="134"/>
                        </a:lnTo>
                        <a:lnTo>
                          <a:pt x="190" y="134"/>
                        </a:lnTo>
                        <a:lnTo>
                          <a:pt x="192" y="134"/>
                        </a:lnTo>
                        <a:lnTo>
                          <a:pt x="192" y="134"/>
                        </a:lnTo>
                        <a:lnTo>
                          <a:pt x="194" y="134"/>
                        </a:lnTo>
                        <a:lnTo>
                          <a:pt x="194" y="134"/>
                        </a:lnTo>
                        <a:lnTo>
                          <a:pt x="194" y="134"/>
                        </a:lnTo>
                        <a:lnTo>
                          <a:pt x="194" y="136"/>
                        </a:lnTo>
                        <a:lnTo>
                          <a:pt x="194" y="136"/>
                        </a:lnTo>
                        <a:lnTo>
                          <a:pt x="194" y="136"/>
                        </a:lnTo>
                        <a:lnTo>
                          <a:pt x="194" y="138"/>
                        </a:lnTo>
                        <a:lnTo>
                          <a:pt x="194" y="138"/>
                        </a:lnTo>
                        <a:lnTo>
                          <a:pt x="194" y="138"/>
                        </a:lnTo>
                        <a:lnTo>
                          <a:pt x="196" y="138"/>
                        </a:lnTo>
                        <a:lnTo>
                          <a:pt x="196" y="138"/>
                        </a:lnTo>
                        <a:lnTo>
                          <a:pt x="196" y="136"/>
                        </a:lnTo>
                        <a:lnTo>
                          <a:pt x="196" y="136"/>
                        </a:lnTo>
                        <a:lnTo>
                          <a:pt x="197" y="136"/>
                        </a:lnTo>
                        <a:lnTo>
                          <a:pt x="197" y="136"/>
                        </a:lnTo>
                        <a:lnTo>
                          <a:pt x="197" y="136"/>
                        </a:lnTo>
                        <a:lnTo>
                          <a:pt x="199" y="136"/>
                        </a:lnTo>
                        <a:lnTo>
                          <a:pt x="199" y="136"/>
                        </a:lnTo>
                        <a:lnTo>
                          <a:pt x="199" y="134"/>
                        </a:lnTo>
                        <a:lnTo>
                          <a:pt x="199" y="134"/>
                        </a:lnTo>
                        <a:lnTo>
                          <a:pt x="199" y="134"/>
                        </a:lnTo>
                        <a:lnTo>
                          <a:pt x="201" y="134"/>
                        </a:lnTo>
                        <a:lnTo>
                          <a:pt x="201" y="134"/>
                        </a:lnTo>
                        <a:lnTo>
                          <a:pt x="201" y="132"/>
                        </a:lnTo>
                        <a:lnTo>
                          <a:pt x="201" y="132"/>
                        </a:lnTo>
                        <a:lnTo>
                          <a:pt x="203" y="132"/>
                        </a:lnTo>
                        <a:lnTo>
                          <a:pt x="203" y="132"/>
                        </a:lnTo>
                        <a:lnTo>
                          <a:pt x="205" y="132"/>
                        </a:lnTo>
                        <a:lnTo>
                          <a:pt x="205" y="132"/>
                        </a:lnTo>
                        <a:lnTo>
                          <a:pt x="205" y="132"/>
                        </a:lnTo>
                        <a:lnTo>
                          <a:pt x="205" y="132"/>
                        </a:lnTo>
                        <a:lnTo>
                          <a:pt x="207" y="132"/>
                        </a:lnTo>
                        <a:lnTo>
                          <a:pt x="207" y="132"/>
                        </a:lnTo>
                        <a:lnTo>
                          <a:pt x="207" y="130"/>
                        </a:lnTo>
                        <a:lnTo>
                          <a:pt x="209" y="130"/>
                        </a:lnTo>
                        <a:lnTo>
                          <a:pt x="209" y="130"/>
                        </a:lnTo>
                        <a:lnTo>
                          <a:pt x="209" y="130"/>
                        </a:lnTo>
                        <a:lnTo>
                          <a:pt x="209" y="130"/>
                        </a:lnTo>
                        <a:lnTo>
                          <a:pt x="209" y="130"/>
                        </a:lnTo>
                        <a:lnTo>
                          <a:pt x="211" y="130"/>
                        </a:lnTo>
                        <a:lnTo>
                          <a:pt x="211" y="128"/>
                        </a:lnTo>
                        <a:lnTo>
                          <a:pt x="211" y="128"/>
                        </a:lnTo>
                        <a:lnTo>
                          <a:pt x="211" y="126"/>
                        </a:lnTo>
                        <a:lnTo>
                          <a:pt x="211" y="126"/>
                        </a:lnTo>
                        <a:lnTo>
                          <a:pt x="211" y="124"/>
                        </a:lnTo>
                        <a:lnTo>
                          <a:pt x="209" y="124"/>
                        </a:lnTo>
                        <a:lnTo>
                          <a:pt x="209" y="124"/>
                        </a:lnTo>
                        <a:lnTo>
                          <a:pt x="209" y="124"/>
                        </a:lnTo>
                        <a:lnTo>
                          <a:pt x="209" y="122"/>
                        </a:lnTo>
                        <a:lnTo>
                          <a:pt x="209" y="122"/>
                        </a:lnTo>
                        <a:lnTo>
                          <a:pt x="209" y="120"/>
                        </a:lnTo>
                        <a:lnTo>
                          <a:pt x="209" y="120"/>
                        </a:lnTo>
                        <a:lnTo>
                          <a:pt x="209" y="120"/>
                        </a:lnTo>
                        <a:lnTo>
                          <a:pt x="209" y="120"/>
                        </a:lnTo>
                        <a:lnTo>
                          <a:pt x="209" y="118"/>
                        </a:lnTo>
                        <a:lnTo>
                          <a:pt x="209" y="118"/>
                        </a:lnTo>
                        <a:lnTo>
                          <a:pt x="209" y="117"/>
                        </a:lnTo>
                        <a:lnTo>
                          <a:pt x="209" y="117"/>
                        </a:lnTo>
                        <a:lnTo>
                          <a:pt x="207" y="117"/>
                        </a:lnTo>
                        <a:lnTo>
                          <a:pt x="207" y="115"/>
                        </a:lnTo>
                        <a:lnTo>
                          <a:pt x="207" y="115"/>
                        </a:lnTo>
                        <a:lnTo>
                          <a:pt x="207" y="113"/>
                        </a:lnTo>
                        <a:lnTo>
                          <a:pt x="207" y="113"/>
                        </a:lnTo>
                        <a:lnTo>
                          <a:pt x="209" y="113"/>
                        </a:lnTo>
                        <a:lnTo>
                          <a:pt x="209" y="113"/>
                        </a:lnTo>
                        <a:lnTo>
                          <a:pt x="209" y="111"/>
                        </a:lnTo>
                        <a:lnTo>
                          <a:pt x="209" y="111"/>
                        </a:lnTo>
                        <a:lnTo>
                          <a:pt x="209" y="111"/>
                        </a:lnTo>
                        <a:lnTo>
                          <a:pt x="209" y="109"/>
                        </a:lnTo>
                        <a:lnTo>
                          <a:pt x="209" y="109"/>
                        </a:lnTo>
                        <a:lnTo>
                          <a:pt x="209" y="109"/>
                        </a:lnTo>
                        <a:lnTo>
                          <a:pt x="209" y="107"/>
                        </a:lnTo>
                        <a:lnTo>
                          <a:pt x="209" y="107"/>
                        </a:lnTo>
                        <a:lnTo>
                          <a:pt x="211" y="107"/>
                        </a:lnTo>
                        <a:lnTo>
                          <a:pt x="211" y="105"/>
                        </a:lnTo>
                        <a:lnTo>
                          <a:pt x="211" y="105"/>
                        </a:lnTo>
                        <a:lnTo>
                          <a:pt x="211" y="105"/>
                        </a:lnTo>
                        <a:lnTo>
                          <a:pt x="211" y="105"/>
                        </a:lnTo>
                        <a:lnTo>
                          <a:pt x="211" y="105"/>
                        </a:lnTo>
                        <a:lnTo>
                          <a:pt x="213" y="105"/>
                        </a:lnTo>
                        <a:lnTo>
                          <a:pt x="213" y="105"/>
                        </a:lnTo>
                        <a:lnTo>
                          <a:pt x="215" y="105"/>
                        </a:lnTo>
                        <a:lnTo>
                          <a:pt x="215" y="105"/>
                        </a:lnTo>
                        <a:lnTo>
                          <a:pt x="215" y="103"/>
                        </a:lnTo>
                        <a:lnTo>
                          <a:pt x="215" y="103"/>
                        </a:lnTo>
                        <a:lnTo>
                          <a:pt x="217" y="103"/>
                        </a:lnTo>
                        <a:lnTo>
                          <a:pt x="217" y="103"/>
                        </a:lnTo>
                        <a:lnTo>
                          <a:pt x="217" y="103"/>
                        </a:lnTo>
                        <a:lnTo>
                          <a:pt x="219" y="103"/>
                        </a:lnTo>
                        <a:lnTo>
                          <a:pt x="219" y="105"/>
                        </a:lnTo>
                        <a:lnTo>
                          <a:pt x="219" y="105"/>
                        </a:lnTo>
                        <a:lnTo>
                          <a:pt x="219" y="103"/>
                        </a:lnTo>
                        <a:lnTo>
                          <a:pt x="220" y="103"/>
                        </a:lnTo>
                        <a:lnTo>
                          <a:pt x="220" y="103"/>
                        </a:lnTo>
                        <a:lnTo>
                          <a:pt x="220" y="103"/>
                        </a:lnTo>
                        <a:lnTo>
                          <a:pt x="220" y="103"/>
                        </a:lnTo>
                        <a:lnTo>
                          <a:pt x="222" y="103"/>
                        </a:lnTo>
                        <a:lnTo>
                          <a:pt x="222" y="103"/>
                        </a:lnTo>
                        <a:lnTo>
                          <a:pt x="222" y="103"/>
                        </a:lnTo>
                        <a:lnTo>
                          <a:pt x="224" y="103"/>
                        </a:lnTo>
                        <a:lnTo>
                          <a:pt x="224" y="101"/>
                        </a:lnTo>
                        <a:lnTo>
                          <a:pt x="224" y="101"/>
                        </a:lnTo>
                        <a:lnTo>
                          <a:pt x="226" y="101"/>
                        </a:lnTo>
                        <a:lnTo>
                          <a:pt x="226" y="101"/>
                        </a:lnTo>
                        <a:lnTo>
                          <a:pt x="226" y="101"/>
                        </a:lnTo>
                        <a:lnTo>
                          <a:pt x="226" y="99"/>
                        </a:lnTo>
                        <a:lnTo>
                          <a:pt x="226" y="99"/>
                        </a:lnTo>
                        <a:lnTo>
                          <a:pt x="226" y="99"/>
                        </a:lnTo>
                        <a:lnTo>
                          <a:pt x="228" y="99"/>
                        </a:lnTo>
                        <a:lnTo>
                          <a:pt x="228" y="99"/>
                        </a:lnTo>
                        <a:lnTo>
                          <a:pt x="228" y="97"/>
                        </a:lnTo>
                        <a:lnTo>
                          <a:pt x="228" y="97"/>
                        </a:lnTo>
                        <a:lnTo>
                          <a:pt x="228" y="97"/>
                        </a:lnTo>
                        <a:lnTo>
                          <a:pt x="228" y="97"/>
                        </a:lnTo>
                        <a:lnTo>
                          <a:pt x="228" y="95"/>
                        </a:lnTo>
                        <a:lnTo>
                          <a:pt x="228" y="95"/>
                        </a:lnTo>
                        <a:lnTo>
                          <a:pt x="228" y="95"/>
                        </a:lnTo>
                        <a:lnTo>
                          <a:pt x="228" y="94"/>
                        </a:lnTo>
                        <a:lnTo>
                          <a:pt x="228" y="94"/>
                        </a:lnTo>
                        <a:lnTo>
                          <a:pt x="228" y="94"/>
                        </a:lnTo>
                        <a:lnTo>
                          <a:pt x="228" y="92"/>
                        </a:lnTo>
                        <a:lnTo>
                          <a:pt x="228" y="92"/>
                        </a:lnTo>
                        <a:lnTo>
                          <a:pt x="228" y="92"/>
                        </a:lnTo>
                        <a:lnTo>
                          <a:pt x="228" y="92"/>
                        </a:lnTo>
                        <a:lnTo>
                          <a:pt x="230" y="92"/>
                        </a:lnTo>
                        <a:lnTo>
                          <a:pt x="230" y="90"/>
                        </a:lnTo>
                        <a:lnTo>
                          <a:pt x="230" y="90"/>
                        </a:lnTo>
                        <a:lnTo>
                          <a:pt x="230" y="90"/>
                        </a:lnTo>
                        <a:lnTo>
                          <a:pt x="232" y="90"/>
                        </a:lnTo>
                        <a:lnTo>
                          <a:pt x="232" y="90"/>
                        </a:lnTo>
                        <a:lnTo>
                          <a:pt x="232" y="90"/>
                        </a:lnTo>
                        <a:lnTo>
                          <a:pt x="232" y="90"/>
                        </a:lnTo>
                        <a:lnTo>
                          <a:pt x="232" y="90"/>
                        </a:lnTo>
                        <a:lnTo>
                          <a:pt x="234" y="90"/>
                        </a:lnTo>
                        <a:lnTo>
                          <a:pt x="234" y="90"/>
                        </a:lnTo>
                        <a:lnTo>
                          <a:pt x="236" y="90"/>
                        </a:lnTo>
                        <a:lnTo>
                          <a:pt x="236" y="90"/>
                        </a:lnTo>
                        <a:lnTo>
                          <a:pt x="236" y="90"/>
                        </a:lnTo>
                        <a:lnTo>
                          <a:pt x="236" y="90"/>
                        </a:lnTo>
                        <a:lnTo>
                          <a:pt x="236" y="90"/>
                        </a:lnTo>
                        <a:lnTo>
                          <a:pt x="238" y="90"/>
                        </a:lnTo>
                        <a:lnTo>
                          <a:pt x="238" y="90"/>
                        </a:lnTo>
                        <a:lnTo>
                          <a:pt x="238" y="90"/>
                        </a:lnTo>
                        <a:lnTo>
                          <a:pt x="240" y="90"/>
                        </a:lnTo>
                        <a:lnTo>
                          <a:pt x="240" y="90"/>
                        </a:lnTo>
                        <a:lnTo>
                          <a:pt x="240" y="90"/>
                        </a:lnTo>
                        <a:lnTo>
                          <a:pt x="242" y="90"/>
                        </a:lnTo>
                        <a:lnTo>
                          <a:pt x="242" y="90"/>
                        </a:lnTo>
                        <a:lnTo>
                          <a:pt x="242" y="90"/>
                        </a:lnTo>
                        <a:lnTo>
                          <a:pt x="242" y="90"/>
                        </a:lnTo>
                        <a:lnTo>
                          <a:pt x="243" y="90"/>
                        </a:lnTo>
                        <a:lnTo>
                          <a:pt x="243" y="90"/>
                        </a:lnTo>
                        <a:lnTo>
                          <a:pt x="243" y="90"/>
                        </a:lnTo>
                        <a:lnTo>
                          <a:pt x="243" y="90"/>
                        </a:lnTo>
                        <a:lnTo>
                          <a:pt x="245" y="90"/>
                        </a:lnTo>
                        <a:lnTo>
                          <a:pt x="245" y="90"/>
                        </a:lnTo>
                        <a:lnTo>
                          <a:pt x="247" y="90"/>
                        </a:lnTo>
                        <a:lnTo>
                          <a:pt x="247" y="90"/>
                        </a:lnTo>
                        <a:lnTo>
                          <a:pt x="247" y="90"/>
                        </a:lnTo>
                        <a:lnTo>
                          <a:pt x="247" y="90"/>
                        </a:lnTo>
                        <a:lnTo>
                          <a:pt x="247" y="90"/>
                        </a:lnTo>
                        <a:lnTo>
                          <a:pt x="247" y="92"/>
                        </a:lnTo>
                        <a:lnTo>
                          <a:pt x="247" y="92"/>
                        </a:lnTo>
                        <a:lnTo>
                          <a:pt x="249" y="92"/>
                        </a:lnTo>
                        <a:lnTo>
                          <a:pt x="249" y="94"/>
                        </a:lnTo>
                        <a:lnTo>
                          <a:pt x="247" y="94"/>
                        </a:lnTo>
                        <a:lnTo>
                          <a:pt x="247" y="94"/>
                        </a:lnTo>
                        <a:lnTo>
                          <a:pt x="247" y="94"/>
                        </a:lnTo>
                        <a:lnTo>
                          <a:pt x="247" y="94"/>
                        </a:lnTo>
                        <a:lnTo>
                          <a:pt x="245" y="94"/>
                        </a:lnTo>
                        <a:lnTo>
                          <a:pt x="245" y="95"/>
                        </a:lnTo>
                        <a:lnTo>
                          <a:pt x="247" y="95"/>
                        </a:lnTo>
                        <a:lnTo>
                          <a:pt x="247" y="95"/>
                        </a:lnTo>
                        <a:lnTo>
                          <a:pt x="247" y="95"/>
                        </a:lnTo>
                        <a:lnTo>
                          <a:pt x="247" y="97"/>
                        </a:lnTo>
                        <a:lnTo>
                          <a:pt x="247" y="97"/>
                        </a:lnTo>
                        <a:lnTo>
                          <a:pt x="249" y="97"/>
                        </a:lnTo>
                        <a:lnTo>
                          <a:pt x="249" y="97"/>
                        </a:lnTo>
                        <a:lnTo>
                          <a:pt x="249" y="97"/>
                        </a:lnTo>
                        <a:lnTo>
                          <a:pt x="249" y="97"/>
                        </a:lnTo>
                        <a:lnTo>
                          <a:pt x="251" y="97"/>
                        </a:lnTo>
                        <a:lnTo>
                          <a:pt x="251" y="97"/>
                        </a:lnTo>
                        <a:lnTo>
                          <a:pt x="251" y="97"/>
                        </a:lnTo>
                        <a:lnTo>
                          <a:pt x="251" y="99"/>
                        </a:lnTo>
                        <a:lnTo>
                          <a:pt x="251" y="99"/>
                        </a:lnTo>
                        <a:lnTo>
                          <a:pt x="249" y="99"/>
                        </a:lnTo>
                        <a:lnTo>
                          <a:pt x="249" y="99"/>
                        </a:lnTo>
                        <a:lnTo>
                          <a:pt x="249" y="101"/>
                        </a:lnTo>
                        <a:lnTo>
                          <a:pt x="249" y="101"/>
                        </a:lnTo>
                        <a:lnTo>
                          <a:pt x="249" y="101"/>
                        </a:lnTo>
                        <a:lnTo>
                          <a:pt x="249" y="101"/>
                        </a:lnTo>
                        <a:lnTo>
                          <a:pt x="251" y="101"/>
                        </a:lnTo>
                        <a:lnTo>
                          <a:pt x="251" y="101"/>
                        </a:lnTo>
                        <a:lnTo>
                          <a:pt x="253" y="101"/>
                        </a:lnTo>
                        <a:lnTo>
                          <a:pt x="253" y="101"/>
                        </a:lnTo>
                        <a:lnTo>
                          <a:pt x="253" y="103"/>
                        </a:lnTo>
                        <a:lnTo>
                          <a:pt x="253" y="103"/>
                        </a:lnTo>
                        <a:lnTo>
                          <a:pt x="255" y="103"/>
                        </a:lnTo>
                        <a:lnTo>
                          <a:pt x="255" y="103"/>
                        </a:lnTo>
                        <a:lnTo>
                          <a:pt x="255" y="103"/>
                        </a:lnTo>
                        <a:lnTo>
                          <a:pt x="255" y="103"/>
                        </a:lnTo>
                        <a:lnTo>
                          <a:pt x="257" y="103"/>
                        </a:lnTo>
                        <a:lnTo>
                          <a:pt x="257" y="105"/>
                        </a:lnTo>
                        <a:lnTo>
                          <a:pt x="257" y="105"/>
                        </a:lnTo>
                        <a:lnTo>
                          <a:pt x="257" y="105"/>
                        </a:lnTo>
                        <a:lnTo>
                          <a:pt x="259" y="105"/>
                        </a:lnTo>
                        <a:lnTo>
                          <a:pt x="259" y="105"/>
                        </a:lnTo>
                        <a:lnTo>
                          <a:pt x="259" y="105"/>
                        </a:lnTo>
                        <a:lnTo>
                          <a:pt x="259" y="105"/>
                        </a:lnTo>
                        <a:lnTo>
                          <a:pt x="259" y="105"/>
                        </a:lnTo>
                        <a:lnTo>
                          <a:pt x="261" y="105"/>
                        </a:lnTo>
                        <a:lnTo>
                          <a:pt x="261" y="105"/>
                        </a:lnTo>
                        <a:lnTo>
                          <a:pt x="261" y="107"/>
                        </a:lnTo>
                        <a:lnTo>
                          <a:pt x="261" y="107"/>
                        </a:lnTo>
                        <a:lnTo>
                          <a:pt x="261" y="107"/>
                        </a:lnTo>
                        <a:lnTo>
                          <a:pt x="261" y="109"/>
                        </a:lnTo>
                        <a:lnTo>
                          <a:pt x="261" y="109"/>
                        </a:lnTo>
                        <a:lnTo>
                          <a:pt x="261" y="109"/>
                        </a:lnTo>
                        <a:lnTo>
                          <a:pt x="263" y="109"/>
                        </a:lnTo>
                        <a:lnTo>
                          <a:pt x="263" y="109"/>
                        </a:lnTo>
                        <a:lnTo>
                          <a:pt x="263" y="111"/>
                        </a:lnTo>
                        <a:lnTo>
                          <a:pt x="264" y="111"/>
                        </a:lnTo>
                        <a:lnTo>
                          <a:pt x="264" y="111"/>
                        </a:lnTo>
                        <a:lnTo>
                          <a:pt x="264" y="111"/>
                        </a:lnTo>
                        <a:lnTo>
                          <a:pt x="266" y="111"/>
                        </a:lnTo>
                        <a:lnTo>
                          <a:pt x="266" y="111"/>
                        </a:lnTo>
                        <a:lnTo>
                          <a:pt x="266" y="111"/>
                        </a:lnTo>
                        <a:lnTo>
                          <a:pt x="268" y="111"/>
                        </a:lnTo>
                        <a:lnTo>
                          <a:pt x="268" y="113"/>
                        </a:lnTo>
                        <a:lnTo>
                          <a:pt x="268" y="113"/>
                        </a:lnTo>
                        <a:lnTo>
                          <a:pt x="268" y="113"/>
                        </a:lnTo>
                        <a:lnTo>
                          <a:pt x="268" y="113"/>
                        </a:lnTo>
                        <a:lnTo>
                          <a:pt x="268" y="113"/>
                        </a:lnTo>
                        <a:lnTo>
                          <a:pt x="270" y="113"/>
                        </a:lnTo>
                        <a:lnTo>
                          <a:pt x="270" y="113"/>
                        </a:lnTo>
                        <a:lnTo>
                          <a:pt x="270" y="113"/>
                        </a:lnTo>
                        <a:lnTo>
                          <a:pt x="272" y="113"/>
                        </a:lnTo>
                        <a:lnTo>
                          <a:pt x="272" y="113"/>
                        </a:lnTo>
                        <a:lnTo>
                          <a:pt x="272" y="113"/>
                        </a:lnTo>
                        <a:lnTo>
                          <a:pt x="272" y="113"/>
                        </a:lnTo>
                        <a:lnTo>
                          <a:pt x="274" y="113"/>
                        </a:lnTo>
                        <a:lnTo>
                          <a:pt x="274" y="113"/>
                        </a:lnTo>
                        <a:lnTo>
                          <a:pt x="274" y="113"/>
                        </a:lnTo>
                        <a:lnTo>
                          <a:pt x="276" y="113"/>
                        </a:lnTo>
                        <a:lnTo>
                          <a:pt x="276" y="113"/>
                        </a:lnTo>
                        <a:lnTo>
                          <a:pt x="276" y="113"/>
                        </a:lnTo>
                        <a:lnTo>
                          <a:pt x="278" y="113"/>
                        </a:lnTo>
                        <a:lnTo>
                          <a:pt x="278" y="113"/>
                        </a:lnTo>
                        <a:lnTo>
                          <a:pt x="278" y="113"/>
                        </a:lnTo>
                        <a:lnTo>
                          <a:pt x="278" y="113"/>
                        </a:lnTo>
                        <a:lnTo>
                          <a:pt x="278" y="115"/>
                        </a:lnTo>
                        <a:lnTo>
                          <a:pt x="280" y="115"/>
                        </a:lnTo>
                        <a:lnTo>
                          <a:pt x="280" y="115"/>
                        </a:lnTo>
                        <a:lnTo>
                          <a:pt x="280" y="115"/>
                        </a:lnTo>
                        <a:lnTo>
                          <a:pt x="280" y="115"/>
                        </a:lnTo>
                        <a:lnTo>
                          <a:pt x="280" y="117"/>
                        </a:lnTo>
                        <a:lnTo>
                          <a:pt x="282" y="117"/>
                        </a:lnTo>
                        <a:lnTo>
                          <a:pt x="282" y="117"/>
                        </a:lnTo>
                        <a:lnTo>
                          <a:pt x="282" y="117"/>
                        </a:lnTo>
                        <a:lnTo>
                          <a:pt x="284" y="117"/>
                        </a:lnTo>
                        <a:lnTo>
                          <a:pt x="284" y="117"/>
                        </a:lnTo>
                        <a:lnTo>
                          <a:pt x="284" y="115"/>
                        </a:lnTo>
                        <a:lnTo>
                          <a:pt x="286" y="115"/>
                        </a:lnTo>
                        <a:lnTo>
                          <a:pt x="286" y="115"/>
                        </a:lnTo>
                        <a:lnTo>
                          <a:pt x="286" y="115"/>
                        </a:lnTo>
                        <a:lnTo>
                          <a:pt x="286" y="117"/>
                        </a:lnTo>
                        <a:lnTo>
                          <a:pt x="286" y="117"/>
                        </a:lnTo>
                        <a:lnTo>
                          <a:pt x="286" y="118"/>
                        </a:lnTo>
                        <a:lnTo>
                          <a:pt x="287" y="118"/>
                        </a:lnTo>
                        <a:lnTo>
                          <a:pt x="287" y="118"/>
                        </a:lnTo>
                        <a:lnTo>
                          <a:pt x="287" y="118"/>
                        </a:lnTo>
                        <a:lnTo>
                          <a:pt x="287" y="118"/>
                        </a:lnTo>
                        <a:lnTo>
                          <a:pt x="289" y="118"/>
                        </a:lnTo>
                        <a:lnTo>
                          <a:pt x="289" y="120"/>
                        </a:lnTo>
                        <a:lnTo>
                          <a:pt x="289" y="120"/>
                        </a:lnTo>
                        <a:lnTo>
                          <a:pt x="291" y="120"/>
                        </a:lnTo>
                        <a:lnTo>
                          <a:pt x="291" y="120"/>
                        </a:lnTo>
                        <a:lnTo>
                          <a:pt x="291" y="120"/>
                        </a:lnTo>
                        <a:lnTo>
                          <a:pt x="291" y="120"/>
                        </a:lnTo>
                        <a:lnTo>
                          <a:pt x="291" y="122"/>
                        </a:lnTo>
                        <a:lnTo>
                          <a:pt x="291" y="122"/>
                        </a:lnTo>
                        <a:lnTo>
                          <a:pt x="291" y="122"/>
                        </a:lnTo>
                        <a:lnTo>
                          <a:pt x="293" y="122"/>
                        </a:lnTo>
                        <a:lnTo>
                          <a:pt x="293" y="124"/>
                        </a:lnTo>
                        <a:lnTo>
                          <a:pt x="293" y="124"/>
                        </a:lnTo>
                        <a:lnTo>
                          <a:pt x="293" y="124"/>
                        </a:lnTo>
                        <a:lnTo>
                          <a:pt x="293" y="126"/>
                        </a:lnTo>
                        <a:lnTo>
                          <a:pt x="293" y="126"/>
                        </a:lnTo>
                        <a:lnTo>
                          <a:pt x="293" y="128"/>
                        </a:lnTo>
                        <a:lnTo>
                          <a:pt x="293" y="128"/>
                        </a:lnTo>
                        <a:lnTo>
                          <a:pt x="295" y="128"/>
                        </a:lnTo>
                        <a:lnTo>
                          <a:pt x="295" y="130"/>
                        </a:lnTo>
                        <a:lnTo>
                          <a:pt x="295" y="130"/>
                        </a:lnTo>
                        <a:lnTo>
                          <a:pt x="295" y="130"/>
                        </a:lnTo>
                        <a:lnTo>
                          <a:pt x="295" y="130"/>
                        </a:lnTo>
                        <a:lnTo>
                          <a:pt x="295" y="130"/>
                        </a:lnTo>
                        <a:lnTo>
                          <a:pt x="295" y="132"/>
                        </a:lnTo>
                        <a:lnTo>
                          <a:pt x="297" y="132"/>
                        </a:lnTo>
                        <a:lnTo>
                          <a:pt x="297" y="132"/>
                        </a:lnTo>
                        <a:lnTo>
                          <a:pt x="297" y="132"/>
                        </a:lnTo>
                        <a:lnTo>
                          <a:pt x="297" y="134"/>
                        </a:lnTo>
                        <a:lnTo>
                          <a:pt x="297" y="134"/>
                        </a:lnTo>
                        <a:lnTo>
                          <a:pt x="299" y="134"/>
                        </a:lnTo>
                        <a:lnTo>
                          <a:pt x="299" y="134"/>
                        </a:lnTo>
                        <a:lnTo>
                          <a:pt x="301" y="134"/>
                        </a:lnTo>
                        <a:lnTo>
                          <a:pt x="301" y="134"/>
                        </a:lnTo>
                        <a:lnTo>
                          <a:pt x="301" y="134"/>
                        </a:lnTo>
                        <a:lnTo>
                          <a:pt x="301" y="136"/>
                        </a:lnTo>
                        <a:lnTo>
                          <a:pt x="301" y="136"/>
                        </a:lnTo>
                        <a:lnTo>
                          <a:pt x="301" y="136"/>
                        </a:lnTo>
                        <a:lnTo>
                          <a:pt x="301" y="138"/>
                        </a:lnTo>
                        <a:lnTo>
                          <a:pt x="301" y="138"/>
                        </a:lnTo>
                        <a:lnTo>
                          <a:pt x="303" y="138"/>
                        </a:lnTo>
                        <a:lnTo>
                          <a:pt x="303" y="138"/>
                        </a:lnTo>
                        <a:lnTo>
                          <a:pt x="303" y="138"/>
                        </a:lnTo>
                        <a:lnTo>
                          <a:pt x="303" y="140"/>
                        </a:lnTo>
                        <a:lnTo>
                          <a:pt x="303" y="140"/>
                        </a:lnTo>
                        <a:lnTo>
                          <a:pt x="303" y="141"/>
                        </a:lnTo>
                        <a:lnTo>
                          <a:pt x="303" y="141"/>
                        </a:lnTo>
                        <a:lnTo>
                          <a:pt x="303" y="141"/>
                        </a:lnTo>
                        <a:lnTo>
                          <a:pt x="303" y="143"/>
                        </a:lnTo>
                        <a:lnTo>
                          <a:pt x="303" y="143"/>
                        </a:lnTo>
                        <a:lnTo>
                          <a:pt x="303" y="143"/>
                        </a:lnTo>
                        <a:lnTo>
                          <a:pt x="303" y="145"/>
                        </a:lnTo>
                        <a:lnTo>
                          <a:pt x="303" y="145"/>
                        </a:lnTo>
                        <a:lnTo>
                          <a:pt x="303" y="145"/>
                        </a:lnTo>
                        <a:lnTo>
                          <a:pt x="303" y="145"/>
                        </a:lnTo>
                        <a:lnTo>
                          <a:pt x="301" y="145"/>
                        </a:lnTo>
                        <a:lnTo>
                          <a:pt x="301" y="147"/>
                        </a:lnTo>
                        <a:lnTo>
                          <a:pt x="301" y="147"/>
                        </a:lnTo>
                        <a:lnTo>
                          <a:pt x="301" y="147"/>
                        </a:lnTo>
                        <a:lnTo>
                          <a:pt x="301" y="149"/>
                        </a:lnTo>
                        <a:lnTo>
                          <a:pt x="301" y="149"/>
                        </a:lnTo>
                        <a:lnTo>
                          <a:pt x="301" y="149"/>
                        </a:lnTo>
                        <a:lnTo>
                          <a:pt x="301" y="151"/>
                        </a:lnTo>
                        <a:lnTo>
                          <a:pt x="303" y="151"/>
                        </a:lnTo>
                        <a:lnTo>
                          <a:pt x="303" y="151"/>
                        </a:lnTo>
                        <a:lnTo>
                          <a:pt x="303" y="153"/>
                        </a:lnTo>
                        <a:lnTo>
                          <a:pt x="303" y="153"/>
                        </a:lnTo>
                        <a:lnTo>
                          <a:pt x="303" y="153"/>
                        </a:lnTo>
                        <a:lnTo>
                          <a:pt x="303" y="155"/>
                        </a:lnTo>
                        <a:lnTo>
                          <a:pt x="301" y="155"/>
                        </a:lnTo>
                        <a:lnTo>
                          <a:pt x="301" y="155"/>
                        </a:lnTo>
                        <a:lnTo>
                          <a:pt x="301" y="155"/>
                        </a:lnTo>
                        <a:lnTo>
                          <a:pt x="301" y="155"/>
                        </a:lnTo>
                        <a:lnTo>
                          <a:pt x="301" y="157"/>
                        </a:lnTo>
                        <a:lnTo>
                          <a:pt x="299" y="157"/>
                        </a:lnTo>
                        <a:lnTo>
                          <a:pt x="299" y="157"/>
                        </a:lnTo>
                        <a:lnTo>
                          <a:pt x="299" y="157"/>
                        </a:lnTo>
                        <a:lnTo>
                          <a:pt x="299" y="159"/>
                        </a:lnTo>
                        <a:lnTo>
                          <a:pt x="297" y="159"/>
                        </a:lnTo>
                        <a:lnTo>
                          <a:pt x="297" y="159"/>
                        </a:lnTo>
                        <a:lnTo>
                          <a:pt x="297" y="159"/>
                        </a:lnTo>
                        <a:lnTo>
                          <a:pt x="297" y="161"/>
                        </a:lnTo>
                        <a:lnTo>
                          <a:pt x="297" y="161"/>
                        </a:lnTo>
                        <a:lnTo>
                          <a:pt x="297" y="161"/>
                        </a:lnTo>
                        <a:lnTo>
                          <a:pt x="297" y="163"/>
                        </a:lnTo>
                        <a:lnTo>
                          <a:pt x="297" y="163"/>
                        </a:lnTo>
                        <a:lnTo>
                          <a:pt x="297" y="163"/>
                        </a:lnTo>
                        <a:lnTo>
                          <a:pt x="297" y="164"/>
                        </a:lnTo>
                        <a:lnTo>
                          <a:pt x="297" y="164"/>
                        </a:lnTo>
                        <a:lnTo>
                          <a:pt x="297" y="164"/>
                        </a:lnTo>
                        <a:lnTo>
                          <a:pt x="297" y="164"/>
                        </a:lnTo>
                        <a:lnTo>
                          <a:pt x="297" y="166"/>
                        </a:lnTo>
                        <a:lnTo>
                          <a:pt x="299" y="166"/>
                        </a:lnTo>
                        <a:lnTo>
                          <a:pt x="299" y="166"/>
                        </a:lnTo>
                        <a:lnTo>
                          <a:pt x="299" y="168"/>
                        </a:lnTo>
                        <a:lnTo>
                          <a:pt x="299" y="168"/>
                        </a:lnTo>
                        <a:lnTo>
                          <a:pt x="299" y="168"/>
                        </a:lnTo>
                        <a:lnTo>
                          <a:pt x="301" y="168"/>
                        </a:lnTo>
                        <a:lnTo>
                          <a:pt x="301" y="168"/>
                        </a:lnTo>
                        <a:lnTo>
                          <a:pt x="301" y="170"/>
                        </a:lnTo>
                        <a:lnTo>
                          <a:pt x="301" y="170"/>
                        </a:lnTo>
                        <a:lnTo>
                          <a:pt x="301" y="170"/>
                        </a:lnTo>
                        <a:lnTo>
                          <a:pt x="301" y="170"/>
                        </a:lnTo>
                        <a:lnTo>
                          <a:pt x="301" y="170"/>
                        </a:lnTo>
                        <a:lnTo>
                          <a:pt x="303" y="170"/>
                        </a:lnTo>
                        <a:lnTo>
                          <a:pt x="303" y="170"/>
                        </a:lnTo>
                        <a:lnTo>
                          <a:pt x="303" y="170"/>
                        </a:lnTo>
                        <a:lnTo>
                          <a:pt x="305" y="170"/>
                        </a:lnTo>
                        <a:lnTo>
                          <a:pt x="305" y="170"/>
                        </a:lnTo>
                        <a:lnTo>
                          <a:pt x="305" y="170"/>
                        </a:lnTo>
                        <a:lnTo>
                          <a:pt x="307" y="170"/>
                        </a:lnTo>
                        <a:lnTo>
                          <a:pt x="307" y="172"/>
                        </a:lnTo>
                        <a:lnTo>
                          <a:pt x="307" y="172"/>
                        </a:lnTo>
                        <a:lnTo>
                          <a:pt x="307" y="172"/>
                        </a:lnTo>
                        <a:lnTo>
                          <a:pt x="308" y="172"/>
                        </a:lnTo>
                        <a:lnTo>
                          <a:pt x="308" y="172"/>
                        </a:lnTo>
                        <a:lnTo>
                          <a:pt x="308" y="172"/>
                        </a:lnTo>
                        <a:lnTo>
                          <a:pt x="310" y="172"/>
                        </a:lnTo>
                        <a:lnTo>
                          <a:pt x="310" y="172"/>
                        </a:lnTo>
                        <a:lnTo>
                          <a:pt x="310" y="172"/>
                        </a:lnTo>
                        <a:lnTo>
                          <a:pt x="312" y="172"/>
                        </a:lnTo>
                        <a:lnTo>
                          <a:pt x="312" y="172"/>
                        </a:lnTo>
                        <a:lnTo>
                          <a:pt x="312" y="174"/>
                        </a:lnTo>
                        <a:lnTo>
                          <a:pt x="312" y="174"/>
                        </a:lnTo>
                        <a:lnTo>
                          <a:pt x="314" y="174"/>
                        </a:lnTo>
                        <a:lnTo>
                          <a:pt x="314" y="174"/>
                        </a:lnTo>
                        <a:lnTo>
                          <a:pt x="314" y="172"/>
                        </a:lnTo>
                        <a:lnTo>
                          <a:pt x="314" y="172"/>
                        </a:lnTo>
                        <a:lnTo>
                          <a:pt x="316" y="172"/>
                        </a:lnTo>
                        <a:lnTo>
                          <a:pt x="316" y="172"/>
                        </a:lnTo>
                        <a:lnTo>
                          <a:pt x="318" y="172"/>
                        </a:lnTo>
                        <a:lnTo>
                          <a:pt x="318" y="172"/>
                        </a:lnTo>
                        <a:lnTo>
                          <a:pt x="318" y="172"/>
                        </a:lnTo>
                        <a:lnTo>
                          <a:pt x="320" y="172"/>
                        </a:lnTo>
                        <a:lnTo>
                          <a:pt x="320" y="172"/>
                        </a:lnTo>
                        <a:lnTo>
                          <a:pt x="320" y="172"/>
                        </a:lnTo>
                        <a:lnTo>
                          <a:pt x="320" y="174"/>
                        </a:lnTo>
                        <a:lnTo>
                          <a:pt x="322" y="174"/>
                        </a:lnTo>
                        <a:lnTo>
                          <a:pt x="322" y="174"/>
                        </a:lnTo>
                        <a:lnTo>
                          <a:pt x="324" y="174"/>
                        </a:lnTo>
                        <a:lnTo>
                          <a:pt x="324" y="174"/>
                        </a:lnTo>
                        <a:lnTo>
                          <a:pt x="324" y="174"/>
                        </a:lnTo>
                        <a:lnTo>
                          <a:pt x="326" y="174"/>
                        </a:lnTo>
                        <a:lnTo>
                          <a:pt x="326" y="174"/>
                        </a:lnTo>
                        <a:lnTo>
                          <a:pt x="328" y="174"/>
                        </a:lnTo>
                        <a:lnTo>
                          <a:pt x="328" y="174"/>
                        </a:lnTo>
                        <a:lnTo>
                          <a:pt x="328" y="174"/>
                        </a:lnTo>
                        <a:lnTo>
                          <a:pt x="328" y="174"/>
                        </a:lnTo>
                        <a:lnTo>
                          <a:pt x="330" y="174"/>
                        </a:lnTo>
                        <a:lnTo>
                          <a:pt x="330" y="174"/>
                        </a:lnTo>
                        <a:lnTo>
                          <a:pt x="330" y="174"/>
                        </a:lnTo>
                        <a:lnTo>
                          <a:pt x="331" y="174"/>
                        </a:lnTo>
                        <a:lnTo>
                          <a:pt x="331" y="174"/>
                        </a:lnTo>
                        <a:lnTo>
                          <a:pt x="333" y="174"/>
                        </a:lnTo>
                        <a:lnTo>
                          <a:pt x="333" y="174"/>
                        </a:lnTo>
                        <a:lnTo>
                          <a:pt x="333" y="174"/>
                        </a:lnTo>
                        <a:lnTo>
                          <a:pt x="335" y="174"/>
                        </a:lnTo>
                        <a:lnTo>
                          <a:pt x="335" y="174"/>
                        </a:lnTo>
                        <a:lnTo>
                          <a:pt x="335" y="174"/>
                        </a:lnTo>
                        <a:lnTo>
                          <a:pt x="337" y="174"/>
                        </a:lnTo>
                        <a:lnTo>
                          <a:pt x="337" y="174"/>
                        </a:lnTo>
                        <a:lnTo>
                          <a:pt x="339" y="174"/>
                        </a:lnTo>
                        <a:lnTo>
                          <a:pt x="339" y="174"/>
                        </a:lnTo>
                        <a:lnTo>
                          <a:pt x="339" y="174"/>
                        </a:lnTo>
                        <a:lnTo>
                          <a:pt x="341" y="174"/>
                        </a:lnTo>
                        <a:lnTo>
                          <a:pt x="341" y="174"/>
                        </a:lnTo>
                        <a:lnTo>
                          <a:pt x="341" y="174"/>
                        </a:lnTo>
                        <a:lnTo>
                          <a:pt x="343" y="174"/>
                        </a:lnTo>
                        <a:lnTo>
                          <a:pt x="343" y="174"/>
                        </a:lnTo>
                        <a:lnTo>
                          <a:pt x="343" y="176"/>
                        </a:lnTo>
                        <a:lnTo>
                          <a:pt x="345" y="176"/>
                        </a:lnTo>
                        <a:lnTo>
                          <a:pt x="345" y="176"/>
                        </a:lnTo>
                        <a:lnTo>
                          <a:pt x="345" y="176"/>
                        </a:lnTo>
                        <a:lnTo>
                          <a:pt x="347" y="176"/>
                        </a:lnTo>
                        <a:lnTo>
                          <a:pt x="347" y="176"/>
                        </a:lnTo>
                        <a:lnTo>
                          <a:pt x="347" y="176"/>
                        </a:lnTo>
                        <a:lnTo>
                          <a:pt x="347" y="176"/>
                        </a:lnTo>
                        <a:lnTo>
                          <a:pt x="349" y="176"/>
                        </a:lnTo>
                        <a:lnTo>
                          <a:pt x="349" y="176"/>
                        </a:lnTo>
                        <a:lnTo>
                          <a:pt x="349" y="178"/>
                        </a:lnTo>
                        <a:lnTo>
                          <a:pt x="351" y="178"/>
                        </a:lnTo>
                        <a:lnTo>
                          <a:pt x="351" y="178"/>
                        </a:lnTo>
                        <a:lnTo>
                          <a:pt x="351" y="178"/>
                        </a:lnTo>
                        <a:lnTo>
                          <a:pt x="351" y="178"/>
                        </a:lnTo>
                        <a:lnTo>
                          <a:pt x="351" y="178"/>
                        </a:lnTo>
                        <a:lnTo>
                          <a:pt x="352" y="178"/>
                        </a:lnTo>
                        <a:lnTo>
                          <a:pt x="352" y="178"/>
                        </a:lnTo>
                        <a:lnTo>
                          <a:pt x="354" y="178"/>
                        </a:lnTo>
                        <a:lnTo>
                          <a:pt x="354" y="180"/>
                        </a:lnTo>
                        <a:lnTo>
                          <a:pt x="354" y="180"/>
                        </a:lnTo>
                        <a:lnTo>
                          <a:pt x="354" y="180"/>
                        </a:lnTo>
                        <a:lnTo>
                          <a:pt x="354" y="180"/>
                        </a:lnTo>
                        <a:lnTo>
                          <a:pt x="356" y="180"/>
                        </a:lnTo>
                        <a:lnTo>
                          <a:pt x="356" y="180"/>
                        </a:lnTo>
                        <a:lnTo>
                          <a:pt x="356" y="182"/>
                        </a:lnTo>
                        <a:lnTo>
                          <a:pt x="356" y="182"/>
                        </a:lnTo>
                        <a:lnTo>
                          <a:pt x="358" y="182"/>
                        </a:lnTo>
                        <a:lnTo>
                          <a:pt x="358" y="182"/>
                        </a:lnTo>
                        <a:lnTo>
                          <a:pt x="358" y="182"/>
                        </a:lnTo>
                        <a:lnTo>
                          <a:pt x="360" y="182"/>
                        </a:lnTo>
                        <a:lnTo>
                          <a:pt x="360" y="184"/>
                        </a:lnTo>
                        <a:lnTo>
                          <a:pt x="360" y="184"/>
                        </a:lnTo>
                        <a:lnTo>
                          <a:pt x="360" y="184"/>
                        </a:lnTo>
                        <a:lnTo>
                          <a:pt x="360" y="186"/>
                        </a:lnTo>
                        <a:lnTo>
                          <a:pt x="360" y="186"/>
                        </a:lnTo>
                        <a:lnTo>
                          <a:pt x="362" y="186"/>
                        </a:lnTo>
                        <a:lnTo>
                          <a:pt x="362" y="186"/>
                        </a:lnTo>
                        <a:lnTo>
                          <a:pt x="362" y="186"/>
                        </a:lnTo>
                        <a:lnTo>
                          <a:pt x="362" y="186"/>
                        </a:lnTo>
                        <a:lnTo>
                          <a:pt x="364" y="186"/>
                        </a:lnTo>
                        <a:lnTo>
                          <a:pt x="364" y="186"/>
                        </a:lnTo>
                        <a:lnTo>
                          <a:pt x="364" y="186"/>
                        </a:lnTo>
                        <a:lnTo>
                          <a:pt x="366" y="186"/>
                        </a:lnTo>
                        <a:lnTo>
                          <a:pt x="366" y="186"/>
                        </a:lnTo>
                        <a:lnTo>
                          <a:pt x="366" y="187"/>
                        </a:lnTo>
                        <a:lnTo>
                          <a:pt x="366" y="187"/>
                        </a:lnTo>
                        <a:lnTo>
                          <a:pt x="366" y="187"/>
                        </a:lnTo>
                        <a:lnTo>
                          <a:pt x="368" y="187"/>
                        </a:lnTo>
                        <a:lnTo>
                          <a:pt x="368" y="187"/>
                        </a:lnTo>
                        <a:lnTo>
                          <a:pt x="368" y="187"/>
                        </a:lnTo>
                        <a:lnTo>
                          <a:pt x="368" y="189"/>
                        </a:lnTo>
                        <a:lnTo>
                          <a:pt x="370" y="189"/>
                        </a:lnTo>
                        <a:lnTo>
                          <a:pt x="370" y="189"/>
                        </a:lnTo>
                        <a:lnTo>
                          <a:pt x="372" y="189"/>
                        </a:lnTo>
                        <a:lnTo>
                          <a:pt x="372" y="189"/>
                        </a:lnTo>
                        <a:lnTo>
                          <a:pt x="372" y="189"/>
                        </a:lnTo>
                        <a:lnTo>
                          <a:pt x="372" y="189"/>
                        </a:lnTo>
                        <a:lnTo>
                          <a:pt x="374" y="189"/>
                        </a:lnTo>
                        <a:lnTo>
                          <a:pt x="374" y="189"/>
                        </a:lnTo>
                        <a:lnTo>
                          <a:pt x="374" y="189"/>
                        </a:lnTo>
                        <a:lnTo>
                          <a:pt x="375" y="189"/>
                        </a:lnTo>
                        <a:lnTo>
                          <a:pt x="375" y="189"/>
                        </a:lnTo>
                        <a:lnTo>
                          <a:pt x="375" y="189"/>
                        </a:lnTo>
                        <a:lnTo>
                          <a:pt x="377" y="189"/>
                        </a:lnTo>
                        <a:lnTo>
                          <a:pt x="377" y="189"/>
                        </a:lnTo>
                        <a:lnTo>
                          <a:pt x="377" y="189"/>
                        </a:lnTo>
                        <a:lnTo>
                          <a:pt x="379" y="189"/>
                        </a:lnTo>
                        <a:lnTo>
                          <a:pt x="379" y="189"/>
                        </a:lnTo>
                        <a:lnTo>
                          <a:pt x="377" y="189"/>
                        </a:lnTo>
                        <a:lnTo>
                          <a:pt x="377" y="191"/>
                        </a:lnTo>
                        <a:lnTo>
                          <a:pt x="377" y="191"/>
                        </a:lnTo>
                        <a:lnTo>
                          <a:pt x="377" y="193"/>
                        </a:lnTo>
                        <a:lnTo>
                          <a:pt x="377" y="193"/>
                        </a:lnTo>
                        <a:lnTo>
                          <a:pt x="377" y="193"/>
                        </a:lnTo>
                        <a:lnTo>
                          <a:pt x="377" y="193"/>
                        </a:lnTo>
                        <a:lnTo>
                          <a:pt x="377" y="193"/>
                        </a:lnTo>
                        <a:lnTo>
                          <a:pt x="377" y="195"/>
                        </a:lnTo>
                        <a:lnTo>
                          <a:pt x="379" y="195"/>
                        </a:lnTo>
                        <a:lnTo>
                          <a:pt x="379" y="195"/>
                        </a:lnTo>
                        <a:lnTo>
                          <a:pt x="381" y="195"/>
                        </a:lnTo>
                        <a:lnTo>
                          <a:pt x="381" y="195"/>
                        </a:lnTo>
                        <a:lnTo>
                          <a:pt x="381" y="195"/>
                        </a:lnTo>
                        <a:lnTo>
                          <a:pt x="381" y="195"/>
                        </a:lnTo>
                        <a:lnTo>
                          <a:pt x="381" y="197"/>
                        </a:lnTo>
                        <a:lnTo>
                          <a:pt x="381" y="197"/>
                        </a:lnTo>
                        <a:lnTo>
                          <a:pt x="383" y="197"/>
                        </a:lnTo>
                        <a:lnTo>
                          <a:pt x="383" y="199"/>
                        </a:lnTo>
                        <a:lnTo>
                          <a:pt x="383" y="199"/>
                        </a:lnTo>
                        <a:lnTo>
                          <a:pt x="383" y="199"/>
                        </a:lnTo>
                        <a:lnTo>
                          <a:pt x="383" y="201"/>
                        </a:lnTo>
                        <a:lnTo>
                          <a:pt x="383" y="201"/>
                        </a:lnTo>
                        <a:lnTo>
                          <a:pt x="383" y="201"/>
                        </a:lnTo>
                        <a:lnTo>
                          <a:pt x="383" y="201"/>
                        </a:lnTo>
                        <a:lnTo>
                          <a:pt x="383" y="203"/>
                        </a:lnTo>
                        <a:lnTo>
                          <a:pt x="385" y="203"/>
                        </a:lnTo>
                        <a:lnTo>
                          <a:pt x="385" y="203"/>
                        </a:lnTo>
                        <a:lnTo>
                          <a:pt x="385" y="205"/>
                        </a:lnTo>
                        <a:lnTo>
                          <a:pt x="385" y="205"/>
                        </a:lnTo>
                        <a:lnTo>
                          <a:pt x="385" y="205"/>
                        </a:lnTo>
                        <a:lnTo>
                          <a:pt x="387" y="205"/>
                        </a:lnTo>
                        <a:lnTo>
                          <a:pt x="387" y="207"/>
                        </a:lnTo>
                        <a:lnTo>
                          <a:pt x="387" y="207"/>
                        </a:lnTo>
                        <a:lnTo>
                          <a:pt x="387" y="207"/>
                        </a:lnTo>
                        <a:lnTo>
                          <a:pt x="387" y="209"/>
                        </a:lnTo>
                        <a:lnTo>
                          <a:pt x="387" y="209"/>
                        </a:lnTo>
                        <a:lnTo>
                          <a:pt x="387" y="209"/>
                        </a:lnTo>
                        <a:lnTo>
                          <a:pt x="387" y="210"/>
                        </a:lnTo>
                        <a:lnTo>
                          <a:pt x="387" y="210"/>
                        </a:lnTo>
                        <a:lnTo>
                          <a:pt x="387" y="210"/>
                        </a:lnTo>
                        <a:lnTo>
                          <a:pt x="389" y="210"/>
                        </a:lnTo>
                        <a:lnTo>
                          <a:pt x="389" y="210"/>
                        </a:lnTo>
                        <a:lnTo>
                          <a:pt x="389" y="212"/>
                        </a:lnTo>
                        <a:lnTo>
                          <a:pt x="389" y="212"/>
                        </a:lnTo>
                        <a:lnTo>
                          <a:pt x="389" y="212"/>
                        </a:lnTo>
                        <a:lnTo>
                          <a:pt x="391" y="212"/>
                        </a:lnTo>
                        <a:lnTo>
                          <a:pt x="391" y="214"/>
                        </a:lnTo>
                        <a:lnTo>
                          <a:pt x="391" y="214"/>
                        </a:lnTo>
                        <a:lnTo>
                          <a:pt x="391" y="214"/>
                        </a:lnTo>
                        <a:lnTo>
                          <a:pt x="391" y="216"/>
                        </a:lnTo>
                        <a:lnTo>
                          <a:pt x="393" y="216"/>
                        </a:lnTo>
                        <a:lnTo>
                          <a:pt x="393" y="216"/>
                        </a:lnTo>
                        <a:lnTo>
                          <a:pt x="393" y="216"/>
                        </a:lnTo>
                        <a:lnTo>
                          <a:pt x="393" y="216"/>
                        </a:lnTo>
                        <a:lnTo>
                          <a:pt x="393" y="216"/>
                        </a:lnTo>
                        <a:lnTo>
                          <a:pt x="395" y="216"/>
                        </a:lnTo>
                        <a:lnTo>
                          <a:pt x="395" y="218"/>
                        </a:lnTo>
                        <a:lnTo>
                          <a:pt x="395" y="218"/>
                        </a:lnTo>
                        <a:lnTo>
                          <a:pt x="395" y="218"/>
                        </a:lnTo>
                        <a:lnTo>
                          <a:pt x="395" y="220"/>
                        </a:lnTo>
                        <a:lnTo>
                          <a:pt x="395" y="220"/>
                        </a:lnTo>
                        <a:lnTo>
                          <a:pt x="395" y="220"/>
                        </a:lnTo>
                        <a:lnTo>
                          <a:pt x="395" y="222"/>
                        </a:lnTo>
                        <a:lnTo>
                          <a:pt x="397" y="222"/>
                        </a:lnTo>
                        <a:lnTo>
                          <a:pt x="397" y="222"/>
                        </a:lnTo>
                        <a:lnTo>
                          <a:pt x="398" y="222"/>
                        </a:lnTo>
                        <a:lnTo>
                          <a:pt x="398" y="222"/>
                        </a:lnTo>
                        <a:lnTo>
                          <a:pt x="398" y="222"/>
                        </a:lnTo>
                        <a:lnTo>
                          <a:pt x="398" y="220"/>
                        </a:lnTo>
                        <a:lnTo>
                          <a:pt x="400" y="220"/>
                        </a:lnTo>
                        <a:lnTo>
                          <a:pt x="400" y="220"/>
                        </a:lnTo>
                        <a:lnTo>
                          <a:pt x="400" y="220"/>
                        </a:lnTo>
                        <a:lnTo>
                          <a:pt x="402" y="220"/>
                        </a:lnTo>
                        <a:lnTo>
                          <a:pt x="402" y="220"/>
                        </a:lnTo>
                        <a:lnTo>
                          <a:pt x="404" y="220"/>
                        </a:lnTo>
                        <a:lnTo>
                          <a:pt x="404" y="222"/>
                        </a:lnTo>
                        <a:lnTo>
                          <a:pt x="404" y="222"/>
                        </a:lnTo>
                        <a:lnTo>
                          <a:pt x="404" y="222"/>
                        </a:lnTo>
                        <a:lnTo>
                          <a:pt x="406" y="222"/>
                        </a:lnTo>
                        <a:lnTo>
                          <a:pt x="406" y="222"/>
                        </a:lnTo>
                        <a:lnTo>
                          <a:pt x="406" y="220"/>
                        </a:lnTo>
                        <a:lnTo>
                          <a:pt x="408" y="220"/>
                        </a:lnTo>
                        <a:lnTo>
                          <a:pt x="408" y="220"/>
                        </a:lnTo>
                        <a:lnTo>
                          <a:pt x="408" y="220"/>
                        </a:lnTo>
                        <a:lnTo>
                          <a:pt x="408" y="220"/>
                        </a:lnTo>
                        <a:lnTo>
                          <a:pt x="410" y="220"/>
                        </a:lnTo>
                        <a:lnTo>
                          <a:pt x="410" y="220"/>
                        </a:lnTo>
                        <a:lnTo>
                          <a:pt x="410" y="220"/>
                        </a:lnTo>
                        <a:lnTo>
                          <a:pt x="410" y="220"/>
                        </a:lnTo>
                        <a:lnTo>
                          <a:pt x="412" y="220"/>
                        </a:lnTo>
                        <a:lnTo>
                          <a:pt x="412" y="220"/>
                        </a:lnTo>
                        <a:lnTo>
                          <a:pt x="414" y="220"/>
                        </a:lnTo>
                        <a:lnTo>
                          <a:pt x="414" y="220"/>
                        </a:lnTo>
                        <a:lnTo>
                          <a:pt x="414" y="220"/>
                        </a:lnTo>
                        <a:lnTo>
                          <a:pt x="416" y="220"/>
                        </a:lnTo>
                        <a:lnTo>
                          <a:pt x="416" y="222"/>
                        </a:lnTo>
                        <a:lnTo>
                          <a:pt x="416" y="222"/>
                        </a:lnTo>
                        <a:lnTo>
                          <a:pt x="416" y="222"/>
                        </a:lnTo>
                        <a:lnTo>
                          <a:pt x="418" y="222"/>
                        </a:lnTo>
                        <a:lnTo>
                          <a:pt x="418" y="222"/>
                        </a:lnTo>
                        <a:lnTo>
                          <a:pt x="419" y="222"/>
                        </a:lnTo>
                        <a:lnTo>
                          <a:pt x="419" y="222"/>
                        </a:lnTo>
                        <a:lnTo>
                          <a:pt x="419" y="222"/>
                        </a:lnTo>
                        <a:lnTo>
                          <a:pt x="421" y="222"/>
                        </a:lnTo>
                        <a:lnTo>
                          <a:pt x="421" y="222"/>
                        </a:lnTo>
                        <a:lnTo>
                          <a:pt x="421" y="222"/>
                        </a:lnTo>
                        <a:lnTo>
                          <a:pt x="423" y="222"/>
                        </a:lnTo>
                        <a:lnTo>
                          <a:pt x="423" y="222"/>
                        </a:lnTo>
                        <a:lnTo>
                          <a:pt x="423" y="222"/>
                        </a:lnTo>
                        <a:lnTo>
                          <a:pt x="425" y="222"/>
                        </a:lnTo>
                        <a:lnTo>
                          <a:pt x="425" y="222"/>
                        </a:lnTo>
                        <a:lnTo>
                          <a:pt x="425" y="222"/>
                        </a:lnTo>
                        <a:lnTo>
                          <a:pt x="427" y="222"/>
                        </a:lnTo>
                        <a:lnTo>
                          <a:pt x="427" y="222"/>
                        </a:lnTo>
                        <a:lnTo>
                          <a:pt x="427" y="224"/>
                        </a:lnTo>
                        <a:lnTo>
                          <a:pt x="427" y="224"/>
                        </a:lnTo>
                        <a:lnTo>
                          <a:pt x="429" y="224"/>
                        </a:lnTo>
                        <a:lnTo>
                          <a:pt x="429" y="224"/>
                        </a:lnTo>
                        <a:lnTo>
                          <a:pt x="431" y="224"/>
                        </a:lnTo>
                        <a:lnTo>
                          <a:pt x="431" y="224"/>
                        </a:lnTo>
                        <a:lnTo>
                          <a:pt x="431" y="224"/>
                        </a:lnTo>
                        <a:lnTo>
                          <a:pt x="433" y="224"/>
                        </a:lnTo>
                        <a:lnTo>
                          <a:pt x="433" y="224"/>
                        </a:lnTo>
                        <a:lnTo>
                          <a:pt x="433" y="224"/>
                        </a:lnTo>
                        <a:lnTo>
                          <a:pt x="435" y="224"/>
                        </a:lnTo>
                        <a:lnTo>
                          <a:pt x="435" y="224"/>
                        </a:lnTo>
                        <a:lnTo>
                          <a:pt x="437" y="224"/>
                        </a:lnTo>
                        <a:lnTo>
                          <a:pt x="437" y="224"/>
                        </a:lnTo>
                        <a:lnTo>
                          <a:pt x="437" y="224"/>
                        </a:lnTo>
                        <a:lnTo>
                          <a:pt x="439" y="224"/>
                        </a:lnTo>
                        <a:lnTo>
                          <a:pt x="439" y="224"/>
                        </a:lnTo>
                        <a:lnTo>
                          <a:pt x="441" y="224"/>
                        </a:lnTo>
                        <a:lnTo>
                          <a:pt x="441" y="224"/>
                        </a:lnTo>
                        <a:lnTo>
                          <a:pt x="441" y="224"/>
                        </a:lnTo>
                        <a:lnTo>
                          <a:pt x="441" y="224"/>
                        </a:lnTo>
                        <a:lnTo>
                          <a:pt x="442" y="224"/>
                        </a:lnTo>
                        <a:lnTo>
                          <a:pt x="442" y="224"/>
                        </a:lnTo>
                        <a:lnTo>
                          <a:pt x="442" y="224"/>
                        </a:lnTo>
                        <a:lnTo>
                          <a:pt x="444" y="224"/>
                        </a:lnTo>
                        <a:lnTo>
                          <a:pt x="444" y="224"/>
                        </a:lnTo>
                        <a:lnTo>
                          <a:pt x="446" y="224"/>
                        </a:lnTo>
                        <a:lnTo>
                          <a:pt x="446" y="224"/>
                        </a:lnTo>
                        <a:lnTo>
                          <a:pt x="446" y="224"/>
                        </a:lnTo>
                        <a:lnTo>
                          <a:pt x="448" y="224"/>
                        </a:lnTo>
                        <a:lnTo>
                          <a:pt x="448" y="224"/>
                        </a:lnTo>
                        <a:lnTo>
                          <a:pt x="448" y="224"/>
                        </a:lnTo>
                        <a:lnTo>
                          <a:pt x="450" y="224"/>
                        </a:lnTo>
                        <a:lnTo>
                          <a:pt x="450" y="224"/>
                        </a:lnTo>
                        <a:lnTo>
                          <a:pt x="452" y="224"/>
                        </a:lnTo>
                        <a:lnTo>
                          <a:pt x="452" y="224"/>
                        </a:lnTo>
                        <a:lnTo>
                          <a:pt x="452" y="224"/>
                        </a:lnTo>
                        <a:lnTo>
                          <a:pt x="454" y="224"/>
                        </a:lnTo>
                        <a:lnTo>
                          <a:pt x="454" y="224"/>
                        </a:lnTo>
                        <a:lnTo>
                          <a:pt x="454" y="224"/>
                        </a:lnTo>
                        <a:lnTo>
                          <a:pt x="454" y="224"/>
                        </a:lnTo>
                        <a:lnTo>
                          <a:pt x="456" y="224"/>
                        </a:lnTo>
                        <a:lnTo>
                          <a:pt x="456" y="224"/>
                        </a:lnTo>
                        <a:lnTo>
                          <a:pt x="458" y="224"/>
                        </a:lnTo>
                        <a:lnTo>
                          <a:pt x="458" y="224"/>
                        </a:lnTo>
                        <a:lnTo>
                          <a:pt x="458" y="224"/>
                        </a:lnTo>
                        <a:lnTo>
                          <a:pt x="458" y="222"/>
                        </a:lnTo>
                        <a:lnTo>
                          <a:pt x="460" y="222"/>
                        </a:lnTo>
                        <a:lnTo>
                          <a:pt x="460" y="224"/>
                        </a:lnTo>
                        <a:lnTo>
                          <a:pt x="460" y="224"/>
                        </a:lnTo>
                        <a:lnTo>
                          <a:pt x="460" y="224"/>
                        </a:lnTo>
                        <a:lnTo>
                          <a:pt x="462" y="224"/>
                        </a:lnTo>
                        <a:lnTo>
                          <a:pt x="462" y="224"/>
                        </a:lnTo>
                        <a:lnTo>
                          <a:pt x="463" y="224"/>
                        </a:lnTo>
                        <a:lnTo>
                          <a:pt x="463" y="224"/>
                        </a:lnTo>
                        <a:lnTo>
                          <a:pt x="463" y="222"/>
                        </a:lnTo>
                        <a:lnTo>
                          <a:pt x="463" y="222"/>
                        </a:lnTo>
                        <a:lnTo>
                          <a:pt x="465" y="222"/>
                        </a:lnTo>
                        <a:lnTo>
                          <a:pt x="465" y="222"/>
                        </a:lnTo>
                        <a:lnTo>
                          <a:pt x="467" y="222"/>
                        </a:lnTo>
                        <a:lnTo>
                          <a:pt x="467" y="222"/>
                        </a:lnTo>
                        <a:lnTo>
                          <a:pt x="467" y="222"/>
                        </a:lnTo>
                        <a:lnTo>
                          <a:pt x="469" y="222"/>
                        </a:lnTo>
                        <a:lnTo>
                          <a:pt x="469" y="222"/>
                        </a:lnTo>
                        <a:lnTo>
                          <a:pt x="469" y="222"/>
                        </a:lnTo>
                        <a:lnTo>
                          <a:pt x="471" y="222"/>
                        </a:lnTo>
                        <a:lnTo>
                          <a:pt x="471" y="222"/>
                        </a:lnTo>
                        <a:lnTo>
                          <a:pt x="473" y="222"/>
                        </a:lnTo>
                        <a:lnTo>
                          <a:pt x="473" y="222"/>
                        </a:lnTo>
                        <a:lnTo>
                          <a:pt x="473" y="222"/>
                        </a:lnTo>
                        <a:lnTo>
                          <a:pt x="475" y="222"/>
                        </a:lnTo>
                        <a:lnTo>
                          <a:pt x="475" y="224"/>
                        </a:lnTo>
                        <a:lnTo>
                          <a:pt x="475" y="224"/>
                        </a:lnTo>
                        <a:lnTo>
                          <a:pt x="475" y="224"/>
                        </a:lnTo>
                        <a:lnTo>
                          <a:pt x="477" y="224"/>
                        </a:lnTo>
                        <a:lnTo>
                          <a:pt x="477" y="224"/>
                        </a:lnTo>
                        <a:lnTo>
                          <a:pt x="479" y="224"/>
                        </a:lnTo>
                        <a:lnTo>
                          <a:pt x="479" y="224"/>
                        </a:lnTo>
                        <a:lnTo>
                          <a:pt x="479" y="224"/>
                        </a:lnTo>
                        <a:lnTo>
                          <a:pt x="479" y="224"/>
                        </a:lnTo>
                        <a:lnTo>
                          <a:pt x="481" y="224"/>
                        </a:lnTo>
                        <a:lnTo>
                          <a:pt x="481" y="224"/>
                        </a:lnTo>
                        <a:lnTo>
                          <a:pt x="481" y="224"/>
                        </a:lnTo>
                        <a:lnTo>
                          <a:pt x="481" y="226"/>
                        </a:lnTo>
                        <a:lnTo>
                          <a:pt x="483" y="226"/>
                        </a:lnTo>
                        <a:lnTo>
                          <a:pt x="483" y="226"/>
                        </a:lnTo>
                        <a:lnTo>
                          <a:pt x="485" y="226"/>
                        </a:lnTo>
                        <a:lnTo>
                          <a:pt x="485" y="226"/>
                        </a:lnTo>
                        <a:lnTo>
                          <a:pt x="485" y="226"/>
                        </a:lnTo>
                        <a:lnTo>
                          <a:pt x="486" y="226"/>
                        </a:lnTo>
                        <a:lnTo>
                          <a:pt x="486" y="226"/>
                        </a:lnTo>
                        <a:lnTo>
                          <a:pt x="486" y="226"/>
                        </a:lnTo>
                        <a:lnTo>
                          <a:pt x="486" y="226"/>
                        </a:lnTo>
                        <a:lnTo>
                          <a:pt x="488" y="226"/>
                        </a:lnTo>
                        <a:lnTo>
                          <a:pt x="488" y="226"/>
                        </a:lnTo>
                        <a:lnTo>
                          <a:pt x="490" y="226"/>
                        </a:lnTo>
                        <a:lnTo>
                          <a:pt x="490" y="226"/>
                        </a:lnTo>
                        <a:lnTo>
                          <a:pt x="490" y="226"/>
                        </a:lnTo>
                        <a:lnTo>
                          <a:pt x="490" y="228"/>
                        </a:lnTo>
                        <a:lnTo>
                          <a:pt x="490" y="228"/>
                        </a:lnTo>
                        <a:lnTo>
                          <a:pt x="490" y="228"/>
                        </a:lnTo>
                        <a:lnTo>
                          <a:pt x="492" y="228"/>
                        </a:lnTo>
                        <a:lnTo>
                          <a:pt x="492" y="230"/>
                        </a:lnTo>
                        <a:lnTo>
                          <a:pt x="492" y="230"/>
                        </a:lnTo>
                        <a:lnTo>
                          <a:pt x="492" y="230"/>
                        </a:lnTo>
                        <a:lnTo>
                          <a:pt x="494" y="230"/>
                        </a:lnTo>
                        <a:lnTo>
                          <a:pt x="494" y="232"/>
                        </a:lnTo>
                        <a:lnTo>
                          <a:pt x="494" y="232"/>
                        </a:lnTo>
                        <a:lnTo>
                          <a:pt x="494" y="232"/>
                        </a:lnTo>
                        <a:lnTo>
                          <a:pt x="494" y="232"/>
                        </a:lnTo>
                        <a:lnTo>
                          <a:pt x="496" y="232"/>
                        </a:lnTo>
                        <a:lnTo>
                          <a:pt x="496" y="232"/>
                        </a:lnTo>
                        <a:lnTo>
                          <a:pt x="496" y="232"/>
                        </a:lnTo>
                        <a:lnTo>
                          <a:pt x="496" y="233"/>
                        </a:lnTo>
                        <a:lnTo>
                          <a:pt x="498" y="233"/>
                        </a:lnTo>
                        <a:lnTo>
                          <a:pt x="498" y="233"/>
                        </a:lnTo>
                        <a:lnTo>
                          <a:pt x="500" y="233"/>
                        </a:lnTo>
                        <a:lnTo>
                          <a:pt x="500" y="233"/>
                        </a:lnTo>
                        <a:lnTo>
                          <a:pt x="500" y="233"/>
                        </a:lnTo>
                        <a:lnTo>
                          <a:pt x="500" y="233"/>
                        </a:lnTo>
                        <a:lnTo>
                          <a:pt x="502" y="233"/>
                        </a:lnTo>
                        <a:lnTo>
                          <a:pt x="502" y="233"/>
                        </a:lnTo>
                        <a:lnTo>
                          <a:pt x="502" y="233"/>
                        </a:lnTo>
                        <a:lnTo>
                          <a:pt x="504" y="233"/>
                        </a:lnTo>
                        <a:lnTo>
                          <a:pt x="504" y="233"/>
                        </a:lnTo>
                        <a:lnTo>
                          <a:pt x="506" y="233"/>
                        </a:lnTo>
                        <a:lnTo>
                          <a:pt x="506" y="233"/>
                        </a:lnTo>
                        <a:lnTo>
                          <a:pt x="506" y="233"/>
                        </a:lnTo>
                        <a:lnTo>
                          <a:pt x="507" y="233"/>
                        </a:lnTo>
                        <a:lnTo>
                          <a:pt x="507" y="233"/>
                        </a:lnTo>
                        <a:lnTo>
                          <a:pt x="507" y="233"/>
                        </a:lnTo>
                        <a:lnTo>
                          <a:pt x="507" y="233"/>
                        </a:lnTo>
                        <a:lnTo>
                          <a:pt x="509" y="233"/>
                        </a:lnTo>
                        <a:lnTo>
                          <a:pt x="509" y="235"/>
                        </a:lnTo>
                        <a:lnTo>
                          <a:pt x="509" y="235"/>
                        </a:lnTo>
                        <a:lnTo>
                          <a:pt x="511" y="235"/>
                        </a:lnTo>
                        <a:lnTo>
                          <a:pt x="511" y="235"/>
                        </a:lnTo>
                        <a:lnTo>
                          <a:pt x="511" y="235"/>
                        </a:lnTo>
                        <a:lnTo>
                          <a:pt x="511" y="235"/>
                        </a:lnTo>
                        <a:lnTo>
                          <a:pt x="513" y="235"/>
                        </a:lnTo>
                        <a:lnTo>
                          <a:pt x="513" y="237"/>
                        </a:lnTo>
                        <a:lnTo>
                          <a:pt x="513" y="237"/>
                        </a:lnTo>
                        <a:lnTo>
                          <a:pt x="513" y="237"/>
                        </a:lnTo>
                        <a:lnTo>
                          <a:pt x="515" y="237"/>
                        </a:lnTo>
                        <a:lnTo>
                          <a:pt x="515" y="237"/>
                        </a:lnTo>
                        <a:lnTo>
                          <a:pt x="515" y="237"/>
                        </a:lnTo>
                        <a:lnTo>
                          <a:pt x="517" y="237"/>
                        </a:lnTo>
                        <a:lnTo>
                          <a:pt x="517" y="237"/>
                        </a:lnTo>
                        <a:lnTo>
                          <a:pt x="517" y="239"/>
                        </a:lnTo>
                        <a:lnTo>
                          <a:pt x="517" y="239"/>
                        </a:lnTo>
                        <a:lnTo>
                          <a:pt x="519" y="239"/>
                        </a:lnTo>
                        <a:lnTo>
                          <a:pt x="519" y="239"/>
                        </a:lnTo>
                        <a:lnTo>
                          <a:pt x="519" y="239"/>
                        </a:lnTo>
                        <a:lnTo>
                          <a:pt x="521" y="239"/>
                        </a:lnTo>
                        <a:lnTo>
                          <a:pt x="521" y="239"/>
                        </a:lnTo>
                        <a:lnTo>
                          <a:pt x="521" y="239"/>
                        </a:lnTo>
                        <a:lnTo>
                          <a:pt x="523" y="239"/>
                        </a:lnTo>
                        <a:lnTo>
                          <a:pt x="523" y="239"/>
                        </a:lnTo>
                        <a:lnTo>
                          <a:pt x="523" y="239"/>
                        </a:lnTo>
                        <a:lnTo>
                          <a:pt x="525" y="239"/>
                        </a:lnTo>
                        <a:lnTo>
                          <a:pt x="525" y="239"/>
                        </a:lnTo>
                        <a:lnTo>
                          <a:pt x="525" y="241"/>
                        </a:lnTo>
                        <a:lnTo>
                          <a:pt x="527" y="241"/>
                        </a:lnTo>
                        <a:lnTo>
                          <a:pt x="527" y="241"/>
                        </a:lnTo>
                        <a:lnTo>
                          <a:pt x="527" y="241"/>
                        </a:lnTo>
                        <a:lnTo>
                          <a:pt x="529" y="241"/>
                        </a:lnTo>
                        <a:lnTo>
                          <a:pt x="529" y="241"/>
                        </a:lnTo>
                        <a:lnTo>
                          <a:pt x="529" y="239"/>
                        </a:lnTo>
                        <a:lnTo>
                          <a:pt x="529" y="239"/>
                        </a:lnTo>
                        <a:lnTo>
                          <a:pt x="530" y="239"/>
                        </a:lnTo>
                        <a:lnTo>
                          <a:pt x="530" y="239"/>
                        </a:lnTo>
                        <a:lnTo>
                          <a:pt x="532" y="239"/>
                        </a:lnTo>
                        <a:lnTo>
                          <a:pt x="532" y="239"/>
                        </a:lnTo>
                        <a:lnTo>
                          <a:pt x="532" y="239"/>
                        </a:lnTo>
                        <a:lnTo>
                          <a:pt x="532" y="239"/>
                        </a:lnTo>
                        <a:lnTo>
                          <a:pt x="534" y="239"/>
                        </a:lnTo>
                        <a:lnTo>
                          <a:pt x="534" y="239"/>
                        </a:lnTo>
                        <a:lnTo>
                          <a:pt x="534" y="239"/>
                        </a:lnTo>
                        <a:lnTo>
                          <a:pt x="536" y="239"/>
                        </a:lnTo>
                        <a:lnTo>
                          <a:pt x="536" y="239"/>
                        </a:lnTo>
                        <a:lnTo>
                          <a:pt x="538" y="239"/>
                        </a:lnTo>
                        <a:lnTo>
                          <a:pt x="538" y="239"/>
                        </a:lnTo>
                        <a:lnTo>
                          <a:pt x="538" y="241"/>
                        </a:lnTo>
                        <a:lnTo>
                          <a:pt x="538" y="241"/>
                        </a:lnTo>
                        <a:lnTo>
                          <a:pt x="538" y="241"/>
                        </a:lnTo>
                        <a:lnTo>
                          <a:pt x="538" y="243"/>
                        </a:lnTo>
                        <a:lnTo>
                          <a:pt x="538" y="243"/>
                        </a:lnTo>
                        <a:lnTo>
                          <a:pt x="538" y="243"/>
                        </a:lnTo>
                        <a:lnTo>
                          <a:pt x="540" y="243"/>
                        </a:lnTo>
                        <a:lnTo>
                          <a:pt x="540" y="243"/>
                        </a:lnTo>
                        <a:lnTo>
                          <a:pt x="540" y="243"/>
                        </a:lnTo>
                        <a:lnTo>
                          <a:pt x="540" y="243"/>
                        </a:lnTo>
                        <a:lnTo>
                          <a:pt x="542" y="243"/>
                        </a:lnTo>
                        <a:lnTo>
                          <a:pt x="542" y="243"/>
                        </a:lnTo>
                        <a:lnTo>
                          <a:pt x="544" y="243"/>
                        </a:lnTo>
                        <a:lnTo>
                          <a:pt x="544" y="243"/>
                        </a:lnTo>
                        <a:lnTo>
                          <a:pt x="544" y="243"/>
                        </a:lnTo>
                        <a:lnTo>
                          <a:pt x="546" y="243"/>
                        </a:lnTo>
                        <a:lnTo>
                          <a:pt x="546" y="245"/>
                        </a:lnTo>
                        <a:lnTo>
                          <a:pt x="546" y="245"/>
                        </a:lnTo>
                        <a:lnTo>
                          <a:pt x="546" y="245"/>
                        </a:lnTo>
                        <a:lnTo>
                          <a:pt x="546" y="243"/>
                        </a:lnTo>
                        <a:lnTo>
                          <a:pt x="548" y="243"/>
                        </a:lnTo>
                        <a:lnTo>
                          <a:pt x="548" y="243"/>
                        </a:lnTo>
                        <a:lnTo>
                          <a:pt x="548" y="243"/>
                        </a:lnTo>
                        <a:lnTo>
                          <a:pt x="550" y="243"/>
                        </a:lnTo>
                        <a:lnTo>
                          <a:pt x="550" y="241"/>
                        </a:lnTo>
                        <a:lnTo>
                          <a:pt x="550" y="241"/>
                        </a:lnTo>
                        <a:lnTo>
                          <a:pt x="550" y="241"/>
                        </a:lnTo>
                        <a:lnTo>
                          <a:pt x="550" y="241"/>
                        </a:lnTo>
                        <a:lnTo>
                          <a:pt x="551" y="241"/>
                        </a:lnTo>
                        <a:lnTo>
                          <a:pt x="551" y="241"/>
                        </a:lnTo>
                        <a:lnTo>
                          <a:pt x="551" y="241"/>
                        </a:lnTo>
                        <a:lnTo>
                          <a:pt x="553" y="241"/>
                        </a:lnTo>
                        <a:lnTo>
                          <a:pt x="553" y="241"/>
                        </a:lnTo>
                        <a:lnTo>
                          <a:pt x="553" y="239"/>
                        </a:lnTo>
                        <a:lnTo>
                          <a:pt x="553" y="239"/>
                        </a:lnTo>
                        <a:lnTo>
                          <a:pt x="555" y="239"/>
                        </a:lnTo>
                        <a:lnTo>
                          <a:pt x="555" y="239"/>
                        </a:lnTo>
                        <a:lnTo>
                          <a:pt x="555" y="239"/>
                        </a:lnTo>
                        <a:lnTo>
                          <a:pt x="555" y="239"/>
                        </a:lnTo>
                        <a:lnTo>
                          <a:pt x="557" y="239"/>
                        </a:lnTo>
                        <a:lnTo>
                          <a:pt x="557" y="237"/>
                        </a:lnTo>
                        <a:lnTo>
                          <a:pt x="557" y="237"/>
                        </a:lnTo>
                        <a:lnTo>
                          <a:pt x="559" y="237"/>
                        </a:lnTo>
                        <a:lnTo>
                          <a:pt x="559" y="237"/>
                        </a:lnTo>
                        <a:lnTo>
                          <a:pt x="559" y="237"/>
                        </a:lnTo>
                        <a:lnTo>
                          <a:pt x="559" y="237"/>
                        </a:lnTo>
                        <a:lnTo>
                          <a:pt x="561" y="237"/>
                        </a:lnTo>
                        <a:lnTo>
                          <a:pt x="561" y="235"/>
                        </a:lnTo>
                        <a:lnTo>
                          <a:pt x="561" y="235"/>
                        </a:lnTo>
                        <a:lnTo>
                          <a:pt x="561" y="235"/>
                        </a:lnTo>
                        <a:lnTo>
                          <a:pt x="563" y="235"/>
                        </a:lnTo>
                        <a:lnTo>
                          <a:pt x="563" y="235"/>
                        </a:lnTo>
                        <a:lnTo>
                          <a:pt x="563" y="235"/>
                        </a:lnTo>
                        <a:lnTo>
                          <a:pt x="565" y="235"/>
                        </a:lnTo>
                        <a:lnTo>
                          <a:pt x="565" y="235"/>
                        </a:lnTo>
                        <a:lnTo>
                          <a:pt x="565" y="233"/>
                        </a:lnTo>
                        <a:lnTo>
                          <a:pt x="565" y="233"/>
                        </a:lnTo>
                        <a:lnTo>
                          <a:pt x="567" y="233"/>
                        </a:lnTo>
                        <a:lnTo>
                          <a:pt x="567" y="233"/>
                        </a:lnTo>
                        <a:lnTo>
                          <a:pt x="567" y="233"/>
                        </a:lnTo>
                        <a:lnTo>
                          <a:pt x="567" y="233"/>
                        </a:lnTo>
                        <a:lnTo>
                          <a:pt x="569" y="233"/>
                        </a:lnTo>
                        <a:lnTo>
                          <a:pt x="569" y="233"/>
                        </a:lnTo>
                        <a:lnTo>
                          <a:pt x="569" y="233"/>
                        </a:lnTo>
                        <a:lnTo>
                          <a:pt x="571" y="233"/>
                        </a:lnTo>
                        <a:lnTo>
                          <a:pt x="571" y="233"/>
                        </a:lnTo>
                        <a:lnTo>
                          <a:pt x="571" y="233"/>
                        </a:lnTo>
                        <a:lnTo>
                          <a:pt x="571" y="232"/>
                        </a:lnTo>
                        <a:lnTo>
                          <a:pt x="573" y="232"/>
                        </a:lnTo>
                        <a:lnTo>
                          <a:pt x="573" y="232"/>
                        </a:lnTo>
                        <a:lnTo>
                          <a:pt x="573" y="232"/>
                        </a:lnTo>
                        <a:lnTo>
                          <a:pt x="573" y="232"/>
                        </a:lnTo>
                        <a:lnTo>
                          <a:pt x="574" y="232"/>
                        </a:lnTo>
                        <a:lnTo>
                          <a:pt x="574" y="232"/>
                        </a:lnTo>
                        <a:lnTo>
                          <a:pt x="576" y="232"/>
                        </a:lnTo>
                        <a:lnTo>
                          <a:pt x="576" y="230"/>
                        </a:lnTo>
                        <a:lnTo>
                          <a:pt x="576" y="230"/>
                        </a:lnTo>
                        <a:lnTo>
                          <a:pt x="576" y="230"/>
                        </a:lnTo>
                        <a:lnTo>
                          <a:pt x="578" y="230"/>
                        </a:lnTo>
                        <a:lnTo>
                          <a:pt x="578" y="230"/>
                        </a:lnTo>
                        <a:lnTo>
                          <a:pt x="580" y="230"/>
                        </a:lnTo>
                        <a:lnTo>
                          <a:pt x="580" y="230"/>
                        </a:lnTo>
                        <a:lnTo>
                          <a:pt x="580" y="230"/>
                        </a:lnTo>
                        <a:lnTo>
                          <a:pt x="580" y="230"/>
                        </a:lnTo>
                        <a:lnTo>
                          <a:pt x="582" y="230"/>
                        </a:lnTo>
                        <a:lnTo>
                          <a:pt x="582" y="230"/>
                        </a:lnTo>
                        <a:lnTo>
                          <a:pt x="582" y="230"/>
                        </a:lnTo>
                        <a:lnTo>
                          <a:pt x="584" y="230"/>
                        </a:lnTo>
                        <a:lnTo>
                          <a:pt x="584" y="230"/>
                        </a:lnTo>
                        <a:lnTo>
                          <a:pt x="584" y="228"/>
                        </a:lnTo>
                        <a:lnTo>
                          <a:pt x="586" y="228"/>
                        </a:lnTo>
                        <a:lnTo>
                          <a:pt x="586" y="228"/>
                        </a:lnTo>
                        <a:lnTo>
                          <a:pt x="586" y="228"/>
                        </a:lnTo>
                        <a:lnTo>
                          <a:pt x="586" y="228"/>
                        </a:lnTo>
                        <a:lnTo>
                          <a:pt x="586" y="226"/>
                        </a:lnTo>
                        <a:lnTo>
                          <a:pt x="588" y="226"/>
                        </a:lnTo>
                        <a:lnTo>
                          <a:pt x="588" y="226"/>
                        </a:lnTo>
                        <a:lnTo>
                          <a:pt x="588" y="226"/>
                        </a:lnTo>
                        <a:lnTo>
                          <a:pt x="590" y="226"/>
                        </a:lnTo>
                        <a:lnTo>
                          <a:pt x="590" y="228"/>
                        </a:lnTo>
                        <a:lnTo>
                          <a:pt x="590" y="228"/>
                        </a:lnTo>
                        <a:lnTo>
                          <a:pt x="592" y="228"/>
                        </a:lnTo>
                        <a:lnTo>
                          <a:pt x="592" y="228"/>
                        </a:lnTo>
                        <a:lnTo>
                          <a:pt x="592" y="228"/>
                        </a:lnTo>
                        <a:lnTo>
                          <a:pt x="594" y="228"/>
                        </a:lnTo>
                        <a:lnTo>
                          <a:pt x="594" y="228"/>
                        </a:lnTo>
                        <a:lnTo>
                          <a:pt x="594" y="228"/>
                        </a:lnTo>
                        <a:lnTo>
                          <a:pt x="596" y="228"/>
                        </a:lnTo>
                        <a:lnTo>
                          <a:pt x="596" y="228"/>
                        </a:lnTo>
                        <a:lnTo>
                          <a:pt x="597" y="228"/>
                        </a:lnTo>
                        <a:lnTo>
                          <a:pt x="597" y="228"/>
                        </a:lnTo>
                        <a:lnTo>
                          <a:pt x="597" y="226"/>
                        </a:lnTo>
                        <a:lnTo>
                          <a:pt x="597" y="226"/>
                        </a:lnTo>
                        <a:lnTo>
                          <a:pt x="599" y="226"/>
                        </a:lnTo>
                        <a:lnTo>
                          <a:pt x="599" y="226"/>
                        </a:lnTo>
                        <a:lnTo>
                          <a:pt x="599" y="226"/>
                        </a:lnTo>
                        <a:lnTo>
                          <a:pt x="601" y="226"/>
                        </a:lnTo>
                        <a:lnTo>
                          <a:pt x="601" y="226"/>
                        </a:lnTo>
                        <a:lnTo>
                          <a:pt x="603" y="226"/>
                        </a:lnTo>
                        <a:lnTo>
                          <a:pt x="603" y="226"/>
                        </a:lnTo>
                        <a:lnTo>
                          <a:pt x="603" y="226"/>
                        </a:lnTo>
                        <a:lnTo>
                          <a:pt x="605" y="226"/>
                        </a:lnTo>
                        <a:lnTo>
                          <a:pt x="605" y="226"/>
                        </a:lnTo>
                        <a:lnTo>
                          <a:pt x="605" y="226"/>
                        </a:lnTo>
                        <a:lnTo>
                          <a:pt x="607" y="226"/>
                        </a:lnTo>
                        <a:lnTo>
                          <a:pt x="607" y="226"/>
                        </a:lnTo>
                        <a:lnTo>
                          <a:pt x="609" y="226"/>
                        </a:lnTo>
                        <a:lnTo>
                          <a:pt x="609" y="228"/>
                        </a:lnTo>
                        <a:lnTo>
                          <a:pt x="609" y="228"/>
                        </a:lnTo>
                        <a:lnTo>
                          <a:pt x="609" y="228"/>
                        </a:lnTo>
                        <a:lnTo>
                          <a:pt x="611" y="228"/>
                        </a:lnTo>
                        <a:lnTo>
                          <a:pt x="611" y="228"/>
                        </a:lnTo>
                        <a:lnTo>
                          <a:pt x="611" y="228"/>
                        </a:lnTo>
                        <a:lnTo>
                          <a:pt x="613" y="228"/>
                        </a:lnTo>
                        <a:lnTo>
                          <a:pt x="613" y="228"/>
                        </a:lnTo>
                        <a:lnTo>
                          <a:pt x="613" y="228"/>
                        </a:lnTo>
                        <a:lnTo>
                          <a:pt x="613" y="228"/>
                        </a:lnTo>
                        <a:lnTo>
                          <a:pt x="613" y="226"/>
                        </a:lnTo>
                        <a:lnTo>
                          <a:pt x="615" y="226"/>
                        </a:lnTo>
                        <a:lnTo>
                          <a:pt x="615" y="226"/>
                        </a:lnTo>
                        <a:lnTo>
                          <a:pt x="615" y="226"/>
                        </a:lnTo>
                        <a:lnTo>
                          <a:pt x="617" y="226"/>
                        </a:lnTo>
                        <a:lnTo>
                          <a:pt x="617" y="226"/>
                        </a:lnTo>
                        <a:lnTo>
                          <a:pt x="617" y="228"/>
                        </a:lnTo>
                        <a:lnTo>
                          <a:pt x="618" y="228"/>
                        </a:lnTo>
                        <a:lnTo>
                          <a:pt x="618" y="228"/>
                        </a:lnTo>
                        <a:lnTo>
                          <a:pt x="618" y="228"/>
                        </a:lnTo>
                        <a:lnTo>
                          <a:pt x="620" y="228"/>
                        </a:lnTo>
                        <a:lnTo>
                          <a:pt x="620" y="228"/>
                        </a:lnTo>
                        <a:lnTo>
                          <a:pt x="620" y="226"/>
                        </a:lnTo>
                        <a:lnTo>
                          <a:pt x="620" y="226"/>
                        </a:lnTo>
                        <a:lnTo>
                          <a:pt x="622" y="226"/>
                        </a:lnTo>
                        <a:lnTo>
                          <a:pt x="622" y="226"/>
                        </a:lnTo>
                        <a:lnTo>
                          <a:pt x="624" y="226"/>
                        </a:lnTo>
                        <a:lnTo>
                          <a:pt x="624" y="226"/>
                        </a:lnTo>
                        <a:lnTo>
                          <a:pt x="624" y="226"/>
                        </a:lnTo>
                        <a:lnTo>
                          <a:pt x="624" y="226"/>
                        </a:lnTo>
                        <a:lnTo>
                          <a:pt x="626" y="226"/>
                        </a:lnTo>
                        <a:lnTo>
                          <a:pt x="626" y="226"/>
                        </a:lnTo>
                        <a:lnTo>
                          <a:pt x="626" y="226"/>
                        </a:lnTo>
                        <a:lnTo>
                          <a:pt x="626" y="226"/>
                        </a:lnTo>
                        <a:lnTo>
                          <a:pt x="626" y="224"/>
                        </a:lnTo>
                        <a:lnTo>
                          <a:pt x="628" y="224"/>
                        </a:lnTo>
                        <a:lnTo>
                          <a:pt x="628" y="224"/>
                        </a:lnTo>
                        <a:lnTo>
                          <a:pt x="628" y="224"/>
                        </a:lnTo>
                        <a:lnTo>
                          <a:pt x="630" y="224"/>
                        </a:lnTo>
                        <a:lnTo>
                          <a:pt x="630" y="224"/>
                        </a:lnTo>
                        <a:lnTo>
                          <a:pt x="630" y="224"/>
                        </a:lnTo>
                        <a:lnTo>
                          <a:pt x="632" y="224"/>
                        </a:lnTo>
                        <a:lnTo>
                          <a:pt x="632" y="224"/>
                        </a:lnTo>
                        <a:lnTo>
                          <a:pt x="632" y="224"/>
                        </a:lnTo>
                        <a:lnTo>
                          <a:pt x="634" y="224"/>
                        </a:lnTo>
                        <a:lnTo>
                          <a:pt x="634" y="224"/>
                        </a:lnTo>
                        <a:lnTo>
                          <a:pt x="636" y="224"/>
                        </a:lnTo>
                        <a:lnTo>
                          <a:pt x="636" y="222"/>
                        </a:lnTo>
                        <a:lnTo>
                          <a:pt x="636" y="222"/>
                        </a:lnTo>
                        <a:lnTo>
                          <a:pt x="636" y="222"/>
                        </a:lnTo>
                        <a:lnTo>
                          <a:pt x="636" y="222"/>
                        </a:lnTo>
                        <a:lnTo>
                          <a:pt x="638" y="222"/>
                        </a:lnTo>
                        <a:lnTo>
                          <a:pt x="638" y="222"/>
                        </a:lnTo>
                        <a:lnTo>
                          <a:pt x="638" y="220"/>
                        </a:lnTo>
                        <a:lnTo>
                          <a:pt x="640" y="220"/>
                        </a:lnTo>
                        <a:lnTo>
                          <a:pt x="640" y="220"/>
                        </a:lnTo>
                        <a:lnTo>
                          <a:pt x="640" y="220"/>
                        </a:lnTo>
                        <a:lnTo>
                          <a:pt x="640" y="220"/>
                        </a:lnTo>
                        <a:lnTo>
                          <a:pt x="640" y="218"/>
                        </a:lnTo>
                        <a:lnTo>
                          <a:pt x="640" y="218"/>
                        </a:lnTo>
                        <a:lnTo>
                          <a:pt x="641" y="218"/>
                        </a:lnTo>
                        <a:lnTo>
                          <a:pt x="641" y="218"/>
                        </a:lnTo>
                        <a:lnTo>
                          <a:pt x="641" y="216"/>
                        </a:lnTo>
                        <a:lnTo>
                          <a:pt x="641" y="216"/>
                        </a:lnTo>
                        <a:lnTo>
                          <a:pt x="643" y="216"/>
                        </a:lnTo>
                        <a:lnTo>
                          <a:pt x="643" y="216"/>
                        </a:lnTo>
                        <a:lnTo>
                          <a:pt x="643" y="216"/>
                        </a:lnTo>
                        <a:lnTo>
                          <a:pt x="643" y="216"/>
                        </a:lnTo>
                        <a:lnTo>
                          <a:pt x="645" y="216"/>
                        </a:lnTo>
                        <a:lnTo>
                          <a:pt x="645" y="214"/>
                        </a:lnTo>
                        <a:lnTo>
                          <a:pt x="645" y="214"/>
                        </a:lnTo>
                        <a:lnTo>
                          <a:pt x="645" y="214"/>
                        </a:lnTo>
                        <a:lnTo>
                          <a:pt x="645" y="214"/>
                        </a:lnTo>
                        <a:lnTo>
                          <a:pt x="645" y="212"/>
                        </a:lnTo>
                        <a:lnTo>
                          <a:pt x="647" y="212"/>
                        </a:lnTo>
                        <a:lnTo>
                          <a:pt x="647" y="212"/>
                        </a:lnTo>
                        <a:lnTo>
                          <a:pt x="647" y="212"/>
                        </a:lnTo>
                        <a:lnTo>
                          <a:pt x="647" y="210"/>
                        </a:lnTo>
                        <a:lnTo>
                          <a:pt x="647" y="210"/>
                        </a:lnTo>
                        <a:lnTo>
                          <a:pt x="647" y="210"/>
                        </a:lnTo>
                        <a:lnTo>
                          <a:pt x="649" y="210"/>
                        </a:lnTo>
                        <a:lnTo>
                          <a:pt x="649" y="209"/>
                        </a:lnTo>
                        <a:lnTo>
                          <a:pt x="649" y="209"/>
                        </a:lnTo>
                        <a:lnTo>
                          <a:pt x="649" y="209"/>
                        </a:lnTo>
                        <a:lnTo>
                          <a:pt x="651" y="209"/>
                        </a:lnTo>
                        <a:lnTo>
                          <a:pt x="651" y="209"/>
                        </a:lnTo>
                        <a:lnTo>
                          <a:pt x="651" y="209"/>
                        </a:lnTo>
                        <a:lnTo>
                          <a:pt x="651" y="209"/>
                        </a:lnTo>
                        <a:lnTo>
                          <a:pt x="653" y="209"/>
                        </a:lnTo>
                        <a:lnTo>
                          <a:pt x="653" y="209"/>
                        </a:lnTo>
                        <a:lnTo>
                          <a:pt x="653" y="207"/>
                        </a:lnTo>
                        <a:lnTo>
                          <a:pt x="653" y="207"/>
                        </a:lnTo>
                        <a:lnTo>
                          <a:pt x="655" y="207"/>
                        </a:lnTo>
                        <a:lnTo>
                          <a:pt x="655" y="207"/>
                        </a:lnTo>
                        <a:lnTo>
                          <a:pt x="657" y="207"/>
                        </a:lnTo>
                        <a:lnTo>
                          <a:pt x="657" y="207"/>
                        </a:lnTo>
                        <a:lnTo>
                          <a:pt x="657" y="207"/>
                        </a:lnTo>
                        <a:lnTo>
                          <a:pt x="657" y="207"/>
                        </a:lnTo>
                        <a:lnTo>
                          <a:pt x="659" y="207"/>
                        </a:lnTo>
                        <a:lnTo>
                          <a:pt x="659" y="207"/>
                        </a:lnTo>
                        <a:lnTo>
                          <a:pt x="659" y="205"/>
                        </a:lnTo>
                        <a:lnTo>
                          <a:pt x="659" y="205"/>
                        </a:lnTo>
                        <a:lnTo>
                          <a:pt x="661" y="205"/>
                        </a:lnTo>
                        <a:lnTo>
                          <a:pt x="661" y="205"/>
                        </a:lnTo>
                        <a:lnTo>
                          <a:pt x="661" y="205"/>
                        </a:lnTo>
                        <a:lnTo>
                          <a:pt x="661" y="203"/>
                        </a:lnTo>
                        <a:lnTo>
                          <a:pt x="662" y="203"/>
                        </a:lnTo>
                        <a:lnTo>
                          <a:pt x="662" y="203"/>
                        </a:lnTo>
                        <a:lnTo>
                          <a:pt x="662" y="201"/>
                        </a:lnTo>
                        <a:lnTo>
                          <a:pt x="662" y="201"/>
                        </a:lnTo>
                        <a:lnTo>
                          <a:pt x="662" y="201"/>
                        </a:lnTo>
                        <a:lnTo>
                          <a:pt x="662" y="201"/>
                        </a:lnTo>
                        <a:lnTo>
                          <a:pt x="664" y="201"/>
                        </a:lnTo>
                        <a:lnTo>
                          <a:pt x="664" y="201"/>
                        </a:lnTo>
                        <a:lnTo>
                          <a:pt x="664" y="201"/>
                        </a:lnTo>
                        <a:lnTo>
                          <a:pt x="666" y="201"/>
                        </a:lnTo>
                        <a:lnTo>
                          <a:pt x="666" y="201"/>
                        </a:lnTo>
                        <a:lnTo>
                          <a:pt x="666" y="201"/>
                        </a:lnTo>
                        <a:lnTo>
                          <a:pt x="666" y="199"/>
                        </a:lnTo>
                        <a:lnTo>
                          <a:pt x="666" y="199"/>
                        </a:lnTo>
                        <a:lnTo>
                          <a:pt x="666" y="199"/>
                        </a:lnTo>
                        <a:lnTo>
                          <a:pt x="666" y="197"/>
                        </a:lnTo>
                        <a:lnTo>
                          <a:pt x="666" y="197"/>
                        </a:lnTo>
                        <a:lnTo>
                          <a:pt x="664" y="197"/>
                        </a:lnTo>
                        <a:lnTo>
                          <a:pt x="664" y="195"/>
                        </a:lnTo>
                        <a:lnTo>
                          <a:pt x="664" y="195"/>
                        </a:lnTo>
                        <a:lnTo>
                          <a:pt x="664" y="195"/>
                        </a:lnTo>
                        <a:lnTo>
                          <a:pt x="664" y="195"/>
                        </a:lnTo>
                        <a:lnTo>
                          <a:pt x="662" y="195"/>
                        </a:lnTo>
                        <a:lnTo>
                          <a:pt x="662" y="193"/>
                        </a:lnTo>
                        <a:lnTo>
                          <a:pt x="662" y="193"/>
                        </a:lnTo>
                        <a:lnTo>
                          <a:pt x="662" y="193"/>
                        </a:lnTo>
                        <a:lnTo>
                          <a:pt x="661" y="193"/>
                        </a:lnTo>
                        <a:lnTo>
                          <a:pt x="661" y="193"/>
                        </a:lnTo>
                        <a:lnTo>
                          <a:pt x="661" y="193"/>
                        </a:lnTo>
                        <a:lnTo>
                          <a:pt x="659" y="193"/>
                        </a:lnTo>
                        <a:lnTo>
                          <a:pt x="659" y="193"/>
                        </a:lnTo>
                        <a:lnTo>
                          <a:pt x="659" y="193"/>
                        </a:lnTo>
                        <a:lnTo>
                          <a:pt x="659" y="191"/>
                        </a:lnTo>
                        <a:lnTo>
                          <a:pt x="659" y="191"/>
                        </a:lnTo>
                        <a:lnTo>
                          <a:pt x="659" y="191"/>
                        </a:lnTo>
                        <a:lnTo>
                          <a:pt x="659" y="189"/>
                        </a:lnTo>
                        <a:lnTo>
                          <a:pt x="657" y="189"/>
                        </a:lnTo>
                        <a:lnTo>
                          <a:pt x="657" y="189"/>
                        </a:lnTo>
                        <a:lnTo>
                          <a:pt x="657" y="189"/>
                        </a:lnTo>
                        <a:lnTo>
                          <a:pt x="657" y="187"/>
                        </a:lnTo>
                        <a:lnTo>
                          <a:pt x="657" y="187"/>
                        </a:lnTo>
                        <a:lnTo>
                          <a:pt x="657" y="187"/>
                        </a:lnTo>
                        <a:lnTo>
                          <a:pt x="657" y="186"/>
                        </a:lnTo>
                        <a:lnTo>
                          <a:pt x="657" y="186"/>
                        </a:lnTo>
                        <a:lnTo>
                          <a:pt x="657" y="186"/>
                        </a:lnTo>
                        <a:lnTo>
                          <a:pt x="657" y="186"/>
                        </a:lnTo>
                        <a:lnTo>
                          <a:pt x="657" y="186"/>
                        </a:lnTo>
                        <a:lnTo>
                          <a:pt x="657" y="184"/>
                        </a:lnTo>
                        <a:lnTo>
                          <a:pt x="659" y="184"/>
                        </a:lnTo>
                        <a:lnTo>
                          <a:pt x="659" y="184"/>
                        </a:lnTo>
                        <a:lnTo>
                          <a:pt x="659" y="184"/>
                        </a:lnTo>
                        <a:lnTo>
                          <a:pt x="659" y="182"/>
                        </a:lnTo>
                        <a:lnTo>
                          <a:pt x="659" y="182"/>
                        </a:lnTo>
                        <a:lnTo>
                          <a:pt x="659" y="180"/>
                        </a:lnTo>
                        <a:lnTo>
                          <a:pt x="659" y="180"/>
                        </a:lnTo>
                        <a:lnTo>
                          <a:pt x="659" y="180"/>
                        </a:lnTo>
                        <a:lnTo>
                          <a:pt x="659" y="178"/>
                        </a:lnTo>
                        <a:lnTo>
                          <a:pt x="661" y="178"/>
                        </a:lnTo>
                        <a:lnTo>
                          <a:pt x="661" y="178"/>
                        </a:lnTo>
                        <a:lnTo>
                          <a:pt x="661" y="178"/>
                        </a:lnTo>
                        <a:lnTo>
                          <a:pt x="661" y="178"/>
                        </a:lnTo>
                        <a:lnTo>
                          <a:pt x="662" y="178"/>
                        </a:lnTo>
                        <a:lnTo>
                          <a:pt x="662" y="176"/>
                        </a:lnTo>
                        <a:lnTo>
                          <a:pt x="662" y="176"/>
                        </a:lnTo>
                        <a:lnTo>
                          <a:pt x="662" y="176"/>
                        </a:lnTo>
                        <a:lnTo>
                          <a:pt x="662" y="174"/>
                        </a:lnTo>
                        <a:lnTo>
                          <a:pt x="662" y="174"/>
                        </a:lnTo>
                        <a:lnTo>
                          <a:pt x="662" y="174"/>
                        </a:lnTo>
                        <a:lnTo>
                          <a:pt x="664" y="174"/>
                        </a:lnTo>
                        <a:lnTo>
                          <a:pt x="664" y="174"/>
                        </a:lnTo>
                        <a:lnTo>
                          <a:pt x="664" y="172"/>
                        </a:lnTo>
                        <a:lnTo>
                          <a:pt x="664" y="172"/>
                        </a:lnTo>
                        <a:lnTo>
                          <a:pt x="666" y="172"/>
                        </a:lnTo>
                        <a:lnTo>
                          <a:pt x="666" y="172"/>
                        </a:lnTo>
                        <a:lnTo>
                          <a:pt x="668" y="172"/>
                        </a:lnTo>
                        <a:lnTo>
                          <a:pt x="668" y="172"/>
                        </a:lnTo>
                        <a:lnTo>
                          <a:pt x="668" y="172"/>
                        </a:lnTo>
                        <a:lnTo>
                          <a:pt x="670" y="172"/>
                        </a:lnTo>
                        <a:lnTo>
                          <a:pt x="670" y="172"/>
                        </a:lnTo>
                        <a:lnTo>
                          <a:pt x="672" y="172"/>
                        </a:lnTo>
                        <a:lnTo>
                          <a:pt x="672" y="172"/>
                        </a:lnTo>
                        <a:lnTo>
                          <a:pt x="672" y="172"/>
                        </a:lnTo>
                        <a:lnTo>
                          <a:pt x="674" y="172"/>
                        </a:lnTo>
                        <a:lnTo>
                          <a:pt x="674" y="172"/>
                        </a:lnTo>
                        <a:lnTo>
                          <a:pt x="674" y="174"/>
                        </a:lnTo>
                        <a:lnTo>
                          <a:pt x="674" y="174"/>
                        </a:lnTo>
                        <a:lnTo>
                          <a:pt x="676" y="174"/>
                        </a:lnTo>
                        <a:lnTo>
                          <a:pt x="676" y="174"/>
                        </a:lnTo>
                        <a:lnTo>
                          <a:pt x="676" y="174"/>
                        </a:lnTo>
                        <a:lnTo>
                          <a:pt x="676" y="176"/>
                        </a:lnTo>
                        <a:lnTo>
                          <a:pt x="678" y="176"/>
                        </a:lnTo>
                        <a:lnTo>
                          <a:pt x="678" y="176"/>
                        </a:lnTo>
                        <a:lnTo>
                          <a:pt x="678" y="176"/>
                        </a:lnTo>
                        <a:lnTo>
                          <a:pt x="678" y="176"/>
                        </a:lnTo>
                        <a:lnTo>
                          <a:pt x="680" y="176"/>
                        </a:lnTo>
                        <a:lnTo>
                          <a:pt x="680" y="178"/>
                        </a:lnTo>
                        <a:lnTo>
                          <a:pt x="680" y="178"/>
                        </a:lnTo>
                        <a:lnTo>
                          <a:pt x="680" y="178"/>
                        </a:lnTo>
                        <a:lnTo>
                          <a:pt x="682" y="178"/>
                        </a:lnTo>
                        <a:lnTo>
                          <a:pt x="682" y="178"/>
                        </a:lnTo>
                        <a:lnTo>
                          <a:pt x="684" y="178"/>
                        </a:lnTo>
                        <a:lnTo>
                          <a:pt x="684" y="178"/>
                        </a:lnTo>
                        <a:lnTo>
                          <a:pt x="684" y="178"/>
                        </a:lnTo>
                        <a:lnTo>
                          <a:pt x="684" y="178"/>
                        </a:lnTo>
                        <a:lnTo>
                          <a:pt x="685" y="178"/>
                        </a:lnTo>
                        <a:lnTo>
                          <a:pt x="685" y="178"/>
                        </a:lnTo>
                        <a:lnTo>
                          <a:pt x="685" y="178"/>
                        </a:lnTo>
                        <a:lnTo>
                          <a:pt x="685" y="178"/>
                        </a:lnTo>
                        <a:lnTo>
                          <a:pt x="687" y="178"/>
                        </a:lnTo>
                        <a:lnTo>
                          <a:pt x="687" y="178"/>
                        </a:lnTo>
                        <a:lnTo>
                          <a:pt x="689" y="178"/>
                        </a:lnTo>
                        <a:lnTo>
                          <a:pt x="689" y="178"/>
                        </a:lnTo>
                        <a:lnTo>
                          <a:pt x="689" y="178"/>
                        </a:lnTo>
                        <a:lnTo>
                          <a:pt x="691" y="178"/>
                        </a:lnTo>
                        <a:lnTo>
                          <a:pt x="691" y="178"/>
                        </a:lnTo>
                        <a:lnTo>
                          <a:pt x="691" y="178"/>
                        </a:lnTo>
                        <a:lnTo>
                          <a:pt x="693" y="178"/>
                        </a:lnTo>
                        <a:lnTo>
                          <a:pt x="693" y="178"/>
                        </a:lnTo>
                        <a:lnTo>
                          <a:pt x="693" y="180"/>
                        </a:lnTo>
                        <a:lnTo>
                          <a:pt x="695" y="180"/>
                        </a:lnTo>
                        <a:lnTo>
                          <a:pt x="695" y="180"/>
                        </a:lnTo>
                        <a:lnTo>
                          <a:pt x="695" y="180"/>
                        </a:lnTo>
                        <a:lnTo>
                          <a:pt x="695" y="178"/>
                        </a:lnTo>
                        <a:lnTo>
                          <a:pt x="697" y="178"/>
                        </a:lnTo>
                        <a:lnTo>
                          <a:pt x="697" y="178"/>
                        </a:lnTo>
                        <a:lnTo>
                          <a:pt x="697" y="178"/>
                        </a:lnTo>
                        <a:lnTo>
                          <a:pt x="699" y="178"/>
                        </a:lnTo>
                        <a:lnTo>
                          <a:pt x="699" y="178"/>
                        </a:lnTo>
                        <a:lnTo>
                          <a:pt x="699" y="178"/>
                        </a:lnTo>
                        <a:lnTo>
                          <a:pt x="699" y="178"/>
                        </a:lnTo>
                        <a:lnTo>
                          <a:pt x="701" y="178"/>
                        </a:lnTo>
                        <a:lnTo>
                          <a:pt x="701" y="176"/>
                        </a:lnTo>
                        <a:lnTo>
                          <a:pt x="701" y="176"/>
                        </a:lnTo>
                        <a:lnTo>
                          <a:pt x="701" y="176"/>
                        </a:lnTo>
                        <a:lnTo>
                          <a:pt x="701" y="176"/>
                        </a:lnTo>
                        <a:lnTo>
                          <a:pt x="703" y="176"/>
                        </a:lnTo>
                        <a:lnTo>
                          <a:pt x="703" y="176"/>
                        </a:lnTo>
                        <a:lnTo>
                          <a:pt x="703" y="174"/>
                        </a:lnTo>
                        <a:lnTo>
                          <a:pt x="705" y="174"/>
                        </a:lnTo>
                        <a:lnTo>
                          <a:pt x="705" y="174"/>
                        </a:lnTo>
                        <a:lnTo>
                          <a:pt x="705" y="174"/>
                        </a:lnTo>
                        <a:lnTo>
                          <a:pt x="705" y="174"/>
                        </a:lnTo>
                        <a:lnTo>
                          <a:pt x="705" y="172"/>
                        </a:lnTo>
                        <a:lnTo>
                          <a:pt x="706" y="172"/>
                        </a:lnTo>
                        <a:lnTo>
                          <a:pt x="706" y="172"/>
                        </a:lnTo>
                        <a:lnTo>
                          <a:pt x="706" y="172"/>
                        </a:lnTo>
                        <a:lnTo>
                          <a:pt x="706" y="172"/>
                        </a:lnTo>
                        <a:lnTo>
                          <a:pt x="706" y="170"/>
                        </a:lnTo>
                        <a:lnTo>
                          <a:pt x="708" y="170"/>
                        </a:lnTo>
                        <a:lnTo>
                          <a:pt x="708" y="170"/>
                        </a:lnTo>
                        <a:lnTo>
                          <a:pt x="708" y="170"/>
                        </a:lnTo>
                        <a:lnTo>
                          <a:pt x="710" y="170"/>
                        </a:lnTo>
                        <a:lnTo>
                          <a:pt x="710" y="168"/>
                        </a:lnTo>
                        <a:lnTo>
                          <a:pt x="710" y="168"/>
                        </a:lnTo>
                        <a:lnTo>
                          <a:pt x="710" y="168"/>
                        </a:lnTo>
                        <a:lnTo>
                          <a:pt x="710" y="168"/>
                        </a:lnTo>
                        <a:lnTo>
                          <a:pt x="710" y="166"/>
                        </a:lnTo>
                        <a:lnTo>
                          <a:pt x="710" y="166"/>
                        </a:lnTo>
                        <a:lnTo>
                          <a:pt x="710" y="166"/>
                        </a:lnTo>
                        <a:lnTo>
                          <a:pt x="712" y="166"/>
                        </a:lnTo>
                        <a:lnTo>
                          <a:pt x="712" y="166"/>
                        </a:lnTo>
                        <a:lnTo>
                          <a:pt x="712" y="166"/>
                        </a:lnTo>
                        <a:lnTo>
                          <a:pt x="712" y="164"/>
                        </a:lnTo>
                        <a:lnTo>
                          <a:pt x="714" y="164"/>
                        </a:lnTo>
                        <a:lnTo>
                          <a:pt x="714" y="164"/>
                        </a:lnTo>
                        <a:lnTo>
                          <a:pt x="716" y="164"/>
                        </a:lnTo>
                        <a:lnTo>
                          <a:pt x="716" y="166"/>
                        </a:lnTo>
                        <a:lnTo>
                          <a:pt x="716" y="166"/>
                        </a:lnTo>
                        <a:lnTo>
                          <a:pt x="716" y="166"/>
                        </a:lnTo>
                        <a:lnTo>
                          <a:pt x="718" y="166"/>
                        </a:lnTo>
                        <a:lnTo>
                          <a:pt x="718" y="166"/>
                        </a:lnTo>
                        <a:lnTo>
                          <a:pt x="718" y="166"/>
                        </a:lnTo>
                        <a:lnTo>
                          <a:pt x="718" y="166"/>
                        </a:lnTo>
                        <a:lnTo>
                          <a:pt x="720" y="166"/>
                        </a:lnTo>
                        <a:lnTo>
                          <a:pt x="720" y="166"/>
                        </a:lnTo>
                        <a:lnTo>
                          <a:pt x="722" y="166"/>
                        </a:lnTo>
                        <a:lnTo>
                          <a:pt x="722" y="166"/>
                        </a:lnTo>
                        <a:lnTo>
                          <a:pt x="722" y="166"/>
                        </a:lnTo>
                        <a:lnTo>
                          <a:pt x="724" y="166"/>
                        </a:lnTo>
                        <a:lnTo>
                          <a:pt x="724" y="166"/>
                        </a:lnTo>
                        <a:lnTo>
                          <a:pt x="726" y="166"/>
                        </a:lnTo>
                        <a:lnTo>
                          <a:pt x="726" y="166"/>
                        </a:lnTo>
                        <a:lnTo>
                          <a:pt x="726" y="166"/>
                        </a:lnTo>
                        <a:lnTo>
                          <a:pt x="726" y="166"/>
                        </a:lnTo>
                        <a:lnTo>
                          <a:pt x="728" y="166"/>
                        </a:lnTo>
                        <a:lnTo>
                          <a:pt x="728" y="166"/>
                        </a:lnTo>
                        <a:lnTo>
                          <a:pt x="728" y="166"/>
                        </a:lnTo>
                        <a:lnTo>
                          <a:pt x="729" y="166"/>
                        </a:lnTo>
                        <a:lnTo>
                          <a:pt x="729" y="166"/>
                        </a:lnTo>
                        <a:lnTo>
                          <a:pt x="731" y="166"/>
                        </a:lnTo>
                        <a:lnTo>
                          <a:pt x="731" y="166"/>
                        </a:lnTo>
                        <a:lnTo>
                          <a:pt x="731" y="164"/>
                        </a:lnTo>
                        <a:lnTo>
                          <a:pt x="731" y="164"/>
                        </a:lnTo>
                        <a:lnTo>
                          <a:pt x="731" y="164"/>
                        </a:lnTo>
                        <a:lnTo>
                          <a:pt x="733" y="164"/>
                        </a:lnTo>
                        <a:lnTo>
                          <a:pt x="733" y="163"/>
                        </a:lnTo>
                        <a:lnTo>
                          <a:pt x="733" y="163"/>
                        </a:lnTo>
                        <a:lnTo>
                          <a:pt x="733" y="163"/>
                        </a:lnTo>
                        <a:lnTo>
                          <a:pt x="733" y="163"/>
                        </a:lnTo>
                        <a:lnTo>
                          <a:pt x="735" y="163"/>
                        </a:lnTo>
                        <a:lnTo>
                          <a:pt x="735" y="161"/>
                        </a:lnTo>
                        <a:lnTo>
                          <a:pt x="735" y="161"/>
                        </a:lnTo>
                        <a:lnTo>
                          <a:pt x="737" y="161"/>
                        </a:lnTo>
                        <a:lnTo>
                          <a:pt x="737" y="161"/>
                        </a:lnTo>
                        <a:lnTo>
                          <a:pt x="737" y="161"/>
                        </a:lnTo>
                        <a:lnTo>
                          <a:pt x="737" y="161"/>
                        </a:lnTo>
                        <a:lnTo>
                          <a:pt x="739" y="161"/>
                        </a:lnTo>
                        <a:lnTo>
                          <a:pt x="739" y="161"/>
                        </a:lnTo>
                        <a:lnTo>
                          <a:pt x="739" y="161"/>
                        </a:lnTo>
                        <a:lnTo>
                          <a:pt x="739" y="161"/>
                        </a:lnTo>
                        <a:lnTo>
                          <a:pt x="741" y="161"/>
                        </a:lnTo>
                        <a:lnTo>
                          <a:pt x="741" y="159"/>
                        </a:lnTo>
                        <a:lnTo>
                          <a:pt x="741" y="159"/>
                        </a:lnTo>
                        <a:lnTo>
                          <a:pt x="741" y="159"/>
                        </a:lnTo>
                        <a:lnTo>
                          <a:pt x="741" y="157"/>
                        </a:lnTo>
                        <a:lnTo>
                          <a:pt x="741" y="157"/>
                        </a:lnTo>
                        <a:lnTo>
                          <a:pt x="741" y="157"/>
                        </a:lnTo>
                        <a:lnTo>
                          <a:pt x="741" y="155"/>
                        </a:lnTo>
                        <a:lnTo>
                          <a:pt x="741" y="155"/>
                        </a:lnTo>
                        <a:lnTo>
                          <a:pt x="741" y="155"/>
                        </a:lnTo>
                        <a:lnTo>
                          <a:pt x="741" y="153"/>
                        </a:lnTo>
                        <a:lnTo>
                          <a:pt x="743" y="153"/>
                        </a:lnTo>
                        <a:lnTo>
                          <a:pt x="743" y="153"/>
                        </a:lnTo>
                        <a:lnTo>
                          <a:pt x="743" y="153"/>
                        </a:lnTo>
                        <a:lnTo>
                          <a:pt x="743" y="153"/>
                        </a:lnTo>
                        <a:lnTo>
                          <a:pt x="743" y="151"/>
                        </a:lnTo>
                        <a:lnTo>
                          <a:pt x="743" y="151"/>
                        </a:lnTo>
                        <a:lnTo>
                          <a:pt x="745" y="151"/>
                        </a:lnTo>
                        <a:lnTo>
                          <a:pt x="745" y="151"/>
                        </a:lnTo>
                        <a:lnTo>
                          <a:pt x="745" y="151"/>
                        </a:lnTo>
                        <a:lnTo>
                          <a:pt x="745" y="149"/>
                        </a:lnTo>
                        <a:lnTo>
                          <a:pt x="745" y="149"/>
                        </a:lnTo>
                        <a:lnTo>
                          <a:pt x="745" y="149"/>
                        </a:lnTo>
                        <a:lnTo>
                          <a:pt x="747" y="149"/>
                        </a:lnTo>
                        <a:lnTo>
                          <a:pt x="747" y="147"/>
                        </a:lnTo>
                        <a:lnTo>
                          <a:pt x="747" y="147"/>
                        </a:lnTo>
                        <a:lnTo>
                          <a:pt x="749" y="147"/>
                        </a:lnTo>
                        <a:lnTo>
                          <a:pt x="749" y="147"/>
                        </a:lnTo>
                        <a:lnTo>
                          <a:pt x="749" y="147"/>
                        </a:lnTo>
                        <a:lnTo>
                          <a:pt x="749" y="147"/>
                        </a:lnTo>
                        <a:lnTo>
                          <a:pt x="751" y="147"/>
                        </a:lnTo>
                        <a:lnTo>
                          <a:pt x="751" y="147"/>
                        </a:lnTo>
                        <a:lnTo>
                          <a:pt x="751" y="145"/>
                        </a:lnTo>
                        <a:lnTo>
                          <a:pt x="751" y="145"/>
                        </a:lnTo>
                        <a:lnTo>
                          <a:pt x="752" y="145"/>
                        </a:lnTo>
                        <a:lnTo>
                          <a:pt x="752" y="147"/>
                        </a:lnTo>
                        <a:lnTo>
                          <a:pt x="752" y="147"/>
                        </a:lnTo>
                        <a:lnTo>
                          <a:pt x="754" y="147"/>
                        </a:lnTo>
                        <a:lnTo>
                          <a:pt x="754" y="147"/>
                        </a:lnTo>
                        <a:lnTo>
                          <a:pt x="754" y="147"/>
                        </a:lnTo>
                        <a:lnTo>
                          <a:pt x="756" y="147"/>
                        </a:lnTo>
                        <a:lnTo>
                          <a:pt x="756" y="147"/>
                        </a:lnTo>
                        <a:lnTo>
                          <a:pt x="756" y="145"/>
                        </a:lnTo>
                        <a:lnTo>
                          <a:pt x="758" y="145"/>
                        </a:lnTo>
                        <a:lnTo>
                          <a:pt x="758" y="145"/>
                        </a:lnTo>
                        <a:lnTo>
                          <a:pt x="758" y="145"/>
                        </a:lnTo>
                        <a:lnTo>
                          <a:pt x="758" y="147"/>
                        </a:lnTo>
                        <a:lnTo>
                          <a:pt x="760" y="147"/>
                        </a:lnTo>
                        <a:lnTo>
                          <a:pt x="760" y="147"/>
                        </a:lnTo>
                        <a:lnTo>
                          <a:pt x="760" y="145"/>
                        </a:lnTo>
                        <a:lnTo>
                          <a:pt x="760" y="145"/>
                        </a:lnTo>
                        <a:lnTo>
                          <a:pt x="760" y="145"/>
                        </a:lnTo>
                        <a:lnTo>
                          <a:pt x="760" y="145"/>
                        </a:lnTo>
                        <a:lnTo>
                          <a:pt x="760" y="143"/>
                        </a:lnTo>
                        <a:lnTo>
                          <a:pt x="760" y="143"/>
                        </a:lnTo>
                        <a:lnTo>
                          <a:pt x="760" y="141"/>
                        </a:lnTo>
                        <a:lnTo>
                          <a:pt x="762" y="141"/>
                        </a:lnTo>
                        <a:lnTo>
                          <a:pt x="762" y="141"/>
                        </a:lnTo>
                        <a:lnTo>
                          <a:pt x="764" y="141"/>
                        </a:lnTo>
                        <a:lnTo>
                          <a:pt x="764" y="141"/>
                        </a:lnTo>
                        <a:lnTo>
                          <a:pt x="764" y="141"/>
                        </a:lnTo>
                        <a:lnTo>
                          <a:pt x="764" y="143"/>
                        </a:lnTo>
                        <a:lnTo>
                          <a:pt x="766" y="143"/>
                        </a:lnTo>
                        <a:lnTo>
                          <a:pt x="766" y="143"/>
                        </a:lnTo>
                        <a:lnTo>
                          <a:pt x="766" y="143"/>
                        </a:lnTo>
                        <a:lnTo>
                          <a:pt x="766" y="143"/>
                        </a:lnTo>
                        <a:lnTo>
                          <a:pt x="768" y="143"/>
                        </a:lnTo>
                        <a:lnTo>
                          <a:pt x="768" y="143"/>
                        </a:lnTo>
                        <a:lnTo>
                          <a:pt x="768" y="143"/>
                        </a:lnTo>
                        <a:lnTo>
                          <a:pt x="770" y="143"/>
                        </a:lnTo>
                        <a:lnTo>
                          <a:pt x="770" y="141"/>
                        </a:lnTo>
                        <a:lnTo>
                          <a:pt x="770" y="141"/>
                        </a:lnTo>
                        <a:lnTo>
                          <a:pt x="770" y="141"/>
                        </a:lnTo>
                        <a:lnTo>
                          <a:pt x="770" y="141"/>
                        </a:lnTo>
                        <a:lnTo>
                          <a:pt x="772" y="141"/>
                        </a:lnTo>
                        <a:lnTo>
                          <a:pt x="772" y="141"/>
                        </a:lnTo>
                        <a:lnTo>
                          <a:pt x="772" y="140"/>
                        </a:lnTo>
                        <a:lnTo>
                          <a:pt x="772" y="140"/>
                        </a:lnTo>
                        <a:lnTo>
                          <a:pt x="773" y="140"/>
                        </a:lnTo>
                        <a:lnTo>
                          <a:pt x="773" y="140"/>
                        </a:lnTo>
                        <a:lnTo>
                          <a:pt x="773" y="140"/>
                        </a:lnTo>
                        <a:lnTo>
                          <a:pt x="775" y="140"/>
                        </a:lnTo>
                        <a:lnTo>
                          <a:pt x="775" y="138"/>
                        </a:lnTo>
                        <a:lnTo>
                          <a:pt x="775" y="138"/>
                        </a:lnTo>
                        <a:lnTo>
                          <a:pt x="775" y="138"/>
                        </a:lnTo>
                        <a:lnTo>
                          <a:pt x="775" y="138"/>
                        </a:lnTo>
                        <a:lnTo>
                          <a:pt x="777" y="138"/>
                        </a:lnTo>
                        <a:lnTo>
                          <a:pt x="777" y="138"/>
                        </a:lnTo>
                        <a:lnTo>
                          <a:pt x="777" y="138"/>
                        </a:lnTo>
                        <a:lnTo>
                          <a:pt x="779" y="138"/>
                        </a:lnTo>
                        <a:lnTo>
                          <a:pt x="779" y="138"/>
                        </a:lnTo>
                        <a:lnTo>
                          <a:pt x="781" y="138"/>
                        </a:lnTo>
                        <a:lnTo>
                          <a:pt x="781" y="138"/>
                        </a:lnTo>
                        <a:lnTo>
                          <a:pt x="781" y="138"/>
                        </a:lnTo>
                        <a:lnTo>
                          <a:pt x="781" y="138"/>
                        </a:lnTo>
                        <a:lnTo>
                          <a:pt x="781" y="138"/>
                        </a:lnTo>
                        <a:lnTo>
                          <a:pt x="783" y="138"/>
                        </a:lnTo>
                        <a:lnTo>
                          <a:pt x="783" y="138"/>
                        </a:lnTo>
                        <a:lnTo>
                          <a:pt x="785" y="138"/>
                        </a:lnTo>
                        <a:lnTo>
                          <a:pt x="785" y="138"/>
                        </a:lnTo>
                        <a:lnTo>
                          <a:pt x="785" y="138"/>
                        </a:lnTo>
                        <a:lnTo>
                          <a:pt x="787" y="138"/>
                        </a:lnTo>
                        <a:lnTo>
                          <a:pt x="787" y="138"/>
                        </a:lnTo>
                        <a:lnTo>
                          <a:pt x="787" y="138"/>
                        </a:lnTo>
                        <a:lnTo>
                          <a:pt x="787" y="138"/>
                        </a:lnTo>
                        <a:lnTo>
                          <a:pt x="787" y="138"/>
                        </a:lnTo>
                        <a:lnTo>
                          <a:pt x="789" y="138"/>
                        </a:lnTo>
                        <a:lnTo>
                          <a:pt x="789" y="138"/>
                        </a:lnTo>
                        <a:lnTo>
                          <a:pt x="791" y="138"/>
                        </a:lnTo>
                        <a:lnTo>
                          <a:pt x="791" y="138"/>
                        </a:lnTo>
                        <a:lnTo>
                          <a:pt x="791" y="138"/>
                        </a:lnTo>
                        <a:lnTo>
                          <a:pt x="791" y="140"/>
                        </a:lnTo>
                        <a:lnTo>
                          <a:pt x="791" y="140"/>
                        </a:lnTo>
                        <a:lnTo>
                          <a:pt x="791" y="138"/>
                        </a:lnTo>
                        <a:lnTo>
                          <a:pt x="793" y="138"/>
                        </a:lnTo>
                        <a:lnTo>
                          <a:pt x="793" y="140"/>
                        </a:lnTo>
                        <a:lnTo>
                          <a:pt x="793" y="140"/>
                        </a:lnTo>
                        <a:lnTo>
                          <a:pt x="793" y="140"/>
                        </a:lnTo>
                        <a:lnTo>
                          <a:pt x="793" y="140"/>
                        </a:lnTo>
                        <a:lnTo>
                          <a:pt x="795" y="140"/>
                        </a:lnTo>
                        <a:lnTo>
                          <a:pt x="795" y="140"/>
                        </a:lnTo>
                        <a:lnTo>
                          <a:pt x="795" y="141"/>
                        </a:lnTo>
                        <a:lnTo>
                          <a:pt x="796" y="141"/>
                        </a:lnTo>
                        <a:lnTo>
                          <a:pt x="796" y="141"/>
                        </a:lnTo>
                        <a:lnTo>
                          <a:pt x="796" y="141"/>
                        </a:lnTo>
                        <a:lnTo>
                          <a:pt x="796" y="143"/>
                        </a:lnTo>
                        <a:lnTo>
                          <a:pt x="796" y="143"/>
                        </a:lnTo>
                        <a:lnTo>
                          <a:pt x="796" y="143"/>
                        </a:lnTo>
                        <a:lnTo>
                          <a:pt x="796" y="145"/>
                        </a:lnTo>
                        <a:lnTo>
                          <a:pt x="796" y="145"/>
                        </a:lnTo>
                        <a:lnTo>
                          <a:pt x="796" y="145"/>
                        </a:lnTo>
                        <a:lnTo>
                          <a:pt x="796" y="145"/>
                        </a:lnTo>
                        <a:lnTo>
                          <a:pt x="796" y="145"/>
                        </a:lnTo>
                        <a:lnTo>
                          <a:pt x="798" y="145"/>
                        </a:lnTo>
                        <a:lnTo>
                          <a:pt x="798" y="143"/>
                        </a:lnTo>
                        <a:lnTo>
                          <a:pt x="798" y="143"/>
                        </a:lnTo>
                        <a:lnTo>
                          <a:pt x="798" y="143"/>
                        </a:lnTo>
                        <a:lnTo>
                          <a:pt x="798" y="143"/>
                        </a:lnTo>
                        <a:lnTo>
                          <a:pt x="798" y="141"/>
                        </a:lnTo>
                        <a:lnTo>
                          <a:pt x="800" y="141"/>
                        </a:lnTo>
                        <a:lnTo>
                          <a:pt x="800" y="141"/>
                        </a:lnTo>
                        <a:lnTo>
                          <a:pt x="800" y="141"/>
                        </a:lnTo>
                        <a:lnTo>
                          <a:pt x="802" y="141"/>
                        </a:lnTo>
                        <a:lnTo>
                          <a:pt x="802" y="141"/>
                        </a:lnTo>
                        <a:lnTo>
                          <a:pt x="802" y="140"/>
                        </a:lnTo>
                        <a:lnTo>
                          <a:pt x="802" y="140"/>
                        </a:lnTo>
                        <a:lnTo>
                          <a:pt x="802" y="140"/>
                        </a:lnTo>
                        <a:lnTo>
                          <a:pt x="804" y="140"/>
                        </a:lnTo>
                        <a:lnTo>
                          <a:pt x="804" y="138"/>
                        </a:lnTo>
                        <a:lnTo>
                          <a:pt x="804" y="138"/>
                        </a:lnTo>
                        <a:lnTo>
                          <a:pt x="804" y="138"/>
                        </a:lnTo>
                        <a:lnTo>
                          <a:pt x="804" y="138"/>
                        </a:lnTo>
                        <a:lnTo>
                          <a:pt x="804" y="138"/>
                        </a:lnTo>
                        <a:lnTo>
                          <a:pt x="804" y="136"/>
                        </a:lnTo>
                        <a:lnTo>
                          <a:pt x="802" y="136"/>
                        </a:lnTo>
                        <a:lnTo>
                          <a:pt x="802" y="136"/>
                        </a:lnTo>
                        <a:lnTo>
                          <a:pt x="802" y="136"/>
                        </a:lnTo>
                        <a:lnTo>
                          <a:pt x="802" y="134"/>
                        </a:lnTo>
                        <a:lnTo>
                          <a:pt x="802" y="134"/>
                        </a:lnTo>
                        <a:lnTo>
                          <a:pt x="802" y="134"/>
                        </a:lnTo>
                        <a:lnTo>
                          <a:pt x="802" y="134"/>
                        </a:lnTo>
                        <a:lnTo>
                          <a:pt x="802" y="132"/>
                        </a:lnTo>
                        <a:lnTo>
                          <a:pt x="802" y="132"/>
                        </a:lnTo>
                        <a:lnTo>
                          <a:pt x="802" y="132"/>
                        </a:lnTo>
                        <a:lnTo>
                          <a:pt x="802" y="130"/>
                        </a:lnTo>
                        <a:lnTo>
                          <a:pt x="802" y="130"/>
                        </a:lnTo>
                        <a:lnTo>
                          <a:pt x="802" y="130"/>
                        </a:lnTo>
                        <a:lnTo>
                          <a:pt x="802" y="130"/>
                        </a:lnTo>
                        <a:lnTo>
                          <a:pt x="800" y="130"/>
                        </a:lnTo>
                        <a:lnTo>
                          <a:pt x="800" y="130"/>
                        </a:lnTo>
                        <a:lnTo>
                          <a:pt x="802" y="130"/>
                        </a:lnTo>
                        <a:lnTo>
                          <a:pt x="802" y="130"/>
                        </a:lnTo>
                        <a:lnTo>
                          <a:pt x="802" y="130"/>
                        </a:lnTo>
                        <a:lnTo>
                          <a:pt x="802" y="130"/>
                        </a:lnTo>
                        <a:lnTo>
                          <a:pt x="804" y="130"/>
                        </a:lnTo>
                        <a:lnTo>
                          <a:pt x="804" y="130"/>
                        </a:lnTo>
                        <a:lnTo>
                          <a:pt x="802" y="130"/>
                        </a:lnTo>
                        <a:lnTo>
                          <a:pt x="802" y="128"/>
                        </a:lnTo>
                        <a:lnTo>
                          <a:pt x="802" y="128"/>
                        </a:lnTo>
                        <a:lnTo>
                          <a:pt x="802" y="128"/>
                        </a:lnTo>
                        <a:lnTo>
                          <a:pt x="802" y="128"/>
                        </a:lnTo>
                        <a:lnTo>
                          <a:pt x="802" y="126"/>
                        </a:lnTo>
                        <a:lnTo>
                          <a:pt x="800" y="126"/>
                        </a:lnTo>
                        <a:lnTo>
                          <a:pt x="800" y="126"/>
                        </a:lnTo>
                        <a:lnTo>
                          <a:pt x="798" y="126"/>
                        </a:lnTo>
                        <a:lnTo>
                          <a:pt x="798" y="126"/>
                        </a:lnTo>
                        <a:lnTo>
                          <a:pt x="798" y="126"/>
                        </a:lnTo>
                        <a:lnTo>
                          <a:pt x="796" y="126"/>
                        </a:lnTo>
                        <a:lnTo>
                          <a:pt x="796" y="126"/>
                        </a:lnTo>
                        <a:lnTo>
                          <a:pt x="796" y="126"/>
                        </a:lnTo>
                        <a:lnTo>
                          <a:pt x="796" y="126"/>
                        </a:lnTo>
                        <a:lnTo>
                          <a:pt x="795" y="126"/>
                        </a:lnTo>
                        <a:lnTo>
                          <a:pt x="795" y="124"/>
                        </a:lnTo>
                        <a:lnTo>
                          <a:pt x="795" y="124"/>
                        </a:lnTo>
                        <a:lnTo>
                          <a:pt x="795" y="124"/>
                        </a:lnTo>
                        <a:lnTo>
                          <a:pt x="795" y="122"/>
                        </a:lnTo>
                        <a:lnTo>
                          <a:pt x="795" y="122"/>
                        </a:lnTo>
                        <a:lnTo>
                          <a:pt x="793" y="122"/>
                        </a:lnTo>
                        <a:lnTo>
                          <a:pt x="793" y="122"/>
                        </a:lnTo>
                        <a:lnTo>
                          <a:pt x="793" y="122"/>
                        </a:lnTo>
                        <a:lnTo>
                          <a:pt x="791" y="122"/>
                        </a:lnTo>
                        <a:lnTo>
                          <a:pt x="791" y="120"/>
                        </a:lnTo>
                        <a:lnTo>
                          <a:pt x="791" y="120"/>
                        </a:lnTo>
                        <a:lnTo>
                          <a:pt x="791" y="120"/>
                        </a:lnTo>
                        <a:lnTo>
                          <a:pt x="791" y="120"/>
                        </a:lnTo>
                        <a:lnTo>
                          <a:pt x="791" y="118"/>
                        </a:lnTo>
                        <a:lnTo>
                          <a:pt x="791" y="118"/>
                        </a:lnTo>
                        <a:lnTo>
                          <a:pt x="789" y="118"/>
                        </a:lnTo>
                        <a:lnTo>
                          <a:pt x="789" y="118"/>
                        </a:lnTo>
                        <a:lnTo>
                          <a:pt x="789" y="118"/>
                        </a:lnTo>
                        <a:lnTo>
                          <a:pt x="787" y="118"/>
                        </a:lnTo>
                        <a:lnTo>
                          <a:pt x="787" y="118"/>
                        </a:lnTo>
                        <a:lnTo>
                          <a:pt x="787" y="118"/>
                        </a:lnTo>
                        <a:lnTo>
                          <a:pt x="787" y="117"/>
                        </a:lnTo>
                        <a:lnTo>
                          <a:pt x="785" y="117"/>
                        </a:lnTo>
                        <a:lnTo>
                          <a:pt x="785" y="117"/>
                        </a:lnTo>
                        <a:lnTo>
                          <a:pt x="785" y="117"/>
                        </a:lnTo>
                        <a:lnTo>
                          <a:pt x="785" y="117"/>
                        </a:lnTo>
                        <a:lnTo>
                          <a:pt x="783" y="117"/>
                        </a:lnTo>
                        <a:lnTo>
                          <a:pt x="783" y="115"/>
                        </a:lnTo>
                        <a:lnTo>
                          <a:pt x="783" y="115"/>
                        </a:lnTo>
                        <a:lnTo>
                          <a:pt x="781" y="115"/>
                        </a:lnTo>
                        <a:lnTo>
                          <a:pt x="781" y="115"/>
                        </a:lnTo>
                        <a:lnTo>
                          <a:pt x="781" y="115"/>
                        </a:lnTo>
                        <a:lnTo>
                          <a:pt x="781" y="113"/>
                        </a:lnTo>
                        <a:lnTo>
                          <a:pt x="781" y="113"/>
                        </a:lnTo>
                        <a:lnTo>
                          <a:pt x="779" y="113"/>
                        </a:lnTo>
                        <a:lnTo>
                          <a:pt x="779" y="113"/>
                        </a:lnTo>
                        <a:lnTo>
                          <a:pt x="779" y="113"/>
                        </a:lnTo>
                        <a:lnTo>
                          <a:pt x="777" y="113"/>
                        </a:lnTo>
                        <a:lnTo>
                          <a:pt x="777" y="113"/>
                        </a:lnTo>
                        <a:lnTo>
                          <a:pt x="777" y="113"/>
                        </a:lnTo>
                        <a:lnTo>
                          <a:pt x="775" y="113"/>
                        </a:lnTo>
                        <a:lnTo>
                          <a:pt x="775" y="113"/>
                        </a:lnTo>
                        <a:lnTo>
                          <a:pt x="775" y="113"/>
                        </a:lnTo>
                        <a:lnTo>
                          <a:pt x="775" y="113"/>
                        </a:lnTo>
                        <a:lnTo>
                          <a:pt x="773" y="113"/>
                        </a:lnTo>
                        <a:lnTo>
                          <a:pt x="773" y="113"/>
                        </a:lnTo>
                        <a:lnTo>
                          <a:pt x="772" y="113"/>
                        </a:lnTo>
                        <a:lnTo>
                          <a:pt x="772" y="113"/>
                        </a:lnTo>
                        <a:lnTo>
                          <a:pt x="772" y="113"/>
                        </a:lnTo>
                        <a:lnTo>
                          <a:pt x="770" y="113"/>
                        </a:lnTo>
                        <a:lnTo>
                          <a:pt x="770" y="113"/>
                        </a:lnTo>
                        <a:lnTo>
                          <a:pt x="770" y="113"/>
                        </a:lnTo>
                        <a:lnTo>
                          <a:pt x="768" y="113"/>
                        </a:lnTo>
                        <a:lnTo>
                          <a:pt x="768" y="113"/>
                        </a:lnTo>
                        <a:lnTo>
                          <a:pt x="768" y="113"/>
                        </a:lnTo>
                        <a:lnTo>
                          <a:pt x="766" y="113"/>
                        </a:lnTo>
                        <a:lnTo>
                          <a:pt x="766" y="113"/>
                        </a:lnTo>
                        <a:lnTo>
                          <a:pt x="766" y="113"/>
                        </a:lnTo>
                        <a:lnTo>
                          <a:pt x="766" y="115"/>
                        </a:lnTo>
                        <a:lnTo>
                          <a:pt x="766" y="115"/>
                        </a:lnTo>
                        <a:lnTo>
                          <a:pt x="766" y="115"/>
                        </a:lnTo>
                        <a:lnTo>
                          <a:pt x="764" y="115"/>
                        </a:lnTo>
                        <a:lnTo>
                          <a:pt x="764" y="117"/>
                        </a:lnTo>
                        <a:lnTo>
                          <a:pt x="764" y="117"/>
                        </a:lnTo>
                        <a:lnTo>
                          <a:pt x="764" y="117"/>
                        </a:lnTo>
                        <a:lnTo>
                          <a:pt x="764" y="117"/>
                        </a:lnTo>
                        <a:lnTo>
                          <a:pt x="764" y="118"/>
                        </a:lnTo>
                        <a:lnTo>
                          <a:pt x="762" y="118"/>
                        </a:lnTo>
                        <a:lnTo>
                          <a:pt x="762" y="118"/>
                        </a:lnTo>
                        <a:lnTo>
                          <a:pt x="762" y="118"/>
                        </a:lnTo>
                        <a:lnTo>
                          <a:pt x="760" y="118"/>
                        </a:lnTo>
                        <a:lnTo>
                          <a:pt x="760" y="120"/>
                        </a:lnTo>
                        <a:lnTo>
                          <a:pt x="760" y="120"/>
                        </a:lnTo>
                        <a:lnTo>
                          <a:pt x="760" y="120"/>
                        </a:lnTo>
                        <a:lnTo>
                          <a:pt x="758" y="120"/>
                        </a:lnTo>
                        <a:lnTo>
                          <a:pt x="758" y="118"/>
                        </a:lnTo>
                        <a:lnTo>
                          <a:pt x="758" y="118"/>
                        </a:lnTo>
                        <a:lnTo>
                          <a:pt x="758" y="118"/>
                        </a:lnTo>
                        <a:lnTo>
                          <a:pt x="758" y="118"/>
                        </a:lnTo>
                        <a:lnTo>
                          <a:pt x="756" y="118"/>
                        </a:lnTo>
                        <a:lnTo>
                          <a:pt x="756" y="117"/>
                        </a:lnTo>
                        <a:lnTo>
                          <a:pt x="756" y="117"/>
                        </a:lnTo>
                        <a:lnTo>
                          <a:pt x="754" y="117"/>
                        </a:lnTo>
                        <a:lnTo>
                          <a:pt x="754" y="117"/>
                        </a:lnTo>
                        <a:lnTo>
                          <a:pt x="754" y="117"/>
                        </a:lnTo>
                        <a:lnTo>
                          <a:pt x="754" y="117"/>
                        </a:lnTo>
                        <a:lnTo>
                          <a:pt x="754" y="115"/>
                        </a:lnTo>
                        <a:lnTo>
                          <a:pt x="752" y="115"/>
                        </a:lnTo>
                        <a:lnTo>
                          <a:pt x="752" y="115"/>
                        </a:lnTo>
                        <a:lnTo>
                          <a:pt x="751" y="115"/>
                        </a:lnTo>
                        <a:lnTo>
                          <a:pt x="751" y="115"/>
                        </a:lnTo>
                        <a:lnTo>
                          <a:pt x="751" y="115"/>
                        </a:lnTo>
                        <a:lnTo>
                          <a:pt x="751" y="115"/>
                        </a:lnTo>
                        <a:lnTo>
                          <a:pt x="749" y="115"/>
                        </a:lnTo>
                        <a:lnTo>
                          <a:pt x="749" y="115"/>
                        </a:lnTo>
                        <a:lnTo>
                          <a:pt x="749" y="115"/>
                        </a:lnTo>
                        <a:lnTo>
                          <a:pt x="749" y="115"/>
                        </a:lnTo>
                        <a:lnTo>
                          <a:pt x="747" y="115"/>
                        </a:lnTo>
                        <a:lnTo>
                          <a:pt x="747" y="115"/>
                        </a:lnTo>
                        <a:lnTo>
                          <a:pt x="745" y="115"/>
                        </a:lnTo>
                        <a:lnTo>
                          <a:pt x="745" y="117"/>
                        </a:lnTo>
                        <a:lnTo>
                          <a:pt x="745" y="117"/>
                        </a:lnTo>
                        <a:lnTo>
                          <a:pt x="745" y="117"/>
                        </a:lnTo>
                        <a:lnTo>
                          <a:pt x="743" y="117"/>
                        </a:lnTo>
                        <a:lnTo>
                          <a:pt x="743" y="117"/>
                        </a:lnTo>
                        <a:lnTo>
                          <a:pt x="743" y="115"/>
                        </a:lnTo>
                        <a:lnTo>
                          <a:pt x="743" y="115"/>
                        </a:lnTo>
                        <a:lnTo>
                          <a:pt x="741" y="115"/>
                        </a:lnTo>
                        <a:lnTo>
                          <a:pt x="741" y="115"/>
                        </a:lnTo>
                        <a:lnTo>
                          <a:pt x="739" y="115"/>
                        </a:lnTo>
                        <a:lnTo>
                          <a:pt x="739" y="115"/>
                        </a:lnTo>
                        <a:lnTo>
                          <a:pt x="739" y="117"/>
                        </a:lnTo>
                        <a:lnTo>
                          <a:pt x="739" y="117"/>
                        </a:lnTo>
                        <a:lnTo>
                          <a:pt x="739" y="117"/>
                        </a:lnTo>
                        <a:lnTo>
                          <a:pt x="737" y="117"/>
                        </a:lnTo>
                        <a:lnTo>
                          <a:pt x="737" y="117"/>
                        </a:lnTo>
                        <a:lnTo>
                          <a:pt x="737" y="118"/>
                        </a:lnTo>
                        <a:lnTo>
                          <a:pt x="737" y="118"/>
                        </a:lnTo>
                        <a:lnTo>
                          <a:pt x="737" y="118"/>
                        </a:lnTo>
                        <a:lnTo>
                          <a:pt x="735" y="118"/>
                        </a:lnTo>
                        <a:lnTo>
                          <a:pt x="735" y="120"/>
                        </a:lnTo>
                        <a:lnTo>
                          <a:pt x="735" y="120"/>
                        </a:lnTo>
                        <a:lnTo>
                          <a:pt x="735" y="118"/>
                        </a:lnTo>
                        <a:lnTo>
                          <a:pt x="733" y="118"/>
                        </a:lnTo>
                        <a:lnTo>
                          <a:pt x="733" y="118"/>
                        </a:lnTo>
                        <a:lnTo>
                          <a:pt x="733" y="118"/>
                        </a:lnTo>
                        <a:lnTo>
                          <a:pt x="733" y="118"/>
                        </a:lnTo>
                        <a:lnTo>
                          <a:pt x="733" y="117"/>
                        </a:lnTo>
                        <a:lnTo>
                          <a:pt x="731" y="117"/>
                        </a:lnTo>
                        <a:lnTo>
                          <a:pt x="731" y="117"/>
                        </a:lnTo>
                        <a:lnTo>
                          <a:pt x="731" y="117"/>
                        </a:lnTo>
                        <a:lnTo>
                          <a:pt x="731" y="117"/>
                        </a:lnTo>
                        <a:lnTo>
                          <a:pt x="731" y="115"/>
                        </a:lnTo>
                        <a:lnTo>
                          <a:pt x="729" y="115"/>
                        </a:lnTo>
                        <a:lnTo>
                          <a:pt x="729" y="115"/>
                        </a:lnTo>
                        <a:lnTo>
                          <a:pt x="729" y="115"/>
                        </a:lnTo>
                        <a:lnTo>
                          <a:pt x="729" y="113"/>
                        </a:lnTo>
                        <a:lnTo>
                          <a:pt x="728" y="113"/>
                        </a:lnTo>
                        <a:lnTo>
                          <a:pt x="728" y="113"/>
                        </a:lnTo>
                        <a:lnTo>
                          <a:pt x="728" y="113"/>
                        </a:lnTo>
                        <a:lnTo>
                          <a:pt x="728" y="113"/>
                        </a:lnTo>
                        <a:lnTo>
                          <a:pt x="728" y="113"/>
                        </a:lnTo>
                        <a:lnTo>
                          <a:pt x="728" y="113"/>
                        </a:lnTo>
                        <a:lnTo>
                          <a:pt x="728" y="113"/>
                        </a:lnTo>
                        <a:lnTo>
                          <a:pt x="728" y="111"/>
                        </a:lnTo>
                        <a:lnTo>
                          <a:pt x="728" y="111"/>
                        </a:lnTo>
                        <a:lnTo>
                          <a:pt x="728" y="111"/>
                        </a:lnTo>
                        <a:lnTo>
                          <a:pt x="728" y="109"/>
                        </a:lnTo>
                        <a:lnTo>
                          <a:pt x="728" y="109"/>
                        </a:lnTo>
                        <a:lnTo>
                          <a:pt x="728" y="109"/>
                        </a:lnTo>
                        <a:lnTo>
                          <a:pt x="729" y="109"/>
                        </a:lnTo>
                        <a:lnTo>
                          <a:pt x="729" y="109"/>
                        </a:lnTo>
                        <a:lnTo>
                          <a:pt x="731" y="109"/>
                        </a:lnTo>
                        <a:lnTo>
                          <a:pt x="731" y="109"/>
                        </a:lnTo>
                        <a:lnTo>
                          <a:pt x="731" y="107"/>
                        </a:lnTo>
                        <a:lnTo>
                          <a:pt x="731" y="107"/>
                        </a:lnTo>
                        <a:lnTo>
                          <a:pt x="733" y="107"/>
                        </a:lnTo>
                        <a:lnTo>
                          <a:pt x="733" y="107"/>
                        </a:lnTo>
                        <a:lnTo>
                          <a:pt x="733" y="107"/>
                        </a:lnTo>
                        <a:lnTo>
                          <a:pt x="733" y="105"/>
                        </a:lnTo>
                        <a:lnTo>
                          <a:pt x="733" y="105"/>
                        </a:lnTo>
                        <a:lnTo>
                          <a:pt x="733" y="105"/>
                        </a:lnTo>
                        <a:lnTo>
                          <a:pt x="733" y="103"/>
                        </a:lnTo>
                        <a:lnTo>
                          <a:pt x="733" y="103"/>
                        </a:lnTo>
                        <a:lnTo>
                          <a:pt x="733" y="101"/>
                        </a:lnTo>
                        <a:lnTo>
                          <a:pt x="733" y="101"/>
                        </a:lnTo>
                        <a:lnTo>
                          <a:pt x="733" y="101"/>
                        </a:lnTo>
                        <a:lnTo>
                          <a:pt x="735" y="101"/>
                        </a:lnTo>
                        <a:lnTo>
                          <a:pt x="735" y="99"/>
                        </a:lnTo>
                        <a:lnTo>
                          <a:pt x="735" y="99"/>
                        </a:lnTo>
                        <a:lnTo>
                          <a:pt x="735" y="99"/>
                        </a:lnTo>
                        <a:lnTo>
                          <a:pt x="737" y="99"/>
                        </a:lnTo>
                        <a:lnTo>
                          <a:pt x="737" y="97"/>
                        </a:lnTo>
                        <a:lnTo>
                          <a:pt x="737" y="97"/>
                        </a:lnTo>
                        <a:lnTo>
                          <a:pt x="737" y="97"/>
                        </a:lnTo>
                        <a:lnTo>
                          <a:pt x="737" y="97"/>
                        </a:lnTo>
                        <a:lnTo>
                          <a:pt x="737" y="97"/>
                        </a:lnTo>
                        <a:lnTo>
                          <a:pt x="739" y="97"/>
                        </a:lnTo>
                        <a:lnTo>
                          <a:pt x="739" y="95"/>
                        </a:lnTo>
                        <a:lnTo>
                          <a:pt x="737" y="95"/>
                        </a:lnTo>
                        <a:lnTo>
                          <a:pt x="737" y="95"/>
                        </a:lnTo>
                        <a:lnTo>
                          <a:pt x="737" y="94"/>
                        </a:lnTo>
                        <a:lnTo>
                          <a:pt x="737" y="94"/>
                        </a:lnTo>
                        <a:lnTo>
                          <a:pt x="739" y="94"/>
                        </a:lnTo>
                        <a:lnTo>
                          <a:pt x="739" y="92"/>
                        </a:lnTo>
                        <a:lnTo>
                          <a:pt x="739" y="92"/>
                        </a:lnTo>
                        <a:lnTo>
                          <a:pt x="739" y="92"/>
                        </a:lnTo>
                        <a:lnTo>
                          <a:pt x="739" y="90"/>
                        </a:lnTo>
                        <a:lnTo>
                          <a:pt x="739" y="90"/>
                        </a:lnTo>
                        <a:lnTo>
                          <a:pt x="739" y="90"/>
                        </a:lnTo>
                        <a:lnTo>
                          <a:pt x="739" y="90"/>
                        </a:lnTo>
                        <a:lnTo>
                          <a:pt x="741" y="90"/>
                        </a:lnTo>
                        <a:lnTo>
                          <a:pt x="741" y="88"/>
                        </a:lnTo>
                        <a:lnTo>
                          <a:pt x="741" y="88"/>
                        </a:lnTo>
                        <a:lnTo>
                          <a:pt x="741" y="88"/>
                        </a:lnTo>
                        <a:lnTo>
                          <a:pt x="741" y="86"/>
                        </a:lnTo>
                        <a:lnTo>
                          <a:pt x="743" y="86"/>
                        </a:lnTo>
                        <a:lnTo>
                          <a:pt x="743" y="86"/>
                        </a:lnTo>
                        <a:lnTo>
                          <a:pt x="743" y="86"/>
                        </a:lnTo>
                        <a:lnTo>
                          <a:pt x="743" y="84"/>
                        </a:lnTo>
                        <a:lnTo>
                          <a:pt x="743" y="84"/>
                        </a:lnTo>
                        <a:lnTo>
                          <a:pt x="743" y="84"/>
                        </a:lnTo>
                        <a:lnTo>
                          <a:pt x="743" y="82"/>
                        </a:lnTo>
                        <a:lnTo>
                          <a:pt x="745" y="82"/>
                        </a:lnTo>
                        <a:lnTo>
                          <a:pt x="745" y="82"/>
                        </a:lnTo>
                        <a:lnTo>
                          <a:pt x="745" y="82"/>
                        </a:lnTo>
                        <a:lnTo>
                          <a:pt x="745" y="82"/>
                        </a:lnTo>
                        <a:lnTo>
                          <a:pt x="745" y="80"/>
                        </a:lnTo>
                        <a:lnTo>
                          <a:pt x="745" y="80"/>
                        </a:lnTo>
                        <a:lnTo>
                          <a:pt x="745" y="80"/>
                        </a:lnTo>
                        <a:lnTo>
                          <a:pt x="747" y="80"/>
                        </a:lnTo>
                        <a:lnTo>
                          <a:pt x="747" y="78"/>
                        </a:lnTo>
                        <a:lnTo>
                          <a:pt x="747" y="78"/>
                        </a:lnTo>
                        <a:lnTo>
                          <a:pt x="747" y="78"/>
                        </a:lnTo>
                        <a:lnTo>
                          <a:pt x="747" y="76"/>
                        </a:lnTo>
                        <a:lnTo>
                          <a:pt x="749" y="76"/>
                        </a:lnTo>
                        <a:lnTo>
                          <a:pt x="749" y="76"/>
                        </a:lnTo>
                        <a:lnTo>
                          <a:pt x="749" y="74"/>
                        </a:lnTo>
                        <a:lnTo>
                          <a:pt x="749" y="74"/>
                        </a:lnTo>
                        <a:lnTo>
                          <a:pt x="749" y="74"/>
                        </a:lnTo>
                        <a:lnTo>
                          <a:pt x="749" y="76"/>
                        </a:lnTo>
                        <a:lnTo>
                          <a:pt x="751" y="76"/>
                        </a:lnTo>
                        <a:lnTo>
                          <a:pt x="751" y="76"/>
                        </a:lnTo>
                        <a:lnTo>
                          <a:pt x="751" y="76"/>
                        </a:lnTo>
                        <a:lnTo>
                          <a:pt x="751" y="76"/>
                        </a:lnTo>
                        <a:lnTo>
                          <a:pt x="752" y="76"/>
                        </a:lnTo>
                        <a:lnTo>
                          <a:pt x="752" y="78"/>
                        </a:lnTo>
                        <a:lnTo>
                          <a:pt x="752" y="78"/>
                        </a:lnTo>
                        <a:lnTo>
                          <a:pt x="754" y="78"/>
                        </a:lnTo>
                        <a:lnTo>
                          <a:pt x="754" y="78"/>
                        </a:lnTo>
                        <a:lnTo>
                          <a:pt x="754" y="78"/>
                        </a:lnTo>
                        <a:lnTo>
                          <a:pt x="754" y="78"/>
                        </a:lnTo>
                        <a:lnTo>
                          <a:pt x="756" y="78"/>
                        </a:lnTo>
                        <a:lnTo>
                          <a:pt x="756" y="78"/>
                        </a:lnTo>
                        <a:lnTo>
                          <a:pt x="758" y="78"/>
                        </a:lnTo>
                        <a:lnTo>
                          <a:pt x="758" y="80"/>
                        </a:lnTo>
                        <a:lnTo>
                          <a:pt x="758" y="80"/>
                        </a:lnTo>
                        <a:lnTo>
                          <a:pt x="758" y="80"/>
                        </a:lnTo>
                        <a:lnTo>
                          <a:pt x="760" y="80"/>
                        </a:lnTo>
                        <a:lnTo>
                          <a:pt x="760" y="80"/>
                        </a:lnTo>
                        <a:lnTo>
                          <a:pt x="760" y="80"/>
                        </a:lnTo>
                        <a:lnTo>
                          <a:pt x="762" y="80"/>
                        </a:lnTo>
                        <a:lnTo>
                          <a:pt x="762" y="80"/>
                        </a:lnTo>
                        <a:lnTo>
                          <a:pt x="764" y="80"/>
                        </a:lnTo>
                        <a:lnTo>
                          <a:pt x="764" y="80"/>
                        </a:lnTo>
                        <a:lnTo>
                          <a:pt x="764" y="80"/>
                        </a:lnTo>
                        <a:lnTo>
                          <a:pt x="764" y="80"/>
                        </a:lnTo>
                        <a:lnTo>
                          <a:pt x="766" y="80"/>
                        </a:lnTo>
                        <a:lnTo>
                          <a:pt x="766" y="82"/>
                        </a:lnTo>
                        <a:lnTo>
                          <a:pt x="766" y="82"/>
                        </a:lnTo>
                        <a:lnTo>
                          <a:pt x="766" y="82"/>
                        </a:lnTo>
                        <a:lnTo>
                          <a:pt x="768" y="82"/>
                        </a:lnTo>
                        <a:lnTo>
                          <a:pt x="768" y="82"/>
                        </a:lnTo>
                        <a:lnTo>
                          <a:pt x="768" y="82"/>
                        </a:lnTo>
                        <a:lnTo>
                          <a:pt x="770" y="82"/>
                        </a:lnTo>
                        <a:lnTo>
                          <a:pt x="770" y="82"/>
                        </a:lnTo>
                        <a:lnTo>
                          <a:pt x="770" y="82"/>
                        </a:lnTo>
                        <a:lnTo>
                          <a:pt x="770" y="82"/>
                        </a:lnTo>
                        <a:lnTo>
                          <a:pt x="770" y="80"/>
                        </a:lnTo>
                        <a:lnTo>
                          <a:pt x="772" y="80"/>
                        </a:lnTo>
                        <a:lnTo>
                          <a:pt x="772" y="80"/>
                        </a:lnTo>
                        <a:lnTo>
                          <a:pt x="772" y="80"/>
                        </a:lnTo>
                        <a:lnTo>
                          <a:pt x="772" y="80"/>
                        </a:lnTo>
                        <a:lnTo>
                          <a:pt x="772" y="78"/>
                        </a:lnTo>
                        <a:lnTo>
                          <a:pt x="773" y="78"/>
                        </a:lnTo>
                        <a:lnTo>
                          <a:pt x="773" y="78"/>
                        </a:lnTo>
                        <a:lnTo>
                          <a:pt x="775" y="78"/>
                        </a:lnTo>
                        <a:lnTo>
                          <a:pt x="775" y="78"/>
                        </a:lnTo>
                        <a:lnTo>
                          <a:pt x="775" y="78"/>
                        </a:lnTo>
                        <a:lnTo>
                          <a:pt x="775" y="76"/>
                        </a:lnTo>
                        <a:lnTo>
                          <a:pt x="775" y="76"/>
                        </a:lnTo>
                        <a:lnTo>
                          <a:pt x="777" y="76"/>
                        </a:lnTo>
                        <a:lnTo>
                          <a:pt x="777" y="76"/>
                        </a:lnTo>
                        <a:lnTo>
                          <a:pt x="777" y="76"/>
                        </a:lnTo>
                        <a:lnTo>
                          <a:pt x="777" y="74"/>
                        </a:lnTo>
                        <a:lnTo>
                          <a:pt x="777" y="74"/>
                        </a:lnTo>
                        <a:lnTo>
                          <a:pt x="779" y="74"/>
                        </a:lnTo>
                        <a:lnTo>
                          <a:pt x="779" y="74"/>
                        </a:lnTo>
                        <a:lnTo>
                          <a:pt x="779" y="74"/>
                        </a:lnTo>
                        <a:lnTo>
                          <a:pt x="781" y="74"/>
                        </a:lnTo>
                        <a:lnTo>
                          <a:pt x="781" y="73"/>
                        </a:lnTo>
                        <a:lnTo>
                          <a:pt x="781" y="73"/>
                        </a:lnTo>
                        <a:lnTo>
                          <a:pt x="781" y="73"/>
                        </a:lnTo>
                        <a:lnTo>
                          <a:pt x="781" y="73"/>
                        </a:lnTo>
                        <a:lnTo>
                          <a:pt x="783" y="73"/>
                        </a:lnTo>
                        <a:lnTo>
                          <a:pt x="783" y="73"/>
                        </a:lnTo>
                        <a:lnTo>
                          <a:pt x="785" y="73"/>
                        </a:lnTo>
                        <a:lnTo>
                          <a:pt x="785" y="73"/>
                        </a:lnTo>
                        <a:lnTo>
                          <a:pt x="785" y="73"/>
                        </a:lnTo>
                        <a:lnTo>
                          <a:pt x="787" y="73"/>
                        </a:lnTo>
                        <a:lnTo>
                          <a:pt x="787" y="73"/>
                        </a:lnTo>
                        <a:lnTo>
                          <a:pt x="787" y="73"/>
                        </a:lnTo>
                        <a:lnTo>
                          <a:pt x="787" y="73"/>
                        </a:lnTo>
                        <a:lnTo>
                          <a:pt x="787" y="73"/>
                        </a:lnTo>
                        <a:lnTo>
                          <a:pt x="789" y="73"/>
                        </a:lnTo>
                        <a:lnTo>
                          <a:pt x="789" y="73"/>
                        </a:lnTo>
                        <a:lnTo>
                          <a:pt x="789" y="73"/>
                        </a:lnTo>
                        <a:lnTo>
                          <a:pt x="791" y="73"/>
                        </a:lnTo>
                        <a:lnTo>
                          <a:pt x="791" y="73"/>
                        </a:lnTo>
                        <a:lnTo>
                          <a:pt x="791" y="73"/>
                        </a:lnTo>
                        <a:lnTo>
                          <a:pt x="793" y="73"/>
                        </a:lnTo>
                        <a:lnTo>
                          <a:pt x="793" y="71"/>
                        </a:lnTo>
                        <a:lnTo>
                          <a:pt x="793" y="71"/>
                        </a:lnTo>
                        <a:lnTo>
                          <a:pt x="793" y="71"/>
                        </a:lnTo>
                        <a:lnTo>
                          <a:pt x="793" y="71"/>
                        </a:lnTo>
                        <a:lnTo>
                          <a:pt x="793" y="69"/>
                        </a:lnTo>
                        <a:lnTo>
                          <a:pt x="795" y="69"/>
                        </a:lnTo>
                        <a:lnTo>
                          <a:pt x="795" y="69"/>
                        </a:lnTo>
                        <a:lnTo>
                          <a:pt x="795" y="69"/>
                        </a:lnTo>
                        <a:lnTo>
                          <a:pt x="795" y="67"/>
                        </a:lnTo>
                        <a:lnTo>
                          <a:pt x="795" y="67"/>
                        </a:lnTo>
                        <a:lnTo>
                          <a:pt x="795" y="67"/>
                        </a:lnTo>
                        <a:lnTo>
                          <a:pt x="795" y="65"/>
                        </a:lnTo>
                        <a:lnTo>
                          <a:pt x="795" y="65"/>
                        </a:lnTo>
                        <a:lnTo>
                          <a:pt x="793" y="65"/>
                        </a:lnTo>
                        <a:lnTo>
                          <a:pt x="793" y="65"/>
                        </a:lnTo>
                        <a:lnTo>
                          <a:pt x="793" y="65"/>
                        </a:lnTo>
                        <a:lnTo>
                          <a:pt x="791" y="65"/>
                        </a:lnTo>
                        <a:lnTo>
                          <a:pt x="791" y="65"/>
                        </a:lnTo>
                        <a:lnTo>
                          <a:pt x="791" y="65"/>
                        </a:lnTo>
                        <a:lnTo>
                          <a:pt x="791" y="63"/>
                        </a:lnTo>
                        <a:lnTo>
                          <a:pt x="791" y="63"/>
                        </a:lnTo>
                        <a:lnTo>
                          <a:pt x="793" y="63"/>
                        </a:lnTo>
                        <a:lnTo>
                          <a:pt x="793" y="63"/>
                        </a:lnTo>
                        <a:lnTo>
                          <a:pt x="793" y="63"/>
                        </a:lnTo>
                        <a:lnTo>
                          <a:pt x="793" y="61"/>
                        </a:lnTo>
                        <a:lnTo>
                          <a:pt x="793" y="61"/>
                        </a:lnTo>
                        <a:lnTo>
                          <a:pt x="793" y="59"/>
                        </a:lnTo>
                        <a:lnTo>
                          <a:pt x="793" y="59"/>
                        </a:lnTo>
                        <a:lnTo>
                          <a:pt x="793" y="59"/>
                        </a:lnTo>
                        <a:lnTo>
                          <a:pt x="795" y="59"/>
                        </a:lnTo>
                        <a:lnTo>
                          <a:pt x="795" y="59"/>
                        </a:lnTo>
                        <a:lnTo>
                          <a:pt x="795" y="57"/>
                        </a:lnTo>
                        <a:lnTo>
                          <a:pt x="796" y="57"/>
                        </a:lnTo>
                        <a:lnTo>
                          <a:pt x="796" y="57"/>
                        </a:lnTo>
                        <a:lnTo>
                          <a:pt x="796" y="57"/>
                        </a:lnTo>
                        <a:lnTo>
                          <a:pt x="796" y="57"/>
                        </a:lnTo>
                        <a:lnTo>
                          <a:pt x="796" y="57"/>
                        </a:lnTo>
                        <a:lnTo>
                          <a:pt x="796" y="55"/>
                        </a:lnTo>
                        <a:lnTo>
                          <a:pt x="796" y="55"/>
                        </a:lnTo>
                        <a:lnTo>
                          <a:pt x="796" y="53"/>
                        </a:lnTo>
                        <a:lnTo>
                          <a:pt x="796" y="53"/>
                        </a:lnTo>
                        <a:lnTo>
                          <a:pt x="798" y="53"/>
                        </a:lnTo>
                        <a:lnTo>
                          <a:pt x="798" y="51"/>
                        </a:lnTo>
                        <a:lnTo>
                          <a:pt x="798" y="51"/>
                        </a:lnTo>
                        <a:lnTo>
                          <a:pt x="798" y="51"/>
                        </a:lnTo>
                        <a:lnTo>
                          <a:pt x="798" y="51"/>
                        </a:lnTo>
                        <a:lnTo>
                          <a:pt x="800" y="51"/>
                        </a:lnTo>
                        <a:lnTo>
                          <a:pt x="800" y="50"/>
                        </a:lnTo>
                        <a:lnTo>
                          <a:pt x="800" y="50"/>
                        </a:lnTo>
                        <a:lnTo>
                          <a:pt x="800" y="50"/>
                        </a:lnTo>
                        <a:lnTo>
                          <a:pt x="802" y="50"/>
                        </a:lnTo>
                        <a:lnTo>
                          <a:pt x="802" y="50"/>
                        </a:lnTo>
                        <a:lnTo>
                          <a:pt x="802" y="48"/>
                        </a:lnTo>
                        <a:lnTo>
                          <a:pt x="802" y="48"/>
                        </a:lnTo>
                        <a:lnTo>
                          <a:pt x="802" y="48"/>
                        </a:lnTo>
                        <a:lnTo>
                          <a:pt x="802" y="46"/>
                        </a:lnTo>
                        <a:lnTo>
                          <a:pt x="802" y="46"/>
                        </a:lnTo>
                        <a:lnTo>
                          <a:pt x="802" y="46"/>
                        </a:lnTo>
                        <a:lnTo>
                          <a:pt x="804" y="46"/>
                        </a:lnTo>
                        <a:lnTo>
                          <a:pt x="804" y="44"/>
                        </a:lnTo>
                        <a:lnTo>
                          <a:pt x="804" y="44"/>
                        </a:lnTo>
                        <a:lnTo>
                          <a:pt x="804" y="44"/>
                        </a:lnTo>
                        <a:lnTo>
                          <a:pt x="804" y="42"/>
                        </a:lnTo>
                        <a:lnTo>
                          <a:pt x="804" y="42"/>
                        </a:lnTo>
                        <a:lnTo>
                          <a:pt x="804" y="42"/>
                        </a:lnTo>
                        <a:lnTo>
                          <a:pt x="804" y="42"/>
                        </a:lnTo>
                        <a:lnTo>
                          <a:pt x="806" y="42"/>
                        </a:lnTo>
                        <a:lnTo>
                          <a:pt x="806" y="40"/>
                        </a:lnTo>
                        <a:lnTo>
                          <a:pt x="806" y="40"/>
                        </a:lnTo>
                        <a:lnTo>
                          <a:pt x="806" y="40"/>
                        </a:lnTo>
                        <a:lnTo>
                          <a:pt x="806" y="38"/>
                        </a:lnTo>
                        <a:lnTo>
                          <a:pt x="808" y="38"/>
                        </a:lnTo>
                        <a:lnTo>
                          <a:pt x="808" y="38"/>
                        </a:lnTo>
                        <a:lnTo>
                          <a:pt x="808" y="38"/>
                        </a:lnTo>
                        <a:lnTo>
                          <a:pt x="808" y="38"/>
                        </a:lnTo>
                        <a:lnTo>
                          <a:pt x="808" y="36"/>
                        </a:lnTo>
                        <a:lnTo>
                          <a:pt x="810" y="36"/>
                        </a:lnTo>
                        <a:lnTo>
                          <a:pt x="810" y="36"/>
                        </a:lnTo>
                        <a:lnTo>
                          <a:pt x="810" y="36"/>
                        </a:lnTo>
                        <a:lnTo>
                          <a:pt x="812" y="36"/>
                        </a:lnTo>
                        <a:lnTo>
                          <a:pt x="812" y="34"/>
                        </a:lnTo>
                        <a:lnTo>
                          <a:pt x="812" y="34"/>
                        </a:lnTo>
                        <a:lnTo>
                          <a:pt x="812" y="34"/>
                        </a:lnTo>
                        <a:lnTo>
                          <a:pt x="812" y="34"/>
                        </a:lnTo>
                        <a:lnTo>
                          <a:pt x="814" y="34"/>
                        </a:lnTo>
                        <a:lnTo>
                          <a:pt x="814" y="34"/>
                        </a:lnTo>
                        <a:lnTo>
                          <a:pt x="814" y="34"/>
                        </a:lnTo>
                        <a:lnTo>
                          <a:pt x="814" y="34"/>
                        </a:lnTo>
                        <a:lnTo>
                          <a:pt x="816" y="34"/>
                        </a:lnTo>
                        <a:lnTo>
                          <a:pt x="816" y="32"/>
                        </a:lnTo>
                        <a:lnTo>
                          <a:pt x="816" y="32"/>
                        </a:lnTo>
                        <a:lnTo>
                          <a:pt x="817" y="32"/>
                        </a:lnTo>
                        <a:lnTo>
                          <a:pt x="817" y="32"/>
                        </a:lnTo>
                        <a:lnTo>
                          <a:pt x="817" y="32"/>
                        </a:lnTo>
                        <a:lnTo>
                          <a:pt x="817" y="30"/>
                        </a:lnTo>
                        <a:lnTo>
                          <a:pt x="817" y="30"/>
                        </a:lnTo>
                        <a:lnTo>
                          <a:pt x="817" y="30"/>
                        </a:lnTo>
                        <a:lnTo>
                          <a:pt x="817" y="28"/>
                        </a:lnTo>
                        <a:lnTo>
                          <a:pt x="819" y="28"/>
                        </a:lnTo>
                        <a:lnTo>
                          <a:pt x="819" y="28"/>
                        </a:lnTo>
                        <a:lnTo>
                          <a:pt x="819" y="27"/>
                        </a:lnTo>
                        <a:lnTo>
                          <a:pt x="819" y="27"/>
                        </a:lnTo>
                        <a:lnTo>
                          <a:pt x="819" y="25"/>
                        </a:lnTo>
                        <a:lnTo>
                          <a:pt x="817" y="25"/>
                        </a:lnTo>
                        <a:lnTo>
                          <a:pt x="817" y="25"/>
                        </a:lnTo>
                        <a:lnTo>
                          <a:pt x="817" y="25"/>
                        </a:lnTo>
                        <a:lnTo>
                          <a:pt x="817" y="25"/>
                        </a:lnTo>
                        <a:lnTo>
                          <a:pt x="817" y="25"/>
                        </a:lnTo>
                        <a:lnTo>
                          <a:pt x="817" y="23"/>
                        </a:lnTo>
                        <a:lnTo>
                          <a:pt x="817" y="23"/>
                        </a:lnTo>
                        <a:lnTo>
                          <a:pt x="817" y="23"/>
                        </a:lnTo>
                        <a:lnTo>
                          <a:pt x="817" y="21"/>
                        </a:lnTo>
                        <a:lnTo>
                          <a:pt x="817" y="21"/>
                        </a:lnTo>
                        <a:lnTo>
                          <a:pt x="817" y="21"/>
                        </a:lnTo>
                        <a:lnTo>
                          <a:pt x="817" y="19"/>
                        </a:lnTo>
                        <a:lnTo>
                          <a:pt x="817" y="19"/>
                        </a:lnTo>
                        <a:lnTo>
                          <a:pt x="817" y="19"/>
                        </a:lnTo>
                        <a:lnTo>
                          <a:pt x="817" y="19"/>
                        </a:lnTo>
                        <a:lnTo>
                          <a:pt x="816" y="19"/>
                        </a:lnTo>
                        <a:lnTo>
                          <a:pt x="816" y="19"/>
                        </a:lnTo>
                        <a:lnTo>
                          <a:pt x="816" y="17"/>
                        </a:lnTo>
                        <a:lnTo>
                          <a:pt x="814" y="17"/>
                        </a:lnTo>
                        <a:lnTo>
                          <a:pt x="814" y="17"/>
                        </a:lnTo>
                        <a:lnTo>
                          <a:pt x="814" y="17"/>
                        </a:lnTo>
                        <a:lnTo>
                          <a:pt x="812" y="17"/>
                        </a:lnTo>
                        <a:lnTo>
                          <a:pt x="812" y="17"/>
                        </a:lnTo>
                        <a:lnTo>
                          <a:pt x="812" y="17"/>
                        </a:lnTo>
                        <a:lnTo>
                          <a:pt x="810" y="17"/>
                        </a:lnTo>
                        <a:lnTo>
                          <a:pt x="810" y="19"/>
                        </a:lnTo>
                        <a:lnTo>
                          <a:pt x="810" y="19"/>
                        </a:lnTo>
                        <a:lnTo>
                          <a:pt x="808" y="19"/>
                        </a:lnTo>
                        <a:lnTo>
                          <a:pt x="808" y="19"/>
                        </a:lnTo>
                        <a:lnTo>
                          <a:pt x="808" y="19"/>
                        </a:lnTo>
                        <a:lnTo>
                          <a:pt x="806" y="19"/>
                        </a:lnTo>
                        <a:lnTo>
                          <a:pt x="806" y="17"/>
                        </a:lnTo>
                        <a:lnTo>
                          <a:pt x="806" y="17"/>
                        </a:lnTo>
                        <a:lnTo>
                          <a:pt x="806" y="17"/>
                        </a:lnTo>
                        <a:lnTo>
                          <a:pt x="806" y="15"/>
                        </a:lnTo>
                        <a:lnTo>
                          <a:pt x="806" y="15"/>
                        </a:lnTo>
                        <a:lnTo>
                          <a:pt x="808" y="15"/>
                        </a:lnTo>
                        <a:lnTo>
                          <a:pt x="808" y="15"/>
                        </a:lnTo>
                        <a:lnTo>
                          <a:pt x="808" y="15"/>
                        </a:lnTo>
                        <a:lnTo>
                          <a:pt x="808" y="13"/>
                        </a:lnTo>
                        <a:lnTo>
                          <a:pt x="810" y="13"/>
                        </a:lnTo>
                        <a:lnTo>
                          <a:pt x="810" y="13"/>
                        </a:lnTo>
                        <a:lnTo>
                          <a:pt x="810" y="13"/>
                        </a:lnTo>
                        <a:lnTo>
                          <a:pt x="812" y="13"/>
                        </a:lnTo>
                        <a:lnTo>
                          <a:pt x="812" y="11"/>
                        </a:lnTo>
                        <a:lnTo>
                          <a:pt x="812" y="11"/>
                        </a:lnTo>
                        <a:lnTo>
                          <a:pt x="812" y="11"/>
                        </a:lnTo>
                        <a:lnTo>
                          <a:pt x="812" y="11"/>
                        </a:lnTo>
                        <a:lnTo>
                          <a:pt x="814" y="11"/>
                        </a:lnTo>
                        <a:lnTo>
                          <a:pt x="814" y="9"/>
                        </a:lnTo>
                        <a:lnTo>
                          <a:pt x="814" y="9"/>
                        </a:lnTo>
                        <a:lnTo>
                          <a:pt x="814" y="9"/>
                        </a:lnTo>
                        <a:lnTo>
                          <a:pt x="814" y="9"/>
                        </a:lnTo>
                        <a:lnTo>
                          <a:pt x="816" y="9"/>
                        </a:lnTo>
                        <a:lnTo>
                          <a:pt x="816" y="9"/>
                        </a:lnTo>
                        <a:lnTo>
                          <a:pt x="816" y="9"/>
                        </a:lnTo>
                        <a:lnTo>
                          <a:pt x="817" y="9"/>
                        </a:lnTo>
                        <a:lnTo>
                          <a:pt x="817" y="7"/>
                        </a:lnTo>
                        <a:lnTo>
                          <a:pt x="817" y="7"/>
                        </a:lnTo>
                        <a:lnTo>
                          <a:pt x="817" y="7"/>
                        </a:lnTo>
                        <a:lnTo>
                          <a:pt x="817" y="7"/>
                        </a:lnTo>
                        <a:lnTo>
                          <a:pt x="817" y="5"/>
                        </a:lnTo>
                        <a:lnTo>
                          <a:pt x="819" y="5"/>
                        </a:lnTo>
                        <a:lnTo>
                          <a:pt x="819" y="5"/>
                        </a:lnTo>
                        <a:lnTo>
                          <a:pt x="819" y="5"/>
                        </a:lnTo>
                        <a:lnTo>
                          <a:pt x="819" y="5"/>
                        </a:lnTo>
                        <a:lnTo>
                          <a:pt x="819" y="4"/>
                        </a:lnTo>
                        <a:lnTo>
                          <a:pt x="821" y="4"/>
                        </a:lnTo>
                        <a:lnTo>
                          <a:pt x="821" y="4"/>
                        </a:lnTo>
                        <a:lnTo>
                          <a:pt x="823" y="4"/>
                        </a:lnTo>
                        <a:lnTo>
                          <a:pt x="823" y="4"/>
                        </a:lnTo>
                        <a:lnTo>
                          <a:pt x="823" y="4"/>
                        </a:lnTo>
                        <a:lnTo>
                          <a:pt x="825" y="4"/>
                        </a:lnTo>
                        <a:lnTo>
                          <a:pt x="825" y="4"/>
                        </a:lnTo>
                        <a:lnTo>
                          <a:pt x="825" y="4"/>
                        </a:lnTo>
                        <a:lnTo>
                          <a:pt x="827" y="4"/>
                        </a:lnTo>
                        <a:lnTo>
                          <a:pt x="827" y="4"/>
                        </a:lnTo>
                        <a:lnTo>
                          <a:pt x="829" y="4"/>
                        </a:lnTo>
                        <a:lnTo>
                          <a:pt x="829" y="4"/>
                        </a:lnTo>
                        <a:lnTo>
                          <a:pt x="829" y="4"/>
                        </a:lnTo>
                        <a:lnTo>
                          <a:pt x="829" y="4"/>
                        </a:lnTo>
                        <a:lnTo>
                          <a:pt x="831" y="4"/>
                        </a:lnTo>
                        <a:lnTo>
                          <a:pt x="831" y="4"/>
                        </a:lnTo>
                        <a:lnTo>
                          <a:pt x="831" y="4"/>
                        </a:lnTo>
                        <a:lnTo>
                          <a:pt x="833" y="4"/>
                        </a:lnTo>
                        <a:lnTo>
                          <a:pt x="833" y="4"/>
                        </a:lnTo>
                        <a:lnTo>
                          <a:pt x="833" y="2"/>
                        </a:lnTo>
                        <a:lnTo>
                          <a:pt x="835" y="2"/>
                        </a:lnTo>
                        <a:lnTo>
                          <a:pt x="835" y="2"/>
                        </a:lnTo>
                        <a:lnTo>
                          <a:pt x="835" y="2"/>
                        </a:lnTo>
                        <a:lnTo>
                          <a:pt x="837" y="2"/>
                        </a:lnTo>
                        <a:lnTo>
                          <a:pt x="837" y="2"/>
                        </a:lnTo>
                        <a:lnTo>
                          <a:pt x="837" y="2"/>
                        </a:lnTo>
                        <a:lnTo>
                          <a:pt x="837" y="2"/>
                        </a:lnTo>
                        <a:lnTo>
                          <a:pt x="839" y="2"/>
                        </a:lnTo>
                        <a:lnTo>
                          <a:pt x="839" y="2"/>
                        </a:lnTo>
                        <a:lnTo>
                          <a:pt x="840" y="2"/>
                        </a:lnTo>
                        <a:lnTo>
                          <a:pt x="840" y="2"/>
                        </a:lnTo>
                        <a:lnTo>
                          <a:pt x="840" y="2"/>
                        </a:lnTo>
                        <a:lnTo>
                          <a:pt x="842" y="2"/>
                        </a:lnTo>
                        <a:lnTo>
                          <a:pt x="842" y="2"/>
                        </a:lnTo>
                        <a:lnTo>
                          <a:pt x="842" y="2"/>
                        </a:lnTo>
                        <a:lnTo>
                          <a:pt x="844" y="2"/>
                        </a:lnTo>
                        <a:lnTo>
                          <a:pt x="844" y="2"/>
                        </a:lnTo>
                        <a:lnTo>
                          <a:pt x="844" y="2"/>
                        </a:lnTo>
                        <a:lnTo>
                          <a:pt x="846" y="2"/>
                        </a:lnTo>
                        <a:lnTo>
                          <a:pt x="846" y="0"/>
                        </a:lnTo>
                        <a:lnTo>
                          <a:pt x="846" y="0"/>
                        </a:lnTo>
                        <a:lnTo>
                          <a:pt x="846" y="0"/>
                        </a:lnTo>
                        <a:lnTo>
                          <a:pt x="846" y="2"/>
                        </a:lnTo>
                        <a:lnTo>
                          <a:pt x="848" y="2"/>
                        </a:lnTo>
                        <a:lnTo>
                          <a:pt x="848" y="2"/>
                        </a:lnTo>
                        <a:lnTo>
                          <a:pt x="850" y="2"/>
                        </a:lnTo>
                        <a:lnTo>
                          <a:pt x="850" y="2"/>
                        </a:lnTo>
                        <a:lnTo>
                          <a:pt x="850" y="2"/>
                        </a:lnTo>
                        <a:lnTo>
                          <a:pt x="852" y="2"/>
                        </a:lnTo>
                        <a:lnTo>
                          <a:pt x="852" y="2"/>
                        </a:lnTo>
                        <a:lnTo>
                          <a:pt x="852" y="2"/>
                        </a:lnTo>
                        <a:lnTo>
                          <a:pt x="854" y="2"/>
                        </a:lnTo>
                        <a:lnTo>
                          <a:pt x="854" y="2"/>
                        </a:lnTo>
                        <a:lnTo>
                          <a:pt x="856" y="2"/>
                        </a:lnTo>
                        <a:lnTo>
                          <a:pt x="856" y="2"/>
                        </a:lnTo>
                        <a:lnTo>
                          <a:pt x="856" y="2"/>
                        </a:lnTo>
                        <a:lnTo>
                          <a:pt x="856" y="0"/>
                        </a:lnTo>
                        <a:lnTo>
                          <a:pt x="858" y="0"/>
                        </a:lnTo>
                        <a:lnTo>
                          <a:pt x="858" y="0"/>
                        </a:lnTo>
                        <a:lnTo>
                          <a:pt x="858" y="0"/>
                        </a:lnTo>
                        <a:lnTo>
                          <a:pt x="860" y="0"/>
                        </a:lnTo>
                        <a:lnTo>
                          <a:pt x="860" y="0"/>
                        </a:lnTo>
                        <a:lnTo>
                          <a:pt x="861" y="0"/>
                        </a:lnTo>
                        <a:lnTo>
                          <a:pt x="861" y="0"/>
                        </a:lnTo>
                        <a:lnTo>
                          <a:pt x="861" y="0"/>
                        </a:lnTo>
                        <a:lnTo>
                          <a:pt x="861" y="0"/>
                        </a:lnTo>
                        <a:lnTo>
                          <a:pt x="863" y="0"/>
                        </a:lnTo>
                        <a:lnTo>
                          <a:pt x="863" y="0"/>
                        </a:lnTo>
                        <a:lnTo>
                          <a:pt x="863" y="0"/>
                        </a:lnTo>
                        <a:lnTo>
                          <a:pt x="865" y="0"/>
                        </a:lnTo>
                        <a:lnTo>
                          <a:pt x="865" y="0"/>
                        </a:lnTo>
                        <a:lnTo>
                          <a:pt x="865" y="0"/>
                        </a:lnTo>
                        <a:lnTo>
                          <a:pt x="867" y="0"/>
                        </a:lnTo>
                        <a:lnTo>
                          <a:pt x="867" y="0"/>
                        </a:lnTo>
                        <a:lnTo>
                          <a:pt x="867" y="0"/>
                        </a:lnTo>
                        <a:lnTo>
                          <a:pt x="867" y="0"/>
                        </a:lnTo>
                        <a:lnTo>
                          <a:pt x="867" y="0"/>
                        </a:lnTo>
                        <a:lnTo>
                          <a:pt x="867" y="0"/>
                        </a:lnTo>
                        <a:lnTo>
                          <a:pt x="869" y="0"/>
                        </a:lnTo>
                        <a:lnTo>
                          <a:pt x="869" y="0"/>
                        </a:lnTo>
                        <a:lnTo>
                          <a:pt x="869" y="0"/>
                        </a:lnTo>
                        <a:lnTo>
                          <a:pt x="871" y="0"/>
                        </a:lnTo>
                        <a:lnTo>
                          <a:pt x="871" y="0"/>
                        </a:lnTo>
                        <a:lnTo>
                          <a:pt x="871" y="0"/>
                        </a:lnTo>
                        <a:lnTo>
                          <a:pt x="873" y="0"/>
                        </a:lnTo>
                        <a:lnTo>
                          <a:pt x="873" y="0"/>
                        </a:lnTo>
                        <a:lnTo>
                          <a:pt x="873" y="2"/>
                        </a:lnTo>
                        <a:lnTo>
                          <a:pt x="873" y="2"/>
                        </a:lnTo>
                        <a:lnTo>
                          <a:pt x="875" y="2"/>
                        </a:lnTo>
                        <a:lnTo>
                          <a:pt x="875" y="2"/>
                        </a:lnTo>
                        <a:lnTo>
                          <a:pt x="875" y="2"/>
                        </a:lnTo>
                        <a:lnTo>
                          <a:pt x="877" y="2"/>
                        </a:lnTo>
                        <a:lnTo>
                          <a:pt x="877" y="2"/>
                        </a:lnTo>
                        <a:lnTo>
                          <a:pt x="877" y="2"/>
                        </a:lnTo>
                        <a:lnTo>
                          <a:pt x="877" y="2"/>
                        </a:lnTo>
                        <a:lnTo>
                          <a:pt x="877" y="4"/>
                        </a:lnTo>
                        <a:lnTo>
                          <a:pt x="879" y="4"/>
                        </a:lnTo>
                        <a:lnTo>
                          <a:pt x="879" y="2"/>
                        </a:lnTo>
                        <a:lnTo>
                          <a:pt x="879" y="2"/>
                        </a:lnTo>
                        <a:lnTo>
                          <a:pt x="879" y="2"/>
                        </a:lnTo>
                        <a:lnTo>
                          <a:pt x="879" y="4"/>
                        </a:lnTo>
                        <a:lnTo>
                          <a:pt x="881" y="4"/>
                        </a:lnTo>
                        <a:lnTo>
                          <a:pt x="881" y="4"/>
                        </a:lnTo>
                        <a:lnTo>
                          <a:pt x="881" y="4"/>
                        </a:lnTo>
                        <a:lnTo>
                          <a:pt x="883" y="4"/>
                        </a:lnTo>
                        <a:lnTo>
                          <a:pt x="883" y="5"/>
                        </a:lnTo>
                        <a:lnTo>
                          <a:pt x="883" y="5"/>
                        </a:lnTo>
                        <a:lnTo>
                          <a:pt x="883" y="5"/>
                        </a:lnTo>
                        <a:lnTo>
                          <a:pt x="883" y="5"/>
                        </a:lnTo>
                        <a:lnTo>
                          <a:pt x="884" y="5"/>
                        </a:lnTo>
                        <a:lnTo>
                          <a:pt x="884" y="5"/>
                        </a:lnTo>
                        <a:lnTo>
                          <a:pt x="884" y="5"/>
                        </a:lnTo>
                        <a:lnTo>
                          <a:pt x="886" y="5"/>
                        </a:lnTo>
                        <a:lnTo>
                          <a:pt x="886" y="5"/>
                        </a:lnTo>
                        <a:lnTo>
                          <a:pt x="888" y="5"/>
                        </a:lnTo>
                        <a:lnTo>
                          <a:pt x="888" y="7"/>
                        </a:lnTo>
                        <a:lnTo>
                          <a:pt x="888" y="7"/>
                        </a:lnTo>
                        <a:lnTo>
                          <a:pt x="888" y="7"/>
                        </a:lnTo>
                        <a:lnTo>
                          <a:pt x="888" y="7"/>
                        </a:lnTo>
                        <a:lnTo>
                          <a:pt x="890" y="7"/>
                        </a:lnTo>
                        <a:lnTo>
                          <a:pt x="890" y="7"/>
                        </a:lnTo>
                        <a:lnTo>
                          <a:pt x="890" y="7"/>
                        </a:lnTo>
                        <a:lnTo>
                          <a:pt x="890" y="7"/>
                        </a:lnTo>
                        <a:lnTo>
                          <a:pt x="892" y="7"/>
                        </a:lnTo>
                        <a:lnTo>
                          <a:pt x="892" y="5"/>
                        </a:lnTo>
                        <a:lnTo>
                          <a:pt x="892" y="5"/>
                        </a:lnTo>
                        <a:lnTo>
                          <a:pt x="894" y="5"/>
                        </a:lnTo>
                        <a:lnTo>
                          <a:pt x="894" y="5"/>
                        </a:lnTo>
                        <a:lnTo>
                          <a:pt x="894" y="5"/>
                        </a:lnTo>
                        <a:lnTo>
                          <a:pt x="896" y="5"/>
                        </a:lnTo>
                        <a:lnTo>
                          <a:pt x="896" y="5"/>
                        </a:lnTo>
                        <a:lnTo>
                          <a:pt x="896" y="7"/>
                        </a:lnTo>
                        <a:lnTo>
                          <a:pt x="898" y="7"/>
                        </a:lnTo>
                        <a:lnTo>
                          <a:pt x="898" y="7"/>
                        </a:lnTo>
                        <a:lnTo>
                          <a:pt x="898" y="7"/>
                        </a:lnTo>
                        <a:lnTo>
                          <a:pt x="898" y="7"/>
                        </a:lnTo>
                        <a:lnTo>
                          <a:pt x="900" y="7"/>
                        </a:lnTo>
                        <a:lnTo>
                          <a:pt x="900" y="7"/>
                        </a:lnTo>
                        <a:lnTo>
                          <a:pt x="900" y="7"/>
                        </a:lnTo>
                        <a:lnTo>
                          <a:pt x="900" y="9"/>
                        </a:lnTo>
                        <a:lnTo>
                          <a:pt x="902" y="9"/>
                        </a:lnTo>
                        <a:lnTo>
                          <a:pt x="902" y="9"/>
                        </a:lnTo>
                        <a:lnTo>
                          <a:pt x="902" y="9"/>
                        </a:lnTo>
                        <a:lnTo>
                          <a:pt x="902" y="9"/>
                        </a:lnTo>
                        <a:lnTo>
                          <a:pt x="904" y="9"/>
                        </a:lnTo>
                        <a:lnTo>
                          <a:pt x="904" y="9"/>
                        </a:lnTo>
                        <a:lnTo>
                          <a:pt x="904" y="9"/>
                        </a:lnTo>
                        <a:lnTo>
                          <a:pt x="904" y="9"/>
                        </a:lnTo>
                        <a:lnTo>
                          <a:pt x="904" y="9"/>
                        </a:lnTo>
                        <a:lnTo>
                          <a:pt x="905" y="9"/>
                        </a:lnTo>
                        <a:lnTo>
                          <a:pt x="905" y="11"/>
                        </a:lnTo>
                        <a:lnTo>
                          <a:pt x="905" y="11"/>
                        </a:lnTo>
                        <a:lnTo>
                          <a:pt x="904" y="11"/>
                        </a:lnTo>
                        <a:lnTo>
                          <a:pt x="904" y="13"/>
                        </a:lnTo>
                        <a:lnTo>
                          <a:pt x="905" y="13"/>
                        </a:lnTo>
                        <a:lnTo>
                          <a:pt x="905" y="13"/>
                        </a:lnTo>
                        <a:lnTo>
                          <a:pt x="905" y="13"/>
                        </a:lnTo>
                        <a:lnTo>
                          <a:pt x="905" y="11"/>
                        </a:lnTo>
                        <a:lnTo>
                          <a:pt x="907" y="11"/>
                        </a:lnTo>
                        <a:lnTo>
                          <a:pt x="907" y="13"/>
                        </a:lnTo>
                        <a:lnTo>
                          <a:pt x="907" y="13"/>
                        </a:lnTo>
                        <a:lnTo>
                          <a:pt x="907" y="13"/>
                        </a:lnTo>
                        <a:lnTo>
                          <a:pt x="909" y="13"/>
                        </a:lnTo>
                        <a:lnTo>
                          <a:pt x="909" y="15"/>
                        </a:lnTo>
                        <a:lnTo>
                          <a:pt x="909" y="15"/>
                        </a:lnTo>
                        <a:lnTo>
                          <a:pt x="909" y="15"/>
                        </a:lnTo>
                        <a:lnTo>
                          <a:pt x="909" y="15"/>
                        </a:lnTo>
                        <a:lnTo>
                          <a:pt x="909" y="15"/>
                        </a:lnTo>
                        <a:lnTo>
                          <a:pt x="911" y="15"/>
                        </a:lnTo>
                        <a:lnTo>
                          <a:pt x="911" y="15"/>
                        </a:lnTo>
                        <a:lnTo>
                          <a:pt x="911" y="15"/>
                        </a:lnTo>
                        <a:lnTo>
                          <a:pt x="911" y="15"/>
                        </a:lnTo>
                        <a:lnTo>
                          <a:pt x="911" y="17"/>
                        </a:lnTo>
                        <a:lnTo>
                          <a:pt x="911" y="17"/>
                        </a:lnTo>
                        <a:lnTo>
                          <a:pt x="909" y="17"/>
                        </a:lnTo>
                        <a:lnTo>
                          <a:pt x="909" y="17"/>
                        </a:lnTo>
                        <a:lnTo>
                          <a:pt x="909" y="17"/>
                        </a:lnTo>
                        <a:lnTo>
                          <a:pt x="909" y="17"/>
                        </a:lnTo>
                        <a:lnTo>
                          <a:pt x="909" y="19"/>
                        </a:lnTo>
                        <a:lnTo>
                          <a:pt x="911" y="19"/>
                        </a:lnTo>
                        <a:lnTo>
                          <a:pt x="911" y="19"/>
                        </a:lnTo>
                        <a:lnTo>
                          <a:pt x="911" y="19"/>
                        </a:lnTo>
                        <a:lnTo>
                          <a:pt x="913" y="19"/>
                        </a:lnTo>
                        <a:lnTo>
                          <a:pt x="913" y="19"/>
                        </a:lnTo>
                        <a:lnTo>
                          <a:pt x="913" y="19"/>
                        </a:lnTo>
                        <a:lnTo>
                          <a:pt x="913" y="21"/>
                        </a:lnTo>
                        <a:lnTo>
                          <a:pt x="913" y="21"/>
                        </a:lnTo>
                        <a:lnTo>
                          <a:pt x="915" y="21"/>
                        </a:lnTo>
                        <a:lnTo>
                          <a:pt x="915" y="21"/>
                        </a:lnTo>
                        <a:lnTo>
                          <a:pt x="915" y="23"/>
                        </a:lnTo>
                        <a:lnTo>
                          <a:pt x="915" y="23"/>
                        </a:lnTo>
                        <a:lnTo>
                          <a:pt x="915" y="23"/>
                        </a:lnTo>
                        <a:lnTo>
                          <a:pt x="915" y="25"/>
                        </a:lnTo>
                        <a:lnTo>
                          <a:pt x="915" y="25"/>
                        </a:lnTo>
                        <a:lnTo>
                          <a:pt x="917" y="25"/>
                        </a:lnTo>
                        <a:lnTo>
                          <a:pt x="917" y="25"/>
                        </a:lnTo>
                        <a:lnTo>
                          <a:pt x="917" y="25"/>
                        </a:lnTo>
                        <a:lnTo>
                          <a:pt x="917" y="25"/>
                        </a:lnTo>
                        <a:lnTo>
                          <a:pt x="915" y="25"/>
                        </a:lnTo>
                        <a:lnTo>
                          <a:pt x="915" y="25"/>
                        </a:lnTo>
                        <a:lnTo>
                          <a:pt x="915" y="27"/>
                        </a:lnTo>
                        <a:lnTo>
                          <a:pt x="915" y="27"/>
                        </a:lnTo>
                        <a:lnTo>
                          <a:pt x="915" y="27"/>
                        </a:lnTo>
                        <a:lnTo>
                          <a:pt x="917" y="27"/>
                        </a:lnTo>
                        <a:lnTo>
                          <a:pt x="917" y="27"/>
                        </a:lnTo>
                        <a:lnTo>
                          <a:pt x="917" y="27"/>
                        </a:lnTo>
                        <a:lnTo>
                          <a:pt x="919" y="27"/>
                        </a:lnTo>
                        <a:lnTo>
                          <a:pt x="919" y="28"/>
                        </a:lnTo>
                        <a:lnTo>
                          <a:pt x="919" y="28"/>
                        </a:lnTo>
                        <a:lnTo>
                          <a:pt x="919" y="28"/>
                        </a:lnTo>
                        <a:lnTo>
                          <a:pt x="919" y="30"/>
                        </a:lnTo>
                        <a:lnTo>
                          <a:pt x="919" y="30"/>
                        </a:lnTo>
                        <a:lnTo>
                          <a:pt x="917" y="30"/>
                        </a:lnTo>
                        <a:lnTo>
                          <a:pt x="917" y="30"/>
                        </a:lnTo>
                        <a:lnTo>
                          <a:pt x="917" y="32"/>
                        </a:lnTo>
                        <a:lnTo>
                          <a:pt x="917" y="32"/>
                        </a:lnTo>
                        <a:lnTo>
                          <a:pt x="919" y="32"/>
                        </a:lnTo>
                        <a:lnTo>
                          <a:pt x="919" y="32"/>
                        </a:lnTo>
                        <a:lnTo>
                          <a:pt x="919" y="34"/>
                        </a:lnTo>
                        <a:lnTo>
                          <a:pt x="919" y="34"/>
                        </a:lnTo>
                        <a:lnTo>
                          <a:pt x="921" y="34"/>
                        </a:lnTo>
                        <a:lnTo>
                          <a:pt x="921" y="34"/>
                        </a:lnTo>
                        <a:lnTo>
                          <a:pt x="921" y="34"/>
                        </a:lnTo>
                        <a:lnTo>
                          <a:pt x="921" y="36"/>
                        </a:lnTo>
                        <a:lnTo>
                          <a:pt x="921" y="36"/>
                        </a:lnTo>
                        <a:lnTo>
                          <a:pt x="921" y="36"/>
                        </a:lnTo>
                        <a:lnTo>
                          <a:pt x="923" y="36"/>
                        </a:lnTo>
                        <a:lnTo>
                          <a:pt x="923" y="38"/>
                        </a:lnTo>
                        <a:lnTo>
                          <a:pt x="923" y="38"/>
                        </a:lnTo>
                        <a:lnTo>
                          <a:pt x="923" y="38"/>
                        </a:lnTo>
                        <a:lnTo>
                          <a:pt x="923" y="38"/>
                        </a:lnTo>
                        <a:lnTo>
                          <a:pt x="923" y="40"/>
                        </a:lnTo>
                        <a:lnTo>
                          <a:pt x="923" y="40"/>
                        </a:lnTo>
                        <a:lnTo>
                          <a:pt x="923" y="40"/>
                        </a:lnTo>
                        <a:lnTo>
                          <a:pt x="923" y="40"/>
                        </a:lnTo>
                        <a:lnTo>
                          <a:pt x="925" y="40"/>
                        </a:lnTo>
                        <a:lnTo>
                          <a:pt x="925" y="42"/>
                        </a:lnTo>
                        <a:lnTo>
                          <a:pt x="923" y="42"/>
                        </a:lnTo>
                        <a:lnTo>
                          <a:pt x="923" y="42"/>
                        </a:lnTo>
                        <a:lnTo>
                          <a:pt x="923" y="42"/>
                        </a:lnTo>
                        <a:lnTo>
                          <a:pt x="925" y="42"/>
                        </a:lnTo>
                        <a:lnTo>
                          <a:pt x="925" y="42"/>
                        </a:lnTo>
                        <a:lnTo>
                          <a:pt x="927" y="42"/>
                        </a:lnTo>
                        <a:lnTo>
                          <a:pt x="927" y="44"/>
                        </a:lnTo>
                        <a:lnTo>
                          <a:pt x="927" y="44"/>
                        </a:lnTo>
                        <a:lnTo>
                          <a:pt x="927" y="44"/>
                        </a:lnTo>
                        <a:lnTo>
                          <a:pt x="927" y="46"/>
                        </a:lnTo>
                        <a:lnTo>
                          <a:pt x="927" y="46"/>
                        </a:lnTo>
                        <a:lnTo>
                          <a:pt x="927" y="4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1" name="Freeform 1639">
                    <a:extLst>
                      <a:ext uri="{FF2B5EF4-FFF2-40B4-BE49-F238E27FC236}">
                        <a16:creationId xmlns:a16="http://schemas.microsoft.com/office/drawing/2014/main" id="{B736BCD3-1062-4876-B297-7F0015C4935C}"/>
                      </a:ext>
                    </a:extLst>
                  </p:cNvPr>
                  <p:cNvSpPr>
                    <a:spLocks/>
                  </p:cNvSpPr>
                  <p:nvPr/>
                </p:nvSpPr>
                <p:spPr bwMode="auto">
                  <a:xfrm>
                    <a:off x="11929" y="1814"/>
                    <a:ext cx="1062" cy="684"/>
                  </a:xfrm>
                  <a:custGeom>
                    <a:avLst/>
                    <a:gdLst>
                      <a:gd name="T0" fmla="*/ 971 w 1062"/>
                      <a:gd name="T1" fmla="*/ 84 h 684"/>
                      <a:gd name="T2" fmla="*/ 1015 w 1062"/>
                      <a:gd name="T3" fmla="*/ 118 h 684"/>
                      <a:gd name="T4" fmla="*/ 1055 w 1062"/>
                      <a:gd name="T5" fmla="*/ 124 h 684"/>
                      <a:gd name="T6" fmla="*/ 1018 w 1062"/>
                      <a:gd name="T7" fmla="*/ 168 h 684"/>
                      <a:gd name="T8" fmla="*/ 990 w 1062"/>
                      <a:gd name="T9" fmla="*/ 220 h 684"/>
                      <a:gd name="T10" fmla="*/ 950 w 1062"/>
                      <a:gd name="T11" fmla="*/ 235 h 684"/>
                      <a:gd name="T12" fmla="*/ 904 w 1062"/>
                      <a:gd name="T13" fmla="*/ 262 h 684"/>
                      <a:gd name="T14" fmla="*/ 852 w 1062"/>
                      <a:gd name="T15" fmla="*/ 287 h 684"/>
                      <a:gd name="T16" fmla="*/ 829 w 1062"/>
                      <a:gd name="T17" fmla="*/ 285 h 684"/>
                      <a:gd name="T18" fmla="*/ 810 w 1062"/>
                      <a:gd name="T19" fmla="*/ 276 h 684"/>
                      <a:gd name="T20" fmla="*/ 770 w 1062"/>
                      <a:gd name="T21" fmla="*/ 312 h 684"/>
                      <a:gd name="T22" fmla="*/ 817 w 1062"/>
                      <a:gd name="T23" fmla="*/ 320 h 684"/>
                      <a:gd name="T24" fmla="*/ 842 w 1062"/>
                      <a:gd name="T25" fmla="*/ 341 h 684"/>
                      <a:gd name="T26" fmla="*/ 795 w 1062"/>
                      <a:gd name="T27" fmla="*/ 379 h 684"/>
                      <a:gd name="T28" fmla="*/ 831 w 1062"/>
                      <a:gd name="T29" fmla="*/ 438 h 684"/>
                      <a:gd name="T30" fmla="*/ 816 w 1062"/>
                      <a:gd name="T31" fmla="*/ 475 h 684"/>
                      <a:gd name="T32" fmla="*/ 839 w 1062"/>
                      <a:gd name="T33" fmla="*/ 488 h 684"/>
                      <a:gd name="T34" fmla="*/ 821 w 1062"/>
                      <a:gd name="T35" fmla="*/ 525 h 684"/>
                      <a:gd name="T36" fmla="*/ 802 w 1062"/>
                      <a:gd name="T37" fmla="*/ 571 h 684"/>
                      <a:gd name="T38" fmla="*/ 779 w 1062"/>
                      <a:gd name="T39" fmla="*/ 595 h 684"/>
                      <a:gd name="T40" fmla="*/ 737 w 1062"/>
                      <a:gd name="T41" fmla="*/ 630 h 684"/>
                      <a:gd name="T42" fmla="*/ 695 w 1062"/>
                      <a:gd name="T43" fmla="*/ 640 h 684"/>
                      <a:gd name="T44" fmla="*/ 653 w 1062"/>
                      <a:gd name="T45" fmla="*/ 659 h 684"/>
                      <a:gd name="T46" fmla="*/ 626 w 1062"/>
                      <a:gd name="T47" fmla="*/ 668 h 684"/>
                      <a:gd name="T48" fmla="*/ 580 w 1062"/>
                      <a:gd name="T49" fmla="*/ 649 h 684"/>
                      <a:gd name="T50" fmla="*/ 538 w 1062"/>
                      <a:gd name="T51" fmla="*/ 630 h 684"/>
                      <a:gd name="T52" fmla="*/ 488 w 1062"/>
                      <a:gd name="T53" fmla="*/ 636 h 684"/>
                      <a:gd name="T54" fmla="*/ 462 w 1062"/>
                      <a:gd name="T55" fmla="*/ 655 h 684"/>
                      <a:gd name="T56" fmla="*/ 439 w 1062"/>
                      <a:gd name="T57" fmla="*/ 603 h 684"/>
                      <a:gd name="T58" fmla="*/ 431 w 1062"/>
                      <a:gd name="T59" fmla="*/ 571 h 684"/>
                      <a:gd name="T60" fmla="*/ 416 w 1062"/>
                      <a:gd name="T61" fmla="*/ 513 h 684"/>
                      <a:gd name="T62" fmla="*/ 385 w 1062"/>
                      <a:gd name="T63" fmla="*/ 498 h 684"/>
                      <a:gd name="T64" fmla="*/ 328 w 1062"/>
                      <a:gd name="T65" fmla="*/ 525 h 684"/>
                      <a:gd name="T66" fmla="*/ 272 w 1062"/>
                      <a:gd name="T67" fmla="*/ 527 h 684"/>
                      <a:gd name="T68" fmla="*/ 226 w 1062"/>
                      <a:gd name="T69" fmla="*/ 523 h 684"/>
                      <a:gd name="T70" fmla="*/ 182 w 1062"/>
                      <a:gd name="T71" fmla="*/ 496 h 684"/>
                      <a:gd name="T72" fmla="*/ 125 w 1062"/>
                      <a:gd name="T73" fmla="*/ 477 h 684"/>
                      <a:gd name="T74" fmla="*/ 85 w 1062"/>
                      <a:gd name="T75" fmla="*/ 435 h 684"/>
                      <a:gd name="T76" fmla="*/ 100 w 1062"/>
                      <a:gd name="T77" fmla="*/ 400 h 684"/>
                      <a:gd name="T78" fmla="*/ 88 w 1062"/>
                      <a:gd name="T79" fmla="*/ 360 h 684"/>
                      <a:gd name="T80" fmla="*/ 41 w 1062"/>
                      <a:gd name="T81" fmla="*/ 346 h 684"/>
                      <a:gd name="T82" fmla="*/ 16 w 1062"/>
                      <a:gd name="T83" fmla="*/ 306 h 684"/>
                      <a:gd name="T84" fmla="*/ 23 w 1062"/>
                      <a:gd name="T85" fmla="*/ 268 h 684"/>
                      <a:gd name="T86" fmla="*/ 81 w 1062"/>
                      <a:gd name="T87" fmla="*/ 253 h 684"/>
                      <a:gd name="T88" fmla="*/ 123 w 1062"/>
                      <a:gd name="T89" fmla="*/ 212 h 684"/>
                      <a:gd name="T90" fmla="*/ 134 w 1062"/>
                      <a:gd name="T91" fmla="*/ 168 h 684"/>
                      <a:gd name="T92" fmla="*/ 171 w 1062"/>
                      <a:gd name="T93" fmla="*/ 130 h 684"/>
                      <a:gd name="T94" fmla="*/ 220 w 1062"/>
                      <a:gd name="T95" fmla="*/ 103 h 684"/>
                      <a:gd name="T96" fmla="*/ 266 w 1062"/>
                      <a:gd name="T97" fmla="*/ 111 h 684"/>
                      <a:gd name="T98" fmla="*/ 297 w 1062"/>
                      <a:gd name="T99" fmla="*/ 161 h 684"/>
                      <a:gd name="T100" fmla="*/ 366 w 1062"/>
                      <a:gd name="T101" fmla="*/ 186 h 684"/>
                      <a:gd name="T102" fmla="*/ 421 w 1062"/>
                      <a:gd name="T103" fmla="*/ 222 h 684"/>
                      <a:gd name="T104" fmla="*/ 500 w 1062"/>
                      <a:gd name="T105" fmla="*/ 233 h 684"/>
                      <a:gd name="T106" fmla="*/ 571 w 1062"/>
                      <a:gd name="T107" fmla="*/ 232 h 684"/>
                      <a:gd name="T108" fmla="*/ 645 w 1062"/>
                      <a:gd name="T109" fmla="*/ 214 h 684"/>
                      <a:gd name="T110" fmla="*/ 680 w 1062"/>
                      <a:gd name="T111" fmla="*/ 176 h 684"/>
                      <a:gd name="T112" fmla="*/ 743 w 1062"/>
                      <a:gd name="T113" fmla="*/ 153 h 684"/>
                      <a:gd name="T114" fmla="*/ 802 w 1062"/>
                      <a:gd name="T115" fmla="*/ 140 h 684"/>
                      <a:gd name="T116" fmla="*/ 754 w 1062"/>
                      <a:gd name="T117" fmla="*/ 117 h 684"/>
                      <a:gd name="T118" fmla="*/ 747 w 1062"/>
                      <a:gd name="T119" fmla="*/ 78 h 684"/>
                      <a:gd name="T120" fmla="*/ 798 w 1062"/>
                      <a:gd name="T121" fmla="*/ 53 h 684"/>
                      <a:gd name="T122" fmla="*/ 821 w 1062"/>
                      <a:gd name="T123" fmla="*/ 4 h 684"/>
                      <a:gd name="T124" fmla="*/ 896 w 1062"/>
                      <a:gd name="T125" fmla="*/ 7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2" h="684">
                        <a:moveTo>
                          <a:pt x="927" y="46"/>
                        </a:moveTo>
                        <a:lnTo>
                          <a:pt x="927" y="48"/>
                        </a:lnTo>
                        <a:lnTo>
                          <a:pt x="927" y="48"/>
                        </a:lnTo>
                        <a:lnTo>
                          <a:pt x="927" y="50"/>
                        </a:lnTo>
                        <a:lnTo>
                          <a:pt x="927" y="50"/>
                        </a:lnTo>
                        <a:lnTo>
                          <a:pt x="927" y="50"/>
                        </a:lnTo>
                        <a:lnTo>
                          <a:pt x="927" y="50"/>
                        </a:lnTo>
                        <a:lnTo>
                          <a:pt x="927" y="50"/>
                        </a:lnTo>
                        <a:lnTo>
                          <a:pt x="927" y="51"/>
                        </a:lnTo>
                        <a:lnTo>
                          <a:pt x="928" y="51"/>
                        </a:lnTo>
                        <a:lnTo>
                          <a:pt x="928" y="51"/>
                        </a:lnTo>
                        <a:lnTo>
                          <a:pt x="928" y="51"/>
                        </a:lnTo>
                        <a:lnTo>
                          <a:pt x="928" y="53"/>
                        </a:lnTo>
                        <a:lnTo>
                          <a:pt x="930" y="53"/>
                        </a:lnTo>
                        <a:lnTo>
                          <a:pt x="930" y="53"/>
                        </a:lnTo>
                        <a:lnTo>
                          <a:pt x="930" y="53"/>
                        </a:lnTo>
                        <a:lnTo>
                          <a:pt x="930" y="55"/>
                        </a:lnTo>
                        <a:lnTo>
                          <a:pt x="930" y="55"/>
                        </a:lnTo>
                        <a:lnTo>
                          <a:pt x="930" y="55"/>
                        </a:lnTo>
                        <a:lnTo>
                          <a:pt x="932" y="55"/>
                        </a:lnTo>
                        <a:lnTo>
                          <a:pt x="932" y="57"/>
                        </a:lnTo>
                        <a:lnTo>
                          <a:pt x="932" y="57"/>
                        </a:lnTo>
                        <a:lnTo>
                          <a:pt x="932" y="57"/>
                        </a:lnTo>
                        <a:lnTo>
                          <a:pt x="932" y="57"/>
                        </a:lnTo>
                        <a:lnTo>
                          <a:pt x="932" y="59"/>
                        </a:lnTo>
                        <a:lnTo>
                          <a:pt x="932" y="59"/>
                        </a:lnTo>
                        <a:lnTo>
                          <a:pt x="932" y="59"/>
                        </a:lnTo>
                        <a:lnTo>
                          <a:pt x="934" y="59"/>
                        </a:lnTo>
                        <a:lnTo>
                          <a:pt x="934" y="61"/>
                        </a:lnTo>
                        <a:lnTo>
                          <a:pt x="932" y="61"/>
                        </a:lnTo>
                        <a:lnTo>
                          <a:pt x="932" y="61"/>
                        </a:lnTo>
                        <a:lnTo>
                          <a:pt x="932" y="61"/>
                        </a:lnTo>
                        <a:lnTo>
                          <a:pt x="932" y="63"/>
                        </a:lnTo>
                        <a:lnTo>
                          <a:pt x="932" y="63"/>
                        </a:lnTo>
                        <a:lnTo>
                          <a:pt x="932" y="63"/>
                        </a:lnTo>
                        <a:lnTo>
                          <a:pt x="934" y="63"/>
                        </a:lnTo>
                        <a:lnTo>
                          <a:pt x="934" y="65"/>
                        </a:lnTo>
                        <a:lnTo>
                          <a:pt x="932" y="65"/>
                        </a:lnTo>
                        <a:lnTo>
                          <a:pt x="932" y="65"/>
                        </a:lnTo>
                        <a:lnTo>
                          <a:pt x="932" y="65"/>
                        </a:lnTo>
                        <a:lnTo>
                          <a:pt x="934" y="65"/>
                        </a:lnTo>
                        <a:lnTo>
                          <a:pt x="934" y="65"/>
                        </a:lnTo>
                        <a:lnTo>
                          <a:pt x="936" y="65"/>
                        </a:lnTo>
                        <a:lnTo>
                          <a:pt x="936" y="67"/>
                        </a:lnTo>
                        <a:lnTo>
                          <a:pt x="936" y="67"/>
                        </a:lnTo>
                        <a:lnTo>
                          <a:pt x="936" y="67"/>
                        </a:lnTo>
                        <a:lnTo>
                          <a:pt x="938" y="67"/>
                        </a:lnTo>
                        <a:lnTo>
                          <a:pt x="938" y="67"/>
                        </a:lnTo>
                        <a:lnTo>
                          <a:pt x="938" y="69"/>
                        </a:lnTo>
                        <a:lnTo>
                          <a:pt x="938" y="69"/>
                        </a:lnTo>
                        <a:lnTo>
                          <a:pt x="936" y="69"/>
                        </a:lnTo>
                        <a:lnTo>
                          <a:pt x="936" y="71"/>
                        </a:lnTo>
                        <a:lnTo>
                          <a:pt x="936" y="71"/>
                        </a:lnTo>
                        <a:lnTo>
                          <a:pt x="936" y="71"/>
                        </a:lnTo>
                        <a:lnTo>
                          <a:pt x="936" y="73"/>
                        </a:lnTo>
                        <a:lnTo>
                          <a:pt x="936" y="73"/>
                        </a:lnTo>
                        <a:lnTo>
                          <a:pt x="936" y="73"/>
                        </a:lnTo>
                        <a:lnTo>
                          <a:pt x="936" y="73"/>
                        </a:lnTo>
                        <a:lnTo>
                          <a:pt x="936" y="74"/>
                        </a:lnTo>
                        <a:lnTo>
                          <a:pt x="936" y="74"/>
                        </a:lnTo>
                        <a:lnTo>
                          <a:pt x="936" y="76"/>
                        </a:lnTo>
                        <a:lnTo>
                          <a:pt x="938" y="76"/>
                        </a:lnTo>
                        <a:lnTo>
                          <a:pt x="938" y="76"/>
                        </a:lnTo>
                        <a:lnTo>
                          <a:pt x="938" y="76"/>
                        </a:lnTo>
                        <a:lnTo>
                          <a:pt x="938" y="76"/>
                        </a:lnTo>
                        <a:lnTo>
                          <a:pt x="938" y="78"/>
                        </a:lnTo>
                        <a:lnTo>
                          <a:pt x="938" y="78"/>
                        </a:lnTo>
                        <a:lnTo>
                          <a:pt x="940" y="78"/>
                        </a:lnTo>
                        <a:lnTo>
                          <a:pt x="940" y="78"/>
                        </a:lnTo>
                        <a:lnTo>
                          <a:pt x="940" y="80"/>
                        </a:lnTo>
                        <a:lnTo>
                          <a:pt x="942" y="80"/>
                        </a:lnTo>
                        <a:lnTo>
                          <a:pt x="942" y="80"/>
                        </a:lnTo>
                        <a:lnTo>
                          <a:pt x="942" y="80"/>
                        </a:lnTo>
                        <a:lnTo>
                          <a:pt x="942" y="80"/>
                        </a:lnTo>
                        <a:lnTo>
                          <a:pt x="944" y="80"/>
                        </a:lnTo>
                        <a:lnTo>
                          <a:pt x="944" y="80"/>
                        </a:lnTo>
                        <a:lnTo>
                          <a:pt x="944" y="80"/>
                        </a:lnTo>
                        <a:lnTo>
                          <a:pt x="946" y="80"/>
                        </a:lnTo>
                        <a:lnTo>
                          <a:pt x="946" y="82"/>
                        </a:lnTo>
                        <a:lnTo>
                          <a:pt x="946" y="82"/>
                        </a:lnTo>
                        <a:lnTo>
                          <a:pt x="948" y="82"/>
                        </a:lnTo>
                        <a:lnTo>
                          <a:pt x="948" y="82"/>
                        </a:lnTo>
                        <a:lnTo>
                          <a:pt x="948" y="82"/>
                        </a:lnTo>
                        <a:lnTo>
                          <a:pt x="948" y="82"/>
                        </a:lnTo>
                        <a:lnTo>
                          <a:pt x="950" y="82"/>
                        </a:lnTo>
                        <a:lnTo>
                          <a:pt x="950" y="82"/>
                        </a:lnTo>
                        <a:lnTo>
                          <a:pt x="950" y="82"/>
                        </a:lnTo>
                        <a:lnTo>
                          <a:pt x="950" y="82"/>
                        </a:lnTo>
                        <a:lnTo>
                          <a:pt x="950" y="80"/>
                        </a:lnTo>
                        <a:lnTo>
                          <a:pt x="951" y="80"/>
                        </a:lnTo>
                        <a:lnTo>
                          <a:pt x="951" y="80"/>
                        </a:lnTo>
                        <a:lnTo>
                          <a:pt x="953" y="80"/>
                        </a:lnTo>
                        <a:lnTo>
                          <a:pt x="953" y="80"/>
                        </a:lnTo>
                        <a:lnTo>
                          <a:pt x="953" y="80"/>
                        </a:lnTo>
                        <a:lnTo>
                          <a:pt x="955" y="80"/>
                        </a:lnTo>
                        <a:lnTo>
                          <a:pt x="955" y="80"/>
                        </a:lnTo>
                        <a:lnTo>
                          <a:pt x="957" y="80"/>
                        </a:lnTo>
                        <a:lnTo>
                          <a:pt x="957" y="80"/>
                        </a:lnTo>
                        <a:lnTo>
                          <a:pt x="957" y="80"/>
                        </a:lnTo>
                        <a:lnTo>
                          <a:pt x="959" y="80"/>
                        </a:lnTo>
                        <a:lnTo>
                          <a:pt x="959" y="82"/>
                        </a:lnTo>
                        <a:lnTo>
                          <a:pt x="957" y="82"/>
                        </a:lnTo>
                        <a:lnTo>
                          <a:pt x="957" y="82"/>
                        </a:lnTo>
                        <a:lnTo>
                          <a:pt x="957" y="82"/>
                        </a:lnTo>
                        <a:lnTo>
                          <a:pt x="959" y="82"/>
                        </a:lnTo>
                        <a:lnTo>
                          <a:pt x="959" y="82"/>
                        </a:lnTo>
                        <a:lnTo>
                          <a:pt x="959" y="82"/>
                        </a:lnTo>
                        <a:lnTo>
                          <a:pt x="959" y="82"/>
                        </a:lnTo>
                        <a:lnTo>
                          <a:pt x="959" y="82"/>
                        </a:lnTo>
                        <a:lnTo>
                          <a:pt x="961" y="82"/>
                        </a:lnTo>
                        <a:lnTo>
                          <a:pt x="961" y="82"/>
                        </a:lnTo>
                        <a:lnTo>
                          <a:pt x="963" y="82"/>
                        </a:lnTo>
                        <a:lnTo>
                          <a:pt x="963" y="84"/>
                        </a:lnTo>
                        <a:lnTo>
                          <a:pt x="963" y="84"/>
                        </a:lnTo>
                        <a:lnTo>
                          <a:pt x="963" y="84"/>
                        </a:lnTo>
                        <a:lnTo>
                          <a:pt x="963" y="84"/>
                        </a:lnTo>
                        <a:lnTo>
                          <a:pt x="963" y="86"/>
                        </a:lnTo>
                        <a:lnTo>
                          <a:pt x="965" y="86"/>
                        </a:lnTo>
                        <a:lnTo>
                          <a:pt x="965" y="84"/>
                        </a:lnTo>
                        <a:lnTo>
                          <a:pt x="965" y="84"/>
                        </a:lnTo>
                        <a:lnTo>
                          <a:pt x="965" y="84"/>
                        </a:lnTo>
                        <a:lnTo>
                          <a:pt x="965" y="84"/>
                        </a:lnTo>
                        <a:lnTo>
                          <a:pt x="967" y="84"/>
                        </a:lnTo>
                        <a:lnTo>
                          <a:pt x="967" y="84"/>
                        </a:lnTo>
                        <a:lnTo>
                          <a:pt x="967" y="84"/>
                        </a:lnTo>
                        <a:lnTo>
                          <a:pt x="969" y="84"/>
                        </a:lnTo>
                        <a:lnTo>
                          <a:pt x="969" y="84"/>
                        </a:lnTo>
                        <a:lnTo>
                          <a:pt x="969" y="84"/>
                        </a:lnTo>
                        <a:lnTo>
                          <a:pt x="969" y="84"/>
                        </a:lnTo>
                        <a:lnTo>
                          <a:pt x="971" y="84"/>
                        </a:lnTo>
                        <a:lnTo>
                          <a:pt x="971" y="84"/>
                        </a:lnTo>
                        <a:lnTo>
                          <a:pt x="971" y="84"/>
                        </a:lnTo>
                        <a:lnTo>
                          <a:pt x="971" y="84"/>
                        </a:lnTo>
                        <a:lnTo>
                          <a:pt x="971" y="86"/>
                        </a:lnTo>
                        <a:lnTo>
                          <a:pt x="971" y="86"/>
                        </a:lnTo>
                        <a:lnTo>
                          <a:pt x="972" y="86"/>
                        </a:lnTo>
                        <a:lnTo>
                          <a:pt x="972" y="86"/>
                        </a:lnTo>
                        <a:lnTo>
                          <a:pt x="974" y="86"/>
                        </a:lnTo>
                        <a:lnTo>
                          <a:pt x="974" y="86"/>
                        </a:lnTo>
                        <a:lnTo>
                          <a:pt x="974" y="88"/>
                        </a:lnTo>
                        <a:lnTo>
                          <a:pt x="974" y="88"/>
                        </a:lnTo>
                        <a:lnTo>
                          <a:pt x="974" y="88"/>
                        </a:lnTo>
                        <a:lnTo>
                          <a:pt x="974" y="90"/>
                        </a:lnTo>
                        <a:lnTo>
                          <a:pt x="976" y="90"/>
                        </a:lnTo>
                        <a:lnTo>
                          <a:pt x="976" y="90"/>
                        </a:lnTo>
                        <a:lnTo>
                          <a:pt x="976" y="90"/>
                        </a:lnTo>
                        <a:lnTo>
                          <a:pt x="976" y="90"/>
                        </a:lnTo>
                        <a:lnTo>
                          <a:pt x="976" y="90"/>
                        </a:lnTo>
                        <a:lnTo>
                          <a:pt x="978" y="90"/>
                        </a:lnTo>
                        <a:lnTo>
                          <a:pt x="978" y="92"/>
                        </a:lnTo>
                        <a:lnTo>
                          <a:pt x="978" y="92"/>
                        </a:lnTo>
                        <a:lnTo>
                          <a:pt x="978" y="92"/>
                        </a:lnTo>
                        <a:lnTo>
                          <a:pt x="980" y="92"/>
                        </a:lnTo>
                        <a:lnTo>
                          <a:pt x="980" y="92"/>
                        </a:lnTo>
                        <a:lnTo>
                          <a:pt x="980" y="94"/>
                        </a:lnTo>
                        <a:lnTo>
                          <a:pt x="980" y="94"/>
                        </a:lnTo>
                        <a:lnTo>
                          <a:pt x="982" y="94"/>
                        </a:lnTo>
                        <a:lnTo>
                          <a:pt x="982" y="94"/>
                        </a:lnTo>
                        <a:lnTo>
                          <a:pt x="982" y="94"/>
                        </a:lnTo>
                        <a:lnTo>
                          <a:pt x="982" y="95"/>
                        </a:lnTo>
                        <a:lnTo>
                          <a:pt x="984" y="95"/>
                        </a:lnTo>
                        <a:lnTo>
                          <a:pt x="984" y="95"/>
                        </a:lnTo>
                        <a:lnTo>
                          <a:pt x="984" y="95"/>
                        </a:lnTo>
                        <a:lnTo>
                          <a:pt x="986" y="95"/>
                        </a:lnTo>
                        <a:lnTo>
                          <a:pt x="986" y="95"/>
                        </a:lnTo>
                        <a:lnTo>
                          <a:pt x="986" y="94"/>
                        </a:lnTo>
                        <a:lnTo>
                          <a:pt x="986" y="94"/>
                        </a:lnTo>
                        <a:lnTo>
                          <a:pt x="988" y="94"/>
                        </a:lnTo>
                        <a:lnTo>
                          <a:pt x="988" y="95"/>
                        </a:lnTo>
                        <a:lnTo>
                          <a:pt x="988" y="95"/>
                        </a:lnTo>
                        <a:lnTo>
                          <a:pt x="988" y="95"/>
                        </a:lnTo>
                        <a:lnTo>
                          <a:pt x="990" y="95"/>
                        </a:lnTo>
                        <a:lnTo>
                          <a:pt x="990" y="95"/>
                        </a:lnTo>
                        <a:lnTo>
                          <a:pt x="990" y="95"/>
                        </a:lnTo>
                        <a:lnTo>
                          <a:pt x="990" y="95"/>
                        </a:lnTo>
                        <a:lnTo>
                          <a:pt x="992" y="95"/>
                        </a:lnTo>
                        <a:lnTo>
                          <a:pt x="992" y="95"/>
                        </a:lnTo>
                        <a:lnTo>
                          <a:pt x="990" y="95"/>
                        </a:lnTo>
                        <a:lnTo>
                          <a:pt x="990" y="97"/>
                        </a:lnTo>
                        <a:lnTo>
                          <a:pt x="990" y="97"/>
                        </a:lnTo>
                        <a:lnTo>
                          <a:pt x="990" y="97"/>
                        </a:lnTo>
                        <a:lnTo>
                          <a:pt x="990" y="97"/>
                        </a:lnTo>
                        <a:lnTo>
                          <a:pt x="990" y="97"/>
                        </a:lnTo>
                        <a:lnTo>
                          <a:pt x="990" y="99"/>
                        </a:lnTo>
                        <a:lnTo>
                          <a:pt x="990" y="99"/>
                        </a:lnTo>
                        <a:lnTo>
                          <a:pt x="990" y="101"/>
                        </a:lnTo>
                        <a:lnTo>
                          <a:pt x="990" y="101"/>
                        </a:lnTo>
                        <a:lnTo>
                          <a:pt x="990" y="101"/>
                        </a:lnTo>
                        <a:lnTo>
                          <a:pt x="990" y="103"/>
                        </a:lnTo>
                        <a:lnTo>
                          <a:pt x="990" y="103"/>
                        </a:lnTo>
                        <a:lnTo>
                          <a:pt x="992" y="103"/>
                        </a:lnTo>
                        <a:lnTo>
                          <a:pt x="992" y="103"/>
                        </a:lnTo>
                        <a:lnTo>
                          <a:pt x="992" y="103"/>
                        </a:lnTo>
                        <a:lnTo>
                          <a:pt x="992" y="103"/>
                        </a:lnTo>
                        <a:lnTo>
                          <a:pt x="992" y="105"/>
                        </a:lnTo>
                        <a:lnTo>
                          <a:pt x="992" y="105"/>
                        </a:lnTo>
                        <a:lnTo>
                          <a:pt x="994" y="105"/>
                        </a:lnTo>
                        <a:lnTo>
                          <a:pt x="994" y="105"/>
                        </a:lnTo>
                        <a:lnTo>
                          <a:pt x="994" y="105"/>
                        </a:lnTo>
                        <a:lnTo>
                          <a:pt x="994" y="107"/>
                        </a:lnTo>
                        <a:lnTo>
                          <a:pt x="994" y="107"/>
                        </a:lnTo>
                        <a:lnTo>
                          <a:pt x="994" y="107"/>
                        </a:lnTo>
                        <a:lnTo>
                          <a:pt x="992" y="107"/>
                        </a:lnTo>
                        <a:lnTo>
                          <a:pt x="992" y="109"/>
                        </a:lnTo>
                        <a:lnTo>
                          <a:pt x="992" y="109"/>
                        </a:lnTo>
                        <a:lnTo>
                          <a:pt x="992" y="109"/>
                        </a:lnTo>
                        <a:lnTo>
                          <a:pt x="992" y="111"/>
                        </a:lnTo>
                        <a:lnTo>
                          <a:pt x="992" y="111"/>
                        </a:lnTo>
                        <a:lnTo>
                          <a:pt x="992" y="111"/>
                        </a:lnTo>
                        <a:lnTo>
                          <a:pt x="992" y="113"/>
                        </a:lnTo>
                        <a:lnTo>
                          <a:pt x="992" y="113"/>
                        </a:lnTo>
                        <a:lnTo>
                          <a:pt x="992" y="113"/>
                        </a:lnTo>
                        <a:lnTo>
                          <a:pt x="992" y="113"/>
                        </a:lnTo>
                        <a:lnTo>
                          <a:pt x="994" y="113"/>
                        </a:lnTo>
                        <a:lnTo>
                          <a:pt x="994" y="113"/>
                        </a:lnTo>
                        <a:lnTo>
                          <a:pt x="994" y="113"/>
                        </a:lnTo>
                        <a:lnTo>
                          <a:pt x="994" y="115"/>
                        </a:lnTo>
                        <a:lnTo>
                          <a:pt x="995" y="115"/>
                        </a:lnTo>
                        <a:lnTo>
                          <a:pt x="995" y="115"/>
                        </a:lnTo>
                        <a:lnTo>
                          <a:pt x="995" y="115"/>
                        </a:lnTo>
                        <a:lnTo>
                          <a:pt x="995" y="117"/>
                        </a:lnTo>
                        <a:lnTo>
                          <a:pt x="995" y="117"/>
                        </a:lnTo>
                        <a:lnTo>
                          <a:pt x="995" y="117"/>
                        </a:lnTo>
                        <a:lnTo>
                          <a:pt x="995" y="118"/>
                        </a:lnTo>
                        <a:lnTo>
                          <a:pt x="995" y="118"/>
                        </a:lnTo>
                        <a:lnTo>
                          <a:pt x="997" y="118"/>
                        </a:lnTo>
                        <a:lnTo>
                          <a:pt x="997" y="120"/>
                        </a:lnTo>
                        <a:lnTo>
                          <a:pt x="997" y="120"/>
                        </a:lnTo>
                        <a:lnTo>
                          <a:pt x="997" y="120"/>
                        </a:lnTo>
                        <a:lnTo>
                          <a:pt x="999" y="120"/>
                        </a:lnTo>
                        <a:lnTo>
                          <a:pt x="999" y="118"/>
                        </a:lnTo>
                        <a:lnTo>
                          <a:pt x="999" y="118"/>
                        </a:lnTo>
                        <a:lnTo>
                          <a:pt x="1001" y="118"/>
                        </a:lnTo>
                        <a:lnTo>
                          <a:pt x="1001" y="118"/>
                        </a:lnTo>
                        <a:lnTo>
                          <a:pt x="1001" y="118"/>
                        </a:lnTo>
                        <a:lnTo>
                          <a:pt x="1001" y="118"/>
                        </a:lnTo>
                        <a:lnTo>
                          <a:pt x="1001" y="118"/>
                        </a:lnTo>
                        <a:lnTo>
                          <a:pt x="1003" y="118"/>
                        </a:lnTo>
                        <a:lnTo>
                          <a:pt x="1003" y="118"/>
                        </a:lnTo>
                        <a:lnTo>
                          <a:pt x="1003" y="118"/>
                        </a:lnTo>
                        <a:lnTo>
                          <a:pt x="1003" y="118"/>
                        </a:lnTo>
                        <a:lnTo>
                          <a:pt x="1005" y="118"/>
                        </a:lnTo>
                        <a:lnTo>
                          <a:pt x="1005" y="118"/>
                        </a:lnTo>
                        <a:lnTo>
                          <a:pt x="1005" y="118"/>
                        </a:lnTo>
                        <a:lnTo>
                          <a:pt x="1007" y="118"/>
                        </a:lnTo>
                        <a:lnTo>
                          <a:pt x="1007" y="120"/>
                        </a:lnTo>
                        <a:lnTo>
                          <a:pt x="1007" y="120"/>
                        </a:lnTo>
                        <a:lnTo>
                          <a:pt x="1007" y="120"/>
                        </a:lnTo>
                        <a:lnTo>
                          <a:pt x="1009" y="120"/>
                        </a:lnTo>
                        <a:lnTo>
                          <a:pt x="1009" y="118"/>
                        </a:lnTo>
                        <a:lnTo>
                          <a:pt x="1009" y="118"/>
                        </a:lnTo>
                        <a:lnTo>
                          <a:pt x="1009" y="118"/>
                        </a:lnTo>
                        <a:lnTo>
                          <a:pt x="1009" y="120"/>
                        </a:lnTo>
                        <a:lnTo>
                          <a:pt x="1011" y="120"/>
                        </a:lnTo>
                        <a:lnTo>
                          <a:pt x="1011" y="120"/>
                        </a:lnTo>
                        <a:lnTo>
                          <a:pt x="1013" y="120"/>
                        </a:lnTo>
                        <a:lnTo>
                          <a:pt x="1013" y="120"/>
                        </a:lnTo>
                        <a:lnTo>
                          <a:pt x="1013" y="120"/>
                        </a:lnTo>
                        <a:lnTo>
                          <a:pt x="1015" y="120"/>
                        </a:lnTo>
                        <a:lnTo>
                          <a:pt x="1015" y="118"/>
                        </a:lnTo>
                        <a:lnTo>
                          <a:pt x="1015" y="118"/>
                        </a:lnTo>
                        <a:lnTo>
                          <a:pt x="1016" y="118"/>
                        </a:lnTo>
                        <a:lnTo>
                          <a:pt x="1016" y="118"/>
                        </a:lnTo>
                        <a:lnTo>
                          <a:pt x="1016" y="118"/>
                        </a:lnTo>
                        <a:lnTo>
                          <a:pt x="1018" y="118"/>
                        </a:lnTo>
                        <a:lnTo>
                          <a:pt x="1018" y="118"/>
                        </a:lnTo>
                        <a:lnTo>
                          <a:pt x="1018" y="118"/>
                        </a:lnTo>
                        <a:lnTo>
                          <a:pt x="1018" y="118"/>
                        </a:lnTo>
                        <a:lnTo>
                          <a:pt x="1020" y="118"/>
                        </a:lnTo>
                        <a:lnTo>
                          <a:pt x="1020" y="118"/>
                        </a:lnTo>
                        <a:lnTo>
                          <a:pt x="1022" y="118"/>
                        </a:lnTo>
                        <a:lnTo>
                          <a:pt x="1022" y="118"/>
                        </a:lnTo>
                        <a:lnTo>
                          <a:pt x="1022" y="118"/>
                        </a:lnTo>
                        <a:lnTo>
                          <a:pt x="1022" y="118"/>
                        </a:lnTo>
                        <a:lnTo>
                          <a:pt x="1024" y="118"/>
                        </a:lnTo>
                        <a:lnTo>
                          <a:pt x="1024" y="118"/>
                        </a:lnTo>
                        <a:lnTo>
                          <a:pt x="1024" y="118"/>
                        </a:lnTo>
                        <a:lnTo>
                          <a:pt x="1024" y="117"/>
                        </a:lnTo>
                        <a:lnTo>
                          <a:pt x="1024" y="117"/>
                        </a:lnTo>
                        <a:lnTo>
                          <a:pt x="1024" y="117"/>
                        </a:lnTo>
                        <a:lnTo>
                          <a:pt x="1024" y="115"/>
                        </a:lnTo>
                        <a:lnTo>
                          <a:pt x="1026" y="115"/>
                        </a:lnTo>
                        <a:lnTo>
                          <a:pt x="1026" y="115"/>
                        </a:lnTo>
                        <a:lnTo>
                          <a:pt x="1026" y="113"/>
                        </a:lnTo>
                        <a:lnTo>
                          <a:pt x="1026" y="113"/>
                        </a:lnTo>
                        <a:lnTo>
                          <a:pt x="1028" y="113"/>
                        </a:lnTo>
                        <a:lnTo>
                          <a:pt x="1028" y="115"/>
                        </a:lnTo>
                        <a:lnTo>
                          <a:pt x="1028" y="115"/>
                        </a:lnTo>
                        <a:lnTo>
                          <a:pt x="1028" y="115"/>
                        </a:lnTo>
                        <a:lnTo>
                          <a:pt x="1028" y="113"/>
                        </a:lnTo>
                        <a:lnTo>
                          <a:pt x="1028" y="113"/>
                        </a:lnTo>
                        <a:lnTo>
                          <a:pt x="1030" y="113"/>
                        </a:lnTo>
                        <a:lnTo>
                          <a:pt x="1030" y="113"/>
                        </a:lnTo>
                        <a:lnTo>
                          <a:pt x="1030" y="113"/>
                        </a:lnTo>
                        <a:lnTo>
                          <a:pt x="1032" y="113"/>
                        </a:lnTo>
                        <a:lnTo>
                          <a:pt x="1032" y="113"/>
                        </a:lnTo>
                        <a:lnTo>
                          <a:pt x="1032" y="113"/>
                        </a:lnTo>
                        <a:lnTo>
                          <a:pt x="1032" y="111"/>
                        </a:lnTo>
                        <a:lnTo>
                          <a:pt x="1034" y="111"/>
                        </a:lnTo>
                        <a:lnTo>
                          <a:pt x="1034" y="111"/>
                        </a:lnTo>
                        <a:lnTo>
                          <a:pt x="1034" y="111"/>
                        </a:lnTo>
                        <a:lnTo>
                          <a:pt x="1036" y="111"/>
                        </a:lnTo>
                        <a:lnTo>
                          <a:pt x="1036" y="111"/>
                        </a:lnTo>
                        <a:lnTo>
                          <a:pt x="1036" y="111"/>
                        </a:lnTo>
                        <a:lnTo>
                          <a:pt x="1038" y="111"/>
                        </a:lnTo>
                        <a:lnTo>
                          <a:pt x="1038" y="111"/>
                        </a:lnTo>
                        <a:lnTo>
                          <a:pt x="1039" y="111"/>
                        </a:lnTo>
                        <a:lnTo>
                          <a:pt x="1039" y="111"/>
                        </a:lnTo>
                        <a:lnTo>
                          <a:pt x="1039" y="111"/>
                        </a:lnTo>
                        <a:lnTo>
                          <a:pt x="1041" y="111"/>
                        </a:lnTo>
                        <a:lnTo>
                          <a:pt x="1041" y="111"/>
                        </a:lnTo>
                        <a:lnTo>
                          <a:pt x="1041" y="111"/>
                        </a:lnTo>
                        <a:lnTo>
                          <a:pt x="1043" y="111"/>
                        </a:lnTo>
                        <a:lnTo>
                          <a:pt x="1043" y="111"/>
                        </a:lnTo>
                        <a:lnTo>
                          <a:pt x="1043" y="109"/>
                        </a:lnTo>
                        <a:lnTo>
                          <a:pt x="1043" y="109"/>
                        </a:lnTo>
                        <a:lnTo>
                          <a:pt x="1045" y="109"/>
                        </a:lnTo>
                        <a:lnTo>
                          <a:pt x="1045" y="109"/>
                        </a:lnTo>
                        <a:lnTo>
                          <a:pt x="1045" y="109"/>
                        </a:lnTo>
                        <a:lnTo>
                          <a:pt x="1045" y="109"/>
                        </a:lnTo>
                        <a:lnTo>
                          <a:pt x="1045" y="109"/>
                        </a:lnTo>
                        <a:lnTo>
                          <a:pt x="1047" y="109"/>
                        </a:lnTo>
                        <a:lnTo>
                          <a:pt x="1047" y="109"/>
                        </a:lnTo>
                        <a:lnTo>
                          <a:pt x="1047" y="107"/>
                        </a:lnTo>
                        <a:lnTo>
                          <a:pt x="1047" y="107"/>
                        </a:lnTo>
                        <a:lnTo>
                          <a:pt x="1049" y="107"/>
                        </a:lnTo>
                        <a:lnTo>
                          <a:pt x="1049" y="107"/>
                        </a:lnTo>
                        <a:lnTo>
                          <a:pt x="1049" y="107"/>
                        </a:lnTo>
                        <a:lnTo>
                          <a:pt x="1049" y="105"/>
                        </a:lnTo>
                        <a:lnTo>
                          <a:pt x="1049" y="105"/>
                        </a:lnTo>
                        <a:lnTo>
                          <a:pt x="1051" y="105"/>
                        </a:lnTo>
                        <a:lnTo>
                          <a:pt x="1051" y="105"/>
                        </a:lnTo>
                        <a:lnTo>
                          <a:pt x="1051" y="105"/>
                        </a:lnTo>
                        <a:lnTo>
                          <a:pt x="1053" y="105"/>
                        </a:lnTo>
                        <a:lnTo>
                          <a:pt x="1053" y="105"/>
                        </a:lnTo>
                        <a:lnTo>
                          <a:pt x="1053" y="105"/>
                        </a:lnTo>
                        <a:lnTo>
                          <a:pt x="1055" y="105"/>
                        </a:lnTo>
                        <a:lnTo>
                          <a:pt x="1055" y="105"/>
                        </a:lnTo>
                        <a:lnTo>
                          <a:pt x="1055" y="105"/>
                        </a:lnTo>
                        <a:lnTo>
                          <a:pt x="1057" y="105"/>
                        </a:lnTo>
                        <a:lnTo>
                          <a:pt x="1057" y="105"/>
                        </a:lnTo>
                        <a:lnTo>
                          <a:pt x="1057" y="105"/>
                        </a:lnTo>
                        <a:lnTo>
                          <a:pt x="1057" y="105"/>
                        </a:lnTo>
                        <a:lnTo>
                          <a:pt x="1059" y="105"/>
                        </a:lnTo>
                        <a:lnTo>
                          <a:pt x="1059" y="105"/>
                        </a:lnTo>
                        <a:lnTo>
                          <a:pt x="1059" y="105"/>
                        </a:lnTo>
                        <a:lnTo>
                          <a:pt x="1059" y="105"/>
                        </a:lnTo>
                        <a:lnTo>
                          <a:pt x="1060" y="105"/>
                        </a:lnTo>
                        <a:lnTo>
                          <a:pt x="1060" y="107"/>
                        </a:lnTo>
                        <a:lnTo>
                          <a:pt x="1060" y="107"/>
                        </a:lnTo>
                        <a:lnTo>
                          <a:pt x="1060" y="107"/>
                        </a:lnTo>
                        <a:lnTo>
                          <a:pt x="1060" y="107"/>
                        </a:lnTo>
                        <a:lnTo>
                          <a:pt x="1060" y="107"/>
                        </a:lnTo>
                        <a:lnTo>
                          <a:pt x="1060" y="109"/>
                        </a:lnTo>
                        <a:lnTo>
                          <a:pt x="1060" y="109"/>
                        </a:lnTo>
                        <a:lnTo>
                          <a:pt x="1060" y="111"/>
                        </a:lnTo>
                        <a:lnTo>
                          <a:pt x="1060" y="111"/>
                        </a:lnTo>
                        <a:lnTo>
                          <a:pt x="1060" y="111"/>
                        </a:lnTo>
                        <a:lnTo>
                          <a:pt x="1059" y="111"/>
                        </a:lnTo>
                        <a:lnTo>
                          <a:pt x="1059" y="113"/>
                        </a:lnTo>
                        <a:lnTo>
                          <a:pt x="1059" y="113"/>
                        </a:lnTo>
                        <a:lnTo>
                          <a:pt x="1059" y="113"/>
                        </a:lnTo>
                        <a:lnTo>
                          <a:pt x="1059" y="113"/>
                        </a:lnTo>
                        <a:lnTo>
                          <a:pt x="1059" y="113"/>
                        </a:lnTo>
                        <a:lnTo>
                          <a:pt x="1059" y="115"/>
                        </a:lnTo>
                        <a:lnTo>
                          <a:pt x="1060" y="115"/>
                        </a:lnTo>
                        <a:lnTo>
                          <a:pt x="1060" y="115"/>
                        </a:lnTo>
                        <a:lnTo>
                          <a:pt x="1060" y="115"/>
                        </a:lnTo>
                        <a:lnTo>
                          <a:pt x="1060" y="117"/>
                        </a:lnTo>
                        <a:lnTo>
                          <a:pt x="1060" y="117"/>
                        </a:lnTo>
                        <a:lnTo>
                          <a:pt x="1060" y="117"/>
                        </a:lnTo>
                        <a:lnTo>
                          <a:pt x="1062" y="117"/>
                        </a:lnTo>
                        <a:lnTo>
                          <a:pt x="1062" y="118"/>
                        </a:lnTo>
                        <a:lnTo>
                          <a:pt x="1062" y="118"/>
                        </a:lnTo>
                        <a:lnTo>
                          <a:pt x="1062" y="120"/>
                        </a:lnTo>
                        <a:lnTo>
                          <a:pt x="1060" y="120"/>
                        </a:lnTo>
                        <a:lnTo>
                          <a:pt x="1060" y="120"/>
                        </a:lnTo>
                        <a:lnTo>
                          <a:pt x="1060" y="120"/>
                        </a:lnTo>
                        <a:lnTo>
                          <a:pt x="1060" y="120"/>
                        </a:lnTo>
                        <a:lnTo>
                          <a:pt x="1060" y="120"/>
                        </a:lnTo>
                        <a:lnTo>
                          <a:pt x="1060" y="122"/>
                        </a:lnTo>
                        <a:lnTo>
                          <a:pt x="1059" y="122"/>
                        </a:lnTo>
                        <a:lnTo>
                          <a:pt x="1059" y="122"/>
                        </a:lnTo>
                        <a:lnTo>
                          <a:pt x="1059" y="122"/>
                        </a:lnTo>
                        <a:lnTo>
                          <a:pt x="1059" y="124"/>
                        </a:lnTo>
                        <a:lnTo>
                          <a:pt x="1057" y="124"/>
                        </a:lnTo>
                        <a:lnTo>
                          <a:pt x="1057" y="124"/>
                        </a:lnTo>
                        <a:lnTo>
                          <a:pt x="1057" y="124"/>
                        </a:lnTo>
                        <a:lnTo>
                          <a:pt x="1057" y="124"/>
                        </a:lnTo>
                        <a:lnTo>
                          <a:pt x="1055" y="124"/>
                        </a:lnTo>
                        <a:lnTo>
                          <a:pt x="1055" y="124"/>
                        </a:lnTo>
                        <a:lnTo>
                          <a:pt x="1055" y="124"/>
                        </a:lnTo>
                        <a:lnTo>
                          <a:pt x="1055" y="124"/>
                        </a:lnTo>
                        <a:lnTo>
                          <a:pt x="1055" y="124"/>
                        </a:lnTo>
                        <a:lnTo>
                          <a:pt x="1053" y="124"/>
                        </a:lnTo>
                        <a:lnTo>
                          <a:pt x="1053" y="126"/>
                        </a:lnTo>
                        <a:lnTo>
                          <a:pt x="1053" y="126"/>
                        </a:lnTo>
                        <a:lnTo>
                          <a:pt x="1053" y="126"/>
                        </a:lnTo>
                        <a:lnTo>
                          <a:pt x="1051" y="126"/>
                        </a:lnTo>
                        <a:lnTo>
                          <a:pt x="1051" y="128"/>
                        </a:lnTo>
                        <a:lnTo>
                          <a:pt x="1051" y="128"/>
                        </a:lnTo>
                        <a:lnTo>
                          <a:pt x="1051" y="130"/>
                        </a:lnTo>
                        <a:lnTo>
                          <a:pt x="1053" y="130"/>
                        </a:lnTo>
                        <a:lnTo>
                          <a:pt x="1053" y="130"/>
                        </a:lnTo>
                        <a:lnTo>
                          <a:pt x="1053" y="130"/>
                        </a:lnTo>
                        <a:lnTo>
                          <a:pt x="1053" y="132"/>
                        </a:lnTo>
                        <a:lnTo>
                          <a:pt x="1051" y="132"/>
                        </a:lnTo>
                        <a:lnTo>
                          <a:pt x="1051" y="132"/>
                        </a:lnTo>
                        <a:lnTo>
                          <a:pt x="1051" y="132"/>
                        </a:lnTo>
                        <a:lnTo>
                          <a:pt x="1051" y="134"/>
                        </a:lnTo>
                        <a:lnTo>
                          <a:pt x="1051" y="134"/>
                        </a:lnTo>
                        <a:lnTo>
                          <a:pt x="1051" y="134"/>
                        </a:lnTo>
                        <a:lnTo>
                          <a:pt x="1051" y="136"/>
                        </a:lnTo>
                        <a:lnTo>
                          <a:pt x="1049" y="136"/>
                        </a:lnTo>
                        <a:lnTo>
                          <a:pt x="1049" y="136"/>
                        </a:lnTo>
                        <a:lnTo>
                          <a:pt x="1049" y="138"/>
                        </a:lnTo>
                        <a:lnTo>
                          <a:pt x="1049" y="138"/>
                        </a:lnTo>
                        <a:lnTo>
                          <a:pt x="1049" y="138"/>
                        </a:lnTo>
                        <a:lnTo>
                          <a:pt x="1049" y="140"/>
                        </a:lnTo>
                        <a:lnTo>
                          <a:pt x="1049" y="140"/>
                        </a:lnTo>
                        <a:lnTo>
                          <a:pt x="1049" y="140"/>
                        </a:lnTo>
                        <a:lnTo>
                          <a:pt x="1049" y="141"/>
                        </a:lnTo>
                        <a:lnTo>
                          <a:pt x="1049" y="141"/>
                        </a:lnTo>
                        <a:lnTo>
                          <a:pt x="1049" y="141"/>
                        </a:lnTo>
                        <a:lnTo>
                          <a:pt x="1047" y="141"/>
                        </a:lnTo>
                        <a:lnTo>
                          <a:pt x="1047" y="143"/>
                        </a:lnTo>
                        <a:lnTo>
                          <a:pt x="1047" y="143"/>
                        </a:lnTo>
                        <a:lnTo>
                          <a:pt x="1047" y="143"/>
                        </a:lnTo>
                        <a:lnTo>
                          <a:pt x="1047" y="145"/>
                        </a:lnTo>
                        <a:lnTo>
                          <a:pt x="1047" y="145"/>
                        </a:lnTo>
                        <a:lnTo>
                          <a:pt x="1047" y="145"/>
                        </a:lnTo>
                        <a:lnTo>
                          <a:pt x="1049" y="145"/>
                        </a:lnTo>
                        <a:lnTo>
                          <a:pt x="1049" y="145"/>
                        </a:lnTo>
                        <a:lnTo>
                          <a:pt x="1047" y="145"/>
                        </a:lnTo>
                        <a:lnTo>
                          <a:pt x="1047" y="145"/>
                        </a:lnTo>
                        <a:lnTo>
                          <a:pt x="1047" y="147"/>
                        </a:lnTo>
                        <a:lnTo>
                          <a:pt x="1047" y="147"/>
                        </a:lnTo>
                        <a:lnTo>
                          <a:pt x="1047" y="147"/>
                        </a:lnTo>
                        <a:lnTo>
                          <a:pt x="1047" y="149"/>
                        </a:lnTo>
                        <a:lnTo>
                          <a:pt x="1047" y="149"/>
                        </a:lnTo>
                        <a:lnTo>
                          <a:pt x="1047" y="149"/>
                        </a:lnTo>
                        <a:lnTo>
                          <a:pt x="1045" y="149"/>
                        </a:lnTo>
                        <a:lnTo>
                          <a:pt x="1045" y="149"/>
                        </a:lnTo>
                        <a:lnTo>
                          <a:pt x="1045" y="151"/>
                        </a:lnTo>
                        <a:lnTo>
                          <a:pt x="1045" y="151"/>
                        </a:lnTo>
                        <a:lnTo>
                          <a:pt x="1043" y="151"/>
                        </a:lnTo>
                        <a:lnTo>
                          <a:pt x="1043" y="151"/>
                        </a:lnTo>
                        <a:lnTo>
                          <a:pt x="1043" y="153"/>
                        </a:lnTo>
                        <a:lnTo>
                          <a:pt x="1045" y="153"/>
                        </a:lnTo>
                        <a:lnTo>
                          <a:pt x="1045" y="153"/>
                        </a:lnTo>
                        <a:lnTo>
                          <a:pt x="1043" y="153"/>
                        </a:lnTo>
                        <a:lnTo>
                          <a:pt x="1043" y="153"/>
                        </a:lnTo>
                        <a:lnTo>
                          <a:pt x="1043" y="153"/>
                        </a:lnTo>
                        <a:lnTo>
                          <a:pt x="1043" y="155"/>
                        </a:lnTo>
                        <a:lnTo>
                          <a:pt x="1043" y="155"/>
                        </a:lnTo>
                        <a:lnTo>
                          <a:pt x="1043" y="155"/>
                        </a:lnTo>
                        <a:lnTo>
                          <a:pt x="1041" y="155"/>
                        </a:lnTo>
                        <a:lnTo>
                          <a:pt x="1041" y="157"/>
                        </a:lnTo>
                        <a:lnTo>
                          <a:pt x="1041" y="157"/>
                        </a:lnTo>
                        <a:lnTo>
                          <a:pt x="1039" y="157"/>
                        </a:lnTo>
                        <a:lnTo>
                          <a:pt x="1039" y="157"/>
                        </a:lnTo>
                        <a:lnTo>
                          <a:pt x="1039" y="157"/>
                        </a:lnTo>
                        <a:lnTo>
                          <a:pt x="1039" y="159"/>
                        </a:lnTo>
                        <a:lnTo>
                          <a:pt x="1039" y="159"/>
                        </a:lnTo>
                        <a:lnTo>
                          <a:pt x="1039" y="161"/>
                        </a:lnTo>
                        <a:lnTo>
                          <a:pt x="1039" y="161"/>
                        </a:lnTo>
                        <a:lnTo>
                          <a:pt x="1039" y="161"/>
                        </a:lnTo>
                        <a:lnTo>
                          <a:pt x="1039" y="161"/>
                        </a:lnTo>
                        <a:lnTo>
                          <a:pt x="1039" y="163"/>
                        </a:lnTo>
                        <a:lnTo>
                          <a:pt x="1038" y="163"/>
                        </a:lnTo>
                        <a:lnTo>
                          <a:pt x="1038" y="163"/>
                        </a:lnTo>
                        <a:lnTo>
                          <a:pt x="1038" y="163"/>
                        </a:lnTo>
                        <a:lnTo>
                          <a:pt x="1038" y="164"/>
                        </a:lnTo>
                        <a:lnTo>
                          <a:pt x="1036" y="164"/>
                        </a:lnTo>
                        <a:lnTo>
                          <a:pt x="1036" y="164"/>
                        </a:lnTo>
                        <a:lnTo>
                          <a:pt x="1036" y="164"/>
                        </a:lnTo>
                        <a:lnTo>
                          <a:pt x="1034" y="164"/>
                        </a:lnTo>
                        <a:lnTo>
                          <a:pt x="1034" y="164"/>
                        </a:lnTo>
                        <a:lnTo>
                          <a:pt x="1034" y="166"/>
                        </a:lnTo>
                        <a:lnTo>
                          <a:pt x="1034" y="166"/>
                        </a:lnTo>
                        <a:lnTo>
                          <a:pt x="1034" y="166"/>
                        </a:lnTo>
                        <a:lnTo>
                          <a:pt x="1034" y="168"/>
                        </a:lnTo>
                        <a:lnTo>
                          <a:pt x="1034" y="168"/>
                        </a:lnTo>
                        <a:lnTo>
                          <a:pt x="1034" y="168"/>
                        </a:lnTo>
                        <a:lnTo>
                          <a:pt x="1034" y="168"/>
                        </a:lnTo>
                        <a:lnTo>
                          <a:pt x="1034" y="170"/>
                        </a:lnTo>
                        <a:lnTo>
                          <a:pt x="1034" y="170"/>
                        </a:lnTo>
                        <a:lnTo>
                          <a:pt x="1034" y="170"/>
                        </a:lnTo>
                        <a:lnTo>
                          <a:pt x="1034" y="172"/>
                        </a:lnTo>
                        <a:lnTo>
                          <a:pt x="1034" y="172"/>
                        </a:lnTo>
                        <a:lnTo>
                          <a:pt x="1034" y="172"/>
                        </a:lnTo>
                        <a:lnTo>
                          <a:pt x="1032" y="172"/>
                        </a:lnTo>
                        <a:lnTo>
                          <a:pt x="1032" y="174"/>
                        </a:lnTo>
                        <a:lnTo>
                          <a:pt x="1032" y="174"/>
                        </a:lnTo>
                        <a:lnTo>
                          <a:pt x="1030" y="174"/>
                        </a:lnTo>
                        <a:lnTo>
                          <a:pt x="1030" y="174"/>
                        </a:lnTo>
                        <a:lnTo>
                          <a:pt x="1030" y="174"/>
                        </a:lnTo>
                        <a:lnTo>
                          <a:pt x="1028" y="174"/>
                        </a:lnTo>
                        <a:lnTo>
                          <a:pt x="1028" y="172"/>
                        </a:lnTo>
                        <a:lnTo>
                          <a:pt x="1028" y="172"/>
                        </a:lnTo>
                        <a:lnTo>
                          <a:pt x="1028" y="172"/>
                        </a:lnTo>
                        <a:lnTo>
                          <a:pt x="1028" y="170"/>
                        </a:lnTo>
                        <a:lnTo>
                          <a:pt x="1028" y="170"/>
                        </a:lnTo>
                        <a:lnTo>
                          <a:pt x="1028" y="170"/>
                        </a:lnTo>
                        <a:lnTo>
                          <a:pt x="1026" y="170"/>
                        </a:lnTo>
                        <a:lnTo>
                          <a:pt x="1026" y="168"/>
                        </a:lnTo>
                        <a:lnTo>
                          <a:pt x="1026" y="168"/>
                        </a:lnTo>
                        <a:lnTo>
                          <a:pt x="1024" y="168"/>
                        </a:lnTo>
                        <a:lnTo>
                          <a:pt x="1024" y="168"/>
                        </a:lnTo>
                        <a:lnTo>
                          <a:pt x="1024" y="168"/>
                        </a:lnTo>
                        <a:lnTo>
                          <a:pt x="1024" y="168"/>
                        </a:lnTo>
                        <a:lnTo>
                          <a:pt x="1022" y="168"/>
                        </a:lnTo>
                        <a:lnTo>
                          <a:pt x="1022" y="168"/>
                        </a:lnTo>
                        <a:lnTo>
                          <a:pt x="1022" y="168"/>
                        </a:lnTo>
                        <a:lnTo>
                          <a:pt x="1020" y="168"/>
                        </a:lnTo>
                        <a:lnTo>
                          <a:pt x="1020" y="168"/>
                        </a:lnTo>
                        <a:lnTo>
                          <a:pt x="1020" y="168"/>
                        </a:lnTo>
                        <a:lnTo>
                          <a:pt x="1018" y="168"/>
                        </a:lnTo>
                        <a:lnTo>
                          <a:pt x="1018" y="168"/>
                        </a:lnTo>
                        <a:lnTo>
                          <a:pt x="1018" y="168"/>
                        </a:lnTo>
                        <a:lnTo>
                          <a:pt x="1018" y="168"/>
                        </a:lnTo>
                        <a:lnTo>
                          <a:pt x="1016" y="168"/>
                        </a:lnTo>
                        <a:lnTo>
                          <a:pt x="1016" y="168"/>
                        </a:lnTo>
                        <a:lnTo>
                          <a:pt x="1016" y="168"/>
                        </a:lnTo>
                        <a:lnTo>
                          <a:pt x="1016" y="168"/>
                        </a:lnTo>
                        <a:lnTo>
                          <a:pt x="1015" y="168"/>
                        </a:lnTo>
                        <a:lnTo>
                          <a:pt x="1015" y="170"/>
                        </a:lnTo>
                        <a:lnTo>
                          <a:pt x="1015" y="170"/>
                        </a:lnTo>
                        <a:lnTo>
                          <a:pt x="1015" y="168"/>
                        </a:lnTo>
                        <a:lnTo>
                          <a:pt x="1013" y="168"/>
                        </a:lnTo>
                        <a:lnTo>
                          <a:pt x="1013" y="168"/>
                        </a:lnTo>
                        <a:lnTo>
                          <a:pt x="1013" y="168"/>
                        </a:lnTo>
                        <a:lnTo>
                          <a:pt x="1013" y="168"/>
                        </a:lnTo>
                        <a:lnTo>
                          <a:pt x="1013" y="168"/>
                        </a:lnTo>
                        <a:lnTo>
                          <a:pt x="1011" y="168"/>
                        </a:lnTo>
                        <a:lnTo>
                          <a:pt x="1011" y="168"/>
                        </a:lnTo>
                        <a:lnTo>
                          <a:pt x="1011" y="168"/>
                        </a:lnTo>
                        <a:lnTo>
                          <a:pt x="1011" y="168"/>
                        </a:lnTo>
                        <a:lnTo>
                          <a:pt x="1011" y="170"/>
                        </a:lnTo>
                        <a:lnTo>
                          <a:pt x="1009" y="170"/>
                        </a:lnTo>
                        <a:lnTo>
                          <a:pt x="1009" y="170"/>
                        </a:lnTo>
                        <a:lnTo>
                          <a:pt x="1009" y="170"/>
                        </a:lnTo>
                        <a:lnTo>
                          <a:pt x="1009" y="170"/>
                        </a:lnTo>
                        <a:lnTo>
                          <a:pt x="1009" y="172"/>
                        </a:lnTo>
                        <a:lnTo>
                          <a:pt x="1009" y="172"/>
                        </a:lnTo>
                        <a:lnTo>
                          <a:pt x="1007" y="172"/>
                        </a:lnTo>
                        <a:lnTo>
                          <a:pt x="1007" y="174"/>
                        </a:lnTo>
                        <a:lnTo>
                          <a:pt x="1007" y="174"/>
                        </a:lnTo>
                        <a:lnTo>
                          <a:pt x="1007" y="174"/>
                        </a:lnTo>
                        <a:lnTo>
                          <a:pt x="1007" y="174"/>
                        </a:lnTo>
                        <a:lnTo>
                          <a:pt x="1005" y="174"/>
                        </a:lnTo>
                        <a:lnTo>
                          <a:pt x="1005" y="176"/>
                        </a:lnTo>
                        <a:lnTo>
                          <a:pt x="1005" y="176"/>
                        </a:lnTo>
                        <a:lnTo>
                          <a:pt x="1003" y="176"/>
                        </a:lnTo>
                        <a:lnTo>
                          <a:pt x="1003" y="176"/>
                        </a:lnTo>
                        <a:lnTo>
                          <a:pt x="1003" y="174"/>
                        </a:lnTo>
                        <a:lnTo>
                          <a:pt x="1003" y="174"/>
                        </a:lnTo>
                        <a:lnTo>
                          <a:pt x="1003" y="176"/>
                        </a:lnTo>
                        <a:lnTo>
                          <a:pt x="1001" y="176"/>
                        </a:lnTo>
                        <a:lnTo>
                          <a:pt x="1001" y="176"/>
                        </a:lnTo>
                        <a:lnTo>
                          <a:pt x="1001" y="176"/>
                        </a:lnTo>
                        <a:lnTo>
                          <a:pt x="1001" y="176"/>
                        </a:lnTo>
                        <a:lnTo>
                          <a:pt x="999" y="176"/>
                        </a:lnTo>
                        <a:lnTo>
                          <a:pt x="999" y="176"/>
                        </a:lnTo>
                        <a:lnTo>
                          <a:pt x="997" y="176"/>
                        </a:lnTo>
                        <a:lnTo>
                          <a:pt x="997" y="178"/>
                        </a:lnTo>
                        <a:lnTo>
                          <a:pt x="997" y="178"/>
                        </a:lnTo>
                        <a:lnTo>
                          <a:pt x="997" y="178"/>
                        </a:lnTo>
                        <a:lnTo>
                          <a:pt x="995" y="178"/>
                        </a:lnTo>
                        <a:lnTo>
                          <a:pt x="995" y="178"/>
                        </a:lnTo>
                        <a:lnTo>
                          <a:pt x="997" y="178"/>
                        </a:lnTo>
                        <a:lnTo>
                          <a:pt x="997" y="178"/>
                        </a:lnTo>
                        <a:lnTo>
                          <a:pt x="997" y="178"/>
                        </a:lnTo>
                        <a:lnTo>
                          <a:pt x="997" y="180"/>
                        </a:lnTo>
                        <a:lnTo>
                          <a:pt x="997" y="180"/>
                        </a:lnTo>
                        <a:lnTo>
                          <a:pt x="997" y="180"/>
                        </a:lnTo>
                        <a:lnTo>
                          <a:pt x="997" y="182"/>
                        </a:lnTo>
                        <a:lnTo>
                          <a:pt x="999" y="182"/>
                        </a:lnTo>
                        <a:lnTo>
                          <a:pt x="999" y="182"/>
                        </a:lnTo>
                        <a:lnTo>
                          <a:pt x="999" y="184"/>
                        </a:lnTo>
                        <a:lnTo>
                          <a:pt x="999" y="184"/>
                        </a:lnTo>
                        <a:lnTo>
                          <a:pt x="999" y="184"/>
                        </a:lnTo>
                        <a:lnTo>
                          <a:pt x="999" y="186"/>
                        </a:lnTo>
                        <a:lnTo>
                          <a:pt x="999" y="186"/>
                        </a:lnTo>
                        <a:lnTo>
                          <a:pt x="999" y="186"/>
                        </a:lnTo>
                        <a:lnTo>
                          <a:pt x="1001" y="186"/>
                        </a:lnTo>
                        <a:lnTo>
                          <a:pt x="1001" y="187"/>
                        </a:lnTo>
                        <a:lnTo>
                          <a:pt x="1001" y="187"/>
                        </a:lnTo>
                        <a:lnTo>
                          <a:pt x="1001" y="189"/>
                        </a:lnTo>
                        <a:lnTo>
                          <a:pt x="1001" y="189"/>
                        </a:lnTo>
                        <a:lnTo>
                          <a:pt x="1001" y="189"/>
                        </a:lnTo>
                        <a:lnTo>
                          <a:pt x="1001" y="191"/>
                        </a:lnTo>
                        <a:lnTo>
                          <a:pt x="1001" y="191"/>
                        </a:lnTo>
                        <a:lnTo>
                          <a:pt x="1001" y="191"/>
                        </a:lnTo>
                        <a:lnTo>
                          <a:pt x="1001" y="193"/>
                        </a:lnTo>
                        <a:lnTo>
                          <a:pt x="1001" y="193"/>
                        </a:lnTo>
                        <a:lnTo>
                          <a:pt x="1001" y="193"/>
                        </a:lnTo>
                        <a:lnTo>
                          <a:pt x="1001" y="193"/>
                        </a:lnTo>
                        <a:lnTo>
                          <a:pt x="1001" y="195"/>
                        </a:lnTo>
                        <a:lnTo>
                          <a:pt x="1001" y="195"/>
                        </a:lnTo>
                        <a:lnTo>
                          <a:pt x="1001" y="197"/>
                        </a:lnTo>
                        <a:lnTo>
                          <a:pt x="1001" y="197"/>
                        </a:lnTo>
                        <a:lnTo>
                          <a:pt x="1001" y="197"/>
                        </a:lnTo>
                        <a:lnTo>
                          <a:pt x="1001" y="199"/>
                        </a:lnTo>
                        <a:lnTo>
                          <a:pt x="1001" y="199"/>
                        </a:lnTo>
                        <a:lnTo>
                          <a:pt x="1001" y="201"/>
                        </a:lnTo>
                        <a:lnTo>
                          <a:pt x="1001" y="201"/>
                        </a:lnTo>
                        <a:lnTo>
                          <a:pt x="1001" y="201"/>
                        </a:lnTo>
                        <a:lnTo>
                          <a:pt x="1001" y="203"/>
                        </a:lnTo>
                        <a:lnTo>
                          <a:pt x="1001" y="203"/>
                        </a:lnTo>
                        <a:lnTo>
                          <a:pt x="1001" y="205"/>
                        </a:lnTo>
                        <a:lnTo>
                          <a:pt x="1001" y="205"/>
                        </a:lnTo>
                        <a:lnTo>
                          <a:pt x="1001" y="205"/>
                        </a:lnTo>
                        <a:lnTo>
                          <a:pt x="1001" y="205"/>
                        </a:lnTo>
                        <a:lnTo>
                          <a:pt x="1001" y="207"/>
                        </a:lnTo>
                        <a:lnTo>
                          <a:pt x="1001" y="207"/>
                        </a:lnTo>
                        <a:lnTo>
                          <a:pt x="1001" y="209"/>
                        </a:lnTo>
                        <a:lnTo>
                          <a:pt x="1001" y="209"/>
                        </a:lnTo>
                        <a:lnTo>
                          <a:pt x="1001" y="209"/>
                        </a:lnTo>
                        <a:lnTo>
                          <a:pt x="1001" y="209"/>
                        </a:lnTo>
                        <a:lnTo>
                          <a:pt x="1001" y="210"/>
                        </a:lnTo>
                        <a:lnTo>
                          <a:pt x="1001" y="210"/>
                        </a:lnTo>
                        <a:lnTo>
                          <a:pt x="1001" y="210"/>
                        </a:lnTo>
                        <a:lnTo>
                          <a:pt x="1001" y="212"/>
                        </a:lnTo>
                        <a:lnTo>
                          <a:pt x="1001" y="212"/>
                        </a:lnTo>
                        <a:lnTo>
                          <a:pt x="999" y="212"/>
                        </a:lnTo>
                        <a:lnTo>
                          <a:pt x="999" y="214"/>
                        </a:lnTo>
                        <a:lnTo>
                          <a:pt x="999" y="214"/>
                        </a:lnTo>
                        <a:lnTo>
                          <a:pt x="999" y="214"/>
                        </a:lnTo>
                        <a:lnTo>
                          <a:pt x="997" y="214"/>
                        </a:lnTo>
                        <a:lnTo>
                          <a:pt x="997" y="216"/>
                        </a:lnTo>
                        <a:lnTo>
                          <a:pt x="999" y="216"/>
                        </a:lnTo>
                        <a:lnTo>
                          <a:pt x="999" y="216"/>
                        </a:lnTo>
                        <a:lnTo>
                          <a:pt x="999" y="216"/>
                        </a:lnTo>
                        <a:lnTo>
                          <a:pt x="997" y="216"/>
                        </a:lnTo>
                        <a:lnTo>
                          <a:pt x="997" y="216"/>
                        </a:lnTo>
                        <a:lnTo>
                          <a:pt x="997" y="216"/>
                        </a:lnTo>
                        <a:lnTo>
                          <a:pt x="997" y="218"/>
                        </a:lnTo>
                        <a:lnTo>
                          <a:pt x="995" y="218"/>
                        </a:lnTo>
                        <a:lnTo>
                          <a:pt x="995" y="218"/>
                        </a:lnTo>
                        <a:lnTo>
                          <a:pt x="995" y="218"/>
                        </a:lnTo>
                        <a:lnTo>
                          <a:pt x="994" y="218"/>
                        </a:lnTo>
                        <a:lnTo>
                          <a:pt x="994" y="218"/>
                        </a:lnTo>
                        <a:lnTo>
                          <a:pt x="994" y="218"/>
                        </a:lnTo>
                        <a:lnTo>
                          <a:pt x="992" y="218"/>
                        </a:lnTo>
                        <a:lnTo>
                          <a:pt x="992" y="218"/>
                        </a:lnTo>
                        <a:lnTo>
                          <a:pt x="992" y="218"/>
                        </a:lnTo>
                        <a:lnTo>
                          <a:pt x="990" y="218"/>
                        </a:lnTo>
                        <a:lnTo>
                          <a:pt x="990" y="218"/>
                        </a:lnTo>
                        <a:lnTo>
                          <a:pt x="990" y="220"/>
                        </a:lnTo>
                        <a:lnTo>
                          <a:pt x="990" y="220"/>
                        </a:lnTo>
                        <a:lnTo>
                          <a:pt x="988" y="220"/>
                        </a:lnTo>
                        <a:lnTo>
                          <a:pt x="988" y="220"/>
                        </a:lnTo>
                        <a:lnTo>
                          <a:pt x="988" y="220"/>
                        </a:lnTo>
                        <a:lnTo>
                          <a:pt x="986" y="220"/>
                        </a:lnTo>
                        <a:lnTo>
                          <a:pt x="986" y="222"/>
                        </a:lnTo>
                        <a:lnTo>
                          <a:pt x="988" y="222"/>
                        </a:lnTo>
                        <a:lnTo>
                          <a:pt x="988" y="222"/>
                        </a:lnTo>
                        <a:lnTo>
                          <a:pt x="988" y="222"/>
                        </a:lnTo>
                        <a:lnTo>
                          <a:pt x="988" y="222"/>
                        </a:lnTo>
                        <a:lnTo>
                          <a:pt x="990" y="222"/>
                        </a:lnTo>
                        <a:lnTo>
                          <a:pt x="990" y="222"/>
                        </a:lnTo>
                        <a:lnTo>
                          <a:pt x="990" y="222"/>
                        </a:lnTo>
                        <a:lnTo>
                          <a:pt x="990" y="224"/>
                        </a:lnTo>
                        <a:lnTo>
                          <a:pt x="990" y="224"/>
                        </a:lnTo>
                        <a:lnTo>
                          <a:pt x="990" y="224"/>
                        </a:lnTo>
                        <a:lnTo>
                          <a:pt x="990" y="226"/>
                        </a:lnTo>
                        <a:lnTo>
                          <a:pt x="990" y="226"/>
                        </a:lnTo>
                        <a:lnTo>
                          <a:pt x="990" y="226"/>
                        </a:lnTo>
                        <a:lnTo>
                          <a:pt x="990" y="226"/>
                        </a:lnTo>
                        <a:lnTo>
                          <a:pt x="990" y="226"/>
                        </a:lnTo>
                        <a:lnTo>
                          <a:pt x="990" y="226"/>
                        </a:lnTo>
                        <a:lnTo>
                          <a:pt x="990" y="226"/>
                        </a:lnTo>
                        <a:lnTo>
                          <a:pt x="988" y="226"/>
                        </a:lnTo>
                        <a:lnTo>
                          <a:pt x="988" y="224"/>
                        </a:lnTo>
                        <a:lnTo>
                          <a:pt x="988" y="224"/>
                        </a:lnTo>
                        <a:lnTo>
                          <a:pt x="988" y="224"/>
                        </a:lnTo>
                        <a:lnTo>
                          <a:pt x="988" y="224"/>
                        </a:lnTo>
                        <a:lnTo>
                          <a:pt x="988" y="226"/>
                        </a:lnTo>
                        <a:lnTo>
                          <a:pt x="986" y="226"/>
                        </a:lnTo>
                        <a:lnTo>
                          <a:pt x="986" y="224"/>
                        </a:lnTo>
                        <a:lnTo>
                          <a:pt x="986" y="224"/>
                        </a:lnTo>
                        <a:lnTo>
                          <a:pt x="986" y="224"/>
                        </a:lnTo>
                        <a:lnTo>
                          <a:pt x="986" y="224"/>
                        </a:lnTo>
                        <a:lnTo>
                          <a:pt x="986" y="222"/>
                        </a:lnTo>
                        <a:lnTo>
                          <a:pt x="984" y="222"/>
                        </a:lnTo>
                        <a:lnTo>
                          <a:pt x="984" y="222"/>
                        </a:lnTo>
                        <a:lnTo>
                          <a:pt x="984" y="222"/>
                        </a:lnTo>
                        <a:lnTo>
                          <a:pt x="984" y="220"/>
                        </a:lnTo>
                        <a:lnTo>
                          <a:pt x="984" y="220"/>
                        </a:lnTo>
                        <a:lnTo>
                          <a:pt x="984" y="218"/>
                        </a:lnTo>
                        <a:lnTo>
                          <a:pt x="984" y="218"/>
                        </a:lnTo>
                        <a:lnTo>
                          <a:pt x="984" y="216"/>
                        </a:lnTo>
                        <a:lnTo>
                          <a:pt x="984" y="216"/>
                        </a:lnTo>
                        <a:lnTo>
                          <a:pt x="982" y="216"/>
                        </a:lnTo>
                        <a:lnTo>
                          <a:pt x="982" y="216"/>
                        </a:lnTo>
                        <a:lnTo>
                          <a:pt x="982" y="216"/>
                        </a:lnTo>
                        <a:lnTo>
                          <a:pt x="982" y="216"/>
                        </a:lnTo>
                        <a:lnTo>
                          <a:pt x="980" y="216"/>
                        </a:lnTo>
                        <a:lnTo>
                          <a:pt x="980" y="216"/>
                        </a:lnTo>
                        <a:lnTo>
                          <a:pt x="980" y="216"/>
                        </a:lnTo>
                        <a:lnTo>
                          <a:pt x="980" y="216"/>
                        </a:lnTo>
                        <a:lnTo>
                          <a:pt x="978" y="216"/>
                        </a:lnTo>
                        <a:lnTo>
                          <a:pt x="978" y="216"/>
                        </a:lnTo>
                        <a:lnTo>
                          <a:pt x="978" y="216"/>
                        </a:lnTo>
                        <a:lnTo>
                          <a:pt x="976" y="216"/>
                        </a:lnTo>
                        <a:lnTo>
                          <a:pt x="976" y="216"/>
                        </a:lnTo>
                        <a:lnTo>
                          <a:pt x="976" y="216"/>
                        </a:lnTo>
                        <a:lnTo>
                          <a:pt x="976" y="216"/>
                        </a:lnTo>
                        <a:lnTo>
                          <a:pt x="976" y="218"/>
                        </a:lnTo>
                        <a:lnTo>
                          <a:pt x="976" y="218"/>
                        </a:lnTo>
                        <a:lnTo>
                          <a:pt x="976" y="218"/>
                        </a:lnTo>
                        <a:lnTo>
                          <a:pt x="976" y="220"/>
                        </a:lnTo>
                        <a:lnTo>
                          <a:pt x="976" y="220"/>
                        </a:lnTo>
                        <a:lnTo>
                          <a:pt x="974" y="220"/>
                        </a:lnTo>
                        <a:lnTo>
                          <a:pt x="974" y="222"/>
                        </a:lnTo>
                        <a:lnTo>
                          <a:pt x="976" y="222"/>
                        </a:lnTo>
                        <a:lnTo>
                          <a:pt x="976" y="222"/>
                        </a:lnTo>
                        <a:lnTo>
                          <a:pt x="974" y="222"/>
                        </a:lnTo>
                        <a:lnTo>
                          <a:pt x="974" y="224"/>
                        </a:lnTo>
                        <a:lnTo>
                          <a:pt x="974" y="224"/>
                        </a:lnTo>
                        <a:lnTo>
                          <a:pt x="974" y="226"/>
                        </a:lnTo>
                        <a:lnTo>
                          <a:pt x="974" y="226"/>
                        </a:lnTo>
                        <a:lnTo>
                          <a:pt x="974" y="226"/>
                        </a:lnTo>
                        <a:lnTo>
                          <a:pt x="974" y="226"/>
                        </a:lnTo>
                        <a:lnTo>
                          <a:pt x="974" y="228"/>
                        </a:lnTo>
                        <a:lnTo>
                          <a:pt x="974" y="228"/>
                        </a:lnTo>
                        <a:lnTo>
                          <a:pt x="972" y="228"/>
                        </a:lnTo>
                        <a:lnTo>
                          <a:pt x="972" y="226"/>
                        </a:lnTo>
                        <a:lnTo>
                          <a:pt x="972" y="226"/>
                        </a:lnTo>
                        <a:lnTo>
                          <a:pt x="972" y="228"/>
                        </a:lnTo>
                        <a:lnTo>
                          <a:pt x="972" y="228"/>
                        </a:lnTo>
                        <a:lnTo>
                          <a:pt x="971" y="228"/>
                        </a:lnTo>
                        <a:lnTo>
                          <a:pt x="971" y="228"/>
                        </a:lnTo>
                        <a:lnTo>
                          <a:pt x="971" y="228"/>
                        </a:lnTo>
                        <a:lnTo>
                          <a:pt x="971" y="228"/>
                        </a:lnTo>
                        <a:lnTo>
                          <a:pt x="971" y="226"/>
                        </a:lnTo>
                        <a:lnTo>
                          <a:pt x="969" y="226"/>
                        </a:lnTo>
                        <a:lnTo>
                          <a:pt x="969" y="226"/>
                        </a:lnTo>
                        <a:lnTo>
                          <a:pt x="969" y="228"/>
                        </a:lnTo>
                        <a:lnTo>
                          <a:pt x="969" y="228"/>
                        </a:lnTo>
                        <a:lnTo>
                          <a:pt x="967" y="228"/>
                        </a:lnTo>
                        <a:lnTo>
                          <a:pt x="967" y="228"/>
                        </a:lnTo>
                        <a:lnTo>
                          <a:pt x="967" y="228"/>
                        </a:lnTo>
                        <a:lnTo>
                          <a:pt x="967" y="230"/>
                        </a:lnTo>
                        <a:lnTo>
                          <a:pt x="967" y="230"/>
                        </a:lnTo>
                        <a:lnTo>
                          <a:pt x="965" y="230"/>
                        </a:lnTo>
                        <a:lnTo>
                          <a:pt x="965" y="232"/>
                        </a:lnTo>
                        <a:lnTo>
                          <a:pt x="965" y="232"/>
                        </a:lnTo>
                        <a:lnTo>
                          <a:pt x="965" y="232"/>
                        </a:lnTo>
                        <a:lnTo>
                          <a:pt x="965" y="233"/>
                        </a:lnTo>
                        <a:lnTo>
                          <a:pt x="965" y="233"/>
                        </a:lnTo>
                        <a:lnTo>
                          <a:pt x="965" y="233"/>
                        </a:lnTo>
                        <a:lnTo>
                          <a:pt x="963" y="233"/>
                        </a:lnTo>
                        <a:lnTo>
                          <a:pt x="963" y="233"/>
                        </a:lnTo>
                        <a:lnTo>
                          <a:pt x="963" y="233"/>
                        </a:lnTo>
                        <a:lnTo>
                          <a:pt x="963" y="233"/>
                        </a:lnTo>
                        <a:lnTo>
                          <a:pt x="961" y="233"/>
                        </a:lnTo>
                        <a:lnTo>
                          <a:pt x="961" y="235"/>
                        </a:lnTo>
                        <a:lnTo>
                          <a:pt x="961" y="235"/>
                        </a:lnTo>
                        <a:lnTo>
                          <a:pt x="961" y="235"/>
                        </a:lnTo>
                        <a:lnTo>
                          <a:pt x="959" y="235"/>
                        </a:lnTo>
                        <a:lnTo>
                          <a:pt x="959" y="235"/>
                        </a:lnTo>
                        <a:lnTo>
                          <a:pt x="959" y="235"/>
                        </a:lnTo>
                        <a:lnTo>
                          <a:pt x="959" y="235"/>
                        </a:lnTo>
                        <a:lnTo>
                          <a:pt x="957" y="235"/>
                        </a:lnTo>
                        <a:lnTo>
                          <a:pt x="957" y="235"/>
                        </a:lnTo>
                        <a:lnTo>
                          <a:pt x="957" y="235"/>
                        </a:lnTo>
                        <a:lnTo>
                          <a:pt x="957" y="235"/>
                        </a:lnTo>
                        <a:lnTo>
                          <a:pt x="957" y="235"/>
                        </a:lnTo>
                        <a:lnTo>
                          <a:pt x="955" y="235"/>
                        </a:lnTo>
                        <a:lnTo>
                          <a:pt x="955" y="235"/>
                        </a:lnTo>
                        <a:lnTo>
                          <a:pt x="955" y="235"/>
                        </a:lnTo>
                        <a:lnTo>
                          <a:pt x="953" y="235"/>
                        </a:lnTo>
                        <a:lnTo>
                          <a:pt x="953" y="235"/>
                        </a:lnTo>
                        <a:lnTo>
                          <a:pt x="953" y="235"/>
                        </a:lnTo>
                        <a:lnTo>
                          <a:pt x="953" y="235"/>
                        </a:lnTo>
                        <a:lnTo>
                          <a:pt x="951" y="235"/>
                        </a:lnTo>
                        <a:lnTo>
                          <a:pt x="951" y="235"/>
                        </a:lnTo>
                        <a:lnTo>
                          <a:pt x="950" y="235"/>
                        </a:lnTo>
                        <a:lnTo>
                          <a:pt x="950" y="235"/>
                        </a:lnTo>
                        <a:lnTo>
                          <a:pt x="950" y="235"/>
                        </a:lnTo>
                        <a:lnTo>
                          <a:pt x="950" y="235"/>
                        </a:lnTo>
                        <a:lnTo>
                          <a:pt x="948" y="235"/>
                        </a:lnTo>
                        <a:lnTo>
                          <a:pt x="948" y="235"/>
                        </a:lnTo>
                        <a:lnTo>
                          <a:pt x="948" y="235"/>
                        </a:lnTo>
                        <a:lnTo>
                          <a:pt x="946" y="235"/>
                        </a:lnTo>
                        <a:lnTo>
                          <a:pt x="946" y="237"/>
                        </a:lnTo>
                        <a:lnTo>
                          <a:pt x="946" y="237"/>
                        </a:lnTo>
                        <a:lnTo>
                          <a:pt x="946" y="239"/>
                        </a:lnTo>
                        <a:lnTo>
                          <a:pt x="946" y="239"/>
                        </a:lnTo>
                        <a:lnTo>
                          <a:pt x="946" y="241"/>
                        </a:lnTo>
                        <a:lnTo>
                          <a:pt x="948" y="241"/>
                        </a:lnTo>
                        <a:lnTo>
                          <a:pt x="948" y="241"/>
                        </a:lnTo>
                        <a:lnTo>
                          <a:pt x="948" y="241"/>
                        </a:lnTo>
                        <a:lnTo>
                          <a:pt x="948" y="241"/>
                        </a:lnTo>
                        <a:lnTo>
                          <a:pt x="948" y="241"/>
                        </a:lnTo>
                        <a:lnTo>
                          <a:pt x="948" y="243"/>
                        </a:lnTo>
                        <a:lnTo>
                          <a:pt x="950" y="243"/>
                        </a:lnTo>
                        <a:lnTo>
                          <a:pt x="950" y="243"/>
                        </a:lnTo>
                        <a:lnTo>
                          <a:pt x="950" y="243"/>
                        </a:lnTo>
                        <a:lnTo>
                          <a:pt x="950" y="245"/>
                        </a:lnTo>
                        <a:lnTo>
                          <a:pt x="950" y="245"/>
                        </a:lnTo>
                        <a:lnTo>
                          <a:pt x="950" y="247"/>
                        </a:lnTo>
                        <a:lnTo>
                          <a:pt x="950" y="247"/>
                        </a:lnTo>
                        <a:lnTo>
                          <a:pt x="950" y="247"/>
                        </a:lnTo>
                        <a:lnTo>
                          <a:pt x="948" y="247"/>
                        </a:lnTo>
                        <a:lnTo>
                          <a:pt x="948" y="249"/>
                        </a:lnTo>
                        <a:lnTo>
                          <a:pt x="948" y="249"/>
                        </a:lnTo>
                        <a:lnTo>
                          <a:pt x="948" y="249"/>
                        </a:lnTo>
                        <a:lnTo>
                          <a:pt x="948" y="249"/>
                        </a:lnTo>
                        <a:lnTo>
                          <a:pt x="946" y="249"/>
                        </a:lnTo>
                        <a:lnTo>
                          <a:pt x="946" y="249"/>
                        </a:lnTo>
                        <a:lnTo>
                          <a:pt x="946" y="249"/>
                        </a:lnTo>
                        <a:lnTo>
                          <a:pt x="944" y="249"/>
                        </a:lnTo>
                        <a:lnTo>
                          <a:pt x="944" y="249"/>
                        </a:lnTo>
                        <a:lnTo>
                          <a:pt x="944" y="247"/>
                        </a:lnTo>
                        <a:lnTo>
                          <a:pt x="944" y="247"/>
                        </a:lnTo>
                        <a:lnTo>
                          <a:pt x="944" y="249"/>
                        </a:lnTo>
                        <a:lnTo>
                          <a:pt x="942" y="249"/>
                        </a:lnTo>
                        <a:lnTo>
                          <a:pt x="942" y="249"/>
                        </a:lnTo>
                        <a:lnTo>
                          <a:pt x="942" y="249"/>
                        </a:lnTo>
                        <a:lnTo>
                          <a:pt x="940" y="249"/>
                        </a:lnTo>
                        <a:lnTo>
                          <a:pt x="940" y="249"/>
                        </a:lnTo>
                        <a:lnTo>
                          <a:pt x="938" y="249"/>
                        </a:lnTo>
                        <a:lnTo>
                          <a:pt x="938" y="249"/>
                        </a:lnTo>
                        <a:lnTo>
                          <a:pt x="938" y="249"/>
                        </a:lnTo>
                        <a:lnTo>
                          <a:pt x="938" y="247"/>
                        </a:lnTo>
                        <a:lnTo>
                          <a:pt x="936" y="247"/>
                        </a:lnTo>
                        <a:lnTo>
                          <a:pt x="936" y="247"/>
                        </a:lnTo>
                        <a:lnTo>
                          <a:pt x="936" y="247"/>
                        </a:lnTo>
                        <a:lnTo>
                          <a:pt x="934" y="247"/>
                        </a:lnTo>
                        <a:lnTo>
                          <a:pt x="934" y="247"/>
                        </a:lnTo>
                        <a:lnTo>
                          <a:pt x="932" y="247"/>
                        </a:lnTo>
                        <a:lnTo>
                          <a:pt x="932" y="247"/>
                        </a:lnTo>
                        <a:lnTo>
                          <a:pt x="932" y="247"/>
                        </a:lnTo>
                        <a:lnTo>
                          <a:pt x="932" y="247"/>
                        </a:lnTo>
                        <a:lnTo>
                          <a:pt x="930" y="247"/>
                        </a:lnTo>
                        <a:lnTo>
                          <a:pt x="930" y="245"/>
                        </a:lnTo>
                        <a:lnTo>
                          <a:pt x="930" y="245"/>
                        </a:lnTo>
                        <a:lnTo>
                          <a:pt x="930" y="245"/>
                        </a:lnTo>
                        <a:lnTo>
                          <a:pt x="930" y="245"/>
                        </a:lnTo>
                        <a:lnTo>
                          <a:pt x="930" y="243"/>
                        </a:lnTo>
                        <a:lnTo>
                          <a:pt x="928" y="243"/>
                        </a:lnTo>
                        <a:lnTo>
                          <a:pt x="928" y="243"/>
                        </a:lnTo>
                        <a:lnTo>
                          <a:pt x="928" y="243"/>
                        </a:lnTo>
                        <a:lnTo>
                          <a:pt x="928" y="241"/>
                        </a:lnTo>
                        <a:lnTo>
                          <a:pt x="928" y="241"/>
                        </a:lnTo>
                        <a:lnTo>
                          <a:pt x="927" y="241"/>
                        </a:lnTo>
                        <a:lnTo>
                          <a:pt x="927" y="241"/>
                        </a:lnTo>
                        <a:lnTo>
                          <a:pt x="927" y="241"/>
                        </a:lnTo>
                        <a:lnTo>
                          <a:pt x="927" y="241"/>
                        </a:lnTo>
                        <a:lnTo>
                          <a:pt x="925" y="241"/>
                        </a:lnTo>
                        <a:lnTo>
                          <a:pt x="925" y="241"/>
                        </a:lnTo>
                        <a:lnTo>
                          <a:pt x="925" y="241"/>
                        </a:lnTo>
                        <a:lnTo>
                          <a:pt x="923" y="241"/>
                        </a:lnTo>
                        <a:lnTo>
                          <a:pt x="923" y="241"/>
                        </a:lnTo>
                        <a:lnTo>
                          <a:pt x="923" y="241"/>
                        </a:lnTo>
                        <a:lnTo>
                          <a:pt x="923" y="241"/>
                        </a:lnTo>
                        <a:lnTo>
                          <a:pt x="923" y="241"/>
                        </a:lnTo>
                        <a:lnTo>
                          <a:pt x="923" y="241"/>
                        </a:lnTo>
                        <a:lnTo>
                          <a:pt x="923" y="243"/>
                        </a:lnTo>
                        <a:lnTo>
                          <a:pt x="921" y="243"/>
                        </a:lnTo>
                        <a:lnTo>
                          <a:pt x="921" y="243"/>
                        </a:lnTo>
                        <a:lnTo>
                          <a:pt x="921" y="243"/>
                        </a:lnTo>
                        <a:lnTo>
                          <a:pt x="921" y="243"/>
                        </a:lnTo>
                        <a:lnTo>
                          <a:pt x="921" y="245"/>
                        </a:lnTo>
                        <a:lnTo>
                          <a:pt x="921" y="245"/>
                        </a:lnTo>
                        <a:lnTo>
                          <a:pt x="919" y="245"/>
                        </a:lnTo>
                        <a:lnTo>
                          <a:pt x="919" y="247"/>
                        </a:lnTo>
                        <a:lnTo>
                          <a:pt x="919" y="247"/>
                        </a:lnTo>
                        <a:lnTo>
                          <a:pt x="919" y="247"/>
                        </a:lnTo>
                        <a:lnTo>
                          <a:pt x="919" y="249"/>
                        </a:lnTo>
                        <a:lnTo>
                          <a:pt x="919" y="249"/>
                        </a:lnTo>
                        <a:lnTo>
                          <a:pt x="917" y="249"/>
                        </a:lnTo>
                        <a:lnTo>
                          <a:pt x="917" y="249"/>
                        </a:lnTo>
                        <a:lnTo>
                          <a:pt x="917" y="249"/>
                        </a:lnTo>
                        <a:lnTo>
                          <a:pt x="917" y="251"/>
                        </a:lnTo>
                        <a:lnTo>
                          <a:pt x="917" y="251"/>
                        </a:lnTo>
                        <a:lnTo>
                          <a:pt x="917" y="251"/>
                        </a:lnTo>
                        <a:lnTo>
                          <a:pt x="915" y="251"/>
                        </a:lnTo>
                        <a:lnTo>
                          <a:pt x="915" y="253"/>
                        </a:lnTo>
                        <a:lnTo>
                          <a:pt x="915" y="253"/>
                        </a:lnTo>
                        <a:lnTo>
                          <a:pt x="915" y="253"/>
                        </a:lnTo>
                        <a:lnTo>
                          <a:pt x="915" y="253"/>
                        </a:lnTo>
                        <a:lnTo>
                          <a:pt x="915" y="254"/>
                        </a:lnTo>
                        <a:lnTo>
                          <a:pt x="913" y="254"/>
                        </a:lnTo>
                        <a:lnTo>
                          <a:pt x="913" y="254"/>
                        </a:lnTo>
                        <a:lnTo>
                          <a:pt x="913" y="254"/>
                        </a:lnTo>
                        <a:lnTo>
                          <a:pt x="911" y="254"/>
                        </a:lnTo>
                        <a:lnTo>
                          <a:pt x="911" y="256"/>
                        </a:lnTo>
                        <a:lnTo>
                          <a:pt x="911" y="256"/>
                        </a:lnTo>
                        <a:lnTo>
                          <a:pt x="911" y="256"/>
                        </a:lnTo>
                        <a:lnTo>
                          <a:pt x="911" y="256"/>
                        </a:lnTo>
                        <a:lnTo>
                          <a:pt x="911" y="256"/>
                        </a:lnTo>
                        <a:lnTo>
                          <a:pt x="911" y="258"/>
                        </a:lnTo>
                        <a:lnTo>
                          <a:pt x="909" y="258"/>
                        </a:lnTo>
                        <a:lnTo>
                          <a:pt x="909" y="258"/>
                        </a:lnTo>
                        <a:lnTo>
                          <a:pt x="909" y="258"/>
                        </a:lnTo>
                        <a:lnTo>
                          <a:pt x="909" y="258"/>
                        </a:lnTo>
                        <a:lnTo>
                          <a:pt x="907" y="258"/>
                        </a:lnTo>
                        <a:lnTo>
                          <a:pt x="907" y="258"/>
                        </a:lnTo>
                        <a:lnTo>
                          <a:pt x="905" y="258"/>
                        </a:lnTo>
                        <a:lnTo>
                          <a:pt x="905" y="258"/>
                        </a:lnTo>
                        <a:lnTo>
                          <a:pt x="905" y="258"/>
                        </a:lnTo>
                        <a:lnTo>
                          <a:pt x="905" y="260"/>
                        </a:lnTo>
                        <a:lnTo>
                          <a:pt x="904" y="260"/>
                        </a:lnTo>
                        <a:lnTo>
                          <a:pt x="904" y="260"/>
                        </a:lnTo>
                        <a:lnTo>
                          <a:pt x="904" y="262"/>
                        </a:lnTo>
                        <a:lnTo>
                          <a:pt x="904" y="262"/>
                        </a:lnTo>
                        <a:lnTo>
                          <a:pt x="904" y="262"/>
                        </a:lnTo>
                        <a:lnTo>
                          <a:pt x="902" y="262"/>
                        </a:lnTo>
                        <a:lnTo>
                          <a:pt x="902" y="262"/>
                        </a:lnTo>
                        <a:lnTo>
                          <a:pt x="902" y="262"/>
                        </a:lnTo>
                        <a:lnTo>
                          <a:pt x="900" y="262"/>
                        </a:lnTo>
                        <a:lnTo>
                          <a:pt x="900" y="264"/>
                        </a:lnTo>
                        <a:lnTo>
                          <a:pt x="900" y="264"/>
                        </a:lnTo>
                        <a:lnTo>
                          <a:pt x="900" y="264"/>
                        </a:lnTo>
                        <a:lnTo>
                          <a:pt x="900" y="264"/>
                        </a:lnTo>
                        <a:lnTo>
                          <a:pt x="898" y="264"/>
                        </a:lnTo>
                        <a:lnTo>
                          <a:pt x="898" y="264"/>
                        </a:lnTo>
                        <a:lnTo>
                          <a:pt x="898" y="264"/>
                        </a:lnTo>
                        <a:lnTo>
                          <a:pt x="896" y="264"/>
                        </a:lnTo>
                        <a:lnTo>
                          <a:pt x="896" y="264"/>
                        </a:lnTo>
                        <a:lnTo>
                          <a:pt x="896" y="264"/>
                        </a:lnTo>
                        <a:lnTo>
                          <a:pt x="894" y="264"/>
                        </a:lnTo>
                        <a:lnTo>
                          <a:pt x="894" y="264"/>
                        </a:lnTo>
                        <a:lnTo>
                          <a:pt x="894" y="266"/>
                        </a:lnTo>
                        <a:lnTo>
                          <a:pt x="894" y="266"/>
                        </a:lnTo>
                        <a:lnTo>
                          <a:pt x="892" y="266"/>
                        </a:lnTo>
                        <a:lnTo>
                          <a:pt x="892" y="266"/>
                        </a:lnTo>
                        <a:lnTo>
                          <a:pt x="894" y="266"/>
                        </a:lnTo>
                        <a:lnTo>
                          <a:pt x="894" y="268"/>
                        </a:lnTo>
                        <a:lnTo>
                          <a:pt x="892" y="268"/>
                        </a:lnTo>
                        <a:lnTo>
                          <a:pt x="892" y="268"/>
                        </a:lnTo>
                        <a:lnTo>
                          <a:pt x="890" y="268"/>
                        </a:lnTo>
                        <a:lnTo>
                          <a:pt x="890" y="268"/>
                        </a:lnTo>
                        <a:lnTo>
                          <a:pt x="890" y="268"/>
                        </a:lnTo>
                        <a:lnTo>
                          <a:pt x="890" y="268"/>
                        </a:lnTo>
                        <a:lnTo>
                          <a:pt x="888" y="268"/>
                        </a:lnTo>
                        <a:lnTo>
                          <a:pt x="888" y="270"/>
                        </a:lnTo>
                        <a:lnTo>
                          <a:pt x="888" y="270"/>
                        </a:lnTo>
                        <a:lnTo>
                          <a:pt x="888" y="270"/>
                        </a:lnTo>
                        <a:lnTo>
                          <a:pt x="888" y="270"/>
                        </a:lnTo>
                        <a:lnTo>
                          <a:pt x="888" y="272"/>
                        </a:lnTo>
                        <a:lnTo>
                          <a:pt x="886" y="272"/>
                        </a:lnTo>
                        <a:lnTo>
                          <a:pt x="886" y="272"/>
                        </a:lnTo>
                        <a:lnTo>
                          <a:pt x="884" y="272"/>
                        </a:lnTo>
                        <a:lnTo>
                          <a:pt x="884" y="272"/>
                        </a:lnTo>
                        <a:lnTo>
                          <a:pt x="884" y="272"/>
                        </a:lnTo>
                        <a:lnTo>
                          <a:pt x="884" y="274"/>
                        </a:lnTo>
                        <a:lnTo>
                          <a:pt x="884" y="274"/>
                        </a:lnTo>
                        <a:lnTo>
                          <a:pt x="884" y="274"/>
                        </a:lnTo>
                        <a:lnTo>
                          <a:pt x="883" y="274"/>
                        </a:lnTo>
                        <a:lnTo>
                          <a:pt x="883" y="274"/>
                        </a:lnTo>
                        <a:lnTo>
                          <a:pt x="883" y="274"/>
                        </a:lnTo>
                        <a:lnTo>
                          <a:pt x="883" y="274"/>
                        </a:lnTo>
                        <a:lnTo>
                          <a:pt x="883" y="276"/>
                        </a:lnTo>
                        <a:lnTo>
                          <a:pt x="881" y="276"/>
                        </a:lnTo>
                        <a:lnTo>
                          <a:pt x="881" y="276"/>
                        </a:lnTo>
                        <a:lnTo>
                          <a:pt x="883" y="276"/>
                        </a:lnTo>
                        <a:lnTo>
                          <a:pt x="883" y="277"/>
                        </a:lnTo>
                        <a:lnTo>
                          <a:pt x="881" y="277"/>
                        </a:lnTo>
                        <a:lnTo>
                          <a:pt x="881" y="277"/>
                        </a:lnTo>
                        <a:lnTo>
                          <a:pt x="881" y="277"/>
                        </a:lnTo>
                        <a:lnTo>
                          <a:pt x="881" y="279"/>
                        </a:lnTo>
                        <a:lnTo>
                          <a:pt x="879" y="279"/>
                        </a:lnTo>
                        <a:lnTo>
                          <a:pt x="879" y="279"/>
                        </a:lnTo>
                        <a:lnTo>
                          <a:pt x="879" y="279"/>
                        </a:lnTo>
                        <a:lnTo>
                          <a:pt x="879" y="281"/>
                        </a:lnTo>
                        <a:lnTo>
                          <a:pt x="879" y="281"/>
                        </a:lnTo>
                        <a:lnTo>
                          <a:pt x="879" y="281"/>
                        </a:lnTo>
                        <a:lnTo>
                          <a:pt x="877" y="281"/>
                        </a:lnTo>
                        <a:lnTo>
                          <a:pt x="877" y="281"/>
                        </a:lnTo>
                        <a:lnTo>
                          <a:pt x="877" y="281"/>
                        </a:lnTo>
                        <a:lnTo>
                          <a:pt x="875" y="281"/>
                        </a:lnTo>
                        <a:lnTo>
                          <a:pt x="875" y="281"/>
                        </a:lnTo>
                        <a:lnTo>
                          <a:pt x="873" y="281"/>
                        </a:lnTo>
                        <a:lnTo>
                          <a:pt x="873" y="281"/>
                        </a:lnTo>
                        <a:lnTo>
                          <a:pt x="873" y="281"/>
                        </a:lnTo>
                        <a:lnTo>
                          <a:pt x="873" y="281"/>
                        </a:lnTo>
                        <a:lnTo>
                          <a:pt x="871" y="281"/>
                        </a:lnTo>
                        <a:lnTo>
                          <a:pt x="871" y="283"/>
                        </a:lnTo>
                        <a:lnTo>
                          <a:pt x="871" y="283"/>
                        </a:lnTo>
                        <a:lnTo>
                          <a:pt x="871" y="283"/>
                        </a:lnTo>
                        <a:lnTo>
                          <a:pt x="871" y="281"/>
                        </a:lnTo>
                        <a:lnTo>
                          <a:pt x="871" y="281"/>
                        </a:lnTo>
                        <a:lnTo>
                          <a:pt x="869" y="281"/>
                        </a:lnTo>
                        <a:lnTo>
                          <a:pt x="869" y="281"/>
                        </a:lnTo>
                        <a:lnTo>
                          <a:pt x="869" y="281"/>
                        </a:lnTo>
                        <a:lnTo>
                          <a:pt x="867" y="281"/>
                        </a:lnTo>
                        <a:lnTo>
                          <a:pt x="867" y="283"/>
                        </a:lnTo>
                        <a:lnTo>
                          <a:pt x="867" y="283"/>
                        </a:lnTo>
                        <a:lnTo>
                          <a:pt x="867" y="281"/>
                        </a:lnTo>
                        <a:lnTo>
                          <a:pt x="867" y="281"/>
                        </a:lnTo>
                        <a:lnTo>
                          <a:pt x="867" y="283"/>
                        </a:lnTo>
                        <a:lnTo>
                          <a:pt x="865" y="283"/>
                        </a:lnTo>
                        <a:lnTo>
                          <a:pt x="865" y="283"/>
                        </a:lnTo>
                        <a:lnTo>
                          <a:pt x="863" y="283"/>
                        </a:lnTo>
                        <a:lnTo>
                          <a:pt x="863" y="281"/>
                        </a:lnTo>
                        <a:lnTo>
                          <a:pt x="863" y="281"/>
                        </a:lnTo>
                        <a:lnTo>
                          <a:pt x="863" y="281"/>
                        </a:lnTo>
                        <a:lnTo>
                          <a:pt x="863" y="283"/>
                        </a:lnTo>
                        <a:lnTo>
                          <a:pt x="863" y="283"/>
                        </a:lnTo>
                        <a:lnTo>
                          <a:pt x="861" y="283"/>
                        </a:lnTo>
                        <a:lnTo>
                          <a:pt x="861" y="283"/>
                        </a:lnTo>
                        <a:lnTo>
                          <a:pt x="861" y="283"/>
                        </a:lnTo>
                        <a:lnTo>
                          <a:pt x="861" y="285"/>
                        </a:lnTo>
                        <a:lnTo>
                          <a:pt x="860" y="285"/>
                        </a:lnTo>
                        <a:lnTo>
                          <a:pt x="860" y="283"/>
                        </a:lnTo>
                        <a:lnTo>
                          <a:pt x="860" y="283"/>
                        </a:lnTo>
                        <a:lnTo>
                          <a:pt x="860" y="285"/>
                        </a:lnTo>
                        <a:lnTo>
                          <a:pt x="858" y="285"/>
                        </a:lnTo>
                        <a:lnTo>
                          <a:pt x="858" y="285"/>
                        </a:lnTo>
                        <a:lnTo>
                          <a:pt x="858" y="285"/>
                        </a:lnTo>
                        <a:lnTo>
                          <a:pt x="858" y="285"/>
                        </a:lnTo>
                        <a:lnTo>
                          <a:pt x="858" y="287"/>
                        </a:lnTo>
                        <a:lnTo>
                          <a:pt x="858" y="287"/>
                        </a:lnTo>
                        <a:lnTo>
                          <a:pt x="860" y="287"/>
                        </a:lnTo>
                        <a:lnTo>
                          <a:pt x="860" y="289"/>
                        </a:lnTo>
                        <a:lnTo>
                          <a:pt x="860" y="289"/>
                        </a:lnTo>
                        <a:lnTo>
                          <a:pt x="860" y="289"/>
                        </a:lnTo>
                        <a:lnTo>
                          <a:pt x="860" y="289"/>
                        </a:lnTo>
                        <a:lnTo>
                          <a:pt x="858" y="289"/>
                        </a:lnTo>
                        <a:lnTo>
                          <a:pt x="858" y="289"/>
                        </a:lnTo>
                        <a:lnTo>
                          <a:pt x="858" y="289"/>
                        </a:lnTo>
                        <a:lnTo>
                          <a:pt x="858" y="289"/>
                        </a:lnTo>
                        <a:lnTo>
                          <a:pt x="858" y="287"/>
                        </a:lnTo>
                        <a:lnTo>
                          <a:pt x="856" y="287"/>
                        </a:lnTo>
                        <a:lnTo>
                          <a:pt x="856" y="287"/>
                        </a:lnTo>
                        <a:lnTo>
                          <a:pt x="858" y="287"/>
                        </a:lnTo>
                        <a:lnTo>
                          <a:pt x="858" y="285"/>
                        </a:lnTo>
                        <a:lnTo>
                          <a:pt x="856" y="285"/>
                        </a:lnTo>
                        <a:lnTo>
                          <a:pt x="856" y="285"/>
                        </a:lnTo>
                        <a:lnTo>
                          <a:pt x="856" y="285"/>
                        </a:lnTo>
                        <a:lnTo>
                          <a:pt x="856" y="287"/>
                        </a:lnTo>
                        <a:lnTo>
                          <a:pt x="854" y="287"/>
                        </a:lnTo>
                        <a:lnTo>
                          <a:pt x="854" y="287"/>
                        </a:lnTo>
                        <a:lnTo>
                          <a:pt x="854" y="287"/>
                        </a:lnTo>
                        <a:lnTo>
                          <a:pt x="852" y="287"/>
                        </a:lnTo>
                        <a:lnTo>
                          <a:pt x="852" y="287"/>
                        </a:lnTo>
                        <a:lnTo>
                          <a:pt x="852" y="289"/>
                        </a:lnTo>
                        <a:lnTo>
                          <a:pt x="852" y="289"/>
                        </a:lnTo>
                        <a:lnTo>
                          <a:pt x="850" y="289"/>
                        </a:lnTo>
                        <a:lnTo>
                          <a:pt x="850" y="289"/>
                        </a:lnTo>
                        <a:lnTo>
                          <a:pt x="850" y="289"/>
                        </a:lnTo>
                        <a:lnTo>
                          <a:pt x="850" y="289"/>
                        </a:lnTo>
                        <a:lnTo>
                          <a:pt x="850" y="289"/>
                        </a:lnTo>
                        <a:lnTo>
                          <a:pt x="848" y="289"/>
                        </a:lnTo>
                        <a:lnTo>
                          <a:pt x="848" y="289"/>
                        </a:lnTo>
                        <a:lnTo>
                          <a:pt x="846" y="289"/>
                        </a:lnTo>
                        <a:lnTo>
                          <a:pt x="846" y="291"/>
                        </a:lnTo>
                        <a:lnTo>
                          <a:pt x="846" y="291"/>
                        </a:lnTo>
                        <a:lnTo>
                          <a:pt x="846" y="291"/>
                        </a:lnTo>
                        <a:lnTo>
                          <a:pt x="846" y="293"/>
                        </a:lnTo>
                        <a:lnTo>
                          <a:pt x="846" y="293"/>
                        </a:lnTo>
                        <a:lnTo>
                          <a:pt x="844" y="293"/>
                        </a:lnTo>
                        <a:lnTo>
                          <a:pt x="844" y="293"/>
                        </a:lnTo>
                        <a:lnTo>
                          <a:pt x="844" y="293"/>
                        </a:lnTo>
                        <a:lnTo>
                          <a:pt x="844" y="293"/>
                        </a:lnTo>
                        <a:lnTo>
                          <a:pt x="842" y="293"/>
                        </a:lnTo>
                        <a:lnTo>
                          <a:pt x="842" y="295"/>
                        </a:lnTo>
                        <a:lnTo>
                          <a:pt x="844" y="295"/>
                        </a:lnTo>
                        <a:lnTo>
                          <a:pt x="844" y="295"/>
                        </a:lnTo>
                        <a:lnTo>
                          <a:pt x="844" y="295"/>
                        </a:lnTo>
                        <a:lnTo>
                          <a:pt x="844" y="295"/>
                        </a:lnTo>
                        <a:lnTo>
                          <a:pt x="842" y="295"/>
                        </a:lnTo>
                        <a:lnTo>
                          <a:pt x="842" y="297"/>
                        </a:lnTo>
                        <a:lnTo>
                          <a:pt x="842" y="297"/>
                        </a:lnTo>
                        <a:lnTo>
                          <a:pt x="842" y="297"/>
                        </a:lnTo>
                        <a:lnTo>
                          <a:pt x="840" y="297"/>
                        </a:lnTo>
                        <a:lnTo>
                          <a:pt x="840" y="297"/>
                        </a:lnTo>
                        <a:lnTo>
                          <a:pt x="840" y="297"/>
                        </a:lnTo>
                        <a:lnTo>
                          <a:pt x="840" y="297"/>
                        </a:lnTo>
                        <a:lnTo>
                          <a:pt x="839" y="297"/>
                        </a:lnTo>
                        <a:lnTo>
                          <a:pt x="839" y="299"/>
                        </a:lnTo>
                        <a:lnTo>
                          <a:pt x="839" y="299"/>
                        </a:lnTo>
                        <a:lnTo>
                          <a:pt x="839" y="299"/>
                        </a:lnTo>
                        <a:lnTo>
                          <a:pt x="839" y="300"/>
                        </a:lnTo>
                        <a:lnTo>
                          <a:pt x="839" y="300"/>
                        </a:lnTo>
                        <a:lnTo>
                          <a:pt x="837" y="300"/>
                        </a:lnTo>
                        <a:lnTo>
                          <a:pt x="837" y="300"/>
                        </a:lnTo>
                        <a:lnTo>
                          <a:pt x="837" y="300"/>
                        </a:lnTo>
                        <a:lnTo>
                          <a:pt x="837" y="299"/>
                        </a:lnTo>
                        <a:lnTo>
                          <a:pt x="837" y="299"/>
                        </a:lnTo>
                        <a:lnTo>
                          <a:pt x="837" y="297"/>
                        </a:lnTo>
                        <a:lnTo>
                          <a:pt x="837" y="297"/>
                        </a:lnTo>
                        <a:lnTo>
                          <a:pt x="837" y="299"/>
                        </a:lnTo>
                        <a:lnTo>
                          <a:pt x="835" y="299"/>
                        </a:lnTo>
                        <a:lnTo>
                          <a:pt x="835" y="299"/>
                        </a:lnTo>
                        <a:lnTo>
                          <a:pt x="837" y="299"/>
                        </a:lnTo>
                        <a:lnTo>
                          <a:pt x="837" y="300"/>
                        </a:lnTo>
                        <a:lnTo>
                          <a:pt x="837" y="300"/>
                        </a:lnTo>
                        <a:lnTo>
                          <a:pt x="835" y="300"/>
                        </a:lnTo>
                        <a:lnTo>
                          <a:pt x="835" y="300"/>
                        </a:lnTo>
                        <a:lnTo>
                          <a:pt x="835" y="300"/>
                        </a:lnTo>
                        <a:lnTo>
                          <a:pt x="833" y="300"/>
                        </a:lnTo>
                        <a:lnTo>
                          <a:pt x="833" y="300"/>
                        </a:lnTo>
                        <a:lnTo>
                          <a:pt x="833" y="302"/>
                        </a:lnTo>
                        <a:lnTo>
                          <a:pt x="831" y="302"/>
                        </a:lnTo>
                        <a:lnTo>
                          <a:pt x="831" y="302"/>
                        </a:lnTo>
                        <a:lnTo>
                          <a:pt x="831" y="302"/>
                        </a:lnTo>
                        <a:lnTo>
                          <a:pt x="829" y="302"/>
                        </a:lnTo>
                        <a:lnTo>
                          <a:pt x="829" y="302"/>
                        </a:lnTo>
                        <a:lnTo>
                          <a:pt x="829" y="302"/>
                        </a:lnTo>
                        <a:lnTo>
                          <a:pt x="829" y="302"/>
                        </a:lnTo>
                        <a:lnTo>
                          <a:pt x="827" y="302"/>
                        </a:lnTo>
                        <a:lnTo>
                          <a:pt x="827" y="304"/>
                        </a:lnTo>
                        <a:lnTo>
                          <a:pt x="827" y="304"/>
                        </a:lnTo>
                        <a:lnTo>
                          <a:pt x="825" y="304"/>
                        </a:lnTo>
                        <a:lnTo>
                          <a:pt x="825" y="304"/>
                        </a:lnTo>
                        <a:lnTo>
                          <a:pt x="825" y="302"/>
                        </a:lnTo>
                        <a:lnTo>
                          <a:pt x="825" y="302"/>
                        </a:lnTo>
                        <a:lnTo>
                          <a:pt x="825" y="302"/>
                        </a:lnTo>
                        <a:lnTo>
                          <a:pt x="825" y="300"/>
                        </a:lnTo>
                        <a:lnTo>
                          <a:pt x="825" y="300"/>
                        </a:lnTo>
                        <a:lnTo>
                          <a:pt x="825" y="299"/>
                        </a:lnTo>
                        <a:lnTo>
                          <a:pt x="825" y="299"/>
                        </a:lnTo>
                        <a:lnTo>
                          <a:pt x="825" y="299"/>
                        </a:lnTo>
                        <a:lnTo>
                          <a:pt x="825" y="299"/>
                        </a:lnTo>
                        <a:lnTo>
                          <a:pt x="827" y="299"/>
                        </a:lnTo>
                        <a:lnTo>
                          <a:pt x="827" y="299"/>
                        </a:lnTo>
                        <a:lnTo>
                          <a:pt x="827" y="297"/>
                        </a:lnTo>
                        <a:lnTo>
                          <a:pt x="829" y="297"/>
                        </a:lnTo>
                        <a:lnTo>
                          <a:pt x="829" y="297"/>
                        </a:lnTo>
                        <a:lnTo>
                          <a:pt x="829" y="297"/>
                        </a:lnTo>
                        <a:lnTo>
                          <a:pt x="829" y="297"/>
                        </a:lnTo>
                        <a:lnTo>
                          <a:pt x="829" y="297"/>
                        </a:lnTo>
                        <a:lnTo>
                          <a:pt x="831" y="297"/>
                        </a:lnTo>
                        <a:lnTo>
                          <a:pt x="831" y="297"/>
                        </a:lnTo>
                        <a:lnTo>
                          <a:pt x="831" y="297"/>
                        </a:lnTo>
                        <a:lnTo>
                          <a:pt x="831" y="297"/>
                        </a:lnTo>
                        <a:lnTo>
                          <a:pt x="831" y="297"/>
                        </a:lnTo>
                        <a:lnTo>
                          <a:pt x="833" y="297"/>
                        </a:lnTo>
                        <a:lnTo>
                          <a:pt x="833" y="297"/>
                        </a:lnTo>
                        <a:lnTo>
                          <a:pt x="835" y="297"/>
                        </a:lnTo>
                        <a:lnTo>
                          <a:pt x="835" y="295"/>
                        </a:lnTo>
                        <a:lnTo>
                          <a:pt x="835" y="295"/>
                        </a:lnTo>
                        <a:lnTo>
                          <a:pt x="833" y="295"/>
                        </a:lnTo>
                        <a:lnTo>
                          <a:pt x="833" y="295"/>
                        </a:lnTo>
                        <a:lnTo>
                          <a:pt x="833" y="293"/>
                        </a:lnTo>
                        <a:lnTo>
                          <a:pt x="833" y="293"/>
                        </a:lnTo>
                        <a:lnTo>
                          <a:pt x="833" y="293"/>
                        </a:lnTo>
                        <a:lnTo>
                          <a:pt x="833" y="291"/>
                        </a:lnTo>
                        <a:lnTo>
                          <a:pt x="833" y="291"/>
                        </a:lnTo>
                        <a:lnTo>
                          <a:pt x="833" y="291"/>
                        </a:lnTo>
                        <a:lnTo>
                          <a:pt x="831" y="291"/>
                        </a:lnTo>
                        <a:lnTo>
                          <a:pt x="831" y="289"/>
                        </a:lnTo>
                        <a:lnTo>
                          <a:pt x="831" y="289"/>
                        </a:lnTo>
                        <a:lnTo>
                          <a:pt x="831" y="291"/>
                        </a:lnTo>
                        <a:lnTo>
                          <a:pt x="831" y="291"/>
                        </a:lnTo>
                        <a:lnTo>
                          <a:pt x="829" y="291"/>
                        </a:lnTo>
                        <a:lnTo>
                          <a:pt x="829" y="291"/>
                        </a:lnTo>
                        <a:lnTo>
                          <a:pt x="829" y="291"/>
                        </a:lnTo>
                        <a:lnTo>
                          <a:pt x="827" y="291"/>
                        </a:lnTo>
                        <a:lnTo>
                          <a:pt x="827" y="289"/>
                        </a:lnTo>
                        <a:lnTo>
                          <a:pt x="827" y="289"/>
                        </a:lnTo>
                        <a:lnTo>
                          <a:pt x="827" y="289"/>
                        </a:lnTo>
                        <a:lnTo>
                          <a:pt x="827" y="289"/>
                        </a:lnTo>
                        <a:lnTo>
                          <a:pt x="827" y="289"/>
                        </a:lnTo>
                        <a:lnTo>
                          <a:pt x="829" y="289"/>
                        </a:lnTo>
                        <a:lnTo>
                          <a:pt x="829" y="287"/>
                        </a:lnTo>
                        <a:lnTo>
                          <a:pt x="827" y="287"/>
                        </a:lnTo>
                        <a:lnTo>
                          <a:pt x="827" y="287"/>
                        </a:lnTo>
                        <a:lnTo>
                          <a:pt x="827" y="287"/>
                        </a:lnTo>
                        <a:lnTo>
                          <a:pt x="827" y="287"/>
                        </a:lnTo>
                        <a:lnTo>
                          <a:pt x="827" y="285"/>
                        </a:lnTo>
                        <a:lnTo>
                          <a:pt x="829" y="285"/>
                        </a:lnTo>
                        <a:lnTo>
                          <a:pt x="829" y="285"/>
                        </a:lnTo>
                        <a:lnTo>
                          <a:pt x="829" y="285"/>
                        </a:lnTo>
                        <a:lnTo>
                          <a:pt x="829" y="285"/>
                        </a:lnTo>
                        <a:lnTo>
                          <a:pt x="831" y="285"/>
                        </a:lnTo>
                        <a:lnTo>
                          <a:pt x="831" y="283"/>
                        </a:lnTo>
                        <a:lnTo>
                          <a:pt x="831" y="283"/>
                        </a:lnTo>
                        <a:lnTo>
                          <a:pt x="831" y="283"/>
                        </a:lnTo>
                        <a:lnTo>
                          <a:pt x="831" y="281"/>
                        </a:lnTo>
                        <a:lnTo>
                          <a:pt x="831" y="281"/>
                        </a:lnTo>
                        <a:lnTo>
                          <a:pt x="831" y="281"/>
                        </a:lnTo>
                        <a:lnTo>
                          <a:pt x="831" y="281"/>
                        </a:lnTo>
                        <a:lnTo>
                          <a:pt x="831" y="279"/>
                        </a:lnTo>
                        <a:lnTo>
                          <a:pt x="833" y="279"/>
                        </a:lnTo>
                        <a:lnTo>
                          <a:pt x="833" y="279"/>
                        </a:lnTo>
                        <a:lnTo>
                          <a:pt x="835" y="279"/>
                        </a:lnTo>
                        <a:lnTo>
                          <a:pt x="835" y="279"/>
                        </a:lnTo>
                        <a:lnTo>
                          <a:pt x="835" y="279"/>
                        </a:lnTo>
                        <a:lnTo>
                          <a:pt x="835" y="277"/>
                        </a:lnTo>
                        <a:lnTo>
                          <a:pt x="835" y="277"/>
                        </a:lnTo>
                        <a:lnTo>
                          <a:pt x="837" y="277"/>
                        </a:lnTo>
                        <a:lnTo>
                          <a:pt x="837" y="277"/>
                        </a:lnTo>
                        <a:lnTo>
                          <a:pt x="837" y="277"/>
                        </a:lnTo>
                        <a:lnTo>
                          <a:pt x="837" y="276"/>
                        </a:lnTo>
                        <a:lnTo>
                          <a:pt x="837" y="276"/>
                        </a:lnTo>
                        <a:lnTo>
                          <a:pt x="839" y="276"/>
                        </a:lnTo>
                        <a:lnTo>
                          <a:pt x="839" y="276"/>
                        </a:lnTo>
                        <a:lnTo>
                          <a:pt x="839" y="276"/>
                        </a:lnTo>
                        <a:lnTo>
                          <a:pt x="839" y="274"/>
                        </a:lnTo>
                        <a:lnTo>
                          <a:pt x="840" y="274"/>
                        </a:lnTo>
                        <a:lnTo>
                          <a:pt x="840" y="274"/>
                        </a:lnTo>
                        <a:lnTo>
                          <a:pt x="840" y="274"/>
                        </a:lnTo>
                        <a:lnTo>
                          <a:pt x="840" y="274"/>
                        </a:lnTo>
                        <a:lnTo>
                          <a:pt x="840" y="274"/>
                        </a:lnTo>
                        <a:lnTo>
                          <a:pt x="840" y="274"/>
                        </a:lnTo>
                        <a:lnTo>
                          <a:pt x="840" y="274"/>
                        </a:lnTo>
                        <a:lnTo>
                          <a:pt x="840" y="272"/>
                        </a:lnTo>
                        <a:lnTo>
                          <a:pt x="842" y="272"/>
                        </a:lnTo>
                        <a:lnTo>
                          <a:pt x="842" y="272"/>
                        </a:lnTo>
                        <a:lnTo>
                          <a:pt x="842" y="270"/>
                        </a:lnTo>
                        <a:lnTo>
                          <a:pt x="842" y="270"/>
                        </a:lnTo>
                        <a:lnTo>
                          <a:pt x="842" y="270"/>
                        </a:lnTo>
                        <a:lnTo>
                          <a:pt x="844" y="270"/>
                        </a:lnTo>
                        <a:lnTo>
                          <a:pt x="844" y="268"/>
                        </a:lnTo>
                        <a:lnTo>
                          <a:pt x="844" y="268"/>
                        </a:lnTo>
                        <a:lnTo>
                          <a:pt x="844" y="268"/>
                        </a:lnTo>
                        <a:lnTo>
                          <a:pt x="844" y="268"/>
                        </a:lnTo>
                        <a:lnTo>
                          <a:pt x="844" y="266"/>
                        </a:lnTo>
                        <a:lnTo>
                          <a:pt x="844" y="266"/>
                        </a:lnTo>
                        <a:lnTo>
                          <a:pt x="844" y="266"/>
                        </a:lnTo>
                        <a:lnTo>
                          <a:pt x="844" y="266"/>
                        </a:lnTo>
                        <a:lnTo>
                          <a:pt x="844" y="264"/>
                        </a:lnTo>
                        <a:lnTo>
                          <a:pt x="842" y="264"/>
                        </a:lnTo>
                        <a:lnTo>
                          <a:pt x="842" y="264"/>
                        </a:lnTo>
                        <a:lnTo>
                          <a:pt x="842" y="264"/>
                        </a:lnTo>
                        <a:lnTo>
                          <a:pt x="842" y="264"/>
                        </a:lnTo>
                        <a:lnTo>
                          <a:pt x="840" y="264"/>
                        </a:lnTo>
                        <a:lnTo>
                          <a:pt x="840" y="262"/>
                        </a:lnTo>
                        <a:lnTo>
                          <a:pt x="840" y="262"/>
                        </a:lnTo>
                        <a:lnTo>
                          <a:pt x="840" y="262"/>
                        </a:lnTo>
                        <a:lnTo>
                          <a:pt x="840" y="262"/>
                        </a:lnTo>
                        <a:lnTo>
                          <a:pt x="839" y="262"/>
                        </a:lnTo>
                        <a:lnTo>
                          <a:pt x="839" y="262"/>
                        </a:lnTo>
                        <a:lnTo>
                          <a:pt x="839" y="260"/>
                        </a:lnTo>
                        <a:lnTo>
                          <a:pt x="837" y="260"/>
                        </a:lnTo>
                        <a:lnTo>
                          <a:pt x="837" y="260"/>
                        </a:lnTo>
                        <a:lnTo>
                          <a:pt x="837" y="260"/>
                        </a:lnTo>
                        <a:lnTo>
                          <a:pt x="837" y="260"/>
                        </a:lnTo>
                        <a:lnTo>
                          <a:pt x="835" y="260"/>
                        </a:lnTo>
                        <a:lnTo>
                          <a:pt x="835" y="260"/>
                        </a:lnTo>
                        <a:lnTo>
                          <a:pt x="835" y="260"/>
                        </a:lnTo>
                        <a:lnTo>
                          <a:pt x="835" y="260"/>
                        </a:lnTo>
                        <a:lnTo>
                          <a:pt x="833" y="260"/>
                        </a:lnTo>
                        <a:lnTo>
                          <a:pt x="833" y="260"/>
                        </a:lnTo>
                        <a:lnTo>
                          <a:pt x="833" y="260"/>
                        </a:lnTo>
                        <a:lnTo>
                          <a:pt x="831" y="260"/>
                        </a:lnTo>
                        <a:lnTo>
                          <a:pt x="831" y="258"/>
                        </a:lnTo>
                        <a:lnTo>
                          <a:pt x="831" y="258"/>
                        </a:lnTo>
                        <a:lnTo>
                          <a:pt x="831" y="258"/>
                        </a:lnTo>
                        <a:lnTo>
                          <a:pt x="829" y="258"/>
                        </a:lnTo>
                        <a:lnTo>
                          <a:pt x="829" y="258"/>
                        </a:lnTo>
                        <a:lnTo>
                          <a:pt x="829" y="258"/>
                        </a:lnTo>
                        <a:lnTo>
                          <a:pt x="827" y="258"/>
                        </a:lnTo>
                        <a:lnTo>
                          <a:pt x="827" y="258"/>
                        </a:lnTo>
                        <a:lnTo>
                          <a:pt x="825" y="258"/>
                        </a:lnTo>
                        <a:lnTo>
                          <a:pt x="825" y="260"/>
                        </a:lnTo>
                        <a:lnTo>
                          <a:pt x="825" y="260"/>
                        </a:lnTo>
                        <a:lnTo>
                          <a:pt x="825" y="260"/>
                        </a:lnTo>
                        <a:lnTo>
                          <a:pt x="825" y="260"/>
                        </a:lnTo>
                        <a:lnTo>
                          <a:pt x="823" y="260"/>
                        </a:lnTo>
                        <a:lnTo>
                          <a:pt x="823" y="260"/>
                        </a:lnTo>
                        <a:lnTo>
                          <a:pt x="823" y="262"/>
                        </a:lnTo>
                        <a:lnTo>
                          <a:pt x="823" y="262"/>
                        </a:lnTo>
                        <a:lnTo>
                          <a:pt x="823" y="262"/>
                        </a:lnTo>
                        <a:lnTo>
                          <a:pt x="823" y="264"/>
                        </a:lnTo>
                        <a:lnTo>
                          <a:pt x="823" y="264"/>
                        </a:lnTo>
                        <a:lnTo>
                          <a:pt x="823" y="264"/>
                        </a:lnTo>
                        <a:lnTo>
                          <a:pt x="821" y="264"/>
                        </a:lnTo>
                        <a:lnTo>
                          <a:pt x="821" y="264"/>
                        </a:lnTo>
                        <a:lnTo>
                          <a:pt x="819" y="264"/>
                        </a:lnTo>
                        <a:lnTo>
                          <a:pt x="819" y="264"/>
                        </a:lnTo>
                        <a:lnTo>
                          <a:pt x="819" y="264"/>
                        </a:lnTo>
                        <a:lnTo>
                          <a:pt x="819" y="264"/>
                        </a:lnTo>
                        <a:lnTo>
                          <a:pt x="819" y="266"/>
                        </a:lnTo>
                        <a:lnTo>
                          <a:pt x="819" y="266"/>
                        </a:lnTo>
                        <a:lnTo>
                          <a:pt x="819" y="266"/>
                        </a:lnTo>
                        <a:lnTo>
                          <a:pt x="819" y="268"/>
                        </a:lnTo>
                        <a:lnTo>
                          <a:pt x="819" y="268"/>
                        </a:lnTo>
                        <a:lnTo>
                          <a:pt x="819" y="268"/>
                        </a:lnTo>
                        <a:lnTo>
                          <a:pt x="819" y="266"/>
                        </a:lnTo>
                        <a:lnTo>
                          <a:pt x="817" y="266"/>
                        </a:lnTo>
                        <a:lnTo>
                          <a:pt x="817" y="268"/>
                        </a:lnTo>
                        <a:lnTo>
                          <a:pt x="817" y="268"/>
                        </a:lnTo>
                        <a:lnTo>
                          <a:pt x="817" y="268"/>
                        </a:lnTo>
                        <a:lnTo>
                          <a:pt x="817" y="268"/>
                        </a:lnTo>
                        <a:lnTo>
                          <a:pt x="817" y="270"/>
                        </a:lnTo>
                        <a:lnTo>
                          <a:pt x="817" y="270"/>
                        </a:lnTo>
                        <a:lnTo>
                          <a:pt x="816" y="270"/>
                        </a:lnTo>
                        <a:lnTo>
                          <a:pt x="816" y="270"/>
                        </a:lnTo>
                        <a:lnTo>
                          <a:pt x="816" y="272"/>
                        </a:lnTo>
                        <a:lnTo>
                          <a:pt x="814" y="272"/>
                        </a:lnTo>
                        <a:lnTo>
                          <a:pt x="814" y="272"/>
                        </a:lnTo>
                        <a:lnTo>
                          <a:pt x="814" y="274"/>
                        </a:lnTo>
                        <a:lnTo>
                          <a:pt x="814" y="274"/>
                        </a:lnTo>
                        <a:lnTo>
                          <a:pt x="814" y="274"/>
                        </a:lnTo>
                        <a:lnTo>
                          <a:pt x="814" y="274"/>
                        </a:lnTo>
                        <a:lnTo>
                          <a:pt x="812" y="274"/>
                        </a:lnTo>
                        <a:lnTo>
                          <a:pt x="812" y="274"/>
                        </a:lnTo>
                        <a:lnTo>
                          <a:pt x="812" y="274"/>
                        </a:lnTo>
                        <a:lnTo>
                          <a:pt x="812" y="274"/>
                        </a:lnTo>
                        <a:lnTo>
                          <a:pt x="810" y="274"/>
                        </a:lnTo>
                        <a:lnTo>
                          <a:pt x="810" y="276"/>
                        </a:lnTo>
                        <a:lnTo>
                          <a:pt x="810" y="276"/>
                        </a:lnTo>
                        <a:lnTo>
                          <a:pt x="808" y="276"/>
                        </a:lnTo>
                        <a:lnTo>
                          <a:pt x="808" y="276"/>
                        </a:lnTo>
                        <a:lnTo>
                          <a:pt x="808" y="276"/>
                        </a:lnTo>
                        <a:lnTo>
                          <a:pt x="808" y="276"/>
                        </a:lnTo>
                        <a:lnTo>
                          <a:pt x="806" y="276"/>
                        </a:lnTo>
                        <a:lnTo>
                          <a:pt x="806" y="276"/>
                        </a:lnTo>
                        <a:lnTo>
                          <a:pt x="804" y="276"/>
                        </a:lnTo>
                        <a:lnTo>
                          <a:pt x="804" y="277"/>
                        </a:lnTo>
                        <a:lnTo>
                          <a:pt x="804" y="277"/>
                        </a:lnTo>
                        <a:lnTo>
                          <a:pt x="804" y="277"/>
                        </a:lnTo>
                        <a:lnTo>
                          <a:pt x="804" y="277"/>
                        </a:lnTo>
                        <a:lnTo>
                          <a:pt x="802" y="277"/>
                        </a:lnTo>
                        <a:lnTo>
                          <a:pt x="802" y="277"/>
                        </a:lnTo>
                        <a:lnTo>
                          <a:pt x="802" y="279"/>
                        </a:lnTo>
                        <a:lnTo>
                          <a:pt x="802" y="279"/>
                        </a:lnTo>
                        <a:lnTo>
                          <a:pt x="800" y="279"/>
                        </a:lnTo>
                        <a:lnTo>
                          <a:pt x="800" y="279"/>
                        </a:lnTo>
                        <a:lnTo>
                          <a:pt x="798" y="279"/>
                        </a:lnTo>
                        <a:lnTo>
                          <a:pt x="798" y="279"/>
                        </a:lnTo>
                        <a:lnTo>
                          <a:pt x="798" y="279"/>
                        </a:lnTo>
                        <a:lnTo>
                          <a:pt x="798" y="279"/>
                        </a:lnTo>
                        <a:lnTo>
                          <a:pt x="798" y="281"/>
                        </a:lnTo>
                        <a:lnTo>
                          <a:pt x="798" y="281"/>
                        </a:lnTo>
                        <a:lnTo>
                          <a:pt x="796" y="281"/>
                        </a:lnTo>
                        <a:lnTo>
                          <a:pt x="796" y="281"/>
                        </a:lnTo>
                        <a:lnTo>
                          <a:pt x="796" y="281"/>
                        </a:lnTo>
                        <a:lnTo>
                          <a:pt x="796" y="281"/>
                        </a:lnTo>
                        <a:lnTo>
                          <a:pt x="796" y="283"/>
                        </a:lnTo>
                        <a:lnTo>
                          <a:pt x="795" y="283"/>
                        </a:lnTo>
                        <a:lnTo>
                          <a:pt x="795" y="283"/>
                        </a:lnTo>
                        <a:lnTo>
                          <a:pt x="795" y="283"/>
                        </a:lnTo>
                        <a:lnTo>
                          <a:pt x="795" y="285"/>
                        </a:lnTo>
                        <a:lnTo>
                          <a:pt x="795" y="285"/>
                        </a:lnTo>
                        <a:lnTo>
                          <a:pt x="793" y="285"/>
                        </a:lnTo>
                        <a:lnTo>
                          <a:pt x="793" y="287"/>
                        </a:lnTo>
                        <a:lnTo>
                          <a:pt x="793" y="287"/>
                        </a:lnTo>
                        <a:lnTo>
                          <a:pt x="793" y="289"/>
                        </a:lnTo>
                        <a:lnTo>
                          <a:pt x="795" y="289"/>
                        </a:lnTo>
                        <a:lnTo>
                          <a:pt x="795" y="289"/>
                        </a:lnTo>
                        <a:lnTo>
                          <a:pt x="795" y="289"/>
                        </a:lnTo>
                        <a:lnTo>
                          <a:pt x="793" y="289"/>
                        </a:lnTo>
                        <a:lnTo>
                          <a:pt x="793" y="291"/>
                        </a:lnTo>
                        <a:lnTo>
                          <a:pt x="793" y="291"/>
                        </a:lnTo>
                        <a:lnTo>
                          <a:pt x="793" y="291"/>
                        </a:lnTo>
                        <a:lnTo>
                          <a:pt x="793" y="291"/>
                        </a:lnTo>
                        <a:lnTo>
                          <a:pt x="791" y="291"/>
                        </a:lnTo>
                        <a:lnTo>
                          <a:pt x="791" y="291"/>
                        </a:lnTo>
                        <a:lnTo>
                          <a:pt x="791" y="293"/>
                        </a:lnTo>
                        <a:lnTo>
                          <a:pt x="791" y="293"/>
                        </a:lnTo>
                        <a:lnTo>
                          <a:pt x="791" y="293"/>
                        </a:lnTo>
                        <a:lnTo>
                          <a:pt x="789" y="293"/>
                        </a:lnTo>
                        <a:lnTo>
                          <a:pt x="789" y="295"/>
                        </a:lnTo>
                        <a:lnTo>
                          <a:pt x="789" y="295"/>
                        </a:lnTo>
                        <a:lnTo>
                          <a:pt x="789" y="295"/>
                        </a:lnTo>
                        <a:lnTo>
                          <a:pt x="787" y="295"/>
                        </a:lnTo>
                        <a:lnTo>
                          <a:pt x="787" y="295"/>
                        </a:lnTo>
                        <a:lnTo>
                          <a:pt x="787" y="297"/>
                        </a:lnTo>
                        <a:lnTo>
                          <a:pt x="787" y="297"/>
                        </a:lnTo>
                        <a:lnTo>
                          <a:pt x="785" y="297"/>
                        </a:lnTo>
                        <a:lnTo>
                          <a:pt x="785" y="297"/>
                        </a:lnTo>
                        <a:lnTo>
                          <a:pt x="785" y="295"/>
                        </a:lnTo>
                        <a:lnTo>
                          <a:pt x="785" y="295"/>
                        </a:lnTo>
                        <a:lnTo>
                          <a:pt x="783" y="295"/>
                        </a:lnTo>
                        <a:lnTo>
                          <a:pt x="783" y="295"/>
                        </a:lnTo>
                        <a:lnTo>
                          <a:pt x="783" y="295"/>
                        </a:lnTo>
                        <a:lnTo>
                          <a:pt x="781" y="295"/>
                        </a:lnTo>
                        <a:lnTo>
                          <a:pt x="781" y="295"/>
                        </a:lnTo>
                        <a:lnTo>
                          <a:pt x="781" y="295"/>
                        </a:lnTo>
                        <a:lnTo>
                          <a:pt x="781" y="295"/>
                        </a:lnTo>
                        <a:lnTo>
                          <a:pt x="779" y="295"/>
                        </a:lnTo>
                        <a:lnTo>
                          <a:pt x="779" y="297"/>
                        </a:lnTo>
                        <a:lnTo>
                          <a:pt x="779" y="297"/>
                        </a:lnTo>
                        <a:lnTo>
                          <a:pt x="779" y="297"/>
                        </a:lnTo>
                        <a:lnTo>
                          <a:pt x="777" y="297"/>
                        </a:lnTo>
                        <a:lnTo>
                          <a:pt x="777" y="297"/>
                        </a:lnTo>
                        <a:lnTo>
                          <a:pt x="777" y="297"/>
                        </a:lnTo>
                        <a:lnTo>
                          <a:pt x="777" y="297"/>
                        </a:lnTo>
                        <a:lnTo>
                          <a:pt x="775" y="297"/>
                        </a:lnTo>
                        <a:lnTo>
                          <a:pt x="775" y="297"/>
                        </a:lnTo>
                        <a:lnTo>
                          <a:pt x="775" y="297"/>
                        </a:lnTo>
                        <a:lnTo>
                          <a:pt x="775" y="297"/>
                        </a:lnTo>
                        <a:lnTo>
                          <a:pt x="775" y="297"/>
                        </a:lnTo>
                        <a:lnTo>
                          <a:pt x="773" y="297"/>
                        </a:lnTo>
                        <a:lnTo>
                          <a:pt x="773" y="295"/>
                        </a:lnTo>
                        <a:lnTo>
                          <a:pt x="773" y="295"/>
                        </a:lnTo>
                        <a:lnTo>
                          <a:pt x="773" y="295"/>
                        </a:lnTo>
                        <a:lnTo>
                          <a:pt x="772" y="295"/>
                        </a:lnTo>
                        <a:lnTo>
                          <a:pt x="772" y="293"/>
                        </a:lnTo>
                        <a:lnTo>
                          <a:pt x="772" y="293"/>
                        </a:lnTo>
                        <a:lnTo>
                          <a:pt x="772" y="293"/>
                        </a:lnTo>
                        <a:lnTo>
                          <a:pt x="770" y="293"/>
                        </a:lnTo>
                        <a:lnTo>
                          <a:pt x="770" y="293"/>
                        </a:lnTo>
                        <a:lnTo>
                          <a:pt x="770" y="295"/>
                        </a:lnTo>
                        <a:lnTo>
                          <a:pt x="770" y="295"/>
                        </a:lnTo>
                        <a:lnTo>
                          <a:pt x="768" y="295"/>
                        </a:lnTo>
                        <a:lnTo>
                          <a:pt x="768" y="295"/>
                        </a:lnTo>
                        <a:lnTo>
                          <a:pt x="768" y="295"/>
                        </a:lnTo>
                        <a:lnTo>
                          <a:pt x="768" y="297"/>
                        </a:lnTo>
                        <a:lnTo>
                          <a:pt x="768" y="297"/>
                        </a:lnTo>
                        <a:lnTo>
                          <a:pt x="768" y="297"/>
                        </a:lnTo>
                        <a:lnTo>
                          <a:pt x="768" y="299"/>
                        </a:lnTo>
                        <a:lnTo>
                          <a:pt x="766" y="299"/>
                        </a:lnTo>
                        <a:lnTo>
                          <a:pt x="766" y="299"/>
                        </a:lnTo>
                        <a:lnTo>
                          <a:pt x="766" y="299"/>
                        </a:lnTo>
                        <a:lnTo>
                          <a:pt x="766" y="300"/>
                        </a:lnTo>
                        <a:lnTo>
                          <a:pt x="766" y="300"/>
                        </a:lnTo>
                        <a:lnTo>
                          <a:pt x="766" y="300"/>
                        </a:lnTo>
                        <a:lnTo>
                          <a:pt x="764" y="300"/>
                        </a:lnTo>
                        <a:lnTo>
                          <a:pt x="764" y="302"/>
                        </a:lnTo>
                        <a:lnTo>
                          <a:pt x="764" y="302"/>
                        </a:lnTo>
                        <a:lnTo>
                          <a:pt x="764" y="302"/>
                        </a:lnTo>
                        <a:lnTo>
                          <a:pt x="764" y="304"/>
                        </a:lnTo>
                        <a:lnTo>
                          <a:pt x="764" y="304"/>
                        </a:lnTo>
                        <a:lnTo>
                          <a:pt x="764" y="304"/>
                        </a:lnTo>
                        <a:lnTo>
                          <a:pt x="764" y="306"/>
                        </a:lnTo>
                        <a:lnTo>
                          <a:pt x="764" y="306"/>
                        </a:lnTo>
                        <a:lnTo>
                          <a:pt x="764" y="306"/>
                        </a:lnTo>
                        <a:lnTo>
                          <a:pt x="764" y="308"/>
                        </a:lnTo>
                        <a:lnTo>
                          <a:pt x="766" y="308"/>
                        </a:lnTo>
                        <a:lnTo>
                          <a:pt x="766" y="308"/>
                        </a:lnTo>
                        <a:lnTo>
                          <a:pt x="766" y="310"/>
                        </a:lnTo>
                        <a:lnTo>
                          <a:pt x="766" y="310"/>
                        </a:lnTo>
                        <a:lnTo>
                          <a:pt x="766" y="310"/>
                        </a:lnTo>
                        <a:lnTo>
                          <a:pt x="766" y="310"/>
                        </a:lnTo>
                        <a:lnTo>
                          <a:pt x="766" y="312"/>
                        </a:lnTo>
                        <a:lnTo>
                          <a:pt x="768" y="312"/>
                        </a:lnTo>
                        <a:lnTo>
                          <a:pt x="768" y="312"/>
                        </a:lnTo>
                        <a:lnTo>
                          <a:pt x="768" y="312"/>
                        </a:lnTo>
                        <a:lnTo>
                          <a:pt x="770" y="312"/>
                        </a:lnTo>
                        <a:lnTo>
                          <a:pt x="770" y="312"/>
                        </a:lnTo>
                        <a:lnTo>
                          <a:pt x="770" y="312"/>
                        </a:lnTo>
                        <a:lnTo>
                          <a:pt x="770" y="312"/>
                        </a:lnTo>
                        <a:lnTo>
                          <a:pt x="772" y="312"/>
                        </a:lnTo>
                        <a:lnTo>
                          <a:pt x="772" y="314"/>
                        </a:lnTo>
                        <a:lnTo>
                          <a:pt x="772" y="314"/>
                        </a:lnTo>
                        <a:lnTo>
                          <a:pt x="772" y="314"/>
                        </a:lnTo>
                        <a:lnTo>
                          <a:pt x="772" y="314"/>
                        </a:lnTo>
                        <a:lnTo>
                          <a:pt x="773" y="314"/>
                        </a:lnTo>
                        <a:lnTo>
                          <a:pt x="773" y="314"/>
                        </a:lnTo>
                        <a:lnTo>
                          <a:pt x="775" y="314"/>
                        </a:lnTo>
                        <a:lnTo>
                          <a:pt x="775" y="314"/>
                        </a:lnTo>
                        <a:lnTo>
                          <a:pt x="775" y="314"/>
                        </a:lnTo>
                        <a:lnTo>
                          <a:pt x="777" y="314"/>
                        </a:lnTo>
                        <a:lnTo>
                          <a:pt x="777" y="314"/>
                        </a:lnTo>
                        <a:lnTo>
                          <a:pt x="777" y="314"/>
                        </a:lnTo>
                        <a:lnTo>
                          <a:pt x="779" y="314"/>
                        </a:lnTo>
                        <a:lnTo>
                          <a:pt x="779" y="316"/>
                        </a:lnTo>
                        <a:lnTo>
                          <a:pt x="779" y="316"/>
                        </a:lnTo>
                        <a:lnTo>
                          <a:pt x="781" y="316"/>
                        </a:lnTo>
                        <a:lnTo>
                          <a:pt x="781" y="314"/>
                        </a:lnTo>
                        <a:lnTo>
                          <a:pt x="781" y="314"/>
                        </a:lnTo>
                        <a:lnTo>
                          <a:pt x="781" y="314"/>
                        </a:lnTo>
                        <a:lnTo>
                          <a:pt x="783" y="314"/>
                        </a:lnTo>
                        <a:lnTo>
                          <a:pt x="783" y="314"/>
                        </a:lnTo>
                        <a:lnTo>
                          <a:pt x="783" y="314"/>
                        </a:lnTo>
                        <a:lnTo>
                          <a:pt x="785" y="314"/>
                        </a:lnTo>
                        <a:lnTo>
                          <a:pt x="785" y="312"/>
                        </a:lnTo>
                        <a:lnTo>
                          <a:pt x="785" y="312"/>
                        </a:lnTo>
                        <a:lnTo>
                          <a:pt x="785" y="312"/>
                        </a:lnTo>
                        <a:lnTo>
                          <a:pt x="787" y="312"/>
                        </a:lnTo>
                        <a:lnTo>
                          <a:pt x="787" y="314"/>
                        </a:lnTo>
                        <a:lnTo>
                          <a:pt x="787" y="314"/>
                        </a:lnTo>
                        <a:lnTo>
                          <a:pt x="787" y="316"/>
                        </a:lnTo>
                        <a:lnTo>
                          <a:pt x="787" y="316"/>
                        </a:lnTo>
                        <a:lnTo>
                          <a:pt x="787" y="316"/>
                        </a:lnTo>
                        <a:lnTo>
                          <a:pt x="787" y="316"/>
                        </a:lnTo>
                        <a:lnTo>
                          <a:pt x="787" y="318"/>
                        </a:lnTo>
                        <a:lnTo>
                          <a:pt x="789" y="318"/>
                        </a:lnTo>
                        <a:lnTo>
                          <a:pt x="789" y="318"/>
                        </a:lnTo>
                        <a:lnTo>
                          <a:pt x="789" y="320"/>
                        </a:lnTo>
                        <a:lnTo>
                          <a:pt x="789" y="320"/>
                        </a:lnTo>
                        <a:lnTo>
                          <a:pt x="789" y="320"/>
                        </a:lnTo>
                        <a:lnTo>
                          <a:pt x="789" y="322"/>
                        </a:lnTo>
                        <a:lnTo>
                          <a:pt x="789" y="322"/>
                        </a:lnTo>
                        <a:lnTo>
                          <a:pt x="789" y="322"/>
                        </a:lnTo>
                        <a:lnTo>
                          <a:pt x="791" y="322"/>
                        </a:lnTo>
                        <a:lnTo>
                          <a:pt x="791" y="323"/>
                        </a:lnTo>
                        <a:lnTo>
                          <a:pt x="791" y="323"/>
                        </a:lnTo>
                        <a:lnTo>
                          <a:pt x="791" y="325"/>
                        </a:lnTo>
                        <a:lnTo>
                          <a:pt x="789" y="325"/>
                        </a:lnTo>
                        <a:lnTo>
                          <a:pt x="789" y="325"/>
                        </a:lnTo>
                        <a:lnTo>
                          <a:pt x="789" y="325"/>
                        </a:lnTo>
                        <a:lnTo>
                          <a:pt x="789" y="327"/>
                        </a:lnTo>
                        <a:lnTo>
                          <a:pt x="789" y="327"/>
                        </a:lnTo>
                        <a:lnTo>
                          <a:pt x="787" y="327"/>
                        </a:lnTo>
                        <a:lnTo>
                          <a:pt x="787" y="329"/>
                        </a:lnTo>
                        <a:lnTo>
                          <a:pt x="787" y="329"/>
                        </a:lnTo>
                        <a:lnTo>
                          <a:pt x="787" y="329"/>
                        </a:lnTo>
                        <a:lnTo>
                          <a:pt x="789" y="329"/>
                        </a:lnTo>
                        <a:lnTo>
                          <a:pt x="789" y="331"/>
                        </a:lnTo>
                        <a:lnTo>
                          <a:pt x="789" y="331"/>
                        </a:lnTo>
                        <a:lnTo>
                          <a:pt x="789" y="333"/>
                        </a:lnTo>
                        <a:lnTo>
                          <a:pt x="789" y="333"/>
                        </a:lnTo>
                        <a:lnTo>
                          <a:pt x="791" y="333"/>
                        </a:lnTo>
                        <a:lnTo>
                          <a:pt x="791" y="333"/>
                        </a:lnTo>
                        <a:lnTo>
                          <a:pt x="791" y="333"/>
                        </a:lnTo>
                        <a:lnTo>
                          <a:pt x="791" y="333"/>
                        </a:lnTo>
                        <a:lnTo>
                          <a:pt x="791" y="335"/>
                        </a:lnTo>
                        <a:lnTo>
                          <a:pt x="793" y="335"/>
                        </a:lnTo>
                        <a:lnTo>
                          <a:pt x="793" y="335"/>
                        </a:lnTo>
                        <a:lnTo>
                          <a:pt x="793" y="335"/>
                        </a:lnTo>
                        <a:lnTo>
                          <a:pt x="793" y="335"/>
                        </a:lnTo>
                        <a:lnTo>
                          <a:pt x="795" y="335"/>
                        </a:lnTo>
                        <a:lnTo>
                          <a:pt x="795" y="335"/>
                        </a:lnTo>
                        <a:lnTo>
                          <a:pt x="796" y="335"/>
                        </a:lnTo>
                        <a:lnTo>
                          <a:pt x="796" y="335"/>
                        </a:lnTo>
                        <a:lnTo>
                          <a:pt x="796" y="335"/>
                        </a:lnTo>
                        <a:lnTo>
                          <a:pt x="798" y="335"/>
                        </a:lnTo>
                        <a:lnTo>
                          <a:pt x="798" y="335"/>
                        </a:lnTo>
                        <a:lnTo>
                          <a:pt x="798" y="335"/>
                        </a:lnTo>
                        <a:lnTo>
                          <a:pt x="800" y="335"/>
                        </a:lnTo>
                        <a:lnTo>
                          <a:pt x="800" y="335"/>
                        </a:lnTo>
                        <a:lnTo>
                          <a:pt x="802" y="335"/>
                        </a:lnTo>
                        <a:lnTo>
                          <a:pt x="802" y="335"/>
                        </a:lnTo>
                        <a:lnTo>
                          <a:pt x="802" y="335"/>
                        </a:lnTo>
                        <a:lnTo>
                          <a:pt x="802" y="335"/>
                        </a:lnTo>
                        <a:lnTo>
                          <a:pt x="802" y="333"/>
                        </a:lnTo>
                        <a:lnTo>
                          <a:pt x="804" y="333"/>
                        </a:lnTo>
                        <a:lnTo>
                          <a:pt x="804" y="333"/>
                        </a:lnTo>
                        <a:lnTo>
                          <a:pt x="802" y="333"/>
                        </a:lnTo>
                        <a:lnTo>
                          <a:pt x="802" y="331"/>
                        </a:lnTo>
                        <a:lnTo>
                          <a:pt x="802" y="331"/>
                        </a:lnTo>
                        <a:lnTo>
                          <a:pt x="804" y="331"/>
                        </a:lnTo>
                        <a:lnTo>
                          <a:pt x="804" y="329"/>
                        </a:lnTo>
                        <a:lnTo>
                          <a:pt x="804" y="329"/>
                        </a:lnTo>
                        <a:lnTo>
                          <a:pt x="804" y="329"/>
                        </a:lnTo>
                        <a:lnTo>
                          <a:pt x="804" y="329"/>
                        </a:lnTo>
                        <a:lnTo>
                          <a:pt x="806" y="329"/>
                        </a:lnTo>
                        <a:lnTo>
                          <a:pt x="806" y="329"/>
                        </a:lnTo>
                        <a:lnTo>
                          <a:pt x="808" y="329"/>
                        </a:lnTo>
                        <a:lnTo>
                          <a:pt x="808" y="329"/>
                        </a:lnTo>
                        <a:lnTo>
                          <a:pt x="808" y="329"/>
                        </a:lnTo>
                        <a:lnTo>
                          <a:pt x="808" y="329"/>
                        </a:lnTo>
                        <a:lnTo>
                          <a:pt x="808" y="327"/>
                        </a:lnTo>
                        <a:lnTo>
                          <a:pt x="810" y="327"/>
                        </a:lnTo>
                        <a:lnTo>
                          <a:pt x="810" y="327"/>
                        </a:lnTo>
                        <a:lnTo>
                          <a:pt x="810" y="327"/>
                        </a:lnTo>
                        <a:lnTo>
                          <a:pt x="812" y="327"/>
                        </a:lnTo>
                        <a:lnTo>
                          <a:pt x="812" y="325"/>
                        </a:lnTo>
                        <a:lnTo>
                          <a:pt x="812" y="325"/>
                        </a:lnTo>
                        <a:lnTo>
                          <a:pt x="810" y="325"/>
                        </a:lnTo>
                        <a:lnTo>
                          <a:pt x="810" y="325"/>
                        </a:lnTo>
                        <a:lnTo>
                          <a:pt x="810" y="323"/>
                        </a:lnTo>
                        <a:lnTo>
                          <a:pt x="810" y="323"/>
                        </a:lnTo>
                        <a:lnTo>
                          <a:pt x="812" y="323"/>
                        </a:lnTo>
                        <a:lnTo>
                          <a:pt x="812" y="323"/>
                        </a:lnTo>
                        <a:lnTo>
                          <a:pt x="812" y="323"/>
                        </a:lnTo>
                        <a:lnTo>
                          <a:pt x="812" y="323"/>
                        </a:lnTo>
                        <a:lnTo>
                          <a:pt x="814" y="323"/>
                        </a:lnTo>
                        <a:lnTo>
                          <a:pt x="814" y="322"/>
                        </a:lnTo>
                        <a:lnTo>
                          <a:pt x="814" y="322"/>
                        </a:lnTo>
                        <a:lnTo>
                          <a:pt x="814" y="322"/>
                        </a:lnTo>
                        <a:lnTo>
                          <a:pt x="816" y="322"/>
                        </a:lnTo>
                        <a:lnTo>
                          <a:pt x="816" y="322"/>
                        </a:lnTo>
                        <a:lnTo>
                          <a:pt x="817" y="322"/>
                        </a:lnTo>
                        <a:lnTo>
                          <a:pt x="817" y="322"/>
                        </a:lnTo>
                        <a:lnTo>
                          <a:pt x="817" y="322"/>
                        </a:lnTo>
                        <a:lnTo>
                          <a:pt x="817" y="322"/>
                        </a:lnTo>
                        <a:lnTo>
                          <a:pt x="817" y="322"/>
                        </a:lnTo>
                        <a:lnTo>
                          <a:pt x="817" y="320"/>
                        </a:lnTo>
                        <a:lnTo>
                          <a:pt x="817" y="320"/>
                        </a:lnTo>
                        <a:lnTo>
                          <a:pt x="817" y="320"/>
                        </a:lnTo>
                        <a:lnTo>
                          <a:pt x="816" y="320"/>
                        </a:lnTo>
                        <a:lnTo>
                          <a:pt x="816" y="320"/>
                        </a:lnTo>
                        <a:lnTo>
                          <a:pt x="816" y="318"/>
                        </a:lnTo>
                        <a:lnTo>
                          <a:pt x="817" y="318"/>
                        </a:lnTo>
                        <a:lnTo>
                          <a:pt x="817" y="318"/>
                        </a:lnTo>
                        <a:lnTo>
                          <a:pt x="817" y="318"/>
                        </a:lnTo>
                        <a:lnTo>
                          <a:pt x="819" y="318"/>
                        </a:lnTo>
                        <a:lnTo>
                          <a:pt x="819" y="320"/>
                        </a:lnTo>
                        <a:lnTo>
                          <a:pt x="819" y="320"/>
                        </a:lnTo>
                        <a:lnTo>
                          <a:pt x="819" y="320"/>
                        </a:lnTo>
                        <a:lnTo>
                          <a:pt x="819" y="322"/>
                        </a:lnTo>
                        <a:lnTo>
                          <a:pt x="819" y="322"/>
                        </a:lnTo>
                        <a:lnTo>
                          <a:pt x="819" y="322"/>
                        </a:lnTo>
                        <a:lnTo>
                          <a:pt x="819" y="322"/>
                        </a:lnTo>
                        <a:lnTo>
                          <a:pt x="819" y="322"/>
                        </a:lnTo>
                        <a:lnTo>
                          <a:pt x="821" y="322"/>
                        </a:lnTo>
                        <a:lnTo>
                          <a:pt x="821" y="322"/>
                        </a:lnTo>
                        <a:lnTo>
                          <a:pt x="823" y="322"/>
                        </a:lnTo>
                        <a:lnTo>
                          <a:pt x="823" y="322"/>
                        </a:lnTo>
                        <a:lnTo>
                          <a:pt x="823" y="322"/>
                        </a:lnTo>
                        <a:lnTo>
                          <a:pt x="823" y="323"/>
                        </a:lnTo>
                        <a:lnTo>
                          <a:pt x="823" y="323"/>
                        </a:lnTo>
                        <a:lnTo>
                          <a:pt x="823" y="323"/>
                        </a:lnTo>
                        <a:lnTo>
                          <a:pt x="825" y="323"/>
                        </a:lnTo>
                        <a:lnTo>
                          <a:pt x="825" y="323"/>
                        </a:lnTo>
                        <a:lnTo>
                          <a:pt x="825" y="323"/>
                        </a:lnTo>
                        <a:lnTo>
                          <a:pt x="825" y="323"/>
                        </a:lnTo>
                        <a:lnTo>
                          <a:pt x="825" y="323"/>
                        </a:lnTo>
                        <a:lnTo>
                          <a:pt x="825" y="325"/>
                        </a:lnTo>
                        <a:lnTo>
                          <a:pt x="825" y="325"/>
                        </a:lnTo>
                        <a:lnTo>
                          <a:pt x="827" y="325"/>
                        </a:lnTo>
                        <a:lnTo>
                          <a:pt x="827" y="327"/>
                        </a:lnTo>
                        <a:lnTo>
                          <a:pt x="827" y="327"/>
                        </a:lnTo>
                        <a:lnTo>
                          <a:pt x="829" y="327"/>
                        </a:lnTo>
                        <a:lnTo>
                          <a:pt x="829" y="327"/>
                        </a:lnTo>
                        <a:lnTo>
                          <a:pt x="829" y="325"/>
                        </a:lnTo>
                        <a:lnTo>
                          <a:pt x="829" y="325"/>
                        </a:lnTo>
                        <a:lnTo>
                          <a:pt x="831" y="325"/>
                        </a:lnTo>
                        <a:lnTo>
                          <a:pt x="831" y="325"/>
                        </a:lnTo>
                        <a:lnTo>
                          <a:pt x="831" y="327"/>
                        </a:lnTo>
                        <a:lnTo>
                          <a:pt x="831" y="327"/>
                        </a:lnTo>
                        <a:lnTo>
                          <a:pt x="831" y="327"/>
                        </a:lnTo>
                        <a:lnTo>
                          <a:pt x="831" y="327"/>
                        </a:lnTo>
                        <a:lnTo>
                          <a:pt x="831" y="329"/>
                        </a:lnTo>
                        <a:lnTo>
                          <a:pt x="831" y="329"/>
                        </a:lnTo>
                        <a:lnTo>
                          <a:pt x="831" y="329"/>
                        </a:lnTo>
                        <a:lnTo>
                          <a:pt x="833" y="329"/>
                        </a:lnTo>
                        <a:lnTo>
                          <a:pt x="833" y="329"/>
                        </a:lnTo>
                        <a:lnTo>
                          <a:pt x="833" y="329"/>
                        </a:lnTo>
                        <a:lnTo>
                          <a:pt x="835" y="329"/>
                        </a:lnTo>
                        <a:lnTo>
                          <a:pt x="835" y="329"/>
                        </a:lnTo>
                        <a:lnTo>
                          <a:pt x="835" y="329"/>
                        </a:lnTo>
                        <a:lnTo>
                          <a:pt x="835" y="329"/>
                        </a:lnTo>
                        <a:lnTo>
                          <a:pt x="837" y="329"/>
                        </a:lnTo>
                        <a:lnTo>
                          <a:pt x="837" y="329"/>
                        </a:lnTo>
                        <a:lnTo>
                          <a:pt x="837" y="329"/>
                        </a:lnTo>
                        <a:lnTo>
                          <a:pt x="839" y="329"/>
                        </a:lnTo>
                        <a:lnTo>
                          <a:pt x="839" y="329"/>
                        </a:lnTo>
                        <a:lnTo>
                          <a:pt x="839" y="329"/>
                        </a:lnTo>
                        <a:lnTo>
                          <a:pt x="840" y="329"/>
                        </a:lnTo>
                        <a:lnTo>
                          <a:pt x="840" y="329"/>
                        </a:lnTo>
                        <a:lnTo>
                          <a:pt x="840" y="327"/>
                        </a:lnTo>
                        <a:lnTo>
                          <a:pt x="840" y="327"/>
                        </a:lnTo>
                        <a:lnTo>
                          <a:pt x="840" y="327"/>
                        </a:lnTo>
                        <a:lnTo>
                          <a:pt x="842" y="327"/>
                        </a:lnTo>
                        <a:lnTo>
                          <a:pt x="842" y="327"/>
                        </a:lnTo>
                        <a:lnTo>
                          <a:pt x="844" y="327"/>
                        </a:lnTo>
                        <a:lnTo>
                          <a:pt x="844" y="327"/>
                        </a:lnTo>
                        <a:lnTo>
                          <a:pt x="844" y="327"/>
                        </a:lnTo>
                        <a:lnTo>
                          <a:pt x="844" y="329"/>
                        </a:lnTo>
                        <a:lnTo>
                          <a:pt x="844" y="329"/>
                        </a:lnTo>
                        <a:lnTo>
                          <a:pt x="844" y="329"/>
                        </a:lnTo>
                        <a:lnTo>
                          <a:pt x="846" y="329"/>
                        </a:lnTo>
                        <a:lnTo>
                          <a:pt x="846" y="329"/>
                        </a:lnTo>
                        <a:lnTo>
                          <a:pt x="846" y="329"/>
                        </a:lnTo>
                        <a:lnTo>
                          <a:pt x="846" y="329"/>
                        </a:lnTo>
                        <a:lnTo>
                          <a:pt x="848" y="329"/>
                        </a:lnTo>
                        <a:lnTo>
                          <a:pt x="848" y="329"/>
                        </a:lnTo>
                        <a:lnTo>
                          <a:pt x="848" y="329"/>
                        </a:lnTo>
                        <a:lnTo>
                          <a:pt x="850" y="329"/>
                        </a:lnTo>
                        <a:lnTo>
                          <a:pt x="850" y="329"/>
                        </a:lnTo>
                        <a:lnTo>
                          <a:pt x="850" y="329"/>
                        </a:lnTo>
                        <a:lnTo>
                          <a:pt x="850" y="329"/>
                        </a:lnTo>
                        <a:lnTo>
                          <a:pt x="852" y="329"/>
                        </a:lnTo>
                        <a:lnTo>
                          <a:pt x="852" y="329"/>
                        </a:lnTo>
                        <a:lnTo>
                          <a:pt x="852" y="329"/>
                        </a:lnTo>
                        <a:lnTo>
                          <a:pt x="852" y="329"/>
                        </a:lnTo>
                        <a:lnTo>
                          <a:pt x="852" y="329"/>
                        </a:lnTo>
                        <a:lnTo>
                          <a:pt x="852" y="331"/>
                        </a:lnTo>
                        <a:lnTo>
                          <a:pt x="852" y="331"/>
                        </a:lnTo>
                        <a:lnTo>
                          <a:pt x="852" y="331"/>
                        </a:lnTo>
                        <a:lnTo>
                          <a:pt x="852" y="331"/>
                        </a:lnTo>
                        <a:lnTo>
                          <a:pt x="852" y="333"/>
                        </a:lnTo>
                        <a:lnTo>
                          <a:pt x="850" y="333"/>
                        </a:lnTo>
                        <a:lnTo>
                          <a:pt x="850" y="333"/>
                        </a:lnTo>
                        <a:lnTo>
                          <a:pt x="852" y="333"/>
                        </a:lnTo>
                        <a:lnTo>
                          <a:pt x="852" y="335"/>
                        </a:lnTo>
                        <a:lnTo>
                          <a:pt x="852" y="335"/>
                        </a:lnTo>
                        <a:lnTo>
                          <a:pt x="850" y="335"/>
                        </a:lnTo>
                        <a:lnTo>
                          <a:pt x="850" y="337"/>
                        </a:lnTo>
                        <a:lnTo>
                          <a:pt x="850" y="337"/>
                        </a:lnTo>
                        <a:lnTo>
                          <a:pt x="850" y="337"/>
                        </a:lnTo>
                        <a:lnTo>
                          <a:pt x="850" y="337"/>
                        </a:lnTo>
                        <a:lnTo>
                          <a:pt x="850" y="337"/>
                        </a:lnTo>
                        <a:lnTo>
                          <a:pt x="850" y="337"/>
                        </a:lnTo>
                        <a:lnTo>
                          <a:pt x="850" y="337"/>
                        </a:lnTo>
                        <a:lnTo>
                          <a:pt x="850" y="337"/>
                        </a:lnTo>
                        <a:lnTo>
                          <a:pt x="850" y="337"/>
                        </a:lnTo>
                        <a:lnTo>
                          <a:pt x="850" y="339"/>
                        </a:lnTo>
                        <a:lnTo>
                          <a:pt x="850" y="339"/>
                        </a:lnTo>
                        <a:lnTo>
                          <a:pt x="850" y="339"/>
                        </a:lnTo>
                        <a:lnTo>
                          <a:pt x="850" y="341"/>
                        </a:lnTo>
                        <a:lnTo>
                          <a:pt x="850" y="341"/>
                        </a:lnTo>
                        <a:lnTo>
                          <a:pt x="850" y="341"/>
                        </a:lnTo>
                        <a:lnTo>
                          <a:pt x="848" y="341"/>
                        </a:lnTo>
                        <a:lnTo>
                          <a:pt x="848" y="343"/>
                        </a:lnTo>
                        <a:lnTo>
                          <a:pt x="848" y="343"/>
                        </a:lnTo>
                        <a:lnTo>
                          <a:pt x="846" y="343"/>
                        </a:lnTo>
                        <a:lnTo>
                          <a:pt x="846" y="343"/>
                        </a:lnTo>
                        <a:lnTo>
                          <a:pt x="846" y="343"/>
                        </a:lnTo>
                        <a:lnTo>
                          <a:pt x="846" y="343"/>
                        </a:lnTo>
                        <a:lnTo>
                          <a:pt x="846" y="343"/>
                        </a:lnTo>
                        <a:lnTo>
                          <a:pt x="844" y="343"/>
                        </a:lnTo>
                        <a:lnTo>
                          <a:pt x="844" y="343"/>
                        </a:lnTo>
                        <a:lnTo>
                          <a:pt x="844" y="343"/>
                        </a:lnTo>
                        <a:lnTo>
                          <a:pt x="844" y="341"/>
                        </a:lnTo>
                        <a:lnTo>
                          <a:pt x="844" y="341"/>
                        </a:lnTo>
                        <a:lnTo>
                          <a:pt x="842" y="341"/>
                        </a:lnTo>
                        <a:lnTo>
                          <a:pt x="842" y="341"/>
                        </a:lnTo>
                        <a:lnTo>
                          <a:pt x="842" y="341"/>
                        </a:lnTo>
                        <a:lnTo>
                          <a:pt x="840" y="341"/>
                        </a:lnTo>
                        <a:lnTo>
                          <a:pt x="840" y="341"/>
                        </a:lnTo>
                        <a:lnTo>
                          <a:pt x="840" y="341"/>
                        </a:lnTo>
                        <a:lnTo>
                          <a:pt x="840" y="339"/>
                        </a:lnTo>
                        <a:lnTo>
                          <a:pt x="840" y="339"/>
                        </a:lnTo>
                        <a:lnTo>
                          <a:pt x="840" y="341"/>
                        </a:lnTo>
                        <a:lnTo>
                          <a:pt x="839" y="341"/>
                        </a:lnTo>
                        <a:lnTo>
                          <a:pt x="839" y="341"/>
                        </a:lnTo>
                        <a:lnTo>
                          <a:pt x="839" y="341"/>
                        </a:lnTo>
                        <a:lnTo>
                          <a:pt x="837" y="341"/>
                        </a:lnTo>
                        <a:lnTo>
                          <a:pt x="837" y="341"/>
                        </a:lnTo>
                        <a:lnTo>
                          <a:pt x="837" y="343"/>
                        </a:lnTo>
                        <a:lnTo>
                          <a:pt x="837" y="343"/>
                        </a:lnTo>
                        <a:lnTo>
                          <a:pt x="837" y="343"/>
                        </a:lnTo>
                        <a:lnTo>
                          <a:pt x="835" y="343"/>
                        </a:lnTo>
                        <a:lnTo>
                          <a:pt x="835" y="343"/>
                        </a:lnTo>
                        <a:lnTo>
                          <a:pt x="835" y="345"/>
                        </a:lnTo>
                        <a:lnTo>
                          <a:pt x="835" y="345"/>
                        </a:lnTo>
                        <a:lnTo>
                          <a:pt x="835" y="345"/>
                        </a:lnTo>
                        <a:lnTo>
                          <a:pt x="833" y="345"/>
                        </a:lnTo>
                        <a:lnTo>
                          <a:pt x="833" y="345"/>
                        </a:lnTo>
                        <a:lnTo>
                          <a:pt x="831" y="345"/>
                        </a:lnTo>
                        <a:lnTo>
                          <a:pt x="831" y="345"/>
                        </a:lnTo>
                        <a:lnTo>
                          <a:pt x="831" y="345"/>
                        </a:lnTo>
                        <a:lnTo>
                          <a:pt x="831" y="345"/>
                        </a:lnTo>
                        <a:lnTo>
                          <a:pt x="831" y="345"/>
                        </a:lnTo>
                        <a:lnTo>
                          <a:pt x="831" y="345"/>
                        </a:lnTo>
                        <a:lnTo>
                          <a:pt x="829" y="345"/>
                        </a:lnTo>
                        <a:lnTo>
                          <a:pt x="829" y="345"/>
                        </a:lnTo>
                        <a:lnTo>
                          <a:pt x="829" y="345"/>
                        </a:lnTo>
                        <a:lnTo>
                          <a:pt x="829" y="345"/>
                        </a:lnTo>
                        <a:lnTo>
                          <a:pt x="829" y="345"/>
                        </a:lnTo>
                        <a:lnTo>
                          <a:pt x="827" y="345"/>
                        </a:lnTo>
                        <a:lnTo>
                          <a:pt x="827" y="345"/>
                        </a:lnTo>
                        <a:lnTo>
                          <a:pt x="825" y="345"/>
                        </a:lnTo>
                        <a:lnTo>
                          <a:pt x="825" y="346"/>
                        </a:lnTo>
                        <a:lnTo>
                          <a:pt x="825" y="346"/>
                        </a:lnTo>
                        <a:lnTo>
                          <a:pt x="825" y="346"/>
                        </a:lnTo>
                        <a:lnTo>
                          <a:pt x="825" y="346"/>
                        </a:lnTo>
                        <a:lnTo>
                          <a:pt x="823" y="346"/>
                        </a:lnTo>
                        <a:lnTo>
                          <a:pt x="823" y="346"/>
                        </a:lnTo>
                        <a:lnTo>
                          <a:pt x="823" y="348"/>
                        </a:lnTo>
                        <a:lnTo>
                          <a:pt x="823" y="348"/>
                        </a:lnTo>
                        <a:lnTo>
                          <a:pt x="823" y="350"/>
                        </a:lnTo>
                        <a:lnTo>
                          <a:pt x="823" y="350"/>
                        </a:lnTo>
                        <a:lnTo>
                          <a:pt x="823" y="350"/>
                        </a:lnTo>
                        <a:lnTo>
                          <a:pt x="823" y="352"/>
                        </a:lnTo>
                        <a:lnTo>
                          <a:pt x="821" y="352"/>
                        </a:lnTo>
                        <a:lnTo>
                          <a:pt x="821" y="352"/>
                        </a:lnTo>
                        <a:lnTo>
                          <a:pt x="821" y="352"/>
                        </a:lnTo>
                        <a:lnTo>
                          <a:pt x="821" y="352"/>
                        </a:lnTo>
                        <a:lnTo>
                          <a:pt x="819" y="352"/>
                        </a:lnTo>
                        <a:lnTo>
                          <a:pt x="819" y="350"/>
                        </a:lnTo>
                        <a:lnTo>
                          <a:pt x="819" y="350"/>
                        </a:lnTo>
                        <a:lnTo>
                          <a:pt x="819" y="350"/>
                        </a:lnTo>
                        <a:lnTo>
                          <a:pt x="819" y="350"/>
                        </a:lnTo>
                        <a:lnTo>
                          <a:pt x="819" y="350"/>
                        </a:lnTo>
                        <a:lnTo>
                          <a:pt x="817" y="350"/>
                        </a:lnTo>
                        <a:lnTo>
                          <a:pt x="817" y="352"/>
                        </a:lnTo>
                        <a:lnTo>
                          <a:pt x="819" y="352"/>
                        </a:lnTo>
                        <a:lnTo>
                          <a:pt x="819" y="352"/>
                        </a:lnTo>
                        <a:lnTo>
                          <a:pt x="819" y="352"/>
                        </a:lnTo>
                        <a:lnTo>
                          <a:pt x="817" y="352"/>
                        </a:lnTo>
                        <a:lnTo>
                          <a:pt x="817" y="354"/>
                        </a:lnTo>
                        <a:lnTo>
                          <a:pt x="817" y="354"/>
                        </a:lnTo>
                        <a:lnTo>
                          <a:pt x="817" y="356"/>
                        </a:lnTo>
                        <a:lnTo>
                          <a:pt x="819" y="356"/>
                        </a:lnTo>
                        <a:lnTo>
                          <a:pt x="819" y="356"/>
                        </a:lnTo>
                        <a:lnTo>
                          <a:pt x="817" y="356"/>
                        </a:lnTo>
                        <a:lnTo>
                          <a:pt x="817" y="356"/>
                        </a:lnTo>
                        <a:lnTo>
                          <a:pt x="817" y="358"/>
                        </a:lnTo>
                        <a:lnTo>
                          <a:pt x="817" y="358"/>
                        </a:lnTo>
                        <a:lnTo>
                          <a:pt x="816" y="358"/>
                        </a:lnTo>
                        <a:lnTo>
                          <a:pt x="816" y="358"/>
                        </a:lnTo>
                        <a:lnTo>
                          <a:pt x="814" y="358"/>
                        </a:lnTo>
                        <a:lnTo>
                          <a:pt x="814" y="358"/>
                        </a:lnTo>
                        <a:lnTo>
                          <a:pt x="814" y="358"/>
                        </a:lnTo>
                        <a:lnTo>
                          <a:pt x="814" y="358"/>
                        </a:lnTo>
                        <a:lnTo>
                          <a:pt x="812" y="358"/>
                        </a:lnTo>
                        <a:lnTo>
                          <a:pt x="812" y="358"/>
                        </a:lnTo>
                        <a:lnTo>
                          <a:pt x="812" y="360"/>
                        </a:lnTo>
                        <a:lnTo>
                          <a:pt x="812" y="360"/>
                        </a:lnTo>
                        <a:lnTo>
                          <a:pt x="812" y="360"/>
                        </a:lnTo>
                        <a:lnTo>
                          <a:pt x="810" y="360"/>
                        </a:lnTo>
                        <a:lnTo>
                          <a:pt x="810" y="360"/>
                        </a:lnTo>
                        <a:lnTo>
                          <a:pt x="810" y="360"/>
                        </a:lnTo>
                        <a:lnTo>
                          <a:pt x="810" y="362"/>
                        </a:lnTo>
                        <a:lnTo>
                          <a:pt x="808" y="362"/>
                        </a:lnTo>
                        <a:lnTo>
                          <a:pt x="808" y="362"/>
                        </a:lnTo>
                        <a:lnTo>
                          <a:pt x="808" y="362"/>
                        </a:lnTo>
                        <a:lnTo>
                          <a:pt x="808" y="362"/>
                        </a:lnTo>
                        <a:lnTo>
                          <a:pt x="806" y="362"/>
                        </a:lnTo>
                        <a:lnTo>
                          <a:pt x="806" y="364"/>
                        </a:lnTo>
                        <a:lnTo>
                          <a:pt x="806" y="364"/>
                        </a:lnTo>
                        <a:lnTo>
                          <a:pt x="806" y="366"/>
                        </a:lnTo>
                        <a:lnTo>
                          <a:pt x="806" y="366"/>
                        </a:lnTo>
                        <a:lnTo>
                          <a:pt x="804" y="366"/>
                        </a:lnTo>
                        <a:lnTo>
                          <a:pt x="804" y="366"/>
                        </a:lnTo>
                        <a:lnTo>
                          <a:pt x="804" y="366"/>
                        </a:lnTo>
                        <a:lnTo>
                          <a:pt x="804" y="368"/>
                        </a:lnTo>
                        <a:lnTo>
                          <a:pt x="804" y="368"/>
                        </a:lnTo>
                        <a:lnTo>
                          <a:pt x="804" y="368"/>
                        </a:lnTo>
                        <a:lnTo>
                          <a:pt x="802" y="368"/>
                        </a:lnTo>
                        <a:lnTo>
                          <a:pt x="802" y="368"/>
                        </a:lnTo>
                        <a:lnTo>
                          <a:pt x="802" y="368"/>
                        </a:lnTo>
                        <a:lnTo>
                          <a:pt x="800" y="368"/>
                        </a:lnTo>
                        <a:lnTo>
                          <a:pt x="800" y="368"/>
                        </a:lnTo>
                        <a:lnTo>
                          <a:pt x="800" y="369"/>
                        </a:lnTo>
                        <a:lnTo>
                          <a:pt x="798" y="369"/>
                        </a:lnTo>
                        <a:lnTo>
                          <a:pt x="798" y="369"/>
                        </a:lnTo>
                        <a:lnTo>
                          <a:pt x="798" y="369"/>
                        </a:lnTo>
                        <a:lnTo>
                          <a:pt x="798" y="369"/>
                        </a:lnTo>
                        <a:lnTo>
                          <a:pt x="798" y="371"/>
                        </a:lnTo>
                        <a:lnTo>
                          <a:pt x="798" y="371"/>
                        </a:lnTo>
                        <a:lnTo>
                          <a:pt x="798" y="371"/>
                        </a:lnTo>
                        <a:lnTo>
                          <a:pt x="798" y="373"/>
                        </a:lnTo>
                        <a:lnTo>
                          <a:pt x="796" y="373"/>
                        </a:lnTo>
                        <a:lnTo>
                          <a:pt x="796" y="373"/>
                        </a:lnTo>
                        <a:lnTo>
                          <a:pt x="796" y="373"/>
                        </a:lnTo>
                        <a:lnTo>
                          <a:pt x="796" y="375"/>
                        </a:lnTo>
                        <a:lnTo>
                          <a:pt x="796" y="375"/>
                        </a:lnTo>
                        <a:lnTo>
                          <a:pt x="796" y="375"/>
                        </a:lnTo>
                        <a:lnTo>
                          <a:pt x="796" y="377"/>
                        </a:lnTo>
                        <a:lnTo>
                          <a:pt x="796" y="377"/>
                        </a:lnTo>
                        <a:lnTo>
                          <a:pt x="795" y="377"/>
                        </a:lnTo>
                        <a:lnTo>
                          <a:pt x="795" y="377"/>
                        </a:lnTo>
                        <a:lnTo>
                          <a:pt x="795" y="377"/>
                        </a:lnTo>
                        <a:lnTo>
                          <a:pt x="795" y="379"/>
                        </a:lnTo>
                        <a:lnTo>
                          <a:pt x="793" y="379"/>
                        </a:lnTo>
                        <a:lnTo>
                          <a:pt x="793" y="379"/>
                        </a:lnTo>
                        <a:lnTo>
                          <a:pt x="793" y="379"/>
                        </a:lnTo>
                        <a:lnTo>
                          <a:pt x="793" y="379"/>
                        </a:lnTo>
                        <a:lnTo>
                          <a:pt x="793" y="381"/>
                        </a:lnTo>
                        <a:lnTo>
                          <a:pt x="793" y="381"/>
                        </a:lnTo>
                        <a:lnTo>
                          <a:pt x="793" y="383"/>
                        </a:lnTo>
                        <a:lnTo>
                          <a:pt x="793" y="383"/>
                        </a:lnTo>
                        <a:lnTo>
                          <a:pt x="793" y="385"/>
                        </a:lnTo>
                        <a:lnTo>
                          <a:pt x="793" y="385"/>
                        </a:lnTo>
                        <a:lnTo>
                          <a:pt x="793" y="385"/>
                        </a:lnTo>
                        <a:lnTo>
                          <a:pt x="795" y="385"/>
                        </a:lnTo>
                        <a:lnTo>
                          <a:pt x="795" y="385"/>
                        </a:lnTo>
                        <a:lnTo>
                          <a:pt x="795" y="385"/>
                        </a:lnTo>
                        <a:lnTo>
                          <a:pt x="796" y="385"/>
                        </a:lnTo>
                        <a:lnTo>
                          <a:pt x="796" y="385"/>
                        </a:lnTo>
                        <a:lnTo>
                          <a:pt x="796" y="385"/>
                        </a:lnTo>
                        <a:lnTo>
                          <a:pt x="796" y="385"/>
                        </a:lnTo>
                        <a:lnTo>
                          <a:pt x="796" y="385"/>
                        </a:lnTo>
                        <a:lnTo>
                          <a:pt x="796" y="385"/>
                        </a:lnTo>
                        <a:lnTo>
                          <a:pt x="796" y="387"/>
                        </a:lnTo>
                        <a:lnTo>
                          <a:pt x="798" y="387"/>
                        </a:lnTo>
                        <a:lnTo>
                          <a:pt x="798" y="387"/>
                        </a:lnTo>
                        <a:lnTo>
                          <a:pt x="798" y="387"/>
                        </a:lnTo>
                        <a:lnTo>
                          <a:pt x="798" y="387"/>
                        </a:lnTo>
                        <a:lnTo>
                          <a:pt x="798" y="389"/>
                        </a:lnTo>
                        <a:lnTo>
                          <a:pt x="800" y="389"/>
                        </a:lnTo>
                        <a:lnTo>
                          <a:pt x="800" y="389"/>
                        </a:lnTo>
                        <a:lnTo>
                          <a:pt x="800" y="389"/>
                        </a:lnTo>
                        <a:lnTo>
                          <a:pt x="802" y="389"/>
                        </a:lnTo>
                        <a:lnTo>
                          <a:pt x="802" y="389"/>
                        </a:lnTo>
                        <a:lnTo>
                          <a:pt x="802" y="391"/>
                        </a:lnTo>
                        <a:lnTo>
                          <a:pt x="802" y="391"/>
                        </a:lnTo>
                        <a:lnTo>
                          <a:pt x="804" y="391"/>
                        </a:lnTo>
                        <a:lnTo>
                          <a:pt x="804" y="391"/>
                        </a:lnTo>
                        <a:lnTo>
                          <a:pt x="804" y="391"/>
                        </a:lnTo>
                        <a:lnTo>
                          <a:pt x="804" y="391"/>
                        </a:lnTo>
                        <a:lnTo>
                          <a:pt x="806" y="391"/>
                        </a:lnTo>
                        <a:lnTo>
                          <a:pt x="806" y="391"/>
                        </a:lnTo>
                        <a:lnTo>
                          <a:pt x="806" y="392"/>
                        </a:lnTo>
                        <a:lnTo>
                          <a:pt x="808" y="392"/>
                        </a:lnTo>
                        <a:lnTo>
                          <a:pt x="808" y="392"/>
                        </a:lnTo>
                        <a:lnTo>
                          <a:pt x="808" y="392"/>
                        </a:lnTo>
                        <a:lnTo>
                          <a:pt x="808" y="392"/>
                        </a:lnTo>
                        <a:lnTo>
                          <a:pt x="810" y="392"/>
                        </a:lnTo>
                        <a:lnTo>
                          <a:pt x="810" y="392"/>
                        </a:lnTo>
                        <a:lnTo>
                          <a:pt x="810" y="392"/>
                        </a:lnTo>
                        <a:lnTo>
                          <a:pt x="812" y="392"/>
                        </a:lnTo>
                        <a:lnTo>
                          <a:pt x="812" y="392"/>
                        </a:lnTo>
                        <a:lnTo>
                          <a:pt x="812" y="394"/>
                        </a:lnTo>
                        <a:lnTo>
                          <a:pt x="812" y="394"/>
                        </a:lnTo>
                        <a:lnTo>
                          <a:pt x="812" y="396"/>
                        </a:lnTo>
                        <a:lnTo>
                          <a:pt x="812" y="396"/>
                        </a:lnTo>
                        <a:lnTo>
                          <a:pt x="812" y="396"/>
                        </a:lnTo>
                        <a:lnTo>
                          <a:pt x="812" y="398"/>
                        </a:lnTo>
                        <a:lnTo>
                          <a:pt x="812" y="398"/>
                        </a:lnTo>
                        <a:lnTo>
                          <a:pt x="812" y="400"/>
                        </a:lnTo>
                        <a:lnTo>
                          <a:pt x="814" y="400"/>
                        </a:lnTo>
                        <a:lnTo>
                          <a:pt x="814" y="400"/>
                        </a:lnTo>
                        <a:lnTo>
                          <a:pt x="814" y="400"/>
                        </a:lnTo>
                        <a:lnTo>
                          <a:pt x="814" y="400"/>
                        </a:lnTo>
                        <a:lnTo>
                          <a:pt x="814" y="402"/>
                        </a:lnTo>
                        <a:lnTo>
                          <a:pt x="814" y="402"/>
                        </a:lnTo>
                        <a:lnTo>
                          <a:pt x="814" y="402"/>
                        </a:lnTo>
                        <a:lnTo>
                          <a:pt x="814" y="404"/>
                        </a:lnTo>
                        <a:lnTo>
                          <a:pt x="814" y="404"/>
                        </a:lnTo>
                        <a:lnTo>
                          <a:pt x="814" y="406"/>
                        </a:lnTo>
                        <a:lnTo>
                          <a:pt x="814" y="406"/>
                        </a:lnTo>
                        <a:lnTo>
                          <a:pt x="816" y="406"/>
                        </a:lnTo>
                        <a:lnTo>
                          <a:pt x="816" y="408"/>
                        </a:lnTo>
                        <a:lnTo>
                          <a:pt x="816" y="408"/>
                        </a:lnTo>
                        <a:lnTo>
                          <a:pt x="816" y="408"/>
                        </a:lnTo>
                        <a:lnTo>
                          <a:pt x="816" y="408"/>
                        </a:lnTo>
                        <a:lnTo>
                          <a:pt x="816" y="410"/>
                        </a:lnTo>
                        <a:lnTo>
                          <a:pt x="817" y="410"/>
                        </a:lnTo>
                        <a:lnTo>
                          <a:pt x="817" y="410"/>
                        </a:lnTo>
                        <a:lnTo>
                          <a:pt x="817" y="412"/>
                        </a:lnTo>
                        <a:lnTo>
                          <a:pt x="817" y="412"/>
                        </a:lnTo>
                        <a:lnTo>
                          <a:pt x="817" y="412"/>
                        </a:lnTo>
                        <a:lnTo>
                          <a:pt x="817" y="414"/>
                        </a:lnTo>
                        <a:lnTo>
                          <a:pt x="817" y="414"/>
                        </a:lnTo>
                        <a:lnTo>
                          <a:pt x="817" y="414"/>
                        </a:lnTo>
                        <a:lnTo>
                          <a:pt x="817" y="415"/>
                        </a:lnTo>
                        <a:lnTo>
                          <a:pt x="819" y="415"/>
                        </a:lnTo>
                        <a:lnTo>
                          <a:pt x="819" y="415"/>
                        </a:lnTo>
                        <a:lnTo>
                          <a:pt x="819" y="417"/>
                        </a:lnTo>
                        <a:lnTo>
                          <a:pt x="819" y="417"/>
                        </a:lnTo>
                        <a:lnTo>
                          <a:pt x="819" y="417"/>
                        </a:lnTo>
                        <a:lnTo>
                          <a:pt x="819" y="419"/>
                        </a:lnTo>
                        <a:lnTo>
                          <a:pt x="819" y="419"/>
                        </a:lnTo>
                        <a:lnTo>
                          <a:pt x="819" y="419"/>
                        </a:lnTo>
                        <a:lnTo>
                          <a:pt x="819" y="419"/>
                        </a:lnTo>
                        <a:lnTo>
                          <a:pt x="819" y="421"/>
                        </a:lnTo>
                        <a:lnTo>
                          <a:pt x="821" y="421"/>
                        </a:lnTo>
                        <a:lnTo>
                          <a:pt x="821" y="421"/>
                        </a:lnTo>
                        <a:lnTo>
                          <a:pt x="821" y="423"/>
                        </a:lnTo>
                        <a:lnTo>
                          <a:pt x="821" y="423"/>
                        </a:lnTo>
                        <a:lnTo>
                          <a:pt x="821" y="425"/>
                        </a:lnTo>
                        <a:lnTo>
                          <a:pt x="821" y="425"/>
                        </a:lnTo>
                        <a:lnTo>
                          <a:pt x="821" y="425"/>
                        </a:lnTo>
                        <a:lnTo>
                          <a:pt x="821" y="425"/>
                        </a:lnTo>
                        <a:lnTo>
                          <a:pt x="821" y="427"/>
                        </a:lnTo>
                        <a:lnTo>
                          <a:pt x="821" y="427"/>
                        </a:lnTo>
                        <a:lnTo>
                          <a:pt x="821" y="429"/>
                        </a:lnTo>
                        <a:lnTo>
                          <a:pt x="823" y="429"/>
                        </a:lnTo>
                        <a:lnTo>
                          <a:pt x="823" y="429"/>
                        </a:lnTo>
                        <a:lnTo>
                          <a:pt x="823" y="429"/>
                        </a:lnTo>
                        <a:lnTo>
                          <a:pt x="823" y="431"/>
                        </a:lnTo>
                        <a:lnTo>
                          <a:pt x="823" y="431"/>
                        </a:lnTo>
                        <a:lnTo>
                          <a:pt x="825" y="431"/>
                        </a:lnTo>
                        <a:lnTo>
                          <a:pt x="825" y="431"/>
                        </a:lnTo>
                        <a:lnTo>
                          <a:pt x="825" y="431"/>
                        </a:lnTo>
                        <a:lnTo>
                          <a:pt x="825" y="431"/>
                        </a:lnTo>
                        <a:lnTo>
                          <a:pt x="827" y="431"/>
                        </a:lnTo>
                        <a:lnTo>
                          <a:pt x="827" y="431"/>
                        </a:lnTo>
                        <a:lnTo>
                          <a:pt x="827" y="433"/>
                        </a:lnTo>
                        <a:lnTo>
                          <a:pt x="829" y="433"/>
                        </a:lnTo>
                        <a:lnTo>
                          <a:pt x="829" y="433"/>
                        </a:lnTo>
                        <a:lnTo>
                          <a:pt x="829" y="433"/>
                        </a:lnTo>
                        <a:lnTo>
                          <a:pt x="829" y="433"/>
                        </a:lnTo>
                        <a:lnTo>
                          <a:pt x="829" y="433"/>
                        </a:lnTo>
                        <a:lnTo>
                          <a:pt x="829" y="435"/>
                        </a:lnTo>
                        <a:lnTo>
                          <a:pt x="829" y="435"/>
                        </a:lnTo>
                        <a:lnTo>
                          <a:pt x="831" y="435"/>
                        </a:lnTo>
                        <a:lnTo>
                          <a:pt x="831" y="436"/>
                        </a:lnTo>
                        <a:lnTo>
                          <a:pt x="829" y="436"/>
                        </a:lnTo>
                        <a:lnTo>
                          <a:pt x="829" y="436"/>
                        </a:lnTo>
                        <a:lnTo>
                          <a:pt x="831" y="436"/>
                        </a:lnTo>
                        <a:lnTo>
                          <a:pt x="831" y="438"/>
                        </a:lnTo>
                        <a:lnTo>
                          <a:pt x="831" y="438"/>
                        </a:lnTo>
                        <a:lnTo>
                          <a:pt x="831" y="438"/>
                        </a:lnTo>
                        <a:lnTo>
                          <a:pt x="831" y="438"/>
                        </a:lnTo>
                        <a:lnTo>
                          <a:pt x="833" y="438"/>
                        </a:lnTo>
                        <a:lnTo>
                          <a:pt x="833" y="438"/>
                        </a:lnTo>
                        <a:lnTo>
                          <a:pt x="835" y="438"/>
                        </a:lnTo>
                        <a:lnTo>
                          <a:pt x="835" y="440"/>
                        </a:lnTo>
                        <a:lnTo>
                          <a:pt x="835" y="440"/>
                        </a:lnTo>
                        <a:lnTo>
                          <a:pt x="835" y="440"/>
                        </a:lnTo>
                        <a:lnTo>
                          <a:pt x="835" y="440"/>
                        </a:lnTo>
                        <a:lnTo>
                          <a:pt x="837" y="440"/>
                        </a:lnTo>
                        <a:lnTo>
                          <a:pt x="837" y="440"/>
                        </a:lnTo>
                        <a:lnTo>
                          <a:pt x="837" y="440"/>
                        </a:lnTo>
                        <a:lnTo>
                          <a:pt x="837" y="442"/>
                        </a:lnTo>
                        <a:lnTo>
                          <a:pt x="837" y="442"/>
                        </a:lnTo>
                        <a:lnTo>
                          <a:pt x="839" y="442"/>
                        </a:lnTo>
                        <a:lnTo>
                          <a:pt x="839" y="442"/>
                        </a:lnTo>
                        <a:lnTo>
                          <a:pt x="839" y="444"/>
                        </a:lnTo>
                        <a:lnTo>
                          <a:pt x="839" y="444"/>
                        </a:lnTo>
                        <a:lnTo>
                          <a:pt x="839" y="444"/>
                        </a:lnTo>
                        <a:lnTo>
                          <a:pt x="839" y="446"/>
                        </a:lnTo>
                        <a:lnTo>
                          <a:pt x="839" y="446"/>
                        </a:lnTo>
                        <a:lnTo>
                          <a:pt x="839" y="448"/>
                        </a:lnTo>
                        <a:lnTo>
                          <a:pt x="839" y="448"/>
                        </a:lnTo>
                        <a:lnTo>
                          <a:pt x="839" y="448"/>
                        </a:lnTo>
                        <a:lnTo>
                          <a:pt x="837" y="448"/>
                        </a:lnTo>
                        <a:lnTo>
                          <a:pt x="837" y="448"/>
                        </a:lnTo>
                        <a:lnTo>
                          <a:pt x="837" y="448"/>
                        </a:lnTo>
                        <a:lnTo>
                          <a:pt x="837" y="448"/>
                        </a:lnTo>
                        <a:lnTo>
                          <a:pt x="835" y="448"/>
                        </a:lnTo>
                        <a:lnTo>
                          <a:pt x="835" y="448"/>
                        </a:lnTo>
                        <a:lnTo>
                          <a:pt x="835" y="448"/>
                        </a:lnTo>
                        <a:lnTo>
                          <a:pt x="835" y="448"/>
                        </a:lnTo>
                        <a:lnTo>
                          <a:pt x="835" y="448"/>
                        </a:lnTo>
                        <a:lnTo>
                          <a:pt x="835" y="448"/>
                        </a:lnTo>
                        <a:lnTo>
                          <a:pt x="835" y="448"/>
                        </a:lnTo>
                        <a:lnTo>
                          <a:pt x="837" y="448"/>
                        </a:lnTo>
                        <a:lnTo>
                          <a:pt x="837" y="448"/>
                        </a:lnTo>
                        <a:lnTo>
                          <a:pt x="837" y="448"/>
                        </a:lnTo>
                        <a:lnTo>
                          <a:pt x="837" y="450"/>
                        </a:lnTo>
                        <a:lnTo>
                          <a:pt x="839" y="450"/>
                        </a:lnTo>
                        <a:lnTo>
                          <a:pt x="839" y="450"/>
                        </a:lnTo>
                        <a:lnTo>
                          <a:pt x="839" y="450"/>
                        </a:lnTo>
                        <a:lnTo>
                          <a:pt x="839" y="452"/>
                        </a:lnTo>
                        <a:lnTo>
                          <a:pt x="839" y="452"/>
                        </a:lnTo>
                        <a:lnTo>
                          <a:pt x="839" y="452"/>
                        </a:lnTo>
                        <a:lnTo>
                          <a:pt x="837" y="452"/>
                        </a:lnTo>
                        <a:lnTo>
                          <a:pt x="837" y="452"/>
                        </a:lnTo>
                        <a:lnTo>
                          <a:pt x="837" y="452"/>
                        </a:lnTo>
                        <a:lnTo>
                          <a:pt x="837" y="454"/>
                        </a:lnTo>
                        <a:lnTo>
                          <a:pt x="837" y="454"/>
                        </a:lnTo>
                        <a:lnTo>
                          <a:pt x="837" y="454"/>
                        </a:lnTo>
                        <a:lnTo>
                          <a:pt x="839" y="454"/>
                        </a:lnTo>
                        <a:lnTo>
                          <a:pt x="839" y="454"/>
                        </a:lnTo>
                        <a:lnTo>
                          <a:pt x="839" y="454"/>
                        </a:lnTo>
                        <a:lnTo>
                          <a:pt x="839" y="456"/>
                        </a:lnTo>
                        <a:lnTo>
                          <a:pt x="839" y="456"/>
                        </a:lnTo>
                        <a:lnTo>
                          <a:pt x="839" y="456"/>
                        </a:lnTo>
                        <a:lnTo>
                          <a:pt x="837" y="456"/>
                        </a:lnTo>
                        <a:lnTo>
                          <a:pt x="837" y="456"/>
                        </a:lnTo>
                        <a:lnTo>
                          <a:pt x="837" y="456"/>
                        </a:lnTo>
                        <a:lnTo>
                          <a:pt x="837" y="458"/>
                        </a:lnTo>
                        <a:lnTo>
                          <a:pt x="837" y="458"/>
                        </a:lnTo>
                        <a:lnTo>
                          <a:pt x="837" y="458"/>
                        </a:lnTo>
                        <a:lnTo>
                          <a:pt x="837" y="458"/>
                        </a:lnTo>
                        <a:lnTo>
                          <a:pt x="837" y="458"/>
                        </a:lnTo>
                        <a:lnTo>
                          <a:pt x="837" y="459"/>
                        </a:lnTo>
                        <a:lnTo>
                          <a:pt x="839" y="459"/>
                        </a:lnTo>
                        <a:lnTo>
                          <a:pt x="839" y="459"/>
                        </a:lnTo>
                        <a:lnTo>
                          <a:pt x="839" y="461"/>
                        </a:lnTo>
                        <a:lnTo>
                          <a:pt x="839" y="461"/>
                        </a:lnTo>
                        <a:lnTo>
                          <a:pt x="839" y="461"/>
                        </a:lnTo>
                        <a:lnTo>
                          <a:pt x="839" y="463"/>
                        </a:lnTo>
                        <a:lnTo>
                          <a:pt x="839" y="463"/>
                        </a:lnTo>
                        <a:lnTo>
                          <a:pt x="839" y="465"/>
                        </a:lnTo>
                        <a:lnTo>
                          <a:pt x="839" y="465"/>
                        </a:lnTo>
                        <a:lnTo>
                          <a:pt x="839" y="465"/>
                        </a:lnTo>
                        <a:lnTo>
                          <a:pt x="837" y="465"/>
                        </a:lnTo>
                        <a:lnTo>
                          <a:pt x="837" y="465"/>
                        </a:lnTo>
                        <a:lnTo>
                          <a:pt x="837" y="465"/>
                        </a:lnTo>
                        <a:lnTo>
                          <a:pt x="835" y="465"/>
                        </a:lnTo>
                        <a:lnTo>
                          <a:pt x="835" y="465"/>
                        </a:lnTo>
                        <a:lnTo>
                          <a:pt x="835" y="465"/>
                        </a:lnTo>
                        <a:lnTo>
                          <a:pt x="833" y="465"/>
                        </a:lnTo>
                        <a:lnTo>
                          <a:pt x="833" y="465"/>
                        </a:lnTo>
                        <a:lnTo>
                          <a:pt x="833" y="465"/>
                        </a:lnTo>
                        <a:lnTo>
                          <a:pt x="831" y="465"/>
                        </a:lnTo>
                        <a:lnTo>
                          <a:pt x="831" y="465"/>
                        </a:lnTo>
                        <a:lnTo>
                          <a:pt x="831" y="467"/>
                        </a:lnTo>
                        <a:lnTo>
                          <a:pt x="831" y="467"/>
                        </a:lnTo>
                        <a:lnTo>
                          <a:pt x="831" y="467"/>
                        </a:lnTo>
                        <a:lnTo>
                          <a:pt x="829" y="467"/>
                        </a:lnTo>
                        <a:lnTo>
                          <a:pt x="829" y="467"/>
                        </a:lnTo>
                        <a:lnTo>
                          <a:pt x="829" y="469"/>
                        </a:lnTo>
                        <a:lnTo>
                          <a:pt x="829" y="469"/>
                        </a:lnTo>
                        <a:lnTo>
                          <a:pt x="827" y="469"/>
                        </a:lnTo>
                        <a:lnTo>
                          <a:pt x="827" y="469"/>
                        </a:lnTo>
                        <a:lnTo>
                          <a:pt x="827" y="469"/>
                        </a:lnTo>
                        <a:lnTo>
                          <a:pt x="825" y="469"/>
                        </a:lnTo>
                        <a:lnTo>
                          <a:pt x="825" y="471"/>
                        </a:lnTo>
                        <a:lnTo>
                          <a:pt x="825" y="471"/>
                        </a:lnTo>
                        <a:lnTo>
                          <a:pt x="825" y="471"/>
                        </a:lnTo>
                        <a:lnTo>
                          <a:pt x="825" y="471"/>
                        </a:lnTo>
                        <a:lnTo>
                          <a:pt x="823" y="471"/>
                        </a:lnTo>
                        <a:lnTo>
                          <a:pt x="823" y="471"/>
                        </a:lnTo>
                        <a:lnTo>
                          <a:pt x="823" y="473"/>
                        </a:lnTo>
                        <a:lnTo>
                          <a:pt x="823" y="473"/>
                        </a:lnTo>
                        <a:lnTo>
                          <a:pt x="823" y="473"/>
                        </a:lnTo>
                        <a:lnTo>
                          <a:pt x="823" y="473"/>
                        </a:lnTo>
                        <a:lnTo>
                          <a:pt x="823" y="475"/>
                        </a:lnTo>
                        <a:lnTo>
                          <a:pt x="821" y="475"/>
                        </a:lnTo>
                        <a:lnTo>
                          <a:pt x="821" y="475"/>
                        </a:lnTo>
                        <a:lnTo>
                          <a:pt x="821" y="475"/>
                        </a:lnTo>
                        <a:lnTo>
                          <a:pt x="819" y="475"/>
                        </a:lnTo>
                        <a:lnTo>
                          <a:pt x="819" y="475"/>
                        </a:lnTo>
                        <a:lnTo>
                          <a:pt x="819" y="477"/>
                        </a:lnTo>
                        <a:lnTo>
                          <a:pt x="819" y="477"/>
                        </a:lnTo>
                        <a:lnTo>
                          <a:pt x="819" y="475"/>
                        </a:lnTo>
                        <a:lnTo>
                          <a:pt x="817" y="475"/>
                        </a:lnTo>
                        <a:lnTo>
                          <a:pt x="817" y="475"/>
                        </a:lnTo>
                        <a:lnTo>
                          <a:pt x="817" y="475"/>
                        </a:lnTo>
                        <a:lnTo>
                          <a:pt x="817" y="475"/>
                        </a:lnTo>
                        <a:lnTo>
                          <a:pt x="816" y="475"/>
                        </a:lnTo>
                        <a:lnTo>
                          <a:pt x="816" y="475"/>
                        </a:lnTo>
                        <a:lnTo>
                          <a:pt x="814" y="475"/>
                        </a:lnTo>
                        <a:lnTo>
                          <a:pt x="814" y="475"/>
                        </a:lnTo>
                        <a:lnTo>
                          <a:pt x="814" y="475"/>
                        </a:lnTo>
                        <a:lnTo>
                          <a:pt x="814" y="475"/>
                        </a:lnTo>
                        <a:lnTo>
                          <a:pt x="814" y="475"/>
                        </a:lnTo>
                        <a:lnTo>
                          <a:pt x="814" y="475"/>
                        </a:lnTo>
                        <a:lnTo>
                          <a:pt x="816" y="475"/>
                        </a:lnTo>
                        <a:lnTo>
                          <a:pt x="816" y="477"/>
                        </a:lnTo>
                        <a:lnTo>
                          <a:pt x="816" y="477"/>
                        </a:lnTo>
                        <a:lnTo>
                          <a:pt x="816" y="477"/>
                        </a:lnTo>
                        <a:lnTo>
                          <a:pt x="816" y="479"/>
                        </a:lnTo>
                        <a:lnTo>
                          <a:pt x="816" y="479"/>
                        </a:lnTo>
                        <a:lnTo>
                          <a:pt x="817" y="479"/>
                        </a:lnTo>
                        <a:lnTo>
                          <a:pt x="817" y="479"/>
                        </a:lnTo>
                        <a:lnTo>
                          <a:pt x="817" y="481"/>
                        </a:lnTo>
                        <a:lnTo>
                          <a:pt x="817" y="481"/>
                        </a:lnTo>
                        <a:lnTo>
                          <a:pt x="819" y="481"/>
                        </a:lnTo>
                        <a:lnTo>
                          <a:pt x="819" y="481"/>
                        </a:lnTo>
                        <a:lnTo>
                          <a:pt x="819" y="479"/>
                        </a:lnTo>
                        <a:lnTo>
                          <a:pt x="819" y="479"/>
                        </a:lnTo>
                        <a:lnTo>
                          <a:pt x="821" y="479"/>
                        </a:lnTo>
                        <a:lnTo>
                          <a:pt x="821" y="479"/>
                        </a:lnTo>
                        <a:lnTo>
                          <a:pt x="821" y="479"/>
                        </a:lnTo>
                        <a:lnTo>
                          <a:pt x="823" y="479"/>
                        </a:lnTo>
                        <a:lnTo>
                          <a:pt x="823" y="479"/>
                        </a:lnTo>
                        <a:lnTo>
                          <a:pt x="823" y="477"/>
                        </a:lnTo>
                        <a:lnTo>
                          <a:pt x="823" y="477"/>
                        </a:lnTo>
                        <a:lnTo>
                          <a:pt x="823" y="477"/>
                        </a:lnTo>
                        <a:lnTo>
                          <a:pt x="825" y="477"/>
                        </a:lnTo>
                        <a:lnTo>
                          <a:pt x="825" y="477"/>
                        </a:lnTo>
                        <a:lnTo>
                          <a:pt x="825" y="475"/>
                        </a:lnTo>
                        <a:lnTo>
                          <a:pt x="825" y="475"/>
                        </a:lnTo>
                        <a:lnTo>
                          <a:pt x="827" y="475"/>
                        </a:lnTo>
                        <a:lnTo>
                          <a:pt x="827" y="475"/>
                        </a:lnTo>
                        <a:lnTo>
                          <a:pt x="829" y="475"/>
                        </a:lnTo>
                        <a:lnTo>
                          <a:pt x="829" y="475"/>
                        </a:lnTo>
                        <a:lnTo>
                          <a:pt x="829" y="475"/>
                        </a:lnTo>
                        <a:lnTo>
                          <a:pt x="829" y="477"/>
                        </a:lnTo>
                        <a:lnTo>
                          <a:pt x="831" y="477"/>
                        </a:lnTo>
                        <a:lnTo>
                          <a:pt x="831" y="477"/>
                        </a:lnTo>
                        <a:lnTo>
                          <a:pt x="831" y="477"/>
                        </a:lnTo>
                        <a:lnTo>
                          <a:pt x="831" y="477"/>
                        </a:lnTo>
                        <a:lnTo>
                          <a:pt x="831" y="479"/>
                        </a:lnTo>
                        <a:lnTo>
                          <a:pt x="833" y="479"/>
                        </a:lnTo>
                        <a:lnTo>
                          <a:pt x="833" y="479"/>
                        </a:lnTo>
                        <a:lnTo>
                          <a:pt x="833" y="479"/>
                        </a:lnTo>
                        <a:lnTo>
                          <a:pt x="833" y="481"/>
                        </a:lnTo>
                        <a:lnTo>
                          <a:pt x="833" y="481"/>
                        </a:lnTo>
                        <a:lnTo>
                          <a:pt x="835" y="481"/>
                        </a:lnTo>
                        <a:lnTo>
                          <a:pt x="835" y="481"/>
                        </a:lnTo>
                        <a:lnTo>
                          <a:pt x="835" y="481"/>
                        </a:lnTo>
                        <a:lnTo>
                          <a:pt x="835" y="482"/>
                        </a:lnTo>
                        <a:lnTo>
                          <a:pt x="835" y="482"/>
                        </a:lnTo>
                        <a:lnTo>
                          <a:pt x="837" y="482"/>
                        </a:lnTo>
                        <a:lnTo>
                          <a:pt x="837" y="482"/>
                        </a:lnTo>
                        <a:lnTo>
                          <a:pt x="837" y="482"/>
                        </a:lnTo>
                        <a:lnTo>
                          <a:pt x="837" y="481"/>
                        </a:lnTo>
                        <a:lnTo>
                          <a:pt x="837" y="481"/>
                        </a:lnTo>
                        <a:lnTo>
                          <a:pt x="837" y="481"/>
                        </a:lnTo>
                        <a:lnTo>
                          <a:pt x="837" y="481"/>
                        </a:lnTo>
                        <a:lnTo>
                          <a:pt x="837" y="481"/>
                        </a:lnTo>
                        <a:lnTo>
                          <a:pt x="839" y="481"/>
                        </a:lnTo>
                        <a:lnTo>
                          <a:pt x="839" y="481"/>
                        </a:lnTo>
                        <a:lnTo>
                          <a:pt x="839" y="479"/>
                        </a:lnTo>
                        <a:lnTo>
                          <a:pt x="839" y="479"/>
                        </a:lnTo>
                        <a:lnTo>
                          <a:pt x="840" y="479"/>
                        </a:lnTo>
                        <a:lnTo>
                          <a:pt x="840" y="479"/>
                        </a:lnTo>
                        <a:lnTo>
                          <a:pt x="840" y="479"/>
                        </a:lnTo>
                        <a:lnTo>
                          <a:pt x="842" y="479"/>
                        </a:lnTo>
                        <a:lnTo>
                          <a:pt x="842" y="477"/>
                        </a:lnTo>
                        <a:lnTo>
                          <a:pt x="840" y="477"/>
                        </a:lnTo>
                        <a:lnTo>
                          <a:pt x="840" y="477"/>
                        </a:lnTo>
                        <a:lnTo>
                          <a:pt x="840" y="475"/>
                        </a:lnTo>
                        <a:lnTo>
                          <a:pt x="842" y="475"/>
                        </a:lnTo>
                        <a:lnTo>
                          <a:pt x="842" y="475"/>
                        </a:lnTo>
                        <a:lnTo>
                          <a:pt x="844" y="475"/>
                        </a:lnTo>
                        <a:lnTo>
                          <a:pt x="844" y="475"/>
                        </a:lnTo>
                        <a:lnTo>
                          <a:pt x="844" y="475"/>
                        </a:lnTo>
                        <a:lnTo>
                          <a:pt x="844" y="475"/>
                        </a:lnTo>
                        <a:lnTo>
                          <a:pt x="844" y="475"/>
                        </a:lnTo>
                        <a:lnTo>
                          <a:pt x="844" y="477"/>
                        </a:lnTo>
                        <a:lnTo>
                          <a:pt x="846" y="477"/>
                        </a:lnTo>
                        <a:lnTo>
                          <a:pt x="846" y="477"/>
                        </a:lnTo>
                        <a:lnTo>
                          <a:pt x="846" y="477"/>
                        </a:lnTo>
                        <a:lnTo>
                          <a:pt x="848" y="477"/>
                        </a:lnTo>
                        <a:lnTo>
                          <a:pt x="848" y="477"/>
                        </a:lnTo>
                        <a:lnTo>
                          <a:pt x="848" y="479"/>
                        </a:lnTo>
                        <a:lnTo>
                          <a:pt x="846" y="479"/>
                        </a:lnTo>
                        <a:lnTo>
                          <a:pt x="846" y="479"/>
                        </a:lnTo>
                        <a:lnTo>
                          <a:pt x="846" y="479"/>
                        </a:lnTo>
                        <a:lnTo>
                          <a:pt x="844" y="479"/>
                        </a:lnTo>
                        <a:lnTo>
                          <a:pt x="844" y="479"/>
                        </a:lnTo>
                        <a:lnTo>
                          <a:pt x="844" y="479"/>
                        </a:lnTo>
                        <a:lnTo>
                          <a:pt x="844" y="481"/>
                        </a:lnTo>
                        <a:lnTo>
                          <a:pt x="844" y="481"/>
                        </a:lnTo>
                        <a:lnTo>
                          <a:pt x="846" y="481"/>
                        </a:lnTo>
                        <a:lnTo>
                          <a:pt x="846" y="481"/>
                        </a:lnTo>
                        <a:lnTo>
                          <a:pt x="846" y="481"/>
                        </a:lnTo>
                        <a:lnTo>
                          <a:pt x="846" y="481"/>
                        </a:lnTo>
                        <a:lnTo>
                          <a:pt x="846" y="481"/>
                        </a:lnTo>
                        <a:lnTo>
                          <a:pt x="848" y="481"/>
                        </a:lnTo>
                        <a:lnTo>
                          <a:pt x="848" y="481"/>
                        </a:lnTo>
                        <a:lnTo>
                          <a:pt x="848" y="482"/>
                        </a:lnTo>
                        <a:lnTo>
                          <a:pt x="848" y="482"/>
                        </a:lnTo>
                        <a:lnTo>
                          <a:pt x="848" y="482"/>
                        </a:lnTo>
                        <a:lnTo>
                          <a:pt x="848" y="482"/>
                        </a:lnTo>
                        <a:lnTo>
                          <a:pt x="850" y="482"/>
                        </a:lnTo>
                        <a:lnTo>
                          <a:pt x="850" y="484"/>
                        </a:lnTo>
                        <a:lnTo>
                          <a:pt x="848" y="484"/>
                        </a:lnTo>
                        <a:lnTo>
                          <a:pt x="848" y="484"/>
                        </a:lnTo>
                        <a:lnTo>
                          <a:pt x="848" y="484"/>
                        </a:lnTo>
                        <a:lnTo>
                          <a:pt x="848" y="486"/>
                        </a:lnTo>
                        <a:lnTo>
                          <a:pt x="848" y="486"/>
                        </a:lnTo>
                        <a:lnTo>
                          <a:pt x="846" y="486"/>
                        </a:lnTo>
                        <a:lnTo>
                          <a:pt x="846" y="486"/>
                        </a:lnTo>
                        <a:lnTo>
                          <a:pt x="846" y="488"/>
                        </a:lnTo>
                        <a:lnTo>
                          <a:pt x="846" y="488"/>
                        </a:lnTo>
                        <a:lnTo>
                          <a:pt x="846" y="488"/>
                        </a:lnTo>
                        <a:lnTo>
                          <a:pt x="846" y="488"/>
                        </a:lnTo>
                        <a:lnTo>
                          <a:pt x="844" y="488"/>
                        </a:lnTo>
                        <a:lnTo>
                          <a:pt x="844" y="490"/>
                        </a:lnTo>
                        <a:lnTo>
                          <a:pt x="844" y="490"/>
                        </a:lnTo>
                        <a:lnTo>
                          <a:pt x="844" y="490"/>
                        </a:lnTo>
                        <a:lnTo>
                          <a:pt x="844" y="490"/>
                        </a:lnTo>
                        <a:lnTo>
                          <a:pt x="842" y="490"/>
                        </a:lnTo>
                        <a:lnTo>
                          <a:pt x="842" y="490"/>
                        </a:lnTo>
                        <a:lnTo>
                          <a:pt x="842" y="488"/>
                        </a:lnTo>
                        <a:lnTo>
                          <a:pt x="842" y="488"/>
                        </a:lnTo>
                        <a:lnTo>
                          <a:pt x="842" y="488"/>
                        </a:lnTo>
                        <a:lnTo>
                          <a:pt x="840" y="488"/>
                        </a:lnTo>
                        <a:lnTo>
                          <a:pt x="840" y="488"/>
                        </a:lnTo>
                        <a:lnTo>
                          <a:pt x="840" y="488"/>
                        </a:lnTo>
                        <a:lnTo>
                          <a:pt x="840" y="488"/>
                        </a:lnTo>
                        <a:lnTo>
                          <a:pt x="839" y="488"/>
                        </a:lnTo>
                        <a:lnTo>
                          <a:pt x="839" y="488"/>
                        </a:lnTo>
                        <a:lnTo>
                          <a:pt x="839" y="488"/>
                        </a:lnTo>
                        <a:lnTo>
                          <a:pt x="839" y="488"/>
                        </a:lnTo>
                        <a:lnTo>
                          <a:pt x="839" y="488"/>
                        </a:lnTo>
                        <a:lnTo>
                          <a:pt x="840" y="488"/>
                        </a:lnTo>
                        <a:lnTo>
                          <a:pt x="840" y="490"/>
                        </a:lnTo>
                        <a:lnTo>
                          <a:pt x="840" y="490"/>
                        </a:lnTo>
                        <a:lnTo>
                          <a:pt x="840" y="488"/>
                        </a:lnTo>
                        <a:lnTo>
                          <a:pt x="840" y="488"/>
                        </a:lnTo>
                        <a:lnTo>
                          <a:pt x="840" y="490"/>
                        </a:lnTo>
                        <a:lnTo>
                          <a:pt x="840" y="490"/>
                        </a:lnTo>
                        <a:lnTo>
                          <a:pt x="840" y="490"/>
                        </a:lnTo>
                        <a:lnTo>
                          <a:pt x="840" y="492"/>
                        </a:lnTo>
                        <a:lnTo>
                          <a:pt x="840" y="492"/>
                        </a:lnTo>
                        <a:lnTo>
                          <a:pt x="840" y="494"/>
                        </a:lnTo>
                        <a:lnTo>
                          <a:pt x="840" y="494"/>
                        </a:lnTo>
                        <a:lnTo>
                          <a:pt x="840" y="494"/>
                        </a:lnTo>
                        <a:lnTo>
                          <a:pt x="840" y="496"/>
                        </a:lnTo>
                        <a:lnTo>
                          <a:pt x="840" y="496"/>
                        </a:lnTo>
                        <a:lnTo>
                          <a:pt x="840" y="496"/>
                        </a:lnTo>
                        <a:lnTo>
                          <a:pt x="840" y="496"/>
                        </a:lnTo>
                        <a:lnTo>
                          <a:pt x="840" y="496"/>
                        </a:lnTo>
                        <a:lnTo>
                          <a:pt x="840" y="496"/>
                        </a:lnTo>
                        <a:lnTo>
                          <a:pt x="840" y="498"/>
                        </a:lnTo>
                        <a:lnTo>
                          <a:pt x="840" y="498"/>
                        </a:lnTo>
                        <a:lnTo>
                          <a:pt x="840" y="498"/>
                        </a:lnTo>
                        <a:lnTo>
                          <a:pt x="842" y="498"/>
                        </a:lnTo>
                        <a:lnTo>
                          <a:pt x="842" y="500"/>
                        </a:lnTo>
                        <a:lnTo>
                          <a:pt x="842" y="500"/>
                        </a:lnTo>
                        <a:lnTo>
                          <a:pt x="840" y="500"/>
                        </a:lnTo>
                        <a:lnTo>
                          <a:pt x="840" y="500"/>
                        </a:lnTo>
                        <a:lnTo>
                          <a:pt x="840" y="502"/>
                        </a:lnTo>
                        <a:lnTo>
                          <a:pt x="840" y="502"/>
                        </a:lnTo>
                        <a:lnTo>
                          <a:pt x="840" y="502"/>
                        </a:lnTo>
                        <a:lnTo>
                          <a:pt x="839" y="502"/>
                        </a:lnTo>
                        <a:lnTo>
                          <a:pt x="839" y="502"/>
                        </a:lnTo>
                        <a:lnTo>
                          <a:pt x="837" y="502"/>
                        </a:lnTo>
                        <a:lnTo>
                          <a:pt x="837" y="502"/>
                        </a:lnTo>
                        <a:lnTo>
                          <a:pt x="837" y="502"/>
                        </a:lnTo>
                        <a:lnTo>
                          <a:pt x="837" y="502"/>
                        </a:lnTo>
                        <a:lnTo>
                          <a:pt x="837" y="500"/>
                        </a:lnTo>
                        <a:lnTo>
                          <a:pt x="837" y="500"/>
                        </a:lnTo>
                        <a:lnTo>
                          <a:pt x="835" y="500"/>
                        </a:lnTo>
                        <a:lnTo>
                          <a:pt x="835" y="500"/>
                        </a:lnTo>
                        <a:lnTo>
                          <a:pt x="835" y="500"/>
                        </a:lnTo>
                        <a:lnTo>
                          <a:pt x="835" y="500"/>
                        </a:lnTo>
                        <a:lnTo>
                          <a:pt x="835" y="500"/>
                        </a:lnTo>
                        <a:lnTo>
                          <a:pt x="835" y="500"/>
                        </a:lnTo>
                        <a:lnTo>
                          <a:pt x="835" y="502"/>
                        </a:lnTo>
                        <a:lnTo>
                          <a:pt x="835" y="502"/>
                        </a:lnTo>
                        <a:lnTo>
                          <a:pt x="835" y="504"/>
                        </a:lnTo>
                        <a:lnTo>
                          <a:pt x="837" y="504"/>
                        </a:lnTo>
                        <a:lnTo>
                          <a:pt x="837" y="504"/>
                        </a:lnTo>
                        <a:lnTo>
                          <a:pt x="837" y="505"/>
                        </a:lnTo>
                        <a:lnTo>
                          <a:pt x="835" y="505"/>
                        </a:lnTo>
                        <a:lnTo>
                          <a:pt x="835" y="505"/>
                        </a:lnTo>
                        <a:lnTo>
                          <a:pt x="835" y="505"/>
                        </a:lnTo>
                        <a:lnTo>
                          <a:pt x="835" y="507"/>
                        </a:lnTo>
                        <a:lnTo>
                          <a:pt x="835" y="507"/>
                        </a:lnTo>
                        <a:lnTo>
                          <a:pt x="835" y="507"/>
                        </a:lnTo>
                        <a:lnTo>
                          <a:pt x="835" y="509"/>
                        </a:lnTo>
                        <a:lnTo>
                          <a:pt x="835" y="509"/>
                        </a:lnTo>
                        <a:lnTo>
                          <a:pt x="833" y="509"/>
                        </a:lnTo>
                        <a:lnTo>
                          <a:pt x="833" y="509"/>
                        </a:lnTo>
                        <a:lnTo>
                          <a:pt x="833" y="509"/>
                        </a:lnTo>
                        <a:lnTo>
                          <a:pt x="833" y="511"/>
                        </a:lnTo>
                        <a:lnTo>
                          <a:pt x="833" y="511"/>
                        </a:lnTo>
                        <a:lnTo>
                          <a:pt x="833" y="513"/>
                        </a:lnTo>
                        <a:lnTo>
                          <a:pt x="833" y="513"/>
                        </a:lnTo>
                        <a:lnTo>
                          <a:pt x="835" y="513"/>
                        </a:lnTo>
                        <a:lnTo>
                          <a:pt x="835" y="513"/>
                        </a:lnTo>
                        <a:lnTo>
                          <a:pt x="835" y="513"/>
                        </a:lnTo>
                        <a:lnTo>
                          <a:pt x="835" y="513"/>
                        </a:lnTo>
                        <a:lnTo>
                          <a:pt x="835" y="513"/>
                        </a:lnTo>
                        <a:lnTo>
                          <a:pt x="835" y="515"/>
                        </a:lnTo>
                        <a:lnTo>
                          <a:pt x="835" y="515"/>
                        </a:lnTo>
                        <a:lnTo>
                          <a:pt x="835" y="517"/>
                        </a:lnTo>
                        <a:lnTo>
                          <a:pt x="835" y="517"/>
                        </a:lnTo>
                        <a:lnTo>
                          <a:pt x="835" y="517"/>
                        </a:lnTo>
                        <a:lnTo>
                          <a:pt x="835" y="517"/>
                        </a:lnTo>
                        <a:lnTo>
                          <a:pt x="835" y="519"/>
                        </a:lnTo>
                        <a:lnTo>
                          <a:pt x="835" y="519"/>
                        </a:lnTo>
                        <a:lnTo>
                          <a:pt x="835" y="519"/>
                        </a:lnTo>
                        <a:lnTo>
                          <a:pt x="835" y="519"/>
                        </a:lnTo>
                        <a:lnTo>
                          <a:pt x="833" y="519"/>
                        </a:lnTo>
                        <a:lnTo>
                          <a:pt x="833" y="519"/>
                        </a:lnTo>
                        <a:lnTo>
                          <a:pt x="833" y="519"/>
                        </a:lnTo>
                        <a:lnTo>
                          <a:pt x="833" y="517"/>
                        </a:lnTo>
                        <a:lnTo>
                          <a:pt x="831" y="517"/>
                        </a:lnTo>
                        <a:lnTo>
                          <a:pt x="831" y="517"/>
                        </a:lnTo>
                        <a:lnTo>
                          <a:pt x="831" y="519"/>
                        </a:lnTo>
                        <a:lnTo>
                          <a:pt x="831" y="519"/>
                        </a:lnTo>
                        <a:lnTo>
                          <a:pt x="831" y="519"/>
                        </a:lnTo>
                        <a:lnTo>
                          <a:pt x="831" y="521"/>
                        </a:lnTo>
                        <a:lnTo>
                          <a:pt x="831" y="521"/>
                        </a:lnTo>
                        <a:lnTo>
                          <a:pt x="831" y="521"/>
                        </a:lnTo>
                        <a:lnTo>
                          <a:pt x="831" y="523"/>
                        </a:lnTo>
                        <a:lnTo>
                          <a:pt x="831" y="523"/>
                        </a:lnTo>
                        <a:lnTo>
                          <a:pt x="829" y="523"/>
                        </a:lnTo>
                        <a:lnTo>
                          <a:pt x="829" y="523"/>
                        </a:lnTo>
                        <a:lnTo>
                          <a:pt x="829" y="521"/>
                        </a:lnTo>
                        <a:lnTo>
                          <a:pt x="829" y="521"/>
                        </a:lnTo>
                        <a:lnTo>
                          <a:pt x="829" y="523"/>
                        </a:lnTo>
                        <a:lnTo>
                          <a:pt x="829" y="523"/>
                        </a:lnTo>
                        <a:lnTo>
                          <a:pt x="827" y="523"/>
                        </a:lnTo>
                        <a:lnTo>
                          <a:pt x="827" y="523"/>
                        </a:lnTo>
                        <a:lnTo>
                          <a:pt x="827" y="523"/>
                        </a:lnTo>
                        <a:lnTo>
                          <a:pt x="827" y="523"/>
                        </a:lnTo>
                        <a:lnTo>
                          <a:pt x="827" y="525"/>
                        </a:lnTo>
                        <a:lnTo>
                          <a:pt x="827" y="525"/>
                        </a:lnTo>
                        <a:lnTo>
                          <a:pt x="825" y="525"/>
                        </a:lnTo>
                        <a:lnTo>
                          <a:pt x="825" y="525"/>
                        </a:lnTo>
                        <a:lnTo>
                          <a:pt x="827" y="525"/>
                        </a:lnTo>
                        <a:lnTo>
                          <a:pt x="827" y="527"/>
                        </a:lnTo>
                        <a:lnTo>
                          <a:pt x="827" y="527"/>
                        </a:lnTo>
                        <a:lnTo>
                          <a:pt x="827" y="527"/>
                        </a:lnTo>
                        <a:lnTo>
                          <a:pt x="827" y="527"/>
                        </a:lnTo>
                        <a:lnTo>
                          <a:pt x="827" y="528"/>
                        </a:lnTo>
                        <a:lnTo>
                          <a:pt x="825" y="528"/>
                        </a:lnTo>
                        <a:lnTo>
                          <a:pt x="825" y="528"/>
                        </a:lnTo>
                        <a:lnTo>
                          <a:pt x="825" y="528"/>
                        </a:lnTo>
                        <a:lnTo>
                          <a:pt x="825" y="528"/>
                        </a:lnTo>
                        <a:lnTo>
                          <a:pt x="823" y="528"/>
                        </a:lnTo>
                        <a:lnTo>
                          <a:pt x="823" y="528"/>
                        </a:lnTo>
                        <a:lnTo>
                          <a:pt x="823" y="527"/>
                        </a:lnTo>
                        <a:lnTo>
                          <a:pt x="823" y="527"/>
                        </a:lnTo>
                        <a:lnTo>
                          <a:pt x="823" y="527"/>
                        </a:lnTo>
                        <a:lnTo>
                          <a:pt x="823" y="525"/>
                        </a:lnTo>
                        <a:lnTo>
                          <a:pt x="823" y="525"/>
                        </a:lnTo>
                        <a:lnTo>
                          <a:pt x="823" y="525"/>
                        </a:lnTo>
                        <a:lnTo>
                          <a:pt x="821" y="525"/>
                        </a:lnTo>
                        <a:lnTo>
                          <a:pt x="821" y="525"/>
                        </a:lnTo>
                        <a:lnTo>
                          <a:pt x="821" y="525"/>
                        </a:lnTo>
                        <a:lnTo>
                          <a:pt x="821" y="527"/>
                        </a:lnTo>
                        <a:lnTo>
                          <a:pt x="821" y="527"/>
                        </a:lnTo>
                        <a:lnTo>
                          <a:pt x="821" y="527"/>
                        </a:lnTo>
                        <a:lnTo>
                          <a:pt x="821" y="527"/>
                        </a:lnTo>
                        <a:lnTo>
                          <a:pt x="819" y="527"/>
                        </a:lnTo>
                        <a:lnTo>
                          <a:pt x="819" y="528"/>
                        </a:lnTo>
                        <a:lnTo>
                          <a:pt x="819" y="528"/>
                        </a:lnTo>
                        <a:lnTo>
                          <a:pt x="819" y="528"/>
                        </a:lnTo>
                        <a:lnTo>
                          <a:pt x="819" y="528"/>
                        </a:lnTo>
                        <a:lnTo>
                          <a:pt x="819" y="528"/>
                        </a:lnTo>
                        <a:lnTo>
                          <a:pt x="817" y="528"/>
                        </a:lnTo>
                        <a:lnTo>
                          <a:pt x="817" y="530"/>
                        </a:lnTo>
                        <a:lnTo>
                          <a:pt x="817" y="530"/>
                        </a:lnTo>
                        <a:lnTo>
                          <a:pt x="817" y="530"/>
                        </a:lnTo>
                        <a:lnTo>
                          <a:pt x="817" y="532"/>
                        </a:lnTo>
                        <a:lnTo>
                          <a:pt x="817" y="532"/>
                        </a:lnTo>
                        <a:lnTo>
                          <a:pt x="817" y="532"/>
                        </a:lnTo>
                        <a:lnTo>
                          <a:pt x="817" y="534"/>
                        </a:lnTo>
                        <a:lnTo>
                          <a:pt x="817" y="534"/>
                        </a:lnTo>
                        <a:lnTo>
                          <a:pt x="817" y="534"/>
                        </a:lnTo>
                        <a:lnTo>
                          <a:pt x="817" y="534"/>
                        </a:lnTo>
                        <a:lnTo>
                          <a:pt x="817" y="536"/>
                        </a:lnTo>
                        <a:lnTo>
                          <a:pt x="817" y="536"/>
                        </a:lnTo>
                        <a:lnTo>
                          <a:pt x="817" y="536"/>
                        </a:lnTo>
                        <a:lnTo>
                          <a:pt x="817" y="536"/>
                        </a:lnTo>
                        <a:lnTo>
                          <a:pt x="817" y="536"/>
                        </a:lnTo>
                        <a:lnTo>
                          <a:pt x="816" y="536"/>
                        </a:lnTo>
                        <a:lnTo>
                          <a:pt x="816" y="538"/>
                        </a:lnTo>
                        <a:lnTo>
                          <a:pt x="816" y="538"/>
                        </a:lnTo>
                        <a:lnTo>
                          <a:pt x="816" y="540"/>
                        </a:lnTo>
                        <a:lnTo>
                          <a:pt x="816" y="540"/>
                        </a:lnTo>
                        <a:lnTo>
                          <a:pt x="816" y="540"/>
                        </a:lnTo>
                        <a:lnTo>
                          <a:pt x="816" y="542"/>
                        </a:lnTo>
                        <a:lnTo>
                          <a:pt x="814" y="542"/>
                        </a:lnTo>
                        <a:lnTo>
                          <a:pt x="814" y="542"/>
                        </a:lnTo>
                        <a:lnTo>
                          <a:pt x="814" y="542"/>
                        </a:lnTo>
                        <a:lnTo>
                          <a:pt x="814" y="542"/>
                        </a:lnTo>
                        <a:lnTo>
                          <a:pt x="814" y="544"/>
                        </a:lnTo>
                        <a:lnTo>
                          <a:pt x="814" y="544"/>
                        </a:lnTo>
                        <a:lnTo>
                          <a:pt x="814" y="544"/>
                        </a:lnTo>
                        <a:lnTo>
                          <a:pt x="814" y="544"/>
                        </a:lnTo>
                        <a:lnTo>
                          <a:pt x="814" y="544"/>
                        </a:lnTo>
                        <a:lnTo>
                          <a:pt x="814" y="544"/>
                        </a:lnTo>
                        <a:lnTo>
                          <a:pt x="814" y="544"/>
                        </a:lnTo>
                        <a:lnTo>
                          <a:pt x="814" y="546"/>
                        </a:lnTo>
                        <a:lnTo>
                          <a:pt x="812" y="546"/>
                        </a:lnTo>
                        <a:lnTo>
                          <a:pt x="812" y="546"/>
                        </a:lnTo>
                        <a:lnTo>
                          <a:pt x="812" y="546"/>
                        </a:lnTo>
                        <a:lnTo>
                          <a:pt x="810" y="546"/>
                        </a:lnTo>
                        <a:lnTo>
                          <a:pt x="810" y="546"/>
                        </a:lnTo>
                        <a:lnTo>
                          <a:pt x="810" y="546"/>
                        </a:lnTo>
                        <a:lnTo>
                          <a:pt x="810" y="546"/>
                        </a:lnTo>
                        <a:lnTo>
                          <a:pt x="808" y="546"/>
                        </a:lnTo>
                        <a:lnTo>
                          <a:pt x="808" y="546"/>
                        </a:lnTo>
                        <a:lnTo>
                          <a:pt x="808" y="546"/>
                        </a:lnTo>
                        <a:lnTo>
                          <a:pt x="808" y="546"/>
                        </a:lnTo>
                        <a:lnTo>
                          <a:pt x="808" y="548"/>
                        </a:lnTo>
                        <a:lnTo>
                          <a:pt x="808" y="548"/>
                        </a:lnTo>
                        <a:lnTo>
                          <a:pt x="808" y="548"/>
                        </a:lnTo>
                        <a:lnTo>
                          <a:pt x="808" y="548"/>
                        </a:lnTo>
                        <a:lnTo>
                          <a:pt x="808" y="550"/>
                        </a:lnTo>
                        <a:lnTo>
                          <a:pt x="808" y="550"/>
                        </a:lnTo>
                        <a:lnTo>
                          <a:pt x="808" y="551"/>
                        </a:lnTo>
                        <a:lnTo>
                          <a:pt x="808" y="551"/>
                        </a:lnTo>
                        <a:lnTo>
                          <a:pt x="810" y="551"/>
                        </a:lnTo>
                        <a:lnTo>
                          <a:pt x="810" y="553"/>
                        </a:lnTo>
                        <a:lnTo>
                          <a:pt x="808" y="553"/>
                        </a:lnTo>
                        <a:lnTo>
                          <a:pt x="808" y="553"/>
                        </a:lnTo>
                        <a:lnTo>
                          <a:pt x="808" y="553"/>
                        </a:lnTo>
                        <a:lnTo>
                          <a:pt x="808" y="553"/>
                        </a:lnTo>
                        <a:lnTo>
                          <a:pt x="808" y="553"/>
                        </a:lnTo>
                        <a:lnTo>
                          <a:pt x="808" y="553"/>
                        </a:lnTo>
                        <a:lnTo>
                          <a:pt x="808" y="553"/>
                        </a:lnTo>
                        <a:lnTo>
                          <a:pt x="808" y="555"/>
                        </a:lnTo>
                        <a:lnTo>
                          <a:pt x="806" y="555"/>
                        </a:lnTo>
                        <a:lnTo>
                          <a:pt x="806" y="555"/>
                        </a:lnTo>
                        <a:lnTo>
                          <a:pt x="806" y="553"/>
                        </a:lnTo>
                        <a:lnTo>
                          <a:pt x="804" y="553"/>
                        </a:lnTo>
                        <a:lnTo>
                          <a:pt x="804" y="553"/>
                        </a:lnTo>
                        <a:lnTo>
                          <a:pt x="804" y="553"/>
                        </a:lnTo>
                        <a:lnTo>
                          <a:pt x="804" y="553"/>
                        </a:lnTo>
                        <a:lnTo>
                          <a:pt x="804" y="553"/>
                        </a:lnTo>
                        <a:lnTo>
                          <a:pt x="802" y="553"/>
                        </a:lnTo>
                        <a:lnTo>
                          <a:pt x="802" y="555"/>
                        </a:lnTo>
                        <a:lnTo>
                          <a:pt x="804" y="555"/>
                        </a:lnTo>
                        <a:lnTo>
                          <a:pt x="804" y="555"/>
                        </a:lnTo>
                        <a:lnTo>
                          <a:pt x="804" y="555"/>
                        </a:lnTo>
                        <a:lnTo>
                          <a:pt x="804" y="557"/>
                        </a:lnTo>
                        <a:lnTo>
                          <a:pt x="804" y="557"/>
                        </a:lnTo>
                        <a:lnTo>
                          <a:pt x="804" y="557"/>
                        </a:lnTo>
                        <a:lnTo>
                          <a:pt x="804" y="557"/>
                        </a:lnTo>
                        <a:lnTo>
                          <a:pt x="804" y="559"/>
                        </a:lnTo>
                        <a:lnTo>
                          <a:pt x="804" y="559"/>
                        </a:lnTo>
                        <a:lnTo>
                          <a:pt x="802" y="559"/>
                        </a:lnTo>
                        <a:lnTo>
                          <a:pt x="802" y="559"/>
                        </a:lnTo>
                        <a:lnTo>
                          <a:pt x="802" y="559"/>
                        </a:lnTo>
                        <a:lnTo>
                          <a:pt x="802" y="559"/>
                        </a:lnTo>
                        <a:lnTo>
                          <a:pt x="800" y="559"/>
                        </a:lnTo>
                        <a:lnTo>
                          <a:pt x="800" y="561"/>
                        </a:lnTo>
                        <a:lnTo>
                          <a:pt x="800" y="561"/>
                        </a:lnTo>
                        <a:lnTo>
                          <a:pt x="800" y="561"/>
                        </a:lnTo>
                        <a:lnTo>
                          <a:pt x="800" y="561"/>
                        </a:lnTo>
                        <a:lnTo>
                          <a:pt x="800" y="561"/>
                        </a:lnTo>
                        <a:lnTo>
                          <a:pt x="800" y="563"/>
                        </a:lnTo>
                        <a:lnTo>
                          <a:pt x="800" y="563"/>
                        </a:lnTo>
                        <a:lnTo>
                          <a:pt x="800" y="563"/>
                        </a:lnTo>
                        <a:lnTo>
                          <a:pt x="800" y="563"/>
                        </a:lnTo>
                        <a:lnTo>
                          <a:pt x="802" y="563"/>
                        </a:lnTo>
                        <a:lnTo>
                          <a:pt x="802" y="565"/>
                        </a:lnTo>
                        <a:lnTo>
                          <a:pt x="802" y="565"/>
                        </a:lnTo>
                        <a:lnTo>
                          <a:pt x="800" y="565"/>
                        </a:lnTo>
                        <a:lnTo>
                          <a:pt x="800" y="567"/>
                        </a:lnTo>
                        <a:lnTo>
                          <a:pt x="800" y="567"/>
                        </a:lnTo>
                        <a:lnTo>
                          <a:pt x="800" y="567"/>
                        </a:lnTo>
                        <a:lnTo>
                          <a:pt x="798" y="567"/>
                        </a:lnTo>
                        <a:lnTo>
                          <a:pt x="798" y="569"/>
                        </a:lnTo>
                        <a:lnTo>
                          <a:pt x="798" y="569"/>
                        </a:lnTo>
                        <a:lnTo>
                          <a:pt x="800" y="569"/>
                        </a:lnTo>
                        <a:lnTo>
                          <a:pt x="800" y="569"/>
                        </a:lnTo>
                        <a:lnTo>
                          <a:pt x="800" y="569"/>
                        </a:lnTo>
                        <a:lnTo>
                          <a:pt x="800" y="569"/>
                        </a:lnTo>
                        <a:lnTo>
                          <a:pt x="798" y="569"/>
                        </a:lnTo>
                        <a:lnTo>
                          <a:pt x="798" y="571"/>
                        </a:lnTo>
                        <a:lnTo>
                          <a:pt x="800" y="571"/>
                        </a:lnTo>
                        <a:lnTo>
                          <a:pt x="800" y="571"/>
                        </a:lnTo>
                        <a:lnTo>
                          <a:pt x="800" y="571"/>
                        </a:lnTo>
                        <a:lnTo>
                          <a:pt x="802" y="571"/>
                        </a:lnTo>
                        <a:lnTo>
                          <a:pt x="802" y="571"/>
                        </a:lnTo>
                        <a:lnTo>
                          <a:pt x="802" y="571"/>
                        </a:lnTo>
                        <a:lnTo>
                          <a:pt x="802" y="571"/>
                        </a:lnTo>
                        <a:lnTo>
                          <a:pt x="802" y="573"/>
                        </a:lnTo>
                        <a:lnTo>
                          <a:pt x="802" y="573"/>
                        </a:lnTo>
                        <a:lnTo>
                          <a:pt x="804" y="573"/>
                        </a:lnTo>
                        <a:lnTo>
                          <a:pt x="804" y="573"/>
                        </a:lnTo>
                        <a:lnTo>
                          <a:pt x="804" y="573"/>
                        </a:lnTo>
                        <a:lnTo>
                          <a:pt x="804" y="574"/>
                        </a:lnTo>
                        <a:lnTo>
                          <a:pt x="804" y="574"/>
                        </a:lnTo>
                        <a:lnTo>
                          <a:pt x="804" y="574"/>
                        </a:lnTo>
                        <a:lnTo>
                          <a:pt x="804" y="576"/>
                        </a:lnTo>
                        <a:lnTo>
                          <a:pt x="804" y="576"/>
                        </a:lnTo>
                        <a:lnTo>
                          <a:pt x="802" y="576"/>
                        </a:lnTo>
                        <a:lnTo>
                          <a:pt x="802" y="576"/>
                        </a:lnTo>
                        <a:lnTo>
                          <a:pt x="802" y="576"/>
                        </a:lnTo>
                        <a:lnTo>
                          <a:pt x="802" y="576"/>
                        </a:lnTo>
                        <a:lnTo>
                          <a:pt x="802" y="578"/>
                        </a:lnTo>
                        <a:lnTo>
                          <a:pt x="802" y="578"/>
                        </a:lnTo>
                        <a:lnTo>
                          <a:pt x="802" y="578"/>
                        </a:lnTo>
                        <a:lnTo>
                          <a:pt x="802" y="580"/>
                        </a:lnTo>
                        <a:lnTo>
                          <a:pt x="802" y="580"/>
                        </a:lnTo>
                        <a:lnTo>
                          <a:pt x="800" y="580"/>
                        </a:lnTo>
                        <a:lnTo>
                          <a:pt x="800" y="578"/>
                        </a:lnTo>
                        <a:lnTo>
                          <a:pt x="800" y="578"/>
                        </a:lnTo>
                        <a:lnTo>
                          <a:pt x="800" y="578"/>
                        </a:lnTo>
                        <a:lnTo>
                          <a:pt x="798" y="578"/>
                        </a:lnTo>
                        <a:lnTo>
                          <a:pt x="798" y="578"/>
                        </a:lnTo>
                        <a:lnTo>
                          <a:pt x="798" y="578"/>
                        </a:lnTo>
                        <a:lnTo>
                          <a:pt x="796" y="578"/>
                        </a:lnTo>
                        <a:lnTo>
                          <a:pt x="796" y="578"/>
                        </a:lnTo>
                        <a:lnTo>
                          <a:pt x="798" y="578"/>
                        </a:lnTo>
                        <a:lnTo>
                          <a:pt x="798" y="580"/>
                        </a:lnTo>
                        <a:lnTo>
                          <a:pt x="798" y="580"/>
                        </a:lnTo>
                        <a:lnTo>
                          <a:pt x="798" y="580"/>
                        </a:lnTo>
                        <a:lnTo>
                          <a:pt x="798" y="582"/>
                        </a:lnTo>
                        <a:lnTo>
                          <a:pt x="798" y="582"/>
                        </a:lnTo>
                        <a:lnTo>
                          <a:pt x="798" y="582"/>
                        </a:lnTo>
                        <a:lnTo>
                          <a:pt x="796" y="582"/>
                        </a:lnTo>
                        <a:lnTo>
                          <a:pt x="796" y="582"/>
                        </a:lnTo>
                        <a:lnTo>
                          <a:pt x="796" y="582"/>
                        </a:lnTo>
                        <a:lnTo>
                          <a:pt x="796" y="582"/>
                        </a:lnTo>
                        <a:lnTo>
                          <a:pt x="796" y="580"/>
                        </a:lnTo>
                        <a:lnTo>
                          <a:pt x="796" y="580"/>
                        </a:lnTo>
                        <a:lnTo>
                          <a:pt x="796" y="580"/>
                        </a:lnTo>
                        <a:lnTo>
                          <a:pt x="796" y="578"/>
                        </a:lnTo>
                        <a:lnTo>
                          <a:pt x="796" y="578"/>
                        </a:lnTo>
                        <a:lnTo>
                          <a:pt x="796" y="576"/>
                        </a:lnTo>
                        <a:lnTo>
                          <a:pt x="796" y="576"/>
                        </a:lnTo>
                        <a:lnTo>
                          <a:pt x="796" y="576"/>
                        </a:lnTo>
                        <a:lnTo>
                          <a:pt x="796" y="576"/>
                        </a:lnTo>
                        <a:lnTo>
                          <a:pt x="796" y="574"/>
                        </a:lnTo>
                        <a:lnTo>
                          <a:pt x="795" y="574"/>
                        </a:lnTo>
                        <a:lnTo>
                          <a:pt x="795" y="576"/>
                        </a:lnTo>
                        <a:lnTo>
                          <a:pt x="795" y="576"/>
                        </a:lnTo>
                        <a:lnTo>
                          <a:pt x="795" y="576"/>
                        </a:lnTo>
                        <a:lnTo>
                          <a:pt x="795" y="576"/>
                        </a:lnTo>
                        <a:lnTo>
                          <a:pt x="793" y="576"/>
                        </a:lnTo>
                        <a:lnTo>
                          <a:pt x="793" y="576"/>
                        </a:lnTo>
                        <a:lnTo>
                          <a:pt x="793" y="576"/>
                        </a:lnTo>
                        <a:lnTo>
                          <a:pt x="793" y="576"/>
                        </a:lnTo>
                        <a:lnTo>
                          <a:pt x="793" y="576"/>
                        </a:lnTo>
                        <a:lnTo>
                          <a:pt x="793" y="576"/>
                        </a:lnTo>
                        <a:lnTo>
                          <a:pt x="793" y="576"/>
                        </a:lnTo>
                        <a:lnTo>
                          <a:pt x="793" y="576"/>
                        </a:lnTo>
                        <a:lnTo>
                          <a:pt x="793" y="578"/>
                        </a:lnTo>
                        <a:lnTo>
                          <a:pt x="793" y="578"/>
                        </a:lnTo>
                        <a:lnTo>
                          <a:pt x="795" y="578"/>
                        </a:lnTo>
                        <a:lnTo>
                          <a:pt x="795" y="578"/>
                        </a:lnTo>
                        <a:lnTo>
                          <a:pt x="795" y="578"/>
                        </a:lnTo>
                        <a:lnTo>
                          <a:pt x="795" y="580"/>
                        </a:lnTo>
                        <a:lnTo>
                          <a:pt x="795" y="580"/>
                        </a:lnTo>
                        <a:lnTo>
                          <a:pt x="795" y="580"/>
                        </a:lnTo>
                        <a:lnTo>
                          <a:pt x="795" y="582"/>
                        </a:lnTo>
                        <a:lnTo>
                          <a:pt x="793" y="582"/>
                        </a:lnTo>
                        <a:lnTo>
                          <a:pt x="793" y="582"/>
                        </a:lnTo>
                        <a:lnTo>
                          <a:pt x="793" y="582"/>
                        </a:lnTo>
                        <a:lnTo>
                          <a:pt x="793" y="582"/>
                        </a:lnTo>
                        <a:lnTo>
                          <a:pt x="793" y="582"/>
                        </a:lnTo>
                        <a:lnTo>
                          <a:pt x="793" y="582"/>
                        </a:lnTo>
                        <a:lnTo>
                          <a:pt x="791" y="582"/>
                        </a:lnTo>
                        <a:lnTo>
                          <a:pt x="791" y="584"/>
                        </a:lnTo>
                        <a:lnTo>
                          <a:pt x="791" y="584"/>
                        </a:lnTo>
                        <a:lnTo>
                          <a:pt x="791" y="584"/>
                        </a:lnTo>
                        <a:lnTo>
                          <a:pt x="791" y="584"/>
                        </a:lnTo>
                        <a:lnTo>
                          <a:pt x="791" y="584"/>
                        </a:lnTo>
                        <a:lnTo>
                          <a:pt x="791" y="584"/>
                        </a:lnTo>
                        <a:lnTo>
                          <a:pt x="791" y="584"/>
                        </a:lnTo>
                        <a:lnTo>
                          <a:pt x="789" y="584"/>
                        </a:lnTo>
                        <a:lnTo>
                          <a:pt x="789" y="584"/>
                        </a:lnTo>
                        <a:lnTo>
                          <a:pt x="789" y="584"/>
                        </a:lnTo>
                        <a:lnTo>
                          <a:pt x="789" y="586"/>
                        </a:lnTo>
                        <a:lnTo>
                          <a:pt x="789" y="586"/>
                        </a:lnTo>
                        <a:lnTo>
                          <a:pt x="789" y="586"/>
                        </a:lnTo>
                        <a:lnTo>
                          <a:pt x="789" y="588"/>
                        </a:lnTo>
                        <a:lnTo>
                          <a:pt x="789" y="588"/>
                        </a:lnTo>
                        <a:lnTo>
                          <a:pt x="787" y="588"/>
                        </a:lnTo>
                        <a:lnTo>
                          <a:pt x="787" y="588"/>
                        </a:lnTo>
                        <a:lnTo>
                          <a:pt x="787" y="588"/>
                        </a:lnTo>
                        <a:lnTo>
                          <a:pt x="787" y="588"/>
                        </a:lnTo>
                        <a:lnTo>
                          <a:pt x="787" y="588"/>
                        </a:lnTo>
                        <a:lnTo>
                          <a:pt x="785" y="588"/>
                        </a:lnTo>
                        <a:lnTo>
                          <a:pt x="785" y="588"/>
                        </a:lnTo>
                        <a:lnTo>
                          <a:pt x="785" y="590"/>
                        </a:lnTo>
                        <a:lnTo>
                          <a:pt x="785" y="590"/>
                        </a:lnTo>
                        <a:lnTo>
                          <a:pt x="785" y="592"/>
                        </a:lnTo>
                        <a:lnTo>
                          <a:pt x="785" y="592"/>
                        </a:lnTo>
                        <a:lnTo>
                          <a:pt x="785" y="592"/>
                        </a:lnTo>
                        <a:lnTo>
                          <a:pt x="783" y="592"/>
                        </a:lnTo>
                        <a:lnTo>
                          <a:pt x="783" y="592"/>
                        </a:lnTo>
                        <a:lnTo>
                          <a:pt x="783" y="594"/>
                        </a:lnTo>
                        <a:lnTo>
                          <a:pt x="783" y="594"/>
                        </a:lnTo>
                        <a:lnTo>
                          <a:pt x="783" y="594"/>
                        </a:lnTo>
                        <a:lnTo>
                          <a:pt x="781" y="594"/>
                        </a:lnTo>
                        <a:lnTo>
                          <a:pt x="781" y="595"/>
                        </a:lnTo>
                        <a:lnTo>
                          <a:pt x="781" y="595"/>
                        </a:lnTo>
                        <a:lnTo>
                          <a:pt x="781" y="595"/>
                        </a:lnTo>
                        <a:lnTo>
                          <a:pt x="781" y="594"/>
                        </a:lnTo>
                        <a:lnTo>
                          <a:pt x="781" y="594"/>
                        </a:lnTo>
                        <a:lnTo>
                          <a:pt x="779" y="594"/>
                        </a:lnTo>
                        <a:lnTo>
                          <a:pt x="779" y="594"/>
                        </a:lnTo>
                        <a:lnTo>
                          <a:pt x="777" y="594"/>
                        </a:lnTo>
                        <a:lnTo>
                          <a:pt x="777" y="594"/>
                        </a:lnTo>
                        <a:lnTo>
                          <a:pt x="777" y="594"/>
                        </a:lnTo>
                        <a:lnTo>
                          <a:pt x="775" y="594"/>
                        </a:lnTo>
                        <a:lnTo>
                          <a:pt x="775" y="594"/>
                        </a:lnTo>
                        <a:lnTo>
                          <a:pt x="777" y="594"/>
                        </a:lnTo>
                        <a:lnTo>
                          <a:pt x="777" y="594"/>
                        </a:lnTo>
                        <a:lnTo>
                          <a:pt x="777" y="594"/>
                        </a:lnTo>
                        <a:lnTo>
                          <a:pt x="779" y="594"/>
                        </a:lnTo>
                        <a:lnTo>
                          <a:pt x="779" y="595"/>
                        </a:lnTo>
                        <a:lnTo>
                          <a:pt x="779" y="595"/>
                        </a:lnTo>
                        <a:lnTo>
                          <a:pt x="779" y="595"/>
                        </a:lnTo>
                        <a:lnTo>
                          <a:pt x="779" y="597"/>
                        </a:lnTo>
                        <a:lnTo>
                          <a:pt x="779" y="597"/>
                        </a:lnTo>
                        <a:lnTo>
                          <a:pt x="779" y="597"/>
                        </a:lnTo>
                        <a:lnTo>
                          <a:pt x="777" y="597"/>
                        </a:lnTo>
                        <a:lnTo>
                          <a:pt x="777" y="597"/>
                        </a:lnTo>
                        <a:lnTo>
                          <a:pt x="777" y="597"/>
                        </a:lnTo>
                        <a:lnTo>
                          <a:pt x="777" y="597"/>
                        </a:lnTo>
                        <a:lnTo>
                          <a:pt x="777" y="597"/>
                        </a:lnTo>
                        <a:lnTo>
                          <a:pt x="775" y="597"/>
                        </a:lnTo>
                        <a:lnTo>
                          <a:pt x="775" y="597"/>
                        </a:lnTo>
                        <a:lnTo>
                          <a:pt x="775" y="597"/>
                        </a:lnTo>
                        <a:lnTo>
                          <a:pt x="773" y="597"/>
                        </a:lnTo>
                        <a:lnTo>
                          <a:pt x="773" y="599"/>
                        </a:lnTo>
                        <a:lnTo>
                          <a:pt x="773" y="599"/>
                        </a:lnTo>
                        <a:lnTo>
                          <a:pt x="773" y="601"/>
                        </a:lnTo>
                        <a:lnTo>
                          <a:pt x="773" y="601"/>
                        </a:lnTo>
                        <a:lnTo>
                          <a:pt x="773" y="601"/>
                        </a:lnTo>
                        <a:lnTo>
                          <a:pt x="772" y="601"/>
                        </a:lnTo>
                        <a:lnTo>
                          <a:pt x="772" y="601"/>
                        </a:lnTo>
                        <a:lnTo>
                          <a:pt x="772" y="601"/>
                        </a:lnTo>
                        <a:lnTo>
                          <a:pt x="772" y="601"/>
                        </a:lnTo>
                        <a:lnTo>
                          <a:pt x="772" y="603"/>
                        </a:lnTo>
                        <a:lnTo>
                          <a:pt x="770" y="603"/>
                        </a:lnTo>
                        <a:lnTo>
                          <a:pt x="770" y="603"/>
                        </a:lnTo>
                        <a:lnTo>
                          <a:pt x="770" y="603"/>
                        </a:lnTo>
                        <a:lnTo>
                          <a:pt x="770" y="605"/>
                        </a:lnTo>
                        <a:lnTo>
                          <a:pt x="770" y="605"/>
                        </a:lnTo>
                        <a:lnTo>
                          <a:pt x="770" y="605"/>
                        </a:lnTo>
                        <a:lnTo>
                          <a:pt x="768" y="605"/>
                        </a:lnTo>
                        <a:lnTo>
                          <a:pt x="768" y="607"/>
                        </a:lnTo>
                        <a:lnTo>
                          <a:pt x="768" y="607"/>
                        </a:lnTo>
                        <a:lnTo>
                          <a:pt x="768" y="607"/>
                        </a:lnTo>
                        <a:lnTo>
                          <a:pt x="766" y="607"/>
                        </a:lnTo>
                        <a:lnTo>
                          <a:pt x="766" y="609"/>
                        </a:lnTo>
                        <a:lnTo>
                          <a:pt x="766" y="609"/>
                        </a:lnTo>
                        <a:lnTo>
                          <a:pt x="766" y="607"/>
                        </a:lnTo>
                        <a:lnTo>
                          <a:pt x="766" y="607"/>
                        </a:lnTo>
                        <a:lnTo>
                          <a:pt x="766" y="609"/>
                        </a:lnTo>
                        <a:lnTo>
                          <a:pt x="764" y="609"/>
                        </a:lnTo>
                        <a:lnTo>
                          <a:pt x="764" y="609"/>
                        </a:lnTo>
                        <a:lnTo>
                          <a:pt x="766" y="609"/>
                        </a:lnTo>
                        <a:lnTo>
                          <a:pt x="766" y="609"/>
                        </a:lnTo>
                        <a:lnTo>
                          <a:pt x="766" y="609"/>
                        </a:lnTo>
                        <a:lnTo>
                          <a:pt x="766" y="609"/>
                        </a:lnTo>
                        <a:lnTo>
                          <a:pt x="766" y="611"/>
                        </a:lnTo>
                        <a:lnTo>
                          <a:pt x="766" y="611"/>
                        </a:lnTo>
                        <a:lnTo>
                          <a:pt x="766" y="611"/>
                        </a:lnTo>
                        <a:lnTo>
                          <a:pt x="764" y="611"/>
                        </a:lnTo>
                        <a:lnTo>
                          <a:pt x="764" y="611"/>
                        </a:lnTo>
                        <a:lnTo>
                          <a:pt x="764" y="611"/>
                        </a:lnTo>
                        <a:lnTo>
                          <a:pt x="764" y="611"/>
                        </a:lnTo>
                        <a:lnTo>
                          <a:pt x="762" y="611"/>
                        </a:lnTo>
                        <a:lnTo>
                          <a:pt x="762" y="613"/>
                        </a:lnTo>
                        <a:lnTo>
                          <a:pt x="762" y="613"/>
                        </a:lnTo>
                        <a:lnTo>
                          <a:pt x="762" y="613"/>
                        </a:lnTo>
                        <a:lnTo>
                          <a:pt x="762" y="615"/>
                        </a:lnTo>
                        <a:lnTo>
                          <a:pt x="760" y="615"/>
                        </a:lnTo>
                        <a:lnTo>
                          <a:pt x="760" y="615"/>
                        </a:lnTo>
                        <a:lnTo>
                          <a:pt x="760" y="615"/>
                        </a:lnTo>
                        <a:lnTo>
                          <a:pt x="760" y="615"/>
                        </a:lnTo>
                        <a:lnTo>
                          <a:pt x="758" y="615"/>
                        </a:lnTo>
                        <a:lnTo>
                          <a:pt x="758" y="615"/>
                        </a:lnTo>
                        <a:lnTo>
                          <a:pt x="758" y="615"/>
                        </a:lnTo>
                        <a:lnTo>
                          <a:pt x="758" y="615"/>
                        </a:lnTo>
                        <a:lnTo>
                          <a:pt x="756" y="615"/>
                        </a:lnTo>
                        <a:lnTo>
                          <a:pt x="756" y="615"/>
                        </a:lnTo>
                        <a:lnTo>
                          <a:pt x="756" y="615"/>
                        </a:lnTo>
                        <a:lnTo>
                          <a:pt x="754" y="615"/>
                        </a:lnTo>
                        <a:lnTo>
                          <a:pt x="754" y="615"/>
                        </a:lnTo>
                        <a:lnTo>
                          <a:pt x="754" y="615"/>
                        </a:lnTo>
                        <a:lnTo>
                          <a:pt x="754" y="617"/>
                        </a:lnTo>
                        <a:lnTo>
                          <a:pt x="754" y="617"/>
                        </a:lnTo>
                        <a:lnTo>
                          <a:pt x="754" y="617"/>
                        </a:lnTo>
                        <a:lnTo>
                          <a:pt x="756" y="617"/>
                        </a:lnTo>
                        <a:lnTo>
                          <a:pt x="756" y="617"/>
                        </a:lnTo>
                        <a:lnTo>
                          <a:pt x="756" y="617"/>
                        </a:lnTo>
                        <a:lnTo>
                          <a:pt x="756" y="617"/>
                        </a:lnTo>
                        <a:lnTo>
                          <a:pt x="756" y="618"/>
                        </a:lnTo>
                        <a:lnTo>
                          <a:pt x="756" y="618"/>
                        </a:lnTo>
                        <a:lnTo>
                          <a:pt x="754" y="618"/>
                        </a:lnTo>
                        <a:lnTo>
                          <a:pt x="754" y="618"/>
                        </a:lnTo>
                        <a:lnTo>
                          <a:pt x="754" y="618"/>
                        </a:lnTo>
                        <a:lnTo>
                          <a:pt x="754" y="617"/>
                        </a:lnTo>
                        <a:lnTo>
                          <a:pt x="752" y="617"/>
                        </a:lnTo>
                        <a:lnTo>
                          <a:pt x="752" y="617"/>
                        </a:lnTo>
                        <a:lnTo>
                          <a:pt x="752" y="617"/>
                        </a:lnTo>
                        <a:lnTo>
                          <a:pt x="752" y="617"/>
                        </a:lnTo>
                        <a:lnTo>
                          <a:pt x="752" y="617"/>
                        </a:lnTo>
                        <a:lnTo>
                          <a:pt x="752" y="617"/>
                        </a:lnTo>
                        <a:lnTo>
                          <a:pt x="751" y="617"/>
                        </a:lnTo>
                        <a:lnTo>
                          <a:pt x="751" y="617"/>
                        </a:lnTo>
                        <a:lnTo>
                          <a:pt x="751" y="617"/>
                        </a:lnTo>
                        <a:lnTo>
                          <a:pt x="751" y="618"/>
                        </a:lnTo>
                        <a:lnTo>
                          <a:pt x="751" y="618"/>
                        </a:lnTo>
                        <a:lnTo>
                          <a:pt x="751" y="618"/>
                        </a:lnTo>
                        <a:lnTo>
                          <a:pt x="751" y="618"/>
                        </a:lnTo>
                        <a:lnTo>
                          <a:pt x="751" y="620"/>
                        </a:lnTo>
                        <a:lnTo>
                          <a:pt x="751" y="620"/>
                        </a:lnTo>
                        <a:lnTo>
                          <a:pt x="751" y="620"/>
                        </a:lnTo>
                        <a:lnTo>
                          <a:pt x="751" y="622"/>
                        </a:lnTo>
                        <a:lnTo>
                          <a:pt x="751" y="622"/>
                        </a:lnTo>
                        <a:lnTo>
                          <a:pt x="749" y="622"/>
                        </a:lnTo>
                        <a:lnTo>
                          <a:pt x="749" y="622"/>
                        </a:lnTo>
                        <a:lnTo>
                          <a:pt x="749" y="622"/>
                        </a:lnTo>
                        <a:lnTo>
                          <a:pt x="749" y="622"/>
                        </a:lnTo>
                        <a:lnTo>
                          <a:pt x="749" y="624"/>
                        </a:lnTo>
                        <a:lnTo>
                          <a:pt x="747" y="624"/>
                        </a:lnTo>
                        <a:lnTo>
                          <a:pt x="747" y="622"/>
                        </a:lnTo>
                        <a:lnTo>
                          <a:pt x="747" y="622"/>
                        </a:lnTo>
                        <a:lnTo>
                          <a:pt x="747" y="624"/>
                        </a:lnTo>
                        <a:lnTo>
                          <a:pt x="747" y="624"/>
                        </a:lnTo>
                        <a:lnTo>
                          <a:pt x="747" y="624"/>
                        </a:lnTo>
                        <a:lnTo>
                          <a:pt x="747" y="626"/>
                        </a:lnTo>
                        <a:lnTo>
                          <a:pt x="745" y="626"/>
                        </a:lnTo>
                        <a:lnTo>
                          <a:pt x="745" y="626"/>
                        </a:lnTo>
                        <a:lnTo>
                          <a:pt x="745" y="628"/>
                        </a:lnTo>
                        <a:lnTo>
                          <a:pt x="745" y="628"/>
                        </a:lnTo>
                        <a:lnTo>
                          <a:pt x="745" y="628"/>
                        </a:lnTo>
                        <a:lnTo>
                          <a:pt x="743" y="628"/>
                        </a:lnTo>
                        <a:lnTo>
                          <a:pt x="743" y="628"/>
                        </a:lnTo>
                        <a:lnTo>
                          <a:pt x="743" y="628"/>
                        </a:lnTo>
                        <a:lnTo>
                          <a:pt x="741" y="628"/>
                        </a:lnTo>
                        <a:lnTo>
                          <a:pt x="741" y="628"/>
                        </a:lnTo>
                        <a:lnTo>
                          <a:pt x="741" y="628"/>
                        </a:lnTo>
                        <a:lnTo>
                          <a:pt x="739" y="628"/>
                        </a:lnTo>
                        <a:lnTo>
                          <a:pt x="739" y="630"/>
                        </a:lnTo>
                        <a:lnTo>
                          <a:pt x="739" y="630"/>
                        </a:lnTo>
                        <a:lnTo>
                          <a:pt x="739" y="630"/>
                        </a:lnTo>
                        <a:lnTo>
                          <a:pt x="739" y="630"/>
                        </a:lnTo>
                        <a:lnTo>
                          <a:pt x="737" y="630"/>
                        </a:lnTo>
                        <a:lnTo>
                          <a:pt x="737" y="630"/>
                        </a:lnTo>
                        <a:lnTo>
                          <a:pt x="737" y="630"/>
                        </a:lnTo>
                        <a:lnTo>
                          <a:pt x="737" y="630"/>
                        </a:lnTo>
                        <a:lnTo>
                          <a:pt x="737" y="630"/>
                        </a:lnTo>
                        <a:lnTo>
                          <a:pt x="735" y="630"/>
                        </a:lnTo>
                        <a:lnTo>
                          <a:pt x="735" y="630"/>
                        </a:lnTo>
                        <a:lnTo>
                          <a:pt x="735" y="632"/>
                        </a:lnTo>
                        <a:lnTo>
                          <a:pt x="733" y="632"/>
                        </a:lnTo>
                        <a:lnTo>
                          <a:pt x="733" y="632"/>
                        </a:lnTo>
                        <a:lnTo>
                          <a:pt x="733" y="632"/>
                        </a:lnTo>
                        <a:lnTo>
                          <a:pt x="733" y="632"/>
                        </a:lnTo>
                        <a:lnTo>
                          <a:pt x="733" y="632"/>
                        </a:lnTo>
                        <a:lnTo>
                          <a:pt x="733" y="630"/>
                        </a:lnTo>
                        <a:lnTo>
                          <a:pt x="731" y="630"/>
                        </a:lnTo>
                        <a:lnTo>
                          <a:pt x="731" y="630"/>
                        </a:lnTo>
                        <a:lnTo>
                          <a:pt x="731" y="630"/>
                        </a:lnTo>
                        <a:lnTo>
                          <a:pt x="731" y="630"/>
                        </a:lnTo>
                        <a:lnTo>
                          <a:pt x="729" y="630"/>
                        </a:lnTo>
                        <a:lnTo>
                          <a:pt x="729" y="630"/>
                        </a:lnTo>
                        <a:lnTo>
                          <a:pt x="729" y="630"/>
                        </a:lnTo>
                        <a:lnTo>
                          <a:pt x="729" y="630"/>
                        </a:lnTo>
                        <a:lnTo>
                          <a:pt x="729" y="632"/>
                        </a:lnTo>
                        <a:lnTo>
                          <a:pt x="729" y="632"/>
                        </a:lnTo>
                        <a:lnTo>
                          <a:pt x="729" y="632"/>
                        </a:lnTo>
                        <a:lnTo>
                          <a:pt x="729" y="632"/>
                        </a:lnTo>
                        <a:lnTo>
                          <a:pt x="729" y="634"/>
                        </a:lnTo>
                        <a:lnTo>
                          <a:pt x="728" y="634"/>
                        </a:lnTo>
                        <a:lnTo>
                          <a:pt x="728" y="632"/>
                        </a:lnTo>
                        <a:lnTo>
                          <a:pt x="728" y="632"/>
                        </a:lnTo>
                        <a:lnTo>
                          <a:pt x="728" y="632"/>
                        </a:lnTo>
                        <a:lnTo>
                          <a:pt x="726" y="632"/>
                        </a:lnTo>
                        <a:lnTo>
                          <a:pt x="726" y="632"/>
                        </a:lnTo>
                        <a:lnTo>
                          <a:pt x="726" y="632"/>
                        </a:lnTo>
                        <a:lnTo>
                          <a:pt x="726" y="632"/>
                        </a:lnTo>
                        <a:lnTo>
                          <a:pt x="726" y="632"/>
                        </a:lnTo>
                        <a:lnTo>
                          <a:pt x="724" y="632"/>
                        </a:lnTo>
                        <a:lnTo>
                          <a:pt x="724" y="632"/>
                        </a:lnTo>
                        <a:lnTo>
                          <a:pt x="722" y="632"/>
                        </a:lnTo>
                        <a:lnTo>
                          <a:pt x="722" y="632"/>
                        </a:lnTo>
                        <a:lnTo>
                          <a:pt x="722" y="632"/>
                        </a:lnTo>
                        <a:lnTo>
                          <a:pt x="720" y="632"/>
                        </a:lnTo>
                        <a:lnTo>
                          <a:pt x="720" y="632"/>
                        </a:lnTo>
                        <a:lnTo>
                          <a:pt x="720" y="632"/>
                        </a:lnTo>
                        <a:lnTo>
                          <a:pt x="720" y="632"/>
                        </a:lnTo>
                        <a:lnTo>
                          <a:pt x="718" y="632"/>
                        </a:lnTo>
                        <a:lnTo>
                          <a:pt x="718" y="632"/>
                        </a:lnTo>
                        <a:lnTo>
                          <a:pt x="718" y="634"/>
                        </a:lnTo>
                        <a:lnTo>
                          <a:pt x="718" y="634"/>
                        </a:lnTo>
                        <a:lnTo>
                          <a:pt x="718" y="634"/>
                        </a:lnTo>
                        <a:lnTo>
                          <a:pt x="718" y="636"/>
                        </a:lnTo>
                        <a:lnTo>
                          <a:pt x="716" y="636"/>
                        </a:lnTo>
                        <a:lnTo>
                          <a:pt x="716" y="636"/>
                        </a:lnTo>
                        <a:lnTo>
                          <a:pt x="716" y="636"/>
                        </a:lnTo>
                        <a:lnTo>
                          <a:pt x="716" y="636"/>
                        </a:lnTo>
                        <a:lnTo>
                          <a:pt x="716" y="636"/>
                        </a:lnTo>
                        <a:lnTo>
                          <a:pt x="714" y="636"/>
                        </a:lnTo>
                        <a:lnTo>
                          <a:pt x="714" y="636"/>
                        </a:lnTo>
                        <a:lnTo>
                          <a:pt x="714" y="634"/>
                        </a:lnTo>
                        <a:lnTo>
                          <a:pt x="714" y="634"/>
                        </a:lnTo>
                        <a:lnTo>
                          <a:pt x="714" y="632"/>
                        </a:lnTo>
                        <a:lnTo>
                          <a:pt x="714" y="632"/>
                        </a:lnTo>
                        <a:lnTo>
                          <a:pt x="714" y="632"/>
                        </a:lnTo>
                        <a:lnTo>
                          <a:pt x="712" y="632"/>
                        </a:lnTo>
                        <a:lnTo>
                          <a:pt x="712" y="632"/>
                        </a:lnTo>
                        <a:lnTo>
                          <a:pt x="712" y="632"/>
                        </a:lnTo>
                        <a:lnTo>
                          <a:pt x="712" y="632"/>
                        </a:lnTo>
                        <a:lnTo>
                          <a:pt x="712" y="634"/>
                        </a:lnTo>
                        <a:lnTo>
                          <a:pt x="712" y="634"/>
                        </a:lnTo>
                        <a:lnTo>
                          <a:pt x="712" y="634"/>
                        </a:lnTo>
                        <a:lnTo>
                          <a:pt x="712" y="636"/>
                        </a:lnTo>
                        <a:lnTo>
                          <a:pt x="712" y="636"/>
                        </a:lnTo>
                        <a:lnTo>
                          <a:pt x="712" y="636"/>
                        </a:lnTo>
                        <a:lnTo>
                          <a:pt x="712" y="636"/>
                        </a:lnTo>
                        <a:lnTo>
                          <a:pt x="712" y="638"/>
                        </a:lnTo>
                        <a:lnTo>
                          <a:pt x="712" y="638"/>
                        </a:lnTo>
                        <a:lnTo>
                          <a:pt x="712" y="638"/>
                        </a:lnTo>
                        <a:lnTo>
                          <a:pt x="712" y="638"/>
                        </a:lnTo>
                        <a:lnTo>
                          <a:pt x="712" y="638"/>
                        </a:lnTo>
                        <a:lnTo>
                          <a:pt x="710" y="638"/>
                        </a:lnTo>
                        <a:lnTo>
                          <a:pt x="710" y="638"/>
                        </a:lnTo>
                        <a:lnTo>
                          <a:pt x="710" y="638"/>
                        </a:lnTo>
                        <a:lnTo>
                          <a:pt x="710" y="638"/>
                        </a:lnTo>
                        <a:lnTo>
                          <a:pt x="710" y="638"/>
                        </a:lnTo>
                        <a:lnTo>
                          <a:pt x="710" y="636"/>
                        </a:lnTo>
                        <a:lnTo>
                          <a:pt x="710" y="636"/>
                        </a:lnTo>
                        <a:lnTo>
                          <a:pt x="708" y="636"/>
                        </a:lnTo>
                        <a:lnTo>
                          <a:pt x="708" y="634"/>
                        </a:lnTo>
                        <a:lnTo>
                          <a:pt x="708" y="634"/>
                        </a:lnTo>
                        <a:lnTo>
                          <a:pt x="706" y="634"/>
                        </a:lnTo>
                        <a:lnTo>
                          <a:pt x="706" y="634"/>
                        </a:lnTo>
                        <a:lnTo>
                          <a:pt x="706" y="636"/>
                        </a:lnTo>
                        <a:lnTo>
                          <a:pt x="706" y="636"/>
                        </a:lnTo>
                        <a:lnTo>
                          <a:pt x="705" y="636"/>
                        </a:lnTo>
                        <a:lnTo>
                          <a:pt x="705" y="636"/>
                        </a:lnTo>
                        <a:lnTo>
                          <a:pt x="705" y="636"/>
                        </a:lnTo>
                        <a:lnTo>
                          <a:pt x="703" y="636"/>
                        </a:lnTo>
                        <a:lnTo>
                          <a:pt x="703" y="636"/>
                        </a:lnTo>
                        <a:lnTo>
                          <a:pt x="703" y="636"/>
                        </a:lnTo>
                        <a:lnTo>
                          <a:pt x="701" y="636"/>
                        </a:lnTo>
                        <a:lnTo>
                          <a:pt x="701" y="636"/>
                        </a:lnTo>
                        <a:lnTo>
                          <a:pt x="701" y="638"/>
                        </a:lnTo>
                        <a:lnTo>
                          <a:pt x="701" y="638"/>
                        </a:lnTo>
                        <a:lnTo>
                          <a:pt x="699" y="638"/>
                        </a:lnTo>
                        <a:lnTo>
                          <a:pt x="699" y="638"/>
                        </a:lnTo>
                        <a:lnTo>
                          <a:pt x="699" y="636"/>
                        </a:lnTo>
                        <a:lnTo>
                          <a:pt x="699" y="636"/>
                        </a:lnTo>
                        <a:lnTo>
                          <a:pt x="699" y="636"/>
                        </a:lnTo>
                        <a:lnTo>
                          <a:pt x="699" y="634"/>
                        </a:lnTo>
                        <a:lnTo>
                          <a:pt x="699" y="634"/>
                        </a:lnTo>
                        <a:lnTo>
                          <a:pt x="697" y="634"/>
                        </a:lnTo>
                        <a:lnTo>
                          <a:pt x="697" y="632"/>
                        </a:lnTo>
                        <a:lnTo>
                          <a:pt x="697" y="632"/>
                        </a:lnTo>
                        <a:lnTo>
                          <a:pt x="697" y="632"/>
                        </a:lnTo>
                        <a:lnTo>
                          <a:pt x="697" y="632"/>
                        </a:lnTo>
                        <a:lnTo>
                          <a:pt x="697" y="632"/>
                        </a:lnTo>
                        <a:lnTo>
                          <a:pt x="695" y="632"/>
                        </a:lnTo>
                        <a:lnTo>
                          <a:pt x="695" y="632"/>
                        </a:lnTo>
                        <a:lnTo>
                          <a:pt x="695" y="632"/>
                        </a:lnTo>
                        <a:lnTo>
                          <a:pt x="695" y="634"/>
                        </a:lnTo>
                        <a:lnTo>
                          <a:pt x="695" y="634"/>
                        </a:lnTo>
                        <a:lnTo>
                          <a:pt x="695" y="634"/>
                        </a:lnTo>
                        <a:lnTo>
                          <a:pt x="695" y="636"/>
                        </a:lnTo>
                        <a:lnTo>
                          <a:pt x="695" y="636"/>
                        </a:lnTo>
                        <a:lnTo>
                          <a:pt x="695" y="638"/>
                        </a:lnTo>
                        <a:lnTo>
                          <a:pt x="695" y="638"/>
                        </a:lnTo>
                        <a:lnTo>
                          <a:pt x="695" y="638"/>
                        </a:lnTo>
                        <a:lnTo>
                          <a:pt x="695" y="638"/>
                        </a:lnTo>
                        <a:lnTo>
                          <a:pt x="695" y="640"/>
                        </a:lnTo>
                        <a:lnTo>
                          <a:pt x="695" y="640"/>
                        </a:lnTo>
                        <a:lnTo>
                          <a:pt x="695" y="640"/>
                        </a:lnTo>
                        <a:lnTo>
                          <a:pt x="695" y="640"/>
                        </a:lnTo>
                        <a:lnTo>
                          <a:pt x="695" y="641"/>
                        </a:lnTo>
                        <a:lnTo>
                          <a:pt x="695" y="641"/>
                        </a:lnTo>
                        <a:lnTo>
                          <a:pt x="695" y="641"/>
                        </a:lnTo>
                        <a:lnTo>
                          <a:pt x="693" y="641"/>
                        </a:lnTo>
                        <a:lnTo>
                          <a:pt x="693" y="643"/>
                        </a:lnTo>
                        <a:lnTo>
                          <a:pt x="693" y="643"/>
                        </a:lnTo>
                        <a:lnTo>
                          <a:pt x="693" y="645"/>
                        </a:lnTo>
                        <a:lnTo>
                          <a:pt x="695" y="645"/>
                        </a:lnTo>
                        <a:lnTo>
                          <a:pt x="695" y="645"/>
                        </a:lnTo>
                        <a:lnTo>
                          <a:pt x="693" y="645"/>
                        </a:lnTo>
                        <a:lnTo>
                          <a:pt x="693" y="645"/>
                        </a:lnTo>
                        <a:lnTo>
                          <a:pt x="691" y="645"/>
                        </a:lnTo>
                        <a:lnTo>
                          <a:pt x="691" y="645"/>
                        </a:lnTo>
                        <a:lnTo>
                          <a:pt x="691" y="647"/>
                        </a:lnTo>
                        <a:lnTo>
                          <a:pt x="691" y="647"/>
                        </a:lnTo>
                        <a:lnTo>
                          <a:pt x="691" y="647"/>
                        </a:lnTo>
                        <a:lnTo>
                          <a:pt x="689" y="647"/>
                        </a:lnTo>
                        <a:lnTo>
                          <a:pt x="689" y="649"/>
                        </a:lnTo>
                        <a:lnTo>
                          <a:pt x="689" y="649"/>
                        </a:lnTo>
                        <a:lnTo>
                          <a:pt x="689" y="649"/>
                        </a:lnTo>
                        <a:lnTo>
                          <a:pt x="689" y="649"/>
                        </a:lnTo>
                        <a:lnTo>
                          <a:pt x="687" y="649"/>
                        </a:lnTo>
                        <a:lnTo>
                          <a:pt x="687" y="649"/>
                        </a:lnTo>
                        <a:lnTo>
                          <a:pt x="687" y="649"/>
                        </a:lnTo>
                        <a:lnTo>
                          <a:pt x="685" y="649"/>
                        </a:lnTo>
                        <a:lnTo>
                          <a:pt x="685" y="649"/>
                        </a:lnTo>
                        <a:lnTo>
                          <a:pt x="685" y="649"/>
                        </a:lnTo>
                        <a:lnTo>
                          <a:pt x="685" y="649"/>
                        </a:lnTo>
                        <a:lnTo>
                          <a:pt x="685" y="649"/>
                        </a:lnTo>
                        <a:lnTo>
                          <a:pt x="684" y="649"/>
                        </a:lnTo>
                        <a:lnTo>
                          <a:pt x="684" y="649"/>
                        </a:lnTo>
                        <a:lnTo>
                          <a:pt x="684" y="649"/>
                        </a:lnTo>
                        <a:lnTo>
                          <a:pt x="682" y="649"/>
                        </a:lnTo>
                        <a:lnTo>
                          <a:pt x="682" y="649"/>
                        </a:lnTo>
                        <a:lnTo>
                          <a:pt x="682" y="649"/>
                        </a:lnTo>
                        <a:lnTo>
                          <a:pt x="682" y="649"/>
                        </a:lnTo>
                        <a:lnTo>
                          <a:pt x="680" y="649"/>
                        </a:lnTo>
                        <a:lnTo>
                          <a:pt x="680" y="649"/>
                        </a:lnTo>
                        <a:lnTo>
                          <a:pt x="680" y="649"/>
                        </a:lnTo>
                        <a:lnTo>
                          <a:pt x="680" y="649"/>
                        </a:lnTo>
                        <a:lnTo>
                          <a:pt x="680" y="649"/>
                        </a:lnTo>
                        <a:lnTo>
                          <a:pt x="678" y="649"/>
                        </a:lnTo>
                        <a:lnTo>
                          <a:pt x="678" y="651"/>
                        </a:lnTo>
                        <a:lnTo>
                          <a:pt x="678" y="651"/>
                        </a:lnTo>
                        <a:lnTo>
                          <a:pt x="680" y="651"/>
                        </a:lnTo>
                        <a:lnTo>
                          <a:pt x="680" y="651"/>
                        </a:lnTo>
                        <a:lnTo>
                          <a:pt x="680" y="651"/>
                        </a:lnTo>
                        <a:lnTo>
                          <a:pt x="680" y="651"/>
                        </a:lnTo>
                        <a:lnTo>
                          <a:pt x="682" y="651"/>
                        </a:lnTo>
                        <a:lnTo>
                          <a:pt x="682" y="651"/>
                        </a:lnTo>
                        <a:lnTo>
                          <a:pt x="684" y="651"/>
                        </a:lnTo>
                        <a:lnTo>
                          <a:pt x="684" y="651"/>
                        </a:lnTo>
                        <a:lnTo>
                          <a:pt x="682" y="651"/>
                        </a:lnTo>
                        <a:lnTo>
                          <a:pt x="682" y="653"/>
                        </a:lnTo>
                        <a:lnTo>
                          <a:pt x="682" y="653"/>
                        </a:lnTo>
                        <a:lnTo>
                          <a:pt x="682" y="653"/>
                        </a:lnTo>
                        <a:lnTo>
                          <a:pt x="682" y="655"/>
                        </a:lnTo>
                        <a:lnTo>
                          <a:pt x="682" y="655"/>
                        </a:lnTo>
                        <a:lnTo>
                          <a:pt x="684" y="655"/>
                        </a:lnTo>
                        <a:lnTo>
                          <a:pt x="684" y="655"/>
                        </a:lnTo>
                        <a:lnTo>
                          <a:pt x="682" y="655"/>
                        </a:lnTo>
                        <a:lnTo>
                          <a:pt x="682" y="655"/>
                        </a:lnTo>
                        <a:lnTo>
                          <a:pt x="682" y="657"/>
                        </a:lnTo>
                        <a:lnTo>
                          <a:pt x="680" y="657"/>
                        </a:lnTo>
                        <a:lnTo>
                          <a:pt x="680" y="657"/>
                        </a:lnTo>
                        <a:lnTo>
                          <a:pt x="680" y="655"/>
                        </a:lnTo>
                        <a:lnTo>
                          <a:pt x="680" y="655"/>
                        </a:lnTo>
                        <a:lnTo>
                          <a:pt x="678" y="655"/>
                        </a:lnTo>
                        <a:lnTo>
                          <a:pt x="678" y="655"/>
                        </a:lnTo>
                        <a:lnTo>
                          <a:pt x="678" y="655"/>
                        </a:lnTo>
                        <a:lnTo>
                          <a:pt x="676" y="655"/>
                        </a:lnTo>
                        <a:lnTo>
                          <a:pt x="676" y="655"/>
                        </a:lnTo>
                        <a:lnTo>
                          <a:pt x="676" y="655"/>
                        </a:lnTo>
                        <a:lnTo>
                          <a:pt x="676" y="653"/>
                        </a:lnTo>
                        <a:lnTo>
                          <a:pt x="674" y="653"/>
                        </a:lnTo>
                        <a:lnTo>
                          <a:pt x="674" y="655"/>
                        </a:lnTo>
                        <a:lnTo>
                          <a:pt x="674" y="655"/>
                        </a:lnTo>
                        <a:lnTo>
                          <a:pt x="674" y="653"/>
                        </a:lnTo>
                        <a:lnTo>
                          <a:pt x="674" y="653"/>
                        </a:lnTo>
                        <a:lnTo>
                          <a:pt x="674" y="653"/>
                        </a:lnTo>
                        <a:lnTo>
                          <a:pt x="672" y="653"/>
                        </a:lnTo>
                        <a:lnTo>
                          <a:pt x="672" y="653"/>
                        </a:lnTo>
                        <a:lnTo>
                          <a:pt x="672" y="653"/>
                        </a:lnTo>
                        <a:lnTo>
                          <a:pt x="672" y="653"/>
                        </a:lnTo>
                        <a:lnTo>
                          <a:pt x="670" y="653"/>
                        </a:lnTo>
                        <a:lnTo>
                          <a:pt x="670" y="653"/>
                        </a:lnTo>
                        <a:lnTo>
                          <a:pt x="670" y="653"/>
                        </a:lnTo>
                        <a:lnTo>
                          <a:pt x="670" y="651"/>
                        </a:lnTo>
                        <a:lnTo>
                          <a:pt x="670" y="651"/>
                        </a:lnTo>
                        <a:lnTo>
                          <a:pt x="668" y="651"/>
                        </a:lnTo>
                        <a:lnTo>
                          <a:pt x="668" y="651"/>
                        </a:lnTo>
                        <a:lnTo>
                          <a:pt x="668" y="651"/>
                        </a:lnTo>
                        <a:lnTo>
                          <a:pt x="668" y="651"/>
                        </a:lnTo>
                        <a:lnTo>
                          <a:pt x="666" y="651"/>
                        </a:lnTo>
                        <a:lnTo>
                          <a:pt x="666" y="653"/>
                        </a:lnTo>
                        <a:lnTo>
                          <a:pt x="666" y="653"/>
                        </a:lnTo>
                        <a:lnTo>
                          <a:pt x="666" y="653"/>
                        </a:lnTo>
                        <a:lnTo>
                          <a:pt x="666" y="653"/>
                        </a:lnTo>
                        <a:lnTo>
                          <a:pt x="668" y="653"/>
                        </a:lnTo>
                        <a:lnTo>
                          <a:pt x="668" y="655"/>
                        </a:lnTo>
                        <a:lnTo>
                          <a:pt x="668" y="655"/>
                        </a:lnTo>
                        <a:lnTo>
                          <a:pt x="666" y="655"/>
                        </a:lnTo>
                        <a:lnTo>
                          <a:pt x="666" y="655"/>
                        </a:lnTo>
                        <a:lnTo>
                          <a:pt x="664" y="655"/>
                        </a:lnTo>
                        <a:lnTo>
                          <a:pt x="664" y="655"/>
                        </a:lnTo>
                        <a:lnTo>
                          <a:pt x="664" y="657"/>
                        </a:lnTo>
                        <a:lnTo>
                          <a:pt x="664" y="657"/>
                        </a:lnTo>
                        <a:lnTo>
                          <a:pt x="662" y="657"/>
                        </a:lnTo>
                        <a:lnTo>
                          <a:pt x="662" y="655"/>
                        </a:lnTo>
                        <a:lnTo>
                          <a:pt x="662" y="655"/>
                        </a:lnTo>
                        <a:lnTo>
                          <a:pt x="662" y="655"/>
                        </a:lnTo>
                        <a:lnTo>
                          <a:pt x="662" y="657"/>
                        </a:lnTo>
                        <a:lnTo>
                          <a:pt x="662" y="657"/>
                        </a:lnTo>
                        <a:lnTo>
                          <a:pt x="661" y="657"/>
                        </a:lnTo>
                        <a:lnTo>
                          <a:pt x="661" y="657"/>
                        </a:lnTo>
                        <a:lnTo>
                          <a:pt x="659" y="657"/>
                        </a:lnTo>
                        <a:lnTo>
                          <a:pt x="659" y="657"/>
                        </a:lnTo>
                        <a:lnTo>
                          <a:pt x="659" y="657"/>
                        </a:lnTo>
                        <a:lnTo>
                          <a:pt x="657" y="657"/>
                        </a:lnTo>
                        <a:lnTo>
                          <a:pt x="657" y="657"/>
                        </a:lnTo>
                        <a:lnTo>
                          <a:pt x="657" y="657"/>
                        </a:lnTo>
                        <a:lnTo>
                          <a:pt x="657" y="657"/>
                        </a:lnTo>
                        <a:lnTo>
                          <a:pt x="655" y="657"/>
                        </a:lnTo>
                        <a:lnTo>
                          <a:pt x="655" y="659"/>
                        </a:lnTo>
                        <a:lnTo>
                          <a:pt x="655" y="659"/>
                        </a:lnTo>
                        <a:lnTo>
                          <a:pt x="655" y="659"/>
                        </a:lnTo>
                        <a:lnTo>
                          <a:pt x="653" y="659"/>
                        </a:lnTo>
                        <a:lnTo>
                          <a:pt x="653" y="659"/>
                        </a:lnTo>
                        <a:lnTo>
                          <a:pt x="653" y="659"/>
                        </a:lnTo>
                        <a:lnTo>
                          <a:pt x="653" y="657"/>
                        </a:lnTo>
                        <a:lnTo>
                          <a:pt x="653" y="657"/>
                        </a:lnTo>
                        <a:lnTo>
                          <a:pt x="651" y="657"/>
                        </a:lnTo>
                        <a:lnTo>
                          <a:pt x="651" y="657"/>
                        </a:lnTo>
                        <a:lnTo>
                          <a:pt x="651" y="659"/>
                        </a:lnTo>
                        <a:lnTo>
                          <a:pt x="651" y="659"/>
                        </a:lnTo>
                        <a:lnTo>
                          <a:pt x="649" y="659"/>
                        </a:lnTo>
                        <a:lnTo>
                          <a:pt x="649" y="659"/>
                        </a:lnTo>
                        <a:lnTo>
                          <a:pt x="649" y="659"/>
                        </a:lnTo>
                        <a:lnTo>
                          <a:pt x="647" y="659"/>
                        </a:lnTo>
                        <a:lnTo>
                          <a:pt x="647" y="659"/>
                        </a:lnTo>
                        <a:lnTo>
                          <a:pt x="647" y="659"/>
                        </a:lnTo>
                        <a:lnTo>
                          <a:pt x="645" y="659"/>
                        </a:lnTo>
                        <a:lnTo>
                          <a:pt x="645" y="659"/>
                        </a:lnTo>
                        <a:lnTo>
                          <a:pt x="645" y="661"/>
                        </a:lnTo>
                        <a:lnTo>
                          <a:pt x="645" y="661"/>
                        </a:lnTo>
                        <a:lnTo>
                          <a:pt x="645" y="661"/>
                        </a:lnTo>
                        <a:lnTo>
                          <a:pt x="643" y="661"/>
                        </a:lnTo>
                        <a:lnTo>
                          <a:pt x="643" y="663"/>
                        </a:lnTo>
                        <a:lnTo>
                          <a:pt x="643" y="663"/>
                        </a:lnTo>
                        <a:lnTo>
                          <a:pt x="643" y="663"/>
                        </a:lnTo>
                        <a:lnTo>
                          <a:pt x="643" y="664"/>
                        </a:lnTo>
                        <a:lnTo>
                          <a:pt x="643" y="664"/>
                        </a:lnTo>
                        <a:lnTo>
                          <a:pt x="641" y="664"/>
                        </a:lnTo>
                        <a:lnTo>
                          <a:pt x="641" y="664"/>
                        </a:lnTo>
                        <a:lnTo>
                          <a:pt x="641" y="666"/>
                        </a:lnTo>
                        <a:lnTo>
                          <a:pt x="641" y="666"/>
                        </a:lnTo>
                        <a:lnTo>
                          <a:pt x="643" y="666"/>
                        </a:lnTo>
                        <a:lnTo>
                          <a:pt x="643" y="668"/>
                        </a:lnTo>
                        <a:lnTo>
                          <a:pt x="643" y="668"/>
                        </a:lnTo>
                        <a:lnTo>
                          <a:pt x="643" y="668"/>
                        </a:lnTo>
                        <a:lnTo>
                          <a:pt x="643" y="668"/>
                        </a:lnTo>
                        <a:lnTo>
                          <a:pt x="643" y="670"/>
                        </a:lnTo>
                        <a:lnTo>
                          <a:pt x="643" y="670"/>
                        </a:lnTo>
                        <a:lnTo>
                          <a:pt x="641" y="670"/>
                        </a:lnTo>
                        <a:lnTo>
                          <a:pt x="641" y="670"/>
                        </a:lnTo>
                        <a:lnTo>
                          <a:pt x="641" y="670"/>
                        </a:lnTo>
                        <a:lnTo>
                          <a:pt x="641" y="670"/>
                        </a:lnTo>
                        <a:lnTo>
                          <a:pt x="641" y="668"/>
                        </a:lnTo>
                        <a:lnTo>
                          <a:pt x="640" y="668"/>
                        </a:lnTo>
                        <a:lnTo>
                          <a:pt x="640" y="668"/>
                        </a:lnTo>
                        <a:lnTo>
                          <a:pt x="640" y="668"/>
                        </a:lnTo>
                        <a:lnTo>
                          <a:pt x="640" y="666"/>
                        </a:lnTo>
                        <a:lnTo>
                          <a:pt x="640" y="666"/>
                        </a:lnTo>
                        <a:lnTo>
                          <a:pt x="640" y="668"/>
                        </a:lnTo>
                        <a:lnTo>
                          <a:pt x="638" y="668"/>
                        </a:lnTo>
                        <a:lnTo>
                          <a:pt x="638" y="668"/>
                        </a:lnTo>
                        <a:lnTo>
                          <a:pt x="636" y="668"/>
                        </a:lnTo>
                        <a:lnTo>
                          <a:pt x="636" y="668"/>
                        </a:lnTo>
                        <a:lnTo>
                          <a:pt x="636" y="668"/>
                        </a:lnTo>
                        <a:lnTo>
                          <a:pt x="636" y="670"/>
                        </a:lnTo>
                        <a:lnTo>
                          <a:pt x="636" y="670"/>
                        </a:lnTo>
                        <a:lnTo>
                          <a:pt x="638" y="670"/>
                        </a:lnTo>
                        <a:lnTo>
                          <a:pt x="638" y="670"/>
                        </a:lnTo>
                        <a:lnTo>
                          <a:pt x="640" y="670"/>
                        </a:lnTo>
                        <a:lnTo>
                          <a:pt x="640" y="670"/>
                        </a:lnTo>
                        <a:lnTo>
                          <a:pt x="640" y="670"/>
                        </a:lnTo>
                        <a:lnTo>
                          <a:pt x="640" y="672"/>
                        </a:lnTo>
                        <a:lnTo>
                          <a:pt x="640" y="672"/>
                        </a:lnTo>
                        <a:lnTo>
                          <a:pt x="640" y="672"/>
                        </a:lnTo>
                        <a:lnTo>
                          <a:pt x="640" y="672"/>
                        </a:lnTo>
                        <a:lnTo>
                          <a:pt x="641" y="672"/>
                        </a:lnTo>
                        <a:lnTo>
                          <a:pt x="641" y="674"/>
                        </a:lnTo>
                        <a:lnTo>
                          <a:pt x="641" y="674"/>
                        </a:lnTo>
                        <a:lnTo>
                          <a:pt x="641" y="676"/>
                        </a:lnTo>
                        <a:lnTo>
                          <a:pt x="641" y="676"/>
                        </a:lnTo>
                        <a:lnTo>
                          <a:pt x="641" y="676"/>
                        </a:lnTo>
                        <a:lnTo>
                          <a:pt x="641" y="678"/>
                        </a:lnTo>
                        <a:lnTo>
                          <a:pt x="641" y="678"/>
                        </a:lnTo>
                        <a:lnTo>
                          <a:pt x="641" y="680"/>
                        </a:lnTo>
                        <a:lnTo>
                          <a:pt x="641" y="680"/>
                        </a:lnTo>
                        <a:lnTo>
                          <a:pt x="643" y="680"/>
                        </a:lnTo>
                        <a:lnTo>
                          <a:pt x="643" y="680"/>
                        </a:lnTo>
                        <a:lnTo>
                          <a:pt x="643" y="680"/>
                        </a:lnTo>
                        <a:lnTo>
                          <a:pt x="641" y="680"/>
                        </a:lnTo>
                        <a:lnTo>
                          <a:pt x="641" y="682"/>
                        </a:lnTo>
                        <a:lnTo>
                          <a:pt x="641" y="682"/>
                        </a:lnTo>
                        <a:lnTo>
                          <a:pt x="641" y="680"/>
                        </a:lnTo>
                        <a:lnTo>
                          <a:pt x="641" y="680"/>
                        </a:lnTo>
                        <a:lnTo>
                          <a:pt x="641" y="680"/>
                        </a:lnTo>
                        <a:lnTo>
                          <a:pt x="641" y="680"/>
                        </a:lnTo>
                        <a:lnTo>
                          <a:pt x="640" y="680"/>
                        </a:lnTo>
                        <a:lnTo>
                          <a:pt x="640" y="682"/>
                        </a:lnTo>
                        <a:lnTo>
                          <a:pt x="640" y="682"/>
                        </a:lnTo>
                        <a:lnTo>
                          <a:pt x="640" y="682"/>
                        </a:lnTo>
                        <a:lnTo>
                          <a:pt x="640" y="682"/>
                        </a:lnTo>
                        <a:lnTo>
                          <a:pt x="638" y="682"/>
                        </a:lnTo>
                        <a:lnTo>
                          <a:pt x="638" y="682"/>
                        </a:lnTo>
                        <a:lnTo>
                          <a:pt x="638" y="684"/>
                        </a:lnTo>
                        <a:lnTo>
                          <a:pt x="636" y="684"/>
                        </a:lnTo>
                        <a:lnTo>
                          <a:pt x="636" y="682"/>
                        </a:lnTo>
                        <a:lnTo>
                          <a:pt x="636" y="682"/>
                        </a:lnTo>
                        <a:lnTo>
                          <a:pt x="636" y="684"/>
                        </a:lnTo>
                        <a:lnTo>
                          <a:pt x="636" y="684"/>
                        </a:lnTo>
                        <a:lnTo>
                          <a:pt x="634" y="684"/>
                        </a:lnTo>
                        <a:lnTo>
                          <a:pt x="634" y="684"/>
                        </a:lnTo>
                        <a:lnTo>
                          <a:pt x="634" y="682"/>
                        </a:lnTo>
                        <a:lnTo>
                          <a:pt x="632" y="682"/>
                        </a:lnTo>
                        <a:lnTo>
                          <a:pt x="632" y="682"/>
                        </a:lnTo>
                        <a:lnTo>
                          <a:pt x="632" y="682"/>
                        </a:lnTo>
                        <a:lnTo>
                          <a:pt x="632" y="684"/>
                        </a:lnTo>
                        <a:lnTo>
                          <a:pt x="630" y="684"/>
                        </a:lnTo>
                        <a:lnTo>
                          <a:pt x="630" y="682"/>
                        </a:lnTo>
                        <a:lnTo>
                          <a:pt x="630" y="682"/>
                        </a:lnTo>
                        <a:lnTo>
                          <a:pt x="630" y="680"/>
                        </a:lnTo>
                        <a:lnTo>
                          <a:pt x="630" y="680"/>
                        </a:lnTo>
                        <a:lnTo>
                          <a:pt x="630" y="680"/>
                        </a:lnTo>
                        <a:lnTo>
                          <a:pt x="630" y="680"/>
                        </a:lnTo>
                        <a:lnTo>
                          <a:pt x="630" y="680"/>
                        </a:lnTo>
                        <a:lnTo>
                          <a:pt x="630" y="680"/>
                        </a:lnTo>
                        <a:lnTo>
                          <a:pt x="630" y="678"/>
                        </a:lnTo>
                        <a:lnTo>
                          <a:pt x="630" y="678"/>
                        </a:lnTo>
                        <a:lnTo>
                          <a:pt x="630" y="678"/>
                        </a:lnTo>
                        <a:lnTo>
                          <a:pt x="628" y="678"/>
                        </a:lnTo>
                        <a:lnTo>
                          <a:pt x="628" y="676"/>
                        </a:lnTo>
                        <a:lnTo>
                          <a:pt x="628" y="676"/>
                        </a:lnTo>
                        <a:lnTo>
                          <a:pt x="628" y="674"/>
                        </a:lnTo>
                        <a:lnTo>
                          <a:pt x="628" y="674"/>
                        </a:lnTo>
                        <a:lnTo>
                          <a:pt x="626" y="674"/>
                        </a:lnTo>
                        <a:lnTo>
                          <a:pt x="626" y="674"/>
                        </a:lnTo>
                        <a:lnTo>
                          <a:pt x="626" y="672"/>
                        </a:lnTo>
                        <a:lnTo>
                          <a:pt x="626" y="672"/>
                        </a:lnTo>
                        <a:lnTo>
                          <a:pt x="626" y="672"/>
                        </a:lnTo>
                        <a:lnTo>
                          <a:pt x="626" y="672"/>
                        </a:lnTo>
                        <a:lnTo>
                          <a:pt x="626" y="670"/>
                        </a:lnTo>
                        <a:lnTo>
                          <a:pt x="626" y="670"/>
                        </a:lnTo>
                        <a:lnTo>
                          <a:pt x="626" y="670"/>
                        </a:lnTo>
                        <a:lnTo>
                          <a:pt x="626" y="668"/>
                        </a:lnTo>
                        <a:lnTo>
                          <a:pt x="626" y="668"/>
                        </a:lnTo>
                        <a:lnTo>
                          <a:pt x="626" y="668"/>
                        </a:lnTo>
                        <a:lnTo>
                          <a:pt x="626" y="666"/>
                        </a:lnTo>
                        <a:lnTo>
                          <a:pt x="626" y="666"/>
                        </a:lnTo>
                        <a:lnTo>
                          <a:pt x="626" y="664"/>
                        </a:lnTo>
                        <a:lnTo>
                          <a:pt x="626" y="664"/>
                        </a:lnTo>
                        <a:lnTo>
                          <a:pt x="626" y="664"/>
                        </a:lnTo>
                        <a:lnTo>
                          <a:pt x="626" y="664"/>
                        </a:lnTo>
                        <a:lnTo>
                          <a:pt x="626" y="663"/>
                        </a:lnTo>
                        <a:lnTo>
                          <a:pt x="628" y="663"/>
                        </a:lnTo>
                        <a:lnTo>
                          <a:pt x="628" y="663"/>
                        </a:lnTo>
                        <a:lnTo>
                          <a:pt x="628" y="661"/>
                        </a:lnTo>
                        <a:lnTo>
                          <a:pt x="628" y="661"/>
                        </a:lnTo>
                        <a:lnTo>
                          <a:pt x="628" y="659"/>
                        </a:lnTo>
                        <a:lnTo>
                          <a:pt x="628" y="659"/>
                        </a:lnTo>
                        <a:lnTo>
                          <a:pt x="630" y="659"/>
                        </a:lnTo>
                        <a:lnTo>
                          <a:pt x="630" y="659"/>
                        </a:lnTo>
                        <a:lnTo>
                          <a:pt x="630" y="659"/>
                        </a:lnTo>
                        <a:lnTo>
                          <a:pt x="630" y="657"/>
                        </a:lnTo>
                        <a:lnTo>
                          <a:pt x="630" y="657"/>
                        </a:lnTo>
                        <a:lnTo>
                          <a:pt x="628" y="657"/>
                        </a:lnTo>
                        <a:lnTo>
                          <a:pt x="628" y="657"/>
                        </a:lnTo>
                        <a:lnTo>
                          <a:pt x="626" y="657"/>
                        </a:lnTo>
                        <a:lnTo>
                          <a:pt x="626" y="657"/>
                        </a:lnTo>
                        <a:lnTo>
                          <a:pt x="626" y="657"/>
                        </a:lnTo>
                        <a:lnTo>
                          <a:pt x="626" y="657"/>
                        </a:lnTo>
                        <a:lnTo>
                          <a:pt x="626" y="657"/>
                        </a:lnTo>
                        <a:lnTo>
                          <a:pt x="626" y="659"/>
                        </a:lnTo>
                        <a:lnTo>
                          <a:pt x="624" y="659"/>
                        </a:lnTo>
                        <a:lnTo>
                          <a:pt x="624" y="657"/>
                        </a:lnTo>
                        <a:lnTo>
                          <a:pt x="624" y="657"/>
                        </a:lnTo>
                        <a:lnTo>
                          <a:pt x="624" y="657"/>
                        </a:lnTo>
                        <a:lnTo>
                          <a:pt x="624" y="657"/>
                        </a:lnTo>
                        <a:lnTo>
                          <a:pt x="624" y="657"/>
                        </a:lnTo>
                        <a:lnTo>
                          <a:pt x="622" y="657"/>
                        </a:lnTo>
                        <a:lnTo>
                          <a:pt x="622" y="659"/>
                        </a:lnTo>
                        <a:lnTo>
                          <a:pt x="622" y="659"/>
                        </a:lnTo>
                        <a:lnTo>
                          <a:pt x="620" y="659"/>
                        </a:lnTo>
                        <a:lnTo>
                          <a:pt x="620" y="659"/>
                        </a:lnTo>
                        <a:lnTo>
                          <a:pt x="620" y="659"/>
                        </a:lnTo>
                        <a:lnTo>
                          <a:pt x="618" y="659"/>
                        </a:lnTo>
                        <a:lnTo>
                          <a:pt x="618" y="659"/>
                        </a:lnTo>
                        <a:lnTo>
                          <a:pt x="618" y="659"/>
                        </a:lnTo>
                        <a:lnTo>
                          <a:pt x="618" y="659"/>
                        </a:lnTo>
                        <a:lnTo>
                          <a:pt x="617" y="659"/>
                        </a:lnTo>
                        <a:lnTo>
                          <a:pt x="617" y="659"/>
                        </a:lnTo>
                        <a:lnTo>
                          <a:pt x="617" y="659"/>
                        </a:lnTo>
                        <a:lnTo>
                          <a:pt x="615" y="659"/>
                        </a:lnTo>
                        <a:lnTo>
                          <a:pt x="615" y="657"/>
                        </a:lnTo>
                        <a:lnTo>
                          <a:pt x="615" y="657"/>
                        </a:lnTo>
                        <a:lnTo>
                          <a:pt x="617" y="657"/>
                        </a:lnTo>
                        <a:lnTo>
                          <a:pt x="617" y="657"/>
                        </a:lnTo>
                        <a:lnTo>
                          <a:pt x="617" y="657"/>
                        </a:lnTo>
                        <a:lnTo>
                          <a:pt x="617" y="655"/>
                        </a:lnTo>
                        <a:lnTo>
                          <a:pt x="617" y="655"/>
                        </a:lnTo>
                        <a:lnTo>
                          <a:pt x="615" y="655"/>
                        </a:lnTo>
                        <a:lnTo>
                          <a:pt x="615" y="655"/>
                        </a:lnTo>
                        <a:lnTo>
                          <a:pt x="615" y="655"/>
                        </a:lnTo>
                        <a:lnTo>
                          <a:pt x="613" y="655"/>
                        </a:lnTo>
                        <a:lnTo>
                          <a:pt x="613" y="655"/>
                        </a:lnTo>
                        <a:lnTo>
                          <a:pt x="613" y="655"/>
                        </a:lnTo>
                        <a:lnTo>
                          <a:pt x="611" y="655"/>
                        </a:lnTo>
                        <a:lnTo>
                          <a:pt x="611" y="655"/>
                        </a:lnTo>
                        <a:lnTo>
                          <a:pt x="609" y="655"/>
                        </a:lnTo>
                        <a:lnTo>
                          <a:pt x="609" y="655"/>
                        </a:lnTo>
                        <a:lnTo>
                          <a:pt x="609" y="655"/>
                        </a:lnTo>
                        <a:lnTo>
                          <a:pt x="609" y="653"/>
                        </a:lnTo>
                        <a:lnTo>
                          <a:pt x="609" y="653"/>
                        </a:lnTo>
                        <a:lnTo>
                          <a:pt x="609" y="653"/>
                        </a:lnTo>
                        <a:lnTo>
                          <a:pt x="607" y="653"/>
                        </a:lnTo>
                        <a:lnTo>
                          <a:pt x="607" y="653"/>
                        </a:lnTo>
                        <a:lnTo>
                          <a:pt x="607" y="655"/>
                        </a:lnTo>
                        <a:lnTo>
                          <a:pt x="607" y="655"/>
                        </a:lnTo>
                        <a:lnTo>
                          <a:pt x="607" y="655"/>
                        </a:lnTo>
                        <a:lnTo>
                          <a:pt x="605" y="655"/>
                        </a:lnTo>
                        <a:lnTo>
                          <a:pt x="605" y="657"/>
                        </a:lnTo>
                        <a:lnTo>
                          <a:pt x="605" y="657"/>
                        </a:lnTo>
                        <a:lnTo>
                          <a:pt x="605" y="657"/>
                        </a:lnTo>
                        <a:lnTo>
                          <a:pt x="603" y="657"/>
                        </a:lnTo>
                        <a:lnTo>
                          <a:pt x="603" y="655"/>
                        </a:lnTo>
                        <a:lnTo>
                          <a:pt x="603" y="655"/>
                        </a:lnTo>
                        <a:lnTo>
                          <a:pt x="603" y="657"/>
                        </a:lnTo>
                        <a:lnTo>
                          <a:pt x="603" y="657"/>
                        </a:lnTo>
                        <a:lnTo>
                          <a:pt x="603" y="657"/>
                        </a:lnTo>
                        <a:lnTo>
                          <a:pt x="601" y="657"/>
                        </a:lnTo>
                        <a:lnTo>
                          <a:pt x="601" y="657"/>
                        </a:lnTo>
                        <a:lnTo>
                          <a:pt x="601" y="657"/>
                        </a:lnTo>
                        <a:lnTo>
                          <a:pt x="599" y="657"/>
                        </a:lnTo>
                        <a:lnTo>
                          <a:pt x="599" y="657"/>
                        </a:lnTo>
                        <a:lnTo>
                          <a:pt x="599" y="657"/>
                        </a:lnTo>
                        <a:lnTo>
                          <a:pt x="599" y="657"/>
                        </a:lnTo>
                        <a:lnTo>
                          <a:pt x="597" y="657"/>
                        </a:lnTo>
                        <a:lnTo>
                          <a:pt x="597" y="657"/>
                        </a:lnTo>
                        <a:lnTo>
                          <a:pt x="597" y="657"/>
                        </a:lnTo>
                        <a:lnTo>
                          <a:pt x="597" y="657"/>
                        </a:lnTo>
                        <a:lnTo>
                          <a:pt x="597" y="655"/>
                        </a:lnTo>
                        <a:lnTo>
                          <a:pt x="596" y="655"/>
                        </a:lnTo>
                        <a:lnTo>
                          <a:pt x="596" y="655"/>
                        </a:lnTo>
                        <a:lnTo>
                          <a:pt x="596" y="655"/>
                        </a:lnTo>
                        <a:lnTo>
                          <a:pt x="596" y="653"/>
                        </a:lnTo>
                        <a:lnTo>
                          <a:pt x="594" y="653"/>
                        </a:lnTo>
                        <a:lnTo>
                          <a:pt x="594" y="653"/>
                        </a:lnTo>
                        <a:lnTo>
                          <a:pt x="594" y="653"/>
                        </a:lnTo>
                        <a:lnTo>
                          <a:pt x="594" y="655"/>
                        </a:lnTo>
                        <a:lnTo>
                          <a:pt x="592" y="655"/>
                        </a:lnTo>
                        <a:lnTo>
                          <a:pt x="592" y="655"/>
                        </a:lnTo>
                        <a:lnTo>
                          <a:pt x="592" y="655"/>
                        </a:lnTo>
                        <a:lnTo>
                          <a:pt x="590" y="655"/>
                        </a:lnTo>
                        <a:lnTo>
                          <a:pt x="590" y="655"/>
                        </a:lnTo>
                        <a:lnTo>
                          <a:pt x="588" y="655"/>
                        </a:lnTo>
                        <a:lnTo>
                          <a:pt x="588" y="653"/>
                        </a:lnTo>
                        <a:lnTo>
                          <a:pt x="588" y="653"/>
                        </a:lnTo>
                        <a:lnTo>
                          <a:pt x="588" y="653"/>
                        </a:lnTo>
                        <a:lnTo>
                          <a:pt x="588" y="655"/>
                        </a:lnTo>
                        <a:lnTo>
                          <a:pt x="586" y="655"/>
                        </a:lnTo>
                        <a:lnTo>
                          <a:pt x="586" y="653"/>
                        </a:lnTo>
                        <a:lnTo>
                          <a:pt x="586" y="653"/>
                        </a:lnTo>
                        <a:lnTo>
                          <a:pt x="586" y="653"/>
                        </a:lnTo>
                        <a:lnTo>
                          <a:pt x="586" y="651"/>
                        </a:lnTo>
                        <a:lnTo>
                          <a:pt x="586" y="651"/>
                        </a:lnTo>
                        <a:lnTo>
                          <a:pt x="586" y="653"/>
                        </a:lnTo>
                        <a:lnTo>
                          <a:pt x="584" y="653"/>
                        </a:lnTo>
                        <a:lnTo>
                          <a:pt x="584" y="653"/>
                        </a:lnTo>
                        <a:lnTo>
                          <a:pt x="584" y="651"/>
                        </a:lnTo>
                        <a:lnTo>
                          <a:pt x="582" y="651"/>
                        </a:lnTo>
                        <a:lnTo>
                          <a:pt x="582" y="651"/>
                        </a:lnTo>
                        <a:lnTo>
                          <a:pt x="582" y="651"/>
                        </a:lnTo>
                        <a:lnTo>
                          <a:pt x="582" y="651"/>
                        </a:lnTo>
                        <a:lnTo>
                          <a:pt x="582" y="649"/>
                        </a:lnTo>
                        <a:lnTo>
                          <a:pt x="580" y="649"/>
                        </a:lnTo>
                        <a:lnTo>
                          <a:pt x="580" y="649"/>
                        </a:lnTo>
                        <a:lnTo>
                          <a:pt x="580" y="649"/>
                        </a:lnTo>
                        <a:lnTo>
                          <a:pt x="580" y="647"/>
                        </a:lnTo>
                        <a:lnTo>
                          <a:pt x="580" y="647"/>
                        </a:lnTo>
                        <a:lnTo>
                          <a:pt x="580" y="649"/>
                        </a:lnTo>
                        <a:lnTo>
                          <a:pt x="580" y="649"/>
                        </a:lnTo>
                        <a:lnTo>
                          <a:pt x="580" y="647"/>
                        </a:lnTo>
                        <a:lnTo>
                          <a:pt x="578" y="647"/>
                        </a:lnTo>
                        <a:lnTo>
                          <a:pt x="578" y="647"/>
                        </a:lnTo>
                        <a:lnTo>
                          <a:pt x="578" y="647"/>
                        </a:lnTo>
                        <a:lnTo>
                          <a:pt x="576" y="647"/>
                        </a:lnTo>
                        <a:lnTo>
                          <a:pt x="576" y="647"/>
                        </a:lnTo>
                        <a:lnTo>
                          <a:pt x="576" y="647"/>
                        </a:lnTo>
                        <a:lnTo>
                          <a:pt x="574" y="647"/>
                        </a:lnTo>
                        <a:lnTo>
                          <a:pt x="574" y="645"/>
                        </a:lnTo>
                        <a:lnTo>
                          <a:pt x="574" y="645"/>
                        </a:lnTo>
                        <a:lnTo>
                          <a:pt x="574" y="643"/>
                        </a:lnTo>
                        <a:lnTo>
                          <a:pt x="574" y="643"/>
                        </a:lnTo>
                        <a:lnTo>
                          <a:pt x="574" y="643"/>
                        </a:lnTo>
                        <a:lnTo>
                          <a:pt x="574" y="641"/>
                        </a:lnTo>
                        <a:lnTo>
                          <a:pt x="574" y="641"/>
                        </a:lnTo>
                        <a:lnTo>
                          <a:pt x="574" y="641"/>
                        </a:lnTo>
                        <a:lnTo>
                          <a:pt x="574" y="640"/>
                        </a:lnTo>
                        <a:lnTo>
                          <a:pt x="574" y="640"/>
                        </a:lnTo>
                        <a:lnTo>
                          <a:pt x="574" y="640"/>
                        </a:lnTo>
                        <a:lnTo>
                          <a:pt x="573" y="640"/>
                        </a:lnTo>
                        <a:lnTo>
                          <a:pt x="573" y="640"/>
                        </a:lnTo>
                        <a:lnTo>
                          <a:pt x="573" y="640"/>
                        </a:lnTo>
                        <a:lnTo>
                          <a:pt x="573" y="638"/>
                        </a:lnTo>
                        <a:lnTo>
                          <a:pt x="573" y="638"/>
                        </a:lnTo>
                        <a:lnTo>
                          <a:pt x="573" y="636"/>
                        </a:lnTo>
                        <a:lnTo>
                          <a:pt x="573" y="636"/>
                        </a:lnTo>
                        <a:lnTo>
                          <a:pt x="573" y="636"/>
                        </a:lnTo>
                        <a:lnTo>
                          <a:pt x="574" y="636"/>
                        </a:lnTo>
                        <a:lnTo>
                          <a:pt x="574" y="634"/>
                        </a:lnTo>
                        <a:lnTo>
                          <a:pt x="574" y="634"/>
                        </a:lnTo>
                        <a:lnTo>
                          <a:pt x="574" y="634"/>
                        </a:lnTo>
                        <a:lnTo>
                          <a:pt x="576" y="634"/>
                        </a:lnTo>
                        <a:lnTo>
                          <a:pt x="576" y="632"/>
                        </a:lnTo>
                        <a:lnTo>
                          <a:pt x="576" y="632"/>
                        </a:lnTo>
                        <a:lnTo>
                          <a:pt x="576" y="632"/>
                        </a:lnTo>
                        <a:lnTo>
                          <a:pt x="576" y="632"/>
                        </a:lnTo>
                        <a:lnTo>
                          <a:pt x="576" y="630"/>
                        </a:lnTo>
                        <a:lnTo>
                          <a:pt x="576" y="630"/>
                        </a:lnTo>
                        <a:lnTo>
                          <a:pt x="576" y="630"/>
                        </a:lnTo>
                        <a:lnTo>
                          <a:pt x="574" y="630"/>
                        </a:lnTo>
                        <a:lnTo>
                          <a:pt x="574" y="628"/>
                        </a:lnTo>
                        <a:lnTo>
                          <a:pt x="574" y="628"/>
                        </a:lnTo>
                        <a:lnTo>
                          <a:pt x="573" y="628"/>
                        </a:lnTo>
                        <a:lnTo>
                          <a:pt x="573" y="628"/>
                        </a:lnTo>
                        <a:lnTo>
                          <a:pt x="573" y="628"/>
                        </a:lnTo>
                        <a:lnTo>
                          <a:pt x="573" y="628"/>
                        </a:lnTo>
                        <a:lnTo>
                          <a:pt x="573" y="626"/>
                        </a:lnTo>
                        <a:lnTo>
                          <a:pt x="571" y="626"/>
                        </a:lnTo>
                        <a:lnTo>
                          <a:pt x="571" y="628"/>
                        </a:lnTo>
                        <a:lnTo>
                          <a:pt x="571" y="628"/>
                        </a:lnTo>
                        <a:lnTo>
                          <a:pt x="571" y="628"/>
                        </a:lnTo>
                        <a:lnTo>
                          <a:pt x="571" y="628"/>
                        </a:lnTo>
                        <a:lnTo>
                          <a:pt x="569" y="628"/>
                        </a:lnTo>
                        <a:lnTo>
                          <a:pt x="569" y="628"/>
                        </a:lnTo>
                        <a:lnTo>
                          <a:pt x="567" y="628"/>
                        </a:lnTo>
                        <a:lnTo>
                          <a:pt x="567" y="628"/>
                        </a:lnTo>
                        <a:lnTo>
                          <a:pt x="567" y="628"/>
                        </a:lnTo>
                        <a:lnTo>
                          <a:pt x="567" y="626"/>
                        </a:lnTo>
                        <a:lnTo>
                          <a:pt x="567" y="626"/>
                        </a:lnTo>
                        <a:lnTo>
                          <a:pt x="567" y="626"/>
                        </a:lnTo>
                        <a:lnTo>
                          <a:pt x="565" y="626"/>
                        </a:lnTo>
                        <a:lnTo>
                          <a:pt x="565" y="626"/>
                        </a:lnTo>
                        <a:lnTo>
                          <a:pt x="565" y="626"/>
                        </a:lnTo>
                        <a:lnTo>
                          <a:pt x="563" y="626"/>
                        </a:lnTo>
                        <a:lnTo>
                          <a:pt x="563" y="626"/>
                        </a:lnTo>
                        <a:lnTo>
                          <a:pt x="563" y="626"/>
                        </a:lnTo>
                        <a:lnTo>
                          <a:pt x="561" y="626"/>
                        </a:lnTo>
                        <a:lnTo>
                          <a:pt x="561" y="626"/>
                        </a:lnTo>
                        <a:lnTo>
                          <a:pt x="561" y="628"/>
                        </a:lnTo>
                        <a:lnTo>
                          <a:pt x="561" y="628"/>
                        </a:lnTo>
                        <a:lnTo>
                          <a:pt x="561" y="626"/>
                        </a:lnTo>
                        <a:lnTo>
                          <a:pt x="559" y="626"/>
                        </a:lnTo>
                        <a:lnTo>
                          <a:pt x="559" y="626"/>
                        </a:lnTo>
                        <a:lnTo>
                          <a:pt x="559" y="626"/>
                        </a:lnTo>
                        <a:lnTo>
                          <a:pt x="559" y="624"/>
                        </a:lnTo>
                        <a:lnTo>
                          <a:pt x="559" y="624"/>
                        </a:lnTo>
                        <a:lnTo>
                          <a:pt x="557" y="624"/>
                        </a:lnTo>
                        <a:lnTo>
                          <a:pt x="557" y="624"/>
                        </a:lnTo>
                        <a:lnTo>
                          <a:pt x="557" y="624"/>
                        </a:lnTo>
                        <a:lnTo>
                          <a:pt x="555" y="624"/>
                        </a:lnTo>
                        <a:lnTo>
                          <a:pt x="555" y="624"/>
                        </a:lnTo>
                        <a:lnTo>
                          <a:pt x="555" y="624"/>
                        </a:lnTo>
                        <a:lnTo>
                          <a:pt x="555" y="622"/>
                        </a:lnTo>
                        <a:lnTo>
                          <a:pt x="555" y="622"/>
                        </a:lnTo>
                        <a:lnTo>
                          <a:pt x="555" y="622"/>
                        </a:lnTo>
                        <a:lnTo>
                          <a:pt x="553" y="622"/>
                        </a:lnTo>
                        <a:lnTo>
                          <a:pt x="553" y="620"/>
                        </a:lnTo>
                        <a:lnTo>
                          <a:pt x="553" y="620"/>
                        </a:lnTo>
                        <a:lnTo>
                          <a:pt x="553" y="620"/>
                        </a:lnTo>
                        <a:lnTo>
                          <a:pt x="553" y="620"/>
                        </a:lnTo>
                        <a:lnTo>
                          <a:pt x="551" y="620"/>
                        </a:lnTo>
                        <a:lnTo>
                          <a:pt x="551" y="618"/>
                        </a:lnTo>
                        <a:lnTo>
                          <a:pt x="551" y="618"/>
                        </a:lnTo>
                        <a:lnTo>
                          <a:pt x="551" y="618"/>
                        </a:lnTo>
                        <a:lnTo>
                          <a:pt x="550" y="618"/>
                        </a:lnTo>
                        <a:lnTo>
                          <a:pt x="550" y="618"/>
                        </a:lnTo>
                        <a:lnTo>
                          <a:pt x="550" y="618"/>
                        </a:lnTo>
                        <a:lnTo>
                          <a:pt x="550" y="620"/>
                        </a:lnTo>
                        <a:lnTo>
                          <a:pt x="550" y="620"/>
                        </a:lnTo>
                        <a:lnTo>
                          <a:pt x="548" y="620"/>
                        </a:lnTo>
                        <a:lnTo>
                          <a:pt x="548" y="620"/>
                        </a:lnTo>
                        <a:lnTo>
                          <a:pt x="548" y="620"/>
                        </a:lnTo>
                        <a:lnTo>
                          <a:pt x="546" y="620"/>
                        </a:lnTo>
                        <a:lnTo>
                          <a:pt x="546" y="620"/>
                        </a:lnTo>
                        <a:lnTo>
                          <a:pt x="546" y="622"/>
                        </a:lnTo>
                        <a:lnTo>
                          <a:pt x="546" y="622"/>
                        </a:lnTo>
                        <a:lnTo>
                          <a:pt x="544" y="622"/>
                        </a:lnTo>
                        <a:lnTo>
                          <a:pt x="544" y="622"/>
                        </a:lnTo>
                        <a:lnTo>
                          <a:pt x="544" y="622"/>
                        </a:lnTo>
                        <a:lnTo>
                          <a:pt x="544" y="622"/>
                        </a:lnTo>
                        <a:lnTo>
                          <a:pt x="544" y="624"/>
                        </a:lnTo>
                        <a:lnTo>
                          <a:pt x="542" y="624"/>
                        </a:lnTo>
                        <a:lnTo>
                          <a:pt x="542" y="624"/>
                        </a:lnTo>
                        <a:lnTo>
                          <a:pt x="542" y="624"/>
                        </a:lnTo>
                        <a:lnTo>
                          <a:pt x="542" y="626"/>
                        </a:lnTo>
                        <a:lnTo>
                          <a:pt x="542" y="626"/>
                        </a:lnTo>
                        <a:lnTo>
                          <a:pt x="542" y="628"/>
                        </a:lnTo>
                        <a:lnTo>
                          <a:pt x="542" y="628"/>
                        </a:lnTo>
                        <a:lnTo>
                          <a:pt x="542" y="628"/>
                        </a:lnTo>
                        <a:lnTo>
                          <a:pt x="540" y="628"/>
                        </a:lnTo>
                        <a:lnTo>
                          <a:pt x="540" y="630"/>
                        </a:lnTo>
                        <a:lnTo>
                          <a:pt x="540" y="630"/>
                        </a:lnTo>
                        <a:lnTo>
                          <a:pt x="540" y="630"/>
                        </a:lnTo>
                        <a:lnTo>
                          <a:pt x="538" y="630"/>
                        </a:lnTo>
                        <a:lnTo>
                          <a:pt x="538" y="630"/>
                        </a:lnTo>
                        <a:lnTo>
                          <a:pt x="538" y="630"/>
                        </a:lnTo>
                        <a:lnTo>
                          <a:pt x="538" y="630"/>
                        </a:lnTo>
                        <a:lnTo>
                          <a:pt x="536" y="630"/>
                        </a:lnTo>
                        <a:lnTo>
                          <a:pt x="536" y="632"/>
                        </a:lnTo>
                        <a:lnTo>
                          <a:pt x="536" y="632"/>
                        </a:lnTo>
                        <a:lnTo>
                          <a:pt x="534" y="632"/>
                        </a:lnTo>
                        <a:lnTo>
                          <a:pt x="534" y="632"/>
                        </a:lnTo>
                        <a:lnTo>
                          <a:pt x="534" y="632"/>
                        </a:lnTo>
                        <a:lnTo>
                          <a:pt x="534" y="632"/>
                        </a:lnTo>
                        <a:lnTo>
                          <a:pt x="534" y="632"/>
                        </a:lnTo>
                        <a:lnTo>
                          <a:pt x="532" y="632"/>
                        </a:lnTo>
                        <a:lnTo>
                          <a:pt x="532" y="632"/>
                        </a:lnTo>
                        <a:lnTo>
                          <a:pt x="532" y="630"/>
                        </a:lnTo>
                        <a:lnTo>
                          <a:pt x="532" y="630"/>
                        </a:lnTo>
                        <a:lnTo>
                          <a:pt x="532" y="630"/>
                        </a:lnTo>
                        <a:lnTo>
                          <a:pt x="530" y="630"/>
                        </a:lnTo>
                        <a:lnTo>
                          <a:pt x="530" y="630"/>
                        </a:lnTo>
                        <a:lnTo>
                          <a:pt x="530" y="630"/>
                        </a:lnTo>
                        <a:lnTo>
                          <a:pt x="529" y="630"/>
                        </a:lnTo>
                        <a:lnTo>
                          <a:pt x="529" y="632"/>
                        </a:lnTo>
                        <a:lnTo>
                          <a:pt x="529" y="632"/>
                        </a:lnTo>
                        <a:lnTo>
                          <a:pt x="529" y="632"/>
                        </a:lnTo>
                        <a:lnTo>
                          <a:pt x="529" y="632"/>
                        </a:lnTo>
                        <a:lnTo>
                          <a:pt x="529" y="634"/>
                        </a:lnTo>
                        <a:lnTo>
                          <a:pt x="529" y="634"/>
                        </a:lnTo>
                        <a:lnTo>
                          <a:pt x="529" y="634"/>
                        </a:lnTo>
                        <a:lnTo>
                          <a:pt x="529" y="636"/>
                        </a:lnTo>
                        <a:lnTo>
                          <a:pt x="529" y="636"/>
                        </a:lnTo>
                        <a:lnTo>
                          <a:pt x="527" y="636"/>
                        </a:lnTo>
                        <a:lnTo>
                          <a:pt x="527" y="636"/>
                        </a:lnTo>
                        <a:lnTo>
                          <a:pt x="527" y="636"/>
                        </a:lnTo>
                        <a:lnTo>
                          <a:pt x="527" y="636"/>
                        </a:lnTo>
                        <a:lnTo>
                          <a:pt x="527" y="634"/>
                        </a:lnTo>
                        <a:lnTo>
                          <a:pt x="525" y="634"/>
                        </a:lnTo>
                        <a:lnTo>
                          <a:pt x="525" y="634"/>
                        </a:lnTo>
                        <a:lnTo>
                          <a:pt x="525" y="634"/>
                        </a:lnTo>
                        <a:lnTo>
                          <a:pt x="525" y="632"/>
                        </a:lnTo>
                        <a:lnTo>
                          <a:pt x="523" y="632"/>
                        </a:lnTo>
                        <a:lnTo>
                          <a:pt x="523" y="632"/>
                        </a:lnTo>
                        <a:lnTo>
                          <a:pt x="523" y="632"/>
                        </a:lnTo>
                        <a:lnTo>
                          <a:pt x="523" y="632"/>
                        </a:lnTo>
                        <a:lnTo>
                          <a:pt x="523" y="632"/>
                        </a:lnTo>
                        <a:lnTo>
                          <a:pt x="523" y="630"/>
                        </a:lnTo>
                        <a:lnTo>
                          <a:pt x="521" y="630"/>
                        </a:lnTo>
                        <a:lnTo>
                          <a:pt x="521" y="632"/>
                        </a:lnTo>
                        <a:lnTo>
                          <a:pt x="521" y="632"/>
                        </a:lnTo>
                        <a:lnTo>
                          <a:pt x="521" y="632"/>
                        </a:lnTo>
                        <a:lnTo>
                          <a:pt x="521" y="632"/>
                        </a:lnTo>
                        <a:lnTo>
                          <a:pt x="521" y="634"/>
                        </a:lnTo>
                        <a:lnTo>
                          <a:pt x="519" y="634"/>
                        </a:lnTo>
                        <a:lnTo>
                          <a:pt x="519" y="634"/>
                        </a:lnTo>
                        <a:lnTo>
                          <a:pt x="519" y="632"/>
                        </a:lnTo>
                        <a:lnTo>
                          <a:pt x="519" y="632"/>
                        </a:lnTo>
                        <a:lnTo>
                          <a:pt x="519" y="632"/>
                        </a:lnTo>
                        <a:lnTo>
                          <a:pt x="517" y="632"/>
                        </a:lnTo>
                        <a:lnTo>
                          <a:pt x="517" y="632"/>
                        </a:lnTo>
                        <a:lnTo>
                          <a:pt x="517" y="630"/>
                        </a:lnTo>
                        <a:lnTo>
                          <a:pt x="517" y="630"/>
                        </a:lnTo>
                        <a:lnTo>
                          <a:pt x="517" y="630"/>
                        </a:lnTo>
                        <a:lnTo>
                          <a:pt x="517" y="630"/>
                        </a:lnTo>
                        <a:lnTo>
                          <a:pt x="517" y="630"/>
                        </a:lnTo>
                        <a:lnTo>
                          <a:pt x="517" y="632"/>
                        </a:lnTo>
                        <a:lnTo>
                          <a:pt x="515" y="632"/>
                        </a:lnTo>
                        <a:lnTo>
                          <a:pt x="515" y="632"/>
                        </a:lnTo>
                        <a:lnTo>
                          <a:pt x="515" y="632"/>
                        </a:lnTo>
                        <a:lnTo>
                          <a:pt x="515" y="632"/>
                        </a:lnTo>
                        <a:lnTo>
                          <a:pt x="513" y="632"/>
                        </a:lnTo>
                        <a:lnTo>
                          <a:pt x="513" y="634"/>
                        </a:lnTo>
                        <a:lnTo>
                          <a:pt x="513" y="634"/>
                        </a:lnTo>
                        <a:lnTo>
                          <a:pt x="513" y="634"/>
                        </a:lnTo>
                        <a:lnTo>
                          <a:pt x="513" y="636"/>
                        </a:lnTo>
                        <a:lnTo>
                          <a:pt x="513" y="636"/>
                        </a:lnTo>
                        <a:lnTo>
                          <a:pt x="513" y="636"/>
                        </a:lnTo>
                        <a:lnTo>
                          <a:pt x="511" y="636"/>
                        </a:lnTo>
                        <a:lnTo>
                          <a:pt x="511" y="638"/>
                        </a:lnTo>
                        <a:lnTo>
                          <a:pt x="511" y="638"/>
                        </a:lnTo>
                        <a:lnTo>
                          <a:pt x="511" y="638"/>
                        </a:lnTo>
                        <a:lnTo>
                          <a:pt x="509" y="638"/>
                        </a:lnTo>
                        <a:lnTo>
                          <a:pt x="509" y="636"/>
                        </a:lnTo>
                        <a:lnTo>
                          <a:pt x="509" y="636"/>
                        </a:lnTo>
                        <a:lnTo>
                          <a:pt x="509" y="636"/>
                        </a:lnTo>
                        <a:lnTo>
                          <a:pt x="507" y="636"/>
                        </a:lnTo>
                        <a:lnTo>
                          <a:pt x="507" y="634"/>
                        </a:lnTo>
                        <a:lnTo>
                          <a:pt x="507" y="634"/>
                        </a:lnTo>
                        <a:lnTo>
                          <a:pt x="507" y="634"/>
                        </a:lnTo>
                        <a:lnTo>
                          <a:pt x="507" y="634"/>
                        </a:lnTo>
                        <a:lnTo>
                          <a:pt x="507" y="632"/>
                        </a:lnTo>
                        <a:lnTo>
                          <a:pt x="506" y="632"/>
                        </a:lnTo>
                        <a:lnTo>
                          <a:pt x="506" y="632"/>
                        </a:lnTo>
                        <a:lnTo>
                          <a:pt x="506" y="632"/>
                        </a:lnTo>
                        <a:lnTo>
                          <a:pt x="506" y="632"/>
                        </a:lnTo>
                        <a:lnTo>
                          <a:pt x="504" y="632"/>
                        </a:lnTo>
                        <a:lnTo>
                          <a:pt x="504" y="632"/>
                        </a:lnTo>
                        <a:lnTo>
                          <a:pt x="504" y="632"/>
                        </a:lnTo>
                        <a:lnTo>
                          <a:pt x="502" y="632"/>
                        </a:lnTo>
                        <a:lnTo>
                          <a:pt x="502" y="630"/>
                        </a:lnTo>
                        <a:lnTo>
                          <a:pt x="502" y="630"/>
                        </a:lnTo>
                        <a:lnTo>
                          <a:pt x="502" y="630"/>
                        </a:lnTo>
                        <a:lnTo>
                          <a:pt x="502" y="632"/>
                        </a:lnTo>
                        <a:lnTo>
                          <a:pt x="502" y="632"/>
                        </a:lnTo>
                        <a:lnTo>
                          <a:pt x="500" y="632"/>
                        </a:lnTo>
                        <a:lnTo>
                          <a:pt x="500" y="632"/>
                        </a:lnTo>
                        <a:lnTo>
                          <a:pt x="500" y="634"/>
                        </a:lnTo>
                        <a:lnTo>
                          <a:pt x="500" y="634"/>
                        </a:lnTo>
                        <a:lnTo>
                          <a:pt x="500" y="634"/>
                        </a:lnTo>
                        <a:lnTo>
                          <a:pt x="500" y="634"/>
                        </a:lnTo>
                        <a:lnTo>
                          <a:pt x="500" y="636"/>
                        </a:lnTo>
                        <a:lnTo>
                          <a:pt x="498" y="636"/>
                        </a:lnTo>
                        <a:lnTo>
                          <a:pt x="498" y="636"/>
                        </a:lnTo>
                        <a:lnTo>
                          <a:pt x="498" y="638"/>
                        </a:lnTo>
                        <a:lnTo>
                          <a:pt x="498" y="638"/>
                        </a:lnTo>
                        <a:lnTo>
                          <a:pt x="498" y="638"/>
                        </a:lnTo>
                        <a:lnTo>
                          <a:pt x="496" y="638"/>
                        </a:lnTo>
                        <a:lnTo>
                          <a:pt x="496" y="638"/>
                        </a:lnTo>
                        <a:lnTo>
                          <a:pt x="496" y="638"/>
                        </a:lnTo>
                        <a:lnTo>
                          <a:pt x="496" y="638"/>
                        </a:lnTo>
                        <a:lnTo>
                          <a:pt x="494" y="638"/>
                        </a:lnTo>
                        <a:lnTo>
                          <a:pt x="494" y="638"/>
                        </a:lnTo>
                        <a:lnTo>
                          <a:pt x="494" y="638"/>
                        </a:lnTo>
                        <a:lnTo>
                          <a:pt x="494" y="638"/>
                        </a:lnTo>
                        <a:lnTo>
                          <a:pt x="492" y="638"/>
                        </a:lnTo>
                        <a:lnTo>
                          <a:pt x="492" y="638"/>
                        </a:lnTo>
                        <a:lnTo>
                          <a:pt x="492" y="640"/>
                        </a:lnTo>
                        <a:lnTo>
                          <a:pt x="490" y="640"/>
                        </a:lnTo>
                        <a:lnTo>
                          <a:pt x="490" y="638"/>
                        </a:lnTo>
                        <a:lnTo>
                          <a:pt x="490" y="638"/>
                        </a:lnTo>
                        <a:lnTo>
                          <a:pt x="490" y="638"/>
                        </a:lnTo>
                        <a:lnTo>
                          <a:pt x="490" y="638"/>
                        </a:lnTo>
                        <a:lnTo>
                          <a:pt x="490" y="636"/>
                        </a:lnTo>
                        <a:lnTo>
                          <a:pt x="488" y="636"/>
                        </a:lnTo>
                        <a:lnTo>
                          <a:pt x="488" y="636"/>
                        </a:lnTo>
                        <a:lnTo>
                          <a:pt x="488" y="638"/>
                        </a:lnTo>
                        <a:lnTo>
                          <a:pt x="486" y="638"/>
                        </a:lnTo>
                        <a:lnTo>
                          <a:pt x="486" y="638"/>
                        </a:lnTo>
                        <a:lnTo>
                          <a:pt x="486" y="640"/>
                        </a:lnTo>
                        <a:lnTo>
                          <a:pt x="486" y="640"/>
                        </a:lnTo>
                        <a:lnTo>
                          <a:pt x="486" y="640"/>
                        </a:lnTo>
                        <a:lnTo>
                          <a:pt x="486" y="640"/>
                        </a:lnTo>
                        <a:lnTo>
                          <a:pt x="486" y="640"/>
                        </a:lnTo>
                        <a:lnTo>
                          <a:pt x="486" y="641"/>
                        </a:lnTo>
                        <a:lnTo>
                          <a:pt x="485" y="641"/>
                        </a:lnTo>
                        <a:lnTo>
                          <a:pt x="485" y="641"/>
                        </a:lnTo>
                        <a:lnTo>
                          <a:pt x="486" y="641"/>
                        </a:lnTo>
                        <a:lnTo>
                          <a:pt x="486" y="643"/>
                        </a:lnTo>
                        <a:lnTo>
                          <a:pt x="486" y="643"/>
                        </a:lnTo>
                        <a:lnTo>
                          <a:pt x="486" y="645"/>
                        </a:lnTo>
                        <a:lnTo>
                          <a:pt x="486" y="645"/>
                        </a:lnTo>
                        <a:lnTo>
                          <a:pt x="486" y="645"/>
                        </a:lnTo>
                        <a:lnTo>
                          <a:pt x="486" y="647"/>
                        </a:lnTo>
                        <a:lnTo>
                          <a:pt x="486" y="647"/>
                        </a:lnTo>
                        <a:lnTo>
                          <a:pt x="486" y="647"/>
                        </a:lnTo>
                        <a:lnTo>
                          <a:pt x="488" y="647"/>
                        </a:lnTo>
                        <a:lnTo>
                          <a:pt x="488" y="649"/>
                        </a:lnTo>
                        <a:lnTo>
                          <a:pt x="488" y="649"/>
                        </a:lnTo>
                        <a:lnTo>
                          <a:pt x="488" y="649"/>
                        </a:lnTo>
                        <a:lnTo>
                          <a:pt x="488" y="649"/>
                        </a:lnTo>
                        <a:lnTo>
                          <a:pt x="490" y="649"/>
                        </a:lnTo>
                        <a:lnTo>
                          <a:pt x="490" y="651"/>
                        </a:lnTo>
                        <a:lnTo>
                          <a:pt x="488" y="651"/>
                        </a:lnTo>
                        <a:lnTo>
                          <a:pt x="488" y="651"/>
                        </a:lnTo>
                        <a:lnTo>
                          <a:pt x="488" y="653"/>
                        </a:lnTo>
                        <a:lnTo>
                          <a:pt x="488" y="653"/>
                        </a:lnTo>
                        <a:lnTo>
                          <a:pt x="490" y="653"/>
                        </a:lnTo>
                        <a:lnTo>
                          <a:pt x="490" y="655"/>
                        </a:lnTo>
                        <a:lnTo>
                          <a:pt x="490" y="655"/>
                        </a:lnTo>
                        <a:lnTo>
                          <a:pt x="490" y="655"/>
                        </a:lnTo>
                        <a:lnTo>
                          <a:pt x="490" y="655"/>
                        </a:lnTo>
                        <a:lnTo>
                          <a:pt x="488" y="655"/>
                        </a:lnTo>
                        <a:lnTo>
                          <a:pt x="488" y="657"/>
                        </a:lnTo>
                        <a:lnTo>
                          <a:pt x="490" y="657"/>
                        </a:lnTo>
                        <a:lnTo>
                          <a:pt x="490" y="657"/>
                        </a:lnTo>
                        <a:lnTo>
                          <a:pt x="488" y="657"/>
                        </a:lnTo>
                        <a:lnTo>
                          <a:pt x="488" y="657"/>
                        </a:lnTo>
                        <a:lnTo>
                          <a:pt x="488" y="659"/>
                        </a:lnTo>
                        <a:lnTo>
                          <a:pt x="488" y="659"/>
                        </a:lnTo>
                        <a:lnTo>
                          <a:pt x="488" y="661"/>
                        </a:lnTo>
                        <a:lnTo>
                          <a:pt x="488" y="661"/>
                        </a:lnTo>
                        <a:lnTo>
                          <a:pt x="490" y="661"/>
                        </a:lnTo>
                        <a:lnTo>
                          <a:pt x="490" y="661"/>
                        </a:lnTo>
                        <a:lnTo>
                          <a:pt x="490" y="663"/>
                        </a:lnTo>
                        <a:lnTo>
                          <a:pt x="490" y="663"/>
                        </a:lnTo>
                        <a:lnTo>
                          <a:pt x="490" y="663"/>
                        </a:lnTo>
                        <a:lnTo>
                          <a:pt x="490" y="664"/>
                        </a:lnTo>
                        <a:lnTo>
                          <a:pt x="490" y="664"/>
                        </a:lnTo>
                        <a:lnTo>
                          <a:pt x="488" y="664"/>
                        </a:lnTo>
                        <a:lnTo>
                          <a:pt x="488" y="664"/>
                        </a:lnTo>
                        <a:lnTo>
                          <a:pt x="488" y="664"/>
                        </a:lnTo>
                        <a:lnTo>
                          <a:pt x="486" y="664"/>
                        </a:lnTo>
                        <a:lnTo>
                          <a:pt x="486" y="663"/>
                        </a:lnTo>
                        <a:lnTo>
                          <a:pt x="486" y="663"/>
                        </a:lnTo>
                        <a:lnTo>
                          <a:pt x="486" y="663"/>
                        </a:lnTo>
                        <a:lnTo>
                          <a:pt x="486" y="663"/>
                        </a:lnTo>
                        <a:lnTo>
                          <a:pt x="485" y="663"/>
                        </a:lnTo>
                        <a:lnTo>
                          <a:pt x="485" y="663"/>
                        </a:lnTo>
                        <a:lnTo>
                          <a:pt x="485" y="663"/>
                        </a:lnTo>
                        <a:lnTo>
                          <a:pt x="485" y="663"/>
                        </a:lnTo>
                        <a:lnTo>
                          <a:pt x="483" y="663"/>
                        </a:lnTo>
                        <a:lnTo>
                          <a:pt x="483" y="663"/>
                        </a:lnTo>
                        <a:lnTo>
                          <a:pt x="481" y="663"/>
                        </a:lnTo>
                        <a:lnTo>
                          <a:pt x="481" y="664"/>
                        </a:lnTo>
                        <a:lnTo>
                          <a:pt x="481" y="664"/>
                        </a:lnTo>
                        <a:lnTo>
                          <a:pt x="481" y="663"/>
                        </a:lnTo>
                        <a:lnTo>
                          <a:pt x="481" y="663"/>
                        </a:lnTo>
                        <a:lnTo>
                          <a:pt x="481" y="663"/>
                        </a:lnTo>
                        <a:lnTo>
                          <a:pt x="481" y="661"/>
                        </a:lnTo>
                        <a:lnTo>
                          <a:pt x="481" y="661"/>
                        </a:lnTo>
                        <a:lnTo>
                          <a:pt x="481" y="659"/>
                        </a:lnTo>
                        <a:lnTo>
                          <a:pt x="481" y="659"/>
                        </a:lnTo>
                        <a:lnTo>
                          <a:pt x="479" y="659"/>
                        </a:lnTo>
                        <a:lnTo>
                          <a:pt x="479" y="657"/>
                        </a:lnTo>
                        <a:lnTo>
                          <a:pt x="479" y="657"/>
                        </a:lnTo>
                        <a:lnTo>
                          <a:pt x="479" y="657"/>
                        </a:lnTo>
                        <a:lnTo>
                          <a:pt x="479" y="657"/>
                        </a:lnTo>
                        <a:lnTo>
                          <a:pt x="479" y="655"/>
                        </a:lnTo>
                        <a:lnTo>
                          <a:pt x="479" y="655"/>
                        </a:lnTo>
                        <a:lnTo>
                          <a:pt x="479" y="653"/>
                        </a:lnTo>
                        <a:lnTo>
                          <a:pt x="479" y="653"/>
                        </a:lnTo>
                        <a:lnTo>
                          <a:pt x="479" y="653"/>
                        </a:lnTo>
                        <a:lnTo>
                          <a:pt x="479" y="651"/>
                        </a:lnTo>
                        <a:lnTo>
                          <a:pt x="479" y="651"/>
                        </a:lnTo>
                        <a:lnTo>
                          <a:pt x="477" y="651"/>
                        </a:lnTo>
                        <a:lnTo>
                          <a:pt x="477" y="651"/>
                        </a:lnTo>
                        <a:lnTo>
                          <a:pt x="477" y="651"/>
                        </a:lnTo>
                        <a:lnTo>
                          <a:pt x="477" y="653"/>
                        </a:lnTo>
                        <a:lnTo>
                          <a:pt x="475" y="653"/>
                        </a:lnTo>
                        <a:lnTo>
                          <a:pt x="475" y="653"/>
                        </a:lnTo>
                        <a:lnTo>
                          <a:pt x="475" y="653"/>
                        </a:lnTo>
                        <a:lnTo>
                          <a:pt x="475" y="653"/>
                        </a:lnTo>
                        <a:lnTo>
                          <a:pt x="473" y="653"/>
                        </a:lnTo>
                        <a:lnTo>
                          <a:pt x="473" y="653"/>
                        </a:lnTo>
                        <a:lnTo>
                          <a:pt x="473" y="655"/>
                        </a:lnTo>
                        <a:lnTo>
                          <a:pt x="473" y="655"/>
                        </a:lnTo>
                        <a:lnTo>
                          <a:pt x="473" y="655"/>
                        </a:lnTo>
                        <a:lnTo>
                          <a:pt x="473" y="657"/>
                        </a:lnTo>
                        <a:lnTo>
                          <a:pt x="471" y="657"/>
                        </a:lnTo>
                        <a:lnTo>
                          <a:pt x="471" y="657"/>
                        </a:lnTo>
                        <a:lnTo>
                          <a:pt x="471" y="657"/>
                        </a:lnTo>
                        <a:lnTo>
                          <a:pt x="469" y="657"/>
                        </a:lnTo>
                        <a:lnTo>
                          <a:pt x="469" y="657"/>
                        </a:lnTo>
                        <a:lnTo>
                          <a:pt x="469" y="657"/>
                        </a:lnTo>
                        <a:lnTo>
                          <a:pt x="469" y="657"/>
                        </a:lnTo>
                        <a:lnTo>
                          <a:pt x="467" y="657"/>
                        </a:lnTo>
                        <a:lnTo>
                          <a:pt x="467" y="657"/>
                        </a:lnTo>
                        <a:lnTo>
                          <a:pt x="467" y="657"/>
                        </a:lnTo>
                        <a:lnTo>
                          <a:pt x="467" y="657"/>
                        </a:lnTo>
                        <a:lnTo>
                          <a:pt x="467" y="657"/>
                        </a:lnTo>
                        <a:lnTo>
                          <a:pt x="465" y="657"/>
                        </a:lnTo>
                        <a:lnTo>
                          <a:pt x="465" y="657"/>
                        </a:lnTo>
                        <a:lnTo>
                          <a:pt x="463" y="657"/>
                        </a:lnTo>
                        <a:lnTo>
                          <a:pt x="463" y="657"/>
                        </a:lnTo>
                        <a:lnTo>
                          <a:pt x="463" y="657"/>
                        </a:lnTo>
                        <a:lnTo>
                          <a:pt x="463" y="657"/>
                        </a:lnTo>
                        <a:lnTo>
                          <a:pt x="463" y="657"/>
                        </a:lnTo>
                        <a:lnTo>
                          <a:pt x="462" y="657"/>
                        </a:lnTo>
                        <a:lnTo>
                          <a:pt x="462" y="657"/>
                        </a:lnTo>
                        <a:lnTo>
                          <a:pt x="462" y="657"/>
                        </a:lnTo>
                        <a:lnTo>
                          <a:pt x="460" y="657"/>
                        </a:lnTo>
                        <a:lnTo>
                          <a:pt x="460" y="657"/>
                        </a:lnTo>
                        <a:lnTo>
                          <a:pt x="460" y="655"/>
                        </a:lnTo>
                        <a:lnTo>
                          <a:pt x="460" y="655"/>
                        </a:lnTo>
                        <a:lnTo>
                          <a:pt x="462" y="655"/>
                        </a:lnTo>
                        <a:lnTo>
                          <a:pt x="462" y="653"/>
                        </a:lnTo>
                        <a:lnTo>
                          <a:pt x="460" y="653"/>
                        </a:lnTo>
                        <a:lnTo>
                          <a:pt x="460" y="653"/>
                        </a:lnTo>
                        <a:lnTo>
                          <a:pt x="460" y="653"/>
                        </a:lnTo>
                        <a:lnTo>
                          <a:pt x="460" y="653"/>
                        </a:lnTo>
                        <a:lnTo>
                          <a:pt x="458" y="653"/>
                        </a:lnTo>
                        <a:lnTo>
                          <a:pt x="458" y="651"/>
                        </a:lnTo>
                        <a:lnTo>
                          <a:pt x="458" y="651"/>
                        </a:lnTo>
                        <a:lnTo>
                          <a:pt x="458" y="651"/>
                        </a:lnTo>
                        <a:lnTo>
                          <a:pt x="458" y="649"/>
                        </a:lnTo>
                        <a:lnTo>
                          <a:pt x="458" y="649"/>
                        </a:lnTo>
                        <a:lnTo>
                          <a:pt x="458" y="649"/>
                        </a:lnTo>
                        <a:lnTo>
                          <a:pt x="458" y="649"/>
                        </a:lnTo>
                        <a:lnTo>
                          <a:pt x="458" y="647"/>
                        </a:lnTo>
                        <a:lnTo>
                          <a:pt x="458" y="647"/>
                        </a:lnTo>
                        <a:lnTo>
                          <a:pt x="458" y="647"/>
                        </a:lnTo>
                        <a:lnTo>
                          <a:pt x="458" y="645"/>
                        </a:lnTo>
                        <a:lnTo>
                          <a:pt x="458" y="645"/>
                        </a:lnTo>
                        <a:lnTo>
                          <a:pt x="458" y="645"/>
                        </a:lnTo>
                        <a:lnTo>
                          <a:pt x="456" y="645"/>
                        </a:lnTo>
                        <a:lnTo>
                          <a:pt x="456" y="645"/>
                        </a:lnTo>
                        <a:lnTo>
                          <a:pt x="456" y="645"/>
                        </a:lnTo>
                        <a:lnTo>
                          <a:pt x="454" y="645"/>
                        </a:lnTo>
                        <a:lnTo>
                          <a:pt x="454" y="645"/>
                        </a:lnTo>
                        <a:lnTo>
                          <a:pt x="454" y="645"/>
                        </a:lnTo>
                        <a:lnTo>
                          <a:pt x="454" y="645"/>
                        </a:lnTo>
                        <a:lnTo>
                          <a:pt x="454" y="645"/>
                        </a:lnTo>
                        <a:lnTo>
                          <a:pt x="454" y="645"/>
                        </a:lnTo>
                        <a:lnTo>
                          <a:pt x="452" y="645"/>
                        </a:lnTo>
                        <a:lnTo>
                          <a:pt x="452" y="645"/>
                        </a:lnTo>
                        <a:lnTo>
                          <a:pt x="452" y="643"/>
                        </a:lnTo>
                        <a:lnTo>
                          <a:pt x="452" y="643"/>
                        </a:lnTo>
                        <a:lnTo>
                          <a:pt x="450" y="643"/>
                        </a:lnTo>
                        <a:lnTo>
                          <a:pt x="450" y="643"/>
                        </a:lnTo>
                        <a:lnTo>
                          <a:pt x="448" y="643"/>
                        </a:lnTo>
                        <a:lnTo>
                          <a:pt x="448" y="643"/>
                        </a:lnTo>
                        <a:lnTo>
                          <a:pt x="448" y="643"/>
                        </a:lnTo>
                        <a:lnTo>
                          <a:pt x="448" y="645"/>
                        </a:lnTo>
                        <a:lnTo>
                          <a:pt x="446" y="645"/>
                        </a:lnTo>
                        <a:lnTo>
                          <a:pt x="446" y="643"/>
                        </a:lnTo>
                        <a:lnTo>
                          <a:pt x="446" y="643"/>
                        </a:lnTo>
                        <a:lnTo>
                          <a:pt x="446" y="643"/>
                        </a:lnTo>
                        <a:lnTo>
                          <a:pt x="444" y="643"/>
                        </a:lnTo>
                        <a:lnTo>
                          <a:pt x="444" y="643"/>
                        </a:lnTo>
                        <a:lnTo>
                          <a:pt x="444" y="641"/>
                        </a:lnTo>
                        <a:lnTo>
                          <a:pt x="444" y="641"/>
                        </a:lnTo>
                        <a:lnTo>
                          <a:pt x="446" y="641"/>
                        </a:lnTo>
                        <a:lnTo>
                          <a:pt x="446" y="640"/>
                        </a:lnTo>
                        <a:lnTo>
                          <a:pt x="446" y="640"/>
                        </a:lnTo>
                        <a:lnTo>
                          <a:pt x="446" y="640"/>
                        </a:lnTo>
                        <a:lnTo>
                          <a:pt x="446" y="640"/>
                        </a:lnTo>
                        <a:lnTo>
                          <a:pt x="446" y="638"/>
                        </a:lnTo>
                        <a:lnTo>
                          <a:pt x="446" y="638"/>
                        </a:lnTo>
                        <a:lnTo>
                          <a:pt x="446" y="638"/>
                        </a:lnTo>
                        <a:lnTo>
                          <a:pt x="448" y="638"/>
                        </a:lnTo>
                        <a:lnTo>
                          <a:pt x="448" y="636"/>
                        </a:lnTo>
                        <a:lnTo>
                          <a:pt x="448" y="636"/>
                        </a:lnTo>
                        <a:lnTo>
                          <a:pt x="448" y="634"/>
                        </a:lnTo>
                        <a:lnTo>
                          <a:pt x="448" y="634"/>
                        </a:lnTo>
                        <a:lnTo>
                          <a:pt x="448" y="632"/>
                        </a:lnTo>
                        <a:lnTo>
                          <a:pt x="446" y="632"/>
                        </a:lnTo>
                        <a:lnTo>
                          <a:pt x="446" y="632"/>
                        </a:lnTo>
                        <a:lnTo>
                          <a:pt x="446" y="632"/>
                        </a:lnTo>
                        <a:lnTo>
                          <a:pt x="448" y="632"/>
                        </a:lnTo>
                        <a:lnTo>
                          <a:pt x="448" y="630"/>
                        </a:lnTo>
                        <a:lnTo>
                          <a:pt x="448" y="630"/>
                        </a:lnTo>
                        <a:lnTo>
                          <a:pt x="448" y="630"/>
                        </a:lnTo>
                        <a:lnTo>
                          <a:pt x="448" y="630"/>
                        </a:lnTo>
                        <a:lnTo>
                          <a:pt x="448" y="628"/>
                        </a:lnTo>
                        <a:lnTo>
                          <a:pt x="448" y="628"/>
                        </a:lnTo>
                        <a:lnTo>
                          <a:pt x="450" y="628"/>
                        </a:lnTo>
                        <a:lnTo>
                          <a:pt x="450" y="628"/>
                        </a:lnTo>
                        <a:lnTo>
                          <a:pt x="450" y="626"/>
                        </a:lnTo>
                        <a:lnTo>
                          <a:pt x="450" y="626"/>
                        </a:lnTo>
                        <a:lnTo>
                          <a:pt x="450" y="626"/>
                        </a:lnTo>
                        <a:lnTo>
                          <a:pt x="450" y="624"/>
                        </a:lnTo>
                        <a:lnTo>
                          <a:pt x="450" y="624"/>
                        </a:lnTo>
                        <a:lnTo>
                          <a:pt x="448" y="624"/>
                        </a:lnTo>
                        <a:lnTo>
                          <a:pt x="448" y="624"/>
                        </a:lnTo>
                        <a:lnTo>
                          <a:pt x="448" y="624"/>
                        </a:lnTo>
                        <a:lnTo>
                          <a:pt x="448" y="624"/>
                        </a:lnTo>
                        <a:lnTo>
                          <a:pt x="446" y="624"/>
                        </a:lnTo>
                        <a:lnTo>
                          <a:pt x="446" y="624"/>
                        </a:lnTo>
                        <a:lnTo>
                          <a:pt x="446" y="624"/>
                        </a:lnTo>
                        <a:lnTo>
                          <a:pt x="446" y="624"/>
                        </a:lnTo>
                        <a:lnTo>
                          <a:pt x="444" y="624"/>
                        </a:lnTo>
                        <a:lnTo>
                          <a:pt x="444" y="624"/>
                        </a:lnTo>
                        <a:lnTo>
                          <a:pt x="444" y="624"/>
                        </a:lnTo>
                        <a:lnTo>
                          <a:pt x="442" y="624"/>
                        </a:lnTo>
                        <a:lnTo>
                          <a:pt x="442" y="624"/>
                        </a:lnTo>
                        <a:lnTo>
                          <a:pt x="442" y="624"/>
                        </a:lnTo>
                        <a:lnTo>
                          <a:pt x="442" y="624"/>
                        </a:lnTo>
                        <a:lnTo>
                          <a:pt x="442" y="624"/>
                        </a:lnTo>
                        <a:lnTo>
                          <a:pt x="442" y="622"/>
                        </a:lnTo>
                        <a:lnTo>
                          <a:pt x="441" y="622"/>
                        </a:lnTo>
                        <a:lnTo>
                          <a:pt x="441" y="622"/>
                        </a:lnTo>
                        <a:lnTo>
                          <a:pt x="441" y="622"/>
                        </a:lnTo>
                        <a:lnTo>
                          <a:pt x="441" y="622"/>
                        </a:lnTo>
                        <a:lnTo>
                          <a:pt x="441" y="620"/>
                        </a:lnTo>
                        <a:lnTo>
                          <a:pt x="441" y="620"/>
                        </a:lnTo>
                        <a:lnTo>
                          <a:pt x="441" y="618"/>
                        </a:lnTo>
                        <a:lnTo>
                          <a:pt x="441" y="618"/>
                        </a:lnTo>
                        <a:lnTo>
                          <a:pt x="441" y="617"/>
                        </a:lnTo>
                        <a:lnTo>
                          <a:pt x="441" y="617"/>
                        </a:lnTo>
                        <a:lnTo>
                          <a:pt x="439" y="617"/>
                        </a:lnTo>
                        <a:lnTo>
                          <a:pt x="439" y="617"/>
                        </a:lnTo>
                        <a:lnTo>
                          <a:pt x="439" y="617"/>
                        </a:lnTo>
                        <a:lnTo>
                          <a:pt x="439" y="615"/>
                        </a:lnTo>
                        <a:lnTo>
                          <a:pt x="439" y="615"/>
                        </a:lnTo>
                        <a:lnTo>
                          <a:pt x="439" y="615"/>
                        </a:lnTo>
                        <a:lnTo>
                          <a:pt x="439" y="613"/>
                        </a:lnTo>
                        <a:lnTo>
                          <a:pt x="439" y="613"/>
                        </a:lnTo>
                        <a:lnTo>
                          <a:pt x="439" y="613"/>
                        </a:lnTo>
                        <a:lnTo>
                          <a:pt x="439" y="611"/>
                        </a:lnTo>
                        <a:lnTo>
                          <a:pt x="439" y="611"/>
                        </a:lnTo>
                        <a:lnTo>
                          <a:pt x="437" y="611"/>
                        </a:lnTo>
                        <a:lnTo>
                          <a:pt x="437" y="609"/>
                        </a:lnTo>
                        <a:lnTo>
                          <a:pt x="437" y="609"/>
                        </a:lnTo>
                        <a:lnTo>
                          <a:pt x="437" y="609"/>
                        </a:lnTo>
                        <a:lnTo>
                          <a:pt x="437" y="609"/>
                        </a:lnTo>
                        <a:lnTo>
                          <a:pt x="437" y="609"/>
                        </a:lnTo>
                        <a:lnTo>
                          <a:pt x="437" y="607"/>
                        </a:lnTo>
                        <a:lnTo>
                          <a:pt x="437" y="607"/>
                        </a:lnTo>
                        <a:lnTo>
                          <a:pt x="437" y="607"/>
                        </a:lnTo>
                        <a:lnTo>
                          <a:pt x="437" y="605"/>
                        </a:lnTo>
                        <a:lnTo>
                          <a:pt x="437" y="605"/>
                        </a:lnTo>
                        <a:lnTo>
                          <a:pt x="437" y="605"/>
                        </a:lnTo>
                        <a:lnTo>
                          <a:pt x="439" y="605"/>
                        </a:lnTo>
                        <a:lnTo>
                          <a:pt x="439" y="603"/>
                        </a:lnTo>
                        <a:lnTo>
                          <a:pt x="439" y="603"/>
                        </a:lnTo>
                        <a:lnTo>
                          <a:pt x="439" y="603"/>
                        </a:lnTo>
                        <a:lnTo>
                          <a:pt x="439" y="603"/>
                        </a:lnTo>
                        <a:lnTo>
                          <a:pt x="437" y="603"/>
                        </a:lnTo>
                        <a:lnTo>
                          <a:pt x="437" y="603"/>
                        </a:lnTo>
                        <a:lnTo>
                          <a:pt x="437" y="603"/>
                        </a:lnTo>
                        <a:lnTo>
                          <a:pt x="435" y="603"/>
                        </a:lnTo>
                        <a:lnTo>
                          <a:pt x="435" y="603"/>
                        </a:lnTo>
                        <a:lnTo>
                          <a:pt x="435" y="603"/>
                        </a:lnTo>
                        <a:lnTo>
                          <a:pt x="433" y="603"/>
                        </a:lnTo>
                        <a:lnTo>
                          <a:pt x="433" y="603"/>
                        </a:lnTo>
                        <a:lnTo>
                          <a:pt x="433" y="603"/>
                        </a:lnTo>
                        <a:lnTo>
                          <a:pt x="433" y="603"/>
                        </a:lnTo>
                        <a:lnTo>
                          <a:pt x="431" y="603"/>
                        </a:lnTo>
                        <a:lnTo>
                          <a:pt x="431" y="603"/>
                        </a:lnTo>
                        <a:lnTo>
                          <a:pt x="431" y="603"/>
                        </a:lnTo>
                        <a:lnTo>
                          <a:pt x="429" y="603"/>
                        </a:lnTo>
                        <a:lnTo>
                          <a:pt x="429" y="603"/>
                        </a:lnTo>
                        <a:lnTo>
                          <a:pt x="427" y="603"/>
                        </a:lnTo>
                        <a:lnTo>
                          <a:pt x="427" y="603"/>
                        </a:lnTo>
                        <a:lnTo>
                          <a:pt x="427" y="603"/>
                        </a:lnTo>
                        <a:lnTo>
                          <a:pt x="427" y="603"/>
                        </a:lnTo>
                        <a:lnTo>
                          <a:pt x="425" y="603"/>
                        </a:lnTo>
                        <a:lnTo>
                          <a:pt x="425" y="603"/>
                        </a:lnTo>
                        <a:lnTo>
                          <a:pt x="425" y="603"/>
                        </a:lnTo>
                        <a:lnTo>
                          <a:pt x="423" y="603"/>
                        </a:lnTo>
                        <a:lnTo>
                          <a:pt x="423" y="605"/>
                        </a:lnTo>
                        <a:lnTo>
                          <a:pt x="423" y="605"/>
                        </a:lnTo>
                        <a:lnTo>
                          <a:pt x="421" y="605"/>
                        </a:lnTo>
                        <a:lnTo>
                          <a:pt x="421" y="605"/>
                        </a:lnTo>
                        <a:lnTo>
                          <a:pt x="421" y="605"/>
                        </a:lnTo>
                        <a:lnTo>
                          <a:pt x="421" y="607"/>
                        </a:lnTo>
                        <a:lnTo>
                          <a:pt x="421" y="607"/>
                        </a:lnTo>
                        <a:lnTo>
                          <a:pt x="419" y="607"/>
                        </a:lnTo>
                        <a:lnTo>
                          <a:pt x="419" y="607"/>
                        </a:lnTo>
                        <a:lnTo>
                          <a:pt x="419" y="607"/>
                        </a:lnTo>
                        <a:lnTo>
                          <a:pt x="419" y="609"/>
                        </a:lnTo>
                        <a:lnTo>
                          <a:pt x="419" y="609"/>
                        </a:lnTo>
                        <a:lnTo>
                          <a:pt x="418" y="609"/>
                        </a:lnTo>
                        <a:lnTo>
                          <a:pt x="418" y="609"/>
                        </a:lnTo>
                        <a:lnTo>
                          <a:pt x="418" y="607"/>
                        </a:lnTo>
                        <a:lnTo>
                          <a:pt x="416" y="607"/>
                        </a:lnTo>
                        <a:lnTo>
                          <a:pt x="416" y="607"/>
                        </a:lnTo>
                        <a:lnTo>
                          <a:pt x="416" y="607"/>
                        </a:lnTo>
                        <a:lnTo>
                          <a:pt x="416" y="607"/>
                        </a:lnTo>
                        <a:lnTo>
                          <a:pt x="416" y="605"/>
                        </a:lnTo>
                        <a:lnTo>
                          <a:pt x="418" y="605"/>
                        </a:lnTo>
                        <a:lnTo>
                          <a:pt x="418" y="605"/>
                        </a:lnTo>
                        <a:lnTo>
                          <a:pt x="418" y="605"/>
                        </a:lnTo>
                        <a:lnTo>
                          <a:pt x="418" y="603"/>
                        </a:lnTo>
                        <a:lnTo>
                          <a:pt x="419" y="603"/>
                        </a:lnTo>
                        <a:lnTo>
                          <a:pt x="419" y="603"/>
                        </a:lnTo>
                        <a:lnTo>
                          <a:pt x="419" y="603"/>
                        </a:lnTo>
                        <a:lnTo>
                          <a:pt x="419" y="601"/>
                        </a:lnTo>
                        <a:lnTo>
                          <a:pt x="419" y="601"/>
                        </a:lnTo>
                        <a:lnTo>
                          <a:pt x="419" y="601"/>
                        </a:lnTo>
                        <a:lnTo>
                          <a:pt x="419" y="599"/>
                        </a:lnTo>
                        <a:lnTo>
                          <a:pt x="419" y="599"/>
                        </a:lnTo>
                        <a:lnTo>
                          <a:pt x="418" y="599"/>
                        </a:lnTo>
                        <a:lnTo>
                          <a:pt x="418" y="599"/>
                        </a:lnTo>
                        <a:lnTo>
                          <a:pt x="419" y="599"/>
                        </a:lnTo>
                        <a:lnTo>
                          <a:pt x="419" y="597"/>
                        </a:lnTo>
                        <a:lnTo>
                          <a:pt x="419" y="597"/>
                        </a:lnTo>
                        <a:lnTo>
                          <a:pt x="418" y="597"/>
                        </a:lnTo>
                        <a:lnTo>
                          <a:pt x="418" y="595"/>
                        </a:lnTo>
                        <a:lnTo>
                          <a:pt x="418" y="595"/>
                        </a:lnTo>
                        <a:lnTo>
                          <a:pt x="416" y="595"/>
                        </a:lnTo>
                        <a:lnTo>
                          <a:pt x="416" y="597"/>
                        </a:lnTo>
                        <a:lnTo>
                          <a:pt x="416" y="597"/>
                        </a:lnTo>
                        <a:lnTo>
                          <a:pt x="416" y="595"/>
                        </a:lnTo>
                        <a:lnTo>
                          <a:pt x="416" y="595"/>
                        </a:lnTo>
                        <a:lnTo>
                          <a:pt x="416" y="594"/>
                        </a:lnTo>
                        <a:lnTo>
                          <a:pt x="416" y="594"/>
                        </a:lnTo>
                        <a:lnTo>
                          <a:pt x="416" y="594"/>
                        </a:lnTo>
                        <a:lnTo>
                          <a:pt x="416" y="592"/>
                        </a:lnTo>
                        <a:lnTo>
                          <a:pt x="416" y="592"/>
                        </a:lnTo>
                        <a:lnTo>
                          <a:pt x="416" y="592"/>
                        </a:lnTo>
                        <a:lnTo>
                          <a:pt x="416" y="590"/>
                        </a:lnTo>
                        <a:lnTo>
                          <a:pt x="418" y="590"/>
                        </a:lnTo>
                        <a:lnTo>
                          <a:pt x="418" y="590"/>
                        </a:lnTo>
                        <a:lnTo>
                          <a:pt x="418" y="590"/>
                        </a:lnTo>
                        <a:lnTo>
                          <a:pt x="418" y="588"/>
                        </a:lnTo>
                        <a:lnTo>
                          <a:pt x="419" y="588"/>
                        </a:lnTo>
                        <a:lnTo>
                          <a:pt x="419" y="588"/>
                        </a:lnTo>
                        <a:lnTo>
                          <a:pt x="419" y="588"/>
                        </a:lnTo>
                        <a:lnTo>
                          <a:pt x="419" y="588"/>
                        </a:lnTo>
                        <a:lnTo>
                          <a:pt x="419" y="588"/>
                        </a:lnTo>
                        <a:lnTo>
                          <a:pt x="419" y="586"/>
                        </a:lnTo>
                        <a:lnTo>
                          <a:pt x="419" y="586"/>
                        </a:lnTo>
                        <a:lnTo>
                          <a:pt x="419" y="586"/>
                        </a:lnTo>
                        <a:lnTo>
                          <a:pt x="419" y="584"/>
                        </a:lnTo>
                        <a:lnTo>
                          <a:pt x="419" y="584"/>
                        </a:lnTo>
                        <a:lnTo>
                          <a:pt x="419" y="584"/>
                        </a:lnTo>
                        <a:lnTo>
                          <a:pt x="419" y="584"/>
                        </a:lnTo>
                        <a:lnTo>
                          <a:pt x="419" y="582"/>
                        </a:lnTo>
                        <a:lnTo>
                          <a:pt x="419" y="582"/>
                        </a:lnTo>
                        <a:lnTo>
                          <a:pt x="419" y="582"/>
                        </a:lnTo>
                        <a:lnTo>
                          <a:pt x="419" y="580"/>
                        </a:lnTo>
                        <a:lnTo>
                          <a:pt x="421" y="580"/>
                        </a:lnTo>
                        <a:lnTo>
                          <a:pt x="421" y="580"/>
                        </a:lnTo>
                        <a:lnTo>
                          <a:pt x="421" y="580"/>
                        </a:lnTo>
                        <a:lnTo>
                          <a:pt x="421" y="580"/>
                        </a:lnTo>
                        <a:lnTo>
                          <a:pt x="421" y="580"/>
                        </a:lnTo>
                        <a:lnTo>
                          <a:pt x="423" y="580"/>
                        </a:lnTo>
                        <a:lnTo>
                          <a:pt x="423" y="580"/>
                        </a:lnTo>
                        <a:lnTo>
                          <a:pt x="423" y="580"/>
                        </a:lnTo>
                        <a:lnTo>
                          <a:pt x="423" y="578"/>
                        </a:lnTo>
                        <a:lnTo>
                          <a:pt x="425" y="578"/>
                        </a:lnTo>
                        <a:lnTo>
                          <a:pt x="425" y="578"/>
                        </a:lnTo>
                        <a:lnTo>
                          <a:pt x="425" y="578"/>
                        </a:lnTo>
                        <a:lnTo>
                          <a:pt x="425" y="576"/>
                        </a:lnTo>
                        <a:lnTo>
                          <a:pt x="425" y="576"/>
                        </a:lnTo>
                        <a:lnTo>
                          <a:pt x="425" y="576"/>
                        </a:lnTo>
                        <a:lnTo>
                          <a:pt x="425" y="576"/>
                        </a:lnTo>
                        <a:lnTo>
                          <a:pt x="425" y="574"/>
                        </a:lnTo>
                        <a:lnTo>
                          <a:pt x="425" y="574"/>
                        </a:lnTo>
                        <a:lnTo>
                          <a:pt x="427" y="574"/>
                        </a:lnTo>
                        <a:lnTo>
                          <a:pt x="427" y="573"/>
                        </a:lnTo>
                        <a:lnTo>
                          <a:pt x="427" y="573"/>
                        </a:lnTo>
                        <a:lnTo>
                          <a:pt x="427" y="573"/>
                        </a:lnTo>
                        <a:lnTo>
                          <a:pt x="427" y="573"/>
                        </a:lnTo>
                        <a:lnTo>
                          <a:pt x="427" y="573"/>
                        </a:lnTo>
                        <a:lnTo>
                          <a:pt x="429" y="573"/>
                        </a:lnTo>
                        <a:lnTo>
                          <a:pt x="429" y="574"/>
                        </a:lnTo>
                        <a:lnTo>
                          <a:pt x="429" y="574"/>
                        </a:lnTo>
                        <a:lnTo>
                          <a:pt x="429" y="573"/>
                        </a:lnTo>
                        <a:lnTo>
                          <a:pt x="431" y="573"/>
                        </a:lnTo>
                        <a:lnTo>
                          <a:pt x="431" y="573"/>
                        </a:lnTo>
                        <a:lnTo>
                          <a:pt x="431" y="571"/>
                        </a:lnTo>
                        <a:lnTo>
                          <a:pt x="431" y="571"/>
                        </a:lnTo>
                        <a:lnTo>
                          <a:pt x="431" y="571"/>
                        </a:lnTo>
                        <a:lnTo>
                          <a:pt x="431" y="571"/>
                        </a:lnTo>
                        <a:lnTo>
                          <a:pt x="431" y="569"/>
                        </a:lnTo>
                        <a:lnTo>
                          <a:pt x="431" y="569"/>
                        </a:lnTo>
                        <a:lnTo>
                          <a:pt x="433" y="569"/>
                        </a:lnTo>
                        <a:lnTo>
                          <a:pt x="433" y="569"/>
                        </a:lnTo>
                        <a:lnTo>
                          <a:pt x="433" y="569"/>
                        </a:lnTo>
                        <a:lnTo>
                          <a:pt x="433" y="569"/>
                        </a:lnTo>
                        <a:lnTo>
                          <a:pt x="435" y="569"/>
                        </a:lnTo>
                        <a:lnTo>
                          <a:pt x="435" y="569"/>
                        </a:lnTo>
                        <a:lnTo>
                          <a:pt x="437" y="569"/>
                        </a:lnTo>
                        <a:lnTo>
                          <a:pt x="437" y="567"/>
                        </a:lnTo>
                        <a:lnTo>
                          <a:pt x="437" y="567"/>
                        </a:lnTo>
                        <a:lnTo>
                          <a:pt x="435" y="567"/>
                        </a:lnTo>
                        <a:lnTo>
                          <a:pt x="435" y="565"/>
                        </a:lnTo>
                        <a:lnTo>
                          <a:pt x="435" y="565"/>
                        </a:lnTo>
                        <a:lnTo>
                          <a:pt x="435" y="565"/>
                        </a:lnTo>
                        <a:lnTo>
                          <a:pt x="435" y="563"/>
                        </a:lnTo>
                        <a:lnTo>
                          <a:pt x="433" y="563"/>
                        </a:lnTo>
                        <a:lnTo>
                          <a:pt x="433" y="563"/>
                        </a:lnTo>
                        <a:lnTo>
                          <a:pt x="433" y="561"/>
                        </a:lnTo>
                        <a:lnTo>
                          <a:pt x="435" y="561"/>
                        </a:lnTo>
                        <a:lnTo>
                          <a:pt x="435" y="561"/>
                        </a:lnTo>
                        <a:lnTo>
                          <a:pt x="437" y="561"/>
                        </a:lnTo>
                        <a:lnTo>
                          <a:pt x="437" y="561"/>
                        </a:lnTo>
                        <a:lnTo>
                          <a:pt x="437" y="561"/>
                        </a:lnTo>
                        <a:lnTo>
                          <a:pt x="437" y="559"/>
                        </a:lnTo>
                        <a:lnTo>
                          <a:pt x="435" y="559"/>
                        </a:lnTo>
                        <a:lnTo>
                          <a:pt x="435" y="559"/>
                        </a:lnTo>
                        <a:lnTo>
                          <a:pt x="435" y="557"/>
                        </a:lnTo>
                        <a:lnTo>
                          <a:pt x="437" y="557"/>
                        </a:lnTo>
                        <a:lnTo>
                          <a:pt x="437" y="557"/>
                        </a:lnTo>
                        <a:lnTo>
                          <a:pt x="437" y="557"/>
                        </a:lnTo>
                        <a:lnTo>
                          <a:pt x="437" y="555"/>
                        </a:lnTo>
                        <a:lnTo>
                          <a:pt x="437" y="555"/>
                        </a:lnTo>
                        <a:lnTo>
                          <a:pt x="437" y="553"/>
                        </a:lnTo>
                        <a:lnTo>
                          <a:pt x="437" y="553"/>
                        </a:lnTo>
                        <a:lnTo>
                          <a:pt x="437" y="553"/>
                        </a:lnTo>
                        <a:lnTo>
                          <a:pt x="437" y="553"/>
                        </a:lnTo>
                        <a:lnTo>
                          <a:pt x="437" y="551"/>
                        </a:lnTo>
                        <a:lnTo>
                          <a:pt x="437" y="551"/>
                        </a:lnTo>
                        <a:lnTo>
                          <a:pt x="437" y="550"/>
                        </a:lnTo>
                        <a:lnTo>
                          <a:pt x="437" y="550"/>
                        </a:lnTo>
                        <a:lnTo>
                          <a:pt x="437" y="550"/>
                        </a:lnTo>
                        <a:lnTo>
                          <a:pt x="437" y="548"/>
                        </a:lnTo>
                        <a:lnTo>
                          <a:pt x="437" y="548"/>
                        </a:lnTo>
                        <a:lnTo>
                          <a:pt x="437" y="546"/>
                        </a:lnTo>
                        <a:lnTo>
                          <a:pt x="437" y="546"/>
                        </a:lnTo>
                        <a:lnTo>
                          <a:pt x="437" y="544"/>
                        </a:lnTo>
                        <a:lnTo>
                          <a:pt x="437" y="544"/>
                        </a:lnTo>
                        <a:lnTo>
                          <a:pt x="437" y="544"/>
                        </a:lnTo>
                        <a:lnTo>
                          <a:pt x="437" y="542"/>
                        </a:lnTo>
                        <a:lnTo>
                          <a:pt x="437" y="542"/>
                        </a:lnTo>
                        <a:lnTo>
                          <a:pt x="437" y="542"/>
                        </a:lnTo>
                        <a:lnTo>
                          <a:pt x="437" y="540"/>
                        </a:lnTo>
                        <a:lnTo>
                          <a:pt x="437" y="540"/>
                        </a:lnTo>
                        <a:lnTo>
                          <a:pt x="437" y="538"/>
                        </a:lnTo>
                        <a:lnTo>
                          <a:pt x="437" y="538"/>
                        </a:lnTo>
                        <a:lnTo>
                          <a:pt x="437" y="536"/>
                        </a:lnTo>
                        <a:lnTo>
                          <a:pt x="437" y="536"/>
                        </a:lnTo>
                        <a:lnTo>
                          <a:pt x="437" y="536"/>
                        </a:lnTo>
                        <a:lnTo>
                          <a:pt x="437" y="534"/>
                        </a:lnTo>
                        <a:lnTo>
                          <a:pt x="437" y="534"/>
                        </a:lnTo>
                        <a:lnTo>
                          <a:pt x="437" y="532"/>
                        </a:lnTo>
                        <a:lnTo>
                          <a:pt x="437" y="532"/>
                        </a:lnTo>
                        <a:lnTo>
                          <a:pt x="435" y="532"/>
                        </a:lnTo>
                        <a:lnTo>
                          <a:pt x="435" y="530"/>
                        </a:lnTo>
                        <a:lnTo>
                          <a:pt x="435" y="530"/>
                        </a:lnTo>
                        <a:lnTo>
                          <a:pt x="435" y="532"/>
                        </a:lnTo>
                        <a:lnTo>
                          <a:pt x="433" y="532"/>
                        </a:lnTo>
                        <a:lnTo>
                          <a:pt x="433" y="530"/>
                        </a:lnTo>
                        <a:lnTo>
                          <a:pt x="433" y="530"/>
                        </a:lnTo>
                        <a:lnTo>
                          <a:pt x="433" y="530"/>
                        </a:lnTo>
                        <a:lnTo>
                          <a:pt x="433" y="530"/>
                        </a:lnTo>
                        <a:lnTo>
                          <a:pt x="431" y="530"/>
                        </a:lnTo>
                        <a:lnTo>
                          <a:pt x="431" y="530"/>
                        </a:lnTo>
                        <a:lnTo>
                          <a:pt x="431" y="530"/>
                        </a:lnTo>
                        <a:lnTo>
                          <a:pt x="431" y="532"/>
                        </a:lnTo>
                        <a:lnTo>
                          <a:pt x="431" y="532"/>
                        </a:lnTo>
                        <a:lnTo>
                          <a:pt x="431" y="532"/>
                        </a:lnTo>
                        <a:lnTo>
                          <a:pt x="429" y="532"/>
                        </a:lnTo>
                        <a:lnTo>
                          <a:pt x="429" y="532"/>
                        </a:lnTo>
                        <a:lnTo>
                          <a:pt x="429" y="532"/>
                        </a:lnTo>
                        <a:lnTo>
                          <a:pt x="429" y="530"/>
                        </a:lnTo>
                        <a:lnTo>
                          <a:pt x="429" y="530"/>
                        </a:lnTo>
                        <a:lnTo>
                          <a:pt x="427" y="530"/>
                        </a:lnTo>
                        <a:lnTo>
                          <a:pt x="427" y="528"/>
                        </a:lnTo>
                        <a:lnTo>
                          <a:pt x="427" y="528"/>
                        </a:lnTo>
                        <a:lnTo>
                          <a:pt x="427" y="528"/>
                        </a:lnTo>
                        <a:lnTo>
                          <a:pt x="427" y="528"/>
                        </a:lnTo>
                        <a:lnTo>
                          <a:pt x="427" y="527"/>
                        </a:lnTo>
                        <a:lnTo>
                          <a:pt x="427" y="527"/>
                        </a:lnTo>
                        <a:lnTo>
                          <a:pt x="427" y="527"/>
                        </a:lnTo>
                        <a:lnTo>
                          <a:pt x="427" y="525"/>
                        </a:lnTo>
                        <a:lnTo>
                          <a:pt x="427" y="525"/>
                        </a:lnTo>
                        <a:lnTo>
                          <a:pt x="425" y="525"/>
                        </a:lnTo>
                        <a:lnTo>
                          <a:pt x="425" y="523"/>
                        </a:lnTo>
                        <a:lnTo>
                          <a:pt x="425" y="523"/>
                        </a:lnTo>
                        <a:lnTo>
                          <a:pt x="425" y="521"/>
                        </a:lnTo>
                        <a:lnTo>
                          <a:pt x="427" y="521"/>
                        </a:lnTo>
                        <a:lnTo>
                          <a:pt x="427" y="521"/>
                        </a:lnTo>
                        <a:lnTo>
                          <a:pt x="425" y="521"/>
                        </a:lnTo>
                        <a:lnTo>
                          <a:pt x="425" y="521"/>
                        </a:lnTo>
                        <a:lnTo>
                          <a:pt x="425" y="521"/>
                        </a:lnTo>
                        <a:lnTo>
                          <a:pt x="425" y="519"/>
                        </a:lnTo>
                        <a:lnTo>
                          <a:pt x="425" y="519"/>
                        </a:lnTo>
                        <a:lnTo>
                          <a:pt x="423" y="519"/>
                        </a:lnTo>
                        <a:lnTo>
                          <a:pt x="423" y="519"/>
                        </a:lnTo>
                        <a:lnTo>
                          <a:pt x="423" y="517"/>
                        </a:lnTo>
                        <a:lnTo>
                          <a:pt x="423" y="517"/>
                        </a:lnTo>
                        <a:lnTo>
                          <a:pt x="423" y="517"/>
                        </a:lnTo>
                        <a:lnTo>
                          <a:pt x="421" y="517"/>
                        </a:lnTo>
                        <a:lnTo>
                          <a:pt x="421" y="515"/>
                        </a:lnTo>
                        <a:lnTo>
                          <a:pt x="421" y="515"/>
                        </a:lnTo>
                        <a:lnTo>
                          <a:pt x="421" y="515"/>
                        </a:lnTo>
                        <a:lnTo>
                          <a:pt x="421" y="517"/>
                        </a:lnTo>
                        <a:lnTo>
                          <a:pt x="419" y="517"/>
                        </a:lnTo>
                        <a:lnTo>
                          <a:pt x="419" y="515"/>
                        </a:lnTo>
                        <a:lnTo>
                          <a:pt x="419" y="515"/>
                        </a:lnTo>
                        <a:lnTo>
                          <a:pt x="419" y="515"/>
                        </a:lnTo>
                        <a:lnTo>
                          <a:pt x="419" y="513"/>
                        </a:lnTo>
                        <a:lnTo>
                          <a:pt x="419" y="513"/>
                        </a:lnTo>
                        <a:lnTo>
                          <a:pt x="419" y="513"/>
                        </a:lnTo>
                        <a:lnTo>
                          <a:pt x="418" y="513"/>
                        </a:lnTo>
                        <a:lnTo>
                          <a:pt x="418" y="513"/>
                        </a:lnTo>
                        <a:lnTo>
                          <a:pt x="418" y="513"/>
                        </a:lnTo>
                        <a:lnTo>
                          <a:pt x="418" y="513"/>
                        </a:lnTo>
                        <a:lnTo>
                          <a:pt x="416" y="513"/>
                        </a:lnTo>
                        <a:lnTo>
                          <a:pt x="416" y="513"/>
                        </a:lnTo>
                        <a:lnTo>
                          <a:pt x="416" y="513"/>
                        </a:lnTo>
                        <a:lnTo>
                          <a:pt x="416" y="513"/>
                        </a:lnTo>
                        <a:lnTo>
                          <a:pt x="416" y="513"/>
                        </a:lnTo>
                        <a:lnTo>
                          <a:pt x="416" y="513"/>
                        </a:lnTo>
                        <a:lnTo>
                          <a:pt x="416" y="515"/>
                        </a:lnTo>
                        <a:lnTo>
                          <a:pt x="416" y="515"/>
                        </a:lnTo>
                        <a:lnTo>
                          <a:pt x="416" y="517"/>
                        </a:lnTo>
                        <a:lnTo>
                          <a:pt x="416" y="517"/>
                        </a:lnTo>
                        <a:lnTo>
                          <a:pt x="414" y="517"/>
                        </a:lnTo>
                        <a:lnTo>
                          <a:pt x="414" y="517"/>
                        </a:lnTo>
                        <a:lnTo>
                          <a:pt x="414" y="519"/>
                        </a:lnTo>
                        <a:lnTo>
                          <a:pt x="414" y="519"/>
                        </a:lnTo>
                        <a:lnTo>
                          <a:pt x="414" y="519"/>
                        </a:lnTo>
                        <a:lnTo>
                          <a:pt x="412" y="519"/>
                        </a:lnTo>
                        <a:lnTo>
                          <a:pt x="412" y="519"/>
                        </a:lnTo>
                        <a:lnTo>
                          <a:pt x="412" y="519"/>
                        </a:lnTo>
                        <a:lnTo>
                          <a:pt x="410" y="519"/>
                        </a:lnTo>
                        <a:lnTo>
                          <a:pt x="410" y="517"/>
                        </a:lnTo>
                        <a:lnTo>
                          <a:pt x="410" y="517"/>
                        </a:lnTo>
                        <a:lnTo>
                          <a:pt x="410" y="517"/>
                        </a:lnTo>
                        <a:lnTo>
                          <a:pt x="410" y="517"/>
                        </a:lnTo>
                        <a:lnTo>
                          <a:pt x="410" y="515"/>
                        </a:lnTo>
                        <a:lnTo>
                          <a:pt x="408" y="515"/>
                        </a:lnTo>
                        <a:lnTo>
                          <a:pt x="408" y="515"/>
                        </a:lnTo>
                        <a:lnTo>
                          <a:pt x="408" y="517"/>
                        </a:lnTo>
                        <a:lnTo>
                          <a:pt x="408" y="517"/>
                        </a:lnTo>
                        <a:lnTo>
                          <a:pt x="406" y="517"/>
                        </a:lnTo>
                        <a:lnTo>
                          <a:pt x="406" y="517"/>
                        </a:lnTo>
                        <a:lnTo>
                          <a:pt x="404" y="517"/>
                        </a:lnTo>
                        <a:lnTo>
                          <a:pt x="404" y="515"/>
                        </a:lnTo>
                        <a:lnTo>
                          <a:pt x="404" y="515"/>
                        </a:lnTo>
                        <a:lnTo>
                          <a:pt x="404" y="515"/>
                        </a:lnTo>
                        <a:lnTo>
                          <a:pt x="402" y="515"/>
                        </a:lnTo>
                        <a:lnTo>
                          <a:pt x="402" y="515"/>
                        </a:lnTo>
                        <a:lnTo>
                          <a:pt x="402" y="515"/>
                        </a:lnTo>
                        <a:lnTo>
                          <a:pt x="400" y="515"/>
                        </a:lnTo>
                        <a:lnTo>
                          <a:pt x="400" y="513"/>
                        </a:lnTo>
                        <a:lnTo>
                          <a:pt x="400" y="513"/>
                        </a:lnTo>
                        <a:lnTo>
                          <a:pt x="400" y="513"/>
                        </a:lnTo>
                        <a:lnTo>
                          <a:pt x="398" y="513"/>
                        </a:lnTo>
                        <a:lnTo>
                          <a:pt x="398" y="513"/>
                        </a:lnTo>
                        <a:lnTo>
                          <a:pt x="398" y="515"/>
                        </a:lnTo>
                        <a:lnTo>
                          <a:pt x="398" y="515"/>
                        </a:lnTo>
                        <a:lnTo>
                          <a:pt x="397" y="515"/>
                        </a:lnTo>
                        <a:lnTo>
                          <a:pt x="397" y="515"/>
                        </a:lnTo>
                        <a:lnTo>
                          <a:pt x="397" y="515"/>
                        </a:lnTo>
                        <a:lnTo>
                          <a:pt x="397" y="517"/>
                        </a:lnTo>
                        <a:lnTo>
                          <a:pt x="395" y="517"/>
                        </a:lnTo>
                        <a:lnTo>
                          <a:pt x="395" y="515"/>
                        </a:lnTo>
                        <a:lnTo>
                          <a:pt x="395" y="515"/>
                        </a:lnTo>
                        <a:lnTo>
                          <a:pt x="395" y="515"/>
                        </a:lnTo>
                        <a:lnTo>
                          <a:pt x="395" y="515"/>
                        </a:lnTo>
                        <a:lnTo>
                          <a:pt x="395" y="513"/>
                        </a:lnTo>
                        <a:lnTo>
                          <a:pt x="395" y="513"/>
                        </a:lnTo>
                        <a:lnTo>
                          <a:pt x="395" y="513"/>
                        </a:lnTo>
                        <a:lnTo>
                          <a:pt x="395" y="513"/>
                        </a:lnTo>
                        <a:lnTo>
                          <a:pt x="395" y="513"/>
                        </a:lnTo>
                        <a:lnTo>
                          <a:pt x="395" y="513"/>
                        </a:lnTo>
                        <a:lnTo>
                          <a:pt x="395" y="513"/>
                        </a:lnTo>
                        <a:lnTo>
                          <a:pt x="397" y="513"/>
                        </a:lnTo>
                        <a:lnTo>
                          <a:pt x="397" y="511"/>
                        </a:lnTo>
                        <a:lnTo>
                          <a:pt x="397" y="511"/>
                        </a:lnTo>
                        <a:lnTo>
                          <a:pt x="397" y="511"/>
                        </a:lnTo>
                        <a:lnTo>
                          <a:pt x="398" y="511"/>
                        </a:lnTo>
                        <a:lnTo>
                          <a:pt x="398" y="509"/>
                        </a:lnTo>
                        <a:lnTo>
                          <a:pt x="398" y="509"/>
                        </a:lnTo>
                        <a:lnTo>
                          <a:pt x="398" y="509"/>
                        </a:lnTo>
                        <a:lnTo>
                          <a:pt x="398" y="509"/>
                        </a:lnTo>
                        <a:lnTo>
                          <a:pt x="398" y="507"/>
                        </a:lnTo>
                        <a:lnTo>
                          <a:pt x="400" y="507"/>
                        </a:lnTo>
                        <a:lnTo>
                          <a:pt x="400" y="507"/>
                        </a:lnTo>
                        <a:lnTo>
                          <a:pt x="398" y="507"/>
                        </a:lnTo>
                        <a:lnTo>
                          <a:pt x="398" y="505"/>
                        </a:lnTo>
                        <a:lnTo>
                          <a:pt x="398" y="505"/>
                        </a:lnTo>
                        <a:lnTo>
                          <a:pt x="398" y="505"/>
                        </a:lnTo>
                        <a:lnTo>
                          <a:pt x="398" y="505"/>
                        </a:lnTo>
                        <a:lnTo>
                          <a:pt x="398" y="504"/>
                        </a:lnTo>
                        <a:lnTo>
                          <a:pt x="398" y="504"/>
                        </a:lnTo>
                        <a:lnTo>
                          <a:pt x="398" y="504"/>
                        </a:lnTo>
                        <a:lnTo>
                          <a:pt x="398" y="502"/>
                        </a:lnTo>
                        <a:lnTo>
                          <a:pt x="397" y="502"/>
                        </a:lnTo>
                        <a:lnTo>
                          <a:pt x="397" y="502"/>
                        </a:lnTo>
                        <a:lnTo>
                          <a:pt x="395" y="502"/>
                        </a:lnTo>
                        <a:lnTo>
                          <a:pt x="395" y="502"/>
                        </a:lnTo>
                        <a:lnTo>
                          <a:pt x="395" y="504"/>
                        </a:lnTo>
                        <a:lnTo>
                          <a:pt x="395" y="504"/>
                        </a:lnTo>
                        <a:lnTo>
                          <a:pt x="395" y="504"/>
                        </a:lnTo>
                        <a:lnTo>
                          <a:pt x="393" y="504"/>
                        </a:lnTo>
                        <a:lnTo>
                          <a:pt x="393" y="505"/>
                        </a:lnTo>
                        <a:lnTo>
                          <a:pt x="393" y="505"/>
                        </a:lnTo>
                        <a:lnTo>
                          <a:pt x="393" y="505"/>
                        </a:lnTo>
                        <a:lnTo>
                          <a:pt x="393" y="504"/>
                        </a:lnTo>
                        <a:lnTo>
                          <a:pt x="393" y="504"/>
                        </a:lnTo>
                        <a:lnTo>
                          <a:pt x="393" y="502"/>
                        </a:lnTo>
                        <a:lnTo>
                          <a:pt x="393" y="502"/>
                        </a:lnTo>
                        <a:lnTo>
                          <a:pt x="393" y="502"/>
                        </a:lnTo>
                        <a:lnTo>
                          <a:pt x="393" y="500"/>
                        </a:lnTo>
                        <a:lnTo>
                          <a:pt x="393" y="500"/>
                        </a:lnTo>
                        <a:lnTo>
                          <a:pt x="393" y="500"/>
                        </a:lnTo>
                        <a:lnTo>
                          <a:pt x="395" y="500"/>
                        </a:lnTo>
                        <a:lnTo>
                          <a:pt x="395" y="500"/>
                        </a:lnTo>
                        <a:lnTo>
                          <a:pt x="395" y="500"/>
                        </a:lnTo>
                        <a:lnTo>
                          <a:pt x="395" y="498"/>
                        </a:lnTo>
                        <a:lnTo>
                          <a:pt x="395" y="498"/>
                        </a:lnTo>
                        <a:lnTo>
                          <a:pt x="395" y="496"/>
                        </a:lnTo>
                        <a:lnTo>
                          <a:pt x="395" y="496"/>
                        </a:lnTo>
                        <a:lnTo>
                          <a:pt x="395" y="498"/>
                        </a:lnTo>
                        <a:lnTo>
                          <a:pt x="395" y="498"/>
                        </a:lnTo>
                        <a:lnTo>
                          <a:pt x="393" y="498"/>
                        </a:lnTo>
                        <a:lnTo>
                          <a:pt x="393" y="498"/>
                        </a:lnTo>
                        <a:lnTo>
                          <a:pt x="393" y="496"/>
                        </a:lnTo>
                        <a:lnTo>
                          <a:pt x="393" y="496"/>
                        </a:lnTo>
                        <a:lnTo>
                          <a:pt x="393" y="496"/>
                        </a:lnTo>
                        <a:lnTo>
                          <a:pt x="393" y="496"/>
                        </a:lnTo>
                        <a:lnTo>
                          <a:pt x="393" y="494"/>
                        </a:lnTo>
                        <a:lnTo>
                          <a:pt x="391" y="494"/>
                        </a:lnTo>
                        <a:lnTo>
                          <a:pt x="391" y="494"/>
                        </a:lnTo>
                        <a:lnTo>
                          <a:pt x="391" y="494"/>
                        </a:lnTo>
                        <a:lnTo>
                          <a:pt x="389" y="494"/>
                        </a:lnTo>
                        <a:lnTo>
                          <a:pt x="389" y="494"/>
                        </a:lnTo>
                        <a:lnTo>
                          <a:pt x="389" y="494"/>
                        </a:lnTo>
                        <a:lnTo>
                          <a:pt x="389" y="496"/>
                        </a:lnTo>
                        <a:lnTo>
                          <a:pt x="389" y="496"/>
                        </a:lnTo>
                        <a:lnTo>
                          <a:pt x="389" y="496"/>
                        </a:lnTo>
                        <a:lnTo>
                          <a:pt x="387" y="496"/>
                        </a:lnTo>
                        <a:lnTo>
                          <a:pt x="387" y="496"/>
                        </a:lnTo>
                        <a:lnTo>
                          <a:pt x="387" y="496"/>
                        </a:lnTo>
                        <a:lnTo>
                          <a:pt x="385" y="496"/>
                        </a:lnTo>
                        <a:lnTo>
                          <a:pt x="385" y="496"/>
                        </a:lnTo>
                        <a:lnTo>
                          <a:pt x="385" y="496"/>
                        </a:lnTo>
                        <a:lnTo>
                          <a:pt x="385" y="498"/>
                        </a:lnTo>
                        <a:lnTo>
                          <a:pt x="385" y="498"/>
                        </a:lnTo>
                        <a:lnTo>
                          <a:pt x="383" y="498"/>
                        </a:lnTo>
                        <a:lnTo>
                          <a:pt x="383" y="498"/>
                        </a:lnTo>
                        <a:lnTo>
                          <a:pt x="383" y="498"/>
                        </a:lnTo>
                        <a:lnTo>
                          <a:pt x="381" y="498"/>
                        </a:lnTo>
                        <a:lnTo>
                          <a:pt x="381" y="500"/>
                        </a:lnTo>
                        <a:lnTo>
                          <a:pt x="381" y="500"/>
                        </a:lnTo>
                        <a:lnTo>
                          <a:pt x="381" y="500"/>
                        </a:lnTo>
                        <a:lnTo>
                          <a:pt x="381" y="500"/>
                        </a:lnTo>
                        <a:lnTo>
                          <a:pt x="379" y="500"/>
                        </a:lnTo>
                        <a:lnTo>
                          <a:pt x="379" y="500"/>
                        </a:lnTo>
                        <a:lnTo>
                          <a:pt x="379" y="500"/>
                        </a:lnTo>
                        <a:lnTo>
                          <a:pt x="379" y="500"/>
                        </a:lnTo>
                        <a:lnTo>
                          <a:pt x="377" y="500"/>
                        </a:lnTo>
                        <a:lnTo>
                          <a:pt x="377" y="500"/>
                        </a:lnTo>
                        <a:lnTo>
                          <a:pt x="377" y="500"/>
                        </a:lnTo>
                        <a:lnTo>
                          <a:pt x="377" y="502"/>
                        </a:lnTo>
                        <a:lnTo>
                          <a:pt x="375" y="502"/>
                        </a:lnTo>
                        <a:lnTo>
                          <a:pt x="375" y="502"/>
                        </a:lnTo>
                        <a:lnTo>
                          <a:pt x="375" y="500"/>
                        </a:lnTo>
                        <a:lnTo>
                          <a:pt x="374" y="500"/>
                        </a:lnTo>
                        <a:lnTo>
                          <a:pt x="374" y="502"/>
                        </a:lnTo>
                        <a:lnTo>
                          <a:pt x="374" y="502"/>
                        </a:lnTo>
                        <a:lnTo>
                          <a:pt x="374" y="500"/>
                        </a:lnTo>
                        <a:lnTo>
                          <a:pt x="374" y="500"/>
                        </a:lnTo>
                        <a:lnTo>
                          <a:pt x="374" y="500"/>
                        </a:lnTo>
                        <a:lnTo>
                          <a:pt x="372" y="500"/>
                        </a:lnTo>
                        <a:lnTo>
                          <a:pt x="372" y="500"/>
                        </a:lnTo>
                        <a:lnTo>
                          <a:pt x="372" y="500"/>
                        </a:lnTo>
                        <a:lnTo>
                          <a:pt x="370" y="500"/>
                        </a:lnTo>
                        <a:lnTo>
                          <a:pt x="370" y="500"/>
                        </a:lnTo>
                        <a:lnTo>
                          <a:pt x="368" y="500"/>
                        </a:lnTo>
                        <a:lnTo>
                          <a:pt x="368" y="500"/>
                        </a:lnTo>
                        <a:lnTo>
                          <a:pt x="368" y="498"/>
                        </a:lnTo>
                        <a:lnTo>
                          <a:pt x="368" y="498"/>
                        </a:lnTo>
                        <a:lnTo>
                          <a:pt x="368" y="498"/>
                        </a:lnTo>
                        <a:lnTo>
                          <a:pt x="368" y="496"/>
                        </a:lnTo>
                        <a:lnTo>
                          <a:pt x="366" y="496"/>
                        </a:lnTo>
                        <a:lnTo>
                          <a:pt x="366" y="496"/>
                        </a:lnTo>
                        <a:lnTo>
                          <a:pt x="366" y="496"/>
                        </a:lnTo>
                        <a:lnTo>
                          <a:pt x="364" y="496"/>
                        </a:lnTo>
                        <a:lnTo>
                          <a:pt x="364" y="498"/>
                        </a:lnTo>
                        <a:lnTo>
                          <a:pt x="364" y="498"/>
                        </a:lnTo>
                        <a:lnTo>
                          <a:pt x="364" y="498"/>
                        </a:lnTo>
                        <a:lnTo>
                          <a:pt x="362" y="498"/>
                        </a:lnTo>
                        <a:lnTo>
                          <a:pt x="362" y="498"/>
                        </a:lnTo>
                        <a:lnTo>
                          <a:pt x="362" y="498"/>
                        </a:lnTo>
                        <a:lnTo>
                          <a:pt x="360" y="498"/>
                        </a:lnTo>
                        <a:lnTo>
                          <a:pt x="360" y="500"/>
                        </a:lnTo>
                        <a:lnTo>
                          <a:pt x="360" y="500"/>
                        </a:lnTo>
                        <a:lnTo>
                          <a:pt x="360" y="500"/>
                        </a:lnTo>
                        <a:lnTo>
                          <a:pt x="360" y="500"/>
                        </a:lnTo>
                        <a:lnTo>
                          <a:pt x="358" y="500"/>
                        </a:lnTo>
                        <a:lnTo>
                          <a:pt x="358" y="502"/>
                        </a:lnTo>
                        <a:lnTo>
                          <a:pt x="358" y="502"/>
                        </a:lnTo>
                        <a:lnTo>
                          <a:pt x="358" y="502"/>
                        </a:lnTo>
                        <a:lnTo>
                          <a:pt x="356" y="502"/>
                        </a:lnTo>
                        <a:lnTo>
                          <a:pt x="356" y="504"/>
                        </a:lnTo>
                        <a:lnTo>
                          <a:pt x="356" y="504"/>
                        </a:lnTo>
                        <a:lnTo>
                          <a:pt x="356" y="504"/>
                        </a:lnTo>
                        <a:lnTo>
                          <a:pt x="356" y="504"/>
                        </a:lnTo>
                        <a:lnTo>
                          <a:pt x="356" y="504"/>
                        </a:lnTo>
                        <a:lnTo>
                          <a:pt x="354" y="504"/>
                        </a:lnTo>
                        <a:lnTo>
                          <a:pt x="354" y="504"/>
                        </a:lnTo>
                        <a:lnTo>
                          <a:pt x="354" y="505"/>
                        </a:lnTo>
                        <a:lnTo>
                          <a:pt x="354" y="505"/>
                        </a:lnTo>
                        <a:lnTo>
                          <a:pt x="354" y="505"/>
                        </a:lnTo>
                        <a:lnTo>
                          <a:pt x="354" y="505"/>
                        </a:lnTo>
                        <a:lnTo>
                          <a:pt x="354" y="505"/>
                        </a:lnTo>
                        <a:lnTo>
                          <a:pt x="354" y="507"/>
                        </a:lnTo>
                        <a:lnTo>
                          <a:pt x="352" y="507"/>
                        </a:lnTo>
                        <a:lnTo>
                          <a:pt x="352" y="507"/>
                        </a:lnTo>
                        <a:lnTo>
                          <a:pt x="352" y="507"/>
                        </a:lnTo>
                        <a:lnTo>
                          <a:pt x="351" y="507"/>
                        </a:lnTo>
                        <a:lnTo>
                          <a:pt x="351" y="507"/>
                        </a:lnTo>
                        <a:lnTo>
                          <a:pt x="351" y="509"/>
                        </a:lnTo>
                        <a:lnTo>
                          <a:pt x="351" y="509"/>
                        </a:lnTo>
                        <a:lnTo>
                          <a:pt x="349" y="509"/>
                        </a:lnTo>
                        <a:lnTo>
                          <a:pt x="349" y="509"/>
                        </a:lnTo>
                        <a:lnTo>
                          <a:pt x="349" y="509"/>
                        </a:lnTo>
                        <a:lnTo>
                          <a:pt x="347" y="509"/>
                        </a:lnTo>
                        <a:lnTo>
                          <a:pt x="347" y="509"/>
                        </a:lnTo>
                        <a:lnTo>
                          <a:pt x="347" y="509"/>
                        </a:lnTo>
                        <a:lnTo>
                          <a:pt x="345" y="509"/>
                        </a:lnTo>
                        <a:lnTo>
                          <a:pt x="345" y="509"/>
                        </a:lnTo>
                        <a:lnTo>
                          <a:pt x="345" y="509"/>
                        </a:lnTo>
                        <a:lnTo>
                          <a:pt x="343" y="509"/>
                        </a:lnTo>
                        <a:lnTo>
                          <a:pt x="343" y="509"/>
                        </a:lnTo>
                        <a:lnTo>
                          <a:pt x="343" y="511"/>
                        </a:lnTo>
                        <a:lnTo>
                          <a:pt x="341" y="511"/>
                        </a:lnTo>
                        <a:lnTo>
                          <a:pt x="341" y="511"/>
                        </a:lnTo>
                        <a:lnTo>
                          <a:pt x="341" y="511"/>
                        </a:lnTo>
                        <a:lnTo>
                          <a:pt x="341" y="513"/>
                        </a:lnTo>
                        <a:lnTo>
                          <a:pt x="341" y="513"/>
                        </a:lnTo>
                        <a:lnTo>
                          <a:pt x="341" y="513"/>
                        </a:lnTo>
                        <a:lnTo>
                          <a:pt x="341" y="513"/>
                        </a:lnTo>
                        <a:lnTo>
                          <a:pt x="341" y="513"/>
                        </a:lnTo>
                        <a:lnTo>
                          <a:pt x="341" y="515"/>
                        </a:lnTo>
                        <a:lnTo>
                          <a:pt x="341" y="515"/>
                        </a:lnTo>
                        <a:lnTo>
                          <a:pt x="341" y="515"/>
                        </a:lnTo>
                        <a:lnTo>
                          <a:pt x="341" y="517"/>
                        </a:lnTo>
                        <a:lnTo>
                          <a:pt x="339" y="517"/>
                        </a:lnTo>
                        <a:lnTo>
                          <a:pt x="339" y="517"/>
                        </a:lnTo>
                        <a:lnTo>
                          <a:pt x="339" y="517"/>
                        </a:lnTo>
                        <a:lnTo>
                          <a:pt x="337" y="517"/>
                        </a:lnTo>
                        <a:lnTo>
                          <a:pt x="337" y="517"/>
                        </a:lnTo>
                        <a:lnTo>
                          <a:pt x="337" y="517"/>
                        </a:lnTo>
                        <a:lnTo>
                          <a:pt x="337" y="519"/>
                        </a:lnTo>
                        <a:lnTo>
                          <a:pt x="335" y="519"/>
                        </a:lnTo>
                        <a:lnTo>
                          <a:pt x="335" y="519"/>
                        </a:lnTo>
                        <a:lnTo>
                          <a:pt x="335" y="519"/>
                        </a:lnTo>
                        <a:lnTo>
                          <a:pt x="335" y="519"/>
                        </a:lnTo>
                        <a:lnTo>
                          <a:pt x="335" y="521"/>
                        </a:lnTo>
                        <a:lnTo>
                          <a:pt x="333" y="521"/>
                        </a:lnTo>
                        <a:lnTo>
                          <a:pt x="333" y="521"/>
                        </a:lnTo>
                        <a:lnTo>
                          <a:pt x="333" y="521"/>
                        </a:lnTo>
                        <a:lnTo>
                          <a:pt x="333" y="521"/>
                        </a:lnTo>
                        <a:lnTo>
                          <a:pt x="331" y="521"/>
                        </a:lnTo>
                        <a:lnTo>
                          <a:pt x="331" y="521"/>
                        </a:lnTo>
                        <a:lnTo>
                          <a:pt x="331" y="521"/>
                        </a:lnTo>
                        <a:lnTo>
                          <a:pt x="331" y="523"/>
                        </a:lnTo>
                        <a:lnTo>
                          <a:pt x="331" y="523"/>
                        </a:lnTo>
                        <a:lnTo>
                          <a:pt x="331" y="523"/>
                        </a:lnTo>
                        <a:lnTo>
                          <a:pt x="331" y="525"/>
                        </a:lnTo>
                        <a:lnTo>
                          <a:pt x="331" y="525"/>
                        </a:lnTo>
                        <a:lnTo>
                          <a:pt x="330" y="525"/>
                        </a:lnTo>
                        <a:lnTo>
                          <a:pt x="330" y="525"/>
                        </a:lnTo>
                        <a:lnTo>
                          <a:pt x="330" y="525"/>
                        </a:lnTo>
                        <a:lnTo>
                          <a:pt x="328" y="525"/>
                        </a:lnTo>
                        <a:lnTo>
                          <a:pt x="328" y="525"/>
                        </a:lnTo>
                        <a:lnTo>
                          <a:pt x="328" y="525"/>
                        </a:lnTo>
                        <a:lnTo>
                          <a:pt x="326" y="525"/>
                        </a:lnTo>
                        <a:lnTo>
                          <a:pt x="326" y="525"/>
                        </a:lnTo>
                        <a:lnTo>
                          <a:pt x="324" y="525"/>
                        </a:lnTo>
                        <a:lnTo>
                          <a:pt x="324" y="525"/>
                        </a:lnTo>
                        <a:lnTo>
                          <a:pt x="324" y="527"/>
                        </a:lnTo>
                        <a:lnTo>
                          <a:pt x="324" y="527"/>
                        </a:lnTo>
                        <a:lnTo>
                          <a:pt x="324" y="527"/>
                        </a:lnTo>
                        <a:lnTo>
                          <a:pt x="324" y="527"/>
                        </a:lnTo>
                        <a:lnTo>
                          <a:pt x="322" y="527"/>
                        </a:lnTo>
                        <a:lnTo>
                          <a:pt x="322" y="527"/>
                        </a:lnTo>
                        <a:lnTo>
                          <a:pt x="322" y="528"/>
                        </a:lnTo>
                        <a:lnTo>
                          <a:pt x="320" y="528"/>
                        </a:lnTo>
                        <a:lnTo>
                          <a:pt x="320" y="528"/>
                        </a:lnTo>
                        <a:lnTo>
                          <a:pt x="320" y="528"/>
                        </a:lnTo>
                        <a:lnTo>
                          <a:pt x="320" y="528"/>
                        </a:lnTo>
                        <a:lnTo>
                          <a:pt x="320" y="528"/>
                        </a:lnTo>
                        <a:lnTo>
                          <a:pt x="318" y="528"/>
                        </a:lnTo>
                        <a:lnTo>
                          <a:pt x="318" y="528"/>
                        </a:lnTo>
                        <a:lnTo>
                          <a:pt x="318" y="528"/>
                        </a:lnTo>
                        <a:lnTo>
                          <a:pt x="318" y="528"/>
                        </a:lnTo>
                        <a:lnTo>
                          <a:pt x="318" y="528"/>
                        </a:lnTo>
                        <a:lnTo>
                          <a:pt x="318" y="528"/>
                        </a:lnTo>
                        <a:lnTo>
                          <a:pt x="316" y="528"/>
                        </a:lnTo>
                        <a:lnTo>
                          <a:pt x="316" y="528"/>
                        </a:lnTo>
                        <a:lnTo>
                          <a:pt x="314" y="528"/>
                        </a:lnTo>
                        <a:lnTo>
                          <a:pt x="314" y="528"/>
                        </a:lnTo>
                        <a:lnTo>
                          <a:pt x="314" y="528"/>
                        </a:lnTo>
                        <a:lnTo>
                          <a:pt x="314" y="528"/>
                        </a:lnTo>
                        <a:lnTo>
                          <a:pt x="314" y="527"/>
                        </a:lnTo>
                        <a:lnTo>
                          <a:pt x="314" y="527"/>
                        </a:lnTo>
                        <a:lnTo>
                          <a:pt x="314" y="527"/>
                        </a:lnTo>
                        <a:lnTo>
                          <a:pt x="314" y="525"/>
                        </a:lnTo>
                        <a:lnTo>
                          <a:pt x="314" y="525"/>
                        </a:lnTo>
                        <a:lnTo>
                          <a:pt x="312" y="525"/>
                        </a:lnTo>
                        <a:lnTo>
                          <a:pt x="312" y="525"/>
                        </a:lnTo>
                        <a:lnTo>
                          <a:pt x="312" y="525"/>
                        </a:lnTo>
                        <a:lnTo>
                          <a:pt x="312" y="525"/>
                        </a:lnTo>
                        <a:lnTo>
                          <a:pt x="310" y="525"/>
                        </a:lnTo>
                        <a:lnTo>
                          <a:pt x="310" y="525"/>
                        </a:lnTo>
                        <a:lnTo>
                          <a:pt x="310" y="523"/>
                        </a:lnTo>
                        <a:lnTo>
                          <a:pt x="308" y="523"/>
                        </a:lnTo>
                        <a:lnTo>
                          <a:pt x="308" y="523"/>
                        </a:lnTo>
                        <a:lnTo>
                          <a:pt x="308" y="523"/>
                        </a:lnTo>
                        <a:lnTo>
                          <a:pt x="308" y="523"/>
                        </a:lnTo>
                        <a:lnTo>
                          <a:pt x="308" y="521"/>
                        </a:lnTo>
                        <a:lnTo>
                          <a:pt x="307" y="521"/>
                        </a:lnTo>
                        <a:lnTo>
                          <a:pt x="307" y="521"/>
                        </a:lnTo>
                        <a:lnTo>
                          <a:pt x="307" y="521"/>
                        </a:lnTo>
                        <a:lnTo>
                          <a:pt x="307" y="523"/>
                        </a:lnTo>
                        <a:lnTo>
                          <a:pt x="305" y="523"/>
                        </a:lnTo>
                        <a:lnTo>
                          <a:pt x="305" y="523"/>
                        </a:lnTo>
                        <a:lnTo>
                          <a:pt x="305" y="523"/>
                        </a:lnTo>
                        <a:lnTo>
                          <a:pt x="305" y="525"/>
                        </a:lnTo>
                        <a:lnTo>
                          <a:pt x="303" y="525"/>
                        </a:lnTo>
                        <a:lnTo>
                          <a:pt x="303" y="525"/>
                        </a:lnTo>
                        <a:lnTo>
                          <a:pt x="303" y="523"/>
                        </a:lnTo>
                        <a:lnTo>
                          <a:pt x="303" y="523"/>
                        </a:lnTo>
                        <a:lnTo>
                          <a:pt x="301" y="523"/>
                        </a:lnTo>
                        <a:lnTo>
                          <a:pt x="301" y="523"/>
                        </a:lnTo>
                        <a:lnTo>
                          <a:pt x="301" y="523"/>
                        </a:lnTo>
                        <a:lnTo>
                          <a:pt x="301" y="523"/>
                        </a:lnTo>
                        <a:lnTo>
                          <a:pt x="299" y="523"/>
                        </a:lnTo>
                        <a:lnTo>
                          <a:pt x="299" y="523"/>
                        </a:lnTo>
                        <a:lnTo>
                          <a:pt x="297" y="523"/>
                        </a:lnTo>
                        <a:lnTo>
                          <a:pt x="297" y="521"/>
                        </a:lnTo>
                        <a:lnTo>
                          <a:pt x="297" y="521"/>
                        </a:lnTo>
                        <a:lnTo>
                          <a:pt x="297" y="521"/>
                        </a:lnTo>
                        <a:lnTo>
                          <a:pt x="295" y="521"/>
                        </a:lnTo>
                        <a:lnTo>
                          <a:pt x="295" y="523"/>
                        </a:lnTo>
                        <a:lnTo>
                          <a:pt x="295" y="523"/>
                        </a:lnTo>
                        <a:lnTo>
                          <a:pt x="295" y="523"/>
                        </a:lnTo>
                        <a:lnTo>
                          <a:pt x="293" y="523"/>
                        </a:lnTo>
                        <a:lnTo>
                          <a:pt x="293" y="523"/>
                        </a:lnTo>
                        <a:lnTo>
                          <a:pt x="293" y="521"/>
                        </a:lnTo>
                        <a:lnTo>
                          <a:pt x="291" y="521"/>
                        </a:lnTo>
                        <a:lnTo>
                          <a:pt x="291" y="521"/>
                        </a:lnTo>
                        <a:lnTo>
                          <a:pt x="291" y="521"/>
                        </a:lnTo>
                        <a:lnTo>
                          <a:pt x="291" y="521"/>
                        </a:lnTo>
                        <a:lnTo>
                          <a:pt x="291" y="521"/>
                        </a:lnTo>
                        <a:lnTo>
                          <a:pt x="291" y="521"/>
                        </a:lnTo>
                        <a:lnTo>
                          <a:pt x="289" y="521"/>
                        </a:lnTo>
                        <a:lnTo>
                          <a:pt x="289" y="521"/>
                        </a:lnTo>
                        <a:lnTo>
                          <a:pt x="289" y="521"/>
                        </a:lnTo>
                        <a:lnTo>
                          <a:pt x="289" y="521"/>
                        </a:lnTo>
                        <a:lnTo>
                          <a:pt x="287" y="521"/>
                        </a:lnTo>
                        <a:lnTo>
                          <a:pt x="287" y="521"/>
                        </a:lnTo>
                        <a:lnTo>
                          <a:pt x="287" y="519"/>
                        </a:lnTo>
                        <a:lnTo>
                          <a:pt x="289" y="519"/>
                        </a:lnTo>
                        <a:lnTo>
                          <a:pt x="289" y="519"/>
                        </a:lnTo>
                        <a:lnTo>
                          <a:pt x="289" y="519"/>
                        </a:lnTo>
                        <a:lnTo>
                          <a:pt x="289" y="517"/>
                        </a:lnTo>
                        <a:lnTo>
                          <a:pt x="289" y="517"/>
                        </a:lnTo>
                        <a:lnTo>
                          <a:pt x="287" y="517"/>
                        </a:lnTo>
                        <a:lnTo>
                          <a:pt x="287" y="517"/>
                        </a:lnTo>
                        <a:lnTo>
                          <a:pt x="287" y="517"/>
                        </a:lnTo>
                        <a:lnTo>
                          <a:pt x="286" y="517"/>
                        </a:lnTo>
                        <a:lnTo>
                          <a:pt x="286" y="517"/>
                        </a:lnTo>
                        <a:lnTo>
                          <a:pt x="286" y="517"/>
                        </a:lnTo>
                        <a:lnTo>
                          <a:pt x="286" y="517"/>
                        </a:lnTo>
                        <a:lnTo>
                          <a:pt x="286" y="517"/>
                        </a:lnTo>
                        <a:lnTo>
                          <a:pt x="284" y="517"/>
                        </a:lnTo>
                        <a:lnTo>
                          <a:pt x="284" y="517"/>
                        </a:lnTo>
                        <a:lnTo>
                          <a:pt x="282" y="517"/>
                        </a:lnTo>
                        <a:lnTo>
                          <a:pt x="282" y="519"/>
                        </a:lnTo>
                        <a:lnTo>
                          <a:pt x="282" y="519"/>
                        </a:lnTo>
                        <a:lnTo>
                          <a:pt x="282" y="519"/>
                        </a:lnTo>
                        <a:lnTo>
                          <a:pt x="282" y="519"/>
                        </a:lnTo>
                        <a:lnTo>
                          <a:pt x="282" y="521"/>
                        </a:lnTo>
                        <a:lnTo>
                          <a:pt x="280" y="521"/>
                        </a:lnTo>
                        <a:lnTo>
                          <a:pt x="280" y="521"/>
                        </a:lnTo>
                        <a:lnTo>
                          <a:pt x="280" y="521"/>
                        </a:lnTo>
                        <a:lnTo>
                          <a:pt x="278" y="521"/>
                        </a:lnTo>
                        <a:lnTo>
                          <a:pt x="278" y="521"/>
                        </a:lnTo>
                        <a:lnTo>
                          <a:pt x="278" y="521"/>
                        </a:lnTo>
                        <a:lnTo>
                          <a:pt x="276" y="521"/>
                        </a:lnTo>
                        <a:lnTo>
                          <a:pt x="276" y="521"/>
                        </a:lnTo>
                        <a:lnTo>
                          <a:pt x="276" y="521"/>
                        </a:lnTo>
                        <a:lnTo>
                          <a:pt x="276" y="523"/>
                        </a:lnTo>
                        <a:lnTo>
                          <a:pt x="276" y="523"/>
                        </a:lnTo>
                        <a:lnTo>
                          <a:pt x="276" y="523"/>
                        </a:lnTo>
                        <a:lnTo>
                          <a:pt x="274" y="523"/>
                        </a:lnTo>
                        <a:lnTo>
                          <a:pt x="274" y="523"/>
                        </a:lnTo>
                        <a:lnTo>
                          <a:pt x="274" y="525"/>
                        </a:lnTo>
                        <a:lnTo>
                          <a:pt x="274" y="525"/>
                        </a:lnTo>
                        <a:lnTo>
                          <a:pt x="274" y="525"/>
                        </a:lnTo>
                        <a:lnTo>
                          <a:pt x="274" y="525"/>
                        </a:lnTo>
                        <a:lnTo>
                          <a:pt x="274" y="527"/>
                        </a:lnTo>
                        <a:lnTo>
                          <a:pt x="274" y="527"/>
                        </a:lnTo>
                        <a:lnTo>
                          <a:pt x="274" y="527"/>
                        </a:lnTo>
                        <a:lnTo>
                          <a:pt x="272" y="527"/>
                        </a:lnTo>
                        <a:lnTo>
                          <a:pt x="272" y="527"/>
                        </a:lnTo>
                        <a:lnTo>
                          <a:pt x="272" y="528"/>
                        </a:lnTo>
                        <a:lnTo>
                          <a:pt x="270" y="528"/>
                        </a:lnTo>
                        <a:lnTo>
                          <a:pt x="270" y="528"/>
                        </a:lnTo>
                        <a:lnTo>
                          <a:pt x="270" y="528"/>
                        </a:lnTo>
                        <a:lnTo>
                          <a:pt x="270" y="528"/>
                        </a:lnTo>
                        <a:lnTo>
                          <a:pt x="270" y="530"/>
                        </a:lnTo>
                        <a:lnTo>
                          <a:pt x="270" y="530"/>
                        </a:lnTo>
                        <a:lnTo>
                          <a:pt x="270" y="530"/>
                        </a:lnTo>
                        <a:lnTo>
                          <a:pt x="268" y="530"/>
                        </a:lnTo>
                        <a:lnTo>
                          <a:pt x="268" y="530"/>
                        </a:lnTo>
                        <a:lnTo>
                          <a:pt x="268" y="532"/>
                        </a:lnTo>
                        <a:lnTo>
                          <a:pt x="268" y="532"/>
                        </a:lnTo>
                        <a:lnTo>
                          <a:pt x="268" y="532"/>
                        </a:lnTo>
                        <a:lnTo>
                          <a:pt x="268" y="534"/>
                        </a:lnTo>
                        <a:lnTo>
                          <a:pt x="268" y="534"/>
                        </a:lnTo>
                        <a:lnTo>
                          <a:pt x="266" y="534"/>
                        </a:lnTo>
                        <a:lnTo>
                          <a:pt x="266" y="536"/>
                        </a:lnTo>
                        <a:lnTo>
                          <a:pt x="266" y="536"/>
                        </a:lnTo>
                        <a:lnTo>
                          <a:pt x="266" y="536"/>
                        </a:lnTo>
                        <a:lnTo>
                          <a:pt x="268" y="536"/>
                        </a:lnTo>
                        <a:lnTo>
                          <a:pt x="268" y="538"/>
                        </a:lnTo>
                        <a:lnTo>
                          <a:pt x="266" y="538"/>
                        </a:lnTo>
                        <a:lnTo>
                          <a:pt x="266" y="538"/>
                        </a:lnTo>
                        <a:lnTo>
                          <a:pt x="264" y="538"/>
                        </a:lnTo>
                        <a:lnTo>
                          <a:pt x="264" y="536"/>
                        </a:lnTo>
                        <a:lnTo>
                          <a:pt x="264" y="536"/>
                        </a:lnTo>
                        <a:lnTo>
                          <a:pt x="264" y="536"/>
                        </a:lnTo>
                        <a:lnTo>
                          <a:pt x="264" y="536"/>
                        </a:lnTo>
                        <a:lnTo>
                          <a:pt x="264" y="536"/>
                        </a:lnTo>
                        <a:lnTo>
                          <a:pt x="264" y="534"/>
                        </a:lnTo>
                        <a:lnTo>
                          <a:pt x="264" y="534"/>
                        </a:lnTo>
                        <a:lnTo>
                          <a:pt x="264" y="532"/>
                        </a:lnTo>
                        <a:lnTo>
                          <a:pt x="264" y="532"/>
                        </a:lnTo>
                        <a:lnTo>
                          <a:pt x="264" y="530"/>
                        </a:lnTo>
                        <a:lnTo>
                          <a:pt x="264" y="530"/>
                        </a:lnTo>
                        <a:lnTo>
                          <a:pt x="264" y="530"/>
                        </a:lnTo>
                        <a:lnTo>
                          <a:pt x="264" y="528"/>
                        </a:lnTo>
                        <a:lnTo>
                          <a:pt x="264" y="528"/>
                        </a:lnTo>
                        <a:lnTo>
                          <a:pt x="264" y="528"/>
                        </a:lnTo>
                        <a:lnTo>
                          <a:pt x="264" y="528"/>
                        </a:lnTo>
                        <a:lnTo>
                          <a:pt x="266" y="528"/>
                        </a:lnTo>
                        <a:lnTo>
                          <a:pt x="266" y="527"/>
                        </a:lnTo>
                        <a:lnTo>
                          <a:pt x="266" y="527"/>
                        </a:lnTo>
                        <a:lnTo>
                          <a:pt x="266" y="527"/>
                        </a:lnTo>
                        <a:lnTo>
                          <a:pt x="266" y="527"/>
                        </a:lnTo>
                        <a:lnTo>
                          <a:pt x="264" y="527"/>
                        </a:lnTo>
                        <a:lnTo>
                          <a:pt x="264" y="525"/>
                        </a:lnTo>
                        <a:lnTo>
                          <a:pt x="264" y="525"/>
                        </a:lnTo>
                        <a:lnTo>
                          <a:pt x="264" y="525"/>
                        </a:lnTo>
                        <a:lnTo>
                          <a:pt x="264" y="523"/>
                        </a:lnTo>
                        <a:lnTo>
                          <a:pt x="264" y="523"/>
                        </a:lnTo>
                        <a:lnTo>
                          <a:pt x="264" y="523"/>
                        </a:lnTo>
                        <a:lnTo>
                          <a:pt x="263" y="523"/>
                        </a:lnTo>
                        <a:lnTo>
                          <a:pt x="263" y="521"/>
                        </a:lnTo>
                        <a:lnTo>
                          <a:pt x="263" y="521"/>
                        </a:lnTo>
                        <a:lnTo>
                          <a:pt x="261" y="521"/>
                        </a:lnTo>
                        <a:lnTo>
                          <a:pt x="261" y="521"/>
                        </a:lnTo>
                        <a:lnTo>
                          <a:pt x="261" y="521"/>
                        </a:lnTo>
                        <a:lnTo>
                          <a:pt x="261" y="521"/>
                        </a:lnTo>
                        <a:lnTo>
                          <a:pt x="261" y="521"/>
                        </a:lnTo>
                        <a:lnTo>
                          <a:pt x="259" y="521"/>
                        </a:lnTo>
                        <a:lnTo>
                          <a:pt x="259" y="523"/>
                        </a:lnTo>
                        <a:lnTo>
                          <a:pt x="259" y="523"/>
                        </a:lnTo>
                        <a:lnTo>
                          <a:pt x="259" y="523"/>
                        </a:lnTo>
                        <a:lnTo>
                          <a:pt x="259" y="523"/>
                        </a:lnTo>
                        <a:lnTo>
                          <a:pt x="257" y="523"/>
                        </a:lnTo>
                        <a:lnTo>
                          <a:pt x="257" y="523"/>
                        </a:lnTo>
                        <a:lnTo>
                          <a:pt x="255" y="523"/>
                        </a:lnTo>
                        <a:lnTo>
                          <a:pt x="255" y="523"/>
                        </a:lnTo>
                        <a:lnTo>
                          <a:pt x="255" y="523"/>
                        </a:lnTo>
                        <a:lnTo>
                          <a:pt x="253" y="523"/>
                        </a:lnTo>
                        <a:lnTo>
                          <a:pt x="253" y="525"/>
                        </a:lnTo>
                        <a:lnTo>
                          <a:pt x="253" y="525"/>
                        </a:lnTo>
                        <a:lnTo>
                          <a:pt x="253" y="525"/>
                        </a:lnTo>
                        <a:lnTo>
                          <a:pt x="253" y="523"/>
                        </a:lnTo>
                        <a:lnTo>
                          <a:pt x="251" y="523"/>
                        </a:lnTo>
                        <a:lnTo>
                          <a:pt x="251" y="523"/>
                        </a:lnTo>
                        <a:lnTo>
                          <a:pt x="251" y="525"/>
                        </a:lnTo>
                        <a:lnTo>
                          <a:pt x="249" y="525"/>
                        </a:lnTo>
                        <a:lnTo>
                          <a:pt x="249" y="525"/>
                        </a:lnTo>
                        <a:lnTo>
                          <a:pt x="249" y="525"/>
                        </a:lnTo>
                        <a:lnTo>
                          <a:pt x="249" y="523"/>
                        </a:lnTo>
                        <a:lnTo>
                          <a:pt x="247" y="523"/>
                        </a:lnTo>
                        <a:lnTo>
                          <a:pt x="247" y="523"/>
                        </a:lnTo>
                        <a:lnTo>
                          <a:pt x="247" y="523"/>
                        </a:lnTo>
                        <a:lnTo>
                          <a:pt x="247" y="523"/>
                        </a:lnTo>
                        <a:lnTo>
                          <a:pt x="247" y="523"/>
                        </a:lnTo>
                        <a:lnTo>
                          <a:pt x="247" y="525"/>
                        </a:lnTo>
                        <a:lnTo>
                          <a:pt x="245" y="525"/>
                        </a:lnTo>
                        <a:lnTo>
                          <a:pt x="245" y="525"/>
                        </a:lnTo>
                        <a:lnTo>
                          <a:pt x="245" y="527"/>
                        </a:lnTo>
                        <a:lnTo>
                          <a:pt x="245" y="527"/>
                        </a:lnTo>
                        <a:lnTo>
                          <a:pt x="243" y="527"/>
                        </a:lnTo>
                        <a:lnTo>
                          <a:pt x="243" y="527"/>
                        </a:lnTo>
                        <a:lnTo>
                          <a:pt x="243" y="527"/>
                        </a:lnTo>
                        <a:lnTo>
                          <a:pt x="243" y="527"/>
                        </a:lnTo>
                        <a:lnTo>
                          <a:pt x="242" y="527"/>
                        </a:lnTo>
                        <a:lnTo>
                          <a:pt x="242" y="527"/>
                        </a:lnTo>
                        <a:lnTo>
                          <a:pt x="242" y="527"/>
                        </a:lnTo>
                        <a:lnTo>
                          <a:pt x="240" y="527"/>
                        </a:lnTo>
                        <a:lnTo>
                          <a:pt x="240" y="527"/>
                        </a:lnTo>
                        <a:lnTo>
                          <a:pt x="238" y="527"/>
                        </a:lnTo>
                        <a:lnTo>
                          <a:pt x="238" y="527"/>
                        </a:lnTo>
                        <a:lnTo>
                          <a:pt x="238" y="527"/>
                        </a:lnTo>
                        <a:lnTo>
                          <a:pt x="236" y="527"/>
                        </a:lnTo>
                        <a:lnTo>
                          <a:pt x="236" y="527"/>
                        </a:lnTo>
                        <a:lnTo>
                          <a:pt x="236" y="527"/>
                        </a:lnTo>
                        <a:lnTo>
                          <a:pt x="236" y="525"/>
                        </a:lnTo>
                        <a:lnTo>
                          <a:pt x="236" y="525"/>
                        </a:lnTo>
                        <a:lnTo>
                          <a:pt x="234" y="525"/>
                        </a:lnTo>
                        <a:lnTo>
                          <a:pt x="234" y="525"/>
                        </a:lnTo>
                        <a:lnTo>
                          <a:pt x="234" y="525"/>
                        </a:lnTo>
                        <a:lnTo>
                          <a:pt x="232" y="525"/>
                        </a:lnTo>
                        <a:lnTo>
                          <a:pt x="232" y="525"/>
                        </a:lnTo>
                        <a:lnTo>
                          <a:pt x="232" y="527"/>
                        </a:lnTo>
                        <a:lnTo>
                          <a:pt x="232" y="527"/>
                        </a:lnTo>
                        <a:lnTo>
                          <a:pt x="232" y="525"/>
                        </a:lnTo>
                        <a:lnTo>
                          <a:pt x="232" y="525"/>
                        </a:lnTo>
                        <a:lnTo>
                          <a:pt x="232" y="525"/>
                        </a:lnTo>
                        <a:lnTo>
                          <a:pt x="230" y="525"/>
                        </a:lnTo>
                        <a:lnTo>
                          <a:pt x="230" y="523"/>
                        </a:lnTo>
                        <a:lnTo>
                          <a:pt x="230" y="523"/>
                        </a:lnTo>
                        <a:lnTo>
                          <a:pt x="230" y="523"/>
                        </a:lnTo>
                        <a:lnTo>
                          <a:pt x="228" y="523"/>
                        </a:lnTo>
                        <a:lnTo>
                          <a:pt x="228" y="523"/>
                        </a:lnTo>
                        <a:lnTo>
                          <a:pt x="228" y="523"/>
                        </a:lnTo>
                        <a:lnTo>
                          <a:pt x="226" y="523"/>
                        </a:lnTo>
                        <a:lnTo>
                          <a:pt x="226" y="523"/>
                        </a:lnTo>
                        <a:lnTo>
                          <a:pt x="226" y="523"/>
                        </a:lnTo>
                        <a:lnTo>
                          <a:pt x="226" y="523"/>
                        </a:lnTo>
                        <a:lnTo>
                          <a:pt x="226" y="523"/>
                        </a:lnTo>
                        <a:lnTo>
                          <a:pt x="226" y="523"/>
                        </a:lnTo>
                        <a:lnTo>
                          <a:pt x="224" y="523"/>
                        </a:lnTo>
                        <a:lnTo>
                          <a:pt x="224" y="523"/>
                        </a:lnTo>
                        <a:lnTo>
                          <a:pt x="224" y="525"/>
                        </a:lnTo>
                        <a:lnTo>
                          <a:pt x="224" y="525"/>
                        </a:lnTo>
                        <a:lnTo>
                          <a:pt x="224" y="525"/>
                        </a:lnTo>
                        <a:lnTo>
                          <a:pt x="224" y="527"/>
                        </a:lnTo>
                        <a:lnTo>
                          <a:pt x="224" y="527"/>
                        </a:lnTo>
                        <a:lnTo>
                          <a:pt x="224" y="525"/>
                        </a:lnTo>
                        <a:lnTo>
                          <a:pt x="222" y="525"/>
                        </a:lnTo>
                        <a:lnTo>
                          <a:pt x="222" y="525"/>
                        </a:lnTo>
                        <a:lnTo>
                          <a:pt x="222" y="525"/>
                        </a:lnTo>
                        <a:lnTo>
                          <a:pt x="222" y="525"/>
                        </a:lnTo>
                        <a:lnTo>
                          <a:pt x="220" y="525"/>
                        </a:lnTo>
                        <a:lnTo>
                          <a:pt x="220" y="525"/>
                        </a:lnTo>
                        <a:lnTo>
                          <a:pt x="220" y="525"/>
                        </a:lnTo>
                        <a:lnTo>
                          <a:pt x="220" y="523"/>
                        </a:lnTo>
                        <a:lnTo>
                          <a:pt x="219" y="523"/>
                        </a:lnTo>
                        <a:lnTo>
                          <a:pt x="219" y="523"/>
                        </a:lnTo>
                        <a:lnTo>
                          <a:pt x="219" y="521"/>
                        </a:lnTo>
                        <a:lnTo>
                          <a:pt x="219" y="521"/>
                        </a:lnTo>
                        <a:lnTo>
                          <a:pt x="219" y="521"/>
                        </a:lnTo>
                        <a:lnTo>
                          <a:pt x="219" y="521"/>
                        </a:lnTo>
                        <a:lnTo>
                          <a:pt x="217" y="521"/>
                        </a:lnTo>
                        <a:lnTo>
                          <a:pt x="217" y="521"/>
                        </a:lnTo>
                        <a:lnTo>
                          <a:pt x="217" y="521"/>
                        </a:lnTo>
                        <a:lnTo>
                          <a:pt x="217" y="521"/>
                        </a:lnTo>
                        <a:lnTo>
                          <a:pt x="217" y="523"/>
                        </a:lnTo>
                        <a:lnTo>
                          <a:pt x="217" y="523"/>
                        </a:lnTo>
                        <a:lnTo>
                          <a:pt x="217" y="523"/>
                        </a:lnTo>
                        <a:lnTo>
                          <a:pt x="217" y="525"/>
                        </a:lnTo>
                        <a:lnTo>
                          <a:pt x="217" y="525"/>
                        </a:lnTo>
                        <a:lnTo>
                          <a:pt x="217" y="525"/>
                        </a:lnTo>
                        <a:lnTo>
                          <a:pt x="217" y="525"/>
                        </a:lnTo>
                        <a:lnTo>
                          <a:pt x="215" y="525"/>
                        </a:lnTo>
                        <a:lnTo>
                          <a:pt x="215" y="525"/>
                        </a:lnTo>
                        <a:lnTo>
                          <a:pt x="215" y="525"/>
                        </a:lnTo>
                        <a:lnTo>
                          <a:pt x="215" y="523"/>
                        </a:lnTo>
                        <a:lnTo>
                          <a:pt x="215" y="523"/>
                        </a:lnTo>
                        <a:lnTo>
                          <a:pt x="215" y="523"/>
                        </a:lnTo>
                        <a:lnTo>
                          <a:pt x="215" y="521"/>
                        </a:lnTo>
                        <a:lnTo>
                          <a:pt x="213" y="521"/>
                        </a:lnTo>
                        <a:lnTo>
                          <a:pt x="213" y="521"/>
                        </a:lnTo>
                        <a:lnTo>
                          <a:pt x="213" y="521"/>
                        </a:lnTo>
                        <a:lnTo>
                          <a:pt x="213" y="521"/>
                        </a:lnTo>
                        <a:lnTo>
                          <a:pt x="211" y="521"/>
                        </a:lnTo>
                        <a:lnTo>
                          <a:pt x="211" y="519"/>
                        </a:lnTo>
                        <a:lnTo>
                          <a:pt x="211" y="519"/>
                        </a:lnTo>
                        <a:lnTo>
                          <a:pt x="211" y="519"/>
                        </a:lnTo>
                        <a:lnTo>
                          <a:pt x="211" y="519"/>
                        </a:lnTo>
                        <a:lnTo>
                          <a:pt x="209" y="519"/>
                        </a:lnTo>
                        <a:lnTo>
                          <a:pt x="209" y="519"/>
                        </a:lnTo>
                        <a:lnTo>
                          <a:pt x="209" y="517"/>
                        </a:lnTo>
                        <a:lnTo>
                          <a:pt x="209" y="517"/>
                        </a:lnTo>
                        <a:lnTo>
                          <a:pt x="209" y="517"/>
                        </a:lnTo>
                        <a:lnTo>
                          <a:pt x="207" y="517"/>
                        </a:lnTo>
                        <a:lnTo>
                          <a:pt x="207" y="517"/>
                        </a:lnTo>
                        <a:lnTo>
                          <a:pt x="205" y="517"/>
                        </a:lnTo>
                        <a:lnTo>
                          <a:pt x="205" y="517"/>
                        </a:lnTo>
                        <a:lnTo>
                          <a:pt x="205" y="517"/>
                        </a:lnTo>
                        <a:lnTo>
                          <a:pt x="205" y="517"/>
                        </a:lnTo>
                        <a:lnTo>
                          <a:pt x="203" y="517"/>
                        </a:lnTo>
                        <a:lnTo>
                          <a:pt x="203" y="517"/>
                        </a:lnTo>
                        <a:lnTo>
                          <a:pt x="201" y="517"/>
                        </a:lnTo>
                        <a:lnTo>
                          <a:pt x="201" y="517"/>
                        </a:lnTo>
                        <a:lnTo>
                          <a:pt x="201" y="517"/>
                        </a:lnTo>
                        <a:lnTo>
                          <a:pt x="201" y="517"/>
                        </a:lnTo>
                        <a:lnTo>
                          <a:pt x="199" y="517"/>
                        </a:lnTo>
                        <a:lnTo>
                          <a:pt x="199" y="515"/>
                        </a:lnTo>
                        <a:lnTo>
                          <a:pt x="199" y="515"/>
                        </a:lnTo>
                        <a:lnTo>
                          <a:pt x="199" y="513"/>
                        </a:lnTo>
                        <a:lnTo>
                          <a:pt x="201" y="513"/>
                        </a:lnTo>
                        <a:lnTo>
                          <a:pt x="201" y="513"/>
                        </a:lnTo>
                        <a:lnTo>
                          <a:pt x="201" y="513"/>
                        </a:lnTo>
                        <a:lnTo>
                          <a:pt x="201" y="511"/>
                        </a:lnTo>
                        <a:lnTo>
                          <a:pt x="201" y="511"/>
                        </a:lnTo>
                        <a:lnTo>
                          <a:pt x="201" y="509"/>
                        </a:lnTo>
                        <a:lnTo>
                          <a:pt x="199" y="509"/>
                        </a:lnTo>
                        <a:lnTo>
                          <a:pt x="199" y="509"/>
                        </a:lnTo>
                        <a:lnTo>
                          <a:pt x="199" y="509"/>
                        </a:lnTo>
                        <a:lnTo>
                          <a:pt x="199" y="511"/>
                        </a:lnTo>
                        <a:lnTo>
                          <a:pt x="197" y="511"/>
                        </a:lnTo>
                        <a:lnTo>
                          <a:pt x="197" y="511"/>
                        </a:lnTo>
                        <a:lnTo>
                          <a:pt x="197" y="511"/>
                        </a:lnTo>
                        <a:lnTo>
                          <a:pt x="197" y="511"/>
                        </a:lnTo>
                        <a:lnTo>
                          <a:pt x="196" y="511"/>
                        </a:lnTo>
                        <a:lnTo>
                          <a:pt x="196" y="511"/>
                        </a:lnTo>
                        <a:lnTo>
                          <a:pt x="196" y="511"/>
                        </a:lnTo>
                        <a:lnTo>
                          <a:pt x="196" y="511"/>
                        </a:lnTo>
                        <a:lnTo>
                          <a:pt x="194" y="511"/>
                        </a:lnTo>
                        <a:lnTo>
                          <a:pt x="194" y="511"/>
                        </a:lnTo>
                        <a:lnTo>
                          <a:pt x="194" y="511"/>
                        </a:lnTo>
                        <a:lnTo>
                          <a:pt x="194" y="511"/>
                        </a:lnTo>
                        <a:lnTo>
                          <a:pt x="194" y="509"/>
                        </a:lnTo>
                        <a:lnTo>
                          <a:pt x="192" y="509"/>
                        </a:lnTo>
                        <a:lnTo>
                          <a:pt x="192" y="509"/>
                        </a:lnTo>
                        <a:lnTo>
                          <a:pt x="192" y="507"/>
                        </a:lnTo>
                        <a:lnTo>
                          <a:pt x="192" y="507"/>
                        </a:lnTo>
                        <a:lnTo>
                          <a:pt x="190" y="507"/>
                        </a:lnTo>
                        <a:lnTo>
                          <a:pt x="190" y="509"/>
                        </a:lnTo>
                        <a:lnTo>
                          <a:pt x="190" y="509"/>
                        </a:lnTo>
                        <a:lnTo>
                          <a:pt x="190" y="509"/>
                        </a:lnTo>
                        <a:lnTo>
                          <a:pt x="188" y="509"/>
                        </a:lnTo>
                        <a:lnTo>
                          <a:pt x="188" y="509"/>
                        </a:lnTo>
                        <a:lnTo>
                          <a:pt x="188" y="507"/>
                        </a:lnTo>
                        <a:lnTo>
                          <a:pt x="188" y="507"/>
                        </a:lnTo>
                        <a:lnTo>
                          <a:pt x="188" y="505"/>
                        </a:lnTo>
                        <a:lnTo>
                          <a:pt x="188" y="505"/>
                        </a:lnTo>
                        <a:lnTo>
                          <a:pt x="188" y="505"/>
                        </a:lnTo>
                        <a:lnTo>
                          <a:pt x="186" y="505"/>
                        </a:lnTo>
                        <a:lnTo>
                          <a:pt x="186" y="505"/>
                        </a:lnTo>
                        <a:lnTo>
                          <a:pt x="186" y="505"/>
                        </a:lnTo>
                        <a:lnTo>
                          <a:pt x="184" y="505"/>
                        </a:lnTo>
                        <a:lnTo>
                          <a:pt x="184" y="505"/>
                        </a:lnTo>
                        <a:lnTo>
                          <a:pt x="184" y="505"/>
                        </a:lnTo>
                        <a:lnTo>
                          <a:pt x="184" y="504"/>
                        </a:lnTo>
                        <a:lnTo>
                          <a:pt x="184" y="504"/>
                        </a:lnTo>
                        <a:lnTo>
                          <a:pt x="182" y="504"/>
                        </a:lnTo>
                        <a:lnTo>
                          <a:pt x="182" y="502"/>
                        </a:lnTo>
                        <a:lnTo>
                          <a:pt x="182" y="502"/>
                        </a:lnTo>
                        <a:lnTo>
                          <a:pt x="184" y="502"/>
                        </a:lnTo>
                        <a:lnTo>
                          <a:pt x="184" y="500"/>
                        </a:lnTo>
                        <a:lnTo>
                          <a:pt x="184" y="500"/>
                        </a:lnTo>
                        <a:lnTo>
                          <a:pt x="184" y="498"/>
                        </a:lnTo>
                        <a:lnTo>
                          <a:pt x="184" y="498"/>
                        </a:lnTo>
                        <a:lnTo>
                          <a:pt x="182" y="498"/>
                        </a:lnTo>
                        <a:lnTo>
                          <a:pt x="182" y="498"/>
                        </a:lnTo>
                        <a:lnTo>
                          <a:pt x="182" y="496"/>
                        </a:lnTo>
                        <a:lnTo>
                          <a:pt x="182" y="496"/>
                        </a:lnTo>
                        <a:lnTo>
                          <a:pt x="180" y="496"/>
                        </a:lnTo>
                        <a:lnTo>
                          <a:pt x="180" y="496"/>
                        </a:lnTo>
                        <a:lnTo>
                          <a:pt x="178" y="496"/>
                        </a:lnTo>
                        <a:lnTo>
                          <a:pt x="178" y="496"/>
                        </a:lnTo>
                        <a:lnTo>
                          <a:pt x="178" y="496"/>
                        </a:lnTo>
                        <a:lnTo>
                          <a:pt x="178" y="498"/>
                        </a:lnTo>
                        <a:lnTo>
                          <a:pt x="176" y="498"/>
                        </a:lnTo>
                        <a:lnTo>
                          <a:pt x="176" y="498"/>
                        </a:lnTo>
                        <a:lnTo>
                          <a:pt x="175" y="498"/>
                        </a:lnTo>
                        <a:lnTo>
                          <a:pt x="175" y="498"/>
                        </a:lnTo>
                        <a:lnTo>
                          <a:pt x="175" y="498"/>
                        </a:lnTo>
                        <a:lnTo>
                          <a:pt x="175" y="498"/>
                        </a:lnTo>
                        <a:lnTo>
                          <a:pt x="175" y="500"/>
                        </a:lnTo>
                        <a:lnTo>
                          <a:pt x="173" y="500"/>
                        </a:lnTo>
                        <a:lnTo>
                          <a:pt x="173" y="498"/>
                        </a:lnTo>
                        <a:lnTo>
                          <a:pt x="173" y="498"/>
                        </a:lnTo>
                        <a:lnTo>
                          <a:pt x="173" y="498"/>
                        </a:lnTo>
                        <a:lnTo>
                          <a:pt x="173" y="498"/>
                        </a:lnTo>
                        <a:lnTo>
                          <a:pt x="171" y="498"/>
                        </a:lnTo>
                        <a:lnTo>
                          <a:pt x="171" y="496"/>
                        </a:lnTo>
                        <a:lnTo>
                          <a:pt x="171" y="496"/>
                        </a:lnTo>
                        <a:lnTo>
                          <a:pt x="171" y="496"/>
                        </a:lnTo>
                        <a:lnTo>
                          <a:pt x="171" y="496"/>
                        </a:lnTo>
                        <a:lnTo>
                          <a:pt x="169" y="496"/>
                        </a:lnTo>
                        <a:lnTo>
                          <a:pt x="169" y="494"/>
                        </a:lnTo>
                        <a:lnTo>
                          <a:pt x="169" y="494"/>
                        </a:lnTo>
                        <a:lnTo>
                          <a:pt x="169" y="494"/>
                        </a:lnTo>
                        <a:lnTo>
                          <a:pt x="169" y="492"/>
                        </a:lnTo>
                        <a:lnTo>
                          <a:pt x="169" y="492"/>
                        </a:lnTo>
                        <a:lnTo>
                          <a:pt x="167" y="492"/>
                        </a:lnTo>
                        <a:lnTo>
                          <a:pt x="167" y="492"/>
                        </a:lnTo>
                        <a:lnTo>
                          <a:pt x="167" y="490"/>
                        </a:lnTo>
                        <a:lnTo>
                          <a:pt x="167" y="490"/>
                        </a:lnTo>
                        <a:lnTo>
                          <a:pt x="167" y="490"/>
                        </a:lnTo>
                        <a:lnTo>
                          <a:pt x="167" y="490"/>
                        </a:lnTo>
                        <a:lnTo>
                          <a:pt x="165" y="490"/>
                        </a:lnTo>
                        <a:lnTo>
                          <a:pt x="165" y="490"/>
                        </a:lnTo>
                        <a:lnTo>
                          <a:pt x="163" y="490"/>
                        </a:lnTo>
                        <a:lnTo>
                          <a:pt x="163" y="488"/>
                        </a:lnTo>
                        <a:lnTo>
                          <a:pt x="163" y="488"/>
                        </a:lnTo>
                        <a:lnTo>
                          <a:pt x="163" y="488"/>
                        </a:lnTo>
                        <a:lnTo>
                          <a:pt x="163" y="488"/>
                        </a:lnTo>
                        <a:lnTo>
                          <a:pt x="161" y="488"/>
                        </a:lnTo>
                        <a:lnTo>
                          <a:pt x="161" y="488"/>
                        </a:lnTo>
                        <a:lnTo>
                          <a:pt x="161" y="488"/>
                        </a:lnTo>
                        <a:lnTo>
                          <a:pt x="159" y="488"/>
                        </a:lnTo>
                        <a:lnTo>
                          <a:pt x="159" y="488"/>
                        </a:lnTo>
                        <a:lnTo>
                          <a:pt x="159" y="488"/>
                        </a:lnTo>
                        <a:lnTo>
                          <a:pt x="157" y="488"/>
                        </a:lnTo>
                        <a:lnTo>
                          <a:pt x="157" y="486"/>
                        </a:lnTo>
                        <a:lnTo>
                          <a:pt x="157" y="486"/>
                        </a:lnTo>
                        <a:lnTo>
                          <a:pt x="157" y="486"/>
                        </a:lnTo>
                        <a:lnTo>
                          <a:pt x="157" y="484"/>
                        </a:lnTo>
                        <a:lnTo>
                          <a:pt x="157" y="484"/>
                        </a:lnTo>
                        <a:lnTo>
                          <a:pt x="157" y="484"/>
                        </a:lnTo>
                        <a:lnTo>
                          <a:pt x="155" y="484"/>
                        </a:lnTo>
                        <a:lnTo>
                          <a:pt x="155" y="482"/>
                        </a:lnTo>
                        <a:lnTo>
                          <a:pt x="155" y="482"/>
                        </a:lnTo>
                        <a:lnTo>
                          <a:pt x="155" y="482"/>
                        </a:lnTo>
                        <a:lnTo>
                          <a:pt x="155" y="482"/>
                        </a:lnTo>
                        <a:lnTo>
                          <a:pt x="153" y="482"/>
                        </a:lnTo>
                        <a:lnTo>
                          <a:pt x="153" y="482"/>
                        </a:lnTo>
                        <a:lnTo>
                          <a:pt x="152" y="482"/>
                        </a:lnTo>
                        <a:lnTo>
                          <a:pt x="152" y="481"/>
                        </a:lnTo>
                        <a:lnTo>
                          <a:pt x="152" y="481"/>
                        </a:lnTo>
                        <a:lnTo>
                          <a:pt x="152" y="481"/>
                        </a:lnTo>
                        <a:lnTo>
                          <a:pt x="150" y="481"/>
                        </a:lnTo>
                        <a:lnTo>
                          <a:pt x="150" y="481"/>
                        </a:lnTo>
                        <a:lnTo>
                          <a:pt x="150" y="481"/>
                        </a:lnTo>
                        <a:lnTo>
                          <a:pt x="150" y="481"/>
                        </a:lnTo>
                        <a:lnTo>
                          <a:pt x="150" y="481"/>
                        </a:lnTo>
                        <a:lnTo>
                          <a:pt x="150" y="479"/>
                        </a:lnTo>
                        <a:lnTo>
                          <a:pt x="150" y="479"/>
                        </a:lnTo>
                        <a:lnTo>
                          <a:pt x="148" y="479"/>
                        </a:lnTo>
                        <a:lnTo>
                          <a:pt x="148" y="477"/>
                        </a:lnTo>
                        <a:lnTo>
                          <a:pt x="148" y="477"/>
                        </a:lnTo>
                        <a:lnTo>
                          <a:pt x="148" y="475"/>
                        </a:lnTo>
                        <a:lnTo>
                          <a:pt x="148" y="475"/>
                        </a:lnTo>
                        <a:lnTo>
                          <a:pt x="146" y="475"/>
                        </a:lnTo>
                        <a:lnTo>
                          <a:pt x="146" y="475"/>
                        </a:lnTo>
                        <a:lnTo>
                          <a:pt x="146" y="475"/>
                        </a:lnTo>
                        <a:lnTo>
                          <a:pt x="146" y="475"/>
                        </a:lnTo>
                        <a:lnTo>
                          <a:pt x="144" y="475"/>
                        </a:lnTo>
                        <a:lnTo>
                          <a:pt x="144" y="475"/>
                        </a:lnTo>
                        <a:lnTo>
                          <a:pt x="142" y="475"/>
                        </a:lnTo>
                        <a:lnTo>
                          <a:pt x="142" y="475"/>
                        </a:lnTo>
                        <a:lnTo>
                          <a:pt x="142" y="475"/>
                        </a:lnTo>
                        <a:lnTo>
                          <a:pt x="140" y="475"/>
                        </a:lnTo>
                        <a:lnTo>
                          <a:pt x="140" y="473"/>
                        </a:lnTo>
                        <a:lnTo>
                          <a:pt x="140" y="473"/>
                        </a:lnTo>
                        <a:lnTo>
                          <a:pt x="140" y="473"/>
                        </a:lnTo>
                        <a:lnTo>
                          <a:pt x="138" y="473"/>
                        </a:lnTo>
                        <a:lnTo>
                          <a:pt x="138" y="475"/>
                        </a:lnTo>
                        <a:lnTo>
                          <a:pt x="138" y="475"/>
                        </a:lnTo>
                        <a:lnTo>
                          <a:pt x="136" y="475"/>
                        </a:lnTo>
                        <a:lnTo>
                          <a:pt x="136" y="473"/>
                        </a:lnTo>
                        <a:lnTo>
                          <a:pt x="136" y="473"/>
                        </a:lnTo>
                        <a:lnTo>
                          <a:pt x="136" y="473"/>
                        </a:lnTo>
                        <a:lnTo>
                          <a:pt x="134" y="473"/>
                        </a:lnTo>
                        <a:lnTo>
                          <a:pt x="134" y="475"/>
                        </a:lnTo>
                        <a:lnTo>
                          <a:pt x="134" y="475"/>
                        </a:lnTo>
                        <a:lnTo>
                          <a:pt x="136" y="475"/>
                        </a:lnTo>
                        <a:lnTo>
                          <a:pt x="136" y="477"/>
                        </a:lnTo>
                        <a:lnTo>
                          <a:pt x="136" y="477"/>
                        </a:lnTo>
                        <a:lnTo>
                          <a:pt x="134" y="477"/>
                        </a:lnTo>
                        <a:lnTo>
                          <a:pt x="134" y="479"/>
                        </a:lnTo>
                        <a:lnTo>
                          <a:pt x="134" y="479"/>
                        </a:lnTo>
                        <a:lnTo>
                          <a:pt x="134" y="479"/>
                        </a:lnTo>
                        <a:lnTo>
                          <a:pt x="134" y="479"/>
                        </a:lnTo>
                        <a:lnTo>
                          <a:pt x="134" y="481"/>
                        </a:lnTo>
                        <a:lnTo>
                          <a:pt x="132" y="481"/>
                        </a:lnTo>
                        <a:lnTo>
                          <a:pt x="132" y="481"/>
                        </a:lnTo>
                        <a:lnTo>
                          <a:pt x="132" y="481"/>
                        </a:lnTo>
                        <a:lnTo>
                          <a:pt x="132" y="481"/>
                        </a:lnTo>
                        <a:lnTo>
                          <a:pt x="131" y="481"/>
                        </a:lnTo>
                        <a:lnTo>
                          <a:pt x="131" y="481"/>
                        </a:lnTo>
                        <a:lnTo>
                          <a:pt x="131" y="481"/>
                        </a:lnTo>
                        <a:lnTo>
                          <a:pt x="131" y="481"/>
                        </a:lnTo>
                        <a:lnTo>
                          <a:pt x="131" y="481"/>
                        </a:lnTo>
                        <a:lnTo>
                          <a:pt x="131" y="479"/>
                        </a:lnTo>
                        <a:lnTo>
                          <a:pt x="129" y="479"/>
                        </a:lnTo>
                        <a:lnTo>
                          <a:pt x="129" y="479"/>
                        </a:lnTo>
                        <a:lnTo>
                          <a:pt x="129" y="477"/>
                        </a:lnTo>
                        <a:lnTo>
                          <a:pt x="129" y="477"/>
                        </a:lnTo>
                        <a:lnTo>
                          <a:pt x="129" y="477"/>
                        </a:lnTo>
                        <a:lnTo>
                          <a:pt x="129" y="477"/>
                        </a:lnTo>
                        <a:lnTo>
                          <a:pt x="127" y="477"/>
                        </a:lnTo>
                        <a:lnTo>
                          <a:pt x="127" y="477"/>
                        </a:lnTo>
                        <a:lnTo>
                          <a:pt x="125" y="477"/>
                        </a:lnTo>
                        <a:lnTo>
                          <a:pt x="125" y="475"/>
                        </a:lnTo>
                        <a:lnTo>
                          <a:pt x="125" y="475"/>
                        </a:lnTo>
                        <a:lnTo>
                          <a:pt x="125" y="475"/>
                        </a:lnTo>
                        <a:lnTo>
                          <a:pt x="125" y="475"/>
                        </a:lnTo>
                        <a:lnTo>
                          <a:pt x="125" y="473"/>
                        </a:lnTo>
                        <a:lnTo>
                          <a:pt x="123" y="473"/>
                        </a:lnTo>
                        <a:lnTo>
                          <a:pt x="123" y="473"/>
                        </a:lnTo>
                        <a:lnTo>
                          <a:pt x="123" y="473"/>
                        </a:lnTo>
                        <a:lnTo>
                          <a:pt x="123" y="473"/>
                        </a:lnTo>
                        <a:lnTo>
                          <a:pt x="121" y="473"/>
                        </a:lnTo>
                        <a:lnTo>
                          <a:pt x="121" y="473"/>
                        </a:lnTo>
                        <a:lnTo>
                          <a:pt x="119" y="473"/>
                        </a:lnTo>
                        <a:lnTo>
                          <a:pt x="119" y="473"/>
                        </a:lnTo>
                        <a:lnTo>
                          <a:pt x="119" y="473"/>
                        </a:lnTo>
                        <a:lnTo>
                          <a:pt x="119" y="473"/>
                        </a:lnTo>
                        <a:lnTo>
                          <a:pt x="119" y="471"/>
                        </a:lnTo>
                        <a:lnTo>
                          <a:pt x="117" y="471"/>
                        </a:lnTo>
                        <a:lnTo>
                          <a:pt x="117" y="471"/>
                        </a:lnTo>
                        <a:lnTo>
                          <a:pt x="117" y="471"/>
                        </a:lnTo>
                        <a:lnTo>
                          <a:pt x="115" y="471"/>
                        </a:lnTo>
                        <a:lnTo>
                          <a:pt x="115" y="471"/>
                        </a:lnTo>
                        <a:lnTo>
                          <a:pt x="115" y="471"/>
                        </a:lnTo>
                        <a:lnTo>
                          <a:pt x="115" y="469"/>
                        </a:lnTo>
                        <a:lnTo>
                          <a:pt x="115" y="469"/>
                        </a:lnTo>
                        <a:lnTo>
                          <a:pt x="115" y="467"/>
                        </a:lnTo>
                        <a:lnTo>
                          <a:pt x="115" y="467"/>
                        </a:lnTo>
                        <a:lnTo>
                          <a:pt x="115" y="467"/>
                        </a:lnTo>
                        <a:lnTo>
                          <a:pt x="115" y="467"/>
                        </a:lnTo>
                        <a:lnTo>
                          <a:pt x="115" y="465"/>
                        </a:lnTo>
                        <a:lnTo>
                          <a:pt x="113" y="465"/>
                        </a:lnTo>
                        <a:lnTo>
                          <a:pt x="113" y="465"/>
                        </a:lnTo>
                        <a:lnTo>
                          <a:pt x="113" y="465"/>
                        </a:lnTo>
                        <a:lnTo>
                          <a:pt x="111" y="465"/>
                        </a:lnTo>
                        <a:lnTo>
                          <a:pt x="111" y="465"/>
                        </a:lnTo>
                        <a:lnTo>
                          <a:pt x="111" y="465"/>
                        </a:lnTo>
                        <a:lnTo>
                          <a:pt x="111" y="465"/>
                        </a:lnTo>
                        <a:lnTo>
                          <a:pt x="109" y="465"/>
                        </a:lnTo>
                        <a:lnTo>
                          <a:pt x="109" y="465"/>
                        </a:lnTo>
                        <a:lnTo>
                          <a:pt x="109" y="463"/>
                        </a:lnTo>
                        <a:lnTo>
                          <a:pt x="109" y="463"/>
                        </a:lnTo>
                        <a:lnTo>
                          <a:pt x="109" y="463"/>
                        </a:lnTo>
                        <a:lnTo>
                          <a:pt x="108" y="463"/>
                        </a:lnTo>
                        <a:lnTo>
                          <a:pt x="108" y="461"/>
                        </a:lnTo>
                        <a:lnTo>
                          <a:pt x="108" y="461"/>
                        </a:lnTo>
                        <a:lnTo>
                          <a:pt x="108" y="461"/>
                        </a:lnTo>
                        <a:lnTo>
                          <a:pt x="108" y="463"/>
                        </a:lnTo>
                        <a:lnTo>
                          <a:pt x="106" y="463"/>
                        </a:lnTo>
                        <a:lnTo>
                          <a:pt x="106" y="461"/>
                        </a:lnTo>
                        <a:lnTo>
                          <a:pt x="106" y="461"/>
                        </a:lnTo>
                        <a:lnTo>
                          <a:pt x="104" y="461"/>
                        </a:lnTo>
                        <a:lnTo>
                          <a:pt x="104" y="463"/>
                        </a:lnTo>
                        <a:lnTo>
                          <a:pt x="104" y="463"/>
                        </a:lnTo>
                        <a:lnTo>
                          <a:pt x="104" y="463"/>
                        </a:lnTo>
                        <a:lnTo>
                          <a:pt x="104" y="461"/>
                        </a:lnTo>
                        <a:lnTo>
                          <a:pt x="104" y="461"/>
                        </a:lnTo>
                        <a:lnTo>
                          <a:pt x="102" y="461"/>
                        </a:lnTo>
                        <a:lnTo>
                          <a:pt x="102" y="461"/>
                        </a:lnTo>
                        <a:lnTo>
                          <a:pt x="102" y="461"/>
                        </a:lnTo>
                        <a:lnTo>
                          <a:pt x="102" y="459"/>
                        </a:lnTo>
                        <a:lnTo>
                          <a:pt x="102" y="459"/>
                        </a:lnTo>
                        <a:lnTo>
                          <a:pt x="100" y="459"/>
                        </a:lnTo>
                        <a:lnTo>
                          <a:pt x="100" y="459"/>
                        </a:lnTo>
                        <a:lnTo>
                          <a:pt x="98" y="459"/>
                        </a:lnTo>
                        <a:lnTo>
                          <a:pt x="98" y="458"/>
                        </a:lnTo>
                        <a:lnTo>
                          <a:pt x="98" y="458"/>
                        </a:lnTo>
                        <a:lnTo>
                          <a:pt x="98" y="458"/>
                        </a:lnTo>
                        <a:lnTo>
                          <a:pt x="98" y="458"/>
                        </a:lnTo>
                        <a:lnTo>
                          <a:pt x="98" y="456"/>
                        </a:lnTo>
                        <a:lnTo>
                          <a:pt x="98" y="456"/>
                        </a:lnTo>
                        <a:lnTo>
                          <a:pt x="98" y="456"/>
                        </a:lnTo>
                        <a:lnTo>
                          <a:pt x="96" y="456"/>
                        </a:lnTo>
                        <a:lnTo>
                          <a:pt x="96" y="454"/>
                        </a:lnTo>
                        <a:lnTo>
                          <a:pt x="96" y="454"/>
                        </a:lnTo>
                        <a:lnTo>
                          <a:pt x="96" y="454"/>
                        </a:lnTo>
                        <a:lnTo>
                          <a:pt x="96" y="454"/>
                        </a:lnTo>
                        <a:lnTo>
                          <a:pt x="96" y="452"/>
                        </a:lnTo>
                        <a:lnTo>
                          <a:pt x="94" y="452"/>
                        </a:lnTo>
                        <a:lnTo>
                          <a:pt x="94" y="454"/>
                        </a:lnTo>
                        <a:lnTo>
                          <a:pt x="94" y="454"/>
                        </a:lnTo>
                        <a:lnTo>
                          <a:pt x="94" y="454"/>
                        </a:lnTo>
                        <a:lnTo>
                          <a:pt x="94" y="456"/>
                        </a:lnTo>
                        <a:lnTo>
                          <a:pt x="92" y="456"/>
                        </a:lnTo>
                        <a:lnTo>
                          <a:pt x="92" y="456"/>
                        </a:lnTo>
                        <a:lnTo>
                          <a:pt x="92" y="456"/>
                        </a:lnTo>
                        <a:lnTo>
                          <a:pt x="92" y="456"/>
                        </a:lnTo>
                        <a:lnTo>
                          <a:pt x="90" y="456"/>
                        </a:lnTo>
                        <a:lnTo>
                          <a:pt x="90" y="456"/>
                        </a:lnTo>
                        <a:lnTo>
                          <a:pt x="90" y="456"/>
                        </a:lnTo>
                        <a:lnTo>
                          <a:pt x="88" y="456"/>
                        </a:lnTo>
                        <a:lnTo>
                          <a:pt x="88" y="454"/>
                        </a:lnTo>
                        <a:lnTo>
                          <a:pt x="90" y="454"/>
                        </a:lnTo>
                        <a:lnTo>
                          <a:pt x="90" y="454"/>
                        </a:lnTo>
                        <a:lnTo>
                          <a:pt x="90" y="452"/>
                        </a:lnTo>
                        <a:lnTo>
                          <a:pt x="88" y="452"/>
                        </a:lnTo>
                        <a:lnTo>
                          <a:pt x="88" y="452"/>
                        </a:lnTo>
                        <a:lnTo>
                          <a:pt x="88" y="452"/>
                        </a:lnTo>
                        <a:lnTo>
                          <a:pt x="88" y="450"/>
                        </a:lnTo>
                        <a:lnTo>
                          <a:pt x="88" y="450"/>
                        </a:lnTo>
                        <a:lnTo>
                          <a:pt x="90" y="450"/>
                        </a:lnTo>
                        <a:lnTo>
                          <a:pt x="90" y="450"/>
                        </a:lnTo>
                        <a:lnTo>
                          <a:pt x="90" y="450"/>
                        </a:lnTo>
                        <a:lnTo>
                          <a:pt x="90" y="448"/>
                        </a:lnTo>
                        <a:lnTo>
                          <a:pt x="90" y="448"/>
                        </a:lnTo>
                        <a:lnTo>
                          <a:pt x="90" y="448"/>
                        </a:lnTo>
                        <a:lnTo>
                          <a:pt x="88" y="448"/>
                        </a:lnTo>
                        <a:lnTo>
                          <a:pt x="88" y="448"/>
                        </a:lnTo>
                        <a:lnTo>
                          <a:pt x="88" y="448"/>
                        </a:lnTo>
                        <a:lnTo>
                          <a:pt x="88" y="446"/>
                        </a:lnTo>
                        <a:lnTo>
                          <a:pt x="88" y="446"/>
                        </a:lnTo>
                        <a:lnTo>
                          <a:pt x="88" y="444"/>
                        </a:lnTo>
                        <a:lnTo>
                          <a:pt x="88" y="444"/>
                        </a:lnTo>
                        <a:lnTo>
                          <a:pt x="88" y="444"/>
                        </a:lnTo>
                        <a:lnTo>
                          <a:pt x="88" y="442"/>
                        </a:lnTo>
                        <a:lnTo>
                          <a:pt x="88" y="442"/>
                        </a:lnTo>
                        <a:lnTo>
                          <a:pt x="88" y="442"/>
                        </a:lnTo>
                        <a:lnTo>
                          <a:pt x="88" y="440"/>
                        </a:lnTo>
                        <a:lnTo>
                          <a:pt x="88" y="440"/>
                        </a:lnTo>
                        <a:lnTo>
                          <a:pt x="88" y="440"/>
                        </a:lnTo>
                        <a:lnTo>
                          <a:pt x="88" y="440"/>
                        </a:lnTo>
                        <a:lnTo>
                          <a:pt x="88" y="438"/>
                        </a:lnTo>
                        <a:lnTo>
                          <a:pt x="87" y="438"/>
                        </a:lnTo>
                        <a:lnTo>
                          <a:pt x="87" y="438"/>
                        </a:lnTo>
                        <a:lnTo>
                          <a:pt x="87" y="438"/>
                        </a:lnTo>
                        <a:lnTo>
                          <a:pt x="87" y="436"/>
                        </a:lnTo>
                        <a:lnTo>
                          <a:pt x="87" y="436"/>
                        </a:lnTo>
                        <a:lnTo>
                          <a:pt x="85" y="436"/>
                        </a:lnTo>
                        <a:lnTo>
                          <a:pt x="85" y="436"/>
                        </a:lnTo>
                        <a:lnTo>
                          <a:pt x="85" y="435"/>
                        </a:lnTo>
                        <a:lnTo>
                          <a:pt x="85" y="435"/>
                        </a:lnTo>
                        <a:lnTo>
                          <a:pt x="85" y="435"/>
                        </a:lnTo>
                        <a:lnTo>
                          <a:pt x="85" y="433"/>
                        </a:lnTo>
                        <a:lnTo>
                          <a:pt x="85" y="433"/>
                        </a:lnTo>
                        <a:lnTo>
                          <a:pt x="85" y="433"/>
                        </a:lnTo>
                        <a:lnTo>
                          <a:pt x="85" y="431"/>
                        </a:lnTo>
                        <a:lnTo>
                          <a:pt x="83" y="431"/>
                        </a:lnTo>
                        <a:lnTo>
                          <a:pt x="83" y="431"/>
                        </a:lnTo>
                        <a:lnTo>
                          <a:pt x="83" y="429"/>
                        </a:lnTo>
                        <a:lnTo>
                          <a:pt x="85" y="429"/>
                        </a:lnTo>
                        <a:lnTo>
                          <a:pt x="85" y="429"/>
                        </a:lnTo>
                        <a:lnTo>
                          <a:pt x="87" y="429"/>
                        </a:lnTo>
                        <a:lnTo>
                          <a:pt x="87" y="429"/>
                        </a:lnTo>
                        <a:lnTo>
                          <a:pt x="87" y="429"/>
                        </a:lnTo>
                        <a:lnTo>
                          <a:pt x="87" y="429"/>
                        </a:lnTo>
                        <a:lnTo>
                          <a:pt x="88" y="429"/>
                        </a:lnTo>
                        <a:lnTo>
                          <a:pt x="88" y="427"/>
                        </a:lnTo>
                        <a:lnTo>
                          <a:pt x="88" y="427"/>
                        </a:lnTo>
                        <a:lnTo>
                          <a:pt x="88" y="427"/>
                        </a:lnTo>
                        <a:lnTo>
                          <a:pt x="88" y="427"/>
                        </a:lnTo>
                        <a:lnTo>
                          <a:pt x="88" y="427"/>
                        </a:lnTo>
                        <a:lnTo>
                          <a:pt x="88" y="429"/>
                        </a:lnTo>
                        <a:lnTo>
                          <a:pt x="90" y="429"/>
                        </a:lnTo>
                        <a:lnTo>
                          <a:pt x="90" y="429"/>
                        </a:lnTo>
                        <a:lnTo>
                          <a:pt x="88" y="429"/>
                        </a:lnTo>
                        <a:lnTo>
                          <a:pt x="88" y="431"/>
                        </a:lnTo>
                        <a:lnTo>
                          <a:pt x="90" y="431"/>
                        </a:lnTo>
                        <a:lnTo>
                          <a:pt x="90" y="431"/>
                        </a:lnTo>
                        <a:lnTo>
                          <a:pt x="90" y="433"/>
                        </a:lnTo>
                        <a:lnTo>
                          <a:pt x="90" y="433"/>
                        </a:lnTo>
                        <a:lnTo>
                          <a:pt x="90" y="433"/>
                        </a:lnTo>
                        <a:lnTo>
                          <a:pt x="92" y="433"/>
                        </a:lnTo>
                        <a:lnTo>
                          <a:pt x="92" y="433"/>
                        </a:lnTo>
                        <a:lnTo>
                          <a:pt x="92" y="433"/>
                        </a:lnTo>
                        <a:lnTo>
                          <a:pt x="92" y="433"/>
                        </a:lnTo>
                        <a:lnTo>
                          <a:pt x="92" y="435"/>
                        </a:lnTo>
                        <a:lnTo>
                          <a:pt x="94" y="435"/>
                        </a:lnTo>
                        <a:lnTo>
                          <a:pt x="94" y="433"/>
                        </a:lnTo>
                        <a:lnTo>
                          <a:pt x="94" y="433"/>
                        </a:lnTo>
                        <a:lnTo>
                          <a:pt x="96" y="433"/>
                        </a:lnTo>
                        <a:lnTo>
                          <a:pt x="96" y="433"/>
                        </a:lnTo>
                        <a:lnTo>
                          <a:pt x="96" y="433"/>
                        </a:lnTo>
                        <a:lnTo>
                          <a:pt x="96" y="433"/>
                        </a:lnTo>
                        <a:lnTo>
                          <a:pt x="96" y="431"/>
                        </a:lnTo>
                        <a:lnTo>
                          <a:pt x="96" y="431"/>
                        </a:lnTo>
                        <a:lnTo>
                          <a:pt x="98" y="431"/>
                        </a:lnTo>
                        <a:lnTo>
                          <a:pt x="98" y="431"/>
                        </a:lnTo>
                        <a:lnTo>
                          <a:pt x="98" y="431"/>
                        </a:lnTo>
                        <a:lnTo>
                          <a:pt x="100" y="431"/>
                        </a:lnTo>
                        <a:lnTo>
                          <a:pt x="100" y="431"/>
                        </a:lnTo>
                        <a:lnTo>
                          <a:pt x="100" y="431"/>
                        </a:lnTo>
                        <a:lnTo>
                          <a:pt x="102" y="431"/>
                        </a:lnTo>
                        <a:lnTo>
                          <a:pt x="102" y="429"/>
                        </a:lnTo>
                        <a:lnTo>
                          <a:pt x="102" y="429"/>
                        </a:lnTo>
                        <a:lnTo>
                          <a:pt x="102" y="429"/>
                        </a:lnTo>
                        <a:lnTo>
                          <a:pt x="104" y="429"/>
                        </a:lnTo>
                        <a:lnTo>
                          <a:pt x="104" y="429"/>
                        </a:lnTo>
                        <a:lnTo>
                          <a:pt x="104" y="427"/>
                        </a:lnTo>
                        <a:lnTo>
                          <a:pt x="104" y="427"/>
                        </a:lnTo>
                        <a:lnTo>
                          <a:pt x="104" y="425"/>
                        </a:lnTo>
                        <a:lnTo>
                          <a:pt x="102" y="425"/>
                        </a:lnTo>
                        <a:lnTo>
                          <a:pt x="102" y="425"/>
                        </a:lnTo>
                        <a:lnTo>
                          <a:pt x="102" y="425"/>
                        </a:lnTo>
                        <a:lnTo>
                          <a:pt x="102" y="425"/>
                        </a:lnTo>
                        <a:lnTo>
                          <a:pt x="102" y="423"/>
                        </a:lnTo>
                        <a:lnTo>
                          <a:pt x="102" y="423"/>
                        </a:lnTo>
                        <a:lnTo>
                          <a:pt x="102" y="423"/>
                        </a:lnTo>
                        <a:lnTo>
                          <a:pt x="100" y="423"/>
                        </a:lnTo>
                        <a:lnTo>
                          <a:pt x="100" y="421"/>
                        </a:lnTo>
                        <a:lnTo>
                          <a:pt x="100" y="421"/>
                        </a:lnTo>
                        <a:lnTo>
                          <a:pt x="100" y="421"/>
                        </a:lnTo>
                        <a:lnTo>
                          <a:pt x="100" y="419"/>
                        </a:lnTo>
                        <a:lnTo>
                          <a:pt x="100" y="419"/>
                        </a:lnTo>
                        <a:lnTo>
                          <a:pt x="100" y="419"/>
                        </a:lnTo>
                        <a:lnTo>
                          <a:pt x="100" y="417"/>
                        </a:lnTo>
                        <a:lnTo>
                          <a:pt x="102" y="417"/>
                        </a:lnTo>
                        <a:lnTo>
                          <a:pt x="102" y="417"/>
                        </a:lnTo>
                        <a:lnTo>
                          <a:pt x="100" y="417"/>
                        </a:lnTo>
                        <a:lnTo>
                          <a:pt x="100" y="417"/>
                        </a:lnTo>
                        <a:lnTo>
                          <a:pt x="100" y="417"/>
                        </a:lnTo>
                        <a:lnTo>
                          <a:pt x="98" y="417"/>
                        </a:lnTo>
                        <a:lnTo>
                          <a:pt x="98" y="417"/>
                        </a:lnTo>
                        <a:lnTo>
                          <a:pt x="98" y="417"/>
                        </a:lnTo>
                        <a:lnTo>
                          <a:pt x="96" y="417"/>
                        </a:lnTo>
                        <a:lnTo>
                          <a:pt x="96" y="417"/>
                        </a:lnTo>
                        <a:lnTo>
                          <a:pt x="96" y="417"/>
                        </a:lnTo>
                        <a:lnTo>
                          <a:pt x="96" y="415"/>
                        </a:lnTo>
                        <a:lnTo>
                          <a:pt x="96" y="415"/>
                        </a:lnTo>
                        <a:lnTo>
                          <a:pt x="94" y="415"/>
                        </a:lnTo>
                        <a:lnTo>
                          <a:pt x="94" y="414"/>
                        </a:lnTo>
                        <a:lnTo>
                          <a:pt x="94" y="414"/>
                        </a:lnTo>
                        <a:lnTo>
                          <a:pt x="94" y="414"/>
                        </a:lnTo>
                        <a:lnTo>
                          <a:pt x="92" y="414"/>
                        </a:lnTo>
                        <a:lnTo>
                          <a:pt x="92" y="412"/>
                        </a:lnTo>
                        <a:lnTo>
                          <a:pt x="92" y="412"/>
                        </a:lnTo>
                        <a:lnTo>
                          <a:pt x="92" y="412"/>
                        </a:lnTo>
                        <a:lnTo>
                          <a:pt x="92" y="410"/>
                        </a:lnTo>
                        <a:lnTo>
                          <a:pt x="92" y="410"/>
                        </a:lnTo>
                        <a:lnTo>
                          <a:pt x="92" y="410"/>
                        </a:lnTo>
                        <a:lnTo>
                          <a:pt x="92" y="410"/>
                        </a:lnTo>
                        <a:lnTo>
                          <a:pt x="92" y="408"/>
                        </a:lnTo>
                        <a:lnTo>
                          <a:pt x="92" y="408"/>
                        </a:lnTo>
                        <a:lnTo>
                          <a:pt x="92" y="408"/>
                        </a:lnTo>
                        <a:lnTo>
                          <a:pt x="94" y="408"/>
                        </a:lnTo>
                        <a:lnTo>
                          <a:pt x="94" y="408"/>
                        </a:lnTo>
                        <a:lnTo>
                          <a:pt x="96" y="408"/>
                        </a:lnTo>
                        <a:lnTo>
                          <a:pt x="96" y="408"/>
                        </a:lnTo>
                        <a:lnTo>
                          <a:pt x="94" y="408"/>
                        </a:lnTo>
                        <a:lnTo>
                          <a:pt x="94" y="406"/>
                        </a:lnTo>
                        <a:lnTo>
                          <a:pt x="94" y="406"/>
                        </a:lnTo>
                        <a:lnTo>
                          <a:pt x="94" y="406"/>
                        </a:lnTo>
                        <a:lnTo>
                          <a:pt x="94" y="404"/>
                        </a:lnTo>
                        <a:lnTo>
                          <a:pt x="94" y="404"/>
                        </a:lnTo>
                        <a:lnTo>
                          <a:pt x="92" y="404"/>
                        </a:lnTo>
                        <a:lnTo>
                          <a:pt x="92" y="402"/>
                        </a:lnTo>
                        <a:lnTo>
                          <a:pt x="92" y="402"/>
                        </a:lnTo>
                        <a:lnTo>
                          <a:pt x="92" y="402"/>
                        </a:lnTo>
                        <a:lnTo>
                          <a:pt x="92" y="400"/>
                        </a:lnTo>
                        <a:lnTo>
                          <a:pt x="92" y="400"/>
                        </a:lnTo>
                        <a:lnTo>
                          <a:pt x="92" y="400"/>
                        </a:lnTo>
                        <a:lnTo>
                          <a:pt x="92" y="400"/>
                        </a:lnTo>
                        <a:lnTo>
                          <a:pt x="94" y="400"/>
                        </a:lnTo>
                        <a:lnTo>
                          <a:pt x="94" y="400"/>
                        </a:lnTo>
                        <a:lnTo>
                          <a:pt x="94" y="400"/>
                        </a:lnTo>
                        <a:lnTo>
                          <a:pt x="96" y="400"/>
                        </a:lnTo>
                        <a:lnTo>
                          <a:pt x="96" y="400"/>
                        </a:lnTo>
                        <a:lnTo>
                          <a:pt x="96" y="400"/>
                        </a:lnTo>
                        <a:lnTo>
                          <a:pt x="98" y="400"/>
                        </a:lnTo>
                        <a:lnTo>
                          <a:pt x="98" y="400"/>
                        </a:lnTo>
                        <a:lnTo>
                          <a:pt x="98" y="400"/>
                        </a:lnTo>
                        <a:lnTo>
                          <a:pt x="100" y="400"/>
                        </a:lnTo>
                        <a:lnTo>
                          <a:pt x="100" y="400"/>
                        </a:lnTo>
                        <a:lnTo>
                          <a:pt x="102" y="400"/>
                        </a:lnTo>
                        <a:lnTo>
                          <a:pt x="102" y="400"/>
                        </a:lnTo>
                        <a:lnTo>
                          <a:pt x="102" y="398"/>
                        </a:lnTo>
                        <a:lnTo>
                          <a:pt x="102" y="398"/>
                        </a:lnTo>
                        <a:lnTo>
                          <a:pt x="102" y="398"/>
                        </a:lnTo>
                        <a:lnTo>
                          <a:pt x="102" y="398"/>
                        </a:lnTo>
                        <a:lnTo>
                          <a:pt x="102" y="396"/>
                        </a:lnTo>
                        <a:lnTo>
                          <a:pt x="102" y="396"/>
                        </a:lnTo>
                        <a:lnTo>
                          <a:pt x="104" y="396"/>
                        </a:lnTo>
                        <a:lnTo>
                          <a:pt x="104" y="394"/>
                        </a:lnTo>
                        <a:lnTo>
                          <a:pt x="104" y="394"/>
                        </a:lnTo>
                        <a:lnTo>
                          <a:pt x="104" y="394"/>
                        </a:lnTo>
                        <a:lnTo>
                          <a:pt x="104" y="394"/>
                        </a:lnTo>
                        <a:lnTo>
                          <a:pt x="104" y="392"/>
                        </a:lnTo>
                        <a:lnTo>
                          <a:pt x="104" y="392"/>
                        </a:lnTo>
                        <a:lnTo>
                          <a:pt x="104" y="392"/>
                        </a:lnTo>
                        <a:lnTo>
                          <a:pt x="104" y="391"/>
                        </a:lnTo>
                        <a:lnTo>
                          <a:pt x="104" y="391"/>
                        </a:lnTo>
                        <a:lnTo>
                          <a:pt x="104" y="391"/>
                        </a:lnTo>
                        <a:lnTo>
                          <a:pt x="104" y="392"/>
                        </a:lnTo>
                        <a:lnTo>
                          <a:pt x="106" y="392"/>
                        </a:lnTo>
                        <a:lnTo>
                          <a:pt x="106" y="392"/>
                        </a:lnTo>
                        <a:lnTo>
                          <a:pt x="106" y="391"/>
                        </a:lnTo>
                        <a:lnTo>
                          <a:pt x="108" y="391"/>
                        </a:lnTo>
                        <a:lnTo>
                          <a:pt x="108" y="391"/>
                        </a:lnTo>
                        <a:lnTo>
                          <a:pt x="108" y="389"/>
                        </a:lnTo>
                        <a:lnTo>
                          <a:pt x="108" y="389"/>
                        </a:lnTo>
                        <a:lnTo>
                          <a:pt x="108" y="389"/>
                        </a:lnTo>
                        <a:lnTo>
                          <a:pt x="108" y="389"/>
                        </a:lnTo>
                        <a:lnTo>
                          <a:pt x="109" y="389"/>
                        </a:lnTo>
                        <a:lnTo>
                          <a:pt x="109" y="387"/>
                        </a:lnTo>
                        <a:lnTo>
                          <a:pt x="109" y="387"/>
                        </a:lnTo>
                        <a:lnTo>
                          <a:pt x="109" y="387"/>
                        </a:lnTo>
                        <a:lnTo>
                          <a:pt x="109" y="387"/>
                        </a:lnTo>
                        <a:lnTo>
                          <a:pt x="111" y="387"/>
                        </a:lnTo>
                        <a:lnTo>
                          <a:pt x="111" y="387"/>
                        </a:lnTo>
                        <a:lnTo>
                          <a:pt x="111" y="385"/>
                        </a:lnTo>
                        <a:lnTo>
                          <a:pt x="113" y="385"/>
                        </a:lnTo>
                        <a:lnTo>
                          <a:pt x="113" y="385"/>
                        </a:lnTo>
                        <a:lnTo>
                          <a:pt x="113" y="385"/>
                        </a:lnTo>
                        <a:lnTo>
                          <a:pt x="113" y="385"/>
                        </a:lnTo>
                        <a:lnTo>
                          <a:pt x="113" y="383"/>
                        </a:lnTo>
                        <a:lnTo>
                          <a:pt x="113" y="383"/>
                        </a:lnTo>
                        <a:lnTo>
                          <a:pt x="113" y="383"/>
                        </a:lnTo>
                        <a:lnTo>
                          <a:pt x="113" y="381"/>
                        </a:lnTo>
                        <a:lnTo>
                          <a:pt x="113" y="381"/>
                        </a:lnTo>
                        <a:lnTo>
                          <a:pt x="113" y="379"/>
                        </a:lnTo>
                        <a:lnTo>
                          <a:pt x="113" y="379"/>
                        </a:lnTo>
                        <a:lnTo>
                          <a:pt x="115" y="379"/>
                        </a:lnTo>
                        <a:lnTo>
                          <a:pt x="115" y="377"/>
                        </a:lnTo>
                        <a:lnTo>
                          <a:pt x="115" y="377"/>
                        </a:lnTo>
                        <a:lnTo>
                          <a:pt x="115" y="377"/>
                        </a:lnTo>
                        <a:lnTo>
                          <a:pt x="115" y="377"/>
                        </a:lnTo>
                        <a:lnTo>
                          <a:pt x="115" y="375"/>
                        </a:lnTo>
                        <a:lnTo>
                          <a:pt x="115" y="375"/>
                        </a:lnTo>
                        <a:lnTo>
                          <a:pt x="115" y="375"/>
                        </a:lnTo>
                        <a:lnTo>
                          <a:pt x="115" y="373"/>
                        </a:lnTo>
                        <a:lnTo>
                          <a:pt x="115" y="373"/>
                        </a:lnTo>
                        <a:lnTo>
                          <a:pt x="115" y="371"/>
                        </a:lnTo>
                        <a:lnTo>
                          <a:pt x="117" y="371"/>
                        </a:lnTo>
                        <a:lnTo>
                          <a:pt x="117" y="371"/>
                        </a:lnTo>
                        <a:lnTo>
                          <a:pt x="117" y="369"/>
                        </a:lnTo>
                        <a:lnTo>
                          <a:pt x="117" y="369"/>
                        </a:lnTo>
                        <a:lnTo>
                          <a:pt x="117" y="369"/>
                        </a:lnTo>
                        <a:lnTo>
                          <a:pt x="117" y="369"/>
                        </a:lnTo>
                        <a:lnTo>
                          <a:pt x="115" y="369"/>
                        </a:lnTo>
                        <a:lnTo>
                          <a:pt x="115" y="369"/>
                        </a:lnTo>
                        <a:lnTo>
                          <a:pt x="115" y="369"/>
                        </a:lnTo>
                        <a:lnTo>
                          <a:pt x="115" y="369"/>
                        </a:lnTo>
                        <a:lnTo>
                          <a:pt x="113" y="369"/>
                        </a:lnTo>
                        <a:lnTo>
                          <a:pt x="113" y="369"/>
                        </a:lnTo>
                        <a:lnTo>
                          <a:pt x="113" y="369"/>
                        </a:lnTo>
                        <a:lnTo>
                          <a:pt x="113" y="369"/>
                        </a:lnTo>
                        <a:lnTo>
                          <a:pt x="113" y="371"/>
                        </a:lnTo>
                        <a:lnTo>
                          <a:pt x="113" y="371"/>
                        </a:lnTo>
                        <a:lnTo>
                          <a:pt x="111" y="371"/>
                        </a:lnTo>
                        <a:lnTo>
                          <a:pt x="111" y="371"/>
                        </a:lnTo>
                        <a:lnTo>
                          <a:pt x="111" y="369"/>
                        </a:lnTo>
                        <a:lnTo>
                          <a:pt x="111" y="369"/>
                        </a:lnTo>
                        <a:lnTo>
                          <a:pt x="109" y="369"/>
                        </a:lnTo>
                        <a:lnTo>
                          <a:pt x="109" y="369"/>
                        </a:lnTo>
                        <a:lnTo>
                          <a:pt x="109" y="368"/>
                        </a:lnTo>
                        <a:lnTo>
                          <a:pt x="109" y="368"/>
                        </a:lnTo>
                        <a:lnTo>
                          <a:pt x="109" y="368"/>
                        </a:lnTo>
                        <a:lnTo>
                          <a:pt x="109" y="368"/>
                        </a:lnTo>
                        <a:lnTo>
                          <a:pt x="109" y="368"/>
                        </a:lnTo>
                        <a:lnTo>
                          <a:pt x="108" y="368"/>
                        </a:lnTo>
                        <a:lnTo>
                          <a:pt x="108" y="368"/>
                        </a:lnTo>
                        <a:lnTo>
                          <a:pt x="108" y="368"/>
                        </a:lnTo>
                        <a:lnTo>
                          <a:pt x="108" y="366"/>
                        </a:lnTo>
                        <a:lnTo>
                          <a:pt x="108" y="366"/>
                        </a:lnTo>
                        <a:lnTo>
                          <a:pt x="106" y="366"/>
                        </a:lnTo>
                        <a:lnTo>
                          <a:pt x="106" y="366"/>
                        </a:lnTo>
                        <a:lnTo>
                          <a:pt x="106" y="366"/>
                        </a:lnTo>
                        <a:lnTo>
                          <a:pt x="106" y="364"/>
                        </a:lnTo>
                        <a:lnTo>
                          <a:pt x="104" y="364"/>
                        </a:lnTo>
                        <a:lnTo>
                          <a:pt x="104" y="364"/>
                        </a:lnTo>
                        <a:lnTo>
                          <a:pt x="104" y="364"/>
                        </a:lnTo>
                        <a:lnTo>
                          <a:pt x="104" y="362"/>
                        </a:lnTo>
                        <a:lnTo>
                          <a:pt x="104" y="362"/>
                        </a:lnTo>
                        <a:lnTo>
                          <a:pt x="104" y="362"/>
                        </a:lnTo>
                        <a:lnTo>
                          <a:pt x="102" y="362"/>
                        </a:lnTo>
                        <a:lnTo>
                          <a:pt x="102" y="362"/>
                        </a:lnTo>
                        <a:lnTo>
                          <a:pt x="102" y="360"/>
                        </a:lnTo>
                        <a:lnTo>
                          <a:pt x="102" y="360"/>
                        </a:lnTo>
                        <a:lnTo>
                          <a:pt x="102" y="360"/>
                        </a:lnTo>
                        <a:lnTo>
                          <a:pt x="102" y="360"/>
                        </a:lnTo>
                        <a:lnTo>
                          <a:pt x="100" y="360"/>
                        </a:lnTo>
                        <a:lnTo>
                          <a:pt x="100" y="360"/>
                        </a:lnTo>
                        <a:lnTo>
                          <a:pt x="98" y="360"/>
                        </a:lnTo>
                        <a:lnTo>
                          <a:pt x="98" y="360"/>
                        </a:lnTo>
                        <a:lnTo>
                          <a:pt x="98" y="360"/>
                        </a:lnTo>
                        <a:lnTo>
                          <a:pt x="98" y="360"/>
                        </a:lnTo>
                        <a:lnTo>
                          <a:pt x="98" y="360"/>
                        </a:lnTo>
                        <a:lnTo>
                          <a:pt x="98" y="360"/>
                        </a:lnTo>
                        <a:lnTo>
                          <a:pt x="96" y="360"/>
                        </a:lnTo>
                        <a:lnTo>
                          <a:pt x="96" y="360"/>
                        </a:lnTo>
                        <a:lnTo>
                          <a:pt x="96" y="360"/>
                        </a:lnTo>
                        <a:lnTo>
                          <a:pt x="94" y="360"/>
                        </a:lnTo>
                        <a:lnTo>
                          <a:pt x="94" y="360"/>
                        </a:lnTo>
                        <a:lnTo>
                          <a:pt x="94" y="360"/>
                        </a:lnTo>
                        <a:lnTo>
                          <a:pt x="92" y="360"/>
                        </a:lnTo>
                        <a:lnTo>
                          <a:pt x="92" y="360"/>
                        </a:lnTo>
                        <a:lnTo>
                          <a:pt x="92" y="360"/>
                        </a:lnTo>
                        <a:lnTo>
                          <a:pt x="92" y="360"/>
                        </a:lnTo>
                        <a:lnTo>
                          <a:pt x="90" y="360"/>
                        </a:lnTo>
                        <a:lnTo>
                          <a:pt x="90" y="360"/>
                        </a:lnTo>
                        <a:lnTo>
                          <a:pt x="90" y="360"/>
                        </a:lnTo>
                        <a:lnTo>
                          <a:pt x="88" y="360"/>
                        </a:lnTo>
                        <a:lnTo>
                          <a:pt x="88" y="360"/>
                        </a:lnTo>
                        <a:lnTo>
                          <a:pt x="88" y="360"/>
                        </a:lnTo>
                        <a:lnTo>
                          <a:pt x="88" y="362"/>
                        </a:lnTo>
                        <a:lnTo>
                          <a:pt x="87" y="362"/>
                        </a:lnTo>
                        <a:lnTo>
                          <a:pt x="87" y="362"/>
                        </a:lnTo>
                        <a:lnTo>
                          <a:pt x="87" y="362"/>
                        </a:lnTo>
                        <a:lnTo>
                          <a:pt x="87" y="362"/>
                        </a:lnTo>
                        <a:lnTo>
                          <a:pt x="87" y="364"/>
                        </a:lnTo>
                        <a:lnTo>
                          <a:pt x="85" y="364"/>
                        </a:lnTo>
                        <a:lnTo>
                          <a:pt x="85" y="364"/>
                        </a:lnTo>
                        <a:lnTo>
                          <a:pt x="83" y="364"/>
                        </a:lnTo>
                        <a:lnTo>
                          <a:pt x="83" y="364"/>
                        </a:lnTo>
                        <a:lnTo>
                          <a:pt x="83" y="364"/>
                        </a:lnTo>
                        <a:lnTo>
                          <a:pt x="83" y="366"/>
                        </a:lnTo>
                        <a:lnTo>
                          <a:pt x="83" y="366"/>
                        </a:lnTo>
                        <a:lnTo>
                          <a:pt x="81" y="366"/>
                        </a:lnTo>
                        <a:lnTo>
                          <a:pt x="81" y="366"/>
                        </a:lnTo>
                        <a:lnTo>
                          <a:pt x="81" y="366"/>
                        </a:lnTo>
                        <a:lnTo>
                          <a:pt x="81" y="366"/>
                        </a:lnTo>
                        <a:lnTo>
                          <a:pt x="79" y="366"/>
                        </a:lnTo>
                        <a:lnTo>
                          <a:pt x="79" y="368"/>
                        </a:lnTo>
                        <a:lnTo>
                          <a:pt x="79" y="368"/>
                        </a:lnTo>
                        <a:lnTo>
                          <a:pt x="79" y="368"/>
                        </a:lnTo>
                        <a:lnTo>
                          <a:pt x="79" y="369"/>
                        </a:lnTo>
                        <a:lnTo>
                          <a:pt x="77" y="369"/>
                        </a:lnTo>
                        <a:lnTo>
                          <a:pt x="77" y="368"/>
                        </a:lnTo>
                        <a:lnTo>
                          <a:pt x="77" y="368"/>
                        </a:lnTo>
                        <a:lnTo>
                          <a:pt x="77" y="368"/>
                        </a:lnTo>
                        <a:lnTo>
                          <a:pt x="75" y="368"/>
                        </a:lnTo>
                        <a:lnTo>
                          <a:pt x="75" y="369"/>
                        </a:lnTo>
                        <a:lnTo>
                          <a:pt x="75" y="369"/>
                        </a:lnTo>
                        <a:lnTo>
                          <a:pt x="75" y="369"/>
                        </a:lnTo>
                        <a:lnTo>
                          <a:pt x="75" y="369"/>
                        </a:lnTo>
                        <a:lnTo>
                          <a:pt x="73" y="369"/>
                        </a:lnTo>
                        <a:lnTo>
                          <a:pt x="73" y="369"/>
                        </a:lnTo>
                        <a:lnTo>
                          <a:pt x="71" y="369"/>
                        </a:lnTo>
                        <a:lnTo>
                          <a:pt x="71" y="369"/>
                        </a:lnTo>
                        <a:lnTo>
                          <a:pt x="71" y="369"/>
                        </a:lnTo>
                        <a:lnTo>
                          <a:pt x="69" y="369"/>
                        </a:lnTo>
                        <a:lnTo>
                          <a:pt x="69" y="369"/>
                        </a:lnTo>
                        <a:lnTo>
                          <a:pt x="69" y="369"/>
                        </a:lnTo>
                        <a:lnTo>
                          <a:pt x="69" y="369"/>
                        </a:lnTo>
                        <a:lnTo>
                          <a:pt x="69" y="369"/>
                        </a:lnTo>
                        <a:lnTo>
                          <a:pt x="67" y="369"/>
                        </a:lnTo>
                        <a:lnTo>
                          <a:pt x="67" y="369"/>
                        </a:lnTo>
                        <a:lnTo>
                          <a:pt x="67" y="369"/>
                        </a:lnTo>
                        <a:lnTo>
                          <a:pt x="67" y="369"/>
                        </a:lnTo>
                        <a:lnTo>
                          <a:pt x="65" y="369"/>
                        </a:lnTo>
                        <a:lnTo>
                          <a:pt x="65" y="369"/>
                        </a:lnTo>
                        <a:lnTo>
                          <a:pt x="65" y="369"/>
                        </a:lnTo>
                        <a:lnTo>
                          <a:pt x="65" y="369"/>
                        </a:lnTo>
                        <a:lnTo>
                          <a:pt x="64" y="369"/>
                        </a:lnTo>
                        <a:lnTo>
                          <a:pt x="64" y="369"/>
                        </a:lnTo>
                        <a:lnTo>
                          <a:pt x="64" y="368"/>
                        </a:lnTo>
                        <a:lnTo>
                          <a:pt x="64" y="368"/>
                        </a:lnTo>
                        <a:lnTo>
                          <a:pt x="64" y="369"/>
                        </a:lnTo>
                        <a:lnTo>
                          <a:pt x="64" y="369"/>
                        </a:lnTo>
                        <a:lnTo>
                          <a:pt x="62" y="369"/>
                        </a:lnTo>
                        <a:lnTo>
                          <a:pt x="62" y="369"/>
                        </a:lnTo>
                        <a:lnTo>
                          <a:pt x="62" y="369"/>
                        </a:lnTo>
                        <a:lnTo>
                          <a:pt x="62" y="368"/>
                        </a:lnTo>
                        <a:lnTo>
                          <a:pt x="62" y="368"/>
                        </a:lnTo>
                        <a:lnTo>
                          <a:pt x="60" y="368"/>
                        </a:lnTo>
                        <a:lnTo>
                          <a:pt x="60" y="368"/>
                        </a:lnTo>
                        <a:lnTo>
                          <a:pt x="60" y="366"/>
                        </a:lnTo>
                        <a:lnTo>
                          <a:pt x="60" y="366"/>
                        </a:lnTo>
                        <a:lnTo>
                          <a:pt x="58" y="366"/>
                        </a:lnTo>
                        <a:lnTo>
                          <a:pt x="58" y="366"/>
                        </a:lnTo>
                        <a:lnTo>
                          <a:pt x="56" y="366"/>
                        </a:lnTo>
                        <a:lnTo>
                          <a:pt x="56" y="366"/>
                        </a:lnTo>
                        <a:lnTo>
                          <a:pt x="56" y="366"/>
                        </a:lnTo>
                        <a:lnTo>
                          <a:pt x="56" y="366"/>
                        </a:lnTo>
                        <a:lnTo>
                          <a:pt x="54" y="366"/>
                        </a:lnTo>
                        <a:lnTo>
                          <a:pt x="54" y="366"/>
                        </a:lnTo>
                        <a:lnTo>
                          <a:pt x="54" y="364"/>
                        </a:lnTo>
                        <a:lnTo>
                          <a:pt x="54" y="364"/>
                        </a:lnTo>
                        <a:lnTo>
                          <a:pt x="52" y="364"/>
                        </a:lnTo>
                        <a:lnTo>
                          <a:pt x="52" y="364"/>
                        </a:lnTo>
                        <a:lnTo>
                          <a:pt x="52" y="364"/>
                        </a:lnTo>
                        <a:lnTo>
                          <a:pt x="52" y="362"/>
                        </a:lnTo>
                        <a:lnTo>
                          <a:pt x="52" y="362"/>
                        </a:lnTo>
                        <a:lnTo>
                          <a:pt x="52" y="360"/>
                        </a:lnTo>
                        <a:lnTo>
                          <a:pt x="50" y="360"/>
                        </a:lnTo>
                        <a:lnTo>
                          <a:pt x="50" y="360"/>
                        </a:lnTo>
                        <a:lnTo>
                          <a:pt x="50" y="362"/>
                        </a:lnTo>
                        <a:lnTo>
                          <a:pt x="50" y="362"/>
                        </a:lnTo>
                        <a:lnTo>
                          <a:pt x="48" y="362"/>
                        </a:lnTo>
                        <a:lnTo>
                          <a:pt x="48" y="362"/>
                        </a:lnTo>
                        <a:lnTo>
                          <a:pt x="48" y="362"/>
                        </a:lnTo>
                        <a:lnTo>
                          <a:pt x="48" y="362"/>
                        </a:lnTo>
                        <a:lnTo>
                          <a:pt x="46" y="362"/>
                        </a:lnTo>
                        <a:lnTo>
                          <a:pt x="46" y="362"/>
                        </a:lnTo>
                        <a:lnTo>
                          <a:pt x="44" y="362"/>
                        </a:lnTo>
                        <a:lnTo>
                          <a:pt x="44" y="362"/>
                        </a:lnTo>
                        <a:lnTo>
                          <a:pt x="44" y="362"/>
                        </a:lnTo>
                        <a:lnTo>
                          <a:pt x="44" y="362"/>
                        </a:lnTo>
                        <a:lnTo>
                          <a:pt x="44" y="360"/>
                        </a:lnTo>
                        <a:lnTo>
                          <a:pt x="44" y="360"/>
                        </a:lnTo>
                        <a:lnTo>
                          <a:pt x="44" y="360"/>
                        </a:lnTo>
                        <a:lnTo>
                          <a:pt x="43" y="360"/>
                        </a:lnTo>
                        <a:lnTo>
                          <a:pt x="43" y="360"/>
                        </a:lnTo>
                        <a:lnTo>
                          <a:pt x="43" y="360"/>
                        </a:lnTo>
                        <a:lnTo>
                          <a:pt x="43" y="358"/>
                        </a:lnTo>
                        <a:lnTo>
                          <a:pt x="43" y="358"/>
                        </a:lnTo>
                        <a:lnTo>
                          <a:pt x="43" y="358"/>
                        </a:lnTo>
                        <a:lnTo>
                          <a:pt x="43" y="358"/>
                        </a:lnTo>
                        <a:lnTo>
                          <a:pt x="44" y="358"/>
                        </a:lnTo>
                        <a:lnTo>
                          <a:pt x="44" y="356"/>
                        </a:lnTo>
                        <a:lnTo>
                          <a:pt x="43" y="356"/>
                        </a:lnTo>
                        <a:lnTo>
                          <a:pt x="43" y="356"/>
                        </a:lnTo>
                        <a:lnTo>
                          <a:pt x="43" y="356"/>
                        </a:lnTo>
                        <a:lnTo>
                          <a:pt x="43" y="354"/>
                        </a:lnTo>
                        <a:lnTo>
                          <a:pt x="43" y="354"/>
                        </a:lnTo>
                        <a:lnTo>
                          <a:pt x="44" y="354"/>
                        </a:lnTo>
                        <a:lnTo>
                          <a:pt x="44" y="354"/>
                        </a:lnTo>
                        <a:lnTo>
                          <a:pt x="43" y="354"/>
                        </a:lnTo>
                        <a:lnTo>
                          <a:pt x="43" y="354"/>
                        </a:lnTo>
                        <a:lnTo>
                          <a:pt x="43" y="352"/>
                        </a:lnTo>
                        <a:lnTo>
                          <a:pt x="43" y="352"/>
                        </a:lnTo>
                        <a:lnTo>
                          <a:pt x="43" y="352"/>
                        </a:lnTo>
                        <a:lnTo>
                          <a:pt x="43" y="352"/>
                        </a:lnTo>
                        <a:lnTo>
                          <a:pt x="43" y="352"/>
                        </a:lnTo>
                        <a:lnTo>
                          <a:pt x="43" y="350"/>
                        </a:lnTo>
                        <a:lnTo>
                          <a:pt x="43" y="350"/>
                        </a:lnTo>
                        <a:lnTo>
                          <a:pt x="43" y="350"/>
                        </a:lnTo>
                        <a:lnTo>
                          <a:pt x="43" y="348"/>
                        </a:lnTo>
                        <a:lnTo>
                          <a:pt x="41" y="348"/>
                        </a:lnTo>
                        <a:lnTo>
                          <a:pt x="41" y="348"/>
                        </a:lnTo>
                        <a:lnTo>
                          <a:pt x="41" y="348"/>
                        </a:lnTo>
                        <a:lnTo>
                          <a:pt x="41" y="346"/>
                        </a:lnTo>
                        <a:lnTo>
                          <a:pt x="41" y="346"/>
                        </a:lnTo>
                        <a:lnTo>
                          <a:pt x="39" y="346"/>
                        </a:lnTo>
                        <a:lnTo>
                          <a:pt x="39" y="345"/>
                        </a:lnTo>
                        <a:lnTo>
                          <a:pt x="39" y="345"/>
                        </a:lnTo>
                        <a:lnTo>
                          <a:pt x="39" y="345"/>
                        </a:lnTo>
                        <a:lnTo>
                          <a:pt x="39" y="345"/>
                        </a:lnTo>
                        <a:lnTo>
                          <a:pt x="37" y="345"/>
                        </a:lnTo>
                        <a:lnTo>
                          <a:pt x="37" y="345"/>
                        </a:lnTo>
                        <a:lnTo>
                          <a:pt x="37" y="345"/>
                        </a:lnTo>
                        <a:lnTo>
                          <a:pt x="37" y="345"/>
                        </a:lnTo>
                        <a:lnTo>
                          <a:pt x="37" y="343"/>
                        </a:lnTo>
                        <a:lnTo>
                          <a:pt x="35" y="343"/>
                        </a:lnTo>
                        <a:lnTo>
                          <a:pt x="35" y="343"/>
                        </a:lnTo>
                        <a:lnTo>
                          <a:pt x="33" y="343"/>
                        </a:lnTo>
                        <a:lnTo>
                          <a:pt x="33" y="345"/>
                        </a:lnTo>
                        <a:lnTo>
                          <a:pt x="33" y="345"/>
                        </a:lnTo>
                        <a:lnTo>
                          <a:pt x="33" y="345"/>
                        </a:lnTo>
                        <a:lnTo>
                          <a:pt x="31" y="345"/>
                        </a:lnTo>
                        <a:lnTo>
                          <a:pt x="31" y="343"/>
                        </a:lnTo>
                        <a:lnTo>
                          <a:pt x="31" y="343"/>
                        </a:lnTo>
                        <a:lnTo>
                          <a:pt x="31" y="341"/>
                        </a:lnTo>
                        <a:lnTo>
                          <a:pt x="31" y="341"/>
                        </a:lnTo>
                        <a:lnTo>
                          <a:pt x="31" y="339"/>
                        </a:lnTo>
                        <a:lnTo>
                          <a:pt x="31" y="339"/>
                        </a:lnTo>
                        <a:lnTo>
                          <a:pt x="29" y="339"/>
                        </a:lnTo>
                        <a:lnTo>
                          <a:pt x="29" y="339"/>
                        </a:lnTo>
                        <a:lnTo>
                          <a:pt x="29" y="339"/>
                        </a:lnTo>
                        <a:lnTo>
                          <a:pt x="27" y="339"/>
                        </a:lnTo>
                        <a:lnTo>
                          <a:pt x="27" y="339"/>
                        </a:lnTo>
                        <a:lnTo>
                          <a:pt x="27" y="339"/>
                        </a:lnTo>
                        <a:lnTo>
                          <a:pt x="27" y="339"/>
                        </a:lnTo>
                        <a:lnTo>
                          <a:pt x="25" y="339"/>
                        </a:lnTo>
                        <a:lnTo>
                          <a:pt x="25" y="339"/>
                        </a:lnTo>
                        <a:lnTo>
                          <a:pt x="23" y="339"/>
                        </a:lnTo>
                        <a:lnTo>
                          <a:pt x="23" y="339"/>
                        </a:lnTo>
                        <a:lnTo>
                          <a:pt x="23" y="339"/>
                        </a:lnTo>
                        <a:lnTo>
                          <a:pt x="23" y="339"/>
                        </a:lnTo>
                        <a:lnTo>
                          <a:pt x="21" y="339"/>
                        </a:lnTo>
                        <a:lnTo>
                          <a:pt x="21" y="339"/>
                        </a:lnTo>
                        <a:lnTo>
                          <a:pt x="21" y="339"/>
                        </a:lnTo>
                        <a:lnTo>
                          <a:pt x="21" y="337"/>
                        </a:lnTo>
                        <a:lnTo>
                          <a:pt x="21" y="337"/>
                        </a:lnTo>
                        <a:lnTo>
                          <a:pt x="20" y="337"/>
                        </a:lnTo>
                        <a:lnTo>
                          <a:pt x="20" y="337"/>
                        </a:lnTo>
                        <a:lnTo>
                          <a:pt x="20" y="337"/>
                        </a:lnTo>
                        <a:lnTo>
                          <a:pt x="18" y="337"/>
                        </a:lnTo>
                        <a:lnTo>
                          <a:pt x="18" y="337"/>
                        </a:lnTo>
                        <a:lnTo>
                          <a:pt x="18" y="337"/>
                        </a:lnTo>
                        <a:lnTo>
                          <a:pt x="18" y="337"/>
                        </a:lnTo>
                        <a:lnTo>
                          <a:pt x="16" y="337"/>
                        </a:lnTo>
                        <a:lnTo>
                          <a:pt x="16" y="337"/>
                        </a:lnTo>
                        <a:lnTo>
                          <a:pt x="16" y="337"/>
                        </a:lnTo>
                        <a:lnTo>
                          <a:pt x="16" y="337"/>
                        </a:lnTo>
                        <a:lnTo>
                          <a:pt x="16" y="337"/>
                        </a:lnTo>
                        <a:lnTo>
                          <a:pt x="16" y="335"/>
                        </a:lnTo>
                        <a:lnTo>
                          <a:pt x="16" y="335"/>
                        </a:lnTo>
                        <a:lnTo>
                          <a:pt x="16" y="335"/>
                        </a:lnTo>
                        <a:lnTo>
                          <a:pt x="16" y="333"/>
                        </a:lnTo>
                        <a:lnTo>
                          <a:pt x="16" y="333"/>
                        </a:lnTo>
                        <a:lnTo>
                          <a:pt x="18" y="333"/>
                        </a:lnTo>
                        <a:lnTo>
                          <a:pt x="18" y="333"/>
                        </a:lnTo>
                        <a:lnTo>
                          <a:pt x="18" y="333"/>
                        </a:lnTo>
                        <a:lnTo>
                          <a:pt x="20" y="333"/>
                        </a:lnTo>
                        <a:lnTo>
                          <a:pt x="20" y="333"/>
                        </a:lnTo>
                        <a:lnTo>
                          <a:pt x="20" y="333"/>
                        </a:lnTo>
                        <a:lnTo>
                          <a:pt x="20" y="333"/>
                        </a:lnTo>
                        <a:lnTo>
                          <a:pt x="21" y="333"/>
                        </a:lnTo>
                        <a:lnTo>
                          <a:pt x="21" y="335"/>
                        </a:lnTo>
                        <a:lnTo>
                          <a:pt x="21" y="335"/>
                        </a:lnTo>
                        <a:lnTo>
                          <a:pt x="21" y="335"/>
                        </a:lnTo>
                        <a:lnTo>
                          <a:pt x="21" y="333"/>
                        </a:lnTo>
                        <a:lnTo>
                          <a:pt x="23" y="333"/>
                        </a:lnTo>
                        <a:lnTo>
                          <a:pt x="23" y="333"/>
                        </a:lnTo>
                        <a:lnTo>
                          <a:pt x="23" y="333"/>
                        </a:lnTo>
                        <a:lnTo>
                          <a:pt x="23" y="333"/>
                        </a:lnTo>
                        <a:lnTo>
                          <a:pt x="25" y="333"/>
                        </a:lnTo>
                        <a:lnTo>
                          <a:pt x="25" y="331"/>
                        </a:lnTo>
                        <a:lnTo>
                          <a:pt x="25" y="331"/>
                        </a:lnTo>
                        <a:lnTo>
                          <a:pt x="27" y="331"/>
                        </a:lnTo>
                        <a:lnTo>
                          <a:pt x="27" y="331"/>
                        </a:lnTo>
                        <a:lnTo>
                          <a:pt x="27" y="329"/>
                        </a:lnTo>
                        <a:lnTo>
                          <a:pt x="27" y="329"/>
                        </a:lnTo>
                        <a:lnTo>
                          <a:pt x="25" y="329"/>
                        </a:lnTo>
                        <a:lnTo>
                          <a:pt x="25" y="329"/>
                        </a:lnTo>
                        <a:lnTo>
                          <a:pt x="25" y="329"/>
                        </a:lnTo>
                        <a:lnTo>
                          <a:pt x="25" y="327"/>
                        </a:lnTo>
                        <a:lnTo>
                          <a:pt x="23" y="327"/>
                        </a:lnTo>
                        <a:lnTo>
                          <a:pt x="23" y="327"/>
                        </a:lnTo>
                        <a:lnTo>
                          <a:pt x="23" y="327"/>
                        </a:lnTo>
                        <a:lnTo>
                          <a:pt x="23" y="327"/>
                        </a:lnTo>
                        <a:lnTo>
                          <a:pt x="23" y="325"/>
                        </a:lnTo>
                        <a:lnTo>
                          <a:pt x="23" y="325"/>
                        </a:lnTo>
                        <a:lnTo>
                          <a:pt x="23" y="323"/>
                        </a:lnTo>
                        <a:lnTo>
                          <a:pt x="23" y="323"/>
                        </a:lnTo>
                        <a:lnTo>
                          <a:pt x="23" y="323"/>
                        </a:lnTo>
                        <a:lnTo>
                          <a:pt x="23" y="323"/>
                        </a:lnTo>
                        <a:lnTo>
                          <a:pt x="23" y="322"/>
                        </a:lnTo>
                        <a:lnTo>
                          <a:pt x="23" y="322"/>
                        </a:lnTo>
                        <a:lnTo>
                          <a:pt x="23" y="322"/>
                        </a:lnTo>
                        <a:lnTo>
                          <a:pt x="23" y="322"/>
                        </a:lnTo>
                        <a:lnTo>
                          <a:pt x="23" y="322"/>
                        </a:lnTo>
                        <a:lnTo>
                          <a:pt x="23" y="320"/>
                        </a:lnTo>
                        <a:lnTo>
                          <a:pt x="23" y="320"/>
                        </a:lnTo>
                        <a:lnTo>
                          <a:pt x="23" y="318"/>
                        </a:lnTo>
                        <a:lnTo>
                          <a:pt x="23" y="318"/>
                        </a:lnTo>
                        <a:lnTo>
                          <a:pt x="21" y="318"/>
                        </a:lnTo>
                        <a:lnTo>
                          <a:pt x="21" y="318"/>
                        </a:lnTo>
                        <a:lnTo>
                          <a:pt x="21" y="316"/>
                        </a:lnTo>
                        <a:lnTo>
                          <a:pt x="21" y="316"/>
                        </a:lnTo>
                        <a:lnTo>
                          <a:pt x="21" y="316"/>
                        </a:lnTo>
                        <a:lnTo>
                          <a:pt x="21" y="314"/>
                        </a:lnTo>
                        <a:lnTo>
                          <a:pt x="21" y="314"/>
                        </a:lnTo>
                        <a:lnTo>
                          <a:pt x="21" y="312"/>
                        </a:lnTo>
                        <a:lnTo>
                          <a:pt x="21" y="312"/>
                        </a:lnTo>
                        <a:lnTo>
                          <a:pt x="21" y="312"/>
                        </a:lnTo>
                        <a:lnTo>
                          <a:pt x="21" y="310"/>
                        </a:lnTo>
                        <a:lnTo>
                          <a:pt x="21" y="310"/>
                        </a:lnTo>
                        <a:lnTo>
                          <a:pt x="21" y="310"/>
                        </a:lnTo>
                        <a:lnTo>
                          <a:pt x="21" y="310"/>
                        </a:lnTo>
                        <a:lnTo>
                          <a:pt x="21" y="308"/>
                        </a:lnTo>
                        <a:lnTo>
                          <a:pt x="21" y="308"/>
                        </a:lnTo>
                        <a:lnTo>
                          <a:pt x="21" y="308"/>
                        </a:lnTo>
                        <a:lnTo>
                          <a:pt x="21" y="308"/>
                        </a:lnTo>
                        <a:lnTo>
                          <a:pt x="21" y="306"/>
                        </a:lnTo>
                        <a:lnTo>
                          <a:pt x="20" y="306"/>
                        </a:lnTo>
                        <a:lnTo>
                          <a:pt x="20" y="306"/>
                        </a:lnTo>
                        <a:lnTo>
                          <a:pt x="18" y="306"/>
                        </a:lnTo>
                        <a:lnTo>
                          <a:pt x="18" y="306"/>
                        </a:lnTo>
                        <a:lnTo>
                          <a:pt x="18" y="306"/>
                        </a:lnTo>
                        <a:lnTo>
                          <a:pt x="18" y="306"/>
                        </a:lnTo>
                        <a:lnTo>
                          <a:pt x="16" y="306"/>
                        </a:lnTo>
                        <a:lnTo>
                          <a:pt x="16" y="304"/>
                        </a:lnTo>
                        <a:lnTo>
                          <a:pt x="16" y="304"/>
                        </a:lnTo>
                        <a:lnTo>
                          <a:pt x="16" y="304"/>
                        </a:lnTo>
                        <a:lnTo>
                          <a:pt x="14" y="304"/>
                        </a:lnTo>
                        <a:lnTo>
                          <a:pt x="14" y="304"/>
                        </a:lnTo>
                        <a:lnTo>
                          <a:pt x="14" y="304"/>
                        </a:lnTo>
                        <a:lnTo>
                          <a:pt x="12" y="304"/>
                        </a:lnTo>
                        <a:lnTo>
                          <a:pt x="12" y="304"/>
                        </a:lnTo>
                        <a:lnTo>
                          <a:pt x="12" y="304"/>
                        </a:lnTo>
                        <a:lnTo>
                          <a:pt x="10" y="304"/>
                        </a:lnTo>
                        <a:lnTo>
                          <a:pt x="10" y="304"/>
                        </a:lnTo>
                        <a:lnTo>
                          <a:pt x="10" y="304"/>
                        </a:lnTo>
                        <a:lnTo>
                          <a:pt x="10" y="304"/>
                        </a:lnTo>
                        <a:lnTo>
                          <a:pt x="8" y="304"/>
                        </a:lnTo>
                        <a:lnTo>
                          <a:pt x="8" y="306"/>
                        </a:lnTo>
                        <a:lnTo>
                          <a:pt x="8" y="306"/>
                        </a:lnTo>
                        <a:lnTo>
                          <a:pt x="8" y="306"/>
                        </a:lnTo>
                        <a:lnTo>
                          <a:pt x="6" y="306"/>
                        </a:lnTo>
                        <a:lnTo>
                          <a:pt x="6" y="306"/>
                        </a:lnTo>
                        <a:lnTo>
                          <a:pt x="6" y="306"/>
                        </a:lnTo>
                        <a:lnTo>
                          <a:pt x="6" y="306"/>
                        </a:lnTo>
                        <a:lnTo>
                          <a:pt x="4" y="306"/>
                        </a:lnTo>
                        <a:lnTo>
                          <a:pt x="4" y="306"/>
                        </a:lnTo>
                        <a:lnTo>
                          <a:pt x="2" y="306"/>
                        </a:lnTo>
                        <a:lnTo>
                          <a:pt x="2" y="304"/>
                        </a:lnTo>
                        <a:lnTo>
                          <a:pt x="2" y="304"/>
                        </a:lnTo>
                        <a:lnTo>
                          <a:pt x="2" y="304"/>
                        </a:lnTo>
                        <a:lnTo>
                          <a:pt x="2" y="304"/>
                        </a:lnTo>
                        <a:lnTo>
                          <a:pt x="2" y="302"/>
                        </a:lnTo>
                        <a:lnTo>
                          <a:pt x="2" y="302"/>
                        </a:lnTo>
                        <a:lnTo>
                          <a:pt x="2" y="300"/>
                        </a:lnTo>
                        <a:lnTo>
                          <a:pt x="2" y="300"/>
                        </a:lnTo>
                        <a:lnTo>
                          <a:pt x="2" y="300"/>
                        </a:lnTo>
                        <a:lnTo>
                          <a:pt x="2" y="299"/>
                        </a:lnTo>
                        <a:lnTo>
                          <a:pt x="2" y="299"/>
                        </a:lnTo>
                        <a:lnTo>
                          <a:pt x="2" y="299"/>
                        </a:lnTo>
                        <a:lnTo>
                          <a:pt x="4" y="299"/>
                        </a:lnTo>
                        <a:lnTo>
                          <a:pt x="4" y="299"/>
                        </a:lnTo>
                        <a:lnTo>
                          <a:pt x="4" y="297"/>
                        </a:lnTo>
                        <a:lnTo>
                          <a:pt x="4" y="297"/>
                        </a:lnTo>
                        <a:lnTo>
                          <a:pt x="2" y="297"/>
                        </a:lnTo>
                        <a:lnTo>
                          <a:pt x="2" y="297"/>
                        </a:lnTo>
                        <a:lnTo>
                          <a:pt x="2" y="297"/>
                        </a:lnTo>
                        <a:lnTo>
                          <a:pt x="2" y="297"/>
                        </a:lnTo>
                        <a:lnTo>
                          <a:pt x="2" y="295"/>
                        </a:lnTo>
                        <a:lnTo>
                          <a:pt x="2" y="295"/>
                        </a:lnTo>
                        <a:lnTo>
                          <a:pt x="0" y="295"/>
                        </a:lnTo>
                        <a:lnTo>
                          <a:pt x="0" y="293"/>
                        </a:lnTo>
                        <a:lnTo>
                          <a:pt x="0" y="293"/>
                        </a:lnTo>
                        <a:lnTo>
                          <a:pt x="0" y="293"/>
                        </a:lnTo>
                        <a:lnTo>
                          <a:pt x="0" y="293"/>
                        </a:lnTo>
                        <a:lnTo>
                          <a:pt x="0" y="291"/>
                        </a:lnTo>
                        <a:lnTo>
                          <a:pt x="0" y="291"/>
                        </a:lnTo>
                        <a:lnTo>
                          <a:pt x="0" y="291"/>
                        </a:lnTo>
                        <a:lnTo>
                          <a:pt x="0" y="291"/>
                        </a:lnTo>
                        <a:lnTo>
                          <a:pt x="0" y="289"/>
                        </a:lnTo>
                        <a:lnTo>
                          <a:pt x="0" y="289"/>
                        </a:lnTo>
                        <a:lnTo>
                          <a:pt x="0" y="289"/>
                        </a:lnTo>
                        <a:lnTo>
                          <a:pt x="2" y="289"/>
                        </a:lnTo>
                        <a:lnTo>
                          <a:pt x="2" y="289"/>
                        </a:lnTo>
                        <a:lnTo>
                          <a:pt x="2" y="289"/>
                        </a:lnTo>
                        <a:lnTo>
                          <a:pt x="4" y="289"/>
                        </a:lnTo>
                        <a:lnTo>
                          <a:pt x="4" y="289"/>
                        </a:lnTo>
                        <a:lnTo>
                          <a:pt x="4" y="287"/>
                        </a:lnTo>
                        <a:lnTo>
                          <a:pt x="4" y="287"/>
                        </a:lnTo>
                        <a:lnTo>
                          <a:pt x="6" y="287"/>
                        </a:lnTo>
                        <a:lnTo>
                          <a:pt x="6" y="285"/>
                        </a:lnTo>
                        <a:lnTo>
                          <a:pt x="6" y="285"/>
                        </a:lnTo>
                        <a:lnTo>
                          <a:pt x="6" y="285"/>
                        </a:lnTo>
                        <a:lnTo>
                          <a:pt x="6" y="285"/>
                        </a:lnTo>
                        <a:lnTo>
                          <a:pt x="6" y="283"/>
                        </a:lnTo>
                        <a:lnTo>
                          <a:pt x="6" y="283"/>
                        </a:lnTo>
                        <a:lnTo>
                          <a:pt x="6" y="281"/>
                        </a:lnTo>
                        <a:lnTo>
                          <a:pt x="4" y="281"/>
                        </a:lnTo>
                        <a:lnTo>
                          <a:pt x="4" y="281"/>
                        </a:lnTo>
                        <a:lnTo>
                          <a:pt x="4" y="281"/>
                        </a:lnTo>
                        <a:lnTo>
                          <a:pt x="4" y="281"/>
                        </a:lnTo>
                        <a:lnTo>
                          <a:pt x="4" y="281"/>
                        </a:lnTo>
                        <a:lnTo>
                          <a:pt x="4" y="279"/>
                        </a:lnTo>
                        <a:lnTo>
                          <a:pt x="6" y="279"/>
                        </a:lnTo>
                        <a:lnTo>
                          <a:pt x="6" y="279"/>
                        </a:lnTo>
                        <a:lnTo>
                          <a:pt x="6" y="277"/>
                        </a:lnTo>
                        <a:lnTo>
                          <a:pt x="6" y="277"/>
                        </a:lnTo>
                        <a:lnTo>
                          <a:pt x="6" y="277"/>
                        </a:lnTo>
                        <a:lnTo>
                          <a:pt x="6" y="276"/>
                        </a:lnTo>
                        <a:lnTo>
                          <a:pt x="6" y="276"/>
                        </a:lnTo>
                        <a:lnTo>
                          <a:pt x="6" y="276"/>
                        </a:lnTo>
                        <a:lnTo>
                          <a:pt x="8" y="276"/>
                        </a:lnTo>
                        <a:lnTo>
                          <a:pt x="8" y="276"/>
                        </a:lnTo>
                        <a:lnTo>
                          <a:pt x="10" y="276"/>
                        </a:lnTo>
                        <a:lnTo>
                          <a:pt x="10" y="276"/>
                        </a:lnTo>
                        <a:lnTo>
                          <a:pt x="10" y="274"/>
                        </a:lnTo>
                        <a:lnTo>
                          <a:pt x="10" y="274"/>
                        </a:lnTo>
                        <a:lnTo>
                          <a:pt x="12" y="274"/>
                        </a:lnTo>
                        <a:lnTo>
                          <a:pt x="12" y="274"/>
                        </a:lnTo>
                        <a:lnTo>
                          <a:pt x="12" y="276"/>
                        </a:lnTo>
                        <a:lnTo>
                          <a:pt x="12" y="276"/>
                        </a:lnTo>
                        <a:lnTo>
                          <a:pt x="14" y="276"/>
                        </a:lnTo>
                        <a:lnTo>
                          <a:pt x="14" y="274"/>
                        </a:lnTo>
                        <a:lnTo>
                          <a:pt x="14" y="274"/>
                        </a:lnTo>
                        <a:lnTo>
                          <a:pt x="16" y="274"/>
                        </a:lnTo>
                        <a:lnTo>
                          <a:pt x="16" y="274"/>
                        </a:lnTo>
                        <a:lnTo>
                          <a:pt x="16" y="274"/>
                        </a:lnTo>
                        <a:lnTo>
                          <a:pt x="16" y="274"/>
                        </a:lnTo>
                        <a:lnTo>
                          <a:pt x="16" y="274"/>
                        </a:lnTo>
                        <a:lnTo>
                          <a:pt x="16" y="272"/>
                        </a:lnTo>
                        <a:lnTo>
                          <a:pt x="18" y="272"/>
                        </a:lnTo>
                        <a:lnTo>
                          <a:pt x="18" y="272"/>
                        </a:lnTo>
                        <a:lnTo>
                          <a:pt x="18" y="272"/>
                        </a:lnTo>
                        <a:lnTo>
                          <a:pt x="18" y="272"/>
                        </a:lnTo>
                        <a:lnTo>
                          <a:pt x="20" y="272"/>
                        </a:lnTo>
                        <a:lnTo>
                          <a:pt x="20" y="270"/>
                        </a:lnTo>
                        <a:lnTo>
                          <a:pt x="20" y="270"/>
                        </a:lnTo>
                        <a:lnTo>
                          <a:pt x="21" y="270"/>
                        </a:lnTo>
                        <a:lnTo>
                          <a:pt x="21" y="270"/>
                        </a:lnTo>
                        <a:lnTo>
                          <a:pt x="21" y="270"/>
                        </a:lnTo>
                        <a:lnTo>
                          <a:pt x="21" y="270"/>
                        </a:lnTo>
                        <a:lnTo>
                          <a:pt x="21" y="270"/>
                        </a:lnTo>
                        <a:lnTo>
                          <a:pt x="21" y="268"/>
                        </a:lnTo>
                        <a:lnTo>
                          <a:pt x="21" y="268"/>
                        </a:lnTo>
                        <a:lnTo>
                          <a:pt x="21" y="268"/>
                        </a:lnTo>
                        <a:lnTo>
                          <a:pt x="21" y="268"/>
                        </a:lnTo>
                        <a:lnTo>
                          <a:pt x="21" y="266"/>
                        </a:lnTo>
                        <a:lnTo>
                          <a:pt x="21" y="266"/>
                        </a:lnTo>
                        <a:lnTo>
                          <a:pt x="21" y="266"/>
                        </a:lnTo>
                        <a:lnTo>
                          <a:pt x="21" y="266"/>
                        </a:lnTo>
                        <a:lnTo>
                          <a:pt x="23" y="266"/>
                        </a:lnTo>
                        <a:lnTo>
                          <a:pt x="23" y="266"/>
                        </a:lnTo>
                        <a:lnTo>
                          <a:pt x="23" y="268"/>
                        </a:lnTo>
                        <a:lnTo>
                          <a:pt x="23" y="268"/>
                        </a:lnTo>
                        <a:lnTo>
                          <a:pt x="25" y="268"/>
                        </a:lnTo>
                        <a:lnTo>
                          <a:pt x="25" y="268"/>
                        </a:lnTo>
                        <a:lnTo>
                          <a:pt x="27" y="268"/>
                        </a:lnTo>
                        <a:lnTo>
                          <a:pt x="27" y="268"/>
                        </a:lnTo>
                        <a:lnTo>
                          <a:pt x="27" y="268"/>
                        </a:lnTo>
                        <a:lnTo>
                          <a:pt x="29" y="268"/>
                        </a:lnTo>
                        <a:lnTo>
                          <a:pt x="29" y="268"/>
                        </a:lnTo>
                        <a:lnTo>
                          <a:pt x="29" y="266"/>
                        </a:lnTo>
                        <a:lnTo>
                          <a:pt x="29" y="266"/>
                        </a:lnTo>
                        <a:lnTo>
                          <a:pt x="29" y="266"/>
                        </a:lnTo>
                        <a:lnTo>
                          <a:pt x="31" y="266"/>
                        </a:lnTo>
                        <a:lnTo>
                          <a:pt x="31" y="266"/>
                        </a:lnTo>
                        <a:lnTo>
                          <a:pt x="31" y="264"/>
                        </a:lnTo>
                        <a:lnTo>
                          <a:pt x="33" y="264"/>
                        </a:lnTo>
                        <a:lnTo>
                          <a:pt x="33" y="264"/>
                        </a:lnTo>
                        <a:lnTo>
                          <a:pt x="33" y="264"/>
                        </a:lnTo>
                        <a:lnTo>
                          <a:pt x="33" y="264"/>
                        </a:lnTo>
                        <a:lnTo>
                          <a:pt x="33" y="264"/>
                        </a:lnTo>
                        <a:lnTo>
                          <a:pt x="35" y="264"/>
                        </a:lnTo>
                        <a:lnTo>
                          <a:pt x="35" y="264"/>
                        </a:lnTo>
                        <a:lnTo>
                          <a:pt x="35" y="264"/>
                        </a:lnTo>
                        <a:lnTo>
                          <a:pt x="35" y="264"/>
                        </a:lnTo>
                        <a:lnTo>
                          <a:pt x="35" y="266"/>
                        </a:lnTo>
                        <a:lnTo>
                          <a:pt x="35" y="266"/>
                        </a:lnTo>
                        <a:lnTo>
                          <a:pt x="37" y="266"/>
                        </a:lnTo>
                        <a:lnTo>
                          <a:pt x="37" y="266"/>
                        </a:lnTo>
                        <a:lnTo>
                          <a:pt x="37" y="268"/>
                        </a:lnTo>
                        <a:lnTo>
                          <a:pt x="37" y="268"/>
                        </a:lnTo>
                        <a:lnTo>
                          <a:pt x="37" y="268"/>
                        </a:lnTo>
                        <a:lnTo>
                          <a:pt x="37" y="270"/>
                        </a:lnTo>
                        <a:lnTo>
                          <a:pt x="37" y="270"/>
                        </a:lnTo>
                        <a:lnTo>
                          <a:pt x="37" y="270"/>
                        </a:lnTo>
                        <a:lnTo>
                          <a:pt x="37" y="272"/>
                        </a:lnTo>
                        <a:lnTo>
                          <a:pt x="37" y="272"/>
                        </a:lnTo>
                        <a:lnTo>
                          <a:pt x="39" y="272"/>
                        </a:lnTo>
                        <a:lnTo>
                          <a:pt x="39" y="270"/>
                        </a:lnTo>
                        <a:lnTo>
                          <a:pt x="39" y="270"/>
                        </a:lnTo>
                        <a:lnTo>
                          <a:pt x="39" y="272"/>
                        </a:lnTo>
                        <a:lnTo>
                          <a:pt x="39" y="272"/>
                        </a:lnTo>
                        <a:lnTo>
                          <a:pt x="41" y="272"/>
                        </a:lnTo>
                        <a:lnTo>
                          <a:pt x="41" y="270"/>
                        </a:lnTo>
                        <a:lnTo>
                          <a:pt x="41" y="270"/>
                        </a:lnTo>
                        <a:lnTo>
                          <a:pt x="41" y="270"/>
                        </a:lnTo>
                        <a:lnTo>
                          <a:pt x="43" y="270"/>
                        </a:lnTo>
                        <a:lnTo>
                          <a:pt x="43" y="270"/>
                        </a:lnTo>
                        <a:lnTo>
                          <a:pt x="43" y="268"/>
                        </a:lnTo>
                        <a:lnTo>
                          <a:pt x="43" y="268"/>
                        </a:lnTo>
                        <a:lnTo>
                          <a:pt x="44" y="268"/>
                        </a:lnTo>
                        <a:lnTo>
                          <a:pt x="44" y="270"/>
                        </a:lnTo>
                        <a:lnTo>
                          <a:pt x="44" y="270"/>
                        </a:lnTo>
                        <a:lnTo>
                          <a:pt x="44" y="270"/>
                        </a:lnTo>
                        <a:lnTo>
                          <a:pt x="44" y="268"/>
                        </a:lnTo>
                        <a:lnTo>
                          <a:pt x="46" y="268"/>
                        </a:lnTo>
                        <a:lnTo>
                          <a:pt x="46" y="268"/>
                        </a:lnTo>
                        <a:lnTo>
                          <a:pt x="46" y="268"/>
                        </a:lnTo>
                        <a:lnTo>
                          <a:pt x="48" y="268"/>
                        </a:lnTo>
                        <a:lnTo>
                          <a:pt x="48" y="268"/>
                        </a:lnTo>
                        <a:lnTo>
                          <a:pt x="48" y="270"/>
                        </a:lnTo>
                        <a:lnTo>
                          <a:pt x="48" y="270"/>
                        </a:lnTo>
                        <a:lnTo>
                          <a:pt x="48" y="270"/>
                        </a:lnTo>
                        <a:lnTo>
                          <a:pt x="48" y="268"/>
                        </a:lnTo>
                        <a:lnTo>
                          <a:pt x="50" y="268"/>
                        </a:lnTo>
                        <a:lnTo>
                          <a:pt x="50" y="268"/>
                        </a:lnTo>
                        <a:lnTo>
                          <a:pt x="50" y="268"/>
                        </a:lnTo>
                        <a:lnTo>
                          <a:pt x="50" y="268"/>
                        </a:lnTo>
                        <a:lnTo>
                          <a:pt x="50" y="266"/>
                        </a:lnTo>
                        <a:lnTo>
                          <a:pt x="50" y="266"/>
                        </a:lnTo>
                        <a:lnTo>
                          <a:pt x="52" y="266"/>
                        </a:lnTo>
                        <a:lnTo>
                          <a:pt x="52" y="264"/>
                        </a:lnTo>
                        <a:lnTo>
                          <a:pt x="52" y="264"/>
                        </a:lnTo>
                        <a:lnTo>
                          <a:pt x="52" y="264"/>
                        </a:lnTo>
                        <a:lnTo>
                          <a:pt x="52" y="264"/>
                        </a:lnTo>
                        <a:lnTo>
                          <a:pt x="52" y="262"/>
                        </a:lnTo>
                        <a:lnTo>
                          <a:pt x="52" y="262"/>
                        </a:lnTo>
                        <a:lnTo>
                          <a:pt x="54" y="262"/>
                        </a:lnTo>
                        <a:lnTo>
                          <a:pt x="54" y="260"/>
                        </a:lnTo>
                        <a:lnTo>
                          <a:pt x="54" y="260"/>
                        </a:lnTo>
                        <a:lnTo>
                          <a:pt x="54" y="260"/>
                        </a:lnTo>
                        <a:lnTo>
                          <a:pt x="54" y="260"/>
                        </a:lnTo>
                        <a:lnTo>
                          <a:pt x="56" y="260"/>
                        </a:lnTo>
                        <a:lnTo>
                          <a:pt x="56" y="258"/>
                        </a:lnTo>
                        <a:lnTo>
                          <a:pt x="56" y="258"/>
                        </a:lnTo>
                        <a:lnTo>
                          <a:pt x="56" y="256"/>
                        </a:lnTo>
                        <a:lnTo>
                          <a:pt x="56" y="256"/>
                        </a:lnTo>
                        <a:lnTo>
                          <a:pt x="56" y="256"/>
                        </a:lnTo>
                        <a:lnTo>
                          <a:pt x="56" y="256"/>
                        </a:lnTo>
                        <a:lnTo>
                          <a:pt x="56" y="256"/>
                        </a:lnTo>
                        <a:lnTo>
                          <a:pt x="56" y="256"/>
                        </a:lnTo>
                        <a:lnTo>
                          <a:pt x="58" y="256"/>
                        </a:lnTo>
                        <a:lnTo>
                          <a:pt x="58" y="256"/>
                        </a:lnTo>
                        <a:lnTo>
                          <a:pt x="58" y="256"/>
                        </a:lnTo>
                        <a:lnTo>
                          <a:pt x="60" y="256"/>
                        </a:lnTo>
                        <a:lnTo>
                          <a:pt x="60" y="256"/>
                        </a:lnTo>
                        <a:lnTo>
                          <a:pt x="60" y="256"/>
                        </a:lnTo>
                        <a:lnTo>
                          <a:pt x="62" y="256"/>
                        </a:lnTo>
                        <a:lnTo>
                          <a:pt x="62" y="256"/>
                        </a:lnTo>
                        <a:lnTo>
                          <a:pt x="62" y="256"/>
                        </a:lnTo>
                        <a:lnTo>
                          <a:pt x="64" y="256"/>
                        </a:lnTo>
                        <a:lnTo>
                          <a:pt x="64" y="256"/>
                        </a:lnTo>
                        <a:lnTo>
                          <a:pt x="64" y="256"/>
                        </a:lnTo>
                        <a:lnTo>
                          <a:pt x="65" y="256"/>
                        </a:lnTo>
                        <a:lnTo>
                          <a:pt x="65" y="256"/>
                        </a:lnTo>
                        <a:lnTo>
                          <a:pt x="65" y="256"/>
                        </a:lnTo>
                        <a:lnTo>
                          <a:pt x="65" y="256"/>
                        </a:lnTo>
                        <a:lnTo>
                          <a:pt x="67" y="256"/>
                        </a:lnTo>
                        <a:lnTo>
                          <a:pt x="67" y="256"/>
                        </a:lnTo>
                        <a:lnTo>
                          <a:pt x="67" y="256"/>
                        </a:lnTo>
                        <a:lnTo>
                          <a:pt x="69" y="256"/>
                        </a:lnTo>
                        <a:lnTo>
                          <a:pt x="69" y="256"/>
                        </a:lnTo>
                        <a:lnTo>
                          <a:pt x="69" y="256"/>
                        </a:lnTo>
                        <a:lnTo>
                          <a:pt x="69" y="256"/>
                        </a:lnTo>
                        <a:lnTo>
                          <a:pt x="71" y="256"/>
                        </a:lnTo>
                        <a:lnTo>
                          <a:pt x="71" y="256"/>
                        </a:lnTo>
                        <a:lnTo>
                          <a:pt x="71" y="256"/>
                        </a:lnTo>
                        <a:lnTo>
                          <a:pt x="73" y="256"/>
                        </a:lnTo>
                        <a:lnTo>
                          <a:pt x="73" y="256"/>
                        </a:lnTo>
                        <a:lnTo>
                          <a:pt x="73" y="254"/>
                        </a:lnTo>
                        <a:lnTo>
                          <a:pt x="75" y="254"/>
                        </a:lnTo>
                        <a:lnTo>
                          <a:pt x="75" y="254"/>
                        </a:lnTo>
                        <a:lnTo>
                          <a:pt x="75" y="254"/>
                        </a:lnTo>
                        <a:lnTo>
                          <a:pt x="77" y="254"/>
                        </a:lnTo>
                        <a:lnTo>
                          <a:pt x="77" y="256"/>
                        </a:lnTo>
                        <a:lnTo>
                          <a:pt x="77" y="256"/>
                        </a:lnTo>
                        <a:lnTo>
                          <a:pt x="77" y="256"/>
                        </a:lnTo>
                        <a:lnTo>
                          <a:pt x="79" y="256"/>
                        </a:lnTo>
                        <a:lnTo>
                          <a:pt x="79" y="254"/>
                        </a:lnTo>
                        <a:lnTo>
                          <a:pt x="79" y="254"/>
                        </a:lnTo>
                        <a:lnTo>
                          <a:pt x="81" y="254"/>
                        </a:lnTo>
                        <a:lnTo>
                          <a:pt x="81" y="254"/>
                        </a:lnTo>
                        <a:lnTo>
                          <a:pt x="81" y="253"/>
                        </a:lnTo>
                        <a:lnTo>
                          <a:pt x="81" y="253"/>
                        </a:lnTo>
                        <a:lnTo>
                          <a:pt x="81" y="253"/>
                        </a:lnTo>
                        <a:lnTo>
                          <a:pt x="81" y="253"/>
                        </a:lnTo>
                        <a:lnTo>
                          <a:pt x="81" y="251"/>
                        </a:lnTo>
                        <a:lnTo>
                          <a:pt x="83" y="251"/>
                        </a:lnTo>
                        <a:lnTo>
                          <a:pt x="83" y="251"/>
                        </a:lnTo>
                        <a:lnTo>
                          <a:pt x="83" y="251"/>
                        </a:lnTo>
                        <a:lnTo>
                          <a:pt x="83" y="251"/>
                        </a:lnTo>
                        <a:lnTo>
                          <a:pt x="83" y="249"/>
                        </a:lnTo>
                        <a:lnTo>
                          <a:pt x="83" y="249"/>
                        </a:lnTo>
                        <a:lnTo>
                          <a:pt x="83" y="249"/>
                        </a:lnTo>
                        <a:lnTo>
                          <a:pt x="83" y="249"/>
                        </a:lnTo>
                        <a:lnTo>
                          <a:pt x="83" y="249"/>
                        </a:lnTo>
                        <a:lnTo>
                          <a:pt x="85" y="249"/>
                        </a:lnTo>
                        <a:lnTo>
                          <a:pt x="85" y="249"/>
                        </a:lnTo>
                        <a:lnTo>
                          <a:pt x="85" y="247"/>
                        </a:lnTo>
                        <a:lnTo>
                          <a:pt x="87" y="247"/>
                        </a:lnTo>
                        <a:lnTo>
                          <a:pt x="87" y="247"/>
                        </a:lnTo>
                        <a:lnTo>
                          <a:pt x="87" y="247"/>
                        </a:lnTo>
                        <a:lnTo>
                          <a:pt x="87" y="247"/>
                        </a:lnTo>
                        <a:lnTo>
                          <a:pt x="88" y="247"/>
                        </a:lnTo>
                        <a:lnTo>
                          <a:pt x="88" y="245"/>
                        </a:lnTo>
                        <a:lnTo>
                          <a:pt x="88" y="245"/>
                        </a:lnTo>
                        <a:lnTo>
                          <a:pt x="88" y="245"/>
                        </a:lnTo>
                        <a:lnTo>
                          <a:pt x="90" y="245"/>
                        </a:lnTo>
                        <a:lnTo>
                          <a:pt x="90" y="245"/>
                        </a:lnTo>
                        <a:lnTo>
                          <a:pt x="90" y="245"/>
                        </a:lnTo>
                        <a:lnTo>
                          <a:pt x="92" y="245"/>
                        </a:lnTo>
                        <a:lnTo>
                          <a:pt x="92" y="243"/>
                        </a:lnTo>
                        <a:lnTo>
                          <a:pt x="92" y="243"/>
                        </a:lnTo>
                        <a:lnTo>
                          <a:pt x="92" y="243"/>
                        </a:lnTo>
                        <a:lnTo>
                          <a:pt x="92" y="243"/>
                        </a:lnTo>
                        <a:lnTo>
                          <a:pt x="94" y="243"/>
                        </a:lnTo>
                        <a:lnTo>
                          <a:pt x="94" y="243"/>
                        </a:lnTo>
                        <a:lnTo>
                          <a:pt x="96" y="243"/>
                        </a:lnTo>
                        <a:lnTo>
                          <a:pt x="96" y="241"/>
                        </a:lnTo>
                        <a:lnTo>
                          <a:pt x="96" y="241"/>
                        </a:lnTo>
                        <a:lnTo>
                          <a:pt x="96" y="241"/>
                        </a:lnTo>
                        <a:lnTo>
                          <a:pt x="96" y="241"/>
                        </a:lnTo>
                        <a:lnTo>
                          <a:pt x="98" y="241"/>
                        </a:lnTo>
                        <a:lnTo>
                          <a:pt x="98" y="241"/>
                        </a:lnTo>
                        <a:lnTo>
                          <a:pt x="98" y="241"/>
                        </a:lnTo>
                        <a:lnTo>
                          <a:pt x="98" y="241"/>
                        </a:lnTo>
                        <a:lnTo>
                          <a:pt x="100" y="241"/>
                        </a:lnTo>
                        <a:lnTo>
                          <a:pt x="100" y="241"/>
                        </a:lnTo>
                        <a:lnTo>
                          <a:pt x="100" y="239"/>
                        </a:lnTo>
                        <a:lnTo>
                          <a:pt x="102" y="239"/>
                        </a:lnTo>
                        <a:lnTo>
                          <a:pt x="102" y="239"/>
                        </a:lnTo>
                        <a:lnTo>
                          <a:pt x="102" y="239"/>
                        </a:lnTo>
                        <a:lnTo>
                          <a:pt x="102" y="241"/>
                        </a:lnTo>
                        <a:lnTo>
                          <a:pt x="104" y="241"/>
                        </a:lnTo>
                        <a:lnTo>
                          <a:pt x="104" y="241"/>
                        </a:lnTo>
                        <a:lnTo>
                          <a:pt x="104" y="241"/>
                        </a:lnTo>
                        <a:lnTo>
                          <a:pt x="106" y="241"/>
                        </a:lnTo>
                        <a:lnTo>
                          <a:pt x="106" y="241"/>
                        </a:lnTo>
                        <a:lnTo>
                          <a:pt x="106" y="239"/>
                        </a:lnTo>
                        <a:lnTo>
                          <a:pt x="108" y="239"/>
                        </a:lnTo>
                        <a:lnTo>
                          <a:pt x="108" y="239"/>
                        </a:lnTo>
                        <a:lnTo>
                          <a:pt x="108" y="239"/>
                        </a:lnTo>
                        <a:lnTo>
                          <a:pt x="108" y="237"/>
                        </a:lnTo>
                        <a:lnTo>
                          <a:pt x="108" y="237"/>
                        </a:lnTo>
                        <a:lnTo>
                          <a:pt x="108" y="237"/>
                        </a:lnTo>
                        <a:lnTo>
                          <a:pt x="108" y="237"/>
                        </a:lnTo>
                        <a:lnTo>
                          <a:pt x="109" y="237"/>
                        </a:lnTo>
                        <a:lnTo>
                          <a:pt x="109" y="237"/>
                        </a:lnTo>
                        <a:lnTo>
                          <a:pt x="109" y="237"/>
                        </a:lnTo>
                        <a:lnTo>
                          <a:pt x="109" y="235"/>
                        </a:lnTo>
                        <a:lnTo>
                          <a:pt x="109" y="235"/>
                        </a:lnTo>
                        <a:lnTo>
                          <a:pt x="109" y="235"/>
                        </a:lnTo>
                        <a:lnTo>
                          <a:pt x="111" y="235"/>
                        </a:lnTo>
                        <a:lnTo>
                          <a:pt x="111" y="235"/>
                        </a:lnTo>
                        <a:lnTo>
                          <a:pt x="113" y="235"/>
                        </a:lnTo>
                        <a:lnTo>
                          <a:pt x="113" y="235"/>
                        </a:lnTo>
                        <a:lnTo>
                          <a:pt x="113" y="235"/>
                        </a:lnTo>
                        <a:lnTo>
                          <a:pt x="115" y="235"/>
                        </a:lnTo>
                        <a:lnTo>
                          <a:pt x="115" y="235"/>
                        </a:lnTo>
                        <a:lnTo>
                          <a:pt x="115" y="233"/>
                        </a:lnTo>
                        <a:lnTo>
                          <a:pt x="115" y="233"/>
                        </a:lnTo>
                        <a:lnTo>
                          <a:pt x="115" y="233"/>
                        </a:lnTo>
                        <a:lnTo>
                          <a:pt x="115" y="232"/>
                        </a:lnTo>
                        <a:lnTo>
                          <a:pt x="115" y="232"/>
                        </a:lnTo>
                        <a:lnTo>
                          <a:pt x="115" y="232"/>
                        </a:lnTo>
                        <a:lnTo>
                          <a:pt x="115" y="230"/>
                        </a:lnTo>
                        <a:lnTo>
                          <a:pt x="115" y="230"/>
                        </a:lnTo>
                        <a:lnTo>
                          <a:pt x="115" y="230"/>
                        </a:lnTo>
                        <a:lnTo>
                          <a:pt x="115" y="228"/>
                        </a:lnTo>
                        <a:lnTo>
                          <a:pt x="115" y="228"/>
                        </a:lnTo>
                        <a:lnTo>
                          <a:pt x="115" y="228"/>
                        </a:lnTo>
                        <a:lnTo>
                          <a:pt x="115" y="226"/>
                        </a:lnTo>
                        <a:lnTo>
                          <a:pt x="115" y="226"/>
                        </a:lnTo>
                        <a:lnTo>
                          <a:pt x="115" y="226"/>
                        </a:lnTo>
                        <a:lnTo>
                          <a:pt x="115" y="226"/>
                        </a:lnTo>
                        <a:lnTo>
                          <a:pt x="115" y="226"/>
                        </a:lnTo>
                        <a:lnTo>
                          <a:pt x="115" y="224"/>
                        </a:lnTo>
                        <a:lnTo>
                          <a:pt x="113" y="224"/>
                        </a:lnTo>
                        <a:lnTo>
                          <a:pt x="113" y="224"/>
                        </a:lnTo>
                        <a:lnTo>
                          <a:pt x="113" y="222"/>
                        </a:lnTo>
                        <a:lnTo>
                          <a:pt x="115" y="222"/>
                        </a:lnTo>
                        <a:lnTo>
                          <a:pt x="115" y="222"/>
                        </a:lnTo>
                        <a:lnTo>
                          <a:pt x="115" y="220"/>
                        </a:lnTo>
                        <a:lnTo>
                          <a:pt x="115" y="220"/>
                        </a:lnTo>
                        <a:lnTo>
                          <a:pt x="115" y="220"/>
                        </a:lnTo>
                        <a:lnTo>
                          <a:pt x="115" y="218"/>
                        </a:lnTo>
                        <a:lnTo>
                          <a:pt x="115" y="218"/>
                        </a:lnTo>
                        <a:lnTo>
                          <a:pt x="117" y="218"/>
                        </a:lnTo>
                        <a:lnTo>
                          <a:pt x="117" y="218"/>
                        </a:lnTo>
                        <a:lnTo>
                          <a:pt x="119" y="218"/>
                        </a:lnTo>
                        <a:lnTo>
                          <a:pt x="119" y="218"/>
                        </a:lnTo>
                        <a:lnTo>
                          <a:pt x="119" y="218"/>
                        </a:lnTo>
                        <a:lnTo>
                          <a:pt x="119" y="218"/>
                        </a:lnTo>
                        <a:lnTo>
                          <a:pt x="121" y="218"/>
                        </a:lnTo>
                        <a:lnTo>
                          <a:pt x="121" y="218"/>
                        </a:lnTo>
                        <a:lnTo>
                          <a:pt x="121" y="216"/>
                        </a:lnTo>
                        <a:lnTo>
                          <a:pt x="121" y="216"/>
                        </a:lnTo>
                        <a:lnTo>
                          <a:pt x="119" y="216"/>
                        </a:lnTo>
                        <a:lnTo>
                          <a:pt x="119" y="216"/>
                        </a:lnTo>
                        <a:lnTo>
                          <a:pt x="119" y="216"/>
                        </a:lnTo>
                        <a:lnTo>
                          <a:pt x="119" y="216"/>
                        </a:lnTo>
                        <a:lnTo>
                          <a:pt x="119" y="216"/>
                        </a:lnTo>
                        <a:lnTo>
                          <a:pt x="117" y="216"/>
                        </a:lnTo>
                        <a:lnTo>
                          <a:pt x="117" y="214"/>
                        </a:lnTo>
                        <a:lnTo>
                          <a:pt x="119" y="214"/>
                        </a:lnTo>
                        <a:lnTo>
                          <a:pt x="119" y="214"/>
                        </a:lnTo>
                        <a:lnTo>
                          <a:pt x="119" y="214"/>
                        </a:lnTo>
                        <a:lnTo>
                          <a:pt x="119" y="214"/>
                        </a:lnTo>
                        <a:lnTo>
                          <a:pt x="121" y="214"/>
                        </a:lnTo>
                        <a:lnTo>
                          <a:pt x="121" y="212"/>
                        </a:lnTo>
                        <a:lnTo>
                          <a:pt x="121" y="212"/>
                        </a:lnTo>
                        <a:lnTo>
                          <a:pt x="123" y="212"/>
                        </a:lnTo>
                        <a:lnTo>
                          <a:pt x="123" y="212"/>
                        </a:lnTo>
                        <a:lnTo>
                          <a:pt x="123" y="212"/>
                        </a:lnTo>
                        <a:lnTo>
                          <a:pt x="125" y="212"/>
                        </a:lnTo>
                        <a:lnTo>
                          <a:pt x="125" y="212"/>
                        </a:lnTo>
                        <a:lnTo>
                          <a:pt x="125" y="212"/>
                        </a:lnTo>
                        <a:lnTo>
                          <a:pt x="125" y="210"/>
                        </a:lnTo>
                        <a:lnTo>
                          <a:pt x="125" y="210"/>
                        </a:lnTo>
                        <a:lnTo>
                          <a:pt x="125" y="210"/>
                        </a:lnTo>
                        <a:lnTo>
                          <a:pt x="125" y="209"/>
                        </a:lnTo>
                        <a:lnTo>
                          <a:pt x="123" y="209"/>
                        </a:lnTo>
                        <a:lnTo>
                          <a:pt x="123" y="209"/>
                        </a:lnTo>
                        <a:lnTo>
                          <a:pt x="123" y="209"/>
                        </a:lnTo>
                        <a:lnTo>
                          <a:pt x="123" y="209"/>
                        </a:lnTo>
                        <a:lnTo>
                          <a:pt x="123" y="209"/>
                        </a:lnTo>
                        <a:lnTo>
                          <a:pt x="123" y="207"/>
                        </a:lnTo>
                        <a:lnTo>
                          <a:pt x="125" y="207"/>
                        </a:lnTo>
                        <a:lnTo>
                          <a:pt x="125" y="207"/>
                        </a:lnTo>
                        <a:lnTo>
                          <a:pt x="125" y="205"/>
                        </a:lnTo>
                        <a:lnTo>
                          <a:pt x="123" y="205"/>
                        </a:lnTo>
                        <a:lnTo>
                          <a:pt x="123" y="205"/>
                        </a:lnTo>
                        <a:lnTo>
                          <a:pt x="123" y="203"/>
                        </a:lnTo>
                        <a:lnTo>
                          <a:pt x="123" y="203"/>
                        </a:lnTo>
                        <a:lnTo>
                          <a:pt x="123" y="203"/>
                        </a:lnTo>
                        <a:lnTo>
                          <a:pt x="123" y="203"/>
                        </a:lnTo>
                        <a:lnTo>
                          <a:pt x="123" y="201"/>
                        </a:lnTo>
                        <a:lnTo>
                          <a:pt x="123" y="201"/>
                        </a:lnTo>
                        <a:lnTo>
                          <a:pt x="121" y="201"/>
                        </a:lnTo>
                        <a:lnTo>
                          <a:pt x="121" y="201"/>
                        </a:lnTo>
                        <a:lnTo>
                          <a:pt x="121" y="199"/>
                        </a:lnTo>
                        <a:lnTo>
                          <a:pt x="121" y="199"/>
                        </a:lnTo>
                        <a:lnTo>
                          <a:pt x="121" y="199"/>
                        </a:lnTo>
                        <a:lnTo>
                          <a:pt x="119" y="199"/>
                        </a:lnTo>
                        <a:lnTo>
                          <a:pt x="119" y="197"/>
                        </a:lnTo>
                        <a:lnTo>
                          <a:pt x="119" y="197"/>
                        </a:lnTo>
                        <a:lnTo>
                          <a:pt x="119" y="195"/>
                        </a:lnTo>
                        <a:lnTo>
                          <a:pt x="119" y="195"/>
                        </a:lnTo>
                        <a:lnTo>
                          <a:pt x="119" y="195"/>
                        </a:lnTo>
                        <a:lnTo>
                          <a:pt x="119" y="193"/>
                        </a:lnTo>
                        <a:lnTo>
                          <a:pt x="119" y="193"/>
                        </a:lnTo>
                        <a:lnTo>
                          <a:pt x="119" y="193"/>
                        </a:lnTo>
                        <a:lnTo>
                          <a:pt x="119" y="193"/>
                        </a:lnTo>
                        <a:lnTo>
                          <a:pt x="119" y="191"/>
                        </a:lnTo>
                        <a:lnTo>
                          <a:pt x="119" y="191"/>
                        </a:lnTo>
                        <a:lnTo>
                          <a:pt x="119" y="189"/>
                        </a:lnTo>
                        <a:lnTo>
                          <a:pt x="119" y="189"/>
                        </a:lnTo>
                        <a:lnTo>
                          <a:pt x="117" y="189"/>
                        </a:lnTo>
                        <a:lnTo>
                          <a:pt x="117" y="187"/>
                        </a:lnTo>
                        <a:lnTo>
                          <a:pt x="117" y="187"/>
                        </a:lnTo>
                        <a:lnTo>
                          <a:pt x="117" y="186"/>
                        </a:lnTo>
                        <a:lnTo>
                          <a:pt x="117" y="186"/>
                        </a:lnTo>
                        <a:lnTo>
                          <a:pt x="117" y="186"/>
                        </a:lnTo>
                        <a:lnTo>
                          <a:pt x="117" y="186"/>
                        </a:lnTo>
                        <a:lnTo>
                          <a:pt x="117" y="186"/>
                        </a:lnTo>
                        <a:lnTo>
                          <a:pt x="117" y="184"/>
                        </a:lnTo>
                        <a:lnTo>
                          <a:pt x="117" y="184"/>
                        </a:lnTo>
                        <a:lnTo>
                          <a:pt x="119" y="184"/>
                        </a:lnTo>
                        <a:lnTo>
                          <a:pt x="119" y="182"/>
                        </a:lnTo>
                        <a:lnTo>
                          <a:pt x="117" y="182"/>
                        </a:lnTo>
                        <a:lnTo>
                          <a:pt x="117" y="182"/>
                        </a:lnTo>
                        <a:lnTo>
                          <a:pt x="119" y="182"/>
                        </a:lnTo>
                        <a:lnTo>
                          <a:pt x="119" y="180"/>
                        </a:lnTo>
                        <a:lnTo>
                          <a:pt x="119" y="180"/>
                        </a:lnTo>
                        <a:lnTo>
                          <a:pt x="119" y="180"/>
                        </a:lnTo>
                        <a:lnTo>
                          <a:pt x="119" y="180"/>
                        </a:lnTo>
                        <a:lnTo>
                          <a:pt x="119" y="180"/>
                        </a:lnTo>
                        <a:lnTo>
                          <a:pt x="119" y="180"/>
                        </a:lnTo>
                        <a:lnTo>
                          <a:pt x="119" y="178"/>
                        </a:lnTo>
                        <a:lnTo>
                          <a:pt x="117" y="178"/>
                        </a:lnTo>
                        <a:lnTo>
                          <a:pt x="117" y="178"/>
                        </a:lnTo>
                        <a:lnTo>
                          <a:pt x="117" y="178"/>
                        </a:lnTo>
                        <a:lnTo>
                          <a:pt x="115" y="178"/>
                        </a:lnTo>
                        <a:lnTo>
                          <a:pt x="115" y="178"/>
                        </a:lnTo>
                        <a:lnTo>
                          <a:pt x="115" y="178"/>
                        </a:lnTo>
                        <a:lnTo>
                          <a:pt x="113" y="178"/>
                        </a:lnTo>
                        <a:lnTo>
                          <a:pt x="113" y="178"/>
                        </a:lnTo>
                        <a:lnTo>
                          <a:pt x="113" y="178"/>
                        </a:lnTo>
                        <a:lnTo>
                          <a:pt x="113" y="178"/>
                        </a:lnTo>
                        <a:lnTo>
                          <a:pt x="111" y="178"/>
                        </a:lnTo>
                        <a:lnTo>
                          <a:pt x="111" y="178"/>
                        </a:lnTo>
                        <a:lnTo>
                          <a:pt x="111" y="178"/>
                        </a:lnTo>
                        <a:lnTo>
                          <a:pt x="109" y="178"/>
                        </a:lnTo>
                        <a:lnTo>
                          <a:pt x="109" y="178"/>
                        </a:lnTo>
                        <a:lnTo>
                          <a:pt x="109" y="178"/>
                        </a:lnTo>
                        <a:lnTo>
                          <a:pt x="109" y="176"/>
                        </a:lnTo>
                        <a:lnTo>
                          <a:pt x="109" y="176"/>
                        </a:lnTo>
                        <a:lnTo>
                          <a:pt x="109" y="176"/>
                        </a:lnTo>
                        <a:lnTo>
                          <a:pt x="111" y="176"/>
                        </a:lnTo>
                        <a:lnTo>
                          <a:pt x="111" y="174"/>
                        </a:lnTo>
                        <a:lnTo>
                          <a:pt x="111" y="174"/>
                        </a:lnTo>
                        <a:lnTo>
                          <a:pt x="113" y="174"/>
                        </a:lnTo>
                        <a:lnTo>
                          <a:pt x="113" y="174"/>
                        </a:lnTo>
                        <a:lnTo>
                          <a:pt x="113" y="174"/>
                        </a:lnTo>
                        <a:lnTo>
                          <a:pt x="113" y="174"/>
                        </a:lnTo>
                        <a:lnTo>
                          <a:pt x="115" y="174"/>
                        </a:lnTo>
                        <a:lnTo>
                          <a:pt x="115" y="174"/>
                        </a:lnTo>
                        <a:lnTo>
                          <a:pt x="115" y="174"/>
                        </a:lnTo>
                        <a:lnTo>
                          <a:pt x="115" y="172"/>
                        </a:lnTo>
                        <a:lnTo>
                          <a:pt x="117" y="172"/>
                        </a:lnTo>
                        <a:lnTo>
                          <a:pt x="117" y="174"/>
                        </a:lnTo>
                        <a:lnTo>
                          <a:pt x="117" y="174"/>
                        </a:lnTo>
                        <a:lnTo>
                          <a:pt x="119" y="174"/>
                        </a:lnTo>
                        <a:lnTo>
                          <a:pt x="119" y="172"/>
                        </a:lnTo>
                        <a:lnTo>
                          <a:pt x="119" y="172"/>
                        </a:lnTo>
                        <a:lnTo>
                          <a:pt x="119" y="172"/>
                        </a:lnTo>
                        <a:lnTo>
                          <a:pt x="119" y="172"/>
                        </a:lnTo>
                        <a:lnTo>
                          <a:pt x="121" y="172"/>
                        </a:lnTo>
                        <a:lnTo>
                          <a:pt x="121" y="172"/>
                        </a:lnTo>
                        <a:lnTo>
                          <a:pt x="123" y="172"/>
                        </a:lnTo>
                        <a:lnTo>
                          <a:pt x="123" y="172"/>
                        </a:lnTo>
                        <a:lnTo>
                          <a:pt x="123" y="172"/>
                        </a:lnTo>
                        <a:lnTo>
                          <a:pt x="123" y="170"/>
                        </a:lnTo>
                        <a:lnTo>
                          <a:pt x="125" y="170"/>
                        </a:lnTo>
                        <a:lnTo>
                          <a:pt x="125" y="170"/>
                        </a:lnTo>
                        <a:lnTo>
                          <a:pt x="125" y="172"/>
                        </a:lnTo>
                        <a:lnTo>
                          <a:pt x="125" y="172"/>
                        </a:lnTo>
                        <a:lnTo>
                          <a:pt x="127" y="172"/>
                        </a:lnTo>
                        <a:lnTo>
                          <a:pt x="127" y="172"/>
                        </a:lnTo>
                        <a:lnTo>
                          <a:pt x="127" y="170"/>
                        </a:lnTo>
                        <a:lnTo>
                          <a:pt x="129" y="170"/>
                        </a:lnTo>
                        <a:lnTo>
                          <a:pt x="129" y="170"/>
                        </a:lnTo>
                        <a:lnTo>
                          <a:pt x="129" y="170"/>
                        </a:lnTo>
                        <a:lnTo>
                          <a:pt x="131" y="170"/>
                        </a:lnTo>
                        <a:lnTo>
                          <a:pt x="131" y="170"/>
                        </a:lnTo>
                        <a:lnTo>
                          <a:pt x="131" y="170"/>
                        </a:lnTo>
                        <a:lnTo>
                          <a:pt x="131" y="170"/>
                        </a:lnTo>
                        <a:lnTo>
                          <a:pt x="131" y="168"/>
                        </a:lnTo>
                        <a:lnTo>
                          <a:pt x="132" y="168"/>
                        </a:lnTo>
                        <a:lnTo>
                          <a:pt x="132" y="168"/>
                        </a:lnTo>
                        <a:lnTo>
                          <a:pt x="134" y="168"/>
                        </a:lnTo>
                        <a:lnTo>
                          <a:pt x="134" y="168"/>
                        </a:lnTo>
                        <a:lnTo>
                          <a:pt x="134" y="168"/>
                        </a:lnTo>
                        <a:lnTo>
                          <a:pt x="134" y="168"/>
                        </a:lnTo>
                        <a:lnTo>
                          <a:pt x="136" y="168"/>
                        </a:lnTo>
                        <a:lnTo>
                          <a:pt x="136" y="168"/>
                        </a:lnTo>
                        <a:lnTo>
                          <a:pt x="136" y="168"/>
                        </a:lnTo>
                        <a:lnTo>
                          <a:pt x="138" y="168"/>
                        </a:lnTo>
                        <a:lnTo>
                          <a:pt x="138" y="168"/>
                        </a:lnTo>
                        <a:lnTo>
                          <a:pt x="138" y="168"/>
                        </a:lnTo>
                        <a:lnTo>
                          <a:pt x="140" y="168"/>
                        </a:lnTo>
                        <a:lnTo>
                          <a:pt x="140" y="168"/>
                        </a:lnTo>
                        <a:lnTo>
                          <a:pt x="140" y="166"/>
                        </a:lnTo>
                        <a:lnTo>
                          <a:pt x="140" y="166"/>
                        </a:lnTo>
                        <a:lnTo>
                          <a:pt x="140" y="168"/>
                        </a:lnTo>
                        <a:lnTo>
                          <a:pt x="142" y="168"/>
                        </a:lnTo>
                        <a:lnTo>
                          <a:pt x="142" y="168"/>
                        </a:lnTo>
                        <a:lnTo>
                          <a:pt x="142" y="168"/>
                        </a:lnTo>
                        <a:lnTo>
                          <a:pt x="142" y="168"/>
                        </a:lnTo>
                        <a:lnTo>
                          <a:pt x="142" y="168"/>
                        </a:lnTo>
                        <a:lnTo>
                          <a:pt x="142" y="170"/>
                        </a:lnTo>
                        <a:lnTo>
                          <a:pt x="144" y="170"/>
                        </a:lnTo>
                        <a:lnTo>
                          <a:pt x="144" y="170"/>
                        </a:lnTo>
                        <a:lnTo>
                          <a:pt x="144" y="170"/>
                        </a:lnTo>
                        <a:lnTo>
                          <a:pt x="146" y="170"/>
                        </a:lnTo>
                        <a:lnTo>
                          <a:pt x="146" y="170"/>
                        </a:lnTo>
                        <a:lnTo>
                          <a:pt x="146" y="170"/>
                        </a:lnTo>
                        <a:lnTo>
                          <a:pt x="148" y="170"/>
                        </a:lnTo>
                        <a:lnTo>
                          <a:pt x="148" y="170"/>
                        </a:lnTo>
                        <a:lnTo>
                          <a:pt x="148" y="170"/>
                        </a:lnTo>
                        <a:lnTo>
                          <a:pt x="150" y="170"/>
                        </a:lnTo>
                        <a:lnTo>
                          <a:pt x="150" y="170"/>
                        </a:lnTo>
                        <a:lnTo>
                          <a:pt x="150" y="168"/>
                        </a:lnTo>
                        <a:lnTo>
                          <a:pt x="150" y="168"/>
                        </a:lnTo>
                        <a:lnTo>
                          <a:pt x="152" y="168"/>
                        </a:lnTo>
                        <a:lnTo>
                          <a:pt x="152" y="170"/>
                        </a:lnTo>
                        <a:lnTo>
                          <a:pt x="152" y="170"/>
                        </a:lnTo>
                        <a:lnTo>
                          <a:pt x="152" y="170"/>
                        </a:lnTo>
                        <a:lnTo>
                          <a:pt x="152" y="170"/>
                        </a:lnTo>
                        <a:lnTo>
                          <a:pt x="153" y="170"/>
                        </a:lnTo>
                        <a:lnTo>
                          <a:pt x="153" y="172"/>
                        </a:lnTo>
                        <a:lnTo>
                          <a:pt x="153" y="172"/>
                        </a:lnTo>
                        <a:lnTo>
                          <a:pt x="155" y="172"/>
                        </a:lnTo>
                        <a:lnTo>
                          <a:pt x="155" y="170"/>
                        </a:lnTo>
                        <a:lnTo>
                          <a:pt x="155" y="170"/>
                        </a:lnTo>
                        <a:lnTo>
                          <a:pt x="155" y="170"/>
                        </a:lnTo>
                        <a:lnTo>
                          <a:pt x="155" y="170"/>
                        </a:lnTo>
                        <a:lnTo>
                          <a:pt x="155" y="168"/>
                        </a:lnTo>
                        <a:lnTo>
                          <a:pt x="155" y="168"/>
                        </a:lnTo>
                        <a:lnTo>
                          <a:pt x="157" y="168"/>
                        </a:lnTo>
                        <a:lnTo>
                          <a:pt x="157" y="168"/>
                        </a:lnTo>
                        <a:lnTo>
                          <a:pt x="157" y="166"/>
                        </a:lnTo>
                        <a:lnTo>
                          <a:pt x="157" y="166"/>
                        </a:lnTo>
                        <a:lnTo>
                          <a:pt x="155" y="166"/>
                        </a:lnTo>
                        <a:lnTo>
                          <a:pt x="155" y="164"/>
                        </a:lnTo>
                        <a:lnTo>
                          <a:pt x="155" y="164"/>
                        </a:lnTo>
                        <a:lnTo>
                          <a:pt x="155" y="164"/>
                        </a:lnTo>
                        <a:lnTo>
                          <a:pt x="153" y="164"/>
                        </a:lnTo>
                        <a:lnTo>
                          <a:pt x="153" y="164"/>
                        </a:lnTo>
                        <a:lnTo>
                          <a:pt x="153" y="164"/>
                        </a:lnTo>
                        <a:lnTo>
                          <a:pt x="152" y="164"/>
                        </a:lnTo>
                        <a:lnTo>
                          <a:pt x="152" y="164"/>
                        </a:lnTo>
                        <a:lnTo>
                          <a:pt x="152" y="163"/>
                        </a:lnTo>
                        <a:lnTo>
                          <a:pt x="152" y="163"/>
                        </a:lnTo>
                        <a:lnTo>
                          <a:pt x="152" y="163"/>
                        </a:lnTo>
                        <a:lnTo>
                          <a:pt x="152" y="161"/>
                        </a:lnTo>
                        <a:lnTo>
                          <a:pt x="152" y="161"/>
                        </a:lnTo>
                        <a:lnTo>
                          <a:pt x="152" y="161"/>
                        </a:lnTo>
                        <a:lnTo>
                          <a:pt x="152" y="161"/>
                        </a:lnTo>
                        <a:lnTo>
                          <a:pt x="152" y="159"/>
                        </a:lnTo>
                        <a:lnTo>
                          <a:pt x="152" y="159"/>
                        </a:lnTo>
                        <a:lnTo>
                          <a:pt x="152" y="159"/>
                        </a:lnTo>
                        <a:lnTo>
                          <a:pt x="152" y="157"/>
                        </a:lnTo>
                        <a:lnTo>
                          <a:pt x="153" y="157"/>
                        </a:lnTo>
                        <a:lnTo>
                          <a:pt x="153" y="157"/>
                        </a:lnTo>
                        <a:lnTo>
                          <a:pt x="153" y="157"/>
                        </a:lnTo>
                        <a:lnTo>
                          <a:pt x="153" y="155"/>
                        </a:lnTo>
                        <a:lnTo>
                          <a:pt x="153" y="155"/>
                        </a:lnTo>
                        <a:lnTo>
                          <a:pt x="155" y="155"/>
                        </a:lnTo>
                        <a:lnTo>
                          <a:pt x="155" y="153"/>
                        </a:lnTo>
                        <a:lnTo>
                          <a:pt x="155" y="153"/>
                        </a:lnTo>
                        <a:lnTo>
                          <a:pt x="155" y="153"/>
                        </a:lnTo>
                        <a:lnTo>
                          <a:pt x="155" y="151"/>
                        </a:lnTo>
                        <a:lnTo>
                          <a:pt x="155" y="151"/>
                        </a:lnTo>
                        <a:lnTo>
                          <a:pt x="155" y="151"/>
                        </a:lnTo>
                        <a:lnTo>
                          <a:pt x="155" y="149"/>
                        </a:lnTo>
                        <a:lnTo>
                          <a:pt x="155" y="149"/>
                        </a:lnTo>
                        <a:lnTo>
                          <a:pt x="155" y="149"/>
                        </a:lnTo>
                        <a:lnTo>
                          <a:pt x="155" y="147"/>
                        </a:lnTo>
                        <a:lnTo>
                          <a:pt x="155" y="147"/>
                        </a:lnTo>
                        <a:lnTo>
                          <a:pt x="157" y="147"/>
                        </a:lnTo>
                        <a:lnTo>
                          <a:pt x="157" y="145"/>
                        </a:lnTo>
                        <a:lnTo>
                          <a:pt x="157" y="145"/>
                        </a:lnTo>
                        <a:lnTo>
                          <a:pt x="157" y="145"/>
                        </a:lnTo>
                        <a:lnTo>
                          <a:pt x="157" y="145"/>
                        </a:lnTo>
                        <a:lnTo>
                          <a:pt x="157" y="145"/>
                        </a:lnTo>
                        <a:lnTo>
                          <a:pt x="157" y="143"/>
                        </a:lnTo>
                        <a:lnTo>
                          <a:pt x="159" y="143"/>
                        </a:lnTo>
                        <a:lnTo>
                          <a:pt x="159" y="143"/>
                        </a:lnTo>
                        <a:lnTo>
                          <a:pt x="159" y="141"/>
                        </a:lnTo>
                        <a:lnTo>
                          <a:pt x="159" y="141"/>
                        </a:lnTo>
                        <a:lnTo>
                          <a:pt x="159" y="141"/>
                        </a:lnTo>
                        <a:lnTo>
                          <a:pt x="159" y="140"/>
                        </a:lnTo>
                        <a:lnTo>
                          <a:pt x="159" y="140"/>
                        </a:lnTo>
                        <a:lnTo>
                          <a:pt x="159" y="138"/>
                        </a:lnTo>
                        <a:lnTo>
                          <a:pt x="161" y="138"/>
                        </a:lnTo>
                        <a:lnTo>
                          <a:pt x="161" y="138"/>
                        </a:lnTo>
                        <a:lnTo>
                          <a:pt x="161" y="138"/>
                        </a:lnTo>
                        <a:lnTo>
                          <a:pt x="161" y="138"/>
                        </a:lnTo>
                        <a:lnTo>
                          <a:pt x="161" y="136"/>
                        </a:lnTo>
                        <a:lnTo>
                          <a:pt x="161" y="136"/>
                        </a:lnTo>
                        <a:lnTo>
                          <a:pt x="161" y="136"/>
                        </a:lnTo>
                        <a:lnTo>
                          <a:pt x="161" y="134"/>
                        </a:lnTo>
                        <a:lnTo>
                          <a:pt x="161" y="134"/>
                        </a:lnTo>
                        <a:lnTo>
                          <a:pt x="163" y="134"/>
                        </a:lnTo>
                        <a:lnTo>
                          <a:pt x="163" y="132"/>
                        </a:lnTo>
                        <a:lnTo>
                          <a:pt x="163" y="132"/>
                        </a:lnTo>
                        <a:lnTo>
                          <a:pt x="163" y="132"/>
                        </a:lnTo>
                        <a:lnTo>
                          <a:pt x="163" y="130"/>
                        </a:lnTo>
                        <a:lnTo>
                          <a:pt x="163" y="130"/>
                        </a:lnTo>
                        <a:lnTo>
                          <a:pt x="163" y="130"/>
                        </a:lnTo>
                        <a:lnTo>
                          <a:pt x="163" y="130"/>
                        </a:lnTo>
                        <a:lnTo>
                          <a:pt x="165" y="130"/>
                        </a:lnTo>
                        <a:lnTo>
                          <a:pt x="165" y="130"/>
                        </a:lnTo>
                        <a:lnTo>
                          <a:pt x="167" y="130"/>
                        </a:lnTo>
                        <a:lnTo>
                          <a:pt x="167" y="130"/>
                        </a:lnTo>
                        <a:lnTo>
                          <a:pt x="167" y="130"/>
                        </a:lnTo>
                        <a:lnTo>
                          <a:pt x="167" y="130"/>
                        </a:lnTo>
                        <a:lnTo>
                          <a:pt x="169" y="130"/>
                        </a:lnTo>
                        <a:lnTo>
                          <a:pt x="169" y="130"/>
                        </a:lnTo>
                        <a:lnTo>
                          <a:pt x="169" y="130"/>
                        </a:lnTo>
                        <a:lnTo>
                          <a:pt x="169" y="130"/>
                        </a:lnTo>
                        <a:lnTo>
                          <a:pt x="171" y="130"/>
                        </a:lnTo>
                        <a:lnTo>
                          <a:pt x="171" y="130"/>
                        </a:lnTo>
                        <a:lnTo>
                          <a:pt x="173" y="130"/>
                        </a:lnTo>
                        <a:lnTo>
                          <a:pt x="173" y="132"/>
                        </a:lnTo>
                        <a:lnTo>
                          <a:pt x="173" y="132"/>
                        </a:lnTo>
                        <a:lnTo>
                          <a:pt x="173" y="132"/>
                        </a:lnTo>
                        <a:lnTo>
                          <a:pt x="173" y="132"/>
                        </a:lnTo>
                        <a:lnTo>
                          <a:pt x="175" y="132"/>
                        </a:lnTo>
                        <a:lnTo>
                          <a:pt x="175" y="132"/>
                        </a:lnTo>
                        <a:lnTo>
                          <a:pt x="175" y="132"/>
                        </a:lnTo>
                        <a:lnTo>
                          <a:pt x="176" y="132"/>
                        </a:lnTo>
                        <a:lnTo>
                          <a:pt x="176" y="132"/>
                        </a:lnTo>
                        <a:lnTo>
                          <a:pt x="178" y="132"/>
                        </a:lnTo>
                        <a:lnTo>
                          <a:pt x="178" y="134"/>
                        </a:lnTo>
                        <a:lnTo>
                          <a:pt x="178" y="134"/>
                        </a:lnTo>
                        <a:lnTo>
                          <a:pt x="178" y="134"/>
                        </a:lnTo>
                        <a:lnTo>
                          <a:pt x="180" y="134"/>
                        </a:lnTo>
                        <a:lnTo>
                          <a:pt x="180" y="134"/>
                        </a:lnTo>
                        <a:lnTo>
                          <a:pt x="180" y="134"/>
                        </a:lnTo>
                        <a:lnTo>
                          <a:pt x="182" y="134"/>
                        </a:lnTo>
                        <a:lnTo>
                          <a:pt x="182" y="134"/>
                        </a:lnTo>
                        <a:lnTo>
                          <a:pt x="182" y="134"/>
                        </a:lnTo>
                        <a:lnTo>
                          <a:pt x="182" y="134"/>
                        </a:lnTo>
                        <a:lnTo>
                          <a:pt x="184" y="134"/>
                        </a:lnTo>
                        <a:lnTo>
                          <a:pt x="184" y="134"/>
                        </a:lnTo>
                        <a:lnTo>
                          <a:pt x="184" y="134"/>
                        </a:lnTo>
                        <a:lnTo>
                          <a:pt x="186" y="134"/>
                        </a:lnTo>
                        <a:lnTo>
                          <a:pt x="186" y="134"/>
                        </a:lnTo>
                        <a:lnTo>
                          <a:pt x="188" y="134"/>
                        </a:lnTo>
                        <a:lnTo>
                          <a:pt x="188" y="134"/>
                        </a:lnTo>
                        <a:lnTo>
                          <a:pt x="188" y="134"/>
                        </a:lnTo>
                        <a:lnTo>
                          <a:pt x="190" y="134"/>
                        </a:lnTo>
                        <a:lnTo>
                          <a:pt x="190" y="134"/>
                        </a:lnTo>
                        <a:lnTo>
                          <a:pt x="190" y="134"/>
                        </a:lnTo>
                        <a:lnTo>
                          <a:pt x="192" y="134"/>
                        </a:lnTo>
                        <a:lnTo>
                          <a:pt x="192" y="134"/>
                        </a:lnTo>
                        <a:lnTo>
                          <a:pt x="194" y="134"/>
                        </a:lnTo>
                        <a:lnTo>
                          <a:pt x="194" y="134"/>
                        </a:lnTo>
                        <a:lnTo>
                          <a:pt x="194" y="134"/>
                        </a:lnTo>
                        <a:lnTo>
                          <a:pt x="194" y="136"/>
                        </a:lnTo>
                        <a:lnTo>
                          <a:pt x="194" y="136"/>
                        </a:lnTo>
                        <a:lnTo>
                          <a:pt x="194" y="136"/>
                        </a:lnTo>
                        <a:lnTo>
                          <a:pt x="194" y="138"/>
                        </a:lnTo>
                        <a:lnTo>
                          <a:pt x="194" y="138"/>
                        </a:lnTo>
                        <a:lnTo>
                          <a:pt x="194" y="138"/>
                        </a:lnTo>
                        <a:lnTo>
                          <a:pt x="196" y="138"/>
                        </a:lnTo>
                        <a:lnTo>
                          <a:pt x="196" y="138"/>
                        </a:lnTo>
                        <a:lnTo>
                          <a:pt x="196" y="136"/>
                        </a:lnTo>
                        <a:lnTo>
                          <a:pt x="196" y="136"/>
                        </a:lnTo>
                        <a:lnTo>
                          <a:pt x="197" y="136"/>
                        </a:lnTo>
                        <a:lnTo>
                          <a:pt x="197" y="136"/>
                        </a:lnTo>
                        <a:lnTo>
                          <a:pt x="197" y="136"/>
                        </a:lnTo>
                        <a:lnTo>
                          <a:pt x="199" y="136"/>
                        </a:lnTo>
                        <a:lnTo>
                          <a:pt x="199" y="136"/>
                        </a:lnTo>
                        <a:lnTo>
                          <a:pt x="199" y="134"/>
                        </a:lnTo>
                        <a:lnTo>
                          <a:pt x="199" y="134"/>
                        </a:lnTo>
                        <a:lnTo>
                          <a:pt x="199" y="134"/>
                        </a:lnTo>
                        <a:lnTo>
                          <a:pt x="201" y="134"/>
                        </a:lnTo>
                        <a:lnTo>
                          <a:pt x="201" y="134"/>
                        </a:lnTo>
                        <a:lnTo>
                          <a:pt x="201" y="132"/>
                        </a:lnTo>
                        <a:lnTo>
                          <a:pt x="201" y="132"/>
                        </a:lnTo>
                        <a:lnTo>
                          <a:pt x="203" y="132"/>
                        </a:lnTo>
                        <a:lnTo>
                          <a:pt x="203" y="132"/>
                        </a:lnTo>
                        <a:lnTo>
                          <a:pt x="205" y="132"/>
                        </a:lnTo>
                        <a:lnTo>
                          <a:pt x="205" y="132"/>
                        </a:lnTo>
                        <a:lnTo>
                          <a:pt x="205" y="132"/>
                        </a:lnTo>
                        <a:lnTo>
                          <a:pt x="205" y="132"/>
                        </a:lnTo>
                        <a:lnTo>
                          <a:pt x="207" y="132"/>
                        </a:lnTo>
                        <a:lnTo>
                          <a:pt x="207" y="132"/>
                        </a:lnTo>
                        <a:lnTo>
                          <a:pt x="207" y="130"/>
                        </a:lnTo>
                        <a:lnTo>
                          <a:pt x="209" y="130"/>
                        </a:lnTo>
                        <a:lnTo>
                          <a:pt x="209" y="130"/>
                        </a:lnTo>
                        <a:lnTo>
                          <a:pt x="209" y="130"/>
                        </a:lnTo>
                        <a:lnTo>
                          <a:pt x="209" y="130"/>
                        </a:lnTo>
                        <a:lnTo>
                          <a:pt x="209" y="130"/>
                        </a:lnTo>
                        <a:lnTo>
                          <a:pt x="211" y="130"/>
                        </a:lnTo>
                        <a:lnTo>
                          <a:pt x="211" y="128"/>
                        </a:lnTo>
                        <a:lnTo>
                          <a:pt x="211" y="128"/>
                        </a:lnTo>
                        <a:lnTo>
                          <a:pt x="211" y="126"/>
                        </a:lnTo>
                        <a:lnTo>
                          <a:pt x="211" y="126"/>
                        </a:lnTo>
                        <a:lnTo>
                          <a:pt x="211" y="124"/>
                        </a:lnTo>
                        <a:lnTo>
                          <a:pt x="209" y="124"/>
                        </a:lnTo>
                        <a:lnTo>
                          <a:pt x="209" y="124"/>
                        </a:lnTo>
                        <a:lnTo>
                          <a:pt x="209" y="124"/>
                        </a:lnTo>
                        <a:lnTo>
                          <a:pt x="209" y="122"/>
                        </a:lnTo>
                        <a:lnTo>
                          <a:pt x="209" y="122"/>
                        </a:lnTo>
                        <a:lnTo>
                          <a:pt x="209" y="120"/>
                        </a:lnTo>
                        <a:lnTo>
                          <a:pt x="209" y="120"/>
                        </a:lnTo>
                        <a:lnTo>
                          <a:pt x="209" y="120"/>
                        </a:lnTo>
                        <a:lnTo>
                          <a:pt x="209" y="120"/>
                        </a:lnTo>
                        <a:lnTo>
                          <a:pt x="209" y="118"/>
                        </a:lnTo>
                        <a:lnTo>
                          <a:pt x="209" y="118"/>
                        </a:lnTo>
                        <a:lnTo>
                          <a:pt x="209" y="117"/>
                        </a:lnTo>
                        <a:lnTo>
                          <a:pt x="209" y="117"/>
                        </a:lnTo>
                        <a:lnTo>
                          <a:pt x="207" y="117"/>
                        </a:lnTo>
                        <a:lnTo>
                          <a:pt x="207" y="115"/>
                        </a:lnTo>
                        <a:lnTo>
                          <a:pt x="207" y="115"/>
                        </a:lnTo>
                        <a:lnTo>
                          <a:pt x="207" y="113"/>
                        </a:lnTo>
                        <a:lnTo>
                          <a:pt x="207" y="113"/>
                        </a:lnTo>
                        <a:lnTo>
                          <a:pt x="209" y="113"/>
                        </a:lnTo>
                        <a:lnTo>
                          <a:pt x="209" y="113"/>
                        </a:lnTo>
                        <a:lnTo>
                          <a:pt x="209" y="111"/>
                        </a:lnTo>
                        <a:lnTo>
                          <a:pt x="209" y="111"/>
                        </a:lnTo>
                        <a:lnTo>
                          <a:pt x="209" y="111"/>
                        </a:lnTo>
                        <a:lnTo>
                          <a:pt x="209" y="109"/>
                        </a:lnTo>
                        <a:lnTo>
                          <a:pt x="209" y="109"/>
                        </a:lnTo>
                        <a:lnTo>
                          <a:pt x="209" y="109"/>
                        </a:lnTo>
                        <a:lnTo>
                          <a:pt x="209" y="107"/>
                        </a:lnTo>
                        <a:lnTo>
                          <a:pt x="209" y="107"/>
                        </a:lnTo>
                        <a:lnTo>
                          <a:pt x="211" y="107"/>
                        </a:lnTo>
                        <a:lnTo>
                          <a:pt x="211" y="105"/>
                        </a:lnTo>
                        <a:lnTo>
                          <a:pt x="211" y="105"/>
                        </a:lnTo>
                        <a:lnTo>
                          <a:pt x="211" y="105"/>
                        </a:lnTo>
                        <a:lnTo>
                          <a:pt x="211" y="105"/>
                        </a:lnTo>
                        <a:lnTo>
                          <a:pt x="211" y="105"/>
                        </a:lnTo>
                        <a:lnTo>
                          <a:pt x="213" y="105"/>
                        </a:lnTo>
                        <a:lnTo>
                          <a:pt x="213" y="105"/>
                        </a:lnTo>
                        <a:lnTo>
                          <a:pt x="215" y="105"/>
                        </a:lnTo>
                        <a:lnTo>
                          <a:pt x="215" y="105"/>
                        </a:lnTo>
                        <a:lnTo>
                          <a:pt x="215" y="103"/>
                        </a:lnTo>
                        <a:lnTo>
                          <a:pt x="215" y="103"/>
                        </a:lnTo>
                        <a:lnTo>
                          <a:pt x="217" y="103"/>
                        </a:lnTo>
                        <a:lnTo>
                          <a:pt x="217" y="103"/>
                        </a:lnTo>
                        <a:lnTo>
                          <a:pt x="217" y="103"/>
                        </a:lnTo>
                        <a:lnTo>
                          <a:pt x="219" y="103"/>
                        </a:lnTo>
                        <a:lnTo>
                          <a:pt x="219" y="105"/>
                        </a:lnTo>
                        <a:lnTo>
                          <a:pt x="219" y="105"/>
                        </a:lnTo>
                        <a:lnTo>
                          <a:pt x="219" y="103"/>
                        </a:lnTo>
                        <a:lnTo>
                          <a:pt x="220" y="103"/>
                        </a:lnTo>
                        <a:lnTo>
                          <a:pt x="220" y="103"/>
                        </a:lnTo>
                        <a:lnTo>
                          <a:pt x="220" y="103"/>
                        </a:lnTo>
                        <a:lnTo>
                          <a:pt x="220" y="103"/>
                        </a:lnTo>
                        <a:lnTo>
                          <a:pt x="222" y="103"/>
                        </a:lnTo>
                        <a:lnTo>
                          <a:pt x="222" y="103"/>
                        </a:lnTo>
                        <a:lnTo>
                          <a:pt x="222" y="103"/>
                        </a:lnTo>
                        <a:lnTo>
                          <a:pt x="224" y="103"/>
                        </a:lnTo>
                        <a:lnTo>
                          <a:pt x="224" y="101"/>
                        </a:lnTo>
                        <a:lnTo>
                          <a:pt x="224" y="101"/>
                        </a:lnTo>
                        <a:lnTo>
                          <a:pt x="226" y="101"/>
                        </a:lnTo>
                        <a:lnTo>
                          <a:pt x="226" y="101"/>
                        </a:lnTo>
                        <a:lnTo>
                          <a:pt x="226" y="101"/>
                        </a:lnTo>
                        <a:lnTo>
                          <a:pt x="226" y="99"/>
                        </a:lnTo>
                        <a:lnTo>
                          <a:pt x="226" y="99"/>
                        </a:lnTo>
                        <a:lnTo>
                          <a:pt x="226" y="99"/>
                        </a:lnTo>
                        <a:lnTo>
                          <a:pt x="228" y="99"/>
                        </a:lnTo>
                        <a:lnTo>
                          <a:pt x="228" y="99"/>
                        </a:lnTo>
                        <a:lnTo>
                          <a:pt x="228" y="97"/>
                        </a:lnTo>
                        <a:lnTo>
                          <a:pt x="228" y="97"/>
                        </a:lnTo>
                        <a:lnTo>
                          <a:pt x="228" y="97"/>
                        </a:lnTo>
                        <a:lnTo>
                          <a:pt x="228" y="97"/>
                        </a:lnTo>
                        <a:lnTo>
                          <a:pt x="228" y="95"/>
                        </a:lnTo>
                        <a:lnTo>
                          <a:pt x="228" y="95"/>
                        </a:lnTo>
                        <a:lnTo>
                          <a:pt x="228" y="95"/>
                        </a:lnTo>
                        <a:lnTo>
                          <a:pt x="228" y="94"/>
                        </a:lnTo>
                        <a:lnTo>
                          <a:pt x="228" y="94"/>
                        </a:lnTo>
                        <a:lnTo>
                          <a:pt x="228" y="94"/>
                        </a:lnTo>
                        <a:lnTo>
                          <a:pt x="228" y="92"/>
                        </a:lnTo>
                        <a:lnTo>
                          <a:pt x="228" y="92"/>
                        </a:lnTo>
                        <a:lnTo>
                          <a:pt x="228" y="92"/>
                        </a:lnTo>
                        <a:lnTo>
                          <a:pt x="228" y="92"/>
                        </a:lnTo>
                        <a:lnTo>
                          <a:pt x="230" y="92"/>
                        </a:lnTo>
                        <a:lnTo>
                          <a:pt x="230" y="90"/>
                        </a:lnTo>
                        <a:lnTo>
                          <a:pt x="230" y="90"/>
                        </a:lnTo>
                        <a:lnTo>
                          <a:pt x="230" y="90"/>
                        </a:lnTo>
                        <a:lnTo>
                          <a:pt x="232" y="90"/>
                        </a:lnTo>
                        <a:lnTo>
                          <a:pt x="232" y="90"/>
                        </a:lnTo>
                        <a:lnTo>
                          <a:pt x="232" y="90"/>
                        </a:lnTo>
                        <a:lnTo>
                          <a:pt x="232" y="90"/>
                        </a:lnTo>
                        <a:lnTo>
                          <a:pt x="232" y="90"/>
                        </a:lnTo>
                        <a:lnTo>
                          <a:pt x="234" y="90"/>
                        </a:lnTo>
                        <a:lnTo>
                          <a:pt x="234" y="90"/>
                        </a:lnTo>
                        <a:lnTo>
                          <a:pt x="236" y="90"/>
                        </a:lnTo>
                        <a:lnTo>
                          <a:pt x="236" y="90"/>
                        </a:lnTo>
                        <a:lnTo>
                          <a:pt x="236" y="90"/>
                        </a:lnTo>
                        <a:lnTo>
                          <a:pt x="236" y="90"/>
                        </a:lnTo>
                        <a:lnTo>
                          <a:pt x="236" y="90"/>
                        </a:lnTo>
                        <a:lnTo>
                          <a:pt x="238" y="90"/>
                        </a:lnTo>
                        <a:lnTo>
                          <a:pt x="238" y="90"/>
                        </a:lnTo>
                        <a:lnTo>
                          <a:pt x="238" y="90"/>
                        </a:lnTo>
                        <a:lnTo>
                          <a:pt x="240" y="90"/>
                        </a:lnTo>
                        <a:lnTo>
                          <a:pt x="240" y="90"/>
                        </a:lnTo>
                        <a:lnTo>
                          <a:pt x="240" y="90"/>
                        </a:lnTo>
                        <a:lnTo>
                          <a:pt x="242" y="90"/>
                        </a:lnTo>
                        <a:lnTo>
                          <a:pt x="242" y="90"/>
                        </a:lnTo>
                        <a:lnTo>
                          <a:pt x="242" y="90"/>
                        </a:lnTo>
                        <a:lnTo>
                          <a:pt x="242" y="90"/>
                        </a:lnTo>
                        <a:lnTo>
                          <a:pt x="243" y="90"/>
                        </a:lnTo>
                        <a:lnTo>
                          <a:pt x="243" y="90"/>
                        </a:lnTo>
                        <a:lnTo>
                          <a:pt x="243" y="90"/>
                        </a:lnTo>
                        <a:lnTo>
                          <a:pt x="243" y="90"/>
                        </a:lnTo>
                        <a:lnTo>
                          <a:pt x="245" y="90"/>
                        </a:lnTo>
                        <a:lnTo>
                          <a:pt x="245" y="90"/>
                        </a:lnTo>
                        <a:lnTo>
                          <a:pt x="247" y="90"/>
                        </a:lnTo>
                        <a:lnTo>
                          <a:pt x="247" y="90"/>
                        </a:lnTo>
                        <a:lnTo>
                          <a:pt x="247" y="90"/>
                        </a:lnTo>
                        <a:lnTo>
                          <a:pt x="247" y="90"/>
                        </a:lnTo>
                        <a:lnTo>
                          <a:pt x="247" y="90"/>
                        </a:lnTo>
                        <a:lnTo>
                          <a:pt x="247" y="92"/>
                        </a:lnTo>
                        <a:lnTo>
                          <a:pt x="247" y="92"/>
                        </a:lnTo>
                        <a:lnTo>
                          <a:pt x="249" y="92"/>
                        </a:lnTo>
                        <a:lnTo>
                          <a:pt x="249" y="94"/>
                        </a:lnTo>
                        <a:lnTo>
                          <a:pt x="247" y="94"/>
                        </a:lnTo>
                        <a:lnTo>
                          <a:pt x="247" y="94"/>
                        </a:lnTo>
                        <a:lnTo>
                          <a:pt x="247" y="94"/>
                        </a:lnTo>
                        <a:lnTo>
                          <a:pt x="247" y="94"/>
                        </a:lnTo>
                        <a:lnTo>
                          <a:pt x="245" y="94"/>
                        </a:lnTo>
                        <a:lnTo>
                          <a:pt x="245" y="95"/>
                        </a:lnTo>
                        <a:lnTo>
                          <a:pt x="247" y="95"/>
                        </a:lnTo>
                        <a:lnTo>
                          <a:pt x="247" y="95"/>
                        </a:lnTo>
                        <a:lnTo>
                          <a:pt x="247" y="95"/>
                        </a:lnTo>
                        <a:lnTo>
                          <a:pt x="247" y="97"/>
                        </a:lnTo>
                        <a:lnTo>
                          <a:pt x="247" y="97"/>
                        </a:lnTo>
                        <a:lnTo>
                          <a:pt x="249" y="97"/>
                        </a:lnTo>
                        <a:lnTo>
                          <a:pt x="249" y="97"/>
                        </a:lnTo>
                        <a:lnTo>
                          <a:pt x="249" y="97"/>
                        </a:lnTo>
                        <a:lnTo>
                          <a:pt x="249" y="97"/>
                        </a:lnTo>
                        <a:lnTo>
                          <a:pt x="251" y="97"/>
                        </a:lnTo>
                        <a:lnTo>
                          <a:pt x="251" y="97"/>
                        </a:lnTo>
                        <a:lnTo>
                          <a:pt x="251" y="97"/>
                        </a:lnTo>
                        <a:lnTo>
                          <a:pt x="251" y="99"/>
                        </a:lnTo>
                        <a:lnTo>
                          <a:pt x="251" y="99"/>
                        </a:lnTo>
                        <a:lnTo>
                          <a:pt x="249" y="99"/>
                        </a:lnTo>
                        <a:lnTo>
                          <a:pt x="249" y="99"/>
                        </a:lnTo>
                        <a:lnTo>
                          <a:pt x="249" y="101"/>
                        </a:lnTo>
                        <a:lnTo>
                          <a:pt x="249" y="101"/>
                        </a:lnTo>
                        <a:lnTo>
                          <a:pt x="249" y="101"/>
                        </a:lnTo>
                        <a:lnTo>
                          <a:pt x="249" y="101"/>
                        </a:lnTo>
                        <a:lnTo>
                          <a:pt x="251" y="101"/>
                        </a:lnTo>
                        <a:lnTo>
                          <a:pt x="251" y="101"/>
                        </a:lnTo>
                        <a:lnTo>
                          <a:pt x="253" y="101"/>
                        </a:lnTo>
                        <a:lnTo>
                          <a:pt x="253" y="101"/>
                        </a:lnTo>
                        <a:lnTo>
                          <a:pt x="253" y="103"/>
                        </a:lnTo>
                        <a:lnTo>
                          <a:pt x="253" y="103"/>
                        </a:lnTo>
                        <a:lnTo>
                          <a:pt x="255" y="103"/>
                        </a:lnTo>
                        <a:lnTo>
                          <a:pt x="255" y="103"/>
                        </a:lnTo>
                        <a:lnTo>
                          <a:pt x="255" y="103"/>
                        </a:lnTo>
                        <a:lnTo>
                          <a:pt x="255" y="103"/>
                        </a:lnTo>
                        <a:lnTo>
                          <a:pt x="257" y="103"/>
                        </a:lnTo>
                        <a:lnTo>
                          <a:pt x="257" y="105"/>
                        </a:lnTo>
                        <a:lnTo>
                          <a:pt x="257" y="105"/>
                        </a:lnTo>
                        <a:lnTo>
                          <a:pt x="257" y="105"/>
                        </a:lnTo>
                        <a:lnTo>
                          <a:pt x="259" y="105"/>
                        </a:lnTo>
                        <a:lnTo>
                          <a:pt x="259" y="105"/>
                        </a:lnTo>
                        <a:lnTo>
                          <a:pt x="259" y="105"/>
                        </a:lnTo>
                        <a:lnTo>
                          <a:pt x="259" y="105"/>
                        </a:lnTo>
                        <a:lnTo>
                          <a:pt x="259" y="105"/>
                        </a:lnTo>
                        <a:lnTo>
                          <a:pt x="261" y="105"/>
                        </a:lnTo>
                        <a:lnTo>
                          <a:pt x="261" y="105"/>
                        </a:lnTo>
                        <a:lnTo>
                          <a:pt x="261" y="107"/>
                        </a:lnTo>
                        <a:lnTo>
                          <a:pt x="261" y="107"/>
                        </a:lnTo>
                        <a:lnTo>
                          <a:pt x="261" y="107"/>
                        </a:lnTo>
                        <a:lnTo>
                          <a:pt x="261" y="109"/>
                        </a:lnTo>
                        <a:lnTo>
                          <a:pt x="261" y="109"/>
                        </a:lnTo>
                        <a:lnTo>
                          <a:pt x="261" y="109"/>
                        </a:lnTo>
                        <a:lnTo>
                          <a:pt x="263" y="109"/>
                        </a:lnTo>
                        <a:lnTo>
                          <a:pt x="263" y="109"/>
                        </a:lnTo>
                        <a:lnTo>
                          <a:pt x="263" y="111"/>
                        </a:lnTo>
                        <a:lnTo>
                          <a:pt x="264" y="111"/>
                        </a:lnTo>
                        <a:lnTo>
                          <a:pt x="264" y="111"/>
                        </a:lnTo>
                        <a:lnTo>
                          <a:pt x="264" y="111"/>
                        </a:lnTo>
                        <a:lnTo>
                          <a:pt x="266" y="111"/>
                        </a:lnTo>
                        <a:lnTo>
                          <a:pt x="266" y="111"/>
                        </a:lnTo>
                        <a:lnTo>
                          <a:pt x="266" y="111"/>
                        </a:lnTo>
                        <a:lnTo>
                          <a:pt x="268" y="111"/>
                        </a:lnTo>
                        <a:lnTo>
                          <a:pt x="268" y="113"/>
                        </a:lnTo>
                        <a:lnTo>
                          <a:pt x="268" y="113"/>
                        </a:lnTo>
                        <a:lnTo>
                          <a:pt x="268" y="113"/>
                        </a:lnTo>
                        <a:lnTo>
                          <a:pt x="268" y="113"/>
                        </a:lnTo>
                        <a:lnTo>
                          <a:pt x="268" y="113"/>
                        </a:lnTo>
                        <a:lnTo>
                          <a:pt x="270" y="113"/>
                        </a:lnTo>
                        <a:lnTo>
                          <a:pt x="270" y="113"/>
                        </a:lnTo>
                        <a:lnTo>
                          <a:pt x="270" y="113"/>
                        </a:lnTo>
                        <a:lnTo>
                          <a:pt x="272" y="113"/>
                        </a:lnTo>
                        <a:lnTo>
                          <a:pt x="272" y="113"/>
                        </a:lnTo>
                        <a:lnTo>
                          <a:pt x="272" y="113"/>
                        </a:lnTo>
                        <a:lnTo>
                          <a:pt x="272" y="113"/>
                        </a:lnTo>
                        <a:lnTo>
                          <a:pt x="274" y="113"/>
                        </a:lnTo>
                        <a:lnTo>
                          <a:pt x="274" y="113"/>
                        </a:lnTo>
                        <a:lnTo>
                          <a:pt x="274" y="113"/>
                        </a:lnTo>
                        <a:lnTo>
                          <a:pt x="276" y="113"/>
                        </a:lnTo>
                        <a:lnTo>
                          <a:pt x="276" y="113"/>
                        </a:lnTo>
                        <a:lnTo>
                          <a:pt x="276" y="113"/>
                        </a:lnTo>
                        <a:lnTo>
                          <a:pt x="278" y="113"/>
                        </a:lnTo>
                        <a:lnTo>
                          <a:pt x="278" y="113"/>
                        </a:lnTo>
                        <a:lnTo>
                          <a:pt x="278" y="113"/>
                        </a:lnTo>
                        <a:lnTo>
                          <a:pt x="278" y="113"/>
                        </a:lnTo>
                        <a:lnTo>
                          <a:pt x="278" y="115"/>
                        </a:lnTo>
                        <a:lnTo>
                          <a:pt x="280" y="115"/>
                        </a:lnTo>
                        <a:lnTo>
                          <a:pt x="280" y="115"/>
                        </a:lnTo>
                        <a:lnTo>
                          <a:pt x="280" y="115"/>
                        </a:lnTo>
                        <a:lnTo>
                          <a:pt x="280" y="115"/>
                        </a:lnTo>
                        <a:lnTo>
                          <a:pt x="280" y="117"/>
                        </a:lnTo>
                        <a:lnTo>
                          <a:pt x="282" y="117"/>
                        </a:lnTo>
                        <a:lnTo>
                          <a:pt x="282" y="117"/>
                        </a:lnTo>
                        <a:lnTo>
                          <a:pt x="282" y="117"/>
                        </a:lnTo>
                        <a:lnTo>
                          <a:pt x="284" y="117"/>
                        </a:lnTo>
                        <a:lnTo>
                          <a:pt x="284" y="117"/>
                        </a:lnTo>
                        <a:lnTo>
                          <a:pt x="284" y="115"/>
                        </a:lnTo>
                        <a:lnTo>
                          <a:pt x="286" y="115"/>
                        </a:lnTo>
                        <a:lnTo>
                          <a:pt x="286" y="115"/>
                        </a:lnTo>
                        <a:lnTo>
                          <a:pt x="286" y="115"/>
                        </a:lnTo>
                        <a:lnTo>
                          <a:pt x="286" y="117"/>
                        </a:lnTo>
                        <a:lnTo>
                          <a:pt x="286" y="117"/>
                        </a:lnTo>
                        <a:lnTo>
                          <a:pt x="286" y="118"/>
                        </a:lnTo>
                        <a:lnTo>
                          <a:pt x="287" y="118"/>
                        </a:lnTo>
                        <a:lnTo>
                          <a:pt x="287" y="118"/>
                        </a:lnTo>
                        <a:lnTo>
                          <a:pt x="287" y="118"/>
                        </a:lnTo>
                        <a:lnTo>
                          <a:pt x="287" y="118"/>
                        </a:lnTo>
                        <a:lnTo>
                          <a:pt x="289" y="118"/>
                        </a:lnTo>
                        <a:lnTo>
                          <a:pt x="289" y="120"/>
                        </a:lnTo>
                        <a:lnTo>
                          <a:pt x="289" y="120"/>
                        </a:lnTo>
                        <a:lnTo>
                          <a:pt x="291" y="120"/>
                        </a:lnTo>
                        <a:lnTo>
                          <a:pt x="291" y="120"/>
                        </a:lnTo>
                        <a:lnTo>
                          <a:pt x="291" y="120"/>
                        </a:lnTo>
                        <a:lnTo>
                          <a:pt x="291" y="120"/>
                        </a:lnTo>
                        <a:lnTo>
                          <a:pt x="291" y="122"/>
                        </a:lnTo>
                        <a:lnTo>
                          <a:pt x="291" y="122"/>
                        </a:lnTo>
                        <a:lnTo>
                          <a:pt x="291" y="122"/>
                        </a:lnTo>
                        <a:lnTo>
                          <a:pt x="293" y="122"/>
                        </a:lnTo>
                        <a:lnTo>
                          <a:pt x="293" y="124"/>
                        </a:lnTo>
                        <a:lnTo>
                          <a:pt x="293" y="124"/>
                        </a:lnTo>
                        <a:lnTo>
                          <a:pt x="293" y="124"/>
                        </a:lnTo>
                        <a:lnTo>
                          <a:pt x="293" y="126"/>
                        </a:lnTo>
                        <a:lnTo>
                          <a:pt x="293" y="126"/>
                        </a:lnTo>
                        <a:lnTo>
                          <a:pt x="293" y="128"/>
                        </a:lnTo>
                        <a:lnTo>
                          <a:pt x="293" y="128"/>
                        </a:lnTo>
                        <a:lnTo>
                          <a:pt x="295" y="128"/>
                        </a:lnTo>
                        <a:lnTo>
                          <a:pt x="295" y="130"/>
                        </a:lnTo>
                        <a:lnTo>
                          <a:pt x="295" y="130"/>
                        </a:lnTo>
                        <a:lnTo>
                          <a:pt x="295" y="130"/>
                        </a:lnTo>
                        <a:lnTo>
                          <a:pt x="295" y="130"/>
                        </a:lnTo>
                        <a:lnTo>
                          <a:pt x="295" y="130"/>
                        </a:lnTo>
                        <a:lnTo>
                          <a:pt x="295" y="132"/>
                        </a:lnTo>
                        <a:lnTo>
                          <a:pt x="297" y="132"/>
                        </a:lnTo>
                        <a:lnTo>
                          <a:pt x="297" y="132"/>
                        </a:lnTo>
                        <a:lnTo>
                          <a:pt x="297" y="132"/>
                        </a:lnTo>
                        <a:lnTo>
                          <a:pt x="297" y="134"/>
                        </a:lnTo>
                        <a:lnTo>
                          <a:pt x="297" y="134"/>
                        </a:lnTo>
                        <a:lnTo>
                          <a:pt x="299" y="134"/>
                        </a:lnTo>
                        <a:lnTo>
                          <a:pt x="299" y="134"/>
                        </a:lnTo>
                        <a:lnTo>
                          <a:pt x="301" y="134"/>
                        </a:lnTo>
                        <a:lnTo>
                          <a:pt x="301" y="134"/>
                        </a:lnTo>
                        <a:lnTo>
                          <a:pt x="301" y="134"/>
                        </a:lnTo>
                        <a:lnTo>
                          <a:pt x="301" y="136"/>
                        </a:lnTo>
                        <a:lnTo>
                          <a:pt x="301" y="136"/>
                        </a:lnTo>
                        <a:lnTo>
                          <a:pt x="301" y="136"/>
                        </a:lnTo>
                        <a:lnTo>
                          <a:pt x="301" y="138"/>
                        </a:lnTo>
                        <a:lnTo>
                          <a:pt x="301" y="138"/>
                        </a:lnTo>
                        <a:lnTo>
                          <a:pt x="303" y="138"/>
                        </a:lnTo>
                        <a:lnTo>
                          <a:pt x="303" y="138"/>
                        </a:lnTo>
                        <a:lnTo>
                          <a:pt x="303" y="138"/>
                        </a:lnTo>
                        <a:lnTo>
                          <a:pt x="303" y="140"/>
                        </a:lnTo>
                        <a:lnTo>
                          <a:pt x="303" y="140"/>
                        </a:lnTo>
                        <a:lnTo>
                          <a:pt x="303" y="141"/>
                        </a:lnTo>
                        <a:lnTo>
                          <a:pt x="303" y="141"/>
                        </a:lnTo>
                        <a:lnTo>
                          <a:pt x="303" y="141"/>
                        </a:lnTo>
                        <a:lnTo>
                          <a:pt x="303" y="143"/>
                        </a:lnTo>
                        <a:lnTo>
                          <a:pt x="303" y="143"/>
                        </a:lnTo>
                        <a:lnTo>
                          <a:pt x="303" y="143"/>
                        </a:lnTo>
                        <a:lnTo>
                          <a:pt x="303" y="145"/>
                        </a:lnTo>
                        <a:lnTo>
                          <a:pt x="303" y="145"/>
                        </a:lnTo>
                        <a:lnTo>
                          <a:pt x="303" y="145"/>
                        </a:lnTo>
                        <a:lnTo>
                          <a:pt x="303" y="145"/>
                        </a:lnTo>
                        <a:lnTo>
                          <a:pt x="301" y="145"/>
                        </a:lnTo>
                        <a:lnTo>
                          <a:pt x="301" y="147"/>
                        </a:lnTo>
                        <a:lnTo>
                          <a:pt x="301" y="147"/>
                        </a:lnTo>
                        <a:lnTo>
                          <a:pt x="301" y="147"/>
                        </a:lnTo>
                        <a:lnTo>
                          <a:pt x="301" y="149"/>
                        </a:lnTo>
                        <a:lnTo>
                          <a:pt x="301" y="149"/>
                        </a:lnTo>
                        <a:lnTo>
                          <a:pt x="301" y="149"/>
                        </a:lnTo>
                        <a:lnTo>
                          <a:pt x="301" y="151"/>
                        </a:lnTo>
                        <a:lnTo>
                          <a:pt x="303" y="151"/>
                        </a:lnTo>
                        <a:lnTo>
                          <a:pt x="303" y="151"/>
                        </a:lnTo>
                        <a:lnTo>
                          <a:pt x="303" y="153"/>
                        </a:lnTo>
                        <a:lnTo>
                          <a:pt x="303" y="153"/>
                        </a:lnTo>
                        <a:lnTo>
                          <a:pt x="303" y="153"/>
                        </a:lnTo>
                        <a:lnTo>
                          <a:pt x="303" y="155"/>
                        </a:lnTo>
                        <a:lnTo>
                          <a:pt x="301" y="155"/>
                        </a:lnTo>
                        <a:lnTo>
                          <a:pt x="301" y="155"/>
                        </a:lnTo>
                        <a:lnTo>
                          <a:pt x="301" y="155"/>
                        </a:lnTo>
                        <a:lnTo>
                          <a:pt x="301" y="155"/>
                        </a:lnTo>
                        <a:lnTo>
                          <a:pt x="301" y="157"/>
                        </a:lnTo>
                        <a:lnTo>
                          <a:pt x="299" y="157"/>
                        </a:lnTo>
                        <a:lnTo>
                          <a:pt x="299" y="157"/>
                        </a:lnTo>
                        <a:lnTo>
                          <a:pt x="299" y="157"/>
                        </a:lnTo>
                        <a:lnTo>
                          <a:pt x="299" y="159"/>
                        </a:lnTo>
                        <a:lnTo>
                          <a:pt x="297" y="159"/>
                        </a:lnTo>
                        <a:lnTo>
                          <a:pt x="297" y="159"/>
                        </a:lnTo>
                        <a:lnTo>
                          <a:pt x="297" y="159"/>
                        </a:lnTo>
                        <a:lnTo>
                          <a:pt x="297" y="161"/>
                        </a:lnTo>
                        <a:lnTo>
                          <a:pt x="297" y="161"/>
                        </a:lnTo>
                        <a:lnTo>
                          <a:pt x="297" y="161"/>
                        </a:lnTo>
                        <a:lnTo>
                          <a:pt x="297" y="163"/>
                        </a:lnTo>
                        <a:lnTo>
                          <a:pt x="297" y="163"/>
                        </a:lnTo>
                        <a:lnTo>
                          <a:pt x="297" y="163"/>
                        </a:lnTo>
                        <a:lnTo>
                          <a:pt x="297" y="164"/>
                        </a:lnTo>
                        <a:lnTo>
                          <a:pt x="297" y="164"/>
                        </a:lnTo>
                        <a:lnTo>
                          <a:pt x="297" y="164"/>
                        </a:lnTo>
                        <a:lnTo>
                          <a:pt x="297" y="164"/>
                        </a:lnTo>
                        <a:lnTo>
                          <a:pt x="297" y="166"/>
                        </a:lnTo>
                        <a:lnTo>
                          <a:pt x="299" y="166"/>
                        </a:lnTo>
                        <a:lnTo>
                          <a:pt x="299" y="166"/>
                        </a:lnTo>
                        <a:lnTo>
                          <a:pt x="299" y="168"/>
                        </a:lnTo>
                        <a:lnTo>
                          <a:pt x="299" y="168"/>
                        </a:lnTo>
                        <a:lnTo>
                          <a:pt x="299" y="168"/>
                        </a:lnTo>
                        <a:lnTo>
                          <a:pt x="301" y="168"/>
                        </a:lnTo>
                        <a:lnTo>
                          <a:pt x="301" y="168"/>
                        </a:lnTo>
                        <a:lnTo>
                          <a:pt x="301" y="170"/>
                        </a:lnTo>
                        <a:lnTo>
                          <a:pt x="301" y="170"/>
                        </a:lnTo>
                        <a:lnTo>
                          <a:pt x="301" y="170"/>
                        </a:lnTo>
                        <a:lnTo>
                          <a:pt x="301" y="170"/>
                        </a:lnTo>
                        <a:lnTo>
                          <a:pt x="301" y="170"/>
                        </a:lnTo>
                        <a:lnTo>
                          <a:pt x="303" y="170"/>
                        </a:lnTo>
                        <a:lnTo>
                          <a:pt x="303" y="170"/>
                        </a:lnTo>
                        <a:lnTo>
                          <a:pt x="303" y="170"/>
                        </a:lnTo>
                        <a:lnTo>
                          <a:pt x="305" y="170"/>
                        </a:lnTo>
                        <a:lnTo>
                          <a:pt x="305" y="170"/>
                        </a:lnTo>
                        <a:lnTo>
                          <a:pt x="305" y="170"/>
                        </a:lnTo>
                        <a:lnTo>
                          <a:pt x="307" y="170"/>
                        </a:lnTo>
                        <a:lnTo>
                          <a:pt x="307" y="172"/>
                        </a:lnTo>
                        <a:lnTo>
                          <a:pt x="307" y="172"/>
                        </a:lnTo>
                        <a:lnTo>
                          <a:pt x="307" y="172"/>
                        </a:lnTo>
                        <a:lnTo>
                          <a:pt x="308" y="172"/>
                        </a:lnTo>
                        <a:lnTo>
                          <a:pt x="308" y="172"/>
                        </a:lnTo>
                        <a:lnTo>
                          <a:pt x="308" y="172"/>
                        </a:lnTo>
                        <a:lnTo>
                          <a:pt x="310" y="172"/>
                        </a:lnTo>
                        <a:lnTo>
                          <a:pt x="310" y="172"/>
                        </a:lnTo>
                        <a:lnTo>
                          <a:pt x="310" y="172"/>
                        </a:lnTo>
                        <a:lnTo>
                          <a:pt x="312" y="172"/>
                        </a:lnTo>
                        <a:lnTo>
                          <a:pt x="312" y="172"/>
                        </a:lnTo>
                        <a:lnTo>
                          <a:pt x="312" y="174"/>
                        </a:lnTo>
                        <a:lnTo>
                          <a:pt x="312" y="174"/>
                        </a:lnTo>
                        <a:lnTo>
                          <a:pt x="314" y="174"/>
                        </a:lnTo>
                        <a:lnTo>
                          <a:pt x="314" y="174"/>
                        </a:lnTo>
                        <a:lnTo>
                          <a:pt x="314" y="172"/>
                        </a:lnTo>
                        <a:lnTo>
                          <a:pt x="314" y="172"/>
                        </a:lnTo>
                        <a:lnTo>
                          <a:pt x="316" y="172"/>
                        </a:lnTo>
                        <a:lnTo>
                          <a:pt x="316" y="172"/>
                        </a:lnTo>
                        <a:lnTo>
                          <a:pt x="318" y="172"/>
                        </a:lnTo>
                        <a:lnTo>
                          <a:pt x="318" y="172"/>
                        </a:lnTo>
                        <a:lnTo>
                          <a:pt x="318" y="172"/>
                        </a:lnTo>
                        <a:lnTo>
                          <a:pt x="320" y="172"/>
                        </a:lnTo>
                        <a:lnTo>
                          <a:pt x="320" y="172"/>
                        </a:lnTo>
                        <a:lnTo>
                          <a:pt x="320" y="172"/>
                        </a:lnTo>
                        <a:lnTo>
                          <a:pt x="320" y="174"/>
                        </a:lnTo>
                        <a:lnTo>
                          <a:pt x="322" y="174"/>
                        </a:lnTo>
                        <a:lnTo>
                          <a:pt x="322" y="174"/>
                        </a:lnTo>
                        <a:lnTo>
                          <a:pt x="324" y="174"/>
                        </a:lnTo>
                        <a:lnTo>
                          <a:pt x="324" y="174"/>
                        </a:lnTo>
                        <a:lnTo>
                          <a:pt x="324" y="174"/>
                        </a:lnTo>
                        <a:lnTo>
                          <a:pt x="326" y="174"/>
                        </a:lnTo>
                        <a:lnTo>
                          <a:pt x="326" y="174"/>
                        </a:lnTo>
                        <a:lnTo>
                          <a:pt x="328" y="174"/>
                        </a:lnTo>
                        <a:lnTo>
                          <a:pt x="328" y="174"/>
                        </a:lnTo>
                        <a:lnTo>
                          <a:pt x="328" y="174"/>
                        </a:lnTo>
                        <a:lnTo>
                          <a:pt x="328" y="174"/>
                        </a:lnTo>
                        <a:lnTo>
                          <a:pt x="330" y="174"/>
                        </a:lnTo>
                        <a:lnTo>
                          <a:pt x="330" y="174"/>
                        </a:lnTo>
                        <a:lnTo>
                          <a:pt x="330" y="174"/>
                        </a:lnTo>
                        <a:lnTo>
                          <a:pt x="331" y="174"/>
                        </a:lnTo>
                        <a:lnTo>
                          <a:pt x="331" y="174"/>
                        </a:lnTo>
                        <a:lnTo>
                          <a:pt x="333" y="174"/>
                        </a:lnTo>
                        <a:lnTo>
                          <a:pt x="333" y="174"/>
                        </a:lnTo>
                        <a:lnTo>
                          <a:pt x="333" y="174"/>
                        </a:lnTo>
                        <a:lnTo>
                          <a:pt x="335" y="174"/>
                        </a:lnTo>
                        <a:lnTo>
                          <a:pt x="335" y="174"/>
                        </a:lnTo>
                        <a:lnTo>
                          <a:pt x="335" y="174"/>
                        </a:lnTo>
                        <a:lnTo>
                          <a:pt x="337" y="174"/>
                        </a:lnTo>
                        <a:lnTo>
                          <a:pt x="337" y="174"/>
                        </a:lnTo>
                        <a:lnTo>
                          <a:pt x="339" y="174"/>
                        </a:lnTo>
                        <a:lnTo>
                          <a:pt x="339" y="174"/>
                        </a:lnTo>
                        <a:lnTo>
                          <a:pt x="339" y="174"/>
                        </a:lnTo>
                        <a:lnTo>
                          <a:pt x="341" y="174"/>
                        </a:lnTo>
                        <a:lnTo>
                          <a:pt x="341" y="174"/>
                        </a:lnTo>
                        <a:lnTo>
                          <a:pt x="341" y="174"/>
                        </a:lnTo>
                        <a:lnTo>
                          <a:pt x="343" y="174"/>
                        </a:lnTo>
                        <a:lnTo>
                          <a:pt x="343" y="174"/>
                        </a:lnTo>
                        <a:lnTo>
                          <a:pt x="343" y="176"/>
                        </a:lnTo>
                        <a:lnTo>
                          <a:pt x="345" y="176"/>
                        </a:lnTo>
                        <a:lnTo>
                          <a:pt x="345" y="176"/>
                        </a:lnTo>
                        <a:lnTo>
                          <a:pt x="345" y="176"/>
                        </a:lnTo>
                        <a:lnTo>
                          <a:pt x="347" y="176"/>
                        </a:lnTo>
                        <a:lnTo>
                          <a:pt x="347" y="176"/>
                        </a:lnTo>
                        <a:lnTo>
                          <a:pt x="347" y="176"/>
                        </a:lnTo>
                        <a:lnTo>
                          <a:pt x="347" y="176"/>
                        </a:lnTo>
                        <a:lnTo>
                          <a:pt x="349" y="176"/>
                        </a:lnTo>
                        <a:lnTo>
                          <a:pt x="349" y="176"/>
                        </a:lnTo>
                        <a:lnTo>
                          <a:pt x="349" y="178"/>
                        </a:lnTo>
                        <a:lnTo>
                          <a:pt x="351" y="178"/>
                        </a:lnTo>
                        <a:lnTo>
                          <a:pt x="351" y="178"/>
                        </a:lnTo>
                        <a:lnTo>
                          <a:pt x="351" y="178"/>
                        </a:lnTo>
                        <a:lnTo>
                          <a:pt x="351" y="178"/>
                        </a:lnTo>
                        <a:lnTo>
                          <a:pt x="351" y="178"/>
                        </a:lnTo>
                        <a:lnTo>
                          <a:pt x="352" y="178"/>
                        </a:lnTo>
                        <a:lnTo>
                          <a:pt x="352" y="178"/>
                        </a:lnTo>
                        <a:lnTo>
                          <a:pt x="354" y="178"/>
                        </a:lnTo>
                        <a:lnTo>
                          <a:pt x="354" y="180"/>
                        </a:lnTo>
                        <a:lnTo>
                          <a:pt x="354" y="180"/>
                        </a:lnTo>
                        <a:lnTo>
                          <a:pt x="354" y="180"/>
                        </a:lnTo>
                        <a:lnTo>
                          <a:pt x="354" y="180"/>
                        </a:lnTo>
                        <a:lnTo>
                          <a:pt x="356" y="180"/>
                        </a:lnTo>
                        <a:lnTo>
                          <a:pt x="356" y="180"/>
                        </a:lnTo>
                        <a:lnTo>
                          <a:pt x="356" y="182"/>
                        </a:lnTo>
                        <a:lnTo>
                          <a:pt x="356" y="182"/>
                        </a:lnTo>
                        <a:lnTo>
                          <a:pt x="358" y="182"/>
                        </a:lnTo>
                        <a:lnTo>
                          <a:pt x="358" y="182"/>
                        </a:lnTo>
                        <a:lnTo>
                          <a:pt x="358" y="182"/>
                        </a:lnTo>
                        <a:lnTo>
                          <a:pt x="360" y="182"/>
                        </a:lnTo>
                        <a:lnTo>
                          <a:pt x="360" y="184"/>
                        </a:lnTo>
                        <a:lnTo>
                          <a:pt x="360" y="184"/>
                        </a:lnTo>
                        <a:lnTo>
                          <a:pt x="360" y="184"/>
                        </a:lnTo>
                        <a:lnTo>
                          <a:pt x="360" y="186"/>
                        </a:lnTo>
                        <a:lnTo>
                          <a:pt x="360" y="186"/>
                        </a:lnTo>
                        <a:lnTo>
                          <a:pt x="362" y="186"/>
                        </a:lnTo>
                        <a:lnTo>
                          <a:pt x="362" y="186"/>
                        </a:lnTo>
                        <a:lnTo>
                          <a:pt x="362" y="186"/>
                        </a:lnTo>
                        <a:lnTo>
                          <a:pt x="362" y="186"/>
                        </a:lnTo>
                        <a:lnTo>
                          <a:pt x="364" y="186"/>
                        </a:lnTo>
                        <a:lnTo>
                          <a:pt x="364" y="186"/>
                        </a:lnTo>
                        <a:lnTo>
                          <a:pt x="364" y="186"/>
                        </a:lnTo>
                        <a:lnTo>
                          <a:pt x="366" y="186"/>
                        </a:lnTo>
                        <a:lnTo>
                          <a:pt x="366" y="186"/>
                        </a:lnTo>
                        <a:lnTo>
                          <a:pt x="366" y="187"/>
                        </a:lnTo>
                        <a:lnTo>
                          <a:pt x="366" y="187"/>
                        </a:lnTo>
                        <a:lnTo>
                          <a:pt x="366" y="187"/>
                        </a:lnTo>
                        <a:lnTo>
                          <a:pt x="368" y="187"/>
                        </a:lnTo>
                        <a:lnTo>
                          <a:pt x="368" y="187"/>
                        </a:lnTo>
                        <a:lnTo>
                          <a:pt x="368" y="187"/>
                        </a:lnTo>
                        <a:lnTo>
                          <a:pt x="368" y="189"/>
                        </a:lnTo>
                        <a:lnTo>
                          <a:pt x="370" y="189"/>
                        </a:lnTo>
                        <a:lnTo>
                          <a:pt x="370" y="189"/>
                        </a:lnTo>
                        <a:lnTo>
                          <a:pt x="372" y="189"/>
                        </a:lnTo>
                        <a:lnTo>
                          <a:pt x="372" y="189"/>
                        </a:lnTo>
                        <a:lnTo>
                          <a:pt x="372" y="189"/>
                        </a:lnTo>
                        <a:lnTo>
                          <a:pt x="372" y="189"/>
                        </a:lnTo>
                        <a:lnTo>
                          <a:pt x="374" y="189"/>
                        </a:lnTo>
                        <a:lnTo>
                          <a:pt x="374" y="189"/>
                        </a:lnTo>
                        <a:lnTo>
                          <a:pt x="374" y="189"/>
                        </a:lnTo>
                        <a:lnTo>
                          <a:pt x="375" y="189"/>
                        </a:lnTo>
                        <a:lnTo>
                          <a:pt x="375" y="189"/>
                        </a:lnTo>
                        <a:lnTo>
                          <a:pt x="375" y="189"/>
                        </a:lnTo>
                        <a:lnTo>
                          <a:pt x="377" y="189"/>
                        </a:lnTo>
                        <a:lnTo>
                          <a:pt x="377" y="189"/>
                        </a:lnTo>
                        <a:lnTo>
                          <a:pt x="377" y="189"/>
                        </a:lnTo>
                        <a:lnTo>
                          <a:pt x="379" y="189"/>
                        </a:lnTo>
                        <a:lnTo>
                          <a:pt x="379" y="189"/>
                        </a:lnTo>
                        <a:lnTo>
                          <a:pt x="377" y="189"/>
                        </a:lnTo>
                        <a:lnTo>
                          <a:pt x="377" y="191"/>
                        </a:lnTo>
                        <a:lnTo>
                          <a:pt x="377" y="191"/>
                        </a:lnTo>
                        <a:lnTo>
                          <a:pt x="377" y="193"/>
                        </a:lnTo>
                        <a:lnTo>
                          <a:pt x="377" y="193"/>
                        </a:lnTo>
                        <a:lnTo>
                          <a:pt x="377" y="193"/>
                        </a:lnTo>
                        <a:lnTo>
                          <a:pt x="377" y="193"/>
                        </a:lnTo>
                        <a:lnTo>
                          <a:pt x="377" y="193"/>
                        </a:lnTo>
                        <a:lnTo>
                          <a:pt x="377" y="195"/>
                        </a:lnTo>
                        <a:lnTo>
                          <a:pt x="379" y="195"/>
                        </a:lnTo>
                        <a:lnTo>
                          <a:pt x="379" y="195"/>
                        </a:lnTo>
                        <a:lnTo>
                          <a:pt x="381" y="195"/>
                        </a:lnTo>
                        <a:lnTo>
                          <a:pt x="381" y="195"/>
                        </a:lnTo>
                        <a:lnTo>
                          <a:pt x="381" y="195"/>
                        </a:lnTo>
                        <a:lnTo>
                          <a:pt x="381" y="195"/>
                        </a:lnTo>
                        <a:lnTo>
                          <a:pt x="381" y="197"/>
                        </a:lnTo>
                        <a:lnTo>
                          <a:pt x="381" y="197"/>
                        </a:lnTo>
                        <a:lnTo>
                          <a:pt x="383" y="197"/>
                        </a:lnTo>
                        <a:lnTo>
                          <a:pt x="383" y="199"/>
                        </a:lnTo>
                        <a:lnTo>
                          <a:pt x="383" y="199"/>
                        </a:lnTo>
                        <a:lnTo>
                          <a:pt x="383" y="199"/>
                        </a:lnTo>
                        <a:lnTo>
                          <a:pt x="383" y="201"/>
                        </a:lnTo>
                        <a:lnTo>
                          <a:pt x="383" y="201"/>
                        </a:lnTo>
                        <a:lnTo>
                          <a:pt x="383" y="201"/>
                        </a:lnTo>
                        <a:lnTo>
                          <a:pt x="383" y="201"/>
                        </a:lnTo>
                        <a:lnTo>
                          <a:pt x="383" y="203"/>
                        </a:lnTo>
                        <a:lnTo>
                          <a:pt x="385" y="203"/>
                        </a:lnTo>
                        <a:lnTo>
                          <a:pt x="385" y="203"/>
                        </a:lnTo>
                        <a:lnTo>
                          <a:pt x="385" y="205"/>
                        </a:lnTo>
                        <a:lnTo>
                          <a:pt x="385" y="205"/>
                        </a:lnTo>
                        <a:lnTo>
                          <a:pt x="385" y="205"/>
                        </a:lnTo>
                        <a:lnTo>
                          <a:pt x="387" y="205"/>
                        </a:lnTo>
                        <a:lnTo>
                          <a:pt x="387" y="207"/>
                        </a:lnTo>
                        <a:lnTo>
                          <a:pt x="387" y="207"/>
                        </a:lnTo>
                        <a:lnTo>
                          <a:pt x="387" y="207"/>
                        </a:lnTo>
                        <a:lnTo>
                          <a:pt x="387" y="209"/>
                        </a:lnTo>
                        <a:lnTo>
                          <a:pt x="387" y="209"/>
                        </a:lnTo>
                        <a:lnTo>
                          <a:pt x="387" y="209"/>
                        </a:lnTo>
                        <a:lnTo>
                          <a:pt x="387" y="210"/>
                        </a:lnTo>
                        <a:lnTo>
                          <a:pt x="387" y="210"/>
                        </a:lnTo>
                        <a:lnTo>
                          <a:pt x="387" y="210"/>
                        </a:lnTo>
                        <a:lnTo>
                          <a:pt x="389" y="210"/>
                        </a:lnTo>
                        <a:lnTo>
                          <a:pt x="389" y="210"/>
                        </a:lnTo>
                        <a:lnTo>
                          <a:pt x="389" y="212"/>
                        </a:lnTo>
                        <a:lnTo>
                          <a:pt x="389" y="212"/>
                        </a:lnTo>
                        <a:lnTo>
                          <a:pt x="389" y="212"/>
                        </a:lnTo>
                        <a:lnTo>
                          <a:pt x="391" y="212"/>
                        </a:lnTo>
                        <a:lnTo>
                          <a:pt x="391" y="214"/>
                        </a:lnTo>
                        <a:lnTo>
                          <a:pt x="391" y="214"/>
                        </a:lnTo>
                        <a:lnTo>
                          <a:pt x="391" y="214"/>
                        </a:lnTo>
                        <a:lnTo>
                          <a:pt x="391" y="216"/>
                        </a:lnTo>
                        <a:lnTo>
                          <a:pt x="393" y="216"/>
                        </a:lnTo>
                        <a:lnTo>
                          <a:pt x="393" y="216"/>
                        </a:lnTo>
                        <a:lnTo>
                          <a:pt x="393" y="216"/>
                        </a:lnTo>
                        <a:lnTo>
                          <a:pt x="393" y="216"/>
                        </a:lnTo>
                        <a:lnTo>
                          <a:pt x="393" y="216"/>
                        </a:lnTo>
                        <a:lnTo>
                          <a:pt x="395" y="216"/>
                        </a:lnTo>
                        <a:lnTo>
                          <a:pt x="395" y="218"/>
                        </a:lnTo>
                        <a:lnTo>
                          <a:pt x="395" y="218"/>
                        </a:lnTo>
                        <a:lnTo>
                          <a:pt x="395" y="218"/>
                        </a:lnTo>
                        <a:lnTo>
                          <a:pt x="395" y="220"/>
                        </a:lnTo>
                        <a:lnTo>
                          <a:pt x="395" y="220"/>
                        </a:lnTo>
                        <a:lnTo>
                          <a:pt x="395" y="220"/>
                        </a:lnTo>
                        <a:lnTo>
                          <a:pt x="395" y="222"/>
                        </a:lnTo>
                        <a:lnTo>
                          <a:pt x="397" y="222"/>
                        </a:lnTo>
                        <a:lnTo>
                          <a:pt x="397" y="222"/>
                        </a:lnTo>
                        <a:lnTo>
                          <a:pt x="398" y="222"/>
                        </a:lnTo>
                        <a:lnTo>
                          <a:pt x="398" y="222"/>
                        </a:lnTo>
                        <a:lnTo>
                          <a:pt x="398" y="222"/>
                        </a:lnTo>
                        <a:lnTo>
                          <a:pt x="398" y="220"/>
                        </a:lnTo>
                        <a:lnTo>
                          <a:pt x="400" y="220"/>
                        </a:lnTo>
                        <a:lnTo>
                          <a:pt x="400" y="220"/>
                        </a:lnTo>
                        <a:lnTo>
                          <a:pt x="400" y="220"/>
                        </a:lnTo>
                        <a:lnTo>
                          <a:pt x="402" y="220"/>
                        </a:lnTo>
                        <a:lnTo>
                          <a:pt x="402" y="220"/>
                        </a:lnTo>
                        <a:lnTo>
                          <a:pt x="404" y="220"/>
                        </a:lnTo>
                        <a:lnTo>
                          <a:pt x="404" y="222"/>
                        </a:lnTo>
                        <a:lnTo>
                          <a:pt x="404" y="222"/>
                        </a:lnTo>
                        <a:lnTo>
                          <a:pt x="404" y="222"/>
                        </a:lnTo>
                        <a:lnTo>
                          <a:pt x="406" y="222"/>
                        </a:lnTo>
                        <a:lnTo>
                          <a:pt x="406" y="222"/>
                        </a:lnTo>
                        <a:lnTo>
                          <a:pt x="406" y="220"/>
                        </a:lnTo>
                        <a:lnTo>
                          <a:pt x="408" y="220"/>
                        </a:lnTo>
                        <a:lnTo>
                          <a:pt x="408" y="220"/>
                        </a:lnTo>
                        <a:lnTo>
                          <a:pt x="408" y="220"/>
                        </a:lnTo>
                        <a:lnTo>
                          <a:pt x="408" y="220"/>
                        </a:lnTo>
                        <a:lnTo>
                          <a:pt x="410" y="220"/>
                        </a:lnTo>
                        <a:lnTo>
                          <a:pt x="410" y="220"/>
                        </a:lnTo>
                        <a:lnTo>
                          <a:pt x="410" y="220"/>
                        </a:lnTo>
                        <a:lnTo>
                          <a:pt x="410" y="220"/>
                        </a:lnTo>
                        <a:lnTo>
                          <a:pt x="412" y="220"/>
                        </a:lnTo>
                        <a:lnTo>
                          <a:pt x="412" y="220"/>
                        </a:lnTo>
                        <a:lnTo>
                          <a:pt x="414" y="220"/>
                        </a:lnTo>
                        <a:lnTo>
                          <a:pt x="414" y="220"/>
                        </a:lnTo>
                        <a:lnTo>
                          <a:pt x="414" y="220"/>
                        </a:lnTo>
                        <a:lnTo>
                          <a:pt x="416" y="220"/>
                        </a:lnTo>
                        <a:lnTo>
                          <a:pt x="416" y="222"/>
                        </a:lnTo>
                        <a:lnTo>
                          <a:pt x="416" y="222"/>
                        </a:lnTo>
                        <a:lnTo>
                          <a:pt x="416" y="222"/>
                        </a:lnTo>
                        <a:lnTo>
                          <a:pt x="418" y="222"/>
                        </a:lnTo>
                        <a:lnTo>
                          <a:pt x="418" y="222"/>
                        </a:lnTo>
                        <a:lnTo>
                          <a:pt x="419" y="222"/>
                        </a:lnTo>
                        <a:lnTo>
                          <a:pt x="419" y="222"/>
                        </a:lnTo>
                        <a:lnTo>
                          <a:pt x="419" y="222"/>
                        </a:lnTo>
                        <a:lnTo>
                          <a:pt x="421" y="222"/>
                        </a:lnTo>
                        <a:lnTo>
                          <a:pt x="421" y="222"/>
                        </a:lnTo>
                        <a:lnTo>
                          <a:pt x="421" y="222"/>
                        </a:lnTo>
                        <a:lnTo>
                          <a:pt x="423" y="222"/>
                        </a:lnTo>
                        <a:lnTo>
                          <a:pt x="423" y="222"/>
                        </a:lnTo>
                        <a:lnTo>
                          <a:pt x="423" y="222"/>
                        </a:lnTo>
                        <a:lnTo>
                          <a:pt x="425" y="222"/>
                        </a:lnTo>
                        <a:lnTo>
                          <a:pt x="425" y="222"/>
                        </a:lnTo>
                        <a:lnTo>
                          <a:pt x="425" y="222"/>
                        </a:lnTo>
                        <a:lnTo>
                          <a:pt x="427" y="222"/>
                        </a:lnTo>
                        <a:lnTo>
                          <a:pt x="427" y="222"/>
                        </a:lnTo>
                        <a:lnTo>
                          <a:pt x="427" y="224"/>
                        </a:lnTo>
                        <a:lnTo>
                          <a:pt x="427" y="224"/>
                        </a:lnTo>
                        <a:lnTo>
                          <a:pt x="429" y="224"/>
                        </a:lnTo>
                        <a:lnTo>
                          <a:pt x="429" y="224"/>
                        </a:lnTo>
                        <a:lnTo>
                          <a:pt x="431" y="224"/>
                        </a:lnTo>
                        <a:lnTo>
                          <a:pt x="431" y="224"/>
                        </a:lnTo>
                        <a:lnTo>
                          <a:pt x="431" y="224"/>
                        </a:lnTo>
                        <a:lnTo>
                          <a:pt x="433" y="224"/>
                        </a:lnTo>
                        <a:lnTo>
                          <a:pt x="433" y="224"/>
                        </a:lnTo>
                        <a:lnTo>
                          <a:pt x="433" y="224"/>
                        </a:lnTo>
                        <a:lnTo>
                          <a:pt x="435" y="224"/>
                        </a:lnTo>
                        <a:lnTo>
                          <a:pt x="435" y="224"/>
                        </a:lnTo>
                        <a:lnTo>
                          <a:pt x="437" y="224"/>
                        </a:lnTo>
                        <a:lnTo>
                          <a:pt x="437" y="224"/>
                        </a:lnTo>
                        <a:lnTo>
                          <a:pt x="437" y="224"/>
                        </a:lnTo>
                        <a:lnTo>
                          <a:pt x="439" y="224"/>
                        </a:lnTo>
                        <a:lnTo>
                          <a:pt x="439" y="224"/>
                        </a:lnTo>
                        <a:lnTo>
                          <a:pt x="441" y="224"/>
                        </a:lnTo>
                        <a:lnTo>
                          <a:pt x="441" y="224"/>
                        </a:lnTo>
                        <a:lnTo>
                          <a:pt x="441" y="224"/>
                        </a:lnTo>
                        <a:lnTo>
                          <a:pt x="441" y="224"/>
                        </a:lnTo>
                        <a:lnTo>
                          <a:pt x="442" y="224"/>
                        </a:lnTo>
                        <a:lnTo>
                          <a:pt x="442" y="224"/>
                        </a:lnTo>
                        <a:lnTo>
                          <a:pt x="442" y="224"/>
                        </a:lnTo>
                        <a:lnTo>
                          <a:pt x="444" y="224"/>
                        </a:lnTo>
                        <a:lnTo>
                          <a:pt x="444" y="224"/>
                        </a:lnTo>
                        <a:lnTo>
                          <a:pt x="446" y="224"/>
                        </a:lnTo>
                        <a:lnTo>
                          <a:pt x="446" y="224"/>
                        </a:lnTo>
                        <a:lnTo>
                          <a:pt x="446" y="224"/>
                        </a:lnTo>
                        <a:lnTo>
                          <a:pt x="448" y="224"/>
                        </a:lnTo>
                        <a:lnTo>
                          <a:pt x="448" y="224"/>
                        </a:lnTo>
                        <a:lnTo>
                          <a:pt x="448" y="224"/>
                        </a:lnTo>
                        <a:lnTo>
                          <a:pt x="450" y="224"/>
                        </a:lnTo>
                        <a:lnTo>
                          <a:pt x="450" y="224"/>
                        </a:lnTo>
                        <a:lnTo>
                          <a:pt x="452" y="224"/>
                        </a:lnTo>
                        <a:lnTo>
                          <a:pt x="452" y="224"/>
                        </a:lnTo>
                        <a:lnTo>
                          <a:pt x="452" y="224"/>
                        </a:lnTo>
                        <a:lnTo>
                          <a:pt x="454" y="224"/>
                        </a:lnTo>
                        <a:lnTo>
                          <a:pt x="454" y="224"/>
                        </a:lnTo>
                        <a:lnTo>
                          <a:pt x="454" y="224"/>
                        </a:lnTo>
                        <a:lnTo>
                          <a:pt x="454" y="224"/>
                        </a:lnTo>
                        <a:lnTo>
                          <a:pt x="456" y="224"/>
                        </a:lnTo>
                        <a:lnTo>
                          <a:pt x="456" y="224"/>
                        </a:lnTo>
                        <a:lnTo>
                          <a:pt x="458" y="224"/>
                        </a:lnTo>
                        <a:lnTo>
                          <a:pt x="458" y="224"/>
                        </a:lnTo>
                        <a:lnTo>
                          <a:pt x="458" y="224"/>
                        </a:lnTo>
                        <a:lnTo>
                          <a:pt x="458" y="222"/>
                        </a:lnTo>
                        <a:lnTo>
                          <a:pt x="460" y="222"/>
                        </a:lnTo>
                        <a:lnTo>
                          <a:pt x="460" y="224"/>
                        </a:lnTo>
                        <a:lnTo>
                          <a:pt x="460" y="224"/>
                        </a:lnTo>
                        <a:lnTo>
                          <a:pt x="460" y="224"/>
                        </a:lnTo>
                        <a:lnTo>
                          <a:pt x="462" y="224"/>
                        </a:lnTo>
                        <a:lnTo>
                          <a:pt x="462" y="224"/>
                        </a:lnTo>
                        <a:lnTo>
                          <a:pt x="463" y="224"/>
                        </a:lnTo>
                        <a:lnTo>
                          <a:pt x="463" y="224"/>
                        </a:lnTo>
                        <a:lnTo>
                          <a:pt x="463" y="222"/>
                        </a:lnTo>
                        <a:lnTo>
                          <a:pt x="463" y="222"/>
                        </a:lnTo>
                        <a:lnTo>
                          <a:pt x="465" y="222"/>
                        </a:lnTo>
                        <a:lnTo>
                          <a:pt x="465" y="222"/>
                        </a:lnTo>
                        <a:lnTo>
                          <a:pt x="467" y="222"/>
                        </a:lnTo>
                        <a:lnTo>
                          <a:pt x="467" y="222"/>
                        </a:lnTo>
                        <a:lnTo>
                          <a:pt x="467" y="222"/>
                        </a:lnTo>
                        <a:lnTo>
                          <a:pt x="469" y="222"/>
                        </a:lnTo>
                        <a:lnTo>
                          <a:pt x="469" y="222"/>
                        </a:lnTo>
                        <a:lnTo>
                          <a:pt x="469" y="222"/>
                        </a:lnTo>
                        <a:lnTo>
                          <a:pt x="471" y="222"/>
                        </a:lnTo>
                        <a:lnTo>
                          <a:pt x="471" y="222"/>
                        </a:lnTo>
                        <a:lnTo>
                          <a:pt x="473" y="222"/>
                        </a:lnTo>
                        <a:lnTo>
                          <a:pt x="473" y="222"/>
                        </a:lnTo>
                        <a:lnTo>
                          <a:pt x="473" y="222"/>
                        </a:lnTo>
                        <a:lnTo>
                          <a:pt x="475" y="222"/>
                        </a:lnTo>
                        <a:lnTo>
                          <a:pt x="475" y="224"/>
                        </a:lnTo>
                        <a:lnTo>
                          <a:pt x="475" y="224"/>
                        </a:lnTo>
                        <a:lnTo>
                          <a:pt x="475" y="224"/>
                        </a:lnTo>
                        <a:lnTo>
                          <a:pt x="477" y="224"/>
                        </a:lnTo>
                        <a:lnTo>
                          <a:pt x="477" y="224"/>
                        </a:lnTo>
                        <a:lnTo>
                          <a:pt x="479" y="224"/>
                        </a:lnTo>
                        <a:lnTo>
                          <a:pt x="479" y="224"/>
                        </a:lnTo>
                        <a:lnTo>
                          <a:pt x="479" y="224"/>
                        </a:lnTo>
                        <a:lnTo>
                          <a:pt x="479" y="224"/>
                        </a:lnTo>
                        <a:lnTo>
                          <a:pt x="481" y="224"/>
                        </a:lnTo>
                        <a:lnTo>
                          <a:pt x="481" y="224"/>
                        </a:lnTo>
                        <a:lnTo>
                          <a:pt x="481" y="224"/>
                        </a:lnTo>
                        <a:lnTo>
                          <a:pt x="481" y="226"/>
                        </a:lnTo>
                        <a:lnTo>
                          <a:pt x="483" y="226"/>
                        </a:lnTo>
                        <a:lnTo>
                          <a:pt x="483" y="226"/>
                        </a:lnTo>
                        <a:lnTo>
                          <a:pt x="485" y="226"/>
                        </a:lnTo>
                        <a:lnTo>
                          <a:pt x="485" y="226"/>
                        </a:lnTo>
                        <a:lnTo>
                          <a:pt x="485" y="226"/>
                        </a:lnTo>
                        <a:lnTo>
                          <a:pt x="486" y="226"/>
                        </a:lnTo>
                        <a:lnTo>
                          <a:pt x="486" y="226"/>
                        </a:lnTo>
                        <a:lnTo>
                          <a:pt x="486" y="226"/>
                        </a:lnTo>
                        <a:lnTo>
                          <a:pt x="486" y="226"/>
                        </a:lnTo>
                        <a:lnTo>
                          <a:pt x="488" y="226"/>
                        </a:lnTo>
                        <a:lnTo>
                          <a:pt x="488" y="226"/>
                        </a:lnTo>
                        <a:lnTo>
                          <a:pt x="490" y="226"/>
                        </a:lnTo>
                        <a:lnTo>
                          <a:pt x="490" y="226"/>
                        </a:lnTo>
                        <a:lnTo>
                          <a:pt x="490" y="226"/>
                        </a:lnTo>
                        <a:lnTo>
                          <a:pt x="490" y="228"/>
                        </a:lnTo>
                        <a:lnTo>
                          <a:pt x="490" y="228"/>
                        </a:lnTo>
                        <a:lnTo>
                          <a:pt x="490" y="228"/>
                        </a:lnTo>
                        <a:lnTo>
                          <a:pt x="492" y="228"/>
                        </a:lnTo>
                        <a:lnTo>
                          <a:pt x="492" y="230"/>
                        </a:lnTo>
                        <a:lnTo>
                          <a:pt x="492" y="230"/>
                        </a:lnTo>
                        <a:lnTo>
                          <a:pt x="492" y="230"/>
                        </a:lnTo>
                        <a:lnTo>
                          <a:pt x="494" y="230"/>
                        </a:lnTo>
                        <a:lnTo>
                          <a:pt x="494" y="232"/>
                        </a:lnTo>
                        <a:lnTo>
                          <a:pt x="494" y="232"/>
                        </a:lnTo>
                        <a:lnTo>
                          <a:pt x="494" y="232"/>
                        </a:lnTo>
                        <a:lnTo>
                          <a:pt x="494" y="232"/>
                        </a:lnTo>
                        <a:lnTo>
                          <a:pt x="496" y="232"/>
                        </a:lnTo>
                        <a:lnTo>
                          <a:pt x="496" y="232"/>
                        </a:lnTo>
                        <a:lnTo>
                          <a:pt x="496" y="232"/>
                        </a:lnTo>
                        <a:lnTo>
                          <a:pt x="496" y="233"/>
                        </a:lnTo>
                        <a:lnTo>
                          <a:pt x="498" y="233"/>
                        </a:lnTo>
                        <a:lnTo>
                          <a:pt x="498" y="233"/>
                        </a:lnTo>
                        <a:lnTo>
                          <a:pt x="500" y="233"/>
                        </a:lnTo>
                        <a:lnTo>
                          <a:pt x="500" y="233"/>
                        </a:lnTo>
                        <a:lnTo>
                          <a:pt x="500" y="233"/>
                        </a:lnTo>
                        <a:lnTo>
                          <a:pt x="500" y="233"/>
                        </a:lnTo>
                        <a:lnTo>
                          <a:pt x="502" y="233"/>
                        </a:lnTo>
                        <a:lnTo>
                          <a:pt x="502" y="233"/>
                        </a:lnTo>
                        <a:lnTo>
                          <a:pt x="502" y="233"/>
                        </a:lnTo>
                        <a:lnTo>
                          <a:pt x="504" y="233"/>
                        </a:lnTo>
                        <a:lnTo>
                          <a:pt x="504" y="233"/>
                        </a:lnTo>
                        <a:lnTo>
                          <a:pt x="506" y="233"/>
                        </a:lnTo>
                        <a:lnTo>
                          <a:pt x="506" y="233"/>
                        </a:lnTo>
                        <a:lnTo>
                          <a:pt x="506" y="233"/>
                        </a:lnTo>
                        <a:lnTo>
                          <a:pt x="507" y="233"/>
                        </a:lnTo>
                        <a:lnTo>
                          <a:pt x="507" y="233"/>
                        </a:lnTo>
                        <a:lnTo>
                          <a:pt x="507" y="233"/>
                        </a:lnTo>
                        <a:lnTo>
                          <a:pt x="507" y="233"/>
                        </a:lnTo>
                        <a:lnTo>
                          <a:pt x="509" y="233"/>
                        </a:lnTo>
                        <a:lnTo>
                          <a:pt x="509" y="235"/>
                        </a:lnTo>
                        <a:lnTo>
                          <a:pt x="509" y="235"/>
                        </a:lnTo>
                        <a:lnTo>
                          <a:pt x="511" y="235"/>
                        </a:lnTo>
                        <a:lnTo>
                          <a:pt x="511" y="235"/>
                        </a:lnTo>
                        <a:lnTo>
                          <a:pt x="511" y="235"/>
                        </a:lnTo>
                        <a:lnTo>
                          <a:pt x="511" y="235"/>
                        </a:lnTo>
                        <a:lnTo>
                          <a:pt x="513" y="235"/>
                        </a:lnTo>
                        <a:lnTo>
                          <a:pt x="513" y="237"/>
                        </a:lnTo>
                        <a:lnTo>
                          <a:pt x="513" y="237"/>
                        </a:lnTo>
                        <a:lnTo>
                          <a:pt x="513" y="237"/>
                        </a:lnTo>
                        <a:lnTo>
                          <a:pt x="515" y="237"/>
                        </a:lnTo>
                        <a:lnTo>
                          <a:pt x="515" y="237"/>
                        </a:lnTo>
                        <a:lnTo>
                          <a:pt x="515" y="237"/>
                        </a:lnTo>
                        <a:lnTo>
                          <a:pt x="517" y="237"/>
                        </a:lnTo>
                        <a:lnTo>
                          <a:pt x="517" y="237"/>
                        </a:lnTo>
                        <a:lnTo>
                          <a:pt x="517" y="239"/>
                        </a:lnTo>
                        <a:lnTo>
                          <a:pt x="517" y="239"/>
                        </a:lnTo>
                        <a:lnTo>
                          <a:pt x="519" y="239"/>
                        </a:lnTo>
                        <a:lnTo>
                          <a:pt x="519" y="239"/>
                        </a:lnTo>
                        <a:lnTo>
                          <a:pt x="519" y="239"/>
                        </a:lnTo>
                        <a:lnTo>
                          <a:pt x="521" y="239"/>
                        </a:lnTo>
                        <a:lnTo>
                          <a:pt x="521" y="239"/>
                        </a:lnTo>
                        <a:lnTo>
                          <a:pt x="521" y="239"/>
                        </a:lnTo>
                        <a:lnTo>
                          <a:pt x="523" y="239"/>
                        </a:lnTo>
                        <a:lnTo>
                          <a:pt x="523" y="239"/>
                        </a:lnTo>
                        <a:lnTo>
                          <a:pt x="523" y="239"/>
                        </a:lnTo>
                        <a:lnTo>
                          <a:pt x="525" y="239"/>
                        </a:lnTo>
                        <a:lnTo>
                          <a:pt x="525" y="239"/>
                        </a:lnTo>
                        <a:lnTo>
                          <a:pt x="525" y="241"/>
                        </a:lnTo>
                        <a:lnTo>
                          <a:pt x="527" y="241"/>
                        </a:lnTo>
                        <a:lnTo>
                          <a:pt x="527" y="241"/>
                        </a:lnTo>
                        <a:lnTo>
                          <a:pt x="527" y="241"/>
                        </a:lnTo>
                        <a:lnTo>
                          <a:pt x="529" y="241"/>
                        </a:lnTo>
                        <a:lnTo>
                          <a:pt x="529" y="241"/>
                        </a:lnTo>
                        <a:lnTo>
                          <a:pt x="529" y="239"/>
                        </a:lnTo>
                        <a:lnTo>
                          <a:pt x="529" y="239"/>
                        </a:lnTo>
                        <a:lnTo>
                          <a:pt x="530" y="239"/>
                        </a:lnTo>
                        <a:lnTo>
                          <a:pt x="530" y="239"/>
                        </a:lnTo>
                        <a:lnTo>
                          <a:pt x="532" y="239"/>
                        </a:lnTo>
                        <a:lnTo>
                          <a:pt x="532" y="239"/>
                        </a:lnTo>
                        <a:lnTo>
                          <a:pt x="532" y="239"/>
                        </a:lnTo>
                        <a:lnTo>
                          <a:pt x="532" y="239"/>
                        </a:lnTo>
                        <a:lnTo>
                          <a:pt x="534" y="239"/>
                        </a:lnTo>
                        <a:lnTo>
                          <a:pt x="534" y="239"/>
                        </a:lnTo>
                        <a:lnTo>
                          <a:pt x="534" y="239"/>
                        </a:lnTo>
                        <a:lnTo>
                          <a:pt x="536" y="239"/>
                        </a:lnTo>
                        <a:lnTo>
                          <a:pt x="536" y="239"/>
                        </a:lnTo>
                        <a:lnTo>
                          <a:pt x="538" y="239"/>
                        </a:lnTo>
                        <a:lnTo>
                          <a:pt x="538" y="239"/>
                        </a:lnTo>
                        <a:lnTo>
                          <a:pt x="538" y="241"/>
                        </a:lnTo>
                        <a:lnTo>
                          <a:pt x="538" y="241"/>
                        </a:lnTo>
                        <a:lnTo>
                          <a:pt x="538" y="241"/>
                        </a:lnTo>
                        <a:lnTo>
                          <a:pt x="538" y="243"/>
                        </a:lnTo>
                        <a:lnTo>
                          <a:pt x="538" y="243"/>
                        </a:lnTo>
                        <a:lnTo>
                          <a:pt x="538" y="243"/>
                        </a:lnTo>
                        <a:lnTo>
                          <a:pt x="540" y="243"/>
                        </a:lnTo>
                        <a:lnTo>
                          <a:pt x="540" y="243"/>
                        </a:lnTo>
                        <a:lnTo>
                          <a:pt x="540" y="243"/>
                        </a:lnTo>
                        <a:lnTo>
                          <a:pt x="540" y="243"/>
                        </a:lnTo>
                        <a:lnTo>
                          <a:pt x="542" y="243"/>
                        </a:lnTo>
                        <a:lnTo>
                          <a:pt x="542" y="243"/>
                        </a:lnTo>
                        <a:lnTo>
                          <a:pt x="544" y="243"/>
                        </a:lnTo>
                        <a:lnTo>
                          <a:pt x="544" y="243"/>
                        </a:lnTo>
                        <a:lnTo>
                          <a:pt x="544" y="243"/>
                        </a:lnTo>
                        <a:lnTo>
                          <a:pt x="546" y="243"/>
                        </a:lnTo>
                        <a:lnTo>
                          <a:pt x="546" y="245"/>
                        </a:lnTo>
                        <a:lnTo>
                          <a:pt x="546" y="245"/>
                        </a:lnTo>
                        <a:lnTo>
                          <a:pt x="546" y="245"/>
                        </a:lnTo>
                        <a:lnTo>
                          <a:pt x="546" y="243"/>
                        </a:lnTo>
                        <a:lnTo>
                          <a:pt x="548" y="243"/>
                        </a:lnTo>
                        <a:lnTo>
                          <a:pt x="548" y="243"/>
                        </a:lnTo>
                        <a:lnTo>
                          <a:pt x="548" y="243"/>
                        </a:lnTo>
                        <a:lnTo>
                          <a:pt x="550" y="243"/>
                        </a:lnTo>
                        <a:lnTo>
                          <a:pt x="550" y="241"/>
                        </a:lnTo>
                        <a:lnTo>
                          <a:pt x="550" y="241"/>
                        </a:lnTo>
                        <a:lnTo>
                          <a:pt x="550" y="241"/>
                        </a:lnTo>
                        <a:lnTo>
                          <a:pt x="550" y="241"/>
                        </a:lnTo>
                        <a:lnTo>
                          <a:pt x="551" y="241"/>
                        </a:lnTo>
                        <a:lnTo>
                          <a:pt x="551" y="241"/>
                        </a:lnTo>
                        <a:lnTo>
                          <a:pt x="551" y="241"/>
                        </a:lnTo>
                        <a:lnTo>
                          <a:pt x="553" y="241"/>
                        </a:lnTo>
                        <a:lnTo>
                          <a:pt x="553" y="241"/>
                        </a:lnTo>
                        <a:lnTo>
                          <a:pt x="553" y="239"/>
                        </a:lnTo>
                        <a:lnTo>
                          <a:pt x="553" y="239"/>
                        </a:lnTo>
                        <a:lnTo>
                          <a:pt x="555" y="239"/>
                        </a:lnTo>
                        <a:lnTo>
                          <a:pt x="555" y="239"/>
                        </a:lnTo>
                        <a:lnTo>
                          <a:pt x="555" y="239"/>
                        </a:lnTo>
                        <a:lnTo>
                          <a:pt x="555" y="239"/>
                        </a:lnTo>
                        <a:lnTo>
                          <a:pt x="557" y="239"/>
                        </a:lnTo>
                        <a:lnTo>
                          <a:pt x="557" y="237"/>
                        </a:lnTo>
                        <a:lnTo>
                          <a:pt x="557" y="237"/>
                        </a:lnTo>
                        <a:lnTo>
                          <a:pt x="559" y="237"/>
                        </a:lnTo>
                        <a:lnTo>
                          <a:pt x="559" y="237"/>
                        </a:lnTo>
                        <a:lnTo>
                          <a:pt x="559" y="237"/>
                        </a:lnTo>
                        <a:lnTo>
                          <a:pt x="559" y="237"/>
                        </a:lnTo>
                        <a:lnTo>
                          <a:pt x="561" y="237"/>
                        </a:lnTo>
                        <a:lnTo>
                          <a:pt x="561" y="235"/>
                        </a:lnTo>
                        <a:lnTo>
                          <a:pt x="561" y="235"/>
                        </a:lnTo>
                        <a:lnTo>
                          <a:pt x="561" y="235"/>
                        </a:lnTo>
                        <a:lnTo>
                          <a:pt x="563" y="235"/>
                        </a:lnTo>
                        <a:lnTo>
                          <a:pt x="563" y="235"/>
                        </a:lnTo>
                        <a:lnTo>
                          <a:pt x="563" y="235"/>
                        </a:lnTo>
                        <a:lnTo>
                          <a:pt x="565" y="235"/>
                        </a:lnTo>
                        <a:lnTo>
                          <a:pt x="565" y="235"/>
                        </a:lnTo>
                        <a:lnTo>
                          <a:pt x="565" y="233"/>
                        </a:lnTo>
                        <a:lnTo>
                          <a:pt x="565" y="233"/>
                        </a:lnTo>
                        <a:lnTo>
                          <a:pt x="567" y="233"/>
                        </a:lnTo>
                        <a:lnTo>
                          <a:pt x="567" y="233"/>
                        </a:lnTo>
                        <a:lnTo>
                          <a:pt x="567" y="233"/>
                        </a:lnTo>
                        <a:lnTo>
                          <a:pt x="567" y="233"/>
                        </a:lnTo>
                        <a:lnTo>
                          <a:pt x="569" y="233"/>
                        </a:lnTo>
                        <a:lnTo>
                          <a:pt x="569" y="233"/>
                        </a:lnTo>
                        <a:lnTo>
                          <a:pt x="569" y="233"/>
                        </a:lnTo>
                        <a:lnTo>
                          <a:pt x="571" y="233"/>
                        </a:lnTo>
                        <a:lnTo>
                          <a:pt x="571" y="233"/>
                        </a:lnTo>
                        <a:lnTo>
                          <a:pt x="571" y="233"/>
                        </a:lnTo>
                        <a:lnTo>
                          <a:pt x="571" y="232"/>
                        </a:lnTo>
                        <a:lnTo>
                          <a:pt x="573" y="232"/>
                        </a:lnTo>
                        <a:lnTo>
                          <a:pt x="573" y="232"/>
                        </a:lnTo>
                        <a:lnTo>
                          <a:pt x="573" y="232"/>
                        </a:lnTo>
                        <a:lnTo>
                          <a:pt x="573" y="232"/>
                        </a:lnTo>
                        <a:lnTo>
                          <a:pt x="574" y="232"/>
                        </a:lnTo>
                        <a:lnTo>
                          <a:pt x="574" y="232"/>
                        </a:lnTo>
                        <a:lnTo>
                          <a:pt x="576" y="232"/>
                        </a:lnTo>
                        <a:lnTo>
                          <a:pt x="576" y="230"/>
                        </a:lnTo>
                        <a:lnTo>
                          <a:pt x="576" y="230"/>
                        </a:lnTo>
                        <a:lnTo>
                          <a:pt x="576" y="230"/>
                        </a:lnTo>
                        <a:lnTo>
                          <a:pt x="578" y="230"/>
                        </a:lnTo>
                        <a:lnTo>
                          <a:pt x="578" y="230"/>
                        </a:lnTo>
                        <a:lnTo>
                          <a:pt x="580" y="230"/>
                        </a:lnTo>
                        <a:lnTo>
                          <a:pt x="580" y="230"/>
                        </a:lnTo>
                        <a:lnTo>
                          <a:pt x="580" y="230"/>
                        </a:lnTo>
                        <a:lnTo>
                          <a:pt x="580" y="230"/>
                        </a:lnTo>
                        <a:lnTo>
                          <a:pt x="582" y="230"/>
                        </a:lnTo>
                        <a:lnTo>
                          <a:pt x="582" y="230"/>
                        </a:lnTo>
                        <a:lnTo>
                          <a:pt x="582" y="230"/>
                        </a:lnTo>
                        <a:lnTo>
                          <a:pt x="584" y="230"/>
                        </a:lnTo>
                        <a:lnTo>
                          <a:pt x="584" y="230"/>
                        </a:lnTo>
                        <a:lnTo>
                          <a:pt x="584" y="228"/>
                        </a:lnTo>
                        <a:lnTo>
                          <a:pt x="586" y="228"/>
                        </a:lnTo>
                        <a:lnTo>
                          <a:pt x="586" y="228"/>
                        </a:lnTo>
                        <a:lnTo>
                          <a:pt x="586" y="228"/>
                        </a:lnTo>
                        <a:lnTo>
                          <a:pt x="586" y="228"/>
                        </a:lnTo>
                        <a:lnTo>
                          <a:pt x="586" y="226"/>
                        </a:lnTo>
                        <a:lnTo>
                          <a:pt x="588" y="226"/>
                        </a:lnTo>
                        <a:lnTo>
                          <a:pt x="588" y="226"/>
                        </a:lnTo>
                        <a:lnTo>
                          <a:pt x="588" y="226"/>
                        </a:lnTo>
                        <a:lnTo>
                          <a:pt x="590" y="226"/>
                        </a:lnTo>
                        <a:lnTo>
                          <a:pt x="590" y="228"/>
                        </a:lnTo>
                        <a:lnTo>
                          <a:pt x="590" y="228"/>
                        </a:lnTo>
                        <a:lnTo>
                          <a:pt x="592" y="228"/>
                        </a:lnTo>
                        <a:lnTo>
                          <a:pt x="592" y="228"/>
                        </a:lnTo>
                        <a:lnTo>
                          <a:pt x="592" y="228"/>
                        </a:lnTo>
                        <a:lnTo>
                          <a:pt x="594" y="228"/>
                        </a:lnTo>
                        <a:lnTo>
                          <a:pt x="594" y="228"/>
                        </a:lnTo>
                        <a:lnTo>
                          <a:pt x="594" y="228"/>
                        </a:lnTo>
                        <a:lnTo>
                          <a:pt x="596" y="228"/>
                        </a:lnTo>
                        <a:lnTo>
                          <a:pt x="596" y="228"/>
                        </a:lnTo>
                        <a:lnTo>
                          <a:pt x="597" y="228"/>
                        </a:lnTo>
                        <a:lnTo>
                          <a:pt x="597" y="228"/>
                        </a:lnTo>
                        <a:lnTo>
                          <a:pt x="597" y="226"/>
                        </a:lnTo>
                        <a:lnTo>
                          <a:pt x="597" y="226"/>
                        </a:lnTo>
                        <a:lnTo>
                          <a:pt x="599" y="226"/>
                        </a:lnTo>
                        <a:lnTo>
                          <a:pt x="599" y="226"/>
                        </a:lnTo>
                        <a:lnTo>
                          <a:pt x="599" y="226"/>
                        </a:lnTo>
                        <a:lnTo>
                          <a:pt x="601" y="226"/>
                        </a:lnTo>
                        <a:lnTo>
                          <a:pt x="601" y="226"/>
                        </a:lnTo>
                        <a:lnTo>
                          <a:pt x="603" y="226"/>
                        </a:lnTo>
                        <a:lnTo>
                          <a:pt x="603" y="226"/>
                        </a:lnTo>
                        <a:lnTo>
                          <a:pt x="603" y="226"/>
                        </a:lnTo>
                        <a:lnTo>
                          <a:pt x="605" y="226"/>
                        </a:lnTo>
                        <a:lnTo>
                          <a:pt x="605" y="226"/>
                        </a:lnTo>
                        <a:lnTo>
                          <a:pt x="605" y="226"/>
                        </a:lnTo>
                        <a:lnTo>
                          <a:pt x="607" y="226"/>
                        </a:lnTo>
                        <a:lnTo>
                          <a:pt x="607" y="226"/>
                        </a:lnTo>
                        <a:lnTo>
                          <a:pt x="609" y="226"/>
                        </a:lnTo>
                        <a:lnTo>
                          <a:pt x="609" y="228"/>
                        </a:lnTo>
                        <a:lnTo>
                          <a:pt x="609" y="228"/>
                        </a:lnTo>
                        <a:lnTo>
                          <a:pt x="609" y="228"/>
                        </a:lnTo>
                        <a:lnTo>
                          <a:pt x="611" y="228"/>
                        </a:lnTo>
                        <a:lnTo>
                          <a:pt x="611" y="228"/>
                        </a:lnTo>
                        <a:lnTo>
                          <a:pt x="611" y="228"/>
                        </a:lnTo>
                        <a:lnTo>
                          <a:pt x="613" y="228"/>
                        </a:lnTo>
                        <a:lnTo>
                          <a:pt x="613" y="228"/>
                        </a:lnTo>
                        <a:lnTo>
                          <a:pt x="613" y="228"/>
                        </a:lnTo>
                        <a:lnTo>
                          <a:pt x="613" y="228"/>
                        </a:lnTo>
                        <a:lnTo>
                          <a:pt x="613" y="226"/>
                        </a:lnTo>
                        <a:lnTo>
                          <a:pt x="615" y="226"/>
                        </a:lnTo>
                        <a:lnTo>
                          <a:pt x="615" y="226"/>
                        </a:lnTo>
                        <a:lnTo>
                          <a:pt x="615" y="226"/>
                        </a:lnTo>
                        <a:lnTo>
                          <a:pt x="617" y="226"/>
                        </a:lnTo>
                        <a:lnTo>
                          <a:pt x="617" y="226"/>
                        </a:lnTo>
                        <a:lnTo>
                          <a:pt x="617" y="228"/>
                        </a:lnTo>
                        <a:lnTo>
                          <a:pt x="618" y="228"/>
                        </a:lnTo>
                        <a:lnTo>
                          <a:pt x="618" y="228"/>
                        </a:lnTo>
                        <a:lnTo>
                          <a:pt x="618" y="228"/>
                        </a:lnTo>
                        <a:lnTo>
                          <a:pt x="620" y="228"/>
                        </a:lnTo>
                        <a:lnTo>
                          <a:pt x="620" y="228"/>
                        </a:lnTo>
                        <a:lnTo>
                          <a:pt x="620" y="226"/>
                        </a:lnTo>
                        <a:lnTo>
                          <a:pt x="620" y="226"/>
                        </a:lnTo>
                        <a:lnTo>
                          <a:pt x="622" y="226"/>
                        </a:lnTo>
                        <a:lnTo>
                          <a:pt x="622" y="226"/>
                        </a:lnTo>
                        <a:lnTo>
                          <a:pt x="624" y="226"/>
                        </a:lnTo>
                        <a:lnTo>
                          <a:pt x="624" y="226"/>
                        </a:lnTo>
                        <a:lnTo>
                          <a:pt x="624" y="226"/>
                        </a:lnTo>
                        <a:lnTo>
                          <a:pt x="624" y="226"/>
                        </a:lnTo>
                        <a:lnTo>
                          <a:pt x="626" y="226"/>
                        </a:lnTo>
                        <a:lnTo>
                          <a:pt x="626" y="226"/>
                        </a:lnTo>
                        <a:lnTo>
                          <a:pt x="626" y="226"/>
                        </a:lnTo>
                        <a:lnTo>
                          <a:pt x="626" y="226"/>
                        </a:lnTo>
                        <a:lnTo>
                          <a:pt x="626" y="224"/>
                        </a:lnTo>
                        <a:lnTo>
                          <a:pt x="628" y="224"/>
                        </a:lnTo>
                        <a:lnTo>
                          <a:pt x="628" y="224"/>
                        </a:lnTo>
                        <a:lnTo>
                          <a:pt x="628" y="224"/>
                        </a:lnTo>
                        <a:lnTo>
                          <a:pt x="630" y="224"/>
                        </a:lnTo>
                        <a:lnTo>
                          <a:pt x="630" y="224"/>
                        </a:lnTo>
                        <a:lnTo>
                          <a:pt x="630" y="224"/>
                        </a:lnTo>
                        <a:lnTo>
                          <a:pt x="632" y="224"/>
                        </a:lnTo>
                        <a:lnTo>
                          <a:pt x="632" y="224"/>
                        </a:lnTo>
                        <a:lnTo>
                          <a:pt x="632" y="224"/>
                        </a:lnTo>
                        <a:lnTo>
                          <a:pt x="634" y="224"/>
                        </a:lnTo>
                        <a:lnTo>
                          <a:pt x="634" y="224"/>
                        </a:lnTo>
                        <a:lnTo>
                          <a:pt x="636" y="224"/>
                        </a:lnTo>
                        <a:lnTo>
                          <a:pt x="636" y="222"/>
                        </a:lnTo>
                        <a:lnTo>
                          <a:pt x="636" y="222"/>
                        </a:lnTo>
                        <a:lnTo>
                          <a:pt x="636" y="222"/>
                        </a:lnTo>
                        <a:lnTo>
                          <a:pt x="636" y="222"/>
                        </a:lnTo>
                        <a:lnTo>
                          <a:pt x="638" y="222"/>
                        </a:lnTo>
                        <a:lnTo>
                          <a:pt x="638" y="222"/>
                        </a:lnTo>
                        <a:lnTo>
                          <a:pt x="638" y="220"/>
                        </a:lnTo>
                        <a:lnTo>
                          <a:pt x="640" y="220"/>
                        </a:lnTo>
                        <a:lnTo>
                          <a:pt x="640" y="220"/>
                        </a:lnTo>
                        <a:lnTo>
                          <a:pt x="640" y="220"/>
                        </a:lnTo>
                        <a:lnTo>
                          <a:pt x="640" y="220"/>
                        </a:lnTo>
                        <a:lnTo>
                          <a:pt x="640" y="218"/>
                        </a:lnTo>
                        <a:lnTo>
                          <a:pt x="640" y="218"/>
                        </a:lnTo>
                        <a:lnTo>
                          <a:pt x="641" y="218"/>
                        </a:lnTo>
                        <a:lnTo>
                          <a:pt x="641" y="218"/>
                        </a:lnTo>
                        <a:lnTo>
                          <a:pt x="641" y="216"/>
                        </a:lnTo>
                        <a:lnTo>
                          <a:pt x="641" y="216"/>
                        </a:lnTo>
                        <a:lnTo>
                          <a:pt x="643" y="216"/>
                        </a:lnTo>
                        <a:lnTo>
                          <a:pt x="643" y="216"/>
                        </a:lnTo>
                        <a:lnTo>
                          <a:pt x="643" y="216"/>
                        </a:lnTo>
                        <a:lnTo>
                          <a:pt x="643" y="216"/>
                        </a:lnTo>
                        <a:lnTo>
                          <a:pt x="645" y="216"/>
                        </a:lnTo>
                        <a:lnTo>
                          <a:pt x="645" y="214"/>
                        </a:lnTo>
                        <a:lnTo>
                          <a:pt x="645" y="214"/>
                        </a:lnTo>
                        <a:lnTo>
                          <a:pt x="645" y="214"/>
                        </a:lnTo>
                        <a:lnTo>
                          <a:pt x="645" y="214"/>
                        </a:lnTo>
                        <a:lnTo>
                          <a:pt x="645" y="212"/>
                        </a:lnTo>
                        <a:lnTo>
                          <a:pt x="647" y="212"/>
                        </a:lnTo>
                        <a:lnTo>
                          <a:pt x="647" y="212"/>
                        </a:lnTo>
                        <a:lnTo>
                          <a:pt x="647" y="212"/>
                        </a:lnTo>
                        <a:lnTo>
                          <a:pt x="647" y="210"/>
                        </a:lnTo>
                        <a:lnTo>
                          <a:pt x="647" y="210"/>
                        </a:lnTo>
                        <a:lnTo>
                          <a:pt x="647" y="210"/>
                        </a:lnTo>
                        <a:lnTo>
                          <a:pt x="649" y="210"/>
                        </a:lnTo>
                        <a:lnTo>
                          <a:pt x="649" y="209"/>
                        </a:lnTo>
                        <a:lnTo>
                          <a:pt x="649" y="209"/>
                        </a:lnTo>
                        <a:lnTo>
                          <a:pt x="649" y="209"/>
                        </a:lnTo>
                        <a:lnTo>
                          <a:pt x="651" y="209"/>
                        </a:lnTo>
                        <a:lnTo>
                          <a:pt x="651" y="209"/>
                        </a:lnTo>
                        <a:lnTo>
                          <a:pt x="651" y="209"/>
                        </a:lnTo>
                        <a:lnTo>
                          <a:pt x="651" y="209"/>
                        </a:lnTo>
                        <a:lnTo>
                          <a:pt x="653" y="209"/>
                        </a:lnTo>
                        <a:lnTo>
                          <a:pt x="653" y="209"/>
                        </a:lnTo>
                        <a:lnTo>
                          <a:pt x="653" y="207"/>
                        </a:lnTo>
                        <a:lnTo>
                          <a:pt x="653" y="207"/>
                        </a:lnTo>
                        <a:lnTo>
                          <a:pt x="655" y="207"/>
                        </a:lnTo>
                        <a:lnTo>
                          <a:pt x="655" y="207"/>
                        </a:lnTo>
                        <a:lnTo>
                          <a:pt x="657" y="207"/>
                        </a:lnTo>
                        <a:lnTo>
                          <a:pt x="657" y="207"/>
                        </a:lnTo>
                        <a:lnTo>
                          <a:pt x="657" y="207"/>
                        </a:lnTo>
                        <a:lnTo>
                          <a:pt x="657" y="207"/>
                        </a:lnTo>
                        <a:lnTo>
                          <a:pt x="659" y="207"/>
                        </a:lnTo>
                        <a:lnTo>
                          <a:pt x="659" y="207"/>
                        </a:lnTo>
                        <a:lnTo>
                          <a:pt x="659" y="205"/>
                        </a:lnTo>
                        <a:lnTo>
                          <a:pt x="659" y="205"/>
                        </a:lnTo>
                        <a:lnTo>
                          <a:pt x="661" y="205"/>
                        </a:lnTo>
                        <a:lnTo>
                          <a:pt x="661" y="205"/>
                        </a:lnTo>
                        <a:lnTo>
                          <a:pt x="661" y="205"/>
                        </a:lnTo>
                        <a:lnTo>
                          <a:pt x="661" y="203"/>
                        </a:lnTo>
                        <a:lnTo>
                          <a:pt x="662" y="203"/>
                        </a:lnTo>
                        <a:lnTo>
                          <a:pt x="662" y="203"/>
                        </a:lnTo>
                        <a:lnTo>
                          <a:pt x="662" y="201"/>
                        </a:lnTo>
                        <a:lnTo>
                          <a:pt x="662" y="201"/>
                        </a:lnTo>
                        <a:lnTo>
                          <a:pt x="662" y="201"/>
                        </a:lnTo>
                        <a:lnTo>
                          <a:pt x="662" y="201"/>
                        </a:lnTo>
                        <a:lnTo>
                          <a:pt x="664" y="201"/>
                        </a:lnTo>
                        <a:lnTo>
                          <a:pt x="664" y="201"/>
                        </a:lnTo>
                        <a:lnTo>
                          <a:pt x="664" y="201"/>
                        </a:lnTo>
                        <a:lnTo>
                          <a:pt x="666" y="201"/>
                        </a:lnTo>
                        <a:lnTo>
                          <a:pt x="666" y="201"/>
                        </a:lnTo>
                        <a:lnTo>
                          <a:pt x="666" y="201"/>
                        </a:lnTo>
                        <a:lnTo>
                          <a:pt x="666" y="199"/>
                        </a:lnTo>
                        <a:lnTo>
                          <a:pt x="666" y="199"/>
                        </a:lnTo>
                        <a:lnTo>
                          <a:pt x="666" y="199"/>
                        </a:lnTo>
                        <a:lnTo>
                          <a:pt x="666" y="197"/>
                        </a:lnTo>
                        <a:lnTo>
                          <a:pt x="666" y="197"/>
                        </a:lnTo>
                        <a:lnTo>
                          <a:pt x="664" y="197"/>
                        </a:lnTo>
                        <a:lnTo>
                          <a:pt x="664" y="195"/>
                        </a:lnTo>
                        <a:lnTo>
                          <a:pt x="664" y="195"/>
                        </a:lnTo>
                        <a:lnTo>
                          <a:pt x="664" y="195"/>
                        </a:lnTo>
                        <a:lnTo>
                          <a:pt x="664" y="195"/>
                        </a:lnTo>
                        <a:lnTo>
                          <a:pt x="662" y="195"/>
                        </a:lnTo>
                        <a:lnTo>
                          <a:pt x="662" y="193"/>
                        </a:lnTo>
                        <a:lnTo>
                          <a:pt x="662" y="193"/>
                        </a:lnTo>
                        <a:lnTo>
                          <a:pt x="662" y="193"/>
                        </a:lnTo>
                        <a:lnTo>
                          <a:pt x="661" y="193"/>
                        </a:lnTo>
                        <a:lnTo>
                          <a:pt x="661" y="193"/>
                        </a:lnTo>
                        <a:lnTo>
                          <a:pt x="661" y="193"/>
                        </a:lnTo>
                        <a:lnTo>
                          <a:pt x="659" y="193"/>
                        </a:lnTo>
                        <a:lnTo>
                          <a:pt x="659" y="193"/>
                        </a:lnTo>
                        <a:lnTo>
                          <a:pt x="659" y="193"/>
                        </a:lnTo>
                        <a:lnTo>
                          <a:pt x="659" y="191"/>
                        </a:lnTo>
                        <a:lnTo>
                          <a:pt x="659" y="191"/>
                        </a:lnTo>
                        <a:lnTo>
                          <a:pt x="659" y="191"/>
                        </a:lnTo>
                        <a:lnTo>
                          <a:pt x="659" y="189"/>
                        </a:lnTo>
                        <a:lnTo>
                          <a:pt x="657" y="189"/>
                        </a:lnTo>
                        <a:lnTo>
                          <a:pt x="657" y="189"/>
                        </a:lnTo>
                        <a:lnTo>
                          <a:pt x="657" y="189"/>
                        </a:lnTo>
                        <a:lnTo>
                          <a:pt x="657" y="187"/>
                        </a:lnTo>
                        <a:lnTo>
                          <a:pt x="657" y="187"/>
                        </a:lnTo>
                        <a:lnTo>
                          <a:pt x="657" y="187"/>
                        </a:lnTo>
                        <a:lnTo>
                          <a:pt x="657" y="186"/>
                        </a:lnTo>
                        <a:lnTo>
                          <a:pt x="657" y="186"/>
                        </a:lnTo>
                        <a:lnTo>
                          <a:pt x="657" y="186"/>
                        </a:lnTo>
                        <a:lnTo>
                          <a:pt x="657" y="186"/>
                        </a:lnTo>
                        <a:lnTo>
                          <a:pt x="657" y="186"/>
                        </a:lnTo>
                        <a:lnTo>
                          <a:pt x="657" y="184"/>
                        </a:lnTo>
                        <a:lnTo>
                          <a:pt x="659" y="184"/>
                        </a:lnTo>
                        <a:lnTo>
                          <a:pt x="659" y="184"/>
                        </a:lnTo>
                        <a:lnTo>
                          <a:pt x="659" y="184"/>
                        </a:lnTo>
                        <a:lnTo>
                          <a:pt x="659" y="182"/>
                        </a:lnTo>
                        <a:lnTo>
                          <a:pt x="659" y="182"/>
                        </a:lnTo>
                        <a:lnTo>
                          <a:pt x="659" y="180"/>
                        </a:lnTo>
                        <a:lnTo>
                          <a:pt x="659" y="180"/>
                        </a:lnTo>
                        <a:lnTo>
                          <a:pt x="659" y="180"/>
                        </a:lnTo>
                        <a:lnTo>
                          <a:pt x="659" y="178"/>
                        </a:lnTo>
                        <a:lnTo>
                          <a:pt x="661" y="178"/>
                        </a:lnTo>
                        <a:lnTo>
                          <a:pt x="661" y="178"/>
                        </a:lnTo>
                        <a:lnTo>
                          <a:pt x="661" y="178"/>
                        </a:lnTo>
                        <a:lnTo>
                          <a:pt x="661" y="178"/>
                        </a:lnTo>
                        <a:lnTo>
                          <a:pt x="662" y="178"/>
                        </a:lnTo>
                        <a:lnTo>
                          <a:pt x="662" y="176"/>
                        </a:lnTo>
                        <a:lnTo>
                          <a:pt x="662" y="176"/>
                        </a:lnTo>
                        <a:lnTo>
                          <a:pt x="662" y="176"/>
                        </a:lnTo>
                        <a:lnTo>
                          <a:pt x="662" y="174"/>
                        </a:lnTo>
                        <a:lnTo>
                          <a:pt x="662" y="174"/>
                        </a:lnTo>
                        <a:lnTo>
                          <a:pt x="662" y="174"/>
                        </a:lnTo>
                        <a:lnTo>
                          <a:pt x="664" y="174"/>
                        </a:lnTo>
                        <a:lnTo>
                          <a:pt x="664" y="174"/>
                        </a:lnTo>
                        <a:lnTo>
                          <a:pt x="664" y="172"/>
                        </a:lnTo>
                        <a:lnTo>
                          <a:pt x="664" y="172"/>
                        </a:lnTo>
                        <a:lnTo>
                          <a:pt x="666" y="172"/>
                        </a:lnTo>
                        <a:lnTo>
                          <a:pt x="666" y="172"/>
                        </a:lnTo>
                        <a:lnTo>
                          <a:pt x="668" y="172"/>
                        </a:lnTo>
                        <a:lnTo>
                          <a:pt x="668" y="172"/>
                        </a:lnTo>
                        <a:lnTo>
                          <a:pt x="668" y="172"/>
                        </a:lnTo>
                        <a:lnTo>
                          <a:pt x="670" y="172"/>
                        </a:lnTo>
                        <a:lnTo>
                          <a:pt x="670" y="172"/>
                        </a:lnTo>
                        <a:lnTo>
                          <a:pt x="672" y="172"/>
                        </a:lnTo>
                        <a:lnTo>
                          <a:pt x="672" y="172"/>
                        </a:lnTo>
                        <a:lnTo>
                          <a:pt x="672" y="172"/>
                        </a:lnTo>
                        <a:lnTo>
                          <a:pt x="674" y="172"/>
                        </a:lnTo>
                        <a:lnTo>
                          <a:pt x="674" y="172"/>
                        </a:lnTo>
                        <a:lnTo>
                          <a:pt x="674" y="174"/>
                        </a:lnTo>
                        <a:lnTo>
                          <a:pt x="674" y="174"/>
                        </a:lnTo>
                        <a:lnTo>
                          <a:pt x="676" y="174"/>
                        </a:lnTo>
                        <a:lnTo>
                          <a:pt x="676" y="174"/>
                        </a:lnTo>
                        <a:lnTo>
                          <a:pt x="676" y="174"/>
                        </a:lnTo>
                        <a:lnTo>
                          <a:pt x="676" y="176"/>
                        </a:lnTo>
                        <a:lnTo>
                          <a:pt x="678" y="176"/>
                        </a:lnTo>
                        <a:lnTo>
                          <a:pt x="678" y="176"/>
                        </a:lnTo>
                        <a:lnTo>
                          <a:pt x="678" y="176"/>
                        </a:lnTo>
                        <a:lnTo>
                          <a:pt x="678" y="176"/>
                        </a:lnTo>
                        <a:lnTo>
                          <a:pt x="680" y="176"/>
                        </a:lnTo>
                        <a:lnTo>
                          <a:pt x="680" y="178"/>
                        </a:lnTo>
                        <a:lnTo>
                          <a:pt x="680" y="178"/>
                        </a:lnTo>
                        <a:lnTo>
                          <a:pt x="680" y="178"/>
                        </a:lnTo>
                        <a:lnTo>
                          <a:pt x="682" y="178"/>
                        </a:lnTo>
                        <a:lnTo>
                          <a:pt x="682" y="178"/>
                        </a:lnTo>
                        <a:lnTo>
                          <a:pt x="684" y="178"/>
                        </a:lnTo>
                        <a:lnTo>
                          <a:pt x="684" y="178"/>
                        </a:lnTo>
                        <a:lnTo>
                          <a:pt x="684" y="178"/>
                        </a:lnTo>
                        <a:lnTo>
                          <a:pt x="684" y="178"/>
                        </a:lnTo>
                        <a:lnTo>
                          <a:pt x="685" y="178"/>
                        </a:lnTo>
                        <a:lnTo>
                          <a:pt x="685" y="178"/>
                        </a:lnTo>
                        <a:lnTo>
                          <a:pt x="685" y="178"/>
                        </a:lnTo>
                        <a:lnTo>
                          <a:pt x="685" y="178"/>
                        </a:lnTo>
                        <a:lnTo>
                          <a:pt x="687" y="178"/>
                        </a:lnTo>
                        <a:lnTo>
                          <a:pt x="687" y="178"/>
                        </a:lnTo>
                        <a:lnTo>
                          <a:pt x="689" y="178"/>
                        </a:lnTo>
                        <a:lnTo>
                          <a:pt x="689" y="178"/>
                        </a:lnTo>
                        <a:lnTo>
                          <a:pt x="689" y="178"/>
                        </a:lnTo>
                        <a:lnTo>
                          <a:pt x="691" y="178"/>
                        </a:lnTo>
                        <a:lnTo>
                          <a:pt x="691" y="178"/>
                        </a:lnTo>
                        <a:lnTo>
                          <a:pt x="691" y="178"/>
                        </a:lnTo>
                        <a:lnTo>
                          <a:pt x="693" y="178"/>
                        </a:lnTo>
                        <a:lnTo>
                          <a:pt x="693" y="178"/>
                        </a:lnTo>
                        <a:lnTo>
                          <a:pt x="693" y="180"/>
                        </a:lnTo>
                        <a:lnTo>
                          <a:pt x="695" y="180"/>
                        </a:lnTo>
                        <a:lnTo>
                          <a:pt x="695" y="180"/>
                        </a:lnTo>
                        <a:lnTo>
                          <a:pt x="695" y="180"/>
                        </a:lnTo>
                        <a:lnTo>
                          <a:pt x="695" y="178"/>
                        </a:lnTo>
                        <a:lnTo>
                          <a:pt x="697" y="178"/>
                        </a:lnTo>
                        <a:lnTo>
                          <a:pt x="697" y="178"/>
                        </a:lnTo>
                        <a:lnTo>
                          <a:pt x="697" y="178"/>
                        </a:lnTo>
                        <a:lnTo>
                          <a:pt x="699" y="178"/>
                        </a:lnTo>
                        <a:lnTo>
                          <a:pt x="699" y="178"/>
                        </a:lnTo>
                        <a:lnTo>
                          <a:pt x="699" y="178"/>
                        </a:lnTo>
                        <a:lnTo>
                          <a:pt x="699" y="178"/>
                        </a:lnTo>
                        <a:lnTo>
                          <a:pt x="701" y="178"/>
                        </a:lnTo>
                        <a:lnTo>
                          <a:pt x="701" y="176"/>
                        </a:lnTo>
                        <a:lnTo>
                          <a:pt x="701" y="176"/>
                        </a:lnTo>
                        <a:lnTo>
                          <a:pt x="701" y="176"/>
                        </a:lnTo>
                        <a:lnTo>
                          <a:pt x="701" y="176"/>
                        </a:lnTo>
                        <a:lnTo>
                          <a:pt x="703" y="176"/>
                        </a:lnTo>
                        <a:lnTo>
                          <a:pt x="703" y="176"/>
                        </a:lnTo>
                        <a:lnTo>
                          <a:pt x="703" y="174"/>
                        </a:lnTo>
                        <a:lnTo>
                          <a:pt x="705" y="174"/>
                        </a:lnTo>
                        <a:lnTo>
                          <a:pt x="705" y="174"/>
                        </a:lnTo>
                        <a:lnTo>
                          <a:pt x="705" y="174"/>
                        </a:lnTo>
                        <a:lnTo>
                          <a:pt x="705" y="174"/>
                        </a:lnTo>
                        <a:lnTo>
                          <a:pt x="705" y="172"/>
                        </a:lnTo>
                        <a:lnTo>
                          <a:pt x="706" y="172"/>
                        </a:lnTo>
                        <a:lnTo>
                          <a:pt x="706" y="172"/>
                        </a:lnTo>
                        <a:lnTo>
                          <a:pt x="706" y="172"/>
                        </a:lnTo>
                        <a:lnTo>
                          <a:pt x="706" y="172"/>
                        </a:lnTo>
                        <a:lnTo>
                          <a:pt x="706" y="170"/>
                        </a:lnTo>
                        <a:lnTo>
                          <a:pt x="708" y="170"/>
                        </a:lnTo>
                        <a:lnTo>
                          <a:pt x="708" y="170"/>
                        </a:lnTo>
                        <a:lnTo>
                          <a:pt x="708" y="170"/>
                        </a:lnTo>
                        <a:lnTo>
                          <a:pt x="710" y="170"/>
                        </a:lnTo>
                        <a:lnTo>
                          <a:pt x="710" y="168"/>
                        </a:lnTo>
                        <a:lnTo>
                          <a:pt x="710" y="168"/>
                        </a:lnTo>
                        <a:lnTo>
                          <a:pt x="710" y="168"/>
                        </a:lnTo>
                        <a:lnTo>
                          <a:pt x="710" y="168"/>
                        </a:lnTo>
                        <a:lnTo>
                          <a:pt x="710" y="166"/>
                        </a:lnTo>
                        <a:lnTo>
                          <a:pt x="710" y="166"/>
                        </a:lnTo>
                        <a:lnTo>
                          <a:pt x="710" y="166"/>
                        </a:lnTo>
                        <a:lnTo>
                          <a:pt x="712" y="166"/>
                        </a:lnTo>
                        <a:lnTo>
                          <a:pt x="712" y="166"/>
                        </a:lnTo>
                        <a:lnTo>
                          <a:pt x="712" y="166"/>
                        </a:lnTo>
                        <a:lnTo>
                          <a:pt x="712" y="164"/>
                        </a:lnTo>
                        <a:lnTo>
                          <a:pt x="714" y="164"/>
                        </a:lnTo>
                        <a:lnTo>
                          <a:pt x="714" y="164"/>
                        </a:lnTo>
                        <a:lnTo>
                          <a:pt x="716" y="164"/>
                        </a:lnTo>
                        <a:lnTo>
                          <a:pt x="716" y="166"/>
                        </a:lnTo>
                        <a:lnTo>
                          <a:pt x="716" y="166"/>
                        </a:lnTo>
                        <a:lnTo>
                          <a:pt x="716" y="166"/>
                        </a:lnTo>
                        <a:lnTo>
                          <a:pt x="718" y="166"/>
                        </a:lnTo>
                        <a:lnTo>
                          <a:pt x="718" y="166"/>
                        </a:lnTo>
                        <a:lnTo>
                          <a:pt x="718" y="166"/>
                        </a:lnTo>
                        <a:lnTo>
                          <a:pt x="718" y="166"/>
                        </a:lnTo>
                        <a:lnTo>
                          <a:pt x="720" y="166"/>
                        </a:lnTo>
                        <a:lnTo>
                          <a:pt x="720" y="166"/>
                        </a:lnTo>
                        <a:lnTo>
                          <a:pt x="722" y="166"/>
                        </a:lnTo>
                        <a:lnTo>
                          <a:pt x="722" y="166"/>
                        </a:lnTo>
                        <a:lnTo>
                          <a:pt x="722" y="166"/>
                        </a:lnTo>
                        <a:lnTo>
                          <a:pt x="724" y="166"/>
                        </a:lnTo>
                        <a:lnTo>
                          <a:pt x="724" y="166"/>
                        </a:lnTo>
                        <a:lnTo>
                          <a:pt x="726" y="166"/>
                        </a:lnTo>
                        <a:lnTo>
                          <a:pt x="726" y="166"/>
                        </a:lnTo>
                        <a:lnTo>
                          <a:pt x="726" y="166"/>
                        </a:lnTo>
                        <a:lnTo>
                          <a:pt x="726" y="166"/>
                        </a:lnTo>
                        <a:lnTo>
                          <a:pt x="728" y="166"/>
                        </a:lnTo>
                        <a:lnTo>
                          <a:pt x="728" y="166"/>
                        </a:lnTo>
                        <a:lnTo>
                          <a:pt x="728" y="166"/>
                        </a:lnTo>
                        <a:lnTo>
                          <a:pt x="729" y="166"/>
                        </a:lnTo>
                        <a:lnTo>
                          <a:pt x="729" y="166"/>
                        </a:lnTo>
                        <a:lnTo>
                          <a:pt x="731" y="166"/>
                        </a:lnTo>
                        <a:lnTo>
                          <a:pt x="731" y="166"/>
                        </a:lnTo>
                        <a:lnTo>
                          <a:pt x="731" y="164"/>
                        </a:lnTo>
                        <a:lnTo>
                          <a:pt x="731" y="164"/>
                        </a:lnTo>
                        <a:lnTo>
                          <a:pt x="731" y="164"/>
                        </a:lnTo>
                        <a:lnTo>
                          <a:pt x="733" y="164"/>
                        </a:lnTo>
                        <a:lnTo>
                          <a:pt x="733" y="163"/>
                        </a:lnTo>
                        <a:lnTo>
                          <a:pt x="733" y="163"/>
                        </a:lnTo>
                        <a:lnTo>
                          <a:pt x="733" y="163"/>
                        </a:lnTo>
                        <a:lnTo>
                          <a:pt x="733" y="163"/>
                        </a:lnTo>
                        <a:lnTo>
                          <a:pt x="735" y="163"/>
                        </a:lnTo>
                        <a:lnTo>
                          <a:pt x="735" y="161"/>
                        </a:lnTo>
                        <a:lnTo>
                          <a:pt x="735" y="161"/>
                        </a:lnTo>
                        <a:lnTo>
                          <a:pt x="737" y="161"/>
                        </a:lnTo>
                        <a:lnTo>
                          <a:pt x="737" y="161"/>
                        </a:lnTo>
                        <a:lnTo>
                          <a:pt x="737" y="161"/>
                        </a:lnTo>
                        <a:lnTo>
                          <a:pt x="737" y="161"/>
                        </a:lnTo>
                        <a:lnTo>
                          <a:pt x="739" y="161"/>
                        </a:lnTo>
                        <a:lnTo>
                          <a:pt x="739" y="161"/>
                        </a:lnTo>
                        <a:lnTo>
                          <a:pt x="739" y="161"/>
                        </a:lnTo>
                        <a:lnTo>
                          <a:pt x="739" y="161"/>
                        </a:lnTo>
                        <a:lnTo>
                          <a:pt x="741" y="161"/>
                        </a:lnTo>
                        <a:lnTo>
                          <a:pt x="741" y="159"/>
                        </a:lnTo>
                        <a:lnTo>
                          <a:pt x="741" y="159"/>
                        </a:lnTo>
                        <a:lnTo>
                          <a:pt x="741" y="159"/>
                        </a:lnTo>
                        <a:lnTo>
                          <a:pt x="741" y="157"/>
                        </a:lnTo>
                        <a:lnTo>
                          <a:pt x="741" y="157"/>
                        </a:lnTo>
                        <a:lnTo>
                          <a:pt x="741" y="157"/>
                        </a:lnTo>
                        <a:lnTo>
                          <a:pt x="741" y="155"/>
                        </a:lnTo>
                        <a:lnTo>
                          <a:pt x="741" y="155"/>
                        </a:lnTo>
                        <a:lnTo>
                          <a:pt x="741" y="155"/>
                        </a:lnTo>
                        <a:lnTo>
                          <a:pt x="741" y="153"/>
                        </a:lnTo>
                        <a:lnTo>
                          <a:pt x="743" y="153"/>
                        </a:lnTo>
                        <a:lnTo>
                          <a:pt x="743" y="153"/>
                        </a:lnTo>
                        <a:lnTo>
                          <a:pt x="743" y="153"/>
                        </a:lnTo>
                        <a:lnTo>
                          <a:pt x="743" y="153"/>
                        </a:lnTo>
                        <a:lnTo>
                          <a:pt x="743" y="151"/>
                        </a:lnTo>
                        <a:lnTo>
                          <a:pt x="743" y="151"/>
                        </a:lnTo>
                        <a:lnTo>
                          <a:pt x="745" y="151"/>
                        </a:lnTo>
                        <a:lnTo>
                          <a:pt x="745" y="151"/>
                        </a:lnTo>
                        <a:lnTo>
                          <a:pt x="745" y="151"/>
                        </a:lnTo>
                        <a:lnTo>
                          <a:pt x="745" y="149"/>
                        </a:lnTo>
                        <a:lnTo>
                          <a:pt x="745" y="149"/>
                        </a:lnTo>
                        <a:lnTo>
                          <a:pt x="745" y="149"/>
                        </a:lnTo>
                        <a:lnTo>
                          <a:pt x="747" y="149"/>
                        </a:lnTo>
                        <a:lnTo>
                          <a:pt x="747" y="147"/>
                        </a:lnTo>
                        <a:lnTo>
                          <a:pt x="747" y="147"/>
                        </a:lnTo>
                        <a:lnTo>
                          <a:pt x="749" y="147"/>
                        </a:lnTo>
                        <a:lnTo>
                          <a:pt x="749" y="147"/>
                        </a:lnTo>
                        <a:lnTo>
                          <a:pt x="749" y="147"/>
                        </a:lnTo>
                        <a:lnTo>
                          <a:pt x="749" y="147"/>
                        </a:lnTo>
                        <a:lnTo>
                          <a:pt x="751" y="147"/>
                        </a:lnTo>
                        <a:lnTo>
                          <a:pt x="751" y="147"/>
                        </a:lnTo>
                        <a:lnTo>
                          <a:pt x="751" y="145"/>
                        </a:lnTo>
                        <a:lnTo>
                          <a:pt x="751" y="145"/>
                        </a:lnTo>
                        <a:lnTo>
                          <a:pt x="752" y="145"/>
                        </a:lnTo>
                        <a:lnTo>
                          <a:pt x="752" y="147"/>
                        </a:lnTo>
                        <a:lnTo>
                          <a:pt x="752" y="147"/>
                        </a:lnTo>
                        <a:lnTo>
                          <a:pt x="754" y="147"/>
                        </a:lnTo>
                        <a:lnTo>
                          <a:pt x="754" y="147"/>
                        </a:lnTo>
                        <a:lnTo>
                          <a:pt x="754" y="147"/>
                        </a:lnTo>
                        <a:lnTo>
                          <a:pt x="756" y="147"/>
                        </a:lnTo>
                        <a:lnTo>
                          <a:pt x="756" y="147"/>
                        </a:lnTo>
                        <a:lnTo>
                          <a:pt x="756" y="145"/>
                        </a:lnTo>
                        <a:lnTo>
                          <a:pt x="758" y="145"/>
                        </a:lnTo>
                        <a:lnTo>
                          <a:pt x="758" y="145"/>
                        </a:lnTo>
                        <a:lnTo>
                          <a:pt x="758" y="145"/>
                        </a:lnTo>
                        <a:lnTo>
                          <a:pt x="758" y="147"/>
                        </a:lnTo>
                        <a:lnTo>
                          <a:pt x="760" y="147"/>
                        </a:lnTo>
                        <a:lnTo>
                          <a:pt x="760" y="147"/>
                        </a:lnTo>
                        <a:lnTo>
                          <a:pt x="760" y="145"/>
                        </a:lnTo>
                        <a:lnTo>
                          <a:pt x="760" y="145"/>
                        </a:lnTo>
                        <a:lnTo>
                          <a:pt x="760" y="145"/>
                        </a:lnTo>
                        <a:lnTo>
                          <a:pt x="760" y="145"/>
                        </a:lnTo>
                        <a:lnTo>
                          <a:pt x="760" y="143"/>
                        </a:lnTo>
                        <a:lnTo>
                          <a:pt x="760" y="143"/>
                        </a:lnTo>
                        <a:lnTo>
                          <a:pt x="760" y="141"/>
                        </a:lnTo>
                        <a:lnTo>
                          <a:pt x="762" y="141"/>
                        </a:lnTo>
                        <a:lnTo>
                          <a:pt x="762" y="141"/>
                        </a:lnTo>
                        <a:lnTo>
                          <a:pt x="764" y="141"/>
                        </a:lnTo>
                        <a:lnTo>
                          <a:pt x="764" y="141"/>
                        </a:lnTo>
                        <a:lnTo>
                          <a:pt x="764" y="141"/>
                        </a:lnTo>
                        <a:lnTo>
                          <a:pt x="764" y="143"/>
                        </a:lnTo>
                        <a:lnTo>
                          <a:pt x="766" y="143"/>
                        </a:lnTo>
                        <a:lnTo>
                          <a:pt x="766" y="143"/>
                        </a:lnTo>
                        <a:lnTo>
                          <a:pt x="766" y="143"/>
                        </a:lnTo>
                        <a:lnTo>
                          <a:pt x="766" y="143"/>
                        </a:lnTo>
                        <a:lnTo>
                          <a:pt x="768" y="143"/>
                        </a:lnTo>
                        <a:lnTo>
                          <a:pt x="768" y="143"/>
                        </a:lnTo>
                        <a:lnTo>
                          <a:pt x="768" y="143"/>
                        </a:lnTo>
                        <a:lnTo>
                          <a:pt x="770" y="143"/>
                        </a:lnTo>
                        <a:lnTo>
                          <a:pt x="770" y="141"/>
                        </a:lnTo>
                        <a:lnTo>
                          <a:pt x="770" y="141"/>
                        </a:lnTo>
                        <a:lnTo>
                          <a:pt x="770" y="141"/>
                        </a:lnTo>
                        <a:lnTo>
                          <a:pt x="770" y="141"/>
                        </a:lnTo>
                        <a:lnTo>
                          <a:pt x="772" y="141"/>
                        </a:lnTo>
                        <a:lnTo>
                          <a:pt x="772" y="141"/>
                        </a:lnTo>
                        <a:lnTo>
                          <a:pt x="772" y="140"/>
                        </a:lnTo>
                        <a:lnTo>
                          <a:pt x="772" y="140"/>
                        </a:lnTo>
                        <a:lnTo>
                          <a:pt x="773" y="140"/>
                        </a:lnTo>
                        <a:lnTo>
                          <a:pt x="773" y="140"/>
                        </a:lnTo>
                        <a:lnTo>
                          <a:pt x="773" y="140"/>
                        </a:lnTo>
                        <a:lnTo>
                          <a:pt x="775" y="140"/>
                        </a:lnTo>
                        <a:lnTo>
                          <a:pt x="775" y="138"/>
                        </a:lnTo>
                        <a:lnTo>
                          <a:pt x="775" y="138"/>
                        </a:lnTo>
                        <a:lnTo>
                          <a:pt x="775" y="138"/>
                        </a:lnTo>
                        <a:lnTo>
                          <a:pt x="775" y="138"/>
                        </a:lnTo>
                        <a:lnTo>
                          <a:pt x="777" y="138"/>
                        </a:lnTo>
                        <a:lnTo>
                          <a:pt x="777" y="138"/>
                        </a:lnTo>
                        <a:lnTo>
                          <a:pt x="777" y="138"/>
                        </a:lnTo>
                        <a:lnTo>
                          <a:pt x="779" y="138"/>
                        </a:lnTo>
                        <a:lnTo>
                          <a:pt x="779" y="138"/>
                        </a:lnTo>
                        <a:lnTo>
                          <a:pt x="781" y="138"/>
                        </a:lnTo>
                        <a:lnTo>
                          <a:pt x="781" y="138"/>
                        </a:lnTo>
                        <a:lnTo>
                          <a:pt x="781" y="138"/>
                        </a:lnTo>
                        <a:lnTo>
                          <a:pt x="781" y="138"/>
                        </a:lnTo>
                        <a:lnTo>
                          <a:pt x="781" y="138"/>
                        </a:lnTo>
                        <a:lnTo>
                          <a:pt x="783" y="138"/>
                        </a:lnTo>
                        <a:lnTo>
                          <a:pt x="783" y="138"/>
                        </a:lnTo>
                        <a:lnTo>
                          <a:pt x="785" y="138"/>
                        </a:lnTo>
                        <a:lnTo>
                          <a:pt x="785" y="138"/>
                        </a:lnTo>
                        <a:lnTo>
                          <a:pt x="785" y="138"/>
                        </a:lnTo>
                        <a:lnTo>
                          <a:pt x="787" y="138"/>
                        </a:lnTo>
                        <a:lnTo>
                          <a:pt x="787" y="138"/>
                        </a:lnTo>
                        <a:lnTo>
                          <a:pt x="787" y="138"/>
                        </a:lnTo>
                        <a:lnTo>
                          <a:pt x="787" y="138"/>
                        </a:lnTo>
                        <a:lnTo>
                          <a:pt x="787" y="138"/>
                        </a:lnTo>
                        <a:lnTo>
                          <a:pt x="789" y="138"/>
                        </a:lnTo>
                        <a:lnTo>
                          <a:pt x="789" y="138"/>
                        </a:lnTo>
                        <a:lnTo>
                          <a:pt x="791" y="138"/>
                        </a:lnTo>
                        <a:lnTo>
                          <a:pt x="791" y="138"/>
                        </a:lnTo>
                        <a:lnTo>
                          <a:pt x="791" y="138"/>
                        </a:lnTo>
                        <a:lnTo>
                          <a:pt x="791" y="140"/>
                        </a:lnTo>
                        <a:lnTo>
                          <a:pt x="791" y="140"/>
                        </a:lnTo>
                        <a:lnTo>
                          <a:pt x="791" y="138"/>
                        </a:lnTo>
                        <a:lnTo>
                          <a:pt x="793" y="138"/>
                        </a:lnTo>
                        <a:lnTo>
                          <a:pt x="793" y="140"/>
                        </a:lnTo>
                        <a:lnTo>
                          <a:pt x="793" y="140"/>
                        </a:lnTo>
                        <a:lnTo>
                          <a:pt x="793" y="140"/>
                        </a:lnTo>
                        <a:lnTo>
                          <a:pt x="793" y="140"/>
                        </a:lnTo>
                        <a:lnTo>
                          <a:pt x="795" y="140"/>
                        </a:lnTo>
                        <a:lnTo>
                          <a:pt x="795" y="140"/>
                        </a:lnTo>
                        <a:lnTo>
                          <a:pt x="795" y="141"/>
                        </a:lnTo>
                        <a:lnTo>
                          <a:pt x="796" y="141"/>
                        </a:lnTo>
                        <a:lnTo>
                          <a:pt x="796" y="141"/>
                        </a:lnTo>
                        <a:lnTo>
                          <a:pt x="796" y="141"/>
                        </a:lnTo>
                        <a:lnTo>
                          <a:pt x="796" y="143"/>
                        </a:lnTo>
                        <a:lnTo>
                          <a:pt x="796" y="143"/>
                        </a:lnTo>
                        <a:lnTo>
                          <a:pt x="796" y="143"/>
                        </a:lnTo>
                        <a:lnTo>
                          <a:pt x="796" y="145"/>
                        </a:lnTo>
                        <a:lnTo>
                          <a:pt x="796" y="145"/>
                        </a:lnTo>
                        <a:lnTo>
                          <a:pt x="796" y="145"/>
                        </a:lnTo>
                        <a:lnTo>
                          <a:pt x="796" y="145"/>
                        </a:lnTo>
                        <a:lnTo>
                          <a:pt x="796" y="145"/>
                        </a:lnTo>
                        <a:lnTo>
                          <a:pt x="798" y="145"/>
                        </a:lnTo>
                        <a:lnTo>
                          <a:pt x="798" y="143"/>
                        </a:lnTo>
                        <a:lnTo>
                          <a:pt x="798" y="143"/>
                        </a:lnTo>
                        <a:lnTo>
                          <a:pt x="798" y="143"/>
                        </a:lnTo>
                        <a:lnTo>
                          <a:pt x="798" y="143"/>
                        </a:lnTo>
                        <a:lnTo>
                          <a:pt x="798" y="141"/>
                        </a:lnTo>
                        <a:lnTo>
                          <a:pt x="800" y="141"/>
                        </a:lnTo>
                        <a:lnTo>
                          <a:pt x="800" y="141"/>
                        </a:lnTo>
                        <a:lnTo>
                          <a:pt x="800" y="141"/>
                        </a:lnTo>
                        <a:lnTo>
                          <a:pt x="802" y="141"/>
                        </a:lnTo>
                        <a:lnTo>
                          <a:pt x="802" y="141"/>
                        </a:lnTo>
                        <a:lnTo>
                          <a:pt x="802" y="140"/>
                        </a:lnTo>
                        <a:lnTo>
                          <a:pt x="802" y="140"/>
                        </a:lnTo>
                        <a:lnTo>
                          <a:pt x="802" y="140"/>
                        </a:lnTo>
                        <a:lnTo>
                          <a:pt x="804" y="140"/>
                        </a:lnTo>
                        <a:lnTo>
                          <a:pt x="804" y="138"/>
                        </a:lnTo>
                        <a:lnTo>
                          <a:pt x="804" y="138"/>
                        </a:lnTo>
                        <a:lnTo>
                          <a:pt x="804" y="138"/>
                        </a:lnTo>
                        <a:lnTo>
                          <a:pt x="804" y="138"/>
                        </a:lnTo>
                        <a:lnTo>
                          <a:pt x="804" y="138"/>
                        </a:lnTo>
                        <a:lnTo>
                          <a:pt x="804" y="136"/>
                        </a:lnTo>
                        <a:lnTo>
                          <a:pt x="802" y="136"/>
                        </a:lnTo>
                        <a:lnTo>
                          <a:pt x="802" y="136"/>
                        </a:lnTo>
                        <a:lnTo>
                          <a:pt x="802" y="136"/>
                        </a:lnTo>
                        <a:lnTo>
                          <a:pt x="802" y="134"/>
                        </a:lnTo>
                        <a:lnTo>
                          <a:pt x="802" y="134"/>
                        </a:lnTo>
                        <a:lnTo>
                          <a:pt x="802" y="134"/>
                        </a:lnTo>
                        <a:lnTo>
                          <a:pt x="802" y="134"/>
                        </a:lnTo>
                        <a:lnTo>
                          <a:pt x="802" y="132"/>
                        </a:lnTo>
                        <a:lnTo>
                          <a:pt x="802" y="132"/>
                        </a:lnTo>
                        <a:lnTo>
                          <a:pt x="802" y="132"/>
                        </a:lnTo>
                        <a:lnTo>
                          <a:pt x="802" y="130"/>
                        </a:lnTo>
                        <a:lnTo>
                          <a:pt x="802" y="130"/>
                        </a:lnTo>
                        <a:lnTo>
                          <a:pt x="802" y="130"/>
                        </a:lnTo>
                        <a:lnTo>
                          <a:pt x="802" y="130"/>
                        </a:lnTo>
                        <a:lnTo>
                          <a:pt x="800" y="130"/>
                        </a:lnTo>
                        <a:lnTo>
                          <a:pt x="800" y="130"/>
                        </a:lnTo>
                        <a:lnTo>
                          <a:pt x="802" y="130"/>
                        </a:lnTo>
                        <a:lnTo>
                          <a:pt x="802" y="130"/>
                        </a:lnTo>
                        <a:lnTo>
                          <a:pt x="802" y="130"/>
                        </a:lnTo>
                        <a:lnTo>
                          <a:pt x="802" y="130"/>
                        </a:lnTo>
                        <a:lnTo>
                          <a:pt x="804" y="130"/>
                        </a:lnTo>
                        <a:lnTo>
                          <a:pt x="804" y="130"/>
                        </a:lnTo>
                        <a:lnTo>
                          <a:pt x="802" y="130"/>
                        </a:lnTo>
                        <a:lnTo>
                          <a:pt x="802" y="128"/>
                        </a:lnTo>
                        <a:lnTo>
                          <a:pt x="802" y="128"/>
                        </a:lnTo>
                        <a:lnTo>
                          <a:pt x="802" y="128"/>
                        </a:lnTo>
                        <a:lnTo>
                          <a:pt x="802" y="128"/>
                        </a:lnTo>
                        <a:lnTo>
                          <a:pt x="802" y="126"/>
                        </a:lnTo>
                        <a:lnTo>
                          <a:pt x="800" y="126"/>
                        </a:lnTo>
                        <a:lnTo>
                          <a:pt x="800" y="126"/>
                        </a:lnTo>
                        <a:lnTo>
                          <a:pt x="798" y="126"/>
                        </a:lnTo>
                        <a:lnTo>
                          <a:pt x="798" y="126"/>
                        </a:lnTo>
                        <a:lnTo>
                          <a:pt x="798" y="126"/>
                        </a:lnTo>
                        <a:lnTo>
                          <a:pt x="796" y="126"/>
                        </a:lnTo>
                        <a:lnTo>
                          <a:pt x="796" y="126"/>
                        </a:lnTo>
                        <a:lnTo>
                          <a:pt x="796" y="126"/>
                        </a:lnTo>
                        <a:lnTo>
                          <a:pt x="796" y="126"/>
                        </a:lnTo>
                        <a:lnTo>
                          <a:pt x="795" y="126"/>
                        </a:lnTo>
                        <a:lnTo>
                          <a:pt x="795" y="124"/>
                        </a:lnTo>
                        <a:lnTo>
                          <a:pt x="795" y="124"/>
                        </a:lnTo>
                        <a:lnTo>
                          <a:pt x="795" y="124"/>
                        </a:lnTo>
                        <a:lnTo>
                          <a:pt x="795" y="122"/>
                        </a:lnTo>
                        <a:lnTo>
                          <a:pt x="795" y="122"/>
                        </a:lnTo>
                        <a:lnTo>
                          <a:pt x="793" y="122"/>
                        </a:lnTo>
                        <a:lnTo>
                          <a:pt x="793" y="122"/>
                        </a:lnTo>
                        <a:lnTo>
                          <a:pt x="793" y="122"/>
                        </a:lnTo>
                        <a:lnTo>
                          <a:pt x="791" y="122"/>
                        </a:lnTo>
                        <a:lnTo>
                          <a:pt x="791" y="120"/>
                        </a:lnTo>
                        <a:lnTo>
                          <a:pt x="791" y="120"/>
                        </a:lnTo>
                        <a:lnTo>
                          <a:pt x="791" y="120"/>
                        </a:lnTo>
                        <a:lnTo>
                          <a:pt x="791" y="120"/>
                        </a:lnTo>
                        <a:lnTo>
                          <a:pt x="791" y="118"/>
                        </a:lnTo>
                        <a:lnTo>
                          <a:pt x="791" y="118"/>
                        </a:lnTo>
                        <a:lnTo>
                          <a:pt x="789" y="118"/>
                        </a:lnTo>
                        <a:lnTo>
                          <a:pt x="789" y="118"/>
                        </a:lnTo>
                        <a:lnTo>
                          <a:pt x="789" y="118"/>
                        </a:lnTo>
                        <a:lnTo>
                          <a:pt x="787" y="118"/>
                        </a:lnTo>
                        <a:lnTo>
                          <a:pt x="787" y="118"/>
                        </a:lnTo>
                        <a:lnTo>
                          <a:pt x="787" y="118"/>
                        </a:lnTo>
                        <a:lnTo>
                          <a:pt x="787" y="117"/>
                        </a:lnTo>
                        <a:lnTo>
                          <a:pt x="785" y="117"/>
                        </a:lnTo>
                        <a:lnTo>
                          <a:pt x="785" y="117"/>
                        </a:lnTo>
                        <a:lnTo>
                          <a:pt x="785" y="117"/>
                        </a:lnTo>
                        <a:lnTo>
                          <a:pt x="785" y="117"/>
                        </a:lnTo>
                        <a:lnTo>
                          <a:pt x="783" y="117"/>
                        </a:lnTo>
                        <a:lnTo>
                          <a:pt x="783" y="115"/>
                        </a:lnTo>
                        <a:lnTo>
                          <a:pt x="783" y="115"/>
                        </a:lnTo>
                        <a:lnTo>
                          <a:pt x="781" y="115"/>
                        </a:lnTo>
                        <a:lnTo>
                          <a:pt x="781" y="115"/>
                        </a:lnTo>
                        <a:lnTo>
                          <a:pt x="781" y="115"/>
                        </a:lnTo>
                        <a:lnTo>
                          <a:pt x="781" y="113"/>
                        </a:lnTo>
                        <a:lnTo>
                          <a:pt x="781" y="113"/>
                        </a:lnTo>
                        <a:lnTo>
                          <a:pt x="779" y="113"/>
                        </a:lnTo>
                        <a:lnTo>
                          <a:pt x="779" y="113"/>
                        </a:lnTo>
                        <a:lnTo>
                          <a:pt x="779" y="113"/>
                        </a:lnTo>
                        <a:lnTo>
                          <a:pt x="777" y="113"/>
                        </a:lnTo>
                        <a:lnTo>
                          <a:pt x="777" y="113"/>
                        </a:lnTo>
                        <a:lnTo>
                          <a:pt x="777" y="113"/>
                        </a:lnTo>
                        <a:lnTo>
                          <a:pt x="775" y="113"/>
                        </a:lnTo>
                        <a:lnTo>
                          <a:pt x="775" y="113"/>
                        </a:lnTo>
                        <a:lnTo>
                          <a:pt x="775" y="113"/>
                        </a:lnTo>
                        <a:lnTo>
                          <a:pt x="775" y="113"/>
                        </a:lnTo>
                        <a:lnTo>
                          <a:pt x="773" y="113"/>
                        </a:lnTo>
                        <a:lnTo>
                          <a:pt x="773" y="113"/>
                        </a:lnTo>
                        <a:lnTo>
                          <a:pt x="772" y="113"/>
                        </a:lnTo>
                        <a:lnTo>
                          <a:pt x="772" y="113"/>
                        </a:lnTo>
                        <a:lnTo>
                          <a:pt x="772" y="113"/>
                        </a:lnTo>
                        <a:lnTo>
                          <a:pt x="770" y="113"/>
                        </a:lnTo>
                        <a:lnTo>
                          <a:pt x="770" y="113"/>
                        </a:lnTo>
                        <a:lnTo>
                          <a:pt x="770" y="113"/>
                        </a:lnTo>
                        <a:lnTo>
                          <a:pt x="768" y="113"/>
                        </a:lnTo>
                        <a:lnTo>
                          <a:pt x="768" y="113"/>
                        </a:lnTo>
                        <a:lnTo>
                          <a:pt x="768" y="113"/>
                        </a:lnTo>
                        <a:lnTo>
                          <a:pt x="766" y="113"/>
                        </a:lnTo>
                        <a:lnTo>
                          <a:pt x="766" y="113"/>
                        </a:lnTo>
                        <a:lnTo>
                          <a:pt x="766" y="113"/>
                        </a:lnTo>
                        <a:lnTo>
                          <a:pt x="766" y="115"/>
                        </a:lnTo>
                        <a:lnTo>
                          <a:pt x="766" y="115"/>
                        </a:lnTo>
                        <a:lnTo>
                          <a:pt x="766" y="115"/>
                        </a:lnTo>
                        <a:lnTo>
                          <a:pt x="764" y="115"/>
                        </a:lnTo>
                        <a:lnTo>
                          <a:pt x="764" y="117"/>
                        </a:lnTo>
                        <a:lnTo>
                          <a:pt x="764" y="117"/>
                        </a:lnTo>
                        <a:lnTo>
                          <a:pt x="764" y="117"/>
                        </a:lnTo>
                        <a:lnTo>
                          <a:pt x="764" y="117"/>
                        </a:lnTo>
                        <a:lnTo>
                          <a:pt x="764" y="118"/>
                        </a:lnTo>
                        <a:lnTo>
                          <a:pt x="762" y="118"/>
                        </a:lnTo>
                        <a:lnTo>
                          <a:pt x="762" y="118"/>
                        </a:lnTo>
                        <a:lnTo>
                          <a:pt x="762" y="118"/>
                        </a:lnTo>
                        <a:lnTo>
                          <a:pt x="760" y="118"/>
                        </a:lnTo>
                        <a:lnTo>
                          <a:pt x="760" y="120"/>
                        </a:lnTo>
                        <a:lnTo>
                          <a:pt x="760" y="120"/>
                        </a:lnTo>
                        <a:lnTo>
                          <a:pt x="760" y="120"/>
                        </a:lnTo>
                        <a:lnTo>
                          <a:pt x="758" y="120"/>
                        </a:lnTo>
                        <a:lnTo>
                          <a:pt x="758" y="118"/>
                        </a:lnTo>
                        <a:lnTo>
                          <a:pt x="758" y="118"/>
                        </a:lnTo>
                        <a:lnTo>
                          <a:pt x="758" y="118"/>
                        </a:lnTo>
                        <a:lnTo>
                          <a:pt x="758" y="118"/>
                        </a:lnTo>
                        <a:lnTo>
                          <a:pt x="756" y="118"/>
                        </a:lnTo>
                        <a:lnTo>
                          <a:pt x="756" y="117"/>
                        </a:lnTo>
                        <a:lnTo>
                          <a:pt x="756" y="117"/>
                        </a:lnTo>
                        <a:lnTo>
                          <a:pt x="754" y="117"/>
                        </a:lnTo>
                        <a:lnTo>
                          <a:pt x="754" y="117"/>
                        </a:lnTo>
                        <a:lnTo>
                          <a:pt x="754" y="117"/>
                        </a:lnTo>
                        <a:lnTo>
                          <a:pt x="754" y="117"/>
                        </a:lnTo>
                        <a:lnTo>
                          <a:pt x="754" y="115"/>
                        </a:lnTo>
                        <a:lnTo>
                          <a:pt x="752" y="115"/>
                        </a:lnTo>
                        <a:lnTo>
                          <a:pt x="752" y="115"/>
                        </a:lnTo>
                        <a:lnTo>
                          <a:pt x="751" y="115"/>
                        </a:lnTo>
                        <a:lnTo>
                          <a:pt x="751" y="115"/>
                        </a:lnTo>
                        <a:lnTo>
                          <a:pt x="751" y="115"/>
                        </a:lnTo>
                        <a:lnTo>
                          <a:pt x="751" y="115"/>
                        </a:lnTo>
                        <a:lnTo>
                          <a:pt x="749" y="115"/>
                        </a:lnTo>
                        <a:lnTo>
                          <a:pt x="749" y="115"/>
                        </a:lnTo>
                        <a:lnTo>
                          <a:pt x="749" y="115"/>
                        </a:lnTo>
                        <a:lnTo>
                          <a:pt x="749" y="115"/>
                        </a:lnTo>
                        <a:lnTo>
                          <a:pt x="747" y="115"/>
                        </a:lnTo>
                        <a:lnTo>
                          <a:pt x="747" y="115"/>
                        </a:lnTo>
                        <a:lnTo>
                          <a:pt x="745" y="115"/>
                        </a:lnTo>
                        <a:lnTo>
                          <a:pt x="745" y="117"/>
                        </a:lnTo>
                        <a:lnTo>
                          <a:pt x="745" y="117"/>
                        </a:lnTo>
                        <a:lnTo>
                          <a:pt x="745" y="117"/>
                        </a:lnTo>
                        <a:lnTo>
                          <a:pt x="743" y="117"/>
                        </a:lnTo>
                        <a:lnTo>
                          <a:pt x="743" y="117"/>
                        </a:lnTo>
                        <a:lnTo>
                          <a:pt x="743" y="115"/>
                        </a:lnTo>
                        <a:lnTo>
                          <a:pt x="743" y="115"/>
                        </a:lnTo>
                        <a:lnTo>
                          <a:pt x="741" y="115"/>
                        </a:lnTo>
                        <a:lnTo>
                          <a:pt x="741" y="115"/>
                        </a:lnTo>
                        <a:lnTo>
                          <a:pt x="739" y="115"/>
                        </a:lnTo>
                        <a:lnTo>
                          <a:pt x="739" y="115"/>
                        </a:lnTo>
                        <a:lnTo>
                          <a:pt x="739" y="117"/>
                        </a:lnTo>
                        <a:lnTo>
                          <a:pt x="739" y="117"/>
                        </a:lnTo>
                        <a:lnTo>
                          <a:pt x="739" y="117"/>
                        </a:lnTo>
                        <a:lnTo>
                          <a:pt x="737" y="117"/>
                        </a:lnTo>
                        <a:lnTo>
                          <a:pt x="737" y="117"/>
                        </a:lnTo>
                        <a:lnTo>
                          <a:pt x="737" y="118"/>
                        </a:lnTo>
                        <a:lnTo>
                          <a:pt x="737" y="118"/>
                        </a:lnTo>
                        <a:lnTo>
                          <a:pt x="737" y="118"/>
                        </a:lnTo>
                        <a:lnTo>
                          <a:pt x="735" y="118"/>
                        </a:lnTo>
                        <a:lnTo>
                          <a:pt x="735" y="120"/>
                        </a:lnTo>
                        <a:lnTo>
                          <a:pt x="735" y="120"/>
                        </a:lnTo>
                        <a:lnTo>
                          <a:pt x="735" y="118"/>
                        </a:lnTo>
                        <a:lnTo>
                          <a:pt x="733" y="118"/>
                        </a:lnTo>
                        <a:lnTo>
                          <a:pt x="733" y="118"/>
                        </a:lnTo>
                        <a:lnTo>
                          <a:pt x="733" y="118"/>
                        </a:lnTo>
                        <a:lnTo>
                          <a:pt x="733" y="118"/>
                        </a:lnTo>
                        <a:lnTo>
                          <a:pt x="733" y="117"/>
                        </a:lnTo>
                        <a:lnTo>
                          <a:pt x="731" y="117"/>
                        </a:lnTo>
                        <a:lnTo>
                          <a:pt x="731" y="117"/>
                        </a:lnTo>
                        <a:lnTo>
                          <a:pt x="731" y="117"/>
                        </a:lnTo>
                        <a:lnTo>
                          <a:pt x="731" y="117"/>
                        </a:lnTo>
                        <a:lnTo>
                          <a:pt x="731" y="115"/>
                        </a:lnTo>
                        <a:lnTo>
                          <a:pt x="729" y="115"/>
                        </a:lnTo>
                        <a:lnTo>
                          <a:pt x="729" y="115"/>
                        </a:lnTo>
                        <a:lnTo>
                          <a:pt x="729" y="115"/>
                        </a:lnTo>
                        <a:lnTo>
                          <a:pt x="729" y="113"/>
                        </a:lnTo>
                        <a:lnTo>
                          <a:pt x="728" y="113"/>
                        </a:lnTo>
                        <a:lnTo>
                          <a:pt x="728" y="113"/>
                        </a:lnTo>
                        <a:lnTo>
                          <a:pt x="728" y="113"/>
                        </a:lnTo>
                        <a:lnTo>
                          <a:pt x="728" y="113"/>
                        </a:lnTo>
                        <a:lnTo>
                          <a:pt x="728" y="113"/>
                        </a:lnTo>
                        <a:lnTo>
                          <a:pt x="728" y="113"/>
                        </a:lnTo>
                        <a:lnTo>
                          <a:pt x="728" y="113"/>
                        </a:lnTo>
                        <a:lnTo>
                          <a:pt x="728" y="111"/>
                        </a:lnTo>
                        <a:lnTo>
                          <a:pt x="728" y="111"/>
                        </a:lnTo>
                        <a:lnTo>
                          <a:pt x="728" y="111"/>
                        </a:lnTo>
                        <a:lnTo>
                          <a:pt x="728" y="109"/>
                        </a:lnTo>
                        <a:lnTo>
                          <a:pt x="728" y="109"/>
                        </a:lnTo>
                        <a:lnTo>
                          <a:pt x="728" y="109"/>
                        </a:lnTo>
                        <a:lnTo>
                          <a:pt x="729" y="109"/>
                        </a:lnTo>
                        <a:lnTo>
                          <a:pt x="729" y="109"/>
                        </a:lnTo>
                        <a:lnTo>
                          <a:pt x="731" y="109"/>
                        </a:lnTo>
                        <a:lnTo>
                          <a:pt x="731" y="109"/>
                        </a:lnTo>
                        <a:lnTo>
                          <a:pt x="731" y="107"/>
                        </a:lnTo>
                        <a:lnTo>
                          <a:pt x="731" y="107"/>
                        </a:lnTo>
                        <a:lnTo>
                          <a:pt x="733" y="107"/>
                        </a:lnTo>
                        <a:lnTo>
                          <a:pt x="733" y="107"/>
                        </a:lnTo>
                        <a:lnTo>
                          <a:pt x="733" y="107"/>
                        </a:lnTo>
                        <a:lnTo>
                          <a:pt x="733" y="105"/>
                        </a:lnTo>
                        <a:lnTo>
                          <a:pt x="733" y="105"/>
                        </a:lnTo>
                        <a:lnTo>
                          <a:pt x="733" y="105"/>
                        </a:lnTo>
                        <a:lnTo>
                          <a:pt x="733" y="103"/>
                        </a:lnTo>
                        <a:lnTo>
                          <a:pt x="733" y="103"/>
                        </a:lnTo>
                        <a:lnTo>
                          <a:pt x="733" y="101"/>
                        </a:lnTo>
                        <a:lnTo>
                          <a:pt x="733" y="101"/>
                        </a:lnTo>
                        <a:lnTo>
                          <a:pt x="733" y="101"/>
                        </a:lnTo>
                        <a:lnTo>
                          <a:pt x="735" y="101"/>
                        </a:lnTo>
                        <a:lnTo>
                          <a:pt x="735" y="99"/>
                        </a:lnTo>
                        <a:lnTo>
                          <a:pt x="735" y="99"/>
                        </a:lnTo>
                        <a:lnTo>
                          <a:pt x="735" y="99"/>
                        </a:lnTo>
                        <a:lnTo>
                          <a:pt x="737" y="99"/>
                        </a:lnTo>
                        <a:lnTo>
                          <a:pt x="737" y="97"/>
                        </a:lnTo>
                        <a:lnTo>
                          <a:pt x="737" y="97"/>
                        </a:lnTo>
                        <a:lnTo>
                          <a:pt x="737" y="97"/>
                        </a:lnTo>
                        <a:lnTo>
                          <a:pt x="737" y="97"/>
                        </a:lnTo>
                        <a:lnTo>
                          <a:pt x="737" y="97"/>
                        </a:lnTo>
                        <a:lnTo>
                          <a:pt x="739" y="97"/>
                        </a:lnTo>
                        <a:lnTo>
                          <a:pt x="739" y="95"/>
                        </a:lnTo>
                        <a:lnTo>
                          <a:pt x="737" y="95"/>
                        </a:lnTo>
                        <a:lnTo>
                          <a:pt x="737" y="95"/>
                        </a:lnTo>
                        <a:lnTo>
                          <a:pt x="737" y="94"/>
                        </a:lnTo>
                        <a:lnTo>
                          <a:pt x="737" y="94"/>
                        </a:lnTo>
                        <a:lnTo>
                          <a:pt x="739" y="94"/>
                        </a:lnTo>
                        <a:lnTo>
                          <a:pt x="739" y="92"/>
                        </a:lnTo>
                        <a:lnTo>
                          <a:pt x="739" y="92"/>
                        </a:lnTo>
                        <a:lnTo>
                          <a:pt x="739" y="92"/>
                        </a:lnTo>
                        <a:lnTo>
                          <a:pt x="739" y="90"/>
                        </a:lnTo>
                        <a:lnTo>
                          <a:pt x="739" y="90"/>
                        </a:lnTo>
                        <a:lnTo>
                          <a:pt x="739" y="90"/>
                        </a:lnTo>
                        <a:lnTo>
                          <a:pt x="739" y="90"/>
                        </a:lnTo>
                        <a:lnTo>
                          <a:pt x="741" y="90"/>
                        </a:lnTo>
                        <a:lnTo>
                          <a:pt x="741" y="88"/>
                        </a:lnTo>
                        <a:lnTo>
                          <a:pt x="741" y="88"/>
                        </a:lnTo>
                        <a:lnTo>
                          <a:pt x="741" y="88"/>
                        </a:lnTo>
                        <a:lnTo>
                          <a:pt x="741" y="86"/>
                        </a:lnTo>
                        <a:lnTo>
                          <a:pt x="743" y="86"/>
                        </a:lnTo>
                        <a:lnTo>
                          <a:pt x="743" y="86"/>
                        </a:lnTo>
                        <a:lnTo>
                          <a:pt x="743" y="86"/>
                        </a:lnTo>
                        <a:lnTo>
                          <a:pt x="743" y="84"/>
                        </a:lnTo>
                        <a:lnTo>
                          <a:pt x="743" y="84"/>
                        </a:lnTo>
                        <a:lnTo>
                          <a:pt x="743" y="84"/>
                        </a:lnTo>
                        <a:lnTo>
                          <a:pt x="743" y="82"/>
                        </a:lnTo>
                        <a:lnTo>
                          <a:pt x="745" y="82"/>
                        </a:lnTo>
                        <a:lnTo>
                          <a:pt x="745" y="82"/>
                        </a:lnTo>
                        <a:lnTo>
                          <a:pt x="745" y="82"/>
                        </a:lnTo>
                        <a:lnTo>
                          <a:pt x="745" y="82"/>
                        </a:lnTo>
                        <a:lnTo>
                          <a:pt x="745" y="80"/>
                        </a:lnTo>
                        <a:lnTo>
                          <a:pt x="745" y="80"/>
                        </a:lnTo>
                        <a:lnTo>
                          <a:pt x="745" y="80"/>
                        </a:lnTo>
                        <a:lnTo>
                          <a:pt x="747" y="80"/>
                        </a:lnTo>
                        <a:lnTo>
                          <a:pt x="747" y="78"/>
                        </a:lnTo>
                        <a:lnTo>
                          <a:pt x="747" y="78"/>
                        </a:lnTo>
                        <a:lnTo>
                          <a:pt x="747" y="78"/>
                        </a:lnTo>
                        <a:lnTo>
                          <a:pt x="747" y="76"/>
                        </a:lnTo>
                        <a:lnTo>
                          <a:pt x="749" y="76"/>
                        </a:lnTo>
                        <a:lnTo>
                          <a:pt x="749" y="76"/>
                        </a:lnTo>
                        <a:lnTo>
                          <a:pt x="749" y="74"/>
                        </a:lnTo>
                        <a:lnTo>
                          <a:pt x="749" y="74"/>
                        </a:lnTo>
                        <a:lnTo>
                          <a:pt x="749" y="74"/>
                        </a:lnTo>
                        <a:lnTo>
                          <a:pt x="749" y="76"/>
                        </a:lnTo>
                        <a:lnTo>
                          <a:pt x="751" y="76"/>
                        </a:lnTo>
                        <a:lnTo>
                          <a:pt x="751" y="76"/>
                        </a:lnTo>
                        <a:lnTo>
                          <a:pt x="751" y="76"/>
                        </a:lnTo>
                        <a:lnTo>
                          <a:pt x="751" y="76"/>
                        </a:lnTo>
                        <a:lnTo>
                          <a:pt x="752" y="76"/>
                        </a:lnTo>
                        <a:lnTo>
                          <a:pt x="752" y="78"/>
                        </a:lnTo>
                        <a:lnTo>
                          <a:pt x="752" y="78"/>
                        </a:lnTo>
                        <a:lnTo>
                          <a:pt x="754" y="78"/>
                        </a:lnTo>
                        <a:lnTo>
                          <a:pt x="754" y="78"/>
                        </a:lnTo>
                        <a:lnTo>
                          <a:pt x="754" y="78"/>
                        </a:lnTo>
                        <a:lnTo>
                          <a:pt x="754" y="78"/>
                        </a:lnTo>
                        <a:lnTo>
                          <a:pt x="756" y="78"/>
                        </a:lnTo>
                        <a:lnTo>
                          <a:pt x="756" y="78"/>
                        </a:lnTo>
                        <a:lnTo>
                          <a:pt x="758" y="78"/>
                        </a:lnTo>
                        <a:lnTo>
                          <a:pt x="758" y="80"/>
                        </a:lnTo>
                        <a:lnTo>
                          <a:pt x="758" y="80"/>
                        </a:lnTo>
                        <a:lnTo>
                          <a:pt x="758" y="80"/>
                        </a:lnTo>
                        <a:lnTo>
                          <a:pt x="760" y="80"/>
                        </a:lnTo>
                        <a:lnTo>
                          <a:pt x="760" y="80"/>
                        </a:lnTo>
                        <a:lnTo>
                          <a:pt x="760" y="80"/>
                        </a:lnTo>
                        <a:lnTo>
                          <a:pt x="762" y="80"/>
                        </a:lnTo>
                        <a:lnTo>
                          <a:pt x="762" y="80"/>
                        </a:lnTo>
                        <a:lnTo>
                          <a:pt x="764" y="80"/>
                        </a:lnTo>
                        <a:lnTo>
                          <a:pt x="764" y="80"/>
                        </a:lnTo>
                        <a:lnTo>
                          <a:pt x="764" y="80"/>
                        </a:lnTo>
                        <a:lnTo>
                          <a:pt x="764" y="80"/>
                        </a:lnTo>
                        <a:lnTo>
                          <a:pt x="766" y="80"/>
                        </a:lnTo>
                        <a:lnTo>
                          <a:pt x="766" y="82"/>
                        </a:lnTo>
                        <a:lnTo>
                          <a:pt x="766" y="82"/>
                        </a:lnTo>
                        <a:lnTo>
                          <a:pt x="766" y="82"/>
                        </a:lnTo>
                        <a:lnTo>
                          <a:pt x="768" y="82"/>
                        </a:lnTo>
                        <a:lnTo>
                          <a:pt x="768" y="82"/>
                        </a:lnTo>
                        <a:lnTo>
                          <a:pt x="768" y="82"/>
                        </a:lnTo>
                        <a:lnTo>
                          <a:pt x="770" y="82"/>
                        </a:lnTo>
                        <a:lnTo>
                          <a:pt x="770" y="82"/>
                        </a:lnTo>
                        <a:lnTo>
                          <a:pt x="770" y="82"/>
                        </a:lnTo>
                        <a:lnTo>
                          <a:pt x="770" y="82"/>
                        </a:lnTo>
                        <a:lnTo>
                          <a:pt x="770" y="80"/>
                        </a:lnTo>
                        <a:lnTo>
                          <a:pt x="772" y="80"/>
                        </a:lnTo>
                        <a:lnTo>
                          <a:pt x="772" y="80"/>
                        </a:lnTo>
                        <a:lnTo>
                          <a:pt x="772" y="80"/>
                        </a:lnTo>
                        <a:lnTo>
                          <a:pt x="772" y="80"/>
                        </a:lnTo>
                        <a:lnTo>
                          <a:pt x="772" y="78"/>
                        </a:lnTo>
                        <a:lnTo>
                          <a:pt x="773" y="78"/>
                        </a:lnTo>
                        <a:lnTo>
                          <a:pt x="773" y="78"/>
                        </a:lnTo>
                        <a:lnTo>
                          <a:pt x="775" y="78"/>
                        </a:lnTo>
                        <a:lnTo>
                          <a:pt x="775" y="78"/>
                        </a:lnTo>
                        <a:lnTo>
                          <a:pt x="775" y="78"/>
                        </a:lnTo>
                        <a:lnTo>
                          <a:pt x="775" y="76"/>
                        </a:lnTo>
                        <a:lnTo>
                          <a:pt x="775" y="76"/>
                        </a:lnTo>
                        <a:lnTo>
                          <a:pt x="777" y="76"/>
                        </a:lnTo>
                        <a:lnTo>
                          <a:pt x="777" y="76"/>
                        </a:lnTo>
                        <a:lnTo>
                          <a:pt x="777" y="76"/>
                        </a:lnTo>
                        <a:lnTo>
                          <a:pt x="777" y="74"/>
                        </a:lnTo>
                        <a:lnTo>
                          <a:pt x="777" y="74"/>
                        </a:lnTo>
                        <a:lnTo>
                          <a:pt x="779" y="74"/>
                        </a:lnTo>
                        <a:lnTo>
                          <a:pt x="779" y="74"/>
                        </a:lnTo>
                        <a:lnTo>
                          <a:pt x="779" y="74"/>
                        </a:lnTo>
                        <a:lnTo>
                          <a:pt x="781" y="74"/>
                        </a:lnTo>
                        <a:lnTo>
                          <a:pt x="781" y="73"/>
                        </a:lnTo>
                        <a:lnTo>
                          <a:pt x="781" y="73"/>
                        </a:lnTo>
                        <a:lnTo>
                          <a:pt x="781" y="73"/>
                        </a:lnTo>
                        <a:lnTo>
                          <a:pt x="781" y="73"/>
                        </a:lnTo>
                        <a:lnTo>
                          <a:pt x="783" y="73"/>
                        </a:lnTo>
                        <a:lnTo>
                          <a:pt x="783" y="73"/>
                        </a:lnTo>
                        <a:lnTo>
                          <a:pt x="785" y="73"/>
                        </a:lnTo>
                        <a:lnTo>
                          <a:pt x="785" y="73"/>
                        </a:lnTo>
                        <a:lnTo>
                          <a:pt x="785" y="73"/>
                        </a:lnTo>
                        <a:lnTo>
                          <a:pt x="787" y="73"/>
                        </a:lnTo>
                        <a:lnTo>
                          <a:pt x="787" y="73"/>
                        </a:lnTo>
                        <a:lnTo>
                          <a:pt x="787" y="73"/>
                        </a:lnTo>
                        <a:lnTo>
                          <a:pt x="787" y="73"/>
                        </a:lnTo>
                        <a:lnTo>
                          <a:pt x="787" y="73"/>
                        </a:lnTo>
                        <a:lnTo>
                          <a:pt x="789" y="73"/>
                        </a:lnTo>
                        <a:lnTo>
                          <a:pt x="789" y="73"/>
                        </a:lnTo>
                        <a:lnTo>
                          <a:pt x="789" y="73"/>
                        </a:lnTo>
                        <a:lnTo>
                          <a:pt x="791" y="73"/>
                        </a:lnTo>
                        <a:lnTo>
                          <a:pt x="791" y="73"/>
                        </a:lnTo>
                        <a:lnTo>
                          <a:pt x="791" y="73"/>
                        </a:lnTo>
                        <a:lnTo>
                          <a:pt x="793" y="73"/>
                        </a:lnTo>
                        <a:lnTo>
                          <a:pt x="793" y="71"/>
                        </a:lnTo>
                        <a:lnTo>
                          <a:pt x="793" y="71"/>
                        </a:lnTo>
                        <a:lnTo>
                          <a:pt x="793" y="71"/>
                        </a:lnTo>
                        <a:lnTo>
                          <a:pt x="793" y="71"/>
                        </a:lnTo>
                        <a:lnTo>
                          <a:pt x="793" y="69"/>
                        </a:lnTo>
                        <a:lnTo>
                          <a:pt x="795" y="69"/>
                        </a:lnTo>
                        <a:lnTo>
                          <a:pt x="795" y="69"/>
                        </a:lnTo>
                        <a:lnTo>
                          <a:pt x="795" y="69"/>
                        </a:lnTo>
                        <a:lnTo>
                          <a:pt x="795" y="67"/>
                        </a:lnTo>
                        <a:lnTo>
                          <a:pt x="795" y="67"/>
                        </a:lnTo>
                        <a:lnTo>
                          <a:pt x="795" y="67"/>
                        </a:lnTo>
                        <a:lnTo>
                          <a:pt x="795" y="65"/>
                        </a:lnTo>
                        <a:lnTo>
                          <a:pt x="795" y="65"/>
                        </a:lnTo>
                        <a:lnTo>
                          <a:pt x="793" y="65"/>
                        </a:lnTo>
                        <a:lnTo>
                          <a:pt x="793" y="65"/>
                        </a:lnTo>
                        <a:lnTo>
                          <a:pt x="793" y="65"/>
                        </a:lnTo>
                        <a:lnTo>
                          <a:pt x="791" y="65"/>
                        </a:lnTo>
                        <a:lnTo>
                          <a:pt x="791" y="65"/>
                        </a:lnTo>
                        <a:lnTo>
                          <a:pt x="791" y="65"/>
                        </a:lnTo>
                        <a:lnTo>
                          <a:pt x="791" y="63"/>
                        </a:lnTo>
                        <a:lnTo>
                          <a:pt x="791" y="63"/>
                        </a:lnTo>
                        <a:lnTo>
                          <a:pt x="793" y="63"/>
                        </a:lnTo>
                        <a:lnTo>
                          <a:pt x="793" y="63"/>
                        </a:lnTo>
                        <a:lnTo>
                          <a:pt x="793" y="63"/>
                        </a:lnTo>
                        <a:lnTo>
                          <a:pt x="793" y="61"/>
                        </a:lnTo>
                        <a:lnTo>
                          <a:pt x="793" y="61"/>
                        </a:lnTo>
                        <a:lnTo>
                          <a:pt x="793" y="59"/>
                        </a:lnTo>
                        <a:lnTo>
                          <a:pt x="793" y="59"/>
                        </a:lnTo>
                        <a:lnTo>
                          <a:pt x="793" y="59"/>
                        </a:lnTo>
                        <a:lnTo>
                          <a:pt x="795" y="59"/>
                        </a:lnTo>
                        <a:lnTo>
                          <a:pt x="795" y="59"/>
                        </a:lnTo>
                        <a:lnTo>
                          <a:pt x="795" y="57"/>
                        </a:lnTo>
                        <a:lnTo>
                          <a:pt x="796" y="57"/>
                        </a:lnTo>
                        <a:lnTo>
                          <a:pt x="796" y="57"/>
                        </a:lnTo>
                        <a:lnTo>
                          <a:pt x="796" y="57"/>
                        </a:lnTo>
                        <a:lnTo>
                          <a:pt x="796" y="57"/>
                        </a:lnTo>
                        <a:lnTo>
                          <a:pt x="796" y="57"/>
                        </a:lnTo>
                        <a:lnTo>
                          <a:pt x="796" y="55"/>
                        </a:lnTo>
                        <a:lnTo>
                          <a:pt x="796" y="55"/>
                        </a:lnTo>
                        <a:lnTo>
                          <a:pt x="796" y="53"/>
                        </a:lnTo>
                        <a:lnTo>
                          <a:pt x="796" y="53"/>
                        </a:lnTo>
                        <a:lnTo>
                          <a:pt x="798" y="53"/>
                        </a:lnTo>
                        <a:lnTo>
                          <a:pt x="798" y="51"/>
                        </a:lnTo>
                        <a:lnTo>
                          <a:pt x="798" y="51"/>
                        </a:lnTo>
                        <a:lnTo>
                          <a:pt x="798" y="51"/>
                        </a:lnTo>
                        <a:lnTo>
                          <a:pt x="798" y="51"/>
                        </a:lnTo>
                        <a:lnTo>
                          <a:pt x="800" y="51"/>
                        </a:lnTo>
                        <a:lnTo>
                          <a:pt x="800" y="50"/>
                        </a:lnTo>
                        <a:lnTo>
                          <a:pt x="800" y="50"/>
                        </a:lnTo>
                        <a:lnTo>
                          <a:pt x="800" y="50"/>
                        </a:lnTo>
                        <a:lnTo>
                          <a:pt x="802" y="50"/>
                        </a:lnTo>
                        <a:lnTo>
                          <a:pt x="802" y="50"/>
                        </a:lnTo>
                        <a:lnTo>
                          <a:pt x="802" y="48"/>
                        </a:lnTo>
                        <a:lnTo>
                          <a:pt x="802" y="48"/>
                        </a:lnTo>
                        <a:lnTo>
                          <a:pt x="802" y="48"/>
                        </a:lnTo>
                        <a:lnTo>
                          <a:pt x="802" y="46"/>
                        </a:lnTo>
                        <a:lnTo>
                          <a:pt x="802" y="46"/>
                        </a:lnTo>
                        <a:lnTo>
                          <a:pt x="802" y="46"/>
                        </a:lnTo>
                        <a:lnTo>
                          <a:pt x="804" y="46"/>
                        </a:lnTo>
                        <a:lnTo>
                          <a:pt x="804" y="44"/>
                        </a:lnTo>
                        <a:lnTo>
                          <a:pt x="804" y="44"/>
                        </a:lnTo>
                        <a:lnTo>
                          <a:pt x="804" y="44"/>
                        </a:lnTo>
                        <a:lnTo>
                          <a:pt x="804" y="42"/>
                        </a:lnTo>
                        <a:lnTo>
                          <a:pt x="804" y="42"/>
                        </a:lnTo>
                        <a:lnTo>
                          <a:pt x="804" y="42"/>
                        </a:lnTo>
                        <a:lnTo>
                          <a:pt x="804" y="42"/>
                        </a:lnTo>
                        <a:lnTo>
                          <a:pt x="806" y="42"/>
                        </a:lnTo>
                        <a:lnTo>
                          <a:pt x="806" y="40"/>
                        </a:lnTo>
                        <a:lnTo>
                          <a:pt x="806" y="40"/>
                        </a:lnTo>
                        <a:lnTo>
                          <a:pt x="806" y="40"/>
                        </a:lnTo>
                        <a:lnTo>
                          <a:pt x="806" y="38"/>
                        </a:lnTo>
                        <a:lnTo>
                          <a:pt x="808" y="38"/>
                        </a:lnTo>
                        <a:lnTo>
                          <a:pt x="808" y="38"/>
                        </a:lnTo>
                        <a:lnTo>
                          <a:pt x="808" y="38"/>
                        </a:lnTo>
                        <a:lnTo>
                          <a:pt x="808" y="38"/>
                        </a:lnTo>
                        <a:lnTo>
                          <a:pt x="808" y="36"/>
                        </a:lnTo>
                        <a:lnTo>
                          <a:pt x="810" y="36"/>
                        </a:lnTo>
                        <a:lnTo>
                          <a:pt x="810" y="36"/>
                        </a:lnTo>
                        <a:lnTo>
                          <a:pt x="810" y="36"/>
                        </a:lnTo>
                        <a:lnTo>
                          <a:pt x="812" y="36"/>
                        </a:lnTo>
                        <a:lnTo>
                          <a:pt x="812" y="34"/>
                        </a:lnTo>
                        <a:lnTo>
                          <a:pt x="812" y="34"/>
                        </a:lnTo>
                        <a:lnTo>
                          <a:pt x="812" y="34"/>
                        </a:lnTo>
                        <a:lnTo>
                          <a:pt x="812" y="34"/>
                        </a:lnTo>
                        <a:lnTo>
                          <a:pt x="814" y="34"/>
                        </a:lnTo>
                        <a:lnTo>
                          <a:pt x="814" y="34"/>
                        </a:lnTo>
                        <a:lnTo>
                          <a:pt x="814" y="34"/>
                        </a:lnTo>
                        <a:lnTo>
                          <a:pt x="814" y="34"/>
                        </a:lnTo>
                        <a:lnTo>
                          <a:pt x="816" y="34"/>
                        </a:lnTo>
                        <a:lnTo>
                          <a:pt x="816" y="32"/>
                        </a:lnTo>
                        <a:lnTo>
                          <a:pt x="816" y="32"/>
                        </a:lnTo>
                        <a:lnTo>
                          <a:pt x="817" y="32"/>
                        </a:lnTo>
                        <a:lnTo>
                          <a:pt x="817" y="32"/>
                        </a:lnTo>
                        <a:lnTo>
                          <a:pt x="817" y="32"/>
                        </a:lnTo>
                        <a:lnTo>
                          <a:pt x="817" y="30"/>
                        </a:lnTo>
                        <a:lnTo>
                          <a:pt x="817" y="30"/>
                        </a:lnTo>
                        <a:lnTo>
                          <a:pt x="817" y="30"/>
                        </a:lnTo>
                        <a:lnTo>
                          <a:pt x="817" y="28"/>
                        </a:lnTo>
                        <a:lnTo>
                          <a:pt x="819" y="28"/>
                        </a:lnTo>
                        <a:lnTo>
                          <a:pt x="819" y="28"/>
                        </a:lnTo>
                        <a:lnTo>
                          <a:pt x="819" y="27"/>
                        </a:lnTo>
                        <a:lnTo>
                          <a:pt x="819" y="27"/>
                        </a:lnTo>
                        <a:lnTo>
                          <a:pt x="819" y="25"/>
                        </a:lnTo>
                        <a:lnTo>
                          <a:pt x="817" y="25"/>
                        </a:lnTo>
                        <a:lnTo>
                          <a:pt x="817" y="25"/>
                        </a:lnTo>
                        <a:lnTo>
                          <a:pt x="817" y="25"/>
                        </a:lnTo>
                        <a:lnTo>
                          <a:pt x="817" y="25"/>
                        </a:lnTo>
                        <a:lnTo>
                          <a:pt x="817" y="25"/>
                        </a:lnTo>
                        <a:lnTo>
                          <a:pt x="817" y="23"/>
                        </a:lnTo>
                        <a:lnTo>
                          <a:pt x="817" y="23"/>
                        </a:lnTo>
                        <a:lnTo>
                          <a:pt x="817" y="23"/>
                        </a:lnTo>
                        <a:lnTo>
                          <a:pt x="817" y="21"/>
                        </a:lnTo>
                        <a:lnTo>
                          <a:pt x="817" y="21"/>
                        </a:lnTo>
                        <a:lnTo>
                          <a:pt x="817" y="21"/>
                        </a:lnTo>
                        <a:lnTo>
                          <a:pt x="817" y="19"/>
                        </a:lnTo>
                        <a:lnTo>
                          <a:pt x="817" y="19"/>
                        </a:lnTo>
                        <a:lnTo>
                          <a:pt x="817" y="19"/>
                        </a:lnTo>
                        <a:lnTo>
                          <a:pt x="817" y="19"/>
                        </a:lnTo>
                        <a:lnTo>
                          <a:pt x="816" y="19"/>
                        </a:lnTo>
                        <a:lnTo>
                          <a:pt x="816" y="19"/>
                        </a:lnTo>
                        <a:lnTo>
                          <a:pt x="816" y="17"/>
                        </a:lnTo>
                        <a:lnTo>
                          <a:pt x="814" y="17"/>
                        </a:lnTo>
                        <a:lnTo>
                          <a:pt x="814" y="17"/>
                        </a:lnTo>
                        <a:lnTo>
                          <a:pt x="814" y="17"/>
                        </a:lnTo>
                        <a:lnTo>
                          <a:pt x="812" y="17"/>
                        </a:lnTo>
                        <a:lnTo>
                          <a:pt x="812" y="17"/>
                        </a:lnTo>
                        <a:lnTo>
                          <a:pt x="812" y="17"/>
                        </a:lnTo>
                        <a:lnTo>
                          <a:pt x="810" y="17"/>
                        </a:lnTo>
                        <a:lnTo>
                          <a:pt x="810" y="19"/>
                        </a:lnTo>
                        <a:lnTo>
                          <a:pt x="810" y="19"/>
                        </a:lnTo>
                        <a:lnTo>
                          <a:pt x="808" y="19"/>
                        </a:lnTo>
                        <a:lnTo>
                          <a:pt x="808" y="19"/>
                        </a:lnTo>
                        <a:lnTo>
                          <a:pt x="808" y="19"/>
                        </a:lnTo>
                        <a:lnTo>
                          <a:pt x="806" y="19"/>
                        </a:lnTo>
                        <a:lnTo>
                          <a:pt x="806" y="17"/>
                        </a:lnTo>
                        <a:lnTo>
                          <a:pt x="806" y="17"/>
                        </a:lnTo>
                        <a:lnTo>
                          <a:pt x="806" y="17"/>
                        </a:lnTo>
                        <a:lnTo>
                          <a:pt x="806" y="15"/>
                        </a:lnTo>
                        <a:lnTo>
                          <a:pt x="806" y="15"/>
                        </a:lnTo>
                        <a:lnTo>
                          <a:pt x="808" y="15"/>
                        </a:lnTo>
                        <a:lnTo>
                          <a:pt x="808" y="15"/>
                        </a:lnTo>
                        <a:lnTo>
                          <a:pt x="808" y="15"/>
                        </a:lnTo>
                        <a:lnTo>
                          <a:pt x="808" y="13"/>
                        </a:lnTo>
                        <a:lnTo>
                          <a:pt x="810" y="13"/>
                        </a:lnTo>
                        <a:lnTo>
                          <a:pt x="810" y="13"/>
                        </a:lnTo>
                        <a:lnTo>
                          <a:pt x="810" y="13"/>
                        </a:lnTo>
                        <a:lnTo>
                          <a:pt x="812" y="13"/>
                        </a:lnTo>
                        <a:lnTo>
                          <a:pt x="812" y="11"/>
                        </a:lnTo>
                        <a:lnTo>
                          <a:pt x="812" y="11"/>
                        </a:lnTo>
                        <a:lnTo>
                          <a:pt x="812" y="11"/>
                        </a:lnTo>
                        <a:lnTo>
                          <a:pt x="812" y="11"/>
                        </a:lnTo>
                        <a:lnTo>
                          <a:pt x="814" y="11"/>
                        </a:lnTo>
                        <a:lnTo>
                          <a:pt x="814" y="9"/>
                        </a:lnTo>
                        <a:lnTo>
                          <a:pt x="814" y="9"/>
                        </a:lnTo>
                        <a:lnTo>
                          <a:pt x="814" y="9"/>
                        </a:lnTo>
                        <a:lnTo>
                          <a:pt x="814" y="9"/>
                        </a:lnTo>
                        <a:lnTo>
                          <a:pt x="816" y="9"/>
                        </a:lnTo>
                        <a:lnTo>
                          <a:pt x="816" y="9"/>
                        </a:lnTo>
                        <a:lnTo>
                          <a:pt x="816" y="9"/>
                        </a:lnTo>
                        <a:lnTo>
                          <a:pt x="817" y="9"/>
                        </a:lnTo>
                        <a:lnTo>
                          <a:pt x="817" y="7"/>
                        </a:lnTo>
                        <a:lnTo>
                          <a:pt x="817" y="7"/>
                        </a:lnTo>
                        <a:lnTo>
                          <a:pt x="817" y="7"/>
                        </a:lnTo>
                        <a:lnTo>
                          <a:pt x="817" y="7"/>
                        </a:lnTo>
                        <a:lnTo>
                          <a:pt x="817" y="5"/>
                        </a:lnTo>
                        <a:lnTo>
                          <a:pt x="819" y="5"/>
                        </a:lnTo>
                        <a:lnTo>
                          <a:pt x="819" y="5"/>
                        </a:lnTo>
                        <a:lnTo>
                          <a:pt x="819" y="5"/>
                        </a:lnTo>
                        <a:lnTo>
                          <a:pt x="819" y="5"/>
                        </a:lnTo>
                        <a:lnTo>
                          <a:pt x="819" y="4"/>
                        </a:lnTo>
                        <a:lnTo>
                          <a:pt x="821" y="4"/>
                        </a:lnTo>
                        <a:lnTo>
                          <a:pt x="821" y="4"/>
                        </a:lnTo>
                        <a:lnTo>
                          <a:pt x="823" y="4"/>
                        </a:lnTo>
                        <a:lnTo>
                          <a:pt x="823" y="4"/>
                        </a:lnTo>
                        <a:lnTo>
                          <a:pt x="823" y="4"/>
                        </a:lnTo>
                        <a:lnTo>
                          <a:pt x="825" y="4"/>
                        </a:lnTo>
                        <a:lnTo>
                          <a:pt x="825" y="4"/>
                        </a:lnTo>
                        <a:lnTo>
                          <a:pt x="825" y="4"/>
                        </a:lnTo>
                        <a:lnTo>
                          <a:pt x="827" y="4"/>
                        </a:lnTo>
                        <a:lnTo>
                          <a:pt x="827" y="4"/>
                        </a:lnTo>
                        <a:lnTo>
                          <a:pt x="829" y="4"/>
                        </a:lnTo>
                        <a:lnTo>
                          <a:pt x="829" y="4"/>
                        </a:lnTo>
                        <a:lnTo>
                          <a:pt x="829" y="4"/>
                        </a:lnTo>
                        <a:lnTo>
                          <a:pt x="829" y="4"/>
                        </a:lnTo>
                        <a:lnTo>
                          <a:pt x="831" y="4"/>
                        </a:lnTo>
                        <a:lnTo>
                          <a:pt x="831" y="4"/>
                        </a:lnTo>
                        <a:lnTo>
                          <a:pt x="831" y="4"/>
                        </a:lnTo>
                        <a:lnTo>
                          <a:pt x="833" y="4"/>
                        </a:lnTo>
                        <a:lnTo>
                          <a:pt x="833" y="4"/>
                        </a:lnTo>
                        <a:lnTo>
                          <a:pt x="833" y="2"/>
                        </a:lnTo>
                        <a:lnTo>
                          <a:pt x="835" y="2"/>
                        </a:lnTo>
                        <a:lnTo>
                          <a:pt x="835" y="2"/>
                        </a:lnTo>
                        <a:lnTo>
                          <a:pt x="835" y="2"/>
                        </a:lnTo>
                        <a:lnTo>
                          <a:pt x="837" y="2"/>
                        </a:lnTo>
                        <a:lnTo>
                          <a:pt x="837" y="2"/>
                        </a:lnTo>
                        <a:lnTo>
                          <a:pt x="837" y="2"/>
                        </a:lnTo>
                        <a:lnTo>
                          <a:pt x="837" y="2"/>
                        </a:lnTo>
                        <a:lnTo>
                          <a:pt x="839" y="2"/>
                        </a:lnTo>
                        <a:lnTo>
                          <a:pt x="839" y="2"/>
                        </a:lnTo>
                        <a:lnTo>
                          <a:pt x="840" y="2"/>
                        </a:lnTo>
                        <a:lnTo>
                          <a:pt x="840" y="2"/>
                        </a:lnTo>
                        <a:lnTo>
                          <a:pt x="840" y="2"/>
                        </a:lnTo>
                        <a:lnTo>
                          <a:pt x="842" y="2"/>
                        </a:lnTo>
                        <a:lnTo>
                          <a:pt x="842" y="2"/>
                        </a:lnTo>
                        <a:lnTo>
                          <a:pt x="842" y="2"/>
                        </a:lnTo>
                        <a:lnTo>
                          <a:pt x="844" y="2"/>
                        </a:lnTo>
                        <a:lnTo>
                          <a:pt x="844" y="2"/>
                        </a:lnTo>
                        <a:lnTo>
                          <a:pt x="844" y="2"/>
                        </a:lnTo>
                        <a:lnTo>
                          <a:pt x="846" y="2"/>
                        </a:lnTo>
                        <a:lnTo>
                          <a:pt x="846" y="0"/>
                        </a:lnTo>
                        <a:lnTo>
                          <a:pt x="846" y="0"/>
                        </a:lnTo>
                        <a:lnTo>
                          <a:pt x="846" y="0"/>
                        </a:lnTo>
                        <a:lnTo>
                          <a:pt x="846" y="2"/>
                        </a:lnTo>
                        <a:lnTo>
                          <a:pt x="848" y="2"/>
                        </a:lnTo>
                        <a:lnTo>
                          <a:pt x="848" y="2"/>
                        </a:lnTo>
                        <a:lnTo>
                          <a:pt x="850" y="2"/>
                        </a:lnTo>
                        <a:lnTo>
                          <a:pt x="850" y="2"/>
                        </a:lnTo>
                        <a:lnTo>
                          <a:pt x="850" y="2"/>
                        </a:lnTo>
                        <a:lnTo>
                          <a:pt x="852" y="2"/>
                        </a:lnTo>
                        <a:lnTo>
                          <a:pt x="852" y="2"/>
                        </a:lnTo>
                        <a:lnTo>
                          <a:pt x="852" y="2"/>
                        </a:lnTo>
                        <a:lnTo>
                          <a:pt x="854" y="2"/>
                        </a:lnTo>
                        <a:lnTo>
                          <a:pt x="854" y="2"/>
                        </a:lnTo>
                        <a:lnTo>
                          <a:pt x="856" y="2"/>
                        </a:lnTo>
                        <a:lnTo>
                          <a:pt x="856" y="2"/>
                        </a:lnTo>
                        <a:lnTo>
                          <a:pt x="856" y="2"/>
                        </a:lnTo>
                        <a:lnTo>
                          <a:pt x="856" y="0"/>
                        </a:lnTo>
                        <a:lnTo>
                          <a:pt x="858" y="0"/>
                        </a:lnTo>
                        <a:lnTo>
                          <a:pt x="858" y="0"/>
                        </a:lnTo>
                        <a:lnTo>
                          <a:pt x="858" y="0"/>
                        </a:lnTo>
                        <a:lnTo>
                          <a:pt x="860" y="0"/>
                        </a:lnTo>
                        <a:lnTo>
                          <a:pt x="860" y="0"/>
                        </a:lnTo>
                        <a:lnTo>
                          <a:pt x="861" y="0"/>
                        </a:lnTo>
                        <a:lnTo>
                          <a:pt x="861" y="0"/>
                        </a:lnTo>
                        <a:lnTo>
                          <a:pt x="861" y="0"/>
                        </a:lnTo>
                        <a:lnTo>
                          <a:pt x="861" y="0"/>
                        </a:lnTo>
                        <a:lnTo>
                          <a:pt x="863" y="0"/>
                        </a:lnTo>
                        <a:lnTo>
                          <a:pt x="863" y="0"/>
                        </a:lnTo>
                        <a:lnTo>
                          <a:pt x="863" y="0"/>
                        </a:lnTo>
                        <a:lnTo>
                          <a:pt x="865" y="0"/>
                        </a:lnTo>
                        <a:lnTo>
                          <a:pt x="865" y="0"/>
                        </a:lnTo>
                        <a:lnTo>
                          <a:pt x="865" y="0"/>
                        </a:lnTo>
                        <a:lnTo>
                          <a:pt x="867" y="0"/>
                        </a:lnTo>
                        <a:lnTo>
                          <a:pt x="867" y="0"/>
                        </a:lnTo>
                        <a:lnTo>
                          <a:pt x="867" y="0"/>
                        </a:lnTo>
                        <a:lnTo>
                          <a:pt x="867" y="0"/>
                        </a:lnTo>
                        <a:lnTo>
                          <a:pt x="867" y="0"/>
                        </a:lnTo>
                        <a:lnTo>
                          <a:pt x="867" y="0"/>
                        </a:lnTo>
                        <a:lnTo>
                          <a:pt x="869" y="0"/>
                        </a:lnTo>
                        <a:lnTo>
                          <a:pt x="869" y="0"/>
                        </a:lnTo>
                        <a:lnTo>
                          <a:pt x="869" y="0"/>
                        </a:lnTo>
                        <a:lnTo>
                          <a:pt x="871" y="0"/>
                        </a:lnTo>
                        <a:lnTo>
                          <a:pt x="871" y="0"/>
                        </a:lnTo>
                        <a:lnTo>
                          <a:pt x="871" y="0"/>
                        </a:lnTo>
                        <a:lnTo>
                          <a:pt x="873" y="0"/>
                        </a:lnTo>
                        <a:lnTo>
                          <a:pt x="873" y="0"/>
                        </a:lnTo>
                        <a:lnTo>
                          <a:pt x="873" y="2"/>
                        </a:lnTo>
                        <a:lnTo>
                          <a:pt x="873" y="2"/>
                        </a:lnTo>
                        <a:lnTo>
                          <a:pt x="875" y="2"/>
                        </a:lnTo>
                        <a:lnTo>
                          <a:pt x="875" y="2"/>
                        </a:lnTo>
                        <a:lnTo>
                          <a:pt x="875" y="2"/>
                        </a:lnTo>
                        <a:lnTo>
                          <a:pt x="877" y="2"/>
                        </a:lnTo>
                        <a:lnTo>
                          <a:pt x="877" y="2"/>
                        </a:lnTo>
                        <a:lnTo>
                          <a:pt x="877" y="2"/>
                        </a:lnTo>
                        <a:lnTo>
                          <a:pt x="877" y="2"/>
                        </a:lnTo>
                        <a:lnTo>
                          <a:pt x="877" y="4"/>
                        </a:lnTo>
                        <a:lnTo>
                          <a:pt x="879" y="4"/>
                        </a:lnTo>
                        <a:lnTo>
                          <a:pt x="879" y="2"/>
                        </a:lnTo>
                        <a:lnTo>
                          <a:pt x="879" y="2"/>
                        </a:lnTo>
                        <a:lnTo>
                          <a:pt x="879" y="2"/>
                        </a:lnTo>
                        <a:lnTo>
                          <a:pt x="879" y="4"/>
                        </a:lnTo>
                        <a:lnTo>
                          <a:pt x="881" y="4"/>
                        </a:lnTo>
                        <a:lnTo>
                          <a:pt x="881" y="4"/>
                        </a:lnTo>
                        <a:lnTo>
                          <a:pt x="881" y="4"/>
                        </a:lnTo>
                        <a:lnTo>
                          <a:pt x="883" y="4"/>
                        </a:lnTo>
                        <a:lnTo>
                          <a:pt x="883" y="5"/>
                        </a:lnTo>
                        <a:lnTo>
                          <a:pt x="883" y="5"/>
                        </a:lnTo>
                        <a:lnTo>
                          <a:pt x="883" y="5"/>
                        </a:lnTo>
                        <a:lnTo>
                          <a:pt x="883" y="5"/>
                        </a:lnTo>
                        <a:lnTo>
                          <a:pt x="884" y="5"/>
                        </a:lnTo>
                        <a:lnTo>
                          <a:pt x="884" y="5"/>
                        </a:lnTo>
                        <a:lnTo>
                          <a:pt x="884" y="5"/>
                        </a:lnTo>
                        <a:lnTo>
                          <a:pt x="886" y="5"/>
                        </a:lnTo>
                        <a:lnTo>
                          <a:pt x="886" y="5"/>
                        </a:lnTo>
                        <a:lnTo>
                          <a:pt x="888" y="5"/>
                        </a:lnTo>
                        <a:lnTo>
                          <a:pt x="888" y="7"/>
                        </a:lnTo>
                        <a:lnTo>
                          <a:pt x="888" y="7"/>
                        </a:lnTo>
                        <a:lnTo>
                          <a:pt x="888" y="7"/>
                        </a:lnTo>
                        <a:lnTo>
                          <a:pt x="888" y="7"/>
                        </a:lnTo>
                        <a:lnTo>
                          <a:pt x="890" y="7"/>
                        </a:lnTo>
                        <a:lnTo>
                          <a:pt x="890" y="7"/>
                        </a:lnTo>
                        <a:lnTo>
                          <a:pt x="890" y="7"/>
                        </a:lnTo>
                        <a:lnTo>
                          <a:pt x="890" y="7"/>
                        </a:lnTo>
                        <a:lnTo>
                          <a:pt x="892" y="7"/>
                        </a:lnTo>
                        <a:lnTo>
                          <a:pt x="892" y="5"/>
                        </a:lnTo>
                        <a:lnTo>
                          <a:pt x="892" y="5"/>
                        </a:lnTo>
                        <a:lnTo>
                          <a:pt x="894" y="5"/>
                        </a:lnTo>
                        <a:lnTo>
                          <a:pt x="894" y="5"/>
                        </a:lnTo>
                        <a:lnTo>
                          <a:pt x="894" y="5"/>
                        </a:lnTo>
                        <a:lnTo>
                          <a:pt x="896" y="5"/>
                        </a:lnTo>
                        <a:lnTo>
                          <a:pt x="896" y="5"/>
                        </a:lnTo>
                        <a:lnTo>
                          <a:pt x="896" y="7"/>
                        </a:lnTo>
                        <a:lnTo>
                          <a:pt x="898" y="7"/>
                        </a:lnTo>
                        <a:lnTo>
                          <a:pt x="898" y="7"/>
                        </a:lnTo>
                        <a:lnTo>
                          <a:pt x="898" y="7"/>
                        </a:lnTo>
                        <a:lnTo>
                          <a:pt x="898" y="7"/>
                        </a:lnTo>
                        <a:lnTo>
                          <a:pt x="900" y="7"/>
                        </a:lnTo>
                        <a:lnTo>
                          <a:pt x="900" y="7"/>
                        </a:lnTo>
                        <a:lnTo>
                          <a:pt x="900" y="7"/>
                        </a:lnTo>
                        <a:lnTo>
                          <a:pt x="900" y="9"/>
                        </a:lnTo>
                        <a:lnTo>
                          <a:pt x="902" y="9"/>
                        </a:lnTo>
                        <a:lnTo>
                          <a:pt x="902" y="9"/>
                        </a:lnTo>
                        <a:lnTo>
                          <a:pt x="902" y="9"/>
                        </a:lnTo>
                        <a:lnTo>
                          <a:pt x="902" y="9"/>
                        </a:lnTo>
                        <a:lnTo>
                          <a:pt x="904" y="9"/>
                        </a:lnTo>
                        <a:lnTo>
                          <a:pt x="904" y="9"/>
                        </a:lnTo>
                        <a:lnTo>
                          <a:pt x="904" y="9"/>
                        </a:lnTo>
                        <a:lnTo>
                          <a:pt x="904" y="9"/>
                        </a:lnTo>
                        <a:lnTo>
                          <a:pt x="904" y="9"/>
                        </a:lnTo>
                        <a:lnTo>
                          <a:pt x="905" y="9"/>
                        </a:lnTo>
                        <a:lnTo>
                          <a:pt x="905" y="11"/>
                        </a:lnTo>
                        <a:lnTo>
                          <a:pt x="905" y="11"/>
                        </a:lnTo>
                        <a:lnTo>
                          <a:pt x="904" y="11"/>
                        </a:lnTo>
                        <a:lnTo>
                          <a:pt x="904" y="13"/>
                        </a:lnTo>
                        <a:lnTo>
                          <a:pt x="905" y="13"/>
                        </a:lnTo>
                        <a:lnTo>
                          <a:pt x="905" y="13"/>
                        </a:lnTo>
                        <a:lnTo>
                          <a:pt x="905" y="13"/>
                        </a:lnTo>
                        <a:lnTo>
                          <a:pt x="905" y="11"/>
                        </a:lnTo>
                        <a:lnTo>
                          <a:pt x="907" y="11"/>
                        </a:lnTo>
                        <a:lnTo>
                          <a:pt x="907" y="13"/>
                        </a:lnTo>
                        <a:lnTo>
                          <a:pt x="907" y="13"/>
                        </a:lnTo>
                        <a:lnTo>
                          <a:pt x="907" y="13"/>
                        </a:lnTo>
                        <a:lnTo>
                          <a:pt x="909" y="13"/>
                        </a:lnTo>
                        <a:lnTo>
                          <a:pt x="909" y="15"/>
                        </a:lnTo>
                        <a:lnTo>
                          <a:pt x="909" y="15"/>
                        </a:lnTo>
                        <a:lnTo>
                          <a:pt x="909" y="15"/>
                        </a:lnTo>
                        <a:lnTo>
                          <a:pt x="909" y="15"/>
                        </a:lnTo>
                        <a:lnTo>
                          <a:pt x="909" y="15"/>
                        </a:lnTo>
                        <a:lnTo>
                          <a:pt x="911" y="15"/>
                        </a:lnTo>
                        <a:lnTo>
                          <a:pt x="911" y="15"/>
                        </a:lnTo>
                        <a:lnTo>
                          <a:pt x="911" y="15"/>
                        </a:lnTo>
                        <a:lnTo>
                          <a:pt x="911" y="15"/>
                        </a:lnTo>
                        <a:lnTo>
                          <a:pt x="911" y="17"/>
                        </a:lnTo>
                        <a:lnTo>
                          <a:pt x="911" y="17"/>
                        </a:lnTo>
                        <a:lnTo>
                          <a:pt x="909" y="17"/>
                        </a:lnTo>
                        <a:lnTo>
                          <a:pt x="909" y="17"/>
                        </a:lnTo>
                        <a:lnTo>
                          <a:pt x="909" y="17"/>
                        </a:lnTo>
                        <a:lnTo>
                          <a:pt x="909" y="17"/>
                        </a:lnTo>
                        <a:lnTo>
                          <a:pt x="909" y="19"/>
                        </a:lnTo>
                        <a:lnTo>
                          <a:pt x="911" y="19"/>
                        </a:lnTo>
                        <a:lnTo>
                          <a:pt x="911" y="19"/>
                        </a:lnTo>
                        <a:lnTo>
                          <a:pt x="911" y="19"/>
                        </a:lnTo>
                        <a:lnTo>
                          <a:pt x="913" y="19"/>
                        </a:lnTo>
                        <a:lnTo>
                          <a:pt x="913" y="19"/>
                        </a:lnTo>
                        <a:lnTo>
                          <a:pt x="913" y="19"/>
                        </a:lnTo>
                        <a:lnTo>
                          <a:pt x="913" y="21"/>
                        </a:lnTo>
                        <a:lnTo>
                          <a:pt x="913" y="21"/>
                        </a:lnTo>
                        <a:lnTo>
                          <a:pt x="915" y="21"/>
                        </a:lnTo>
                        <a:lnTo>
                          <a:pt x="915" y="21"/>
                        </a:lnTo>
                        <a:lnTo>
                          <a:pt x="915" y="23"/>
                        </a:lnTo>
                        <a:lnTo>
                          <a:pt x="915" y="23"/>
                        </a:lnTo>
                        <a:lnTo>
                          <a:pt x="915" y="23"/>
                        </a:lnTo>
                        <a:lnTo>
                          <a:pt x="915" y="25"/>
                        </a:lnTo>
                        <a:lnTo>
                          <a:pt x="915" y="25"/>
                        </a:lnTo>
                        <a:lnTo>
                          <a:pt x="917" y="25"/>
                        </a:lnTo>
                        <a:lnTo>
                          <a:pt x="917" y="25"/>
                        </a:lnTo>
                        <a:lnTo>
                          <a:pt x="917" y="25"/>
                        </a:lnTo>
                        <a:lnTo>
                          <a:pt x="917" y="25"/>
                        </a:lnTo>
                        <a:lnTo>
                          <a:pt x="915" y="25"/>
                        </a:lnTo>
                        <a:lnTo>
                          <a:pt x="915" y="25"/>
                        </a:lnTo>
                        <a:lnTo>
                          <a:pt x="915" y="27"/>
                        </a:lnTo>
                        <a:lnTo>
                          <a:pt x="915" y="27"/>
                        </a:lnTo>
                        <a:lnTo>
                          <a:pt x="915" y="27"/>
                        </a:lnTo>
                        <a:lnTo>
                          <a:pt x="917" y="27"/>
                        </a:lnTo>
                        <a:lnTo>
                          <a:pt x="917" y="27"/>
                        </a:lnTo>
                        <a:lnTo>
                          <a:pt x="917" y="27"/>
                        </a:lnTo>
                        <a:lnTo>
                          <a:pt x="919" y="27"/>
                        </a:lnTo>
                        <a:lnTo>
                          <a:pt x="919" y="28"/>
                        </a:lnTo>
                        <a:lnTo>
                          <a:pt x="919" y="28"/>
                        </a:lnTo>
                        <a:lnTo>
                          <a:pt x="919" y="28"/>
                        </a:lnTo>
                        <a:lnTo>
                          <a:pt x="919" y="30"/>
                        </a:lnTo>
                        <a:lnTo>
                          <a:pt x="919" y="30"/>
                        </a:lnTo>
                        <a:lnTo>
                          <a:pt x="917" y="30"/>
                        </a:lnTo>
                        <a:lnTo>
                          <a:pt x="917" y="30"/>
                        </a:lnTo>
                        <a:lnTo>
                          <a:pt x="917" y="32"/>
                        </a:lnTo>
                        <a:lnTo>
                          <a:pt x="917" y="32"/>
                        </a:lnTo>
                        <a:lnTo>
                          <a:pt x="919" y="32"/>
                        </a:lnTo>
                        <a:lnTo>
                          <a:pt x="919" y="32"/>
                        </a:lnTo>
                        <a:lnTo>
                          <a:pt x="919" y="34"/>
                        </a:lnTo>
                        <a:lnTo>
                          <a:pt x="919" y="34"/>
                        </a:lnTo>
                        <a:lnTo>
                          <a:pt x="921" y="34"/>
                        </a:lnTo>
                        <a:lnTo>
                          <a:pt x="921" y="34"/>
                        </a:lnTo>
                        <a:lnTo>
                          <a:pt x="921" y="34"/>
                        </a:lnTo>
                        <a:lnTo>
                          <a:pt x="921" y="36"/>
                        </a:lnTo>
                        <a:lnTo>
                          <a:pt x="921" y="36"/>
                        </a:lnTo>
                        <a:lnTo>
                          <a:pt x="921" y="36"/>
                        </a:lnTo>
                        <a:lnTo>
                          <a:pt x="923" y="36"/>
                        </a:lnTo>
                        <a:lnTo>
                          <a:pt x="923" y="38"/>
                        </a:lnTo>
                        <a:lnTo>
                          <a:pt x="923" y="38"/>
                        </a:lnTo>
                        <a:lnTo>
                          <a:pt x="923" y="38"/>
                        </a:lnTo>
                        <a:lnTo>
                          <a:pt x="923" y="38"/>
                        </a:lnTo>
                        <a:lnTo>
                          <a:pt x="923" y="40"/>
                        </a:lnTo>
                        <a:lnTo>
                          <a:pt x="923" y="40"/>
                        </a:lnTo>
                        <a:lnTo>
                          <a:pt x="923" y="40"/>
                        </a:lnTo>
                        <a:lnTo>
                          <a:pt x="923" y="40"/>
                        </a:lnTo>
                        <a:lnTo>
                          <a:pt x="925" y="40"/>
                        </a:lnTo>
                        <a:lnTo>
                          <a:pt x="925" y="42"/>
                        </a:lnTo>
                        <a:lnTo>
                          <a:pt x="923" y="42"/>
                        </a:lnTo>
                        <a:lnTo>
                          <a:pt x="923" y="42"/>
                        </a:lnTo>
                        <a:lnTo>
                          <a:pt x="923" y="42"/>
                        </a:lnTo>
                        <a:lnTo>
                          <a:pt x="925" y="42"/>
                        </a:lnTo>
                        <a:lnTo>
                          <a:pt x="925" y="42"/>
                        </a:lnTo>
                        <a:lnTo>
                          <a:pt x="927" y="42"/>
                        </a:lnTo>
                        <a:lnTo>
                          <a:pt x="927" y="44"/>
                        </a:lnTo>
                        <a:lnTo>
                          <a:pt x="927" y="44"/>
                        </a:lnTo>
                        <a:lnTo>
                          <a:pt x="927" y="44"/>
                        </a:lnTo>
                        <a:lnTo>
                          <a:pt x="927" y="46"/>
                        </a:lnTo>
                        <a:lnTo>
                          <a:pt x="927" y="46"/>
                        </a:lnTo>
                        <a:lnTo>
                          <a:pt x="927" y="46"/>
                        </a:lnTo>
                      </a:path>
                    </a:pathLst>
                  </a:custGeom>
                  <a:solidFill>
                    <a:srgbClr val="C0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2" name="Rectangle 1640">
                    <a:extLst>
                      <a:ext uri="{FF2B5EF4-FFF2-40B4-BE49-F238E27FC236}">
                        <a16:creationId xmlns:a16="http://schemas.microsoft.com/office/drawing/2014/main" id="{1C006344-DDA8-4820-83B9-D9973F321D89}"/>
                      </a:ext>
                    </a:extLst>
                  </p:cNvPr>
                  <p:cNvSpPr>
                    <a:spLocks noChangeArrowheads="1"/>
                  </p:cNvSpPr>
                  <p:nvPr/>
                </p:nvSpPr>
                <p:spPr bwMode="auto">
                  <a:xfrm>
                    <a:off x="9354" y="3988"/>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3" name="Rectangle 1641">
                    <a:extLst>
                      <a:ext uri="{FF2B5EF4-FFF2-40B4-BE49-F238E27FC236}">
                        <a16:creationId xmlns:a16="http://schemas.microsoft.com/office/drawing/2014/main" id="{BAE8517B-009F-4B7E-BCFA-47A3E834239C}"/>
                      </a:ext>
                    </a:extLst>
                  </p:cNvPr>
                  <p:cNvSpPr>
                    <a:spLocks noChangeArrowheads="1"/>
                  </p:cNvSpPr>
                  <p:nvPr/>
                </p:nvSpPr>
                <p:spPr bwMode="auto">
                  <a:xfrm>
                    <a:off x="9354" y="3988"/>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4" name="Freeform 1642">
                    <a:extLst>
                      <a:ext uri="{FF2B5EF4-FFF2-40B4-BE49-F238E27FC236}">
                        <a16:creationId xmlns:a16="http://schemas.microsoft.com/office/drawing/2014/main" id="{A4107244-22C7-4947-AAA6-9F9B1B88F828}"/>
                      </a:ext>
                    </a:extLst>
                  </p:cNvPr>
                  <p:cNvSpPr>
                    <a:spLocks/>
                  </p:cNvSpPr>
                  <p:nvPr/>
                </p:nvSpPr>
                <p:spPr bwMode="auto">
                  <a:xfrm>
                    <a:off x="9465" y="4038"/>
                    <a:ext cx="0" cy="2"/>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5" name="Freeform 1643">
                    <a:extLst>
                      <a:ext uri="{FF2B5EF4-FFF2-40B4-BE49-F238E27FC236}">
                        <a16:creationId xmlns:a16="http://schemas.microsoft.com/office/drawing/2014/main" id="{06E38E77-17EE-4AF0-ACB0-A4DBB93DE5CB}"/>
                      </a:ext>
                    </a:extLst>
                  </p:cNvPr>
                  <p:cNvSpPr>
                    <a:spLocks/>
                  </p:cNvSpPr>
                  <p:nvPr/>
                </p:nvSpPr>
                <p:spPr bwMode="auto">
                  <a:xfrm>
                    <a:off x="9465" y="4038"/>
                    <a:ext cx="0" cy="2"/>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6" name="Freeform 1644">
                    <a:extLst>
                      <a:ext uri="{FF2B5EF4-FFF2-40B4-BE49-F238E27FC236}">
                        <a16:creationId xmlns:a16="http://schemas.microsoft.com/office/drawing/2014/main" id="{AE9EE2E1-D080-4D4D-9E53-401E379CFBF8}"/>
                      </a:ext>
                    </a:extLst>
                  </p:cNvPr>
                  <p:cNvSpPr>
                    <a:spLocks/>
                  </p:cNvSpPr>
                  <p:nvPr/>
                </p:nvSpPr>
                <p:spPr bwMode="auto">
                  <a:xfrm>
                    <a:off x="9352" y="3888"/>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7" name="Freeform 1645">
                    <a:extLst>
                      <a:ext uri="{FF2B5EF4-FFF2-40B4-BE49-F238E27FC236}">
                        <a16:creationId xmlns:a16="http://schemas.microsoft.com/office/drawing/2014/main" id="{C6483238-1CB6-4F7B-813C-C38497B156C8}"/>
                      </a:ext>
                    </a:extLst>
                  </p:cNvPr>
                  <p:cNvSpPr>
                    <a:spLocks/>
                  </p:cNvSpPr>
                  <p:nvPr/>
                </p:nvSpPr>
                <p:spPr bwMode="auto">
                  <a:xfrm>
                    <a:off x="9352" y="3888"/>
                    <a:ext cx="0" cy="2"/>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8" name="Freeform 1646">
                    <a:extLst>
                      <a:ext uri="{FF2B5EF4-FFF2-40B4-BE49-F238E27FC236}">
                        <a16:creationId xmlns:a16="http://schemas.microsoft.com/office/drawing/2014/main" id="{B8D285F2-56BF-4AAC-8084-4AC3FD792A4A}"/>
                      </a:ext>
                    </a:extLst>
                  </p:cNvPr>
                  <p:cNvSpPr>
                    <a:spLocks/>
                  </p:cNvSpPr>
                  <p:nvPr/>
                </p:nvSpPr>
                <p:spPr bwMode="auto">
                  <a:xfrm>
                    <a:off x="9373" y="3810"/>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89" name="Freeform 1647">
                    <a:extLst>
                      <a:ext uri="{FF2B5EF4-FFF2-40B4-BE49-F238E27FC236}">
                        <a16:creationId xmlns:a16="http://schemas.microsoft.com/office/drawing/2014/main" id="{6AA9813B-21A0-40E0-9A92-13D14159410D}"/>
                      </a:ext>
                    </a:extLst>
                  </p:cNvPr>
                  <p:cNvSpPr>
                    <a:spLocks/>
                  </p:cNvSpPr>
                  <p:nvPr/>
                </p:nvSpPr>
                <p:spPr bwMode="auto">
                  <a:xfrm>
                    <a:off x="9373" y="3810"/>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0" name="Freeform 1648">
                    <a:extLst>
                      <a:ext uri="{FF2B5EF4-FFF2-40B4-BE49-F238E27FC236}">
                        <a16:creationId xmlns:a16="http://schemas.microsoft.com/office/drawing/2014/main" id="{FBBFAB88-2AA7-415B-878C-E4046816CBD9}"/>
                      </a:ext>
                    </a:extLst>
                  </p:cNvPr>
                  <p:cNvSpPr>
                    <a:spLocks/>
                  </p:cNvSpPr>
                  <p:nvPr/>
                </p:nvSpPr>
                <p:spPr bwMode="auto">
                  <a:xfrm>
                    <a:off x="9386" y="4026"/>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1" name="Freeform 1649">
                    <a:extLst>
                      <a:ext uri="{FF2B5EF4-FFF2-40B4-BE49-F238E27FC236}">
                        <a16:creationId xmlns:a16="http://schemas.microsoft.com/office/drawing/2014/main" id="{BBFD3C42-50F0-4AF9-9FFC-36BBC41BD5EE}"/>
                      </a:ext>
                    </a:extLst>
                  </p:cNvPr>
                  <p:cNvSpPr>
                    <a:spLocks/>
                  </p:cNvSpPr>
                  <p:nvPr/>
                </p:nvSpPr>
                <p:spPr bwMode="auto">
                  <a:xfrm>
                    <a:off x="9386" y="4026"/>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2" name="Freeform 1650">
                    <a:extLst>
                      <a:ext uri="{FF2B5EF4-FFF2-40B4-BE49-F238E27FC236}">
                        <a16:creationId xmlns:a16="http://schemas.microsoft.com/office/drawing/2014/main" id="{90F209F6-5774-4E15-862C-63BD1DE066B6}"/>
                      </a:ext>
                    </a:extLst>
                  </p:cNvPr>
                  <p:cNvSpPr>
                    <a:spLocks/>
                  </p:cNvSpPr>
                  <p:nvPr/>
                </p:nvSpPr>
                <p:spPr bwMode="auto">
                  <a:xfrm>
                    <a:off x="9375" y="3825"/>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3" name="Freeform 1651">
                    <a:extLst>
                      <a:ext uri="{FF2B5EF4-FFF2-40B4-BE49-F238E27FC236}">
                        <a16:creationId xmlns:a16="http://schemas.microsoft.com/office/drawing/2014/main" id="{BF17B212-EBAA-4125-B702-1E23CF5B65B7}"/>
                      </a:ext>
                    </a:extLst>
                  </p:cNvPr>
                  <p:cNvSpPr>
                    <a:spLocks/>
                  </p:cNvSpPr>
                  <p:nvPr/>
                </p:nvSpPr>
                <p:spPr bwMode="auto">
                  <a:xfrm>
                    <a:off x="9375" y="3825"/>
                    <a:ext cx="0" cy="2"/>
                  </a:xfrm>
                  <a:custGeom>
                    <a:avLst/>
                    <a:gdLst>
                      <a:gd name="T0" fmla="*/ 2 h 2"/>
                      <a:gd name="T1" fmla="*/ 2 h 2"/>
                      <a:gd name="T2" fmla="*/ 2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4" name="Freeform 1652">
                    <a:extLst>
                      <a:ext uri="{FF2B5EF4-FFF2-40B4-BE49-F238E27FC236}">
                        <a16:creationId xmlns:a16="http://schemas.microsoft.com/office/drawing/2014/main" id="{EB555E41-35E7-49BD-87E0-E3ECBF63A64A}"/>
                      </a:ext>
                    </a:extLst>
                  </p:cNvPr>
                  <p:cNvSpPr>
                    <a:spLocks/>
                  </p:cNvSpPr>
                  <p:nvPr/>
                </p:nvSpPr>
                <p:spPr bwMode="auto">
                  <a:xfrm>
                    <a:off x="9407" y="3519"/>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5" name="Freeform 1653">
                    <a:extLst>
                      <a:ext uri="{FF2B5EF4-FFF2-40B4-BE49-F238E27FC236}">
                        <a16:creationId xmlns:a16="http://schemas.microsoft.com/office/drawing/2014/main" id="{BB5BD95B-4D47-4812-8720-ED5C27C45362}"/>
                      </a:ext>
                    </a:extLst>
                  </p:cNvPr>
                  <p:cNvSpPr>
                    <a:spLocks/>
                  </p:cNvSpPr>
                  <p:nvPr/>
                </p:nvSpPr>
                <p:spPr bwMode="auto">
                  <a:xfrm>
                    <a:off x="9407" y="3519"/>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6" name="Freeform 1654">
                    <a:extLst>
                      <a:ext uri="{FF2B5EF4-FFF2-40B4-BE49-F238E27FC236}">
                        <a16:creationId xmlns:a16="http://schemas.microsoft.com/office/drawing/2014/main" id="{CC76B893-E0F3-4228-B7BC-7CCB86C71EC1}"/>
                      </a:ext>
                    </a:extLst>
                  </p:cNvPr>
                  <p:cNvSpPr>
                    <a:spLocks/>
                  </p:cNvSpPr>
                  <p:nvPr/>
                </p:nvSpPr>
                <p:spPr bwMode="auto">
                  <a:xfrm>
                    <a:off x="9398" y="3574"/>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7" name="Freeform 1655">
                    <a:extLst>
                      <a:ext uri="{FF2B5EF4-FFF2-40B4-BE49-F238E27FC236}">
                        <a16:creationId xmlns:a16="http://schemas.microsoft.com/office/drawing/2014/main" id="{726051CA-1077-46A3-BE31-7DE33CAD285C}"/>
                      </a:ext>
                    </a:extLst>
                  </p:cNvPr>
                  <p:cNvSpPr>
                    <a:spLocks/>
                  </p:cNvSpPr>
                  <p:nvPr/>
                </p:nvSpPr>
                <p:spPr bwMode="auto">
                  <a:xfrm>
                    <a:off x="9398" y="3574"/>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8" name="Freeform 1656">
                    <a:extLst>
                      <a:ext uri="{FF2B5EF4-FFF2-40B4-BE49-F238E27FC236}">
                        <a16:creationId xmlns:a16="http://schemas.microsoft.com/office/drawing/2014/main" id="{3426C88A-151B-49A1-AED2-A12BC16E6E3E}"/>
                      </a:ext>
                    </a:extLst>
                  </p:cNvPr>
                  <p:cNvSpPr>
                    <a:spLocks/>
                  </p:cNvSpPr>
                  <p:nvPr/>
                </p:nvSpPr>
                <p:spPr bwMode="auto">
                  <a:xfrm>
                    <a:off x="9354" y="3835"/>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99" name="Freeform 1657">
                    <a:extLst>
                      <a:ext uri="{FF2B5EF4-FFF2-40B4-BE49-F238E27FC236}">
                        <a16:creationId xmlns:a16="http://schemas.microsoft.com/office/drawing/2014/main" id="{29D7B0AF-F8FE-4E4B-9369-C8099A6B905A}"/>
                      </a:ext>
                    </a:extLst>
                  </p:cNvPr>
                  <p:cNvSpPr>
                    <a:spLocks/>
                  </p:cNvSpPr>
                  <p:nvPr/>
                </p:nvSpPr>
                <p:spPr bwMode="auto">
                  <a:xfrm>
                    <a:off x="9354" y="3835"/>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0" name="Freeform 1658">
                    <a:extLst>
                      <a:ext uri="{FF2B5EF4-FFF2-40B4-BE49-F238E27FC236}">
                        <a16:creationId xmlns:a16="http://schemas.microsoft.com/office/drawing/2014/main" id="{48119C3E-9B69-4F8C-B340-A95E43684F19}"/>
                      </a:ext>
                    </a:extLst>
                  </p:cNvPr>
                  <p:cNvSpPr>
                    <a:spLocks/>
                  </p:cNvSpPr>
                  <p:nvPr/>
                </p:nvSpPr>
                <p:spPr bwMode="auto">
                  <a:xfrm>
                    <a:off x="9350" y="3948"/>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1" name="Freeform 1659">
                    <a:extLst>
                      <a:ext uri="{FF2B5EF4-FFF2-40B4-BE49-F238E27FC236}">
                        <a16:creationId xmlns:a16="http://schemas.microsoft.com/office/drawing/2014/main" id="{31F4A6F3-9F36-4B38-A1CA-C0870E5EAE7B}"/>
                      </a:ext>
                    </a:extLst>
                  </p:cNvPr>
                  <p:cNvSpPr>
                    <a:spLocks/>
                  </p:cNvSpPr>
                  <p:nvPr/>
                </p:nvSpPr>
                <p:spPr bwMode="auto">
                  <a:xfrm>
                    <a:off x="9350" y="3948"/>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2" name="Freeform 1660">
                    <a:extLst>
                      <a:ext uri="{FF2B5EF4-FFF2-40B4-BE49-F238E27FC236}">
                        <a16:creationId xmlns:a16="http://schemas.microsoft.com/office/drawing/2014/main" id="{3029E91E-6DAD-46A9-96B8-7FBC05430764}"/>
                      </a:ext>
                    </a:extLst>
                  </p:cNvPr>
                  <p:cNvSpPr>
                    <a:spLocks/>
                  </p:cNvSpPr>
                  <p:nvPr/>
                </p:nvSpPr>
                <p:spPr bwMode="auto">
                  <a:xfrm>
                    <a:off x="9396" y="3588"/>
                    <a:ext cx="2" cy="2"/>
                  </a:xfrm>
                  <a:custGeom>
                    <a:avLst/>
                    <a:gdLst>
                      <a:gd name="T0" fmla="*/ 2 w 2"/>
                      <a:gd name="T1" fmla="*/ 0 h 2"/>
                      <a:gd name="T2" fmla="*/ 2 w 2"/>
                      <a:gd name="T3" fmla="*/ 2 h 2"/>
                      <a:gd name="T4" fmla="*/ 2 w 2"/>
                      <a:gd name="T5" fmla="*/ 2 h 2"/>
                      <a:gd name="T6" fmla="*/ 2 w 2"/>
                      <a:gd name="T7" fmla="*/ 0 h 2"/>
                      <a:gd name="T8" fmla="*/ 0 w 2"/>
                      <a:gd name="T9" fmla="*/ 0 h 2"/>
                      <a:gd name="T10" fmla="*/ 0 w 2"/>
                      <a:gd name="T11" fmla="*/ 0 h 2"/>
                      <a:gd name="T12" fmla="*/ 0 w 2"/>
                      <a:gd name="T13" fmla="*/ 0 h 2"/>
                      <a:gd name="T14" fmla="*/ 0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0"/>
                        </a:lnTo>
                        <a:lnTo>
                          <a:pt x="0" y="0"/>
                        </a:lnTo>
                        <a:lnTo>
                          <a:pt x="0"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3" name="Freeform 1661">
                    <a:extLst>
                      <a:ext uri="{FF2B5EF4-FFF2-40B4-BE49-F238E27FC236}">
                        <a16:creationId xmlns:a16="http://schemas.microsoft.com/office/drawing/2014/main" id="{F25D47AF-D8E4-40AC-9BC3-260BEF2C22A7}"/>
                      </a:ext>
                    </a:extLst>
                  </p:cNvPr>
                  <p:cNvSpPr>
                    <a:spLocks/>
                  </p:cNvSpPr>
                  <p:nvPr/>
                </p:nvSpPr>
                <p:spPr bwMode="auto">
                  <a:xfrm>
                    <a:off x="9396" y="3588"/>
                    <a:ext cx="2" cy="2"/>
                  </a:xfrm>
                  <a:custGeom>
                    <a:avLst/>
                    <a:gdLst>
                      <a:gd name="T0" fmla="*/ 2 w 2"/>
                      <a:gd name="T1" fmla="*/ 0 h 2"/>
                      <a:gd name="T2" fmla="*/ 2 w 2"/>
                      <a:gd name="T3" fmla="*/ 2 h 2"/>
                      <a:gd name="T4" fmla="*/ 2 w 2"/>
                      <a:gd name="T5" fmla="*/ 2 h 2"/>
                      <a:gd name="T6" fmla="*/ 2 w 2"/>
                      <a:gd name="T7" fmla="*/ 0 h 2"/>
                      <a:gd name="T8" fmla="*/ 0 w 2"/>
                      <a:gd name="T9" fmla="*/ 0 h 2"/>
                      <a:gd name="T10" fmla="*/ 0 w 2"/>
                      <a:gd name="T11" fmla="*/ 0 h 2"/>
                      <a:gd name="T12" fmla="*/ 0 w 2"/>
                      <a:gd name="T13" fmla="*/ 0 h 2"/>
                      <a:gd name="T14" fmla="*/ 0 w 2"/>
                      <a:gd name="T15" fmla="*/ 0 h 2"/>
                      <a:gd name="T16" fmla="*/ 2 w 2"/>
                      <a:gd name="T17" fmla="*/ 0 h 2"/>
                      <a:gd name="T18" fmla="*/ 2 w 2"/>
                      <a:gd name="T19" fmla="*/ 0 h 2"/>
                      <a:gd name="T20" fmla="*/ 2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0"/>
                        </a:moveTo>
                        <a:lnTo>
                          <a:pt x="2" y="2"/>
                        </a:lnTo>
                        <a:lnTo>
                          <a:pt x="2" y="2"/>
                        </a:lnTo>
                        <a:lnTo>
                          <a:pt x="2" y="0"/>
                        </a:lnTo>
                        <a:lnTo>
                          <a:pt x="0" y="0"/>
                        </a:lnTo>
                        <a:lnTo>
                          <a:pt x="0"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4" name="Freeform 1662">
                    <a:extLst>
                      <a:ext uri="{FF2B5EF4-FFF2-40B4-BE49-F238E27FC236}">
                        <a16:creationId xmlns:a16="http://schemas.microsoft.com/office/drawing/2014/main" id="{5DF864CB-44FB-48D5-8904-BF7CBB14911C}"/>
                      </a:ext>
                    </a:extLst>
                  </p:cNvPr>
                  <p:cNvSpPr>
                    <a:spLocks/>
                  </p:cNvSpPr>
                  <p:nvPr/>
                </p:nvSpPr>
                <p:spPr bwMode="auto">
                  <a:xfrm>
                    <a:off x="9400" y="3588"/>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5" name="Freeform 1663">
                    <a:extLst>
                      <a:ext uri="{FF2B5EF4-FFF2-40B4-BE49-F238E27FC236}">
                        <a16:creationId xmlns:a16="http://schemas.microsoft.com/office/drawing/2014/main" id="{422219BB-3CC1-4C6D-991F-1974D659796A}"/>
                      </a:ext>
                    </a:extLst>
                  </p:cNvPr>
                  <p:cNvSpPr>
                    <a:spLocks/>
                  </p:cNvSpPr>
                  <p:nvPr/>
                </p:nvSpPr>
                <p:spPr bwMode="auto">
                  <a:xfrm>
                    <a:off x="9400" y="3588"/>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2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2"/>
                        </a:lnTo>
                        <a:lnTo>
                          <a:pt x="0" y="0"/>
                        </a:lnTo>
                        <a:lnTo>
                          <a:pt x="0" y="0"/>
                        </a:lnTo>
                        <a:lnTo>
                          <a:pt x="2" y="0"/>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6" name="Freeform 1664">
                    <a:extLst>
                      <a:ext uri="{FF2B5EF4-FFF2-40B4-BE49-F238E27FC236}">
                        <a16:creationId xmlns:a16="http://schemas.microsoft.com/office/drawing/2014/main" id="{D740455E-FDAD-4809-B232-F5AFF4DE633A}"/>
                      </a:ext>
                    </a:extLst>
                  </p:cNvPr>
                  <p:cNvSpPr>
                    <a:spLocks/>
                  </p:cNvSpPr>
                  <p:nvPr/>
                </p:nvSpPr>
                <p:spPr bwMode="auto">
                  <a:xfrm>
                    <a:off x="9383" y="3785"/>
                    <a:ext cx="1" cy="2"/>
                  </a:xfrm>
                  <a:custGeom>
                    <a:avLst/>
                    <a:gdLst>
                      <a:gd name="T0" fmla="*/ 0 w 1"/>
                      <a:gd name="T1" fmla="*/ 2 h 2"/>
                      <a:gd name="T2" fmla="*/ 0 w 1"/>
                      <a:gd name="T3" fmla="*/ 0 h 2"/>
                      <a:gd name="T4" fmla="*/ 0 w 1"/>
                      <a:gd name="T5" fmla="*/ 0 h 2"/>
                      <a:gd name="T6" fmla="*/ 1 w 1"/>
                      <a:gd name="T7" fmla="*/ 0 h 2"/>
                      <a:gd name="T8" fmla="*/ 1 w 1"/>
                      <a:gd name="T9" fmla="*/ 0 h 2"/>
                      <a:gd name="T10" fmla="*/ 1 w 1"/>
                      <a:gd name="T11" fmla="*/ 0 h 2"/>
                      <a:gd name="T12" fmla="*/ 1 w 1"/>
                      <a:gd name="T13" fmla="*/ 2 h 2"/>
                      <a:gd name="T14" fmla="*/ 1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0"/>
                        </a:lnTo>
                        <a:lnTo>
                          <a:pt x="0" y="0"/>
                        </a:lnTo>
                        <a:lnTo>
                          <a:pt x="1" y="0"/>
                        </a:lnTo>
                        <a:lnTo>
                          <a:pt x="1" y="0"/>
                        </a:lnTo>
                        <a:lnTo>
                          <a:pt x="1" y="0"/>
                        </a:lnTo>
                        <a:lnTo>
                          <a:pt x="1" y="2"/>
                        </a:lnTo>
                        <a:lnTo>
                          <a:pt x="1"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7" name="Freeform 1665">
                    <a:extLst>
                      <a:ext uri="{FF2B5EF4-FFF2-40B4-BE49-F238E27FC236}">
                        <a16:creationId xmlns:a16="http://schemas.microsoft.com/office/drawing/2014/main" id="{B81FDA12-4D70-424C-85FD-C037ACFF86EA}"/>
                      </a:ext>
                    </a:extLst>
                  </p:cNvPr>
                  <p:cNvSpPr>
                    <a:spLocks/>
                  </p:cNvSpPr>
                  <p:nvPr/>
                </p:nvSpPr>
                <p:spPr bwMode="auto">
                  <a:xfrm>
                    <a:off x="9383" y="3785"/>
                    <a:ext cx="1" cy="2"/>
                  </a:xfrm>
                  <a:custGeom>
                    <a:avLst/>
                    <a:gdLst>
                      <a:gd name="T0" fmla="*/ 0 w 1"/>
                      <a:gd name="T1" fmla="*/ 2 h 2"/>
                      <a:gd name="T2" fmla="*/ 0 w 1"/>
                      <a:gd name="T3" fmla="*/ 0 h 2"/>
                      <a:gd name="T4" fmla="*/ 0 w 1"/>
                      <a:gd name="T5" fmla="*/ 0 h 2"/>
                      <a:gd name="T6" fmla="*/ 1 w 1"/>
                      <a:gd name="T7" fmla="*/ 0 h 2"/>
                      <a:gd name="T8" fmla="*/ 1 w 1"/>
                      <a:gd name="T9" fmla="*/ 0 h 2"/>
                      <a:gd name="T10" fmla="*/ 1 w 1"/>
                      <a:gd name="T11" fmla="*/ 0 h 2"/>
                      <a:gd name="T12" fmla="*/ 1 w 1"/>
                      <a:gd name="T13" fmla="*/ 2 h 2"/>
                      <a:gd name="T14" fmla="*/ 1 w 1"/>
                      <a:gd name="T15" fmla="*/ 2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lnTo>
                          <a:pt x="0" y="0"/>
                        </a:lnTo>
                        <a:lnTo>
                          <a:pt x="0" y="0"/>
                        </a:lnTo>
                        <a:lnTo>
                          <a:pt x="1" y="0"/>
                        </a:lnTo>
                        <a:lnTo>
                          <a:pt x="1" y="0"/>
                        </a:lnTo>
                        <a:lnTo>
                          <a:pt x="1" y="0"/>
                        </a:lnTo>
                        <a:lnTo>
                          <a:pt x="1" y="2"/>
                        </a:lnTo>
                        <a:lnTo>
                          <a:pt x="1"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8" name="Freeform 1666">
                    <a:extLst>
                      <a:ext uri="{FF2B5EF4-FFF2-40B4-BE49-F238E27FC236}">
                        <a16:creationId xmlns:a16="http://schemas.microsoft.com/office/drawing/2014/main" id="{2DD7BD56-D36B-4551-96FE-F94A73BC9473}"/>
                      </a:ext>
                    </a:extLst>
                  </p:cNvPr>
                  <p:cNvSpPr>
                    <a:spLocks/>
                  </p:cNvSpPr>
                  <p:nvPr/>
                </p:nvSpPr>
                <p:spPr bwMode="auto">
                  <a:xfrm>
                    <a:off x="9444" y="4055"/>
                    <a:ext cx="2" cy="2"/>
                  </a:xfrm>
                  <a:custGeom>
                    <a:avLst/>
                    <a:gdLst>
                      <a:gd name="T0" fmla="*/ 2 w 2"/>
                      <a:gd name="T1" fmla="*/ 2 h 2"/>
                      <a:gd name="T2" fmla="*/ 2 w 2"/>
                      <a:gd name="T3" fmla="*/ 2 h 2"/>
                      <a:gd name="T4" fmla="*/ 2 w 2"/>
                      <a:gd name="T5" fmla="*/ 2 h 2"/>
                      <a:gd name="T6" fmla="*/ 0 w 2"/>
                      <a:gd name="T7" fmla="*/ 2 h 2"/>
                      <a:gd name="T8" fmla="*/ 0 w 2"/>
                      <a:gd name="T9" fmla="*/ 2 h 2"/>
                      <a:gd name="T10" fmla="*/ 0 w 2"/>
                      <a:gd name="T11" fmla="*/ 2 h 2"/>
                      <a:gd name="T12" fmla="*/ 0 w 2"/>
                      <a:gd name="T13" fmla="*/ 0 h 2"/>
                      <a:gd name="T14" fmla="*/ 0 w 2"/>
                      <a:gd name="T15" fmla="*/ 0 h 2"/>
                      <a:gd name="T16" fmla="*/ 2 w 2"/>
                      <a:gd name="T17" fmla="*/ 0 h 2"/>
                      <a:gd name="T18" fmla="*/ 2 w 2"/>
                      <a:gd name="T19" fmla="*/ 0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0" y="2"/>
                        </a:lnTo>
                        <a:lnTo>
                          <a:pt x="0" y="2"/>
                        </a:lnTo>
                        <a:lnTo>
                          <a:pt x="0" y="2"/>
                        </a:lnTo>
                        <a:lnTo>
                          <a:pt x="0" y="0"/>
                        </a:lnTo>
                        <a:lnTo>
                          <a:pt x="0"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09" name="Freeform 1667">
                    <a:extLst>
                      <a:ext uri="{FF2B5EF4-FFF2-40B4-BE49-F238E27FC236}">
                        <a16:creationId xmlns:a16="http://schemas.microsoft.com/office/drawing/2014/main" id="{E3A260B7-69F5-410E-9CDF-A749E2697948}"/>
                      </a:ext>
                    </a:extLst>
                  </p:cNvPr>
                  <p:cNvSpPr>
                    <a:spLocks/>
                  </p:cNvSpPr>
                  <p:nvPr/>
                </p:nvSpPr>
                <p:spPr bwMode="auto">
                  <a:xfrm>
                    <a:off x="9444" y="4055"/>
                    <a:ext cx="2" cy="2"/>
                  </a:xfrm>
                  <a:custGeom>
                    <a:avLst/>
                    <a:gdLst>
                      <a:gd name="T0" fmla="*/ 2 w 2"/>
                      <a:gd name="T1" fmla="*/ 2 h 2"/>
                      <a:gd name="T2" fmla="*/ 2 w 2"/>
                      <a:gd name="T3" fmla="*/ 2 h 2"/>
                      <a:gd name="T4" fmla="*/ 2 w 2"/>
                      <a:gd name="T5" fmla="*/ 2 h 2"/>
                      <a:gd name="T6" fmla="*/ 0 w 2"/>
                      <a:gd name="T7" fmla="*/ 2 h 2"/>
                      <a:gd name="T8" fmla="*/ 0 w 2"/>
                      <a:gd name="T9" fmla="*/ 2 h 2"/>
                      <a:gd name="T10" fmla="*/ 0 w 2"/>
                      <a:gd name="T11" fmla="*/ 2 h 2"/>
                      <a:gd name="T12" fmla="*/ 0 w 2"/>
                      <a:gd name="T13" fmla="*/ 0 h 2"/>
                      <a:gd name="T14" fmla="*/ 0 w 2"/>
                      <a:gd name="T15" fmla="*/ 0 h 2"/>
                      <a:gd name="T16" fmla="*/ 2 w 2"/>
                      <a:gd name="T17" fmla="*/ 0 h 2"/>
                      <a:gd name="T18" fmla="*/ 2 w 2"/>
                      <a:gd name="T19" fmla="*/ 0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2" y="2"/>
                        </a:lnTo>
                        <a:lnTo>
                          <a:pt x="0" y="2"/>
                        </a:lnTo>
                        <a:lnTo>
                          <a:pt x="0" y="2"/>
                        </a:lnTo>
                        <a:lnTo>
                          <a:pt x="0" y="2"/>
                        </a:lnTo>
                        <a:lnTo>
                          <a:pt x="0" y="0"/>
                        </a:lnTo>
                        <a:lnTo>
                          <a:pt x="0"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0" name="Freeform 1668">
                    <a:extLst>
                      <a:ext uri="{FF2B5EF4-FFF2-40B4-BE49-F238E27FC236}">
                        <a16:creationId xmlns:a16="http://schemas.microsoft.com/office/drawing/2014/main" id="{E1CB24AD-86C2-4ADB-903C-2BAA29DD3539}"/>
                      </a:ext>
                    </a:extLst>
                  </p:cNvPr>
                  <p:cNvSpPr>
                    <a:spLocks/>
                  </p:cNvSpPr>
                  <p:nvPr/>
                </p:nvSpPr>
                <p:spPr bwMode="auto">
                  <a:xfrm>
                    <a:off x="9381" y="4030"/>
                    <a:ext cx="3" cy="2"/>
                  </a:xfrm>
                  <a:custGeom>
                    <a:avLst/>
                    <a:gdLst>
                      <a:gd name="T0" fmla="*/ 2 w 3"/>
                      <a:gd name="T1" fmla="*/ 2 h 2"/>
                      <a:gd name="T2" fmla="*/ 0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0 h 2"/>
                      <a:gd name="T16" fmla="*/ 3 w 3"/>
                      <a:gd name="T17" fmla="*/ 0 h 2"/>
                      <a:gd name="T18" fmla="*/ 2 w 3"/>
                      <a:gd name="T19" fmla="*/ 0 h 2"/>
                      <a:gd name="T20" fmla="*/ 2 w 3"/>
                      <a:gd name="T21" fmla="*/ 2 h 2"/>
                      <a:gd name="T22" fmla="*/ 2 w 3"/>
                      <a:gd name="T23" fmla="*/ 2 h 2"/>
                      <a:gd name="T24" fmla="*/ 2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2"/>
                        </a:moveTo>
                        <a:lnTo>
                          <a:pt x="0" y="2"/>
                        </a:lnTo>
                        <a:lnTo>
                          <a:pt x="0" y="0"/>
                        </a:lnTo>
                        <a:lnTo>
                          <a:pt x="0" y="0"/>
                        </a:lnTo>
                        <a:lnTo>
                          <a:pt x="2" y="0"/>
                        </a:lnTo>
                        <a:lnTo>
                          <a:pt x="2" y="0"/>
                        </a:lnTo>
                        <a:lnTo>
                          <a:pt x="2" y="0"/>
                        </a:lnTo>
                        <a:lnTo>
                          <a:pt x="3" y="0"/>
                        </a:lnTo>
                        <a:lnTo>
                          <a:pt x="3" y="0"/>
                        </a:lnTo>
                        <a:lnTo>
                          <a:pt x="2" y="0"/>
                        </a:lnTo>
                        <a:lnTo>
                          <a:pt x="2"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1" name="Freeform 1669">
                    <a:extLst>
                      <a:ext uri="{FF2B5EF4-FFF2-40B4-BE49-F238E27FC236}">
                        <a16:creationId xmlns:a16="http://schemas.microsoft.com/office/drawing/2014/main" id="{56232AE5-4FD3-4035-9767-E61F8652A877}"/>
                      </a:ext>
                    </a:extLst>
                  </p:cNvPr>
                  <p:cNvSpPr>
                    <a:spLocks/>
                  </p:cNvSpPr>
                  <p:nvPr/>
                </p:nvSpPr>
                <p:spPr bwMode="auto">
                  <a:xfrm>
                    <a:off x="9381" y="4030"/>
                    <a:ext cx="3" cy="2"/>
                  </a:xfrm>
                  <a:custGeom>
                    <a:avLst/>
                    <a:gdLst>
                      <a:gd name="T0" fmla="*/ 2 w 3"/>
                      <a:gd name="T1" fmla="*/ 2 h 2"/>
                      <a:gd name="T2" fmla="*/ 0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0 h 2"/>
                      <a:gd name="T16" fmla="*/ 3 w 3"/>
                      <a:gd name="T17" fmla="*/ 0 h 2"/>
                      <a:gd name="T18" fmla="*/ 2 w 3"/>
                      <a:gd name="T19" fmla="*/ 0 h 2"/>
                      <a:gd name="T20" fmla="*/ 2 w 3"/>
                      <a:gd name="T21" fmla="*/ 2 h 2"/>
                      <a:gd name="T22" fmla="*/ 2 w 3"/>
                      <a:gd name="T23" fmla="*/ 2 h 2"/>
                      <a:gd name="T24" fmla="*/ 2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2"/>
                        </a:moveTo>
                        <a:lnTo>
                          <a:pt x="0" y="2"/>
                        </a:lnTo>
                        <a:lnTo>
                          <a:pt x="0" y="0"/>
                        </a:lnTo>
                        <a:lnTo>
                          <a:pt x="0" y="0"/>
                        </a:lnTo>
                        <a:lnTo>
                          <a:pt x="2" y="0"/>
                        </a:lnTo>
                        <a:lnTo>
                          <a:pt x="2" y="0"/>
                        </a:lnTo>
                        <a:lnTo>
                          <a:pt x="2" y="0"/>
                        </a:lnTo>
                        <a:lnTo>
                          <a:pt x="3" y="0"/>
                        </a:lnTo>
                        <a:lnTo>
                          <a:pt x="3" y="0"/>
                        </a:lnTo>
                        <a:lnTo>
                          <a:pt x="2" y="0"/>
                        </a:lnTo>
                        <a:lnTo>
                          <a:pt x="2"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2" name="Freeform 1670">
                    <a:extLst>
                      <a:ext uri="{FF2B5EF4-FFF2-40B4-BE49-F238E27FC236}">
                        <a16:creationId xmlns:a16="http://schemas.microsoft.com/office/drawing/2014/main" id="{F07D34E6-5C01-4D06-A30E-8B84B07A9B71}"/>
                      </a:ext>
                    </a:extLst>
                  </p:cNvPr>
                  <p:cNvSpPr>
                    <a:spLocks/>
                  </p:cNvSpPr>
                  <p:nvPr/>
                </p:nvSpPr>
                <p:spPr bwMode="auto">
                  <a:xfrm>
                    <a:off x="9396" y="3584"/>
                    <a:ext cx="2" cy="2"/>
                  </a:xfrm>
                  <a:custGeom>
                    <a:avLst/>
                    <a:gdLst>
                      <a:gd name="T0" fmla="*/ 0 w 2"/>
                      <a:gd name="T1" fmla="*/ 0 h 2"/>
                      <a:gd name="T2" fmla="*/ 0 w 2"/>
                      <a:gd name="T3" fmla="*/ 0 h 2"/>
                      <a:gd name="T4" fmla="*/ 2 w 2"/>
                      <a:gd name="T5" fmla="*/ 0 h 2"/>
                      <a:gd name="T6" fmla="*/ 2 w 2"/>
                      <a:gd name="T7" fmla="*/ 2 h 2"/>
                      <a:gd name="T8" fmla="*/ 2 w 2"/>
                      <a:gd name="T9" fmla="*/ 2 h 2"/>
                      <a:gd name="T10" fmla="*/ 0 w 2"/>
                      <a:gd name="T11" fmla="*/ 2 h 2"/>
                      <a:gd name="T12" fmla="*/ 0 w 2"/>
                      <a:gd name="T13" fmla="*/ 2 h 2"/>
                      <a:gd name="T14" fmla="*/ 0 w 2"/>
                      <a:gd name="T15" fmla="*/ 2 h 2"/>
                      <a:gd name="T16" fmla="*/ 0 w 2"/>
                      <a:gd name="T17" fmla="*/ 2 h 2"/>
                      <a:gd name="T18" fmla="*/ 0 w 2"/>
                      <a:gd name="T19" fmla="*/ 0 h 2"/>
                      <a:gd name="T20" fmla="*/ 0 w 2"/>
                      <a:gd name="T21" fmla="*/ 0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2" y="0"/>
                        </a:lnTo>
                        <a:lnTo>
                          <a:pt x="2" y="2"/>
                        </a:lnTo>
                        <a:lnTo>
                          <a:pt x="2" y="2"/>
                        </a:lnTo>
                        <a:lnTo>
                          <a:pt x="0" y="2"/>
                        </a:lnTo>
                        <a:lnTo>
                          <a:pt x="0" y="2"/>
                        </a:lnTo>
                        <a:lnTo>
                          <a:pt x="0" y="2"/>
                        </a:lnTo>
                        <a:lnTo>
                          <a:pt x="0" y="2"/>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3" name="Freeform 1671">
                    <a:extLst>
                      <a:ext uri="{FF2B5EF4-FFF2-40B4-BE49-F238E27FC236}">
                        <a16:creationId xmlns:a16="http://schemas.microsoft.com/office/drawing/2014/main" id="{3EFDB8EA-0625-41D2-8380-5DE2D9913598}"/>
                      </a:ext>
                    </a:extLst>
                  </p:cNvPr>
                  <p:cNvSpPr>
                    <a:spLocks/>
                  </p:cNvSpPr>
                  <p:nvPr/>
                </p:nvSpPr>
                <p:spPr bwMode="auto">
                  <a:xfrm>
                    <a:off x="9396" y="3584"/>
                    <a:ext cx="2" cy="2"/>
                  </a:xfrm>
                  <a:custGeom>
                    <a:avLst/>
                    <a:gdLst>
                      <a:gd name="T0" fmla="*/ 0 w 2"/>
                      <a:gd name="T1" fmla="*/ 0 h 2"/>
                      <a:gd name="T2" fmla="*/ 0 w 2"/>
                      <a:gd name="T3" fmla="*/ 0 h 2"/>
                      <a:gd name="T4" fmla="*/ 2 w 2"/>
                      <a:gd name="T5" fmla="*/ 0 h 2"/>
                      <a:gd name="T6" fmla="*/ 2 w 2"/>
                      <a:gd name="T7" fmla="*/ 2 h 2"/>
                      <a:gd name="T8" fmla="*/ 2 w 2"/>
                      <a:gd name="T9" fmla="*/ 2 h 2"/>
                      <a:gd name="T10" fmla="*/ 0 w 2"/>
                      <a:gd name="T11" fmla="*/ 2 h 2"/>
                      <a:gd name="T12" fmla="*/ 0 w 2"/>
                      <a:gd name="T13" fmla="*/ 2 h 2"/>
                      <a:gd name="T14" fmla="*/ 0 w 2"/>
                      <a:gd name="T15" fmla="*/ 2 h 2"/>
                      <a:gd name="T16" fmla="*/ 0 w 2"/>
                      <a:gd name="T17" fmla="*/ 2 h 2"/>
                      <a:gd name="T18" fmla="*/ 0 w 2"/>
                      <a:gd name="T19" fmla="*/ 0 h 2"/>
                      <a:gd name="T20" fmla="*/ 0 w 2"/>
                      <a:gd name="T21" fmla="*/ 0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2" y="0"/>
                        </a:lnTo>
                        <a:lnTo>
                          <a:pt x="2" y="2"/>
                        </a:lnTo>
                        <a:lnTo>
                          <a:pt x="2" y="2"/>
                        </a:lnTo>
                        <a:lnTo>
                          <a:pt x="0" y="2"/>
                        </a:lnTo>
                        <a:lnTo>
                          <a:pt x="0" y="2"/>
                        </a:lnTo>
                        <a:lnTo>
                          <a:pt x="0" y="2"/>
                        </a:lnTo>
                        <a:lnTo>
                          <a:pt x="0" y="2"/>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4" name="Freeform 1672">
                    <a:extLst>
                      <a:ext uri="{FF2B5EF4-FFF2-40B4-BE49-F238E27FC236}">
                        <a16:creationId xmlns:a16="http://schemas.microsoft.com/office/drawing/2014/main" id="{6E3ABFFB-E908-47DC-8799-5CCE4F7D7DFA}"/>
                      </a:ext>
                    </a:extLst>
                  </p:cNvPr>
                  <p:cNvSpPr>
                    <a:spLocks/>
                  </p:cNvSpPr>
                  <p:nvPr/>
                </p:nvSpPr>
                <p:spPr bwMode="auto">
                  <a:xfrm>
                    <a:off x="9365" y="3699"/>
                    <a:ext cx="4" cy="2"/>
                  </a:xfrm>
                  <a:custGeom>
                    <a:avLst/>
                    <a:gdLst>
                      <a:gd name="T0" fmla="*/ 2 w 4"/>
                      <a:gd name="T1" fmla="*/ 0 h 2"/>
                      <a:gd name="T2" fmla="*/ 2 w 4"/>
                      <a:gd name="T3" fmla="*/ 0 h 2"/>
                      <a:gd name="T4" fmla="*/ 4 w 4"/>
                      <a:gd name="T5" fmla="*/ 0 h 2"/>
                      <a:gd name="T6" fmla="*/ 4 w 4"/>
                      <a:gd name="T7" fmla="*/ 2 h 2"/>
                      <a:gd name="T8" fmla="*/ 4 w 4"/>
                      <a:gd name="T9" fmla="*/ 2 h 2"/>
                      <a:gd name="T10" fmla="*/ 2 w 4"/>
                      <a:gd name="T11" fmla="*/ 2 h 2"/>
                      <a:gd name="T12" fmla="*/ 2 w 4"/>
                      <a:gd name="T13" fmla="*/ 2 h 2"/>
                      <a:gd name="T14" fmla="*/ 2 w 4"/>
                      <a:gd name="T15" fmla="*/ 2 h 2"/>
                      <a:gd name="T16" fmla="*/ 2 w 4"/>
                      <a:gd name="T17" fmla="*/ 2 h 2"/>
                      <a:gd name="T18" fmla="*/ 2 w 4"/>
                      <a:gd name="T19" fmla="*/ 0 h 2"/>
                      <a:gd name="T20" fmla="*/ 0 w 4"/>
                      <a:gd name="T21" fmla="*/ 0 h 2"/>
                      <a:gd name="T22" fmla="*/ 0 w 4"/>
                      <a:gd name="T23" fmla="*/ 0 h 2"/>
                      <a:gd name="T24" fmla="*/ 2 w 4"/>
                      <a:gd name="T25" fmla="*/ 0 h 2"/>
                      <a:gd name="T26" fmla="*/ 2 w 4"/>
                      <a:gd name="T27" fmla="*/ 0 h 2"/>
                      <a:gd name="T28" fmla="*/ 2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0"/>
                        </a:moveTo>
                        <a:lnTo>
                          <a:pt x="2" y="0"/>
                        </a:lnTo>
                        <a:lnTo>
                          <a:pt x="4" y="0"/>
                        </a:lnTo>
                        <a:lnTo>
                          <a:pt x="4" y="2"/>
                        </a:lnTo>
                        <a:lnTo>
                          <a:pt x="4" y="2"/>
                        </a:lnTo>
                        <a:lnTo>
                          <a:pt x="2" y="2"/>
                        </a:lnTo>
                        <a:lnTo>
                          <a:pt x="2" y="2"/>
                        </a:lnTo>
                        <a:lnTo>
                          <a:pt x="2" y="2"/>
                        </a:lnTo>
                        <a:lnTo>
                          <a:pt x="2" y="2"/>
                        </a:lnTo>
                        <a:lnTo>
                          <a:pt x="2"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5" name="Freeform 1673">
                    <a:extLst>
                      <a:ext uri="{FF2B5EF4-FFF2-40B4-BE49-F238E27FC236}">
                        <a16:creationId xmlns:a16="http://schemas.microsoft.com/office/drawing/2014/main" id="{A2C0951A-7EB8-48F3-97E9-10A12EC7009E}"/>
                      </a:ext>
                    </a:extLst>
                  </p:cNvPr>
                  <p:cNvSpPr>
                    <a:spLocks/>
                  </p:cNvSpPr>
                  <p:nvPr/>
                </p:nvSpPr>
                <p:spPr bwMode="auto">
                  <a:xfrm>
                    <a:off x="9365" y="3699"/>
                    <a:ext cx="4" cy="2"/>
                  </a:xfrm>
                  <a:custGeom>
                    <a:avLst/>
                    <a:gdLst>
                      <a:gd name="T0" fmla="*/ 2 w 4"/>
                      <a:gd name="T1" fmla="*/ 0 h 2"/>
                      <a:gd name="T2" fmla="*/ 2 w 4"/>
                      <a:gd name="T3" fmla="*/ 0 h 2"/>
                      <a:gd name="T4" fmla="*/ 4 w 4"/>
                      <a:gd name="T5" fmla="*/ 0 h 2"/>
                      <a:gd name="T6" fmla="*/ 4 w 4"/>
                      <a:gd name="T7" fmla="*/ 2 h 2"/>
                      <a:gd name="T8" fmla="*/ 4 w 4"/>
                      <a:gd name="T9" fmla="*/ 2 h 2"/>
                      <a:gd name="T10" fmla="*/ 2 w 4"/>
                      <a:gd name="T11" fmla="*/ 2 h 2"/>
                      <a:gd name="T12" fmla="*/ 2 w 4"/>
                      <a:gd name="T13" fmla="*/ 2 h 2"/>
                      <a:gd name="T14" fmla="*/ 2 w 4"/>
                      <a:gd name="T15" fmla="*/ 2 h 2"/>
                      <a:gd name="T16" fmla="*/ 2 w 4"/>
                      <a:gd name="T17" fmla="*/ 2 h 2"/>
                      <a:gd name="T18" fmla="*/ 2 w 4"/>
                      <a:gd name="T19" fmla="*/ 0 h 2"/>
                      <a:gd name="T20" fmla="*/ 0 w 4"/>
                      <a:gd name="T21" fmla="*/ 0 h 2"/>
                      <a:gd name="T22" fmla="*/ 0 w 4"/>
                      <a:gd name="T23" fmla="*/ 0 h 2"/>
                      <a:gd name="T24" fmla="*/ 2 w 4"/>
                      <a:gd name="T25" fmla="*/ 0 h 2"/>
                      <a:gd name="T26" fmla="*/ 2 w 4"/>
                      <a:gd name="T27" fmla="*/ 0 h 2"/>
                      <a:gd name="T28" fmla="*/ 2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2" y="0"/>
                        </a:moveTo>
                        <a:lnTo>
                          <a:pt x="2" y="0"/>
                        </a:lnTo>
                        <a:lnTo>
                          <a:pt x="4" y="0"/>
                        </a:lnTo>
                        <a:lnTo>
                          <a:pt x="4" y="2"/>
                        </a:lnTo>
                        <a:lnTo>
                          <a:pt x="4" y="2"/>
                        </a:lnTo>
                        <a:lnTo>
                          <a:pt x="2" y="2"/>
                        </a:lnTo>
                        <a:lnTo>
                          <a:pt x="2" y="2"/>
                        </a:lnTo>
                        <a:lnTo>
                          <a:pt x="2" y="2"/>
                        </a:lnTo>
                        <a:lnTo>
                          <a:pt x="2" y="2"/>
                        </a:lnTo>
                        <a:lnTo>
                          <a:pt x="2"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6" name="Freeform 1674">
                    <a:extLst>
                      <a:ext uri="{FF2B5EF4-FFF2-40B4-BE49-F238E27FC236}">
                        <a16:creationId xmlns:a16="http://schemas.microsoft.com/office/drawing/2014/main" id="{86CB1EF7-11E3-40DE-83A2-79E98C75D7B3}"/>
                      </a:ext>
                    </a:extLst>
                  </p:cNvPr>
                  <p:cNvSpPr>
                    <a:spLocks/>
                  </p:cNvSpPr>
                  <p:nvPr/>
                </p:nvSpPr>
                <p:spPr bwMode="auto">
                  <a:xfrm>
                    <a:off x="9373" y="3670"/>
                    <a:ext cx="2" cy="4"/>
                  </a:xfrm>
                  <a:custGeom>
                    <a:avLst/>
                    <a:gdLst>
                      <a:gd name="T0" fmla="*/ 2 w 2"/>
                      <a:gd name="T1" fmla="*/ 0 h 4"/>
                      <a:gd name="T2" fmla="*/ 2 w 2"/>
                      <a:gd name="T3" fmla="*/ 2 h 4"/>
                      <a:gd name="T4" fmla="*/ 2 w 2"/>
                      <a:gd name="T5" fmla="*/ 2 h 4"/>
                      <a:gd name="T6" fmla="*/ 2 w 2"/>
                      <a:gd name="T7" fmla="*/ 2 h 4"/>
                      <a:gd name="T8" fmla="*/ 2 w 2"/>
                      <a:gd name="T9" fmla="*/ 2 h 4"/>
                      <a:gd name="T10" fmla="*/ 2 w 2"/>
                      <a:gd name="T11" fmla="*/ 4 h 4"/>
                      <a:gd name="T12" fmla="*/ 2 w 2"/>
                      <a:gd name="T13" fmla="*/ 4 h 4"/>
                      <a:gd name="T14" fmla="*/ 2 w 2"/>
                      <a:gd name="T15" fmla="*/ 4 h 4"/>
                      <a:gd name="T16" fmla="*/ 0 w 2"/>
                      <a:gd name="T17" fmla="*/ 4 h 4"/>
                      <a:gd name="T18" fmla="*/ 0 w 2"/>
                      <a:gd name="T19" fmla="*/ 4 h 4"/>
                      <a:gd name="T20" fmla="*/ 0 w 2"/>
                      <a:gd name="T21" fmla="*/ 2 h 4"/>
                      <a:gd name="T22" fmla="*/ 0 w 2"/>
                      <a:gd name="T23" fmla="*/ 2 h 4"/>
                      <a:gd name="T24" fmla="*/ 0 w 2"/>
                      <a:gd name="T25" fmla="*/ 0 h 4"/>
                      <a:gd name="T26" fmla="*/ 0 w 2"/>
                      <a:gd name="T27" fmla="*/ 0 h 4"/>
                      <a:gd name="T28" fmla="*/ 2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0"/>
                        </a:moveTo>
                        <a:lnTo>
                          <a:pt x="2" y="2"/>
                        </a:lnTo>
                        <a:lnTo>
                          <a:pt x="2" y="2"/>
                        </a:lnTo>
                        <a:lnTo>
                          <a:pt x="2" y="2"/>
                        </a:lnTo>
                        <a:lnTo>
                          <a:pt x="2" y="2"/>
                        </a:lnTo>
                        <a:lnTo>
                          <a:pt x="2" y="4"/>
                        </a:lnTo>
                        <a:lnTo>
                          <a:pt x="2" y="4"/>
                        </a:lnTo>
                        <a:lnTo>
                          <a:pt x="2" y="4"/>
                        </a:lnTo>
                        <a:lnTo>
                          <a:pt x="0" y="4"/>
                        </a:lnTo>
                        <a:lnTo>
                          <a:pt x="0" y="4"/>
                        </a:lnTo>
                        <a:lnTo>
                          <a:pt x="0" y="2"/>
                        </a:lnTo>
                        <a:lnTo>
                          <a:pt x="0" y="2"/>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7" name="Freeform 1675">
                    <a:extLst>
                      <a:ext uri="{FF2B5EF4-FFF2-40B4-BE49-F238E27FC236}">
                        <a16:creationId xmlns:a16="http://schemas.microsoft.com/office/drawing/2014/main" id="{05D891BA-DD70-4B0F-A896-2A83BF261440}"/>
                      </a:ext>
                    </a:extLst>
                  </p:cNvPr>
                  <p:cNvSpPr>
                    <a:spLocks/>
                  </p:cNvSpPr>
                  <p:nvPr/>
                </p:nvSpPr>
                <p:spPr bwMode="auto">
                  <a:xfrm>
                    <a:off x="9373" y="3670"/>
                    <a:ext cx="2" cy="4"/>
                  </a:xfrm>
                  <a:custGeom>
                    <a:avLst/>
                    <a:gdLst>
                      <a:gd name="T0" fmla="*/ 2 w 2"/>
                      <a:gd name="T1" fmla="*/ 0 h 4"/>
                      <a:gd name="T2" fmla="*/ 2 w 2"/>
                      <a:gd name="T3" fmla="*/ 2 h 4"/>
                      <a:gd name="T4" fmla="*/ 2 w 2"/>
                      <a:gd name="T5" fmla="*/ 2 h 4"/>
                      <a:gd name="T6" fmla="*/ 2 w 2"/>
                      <a:gd name="T7" fmla="*/ 2 h 4"/>
                      <a:gd name="T8" fmla="*/ 2 w 2"/>
                      <a:gd name="T9" fmla="*/ 2 h 4"/>
                      <a:gd name="T10" fmla="*/ 2 w 2"/>
                      <a:gd name="T11" fmla="*/ 4 h 4"/>
                      <a:gd name="T12" fmla="*/ 2 w 2"/>
                      <a:gd name="T13" fmla="*/ 4 h 4"/>
                      <a:gd name="T14" fmla="*/ 2 w 2"/>
                      <a:gd name="T15" fmla="*/ 4 h 4"/>
                      <a:gd name="T16" fmla="*/ 0 w 2"/>
                      <a:gd name="T17" fmla="*/ 4 h 4"/>
                      <a:gd name="T18" fmla="*/ 0 w 2"/>
                      <a:gd name="T19" fmla="*/ 4 h 4"/>
                      <a:gd name="T20" fmla="*/ 0 w 2"/>
                      <a:gd name="T21" fmla="*/ 2 h 4"/>
                      <a:gd name="T22" fmla="*/ 0 w 2"/>
                      <a:gd name="T23" fmla="*/ 2 h 4"/>
                      <a:gd name="T24" fmla="*/ 0 w 2"/>
                      <a:gd name="T25" fmla="*/ 0 h 4"/>
                      <a:gd name="T26" fmla="*/ 0 w 2"/>
                      <a:gd name="T27" fmla="*/ 0 h 4"/>
                      <a:gd name="T28" fmla="*/ 2 w 2"/>
                      <a:gd name="T2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0"/>
                        </a:moveTo>
                        <a:lnTo>
                          <a:pt x="2" y="2"/>
                        </a:lnTo>
                        <a:lnTo>
                          <a:pt x="2" y="2"/>
                        </a:lnTo>
                        <a:lnTo>
                          <a:pt x="2" y="2"/>
                        </a:lnTo>
                        <a:lnTo>
                          <a:pt x="2" y="2"/>
                        </a:lnTo>
                        <a:lnTo>
                          <a:pt x="2" y="4"/>
                        </a:lnTo>
                        <a:lnTo>
                          <a:pt x="2" y="4"/>
                        </a:lnTo>
                        <a:lnTo>
                          <a:pt x="2" y="4"/>
                        </a:lnTo>
                        <a:lnTo>
                          <a:pt x="0" y="4"/>
                        </a:lnTo>
                        <a:lnTo>
                          <a:pt x="0" y="4"/>
                        </a:lnTo>
                        <a:lnTo>
                          <a:pt x="0" y="2"/>
                        </a:lnTo>
                        <a:lnTo>
                          <a:pt x="0" y="2"/>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8" name="Freeform 1676">
                    <a:extLst>
                      <a:ext uri="{FF2B5EF4-FFF2-40B4-BE49-F238E27FC236}">
                        <a16:creationId xmlns:a16="http://schemas.microsoft.com/office/drawing/2014/main" id="{0BBAFDA1-7914-4AA4-80B5-65AF78CCEAE8}"/>
                      </a:ext>
                    </a:extLst>
                  </p:cNvPr>
                  <p:cNvSpPr>
                    <a:spLocks/>
                  </p:cNvSpPr>
                  <p:nvPr/>
                </p:nvSpPr>
                <p:spPr bwMode="auto">
                  <a:xfrm>
                    <a:off x="9396" y="3578"/>
                    <a:ext cx="6" cy="2"/>
                  </a:xfrm>
                  <a:custGeom>
                    <a:avLst/>
                    <a:gdLst>
                      <a:gd name="T0" fmla="*/ 4 w 6"/>
                      <a:gd name="T1" fmla="*/ 0 h 2"/>
                      <a:gd name="T2" fmla="*/ 4 w 6"/>
                      <a:gd name="T3" fmla="*/ 0 h 2"/>
                      <a:gd name="T4" fmla="*/ 4 w 6"/>
                      <a:gd name="T5" fmla="*/ 0 h 2"/>
                      <a:gd name="T6" fmla="*/ 6 w 6"/>
                      <a:gd name="T7" fmla="*/ 0 h 2"/>
                      <a:gd name="T8" fmla="*/ 6 w 6"/>
                      <a:gd name="T9" fmla="*/ 2 h 2"/>
                      <a:gd name="T10" fmla="*/ 4 w 6"/>
                      <a:gd name="T11" fmla="*/ 2 h 2"/>
                      <a:gd name="T12" fmla="*/ 4 w 6"/>
                      <a:gd name="T13" fmla="*/ 2 h 2"/>
                      <a:gd name="T14" fmla="*/ 4 w 6"/>
                      <a:gd name="T15" fmla="*/ 2 h 2"/>
                      <a:gd name="T16" fmla="*/ 2 w 6"/>
                      <a:gd name="T17" fmla="*/ 2 h 2"/>
                      <a:gd name="T18" fmla="*/ 2 w 6"/>
                      <a:gd name="T19" fmla="*/ 2 h 2"/>
                      <a:gd name="T20" fmla="*/ 0 w 6"/>
                      <a:gd name="T21" fmla="*/ 2 h 2"/>
                      <a:gd name="T22" fmla="*/ 0 w 6"/>
                      <a:gd name="T23" fmla="*/ 2 h 2"/>
                      <a:gd name="T24" fmla="*/ 0 w 6"/>
                      <a:gd name="T25" fmla="*/ 0 h 2"/>
                      <a:gd name="T26" fmla="*/ 0 w 6"/>
                      <a:gd name="T27" fmla="*/ 0 h 2"/>
                      <a:gd name="T28" fmla="*/ 0 w 6"/>
                      <a:gd name="T29" fmla="*/ 0 h 2"/>
                      <a:gd name="T30" fmla="*/ 2 w 6"/>
                      <a:gd name="T31" fmla="*/ 0 h 2"/>
                      <a:gd name="T32" fmla="*/ 2 w 6"/>
                      <a:gd name="T33" fmla="*/ 0 h 2"/>
                      <a:gd name="T34" fmla="*/ 4 w 6"/>
                      <a:gd name="T35" fmla="*/ 0 h 2"/>
                      <a:gd name="T36" fmla="*/ 4 w 6"/>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4" y="0"/>
                        </a:moveTo>
                        <a:lnTo>
                          <a:pt x="4" y="0"/>
                        </a:lnTo>
                        <a:lnTo>
                          <a:pt x="4" y="0"/>
                        </a:lnTo>
                        <a:lnTo>
                          <a:pt x="6" y="0"/>
                        </a:lnTo>
                        <a:lnTo>
                          <a:pt x="6" y="2"/>
                        </a:lnTo>
                        <a:lnTo>
                          <a:pt x="4" y="2"/>
                        </a:lnTo>
                        <a:lnTo>
                          <a:pt x="4" y="2"/>
                        </a:lnTo>
                        <a:lnTo>
                          <a:pt x="4" y="2"/>
                        </a:lnTo>
                        <a:lnTo>
                          <a:pt x="2" y="2"/>
                        </a:lnTo>
                        <a:lnTo>
                          <a:pt x="2" y="2"/>
                        </a:lnTo>
                        <a:lnTo>
                          <a:pt x="0" y="2"/>
                        </a:lnTo>
                        <a:lnTo>
                          <a:pt x="0" y="2"/>
                        </a:lnTo>
                        <a:lnTo>
                          <a:pt x="0" y="0"/>
                        </a:lnTo>
                        <a:lnTo>
                          <a:pt x="0" y="0"/>
                        </a:lnTo>
                        <a:lnTo>
                          <a:pt x="0" y="0"/>
                        </a:lnTo>
                        <a:lnTo>
                          <a:pt x="2" y="0"/>
                        </a:lnTo>
                        <a:lnTo>
                          <a:pt x="2"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19" name="Freeform 1677">
                    <a:extLst>
                      <a:ext uri="{FF2B5EF4-FFF2-40B4-BE49-F238E27FC236}">
                        <a16:creationId xmlns:a16="http://schemas.microsoft.com/office/drawing/2014/main" id="{8AC81BB8-97A4-4869-9760-D687A7AD9A2C}"/>
                      </a:ext>
                    </a:extLst>
                  </p:cNvPr>
                  <p:cNvSpPr>
                    <a:spLocks/>
                  </p:cNvSpPr>
                  <p:nvPr/>
                </p:nvSpPr>
                <p:spPr bwMode="auto">
                  <a:xfrm>
                    <a:off x="9396" y="3578"/>
                    <a:ext cx="6" cy="2"/>
                  </a:xfrm>
                  <a:custGeom>
                    <a:avLst/>
                    <a:gdLst>
                      <a:gd name="T0" fmla="*/ 4 w 6"/>
                      <a:gd name="T1" fmla="*/ 0 h 2"/>
                      <a:gd name="T2" fmla="*/ 4 w 6"/>
                      <a:gd name="T3" fmla="*/ 0 h 2"/>
                      <a:gd name="T4" fmla="*/ 4 w 6"/>
                      <a:gd name="T5" fmla="*/ 0 h 2"/>
                      <a:gd name="T6" fmla="*/ 6 w 6"/>
                      <a:gd name="T7" fmla="*/ 0 h 2"/>
                      <a:gd name="T8" fmla="*/ 6 w 6"/>
                      <a:gd name="T9" fmla="*/ 2 h 2"/>
                      <a:gd name="T10" fmla="*/ 4 w 6"/>
                      <a:gd name="T11" fmla="*/ 2 h 2"/>
                      <a:gd name="T12" fmla="*/ 4 w 6"/>
                      <a:gd name="T13" fmla="*/ 2 h 2"/>
                      <a:gd name="T14" fmla="*/ 4 w 6"/>
                      <a:gd name="T15" fmla="*/ 2 h 2"/>
                      <a:gd name="T16" fmla="*/ 2 w 6"/>
                      <a:gd name="T17" fmla="*/ 2 h 2"/>
                      <a:gd name="T18" fmla="*/ 2 w 6"/>
                      <a:gd name="T19" fmla="*/ 2 h 2"/>
                      <a:gd name="T20" fmla="*/ 0 w 6"/>
                      <a:gd name="T21" fmla="*/ 2 h 2"/>
                      <a:gd name="T22" fmla="*/ 0 w 6"/>
                      <a:gd name="T23" fmla="*/ 2 h 2"/>
                      <a:gd name="T24" fmla="*/ 0 w 6"/>
                      <a:gd name="T25" fmla="*/ 0 h 2"/>
                      <a:gd name="T26" fmla="*/ 0 w 6"/>
                      <a:gd name="T27" fmla="*/ 0 h 2"/>
                      <a:gd name="T28" fmla="*/ 0 w 6"/>
                      <a:gd name="T29" fmla="*/ 0 h 2"/>
                      <a:gd name="T30" fmla="*/ 2 w 6"/>
                      <a:gd name="T31" fmla="*/ 0 h 2"/>
                      <a:gd name="T32" fmla="*/ 2 w 6"/>
                      <a:gd name="T33" fmla="*/ 0 h 2"/>
                      <a:gd name="T34" fmla="*/ 4 w 6"/>
                      <a:gd name="T35" fmla="*/ 0 h 2"/>
                      <a:gd name="T36" fmla="*/ 4 w 6"/>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4" y="0"/>
                        </a:moveTo>
                        <a:lnTo>
                          <a:pt x="4" y="0"/>
                        </a:lnTo>
                        <a:lnTo>
                          <a:pt x="4" y="0"/>
                        </a:lnTo>
                        <a:lnTo>
                          <a:pt x="6" y="0"/>
                        </a:lnTo>
                        <a:lnTo>
                          <a:pt x="6" y="2"/>
                        </a:lnTo>
                        <a:lnTo>
                          <a:pt x="4" y="2"/>
                        </a:lnTo>
                        <a:lnTo>
                          <a:pt x="4" y="2"/>
                        </a:lnTo>
                        <a:lnTo>
                          <a:pt x="4" y="2"/>
                        </a:lnTo>
                        <a:lnTo>
                          <a:pt x="2" y="2"/>
                        </a:lnTo>
                        <a:lnTo>
                          <a:pt x="2" y="2"/>
                        </a:lnTo>
                        <a:lnTo>
                          <a:pt x="0" y="2"/>
                        </a:lnTo>
                        <a:lnTo>
                          <a:pt x="0" y="2"/>
                        </a:lnTo>
                        <a:lnTo>
                          <a:pt x="0" y="0"/>
                        </a:lnTo>
                        <a:lnTo>
                          <a:pt x="0" y="0"/>
                        </a:lnTo>
                        <a:lnTo>
                          <a:pt x="0" y="0"/>
                        </a:lnTo>
                        <a:lnTo>
                          <a:pt x="2" y="0"/>
                        </a:lnTo>
                        <a:lnTo>
                          <a:pt x="2"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0" name="Freeform 1678">
                    <a:extLst>
                      <a:ext uri="{FF2B5EF4-FFF2-40B4-BE49-F238E27FC236}">
                        <a16:creationId xmlns:a16="http://schemas.microsoft.com/office/drawing/2014/main" id="{AB99B778-F846-493C-B9B5-962DBD8F7DEA}"/>
                      </a:ext>
                    </a:extLst>
                  </p:cNvPr>
                  <p:cNvSpPr>
                    <a:spLocks/>
                  </p:cNvSpPr>
                  <p:nvPr/>
                </p:nvSpPr>
                <p:spPr bwMode="auto">
                  <a:xfrm>
                    <a:off x="9400" y="3584"/>
                    <a:ext cx="4" cy="2"/>
                  </a:xfrm>
                  <a:custGeom>
                    <a:avLst/>
                    <a:gdLst>
                      <a:gd name="T0" fmla="*/ 4 w 4"/>
                      <a:gd name="T1" fmla="*/ 2 h 2"/>
                      <a:gd name="T2" fmla="*/ 4 w 4"/>
                      <a:gd name="T3" fmla="*/ 2 h 2"/>
                      <a:gd name="T4" fmla="*/ 2 w 4"/>
                      <a:gd name="T5" fmla="*/ 2 h 2"/>
                      <a:gd name="T6" fmla="*/ 2 w 4"/>
                      <a:gd name="T7" fmla="*/ 2 h 2"/>
                      <a:gd name="T8" fmla="*/ 2 w 4"/>
                      <a:gd name="T9" fmla="*/ 2 h 2"/>
                      <a:gd name="T10" fmla="*/ 2 w 4"/>
                      <a:gd name="T11" fmla="*/ 2 h 2"/>
                      <a:gd name="T12" fmla="*/ 0 w 4"/>
                      <a:gd name="T13" fmla="*/ 2 h 2"/>
                      <a:gd name="T14" fmla="*/ 0 w 4"/>
                      <a:gd name="T15" fmla="*/ 2 h 2"/>
                      <a:gd name="T16" fmla="*/ 0 w 4"/>
                      <a:gd name="T17" fmla="*/ 2 h 2"/>
                      <a:gd name="T18" fmla="*/ 0 w 4"/>
                      <a:gd name="T19" fmla="*/ 0 h 2"/>
                      <a:gd name="T20" fmla="*/ 0 w 4"/>
                      <a:gd name="T21" fmla="*/ 0 h 2"/>
                      <a:gd name="T22" fmla="*/ 0 w 4"/>
                      <a:gd name="T23" fmla="*/ 0 h 2"/>
                      <a:gd name="T24" fmla="*/ 0 w 4"/>
                      <a:gd name="T25" fmla="*/ 0 h 2"/>
                      <a:gd name="T26" fmla="*/ 2 w 4"/>
                      <a:gd name="T27" fmla="*/ 0 h 2"/>
                      <a:gd name="T28" fmla="*/ 2 w 4"/>
                      <a:gd name="T29" fmla="*/ 0 h 2"/>
                      <a:gd name="T30" fmla="*/ 2 w 4"/>
                      <a:gd name="T31" fmla="*/ 0 h 2"/>
                      <a:gd name="T32" fmla="*/ 4 w 4"/>
                      <a:gd name="T33" fmla="*/ 0 h 2"/>
                      <a:gd name="T34" fmla="*/ 4 w 4"/>
                      <a:gd name="T35" fmla="*/ 0 h 2"/>
                      <a:gd name="T36" fmla="*/ 4 w 4"/>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
                        <a:moveTo>
                          <a:pt x="4" y="2"/>
                        </a:moveTo>
                        <a:lnTo>
                          <a:pt x="4" y="2"/>
                        </a:lnTo>
                        <a:lnTo>
                          <a:pt x="2" y="2"/>
                        </a:lnTo>
                        <a:lnTo>
                          <a:pt x="2" y="2"/>
                        </a:lnTo>
                        <a:lnTo>
                          <a:pt x="2" y="2"/>
                        </a:lnTo>
                        <a:lnTo>
                          <a:pt x="2" y="2"/>
                        </a:lnTo>
                        <a:lnTo>
                          <a:pt x="0" y="2"/>
                        </a:lnTo>
                        <a:lnTo>
                          <a:pt x="0" y="2"/>
                        </a:lnTo>
                        <a:lnTo>
                          <a:pt x="0" y="2"/>
                        </a:lnTo>
                        <a:lnTo>
                          <a:pt x="0" y="0"/>
                        </a:lnTo>
                        <a:lnTo>
                          <a:pt x="0" y="0"/>
                        </a:lnTo>
                        <a:lnTo>
                          <a:pt x="0" y="0"/>
                        </a:lnTo>
                        <a:lnTo>
                          <a:pt x="0" y="0"/>
                        </a:lnTo>
                        <a:lnTo>
                          <a:pt x="2" y="0"/>
                        </a:lnTo>
                        <a:lnTo>
                          <a:pt x="2" y="0"/>
                        </a:lnTo>
                        <a:lnTo>
                          <a:pt x="2" y="0"/>
                        </a:lnTo>
                        <a:lnTo>
                          <a:pt x="4" y="0"/>
                        </a:lnTo>
                        <a:lnTo>
                          <a:pt x="4" y="0"/>
                        </a:lnTo>
                        <a:lnTo>
                          <a:pt x="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1" name="Freeform 1679">
                    <a:extLst>
                      <a:ext uri="{FF2B5EF4-FFF2-40B4-BE49-F238E27FC236}">
                        <a16:creationId xmlns:a16="http://schemas.microsoft.com/office/drawing/2014/main" id="{468BF5B6-5B74-4EFE-B201-1C7146D5C472}"/>
                      </a:ext>
                    </a:extLst>
                  </p:cNvPr>
                  <p:cNvSpPr>
                    <a:spLocks/>
                  </p:cNvSpPr>
                  <p:nvPr/>
                </p:nvSpPr>
                <p:spPr bwMode="auto">
                  <a:xfrm>
                    <a:off x="9400" y="3584"/>
                    <a:ext cx="4" cy="2"/>
                  </a:xfrm>
                  <a:custGeom>
                    <a:avLst/>
                    <a:gdLst>
                      <a:gd name="T0" fmla="*/ 4 w 4"/>
                      <a:gd name="T1" fmla="*/ 2 h 2"/>
                      <a:gd name="T2" fmla="*/ 4 w 4"/>
                      <a:gd name="T3" fmla="*/ 2 h 2"/>
                      <a:gd name="T4" fmla="*/ 2 w 4"/>
                      <a:gd name="T5" fmla="*/ 2 h 2"/>
                      <a:gd name="T6" fmla="*/ 2 w 4"/>
                      <a:gd name="T7" fmla="*/ 2 h 2"/>
                      <a:gd name="T8" fmla="*/ 2 w 4"/>
                      <a:gd name="T9" fmla="*/ 2 h 2"/>
                      <a:gd name="T10" fmla="*/ 2 w 4"/>
                      <a:gd name="T11" fmla="*/ 2 h 2"/>
                      <a:gd name="T12" fmla="*/ 0 w 4"/>
                      <a:gd name="T13" fmla="*/ 2 h 2"/>
                      <a:gd name="T14" fmla="*/ 0 w 4"/>
                      <a:gd name="T15" fmla="*/ 2 h 2"/>
                      <a:gd name="T16" fmla="*/ 0 w 4"/>
                      <a:gd name="T17" fmla="*/ 2 h 2"/>
                      <a:gd name="T18" fmla="*/ 0 w 4"/>
                      <a:gd name="T19" fmla="*/ 0 h 2"/>
                      <a:gd name="T20" fmla="*/ 0 w 4"/>
                      <a:gd name="T21" fmla="*/ 0 h 2"/>
                      <a:gd name="T22" fmla="*/ 0 w 4"/>
                      <a:gd name="T23" fmla="*/ 0 h 2"/>
                      <a:gd name="T24" fmla="*/ 0 w 4"/>
                      <a:gd name="T25" fmla="*/ 0 h 2"/>
                      <a:gd name="T26" fmla="*/ 2 w 4"/>
                      <a:gd name="T27" fmla="*/ 0 h 2"/>
                      <a:gd name="T28" fmla="*/ 2 w 4"/>
                      <a:gd name="T29" fmla="*/ 0 h 2"/>
                      <a:gd name="T30" fmla="*/ 2 w 4"/>
                      <a:gd name="T31" fmla="*/ 0 h 2"/>
                      <a:gd name="T32" fmla="*/ 4 w 4"/>
                      <a:gd name="T33" fmla="*/ 0 h 2"/>
                      <a:gd name="T34" fmla="*/ 4 w 4"/>
                      <a:gd name="T35" fmla="*/ 0 h 2"/>
                      <a:gd name="T36" fmla="*/ 4 w 4"/>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
                        <a:moveTo>
                          <a:pt x="4" y="2"/>
                        </a:moveTo>
                        <a:lnTo>
                          <a:pt x="4" y="2"/>
                        </a:lnTo>
                        <a:lnTo>
                          <a:pt x="2" y="2"/>
                        </a:lnTo>
                        <a:lnTo>
                          <a:pt x="2" y="2"/>
                        </a:lnTo>
                        <a:lnTo>
                          <a:pt x="2" y="2"/>
                        </a:lnTo>
                        <a:lnTo>
                          <a:pt x="2" y="2"/>
                        </a:lnTo>
                        <a:lnTo>
                          <a:pt x="0" y="2"/>
                        </a:lnTo>
                        <a:lnTo>
                          <a:pt x="0" y="2"/>
                        </a:lnTo>
                        <a:lnTo>
                          <a:pt x="0" y="2"/>
                        </a:lnTo>
                        <a:lnTo>
                          <a:pt x="0" y="0"/>
                        </a:lnTo>
                        <a:lnTo>
                          <a:pt x="0" y="0"/>
                        </a:lnTo>
                        <a:lnTo>
                          <a:pt x="0" y="0"/>
                        </a:lnTo>
                        <a:lnTo>
                          <a:pt x="0" y="0"/>
                        </a:lnTo>
                        <a:lnTo>
                          <a:pt x="2" y="0"/>
                        </a:lnTo>
                        <a:lnTo>
                          <a:pt x="2" y="0"/>
                        </a:lnTo>
                        <a:lnTo>
                          <a:pt x="2" y="0"/>
                        </a:lnTo>
                        <a:lnTo>
                          <a:pt x="4" y="0"/>
                        </a:lnTo>
                        <a:lnTo>
                          <a:pt x="4" y="0"/>
                        </a:lnTo>
                        <a:lnTo>
                          <a:pt x="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2" name="Freeform 1680">
                    <a:extLst>
                      <a:ext uri="{FF2B5EF4-FFF2-40B4-BE49-F238E27FC236}">
                        <a16:creationId xmlns:a16="http://schemas.microsoft.com/office/drawing/2014/main" id="{8112A983-F338-4B55-82D5-1A16BE178E56}"/>
                      </a:ext>
                    </a:extLst>
                  </p:cNvPr>
                  <p:cNvSpPr>
                    <a:spLocks/>
                  </p:cNvSpPr>
                  <p:nvPr/>
                </p:nvSpPr>
                <p:spPr bwMode="auto">
                  <a:xfrm>
                    <a:off x="9350" y="3804"/>
                    <a:ext cx="6" cy="6"/>
                  </a:xfrm>
                  <a:custGeom>
                    <a:avLst/>
                    <a:gdLst>
                      <a:gd name="T0" fmla="*/ 4 w 6"/>
                      <a:gd name="T1" fmla="*/ 0 h 6"/>
                      <a:gd name="T2" fmla="*/ 4 w 6"/>
                      <a:gd name="T3" fmla="*/ 2 h 6"/>
                      <a:gd name="T4" fmla="*/ 6 w 6"/>
                      <a:gd name="T5" fmla="*/ 2 h 6"/>
                      <a:gd name="T6" fmla="*/ 6 w 6"/>
                      <a:gd name="T7" fmla="*/ 2 h 6"/>
                      <a:gd name="T8" fmla="*/ 6 w 6"/>
                      <a:gd name="T9" fmla="*/ 2 h 6"/>
                      <a:gd name="T10" fmla="*/ 6 w 6"/>
                      <a:gd name="T11" fmla="*/ 2 h 6"/>
                      <a:gd name="T12" fmla="*/ 6 w 6"/>
                      <a:gd name="T13" fmla="*/ 4 h 6"/>
                      <a:gd name="T14" fmla="*/ 6 w 6"/>
                      <a:gd name="T15" fmla="*/ 4 h 6"/>
                      <a:gd name="T16" fmla="*/ 6 w 6"/>
                      <a:gd name="T17" fmla="*/ 4 h 6"/>
                      <a:gd name="T18" fmla="*/ 6 w 6"/>
                      <a:gd name="T19" fmla="*/ 4 h 6"/>
                      <a:gd name="T20" fmla="*/ 4 w 6"/>
                      <a:gd name="T21" fmla="*/ 4 h 6"/>
                      <a:gd name="T22" fmla="*/ 4 w 6"/>
                      <a:gd name="T23" fmla="*/ 4 h 6"/>
                      <a:gd name="T24" fmla="*/ 4 w 6"/>
                      <a:gd name="T25" fmla="*/ 6 h 6"/>
                      <a:gd name="T26" fmla="*/ 2 w 6"/>
                      <a:gd name="T27" fmla="*/ 6 h 6"/>
                      <a:gd name="T28" fmla="*/ 2 w 6"/>
                      <a:gd name="T29" fmla="*/ 6 h 6"/>
                      <a:gd name="T30" fmla="*/ 2 w 6"/>
                      <a:gd name="T31" fmla="*/ 4 h 6"/>
                      <a:gd name="T32" fmla="*/ 2 w 6"/>
                      <a:gd name="T33" fmla="*/ 4 h 6"/>
                      <a:gd name="T34" fmla="*/ 2 w 6"/>
                      <a:gd name="T35" fmla="*/ 4 h 6"/>
                      <a:gd name="T36" fmla="*/ 0 w 6"/>
                      <a:gd name="T37" fmla="*/ 4 h 6"/>
                      <a:gd name="T38" fmla="*/ 0 w 6"/>
                      <a:gd name="T39" fmla="*/ 2 h 6"/>
                      <a:gd name="T40" fmla="*/ 0 w 6"/>
                      <a:gd name="T41" fmla="*/ 2 h 6"/>
                      <a:gd name="T42" fmla="*/ 2 w 6"/>
                      <a:gd name="T43" fmla="*/ 2 h 6"/>
                      <a:gd name="T44" fmla="*/ 2 w 6"/>
                      <a:gd name="T45" fmla="*/ 2 h 6"/>
                      <a:gd name="T46" fmla="*/ 2 w 6"/>
                      <a:gd name="T47" fmla="*/ 0 h 6"/>
                      <a:gd name="T48" fmla="*/ 2 w 6"/>
                      <a:gd name="T49" fmla="*/ 0 h 6"/>
                      <a:gd name="T50" fmla="*/ 4 w 6"/>
                      <a:gd name="T51" fmla="*/ 0 h 6"/>
                      <a:gd name="T52" fmla="*/ 4 w 6"/>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6">
                        <a:moveTo>
                          <a:pt x="4" y="0"/>
                        </a:moveTo>
                        <a:lnTo>
                          <a:pt x="4" y="2"/>
                        </a:lnTo>
                        <a:lnTo>
                          <a:pt x="6" y="2"/>
                        </a:lnTo>
                        <a:lnTo>
                          <a:pt x="6" y="2"/>
                        </a:lnTo>
                        <a:lnTo>
                          <a:pt x="6" y="2"/>
                        </a:lnTo>
                        <a:lnTo>
                          <a:pt x="6" y="2"/>
                        </a:lnTo>
                        <a:lnTo>
                          <a:pt x="6" y="4"/>
                        </a:lnTo>
                        <a:lnTo>
                          <a:pt x="6" y="4"/>
                        </a:lnTo>
                        <a:lnTo>
                          <a:pt x="6" y="4"/>
                        </a:lnTo>
                        <a:lnTo>
                          <a:pt x="6" y="4"/>
                        </a:lnTo>
                        <a:lnTo>
                          <a:pt x="4" y="4"/>
                        </a:lnTo>
                        <a:lnTo>
                          <a:pt x="4" y="4"/>
                        </a:lnTo>
                        <a:lnTo>
                          <a:pt x="4" y="6"/>
                        </a:lnTo>
                        <a:lnTo>
                          <a:pt x="2" y="6"/>
                        </a:lnTo>
                        <a:lnTo>
                          <a:pt x="2" y="6"/>
                        </a:lnTo>
                        <a:lnTo>
                          <a:pt x="2" y="4"/>
                        </a:lnTo>
                        <a:lnTo>
                          <a:pt x="2" y="4"/>
                        </a:lnTo>
                        <a:lnTo>
                          <a:pt x="2" y="4"/>
                        </a:lnTo>
                        <a:lnTo>
                          <a:pt x="0" y="4"/>
                        </a:lnTo>
                        <a:lnTo>
                          <a:pt x="0" y="2"/>
                        </a:lnTo>
                        <a:lnTo>
                          <a:pt x="0" y="2"/>
                        </a:lnTo>
                        <a:lnTo>
                          <a:pt x="2" y="2"/>
                        </a:lnTo>
                        <a:lnTo>
                          <a:pt x="2" y="2"/>
                        </a:lnTo>
                        <a:lnTo>
                          <a:pt x="2" y="0"/>
                        </a:lnTo>
                        <a:lnTo>
                          <a:pt x="2"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3" name="Freeform 1681">
                    <a:extLst>
                      <a:ext uri="{FF2B5EF4-FFF2-40B4-BE49-F238E27FC236}">
                        <a16:creationId xmlns:a16="http://schemas.microsoft.com/office/drawing/2014/main" id="{98D65F6C-20D8-4CFA-B7A2-DFB8668BBFA8}"/>
                      </a:ext>
                    </a:extLst>
                  </p:cNvPr>
                  <p:cNvSpPr>
                    <a:spLocks/>
                  </p:cNvSpPr>
                  <p:nvPr/>
                </p:nvSpPr>
                <p:spPr bwMode="auto">
                  <a:xfrm>
                    <a:off x="9350" y="3804"/>
                    <a:ext cx="6" cy="6"/>
                  </a:xfrm>
                  <a:custGeom>
                    <a:avLst/>
                    <a:gdLst>
                      <a:gd name="T0" fmla="*/ 4 w 6"/>
                      <a:gd name="T1" fmla="*/ 0 h 6"/>
                      <a:gd name="T2" fmla="*/ 4 w 6"/>
                      <a:gd name="T3" fmla="*/ 2 h 6"/>
                      <a:gd name="T4" fmla="*/ 6 w 6"/>
                      <a:gd name="T5" fmla="*/ 2 h 6"/>
                      <a:gd name="T6" fmla="*/ 6 w 6"/>
                      <a:gd name="T7" fmla="*/ 2 h 6"/>
                      <a:gd name="T8" fmla="*/ 6 w 6"/>
                      <a:gd name="T9" fmla="*/ 2 h 6"/>
                      <a:gd name="T10" fmla="*/ 6 w 6"/>
                      <a:gd name="T11" fmla="*/ 2 h 6"/>
                      <a:gd name="T12" fmla="*/ 6 w 6"/>
                      <a:gd name="T13" fmla="*/ 4 h 6"/>
                      <a:gd name="T14" fmla="*/ 6 w 6"/>
                      <a:gd name="T15" fmla="*/ 4 h 6"/>
                      <a:gd name="T16" fmla="*/ 6 w 6"/>
                      <a:gd name="T17" fmla="*/ 4 h 6"/>
                      <a:gd name="T18" fmla="*/ 6 w 6"/>
                      <a:gd name="T19" fmla="*/ 4 h 6"/>
                      <a:gd name="T20" fmla="*/ 4 w 6"/>
                      <a:gd name="T21" fmla="*/ 4 h 6"/>
                      <a:gd name="T22" fmla="*/ 4 w 6"/>
                      <a:gd name="T23" fmla="*/ 4 h 6"/>
                      <a:gd name="T24" fmla="*/ 4 w 6"/>
                      <a:gd name="T25" fmla="*/ 6 h 6"/>
                      <a:gd name="T26" fmla="*/ 2 w 6"/>
                      <a:gd name="T27" fmla="*/ 6 h 6"/>
                      <a:gd name="T28" fmla="*/ 2 w 6"/>
                      <a:gd name="T29" fmla="*/ 6 h 6"/>
                      <a:gd name="T30" fmla="*/ 2 w 6"/>
                      <a:gd name="T31" fmla="*/ 4 h 6"/>
                      <a:gd name="T32" fmla="*/ 2 w 6"/>
                      <a:gd name="T33" fmla="*/ 4 h 6"/>
                      <a:gd name="T34" fmla="*/ 2 w 6"/>
                      <a:gd name="T35" fmla="*/ 4 h 6"/>
                      <a:gd name="T36" fmla="*/ 0 w 6"/>
                      <a:gd name="T37" fmla="*/ 4 h 6"/>
                      <a:gd name="T38" fmla="*/ 0 w 6"/>
                      <a:gd name="T39" fmla="*/ 2 h 6"/>
                      <a:gd name="T40" fmla="*/ 0 w 6"/>
                      <a:gd name="T41" fmla="*/ 2 h 6"/>
                      <a:gd name="T42" fmla="*/ 2 w 6"/>
                      <a:gd name="T43" fmla="*/ 2 h 6"/>
                      <a:gd name="T44" fmla="*/ 2 w 6"/>
                      <a:gd name="T45" fmla="*/ 2 h 6"/>
                      <a:gd name="T46" fmla="*/ 2 w 6"/>
                      <a:gd name="T47" fmla="*/ 0 h 6"/>
                      <a:gd name="T48" fmla="*/ 2 w 6"/>
                      <a:gd name="T49" fmla="*/ 0 h 6"/>
                      <a:gd name="T50" fmla="*/ 4 w 6"/>
                      <a:gd name="T51" fmla="*/ 0 h 6"/>
                      <a:gd name="T52" fmla="*/ 4 w 6"/>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6">
                        <a:moveTo>
                          <a:pt x="4" y="0"/>
                        </a:moveTo>
                        <a:lnTo>
                          <a:pt x="4" y="2"/>
                        </a:lnTo>
                        <a:lnTo>
                          <a:pt x="6" y="2"/>
                        </a:lnTo>
                        <a:lnTo>
                          <a:pt x="6" y="2"/>
                        </a:lnTo>
                        <a:lnTo>
                          <a:pt x="6" y="2"/>
                        </a:lnTo>
                        <a:lnTo>
                          <a:pt x="6" y="2"/>
                        </a:lnTo>
                        <a:lnTo>
                          <a:pt x="6" y="4"/>
                        </a:lnTo>
                        <a:lnTo>
                          <a:pt x="6" y="4"/>
                        </a:lnTo>
                        <a:lnTo>
                          <a:pt x="6" y="4"/>
                        </a:lnTo>
                        <a:lnTo>
                          <a:pt x="6" y="4"/>
                        </a:lnTo>
                        <a:lnTo>
                          <a:pt x="4" y="4"/>
                        </a:lnTo>
                        <a:lnTo>
                          <a:pt x="4" y="4"/>
                        </a:lnTo>
                        <a:lnTo>
                          <a:pt x="4" y="6"/>
                        </a:lnTo>
                        <a:lnTo>
                          <a:pt x="2" y="6"/>
                        </a:lnTo>
                        <a:lnTo>
                          <a:pt x="2" y="6"/>
                        </a:lnTo>
                        <a:lnTo>
                          <a:pt x="2" y="4"/>
                        </a:lnTo>
                        <a:lnTo>
                          <a:pt x="2" y="4"/>
                        </a:lnTo>
                        <a:lnTo>
                          <a:pt x="2" y="4"/>
                        </a:lnTo>
                        <a:lnTo>
                          <a:pt x="0" y="4"/>
                        </a:lnTo>
                        <a:lnTo>
                          <a:pt x="0" y="2"/>
                        </a:lnTo>
                        <a:lnTo>
                          <a:pt x="0" y="2"/>
                        </a:lnTo>
                        <a:lnTo>
                          <a:pt x="2" y="2"/>
                        </a:lnTo>
                        <a:lnTo>
                          <a:pt x="2" y="2"/>
                        </a:lnTo>
                        <a:lnTo>
                          <a:pt x="2" y="0"/>
                        </a:lnTo>
                        <a:lnTo>
                          <a:pt x="2"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4" name="Freeform 1682">
                    <a:extLst>
                      <a:ext uri="{FF2B5EF4-FFF2-40B4-BE49-F238E27FC236}">
                        <a16:creationId xmlns:a16="http://schemas.microsoft.com/office/drawing/2014/main" id="{329CC778-A3FE-4ECA-98AA-32FCD5799D23}"/>
                      </a:ext>
                    </a:extLst>
                  </p:cNvPr>
                  <p:cNvSpPr>
                    <a:spLocks/>
                  </p:cNvSpPr>
                  <p:nvPr/>
                </p:nvSpPr>
                <p:spPr bwMode="auto">
                  <a:xfrm>
                    <a:off x="9335" y="3272"/>
                    <a:ext cx="153" cy="785"/>
                  </a:xfrm>
                  <a:custGeom>
                    <a:avLst/>
                    <a:gdLst>
                      <a:gd name="T0" fmla="*/ 105 w 153"/>
                      <a:gd name="T1" fmla="*/ 231 h 785"/>
                      <a:gd name="T2" fmla="*/ 99 w 153"/>
                      <a:gd name="T3" fmla="*/ 264 h 785"/>
                      <a:gd name="T4" fmla="*/ 93 w 153"/>
                      <a:gd name="T5" fmla="*/ 298 h 785"/>
                      <a:gd name="T6" fmla="*/ 103 w 153"/>
                      <a:gd name="T7" fmla="*/ 327 h 785"/>
                      <a:gd name="T8" fmla="*/ 92 w 153"/>
                      <a:gd name="T9" fmla="*/ 364 h 785"/>
                      <a:gd name="T10" fmla="*/ 86 w 153"/>
                      <a:gd name="T11" fmla="*/ 388 h 785"/>
                      <a:gd name="T12" fmla="*/ 82 w 153"/>
                      <a:gd name="T13" fmla="*/ 425 h 785"/>
                      <a:gd name="T14" fmla="*/ 70 w 153"/>
                      <a:gd name="T15" fmla="*/ 454 h 785"/>
                      <a:gd name="T16" fmla="*/ 69 w 153"/>
                      <a:gd name="T17" fmla="*/ 484 h 785"/>
                      <a:gd name="T18" fmla="*/ 63 w 153"/>
                      <a:gd name="T19" fmla="*/ 521 h 785"/>
                      <a:gd name="T20" fmla="*/ 69 w 153"/>
                      <a:gd name="T21" fmla="*/ 549 h 785"/>
                      <a:gd name="T22" fmla="*/ 65 w 153"/>
                      <a:gd name="T23" fmla="*/ 563 h 785"/>
                      <a:gd name="T24" fmla="*/ 70 w 153"/>
                      <a:gd name="T25" fmla="*/ 588 h 785"/>
                      <a:gd name="T26" fmla="*/ 59 w 153"/>
                      <a:gd name="T27" fmla="*/ 613 h 785"/>
                      <a:gd name="T28" fmla="*/ 49 w 153"/>
                      <a:gd name="T29" fmla="*/ 645 h 785"/>
                      <a:gd name="T30" fmla="*/ 40 w 153"/>
                      <a:gd name="T31" fmla="*/ 670 h 785"/>
                      <a:gd name="T32" fmla="*/ 59 w 153"/>
                      <a:gd name="T33" fmla="*/ 689 h 785"/>
                      <a:gd name="T34" fmla="*/ 88 w 153"/>
                      <a:gd name="T35" fmla="*/ 708 h 785"/>
                      <a:gd name="T36" fmla="*/ 126 w 153"/>
                      <a:gd name="T37" fmla="*/ 716 h 785"/>
                      <a:gd name="T38" fmla="*/ 124 w 153"/>
                      <a:gd name="T39" fmla="*/ 720 h 785"/>
                      <a:gd name="T40" fmla="*/ 130 w 153"/>
                      <a:gd name="T41" fmla="*/ 770 h 785"/>
                      <a:gd name="T42" fmla="*/ 126 w 153"/>
                      <a:gd name="T43" fmla="*/ 779 h 785"/>
                      <a:gd name="T44" fmla="*/ 97 w 153"/>
                      <a:gd name="T45" fmla="*/ 775 h 785"/>
                      <a:gd name="T46" fmla="*/ 78 w 153"/>
                      <a:gd name="T47" fmla="*/ 768 h 785"/>
                      <a:gd name="T48" fmla="*/ 53 w 153"/>
                      <a:gd name="T49" fmla="*/ 754 h 785"/>
                      <a:gd name="T50" fmla="*/ 34 w 153"/>
                      <a:gd name="T51" fmla="*/ 741 h 785"/>
                      <a:gd name="T52" fmla="*/ 21 w 153"/>
                      <a:gd name="T53" fmla="*/ 726 h 785"/>
                      <a:gd name="T54" fmla="*/ 36 w 153"/>
                      <a:gd name="T55" fmla="*/ 726 h 785"/>
                      <a:gd name="T56" fmla="*/ 21 w 153"/>
                      <a:gd name="T57" fmla="*/ 718 h 785"/>
                      <a:gd name="T58" fmla="*/ 19 w 153"/>
                      <a:gd name="T59" fmla="*/ 697 h 785"/>
                      <a:gd name="T60" fmla="*/ 11 w 153"/>
                      <a:gd name="T61" fmla="*/ 685 h 785"/>
                      <a:gd name="T62" fmla="*/ 9 w 153"/>
                      <a:gd name="T63" fmla="*/ 682 h 785"/>
                      <a:gd name="T64" fmla="*/ 7 w 153"/>
                      <a:gd name="T65" fmla="*/ 664 h 785"/>
                      <a:gd name="T66" fmla="*/ 2 w 153"/>
                      <a:gd name="T67" fmla="*/ 634 h 785"/>
                      <a:gd name="T68" fmla="*/ 19 w 153"/>
                      <a:gd name="T69" fmla="*/ 618 h 785"/>
                      <a:gd name="T70" fmla="*/ 19 w 153"/>
                      <a:gd name="T71" fmla="*/ 603 h 785"/>
                      <a:gd name="T72" fmla="*/ 9 w 153"/>
                      <a:gd name="T73" fmla="*/ 592 h 785"/>
                      <a:gd name="T74" fmla="*/ 21 w 153"/>
                      <a:gd name="T75" fmla="*/ 572 h 785"/>
                      <a:gd name="T76" fmla="*/ 23 w 153"/>
                      <a:gd name="T77" fmla="*/ 549 h 785"/>
                      <a:gd name="T78" fmla="*/ 38 w 153"/>
                      <a:gd name="T79" fmla="*/ 549 h 785"/>
                      <a:gd name="T80" fmla="*/ 44 w 153"/>
                      <a:gd name="T81" fmla="*/ 547 h 785"/>
                      <a:gd name="T82" fmla="*/ 51 w 153"/>
                      <a:gd name="T83" fmla="*/ 509 h 785"/>
                      <a:gd name="T84" fmla="*/ 40 w 153"/>
                      <a:gd name="T85" fmla="*/ 521 h 785"/>
                      <a:gd name="T86" fmla="*/ 26 w 153"/>
                      <a:gd name="T87" fmla="*/ 521 h 785"/>
                      <a:gd name="T88" fmla="*/ 32 w 153"/>
                      <a:gd name="T89" fmla="*/ 490 h 785"/>
                      <a:gd name="T90" fmla="*/ 44 w 153"/>
                      <a:gd name="T91" fmla="*/ 450 h 785"/>
                      <a:gd name="T92" fmla="*/ 38 w 153"/>
                      <a:gd name="T93" fmla="*/ 408 h 785"/>
                      <a:gd name="T94" fmla="*/ 51 w 153"/>
                      <a:gd name="T95" fmla="*/ 379 h 785"/>
                      <a:gd name="T96" fmla="*/ 65 w 153"/>
                      <a:gd name="T97" fmla="*/ 342 h 785"/>
                      <a:gd name="T98" fmla="*/ 74 w 153"/>
                      <a:gd name="T99" fmla="*/ 308 h 785"/>
                      <a:gd name="T100" fmla="*/ 70 w 153"/>
                      <a:gd name="T101" fmla="*/ 264 h 785"/>
                      <a:gd name="T102" fmla="*/ 72 w 153"/>
                      <a:gd name="T103" fmla="*/ 235 h 785"/>
                      <a:gd name="T104" fmla="*/ 82 w 153"/>
                      <a:gd name="T105" fmla="*/ 197 h 785"/>
                      <a:gd name="T106" fmla="*/ 92 w 153"/>
                      <a:gd name="T107" fmla="*/ 157 h 785"/>
                      <a:gd name="T108" fmla="*/ 90 w 153"/>
                      <a:gd name="T109" fmla="*/ 113 h 785"/>
                      <a:gd name="T110" fmla="*/ 97 w 153"/>
                      <a:gd name="T111" fmla="*/ 72 h 785"/>
                      <a:gd name="T112" fmla="*/ 93 w 153"/>
                      <a:gd name="T113" fmla="*/ 21 h 785"/>
                      <a:gd name="T114" fmla="*/ 113 w 153"/>
                      <a:gd name="T115" fmla="*/ 7 h 785"/>
                      <a:gd name="T116" fmla="*/ 126 w 153"/>
                      <a:gd name="T117" fmla="*/ 42 h 785"/>
                      <a:gd name="T118" fmla="*/ 130 w 153"/>
                      <a:gd name="T119" fmla="*/ 70 h 785"/>
                      <a:gd name="T120" fmla="*/ 141 w 153"/>
                      <a:gd name="T121" fmla="*/ 109 h 785"/>
                      <a:gd name="T122" fmla="*/ 141 w 153"/>
                      <a:gd name="T123" fmla="*/ 136 h 785"/>
                      <a:gd name="T124" fmla="*/ 126 w 153"/>
                      <a:gd name="T125" fmla="*/ 16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3" h="785">
                        <a:moveTo>
                          <a:pt x="120" y="197"/>
                        </a:moveTo>
                        <a:lnTo>
                          <a:pt x="120" y="197"/>
                        </a:lnTo>
                        <a:lnTo>
                          <a:pt x="120" y="197"/>
                        </a:lnTo>
                        <a:lnTo>
                          <a:pt x="120" y="197"/>
                        </a:lnTo>
                        <a:lnTo>
                          <a:pt x="120" y="197"/>
                        </a:lnTo>
                        <a:lnTo>
                          <a:pt x="120" y="199"/>
                        </a:lnTo>
                        <a:lnTo>
                          <a:pt x="120" y="199"/>
                        </a:lnTo>
                        <a:lnTo>
                          <a:pt x="120" y="201"/>
                        </a:lnTo>
                        <a:lnTo>
                          <a:pt x="120" y="201"/>
                        </a:lnTo>
                        <a:lnTo>
                          <a:pt x="120" y="203"/>
                        </a:lnTo>
                        <a:lnTo>
                          <a:pt x="118" y="203"/>
                        </a:lnTo>
                        <a:lnTo>
                          <a:pt x="118" y="203"/>
                        </a:lnTo>
                        <a:lnTo>
                          <a:pt x="118" y="203"/>
                        </a:lnTo>
                        <a:lnTo>
                          <a:pt x="118" y="205"/>
                        </a:lnTo>
                        <a:lnTo>
                          <a:pt x="118" y="205"/>
                        </a:lnTo>
                        <a:lnTo>
                          <a:pt x="118" y="205"/>
                        </a:lnTo>
                        <a:lnTo>
                          <a:pt x="118" y="205"/>
                        </a:lnTo>
                        <a:lnTo>
                          <a:pt x="118" y="206"/>
                        </a:lnTo>
                        <a:lnTo>
                          <a:pt x="116" y="206"/>
                        </a:lnTo>
                        <a:lnTo>
                          <a:pt x="116" y="206"/>
                        </a:lnTo>
                        <a:lnTo>
                          <a:pt x="116" y="208"/>
                        </a:lnTo>
                        <a:lnTo>
                          <a:pt x="116" y="208"/>
                        </a:lnTo>
                        <a:lnTo>
                          <a:pt x="116" y="208"/>
                        </a:lnTo>
                        <a:lnTo>
                          <a:pt x="116" y="210"/>
                        </a:lnTo>
                        <a:lnTo>
                          <a:pt x="116" y="210"/>
                        </a:lnTo>
                        <a:lnTo>
                          <a:pt x="116" y="212"/>
                        </a:lnTo>
                        <a:lnTo>
                          <a:pt x="116" y="212"/>
                        </a:lnTo>
                        <a:lnTo>
                          <a:pt x="114" y="212"/>
                        </a:lnTo>
                        <a:lnTo>
                          <a:pt x="114" y="212"/>
                        </a:lnTo>
                        <a:lnTo>
                          <a:pt x="114" y="212"/>
                        </a:lnTo>
                        <a:lnTo>
                          <a:pt x="114" y="214"/>
                        </a:lnTo>
                        <a:lnTo>
                          <a:pt x="114" y="214"/>
                        </a:lnTo>
                        <a:lnTo>
                          <a:pt x="114" y="214"/>
                        </a:lnTo>
                        <a:lnTo>
                          <a:pt x="113" y="214"/>
                        </a:lnTo>
                        <a:lnTo>
                          <a:pt x="113" y="216"/>
                        </a:lnTo>
                        <a:lnTo>
                          <a:pt x="113" y="216"/>
                        </a:lnTo>
                        <a:lnTo>
                          <a:pt x="113" y="216"/>
                        </a:lnTo>
                        <a:lnTo>
                          <a:pt x="113" y="218"/>
                        </a:lnTo>
                        <a:lnTo>
                          <a:pt x="113" y="218"/>
                        </a:lnTo>
                        <a:lnTo>
                          <a:pt x="113" y="218"/>
                        </a:lnTo>
                        <a:lnTo>
                          <a:pt x="111" y="218"/>
                        </a:lnTo>
                        <a:lnTo>
                          <a:pt x="111" y="220"/>
                        </a:lnTo>
                        <a:lnTo>
                          <a:pt x="111" y="220"/>
                        </a:lnTo>
                        <a:lnTo>
                          <a:pt x="109" y="220"/>
                        </a:lnTo>
                        <a:lnTo>
                          <a:pt x="109" y="220"/>
                        </a:lnTo>
                        <a:lnTo>
                          <a:pt x="109" y="220"/>
                        </a:lnTo>
                        <a:lnTo>
                          <a:pt x="109" y="220"/>
                        </a:lnTo>
                        <a:lnTo>
                          <a:pt x="109" y="222"/>
                        </a:lnTo>
                        <a:lnTo>
                          <a:pt x="109" y="222"/>
                        </a:lnTo>
                        <a:lnTo>
                          <a:pt x="109" y="222"/>
                        </a:lnTo>
                        <a:lnTo>
                          <a:pt x="107" y="222"/>
                        </a:lnTo>
                        <a:lnTo>
                          <a:pt x="107" y="222"/>
                        </a:lnTo>
                        <a:lnTo>
                          <a:pt x="107" y="224"/>
                        </a:lnTo>
                        <a:lnTo>
                          <a:pt x="107" y="224"/>
                        </a:lnTo>
                        <a:lnTo>
                          <a:pt x="107" y="224"/>
                        </a:lnTo>
                        <a:lnTo>
                          <a:pt x="107" y="226"/>
                        </a:lnTo>
                        <a:lnTo>
                          <a:pt x="107" y="226"/>
                        </a:lnTo>
                        <a:lnTo>
                          <a:pt x="107" y="228"/>
                        </a:lnTo>
                        <a:lnTo>
                          <a:pt x="107" y="228"/>
                        </a:lnTo>
                        <a:lnTo>
                          <a:pt x="105" y="228"/>
                        </a:lnTo>
                        <a:lnTo>
                          <a:pt x="105" y="229"/>
                        </a:lnTo>
                        <a:lnTo>
                          <a:pt x="105" y="229"/>
                        </a:lnTo>
                        <a:lnTo>
                          <a:pt x="105" y="229"/>
                        </a:lnTo>
                        <a:lnTo>
                          <a:pt x="105" y="229"/>
                        </a:lnTo>
                        <a:lnTo>
                          <a:pt x="105" y="229"/>
                        </a:lnTo>
                        <a:lnTo>
                          <a:pt x="105" y="231"/>
                        </a:lnTo>
                        <a:lnTo>
                          <a:pt x="105" y="231"/>
                        </a:lnTo>
                        <a:lnTo>
                          <a:pt x="105" y="233"/>
                        </a:lnTo>
                        <a:lnTo>
                          <a:pt x="105" y="233"/>
                        </a:lnTo>
                        <a:lnTo>
                          <a:pt x="105" y="233"/>
                        </a:lnTo>
                        <a:lnTo>
                          <a:pt x="105" y="235"/>
                        </a:lnTo>
                        <a:lnTo>
                          <a:pt x="105" y="235"/>
                        </a:lnTo>
                        <a:lnTo>
                          <a:pt x="105" y="237"/>
                        </a:lnTo>
                        <a:lnTo>
                          <a:pt x="105" y="237"/>
                        </a:lnTo>
                        <a:lnTo>
                          <a:pt x="105" y="237"/>
                        </a:lnTo>
                        <a:lnTo>
                          <a:pt x="103" y="237"/>
                        </a:lnTo>
                        <a:lnTo>
                          <a:pt x="103" y="239"/>
                        </a:lnTo>
                        <a:lnTo>
                          <a:pt x="103" y="239"/>
                        </a:lnTo>
                        <a:lnTo>
                          <a:pt x="103" y="239"/>
                        </a:lnTo>
                        <a:lnTo>
                          <a:pt x="101" y="239"/>
                        </a:lnTo>
                        <a:lnTo>
                          <a:pt x="101" y="239"/>
                        </a:lnTo>
                        <a:lnTo>
                          <a:pt x="101" y="239"/>
                        </a:lnTo>
                        <a:lnTo>
                          <a:pt x="101" y="241"/>
                        </a:lnTo>
                        <a:lnTo>
                          <a:pt x="101" y="241"/>
                        </a:lnTo>
                        <a:lnTo>
                          <a:pt x="99" y="241"/>
                        </a:lnTo>
                        <a:lnTo>
                          <a:pt x="99" y="243"/>
                        </a:lnTo>
                        <a:lnTo>
                          <a:pt x="99" y="243"/>
                        </a:lnTo>
                        <a:lnTo>
                          <a:pt x="99" y="243"/>
                        </a:lnTo>
                        <a:lnTo>
                          <a:pt x="99" y="243"/>
                        </a:lnTo>
                        <a:lnTo>
                          <a:pt x="99" y="245"/>
                        </a:lnTo>
                        <a:lnTo>
                          <a:pt x="101" y="245"/>
                        </a:lnTo>
                        <a:lnTo>
                          <a:pt x="101" y="245"/>
                        </a:lnTo>
                        <a:lnTo>
                          <a:pt x="101" y="245"/>
                        </a:lnTo>
                        <a:lnTo>
                          <a:pt x="101" y="245"/>
                        </a:lnTo>
                        <a:lnTo>
                          <a:pt x="101" y="247"/>
                        </a:lnTo>
                        <a:lnTo>
                          <a:pt x="101" y="247"/>
                        </a:lnTo>
                        <a:lnTo>
                          <a:pt x="101" y="247"/>
                        </a:lnTo>
                        <a:lnTo>
                          <a:pt x="101" y="249"/>
                        </a:lnTo>
                        <a:lnTo>
                          <a:pt x="101" y="249"/>
                        </a:lnTo>
                        <a:lnTo>
                          <a:pt x="101" y="249"/>
                        </a:lnTo>
                        <a:lnTo>
                          <a:pt x="103" y="249"/>
                        </a:lnTo>
                        <a:lnTo>
                          <a:pt x="103" y="251"/>
                        </a:lnTo>
                        <a:lnTo>
                          <a:pt x="103" y="251"/>
                        </a:lnTo>
                        <a:lnTo>
                          <a:pt x="101" y="251"/>
                        </a:lnTo>
                        <a:lnTo>
                          <a:pt x="101" y="252"/>
                        </a:lnTo>
                        <a:lnTo>
                          <a:pt x="103" y="252"/>
                        </a:lnTo>
                        <a:lnTo>
                          <a:pt x="103" y="252"/>
                        </a:lnTo>
                        <a:lnTo>
                          <a:pt x="103" y="252"/>
                        </a:lnTo>
                        <a:lnTo>
                          <a:pt x="103" y="254"/>
                        </a:lnTo>
                        <a:lnTo>
                          <a:pt x="103" y="254"/>
                        </a:lnTo>
                        <a:lnTo>
                          <a:pt x="101" y="254"/>
                        </a:lnTo>
                        <a:lnTo>
                          <a:pt x="101" y="256"/>
                        </a:lnTo>
                        <a:lnTo>
                          <a:pt x="101" y="256"/>
                        </a:lnTo>
                        <a:lnTo>
                          <a:pt x="101" y="258"/>
                        </a:lnTo>
                        <a:lnTo>
                          <a:pt x="101" y="258"/>
                        </a:lnTo>
                        <a:lnTo>
                          <a:pt x="101" y="258"/>
                        </a:lnTo>
                        <a:lnTo>
                          <a:pt x="101" y="258"/>
                        </a:lnTo>
                        <a:lnTo>
                          <a:pt x="103" y="258"/>
                        </a:lnTo>
                        <a:lnTo>
                          <a:pt x="103" y="258"/>
                        </a:lnTo>
                        <a:lnTo>
                          <a:pt x="103" y="260"/>
                        </a:lnTo>
                        <a:lnTo>
                          <a:pt x="103" y="260"/>
                        </a:lnTo>
                        <a:lnTo>
                          <a:pt x="103" y="260"/>
                        </a:lnTo>
                        <a:lnTo>
                          <a:pt x="103" y="260"/>
                        </a:lnTo>
                        <a:lnTo>
                          <a:pt x="103" y="260"/>
                        </a:lnTo>
                        <a:lnTo>
                          <a:pt x="103" y="260"/>
                        </a:lnTo>
                        <a:lnTo>
                          <a:pt x="103" y="262"/>
                        </a:lnTo>
                        <a:lnTo>
                          <a:pt x="101" y="262"/>
                        </a:lnTo>
                        <a:lnTo>
                          <a:pt x="101" y="262"/>
                        </a:lnTo>
                        <a:lnTo>
                          <a:pt x="101" y="264"/>
                        </a:lnTo>
                        <a:lnTo>
                          <a:pt x="101" y="264"/>
                        </a:lnTo>
                        <a:lnTo>
                          <a:pt x="101" y="264"/>
                        </a:lnTo>
                        <a:lnTo>
                          <a:pt x="99" y="264"/>
                        </a:lnTo>
                        <a:lnTo>
                          <a:pt x="99" y="264"/>
                        </a:lnTo>
                        <a:lnTo>
                          <a:pt x="99" y="264"/>
                        </a:lnTo>
                        <a:lnTo>
                          <a:pt x="99" y="264"/>
                        </a:lnTo>
                        <a:lnTo>
                          <a:pt x="99" y="264"/>
                        </a:lnTo>
                        <a:lnTo>
                          <a:pt x="97" y="264"/>
                        </a:lnTo>
                        <a:lnTo>
                          <a:pt x="97" y="266"/>
                        </a:lnTo>
                        <a:lnTo>
                          <a:pt x="97" y="266"/>
                        </a:lnTo>
                        <a:lnTo>
                          <a:pt x="97" y="266"/>
                        </a:lnTo>
                        <a:lnTo>
                          <a:pt x="97" y="268"/>
                        </a:lnTo>
                        <a:lnTo>
                          <a:pt x="97" y="268"/>
                        </a:lnTo>
                        <a:lnTo>
                          <a:pt x="97" y="268"/>
                        </a:lnTo>
                        <a:lnTo>
                          <a:pt x="97" y="268"/>
                        </a:lnTo>
                        <a:lnTo>
                          <a:pt x="97" y="270"/>
                        </a:lnTo>
                        <a:lnTo>
                          <a:pt x="97" y="270"/>
                        </a:lnTo>
                        <a:lnTo>
                          <a:pt x="95" y="270"/>
                        </a:lnTo>
                        <a:lnTo>
                          <a:pt x="95" y="272"/>
                        </a:lnTo>
                        <a:lnTo>
                          <a:pt x="95" y="272"/>
                        </a:lnTo>
                        <a:lnTo>
                          <a:pt x="95" y="272"/>
                        </a:lnTo>
                        <a:lnTo>
                          <a:pt x="95" y="274"/>
                        </a:lnTo>
                        <a:lnTo>
                          <a:pt x="95" y="274"/>
                        </a:lnTo>
                        <a:lnTo>
                          <a:pt x="95" y="275"/>
                        </a:lnTo>
                        <a:lnTo>
                          <a:pt x="95" y="275"/>
                        </a:lnTo>
                        <a:lnTo>
                          <a:pt x="95" y="277"/>
                        </a:lnTo>
                        <a:lnTo>
                          <a:pt x="95" y="277"/>
                        </a:lnTo>
                        <a:lnTo>
                          <a:pt x="93" y="277"/>
                        </a:lnTo>
                        <a:lnTo>
                          <a:pt x="93" y="277"/>
                        </a:lnTo>
                        <a:lnTo>
                          <a:pt x="93" y="279"/>
                        </a:lnTo>
                        <a:lnTo>
                          <a:pt x="93" y="279"/>
                        </a:lnTo>
                        <a:lnTo>
                          <a:pt x="93" y="279"/>
                        </a:lnTo>
                        <a:lnTo>
                          <a:pt x="93" y="279"/>
                        </a:lnTo>
                        <a:lnTo>
                          <a:pt x="93" y="279"/>
                        </a:lnTo>
                        <a:lnTo>
                          <a:pt x="93" y="277"/>
                        </a:lnTo>
                        <a:lnTo>
                          <a:pt x="92" y="277"/>
                        </a:lnTo>
                        <a:lnTo>
                          <a:pt x="92" y="279"/>
                        </a:lnTo>
                        <a:lnTo>
                          <a:pt x="92" y="279"/>
                        </a:lnTo>
                        <a:lnTo>
                          <a:pt x="92" y="279"/>
                        </a:lnTo>
                        <a:lnTo>
                          <a:pt x="92" y="281"/>
                        </a:lnTo>
                        <a:lnTo>
                          <a:pt x="92" y="281"/>
                        </a:lnTo>
                        <a:lnTo>
                          <a:pt x="92" y="281"/>
                        </a:lnTo>
                        <a:lnTo>
                          <a:pt x="92" y="283"/>
                        </a:lnTo>
                        <a:lnTo>
                          <a:pt x="92" y="283"/>
                        </a:lnTo>
                        <a:lnTo>
                          <a:pt x="92" y="285"/>
                        </a:lnTo>
                        <a:lnTo>
                          <a:pt x="92" y="285"/>
                        </a:lnTo>
                        <a:lnTo>
                          <a:pt x="92" y="285"/>
                        </a:lnTo>
                        <a:lnTo>
                          <a:pt x="92" y="287"/>
                        </a:lnTo>
                        <a:lnTo>
                          <a:pt x="92" y="287"/>
                        </a:lnTo>
                        <a:lnTo>
                          <a:pt x="92" y="289"/>
                        </a:lnTo>
                        <a:lnTo>
                          <a:pt x="92" y="289"/>
                        </a:lnTo>
                        <a:lnTo>
                          <a:pt x="92" y="289"/>
                        </a:lnTo>
                        <a:lnTo>
                          <a:pt x="92" y="291"/>
                        </a:lnTo>
                        <a:lnTo>
                          <a:pt x="92" y="291"/>
                        </a:lnTo>
                        <a:lnTo>
                          <a:pt x="92" y="291"/>
                        </a:lnTo>
                        <a:lnTo>
                          <a:pt x="92" y="293"/>
                        </a:lnTo>
                        <a:lnTo>
                          <a:pt x="92" y="293"/>
                        </a:lnTo>
                        <a:lnTo>
                          <a:pt x="92" y="293"/>
                        </a:lnTo>
                        <a:lnTo>
                          <a:pt x="93" y="293"/>
                        </a:lnTo>
                        <a:lnTo>
                          <a:pt x="93" y="295"/>
                        </a:lnTo>
                        <a:lnTo>
                          <a:pt x="93" y="295"/>
                        </a:lnTo>
                        <a:lnTo>
                          <a:pt x="93" y="295"/>
                        </a:lnTo>
                        <a:lnTo>
                          <a:pt x="95" y="295"/>
                        </a:lnTo>
                        <a:lnTo>
                          <a:pt x="95" y="295"/>
                        </a:lnTo>
                        <a:lnTo>
                          <a:pt x="95" y="295"/>
                        </a:lnTo>
                        <a:lnTo>
                          <a:pt x="97" y="295"/>
                        </a:lnTo>
                        <a:lnTo>
                          <a:pt x="97" y="297"/>
                        </a:lnTo>
                        <a:lnTo>
                          <a:pt x="97" y="297"/>
                        </a:lnTo>
                        <a:lnTo>
                          <a:pt x="95" y="297"/>
                        </a:lnTo>
                        <a:lnTo>
                          <a:pt x="95" y="298"/>
                        </a:lnTo>
                        <a:lnTo>
                          <a:pt x="95" y="298"/>
                        </a:lnTo>
                        <a:lnTo>
                          <a:pt x="93" y="298"/>
                        </a:lnTo>
                        <a:lnTo>
                          <a:pt x="93" y="298"/>
                        </a:lnTo>
                        <a:lnTo>
                          <a:pt x="93" y="298"/>
                        </a:lnTo>
                        <a:lnTo>
                          <a:pt x="93" y="298"/>
                        </a:lnTo>
                        <a:lnTo>
                          <a:pt x="93" y="300"/>
                        </a:lnTo>
                        <a:lnTo>
                          <a:pt x="95" y="300"/>
                        </a:lnTo>
                        <a:lnTo>
                          <a:pt x="95" y="300"/>
                        </a:lnTo>
                        <a:lnTo>
                          <a:pt x="95" y="300"/>
                        </a:lnTo>
                        <a:lnTo>
                          <a:pt x="95" y="302"/>
                        </a:lnTo>
                        <a:lnTo>
                          <a:pt x="95" y="302"/>
                        </a:lnTo>
                        <a:lnTo>
                          <a:pt x="95" y="302"/>
                        </a:lnTo>
                        <a:lnTo>
                          <a:pt x="95" y="304"/>
                        </a:lnTo>
                        <a:lnTo>
                          <a:pt x="97" y="304"/>
                        </a:lnTo>
                        <a:lnTo>
                          <a:pt x="97" y="304"/>
                        </a:lnTo>
                        <a:lnTo>
                          <a:pt x="95" y="304"/>
                        </a:lnTo>
                        <a:lnTo>
                          <a:pt x="95" y="306"/>
                        </a:lnTo>
                        <a:lnTo>
                          <a:pt x="97" y="306"/>
                        </a:lnTo>
                        <a:lnTo>
                          <a:pt x="97" y="306"/>
                        </a:lnTo>
                        <a:lnTo>
                          <a:pt x="97" y="306"/>
                        </a:lnTo>
                        <a:lnTo>
                          <a:pt x="97" y="308"/>
                        </a:lnTo>
                        <a:lnTo>
                          <a:pt x="97" y="308"/>
                        </a:lnTo>
                        <a:lnTo>
                          <a:pt x="97" y="308"/>
                        </a:lnTo>
                        <a:lnTo>
                          <a:pt x="97" y="308"/>
                        </a:lnTo>
                        <a:lnTo>
                          <a:pt x="97" y="308"/>
                        </a:lnTo>
                        <a:lnTo>
                          <a:pt x="97" y="310"/>
                        </a:lnTo>
                        <a:lnTo>
                          <a:pt x="97" y="310"/>
                        </a:lnTo>
                        <a:lnTo>
                          <a:pt x="97" y="312"/>
                        </a:lnTo>
                        <a:lnTo>
                          <a:pt x="97" y="312"/>
                        </a:lnTo>
                        <a:lnTo>
                          <a:pt x="97" y="312"/>
                        </a:lnTo>
                        <a:lnTo>
                          <a:pt x="97" y="314"/>
                        </a:lnTo>
                        <a:lnTo>
                          <a:pt x="99" y="314"/>
                        </a:lnTo>
                        <a:lnTo>
                          <a:pt x="99" y="314"/>
                        </a:lnTo>
                        <a:lnTo>
                          <a:pt x="99" y="314"/>
                        </a:lnTo>
                        <a:lnTo>
                          <a:pt x="99" y="316"/>
                        </a:lnTo>
                        <a:lnTo>
                          <a:pt x="99" y="316"/>
                        </a:lnTo>
                        <a:lnTo>
                          <a:pt x="99" y="316"/>
                        </a:lnTo>
                        <a:lnTo>
                          <a:pt x="99" y="316"/>
                        </a:lnTo>
                        <a:lnTo>
                          <a:pt x="99" y="316"/>
                        </a:lnTo>
                        <a:lnTo>
                          <a:pt x="99" y="318"/>
                        </a:lnTo>
                        <a:lnTo>
                          <a:pt x="99" y="318"/>
                        </a:lnTo>
                        <a:lnTo>
                          <a:pt x="99" y="318"/>
                        </a:lnTo>
                        <a:lnTo>
                          <a:pt x="99" y="319"/>
                        </a:lnTo>
                        <a:lnTo>
                          <a:pt x="99" y="319"/>
                        </a:lnTo>
                        <a:lnTo>
                          <a:pt x="99" y="321"/>
                        </a:lnTo>
                        <a:lnTo>
                          <a:pt x="99" y="321"/>
                        </a:lnTo>
                        <a:lnTo>
                          <a:pt x="99" y="321"/>
                        </a:lnTo>
                        <a:lnTo>
                          <a:pt x="99" y="323"/>
                        </a:lnTo>
                        <a:lnTo>
                          <a:pt x="99" y="323"/>
                        </a:lnTo>
                        <a:lnTo>
                          <a:pt x="99" y="325"/>
                        </a:lnTo>
                        <a:lnTo>
                          <a:pt x="99" y="325"/>
                        </a:lnTo>
                        <a:lnTo>
                          <a:pt x="101" y="325"/>
                        </a:lnTo>
                        <a:lnTo>
                          <a:pt x="101" y="323"/>
                        </a:lnTo>
                        <a:lnTo>
                          <a:pt x="101" y="323"/>
                        </a:lnTo>
                        <a:lnTo>
                          <a:pt x="101" y="323"/>
                        </a:lnTo>
                        <a:lnTo>
                          <a:pt x="101" y="321"/>
                        </a:lnTo>
                        <a:lnTo>
                          <a:pt x="103" y="321"/>
                        </a:lnTo>
                        <a:lnTo>
                          <a:pt x="103" y="323"/>
                        </a:lnTo>
                        <a:lnTo>
                          <a:pt x="103" y="323"/>
                        </a:lnTo>
                        <a:lnTo>
                          <a:pt x="103" y="323"/>
                        </a:lnTo>
                        <a:lnTo>
                          <a:pt x="103" y="323"/>
                        </a:lnTo>
                        <a:lnTo>
                          <a:pt x="103" y="325"/>
                        </a:lnTo>
                        <a:lnTo>
                          <a:pt x="103" y="325"/>
                        </a:lnTo>
                        <a:lnTo>
                          <a:pt x="103" y="325"/>
                        </a:lnTo>
                        <a:lnTo>
                          <a:pt x="105" y="325"/>
                        </a:lnTo>
                        <a:lnTo>
                          <a:pt x="105" y="327"/>
                        </a:lnTo>
                        <a:lnTo>
                          <a:pt x="103" y="327"/>
                        </a:lnTo>
                        <a:lnTo>
                          <a:pt x="103" y="327"/>
                        </a:lnTo>
                        <a:lnTo>
                          <a:pt x="103" y="327"/>
                        </a:lnTo>
                        <a:lnTo>
                          <a:pt x="103" y="329"/>
                        </a:lnTo>
                        <a:lnTo>
                          <a:pt x="103" y="329"/>
                        </a:lnTo>
                        <a:lnTo>
                          <a:pt x="103" y="329"/>
                        </a:lnTo>
                        <a:lnTo>
                          <a:pt x="103" y="331"/>
                        </a:lnTo>
                        <a:lnTo>
                          <a:pt x="103" y="331"/>
                        </a:lnTo>
                        <a:lnTo>
                          <a:pt x="103" y="333"/>
                        </a:lnTo>
                        <a:lnTo>
                          <a:pt x="103" y="333"/>
                        </a:lnTo>
                        <a:lnTo>
                          <a:pt x="103" y="333"/>
                        </a:lnTo>
                        <a:lnTo>
                          <a:pt x="103" y="335"/>
                        </a:lnTo>
                        <a:lnTo>
                          <a:pt x="103" y="335"/>
                        </a:lnTo>
                        <a:lnTo>
                          <a:pt x="103" y="337"/>
                        </a:lnTo>
                        <a:lnTo>
                          <a:pt x="103" y="337"/>
                        </a:lnTo>
                        <a:lnTo>
                          <a:pt x="103" y="337"/>
                        </a:lnTo>
                        <a:lnTo>
                          <a:pt x="103" y="339"/>
                        </a:lnTo>
                        <a:lnTo>
                          <a:pt x="103" y="339"/>
                        </a:lnTo>
                        <a:lnTo>
                          <a:pt x="103" y="341"/>
                        </a:lnTo>
                        <a:lnTo>
                          <a:pt x="103" y="341"/>
                        </a:lnTo>
                        <a:lnTo>
                          <a:pt x="103" y="341"/>
                        </a:lnTo>
                        <a:lnTo>
                          <a:pt x="103" y="341"/>
                        </a:lnTo>
                        <a:lnTo>
                          <a:pt x="103" y="342"/>
                        </a:lnTo>
                        <a:lnTo>
                          <a:pt x="103" y="342"/>
                        </a:lnTo>
                        <a:lnTo>
                          <a:pt x="103" y="342"/>
                        </a:lnTo>
                        <a:lnTo>
                          <a:pt x="103" y="342"/>
                        </a:lnTo>
                        <a:lnTo>
                          <a:pt x="103" y="344"/>
                        </a:lnTo>
                        <a:lnTo>
                          <a:pt x="101" y="344"/>
                        </a:lnTo>
                        <a:lnTo>
                          <a:pt x="101" y="344"/>
                        </a:lnTo>
                        <a:lnTo>
                          <a:pt x="101" y="342"/>
                        </a:lnTo>
                        <a:lnTo>
                          <a:pt x="99" y="342"/>
                        </a:lnTo>
                        <a:lnTo>
                          <a:pt x="99" y="344"/>
                        </a:lnTo>
                        <a:lnTo>
                          <a:pt x="99" y="344"/>
                        </a:lnTo>
                        <a:lnTo>
                          <a:pt x="99" y="344"/>
                        </a:lnTo>
                        <a:lnTo>
                          <a:pt x="99" y="346"/>
                        </a:lnTo>
                        <a:lnTo>
                          <a:pt x="99" y="346"/>
                        </a:lnTo>
                        <a:lnTo>
                          <a:pt x="99" y="346"/>
                        </a:lnTo>
                        <a:lnTo>
                          <a:pt x="99" y="346"/>
                        </a:lnTo>
                        <a:lnTo>
                          <a:pt x="99" y="348"/>
                        </a:lnTo>
                        <a:lnTo>
                          <a:pt x="99" y="348"/>
                        </a:lnTo>
                        <a:lnTo>
                          <a:pt x="97" y="348"/>
                        </a:lnTo>
                        <a:lnTo>
                          <a:pt x="97" y="348"/>
                        </a:lnTo>
                        <a:lnTo>
                          <a:pt x="97" y="348"/>
                        </a:lnTo>
                        <a:lnTo>
                          <a:pt x="97" y="348"/>
                        </a:lnTo>
                        <a:lnTo>
                          <a:pt x="97" y="350"/>
                        </a:lnTo>
                        <a:lnTo>
                          <a:pt x="97" y="350"/>
                        </a:lnTo>
                        <a:lnTo>
                          <a:pt x="97" y="350"/>
                        </a:lnTo>
                        <a:lnTo>
                          <a:pt x="97" y="352"/>
                        </a:lnTo>
                        <a:lnTo>
                          <a:pt x="95" y="352"/>
                        </a:lnTo>
                        <a:lnTo>
                          <a:pt x="95" y="352"/>
                        </a:lnTo>
                        <a:lnTo>
                          <a:pt x="95" y="352"/>
                        </a:lnTo>
                        <a:lnTo>
                          <a:pt x="95" y="354"/>
                        </a:lnTo>
                        <a:lnTo>
                          <a:pt x="95" y="354"/>
                        </a:lnTo>
                        <a:lnTo>
                          <a:pt x="95" y="354"/>
                        </a:lnTo>
                        <a:lnTo>
                          <a:pt x="95" y="356"/>
                        </a:lnTo>
                        <a:lnTo>
                          <a:pt x="95" y="356"/>
                        </a:lnTo>
                        <a:lnTo>
                          <a:pt x="95" y="356"/>
                        </a:lnTo>
                        <a:lnTo>
                          <a:pt x="95" y="356"/>
                        </a:lnTo>
                        <a:lnTo>
                          <a:pt x="93" y="356"/>
                        </a:lnTo>
                        <a:lnTo>
                          <a:pt x="93" y="358"/>
                        </a:lnTo>
                        <a:lnTo>
                          <a:pt x="93" y="358"/>
                        </a:lnTo>
                        <a:lnTo>
                          <a:pt x="93" y="358"/>
                        </a:lnTo>
                        <a:lnTo>
                          <a:pt x="93" y="360"/>
                        </a:lnTo>
                        <a:lnTo>
                          <a:pt x="93" y="360"/>
                        </a:lnTo>
                        <a:lnTo>
                          <a:pt x="93" y="362"/>
                        </a:lnTo>
                        <a:lnTo>
                          <a:pt x="93" y="362"/>
                        </a:lnTo>
                        <a:lnTo>
                          <a:pt x="93" y="362"/>
                        </a:lnTo>
                        <a:lnTo>
                          <a:pt x="93" y="364"/>
                        </a:lnTo>
                        <a:lnTo>
                          <a:pt x="92" y="364"/>
                        </a:lnTo>
                        <a:lnTo>
                          <a:pt x="92" y="364"/>
                        </a:lnTo>
                        <a:lnTo>
                          <a:pt x="92" y="364"/>
                        </a:lnTo>
                        <a:lnTo>
                          <a:pt x="92" y="364"/>
                        </a:lnTo>
                        <a:lnTo>
                          <a:pt x="90" y="364"/>
                        </a:lnTo>
                        <a:lnTo>
                          <a:pt x="90" y="364"/>
                        </a:lnTo>
                        <a:lnTo>
                          <a:pt x="92" y="364"/>
                        </a:lnTo>
                        <a:lnTo>
                          <a:pt x="92" y="364"/>
                        </a:lnTo>
                        <a:lnTo>
                          <a:pt x="92" y="365"/>
                        </a:lnTo>
                        <a:lnTo>
                          <a:pt x="92" y="365"/>
                        </a:lnTo>
                        <a:lnTo>
                          <a:pt x="93" y="365"/>
                        </a:lnTo>
                        <a:lnTo>
                          <a:pt x="93" y="365"/>
                        </a:lnTo>
                        <a:lnTo>
                          <a:pt x="93" y="367"/>
                        </a:lnTo>
                        <a:lnTo>
                          <a:pt x="92" y="367"/>
                        </a:lnTo>
                        <a:lnTo>
                          <a:pt x="92" y="367"/>
                        </a:lnTo>
                        <a:lnTo>
                          <a:pt x="93" y="367"/>
                        </a:lnTo>
                        <a:lnTo>
                          <a:pt x="93" y="369"/>
                        </a:lnTo>
                        <a:lnTo>
                          <a:pt x="93" y="369"/>
                        </a:lnTo>
                        <a:lnTo>
                          <a:pt x="93" y="369"/>
                        </a:lnTo>
                        <a:lnTo>
                          <a:pt x="93" y="369"/>
                        </a:lnTo>
                        <a:lnTo>
                          <a:pt x="93" y="371"/>
                        </a:lnTo>
                        <a:lnTo>
                          <a:pt x="93" y="371"/>
                        </a:lnTo>
                        <a:lnTo>
                          <a:pt x="93" y="371"/>
                        </a:lnTo>
                        <a:lnTo>
                          <a:pt x="93" y="371"/>
                        </a:lnTo>
                        <a:lnTo>
                          <a:pt x="93" y="373"/>
                        </a:lnTo>
                        <a:lnTo>
                          <a:pt x="93" y="373"/>
                        </a:lnTo>
                        <a:lnTo>
                          <a:pt x="93" y="373"/>
                        </a:lnTo>
                        <a:lnTo>
                          <a:pt x="93" y="373"/>
                        </a:lnTo>
                        <a:lnTo>
                          <a:pt x="93" y="373"/>
                        </a:lnTo>
                        <a:lnTo>
                          <a:pt x="93" y="375"/>
                        </a:lnTo>
                        <a:lnTo>
                          <a:pt x="93" y="375"/>
                        </a:lnTo>
                        <a:lnTo>
                          <a:pt x="93" y="375"/>
                        </a:lnTo>
                        <a:lnTo>
                          <a:pt x="93" y="377"/>
                        </a:lnTo>
                        <a:lnTo>
                          <a:pt x="93" y="377"/>
                        </a:lnTo>
                        <a:lnTo>
                          <a:pt x="93" y="377"/>
                        </a:lnTo>
                        <a:lnTo>
                          <a:pt x="93" y="377"/>
                        </a:lnTo>
                        <a:lnTo>
                          <a:pt x="93" y="379"/>
                        </a:lnTo>
                        <a:lnTo>
                          <a:pt x="93" y="379"/>
                        </a:lnTo>
                        <a:lnTo>
                          <a:pt x="93" y="379"/>
                        </a:lnTo>
                        <a:lnTo>
                          <a:pt x="93" y="379"/>
                        </a:lnTo>
                        <a:lnTo>
                          <a:pt x="93" y="381"/>
                        </a:lnTo>
                        <a:lnTo>
                          <a:pt x="93" y="381"/>
                        </a:lnTo>
                        <a:lnTo>
                          <a:pt x="93" y="381"/>
                        </a:lnTo>
                        <a:lnTo>
                          <a:pt x="93" y="381"/>
                        </a:lnTo>
                        <a:lnTo>
                          <a:pt x="93" y="383"/>
                        </a:lnTo>
                        <a:lnTo>
                          <a:pt x="92" y="383"/>
                        </a:lnTo>
                        <a:lnTo>
                          <a:pt x="92" y="383"/>
                        </a:lnTo>
                        <a:lnTo>
                          <a:pt x="92" y="381"/>
                        </a:lnTo>
                        <a:lnTo>
                          <a:pt x="92" y="381"/>
                        </a:lnTo>
                        <a:lnTo>
                          <a:pt x="90" y="381"/>
                        </a:lnTo>
                        <a:lnTo>
                          <a:pt x="90" y="383"/>
                        </a:lnTo>
                        <a:lnTo>
                          <a:pt x="90" y="383"/>
                        </a:lnTo>
                        <a:lnTo>
                          <a:pt x="90" y="383"/>
                        </a:lnTo>
                        <a:lnTo>
                          <a:pt x="90" y="385"/>
                        </a:lnTo>
                        <a:lnTo>
                          <a:pt x="88" y="385"/>
                        </a:lnTo>
                        <a:lnTo>
                          <a:pt x="88" y="385"/>
                        </a:lnTo>
                        <a:lnTo>
                          <a:pt x="88" y="385"/>
                        </a:lnTo>
                        <a:lnTo>
                          <a:pt x="88" y="387"/>
                        </a:lnTo>
                        <a:lnTo>
                          <a:pt x="88" y="387"/>
                        </a:lnTo>
                        <a:lnTo>
                          <a:pt x="88" y="387"/>
                        </a:lnTo>
                        <a:lnTo>
                          <a:pt x="88" y="388"/>
                        </a:lnTo>
                        <a:lnTo>
                          <a:pt x="88" y="388"/>
                        </a:lnTo>
                        <a:lnTo>
                          <a:pt x="88" y="388"/>
                        </a:lnTo>
                        <a:lnTo>
                          <a:pt x="86" y="388"/>
                        </a:lnTo>
                        <a:lnTo>
                          <a:pt x="86" y="388"/>
                        </a:lnTo>
                        <a:lnTo>
                          <a:pt x="86" y="387"/>
                        </a:lnTo>
                        <a:lnTo>
                          <a:pt x="86" y="387"/>
                        </a:lnTo>
                        <a:lnTo>
                          <a:pt x="86" y="388"/>
                        </a:lnTo>
                        <a:lnTo>
                          <a:pt x="86" y="388"/>
                        </a:lnTo>
                        <a:lnTo>
                          <a:pt x="84" y="388"/>
                        </a:lnTo>
                        <a:lnTo>
                          <a:pt x="84" y="388"/>
                        </a:lnTo>
                        <a:lnTo>
                          <a:pt x="82" y="388"/>
                        </a:lnTo>
                        <a:lnTo>
                          <a:pt x="82" y="388"/>
                        </a:lnTo>
                        <a:lnTo>
                          <a:pt x="82" y="388"/>
                        </a:lnTo>
                        <a:lnTo>
                          <a:pt x="82" y="390"/>
                        </a:lnTo>
                        <a:lnTo>
                          <a:pt x="82" y="390"/>
                        </a:lnTo>
                        <a:lnTo>
                          <a:pt x="82" y="392"/>
                        </a:lnTo>
                        <a:lnTo>
                          <a:pt x="82" y="392"/>
                        </a:lnTo>
                        <a:lnTo>
                          <a:pt x="82" y="394"/>
                        </a:lnTo>
                        <a:lnTo>
                          <a:pt x="82" y="394"/>
                        </a:lnTo>
                        <a:lnTo>
                          <a:pt x="82" y="392"/>
                        </a:lnTo>
                        <a:lnTo>
                          <a:pt x="80" y="392"/>
                        </a:lnTo>
                        <a:lnTo>
                          <a:pt x="80" y="394"/>
                        </a:lnTo>
                        <a:lnTo>
                          <a:pt x="80" y="394"/>
                        </a:lnTo>
                        <a:lnTo>
                          <a:pt x="80" y="396"/>
                        </a:lnTo>
                        <a:lnTo>
                          <a:pt x="80" y="396"/>
                        </a:lnTo>
                        <a:lnTo>
                          <a:pt x="80" y="396"/>
                        </a:lnTo>
                        <a:lnTo>
                          <a:pt x="80" y="396"/>
                        </a:lnTo>
                        <a:lnTo>
                          <a:pt x="80" y="396"/>
                        </a:lnTo>
                        <a:lnTo>
                          <a:pt x="80" y="398"/>
                        </a:lnTo>
                        <a:lnTo>
                          <a:pt x="80" y="398"/>
                        </a:lnTo>
                        <a:lnTo>
                          <a:pt x="80" y="398"/>
                        </a:lnTo>
                        <a:lnTo>
                          <a:pt x="80" y="400"/>
                        </a:lnTo>
                        <a:lnTo>
                          <a:pt x="80" y="400"/>
                        </a:lnTo>
                        <a:lnTo>
                          <a:pt x="80" y="400"/>
                        </a:lnTo>
                        <a:lnTo>
                          <a:pt x="80" y="402"/>
                        </a:lnTo>
                        <a:lnTo>
                          <a:pt x="80" y="402"/>
                        </a:lnTo>
                        <a:lnTo>
                          <a:pt x="80" y="404"/>
                        </a:lnTo>
                        <a:lnTo>
                          <a:pt x="80" y="404"/>
                        </a:lnTo>
                        <a:lnTo>
                          <a:pt x="80" y="404"/>
                        </a:lnTo>
                        <a:lnTo>
                          <a:pt x="80" y="404"/>
                        </a:lnTo>
                        <a:lnTo>
                          <a:pt x="80" y="404"/>
                        </a:lnTo>
                        <a:lnTo>
                          <a:pt x="80" y="406"/>
                        </a:lnTo>
                        <a:lnTo>
                          <a:pt x="80" y="406"/>
                        </a:lnTo>
                        <a:lnTo>
                          <a:pt x="80" y="408"/>
                        </a:lnTo>
                        <a:lnTo>
                          <a:pt x="80" y="408"/>
                        </a:lnTo>
                        <a:lnTo>
                          <a:pt x="80" y="408"/>
                        </a:lnTo>
                        <a:lnTo>
                          <a:pt x="80" y="408"/>
                        </a:lnTo>
                        <a:lnTo>
                          <a:pt x="80" y="410"/>
                        </a:lnTo>
                        <a:lnTo>
                          <a:pt x="80" y="410"/>
                        </a:lnTo>
                        <a:lnTo>
                          <a:pt x="80" y="411"/>
                        </a:lnTo>
                        <a:lnTo>
                          <a:pt x="80" y="411"/>
                        </a:lnTo>
                        <a:lnTo>
                          <a:pt x="80" y="411"/>
                        </a:lnTo>
                        <a:lnTo>
                          <a:pt x="80" y="411"/>
                        </a:lnTo>
                        <a:lnTo>
                          <a:pt x="80" y="411"/>
                        </a:lnTo>
                        <a:lnTo>
                          <a:pt x="80" y="413"/>
                        </a:lnTo>
                        <a:lnTo>
                          <a:pt x="80" y="413"/>
                        </a:lnTo>
                        <a:lnTo>
                          <a:pt x="80" y="413"/>
                        </a:lnTo>
                        <a:lnTo>
                          <a:pt x="80" y="415"/>
                        </a:lnTo>
                        <a:lnTo>
                          <a:pt x="80" y="415"/>
                        </a:lnTo>
                        <a:lnTo>
                          <a:pt x="80" y="415"/>
                        </a:lnTo>
                        <a:lnTo>
                          <a:pt x="80" y="417"/>
                        </a:lnTo>
                        <a:lnTo>
                          <a:pt x="80" y="417"/>
                        </a:lnTo>
                        <a:lnTo>
                          <a:pt x="82" y="417"/>
                        </a:lnTo>
                        <a:lnTo>
                          <a:pt x="82" y="419"/>
                        </a:lnTo>
                        <a:lnTo>
                          <a:pt x="82" y="419"/>
                        </a:lnTo>
                        <a:lnTo>
                          <a:pt x="82" y="421"/>
                        </a:lnTo>
                        <a:lnTo>
                          <a:pt x="82" y="421"/>
                        </a:lnTo>
                        <a:lnTo>
                          <a:pt x="82" y="421"/>
                        </a:lnTo>
                        <a:lnTo>
                          <a:pt x="82" y="421"/>
                        </a:lnTo>
                        <a:lnTo>
                          <a:pt x="82" y="421"/>
                        </a:lnTo>
                        <a:lnTo>
                          <a:pt x="82" y="423"/>
                        </a:lnTo>
                        <a:lnTo>
                          <a:pt x="82" y="423"/>
                        </a:lnTo>
                        <a:lnTo>
                          <a:pt x="82" y="423"/>
                        </a:lnTo>
                        <a:lnTo>
                          <a:pt x="82" y="423"/>
                        </a:lnTo>
                        <a:lnTo>
                          <a:pt x="82" y="425"/>
                        </a:lnTo>
                        <a:lnTo>
                          <a:pt x="82" y="425"/>
                        </a:lnTo>
                        <a:lnTo>
                          <a:pt x="82" y="425"/>
                        </a:lnTo>
                        <a:lnTo>
                          <a:pt x="82" y="427"/>
                        </a:lnTo>
                        <a:lnTo>
                          <a:pt x="82" y="427"/>
                        </a:lnTo>
                        <a:lnTo>
                          <a:pt x="82" y="427"/>
                        </a:lnTo>
                        <a:lnTo>
                          <a:pt x="82" y="429"/>
                        </a:lnTo>
                        <a:lnTo>
                          <a:pt x="82" y="429"/>
                        </a:lnTo>
                        <a:lnTo>
                          <a:pt x="84" y="429"/>
                        </a:lnTo>
                        <a:lnTo>
                          <a:pt x="84" y="429"/>
                        </a:lnTo>
                        <a:lnTo>
                          <a:pt x="84" y="429"/>
                        </a:lnTo>
                        <a:lnTo>
                          <a:pt x="84" y="431"/>
                        </a:lnTo>
                        <a:lnTo>
                          <a:pt x="86" y="431"/>
                        </a:lnTo>
                        <a:lnTo>
                          <a:pt x="86" y="431"/>
                        </a:lnTo>
                        <a:lnTo>
                          <a:pt x="86" y="431"/>
                        </a:lnTo>
                        <a:lnTo>
                          <a:pt x="86" y="433"/>
                        </a:lnTo>
                        <a:lnTo>
                          <a:pt x="86" y="433"/>
                        </a:lnTo>
                        <a:lnTo>
                          <a:pt x="86" y="433"/>
                        </a:lnTo>
                        <a:lnTo>
                          <a:pt x="86" y="434"/>
                        </a:lnTo>
                        <a:lnTo>
                          <a:pt x="84" y="434"/>
                        </a:lnTo>
                        <a:lnTo>
                          <a:pt x="84" y="434"/>
                        </a:lnTo>
                        <a:lnTo>
                          <a:pt x="84" y="436"/>
                        </a:lnTo>
                        <a:lnTo>
                          <a:pt x="84" y="436"/>
                        </a:lnTo>
                        <a:lnTo>
                          <a:pt x="82" y="436"/>
                        </a:lnTo>
                        <a:lnTo>
                          <a:pt x="82" y="436"/>
                        </a:lnTo>
                        <a:lnTo>
                          <a:pt x="82" y="436"/>
                        </a:lnTo>
                        <a:lnTo>
                          <a:pt x="80" y="436"/>
                        </a:lnTo>
                        <a:lnTo>
                          <a:pt x="80" y="436"/>
                        </a:lnTo>
                        <a:lnTo>
                          <a:pt x="80" y="436"/>
                        </a:lnTo>
                        <a:lnTo>
                          <a:pt x="80" y="436"/>
                        </a:lnTo>
                        <a:lnTo>
                          <a:pt x="78" y="436"/>
                        </a:lnTo>
                        <a:lnTo>
                          <a:pt x="78" y="436"/>
                        </a:lnTo>
                        <a:lnTo>
                          <a:pt x="78" y="436"/>
                        </a:lnTo>
                        <a:lnTo>
                          <a:pt x="78" y="438"/>
                        </a:lnTo>
                        <a:lnTo>
                          <a:pt x="76" y="438"/>
                        </a:lnTo>
                        <a:lnTo>
                          <a:pt x="76" y="438"/>
                        </a:lnTo>
                        <a:lnTo>
                          <a:pt x="76" y="438"/>
                        </a:lnTo>
                        <a:lnTo>
                          <a:pt x="76" y="438"/>
                        </a:lnTo>
                        <a:lnTo>
                          <a:pt x="76" y="440"/>
                        </a:lnTo>
                        <a:lnTo>
                          <a:pt x="76" y="440"/>
                        </a:lnTo>
                        <a:lnTo>
                          <a:pt x="76" y="442"/>
                        </a:lnTo>
                        <a:lnTo>
                          <a:pt x="76" y="442"/>
                        </a:lnTo>
                        <a:lnTo>
                          <a:pt x="76" y="444"/>
                        </a:lnTo>
                        <a:lnTo>
                          <a:pt x="76" y="444"/>
                        </a:lnTo>
                        <a:lnTo>
                          <a:pt x="76" y="444"/>
                        </a:lnTo>
                        <a:lnTo>
                          <a:pt x="76" y="444"/>
                        </a:lnTo>
                        <a:lnTo>
                          <a:pt x="76" y="446"/>
                        </a:lnTo>
                        <a:lnTo>
                          <a:pt x="76" y="446"/>
                        </a:lnTo>
                        <a:lnTo>
                          <a:pt x="76" y="446"/>
                        </a:lnTo>
                        <a:lnTo>
                          <a:pt x="76" y="448"/>
                        </a:lnTo>
                        <a:lnTo>
                          <a:pt x="76" y="448"/>
                        </a:lnTo>
                        <a:lnTo>
                          <a:pt x="74" y="448"/>
                        </a:lnTo>
                        <a:lnTo>
                          <a:pt x="74" y="450"/>
                        </a:lnTo>
                        <a:lnTo>
                          <a:pt x="74" y="450"/>
                        </a:lnTo>
                        <a:lnTo>
                          <a:pt x="74" y="452"/>
                        </a:lnTo>
                        <a:lnTo>
                          <a:pt x="74" y="452"/>
                        </a:lnTo>
                        <a:lnTo>
                          <a:pt x="74" y="452"/>
                        </a:lnTo>
                        <a:lnTo>
                          <a:pt x="74" y="452"/>
                        </a:lnTo>
                        <a:lnTo>
                          <a:pt x="74" y="452"/>
                        </a:lnTo>
                        <a:lnTo>
                          <a:pt x="74" y="452"/>
                        </a:lnTo>
                        <a:lnTo>
                          <a:pt x="74" y="454"/>
                        </a:lnTo>
                        <a:lnTo>
                          <a:pt x="74" y="454"/>
                        </a:lnTo>
                        <a:lnTo>
                          <a:pt x="72" y="454"/>
                        </a:lnTo>
                        <a:lnTo>
                          <a:pt x="72" y="454"/>
                        </a:lnTo>
                        <a:lnTo>
                          <a:pt x="72" y="452"/>
                        </a:lnTo>
                        <a:lnTo>
                          <a:pt x="70" y="452"/>
                        </a:lnTo>
                        <a:lnTo>
                          <a:pt x="70" y="452"/>
                        </a:lnTo>
                        <a:lnTo>
                          <a:pt x="70" y="454"/>
                        </a:lnTo>
                        <a:lnTo>
                          <a:pt x="70" y="454"/>
                        </a:lnTo>
                        <a:lnTo>
                          <a:pt x="70" y="456"/>
                        </a:lnTo>
                        <a:lnTo>
                          <a:pt x="70" y="456"/>
                        </a:lnTo>
                        <a:lnTo>
                          <a:pt x="70" y="456"/>
                        </a:lnTo>
                        <a:lnTo>
                          <a:pt x="70" y="457"/>
                        </a:lnTo>
                        <a:lnTo>
                          <a:pt x="70" y="457"/>
                        </a:lnTo>
                        <a:lnTo>
                          <a:pt x="70" y="457"/>
                        </a:lnTo>
                        <a:lnTo>
                          <a:pt x="70" y="457"/>
                        </a:lnTo>
                        <a:lnTo>
                          <a:pt x="70" y="459"/>
                        </a:lnTo>
                        <a:lnTo>
                          <a:pt x="72" y="459"/>
                        </a:lnTo>
                        <a:lnTo>
                          <a:pt x="72" y="459"/>
                        </a:lnTo>
                        <a:lnTo>
                          <a:pt x="72" y="459"/>
                        </a:lnTo>
                        <a:lnTo>
                          <a:pt x="72" y="459"/>
                        </a:lnTo>
                        <a:lnTo>
                          <a:pt x="72" y="459"/>
                        </a:lnTo>
                        <a:lnTo>
                          <a:pt x="72" y="461"/>
                        </a:lnTo>
                        <a:lnTo>
                          <a:pt x="70" y="461"/>
                        </a:lnTo>
                        <a:lnTo>
                          <a:pt x="70" y="461"/>
                        </a:lnTo>
                        <a:lnTo>
                          <a:pt x="70" y="463"/>
                        </a:lnTo>
                        <a:lnTo>
                          <a:pt x="70" y="463"/>
                        </a:lnTo>
                        <a:lnTo>
                          <a:pt x="70" y="463"/>
                        </a:lnTo>
                        <a:lnTo>
                          <a:pt x="70" y="463"/>
                        </a:lnTo>
                        <a:lnTo>
                          <a:pt x="70" y="463"/>
                        </a:lnTo>
                        <a:lnTo>
                          <a:pt x="69" y="463"/>
                        </a:lnTo>
                        <a:lnTo>
                          <a:pt x="69" y="463"/>
                        </a:lnTo>
                        <a:lnTo>
                          <a:pt x="69" y="465"/>
                        </a:lnTo>
                        <a:lnTo>
                          <a:pt x="69" y="465"/>
                        </a:lnTo>
                        <a:lnTo>
                          <a:pt x="69" y="465"/>
                        </a:lnTo>
                        <a:lnTo>
                          <a:pt x="69" y="467"/>
                        </a:lnTo>
                        <a:lnTo>
                          <a:pt x="69" y="467"/>
                        </a:lnTo>
                        <a:lnTo>
                          <a:pt x="69" y="467"/>
                        </a:lnTo>
                        <a:lnTo>
                          <a:pt x="70" y="467"/>
                        </a:lnTo>
                        <a:lnTo>
                          <a:pt x="70" y="467"/>
                        </a:lnTo>
                        <a:lnTo>
                          <a:pt x="70" y="467"/>
                        </a:lnTo>
                        <a:lnTo>
                          <a:pt x="70" y="469"/>
                        </a:lnTo>
                        <a:lnTo>
                          <a:pt x="70" y="469"/>
                        </a:lnTo>
                        <a:lnTo>
                          <a:pt x="70" y="469"/>
                        </a:lnTo>
                        <a:lnTo>
                          <a:pt x="70" y="469"/>
                        </a:lnTo>
                        <a:lnTo>
                          <a:pt x="70" y="469"/>
                        </a:lnTo>
                        <a:lnTo>
                          <a:pt x="69" y="469"/>
                        </a:lnTo>
                        <a:lnTo>
                          <a:pt x="69" y="469"/>
                        </a:lnTo>
                        <a:lnTo>
                          <a:pt x="69" y="471"/>
                        </a:lnTo>
                        <a:lnTo>
                          <a:pt x="69" y="471"/>
                        </a:lnTo>
                        <a:lnTo>
                          <a:pt x="69" y="473"/>
                        </a:lnTo>
                        <a:lnTo>
                          <a:pt x="67" y="473"/>
                        </a:lnTo>
                        <a:lnTo>
                          <a:pt x="67" y="473"/>
                        </a:lnTo>
                        <a:lnTo>
                          <a:pt x="69" y="473"/>
                        </a:lnTo>
                        <a:lnTo>
                          <a:pt x="69" y="475"/>
                        </a:lnTo>
                        <a:lnTo>
                          <a:pt x="69" y="475"/>
                        </a:lnTo>
                        <a:lnTo>
                          <a:pt x="67" y="475"/>
                        </a:lnTo>
                        <a:lnTo>
                          <a:pt x="67" y="477"/>
                        </a:lnTo>
                        <a:lnTo>
                          <a:pt x="67" y="477"/>
                        </a:lnTo>
                        <a:lnTo>
                          <a:pt x="67" y="477"/>
                        </a:lnTo>
                        <a:lnTo>
                          <a:pt x="67" y="477"/>
                        </a:lnTo>
                        <a:lnTo>
                          <a:pt x="67" y="477"/>
                        </a:lnTo>
                        <a:lnTo>
                          <a:pt x="67" y="477"/>
                        </a:lnTo>
                        <a:lnTo>
                          <a:pt x="67" y="479"/>
                        </a:lnTo>
                        <a:lnTo>
                          <a:pt x="67" y="479"/>
                        </a:lnTo>
                        <a:lnTo>
                          <a:pt x="67" y="479"/>
                        </a:lnTo>
                        <a:lnTo>
                          <a:pt x="67" y="480"/>
                        </a:lnTo>
                        <a:lnTo>
                          <a:pt x="69" y="480"/>
                        </a:lnTo>
                        <a:lnTo>
                          <a:pt x="69" y="480"/>
                        </a:lnTo>
                        <a:lnTo>
                          <a:pt x="67" y="480"/>
                        </a:lnTo>
                        <a:lnTo>
                          <a:pt x="67" y="482"/>
                        </a:lnTo>
                        <a:lnTo>
                          <a:pt x="67" y="482"/>
                        </a:lnTo>
                        <a:lnTo>
                          <a:pt x="69" y="482"/>
                        </a:lnTo>
                        <a:lnTo>
                          <a:pt x="69" y="484"/>
                        </a:lnTo>
                        <a:lnTo>
                          <a:pt x="69" y="484"/>
                        </a:lnTo>
                        <a:lnTo>
                          <a:pt x="69" y="484"/>
                        </a:lnTo>
                        <a:lnTo>
                          <a:pt x="67" y="484"/>
                        </a:lnTo>
                        <a:lnTo>
                          <a:pt x="67" y="486"/>
                        </a:lnTo>
                        <a:lnTo>
                          <a:pt x="69" y="486"/>
                        </a:lnTo>
                        <a:lnTo>
                          <a:pt x="69" y="486"/>
                        </a:lnTo>
                        <a:lnTo>
                          <a:pt x="69" y="488"/>
                        </a:lnTo>
                        <a:lnTo>
                          <a:pt x="67" y="488"/>
                        </a:lnTo>
                        <a:lnTo>
                          <a:pt x="67" y="488"/>
                        </a:lnTo>
                        <a:lnTo>
                          <a:pt x="67" y="490"/>
                        </a:lnTo>
                        <a:lnTo>
                          <a:pt x="67" y="490"/>
                        </a:lnTo>
                        <a:lnTo>
                          <a:pt x="67" y="492"/>
                        </a:lnTo>
                        <a:lnTo>
                          <a:pt x="67" y="492"/>
                        </a:lnTo>
                        <a:lnTo>
                          <a:pt x="67" y="492"/>
                        </a:lnTo>
                        <a:lnTo>
                          <a:pt x="69" y="492"/>
                        </a:lnTo>
                        <a:lnTo>
                          <a:pt x="69" y="494"/>
                        </a:lnTo>
                        <a:lnTo>
                          <a:pt x="67" y="494"/>
                        </a:lnTo>
                        <a:lnTo>
                          <a:pt x="67" y="494"/>
                        </a:lnTo>
                        <a:lnTo>
                          <a:pt x="67" y="496"/>
                        </a:lnTo>
                        <a:lnTo>
                          <a:pt x="67" y="496"/>
                        </a:lnTo>
                        <a:lnTo>
                          <a:pt x="69" y="496"/>
                        </a:lnTo>
                        <a:lnTo>
                          <a:pt x="69" y="498"/>
                        </a:lnTo>
                        <a:lnTo>
                          <a:pt x="69" y="498"/>
                        </a:lnTo>
                        <a:lnTo>
                          <a:pt x="69" y="498"/>
                        </a:lnTo>
                        <a:lnTo>
                          <a:pt x="69" y="500"/>
                        </a:lnTo>
                        <a:lnTo>
                          <a:pt x="69" y="500"/>
                        </a:lnTo>
                        <a:lnTo>
                          <a:pt x="70" y="500"/>
                        </a:lnTo>
                        <a:lnTo>
                          <a:pt x="70" y="500"/>
                        </a:lnTo>
                        <a:lnTo>
                          <a:pt x="70" y="501"/>
                        </a:lnTo>
                        <a:lnTo>
                          <a:pt x="70" y="501"/>
                        </a:lnTo>
                        <a:lnTo>
                          <a:pt x="70" y="503"/>
                        </a:lnTo>
                        <a:lnTo>
                          <a:pt x="70" y="503"/>
                        </a:lnTo>
                        <a:lnTo>
                          <a:pt x="70" y="505"/>
                        </a:lnTo>
                        <a:lnTo>
                          <a:pt x="69" y="505"/>
                        </a:lnTo>
                        <a:lnTo>
                          <a:pt x="69" y="505"/>
                        </a:lnTo>
                        <a:lnTo>
                          <a:pt x="69" y="505"/>
                        </a:lnTo>
                        <a:lnTo>
                          <a:pt x="67" y="505"/>
                        </a:lnTo>
                        <a:lnTo>
                          <a:pt x="67" y="505"/>
                        </a:lnTo>
                        <a:lnTo>
                          <a:pt x="67" y="505"/>
                        </a:lnTo>
                        <a:lnTo>
                          <a:pt x="67" y="505"/>
                        </a:lnTo>
                        <a:lnTo>
                          <a:pt x="65" y="505"/>
                        </a:lnTo>
                        <a:lnTo>
                          <a:pt x="65" y="505"/>
                        </a:lnTo>
                        <a:lnTo>
                          <a:pt x="65" y="505"/>
                        </a:lnTo>
                        <a:lnTo>
                          <a:pt x="65" y="507"/>
                        </a:lnTo>
                        <a:lnTo>
                          <a:pt x="65" y="507"/>
                        </a:lnTo>
                        <a:lnTo>
                          <a:pt x="65" y="507"/>
                        </a:lnTo>
                        <a:lnTo>
                          <a:pt x="63" y="507"/>
                        </a:lnTo>
                        <a:lnTo>
                          <a:pt x="63" y="507"/>
                        </a:lnTo>
                        <a:lnTo>
                          <a:pt x="63" y="509"/>
                        </a:lnTo>
                        <a:lnTo>
                          <a:pt x="65" y="509"/>
                        </a:lnTo>
                        <a:lnTo>
                          <a:pt x="65" y="509"/>
                        </a:lnTo>
                        <a:lnTo>
                          <a:pt x="65" y="509"/>
                        </a:lnTo>
                        <a:lnTo>
                          <a:pt x="65" y="511"/>
                        </a:lnTo>
                        <a:lnTo>
                          <a:pt x="65" y="511"/>
                        </a:lnTo>
                        <a:lnTo>
                          <a:pt x="65" y="513"/>
                        </a:lnTo>
                        <a:lnTo>
                          <a:pt x="65" y="513"/>
                        </a:lnTo>
                        <a:lnTo>
                          <a:pt x="65" y="513"/>
                        </a:lnTo>
                        <a:lnTo>
                          <a:pt x="63" y="513"/>
                        </a:lnTo>
                        <a:lnTo>
                          <a:pt x="63" y="515"/>
                        </a:lnTo>
                        <a:lnTo>
                          <a:pt x="63" y="515"/>
                        </a:lnTo>
                        <a:lnTo>
                          <a:pt x="63" y="517"/>
                        </a:lnTo>
                        <a:lnTo>
                          <a:pt x="63" y="517"/>
                        </a:lnTo>
                        <a:lnTo>
                          <a:pt x="63" y="517"/>
                        </a:lnTo>
                        <a:lnTo>
                          <a:pt x="65" y="517"/>
                        </a:lnTo>
                        <a:lnTo>
                          <a:pt x="65" y="519"/>
                        </a:lnTo>
                        <a:lnTo>
                          <a:pt x="63" y="519"/>
                        </a:lnTo>
                        <a:lnTo>
                          <a:pt x="63" y="519"/>
                        </a:lnTo>
                        <a:lnTo>
                          <a:pt x="63" y="521"/>
                        </a:lnTo>
                        <a:lnTo>
                          <a:pt x="63" y="521"/>
                        </a:lnTo>
                        <a:lnTo>
                          <a:pt x="63" y="523"/>
                        </a:lnTo>
                        <a:lnTo>
                          <a:pt x="63" y="523"/>
                        </a:lnTo>
                        <a:lnTo>
                          <a:pt x="63" y="524"/>
                        </a:lnTo>
                        <a:lnTo>
                          <a:pt x="63" y="524"/>
                        </a:lnTo>
                        <a:lnTo>
                          <a:pt x="65" y="524"/>
                        </a:lnTo>
                        <a:lnTo>
                          <a:pt x="65" y="524"/>
                        </a:lnTo>
                        <a:lnTo>
                          <a:pt x="65" y="524"/>
                        </a:lnTo>
                        <a:lnTo>
                          <a:pt x="65" y="524"/>
                        </a:lnTo>
                        <a:lnTo>
                          <a:pt x="67" y="524"/>
                        </a:lnTo>
                        <a:lnTo>
                          <a:pt x="67" y="524"/>
                        </a:lnTo>
                        <a:lnTo>
                          <a:pt x="67" y="524"/>
                        </a:lnTo>
                        <a:lnTo>
                          <a:pt x="69" y="524"/>
                        </a:lnTo>
                        <a:lnTo>
                          <a:pt x="69" y="526"/>
                        </a:lnTo>
                        <a:lnTo>
                          <a:pt x="69" y="526"/>
                        </a:lnTo>
                        <a:lnTo>
                          <a:pt x="70" y="526"/>
                        </a:lnTo>
                        <a:lnTo>
                          <a:pt x="70" y="526"/>
                        </a:lnTo>
                        <a:lnTo>
                          <a:pt x="70" y="528"/>
                        </a:lnTo>
                        <a:lnTo>
                          <a:pt x="70" y="528"/>
                        </a:lnTo>
                        <a:lnTo>
                          <a:pt x="69" y="528"/>
                        </a:lnTo>
                        <a:lnTo>
                          <a:pt x="69" y="530"/>
                        </a:lnTo>
                        <a:lnTo>
                          <a:pt x="69" y="530"/>
                        </a:lnTo>
                        <a:lnTo>
                          <a:pt x="67" y="530"/>
                        </a:lnTo>
                        <a:lnTo>
                          <a:pt x="67" y="530"/>
                        </a:lnTo>
                        <a:lnTo>
                          <a:pt x="67" y="530"/>
                        </a:lnTo>
                        <a:lnTo>
                          <a:pt x="67" y="532"/>
                        </a:lnTo>
                        <a:lnTo>
                          <a:pt x="67" y="532"/>
                        </a:lnTo>
                        <a:lnTo>
                          <a:pt x="67" y="532"/>
                        </a:lnTo>
                        <a:lnTo>
                          <a:pt x="67" y="532"/>
                        </a:lnTo>
                        <a:lnTo>
                          <a:pt x="67" y="534"/>
                        </a:lnTo>
                        <a:lnTo>
                          <a:pt x="69" y="534"/>
                        </a:lnTo>
                        <a:lnTo>
                          <a:pt x="69" y="534"/>
                        </a:lnTo>
                        <a:lnTo>
                          <a:pt x="70" y="534"/>
                        </a:lnTo>
                        <a:lnTo>
                          <a:pt x="70" y="534"/>
                        </a:lnTo>
                        <a:lnTo>
                          <a:pt x="70" y="534"/>
                        </a:lnTo>
                        <a:lnTo>
                          <a:pt x="70" y="536"/>
                        </a:lnTo>
                        <a:lnTo>
                          <a:pt x="70" y="536"/>
                        </a:lnTo>
                        <a:lnTo>
                          <a:pt x="72" y="536"/>
                        </a:lnTo>
                        <a:lnTo>
                          <a:pt x="72" y="536"/>
                        </a:lnTo>
                        <a:lnTo>
                          <a:pt x="72" y="536"/>
                        </a:lnTo>
                        <a:lnTo>
                          <a:pt x="72" y="538"/>
                        </a:lnTo>
                        <a:lnTo>
                          <a:pt x="72" y="538"/>
                        </a:lnTo>
                        <a:lnTo>
                          <a:pt x="70" y="538"/>
                        </a:lnTo>
                        <a:lnTo>
                          <a:pt x="70" y="538"/>
                        </a:lnTo>
                        <a:lnTo>
                          <a:pt x="70" y="538"/>
                        </a:lnTo>
                        <a:lnTo>
                          <a:pt x="70" y="540"/>
                        </a:lnTo>
                        <a:lnTo>
                          <a:pt x="70" y="540"/>
                        </a:lnTo>
                        <a:lnTo>
                          <a:pt x="70" y="540"/>
                        </a:lnTo>
                        <a:lnTo>
                          <a:pt x="70" y="540"/>
                        </a:lnTo>
                        <a:lnTo>
                          <a:pt x="70" y="540"/>
                        </a:lnTo>
                        <a:lnTo>
                          <a:pt x="70" y="542"/>
                        </a:lnTo>
                        <a:lnTo>
                          <a:pt x="70" y="542"/>
                        </a:lnTo>
                        <a:lnTo>
                          <a:pt x="70" y="542"/>
                        </a:lnTo>
                        <a:lnTo>
                          <a:pt x="70" y="544"/>
                        </a:lnTo>
                        <a:lnTo>
                          <a:pt x="70" y="544"/>
                        </a:lnTo>
                        <a:lnTo>
                          <a:pt x="70" y="544"/>
                        </a:lnTo>
                        <a:lnTo>
                          <a:pt x="70" y="544"/>
                        </a:lnTo>
                        <a:lnTo>
                          <a:pt x="70" y="546"/>
                        </a:lnTo>
                        <a:lnTo>
                          <a:pt x="69" y="546"/>
                        </a:lnTo>
                        <a:lnTo>
                          <a:pt x="69" y="546"/>
                        </a:lnTo>
                        <a:lnTo>
                          <a:pt x="69" y="546"/>
                        </a:lnTo>
                        <a:lnTo>
                          <a:pt x="69" y="547"/>
                        </a:lnTo>
                        <a:lnTo>
                          <a:pt x="69" y="547"/>
                        </a:lnTo>
                        <a:lnTo>
                          <a:pt x="69" y="547"/>
                        </a:lnTo>
                        <a:lnTo>
                          <a:pt x="69" y="547"/>
                        </a:lnTo>
                        <a:lnTo>
                          <a:pt x="69" y="549"/>
                        </a:lnTo>
                        <a:lnTo>
                          <a:pt x="69" y="549"/>
                        </a:lnTo>
                        <a:lnTo>
                          <a:pt x="69" y="549"/>
                        </a:lnTo>
                        <a:lnTo>
                          <a:pt x="69" y="551"/>
                        </a:lnTo>
                        <a:lnTo>
                          <a:pt x="69" y="551"/>
                        </a:lnTo>
                        <a:lnTo>
                          <a:pt x="69" y="551"/>
                        </a:lnTo>
                        <a:lnTo>
                          <a:pt x="70" y="551"/>
                        </a:lnTo>
                        <a:lnTo>
                          <a:pt x="70" y="551"/>
                        </a:lnTo>
                        <a:lnTo>
                          <a:pt x="70" y="551"/>
                        </a:lnTo>
                        <a:lnTo>
                          <a:pt x="70" y="551"/>
                        </a:lnTo>
                        <a:lnTo>
                          <a:pt x="70" y="551"/>
                        </a:lnTo>
                        <a:lnTo>
                          <a:pt x="72" y="551"/>
                        </a:lnTo>
                        <a:lnTo>
                          <a:pt x="72" y="551"/>
                        </a:lnTo>
                        <a:lnTo>
                          <a:pt x="74" y="551"/>
                        </a:lnTo>
                        <a:lnTo>
                          <a:pt x="74" y="551"/>
                        </a:lnTo>
                        <a:lnTo>
                          <a:pt x="74" y="551"/>
                        </a:lnTo>
                        <a:lnTo>
                          <a:pt x="76" y="551"/>
                        </a:lnTo>
                        <a:lnTo>
                          <a:pt x="76" y="551"/>
                        </a:lnTo>
                        <a:lnTo>
                          <a:pt x="76" y="551"/>
                        </a:lnTo>
                        <a:lnTo>
                          <a:pt x="78" y="551"/>
                        </a:lnTo>
                        <a:lnTo>
                          <a:pt x="78" y="551"/>
                        </a:lnTo>
                        <a:lnTo>
                          <a:pt x="80" y="551"/>
                        </a:lnTo>
                        <a:lnTo>
                          <a:pt x="80" y="553"/>
                        </a:lnTo>
                        <a:lnTo>
                          <a:pt x="80" y="553"/>
                        </a:lnTo>
                        <a:lnTo>
                          <a:pt x="80" y="553"/>
                        </a:lnTo>
                        <a:lnTo>
                          <a:pt x="80" y="553"/>
                        </a:lnTo>
                        <a:lnTo>
                          <a:pt x="80" y="555"/>
                        </a:lnTo>
                        <a:lnTo>
                          <a:pt x="80" y="555"/>
                        </a:lnTo>
                        <a:lnTo>
                          <a:pt x="80" y="555"/>
                        </a:lnTo>
                        <a:lnTo>
                          <a:pt x="80" y="555"/>
                        </a:lnTo>
                        <a:lnTo>
                          <a:pt x="80" y="555"/>
                        </a:lnTo>
                        <a:lnTo>
                          <a:pt x="78" y="555"/>
                        </a:lnTo>
                        <a:lnTo>
                          <a:pt x="78" y="557"/>
                        </a:lnTo>
                        <a:lnTo>
                          <a:pt x="80" y="557"/>
                        </a:lnTo>
                        <a:lnTo>
                          <a:pt x="80" y="557"/>
                        </a:lnTo>
                        <a:lnTo>
                          <a:pt x="80" y="559"/>
                        </a:lnTo>
                        <a:lnTo>
                          <a:pt x="78" y="559"/>
                        </a:lnTo>
                        <a:lnTo>
                          <a:pt x="78" y="559"/>
                        </a:lnTo>
                        <a:lnTo>
                          <a:pt x="78" y="559"/>
                        </a:lnTo>
                        <a:lnTo>
                          <a:pt x="76" y="559"/>
                        </a:lnTo>
                        <a:lnTo>
                          <a:pt x="76" y="559"/>
                        </a:lnTo>
                        <a:lnTo>
                          <a:pt x="76" y="559"/>
                        </a:lnTo>
                        <a:lnTo>
                          <a:pt x="76" y="559"/>
                        </a:lnTo>
                        <a:lnTo>
                          <a:pt x="74" y="559"/>
                        </a:lnTo>
                        <a:lnTo>
                          <a:pt x="74" y="559"/>
                        </a:lnTo>
                        <a:lnTo>
                          <a:pt x="74" y="559"/>
                        </a:lnTo>
                        <a:lnTo>
                          <a:pt x="72" y="559"/>
                        </a:lnTo>
                        <a:lnTo>
                          <a:pt x="72" y="559"/>
                        </a:lnTo>
                        <a:lnTo>
                          <a:pt x="72" y="559"/>
                        </a:lnTo>
                        <a:lnTo>
                          <a:pt x="70" y="559"/>
                        </a:lnTo>
                        <a:lnTo>
                          <a:pt x="70" y="559"/>
                        </a:lnTo>
                        <a:lnTo>
                          <a:pt x="70" y="559"/>
                        </a:lnTo>
                        <a:lnTo>
                          <a:pt x="70" y="559"/>
                        </a:lnTo>
                        <a:lnTo>
                          <a:pt x="69" y="559"/>
                        </a:lnTo>
                        <a:lnTo>
                          <a:pt x="69" y="559"/>
                        </a:lnTo>
                        <a:lnTo>
                          <a:pt x="69" y="559"/>
                        </a:lnTo>
                        <a:lnTo>
                          <a:pt x="67" y="559"/>
                        </a:lnTo>
                        <a:lnTo>
                          <a:pt x="67" y="559"/>
                        </a:lnTo>
                        <a:lnTo>
                          <a:pt x="67" y="559"/>
                        </a:lnTo>
                        <a:lnTo>
                          <a:pt x="65" y="559"/>
                        </a:lnTo>
                        <a:lnTo>
                          <a:pt x="65" y="559"/>
                        </a:lnTo>
                        <a:lnTo>
                          <a:pt x="65" y="559"/>
                        </a:lnTo>
                        <a:lnTo>
                          <a:pt x="65" y="559"/>
                        </a:lnTo>
                        <a:lnTo>
                          <a:pt x="65" y="559"/>
                        </a:lnTo>
                        <a:lnTo>
                          <a:pt x="65" y="559"/>
                        </a:lnTo>
                        <a:lnTo>
                          <a:pt x="65" y="561"/>
                        </a:lnTo>
                        <a:lnTo>
                          <a:pt x="65" y="561"/>
                        </a:lnTo>
                        <a:lnTo>
                          <a:pt x="65" y="563"/>
                        </a:lnTo>
                        <a:lnTo>
                          <a:pt x="65" y="563"/>
                        </a:lnTo>
                        <a:lnTo>
                          <a:pt x="67" y="563"/>
                        </a:lnTo>
                        <a:lnTo>
                          <a:pt x="67" y="563"/>
                        </a:lnTo>
                        <a:lnTo>
                          <a:pt x="67" y="563"/>
                        </a:lnTo>
                        <a:lnTo>
                          <a:pt x="69" y="563"/>
                        </a:lnTo>
                        <a:lnTo>
                          <a:pt x="69" y="563"/>
                        </a:lnTo>
                        <a:lnTo>
                          <a:pt x="70" y="563"/>
                        </a:lnTo>
                        <a:lnTo>
                          <a:pt x="70" y="563"/>
                        </a:lnTo>
                        <a:lnTo>
                          <a:pt x="70" y="563"/>
                        </a:lnTo>
                        <a:lnTo>
                          <a:pt x="70" y="563"/>
                        </a:lnTo>
                        <a:lnTo>
                          <a:pt x="72" y="563"/>
                        </a:lnTo>
                        <a:lnTo>
                          <a:pt x="72" y="563"/>
                        </a:lnTo>
                        <a:lnTo>
                          <a:pt x="72" y="565"/>
                        </a:lnTo>
                        <a:lnTo>
                          <a:pt x="74" y="565"/>
                        </a:lnTo>
                        <a:lnTo>
                          <a:pt x="74" y="565"/>
                        </a:lnTo>
                        <a:lnTo>
                          <a:pt x="74" y="565"/>
                        </a:lnTo>
                        <a:lnTo>
                          <a:pt x="74" y="565"/>
                        </a:lnTo>
                        <a:lnTo>
                          <a:pt x="74" y="567"/>
                        </a:lnTo>
                        <a:lnTo>
                          <a:pt x="74" y="567"/>
                        </a:lnTo>
                        <a:lnTo>
                          <a:pt x="74" y="567"/>
                        </a:lnTo>
                        <a:lnTo>
                          <a:pt x="76" y="567"/>
                        </a:lnTo>
                        <a:lnTo>
                          <a:pt x="76" y="567"/>
                        </a:lnTo>
                        <a:lnTo>
                          <a:pt x="76" y="569"/>
                        </a:lnTo>
                        <a:lnTo>
                          <a:pt x="76" y="569"/>
                        </a:lnTo>
                        <a:lnTo>
                          <a:pt x="76" y="569"/>
                        </a:lnTo>
                        <a:lnTo>
                          <a:pt x="78" y="569"/>
                        </a:lnTo>
                        <a:lnTo>
                          <a:pt x="78" y="570"/>
                        </a:lnTo>
                        <a:lnTo>
                          <a:pt x="76" y="570"/>
                        </a:lnTo>
                        <a:lnTo>
                          <a:pt x="76" y="570"/>
                        </a:lnTo>
                        <a:lnTo>
                          <a:pt x="76" y="570"/>
                        </a:lnTo>
                        <a:lnTo>
                          <a:pt x="76" y="572"/>
                        </a:lnTo>
                        <a:lnTo>
                          <a:pt x="76" y="572"/>
                        </a:lnTo>
                        <a:lnTo>
                          <a:pt x="74" y="572"/>
                        </a:lnTo>
                        <a:lnTo>
                          <a:pt x="74" y="572"/>
                        </a:lnTo>
                        <a:lnTo>
                          <a:pt x="74" y="572"/>
                        </a:lnTo>
                        <a:lnTo>
                          <a:pt x="74" y="572"/>
                        </a:lnTo>
                        <a:lnTo>
                          <a:pt x="74" y="572"/>
                        </a:lnTo>
                        <a:lnTo>
                          <a:pt x="74" y="574"/>
                        </a:lnTo>
                        <a:lnTo>
                          <a:pt x="74" y="574"/>
                        </a:lnTo>
                        <a:lnTo>
                          <a:pt x="74" y="574"/>
                        </a:lnTo>
                        <a:lnTo>
                          <a:pt x="74" y="574"/>
                        </a:lnTo>
                        <a:lnTo>
                          <a:pt x="72" y="574"/>
                        </a:lnTo>
                        <a:lnTo>
                          <a:pt x="72" y="574"/>
                        </a:lnTo>
                        <a:lnTo>
                          <a:pt x="72" y="574"/>
                        </a:lnTo>
                        <a:lnTo>
                          <a:pt x="70" y="574"/>
                        </a:lnTo>
                        <a:lnTo>
                          <a:pt x="70" y="574"/>
                        </a:lnTo>
                        <a:lnTo>
                          <a:pt x="70" y="574"/>
                        </a:lnTo>
                        <a:lnTo>
                          <a:pt x="70" y="574"/>
                        </a:lnTo>
                        <a:lnTo>
                          <a:pt x="70" y="576"/>
                        </a:lnTo>
                        <a:lnTo>
                          <a:pt x="70" y="576"/>
                        </a:lnTo>
                        <a:lnTo>
                          <a:pt x="70" y="578"/>
                        </a:lnTo>
                        <a:lnTo>
                          <a:pt x="70" y="578"/>
                        </a:lnTo>
                        <a:lnTo>
                          <a:pt x="70" y="580"/>
                        </a:lnTo>
                        <a:lnTo>
                          <a:pt x="70" y="580"/>
                        </a:lnTo>
                        <a:lnTo>
                          <a:pt x="70" y="580"/>
                        </a:lnTo>
                        <a:lnTo>
                          <a:pt x="70" y="580"/>
                        </a:lnTo>
                        <a:lnTo>
                          <a:pt x="70" y="582"/>
                        </a:lnTo>
                        <a:lnTo>
                          <a:pt x="70" y="582"/>
                        </a:lnTo>
                        <a:lnTo>
                          <a:pt x="72" y="582"/>
                        </a:lnTo>
                        <a:lnTo>
                          <a:pt x="72" y="582"/>
                        </a:lnTo>
                        <a:lnTo>
                          <a:pt x="72" y="584"/>
                        </a:lnTo>
                        <a:lnTo>
                          <a:pt x="72" y="584"/>
                        </a:lnTo>
                        <a:lnTo>
                          <a:pt x="70" y="584"/>
                        </a:lnTo>
                        <a:lnTo>
                          <a:pt x="70" y="586"/>
                        </a:lnTo>
                        <a:lnTo>
                          <a:pt x="70" y="586"/>
                        </a:lnTo>
                        <a:lnTo>
                          <a:pt x="70" y="586"/>
                        </a:lnTo>
                        <a:lnTo>
                          <a:pt x="70" y="586"/>
                        </a:lnTo>
                        <a:lnTo>
                          <a:pt x="70" y="588"/>
                        </a:lnTo>
                        <a:lnTo>
                          <a:pt x="69" y="588"/>
                        </a:lnTo>
                        <a:lnTo>
                          <a:pt x="69" y="588"/>
                        </a:lnTo>
                        <a:lnTo>
                          <a:pt x="67" y="588"/>
                        </a:lnTo>
                        <a:lnTo>
                          <a:pt x="67" y="588"/>
                        </a:lnTo>
                        <a:lnTo>
                          <a:pt x="69" y="588"/>
                        </a:lnTo>
                        <a:lnTo>
                          <a:pt x="69" y="588"/>
                        </a:lnTo>
                        <a:lnTo>
                          <a:pt x="69" y="588"/>
                        </a:lnTo>
                        <a:lnTo>
                          <a:pt x="70" y="588"/>
                        </a:lnTo>
                        <a:lnTo>
                          <a:pt x="70" y="590"/>
                        </a:lnTo>
                        <a:lnTo>
                          <a:pt x="70" y="590"/>
                        </a:lnTo>
                        <a:lnTo>
                          <a:pt x="70" y="590"/>
                        </a:lnTo>
                        <a:lnTo>
                          <a:pt x="70" y="592"/>
                        </a:lnTo>
                        <a:lnTo>
                          <a:pt x="70" y="592"/>
                        </a:lnTo>
                        <a:lnTo>
                          <a:pt x="70" y="593"/>
                        </a:lnTo>
                        <a:lnTo>
                          <a:pt x="70" y="593"/>
                        </a:lnTo>
                        <a:lnTo>
                          <a:pt x="70" y="593"/>
                        </a:lnTo>
                        <a:lnTo>
                          <a:pt x="70" y="593"/>
                        </a:lnTo>
                        <a:lnTo>
                          <a:pt x="70" y="595"/>
                        </a:lnTo>
                        <a:lnTo>
                          <a:pt x="70" y="595"/>
                        </a:lnTo>
                        <a:lnTo>
                          <a:pt x="70" y="595"/>
                        </a:lnTo>
                        <a:lnTo>
                          <a:pt x="70" y="595"/>
                        </a:lnTo>
                        <a:lnTo>
                          <a:pt x="70" y="597"/>
                        </a:lnTo>
                        <a:lnTo>
                          <a:pt x="70" y="597"/>
                        </a:lnTo>
                        <a:lnTo>
                          <a:pt x="70" y="599"/>
                        </a:lnTo>
                        <a:lnTo>
                          <a:pt x="70" y="599"/>
                        </a:lnTo>
                        <a:lnTo>
                          <a:pt x="70" y="599"/>
                        </a:lnTo>
                        <a:lnTo>
                          <a:pt x="70" y="599"/>
                        </a:lnTo>
                        <a:lnTo>
                          <a:pt x="69" y="599"/>
                        </a:lnTo>
                        <a:lnTo>
                          <a:pt x="69" y="601"/>
                        </a:lnTo>
                        <a:lnTo>
                          <a:pt x="69" y="601"/>
                        </a:lnTo>
                        <a:lnTo>
                          <a:pt x="67" y="601"/>
                        </a:lnTo>
                        <a:lnTo>
                          <a:pt x="67" y="601"/>
                        </a:lnTo>
                        <a:lnTo>
                          <a:pt x="67" y="601"/>
                        </a:lnTo>
                        <a:lnTo>
                          <a:pt x="67" y="603"/>
                        </a:lnTo>
                        <a:lnTo>
                          <a:pt x="67" y="603"/>
                        </a:lnTo>
                        <a:lnTo>
                          <a:pt x="67" y="603"/>
                        </a:lnTo>
                        <a:lnTo>
                          <a:pt x="67" y="603"/>
                        </a:lnTo>
                        <a:lnTo>
                          <a:pt x="67" y="603"/>
                        </a:lnTo>
                        <a:lnTo>
                          <a:pt x="67" y="605"/>
                        </a:lnTo>
                        <a:lnTo>
                          <a:pt x="67" y="605"/>
                        </a:lnTo>
                        <a:lnTo>
                          <a:pt x="67" y="605"/>
                        </a:lnTo>
                        <a:lnTo>
                          <a:pt x="67" y="607"/>
                        </a:lnTo>
                        <a:lnTo>
                          <a:pt x="67" y="607"/>
                        </a:lnTo>
                        <a:lnTo>
                          <a:pt x="67" y="607"/>
                        </a:lnTo>
                        <a:lnTo>
                          <a:pt x="67" y="607"/>
                        </a:lnTo>
                        <a:lnTo>
                          <a:pt x="69" y="607"/>
                        </a:lnTo>
                        <a:lnTo>
                          <a:pt x="69" y="609"/>
                        </a:lnTo>
                        <a:lnTo>
                          <a:pt x="69" y="609"/>
                        </a:lnTo>
                        <a:lnTo>
                          <a:pt x="67" y="609"/>
                        </a:lnTo>
                        <a:lnTo>
                          <a:pt x="67" y="611"/>
                        </a:lnTo>
                        <a:lnTo>
                          <a:pt x="67" y="611"/>
                        </a:lnTo>
                        <a:lnTo>
                          <a:pt x="67" y="609"/>
                        </a:lnTo>
                        <a:lnTo>
                          <a:pt x="67" y="609"/>
                        </a:lnTo>
                        <a:lnTo>
                          <a:pt x="65" y="609"/>
                        </a:lnTo>
                        <a:lnTo>
                          <a:pt x="65" y="609"/>
                        </a:lnTo>
                        <a:lnTo>
                          <a:pt x="65" y="611"/>
                        </a:lnTo>
                        <a:lnTo>
                          <a:pt x="65" y="611"/>
                        </a:lnTo>
                        <a:lnTo>
                          <a:pt x="65" y="613"/>
                        </a:lnTo>
                        <a:lnTo>
                          <a:pt x="65" y="613"/>
                        </a:lnTo>
                        <a:lnTo>
                          <a:pt x="65" y="613"/>
                        </a:lnTo>
                        <a:lnTo>
                          <a:pt x="63" y="613"/>
                        </a:lnTo>
                        <a:lnTo>
                          <a:pt x="63" y="613"/>
                        </a:lnTo>
                        <a:lnTo>
                          <a:pt x="63" y="613"/>
                        </a:lnTo>
                        <a:lnTo>
                          <a:pt x="61" y="613"/>
                        </a:lnTo>
                        <a:lnTo>
                          <a:pt x="61" y="613"/>
                        </a:lnTo>
                        <a:lnTo>
                          <a:pt x="61" y="613"/>
                        </a:lnTo>
                        <a:lnTo>
                          <a:pt x="59" y="613"/>
                        </a:lnTo>
                        <a:lnTo>
                          <a:pt x="59" y="615"/>
                        </a:lnTo>
                        <a:lnTo>
                          <a:pt x="59" y="615"/>
                        </a:lnTo>
                        <a:lnTo>
                          <a:pt x="61" y="615"/>
                        </a:lnTo>
                        <a:lnTo>
                          <a:pt x="61" y="616"/>
                        </a:lnTo>
                        <a:lnTo>
                          <a:pt x="61" y="616"/>
                        </a:lnTo>
                        <a:lnTo>
                          <a:pt x="59" y="616"/>
                        </a:lnTo>
                        <a:lnTo>
                          <a:pt x="59" y="618"/>
                        </a:lnTo>
                        <a:lnTo>
                          <a:pt x="59" y="618"/>
                        </a:lnTo>
                        <a:lnTo>
                          <a:pt x="59" y="618"/>
                        </a:lnTo>
                        <a:lnTo>
                          <a:pt x="59" y="620"/>
                        </a:lnTo>
                        <a:lnTo>
                          <a:pt x="59" y="620"/>
                        </a:lnTo>
                        <a:lnTo>
                          <a:pt x="59" y="620"/>
                        </a:lnTo>
                        <a:lnTo>
                          <a:pt x="59" y="620"/>
                        </a:lnTo>
                        <a:lnTo>
                          <a:pt x="57" y="620"/>
                        </a:lnTo>
                        <a:lnTo>
                          <a:pt x="57" y="622"/>
                        </a:lnTo>
                        <a:lnTo>
                          <a:pt x="57" y="622"/>
                        </a:lnTo>
                        <a:lnTo>
                          <a:pt x="57" y="622"/>
                        </a:lnTo>
                        <a:lnTo>
                          <a:pt x="57" y="624"/>
                        </a:lnTo>
                        <a:lnTo>
                          <a:pt x="57" y="624"/>
                        </a:lnTo>
                        <a:lnTo>
                          <a:pt x="57" y="624"/>
                        </a:lnTo>
                        <a:lnTo>
                          <a:pt x="57" y="626"/>
                        </a:lnTo>
                        <a:lnTo>
                          <a:pt x="59" y="626"/>
                        </a:lnTo>
                        <a:lnTo>
                          <a:pt x="59" y="626"/>
                        </a:lnTo>
                        <a:lnTo>
                          <a:pt x="59" y="626"/>
                        </a:lnTo>
                        <a:lnTo>
                          <a:pt x="59" y="628"/>
                        </a:lnTo>
                        <a:lnTo>
                          <a:pt x="59" y="628"/>
                        </a:lnTo>
                        <a:lnTo>
                          <a:pt x="59" y="628"/>
                        </a:lnTo>
                        <a:lnTo>
                          <a:pt x="59" y="628"/>
                        </a:lnTo>
                        <a:lnTo>
                          <a:pt x="61" y="628"/>
                        </a:lnTo>
                        <a:lnTo>
                          <a:pt x="61" y="630"/>
                        </a:lnTo>
                        <a:lnTo>
                          <a:pt x="61" y="630"/>
                        </a:lnTo>
                        <a:lnTo>
                          <a:pt x="59" y="630"/>
                        </a:lnTo>
                        <a:lnTo>
                          <a:pt x="59" y="632"/>
                        </a:lnTo>
                        <a:lnTo>
                          <a:pt x="59" y="632"/>
                        </a:lnTo>
                        <a:lnTo>
                          <a:pt x="61" y="632"/>
                        </a:lnTo>
                        <a:lnTo>
                          <a:pt x="61" y="634"/>
                        </a:lnTo>
                        <a:lnTo>
                          <a:pt x="59" y="634"/>
                        </a:lnTo>
                        <a:lnTo>
                          <a:pt x="59" y="634"/>
                        </a:lnTo>
                        <a:lnTo>
                          <a:pt x="59" y="634"/>
                        </a:lnTo>
                        <a:lnTo>
                          <a:pt x="59" y="634"/>
                        </a:lnTo>
                        <a:lnTo>
                          <a:pt x="57" y="634"/>
                        </a:lnTo>
                        <a:lnTo>
                          <a:pt x="57" y="634"/>
                        </a:lnTo>
                        <a:lnTo>
                          <a:pt x="55" y="634"/>
                        </a:lnTo>
                        <a:lnTo>
                          <a:pt x="55" y="636"/>
                        </a:lnTo>
                        <a:lnTo>
                          <a:pt x="55" y="636"/>
                        </a:lnTo>
                        <a:lnTo>
                          <a:pt x="55" y="636"/>
                        </a:lnTo>
                        <a:lnTo>
                          <a:pt x="55" y="636"/>
                        </a:lnTo>
                        <a:lnTo>
                          <a:pt x="55" y="638"/>
                        </a:lnTo>
                        <a:lnTo>
                          <a:pt x="55" y="638"/>
                        </a:lnTo>
                        <a:lnTo>
                          <a:pt x="55" y="638"/>
                        </a:lnTo>
                        <a:lnTo>
                          <a:pt x="55" y="639"/>
                        </a:lnTo>
                        <a:lnTo>
                          <a:pt x="55" y="639"/>
                        </a:lnTo>
                        <a:lnTo>
                          <a:pt x="55" y="641"/>
                        </a:lnTo>
                        <a:lnTo>
                          <a:pt x="55" y="641"/>
                        </a:lnTo>
                        <a:lnTo>
                          <a:pt x="55" y="641"/>
                        </a:lnTo>
                        <a:lnTo>
                          <a:pt x="55" y="643"/>
                        </a:lnTo>
                        <a:lnTo>
                          <a:pt x="55" y="643"/>
                        </a:lnTo>
                        <a:lnTo>
                          <a:pt x="55" y="643"/>
                        </a:lnTo>
                        <a:lnTo>
                          <a:pt x="53" y="643"/>
                        </a:lnTo>
                        <a:lnTo>
                          <a:pt x="53" y="643"/>
                        </a:lnTo>
                        <a:lnTo>
                          <a:pt x="53" y="643"/>
                        </a:lnTo>
                        <a:lnTo>
                          <a:pt x="53" y="643"/>
                        </a:lnTo>
                        <a:lnTo>
                          <a:pt x="51" y="643"/>
                        </a:lnTo>
                        <a:lnTo>
                          <a:pt x="51" y="645"/>
                        </a:lnTo>
                        <a:lnTo>
                          <a:pt x="51" y="645"/>
                        </a:lnTo>
                        <a:lnTo>
                          <a:pt x="49" y="645"/>
                        </a:lnTo>
                        <a:lnTo>
                          <a:pt x="49" y="645"/>
                        </a:lnTo>
                        <a:lnTo>
                          <a:pt x="49" y="645"/>
                        </a:lnTo>
                        <a:lnTo>
                          <a:pt x="49" y="645"/>
                        </a:lnTo>
                        <a:lnTo>
                          <a:pt x="48" y="645"/>
                        </a:lnTo>
                        <a:lnTo>
                          <a:pt x="48" y="647"/>
                        </a:lnTo>
                        <a:lnTo>
                          <a:pt x="48" y="647"/>
                        </a:lnTo>
                        <a:lnTo>
                          <a:pt x="48" y="647"/>
                        </a:lnTo>
                        <a:lnTo>
                          <a:pt x="48" y="647"/>
                        </a:lnTo>
                        <a:lnTo>
                          <a:pt x="48" y="649"/>
                        </a:lnTo>
                        <a:lnTo>
                          <a:pt x="46" y="649"/>
                        </a:lnTo>
                        <a:lnTo>
                          <a:pt x="46" y="649"/>
                        </a:lnTo>
                        <a:lnTo>
                          <a:pt x="46" y="649"/>
                        </a:lnTo>
                        <a:lnTo>
                          <a:pt x="46" y="651"/>
                        </a:lnTo>
                        <a:lnTo>
                          <a:pt x="46" y="651"/>
                        </a:lnTo>
                        <a:lnTo>
                          <a:pt x="46" y="651"/>
                        </a:lnTo>
                        <a:lnTo>
                          <a:pt x="46" y="653"/>
                        </a:lnTo>
                        <a:lnTo>
                          <a:pt x="46" y="653"/>
                        </a:lnTo>
                        <a:lnTo>
                          <a:pt x="46" y="653"/>
                        </a:lnTo>
                        <a:lnTo>
                          <a:pt x="44" y="653"/>
                        </a:lnTo>
                        <a:lnTo>
                          <a:pt x="44" y="653"/>
                        </a:lnTo>
                        <a:lnTo>
                          <a:pt x="44" y="655"/>
                        </a:lnTo>
                        <a:lnTo>
                          <a:pt x="44" y="655"/>
                        </a:lnTo>
                        <a:lnTo>
                          <a:pt x="44" y="655"/>
                        </a:lnTo>
                        <a:lnTo>
                          <a:pt x="44" y="655"/>
                        </a:lnTo>
                        <a:lnTo>
                          <a:pt x="44" y="655"/>
                        </a:lnTo>
                        <a:lnTo>
                          <a:pt x="44" y="653"/>
                        </a:lnTo>
                        <a:lnTo>
                          <a:pt x="42" y="653"/>
                        </a:lnTo>
                        <a:lnTo>
                          <a:pt x="42" y="653"/>
                        </a:lnTo>
                        <a:lnTo>
                          <a:pt x="42" y="653"/>
                        </a:lnTo>
                        <a:lnTo>
                          <a:pt x="42" y="653"/>
                        </a:lnTo>
                        <a:lnTo>
                          <a:pt x="40" y="653"/>
                        </a:lnTo>
                        <a:lnTo>
                          <a:pt x="40" y="653"/>
                        </a:lnTo>
                        <a:lnTo>
                          <a:pt x="40" y="653"/>
                        </a:lnTo>
                        <a:lnTo>
                          <a:pt x="40" y="653"/>
                        </a:lnTo>
                        <a:lnTo>
                          <a:pt x="40" y="655"/>
                        </a:lnTo>
                        <a:lnTo>
                          <a:pt x="40" y="655"/>
                        </a:lnTo>
                        <a:lnTo>
                          <a:pt x="40" y="655"/>
                        </a:lnTo>
                        <a:lnTo>
                          <a:pt x="38" y="655"/>
                        </a:lnTo>
                        <a:lnTo>
                          <a:pt x="38" y="657"/>
                        </a:lnTo>
                        <a:lnTo>
                          <a:pt x="38" y="657"/>
                        </a:lnTo>
                        <a:lnTo>
                          <a:pt x="38" y="657"/>
                        </a:lnTo>
                        <a:lnTo>
                          <a:pt x="38" y="657"/>
                        </a:lnTo>
                        <a:lnTo>
                          <a:pt x="38" y="659"/>
                        </a:lnTo>
                        <a:lnTo>
                          <a:pt x="38" y="659"/>
                        </a:lnTo>
                        <a:lnTo>
                          <a:pt x="38" y="659"/>
                        </a:lnTo>
                        <a:lnTo>
                          <a:pt x="38" y="659"/>
                        </a:lnTo>
                        <a:lnTo>
                          <a:pt x="38" y="660"/>
                        </a:lnTo>
                        <a:lnTo>
                          <a:pt x="40" y="660"/>
                        </a:lnTo>
                        <a:lnTo>
                          <a:pt x="40" y="660"/>
                        </a:lnTo>
                        <a:lnTo>
                          <a:pt x="40" y="660"/>
                        </a:lnTo>
                        <a:lnTo>
                          <a:pt x="40" y="660"/>
                        </a:lnTo>
                        <a:lnTo>
                          <a:pt x="40" y="662"/>
                        </a:lnTo>
                        <a:lnTo>
                          <a:pt x="40" y="662"/>
                        </a:lnTo>
                        <a:lnTo>
                          <a:pt x="40" y="662"/>
                        </a:lnTo>
                        <a:lnTo>
                          <a:pt x="40" y="662"/>
                        </a:lnTo>
                        <a:lnTo>
                          <a:pt x="40" y="662"/>
                        </a:lnTo>
                        <a:lnTo>
                          <a:pt x="40" y="664"/>
                        </a:lnTo>
                        <a:lnTo>
                          <a:pt x="40" y="664"/>
                        </a:lnTo>
                        <a:lnTo>
                          <a:pt x="38" y="664"/>
                        </a:lnTo>
                        <a:lnTo>
                          <a:pt x="38" y="666"/>
                        </a:lnTo>
                        <a:lnTo>
                          <a:pt x="40" y="666"/>
                        </a:lnTo>
                        <a:lnTo>
                          <a:pt x="40" y="666"/>
                        </a:lnTo>
                        <a:lnTo>
                          <a:pt x="40" y="668"/>
                        </a:lnTo>
                        <a:lnTo>
                          <a:pt x="40" y="668"/>
                        </a:lnTo>
                        <a:lnTo>
                          <a:pt x="40" y="668"/>
                        </a:lnTo>
                        <a:lnTo>
                          <a:pt x="40" y="670"/>
                        </a:lnTo>
                        <a:lnTo>
                          <a:pt x="40" y="670"/>
                        </a:lnTo>
                        <a:lnTo>
                          <a:pt x="40" y="670"/>
                        </a:lnTo>
                        <a:lnTo>
                          <a:pt x="40" y="670"/>
                        </a:lnTo>
                        <a:lnTo>
                          <a:pt x="42" y="670"/>
                        </a:lnTo>
                        <a:lnTo>
                          <a:pt x="42" y="672"/>
                        </a:lnTo>
                        <a:lnTo>
                          <a:pt x="42" y="672"/>
                        </a:lnTo>
                        <a:lnTo>
                          <a:pt x="42" y="672"/>
                        </a:lnTo>
                        <a:lnTo>
                          <a:pt x="44" y="672"/>
                        </a:lnTo>
                        <a:lnTo>
                          <a:pt x="44" y="674"/>
                        </a:lnTo>
                        <a:lnTo>
                          <a:pt x="44" y="674"/>
                        </a:lnTo>
                        <a:lnTo>
                          <a:pt x="44" y="674"/>
                        </a:lnTo>
                        <a:lnTo>
                          <a:pt x="44" y="676"/>
                        </a:lnTo>
                        <a:lnTo>
                          <a:pt x="44" y="676"/>
                        </a:lnTo>
                        <a:lnTo>
                          <a:pt x="44" y="676"/>
                        </a:lnTo>
                        <a:lnTo>
                          <a:pt x="44" y="678"/>
                        </a:lnTo>
                        <a:lnTo>
                          <a:pt x="44" y="678"/>
                        </a:lnTo>
                        <a:lnTo>
                          <a:pt x="44" y="678"/>
                        </a:lnTo>
                        <a:lnTo>
                          <a:pt x="44" y="680"/>
                        </a:lnTo>
                        <a:lnTo>
                          <a:pt x="46" y="680"/>
                        </a:lnTo>
                        <a:lnTo>
                          <a:pt x="46" y="680"/>
                        </a:lnTo>
                        <a:lnTo>
                          <a:pt x="46" y="682"/>
                        </a:lnTo>
                        <a:lnTo>
                          <a:pt x="46" y="682"/>
                        </a:lnTo>
                        <a:lnTo>
                          <a:pt x="46" y="683"/>
                        </a:lnTo>
                        <a:lnTo>
                          <a:pt x="46" y="683"/>
                        </a:lnTo>
                        <a:lnTo>
                          <a:pt x="48" y="683"/>
                        </a:lnTo>
                        <a:lnTo>
                          <a:pt x="48" y="683"/>
                        </a:lnTo>
                        <a:lnTo>
                          <a:pt x="48" y="682"/>
                        </a:lnTo>
                        <a:lnTo>
                          <a:pt x="48" y="682"/>
                        </a:lnTo>
                        <a:lnTo>
                          <a:pt x="49" y="682"/>
                        </a:lnTo>
                        <a:lnTo>
                          <a:pt x="49" y="682"/>
                        </a:lnTo>
                        <a:lnTo>
                          <a:pt x="49" y="682"/>
                        </a:lnTo>
                        <a:lnTo>
                          <a:pt x="49" y="680"/>
                        </a:lnTo>
                        <a:lnTo>
                          <a:pt x="49" y="680"/>
                        </a:lnTo>
                        <a:lnTo>
                          <a:pt x="51" y="680"/>
                        </a:lnTo>
                        <a:lnTo>
                          <a:pt x="51" y="680"/>
                        </a:lnTo>
                        <a:lnTo>
                          <a:pt x="51" y="680"/>
                        </a:lnTo>
                        <a:lnTo>
                          <a:pt x="53" y="680"/>
                        </a:lnTo>
                        <a:lnTo>
                          <a:pt x="53" y="680"/>
                        </a:lnTo>
                        <a:lnTo>
                          <a:pt x="53" y="680"/>
                        </a:lnTo>
                        <a:lnTo>
                          <a:pt x="53" y="680"/>
                        </a:lnTo>
                        <a:lnTo>
                          <a:pt x="55" y="680"/>
                        </a:lnTo>
                        <a:lnTo>
                          <a:pt x="55" y="680"/>
                        </a:lnTo>
                        <a:lnTo>
                          <a:pt x="55" y="680"/>
                        </a:lnTo>
                        <a:lnTo>
                          <a:pt x="55" y="680"/>
                        </a:lnTo>
                        <a:lnTo>
                          <a:pt x="57" y="680"/>
                        </a:lnTo>
                        <a:lnTo>
                          <a:pt x="57" y="680"/>
                        </a:lnTo>
                        <a:lnTo>
                          <a:pt x="59" y="680"/>
                        </a:lnTo>
                        <a:lnTo>
                          <a:pt x="59" y="680"/>
                        </a:lnTo>
                        <a:lnTo>
                          <a:pt x="59" y="680"/>
                        </a:lnTo>
                        <a:lnTo>
                          <a:pt x="61" y="680"/>
                        </a:lnTo>
                        <a:lnTo>
                          <a:pt x="61" y="680"/>
                        </a:lnTo>
                        <a:lnTo>
                          <a:pt x="61" y="682"/>
                        </a:lnTo>
                        <a:lnTo>
                          <a:pt x="59" y="682"/>
                        </a:lnTo>
                        <a:lnTo>
                          <a:pt x="59" y="682"/>
                        </a:lnTo>
                        <a:lnTo>
                          <a:pt x="61" y="682"/>
                        </a:lnTo>
                        <a:lnTo>
                          <a:pt x="61" y="683"/>
                        </a:lnTo>
                        <a:lnTo>
                          <a:pt x="61" y="683"/>
                        </a:lnTo>
                        <a:lnTo>
                          <a:pt x="61" y="683"/>
                        </a:lnTo>
                        <a:lnTo>
                          <a:pt x="61" y="683"/>
                        </a:lnTo>
                        <a:lnTo>
                          <a:pt x="61" y="685"/>
                        </a:lnTo>
                        <a:lnTo>
                          <a:pt x="61" y="685"/>
                        </a:lnTo>
                        <a:lnTo>
                          <a:pt x="61" y="687"/>
                        </a:lnTo>
                        <a:lnTo>
                          <a:pt x="61" y="687"/>
                        </a:lnTo>
                        <a:lnTo>
                          <a:pt x="61" y="687"/>
                        </a:lnTo>
                        <a:lnTo>
                          <a:pt x="59" y="687"/>
                        </a:lnTo>
                        <a:lnTo>
                          <a:pt x="59" y="689"/>
                        </a:lnTo>
                        <a:lnTo>
                          <a:pt x="59" y="689"/>
                        </a:lnTo>
                        <a:lnTo>
                          <a:pt x="59" y="689"/>
                        </a:lnTo>
                        <a:lnTo>
                          <a:pt x="59" y="689"/>
                        </a:lnTo>
                        <a:lnTo>
                          <a:pt x="59" y="689"/>
                        </a:lnTo>
                        <a:lnTo>
                          <a:pt x="59" y="691"/>
                        </a:lnTo>
                        <a:lnTo>
                          <a:pt x="59" y="691"/>
                        </a:lnTo>
                        <a:lnTo>
                          <a:pt x="59" y="691"/>
                        </a:lnTo>
                        <a:lnTo>
                          <a:pt x="61" y="691"/>
                        </a:lnTo>
                        <a:lnTo>
                          <a:pt x="61" y="691"/>
                        </a:lnTo>
                        <a:lnTo>
                          <a:pt x="61" y="693"/>
                        </a:lnTo>
                        <a:lnTo>
                          <a:pt x="59" y="693"/>
                        </a:lnTo>
                        <a:lnTo>
                          <a:pt x="59" y="693"/>
                        </a:lnTo>
                        <a:lnTo>
                          <a:pt x="59" y="695"/>
                        </a:lnTo>
                        <a:lnTo>
                          <a:pt x="59" y="695"/>
                        </a:lnTo>
                        <a:lnTo>
                          <a:pt x="59" y="697"/>
                        </a:lnTo>
                        <a:lnTo>
                          <a:pt x="59" y="697"/>
                        </a:lnTo>
                        <a:lnTo>
                          <a:pt x="59" y="697"/>
                        </a:lnTo>
                        <a:lnTo>
                          <a:pt x="59" y="697"/>
                        </a:lnTo>
                        <a:lnTo>
                          <a:pt x="59" y="699"/>
                        </a:lnTo>
                        <a:lnTo>
                          <a:pt x="59" y="699"/>
                        </a:lnTo>
                        <a:lnTo>
                          <a:pt x="59" y="699"/>
                        </a:lnTo>
                        <a:lnTo>
                          <a:pt x="59" y="699"/>
                        </a:lnTo>
                        <a:lnTo>
                          <a:pt x="59" y="701"/>
                        </a:lnTo>
                        <a:lnTo>
                          <a:pt x="59" y="701"/>
                        </a:lnTo>
                        <a:lnTo>
                          <a:pt x="61" y="701"/>
                        </a:lnTo>
                        <a:lnTo>
                          <a:pt x="61" y="701"/>
                        </a:lnTo>
                        <a:lnTo>
                          <a:pt x="61" y="701"/>
                        </a:lnTo>
                        <a:lnTo>
                          <a:pt x="61" y="701"/>
                        </a:lnTo>
                        <a:lnTo>
                          <a:pt x="63" y="701"/>
                        </a:lnTo>
                        <a:lnTo>
                          <a:pt x="63" y="703"/>
                        </a:lnTo>
                        <a:lnTo>
                          <a:pt x="63" y="703"/>
                        </a:lnTo>
                        <a:lnTo>
                          <a:pt x="65" y="703"/>
                        </a:lnTo>
                        <a:lnTo>
                          <a:pt x="65" y="703"/>
                        </a:lnTo>
                        <a:lnTo>
                          <a:pt x="65" y="703"/>
                        </a:lnTo>
                        <a:lnTo>
                          <a:pt x="65" y="705"/>
                        </a:lnTo>
                        <a:lnTo>
                          <a:pt x="65" y="705"/>
                        </a:lnTo>
                        <a:lnTo>
                          <a:pt x="67" y="705"/>
                        </a:lnTo>
                        <a:lnTo>
                          <a:pt x="67" y="705"/>
                        </a:lnTo>
                        <a:lnTo>
                          <a:pt x="67" y="706"/>
                        </a:lnTo>
                        <a:lnTo>
                          <a:pt x="67" y="706"/>
                        </a:lnTo>
                        <a:lnTo>
                          <a:pt x="67" y="708"/>
                        </a:lnTo>
                        <a:lnTo>
                          <a:pt x="67" y="708"/>
                        </a:lnTo>
                        <a:lnTo>
                          <a:pt x="67" y="708"/>
                        </a:lnTo>
                        <a:lnTo>
                          <a:pt x="69" y="708"/>
                        </a:lnTo>
                        <a:lnTo>
                          <a:pt x="69" y="708"/>
                        </a:lnTo>
                        <a:lnTo>
                          <a:pt x="70" y="708"/>
                        </a:lnTo>
                        <a:lnTo>
                          <a:pt x="70" y="708"/>
                        </a:lnTo>
                        <a:lnTo>
                          <a:pt x="70" y="708"/>
                        </a:lnTo>
                        <a:lnTo>
                          <a:pt x="72" y="708"/>
                        </a:lnTo>
                        <a:lnTo>
                          <a:pt x="72" y="708"/>
                        </a:lnTo>
                        <a:lnTo>
                          <a:pt x="74" y="708"/>
                        </a:lnTo>
                        <a:lnTo>
                          <a:pt x="74" y="708"/>
                        </a:lnTo>
                        <a:lnTo>
                          <a:pt x="74" y="708"/>
                        </a:lnTo>
                        <a:lnTo>
                          <a:pt x="76" y="708"/>
                        </a:lnTo>
                        <a:lnTo>
                          <a:pt x="76" y="708"/>
                        </a:lnTo>
                        <a:lnTo>
                          <a:pt x="76" y="708"/>
                        </a:lnTo>
                        <a:lnTo>
                          <a:pt x="78" y="708"/>
                        </a:lnTo>
                        <a:lnTo>
                          <a:pt x="78" y="708"/>
                        </a:lnTo>
                        <a:lnTo>
                          <a:pt x="80" y="708"/>
                        </a:lnTo>
                        <a:lnTo>
                          <a:pt x="80" y="708"/>
                        </a:lnTo>
                        <a:lnTo>
                          <a:pt x="80" y="708"/>
                        </a:lnTo>
                        <a:lnTo>
                          <a:pt x="82" y="708"/>
                        </a:lnTo>
                        <a:lnTo>
                          <a:pt x="82" y="708"/>
                        </a:lnTo>
                        <a:lnTo>
                          <a:pt x="82" y="708"/>
                        </a:lnTo>
                        <a:lnTo>
                          <a:pt x="84" y="708"/>
                        </a:lnTo>
                        <a:lnTo>
                          <a:pt x="84" y="708"/>
                        </a:lnTo>
                        <a:lnTo>
                          <a:pt x="86" y="708"/>
                        </a:lnTo>
                        <a:lnTo>
                          <a:pt x="86" y="708"/>
                        </a:lnTo>
                        <a:lnTo>
                          <a:pt x="86" y="708"/>
                        </a:lnTo>
                        <a:lnTo>
                          <a:pt x="88" y="708"/>
                        </a:lnTo>
                        <a:lnTo>
                          <a:pt x="88" y="708"/>
                        </a:lnTo>
                        <a:lnTo>
                          <a:pt x="88" y="708"/>
                        </a:lnTo>
                        <a:lnTo>
                          <a:pt x="90" y="708"/>
                        </a:lnTo>
                        <a:lnTo>
                          <a:pt x="90" y="708"/>
                        </a:lnTo>
                        <a:lnTo>
                          <a:pt x="92" y="708"/>
                        </a:lnTo>
                        <a:lnTo>
                          <a:pt x="92" y="708"/>
                        </a:lnTo>
                        <a:lnTo>
                          <a:pt x="92" y="708"/>
                        </a:lnTo>
                        <a:lnTo>
                          <a:pt x="93" y="708"/>
                        </a:lnTo>
                        <a:lnTo>
                          <a:pt x="93" y="708"/>
                        </a:lnTo>
                        <a:lnTo>
                          <a:pt x="93" y="708"/>
                        </a:lnTo>
                        <a:lnTo>
                          <a:pt x="95" y="708"/>
                        </a:lnTo>
                        <a:lnTo>
                          <a:pt x="95" y="708"/>
                        </a:lnTo>
                        <a:lnTo>
                          <a:pt x="97" y="708"/>
                        </a:lnTo>
                        <a:lnTo>
                          <a:pt x="97" y="708"/>
                        </a:lnTo>
                        <a:lnTo>
                          <a:pt x="97" y="708"/>
                        </a:lnTo>
                        <a:lnTo>
                          <a:pt x="99" y="708"/>
                        </a:lnTo>
                        <a:lnTo>
                          <a:pt x="99" y="708"/>
                        </a:lnTo>
                        <a:lnTo>
                          <a:pt x="99" y="708"/>
                        </a:lnTo>
                        <a:lnTo>
                          <a:pt x="101" y="708"/>
                        </a:lnTo>
                        <a:lnTo>
                          <a:pt x="101" y="708"/>
                        </a:lnTo>
                        <a:lnTo>
                          <a:pt x="101" y="708"/>
                        </a:lnTo>
                        <a:lnTo>
                          <a:pt x="103" y="708"/>
                        </a:lnTo>
                        <a:lnTo>
                          <a:pt x="103" y="708"/>
                        </a:lnTo>
                        <a:lnTo>
                          <a:pt x="103" y="708"/>
                        </a:lnTo>
                        <a:lnTo>
                          <a:pt x="103" y="708"/>
                        </a:lnTo>
                        <a:lnTo>
                          <a:pt x="105" y="708"/>
                        </a:lnTo>
                        <a:lnTo>
                          <a:pt x="105" y="708"/>
                        </a:lnTo>
                        <a:lnTo>
                          <a:pt x="107" y="708"/>
                        </a:lnTo>
                        <a:lnTo>
                          <a:pt x="107" y="708"/>
                        </a:lnTo>
                        <a:lnTo>
                          <a:pt x="107" y="710"/>
                        </a:lnTo>
                        <a:lnTo>
                          <a:pt x="107" y="710"/>
                        </a:lnTo>
                        <a:lnTo>
                          <a:pt x="109" y="710"/>
                        </a:lnTo>
                        <a:lnTo>
                          <a:pt x="109" y="710"/>
                        </a:lnTo>
                        <a:lnTo>
                          <a:pt x="109" y="710"/>
                        </a:lnTo>
                        <a:lnTo>
                          <a:pt x="109" y="710"/>
                        </a:lnTo>
                        <a:lnTo>
                          <a:pt x="111" y="710"/>
                        </a:lnTo>
                        <a:lnTo>
                          <a:pt x="111" y="710"/>
                        </a:lnTo>
                        <a:lnTo>
                          <a:pt x="113" y="710"/>
                        </a:lnTo>
                        <a:lnTo>
                          <a:pt x="113" y="710"/>
                        </a:lnTo>
                        <a:lnTo>
                          <a:pt x="113" y="710"/>
                        </a:lnTo>
                        <a:lnTo>
                          <a:pt x="114" y="710"/>
                        </a:lnTo>
                        <a:lnTo>
                          <a:pt x="114" y="710"/>
                        </a:lnTo>
                        <a:lnTo>
                          <a:pt x="114" y="710"/>
                        </a:lnTo>
                        <a:lnTo>
                          <a:pt x="116" y="710"/>
                        </a:lnTo>
                        <a:lnTo>
                          <a:pt x="116" y="712"/>
                        </a:lnTo>
                        <a:lnTo>
                          <a:pt x="116" y="712"/>
                        </a:lnTo>
                        <a:lnTo>
                          <a:pt x="118" y="712"/>
                        </a:lnTo>
                        <a:lnTo>
                          <a:pt x="118" y="712"/>
                        </a:lnTo>
                        <a:lnTo>
                          <a:pt x="118" y="712"/>
                        </a:lnTo>
                        <a:lnTo>
                          <a:pt x="118" y="712"/>
                        </a:lnTo>
                        <a:lnTo>
                          <a:pt x="120" y="712"/>
                        </a:lnTo>
                        <a:lnTo>
                          <a:pt x="120" y="712"/>
                        </a:lnTo>
                        <a:lnTo>
                          <a:pt x="120" y="714"/>
                        </a:lnTo>
                        <a:lnTo>
                          <a:pt x="120" y="714"/>
                        </a:lnTo>
                        <a:lnTo>
                          <a:pt x="122" y="714"/>
                        </a:lnTo>
                        <a:lnTo>
                          <a:pt x="122" y="714"/>
                        </a:lnTo>
                        <a:lnTo>
                          <a:pt x="124" y="714"/>
                        </a:lnTo>
                        <a:lnTo>
                          <a:pt x="124" y="714"/>
                        </a:lnTo>
                        <a:lnTo>
                          <a:pt x="124" y="714"/>
                        </a:lnTo>
                        <a:lnTo>
                          <a:pt x="124" y="714"/>
                        </a:lnTo>
                        <a:lnTo>
                          <a:pt x="126" y="714"/>
                        </a:lnTo>
                        <a:lnTo>
                          <a:pt x="126" y="714"/>
                        </a:lnTo>
                        <a:lnTo>
                          <a:pt x="126" y="714"/>
                        </a:lnTo>
                        <a:lnTo>
                          <a:pt x="128" y="714"/>
                        </a:lnTo>
                        <a:lnTo>
                          <a:pt x="128" y="716"/>
                        </a:lnTo>
                        <a:lnTo>
                          <a:pt x="128" y="716"/>
                        </a:lnTo>
                        <a:lnTo>
                          <a:pt x="126" y="716"/>
                        </a:lnTo>
                        <a:lnTo>
                          <a:pt x="126" y="716"/>
                        </a:lnTo>
                        <a:lnTo>
                          <a:pt x="126" y="716"/>
                        </a:lnTo>
                        <a:lnTo>
                          <a:pt x="126" y="716"/>
                        </a:lnTo>
                        <a:lnTo>
                          <a:pt x="124" y="716"/>
                        </a:lnTo>
                        <a:lnTo>
                          <a:pt x="124" y="716"/>
                        </a:lnTo>
                        <a:lnTo>
                          <a:pt x="124" y="714"/>
                        </a:lnTo>
                        <a:lnTo>
                          <a:pt x="124" y="714"/>
                        </a:lnTo>
                        <a:lnTo>
                          <a:pt x="122" y="714"/>
                        </a:lnTo>
                        <a:lnTo>
                          <a:pt x="122" y="714"/>
                        </a:lnTo>
                        <a:lnTo>
                          <a:pt x="120" y="714"/>
                        </a:lnTo>
                        <a:lnTo>
                          <a:pt x="120" y="714"/>
                        </a:lnTo>
                        <a:lnTo>
                          <a:pt x="120" y="714"/>
                        </a:lnTo>
                        <a:lnTo>
                          <a:pt x="118" y="714"/>
                        </a:lnTo>
                        <a:lnTo>
                          <a:pt x="118" y="714"/>
                        </a:lnTo>
                        <a:lnTo>
                          <a:pt x="118" y="714"/>
                        </a:lnTo>
                        <a:lnTo>
                          <a:pt x="118" y="714"/>
                        </a:lnTo>
                        <a:lnTo>
                          <a:pt x="116" y="714"/>
                        </a:lnTo>
                        <a:lnTo>
                          <a:pt x="116" y="712"/>
                        </a:lnTo>
                        <a:lnTo>
                          <a:pt x="116" y="712"/>
                        </a:lnTo>
                        <a:lnTo>
                          <a:pt x="114" y="712"/>
                        </a:lnTo>
                        <a:lnTo>
                          <a:pt x="114" y="712"/>
                        </a:lnTo>
                        <a:lnTo>
                          <a:pt x="114" y="712"/>
                        </a:lnTo>
                        <a:lnTo>
                          <a:pt x="114" y="712"/>
                        </a:lnTo>
                        <a:lnTo>
                          <a:pt x="113" y="712"/>
                        </a:lnTo>
                        <a:lnTo>
                          <a:pt x="113" y="712"/>
                        </a:lnTo>
                        <a:lnTo>
                          <a:pt x="113" y="712"/>
                        </a:lnTo>
                        <a:lnTo>
                          <a:pt x="113" y="712"/>
                        </a:lnTo>
                        <a:lnTo>
                          <a:pt x="111" y="712"/>
                        </a:lnTo>
                        <a:lnTo>
                          <a:pt x="111" y="714"/>
                        </a:lnTo>
                        <a:lnTo>
                          <a:pt x="111" y="714"/>
                        </a:lnTo>
                        <a:lnTo>
                          <a:pt x="109" y="714"/>
                        </a:lnTo>
                        <a:lnTo>
                          <a:pt x="109" y="714"/>
                        </a:lnTo>
                        <a:lnTo>
                          <a:pt x="109" y="716"/>
                        </a:lnTo>
                        <a:lnTo>
                          <a:pt x="109" y="716"/>
                        </a:lnTo>
                        <a:lnTo>
                          <a:pt x="111" y="716"/>
                        </a:lnTo>
                        <a:lnTo>
                          <a:pt x="111" y="716"/>
                        </a:lnTo>
                        <a:lnTo>
                          <a:pt x="111" y="716"/>
                        </a:lnTo>
                        <a:lnTo>
                          <a:pt x="113" y="716"/>
                        </a:lnTo>
                        <a:lnTo>
                          <a:pt x="113" y="718"/>
                        </a:lnTo>
                        <a:lnTo>
                          <a:pt x="113" y="718"/>
                        </a:lnTo>
                        <a:lnTo>
                          <a:pt x="113" y="718"/>
                        </a:lnTo>
                        <a:lnTo>
                          <a:pt x="113" y="720"/>
                        </a:lnTo>
                        <a:lnTo>
                          <a:pt x="113" y="720"/>
                        </a:lnTo>
                        <a:lnTo>
                          <a:pt x="113" y="720"/>
                        </a:lnTo>
                        <a:lnTo>
                          <a:pt x="114" y="720"/>
                        </a:lnTo>
                        <a:lnTo>
                          <a:pt x="114" y="722"/>
                        </a:lnTo>
                        <a:lnTo>
                          <a:pt x="114" y="722"/>
                        </a:lnTo>
                        <a:lnTo>
                          <a:pt x="114" y="722"/>
                        </a:lnTo>
                        <a:lnTo>
                          <a:pt x="116" y="722"/>
                        </a:lnTo>
                        <a:lnTo>
                          <a:pt x="116" y="722"/>
                        </a:lnTo>
                        <a:lnTo>
                          <a:pt x="116" y="720"/>
                        </a:lnTo>
                        <a:lnTo>
                          <a:pt x="118" y="720"/>
                        </a:lnTo>
                        <a:lnTo>
                          <a:pt x="118" y="720"/>
                        </a:lnTo>
                        <a:lnTo>
                          <a:pt x="118" y="720"/>
                        </a:lnTo>
                        <a:lnTo>
                          <a:pt x="118" y="720"/>
                        </a:lnTo>
                        <a:lnTo>
                          <a:pt x="120" y="720"/>
                        </a:lnTo>
                        <a:lnTo>
                          <a:pt x="120" y="720"/>
                        </a:lnTo>
                        <a:lnTo>
                          <a:pt x="120" y="718"/>
                        </a:lnTo>
                        <a:lnTo>
                          <a:pt x="120" y="718"/>
                        </a:lnTo>
                        <a:lnTo>
                          <a:pt x="120" y="718"/>
                        </a:lnTo>
                        <a:lnTo>
                          <a:pt x="122" y="718"/>
                        </a:lnTo>
                        <a:lnTo>
                          <a:pt x="122" y="718"/>
                        </a:lnTo>
                        <a:lnTo>
                          <a:pt x="122" y="718"/>
                        </a:lnTo>
                        <a:lnTo>
                          <a:pt x="122" y="720"/>
                        </a:lnTo>
                        <a:lnTo>
                          <a:pt x="124" y="720"/>
                        </a:lnTo>
                        <a:lnTo>
                          <a:pt x="124" y="720"/>
                        </a:lnTo>
                        <a:lnTo>
                          <a:pt x="124" y="720"/>
                        </a:lnTo>
                        <a:lnTo>
                          <a:pt x="124" y="720"/>
                        </a:lnTo>
                        <a:lnTo>
                          <a:pt x="124" y="722"/>
                        </a:lnTo>
                        <a:lnTo>
                          <a:pt x="124" y="722"/>
                        </a:lnTo>
                        <a:lnTo>
                          <a:pt x="124" y="722"/>
                        </a:lnTo>
                        <a:lnTo>
                          <a:pt x="124" y="724"/>
                        </a:lnTo>
                        <a:lnTo>
                          <a:pt x="124" y="724"/>
                        </a:lnTo>
                        <a:lnTo>
                          <a:pt x="124" y="724"/>
                        </a:lnTo>
                        <a:lnTo>
                          <a:pt x="124" y="726"/>
                        </a:lnTo>
                        <a:lnTo>
                          <a:pt x="124" y="726"/>
                        </a:lnTo>
                        <a:lnTo>
                          <a:pt x="124" y="728"/>
                        </a:lnTo>
                        <a:lnTo>
                          <a:pt x="124" y="728"/>
                        </a:lnTo>
                        <a:lnTo>
                          <a:pt x="124" y="729"/>
                        </a:lnTo>
                        <a:lnTo>
                          <a:pt x="124" y="729"/>
                        </a:lnTo>
                        <a:lnTo>
                          <a:pt x="124" y="731"/>
                        </a:lnTo>
                        <a:lnTo>
                          <a:pt x="124" y="731"/>
                        </a:lnTo>
                        <a:lnTo>
                          <a:pt x="124" y="731"/>
                        </a:lnTo>
                        <a:lnTo>
                          <a:pt x="124" y="733"/>
                        </a:lnTo>
                        <a:lnTo>
                          <a:pt x="124" y="733"/>
                        </a:lnTo>
                        <a:lnTo>
                          <a:pt x="124" y="735"/>
                        </a:lnTo>
                        <a:lnTo>
                          <a:pt x="124" y="735"/>
                        </a:lnTo>
                        <a:lnTo>
                          <a:pt x="124" y="737"/>
                        </a:lnTo>
                        <a:lnTo>
                          <a:pt x="124" y="737"/>
                        </a:lnTo>
                        <a:lnTo>
                          <a:pt x="124" y="739"/>
                        </a:lnTo>
                        <a:lnTo>
                          <a:pt x="124" y="739"/>
                        </a:lnTo>
                        <a:lnTo>
                          <a:pt x="124" y="739"/>
                        </a:lnTo>
                        <a:lnTo>
                          <a:pt x="124" y="741"/>
                        </a:lnTo>
                        <a:lnTo>
                          <a:pt x="124" y="741"/>
                        </a:lnTo>
                        <a:lnTo>
                          <a:pt x="124" y="743"/>
                        </a:lnTo>
                        <a:lnTo>
                          <a:pt x="124" y="743"/>
                        </a:lnTo>
                        <a:lnTo>
                          <a:pt x="124" y="745"/>
                        </a:lnTo>
                        <a:lnTo>
                          <a:pt x="124" y="745"/>
                        </a:lnTo>
                        <a:lnTo>
                          <a:pt x="124" y="747"/>
                        </a:lnTo>
                        <a:lnTo>
                          <a:pt x="124" y="747"/>
                        </a:lnTo>
                        <a:lnTo>
                          <a:pt x="124" y="749"/>
                        </a:lnTo>
                        <a:lnTo>
                          <a:pt x="124" y="749"/>
                        </a:lnTo>
                        <a:lnTo>
                          <a:pt x="124" y="749"/>
                        </a:lnTo>
                        <a:lnTo>
                          <a:pt x="124" y="751"/>
                        </a:lnTo>
                        <a:lnTo>
                          <a:pt x="124" y="751"/>
                        </a:lnTo>
                        <a:lnTo>
                          <a:pt x="124" y="752"/>
                        </a:lnTo>
                        <a:lnTo>
                          <a:pt x="124" y="752"/>
                        </a:lnTo>
                        <a:lnTo>
                          <a:pt x="124" y="754"/>
                        </a:lnTo>
                        <a:lnTo>
                          <a:pt x="124" y="754"/>
                        </a:lnTo>
                        <a:lnTo>
                          <a:pt x="124" y="756"/>
                        </a:lnTo>
                        <a:lnTo>
                          <a:pt x="124" y="756"/>
                        </a:lnTo>
                        <a:lnTo>
                          <a:pt x="124" y="756"/>
                        </a:lnTo>
                        <a:lnTo>
                          <a:pt x="124" y="758"/>
                        </a:lnTo>
                        <a:lnTo>
                          <a:pt x="124" y="758"/>
                        </a:lnTo>
                        <a:lnTo>
                          <a:pt x="124" y="760"/>
                        </a:lnTo>
                        <a:lnTo>
                          <a:pt x="124" y="760"/>
                        </a:lnTo>
                        <a:lnTo>
                          <a:pt x="124" y="762"/>
                        </a:lnTo>
                        <a:lnTo>
                          <a:pt x="124" y="762"/>
                        </a:lnTo>
                        <a:lnTo>
                          <a:pt x="124" y="764"/>
                        </a:lnTo>
                        <a:lnTo>
                          <a:pt x="124" y="764"/>
                        </a:lnTo>
                        <a:lnTo>
                          <a:pt x="124" y="764"/>
                        </a:lnTo>
                        <a:lnTo>
                          <a:pt x="124" y="766"/>
                        </a:lnTo>
                        <a:lnTo>
                          <a:pt x="124" y="766"/>
                        </a:lnTo>
                        <a:lnTo>
                          <a:pt x="124" y="768"/>
                        </a:lnTo>
                        <a:lnTo>
                          <a:pt x="124" y="768"/>
                        </a:lnTo>
                        <a:lnTo>
                          <a:pt x="126" y="768"/>
                        </a:lnTo>
                        <a:lnTo>
                          <a:pt x="126" y="768"/>
                        </a:lnTo>
                        <a:lnTo>
                          <a:pt x="126" y="768"/>
                        </a:lnTo>
                        <a:lnTo>
                          <a:pt x="128" y="768"/>
                        </a:lnTo>
                        <a:lnTo>
                          <a:pt x="128" y="768"/>
                        </a:lnTo>
                        <a:lnTo>
                          <a:pt x="128" y="768"/>
                        </a:lnTo>
                        <a:lnTo>
                          <a:pt x="130" y="768"/>
                        </a:lnTo>
                        <a:lnTo>
                          <a:pt x="130" y="770"/>
                        </a:lnTo>
                        <a:lnTo>
                          <a:pt x="130" y="770"/>
                        </a:lnTo>
                        <a:lnTo>
                          <a:pt x="130" y="770"/>
                        </a:lnTo>
                        <a:lnTo>
                          <a:pt x="132" y="770"/>
                        </a:lnTo>
                        <a:lnTo>
                          <a:pt x="132" y="770"/>
                        </a:lnTo>
                        <a:lnTo>
                          <a:pt x="132" y="772"/>
                        </a:lnTo>
                        <a:lnTo>
                          <a:pt x="130" y="772"/>
                        </a:lnTo>
                        <a:lnTo>
                          <a:pt x="130" y="770"/>
                        </a:lnTo>
                        <a:lnTo>
                          <a:pt x="130" y="770"/>
                        </a:lnTo>
                        <a:lnTo>
                          <a:pt x="130" y="772"/>
                        </a:lnTo>
                        <a:lnTo>
                          <a:pt x="130" y="772"/>
                        </a:lnTo>
                        <a:lnTo>
                          <a:pt x="130" y="772"/>
                        </a:lnTo>
                        <a:lnTo>
                          <a:pt x="130" y="772"/>
                        </a:lnTo>
                        <a:lnTo>
                          <a:pt x="132" y="772"/>
                        </a:lnTo>
                        <a:lnTo>
                          <a:pt x="132" y="774"/>
                        </a:lnTo>
                        <a:lnTo>
                          <a:pt x="132" y="774"/>
                        </a:lnTo>
                        <a:lnTo>
                          <a:pt x="132" y="774"/>
                        </a:lnTo>
                        <a:lnTo>
                          <a:pt x="132" y="775"/>
                        </a:lnTo>
                        <a:lnTo>
                          <a:pt x="132" y="775"/>
                        </a:lnTo>
                        <a:lnTo>
                          <a:pt x="132" y="775"/>
                        </a:lnTo>
                        <a:lnTo>
                          <a:pt x="132" y="775"/>
                        </a:lnTo>
                        <a:lnTo>
                          <a:pt x="130" y="775"/>
                        </a:lnTo>
                        <a:lnTo>
                          <a:pt x="130" y="775"/>
                        </a:lnTo>
                        <a:lnTo>
                          <a:pt x="130" y="775"/>
                        </a:lnTo>
                        <a:lnTo>
                          <a:pt x="130" y="777"/>
                        </a:lnTo>
                        <a:lnTo>
                          <a:pt x="130" y="777"/>
                        </a:lnTo>
                        <a:lnTo>
                          <a:pt x="132" y="777"/>
                        </a:lnTo>
                        <a:lnTo>
                          <a:pt x="132" y="777"/>
                        </a:lnTo>
                        <a:lnTo>
                          <a:pt x="134" y="777"/>
                        </a:lnTo>
                        <a:lnTo>
                          <a:pt x="134" y="777"/>
                        </a:lnTo>
                        <a:lnTo>
                          <a:pt x="134" y="777"/>
                        </a:lnTo>
                        <a:lnTo>
                          <a:pt x="134" y="777"/>
                        </a:lnTo>
                        <a:lnTo>
                          <a:pt x="134" y="777"/>
                        </a:lnTo>
                        <a:lnTo>
                          <a:pt x="134" y="779"/>
                        </a:lnTo>
                        <a:lnTo>
                          <a:pt x="134" y="779"/>
                        </a:lnTo>
                        <a:lnTo>
                          <a:pt x="136" y="779"/>
                        </a:lnTo>
                        <a:lnTo>
                          <a:pt x="136" y="779"/>
                        </a:lnTo>
                        <a:lnTo>
                          <a:pt x="136" y="779"/>
                        </a:lnTo>
                        <a:lnTo>
                          <a:pt x="136" y="779"/>
                        </a:lnTo>
                        <a:lnTo>
                          <a:pt x="136" y="781"/>
                        </a:lnTo>
                        <a:lnTo>
                          <a:pt x="136" y="781"/>
                        </a:lnTo>
                        <a:lnTo>
                          <a:pt x="136" y="783"/>
                        </a:lnTo>
                        <a:lnTo>
                          <a:pt x="136" y="783"/>
                        </a:lnTo>
                        <a:lnTo>
                          <a:pt x="136" y="783"/>
                        </a:lnTo>
                        <a:lnTo>
                          <a:pt x="136" y="785"/>
                        </a:lnTo>
                        <a:lnTo>
                          <a:pt x="134" y="785"/>
                        </a:lnTo>
                        <a:lnTo>
                          <a:pt x="134" y="785"/>
                        </a:lnTo>
                        <a:lnTo>
                          <a:pt x="134" y="785"/>
                        </a:lnTo>
                        <a:lnTo>
                          <a:pt x="134" y="783"/>
                        </a:lnTo>
                        <a:lnTo>
                          <a:pt x="134" y="783"/>
                        </a:lnTo>
                        <a:lnTo>
                          <a:pt x="132" y="783"/>
                        </a:lnTo>
                        <a:lnTo>
                          <a:pt x="132" y="781"/>
                        </a:lnTo>
                        <a:lnTo>
                          <a:pt x="132" y="781"/>
                        </a:lnTo>
                        <a:lnTo>
                          <a:pt x="132" y="783"/>
                        </a:lnTo>
                        <a:lnTo>
                          <a:pt x="130" y="783"/>
                        </a:lnTo>
                        <a:lnTo>
                          <a:pt x="130" y="781"/>
                        </a:lnTo>
                        <a:lnTo>
                          <a:pt x="130" y="781"/>
                        </a:lnTo>
                        <a:lnTo>
                          <a:pt x="130" y="781"/>
                        </a:lnTo>
                        <a:lnTo>
                          <a:pt x="130" y="781"/>
                        </a:lnTo>
                        <a:lnTo>
                          <a:pt x="130" y="779"/>
                        </a:lnTo>
                        <a:lnTo>
                          <a:pt x="130" y="779"/>
                        </a:lnTo>
                        <a:lnTo>
                          <a:pt x="128" y="779"/>
                        </a:lnTo>
                        <a:lnTo>
                          <a:pt x="128" y="779"/>
                        </a:lnTo>
                        <a:lnTo>
                          <a:pt x="128" y="779"/>
                        </a:lnTo>
                        <a:lnTo>
                          <a:pt x="128" y="781"/>
                        </a:lnTo>
                        <a:lnTo>
                          <a:pt x="126" y="781"/>
                        </a:lnTo>
                        <a:lnTo>
                          <a:pt x="126" y="779"/>
                        </a:lnTo>
                        <a:lnTo>
                          <a:pt x="126" y="779"/>
                        </a:lnTo>
                        <a:lnTo>
                          <a:pt x="126" y="779"/>
                        </a:lnTo>
                        <a:lnTo>
                          <a:pt x="126" y="779"/>
                        </a:lnTo>
                        <a:lnTo>
                          <a:pt x="126" y="779"/>
                        </a:lnTo>
                        <a:lnTo>
                          <a:pt x="126" y="779"/>
                        </a:lnTo>
                        <a:lnTo>
                          <a:pt x="126" y="781"/>
                        </a:lnTo>
                        <a:lnTo>
                          <a:pt x="126" y="781"/>
                        </a:lnTo>
                        <a:lnTo>
                          <a:pt x="126" y="781"/>
                        </a:lnTo>
                        <a:lnTo>
                          <a:pt x="124" y="781"/>
                        </a:lnTo>
                        <a:lnTo>
                          <a:pt x="124" y="781"/>
                        </a:lnTo>
                        <a:lnTo>
                          <a:pt x="124" y="781"/>
                        </a:lnTo>
                        <a:lnTo>
                          <a:pt x="124" y="781"/>
                        </a:lnTo>
                        <a:lnTo>
                          <a:pt x="124" y="781"/>
                        </a:lnTo>
                        <a:lnTo>
                          <a:pt x="122" y="781"/>
                        </a:lnTo>
                        <a:lnTo>
                          <a:pt x="122" y="781"/>
                        </a:lnTo>
                        <a:lnTo>
                          <a:pt x="122" y="781"/>
                        </a:lnTo>
                        <a:lnTo>
                          <a:pt x="120" y="781"/>
                        </a:lnTo>
                        <a:lnTo>
                          <a:pt x="120" y="779"/>
                        </a:lnTo>
                        <a:lnTo>
                          <a:pt x="120" y="779"/>
                        </a:lnTo>
                        <a:lnTo>
                          <a:pt x="120" y="781"/>
                        </a:lnTo>
                        <a:lnTo>
                          <a:pt x="120" y="781"/>
                        </a:lnTo>
                        <a:lnTo>
                          <a:pt x="120" y="781"/>
                        </a:lnTo>
                        <a:lnTo>
                          <a:pt x="118" y="781"/>
                        </a:lnTo>
                        <a:lnTo>
                          <a:pt x="118" y="781"/>
                        </a:lnTo>
                        <a:lnTo>
                          <a:pt x="118" y="781"/>
                        </a:lnTo>
                        <a:lnTo>
                          <a:pt x="116" y="781"/>
                        </a:lnTo>
                        <a:lnTo>
                          <a:pt x="116" y="783"/>
                        </a:lnTo>
                        <a:lnTo>
                          <a:pt x="116" y="783"/>
                        </a:lnTo>
                        <a:lnTo>
                          <a:pt x="116" y="781"/>
                        </a:lnTo>
                        <a:lnTo>
                          <a:pt x="114" y="781"/>
                        </a:lnTo>
                        <a:lnTo>
                          <a:pt x="114" y="781"/>
                        </a:lnTo>
                        <a:lnTo>
                          <a:pt x="114" y="781"/>
                        </a:lnTo>
                        <a:lnTo>
                          <a:pt x="114" y="781"/>
                        </a:lnTo>
                        <a:lnTo>
                          <a:pt x="114" y="781"/>
                        </a:lnTo>
                        <a:lnTo>
                          <a:pt x="114" y="781"/>
                        </a:lnTo>
                        <a:lnTo>
                          <a:pt x="113" y="781"/>
                        </a:lnTo>
                        <a:lnTo>
                          <a:pt x="113" y="779"/>
                        </a:lnTo>
                        <a:lnTo>
                          <a:pt x="113" y="779"/>
                        </a:lnTo>
                        <a:lnTo>
                          <a:pt x="113" y="781"/>
                        </a:lnTo>
                        <a:lnTo>
                          <a:pt x="113" y="781"/>
                        </a:lnTo>
                        <a:lnTo>
                          <a:pt x="111" y="781"/>
                        </a:lnTo>
                        <a:lnTo>
                          <a:pt x="111" y="779"/>
                        </a:lnTo>
                        <a:lnTo>
                          <a:pt x="111" y="779"/>
                        </a:lnTo>
                        <a:lnTo>
                          <a:pt x="109" y="779"/>
                        </a:lnTo>
                        <a:lnTo>
                          <a:pt x="109" y="779"/>
                        </a:lnTo>
                        <a:lnTo>
                          <a:pt x="109" y="779"/>
                        </a:lnTo>
                        <a:lnTo>
                          <a:pt x="109" y="779"/>
                        </a:lnTo>
                        <a:lnTo>
                          <a:pt x="107" y="779"/>
                        </a:lnTo>
                        <a:lnTo>
                          <a:pt x="107" y="779"/>
                        </a:lnTo>
                        <a:lnTo>
                          <a:pt x="107" y="779"/>
                        </a:lnTo>
                        <a:lnTo>
                          <a:pt x="107" y="779"/>
                        </a:lnTo>
                        <a:lnTo>
                          <a:pt x="105" y="779"/>
                        </a:lnTo>
                        <a:lnTo>
                          <a:pt x="105" y="779"/>
                        </a:lnTo>
                        <a:lnTo>
                          <a:pt x="103" y="779"/>
                        </a:lnTo>
                        <a:lnTo>
                          <a:pt x="103" y="777"/>
                        </a:lnTo>
                        <a:lnTo>
                          <a:pt x="103" y="777"/>
                        </a:lnTo>
                        <a:lnTo>
                          <a:pt x="103" y="777"/>
                        </a:lnTo>
                        <a:lnTo>
                          <a:pt x="103" y="777"/>
                        </a:lnTo>
                        <a:lnTo>
                          <a:pt x="101" y="777"/>
                        </a:lnTo>
                        <a:lnTo>
                          <a:pt x="101" y="777"/>
                        </a:lnTo>
                        <a:lnTo>
                          <a:pt x="101" y="777"/>
                        </a:lnTo>
                        <a:lnTo>
                          <a:pt x="99" y="777"/>
                        </a:lnTo>
                        <a:lnTo>
                          <a:pt x="99" y="777"/>
                        </a:lnTo>
                        <a:lnTo>
                          <a:pt x="99" y="777"/>
                        </a:lnTo>
                        <a:lnTo>
                          <a:pt x="99" y="775"/>
                        </a:lnTo>
                        <a:lnTo>
                          <a:pt x="99" y="775"/>
                        </a:lnTo>
                        <a:lnTo>
                          <a:pt x="99" y="777"/>
                        </a:lnTo>
                        <a:lnTo>
                          <a:pt x="97" y="777"/>
                        </a:lnTo>
                        <a:lnTo>
                          <a:pt x="97" y="775"/>
                        </a:lnTo>
                        <a:lnTo>
                          <a:pt x="97" y="775"/>
                        </a:lnTo>
                        <a:lnTo>
                          <a:pt x="97" y="775"/>
                        </a:lnTo>
                        <a:lnTo>
                          <a:pt x="97" y="775"/>
                        </a:lnTo>
                        <a:lnTo>
                          <a:pt x="97" y="774"/>
                        </a:lnTo>
                        <a:lnTo>
                          <a:pt x="97" y="774"/>
                        </a:lnTo>
                        <a:lnTo>
                          <a:pt x="97" y="774"/>
                        </a:lnTo>
                        <a:lnTo>
                          <a:pt x="97" y="774"/>
                        </a:lnTo>
                        <a:lnTo>
                          <a:pt x="97" y="772"/>
                        </a:lnTo>
                        <a:lnTo>
                          <a:pt x="99" y="772"/>
                        </a:lnTo>
                        <a:lnTo>
                          <a:pt x="99" y="772"/>
                        </a:lnTo>
                        <a:lnTo>
                          <a:pt x="99" y="772"/>
                        </a:lnTo>
                        <a:lnTo>
                          <a:pt x="99" y="772"/>
                        </a:lnTo>
                        <a:lnTo>
                          <a:pt x="99" y="772"/>
                        </a:lnTo>
                        <a:lnTo>
                          <a:pt x="99" y="770"/>
                        </a:lnTo>
                        <a:lnTo>
                          <a:pt x="97" y="770"/>
                        </a:lnTo>
                        <a:lnTo>
                          <a:pt x="97" y="770"/>
                        </a:lnTo>
                        <a:lnTo>
                          <a:pt x="97" y="770"/>
                        </a:lnTo>
                        <a:lnTo>
                          <a:pt x="97" y="770"/>
                        </a:lnTo>
                        <a:lnTo>
                          <a:pt x="95" y="770"/>
                        </a:lnTo>
                        <a:lnTo>
                          <a:pt x="95" y="770"/>
                        </a:lnTo>
                        <a:lnTo>
                          <a:pt x="95" y="772"/>
                        </a:lnTo>
                        <a:lnTo>
                          <a:pt x="97" y="772"/>
                        </a:lnTo>
                        <a:lnTo>
                          <a:pt x="97" y="772"/>
                        </a:lnTo>
                        <a:lnTo>
                          <a:pt x="95" y="772"/>
                        </a:lnTo>
                        <a:lnTo>
                          <a:pt x="95" y="772"/>
                        </a:lnTo>
                        <a:lnTo>
                          <a:pt x="95" y="772"/>
                        </a:lnTo>
                        <a:lnTo>
                          <a:pt x="93" y="772"/>
                        </a:lnTo>
                        <a:lnTo>
                          <a:pt x="93" y="774"/>
                        </a:lnTo>
                        <a:lnTo>
                          <a:pt x="93" y="774"/>
                        </a:lnTo>
                        <a:lnTo>
                          <a:pt x="93" y="774"/>
                        </a:lnTo>
                        <a:lnTo>
                          <a:pt x="93" y="774"/>
                        </a:lnTo>
                        <a:lnTo>
                          <a:pt x="92" y="774"/>
                        </a:lnTo>
                        <a:lnTo>
                          <a:pt x="92" y="774"/>
                        </a:lnTo>
                        <a:lnTo>
                          <a:pt x="92" y="774"/>
                        </a:lnTo>
                        <a:lnTo>
                          <a:pt x="92" y="774"/>
                        </a:lnTo>
                        <a:lnTo>
                          <a:pt x="90" y="774"/>
                        </a:lnTo>
                        <a:lnTo>
                          <a:pt x="90" y="772"/>
                        </a:lnTo>
                        <a:lnTo>
                          <a:pt x="90" y="772"/>
                        </a:lnTo>
                        <a:lnTo>
                          <a:pt x="90" y="774"/>
                        </a:lnTo>
                        <a:lnTo>
                          <a:pt x="88" y="774"/>
                        </a:lnTo>
                        <a:lnTo>
                          <a:pt x="88" y="774"/>
                        </a:lnTo>
                        <a:lnTo>
                          <a:pt x="88" y="772"/>
                        </a:lnTo>
                        <a:lnTo>
                          <a:pt x="88" y="772"/>
                        </a:lnTo>
                        <a:lnTo>
                          <a:pt x="88" y="772"/>
                        </a:lnTo>
                        <a:lnTo>
                          <a:pt x="88" y="772"/>
                        </a:lnTo>
                        <a:lnTo>
                          <a:pt x="86" y="772"/>
                        </a:lnTo>
                        <a:lnTo>
                          <a:pt x="86" y="772"/>
                        </a:lnTo>
                        <a:lnTo>
                          <a:pt x="86" y="772"/>
                        </a:lnTo>
                        <a:lnTo>
                          <a:pt x="84" y="772"/>
                        </a:lnTo>
                        <a:lnTo>
                          <a:pt x="84" y="772"/>
                        </a:lnTo>
                        <a:lnTo>
                          <a:pt x="84" y="772"/>
                        </a:lnTo>
                        <a:lnTo>
                          <a:pt x="82" y="772"/>
                        </a:lnTo>
                        <a:lnTo>
                          <a:pt x="82" y="772"/>
                        </a:lnTo>
                        <a:lnTo>
                          <a:pt x="82" y="772"/>
                        </a:lnTo>
                        <a:lnTo>
                          <a:pt x="82" y="772"/>
                        </a:lnTo>
                        <a:lnTo>
                          <a:pt x="82" y="770"/>
                        </a:lnTo>
                        <a:lnTo>
                          <a:pt x="82" y="770"/>
                        </a:lnTo>
                        <a:lnTo>
                          <a:pt x="82" y="770"/>
                        </a:lnTo>
                        <a:lnTo>
                          <a:pt x="82" y="770"/>
                        </a:lnTo>
                        <a:lnTo>
                          <a:pt x="82" y="770"/>
                        </a:lnTo>
                        <a:lnTo>
                          <a:pt x="80" y="770"/>
                        </a:lnTo>
                        <a:lnTo>
                          <a:pt x="80" y="770"/>
                        </a:lnTo>
                        <a:lnTo>
                          <a:pt x="80" y="770"/>
                        </a:lnTo>
                        <a:lnTo>
                          <a:pt x="78" y="770"/>
                        </a:lnTo>
                        <a:lnTo>
                          <a:pt x="78" y="770"/>
                        </a:lnTo>
                        <a:lnTo>
                          <a:pt x="78" y="770"/>
                        </a:lnTo>
                        <a:lnTo>
                          <a:pt x="78" y="768"/>
                        </a:lnTo>
                        <a:lnTo>
                          <a:pt x="76" y="768"/>
                        </a:lnTo>
                        <a:lnTo>
                          <a:pt x="76" y="768"/>
                        </a:lnTo>
                        <a:lnTo>
                          <a:pt x="76" y="770"/>
                        </a:lnTo>
                        <a:lnTo>
                          <a:pt x="76" y="770"/>
                        </a:lnTo>
                        <a:lnTo>
                          <a:pt x="76" y="768"/>
                        </a:lnTo>
                        <a:lnTo>
                          <a:pt x="74" y="768"/>
                        </a:lnTo>
                        <a:lnTo>
                          <a:pt x="74" y="768"/>
                        </a:lnTo>
                        <a:lnTo>
                          <a:pt x="74" y="766"/>
                        </a:lnTo>
                        <a:lnTo>
                          <a:pt x="74" y="766"/>
                        </a:lnTo>
                        <a:lnTo>
                          <a:pt x="76" y="766"/>
                        </a:lnTo>
                        <a:lnTo>
                          <a:pt x="76" y="764"/>
                        </a:lnTo>
                        <a:lnTo>
                          <a:pt x="76" y="764"/>
                        </a:lnTo>
                        <a:lnTo>
                          <a:pt x="76" y="764"/>
                        </a:lnTo>
                        <a:lnTo>
                          <a:pt x="76" y="764"/>
                        </a:lnTo>
                        <a:lnTo>
                          <a:pt x="74" y="764"/>
                        </a:lnTo>
                        <a:lnTo>
                          <a:pt x="74" y="764"/>
                        </a:lnTo>
                        <a:lnTo>
                          <a:pt x="74" y="764"/>
                        </a:lnTo>
                        <a:lnTo>
                          <a:pt x="74" y="764"/>
                        </a:lnTo>
                        <a:lnTo>
                          <a:pt x="72" y="764"/>
                        </a:lnTo>
                        <a:lnTo>
                          <a:pt x="72" y="764"/>
                        </a:lnTo>
                        <a:lnTo>
                          <a:pt x="72" y="764"/>
                        </a:lnTo>
                        <a:lnTo>
                          <a:pt x="70" y="764"/>
                        </a:lnTo>
                        <a:lnTo>
                          <a:pt x="70" y="764"/>
                        </a:lnTo>
                        <a:lnTo>
                          <a:pt x="70" y="764"/>
                        </a:lnTo>
                        <a:lnTo>
                          <a:pt x="70" y="764"/>
                        </a:lnTo>
                        <a:lnTo>
                          <a:pt x="69" y="764"/>
                        </a:lnTo>
                        <a:lnTo>
                          <a:pt x="69" y="764"/>
                        </a:lnTo>
                        <a:lnTo>
                          <a:pt x="67" y="764"/>
                        </a:lnTo>
                        <a:lnTo>
                          <a:pt x="67" y="764"/>
                        </a:lnTo>
                        <a:lnTo>
                          <a:pt x="67" y="764"/>
                        </a:lnTo>
                        <a:lnTo>
                          <a:pt x="67" y="764"/>
                        </a:lnTo>
                        <a:lnTo>
                          <a:pt x="67" y="764"/>
                        </a:lnTo>
                        <a:lnTo>
                          <a:pt x="65" y="764"/>
                        </a:lnTo>
                        <a:lnTo>
                          <a:pt x="65" y="764"/>
                        </a:lnTo>
                        <a:lnTo>
                          <a:pt x="65" y="764"/>
                        </a:lnTo>
                        <a:lnTo>
                          <a:pt x="65" y="764"/>
                        </a:lnTo>
                        <a:lnTo>
                          <a:pt x="65" y="764"/>
                        </a:lnTo>
                        <a:lnTo>
                          <a:pt x="63" y="764"/>
                        </a:lnTo>
                        <a:lnTo>
                          <a:pt x="63" y="762"/>
                        </a:lnTo>
                        <a:lnTo>
                          <a:pt x="63" y="762"/>
                        </a:lnTo>
                        <a:lnTo>
                          <a:pt x="63" y="760"/>
                        </a:lnTo>
                        <a:lnTo>
                          <a:pt x="65" y="760"/>
                        </a:lnTo>
                        <a:lnTo>
                          <a:pt x="65" y="760"/>
                        </a:lnTo>
                        <a:lnTo>
                          <a:pt x="65" y="758"/>
                        </a:lnTo>
                        <a:lnTo>
                          <a:pt x="63" y="758"/>
                        </a:lnTo>
                        <a:lnTo>
                          <a:pt x="63" y="758"/>
                        </a:lnTo>
                        <a:lnTo>
                          <a:pt x="63" y="758"/>
                        </a:lnTo>
                        <a:lnTo>
                          <a:pt x="61" y="758"/>
                        </a:lnTo>
                        <a:lnTo>
                          <a:pt x="61" y="758"/>
                        </a:lnTo>
                        <a:lnTo>
                          <a:pt x="61" y="758"/>
                        </a:lnTo>
                        <a:lnTo>
                          <a:pt x="61" y="758"/>
                        </a:lnTo>
                        <a:lnTo>
                          <a:pt x="59" y="758"/>
                        </a:lnTo>
                        <a:lnTo>
                          <a:pt x="59" y="758"/>
                        </a:lnTo>
                        <a:lnTo>
                          <a:pt x="59" y="758"/>
                        </a:lnTo>
                        <a:lnTo>
                          <a:pt x="59" y="758"/>
                        </a:lnTo>
                        <a:lnTo>
                          <a:pt x="57" y="758"/>
                        </a:lnTo>
                        <a:lnTo>
                          <a:pt x="57" y="758"/>
                        </a:lnTo>
                        <a:lnTo>
                          <a:pt x="57" y="756"/>
                        </a:lnTo>
                        <a:lnTo>
                          <a:pt x="55" y="756"/>
                        </a:lnTo>
                        <a:lnTo>
                          <a:pt x="55" y="756"/>
                        </a:lnTo>
                        <a:lnTo>
                          <a:pt x="55" y="756"/>
                        </a:lnTo>
                        <a:lnTo>
                          <a:pt x="55" y="756"/>
                        </a:lnTo>
                        <a:lnTo>
                          <a:pt x="53" y="756"/>
                        </a:lnTo>
                        <a:lnTo>
                          <a:pt x="53" y="756"/>
                        </a:lnTo>
                        <a:lnTo>
                          <a:pt x="53" y="756"/>
                        </a:lnTo>
                        <a:lnTo>
                          <a:pt x="53" y="754"/>
                        </a:lnTo>
                        <a:lnTo>
                          <a:pt x="53" y="754"/>
                        </a:lnTo>
                        <a:lnTo>
                          <a:pt x="53" y="752"/>
                        </a:lnTo>
                        <a:lnTo>
                          <a:pt x="53" y="752"/>
                        </a:lnTo>
                        <a:lnTo>
                          <a:pt x="55" y="752"/>
                        </a:lnTo>
                        <a:lnTo>
                          <a:pt x="55" y="752"/>
                        </a:lnTo>
                        <a:lnTo>
                          <a:pt x="55" y="752"/>
                        </a:lnTo>
                        <a:lnTo>
                          <a:pt x="55" y="752"/>
                        </a:lnTo>
                        <a:lnTo>
                          <a:pt x="55" y="752"/>
                        </a:lnTo>
                        <a:lnTo>
                          <a:pt x="55" y="752"/>
                        </a:lnTo>
                        <a:lnTo>
                          <a:pt x="53" y="752"/>
                        </a:lnTo>
                        <a:lnTo>
                          <a:pt x="53" y="752"/>
                        </a:lnTo>
                        <a:lnTo>
                          <a:pt x="53" y="752"/>
                        </a:lnTo>
                        <a:lnTo>
                          <a:pt x="53" y="752"/>
                        </a:lnTo>
                        <a:lnTo>
                          <a:pt x="51" y="752"/>
                        </a:lnTo>
                        <a:lnTo>
                          <a:pt x="51" y="752"/>
                        </a:lnTo>
                        <a:lnTo>
                          <a:pt x="51" y="752"/>
                        </a:lnTo>
                        <a:lnTo>
                          <a:pt x="49" y="752"/>
                        </a:lnTo>
                        <a:lnTo>
                          <a:pt x="49" y="752"/>
                        </a:lnTo>
                        <a:lnTo>
                          <a:pt x="49" y="754"/>
                        </a:lnTo>
                        <a:lnTo>
                          <a:pt x="49" y="754"/>
                        </a:lnTo>
                        <a:lnTo>
                          <a:pt x="49" y="754"/>
                        </a:lnTo>
                        <a:lnTo>
                          <a:pt x="48" y="754"/>
                        </a:lnTo>
                        <a:lnTo>
                          <a:pt x="48" y="752"/>
                        </a:lnTo>
                        <a:lnTo>
                          <a:pt x="48" y="752"/>
                        </a:lnTo>
                        <a:lnTo>
                          <a:pt x="48" y="752"/>
                        </a:lnTo>
                        <a:lnTo>
                          <a:pt x="48" y="752"/>
                        </a:lnTo>
                        <a:lnTo>
                          <a:pt x="46" y="752"/>
                        </a:lnTo>
                        <a:lnTo>
                          <a:pt x="46" y="752"/>
                        </a:lnTo>
                        <a:lnTo>
                          <a:pt x="44" y="752"/>
                        </a:lnTo>
                        <a:lnTo>
                          <a:pt x="44" y="752"/>
                        </a:lnTo>
                        <a:lnTo>
                          <a:pt x="44" y="752"/>
                        </a:lnTo>
                        <a:lnTo>
                          <a:pt x="42" y="752"/>
                        </a:lnTo>
                        <a:lnTo>
                          <a:pt x="42" y="751"/>
                        </a:lnTo>
                        <a:lnTo>
                          <a:pt x="42" y="751"/>
                        </a:lnTo>
                        <a:lnTo>
                          <a:pt x="42" y="751"/>
                        </a:lnTo>
                        <a:lnTo>
                          <a:pt x="40" y="751"/>
                        </a:lnTo>
                        <a:lnTo>
                          <a:pt x="40" y="751"/>
                        </a:lnTo>
                        <a:lnTo>
                          <a:pt x="40" y="751"/>
                        </a:lnTo>
                        <a:lnTo>
                          <a:pt x="40" y="749"/>
                        </a:lnTo>
                        <a:lnTo>
                          <a:pt x="40" y="749"/>
                        </a:lnTo>
                        <a:lnTo>
                          <a:pt x="40" y="749"/>
                        </a:lnTo>
                        <a:lnTo>
                          <a:pt x="40" y="749"/>
                        </a:lnTo>
                        <a:lnTo>
                          <a:pt x="42" y="749"/>
                        </a:lnTo>
                        <a:lnTo>
                          <a:pt x="42" y="749"/>
                        </a:lnTo>
                        <a:lnTo>
                          <a:pt x="40" y="749"/>
                        </a:lnTo>
                        <a:lnTo>
                          <a:pt x="40" y="747"/>
                        </a:lnTo>
                        <a:lnTo>
                          <a:pt x="40" y="747"/>
                        </a:lnTo>
                        <a:lnTo>
                          <a:pt x="40" y="745"/>
                        </a:lnTo>
                        <a:lnTo>
                          <a:pt x="40" y="745"/>
                        </a:lnTo>
                        <a:lnTo>
                          <a:pt x="42" y="745"/>
                        </a:lnTo>
                        <a:lnTo>
                          <a:pt x="42" y="743"/>
                        </a:lnTo>
                        <a:lnTo>
                          <a:pt x="40" y="743"/>
                        </a:lnTo>
                        <a:lnTo>
                          <a:pt x="40" y="743"/>
                        </a:lnTo>
                        <a:lnTo>
                          <a:pt x="40" y="745"/>
                        </a:lnTo>
                        <a:lnTo>
                          <a:pt x="40" y="745"/>
                        </a:lnTo>
                        <a:lnTo>
                          <a:pt x="40" y="743"/>
                        </a:lnTo>
                        <a:lnTo>
                          <a:pt x="38" y="743"/>
                        </a:lnTo>
                        <a:lnTo>
                          <a:pt x="38" y="745"/>
                        </a:lnTo>
                        <a:lnTo>
                          <a:pt x="38" y="745"/>
                        </a:lnTo>
                        <a:lnTo>
                          <a:pt x="38" y="745"/>
                        </a:lnTo>
                        <a:lnTo>
                          <a:pt x="38" y="743"/>
                        </a:lnTo>
                        <a:lnTo>
                          <a:pt x="38" y="743"/>
                        </a:lnTo>
                        <a:lnTo>
                          <a:pt x="36" y="743"/>
                        </a:lnTo>
                        <a:lnTo>
                          <a:pt x="36" y="743"/>
                        </a:lnTo>
                        <a:lnTo>
                          <a:pt x="36" y="743"/>
                        </a:lnTo>
                        <a:lnTo>
                          <a:pt x="34" y="743"/>
                        </a:lnTo>
                        <a:lnTo>
                          <a:pt x="34" y="743"/>
                        </a:lnTo>
                        <a:lnTo>
                          <a:pt x="34" y="741"/>
                        </a:lnTo>
                        <a:lnTo>
                          <a:pt x="34" y="741"/>
                        </a:lnTo>
                        <a:lnTo>
                          <a:pt x="34" y="741"/>
                        </a:lnTo>
                        <a:lnTo>
                          <a:pt x="34" y="741"/>
                        </a:lnTo>
                        <a:lnTo>
                          <a:pt x="32" y="741"/>
                        </a:lnTo>
                        <a:lnTo>
                          <a:pt x="32" y="739"/>
                        </a:lnTo>
                        <a:lnTo>
                          <a:pt x="32" y="739"/>
                        </a:lnTo>
                        <a:lnTo>
                          <a:pt x="32" y="739"/>
                        </a:lnTo>
                        <a:lnTo>
                          <a:pt x="32" y="739"/>
                        </a:lnTo>
                        <a:lnTo>
                          <a:pt x="32" y="739"/>
                        </a:lnTo>
                        <a:lnTo>
                          <a:pt x="32" y="739"/>
                        </a:lnTo>
                        <a:lnTo>
                          <a:pt x="32" y="737"/>
                        </a:lnTo>
                        <a:lnTo>
                          <a:pt x="32" y="737"/>
                        </a:lnTo>
                        <a:lnTo>
                          <a:pt x="32" y="735"/>
                        </a:lnTo>
                        <a:lnTo>
                          <a:pt x="32" y="735"/>
                        </a:lnTo>
                        <a:lnTo>
                          <a:pt x="32" y="735"/>
                        </a:lnTo>
                        <a:lnTo>
                          <a:pt x="32" y="735"/>
                        </a:lnTo>
                        <a:lnTo>
                          <a:pt x="32" y="733"/>
                        </a:lnTo>
                        <a:lnTo>
                          <a:pt x="32" y="733"/>
                        </a:lnTo>
                        <a:lnTo>
                          <a:pt x="34" y="733"/>
                        </a:lnTo>
                        <a:lnTo>
                          <a:pt x="34" y="733"/>
                        </a:lnTo>
                        <a:lnTo>
                          <a:pt x="34" y="733"/>
                        </a:lnTo>
                        <a:lnTo>
                          <a:pt x="34" y="733"/>
                        </a:lnTo>
                        <a:lnTo>
                          <a:pt x="32" y="733"/>
                        </a:lnTo>
                        <a:lnTo>
                          <a:pt x="32" y="731"/>
                        </a:lnTo>
                        <a:lnTo>
                          <a:pt x="32" y="731"/>
                        </a:lnTo>
                        <a:lnTo>
                          <a:pt x="32" y="731"/>
                        </a:lnTo>
                        <a:lnTo>
                          <a:pt x="30" y="731"/>
                        </a:lnTo>
                        <a:lnTo>
                          <a:pt x="30" y="731"/>
                        </a:lnTo>
                        <a:lnTo>
                          <a:pt x="30" y="733"/>
                        </a:lnTo>
                        <a:lnTo>
                          <a:pt x="30" y="733"/>
                        </a:lnTo>
                        <a:lnTo>
                          <a:pt x="28" y="733"/>
                        </a:lnTo>
                        <a:lnTo>
                          <a:pt x="28" y="735"/>
                        </a:lnTo>
                        <a:lnTo>
                          <a:pt x="28" y="735"/>
                        </a:lnTo>
                        <a:lnTo>
                          <a:pt x="28" y="735"/>
                        </a:lnTo>
                        <a:lnTo>
                          <a:pt x="28" y="735"/>
                        </a:lnTo>
                        <a:lnTo>
                          <a:pt x="26" y="735"/>
                        </a:lnTo>
                        <a:lnTo>
                          <a:pt x="26" y="735"/>
                        </a:lnTo>
                        <a:lnTo>
                          <a:pt x="26" y="735"/>
                        </a:lnTo>
                        <a:lnTo>
                          <a:pt x="26" y="735"/>
                        </a:lnTo>
                        <a:lnTo>
                          <a:pt x="25" y="735"/>
                        </a:lnTo>
                        <a:lnTo>
                          <a:pt x="25" y="733"/>
                        </a:lnTo>
                        <a:lnTo>
                          <a:pt x="25" y="733"/>
                        </a:lnTo>
                        <a:lnTo>
                          <a:pt x="26" y="733"/>
                        </a:lnTo>
                        <a:lnTo>
                          <a:pt x="26" y="733"/>
                        </a:lnTo>
                        <a:lnTo>
                          <a:pt x="26" y="733"/>
                        </a:lnTo>
                        <a:lnTo>
                          <a:pt x="28" y="733"/>
                        </a:lnTo>
                        <a:lnTo>
                          <a:pt x="28" y="731"/>
                        </a:lnTo>
                        <a:lnTo>
                          <a:pt x="26" y="731"/>
                        </a:lnTo>
                        <a:lnTo>
                          <a:pt x="26" y="731"/>
                        </a:lnTo>
                        <a:lnTo>
                          <a:pt x="26" y="731"/>
                        </a:lnTo>
                        <a:lnTo>
                          <a:pt x="26" y="731"/>
                        </a:lnTo>
                        <a:lnTo>
                          <a:pt x="26" y="731"/>
                        </a:lnTo>
                        <a:lnTo>
                          <a:pt x="25" y="731"/>
                        </a:lnTo>
                        <a:lnTo>
                          <a:pt x="25" y="731"/>
                        </a:lnTo>
                        <a:lnTo>
                          <a:pt x="25" y="731"/>
                        </a:lnTo>
                        <a:lnTo>
                          <a:pt x="25" y="731"/>
                        </a:lnTo>
                        <a:lnTo>
                          <a:pt x="25" y="729"/>
                        </a:lnTo>
                        <a:lnTo>
                          <a:pt x="23" y="729"/>
                        </a:lnTo>
                        <a:lnTo>
                          <a:pt x="23" y="729"/>
                        </a:lnTo>
                        <a:lnTo>
                          <a:pt x="23" y="729"/>
                        </a:lnTo>
                        <a:lnTo>
                          <a:pt x="23" y="729"/>
                        </a:lnTo>
                        <a:lnTo>
                          <a:pt x="23" y="728"/>
                        </a:lnTo>
                        <a:lnTo>
                          <a:pt x="21" y="728"/>
                        </a:lnTo>
                        <a:lnTo>
                          <a:pt x="21" y="728"/>
                        </a:lnTo>
                        <a:lnTo>
                          <a:pt x="21" y="728"/>
                        </a:lnTo>
                        <a:lnTo>
                          <a:pt x="21" y="728"/>
                        </a:lnTo>
                        <a:lnTo>
                          <a:pt x="21" y="726"/>
                        </a:lnTo>
                        <a:lnTo>
                          <a:pt x="21" y="726"/>
                        </a:lnTo>
                        <a:lnTo>
                          <a:pt x="19" y="726"/>
                        </a:lnTo>
                        <a:lnTo>
                          <a:pt x="19" y="726"/>
                        </a:lnTo>
                        <a:lnTo>
                          <a:pt x="19" y="724"/>
                        </a:lnTo>
                        <a:lnTo>
                          <a:pt x="17" y="724"/>
                        </a:lnTo>
                        <a:lnTo>
                          <a:pt x="17" y="724"/>
                        </a:lnTo>
                        <a:lnTo>
                          <a:pt x="17" y="724"/>
                        </a:lnTo>
                        <a:lnTo>
                          <a:pt x="17" y="724"/>
                        </a:lnTo>
                        <a:lnTo>
                          <a:pt x="17" y="724"/>
                        </a:lnTo>
                        <a:lnTo>
                          <a:pt x="17" y="722"/>
                        </a:lnTo>
                        <a:lnTo>
                          <a:pt x="19" y="722"/>
                        </a:lnTo>
                        <a:lnTo>
                          <a:pt x="19" y="722"/>
                        </a:lnTo>
                        <a:lnTo>
                          <a:pt x="21" y="722"/>
                        </a:lnTo>
                        <a:lnTo>
                          <a:pt x="21" y="724"/>
                        </a:lnTo>
                        <a:lnTo>
                          <a:pt x="21" y="724"/>
                        </a:lnTo>
                        <a:lnTo>
                          <a:pt x="21" y="724"/>
                        </a:lnTo>
                        <a:lnTo>
                          <a:pt x="21" y="724"/>
                        </a:lnTo>
                        <a:lnTo>
                          <a:pt x="23" y="724"/>
                        </a:lnTo>
                        <a:lnTo>
                          <a:pt x="23" y="724"/>
                        </a:lnTo>
                        <a:lnTo>
                          <a:pt x="23" y="724"/>
                        </a:lnTo>
                        <a:lnTo>
                          <a:pt x="23" y="724"/>
                        </a:lnTo>
                        <a:lnTo>
                          <a:pt x="25" y="724"/>
                        </a:lnTo>
                        <a:lnTo>
                          <a:pt x="25" y="724"/>
                        </a:lnTo>
                        <a:lnTo>
                          <a:pt x="25" y="726"/>
                        </a:lnTo>
                        <a:lnTo>
                          <a:pt x="26" y="726"/>
                        </a:lnTo>
                        <a:lnTo>
                          <a:pt x="26" y="726"/>
                        </a:lnTo>
                        <a:lnTo>
                          <a:pt x="26" y="726"/>
                        </a:lnTo>
                        <a:lnTo>
                          <a:pt x="26" y="726"/>
                        </a:lnTo>
                        <a:lnTo>
                          <a:pt x="28" y="726"/>
                        </a:lnTo>
                        <a:lnTo>
                          <a:pt x="28" y="726"/>
                        </a:lnTo>
                        <a:lnTo>
                          <a:pt x="28" y="726"/>
                        </a:lnTo>
                        <a:lnTo>
                          <a:pt x="30" y="726"/>
                        </a:lnTo>
                        <a:lnTo>
                          <a:pt x="30" y="728"/>
                        </a:lnTo>
                        <a:lnTo>
                          <a:pt x="30" y="728"/>
                        </a:lnTo>
                        <a:lnTo>
                          <a:pt x="32" y="728"/>
                        </a:lnTo>
                        <a:lnTo>
                          <a:pt x="32" y="728"/>
                        </a:lnTo>
                        <a:lnTo>
                          <a:pt x="32" y="728"/>
                        </a:lnTo>
                        <a:lnTo>
                          <a:pt x="32" y="728"/>
                        </a:lnTo>
                        <a:lnTo>
                          <a:pt x="34" y="728"/>
                        </a:lnTo>
                        <a:lnTo>
                          <a:pt x="34" y="728"/>
                        </a:lnTo>
                        <a:lnTo>
                          <a:pt x="34" y="729"/>
                        </a:lnTo>
                        <a:lnTo>
                          <a:pt x="34" y="729"/>
                        </a:lnTo>
                        <a:lnTo>
                          <a:pt x="36" y="729"/>
                        </a:lnTo>
                        <a:lnTo>
                          <a:pt x="36" y="729"/>
                        </a:lnTo>
                        <a:lnTo>
                          <a:pt x="36" y="729"/>
                        </a:lnTo>
                        <a:lnTo>
                          <a:pt x="36" y="729"/>
                        </a:lnTo>
                        <a:lnTo>
                          <a:pt x="38" y="729"/>
                        </a:lnTo>
                        <a:lnTo>
                          <a:pt x="38" y="729"/>
                        </a:lnTo>
                        <a:lnTo>
                          <a:pt x="38" y="729"/>
                        </a:lnTo>
                        <a:lnTo>
                          <a:pt x="38" y="729"/>
                        </a:lnTo>
                        <a:lnTo>
                          <a:pt x="40" y="729"/>
                        </a:lnTo>
                        <a:lnTo>
                          <a:pt x="40" y="729"/>
                        </a:lnTo>
                        <a:lnTo>
                          <a:pt x="40" y="731"/>
                        </a:lnTo>
                        <a:lnTo>
                          <a:pt x="40" y="731"/>
                        </a:lnTo>
                        <a:lnTo>
                          <a:pt x="42" y="731"/>
                        </a:lnTo>
                        <a:lnTo>
                          <a:pt x="42" y="729"/>
                        </a:lnTo>
                        <a:lnTo>
                          <a:pt x="40" y="729"/>
                        </a:lnTo>
                        <a:lnTo>
                          <a:pt x="40" y="729"/>
                        </a:lnTo>
                        <a:lnTo>
                          <a:pt x="40" y="729"/>
                        </a:lnTo>
                        <a:lnTo>
                          <a:pt x="40" y="729"/>
                        </a:lnTo>
                        <a:lnTo>
                          <a:pt x="38" y="729"/>
                        </a:lnTo>
                        <a:lnTo>
                          <a:pt x="38" y="728"/>
                        </a:lnTo>
                        <a:lnTo>
                          <a:pt x="38" y="728"/>
                        </a:lnTo>
                        <a:lnTo>
                          <a:pt x="38" y="728"/>
                        </a:lnTo>
                        <a:lnTo>
                          <a:pt x="38" y="728"/>
                        </a:lnTo>
                        <a:lnTo>
                          <a:pt x="38" y="726"/>
                        </a:lnTo>
                        <a:lnTo>
                          <a:pt x="36" y="726"/>
                        </a:lnTo>
                        <a:lnTo>
                          <a:pt x="36" y="726"/>
                        </a:lnTo>
                        <a:lnTo>
                          <a:pt x="34" y="726"/>
                        </a:lnTo>
                        <a:lnTo>
                          <a:pt x="34" y="728"/>
                        </a:lnTo>
                        <a:lnTo>
                          <a:pt x="34" y="728"/>
                        </a:lnTo>
                        <a:lnTo>
                          <a:pt x="34" y="728"/>
                        </a:lnTo>
                        <a:lnTo>
                          <a:pt x="34" y="726"/>
                        </a:lnTo>
                        <a:lnTo>
                          <a:pt x="32" y="726"/>
                        </a:lnTo>
                        <a:lnTo>
                          <a:pt x="32" y="726"/>
                        </a:lnTo>
                        <a:lnTo>
                          <a:pt x="32" y="724"/>
                        </a:lnTo>
                        <a:lnTo>
                          <a:pt x="34" y="724"/>
                        </a:lnTo>
                        <a:lnTo>
                          <a:pt x="34" y="724"/>
                        </a:lnTo>
                        <a:lnTo>
                          <a:pt x="34" y="724"/>
                        </a:lnTo>
                        <a:lnTo>
                          <a:pt x="36" y="724"/>
                        </a:lnTo>
                        <a:lnTo>
                          <a:pt x="36" y="724"/>
                        </a:lnTo>
                        <a:lnTo>
                          <a:pt x="34" y="724"/>
                        </a:lnTo>
                        <a:lnTo>
                          <a:pt x="34" y="724"/>
                        </a:lnTo>
                        <a:lnTo>
                          <a:pt x="34" y="722"/>
                        </a:lnTo>
                        <a:lnTo>
                          <a:pt x="34" y="722"/>
                        </a:lnTo>
                        <a:lnTo>
                          <a:pt x="34" y="724"/>
                        </a:lnTo>
                        <a:lnTo>
                          <a:pt x="34" y="724"/>
                        </a:lnTo>
                        <a:lnTo>
                          <a:pt x="32" y="724"/>
                        </a:lnTo>
                        <a:lnTo>
                          <a:pt x="32" y="724"/>
                        </a:lnTo>
                        <a:lnTo>
                          <a:pt x="32" y="724"/>
                        </a:lnTo>
                        <a:lnTo>
                          <a:pt x="30" y="724"/>
                        </a:lnTo>
                        <a:lnTo>
                          <a:pt x="30" y="724"/>
                        </a:lnTo>
                        <a:lnTo>
                          <a:pt x="30" y="722"/>
                        </a:lnTo>
                        <a:lnTo>
                          <a:pt x="28" y="722"/>
                        </a:lnTo>
                        <a:lnTo>
                          <a:pt x="28" y="722"/>
                        </a:lnTo>
                        <a:lnTo>
                          <a:pt x="28" y="724"/>
                        </a:lnTo>
                        <a:lnTo>
                          <a:pt x="28" y="724"/>
                        </a:lnTo>
                        <a:lnTo>
                          <a:pt x="28" y="722"/>
                        </a:lnTo>
                        <a:lnTo>
                          <a:pt x="26" y="722"/>
                        </a:lnTo>
                        <a:lnTo>
                          <a:pt x="26" y="722"/>
                        </a:lnTo>
                        <a:lnTo>
                          <a:pt x="26" y="722"/>
                        </a:lnTo>
                        <a:lnTo>
                          <a:pt x="26" y="720"/>
                        </a:lnTo>
                        <a:lnTo>
                          <a:pt x="26" y="720"/>
                        </a:lnTo>
                        <a:lnTo>
                          <a:pt x="26" y="720"/>
                        </a:lnTo>
                        <a:lnTo>
                          <a:pt x="26" y="718"/>
                        </a:lnTo>
                        <a:lnTo>
                          <a:pt x="25" y="718"/>
                        </a:lnTo>
                        <a:lnTo>
                          <a:pt x="25" y="718"/>
                        </a:lnTo>
                        <a:lnTo>
                          <a:pt x="25" y="716"/>
                        </a:lnTo>
                        <a:lnTo>
                          <a:pt x="25" y="716"/>
                        </a:lnTo>
                        <a:lnTo>
                          <a:pt x="25" y="716"/>
                        </a:lnTo>
                        <a:lnTo>
                          <a:pt x="23" y="716"/>
                        </a:lnTo>
                        <a:lnTo>
                          <a:pt x="23" y="716"/>
                        </a:lnTo>
                        <a:lnTo>
                          <a:pt x="23" y="716"/>
                        </a:lnTo>
                        <a:lnTo>
                          <a:pt x="23" y="718"/>
                        </a:lnTo>
                        <a:lnTo>
                          <a:pt x="23" y="718"/>
                        </a:lnTo>
                        <a:lnTo>
                          <a:pt x="25" y="718"/>
                        </a:lnTo>
                        <a:lnTo>
                          <a:pt x="25" y="718"/>
                        </a:lnTo>
                        <a:lnTo>
                          <a:pt x="25" y="720"/>
                        </a:lnTo>
                        <a:lnTo>
                          <a:pt x="25" y="720"/>
                        </a:lnTo>
                        <a:lnTo>
                          <a:pt x="25" y="720"/>
                        </a:lnTo>
                        <a:lnTo>
                          <a:pt x="25" y="722"/>
                        </a:lnTo>
                        <a:lnTo>
                          <a:pt x="25" y="722"/>
                        </a:lnTo>
                        <a:lnTo>
                          <a:pt x="23" y="722"/>
                        </a:lnTo>
                        <a:lnTo>
                          <a:pt x="23" y="720"/>
                        </a:lnTo>
                        <a:lnTo>
                          <a:pt x="23" y="720"/>
                        </a:lnTo>
                        <a:lnTo>
                          <a:pt x="23" y="720"/>
                        </a:lnTo>
                        <a:lnTo>
                          <a:pt x="23" y="720"/>
                        </a:lnTo>
                        <a:lnTo>
                          <a:pt x="23" y="718"/>
                        </a:lnTo>
                        <a:lnTo>
                          <a:pt x="21" y="718"/>
                        </a:lnTo>
                        <a:lnTo>
                          <a:pt x="21" y="718"/>
                        </a:lnTo>
                        <a:lnTo>
                          <a:pt x="21" y="718"/>
                        </a:lnTo>
                        <a:lnTo>
                          <a:pt x="19" y="718"/>
                        </a:lnTo>
                        <a:lnTo>
                          <a:pt x="19" y="718"/>
                        </a:lnTo>
                        <a:lnTo>
                          <a:pt x="21" y="718"/>
                        </a:lnTo>
                        <a:lnTo>
                          <a:pt x="21" y="716"/>
                        </a:lnTo>
                        <a:lnTo>
                          <a:pt x="21" y="716"/>
                        </a:lnTo>
                        <a:lnTo>
                          <a:pt x="19" y="716"/>
                        </a:lnTo>
                        <a:lnTo>
                          <a:pt x="19" y="716"/>
                        </a:lnTo>
                        <a:lnTo>
                          <a:pt x="17" y="716"/>
                        </a:lnTo>
                        <a:lnTo>
                          <a:pt x="17" y="716"/>
                        </a:lnTo>
                        <a:lnTo>
                          <a:pt x="17" y="716"/>
                        </a:lnTo>
                        <a:lnTo>
                          <a:pt x="17" y="716"/>
                        </a:lnTo>
                        <a:lnTo>
                          <a:pt x="17" y="714"/>
                        </a:lnTo>
                        <a:lnTo>
                          <a:pt x="15" y="714"/>
                        </a:lnTo>
                        <a:lnTo>
                          <a:pt x="15" y="714"/>
                        </a:lnTo>
                        <a:lnTo>
                          <a:pt x="15" y="714"/>
                        </a:lnTo>
                        <a:lnTo>
                          <a:pt x="13" y="714"/>
                        </a:lnTo>
                        <a:lnTo>
                          <a:pt x="13" y="712"/>
                        </a:lnTo>
                        <a:lnTo>
                          <a:pt x="13" y="712"/>
                        </a:lnTo>
                        <a:lnTo>
                          <a:pt x="15" y="712"/>
                        </a:lnTo>
                        <a:lnTo>
                          <a:pt x="15" y="710"/>
                        </a:lnTo>
                        <a:lnTo>
                          <a:pt x="13" y="710"/>
                        </a:lnTo>
                        <a:lnTo>
                          <a:pt x="13" y="710"/>
                        </a:lnTo>
                        <a:lnTo>
                          <a:pt x="13" y="710"/>
                        </a:lnTo>
                        <a:lnTo>
                          <a:pt x="13" y="710"/>
                        </a:lnTo>
                        <a:lnTo>
                          <a:pt x="13" y="708"/>
                        </a:lnTo>
                        <a:lnTo>
                          <a:pt x="13" y="708"/>
                        </a:lnTo>
                        <a:lnTo>
                          <a:pt x="11" y="708"/>
                        </a:lnTo>
                        <a:lnTo>
                          <a:pt x="11" y="708"/>
                        </a:lnTo>
                        <a:lnTo>
                          <a:pt x="11" y="706"/>
                        </a:lnTo>
                        <a:lnTo>
                          <a:pt x="11" y="706"/>
                        </a:lnTo>
                        <a:lnTo>
                          <a:pt x="11" y="706"/>
                        </a:lnTo>
                        <a:lnTo>
                          <a:pt x="11" y="705"/>
                        </a:lnTo>
                        <a:lnTo>
                          <a:pt x="11" y="705"/>
                        </a:lnTo>
                        <a:lnTo>
                          <a:pt x="11" y="705"/>
                        </a:lnTo>
                        <a:lnTo>
                          <a:pt x="11" y="703"/>
                        </a:lnTo>
                        <a:lnTo>
                          <a:pt x="11" y="703"/>
                        </a:lnTo>
                        <a:lnTo>
                          <a:pt x="11" y="703"/>
                        </a:lnTo>
                        <a:lnTo>
                          <a:pt x="11" y="703"/>
                        </a:lnTo>
                        <a:lnTo>
                          <a:pt x="11" y="701"/>
                        </a:lnTo>
                        <a:lnTo>
                          <a:pt x="13" y="701"/>
                        </a:lnTo>
                        <a:lnTo>
                          <a:pt x="13" y="701"/>
                        </a:lnTo>
                        <a:lnTo>
                          <a:pt x="13" y="701"/>
                        </a:lnTo>
                        <a:lnTo>
                          <a:pt x="13" y="701"/>
                        </a:lnTo>
                        <a:lnTo>
                          <a:pt x="13" y="701"/>
                        </a:lnTo>
                        <a:lnTo>
                          <a:pt x="15" y="701"/>
                        </a:lnTo>
                        <a:lnTo>
                          <a:pt x="15" y="701"/>
                        </a:lnTo>
                        <a:lnTo>
                          <a:pt x="17" y="701"/>
                        </a:lnTo>
                        <a:lnTo>
                          <a:pt x="17" y="701"/>
                        </a:lnTo>
                        <a:lnTo>
                          <a:pt x="17" y="701"/>
                        </a:lnTo>
                        <a:lnTo>
                          <a:pt x="17" y="701"/>
                        </a:lnTo>
                        <a:lnTo>
                          <a:pt x="19" y="701"/>
                        </a:lnTo>
                        <a:lnTo>
                          <a:pt x="19" y="701"/>
                        </a:lnTo>
                        <a:lnTo>
                          <a:pt x="21" y="701"/>
                        </a:lnTo>
                        <a:lnTo>
                          <a:pt x="21" y="701"/>
                        </a:lnTo>
                        <a:lnTo>
                          <a:pt x="21" y="701"/>
                        </a:lnTo>
                        <a:lnTo>
                          <a:pt x="21" y="701"/>
                        </a:lnTo>
                        <a:lnTo>
                          <a:pt x="21" y="699"/>
                        </a:lnTo>
                        <a:lnTo>
                          <a:pt x="21" y="699"/>
                        </a:lnTo>
                        <a:lnTo>
                          <a:pt x="21" y="697"/>
                        </a:lnTo>
                        <a:lnTo>
                          <a:pt x="21" y="697"/>
                        </a:lnTo>
                        <a:lnTo>
                          <a:pt x="21" y="697"/>
                        </a:lnTo>
                        <a:lnTo>
                          <a:pt x="21" y="697"/>
                        </a:lnTo>
                        <a:lnTo>
                          <a:pt x="23" y="697"/>
                        </a:lnTo>
                        <a:lnTo>
                          <a:pt x="23" y="695"/>
                        </a:lnTo>
                        <a:lnTo>
                          <a:pt x="21" y="695"/>
                        </a:lnTo>
                        <a:lnTo>
                          <a:pt x="21" y="695"/>
                        </a:lnTo>
                        <a:lnTo>
                          <a:pt x="21" y="695"/>
                        </a:lnTo>
                        <a:lnTo>
                          <a:pt x="19" y="695"/>
                        </a:lnTo>
                        <a:lnTo>
                          <a:pt x="19" y="697"/>
                        </a:lnTo>
                        <a:lnTo>
                          <a:pt x="19" y="697"/>
                        </a:lnTo>
                        <a:lnTo>
                          <a:pt x="19" y="697"/>
                        </a:lnTo>
                        <a:lnTo>
                          <a:pt x="17" y="697"/>
                        </a:lnTo>
                        <a:lnTo>
                          <a:pt x="17" y="699"/>
                        </a:lnTo>
                        <a:lnTo>
                          <a:pt x="19" y="699"/>
                        </a:lnTo>
                        <a:lnTo>
                          <a:pt x="19" y="699"/>
                        </a:lnTo>
                        <a:lnTo>
                          <a:pt x="19" y="699"/>
                        </a:lnTo>
                        <a:lnTo>
                          <a:pt x="19" y="701"/>
                        </a:lnTo>
                        <a:lnTo>
                          <a:pt x="19" y="701"/>
                        </a:lnTo>
                        <a:lnTo>
                          <a:pt x="19" y="699"/>
                        </a:lnTo>
                        <a:lnTo>
                          <a:pt x="17" y="699"/>
                        </a:lnTo>
                        <a:lnTo>
                          <a:pt x="17" y="699"/>
                        </a:lnTo>
                        <a:lnTo>
                          <a:pt x="17" y="699"/>
                        </a:lnTo>
                        <a:lnTo>
                          <a:pt x="17" y="699"/>
                        </a:lnTo>
                        <a:lnTo>
                          <a:pt x="15" y="699"/>
                        </a:lnTo>
                        <a:lnTo>
                          <a:pt x="15" y="699"/>
                        </a:lnTo>
                        <a:lnTo>
                          <a:pt x="15" y="699"/>
                        </a:lnTo>
                        <a:lnTo>
                          <a:pt x="13" y="699"/>
                        </a:lnTo>
                        <a:lnTo>
                          <a:pt x="13" y="699"/>
                        </a:lnTo>
                        <a:lnTo>
                          <a:pt x="13" y="699"/>
                        </a:lnTo>
                        <a:lnTo>
                          <a:pt x="13" y="697"/>
                        </a:lnTo>
                        <a:lnTo>
                          <a:pt x="13" y="697"/>
                        </a:lnTo>
                        <a:lnTo>
                          <a:pt x="13" y="699"/>
                        </a:lnTo>
                        <a:lnTo>
                          <a:pt x="11" y="699"/>
                        </a:lnTo>
                        <a:lnTo>
                          <a:pt x="11" y="699"/>
                        </a:lnTo>
                        <a:lnTo>
                          <a:pt x="11" y="699"/>
                        </a:lnTo>
                        <a:lnTo>
                          <a:pt x="11" y="701"/>
                        </a:lnTo>
                        <a:lnTo>
                          <a:pt x="11" y="701"/>
                        </a:lnTo>
                        <a:lnTo>
                          <a:pt x="11" y="701"/>
                        </a:lnTo>
                        <a:lnTo>
                          <a:pt x="9" y="701"/>
                        </a:lnTo>
                        <a:lnTo>
                          <a:pt x="9" y="701"/>
                        </a:lnTo>
                        <a:lnTo>
                          <a:pt x="7" y="701"/>
                        </a:lnTo>
                        <a:lnTo>
                          <a:pt x="7" y="701"/>
                        </a:lnTo>
                        <a:lnTo>
                          <a:pt x="7" y="701"/>
                        </a:lnTo>
                        <a:lnTo>
                          <a:pt x="7" y="699"/>
                        </a:lnTo>
                        <a:lnTo>
                          <a:pt x="7" y="699"/>
                        </a:lnTo>
                        <a:lnTo>
                          <a:pt x="7" y="699"/>
                        </a:lnTo>
                        <a:lnTo>
                          <a:pt x="7" y="697"/>
                        </a:lnTo>
                        <a:lnTo>
                          <a:pt x="9" y="697"/>
                        </a:lnTo>
                        <a:lnTo>
                          <a:pt x="9" y="697"/>
                        </a:lnTo>
                        <a:lnTo>
                          <a:pt x="9" y="695"/>
                        </a:lnTo>
                        <a:lnTo>
                          <a:pt x="9" y="695"/>
                        </a:lnTo>
                        <a:lnTo>
                          <a:pt x="9" y="693"/>
                        </a:lnTo>
                        <a:lnTo>
                          <a:pt x="9" y="693"/>
                        </a:lnTo>
                        <a:lnTo>
                          <a:pt x="9" y="693"/>
                        </a:lnTo>
                        <a:lnTo>
                          <a:pt x="11" y="693"/>
                        </a:lnTo>
                        <a:lnTo>
                          <a:pt x="11" y="691"/>
                        </a:lnTo>
                        <a:lnTo>
                          <a:pt x="11" y="691"/>
                        </a:lnTo>
                        <a:lnTo>
                          <a:pt x="11" y="691"/>
                        </a:lnTo>
                        <a:lnTo>
                          <a:pt x="11" y="691"/>
                        </a:lnTo>
                        <a:lnTo>
                          <a:pt x="11" y="691"/>
                        </a:lnTo>
                        <a:lnTo>
                          <a:pt x="11" y="689"/>
                        </a:lnTo>
                        <a:lnTo>
                          <a:pt x="11" y="689"/>
                        </a:lnTo>
                        <a:lnTo>
                          <a:pt x="11" y="689"/>
                        </a:lnTo>
                        <a:lnTo>
                          <a:pt x="11" y="691"/>
                        </a:lnTo>
                        <a:lnTo>
                          <a:pt x="11" y="691"/>
                        </a:lnTo>
                        <a:lnTo>
                          <a:pt x="11" y="691"/>
                        </a:lnTo>
                        <a:lnTo>
                          <a:pt x="13" y="691"/>
                        </a:lnTo>
                        <a:lnTo>
                          <a:pt x="13" y="691"/>
                        </a:lnTo>
                        <a:lnTo>
                          <a:pt x="13" y="691"/>
                        </a:lnTo>
                        <a:lnTo>
                          <a:pt x="13" y="689"/>
                        </a:lnTo>
                        <a:lnTo>
                          <a:pt x="13" y="689"/>
                        </a:lnTo>
                        <a:lnTo>
                          <a:pt x="13" y="689"/>
                        </a:lnTo>
                        <a:lnTo>
                          <a:pt x="13" y="687"/>
                        </a:lnTo>
                        <a:lnTo>
                          <a:pt x="13" y="687"/>
                        </a:lnTo>
                        <a:lnTo>
                          <a:pt x="11" y="687"/>
                        </a:lnTo>
                        <a:lnTo>
                          <a:pt x="11" y="687"/>
                        </a:lnTo>
                        <a:lnTo>
                          <a:pt x="11" y="685"/>
                        </a:lnTo>
                        <a:lnTo>
                          <a:pt x="13" y="685"/>
                        </a:lnTo>
                        <a:lnTo>
                          <a:pt x="13" y="685"/>
                        </a:lnTo>
                        <a:lnTo>
                          <a:pt x="13" y="685"/>
                        </a:lnTo>
                        <a:lnTo>
                          <a:pt x="13" y="685"/>
                        </a:lnTo>
                        <a:lnTo>
                          <a:pt x="13" y="683"/>
                        </a:lnTo>
                        <a:lnTo>
                          <a:pt x="13" y="683"/>
                        </a:lnTo>
                        <a:lnTo>
                          <a:pt x="13" y="683"/>
                        </a:lnTo>
                        <a:lnTo>
                          <a:pt x="13" y="683"/>
                        </a:lnTo>
                        <a:lnTo>
                          <a:pt x="11" y="683"/>
                        </a:lnTo>
                        <a:lnTo>
                          <a:pt x="11" y="683"/>
                        </a:lnTo>
                        <a:lnTo>
                          <a:pt x="11" y="683"/>
                        </a:lnTo>
                        <a:lnTo>
                          <a:pt x="11" y="683"/>
                        </a:lnTo>
                        <a:lnTo>
                          <a:pt x="11" y="682"/>
                        </a:lnTo>
                        <a:lnTo>
                          <a:pt x="11" y="682"/>
                        </a:lnTo>
                        <a:lnTo>
                          <a:pt x="11" y="682"/>
                        </a:lnTo>
                        <a:lnTo>
                          <a:pt x="11" y="680"/>
                        </a:lnTo>
                        <a:lnTo>
                          <a:pt x="11" y="680"/>
                        </a:lnTo>
                        <a:lnTo>
                          <a:pt x="11" y="680"/>
                        </a:lnTo>
                        <a:lnTo>
                          <a:pt x="13" y="680"/>
                        </a:lnTo>
                        <a:lnTo>
                          <a:pt x="13" y="680"/>
                        </a:lnTo>
                        <a:lnTo>
                          <a:pt x="13" y="680"/>
                        </a:lnTo>
                        <a:lnTo>
                          <a:pt x="15" y="680"/>
                        </a:lnTo>
                        <a:lnTo>
                          <a:pt x="15" y="680"/>
                        </a:lnTo>
                        <a:lnTo>
                          <a:pt x="17" y="680"/>
                        </a:lnTo>
                        <a:lnTo>
                          <a:pt x="17" y="680"/>
                        </a:lnTo>
                        <a:lnTo>
                          <a:pt x="17" y="680"/>
                        </a:lnTo>
                        <a:lnTo>
                          <a:pt x="19" y="680"/>
                        </a:lnTo>
                        <a:lnTo>
                          <a:pt x="19" y="678"/>
                        </a:lnTo>
                        <a:lnTo>
                          <a:pt x="19" y="678"/>
                        </a:lnTo>
                        <a:lnTo>
                          <a:pt x="17" y="678"/>
                        </a:lnTo>
                        <a:lnTo>
                          <a:pt x="17" y="678"/>
                        </a:lnTo>
                        <a:lnTo>
                          <a:pt x="17" y="676"/>
                        </a:lnTo>
                        <a:lnTo>
                          <a:pt x="17" y="676"/>
                        </a:lnTo>
                        <a:lnTo>
                          <a:pt x="17" y="676"/>
                        </a:lnTo>
                        <a:lnTo>
                          <a:pt x="17" y="676"/>
                        </a:lnTo>
                        <a:lnTo>
                          <a:pt x="17" y="676"/>
                        </a:lnTo>
                        <a:lnTo>
                          <a:pt x="17" y="674"/>
                        </a:lnTo>
                        <a:lnTo>
                          <a:pt x="17" y="674"/>
                        </a:lnTo>
                        <a:lnTo>
                          <a:pt x="17" y="674"/>
                        </a:lnTo>
                        <a:lnTo>
                          <a:pt x="17" y="672"/>
                        </a:lnTo>
                        <a:lnTo>
                          <a:pt x="17" y="672"/>
                        </a:lnTo>
                        <a:lnTo>
                          <a:pt x="17" y="670"/>
                        </a:lnTo>
                        <a:lnTo>
                          <a:pt x="17" y="670"/>
                        </a:lnTo>
                        <a:lnTo>
                          <a:pt x="17" y="672"/>
                        </a:lnTo>
                        <a:lnTo>
                          <a:pt x="17" y="672"/>
                        </a:lnTo>
                        <a:lnTo>
                          <a:pt x="17" y="672"/>
                        </a:lnTo>
                        <a:lnTo>
                          <a:pt x="17" y="674"/>
                        </a:lnTo>
                        <a:lnTo>
                          <a:pt x="15" y="674"/>
                        </a:lnTo>
                        <a:lnTo>
                          <a:pt x="15" y="674"/>
                        </a:lnTo>
                        <a:lnTo>
                          <a:pt x="15" y="674"/>
                        </a:lnTo>
                        <a:lnTo>
                          <a:pt x="15" y="676"/>
                        </a:lnTo>
                        <a:lnTo>
                          <a:pt x="15" y="676"/>
                        </a:lnTo>
                        <a:lnTo>
                          <a:pt x="13" y="676"/>
                        </a:lnTo>
                        <a:lnTo>
                          <a:pt x="13" y="676"/>
                        </a:lnTo>
                        <a:lnTo>
                          <a:pt x="13" y="676"/>
                        </a:lnTo>
                        <a:lnTo>
                          <a:pt x="13" y="676"/>
                        </a:lnTo>
                        <a:lnTo>
                          <a:pt x="13" y="678"/>
                        </a:lnTo>
                        <a:lnTo>
                          <a:pt x="11" y="678"/>
                        </a:lnTo>
                        <a:lnTo>
                          <a:pt x="11" y="678"/>
                        </a:lnTo>
                        <a:lnTo>
                          <a:pt x="11" y="678"/>
                        </a:lnTo>
                        <a:lnTo>
                          <a:pt x="11" y="678"/>
                        </a:lnTo>
                        <a:lnTo>
                          <a:pt x="11" y="680"/>
                        </a:lnTo>
                        <a:lnTo>
                          <a:pt x="9" y="680"/>
                        </a:lnTo>
                        <a:lnTo>
                          <a:pt x="9" y="680"/>
                        </a:lnTo>
                        <a:lnTo>
                          <a:pt x="9" y="682"/>
                        </a:lnTo>
                        <a:lnTo>
                          <a:pt x="9" y="682"/>
                        </a:lnTo>
                        <a:lnTo>
                          <a:pt x="9" y="682"/>
                        </a:lnTo>
                        <a:lnTo>
                          <a:pt x="9" y="683"/>
                        </a:lnTo>
                        <a:lnTo>
                          <a:pt x="9" y="683"/>
                        </a:lnTo>
                        <a:lnTo>
                          <a:pt x="7" y="683"/>
                        </a:lnTo>
                        <a:lnTo>
                          <a:pt x="7" y="683"/>
                        </a:lnTo>
                        <a:lnTo>
                          <a:pt x="7" y="683"/>
                        </a:lnTo>
                        <a:lnTo>
                          <a:pt x="5" y="683"/>
                        </a:lnTo>
                        <a:lnTo>
                          <a:pt x="5" y="683"/>
                        </a:lnTo>
                        <a:lnTo>
                          <a:pt x="5" y="683"/>
                        </a:lnTo>
                        <a:lnTo>
                          <a:pt x="5" y="682"/>
                        </a:lnTo>
                        <a:lnTo>
                          <a:pt x="5" y="682"/>
                        </a:lnTo>
                        <a:lnTo>
                          <a:pt x="5" y="682"/>
                        </a:lnTo>
                        <a:lnTo>
                          <a:pt x="4" y="682"/>
                        </a:lnTo>
                        <a:lnTo>
                          <a:pt x="4" y="680"/>
                        </a:lnTo>
                        <a:lnTo>
                          <a:pt x="4" y="680"/>
                        </a:lnTo>
                        <a:lnTo>
                          <a:pt x="5" y="680"/>
                        </a:lnTo>
                        <a:lnTo>
                          <a:pt x="5" y="678"/>
                        </a:lnTo>
                        <a:lnTo>
                          <a:pt x="5" y="678"/>
                        </a:lnTo>
                        <a:lnTo>
                          <a:pt x="5" y="678"/>
                        </a:lnTo>
                        <a:lnTo>
                          <a:pt x="5" y="678"/>
                        </a:lnTo>
                        <a:lnTo>
                          <a:pt x="5" y="676"/>
                        </a:lnTo>
                        <a:lnTo>
                          <a:pt x="5" y="676"/>
                        </a:lnTo>
                        <a:lnTo>
                          <a:pt x="5" y="676"/>
                        </a:lnTo>
                        <a:lnTo>
                          <a:pt x="5" y="674"/>
                        </a:lnTo>
                        <a:lnTo>
                          <a:pt x="5" y="674"/>
                        </a:lnTo>
                        <a:lnTo>
                          <a:pt x="5" y="672"/>
                        </a:lnTo>
                        <a:lnTo>
                          <a:pt x="5" y="672"/>
                        </a:lnTo>
                        <a:lnTo>
                          <a:pt x="5" y="672"/>
                        </a:lnTo>
                        <a:lnTo>
                          <a:pt x="5" y="670"/>
                        </a:lnTo>
                        <a:lnTo>
                          <a:pt x="5" y="670"/>
                        </a:lnTo>
                        <a:lnTo>
                          <a:pt x="5" y="670"/>
                        </a:lnTo>
                        <a:lnTo>
                          <a:pt x="5" y="668"/>
                        </a:lnTo>
                        <a:lnTo>
                          <a:pt x="5" y="668"/>
                        </a:lnTo>
                        <a:lnTo>
                          <a:pt x="5" y="668"/>
                        </a:lnTo>
                        <a:lnTo>
                          <a:pt x="5" y="666"/>
                        </a:lnTo>
                        <a:lnTo>
                          <a:pt x="7" y="666"/>
                        </a:lnTo>
                        <a:lnTo>
                          <a:pt x="7" y="666"/>
                        </a:lnTo>
                        <a:lnTo>
                          <a:pt x="7" y="666"/>
                        </a:lnTo>
                        <a:lnTo>
                          <a:pt x="9" y="666"/>
                        </a:lnTo>
                        <a:lnTo>
                          <a:pt x="9" y="666"/>
                        </a:lnTo>
                        <a:lnTo>
                          <a:pt x="11" y="666"/>
                        </a:lnTo>
                        <a:lnTo>
                          <a:pt x="11" y="666"/>
                        </a:lnTo>
                        <a:lnTo>
                          <a:pt x="11" y="666"/>
                        </a:lnTo>
                        <a:lnTo>
                          <a:pt x="13" y="666"/>
                        </a:lnTo>
                        <a:lnTo>
                          <a:pt x="13" y="666"/>
                        </a:lnTo>
                        <a:lnTo>
                          <a:pt x="13" y="668"/>
                        </a:lnTo>
                        <a:lnTo>
                          <a:pt x="13" y="668"/>
                        </a:lnTo>
                        <a:lnTo>
                          <a:pt x="15" y="668"/>
                        </a:lnTo>
                        <a:lnTo>
                          <a:pt x="15" y="666"/>
                        </a:lnTo>
                        <a:lnTo>
                          <a:pt x="15" y="666"/>
                        </a:lnTo>
                        <a:lnTo>
                          <a:pt x="15" y="664"/>
                        </a:lnTo>
                        <a:lnTo>
                          <a:pt x="15" y="664"/>
                        </a:lnTo>
                        <a:lnTo>
                          <a:pt x="13" y="664"/>
                        </a:lnTo>
                        <a:lnTo>
                          <a:pt x="13" y="664"/>
                        </a:lnTo>
                        <a:lnTo>
                          <a:pt x="13" y="666"/>
                        </a:lnTo>
                        <a:lnTo>
                          <a:pt x="13" y="666"/>
                        </a:lnTo>
                        <a:lnTo>
                          <a:pt x="13" y="666"/>
                        </a:lnTo>
                        <a:lnTo>
                          <a:pt x="11" y="666"/>
                        </a:lnTo>
                        <a:lnTo>
                          <a:pt x="11" y="664"/>
                        </a:lnTo>
                        <a:lnTo>
                          <a:pt x="11" y="664"/>
                        </a:lnTo>
                        <a:lnTo>
                          <a:pt x="11" y="666"/>
                        </a:lnTo>
                        <a:lnTo>
                          <a:pt x="11" y="666"/>
                        </a:lnTo>
                        <a:lnTo>
                          <a:pt x="9" y="666"/>
                        </a:lnTo>
                        <a:lnTo>
                          <a:pt x="9" y="664"/>
                        </a:lnTo>
                        <a:lnTo>
                          <a:pt x="9" y="664"/>
                        </a:lnTo>
                        <a:lnTo>
                          <a:pt x="7" y="664"/>
                        </a:lnTo>
                        <a:lnTo>
                          <a:pt x="7" y="664"/>
                        </a:lnTo>
                        <a:lnTo>
                          <a:pt x="7" y="664"/>
                        </a:lnTo>
                        <a:lnTo>
                          <a:pt x="7" y="664"/>
                        </a:lnTo>
                        <a:lnTo>
                          <a:pt x="7" y="662"/>
                        </a:lnTo>
                        <a:lnTo>
                          <a:pt x="5" y="662"/>
                        </a:lnTo>
                        <a:lnTo>
                          <a:pt x="5" y="662"/>
                        </a:lnTo>
                        <a:lnTo>
                          <a:pt x="5" y="662"/>
                        </a:lnTo>
                        <a:lnTo>
                          <a:pt x="5" y="664"/>
                        </a:lnTo>
                        <a:lnTo>
                          <a:pt x="4" y="664"/>
                        </a:lnTo>
                        <a:lnTo>
                          <a:pt x="4" y="664"/>
                        </a:lnTo>
                        <a:lnTo>
                          <a:pt x="4" y="662"/>
                        </a:lnTo>
                        <a:lnTo>
                          <a:pt x="4" y="662"/>
                        </a:lnTo>
                        <a:lnTo>
                          <a:pt x="2" y="662"/>
                        </a:lnTo>
                        <a:lnTo>
                          <a:pt x="2" y="660"/>
                        </a:lnTo>
                        <a:lnTo>
                          <a:pt x="4" y="660"/>
                        </a:lnTo>
                        <a:lnTo>
                          <a:pt x="4" y="660"/>
                        </a:lnTo>
                        <a:lnTo>
                          <a:pt x="2" y="660"/>
                        </a:lnTo>
                        <a:lnTo>
                          <a:pt x="2" y="660"/>
                        </a:lnTo>
                        <a:lnTo>
                          <a:pt x="2" y="659"/>
                        </a:lnTo>
                        <a:lnTo>
                          <a:pt x="4" y="659"/>
                        </a:lnTo>
                        <a:lnTo>
                          <a:pt x="4" y="659"/>
                        </a:lnTo>
                        <a:lnTo>
                          <a:pt x="4" y="659"/>
                        </a:lnTo>
                        <a:lnTo>
                          <a:pt x="4" y="657"/>
                        </a:lnTo>
                        <a:lnTo>
                          <a:pt x="4" y="657"/>
                        </a:lnTo>
                        <a:lnTo>
                          <a:pt x="4" y="657"/>
                        </a:lnTo>
                        <a:lnTo>
                          <a:pt x="4" y="655"/>
                        </a:lnTo>
                        <a:lnTo>
                          <a:pt x="4" y="655"/>
                        </a:lnTo>
                        <a:lnTo>
                          <a:pt x="4" y="653"/>
                        </a:lnTo>
                        <a:lnTo>
                          <a:pt x="4" y="653"/>
                        </a:lnTo>
                        <a:lnTo>
                          <a:pt x="5" y="653"/>
                        </a:lnTo>
                        <a:lnTo>
                          <a:pt x="5" y="653"/>
                        </a:lnTo>
                        <a:lnTo>
                          <a:pt x="5" y="653"/>
                        </a:lnTo>
                        <a:lnTo>
                          <a:pt x="4" y="653"/>
                        </a:lnTo>
                        <a:lnTo>
                          <a:pt x="4" y="653"/>
                        </a:lnTo>
                        <a:lnTo>
                          <a:pt x="4" y="651"/>
                        </a:lnTo>
                        <a:lnTo>
                          <a:pt x="2" y="651"/>
                        </a:lnTo>
                        <a:lnTo>
                          <a:pt x="2" y="651"/>
                        </a:lnTo>
                        <a:lnTo>
                          <a:pt x="2" y="651"/>
                        </a:lnTo>
                        <a:lnTo>
                          <a:pt x="2" y="651"/>
                        </a:lnTo>
                        <a:lnTo>
                          <a:pt x="2" y="649"/>
                        </a:lnTo>
                        <a:lnTo>
                          <a:pt x="2" y="649"/>
                        </a:lnTo>
                        <a:lnTo>
                          <a:pt x="2" y="649"/>
                        </a:lnTo>
                        <a:lnTo>
                          <a:pt x="2" y="647"/>
                        </a:lnTo>
                        <a:lnTo>
                          <a:pt x="2" y="647"/>
                        </a:lnTo>
                        <a:lnTo>
                          <a:pt x="0" y="647"/>
                        </a:lnTo>
                        <a:lnTo>
                          <a:pt x="0" y="647"/>
                        </a:lnTo>
                        <a:lnTo>
                          <a:pt x="2" y="647"/>
                        </a:lnTo>
                        <a:lnTo>
                          <a:pt x="2" y="645"/>
                        </a:lnTo>
                        <a:lnTo>
                          <a:pt x="2" y="645"/>
                        </a:lnTo>
                        <a:lnTo>
                          <a:pt x="2" y="645"/>
                        </a:lnTo>
                        <a:lnTo>
                          <a:pt x="2" y="643"/>
                        </a:lnTo>
                        <a:lnTo>
                          <a:pt x="2" y="643"/>
                        </a:lnTo>
                        <a:lnTo>
                          <a:pt x="2" y="643"/>
                        </a:lnTo>
                        <a:lnTo>
                          <a:pt x="2" y="643"/>
                        </a:lnTo>
                        <a:lnTo>
                          <a:pt x="2" y="643"/>
                        </a:lnTo>
                        <a:lnTo>
                          <a:pt x="2" y="641"/>
                        </a:lnTo>
                        <a:lnTo>
                          <a:pt x="2" y="641"/>
                        </a:lnTo>
                        <a:lnTo>
                          <a:pt x="2" y="639"/>
                        </a:lnTo>
                        <a:lnTo>
                          <a:pt x="2" y="639"/>
                        </a:lnTo>
                        <a:lnTo>
                          <a:pt x="2" y="638"/>
                        </a:lnTo>
                        <a:lnTo>
                          <a:pt x="2" y="638"/>
                        </a:lnTo>
                        <a:lnTo>
                          <a:pt x="2" y="638"/>
                        </a:lnTo>
                        <a:lnTo>
                          <a:pt x="2" y="636"/>
                        </a:lnTo>
                        <a:lnTo>
                          <a:pt x="2" y="636"/>
                        </a:lnTo>
                        <a:lnTo>
                          <a:pt x="2" y="636"/>
                        </a:lnTo>
                        <a:lnTo>
                          <a:pt x="2" y="636"/>
                        </a:lnTo>
                        <a:lnTo>
                          <a:pt x="2" y="636"/>
                        </a:lnTo>
                        <a:lnTo>
                          <a:pt x="2" y="634"/>
                        </a:lnTo>
                        <a:lnTo>
                          <a:pt x="2" y="634"/>
                        </a:lnTo>
                        <a:lnTo>
                          <a:pt x="2" y="632"/>
                        </a:lnTo>
                        <a:lnTo>
                          <a:pt x="4" y="632"/>
                        </a:lnTo>
                        <a:lnTo>
                          <a:pt x="4" y="632"/>
                        </a:lnTo>
                        <a:lnTo>
                          <a:pt x="4" y="630"/>
                        </a:lnTo>
                        <a:lnTo>
                          <a:pt x="4" y="630"/>
                        </a:lnTo>
                        <a:lnTo>
                          <a:pt x="4" y="628"/>
                        </a:lnTo>
                        <a:lnTo>
                          <a:pt x="4" y="628"/>
                        </a:lnTo>
                        <a:lnTo>
                          <a:pt x="2" y="628"/>
                        </a:lnTo>
                        <a:lnTo>
                          <a:pt x="2" y="628"/>
                        </a:lnTo>
                        <a:lnTo>
                          <a:pt x="4" y="628"/>
                        </a:lnTo>
                        <a:lnTo>
                          <a:pt x="4" y="626"/>
                        </a:lnTo>
                        <a:lnTo>
                          <a:pt x="4" y="626"/>
                        </a:lnTo>
                        <a:lnTo>
                          <a:pt x="4" y="626"/>
                        </a:lnTo>
                        <a:lnTo>
                          <a:pt x="5" y="626"/>
                        </a:lnTo>
                        <a:lnTo>
                          <a:pt x="5" y="626"/>
                        </a:lnTo>
                        <a:lnTo>
                          <a:pt x="5" y="626"/>
                        </a:lnTo>
                        <a:lnTo>
                          <a:pt x="5" y="626"/>
                        </a:lnTo>
                        <a:lnTo>
                          <a:pt x="5" y="626"/>
                        </a:lnTo>
                        <a:lnTo>
                          <a:pt x="7" y="626"/>
                        </a:lnTo>
                        <a:lnTo>
                          <a:pt x="7" y="626"/>
                        </a:lnTo>
                        <a:lnTo>
                          <a:pt x="7" y="624"/>
                        </a:lnTo>
                        <a:lnTo>
                          <a:pt x="7" y="624"/>
                        </a:lnTo>
                        <a:lnTo>
                          <a:pt x="7" y="624"/>
                        </a:lnTo>
                        <a:lnTo>
                          <a:pt x="7" y="622"/>
                        </a:lnTo>
                        <a:lnTo>
                          <a:pt x="7" y="622"/>
                        </a:lnTo>
                        <a:lnTo>
                          <a:pt x="7" y="620"/>
                        </a:lnTo>
                        <a:lnTo>
                          <a:pt x="7" y="620"/>
                        </a:lnTo>
                        <a:lnTo>
                          <a:pt x="7" y="620"/>
                        </a:lnTo>
                        <a:lnTo>
                          <a:pt x="7" y="622"/>
                        </a:lnTo>
                        <a:lnTo>
                          <a:pt x="5" y="622"/>
                        </a:lnTo>
                        <a:lnTo>
                          <a:pt x="5" y="620"/>
                        </a:lnTo>
                        <a:lnTo>
                          <a:pt x="5" y="620"/>
                        </a:lnTo>
                        <a:lnTo>
                          <a:pt x="5" y="620"/>
                        </a:lnTo>
                        <a:lnTo>
                          <a:pt x="7" y="620"/>
                        </a:lnTo>
                        <a:lnTo>
                          <a:pt x="7" y="620"/>
                        </a:lnTo>
                        <a:lnTo>
                          <a:pt x="7" y="620"/>
                        </a:lnTo>
                        <a:lnTo>
                          <a:pt x="9" y="620"/>
                        </a:lnTo>
                        <a:lnTo>
                          <a:pt x="9" y="620"/>
                        </a:lnTo>
                        <a:lnTo>
                          <a:pt x="11" y="620"/>
                        </a:lnTo>
                        <a:lnTo>
                          <a:pt x="11" y="618"/>
                        </a:lnTo>
                        <a:lnTo>
                          <a:pt x="9" y="618"/>
                        </a:lnTo>
                        <a:lnTo>
                          <a:pt x="9" y="618"/>
                        </a:lnTo>
                        <a:lnTo>
                          <a:pt x="11" y="618"/>
                        </a:lnTo>
                        <a:lnTo>
                          <a:pt x="11" y="618"/>
                        </a:lnTo>
                        <a:lnTo>
                          <a:pt x="11" y="618"/>
                        </a:lnTo>
                        <a:lnTo>
                          <a:pt x="11" y="618"/>
                        </a:lnTo>
                        <a:lnTo>
                          <a:pt x="13" y="618"/>
                        </a:lnTo>
                        <a:lnTo>
                          <a:pt x="13" y="618"/>
                        </a:lnTo>
                        <a:lnTo>
                          <a:pt x="13" y="618"/>
                        </a:lnTo>
                        <a:lnTo>
                          <a:pt x="15" y="618"/>
                        </a:lnTo>
                        <a:lnTo>
                          <a:pt x="15" y="618"/>
                        </a:lnTo>
                        <a:lnTo>
                          <a:pt x="15" y="620"/>
                        </a:lnTo>
                        <a:lnTo>
                          <a:pt x="15" y="620"/>
                        </a:lnTo>
                        <a:lnTo>
                          <a:pt x="15" y="620"/>
                        </a:lnTo>
                        <a:lnTo>
                          <a:pt x="17" y="620"/>
                        </a:lnTo>
                        <a:lnTo>
                          <a:pt x="17" y="620"/>
                        </a:lnTo>
                        <a:lnTo>
                          <a:pt x="17" y="622"/>
                        </a:lnTo>
                        <a:lnTo>
                          <a:pt x="17" y="622"/>
                        </a:lnTo>
                        <a:lnTo>
                          <a:pt x="17" y="622"/>
                        </a:lnTo>
                        <a:lnTo>
                          <a:pt x="17" y="622"/>
                        </a:lnTo>
                        <a:lnTo>
                          <a:pt x="17" y="620"/>
                        </a:lnTo>
                        <a:lnTo>
                          <a:pt x="17" y="620"/>
                        </a:lnTo>
                        <a:lnTo>
                          <a:pt x="17" y="620"/>
                        </a:lnTo>
                        <a:lnTo>
                          <a:pt x="17" y="618"/>
                        </a:lnTo>
                        <a:lnTo>
                          <a:pt x="19" y="618"/>
                        </a:lnTo>
                        <a:lnTo>
                          <a:pt x="19" y="618"/>
                        </a:lnTo>
                        <a:lnTo>
                          <a:pt x="19" y="618"/>
                        </a:lnTo>
                        <a:lnTo>
                          <a:pt x="19" y="616"/>
                        </a:lnTo>
                        <a:lnTo>
                          <a:pt x="19" y="616"/>
                        </a:lnTo>
                        <a:lnTo>
                          <a:pt x="21" y="616"/>
                        </a:lnTo>
                        <a:lnTo>
                          <a:pt x="21" y="616"/>
                        </a:lnTo>
                        <a:lnTo>
                          <a:pt x="21" y="615"/>
                        </a:lnTo>
                        <a:lnTo>
                          <a:pt x="21" y="615"/>
                        </a:lnTo>
                        <a:lnTo>
                          <a:pt x="23" y="615"/>
                        </a:lnTo>
                        <a:lnTo>
                          <a:pt x="23" y="615"/>
                        </a:lnTo>
                        <a:lnTo>
                          <a:pt x="21" y="615"/>
                        </a:lnTo>
                        <a:lnTo>
                          <a:pt x="21" y="613"/>
                        </a:lnTo>
                        <a:lnTo>
                          <a:pt x="21" y="613"/>
                        </a:lnTo>
                        <a:lnTo>
                          <a:pt x="23" y="613"/>
                        </a:lnTo>
                        <a:lnTo>
                          <a:pt x="23" y="613"/>
                        </a:lnTo>
                        <a:lnTo>
                          <a:pt x="23" y="613"/>
                        </a:lnTo>
                        <a:lnTo>
                          <a:pt x="23" y="611"/>
                        </a:lnTo>
                        <a:lnTo>
                          <a:pt x="23" y="611"/>
                        </a:lnTo>
                        <a:lnTo>
                          <a:pt x="23" y="611"/>
                        </a:lnTo>
                        <a:lnTo>
                          <a:pt x="25" y="611"/>
                        </a:lnTo>
                        <a:lnTo>
                          <a:pt x="25" y="609"/>
                        </a:lnTo>
                        <a:lnTo>
                          <a:pt x="25" y="609"/>
                        </a:lnTo>
                        <a:lnTo>
                          <a:pt x="25" y="609"/>
                        </a:lnTo>
                        <a:lnTo>
                          <a:pt x="26" y="609"/>
                        </a:lnTo>
                        <a:lnTo>
                          <a:pt x="26" y="607"/>
                        </a:lnTo>
                        <a:lnTo>
                          <a:pt x="25" y="607"/>
                        </a:lnTo>
                        <a:lnTo>
                          <a:pt x="25" y="607"/>
                        </a:lnTo>
                        <a:lnTo>
                          <a:pt x="25" y="609"/>
                        </a:lnTo>
                        <a:lnTo>
                          <a:pt x="23" y="609"/>
                        </a:lnTo>
                        <a:lnTo>
                          <a:pt x="23" y="609"/>
                        </a:lnTo>
                        <a:lnTo>
                          <a:pt x="23" y="609"/>
                        </a:lnTo>
                        <a:lnTo>
                          <a:pt x="23" y="609"/>
                        </a:lnTo>
                        <a:lnTo>
                          <a:pt x="23" y="609"/>
                        </a:lnTo>
                        <a:lnTo>
                          <a:pt x="23" y="607"/>
                        </a:lnTo>
                        <a:lnTo>
                          <a:pt x="23" y="607"/>
                        </a:lnTo>
                        <a:lnTo>
                          <a:pt x="23" y="605"/>
                        </a:lnTo>
                        <a:lnTo>
                          <a:pt x="23" y="605"/>
                        </a:lnTo>
                        <a:lnTo>
                          <a:pt x="23" y="605"/>
                        </a:lnTo>
                        <a:lnTo>
                          <a:pt x="23" y="605"/>
                        </a:lnTo>
                        <a:lnTo>
                          <a:pt x="25" y="605"/>
                        </a:lnTo>
                        <a:lnTo>
                          <a:pt x="25" y="605"/>
                        </a:lnTo>
                        <a:lnTo>
                          <a:pt x="26" y="605"/>
                        </a:lnTo>
                        <a:lnTo>
                          <a:pt x="26" y="605"/>
                        </a:lnTo>
                        <a:lnTo>
                          <a:pt x="26" y="605"/>
                        </a:lnTo>
                        <a:lnTo>
                          <a:pt x="26" y="605"/>
                        </a:lnTo>
                        <a:lnTo>
                          <a:pt x="26" y="605"/>
                        </a:lnTo>
                        <a:lnTo>
                          <a:pt x="28" y="605"/>
                        </a:lnTo>
                        <a:lnTo>
                          <a:pt x="28" y="603"/>
                        </a:lnTo>
                        <a:lnTo>
                          <a:pt x="26" y="603"/>
                        </a:lnTo>
                        <a:lnTo>
                          <a:pt x="26" y="603"/>
                        </a:lnTo>
                        <a:lnTo>
                          <a:pt x="26" y="603"/>
                        </a:lnTo>
                        <a:lnTo>
                          <a:pt x="26" y="603"/>
                        </a:lnTo>
                        <a:lnTo>
                          <a:pt x="26" y="603"/>
                        </a:lnTo>
                        <a:lnTo>
                          <a:pt x="26" y="601"/>
                        </a:lnTo>
                        <a:lnTo>
                          <a:pt x="25" y="601"/>
                        </a:lnTo>
                        <a:lnTo>
                          <a:pt x="25" y="603"/>
                        </a:lnTo>
                        <a:lnTo>
                          <a:pt x="25" y="603"/>
                        </a:lnTo>
                        <a:lnTo>
                          <a:pt x="25" y="603"/>
                        </a:lnTo>
                        <a:lnTo>
                          <a:pt x="23" y="603"/>
                        </a:lnTo>
                        <a:lnTo>
                          <a:pt x="23" y="603"/>
                        </a:lnTo>
                        <a:lnTo>
                          <a:pt x="23" y="603"/>
                        </a:lnTo>
                        <a:lnTo>
                          <a:pt x="21" y="603"/>
                        </a:lnTo>
                        <a:lnTo>
                          <a:pt x="21" y="603"/>
                        </a:lnTo>
                        <a:lnTo>
                          <a:pt x="21" y="603"/>
                        </a:lnTo>
                        <a:lnTo>
                          <a:pt x="21" y="603"/>
                        </a:lnTo>
                        <a:lnTo>
                          <a:pt x="19" y="603"/>
                        </a:lnTo>
                        <a:lnTo>
                          <a:pt x="19" y="603"/>
                        </a:lnTo>
                        <a:lnTo>
                          <a:pt x="19" y="603"/>
                        </a:lnTo>
                        <a:lnTo>
                          <a:pt x="19" y="603"/>
                        </a:lnTo>
                        <a:lnTo>
                          <a:pt x="17" y="603"/>
                        </a:lnTo>
                        <a:lnTo>
                          <a:pt x="17" y="601"/>
                        </a:lnTo>
                        <a:lnTo>
                          <a:pt x="17" y="601"/>
                        </a:lnTo>
                        <a:lnTo>
                          <a:pt x="17" y="601"/>
                        </a:lnTo>
                        <a:lnTo>
                          <a:pt x="15" y="601"/>
                        </a:lnTo>
                        <a:lnTo>
                          <a:pt x="15" y="601"/>
                        </a:lnTo>
                        <a:lnTo>
                          <a:pt x="15" y="601"/>
                        </a:lnTo>
                        <a:lnTo>
                          <a:pt x="13" y="601"/>
                        </a:lnTo>
                        <a:lnTo>
                          <a:pt x="13" y="601"/>
                        </a:lnTo>
                        <a:lnTo>
                          <a:pt x="13" y="599"/>
                        </a:lnTo>
                        <a:lnTo>
                          <a:pt x="13" y="599"/>
                        </a:lnTo>
                        <a:lnTo>
                          <a:pt x="13" y="599"/>
                        </a:lnTo>
                        <a:lnTo>
                          <a:pt x="11" y="599"/>
                        </a:lnTo>
                        <a:lnTo>
                          <a:pt x="11" y="597"/>
                        </a:lnTo>
                        <a:lnTo>
                          <a:pt x="11" y="597"/>
                        </a:lnTo>
                        <a:lnTo>
                          <a:pt x="11" y="597"/>
                        </a:lnTo>
                        <a:lnTo>
                          <a:pt x="11" y="597"/>
                        </a:lnTo>
                        <a:lnTo>
                          <a:pt x="11" y="597"/>
                        </a:lnTo>
                        <a:lnTo>
                          <a:pt x="11" y="599"/>
                        </a:lnTo>
                        <a:lnTo>
                          <a:pt x="11" y="599"/>
                        </a:lnTo>
                        <a:lnTo>
                          <a:pt x="11" y="599"/>
                        </a:lnTo>
                        <a:lnTo>
                          <a:pt x="11" y="601"/>
                        </a:lnTo>
                        <a:lnTo>
                          <a:pt x="11" y="601"/>
                        </a:lnTo>
                        <a:lnTo>
                          <a:pt x="9" y="601"/>
                        </a:lnTo>
                        <a:lnTo>
                          <a:pt x="9" y="601"/>
                        </a:lnTo>
                        <a:lnTo>
                          <a:pt x="7" y="601"/>
                        </a:lnTo>
                        <a:lnTo>
                          <a:pt x="7" y="601"/>
                        </a:lnTo>
                        <a:lnTo>
                          <a:pt x="7" y="603"/>
                        </a:lnTo>
                        <a:lnTo>
                          <a:pt x="7" y="603"/>
                        </a:lnTo>
                        <a:lnTo>
                          <a:pt x="7" y="603"/>
                        </a:lnTo>
                        <a:lnTo>
                          <a:pt x="7" y="603"/>
                        </a:lnTo>
                        <a:lnTo>
                          <a:pt x="7" y="603"/>
                        </a:lnTo>
                        <a:lnTo>
                          <a:pt x="5" y="603"/>
                        </a:lnTo>
                        <a:lnTo>
                          <a:pt x="5" y="603"/>
                        </a:lnTo>
                        <a:lnTo>
                          <a:pt x="5" y="603"/>
                        </a:lnTo>
                        <a:lnTo>
                          <a:pt x="4" y="603"/>
                        </a:lnTo>
                        <a:lnTo>
                          <a:pt x="4" y="603"/>
                        </a:lnTo>
                        <a:lnTo>
                          <a:pt x="4" y="603"/>
                        </a:lnTo>
                        <a:lnTo>
                          <a:pt x="2" y="603"/>
                        </a:lnTo>
                        <a:lnTo>
                          <a:pt x="2" y="603"/>
                        </a:lnTo>
                        <a:lnTo>
                          <a:pt x="2" y="603"/>
                        </a:lnTo>
                        <a:lnTo>
                          <a:pt x="2" y="601"/>
                        </a:lnTo>
                        <a:lnTo>
                          <a:pt x="2" y="601"/>
                        </a:lnTo>
                        <a:lnTo>
                          <a:pt x="2" y="601"/>
                        </a:lnTo>
                        <a:lnTo>
                          <a:pt x="2" y="599"/>
                        </a:lnTo>
                        <a:lnTo>
                          <a:pt x="2" y="599"/>
                        </a:lnTo>
                        <a:lnTo>
                          <a:pt x="2" y="597"/>
                        </a:lnTo>
                        <a:lnTo>
                          <a:pt x="2" y="597"/>
                        </a:lnTo>
                        <a:lnTo>
                          <a:pt x="2" y="597"/>
                        </a:lnTo>
                        <a:lnTo>
                          <a:pt x="2" y="595"/>
                        </a:lnTo>
                        <a:lnTo>
                          <a:pt x="2" y="595"/>
                        </a:lnTo>
                        <a:lnTo>
                          <a:pt x="2" y="595"/>
                        </a:lnTo>
                        <a:lnTo>
                          <a:pt x="4" y="595"/>
                        </a:lnTo>
                        <a:lnTo>
                          <a:pt x="4" y="595"/>
                        </a:lnTo>
                        <a:lnTo>
                          <a:pt x="4" y="595"/>
                        </a:lnTo>
                        <a:lnTo>
                          <a:pt x="5" y="595"/>
                        </a:lnTo>
                        <a:lnTo>
                          <a:pt x="5" y="595"/>
                        </a:lnTo>
                        <a:lnTo>
                          <a:pt x="5" y="593"/>
                        </a:lnTo>
                        <a:lnTo>
                          <a:pt x="5" y="593"/>
                        </a:lnTo>
                        <a:lnTo>
                          <a:pt x="7" y="593"/>
                        </a:lnTo>
                        <a:lnTo>
                          <a:pt x="7" y="593"/>
                        </a:lnTo>
                        <a:lnTo>
                          <a:pt x="7" y="593"/>
                        </a:lnTo>
                        <a:lnTo>
                          <a:pt x="7" y="592"/>
                        </a:lnTo>
                        <a:lnTo>
                          <a:pt x="7" y="592"/>
                        </a:lnTo>
                        <a:lnTo>
                          <a:pt x="7" y="592"/>
                        </a:lnTo>
                        <a:lnTo>
                          <a:pt x="9" y="592"/>
                        </a:lnTo>
                        <a:lnTo>
                          <a:pt x="9" y="592"/>
                        </a:lnTo>
                        <a:lnTo>
                          <a:pt x="9" y="590"/>
                        </a:lnTo>
                        <a:lnTo>
                          <a:pt x="11" y="590"/>
                        </a:lnTo>
                        <a:lnTo>
                          <a:pt x="11" y="590"/>
                        </a:lnTo>
                        <a:lnTo>
                          <a:pt x="11" y="590"/>
                        </a:lnTo>
                        <a:lnTo>
                          <a:pt x="11" y="590"/>
                        </a:lnTo>
                        <a:lnTo>
                          <a:pt x="11" y="588"/>
                        </a:lnTo>
                        <a:lnTo>
                          <a:pt x="11" y="588"/>
                        </a:lnTo>
                        <a:lnTo>
                          <a:pt x="13" y="588"/>
                        </a:lnTo>
                        <a:lnTo>
                          <a:pt x="13" y="588"/>
                        </a:lnTo>
                        <a:lnTo>
                          <a:pt x="11" y="588"/>
                        </a:lnTo>
                        <a:lnTo>
                          <a:pt x="11" y="586"/>
                        </a:lnTo>
                        <a:lnTo>
                          <a:pt x="11" y="586"/>
                        </a:lnTo>
                        <a:lnTo>
                          <a:pt x="11" y="584"/>
                        </a:lnTo>
                        <a:lnTo>
                          <a:pt x="11" y="584"/>
                        </a:lnTo>
                        <a:lnTo>
                          <a:pt x="11" y="584"/>
                        </a:lnTo>
                        <a:lnTo>
                          <a:pt x="11" y="582"/>
                        </a:lnTo>
                        <a:lnTo>
                          <a:pt x="11" y="582"/>
                        </a:lnTo>
                        <a:lnTo>
                          <a:pt x="11" y="580"/>
                        </a:lnTo>
                        <a:lnTo>
                          <a:pt x="11" y="580"/>
                        </a:lnTo>
                        <a:lnTo>
                          <a:pt x="13" y="580"/>
                        </a:lnTo>
                        <a:lnTo>
                          <a:pt x="13" y="580"/>
                        </a:lnTo>
                        <a:lnTo>
                          <a:pt x="13" y="580"/>
                        </a:lnTo>
                        <a:lnTo>
                          <a:pt x="13" y="580"/>
                        </a:lnTo>
                        <a:lnTo>
                          <a:pt x="13" y="580"/>
                        </a:lnTo>
                        <a:lnTo>
                          <a:pt x="13" y="580"/>
                        </a:lnTo>
                        <a:lnTo>
                          <a:pt x="13" y="580"/>
                        </a:lnTo>
                        <a:lnTo>
                          <a:pt x="15" y="580"/>
                        </a:lnTo>
                        <a:lnTo>
                          <a:pt x="15" y="580"/>
                        </a:lnTo>
                        <a:lnTo>
                          <a:pt x="17" y="580"/>
                        </a:lnTo>
                        <a:lnTo>
                          <a:pt x="17" y="580"/>
                        </a:lnTo>
                        <a:lnTo>
                          <a:pt x="17" y="580"/>
                        </a:lnTo>
                        <a:lnTo>
                          <a:pt x="17" y="580"/>
                        </a:lnTo>
                        <a:lnTo>
                          <a:pt x="19" y="580"/>
                        </a:lnTo>
                        <a:lnTo>
                          <a:pt x="19" y="580"/>
                        </a:lnTo>
                        <a:lnTo>
                          <a:pt x="17" y="580"/>
                        </a:lnTo>
                        <a:lnTo>
                          <a:pt x="17" y="580"/>
                        </a:lnTo>
                        <a:lnTo>
                          <a:pt x="17" y="578"/>
                        </a:lnTo>
                        <a:lnTo>
                          <a:pt x="17" y="578"/>
                        </a:lnTo>
                        <a:lnTo>
                          <a:pt x="15" y="578"/>
                        </a:lnTo>
                        <a:lnTo>
                          <a:pt x="15" y="578"/>
                        </a:lnTo>
                        <a:lnTo>
                          <a:pt x="15" y="578"/>
                        </a:lnTo>
                        <a:lnTo>
                          <a:pt x="13" y="578"/>
                        </a:lnTo>
                        <a:lnTo>
                          <a:pt x="13" y="576"/>
                        </a:lnTo>
                        <a:lnTo>
                          <a:pt x="13" y="576"/>
                        </a:lnTo>
                        <a:lnTo>
                          <a:pt x="15" y="576"/>
                        </a:lnTo>
                        <a:lnTo>
                          <a:pt x="15" y="576"/>
                        </a:lnTo>
                        <a:lnTo>
                          <a:pt x="17" y="576"/>
                        </a:lnTo>
                        <a:lnTo>
                          <a:pt x="17" y="574"/>
                        </a:lnTo>
                        <a:lnTo>
                          <a:pt x="17" y="574"/>
                        </a:lnTo>
                        <a:lnTo>
                          <a:pt x="17" y="574"/>
                        </a:lnTo>
                        <a:lnTo>
                          <a:pt x="17" y="576"/>
                        </a:lnTo>
                        <a:lnTo>
                          <a:pt x="17" y="576"/>
                        </a:lnTo>
                        <a:lnTo>
                          <a:pt x="17" y="578"/>
                        </a:lnTo>
                        <a:lnTo>
                          <a:pt x="19" y="578"/>
                        </a:lnTo>
                        <a:lnTo>
                          <a:pt x="19" y="576"/>
                        </a:lnTo>
                        <a:lnTo>
                          <a:pt x="19" y="576"/>
                        </a:lnTo>
                        <a:lnTo>
                          <a:pt x="19" y="576"/>
                        </a:lnTo>
                        <a:lnTo>
                          <a:pt x="21" y="576"/>
                        </a:lnTo>
                        <a:lnTo>
                          <a:pt x="21" y="576"/>
                        </a:lnTo>
                        <a:lnTo>
                          <a:pt x="21" y="574"/>
                        </a:lnTo>
                        <a:lnTo>
                          <a:pt x="21" y="574"/>
                        </a:lnTo>
                        <a:lnTo>
                          <a:pt x="21" y="574"/>
                        </a:lnTo>
                        <a:lnTo>
                          <a:pt x="21" y="572"/>
                        </a:lnTo>
                        <a:lnTo>
                          <a:pt x="21" y="572"/>
                        </a:lnTo>
                        <a:lnTo>
                          <a:pt x="23" y="572"/>
                        </a:lnTo>
                        <a:lnTo>
                          <a:pt x="23" y="572"/>
                        </a:lnTo>
                        <a:lnTo>
                          <a:pt x="21" y="572"/>
                        </a:lnTo>
                        <a:lnTo>
                          <a:pt x="21" y="572"/>
                        </a:lnTo>
                        <a:lnTo>
                          <a:pt x="21" y="572"/>
                        </a:lnTo>
                        <a:lnTo>
                          <a:pt x="21" y="570"/>
                        </a:lnTo>
                        <a:lnTo>
                          <a:pt x="19" y="570"/>
                        </a:lnTo>
                        <a:lnTo>
                          <a:pt x="19" y="570"/>
                        </a:lnTo>
                        <a:lnTo>
                          <a:pt x="19" y="569"/>
                        </a:lnTo>
                        <a:lnTo>
                          <a:pt x="21" y="569"/>
                        </a:lnTo>
                        <a:lnTo>
                          <a:pt x="21" y="569"/>
                        </a:lnTo>
                        <a:lnTo>
                          <a:pt x="21" y="569"/>
                        </a:lnTo>
                        <a:lnTo>
                          <a:pt x="21" y="567"/>
                        </a:lnTo>
                        <a:lnTo>
                          <a:pt x="21" y="567"/>
                        </a:lnTo>
                        <a:lnTo>
                          <a:pt x="21" y="567"/>
                        </a:lnTo>
                        <a:lnTo>
                          <a:pt x="23" y="567"/>
                        </a:lnTo>
                        <a:lnTo>
                          <a:pt x="23" y="567"/>
                        </a:lnTo>
                        <a:lnTo>
                          <a:pt x="23" y="565"/>
                        </a:lnTo>
                        <a:lnTo>
                          <a:pt x="23" y="565"/>
                        </a:lnTo>
                        <a:lnTo>
                          <a:pt x="23" y="565"/>
                        </a:lnTo>
                        <a:lnTo>
                          <a:pt x="23" y="565"/>
                        </a:lnTo>
                        <a:lnTo>
                          <a:pt x="23" y="563"/>
                        </a:lnTo>
                        <a:lnTo>
                          <a:pt x="23" y="563"/>
                        </a:lnTo>
                        <a:lnTo>
                          <a:pt x="23" y="563"/>
                        </a:lnTo>
                        <a:lnTo>
                          <a:pt x="23" y="561"/>
                        </a:lnTo>
                        <a:lnTo>
                          <a:pt x="23" y="561"/>
                        </a:lnTo>
                        <a:lnTo>
                          <a:pt x="23" y="561"/>
                        </a:lnTo>
                        <a:lnTo>
                          <a:pt x="23" y="559"/>
                        </a:lnTo>
                        <a:lnTo>
                          <a:pt x="21" y="559"/>
                        </a:lnTo>
                        <a:lnTo>
                          <a:pt x="21" y="559"/>
                        </a:lnTo>
                        <a:lnTo>
                          <a:pt x="21" y="557"/>
                        </a:lnTo>
                        <a:lnTo>
                          <a:pt x="21" y="557"/>
                        </a:lnTo>
                        <a:lnTo>
                          <a:pt x="21" y="557"/>
                        </a:lnTo>
                        <a:lnTo>
                          <a:pt x="19" y="557"/>
                        </a:lnTo>
                        <a:lnTo>
                          <a:pt x="19" y="557"/>
                        </a:lnTo>
                        <a:lnTo>
                          <a:pt x="17" y="557"/>
                        </a:lnTo>
                        <a:lnTo>
                          <a:pt x="17" y="557"/>
                        </a:lnTo>
                        <a:lnTo>
                          <a:pt x="17" y="557"/>
                        </a:lnTo>
                        <a:lnTo>
                          <a:pt x="17" y="557"/>
                        </a:lnTo>
                        <a:lnTo>
                          <a:pt x="17" y="555"/>
                        </a:lnTo>
                        <a:lnTo>
                          <a:pt x="17" y="555"/>
                        </a:lnTo>
                        <a:lnTo>
                          <a:pt x="17" y="555"/>
                        </a:lnTo>
                        <a:lnTo>
                          <a:pt x="17" y="555"/>
                        </a:lnTo>
                        <a:lnTo>
                          <a:pt x="17" y="555"/>
                        </a:lnTo>
                        <a:lnTo>
                          <a:pt x="19" y="555"/>
                        </a:lnTo>
                        <a:lnTo>
                          <a:pt x="19" y="555"/>
                        </a:lnTo>
                        <a:lnTo>
                          <a:pt x="19" y="555"/>
                        </a:lnTo>
                        <a:lnTo>
                          <a:pt x="19" y="555"/>
                        </a:lnTo>
                        <a:lnTo>
                          <a:pt x="19" y="555"/>
                        </a:lnTo>
                        <a:lnTo>
                          <a:pt x="21" y="555"/>
                        </a:lnTo>
                        <a:lnTo>
                          <a:pt x="21" y="555"/>
                        </a:lnTo>
                        <a:lnTo>
                          <a:pt x="21" y="555"/>
                        </a:lnTo>
                        <a:lnTo>
                          <a:pt x="21" y="555"/>
                        </a:lnTo>
                        <a:lnTo>
                          <a:pt x="23" y="555"/>
                        </a:lnTo>
                        <a:lnTo>
                          <a:pt x="23" y="555"/>
                        </a:lnTo>
                        <a:lnTo>
                          <a:pt x="23" y="555"/>
                        </a:lnTo>
                        <a:lnTo>
                          <a:pt x="23" y="555"/>
                        </a:lnTo>
                        <a:lnTo>
                          <a:pt x="23" y="555"/>
                        </a:lnTo>
                        <a:lnTo>
                          <a:pt x="23" y="555"/>
                        </a:lnTo>
                        <a:lnTo>
                          <a:pt x="23" y="555"/>
                        </a:lnTo>
                        <a:lnTo>
                          <a:pt x="21" y="555"/>
                        </a:lnTo>
                        <a:lnTo>
                          <a:pt x="21" y="555"/>
                        </a:lnTo>
                        <a:lnTo>
                          <a:pt x="21" y="553"/>
                        </a:lnTo>
                        <a:lnTo>
                          <a:pt x="21" y="553"/>
                        </a:lnTo>
                        <a:lnTo>
                          <a:pt x="21" y="551"/>
                        </a:lnTo>
                        <a:lnTo>
                          <a:pt x="21" y="551"/>
                        </a:lnTo>
                        <a:lnTo>
                          <a:pt x="23" y="551"/>
                        </a:lnTo>
                        <a:lnTo>
                          <a:pt x="23" y="551"/>
                        </a:lnTo>
                        <a:lnTo>
                          <a:pt x="23" y="551"/>
                        </a:lnTo>
                        <a:lnTo>
                          <a:pt x="23" y="549"/>
                        </a:lnTo>
                        <a:lnTo>
                          <a:pt x="23" y="549"/>
                        </a:lnTo>
                        <a:lnTo>
                          <a:pt x="23" y="549"/>
                        </a:lnTo>
                        <a:lnTo>
                          <a:pt x="23" y="549"/>
                        </a:lnTo>
                        <a:lnTo>
                          <a:pt x="23" y="547"/>
                        </a:lnTo>
                        <a:lnTo>
                          <a:pt x="23" y="547"/>
                        </a:lnTo>
                        <a:lnTo>
                          <a:pt x="23" y="547"/>
                        </a:lnTo>
                        <a:lnTo>
                          <a:pt x="23" y="547"/>
                        </a:lnTo>
                        <a:lnTo>
                          <a:pt x="23" y="546"/>
                        </a:lnTo>
                        <a:lnTo>
                          <a:pt x="23" y="546"/>
                        </a:lnTo>
                        <a:lnTo>
                          <a:pt x="23" y="544"/>
                        </a:lnTo>
                        <a:lnTo>
                          <a:pt x="25" y="544"/>
                        </a:lnTo>
                        <a:lnTo>
                          <a:pt x="25" y="544"/>
                        </a:lnTo>
                        <a:lnTo>
                          <a:pt x="25" y="544"/>
                        </a:lnTo>
                        <a:lnTo>
                          <a:pt x="26" y="544"/>
                        </a:lnTo>
                        <a:lnTo>
                          <a:pt x="26" y="544"/>
                        </a:lnTo>
                        <a:lnTo>
                          <a:pt x="26" y="542"/>
                        </a:lnTo>
                        <a:lnTo>
                          <a:pt x="26" y="542"/>
                        </a:lnTo>
                        <a:lnTo>
                          <a:pt x="26" y="542"/>
                        </a:lnTo>
                        <a:lnTo>
                          <a:pt x="28" y="542"/>
                        </a:lnTo>
                        <a:lnTo>
                          <a:pt x="28" y="540"/>
                        </a:lnTo>
                        <a:lnTo>
                          <a:pt x="28" y="540"/>
                        </a:lnTo>
                        <a:lnTo>
                          <a:pt x="28" y="540"/>
                        </a:lnTo>
                        <a:lnTo>
                          <a:pt x="28" y="540"/>
                        </a:lnTo>
                        <a:lnTo>
                          <a:pt x="28" y="540"/>
                        </a:lnTo>
                        <a:lnTo>
                          <a:pt x="30" y="540"/>
                        </a:lnTo>
                        <a:lnTo>
                          <a:pt x="30" y="538"/>
                        </a:lnTo>
                        <a:lnTo>
                          <a:pt x="30" y="538"/>
                        </a:lnTo>
                        <a:lnTo>
                          <a:pt x="30" y="540"/>
                        </a:lnTo>
                        <a:lnTo>
                          <a:pt x="32" y="540"/>
                        </a:lnTo>
                        <a:lnTo>
                          <a:pt x="32" y="540"/>
                        </a:lnTo>
                        <a:lnTo>
                          <a:pt x="32" y="540"/>
                        </a:lnTo>
                        <a:lnTo>
                          <a:pt x="32" y="540"/>
                        </a:lnTo>
                        <a:lnTo>
                          <a:pt x="32" y="538"/>
                        </a:lnTo>
                        <a:lnTo>
                          <a:pt x="32" y="538"/>
                        </a:lnTo>
                        <a:lnTo>
                          <a:pt x="34" y="538"/>
                        </a:lnTo>
                        <a:lnTo>
                          <a:pt x="34" y="538"/>
                        </a:lnTo>
                        <a:lnTo>
                          <a:pt x="34" y="540"/>
                        </a:lnTo>
                        <a:lnTo>
                          <a:pt x="34" y="540"/>
                        </a:lnTo>
                        <a:lnTo>
                          <a:pt x="34" y="540"/>
                        </a:lnTo>
                        <a:lnTo>
                          <a:pt x="36" y="540"/>
                        </a:lnTo>
                        <a:lnTo>
                          <a:pt x="36" y="540"/>
                        </a:lnTo>
                        <a:lnTo>
                          <a:pt x="36" y="540"/>
                        </a:lnTo>
                        <a:lnTo>
                          <a:pt x="38" y="540"/>
                        </a:lnTo>
                        <a:lnTo>
                          <a:pt x="38" y="542"/>
                        </a:lnTo>
                        <a:lnTo>
                          <a:pt x="38" y="542"/>
                        </a:lnTo>
                        <a:lnTo>
                          <a:pt x="38" y="542"/>
                        </a:lnTo>
                        <a:lnTo>
                          <a:pt x="38" y="544"/>
                        </a:lnTo>
                        <a:lnTo>
                          <a:pt x="38" y="544"/>
                        </a:lnTo>
                        <a:lnTo>
                          <a:pt x="38" y="544"/>
                        </a:lnTo>
                        <a:lnTo>
                          <a:pt x="40" y="544"/>
                        </a:lnTo>
                        <a:lnTo>
                          <a:pt x="40" y="546"/>
                        </a:lnTo>
                        <a:lnTo>
                          <a:pt x="40" y="546"/>
                        </a:lnTo>
                        <a:lnTo>
                          <a:pt x="40" y="546"/>
                        </a:lnTo>
                        <a:lnTo>
                          <a:pt x="40" y="546"/>
                        </a:lnTo>
                        <a:lnTo>
                          <a:pt x="40" y="547"/>
                        </a:lnTo>
                        <a:lnTo>
                          <a:pt x="40" y="547"/>
                        </a:lnTo>
                        <a:lnTo>
                          <a:pt x="40" y="547"/>
                        </a:lnTo>
                        <a:lnTo>
                          <a:pt x="40" y="547"/>
                        </a:lnTo>
                        <a:lnTo>
                          <a:pt x="38" y="547"/>
                        </a:lnTo>
                        <a:lnTo>
                          <a:pt x="38" y="547"/>
                        </a:lnTo>
                        <a:lnTo>
                          <a:pt x="40" y="547"/>
                        </a:lnTo>
                        <a:lnTo>
                          <a:pt x="40" y="547"/>
                        </a:lnTo>
                        <a:lnTo>
                          <a:pt x="40" y="549"/>
                        </a:lnTo>
                        <a:lnTo>
                          <a:pt x="40" y="549"/>
                        </a:lnTo>
                        <a:lnTo>
                          <a:pt x="38" y="549"/>
                        </a:lnTo>
                        <a:lnTo>
                          <a:pt x="38" y="549"/>
                        </a:lnTo>
                        <a:lnTo>
                          <a:pt x="38" y="549"/>
                        </a:lnTo>
                        <a:lnTo>
                          <a:pt x="38" y="549"/>
                        </a:lnTo>
                        <a:lnTo>
                          <a:pt x="38" y="551"/>
                        </a:lnTo>
                        <a:lnTo>
                          <a:pt x="38" y="551"/>
                        </a:lnTo>
                        <a:lnTo>
                          <a:pt x="38" y="551"/>
                        </a:lnTo>
                        <a:lnTo>
                          <a:pt x="38" y="551"/>
                        </a:lnTo>
                        <a:lnTo>
                          <a:pt x="38" y="553"/>
                        </a:lnTo>
                        <a:lnTo>
                          <a:pt x="38" y="553"/>
                        </a:lnTo>
                        <a:lnTo>
                          <a:pt x="38" y="555"/>
                        </a:lnTo>
                        <a:lnTo>
                          <a:pt x="38" y="555"/>
                        </a:lnTo>
                        <a:lnTo>
                          <a:pt x="38" y="555"/>
                        </a:lnTo>
                        <a:lnTo>
                          <a:pt x="38" y="555"/>
                        </a:lnTo>
                        <a:lnTo>
                          <a:pt x="38" y="557"/>
                        </a:lnTo>
                        <a:lnTo>
                          <a:pt x="38" y="557"/>
                        </a:lnTo>
                        <a:lnTo>
                          <a:pt x="38" y="557"/>
                        </a:lnTo>
                        <a:lnTo>
                          <a:pt x="38" y="559"/>
                        </a:lnTo>
                        <a:lnTo>
                          <a:pt x="38" y="559"/>
                        </a:lnTo>
                        <a:lnTo>
                          <a:pt x="38" y="559"/>
                        </a:lnTo>
                        <a:lnTo>
                          <a:pt x="38" y="561"/>
                        </a:lnTo>
                        <a:lnTo>
                          <a:pt x="38" y="561"/>
                        </a:lnTo>
                        <a:lnTo>
                          <a:pt x="38" y="563"/>
                        </a:lnTo>
                        <a:lnTo>
                          <a:pt x="38" y="563"/>
                        </a:lnTo>
                        <a:lnTo>
                          <a:pt x="36" y="563"/>
                        </a:lnTo>
                        <a:lnTo>
                          <a:pt x="36" y="563"/>
                        </a:lnTo>
                        <a:lnTo>
                          <a:pt x="36" y="563"/>
                        </a:lnTo>
                        <a:lnTo>
                          <a:pt x="36" y="563"/>
                        </a:lnTo>
                        <a:lnTo>
                          <a:pt x="38" y="563"/>
                        </a:lnTo>
                        <a:lnTo>
                          <a:pt x="38" y="563"/>
                        </a:lnTo>
                        <a:lnTo>
                          <a:pt x="38" y="565"/>
                        </a:lnTo>
                        <a:lnTo>
                          <a:pt x="38" y="565"/>
                        </a:lnTo>
                        <a:lnTo>
                          <a:pt x="38" y="563"/>
                        </a:lnTo>
                        <a:lnTo>
                          <a:pt x="38" y="563"/>
                        </a:lnTo>
                        <a:lnTo>
                          <a:pt x="40" y="563"/>
                        </a:lnTo>
                        <a:lnTo>
                          <a:pt x="40" y="563"/>
                        </a:lnTo>
                        <a:lnTo>
                          <a:pt x="40" y="563"/>
                        </a:lnTo>
                        <a:lnTo>
                          <a:pt x="40" y="563"/>
                        </a:lnTo>
                        <a:lnTo>
                          <a:pt x="42" y="563"/>
                        </a:lnTo>
                        <a:lnTo>
                          <a:pt x="42" y="563"/>
                        </a:lnTo>
                        <a:lnTo>
                          <a:pt x="42" y="563"/>
                        </a:lnTo>
                        <a:lnTo>
                          <a:pt x="42" y="561"/>
                        </a:lnTo>
                        <a:lnTo>
                          <a:pt x="42" y="561"/>
                        </a:lnTo>
                        <a:lnTo>
                          <a:pt x="40" y="561"/>
                        </a:lnTo>
                        <a:lnTo>
                          <a:pt x="40" y="561"/>
                        </a:lnTo>
                        <a:lnTo>
                          <a:pt x="40" y="559"/>
                        </a:lnTo>
                        <a:lnTo>
                          <a:pt x="40" y="559"/>
                        </a:lnTo>
                        <a:lnTo>
                          <a:pt x="40" y="559"/>
                        </a:lnTo>
                        <a:lnTo>
                          <a:pt x="40" y="557"/>
                        </a:lnTo>
                        <a:lnTo>
                          <a:pt x="40" y="557"/>
                        </a:lnTo>
                        <a:lnTo>
                          <a:pt x="40" y="555"/>
                        </a:lnTo>
                        <a:lnTo>
                          <a:pt x="40" y="555"/>
                        </a:lnTo>
                        <a:lnTo>
                          <a:pt x="40" y="555"/>
                        </a:lnTo>
                        <a:lnTo>
                          <a:pt x="40" y="555"/>
                        </a:lnTo>
                        <a:lnTo>
                          <a:pt x="42" y="555"/>
                        </a:lnTo>
                        <a:lnTo>
                          <a:pt x="42" y="553"/>
                        </a:lnTo>
                        <a:lnTo>
                          <a:pt x="42" y="553"/>
                        </a:lnTo>
                        <a:lnTo>
                          <a:pt x="44" y="553"/>
                        </a:lnTo>
                        <a:lnTo>
                          <a:pt x="44" y="553"/>
                        </a:lnTo>
                        <a:lnTo>
                          <a:pt x="42" y="553"/>
                        </a:lnTo>
                        <a:lnTo>
                          <a:pt x="42" y="551"/>
                        </a:lnTo>
                        <a:lnTo>
                          <a:pt x="42" y="551"/>
                        </a:lnTo>
                        <a:lnTo>
                          <a:pt x="44" y="551"/>
                        </a:lnTo>
                        <a:lnTo>
                          <a:pt x="44" y="549"/>
                        </a:lnTo>
                        <a:lnTo>
                          <a:pt x="44" y="549"/>
                        </a:lnTo>
                        <a:lnTo>
                          <a:pt x="44" y="549"/>
                        </a:lnTo>
                        <a:lnTo>
                          <a:pt x="44" y="547"/>
                        </a:lnTo>
                        <a:lnTo>
                          <a:pt x="44" y="547"/>
                        </a:lnTo>
                        <a:lnTo>
                          <a:pt x="44" y="547"/>
                        </a:lnTo>
                        <a:lnTo>
                          <a:pt x="44" y="547"/>
                        </a:lnTo>
                        <a:lnTo>
                          <a:pt x="44" y="546"/>
                        </a:lnTo>
                        <a:lnTo>
                          <a:pt x="44" y="546"/>
                        </a:lnTo>
                        <a:lnTo>
                          <a:pt x="44" y="544"/>
                        </a:lnTo>
                        <a:lnTo>
                          <a:pt x="44" y="544"/>
                        </a:lnTo>
                        <a:lnTo>
                          <a:pt x="44" y="542"/>
                        </a:lnTo>
                        <a:lnTo>
                          <a:pt x="44" y="542"/>
                        </a:lnTo>
                        <a:lnTo>
                          <a:pt x="44" y="542"/>
                        </a:lnTo>
                        <a:lnTo>
                          <a:pt x="44" y="540"/>
                        </a:lnTo>
                        <a:lnTo>
                          <a:pt x="44" y="540"/>
                        </a:lnTo>
                        <a:lnTo>
                          <a:pt x="46" y="540"/>
                        </a:lnTo>
                        <a:lnTo>
                          <a:pt x="46" y="540"/>
                        </a:lnTo>
                        <a:lnTo>
                          <a:pt x="48" y="540"/>
                        </a:lnTo>
                        <a:lnTo>
                          <a:pt x="48" y="540"/>
                        </a:lnTo>
                        <a:lnTo>
                          <a:pt x="48" y="540"/>
                        </a:lnTo>
                        <a:lnTo>
                          <a:pt x="48" y="540"/>
                        </a:lnTo>
                        <a:lnTo>
                          <a:pt x="48" y="538"/>
                        </a:lnTo>
                        <a:lnTo>
                          <a:pt x="48" y="538"/>
                        </a:lnTo>
                        <a:lnTo>
                          <a:pt x="48" y="538"/>
                        </a:lnTo>
                        <a:lnTo>
                          <a:pt x="48" y="538"/>
                        </a:lnTo>
                        <a:lnTo>
                          <a:pt x="48" y="536"/>
                        </a:lnTo>
                        <a:lnTo>
                          <a:pt x="48" y="536"/>
                        </a:lnTo>
                        <a:lnTo>
                          <a:pt x="48" y="534"/>
                        </a:lnTo>
                        <a:lnTo>
                          <a:pt x="48" y="534"/>
                        </a:lnTo>
                        <a:lnTo>
                          <a:pt x="48" y="534"/>
                        </a:lnTo>
                        <a:lnTo>
                          <a:pt x="48" y="532"/>
                        </a:lnTo>
                        <a:lnTo>
                          <a:pt x="46" y="532"/>
                        </a:lnTo>
                        <a:lnTo>
                          <a:pt x="46" y="532"/>
                        </a:lnTo>
                        <a:lnTo>
                          <a:pt x="46" y="532"/>
                        </a:lnTo>
                        <a:lnTo>
                          <a:pt x="48" y="532"/>
                        </a:lnTo>
                        <a:lnTo>
                          <a:pt x="48" y="530"/>
                        </a:lnTo>
                        <a:lnTo>
                          <a:pt x="48" y="530"/>
                        </a:lnTo>
                        <a:lnTo>
                          <a:pt x="48" y="528"/>
                        </a:lnTo>
                        <a:lnTo>
                          <a:pt x="48" y="528"/>
                        </a:lnTo>
                        <a:lnTo>
                          <a:pt x="48" y="528"/>
                        </a:lnTo>
                        <a:lnTo>
                          <a:pt x="48" y="528"/>
                        </a:lnTo>
                        <a:lnTo>
                          <a:pt x="49" y="528"/>
                        </a:lnTo>
                        <a:lnTo>
                          <a:pt x="49" y="528"/>
                        </a:lnTo>
                        <a:lnTo>
                          <a:pt x="49" y="526"/>
                        </a:lnTo>
                        <a:lnTo>
                          <a:pt x="49" y="526"/>
                        </a:lnTo>
                        <a:lnTo>
                          <a:pt x="49" y="524"/>
                        </a:lnTo>
                        <a:lnTo>
                          <a:pt x="49" y="524"/>
                        </a:lnTo>
                        <a:lnTo>
                          <a:pt x="49" y="524"/>
                        </a:lnTo>
                        <a:lnTo>
                          <a:pt x="49" y="524"/>
                        </a:lnTo>
                        <a:lnTo>
                          <a:pt x="49" y="523"/>
                        </a:lnTo>
                        <a:lnTo>
                          <a:pt x="51" y="523"/>
                        </a:lnTo>
                        <a:lnTo>
                          <a:pt x="51" y="523"/>
                        </a:lnTo>
                        <a:lnTo>
                          <a:pt x="51" y="521"/>
                        </a:lnTo>
                        <a:lnTo>
                          <a:pt x="51" y="521"/>
                        </a:lnTo>
                        <a:lnTo>
                          <a:pt x="49" y="521"/>
                        </a:lnTo>
                        <a:lnTo>
                          <a:pt x="49" y="519"/>
                        </a:lnTo>
                        <a:lnTo>
                          <a:pt x="49" y="519"/>
                        </a:lnTo>
                        <a:lnTo>
                          <a:pt x="49" y="517"/>
                        </a:lnTo>
                        <a:lnTo>
                          <a:pt x="49" y="517"/>
                        </a:lnTo>
                        <a:lnTo>
                          <a:pt x="49" y="517"/>
                        </a:lnTo>
                        <a:lnTo>
                          <a:pt x="49" y="515"/>
                        </a:lnTo>
                        <a:lnTo>
                          <a:pt x="49" y="515"/>
                        </a:lnTo>
                        <a:lnTo>
                          <a:pt x="49" y="513"/>
                        </a:lnTo>
                        <a:lnTo>
                          <a:pt x="51" y="513"/>
                        </a:lnTo>
                        <a:lnTo>
                          <a:pt x="51" y="513"/>
                        </a:lnTo>
                        <a:lnTo>
                          <a:pt x="51" y="513"/>
                        </a:lnTo>
                        <a:lnTo>
                          <a:pt x="53" y="513"/>
                        </a:lnTo>
                        <a:lnTo>
                          <a:pt x="53" y="513"/>
                        </a:lnTo>
                        <a:lnTo>
                          <a:pt x="53" y="511"/>
                        </a:lnTo>
                        <a:lnTo>
                          <a:pt x="53" y="511"/>
                        </a:lnTo>
                        <a:lnTo>
                          <a:pt x="53" y="511"/>
                        </a:lnTo>
                        <a:lnTo>
                          <a:pt x="51" y="511"/>
                        </a:lnTo>
                        <a:lnTo>
                          <a:pt x="51" y="509"/>
                        </a:lnTo>
                        <a:lnTo>
                          <a:pt x="51" y="509"/>
                        </a:lnTo>
                        <a:lnTo>
                          <a:pt x="51" y="509"/>
                        </a:lnTo>
                        <a:lnTo>
                          <a:pt x="49" y="509"/>
                        </a:lnTo>
                        <a:lnTo>
                          <a:pt x="49" y="507"/>
                        </a:lnTo>
                        <a:lnTo>
                          <a:pt x="49" y="507"/>
                        </a:lnTo>
                        <a:lnTo>
                          <a:pt x="49" y="507"/>
                        </a:lnTo>
                        <a:lnTo>
                          <a:pt x="49" y="509"/>
                        </a:lnTo>
                        <a:lnTo>
                          <a:pt x="49" y="509"/>
                        </a:lnTo>
                        <a:lnTo>
                          <a:pt x="48" y="509"/>
                        </a:lnTo>
                        <a:lnTo>
                          <a:pt x="48" y="509"/>
                        </a:lnTo>
                        <a:lnTo>
                          <a:pt x="48" y="509"/>
                        </a:lnTo>
                        <a:lnTo>
                          <a:pt x="48" y="509"/>
                        </a:lnTo>
                        <a:lnTo>
                          <a:pt x="48" y="509"/>
                        </a:lnTo>
                        <a:lnTo>
                          <a:pt x="48" y="511"/>
                        </a:lnTo>
                        <a:lnTo>
                          <a:pt x="48" y="511"/>
                        </a:lnTo>
                        <a:lnTo>
                          <a:pt x="46" y="511"/>
                        </a:lnTo>
                        <a:lnTo>
                          <a:pt x="46" y="513"/>
                        </a:lnTo>
                        <a:lnTo>
                          <a:pt x="48" y="513"/>
                        </a:lnTo>
                        <a:lnTo>
                          <a:pt x="48" y="513"/>
                        </a:lnTo>
                        <a:lnTo>
                          <a:pt x="48" y="513"/>
                        </a:lnTo>
                        <a:lnTo>
                          <a:pt x="48" y="515"/>
                        </a:lnTo>
                        <a:lnTo>
                          <a:pt x="48" y="515"/>
                        </a:lnTo>
                        <a:lnTo>
                          <a:pt x="48" y="515"/>
                        </a:lnTo>
                        <a:lnTo>
                          <a:pt x="48" y="517"/>
                        </a:lnTo>
                        <a:lnTo>
                          <a:pt x="49" y="517"/>
                        </a:lnTo>
                        <a:lnTo>
                          <a:pt x="49" y="517"/>
                        </a:lnTo>
                        <a:lnTo>
                          <a:pt x="49" y="517"/>
                        </a:lnTo>
                        <a:lnTo>
                          <a:pt x="49" y="517"/>
                        </a:lnTo>
                        <a:lnTo>
                          <a:pt x="49" y="519"/>
                        </a:lnTo>
                        <a:lnTo>
                          <a:pt x="49" y="519"/>
                        </a:lnTo>
                        <a:lnTo>
                          <a:pt x="49" y="519"/>
                        </a:lnTo>
                        <a:lnTo>
                          <a:pt x="48" y="519"/>
                        </a:lnTo>
                        <a:lnTo>
                          <a:pt x="48" y="519"/>
                        </a:lnTo>
                        <a:lnTo>
                          <a:pt x="48" y="519"/>
                        </a:lnTo>
                        <a:lnTo>
                          <a:pt x="48" y="519"/>
                        </a:lnTo>
                        <a:lnTo>
                          <a:pt x="46" y="519"/>
                        </a:lnTo>
                        <a:lnTo>
                          <a:pt x="46" y="517"/>
                        </a:lnTo>
                        <a:lnTo>
                          <a:pt x="46" y="517"/>
                        </a:lnTo>
                        <a:lnTo>
                          <a:pt x="46" y="517"/>
                        </a:lnTo>
                        <a:lnTo>
                          <a:pt x="46" y="515"/>
                        </a:lnTo>
                        <a:lnTo>
                          <a:pt x="48" y="515"/>
                        </a:lnTo>
                        <a:lnTo>
                          <a:pt x="48" y="515"/>
                        </a:lnTo>
                        <a:lnTo>
                          <a:pt x="46" y="515"/>
                        </a:lnTo>
                        <a:lnTo>
                          <a:pt x="46" y="515"/>
                        </a:lnTo>
                        <a:lnTo>
                          <a:pt x="46" y="515"/>
                        </a:lnTo>
                        <a:lnTo>
                          <a:pt x="46" y="517"/>
                        </a:lnTo>
                        <a:lnTo>
                          <a:pt x="44" y="517"/>
                        </a:lnTo>
                        <a:lnTo>
                          <a:pt x="44" y="517"/>
                        </a:lnTo>
                        <a:lnTo>
                          <a:pt x="44" y="517"/>
                        </a:lnTo>
                        <a:lnTo>
                          <a:pt x="44" y="517"/>
                        </a:lnTo>
                        <a:lnTo>
                          <a:pt x="44" y="517"/>
                        </a:lnTo>
                        <a:lnTo>
                          <a:pt x="42" y="517"/>
                        </a:lnTo>
                        <a:lnTo>
                          <a:pt x="42" y="517"/>
                        </a:lnTo>
                        <a:lnTo>
                          <a:pt x="42" y="515"/>
                        </a:lnTo>
                        <a:lnTo>
                          <a:pt x="40" y="515"/>
                        </a:lnTo>
                        <a:lnTo>
                          <a:pt x="40" y="517"/>
                        </a:lnTo>
                        <a:lnTo>
                          <a:pt x="40" y="517"/>
                        </a:lnTo>
                        <a:lnTo>
                          <a:pt x="40" y="517"/>
                        </a:lnTo>
                        <a:lnTo>
                          <a:pt x="40" y="517"/>
                        </a:lnTo>
                        <a:lnTo>
                          <a:pt x="38" y="517"/>
                        </a:lnTo>
                        <a:lnTo>
                          <a:pt x="38" y="517"/>
                        </a:lnTo>
                        <a:lnTo>
                          <a:pt x="40" y="517"/>
                        </a:lnTo>
                        <a:lnTo>
                          <a:pt x="40" y="519"/>
                        </a:lnTo>
                        <a:lnTo>
                          <a:pt x="40" y="519"/>
                        </a:lnTo>
                        <a:lnTo>
                          <a:pt x="40" y="519"/>
                        </a:lnTo>
                        <a:lnTo>
                          <a:pt x="40" y="521"/>
                        </a:lnTo>
                        <a:lnTo>
                          <a:pt x="40" y="521"/>
                        </a:lnTo>
                        <a:lnTo>
                          <a:pt x="40" y="521"/>
                        </a:lnTo>
                        <a:lnTo>
                          <a:pt x="40" y="523"/>
                        </a:lnTo>
                        <a:lnTo>
                          <a:pt x="42" y="523"/>
                        </a:lnTo>
                        <a:lnTo>
                          <a:pt x="42" y="523"/>
                        </a:lnTo>
                        <a:lnTo>
                          <a:pt x="42" y="523"/>
                        </a:lnTo>
                        <a:lnTo>
                          <a:pt x="44" y="523"/>
                        </a:lnTo>
                        <a:lnTo>
                          <a:pt x="44" y="524"/>
                        </a:lnTo>
                        <a:lnTo>
                          <a:pt x="42" y="524"/>
                        </a:lnTo>
                        <a:lnTo>
                          <a:pt x="42" y="524"/>
                        </a:lnTo>
                        <a:lnTo>
                          <a:pt x="40" y="524"/>
                        </a:lnTo>
                        <a:lnTo>
                          <a:pt x="40" y="524"/>
                        </a:lnTo>
                        <a:lnTo>
                          <a:pt x="40" y="524"/>
                        </a:lnTo>
                        <a:lnTo>
                          <a:pt x="40" y="524"/>
                        </a:lnTo>
                        <a:lnTo>
                          <a:pt x="40" y="526"/>
                        </a:lnTo>
                        <a:lnTo>
                          <a:pt x="40" y="526"/>
                        </a:lnTo>
                        <a:lnTo>
                          <a:pt x="40" y="526"/>
                        </a:lnTo>
                        <a:lnTo>
                          <a:pt x="38" y="526"/>
                        </a:lnTo>
                        <a:lnTo>
                          <a:pt x="38" y="528"/>
                        </a:lnTo>
                        <a:lnTo>
                          <a:pt x="38" y="528"/>
                        </a:lnTo>
                        <a:lnTo>
                          <a:pt x="38" y="528"/>
                        </a:lnTo>
                        <a:lnTo>
                          <a:pt x="38" y="528"/>
                        </a:lnTo>
                        <a:lnTo>
                          <a:pt x="38" y="530"/>
                        </a:lnTo>
                        <a:lnTo>
                          <a:pt x="38" y="530"/>
                        </a:lnTo>
                        <a:lnTo>
                          <a:pt x="36" y="530"/>
                        </a:lnTo>
                        <a:lnTo>
                          <a:pt x="36" y="532"/>
                        </a:lnTo>
                        <a:lnTo>
                          <a:pt x="36" y="532"/>
                        </a:lnTo>
                        <a:lnTo>
                          <a:pt x="34" y="532"/>
                        </a:lnTo>
                        <a:lnTo>
                          <a:pt x="34" y="532"/>
                        </a:lnTo>
                        <a:lnTo>
                          <a:pt x="34" y="532"/>
                        </a:lnTo>
                        <a:lnTo>
                          <a:pt x="34" y="532"/>
                        </a:lnTo>
                        <a:lnTo>
                          <a:pt x="32" y="532"/>
                        </a:lnTo>
                        <a:lnTo>
                          <a:pt x="32" y="532"/>
                        </a:lnTo>
                        <a:lnTo>
                          <a:pt x="32" y="532"/>
                        </a:lnTo>
                        <a:lnTo>
                          <a:pt x="32" y="532"/>
                        </a:lnTo>
                        <a:lnTo>
                          <a:pt x="30" y="532"/>
                        </a:lnTo>
                        <a:lnTo>
                          <a:pt x="30" y="532"/>
                        </a:lnTo>
                        <a:lnTo>
                          <a:pt x="28" y="532"/>
                        </a:lnTo>
                        <a:lnTo>
                          <a:pt x="28" y="532"/>
                        </a:lnTo>
                        <a:lnTo>
                          <a:pt x="28" y="532"/>
                        </a:lnTo>
                        <a:lnTo>
                          <a:pt x="28" y="532"/>
                        </a:lnTo>
                        <a:lnTo>
                          <a:pt x="28" y="532"/>
                        </a:lnTo>
                        <a:lnTo>
                          <a:pt x="26" y="532"/>
                        </a:lnTo>
                        <a:lnTo>
                          <a:pt x="26" y="532"/>
                        </a:lnTo>
                        <a:lnTo>
                          <a:pt x="26" y="532"/>
                        </a:lnTo>
                        <a:lnTo>
                          <a:pt x="26" y="532"/>
                        </a:lnTo>
                        <a:lnTo>
                          <a:pt x="26" y="532"/>
                        </a:lnTo>
                        <a:lnTo>
                          <a:pt x="26" y="530"/>
                        </a:lnTo>
                        <a:lnTo>
                          <a:pt x="26" y="530"/>
                        </a:lnTo>
                        <a:lnTo>
                          <a:pt x="25" y="530"/>
                        </a:lnTo>
                        <a:lnTo>
                          <a:pt x="25" y="530"/>
                        </a:lnTo>
                        <a:lnTo>
                          <a:pt x="25" y="528"/>
                        </a:lnTo>
                        <a:lnTo>
                          <a:pt x="23" y="528"/>
                        </a:lnTo>
                        <a:lnTo>
                          <a:pt x="23" y="528"/>
                        </a:lnTo>
                        <a:lnTo>
                          <a:pt x="23" y="528"/>
                        </a:lnTo>
                        <a:lnTo>
                          <a:pt x="23" y="526"/>
                        </a:lnTo>
                        <a:lnTo>
                          <a:pt x="23" y="526"/>
                        </a:lnTo>
                        <a:lnTo>
                          <a:pt x="23" y="526"/>
                        </a:lnTo>
                        <a:lnTo>
                          <a:pt x="25" y="526"/>
                        </a:lnTo>
                        <a:lnTo>
                          <a:pt x="25" y="524"/>
                        </a:lnTo>
                        <a:lnTo>
                          <a:pt x="25" y="524"/>
                        </a:lnTo>
                        <a:lnTo>
                          <a:pt x="25" y="524"/>
                        </a:lnTo>
                        <a:lnTo>
                          <a:pt x="25" y="524"/>
                        </a:lnTo>
                        <a:lnTo>
                          <a:pt x="26" y="524"/>
                        </a:lnTo>
                        <a:lnTo>
                          <a:pt x="26" y="523"/>
                        </a:lnTo>
                        <a:lnTo>
                          <a:pt x="26" y="523"/>
                        </a:lnTo>
                        <a:lnTo>
                          <a:pt x="26" y="523"/>
                        </a:lnTo>
                        <a:lnTo>
                          <a:pt x="26" y="521"/>
                        </a:lnTo>
                        <a:lnTo>
                          <a:pt x="26" y="521"/>
                        </a:lnTo>
                        <a:lnTo>
                          <a:pt x="26" y="521"/>
                        </a:lnTo>
                        <a:lnTo>
                          <a:pt x="26" y="519"/>
                        </a:lnTo>
                        <a:lnTo>
                          <a:pt x="26" y="519"/>
                        </a:lnTo>
                        <a:lnTo>
                          <a:pt x="26" y="517"/>
                        </a:lnTo>
                        <a:lnTo>
                          <a:pt x="28" y="517"/>
                        </a:lnTo>
                        <a:lnTo>
                          <a:pt x="28" y="517"/>
                        </a:lnTo>
                        <a:lnTo>
                          <a:pt x="28" y="517"/>
                        </a:lnTo>
                        <a:lnTo>
                          <a:pt x="28" y="515"/>
                        </a:lnTo>
                        <a:lnTo>
                          <a:pt x="28" y="515"/>
                        </a:lnTo>
                        <a:lnTo>
                          <a:pt x="26" y="515"/>
                        </a:lnTo>
                        <a:lnTo>
                          <a:pt x="26" y="513"/>
                        </a:lnTo>
                        <a:lnTo>
                          <a:pt x="26" y="513"/>
                        </a:lnTo>
                        <a:lnTo>
                          <a:pt x="26" y="511"/>
                        </a:lnTo>
                        <a:lnTo>
                          <a:pt x="26" y="511"/>
                        </a:lnTo>
                        <a:lnTo>
                          <a:pt x="26" y="509"/>
                        </a:lnTo>
                        <a:lnTo>
                          <a:pt x="28" y="509"/>
                        </a:lnTo>
                        <a:lnTo>
                          <a:pt x="28" y="509"/>
                        </a:lnTo>
                        <a:lnTo>
                          <a:pt x="28" y="507"/>
                        </a:lnTo>
                        <a:lnTo>
                          <a:pt x="26" y="507"/>
                        </a:lnTo>
                        <a:lnTo>
                          <a:pt x="26" y="507"/>
                        </a:lnTo>
                        <a:lnTo>
                          <a:pt x="26" y="507"/>
                        </a:lnTo>
                        <a:lnTo>
                          <a:pt x="28" y="507"/>
                        </a:lnTo>
                        <a:lnTo>
                          <a:pt x="28" y="505"/>
                        </a:lnTo>
                        <a:lnTo>
                          <a:pt x="28" y="505"/>
                        </a:lnTo>
                        <a:lnTo>
                          <a:pt x="28" y="505"/>
                        </a:lnTo>
                        <a:lnTo>
                          <a:pt x="28" y="505"/>
                        </a:lnTo>
                        <a:lnTo>
                          <a:pt x="28" y="503"/>
                        </a:lnTo>
                        <a:lnTo>
                          <a:pt x="28" y="503"/>
                        </a:lnTo>
                        <a:lnTo>
                          <a:pt x="28" y="501"/>
                        </a:lnTo>
                        <a:lnTo>
                          <a:pt x="28" y="501"/>
                        </a:lnTo>
                        <a:lnTo>
                          <a:pt x="28" y="500"/>
                        </a:lnTo>
                        <a:lnTo>
                          <a:pt x="30" y="500"/>
                        </a:lnTo>
                        <a:lnTo>
                          <a:pt x="30" y="500"/>
                        </a:lnTo>
                        <a:lnTo>
                          <a:pt x="28" y="500"/>
                        </a:lnTo>
                        <a:lnTo>
                          <a:pt x="28" y="500"/>
                        </a:lnTo>
                        <a:lnTo>
                          <a:pt x="28" y="498"/>
                        </a:lnTo>
                        <a:lnTo>
                          <a:pt x="30" y="498"/>
                        </a:lnTo>
                        <a:lnTo>
                          <a:pt x="30" y="498"/>
                        </a:lnTo>
                        <a:lnTo>
                          <a:pt x="30" y="498"/>
                        </a:lnTo>
                        <a:lnTo>
                          <a:pt x="32" y="498"/>
                        </a:lnTo>
                        <a:lnTo>
                          <a:pt x="32" y="498"/>
                        </a:lnTo>
                        <a:lnTo>
                          <a:pt x="32" y="498"/>
                        </a:lnTo>
                        <a:lnTo>
                          <a:pt x="32" y="498"/>
                        </a:lnTo>
                        <a:lnTo>
                          <a:pt x="34" y="498"/>
                        </a:lnTo>
                        <a:lnTo>
                          <a:pt x="34" y="500"/>
                        </a:lnTo>
                        <a:lnTo>
                          <a:pt x="34" y="500"/>
                        </a:lnTo>
                        <a:lnTo>
                          <a:pt x="34" y="500"/>
                        </a:lnTo>
                        <a:lnTo>
                          <a:pt x="34" y="498"/>
                        </a:lnTo>
                        <a:lnTo>
                          <a:pt x="34" y="498"/>
                        </a:lnTo>
                        <a:lnTo>
                          <a:pt x="34" y="498"/>
                        </a:lnTo>
                        <a:lnTo>
                          <a:pt x="34" y="498"/>
                        </a:lnTo>
                        <a:lnTo>
                          <a:pt x="34" y="496"/>
                        </a:lnTo>
                        <a:lnTo>
                          <a:pt x="34" y="496"/>
                        </a:lnTo>
                        <a:lnTo>
                          <a:pt x="34" y="496"/>
                        </a:lnTo>
                        <a:lnTo>
                          <a:pt x="34" y="496"/>
                        </a:lnTo>
                        <a:lnTo>
                          <a:pt x="36" y="496"/>
                        </a:lnTo>
                        <a:lnTo>
                          <a:pt x="36" y="494"/>
                        </a:lnTo>
                        <a:lnTo>
                          <a:pt x="34" y="494"/>
                        </a:lnTo>
                        <a:lnTo>
                          <a:pt x="34" y="494"/>
                        </a:lnTo>
                        <a:lnTo>
                          <a:pt x="34" y="494"/>
                        </a:lnTo>
                        <a:lnTo>
                          <a:pt x="34" y="494"/>
                        </a:lnTo>
                        <a:lnTo>
                          <a:pt x="34" y="492"/>
                        </a:lnTo>
                        <a:lnTo>
                          <a:pt x="34" y="492"/>
                        </a:lnTo>
                        <a:lnTo>
                          <a:pt x="32" y="492"/>
                        </a:lnTo>
                        <a:lnTo>
                          <a:pt x="32" y="492"/>
                        </a:lnTo>
                        <a:lnTo>
                          <a:pt x="32" y="490"/>
                        </a:lnTo>
                        <a:lnTo>
                          <a:pt x="32" y="490"/>
                        </a:lnTo>
                        <a:lnTo>
                          <a:pt x="32" y="488"/>
                        </a:lnTo>
                        <a:lnTo>
                          <a:pt x="32" y="488"/>
                        </a:lnTo>
                        <a:lnTo>
                          <a:pt x="32" y="486"/>
                        </a:lnTo>
                        <a:lnTo>
                          <a:pt x="32" y="486"/>
                        </a:lnTo>
                        <a:lnTo>
                          <a:pt x="32" y="486"/>
                        </a:lnTo>
                        <a:lnTo>
                          <a:pt x="32" y="484"/>
                        </a:lnTo>
                        <a:lnTo>
                          <a:pt x="32" y="484"/>
                        </a:lnTo>
                        <a:lnTo>
                          <a:pt x="32" y="484"/>
                        </a:lnTo>
                        <a:lnTo>
                          <a:pt x="32" y="484"/>
                        </a:lnTo>
                        <a:lnTo>
                          <a:pt x="32" y="482"/>
                        </a:lnTo>
                        <a:lnTo>
                          <a:pt x="32" y="482"/>
                        </a:lnTo>
                        <a:lnTo>
                          <a:pt x="32" y="480"/>
                        </a:lnTo>
                        <a:lnTo>
                          <a:pt x="32" y="480"/>
                        </a:lnTo>
                        <a:lnTo>
                          <a:pt x="32" y="480"/>
                        </a:lnTo>
                        <a:lnTo>
                          <a:pt x="32" y="479"/>
                        </a:lnTo>
                        <a:lnTo>
                          <a:pt x="32" y="479"/>
                        </a:lnTo>
                        <a:lnTo>
                          <a:pt x="32" y="479"/>
                        </a:lnTo>
                        <a:lnTo>
                          <a:pt x="32" y="477"/>
                        </a:lnTo>
                        <a:lnTo>
                          <a:pt x="32" y="477"/>
                        </a:lnTo>
                        <a:lnTo>
                          <a:pt x="32" y="477"/>
                        </a:lnTo>
                        <a:lnTo>
                          <a:pt x="32" y="475"/>
                        </a:lnTo>
                        <a:lnTo>
                          <a:pt x="32" y="475"/>
                        </a:lnTo>
                        <a:lnTo>
                          <a:pt x="34" y="475"/>
                        </a:lnTo>
                        <a:lnTo>
                          <a:pt x="34" y="475"/>
                        </a:lnTo>
                        <a:lnTo>
                          <a:pt x="34" y="473"/>
                        </a:lnTo>
                        <a:lnTo>
                          <a:pt x="34" y="473"/>
                        </a:lnTo>
                        <a:lnTo>
                          <a:pt x="34" y="471"/>
                        </a:lnTo>
                        <a:lnTo>
                          <a:pt x="34" y="471"/>
                        </a:lnTo>
                        <a:lnTo>
                          <a:pt x="34" y="469"/>
                        </a:lnTo>
                        <a:lnTo>
                          <a:pt x="34" y="469"/>
                        </a:lnTo>
                        <a:lnTo>
                          <a:pt x="34" y="469"/>
                        </a:lnTo>
                        <a:lnTo>
                          <a:pt x="34" y="467"/>
                        </a:lnTo>
                        <a:lnTo>
                          <a:pt x="34" y="467"/>
                        </a:lnTo>
                        <a:lnTo>
                          <a:pt x="34" y="467"/>
                        </a:lnTo>
                        <a:lnTo>
                          <a:pt x="34" y="465"/>
                        </a:lnTo>
                        <a:lnTo>
                          <a:pt x="34" y="465"/>
                        </a:lnTo>
                        <a:lnTo>
                          <a:pt x="36" y="465"/>
                        </a:lnTo>
                        <a:lnTo>
                          <a:pt x="36" y="463"/>
                        </a:lnTo>
                        <a:lnTo>
                          <a:pt x="36" y="463"/>
                        </a:lnTo>
                        <a:lnTo>
                          <a:pt x="36" y="461"/>
                        </a:lnTo>
                        <a:lnTo>
                          <a:pt x="34" y="461"/>
                        </a:lnTo>
                        <a:lnTo>
                          <a:pt x="34" y="461"/>
                        </a:lnTo>
                        <a:lnTo>
                          <a:pt x="36" y="461"/>
                        </a:lnTo>
                        <a:lnTo>
                          <a:pt x="36" y="459"/>
                        </a:lnTo>
                        <a:lnTo>
                          <a:pt x="36" y="459"/>
                        </a:lnTo>
                        <a:lnTo>
                          <a:pt x="36" y="459"/>
                        </a:lnTo>
                        <a:lnTo>
                          <a:pt x="38" y="459"/>
                        </a:lnTo>
                        <a:lnTo>
                          <a:pt x="38" y="459"/>
                        </a:lnTo>
                        <a:lnTo>
                          <a:pt x="38" y="459"/>
                        </a:lnTo>
                        <a:lnTo>
                          <a:pt x="38" y="459"/>
                        </a:lnTo>
                        <a:lnTo>
                          <a:pt x="40" y="459"/>
                        </a:lnTo>
                        <a:lnTo>
                          <a:pt x="40" y="457"/>
                        </a:lnTo>
                        <a:lnTo>
                          <a:pt x="40" y="457"/>
                        </a:lnTo>
                        <a:lnTo>
                          <a:pt x="40" y="457"/>
                        </a:lnTo>
                        <a:lnTo>
                          <a:pt x="40" y="457"/>
                        </a:lnTo>
                        <a:lnTo>
                          <a:pt x="40" y="456"/>
                        </a:lnTo>
                        <a:lnTo>
                          <a:pt x="40" y="456"/>
                        </a:lnTo>
                        <a:lnTo>
                          <a:pt x="40" y="454"/>
                        </a:lnTo>
                        <a:lnTo>
                          <a:pt x="42" y="454"/>
                        </a:lnTo>
                        <a:lnTo>
                          <a:pt x="42" y="454"/>
                        </a:lnTo>
                        <a:lnTo>
                          <a:pt x="42" y="454"/>
                        </a:lnTo>
                        <a:lnTo>
                          <a:pt x="42" y="452"/>
                        </a:lnTo>
                        <a:lnTo>
                          <a:pt x="44" y="452"/>
                        </a:lnTo>
                        <a:lnTo>
                          <a:pt x="44" y="452"/>
                        </a:lnTo>
                        <a:lnTo>
                          <a:pt x="44" y="452"/>
                        </a:lnTo>
                        <a:lnTo>
                          <a:pt x="44" y="450"/>
                        </a:lnTo>
                        <a:lnTo>
                          <a:pt x="44" y="450"/>
                        </a:lnTo>
                        <a:lnTo>
                          <a:pt x="44" y="450"/>
                        </a:lnTo>
                        <a:lnTo>
                          <a:pt x="44" y="448"/>
                        </a:lnTo>
                        <a:lnTo>
                          <a:pt x="44" y="448"/>
                        </a:lnTo>
                        <a:lnTo>
                          <a:pt x="44" y="446"/>
                        </a:lnTo>
                        <a:lnTo>
                          <a:pt x="44" y="446"/>
                        </a:lnTo>
                        <a:lnTo>
                          <a:pt x="44" y="444"/>
                        </a:lnTo>
                        <a:lnTo>
                          <a:pt x="44" y="444"/>
                        </a:lnTo>
                        <a:lnTo>
                          <a:pt x="44" y="444"/>
                        </a:lnTo>
                        <a:lnTo>
                          <a:pt x="44" y="444"/>
                        </a:lnTo>
                        <a:lnTo>
                          <a:pt x="44" y="442"/>
                        </a:lnTo>
                        <a:lnTo>
                          <a:pt x="42" y="442"/>
                        </a:lnTo>
                        <a:lnTo>
                          <a:pt x="42" y="442"/>
                        </a:lnTo>
                        <a:lnTo>
                          <a:pt x="42" y="440"/>
                        </a:lnTo>
                        <a:lnTo>
                          <a:pt x="42" y="440"/>
                        </a:lnTo>
                        <a:lnTo>
                          <a:pt x="42" y="440"/>
                        </a:lnTo>
                        <a:lnTo>
                          <a:pt x="42" y="438"/>
                        </a:lnTo>
                        <a:lnTo>
                          <a:pt x="40" y="438"/>
                        </a:lnTo>
                        <a:lnTo>
                          <a:pt x="40" y="438"/>
                        </a:lnTo>
                        <a:lnTo>
                          <a:pt x="40" y="436"/>
                        </a:lnTo>
                        <a:lnTo>
                          <a:pt x="40" y="436"/>
                        </a:lnTo>
                        <a:lnTo>
                          <a:pt x="40" y="436"/>
                        </a:lnTo>
                        <a:lnTo>
                          <a:pt x="40" y="436"/>
                        </a:lnTo>
                        <a:lnTo>
                          <a:pt x="40" y="436"/>
                        </a:lnTo>
                        <a:lnTo>
                          <a:pt x="40" y="434"/>
                        </a:lnTo>
                        <a:lnTo>
                          <a:pt x="40" y="434"/>
                        </a:lnTo>
                        <a:lnTo>
                          <a:pt x="40" y="433"/>
                        </a:lnTo>
                        <a:lnTo>
                          <a:pt x="38" y="433"/>
                        </a:lnTo>
                        <a:lnTo>
                          <a:pt x="38" y="433"/>
                        </a:lnTo>
                        <a:lnTo>
                          <a:pt x="38" y="431"/>
                        </a:lnTo>
                        <a:lnTo>
                          <a:pt x="38" y="431"/>
                        </a:lnTo>
                        <a:lnTo>
                          <a:pt x="38" y="429"/>
                        </a:lnTo>
                        <a:lnTo>
                          <a:pt x="38" y="429"/>
                        </a:lnTo>
                        <a:lnTo>
                          <a:pt x="38" y="429"/>
                        </a:lnTo>
                        <a:lnTo>
                          <a:pt x="38" y="427"/>
                        </a:lnTo>
                        <a:lnTo>
                          <a:pt x="38" y="427"/>
                        </a:lnTo>
                        <a:lnTo>
                          <a:pt x="38" y="425"/>
                        </a:lnTo>
                        <a:lnTo>
                          <a:pt x="38" y="425"/>
                        </a:lnTo>
                        <a:lnTo>
                          <a:pt x="40" y="425"/>
                        </a:lnTo>
                        <a:lnTo>
                          <a:pt x="40" y="423"/>
                        </a:lnTo>
                        <a:lnTo>
                          <a:pt x="40" y="423"/>
                        </a:lnTo>
                        <a:lnTo>
                          <a:pt x="40" y="423"/>
                        </a:lnTo>
                        <a:lnTo>
                          <a:pt x="40" y="421"/>
                        </a:lnTo>
                        <a:lnTo>
                          <a:pt x="40" y="421"/>
                        </a:lnTo>
                        <a:lnTo>
                          <a:pt x="40" y="421"/>
                        </a:lnTo>
                        <a:lnTo>
                          <a:pt x="40" y="421"/>
                        </a:lnTo>
                        <a:lnTo>
                          <a:pt x="40" y="419"/>
                        </a:lnTo>
                        <a:lnTo>
                          <a:pt x="38" y="419"/>
                        </a:lnTo>
                        <a:lnTo>
                          <a:pt x="38" y="419"/>
                        </a:lnTo>
                        <a:lnTo>
                          <a:pt x="38" y="417"/>
                        </a:lnTo>
                        <a:lnTo>
                          <a:pt x="38" y="417"/>
                        </a:lnTo>
                        <a:lnTo>
                          <a:pt x="38" y="417"/>
                        </a:lnTo>
                        <a:lnTo>
                          <a:pt x="38" y="417"/>
                        </a:lnTo>
                        <a:lnTo>
                          <a:pt x="38" y="415"/>
                        </a:lnTo>
                        <a:lnTo>
                          <a:pt x="36" y="415"/>
                        </a:lnTo>
                        <a:lnTo>
                          <a:pt x="36" y="415"/>
                        </a:lnTo>
                        <a:lnTo>
                          <a:pt x="36" y="413"/>
                        </a:lnTo>
                        <a:lnTo>
                          <a:pt x="36" y="413"/>
                        </a:lnTo>
                        <a:lnTo>
                          <a:pt x="36" y="413"/>
                        </a:lnTo>
                        <a:lnTo>
                          <a:pt x="36" y="411"/>
                        </a:lnTo>
                        <a:lnTo>
                          <a:pt x="36" y="411"/>
                        </a:lnTo>
                        <a:lnTo>
                          <a:pt x="36" y="411"/>
                        </a:lnTo>
                        <a:lnTo>
                          <a:pt x="36" y="411"/>
                        </a:lnTo>
                        <a:lnTo>
                          <a:pt x="38" y="411"/>
                        </a:lnTo>
                        <a:lnTo>
                          <a:pt x="38" y="410"/>
                        </a:lnTo>
                        <a:lnTo>
                          <a:pt x="38" y="410"/>
                        </a:lnTo>
                        <a:lnTo>
                          <a:pt x="38" y="408"/>
                        </a:lnTo>
                        <a:lnTo>
                          <a:pt x="36" y="408"/>
                        </a:lnTo>
                        <a:lnTo>
                          <a:pt x="36" y="408"/>
                        </a:lnTo>
                        <a:lnTo>
                          <a:pt x="36" y="408"/>
                        </a:lnTo>
                        <a:lnTo>
                          <a:pt x="36" y="406"/>
                        </a:lnTo>
                        <a:lnTo>
                          <a:pt x="36" y="406"/>
                        </a:lnTo>
                        <a:lnTo>
                          <a:pt x="36" y="404"/>
                        </a:lnTo>
                        <a:lnTo>
                          <a:pt x="36" y="404"/>
                        </a:lnTo>
                        <a:lnTo>
                          <a:pt x="36" y="404"/>
                        </a:lnTo>
                        <a:lnTo>
                          <a:pt x="36" y="404"/>
                        </a:lnTo>
                        <a:lnTo>
                          <a:pt x="38" y="404"/>
                        </a:lnTo>
                        <a:lnTo>
                          <a:pt x="38" y="402"/>
                        </a:lnTo>
                        <a:lnTo>
                          <a:pt x="38" y="402"/>
                        </a:lnTo>
                        <a:lnTo>
                          <a:pt x="38" y="402"/>
                        </a:lnTo>
                        <a:lnTo>
                          <a:pt x="38" y="404"/>
                        </a:lnTo>
                        <a:lnTo>
                          <a:pt x="40" y="404"/>
                        </a:lnTo>
                        <a:lnTo>
                          <a:pt x="40" y="404"/>
                        </a:lnTo>
                        <a:lnTo>
                          <a:pt x="40" y="404"/>
                        </a:lnTo>
                        <a:lnTo>
                          <a:pt x="40" y="404"/>
                        </a:lnTo>
                        <a:lnTo>
                          <a:pt x="42" y="404"/>
                        </a:lnTo>
                        <a:lnTo>
                          <a:pt x="42" y="404"/>
                        </a:lnTo>
                        <a:lnTo>
                          <a:pt x="44" y="404"/>
                        </a:lnTo>
                        <a:lnTo>
                          <a:pt x="44" y="404"/>
                        </a:lnTo>
                        <a:lnTo>
                          <a:pt x="44" y="404"/>
                        </a:lnTo>
                        <a:lnTo>
                          <a:pt x="44" y="404"/>
                        </a:lnTo>
                        <a:lnTo>
                          <a:pt x="44" y="402"/>
                        </a:lnTo>
                        <a:lnTo>
                          <a:pt x="44" y="402"/>
                        </a:lnTo>
                        <a:lnTo>
                          <a:pt x="44" y="400"/>
                        </a:lnTo>
                        <a:lnTo>
                          <a:pt x="44" y="400"/>
                        </a:lnTo>
                        <a:lnTo>
                          <a:pt x="44" y="398"/>
                        </a:lnTo>
                        <a:lnTo>
                          <a:pt x="44" y="398"/>
                        </a:lnTo>
                        <a:lnTo>
                          <a:pt x="46" y="398"/>
                        </a:lnTo>
                        <a:lnTo>
                          <a:pt x="46" y="396"/>
                        </a:lnTo>
                        <a:lnTo>
                          <a:pt x="46" y="396"/>
                        </a:lnTo>
                        <a:lnTo>
                          <a:pt x="44" y="396"/>
                        </a:lnTo>
                        <a:lnTo>
                          <a:pt x="44" y="396"/>
                        </a:lnTo>
                        <a:lnTo>
                          <a:pt x="44" y="396"/>
                        </a:lnTo>
                        <a:lnTo>
                          <a:pt x="44" y="394"/>
                        </a:lnTo>
                        <a:lnTo>
                          <a:pt x="44" y="394"/>
                        </a:lnTo>
                        <a:lnTo>
                          <a:pt x="44" y="394"/>
                        </a:lnTo>
                        <a:lnTo>
                          <a:pt x="46" y="394"/>
                        </a:lnTo>
                        <a:lnTo>
                          <a:pt x="46" y="392"/>
                        </a:lnTo>
                        <a:lnTo>
                          <a:pt x="46" y="392"/>
                        </a:lnTo>
                        <a:lnTo>
                          <a:pt x="46" y="392"/>
                        </a:lnTo>
                        <a:lnTo>
                          <a:pt x="46" y="390"/>
                        </a:lnTo>
                        <a:lnTo>
                          <a:pt x="48" y="390"/>
                        </a:lnTo>
                        <a:lnTo>
                          <a:pt x="48" y="390"/>
                        </a:lnTo>
                        <a:lnTo>
                          <a:pt x="48" y="390"/>
                        </a:lnTo>
                        <a:lnTo>
                          <a:pt x="48" y="390"/>
                        </a:lnTo>
                        <a:lnTo>
                          <a:pt x="48" y="388"/>
                        </a:lnTo>
                        <a:lnTo>
                          <a:pt x="49" y="388"/>
                        </a:lnTo>
                        <a:lnTo>
                          <a:pt x="49" y="388"/>
                        </a:lnTo>
                        <a:lnTo>
                          <a:pt x="49" y="388"/>
                        </a:lnTo>
                        <a:lnTo>
                          <a:pt x="49" y="388"/>
                        </a:lnTo>
                        <a:lnTo>
                          <a:pt x="49" y="387"/>
                        </a:lnTo>
                        <a:lnTo>
                          <a:pt x="49" y="387"/>
                        </a:lnTo>
                        <a:lnTo>
                          <a:pt x="49" y="387"/>
                        </a:lnTo>
                        <a:lnTo>
                          <a:pt x="49" y="385"/>
                        </a:lnTo>
                        <a:lnTo>
                          <a:pt x="51" y="385"/>
                        </a:lnTo>
                        <a:lnTo>
                          <a:pt x="51" y="385"/>
                        </a:lnTo>
                        <a:lnTo>
                          <a:pt x="51" y="383"/>
                        </a:lnTo>
                        <a:lnTo>
                          <a:pt x="51" y="383"/>
                        </a:lnTo>
                        <a:lnTo>
                          <a:pt x="51" y="381"/>
                        </a:lnTo>
                        <a:lnTo>
                          <a:pt x="51" y="381"/>
                        </a:lnTo>
                        <a:lnTo>
                          <a:pt x="51" y="381"/>
                        </a:lnTo>
                        <a:lnTo>
                          <a:pt x="51" y="381"/>
                        </a:lnTo>
                        <a:lnTo>
                          <a:pt x="51" y="379"/>
                        </a:lnTo>
                        <a:lnTo>
                          <a:pt x="51" y="379"/>
                        </a:lnTo>
                        <a:lnTo>
                          <a:pt x="51" y="377"/>
                        </a:lnTo>
                        <a:lnTo>
                          <a:pt x="53" y="377"/>
                        </a:lnTo>
                        <a:lnTo>
                          <a:pt x="53" y="377"/>
                        </a:lnTo>
                        <a:lnTo>
                          <a:pt x="53" y="377"/>
                        </a:lnTo>
                        <a:lnTo>
                          <a:pt x="53" y="375"/>
                        </a:lnTo>
                        <a:lnTo>
                          <a:pt x="53" y="375"/>
                        </a:lnTo>
                        <a:lnTo>
                          <a:pt x="53" y="375"/>
                        </a:lnTo>
                        <a:lnTo>
                          <a:pt x="55" y="375"/>
                        </a:lnTo>
                        <a:lnTo>
                          <a:pt x="55" y="375"/>
                        </a:lnTo>
                        <a:lnTo>
                          <a:pt x="55" y="373"/>
                        </a:lnTo>
                        <a:lnTo>
                          <a:pt x="55" y="373"/>
                        </a:lnTo>
                        <a:lnTo>
                          <a:pt x="55" y="373"/>
                        </a:lnTo>
                        <a:lnTo>
                          <a:pt x="55" y="373"/>
                        </a:lnTo>
                        <a:lnTo>
                          <a:pt x="55" y="371"/>
                        </a:lnTo>
                        <a:lnTo>
                          <a:pt x="53" y="371"/>
                        </a:lnTo>
                        <a:lnTo>
                          <a:pt x="53" y="371"/>
                        </a:lnTo>
                        <a:lnTo>
                          <a:pt x="53" y="369"/>
                        </a:lnTo>
                        <a:lnTo>
                          <a:pt x="55" y="369"/>
                        </a:lnTo>
                        <a:lnTo>
                          <a:pt x="55" y="369"/>
                        </a:lnTo>
                        <a:lnTo>
                          <a:pt x="55" y="369"/>
                        </a:lnTo>
                        <a:lnTo>
                          <a:pt x="55" y="369"/>
                        </a:lnTo>
                        <a:lnTo>
                          <a:pt x="55" y="367"/>
                        </a:lnTo>
                        <a:lnTo>
                          <a:pt x="57" y="367"/>
                        </a:lnTo>
                        <a:lnTo>
                          <a:pt x="57" y="367"/>
                        </a:lnTo>
                        <a:lnTo>
                          <a:pt x="57" y="365"/>
                        </a:lnTo>
                        <a:lnTo>
                          <a:pt x="57" y="365"/>
                        </a:lnTo>
                        <a:lnTo>
                          <a:pt x="57" y="365"/>
                        </a:lnTo>
                        <a:lnTo>
                          <a:pt x="57" y="364"/>
                        </a:lnTo>
                        <a:lnTo>
                          <a:pt x="59" y="364"/>
                        </a:lnTo>
                        <a:lnTo>
                          <a:pt x="59" y="364"/>
                        </a:lnTo>
                        <a:lnTo>
                          <a:pt x="59" y="364"/>
                        </a:lnTo>
                        <a:lnTo>
                          <a:pt x="59" y="364"/>
                        </a:lnTo>
                        <a:lnTo>
                          <a:pt x="59" y="362"/>
                        </a:lnTo>
                        <a:lnTo>
                          <a:pt x="59" y="362"/>
                        </a:lnTo>
                        <a:lnTo>
                          <a:pt x="59" y="362"/>
                        </a:lnTo>
                        <a:lnTo>
                          <a:pt x="61" y="362"/>
                        </a:lnTo>
                        <a:lnTo>
                          <a:pt x="61" y="362"/>
                        </a:lnTo>
                        <a:lnTo>
                          <a:pt x="61" y="360"/>
                        </a:lnTo>
                        <a:lnTo>
                          <a:pt x="61" y="360"/>
                        </a:lnTo>
                        <a:lnTo>
                          <a:pt x="61" y="360"/>
                        </a:lnTo>
                        <a:lnTo>
                          <a:pt x="61" y="358"/>
                        </a:lnTo>
                        <a:lnTo>
                          <a:pt x="61" y="358"/>
                        </a:lnTo>
                        <a:lnTo>
                          <a:pt x="61" y="356"/>
                        </a:lnTo>
                        <a:lnTo>
                          <a:pt x="61" y="356"/>
                        </a:lnTo>
                        <a:lnTo>
                          <a:pt x="63" y="356"/>
                        </a:lnTo>
                        <a:lnTo>
                          <a:pt x="63" y="356"/>
                        </a:lnTo>
                        <a:lnTo>
                          <a:pt x="63" y="354"/>
                        </a:lnTo>
                        <a:lnTo>
                          <a:pt x="63" y="354"/>
                        </a:lnTo>
                        <a:lnTo>
                          <a:pt x="63" y="354"/>
                        </a:lnTo>
                        <a:lnTo>
                          <a:pt x="63" y="352"/>
                        </a:lnTo>
                        <a:lnTo>
                          <a:pt x="65" y="352"/>
                        </a:lnTo>
                        <a:lnTo>
                          <a:pt x="65" y="352"/>
                        </a:lnTo>
                        <a:lnTo>
                          <a:pt x="65" y="350"/>
                        </a:lnTo>
                        <a:lnTo>
                          <a:pt x="65" y="350"/>
                        </a:lnTo>
                        <a:lnTo>
                          <a:pt x="65" y="348"/>
                        </a:lnTo>
                        <a:lnTo>
                          <a:pt x="65" y="348"/>
                        </a:lnTo>
                        <a:lnTo>
                          <a:pt x="65" y="348"/>
                        </a:lnTo>
                        <a:lnTo>
                          <a:pt x="65" y="348"/>
                        </a:lnTo>
                        <a:lnTo>
                          <a:pt x="65" y="348"/>
                        </a:lnTo>
                        <a:lnTo>
                          <a:pt x="65" y="346"/>
                        </a:lnTo>
                        <a:lnTo>
                          <a:pt x="65" y="346"/>
                        </a:lnTo>
                        <a:lnTo>
                          <a:pt x="65" y="346"/>
                        </a:lnTo>
                        <a:lnTo>
                          <a:pt x="65" y="344"/>
                        </a:lnTo>
                        <a:lnTo>
                          <a:pt x="65" y="344"/>
                        </a:lnTo>
                        <a:lnTo>
                          <a:pt x="65" y="344"/>
                        </a:lnTo>
                        <a:lnTo>
                          <a:pt x="65" y="342"/>
                        </a:lnTo>
                        <a:lnTo>
                          <a:pt x="65" y="342"/>
                        </a:lnTo>
                        <a:lnTo>
                          <a:pt x="65" y="342"/>
                        </a:lnTo>
                        <a:lnTo>
                          <a:pt x="65" y="341"/>
                        </a:lnTo>
                        <a:lnTo>
                          <a:pt x="65" y="341"/>
                        </a:lnTo>
                        <a:lnTo>
                          <a:pt x="65" y="341"/>
                        </a:lnTo>
                        <a:lnTo>
                          <a:pt x="65" y="341"/>
                        </a:lnTo>
                        <a:lnTo>
                          <a:pt x="65" y="339"/>
                        </a:lnTo>
                        <a:lnTo>
                          <a:pt x="67" y="339"/>
                        </a:lnTo>
                        <a:lnTo>
                          <a:pt x="67" y="339"/>
                        </a:lnTo>
                        <a:lnTo>
                          <a:pt x="67" y="339"/>
                        </a:lnTo>
                        <a:lnTo>
                          <a:pt x="67" y="337"/>
                        </a:lnTo>
                        <a:lnTo>
                          <a:pt x="67" y="337"/>
                        </a:lnTo>
                        <a:lnTo>
                          <a:pt x="67" y="337"/>
                        </a:lnTo>
                        <a:lnTo>
                          <a:pt x="67" y="335"/>
                        </a:lnTo>
                        <a:lnTo>
                          <a:pt x="69" y="335"/>
                        </a:lnTo>
                        <a:lnTo>
                          <a:pt x="69" y="335"/>
                        </a:lnTo>
                        <a:lnTo>
                          <a:pt x="69" y="333"/>
                        </a:lnTo>
                        <a:lnTo>
                          <a:pt x="69" y="333"/>
                        </a:lnTo>
                        <a:lnTo>
                          <a:pt x="69" y="333"/>
                        </a:lnTo>
                        <a:lnTo>
                          <a:pt x="70" y="333"/>
                        </a:lnTo>
                        <a:lnTo>
                          <a:pt x="70" y="333"/>
                        </a:lnTo>
                        <a:lnTo>
                          <a:pt x="70" y="333"/>
                        </a:lnTo>
                        <a:lnTo>
                          <a:pt x="70" y="333"/>
                        </a:lnTo>
                        <a:lnTo>
                          <a:pt x="70" y="331"/>
                        </a:lnTo>
                        <a:lnTo>
                          <a:pt x="70" y="331"/>
                        </a:lnTo>
                        <a:lnTo>
                          <a:pt x="70" y="329"/>
                        </a:lnTo>
                        <a:lnTo>
                          <a:pt x="70" y="329"/>
                        </a:lnTo>
                        <a:lnTo>
                          <a:pt x="70" y="327"/>
                        </a:lnTo>
                        <a:lnTo>
                          <a:pt x="70" y="327"/>
                        </a:lnTo>
                        <a:lnTo>
                          <a:pt x="70" y="327"/>
                        </a:lnTo>
                        <a:lnTo>
                          <a:pt x="70" y="327"/>
                        </a:lnTo>
                        <a:lnTo>
                          <a:pt x="70" y="325"/>
                        </a:lnTo>
                        <a:lnTo>
                          <a:pt x="70" y="325"/>
                        </a:lnTo>
                        <a:lnTo>
                          <a:pt x="70" y="325"/>
                        </a:lnTo>
                        <a:lnTo>
                          <a:pt x="70" y="325"/>
                        </a:lnTo>
                        <a:lnTo>
                          <a:pt x="70" y="325"/>
                        </a:lnTo>
                        <a:lnTo>
                          <a:pt x="70" y="323"/>
                        </a:lnTo>
                        <a:lnTo>
                          <a:pt x="70" y="323"/>
                        </a:lnTo>
                        <a:lnTo>
                          <a:pt x="70" y="323"/>
                        </a:lnTo>
                        <a:lnTo>
                          <a:pt x="70" y="323"/>
                        </a:lnTo>
                        <a:lnTo>
                          <a:pt x="70" y="321"/>
                        </a:lnTo>
                        <a:lnTo>
                          <a:pt x="70" y="321"/>
                        </a:lnTo>
                        <a:lnTo>
                          <a:pt x="70" y="319"/>
                        </a:lnTo>
                        <a:lnTo>
                          <a:pt x="69" y="319"/>
                        </a:lnTo>
                        <a:lnTo>
                          <a:pt x="69" y="319"/>
                        </a:lnTo>
                        <a:lnTo>
                          <a:pt x="70" y="319"/>
                        </a:lnTo>
                        <a:lnTo>
                          <a:pt x="70" y="319"/>
                        </a:lnTo>
                        <a:lnTo>
                          <a:pt x="70" y="318"/>
                        </a:lnTo>
                        <a:lnTo>
                          <a:pt x="70" y="318"/>
                        </a:lnTo>
                        <a:lnTo>
                          <a:pt x="70" y="318"/>
                        </a:lnTo>
                        <a:lnTo>
                          <a:pt x="72" y="318"/>
                        </a:lnTo>
                        <a:lnTo>
                          <a:pt x="72" y="318"/>
                        </a:lnTo>
                        <a:lnTo>
                          <a:pt x="72" y="316"/>
                        </a:lnTo>
                        <a:lnTo>
                          <a:pt x="72" y="316"/>
                        </a:lnTo>
                        <a:lnTo>
                          <a:pt x="74" y="316"/>
                        </a:lnTo>
                        <a:lnTo>
                          <a:pt x="74" y="316"/>
                        </a:lnTo>
                        <a:lnTo>
                          <a:pt x="74" y="314"/>
                        </a:lnTo>
                        <a:lnTo>
                          <a:pt x="72" y="314"/>
                        </a:lnTo>
                        <a:lnTo>
                          <a:pt x="72" y="314"/>
                        </a:lnTo>
                        <a:lnTo>
                          <a:pt x="72" y="312"/>
                        </a:lnTo>
                        <a:lnTo>
                          <a:pt x="74" y="312"/>
                        </a:lnTo>
                        <a:lnTo>
                          <a:pt x="74" y="312"/>
                        </a:lnTo>
                        <a:lnTo>
                          <a:pt x="74" y="310"/>
                        </a:lnTo>
                        <a:lnTo>
                          <a:pt x="74" y="310"/>
                        </a:lnTo>
                        <a:lnTo>
                          <a:pt x="74" y="310"/>
                        </a:lnTo>
                        <a:lnTo>
                          <a:pt x="74" y="310"/>
                        </a:lnTo>
                        <a:lnTo>
                          <a:pt x="74" y="310"/>
                        </a:lnTo>
                        <a:lnTo>
                          <a:pt x="74" y="308"/>
                        </a:lnTo>
                        <a:lnTo>
                          <a:pt x="74" y="308"/>
                        </a:lnTo>
                        <a:lnTo>
                          <a:pt x="74" y="308"/>
                        </a:lnTo>
                        <a:lnTo>
                          <a:pt x="74" y="306"/>
                        </a:lnTo>
                        <a:lnTo>
                          <a:pt x="74" y="306"/>
                        </a:lnTo>
                        <a:lnTo>
                          <a:pt x="74" y="306"/>
                        </a:lnTo>
                        <a:lnTo>
                          <a:pt x="74" y="304"/>
                        </a:lnTo>
                        <a:lnTo>
                          <a:pt x="74" y="304"/>
                        </a:lnTo>
                        <a:lnTo>
                          <a:pt x="74" y="304"/>
                        </a:lnTo>
                        <a:lnTo>
                          <a:pt x="74" y="302"/>
                        </a:lnTo>
                        <a:lnTo>
                          <a:pt x="74" y="302"/>
                        </a:lnTo>
                        <a:lnTo>
                          <a:pt x="74" y="302"/>
                        </a:lnTo>
                        <a:lnTo>
                          <a:pt x="74" y="300"/>
                        </a:lnTo>
                        <a:lnTo>
                          <a:pt x="72" y="300"/>
                        </a:lnTo>
                        <a:lnTo>
                          <a:pt x="72" y="300"/>
                        </a:lnTo>
                        <a:lnTo>
                          <a:pt x="74" y="300"/>
                        </a:lnTo>
                        <a:lnTo>
                          <a:pt x="74" y="300"/>
                        </a:lnTo>
                        <a:lnTo>
                          <a:pt x="74" y="298"/>
                        </a:lnTo>
                        <a:lnTo>
                          <a:pt x="74" y="298"/>
                        </a:lnTo>
                        <a:lnTo>
                          <a:pt x="74" y="297"/>
                        </a:lnTo>
                        <a:lnTo>
                          <a:pt x="74" y="297"/>
                        </a:lnTo>
                        <a:lnTo>
                          <a:pt x="74" y="295"/>
                        </a:lnTo>
                        <a:lnTo>
                          <a:pt x="74" y="295"/>
                        </a:lnTo>
                        <a:lnTo>
                          <a:pt x="72" y="295"/>
                        </a:lnTo>
                        <a:lnTo>
                          <a:pt x="72" y="293"/>
                        </a:lnTo>
                        <a:lnTo>
                          <a:pt x="72" y="293"/>
                        </a:lnTo>
                        <a:lnTo>
                          <a:pt x="74" y="293"/>
                        </a:lnTo>
                        <a:lnTo>
                          <a:pt x="74" y="293"/>
                        </a:lnTo>
                        <a:lnTo>
                          <a:pt x="72" y="293"/>
                        </a:lnTo>
                        <a:lnTo>
                          <a:pt x="72" y="291"/>
                        </a:lnTo>
                        <a:lnTo>
                          <a:pt x="72" y="291"/>
                        </a:lnTo>
                        <a:lnTo>
                          <a:pt x="72" y="289"/>
                        </a:lnTo>
                        <a:lnTo>
                          <a:pt x="72" y="289"/>
                        </a:lnTo>
                        <a:lnTo>
                          <a:pt x="72" y="287"/>
                        </a:lnTo>
                        <a:lnTo>
                          <a:pt x="72" y="287"/>
                        </a:lnTo>
                        <a:lnTo>
                          <a:pt x="72" y="287"/>
                        </a:lnTo>
                        <a:lnTo>
                          <a:pt x="72" y="285"/>
                        </a:lnTo>
                        <a:lnTo>
                          <a:pt x="72" y="285"/>
                        </a:lnTo>
                        <a:lnTo>
                          <a:pt x="72" y="285"/>
                        </a:lnTo>
                        <a:lnTo>
                          <a:pt x="72" y="283"/>
                        </a:lnTo>
                        <a:lnTo>
                          <a:pt x="70" y="283"/>
                        </a:lnTo>
                        <a:lnTo>
                          <a:pt x="70" y="283"/>
                        </a:lnTo>
                        <a:lnTo>
                          <a:pt x="70" y="281"/>
                        </a:lnTo>
                        <a:lnTo>
                          <a:pt x="70" y="281"/>
                        </a:lnTo>
                        <a:lnTo>
                          <a:pt x="70" y="281"/>
                        </a:lnTo>
                        <a:lnTo>
                          <a:pt x="70" y="279"/>
                        </a:lnTo>
                        <a:lnTo>
                          <a:pt x="70" y="279"/>
                        </a:lnTo>
                        <a:lnTo>
                          <a:pt x="70" y="279"/>
                        </a:lnTo>
                        <a:lnTo>
                          <a:pt x="70" y="277"/>
                        </a:lnTo>
                        <a:lnTo>
                          <a:pt x="70" y="277"/>
                        </a:lnTo>
                        <a:lnTo>
                          <a:pt x="70" y="277"/>
                        </a:lnTo>
                        <a:lnTo>
                          <a:pt x="70" y="275"/>
                        </a:lnTo>
                        <a:lnTo>
                          <a:pt x="70" y="275"/>
                        </a:lnTo>
                        <a:lnTo>
                          <a:pt x="70" y="275"/>
                        </a:lnTo>
                        <a:lnTo>
                          <a:pt x="70" y="274"/>
                        </a:lnTo>
                        <a:lnTo>
                          <a:pt x="70" y="274"/>
                        </a:lnTo>
                        <a:lnTo>
                          <a:pt x="70" y="272"/>
                        </a:lnTo>
                        <a:lnTo>
                          <a:pt x="70" y="272"/>
                        </a:lnTo>
                        <a:lnTo>
                          <a:pt x="70" y="272"/>
                        </a:lnTo>
                        <a:lnTo>
                          <a:pt x="70" y="270"/>
                        </a:lnTo>
                        <a:lnTo>
                          <a:pt x="70" y="270"/>
                        </a:lnTo>
                        <a:lnTo>
                          <a:pt x="70" y="268"/>
                        </a:lnTo>
                        <a:lnTo>
                          <a:pt x="70" y="268"/>
                        </a:lnTo>
                        <a:lnTo>
                          <a:pt x="70" y="268"/>
                        </a:lnTo>
                        <a:lnTo>
                          <a:pt x="70" y="268"/>
                        </a:lnTo>
                        <a:lnTo>
                          <a:pt x="70" y="266"/>
                        </a:lnTo>
                        <a:lnTo>
                          <a:pt x="70" y="266"/>
                        </a:lnTo>
                        <a:lnTo>
                          <a:pt x="70" y="264"/>
                        </a:lnTo>
                        <a:lnTo>
                          <a:pt x="70" y="264"/>
                        </a:lnTo>
                        <a:lnTo>
                          <a:pt x="70" y="262"/>
                        </a:lnTo>
                        <a:lnTo>
                          <a:pt x="70" y="262"/>
                        </a:lnTo>
                        <a:lnTo>
                          <a:pt x="70" y="262"/>
                        </a:lnTo>
                        <a:lnTo>
                          <a:pt x="70" y="260"/>
                        </a:lnTo>
                        <a:lnTo>
                          <a:pt x="70" y="260"/>
                        </a:lnTo>
                        <a:lnTo>
                          <a:pt x="72" y="260"/>
                        </a:lnTo>
                        <a:lnTo>
                          <a:pt x="72" y="260"/>
                        </a:lnTo>
                        <a:lnTo>
                          <a:pt x="72" y="260"/>
                        </a:lnTo>
                        <a:lnTo>
                          <a:pt x="72" y="262"/>
                        </a:lnTo>
                        <a:lnTo>
                          <a:pt x="74" y="262"/>
                        </a:lnTo>
                        <a:lnTo>
                          <a:pt x="74" y="260"/>
                        </a:lnTo>
                        <a:lnTo>
                          <a:pt x="74" y="260"/>
                        </a:lnTo>
                        <a:lnTo>
                          <a:pt x="74" y="260"/>
                        </a:lnTo>
                        <a:lnTo>
                          <a:pt x="74" y="260"/>
                        </a:lnTo>
                        <a:lnTo>
                          <a:pt x="74" y="260"/>
                        </a:lnTo>
                        <a:lnTo>
                          <a:pt x="76" y="260"/>
                        </a:lnTo>
                        <a:lnTo>
                          <a:pt x="76" y="258"/>
                        </a:lnTo>
                        <a:lnTo>
                          <a:pt x="76" y="258"/>
                        </a:lnTo>
                        <a:lnTo>
                          <a:pt x="76" y="256"/>
                        </a:lnTo>
                        <a:lnTo>
                          <a:pt x="74" y="256"/>
                        </a:lnTo>
                        <a:lnTo>
                          <a:pt x="74" y="256"/>
                        </a:lnTo>
                        <a:lnTo>
                          <a:pt x="76" y="256"/>
                        </a:lnTo>
                        <a:lnTo>
                          <a:pt x="76" y="254"/>
                        </a:lnTo>
                        <a:lnTo>
                          <a:pt x="76" y="254"/>
                        </a:lnTo>
                        <a:lnTo>
                          <a:pt x="76" y="254"/>
                        </a:lnTo>
                        <a:lnTo>
                          <a:pt x="76" y="254"/>
                        </a:lnTo>
                        <a:lnTo>
                          <a:pt x="78" y="254"/>
                        </a:lnTo>
                        <a:lnTo>
                          <a:pt x="78" y="252"/>
                        </a:lnTo>
                        <a:lnTo>
                          <a:pt x="78" y="252"/>
                        </a:lnTo>
                        <a:lnTo>
                          <a:pt x="76" y="252"/>
                        </a:lnTo>
                        <a:lnTo>
                          <a:pt x="76" y="252"/>
                        </a:lnTo>
                        <a:lnTo>
                          <a:pt x="76" y="252"/>
                        </a:lnTo>
                        <a:lnTo>
                          <a:pt x="76" y="251"/>
                        </a:lnTo>
                        <a:lnTo>
                          <a:pt x="76" y="251"/>
                        </a:lnTo>
                        <a:lnTo>
                          <a:pt x="76" y="251"/>
                        </a:lnTo>
                        <a:lnTo>
                          <a:pt x="76" y="249"/>
                        </a:lnTo>
                        <a:lnTo>
                          <a:pt x="76" y="249"/>
                        </a:lnTo>
                        <a:lnTo>
                          <a:pt x="76" y="247"/>
                        </a:lnTo>
                        <a:lnTo>
                          <a:pt x="76" y="247"/>
                        </a:lnTo>
                        <a:lnTo>
                          <a:pt x="76" y="245"/>
                        </a:lnTo>
                        <a:lnTo>
                          <a:pt x="76" y="245"/>
                        </a:lnTo>
                        <a:lnTo>
                          <a:pt x="76" y="245"/>
                        </a:lnTo>
                        <a:lnTo>
                          <a:pt x="76" y="245"/>
                        </a:lnTo>
                        <a:lnTo>
                          <a:pt x="76" y="245"/>
                        </a:lnTo>
                        <a:lnTo>
                          <a:pt x="76" y="245"/>
                        </a:lnTo>
                        <a:lnTo>
                          <a:pt x="76" y="243"/>
                        </a:lnTo>
                        <a:lnTo>
                          <a:pt x="76" y="243"/>
                        </a:lnTo>
                        <a:lnTo>
                          <a:pt x="76" y="243"/>
                        </a:lnTo>
                        <a:lnTo>
                          <a:pt x="76" y="241"/>
                        </a:lnTo>
                        <a:lnTo>
                          <a:pt x="74" y="241"/>
                        </a:lnTo>
                        <a:lnTo>
                          <a:pt x="74" y="241"/>
                        </a:lnTo>
                        <a:lnTo>
                          <a:pt x="74" y="241"/>
                        </a:lnTo>
                        <a:lnTo>
                          <a:pt x="72" y="241"/>
                        </a:lnTo>
                        <a:lnTo>
                          <a:pt x="72" y="241"/>
                        </a:lnTo>
                        <a:lnTo>
                          <a:pt x="72" y="239"/>
                        </a:lnTo>
                        <a:lnTo>
                          <a:pt x="74" y="239"/>
                        </a:lnTo>
                        <a:lnTo>
                          <a:pt x="74" y="239"/>
                        </a:lnTo>
                        <a:lnTo>
                          <a:pt x="74" y="237"/>
                        </a:lnTo>
                        <a:lnTo>
                          <a:pt x="74" y="237"/>
                        </a:lnTo>
                        <a:lnTo>
                          <a:pt x="74" y="237"/>
                        </a:lnTo>
                        <a:lnTo>
                          <a:pt x="74" y="237"/>
                        </a:lnTo>
                        <a:lnTo>
                          <a:pt x="72" y="237"/>
                        </a:lnTo>
                        <a:lnTo>
                          <a:pt x="72" y="237"/>
                        </a:lnTo>
                        <a:lnTo>
                          <a:pt x="72" y="237"/>
                        </a:lnTo>
                        <a:lnTo>
                          <a:pt x="72" y="235"/>
                        </a:lnTo>
                        <a:lnTo>
                          <a:pt x="72" y="235"/>
                        </a:lnTo>
                        <a:lnTo>
                          <a:pt x="74" y="235"/>
                        </a:lnTo>
                        <a:lnTo>
                          <a:pt x="74" y="235"/>
                        </a:lnTo>
                        <a:lnTo>
                          <a:pt x="74" y="233"/>
                        </a:lnTo>
                        <a:lnTo>
                          <a:pt x="74" y="233"/>
                        </a:lnTo>
                        <a:lnTo>
                          <a:pt x="74" y="231"/>
                        </a:lnTo>
                        <a:lnTo>
                          <a:pt x="74" y="231"/>
                        </a:lnTo>
                        <a:lnTo>
                          <a:pt x="74" y="231"/>
                        </a:lnTo>
                        <a:lnTo>
                          <a:pt x="74" y="231"/>
                        </a:lnTo>
                        <a:lnTo>
                          <a:pt x="76" y="231"/>
                        </a:lnTo>
                        <a:lnTo>
                          <a:pt x="76" y="229"/>
                        </a:lnTo>
                        <a:lnTo>
                          <a:pt x="76" y="229"/>
                        </a:lnTo>
                        <a:lnTo>
                          <a:pt x="76" y="229"/>
                        </a:lnTo>
                        <a:lnTo>
                          <a:pt x="76" y="229"/>
                        </a:lnTo>
                        <a:lnTo>
                          <a:pt x="76" y="229"/>
                        </a:lnTo>
                        <a:lnTo>
                          <a:pt x="76" y="228"/>
                        </a:lnTo>
                        <a:lnTo>
                          <a:pt x="76" y="228"/>
                        </a:lnTo>
                        <a:lnTo>
                          <a:pt x="76" y="226"/>
                        </a:lnTo>
                        <a:lnTo>
                          <a:pt x="78" y="226"/>
                        </a:lnTo>
                        <a:lnTo>
                          <a:pt x="78" y="226"/>
                        </a:lnTo>
                        <a:lnTo>
                          <a:pt x="78" y="224"/>
                        </a:lnTo>
                        <a:lnTo>
                          <a:pt x="78" y="224"/>
                        </a:lnTo>
                        <a:lnTo>
                          <a:pt x="78" y="224"/>
                        </a:lnTo>
                        <a:lnTo>
                          <a:pt x="80" y="224"/>
                        </a:lnTo>
                        <a:lnTo>
                          <a:pt x="80" y="222"/>
                        </a:lnTo>
                        <a:lnTo>
                          <a:pt x="80" y="222"/>
                        </a:lnTo>
                        <a:lnTo>
                          <a:pt x="78" y="222"/>
                        </a:lnTo>
                        <a:lnTo>
                          <a:pt x="78" y="220"/>
                        </a:lnTo>
                        <a:lnTo>
                          <a:pt x="80" y="220"/>
                        </a:lnTo>
                        <a:lnTo>
                          <a:pt x="80" y="220"/>
                        </a:lnTo>
                        <a:lnTo>
                          <a:pt x="80" y="220"/>
                        </a:lnTo>
                        <a:lnTo>
                          <a:pt x="80" y="218"/>
                        </a:lnTo>
                        <a:lnTo>
                          <a:pt x="80" y="218"/>
                        </a:lnTo>
                        <a:lnTo>
                          <a:pt x="80" y="216"/>
                        </a:lnTo>
                        <a:lnTo>
                          <a:pt x="80" y="216"/>
                        </a:lnTo>
                        <a:lnTo>
                          <a:pt x="80" y="216"/>
                        </a:lnTo>
                        <a:lnTo>
                          <a:pt x="80" y="214"/>
                        </a:lnTo>
                        <a:lnTo>
                          <a:pt x="80" y="214"/>
                        </a:lnTo>
                        <a:lnTo>
                          <a:pt x="80" y="212"/>
                        </a:lnTo>
                        <a:lnTo>
                          <a:pt x="80" y="212"/>
                        </a:lnTo>
                        <a:lnTo>
                          <a:pt x="80" y="212"/>
                        </a:lnTo>
                        <a:lnTo>
                          <a:pt x="80" y="212"/>
                        </a:lnTo>
                        <a:lnTo>
                          <a:pt x="80" y="210"/>
                        </a:lnTo>
                        <a:lnTo>
                          <a:pt x="82" y="210"/>
                        </a:lnTo>
                        <a:lnTo>
                          <a:pt x="82" y="210"/>
                        </a:lnTo>
                        <a:lnTo>
                          <a:pt x="82" y="208"/>
                        </a:lnTo>
                        <a:lnTo>
                          <a:pt x="82" y="208"/>
                        </a:lnTo>
                        <a:lnTo>
                          <a:pt x="82" y="208"/>
                        </a:lnTo>
                        <a:lnTo>
                          <a:pt x="82" y="206"/>
                        </a:lnTo>
                        <a:lnTo>
                          <a:pt x="82" y="206"/>
                        </a:lnTo>
                        <a:lnTo>
                          <a:pt x="84" y="206"/>
                        </a:lnTo>
                        <a:lnTo>
                          <a:pt x="84" y="206"/>
                        </a:lnTo>
                        <a:lnTo>
                          <a:pt x="84" y="206"/>
                        </a:lnTo>
                        <a:lnTo>
                          <a:pt x="84" y="205"/>
                        </a:lnTo>
                        <a:lnTo>
                          <a:pt x="84" y="205"/>
                        </a:lnTo>
                        <a:lnTo>
                          <a:pt x="84" y="205"/>
                        </a:lnTo>
                        <a:lnTo>
                          <a:pt x="84" y="205"/>
                        </a:lnTo>
                        <a:lnTo>
                          <a:pt x="84" y="203"/>
                        </a:lnTo>
                        <a:lnTo>
                          <a:pt x="84" y="203"/>
                        </a:lnTo>
                        <a:lnTo>
                          <a:pt x="82" y="203"/>
                        </a:lnTo>
                        <a:lnTo>
                          <a:pt x="82" y="201"/>
                        </a:lnTo>
                        <a:lnTo>
                          <a:pt x="84" y="201"/>
                        </a:lnTo>
                        <a:lnTo>
                          <a:pt x="84" y="201"/>
                        </a:lnTo>
                        <a:lnTo>
                          <a:pt x="82" y="201"/>
                        </a:lnTo>
                        <a:lnTo>
                          <a:pt x="82" y="199"/>
                        </a:lnTo>
                        <a:lnTo>
                          <a:pt x="82" y="199"/>
                        </a:lnTo>
                        <a:lnTo>
                          <a:pt x="82" y="197"/>
                        </a:lnTo>
                        <a:lnTo>
                          <a:pt x="82" y="197"/>
                        </a:lnTo>
                        <a:lnTo>
                          <a:pt x="84" y="197"/>
                        </a:lnTo>
                        <a:lnTo>
                          <a:pt x="84" y="197"/>
                        </a:lnTo>
                        <a:lnTo>
                          <a:pt x="84" y="197"/>
                        </a:lnTo>
                        <a:lnTo>
                          <a:pt x="86" y="197"/>
                        </a:lnTo>
                        <a:lnTo>
                          <a:pt x="86" y="195"/>
                        </a:lnTo>
                        <a:lnTo>
                          <a:pt x="86" y="195"/>
                        </a:lnTo>
                        <a:lnTo>
                          <a:pt x="86" y="195"/>
                        </a:lnTo>
                        <a:lnTo>
                          <a:pt x="86" y="193"/>
                        </a:lnTo>
                        <a:lnTo>
                          <a:pt x="86" y="193"/>
                        </a:lnTo>
                        <a:lnTo>
                          <a:pt x="86" y="191"/>
                        </a:lnTo>
                        <a:lnTo>
                          <a:pt x="86" y="191"/>
                        </a:lnTo>
                        <a:lnTo>
                          <a:pt x="86" y="189"/>
                        </a:lnTo>
                        <a:lnTo>
                          <a:pt x="86" y="189"/>
                        </a:lnTo>
                        <a:lnTo>
                          <a:pt x="86" y="189"/>
                        </a:lnTo>
                        <a:lnTo>
                          <a:pt x="86" y="189"/>
                        </a:lnTo>
                        <a:lnTo>
                          <a:pt x="86" y="187"/>
                        </a:lnTo>
                        <a:lnTo>
                          <a:pt x="88" y="187"/>
                        </a:lnTo>
                        <a:lnTo>
                          <a:pt x="88" y="187"/>
                        </a:lnTo>
                        <a:lnTo>
                          <a:pt x="88" y="185"/>
                        </a:lnTo>
                        <a:lnTo>
                          <a:pt x="88" y="185"/>
                        </a:lnTo>
                        <a:lnTo>
                          <a:pt x="88" y="185"/>
                        </a:lnTo>
                        <a:lnTo>
                          <a:pt x="88" y="185"/>
                        </a:lnTo>
                        <a:lnTo>
                          <a:pt x="88" y="183"/>
                        </a:lnTo>
                        <a:lnTo>
                          <a:pt x="88" y="183"/>
                        </a:lnTo>
                        <a:lnTo>
                          <a:pt x="88" y="183"/>
                        </a:lnTo>
                        <a:lnTo>
                          <a:pt x="88" y="182"/>
                        </a:lnTo>
                        <a:lnTo>
                          <a:pt x="88" y="182"/>
                        </a:lnTo>
                        <a:lnTo>
                          <a:pt x="88" y="182"/>
                        </a:lnTo>
                        <a:lnTo>
                          <a:pt x="88" y="180"/>
                        </a:lnTo>
                        <a:lnTo>
                          <a:pt x="88" y="180"/>
                        </a:lnTo>
                        <a:lnTo>
                          <a:pt x="88" y="178"/>
                        </a:lnTo>
                        <a:lnTo>
                          <a:pt x="88" y="178"/>
                        </a:lnTo>
                        <a:lnTo>
                          <a:pt x="88" y="176"/>
                        </a:lnTo>
                        <a:lnTo>
                          <a:pt x="88" y="176"/>
                        </a:lnTo>
                        <a:lnTo>
                          <a:pt x="88" y="176"/>
                        </a:lnTo>
                        <a:lnTo>
                          <a:pt x="88" y="174"/>
                        </a:lnTo>
                        <a:lnTo>
                          <a:pt x="88" y="174"/>
                        </a:lnTo>
                        <a:lnTo>
                          <a:pt x="88" y="172"/>
                        </a:lnTo>
                        <a:lnTo>
                          <a:pt x="88" y="172"/>
                        </a:lnTo>
                        <a:lnTo>
                          <a:pt x="88" y="172"/>
                        </a:lnTo>
                        <a:lnTo>
                          <a:pt x="88" y="172"/>
                        </a:lnTo>
                        <a:lnTo>
                          <a:pt x="88" y="172"/>
                        </a:lnTo>
                        <a:lnTo>
                          <a:pt x="88" y="170"/>
                        </a:lnTo>
                        <a:lnTo>
                          <a:pt x="88" y="170"/>
                        </a:lnTo>
                        <a:lnTo>
                          <a:pt x="88" y="168"/>
                        </a:lnTo>
                        <a:lnTo>
                          <a:pt x="88" y="168"/>
                        </a:lnTo>
                        <a:lnTo>
                          <a:pt x="88" y="168"/>
                        </a:lnTo>
                        <a:lnTo>
                          <a:pt x="88" y="166"/>
                        </a:lnTo>
                        <a:lnTo>
                          <a:pt x="88" y="166"/>
                        </a:lnTo>
                        <a:lnTo>
                          <a:pt x="88" y="166"/>
                        </a:lnTo>
                        <a:lnTo>
                          <a:pt x="88" y="164"/>
                        </a:lnTo>
                        <a:lnTo>
                          <a:pt x="88" y="164"/>
                        </a:lnTo>
                        <a:lnTo>
                          <a:pt x="88" y="164"/>
                        </a:lnTo>
                        <a:lnTo>
                          <a:pt x="90" y="164"/>
                        </a:lnTo>
                        <a:lnTo>
                          <a:pt x="90" y="164"/>
                        </a:lnTo>
                        <a:lnTo>
                          <a:pt x="90" y="162"/>
                        </a:lnTo>
                        <a:lnTo>
                          <a:pt x="92" y="162"/>
                        </a:lnTo>
                        <a:lnTo>
                          <a:pt x="92" y="162"/>
                        </a:lnTo>
                        <a:lnTo>
                          <a:pt x="92" y="160"/>
                        </a:lnTo>
                        <a:lnTo>
                          <a:pt x="92" y="160"/>
                        </a:lnTo>
                        <a:lnTo>
                          <a:pt x="92" y="160"/>
                        </a:lnTo>
                        <a:lnTo>
                          <a:pt x="92" y="160"/>
                        </a:lnTo>
                        <a:lnTo>
                          <a:pt x="92" y="159"/>
                        </a:lnTo>
                        <a:lnTo>
                          <a:pt x="92" y="159"/>
                        </a:lnTo>
                        <a:lnTo>
                          <a:pt x="92" y="157"/>
                        </a:lnTo>
                        <a:lnTo>
                          <a:pt x="92" y="157"/>
                        </a:lnTo>
                        <a:lnTo>
                          <a:pt x="92" y="157"/>
                        </a:lnTo>
                        <a:lnTo>
                          <a:pt x="92" y="157"/>
                        </a:lnTo>
                        <a:lnTo>
                          <a:pt x="92" y="157"/>
                        </a:lnTo>
                        <a:lnTo>
                          <a:pt x="92" y="155"/>
                        </a:lnTo>
                        <a:lnTo>
                          <a:pt x="92" y="155"/>
                        </a:lnTo>
                        <a:lnTo>
                          <a:pt x="92" y="155"/>
                        </a:lnTo>
                        <a:lnTo>
                          <a:pt x="92" y="153"/>
                        </a:lnTo>
                        <a:lnTo>
                          <a:pt x="92" y="153"/>
                        </a:lnTo>
                        <a:lnTo>
                          <a:pt x="92" y="153"/>
                        </a:lnTo>
                        <a:lnTo>
                          <a:pt x="92" y="151"/>
                        </a:lnTo>
                        <a:lnTo>
                          <a:pt x="92" y="151"/>
                        </a:lnTo>
                        <a:lnTo>
                          <a:pt x="90" y="151"/>
                        </a:lnTo>
                        <a:lnTo>
                          <a:pt x="90" y="149"/>
                        </a:lnTo>
                        <a:lnTo>
                          <a:pt x="90" y="149"/>
                        </a:lnTo>
                        <a:lnTo>
                          <a:pt x="90" y="149"/>
                        </a:lnTo>
                        <a:lnTo>
                          <a:pt x="90" y="147"/>
                        </a:lnTo>
                        <a:lnTo>
                          <a:pt x="90" y="147"/>
                        </a:lnTo>
                        <a:lnTo>
                          <a:pt x="90" y="145"/>
                        </a:lnTo>
                        <a:lnTo>
                          <a:pt x="90" y="145"/>
                        </a:lnTo>
                        <a:lnTo>
                          <a:pt x="90" y="143"/>
                        </a:lnTo>
                        <a:lnTo>
                          <a:pt x="90" y="143"/>
                        </a:lnTo>
                        <a:lnTo>
                          <a:pt x="90" y="141"/>
                        </a:lnTo>
                        <a:lnTo>
                          <a:pt x="90" y="141"/>
                        </a:lnTo>
                        <a:lnTo>
                          <a:pt x="90" y="141"/>
                        </a:lnTo>
                        <a:lnTo>
                          <a:pt x="90" y="139"/>
                        </a:lnTo>
                        <a:lnTo>
                          <a:pt x="90" y="139"/>
                        </a:lnTo>
                        <a:lnTo>
                          <a:pt x="92" y="139"/>
                        </a:lnTo>
                        <a:lnTo>
                          <a:pt x="92" y="138"/>
                        </a:lnTo>
                        <a:lnTo>
                          <a:pt x="92" y="138"/>
                        </a:lnTo>
                        <a:lnTo>
                          <a:pt x="92" y="136"/>
                        </a:lnTo>
                        <a:lnTo>
                          <a:pt x="92" y="136"/>
                        </a:lnTo>
                        <a:lnTo>
                          <a:pt x="92" y="134"/>
                        </a:lnTo>
                        <a:lnTo>
                          <a:pt x="92" y="134"/>
                        </a:lnTo>
                        <a:lnTo>
                          <a:pt x="92" y="132"/>
                        </a:lnTo>
                        <a:lnTo>
                          <a:pt x="92" y="132"/>
                        </a:lnTo>
                        <a:lnTo>
                          <a:pt x="92" y="132"/>
                        </a:lnTo>
                        <a:lnTo>
                          <a:pt x="92" y="130"/>
                        </a:lnTo>
                        <a:lnTo>
                          <a:pt x="92" y="130"/>
                        </a:lnTo>
                        <a:lnTo>
                          <a:pt x="92" y="130"/>
                        </a:lnTo>
                        <a:lnTo>
                          <a:pt x="92" y="128"/>
                        </a:lnTo>
                        <a:lnTo>
                          <a:pt x="92" y="128"/>
                        </a:lnTo>
                        <a:lnTo>
                          <a:pt x="92" y="128"/>
                        </a:lnTo>
                        <a:lnTo>
                          <a:pt x="92" y="126"/>
                        </a:lnTo>
                        <a:lnTo>
                          <a:pt x="92" y="126"/>
                        </a:lnTo>
                        <a:lnTo>
                          <a:pt x="93" y="126"/>
                        </a:lnTo>
                        <a:lnTo>
                          <a:pt x="93" y="124"/>
                        </a:lnTo>
                        <a:lnTo>
                          <a:pt x="93" y="124"/>
                        </a:lnTo>
                        <a:lnTo>
                          <a:pt x="93" y="124"/>
                        </a:lnTo>
                        <a:lnTo>
                          <a:pt x="92" y="124"/>
                        </a:lnTo>
                        <a:lnTo>
                          <a:pt x="92" y="122"/>
                        </a:lnTo>
                        <a:lnTo>
                          <a:pt x="92" y="122"/>
                        </a:lnTo>
                        <a:lnTo>
                          <a:pt x="92" y="124"/>
                        </a:lnTo>
                        <a:lnTo>
                          <a:pt x="92" y="124"/>
                        </a:lnTo>
                        <a:lnTo>
                          <a:pt x="90" y="124"/>
                        </a:lnTo>
                        <a:lnTo>
                          <a:pt x="90" y="124"/>
                        </a:lnTo>
                        <a:lnTo>
                          <a:pt x="90" y="122"/>
                        </a:lnTo>
                        <a:lnTo>
                          <a:pt x="90" y="122"/>
                        </a:lnTo>
                        <a:lnTo>
                          <a:pt x="90" y="120"/>
                        </a:lnTo>
                        <a:lnTo>
                          <a:pt x="90" y="120"/>
                        </a:lnTo>
                        <a:lnTo>
                          <a:pt x="90" y="118"/>
                        </a:lnTo>
                        <a:lnTo>
                          <a:pt x="90" y="118"/>
                        </a:lnTo>
                        <a:lnTo>
                          <a:pt x="90" y="116"/>
                        </a:lnTo>
                        <a:lnTo>
                          <a:pt x="90" y="116"/>
                        </a:lnTo>
                        <a:lnTo>
                          <a:pt x="90" y="116"/>
                        </a:lnTo>
                        <a:lnTo>
                          <a:pt x="90" y="116"/>
                        </a:lnTo>
                        <a:lnTo>
                          <a:pt x="90" y="115"/>
                        </a:lnTo>
                        <a:lnTo>
                          <a:pt x="90" y="115"/>
                        </a:lnTo>
                        <a:lnTo>
                          <a:pt x="90" y="113"/>
                        </a:lnTo>
                        <a:lnTo>
                          <a:pt x="92" y="113"/>
                        </a:lnTo>
                        <a:lnTo>
                          <a:pt x="92" y="113"/>
                        </a:lnTo>
                        <a:lnTo>
                          <a:pt x="92" y="113"/>
                        </a:lnTo>
                        <a:lnTo>
                          <a:pt x="92" y="113"/>
                        </a:lnTo>
                        <a:lnTo>
                          <a:pt x="92" y="113"/>
                        </a:lnTo>
                        <a:lnTo>
                          <a:pt x="92" y="115"/>
                        </a:lnTo>
                        <a:lnTo>
                          <a:pt x="93" y="115"/>
                        </a:lnTo>
                        <a:lnTo>
                          <a:pt x="93" y="113"/>
                        </a:lnTo>
                        <a:lnTo>
                          <a:pt x="93" y="113"/>
                        </a:lnTo>
                        <a:lnTo>
                          <a:pt x="93" y="113"/>
                        </a:lnTo>
                        <a:lnTo>
                          <a:pt x="93" y="113"/>
                        </a:lnTo>
                        <a:lnTo>
                          <a:pt x="93" y="111"/>
                        </a:lnTo>
                        <a:lnTo>
                          <a:pt x="93" y="111"/>
                        </a:lnTo>
                        <a:lnTo>
                          <a:pt x="93" y="109"/>
                        </a:lnTo>
                        <a:lnTo>
                          <a:pt x="93" y="109"/>
                        </a:lnTo>
                        <a:lnTo>
                          <a:pt x="93" y="109"/>
                        </a:lnTo>
                        <a:lnTo>
                          <a:pt x="93" y="107"/>
                        </a:lnTo>
                        <a:lnTo>
                          <a:pt x="93" y="107"/>
                        </a:lnTo>
                        <a:lnTo>
                          <a:pt x="95" y="107"/>
                        </a:lnTo>
                        <a:lnTo>
                          <a:pt x="95" y="105"/>
                        </a:lnTo>
                        <a:lnTo>
                          <a:pt x="95" y="105"/>
                        </a:lnTo>
                        <a:lnTo>
                          <a:pt x="95" y="103"/>
                        </a:lnTo>
                        <a:lnTo>
                          <a:pt x="95" y="103"/>
                        </a:lnTo>
                        <a:lnTo>
                          <a:pt x="95" y="101"/>
                        </a:lnTo>
                        <a:lnTo>
                          <a:pt x="95" y="101"/>
                        </a:lnTo>
                        <a:lnTo>
                          <a:pt x="95" y="101"/>
                        </a:lnTo>
                        <a:lnTo>
                          <a:pt x="95" y="99"/>
                        </a:lnTo>
                        <a:lnTo>
                          <a:pt x="95" y="99"/>
                        </a:lnTo>
                        <a:lnTo>
                          <a:pt x="95" y="99"/>
                        </a:lnTo>
                        <a:lnTo>
                          <a:pt x="95" y="97"/>
                        </a:lnTo>
                        <a:lnTo>
                          <a:pt x="95" y="97"/>
                        </a:lnTo>
                        <a:lnTo>
                          <a:pt x="95" y="95"/>
                        </a:lnTo>
                        <a:lnTo>
                          <a:pt x="95" y="95"/>
                        </a:lnTo>
                        <a:lnTo>
                          <a:pt x="95" y="93"/>
                        </a:lnTo>
                        <a:lnTo>
                          <a:pt x="95" y="93"/>
                        </a:lnTo>
                        <a:lnTo>
                          <a:pt x="97" y="93"/>
                        </a:lnTo>
                        <a:lnTo>
                          <a:pt x="97" y="93"/>
                        </a:lnTo>
                        <a:lnTo>
                          <a:pt x="97" y="92"/>
                        </a:lnTo>
                        <a:lnTo>
                          <a:pt x="97" y="92"/>
                        </a:lnTo>
                        <a:lnTo>
                          <a:pt x="97" y="90"/>
                        </a:lnTo>
                        <a:lnTo>
                          <a:pt x="97" y="90"/>
                        </a:lnTo>
                        <a:lnTo>
                          <a:pt x="97" y="90"/>
                        </a:lnTo>
                        <a:lnTo>
                          <a:pt x="97" y="88"/>
                        </a:lnTo>
                        <a:lnTo>
                          <a:pt x="97" y="88"/>
                        </a:lnTo>
                        <a:lnTo>
                          <a:pt x="97" y="86"/>
                        </a:lnTo>
                        <a:lnTo>
                          <a:pt x="97" y="86"/>
                        </a:lnTo>
                        <a:lnTo>
                          <a:pt x="97" y="86"/>
                        </a:lnTo>
                        <a:lnTo>
                          <a:pt x="97" y="84"/>
                        </a:lnTo>
                        <a:lnTo>
                          <a:pt x="97" y="84"/>
                        </a:lnTo>
                        <a:lnTo>
                          <a:pt x="97" y="84"/>
                        </a:lnTo>
                        <a:lnTo>
                          <a:pt x="97" y="82"/>
                        </a:lnTo>
                        <a:lnTo>
                          <a:pt x="97" y="82"/>
                        </a:lnTo>
                        <a:lnTo>
                          <a:pt x="99" y="82"/>
                        </a:lnTo>
                        <a:lnTo>
                          <a:pt x="99" y="80"/>
                        </a:lnTo>
                        <a:lnTo>
                          <a:pt x="99" y="80"/>
                        </a:lnTo>
                        <a:lnTo>
                          <a:pt x="97" y="80"/>
                        </a:lnTo>
                        <a:lnTo>
                          <a:pt x="97" y="78"/>
                        </a:lnTo>
                        <a:lnTo>
                          <a:pt x="97" y="78"/>
                        </a:lnTo>
                        <a:lnTo>
                          <a:pt x="97" y="76"/>
                        </a:lnTo>
                        <a:lnTo>
                          <a:pt x="97" y="76"/>
                        </a:lnTo>
                        <a:lnTo>
                          <a:pt x="97" y="76"/>
                        </a:lnTo>
                        <a:lnTo>
                          <a:pt x="97" y="74"/>
                        </a:lnTo>
                        <a:lnTo>
                          <a:pt x="97" y="74"/>
                        </a:lnTo>
                        <a:lnTo>
                          <a:pt x="97" y="74"/>
                        </a:lnTo>
                        <a:lnTo>
                          <a:pt x="97" y="72"/>
                        </a:lnTo>
                        <a:lnTo>
                          <a:pt x="97" y="72"/>
                        </a:lnTo>
                        <a:lnTo>
                          <a:pt x="97" y="72"/>
                        </a:lnTo>
                        <a:lnTo>
                          <a:pt x="97" y="70"/>
                        </a:lnTo>
                        <a:lnTo>
                          <a:pt x="97" y="70"/>
                        </a:lnTo>
                        <a:lnTo>
                          <a:pt x="97" y="70"/>
                        </a:lnTo>
                        <a:lnTo>
                          <a:pt x="97" y="69"/>
                        </a:lnTo>
                        <a:lnTo>
                          <a:pt x="97" y="69"/>
                        </a:lnTo>
                        <a:lnTo>
                          <a:pt x="97" y="69"/>
                        </a:lnTo>
                        <a:lnTo>
                          <a:pt x="97" y="69"/>
                        </a:lnTo>
                        <a:lnTo>
                          <a:pt x="97" y="67"/>
                        </a:lnTo>
                        <a:lnTo>
                          <a:pt x="97" y="67"/>
                        </a:lnTo>
                        <a:lnTo>
                          <a:pt x="97" y="65"/>
                        </a:lnTo>
                        <a:lnTo>
                          <a:pt x="97" y="65"/>
                        </a:lnTo>
                        <a:lnTo>
                          <a:pt x="97" y="63"/>
                        </a:lnTo>
                        <a:lnTo>
                          <a:pt x="97" y="63"/>
                        </a:lnTo>
                        <a:lnTo>
                          <a:pt x="97" y="61"/>
                        </a:lnTo>
                        <a:lnTo>
                          <a:pt x="97" y="61"/>
                        </a:lnTo>
                        <a:lnTo>
                          <a:pt x="97" y="61"/>
                        </a:lnTo>
                        <a:lnTo>
                          <a:pt x="97" y="59"/>
                        </a:lnTo>
                        <a:lnTo>
                          <a:pt x="97" y="59"/>
                        </a:lnTo>
                        <a:lnTo>
                          <a:pt x="97" y="57"/>
                        </a:lnTo>
                        <a:lnTo>
                          <a:pt x="97" y="57"/>
                        </a:lnTo>
                        <a:lnTo>
                          <a:pt x="97" y="57"/>
                        </a:lnTo>
                        <a:lnTo>
                          <a:pt x="97" y="55"/>
                        </a:lnTo>
                        <a:lnTo>
                          <a:pt x="97" y="55"/>
                        </a:lnTo>
                        <a:lnTo>
                          <a:pt x="97" y="53"/>
                        </a:lnTo>
                        <a:lnTo>
                          <a:pt x="97" y="53"/>
                        </a:lnTo>
                        <a:lnTo>
                          <a:pt x="97" y="53"/>
                        </a:lnTo>
                        <a:lnTo>
                          <a:pt x="97" y="51"/>
                        </a:lnTo>
                        <a:lnTo>
                          <a:pt x="97" y="51"/>
                        </a:lnTo>
                        <a:lnTo>
                          <a:pt x="97" y="49"/>
                        </a:lnTo>
                        <a:lnTo>
                          <a:pt x="97" y="49"/>
                        </a:lnTo>
                        <a:lnTo>
                          <a:pt x="97" y="47"/>
                        </a:lnTo>
                        <a:lnTo>
                          <a:pt x="97" y="47"/>
                        </a:lnTo>
                        <a:lnTo>
                          <a:pt x="97" y="46"/>
                        </a:lnTo>
                        <a:lnTo>
                          <a:pt x="97" y="46"/>
                        </a:lnTo>
                        <a:lnTo>
                          <a:pt x="97" y="46"/>
                        </a:lnTo>
                        <a:lnTo>
                          <a:pt x="97" y="46"/>
                        </a:lnTo>
                        <a:lnTo>
                          <a:pt x="97" y="44"/>
                        </a:lnTo>
                        <a:lnTo>
                          <a:pt x="97" y="44"/>
                        </a:lnTo>
                        <a:lnTo>
                          <a:pt x="95" y="44"/>
                        </a:lnTo>
                        <a:lnTo>
                          <a:pt x="95" y="42"/>
                        </a:lnTo>
                        <a:lnTo>
                          <a:pt x="95" y="42"/>
                        </a:lnTo>
                        <a:lnTo>
                          <a:pt x="95" y="40"/>
                        </a:lnTo>
                        <a:lnTo>
                          <a:pt x="95" y="40"/>
                        </a:lnTo>
                        <a:lnTo>
                          <a:pt x="95" y="38"/>
                        </a:lnTo>
                        <a:lnTo>
                          <a:pt x="95" y="38"/>
                        </a:lnTo>
                        <a:lnTo>
                          <a:pt x="95" y="38"/>
                        </a:lnTo>
                        <a:lnTo>
                          <a:pt x="95" y="36"/>
                        </a:lnTo>
                        <a:lnTo>
                          <a:pt x="95" y="36"/>
                        </a:lnTo>
                        <a:lnTo>
                          <a:pt x="95" y="36"/>
                        </a:lnTo>
                        <a:lnTo>
                          <a:pt x="95" y="34"/>
                        </a:lnTo>
                        <a:lnTo>
                          <a:pt x="95" y="34"/>
                        </a:lnTo>
                        <a:lnTo>
                          <a:pt x="95" y="32"/>
                        </a:lnTo>
                        <a:lnTo>
                          <a:pt x="95" y="32"/>
                        </a:lnTo>
                        <a:lnTo>
                          <a:pt x="93" y="32"/>
                        </a:lnTo>
                        <a:lnTo>
                          <a:pt x="93" y="30"/>
                        </a:lnTo>
                        <a:lnTo>
                          <a:pt x="93" y="30"/>
                        </a:lnTo>
                        <a:lnTo>
                          <a:pt x="93" y="28"/>
                        </a:lnTo>
                        <a:lnTo>
                          <a:pt x="93" y="28"/>
                        </a:lnTo>
                        <a:lnTo>
                          <a:pt x="93" y="28"/>
                        </a:lnTo>
                        <a:lnTo>
                          <a:pt x="93" y="28"/>
                        </a:lnTo>
                        <a:lnTo>
                          <a:pt x="93" y="26"/>
                        </a:lnTo>
                        <a:lnTo>
                          <a:pt x="93" y="26"/>
                        </a:lnTo>
                        <a:lnTo>
                          <a:pt x="93" y="24"/>
                        </a:lnTo>
                        <a:lnTo>
                          <a:pt x="93" y="24"/>
                        </a:lnTo>
                        <a:lnTo>
                          <a:pt x="93" y="23"/>
                        </a:lnTo>
                        <a:lnTo>
                          <a:pt x="93" y="23"/>
                        </a:lnTo>
                        <a:lnTo>
                          <a:pt x="93" y="21"/>
                        </a:lnTo>
                        <a:lnTo>
                          <a:pt x="93" y="21"/>
                        </a:lnTo>
                        <a:lnTo>
                          <a:pt x="93" y="21"/>
                        </a:lnTo>
                        <a:lnTo>
                          <a:pt x="93" y="21"/>
                        </a:lnTo>
                        <a:lnTo>
                          <a:pt x="93" y="19"/>
                        </a:lnTo>
                        <a:lnTo>
                          <a:pt x="93" y="19"/>
                        </a:lnTo>
                        <a:lnTo>
                          <a:pt x="93" y="19"/>
                        </a:lnTo>
                        <a:lnTo>
                          <a:pt x="93" y="17"/>
                        </a:lnTo>
                        <a:lnTo>
                          <a:pt x="93" y="17"/>
                        </a:lnTo>
                        <a:lnTo>
                          <a:pt x="93" y="17"/>
                        </a:lnTo>
                        <a:lnTo>
                          <a:pt x="93" y="15"/>
                        </a:lnTo>
                        <a:lnTo>
                          <a:pt x="95" y="15"/>
                        </a:lnTo>
                        <a:lnTo>
                          <a:pt x="95" y="15"/>
                        </a:lnTo>
                        <a:lnTo>
                          <a:pt x="95" y="17"/>
                        </a:lnTo>
                        <a:lnTo>
                          <a:pt x="97" y="17"/>
                        </a:lnTo>
                        <a:lnTo>
                          <a:pt x="97" y="17"/>
                        </a:lnTo>
                        <a:lnTo>
                          <a:pt x="97" y="15"/>
                        </a:lnTo>
                        <a:lnTo>
                          <a:pt x="97" y="15"/>
                        </a:lnTo>
                        <a:lnTo>
                          <a:pt x="99" y="15"/>
                        </a:lnTo>
                        <a:lnTo>
                          <a:pt x="99" y="15"/>
                        </a:lnTo>
                        <a:lnTo>
                          <a:pt x="99" y="15"/>
                        </a:lnTo>
                        <a:lnTo>
                          <a:pt x="99" y="15"/>
                        </a:lnTo>
                        <a:lnTo>
                          <a:pt x="101" y="15"/>
                        </a:lnTo>
                        <a:lnTo>
                          <a:pt x="101" y="15"/>
                        </a:lnTo>
                        <a:lnTo>
                          <a:pt x="101" y="13"/>
                        </a:lnTo>
                        <a:lnTo>
                          <a:pt x="103" y="13"/>
                        </a:lnTo>
                        <a:lnTo>
                          <a:pt x="103" y="13"/>
                        </a:lnTo>
                        <a:lnTo>
                          <a:pt x="103" y="13"/>
                        </a:lnTo>
                        <a:lnTo>
                          <a:pt x="103" y="13"/>
                        </a:lnTo>
                        <a:lnTo>
                          <a:pt x="103" y="13"/>
                        </a:lnTo>
                        <a:lnTo>
                          <a:pt x="103" y="11"/>
                        </a:lnTo>
                        <a:lnTo>
                          <a:pt x="103" y="11"/>
                        </a:lnTo>
                        <a:lnTo>
                          <a:pt x="105" y="11"/>
                        </a:lnTo>
                        <a:lnTo>
                          <a:pt x="105" y="9"/>
                        </a:lnTo>
                        <a:lnTo>
                          <a:pt x="105" y="9"/>
                        </a:lnTo>
                        <a:lnTo>
                          <a:pt x="105" y="7"/>
                        </a:lnTo>
                        <a:lnTo>
                          <a:pt x="103" y="7"/>
                        </a:lnTo>
                        <a:lnTo>
                          <a:pt x="103" y="7"/>
                        </a:lnTo>
                        <a:lnTo>
                          <a:pt x="103" y="5"/>
                        </a:lnTo>
                        <a:lnTo>
                          <a:pt x="103" y="5"/>
                        </a:lnTo>
                        <a:lnTo>
                          <a:pt x="103" y="5"/>
                        </a:lnTo>
                        <a:lnTo>
                          <a:pt x="103" y="5"/>
                        </a:lnTo>
                        <a:lnTo>
                          <a:pt x="103" y="3"/>
                        </a:lnTo>
                        <a:lnTo>
                          <a:pt x="103" y="3"/>
                        </a:lnTo>
                        <a:lnTo>
                          <a:pt x="103" y="3"/>
                        </a:lnTo>
                        <a:lnTo>
                          <a:pt x="105" y="3"/>
                        </a:lnTo>
                        <a:lnTo>
                          <a:pt x="105" y="3"/>
                        </a:lnTo>
                        <a:lnTo>
                          <a:pt x="107" y="3"/>
                        </a:lnTo>
                        <a:lnTo>
                          <a:pt x="107" y="3"/>
                        </a:lnTo>
                        <a:lnTo>
                          <a:pt x="107" y="1"/>
                        </a:lnTo>
                        <a:lnTo>
                          <a:pt x="107" y="1"/>
                        </a:lnTo>
                        <a:lnTo>
                          <a:pt x="107" y="1"/>
                        </a:lnTo>
                        <a:lnTo>
                          <a:pt x="109" y="1"/>
                        </a:lnTo>
                        <a:lnTo>
                          <a:pt x="109" y="0"/>
                        </a:lnTo>
                        <a:lnTo>
                          <a:pt x="109" y="0"/>
                        </a:lnTo>
                        <a:lnTo>
                          <a:pt x="109" y="0"/>
                        </a:lnTo>
                        <a:lnTo>
                          <a:pt x="109" y="1"/>
                        </a:lnTo>
                        <a:lnTo>
                          <a:pt x="109" y="1"/>
                        </a:lnTo>
                        <a:lnTo>
                          <a:pt x="111" y="1"/>
                        </a:lnTo>
                        <a:lnTo>
                          <a:pt x="111" y="3"/>
                        </a:lnTo>
                        <a:lnTo>
                          <a:pt x="111" y="3"/>
                        </a:lnTo>
                        <a:lnTo>
                          <a:pt x="111" y="3"/>
                        </a:lnTo>
                        <a:lnTo>
                          <a:pt x="113" y="3"/>
                        </a:lnTo>
                        <a:lnTo>
                          <a:pt x="113" y="5"/>
                        </a:lnTo>
                        <a:lnTo>
                          <a:pt x="113" y="5"/>
                        </a:lnTo>
                        <a:lnTo>
                          <a:pt x="113" y="5"/>
                        </a:lnTo>
                        <a:lnTo>
                          <a:pt x="113" y="5"/>
                        </a:lnTo>
                        <a:lnTo>
                          <a:pt x="113" y="7"/>
                        </a:lnTo>
                        <a:lnTo>
                          <a:pt x="113" y="7"/>
                        </a:lnTo>
                        <a:lnTo>
                          <a:pt x="113" y="9"/>
                        </a:lnTo>
                        <a:lnTo>
                          <a:pt x="113" y="9"/>
                        </a:lnTo>
                        <a:lnTo>
                          <a:pt x="113" y="9"/>
                        </a:lnTo>
                        <a:lnTo>
                          <a:pt x="114" y="9"/>
                        </a:lnTo>
                        <a:lnTo>
                          <a:pt x="114" y="9"/>
                        </a:lnTo>
                        <a:lnTo>
                          <a:pt x="114" y="9"/>
                        </a:lnTo>
                        <a:lnTo>
                          <a:pt x="114" y="11"/>
                        </a:lnTo>
                        <a:lnTo>
                          <a:pt x="116" y="11"/>
                        </a:lnTo>
                        <a:lnTo>
                          <a:pt x="116" y="11"/>
                        </a:lnTo>
                        <a:lnTo>
                          <a:pt x="116" y="13"/>
                        </a:lnTo>
                        <a:lnTo>
                          <a:pt x="114" y="13"/>
                        </a:lnTo>
                        <a:lnTo>
                          <a:pt x="114" y="13"/>
                        </a:lnTo>
                        <a:lnTo>
                          <a:pt x="114" y="13"/>
                        </a:lnTo>
                        <a:lnTo>
                          <a:pt x="116" y="13"/>
                        </a:lnTo>
                        <a:lnTo>
                          <a:pt x="116" y="15"/>
                        </a:lnTo>
                        <a:lnTo>
                          <a:pt x="116" y="15"/>
                        </a:lnTo>
                        <a:lnTo>
                          <a:pt x="116" y="15"/>
                        </a:lnTo>
                        <a:lnTo>
                          <a:pt x="116" y="17"/>
                        </a:lnTo>
                        <a:lnTo>
                          <a:pt x="116" y="17"/>
                        </a:lnTo>
                        <a:lnTo>
                          <a:pt x="116" y="19"/>
                        </a:lnTo>
                        <a:lnTo>
                          <a:pt x="116" y="19"/>
                        </a:lnTo>
                        <a:lnTo>
                          <a:pt x="118" y="19"/>
                        </a:lnTo>
                        <a:lnTo>
                          <a:pt x="118" y="21"/>
                        </a:lnTo>
                        <a:lnTo>
                          <a:pt x="118" y="21"/>
                        </a:lnTo>
                        <a:lnTo>
                          <a:pt x="118" y="21"/>
                        </a:lnTo>
                        <a:lnTo>
                          <a:pt x="118" y="23"/>
                        </a:lnTo>
                        <a:lnTo>
                          <a:pt x="118" y="23"/>
                        </a:lnTo>
                        <a:lnTo>
                          <a:pt x="118" y="24"/>
                        </a:lnTo>
                        <a:lnTo>
                          <a:pt x="118" y="24"/>
                        </a:lnTo>
                        <a:lnTo>
                          <a:pt x="118" y="24"/>
                        </a:lnTo>
                        <a:lnTo>
                          <a:pt x="118" y="26"/>
                        </a:lnTo>
                        <a:lnTo>
                          <a:pt x="118" y="26"/>
                        </a:lnTo>
                        <a:lnTo>
                          <a:pt x="118" y="26"/>
                        </a:lnTo>
                        <a:lnTo>
                          <a:pt x="118" y="28"/>
                        </a:lnTo>
                        <a:lnTo>
                          <a:pt x="118" y="28"/>
                        </a:lnTo>
                        <a:lnTo>
                          <a:pt x="118" y="28"/>
                        </a:lnTo>
                        <a:lnTo>
                          <a:pt x="118" y="28"/>
                        </a:lnTo>
                        <a:lnTo>
                          <a:pt x="118" y="28"/>
                        </a:lnTo>
                        <a:lnTo>
                          <a:pt x="118" y="30"/>
                        </a:lnTo>
                        <a:lnTo>
                          <a:pt x="118" y="30"/>
                        </a:lnTo>
                        <a:lnTo>
                          <a:pt x="120" y="30"/>
                        </a:lnTo>
                        <a:lnTo>
                          <a:pt x="120" y="30"/>
                        </a:lnTo>
                        <a:lnTo>
                          <a:pt x="120" y="32"/>
                        </a:lnTo>
                        <a:lnTo>
                          <a:pt x="120" y="32"/>
                        </a:lnTo>
                        <a:lnTo>
                          <a:pt x="120" y="32"/>
                        </a:lnTo>
                        <a:lnTo>
                          <a:pt x="122" y="32"/>
                        </a:lnTo>
                        <a:lnTo>
                          <a:pt x="122" y="34"/>
                        </a:lnTo>
                        <a:lnTo>
                          <a:pt x="122" y="34"/>
                        </a:lnTo>
                        <a:lnTo>
                          <a:pt x="124" y="34"/>
                        </a:lnTo>
                        <a:lnTo>
                          <a:pt x="124" y="34"/>
                        </a:lnTo>
                        <a:lnTo>
                          <a:pt x="124" y="34"/>
                        </a:lnTo>
                        <a:lnTo>
                          <a:pt x="124" y="36"/>
                        </a:lnTo>
                        <a:lnTo>
                          <a:pt x="124" y="36"/>
                        </a:lnTo>
                        <a:lnTo>
                          <a:pt x="124" y="36"/>
                        </a:lnTo>
                        <a:lnTo>
                          <a:pt x="126" y="36"/>
                        </a:lnTo>
                        <a:lnTo>
                          <a:pt x="126" y="36"/>
                        </a:lnTo>
                        <a:lnTo>
                          <a:pt x="126" y="36"/>
                        </a:lnTo>
                        <a:lnTo>
                          <a:pt x="126" y="36"/>
                        </a:lnTo>
                        <a:lnTo>
                          <a:pt x="126" y="38"/>
                        </a:lnTo>
                        <a:lnTo>
                          <a:pt x="128" y="38"/>
                        </a:lnTo>
                        <a:lnTo>
                          <a:pt x="128" y="38"/>
                        </a:lnTo>
                        <a:lnTo>
                          <a:pt x="128" y="40"/>
                        </a:lnTo>
                        <a:lnTo>
                          <a:pt x="126" y="40"/>
                        </a:lnTo>
                        <a:lnTo>
                          <a:pt x="126" y="40"/>
                        </a:lnTo>
                        <a:lnTo>
                          <a:pt x="126" y="40"/>
                        </a:lnTo>
                        <a:lnTo>
                          <a:pt x="126" y="42"/>
                        </a:lnTo>
                        <a:lnTo>
                          <a:pt x="126" y="42"/>
                        </a:lnTo>
                        <a:lnTo>
                          <a:pt x="126" y="42"/>
                        </a:lnTo>
                        <a:lnTo>
                          <a:pt x="126" y="44"/>
                        </a:lnTo>
                        <a:lnTo>
                          <a:pt x="124" y="44"/>
                        </a:lnTo>
                        <a:lnTo>
                          <a:pt x="124" y="44"/>
                        </a:lnTo>
                        <a:lnTo>
                          <a:pt x="124" y="44"/>
                        </a:lnTo>
                        <a:lnTo>
                          <a:pt x="124" y="46"/>
                        </a:lnTo>
                        <a:lnTo>
                          <a:pt x="124" y="46"/>
                        </a:lnTo>
                        <a:lnTo>
                          <a:pt x="124" y="46"/>
                        </a:lnTo>
                        <a:lnTo>
                          <a:pt x="124" y="46"/>
                        </a:lnTo>
                        <a:lnTo>
                          <a:pt x="124" y="46"/>
                        </a:lnTo>
                        <a:lnTo>
                          <a:pt x="124" y="46"/>
                        </a:lnTo>
                        <a:lnTo>
                          <a:pt x="124" y="47"/>
                        </a:lnTo>
                        <a:lnTo>
                          <a:pt x="126" y="47"/>
                        </a:lnTo>
                        <a:lnTo>
                          <a:pt x="126" y="47"/>
                        </a:lnTo>
                        <a:lnTo>
                          <a:pt x="126" y="49"/>
                        </a:lnTo>
                        <a:lnTo>
                          <a:pt x="126" y="49"/>
                        </a:lnTo>
                        <a:lnTo>
                          <a:pt x="126" y="51"/>
                        </a:lnTo>
                        <a:lnTo>
                          <a:pt x="126" y="51"/>
                        </a:lnTo>
                        <a:lnTo>
                          <a:pt x="124" y="51"/>
                        </a:lnTo>
                        <a:lnTo>
                          <a:pt x="124" y="51"/>
                        </a:lnTo>
                        <a:lnTo>
                          <a:pt x="124" y="51"/>
                        </a:lnTo>
                        <a:lnTo>
                          <a:pt x="124" y="53"/>
                        </a:lnTo>
                        <a:lnTo>
                          <a:pt x="122" y="53"/>
                        </a:lnTo>
                        <a:lnTo>
                          <a:pt x="122" y="53"/>
                        </a:lnTo>
                        <a:lnTo>
                          <a:pt x="120" y="53"/>
                        </a:lnTo>
                        <a:lnTo>
                          <a:pt x="120" y="53"/>
                        </a:lnTo>
                        <a:lnTo>
                          <a:pt x="122" y="53"/>
                        </a:lnTo>
                        <a:lnTo>
                          <a:pt x="122" y="53"/>
                        </a:lnTo>
                        <a:lnTo>
                          <a:pt x="122" y="53"/>
                        </a:lnTo>
                        <a:lnTo>
                          <a:pt x="122" y="55"/>
                        </a:lnTo>
                        <a:lnTo>
                          <a:pt x="122" y="55"/>
                        </a:lnTo>
                        <a:lnTo>
                          <a:pt x="122" y="57"/>
                        </a:lnTo>
                        <a:lnTo>
                          <a:pt x="124" y="57"/>
                        </a:lnTo>
                        <a:lnTo>
                          <a:pt x="124" y="57"/>
                        </a:lnTo>
                        <a:lnTo>
                          <a:pt x="122" y="57"/>
                        </a:lnTo>
                        <a:lnTo>
                          <a:pt x="122" y="59"/>
                        </a:lnTo>
                        <a:lnTo>
                          <a:pt x="122" y="59"/>
                        </a:lnTo>
                        <a:lnTo>
                          <a:pt x="122" y="59"/>
                        </a:lnTo>
                        <a:lnTo>
                          <a:pt x="122" y="61"/>
                        </a:lnTo>
                        <a:lnTo>
                          <a:pt x="122" y="61"/>
                        </a:lnTo>
                        <a:lnTo>
                          <a:pt x="122" y="61"/>
                        </a:lnTo>
                        <a:lnTo>
                          <a:pt x="124" y="61"/>
                        </a:lnTo>
                        <a:lnTo>
                          <a:pt x="124" y="61"/>
                        </a:lnTo>
                        <a:lnTo>
                          <a:pt x="124" y="61"/>
                        </a:lnTo>
                        <a:lnTo>
                          <a:pt x="124" y="61"/>
                        </a:lnTo>
                        <a:lnTo>
                          <a:pt x="126" y="61"/>
                        </a:lnTo>
                        <a:lnTo>
                          <a:pt x="126" y="63"/>
                        </a:lnTo>
                        <a:lnTo>
                          <a:pt x="126" y="63"/>
                        </a:lnTo>
                        <a:lnTo>
                          <a:pt x="126" y="63"/>
                        </a:lnTo>
                        <a:lnTo>
                          <a:pt x="126" y="63"/>
                        </a:lnTo>
                        <a:lnTo>
                          <a:pt x="126" y="65"/>
                        </a:lnTo>
                        <a:lnTo>
                          <a:pt x="126" y="65"/>
                        </a:lnTo>
                        <a:lnTo>
                          <a:pt x="126" y="65"/>
                        </a:lnTo>
                        <a:lnTo>
                          <a:pt x="126" y="65"/>
                        </a:lnTo>
                        <a:lnTo>
                          <a:pt x="126" y="67"/>
                        </a:lnTo>
                        <a:lnTo>
                          <a:pt x="126" y="67"/>
                        </a:lnTo>
                        <a:lnTo>
                          <a:pt x="126" y="69"/>
                        </a:lnTo>
                        <a:lnTo>
                          <a:pt x="126" y="69"/>
                        </a:lnTo>
                        <a:lnTo>
                          <a:pt x="126" y="69"/>
                        </a:lnTo>
                        <a:lnTo>
                          <a:pt x="126" y="69"/>
                        </a:lnTo>
                        <a:lnTo>
                          <a:pt x="126" y="70"/>
                        </a:lnTo>
                        <a:lnTo>
                          <a:pt x="126" y="70"/>
                        </a:lnTo>
                        <a:lnTo>
                          <a:pt x="128" y="70"/>
                        </a:lnTo>
                        <a:lnTo>
                          <a:pt x="128" y="70"/>
                        </a:lnTo>
                        <a:lnTo>
                          <a:pt x="128" y="70"/>
                        </a:lnTo>
                        <a:lnTo>
                          <a:pt x="130" y="70"/>
                        </a:lnTo>
                        <a:lnTo>
                          <a:pt x="130" y="72"/>
                        </a:lnTo>
                        <a:lnTo>
                          <a:pt x="130" y="72"/>
                        </a:lnTo>
                        <a:lnTo>
                          <a:pt x="130" y="72"/>
                        </a:lnTo>
                        <a:lnTo>
                          <a:pt x="130" y="74"/>
                        </a:lnTo>
                        <a:lnTo>
                          <a:pt x="130" y="74"/>
                        </a:lnTo>
                        <a:lnTo>
                          <a:pt x="130" y="74"/>
                        </a:lnTo>
                        <a:lnTo>
                          <a:pt x="130" y="76"/>
                        </a:lnTo>
                        <a:lnTo>
                          <a:pt x="132" y="76"/>
                        </a:lnTo>
                        <a:lnTo>
                          <a:pt x="132" y="76"/>
                        </a:lnTo>
                        <a:lnTo>
                          <a:pt x="132" y="76"/>
                        </a:lnTo>
                        <a:lnTo>
                          <a:pt x="132" y="76"/>
                        </a:lnTo>
                        <a:lnTo>
                          <a:pt x="132" y="78"/>
                        </a:lnTo>
                        <a:lnTo>
                          <a:pt x="132" y="78"/>
                        </a:lnTo>
                        <a:lnTo>
                          <a:pt x="132" y="80"/>
                        </a:lnTo>
                        <a:lnTo>
                          <a:pt x="132" y="80"/>
                        </a:lnTo>
                        <a:lnTo>
                          <a:pt x="132" y="82"/>
                        </a:lnTo>
                        <a:lnTo>
                          <a:pt x="132" y="82"/>
                        </a:lnTo>
                        <a:lnTo>
                          <a:pt x="132" y="84"/>
                        </a:lnTo>
                        <a:lnTo>
                          <a:pt x="132" y="84"/>
                        </a:lnTo>
                        <a:lnTo>
                          <a:pt x="134" y="84"/>
                        </a:lnTo>
                        <a:lnTo>
                          <a:pt x="134" y="86"/>
                        </a:lnTo>
                        <a:lnTo>
                          <a:pt x="134" y="86"/>
                        </a:lnTo>
                        <a:lnTo>
                          <a:pt x="134" y="86"/>
                        </a:lnTo>
                        <a:lnTo>
                          <a:pt x="134" y="86"/>
                        </a:lnTo>
                        <a:lnTo>
                          <a:pt x="134" y="86"/>
                        </a:lnTo>
                        <a:lnTo>
                          <a:pt x="134" y="88"/>
                        </a:lnTo>
                        <a:lnTo>
                          <a:pt x="134" y="88"/>
                        </a:lnTo>
                        <a:lnTo>
                          <a:pt x="134" y="90"/>
                        </a:lnTo>
                        <a:lnTo>
                          <a:pt x="134" y="90"/>
                        </a:lnTo>
                        <a:lnTo>
                          <a:pt x="134" y="90"/>
                        </a:lnTo>
                        <a:lnTo>
                          <a:pt x="134" y="92"/>
                        </a:lnTo>
                        <a:lnTo>
                          <a:pt x="134" y="92"/>
                        </a:lnTo>
                        <a:lnTo>
                          <a:pt x="134" y="92"/>
                        </a:lnTo>
                        <a:lnTo>
                          <a:pt x="136" y="92"/>
                        </a:lnTo>
                        <a:lnTo>
                          <a:pt x="136" y="93"/>
                        </a:lnTo>
                        <a:lnTo>
                          <a:pt x="136" y="93"/>
                        </a:lnTo>
                        <a:lnTo>
                          <a:pt x="136" y="93"/>
                        </a:lnTo>
                        <a:lnTo>
                          <a:pt x="136" y="93"/>
                        </a:lnTo>
                        <a:lnTo>
                          <a:pt x="136" y="95"/>
                        </a:lnTo>
                        <a:lnTo>
                          <a:pt x="136" y="95"/>
                        </a:lnTo>
                        <a:lnTo>
                          <a:pt x="136" y="95"/>
                        </a:lnTo>
                        <a:lnTo>
                          <a:pt x="136" y="97"/>
                        </a:lnTo>
                        <a:lnTo>
                          <a:pt x="136" y="97"/>
                        </a:lnTo>
                        <a:lnTo>
                          <a:pt x="136" y="97"/>
                        </a:lnTo>
                        <a:lnTo>
                          <a:pt x="136" y="99"/>
                        </a:lnTo>
                        <a:lnTo>
                          <a:pt x="136" y="99"/>
                        </a:lnTo>
                        <a:lnTo>
                          <a:pt x="136" y="99"/>
                        </a:lnTo>
                        <a:lnTo>
                          <a:pt x="136" y="101"/>
                        </a:lnTo>
                        <a:lnTo>
                          <a:pt x="137" y="101"/>
                        </a:lnTo>
                        <a:lnTo>
                          <a:pt x="137" y="101"/>
                        </a:lnTo>
                        <a:lnTo>
                          <a:pt x="137" y="101"/>
                        </a:lnTo>
                        <a:lnTo>
                          <a:pt x="137" y="103"/>
                        </a:lnTo>
                        <a:lnTo>
                          <a:pt x="137" y="103"/>
                        </a:lnTo>
                        <a:lnTo>
                          <a:pt x="137" y="103"/>
                        </a:lnTo>
                        <a:lnTo>
                          <a:pt x="137" y="103"/>
                        </a:lnTo>
                        <a:lnTo>
                          <a:pt x="137" y="105"/>
                        </a:lnTo>
                        <a:lnTo>
                          <a:pt x="137" y="105"/>
                        </a:lnTo>
                        <a:lnTo>
                          <a:pt x="137" y="107"/>
                        </a:lnTo>
                        <a:lnTo>
                          <a:pt x="137" y="107"/>
                        </a:lnTo>
                        <a:lnTo>
                          <a:pt x="137" y="109"/>
                        </a:lnTo>
                        <a:lnTo>
                          <a:pt x="137" y="109"/>
                        </a:lnTo>
                        <a:lnTo>
                          <a:pt x="137" y="109"/>
                        </a:lnTo>
                        <a:lnTo>
                          <a:pt x="139" y="109"/>
                        </a:lnTo>
                        <a:lnTo>
                          <a:pt x="139" y="109"/>
                        </a:lnTo>
                        <a:lnTo>
                          <a:pt x="139" y="109"/>
                        </a:lnTo>
                        <a:lnTo>
                          <a:pt x="139" y="109"/>
                        </a:lnTo>
                        <a:lnTo>
                          <a:pt x="141" y="109"/>
                        </a:lnTo>
                        <a:lnTo>
                          <a:pt x="141" y="109"/>
                        </a:lnTo>
                        <a:lnTo>
                          <a:pt x="141" y="109"/>
                        </a:lnTo>
                        <a:lnTo>
                          <a:pt x="143" y="109"/>
                        </a:lnTo>
                        <a:lnTo>
                          <a:pt x="143" y="109"/>
                        </a:lnTo>
                        <a:lnTo>
                          <a:pt x="145" y="109"/>
                        </a:lnTo>
                        <a:lnTo>
                          <a:pt x="145" y="109"/>
                        </a:lnTo>
                        <a:lnTo>
                          <a:pt x="145" y="109"/>
                        </a:lnTo>
                        <a:lnTo>
                          <a:pt x="145" y="109"/>
                        </a:lnTo>
                        <a:lnTo>
                          <a:pt x="147" y="109"/>
                        </a:lnTo>
                        <a:lnTo>
                          <a:pt x="147" y="109"/>
                        </a:lnTo>
                        <a:lnTo>
                          <a:pt x="147" y="109"/>
                        </a:lnTo>
                        <a:lnTo>
                          <a:pt x="149" y="109"/>
                        </a:lnTo>
                        <a:lnTo>
                          <a:pt x="149" y="109"/>
                        </a:lnTo>
                        <a:lnTo>
                          <a:pt x="149" y="109"/>
                        </a:lnTo>
                        <a:lnTo>
                          <a:pt x="149" y="109"/>
                        </a:lnTo>
                        <a:lnTo>
                          <a:pt x="151" y="109"/>
                        </a:lnTo>
                        <a:lnTo>
                          <a:pt x="151" y="109"/>
                        </a:lnTo>
                        <a:lnTo>
                          <a:pt x="151" y="109"/>
                        </a:lnTo>
                        <a:lnTo>
                          <a:pt x="151" y="111"/>
                        </a:lnTo>
                        <a:lnTo>
                          <a:pt x="151" y="111"/>
                        </a:lnTo>
                        <a:lnTo>
                          <a:pt x="151" y="111"/>
                        </a:lnTo>
                        <a:lnTo>
                          <a:pt x="153" y="111"/>
                        </a:lnTo>
                        <a:lnTo>
                          <a:pt x="153" y="113"/>
                        </a:lnTo>
                        <a:lnTo>
                          <a:pt x="153" y="113"/>
                        </a:lnTo>
                        <a:lnTo>
                          <a:pt x="153" y="115"/>
                        </a:lnTo>
                        <a:lnTo>
                          <a:pt x="151" y="115"/>
                        </a:lnTo>
                        <a:lnTo>
                          <a:pt x="151" y="115"/>
                        </a:lnTo>
                        <a:lnTo>
                          <a:pt x="151" y="116"/>
                        </a:lnTo>
                        <a:lnTo>
                          <a:pt x="151" y="116"/>
                        </a:lnTo>
                        <a:lnTo>
                          <a:pt x="151" y="116"/>
                        </a:lnTo>
                        <a:lnTo>
                          <a:pt x="151" y="116"/>
                        </a:lnTo>
                        <a:lnTo>
                          <a:pt x="151" y="118"/>
                        </a:lnTo>
                        <a:lnTo>
                          <a:pt x="151" y="118"/>
                        </a:lnTo>
                        <a:lnTo>
                          <a:pt x="151" y="120"/>
                        </a:lnTo>
                        <a:lnTo>
                          <a:pt x="151" y="120"/>
                        </a:lnTo>
                        <a:lnTo>
                          <a:pt x="151" y="120"/>
                        </a:lnTo>
                        <a:lnTo>
                          <a:pt x="151" y="122"/>
                        </a:lnTo>
                        <a:lnTo>
                          <a:pt x="151" y="122"/>
                        </a:lnTo>
                        <a:lnTo>
                          <a:pt x="149" y="122"/>
                        </a:lnTo>
                        <a:lnTo>
                          <a:pt x="149" y="124"/>
                        </a:lnTo>
                        <a:lnTo>
                          <a:pt x="149" y="124"/>
                        </a:lnTo>
                        <a:lnTo>
                          <a:pt x="149" y="124"/>
                        </a:lnTo>
                        <a:lnTo>
                          <a:pt x="149" y="124"/>
                        </a:lnTo>
                        <a:lnTo>
                          <a:pt x="149" y="126"/>
                        </a:lnTo>
                        <a:lnTo>
                          <a:pt x="149" y="126"/>
                        </a:lnTo>
                        <a:lnTo>
                          <a:pt x="149" y="128"/>
                        </a:lnTo>
                        <a:lnTo>
                          <a:pt x="147" y="128"/>
                        </a:lnTo>
                        <a:lnTo>
                          <a:pt x="147" y="128"/>
                        </a:lnTo>
                        <a:lnTo>
                          <a:pt x="147" y="130"/>
                        </a:lnTo>
                        <a:lnTo>
                          <a:pt x="147" y="130"/>
                        </a:lnTo>
                        <a:lnTo>
                          <a:pt x="147" y="130"/>
                        </a:lnTo>
                        <a:lnTo>
                          <a:pt x="147" y="132"/>
                        </a:lnTo>
                        <a:lnTo>
                          <a:pt x="147" y="132"/>
                        </a:lnTo>
                        <a:lnTo>
                          <a:pt x="147" y="132"/>
                        </a:lnTo>
                        <a:lnTo>
                          <a:pt x="147" y="132"/>
                        </a:lnTo>
                        <a:lnTo>
                          <a:pt x="147" y="134"/>
                        </a:lnTo>
                        <a:lnTo>
                          <a:pt x="145" y="134"/>
                        </a:lnTo>
                        <a:lnTo>
                          <a:pt x="145" y="134"/>
                        </a:lnTo>
                        <a:lnTo>
                          <a:pt x="145" y="134"/>
                        </a:lnTo>
                        <a:lnTo>
                          <a:pt x="145" y="134"/>
                        </a:lnTo>
                        <a:lnTo>
                          <a:pt x="143" y="134"/>
                        </a:lnTo>
                        <a:lnTo>
                          <a:pt x="143" y="136"/>
                        </a:lnTo>
                        <a:lnTo>
                          <a:pt x="143" y="136"/>
                        </a:lnTo>
                        <a:lnTo>
                          <a:pt x="141" y="136"/>
                        </a:lnTo>
                        <a:lnTo>
                          <a:pt x="141" y="136"/>
                        </a:lnTo>
                        <a:lnTo>
                          <a:pt x="141" y="136"/>
                        </a:lnTo>
                        <a:lnTo>
                          <a:pt x="141" y="136"/>
                        </a:lnTo>
                        <a:lnTo>
                          <a:pt x="139" y="136"/>
                        </a:lnTo>
                        <a:lnTo>
                          <a:pt x="139" y="138"/>
                        </a:lnTo>
                        <a:lnTo>
                          <a:pt x="139" y="138"/>
                        </a:lnTo>
                        <a:lnTo>
                          <a:pt x="139" y="138"/>
                        </a:lnTo>
                        <a:lnTo>
                          <a:pt x="137" y="138"/>
                        </a:lnTo>
                        <a:lnTo>
                          <a:pt x="137" y="138"/>
                        </a:lnTo>
                        <a:lnTo>
                          <a:pt x="137" y="138"/>
                        </a:lnTo>
                        <a:lnTo>
                          <a:pt x="136" y="138"/>
                        </a:lnTo>
                        <a:lnTo>
                          <a:pt x="136" y="139"/>
                        </a:lnTo>
                        <a:lnTo>
                          <a:pt x="136" y="139"/>
                        </a:lnTo>
                        <a:lnTo>
                          <a:pt x="136" y="139"/>
                        </a:lnTo>
                        <a:lnTo>
                          <a:pt x="134" y="139"/>
                        </a:lnTo>
                        <a:lnTo>
                          <a:pt x="134" y="139"/>
                        </a:lnTo>
                        <a:lnTo>
                          <a:pt x="134" y="139"/>
                        </a:lnTo>
                        <a:lnTo>
                          <a:pt x="134" y="139"/>
                        </a:lnTo>
                        <a:lnTo>
                          <a:pt x="132" y="139"/>
                        </a:lnTo>
                        <a:lnTo>
                          <a:pt x="132" y="141"/>
                        </a:lnTo>
                        <a:lnTo>
                          <a:pt x="132" y="141"/>
                        </a:lnTo>
                        <a:lnTo>
                          <a:pt x="130" y="141"/>
                        </a:lnTo>
                        <a:lnTo>
                          <a:pt x="130" y="141"/>
                        </a:lnTo>
                        <a:lnTo>
                          <a:pt x="130" y="141"/>
                        </a:lnTo>
                        <a:lnTo>
                          <a:pt x="130" y="141"/>
                        </a:lnTo>
                        <a:lnTo>
                          <a:pt x="130" y="141"/>
                        </a:lnTo>
                        <a:lnTo>
                          <a:pt x="128" y="141"/>
                        </a:lnTo>
                        <a:lnTo>
                          <a:pt x="128" y="143"/>
                        </a:lnTo>
                        <a:lnTo>
                          <a:pt x="128" y="143"/>
                        </a:lnTo>
                        <a:lnTo>
                          <a:pt x="128" y="143"/>
                        </a:lnTo>
                        <a:lnTo>
                          <a:pt x="128" y="145"/>
                        </a:lnTo>
                        <a:lnTo>
                          <a:pt x="126" y="145"/>
                        </a:lnTo>
                        <a:lnTo>
                          <a:pt x="126" y="145"/>
                        </a:lnTo>
                        <a:lnTo>
                          <a:pt x="126" y="145"/>
                        </a:lnTo>
                        <a:lnTo>
                          <a:pt x="126" y="147"/>
                        </a:lnTo>
                        <a:lnTo>
                          <a:pt x="126" y="147"/>
                        </a:lnTo>
                        <a:lnTo>
                          <a:pt x="126" y="147"/>
                        </a:lnTo>
                        <a:lnTo>
                          <a:pt x="126" y="149"/>
                        </a:lnTo>
                        <a:lnTo>
                          <a:pt x="124" y="149"/>
                        </a:lnTo>
                        <a:lnTo>
                          <a:pt x="124" y="149"/>
                        </a:lnTo>
                        <a:lnTo>
                          <a:pt x="124" y="149"/>
                        </a:lnTo>
                        <a:lnTo>
                          <a:pt x="126" y="149"/>
                        </a:lnTo>
                        <a:lnTo>
                          <a:pt x="126" y="151"/>
                        </a:lnTo>
                        <a:lnTo>
                          <a:pt x="126" y="151"/>
                        </a:lnTo>
                        <a:lnTo>
                          <a:pt x="126" y="151"/>
                        </a:lnTo>
                        <a:lnTo>
                          <a:pt x="126" y="151"/>
                        </a:lnTo>
                        <a:lnTo>
                          <a:pt x="126" y="153"/>
                        </a:lnTo>
                        <a:lnTo>
                          <a:pt x="128" y="153"/>
                        </a:lnTo>
                        <a:lnTo>
                          <a:pt x="128" y="153"/>
                        </a:lnTo>
                        <a:lnTo>
                          <a:pt x="128" y="155"/>
                        </a:lnTo>
                        <a:lnTo>
                          <a:pt x="128" y="155"/>
                        </a:lnTo>
                        <a:lnTo>
                          <a:pt x="128" y="155"/>
                        </a:lnTo>
                        <a:lnTo>
                          <a:pt x="128" y="157"/>
                        </a:lnTo>
                        <a:lnTo>
                          <a:pt x="128" y="157"/>
                        </a:lnTo>
                        <a:lnTo>
                          <a:pt x="126" y="157"/>
                        </a:lnTo>
                        <a:lnTo>
                          <a:pt x="126" y="157"/>
                        </a:lnTo>
                        <a:lnTo>
                          <a:pt x="126" y="157"/>
                        </a:lnTo>
                        <a:lnTo>
                          <a:pt x="126" y="157"/>
                        </a:lnTo>
                        <a:lnTo>
                          <a:pt x="124" y="157"/>
                        </a:lnTo>
                        <a:lnTo>
                          <a:pt x="124" y="157"/>
                        </a:lnTo>
                        <a:lnTo>
                          <a:pt x="124" y="159"/>
                        </a:lnTo>
                        <a:lnTo>
                          <a:pt x="124" y="159"/>
                        </a:lnTo>
                        <a:lnTo>
                          <a:pt x="126" y="159"/>
                        </a:lnTo>
                        <a:lnTo>
                          <a:pt x="126" y="160"/>
                        </a:lnTo>
                        <a:lnTo>
                          <a:pt x="126" y="160"/>
                        </a:lnTo>
                        <a:lnTo>
                          <a:pt x="124" y="160"/>
                        </a:lnTo>
                        <a:lnTo>
                          <a:pt x="124" y="162"/>
                        </a:lnTo>
                        <a:lnTo>
                          <a:pt x="124" y="162"/>
                        </a:lnTo>
                        <a:lnTo>
                          <a:pt x="124" y="164"/>
                        </a:lnTo>
                        <a:lnTo>
                          <a:pt x="126" y="164"/>
                        </a:lnTo>
                        <a:lnTo>
                          <a:pt x="126" y="164"/>
                        </a:lnTo>
                        <a:lnTo>
                          <a:pt x="126" y="164"/>
                        </a:lnTo>
                        <a:lnTo>
                          <a:pt x="126" y="166"/>
                        </a:lnTo>
                        <a:lnTo>
                          <a:pt x="124" y="166"/>
                        </a:lnTo>
                        <a:lnTo>
                          <a:pt x="124" y="166"/>
                        </a:lnTo>
                        <a:lnTo>
                          <a:pt x="126" y="166"/>
                        </a:lnTo>
                        <a:lnTo>
                          <a:pt x="126" y="166"/>
                        </a:lnTo>
                        <a:lnTo>
                          <a:pt x="126" y="168"/>
                        </a:lnTo>
                        <a:lnTo>
                          <a:pt x="126" y="168"/>
                        </a:lnTo>
                        <a:lnTo>
                          <a:pt x="126" y="168"/>
                        </a:lnTo>
                        <a:lnTo>
                          <a:pt x="126" y="170"/>
                        </a:lnTo>
                        <a:lnTo>
                          <a:pt x="126" y="170"/>
                        </a:lnTo>
                        <a:lnTo>
                          <a:pt x="126" y="172"/>
                        </a:lnTo>
                        <a:lnTo>
                          <a:pt x="126" y="172"/>
                        </a:lnTo>
                        <a:lnTo>
                          <a:pt x="126" y="172"/>
                        </a:lnTo>
                        <a:lnTo>
                          <a:pt x="128" y="172"/>
                        </a:lnTo>
                        <a:lnTo>
                          <a:pt x="128" y="174"/>
                        </a:lnTo>
                        <a:lnTo>
                          <a:pt x="128" y="174"/>
                        </a:lnTo>
                        <a:lnTo>
                          <a:pt x="128" y="176"/>
                        </a:lnTo>
                        <a:lnTo>
                          <a:pt x="128" y="176"/>
                        </a:lnTo>
                        <a:lnTo>
                          <a:pt x="128" y="178"/>
                        </a:lnTo>
                        <a:lnTo>
                          <a:pt x="128" y="178"/>
                        </a:lnTo>
                        <a:lnTo>
                          <a:pt x="126" y="178"/>
                        </a:lnTo>
                        <a:lnTo>
                          <a:pt x="126" y="180"/>
                        </a:lnTo>
                        <a:lnTo>
                          <a:pt x="126" y="180"/>
                        </a:lnTo>
                        <a:lnTo>
                          <a:pt x="126" y="180"/>
                        </a:lnTo>
                        <a:lnTo>
                          <a:pt x="126" y="180"/>
                        </a:lnTo>
                        <a:lnTo>
                          <a:pt x="124" y="180"/>
                        </a:lnTo>
                        <a:lnTo>
                          <a:pt x="124" y="182"/>
                        </a:lnTo>
                        <a:lnTo>
                          <a:pt x="124" y="182"/>
                        </a:lnTo>
                        <a:lnTo>
                          <a:pt x="124" y="182"/>
                        </a:lnTo>
                        <a:lnTo>
                          <a:pt x="124" y="183"/>
                        </a:lnTo>
                        <a:lnTo>
                          <a:pt x="124" y="183"/>
                        </a:lnTo>
                        <a:lnTo>
                          <a:pt x="124" y="185"/>
                        </a:lnTo>
                        <a:lnTo>
                          <a:pt x="126" y="185"/>
                        </a:lnTo>
                        <a:lnTo>
                          <a:pt x="126" y="185"/>
                        </a:lnTo>
                        <a:lnTo>
                          <a:pt x="126" y="187"/>
                        </a:lnTo>
                        <a:lnTo>
                          <a:pt x="126" y="187"/>
                        </a:lnTo>
                        <a:lnTo>
                          <a:pt x="126" y="187"/>
                        </a:lnTo>
                        <a:lnTo>
                          <a:pt x="126" y="187"/>
                        </a:lnTo>
                        <a:lnTo>
                          <a:pt x="126" y="189"/>
                        </a:lnTo>
                        <a:lnTo>
                          <a:pt x="128" y="189"/>
                        </a:lnTo>
                        <a:lnTo>
                          <a:pt x="128" y="189"/>
                        </a:lnTo>
                        <a:lnTo>
                          <a:pt x="128" y="189"/>
                        </a:lnTo>
                        <a:lnTo>
                          <a:pt x="128" y="189"/>
                        </a:lnTo>
                        <a:lnTo>
                          <a:pt x="128" y="191"/>
                        </a:lnTo>
                        <a:lnTo>
                          <a:pt x="130" y="191"/>
                        </a:lnTo>
                        <a:lnTo>
                          <a:pt x="130" y="191"/>
                        </a:lnTo>
                        <a:lnTo>
                          <a:pt x="130" y="191"/>
                        </a:lnTo>
                        <a:lnTo>
                          <a:pt x="130" y="193"/>
                        </a:lnTo>
                        <a:lnTo>
                          <a:pt x="130" y="193"/>
                        </a:lnTo>
                        <a:lnTo>
                          <a:pt x="130" y="193"/>
                        </a:lnTo>
                        <a:lnTo>
                          <a:pt x="130" y="195"/>
                        </a:lnTo>
                        <a:lnTo>
                          <a:pt x="130" y="195"/>
                        </a:lnTo>
                        <a:lnTo>
                          <a:pt x="128" y="195"/>
                        </a:lnTo>
                        <a:lnTo>
                          <a:pt x="128" y="195"/>
                        </a:lnTo>
                        <a:lnTo>
                          <a:pt x="126" y="195"/>
                        </a:lnTo>
                        <a:lnTo>
                          <a:pt x="126" y="195"/>
                        </a:lnTo>
                        <a:lnTo>
                          <a:pt x="126" y="197"/>
                        </a:lnTo>
                        <a:lnTo>
                          <a:pt x="126" y="197"/>
                        </a:lnTo>
                        <a:lnTo>
                          <a:pt x="124" y="197"/>
                        </a:lnTo>
                        <a:lnTo>
                          <a:pt x="124" y="197"/>
                        </a:lnTo>
                        <a:lnTo>
                          <a:pt x="124" y="197"/>
                        </a:lnTo>
                        <a:lnTo>
                          <a:pt x="122" y="197"/>
                        </a:lnTo>
                        <a:lnTo>
                          <a:pt x="122" y="197"/>
                        </a:lnTo>
                        <a:lnTo>
                          <a:pt x="120" y="197"/>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5" name="Freeform 1683">
                    <a:extLst>
                      <a:ext uri="{FF2B5EF4-FFF2-40B4-BE49-F238E27FC236}">
                        <a16:creationId xmlns:a16="http://schemas.microsoft.com/office/drawing/2014/main" id="{AFC2E9CA-9D6A-4DD6-8366-8DB3C825461A}"/>
                      </a:ext>
                    </a:extLst>
                  </p:cNvPr>
                  <p:cNvSpPr>
                    <a:spLocks/>
                  </p:cNvSpPr>
                  <p:nvPr/>
                </p:nvSpPr>
                <p:spPr bwMode="auto">
                  <a:xfrm>
                    <a:off x="9335" y="3272"/>
                    <a:ext cx="153" cy="785"/>
                  </a:xfrm>
                  <a:custGeom>
                    <a:avLst/>
                    <a:gdLst>
                      <a:gd name="T0" fmla="*/ 105 w 153"/>
                      <a:gd name="T1" fmla="*/ 231 h 785"/>
                      <a:gd name="T2" fmla="*/ 99 w 153"/>
                      <a:gd name="T3" fmla="*/ 264 h 785"/>
                      <a:gd name="T4" fmla="*/ 93 w 153"/>
                      <a:gd name="T5" fmla="*/ 298 h 785"/>
                      <a:gd name="T6" fmla="*/ 103 w 153"/>
                      <a:gd name="T7" fmla="*/ 327 h 785"/>
                      <a:gd name="T8" fmla="*/ 92 w 153"/>
                      <a:gd name="T9" fmla="*/ 364 h 785"/>
                      <a:gd name="T10" fmla="*/ 86 w 153"/>
                      <a:gd name="T11" fmla="*/ 388 h 785"/>
                      <a:gd name="T12" fmla="*/ 82 w 153"/>
                      <a:gd name="T13" fmla="*/ 425 h 785"/>
                      <a:gd name="T14" fmla="*/ 70 w 153"/>
                      <a:gd name="T15" fmla="*/ 454 h 785"/>
                      <a:gd name="T16" fmla="*/ 69 w 153"/>
                      <a:gd name="T17" fmla="*/ 484 h 785"/>
                      <a:gd name="T18" fmla="*/ 63 w 153"/>
                      <a:gd name="T19" fmla="*/ 521 h 785"/>
                      <a:gd name="T20" fmla="*/ 69 w 153"/>
                      <a:gd name="T21" fmla="*/ 549 h 785"/>
                      <a:gd name="T22" fmla="*/ 65 w 153"/>
                      <a:gd name="T23" fmla="*/ 563 h 785"/>
                      <a:gd name="T24" fmla="*/ 70 w 153"/>
                      <a:gd name="T25" fmla="*/ 588 h 785"/>
                      <a:gd name="T26" fmla="*/ 59 w 153"/>
                      <a:gd name="T27" fmla="*/ 613 h 785"/>
                      <a:gd name="T28" fmla="*/ 49 w 153"/>
                      <a:gd name="T29" fmla="*/ 645 h 785"/>
                      <a:gd name="T30" fmla="*/ 40 w 153"/>
                      <a:gd name="T31" fmla="*/ 670 h 785"/>
                      <a:gd name="T32" fmla="*/ 59 w 153"/>
                      <a:gd name="T33" fmla="*/ 689 h 785"/>
                      <a:gd name="T34" fmla="*/ 88 w 153"/>
                      <a:gd name="T35" fmla="*/ 708 h 785"/>
                      <a:gd name="T36" fmla="*/ 126 w 153"/>
                      <a:gd name="T37" fmla="*/ 716 h 785"/>
                      <a:gd name="T38" fmla="*/ 124 w 153"/>
                      <a:gd name="T39" fmla="*/ 720 h 785"/>
                      <a:gd name="T40" fmla="*/ 130 w 153"/>
                      <a:gd name="T41" fmla="*/ 770 h 785"/>
                      <a:gd name="T42" fmla="*/ 126 w 153"/>
                      <a:gd name="T43" fmla="*/ 779 h 785"/>
                      <a:gd name="T44" fmla="*/ 97 w 153"/>
                      <a:gd name="T45" fmla="*/ 775 h 785"/>
                      <a:gd name="T46" fmla="*/ 78 w 153"/>
                      <a:gd name="T47" fmla="*/ 768 h 785"/>
                      <a:gd name="T48" fmla="*/ 53 w 153"/>
                      <a:gd name="T49" fmla="*/ 754 h 785"/>
                      <a:gd name="T50" fmla="*/ 34 w 153"/>
                      <a:gd name="T51" fmla="*/ 741 h 785"/>
                      <a:gd name="T52" fmla="*/ 21 w 153"/>
                      <a:gd name="T53" fmla="*/ 726 h 785"/>
                      <a:gd name="T54" fmla="*/ 36 w 153"/>
                      <a:gd name="T55" fmla="*/ 726 h 785"/>
                      <a:gd name="T56" fmla="*/ 21 w 153"/>
                      <a:gd name="T57" fmla="*/ 718 h 785"/>
                      <a:gd name="T58" fmla="*/ 19 w 153"/>
                      <a:gd name="T59" fmla="*/ 697 h 785"/>
                      <a:gd name="T60" fmla="*/ 11 w 153"/>
                      <a:gd name="T61" fmla="*/ 685 h 785"/>
                      <a:gd name="T62" fmla="*/ 9 w 153"/>
                      <a:gd name="T63" fmla="*/ 682 h 785"/>
                      <a:gd name="T64" fmla="*/ 7 w 153"/>
                      <a:gd name="T65" fmla="*/ 664 h 785"/>
                      <a:gd name="T66" fmla="*/ 2 w 153"/>
                      <a:gd name="T67" fmla="*/ 634 h 785"/>
                      <a:gd name="T68" fmla="*/ 19 w 153"/>
                      <a:gd name="T69" fmla="*/ 618 h 785"/>
                      <a:gd name="T70" fmla="*/ 19 w 153"/>
                      <a:gd name="T71" fmla="*/ 603 h 785"/>
                      <a:gd name="T72" fmla="*/ 9 w 153"/>
                      <a:gd name="T73" fmla="*/ 592 h 785"/>
                      <a:gd name="T74" fmla="*/ 21 w 153"/>
                      <a:gd name="T75" fmla="*/ 572 h 785"/>
                      <a:gd name="T76" fmla="*/ 23 w 153"/>
                      <a:gd name="T77" fmla="*/ 549 h 785"/>
                      <a:gd name="T78" fmla="*/ 38 w 153"/>
                      <a:gd name="T79" fmla="*/ 549 h 785"/>
                      <a:gd name="T80" fmla="*/ 44 w 153"/>
                      <a:gd name="T81" fmla="*/ 547 h 785"/>
                      <a:gd name="T82" fmla="*/ 51 w 153"/>
                      <a:gd name="T83" fmla="*/ 509 h 785"/>
                      <a:gd name="T84" fmla="*/ 40 w 153"/>
                      <a:gd name="T85" fmla="*/ 521 h 785"/>
                      <a:gd name="T86" fmla="*/ 26 w 153"/>
                      <a:gd name="T87" fmla="*/ 521 h 785"/>
                      <a:gd name="T88" fmla="*/ 32 w 153"/>
                      <a:gd name="T89" fmla="*/ 490 h 785"/>
                      <a:gd name="T90" fmla="*/ 44 w 153"/>
                      <a:gd name="T91" fmla="*/ 450 h 785"/>
                      <a:gd name="T92" fmla="*/ 38 w 153"/>
                      <a:gd name="T93" fmla="*/ 408 h 785"/>
                      <a:gd name="T94" fmla="*/ 51 w 153"/>
                      <a:gd name="T95" fmla="*/ 379 h 785"/>
                      <a:gd name="T96" fmla="*/ 65 w 153"/>
                      <a:gd name="T97" fmla="*/ 342 h 785"/>
                      <a:gd name="T98" fmla="*/ 74 w 153"/>
                      <a:gd name="T99" fmla="*/ 308 h 785"/>
                      <a:gd name="T100" fmla="*/ 70 w 153"/>
                      <a:gd name="T101" fmla="*/ 264 h 785"/>
                      <a:gd name="T102" fmla="*/ 72 w 153"/>
                      <a:gd name="T103" fmla="*/ 235 h 785"/>
                      <a:gd name="T104" fmla="*/ 82 w 153"/>
                      <a:gd name="T105" fmla="*/ 197 h 785"/>
                      <a:gd name="T106" fmla="*/ 92 w 153"/>
                      <a:gd name="T107" fmla="*/ 157 h 785"/>
                      <a:gd name="T108" fmla="*/ 90 w 153"/>
                      <a:gd name="T109" fmla="*/ 113 h 785"/>
                      <a:gd name="T110" fmla="*/ 97 w 153"/>
                      <a:gd name="T111" fmla="*/ 72 h 785"/>
                      <a:gd name="T112" fmla="*/ 93 w 153"/>
                      <a:gd name="T113" fmla="*/ 21 h 785"/>
                      <a:gd name="T114" fmla="*/ 113 w 153"/>
                      <a:gd name="T115" fmla="*/ 7 h 785"/>
                      <a:gd name="T116" fmla="*/ 126 w 153"/>
                      <a:gd name="T117" fmla="*/ 42 h 785"/>
                      <a:gd name="T118" fmla="*/ 130 w 153"/>
                      <a:gd name="T119" fmla="*/ 70 h 785"/>
                      <a:gd name="T120" fmla="*/ 141 w 153"/>
                      <a:gd name="T121" fmla="*/ 109 h 785"/>
                      <a:gd name="T122" fmla="*/ 141 w 153"/>
                      <a:gd name="T123" fmla="*/ 136 h 785"/>
                      <a:gd name="T124" fmla="*/ 126 w 153"/>
                      <a:gd name="T125" fmla="*/ 16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3" h="785">
                        <a:moveTo>
                          <a:pt x="120" y="197"/>
                        </a:moveTo>
                        <a:lnTo>
                          <a:pt x="120" y="197"/>
                        </a:lnTo>
                        <a:lnTo>
                          <a:pt x="120" y="197"/>
                        </a:lnTo>
                        <a:lnTo>
                          <a:pt x="120" y="197"/>
                        </a:lnTo>
                        <a:lnTo>
                          <a:pt x="120" y="197"/>
                        </a:lnTo>
                        <a:lnTo>
                          <a:pt x="120" y="199"/>
                        </a:lnTo>
                        <a:lnTo>
                          <a:pt x="120" y="199"/>
                        </a:lnTo>
                        <a:lnTo>
                          <a:pt x="120" y="201"/>
                        </a:lnTo>
                        <a:lnTo>
                          <a:pt x="120" y="201"/>
                        </a:lnTo>
                        <a:lnTo>
                          <a:pt x="120" y="203"/>
                        </a:lnTo>
                        <a:lnTo>
                          <a:pt x="118" y="203"/>
                        </a:lnTo>
                        <a:lnTo>
                          <a:pt x="118" y="203"/>
                        </a:lnTo>
                        <a:lnTo>
                          <a:pt x="118" y="203"/>
                        </a:lnTo>
                        <a:lnTo>
                          <a:pt x="118" y="205"/>
                        </a:lnTo>
                        <a:lnTo>
                          <a:pt x="118" y="205"/>
                        </a:lnTo>
                        <a:lnTo>
                          <a:pt x="118" y="205"/>
                        </a:lnTo>
                        <a:lnTo>
                          <a:pt x="118" y="205"/>
                        </a:lnTo>
                        <a:lnTo>
                          <a:pt x="118" y="206"/>
                        </a:lnTo>
                        <a:lnTo>
                          <a:pt x="116" y="206"/>
                        </a:lnTo>
                        <a:lnTo>
                          <a:pt x="116" y="206"/>
                        </a:lnTo>
                        <a:lnTo>
                          <a:pt x="116" y="208"/>
                        </a:lnTo>
                        <a:lnTo>
                          <a:pt x="116" y="208"/>
                        </a:lnTo>
                        <a:lnTo>
                          <a:pt x="116" y="208"/>
                        </a:lnTo>
                        <a:lnTo>
                          <a:pt x="116" y="210"/>
                        </a:lnTo>
                        <a:lnTo>
                          <a:pt x="116" y="210"/>
                        </a:lnTo>
                        <a:lnTo>
                          <a:pt x="116" y="212"/>
                        </a:lnTo>
                        <a:lnTo>
                          <a:pt x="116" y="212"/>
                        </a:lnTo>
                        <a:lnTo>
                          <a:pt x="114" y="212"/>
                        </a:lnTo>
                        <a:lnTo>
                          <a:pt x="114" y="212"/>
                        </a:lnTo>
                        <a:lnTo>
                          <a:pt x="114" y="212"/>
                        </a:lnTo>
                        <a:lnTo>
                          <a:pt x="114" y="214"/>
                        </a:lnTo>
                        <a:lnTo>
                          <a:pt x="114" y="214"/>
                        </a:lnTo>
                        <a:lnTo>
                          <a:pt x="114" y="214"/>
                        </a:lnTo>
                        <a:lnTo>
                          <a:pt x="113" y="214"/>
                        </a:lnTo>
                        <a:lnTo>
                          <a:pt x="113" y="216"/>
                        </a:lnTo>
                        <a:lnTo>
                          <a:pt x="113" y="216"/>
                        </a:lnTo>
                        <a:lnTo>
                          <a:pt x="113" y="216"/>
                        </a:lnTo>
                        <a:lnTo>
                          <a:pt x="113" y="218"/>
                        </a:lnTo>
                        <a:lnTo>
                          <a:pt x="113" y="218"/>
                        </a:lnTo>
                        <a:lnTo>
                          <a:pt x="113" y="218"/>
                        </a:lnTo>
                        <a:lnTo>
                          <a:pt x="111" y="218"/>
                        </a:lnTo>
                        <a:lnTo>
                          <a:pt x="111" y="220"/>
                        </a:lnTo>
                        <a:lnTo>
                          <a:pt x="111" y="220"/>
                        </a:lnTo>
                        <a:lnTo>
                          <a:pt x="109" y="220"/>
                        </a:lnTo>
                        <a:lnTo>
                          <a:pt x="109" y="220"/>
                        </a:lnTo>
                        <a:lnTo>
                          <a:pt x="109" y="220"/>
                        </a:lnTo>
                        <a:lnTo>
                          <a:pt x="109" y="220"/>
                        </a:lnTo>
                        <a:lnTo>
                          <a:pt x="109" y="222"/>
                        </a:lnTo>
                        <a:lnTo>
                          <a:pt x="109" y="222"/>
                        </a:lnTo>
                        <a:lnTo>
                          <a:pt x="109" y="222"/>
                        </a:lnTo>
                        <a:lnTo>
                          <a:pt x="107" y="222"/>
                        </a:lnTo>
                        <a:lnTo>
                          <a:pt x="107" y="222"/>
                        </a:lnTo>
                        <a:lnTo>
                          <a:pt x="107" y="224"/>
                        </a:lnTo>
                        <a:lnTo>
                          <a:pt x="107" y="224"/>
                        </a:lnTo>
                        <a:lnTo>
                          <a:pt x="107" y="224"/>
                        </a:lnTo>
                        <a:lnTo>
                          <a:pt x="107" y="226"/>
                        </a:lnTo>
                        <a:lnTo>
                          <a:pt x="107" y="226"/>
                        </a:lnTo>
                        <a:lnTo>
                          <a:pt x="107" y="228"/>
                        </a:lnTo>
                        <a:lnTo>
                          <a:pt x="107" y="228"/>
                        </a:lnTo>
                        <a:lnTo>
                          <a:pt x="105" y="228"/>
                        </a:lnTo>
                        <a:lnTo>
                          <a:pt x="105" y="229"/>
                        </a:lnTo>
                        <a:lnTo>
                          <a:pt x="105" y="229"/>
                        </a:lnTo>
                        <a:lnTo>
                          <a:pt x="105" y="229"/>
                        </a:lnTo>
                        <a:lnTo>
                          <a:pt x="105" y="229"/>
                        </a:lnTo>
                        <a:lnTo>
                          <a:pt x="105" y="229"/>
                        </a:lnTo>
                        <a:lnTo>
                          <a:pt x="105" y="231"/>
                        </a:lnTo>
                        <a:lnTo>
                          <a:pt x="105" y="231"/>
                        </a:lnTo>
                        <a:lnTo>
                          <a:pt x="105" y="233"/>
                        </a:lnTo>
                        <a:lnTo>
                          <a:pt x="105" y="233"/>
                        </a:lnTo>
                        <a:lnTo>
                          <a:pt x="105" y="233"/>
                        </a:lnTo>
                        <a:lnTo>
                          <a:pt x="105" y="235"/>
                        </a:lnTo>
                        <a:lnTo>
                          <a:pt x="105" y="235"/>
                        </a:lnTo>
                        <a:lnTo>
                          <a:pt x="105" y="237"/>
                        </a:lnTo>
                        <a:lnTo>
                          <a:pt x="105" y="237"/>
                        </a:lnTo>
                        <a:lnTo>
                          <a:pt x="105" y="237"/>
                        </a:lnTo>
                        <a:lnTo>
                          <a:pt x="103" y="237"/>
                        </a:lnTo>
                        <a:lnTo>
                          <a:pt x="103" y="239"/>
                        </a:lnTo>
                        <a:lnTo>
                          <a:pt x="103" y="239"/>
                        </a:lnTo>
                        <a:lnTo>
                          <a:pt x="103" y="239"/>
                        </a:lnTo>
                        <a:lnTo>
                          <a:pt x="101" y="239"/>
                        </a:lnTo>
                        <a:lnTo>
                          <a:pt x="101" y="239"/>
                        </a:lnTo>
                        <a:lnTo>
                          <a:pt x="101" y="239"/>
                        </a:lnTo>
                        <a:lnTo>
                          <a:pt x="101" y="241"/>
                        </a:lnTo>
                        <a:lnTo>
                          <a:pt x="101" y="241"/>
                        </a:lnTo>
                        <a:lnTo>
                          <a:pt x="99" y="241"/>
                        </a:lnTo>
                        <a:lnTo>
                          <a:pt x="99" y="243"/>
                        </a:lnTo>
                        <a:lnTo>
                          <a:pt x="99" y="243"/>
                        </a:lnTo>
                        <a:lnTo>
                          <a:pt x="99" y="243"/>
                        </a:lnTo>
                        <a:lnTo>
                          <a:pt x="99" y="243"/>
                        </a:lnTo>
                        <a:lnTo>
                          <a:pt x="99" y="245"/>
                        </a:lnTo>
                        <a:lnTo>
                          <a:pt x="101" y="245"/>
                        </a:lnTo>
                        <a:lnTo>
                          <a:pt x="101" y="245"/>
                        </a:lnTo>
                        <a:lnTo>
                          <a:pt x="101" y="245"/>
                        </a:lnTo>
                        <a:lnTo>
                          <a:pt x="101" y="245"/>
                        </a:lnTo>
                        <a:lnTo>
                          <a:pt x="101" y="247"/>
                        </a:lnTo>
                        <a:lnTo>
                          <a:pt x="101" y="247"/>
                        </a:lnTo>
                        <a:lnTo>
                          <a:pt x="101" y="247"/>
                        </a:lnTo>
                        <a:lnTo>
                          <a:pt x="101" y="249"/>
                        </a:lnTo>
                        <a:lnTo>
                          <a:pt x="101" y="249"/>
                        </a:lnTo>
                        <a:lnTo>
                          <a:pt x="101" y="249"/>
                        </a:lnTo>
                        <a:lnTo>
                          <a:pt x="103" y="249"/>
                        </a:lnTo>
                        <a:lnTo>
                          <a:pt x="103" y="251"/>
                        </a:lnTo>
                        <a:lnTo>
                          <a:pt x="103" y="251"/>
                        </a:lnTo>
                        <a:lnTo>
                          <a:pt x="101" y="251"/>
                        </a:lnTo>
                        <a:lnTo>
                          <a:pt x="101" y="252"/>
                        </a:lnTo>
                        <a:lnTo>
                          <a:pt x="103" y="252"/>
                        </a:lnTo>
                        <a:lnTo>
                          <a:pt x="103" y="252"/>
                        </a:lnTo>
                        <a:lnTo>
                          <a:pt x="103" y="252"/>
                        </a:lnTo>
                        <a:lnTo>
                          <a:pt x="103" y="254"/>
                        </a:lnTo>
                        <a:lnTo>
                          <a:pt x="103" y="254"/>
                        </a:lnTo>
                        <a:lnTo>
                          <a:pt x="101" y="254"/>
                        </a:lnTo>
                        <a:lnTo>
                          <a:pt x="101" y="256"/>
                        </a:lnTo>
                        <a:lnTo>
                          <a:pt x="101" y="256"/>
                        </a:lnTo>
                        <a:lnTo>
                          <a:pt x="101" y="258"/>
                        </a:lnTo>
                        <a:lnTo>
                          <a:pt x="101" y="258"/>
                        </a:lnTo>
                        <a:lnTo>
                          <a:pt x="101" y="258"/>
                        </a:lnTo>
                        <a:lnTo>
                          <a:pt x="101" y="258"/>
                        </a:lnTo>
                        <a:lnTo>
                          <a:pt x="103" y="258"/>
                        </a:lnTo>
                        <a:lnTo>
                          <a:pt x="103" y="258"/>
                        </a:lnTo>
                        <a:lnTo>
                          <a:pt x="103" y="260"/>
                        </a:lnTo>
                        <a:lnTo>
                          <a:pt x="103" y="260"/>
                        </a:lnTo>
                        <a:lnTo>
                          <a:pt x="103" y="260"/>
                        </a:lnTo>
                        <a:lnTo>
                          <a:pt x="103" y="260"/>
                        </a:lnTo>
                        <a:lnTo>
                          <a:pt x="103" y="260"/>
                        </a:lnTo>
                        <a:lnTo>
                          <a:pt x="103" y="260"/>
                        </a:lnTo>
                        <a:lnTo>
                          <a:pt x="103" y="262"/>
                        </a:lnTo>
                        <a:lnTo>
                          <a:pt x="101" y="262"/>
                        </a:lnTo>
                        <a:lnTo>
                          <a:pt x="101" y="262"/>
                        </a:lnTo>
                        <a:lnTo>
                          <a:pt x="101" y="264"/>
                        </a:lnTo>
                        <a:lnTo>
                          <a:pt x="101" y="264"/>
                        </a:lnTo>
                        <a:lnTo>
                          <a:pt x="101" y="264"/>
                        </a:lnTo>
                        <a:lnTo>
                          <a:pt x="99" y="264"/>
                        </a:lnTo>
                        <a:lnTo>
                          <a:pt x="99" y="264"/>
                        </a:lnTo>
                        <a:lnTo>
                          <a:pt x="99" y="264"/>
                        </a:lnTo>
                        <a:lnTo>
                          <a:pt x="99" y="264"/>
                        </a:lnTo>
                        <a:lnTo>
                          <a:pt x="99" y="264"/>
                        </a:lnTo>
                        <a:lnTo>
                          <a:pt x="97" y="264"/>
                        </a:lnTo>
                        <a:lnTo>
                          <a:pt x="97" y="266"/>
                        </a:lnTo>
                        <a:lnTo>
                          <a:pt x="97" y="266"/>
                        </a:lnTo>
                        <a:lnTo>
                          <a:pt x="97" y="266"/>
                        </a:lnTo>
                        <a:lnTo>
                          <a:pt x="97" y="268"/>
                        </a:lnTo>
                        <a:lnTo>
                          <a:pt x="97" y="268"/>
                        </a:lnTo>
                        <a:lnTo>
                          <a:pt x="97" y="268"/>
                        </a:lnTo>
                        <a:lnTo>
                          <a:pt x="97" y="268"/>
                        </a:lnTo>
                        <a:lnTo>
                          <a:pt x="97" y="270"/>
                        </a:lnTo>
                        <a:lnTo>
                          <a:pt x="97" y="270"/>
                        </a:lnTo>
                        <a:lnTo>
                          <a:pt x="95" y="270"/>
                        </a:lnTo>
                        <a:lnTo>
                          <a:pt x="95" y="272"/>
                        </a:lnTo>
                        <a:lnTo>
                          <a:pt x="95" y="272"/>
                        </a:lnTo>
                        <a:lnTo>
                          <a:pt x="95" y="272"/>
                        </a:lnTo>
                        <a:lnTo>
                          <a:pt x="95" y="274"/>
                        </a:lnTo>
                        <a:lnTo>
                          <a:pt x="95" y="274"/>
                        </a:lnTo>
                        <a:lnTo>
                          <a:pt x="95" y="275"/>
                        </a:lnTo>
                        <a:lnTo>
                          <a:pt x="95" y="275"/>
                        </a:lnTo>
                        <a:lnTo>
                          <a:pt x="95" y="277"/>
                        </a:lnTo>
                        <a:lnTo>
                          <a:pt x="95" y="277"/>
                        </a:lnTo>
                        <a:lnTo>
                          <a:pt x="93" y="277"/>
                        </a:lnTo>
                        <a:lnTo>
                          <a:pt x="93" y="277"/>
                        </a:lnTo>
                        <a:lnTo>
                          <a:pt x="93" y="279"/>
                        </a:lnTo>
                        <a:lnTo>
                          <a:pt x="93" y="279"/>
                        </a:lnTo>
                        <a:lnTo>
                          <a:pt x="93" y="279"/>
                        </a:lnTo>
                        <a:lnTo>
                          <a:pt x="93" y="279"/>
                        </a:lnTo>
                        <a:lnTo>
                          <a:pt x="93" y="279"/>
                        </a:lnTo>
                        <a:lnTo>
                          <a:pt x="93" y="277"/>
                        </a:lnTo>
                        <a:lnTo>
                          <a:pt x="92" y="277"/>
                        </a:lnTo>
                        <a:lnTo>
                          <a:pt x="92" y="279"/>
                        </a:lnTo>
                        <a:lnTo>
                          <a:pt x="92" y="279"/>
                        </a:lnTo>
                        <a:lnTo>
                          <a:pt x="92" y="279"/>
                        </a:lnTo>
                        <a:lnTo>
                          <a:pt x="92" y="281"/>
                        </a:lnTo>
                        <a:lnTo>
                          <a:pt x="92" y="281"/>
                        </a:lnTo>
                        <a:lnTo>
                          <a:pt x="92" y="281"/>
                        </a:lnTo>
                        <a:lnTo>
                          <a:pt x="92" y="283"/>
                        </a:lnTo>
                        <a:lnTo>
                          <a:pt x="92" y="283"/>
                        </a:lnTo>
                        <a:lnTo>
                          <a:pt x="92" y="285"/>
                        </a:lnTo>
                        <a:lnTo>
                          <a:pt x="92" y="285"/>
                        </a:lnTo>
                        <a:lnTo>
                          <a:pt x="92" y="285"/>
                        </a:lnTo>
                        <a:lnTo>
                          <a:pt x="92" y="287"/>
                        </a:lnTo>
                        <a:lnTo>
                          <a:pt x="92" y="287"/>
                        </a:lnTo>
                        <a:lnTo>
                          <a:pt x="92" y="289"/>
                        </a:lnTo>
                        <a:lnTo>
                          <a:pt x="92" y="289"/>
                        </a:lnTo>
                        <a:lnTo>
                          <a:pt x="92" y="289"/>
                        </a:lnTo>
                        <a:lnTo>
                          <a:pt x="92" y="291"/>
                        </a:lnTo>
                        <a:lnTo>
                          <a:pt x="92" y="291"/>
                        </a:lnTo>
                        <a:lnTo>
                          <a:pt x="92" y="291"/>
                        </a:lnTo>
                        <a:lnTo>
                          <a:pt x="92" y="293"/>
                        </a:lnTo>
                        <a:lnTo>
                          <a:pt x="92" y="293"/>
                        </a:lnTo>
                        <a:lnTo>
                          <a:pt x="92" y="293"/>
                        </a:lnTo>
                        <a:lnTo>
                          <a:pt x="93" y="293"/>
                        </a:lnTo>
                        <a:lnTo>
                          <a:pt x="93" y="295"/>
                        </a:lnTo>
                        <a:lnTo>
                          <a:pt x="93" y="295"/>
                        </a:lnTo>
                        <a:lnTo>
                          <a:pt x="93" y="295"/>
                        </a:lnTo>
                        <a:lnTo>
                          <a:pt x="95" y="295"/>
                        </a:lnTo>
                        <a:lnTo>
                          <a:pt x="95" y="295"/>
                        </a:lnTo>
                        <a:lnTo>
                          <a:pt x="95" y="295"/>
                        </a:lnTo>
                        <a:lnTo>
                          <a:pt x="97" y="295"/>
                        </a:lnTo>
                        <a:lnTo>
                          <a:pt x="97" y="297"/>
                        </a:lnTo>
                        <a:lnTo>
                          <a:pt x="97" y="297"/>
                        </a:lnTo>
                        <a:lnTo>
                          <a:pt x="95" y="297"/>
                        </a:lnTo>
                        <a:lnTo>
                          <a:pt x="95" y="298"/>
                        </a:lnTo>
                        <a:lnTo>
                          <a:pt x="95" y="298"/>
                        </a:lnTo>
                        <a:lnTo>
                          <a:pt x="93" y="298"/>
                        </a:lnTo>
                        <a:lnTo>
                          <a:pt x="93" y="298"/>
                        </a:lnTo>
                        <a:lnTo>
                          <a:pt x="93" y="298"/>
                        </a:lnTo>
                        <a:lnTo>
                          <a:pt x="93" y="298"/>
                        </a:lnTo>
                        <a:lnTo>
                          <a:pt x="93" y="300"/>
                        </a:lnTo>
                        <a:lnTo>
                          <a:pt x="95" y="300"/>
                        </a:lnTo>
                        <a:lnTo>
                          <a:pt x="95" y="300"/>
                        </a:lnTo>
                        <a:lnTo>
                          <a:pt x="95" y="300"/>
                        </a:lnTo>
                        <a:lnTo>
                          <a:pt x="95" y="302"/>
                        </a:lnTo>
                        <a:lnTo>
                          <a:pt x="95" y="302"/>
                        </a:lnTo>
                        <a:lnTo>
                          <a:pt x="95" y="302"/>
                        </a:lnTo>
                        <a:lnTo>
                          <a:pt x="95" y="304"/>
                        </a:lnTo>
                        <a:lnTo>
                          <a:pt x="97" y="304"/>
                        </a:lnTo>
                        <a:lnTo>
                          <a:pt x="97" y="304"/>
                        </a:lnTo>
                        <a:lnTo>
                          <a:pt x="95" y="304"/>
                        </a:lnTo>
                        <a:lnTo>
                          <a:pt x="95" y="306"/>
                        </a:lnTo>
                        <a:lnTo>
                          <a:pt x="97" y="306"/>
                        </a:lnTo>
                        <a:lnTo>
                          <a:pt x="97" y="306"/>
                        </a:lnTo>
                        <a:lnTo>
                          <a:pt x="97" y="306"/>
                        </a:lnTo>
                        <a:lnTo>
                          <a:pt x="97" y="308"/>
                        </a:lnTo>
                        <a:lnTo>
                          <a:pt x="97" y="308"/>
                        </a:lnTo>
                        <a:lnTo>
                          <a:pt x="97" y="308"/>
                        </a:lnTo>
                        <a:lnTo>
                          <a:pt x="97" y="308"/>
                        </a:lnTo>
                        <a:lnTo>
                          <a:pt x="97" y="308"/>
                        </a:lnTo>
                        <a:lnTo>
                          <a:pt x="97" y="310"/>
                        </a:lnTo>
                        <a:lnTo>
                          <a:pt x="97" y="310"/>
                        </a:lnTo>
                        <a:lnTo>
                          <a:pt x="97" y="312"/>
                        </a:lnTo>
                        <a:lnTo>
                          <a:pt x="97" y="312"/>
                        </a:lnTo>
                        <a:lnTo>
                          <a:pt x="97" y="312"/>
                        </a:lnTo>
                        <a:lnTo>
                          <a:pt x="97" y="314"/>
                        </a:lnTo>
                        <a:lnTo>
                          <a:pt x="99" y="314"/>
                        </a:lnTo>
                        <a:lnTo>
                          <a:pt x="99" y="314"/>
                        </a:lnTo>
                        <a:lnTo>
                          <a:pt x="99" y="314"/>
                        </a:lnTo>
                        <a:lnTo>
                          <a:pt x="99" y="316"/>
                        </a:lnTo>
                        <a:lnTo>
                          <a:pt x="99" y="316"/>
                        </a:lnTo>
                        <a:lnTo>
                          <a:pt x="99" y="316"/>
                        </a:lnTo>
                        <a:lnTo>
                          <a:pt x="99" y="316"/>
                        </a:lnTo>
                        <a:lnTo>
                          <a:pt x="99" y="316"/>
                        </a:lnTo>
                        <a:lnTo>
                          <a:pt x="99" y="318"/>
                        </a:lnTo>
                        <a:lnTo>
                          <a:pt x="99" y="318"/>
                        </a:lnTo>
                        <a:lnTo>
                          <a:pt x="99" y="318"/>
                        </a:lnTo>
                        <a:lnTo>
                          <a:pt x="99" y="319"/>
                        </a:lnTo>
                        <a:lnTo>
                          <a:pt x="99" y="319"/>
                        </a:lnTo>
                        <a:lnTo>
                          <a:pt x="99" y="321"/>
                        </a:lnTo>
                        <a:lnTo>
                          <a:pt x="99" y="321"/>
                        </a:lnTo>
                        <a:lnTo>
                          <a:pt x="99" y="321"/>
                        </a:lnTo>
                        <a:lnTo>
                          <a:pt x="99" y="323"/>
                        </a:lnTo>
                        <a:lnTo>
                          <a:pt x="99" y="323"/>
                        </a:lnTo>
                        <a:lnTo>
                          <a:pt x="99" y="325"/>
                        </a:lnTo>
                        <a:lnTo>
                          <a:pt x="99" y="325"/>
                        </a:lnTo>
                        <a:lnTo>
                          <a:pt x="101" y="325"/>
                        </a:lnTo>
                        <a:lnTo>
                          <a:pt x="101" y="323"/>
                        </a:lnTo>
                        <a:lnTo>
                          <a:pt x="101" y="323"/>
                        </a:lnTo>
                        <a:lnTo>
                          <a:pt x="101" y="323"/>
                        </a:lnTo>
                        <a:lnTo>
                          <a:pt x="101" y="321"/>
                        </a:lnTo>
                        <a:lnTo>
                          <a:pt x="103" y="321"/>
                        </a:lnTo>
                        <a:lnTo>
                          <a:pt x="103" y="323"/>
                        </a:lnTo>
                        <a:lnTo>
                          <a:pt x="103" y="323"/>
                        </a:lnTo>
                        <a:lnTo>
                          <a:pt x="103" y="323"/>
                        </a:lnTo>
                        <a:lnTo>
                          <a:pt x="103" y="323"/>
                        </a:lnTo>
                        <a:lnTo>
                          <a:pt x="103" y="325"/>
                        </a:lnTo>
                        <a:lnTo>
                          <a:pt x="103" y="325"/>
                        </a:lnTo>
                        <a:lnTo>
                          <a:pt x="103" y="325"/>
                        </a:lnTo>
                        <a:lnTo>
                          <a:pt x="105" y="325"/>
                        </a:lnTo>
                        <a:lnTo>
                          <a:pt x="105" y="327"/>
                        </a:lnTo>
                        <a:lnTo>
                          <a:pt x="103" y="327"/>
                        </a:lnTo>
                        <a:lnTo>
                          <a:pt x="103" y="327"/>
                        </a:lnTo>
                        <a:lnTo>
                          <a:pt x="103" y="327"/>
                        </a:lnTo>
                        <a:lnTo>
                          <a:pt x="103" y="329"/>
                        </a:lnTo>
                        <a:lnTo>
                          <a:pt x="103" y="329"/>
                        </a:lnTo>
                        <a:lnTo>
                          <a:pt x="103" y="329"/>
                        </a:lnTo>
                        <a:lnTo>
                          <a:pt x="103" y="331"/>
                        </a:lnTo>
                        <a:lnTo>
                          <a:pt x="103" y="331"/>
                        </a:lnTo>
                        <a:lnTo>
                          <a:pt x="103" y="333"/>
                        </a:lnTo>
                        <a:lnTo>
                          <a:pt x="103" y="333"/>
                        </a:lnTo>
                        <a:lnTo>
                          <a:pt x="103" y="333"/>
                        </a:lnTo>
                        <a:lnTo>
                          <a:pt x="103" y="335"/>
                        </a:lnTo>
                        <a:lnTo>
                          <a:pt x="103" y="335"/>
                        </a:lnTo>
                        <a:lnTo>
                          <a:pt x="103" y="337"/>
                        </a:lnTo>
                        <a:lnTo>
                          <a:pt x="103" y="337"/>
                        </a:lnTo>
                        <a:lnTo>
                          <a:pt x="103" y="337"/>
                        </a:lnTo>
                        <a:lnTo>
                          <a:pt x="103" y="339"/>
                        </a:lnTo>
                        <a:lnTo>
                          <a:pt x="103" y="339"/>
                        </a:lnTo>
                        <a:lnTo>
                          <a:pt x="103" y="341"/>
                        </a:lnTo>
                        <a:lnTo>
                          <a:pt x="103" y="341"/>
                        </a:lnTo>
                        <a:lnTo>
                          <a:pt x="103" y="341"/>
                        </a:lnTo>
                        <a:lnTo>
                          <a:pt x="103" y="341"/>
                        </a:lnTo>
                        <a:lnTo>
                          <a:pt x="103" y="342"/>
                        </a:lnTo>
                        <a:lnTo>
                          <a:pt x="103" y="342"/>
                        </a:lnTo>
                        <a:lnTo>
                          <a:pt x="103" y="342"/>
                        </a:lnTo>
                        <a:lnTo>
                          <a:pt x="103" y="342"/>
                        </a:lnTo>
                        <a:lnTo>
                          <a:pt x="103" y="344"/>
                        </a:lnTo>
                        <a:lnTo>
                          <a:pt x="101" y="344"/>
                        </a:lnTo>
                        <a:lnTo>
                          <a:pt x="101" y="344"/>
                        </a:lnTo>
                        <a:lnTo>
                          <a:pt x="101" y="342"/>
                        </a:lnTo>
                        <a:lnTo>
                          <a:pt x="99" y="342"/>
                        </a:lnTo>
                        <a:lnTo>
                          <a:pt x="99" y="344"/>
                        </a:lnTo>
                        <a:lnTo>
                          <a:pt x="99" y="344"/>
                        </a:lnTo>
                        <a:lnTo>
                          <a:pt x="99" y="344"/>
                        </a:lnTo>
                        <a:lnTo>
                          <a:pt x="99" y="346"/>
                        </a:lnTo>
                        <a:lnTo>
                          <a:pt x="99" y="346"/>
                        </a:lnTo>
                        <a:lnTo>
                          <a:pt x="99" y="346"/>
                        </a:lnTo>
                        <a:lnTo>
                          <a:pt x="99" y="346"/>
                        </a:lnTo>
                        <a:lnTo>
                          <a:pt x="99" y="348"/>
                        </a:lnTo>
                        <a:lnTo>
                          <a:pt x="99" y="348"/>
                        </a:lnTo>
                        <a:lnTo>
                          <a:pt x="97" y="348"/>
                        </a:lnTo>
                        <a:lnTo>
                          <a:pt x="97" y="348"/>
                        </a:lnTo>
                        <a:lnTo>
                          <a:pt x="97" y="348"/>
                        </a:lnTo>
                        <a:lnTo>
                          <a:pt x="97" y="348"/>
                        </a:lnTo>
                        <a:lnTo>
                          <a:pt x="97" y="350"/>
                        </a:lnTo>
                        <a:lnTo>
                          <a:pt x="97" y="350"/>
                        </a:lnTo>
                        <a:lnTo>
                          <a:pt x="97" y="350"/>
                        </a:lnTo>
                        <a:lnTo>
                          <a:pt x="97" y="352"/>
                        </a:lnTo>
                        <a:lnTo>
                          <a:pt x="95" y="352"/>
                        </a:lnTo>
                        <a:lnTo>
                          <a:pt x="95" y="352"/>
                        </a:lnTo>
                        <a:lnTo>
                          <a:pt x="95" y="352"/>
                        </a:lnTo>
                        <a:lnTo>
                          <a:pt x="95" y="354"/>
                        </a:lnTo>
                        <a:lnTo>
                          <a:pt x="95" y="354"/>
                        </a:lnTo>
                        <a:lnTo>
                          <a:pt x="95" y="354"/>
                        </a:lnTo>
                        <a:lnTo>
                          <a:pt x="95" y="356"/>
                        </a:lnTo>
                        <a:lnTo>
                          <a:pt x="95" y="356"/>
                        </a:lnTo>
                        <a:lnTo>
                          <a:pt x="95" y="356"/>
                        </a:lnTo>
                        <a:lnTo>
                          <a:pt x="95" y="356"/>
                        </a:lnTo>
                        <a:lnTo>
                          <a:pt x="93" y="356"/>
                        </a:lnTo>
                        <a:lnTo>
                          <a:pt x="93" y="358"/>
                        </a:lnTo>
                        <a:lnTo>
                          <a:pt x="93" y="358"/>
                        </a:lnTo>
                        <a:lnTo>
                          <a:pt x="93" y="358"/>
                        </a:lnTo>
                        <a:lnTo>
                          <a:pt x="93" y="360"/>
                        </a:lnTo>
                        <a:lnTo>
                          <a:pt x="93" y="360"/>
                        </a:lnTo>
                        <a:lnTo>
                          <a:pt x="93" y="362"/>
                        </a:lnTo>
                        <a:lnTo>
                          <a:pt x="93" y="362"/>
                        </a:lnTo>
                        <a:lnTo>
                          <a:pt x="93" y="362"/>
                        </a:lnTo>
                        <a:lnTo>
                          <a:pt x="93" y="364"/>
                        </a:lnTo>
                        <a:lnTo>
                          <a:pt x="92" y="364"/>
                        </a:lnTo>
                        <a:lnTo>
                          <a:pt x="92" y="364"/>
                        </a:lnTo>
                        <a:lnTo>
                          <a:pt x="92" y="364"/>
                        </a:lnTo>
                        <a:lnTo>
                          <a:pt x="92" y="364"/>
                        </a:lnTo>
                        <a:lnTo>
                          <a:pt x="90" y="364"/>
                        </a:lnTo>
                        <a:lnTo>
                          <a:pt x="90" y="364"/>
                        </a:lnTo>
                        <a:lnTo>
                          <a:pt x="92" y="364"/>
                        </a:lnTo>
                        <a:lnTo>
                          <a:pt x="92" y="364"/>
                        </a:lnTo>
                        <a:lnTo>
                          <a:pt x="92" y="365"/>
                        </a:lnTo>
                        <a:lnTo>
                          <a:pt x="92" y="365"/>
                        </a:lnTo>
                        <a:lnTo>
                          <a:pt x="93" y="365"/>
                        </a:lnTo>
                        <a:lnTo>
                          <a:pt x="93" y="365"/>
                        </a:lnTo>
                        <a:lnTo>
                          <a:pt x="93" y="367"/>
                        </a:lnTo>
                        <a:lnTo>
                          <a:pt x="92" y="367"/>
                        </a:lnTo>
                        <a:lnTo>
                          <a:pt x="92" y="367"/>
                        </a:lnTo>
                        <a:lnTo>
                          <a:pt x="93" y="367"/>
                        </a:lnTo>
                        <a:lnTo>
                          <a:pt x="93" y="369"/>
                        </a:lnTo>
                        <a:lnTo>
                          <a:pt x="93" y="369"/>
                        </a:lnTo>
                        <a:lnTo>
                          <a:pt x="93" y="369"/>
                        </a:lnTo>
                        <a:lnTo>
                          <a:pt x="93" y="369"/>
                        </a:lnTo>
                        <a:lnTo>
                          <a:pt x="93" y="371"/>
                        </a:lnTo>
                        <a:lnTo>
                          <a:pt x="93" y="371"/>
                        </a:lnTo>
                        <a:lnTo>
                          <a:pt x="93" y="371"/>
                        </a:lnTo>
                        <a:lnTo>
                          <a:pt x="93" y="371"/>
                        </a:lnTo>
                        <a:lnTo>
                          <a:pt x="93" y="373"/>
                        </a:lnTo>
                        <a:lnTo>
                          <a:pt x="93" y="373"/>
                        </a:lnTo>
                        <a:lnTo>
                          <a:pt x="93" y="373"/>
                        </a:lnTo>
                        <a:lnTo>
                          <a:pt x="93" y="373"/>
                        </a:lnTo>
                        <a:lnTo>
                          <a:pt x="93" y="373"/>
                        </a:lnTo>
                        <a:lnTo>
                          <a:pt x="93" y="375"/>
                        </a:lnTo>
                        <a:lnTo>
                          <a:pt x="93" y="375"/>
                        </a:lnTo>
                        <a:lnTo>
                          <a:pt x="93" y="375"/>
                        </a:lnTo>
                        <a:lnTo>
                          <a:pt x="93" y="377"/>
                        </a:lnTo>
                        <a:lnTo>
                          <a:pt x="93" y="377"/>
                        </a:lnTo>
                        <a:lnTo>
                          <a:pt x="93" y="377"/>
                        </a:lnTo>
                        <a:lnTo>
                          <a:pt x="93" y="377"/>
                        </a:lnTo>
                        <a:lnTo>
                          <a:pt x="93" y="379"/>
                        </a:lnTo>
                        <a:lnTo>
                          <a:pt x="93" y="379"/>
                        </a:lnTo>
                        <a:lnTo>
                          <a:pt x="93" y="379"/>
                        </a:lnTo>
                        <a:lnTo>
                          <a:pt x="93" y="379"/>
                        </a:lnTo>
                        <a:lnTo>
                          <a:pt x="93" y="381"/>
                        </a:lnTo>
                        <a:lnTo>
                          <a:pt x="93" y="381"/>
                        </a:lnTo>
                        <a:lnTo>
                          <a:pt x="93" y="381"/>
                        </a:lnTo>
                        <a:lnTo>
                          <a:pt x="93" y="381"/>
                        </a:lnTo>
                        <a:lnTo>
                          <a:pt x="93" y="383"/>
                        </a:lnTo>
                        <a:lnTo>
                          <a:pt x="92" y="383"/>
                        </a:lnTo>
                        <a:lnTo>
                          <a:pt x="92" y="383"/>
                        </a:lnTo>
                        <a:lnTo>
                          <a:pt x="92" y="381"/>
                        </a:lnTo>
                        <a:lnTo>
                          <a:pt x="92" y="381"/>
                        </a:lnTo>
                        <a:lnTo>
                          <a:pt x="90" y="381"/>
                        </a:lnTo>
                        <a:lnTo>
                          <a:pt x="90" y="383"/>
                        </a:lnTo>
                        <a:lnTo>
                          <a:pt x="90" y="383"/>
                        </a:lnTo>
                        <a:lnTo>
                          <a:pt x="90" y="383"/>
                        </a:lnTo>
                        <a:lnTo>
                          <a:pt x="90" y="385"/>
                        </a:lnTo>
                        <a:lnTo>
                          <a:pt x="88" y="385"/>
                        </a:lnTo>
                        <a:lnTo>
                          <a:pt x="88" y="385"/>
                        </a:lnTo>
                        <a:lnTo>
                          <a:pt x="88" y="385"/>
                        </a:lnTo>
                        <a:lnTo>
                          <a:pt x="88" y="387"/>
                        </a:lnTo>
                        <a:lnTo>
                          <a:pt x="88" y="387"/>
                        </a:lnTo>
                        <a:lnTo>
                          <a:pt x="88" y="387"/>
                        </a:lnTo>
                        <a:lnTo>
                          <a:pt x="88" y="388"/>
                        </a:lnTo>
                        <a:lnTo>
                          <a:pt x="88" y="388"/>
                        </a:lnTo>
                        <a:lnTo>
                          <a:pt x="88" y="388"/>
                        </a:lnTo>
                        <a:lnTo>
                          <a:pt x="86" y="388"/>
                        </a:lnTo>
                        <a:lnTo>
                          <a:pt x="86" y="388"/>
                        </a:lnTo>
                        <a:lnTo>
                          <a:pt x="86" y="387"/>
                        </a:lnTo>
                        <a:lnTo>
                          <a:pt x="86" y="387"/>
                        </a:lnTo>
                        <a:lnTo>
                          <a:pt x="86" y="388"/>
                        </a:lnTo>
                        <a:lnTo>
                          <a:pt x="86" y="388"/>
                        </a:lnTo>
                        <a:lnTo>
                          <a:pt x="84" y="388"/>
                        </a:lnTo>
                        <a:lnTo>
                          <a:pt x="84" y="388"/>
                        </a:lnTo>
                        <a:lnTo>
                          <a:pt x="82" y="388"/>
                        </a:lnTo>
                        <a:lnTo>
                          <a:pt x="82" y="388"/>
                        </a:lnTo>
                        <a:lnTo>
                          <a:pt x="82" y="388"/>
                        </a:lnTo>
                        <a:lnTo>
                          <a:pt x="82" y="390"/>
                        </a:lnTo>
                        <a:lnTo>
                          <a:pt x="82" y="390"/>
                        </a:lnTo>
                        <a:lnTo>
                          <a:pt x="82" y="392"/>
                        </a:lnTo>
                        <a:lnTo>
                          <a:pt x="82" y="392"/>
                        </a:lnTo>
                        <a:lnTo>
                          <a:pt x="82" y="394"/>
                        </a:lnTo>
                        <a:lnTo>
                          <a:pt x="82" y="394"/>
                        </a:lnTo>
                        <a:lnTo>
                          <a:pt x="82" y="392"/>
                        </a:lnTo>
                        <a:lnTo>
                          <a:pt x="80" y="392"/>
                        </a:lnTo>
                        <a:lnTo>
                          <a:pt x="80" y="394"/>
                        </a:lnTo>
                        <a:lnTo>
                          <a:pt x="80" y="394"/>
                        </a:lnTo>
                        <a:lnTo>
                          <a:pt x="80" y="396"/>
                        </a:lnTo>
                        <a:lnTo>
                          <a:pt x="80" y="396"/>
                        </a:lnTo>
                        <a:lnTo>
                          <a:pt x="80" y="396"/>
                        </a:lnTo>
                        <a:lnTo>
                          <a:pt x="80" y="396"/>
                        </a:lnTo>
                        <a:lnTo>
                          <a:pt x="80" y="396"/>
                        </a:lnTo>
                        <a:lnTo>
                          <a:pt x="80" y="398"/>
                        </a:lnTo>
                        <a:lnTo>
                          <a:pt x="80" y="398"/>
                        </a:lnTo>
                        <a:lnTo>
                          <a:pt x="80" y="398"/>
                        </a:lnTo>
                        <a:lnTo>
                          <a:pt x="80" y="400"/>
                        </a:lnTo>
                        <a:lnTo>
                          <a:pt x="80" y="400"/>
                        </a:lnTo>
                        <a:lnTo>
                          <a:pt x="80" y="400"/>
                        </a:lnTo>
                        <a:lnTo>
                          <a:pt x="80" y="402"/>
                        </a:lnTo>
                        <a:lnTo>
                          <a:pt x="80" y="402"/>
                        </a:lnTo>
                        <a:lnTo>
                          <a:pt x="80" y="404"/>
                        </a:lnTo>
                        <a:lnTo>
                          <a:pt x="80" y="404"/>
                        </a:lnTo>
                        <a:lnTo>
                          <a:pt x="80" y="404"/>
                        </a:lnTo>
                        <a:lnTo>
                          <a:pt x="80" y="404"/>
                        </a:lnTo>
                        <a:lnTo>
                          <a:pt x="80" y="404"/>
                        </a:lnTo>
                        <a:lnTo>
                          <a:pt x="80" y="406"/>
                        </a:lnTo>
                        <a:lnTo>
                          <a:pt x="80" y="406"/>
                        </a:lnTo>
                        <a:lnTo>
                          <a:pt x="80" y="408"/>
                        </a:lnTo>
                        <a:lnTo>
                          <a:pt x="80" y="408"/>
                        </a:lnTo>
                        <a:lnTo>
                          <a:pt x="80" y="408"/>
                        </a:lnTo>
                        <a:lnTo>
                          <a:pt x="80" y="408"/>
                        </a:lnTo>
                        <a:lnTo>
                          <a:pt x="80" y="410"/>
                        </a:lnTo>
                        <a:lnTo>
                          <a:pt x="80" y="410"/>
                        </a:lnTo>
                        <a:lnTo>
                          <a:pt x="80" y="411"/>
                        </a:lnTo>
                        <a:lnTo>
                          <a:pt x="80" y="411"/>
                        </a:lnTo>
                        <a:lnTo>
                          <a:pt x="80" y="411"/>
                        </a:lnTo>
                        <a:lnTo>
                          <a:pt x="80" y="411"/>
                        </a:lnTo>
                        <a:lnTo>
                          <a:pt x="80" y="411"/>
                        </a:lnTo>
                        <a:lnTo>
                          <a:pt x="80" y="413"/>
                        </a:lnTo>
                        <a:lnTo>
                          <a:pt x="80" y="413"/>
                        </a:lnTo>
                        <a:lnTo>
                          <a:pt x="80" y="413"/>
                        </a:lnTo>
                        <a:lnTo>
                          <a:pt x="80" y="415"/>
                        </a:lnTo>
                        <a:lnTo>
                          <a:pt x="80" y="415"/>
                        </a:lnTo>
                        <a:lnTo>
                          <a:pt x="80" y="415"/>
                        </a:lnTo>
                        <a:lnTo>
                          <a:pt x="80" y="417"/>
                        </a:lnTo>
                        <a:lnTo>
                          <a:pt x="80" y="417"/>
                        </a:lnTo>
                        <a:lnTo>
                          <a:pt x="82" y="417"/>
                        </a:lnTo>
                        <a:lnTo>
                          <a:pt x="82" y="419"/>
                        </a:lnTo>
                        <a:lnTo>
                          <a:pt x="82" y="419"/>
                        </a:lnTo>
                        <a:lnTo>
                          <a:pt x="82" y="421"/>
                        </a:lnTo>
                        <a:lnTo>
                          <a:pt x="82" y="421"/>
                        </a:lnTo>
                        <a:lnTo>
                          <a:pt x="82" y="421"/>
                        </a:lnTo>
                        <a:lnTo>
                          <a:pt x="82" y="421"/>
                        </a:lnTo>
                        <a:lnTo>
                          <a:pt x="82" y="421"/>
                        </a:lnTo>
                        <a:lnTo>
                          <a:pt x="82" y="423"/>
                        </a:lnTo>
                        <a:lnTo>
                          <a:pt x="82" y="423"/>
                        </a:lnTo>
                        <a:lnTo>
                          <a:pt x="82" y="423"/>
                        </a:lnTo>
                        <a:lnTo>
                          <a:pt x="82" y="423"/>
                        </a:lnTo>
                        <a:lnTo>
                          <a:pt x="82" y="425"/>
                        </a:lnTo>
                        <a:lnTo>
                          <a:pt x="82" y="425"/>
                        </a:lnTo>
                        <a:lnTo>
                          <a:pt x="82" y="425"/>
                        </a:lnTo>
                        <a:lnTo>
                          <a:pt x="82" y="427"/>
                        </a:lnTo>
                        <a:lnTo>
                          <a:pt x="82" y="427"/>
                        </a:lnTo>
                        <a:lnTo>
                          <a:pt x="82" y="427"/>
                        </a:lnTo>
                        <a:lnTo>
                          <a:pt x="82" y="429"/>
                        </a:lnTo>
                        <a:lnTo>
                          <a:pt x="82" y="429"/>
                        </a:lnTo>
                        <a:lnTo>
                          <a:pt x="84" y="429"/>
                        </a:lnTo>
                        <a:lnTo>
                          <a:pt x="84" y="429"/>
                        </a:lnTo>
                        <a:lnTo>
                          <a:pt x="84" y="429"/>
                        </a:lnTo>
                        <a:lnTo>
                          <a:pt x="84" y="431"/>
                        </a:lnTo>
                        <a:lnTo>
                          <a:pt x="86" y="431"/>
                        </a:lnTo>
                        <a:lnTo>
                          <a:pt x="86" y="431"/>
                        </a:lnTo>
                        <a:lnTo>
                          <a:pt x="86" y="431"/>
                        </a:lnTo>
                        <a:lnTo>
                          <a:pt x="86" y="433"/>
                        </a:lnTo>
                        <a:lnTo>
                          <a:pt x="86" y="433"/>
                        </a:lnTo>
                        <a:lnTo>
                          <a:pt x="86" y="433"/>
                        </a:lnTo>
                        <a:lnTo>
                          <a:pt x="86" y="434"/>
                        </a:lnTo>
                        <a:lnTo>
                          <a:pt x="84" y="434"/>
                        </a:lnTo>
                        <a:lnTo>
                          <a:pt x="84" y="434"/>
                        </a:lnTo>
                        <a:lnTo>
                          <a:pt x="84" y="436"/>
                        </a:lnTo>
                        <a:lnTo>
                          <a:pt x="84" y="436"/>
                        </a:lnTo>
                        <a:lnTo>
                          <a:pt x="82" y="436"/>
                        </a:lnTo>
                        <a:lnTo>
                          <a:pt x="82" y="436"/>
                        </a:lnTo>
                        <a:lnTo>
                          <a:pt x="82" y="436"/>
                        </a:lnTo>
                        <a:lnTo>
                          <a:pt x="80" y="436"/>
                        </a:lnTo>
                        <a:lnTo>
                          <a:pt x="80" y="436"/>
                        </a:lnTo>
                        <a:lnTo>
                          <a:pt x="80" y="436"/>
                        </a:lnTo>
                        <a:lnTo>
                          <a:pt x="80" y="436"/>
                        </a:lnTo>
                        <a:lnTo>
                          <a:pt x="78" y="436"/>
                        </a:lnTo>
                        <a:lnTo>
                          <a:pt x="78" y="436"/>
                        </a:lnTo>
                        <a:lnTo>
                          <a:pt x="78" y="436"/>
                        </a:lnTo>
                        <a:lnTo>
                          <a:pt x="78" y="438"/>
                        </a:lnTo>
                        <a:lnTo>
                          <a:pt x="76" y="438"/>
                        </a:lnTo>
                        <a:lnTo>
                          <a:pt x="76" y="438"/>
                        </a:lnTo>
                        <a:lnTo>
                          <a:pt x="76" y="438"/>
                        </a:lnTo>
                        <a:lnTo>
                          <a:pt x="76" y="438"/>
                        </a:lnTo>
                        <a:lnTo>
                          <a:pt x="76" y="440"/>
                        </a:lnTo>
                        <a:lnTo>
                          <a:pt x="76" y="440"/>
                        </a:lnTo>
                        <a:lnTo>
                          <a:pt x="76" y="442"/>
                        </a:lnTo>
                        <a:lnTo>
                          <a:pt x="76" y="442"/>
                        </a:lnTo>
                        <a:lnTo>
                          <a:pt x="76" y="444"/>
                        </a:lnTo>
                        <a:lnTo>
                          <a:pt x="76" y="444"/>
                        </a:lnTo>
                        <a:lnTo>
                          <a:pt x="76" y="444"/>
                        </a:lnTo>
                        <a:lnTo>
                          <a:pt x="76" y="444"/>
                        </a:lnTo>
                        <a:lnTo>
                          <a:pt x="76" y="446"/>
                        </a:lnTo>
                        <a:lnTo>
                          <a:pt x="76" y="446"/>
                        </a:lnTo>
                        <a:lnTo>
                          <a:pt x="76" y="446"/>
                        </a:lnTo>
                        <a:lnTo>
                          <a:pt x="76" y="448"/>
                        </a:lnTo>
                        <a:lnTo>
                          <a:pt x="76" y="448"/>
                        </a:lnTo>
                        <a:lnTo>
                          <a:pt x="74" y="448"/>
                        </a:lnTo>
                        <a:lnTo>
                          <a:pt x="74" y="450"/>
                        </a:lnTo>
                        <a:lnTo>
                          <a:pt x="74" y="450"/>
                        </a:lnTo>
                        <a:lnTo>
                          <a:pt x="74" y="452"/>
                        </a:lnTo>
                        <a:lnTo>
                          <a:pt x="74" y="452"/>
                        </a:lnTo>
                        <a:lnTo>
                          <a:pt x="74" y="452"/>
                        </a:lnTo>
                        <a:lnTo>
                          <a:pt x="74" y="452"/>
                        </a:lnTo>
                        <a:lnTo>
                          <a:pt x="74" y="452"/>
                        </a:lnTo>
                        <a:lnTo>
                          <a:pt x="74" y="452"/>
                        </a:lnTo>
                        <a:lnTo>
                          <a:pt x="74" y="454"/>
                        </a:lnTo>
                        <a:lnTo>
                          <a:pt x="74" y="454"/>
                        </a:lnTo>
                        <a:lnTo>
                          <a:pt x="72" y="454"/>
                        </a:lnTo>
                        <a:lnTo>
                          <a:pt x="72" y="454"/>
                        </a:lnTo>
                        <a:lnTo>
                          <a:pt x="72" y="452"/>
                        </a:lnTo>
                        <a:lnTo>
                          <a:pt x="70" y="452"/>
                        </a:lnTo>
                        <a:lnTo>
                          <a:pt x="70" y="452"/>
                        </a:lnTo>
                        <a:lnTo>
                          <a:pt x="70" y="454"/>
                        </a:lnTo>
                        <a:lnTo>
                          <a:pt x="70" y="454"/>
                        </a:lnTo>
                        <a:lnTo>
                          <a:pt x="70" y="456"/>
                        </a:lnTo>
                        <a:lnTo>
                          <a:pt x="70" y="456"/>
                        </a:lnTo>
                        <a:lnTo>
                          <a:pt x="70" y="456"/>
                        </a:lnTo>
                        <a:lnTo>
                          <a:pt x="70" y="457"/>
                        </a:lnTo>
                        <a:lnTo>
                          <a:pt x="70" y="457"/>
                        </a:lnTo>
                        <a:lnTo>
                          <a:pt x="70" y="457"/>
                        </a:lnTo>
                        <a:lnTo>
                          <a:pt x="70" y="457"/>
                        </a:lnTo>
                        <a:lnTo>
                          <a:pt x="70" y="459"/>
                        </a:lnTo>
                        <a:lnTo>
                          <a:pt x="72" y="459"/>
                        </a:lnTo>
                        <a:lnTo>
                          <a:pt x="72" y="459"/>
                        </a:lnTo>
                        <a:lnTo>
                          <a:pt x="72" y="459"/>
                        </a:lnTo>
                        <a:lnTo>
                          <a:pt x="72" y="459"/>
                        </a:lnTo>
                        <a:lnTo>
                          <a:pt x="72" y="459"/>
                        </a:lnTo>
                        <a:lnTo>
                          <a:pt x="72" y="461"/>
                        </a:lnTo>
                        <a:lnTo>
                          <a:pt x="70" y="461"/>
                        </a:lnTo>
                        <a:lnTo>
                          <a:pt x="70" y="461"/>
                        </a:lnTo>
                        <a:lnTo>
                          <a:pt x="70" y="463"/>
                        </a:lnTo>
                        <a:lnTo>
                          <a:pt x="70" y="463"/>
                        </a:lnTo>
                        <a:lnTo>
                          <a:pt x="70" y="463"/>
                        </a:lnTo>
                        <a:lnTo>
                          <a:pt x="70" y="463"/>
                        </a:lnTo>
                        <a:lnTo>
                          <a:pt x="70" y="463"/>
                        </a:lnTo>
                        <a:lnTo>
                          <a:pt x="69" y="463"/>
                        </a:lnTo>
                        <a:lnTo>
                          <a:pt x="69" y="463"/>
                        </a:lnTo>
                        <a:lnTo>
                          <a:pt x="69" y="465"/>
                        </a:lnTo>
                        <a:lnTo>
                          <a:pt x="69" y="465"/>
                        </a:lnTo>
                        <a:lnTo>
                          <a:pt x="69" y="465"/>
                        </a:lnTo>
                        <a:lnTo>
                          <a:pt x="69" y="467"/>
                        </a:lnTo>
                        <a:lnTo>
                          <a:pt x="69" y="467"/>
                        </a:lnTo>
                        <a:lnTo>
                          <a:pt x="69" y="467"/>
                        </a:lnTo>
                        <a:lnTo>
                          <a:pt x="70" y="467"/>
                        </a:lnTo>
                        <a:lnTo>
                          <a:pt x="70" y="467"/>
                        </a:lnTo>
                        <a:lnTo>
                          <a:pt x="70" y="467"/>
                        </a:lnTo>
                        <a:lnTo>
                          <a:pt x="70" y="469"/>
                        </a:lnTo>
                        <a:lnTo>
                          <a:pt x="70" y="469"/>
                        </a:lnTo>
                        <a:lnTo>
                          <a:pt x="70" y="469"/>
                        </a:lnTo>
                        <a:lnTo>
                          <a:pt x="70" y="469"/>
                        </a:lnTo>
                        <a:lnTo>
                          <a:pt x="70" y="469"/>
                        </a:lnTo>
                        <a:lnTo>
                          <a:pt x="69" y="469"/>
                        </a:lnTo>
                        <a:lnTo>
                          <a:pt x="69" y="469"/>
                        </a:lnTo>
                        <a:lnTo>
                          <a:pt x="69" y="471"/>
                        </a:lnTo>
                        <a:lnTo>
                          <a:pt x="69" y="471"/>
                        </a:lnTo>
                        <a:lnTo>
                          <a:pt x="69" y="473"/>
                        </a:lnTo>
                        <a:lnTo>
                          <a:pt x="67" y="473"/>
                        </a:lnTo>
                        <a:lnTo>
                          <a:pt x="67" y="473"/>
                        </a:lnTo>
                        <a:lnTo>
                          <a:pt x="69" y="473"/>
                        </a:lnTo>
                        <a:lnTo>
                          <a:pt x="69" y="475"/>
                        </a:lnTo>
                        <a:lnTo>
                          <a:pt x="69" y="475"/>
                        </a:lnTo>
                        <a:lnTo>
                          <a:pt x="67" y="475"/>
                        </a:lnTo>
                        <a:lnTo>
                          <a:pt x="67" y="477"/>
                        </a:lnTo>
                        <a:lnTo>
                          <a:pt x="67" y="477"/>
                        </a:lnTo>
                        <a:lnTo>
                          <a:pt x="67" y="477"/>
                        </a:lnTo>
                        <a:lnTo>
                          <a:pt x="67" y="477"/>
                        </a:lnTo>
                        <a:lnTo>
                          <a:pt x="67" y="477"/>
                        </a:lnTo>
                        <a:lnTo>
                          <a:pt x="67" y="477"/>
                        </a:lnTo>
                        <a:lnTo>
                          <a:pt x="67" y="479"/>
                        </a:lnTo>
                        <a:lnTo>
                          <a:pt x="67" y="479"/>
                        </a:lnTo>
                        <a:lnTo>
                          <a:pt x="67" y="479"/>
                        </a:lnTo>
                        <a:lnTo>
                          <a:pt x="67" y="480"/>
                        </a:lnTo>
                        <a:lnTo>
                          <a:pt x="69" y="480"/>
                        </a:lnTo>
                        <a:lnTo>
                          <a:pt x="69" y="480"/>
                        </a:lnTo>
                        <a:lnTo>
                          <a:pt x="67" y="480"/>
                        </a:lnTo>
                        <a:lnTo>
                          <a:pt x="67" y="482"/>
                        </a:lnTo>
                        <a:lnTo>
                          <a:pt x="67" y="482"/>
                        </a:lnTo>
                        <a:lnTo>
                          <a:pt x="69" y="482"/>
                        </a:lnTo>
                        <a:lnTo>
                          <a:pt x="69" y="484"/>
                        </a:lnTo>
                        <a:lnTo>
                          <a:pt x="69" y="484"/>
                        </a:lnTo>
                        <a:lnTo>
                          <a:pt x="69" y="484"/>
                        </a:lnTo>
                        <a:lnTo>
                          <a:pt x="67" y="484"/>
                        </a:lnTo>
                        <a:lnTo>
                          <a:pt x="67" y="486"/>
                        </a:lnTo>
                        <a:lnTo>
                          <a:pt x="69" y="486"/>
                        </a:lnTo>
                        <a:lnTo>
                          <a:pt x="69" y="486"/>
                        </a:lnTo>
                        <a:lnTo>
                          <a:pt x="69" y="488"/>
                        </a:lnTo>
                        <a:lnTo>
                          <a:pt x="67" y="488"/>
                        </a:lnTo>
                        <a:lnTo>
                          <a:pt x="67" y="488"/>
                        </a:lnTo>
                        <a:lnTo>
                          <a:pt x="67" y="490"/>
                        </a:lnTo>
                        <a:lnTo>
                          <a:pt x="67" y="490"/>
                        </a:lnTo>
                        <a:lnTo>
                          <a:pt x="67" y="492"/>
                        </a:lnTo>
                        <a:lnTo>
                          <a:pt x="67" y="492"/>
                        </a:lnTo>
                        <a:lnTo>
                          <a:pt x="67" y="492"/>
                        </a:lnTo>
                        <a:lnTo>
                          <a:pt x="69" y="492"/>
                        </a:lnTo>
                        <a:lnTo>
                          <a:pt x="69" y="494"/>
                        </a:lnTo>
                        <a:lnTo>
                          <a:pt x="67" y="494"/>
                        </a:lnTo>
                        <a:lnTo>
                          <a:pt x="67" y="494"/>
                        </a:lnTo>
                        <a:lnTo>
                          <a:pt x="67" y="496"/>
                        </a:lnTo>
                        <a:lnTo>
                          <a:pt x="67" y="496"/>
                        </a:lnTo>
                        <a:lnTo>
                          <a:pt x="69" y="496"/>
                        </a:lnTo>
                        <a:lnTo>
                          <a:pt x="69" y="498"/>
                        </a:lnTo>
                        <a:lnTo>
                          <a:pt x="69" y="498"/>
                        </a:lnTo>
                        <a:lnTo>
                          <a:pt x="69" y="498"/>
                        </a:lnTo>
                        <a:lnTo>
                          <a:pt x="69" y="500"/>
                        </a:lnTo>
                        <a:lnTo>
                          <a:pt x="69" y="500"/>
                        </a:lnTo>
                        <a:lnTo>
                          <a:pt x="70" y="500"/>
                        </a:lnTo>
                        <a:lnTo>
                          <a:pt x="70" y="500"/>
                        </a:lnTo>
                        <a:lnTo>
                          <a:pt x="70" y="501"/>
                        </a:lnTo>
                        <a:lnTo>
                          <a:pt x="70" y="501"/>
                        </a:lnTo>
                        <a:lnTo>
                          <a:pt x="70" y="503"/>
                        </a:lnTo>
                        <a:lnTo>
                          <a:pt x="70" y="503"/>
                        </a:lnTo>
                        <a:lnTo>
                          <a:pt x="70" y="505"/>
                        </a:lnTo>
                        <a:lnTo>
                          <a:pt x="69" y="505"/>
                        </a:lnTo>
                        <a:lnTo>
                          <a:pt x="69" y="505"/>
                        </a:lnTo>
                        <a:lnTo>
                          <a:pt x="69" y="505"/>
                        </a:lnTo>
                        <a:lnTo>
                          <a:pt x="67" y="505"/>
                        </a:lnTo>
                        <a:lnTo>
                          <a:pt x="67" y="505"/>
                        </a:lnTo>
                        <a:lnTo>
                          <a:pt x="67" y="505"/>
                        </a:lnTo>
                        <a:lnTo>
                          <a:pt x="67" y="505"/>
                        </a:lnTo>
                        <a:lnTo>
                          <a:pt x="65" y="505"/>
                        </a:lnTo>
                        <a:lnTo>
                          <a:pt x="65" y="505"/>
                        </a:lnTo>
                        <a:lnTo>
                          <a:pt x="65" y="505"/>
                        </a:lnTo>
                        <a:lnTo>
                          <a:pt x="65" y="507"/>
                        </a:lnTo>
                        <a:lnTo>
                          <a:pt x="65" y="507"/>
                        </a:lnTo>
                        <a:lnTo>
                          <a:pt x="65" y="507"/>
                        </a:lnTo>
                        <a:lnTo>
                          <a:pt x="63" y="507"/>
                        </a:lnTo>
                        <a:lnTo>
                          <a:pt x="63" y="507"/>
                        </a:lnTo>
                        <a:lnTo>
                          <a:pt x="63" y="509"/>
                        </a:lnTo>
                        <a:lnTo>
                          <a:pt x="65" y="509"/>
                        </a:lnTo>
                        <a:lnTo>
                          <a:pt x="65" y="509"/>
                        </a:lnTo>
                        <a:lnTo>
                          <a:pt x="65" y="509"/>
                        </a:lnTo>
                        <a:lnTo>
                          <a:pt x="65" y="511"/>
                        </a:lnTo>
                        <a:lnTo>
                          <a:pt x="65" y="511"/>
                        </a:lnTo>
                        <a:lnTo>
                          <a:pt x="65" y="513"/>
                        </a:lnTo>
                        <a:lnTo>
                          <a:pt x="65" y="513"/>
                        </a:lnTo>
                        <a:lnTo>
                          <a:pt x="65" y="513"/>
                        </a:lnTo>
                        <a:lnTo>
                          <a:pt x="63" y="513"/>
                        </a:lnTo>
                        <a:lnTo>
                          <a:pt x="63" y="515"/>
                        </a:lnTo>
                        <a:lnTo>
                          <a:pt x="63" y="515"/>
                        </a:lnTo>
                        <a:lnTo>
                          <a:pt x="63" y="517"/>
                        </a:lnTo>
                        <a:lnTo>
                          <a:pt x="63" y="517"/>
                        </a:lnTo>
                        <a:lnTo>
                          <a:pt x="63" y="517"/>
                        </a:lnTo>
                        <a:lnTo>
                          <a:pt x="65" y="517"/>
                        </a:lnTo>
                        <a:lnTo>
                          <a:pt x="65" y="519"/>
                        </a:lnTo>
                        <a:lnTo>
                          <a:pt x="63" y="519"/>
                        </a:lnTo>
                        <a:lnTo>
                          <a:pt x="63" y="519"/>
                        </a:lnTo>
                        <a:lnTo>
                          <a:pt x="63" y="521"/>
                        </a:lnTo>
                        <a:lnTo>
                          <a:pt x="63" y="521"/>
                        </a:lnTo>
                        <a:lnTo>
                          <a:pt x="63" y="523"/>
                        </a:lnTo>
                        <a:lnTo>
                          <a:pt x="63" y="523"/>
                        </a:lnTo>
                        <a:lnTo>
                          <a:pt x="63" y="524"/>
                        </a:lnTo>
                        <a:lnTo>
                          <a:pt x="63" y="524"/>
                        </a:lnTo>
                        <a:lnTo>
                          <a:pt x="65" y="524"/>
                        </a:lnTo>
                        <a:lnTo>
                          <a:pt x="65" y="524"/>
                        </a:lnTo>
                        <a:lnTo>
                          <a:pt x="65" y="524"/>
                        </a:lnTo>
                        <a:lnTo>
                          <a:pt x="65" y="524"/>
                        </a:lnTo>
                        <a:lnTo>
                          <a:pt x="67" y="524"/>
                        </a:lnTo>
                        <a:lnTo>
                          <a:pt x="67" y="524"/>
                        </a:lnTo>
                        <a:lnTo>
                          <a:pt x="67" y="524"/>
                        </a:lnTo>
                        <a:lnTo>
                          <a:pt x="69" y="524"/>
                        </a:lnTo>
                        <a:lnTo>
                          <a:pt x="69" y="526"/>
                        </a:lnTo>
                        <a:lnTo>
                          <a:pt x="69" y="526"/>
                        </a:lnTo>
                        <a:lnTo>
                          <a:pt x="70" y="526"/>
                        </a:lnTo>
                        <a:lnTo>
                          <a:pt x="70" y="526"/>
                        </a:lnTo>
                        <a:lnTo>
                          <a:pt x="70" y="528"/>
                        </a:lnTo>
                        <a:lnTo>
                          <a:pt x="70" y="528"/>
                        </a:lnTo>
                        <a:lnTo>
                          <a:pt x="69" y="528"/>
                        </a:lnTo>
                        <a:lnTo>
                          <a:pt x="69" y="530"/>
                        </a:lnTo>
                        <a:lnTo>
                          <a:pt x="69" y="530"/>
                        </a:lnTo>
                        <a:lnTo>
                          <a:pt x="67" y="530"/>
                        </a:lnTo>
                        <a:lnTo>
                          <a:pt x="67" y="530"/>
                        </a:lnTo>
                        <a:lnTo>
                          <a:pt x="67" y="530"/>
                        </a:lnTo>
                        <a:lnTo>
                          <a:pt x="67" y="532"/>
                        </a:lnTo>
                        <a:lnTo>
                          <a:pt x="67" y="532"/>
                        </a:lnTo>
                        <a:lnTo>
                          <a:pt x="67" y="532"/>
                        </a:lnTo>
                        <a:lnTo>
                          <a:pt x="67" y="532"/>
                        </a:lnTo>
                        <a:lnTo>
                          <a:pt x="67" y="534"/>
                        </a:lnTo>
                        <a:lnTo>
                          <a:pt x="69" y="534"/>
                        </a:lnTo>
                        <a:lnTo>
                          <a:pt x="69" y="534"/>
                        </a:lnTo>
                        <a:lnTo>
                          <a:pt x="70" y="534"/>
                        </a:lnTo>
                        <a:lnTo>
                          <a:pt x="70" y="534"/>
                        </a:lnTo>
                        <a:lnTo>
                          <a:pt x="70" y="534"/>
                        </a:lnTo>
                        <a:lnTo>
                          <a:pt x="70" y="536"/>
                        </a:lnTo>
                        <a:lnTo>
                          <a:pt x="70" y="536"/>
                        </a:lnTo>
                        <a:lnTo>
                          <a:pt x="72" y="536"/>
                        </a:lnTo>
                        <a:lnTo>
                          <a:pt x="72" y="536"/>
                        </a:lnTo>
                        <a:lnTo>
                          <a:pt x="72" y="536"/>
                        </a:lnTo>
                        <a:lnTo>
                          <a:pt x="72" y="538"/>
                        </a:lnTo>
                        <a:lnTo>
                          <a:pt x="72" y="538"/>
                        </a:lnTo>
                        <a:lnTo>
                          <a:pt x="70" y="538"/>
                        </a:lnTo>
                        <a:lnTo>
                          <a:pt x="70" y="538"/>
                        </a:lnTo>
                        <a:lnTo>
                          <a:pt x="70" y="538"/>
                        </a:lnTo>
                        <a:lnTo>
                          <a:pt x="70" y="540"/>
                        </a:lnTo>
                        <a:lnTo>
                          <a:pt x="70" y="540"/>
                        </a:lnTo>
                        <a:lnTo>
                          <a:pt x="70" y="540"/>
                        </a:lnTo>
                        <a:lnTo>
                          <a:pt x="70" y="540"/>
                        </a:lnTo>
                        <a:lnTo>
                          <a:pt x="70" y="540"/>
                        </a:lnTo>
                        <a:lnTo>
                          <a:pt x="70" y="542"/>
                        </a:lnTo>
                        <a:lnTo>
                          <a:pt x="70" y="542"/>
                        </a:lnTo>
                        <a:lnTo>
                          <a:pt x="70" y="542"/>
                        </a:lnTo>
                        <a:lnTo>
                          <a:pt x="70" y="544"/>
                        </a:lnTo>
                        <a:lnTo>
                          <a:pt x="70" y="544"/>
                        </a:lnTo>
                        <a:lnTo>
                          <a:pt x="70" y="544"/>
                        </a:lnTo>
                        <a:lnTo>
                          <a:pt x="70" y="544"/>
                        </a:lnTo>
                        <a:lnTo>
                          <a:pt x="70" y="546"/>
                        </a:lnTo>
                        <a:lnTo>
                          <a:pt x="69" y="546"/>
                        </a:lnTo>
                        <a:lnTo>
                          <a:pt x="69" y="546"/>
                        </a:lnTo>
                        <a:lnTo>
                          <a:pt x="69" y="546"/>
                        </a:lnTo>
                        <a:lnTo>
                          <a:pt x="69" y="547"/>
                        </a:lnTo>
                        <a:lnTo>
                          <a:pt x="69" y="547"/>
                        </a:lnTo>
                        <a:lnTo>
                          <a:pt x="69" y="547"/>
                        </a:lnTo>
                        <a:lnTo>
                          <a:pt x="69" y="547"/>
                        </a:lnTo>
                        <a:lnTo>
                          <a:pt x="69" y="549"/>
                        </a:lnTo>
                        <a:lnTo>
                          <a:pt x="69" y="549"/>
                        </a:lnTo>
                        <a:lnTo>
                          <a:pt x="69" y="549"/>
                        </a:lnTo>
                        <a:lnTo>
                          <a:pt x="69" y="551"/>
                        </a:lnTo>
                        <a:lnTo>
                          <a:pt x="69" y="551"/>
                        </a:lnTo>
                        <a:lnTo>
                          <a:pt x="69" y="551"/>
                        </a:lnTo>
                        <a:lnTo>
                          <a:pt x="70" y="551"/>
                        </a:lnTo>
                        <a:lnTo>
                          <a:pt x="70" y="551"/>
                        </a:lnTo>
                        <a:lnTo>
                          <a:pt x="70" y="551"/>
                        </a:lnTo>
                        <a:lnTo>
                          <a:pt x="70" y="551"/>
                        </a:lnTo>
                        <a:lnTo>
                          <a:pt x="70" y="551"/>
                        </a:lnTo>
                        <a:lnTo>
                          <a:pt x="72" y="551"/>
                        </a:lnTo>
                        <a:lnTo>
                          <a:pt x="72" y="551"/>
                        </a:lnTo>
                        <a:lnTo>
                          <a:pt x="74" y="551"/>
                        </a:lnTo>
                        <a:lnTo>
                          <a:pt x="74" y="551"/>
                        </a:lnTo>
                        <a:lnTo>
                          <a:pt x="74" y="551"/>
                        </a:lnTo>
                        <a:lnTo>
                          <a:pt x="76" y="551"/>
                        </a:lnTo>
                        <a:lnTo>
                          <a:pt x="76" y="551"/>
                        </a:lnTo>
                        <a:lnTo>
                          <a:pt x="76" y="551"/>
                        </a:lnTo>
                        <a:lnTo>
                          <a:pt x="78" y="551"/>
                        </a:lnTo>
                        <a:lnTo>
                          <a:pt x="78" y="551"/>
                        </a:lnTo>
                        <a:lnTo>
                          <a:pt x="80" y="551"/>
                        </a:lnTo>
                        <a:lnTo>
                          <a:pt x="80" y="553"/>
                        </a:lnTo>
                        <a:lnTo>
                          <a:pt x="80" y="553"/>
                        </a:lnTo>
                        <a:lnTo>
                          <a:pt x="80" y="553"/>
                        </a:lnTo>
                        <a:lnTo>
                          <a:pt x="80" y="553"/>
                        </a:lnTo>
                        <a:lnTo>
                          <a:pt x="80" y="555"/>
                        </a:lnTo>
                        <a:lnTo>
                          <a:pt x="80" y="555"/>
                        </a:lnTo>
                        <a:lnTo>
                          <a:pt x="80" y="555"/>
                        </a:lnTo>
                        <a:lnTo>
                          <a:pt x="80" y="555"/>
                        </a:lnTo>
                        <a:lnTo>
                          <a:pt x="80" y="555"/>
                        </a:lnTo>
                        <a:lnTo>
                          <a:pt x="78" y="555"/>
                        </a:lnTo>
                        <a:lnTo>
                          <a:pt x="78" y="557"/>
                        </a:lnTo>
                        <a:lnTo>
                          <a:pt x="80" y="557"/>
                        </a:lnTo>
                        <a:lnTo>
                          <a:pt x="80" y="557"/>
                        </a:lnTo>
                        <a:lnTo>
                          <a:pt x="80" y="559"/>
                        </a:lnTo>
                        <a:lnTo>
                          <a:pt x="78" y="559"/>
                        </a:lnTo>
                        <a:lnTo>
                          <a:pt x="78" y="559"/>
                        </a:lnTo>
                        <a:lnTo>
                          <a:pt x="78" y="559"/>
                        </a:lnTo>
                        <a:lnTo>
                          <a:pt x="76" y="559"/>
                        </a:lnTo>
                        <a:lnTo>
                          <a:pt x="76" y="559"/>
                        </a:lnTo>
                        <a:lnTo>
                          <a:pt x="76" y="559"/>
                        </a:lnTo>
                        <a:lnTo>
                          <a:pt x="76" y="559"/>
                        </a:lnTo>
                        <a:lnTo>
                          <a:pt x="74" y="559"/>
                        </a:lnTo>
                        <a:lnTo>
                          <a:pt x="74" y="559"/>
                        </a:lnTo>
                        <a:lnTo>
                          <a:pt x="74" y="559"/>
                        </a:lnTo>
                        <a:lnTo>
                          <a:pt x="72" y="559"/>
                        </a:lnTo>
                        <a:lnTo>
                          <a:pt x="72" y="559"/>
                        </a:lnTo>
                        <a:lnTo>
                          <a:pt x="72" y="559"/>
                        </a:lnTo>
                        <a:lnTo>
                          <a:pt x="70" y="559"/>
                        </a:lnTo>
                        <a:lnTo>
                          <a:pt x="70" y="559"/>
                        </a:lnTo>
                        <a:lnTo>
                          <a:pt x="70" y="559"/>
                        </a:lnTo>
                        <a:lnTo>
                          <a:pt x="70" y="559"/>
                        </a:lnTo>
                        <a:lnTo>
                          <a:pt x="69" y="559"/>
                        </a:lnTo>
                        <a:lnTo>
                          <a:pt x="69" y="559"/>
                        </a:lnTo>
                        <a:lnTo>
                          <a:pt x="69" y="559"/>
                        </a:lnTo>
                        <a:lnTo>
                          <a:pt x="67" y="559"/>
                        </a:lnTo>
                        <a:lnTo>
                          <a:pt x="67" y="559"/>
                        </a:lnTo>
                        <a:lnTo>
                          <a:pt x="67" y="559"/>
                        </a:lnTo>
                        <a:lnTo>
                          <a:pt x="65" y="559"/>
                        </a:lnTo>
                        <a:lnTo>
                          <a:pt x="65" y="559"/>
                        </a:lnTo>
                        <a:lnTo>
                          <a:pt x="65" y="559"/>
                        </a:lnTo>
                        <a:lnTo>
                          <a:pt x="65" y="559"/>
                        </a:lnTo>
                        <a:lnTo>
                          <a:pt x="65" y="559"/>
                        </a:lnTo>
                        <a:lnTo>
                          <a:pt x="65" y="559"/>
                        </a:lnTo>
                        <a:lnTo>
                          <a:pt x="65" y="561"/>
                        </a:lnTo>
                        <a:lnTo>
                          <a:pt x="65" y="561"/>
                        </a:lnTo>
                        <a:lnTo>
                          <a:pt x="65" y="563"/>
                        </a:lnTo>
                        <a:lnTo>
                          <a:pt x="65" y="563"/>
                        </a:lnTo>
                        <a:lnTo>
                          <a:pt x="67" y="563"/>
                        </a:lnTo>
                        <a:lnTo>
                          <a:pt x="67" y="563"/>
                        </a:lnTo>
                        <a:lnTo>
                          <a:pt x="67" y="563"/>
                        </a:lnTo>
                        <a:lnTo>
                          <a:pt x="69" y="563"/>
                        </a:lnTo>
                        <a:lnTo>
                          <a:pt x="69" y="563"/>
                        </a:lnTo>
                        <a:lnTo>
                          <a:pt x="70" y="563"/>
                        </a:lnTo>
                        <a:lnTo>
                          <a:pt x="70" y="563"/>
                        </a:lnTo>
                        <a:lnTo>
                          <a:pt x="70" y="563"/>
                        </a:lnTo>
                        <a:lnTo>
                          <a:pt x="70" y="563"/>
                        </a:lnTo>
                        <a:lnTo>
                          <a:pt x="72" y="563"/>
                        </a:lnTo>
                        <a:lnTo>
                          <a:pt x="72" y="563"/>
                        </a:lnTo>
                        <a:lnTo>
                          <a:pt x="72" y="565"/>
                        </a:lnTo>
                        <a:lnTo>
                          <a:pt x="74" y="565"/>
                        </a:lnTo>
                        <a:lnTo>
                          <a:pt x="74" y="565"/>
                        </a:lnTo>
                        <a:lnTo>
                          <a:pt x="74" y="565"/>
                        </a:lnTo>
                        <a:lnTo>
                          <a:pt x="74" y="565"/>
                        </a:lnTo>
                        <a:lnTo>
                          <a:pt x="74" y="567"/>
                        </a:lnTo>
                        <a:lnTo>
                          <a:pt x="74" y="567"/>
                        </a:lnTo>
                        <a:lnTo>
                          <a:pt x="74" y="567"/>
                        </a:lnTo>
                        <a:lnTo>
                          <a:pt x="76" y="567"/>
                        </a:lnTo>
                        <a:lnTo>
                          <a:pt x="76" y="567"/>
                        </a:lnTo>
                        <a:lnTo>
                          <a:pt x="76" y="569"/>
                        </a:lnTo>
                        <a:lnTo>
                          <a:pt x="76" y="569"/>
                        </a:lnTo>
                        <a:lnTo>
                          <a:pt x="76" y="569"/>
                        </a:lnTo>
                        <a:lnTo>
                          <a:pt x="78" y="569"/>
                        </a:lnTo>
                        <a:lnTo>
                          <a:pt x="78" y="570"/>
                        </a:lnTo>
                        <a:lnTo>
                          <a:pt x="76" y="570"/>
                        </a:lnTo>
                        <a:lnTo>
                          <a:pt x="76" y="570"/>
                        </a:lnTo>
                        <a:lnTo>
                          <a:pt x="76" y="570"/>
                        </a:lnTo>
                        <a:lnTo>
                          <a:pt x="76" y="572"/>
                        </a:lnTo>
                        <a:lnTo>
                          <a:pt x="76" y="572"/>
                        </a:lnTo>
                        <a:lnTo>
                          <a:pt x="74" y="572"/>
                        </a:lnTo>
                        <a:lnTo>
                          <a:pt x="74" y="572"/>
                        </a:lnTo>
                        <a:lnTo>
                          <a:pt x="74" y="572"/>
                        </a:lnTo>
                        <a:lnTo>
                          <a:pt x="74" y="572"/>
                        </a:lnTo>
                        <a:lnTo>
                          <a:pt x="74" y="572"/>
                        </a:lnTo>
                        <a:lnTo>
                          <a:pt x="74" y="574"/>
                        </a:lnTo>
                        <a:lnTo>
                          <a:pt x="74" y="574"/>
                        </a:lnTo>
                        <a:lnTo>
                          <a:pt x="74" y="574"/>
                        </a:lnTo>
                        <a:lnTo>
                          <a:pt x="74" y="574"/>
                        </a:lnTo>
                        <a:lnTo>
                          <a:pt x="72" y="574"/>
                        </a:lnTo>
                        <a:lnTo>
                          <a:pt x="72" y="574"/>
                        </a:lnTo>
                        <a:lnTo>
                          <a:pt x="72" y="574"/>
                        </a:lnTo>
                        <a:lnTo>
                          <a:pt x="70" y="574"/>
                        </a:lnTo>
                        <a:lnTo>
                          <a:pt x="70" y="574"/>
                        </a:lnTo>
                        <a:lnTo>
                          <a:pt x="70" y="574"/>
                        </a:lnTo>
                        <a:lnTo>
                          <a:pt x="70" y="574"/>
                        </a:lnTo>
                        <a:lnTo>
                          <a:pt x="70" y="576"/>
                        </a:lnTo>
                        <a:lnTo>
                          <a:pt x="70" y="576"/>
                        </a:lnTo>
                        <a:lnTo>
                          <a:pt x="70" y="578"/>
                        </a:lnTo>
                        <a:lnTo>
                          <a:pt x="70" y="578"/>
                        </a:lnTo>
                        <a:lnTo>
                          <a:pt x="70" y="580"/>
                        </a:lnTo>
                        <a:lnTo>
                          <a:pt x="70" y="580"/>
                        </a:lnTo>
                        <a:lnTo>
                          <a:pt x="70" y="580"/>
                        </a:lnTo>
                        <a:lnTo>
                          <a:pt x="70" y="580"/>
                        </a:lnTo>
                        <a:lnTo>
                          <a:pt x="70" y="582"/>
                        </a:lnTo>
                        <a:lnTo>
                          <a:pt x="70" y="582"/>
                        </a:lnTo>
                        <a:lnTo>
                          <a:pt x="72" y="582"/>
                        </a:lnTo>
                        <a:lnTo>
                          <a:pt x="72" y="582"/>
                        </a:lnTo>
                        <a:lnTo>
                          <a:pt x="72" y="584"/>
                        </a:lnTo>
                        <a:lnTo>
                          <a:pt x="72" y="584"/>
                        </a:lnTo>
                        <a:lnTo>
                          <a:pt x="70" y="584"/>
                        </a:lnTo>
                        <a:lnTo>
                          <a:pt x="70" y="586"/>
                        </a:lnTo>
                        <a:lnTo>
                          <a:pt x="70" y="586"/>
                        </a:lnTo>
                        <a:lnTo>
                          <a:pt x="70" y="586"/>
                        </a:lnTo>
                        <a:lnTo>
                          <a:pt x="70" y="586"/>
                        </a:lnTo>
                        <a:lnTo>
                          <a:pt x="70" y="588"/>
                        </a:lnTo>
                        <a:lnTo>
                          <a:pt x="69" y="588"/>
                        </a:lnTo>
                        <a:lnTo>
                          <a:pt x="69" y="588"/>
                        </a:lnTo>
                        <a:lnTo>
                          <a:pt x="67" y="588"/>
                        </a:lnTo>
                        <a:lnTo>
                          <a:pt x="67" y="588"/>
                        </a:lnTo>
                        <a:lnTo>
                          <a:pt x="69" y="588"/>
                        </a:lnTo>
                        <a:lnTo>
                          <a:pt x="69" y="588"/>
                        </a:lnTo>
                        <a:lnTo>
                          <a:pt x="69" y="588"/>
                        </a:lnTo>
                        <a:lnTo>
                          <a:pt x="70" y="588"/>
                        </a:lnTo>
                        <a:lnTo>
                          <a:pt x="70" y="590"/>
                        </a:lnTo>
                        <a:lnTo>
                          <a:pt x="70" y="590"/>
                        </a:lnTo>
                        <a:lnTo>
                          <a:pt x="70" y="590"/>
                        </a:lnTo>
                        <a:lnTo>
                          <a:pt x="70" y="592"/>
                        </a:lnTo>
                        <a:lnTo>
                          <a:pt x="70" y="592"/>
                        </a:lnTo>
                        <a:lnTo>
                          <a:pt x="70" y="593"/>
                        </a:lnTo>
                        <a:lnTo>
                          <a:pt x="70" y="593"/>
                        </a:lnTo>
                        <a:lnTo>
                          <a:pt x="70" y="593"/>
                        </a:lnTo>
                        <a:lnTo>
                          <a:pt x="70" y="593"/>
                        </a:lnTo>
                        <a:lnTo>
                          <a:pt x="70" y="595"/>
                        </a:lnTo>
                        <a:lnTo>
                          <a:pt x="70" y="595"/>
                        </a:lnTo>
                        <a:lnTo>
                          <a:pt x="70" y="595"/>
                        </a:lnTo>
                        <a:lnTo>
                          <a:pt x="70" y="595"/>
                        </a:lnTo>
                        <a:lnTo>
                          <a:pt x="70" y="597"/>
                        </a:lnTo>
                        <a:lnTo>
                          <a:pt x="70" y="597"/>
                        </a:lnTo>
                        <a:lnTo>
                          <a:pt x="70" y="599"/>
                        </a:lnTo>
                        <a:lnTo>
                          <a:pt x="70" y="599"/>
                        </a:lnTo>
                        <a:lnTo>
                          <a:pt x="70" y="599"/>
                        </a:lnTo>
                        <a:lnTo>
                          <a:pt x="70" y="599"/>
                        </a:lnTo>
                        <a:lnTo>
                          <a:pt x="69" y="599"/>
                        </a:lnTo>
                        <a:lnTo>
                          <a:pt x="69" y="601"/>
                        </a:lnTo>
                        <a:lnTo>
                          <a:pt x="69" y="601"/>
                        </a:lnTo>
                        <a:lnTo>
                          <a:pt x="67" y="601"/>
                        </a:lnTo>
                        <a:lnTo>
                          <a:pt x="67" y="601"/>
                        </a:lnTo>
                        <a:lnTo>
                          <a:pt x="67" y="601"/>
                        </a:lnTo>
                        <a:lnTo>
                          <a:pt x="67" y="603"/>
                        </a:lnTo>
                        <a:lnTo>
                          <a:pt x="67" y="603"/>
                        </a:lnTo>
                        <a:lnTo>
                          <a:pt x="67" y="603"/>
                        </a:lnTo>
                        <a:lnTo>
                          <a:pt x="67" y="603"/>
                        </a:lnTo>
                        <a:lnTo>
                          <a:pt x="67" y="603"/>
                        </a:lnTo>
                        <a:lnTo>
                          <a:pt x="67" y="605"/>
                        </a:lnTo>
                        <a:lnTo>
                          <a:pt x="67" y="605"/>
                        </a:lnTo>
                        <a:lnTo>
                          <a:pt x="67" y="605"/>
                        </a:lnTo>
                        <a:lnTo>
                          <a:pt x="67" y="607"/>
                        </a:lnTo>
                        <a:lnTo>
                          <a:pt x="67" y="607"/>
                        </a:lnTo>
                        <a:lnTo>
                          <a:pt x="67" y="607"/>
                        </a:lnTo>
                        <a:lnTo>
                          <a:pt x="67" y="607"/>
                        </a:lnTo>
                        <a:lnTo>
                          <a:pt x="69" y="607"/>
                        </a:lnTo>
                        <a:lnTo>
                          <a:pt x="69" y="609"/>
                        </a:lnTo>
                        <a:lnTo>
                          <a:pt x="69" y="609"/>
                        </a:lnTo>
                        <a:lnTo>
                          <a:pt x="67" y="609"/>
                        </a:lnTo>
                        <a:lnTo>
                          <a:pt x="67" y="611"/>
                        </a:lnTo>
                        <a:lnTo>
                          <a:pt x="67" y="611"/>
                        </a:lnTo>
                        <a:lnTo>
                          <a:pt x="67" y="609"/>
                        </a:lnTo>
                        <a:lnTo>
                          <a:pt x="67" y="609"/>
                        </a:lnTo>
                        <a:lnTo>
                          <a:pt x="65" y="609"/>
                        </a:lnTo>
                        <a:lnTo>
                          <a:pt x="65" y="609"/>
                        </a:lnTo>
                        <a:lnTo>
                          <a:pt x="65" y="611"/>
                        </a:lnTo>
                        <a:lnTo>
                          <a:pt x="65" y="611"/>
                        </a:lnTo>
                        <a:lnTo>
                          <a:pt x="65" y="613"/>
                        </a:lnTo>
                        <a:lnTo>
                          <a:pt x="65" y="613"/>
                        </a:lnTo>
                        <a:lnTo>
                          <a:pt x="65" y="613"/>
                        </a:lnTo>
                        <a:lnTo>
                          <a:pt x="63" y="613"/>
                        </a:lnTo>
                        <a:lnTo>
                          <a:pt x="63" y="613"/>
                        </a:lnTo>
                        <a:lnTo>
                          <a:pt x="63" y="613"/>
                        </a:lnTo>
                        <a:lnTo>
                          <a:pt x="61" y="613"/>
                        </a:lnTo>
                        <a:lnTo>
                          <a:pt x="61" y="613"/>
                        </a:lnTo>
                        <a:lnTo>
                          <a:pt x="61" y="613"/>
                        </a:lnTo>
                        <a:lnTo>
                          <a:pt x="59" y="613"/>
                        </a:lnTo>
                        <a:lnTo>
                          <a:pt x="59" y="615"/>
                        </a:lnTo>
                        <a:lnTo>
                          <a:pt x="59" y="615"/>
                        </a:lnTo>
                        <a:lnTo>
                          <a:pt x="61" y="615"/>
                        </a:lnTo>
                        <a:lnTo>
                          <a:pt x="61" y="616"/>
                        </a:lnTo>
                        <a:lnTo>
                          <a:pt x="61" y="616"/>
                        </a:lnTo>
                        <a:lnTo>
                          <a:pt x="59" y="616"/>
                        </a:lnTo>
                        <a:lnTo>
                          <a:pt x="59" y="618"/>
                        </a:lnTo>
                        <a:lnTo>
                          <a:pt x="59" y="618"/>
                        </a:lnTo>
                        <a:lnTo>
                          <a:pt x="59" y="618"/>
                        </a:lnTo>
                        <a:lnTo>
                          <a:pt x="59" y="620"/>
                        </a:lnTo>
                        <a:lnTo>
                          <a:pt x="59" y="620"/>
                        </a:lnTo>
                        <a:lnTo>
                          <a:pt x="59" y="620"/>
                        </a:lnTo>
                        <a:lnTo>
                          <a:pt x="59" y="620"/>
                        </a:lnTo>
                        <a:lnTo>
                          <a:pt x="57" y="620"/>
                        </a:lnTo>
                        <a:lnTo>
                          <a:pt x="57" y="622"/>
                        </a:lnTo>
                        <a:lnTo>
                          <a:pt x="57" y="622"/>
                        </a:lnTo>
                        <a:lnTo>
                          <a:pt x="57" y="622"/>
                        </a:lnTo>
                        <a:lnTo>
                          <a:pt x="57" y="624"/>
                        </a:lnTo>
                        <a:lnTo>
                          <a:pt x="57" y="624"/>
                        </a:lnTo>
                        <a:lnTo>
                          <a:pt x="57" y="624"/>
                        </a:lnTo>
                        <a:lnTo>
                          <a:pt x="57" y="626"/>
                        </a:lnTo>
                        <a:lnTo>
                          <a:pt x="59" y="626"/>
                        </a:lnTo>
                        <a:lnTo>
                          <a:pt x="59" y="626"/>
                        </a:lnTo>
                        <a:lnTo>
                          <a:pt x="59" y="626"/>
                        </a:lnTo>
                        <a:lnTo>
                          <a:pt x="59" y="628"/>
                        </a:lnTo>
                        <a:lnTo>
                          <a:pt x="59" y="628"/>
                        </a:lnTo>
                        <a:lnTo>
                          <a:pt x="59" y="628"/>
                        </a:lnTo>
                        <a:lnTo>
                          <a:pt x="59" y="628"/>
                        </a:lnTo>
                        <a:lnTo>
                          <a:pt x="61" y="628"/>
                        </a:lnTo>
                        <a:lnTo>
                          <a:pt x="61" y="630"/>
                        </a:lnTo>
                        <a:lnTo>
                          <a:pt x="61" y="630"/>
                        </a:lnTo>
                        <a:lnTo>
                          <a:pt x="59" y="630"/>
                        </a:lnTo>
                        <a:lnTo>
                          <a:pt x="59" y="632"/>
                        </a:lnTo>
                        <a:lnTo>
                          <a:pt x="59" y="632"/>
                        </a:lnTo>
                        <a:lnTo>
                          <a:pt x="61" y="632"/>
                        </a:lnTo>
                        <a:lnTo>
                          <a:pt x="61" y="634"/>
                        </a:lnTo>
                        <a:lnTo>
                          <a:pt x="59" y="634"/>
                        </a:lnTo>
                        <a:lnTo>
                          <a:pt x="59" y="634"/>
                        </a:lnTo>
                        <a:lnTo>
                          <a:pt x="59" y="634"/>
                        </a:lnTo>
                        <a:lnTo>
                          <a:pt x="59" y="634"/>
                        </a:lnTo>
                        <a:lnTo>
                          <a:pt x="57" y="634"/>
                        </a:lnTo>
                        <a:lnTo>
                          <a:pt x="57" y="634"/>
                        </a:lnTo>
                        <a:lnTo>
                          <a:pt x="55" y="634"/>
                        </a:lnTo>
                        <a:lnTo>
                          <a:pt x="55" y="636"/>
                        </a:lnTo>
                        <a:lnTo>
                          <a:pt x="55" y="636"/>
                        </a:lnTo>
                        <a:lnTo>
                          <a:pt x="55" y="636"/>
                        </a:lnTo>
                        <a:lnTo>
                          <a:pt x="55" y="636"/>
                        </a:lnTo>
                        <a:lnTo>
                          <a:pt x="55" y="638"/>
                        </a:lnTo>
                        <a:lnTo>
                          <a:pt x="55" y="638"/>
                        </a:lnTo>
                        <a:lnTo>
                          <a:pt x="55" y="638"/>
                        </a:lnTo>
                        <a:lnTo>
                          <a:pt x="55" y="639"/>
                        </a:lnTo>
                        <a:lnTo>
                          <a:pt x="55" y="639"/>
                        </a:lnTo>
                        <a:lnTo>
                          <a:pt x="55" y="641"/>
                        </a:lnTo>
                        <a:lnTo>
                          <a:pt x="55" y="641"/>
                        </a:lnTo>
                        <a:lnTo>
                          <a:pt x="55" y="641"/>
                        </a:lnTo>
                        <a:lnTo>
                          <a:pt x="55" y="643"/>
                        </a:lnTo>
                        <a:lnTo>
                          <a:pt x="55" y="643"/>
                        </a:lnTo>
                        <a:lnTo>
                          <a:pt x="55" y="643"/>
                        </a:lnTo>
                        <a:lnTo>
                          <a:pt x="53" y="643"/>
                        </a:lnTo>
                        <a:lnTo>
                          <a:pt x="53" y="643"/>
                        </a:lnTo>
                        <a:lnTo>
                          <a:pt x="53" y="643"/>
                        </a:lnTo>
                        <a:lnTo>
                          <a:pt x="53" y="643"/>
                        </a:lnTo>
                        <a:lnTo>
                          <a:pt x="51" y="643"/>
                        </a:lnTo>
                        <a:lnTo>
                          <a:pt x="51" y="645"/>
                        </a:lnTo>
                        <a:lnTo>
                          <a:pt x="51" y="645"/>
                        </a:lnTo>
                        <a:lnTo>
                          <a:pt x="49" y="645"/>
                        </a:lnTo>
                        <a:lnTo>
                          <a:pt x="49" y="645"/>
                        </a:lnTo>
                        <a:lnTo>
                          <a:pt x="49" y="645"/>
                        </a:lnTo>
                        <a:lnTo>
                          <a:pt x="49" y="645"/>
                        </a:lnTo>
                        <a:lnTo>
                          <a:pt x="48" y="645"/>
                        </a:lnTo>
                        <a:lnTo>
                          <a:pt x="48" y="647"/>
                        </a:lnTo>
                        <a:lnTo>
                          <a:pt x="48" y="647"/>
                        </a:lnTo>
                        <a:lnTo>
                          <a:pt x="48" y="647"/>
                        </a:lnTo>
                        <a:lnTo>
                          <a:pt x="48" y="647"/>
                        </a:lnTo>
                        <a:lnTo>
                          <a:pt x="48" y="649"/>
                        </a:lnTo>
                        <a:lnTo>
                          <a:pt x="46" y="649"/>
                        </a:lnTo>
                        <a:lnTo>
                          <a:pt x="46" y="649"/>
                        </a:lnTo>
                        <a:lnTo>
                          <a:pt x="46" y="649"/>
                        </a:lnTo>
                        <a:lnTo>
                          <a:pt x="46" y="651"/>
                        </a:lnTo>
                        <a:lnTo>
                          <a:pt x="46" y="651"/>
                        </a:lnTo>
                        <a:lnTo>
                          <a:pt x="46" y="651"/>
                        </a:lnTo>
                        <a:lnTo>
                          <a:pt x="46" y="653"/>
                        </a:lnTo>
                        <a:lnTo>
                          <a:pt x="46" y="653"/>
                        </a:lnTo>
                        <a:lnTo>
                          <a:pt x="46" y="653"/>
                        </a:lnTo>
                        <a:lnTo>
                          <a:pt x="44" y="653"/>
                        </a:lnTo>
                        <a:lnTo>
                          <a:pt x="44" y="653"/>
                        </a:lnTo>
                        <a:lnTo>
                          <a:pt x="44" y="655"/>
                        </a:lnTo>
                        <a:lnTo>
                          <a:pt x="44" y="655"/>
                        </a:lnTo>
                        <a:lnTo>
                          <a:pt x="44" y="655"/>
                        </a:lnTo>
                        <a:lnTo>
                          <a:pt x="44" y="655"/>
                        </a:lnTo>
                        <a:lnTo>
                          <a:pt x="44" y="655"/>
                        </a:lnTo>
                        <a:lnTo>
                          <a:pt x="44" y="653"/>
                        </a:lnTo>
                        <a:lnTo>
                          <a:pt x="42" y="653"/>
                        </a:lnTo>
                        <a:lnTo>
                          <a:pt x="42" y="653"/>
                        </a:lnTo>
                        <a:lnTo>
                          <a:pt x="42" y="653"/>
                        </a:lnTo>
                        <a:lnTo>
                          <a:pt x="42" y="653"/>
                        </a:lnTo>
                        <a:lnTo>
                          <a:pt x="40" y="653"/>
                        </a:lnTo>
                        <a:lnTo>
                          <a:pt x="40" y="653"/>
                        </a:lnTo>
                        <a:lnTo>
                          <a:pt x="40" y="653"/>
                        </a:lnTo>
                        <a:lnTo>
                          <a:pt x="40" y="653"/>
                        </a:lnTo>
                        <a:lnTo>
                          <a:pt x="40" y="655"/>
                        </a:lnTo>
                        <a:lnTo>
                          <a:pt x="40" y="655"/>
                        </a:lnTo>
                        <a:lnTo>
                          <a:pt x="40" y="655"/>
                        </a:lnTo>
                        <a:lnTo>
                          <a:pt x="38" y="655"/>
                        </a:lnTo>
                        <a:lnTo>
                          <a:pt x="38" y="657"/>
                        </a:lnTo>
                        <a:lnTo>
                          <a:pt x="38" y="657"/>
                        </a:lnTo>
                        <a:lnTo>
                          <a:pt x="38" y="657"/>
                        </a:lnTo>
                        <a:lnTo>
                          <a:pt x="38" y="657"/>
                        </a:lnTo>
                        <a:lnTo>
                          <a:pt x="38" y="659"/>
                        </a:lnTo>
                        <a:lnTo>
                          <a:pt x="38" y="659"/>
                        </a:lnTo>
                        <a:lnTo>
                          <a:pt x="38" y="659"/>
                        </a:lnTo>
                        <a:lnTo>
                          <a:pt x="38" y="659"/>
                        </a:lnTo>
                        <a:lnTo>
                          <a:pt x="38" y="660"/>
                        </a:lnTo>
                        <a:lnTo>
                          <a:pt x="40" y="660"/>
                        </a:lnTo>
                        <a:lnTo>
                          <a:pt x="40" y="660"/>
                        </a:lnTo>
                        <a:lnTo>
                          <a:pt x="40" y="660"/>
                        </a:lnTo>
                        <a:lnTo>
                          <a:pt x="40" y="660"/>
                        </a:lnTo>
                        <a:lnTo>
                          <a:pt x="40" y="662"/>
                        </a:lnTo>
                        <a:lnTo>
                          <a:pt x="40" y="662"/>
                        </a:lnTo>
                        <a:lnTo>
                          <a:pt x="40" y="662"/>
                        </a:lnTo>
                        <a:lnTo>
                          <a:pt x="40" y="662"/>
                        </a:lnTo>
                        <a:lnTo>
                          <a:pt x="40" y="662"/>
                        </a:lnTo>
                        <a:lnTo>
                          <a:pt x="40" y="664"/>
                        </a:lnTo>
                        <a:lnTo>
                          <a:pt x="40" y="664"/>
                        </a:lnTo>
                        <a:lnTo>
                          <a:pt x="38" y="664"/>
                        </a:lnTo>
                        <a:lnTo>
                          <a:pt x="38" y="666"/>
                        </a:lnTo>
                        <a:lnTo>
                          <a:pt x="40" y="666"/>
                        </a:lnTo>
                        <a:lnTo>
                          <a:pt x="40" y="666"/>
                        </a:lnTo>
                        <a:lnTo>
                          <a:pt x="40" y="668"/>
                        </a:lnTo>
                        <a:lnTo>
                          <a:pt x="40" y="668"/>
                        </a:lnTo>
                        <a:lnTo>
                          <a:pt x="40" y="668"/>
                        </a:lnTo>
                        <a:lnTo>
                          <a:pt x="40" y="670"/>
                        </a:lnTo>
                        <a:lnTo>
                          <a:pt x="40" y="670"/>
                        </a:lnTo>
                        <a:lnTo>
                          <a:pt x="40" y="670"/>
                        </a:lnTo>
                        <a:lnTo>
                          <a:pt x="40" y="670"/>
                        </a:lnTo>
                        <a:lnTo>
                          <a:pt x="42" y="670"/>
                        </a:lnTo>
                        <a:lnTo>
                          <a:pt x="42" y="672"/>
                        </a:lnTo>
                        <a:lnTo>
                          <a:pt x="42" y="672"/>
                        </a:lnTo>
                        <a:lnTo>
                          <a:pt x="42" y="672"/>
                        </a:lnTo>
                        <a:lnTo>
                          <a:pt x="44" y="672"/>
                        </a:lnTo>
                        <a:lnTo>
                          <a:pt x="44" y="674"/>
                        </a:lnTo>
                        <a:lnTo>
                          <a:pt x="44" y="674"/>
                        </a:lnTo>
                        <a:lnTo>
                          <a:pt x="44" y="674"/>
                        </a:lnTo>
                        <a:lnTo>
                          <a:pt x="44" y="676"/>
                        </a:lnTo>
                        <a:lnTo>
                          <a:pt x="44" y="676"/>
                        </a:lnTo>
                        <a:lnTo>
                          <a:pt x="44" y="676"/>
                        </a:lnTo>
                        <a:lnTo>
                          <a:pt x="44" y="678"/>
                        </a:lnTo>
                        <a:lnTo>
                          <a:pt x="44" y="678"/>
                        </a:lnTo>
                        <a:lnTo>
                          <a:pt x="44" y="678"/>
                        </a:lnTo>
                        <a:lnTo>
                          <a:pt x="44" y="680"/>
                        </a:lnTo>
                        <a:lnTo>
                          <a:pt x="46" y="680"/>
                        </a:lnTo>
                        <a:lnTo>
                          <a:pt x="46" y="680"/>
                        </a:lnTo>
                        <a:lnTo>
                          <a:pt x="46" y="682"/>
                        </a:lnTo>
                        <a:lnTo>
                          <a:pt x="46" y="682"/>
                        </a:lnTo>
                        <a:lnTo>
                          <a:pt x="46" y="683"/>
                        </a:lnTo>
                        <a:lnTo>
                          <a:pt x="46" y="683"/>
                        </a:lnTo>
                        <a:lnTo>
                          <a:pt x="48" y="683"/>
                        </a:lnTo>
                        <a:lnTo>
                          <a:pt x="48" y="683"/>
                        </a:lnTo>
                        <a:lnTo>
                          <a:pt x="48" y="682"/>
                        </a:lnTo>
                        <a:lnTo>
                          <a:pt x="48" y="682"/>
                        </a:lnTo>
                        <a:lnTo>
                          <a:pt x="49" y="682"/>
                        </a:lnTo>
                        <a:lnTo>
                          <a:pt x="49" y="682"/>
                        </a:lnTo>
                        <a:lnTo>
                          <a:pt x="49" y="682"/>
                        </a:lnTo>
                        <a:lnTo>
                          <a:pt x="49" y="680"/>
                        </a:lnTo>
                        <a:lnTo>
                          <a:pt x="49" y="680"/>
                        </a:lnTo>
                        <a:lnTo>
                          <a:pt x="51" y="680"/>
                        </a:lnTo>
                        <a:lnTo>
                          <a:pt x="51" y="680"/>
                        </a:lnTo>
                        <a:lnTo>
                          <a:pt x="51" y="680"/>
                        </a:lnTo>
                        <a:lnTo>
                          <a:pt x="53" y="680"/>
                        </a:lnTo>
                        <a:lnTo>
                          <a:pt x="53" y="680"/>
                        </a:lnTo>
                        <a:lnTo>
                          <a:pt x="53" y="680"/>
                        </a:lnTo>
                        <a:lnTo>
                          <a:pt x="53" y="680"/>
                        </a:lnTo>
                        <a:lnTo>
                          <a:pt x="55" y="680"/>
                        </a:lnTo>
                        <a:lnTo>
                          <a:pt x="55" y="680"/>
                        </a:lnTo>
                        <a:lnTo>
                          <a:pt x="55" y="680"/>
                        </a:lnTo>
                        <a:lnTo>
                          <a:pt x="55" y="680"/>
                        </a:lnTo>
                        <a:lnTo>
                          <a:pt x="57" y="680"/>
                        </a:lnTo>
                        <a:lnTo>
                          <a:pt x="57" y="680"/>
                        </a:lnTo>
                        <a:lnTo>
                          <a:pt x="59" y="680"/>
                        </a:lnTo>
                        <a:lnTo>
                          <a:pt x="59" y="680"/>
                        </a:lnTo>
                        <a:lnTo>
                          <a:pt x="59" y="680"/>
                        </a:lnTo>
                        <a:lnTo>
                          <a:pt x="61" y="680"/>
                        </a:lnTo>
                        <a:lnTo>
                          <a:pt x="61" y="680"/>
                        </a:lnTo>
                        <a:lnTo>
                          <a:pt x="61" y="682"/>
                        </a:lnTo>
                        <a:lnTo>
                          <a:pt x="59" y="682"/>
                        </a:lnTo>
                        <a:lnTo>
                          <a:pt x="59" y="682"/>
                        </a:lnTo>
                        <a:lnTo>
                          <a:pt x="61" y="682"/>
                        </a:lnTo>
                        <a:lnTo>
                          <a:pt x="61" y="683"/>
                        </a:lnTo>
                        <a:lnTo>
                          <a:pt x="61" y="683"/>
                        </a:lnTo>
                        <a:lnTo>
                          <a:pt x="61" y="683"/>
                        </a:lnTo>
                        <a:lnTo>
                          <a:pt x="61" y="683"/>
                        </a:lnTo>
                        <a:lnTo>
                          <a:pt x="61" y="685"/>
                        </a:lnTo>
                        <a:lnTo>
                          <a:pt x="61" y="685"/>
                        </a:lnTo>
                        <a:lnTo>
                          <a:pt x="61" y="687"/>
                        </a:lnTo>
                        <a:lnTo>
                          <a:pt x="61" y="687"/>
                        </a:lnTo>
                        <a:lnTo>
                          <a:pt x="61" y="687"/>
                        </a:lnTo>
                        <a:lnTo>
                          <a:pt x="59" y="687"/>
                        </a:lnTo>
                        <a:lnTo>
                          <a:pt x="59" y="689"/>
                        </a:lnTo>
                        <a:lnTo>
                          <a:pt x="59" y="689"/>
                        </a:lnTo>
                        <a:lnTo>
                          <a:pt x="59" y="689"/>
                        </a:lnTo>
                        <a:lnTo>
                          <a:pt x="59" y="689"/>
                        </a:lnTo>
                        <a:lnTo>
                          <a:pt x="59" y="689"/>
                        </a:lnTo>
                        <a:lnTo>
                          <a:pt x="59" y="691"/>
                        </a:lnTo>
                        <a:lnTo>
                          <a:pt x="59" y="691"/>
                        </a:lnTo>
                        <a:lnTo>
                          <a:pt x="59" y="691"/>
                        </a:lnTo>
                        <a:lnTo>
                          <a:pt x="61" y="691"/>
                        </a:lnTo>
                        <a:lnTo>
                          <a:pt x="61" y="691"/>
                        </a:lnTo>
                        <a:lnTo>
                          <a:pt x="61" y="693"/>
                        </a:lnTo>
                        <a:lnTo>
                          <a:pt x="59" y="693"/>
                        </a:lnTo>
                        <a:lnTo>
                          <a:pt x="59" y="693"/>
                        </a:lnTo>
                        <a:lnTo>
                          <a:pt x="59" y="695"/>
                        </a:lnTo>
                        <a:lnTo>
                          <a:pt x="59" y="695"/>
                        </a:lnTo>
                        <a:lnTo>
                          <a:pt x="59" y="697"/>
                        </a:lnTo>
                        <a:lnTo>
                          <a:pt x="59" y="697"/>
                        </a:lnTo>
                        <a:lnTo>
                          <a:pt x="59" y="697"/>
                        </a:lnTo>
                        <a:lnTo>
                          <a:pt x="59" y="697"/>
                        </a:lnTo>
                        <a:lnTo>
                          <a:pt x="59" y="699"/>
                        </a:lnTo>
                        <a:lnTo>
                          <a:pt x="59" y="699"/>
                        </a:lnTo>
                        <a:lnTo>
                          <a:pt x="59" y="699"/>
                        </a:lnTo>
                        <a:lnTo>
                          <a:pt x="59" y="699"/>
                        </a:lnTo>
                        <a:lnTo>
                          <a:pt x="59" y="701"/>
                        </a:lnTo>
                        <a:lnTo>
                          <a:pt x="59" y="701"/>
                        </a:lnTo>
                        <a:lnTo>
                          <a:pt x="61" y="701"/>
                        </a:lnTo>
                        <a:lnTo>
                          <a:pt x="61" y="701"/>
                        </a:lnTo>
                        <a:lnTo>
                          <a:pt x="61" y="701"/>
                        </a:lnTo>
                        <a:lnTo>
                          <a:pt x="61" y="701"/>
                        </a:lnTo>
                        <a:lnTo>
                          <a:pt x="63" y="701"/>
                        </a:lnTo>
                        <a:lnTo>
                          <a:pt x="63" y="703"/>
                        </a:lnTo>
                        <a:lnTo>
                          <a:pt x="63" y="703"/>
                        </a:lnTo>
                        <a:lnTo>
                          <a:pt x="65" y="703"/>
                        </a:lnTo>
                        <a:lnTo>
                          <a:pt x="65" y="703"/>
                        </a:lnTo>
                        <a:lnTo>
                          <a:pt x="65" y="703"/>
                        </a:lnTo>
                        <a:lnTo>
                          <a:pt x="65" y="705"/>
                        </a:lnTo>
                        <a:lnTo>
                          <a:pt x="65" y="705"/>
                        </a:lnTo>
                        <a:lnTo>
                          <a:pt x="67" y="705"/>
                        </a:lnTo>
                        <a:lnTo>
                          <a:pt x="67" y="705"/>
                        </a:lnTo>
                        <a:lnTo>
                          <a:pt x="67" y="706"/>
                        </a:lnTo>
                        <a:lnTo>
                          <a:pt x="67" y="706"/>
                        </a:lnTo>
                        <a:lnTo>
                          <a:pt x="67" y="708"/>
                        </a:lnTo>
                        <a:lnTo>
                          <a:pt x="67" y="708"/>
                        </a:lnTo>
                        <a:lnTo>
                          <a:pt x="67" y="708"/>
                        </a:lnTo>
                        <a:lnTo>
                          <a:pt x="69" y="708"/>
                        </a:lnTo>
                        <a:lnTo>
                          <a:pt x="69" y="708"/>
                        </a:lnTo>
                        <a:lnTo>
                          <a:pt x="70" y="708"/>
                        </a:lnTo>
                        <a:lnTo>
                          <a:pt x="70" y="708"/>
                        </a:lnTo>
                        <a:lnTo>
                          <a:pt x="70" y="708"/>
                        </a:lnTo>
                        <a:lnTo>
                          <a:pt x="72" y="708"/>
                        </a:lnTo>
                        <a:lnTo>
                          <a:pt x="72" y="708"/>
                        </a:lnTo>
                        <a:lnTo>
                          <a:pt x="74" y="708"/>
                        </a:lnTo>
                        <a:lnTo>
                          <a:pt x="74" y="708"/>
                        </a:lnTo>
                        <a:lnTo>
                          <a:pt x="74" y="708"/>
                        </a:lnTo>
                        <a:lnTo>
                          <a:pt x="76" y="708"/>
                        </a:lnTo>
                        <a:lnTo>
                          <a:pt x="76" y="708"/>
                        </a:lnTo>
                        <a:lnTo>
                          <a:pt x="76" y="708"/>
                        </a:lnTo>
                        <a:lnTo>
                          <a:pt x="78" y="708"/>
                        </a:lnTo>
                        <a:lnTo>
                          <a:pt x="78" y="708"/>
                        </a:lnTo>
                        <a:lnTo>
                          <a:pt x="80" y="708"/>
                        </a:lnTo>
                        <a:lnTo>
                          <a:pt x="80" y="708"/>
                        </a:lnTo>
                        <a:lnTo>
                          <a:pt x="80" y="708"/>
                        </a:lnTo>
                        <a:lnTo>
                          <a:pt x="82" y="708"/>
                        </a:lnTo>
                        <a:lnTo>
                          <a:pt x="82" y="708"/>
                        </a:lnTo>
                        <a:lnTo>
                          <a:pt x="82" y="708"/>
                        </a:lnTo>
                        <a:lnTo>
                          <a:pt x="84" y="708"/>
                        </a:lnTo>
                        <a:lnTo>
                          <a:pt x="84" y="708"/>
                        </a:lnTo>
                        <a:lnTo>
                          <a:pt x="86" y="708"/>
                        </a:lnTo>
                        <a:lnTo>
                          <a:pt x="86" y="708"/>
                        </a:lnTo>
                        <a:lnTo>
                          <a:pt x="86" y="708"/>
                        </a:lnTo>
                        <a:lnTo>
                          <a:pt x="88" y="708"/>
                        </a:lnTo>
                        <a:lnTo>
                          <a:pt x="88" y="708"/>
                        </a:lnTo>
                        <a:lnTo>
                          <a:pt x="88" y="708"/>
                        </a:lnTo>
                        <a:lnTo>
                          <a:pt x="90" y="708"/>
                        </a:lnTo>
                        <a:lnTo>
                          <a:pt x="90" y="708"/>
                        </a:lnTo>
                        <a:lnTo>
                          <a:pt x="92" y="708"/>
                        </a:lnTo>
                        <a:lnTo>
                          <a:pt x="92" y="708"/>
                        </a:lnTo>
                        <a:lnTo>
                          <a:pt x="92" y="708"/>
                        </a:lnTo>
                        <a:lnTo>
                          <a:pt x="93" y="708"/>
                        </a:lnTo>
                        <a:lnTo>
                          <a:pt x="93" y="708"/>
                        </a:lnTo>
                        <a:lnTo>
                          <a:pt x="93" y="708"/>
                        </a:lnTo>
                        <a:lnTo>
                          <a:pt x="95" y="708"/>
                        </a:lnTo>
                        <a:lnTo>
                          <a:pt x="95" y="708"/>
                        </a:lnTo>
                        <a:lnTo>
                          <a:pt x="97" y="708"/>
                        </a:lnTo>
                        <a:lnTo>
                          <a:pt x="97" y="708"/>
                        </a:lnTo>
                        <a:lnTo>
                          <a:pt x="97" y="708"/>
                        </a:lnTo>
                        <a:lnTo>
                          <a:pt x="99" y="708"/>
                        </a:lnTo>
                        <a:lnTo>
                          <a:pt x="99" y="708"/>
                        </a:lnTo>
                        <a:lnTo>
                          <a:pt x="99" y="708"/>
                        </a:lnTo>
                        <a:lnTo>
                          <a:pt x="101" y="708"/>
                        </a:lnTo>
                        <a:lnTo>
                          <a:pt x="101" y="708"/>
                        </a:lnTo>
                        <a:lnTo>
                          <a:pt x="101" y="708"/>
                        </a:lnTo>
                        <a:lnTo>
                          <a:pt x="103" y="708"/>
                        </a:lnTo>
                        <a:lnTo>
                          <a:pt x="103" y="708"/>
                        </a:lnTo>
                        <a:lnTo>
                          <a:pt x="103" y="708"/>
                        </a:lnTo>
                        <a:lnTo>
                          <a:pt x="103" y="708"/>
                        </a:lnTo>
                        <a:lnTo>
                          <a:pt x="105" y="708"/>
                        </a:lnTo>
                        <a:lnTo>
                          <a:pt x="105" y="708"/>
                        </a:lnTo>
                        <a:lnTo>
                          <a:pt x="107" y="708"/>
                        </a:lnTo>
                        <a:lnTo>
                          <a:pt x="107" y="708"/>
                        </a:lnTo>
                        <a:lnTo>
                          <a:pt x="107" y="710"/>
                        </a:lnTo>
                        <a:lnTo>
                          <a:pt x="107" y="710"/>
                        </a:lnTo>
                        <a:lnTo>
                          <a:pt x="109" y="710"/>
                        </a:lnTo>
                        <a:lnTo>
                          <a:pt x="109" y="710"/>
                        </a:lnTo>
                        <a:lnTo>
                          <a:pt x="109" y="710"/>
                        </a:lnTo>
                        <a:lnTo>
                          <a:pt x="109" y="710"/>
                        </a:lnTo>
                        <a:lnTo>
                          <a:pt x="111" y="710"/>
                        </a:lnTo>
                        <a:lnTo>
                          <a:pt x="111" y="710"/>
                        </a:lnTo>
                        <a:lnTo>
                          <a:pt x="113" y="710"/>
                        </a:lnTo>
                        <a:lnTo>
                          <a:pt x="113" y="710"/>
                        </a:lnTo>
                        <a:lnTo>
                          <a:pt x="113" y="710"/>
                        </a:lnTo>
                        <a:lnTo>
                          <a:pt x="114" y="710"/>
                        </a:lnTo>
                        <a:lnTo>
                          <a:pt x="114" y="710"/>
                        </a:lnTo>
                        <a:lnTo>
                          <a:pt x="114" y="710"/>
                        </a:lnTo>
                        <a:lnTo>
                          <a:pt x="116" y="710"/>
                        </a:lnTo>
                        <a:lnTo>
                          <a:pt x="116" y="712"/>
                        </a:lnTo>
                        <a:lnTo>
                          <a:pt x="116" y="712"/>
                        </a:lnTo>
                        <a:lnTo>
                          <a:pt x="118" y="712"/>
                        </a:lnTo>
                        <a:lnTo>
                          <a:pt x="118" y="712"/>
                        </a:lnTo>
                        <a:lnTo>
                          <a:pt x="118" y="712"/>
                        </a:lnTo>
                        <a:lnTo>
                          <a:pt x="118" y="712"/>
                        </a:lnTo>
                        <a:lnTo>
                          <a:pt x="120" y="712"/>
                        </a:lnTo>
                        <a:lnTo>
                          <a:pt x="120" y="712"/>
                        </a:lnTo>
                        <a:lnTo>
                          <a:pt x="120" y="714"/>
                        </a:lnTo>
                        <a:lnTo>
                          <a:pt x="120" y="714"/>
                        </a:lnTo>
                        <a:lnTo>
                          <a:pt x="122" y="714"/>
                        </a:lnTo>
                        <a:lnTo>
                          <a:pt x="122" y="714"/>
                        </a:lnTo>
                        <a:lnTo>
                          <a:pt x="124" y="714"/>
                        </a:lnTo>
                        <a:lnTo>
                          <a:pt x="124" y="714"/>
                        </a:lnTo>
                        <a:lnTo>
                          <a:pt x="124" y="714"/>
                        </a:lnTo>
                        <a:lnTo>
                          <a:pt x="124" y="714"/>
                        </a:lnTo>
                        <a:lnTo>
                          <a:pt x="126" y="714"/>
                        </a:lnTo>
                        <a:lnTo>
                          <a:pt x="126" y="714"/>
                        </a:lnTo>
                        <a:lnTo>
                          <a:pt x="126" y="714"/>
                        </a:lnTo>
                        <a:lnTo>
                          <a:pt x="128" y="714"/>
                        </a:lnTo>
                        <a:lnTo>
                          <a:pt x="128" y="716"/>
                        </a:lnTo>
                        <a:lnTo>
                          <a:pt x="128" y="716"/>
                        </a:lnTo>
                        <a:lnTo>
                          <a:pt x="126" y="716"/>
                        </a:lnTo>
                        <a:lnTo>
                          <a:pt x="126" y="716"/>
                        </a:lnTo>
                        <a:lnTo>
                          <a:pt x="126" y="716"/>
                        </a:lnTo>
                        <a:lnTo>
                          <a:pt x="126" y="716"/>
                        </a:lnTo>
                        <a:lnTo>
                          <a:pt x="124" y="716"/>
                        </a:lnTo>
                        <a:lnTo>
                          <a:pt x="124" y="716"/>
                        </a:lnTo>
                        <a:lnTo>
                          <a:pt x="124" y="714"/>
                        </a:lnTo>
                        <a:lnTo>
                          <a:pt x="124" y="714"/>
                        </a:lnTo>
                        <a:lnTo>
                          <a:pt x="122" y="714"/>
                        </a:lnTo>
                        <a:lnTo>
                          <a:pt x="122" y="714"/>
                        </a:lnTo>
                        <a:lnTo>
                          <a:pt x="120" y="714"/>
                        </a:lnTo>
                        <a:lnTo>
                          <a:pt x="120" y="714"/>
                        </a:lnTo>
                        <a:lnTo>
                          <a:pt x="120" y="714"/>
                        </a:lnTo>
                        <a:lnTo>
                          <a:pt x="118" y="714"/>
                        </a:lnTo>
                        <a:lnTo>
                          <a:pt x="118" y="714"/>
                        </a:lnTo>
                        <a:lnTo>
                          <a:pt x="118" y="714"/>
                        </a:lnTo>
                        <a:lnTo>
                          <a:pt x="118" y="714"/>
                        </a:lnTo>
                        <a:lnTo>
                          <a:pt x="116" y="714"/>
                        </a:lnTo>
                        <a:lnTo>
                          <a:pt x="116" y="712"/>
                        </a:lnTo>
                        <a:lnTo>
                          <a:pt x="116" y="712"/>
                        </a:lnTo>
                        <a:lnTo>
                          <a:pt x="114" y="712"/>
                        </a:lnTo>
                        <a:lnTo>
                          <a:pt x="114" y="712"/>
                        </a:lnTo>
                        <a:lnTo>
                          <a:pt x="114" y="712"/>
                        </a:lnTo>
                        <a:lnTo>
                          <a:pt x="114" y="712"/>
                        </a:lnTo>
                        <a:lnTo>
                          <a:pt x="113" y="712"/>
                        </a:lnTo>
                        <a:lnTo>
                          <a:pt x="113" y="712"/>
                        </a:lnTo>
                        <a:lnTo>
                          <a:pt x="113" y="712"/>
                        </a:lnTo>
                        <a:lnTo>
                          <a:pt x="113" y="712"/>
                        </a:lnTo>
                        <a:lnTo>
                          <a:pt x="111" y="712"/>
                        </a:lnTo>
                        <a:lnTo>
                          <a:pt x="111" y="714"/>
                        </a:lnTo>
                        <a:lnTo>
                          <a:pt x="111" y="714"/>
                        </a:lnTo>
                        <a:lnTo>
                          <a:pt x="109" y="714"/>
                        </a:lnTo>
                        <a:lnTo>
                          <a:pt x="109" y="714"/>
                        </a:lnTo>
                        <a:lnTo>
                          <a:pt x="109" y="716"/>
                        </a:lnTo>
                        <a:lnTo>
                          <a:pt x="109" y="716"/>
                        </a:lnTo>
                        <a:lnTo>
                          <a:pt x="111" y="716"/>
                        </a:lnTo>
                        <a:lnTo>
                          <a:pt x="111" y="716"/>
                        </a:lnTo>
                        <a:lnTo>
                          <a:pt x="111" y="716"/>
                        </a:lnTo>
                        <a:lnTo>
                          <a:pt x="113" y="716"/>
                        </a:lnTo>
                        <a:lnTo>
                          <a:pt x="113" y="718"/>
                        </a:lnTo>
                        <a:lnTo>
                          <a:pt x="113" y="718"/>
                        </a:lnTo>
                        <a:lnTo>
                          <a:pt x="113" y="718"/>
                        </a:lnTo>
                        <a:lnTo>
                          <a:pt x="113" y="720"/>
                        </a:lnTo>
                        <a:lnTo>
                          <a:pt x="113" y="720"/>
                        </a:lnTo>
                        <a:lnTo>
                          <a:pt x="113" y="720"/>
                        </a:lnTo>
                        <a:lnTo>
                          <a:pt x="114" y="720"/>
                        </a:lnTo>
                        <a:lnTo>
                          <a:pt x="114" y="722"/>
                        </a:lnTo>
                        <a:lnTo>
                          <a:pt x="114" y="722"/>
                        </a:lnTo>
                        <a:lnTo>
                          <a:pt x="114" y="722"/>
                        </a:lnTo>
                        <a:lnTo>
                          <a:pt x="116" y="722"/>
                        </a:lnTo>
                        <a:lnTo>
                          <a:pt x="116" y="722"/>
                        </a:lnTo>
                        <a:lnTo>
                          <a:pt x="116" y="720"/>
                        </a:lnTo>
                        <a:lnTo>
                          <a:pt x="118" y="720"/>
                        </a:lnTo>
                        <a:lnTo>
                          <a:pt x="118" y="720"/>
                        </a:lnTo>
                        <a:lnTo>
                          <a:pt x="118" y="720"/>
                        </a:lnTo>
                        <a:lnTo>
                          <a:pt x="118" y="720"/>
                        </a:lnTo>
                        <a:lnTo>
                          <a:pt x="120" y="720"/>
                        </a:lnTo>
                        <a:lnTo>
                          <a:pt x="120" y="720"/>
                        </a:lnTo>
                        <a:lnTo>
                          <a:pt x="120" y="718"/>
                        </a:lnTo>
                        <a:lnTo>
                          <a:pt x="120" y="718"/>
                        </a:lnTo>
                        <a:lnTo>
                          <a:pt x="120" y="718"/>
                        </a:lnTo>
                        <a:lnTo>
                          <a:pt x="122" y="718"/>
                        </a:lnTo>
                        <a:lnTo>
                          <a:pt x="122" y="718"/>
                        </a:lnTo>
                        <a:lnTo>
                          <a:pt x="122" y="718"/>
                        </a:lnTo>
                        <a:lnTo>
                          <a:pt x="122" y="720"/>
                        </a:lnTo>
                        <a:lnTo>
                          <a:pt x="124" y="720"/>
                        </a:lnTo>
                        <a:lnTo>
                          <a:pt x="124" y="720"/>
                        </a:lnTo>
                        <a:lnTo>
                          <a:pt x="124" y="720"/>
                        </a:lnTo>
                        <a:lnTo>
                          <a:pt x="124" y="720"/>
                        </a:lnTo>
                        <a:lnTo>
                          <a:pt x="124" y="722"/>
                        </a:lnTo>
                        <a:lnTo>
                          <a:pt x="124" y="722"/>
                        </a:lnTo>
                        <a:lnTo>
                          <a:pt x="124" y="722"/>
                        </a:lnTo>
                        <a:lnTo>
                          <a:pt x="124" y="724"/>
                        </a:lnTo>
                        <a:lnTo>
                          <a:pt x="124" y="724"/>
                        </a:lnTo>
                        <a:lnTo>
                          <a:pt x="124" y="724"/>
                        </a:lnTo>
                        <a:lnTo>
                          <a:pt x="124" y="726"/>
                        </a:lnTo>
                        <a:lnTo>
                          <a:pt x="124" y="726"/>
                        </a:lnTo>
                        <a:lnTo>
                          <a:pt x="124" y="728"/>
                        </a:lnTo>
                        <a:lnTo>
                          <a:pt x="124" y="728"/>
                        </a:lnTo>
                        <a:lnTo>
                          <a:pt x="124" y="729"/>
                        </a:lnTo>
                        <a:lnTo>
                          <a:pt x="124" y="729"/>
                        </a:lnTo>
                        <a:lnTo>
                          <a:pt x="124" y="731"/>
                        </a:lnTo>
                        <a:lnTo>
                          <a:pt x="124" y="731"/>
                        </a:lnTo>
                        <a:lnTo>
                          <a:pt x="124" y="731"/>
                        </a:lnTo>
                        <a:lnTo>
                          <a:pt x="124" y="733"/>
                        </a:lnTo>
                        <a:lnTo>
                          <a:pt x="124" y="733"/>
                        </a:lnTo>
                        <a:lnTo>
                          <a:pt x="124" y="735"/>
                        </a:lnTo>
                        <a:lnTo>
                          <a:pt x="124" y="735"/>
                        </a:lnTo>
                        <a:lnTo>
                          <a:pt x="124" y="737"/>
                        </a:lnTo>
                        <a:lnTo>
                          <a:pt x="124" y="737"/>
                        </a:lnTo>
                        <a:lnTo>
                          <a:pt x="124" y="739"/>
                        </a:lnTo>
                        <a:lnTo>
                          <a:pt x="124" y="739"/>
                        </a:lnTo>
                        <a:lnTo>
                          <a:pt x="124" y="739"/>
                        </a:lnTo>
                        <a:lnTo>
                          <a:pt x="124" y="741"/>
                        </a:lnTo>
                        <a:lnTo>
                          <a:pt x="124" y="741"/>
                        </a:lnTo>
                        <a:lnTo>
                          <a:pt x="124" y="743"/>
                        </a:lnTo>
                        <a:lnTo>
                          <a:pt x="124" y="743"/>
                        </a:lnTo>
                        <a:lnTo>
                          <a:pt x="124" y="745"/>
                        </a:lnTo>
                        <a:lnTo>
                          <a:pt x="124" y="745"/>
                        </a:lnTo>
                        <a:lnTo>
                          <a:pt x="124" y="747"/>
                        </a:lnTo>
                        <a:lnTo>
                          <a:pt x="124" y="747"/>
                        </a:lnTo>
                        <a:lnTo>
                          <a:pt x="124" y="749"/>
                        </a:lnTo>
                        <a:lnTo>
                          <a:pt x="124" y="749"/>
                        </a:lnTo>
                        <a:lnTo>
                          <a:pt x="124" y="749"/>
                        </a:lnTo>
                        <a:lnTo>
                          <a:pt x="124" y="751"/>
                        </a:lnTo>
                        <a:lnTo>
                          <a:pt x="124" y="751"/>
                        </a:lnTo>
                        <a:lnTo>
                          <a:pt x="124" y="752"/>
                        </a:lnTo>
                        <a:lnTo>
                          <a:pt x="124" y="752"/>
                        </a:lnTo>
                        <a:lnTo>
                          <a:pt x="124" y="754"/>
                        </a:lnTo>
                        <a:lnTo>
                          <a:pt x="124" y="754"/>
                        </a:lnTo>
                        <a:lnTo>
                          <a:pt x="124" y="756"/>
                        </a:lnTo>
                        <a:lnTo>
                          <a:pt x="124" y="756"/>
                        </a:lnTo>
                        <a:lnTo>
                          <a:pt x="124" y="756"/>
                        </a:lnTo>
                        <a:lnTo>
                          <a:pt x="124" y="758"/>
                        </a:lnTo>
                        <a:lnTo>
                          <a:pt x="124" y="758"/>
                        </a:lnTo>
                        <a:lnTo>
                          <a:pt x="124" y="760"/>
                        </a:lnTo>
                        <a:lnTo>
                          <a:pt x="124" y="760"/>
                        </a:lnTo>
                        <a:lnTo>
                          <a:pt x="124" y="762"/>
                        </a:lnTo>
                        <a:lnTo>
                          <a:pt x="124" y="762"/>
                        </a:lnTo>
                        <a:lnTo>
                          <a:pt x="124" y="764"/>
                        </a:lnTo>
                        <a:lnTo>
                          <a:pt x="124" y="764"/>
                        </a:lnTo>
                        <a:lnTo>
                          <a:pt x="124" y="764"/>
                        </a:lnTo>
                        <a:lnTo>
                          <a:pt x="124" y="766"/>
                        </a:lnTo>
                        <a:lnTo>
                          <a:pt x="124" y="766"/>
                        </a:lnTo>
                        <a:lnTo>
                          <a:pt x="124" y="768"/>
                        </a:lnTo>
                        <a:lnTo>
                          <a:pt x="124" y="768"/>
                        </a:lnTo>
                        <a:lnTo>
                          <a:pt x="126" y="768"/>
                        </a:lnTo>
                        <a:lnTo>
                          <a:pt x="126" y="768"/>
                        </a:lnTo>
                        <a:lnTo>
                          <a:pt x="126" y="768"/>
                        </a:lnTo>
                        <a:lnTo>
                          <a:pt x="128" y="768"/>
                        </a:lnTo>
                        <a:lnTo>
                          <a:pt x="128" y="768"/>
                        </a:lnTo>
                        <a:lnTo>
                          <a:pt x="128" y="768"/>
                        </a:lnTo>
                        <a:lnTo>
                          <a:pt x="130" y="768"/>
                        </a:lnTo>
                        <a:lnTo>
                          <a:pt x="130" y="770"/>
                        </a:lnTo>
                        <a:lnTo>
                          <a:pt x="130" y="770"/>
                        </a:lnTo>
                        <a:lnTo>
                          <a:pt x="130" y="770"/>
                        </a:lnTo>
                        <a:lnTo>
                          <a:pt x="132" y="770"/>
                        </a:lnTo>
                        <a:lnTo>
                          <a:pt x="132" y="770"/>
                        </a:lnTo>
                        <a:lnTo>
                          <a:pt x="132" y="772"/>
                        </a:lnTo>
                        <a:lnTo>
                          <a:pt x="130" y="772"/>
                        </a:lnTo>
                        <a:lnTo>
                          <a:pt x="130" y="770"/>
                        </a:lnTo>
                        <a:lnTo>
                          <a:pt x="130" y="770"/>
                        </a:lnTo>
                        <a:lnTo>
                          <a:pt x="130" y="772"/>
                        </a:lnTo>
                        <a:lnTo>
                          <a:pt x="130" y="772"/>
                        </a:lnTo>
                        <a:lnTo>
                          <a:pt x="130" y="772"/>
                        </a:lnTo>
                        <a:lnTo>
                          <a:pt x="130" y="772"/>
                        </a:lnTo>
                        <a:lnTo>
                          <a:pt x="132" y="772"/>
                        </a:lnTo>
                        <a:lnTo>
                          <a:pt x="132" y="774"/>
                        </a:lnTo>
                        <a:lnTo>
                          <a:pt x="132" y="774"/>
                        </a:lnTo>
                        <a:lnTo>
                          <a:pt x="132" y="774"/>
                        </a:lnTo>
                        <a:lnTo>
                          <a:pt x="132" y="775"/>
                        </a:lnTo>
                        <a:lnTo>
                          <a:pt x="132" y="775"/>
                        </a:lnTo>
                        <a:lnTo>
                          <a:pt x="132" y="775"/>
                        </a:lnTo>
                        <a:lnTo>
                          <a:pt x="132" y="775"/>
                        </a:lnTo>
                        <a:lnTo>
                          <a:pt x="130" y="775"/>
                        </a:lnTo>
                        <a:lnTo>
                          <a:pt x="130" y="775"/>
                        </a:lnTo>
                        <a:lnTo>
                          <a:pt x="130" y="775"/>
                        </a:lnTo>
                        <a:lnTo>
                          <a:pt x="130" y="777"/>
                        </a:lnTo>
                        <a:lnTo>
                          <a:pt x="130" y="777"/>
                        </a:lnTo>
                        <a:lnTo>
                          <a:pt x="132" y="777"/>
                        </a:lnTo>
                        <a:lnTo>
                          <a:pt x="132" y="777"/>
                        </a:lnTo>
                        <a:lnTo>
                          <a:pt x="134" y="777"/>
                        </a:lnTo>
                        <a:lnTo>
                          <a:pt x="134" y="777"/>
                        </a:lnTo>
                        <a:lnTo>
                          <a:pt x="134" y="777"/>
                        </a:lnTo>
                        <a:lnTo>
                          <a:pt x="134" y="777"/>
                        </a:lnTo>
                        <a:lnTo>
                          <a:pt x="134" y="777"/>
                        </a:lnTo>
                        <a:lnTo>
                          <a:pt x="134" y="779"/>
                        </a:lnTo>
                        <a:lnTo>
                          <a:pt x="134" y="779"/>
                        </a:lnTo>
                        <a:lnTo>
                          <a:pt x="136" y="779"/>
                        </a:lnTo>
                        <a:lnTo>
                          <a:pt x="136" y="779"/>
                        </a:lnTo>
                        <a:lnTo>
                          <a:pt x="136" y="779"/>
                        </a:lnTo>
                        <a:lnTo>
                          <a:pt x="136" y="779"/>
                        </a:lnTo>
                        <a:lnTo>
                          <a:pt x="136" y="781"/>
                        </a:lnTo>
                        <a:lnTo>
                          <a:pt x="136" y="781"/>
                        </a:lnTo>
                        <a:lnTo>
                          <a:pt x="136" y="783"/>
                        </a:lnTo>
                        <a:lnTo>
                          <a:pt x="136" y="783"/>
                        </a:lnTo>
                        <a:lnTo>
                          <a:pt x="136" y="783"/>
                        </a:lnTo>
                        <a:lnTo>
                          <a:pt x="136" y="785"/>
                        </a:lnTo>
                        <a:lnTo>
                          <a:pt x="134" y="785"/>
                        </a:lnTo>
                        <a:lnTo>
                          <a:pt x="134" y="785"/>
                        </a:lnTo>
                        <a:lnTo>
                          <a:pt x="134" y="785"/>
                        </a:lnTo>
                        <a:lnTo>
                          <a:pt x="134" y="783"/>
                        </a:lnTo>
                        <a:lnTo>
                          <a:pt x="134" y="783"/>
                        </a:lnTo>
                        <a:lnTo>
                          <a:pt x="132" y="783"/>
                        </a:lnTo>
                        <a:lnTo>
                          <a:pt x="132" y="781"/>
                        </a:lnTo>
                        <a:lnTo>
                          <a:pt x="132" y="781"/>
                        </a:lnTo>
                        <a:lnTo>
                          <a:pt x="132" y="783"/>
                        </a:lnTo>
                        <a:lnTo>
                          <a:pt x="130" y="783"/>
                        </a:lnTo>
                        <a:lnTo>
                          <a:pt x="130" y="781"/>
                        </a:lnTo>
                        <a:lnTo>
                          <a:pt x="130" y="781"/>
                        </a:lnTo>
                        <a:lnTo>
                          <a:pt x="130" y="781"/>
                        </a:lnTo>
                        <a:lnTo>
                          <a:pt x="130" y="781"/>
                        </a:lnTo>
                        <a:lnTo>
                          <a:pt x="130" y="779"/>
                        </a:lnTo>
                        <a:lnTo>
                          <a:pt x="130" y="779"/>
                        </a:lnTo>
                        <a:lnTo>
                          <a:pt x="128" y="779"/>
                        </a:lnTo>
                        <a:lnTo>
                          <a:pt x="128" y="779"/>
                        </a:lnTo>
                        <a:lnTo>
                          <a:pt x="128" y="779"/>
                        </a:lnTo>
                        <a:lnTo>
                          <a:pt x="128" y="781"/>
                        </a:lnTo>
                        <a:lnTo>
                          <a:pt x="126" y="781"/>
                        </a:lnTo>
                        <a:lnTo>
                          <a:pt x="126" y="779"/>
                        </a:lnTo>
                        <a:lnTo>
                          <a:pt x="126" y="779"/>
                        </a:lnTo>
                        <a:lnTo>
                          <a:pt x="126" y="779"/>
                        </a:lnTo>
                        <a:lnTo>
                          <a:pt x="126" y="779"/>
                        </a:lnTo>
                        <a:lnTo>
                          <a:pt x="126" y="779"/>
                        </a:lnTo>
                        <a:lnTo>
                          <a:pt x="126" y="779"/>
                        </a:lnTo>
                        <a:lnTo>
                          <a:pt x="126" y="781"/>
                        </a:lnTo>
                        <a:lnTo>
                          <a:pt x="126" y="781"/>
                        </a:lnTo>
                        <a:lnTo>
                          <a:pt x="126" y="781"/>
                        </a:lnTo>
                        <a:lnTo>
                          <a:pt x="124" y="781"/>
                        </a:lnTo>
                        <a:lnTo>
                          <a:pt x="124" y="781"/>
                        </a:lnTo>
                        <a:lnTo>
                          <a:pt x="124" y="781"/>
                        </a:lnTo>
                        <a:lnTo>
                          <a:pt x="124" y="781"/>
                        </a:lnTo>
                        <a:lnTo>
                          <a:pt x="124" y="781"/>
                        </a:lnTo>
                        <a:lnTo>
                          <a:pt x="122" y="781"/>
                        </a:lnTo>
                        <a:lnTo>
                          <a:pt x="122" y="781"/>
                        </a:lnTo>
                        <a:lnTo>
                          <a:pt x="122" y="781"/>
                        </a:lnTo>
                        <a:lnTo>
                          <a:pt x="120" y="781"/>
                        </a:lnTo>
                        <a:lnTo>
                          <a:pt x="120" y="779"/>
                        </a:lnTo>
                        <a:lnTo>
                          <a:pt x="120" y="779"/>
                        </a:lnTo>
                        <a:lnTo>
                          <a:pt x="120" y="781"/>
                        </a:lnTo>
                        <a:lnTo>
                          <a:pt x="120" y="781"/>
                        </a:lnTo>
                        <a:lnTo>
                          <a:pt x="120" y="781"/>
                        </a:lnTo>
                        <a:lnTo>
                          <a:pt x="118" y="781"/>
                        </a:lnTo>
                        <a:lnTo>
                          <a:pt x="118" y="781"/>
                        </a:lnTo>
                        <a:lnTo>
                          <a:pt x="118" y="781"/>
                        </a:lnTo>
                        <a:lnTo>
                          <a:pt x="116" y="781"/>
                        </a:lnTo>
                        <a:lnTo>
                          <a:pt x="116" y="783"/>
                        </a:lnTo>
                        <a:lnTo>
                          <a:pt x="116" y="783"/>
                        </a:lnTo>
                        <a:lnTo>
                          <a:pt x="116" y="781"/>
                        </a:lnTo>
                        <a:lnTo>
                          <a:pt x="114" y="781"/>
                        </a:lnTo>
                        <a:lnTo>
                          <a:pt x="114" y="781"/>
                        </a:lnTo>
                        <a:lnTo>
                          <a:pt x="114" y="781"/>
                        </a:lnTo>
                        <a:lnTo>
                          <a:pt x="114" y="781"/>
                        </a:lnTo>
                        <a:lnTo>
                          <a:pt x="114" y="781"/>
                        </a:lnTo>
                        <a:lnTo>
                          <a:pt x="114" y="781"/>
                        </a:lnTo>
                        <a:lnTo>
                          <a:pt x="113" y="781"/>
                        </a:lnTo>
                        <a:lnTo>
                          <a:pt x="113" y="779"/>
                        </a:lnTo>
                        <a:lnTo>
                          <a:pt x="113" y="779"/>
                        </a:lnTo>
                        <a:lnTo>
                          <a:pt x="113" y="781"/>
                        </a:lnTo>
                        <a:lnTo>
                          <a:pt x="113" y="781"/>
                        </a:lnTo>
                        <a:lnTo>
                          <a:pt x="111" y="781"/>
                        </a:lnTo>
                        <a:lnTo>
                          <a:pt x="111" y="779"/>
                        </a:lnTo>
                        <a:lnTo>
                          <a:pt x="111" y="779"/>
                        </a:lnTo>
                        <a:lnTo>
                          <a:pt x="109" y="779"/>
                        </a:lnTo>
                        <a:lnTo>
                          <a:pt x="109" y="779"/>
                        </a:lnTo>
                        <a:lnTo>
                          <a:pt x="109" y="779"/>
                        </a:lnTo>
                        <a:lnTo>
                          <a:pt x="109" y="779"/>
                        </a:lnTo>
                        <a:lnTo>
                          <a:pt x="107" y="779"/>
                        </a:lnTo>
                        <a:lnTo>
                          <a:pt x="107" y="779"/>
                        </a:lnTo>
                        <a:lnTo>
                          <a:pt x="107" y="779"/>
                        </a:lnTo>
                        <a:lnTo>
                          <a:pt x="107" y="779"/>
                        </a:lnTo>
                        <a:lnTo>
                          <a:pt x="105" y="779"/>
                        </a:lnTo>
                        <a:lnTo>
                          <a:pt x="105" y="779"/>
                        </a:lnTo>
                        <a:lnTo>
                          <a:pt x="103" y="779"/>
                        </a:lnTo>
                        <a:lnTo>
                          <a:pt x="103" y="777"/>
                        </a:lnTo>
                        <a:lnTo>
                          <a:pt x="103" y="777"/>
                        </a:lnTo>
                        <a:lnTo>
                          <a:pt x="103" y="777"/>
                        </a:lnTo>
                        <a:lnTo>
                          <a:pt x="103" y="777"/>
                        </a:lnTo>
                        <a:lnTo>
                          <a:pt x="101" y="777"/>
                        </a:lnTo>
                        <a:lnTo>
                          <a:pt x="101" y="777"/>
                        </a:lnTo>
                        <a:lnTo>
                          <a:pt x="101" y="777"/>
                        </a:lnTo>
                        <a:lnTo>
                          <a:pt x="99" y="777"/>
                        </a:lnTo>
                        <a:lnTo>
                          <a:pt x="99" y="777"/>
                        </a:lnTo>
                        <a:lnTo>
                          <a:pt x="99" y="777"/>
                        </a:lnTo>
                        <a:lnTo>
                          <a:pt x="99" y="775"/>
                        </a:lnTo>
                        <a:lnTo>
                          <a:pt x="99" y="775"/>
                        </a:lnTo>
                        <a:lnTo>
                          <a:pt x="99" y="777"/>
                        </a:lnTo>
                        <a:lnTo>
                          <a:pt x="97" y="777"/>
                        </a:lnTo>
                        <a:lnTo>
                          <a:pt x="97" y="775"/>
                        </a:lnTo>
                        <a:lnTo>
                          <a:pt x="97" y="775"/>
                        </a:lnTo>
                        <a:lnTo>
                          <a:pt x="97" y="775"/>
                        </a:lnTo>
                        <a:lnTo>
                          <a:pt x="97" y="775"/>
                        </a:lnTo>
                        <a:lnTo>
                          <a:pt x="97" y="774"/>
                        </a:lnTo>
                        <a:lnTo>
                          <a:pt x="97" y="774"/>
                        </a:lnTo>
                        <a:lnTo>
                          <a:pt x="97" y="774"/>
                        </a:lnTo>
                        <a:lnTo>
                          <a:pt x="97" y="774"/>
                        </a:lnTo>
                        <a:lnTo>
                          <a:pt x="97" y="772"/>
                        </a:lnTo>
                        <a:lnTo>
                          <a:pt x="99" y="772"/>
                        </a:lnTo>
                        <a:lnTo>
                          <a:pt x="99" y="772"/>
                        </a:lnTo>
                        <a:lnTo>
                          <a:pt x="99" y="772"/>
                        </a:lnTo>
                        <a:lnTo>
                          <a:pt x="99" y="772"/>
                        </a:lnTo>
                        <a:lnTo>
                          <a:pt x="99" y="772"/>
                        </a:lnTo>
                        <a:lnTo>
                          <a:pt x="99" y="770"/>
                        </a:lnTo>
                        <a:lnTo>
                          <a:pt x="97" y="770"/>
                        </a:lnTo>
                        <a:lnTo>
                          <a:pt x="97" y="770"/>
                        </a:lnTo>
                        <a:lnTo>
                          <a:pt x="97" y="770"/>
                        </a:lnTo>
                        <a:lnTo>
                          <a:pt x="97" y="770"/>
                        </a:lnTo>
                        <a:lnTo>
                          <a:pt x="95" y="770"/>
                        </a:lnTo>
                        <a:lnTo>
                          <a:pt x="95" y="770"/>
                        </a:lnTo>
                        <a:lnTo>
                          <a:pt x="95" y="772"/>
                        </a:lnTo>
                        <a:lnTo>
                          <a:pt x="97" y="772"/>
                        </a:lnTo>
                        <a:lnTo>
                          <a:pt x="97" y="772"/>
                        </a:lnTo>
                        <a:lnTo>
                          <a:pt x="95" y="772"/>
                        </a:lnTo>
                        <a:lnTo>
                          <a:pt x="95" y="772"/>
                        </a:lnTo>
                        <a:lnTo>
                          <a:pt x="95" y="772"/>
                        </a:lnTo>
                        <a:lnTo>
                          <a:pt x="93" y="772"/>
                        </a:lnTo>
                        <a:lnTo>
                          <a:pt x="93" y="774"/>
                        </a:lnTo>
                        <a:lnTo>
                          <a:pt x="93" y="774"/>
                        </a:lnTo>
                        <a:lnTo>
                          <a:pt x="93" y="774"/>
                        </a:lnTo>
                        <a:lnTo>
                          <a:pt x="93" y="774"/>
                        </a:lnTo>
                        <a:lnTo>
                          <a:pt x="92" y="774"/>
                        </a:lnTo>
                        <a:lnTo>
                          <a:pt x="92" y="774"/>
                        </a:lnTo>
                        <a:lnTo>
                          <a:pt x="92" y="774"/>
                        </a:lnTo>
                        <a:lnTo>
                          <a:pt x="92" y="774"/>
                        </a:lnTo>
                        <a:lnTo>
                          <a:pt x="90" y="774"/>
                        </a:lnTo>
                        <a:lnTo>
                          <a:pt x="90" y="772"/>
                        </a:lnTo>
                        <a:lnTo>
                          <a:pt x="90" y="772"/>
                        </a:lnTo>
                        <a:lnTo>
                          <a:pt x="90" y="774"/>
                        </a:lnTo>
                        <a:lnTo>
                          <a:pt x="88" y="774"/>
                        </a:lnTo>
                        <a:lnTo>
                          <a:pt x="88" y="774"/>
                        </a:lnTo>
                        <a:lnTo>
                          <a:pt x="88" y="772"/>
                        </a:lnTo>
                        <a:lnTo>
                          <a:pt x="88" y="772"/>
                        </a:lnTo>
                        <a:lnTo>
                          <a:pt x="88" y="772"/>
                        </a:lnTo>
                        <a:lnTo>
                          <a:pt x="88" y="772"/>
                        </a:lnTo>
                        <a:lnTo>
                          <a:pt x="86" y="772"/>
                        </a:lnTo>
                        <a:lnTo>
                          <a:pt x="86" y="772"/>
                        </a:lnTo>
                        <a:lnTo>
                          <a:pt x="86" y="772"/>
                        </a:lnTo>
                        <a:lnTo>
                          <a:pt x="84" y="772"/>
                        </a:lnTo>
                        <a:lnTo>
                          <a:pt x="84" y="772"/>
                        </a:lnTo>
                        <a:lnTo>
                          <a:pt x="84" y="772"/>
                        </a:lnTo>
                        <a:lnTo>
                          <a:pt x="82" y="772"/>
                        </a:lnTo>
                        <a:lnTo>
                          <a:pt x="82" y="772"/>
                        </a:lnTo>
                        <a:lnTo>
                          <a:pt x="82" y="772"/>
                        </a:lnTo>
                        <a:lnTo>
                          <a:pt x="82" y="772"/>
                        </a:lnTo>
                        <a:lnTo>
                          <a:pt x="82" y="770"/>
                        </a:lnTo>
                        <a:lnTo>
                          <a:pt x="82" y="770"/>
                        </a:lnTo>
                        <a:lnTo>
                          <a:pt x="82" y="770"/>
                        </a:lnTo>
                        <a:lnTo>
                          <a:pt x="82" y="770"/>
                        </a:lnTo>
                        <a:lnTo>
                          <a:pt x="82" y="770"/>
                        </a:lnTo>
                        <a:lnTo>
                          <a:pt x="80" y="770"/>
                        </a:lnTo>
                        <a:lnTo>
                          <a:pt x="80" y="770"/>
                        </a:lnTo>
                        <a:lnTo>
                          <a:pt x="80" y="770"/>
                        </a:lnTo>
                        <a:lnTo>
                          <a:pt x="78" y="770"/>
                        </a:lnTo>
                        <a:lnTo>
                          <a:pt x="78" y="770"/>
                        </a:lnTo>
                        <a:lnTo>
                          <a:pt x="78" y="770"/>
                        </a:lnTo>
                        <a:lnTo>
                          <a:pt x="78" y="768"/>
                        </a:lnTo>
                        <a:lnTo>
                          <a:pt x="76" y="768"/>
                        </a:lnTo>
                        <a:lnTo>
                          <a:pt x="76" y="768"/>
                        </a:lnTo>
                        <a:lnTo>
                          <a:pt x="76" y="770"/>
                        </a:lnTo>
                        <a:lnTo>
                          <a:pt x="76" y="770"/>
                        </a:lnTo>
                        <a:lnTo>
                          <a:pt x="76" y="768"/>
                        </a:lnTo>
                        <a:lnTo>
                          <a:pt x="74" y="768"/>
                        </a:lnTo>
                        <a:lnTo>
                          <a:pt x="74" y="768"/>
                        </a:lnTo>
                        <a:lnTo>
                          <a:pt x="74" y="766"/>
                        </a:lnTo>
                        <a:lnTo>
                          <a:pt x="74" y="766"/>
                        </a:lnTo>
                        <a:lnTo>
                          <a:pt x="76" y="766"/>
                        </a:lnTo>
                        <a:lnTo>
                          <a:pt x="76" y="764"/>
                        </a:lnTo>
                        <a:lnTo>
                          <a:pt x="76" y="764"/>
                        </a:lnTo>
                        <a:lnTo>
                          <a:pt x="76" y="764"/>
                        </a:lnTo>
                        <a:lnTo>
                          <a:pt x="76" y="764"/>
                        </a:lnTo>
                        <a:lnTo>
                          <a:pt x="74" y="764"/>
                        </a:lnTo>
                        <a:lnTo>
                          <a:pt x="74" y="764"/>
                        </a:lnTo>
                        <a:lnTo>
                          <a:pt x="74" y="764"/>
                        </a:lnTo>
                        <a:lnTo>
                          <a:pt x="74" y="764"/>
                        </a:lnTo>
                        <a:lnTo>
                          <a:pt x="72" y="764"/>
                        </a:lnTo>
                        <a:lnTo>
                          <a:pt x="72" y="764"/>
                        </a:lnTo>
                        <a:lnTo>
                          <a:pt x="72" y="764"/>
                        </a:lnTo>
                        <a:lnTo>
                          <a:pt x="70" y="764"/>
                        </a:lnTo>
                        <a:lnTo>
                          <a:pt x="70" y="764"/>
                        </a:lnTo>
                        <a:lnTo>
                          <a:pt x="70" y="764"/>
                        </a:lnTo>
                        <a:lnTo>
                          <a:pt x="70" y="764"/>
                        </a:lnTo>
                        <a:lnTo>
                          <a:pt x="69" y="764"/>
                        </a:lnTo>
                        <a:lnTo>
                          <a:pt x="69" y="764"/>
                        </a:lnTo>
                        <a:lnTo>
                          <a:pt x="67" y="764"/>
                        </a:lnTo>
                        <a:lnTo>
                          <a:pt x="67" y="764"/>
                        </a:lnTo>
                        <a:lnTo>
                          <a:pt x="67" y="764"/>
                        </a:lnTo>
                        <a:lnTo>
                          <a:pt x="67" y="764"/>
                        </a:lnTo>
                        <a:lnTo>
                          <a:pt x="67" y="764"/>
                        </a:lnTo>
                        <a:lnTo>
                          <a:pt x="65" y="764"/>
                        </a:lnTo>
                        <a:lnTo>
                          <a:pt x="65" y="764"/>
                        </a:lnTo>
                        <a:lnTo>
                          <a:pt x="65" y="764"/>
                        </a:lnTo>
                        <a:lnTo>
                          <a:pt x="65" y="764"/>
                        </a:lnTo>
                        <a:lnTo>
                          <a:pt x="65" y="764"/>
                        </a:lnTo>
                        <a:lnTo>
                          <a:pt x="63" y="764"/>
                        </a:lnTo>
                        <a:lnTo>
                          <a:pt x="63" y="762"/>
                        </a:lnTo>
                        <a:lnTo>
                          <a:pt x="63" y="762"/>
                        </a:lnTo>
                        <a:lnTo>
                          <a:pt x="63" y="760"/>
                        </a:lnTo>
                        <a:lnTo>
                          <a:pt x="65" y="760"/>
                        </a:lnTo>
                        <a:lnTo>
                          <a:pt x="65" y="760"/>
                        </a:lnTo>
                        <a:lnTo>
                          <a:pt x="65" y="758"/>
                        </a:lnTo>
                        <a:lnTo>
                          <a:pt x="63" y="758"/>
                        </a:lnTo>
                        <a:lnTo>
                          <a:pt x="63" y="758"/>
                        </a:lnTo>
                        <a:lnTo>
                          <a:pt x="63" y="758"/>
                        </a:lnTo>
                        <a:lnTo>
                          <a:pt x="61" y="758"/>
                        </a:lnTo>
                        <a:lnTo>
                          <a:pt x="61" y="758"/>
                        </a:lnTo>
                        <a:lnTo>
                          <a:pt x="61" y="758"/>
                        </a:lnTo>
                        <a:lnTo>
                          <a:pt x="61" y="758"/>
                        </a:lnTo>
                        <a:lnTo>
                          <a:pt x="59" y="758"/>
                        </a:lnTo>
                        <a:lnTo>
                          <a:pt x="59" y="758"/>
                        </a:lnTo>
                        <a:lnTo>
                          <a:pt x="59" y="758"/>
                        </a:lnTo>
                        <a:lnTo>
                          <a:pt x="59" y="758"/>
                        </a:lnTo>
                        <a:lnTo>
                          <a:pt x="57" y="758"/>
                        </a:lnTo>
                        <a:lnTo>
                          <a:pt x="57" y="758"/>
                        </a:lnTo>
                        <a:lnTo>
                          <a:pt x="57" y="756"/>
                        </a:lnTo>
                        <a:lnTo>
                          <a:pt x="55" y="756"/>
                        </a:lnTo>
                        <a:lnTo>
                          <a:pt x="55" y="756"/>
                        </a:lnTo>
                        <a:lnTo>
                          <a:pt x="55" y="756"/>
                        </a:lnTo>
                        <a:lnTo>
                          <a:pt x="55" y="756"/>
                        </a:lnTo>
                        <a:lnTo>
                          <a:pt x="53" y="756"/>
                        </a:lnTo>
                        <a:lnTo>
                          <a:pt x="53" y="756"/>
                        </a:lnTo>
                        <a:lnTo>
                          <a:pt x="53" y="756"/>
                        </a:lnTo>
                        <a:lnTo>
                          <a:pt x="53" y="754"/>
                        </a:lnTo>
                        <a:lnTo>
                          <a:pt x="53" y="754"/>
                        </a:lnTo>
                        <a:lnTo>
                          <a:pt x="53" y="752"/>
                        </a:lnTo>
                        <a:lnTo>
                          <a:pt x="53" y="752"/>
                        </a:lnTo>
                        <a:lnTo>
                          <a:pt x="55" y="752"/>
                        </a:lnTo>
                        <a:lnTo>
                          <a:pt x="55" y="752"/>
                        </a:lnTo>
                        <a:lnTo>
                          <a:pt x="55" y="752"/>
                        </a:lnTo>
                        <a:lnTo>
                          <a:pt x="55" y="752"/>
                        </a:lnTo>
                        <a:lnTo>
                          <a:pt x="55" y="752"/>
                        </a:lnTo>
                        <a:lnTo>
                          <a:pt x="55" y="752"/>
                        </a:lnTo>
                        <a:lnTo>
                          <a:pt x="53" y="752"/>
                        </a:lnTo>
                        <a:lnTo>
                          <a:pt x="53" y="752"/>
                        </a:lnTo>
                        <a:lnTo>
                          <a:pt x="53" y="752"/>
                        </a:lnTo>
                        <a:lnTo>
                          <a:pt x="53" y="752"/>
                        </a:lnTo>
                        <a:lnTo>
                          <a:pt x="51" y="752"/>
                        </a:lnTo>
                        <a:lnTo>
                          <a:pt x="51" y="752"/>
                        </a:lnTo>
                        <a:lnTo>
                          <a:pt x="51" y="752"/>
                        </a:lnTo>
                        <a:lnTo>
                          <a:pt x="49" y="752"/>
                        </a:lnTo>
                        <a:lnTo>
                          <a:pt x="49" y="752"/>
                        </a:lnTo>
                        <a:lnTo>
                          <a:pt x="49" y="754"/>
                        </a:lnTo>
                        <a:lnTo>
                          <a:pt x="49" y="754"/>
                        </a:lnTo>
                        <a:lnTo>
                          <a:pt x="49" y="754"/>
                        </a:lnTo>
                        <a:lnTo>
                          <a:pt x="48" y="754"/>
                        </a:lnTo>
                        <a:lnTo>
                          <a:pt x="48" y="752"/>
                        </a:lnTo>
                        <a:lnTo>
                          <a:pt x="48" y="752"/>
                        </a:lnTo>
                        <a:lnTo>
                          <a:pt x="48" y="752"/>
                        </a:lnTo>
                        <a:lnTo>
                          <a:pt x="48" y="752"/>
                        </a:lnTo>
                        <a:lnTo>
                          <a:pt x="46" y="752"/>
                        </a:lnTo>
                        <a:lnTo>
                          <a:pt x="46" y="752"/>
                        </a:lnTo>
                        <a:lnTo>
                          <a:pt x="44" y="752"/>
                        </a:lnTo>
                        <a:lnTo>
                          <a:pt x="44" y="752"/>
                        </a:lnTo>
                        <a:lnTo>
                          <a:pt x="44" y="752"/>
                        </a:lnTo>
                        <a:lnTo>
                          <a:pt x="42" y="752"/>
                        </a:lnTo>
                        <a:lnTo>
                          <a:pt x="42" y="751"/>
                        </a:lnTo>
                        <a:lnTo>
                          <a:pt x="42" y="751"/>
                        </a:lnTo>
                        <a:lnTo>
                          <a:pt x="42" y="751"/>
                        </a:lnTo>
                        <a:lnTo>
                          <a:pt x="40" y="751"/>
                        </a:lnTo>
                        <a:lnTo>
                          <a:pt x="40" y="751"/>
                        </a:lnTo>
                        <a:lnTo>
                          <a:pt x="40" y="751"/>
                        </a:lnTo>
                        <a:lnTo>
                          <a:pt x="40" y="749"/>
                        </a:lnTo>
                        <a:lnTo>
                          <a:pt x="40" y="749"/>
                        </a:lnTo>
                        <a:lnTo>
                          <a:pt x="40" y="749"/>
                        </a:lnTo>
                        <a:lnTo>
                          <a:pt x="40" y="749"/>
                        </a:lnTo>
                        <a:lnTo>
                          <a:pt x="42" y="749"/>
                        </a:lnTo>
                        <a:lnTo>
                          <a:pt x="42" y="749"/>
                        </a:lnTo>
                        <a:lnTo>
                          <a:pt x="40" y="749"/>
                        </a:lnTo>
                        <a:lnTo>
                          <a:pt x="40" y="747"/>
                        </a:lnTo>
                        <a:lnTo>
                          <a:pt x="40" y="747"/>
                        </a:lnTo>
                        <a:lnTo>
                          <a:pt x="40" y="745"/>
                        </a:lnTo>
                        <a:lnTo>
                          <a:pt x="40" y="745"/>
                        </a:lnTo>
                        <a:lnTo>
                          <a:pt x="42" y="745"/>
                        </a:lnTo>
                        <a:lnTo>
                          <a:pt x="42" y="743"/>
                        </a:lnTo>
                        <a:lnTo>
                          <a:pt x="40" y="743"/>
                        </a:lnTo>
                        <a:lnTo>
                          <a:pt x="40" y="743"/>
                        </a:lnTo>
                        <a:lnTo>
                          <a:pt x="40" y="745"/>
                        </a:lnTo>
                        <a:lnTo>
                          <a:pt x="40" y="745"/>
                        </a:lnTo>
                        <a:lnTo>
                          <a:pt x="40" y="743"/>
                        </a:lnTo>
                        <a:lnTo>
                          <a:pt x="38" y="743"/>
                        </a:lnTo>
                        <a:lnTo>
                          <a:pt x="38" y="745"/>
                        </a:lnTo>
                        <a:lnTo>
                          <a:pt x="38" y="745"/>
                        </a:lnTo>
                        <a:lnTo>
                          <a:pt x="38" y="745"/>
                        </a:lnTo>
                        <a:lnTo>
                          <a:pt x="38" y="743"/>
                        </a:lnTo>
                        <a:lnTo>
                          <a:pt x="38" y="743"/>
                        </a:lnTo>
                        <a:lnTo>
                          <a:pt x="36" y="743"/>
                        </a:lnTo>
                        <a:lnTo>
                          <a:pt x="36" y="743"/>
                        </a:lnTo>
                        <a:lnTo>
                          <a:pt x="36" y="743"/>
                        </a:lnTo>
                        <a:lnTo>
                          <a:pt x="34" y="743"/>
                        </a:lnTo>
                        <a:lnTo>
                          <a:pt x="34" y="743"/>
                        </a:lnTo>
                        <a:lnTo>
                          <a:pt x="34" y="741"/>
                        </a:lnTo>
                        <a:lnTo>
                          <a:pt x="34" y="741"/>
                        </a:lnTo>
                        <a:lnTo>
                          <a:pt x="34" y="741"/>
                        </a:lnTo>
                        <a:lnTo>
                          <a:pt x="34" y="741"/>
                        </a:lnTo>
                        <a:lnTo>
                          <a:pt x="32" y="741"/>
                        </a:lnTo>
                        <a:lnTo>
                          <a:pt x="32" y="739"/>
                        </a:lnTo>
                        <a:lnTo>
                          <a:pt x="32" y="739"/>
                        </a:lnTo>
                        <a:lnTo>
                          <a:pt x="32" y="739"/>
                        </a:lnTo>
                        <a:lnTo>
                          <a:pt x="32" y="739"/>
                        </a:lnTo>
                        <a:lnTo>
                          <a:pt x="32" y="739"/>
                        </a:lnTo>
                        <a:lnTo>
                          <a:pt x="32" y="739"/>
                        </a:lnTo>
                        <a:lnTo>
                          <a:pt x="32" y="737"/>
                        </a:lnTo>
                        <a:lnTo>
                          <a:pt x="32" y="737"/>
                        </a:lnTo>
                        <a:lnTo>
                          <a:pt x="32" y="735"/>
                        </a:lnTo>
                        <a:lnTo>
                          <a:pt x="32" y="735"/>
                        </a:lnTo>
                        <a:lnTo>
                          <a:pt x="32" y="735"/>
                        </a:lnTo>
                        <a:lnTo>
                          <a:pt x="32" y="735"/>
                        </a:lnTo>
                        <a:lnTo>
                          <a:pt x="32" y="733"/>
                        </a:lnTo>
                        <a:lnTo>
                          <a:pt x="32" y="733"/>
                        </a:lnTo>
                        <a:lnTo>
                          <a:pt x="34" y="733"/>
                        </a:lnTo>
                        <a:lnTo>
                          <a:pt x="34" y="733"/>
                        </a:lnTo>
                        <a:lnTo>
                          <a:pt x="34" y="733"/>
                        </a:lnTo>
                        <a:lnTo>
                          <a:pt x="34" y="733"/>
                        </a:lnTo>
                        <a:lnTo>
                          <a:pt x="32" y="733"/>
                        </a:lnTo>
                        <a:lnTo>
                          <a:pt x="32" y="731"/>
                        </a:lnTo>
                        <a:lnTo>
                          <a:pt x="32" y="731"/>
                        </a:lnTo>
                        <a:lnTo>
                          <a:pt x="32" y="731"/>
                        </a:lnTo>
                        <a:lnTo>
                          <a:pt x="30" y="731"/>
                        </a:lnTo>
                        <a:lnTo>
                          <a:pt x="30" y="731"/>
                        </a:lnTo>
                        <a:lnTo>
                          <a:pt x="30" y="733"/>
                        </a:lnTo>
                        <a:lnTo>
                          <a:pt x="30" y="733"/>
                        </a:lnTo>
                        <a:lnTo>
                          <a:pt x="28" y="733"/>
                        </a:lnTo>
                        <a:lnTo>
                          <a:pt x="28" y="735"/>
                        </a:lnTo>
                        <a:lnTo>
                          <a:pt x="28" y="735"/>
                        </a:lnTo>
                        <a:lnTo>
                          <a:pt x="28" y="735"/>
                        </a:lnTo>
                        <a:lnTo>
                          <a:pt x="28" y="735"/>
                        </a:lnTo>
                        <a:lnTo>
                          <a:pt x="26" y="735"/>
                        </a:lnTo>
                        <a:lnTo>
                          <a:pt x="26" y="735"/>
                        </a:lnTo>
                        <a:lnTo>
                          <a:pt x="26" y="735"/>
                        </a:lnTo>
                        <a:lnTo>
                          <a:pt x="26" y="735"/>
                        </a:lnTo>
                        <a:lnTo>
                          <a:pt x="25" y="735"/>
                        </a:lnTo>
                        <a:lnTo>
                          <a:pt x="25" y="733"/>
                        </a:lnTo>
                        <a:lnTo>
                          <a:pt x="25" y="733"/>
                        </a:lnTo>
                        <a:lnTo>
                          <a:pt x="26" y="733"/>
                        </a:lnTo>
                        <a:lnTo>
                          <a:pt x="26" y="733"/>
                        </a:lnTo>
                        <a:lnTo>
                          <a:pt x="26" y="733"/>
                        </a:lnTo>
                        <a:lnTo>
                          <a:pt x="28" y="733"/>
                        </a:lnTo>
                        <a:lnTo>
                          <a:pt x="28" y="731"/>
                        </a:lnTo>
                        <a:lnTo>
                          <a:pt x="26" y="731"/>
                        </a:lnTo>
                        <a:lnTo>
                          <a:pt x="26" y="731"/>
                        </a:lnTo>
                        <a:lnTo>
                          <a:pt x="26" y="731"/>
                        </a:lnTo>
                        <a:lnTo>
                          <a:pt x="26" y="731"/>
                        </a:lnTo>
                        <a:lnTo>
                          <a:pt x="26" y="731"/>
                        </a:lnTo>
                        <a:lnTo>
                          <a:pt x="25" y="731"/>
                        </a:lnTo>
                        <a:lnTo>
                          <a:pt x="25" y="731"/>
                        </a:lnTo>
                        <a:lnTo>
                          <a:pt x="25" y="731"/>
                        </a:lnTo>
                        <a:lnTo>
                          <a:pt x="25" y="731"/>
                        </a:lnTo>
                        <a:lnTo>
                          <a:pt x="25" y="729"/>
                        </a:lnTo>
                        <a:lnTo>
                          <a:pt x="23" y="729"/>
                        </a:lnTo>
                        <a:lnTo>
                          <a:pt x="23" y="729"/>
                        </a:lnTo>
                        <a:lnTo>
                          <a:pt x="23" y="729"/>
                        </a:lnTo>
                        <a:lnTo>
                          <a:pt x="23" y="729"/>
                        </a:lnTo>
                        <a:lnTo>
                          <a:pt x="23" y="728"/>
                        </a:lnTo>
                        <a:lnTo>
                          <a:pt x="21" y="728"/>
                        </a:lnTo>
                        <a:lnTo>
                          <a:pt x="21" y="728"/>
                        </a:lnTo>
                        <a:lnTo>
                          <a:pt x="21" y="728"/>
                        </a:lnTo>
                        <a:lnTo>
                          <a:pt x="21" y="728"/>
                        </a:lnTo>
                        <a:lnTo>
                          <a:pt x="21" y="726"/>
                        </a:lnTo>
                        <a:lnTo>
                          <a:pt x="21" y="726"/>
                        </a:lnTo>
                        <a:lnTo>
                          <a:pt x="19" y="726"/>
                        </a:lnTo>
                        <a:lnTo>
                          <a:pt x="19" y="726"/>
                        </a:lnTo>
                        <a:lnTo>
                          <a:pt x="19" y="724"/>
                        </a:lnTo>
                        <a:lnTo>
                          <a:pt x="17" y="724"/>
                        </a:lnTo>
                        <a:lnTo>
                          <a:pt x="17" y="724"/>
                        </a:lnTo>
                        <a:lnTo>
                          <a:pt x="17" y="724"/>
                        </a:lnTo>
                        <a:lnTo>
                          <a:pt x="17" y="724"/>
                        </a:lnTo>
                        <a:lnTo>
                          <a:pt x="17" y="724"/>
                        </a:lnTo>
                        <a:lnTo>
                          <a:pt x="17" y="722"/>
                        </a:lnTo>
                        <a:lnTo>
                          <a:pt x="19" y="722"/>
                        </a:lnTo>
                        <a:lnTo>
                          <a:pt x="19" y="722"/>
                        </a:lnTo>
                        <a:lnTo>
                          <a:pt x="21" y="722"/>
                        </a:lnTo>
                        <a:lnTo>
                          <a:pt x="21" y="724"/>
                        </a:lnTo>
                        <a:lnTo>
                          <a:pt x="21" y="724"/>
                        </a:lnTo>
                        <a:lnTo>
                          <a:pt x="21" y="724"/>
                        </a:lnTo>
                        <a:lnTo>
                          <a:pt x="21" y="724"/>
                        </a:lnTo>
                        <a:lnTo>
                          <a:pt x="23" y="724"/>
                        </a:lnTo>
                        <a:lnTo>
                          <a:pt x="23" y="724"/>
                        </a:lnTo>
                        <a:lnTo>
                          <a:pt x="23" y="724"/>
                        </a:lnTo>
                        <a:lnTo>
                          <a:pt x="23" y="724"/>
                        </a:lnTo>
                        <a:lnTo>
                          <a:pt x="25" y="724"/>
                        </a:lnTo>
                        <a:lnTo>
                          <a:pt x="25" y="724"/>
                        </a:lnTo>
                        <a:lnTo>
                          <a:pt x="25" y="726"/>
                        </a:lnTo>
                        <a:lnTo>
                          <a:pt x="26" y="726"/>
                        </a:lnTo>
                        <a:lnTo>
                          <a:pt x="26" y="726"/>
                        </a:lnTo>
                        <a:lnTo>
                          <a:pt x="26" y="726"/>
                        </a:lnTo>
                        <a:lnTo>
                          <a:pt x="26" y="726"/>
                        </a:lnTo>
                        <a:lnTo>
                          <a:pt x="28" y="726"/>
                        </a:lnTo>
                        <a:lnTo>
                          <a:pt x="28" y="726"/>
                        </a:lnTo>
                        <a:lnTo>
                          <a:pt x="28" y="726"/>
                        </a:lnTo>
                        <a:lnTo>
                          <a:pt x="30" y="726"/>
                        </a:lnTo>
                        <a:lnTo>
                          <a:pt x="30" y="728"/>
                        </a:lnTo>
                        <a:lnTo>
                          <a:pt x="30" y="728"/>
                        </a:lnTo>
                        <a:lnTo>
                          <a:pt x="32" y="728"/>
                        </a:lnTo>
                        <a:lnTo>
                          <a:pt x="32" y="728"/>
                        </a:lnTo>
                        <a:lnTo>
                          <a:pt x="32" y="728"/>
                        </a:lnTo>
                        <a:lnTo>
                          <a:pt x="32" y="728"/>
                        </a:lnTo>
                        <a:lnTo>
                          <a:pt x="34" y="728"/>
                        </a:lnTo>
                        <a:lnTo>
                          <a:pt x="34" y="728"/>
                        </a:lnTo>
                        <a:lnTo>
                          <a:pt x="34" y="729"/>
                        </a:lnTo>
                        <a:lnTo>
                          <a:pt x="34" y="729"/>
                        </a:lnTo>
                        <a:lnTo>
                          <a:pt x="36" y="729"/>
                        </a:lnTo>
                        <a:lnTo>
                          <a:pt x="36" y="729"/>
                        </a:lnTo>
                        <a:lnTo>
                          <a:pt x="36" y="729"/>
                        </a:lnTo>
                        <a:lnTo>
                          <a:pt x="36" y="729"/>
                        </a:lnTo>
                        <a:lnTo>
                          <a:pt x="38" y="729"/>
                        </a:lnTo>
                        <a:lnTo>
                          <a:pt x="38" y="729"/>
                        </a:lnTo>
                        <a:lnTo>
                          <a:pt x="38" y="729"/>
                        </a:lnTo>
                        <a:lnTo>
                          <a:pt x="38" y="729"/>
                        </a:lnTo>
                        <a:lnTo>
                          <a:pt x="40" y="729"/>
                        </a:lnTo>
                        <a:lnTo>
                          <a:pt x="40" y="729"/>
                        </a:lnTo>
                        <a:lnTo>
                          <a:pt x="40" y="731"/>
                        </a:lnTo>
                        <a:lnTo>
                          <a:pt x="40" y="731"/>
                        </a:lnTo>
                        <a:lnTo>
                          <a:pt x="42" y="731"/>
                        </a:lnTo>
                        <a:lnTo>
                          <a:pt x="42" y="729"/>
                        </a:lnTo>
                        <a:lnTo>
                          <a:pt x="40" y="729"/>
                        </a:lnTo>
                        <a:lnTo>
                          <a:pt x="40" y="729"/>
                        </a:lnTo>
                        <a:lnTo>
                          <a:pt x="40" y="729"/>
                        </a:lnTo>
                        <a:lnTo>
                          <a:pt x="40" y="729"/>
                        </a:lnTo>
                        <a:lnTo>
                          <a:pt x="38" y="729"/>
                        </a:lnTo>
                        <a:lnTo>
                          <a:pt x="38" y="728"/>
                        </a:lnTo>
                        <a:lnTo>
                          <a:pt x="38" y="728"/>
                        </a:lnTo>
                        <a:lnTo>
                          <a:pt x="38" y="728"/>
                        </a:lnTo>
                        <a:lnTo>
                          <a:pt x="38" y="728"/>
                        </a:lnTo>
                        <a:lnTo>
                          <a:pt x="38" y="726"/>
                        </a:lnTo>
                        <a:lnTo>
                          <a:pt x="36" y="726"/>
                        </a:lnTo>
                        <a:lnTo>
                          <a:pt x="36" y="726"/>
                        </a:lnTo>
                        <a:lnTo>
                          <a:pt x="34" y="726"/>
                        </a:lnTo>
                        <a:lnTo>
                          <a:pt x="34" y="728"/>
                        </a:lnTo>
                        <a:lnTo>
                          <a:pt x="34" y="728"/>
                        </a:lnTo>
                        <a:lnTo>
                          <a:pt x="34" y="728"/>
                        </a:lnTo>
                        <a:lnTo>
                          <a:pt x="34" y="726"/>
                        </a:lnTo>
                        <a:lnTo>
                          <a:pt x="32" y="726"/>
                        </a:lnTo>
                        <a:lnTo>
                          <a:pt x="32" y="726"/>
                        </a:lnTo>
                        <a:lnTo>
                          <a:pt x="32" y="724"/>
                        </a:lnTo>
                        <a:lnTo>
                          <a:pt x="34" y="724"/>
                        </a:lnTo>
                        <a:lnTo>
                          <a:pt x="34" y="724"/>
                        </a:lnTo>
                        <a:lnTo>
                          <a:pt x="34" y="724"/>
                        </a:lnTo>
                        <a:lnTo>
                          <a:pt x="36" y="724"/>
                        </a:lnTo>
                        <a:lnTo>
                          <a:pt x="36" y="724"/>
                        </a:lnTo>
                        <a:lnTo>
                          <a:pt x="34" y="724"/>
                        </a:lnTo>
                        <a:lnTo>
                          <a:pt x="34" y="724"/>
                        </a:lnTo>
                        <a:lnTo>
                          <a:pt x="34" y="722"/>
                        </a:lnTo>
                        <a:lnTo>
                          <a:pt x="34" y="722"/>
                        </a:lnTo>
                        <a:lnTo>
                          <a:pt x="34" y="724"/>
                        </a:lnTo>
                        <a:lnTo>
                          <a:pt x="34" y="724"/>
                        </a:lnTo>
                        <a:lnTo>
                          <a:pt x="32" y="724"/>
                        </a:lnTo>
                        <a:lnTo>
                          <a:pt x="32" y="724"/>
                        </a:lnTo>
                        <a:lnTo>
                          <a:pt x="32" y="724"/>
                        </a:lnTo>
                        <a:lnTo>
                          <a:pt x="30" y="724"/>
                        </a:lnTo>
                        <a:lnTo>
                          <a:pt x="30" y="724"/>
                        </a:lnTo>
                        <a:lnTo>
                          <a:pt x="30" y="722"/>
                        </a:lnTo>
                        <a:lnTo>
                          <a:pt x="28" y="722"/>
                        </a:lnTo>
                        <a:lnTo>
                          <a:pt x="28" y="722"/>
                        </a:lnTo>
                        <a:lnTo>
                          <a:pt x="28" y="724"/>
                        </a:lnTo>
                        <a:lnTo>
                          <a:pt x="28" y="724"/>
                        </a:lnTo>
                        <a:lnTo>
                          <a:pt x="28" y="722"/>
                        </a:lnTo>
                        <a:lnTo>
                          <a:pt x="26" y="722"/>
                        </a:lnTo>
                        <a:lnTo>
                          <a:pt x="26" y="722"/>
                        </a:lnTo>
                        <a:lnTo>
                          <a:pt x="26" y="722"/>
                        </a:lnTo>
                        <a:lnTo>
                          <a:pt x="26" y="720"/>
                        </a:lnTo>
                        <a:lnTo>
                          <a:pt x="26" y="720"/>
                        </a:lnTo>
                        <a:lnTo>
                          <a:pt x="26" y="720"/>
                        </a:lnTo>
                        <a:lnTo>
                          <a:pt x="26" y="718"/>
                        </a:lnTo>
                        <a:lnTo>
                          <a:pt x="25" y="718"/>
                        </a:lnTo>
                        <a:lnTo>
                          <a:pt x="25" y="718"/>
                        </a:lnTo>
                        <a:lnTo>
                          <a:pt x="25" y="716"/>
                        </a:lnTo>
                        <a:lnTo>
                          <a:pt x="25" y="716"/>
                        </a:lnTo>
                        <a:lnTo>
                          <a:pt x="25" y="716"/>
                        </a:lnTo>
                        <a:lnTo>
                          <a:pt x="23" y="716"/>
                        </a:lnTo>
                        <a:lnTo>
                          <a:pt x="23" y="716"/>
                        </a:lnTo>
                        <a:lnTo>
                          <a:pt x="23" y="716"/>
                        </a:lnTo>
                        <a:lnTo>
                          <a:pt x="23" y="718"/>
                        </a:lnTo>
                        <a:lnTo>
                          <a:pt x="23" y="718"/>
                        </a:lnTo>
                        <a:lnTo>
                          <a:pt x="25" y="718"/>
                        </a:lnTo>
                        <a:lnTo>
                          <a:pt x="25" y="718"/>
                        </a:lnTo>
                        <a:lnTo>
                          <a:pt x="25" y="720"/>
                        </a:lnTo>
                        <a:lnTo>
                          <a:pt x="25" y="720"/>
                        </a:lnTo>
                        <a:lnTo>
                          <a:pt x="25" y="720"/>
                        </a:lnTo>
                        <a:lnTo>
                          <a:pt x="25" y="722"/>
                        </a:lnTo>
                        <a:lnTo>
                          <a:pt x="25" y="722"/>
                        </a:lnTo>
                        <a:lnTo>
                          <a:pt x="23" y="722"/>
                        </a:lnTo>
                        <a:lnTo>
                          <a:pt x="23" y="720"/>
                        </a:lnTo>
                        <a:lnTo>
                          <a:pt x="23" y="720"/>
                        </a:lnTo>
                        <a:lnTo>
                          <a:pt x="23" y="720"/>
                        </a:lnTo>
                        <a:lnTo>
                          <a:pt x="23" y="720"/>
                        </a:lnTo>
                        <a:lnTo>
                          <a:pt x="23" y="718"/>
                        </a:lnTo>
                        <a:lnTo>
                          <a:pt x="21" y="718"/>
                        </a:lnTo>
                        <a:lnTo>
                          <a:pt x="21" y="718"/>
                        </a:lnTo>
                        <a:lnTo>
                          <a:pt x="21" y="718"/>
                        </a:lnTo>
                        <a:lnTo>
                          <a:pt x="19" y="718"/>
                        </a:lnTo>
                        <a:lnTo>
                          <a:pt x="19" y="718"/>
                        </a:lnTo>
                        <a:lnTo>
                          <a:pt x="21" y="718"/>
                        </a:lnTo>
                        <a:lnTo>
                          <a:pt x="21" y="716"/>
                        </a:lnTo>
                        <a:lnTo>
                          <a:pt x="21" y="716"/>
                        </a:lnTo>
                        <a:lnTo>
                          <a:pt x="19" y="716"/>
                        </a:lnTo>
                        <a:lnTo>
                          <a:pt x="19" y="716"/>
                        </a:lnTo>
                        <a:lnTo>
                          <a:pt x="17" y="716"/>
                        </a:lnTo>
                        <a:lnTo>
                          <a:pt x="17" y="716"/>
                        </a:lnTo>
                        <a:lnTo>
                          <a:pt x="17" y="716"/>
                        </a:lnTo>
                        <a:lnTo>
                          <a:pt x="17" y="716"/>
                        </a:lnTo>
                        <a:lnTo>
                          <a:pt x="17" y="714"/>
                        </a:lnTo>
                        <a:lnTo>
                          <a:pt x="15" y="714"/>
                        </a:lnTo>
                        <a:lnTo>
                          <a:pt x="15" y="714"/>
                        </a:lnTo>
                        <a:lnTo>
                          <a:pt x="15" y="714"/>
                        </a:lnTo>
                        <a:lnTo>
                          <a:pt x="13" y="714"/>
                        </a:lnTo>
                        <a:lnTo>
                          <a:pt x="13" y="712"/>
                        </a:lnTo>
                        <a:lnTo>
                          <a:pt x="13" y="712"/>
                        </a:lnTo>
                        <a:lnTo>
                          <a:pt x="15" y="712"/>
                        </a:lnTo>
                        <a:lnTo>
                          <a:pt x="15" y="710"/>
                        </a:lnTo>
                        <a:lnTo>
                          <a:pt x="13" y="710"/>
                        </a:lnTo>
                        <a:lnTo>
                          <a:pt x="13" y="710"/>
                        </a:lnTo>
                        <a:lnTo>
                          <a:pt x="13" y="710"/>
                        </a:lnTo>
                        <a:lnTo>
                          <a:pt x="13" y="710"/>
                        </a:lnTo>
                        <a:lnTo>
                          <a:pt x="13" y="708"/>
                        </a:lnTo>
                        <a:lnTo>
                          <a:pt x="13" y="708"/>
                        </a:lnTo>
                        <a:lnTo>
                          <a:pt x="11" y="708"/>
                        </a:lnTo>
                        <a:lnTo>
                          <a:pt x="11" y="708"/>
                        </a:lnTo>
                        <a:lnTo>
                          <a:pt x="11" y="706"/>
                        </a:lnTo>
                        <a:lnTo>
                          <a:pt x="11" y="706"/>
                        </a:lnTo>
                        <a:lnTo>
                          <a:pt x="11" y="706"/>
                        </a:lnTo>
                        <a:lnTo>
                          <a:pt x="11" y="705"/>
                        </a:lnTo>
                        <a:lnTo>
                          <a:pt x="11" y="705"/>
                        </a:lnTo>
                        <a:lnTo>
                          <a:pt x="11" y="705"/>
                        </a:lnTo>
                        <a:lnTo>
                          <a:pt x="11" y="703"/>
                        </a:lnTo>
                        <a:lnTo>
                          <a:pt x="11" y="703"/>
                        </a:lnTo>
                        <a:lnTo>
                          <a:pt x="11" y="703"/>
                        </a:lnTo>
                        <a:lnTo>
                          <a:pt x="11" y="703"/>
                        </a:lnTo>
                        <a:lnTo>
                          <a:pt x="11" y="701"/>
                        </a:lnTo>
                        <a:lnTo>
                          <a:pt x="13" y="701"/>
                        </a:lnTo>
                        <a:lnTo>
                          <a:pt x="13" y="701"/>
                        </a:lnTo>
                        <a:lnTo>
                          <a:pt x="13" y="701"/>
                        </a:lnTo>
                        <a:lnTo>
                          <a:pt x="13" y="701"/>
                        </a:lnTo>
                        <a:lnTo>
                          <a:pt x="13" y="701"/>
                        </a:lnTo>
                        <a:lnTo>
                          <a:pt x="15" y="701"/>
                        </a:lnTo>
                        <a:lnTo>
                          <a:pt x="15" y="701"/>
                        </a:lnTo>
                        <a:lnTo>
                          <a:pt x="17" y="701"/>
                        </a:lnTo>
                        <a:lnTo>
                          <a:pt x="17" y="701"/>
                        </a:lnTo>
                        <a:lnTo>
                          <a:pt x="17" y="701"/>
                        </a:lnTo>
                        <a:lnTo>
                          <a:pt x="17" y="701"/>
                        </a:lnTo>
                        <a:lnTo>
                          <a:pt x="19" y="701"/>
                        </a:lnTo>
                        <a:lnTo>
                          <a:pt x="19" y="701"/>
                        </a:lnTo>
                        <a:lnTo>
                          <a:pt x="21" y="701"/>
                        </a:lnTo>
                        <a:lnTo>
                          <a:pt x="21" y="701"/>
                        </a:lnTo>
                        <a:lnTo>
                          <a:pt x="21" y="701"/>
                        </a:lnTo>
                        <a:lnTo>
                          <a:pt x="21" y="701"/>
                        </a:lnTo>
                        <a:lnTo>
                          <a:pt x="21" y="699"/>
                        </a:lnTo>
                        <a:lnTo>
                          <a:pt x="21" y="699"/>
                        </a:lnTo>
                        <a:lnTo>
                          <a:pt x="21" y="697"/>
                        </a:lnTo>
                        <a:lnTo>
                          <a:pt x="21" y="697"/>
                        </a:lnTo>
                        <a:lnTo>
                          <a:pt x="21" y="697"/>
                        </a:lnTo>
                        <a:lnTo>
                          <a:pt x="21" y="697"/>
                        </a:lnTo>
                        <a:lnTo>
                          <a:pt x="23" y="697"/>
                        </a:lnTo>
                        <a:lnTo>
                          <a:pt x="23" y="695"/>
                        </a:lnTo>
                        <a:lnTo>
                          <a:pt x="21" y="695"/>
                        </a:lnTo>
                        <a:lnTo>
                          <a:pt x="21" y="695"/>
                        </a:lnTo>
                        <a:lnTo>
                          <a:pt x="21" y="695"/>
                        </a:lnTo>
                        <a:lnTo>
                          <a:pt x="19" y="695"/>
                        </a:lnTo>
                        <a:lnTo>
                          <a:pt x="19" y="697"/>
                        </a:lnTo>
                        <a:lnTo>
                          <a:pt x="19" y="697"/>
                        </a:lnTo>
                        <a:lnTo>
                          <a:pt x="19" y="697"/>
                        </a:lnTo>
                        <a:lnTo>
                          <a:pt x="17" y="697"/>
                        </a:lnTo>
                        <a:lnTo>
                          <a:pt x="17" y="699"/>
                        </a:lnTo>
                        <a:lnTo>
                          <a:pt x="19" y="699"/>
                        </a:lnTo>
                        <a:lnTo>
                          <a:pt x="19" y="699"/>
                        </a:lnTo>
                        <a:lnTo>
                          <a:pt x="19" y="699"/>
                        </a:lnTo>
                        <a:lnTo>
                          <a:pt x="19" y="701"/>
                        </a:lnTo>
                        <a:lnTo>
                          <a:pt x="19" y="701"/>
                        </a:lnTo>
                        <a:lnTo>
                          <a:pt x="19" y="699"/>
                        </a:lnTo>
                        <a:lnTo>
                          <a:pt x="17" y="699"/>
                        </a:lnTo>
                        <a:lnTo>
                          <a:pt x="17" y="699"/>
                        </a:lnTo>
                        <a:lnTo>
                          <a:pt x="17" y="699"/>
                        </a:lnTo>
                        <a:lnTo>
                          <a:pt x="17" y="699"/>
                        </a:lnTo>
                        <a:lnTo>
                          <a:pt x="15" y="699"/>
                        </a:lnTo>
                        <a:lnTo>
                          <a:pt x="15" y="699"/>
                        </a:lnTo>
                        <a:lnTo>
                          <a:pt x="15" y="699"/>
                        </a:lnTo>
                        <a:lnTo>
                          <a:pt x="13" y="699"/>
                        </a:lnTo>
                        <a:lnTo>
                          <a:pt x="13" y="699"/>
                        </a:lnTo>
                        <a:lnTo>
                          <a:pt x="13" y="699"/>
                        </a:lnTo>
                        <a:lnTo>
                          <a:pt x="13" y="697"/>
                        </a:lnTo>
                        <a:lnTo>
                          <a:pt x="13" y="697"/>
                        </a:lnTo>
                        <a:lnTo>
                          <a:pt x="13" y="699"/>
                        </a:lnTo>
                        <a:lnTo>
                          <a:pt x="11" y="699"/>
                        </a:lnTo>
                        <a:lnTo>
                          <a:pt x="11" y="699"/>
                        </a:lnTo>
                        <a:lnTo>
                          <a:pt x="11" y="699"/>
                        </a:lnTo>
                        <a:lnTo>
                          <a:pt x="11" y="701"/>
                        </a:lnTo>
                        <a:lnTo>
                          <a:pt x="11" y="701"/>
                        </a:lnTo>
                        <a:lnTo>
                          <a:pt x="11" y="701"/>
                        </a:lnTo>
                        <a:lnTo>
                          <a:pt x="9" y="701"/>
                        </a:lnTo>
                        <a:lnTo>
                          <a:pt x="9" y="701"/>
                        </a:lnTo>
                        <a:lnTo>
                          <a:pt x="7" y="701"/>
                        </a:lnTo>
                        <a:lnTo>
                          <a:pt x="7" y="701"/>
                        </a:lnTo>
                        <a:lnTo>
                          <a:pt x="7" y="701"/>
                        </a:lnTo>
                        <a:lnTo>
                          <a:pt x="7" y="699"/>
                        </a:lnTo>
                        <a:lnTo>
                          <a:pt x="7" y="699"/>
                        </a:lnTo>
                        <a:lnTo>
                          <a:pt x="7" y="699"/>
                        </a:lnTo>
                        <a:lnTo>
                          <a:pt x="7" y="697"/>
                        </a:lnTo>
                        <a:lnTo>
                          <a:pt x="9" y="697"/>
                        </a:lnTo>
                        <a:lnTo>
                          <a:pt x="9" y="697"/>
                        </a:lnTo>
                        <a:lnTo>
                          <a:pt x="9" y="695"/>
                        </a:lnTo>
                        <a:lnTo>
                          <a:pt x="9" y="695"/>
                        </a:lnTo>
                        <a:lnTo>
                          <a:pt x="9" y="693"/>
                        </a:lnTo>
                        <a:lnTo>
                          <a:pt x="9" y="693"/>
                        </a:lnTo>
                        <a:lnTo>
                          <a:pt x="9" y="693"/>
                        </a:lnTo>
                        <a:lnTo>
                          <a:pt x="11" y="693"/>
                        </a:lnTo>
                        <a:lnTo>
                          <a:pt x="11" y="691"/>
                        </a:lnTo>
                        <a:lnTo>
                          <a:pt x="11" y="691"/>
                        </a:lnTo>
                        <a:lnTo>
                          <a:pt x="11" y="691"/>
                        </a:lnTo>
                        <a:lnTo>
                          <a:pt x="11" y="691"/>
                        </a:lnTo>
                        <a:lnTo>
                          <a:pt x="11" y="691"/>
                        </a:lnTo>
                        <a:lnTo>
                          <a:pt x="11" y="689"/>
                        </a:lnTo>
                        <a:lnTo>
                          <a:pt x="11" y="689"/>
                        </a:lnTo>
                        <a:lnTo>
                          <a:pt x="11" y="689"/>
                        </a:lnTo>
                        <a:lnTo>
                          <a:pt x="11" y="691"/>
                        </a:lnTo>
                        <a:lnTo>
                          <a:pt x="11" y="691"/>
                        </a:lnTo>
                        <a:lnTo>
                          <a:pt x="11" y="691"/>
                        </a:lnTo>
                        <a:lnTo>
                          <a:pt x="13" y="691"/>
                        </a:lnTo>
                        <a:lnTo>
                          <a:pt x="13" y="691"/>
                        </a:lnTo>
                        <a:lnTo>
                          <a:pt x="13" y="691"/>
                        </a:lnTo>
                        <a:lnTo>
                          <a:pt x="13" y="689"/>
                        </a:lnTo>
                        <a:lnTo>
                          <a:pt x="13" y="689"/>
                        </a:lnTo>
                        <a:lnTo>
                          <a:pt x="13" y="689"/>
                        </a:lnTo>
                        <a:lnTo>
                          <a:pt x="13" y="687"/>
                        </a:lnTo>
                        <a:lnTo>
                          <a:pt x="13" y="687"/>
                        </a:lnTo>
                        <a:lnTo>
                          <a:pt x="11" y="687"/>
                        </a:lnTo>
                        <a:lnTo>
                          <a:pt x="11" y="687"/>
                        </a:lnTo>
                        <a:lnTo>
                          <a:pt x="11" y="685"/>
                        </a:lnTo>
                        <a:lnTo>
                          <a:pt x="13" y="685"/>
                        </a:lnTo>
                        <a:lnTo>
                          <a:pt x="13" y="685"/>
                        </a:lnTo>
                        <a:lnTo>
                          <a:pt x="13" y="685"/>
                        </a:lnTo>
                        <a:lnTo>
                          <a:pt x="13" y="685"/>
                        </a:lnTo>
                        <a:lnTo>
                          <a:pt x="13" y="683"/>
                        </a:lnTo>
                        <a:lnTo>
                          <a:pt x="13" y="683"/>
                        </a:lnTo>
                        <a:lnTo>
                          <a:pt x="13" y="683"/>
                        </a:lnTo>
                        <a:lnTo>
                          <a:pt x="13" y="683"/>
                        </a:lnTo>
                        <a:lnTo>
                          <a:pt x="11" y="683"/>
                        </a:lnTo>
                        <a:lnTo>
                          <a:pt x="11" y="683"/>
                        </a:lnTo>
                        <a:lnTo>
                          <a:pt x="11" y="683"/>
                        </a:lnTo>
                        <a:lnTo>
                          <a:pt x="11" y="683"/>
                        </a:lnTo>
                        <a:lnTo>
                          <a:pt x="11" y="682"/>
                        </a:lnTo>
                        <a:lnTo>
                          <a:pt x="11" y="682"/>
                        </a:lnTo>
                        <a:lnTo>
                          <a:pt x="11" y="682"/>
                        </a:lnTo>
                        <a:lnTo>
                          <a:pt x="11" y="680"/>
                        </a:lnTo>
                        <a:lnTo>
                          <a:pt x="11" y="680"/>
                        </a:lnTo>
                        <a:lnTo>
                          <a:pt x="11" y="680"/>
                        </a:lnTo>
                        <a:lnTo>
                          <a:pt x="13" y="680"/>
                        </a:lnTo>
                        <a:lnTo>
                          <a:pt x="13" y="680"/>
                        </a:lnTo>
                        <a:lnTo>
                          <a:pt x="13" y="680"/>
                        </a:lnTo>
                        <a:lnTo>
                          <a:pt x="15" y="680"/>
                        </a:lnTo>
                        <a:lnTo>
                          <a:pt x="15" y="680"/>
                        </a:lnTo>
                        <a:lnTo>
                          <a:pt x="17" y="680"/>
                        </a:lnTo>
                        <a:lnTo>
                          <a:pt x="17" y="680"/>
                        </a:lnTo>
                        <a:lnTo>
                          <a:pt x="17" y="680"/>
                        </a:lnTo>
                        <a:lnTo>
                          <a:pt x="19" y="680"/>
                        </a:lnTo>
                        <a:lnTo>
                          <a:pt x="19" y="678"/>
                        </a:lnTo>
                        <a:lnTo>
                          <a:pt x="19" y="678"/>
                        </a:lnTo>
                        <a:lnTo>
                          <a:pt x="17" y="678"/>
                        </a:lnTo>
                        <a:lnTo>
                          <a:pt x="17" y="678"/>
                        </a:lnTo>
                        <a:lnTo>
                          <a:pt x="17" y="676"/>
                        </a:lnTo>
                        <a:lnTo>
                          <a:pt x="17" y="676"/>
                        </a:lnTo>
                        <a:lnTo>
                          <a:pt x="17" y="676"/>
                        </a:lnTo>
                        <a:lnTo>
                          <a:pt x="17" y="676"/>
                        </a:lnTo>
                        <a:lnTo>
                          <a:pt x="17" y="676"/>
                        </a:lnTo>
                        <a:lnTo>
                          <a:pt x="17" y="674"/>
                        </a:lnTo>
                        <a:lnTo>
                          <a:pt x="17" y="674"/>
                        </a:lnTo>
                        <a:lnTo>
                          <a:pt x="17" y="674"/>
                        </a:lnTo>
                        <a:lnTo>
                          <a:pt x="17" y="672"/>
                        </a:lnTo>
                        <a:lnTo>
                          <a:pt x="17" y="672"/>
                        </a:lnTo>
                        <a:lnTo>
                          <a:pt x="17" y="670"/>
                        </a:lnTo>
                        <a:lnTo>
                          <a:pt x="17" y="670"/>
                        </a:lnTo>
                        <a:lnTo>
                          <a:pt x="17" y="672"/>
                        </a:lnTo>
                        <a:lnTo>
                          <a:pt x="17" y="672"/>
                        </a:lnTo>
                        <a:lnTo>
                          <a:pt x="17" y="672"/>
                        </a:lnTo>
                        <a:lnTo>
                          <a:pt x="17" y="674"/>
                        </a:lnTo>
                        <a:lnTo>
                          <a:pt x="15" y="674"/>
                        </a:lnTo>
                        <a:lnTo>
                          <a:pt x="15" y="674"/>
                        </a:lnTo>
                        <a:lnTo>
                          <a:pt x="15" y="674"/>
                        </a:lnTo>
                        <a:lnTo>
                          <a:pt x="15" y="676"/>
                        </a:lnTo>
                        <a:lnTo>
                          <a:pt x="15" y="676"/>
                        </a:lnTo>
                        <a:lnTo>
                          <a:pt x="13" y="676"/>
                        </a:lnTo>
                        <a:lnTo>
                          <a:pt x="13" y="676"/>
                        </a:lnTo>
                        <a:lnTo>
                          <a:pt x="13" y="676"/>
                        </a:lnTo>
                        <a:lnTo>
                          <a:pt x="13" y="676"/>
                        </a:lnTo>
                        <a:lnTo>
                          <a:pt x="13" y="678"/>
                        </a:lnTo>
                        <a:lnTo>
                          <a:pt x="11" y="678"/>
                        </a:lnTo>
                        <a:lnTo>
                          <a:pt x="11" y="678"/>
                        </a:lnTo>
                        <a:lnTo>
                          <a:pt x="11" y="678"/>
                        </a:lnTo>
                        <a:lnTo>
                          <a:pt x="11" y="678"/>
                        </a:lnTo>
                        <a:lnTo>
                          <a:pt x="11" y="680"/>
                        </a:lnTo>
                        <a:lnTo>
                          <a:pt x="9" y="680"/>
                        </a:lnTo>
                        <a:lnTo>
                          <a:pt x="9" y="680"/>
                        </a:lnTo>
                        <a:lnTo>
                          <a:pt x="9" y="682"/>
                        </a:lnTo>
                        <a:lnTo>
                          <a:pt x="9" y="682"/>
                        </a:lnTo>
                        <a:lnTo>
                          <a:pt x="9" y="682"/>
                        </a:lnTo>
                        <a:lnTo>
                          <a:pt x="9" y="683"/>
                        </a:lnTo>
                        <a:lnTo>
                          <a:pt x="9" y="683"/>
                        </a:lnTo>
                        <a:lnTo>
                          <a:pt x="7" y="683"/>
                        </a:lnTo>
                        <a:lnTo>
                          <a:pt x="7" y="683"/>
                        </a:lnTo>
                        <a:lnTo>
                          <a:pt x="7" y="683"/>
                        </a:lnTo>
                        <a:lnTo>
                          <a:pt x="5" y="683"/>
                        </a:lnTo>
                        <a:lnTo>
                          <a:pt x="5" y="683"/>
                        </a:lnTo>
                        <a:lnTo>
                          <a:pt x="5" y="683"/>
                        </a:lnTo>
                        <a:lnTo>
                          <a:pt x="5" y="682"/>
                        </a:lnTo>
                        <a:lnTo>
                          <a:pt x="5" y="682"/>
                        </a:lnTo>
                        <a:lnTo>
                          <a:pt x="5" y="682"/>
                        </a:lnTo>
                        <a:lnTo>
                          <a:pt x="4" y="682"/>
                        </a:lnTo>
                        <a:lnTo>
                          <a:pt x="4" y="680"/>
                        </a:lnTo>
                        <a:lnTo>
                          <a:pt x="4" y="680"/>
                        </a:lnTo>
                        <a:lnTo>
                          <a:pt x="5" y="680"/>
                        </a:lnTo>
                        <a:lnTo>
                          <a:pt x="5" y="678"/>
                        </a:lnTo>
                        <a:lnTo>
                          <a:pt x="5" y="678"/>
                        </a:lnTo>
                        <a:lnTo>
                          <a:pt x="5" y="678"/>
                        </a:lnTo>
                        <a:lnTo>
                          <a:pt x="5" y="678"/>
                        </a:lnTo>
                        <a:lnTo>
                          <a:pt x="5" y="676"/>
                        </a:lnTo>
                        <a:lnTo>
                          <a:pt x="5" y="676"/>
                        </a:lnTo>
                        <a:lnTo>
                          <a:pt x="5" y="676"/>
                        </a:lnTo>
                        <a:lnTo>
                          <a:pt x="5" y="674"/>
                        </a:lnTo>
                        <a:lnTo>
                          <a:pt x="5" y="674"/>
                        </a:lnTo>
                        <a:lnTo>
                          <a:pt x="5" y="672"/>
                        </a:lnTo>
                        <a:lnTo>
                          <a:pt x="5" y="672"/>
                        </a:lnTo>
                        <a:lnTo>
                          <a:pt x="5" y="672"/>
                        </a:lnTo>
                        <a:lnTo>
                          <a:pt x="5" y="670"/>
                        </a:lnTo>
                        <a:lnTo>
                          <a:pt x="5" y="670"/>
                        </a:lnTo>
                        <a:lnTo>
                          <a:pt x="5" y="670"/>
                        </a:lnTo>
                        <a:lnTo>
                          <a:pt x="5" y="668"/>
                        </a:lnTo>
                        <a:lnTo>
                          <a:pt x="5" y="668"/>
                        </a:lnTo>
                        <a:lnTo>
                          <a:pt x="5" y="668"/>
                        </a:lnTo>
                        <a:lnTo>
                          <a:pt x="5" y="666"/>
                        </a:lnTo>
                        <a:lnTo>
                          <a:pt x="7" y="666"/>
                        </a:lnTo>
                        <a:lnTo>
                          <a:pt x="7" y="666"/>
                        </a:lnTo>
                        <a:lnTo>
                          <a:pt x="7" y="666"/>
                        </a:lnTo>
                        <a:lnTo>
                          <a:pt x="9" y="666"/>
                        </a:lnTo>
                        <a:lnTo>
                          <a:pt x="9" y="666"/>
                        </a:lnTo>
                        <a:lnTo>
                          <a:pt x="11" y="666"/>
                        </a:lnTo>
                        <a:lnTo>
                          <a:pt x="11" y="666"/>
                        </a:lnTo>
                        <a:lnTo>
                          <a:pt x="11" y="666"/>
                        </a:lnTo>
                        <a:lnTo>
                          <a:pt x="13" y="666"/>
                        </a:lnTo>
                        <a:lnTo>
                          <a:pt x="13" y="666"/>
                        </a:lnTo>
                        <a:lnTo>
                          <a:pt x="13" y="668"/>
                        </a:lnTo>
                        <a:lnTo>
                          <a:pt x="13" y="668"/>
                        </a:lnTo>
                        <a:lnTo>
                          <a:pt x="15" y="668"/>
                        </a:lnTo>
                        <a:lnTo>
                          <a:pt x="15" y="666"/>
                        </a:lnTo>
                        <a:lnTo>
                          <a:pt x="15" y="666"/>
                        </a:lnTo>
                        <a:lnTo>
                          <a:pt x="15" y="664"/>
                        </a:lnTo>
                        <a:lnTo>
                          <a:pt x="15" y="664"/>
                        </a:lnTo>
                        <a:lnTo>
                          <a:pt x="13" y="664"/>
                        </a:lnTo>
                        <a:lnTo>
                          <a:pt x="13" y="664"/>
                        </a:lnTo>
                        <a:lnTo>
                          <a:pt x="13" y="666"/>
                        </a:lnTo>
                        <a:lnTo>
                          <a:pt x="13" y="666"/>
                        </a:lnTo>
                        <a:lnTo>
                          <a:pt x="13" y="666"/>
                        </a:lnTo>
                        <a:lnTo>
                          <a:pt x="11" y="666"/>
                        </a:lnTo>
                        <a:lnTo>
                          <a:pt x="11" y="664"/>
                        </a:lnTo>
                        <a:lnTo>
                          <a:pt x="11" y="664"/>
                        </a:lnTo>
                        <a:lnTo>
                          <a:pt x="11" y="666"/>
                        </a:lnTo>
                        <a:lnTo>
                          <a:pt x="11" y="666"/>
                        </a:lnTo>
                        <a:lnTo>
                          <a:pt x="9" y="666"/>
                        </a:lnTo>
                        <a:lnTo>
                          <a:pt x="9" y="664"/>
                        </a:lnTo>
                        <a:lnTo>
                          <a:pt x="9" y="664"/>
                        </a:lnTo>
                        <a:lnTo>
                          <a:pt x="7" y="664"/>
                        </a:lnTo>
                        <a:lnTo>
                          <a:pt x="7" y="664"/>
                        </a:lnTo>
                        <a:lnTo>
                          <a:pt x="7" y="664"/>
                        </a:lnTo>
                        <a:lnTo>
                          <a:pt x="7" y="664"/>
                        </a:lnTo>
                        <a:lnTo>
                          <a:pt x="7" y="662"/>
                        </a:lnTo>
                        <a:lnTo>
                          <a:pt x="5" y="662"/>
                        </a:lnTo>
                        <a:lnTo>
                          <a:pt x="5" y="662"/>
                        </a:lnTo>
                        <a:lnTo>
                          <a:pt x="5" y="662"/>
                        </a:lnTo>
                        <a:lnTo>
                          <a:pt x="5" y="664"/>
                        </a:lnTo>
                        <a:lnTo>
                          <a:pt x="4" y="664"/>
                        </a:lnTo>
                        <a:lnTo>
                          <a:pt x="4" y="664"/>
                        </a:lnTo>
                        <a:lnTo>
                          <a:pt x="4" y="662"/>
                        </a:lnTo>
                        <a:lnTo>
                          <a:pt x="4" y="662"/>
                        </a:lnTo>
                        <a:lnTo>
                          <a:pt x="2" y="662"/>
                        </a:lnTo>
                        <a:lnTo>
                          <a:pt x="2" y="660"/>
                        </a:lnTo>
                        <a:lnTo>
                          <a:pt x="4" y="660"/>
                        </a:lnTo>
                        <a:lnTo>
                          <a:pt x="4" y="660"/>
                        </a:lnTo>
                        <a:lnTo>
                          <a:pt x="2" y="660"/>
                        </a:lnTo>
                        <a:lnTo>
                          <a:pt x="2" y="660"/>
                        </a:lnTo>
                        <a:lnTo>
                          <a:pt x="2" y="659"/>
                        </a:lnTo>
                        <a:lnTo>
                          <a:pt x="4" y="659"/>
                        </a:lnTo>
                        <a:lnTo>
                          <a:pt x="4" y="659"/>
                        </a:lnTo>
                        <a:lnTo>
                          <a:pt x="4" y="659"/>
                        </a:lnTo>
                        <a:lnTo>
                          <a:pt x="4" y="657"/>
                        </a:lnTo>
                        <a:lnTo>
                          <a:pt x="4" y="657"/>
                        </a:lnTo>
                        <a:lnTo>
                          <a:pt x="4" y="657"/>
                        </a:lnTo>
                        <a:lnTo>
                          <a:pt x="4" y="655"/>
                        </a:lnTo>
                        <a:lnTo>
                          <a:pt x="4" y="655"/>
                        </a:lnTo>
                        <a:lnTo>
                          <a:pt x="4" y="653"/>
                        </a:lnTo>
                        <a:lnTo>
                          <a:pt x="4" y="653"/>
                        </a:lnTo>
                        <a:lnTo>
                          <a:pt x="5" y="653"/>
                        </a:lnTo>
                        <a:lnTo>
                          <a:pt x="5" y="653"/>
                        </a:lnTo>
                        <a:lnTo>
                          <a:pt x="5" y="653"/>
                        </a:lnTo>
                        <a:lnTo>
                          <a:pt x="4" y="653"/>
                        </a:lnTo>
                        <a:lnTo>
                          <a:pt x="4" y="653"/>
                        </a:lnTo>
                        <a:lnTo>
                          <a:pt x="4" y="651"/>
                        </a:lnTo>
                        <a:lnTo>
                          <a:pt x="2" y="651"/>
                        </a:lnTo>
                        <a:lnTo>
                          <a:pt x="2" y="651"/>
                        </a:lnTo>
                        <a:lnTo>
                          <a:pt x="2" y="651"/>
                        </a:lnTo>
                        <a:lnTo>
                          <a:pt x="2" y="651"/>
                        </a:lnTo>
                        <a:lnTo>
                          <a:pt x="2" y="649"/>
                        </a:lnTo>
                        <a:lnTo>
                          <a:pt x="2" y="649"/>
                        </a:lnTo>
                        <a:lnTo>
                          <a:pt x="2" y="649"/>
                        </a:lnTo>
                        <a:lnTo>
                          <a:pt x="2" y="647"/>
                        </a:lnTo>
                        <a:lnTo>
                          <a:pt x="2" y="647"/>
                        </a:lnTo>
                        <a:lnTo>
                          <a:pt x="0" y="647"/>
                        </a:lnTo>
                        <a:lnTo>
                          <a:pt x="0" y="647"/>
                        </a:lnTo>
                        <a:lnTo>
                          <a:pt x="2" y="647"/>
                        </a:lnTo>
                        <a:lnTo>
                          <a:pt x="2" y="645"/>
                        </a:lnTo>
                        <a:lnTo>
                          <a:pt x="2" y="645"/>
                        </a:lnTo>
                        <a:lnTo>
                          <a:pt x="2" y="645"/>
                        </a:lnTo>
                        <a:lnTo>
                          <a:pt x="2" y="643"/>
                        </a:lnTo>
                        <a:lnTo>
                          <a:pt x="2" y="643"/>
                        </a:lnTo>
                        <a:lnTo>
                          <a:pt x="2" y="643"/>
                        </a:lnTo>
                        <a:lnTo>
                          <a:pt x="2" y="643"/>
                        </a:lnTo>
                        <a:lnTo>
                          <a:pt x="2" y="643"/>
                        </a:lnTo>
                        <a:lnTo>
                          <a:pt x="2" y="641"/>
                        </a:lnTo>
                        <a:lnTo>
                          <a:pt x="2" y="641"/>
                        </a:lnTo>
                        <a:lnTo>
                          <a:pt x="2" y="639"/>
                        </a:lnTo>
                        <a:lnTo>
                          <a:pt x="2" y="639"/>
                        </a:lnTo>
                        <a:lnTo>
                          <a:pt x="2" y="638"/>
                        </a:lnTo>
                        <a:lnTo>
                          <a:pt x="2" y="638"/>
                        </a:lnTo>
                        <a:lnTo>
                          <a:pt x="2" y="638"/>
                        </a:lnTo>
                        <a:lnTo>
                          <a:pt x="2" y="636"/>
                        </a:lnTo>
                        <a:lnTo>
                          <a:pt x="2" y="636"/>
                        </a:lnTo>
                        <a:lnTo>
                          <a:pt x="2" y="636"/>
                        </a:lnTo>
                        <a:lnTo>
                          <a:pt x="2" y="636"/>
                        </a:lnTo>
                        <a:lnTo>
                          <a:pt x="2" y="636"/>
                        </a:lnTo>
                        <a:lnTo>
                          <a:pt x="2" y="634"/>
                        </a:lnTo>
                        <a:lnTo>
                          <a:pt x="2" y="634"/>
                        </a:lnTo>
                        <a:lnTo>
                          <a:pt x="2" y="632"/>
                        </a:lnTo>
                        <a:lnTo>
                          <a:pt x="4" y="632"/>
                        </a:lnTo>
                        <a:lnTo>
                          <a:pt x="4" y="632"/>
                        </a:lnTo>
                        <a:lnTo>
                          <a:pt x="4" y="630"/>
                        </a:lnTo>
                        <a:lnTo>
                          <a:pt x="4" y="630"/>
                        </a:lnTo>
                        <a:lnTo>
                          <a:pt x="4" y="628"/>
                        </a:lnTo>
                        <a:lnTo>
                          <a:pt x="4" y="628"/>
                        </a:lnTo>
                        <a:lnTo>
                          <a:pt x="2" y="628"/>
                        </a:lnTo>
                        <a:lnTo>
                          <a:pt x="2" y="628"/>
                        </a:lnTo>
                        <a:lnTo>
                          <a:pt x="4" y="628"/>
                        </a:lnTo>
                        <a:lnTo>
                          <a:pt x="4" y="626"/>
                        </a:lnTo>
                        <a:lnTo>
                          <a:pt x="4" y="626"/>
                        </a:lnTo>
                        <a:lnTo>
                          <a:pt x="4" y="626"/>
                        </a:lnTo>
                        <a:lnTo>
                          <a:pt x="5" y="626"/>
                        </a:lnTo>
                        <a:lnTo>
                          <a:pt x="5" y="626"/>
                        </a:lnTo>
                        <a:lnTo>
                          <a:pt x="5" y="626"/>
                        </a:lnTo>
                        <a:lnTo>
                          <a:pt x="5" y="626"/>
                        </a:lnTo>
                        <a:lnTo>
                          <a:pt x="5" y="626"/>
                        </a:lnTo>
                        <a:lnTo>
                          <a:pt x="7" y="626"/>
                        </a:lnTo>
                        <a:lnTo>
                          <a:pt x="7" y="626"/>
                        </a:lnTo>
                        <a:lnTo>
                          <a:pt x="7" y="624"/>
                        </a:lnTo>
                        <a:lnTo>
                          <a:pt x="7" y="624"/>
                        </a:lnTo>
                        <a:lnTo>
                          <a:pt x="7" y="624"/>
                        </a:lnTo>
                        <a:lnTo>
                          <a:pt x="7" y="622"/>
                        </a:lnTo>
                        <a:lnTo>
                          <a:pt x="7" y="622"/>
                        </a:lnTo>
                        <a:lnTo>
                          <a:pt x="7" y="620"/>
                        </a:lnTo>
                        <a:lnTo>
                          <a:pt x="7" y="620"/>
                        </a:lnTo>
                        <a:lnTo>
                          <a:pt x="7" y="620"/>
                        </a:lnTo>
                        <a:lnTo>
                          <a:pt x="7" y="622"/>
                        </a:lnTo>
                        <a:lnTo>
                          <a:pt x="5" y="622"/>
                        </a:lnTo>
                        <a:lnTo>
                          <a:pt x="5" y="620"/>
                        </a:lnTo>
                        <a:lnTo>
                          <a:pt x="5" y="620"/>
                        </a:lnTo>
                        <a:lnTo>
                          <a:pt x="5" y="620"/>
                        </a:lnTo>
                        <a:lnTo>
                          <a:pt x="7" y="620"/>
                        </a:lnTo>
                        <a:lnTo>
                          <a:pt x="7" y="620"/>
                        </a:lnTo>
                        <a:lnTo>
                          <a:pt x="7" y="620"/>
                        </a:lnTo>
                        <a:lnTo>
                          <a:pt x="9" y="620"/>
                        </a:lnTo>
                        <a:lnTo>
                          <a:pt x="9" y="620"/>
                        </a:lnTo>
                        <a:lnTo>
                          <a:pt x="11" y="620"/>
                        </a:lnTo>
                        <a:lnTo>
                          <a:pt x="11" y="618"/>
                        </a:lnTo>
                        <a:lnTo>
                          <a:pt x="9" y="618"/>
                        </a:lnTo>
                        <a:lnTo>
                          <a:pt x="9" y="618"/>
                        </a:lnTo>
                        <a:lnTo>
                          <a:pt x="11" y="618"/>
                        </a:lnTo>
                        <a:lnTo>
                          <a:pt x="11" y="618"/>
                        </a:lnTo>
                        <a:lnTo>
                          <a:pt x="11" y="618"/>
                        </a:lnTo>
                        <a:lnTo>
                          <a:pt x="11" y="618"/>
                        </a:lnTo>
                        <a:lnTo>
                          <a:pt x="13" y="618"/>
                        </a:lnTo>
                        <a:lnTo>
                          <a:pt x="13" y="618"/>
                        </a:lnTo>
                        <a:lnTo>
                          <a:pt x="13" y="618"/>
                        </a:lnTo>
                        <a:lnTo>
                          <a:pt x="15" y="618"/>
                        </a:lnTo>
                        <a:lnTo>
                          <a:pt x="15" y="618"/>
                        </a:lnTo>
                        <a:lnTo>
                          <a:pt x="15" y="620"/>
                        </a:lnTo>
                        <a:lnTo>
                          <a:pt x="15" y="620"/>
                        </a:lnTo>
                        <a:lnTo>
                          <a:pt x="15" y="620"/>
                        </a:lnTo>
                        <a:lnTo>
                          <a:pt x="17" y="620"/>
                        </a:lnTo>
                        <a:lnTo>
                          <a:pt x="17" y="620"/>
                        </a:lnTo>
                        <a:lnTo>
                          <a:pt x="17" y="622"/>
                        </a:lnTo>
                        <a:lnTo>
                          <a:pt x="17" y="622"/>
                        </a:lnTo>
                        <a:lnTo>
                          <a:pt x="17" y="622"/>
                        </a:lnTo>
                        <a:lnTo>
                          <a:pt x="17" y="622"/>
                        </a:lnTo>
                        <a:lnTo>
                          <a:pt x="17" y="620"/>
                        </a:lnTo>
                        <a:lnTo>
                          <a:pt x="17" y="620"/>
                        </a:lnTo>
                        <a:lnTo>
                          <a:pt x="17" y="620"/>
                        </a:lnTo>
                        <a:lnTo>
                          <a:pt x="17" y="618"/>
                        </a:lnTo>
                        <a:lnTo>
                          <a:pt x="19" y="618"/>
                        </a:lnTo>
                        <a:lnTo>
                          <a:pt x="19" y="618"/>
                        </a:lnTo>
                        <a:lnTo>
                          <a:pt x="19" y="618"/>
                        </a:lnTo>
                        <a:lnTo>
                          <a:pt x="19" y="616"/>
                        </a:lnTo>
                        <a:lnTo>
                          <a:pt x="19" y="616"/>
                        </a:lnTo>
                        <a:lnTo>
                          <a:pt x="21" y="616"/>
                        </a:lnTo>
                        <a:lnTo>
                          <a:pt x="21" y="616"/>
                        </a:lnTo>
                        <a:lnTo>
                          <a:pt x="21" y="615"/>
                        </a:lnTo>
                        <a:lnTo>
                          <a:pt x="21" y="615"/>
                        </a:lnTo>
                        <a:lnTo>
                          <a:pt x="23" y="615"/>
                        </a:lnTo>
                        <a:lnTo>
                          <a:pt x="23" y="615"/>
                        </a:lnTo>
                        <a:lnTo>
                          <a:pt x="21" y="615"/>
                        </a:lnTo>
                        <a:lnTo>
                          <a:pt x="21" y="613"/>
                        </a:lnTo>
                        <a:lnTo>
                          <a:pt x="21" y="613"/>
                        </a:lnTo>
                        <a:lnTo>
                          <a:pt x="23" y="613"/>
                        </a:lnTo>
                        <a:lnTo>
                          <a:pt x="23" y="613"/>
                        </a:lnTo>
                        <a:lnTo>
                          <a:pt x="23" y="613"/>
                        </a:lnTo>
                        <a:lnTo>
                          <a:pt x="23" y="611"/>
                        </a:lnTo>
                        <a:lnTo>
                          <a:pt x="23" y="611"/>
                        </a:lnTo>
                        <a:lnTo>
                          <a:pt x="23" y="611"/>
                        </a:lnTo>
                        <a:lnTo>
                          <a:pt x="25" y="611"/>
                        </a:lnTo>
                        <a:lnTo>
                          <a:pt x="25" y="609"/>
                        </a:lnTo>
                        <a:lnTo>
                          <a:pt x="25" y="609"/>
                        </a:lnTo>
                        <a:lnTo>
                          <a:pt x="25" y="609"/>
                        </a:lnTo>
                        <a:lnTo>
                          <a:pt x="26" y="609"/>
                        </a:lnTo>
                        <a:lnTo>
                          <a:pt x="26" y="607"/>
                        </a:lnTo>
                        <a:lnTo>
                          <a:pt x="25" y="607"/>
                        </a:lnTo>
                        <a:lnTo>
                          <a:pt x="25" y="607"/>
                        </a:lnTo>
                        <a:lnTo>
                          <a:pt x="25" y="609"/>
                        </a:lnTo>
                        <a:lnTo>
                          <a:pt x="23" y="609"/>
                        </a:lnTo>
                        <a:lnTo>
                          <a:pt x="23" y="609"/>
                        </a:lnTo>
                        <a:lnTo>
                          <a:pt x="23" y="609"/>
                        </a:lnTo>
                        <a:lnTo>
                          <a:pt x="23" y="609"/>
                        </a:lnTo>
                        <a:lnTo>
                          <a:pt x="23" y="609"/>
                        </a:lnTo>
                        <a:lnTo>
                          <a:pt x="23" y="607"/>
                        </a:lnTo>
                        <a:lnTo>
                          <a:pt x="23" y="607"/>
                        </a:lnTo>
                        <a:lnTo>
                          <a:pt x="23" y="605"/>
                        </a:lnTo>
                        <a:lnTo>
                          <a:pt x="23" y="605"/>
                        </a:lnTo>
                        <a:lnTo>
                          <a:pt x="23" y="605"/>
                        </a:lnTo>
                        <a:lnTo>
                          <a:pt x="23" y="605"/>
                        </a:lnTo>
                        <a:lnTo>
                          <a:pt x="25" y="605"/>
                        </a:lnTo>
                        <a:lnTo>
                          <a:pt x="25" y="605"/>
                        </a:lnTo>
                        <a:lnTo>
                          <a:pt x="26" y="605"/>
                        </a:lnTo>
                        <a:lnTo>
                          <a:pt x="26" y="605"/>
                        </a:lnTo>
                        <a:lnTo>
                          <a:pt x="26" y="605"/>
                        </a:lnTo>
                        <a:lnTo>
                          <a:pt x="26" y="605"/>
                        </a:lnTo>
                        <a:lnTo>
                          <a:pt x="26" y="605"/>
                        </a:lnTo>
                        <a:lnTo>
                          <a:pt x="28" y="605"/>
                        </a:lnTo>
                        <a:lnTo>
                          <a:pt x="28" y="603"/>
                        </a:lnTo>
                        <a:lnTo>
                          <a:pt x="26" y="603"/>
                        </a:lnTo>
                        <a:lnTo>
                          <a:pt x="26" y="603"/>
                        </a:lnTo>
                        <a:lnTo>
                          <a:pt x="26" y="603"/>
                        </a:lnTo>
                        <a:lnTo>
                          <a:pt x="26" y="603"/>
                        </a:lnTo>
                        <a:lnTo>
                          <a:pt x="26" y="603"/>
                        </a:lnTo>
                        <a:lnTo>
                          <a:pt x="26" y="601"/>
                        </a:lnTo>
                        <a:lnTo>
                          <a:pt x="25" y="601"/>
                        </a:lnTo>
                        <a:lnTo>
                          <a:pt x="25" y="603"/>
                        </a:lnTo>
                        <a:lnTo>
                          <a:pt x="25" y="603"/>
                        </a:lnTo>
                        <a:lnTo>
                          <a:pt x="25" y="603"/>
                        </a:lnTo>
                        <a:lnTo>
                          <a:pt x="23" y="603"/>
                        </a:lnTo>
                        <a:lnTo>
                          <a:pt x="23" y="603"/>
                        </a:lnTo>
                        <a:lnTo>
                          <a:pt x="23" y="603"/>
                        </a:lnTo>
                        <a:lnTo>
                          <a:pt x="21" y="603"/>
                        </a:lnTo>
                        <a:lnTo>
                          <a:pt x="21" y="603"/>
                        </a:lnTo>
                        <a:lnTo>
                          <a:pt x="21" y="603"/>
                        </a:lnTo>
                        <a:lnTo>
                          <a:pt x="21" y="603"/>
                        </a:lnTo>
                        <a:lnTo>
                          <a:pt x="19" y="603"/>
                        </a:lnTo>
                        <a:lnTo>
                          <a:pt x="19" y="603"/>
                        </a:lnTo>
                        <a:lnTo>
                          <a:pt x="19" y="603"/>
                        </a:lnTo>
                        <a:lnTo>
                          <a:pt x="19" y="603"/>
                        </a:lnTo>
                        <a:lnTo>
                          <a:pt x="17" y="603"/>
                        </a:lnTo>
                        <a:lnTo>
                          <a:pt x="17" y="601"/>
                        </a:lnTo>
                        <a:lnTo>
                          <a:pt x="17" y="601"/>
                        </a:lnTo>
                        <a:lnTo>
                          <a:pt x="17" y="601"/>
                        </a:lnTo>
                        <a:lnTo>
                          <a:pt x="15" y="601"/>
                        </a:lnTo>
                        <a:lnTo>
                          <a:pt x="15" y="601"/>
                        </a:lnTo>
                        <a:lnTo>
                          <a:pt x="15" y="601"/>
                        </a:lnTo>
                        <a:lnTo>
                          <a:pt x="13" y="601"/>
                        </a:lnTo>
                        <a:lnTo>
                          <a:pt x="13" y="601"/>
                        </a:lnTo>
                        <a:lnTo>
                          <a:pt x="13" y="599"/>
                        </a:lnTo>
                        <a:lnTo>
                          <a:pt x="13" y="599"/>
                        </a:lnTo>
                        <a:lnTo>
                          <a:pt x="13" y="599"/>
                        </a:lnTo>
                        <a:lnTo>
                          <a:pt x="11" y="599"/>
                        </a:lnTo>
                        <a:lnTo>
                          <a:pt x="11" y="597"/>
                        </a:lnTo>
                        <a:lnTo>
                          <a:pt x="11" y="597"/>
                        </a:lnTo>
                        <a:lnTo>
                          <a:pt x="11" y="597"/>
                        </a:lnTo>
                        <a:lnTo>
                          <a:pt x="11" y="597"/>
                        </a:lnTo>
                        <a:lnTo>
                          <a:pt x="11" y="597"/>
                        </a:lnTo>
                        <a:lnTo>
                          <a:pt x="11" y="599"/>
                        </a:lnTo>
                        <a:lnTo>
                          <a:pt x="11" y="599"/>
                        </a:lnTo>
                        <a:lnTo>
                          <a:pt x="11" y="599"/>
                        </a:lnTo>
                        <a:lnTo>
                          <a:pt x="11" y="601"/>
                        </a:lnTo>
                        <a:lnTo>
                          <a:pt x="11" y="601"/>
                        </a:lnTo>
                        <a:lnTo>
                          <a:pt x="9" y="601"/>
                        </a:lnTo>
                        <a:lnTo>
                          <a:pt x="9" y="601"/>
                        </a:lnTo>
                        <a:lnTo>
                          <a:pt x="7" y="601"/>
                        </a:lnTo>
                        <a:lnTo>
                          <a:pt x="7" y="601"/>
                        </a:lnTo>
                        <a:lnTo>
                          <a:pt x="7" y="603"/>
                        </a:lnTo>
                        <a:lnTo>
                          <a:pt x="7" y="603"/>
                        </a:lnTo>
                        <a:lnTo>
                          <a:pt x="7" y="603"/>
                        </a:lnTo>
                        <a:lnTo>
                          <a:pt x="7" y="603"/>
                        </a:lnTo>
                        <a:lnTo>
                          <a:pt x="7" y="603"/>
                        </a:lnTo>
                        <a:lnTo>
                          <a:pt x="5" y="603"/>
                        </a:lnTo>
                        <a:lnTo>
                          <a:pt x="5" y="603"/>
                        </a:lnTo>
                        <a:lnTo>
                          <a:pt x="5" y="603"/>
                        </a:lnTo>
                        <a:lnTo>
                          <a:pt x="4" y="603"/>
                        </a:lnTo>
                        <a:lnTo>
                          <a:pt x="4" y="603"/>
                        </a:lnTo>
                        <a:lnTo>
                          <a:pt x="4" y="603"/>
                        </a:lnTo>
                        <a:lnTo>
                          <a:pt x="2" y="603"/>
                        </a:lnTo>
                        <a:lnTo>
                          <a:pt x="2" y="603"/>
                        </a:lnTo>
                        <a:lnTo>
                          <a:pt x="2" y="603"/>
                        </a:lnTo>
                        <a:lnTo>
                          <a:pt x="2" y="601"/>
                        </a:lnTo>
                        <a:lnTo>
                          <a:pt x="2" y="601"/>
                        </a:lnTo>
                        <a:lnTo>
                          <a:pt x="2" y="601"/>
                        </a:lnTo>
                        <a:lnTo>
                          <a:pt x="2" y="599"/>
                        </a:lnTo>
                        <a:lnTo>
                          <a:pt x="2" y="599"/>
                        </a:lnTo>
                        <a:lnTo>
                          <a:pt x="2" y="597"/>
                        </a:lnTo>
                        <a:lnTo>
                          <a:pt x="2" y="597"/>
                        </a:lnTo>
                        <a:lnTo>
                          <a:pt x="2" y="597"/>
                        </a:lnTo>
                        <a:lnTo>
                          <a:pt x="2" y="595"/>
                        </a:lnTo>
                        <a:lnTo>
                          <a:pt x="2" y="595"/>
                        </a:lnTo>
                        <a:lnTo>
                          <a:pt x="2" y="595"/>
                        </a:lnTo>
                        <a:lnTo>
                          <a:pt x="4" y="595"/>
                        </a:lnTo>
                        <a:lnTo>
                          <a:pt x="4" y="595"/>
                        </a:lnTo>
                        <a:lnTo>
                          <a:pt x="4" y="595"/>
                        </a:lnTo>
                        <a:lnTo>
                          <a:pt x="5" y="595"/>
                        </a:lnTo>
                        <a:lnTo>
                          <a:pt x="5" y="595"/>
                        </a:lnTo>
                        <a:lnTo>
                          <a:pt x="5" y="593"/>
                        </a:lnTo>
                        <a:lnTo>
                          <a:pt x="5" y="593"/>
                        </a:lnTo>
                        <a:lnTo>
                          <a:pt x="7" y="593"/>
                        </a:lnTo>
                        <a:lnTo>
                          <a:pt x="7" y="593"/>
                        </a:lnTo>
                        <a:lnTo>
                          <a:pt x="7" y="593"/>
                        </a:lnTo>
                        <a:lnTo>
                          <a:pt x="7" y="592"/>
                        </a:lnTo>
                        <a:lnTo>
                          <a:pt x="7" y="592"/>
                        </a:lnTo>
                        <a:lnTo>
                          <a:pt x="7" y="592"/>
                        </a:lnTo>
                        <a:lnTo>
                          <a:pt x="9" y="592"/>
                        </a:lnTo>
                        <a:lnTo>
                          <a:pt x="9" y="592"/>
                        </a:lnTo>
                        <a:lnTo>
                          <a:pt x="9" y="590"/>
                        </a:lnTo>
                        <a:lnTo>
                          <a:pt x="11" y="590"/>
                        </a:lnTo>
                        <a:lnTo>
                          <a:pt x="11" y="590"/>
                        </a:lnTo>
                        <a:lnTo>
                          <a:pt x="11" y="590"/>
                        </a:lnTo>
                        <a:lnTo>
                          <a:pt x="11" y="590"/>
                        </a:lnTo>
                        <a:lnTo>
                          <a:pt x="11" y="588"/>
                        </a:lnTo>
                        <a:lnTo>
                          <a:pt x="11" y="588"/>
                        </a:lnTo>
                        <a:lnTo>
                          <a:pt x="13" y="588"/>
                        </a:lnTo>
                        <a:lnTo>
                          <a:pt x="13" y="588"/>
                        </a:lnTo>
                        <a:lnTo>
                          <a:pt x="11" y="588"/>
                        </a:lnTo>
                        <a:lnTo>
                          <a:pt x="11" y="586"/>
                        </a:lnTo>
                        <a:lnTo>
                          <a:pt x="11" y="586"/>
                        </a:lnTo>
                        <a:lnTo>
                          <a:pt x="11" y="584"/>
                        </a:lnTo>
                        <a:lnTo>
                          <a:pt x="11" y="584"/>
                        </a:lnTo>
                        <a:lnTo>
                          <a:pt x="11" y="584"/>
                        </a:lnTo>
                        <a:lnTo>
                          <a:pt x="11" y="582"/>
                        </a:lnTo>
                        <a:lnTo>
                          <a:pt x="11" y="582"/>
                        </a:lnTo>
                        <a:lnTo>
                          <a:pt x="11" y="580"/>
                        </a:lnTo>
                        <a:lnTo>
                          <a:pt x="11" y="580"/>
                        </a:lnTo>
                        <a:lnTo>
                          <a:pt x="13" y="580"/>
                        </a:lnTo>
                        <a:lnTo>
                          <a:pt x="13" y="580"/>
                        </a:lnTo>
                        <a:lnTo>
                          <a:pt x="13" y="580"/>
                        </a:lnTo>
                        <a:lnTo>
                          <a:pt x="13" y="580"/>
                        </a:lnTo>
                        <a:lnTo>
                          <a:pt x="13" y="580"/>
                        </a:lnTo>
                        <a:lnTo>
                          <a:pt x="13" y="580"/>
                        </a:lnTo>
                        <a:lnTo>
                          <a:pt x="13" y="580"/>
                        </a:lnTo>
                        <a:lnTo>
                          <a:pt x="15" y="580"/>
                        </a:lnTo>
                        <a:lnTo>
                          <a:pt x="15" y="580"/>
                        </a:lnTo>
                        <a:lnTo>
                          <a:pt x="17" y="580"/>
                        </a:lnTo>
                        <a:lnTo>
                          <a:pt x="17" y="580"/>
                        </a:lnTo>
                        <a:lnTo>
                          <a:pt x="17" y="580"/>
                        </a:lnTo>
                        <a:lnTo>
                          <a:pt x="17" y="580"/>
                        </a:lnTo>
                        <a:lnTo>
                          <a:pt x="19" y="580"/>
                        </a:lnTo>
                        <a:lnTo>
                          <a:pt x="19" y="580"/>
                        </a:lnTo>
                        <a:lnTo>
                          <a:pt x="17" y="580"/>
                        </a:lnTo>
                        <a:lnTo>
                          <a:pt x="17" y="580"/>
                        </a:lnTo>
                        <a:lnTo>
                          <a:pt x="17" y="578"/>
                        </a:lnTo>
                        <a:lnTo>
                          <a:pt x="17" y="578"/>
                        </a:lnTo>
                        <a:lnTo>
                          <a:pt x="15" y="578"/>
                        </a:lnTo>
                        <a:lnTo>
                          <a:pt x="15" y="578"/>
                        </a:lnTo>
                        <a:lnTo>
                          <a:pt x="15" y="578"/>
                        </a:lnTo>
                        <a:lnTo>
                          <a:pt x="13" y="578"/>
                        </a:lnTo>
                        <a:lnTo>
                          <a:pt x="13" y="576"/>
                        </a:lnTo>
                        <a:lnTo>
                          <a:pt x="13" y="576"/>
                        </a:lnTo>
                        <a:lnTo>
                          <a:pt x="15" y="576"/>
                        </a:lnTo>
                        <a:lnTo>
                          <a:pt x="15" y="576"/>
                        </a:lnTo>
                        <a:lnTo>
                          <a:pt x="17" y="576"/>
                        </a:lnTo>
                        <a:lnTo>
                          <a:pt x="17" y="574"/>
                        </a:lnTo>
                        <a:lnTo>
                          <a:pt x="17" y="574"/>
                        </a:lnTo>
                        <a:lnTo>
                          <a:pt x="17" y="574"/>
                        </a:lnTo>
                        <a:lnTo>
                          <a:pt x="17" y="576"/>
                        </a:lnTo>
                        <a:lnTo>
                          <a:pt x="17" y="576"/>
                        </a:lnTo>
                        <a:lnTo>
                          <a:pt x="17" y="578"/>
                        </a:lnTo>
                        <a:lnTo>
                          <a:pt x="19" y="578"/>
                        </a:lnTo>
                        <a:lnTo>
                          <a:pt x="19" y="576"/>
                        </a:lnTo>
                        <a:lnTo>
                          <a:pt x="19" y="576"/>
                        </a:lnTo>
                        <a:lnTo>
                          <a:pt x="19" y="576"/>
                        </a:lnTo>
                        <a:lnTo>
                          <a:pt x="21" y="576"/>
                        </a:lnTo>
                        <a:lnTo>
                          <a:pt x="21" y="576"/>
                        </a:lnTo>
                        <a:lnTo>
                          <a:pt x="21" y="574"/>
                        </a:lnTo>
                        <a:lnTo>
                          <a:pt x="21" y="574"/>
                        </a:lnTo>
                        <a:lnTo>
                          <a:pt x="21" y="574"/>
                        </a:lnTo>
                        <a:lnTo>
                          <a:pt x="21" y="572"/>
                        </a:lnTo>
                        <a:lnTo>
                          <a:pt x="21" y="572"/>
                        </a:lnTo>
                        <a:lnTo>
                          <a:pt x="23" y="572"/>
                        </a:lnTo>
                        <a:lnTo>
                          <a:pt x="23" y="572"/>
                        </a:lnTo>
                        <a:lnTo>
                          <a:pt x="21" y="572"/>
                        </a:lnTo>
                        <a:lnTo>
                          <a:pt x="21" y="572"/>
                        </a:lnTo>
                        <a:lnTo>
                          <a:pt x="21" y="572"/>
                        </a:lnTo>
                        <a:lnTo>
                          <a:pt x="21" y="570"/>
                        </a:lnTo>
                        <a:lnTo>
                          <a:pt x="19" y="570"/>
                        </a:lnTo>
                        <a:lnTo>
                          <a:pt x="19" y="570"/>
                        </a:lnTo>
                        <a:lnTo>
                          <a:pt x="19" y="569"/>
                        </a:lnTo>
                        <a:lnTo>
                          <a:pt x="21" y="569"/>
                        </a:lnTo>
                        <a:lnTo>
                          <a:pt x="21" y="569"/>
                        </a:lnTo>
                        <a:lnTo>
                          <a:pt x="21" y="569"/>
                        </a:lnTo>
                        <a:lnTo>
                          <a:pt x="21" y="567"/>
                        </a:lnTo>
                        <a:lnTo>
                          <a:pt x="21" y="567"/>
                        </a:lnTo>
                        <a:lnTo>
                          <a:pt x="21" y="567"/>
                        </a:lnTo>
                        <a:lnTo>
                          <a:pt x="23" y="567"/>
                        </a:lnTo>
                        <a:lnTo>
                          <a:pt x="23" y="567"/>
                        </a:lnTo>
                        <a:lnTo>
                          <a:pt x="23" y="565"/>
                        </a:lnTo>
                        <a:lnTo>
                          <a:pt x="23" y="565"/>
                        </a:lnTo>
                        <a:lnTo>
                          <a:pt x="23" y="565"/>
                        </a:lnTo>
                        <a:lnTo>
                          <a:pt x="23" y="565"/>
                        </a:lnTo>
                        <a:lnTo>
                          <a:pt x="23" y="563"/>
                        </a:lnTo>
                        <a:lnTo>
                          <a:pt x="23" y="563"/>
                        </a:lnTo>
                        <a:lnTo>
                          <a:pt x="23" y="563"/>
                        </a:lnTo>
                        <a:lnTo>
                          <a:pt x="23" y="561"/>
                        </a:lnTo>
                        <a:lnTo>
                          <a:pt x="23" y="561"/>
                        </a:lnTo>
                        <a:lnTo>
                          <a:pt x="23" y="561"/>
                        </a:lnTo>
                        <a:lnTo>
                          <a:pt x="23" y="559"/>
                        </a:lnTo>
                        <a:lnTo>
                          <a:pt x="21" y="559"/>
                        </a:lnTo>
                        <a:lnTo>
                          <a:pt x="21" y="559"/>
                        </a:lnTo>
                        <a:lnTo>
                          <a:pt x="21" y="557"/>
                        </a:lnTo>
                        <a:lnTo>
                          <a:pt x="21" y="557"/>
                        </a:lnTo>
                        <a:lnTo>
                          <a:pt x="21" y="557"/>
                        </a:lnTo>
                        <a:lnTo>
                          <a:pt x="19" y="557"/>
                        </a:lnTo>
                        <a:lnTo>
                          <a:pt x="19" y="557"/>
                        </a:lnTo>
                        <a:lnTo>
                          <a:pt x="17" y="557"/>
                        </a:lnTo>
                        <a:lnTo>
                          <a:pt x="17" y="557"/>
                        </a:lnTo>
                        <a:lnTo>
                          <a:pt x="17" y="557"/>
                        </a:lnTo>
                        <a:lnTo>
                          <a:pt x="17" y="557"/>
                        </a:lnTo>
                        <a:lnTo>
                          <a:pt x="17" y="555"/>
                        </a:lnTo>
                        <a:lnTo>
                          <a:pt x="17" y="555"/>
                        </a:lnTo>
                        <a:lnTo>
                          <a:pt x="17" y="555"/>
                        </a:lnTo>
                        <a:lnTo>
                          <a:pt x="17" y="555"/>
                        </a:lnTo>
                        <a:lnTo>
                          <a:pt x="17" y="555"/>
                        </a:lnTo>
                        <a:lnTo>
                          <a:pt x="19" y="555"/>
                        </a:lnTo>
                        <a:lnTo>
                          <a:pt x="19" y="555"/>
                        </a:lnTo>
                        <a:lnTo>
                          <a:pt x="19" y="555"/>
                        </a:lnTo>
                        <a:lnTo>
                          <a:pt x="19" y="555"/>
                        </a:lnTo>
                        <a:lnTo>
                          <a:pt x="19" y="555"/>
                        </a:lnTo>
                        <a:lnTo>
                          <a:pt x="21" y="555"/>
                        </a:lnTo>
                        <a:lnTo>
                          <a:pt x="21" y="555"/>
                        </a:lnTo>
                        <a:lnTo>
                          <a:pt x="21" y="555"/>
                        </a:lnTo>
                        <a:lnTo>
                          <a:pt x="21" y="555"/>
                        </a:lnTo>
                        <a:lnTo>
                          <a:pt x="23" y="555"/>
                        </a:lnTo>
                        <a:lnTo>
                          <a:pt x="23" y="555"/>
                        </a:lnTo>
                        <a:lnTo>
                          <a:pt x="23" y="555"/>
                        </a:lnTo>
                        <a:lnTo>
                          <a:pt x="23" y="555"/>
                        </a:lnTo>
                        <a:lnTo>
                          <a:pt x="23" y="555"/>
                        </a:lnTo>
                        <a:lnTo>
                          <a:pt x="23" y="555"/>
                        </a:lnTo>
                        <a:lnTo>
                          <a:pt x="23" y="555"/>
                        </a:lnTo>
                        <a:lnTo>
                          <a:pt x="21" y="555"/>
                        </a:lnTo>
                        <a:lnTo>
                          <a:pt x="21" y="555"/>
                        </a:lnTo>
                        <a:lnTo>
                          <a:pt x="21" y="553"/>
                        </a:lnTo>
                        <a:lnTo>
                          <a:pt x="21" y="553"/>
                        </a:lnTo>
                        <a:lnTo>
                          <a:pt x="21" y="551"/>
                        </a:lnTo>
                        <a:lnTo>
                          <a:pt x="21" y="551"/>
                        </a:lnTo>
                        <a:lnTo>
                          <a:pt x="23" y="551"/>
                        </a:lnTo>
                        <a:lnTo>
                          <a:pt x="23" y="551"/>
                        </a:lnTo>
                        <a:lnTo>
                          <a:pt x="23" y="551"/>
                        </a:lnTo>
                        <a:lnTo>
                          <a:pt x="23" y="549"/>
                        </a:lnTo>
                        <a:lnTo>
                          <a:pt x="23" y="549"/>
                        </a:lnTo>
                        <a:lnTo>
                          <a:pt x="23" y="549"/>
                        </a:lnTo>
                        <a:lnTo>
                          <a:pt x="23" y="549"/>
                        </a:lnTo>
                        <a:lnTo>
                          <a:pt x="23" y="547"/>
                        </a:lnTo>
                        <a:lnTo>
                          <a:pt x="23" y="547"/>
                        </a:lnTo>
                        <a:lnTo>
                          <a:pt x="23" y="547"/>
                        </a:lnTo>
                        <a:lnTo>
                          <a:pt x="23" y="547"/>
                        </a:lnTo>
                        <a:lnTo>
                          <a:pt x="23" y="546"/>
                        </a:lnTo>
                        <a:lnTo>
                          <a:pt x="23" y="546"/>
                        </a:lnTo>
                        <a:lnTo>
                          <a:pt x="23" y="544"/>
                        </a:lnTo>
                        <a:lnTo>
                          <a:pt x="25" y="544"/>
                        </a:lnTo>
                        <a:lnTo>
                          <a:pt x="25" y="544"/>
                        </a:lnTo>
                        <a:lnTo>
                          <a:pt x="25" y="544"/>
                        </a:lnTo>
                        <a:lnTo>
                          <a:pt x="26" y="544"/>
                        </a:lnTo>
                        <a:lnTo>
                          <a:pt x="26" y="544"/>
                        </a:lnTo>
                        <a:lnTo>
                          <a:pt x="26" y="542"/>
                        </a:lnTo>
                        <a:lnTo>
                          <a:pt x="26" y="542"/>
                        </a:lnTo>
                        <a:lnTo>
                          <a:pt x="26" y="542"/>
                        </a:lnTo>
                        <a:lnTo>
                          <a:pt x="28" y="542"/>
                        </a:lnTo>
                        <a:lnTo>
                          <a:pt x="28" y="540"/>
                        </a:lnTo>
                        <a:lnTo>
                          <a:pt x="28" y="540"/>
                        </a:lnTo>
                        <a:lnTo>
                          <a:pt x="28" y="540"/>
                        </a:lnTo>
                        <a:lnTo>
                          <a:pt x="28" y="540"/>
                        </a:lnTo>
                        <a:lnTo>
                          <a:pt x="28" y="540"/>
                        </a:lnTo>
                        <a:lnTo>
                          <a:pt x="30" y="540"/>
                        </a:lnTo>
                        <a:lnTo>
                          <a:pt x="30" y="538"/>
                        </a:lnTo>
                        <a:lnTo>
                          <a:pt x="30" y="538"/>
                        </a:lnTo>
                        <a:lnTo>
                          <a:pt x="30" y="540"/>
                        </a:lnTo>
                        <a:lnTo>
                          <a:pt x="32" y="540"/>
                        </a:lnTo>
                        <a:lnTo>
                          <a:pt x="32" y="540"/>
                        </a:lnTo>
                        <a:lnTo>
                          <a:pt x="32" y="540"/>
                        </a:lnTo>
                        <a:lnTo>
                          <a:pt x="32" y="540"/>
                        </a:lnTo>
                        <a:lnTo>
                          <a:pt x="32" y="538"/>
                        </a:lnTo>
                        <a:lnTo>
                          <a:pt x="32" y="538"/>
                        </a:lnTo>
                        <a:lnTo>
                          <a:pt x="34" y="538"/>
                        </a:lnTo>
                        <a:lnTo>
                          <a:pt x="34" y="538"/>
                        </a:lnTo>
                        <a:lnTo>
                          <a:pt x="34" y="540"/>
                        </a:lnTo>
                        <a:lnTo>
                          <a:pt x="34" y="540"/>
                        </a:lnTo>
                        <a:lnTo>
                          <a:pt x="34" y="540"/>
                        </a:lnTo>
                        <a:lnTo>
                          <a:pt x="36" y="540"/>
                        </a:lnTo>
                        <a:lnTo>
                          <a:pt x="36" y="540"/>
                        </a:lnTo>
                        <a:lnTo>
                          <a:pt x="36" y="540"/>
                        </a:lnTo>
                        <a:lnTo>
                          <a:pt x="38" y="540"/>
                        </a:lnTo>
                        <a:lnTo>
                          <a:pt x="38" y="542"/>
                        </a:lnTo>
                        <a:lnTo>
                          <a:pt x="38" y="542"/>
                        </a:lnTo>
                        <a:lnTo>
                          <a:pt x="38" y="542"/>
                        </a:lnTo>
                        <a:lnTo>
                          <a:pt x="38" y="544"/>
                        </a:lnTo>
                        <a:lnTo>
                          <a:pt x="38" y="544"/>
                        </a:lnTo>
                        <a:lnTo>
                          <a:pt x="38" y="544"/>
                        </a:lnTo>
                        <a:lnTo>
                          <a:pt x="40" y="544"/>
                        </a:lnTo>
                        <a:lnTo>
                          <a:pt x="40" y="546"/>
                        </a:lnTo>
                        <a:lnTo>
                          <a:pt x="40" y="546"/>
                        </a:lnTo>
                        <a:lnTo>
                          <a:pt x="40" y="546"/>
                        </a:lnTo>
                        <a:lnTo>
                          <a:pt x="40" y="546"/>
                        </a:lnTo>
                        <a:lnTo>
                          <a:pt x="40" y="547"/>
                        </a:lnTo>
                        <a:lnTo>
                          <a:pt x="40" y="547"/>
                        </a:lnTo>
                        <a:lnTo>
                          <a:pt x="40" y="547"/>
                        </a:lnTo>
                        <a:lnTo>
                          <a:pt x="40" y="547"/>
                        </a:lnTo>
                        <a:lnTo>
                          <a:pt x="38" y="547"/>
                        </a:lnTo>
                        <a:lnTo>
                          <a:pt x="38" y="547"/>
                        </a:lnTo>
                        <a:lnTo>
                          <a:pt x="40" y="547"/>
                        </a:lnTo>
                        <a:lnTo>
                          <a:pt x="40" y="547"/>
                        </a:lnTo>
                        <a:lnTo>
                          <a:pt x="40" y="549"/>
                        </a:lnTo>
                        <a:lnTo>
                          <a:pt x="40" y="549"/>
                        </a:lnTo>
                        <a:lnTo>
                          <a:pt x="38" y="549"/>
                        </a:lnTo>
                        <a:lnTo>
                          <a:pt x="38" y="549"/>
                        </a:lnTo>
                        <a:lnTo>
                          <a:pt x="38" y="549"/>
                        </a:lnTo>
                        <a:lnTo>
                          <a:pt x="38" y="549"/>
                        </a:lnTo>
                        <a:lnTo>
                          <a:pt x="38" y="551"/>
                        </a:lnTo>
                        <a:lnTo>
                          <a:pt x="38" y="551"/>
                        </a:lnTo>
                        <a:lnTo>
                          <a:pt x="38" y="551"/>
                        </a:lnTo>
                        <a:lnTo>
                          <a:pt x="38" y="551"/>
                        </a:lnTo>
                        <a:lnTo>
                          <a:pt x="38" y="553"/>
                        </a:lnTo>
                        <a:lnTo>
                          <a:pt x="38" y="553"/>
                        </a:lnTo>
                        <a:lnTo>
                          <a:pt x="38" y="555"/>
                        </a:lnTo>
                        <a:lnTo>
                          <a:pt x="38" y="555"/>
                        </a:lnTo>
                        <a:lnTo>
                          <a:pt x="38" y="555"/>
                        </a:lnTo>
                        <a:lnTo>
                          <a:pt x="38" y="555"/>
                        </a:lnTo>
                        <a:lnTo>
                          <a:pt x="38" y="557"/>
                        </a:lnTo>
                        <a:lnTo>
                          <a:pt x="38" y="557"/>
                        </a:lnTo>
                        <a:lnTo>
                          <a:pt x="38" y="557"/>
                        </a:lnTo>
                        <a:lnTo>
                          <a:pt x="38" y="559"/>
                        </a:lnTo>
                        <a:lnTo>
                          <a:pt x="38" y="559"/>
                        </a:lnTo>
                        <a:lnTo>
                          <a:pt x="38" y="559"/>
                        </a:lnTo>
                        <a:lnTo>
                          <a:pt x="38" y="561"/>
                        </a:lnTo>
                        <a:lnTo>
                          <a:pt x="38" y="561"/>
                        </a:lnTo>
                        <a:lnTo>
                          <a:pt x="38" y="563"/>
                        </a:lnTo>
                        <a:lnTo>
                          <a:pt x="38" y="563"/>
                        </a:lnTo>
                        <a:lnTo>
                          <a:pt x="36" y="563"/>
                        </a:lnTo>
                        <a:lnTo>
                          <a:pt x="36" y="563"/>
                        </a:lnTo>
                        <a:lnTo>
                          <a:pt x="36" y="563"/>
                        </a:lnTo>
                        <a:lnTo>
                          <a:pt x="36" y="563"/>
                        </a:lnTo>
                        <a:lnTo>
                          <a:pt x="38" y="563"/>
                        </a:lnTo>
                        <a:lnTo>
                          <a:pt x="38" y="563"/>
                        </a:lnTo>
                        <a:lnTo>
                          <a:pt x="38" y="565"/>
                        </a:lnTo>
                        <a:lnTo>
                          <a:pt x="38" y="565"/>
                        </a:lnTo>
                        <a:lnTo>
                          <a:pt x="38" y="563"/>
                        </a:lnTo>
                        <a:lnTo>
                          <a:pt x="38" y="563"/>
                        </a:lnTo>
                        <a:lnTo>
                          <a:pt x="40" y="563"/>
                        </a:lnTo>
                        <a:lnTo>
                          <a:pt x="40" y="563"/>
                        </a:lnTo>
                        <a:lnTo>
                          <a:pt x="40" y="563"/>
                        </a:lnTo>
                        <a:lnTo>
                          <a:pt x="40" y="563"/>
                        </a:lnTo>
                        <a:lnTo>
                          <a:pt x="42" y="563"/>
                        </a:lnTo>
                        <a:lnTo>
                          <a:pt x="42" y="563"/>
                        </a:lnTo>
                        <a:lnTo>
                          <a:pt x="42" y="563"/>
                        </a:lnTo>
                        <a:lnTo>
                          <a:pt x="42" y="561"/>
                        </a:lnTo>
                        <a:lnTo>
                          <a:pt x="42" y="561"/>
                        </a:lnTo>
                        <a:lnTo>
                          <a:pt x="40" y="561"/>
                        </a:lnTo>
                        <a:lnTo>
                          <a:pt x="40" y="561"/>
                        </a:lnTo>
                        <a:lnTo>
                          <a:pt x="40" y="559"/>
                        </a:lnTo>
                        <a:lnTo>
                          <a:pt x="40" y="559"/>
                        </a:lnTo>
                        <a:lnTo>
                          <a:pt x="40" y="559"/>
                        </a:lnTo>
                        <a:lnTo>
                          <a:pt x="40" y="557"/>
                        </a:lnTo>
                        <a:lnTo>
                          <a:pt x="40" y="557"/>
                        </a:lnTo>
                        <a:lnTo>
                          <a:pt x="40" y="555"/>
                        </a:lnTo>
                        <a:lnTo>
                          <a:pt x="40" y="555"/>
                        </a:lnTo>
                        <a:lnTo>
                          <a:pt x="40" y="555"/>
                        </a:lnTo>
                        <a:lnTo>
                          <a:pt x="40" y="555"/>
                        </a:lnTo>
                        <a:lnTo>
                          <a:pt x="42" y="555"/>
                        </a:lnTo>
                        <a:lnTo>
                          <a:pt x="42" y="553"/>
                        </a:lnTo>
                        <a:lnTo>
                          <a:pt x="42" y="553"/>
                        </a:lnTo>
                        <a:lnTo>
                          <a:pt x="44" y="553"/>
                        </a:lnTo>
                        <a:lnTo>
                          <a:pt x="44" y="553"/>
                        </a:lnTo>
                        <a:lnTo>
                          <a:pt x="42" y="553"/>
                        </a:lnTo>
                        <a:lnTo>
                          <a:pt x="42" y="551"/>
                        </a:lnTo>
                        <a:lnTo>
                          <a:pt x="42" y="551"/>
                        </a:lnTo>
                        <a:lnTo>
                          <a:pt x="44" y="551"/>
                        </a:lnTo>
                        <a:lnTo>
                          <a:pt x="44" y="549"/>
                        </a:lnTo>
                        <a:lnTo>
                          <a:pt x="44" y="549"/>
                        </a:lnTo>
                        <a:lnTo>
                          <a:pt x="44" y="549"/>
                        </a:lnTo>
                        <a:lnTo>
                          <a:pt x="44" y="547"/>
                        </a:lnTo>
                        <a:lnTo>
                          <a:pt x="44" y="547"/>
                        </a:lnTo>
                        <a:lnTo>
                          <a:pt x="44" y="547"/>
                        </a:lnTo>
                        <a:lnTo>
                          <a:pt x="44" y="547"/>
                        </a:lnTo>
                        <a:lnTo>
                          <a:pt x="44" y="546"/>
                        </a:lnTo>
                        <a:lnTo>
                          <a:pt x="44" y="546"/>
                        </a:lnTo>
                        <a:lnTo>
                          <a:pt x="44" y="544"/>
                        </a:lnTo>
                        <a:lnTo>
                          <a:pt x="44" y="544"/>
                        </a:lnTo>
                        <a:lnTo>
                          <a:pt x="44" y="542"/>
                        </a:lnTo>
                        <a:lnTo>
                          <a:pt x="44" y="542"/>
                        </a:lnTo>
                        <a:lnTo>
                          <a:pt x="44" y="542"/>
                        </a:lnTo>
                        <a:lnTo>
                          <a:pt x="44" y="540"/>
                        </a:lnTo>
                        <a:lnTo>
                          <a:pt x="44" y="540"/>
                        </a:lnTo>
                        <a:lnTo>
                          <a:pt x="46" y="540"/>
                        </a:lnTo>
                        <a:lnTo>
                          <a:pt x="46" y="540"/>
                        </a:lnTo>
                        <a:lnTo>
                          <a:pt x="48" y="540"/>
                        </a:lnTo>
                        <a:lnTo>
                          <a:pt x="48" y="540"/>
                        </a:lnTo>
                        <a:lnTo>
                          <a:pt x="48" y="540"/>
                        </a:lnTo>
                        <a:lnTo>
                          <a:pt x="48" y="540"/>
                        </a:lnTo>
                        <a:lnTo>
                          <a:pt x="48" y="538"/>
                        </a:lnTo>
                        <a:lnTo>
                          <a:pt x="48" y="538"/>
                        </a:lnTo>
                        <a:lnTo>
                          <a:pt x="48" y="538"/>
                        </a:lnTo>
                        <a:lnTo>
                          <a:pt x="48" y="538"/>
                        </a:lnTo>
                        <a:lnTo>
                          <a:pt x="48" y="536"/>
                        </a:lnTo>
                        <a:lnTo>
                          <a:pt x="48" y="536"/>
                        </a:lnTo>
                        <a:lnTo>
                          <a:pt x="48" y="534"/>
                        </a:lnTo>
                        <a:lnTo>
                          <a:pt x="48" y="534"/>
                        </a:lnTo>
                        <a:lnTo>
                          <a:pt x="48" y="534"/>
                        </a:lnTo>
                        <a:lnTo>
                          <a:pt x="48" y="532"/>
                        </a:lnTo>
                        <a:lnTo>
                          <a:pt x="46" y="532"/>
                        </a:lnTo>
                        <a:lnTo>
                          <a:pt x="46" y="532"/>
                        </a:lnTo>
                        <a:lnTo>
                          <a:pt x="46" y="532"/>
                        </a:lnTo>
                        <a:lnTo>
                          <a:pt x="48" y="532"/>
                        </a:lnTo>
                        <a:lnTo>
                          <a:pt x="48" y="530"/>
                        </a:lnTo>
                        <a:lnTo>
                          <a:pt x="48" y="530"/>
                        </a:lnTo>
                        <a:lnTo>
                          <a:pt x="48" y="528"/>
                        </a:lnTo>
                        <a:lnTo>
                          <a:pt x="48" y="528"/>
                        </a:lnTo>
                        <a:lnTo>
                          <a:pt x="48" y="528"/>
                        </a:lnTo>
                        <a:lnTo>
                          <a:pt x="48" y="528"/>
                        </a:lnTo>
                        <a:lnTo>
                          <a:pt x="49" y="528"/>
                        </a:lnTo>
                        <a:lnTo>
                          <a:pt x="49" y="528"/>
                        </a:lnTo>
                        <a:lnTo>
                          <a:pt x="49" y="526"/>
                        </a:lnTo>
                        <a:lnTo>
                          <a:pt x="49" y="526"/>
                        </a:lnTo>
                        <a:lnTo>
                          <a:pt x="49" y="524"/>
                        </a:lnTo>
                        <a:lnTo>
                          <a:pt x="49" y="524"/>
                        </a:lnTo>
                        <a:lnTo>
                          <a:pt x="49" y="524"/>
                        </a:lnTo>
                        <a:lnTo>
                          <a:pt x="49" y="524"/>
                        </a:lnTo>
                        <a:lnTo>
                          <a:pt x="49" y="523"/>
                        </a:lnTo>
                        <a:lnTo>
                          <a:pt x="51" y="523"/>
                        </a:lnTo>
                        <a:lnTo>
                          <a:pt x="51" y="523"/>
                        </a:lnTo>
                        <a:lnTo>
                          <a:pt x="51" y="521"/>
                        </a:lnTo>
                        <a:lnTo>
                          <a:pt x="51" y="521"/>
                        </a:lnTo>
                        <a:lnTo>
                          <a:pt x="49" y="521"/>
                        </a:lnTo>
                        <a:lnTo>
                          <a:pt x="49" y="519"/>
                        </a:lnTo>
                        <a:lnTo>
                          <a:pt x="49" y="519"/>
                        </a:lnTo>
                        <a:lnTo>
                          <a:pt x="49" y="517"/>
                        </a:lnTo>
                        <a:lnTo>
                          <a:pt x="49" y="517"/>
                        </a:lnTo>
                        <a:lnTo>
                          <a:pt x="49" y="517"/>
                        </a:lnTo>
                        <a:lnTo>
                          <a:pt x="49" y="515"/>
                        </a:lnTo>
                        <a:lnTo>
                          <a:pt x="49" y="515"/>
                        </a:lnTo>
                        <a:lnTo>
                          <a:pt x="49" y="513"/>
                        </a:lnTo>
                        <a:lnTo>
                          <a:pt x="51" y="513"/>
                        </a:lnTo>
                        <a:lnTo>
                          <a:pt x="51" y="513"/>
                        </a:lnTo>
                        <a:lnTo>
                          <a:pt x="51" y="513"/>
                        </a:lnTo>
                        <a:lnTo>
                          <a:pt x="53" y="513"/>
                        </a:lnTo>
                        <a:lnTo>
                          <a:pt x="53" y="513"/>
                        </a:lnTo>
                        <a:lnTo>
                          <a:pt x="53" y="511"/>
                        </a:lnTo>
                        <a:lnTo>
                          <a:pt x="53" y="511"/>
                        </a:lnTo>
                        <a:lnTo>
                          <a:pt x="53" y="511"/>
                        </a:lnTo>
                        <a:lnTo>
                          <a:pt x="51" y="511"/>
                        </a:lnTo>
                        <a:lnTo>
                          <a:pt x="51" y="509"/>
                        </a:lnTo>
                        <a:lnTo>
                          <a:pt x="51" y="509"/>
                        </a:lnTo>
                        <a:lnTo>
                          <a:pt x="51" y="509"/>
                        </a:lnTo>
                        <a:lnTo>
                          <a:pt x="49" y="509"/>
                        </a:lnTo>
                        <a:lnTo>
                          <a:pt x="49" y="507"/>
                        </a:lnTo>
                        <a:lnTo>
                          <a:pt x="49" y="507"/>
                        </a:lnTo>
                        <a:lnTo>
                          <a:pt x="49" y="507"/>
                        </a:lnTo>
                        <a:lnTo>
                          <a:pt x="49" y="509"/>
                        </a:lnTo>
                        <a:lnTo>
                          <a:pt x="49" y="509"/>
                        </a:lnTo>
                        <a:lnTo>
                          <a:pt x="48" y="509"/>
                        </a:lnTo>
                        <a:lnTo>
                          <a:pt x="48" y="509"/>
                        </a:lnTo>
                        <a:lnTo>
                          <a:pt x="48" y="509"/>
                        </a:lnTo>
                        <a:lnTo>
                          <a:pt x="48" y="509"/>
                        </a:lnTo>
                        <a:lnTo>
                          <a:pt x="48" y="509"/>
                        </a:lnTo>
                        <a:lnTo>
                          <a:pt x="48" y="511"/>
                        </a:lnTo>
                        <a:lnTo>
                          <a:pt x="48" y="511"/>
                        </a:lnTo>
                        <a:lnTo>
                          <a:pt x="46" y="511"/>
                        </a:lnTo>
                        <a:lnTo>
                          <a:pt x="46" y="513"/>
                        </a:lnTo>
                        <a:lnTo>
                          <a:pt x="48" y="513"/>
                        </a:lnTo>
                        <a:lnTo>
                          <a:pt x="48" y="513"/>
                        </a:lnTo>
                        <a:lnTo>
                          <a:pt x="48" y="513"/>
                        </a:lnTo>
                        <a:lnTo>
                          <a:pt x="48" y="515"/>
                        </a:lnTo>
                        <a:lnTo>
                          <a:pt x="48" y="515"/>
                        </a:lnTo>
                        <a:lnTo>
                          <a:pt x="48" y="515"/>
                        </a:lnTo>
                        <a:lnTo>
                          <a:pt x="48" y="517"/>
                        </a:lnTo>
                        <a:lnTo>
                          <a:pt x="49" y="517"/>
                        </a:lnTo>
                        <a:lnTo>
                          <a:pt x="49" y="517"/>
                        </a:lnTo>
                        <a:lnTo>
                          <a:pt x="49" y="517"/>
                        </a:lnTo>
                        <a:lnTo>
                          <a:pt x="49" y="517"/>
                        </a:lnTo>
                        <a:lnTo>
                          <a:pt x="49" y="519"/>
                        </a:lnTo>
                        <a:lnTo>
                          <a:pt x="49" y="519"/>
                        </a:lnTo>
                        <a:lnTo>
                          <a:pt x="49" y="519"/>
                        </a:lnTo>
                        <a:lnTo>
                          <a:pt x="48" y="519"/>
                        </a:lnTo>
                        <a:lnTo>
                          <a:pt x="48" y="519"/>
                        </a:lnTo>
                        <a:lnTo>
                          <a:pt x="48" y="519"/>
                        </a:lnTo>
                        <a:lnTo>
                          <a:pt x="48" y="519"/>
                        </a:lnTo>
                        <a:lnTo>
                          <a:pt x="46" y="519"/>
                        </a:lnTo>
                        <a:lnTo>
                          <a:pt x="46" y="517"/>
                        </a:lnTo>
                        <a:lnTo>
                          <a:pt x="46" y="517"/>
                        </a:lnTo>
                        <a:lnTo>
                          <a:pt x="46" y="517"/>
                        </a:lnTo>
                        <a:lnTo>
                          <a:pt x="46" y="515"/>
                        </a:lnTo>
                        <a:lnTo>
                          <a:pt x="48" y="515"/>
                        </a:lnTo>
                        <a:lnTo>
                          <a:pt x="48" y="515"/>
                        </a:lnTo>
                        <a:lnTo>
                          <a:pt x="46" y="515"/>
                        </a:lnTo>
                        <a:lnTo>
                          <a:pt x="46" y="515"/>
                        </a:lnTo>
                        <a:lnTo>
                          <a:pt x="46" y="515"/>
                        </a:lnTo>
                        <a:lnTo>
                          <a:pt x="46" y="517"/>
                        </a:lnTo>
                        <a:lnTo>
                          <a:pt x="44" y="517"/>
                        </a:lnTo>
                        <a:lnTo>
                          <a:pt x="44" y="517"/>
                        </a:lnTo>
                        <a:lnTo>
                          <a:pt x="44" y="517"/>
                        </a:lnTo>
                        <a:lnTo>
                          <a:pt x="44" y="517"/>
                        </a:lnTo>
                        <a:lnTo>
                          <a:pt x="44" y="517"/>
                        </a:lnTo>
                        <a:lnTo>
                          <a:pt x="42" y="517"/>
                        </a:lnTo>
                        <a:lnTo>
                          <a:pt x="42" y="517"/>
                        </a:lnTo>
                        <a:lnTo>
                          <a:pt x="42" y="515"/>
                        </a:lnTo>
                        <a:lnTo>
                          <a:pt x="40" y="515"/>
                        </a:lnTo>
                        <a:lnTo>
                          <a:pt x="40" y="517"/>
                        </a:lnTo>
                        <a:lnTo>
                          <a:pt x="40" y="517"/>
                        </a:lnTo>
                        <a:lnTo>
                          <a:pt x="40" y="517"/>
                        </a:lnTo>
                        <a:lnTo>
                          <a:pt x="40" y="517"/>
                        </a:lnTo>
                        <a:lnTo>
                          <a:pt x="38" y="517"/>
                        </a:lnTo>
                        <a:lnTo>
                          <a:pt x="38" y="517"/>
                        </a:lnTo>
                        <a:lnTo>
                          <a:pt x="40" y="517"/>
                        </a:lnTo>
                        <a:lnTo>
                          <a:pt x="40" y="519"/>
                        </a:lnTo>
                        <a:lnTo>
                          <a:pt x="40" y="519"/>
                        </a:lnTo>
                        <a:lnTo>
                          <a:pt x="40" y="519"/>
                        </a:lnTo>
                        <a:lnTo>
                          <a:pt x="40" y="521"/>
                        </a:lnTo>
                        <a:lnTo>
                          <a:pt x="40" y="521"/>
                        </a:lnTo>
                        <a:lnTo>
                          <a:pt x="40" y="521"/>
                        </a:lnTo>
                        <a:lnTo>
                          <a:pt x="40" y="523"/>
                        </a:lnTo>
                        <a:lnTo>
                          <a:pt x="42" y="523"/>
                        </a:lnTo>
                        <a:lnTo>
                          <a:pt x="42" y="523"/>
                        </a:lnTo>
                        <a:lnTo>
                          <a:pt x="42" y="523"/>
                        </a:lnTo>
                        <a:lnTo>
                          <a:pt x="44" y="523"/>
                        </a:lnTo>
                        <a:lnTo>
                          <a:pt x="44" y="524"/>
                        </a:lnTo>
                        <a:lnTo>
                          <a:pt x="42" y="524"/>
                        </a:lnTo>
                        <a:lnTo>
                          <a:pt x="42" y="524"/>
                        </a:lnTo>
                        <a:lnTo>
                          <a:pt x="40" y="524"/>
                        </a:lnTo>
                        <a:lnTo>
                          <a:pt x="40" y="524"/>
                        </a:lnTo>
                        <a:lnTo>
                          <a:pt x="40" y="524"/>
                        </a:lnTo>
                        <a:lnTo>
                          <a:pt x="40" y="524"/>
                        </a:lnTo>
                        <a:lnTo>
                          <a:pt x="40" y="526"/>
                        </a:lnTo>
                        <a:lnTo>
                          <a:pt x="40" y="526"/>
                        </a:lnTo>
                        <a:lnTo>
                          <a:pt x="40" y="526"/>
                        </a:lnTo>
                        <a:lnTo>
                          <a:pt x="38" y="526"/>
                        </a:lnTo>
                        <a:lnTo>
                          <a:pt x="38" y="528"/>
                        </a:lnTo>
                        <a:lnTo>
                          <a:pt x="38" y="528"/>
                        </a:lnTo>
                        <a:lnTo>
                          <a:pt x="38" y="528"/>
                        </a:lnTo>
                        <a:lnTo>
                          <a:pt x="38" y="528"/>
                        </a:lnTo>
                        <a:lnTo>
                          <a:pt x="38" y="530"/>
                        </a:lnTo>
                        <a:lnTo>
                          <a:pt x="38" y="530"/>
                        </a:lnTo>
                        <a:lnTo>
                          <a:pt x="36" y="530"/>
                        </a:lnTo>
                        <a:lnTo>
                          <a:pt x="36" y="532"/>
                        </a:lnTo>
                        <a:lnTo>
                          <a:pt x="36" y="532"/>
                        </a:lnTo>
                        <a:lnTo>
                          <a:pt x="34" y="532"/>
                        </a:lnTo>
                        <a:lnTo>
                          <a:pt x="34" y="532"/>
                        </a:lnTo>
                        <a:lnTo>
                          <a:pt x="34" y="532"/>
                        </a:lnTo>
                        <a:lnTo>
                          <a:pt x="34" y="532"/>
                        </a:lnTo>
                        <a:lnTo>
                          <a:pt x="32" y="532"/>
                        </a:lnTo>
                        <a:lnTo>
                          <a:pt x="32" y="532"/>
                        </a:lnTo>
                        <a:lnTo>
                          <a:pt x="32" y="532"/>
                        </a:lnTo>
                        <a:lnTo>
                          <a:pt x="32" y="532"/>
                        </a:lnTo>
                        <a:lnTo>
                          <a:pt x="30" y="532"/>
                        </a:lnTo>
                        <a:lnTo>
                          <a:pt x="30" y="532"/>
                        </a:lnTo>
                        <a:lnTo>
                          <a:pt x="28" y="532"/>
                        </a:lnTo>
                        <a:lnTo>
                          <a:pt x="28" y="532"/>
                        </a:lnTo>
                        <a:lnTo>
                          <a:pt x="28" y="532"/>
                        </a:lnTo>
                        <a:lnTo>
                          <a:pt x="28" y="532"/>
                        </a:lnTo>
                        <a:lnTo>
                          <a:pt x="28" y="532"/>
                        </a:lnTo>
                        <a:lnTo>
                          <a:pt x="26" y="532"/>
                        </a:lnTo>
                        <a:lnTo>
                          <a:pt x="26" y="532"/>
                        </a:lnTo>
                        <a:lnTo>
                          <a:pt x="26" y="532"/>
                        </a:lnTo>
                        <a:lnTo>
                          <a:pt x="26" y="532"/>
                        </a:lnTo>
                        <a:lnTo>
                          <a:pt x="26" y="532"/>
                        </a:lnTo>
                        <a:lnTo>
                          <a:pt x="26" y="530"/>
                        </a:lnTo>
                        <a:lnTo>
                          <a:pt x="26" y="530"/>
                        </a:lnTo>
                        <a:lnTo>
                          <a:pt x="25" y="530"/>
                        </a:lnTo>
                        <a:lnTo>
                          <a:pt x="25" y="530"/>
                        </a:lnTo>
                        <a:lnTo>
                          <a:pt x="25" y="528"/>
                        </a:lnTo>
                        <a:lnTo>
                          <a:pt x="23" y="528"/>
                        </a:lnTo>
                        <a:lnTo>
                          <a:pt x="23" y="528"/>
                        </a:lnTo>
                        <a:lnTo>
                          <a:pt x="23" y="528"/>
                        </a:lnTo>
                        <a:lnTo>
                          <a:pt x="23" y="526"/>
                        </a:lnTo>
                        <a:lnTo>
                          <a:pt x="23" y="526"/>
                        </a:lnTo>
                        <a:lnTo>
                          <a:pt x="23" y="526"/>
                        </a:lnTo>
                        <a:lnTo>
                          <a:pt x="25" y="526"/>
                        </a:lnTo>
                        <a:lnTo>
                          <a:pt x="25" y="524"/>
                        </a:lnTo>
                        <a:lnTo>
                          <a:pt x="25" y="524"/>
                        </a:lnTo>
                        <a:lnTo>
                          <a:pt x="25" y="524"/>
                        </a:lnTo>
                        <a:lnTo>
                          <a:pt x="25" y="524"/>
                        </a:lnTo>
                        <a:lnTo>
                          <a:pt x="26" y="524"/>
                        </a:lnTo>
                        <a:lnTo>
                          <a:pt x="26" y="523"/>
                        </a:lnTo>
                        <a:lnTo>
                          <a:pt x="26" y="523"/>
                        </a:lnTo>
                        <a:lnTo>
                          <a:pt x="26" y="523"/>
                        </a:lnTo>
                        <a:lnTo>
                          <a:pt x="26" y="521"/>
                        </a:lnTo>
                        <a:lnTo>
                          <a:pt x="26" y="521"/>
                        </a:lnTo>
                        <a:lnTo>
                          <a:pt x="26" y="521"/>
                        </a:lnTo>
                        <a:lnTo>
                          <a:pt x="26" y="519"/>
                        </a:lnTo>
                        <a:lnTo>
                          <a:pt x="26" y="519"/>
                        </a:lnTo>
                        <a:lnTo>
                          <a:pt x="26" y="517"/>
                        </a:lnTo>
                        <a:lnTo>
                          <a:pt x="28" y="517"/>
                        </a:lnTo>
                        <a:lnTo>
                          <a:pt x="28" y="517"/>
                        </a:lnTo>
                        <a:lnTo>
                          <a:pt x="28" y="517"/>
                        </a:lnTo>
                        <a:lnTo>
                          <a:pt x="28" y="515"/>
                        </a:lnTo>
                        <a:lnTo>
                          <a:pt x="28" y="515"/>
                        </a:lnTo>
                        <a:lnTo>
                          <a:pt x="26" y="515"/>
                        </a:lnTo>
                        <a:lnTo>
                          <a:pt x="26" y="513"/>
                        </a:lnTo>
                        <a:lnTo>
                          <a:pt x="26" y="513"/>
                        </a:lnTo>
                        <a:lnTo>
                          <a:pt x="26" y="511"/>
                        </a:lnTo>
                        <a:lnTo>
                          <a:pt x="26" y="511"/>
                        </a:lnTo>
                        <a:lnTo>
                          <a:pt x="26" y="509"/>
                        </a:lnTo>
                        <a:lnTo>
                          <a:pt x="28" y="509"/>
                        </a:lnTo>
                        <a:lnTo>
                          <a:pt x="28" y="509"/>
                        </a:lnTo>
                        <a:lnTo>
                          <a:pt x="28" y="507"/>
                        </a:lnTo>
                        <a:lnTo>
                          <a:pt x="26" y="507"/>
                        </a:lnTo>
                        <a:lnTo>
                          <a:pt x="26" y="507"/>
                        </a:lnTo>
                        <a:lnTo>
                          <a:pt x="26" y="507"/>
                        </a:lnTo>
                        <a:lnTo>
                          <a:pt x="28" y="507"/>
                        </a:lnTo>
                        <a:lnTo>
                          <a:pt x="28" y="505"/>
                        </a:lnTo>
                        <a:lnTo>
                          <a:pt x="28" y="505"/>
                        </a:lnTo>
                        <a:lnTo>
                          <a:pt x="28" y="505"/>
                        </a:lnTo>
                        <a:lnTo>
                          <a:pt x="28" y="505"/>
                        </a:lnTo>
                        <a:lnTo>
                          <a:pt x="28" y="503"/>
                        </a:lnTo>
                        <a:lnTo>
                          <a:pt x="28" y="503"/>
                        </a:lnTo>
                        <a:lnTo>
                          <a:pt x="28" y="501"/>
                        </a:lnTo>
                        <a:lnTo>
                          <a:pt x="28" y="501"/>
                        </a:lnTo>
                        <a:lnTo>
                          <a:pt x="28" y="500"/>
                        </a:lnTo>
                        <a:lnTo>
                          <a:pt x="30" y="500"/>
                        </a:lnTo>
                        <a:lnTo>
                          <a:pt x="30" y="500"/>
                        </a:lnTo>
                        <a:lnTo>
                          <a:pt x="28" y="500"/>
                        </a:lnTo>
                        <a:lnTo>
                          <a:pt x="28" y="500"/>
                        </a:lnTo>
                        <a:lnTo>
                          <a:pt x="28" y="498"/>
                        </a:lnTo>
                        <a:lnTo>
                          <a:pt x="30" y="498"/>
                        </a:lnTo>
                        <a:lnTo>
                          <a:pt x="30" y="498"/>
                        </a:lnTo>
                        <a:lnTo>
                          <a:pt x="30" y="498"/>
                        </a:lnTo>
                        <a:lnTo>
                          <a:pt x="32" y="498"/>
                        </a:lnTo>
                        <a:lnTo>
                          <a:pt x="32" y="498"/>
                        </a:lnTo>
                        <a:lnTo>
                          <a:pt x="32" y="498"/>
                        </a:lnTo>
                        <a:lnTo>
                          <a:pt x="32" y="498"/>
                        </a:lnTo>
                        <a:lnTo>
                          <a:pt x="34" y="498"/>
                        </a:lnTo>
                        <a:lnTo>
                          <a:pt x="34" y="500"/>
                        </a:lnTo>
                        <a:lnTo>
                          <a:pt x="34" y="500"/>
                        </a:lnTo>
                        <a:lnTo>
                          <a:pt x="34" y="500"/>
                        </a:lnTo>
                        <a:lnTo>
                          <a:pt x="34" y="498"/>
                        </a:lnTo>
                        <a:lnTo>
                          <a:pt x="34" y="498"/>
                        </a:lnTo>
                        <a:lnTo>
                          <a:pt x="34" y="498"/>
                        </a:lnTo>
                        <a:lnTo>
                          <a:pt x="34" y="498"/>
                        </a:lnTo>
                        <a:lnTo>
                          <a:pt x="34" y="496"/>
                        </a:lnTo>
                        <a:lnTo>
                          <a:pt x="34" y="496"/>
                        </a:lnTo>
                        <a:lnTo>
                          <a:pt x="34" y="496"/>
                        </a:lnTo>
                        <a:lnTo>
                          <a:pt x="34" y="496"/>
                        </a:lnTo>
                        <a:lnTo>
                          <a:pt x="36" y="496"/>
                        </a:lnTo>
                        <a:lnTo>
                          <a:pt x="36" y="494"/>
                        </a:lnTo>
                        <a:lnTo>
                          <a:pt x="34" y="494"/>
                        </a:lnTo>
                        <a:lnTo>
                          <a:pt x="34" y="494"/>
                        </a:lnTo>
                        <a:lnTo>
                          <a:pt x="34" y="494"/>
                        </a:lnTo>
                        <a:lnTo>
                          <a:pt x="34" y="494"/>
                        </a:lnTo>
                        <a:lnTo>
                          <a:pt x="34" y="492"/>
                        </a:lnTo>
                        <a:lnTo>
                          <a:pt x="34" y="492"/>
                        </a:lnTo>
                        <a:lnTo>
                          <a:pt x="32" y="492"/>
                        </a:lnTo>
                        <a:lnTo>
                          <a:pt x="32" y="492"/>
                        </a:lnTo>
                        <a:lnTo>
                          <a:pt x="32" y="490"/>
                        </a:lnTo>
                        <a:lnTo>
                          <a:pt x="32" y="490"/>
                        </a:lnTo>
                        <a:lnTo>
                          <a:pt x="32" y="488"/>
                        </a:lnTo>
                        <a:lnTo>
                          <a:pt x="32" y="488"/>
                        </a:lnTo>
                        <a:lnTo>
                          <a:pt x="32" y="486"/>
                        </a:lnTo>
                        <a:lnTo>
                          <a:pt x="32" y="486"/>
                        </a:lnTo>
                        <a:lnTo>
                          <a:pt x="32" y="486"/>
                        </a:lnTo>
                        <a:lnTo>
                          <a:pt x="32" y="484"/>
                        </a:lnTo>
                        <a:lnTo>
                          <a:pt x="32" y="484"/>
                        </a:lnTo>
                        <a:lnTo>
                          <a:pt x="32" y="484"/>
                        </a:lnTo>
                        <a:lnTo>
                          <a:pt x="32" y="484"/>
                        </a:lnTo>
                        <a:lnTo>
                          <a:pt x="32" y="482"/>
                        </a:lnTo>
                        <a:lnTo>
                          <a:pt x="32" y="482"/>
                        </a:lnTo>
                        <a:lnTo>
                          <a:pt x="32" y="480"/>
                        </a:lnTo>
                        <a:lnTo>
                          <a:pt x="32" y="480"/>
                        </a:lnTo>
                        <a:lnTo>
                          <a:pt x="32" y="480"/>
                        </a:lnTo>
                        <a:lnTo>
                          <a:pt x="32" y="479"/>
                        </a:lnTo>
                        <a:lnTo>
                          <a:pt x="32" y="479"/>
                        </a:lnTo>
                        <a:lnTo>
                          <a:pt x="32" y="479"/>
                        </a:lnTo>
                        <a:lnTo>
                          <a:pt x="32" y="477"/>
                        </a:lnTo>
                        <a:lnTo>
                          <a:pt x="32" y="477"/>
                        </a:lnTo>
                        <a:lnTo>
                          <a:pt x="32" y="477"/>
                        </a:lnTo>
                        <a:lnTo>
                          <a:pt x="32" y="475"/>
                        </a:lnTo>
                        <a:lnTo>
                          <a:pt x="32" y="475"/>
                        </a:lnTo>
                        <a:lnTo>
                          <a:pt x="34" y="475"/>
                        </a:lnTo>
                        <a:lnTo>
                          <a:pt x="34" y="475"/>
                        </a:lnTo>
                        <a:lnTo>
                          <a:pt x="34" y="473"/>
                        </a:lnTo>
                        <a:lnTo>
                          <a:pt x="34" y="473"/>
                        </a:lnTo>
                        <a:lnTo>
                          <a:pt x="34" y="471"/>
                        </a:lnTo>
                        <a:lnTo>
                          <a:pt x="34" y="471"/>
                        </a:lnTo>
                        <a:lnTo>
                          <a:pt x="34" y="469"/>
                        </a:lnTo>
                        <a:lnTo>
                          <a:pt x="34" y="469"/>
                        </a:lnTo>
                        <a:lnTo>
                          <a:pt x="34" y="469"/>
                        </a:lnTo>
                        <a:lnTo>
                          <a:pt x="34" y="467"/>
                        </a:lnTo>
                        <a:lnTo>
                          <a:pt x="34" y="467"/>
                        </a:lnTo>
                        <a:lnTo>
                          <a:pt x="34" y="467"/>
                        </a:lnTo>
                        <a:lnTo>
                          <a:pt x="34" y="465"/>
                        </a:lnTo>
                        <a:lnTo>
                          <a:pt x="34" y="465"/>
                        </a:lnTo>
                        <a:lnTo>
                          <a:pt x="36" y="465"/>
                        </a:lnTo>
                        <a:lnTo>
                          <a:pt x="36" y="463"/>
                        </a:lnTo>
                        <a:lnTo>
                          <a:pt x="36" y="463"/>
                        </a:lnTo>
                        <a:lnTo>
                          <a:pt x="36" y="461"/>
                        </a:lnTo>
                        <a:lnTo>
                          <a:pt x="34" y="461"/>
                        </a:lnTo>
                        <a:lnTo>
                          <a:pt x="34" y="461"/>
                        </a:lnTo>
                        <a:lnTo>
                          <a:pt x="36" y="461"/>
                        </a:lnTo>
                        <a:lnTo>
                          <a:pt x="36" y="459"/>
                        </a:lnTo>
                        <a:lnTo>
                          <a:pt x="36" y="459"/>
                        </a:lnTo>
                        <a:lnTo>
                          <a:pt x="36" y="459"/>
                        </a:lnTo>
                        <a:lnTo>
                          <a:pt x="38" y="459"/>
                        </a:lnTo>
                        <a:lnTo>
                          <a:pt x="38" y="459"/>
                        </a:lnTo>
                        <a:lnTo>
                          <a:pt x="38" y="459"/>
                        </a:lnTo>
                        <a:lnTo>
                          <a:pt x="38" y="459"/>
                        </a:lnTo>
                        <a:lnTo>
                          <a:pt x="40" y="459"/>
                        </a:lnTo>
                        <a:lnTo>
                          <a:pt x="40" y="457"/>
                        </a:lnTo>
                        <a:lnTo>
                          <a:pt x="40" y="457"/>
                        </a:lnTo>
                        <a:lnTo>
                          <a:pt x="40" y="457"/>
                        </a:lnTo>
                        <a:lnTo>
                          <a:pt x="40" y="457"/>
                        </a:lnTo>
                        <a:lnTo>
                          <a:pt x="40" y="456"/>
                        </a:lnTo>
                        <a:lnTo>
                          <a:pt x="40" y="456"/>
                        </a:lnTo>
                        <a:lnTo>
                          <a:pt x="40" y="454"/>
                        </a:lnTo>
                        <a:lnTo>
                          <a:pt x="42" y="454"/>
                        </a:lnTo>
                        <a:lnTo>
                          <a:pt x="42" y="454"/>
                        </a:lnTo>
                        <a:lnTo>
                          <a:pt x="42" y="454"/>
                        </a:lnTo>
                        <a:lnTo>
                          <a:pt x="42" y="452"/>
                        </a:lnTo>
                        <a:lnTo>
                          <a:pt x="44" y="452"/>
                        </a:lnTo>
                        <a:lnTo>
                          <a:pt x="44" y="452"/>
                        </a:lnTo>
                        <a:lnTo>
                          <a:pt x="44" y="452"/>
                        </a:lnTo>
                        <a:lnTo>
                          <a:pt x="44" y="450"/>
                        </a:lnTo>
                        <a:lnTo>
                          <a:pt x="44" y="450"/>
                        </a:lnTo>
                        <a:lnTo>
                          <a:pt x="44" y="450"/>
                        </a:lnTo>
                        <a:lnTo>
                          <a:pt x="44" y="448"/>
                        </a:lnTo>
                        <a:lnTo>
                          <a:pt x="44" y="448"/>
                        </a:lnTo>
                        <a:lnTo>
                          <a:pt x="44" y="446"/>
                        </a:lnTo>
                        <a:lnTo>
                          <a:pt x="44" y="446"/>
                        </a:lnTo>
                        <a:lnTo>
                          <a:pt x="44" y="444"/>
                        </a:lnTo>
                        <a:lnTo>
                          <a:pt x="44" y="444"/>
                        </a:lnTo>
                        <a:lnTo>
                          <a:pt x="44" y="444"/>
                        </a:lnTo>
                        <a:lnTo>
                          <a:pt x="44" y="444"/>
                        </a:lnTo>
                        <a:lnTo>
                          <a:pt x="44" y="442"/>
                        </a:lnTo>
                        <a:lnTo>
                          <a:pt x="42" y="442"/>
                        </a:lnTo>
                        <a:lnTo>
                          <a:pt x="42" y="442"/>
                        </a:lnTo>
                        <a:lnTo>
                          <a:pt x="42" y="440"/>
                        </a:lnTo>
                        <a:lnTo>
                          <a:pt x="42" y="440"/>
                        </a:lnTo>
                        <a:lnTo>
                          <a:pt x="42" y="440"/>
                        </a:lnTo>
                        <a:lnTo>
                          <a:pt x="42" y="438"/>
                        </a:lnTo>
                        <a:lnTo>
                          <a:pt x="40" y="438"/>
                        </a:lnTo>
                        <a:lnTo>
                          <a:pt x="40" y="438"/>
                        </a:lnTo>
                        <a:lnTo>
                          <a:pt x="40" y="436"/>
                        </a:lnTo>
                        <a:lnTo>
                          <a:pt x="40" y="436"/>
                        </a:lnTo>
                        <a:lnTo>
                          <a:pt x="40" y="436"/>
                        </a:lnTo>
                        <a:lnTo>
                          <a:pt x="40" y="436"/>
                        </a:lnTo>
                        <a:lnTo>
                          <a:pt x="40" y="436"/>
                        </a:lnTo>
                        <a:lnTo>
                          <a:pt x="40" y="434"/>
                        </a:lnTo>
                        <a:lnTo>
                          <a:pt x="40" y="434"/>
                        </a:lnTo>
                        <a:lnTo>
                          <a:pt x="40" y="433"/>
                        </a:lnTo>
                        <a:lnTo>
                          <a:pt x="38" y="433"/>
                        </a:lnTo>
                        <a:lnTo>
                          <a:pt x="38" y="433"/>
                        </a:lnTo>
                        <a:lnTo>
                          <a:pt x="38" y="431"/>
                        </a:lnTo>
                        <a:lnTo>
                          <a:pt x="38" y="431"/>
                        </a:lnTo>
                        <a:lnTo>
                          <a:pt x="38" y="429"/>
                        </a:lnTo>
                        <a:lnTo>
                          <a:pt x="38" y="429"/>
                        </a:lnTo>
                        <a:lnTo>
                          <a:pt x="38" y="429"/>
                        </a:lnTo>
                        <a:lnTo>
                          <a:pt x="38" y="427"/>
                        </a:lnTo>
                        <a:lnTo>
                          <a:pt x="38" y="427"/>
                        </a:lnTo>
                        <a:lnTo>
                          <a:pt x="38" y="425"/>
                        </a:lnTo>
                        <a:lnTo>
                          <a:pt x="38" y="425"/>
                        </a:lnTo>
                        <a:lnTo>
                          <a:pt x="40" y="425"/>
                        </a:lnTo>
                        <a:lnTo>
                          <a:pt x="40" y="423"/>
                        </a:lnTo>
                        <a:lnTo>
                          <a:pt x="40" y="423"/>
                        </a:lnTo>
                        <a:lnTo>
                          <a:pt x="40" y="423"/>
                        </a:lnTo>
                        <a:lnTo>
                          <a:pt x="40" y="421"/>
                        </a:lnTo>
                        <a:lnTo>
                          <a:pt x="40" y="421"/>
                        </a:lnTo>
                        <a:lnTo>
                          <a:pt x="40" y="421"/>
                        </a:lnTo>
                        <a:lnTo>
                          <a:pt x="40" y="421"/>
                        </a:lnTo>
                        <a:lnTo>
                          <a:pt x="40" y="419"/>
                        </a:lnTo>
                        <a:lnTo>
                          <a:pt x="38" y="419"/>
                        </a:lnTo>
                        <a:lnTo>
                          <a:pt x="38" y="419"/>
                        </a:lnTo>
                        <a:lnTo>
                          <a:pt x="38" y="417"/>
                        </a:lnTo>
                        <a:lnTo>
                          <a:pt x="38" y="417"/>
                        </a:lnTo>
                        <a:lnTo>
                          <a:pt x="38" y="417"/>
                        </a:lnTo>
                        <a:lnTo>
                          <a:pt x="38" y="417"/>
                        </a:lnTo>
                        <a:lnTo>
                          <a:pt x="38" y="415"/>
                        </a:lnTo>
                        <a:lnTo>
                          <a:pt x="36" y="415"/>
                        </a:lnTo>
                        <a:lnTo>
                          <a:pt x="36" y="415"/>
                        </a:lnTo>
                        <a:lnTo>
                          <a:pt x="36" y="413"/>
                        </a:lnTo>
                        <a:lnTo>
                          <a:pt x="36" y="413"/>
                        </a:lnTo>
                        <a:lnTo>
                          <a:pt x="36" y="413"/>
                        </a:lnTo>
                        <a:lnTo>
                          <a:pt x="36" y="411"/>
                        </a:lnTo>
                        <a:lnTo>
                          <a:pt x="36" y="411"/>
                        </a:lnTo>
                        <a:lnTo>
                          <a:pt x="36" y="411"/>
                        </a:lnTo>
                        <a:lnTo>
                          <a:pt x="36" y="411"/>
                        </a:lnTo>
                        <a:lnTo>
                          <a:pt x="38" y="411"/>
                        </a:lnTo>
                        <a:lnTo>
                          <a:pt x="38" y="410"/>
                        </a:lnTo>
                        <a:lnTo>
                          <a:pt x="38" y="410"/>
                        </a:lnTo>
                        <a:lnTo>
                          <a:pt x="38" y="408"/>
                        </a:lnTo>
                        <a:lnTo>
                          <a:pt x="36" y="408"/>
                        </a:lnTo>
                        <a:lnTo>
                          <a:pt x="36" y="408"/>
                        </a:lnTo>
                        <a:lnTo>
                          <a:pt x="36" y="408"/>
                        </a:lnTo>
                        <a:lnTo>
                          <a:pt x="36" y="406"/>
                        </a:lnTo>
                        <a:lnTo>
                          <a:pt x="36" y="406"/>
                        </a:lnTo>
                        <a:lnTo>
                          <a:pt x="36" y="404"/>
                        </a:lnTo>
                        <a:lnTo>
                          <a:pt x="36" y="404"/>
                        </a:lnTo>
                        <a:lnTo>
                          <a:pt x="36" y="404"/>
                        </a:lnTo>
                        <a:lnTo>
                          <a:pt x="36" y="404"/>
                        </a:lnTo>
                        <a:lnTo>
                          <a:pt x="38" y="404"/>
                        </a:lnTo>
                        <a:lnTo>
                          <a:pt x="38" y="402"/>
                        </a:lnTo>
                        <a:lnTo>
                          <a:pt x="38" y="402"/>
                        </a:lnTo>
                        <a:lnTo>
                          <a:pt x="38" y="402"/>
                        </a:lnTo>
                        <a:lnTo>
                          <a:pt x="38" y="404"/>
                        </a:lnTo>
                        <a:lnTo>
                          <a:pt x="40" y="404"/>
                        </a:lnTo>
                        <a:lnTo>
                          <a:pt x="40" y="404"/>
                        </a:lnTo>
                        <a:lnTo>
                          <a:pt x="40" y="404"/>
                        </a:lnTo>
                        <a:lnTo>
                          <a:pt x="40" y="404"/>
                        </a:lnTo>
                        <a:lnTo>
                          <a:pt x="42" y="404"/>
                        </a:lnTo>
                        <a:lnTo>
                          <a:pt x="42" y="404"/>
                        </a:lnTo>
                        <a:lnTo>
                          <a:pt x="44" y="404"/>
                        </a:lnTo>
                        <a:lnTo>
                          <a:pt x="44" y="404"/>
                        </a:lnTo>
                        <a:lnTo>
                          <a:pt x="44" y="404"/>
                        </a:lnTo>
                        <a:lnTo>
                          <a:pt x="44" y="404"/>
                        </a:lnTo>
                        <a:lnTo>
                          <a:pt x="44" y="402"/>
                        </a:lnTo>
                        <a:lnTo>
                          <a:pt x="44" y="402"/>
                        </a:lnTo>
                        <a:lnTo>
                          <a:pt x="44" y="400"/>
                        </a:lnTo>
                        <a:lnTo>
                          <a:pt x="44" y="400"/>
                        </a:lnTo>
                        <a:lnTo>
                          <a:pt x="44" y="398"/>
                        </a:lnTo>
                        <a:lnTo>
                          <a:pt x="44" y="398"/>
                        </a:lnTo>
                        <a:lnTo>
                          <a:pt x="46" y="398"/>
                        </a:lnTo>
                        <a:lnTo>
                          <a:pt x="46" y="396"/>
                        </a:lnTo>
                        <a:lnTo>
                          <a:pt x="46" y="396"/>
                        </a:lnTo>
                        <a:lnTo>
                          <a:pt x="44" y="396"/>
                        </a:lnTo>
                        <a:lnTo>
                          <a:pt x="44" y="396"/>
                        </a:lnTo>
                        <a:lnTo>
                          <a:pt x="44" y="396"/>
                        </a:lnTo>
                        <a:lnTo>
                          <a:pt x="44" y="394"/>
                        </a:lnTo>
                        <a:lnTo>
                          <a:pt x="44" y="394"/>
                        </a:lnTo>
                        <a:lnTo>
                          <a:pt x="44" y="394"/>
                        </a:lnTo>
                        <a:lnTo>
                          <a:pt x="46" y="394"/>
                        </a:lnTo>
                        <a:lnTo>
                          <a:pt x="46" y="392"/>
                        </a:lnTo>
                        <a:lnTo>
                          <a:pt x="46" y="392"/>
                        </a:lnTo>
                        <a:lnTo>
                          <a:pt x="46" y="392"/>
                        </a:lnTo>
                        <a:lnTo>
                          <a:pt x="46" y="390"/>
                        </a:lnTo>
                        <a:lnTo>
                          <a:pt x="48" y="390"/>
                        </a:lnTo>
                        <a:lnTo>
                          <a:pt x="48" y="390"/>
                        </a:lnTo>
                        <a:lnTo>
                          <a:pt x="48" y="390"/>
                        </a:lnTo>
                        <a:lnTo>
                          <a:pt x="48" y="390"/>
                        </a:lnTo>
                        <a:lnTo>
                          <a:pt x="48" y="388"/>
                        </a:lnTo>
                        <a:lnTo>
                          <a:pt x="49" y="388"/>
                        </a:lnTo>
                        <a:lnTo>
                          <a:pt x="49" y="388"/>
                        </a:lnTo>
                        <a:lnTo>
                          <a:pt x="49" y="388"/>
                        </a:lnTo>
                        <a:lnTo>
                          <a:pt x="49" y="388"/>
                        </a:lnTo>
                        <a:lnTo>
                          <a:pt x="49" y="387"/>
                        </a:lnTo>
                        <a:lnTo>
                          <a:pt x="49" y="387"/>
                        </a:lnTo>
                        <a:lnTo>
                          <a:pt x="49" y="387"/>
                        </a:lnTo>
                        <a:lnTo>
                          <a:pt x="49" y="385"/>
                        </a:lnTo>
                        <a:lnTo>
                          <a:pt x="51" y="385"/>
                        </a:lnTo>
                        <a:lnTo>
                          <a:pt x="51" y="385"/>
                        </a:lnTo>
                        <a:lnTo>
                          <a:pt x="51" y="383"/>
                        </a:lnTo>
                        <a:lnTo>
                          <a:pt x="51" y="383"/>
                        </a:lnTo>
                        <a:lnTo>
                          <a:pt x="51" y="381"/>
                        </a:lnTo>
                        <a:lnTo>
                          <a:pt x="51" y="381"/>
                        </a:lnTo>
                        <a:lnTo>
                          <a:pt x="51" y="381"/>
                        </a:lnTo>
                        <a:lnTo>
                          <a:pt x="51" y="381"/>
                        </a:lnTo>
                        <a:lnTo>
                          <a:pt x="51" y="379"/>
                        </a:lnTo>
                        <a:lnTo>
                          <a:pt x="51" y="379"/>
                        </a:lnTo>
                        <a:lnTo>
                          <a:pt x="51" y="377"/>
                        </a:lnTo>
                        <a:lnTo>
                          <a:pt x="53" y="377"/>
                        </a:lnTo>
                        <a:lnTo>
                          <a:pt x="53" y="377"/>
                        </a:lnTo>
                        <a:lnTo>
                          <a:pt x="53" y="377"/>
                        </a:lnTo>
                        <a:lnTo>
                          <a:pt x="53" y="375"/>
                        </a:lnTo>
                        <a:lnTo>
                          <a:pt x="53" y="375"/>
                        </a:lnTo>
                        <a:lnTo>
                          <a:pt x="53" y="375"/>
                        </a:lnTo>
                        <a:lnTo>
                          <a:pt x="55" y="375"/>
                        </a:lnTo>
                        <a:lnTo>
                          <a:pt x="55" y="375"/>
                        </a:lnTo>
                        <a:lnTo>
                          <a:pt x="55" y="373"/>
                        </a:lnTo>
                        <a:lnTo>
                          <a:pt x="55" y="373"/>
                        </a:lnTo>
                        <a:lnTo>
                          <a:pt x="55" y="373"/>
                        </a:lnTo>
                        <a:lnTo>
                          <a:pt x="55" y="373"/>
                        </a:lnTo>
                        <a:lnTo>
                          <a:pt x="55" y="371"/>
                        </a:lnTo>
                        <a:lnTo>
                          <a:pt x="53" y="371"/>
                        </a:lnTo>
                        <a:lnTo>
                          <a:pt x="53" y="371"/>
                        </a:lnTo>
                        <a:lnTo>
                          <a:pt x="53" y="369"/>
                        </a:lnTo>
                        <a:lnTo>
                          <a:pt x="55" y="369"/>
                        </a:lnTo>
                        <a:lnTo>
                          <a:pt x="55" y="369"/>
                        </a:lnTo>
                        <a:lnTo>
                          <a:pt x="55" y="369"/>
                        </a:lnTo>
                        <a:lnTo>
                          <a:pt x="55" y="369"/>
                        </a:lnTo>
                        <a:lnTo>
                          <a:pt x="55" y="367"/>
                        </a:lnTo>
                        <a:lnTo>
                          <a:pt x="57" y="367"/>
                        </a:lnTo>
                        <a:lnTo>
                          <a:pt x="57" y="367"/>
                        </a:lnTo>
                        <a:lnTo>
                          <a:pt x="57" y="365"/>
                        </a:lnTo>
                        <a:lnTo>
                          <a:pt x="57" y="365"/>
                        </a:lnTo>
                        <a:lnTo>
                          <a:pt x="57" y="365"/>
                        </a:lnTo>
                        <a:lnTo>
                          <a:pt x="57" y="364"/>
                        </a:lnTo>
                        <a:lnTo>
                          <a:pt x="59" y="364"/>
                        </a:lnTo>
                        <a:lnTo>
                          <a:pt x="59" y="364"/>
                        </a:lnTo>
                        <a:lnTo>
                          <a:pt x="59" y="364"/>
                        </a:lnTo>
                        <a:lnTo>
                          <a:pt x="59" y="364"/>
                        </a:lnTo>
                        <a:lnTo>
                          <a:pt x="59" y="362"/>
                        </a:lnTo>
                        <a:lnTo>
                          <a:pt x="59" y="362"/>
                        </a:lnTo>
                        <a:lnTo>
                          <a:pt x="59" y="362"/>
                        </a:lnTo>
                        <a:lnTo>
                          <a:pt x="61" y="362"/>
                        </a:lnTo>
                        <a:lnTo>
                          <a:pt x="61" y="362"/>
                        </a:lnTo>
                        <a:lnTo>
                          <a:pt x="61" y="360"/>
                        </a:lnTo>
                        <a:lnTo>
                          <a:pt x="61" y="360"/>
                        </a:lnTo>
                        <a:lnTo>
                          <a:pt x="61" y="360"/>
                        </a:lnTo>
                        <a:lnTo>
                          <a:pt x="61" y="358"/>
                        </a:lnTo>
                        <a:lnTo>
                          <a:pt x="61" y="358"/>
                        </a:lnTo>
                        <a:lnTo>
                          <a:pt x="61" y="356"/>
                        </a:lnTo>
                        <a:lnTo>
                          <a:pt x="61" y="356"/>
                        </a:lnTo>
                        <a:lnTo>
                          <a:pt x="63" y="356"/>
                        </a:lnTo>
                        <a:lnTo>
                          <a:pt x="63" y="356"/>
                        </a:lnTo>
                        <a:lnTo>
                          <a:pt x="63" y="354"/>
                        </a:lnTo>
                        <a:lnTo>
                          <a:pt x="63" y="354"/>
                        </a:lnTo>
                        <a:lnTo>
                          <a:pt x="63" y="354"/>
                        </a:lnTo>
                        <a:lnTo>
                          <a:pt x="63" y="352"/>
                        </a:lnTo>
                        <a:lnTo>
                          <a:pt x="65" y="352"/>
                        </a:lnTo>
                        <a:lnTo>
                          <a:pt x="65" y="352"/>
                        </a:lnTo>
                        <a:lnTo>
                          <a:pt x="65" y="350"/>
                        </a:lnTo>
                        <a:lnTo>
                          <a:pt x="65" y="350"/>
                        </a:lnTo>
                        <a:lnTo>
                          <a:pt x="65" y="348"/>
                        </a:lnTo>
                        <a:lnTo>
                          <a:pt x="65" y="348"/>
                        </a:lnTo>
                        <a:lnTo>
                          <a:pt x="65" y="348"/>
                        </a:lnTo>
                        <a:lnTo>
                          <a:pt x="65" y="348"/>
                        </a:lnTo>
                        <a:lnTo>
                          <a:pt x="65" y="348"/>
                        </a:lnTo>
                        <a:lnTo>
                          <a:pt x="65" y="346"/>
                        </a:lnTo>
                        <a:lnTo>
                          <a:pt x="65" y="346"/>
                        </a:lnTo>
                        <a:lnTo>
                          <a:pt x="65" y="346"/>
                        </a:lnTo>
                        <a:lnTo>
                          <a:pt x="65" y="344"/>
                        </a:lnTo>
                        <a:lnTo>
                          <a:pt x="65" y="344"/>
                        </a:lnTo>
                        <a:lnTo>
                          <a:pt x="65" y="344"/>
                        </a:lnTo>
                        <a:lnTo>
                          <a:pt x="65" y="342"/>
                        </a:lnTo>
                        <a:lnTo>
                          <a:pt x="65" y="342"/>
                        </a:lnTo>
                        <a:lnTo>
                          <a:pt x="65" y="342"/>
                        </a:lnTo>
                        <a:lnTo>
                          <a:pt x="65" y="341"/>
                        </a:lnTo>
                        <a:lnTo>
                          <a:pt x="65" y="341"/>
                        </a:lnTo>
                        <a:lnTo>
                          <a:pt x="65" y="341"/>
                        </a:lnTo>
                        <a:lnTo>
                          <a:pt x="65" y="341"/>
                        </a:lnTo>
                        <a:lnTo>
                          <a:pt x="65" y="339"/>
                        </a:lnTo>
                        <a:lnTo>
                          <a:pt x="67" y="339"/>
                        </a:lnTo>
                        <a:lnTo>
                          <a:pt x="67" y="339"/>
                        </a:lnTo>
                        <a:lnTo>
                          <a:pt x="67" y="339"/>
                        </a:lnTo>
                        <a:lnTo>
                          <a:pt x="67" y="337"/>
                        </a:lnTo>
                        <a:lnTo>
                          <a:pt x="67" y="337"/>
                        </a:lnTo>
                        <a:lnTo>
                          <a:pt x="67" y="337"/>
                        </a:lnTo>
                        <a:lnTo>
                          <a:pt x="67" y="335"/>
                        </a:lnTo>
                        <a:lnTo>
                          <a:pt x="69" y="335"/>
                        </a:lnTo>
                        <a:lnTo>
                          <a:pt x="69" y="335"/>
                        </a:lnTo>
                        <a:lnTo>
                          <a:pt x="69" y="333"/>
                        </a:lnTo>
                        <a:lnTo>
                          <a:pt x="69" y="333"/>
                        </a:lnTo>
                        <a:lnTo>
                          <a:pt x="69" y="333"/>
                        </a:lnTo>
                        <a:lnTo>
                          <a:pt x="70" y="333"/>
                        </a:lnTo>
                        <a:lnTo>
                          <a:pt x="70" y="333"/>
                        </a:lnTo>
                        <a:lnTo>
                          <a:pt x="70" y="333"/>
                        </a:lnTo>
                        <a:lnTo>
                          <a:pt x="70" y="333"/>
                        </a:lnTo>
                        <a:lnTo>
                          <a:pt x="70" y="331"/>
                        </a:lnTo>
                        <a:lnTo>
                          <a:pt x="70" y="331"/>
                        </a:lnTo>
                        <a:lnTo>
                          <a:pt x="70" y="329"/>
                        </a:lnTo>
                        <a:lnTo>
                          <a:pt x="70" y="329"/>
                        </a:lnTo>
                        <a:lnTo>
                          <a:pt x="70" y="327"/>
                        </a:lnTo>
                        <a:lnTo>
                          <a:pt x="70" y="327"/>
                        </a:lnTo>
                        <a:lnTo>
                          <a:pt x="70" y="327"/>
                        </a:lnTo>
                        <a:lnTo>
                          <a:pt x="70" y="327"/>
                        </a:lnTo>
                        <a:lnTo>
                          <a:pt x="70" y="325"/>
                        </a:lnTo>
                        <a:lnTo>
                          <a:pt x="70" y="325"/>
                        </a:lnTo>
                        <a:lnTo>
                          <a:pt x="70" y="325"/>
                        </a:lnTo>
                        <a:lnTo>
                          <a:pt x="70" y="325"/>
                        </a:lnTo>
                        <a:lnTo>
                          <a:pt x="70" y="325"/>
                        </a:lnTo>
                        <a:lnTo>
                          <a:pt x="70" y="323"/>
                        </a:lnTo>
                        <a:lnTo>
                          <a:pt x="70" y="323"/>
                        </a:lnTo>
                        <a:lnTo>
                          <a:pt x="70" y="323"/>
                        </a:lnTo>
                        <a:lnTo>
                          <a:pt x="70" y="323"/>
                        </a:lnTo>
                        <a:lnTo>
                          <a:pt x="70" y="321"/>
                        </a:lnTo>
                        <a:lnTo>
                          <a:pt x="70" y="321"/>
                        </a:lnTo>
                        <a:lnTo>
                          <a:pt x="70" y="319"/>
                        </a:lnTo>
                        <a:lnTo>
                          <a:pt x="69" y="319"/>
                        </a:lnTo>
                        <a:lnTo>
                          <a:pt x="69" y="319"/>
                        </a:lnTo>
                        <a:lnTo>
                          <a:pt x="70" y="319"/>
                        </a:lnTo>
                        <a:lnTo>
                          <a:pt x="70" y="319"/>
                        </a:lnTo>
                        <a:lnTo>
                          <a:pt x="70" y="318"/>
                        </a:lnTo>
                        <a:lnTo>
                          <a:pt x="70" y="318"/>
                        </a:lnTo>
                        <a:lnTo>
                          <a:pt x="70" y="318"/>
                        </a:lnTo>
                        <a:lnTo>
                          <a:pt x="72" y="318"/>
                        </a:lnTo>
                        <a:lnTo>
                          <a:pt x="72" y="318"/>
                        </a:lnTo>
                        <a:lnTo>
                          <a:pt x="72" y="316"/>
                        </a:lnTo>
                        <a:lnTo>
                          <a:pt x="72" y="316"/>
                        </a:lnTo>
                        <a:lnTo>
                          <a:pt x="74" y="316"/>
                        </a:lnTo>
                        <a:lnTo>
                          <a:pt x="74" y="316"/>
                        </a:lnTo>
                        <a:lnTo>
                          <a:pt x="74" y="314"/>
                        </a:lnTo>
                        <a:lnTo>
                          <a:pt x="72" y="314"/>
                        </a:lnTo>
                        <a:lnTo>
                          <a:pt x="72" y="314"/>
                        </a:lnTo>
                        <a:lnTo>
                          <a:pt x="72" y="312"/>
                        </a:lnTo>
                        <a:lnTo>
                          <a:pt x="74" y="312"/>
                        </a:lnTo>
                        <a:lnTo>
                          <a:pt x="74" y="312"/>
                        </a:lnTo>
                        <a:lnTo>
                          <a:pt x="74" y="310"/>
                        </a:lnTo>
                        <a:lnTo>
                          <a:pt x="74" y="310"/>
                        </a:lnTo>
                        <a:lnTo>
                          <a:pt x="74" y="310"/>
                        </a:lnTo>
                        <a:lnTo>
                          <a:pt x="74" y="310"/>
                        </a:lnTo>
                        <a:lnTo>
                          <a:pt x="74" y="310"/>
                        </a:lnTo>
                        <a:lnTo>
                          <a:pt x="74" y="308"/>
                        </a:lnTo>
                        <a:lnTo>
                          <a:pt x="74" y="308"/>
                        </a:lnTo>
                        <a:lnTo>
                          <a:pt x="74" y="308"/>
                        </a:lnTo>
                        <a:lnTo>
                          <a:pt x="74" y="306"/>
                        </a:lnTo>
                        <a:lnTo>
                          <a:pt x="74" y="306"/>
                        </a:lnTo>
                        <a:lnTo>
                          <a:pt x="74" y="306"/>
                        </a:lnTo>
                        <a:lnTo>
                          <a:pt x="74" y="304"/>
                        </a:lnTo>
                        <a:lnTo>
                          <a:pt x="74" y="304"/>
                        </a:lnTo>
                        <a:lnTo>
                          <a:pt x="74" y="304"/>
                        </a:lnTo>
                        <a:lnTo>
                          <a:pt x="74" y="302"/>
                        </a:lnTo>
                        <a:lnTo>
                          <a:pt x="74" y="302"/>
                        </a:lnTo>
                        <a:lnTo>
                          <a:pt x="74" y="302"/>
                        </a:lnTo>
                        <a:lnTo>
                          <a:pt x="74" y="300"/>
                        </a:lnTo>
                        <a:lnTo>
                          <a:pt x="72" y="300"/>
                        </a:lnTo>
                        <a:lnTo>
                          <a:pt x="72" y="300"/>
                        </a:lnTo>
                        <a:lnTo>
                          <a:pt x="74" y="300"/>
                        </a:lnTo>
                        <a:lnTo>
                          <a:pt x="74" y="300"/>
                        </a:lnTo>
                        <a:lnTo>
                          <a:pt x="74" y="298"/>
                        </a:lnTo>
                        <a:lnTo>
                          <a:pt x="74" y="298"/>
                        </a:lnTo>
                        <a:lnTo>
                          <a:pt x="74" y="297"/>
                        </a:lnTo>
                        <a:lnTo>
                          <a:pt x="74" y="297"/>
                        </a:lnTo>
                        <a:lnTo>
                          <a:pt x="74" y="295"/>
                        </a:lnTo>
                        <a:lnTo>
                          <a:pt x="74" y="295"/>
                        </a:lnTo>
                        <a:lnTo>
                          <a:pt x="72" y="295"/>
                        </a:lnTo>
                        <a:lnTo>
                          <a:pt x="72" y="293"/>
                        </a:lnTo>
                        <a:lnTo>
                          <a:pt x="72" y="293"/>
                        </a:lnTo>
                        <a:lnTo>
                          <a:pt x="74" y="293"/>
                        </a:lnTo>
                        <a:lnTo>
                          <a:pt x="74" y="293"/>
                        </a:lnTo>
                        <a:lnTo>
                          <a:pt x="72" y="293"/>
                        </a:lnTo>
                        <a:lnTo>
                          <a:pt x="72" y="291"/>
                        </a:lnTo>
                        <a:lnTo>
                          <a:pt x="72" y="291"/>
                        </a:lnTo>
                        <a:lnTo>
                          <a:pt x="72" y="289"/>
                        </a:lnTo>
                        <a:lnTo>
                          <a:pt x="72" y="289"/>
                        </a:lnTo>
                        <a:lnTo>
                          <a:pt x="72" y="287"/>
                        </a:lnTo>
                        <a:lnTo>
                          <a:pt x="72" y="287"/>
                        </a:lnTo>
                        <a:lnTo>
                          <a:pt x="72" y="287"/>
                        </a:lnTo>
                        <a:lnTo>
                          <a:pt x="72" y="285"/>
                        </a:lnTo>
                        <a:lnTo>
                          <a:pt x="72" y="285"/>
                        </a:lnTo>
                        <a:lnTo>
                          <a:pt x="72" y="285"/>
                        </a:lnTo>
                        <a:lnTo>
                          <a:pt x="72" y="283"/>
                        </a:lnTo>
                        <a:lnTo>
                          <a:pt x="70" y="283"/>
                        </a:lnTo>
                        <a:lnTo>
                          <a:pt x="70" y="283"/>
                        </a:lnTo>
                        <a:lnTo>
                          <a:pt x="70" y="281"/>
                        </a:lnTo>
                        <a:lnTo>
                          <a:pt x="70" y="281"/>
                        </a:lnTo>
                        <a:lnTo>
                          <a:pt x="70" y="281"/>
                        </a:lnTo>
                        <a:lnTo>
                          <a:pt x="70" y="279"/>
                        </a:lnTo>
                        <a:lnTo>
                          <a:pt x="70" y="279"/>
                        </a:lnTo>
                        <a:lnTo>
                          <a:pt x="70" y="279"/>
                        </a:lnTo>
                        <a:lnTo>
                          <a:pt x="70" y="277"/>
                        </a:lnTo>
                        <a:lnTo>
                          <a:pt x="70" y="277"/>
                        </a:lnTo>
                        <a:lnTo>
                          <a:pt x="70" y="277"/>
                        </a:lnTo>
                        <a:lnTo>
                          <a:pt x="70" y="275"/>
                        </a:lnTo>
                        <a:lnTo>
                          <a:pt x="70" y="275"/>
                        </a:lnTo>
                        <a:lnTo>
                          <a:pt x="70" y="275"/>
                        </a:lnTo>
                        <a:lnTo>
                          <a:pt x="70" y="274"/>
                        </a:lnTo>
                        <a:lnTo>
                          <a:pt x="70" y="274"/>
                        </a:lnTo>
                        <a:lnTo>
                          <a:pt x="70" y="272"/>
                        </a:lnTo>
                        <a:lnTo>
                          <a:pt x="70" y="272"/>
                        </a:lnTo>
                        <a:lnTo>
                          <a:pt x="70" y="272"/>
                        </a:lnTo>
                        <a:lnTo>
                          <a:pt x="70" y="270"/>
                        </a:lnTo>
                        <a:lnTo>
                          <a:pt x="70" y="270"/>
                        </a:lnTo>
                        <a:lnTo>
                          <a:pt x="70" y="268"/>
                        </a:lnTo>
                        <a:lnTo>
                          <a:pt x="70" y="268"/>
                        </a:lnTo>
                        <a:lnTo>
                          <a:pt x="70" y="268"/>
                        </a:lnTo>
                        <a:lnTo>
                          <a:pt x="70" y="268"/>
                        </a:lnTo>
                        <a:lnTo>
                          <a:pt x="70" y="266"/>
                        </a:lnTo>
                        <a:lnTo>
                          <a:pt x="70" y="266"/>
                        </a:lnTo>
                        <a:lnTo>
                          <a:pt x="70" y="264"/>
                        </a:lnTo>
                        <a:lnTo>
                          <a:pt x="70" y="264"/>
                        </a:lnTo>
                        <a:lnTo>
                          <a:pt x="70" y="262"/>
                        </a:lnTo>
                        <a:lnTo>
                          <a:pt x="70" y="262"/>
                        </a:lnTo>
                        <a:lnTo>
                          <a:pt x="70" y="262"/>
                        </a:lnTo>
                        <a:lnTo>
                          <a:pt x="70" y="260"/>
                        </a:lnTo>
                        <a:lnTo>
                          <a:pt x="70" y="260"/>
                        </a:lnTo>
                        <a:lnTo>
                          <a:pt x="72" y="260"/>
                        </a:lnTo>
                        <a:lnTo>
                          <a:pt x="72" y="260"/>
                        </a:lnTo>
                        <a:lnTo>
                          <a:pt x="72" y="260"/>
                        </a:lnTo>
                        <a:lnTo>
                          <a:pt x="72" y="262"/>
                        </a:lnTo>
                        <a:lnTo>
                          <a:pt x="74" y="262"/>
                        </a:lnTo>
                        <a:lnTo>
                          <a:pt x="74" y="260"/>
                        </a:lnTo>
                        <a:lnTo>
                          <a:pt x="74" y="260"/>
                        </a:lnTo>
                        <a:lnTo>
                          <a:pt x="74" y="260"/>
                        </a:lnTo>
                        <a:lnTo>
                          <a:pt x="74" y="260"/>
                        </a:lnTo>
                        <a:lnTo>
                          <a:pt x="74" y="260"/>
                        </a:lnTo>
                        <a:lnTo>
                          <a:pt x="76" y="260"/>
                        </a:lnTo>
                        <a:lnTo>
                          <a:pt x="76" y="258"/>
                        </a:lnTo>
                        <a:lnTo>
                          <a:pt x="76" y="258"/>
                        </a:lnTo>
                        <a:lnTo>
                          <a:pt x="76" y="256"/>
                        </a:lnTo>
                        <a:lnTo>
                          <a:pt x="74" y="256"/>
                        </a:lnTo>
                        <a:lnTo>
                          <a:pt x="74" y="256"/>
                        </a:lnTo>
                        <a:lnTo>
                          <a:pt x="76" y="256"/>
                        </a:lnTo>
                        <a:lnTo>
                          <a:pt x="76" y="254"/>
                        </a:lnTo>
                        <a:lnTo>
                          <a:pt x="76" y="254"/>
                        </a:lnTo>
                        <a:lnTo>
                          <a:pt x="76" y="254"/>
                        </a:lnTo>
                        <a:lnTo>
                          <a:pt x="76" y="254"/>
                        </a:lnTo>
                        <a:lnTo>
                          <a:pt x="78" y="254"/>
                        </a:lnTo>
                        <a:lnTo>
                          <a:pt x="78" y="252"/>
                        </a:lnTo>
                        <a:lnTo>
                          <a:pt x="78" y="252"/>
                        </a:lnTo>
                        <a:lnTo>
                          <a:pt x="76" y="252"/>
                        </a:lnTo>
                        <a:lnTo>
                          <a:pt x="76" y="252"/>
                        </a:lnTo>
                        <a:lnTo>
                          <a:pt x="76" y="252"/>
                        </a:lnTo>
                        <a:lnTo>
                          <a:pt x="76" y="251"/>
                        </a:lnTo>
                        <a:lnTo>
                          <a:pt x="76" y="251"/>
                        </a:lnTo>
                        <a:lnTo>
                          <a:pt x="76" y="251"/>
                        </a:lnTo>
                        <a:lnTo>
                          <a:pt x="76" y="249"/>
                        </a:lnTo>
                        <a:lnTo>
                          <a:pt x="76" y="249"/>
                        </a:lnTo>
                        <a:lnTo>
                          <a:pt x="76" y="247"/>
                        </a:lnTo>
                        <a:lnTo>
                          <a:pt x="76" y="247"/>
                        </a:lnTo>
                        <a:lnTo>
                          <a:pt x="76" y="245"/>
                        </a:lnTo>
                        <a:lnTo>
                          <a:pt x="76" y="245"/>
                        </a:lnTo>
                        <a:lnTo>
                          <a:pt x="76" y="245"/>
                        </a:lnTo>
                        <a:lnTo>
                          <a:pt x="76" y="245"/>
                        </a:lnTo>
                        <a:lnTo>
                          <a:pt x="76" y="245"/>
                        </a:lnTo>
                        <a:lnTo>
                          <a:pt x="76" y="245"/>
                        </a:lnTo>
                        <a:lnTo>
                          <a:pt x="76" y="243"/>
                        </a:lnTo>
                        <a:lnTo>
                          <a:pt x="76" y="243"/>
                        </a:lnTo>
                        <a:lnTo>
                          <a:pt x="76" y="243"/>
                        </a:lnTo>
                        <a:lnTo>
                          <a:pt x="76" y="241"/>
                        </a:lnTo>
                        <a:lnTo>
                          <a:pt x="74" y="241"/>
                        </a:lnTo>
                        <a:lnTo>
                          <a:pt x="74" y="241"/>
                        </a:lnTo>
                        <a:lnTo>
                          <a:pt x="74" y="241"/>
                        </a:lnTo>
                        <a:lnTo>
                          <a:pt x="72" y="241"/>
                        </a:lnTo>
                        <a:lnTo>
                          <a:pt x="72" y="241"/>
                        </a:lnTo>
                        <a:lnTo>
                          <a:pt x="72" y="239"/>
                        </a:lnTo>
                        <a:lnTo>
                          <a:pt x="74" y="239"/>
                        </a:lnTo>
                        <a:lnTo>
                          <a:pt x="74" y="239"/>
                        </a:lnTo>
                        <a:lnTo>
                          <a:pt x="74" y="237"/>
                        </a:lnTo>
                        <a:lnTo>
                          <a:pt x="74" y="237"/>
                        </a:lnTo>
                        <a:lnTo>
                          <a:pt x="74" y="237"/>
                        </a:lnTo>
                        <a:lnTo>
                          <a:pt x="74" y="237"/>
                        </a:lnTo>
                        <a:lnTo>
                          <a:pt x="72" y="237"/>
                        </a:lnTo>
                        <a:lnTo>
                          <a:pt x="72" y="237"/>
                        </a:lnTo>
                        <a:lnTo>
                          <a:pt x="72" y="237"/>
                        </a:lnTo>
                        <a:lnTo>
                          <a:pt x="72" y="235"/>
                        </a:lnTo>
                        <a:lnTo>
                          <a:pt x="72" y="235"/>
                        </a:lnTo>
                        <a:lnTo>
                          <a:pt x="74" y="235"/>
                        </a:lnTo>
                        <a:lnTo>
                          <a:pt x="74" y="235"/>
                        </a:lnTo>
                        <a:lnTo>
                          <a:pt x="74" y="233"/>
                        </a:lnTo>
                        <a:lnTo>
                          <a:pt x="74" y="233"/>
                        </a:lnTo>
                        <a:lnTo>
                          <a:pt x="74" y="231"/>
                        </a:lnTo>
                        <a:lnTo>
                          <a:pt x="74" y="231"/>
                        </a:lnTo>
                        <a:lnTo>
                          <a:pt x="74" y="231"/>
                        </a:lnTo>
                        <a:lnTo>
                          <a:pt x="74" y="231"/>
                        </a:lnTo>
                        <a:lnTo>
                          <a:pt x="76" y="231"/>
                        </a:lnTo>
                        <a:lnTo>
                          <a:pt x="76" y="229"/>
                        </a:lnTo>
                        <a:lnTo>
                          <a:pt x="76" y="229"/>
                        </a:lnTo>
                        <a:lnTo>
                          <a:pt x="76" y="229"/>
                        </a:lnTo>
                        <a:lnTo>
                          <a:pt x="76" y="229"/>
                        </a:lnTo>
                        <a:lnTo>
                          <a:pt x="76" y="229"/>
                        </a:lnTo>
                        <a:lnTo>
                          <a:pt x="76" y="228"/>
                        </a:lnTo>
                        <a:lnTo>
                          <a:pt x="76" y="228"/>
                        </a:lnTo>
                        <a:lnTo>
                          <a:pt x="76" y="226"/>
                        </a:lnTo>
                        <a:lnTo>
                          <a:pt x="78" y="226"/>
                        </a:lnTo>
                        <a:lnTo>
                          <a:pt x="78" y="226"/>
                        </a:lnTo>
                        <a:lnTo>
                          <a:pt x="78" y="224"/>
                        </a:lnTo>
                        <a:lnTo>
                          <a:pt x="78" y="224"/>
                        </a:lnTo>
                        <a:lnTo>
                          <a:pt x="78" y="224"/>
                        </a:lnTo>
                        <a:lnTo>
                          <a:pt x="80" y="224"/>
                        </a:lnTo>
                        <a:lnTo>
                          <a:pt x="80" y="222"/>
                        </a:lnTo>
                        <a:lnTo>
                          <a:pt x="80" y="222"/>
                        </a:lnTo>
                        <a:lnTo>
                          <a:pt x="78" y="222"/>
                        </a:lnTo>
                        <a:lnTo>
                          <a:pt x="78" y="220"/>
                        </a:lnTo>
                        <a:lnTo>
                          <a:pt x="80" y="220"/>
                        </a:lnTo>
                        <a:lnTo>
                          <a:pt x="80" y="220"/>
                        </a:lnTo>
                        <a:lnTo>
                          <a:pt x="80" y="220"/>
                        </a:lnTo>
                        <a:lnTo>
                          <a:pt x="80" y="218"/>
                        </a:lnTo>
                        <a:lnTo>
                          <a:pt x="80" y="218"/>
                        </a:lnTo>
                        <a:lnTo>
                          <a:pt x="80" y="216"/>
                        </a:lnTo>
                        <a:lnTo>
                          <a:pt x="80" y="216"/>
                        </a:lnTo>
                        <a:lnTo>
                          <a:pt x="80" y="216"/>
                        </a:lnTo>
                        <a:lnTo>
                          <a:pt x="80" y="214"/>
                        </a:lnTo>
                        <a:lnTo>
                          <a:pt x="80" y="214"/>
                        </a:lnTo>
                        <a:lnTo>
                          <a:pt x="80" y="212"/>
                        </a:lnTo>
                        <a:lnTo>
                          <a:pt x="80" y="212"/>
                        </a:lnTo>
                        <a:lnTo>
                          <a:pt x="80" y="212"/>
                        </a:lnTo>
                        <a:lnTo>
                          <a:pt x="80" y="212"/>
                        </a:lnTo>
                        <a:lnTo>
                          <a:pt x="80" y="210"/>
                        </a:lnTo>
                        <a:lnTo>
                          <a:pt x="82" y="210"/>
                        </a:lnTo>
                        <a:lnTo>
                          <a:pt x="82" y="210"/>
                        </a:lnTo>
                        <a:lnTo>
                          <a:pt x="82" y="208"/>
                        </a:lnTo>
                        <a:lnTo>
                          <a:pt x="82" y="208"/>
                        </a:lnTo>
                        <a:lnTo>
                          <a:pt x="82" y="208"/>
                        </a:lnTo>
                        <a:lnTo>
                          <a:pt x="82" y="206"/>
                        </a:lnTo>
                        <a:lnTo>
                          <a:pt x="82" y="206"/>
                        </a:lnTo>
                        <a:lnTo>
                          <a:pt x="84" y="206"/>
                        </a:lnTo>
                        <a:lnTo>
                          <a:pt x="84" y="206"/>
                        </a:lnTo>
                        <a:lnTo>
                          <a:pt x="84" y="206"/>
                        </a:lnTo>
                        <a:lnTo>
                          <a:pt x="84" y="205"/>
                        </a:lnTo>
                        <a:lnTo>
                          <a:pt x="84" y="205"/>
                        </a:lnTo>
                        <a:lnTo>
                          <a:pt x="84" y="205"/>
                        </a:lnTo>
                        <a:lnTo>
                          <a:pt x="84" y="205"/>
                        </a:lnTo>
                        <a:lnTo>
                          <a:pt x="84" y="203"/>
                        </a:lnTo>
                        <a:lnTo>
                          <a:pt x="84" y="203"/>
                        </a:lnTo>
                        <a:lnTo>
                          <a:pt x="82" y="203"/>
                        </a:lnTo>
                        <a:lnTo>
                          <a:pt x="82" y="201"/>
                        </a:lnTo>
                        <a:lnTo>
                          <a:pt x="84" y="201"/>
                        </a:lnTo>
                        <a:lnTo>
                          <a:pt x="84" y="201"/>
                        </a:lnTo>
                        <a:lnTo>
                          <a:pt x="82" y="201"/>
                        </a:lnTo>
                        <a:lnTo>
                          <a:pt x="82" y="199"/>
                        </a:lnTo>
                        <a:lnTo>
                          <a:pt x="82" y="199"/>
                        </a:lnTo>
                        <a:lnTo>
                          <a:pt x="82" y="197"/>
                        </a:lnTo>
                        <a:lnTo>
                          <a:pt x="82" y="197"/>
                        </a:lnTo>
                        <a:lnTo>
                          <a:pt x="84" y="197"/>
                        </a:lnTo>
                        <a:lnTo>
                          <a:pt x="84" y="197"/>
                        </a:lnTo>
                        <a:lnTo>
                          <a:pt x="84" y="197"/>
                        </a:lnTo>
                        <a:lnTo>
                          <a:pt x="86" y="197"/>
                        </a:lnTo>
                        <a:lnTo>
                          <a:pt x="86" y="195"/>
                        </a:lnTo>
                        <a:lnTo>
                          <a:pt x="86" y="195"/>
                        </a:lnTo>
                        <a:lnTo>
                          <a:pt x="86" y="195"/>
                        </a:lnTo>
                        <a:lnTo>
                          <a:pt x="86" y="193"/>
                        </a:lnTo>
                        <a:lnTo>
                          <a:pt x="86" y="193"/>
                        </a:lnTo>
                        <a:lnTo>
                          <a:pt x="86" y="191"/>
                        </a:lnTo>
                        <a:lnTo>
                          <a:pt x="86" y="191"/>
                        </a:lnTo>
                        <a:lnTo>
                          <a:pt x="86" y="189"/>
                        </a:lnTo>
                        <a:lnTo>
                          <a:pt x="86" y="189"/>
                        </a:lnTo>
                        <a:lnTo>
                          <a:pt x="86" y="189"/>
                        </a:lnTo>
                        <a:lnTo>
                          <a:pt x="86" y="189"/>
                        </a:lnTo>
                        <a:lnTo>
                          <a:pt x="86" y="187"/>
                        </a:lnTo>
                        <a:lnTo>
                          <a:pt x="88" y="187"/>
                        </a:lnTo>
                        <a:lnTo>
                          <a:pt x="88" y="187"/>
                        </a:lnTo>
                        <a:lnTo>
                          <a:pt x="88" y="185"/>
                        </a:lnTo>
                        <a:lnTo>
                          <a:pt x="88" y="185"/>
                        </a:lnTo>
                        <a:lnTo>
                          <a:pt x="88" y="185"/>
                        </a:lnTo>
                        <a:lnTo>
                          <a:pt x="88" y="185"/>
                        </a:lnTo>
                        <a:lnTo>
                          <a:pt x="88" y="183"/>
                        </a:lnTo>
                        <a:lnTo>
                          <a:pt x="88" y="183"/>
                        </a:lnTo>
                        <a:lnTo>
                          <a:pt x="88" y="183"/>
                        </a:lnTo>
                        <a:lnTo>
                          <a:pt x="88" y="182"/>
                        </a:lnTo>
                        <a:lnTo>
                          <a:pt x="88" y="182"/>
                        </a:lnTo>
                        <a:lnTo>
                          <a:pt x="88" y="182"/>
                        </a:lnTo>
                        <a:lnTo>
                          <a:pt x="88" y="180"/>
                        </a:lnTo>
                        <a:lnTo>
                          <a:pt x="88" y="180"/>
                        </a:lnTo>
                        <a:lnTo>
                          <a:pt x="88" y="178"/>
                        </a:lnTo>
                        <a:lnTo>
                          <a:pt x="88" y="178"/>
                        </a:lnTo>
                        <a:lnTo>
                          <a:pt x="88" y="176"/>
                        </a:lnTo>
                        <a:lnTo>
                          <a:pt x="88" y="176"/>
                        </a:lnTo>
                        <a:lnTo>
                          <a:pt x="88" y="176"/>
                        </a:lnTo>
                        <a:lnTo>
                          <a:pt x="88" y="174"/>
                        </a:lnTo>
                        <a:lnTo>
                          <a:pt x="88" y="174"/>
                        </a:lnTo>
                        <a:lnTo>
                          <a:pt x="88" y="172"/>
                        </a:lnTo>
                        <a:lnTo>
                          <a:pt x="88" y="172"/>
                        </a:lnTo>
                        <a:lnTo>
                          <a:pt x="88" y="172"/>
                        </a:lnTo>
                        <a:lnTo>
                          <a:pt x="88" y="172"/>
                        </a:lnTo>
                        <a:lnTo>
                          <a:pt x="88" y="172"/>
                        </a:lnTo>
                        <a:lnTo>
                          <a:pt x="88" y="170"/>
                        </a:lnTo>
                        <a:lnTo>
                          <a:pt x="88" y="170"/>
                        </a:lnTo>
                        <a:lnTo>
                          <a:pt x="88" y="168"/>
                        </a:lnTo>
                        <a:lnTo>
                          <a:pt x="88" y="168"/>
                        </a:lnTo>
                        <a:lnTo>
                          <a:pt x="88" y="168"/>
                        </a:lnTo>
                        <a:lnTo>
                          <a:pt x="88" y="166"/>
                        </a:lnTo>
                        <a:lnTo>
                          <a:pt x="88" y="166"/>
                        </a:lnTo>
                        <a:lnTo>
                          <a:pt x="88" y="166"/>
                        </a:lnTo>
                        <a:lnTo>
                          <a:pt x="88" y="164"/>
                        </a:lnTo>
                        <a:lnTo>
                          <a:pt x="88" y="164"/>
                        </a:lnTo>
                        <a:lnTo>
                          <a:pt x="88" y="164"/>
                        </a:lnTo>
                        <a:lnTo>
                          <a:pt x="90" y="164"/>
                        </a:lnTo>
                        <a:lnTo>
                          <a:pt x="90" y="164"/>
                        </a:lnTo>
                        <a:lnTo>
                          <a:pt x="90" y="162"/>
                        </a:lnTo>
                        <a:lnTo>
                          <a:pt x="92" y="162"/>
                        </a:lnTo>
                        <a:lnTo>
                          <a:pt x="92" y="162"/>
                        </a:lnTo>
                        <a:lnTo>
                          <a:pt x="92" y="160"/>
                        </a:lnTo>
                        <a:lnTo>
                          <a:pt x="92" y="160"/>
                        </a:lnTo>
                        <a:lnTo>
                          <a:pt x="92" y="160"/>
                        </a:lnTo>
                        <a:lnTo>
                          <a:pt x="92" y="160"/>
                        </a:lnTo>
                        <a:lnTo>
                          <a:pt x="92" y="159"/>
                        </a:lnTo>
                        <a:lnTo>
                          <a:pt x="92" y="159"/>
                        </a:lnTo>
                        <a:lnTo>
                          <a:pt x="92" y="157"/>
                        </a:lnTo>
                        <a:lnTo>
                          <a:pt x="92" y="157"/>
                        </a:lnTo>
                        <a:lnTo>
                          <a:pt x="92" y="157"/>
                        </a:lnTo>
                        <a:lnTo>
                          <a:pt x="92" y="157"/>
                        </a:lnTo>
                        <a:lnTo>
                          <a:pt x="92" y="157"/>
                        </a:lnTo>
                        <a:lnTo>
                          <a:pt x="92" y="155"/>
                        </a:lnTo>
                        <a:lnTo>
                          <a:pt x="92" y="155"/>
                        </a:lnTo>
                        <a:lnTo>
                          <a:pt x="92" y="155"/>
                        </a:lnTo>
                        <a:lnTo>
                          <a:pt x="92" y="153"/>
                        </a:lnTo>
                        <a:lnTo>
                          <a:pt x="92" y="153"/>
                        </a:lnTo>
                        <a:lnTo>
                          <a:pt x="92" y="153"/>
                        </a:lnTo>
                        <a:lnTo>
                          <a:pt x="92" y="151"/>
                        </a:lnTo>
                        <a:lnTo>
                          <a:pt x="92" y="151"/>
                        </a:lnTo>
                        <a:lnTo>
                          <a:pt x="90" y="151"/>
                        </a:lnTo>
                        <a:lnTo>
                          <a:pt x="90" y="149"/>
                        </a:lnTo>
                        <a:lnTo>
                          <a:pt x="90" y="149"/>
                        </a:lnTo>
                        <a:lnTo>
                          <a:pt x="90" y="149"/>
                        </a:lnTo>
                        <a:lnTo>
                          <a:pt x="90" y="147"/>
                        </a:lnTo>
                        <a:lnTo>
                          <a:pt x="90" y="147"/>
                        </a:lnTo>
                        <a:lnTo>
                          <a:pt x="90" y="145"/>
                        </a:lnTo>
                        <a:lnTo>
                          <a:pt x="90" y="145"/>
                        </a:lnTo>
                        <a:lnTo>
                          <a:pt x="90" y="143"/>
                        </a:lnTo>
                        <a:lnTo>
                          <a:pt x="90" y="143"/>
                        </a:lnTo>
                        <a:lnTo>
                          <a:pt x="90" y="141"/>
                        </a:lnTo>
                        <a:lnTo>
                          <a:pt x="90" y="141"/>
                        </a:lnTo>
                        <a:lnTo>
                          <a:pt x="90" y="141"/>
                        </a:lnTo>
                        <a:lnTo>
                          <a:pt x="90" y="139"/>
                        </a:lnTo>
                        <a:lnTo>
                          <a:pt x="90" y="139"/>
                        </a:lnTo>
                        <a:lnTo>
                          <a:pt x="92" y="139"/>
                        </a:lnTo>
                        <a:lnTo>
                          <a:pt x="92" y="138"/>
                        </a:lnTo>
                        <a:lnTo>
                          <a:pt x="92" y="138"/>
                        </a:lnTo>
                        <a:lnTo>
                          <a:pt x="92" y="136"/>
                        </a:lnTo>
                        <a:lnTo>
                          <a:pt x="92" y="136"/>
                        </a:lnTo>
                        <a:lnTo>
                          <a:pt x="92" y="134"/>
                        </a:lnTo>
                        <a:lnTo>
                          <a:pt x="92" y="134"/>
                        </a:lnTo>
                        <a:lnTo>
                          <a:pt x="92" y="132"/>
                        </a:lnTo>
                        <a:lnTo>
                          <a:pt x="92" y="132"/>
                        </a:lnTo>
                        <a:lnTo>
                          <a:pt x="92" y="132"/>
                        </a:lnTo>
                        <a:lnTo>
                          <a:pt x="92" y="130"/>
                        </a:lnTo>
                        <a:lnTo>
                          <a:pt x="92" y="130"/>
                        </a:lnTo>
                        <a:lnTo>
                          <a:pt x="92" y="130"/>
                        </a:lnTo>
                        <a:lnTo>
                          <a:pt x="92" y="128"/>
                        </a:lnTo>
                        <a:lnTo>
                          <a:pt x="92" y="128"/>
                        </a:lnTo>
                        <a:lnTo>
                          <a:pt x="92" y="128"/>
                        </a:lnTo>
                        <a:lnTo>
                          <a:pt x="92" y="126"/>
                        </a:lnTo>
                        <a:lnTo>
                          <a:pt x="92" y="126"/>
                        </a:lnTo>
                        <a:lnTo>
                          <a:pt x="93" y="126"/>
                        </a:lnTo>
                        <a:lnTo>
                          <a:pt x="93" y="124"/>
                        </a:lnTo>
                        <a:lnTo>
                          <a:pt x="93" y="124"/>
                        </a:lnTo>
                        <a:lnTo>
                          <a:pt x="93" y="124"/>
                        </a:lnTo>
                        <a:lnTo>
                          <a:pt x="92" y="124"/>
                        </a:lnTo>
                        <a:lnTo>
                          <a:pt x="92" y="122"/>
                        </a:lnTo>
                        <a:lnTo>
                          <a:pt x="92" y="122"/>
                        </a:lnTo>
                        <a:lnTo>
                          <a:pt x="92" y="124"/>
                        </a:lnTo>
                        <a:lnTo>
                          <a:pt x="92" y="124"/>
                        </a:lnTo>
                        <a:lnTo>
                          <a:pt x="90" y="124"/>
                        </a:lnTo>
                        <a:lnTo>
                          <a:pt x="90" y="124"/>
                        </a:lnTo>
                        <a:lnTo>
                          <a:pt x="90" y="122"/>
                        </a:lnTo>
                        <a:lnTo>
                          <a:pt x="90" y="122"/>
                        </a:lnTo>
                        <a:lnTo>
                          <a:pt x="90" y="120"/>
                        </a:lnTo>
                        <a:lnTo>
                          <a:pt x="90" y="120"/>
                        </a:lnTo>
                        <a:lnTo>
                          <a:pt x="90" y="118"/>
                        </a:lnTo>
                        <a:lnTo>
                          <a:pt x="90" y="118"/>
                        </a:lnTo>
                        <a:lnTo>
                          <a:pt x="90" y="116"/>
                        </a:lnTo>
                        <a:lnTo>
                          <a:pt x="90" y="116"/>
                        </a:lnTo>
                        <a:lnTo>
                          <a:pt x="90" y="116"/>
                        </a:lnTo>
                        <a:lnTo>
                          <a:pt x="90" y="116"/>
                        </a:lnTo>
                        <a:lnTo>
                          <a:pt x="90" y="115"/>
                        </a:lnTo>
                        <a:lnTo>
                          <a:pt x="90" y="115"/>
                        </a:lnTo>
                        <a:lnTo>
                          <a:pt x="90" y="113"/>
                        </a:lnTo>
                        <a:lnTo>
                          <a:pt x="92" y="113"/>
                        </a:lnTo>
                        <a:lnTo>
                          <a:pt x="92" y="113"/>
                        </a:lnTo>
                        <a:lnTo>
                          <a:pt x="92" y="113"/>
                        </a:lnTo>
                        <a:lnTo>
                          <a:pt x="92" y="113"/>
                        </a:lnTo>
                        <a:lnTo>
                          <a:pt x="92" y="113"/>
                        </a:lnTo>
                        <a:lnTo>
                          <a:pt x="92" y="115"/>
                        </a:lnTo>
                        <a:lnTo>
                          <a:pt x="93" y="115"/>
                        </a:lnTo>
                        <a:lnTo>
                          <a:pt x="93" y="113"/>
                        </a:lnTo>
                        <a:lnTo>
                          <a:pt x="93" y="113"/>
                        </a:lnTo>
                        <a:lnTo>
                          <a:pt x="93" y="113"/>
                        </a:lnTo>
                        <a:lnTo>
                          <a:pt x="93" y="113"/>
                        </a:lnTo>
                        <a:lnTo>
                          <a:pt x="93" y="111"/>
                        </a:lnTo>
                        <a:lnTo>
                          <a:pt x="93" y="111"/>
                        </a:lnTo>
                        <a:lnTo>
                          <a:pt x="93" y="109"/>
                        </a:lnTo>
                        <a:lnTo>
                          <a:pt x="93" y="109"/>
                        </a:lnTo>
                        <a:lnTo>
                          <a:pt x="93" y="109"/>
                        </a:lnTo>
                        <a:lnTo>
                          <a:pt x="93" y="107"/>
                        </a:lnTo>
                        <a:lnTo>
                          <a:pt x="93" y="107"/>
                        </a:lnTo>
                        <a:lnTo>
                          <a:pt x="95" y="107"/>
                        </a:lnTo>
                        <a:lnTo>
                          <a:pt x="95" y="105"/>
                        </a:lnTo>
                        <a:lnTo>
                          <a:pt x="95" y="105"/>
                        </a:lnTo>
                        <a:lnTo>
                          <a:pt x="95" y="103"/>
                        </a:lnTo>
                        <a:lnTo>
                          <a:pt x="95" y="103"/>
                        </a:lnTo>
                        <a:lnTo>
                          <a:pt x="95" y="101"/>
                        </a:lnTo>
                        <a:lnTo>
                          <a:pt x="95" y="101"/>
                        </a:lnTo>
                        <a:lnTo>
                          <a:pt x="95" y="101"/>
                        </a:lnTo>
                        <a:lnTo>
                          <a:pt x="95" y="99"/>
                        </a:lnTo>
                        <a:lnTo>
                          <a:pt x="95" y="99"/>
                        </a:lnTo>
                        <a:lnTo>
                          <a:pt x="95" y="99"/>
                        </a:lnTo>
                        <a:lnTo>
                          <a:pt x="95" y="97"/>
                        </a:lnTo>
                        <a:lnTo>
                          <a:pt x="95" y="97"/>
                        </a:lnTo>
                        <a:lnTo>
                          <a:pt x="95" y="95"/>
                        </a:lnTo>
                        <a:lnTo>
                          <a:pt x="95" y="95"/>
                        </a:lnTo>
                        <a:lnTo>
                          <a:pt x="95" y="93"/>
                        </a:lnTo>
                        <a:lnTo>
                          <a:pt x="95" y="93"/>
                        </a:lnTo>
                        <a:lnTo>
                          <a:pt x="97" y="93"/>
                        </a:lnTo>
                        <a:lnTo>
                          <a:pt x="97" y="93"/>
                        </a:lnTo>
                        <a:lnTo>
                          <a:pt x="97" y="92"/>
                        </a:lnTo>
                        <a:lnTo>
                          <a:pt x="97" y="92"/>
                        </a:lnTo>
                        <a:lnTo>
                          <a:pt x="97" y="90"/>
                        </a:lnTo>
                        <a:lnTo>
                          <a:pt x="97" y="90"/>
                        </a:lnTo>
                        <a:lnTo>
                          <a:pt x="97" y="90"/>
                        </a:lnTo>
                        <a:lnTo>
                          <a:pt x="97" y="88"/>
                        </a:lnTo>
                        <a:lnTo>
                          <a:pt x="97" y="88"/>
                        </a:lnTo>
                        <a:lnTo>
                          <a:pt x="97" y="86"/>
                        </a:lnTo>
                        <a:lnTo>
                          <a:pt x="97" y="86"/>
                        </a:lnTo>
                        <a:lnTo>
                          <a:pt x="97" y="86"/>
                        </a:lnTo>
                        <a:lnTo>
                          <a:pt x="97" y="84"/>
                        </a:lnTo>
                        <a:lnTo>
                          <a:pt x="97" y="84"/>
                        </a:lnTo>
                        <a:lnTo>
                          <a:pt x="97" y="84"/>
                        </a:lnTo>
                        <a:lnTo>
                          <a:pt x="97" y="82"/>
                        </a:lnTo>
                        <a:lnTo>
                          <a:pt x="97" y="82"/>
                        </a:lnTo>
                        <a:lnTo>
                          <a:pt x="99" y="82"/>
                        </a:lnTo>
                        <a:lnTo>
                          <a:pt x="99" y="80"/>
                        </a:lnTo>
                        <a:lnTo>
                          <a:pt x="99" y="80"/>
                        </a:lnTo>
                        <a:lnTo>
                          <a:pt x="97" y="80"/>
                        </a:lnTo>
                        <a:lnTo>
                          <a:pt x="97" y="78"/>
                        </a:lnTo>
                        <a:lnTo>
                          <a:pt x="97" y="78"/>
                        </a:lnTo>
                        <a:lnTo>
                          <a:pt x="97" y="76"/>
                        </a:lnTo>
                        <a:lnTo>
                          <a:pt x="97" y="76"/>
                        </a:lnTo>
                        <a:lnTo>
                          <a:pt x="97" y="76"/>
                        </a:lnTo>
                        <a:lnTo>
                          <a:pt x="97" y="74"/>
                        </a:lnTo>
                        <a:lnTo>
                          <a:pt x="97" y="74"/>
                        </a:lnTo>
                        <a:lnTo>
                          <a:pt x="97" y="74"/>
                        </a:lnTo>
                        <a:lnTo>
                          <a:pt x="97" y="72"/>
                        </a:lnTo>
                        <a:lnTo>
                          <a:pt x="97" y="72"/>
                        </a:lnTo>
                        <a:lnTo>
                          <a:pt x="97" y="72"/>
                        </a:lnTo>
                        <a:lnTo>
                          <a:pt x="97" y="70"/>
                        </a:lnTo>
                        <a:lnTo>
                          <a:pt x="97" y="70"/>
                        </a:lnTo>
                        <a:lnTo>
                          <a:pt x="97" y="70"/>
                        </a:lnTo>
                        <a:lnTo>
                          <a:pt x="97" y="69"/>
                        </a:lnTo>
                        <a:lnTo>
                          <a:pt x="97" y="69"/>
                        </a:lnTo>
                        <a:lnTo>
                          <a:pt x="97" y="69"/>
                        </a:lnTo>
                        <a:lnTo>
                          <a:pt x="97" y="69"/>
                        </a:lnTo>
                        <a:lnTo>
                          <a:pt x="97" y="67"/>
                        </a:lnTo>
                        <a:lnTo>
                          <a:pt x="97" y="67"/>
                        </a:lnTo>
                        <a:lnTo>
                          <a:pt x="97" y="65"/>
                        </a:lnTo>
                        <a:lnTo>
                          <a:pt x="97" y="65"/>
                        </a:lnTo>
                        <a:lnTo>
                          <a:pt x="97" y="63"/>
                        </a:lnTo>
                        <a:lnTo>
                          <a:pt x="97" y="63"/>
                        </a:lnTo>
                        <a:lnTo>
                          <a:pt x="97" y="61"/>
                        </a:lnTo>
                        <a:lnTo>
                          <a:pt x="97" y="61"/>
                        </a:lnTo>
                        <a:lnTo>
                          <a:pt x="97" y="61"/>
                        </a:lnTo>
                        <a:lnTo>
                          <a:pt x="97" y="59"/>
                        </a:lnTo>
                        <a:lnTo>
                          <a:pt x="97" y="59"/>
                        </a:lnTo>
                        <a:lnTo>
                          <a:pt x="97" y="57"/>
                        </a:lnTo>
                        <a:lnTo>
                          <a:pt x="97" y="57"/>
                        </a:lnTo>
                        <a:lnTo>
                          <a:pt x="97" y="57"/>
                        </a:lnTo>
                        <a:lnTo>
                          <a:pt x="97" y="55"/>
                        </a:lnTo>
                        <a:lnTo>
                          <a:pt x="97" y="55"/>
                        </a:lnTo>
                        <a:lnTo>
                          <a:pt x="97" y="53"/>
                        </a:lnTo>
                        <a:lnTo>
                          <a:pt x="97" y="53"/>
                        </a:lnTo>
                        <a:lnTo>
                          <a:pt x="97" y="53"/>
                        </a:lnTo>
                        <a:lnTo>
                          <a:pt x="97" y="51"/>
                        </a:lnTo>
                        <a:lnTo>
                          <a:pt x="97" y="51"/>
                        </a:lnTo>
                        <a:lnTo>
                          <a:pt x="97" y="49"/>
                        </a:lnTo>
                        <a:lnTo>
                          <a:pt x="97" y="49"/>
                        </a:lnTo>
                        <a:lnTo>
                          <a:pt x="97" y="47"/>
                        </a:lnTo>
                        <a:lnTo>
                          <a:pt x="97" y="47"/>
                        </a:lnTo>
                        <a:lnTo>
                          <a:pt x="97" y="46"/>
                        </a:lnTo>
                        <a:lnTo>
                          <a:pt x="97" y="46"/>
                        </a:lnTo>
                        <a:lnTo>
                          <a:pt x="97" y="46"/>
                        </a:lnTo>
                        <a:lnTo>
                          <a:pt x="97" y="46"/>
                        </a:lnTo>
                        <a:lnTo>
                          <a:pt x="97" y="44"/>
                        </a:lnTo>
                        <a:lnTo>
                          <a:pt x="97" y="44"/>
                        </a:lnTo>
                        <a:lnTo>
                          <a:pt x="95" y="44"/>
                        </a:lnTo>
                        <a:lnTo>
                          <a:pt x="95" y="42"/>
                        </a:lnTo>
                        <a:lnTo>
                          <a:pt x="95" y="42"/>
                        </a:lnTo>
                        <a:lnTo>
                          <a:pt x="95" y="40"/>
                        </a:lnTo>
                        <a:lnTo>
                          <a:pt x="95" y="40"/>
                        </a:lnTo>
                        <a:lnTo>
                          <a:pt x="95" y="38"/>
                        </a:lnTo>
                        <a:lnTo>
                          <a:pt x="95" y="38"/>
                        </a:lnTo>
                        <a:lnTo>
                          <a:pt x="95" y="38"/>
                        </a:lnTo>
                        <a:lnTo>
                          <a:pt x="95" y="36"/>
                        </a:lnTo>
                        <a:lnTo>
                          <a:pt x="95" y="36"/>
                        </a:lnTo>
                        <a:lnTo>
                          <a:pt x="95" y="36"/>
                        </a:lnTo>
                        <a:lnTo>
                          <a:pt x="95" y="34"/>
                        </a:lnTo>
                        <a:lnTo>
                          <a:pt x="95" y="34"/>
                        </a:lnTo>
                        <a:lnTo>
                          <a:pt x="95" y="32"/>
                        </a:lnTo>
                        <a:lnTo>
                          <a:pt x="95" y="32"/>
                        </a:lnTo>
                        <a:lnTo>
                          <a:pt x="93" y="32"/>
                        </a:lnTo>
                        <a:lnTo>
                          <a:pt x="93" y="30"/>
                        </a:lnTo>
                        <a:lnTo>
                          <a:pt x="93" y="30"/>
                        </a:lnTo>
                        <a:lnTo>
                          <a:pt x="93" y="28"/>
                        </a:lnTo>
                        <a:lnTo>
                          <a:pt x="93" y="28"/>
                        </a:lnTo>
                        <a:lnTo>
                          <a:pt x="93" y="28"/>
                        </a:lnTo>
                        <a:lnTo>
                          <a:pt x="93" y="28"/>
                        </a:lnTo>
                        <a:lnTo>
                          <a:pt x="93" y="26"/>
                        </a:lnTo>
                        <a:lnTo>
                          <a:pt x="93" y="26"/>
                        </a:lnTo>
                        <a:lnTo>
                          <a:pt x="93" y="24"/>
                        </a:lnTo>
                        <a:lnTo>
                          <a:pt x="93" y="24"/>
                        </a:lnTo>
                        <a:lnTo>
                          <a:pt x="93" y="23"/>
                        </a:lnTo>
                        <a:lnTo>
                          <a:pt x="93" y="23"/>
                        </a:lnTo>
                        <a:lnTo>
                          <a:pt x="93" y="21"/>
                        </a:lnTo>
                        <a:lnTo>
                          <a:pt x="93" y="21"/>
                        </a:lnTo>
                        <a:lnTo>
                          <a:pt x="93" y="21"/>
                        </a:lnTo>
                        <a:lnTo>
                          <a:pt x="93" y="21"/>
                        </a:lnTo>
                        <a:lnTo>
                          <a:pt x="93" y="19"/>
                        </a:lnTo>
                        <a:lnTo>
                          <a:pt x="93" y="19"/>
                        </a:lnTo>
                        <a:lnTo>
                          <a:pt x="93" y="19"/>
                        </a:lnTo>
                        <a:lnTo>
                          <a:pt x="93" y="17"/>
                        </a:lnTo>
                        <a:lnTo>
                          <a:pt x="93" y="17"/>
                        </a:lnTo>
                        <a:lnTo>
                          <a:pt x="93" y="17"/>
                        </a:lnTo>
                        <a:lnTo>
                          <a:pt x="93" y="15"/>
                        </a:lnTo>
                        <a:lnTo>
                          <a:pt x="95" y="15"/>
                        </a:lnTo>
                        <a:lnTo>
                          <a:pt x="95" y="15"/>
                        </a:lnTo>
                        <a:lnTo>
                          <a:pt x="95" y="17"/>
                        </a:lnTo>
                        <a:lnTo>
                          <a:pt x="97" y="17"/>
                        </a:lnTo>
                        <a:lnTo>
                          <a:pt x="97" y="17"/>
                        </a:lnTo>
                        <a:lnTo>
                          <a:pt x="97" y="15"/>
                        </a:lnTo>
                        <a:lnTo>
                          <a:pt x="97" y="15"/>
                        </a:lnTo>
                        <a:lnTo>
                          <a:pt x="99" y="15"/>
                        </a:lnTo>
                        <a:lnTo>
                          <a:pt x="99" y="15"/>
                        </a:lnTo>
                        <a:lnTo>
                          <a:pt x="99" y="15"/>
                        </a:lnTo>
                        <a:lnTo>
                          <a:pt x="99" y="15"/>
                        </a:lnTo>
                        <a:lnTo>
                          <a:pt x="101" y="15"/>
                        </a:lnTo>
                        <a:lnTo>
                          <a:pt x="101" y="15"/>
                        </a:lnTo>
                        <a:lnTo>
                          <a:pt x="101" y="13"/>
                        </a:lnTo>
                        <a:lnTo>
                          <a:pt x="103" y="13"/>
                        </a:lnTo>
                        <a:lnTo>
                          <a:pt x="103" y="13"/>
                        </a:lnTo>
                        <a:lnTo>
                          <a:pt x="103" y="13"/>
                        </a:lnTo>
                        <a:lnTo>
                          <a:pt x="103" y="13"/>
                        </a:lnTo>
                        <a:lnTo>
                          <a:pt x="103" y="13"/>
                        </a:lnTo>
                        <a:lnTo>
                          <a:pt x="103" y="11"/>
                        </a:lnTo>
                        <a:lnTo>
                          <a:pt x="103" y="11"/>
                        </a:lnTo>
                        <a:lnTo>
                          <a:pt x="105" y="11"/>
                        </a:lnTo>
                        <a:lnTo>
                          <a:pt x="105" y="9"/>
                        </a:lnTo>
                        <a:lnTo>
                          <a:pt x="105" y="9"/>
                        </a:lnTo>
                        <a:lnTo>
                          <a:pt x="105" y="7"/>
                        </a:lnTo>
                        <a:lnTo>
                          <a:pt x="103" y="7"/>
                        </a:lnTo>
                        <a:lnTo>
                          <a:pt x="103" y="7"/>
                        </a:lnTo>
                        <a:lnTo>
                          <a:pt x="103" y="5"/>
                        </a:lnTo>
                        <a:lnTo>
                          <a:pt x="103" y="5"/>
                        </a:lnTo>
                        <a:lnTo>
                          <a:pt x="103" y="5"/>
                        </a:lnTo>
                        <a:lnTo>
                          <a:pt x="103" y="5"/>
                        </a:lnTo>
                        <a:lnTo>
                          <a:pt x="103" y="3"/>
                        </a:lnTo>
                        <a:lnTo>
                          <a:pt x="103" y="3"/>
                        </a:lnTo>
                        <a:lnTo>
                          <a:pt x="103" y="3"/>
                        </a:lnTo>
                        <a:lnTo>
                          <a:pt x="105" y="3"/>
                        </a:lnTo>
                        <a:lnTo>
                          <a:pt x="105" y="3"/>
                        </a:lnTo>
                        <a:lnTo>
                          <a:pt x="107" y="3"/>
                        </a:lnTo>
                        <a:lnTo>
                          <a:pt x="107" y="3"/>
                        </a:lnTo>
                        <a:lnTo>
                          <a:pt x="107" y="1"/>
                        </a:lnTo>
                        <a:lnTo>
                          <a:pt x="107" y="1"/>
                        </a:lnTo>
                        <a:lnTo>
                          <a:pt x="107" y="1"/>
                        </a:lnTo>
                        <a:lnTo>
                          <a:pt x="109" y="1"/>
                        </a:lnTo>
                        <a:lnTo>
                          <a:pt x="109" y="0"/>
                        </a:lnTo>
                        <a:lnTo>
                          <a:pt x="109" y="0"/>
                        </a:lnTo>
                        <a:lnTo>
                          <a:pt x="109" y="0"/>
                        </a:lnTo>
                        <a:lnTo>
                          <a:pt x="109" y="1"/>
                        </a:lnTo>
                        <a:lnTo>
                          <a:pt x="109" y="1"/>
                        </a:lnTo>
                        <a:lnTo>
                          <a:pt x="111" y="1"/>
                        </a:lnTo>
                        <a:lnTo>
                          <a:pt x="111" y="3"/>
                        </a:lnTo>
                        <a:lnTo>
                          <a:pt x="111" y="3"/>
                        </a:lnTo>
                        <a:lnTo>
                          <a:pt x="111" y="3"/>
                        </a:lnTo>
                        <a:lnTo>
                          <a:pt x="113" y="3"/>
                        </a:lnTo>
                        <a:lnTo>
                          <a:pt x="113" y="5"/>
                        </a:lnTo>
                        <a:lnTo>
                          <a:pt x="113" y="5"/>
                        </a:lnTo>
                        <a:lnTo>
                          <a:pt x="113" y="5"/>
                        </a:lnTo>
                        <a:lnTo>
                          <a:pt x="113" y="5"/>
                        </a:lnTo>
                        <a:lnTo>
                          <a:pt x="113" y="7"/>
                        </a:lnTo>
                        <a:lnTo>
                          <a:pt x="113" y="7"/>
                        </a:lnTo>
                        <a:lnTo>
                          <a:pt x="113" y="9"/>
                        </a:lnTo>
                        <a:lnTo>
                          <a:pt x="113" y="9"/>
                        </a:lnTo>
                        <a:lnTo>
                          <a:pt x="113" y="9"/>
                        </a:lnTo>
                        <a:lnTo>
                          <a:pt x="114" y="9"/>
                        </a:lnTo>
                        <a:lnTo>
                          <a:pt x="114" y="9"/>
                        </a:lnTo>
                        <a:lnTo>
                          <a:pt x="114" y="9"/>
                        </a:lnTo>
                        <a:lnTo>
                          <a:pt x="114" y="11"/>
                        </a:lnTo>
                        <a:lnTo>
                          <a:pt x="116" y="11"/>
                        </a:lnTo>
                        <a:lnTo>
                          <a:pt x="116" y="11"/>
                        </a:lnTo>
                        <a:lnTo>
                          <a:pt x="116" y="13"/>
                        </a:lnTo>
                        <a:lnTo>
                          <a:pt x="114" y="13"/>
                        </a:lnTo>
                        <a:lnTo>
                          <a:pt x="114" y="13"/>
                        </a:lnTo>
                        <a:lnTo>
                          <a:pt x="114" y="13"/>
                        </a:lnTo>
                        <a:lnTo>
                          <a:pt x="116" y="13"/>
                        </a:lnTo>
                        <a:lnTo>
                          <a:pt x="116" y="15"/>
                        </a:lnTo>
                        <a:lnTo>
                          <a:pt x="116" y="15"/>
                        </a:lnTo>
                        <a:lnTo>
                          <a:pt x="116" y="15"/>
                        </a:lnTo>
                        <a:lnTo>
                          <a:pt x="116" y="17"/>
                        </a:lnTo>
                        <a:lnTo>
                          <a:pt x="116" y="17"/>
                        </a:lnTo>
                        <a:lnTo>
                          <a:pt x="116" y="19"/>
                        </a:lnTo>
                        <a:lnTo>
                          <a:pt x="116" y="19"/>
                        </a:lnTo>
                        <a:lnTo>
                          <a:pt x="118" y="19"/>
                        </a:lnTo>
                        <a:lnTo>
                          <a:pt x="118" y="21"/>
                        </a:lnTo>
                        <a:lnTo>
                          <a:pt x="118" y="21"/>
                        </a:lnTo>
                        <a:lnTo>
                          <a:pt x="118" y="21"/>
                        </a:lnTo>
                        <a:lnTo>
                          <a:pt x="118" y="23"/>
                        </a:lnTo>
                        <a:lnTo>
                          <a:pt x="118" y="23"/>
                        </a:lnTo>
                        <a:lnTo>
                          <a:pt x="118" y="24"/>
                        </a:lnTo>
                        <a:lnTo>
                          <a:pt x="118" y="24"/>
                        </a:lnTo>
                        <a:lnTo>
                          <a:pt x="118" y="24"/>
                        </a:lnTo>
                        <a:lnTo>
                          <a:pt x="118" y="26"/>
                        </a:lnTo>
                        <a:lnTo>
                          <a:pt x="118" y="26"/>
                        </a:lnTo>
                        <a:lnTo>
                          <a:pt x="118" y="26"/>
                        </a:lnTo>
                        <a:lnTo>
                          <a:pt x="118" y="28"/>
                        </a:lnTo>
                        <a:lnTo>
                          <a:pt x="118" y="28"/>
                        </a:lnTo>
                        <a:lnTo>
                          <a:pt x="118" y="28"/>
                        </a:lnTo>
                        <a:lnTo>
                          <a:pt x="118" y="28"/>
                        </a:lnTo>
                        <a:lnTo>
                          <a:pt x="118" y="28"/>
                        </a:lnTo>
                        <a:lnTo>
                          <a:pt x="118" y="30"/>
                        </a:lnTo>
                        <a:lnTo>
                          <a:pt x="118" y="30"/>
                        </a:lnTo>
                        <a:lnTo>
                          <a:pt x="120" y="30"/>
                        </a:lnTo>
                        <a:lnTo>
                          <a:pt x="120" y="30"/>
                        </a:lnTo>
                        <a:lnTo>
                          <a:pt x="120" y="32"/>
                        </a:lnTo>
                        <a:lnTo>
                          <a:pt x="120" y="32"/>
                        </a:lnTo>
                        <a:lnTo>
                          <a:pt x="120" y="32"/>
                        </a:lnTo>
                        <a:lnTo>
                          <a:pt x="122" y="32"/>
                        </a:lnTo>
                        <a:lnTo>
                          <a:pt x="122" y="34"/>
                        </a:lnTo>
                        <a:lnTo>
                          <a:pt x="122" y="34"/>
                        </a:lnTo>
                        <a:lnTo>
                          <a:pt x="124" y="34"/>
                        </a:lnTo>
                        <a:lnTo>
                          <a:pt x="124" y="34"/>
                        </a:lnTo>
                        <a:lnTo>
                          <a:pt x="124" y="34"/>
                        </a:lnTo>
                        <a:lnTo>
                          <a:pt x="124" y="36"/>
                        </a:lnTo>
                        <a:lnTo>
                          <a:pt x="124" y="36"/>
                        </a:lnTo>
                        <a:lnTo>
                          <a:pt x="124" y="36"/>
                        </a:lnTo>
                        <a:lnTo>
                          <a:pt x="126" y="36"/>
                        </a:lnTo>
                        <a:lnTo>
                          <a:pt x="126" y="36"/>
                        </a:lnTo>
                        <a:lnTo>
                          <a:pt x="126" y="36"/>
                        </a:lnTo>
                        <a:lnTo>
                          <a:pt x="126" y="36"/>
                        </a:lnTo>
                        <a:lnTo>
                          <a:pt x="126" y="38"/>
                        </a:lnTo>
                        <a:lnTo>
                          <a:pt x="128" y="38"/>
                        </a:lnTo>
                        <a:lnTo>
                          <a:pt x="128" y="38"/>
                        </a:lnTo>
                        <a:lnTo>
                          <a:pt x="128" y="40"/>
                        </a:lnTo>
                        <a:lnTo>
                          <a:pt x="126" y="40"/>
                        </a:lnTo>
                        <a:lnTo>
                          <a:pt x="126" y="40"/>
                        </a:lnTo>
                        <a:lnTo>
                          <a:pt x="126" y="40"/>
                        </a:lnTo>
                        <a:lnTo>
                          <a:pt x="126" y="42"/>
                        </a:lnTo>
                        <a:lnTo>
                          <a:pt x="126" y="42"/>
                        </a:lnTo>
                        <a:lnTo>
                          <a:pt x="126" y="42"/>
                        </a:lnTo>
                        <a:lnTo>
                          <a:pt x="126" y="44"/>
                        </a:lnTo>
                        <a:lnTo>
                          <a:pt x="124" y="44"/>
                        </a:lnTo>
                        <a:lnTo>
                          <a:pt x="124" y="44"/>
                        </a:lnTo>
                        <a:lnTo>
                          <a:pt x="124" y="44"/>
                        </a:lnTo>
                        <a:lnTo>
                          <a:pt x="124" y="46"/>
                        </a:lnTo>
                        <a:lnTo>
                          <a:pt x="124" y="46"/>
                        </a:lnTo>
                        <a:lnTo>
                          <a:pt x="124" y="46"/>
                        </a:lnTo>
                        <a:lnTo>
                          <a:pt x="124" y="46"/>
                        </a:lnTo>
                        <a:lnTo>
                          <a:pt x="124" y="46"/>
                        </a:lnTo>
                        <a:lnTo>
                          <a:pt x="124" y="46"/>
                        </a:lnTo>
                        <a:lnTo>
                          <a:pt x="124" y="47"/>
                        </a:lnTo>
                        <a:lnTo>
                          <a:pt x="126" y="47"/>
                        </a:lnTo>
                        <a:lnTo>
                          <a:pt x="126" y="47"/>
                        </a:lnTo>
                        <a:lnTo>
                          <a:pt x="126" y="49"/>
                        </a:lnTo>
                        <a:lnTo>
                          <a:pt x="126" y="49"/>
                        </a:lnTo>
                        <a:lnTo>
                          <a:pt x="126" y="51"/>
                        </a:lnTo>
                        <a:lnTo>
                          <a:pt x="126" y="51"/>
                        </a:lnTo>
                        <a:lnTo>
                          <a:pt x="124" y="51"/>
                        </a:lnTo>
                        <a:lnTo>
                          <a:pt x="124" y="51"/>
                        </a:lnTo>
                        <a:lnTo>
                          <a:pt x="124" y="51"/>
                        </a:lnTo>
                        <a:lnTo>
                          <a:pt x="124" y="53"/>
                        </a:lnTo>
                        <a:lnTo>
                          <a:pt x="122" y="53"/>
                        </a:lnTo>
                        <a:lnTo>
                          <a:pt x="122" y="53"/>
                        </a:lnTo>
                        <a:lnTo>
                          <a:pt x="120" y="53"/>
                        </a:lnTo>
                        <a:lnTo>
                          <a:pt x="120" y="53"/>
                        </a:lnTo>
                        <a:lnTo>
                          <a:pt x="122" y="53"/>
                        </a:lnTo>
                        <a:lnTo>
                          <a:pt x="122" y="53"/>
                        </a:lnTo>
                        <a:lnTo>
                          <a:pt x="122" y="53"/>
                        </a:lnTo>
                        <a:lnTo>
                          <a:pt x="122" y="55"/>
                        </a:lnTo>
                        <a:lnTo>
                          <a:pt x="122" y="55"/>
                        </a:lnTo>
                        <a:lnTo>
                          <a:pt x="122" y="57"/>
                        </a:lnTo>
                        <a:lnTo>
                          <a:pt x="124" y="57"/>
                        </a:lnTo>
                        <a:lnTo>
                          <a:pt x="124" y="57"/>
                        </a:lnTo>
                        <a:lnTo>
                          <a:pt x="122" y="57"/>
                        </a:lnTo>
                        <a:lnTo>
                          <a:pt x="122" y="59"/>
                        </a:lnTo>
                        <a:lnTo>
                          <a:pt x="122" y="59"/>
                        </a:lnTo>
                        <a:lnTo>
                          <a:pt x="122" y="59"/>
                        </a:lnTo>
                        <a:lnTo>
                          <a:pt x="122" y="61"/>
                        </a:lnTo>
                        <a:lnTo>
                          <a:pt x="122" y="61"/>
                        </a:lnTo>
                        <a:lnTo>
                          <a:pt x="122" y="61"/>
                        </a:lnTo>
                        <a:lnTo>
                          <a:pt x="124" y="61"/>
                        </a:lnTo>
                        <a:lnTo>
                          <a:pt x="124" y="61"/>
                        </a:lnTo>
                        <a:lnTo>
                          <a:pt x="124" y="61"/>
                        </a:lnTo>
                        <a:lnTo>
                          <a:pt x="124" y="61"/>
                        </a:lnTo>
                        <a:lnTo>
                          <a:pt x="126" y="61"/>
                        </a:lnTo>
                        <a:lnTo>
                          <a:pt x="126" y="63"/>
                        </a:lnTo>
                        <a:lnTo>
                          <a:pt x="126" y="63"/>
                        </a:lnTo>
                        <a:lnTo>
                          <a:pt x="126" y="63"/>
                        </a:lnTo>
                        <a:lnTo>
                          <a:pt x="126" y="63"/>
                        </a:lnTo>
                        <a:lnTo>
                          <a:pt x="126" y="65"/>
                        </a:lnTo>
                        <a:lnTo>
                          <a:pt x="126" y="65"/>
                        </a:lnTo>
                        <a:lnTo>
                          <a:pt x="126" y="65"/>
                        </a:lnTo>
                        <a:lnTo>
                          <a:pt x="126" y="65"/>
                        </a:lnTo>
                        <a:lnTo>
                          <a:pt x="126" y="67"/>
                        </a:lnTo>
                        <a:lnTo>
                          <a:pt x="126" y="67"/>
                        </a:lnTo>
                        <a:lnTo>
                          <a:pt x="126" y="69"/>
                        </a:lnTo>
                        <a:lnTo>
                          <a:pt x="126" y="69"/>
                        </a:lnTo>
                        <a:lnTo>
                          <a:pt x="126" y="69"/>
                        </a:lnTo>
                        <a:lnTo>
                          <a:pt x="126" y="69"/>
                        </a:lnTo>
                        <a:lnTo>
                          <a:pt x="126" y="70"/>
                        </a:lnTo>
                        <a:lnTo>
                          <a:pt x="126" y="70"/>
                        </a:lnTo>
                        <a:lnTo>
                          <a:pt x="128" y="70"/>
                        </a:lnTo>
                        <a:lnTo>
                          <a:pt x="128" y="70"/>
                        </a:lnTo>
                        <a:lnTo>
                          <a:pt x="128" y="70"/>
                        </a:lnTo>
                        <a:lnTo>
                          <a:pt x="130" y="70"/>
                        </a:lnTo>
                        <a:lnTo>
                          <a:pt x="130" y="72"/>
                        </a:lnTo>
                        <a:lnTo>
                          <a:pt x="130" y="72"/>
                        </a:lnTo>
                        <a:lnTo>
                          <a:pt x="130" y="72"/>
                        </a:lnTo>
                        <a:lnTo>
                          <a:pt x="130" y="74"/>
                        </a:lnTo>
                        <a:lnTo>
                          <a:pt x="130" y="74"/>
                        </a:lnTo>
                        <a:lnTo>
                          <a:pt x="130" y="74"/>
                        </a:lnTo>
                        <a:lnTo>
                          <a:pt x="130" y="76"/>
                        </a:lnTo>
                        <a:lnTo>
                          <a:pt x="132" y="76"/>
                        </a:lnTo>
                        <a:lnTo>
                          <a:pt x="132" y="76"/>
                        </a:lnTo>
                        <a:lnTo>
                          <a:pt x="132" y="76"/>
                        </a:lnTo>
                        <a:lnTo>
                          <a:pt x="132" y="76"/>
                        </a:lnTo>
                        <a:lnTo>
                          <a:pt x="132" y="78"/>
                        </a:lnTo>
                        <a:lnTo>
                          <a:pt x="132" y="78"/>
                        </a:lnTo>
                        <a:lnTo>
                          <a:pt x="132" y="80"/>
                        </a:lnTo>
                        <a:lnTo>
                          <a:pt x="132" y="80"/>
                        </a:lnTo>
                        <a:lnTo>
                          <a:pt x="132" y="82"/>
                        </a:lnTo>
                        <a:lnTo>
                          <a:pt x="132" y="82"/>
                        </a:lnTo>
                        <a:lnTo>
                          <a:pt x="132" y="84"/>
                        </a:lnTo>
                        <a:lnTo>
                          <a:pt x="132" y="84"/>
                        </a:lnTo>
                        <a:lnTo>
                          <a:pt x="134" y="84"/>
                        </a:lnTo>
                        <a:lnTo>
                          <a:pt x="134" y="86"/>
                        </a:lnTo>
                        <a:lnTo>
                          <a:pt x="134" y="86"/>
                        </a:lnTo>
                        <a:lnTo>
                          <a:pt x="134" y="86"/>
                        </a:lnTo>
                        <a:lnTo>
                          <a:pt x="134" y="86"/>
                        </a:lnTo>
                        <a:lnTo>
                          <a:pt x="134" y="86"/>
                        </a:lnTo>
                        <a:lnTo>
                          <a:pt x="134" y="88"/>
                        </a:lnTo>
                        <a:lnTo>
                          <a:pt x="134" y="88"/>
                        </a:lnTo>
                        <a:lnTo>
                          <a:pt x="134" y="90"/>
                        </a:lnTo>
                        <a:lnTo>
                          <a:pt x="134" y="90"/>
                        </a:lnTo>
                        <a:lnTo>
                          <a:pt x="134" y="90"/>
                        </a:lnTo>
                        <a:lnTo>
                          <a:pt x="134" y="92"/>
                        </a:lnTo>
                        <a:lnTo>
                          <a:pt x="134" y="92"/>
                        </a:lnTo>
                        <a:lnTo>
                          <a:pt x="134" y="92"/>
                        </a:lnTo>
                        <a:lnTo>
                          <a:pt x="136" y="92"/>
                        </a:lnTo>
                        <a:lnTo>
                          <a:pt x="136" y="93"/>
                        </a:lnTo>
                        <a:lnTo>
                          <a:pt x="136" y="93"/>
                        </a:lnTo>
                        <a:lnTo>
                          <a:pt x="136" y="93"/>
                        </a:lnTo>
                        <a:lnTo>
                          <a:pt x="136" y="93"/>
                        </a:lnTo>
                        <a:lnTo>
                          <a:pt x="136" y="95"/>
                        </a:lnTo>
                        <a:lnTo>
                          <a:pt x="136" y="95"/>
                        </a:lnTo>
                        <a:lnTo>
                          <a:pt x="136" y="95"/>
                        </a:lnTo>
                        <a:lnTo>
                          <a:pt x="136" y="97"/>
                        </a:lnTo>
                        <a:lnTo>
                          <a:pt x="136" y="97"/>
                        </a:lnTo>
                        <a:lnTo>
                          <a:pt x="136" y="97"/>
                        </a:lnTo>
                        <a:lnTo>
                          <a:pt x="136" y="99"/>
                        </a:lnTo>
                        <a:lnTo>
                          <a:pt x="136" y="99"/>
                        </a:lnTo>
                        <a:lnTo>
                          <a:pt x="136" y="99"/>
                        </a:lnTo>
                        <a:lnTo>
                          <a:pt x="136" y="101"/>
                        </a:lnTo>
                        <a:lnTo>
                          <a:pt x="137" y="101"/>
                        </a:lnTo>
                        <a:lnTo>
                          <a:pt x="137" y="101"/>
                        </a:lnTo>
                        <a:lnTo>
                          <a:pt x="137" y="101"/>
                        </a:lnTo>
                        <a:lnTo>
                          <a:pt x="137" y="103"/>
                        </a:lnTo>
                        <a:lnTo>
                          <a:pt x="137" y="103"/>
                        </a:lnTo>
                        <a:lnTo>
                          <a:pt x="137" y="103"/>
                        </a:lnTo>
                        <a:lnTo>
                          <a:pt x="137" y="103"/>
                        </a:lnTo>
                        <a:lnTo>
                          <a:pt x="137" y="105"/>
                        </a:lnTo>
                        <a:lnTo>
                          <a:pt x="137" y="105"/>
                        </a:lnTo>
                        <a:lnTo>
                          <a:pt x="137" y="107"/>
                        </a:lnTo>
                        <a:lnTo>
                          <a:pt x="137" y="107"/>
                        </a:lnTo>
                        <a:lnTo>
                          <a:pt x="137" y="109"/>
                        </a:lnTo>
                        <a:lnTo>
                          <a:pt x="137" y="109"/>
                        </a:lnTo>
                        <a:lnTo>
                          <a:pt x="137" y="109"/>
                        </a:lnTo>
                        <a:lnTo>
                          <a:pt x="139" y="109"/>
                        </a:lnTo>
                        <a:lnTo>
                          <a:pt x="139" y="109"/>
                        </a:lnTo>
                        <a:lnTo>
                          <a:pt x="139" y="109"/>
                        </a:lnTo>
                        <a:lnTo>
                          <a:pt x="139" y="109"/>
                        </a:lnTo>
                        <a:lnTo>
                          <a:pt x="141" y="109"/>
                        </a:lnTo>
                        <a:lnTo>
                          <a:pt x="141" y="109"/>
                        </a:lnTo>
                        <a:lnTo>
                          <a:pt x="141" y="109"/>
                        </a:lnTo>
                        <a:lnTo>
                          <a:pt x="143" y="109"/>
                        </a:lnTo>
                        <a:lnTo>
                          <a:pt x="143" y="109"/>
                        </a:lnTo>
                        <a:lnTo>
                          <a:pt x="145" y="109"/>
                        </a:lnTo>
                        <a:lnTo>
                          <a:pt x="145" y="109"/>
                        </a:lnTo>
                        <a:lnTo>
                          <a:pt x="145" y="109"/>
                        </a:lnTo>
                        <a:lnTo>
                          <a:pt x="145" y="109"/>
                        </a:lnTo>
                        <a:lnTo>
                          <a:pt x="147" y="109"/>
                        </a:lnTo>
                        <a:lnTo>
                          <a:pt x="147" y="109"/>
                        </a:lnTo>
                        <a:lnTo>
                          <a:pt x="147" y="109"/>
                        </a:lnTo>
                        <a:lnTo>
                          <a:pt x="149" y="109"/>
                        </a:lnTo>
                        <a:lnTo>
                          <a:pt x="149" y="109"/>
                        </a:lnTo>
                        <a:lnTo>
                          <a:pt x="149" y="109"/>
                        </a:lnTo>
                        <a:lnTo>
                          <a:pt x="149" y="109"/>
                        </a:lnTo>
                        <a:lnTo>
                          <a:pt x="151" y="109"/>
                        </a:lnTo>
                        <a:lnTo>
                          <a:pt x="151" y="109"/>
                        </a:lnTo>
                        <a:lnTo>
                          <a:pt x="151" y="109"/>
                        </a:lnTo>
                        <a:lnTo>
                          <a:pt x="151" y="111"/>
                        </a:lnTo>
                        <a:lnTo>
                          <a:pt x="151" y="111"/>
                        </a:lnTo>
                        <a:lnTo>
                          <a:pt x="151" y="111"/>
                        </a:lnTo>
                        <a:lnTo>
                          <a:pt x="153" y="111"/>
                        </a:lnTo>
                        <a:lnTo>
                          <a:pt x="153" y="113"/>
                        </a:lnTo>
                        <a:lnTo>
                          <a:pt x="153" y="113"/>
                        </a:lnTo>
                        <a:lnTo>
                          <a:pt x="153" y="115"/>
                        </a:lnTo>
                        <a:lnTo>
                          <a:pt x="151" y="115"/>
                        </a:lnTo>
                        <a:lnTo>
                          <a:pt x="151" y="115"/>
                        </a:lnTo>
                        <a:lnTo>
                          <a:pt x="151" y="116"/>
                        </a:lnTo>
                        <a:lnTo>
                          <a:pt x="151" y="116"/>
                        </a:lnTo>
                        <a:lnTo>
                          <a:pt x="151" y="116"/>
                        </a:lnTo>
                        <a:lnTo>
                          <a:pt x="151" y="116"/>
                        </a:lnTo>
                        <a:lnTo>
                          <a:pt x="151" y="118"/>
                        </a:lnTo>
                        <a:lnTo>
                          <a:pt x="151" y="118"/>
                        </a:lnTo>
                        <a:lnTo>
                          <a:pt x="151" y="120"/>
                        </a:lnTo>
                        <a:lnTo>
                          <a:pt x="151" y="120"/>
                        </a:lnTo>
                        <a:lnTo>
                          <a:pt x="151" y="120"/>
                        </a:lnTo>
                        <a:lnTo>
                          <a:pt x="151" y="122"/>
                        </a:lnTo>
                        <a:lnTo>
                          <a:pt x="151" y="122"/>
                        </a:lnTo>
                        <a:lnTo>
                          <a:pt x="149" y="122"/>
                        </a:lnTo>
                        <a:lnTo>
                          <a:pt x="149" y="124"/>
                        </a:lnTo>
                        <a:lnTo>
                          <a:pt x="149" y="124"/>
                        </a:lnTo>
                        <a:lnTo>
                          <a:pt x="149" y="124"/>
                        </a:lnTo>
                        <a:lnTo>
                          <a:pt x="149" y="124"/>
                        </a:lnTo>
                        <a:lnTo>
                          <a:pt x="149" y="126"/>
                        </a:lnTo>
                        <a:lnTo>
                          <a:pt x="149" y="126"/>
                        </a:lnTo>
                        <a:lnTo>
                          <a:pt x="149" y="128"/>
                        </a:lnTo>
                        <a:lnTo>
                          <a:pt x="147" y="128"/>
                        </a:lnTo>
                        <a:lnTo>
                          <a:pt x="147" y="128"/>
                        </a:lnTo>
                        <a:lnTo>
                          <a:pt x="147" y="130"/>
                        </a:lnTo>
                        <a:lnTo>
                          <a:pt x="147" y="130"/>
                        </a:lnTo>
                        <a:lnTo>
                          <a:pt x="147" y="130"/>
                        </a:lnTo>
                        <a:lnTo>
                          <a:pt x="147" y="132"/>
                        </a:lnTo>
                        <a:lnTo>
                          <a:pt x="147" y="132"/>
                        </a:lnTo>
                        <a:lnTo>
                          <a:pt x="147" y="132"/>
                        </a:lnTo>
                        <a:lnTo>
                          <a:pt x="147" y="132"/>
                        </a:lnTo>
                        <a:lnTo>
                          <a:pt x="147" y="134"/>
                        </a:lnTo>
                        <a:lnTo>
                          <a:pt x="145" y="134"/>
                        </a:lnTo>
                        <a:lnTo>
                          <a:pt x="145" y="134"/>
                        </a:lnTo>
                        <a:lnTo>
                          <a:pt x="145" y="134"/>
                        </a:lnTo>
                        <a:lnTo>
                          <a:pt x="145" y="134"/>
                        </a:lnTo>
                        <a:lnTo>
                          <a:pt x="143" y="134"/>
                        </a:lnTo>
                        <a:lnTo>
                          <a:pt x="143" y="136"/>
                        </a:lnTo>
                        <a:lnTo>
                          <a:pt x="143" y="136"/>
                        </a:lnTo>
                        <a:lnTo>
                          <a:pt x="141" y="136"/>
                        </a:lnTo>
                        <a:lnTo>
                          <a:pt x="141" y="136"/>
                        </a:lnTo>
                        <a:lnTo>
                          <a:pt x="141" y="136"/>
                        </a:lnTo>
                        <a:lnTo>
                          <a:pt x="141" y="136"/>
                        </a:lnTo>
                        <a:lnTo>
                          <a:pt x="139" y="136"/>
                        </a:lnTo>
                        <a:lnTo>
                          <a:pt x="139" y="138"/>
                        </a:lnTo>
                        <a:lnTo>
                          <a:pt x="139" y="138"/>
                        </a:lnTo>
                        <a:lnTo>
                          <a:pt x="139" y="138"/>
                        </a:lnTo>
                        <a:lnTo>
                          <a:pt x="137" y="138"/>
                        </a:lnTo>
                        <a:lnTo>
                          <a:pt x="137" y="138"/>
                        </a:lnTo>
                        <a:lnTo>
                          <a:pt x="137" y="138"/>
                        </a:lnTo>
                        <a:lnTo>
                          <a:pt x="136" y="138"/>
                        </a:lnTo>
                        <a:lnTo>
                          <a:pt x="136" y="139"/>
                        </a:lnTo>
                        <a:lnTo>
                          <a:pt x="136" y="139"/>
                        </a:lnTo>
                        <a:lnTo>
                          <a:pt x="136" y="139"/>
                        </a:lnTo>
                        <a:lnTo>
                          <a:pt x="134" y="139"/>
                        </a:lnTo>
                        <a:lnTo>
                          <a:pt x="134" y="139"/>
                        </a:lnTo>
                        <a:lnTo>
                          <a:pt x="134" y="139"/>
                        </a:lnTo>
                        <a:lnTo>
                          <a:pt x="134" y="139"/>
                        </a:lnTo>
                        <a:lnTo>
                          <a:pt x="132" y="139"/>
                        </a:lnTo>
                        <a:lnTo>
                          <a:pt x="132" y="141"/>
                        </a:lnTo>
                        <a:lnTo>
                          <a:pt x="132" y="141"/>
                        </a:lnTo>
                        <a:lnTo>
                          <a:pt x="130" y="141"/>
                        </a:lnTo>
                        <a:lnTo>
                          <a:pt x="130" y="141"/>
                        </a:lnTo>
                        <a:lnTo>
                          <a:pt x="130" y="141"/>
                        </a:lnTo>
                        <a:lnTo>
                          <a:pt x="130" y="141"/>
                        </a:lnTo>
                        <a:lnTo>
                          <a:pt x="130" y="141"/>
                        </a:lnTo>
                        <a:lnTo>
                          <a:pt x="128" y="141"/>
                        </a:lnTo>
                        <a:lnTo>
                          <a:pt x="128" y="143"/>
                        </a:lnTo>
                        <a:lnTo>
                          <a:pt x="128" y="143"/>
                        </a:lnTo>
                        <a:lnTo>
                          <a:pt x="128" y="143"/>
                        </a:lnTo>
                        <a:lnTo>
                          <a:pt x="128" y="145"/>
                        </a:lnTo>
                        <a:lnTo>
                          <a:pt x="126" y="145"/>
                        </a:lnTo>
                        <a:lnTo>
                          <a:pt x="126" y="145"/>
                        </a:lnTo>
                        <a:lnTo>
                          <a:pt x="126" y="145"/>
                        </a:lnTo>
                        <a:lnTo>
                          <a:pt x="126" y="147"/>
                        </a:lnTo>
                        <a:lnTo>
                          <a:pt x="126" y="147"/>
                        </a:lnTo>
                        <a:lnTo>
                          <a:pt x="126" y="147"/>
                        </a:lnTo>
                        <a:lnTo>
                          <a:pt x="126" y="149"/>
                        </a:lnTo>
                        <a:lnTo>
                          <a:pt x="124" y="149"/>
                        </a:lnTo>
                        <a:lnTo>
                          <a:pt x="124" y="149"/>
                        </a:lnTo>
                        <a:lnTo>
                          <a:pt x="124" y="149"/>
                        </a:lnTo>
                        <a:lnTo>
                          <a:pt x="126" y="149"/>
                        </a:lnTo>
                        <a:lnTo>
                          <a:pt x="126" y="151"/>
                        </a:lnTo>
                        <a:lnTo>
                          <a:pt x="126" y="151"/>
                        </a:lnTo>
                        <a:lnTo>
                          <a:pt x="126" y="151"/>
                        </a:lnTo>
                        <a:lnTo>
                          <a:pt x="126" y="151"/>
                        </a:lnTo>
                        <a:lnTo>
                          <a:pt x="126" y="153"/>
                        </a:lnTo>
                        <a:lnTo>
                          <a:pt x="128" y="153"/>
                        </a:lnTo>
                        <a:lnTo>
                          <a:pt x="128" y="153"/>
                        </a:lnTo>
                        <a:lnTo>
                          <a:pt x="128" y="155"/>
                        </a:lnTo>
                        <a:lnTo>
                          <a:pt x="128" y="155"/>
                        </a:lnTo>
                        <a:lnTo>
                          <a:pt x="128" y="155"/>
                        </a:lnTo>
                        <a:lnTo>
                          <a:pt x="128" y="157"/>
                        </a:lnTo>
                        <a:lnTo>
                          <a:pt x="128" y="157"/>
                        </a:lnTo>
                        <a:lnTo>
                          <a:pt x="126" y="157"/>
                        </a:lnTo>
                        <a:lnTo>
                          <a:pt x="126" y="157"/>
                        </a:lnTo>
                        <a:lnTo>
                          <a:pt x="126" y="157"/>
                        </a:lnTo>
                        <a:lnTo>
                          <a:pt x="126" y="157"/>
                        </a:lnTo>
                        <a:lnTo>
                          <a:pt x="124" y="157"/>
                        </a:lnTo>
                        <a:lnTo>
                          <a:pt x="124" y="157"/>
                        </a:lnTo>
                        <a:lnTo>
                          <a:pt x="124" y="159"/>
                        </a:lnTo>
                        <a:lnTo>
                          <a:pt x="124" y="159"/>
                        </a:lnTo>
                        <a:lnTo>
                          <a:pt x="126" y="159"/>
                        </a:lnTo>
                        <a:lnTo>
                          <a:pt x="126" y="160"/>
                        </a:lnTo>
                        <a:lnTo>
                          <a:pt x="126" y="160"/>
                        </a:lnTo>
                        <a:lnTo>
                          <a:pt x="124" y="160"/>
                        </a:lnTo>
                        <a:lnTo>
                          <a:pt x="124" y="162"/>
                        </a:lnTo>
                        <a:lnTo>
                          <a:pt x="124" y="162"/>
                        </a:lnTo>
                        <a:lnTo>
                          <a:pt x="124" y="164"/>
                        </a:lnTo>
                        <a:lnTo>
                          <a:pt x="126" y="164"/>
                        </a:lnTo>
                        <a:lnTo>
                          <a:pt x="126" y="164"/>
                        </a:lnTo>
                        <a:lnTo>
                          <a:pt x="126" y="164"/>
                        </a:lnTo>
                        <a:lnTo>
                          <a:pt x="126" y="166"/>
                        </a:lnTo>
                        <a:lnTo>
                          <a:pt x="124" y="166"/>
                        </a:lnTo>
                        <a:lnTo>
                          <a:pt x="124" y="166"/>
                        </a:lnTo>
                        <a:lnTo>
                          <a:pt x="126" y="166"/>
                        </a:lnTo>
                        <a:lnTo>
                          <a:pt x="126" y="166"/>
                        </a:lnTo>
                        <a:lnTo>
                          <a:pt x="126" y="168"/>
                        </a:lnTo>
                        <a:lnTo>
                          <a:pt x="126" y="168"/>
                        </a:lnTo>
                        <a:lnTo>
                          <a:pt x="126" y="168"/>
                        </a:lnTo>
                        <a:lnTo>
                          <a:pt x="126" y="170"/>
                        </a:lnTo>
                        <a:lnTo>
                          <a:pt x="126" y="170"/>
                        </a:lnTo>
                        <a:lnTo>
                          <a:pt x="126" y="172"/>
                        </a:lnTo>
                        <a:lnTo>
                          <a:pt x="126" y="172"/>
                        </a:lnTo>
                        <a:lnTo>
                          <a:pt x="126" y="172"/>
                        </a:lnTo>
                        <a:lnTo>
                          <a:pt x="128" y="172"/>
                        </a:lnTo>
                        <a:lnTo>
                          <a:pt x="128" y="174"/>
                        </a:lnTo>
                        <a:lnTo>
                          <a:pt x="128" y="174"/>
                        </a:lnTo>
                        <a:lnTo>
                          <a:pt x="128" y="176"/>
                        </a:lnTo>
                        <a:lnTo>
                          <a:pt x="128" y="176"/>
                        </a:lnTo>
                        <a:lnTo>
                          <a:pt x="128" y="178"/>
                        </a:lnTo>
                        <a:lnTo>
                          <a:pt x="128" y="178"/>
                        </a:lnTo>
                        <a:lnTo>
                          <a:pt x="126" y="178"/>
                        </a:lnTo>
                        <a:lnTo>
                          <a:pt x="126" y="180"/>
                        </a:lnTo>
                        <a:lnTo>
                          <a:pt x="126" y="180"/>
                        </a:lnTo>
                        <a:lnTo>
                          <a:pt x="126" y="180"/>
                        </a:lnTo>
                        <a:lnTo>
                          <a:pt x="126" y="180"/>
                        </a:lnTo>
                        <a:lnTo>
                          <a:pt x="124" y="180"/>
                        </a:lnTo>
                        <a:lnTo>
                          <a:pt x="124" y="182"/>
                        </a:lnTo>
                        <a:lnTo>
                          <a:pt x="124" y="182"/>
                        </a:lnTo>
                        <a:lnTo>
                          <a:pt x="124" y="182"/>
                        </a:lnTo>
                        <a:lnTo>
                          <a:pt x="124" y="183"/>
                        </a:lnTo>
                        <a:lnTo>
                          <a:pt x="124" y="183"/>
                        </a:lnTo>
                        <a:lnTo>
                          <a:pt x="124" y="185"/>
                        </a:lnTo>
                        <a:lnTo>
                          <a:pt x="126" y="185"/>
                        </a:lnTo>
                        <a:lnTo>
                          <a:pt x="126" y="185"/>
                        </a:lnTo>
                        <a:lnTo>
                          <a:pt x="126" y="187"/>
                        </a:lnTo>
                        <a:lnTo>
                          <a:pt x="126" y="187"/>
                        </a:lnTo>
                        <a:lnTo>
                          <a:pt x="126" y="187"/>
                        </a:lnTo>
                        <a:lnTo>
                          <a:pt x="126" y="187"/>
                        </a:lnTo>
                        <a:lnTo>
                          <a:pt x="126" y="189"/>
                        </a:lnTo>
                        <a:lnTo>
                          <a:pt x="128" y="189"/>
                        </a:lnTo>
                        <a:lnTo>
                          <a:pt x="128" y="189"/>
                        </a:lnTo>
                        <a:lnTo>
                          <a:pt x="128" y="189"/>
                        </a:lnTo>
                        <a:lnTo>
                          <a:pt x="128" y="189"/>
                        </a:lnTo>
                        <a:lnTo>
                          <a:pt x="128" y="191"/>
                        </a:lnTo>
                        <a:lnTo>
                          <a:pt x="130" y="191"/>
                        </a:lnTo>
                        <a:lnTo>
                          <a:pt x="130" y="191"/>
                        </a:lnTo>
                        <a:lnTo>
                          <a:pt x="130" y="191"/>
                        </a:lnTo>
                        <a:lnTo>
                          <a:pt x="130" y="193"/>
                        </a:lnTo>
                        <a:lnTo>
                          <a:pt x="130" y="193"/>
                        </a:lnTo>
                        <a:lnTo>
                          <a:pt x="130" y="193"/>
                        </a:lnTo>
                        <a:lnTo>
                          <a:pt x="130" y="195"/>
                        </a:lnTo>
                        <a:lnTo>
                          <a:pt x="130" y="195"/>
                        </a:lnTo>
                        <a:lnTo>
                          <a:pt x="128" y="195"/>
                        </a:lnTo>
                        <a:lnTo>
                          <a:pt x="128" y="195"/>
                        </a:lnTo>
                        <a:lnTo>
                          <a:pt x="126" y="195"/>
                        </a:lnTo>
                        <a:lnTo>
                          <a:pt x="126" y="195"/>
                        </a:lnTo>
                        <a:lnTo>
                          <a:pt x="126" y="197"/>
                        </a:lnTo>
                        <a:lnTo>
                          <a:pt x="126" y="197"/>
                        </a:lnTo>
                        <a:lnTo>
                          <a:pt x="124" y="197"/>
                        </a:lnTo>
                        <a:lnTo>
                          <a:pt x="124" y="197"/>
                        </a:lnTo>
                        <a:lnTo>
                          <a:pt x="124" y="197"/>
                        </a:lnTo>
                        <a:lnTo>
                          <a:pt x="122" y="197"/>
                        </a:lnTo>
                        <a:lnTo>
                          <a:pt x="122" y="197"/>
                        </a:lnTo>
                        <a:lnTo>
                          <a:pt x="120" y="197"/>
                        </a:lnTo>
                      </a:path>
                    </a:pathLst>
                  </a:custGeom>
                  <a:solidFill>
                    <a:srgbClr val="C0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6" name="Rectangle 1684">
                    <a:extLst>
                      <a:ext uri="{FF2B5EF4-FFF2-40B4-BE49-F238E27FC236}">
                        <a16:creationId xmlns:a16="http://schemas.microsoft.com/office/drawing/2014/main" id="{AE7DF00E-002C-4B07-BD77-E0FECCC86CED}"/>
                      </a:ext>
                    </a:extLst>
                  </p:cNvPr>
                  <p:cNvSpPr>
                    <a:spLocks noChangeArrowheads="1"/>
                  </p:cNvSpPr>
                  <p:nvPr/>
                </p:nvSpPr>
                <p:spPr bwMode="auto">
                  <a:xfrm>
                    <a:off x="9455" y="346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7" name="Rectangle 1685">
                    <a:extLst>
                      <a:ext uri="{FF2B5EF4-FFF2-40B4-BE49-F238E27FC236}">
                        <a16:creationId xmlns:a16="http://schemas.microsoft.com/office/drawing/2014/main" id="{4153E9F5-083B-4D0E-8CB9-4370D6FE73B7}"/>
                      </a:ext>
                    </a:extLst>
                  </p:cNvPr>
                  <p:cNvSpPr>
                    <a:spLocks noChangeArrowheads="1"/>
                  </p:cNvSpPr>
                  <p:nvPr/>
                </p:nvSpPr>
                <p:spPr bwMode="auto">
                  <a:xfrm>
                    <a:off x="9455" y="346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8" name="Freeform 1686">
                    <a:extLst>
                      <a:ext uri="{FF2B5EF4-FFF2-40B4-BE49-F238E27FC236}">
                        <a16:creationId xmlns:a16="http://schemas.microsoft.com/office/drawing/2014/main" id="{46E8F6E5-4279-45BC-9EBF-08AE23F54743}"/>
                      </a:ext>
                    </a:extLst>
                  </p:cNvPr>
                  <p:cNvSpPr>
                    <a:spLocks/>
                  </p:cNvSpPr>
                  <p:nvPr/>
                </p:nvSpPr>
                <p:spPr bwMode="auto">
                  <a:xfrm>
                    <a:off x="10755" y="1931"/>
                    <a:ext cx="78" cy="40"/>
                  </a:xfrm>
                  <a:custGeom>
                    <a:avLst/>
                    <a:gdLst>
                      <a:gd name="T0" fmla="*/ 61 w 78"/>
                      <a:gd name="T1" fmla="*/ 3 h 40"/>
                      <a:gd name="T2" fmla="*/ 63 w 78"/>
                      <a:gd name="T3" fmla="*/ 7 h 40"/>
                      <a:gd name="T4" fmla="*/ 61 w 78"/>
                      <a:gd name="T5" fmla="*/ 11 h 40"/>
                      <a:gd name="T6" fmla="*/ 61 w 78"/>
                      <a:gd name="T7" fmla="*/ 15 h 40"/>
                      <a:gd name="T8" fmla="*/ 66 w 78"/>
                      <a:gd name="T9" fmla="*/ 17 h 40"/>
                      <a:gd name="T10" fmla="*/ 70 w 78"/>
                      <a:gd name="T11" fmla="*/ 19 h 40"/>
                      <a:gd name="T12" fmla="*/ 74 w 78"/>
                      <a:gd name="T13" fmla="*/ 19 h 40"/>
                      <a:gd name="T14" fmla="*/ 78 w 78"/>
                      <a:gd name="T15" fmla="*/ 17 h 40"/>
                      <a:gd name="T16" fmla="*/ 76 w 78"/>
                      <a:gd name="T17" fmla="*/ 23 h 40"/>
                      <a:gd name="T18" fmla="*/ 78 w 78"/>
                      <a:gd name="T19" fmla="*/ 26 h 40"/>
                      <a:gd name="T20" fmla="*/ 72 w 78"/>
                      <a:gd name="T21" fmla="*/ 24 h 40"/>
                      <a:gd name="T22" fmla="*/ 70 w 78"/>
                      <a:gd name="T23" fmla="*/ 28 h 40"/>
                      <a:gd name="T24" fmla="*/ 72 w 78"/>
                      <a:gd name="T25" fmla="*/ 30 h 40"/>
                      <a:gd name="T26" fmla="*/ 70 w 78"/>
                      <a:gd name="T27" fmla="*/ 30 h 40"/>
                      <a:gd name="T28" fmla="*/ 66 w 78"/>
                      <a:gd name="T29" fmla="*/ 28 h 40"/>
                      <a:gd name="T30" fmla="*/ 61 w 78"/>
                      <a:gd name="T31" fmla="*/ 30 h 40"/>
                      <a:gd name="T32" fmla="*/ 59 w 78"/>
                      <a:gd name="T33" fmla="*/ 26 h 40"/>
                      <a:gd name="T34" fmla="*/ 57 w 78"/>
                      <a:gd name="T35" fmla="*/ 28 h 40"/>
                      <a:gd name="T36" fmla="*/ 55 w 78"/>
                      <a:gd name="T37" fmla="*/ 32 h 40"/>
                      <a:gd name="T38" fmla="*/ 53 w 78"/>
                      <a:gd name="T39" fmla="*/ 36 h 40"/>
                      <a:gd name="T40" fmla="*/ 53 w 78"/>
                      <a:gd name="T41" fmla="*/ 40 h 40"/>
                      <a:gd name="T42" fmla="*/ 49 w 78"/>
                      <a:gd name="T43" fmla="*/ 38 h 40"/>
                      <a:gd name="T44" fmla="*/ 47 w 78"/>
                      <a:gd name="T45" fmla="*/ 36 h 40"/>
                      <a:gd name="T46" fmla="*/ 45 w 78"/>
                      <a:gd name="T47" fmla="*/ 34 h 40"/>
                      <a:gd name="T48" fmla="*/ 44 w 78"/>
                      <a:gd name="T49" fmla="*/ 28 h 40"/>
                      <a:gd name="T50" fmla="*/ 40 w 78"/>
                      <a:gd name="T51" fmla="*/ 28 h 40"/>
                      <a:gd name="T52" fmla="*/ 36 w 78"/>
                      <a:gd name="T53" fmla="*/ 32 h 40"/>
                      <a:gd name="T54" fmla="*/ 36 w 78"/>
                      <a:gd name="T55" fmla="*/ 34 h 40"/>
                      <a:gd name="T56" fmla="*/ 32 w 78"/>
                      <a:gd name="T57" fmla="*/ 36 h 40"/>
                      <a:gd name="T58" fmla="*/ 28 w 78"/>
                      <a:gd name="T59" fmla="*/ 36 h 40"/>
                      <a:gd name="T60" fmla="*/ 22 w 78"/>
                      <a:gd name="T61" fmla="*/ 38 h 40"/>
                      <a:gd name="T62" fmla="*/ 19 w 78"/>
                      <a:gd name="T63" fmla="*/ 38 h 40"/>
                      <a:gd name="T64" fmla="*/ 15 w 78"/>
                      <a:gd name="T65" fmla="*/ 36 h 40"/>
                      <a:gd name="T66" fmla="*/ 15 w 78"/>
                      <a:gd name="T67" fmla="*/ 32 h 40"/>
                      <a:gd name="T68" fmla="*/ 13 w 78"/>
                      <a:gd name="T69" fmla="*/ 28 h 40"/>
                      <a:gd name="T70" fmla="*/ 7 w 78"/>
                      <a:gd name="T71" fmla="*/ 28 h 40"/>
                      <a:gd name="T72" fmla="*/ 5 w 78"/>
                      <a:gd name="T73" fmla="*/ 30 h 40"/>
                      <a:gd name="T74" fmla="*/ 3 w 78"/>
                      <a:gd name="T75" fmla="*/ 34 h 40"/>
                      <a:gd name="T76" fmla="*/ 0 w 78"/>
                      <a:gd name="T77" fmla="*/ 32 h 40"/>
                      <a:gd name="T78" fmla="*/ 1 w 78"/>
                      <a:gd name="T79" fmla="*/ 28 h 40"/>
                      <a:gd name="T80" fmla="*/ 3 w 78"/>
                      <a:gd name="T81" fmla="*/ 24 h 40"/>
                      <a:gd name="T82" fmla="*/ 7 w 78"/>
                      <a:gd name="T83" fmla="*/ 23 h 40"/>
                      <a:gd name="T84" fmla="*/ 7 w 78"/>
                      <a:gd name="T85" fmla="*/ 17 h 40"/>
                      <a:gd name="T86" fmla="*/ 13 w 78"/>
                      <a:gd name="T87" fmla="*/ 15 h 40"/>
                      <a:gd name="T88" fmla="*/ 15 w 78"/>
                      <a:gd name="T89" fmla="*/ 13 h 40"/>
                      <a:gd name="T90" fmla="*/ 19 w 78"/>
                      <a:gd name="T91" fmla="*/ 9 h 40"/>
                      <a:gd name="T92" fmla="*/ 17 w 78"/>
                      <a:gd name="T93" fmla="*/ 5 h 40"/>
                      <a:gd name="T94" fmla="*/ 22 w 78"/>
                      <a:gd name="T95" fmla="*/ 7 h 40"/>
                      <a:gd name="T96" fmla="*/ 24 w 78"/>
                      <a:gd name="T97" fmla="*/ 7 h 40"/>
                      <a:gd name="T98" fmla="*/ 28 w 78"/>
                      <a:gd name="T99" fmla="*/ 3 h 40"/>
                      <a:gd name="T100" fmla="*/ 34 w 78"/>
                      <a:gd name="T101" fmla="*/ 3 h 40"/>
                      <a:gd name="T102" fmla="*/ 38 w 78"/>
                      <a:gd name="T103" fmla="*/ 3 h 40"/>
                      <a:gd name="T104" fmla="*/ 42 w 78"/>
                      <a:gd name="T105" fmla="*/ 3 h 40"/>
                      <a:gd name="T106" fmla="*/ 44 w 78"/>
                      <a:gd name="T107" fmla="*/ 1 h 40"/>
                      <a:gd name="T108" fmla="*/ 47 w 78"/>
                      <a:gd name="T109" fmla="*/ 0 h 40"/>
                      <a:gd name="T110" fmla="*/ 49 w 78"/>
                      <a:gd name="T111" fmla="*/ 1 h 40"/>
                      <a:gd name="T112" fmla="*/ 53 w 78"/>
                      <a:gd name="T113"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40">
                        <a:moveTo>
                          <a:pt x="57" y="3"/>
                        </a:moveTo>
                        <a:lnTo>
                          <a:pt x="57" y="3"/>
                        </a:lnTo>
                        <a:lnTo>
                          <a:pt x="57" y="3"/>
                        </a:lnTo>
                        <a:lnTo>
                          <a:pt x="59" y="3"/>
                        </a:lnTo>
                        <a:lnTo>
                          <a:pt x="59" y="3"/>
                        </a:lnTo>
                        <a:lnTo>
                          <a:pt x="61" y="3"/>
                        </a:lnTo>
                        <a:lnTo>
                          <a:pt x="61" y="3"/>
                        </a:lnTo>
                        <a:lnTo>
                          <a:pt x="61" y="3"/>
                        </a:lnTo>
                        <a:lnTo>
                          <a:pt x="61" y="3"/>
                        </a:lnTo>
                        <a:lnTo>
                          <a:pt x="63" y="3"/>
                        </a:lnTo>
                        <a:lnTo>
                          <a:pt x="63" y="5"/>
                        </a:lnTo>
                        <a:lnTo>
                          <a:pt x="61" y="5"/>
                        </a:lnTo>
                        <a:lnTo>
                          <a:pt x="61" y="5"/>
                        </a:lnTo>
                        <a:lnTo>
                          <a:pt x="63" y="5"/>
                        </a:lnTo>
                        <a:lnTo>
                          <a:pt x="63" y="7"/>
                        </a:lnTo>
                        <a:lnTo>
                          <a:pt x="63" y="7"/>
                        </a:lnTo>
                        <a:lnTo>
                          <a:pt x="65" y="7"/>
                        </a:lnTo>
                        <a:lnTo>
                          <a:pt x="65" y="7"/>
                        </a:lnTo>
                        <a:lnTo>
                          <a:pt x="65" y="9"/>
                        </a:lnTo>
                        <a:lnTo>
                          <a:pt x="63" y="9"/>
                        </a:lnTo>
                        <a:lnTo>
                          <a:pt x="63" y="9"/>
                        </a:lnTo>
                        <a:lnTo>
                          <a:pt x="63" y="9"/>
                        </a:lnTo>
                        <a:lnTo>
                          <a:pt x="63" y="11"/>
                        </a:lnTo>
                        <a:lnTo>
                          <a:pt x="61" y="11"/>
                        </a:lnTo>
                        <a:lnTo>
                          <a:pt x="61" y="11"/>
                        </a:lnTo>
                        <a:lnTo>
                          <a:pt x="61" y="11"/>
                        </a:lnTo>
                        <a:lnTo>
                          <a:pt x="61" y="13"/>
                        </a:lnTo>
                        <a:lnTo>
                          <a:pt x="61" y="13"/>
                        </a:lnTo>
                        <a:lnTo>
                          <a:pt x="61" y="13"/>
                        </a:lnTo>
                        <a:lnTo>
                          <a:pt x="61" y="15"/>
                        </a:lnTo>
                        <a:lnTo>
                          <a:pt x="61" y="15"/>
                        </a:lnTo>
                        <a:lnTo>
                          <a:pt x="61" y="15"/>
                        </a:lnTo>
                        <a:lnTo>
                          <a:pt x="63" y="15"/>
                        </a:lnTo>
                        <a:lnTo>
                          <a:pt x="63" y="15"/>
                        </a:lnTo>
                        <a:lnTo>
                          <a:pt x="65" y="15"/>
                        </a:lnTo>
                        <a:lnTo>
                          <a:pt x="65" y="15"/>
                        </a:lnTo>
                        <a:lnTo>
                          <a:pt x="65" y="15"/>
                        </a:lnTo>
                        <a:lnTo>
                          <a:pt x="66" y="15"/>
                        </a:lnTo>
                        <a:lnTo>
                          <a:pt x="66" y="15"/>
                        </a:lnTo>
                        <a:lnTo>
                          <a:pt x="66" y="17"/>
                        </a:lnTo>
                        <a:lnTo>
                          <a:pt x="66" y="17"/>
                        </a:lnTo>
                        <a:lnTo>
                          <a:pt x="66" y="17"/>
                        </a:lnTo>
                        <a:lnTo>
                          <a:pt x="66" y="19"/>
                        </a:lnTo>
                        <a:lnTo>
                          <a:pt x="68" y="19"/>
                        </a:lnTo>
                        <a:lnTo>
                          <a:pt x="68" y="19"/>
                        </a:lnTo>
                        <a:lnTo>
                          <a:pt x="70" y="19"/>
                        </a:lnTo>
                        <a:lnTo>
                          <a:pt x="70" y="19"/>
                        </a:lnTo>
                        <a:lnTo>
                          <a:pt x="70" y="19"/>
                        </a:lnTo>
                        <a:lnTo>
                          <a:pt x="70" y="19"/>
                        </a:lnTo>
                        <a:lnTo>
                          <a:pt x="70" y="21"/>
                        </a:lnTo>
                        <a:lnTo>
                          <a:pt x="72" y="21"/>
                        </a:lnTo>
                        <a:lnTo>
                          <a:pt x="72" y="21"/>
                        </a:lnTo>
                        <a:lnTo>
                          <a:pt x="72" y="19"/>
                        </a:lnTo>
                        <a:lnTo>
                          <a:pt x="72" y="19"/>
                        </a:lnTo>
                        <a:lnTo>
                          <a:pt x="74" y="19"/>
                        </a:lnTo>
                        <a:lnTo>
                          <a:pt x="74" y="19"/>
                        </a:lnTo>
                        <a:lnTo>
                          <a:pt x="74" y="19"/>
                        </a:lnTo>
                        <a:lnTo>
                          <a:pt x="74" y="17"/>
                        </a:lnTo>
                        <a:lnTo>
                          <a:pt x="76" y="17"/>
                        </a:lnTo>
                        <a:lnTo>
                          <a:pt x="76" y="17"/>
                        </a:lnTo>
                        <a:lnTo>
                          <a:pt x="76" y="17"/>
                        </a:lnTo>
                        <a:lnTo>
                          <a:pt x="76" y="17"/>
                        </a:lnTo>
                        <a:lnTo>
                          <a:pt x="76" y="17"/>
                        </a:lnTo>
                        <a:lnTo>
                          <a:pt x="78" y="17"/>
                        </a:lnTo>
                        <a:lnTo>
                          <a:pt x="78" y="19"/>
                        </a:lnTo>
                        <a:lnTo>
                          <a:pt x="78" y="19"/>
                        </a:lnTo>
                        <a:lnTo>
                          <a:pt x="78" y="21"/>
                        </a:lnTo>
                        <a:lnTo>
                          <a:pt x="78" y="21"/>
                        </a:lnTo>
                        <a:lnTo>
                          <a:pt x="76" y="21"/>
                        </a:lnTo>
                        <a:lnTo>
                          <a:pt x="76" y="21"/>
                        </a:lnTo>
                        <a:lnTo>
                          <a:pt x="76" y="23"/>
                        </a:lnTo>
                        <a:lnTo>
                          <a:pt x="76" y="23"/>
                        </a:lnTo>
                        <a:lnTo>
                          <a:pt x="76" y="23"/>
                        </a:lnTo>
                        <a:lnTo>
                          <a:pt x="76" y="23"/>
                        </a:lnTo>
                        <a:lnTo>
                          <a:pt x="76" y="24"/>
                        </a:lnTo>
                        <a:lnTo>
                          <a:pt x="78" y="24"/>
                        </a:lnTo>
                        <a:lnTo>
                          <a:pt x="78" y="24"/>
                        </a:lnTo>
                        <a:lnTo>
                          <a:pt x="78" y="24"/>
                        </a:lnTo>
                        <a:lnTo>
                          <a:pt x="78" y="24"/>
                        </a:lnTo>
                        <a:lnTo>
                          <a:pt x="78" y="26"/>
                        </a:lnTo>
                        <a:lnTo>
                          <a:pt x="76" y="26"/>
                        </a:lnTo>
                        <a:lnTo>
                          <a:pt x="76" y="26"/>
                        </a:lnTo>
                        <a:lnTo>
                          <a:pt x="76" y="26"/>
                        </a:lnTo>
                        <a:lnTo>
                          <a:pt x="74" y="26"/>
                        </a:lnTo>
                        <a:lnTo>
                          <a:pt x="74" y="24"/>
                        </a:lnTo>
                        <a:lnTo>
                          <a:pt x="74" y="24"/>
                        </a:lnTo>
                        <a:lnTo>
                          <a:pt x="74" y="24"/>
                        </a:lnTo>
                        <a:lnTo>
                          <a:pt x="72" y="24"/>
                        </a:lnTo>
                        <a:lnTo>
                          <a:pt x="72" y="24"/>
                        </a:lnTo>
                        <a:lnTo>
                          <a:pt x="72" y="24"/>
                        </a:lnTo>
                        <a:lnTo>
                          <a:pt x="72" y="24"/>
                        </a:lnTo>
                        <a:lnTo>
                          <a:pt x="70" y="24"/>
                        </a:lnTo>
                        <a:lnTo>
                          <a:pt x="70" y="26"/>
                        </a:lnTo>
                        <a:lnTo>
                          <a:pt x="70" y="26"/>
                        </a:lnTo>
                        <a:lnTo>
                          <a:pt x="70" y="26"/>
                        </a:lnTo>
                        <a:lnTo>
                          <a:pt x="70" y="28"/>
                        </a:lnTo>
                        <a:lnTo>
                          <a:pt x="70" y="28"/>
                        </a:lnTo>
                        <a:lnTo>
                          <a:pt x="70" y="28"/>
                        </a:lnTo>
                        <a:lnTo>
                          <a:pt x="72" y="28"/>
                        </a:lnTo>
                        <a:lnTo>
                          <a:pt x="72" y="28"/>
                        </a:lnTo>
                        <a:lnTo>
                          <a:pt x="72" y="28"/>
                        </a:lnTo>
                        <a:lnTo>
                          <a:pt x="72" y="28"/>
                        </a:lnTo>
                        <a:lnTo>
                          <a:pt x="72" y="30"/>
                        </a:lnTo>
                        <a:lnTo>
                          <a:pt x="72" y="30"/>
                        </a:lnTo>
                        <a:lnTo>
                          <a:pt x="72" y="30"/>
                        </a:lnTo>
                        <a:lnTo>
                          <a:pt x="72" y="32"/>
                        </a:lnTo>
                        <a:lnTo>
                          <a:pt x="72" y="32"/>
                        </a:lnTo>
                        <a:lnTo>
                          <a:pt x="72" y="32"/>
                        </a:lnTo>
                        <a:lnTo>
                          <a:pt x="70" y="32"/>
                        </a:lnTo>
                        <a:lnTo>
                          <a:pt x="70" y="32"/>
                        </a:lnTo>
                        <a:lnTo>
                          <a:pt x="70" y="32"/>
                        </a:lnTo>
                        <a:lnTo>
                          <a:pt x="70" y="30"/>
                        </a:lnTo>
                        <a:lnTo>
                          <a:pt x="70" y="30"/>
                        </a:lnTo>
                        <a:lnTo>
                          <a:pt x="70" y="30"/>
                        </a:lnTo>
                        <a:lnTo>
                          <a:pt x="70" y="28"/>
                        </a:lnTo>
                        <a:lnTo>
                          <a:pt x="68" y="28"/>
                        </a:lnTo>
                        <a:lnTo>
                          <a:pt x="68" y="28"/>
                        </a:lnTo>
                        <a:lnTo>
                          <a:pt x="66" y="28"/>
                        </a:lnTo>
                        <a:lnTo>
                          <a:pt x="66" y="28"/>
                        </a:lnTo>
                        <a:lnTo>
                          <a:pt x="66" y="28"/>
                        </a:lnTo>
                        <a:lnTo>
                          <a:pt x="66" y="30"/>
                        </a:lnTo>
                        <a:lnTo>
                          <a:pt x="65" y="30"/>
                        </a:lnTo>
                        <a:lnTo>
                          <a:pt x="65" y="30"/>
                        </a:lnTo>
                        <a:lnTo>
                          <a:pt x="65" y="30"/>
                        </a:lnTo>
                        <a:lnTo>
                          <a:pt x="65" y="30"/>
                        </a:lnTo>
                        <a:lnTo>
                          <a:pt x="63" y="30"/>
                        </a:lnTo>
                        <a:lnTo>
                          <a:pt x="63" y="30"/>
                        </a:lnTo>
                        <a:lnTo>
                          <a:pt x="61" y="30"/>
                        </a:lnTo>
                        <a:lnTo>
                          <a:pt x="61" y="30"/>
                        </a:lnTo>
                        <a:lnTo>
                          <a:pt x="61" y="30"/>
                        </a:lnTo>
                        <a:lnTo>
                          <a:pt x="61" y="28"/>
                        </a:lnTo>
                        <a:lnTo>
                          <a:pt x="61" y="28"/>
                        </a:lnTo>
                        <a:lnTo>
                          <a:pt x="61" y="28"/>
                        </a:lnTo>
                        <a:lnTo>
                          <a:pt x="61" y="28"/>
                        </a:lnTo>
                        <a:lnTo>
                          <a:pt x="61" y="26"/>
                        </a:lnTo>
                        <a:lnTo>
                          <a:pt x="59" y="26"/>
                        </a:lnTo>
                        <a:lnTo>
                          <a:pt x="59" y="28"/>
                        </a:lnTo>
                        <a:lnTo>
                          <a:pt x="59" y="28"/>
                        </a:lnTo>
                        <a:lnTo>
                          <a:pt x="59" y="26"/>
                        </a:lnTo>
                        <a:lnTo>
                          <a:pt x="57" y="26"/>
                        </a:lnTo>
                        <a:lnTo>
                          <a:pt x="57" y="26"/>
                        </a:lnTo>
                        <a:lnTo>
                          <a:pt x="57" y="28"/>
                        </a:lnTo>
                        <a:lnTo>
                          <a:pt x="57" y="28"/>
                        </a:lnTo>
                        <a:lnTo>
                          <a:pt x="57" y="28"/>
                        </a:lnTo>
                        <a:lnTo>
                          <a:pt x="57" y="28"/>
                        </a:lnTo>
                        <a:lnTo>
                          <a:pt x="57" y="28"/>
                        </a:lnTo>
                        <a:lnTo>
                          <a:pt x="57" y="30"/>
                        </a:lnTo>
                        <a:lnTo>
                          <a:pt x="57" y="30"/>
                        </a:lnTo>
                        <a:lnTo>
                          <a:pt x="57" y="30"/>
                        </a:lnTo>
                        <a:lnTo>
                          <a:pt x="57" y="32"/>
                        </a:lnTo>
                        <a:lnTo>
                          <a:pt x="57" y="32"/>
                        </a:lnTo>
                        <a:lnTo>
                          <a:pt x="55" y="32"/>
                        </a:lnTo>
                        <a:lnTo>
                          <a:pt x="55" y="34"/>
                        </a:lnTo>
                        <a:lnTo>
                          <a:pt x="55" y="34"/>
                        </a:lnTo>
                        <a:lnTo>
                          <a:pt x="55" y="34"/>
                        </a:lnTo>
                        <a:lnTo>
                          <a:pt x="55" y="34"/>
                        </a:lnTo>
                        <a:lnTo>
                          <a:pt x="53" y="34"/>
                        </a:lnTo>
                        <a:lnTo>
                          <a:pt x="53" y="36"/>
                        </a:lnTo>
                        <a:lnTo>
                          <a:pt x="53" y="36"/>
                        </a:lnTo>
                        <a:lnTo>
                          <a:pt x="53" y="36"/>
                        </a:lnTo>
                        <a:lnTo>
                          <a:pt x="51" y="36"/>
                        </a:lnTo>
                        <a:lnTo>
                          <a:pt x="51" y="36"/>
                        </a:lnTo>
                        <a:lnTo>
                          <a:pt x="51" y="38"/>
                        </a:lnTo>
                        <a:lnTo>
                          <a:pt x="53" y="38"/>
                        </a:lnTo>
                        <a:lnTo>
                          <a:pt x="53" y="38"/>
                        </a:lnTo>
                        <a:lnTo>
                          <a:pt x="53" y="38"/>
                        </a:lnTo>
                        <a:lnTo>
                          <a:pt x="53" y="40"/>
                        </a:lnTo>
                        <a:lnTo>
                          <a:pt x="53" y="40"/>
                        </a:lnTo>
                        <a:lnTo>
                          <a:pt x="53" y="40"/>
                        </a:lnTo>
                        <a:lnTo>
                          <a:pt x="51" y="40"/>
                        </a:lnTo>
                        <a:lnTo>
                          <a:pt x="51" y="40"/>
                        </a:lnTo>
                        <a:lnTo>
                          <a:pt x="51" y="40"/>
                        </a:lnTo>
                        <a:lnTo>
                          <a:pt x="51" y="40"/>
                        </a:lnTo>
                        <a:lnTo>
                          <a:pt x="51" y="38"/>
                        </a:lnTo>
                        <a:lnTo>
                          <a:pt x="51" y="38"/>
                        </a:lnTo>
                        <a:lnTo>
                          <a:pt x="49" y="38"/>
                        </a:lnTo>
                        <a:lnTo>
                          <a:pt x="49" y="38"/>
                        </a:lnTo>
                        <a:lnTo>
                          <a:pt x="49" y="36"/>
                        </a:lnTo>
                        <a:lnTo>
                          <a:pt x="49" y="36"/>
                        </a:lnTo>
                        <a:lnTo>
                          <a:pt x="49" y="36"/>
                        </a:lnTo>
                        <a:lnTo>
                          <a:pt x="49" y="36"/>
                        </a:lnTo>
                        <a:lnTo>
                          <a:pt x="49" y="36"/>
                        </a:lnTo>
                        <a:lnTo>
                          <a:pt x="49" y="36"/>
                        </a:lnTo>
                        <a:lnTo>
                          <a:pt x="47" y="36"/>
                        </a:lnTo>
                        <a:lnTo>
                          <a:pt x="47" y="34"/>
                        </a:lnTo>
                        <a:lnTo>
                          <a:pt x="47" y="34"/>
                        </a:lnTo>
                        <a:lnTo>
                          <a:pt x="47" y="36"/>
                        </a:lnTo>
                        <a:lnTo>
                          <a:pt x="45" y="36"/>
                        </a:lnTo>
                        <a:lnTo>
                          <a:pt x="45" y="34"/>
                        </a:lnTo>
                        <a:lnTo>
                          <a:pt x="45" y="34"/>
                        </a:lnTo>
                        <a:lnTo>
                          <a:pt x="45" y="34"/>
                        </a:lnTo>
                        <a:lnTo>
                          <a:pt x="45" y="34"/>
                        </a:lnTo>
                        <a:lnTo>
                          <a:pt x="44" y="34"/>
                        </a:lnTo>
                        <a:lnTo>
                          <a:pt x="44" y="32"/>
                        </a:lnTo>
                        <a:lnTo>
                          <a:pt x="44" y="32"/>
                        </a:lnTo>
                        <a:lnTo>
                          <a:pt x="44" y="32"/>
                        </a:lnTo>
                        <a:lnTo>
                          <a:pt x="44" y="32"/>
                        </a:lnTo>
                        <a:lnTo>
                          <a:pt x="44" y="30"/>
                        </a:lnTo>
                        <a:lnTo>
                          <a:pt x="44" y="30"/>
                        </a:lnTo>
                        <a:lnTo>
                          <a:pt x="44" y="28"/>
                        </a:lnTo>
                        <a:lnTo>
                          <a:pt x="44" y="28"/>
                        </a:lnTo>
                        <a:lnTo>
                          <a:pt x="44" y="28"/>
                        </a:lnTo>
                        <a:lnTo>
                          <a:pt x="42" y="28"/>
                        </a:lnTo>
                        <a:lnTo>
                          <a:pt x="42" y="28"/>
                        </a:lnTo>
                        <a:lnTo>
                          <a:pt x="40" y="28"/>
                        </a:lnTo>
                        <a:lnTo>
                          <a:pt x="40" y="28"/>
                        </a:lnTo>
                        <a:lnTo>
                          <a:pt x="40" y="28"/>
                        </a:lnTo>
                        <a:lnTo>
                          <a:pt x="40" y="28"/>
                        </a:lnTo>
                        <a:lnTo>
                          <a:pt x="40" y="28"/>
                        </a:lnTo>
                        <a:lnTo>
                          <a:pt x="40" y="30"/>
                        </a:lnTo>
                        <a:lnTo>
                          <a:pt x="38" y="30"/>
                        </a:lnTo>
                        <a:lnTo>
                          <a:pt x="38" y="30"/>
                        </a:lnTo>
                        <a:lnTo>
                          <a:pt x="38" y="30"/>
                        </a:lnTo>
                        <a:lnTo>
                          <a:pt x="38" y="30"/>
                        </a:lnTo>
                        <a:lnTo>
                          <a:pt x="36" y="30"/>
                        </a:lnTo>
                        <a:lnTo>
                          <a:pt x="36" y="32"/>
                        </a:lnTo>
                        <a:lnTo>
                          <a:pt x="38" y="32"/>
                        </a:lnTo>
                        <a:lnTo>
                          <a:pt x="38" y="32"/>
                        </a:lnTo>
                        <a:lnTo>
                          <a:pt x="38" y="32"/>
                        </a:lnTo>
                        <a:lnTo>
                          <a:pt x="38" y="34"/>
                        </a:lnTo>
                        <a:lnTo>
                          <a:pt x="38" y="34"/>
                        </a:lnTo>
                        <a:lnTo>
                          <a:pt x="38" y="34"/>
                        </a:lnTo>
                        <a:lnTo>
                          <a:pt x="36" y="34"/>
                        </a:lnTo>
                        <a:lnTo>
                          <a:pt x="36" y="34"/>
                        </a:lnTo>
                        <a:lnTo>
                          <a:pt x="36" y="36"/>
                        </a:lnTo>
                        <a:lnTo>
                          <a:pt x="36" y="36"/>
                        </a:lnTo>
                        <a:lnTo>
                          <a:pt x="34" y="36"/>
                        </a:lnTo>
                        <a:lnTo>
                          <a:pt x="34" y="36"/>
                        </a:lnTo>
                        <a:lnTo>
                          <a:pt x="34" y="36"/>
                        </a:lnTo>
                        <a:lnTo>
                          <a:pt x="34" y="36"/>
                        </a:lnTo>
                        <a:lnTo>
                          <a:pt x="32" y="36"/>
                        </a:lnTo>
                        <a:lnTo>
                          <a:pt x="32" y="36"/>
                        </a:lnTo>
                        <a:lnTo>
                          <a:pt x="32" y="38"/>
                        </a:lnTo>
                        <a:lnTo>
                          <a:pt x="32" y="38"/>
                        </a:lnTo>
                        <a:lnTo>
                          <a:pt x="30" y="38"/>
                        </a:lnTo>
                        <a:lnTo>
                          <a:pt x="30" y="38"/>
                        </a:lnTo>
                        <a:lnTo>
                          <a:pt x="28" y="38"/>
                        </a:lnTo>
                        <a:lnTo>
                          <a:pt x="28" y="36"/>
                        </a:lnTo>
                        <a:lnTo>
                          <a:pt x="28" y="36"/>
                        </a:lnTo>
                        <a:lnTo>
                          <a:pt x="28" y="36"/>
                        </a:lnTo>
                        <a:lnTo>
                          <a:pt x="26" y="36"/>
                        </a:lnTo>
                        <a:lnTo>
                          <a:pt x="26" y="38"/>
                        </a:lnTo>
                        <a:lnTo>
                          <a:pt x="26" y="38"/>
                        </a:lnTo>
                        <a:lnTo>
                          <a:pt x="24" y="38"/>
                        </a:lnTo>
                        <a:lnTo>
                          <a:pt x="24" y="38"/>
                        </a:lnTo>
                        <a:lnTo>
                          <a:pt x="24" y="38"/>
                        </a:lnTo>
                        <a:lnTo>
                          <a:pt x="24" y="38"/>
                        </a:lnTo>
                        <a:lnTo>
                          <a:pt x="22" y="38"/>
                        </a:lnTo>
                        <a:lnTo>
                          <a:pt x="22" y="38"/>
                        </a:lnTo>
                        <a:lnTo>
                          <a:pt x="22" y="38"/>
                        </a:lnTo>
                        <a:lnTo>
                          <a:pt x="22" y="40"/>
                        </a:lnTo>
                        <a:lnTo>
                          <a:pt x="21" y="40"/>
                        </a:lnTo>
                        <a:lnTo>
                          <a:pt x="21" y="40"/>
                        </a:lnTo>
                        <a:lnTo>
                          <a:pt x="19" y="40"/>
                        </a:lnTo>
                        <a:lnTo>
                          <a:pt x="19" y="40"/>
                        </a:lnTo>
                        <a:lnTo>
                          <a:pt x="19" y="38"/>
                        </a:lnTo>
                        <a:lnTo>
                          <a:pt x="19" y="38"/>
                        </a:lnTo>
                        <a:lnTo>
                          <a:pt x="19" y="38"/>
                        </a:lnTo>
                        <a:lnTo>
                          <a:pt x="17" y="38"/>
                        </a:lnTo>
                        <a:lnTo>
                          <a:pt x="17" y="36"/>
                        </a:lnTo>
                        <a:lnTo>
                          <a:pt x="17" y="36"/>
                        </a:lnTo>
                        <a:lnTo>
                          <a:pt x="17" y="36"/>
                        </a:lnTo>
                        <a:lnTo>
                          <a:pt x="17" y="36"/>
                        </a:lnTo>
                        <a:lnTo>
                          <a:pt x="15" y="36"/>
                        </a:lnTo>
                        <a:lnTo>
                          <a:pt x="15" y="36"/>
                        </a:lnTo>
                        <a:lnTo>
                          <a:pt x="15" y="34"/>
                        </a:lnTo>
                        <a:lnTo>
                          <a:pt x="15" y="34"/>
                        </a:lnTo>
                        <a:lnTo>
                          <a:pt x="13" y="34"/>
                        </a:lnTo>
                        <a:lnTo>
                          <a:pt x="13" y="34"/>
                        </a:lnTo>
                        <a:lnTo>
                          <a:pt x="13" y="32"/>
                        </a:lnTo>
                        <a:lnTo>
                          <a:pt x="15" y="32"/>
                        </a:lnTo>
                        <a:lnTo>
                          <a:pt x="15" y="32"/>
                        </a:lnTo>
                        <a:lnTo>
                          <a:pt x="15" y="32"/>
                        </a:lnTo>
                        <a:lnTo>
                          <a:pt x="15" y="30"/>
                        </a:lnTo>
                        <a:lnTo>
                          <a:pt x="15" y="30"/>
                        </a:lnTo>
                        <a:lnTo>
                          <a:pt x="15" y="30"/>
                        </a:lnTo>
                        <a:lnTo>
                          <a:pt x="13" y="30"/>
                        </a:lnTo>
                        <a:lnTo>
                          <a:pt x="13" y="28"/>
                        </a:lnTo>
                        <a:lnTo>
                          <a:pt x="13" y="28"/>
                        </a:lnTo>
                        <a:lnTo>
                          <a:pt x="13" y="28"/>
                        </a:lnTo>
                        <a:lnTo>
                          <a:pt x="13" y="28"/>
                        </a:lnTo>
                        <a:lnTo>
                          <a:pt x="11" y="28"/>
                        </a:lnTo>
                        <a:lnTo>
                          <a:pt x="11" y="28"/>
                        </a:lnTo>
                        <a:lnTo>
                          <a:pt x="11" y="28"/>
                        </a:lnTo>
                        <a:lnTo>
                          <a:pt x="9" y="28"/>
                        </a:lnTo>
                        <a:lnTo>
                          <a:pt x="9" y="28"/>
                        </a:lnTo>
                        <a:lnTo>
                          <a:pt x="7" y="28"/>
                        </a:lnTo>
                        <a:lnTo>
                          <a:pt x="7" y="28"/>
                        </a:lnTo>
                        <a:lnTo>
                          <a:pt x="7" y="28"/>
                        </a:lnTo>
                        <a:lnTo>
                          <a:pt x="7" y="28"/>
                        </a:lnTo>
                        <a:lnTo>
                          <a:pt x="7" y="28"/>
                        </a:lnTo>
                        <a:lnTo>
                          <a:pt x="5" y="28"/>
                        </a:lnTo>
                        <a:lnTo>
                          <a:pt x="5" y="28"/>
                        </a:lnTo>
                        <a:lnTo>
                          <a:pt x="5" y="28"/>
                        </a:lnTo>
                        <a:lnTo>
                          <a:pt x="5" y="28"/>
                        </a:lnTo>
                        <a:lnTo>
                          <a:pt x="5" y="30"/>
                        </a:lnTo>
                        <a:lnTo>
                          <a:pt x="5" y="30"/>
                        </a:lnTo>
                        <a:lnTo>
                          <a:pt x="5" y="32"/>
                        </a:lnTo>
                        <a:lnTo>
                          <a:pt x="5" y="32"/>
                        </a:lnTo>
                        <a:lnTo>
                          <a:pt x="5" y="32"/>
                        </a:lnTo>
                        <a:lnTo>
                          <a:pt x="5" y="32"/>
                        </a:lnTo>
                        <a:lnTo>
                          <a:pt x="3" y="32"/>
                        </a:lnTo>
                        <a:lnTo>
                          <a:pt x="3" y="34"/>
                        </a:lnTo>
                        <a:lnTo>
                          <a:pt x="3" y="34"/>
                        </a:lnTo>
                        <a:lnTo>
                          <a:pt x="1" y="34"/>
                        </a:lnTo>
                        <a:lnTo>
                          <a:pt x="1" y="34"/>
                        </a:lnTo>
                        <a:lnTo>
                          <a:pt x="1" y="34"/>
                        </a:lnTo>
                        <a:lnTo>
                          <a:pt x="1" y="34"/>
                        </a:lnTo>
                        <a:lnTo>
                          <a:pt x="0" y="34"/>
                        </a:lnTo>
                        <a:lnTo>
                          <a:pt x="0" y="34"/>
                        </a:lnTo>
                        <a:lnTo>
                          <a:pt x="0" y="32"/>
                        </a:lnTo>
                        <a:lnTo>
                          <a:pt x="0" y="32"/>
                        </a:lnTo>
                        <a:lnTo>
                          <a:pt x="1" y="32"/>
                        </a:lnTo>
                        <a:lnTo>
                          <a:pt x="1" y="32"/>
                        </a:lnTo>
                        <a:lnTo>
                          <a:pt x="1" y="32"/>
                        </a:lnTo>
                        <a:lnTo>
                          <a:pt x="1" y="30"/>
                        </a:lnTo>
                        <a:lnTo>
                          <a:pt x="1" y="30"/>
                        </a:lnTo>
                        <a:lnTo>
                          <a:pt x="3" y="30"/>
                        </a:lnTo>
                        <a:lnTo>
                          <a:pt x="3" y="28"/>
                        </a:lnTo>
                        <a:lnTo>
                          <a:pt x="1" y="28"/>
                        </a:lnTo>
                        <a:lnTo>
                          <a:pt x="1" y="28"/>
                        </a:lnTo>
                        <a:lnTo>
                          <a:pt x="1" y="28"/>
                        </a:lnTo>
                        <a:lnTo>
                          <a:pt x="1" y="28"/>
                        </a:lnTo>
                        <a:lnTo>
                          <a:pt x="1" y="26"/>
                        </a:lnTo>
                        <a:lnTo>
                          <a:pt x="1" y="26"/>
                        </a:lnTo>
                        <a:lnTo>
                          <a:pt x="1" y="26"/>
                        </a:lnTo>
                        <a:lnTo>
                          <a:pt x="1" y="24"/>
                        </a:lnTo>
                        <a:lnTo>
                          <a:pt x="3" y="24"/>
                        </a:lnTo>
                        <a:lnTo>
                          <a:pt x="3" y="24"/>
                        </a:lnTo>
                        <a:lnTo>
                          <a:pt x="3" y="24"/>
                        </a:lnTo>
                        <a:lnTo>
                          <a:pt x="3" y="23"/>
                        </a:lnTo>
                        <a:lnTo>
                          <a:pt x="5" y="23"/>
                        </a:lnTo>
                        <a:lnTo>
                          <a:pt x="5" y="23"/>
                        </a:lnTo>
                        <a:lnTo>
                          <a:pt x="5" y="23"/>
                        </a:lnTo>
                        <a:lnTo>
                          <a:pt x="5" y="23"/>
                        </a:lnTo>
                        <a:lnTo>
                          <a:pt x="7" y="23"/>
                        </a:lnTo>
                        <a:lnTo>
                          <a:pt x="7" y="21"/>
                        </a:lnTo>
                        <a:lnTo>
                          <a:pt x="7" y="21"/>
                        </a:lnTo>
                        <a:lnTo>
                          <a:pt x="7" y="21"/>
                        </a:lnTo>
                        <a:lnTo>
                          <a:pt x="7" y="21"/>
                        </a:lnTo>
                        <a:lnTo>
                          <a:pt x="7" y="21"/>
                        </a:lnTo>
                        <a:lnTo>
                          <a:pt x="7" y="19"/>
                        </a:lnTo>
                        <a:lnTo>
                          <a:pt x="7" y="19"/>
                        </a:lnTo>
                        <a:lnTo>
                          <a:pt x="7" y="17"/>
                        </a:lnTo>
                        <a:lnTo>
                          <a:pt x="9" y="17"/>
                        </a:lnTo>
                        <a:lnTo>
                          <a:pt x="9" y="17"/>
                        </a:lnTo>
                        <a:lnTo>
                          <a:pt x="9" y="17"/>
                        </a:lnTo>
                        <a:lnTo>
                          <a:pt x="11" y="17"/>
                        </a:lnTo>
                        <a:lnTo>
                          <a:pt x="11" y="17"/>
                        </a:lnTo>
                        <a:lnTo>
                          <a:pt x="11" y="17"/>
                        </a:lnTo>
                        <a:lnTo>
                          <a:pt x="11" y="15"/>
                        </a:lnTo>
                        <a:lnTo>
                          <a:pt x="13" y="15"/>
                        </a:lnTo>
                        <a:lnTo>
                          <a:pt x="13" y="15"/>
                        </a:lnTo>
                        <a:lnTo>
                          <a:pt x="13" y="15"/>
                        </a:lnTo>
                        <a:lnTo>
                          <a:pt x="13" y="13"/>
                        </a:lnTo>
                        <a:lnTo>
                          <a:pt x="13" y="13"/>
                        </a:lnTo>
                        <a:lnTo>
                          <a:pt x="15" y="13"/>
                        </a:lnTo>
                        <a:lnTo>
                          <a:pt x="15" y="13"/>
                        </a:lnTo>
                        <a:lnTo>
                          <a:pt x="15" y="13"/>
                        </a:lnTo>
                        <a:lnTo>
                          <a:pt x="15" y="13"/>
                        </a:lnTo>
                        <a:lnTo>
                          <a:pt x="17" y="13"/>
                        </a:lnTo>
                        <a:lnTo>
                          <a:pt x="17" y="11"/>
                        </a:lnTo>
                        <a:lnTo>
                          <a:pt x="17" y="11"/>
                        </a:lnTo>
                        <a:lnTo>
                          <a:pt x="17" y="11"/>
                        </a:lnTo>
                        <a:lnTo>
                          <a:pt x="17" y="11"/>
                        </a:lnTo>
                        <a:lnTo>
                          <a:pt x="17" y="9"/>
                        </a:lnTo>
                        <a:lnTo>
                          <a:pt x="19" y="9"/>
                        </a:lnTo>
                        <a:lnTo>
                          <a:pt x="19" y="9"/>
                        </a:lnTo>
                        <a:lnTo>
                          <a:pt x="17" y="9"/>
                        </a:lnTo>
                        <a:lnTo>
                          <a:pt x="17" y="9"/>
                        </a:lnTo>
                        <a:lnTo>
                          <a:pt x="17" y="9"/>
                        </a:lnTo>
                        <a:lnTo>
                          <a:pt x="17" y="7"/>
                        </a:lnTo>
                        <a:lnTo>
                          <a:pt x="17" y="7"/>
                        </a:lnTo>
                        <a:lnTo>
                          <a:pt x="17" y="7"/>
                        </a:lnTo>
                        <a:lnTo>
                          <a:pt x="17" y="7"/>
                        </a:lnTo>
                        <a:lnTo>
                          <a:pt x="17" y="5"/>
                        </a:lnTo>
                        <a:lnTo>
                          <a:pt x="19" y="5"/>
                        </a:lnTo>
                        <a:lnTo>
                          <a:pt x="19" y="5"/>
                        </a:lnTo>
                        <a:lnTo>
                          <a:pt x="19" y="5"/>
                        </a:lnTo>
                        <a:lnTo>
                          <a:pt x="21" y="5"/>
                        </a:lnTo>
                        <a:lnTo>
                          <a:pt x="21" y="7"/>
                        </a:lnTo>
                        <a:lnTo>
                          <a:pt x="21" y="7"/>
                        </a:lnTo>
                        <a:lnTo>
                          <a:pt x="21" y="7"/>
                        </a:lnTo>
                        <a:lnTo>
                          <a:pt x="22" y="7"/>
                        </a:lnTo>
                        <a:lnTo>
                          <a:pt x="22" y="7"/>
                        </a:lnTo>
                        <a:lnTo>
                          <a:pt x="22" y="7"/>
                        </a:lnTo>
                        <a:lnTo>
                          <a:pt x="22" y="7"/>
                        </a:lnTo>
                        <a:lnTo>
                          <a:pt x="22" y="7"/>
                        </a:lnTo>
                        <a:lnTo>
                          <a:pt x="24" y="7"/>
                        </a:lnTo>
                        <a:lnTo>
                          <a:pt x="24" y="7"/>
                        </a:lnTo>
                        <a:lnTo>
                          <a:pt x="24" y="7"/>
                        </a:lnTo>
                        <a:lnTo>
                          <a:pt x="24" y="7"/>
                        </a:lnTo>
                        <a:lnTo>
                          <a:pt x="24" y="5"/>
                        </a:lnTo>
                        <a:lnTo>
                          <a:pt x="26" y="5"/>
                        </a:lnTo>
                        <a:lnTo>
                          <a:pt x="26" y="5"/>
                        </a:lnTo>
                        <a:lnTo>
                          <a:pt x="26" y="5"/>
                        </a:lnTo>
                        <a:lnTo>
                          <a:pt x="26" y="3"/>
                        </a:lnTo>
                        <a:lnTo>
                          <a:pt x="28" y="3"/>
                        </a:lnTo>
                        <a:lnTo>
                          <a:pt x="28" y="3"/>
                        </a:lnTo>
                        <a:lnTo>
                          <a:pt x="28" y="3"/>
                        </a:lnTo>
                        <a:lnTo>
                          <a:pt x="28" y="5"/>
                        </a:lnTo>
                        <a:lnTo>
                          <a:pt x="30" y="5"/>
                        </a:lnTo>
                        <a:lnTo>
                          <a:pt x="30" y="5"/>
                        </a:lnTo>
                        <a:lnTo>
                          <a:pt x="32" y="5"/>
                        </a:lnTo>
                        <a:lnTo>
                          <a:pt x="32" y="3"/>
                        </a:lnTo>
                        <a:lnTo>
                          <a:pt x="32" y="3"/>
                        </a:lnTo>
                        <a:lnTo>
                          <a:pt x="32" y="3"/>
                        </a:lnTo>
                        <a:lnTo>
                          <a:pt x="34" y="3"/>
                        </a:lnTo>
                        <a:lnTo>
                          <a:pt x="34" y="5"/>
                        </a:lnTo>
                        <a:lnTo>
                          <a:pt x="34" y="5"/>
                        </a:lnTo>
                        <a:lnTo>
                          <a:pt x="34" y="5"/>
                        </a:lnTo>
                        <a:lnTo>
                          <a:pt x="36" y="5"/>
                        </a:lnTo>
                        <a:lnTo>
                          <a:pt x="36" y="5"/>
                        </a:lnTo>
                        <a:lnTo>
                          <a:pt x="36" y="3"/>
                        </a:lnTo>
                        <a:lnTo>
                          <a:pt x="38" y="3"/>
                        </a:lnTo>
                        <a:lnTo>
                          <a:pt x="38" y="3"/>
                        </a:lnTo>
                        <a:lnTo>
                          <a:pt x="38" y="3"/>
                        </a:lnTo>
                        <a:lnTo>
                          <a:pt x="38" y="3"/>
                        </a:lnTo>
                        <a:lnTo>
                          <a:pt x="40" y="3"/>
                        </a:lnTo>
                        <a:lnTo>
                          <a:pt x="40" y="3"/>
                        </a:lnTo>
                        <a:lnTo>
                          <a:pt x="40" y="3"/>
                        </a:lnTo>
                        <a:lnTo>
                          <a:pt x="40" y="3"/>
                        </a:lnTo>
                        <a:lnTo>
                          <a:pt x="42" y="3"/>
                        </a:lnTo>
                        <a:lnTo>
                          <a:pt x="42" y="3"/>
                        </a:lnTo>
                        <a:lnTo>
                          <a:pt x="44" y="3"/>
                        </a:lnTo>
                        <a:lnTo>
                          <a:pt x="44" y="3"/>
                        </a:lnTo>
                        <a:lnTo>
                          <a:pt x="44" y="3"/>
                        </a:lnTo>
                        <a:lnTo>
                          <a:pt x="44" y="3"/>
                        </a:lnTo>
                        <a:lnTo>
                          <a:pt x="44" y="3"/>
                        </a:lnTo>
                        <a:lnTo>
                          <a:pt x="42" y="3"/>
                        </a:lnTo>
                        <a:lnTo>
                          <a:pt x="42" y="1"/>
                        </a:lnTo>
                        <a:lnTo>
                          <a:pt x="44" y="1"/>
                        </a:lnTo>
                        <a:lnTo>
                          <a:pt x="44" y="1"/>
                        </a:lnTo>
                        <a:lnTo>
                          <a:pt x="44" y="1"/>
                        </a:lnTo>
                        <a:lnTo>
                          <a:pt x="44" y="0"/>
                        </a:lnTo>
                        <a:lnTo>
                          <a:pt x="44" y="0"/>
                        </a:lnTo>
                        <a:lnTo>
                          <a:pt x="45" y="0"/>
                        </a:lnTo>
                        <a:lnTo>
                          <a:pt x="45" y="0"/>
                        </a:lnTo>
                        <a:lnTo>
                          <a:pt x="45" y="0"/>
                        </a:lnTo>
                        <a:lnTo>
                          <a:pt x="47" y="0"/>
                        </a:lnTo>
                        <a:lnTo>
                          <a:pt x="47" y="1"/>
                        </a:lnTo>
                        <a:lnTo>
                          <a:pt x="47" y="1"/>
                        </a:lnTo>
                        <a:lnTo>
                          <a:pt x="47" y="1"/>
                        </a:lnTo>
                        <a:lnTo>
                          <a:pt x="47" y="3"/>
                        </a:lnTo>
                        <a:lnTo>
                          <a:pt x="49" y="3"/>
                        </a:lnTo>
                        <a:lnTo>
                          <a:pt x="49" y="1"/>
                        </a:lnTo>
                        <a:lnTo>
                          <a:pt x="49" y="1"/>
                        </a:lnTo>
                        <a:lnTo>
                          <a:pt x="49" y="1"/>
                        </a:lnTo>
                        <a:lnTo>
                          <a:pt x="49" y="3"/>
                        </a:lnTo>
                        <a:lnTo>
                          <a:pt x="51" y="3"/>
                        </a:lnTo>
                        <a:lnTo>
                          <a:pt x="51" y="3"/>
                        </a:lnTo>
                        <a:lnTo>
                          <a:pt x="51" y="3"/>
                        </a:lnTo>
                        <a:lnTo>
                          <a:pt x="51" y="1"/>
                        </a:lnTo>
                        <a:lnTo>
                          <a:pt x="53" y="1"/>
                        </a:lnTo>
                        <a:lnTo>
                          <a:pt x="53" y="3"/>
                        </a:lnTo>
                        <a:lnTo>
                          <a:pt x="53" y="3"/>
                        </a:lnTo>
                        <a:lnTo>
                          <a:pt x="55" y="3"/>
                        </a:lnTo>
                        <a:lnTo>
                          <a:pt x="55" y="3"/>
                        </a:lnTo>
                        <a:lnTo>
                          <a:pt x="55" y="3"/>
                        </a:lnTo>
                        <a:lnTo>
                          <a:pt x="57" y="3"/>
                        </a:lnTo>
                        <a:lnTo>
                          <a:pt x="57" y="3"/>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29" name="Freeform 1687">
                    <a:extLst>
                      <a:ext uri="{FF2B5EF4-FFF2-40B4-BE49-F238E27FC236}">
                        <a16:creationId xmlns:a16="http://schemas.microsoft.com/office/drawing/2014/main" id="{7A14659E-3072-40A7-AF1C-D50B549349B8}"/>
                      </a:ext>
                    </a:extLst>
                  </p:cNvPr>
                  <p:cNvSpPr>
                    <a:spLocks/>
                  </p:cNvSpPr>
                  <p:nvPr/>
                </p:nvSpPr>
                <p:spPr bwMode="auto">
                  <a:xfrm>
                    <a:off x="10755" y="1931"/>
                    <a:ext cx="78" cy="40"/>
                  </a:xfrm>
                  <a:custGeom>
                    <a:avLst/>
                    <a:gdLst>
                      <a:gd name="T0" fmla="*/ 61 w 78"/>
                      <a:gd name="T1" fmla="*/ 3 h 40"/>
                      <a:gd name="T2" fmla="*/ 63 w 78"/>
                      <a:gd name="T3" fmla="*/ 7 h 40"/>
                      <a:gd name="T4" fmla="*/ 61 w 78"/>
                      <a:gd name="T5" fmla="*/ 11 h 40"/>
                      <a:gd name="T6" fmla="*/ 61 w 78"/>
                      <a:gd name="T7" fmla="*/ 15 h 40"/>
                      <a:gd name="T8" fmla="*/ 66 w 78"/>
                      <a:gd name="T9" fmla="*/ 17 h 40"/>
                      <a:gd name="T10" fmla="*/ 70 w 78"/>
                      <a:gd name="T11" fmla="*/ 19 h 40"/>
                      <a:gd name="T12" fmla="*/ 74 w 78"/>
                      <a:gd name="T13" fmla="*/ 19 h 40"/>
                      <a:gd name="T14" fmla="*/ 78 w 78"/>
                      <a:gd name="T15" fmla="*/ 17 h 40"/>
                      <a:gd name="T16" fmla="*/ 76 w 78"/>
                      <a:gd name="T17" fmla="*/ 23 h 40"/>
                      <a:gd name="T18" fmla="*/ 78 w 78"/>
                      <a:gd name="T19" fmla="*/ 26 h 40"/>
                      <a:gd name="T20" fmla="*/ 72 w 78"/>
                      <a:gd name="T21" fmla="*/ 24 h 40"/>
                      <a:gd name="T22" fmla="*/ 70 w 78"/>
                      <a:gd name="T23" fmla="*/ 28 h 40"/>
                      <a:gd name="T24" fmla="*/ 72 w 78"/>
                      <a:gd name="T25" fmla="*/ 30 h 40"/>
                      <a:gd name="T26" fmla="*/ 70 w 78"/>
                      <a:gd name="T27" fmla="*/ 30 h 40"/>
                      <a:gd name="T28" fmla="*/ 66 w 78"/>
                      <a:gd name="T29" fmla="*/ 28 h 40"/>
                      <a:gd name="T30" fmla="*/ 61 w 78"/>
                      <a:gd name="T31" fmla="*/ 30 h 40"/>
                      <a:gd name="T32" fmla="*/ 59 w 78"/>
                      <a:gd name="T33" fmla="*/ 26 h 40"/>
                      <a:gd name="T34" fmla="*/ 57 w 78"/>
                      <a:gd name="T35" fmla="*/ 28 h 40"/>
                      <a:gd name="T36" fmla="*/ 55 w 78"/>
                      <a:gd name="T37" fmla="*/ 32 h 40"/>
                      <a:gd name="T38" fmla="*/ 53 w 78"/>
                      <a:gd name="T39" fmla="*/ 36 h 40"/>
                      <a:gd name="T40" fmla="*/ 53 w 78"/>
                      <a:gd name="T41" fmla="*/ 40 h 40"/>
                      <a:gd name="T42" fmla="*/ 49 w 78"/>
                      <a:gd name="T43" fmla="*/ 38 h 40"/>
                      <a:gd name="T44" fmla="*/ 47 w 78"/>
                      <a:gd name="T45" fmla="*/ 36 h 40"/>
                      <a:gd name="T46" fmla="*/ 45 w 78"/>
                      <a:gd name="T47" fmla="*/ 34 h 40"/>
                      <a:gd name="T48" fmla="*/ 44 w 78"/>
                      <a:gd name="T49" fmla="*/ 28 h 40"/>
                      <a:gd name="T50" fmla="*/ 40 w 78"/>
                      <a:gd name="T51" fmla="*/ 28 h 40"/>
                      <a:gd name="T52" fmla="*/ 36 w 78"/>
                      <a:gd name="T53" fmla="*/ 32 h 40"/>
                      <a:gd name="T54" fmla="*/ 36 w 78"/>
                      <a:gd name="T55" fmla="*/ 34 h 40"/>
                      <a:gd name="T56" fmla="*/ 32 w 78"/>
                      <a:gd name="T57" fmla="*/ 36 h 40"/>
                      <a:gd name="T58" fmla="*/ 28 w 78"/>
                      <a:gd name="T59" fmla="*/ 36 h 40"/>
                      <a:gd name="T60" fmla="*/ 22 w 78"/>
                      <a:gd name="T61" fmla="*/ 38 h 40"/>
                      <a:gd name="T62" fmla="*/ 19 w 78"/>
                      <a:gd name="T63" fmla="*/ 38 h 40"/>
                      <a:gd name="T64" fmla="*/ 15 w 78"/>
                      <a:gd name="T65" fmla="*/ 36 h 40"/>
                      <a:gd name="T66" fmla="*/ 15 w 78"/>
                      <a:gd name="T67" fmla="*/ 32 h 40"/>
                      <a:gd name="T68" fmla="*/ 13 w 78"/>
                      <a:gd name="T69" fmla="*/ 28 h 40"/>
                      <a:gd name="T70" fmla="*/ 7 w 78"/>
                      <a:gd name="T71" fmla="*/ 28 h 40"/>
                      <a:gd name="T72" fmla="*/ 5 w 78"/>
                      <a:gd name="T73" fmla="*/ 30 h 40"/>
                      <a:gd name="T74" fmla="*/ 3 w 78"/>
                      <a:gd name="T75" fmla="*/ 34 h 40"/>
                      <a:gd name="T76" fmla="*/ 0 w 78"/>
                      <a:gd name="T77" fmla="*/ 32 h 40"/>
                      <a:gd name="T78" fmla="*/ 1 w 78"/>
                      <a:gd name="T79" fmla="*/ 28 h 40"/>
                      <a:gd name="T80" fmla="*/ 3 w 78"/>
                      <a:gd name="T81" fmla="*/ 24 h 40"/>
                      <a:gd name="T82" fmla="*/ 7 w 78"/>
                      <a:gd name="T83" fmla="*/ 23 h 40"/>
                      <a:gd name="T84" fmla="*/ 7 w 78"/>
                      <a:gd name="T85" fmla="*/ 17 h 40"/>
                      <a:gd name="T86" fmla="*/ 13 w 78"/>
                      <a:gd name="T87" fmla="*/ 15 h 40"/>
                      <a:gd name="T88" fmla="*/ 15 w 78"/>
                      <a:gd name="T89" fmla="*/ 13 h 40"/>
                      <a:gd name="T90" fmla="*/ 19 w 78"/>
                      <a:gd name="T91" fmla="*/ 9 h 40"/>
                      <a:gd name="T92" fmla="*/ 17 w 78"/>
                      <a:gd name="T93" fmla="*/ 5 h 40"/>
                      <a:gd name="T94" fmla="*/ 22 w 78"/>
                      <a:gd name="T95" fmla="*/ 7 h 40"/>
                      <a:gd name="T96" fmla="*/ 24 w 78"/>
                      <a:gd name="T97" fmla="*/ 7 h 40"/>
                      <a:gd name="T98" fmla="*/ 28 w 78"/>
                      <a:gd name="T99" fmla="*/ 3 h 40"/>
                      <a:gd name="T100" fmla="*/ 34 w 78"/>
                      <a:gd name="T101" fmla="*/ 3 h 40"/>
                      <a:gd name="T102" fmla="*/ 38 w 78"/>
                      <a:gd name="T103" fmla="*/ 3 h 40"/>
                      <a:gd name="T104" fmla="*/ 42 w 78"/>
                      <a:gd name="T105" fmla="*/ 3 h 40"/>
                      <a:gd name="T106" fmla="*/ 44 w 78"/>
                      <a:gd name="T107" fmla="*/ 1 h 40"/>
                      <a:gd name="T108" fmla="*/ 47 w 78"/>
                      <a:gd name="T109" fmla="*/ 0 h 40"/>
                      <a:gd name="T110" fmla="*/ 49 w 78"/>
                      <a:gd name="T111" fmla="*/ 1 h 40"/>
                      <a:gd name="T112" fmla="*/ 53 w 78"/>
                      <a:gd name="T113"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8" h="40">
                        <a:moveTo>
                          <a:pt x="57" y="3"/>
                        </a:moveTo>
                        <a:lnTo>
                          <a:pt x="57" y="3"/>
                        </a:lnTo>
                        <a:lnTo>
                          <a:pt x="57" y="3"/>
                        </a:lnTo>
                        <a:lnTo>
                          <a:pt x="59" y="3"/>
                        </a:lnTo>
                        <a:lnTo>
                          <a:pt x="59" y="3"/>
                        </a:lnTo>
                        <a:lnTo>
                          <a:pt x="61" y="3"/>
                        </a:lnTo>
                        <a:lnTo>
                          <a:pt x="61" y="3"/>
                        </a:lnTo>
                        <a:lnTo>
                          <a:pt x="61" y="3"/>
                        </a:lnTo>
                        <a:lnTo>
                          <a:pt x="61" y="3"/>
                        </a:lnTo>
                        <a:lnTo>
                          <a:pt x="63" y="3"/>
                        </a:lnTo>
                        <a:lnTo>
                          <a:pt x="63" y="5"/>
                        </a:lnTo>
                        <a:lnTo>
                          <a:pt x="61" y="5"/>
                        </a:lnTo>
                        <a:lnTo>
                          <a:pt x="61" y="5"/>
                        </a:lnTo>
                        <a:lnTo>
                          <a:pt x="63" y="5"/>
                        </a:lnTo>
                        <a:lnTo>
                          <a:pt x="63" y="7"/>
                        </a:lnTo>
                        <a:lnTo>
                          <a:pt x="63" y="7"/>
                        </a:lnTo>
                        <a:lnTo>
                          <a:pt x="65" y="7"/>
                        </a:lnTo>
                        <a:lnTo>
                          <a:pt x="65" y="7"/>
                        </a:lnTo>
                        <a:lnTo>
                          <a:pt x="65" y="9"/>
                        </a:lnTo>
                        <a:lnTo>
                          <a:pt x="63" y="9"/>
                        </a:lnTo>
                        <a:lnTo>
                          <a:pt x="63" y="9"/>
                        </a:lnTo>
                        <a:lnTo>
                          <a:pt x="63" y="9"/>
                        </a:lnTo>
                        <a:lnTo>
                          <a:pt x="63" y="11"/>
                        </a:lnTo>
                        <a:lnTo>
                          <a:pt x="61" y="11"/>
                        </a:lnTo>
                        <a:lnTo>
                          <a:pt x="61" y="11"/>
                        </a:lnTo>
                        <a:lnTo>
                          <a:pt x="61" y="11"/>
                        </a:lnTo>
                        <a:lnTo>
                          <a:pt x="61" y="13"/>
                        </a:lnTo>
                        <a:lnTo>
                          <a:pt x="61" y="13"/>
                        </a:lnTo>
                        <a:lnTo>
                          <a:pt x="61" y="13"/>
                        </a:lnTo>
                        <a:lnTo>
                          <a:pt x="61" y="15"/>
                        </a:lnTo>
                        <a:lnTo>
                          <a:pt x="61" y="15"/>
                        </a:lnTo>
                        <a:lnTo>
                          <a:pt x="61" y="15"/>
                        </a:lnTo>
                        <a:lnTo>
                          <a:pt x="63" y="15"/>
                        </a:lnTo>
                        <a:lnTo>
                          <a:pt x="63" y="15"/>
                        </a:lnTo>
                        <a:lnTo>
                          <a:pt x="65" y="15"/>
                        </a:lnTo>
                        <a:lnTo>
                          <a:pt x="65" y="15"/>
                        </a:lnTo>
                        <a:lnTo>
                          <a:pt x="65" y="15"/>
                        </a:lnTo>
                        <a:lnTo>
                          <a:pt x="66" y="15"/>
                        </a:lnTo>
                        <a:lnTo>
                          <a:pt x="66" y="15"/>
                        </a:lnTo>
                        <a:lnTo>
                          <a:pt x="66" y="17"/>
                        </a:lnTo>
                        <a:lnTo>
                          <a:pt x="66" y="17"/>
                        </a:lnTo>
                        <a:lnTo>
                          <a:pt x="66" y="17"/>
                        </a:lnTo>
                        <a:lnTo>
                          <a:pt x="66" y="19"/>
                        </a:lnTo>
                        <a:lnTo>
                          <a:pt x="68" y="19"/>
                        </a:lnTo>
                        <a:lnTo>
                          <a:pt x="68" y="19"/>
                        </a:lnTo>
                        <a:lnTo>
                          <a:pt x="70" y="19"/>
                        </a:lnTo>
                        <a:lnTo>
                          <a:pt x="70" y="19"/>
                        </a:lnTo>
                        <a:lnTo>
                          <a:pt x="70" y="19"/>
                        </a:lnTo>
                        <a:lnTo>
                          <a:pt x="70" y="19"/>
                        </a:lnTo>
                        <a:lnTo>
                          <a:pt x="70" y="21"/>
                        </a:lnTo>
                        <a:lnTo>
                          <a:pt x="72" y="21"/>
                        </a:lnTo>
                        <a:lnTo>
                          <a:pt x="72" y="21"/>
                        </a:lnTo>
                        <a:lnTo>
                          <a:pt x="72" y="19"/>
                        </a:lnTo>
                        <a:lnTo>
                          <a:pt x="72" y="19"/>
                        </a:lnTo>
                        <a:lnTo>
                          <a:pt x="74" y="19"/>
                        </a:lnTo>
                        <a:lnTo>
                          <a:pt x="74" y="19"/>
                        </a:lnTo>
                        <a:lnTo>
                          <a:pt x="74" y="19"/>
                        </a:lnTo>
                        <a:lnTo>
                          <a:pt x="74" y="17"/>
                        </a:lnTo>
                        <a:lnTo>
                          <a:pt x="76" y="17"/>
                        </a:lnTo>
                        <a:lnTo>
                          <a:pt x="76" y="17"/>
                        </a:lnTo>
                        <a:lnTo>
                          <a:pt x="76" y="17"/>
                        </a:lnTo>
                        <a:lnTo>
                          <a:pt x="76" y="17"/>
                        </a:lnTo>
                        <a:lnTo>
                          <a:pt x="76" y="17"/>
                        </a:lnTo>
                        <a:lnTo>
                          <a:pt x="78" y="17"/>
                        </a:lnTo>
                        <a:lnTo>
                          <a:pt x="78" y="19"/>
                        </a:lnTo>
                        <a:lnTo>
                          <a:pt x="78" y="19"/>
                        </a:lnTo>
                        <a:lnTo>
                          <a:pt x="78" y="21"/>
                        </a:lnTo>
                        <a:lnTo>
                          <a:pt x="78" y="21"/>
                        </a:lnTo>
                        <a:lnTo>
                          <a:pt x="76" y="21"/>
                        </a:lnTo>
                        <a:lnTo>
                          <a:pt x="76" y="21"/>
                        </a:lnTo>
                        <a:lnTo>
                          <a:pt x="76" y="23"/>
                        </a:lnTo>
                        <a:lnTo>
                          <a:pt x="76" y="23"/>
                        </a:lnTo>
                        <a:lnTo>
                          <a:pt x="76" y="23"/>
                        </a:lnTo>
                        <a:lnTo>
                          <a:pt x="76" y="23"/>
                        </a:lnTo>
                        <a:lnTo>
                          <a:pt x="76" y="24"/>
                        </a:lnTo>
                        <a:lnTo>
                          <a:pt x="78" y="24"/>
                        </a:lnTo>
                        <a:lnTo>
                          <a:pt x="78" y="24"/>
                        </a:lnTo>
                        <a:lnTo>
                          <a:pt x="78" y="24"/>
                        </a:lnTo>
                        <a:lnTo>
                          <a:pt x="78" y="24"/>
                        </a:lnTo>
                        <a:lnTo>
                          <a:pt x="78" y="26"/>
                        </a:lnTo>
                        <a:lnTo>
                          <a:pt x="76" y="26"/>
                        </a:lnTo>
                        <a:lnTo>
                          <a:pt x="76" y="26"/>
                        </a:lnTo>
                        <a:lnTo>
                          <a:pt x="76" y="26"/>
                        </a:lnTo>
                        <a:lnTo>
                          <a:pt x="74" y="26"/>
                        </a:lnTo>
                        <a:lnTo>
                          <a:pt x="74" y="24"/>
                        </a:lnTo>
                        <a:lnTo>
                          <a:pt x="74" y="24"/>
                        </a:lnTo>
                        <a:lnTo>
                          <a:pt x="74" y="24"/>
                        </a:lnTo>
                        <a:lnTo>
                          <a:pt x="72" y="24"/>
                        </a:lnTo>
                        <a:lnTo>
                          <a:pt x="72" y="24"/>
                        </a:lnTo>
                        <a:lnTo>
                          <a:pt x="72" y="24"/>
                        </a:lnTo>
                        <a:lnTo>
                          <a:pt x="72" y="24"/>
                        </a:lnTo>
                        <a:lnTo>
                          <a:pt x="70" y="24"/>
                        </a:lnTo>
                        <a:lnTo>
                          <a:pt x="70" y="26"/>
                        </a:lnTo>
                        <a:lnTo>
                          <a:pt x="70" y="26"/>
                        </a:lnTo>
                        <a:lnTo>
                          <a:pt x="70" y="26"/>
                        </a:lnTo>
                        <a:lnTo>
                          <a:pt x="70" y="28"/>
                        </a:lnTo>
                        <a:lnTo>
                          <a:pt x="70" y="28"/>
                        </a:lnTo>
                        <a:lnTo>
                          <a:pt x="70" y="28"/>
                        </a:lnTo>
                        <a:lnTo>
                          <a:pt x="72" y="28"/>
                        </a:lnTo>
                        <a:lnTo>
                          <a:pt x="72" y="28"/>
                        </a:lnTo>
                        <a:lnTo>
                          <a:pt x="72" y="28"/>
                        </a:lnTo>
                        <a:lnTo>
                          <a:pt x="72" y="28"/>
                        </a:lnTo>
                        <a:lnTo>
                          <a:pt x="72" y="30"/>
                        </a:lnTo>
                        <a:lnTo>
                          <a:pt x="72" y="30"/>
                        </a:lnTo>
                        <a:lnTo>
                          <a:pt x="72" y="30"/>
                        </a:lnTo>
                        <a:lnTo>
                          <a:pt x="72" y="32"/>
                        </a:lnTo>
                        <a:lnTo>
                          <a:pt x="72" y="32"/>
                        </a:lnTo>
                        <a:lnTo>
                          <a:pt x="72" y="32"/>
                        </a:lnTo>
                        <a:lnTo>
                          <a:pt x="70" y="32"/>
                        </a:lnTo>
                        <a:lnTo>
                          <a:pt x="70" y="32"/>
                        </a:lnTo>
                        <a:lnTo>
                          <a:pt x="70" y="32"/>
                        </a:lnTo>
                        <a:lnTo>
                          <a:pt x="70" y="30"/>
                        </a:lnTo>
                        <a:lnTo>
                          <a:pt x="70" y="30"/>
                        </a:lnTo>
                        <a:lnTo>
                          <a:pt x="70" y="30"/>
                        </a:lnTo>
                        <a:lnTo>
                          <a:pt x="70" y="28"/>
                        </a:lnTo>
                        <a:lnTo>
                          <a:pt x="68" y="28"/>
                        </a:lnTo>
                        <a:lnTo>
                          <a:pt x="68" y="28"/>
                        </a:lnTo>
                        <a:lnTo>
                          <a:pt x="66" y="28"/>
                        </a:lnTo>
                        <a:lnTo>
                          <a:pt x="66" y="28"/>
                        </a:lnTo>
                        <a:lnTo>
                          <a:pt x="66" y="28"/>
                        </a:lnTo>
                        <a:lnTo>
                          <a:pt x="66" y="30"/>
                        </a:lnTo>
                        <a:lnTo>
                          <a:pt x="65" y="30"/>
                        </a:lnTo>
                        <a:lnTo>
                          <a:pt x="65" y="30"/>
                        </a:lnTo>
                        <a:lnTo>
                          <a:pt x="65" y="30"/>
                        </a:lnTo>
                        <a:lnTo>
                          <a:pt x="65" y="30"/>
                        </a:lnTo>
                        <a:lnTo>
                          <a:pt x="63" y="30"/>
                        </a:lnTo>
                        <a:lnTo>
                          <a:pt x="63" y="30"/>
                        </a:lnTo>
                        <a:lnTo>
                          <a:pt x="61" y="30"/>
                        </a:lnTo>
                        <a:lnTo>
                          <a:pt x="61" y="30"/>
                        </a:lnTo>
                        <a:lnTo>
                          <a:pt x="61" y="30"/>
                        </a:lnTo>
                        <a:lnTo>
                          <a:pt x="61" y="28"/>
                        </a:lnTo>
                        <a:lnTo>
                          <a:pt x="61" y="28"/>
                        </a:lnTo>
                        <a:lnTo>
                          <a:pt x="61" y="28"/>
                        </a:lnTo>
                        <a:lnTo>
                          <a:pt x="61" y="28"/>
                        </a:lnTo>
                        <a:lnTo>
                          <a:pt x="61" y="26"/>
                        </a:lnTo>
                        <a:lnTo>
                          <a:pt x="59" y="26"/>
                        </a:lnTo>
                        <a:lnTo>
                          <a:pt x="59" y="28"/>
                        </a:lnTo>
                        <a:lnTo>
                          <a:pt x="59" y="28"/>
                        </a:lnTo>
                        <a:lnTo>
                          <a:pt x="59" y="26"/>
                        </a:lnTo>
                        <a:lnTo>
                          <a:pt x="57" y="26"/>
                        </a:lnTo>
                        <a:lnTo>
                          <a:pt x="57" y="26"/>
                        </a:lnTo>
                        <a:lnTo>
                          <a:pt x="57" y="28"/>
                        </a:lnTo>
                        <a:lnTo>
                          <a:pt x="57" y="28"/>
                        </a:lnTo>
                        <a:lnTo>
                          <a:pt x="57" y="28"/>
                        </a:lnTo>
                        <a:lnTo>
                          <a:pt x="57" y="28"/>
                        </a:lnTo>
                        <a:lnTo>
                          <a:pt x="57" y="28"/>
                        </a:lnTo>
                        <a:lnTo>
                          <a:pt x="57" y="30"/>
                        </a:lnTo>
                        <a:lnTo>
                          <a:pt x="57" y="30"/>
                        </a:lnTo>
                        <a:lnTo>
                          <a:pt x="57" y="30"/>
                        </a:lnTo>
                        <a:lnTo>
                          <a:pt x="57" y="32"/>
                        </a:lnTo>
                        <a:lnTo>
                          <a:pt x="57" y="32"/>
                        </a:lnTo>
                        <a:lnTo>
                          <a:pt x="55" y="32"/>
                        </a:lnTo>
                        <a:lnTo>
                          <a:pt x="55" y="34"/>
                        </a:lnTo>
                        <a:lnTo>
                          <a:pt x="55" y="34"/>
                        </a:lnTo>
                        <a:lnTo>
                          <a:pt x="55" y="34"/>
                        </a:lnTo>
                        <a:lnTo>
                          <a:pt x="55" y="34"/>
                        </a:lnTo>
                        <a:lnTo>
                          <a:pt x="53" y="34"/>
                        </a:lnTo>
                        <a:lnTo>
                          <a:pt x="53" y="36"/>
                        </a:lnTo>
                        <a:lnTo>
                          <a:pt x="53" y="36"/>
                        </a:lnTo>
                        <a:lnTo>
                          <a:pt x="53" y="36"/>
                        </a:lnTo>
                        <a:lnTo>
                          <a:pt x="51" y="36"/>
                        </a:lnTo>
                        <a:lnTo>
                          <a:pt x="51" y="36"/>
                        </a:lnTo>
                        <a:lnTo>
                          <a:pt x="51" y="38"/>
                        </a:lnTo>
                        <a:lnTo>
                          <a:pt x="53" y="38"/>
                        </a:lnTo>
                        <a:lnTo>
                          <a:pt x="53" y="38"/>
                        </a:lnTo>
                        <a:lnTo>
                          <a:pt x="53" y="38"/>
                        </a:lnTo>
                        <a:lnTo>
                          <a:pt x="53" y="40"/>
                        </a:lnTo>
                        <a:lnTo>
                          <a:pt x="53" y="40"/>
                        </a:lnTo>
                        <a:lnTo>
                          <a:pt x="53" y="40"/>
                        </a:lnTo>
                        <a:lnTo>
                          <a:pt x="51" y="40"/>
                        </a:lnTo>
                        <a:lnTo>
                          <a:pt x="51" y="40"/>
                        </a:lnTo>
                        <a:lnTo>
                          <a:pt x="51" y="40"/>
                        </a:lnTo>
                        <a:lnTo>
                          <a:pt x="51" y="40"/>
                        </a:lnTo>
                        <a:lnTo>
                          <a:pt x="51" y="38"/>
                        </a:lnTo>
                        <a:lnTo>
                          <a:pt x="51" y="38"/>
                        </a:lnTo>
                        <a:lnTo>
                          <a:pt x="49" y="38"/>
                        </a:lnTo>
                        <a:lnTo>
                          <a:pt x="49" y="38"/>
                        </a:lnTo>
                        <a:lnTo>
                          <a:pt x="49" y="36"/>
                        </a:lnTo>
                        <a:lnTo>
                          <a:pt x="49" y="36"/>
                        </a:lnTo>
                        <a:lnTo>
                          <a:pt x="49" y="36"/>
                        </a:lnTo>
                        <a:lnTo>
                          <a:pt x="49" y="36"/>
                        </a:lnTo>
                        <a:lnTo>
                          <a:pt x="49" y="36"/>
                        </a:lnTo>
                        <a:lnTo>
                          <a:pt x="49" y="36"/>
                        </a:lnTo>
                        <a:lnTo>
                          <a:pt x="47" y="36"/>
                        </a:lnTo>
                        <a:lnTo>
                          <a:pt x="47" y="34"/>
                        </a:lnTo>
                        <a:lnTo>
                          <a:pt x="47" y="34"/>
                        </a:lnTo>
                        <a:lnTo>
                          <a:pt x="47" y="36"/>
                        </a:lnTo>
                        <a:lnTo>
                          <a:pt x="45" y="36"/>
                        </a:lnTo>
                        <a:lnTo>
                          <a:pt x="45" y="34"/>
                        </a:lnTo>
                        <a:lnTo>
                          <a:pt x="45" y="34"/>
                        </a:lnTo>
                        <a:lnTo>
                          <a:pt x="45" y="34"/>
                        </a:lnTo>
                        <a:lnTo>
                          <a:pt x="45" y="34"/>
                        </a:lnTo>
                        <a:lnTo>
                          <a:pt x="44" y="34"/>
                        </a:lnTo>
                        <a:lnTo>
                          <a:pt x="44" y="32"/>
                        </a:lnTo>
                        <a:lnTo>
                          <a:pt x="44" y="32"/>
                        </a:lnTo>
                        <a:lnTo>
                          <a:pt x="44" y="32"/>
                        </a:lnTo>
                        <a:lnTo>
                          <a:pt x="44" y="32"/>
                        </a:lnTo>
                        <a:lnTo>
                          <a:pt x="44" y="30"/>
                        </a:lnTo>
                        <a:lnTo>
                          <a:pt x="44" y="30"/>
                        </a:lnTo>
                        <a:lnTo>
                          <a:pt x="44" y="28"/>
                        </a:lnTo>
                        <a:lnTo>
                          <a:pt x="44" y="28"/>
                        </a:lnTo>
                        <a:lnTo>
                          <a:pt x="44" y="28"/>
                        </a:lnTo>
                        <a:lnTo>
                          <a:pt x="42" y="28"/>
                        </a:lnTo>
                        <a:lnTo>
                          <a:pt x="42" y="28"/>
                        </a:lnTo>
                        <a:lnTo>
                          <a:pt x="40" y="28"/>
                        </a:lnTo>
                        <a:lnTo>
                          <a:pt x="40" y="28"/>
                        </a:lnTo>
                        <a:lnTo>
                          <a:pt x="40" y="28"/>
                        </a:lnTo>
                        <a:lnTo>
                          <a:pt x="40" y="28"/>
                        </a:lnTo>
                        <a:lnTo>
                          <a:pt x="40" y="28"/>
                        </a:lnTo>
                        <a:lnTo>
                          <a:pt x="40" y="30"/>
                        </a:lnTo>
                        <a:lnTo>
                          <a:pt x="38" y="30"/>
                        </a:lnTo>
                        <a:lnTo>
                          <a:pt x="38" y="30"/>
                        </a:lnTo>
                        <a:lnTo>
                          <a:pt x="38" y="30"/>
                        </a:lnTo>
                        <a:lnTo>
                          <a:pt x="38" y="30"/>
                        </a:lnTo>
                        <a:lnTo>
                          <a:pt x="36" y="30"/>
                        </a:lnTo>
                        <a:lnTo>
                          <a:pt x="36" y="32"/>
                        </a:lnTo>
                        <a:lnTo>
                          <a:pt x="38" y="32"/>
                        </a:lnTo>
                        <a:lnTo>
                          <a:pt x="38" y="32"/>
                        </a:lnTo>
                        <a:lnTo>
                          <a:pt x="38" y="32"/>
                        </a:lnTo>
                        <a:lnTo>
                          <a:pt x="38" y="34"/>
                        </a:lnTo>
                        <a:lnTo>
                          <a:pt x="38" y="34"/>
                        </a:lnTo>
                        <a:lnTo>
                          <a:pt x="38" y="34"/>
                        </a:lnTo>
                        <a:lnTo>
                          <a:pt x="36" y="34"/>
                        </a:lnTo>
                        <a:lnTo>
                          <a:pt x="36" y="34"/>
                        </a:lnTo>
                        <a:lnTo>
                          <a:pt x="36" y="36"/>
                        </a:lnTo>
                        <a:lnTo>
                          <a:pt x="36" y="36"/>
                        </a:lnTo>
                        <a:lnTo>
                          <a:pt x="34" y="36"/>
                        </a:lnTo>
                        <a:lnTo>
                          <a:pt x="34" y="36"/>
                        </a:lnTo>
                        <a:lnTo>
                          <a:pt x="34" y="36"/>
                        </a:lnTo>
                        <a:lnTo>
                          <a:pt x="34" y="36"/>
                        </a:lnTo>
                        <a:lnTo>
                          <a:pt x="32" y="36"/>
                        </a:lnTo>
                        <a:lnTo>
                          <a:pt x="32" y="36"/>
                        </a:lnTo>
                        <a:lnTo>
                          <a:pt x="32" y="38"/>
                        </a:lnTo>
                        <a:lnTo>
                          <a:pt x="32" y="38"/>
                        </a:lnTo>
                        <a:lnTo>
                          <a:pt x="30" y="38"/>
                        </a:lnTo>
                        <a:lnTo>
                          <a:pt x="30" y="38"/>
                        </a:lnTo>
                        <a:lnTo>
                          <a:pt x="28" y="38"/>
                        </a:lnTo>
                        <a:lnTo>
                          <a:pt x="28" y="36"/>
                        </a:lnTo>
                        <a:lnTo>
                          <a:pt x="28" y="36"/>
                        </a:lnTo>
                        <a:lnTo>
                          <a:pt x="28" y="36"/>
                        </a:lnTo>
                        <a:lnTo>
                          <a:pt x="26" y="36"/>
                        </a:lnTo>
                        <a:lnTo>
                          <a:pt x="26" y="38"/>
                        </a:lnTo>
                        <a:lnTo>
                          <a:pt x="26" y="38"/>
                        </a:lnTo>
                        <a:lnTo>
                          <a:pt x="24" y="38"/>
                        </a:lnTo>
                        <a:lnTo>
                          <a:pt x="24" y="38"/>
                        </a:lnTo>
                        <a:lnTo>
                          <a:pt x="24" y="38"/>
                        </a:lnTo>
                        <a:lnTo>
                          <a:pt x="24" y="38"/>
                        </a:lnTo>
                        <a:lnTo>
                          <a:pt x="22" y="38"/>
                        </a:lnTo>
                        <a:lnTo>
                          <a:pt x="22" y="38"/>
                        </a:lnTo>
                        <a:lnTo>
                          <a:pt x="22" y="38"/>
                        </a:lnTo>
                        <a:lnTo>
                          <a:pt x="22" y="40"/>
                        </a:lnTo>
                        <a:lnTo>
                          <a:pt x="21" y="40"/>
                        </a:lnTo>
                        <a:lnTo>
                          <a:pt x="21" y="40"/>
                        </a:lnTo>
                        <a:lnTo>
                          <a:pt x="19" y="40"/>
                        </a:lnTo>
                        <a:lnTo>
                          <a:pt x="19" y="40"/>
                        </a:lnTo>
                        <a:lnTo>
                          <a:pt x="19" y="38"/>
                        </a:lnTo>
                        <a:lnTo>
                          <a:pt x="19" y="38"/>
                        </a:lnTo>
                        <a:lnTo>
                          <a:pt x="19" y="38"/>
                        </a:lnTo>
                        <a:lnTo>
                          <a:pt x="17" y="38"/>
                        </a:lnTo>
                        <a:lnTo>
                          <a:pt x="17" y="36"/>
                        </a:lnTo>
                        <a:lnTo>
                          <a:pt x="17" y="36"/>
                        </a:lnTo>
                        <a:lnTo>
                          <a:pt x="17" y="36"/>
                        </a:lnTo>
                        <a:lnTo>
                          <a:pt x="17" y="36"/>
                        </a:lnTo>
                        <a:lnTo>
                          <a:pt x="15" y="36"/>
                        </a:lnTo>
                        <a:lnTo>
                          <a:pt x="15" y="36"/>
                        </a:lnTo>
                        <a:lnTo>
                          <a:pt x="15" y="34"/>
                        </a:lnTo>
                        <a:lnTo>
                          <a:pt x="15" y="34"/>
                        </a:lnTo>
                        <a:lnTo>
                          <a:pt x="13" y="34"/>
                        </a:lnTo>
                        <a:lnTo>
                          <a:pt x="13" y="34"/>
                        </a:lnTo>
                        <a:lnTo>
                          <a:pt x="13" y="32"/>
                        </a:lnTo>
                        <a:lnTo>
                          <a:pt x="15" y="32"/>
                        </a:lnTo>
                        <a:lnTo>
                          <a:pt x="15" y="32"/>
                        </a:lnTo>
                        <a:lnTo>
                          <a:pt x="15" y="32"/>
                        </a:lnTo>
                        <a:lnTo>
                          <a:pt x="15" y="30"/>
                        </a:lnTo>
                        <a:lnTo>
                          <a:pt x="15" y="30"/>
                        </a:lnTo>
                        <a:lnTo>
                          <a:pt x="15" y="30"/>
                        </a:lnTo>
                        <a:lnTo>
                          <a:pt x="13" y="30"/>
                        </a:lnTo>
                        <a:lnTo>
                          <a:pt x="13" y="28"/>
                        </a:lnTo>
                        <a:lnTo>
                          <a:pt x="13" y="28"/>
                        </a:lnTo>
                        <a:lnTo>
                          <a:pt x="13" y="28"/>
                        </a:lnTo>
                        <a:lnTo>
                          <a:pt x="13" y="28"/>
                        </a:lnTo>
                        <a:lnTo>
                          <a:pt x="11" y="28"/>
                        </a:lnTo>
                        <a:lnTo>
                          <a:pt x="11" y="28"/>
                        </a:lnTo>
                        <a:lnTo>
                          <a:pt x="11" y="28"/>
                        </a:lnTo>
                        <a:lnTo>
                          <a:pt x="9" y="28"/>
                        </a:lnTo>
                        <a:lnTo>
                          <a:pt x="9" y="28"/>
                        </a:lnTo>
                        <a:lnTo>
                          <a:pt x="7" y="28"/>
                        </a:lnTo>
                        <a:lnTo>
                          <a:pt x="7" y="28"/>
                        </a:lnTo>
                        <a:lnTo>
                          <a:pt x="7" y="28"/>
                        </a:lnTo>
                        <a:lnTo>
                          <a:pt x="7" y="28"/>
                        </a:lnTo>
                        <a:lnTo>
                          <a:pt x="7" y="28"/>
                        </a:lnTo>
                        <a:lnTo>
                          <a:pt x="5" y="28"/>
                        </a:lnTo>
                        <a:lnTo>
                          <a:pt x="5" y="28"/>
                        </a:lnTo>
                        <a:lnTo>
                          <a:pt x="5" y="28"/>
                        </a:lnTo>
                        <a:lnTo>
                          <a:pt x="5" y="28"/>
                        </a:lnTo>
                        <a:lnTo>
                          <a:pt x="5" y="30"/>
                        </a:lnTo>
                        <a:lnTo>
                          <a:pt x="5" y="30"/>
                        </a:lnTo>
                        <a:lnTo>
                          <a:pt x="5" y="32"/>
                        </a:lnTo>
                        <a:lnTo>
                          <a:pt x="5" y="32"/>
                        </a:lnTo>
                        <a:lnTo>
                          <a:pt x="5" y="32"/>
                        </a:lnTo>
                        <a:lnTo>
                          <a:pt x="5" y="32"/>
                        </a:lnTo>
                        <a:lnTo>
                          <a:pt x="3" y="32"/>
                        </a:lnTo>
                        <a:lnTo>
                          <a:pt x="3" y="34"/>
                        </a:lnTo>
                        <a:lnTo>
                          <a:pt x="3" y="34"/>
                        </a:lnTo>
                        <a:lnTo>
                          <a:pt x="1" y="34"/>
                        </a:lnTo>
                        <a:lnTo>
                          <a:pt x="1" y="34"/>
                        </a:lnTo>
                        <a:lnTo>
                          <a:pt x="1" y="34"/>
                        </a:lnTo>
                        <a:lnTo>
                          <a:pt x="1" y="34"/>
                        </a:lnTo>
                        <a:lnTo>
                          <a:pt x="0" y="34"/>
                        </a:lnTo>
                        <a:lnTo>
                          <a:pt x="0" y="34"/>
                        </a:lnTo>
                        <a:lnTo>
                          <a:pt x="0" y="32"/>
                        </a:lnTo>
                        <a:lnTo>
                          <a:pt x="0" y="32"/>
                        </a:lnTo>
                        <a:lnTo>
                          <a:pt x="1" y="32"/>
                        </a:lnTo>
                        <a:lnTo>
                          <a:pt x="1" y="32"/>
                        </a:lnTo>
                        <a:lnTo>
                          <a:pt x="1" y="32"/>
                        </a:lnTo>
                        <a:lnTo>
                          <a:pt x="1" y="30"/>
                        </a:lnTo>
                        <a:lnTo>
                          <a:pt x="1" y="30"/>
                        </a:lnTo>
                        <a:lnTo>
                          <a:pt x="3" y="30"/>
                        </a:lnTo>
                        <a:lnTo>
                          <a:pt x="3" y="28"/>
                        </a:lnTo>
                        <a:lnTo>
                          <a:pt x="1" y="28"/>
                        </a:lnTo>
                        <a:lnTo>
                          <a:pt x="1" y="28"/>
                        </a:lnTo>
                        <a:lnTo>
                          <a:pt x="1" y="28"/>
                        </a:lnTo>
                        <a:lnTo>
                          <a:pt x="1" y="28"/>
                        </a:lnTo>
                        <a:lnTo>
                          <a:pt x="1" y="26"/>
                        </a:lnTo>
                        <a:lnTo>
                          <a:pt x="1" y="26"/>
                        </a:lnTo>
                        <a:lnTo>
                          <a:pt x="1" y="26"/>
                        </a:lnTo>
                        <a:lnTo>
                          <a:pt x="1" y="24"/>
                        </a:lnTo>
                        <a:lnTo>
                          <a:pt x="3" y="24"/>
                        </a:lnTo>
                        <a:lnTo>
                          <a:pt x="3" y="24"/>
                        </a:lnTo>
                        <a:lnTo>
                          <a:pt x="3" y="24"/>
                        </a:lnTo>
                        <a:lnTo>
                          <a:pt x="3" y="23"/>
                        </a:lnTo>
                        <a:lnTo>
                          <a:pt x="5" y="23"/>
                        </a:lnTo>
                        <a:lnTo>
                          <a:pt x="5" y="23"/>
                        </a:lnTo>
                        <a:lnTo>
                          <a:pt x="5" y="23"/>
                        </a:lnTo>
                        <a:lnTo>
                          <a:pt x="5" y="23"/>
                        </a:lnTo>
                        <a:lnTo>
                          <a:pt x="7" y="23"/>
                        </a:lnTo>
                        <a:lnTo>
                          <a:pt x="7" y="21"/>
                        </a:lnTo>
                        <a:lnTo>
                          <a:pt x="7" y="21"/>
                        </a:lnTo>
                        <a:lnTo>
                          <a:pt x="7" y="21"/>
                        </a:lnTo>
                        <a:lnTo>
                          <a:pt x="7" y="21"/>
                        </a:lnTo>
                        <a:lnTo>
                          <a:pt x="7" y="21"/>
                        </a:lnTo>
                        <a:lnTo>
                          <a:pt x="7" y="19"/>
                        </a:lnTo>
                        <a:lnTo>
                          <a:pt x="7" y="19"/>
                        </a:lnTo>
                        <a:lnTo>
                          <a:pt x="7" y="17"/>
                        </a:lnTo>
                        <a:lnTo>
                          <a:pt x="9" y="17"/>
                        </a:lnTo>
                        <a:lnTo>
                          <a:pt x="9" y="17"/>
                        </a:lnTo>
                        <a:lnTo>
                          <a:pt x="9" y="17"/>
                        </a:lnTo>
                        <a:lnTo>
                          <a:pt x="11" y="17"/>
                        </a:lnTo>
                        <a:lnTo>
                          <a:pt x="11" y="17"/>
                        </a:lnTo>
                        <a:lnTo>
                          <a:pt x="11" y="17"/>
                        </a:lnTo>
                        <a:lnTo>
                          <a:pt x="11" y="15"/>
                        </a:lnTo>
                        <a:lnTo>
                          <a:pt x="13" y="15"/>
                        </a:lnTo>
                        <a:lnTo>
                          <a:pt x="13" y="15"/>
                        </a:lnTo>
                        <a:lnTo>
                          <a:pt x="13" y="15"/>
                        </a:lnTo>
                        <a:lnTo>
                          <a:pt x="13" y="13"/>
                        </a:lnTo>
                        <a:lnTo>
                          <a:pt x="13" y="13"/>
                        </a:lnTo>
                        <a:lnTo>
                          <a:pt x="15" y="13"/>
                        </a:lnTo>
                        <a:lnTo>
                          <a:pt x="15" y="13"/>
                        </a:lnTo>
                        <a:lnTo>
                          <a:pt x="15" y="13"/>
                        </a:lnTo>
                        <a:lnTo>
                          <a:pt x="15" y="13"/>
                        </a:lnTo>
                        <a:lnTo>
                          <a:pt x="17" y="13"/>
                        </a:lnTo>
                        <a:lnTo>
                          <a:pt x="17" y="11"/>
                        </a:lnTo>
                        <a:lnTo>
                          <a:pt x="17" y="11"/>
                        </a:lnTo>
                        <a:lnTo>
                          <a:pt x="17" y="11"/>
                        </a:lnTo>
                        <a:lnTo>
                          <a:pt x="17" y="11"/>
                        </a:lnTo>
                        <a:lnTo>
                          <a:pt x="17" y="9"/>
                        </a:lnTo>
                        <a:lnTo>
                          <a:pt x="19" y="9"/>
                        </a:lnTo>
                        <a:lnTo>
                          <a:pt x="19" y="9"/>
                        </a:lnTo>
                        <a:lnTo>
                          <a:pt x="17" y="9"/>
                        </a:lnTo>
                        <a:lnTo>
                          <a:pt x="17" y="9"/>
                        </a:lnTo>
                        <a:lnTo>
                          <a:pt x="17" y="9"/>
                        </a:lnTo>
                        <a:lnTo>
                          <a:pt x="17" y="7"/>
                        </a:lnTo>
                        <a:lnTo>
                          <a:pt x="17" y="7"/>
                        </a:lnTo>
                        <a:lnTo>
                          <a:pt x="17" y="7"/>
                        </a:lnTo>
                        <a:lnTo>
                          <a:pt x="17" y="7"/>
                        </a:lnTo>
                        <a:lnTo>
                          <a:pt x="17" y="5"/>
                        </a:lnTo>
                        <a:lnTo>
                          <a:pt x="19" y="5"/>
                        </a:lnTo>
                        <a:lnTo>
                          <a:pt x="19" y="5"/>
                        </a:lnTo>
                        <a:lnTo>
                          <a:pt x="19" y="5"/>
                        </a:lnTo>
                        <a:lnTo>
                          <a:pt x="21" y="5"/>
                        </a:lnTo>
                        <a:lnTo>
                          <a:pt x="21" y="7"/>
                        </a:lnTo>
                        <a:lnTo>
                          <a:pt x="21" y="7"/>
                        </a:lnTo>
                        <a:lnTo>
                          <a:pt x="21" y="7"/>
                        </a:lnTo>
                        <a:lnTo>
                          <a:pt x="22" y="7"/>
                        </a:lnTo>
                        <a:lnTo>
                          <a:pt x="22" y="7"/>
                        </a:lnTo>
                        <a:lnTo>
                          <a:pt x="22" y="7"/>
                        </a:lnTo>
                        <a:lnTo>
                          <a:pt x="22" y="7"/>
                        </a:lnTo>
                        <a:lnTo>
                          <a:pt x="22" y="7"/>
                        </a:lnTo>
                        <a:lnTo>
                          <a:pt x="24" y="7"/>
                        </a:lnTo>
                        <a:lnTo>
                          <a:pt x="24" y="7"/>
                        </a:lnTo>
                        <a:lnTo>
                          <a:pt x="24" y="7"/>
                        </a:lnTo>
                        <a:lnTo>
                          <a:pt x="24" y="7"/>
                        </a:lnTo>
                        <a:lnTo>
                          <a:pt x="24" y="5"/>
                        </a:lnTo>
                        <a:lnTo>
                          <a:pt x="26" y="5"/>
                        </a:lnTo>
                        <a:lnTo>
                          <a:pt x="26" y="5"/>
                        </a:lnTo>
                        <a:lnTo>
                          <a:pt x="26" y="5"/>
                        </a:lnTo>
                        <a:lnTo>
                          <a:pt x="26" y="3"/>
                        </a:lnTo>
                        <a:lnTo>
                          <a:pt x="28" y="3"/>
                        </a:lnTo>
                        <a:lnTo>
                          <a:pt x="28" y="3"/>
                        </a:lnTo>
                        <a:lnTo>
                          <a:pt x="28" y="3"/>
                        </a:lnTo>
                        <a:lnTo>
                          <a:pt x="28" y="5"/>
                        </a:lnTo>
                        <a:lnTo>
                          <a:pt x="30" y="5"/>
                        </a:lnTo>
                        <a:lnTo>
                          <a:pt x="30" y="5"/>
                        </a:lnTo>
                        <a:lnTo>
                          <a:pt x="32" y="5"/>
                        </a:lnTo>
                        <a:lnTo>
                          <a:pt x="32" y="3"/>
                        </a:lnTo>
                        <a:lnTo>
                          <a:pt x="32" y="3"/>
                        </a:lnTo>
                        <a:lnTo>
                          <a:pt x="32" y="3"/>
                        </a:lnTo>
                        <a:lnTo>
                          <a:pt x="34" y="3"/>
                        </a:lnTo>
                        <a:lnTo>
                          <a:pt x="34" y="5"/>
                        </a:lnTo>
                        <a:lnTo>
                          <a:pt x="34" y="5"/>
                        </a:lnTo>
                        <a:lnTo>
                          <a:pt x="34" y="5"/>
                        </a:lnTo>
                        <a:lnTo>
                          <a:pt x="36" y="5"/>
                        </a:lnTo>
                        <a:lnTo>
                          <a:pt x="36" y="5"/>
                        </a:lnTo>
                        <a:lnTo>
                          <a:pt x="36" y="3"/>
                        </a:lnTo>
                        <a:lnTo>
                          <a:pt x="38" y="3"/>
                        </a:lnTo>
                        <a:lnTo>
                          <a:pt x="38" y="3"/>
                        </a:lnTo>
                        <a:lnTo>
                          <a:pt x="38" y="3"/>
                        </a:lnTo>
                        <a:lnTo>
                          <a:pt x="38" y="3"/>
                        </a:lnTo>
                        <a:lnTo>
                          <a:pt x="40" y="3"/>
                        </a:lnTo>
                        <a:lnTo>
                          <a:pt x="40" y="3"/>
                        </a:lnTo>
                        <a:lnTo>
                          <a:pt x="40" y="3"/>
                        </a:lnTo>
                        <a:lnTo>
                          <a:pt x="40" y="3"/>
                        </a:lnTo>
                        <a:lnTo>
                          <a:pt x="42" y="3"/>
                        </a:lnTo>
                        <a:lnTo>
                          <a:pt x="42" y="3"/>
                        </a:lnTo>
                        <a:lnTo>
                          <a:pt x="44" y="3"/>
                        </a:lnTo>
                        <a:lnTo>
                          <a:pt x="44" y="3"/>
                        </a:lnTo>
                        <a:lnTo>
                          <a:pt x="44" y="3"/>
                        </a:lnTo>
                        <a:lnTo>
                          <a:pt x="44" y="3"/>
                        </a:lnTo>
                        <a:lnTo>
                          <a:pt x="44" y="3"/>
                        </a:lnTo>
                        <a:lnTo>
                          <a:pt x="42" y="3"/>
                        </a:lnTo>
                        <a:lnTo>
                          <a:pt x="42" y="1"/>
                        </a:lnTo>
                        <a:lnTo>
                          <a:pt x="44" y="1"/>
                        </a:lnTo>
                        <a:lnTo>
                          <a:pt x="44" y="1"/>
                        </a:lnTo>
                        <a:lnTo>
                          <a:pt x="44" y="1"/>
                        </a:lnTo>
                        <a:lnTo>
                          <a:pt x="44" y="0"/>
                        </a:lnTo>
                        <a:lnTo>
                          <a:pt x="44" y="0"/>
                        </a:lnTo>
                        <a:lnTo>
                          <a:pt x="45" y="0"/>
                        </a:lnTo>
                        <a:lnTo>
                          <a:pt x="45" y="0"/>
                        </a:lnTo>
                        <a:lnTo>
                          <a:pt x="45" y="0"/>
                        </a:lnTo>
                        <a:lnTo>
                          <a:pt x="47" y="0"/>
                        </a:lnTo>
                        <a:lnTo>
                          <a:pt x="47" y="1"/>
                        </a:lnTo>
                        <a:lnTo>
                          <a:pt x="47" y="1"/>
                        </a:lnTo>
                        <a:lnTo>
                          <a:pt x="47" y="1"/>
                        </a:lnTo>
                        <a:lnTo>
                          <a:pt x="47" y="3"/>
                        </a:lnTo>
                        <a:lnTo>
                          <a:pt x="49" y="3"/>
                        </a:lnTo>
                        <a:lnTo>
                          <a:pt x="49" y="1"/>
                        </a:lnTo>
                        <a:lnTo>
                          <a:pt x="49" y="1"/>
                        </a:lnTo>
                        <a:lnTo>
                          <a:pt x="49" y="1"/>
                        </a:lnTo>
                        <a:lnTo>
                          <a:pt x="49" y="3"/>
                        </a:lnTo>
                        <a:lnTo>
                          <a:pt x="51" y="3"/>
                        </a:lnTo>
                        <a:lnTo>
                          <a:pt x="51" y="3"/>
                        </a:lnTo>
                        <a:lnTo>
                          <a:pt x="51" y="3"/>
                        </a:lnTo>
                        <a:lnTo>
                          <a:pt x="51" y="1"/>
                        </a:lnTo>
                        <a:lnTo>
                          <a:pt x="53" y="1"/>
                        </a:lnTo>
                        <a:lnTo>
                          <a:pt x="53" y="3"/>
                        </a:lnTo>
                        <a:lnTo>
                          <a:pt x="53" y="3"/>
                        </a:lnTo>
                        <a:lnTo>
                          <a:pt x="55" y="3"/>
                        </a:lnTo>
                        <a:lnTo>
                          <a:pt x="55" y="3"/>
                        </a:lnTo>
                        <a:lnTo>
                          <a:pt x="55" y="3"/>
                        </a:lnTo>
                        <a:lnTo>
                          <a:pt x="57" y="3"/>
                        </a:lnTo>
                        <a:lnTo>
                          <a:pt x="57" y="3"/>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0" name="Freeform 1688">
                    <a:extLst>
                      <a:ext uri="{FF2B5EF4-FFF2-40B4-BE49-F238E27FC236}">
                        <a16:creationId xmlns:a16="http://schemas.microsoft.com/office/drawing/2014/main" id="{E907D720-7BD1-4318-8D73-C2C90703B655}"/>
                      </a:ext>
                    </a:extLst>
                  </p:cNvPr>
                  <p:cNvSpPr>
                    <a:spLocks/>
                  </p:cNvSpPr>
                  <p:nvPr/>
                </p:nvSpPr>
                <p:spPr bwMode="auto">
                  <a:xfrm>
                    <a:off x="10799" y="1934"/>
                    <a:ext cx="1" cy="0"/>
                  </a:xfrm>
                  <a:custGeom>
                    <a:avLst/>
                    <a:gdLst>
                      <a:gd name="T0" fmla="*/ 1 w 1"/>
                      <a:gd name="T1" fmla="*/ 1 w 1"/>
                      <a:gd name="T2" fmla="*/ 1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1" y="0"/>
                        </a:lnTo>
                        <a:lnTo>
                          <a:pt x="1" y="0"/>
                        </a:lnTo>
                        <a:lnTo>
                          <a:pt x="0" y="0"/>
                        </a:lnTo>
                        <a:lnTo>
                          <a:pt x="0" y="0"/>
                        </a:lnTo>
                        <a:lnTo>
                          <a:pt x="1" y="0"/>
                        </a:lnTo>
                        <a:lnTo>
                          <a:pt x="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1" name="Freeform 1689">
                    <a:extLst>
                      <a:ext uri="{FF2B5EF4-FFF2-40B4-BE49-F238E27FC236}">
                        <a16:creationId xmlns:a16="http://schemas.microsoft.com/office/drawing/2014/main" id="{02F7262E-2AC7-4B7E-BBCA-BCAB6453FE28}"/>
                      </a:ext>
                    </a:extLst>
                  </p:cNvPr>
                  <p:cNvSpPr>
                    <a:spLocks/>
                  </p:cNvSpPr>
                  <p:nvPr/>
                </p:nvSpPr>
                <p:spPr bwMode="auto">
                  <a:xfrm>
                    <a:off x="10799" y="1934"/>
                    <a:ext cx="1" cy="0"/>
                  </a:xfrm>
                  <a:custGeom>
                    <a:avLst/>
                    <a:gdLst>
                      <a:gd name="T0" fmla="*/ 1 w 1"/>
                      <a:gd name="T1" fmla="*/ 1 w 1"/>
                      <a:gd name="T2" fmla="*/ 1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1" y="0"/>
                        </a:lnTo>
                        <a:lnTo>
                          <a:pt x="1" y="0"/>
                        </a:lnTo>
                        <a:lnTo>
                          <a:pt x="0" y="0"/>
                        </a:lnTo>
                        <a:lnTo>
                          <a:pt x="0" y="0"/>
                        </a:lnTo>
                        <a:lnTo>
                          <a:pt x="1" y="0"/>
                        </a:lnTo>
                        <a:lnTo>
                          <a:pt x="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2" name="Rectangle 1690">
                    <a:extLst>
                      <a:ext uri="{FF2B5EF4-FFF2-40B4-BE49-F238E27FC236}">
                        <a16:creationId xmlns:a16="http://schemas.microsoft.com/office/drawing/2014/main" id="{AF9585A1-A68B-4BA8-A66D-20A6D4420C0F}"/>
                      </a:ext>
                    </a:extLst>
                  </p:cNvPr>
                  <p:cNvSpPr>
                    <a:spLocks noChangeArrowheads="1"/>
                  </p:cNvSpPr>
                  <p:nvPr/>
                </p:nvSpPr>
                <p:spPr bwMode="auto">
                  <a:xfrm>
                    <a:off x="8405" y="1833"/>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3" name="Rectangle 1691">
                    <a:extLst>
                      <a:ext uri="{FF2B5EF4-FFF2-40B4-BE49-F238E27FC236}">
                        <a16:creationId xmlns:a16="http://schemas.microsoft.com/office/drawing/2014/main" id="{C060E67C-CF3B-4B4F-A4F4-F8277C0202F0}"/>
                      </a:ext>
                    </a:extLst>
                  </p:cNvPr>
                  <p:cNvSpPr>
                    <a:spLocks noChangeArrowheads="1"/>
                  </p:cNvSpPr>
                  <p:nvPr/>
                </p:nvSpPr>
                <p:spPr bwMode="auto">
                  <a:xfrm>
                    <a:off x="8405" y="1833"/>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4" name="Rectangle 1692">
                    <a:extLst>
                      <a:ext uri="{FF2B5EF4-FFF2-40B4-BE49-F238E27FC236}">
                        <a16:creationId xmlns:a16="http://schemas.microsoft.com/office/drawing/2014/main" id="{B15AEB42-460A-4BE9-B90A-28ECBEDFC017}"/>
                      </a:ext>
                    </a:extLst>
                  </p:cNvPr>
                  <p:cNvSpPr>
                    <a:spLocks noChangeArrowheads="1"/>
                  </p:cNvSpPr>
                  <p:nvPr/>
                </p:nvSpPr>
                <p:spPr bwMode="auto">
                  <a:xfrm>
                    <a:off x="9233" y="1977"/>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5" name="Rectangle 1693">
                    <a:extLst>
                      <a:ext uri="{FF2B5EF4-FFF2-40B4-BE49-F238E27FC236}">
                        <a16:creationId xmlns:a16="http://schemas.microsoft.com/office/drawing/2014/main" id="{E24CE2FC-4EE5-4E0A-B5D7-4182B2E69F08}"/>
                      </a:ext>
                    </a:extLst>
                  </p:cNvPr>
                  <p:cNvSpPr>
                    <a:spLocks noChangeArrowheads="1"/>
                  </p:cNvSpPr>
                  <p:nvPr/>
                </p:nvSpPr>
                <p:spPr bwMode="auto">
                  <a:xfrm>
                    <a:off x="9233" y="1977"/>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6" name="Rectangle 1694">
                    <a:extLst>
                      <a:ext uri="{FF2B5EF4-FFF2-40B4-BE49-F238E27FC236}">
                        <a16:creationId xmlns:a16="http://schemas.microsoft.com/office/drawing/2014/main" id="{C7E9A802-2839-4AD0-85EA-53D2B2EF142B}"/>
                      </a:ext>
                    </a:extLst>
                  </p:cNvPr>
                  <p:cNvSpPr>
                    <a:spLocks noChangeArrowheads="1"/>
                  </p:cNvSpPr>
                  <p:nvPr/>
                </p:nvSpPr>
                <p:spPr bwMode="auto">
                  <a:xfrm>
                    <a:off x="9492" y="1990"/>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7" name="Rectangle 1695">
                    <a:extLst>
                      <a:ext uri="{FF2B5EF4-FFF2-40B4-BE49-F238E27FC236}">
                        <a16:creationId xmlns:a16="http://schemas.microsoft.com/office/drawing/2014/main" id="{1C04400A-77EB-4453-B3BC-FA6AD9FDAA79}"/>
                      </a:ext>
                    </a:extLst>
                  </p:cNvPr>
                  <p:cNvSpPr>
                    <a:spLocks noChangeArrowheads="1"/>
                  </p:cNvSpPr>
                  <p:nvPr/>
                </p:nvSpPr>
                <p:spPr bwMode="auto">
                  <a:xfrm>
                    <a:off x="9492" y="1990"/>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8" name="Rectangle 1696">
                    <a:extLst>
                      <a:ext uri="{FF2B5EF4-FFF2-40B4-BE49-F238E27FC236}">
                        <a16:creationId xmlns:a16="http://schemas.microsoft.com/office/drawing/2014/main" id="{20FF2785-ED54-48E6-97D7-17FDCA1207D4}"/>
                      </a:ext>
                    </a:extLst>
                  </p:cNvPr>
                  <p:cNvSpPr>
                    <a:spLocks noChangeArrowheads="1"/>
                  </p:cNvSpPr>
                  <p:nvPr/>
                </p:nvSpPr>
                <p:spPr bwMode="auto">
                  <a:xfrm>
                    <a:off x="9658" y="1865"/>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39" name="Rectangle 1697">
                    <a:extLst>
                      <a:ext uri="{FF2B5EF4-FFF2-40B4-BE49-F238E27FC236}">
                        <a16:creationId xmlns:a16="http://schemas.microsoft.com/office/drawing/2014/main" id="{5F5F7C2E-7954-4ED9-9E7B-FAD06C311B56}"/>
                      </a:ext>
                    </a:extLst>
                  </p:cNvPr>
                  <p:cNvSpPr>
                    <a:spLocks noChangeArrowheads="1"/>
                  </p:cNvSpPr>
                  <p:nvPr/>
                </p:nvSpPr>
                <p:spPr bwMode="auto">
                  <a:xfrm>
                    <a:off x="9658" y="1865"/>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0" name="Rectangle 1698">
                    <a:extLst>
                      <a:ext uri="{FF2B5EF4-FFF2-40B4-BE49-F238E27FC236}">
                        <a16:creationId xmlns:a16="http://schemas.microsoft.com/office/drawing/2014/main" id="{E94D4904-2C99-4719-B9F4-23CA0DA5EB3D}"/>
                      </a:ext>
                    </a:extLst>
                  </p:cNvPr>
                  <p:cNvSpPr>
                    <a:spLocks noChangeArrowheads="1"/>
                  </p:cNvSpPr>
                  <p:nvPr/>
                </p:nvSpPr>
                <p:spPr bwMode="auto">
                  <a:xfrm>
                    <a:off x="9302" y="174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1" name="Rectangle 1699">
                    <a:extLst>
                      <a:ext uri="{FF2B5EF4-FFF2-40B4-BE49-F238E27FC236}">
                        <a16:creationId xmlns:a16="http://schemas.microsoft.com/office/drawing/2014/main" id="{673714C4-B7CC-4E5F-9CC1-865BFAD5AB79}"/>
                      </a:ext>
                    </a:extLst>
                  </p:cNvPr>
                  <p:cNvSpPr>
                    <a:spLocks noChangeArrowheads="1"/>
                  </p:cNvSpPr>
                  <p:nvPr/>
                </p:nvSpPr>
                <p:spPr bwMode="auto">
                  <a:xfrm>
                    <a:off x="9302" y="1747"/>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2" name="Rectangle 1700">
                    <a:extLst>
                      <a:ext uri="{FF2B5EF4-FFF2-40B4-BE49-F238E27FC236}">
                        <a16:creationId xmlns:a16="http://schemas.microsoft.com/office/drawing/2014/main" id="{10820139-6F5B-4B7D-8CCC-D11EB9760758}"/>
                      </a:ext>
                    </a:extLst>
                  </p:cNvPr>
                  <p:cNvSpPr>
                    <a:spLocks noChangeArrowheads="1"/>
                  </p:cNvSpPr>
                  <p:nvPr/>
                </p:nvSpPr>
                <p:spPr bwMode="auto">
                  <a:xfrm>
                    <a:off x="9723" y="1902"/>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3" name="Rectangle 1701">
                    <a:extLst>
                      <a:ext uri="{FF2B5EF4-FFF2-40B4-BE49-F238E27FC236}">
                        <a16:creationId xmlns:a16="http://schemas.microsoft.com/office/drawing/2014/main" id="{A25DB1AA-A6BE-4055-ABA8-A1E11A2B186F}"/>
                      </a:ext>
                    </a:extLst>
                  </p:cNvPr>
                  <p:cNvSpPr>
                    <a:spLocks noChangeArrowheads="1"/>
                  </p:cNvSpPr>
                  <p:nvPr/>
                </p:nvSpPr>
                <p:spPr bwMode="auto">
                  <a:xfrm>
                    <a:off x="9723" y="1902"/>
                    <a:ext cx="2"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4" name="Rectangle 1702">
                    <a:extLst>
                      <a:ext uri="{FF2B5EF4-FFF2-40B4-BE49-F238E27FC236}">
                        <a16:creationId xmlns:a16="http://schemas.microsoft.com/office/drawing/2014/main" id="{F05F7594-6671-4098-8BB8-7A030CA6DAA0}"/>
                      </a:ext>
                    </a:extLst>
                  </p:cNvPr>
                  <p:cNvSpPr>
                    <a:spLocks noChangeArrowheads="1"/>
                  </p:cNvSpPr>
                  <p:nvPr/>
                </p:nvSpPr>
                <p:spPr bwMode="auto">
                  <a:xfrm>
                    <a:off x="9589" y="1929"/>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5" name="Rectangle 1703">
                    <a:extLst>
                      <a:ext uri="{FF2B5EF4-FFF2-40B4-BE49-F238E27FC236}">
                        <a16:creationId xmlns:a16="http://schemas.microsoft.com/office/drawing/2014/main" id="{4A8B8DE3-1D2B-4F71-8FB9-EEF7E3D3AD76}"/>
                      </a:ext>
                    </a:extLst>
                  </p:cNvPr>
                  <p:cNvSpPr>
                    <a:spLocks noChangeArrowheads="1"/>
                  </p:cNvSpPr>
                  <p:nvPr/>
                </p:nvSpPr>
                <p:spPr bwMode="auto">
                  <a:xfrm>
                    <a:off x="9589" y="1929"/>
                    <a:ext cx="1" cy="2"/>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6" name="Rectangle 1704">
                    <a:extLst>
                      <a:ext uri="{FF2B5EF4-FFF2-40B4-BE49-F238E27FC236}">
                        <a16:creationId xmlns:a16="http://schemas.microsoft.com/office/drawing/2014/main" id="{1A6863BF-EA81-4CEF-AC87-2274FCE32551}"/>
                      </a:ext>
                    </a:extLst>
                  </p:cNvPr>
                  <p:cNvSpPr>
                    <a:spLocks noChangeArrowheads="1"/>
                  </p:cNvSpPr>
                  <p:nvPr/>
                </p:nvSpPr>
                <p:spPr bwMode="auto">
                  <a:xfrm>
                    <a:off x="9652" y="193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7" name="Rectangle 1705">
                    <a:extLst>
                      <a:ext uri="{FF2B5EF4-FFF2-40B4-BE49-F238E27FC236}">
                        <a16:creationId xmlns:a16="http://schemas.microsoft.com/office/drawing/2014/main" id="{54464E32-22E7-45C5-B81A-FED511CD1074}"/>
                      </a:ext>
                    </a:extLst>
                  </p:cNvPr>
                  <p:cNvSpPr>
                    <a:spLocks noChangeArrowheads="1"/>
                  </p:cNvSpPr>
                  <p:nvPr/>
                </p:nvSpPr>
                <p:spPr bwMode="auto">
                  <a:xfrm>
                    <a:off x="9652" y="1936"/>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8" name="Rectangle 1706">
                    <a:extLst>
                      <a:ext uri="{FF2B5EF4-FFF2-40B4-BE49-F238E27FC236}">
                        <a16:creationId xmlns:a16="http://schemas.microsoft.com/office/drawing/2014/main" id="{3EDB2052-9AEB-4484-B8CC-460C8C7805B5}"/>
                      </a:ext>
                    </a:extLst>
                  </p:cNvPr>
                  <p:cNvSpPr>
                    <a:spLocks noChangeArrowheads="1"/>
                  </p:cNvSpPr>
                  <p:nvPr/>
                </p:nvSpPr>
                <p:spPr bwMode="auto">
                  <a:xfrm>
                    <a:off x="9717" y="189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49" name="Rectangle 1707">
                    <a:extLst>
                      <a:ext uri="{FF2B5EF4-FFF2-40B4-BE49-F238E27FC236}">
                        <a16:creationId xmlns:a16="http://schemas.microsoft.com/office/drawing/2014/main" id="{0BD086CC-AFD3-4080-A7F4-7660E60B0666}"/>
                      </a:ext>
                    </a:extLst>
                  </p:cNvPr>
                  <p:cNvSpPr>
                    <a:spLocks noChangeArrowheads="1"/>
                  </p:cNvSpPr>
                  <p:nvPr/>
                </p:nvSpPr>
                <p:spPr bwMode="auto">
                  <a:xfrm>
                    <a:off x="9717" y="1894"/>
                    <a:ext cx="1" cy="1"/>
                  </a:xfrm>
                  <a:prstGeom prst="rect">
                    <a:avLst/>
                  </a:prstGeom>
                  <a:grp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0" name="Freeform 1708">
                    <a:extLst>
                      <a:ext uri="{FF2B5EF4-FFF2-40B4-BE49-F238E27FC236}">
                        <a16:creationId xmlns:a16="http://schemas.microsoft.com/office/drawing/2014/main" id="{3EA07697-1D6E-4394-971B-86858D4F983F}"/>
                      </a:ext>
                    </a:extLst>
                  </p:cNvPr>
                  <p:cNvSpPr>
                    <a:spLocks/>
                  </p:cNvSpPr>
                  <p:nvPr/>
                </p:nvSpPr>
                <p:spPr bwMode="auto">
                  <a:xfrm>
                    <a:off x="8410" y="1869"/>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1" name="Freeform 1709">
                    <a:extLst>
                      <a:ext uri="{FF2B5EF4-FFF2-40B4-BE49-F238E27FC236}">
                        <a16:creationId xmlns:a16="http://schemas.microsoft.com/office/drawing/2014/main" id="{B2794560-01D8-47F3-AE42-5D7D2F2E4CF5}"/>
                      </a:ext>
                    </a:extLst>
                  </p:cNvPr>
                  <p:cNvSpPr>
                    <a:spLocks/>
                  </p:cNvSpPr>
                  <p:nvPr/>
                </p:nvSpPr>
                <p:spPr bwMode="auto">
                  <a:xfrm>
                    <a:off x="8410" y="1869"/>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2" name="Freeform 1710">
                    <a:extLst>
                      <a:ext uri="{FF2B5EF4-FFF2-40B4-BE49-F238E27FC236}">
                        <a16:creationId xmlns:a16="http://schemas.microsoft.com/office/drawing/2014/main" id="{BDF31B35-E8C5-4F1C-BCC7-486C66391C5E}"/>
                      </a:ext>
                    </a:extLst>
                  </p:cNvPr>
                  <p:cNvSpPr>
                    <a:spLocks/>
                  </p:cNvSpPr>
                  <p:nvPr/>
                </p:nvSpPr>
                <p:spPr bwMode="auto">
                  <a:xfrm>
                    <a:off x="9658" y="1865"/>
                    <a:ext cx="0" cy="2"/>
                  </a:xfrm>
                  <a:custGeom>
                    <a:avLst/>
                    <a:gdLst>
                      <a:gd name="T0" fmla="*/ 2 h 2"/>
                      <a:gd name="T1" fmla="*/ 2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3" name="Freeform 1711">
                    <a:extLst>
                      <a:ext uri="{FF2B5EF4-FFF2-40B4-BE49-F238E27FC236}">
                        <a16:creationId xmlns:a16="http://schemas.microsoft.com/office/drawing/2014/main" id="{6AF58E49-CAF0-4964-8C3E-48A330CC3748}"/>
                      </a:ext>
                    </a:extLst>
                  </p:cNvPr>
                  <p:cNvSpPr>
                    <a:spLocks/>
                  </p:cNvSpPr>
                  <p:nvPr/>
                </p:nvSpPr>
                <p:spPr bwMode="auto">
                  <a:xfrm>
                    <a:off x="9658" y="1865"/>
                    <a:ext cx="0" cy="2"/>
                  </a:xfrm>
                  <a:custGeom>
                    <a:avLst/>
                    <a:gdLst>
                      <a:gd name="T0" fmla="*/ 2 h 2"/>
                      <a:gd name="T1" fmla="*/ 2 h 2"/>
                      <a:gd name="T2" fmla="*/ 0 h 2"/>
                      <a:gd name="T3" fmla="*/ 0 h 2"/>
                      <a:gd name="T4" fmla="*/ 2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4" name="Freeform 1712">
                    <a:extLst>
                      <a:ext uri="{FF2B5EF4-FFF2-40B4-BE49-F238E27FC236}">
                        <a16:creationId xmlns:a16="http://schemas.microsoft.com/office/drawing/2014/main" id="{B2EAF088-69A4-4571-8162-0FAF32D95788}"/>
                      </a:ext>
                    </a:extLst>
                  </p:cNvPr>
                  <p:cNvSpPr>
                    <a:spLocks/>
                  </p:cNvSpPr>
                  <p:nvPr/>
                </p:nvSpPr>
                <p:spPr bwMode="auto">
                  <a:xfrm>
                    <a:off x="9719" y="1908"/>
                    <a:ext cx="2" cy="0"/>
                  </a:xfrm>
                  <a:custGeom>
                    <a:avLst/>
                    <a:gdLst>
                      <a:gd name="T0" fmla="*/ 0 w 2"/>
                      <a:gd name="T1" fmla="*/ 0 w 2"/>
                      <a:gd name="T2" fmla="*/ 2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5" name="Freeform 1713">
                    <a:extLst>
                      <a:ext uri="{FF2B5EF4-FFF2-40B4-BE49-F238E27FC236}">
                        <a16:creationId xmlns:a16="http://schemas.microsoft.com/office/drawing/2014/main" id="{F303AF5D-5747-498F-A5EA-0F25F5E7BAD3}"/>
                      </a:ext>
                    </a:extLst>
                  </p:cNvPr>
                  <p:cNvSpPr>
                    <a:spLocks/>
                  </p:cNvSpPr>
                  <p:nvPr/>
                </p:nvSpPr>
                <p:spPr bwMode="auto">
                  <a:xfrm>
                    <a:off x="9719" y="1908"/>
                    <a:ext cx="2" cy="0"/>
                  </a:xfrm>
                  <a:custGeom>
                    <a:avLst/>
                    <a:gdLst>
                      <a:gd name="T0" fmla="*/ 0 w 2"/>
                      <a:gd name="T1" fmla="*/ 0 w 2"/>
                      <a:gd name="T2" fmla="*/ 2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6" name="Freeform 1714">
                    <a:extLst>
                      <a:ext uri="{FF2B5EF4-FFF2-40B4-BE49-F238E27FC236}">
                        <a16:creationId xmlns:a16="http://schemas.microsoft.com/office/drawing/2014/main" id="{F59096B8-A47F-437A-BAEF-2B831AFF9DDE}"/>
                      </a:ext>
                    </a:extLst>
                  </p:cNvPr>
                  <p:cNvSpPr>
                    <a:spLocks/>
                  </p:cNvSpPr>
                  <p:nvPr/>
                </p:nvSpPr>
                <p:spPr bwMode="auto">
                  <a:xfrm>
                    <a:off x="9235" y="1977"/>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7" name="Freeform 1715">
                    <a:extLst>
                      <a:ext uri="{FF2B5EF4-FFF2-40B4-BE49-F238E27FC236}">
                        <a16:creationId xmlns:a16="http://schemas.microsoft.com/office/drawing/2014/main" id="{F0EAC9BA-673E-466B-8A28-E9E5919BF087}"/>
                      </a:ext>
                    </a:extLst>
                  </p:cNvPr>
                  <p:cNvSpPr>
                    <a:spLocks/>
                  </p:cNvSpPr>
                  <p:nvPr/>
                </p:nvSpPr>
                <p:spPr bwMode="auto">
                  <a:xfrm>
                    <a:off x="9235" y="1977"/>
                    <a:ext cx="2"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8" name="Freeform 1716">
                    <a:extLst>
                      <a:ext uri="{FF2B5EF4-FFF2-40B4-BE49-F238E27FC236}">
                        <a16:creationId xmlns:a16="http://schemas.microsoft.com/office/drawing/2014/main" id="{50111E8C-8725-4769-B25E-C767EC832069}"/>
                      </a:ext>
                    </a:extLst>
                  </p:cNvPr>
                  <p:cNvSpPr>
                    <a:spLocks/>
                  </p:cNvSpPr>
                  <p:nvPr/>
                </p:nvSpPr>
                <p:spPr bwMode="auto">
                  <a:xfrm>
                    <a:off x="9505" y="2021"/>
                    <a:ext cx="2" cy="0"/>
                  </a:xfrm>
                  <a:custGeom>
                    <a:avLst/>
                    <a:gdLst>
                      <a:gd name="T0" fmla="*/ 0 w 2"/>
                      <a:gd name="T1" fmla="*/ 0 w 2"/>
                      <a:gd name="T2" fmla="*/ 2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59" name="Freeform 1717">
                    <a:extLst>
                      <a:ext uri="{FF2B5EF4-FFF2-40B4-BE49-F238E27FC236}">
                        <a16:creationId xmlns:a16="http://schemas.microsoft.com/office/drawing/2014/main" id="{6BBE206E-CFE9-415F-8DD8-A84CDC286F9D}"/>
                      </a:ext>
                    </a:extLst>
                  </p:cNvPr>
                  <p:cNvSpPr>
                    <a:spLocks/>
                  </p:cNvSpPr>
                  <p:nvPr/>
                </p:nvSpPr>
                <p:spPr bwMode="auto">
                  <a:xfrm>
                    <a:off x="9505" y="2021"/>
                    <a:ext cx="2" cy="0"/>
                  </a:xfrm>
                  <a:custGeom>
                    <a:avLst/>
                    <a:gdLst>
                      <a:gd name="T0" fmla="*/ 0 w 2"/>
                      <a:gd name="T1" fmla="*/ 0 w 2"/>
                      <a:gd name="T2" fmla="*/ 2 w 2"/>
                      <a:gd name="T3" fmla="*/ 2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0" name="Freeform 1718">
                    <a:extLst>
                      <a:ext uri="{FF2B5EF4-FFF2-40B4-BE49-F238E27FC236}">
                        <a16:creationId xmlns:a16="http://schemas.microsoft.com/office/drawing/2014/main" id="{EFD19DBB-E9BD-49EC-8696-78C3AE6131C1}"/>
                      </a:ext>
                    </a:extLst>
                  </p:cNvPr>
                  <p:cNvSpPr>
                    <a:spLocks/>
                  </p:cNvSpPr>
                  <p:nvPr/>
                </p:nvSpPr>
                <p:spPr bwMode="auto">
                  <a:xfrm>
                    <a:off x="9727" y="1890"/>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1" name="Freeform 1719">
                    <a:extLst>
                      <a:ext uri="{FF2B5EF4-FFF2-40B4-BE49-F238E27FC236}">
                        <a16:creationId xmlns:a16="http://schemas.microsoft.com/office/drawing/2014/main" id="{1E25AFD4-62B2-424F-B4C9-25CC212259AC}"/>
                      </a:ext>
                    </a:extLst>
                  </p:cNvPr>
                  <p:cNvSpPr>
                    <a:spLocks/>
                  </p:cNvSpPr>
                  <p:nvPr/>
                </p:nvSpPr>
                <p:spPr bwMode="auto">
                  <a:xfrm>
                    <a:off x="9727" y="1890"/>
                    <a:ext cx="2"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2" name="Freeform 1720">
                    <a:extLst>
                      <a:ext uri="{FF2B5EF4-FFF2-40B4-BE49-F238E27FC236}">
                        <a16:creationId xmlns:a16="http://schemas.microsoft.com/office/drawing/2014/main" id="{C665AC22-AC7C-45EE-9C29-F10CFE2E2F71}"/>
                      </a:ext>
                    </a:extLst>
                  </p:cNvPr>
                  <p:cNvSpPr>
                    <a:spLocks/>
                  </p:cNvSpPr>
                  <p:nvPr/>
                </p:nvSpPr>
                <p:spPr bwMode="auto">
                  <a:xfrm>
                    <a:off x="8403" y="1833"/>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3" name="Freeform 1721">
                    <a:extLst>
                      <a:ext uri="{FF2B5EF4-FFF2-40B4-BE49-F238E27FC236}">
                        <a16:creationId xmlns:a16="http://schemas.microsoft.com/office/drawing/2014/main" id="{24B8E5ED-B9B4-4608-A7CA-36BFDC34AC09}"/>
                      </a:ext>
                    </a:extLst>
                  </p:cNvPr>
                  <p:cNvSpPr>
                    <a:spLocks/>
                  </p:cNvSpPr>
                  <p:nvPr/>
                </p:nvSpPr>
                <p:spPr bwMode="auto">
                  <a:xfrm>
                    <a:off x="8403" y="1833"/>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4" name="Freeform 1722">
                    <a:extLst>
                      <a:ext uri="{FF2B5EF4-FFF2-40B4-BE49-F238E27FC236}">
                        <a16:creationId xmlns:a16="http://schemas.microsoft.com/office/drawing/2014/main" id="{24F0C21E-A2CD-41FE-907C-2FC0D0E2DF78}"/>
                      </a:ext>
                    </a:extLst>
                  </p:cNvPr>
                  <p:cNvSpPr>
                    <a:spLocks/>
                  </p:cNvSpPr>
                  <p:nvPr/>
                </p:nvSpPr>
                <p:spPr bwMode="auto">
                  <a:xfrm>
                    <a:off x="9319" y="2009"/>
                    <a:ext cx="2" cy="2"/>
                  </a:xfrm>
                  <a:custGeom>
                    <a:avLst/>
                    <a:gdLst>
                      <a:gd name="T0" fmla="*/ 2 w 2"/>
                      <a:gd name="T1" fmla="*/ 2 h 2"/>
                      <a:gd name="T2" fmla="*/ 2 w 2"/>
                      <a:gd name="T3" fmla="*/ 2 h 2"/>
                      <a:gd name="T4" fmla="*/ 0 w 2"/>
                      <a:gd name="T5" fmla="*/ 2 h 2"/>
                      <a:gd name="T6" fmla="*/ 0 w 2"/>
                      <a:gd name="T7" fmla="*/ 2 h 2"/>
                      <a:gd name="T8" fmla="*/ 0 w 2"/>
                      <a:gd name="T9" fmla="*/ 2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2"/>
                        </a:lnTo>
                        <a:lnTo>
                          <a:pt x="0" y="2"/>
                        </a:lnTo>
                        <a:lnTo>
                          <a:pt x="0" y="0"/>
                        </a:lnTo>
                        <a:lnTo>
                          <a:pt x="0"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5" name="Freeform 1723">
                    <a:extLst>
                      <a:ext uri="{FF2B5EF4-FFF2-40B4-BE49-F238E27FC236}">
                        <a16:creationId xmlns:a16="http://schemas.microsoft.com/office/drawing/2014/main" id="{0A48BE8B-1C67-42DA-9C0F-7A4A1091C1A0}"/>
                      </a:ext>
                    </a:extLst>
                  </p:cNvPr>
                  <p:cNvSpPr>
                    <a:spLocks/>
                  </p:cNvSpPr>
                  <p:nvPr/>
                </p:nvSpPr>
                <p:spPr bwMode="auto">
                  <a:xfrm>
                    <a:off x="9319" y="2009"/>
                    <a:ext cx="2" cy="2"/>
                  </a:xfrm>
                  <a:custGeom>
                    <a:avLst/>
                    <a:gdLst>
                      <a:gd name="T0" fmla="*/ 2 w 2"/>
                      <a:gd name="T1" fmla="*/ 2 h 2"/>
                      <a:gd name="T2" fmla="*/ 2 w 2"/>
                      <a:gd name="T3" fmla="*/ 2 h 2"/>
                      <a:gd name="T4" fmla="*/ 0 w 2"/>
                      <a:gd name="T5" fmla="*/ 2 h 2"/>
                      <a:gd name="T6" fmla="*/ 0 w 2"/>
                      <a:gd name="T7" fmla="*/ 2 h 2"/>
                      <a:gd name="T8" fmla="*/ 0 w 2"/>
                      <a:gd name="T9" fmla="*/ 2 h 2"/>
                      <a:gd name="T10" fmla="*/ 0 w 2"/>
                      <a:gd name="T11" fmla="*/ 0 h 2"/>
                      <a:gd name="T12" fmla="*/ 0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2"/>
                        </a:lnTo>
                        <a:lnTo>
                          <a:pt x="0" y="2"/>
                        </a:lnTo>
                        <a:lnTo>
                          <a:pt x="0" y="0"/>
                        </a:lnTo>
                        <a:lnTo>
                          <a:pt x="0"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6" name="Freeform 1724">
                    <a:extLst>
                      <a:ext uri="{FF2B5EF4-FFF2-40B4-BE49-F238E27FC236}">
                        <a16:creationId xmlns:a16="http://schemas.microsoft.com/office/drawing/2014/main" id="{975F6120-EF54-4379-8C00-90338359681F}"/>
                      </a:ext>
                    </a:extLst>
                  </p:cNvPr>
                  <p:cNvSpPr>
                    <a:spLocks/>
                  </p:cNvSpPr>
                  <p:nvPr/>
                </p:nvSpPr>
                <p:spPr bwMode="auto">
                  <a:xfrm>
                    <a:off x="9562" y="1971"/>
                    <a:ext cx="4" cy="2"/>
                  </a:xfrm>
                  <a:custGeom>
                    <a:avLst/>
                    <a:gdLst>
                      <a:gd name="T0" fmla="*/ 2 w 4"/>
                      <a:gd name="T1" fmla="*/ 2 h 2"/>
                      <a:gd name="T2" fmla="*/ 0 w 4"/>
                      <a:gd name="T3" fmla="*/ 2 h 2"/>
                      <a:gd name="T4" fmla="*/ 0 w 4"/>
                      <a:gd name="T5" fmla="*/ 0 h 2"/>
                      <a:gd name="T6" fmla="*/ 2 w 4"/>
                      <a:gd name="T7" fmla="*/ 0 h 2"/>
                      <a:gd name="T8" fmla="*/ 2 w 4"/>
                      <a:gd name="T9" fmla="*/ 0 h 2"/>
                      <a:gd name="T10" fmla="*/ 4 w 4"/>
                      <a:gd name="T11" fmla="*/ 0 h 2"/>
                      <a:gd name="T12" fmla="*/ 4 w 4"/>
                      <a:gd name="T13" fmla="*/ 2 h 2"/>
                      <a:gd name="T14" fmla="*/ 2 w 4"/>
                      <a:gd name="T15" fmla="*/ 2 h 2"/>
                      <a:gd name="T16" fmla="*/ 2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2"/>
                        </a:moveTo>
                        <a:lnTo>
                          <a:pt x="0" y="2"/>
                        </a:lnTo>
                        <a:lnTo>
                          <a:pt x="0" y="0"/>
                        </a:lnTo>
                        <a:lnTo>
                          <a:pt x="2" y="0"/>
                        </a:lnTo>
                        <a:lnTo>
                          <a:pt x="2" y="0"/>
                        </a:lnTo>
                        <a:lnTo>
                          <a:pt x="4" y="0"/>
                        </a:lnTo>
                        <a:lnTo>
                          <a:pt x="4"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7" name="Freeform 1725">
                    <a:extLst>
                      <a:ext uri="{FF2B5EF4-FFF2-40B4-BE49-F238E27FC236}">
                        <a16:creationId xmlns:a16="http://schemas.microsoft.com/office/drawing/2014/main" id="{872ECA29-4383-4D86-8EE6-0AE60BAE5640}"/>
                      </a:ext>
                    </a:extLst>
                  </p:cNvPr>
                  <p:cNvSpPr>
                    <a:spLocks/>
                  </p:cNvSpPr>
                  <p:nvPr/>
                </p:nvSpPr>
                <p:spPr bwMode="auto">
                  <a:xfrm>
                    <a:off x="9562" y="1971"/>
                    <a:ext cx="4" cy="2"/>
                  </a:xfrm>
                  <a:custGeom>
                    <a:avLst/>
                    <a:gdLst>
                      <a:gd name="T0" fmla="*/ 2 w 4"/>
                      <a:gd name="T1" fmla="*/ 2 h 2"/>
                      <a:gd name="T2" fmla="*/ 0 w 4"/>
                      <a:gd name="T3" fmla="*/ 2 h 2"/>
                      <a:gd name="T4" fmla="*/ 0 w 4"/>
                      <a:gd name="T5" fmla="*/ 0 h 2"/>
                      <a:gd name="T6" fmla="*/ 2 w 4"/>
                      <a:gd name="T7" fmla="*/ 0 h 2"/>
                      <a:gd name="T8" fmla="*/ 2 w 4"/>
                      <a:gd name="T9" fmla="*/ 0 h 2"/>
                      <a:gd name="T10" fmla="*/ 4 w 4"/>
                      <a:gd name="T11" fmla="*/ 0 h 2"/>
                      <a:gd name="T12" fmla="*/ 4 w 4"/>
                      <a:gd name="T13" fmla="*/ 2 h 2"/>
                      <a:gd name="T14" fmla="*/ 2 w 4"/>
                      <a:gd name="T15" fmla="*/ 2 h 2"/>
                      <a:gd name="T16" fmla="*/ 2 w 4"/>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2" y="2"/>
                        </a:moveTo>
                        <a:lnTo>
                          <a:pt x="0" y="2"/>
                        </a:lnTo>
                        <a:lnTo>
                          <a:pt x="0" y="0"/>
                        </a:lnTo>
                        <a:lnTo>
                          <a:pt x="2" y="0"/>
                        </a:lnTo>
                        <a:lnTo>
                          <a:pt x="2" y="0"/>
                        </a:lnTo>
                        <a:lnTo>
                          <a:pt x="4" y="0"/>
                        </a:lnTo>
                        <a:lnTo>
                          <a:pt x="4"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8" name="Freeform 1726">
                    <a:extLst>
                      <a:ext uri="{FF2B5EF4-FFF2-40B4-BE49-F238E27FC236}">
                        <a16:creationId xmlns:a16="http://schemas.microsoft.com/office/drawing/2014/main" id="{8BFB1F17-4155-4F3C-A933-F6AA48181F77}"/>
                      </a:ext>
                    </a:extLst>
                  </p:cNvPr>
                  <p:cNvSpPr>
                    <a:spLocks/>
                  </p:cNvSpPr>
                  <p:nvPr/>
                </p:nvSpPr>
                <p:spPr bwMode="auto">
                  <a:xfrm>
                    <a:off x="9503" y="2021"/>
                    <a:ext cx="2" cy="2"/>
                  </a:xfrm>
                  <a:custGeom>
                    <a:avLst/>
                    <a:gdLst>
                      <a:gd name="T0" fmla="*/ 2 w 2"/>
                      <a:gd name="T1" fmla="*/ 0 h 2"/>
                      <a:gd name="T2" fmla="*/ 2 w 2"/>
                      <a:gd name="T3" fmla="*/ 2 h 2"/>
                      <a:gd name="T4" fmla="*/ 2 w 2"/>
                      <a:gd name="T5" fmla="*/ 2 h 2"/>
                      <a:gd name="T6" fmla="*/ 0 w 2"/>
                      <a:gd name="T7" fmla="*/ 2 h 2"/>
                      <a:gd name="T8" fmla="*/ 0 w 2"/>
                      <a:gd name="T9" fmla="*/ 0 h 2"/>
                      <a:gd name="T10" fmla="*/ 0 w 2"/>
                      <a:gd name="T11" fmla="*/ 0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2" y="2"/>
                        </a:lnTo>
                        <a:lnTo>
                          <a:pt x="0" y="2"/>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69" name="Freeform 1727">
                    <a:extLst>
                      <a:ext uri="{FF2B5EF4-FFF2-40B4-BE49-F238E27FC236}">
                        <a16:creationId xmlns:a16="http://schemas.microsoft.com/office/drawing/2014/main" id="{9572D2AD-E84F-47B2-B1F2-41F94672AF72}"/>
                      </a:ext>
                    </a:extLst>
                  </p:cNvPr>
                  <p:cNvSpPr>
                    <a:spLocks/>
                  </p:cNvSpPr>
                  <p:nvPr/>
                </p:nvSpPr>
                <p:spPr bwMode="auto">
                  <a:xfrm>
                    <a:off x="9503" y="2021"/>
                    <a:ext cx="2" cy="2"/>
                  </a:xfrm>
                  <a:custGeom>
                    <a:avLst/>
                    <a:gdLst>
                      <a:gd name="T0" fmla="*/ 2 w 2"/>
                      <a:gd name="T1" fmla="*/ 0 h 2"/>
                      <a:gd name="T2" fmla="*/ 2 w 2"/>
                      <a:gd name="T3" fmla="*/ 2 h 2"/>
                      <a:gd name="T4" fmla="*/ 2 w 2"/>
                      <a:gd name="T5" fmla="*/ 2 h 2"/>
                      <a:gd name="T6" fmla="*/ 0 w 2"/>
                      <a:gd name="T7" fmla="*/ 2 h 2"/>
                      <a:gd name="T8" fmla="*/ 0 w 2"/>
                      <a:gd name="T9" fmla="*/ 0 h 2"/>
                      <a:gd name="T10" fmla="*/ 0 w 2"/>
                      <a:gd name="T11" fmla="*/ 0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2" y="2"/>
                        </a:lnTo>
                        <a:lnTo>
                          <a:pt x="0" y="2"/>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0" name="Freeform 1728">
                    <a:extLst>
                      <a:ext uri="{FF2B5EF4-FFF2-40B4-BE49-F238E27FC236}">
                        <a16:creationId xmlns:a16="http://schemas.microsoft.com/office/drawing/2014/main" id="{67898397-FDB2-4CDD-9ED6-EB2E2D728F33}"/>
                      </a:ext>
                    </a:extLst>
                  </p:cNvPr>
                  <p:cNvSpPr>
                    <a:spLocks/>
                  </p:cNvSpPr>
                  <p:nvPr/>
                </p:nvSpPr>
                <p:spPr bwMode="auto">
                  <a:xfrm>
                    <a:off x="9520" y="1982"/>
                    <a:ext cx="2" cy="2"/>
                  </a:xfrm>
                  <a:custGeom>
                    <a:avLst/>
                    <a:gdLst>
                      <a:gd name="T0" fmla="*/ 2 w 2"/>
                      <a:gd name="T1" fmla="*/ 0 h 2"/>
                      <a:gd name="T2" fmla="*/ 2 w 2"/>
                      <a:gd name="T3" fmla="*/ 0 h 2"/>
                      <a:gd name="T4" fmla="*/ 2 w 2"/>
                      <a:gd name="T5" fmla="*/ 2 h 2"/>
                      <a:gd name="T6" fmla="*/ 2 w 2"/>
                      <a:gd name="T7" fmla="*/ 2 h 2"/>
                      <a:gd name="T8" fmla="*/ 0 w 2"/>
                      <a:gd name="T9" fmla="*/ 2 h 2"/>
                      <a:gd name="T10" fmla="*/ 0 w 2"/>
                      <a:gd name="T11" fmla="*/ 0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2" y="2"/>
                        </a:lnTo>
                        <a:lnTo>
                          <a:pt x="2" y="2"/>
                        </a:lnTo>
                        <a:lnTo>
                          <a:pt x="0" y="2"/>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1" name="Freeform 1729">
                    <a:extLst>
                      <a:ext uri="{FF2B5EF4-FFF2-40B4-BE49-F238E27FC236}">
                        <a16:creationId xmlns:a16="http://schemas.microsoft.com/office/drawing/2014/main" id="{F545731B-9268-4F5D-96B4-7026A098FF9E}"/>
                      </a:ext>
                    </a:extLst>
                  </p:cNvPr>
                  <p:cNvSpPr>
                    <a:spLocks/>
                  </p:cNvSpPr>
                  <p:nvPr/>
                </p:nvSpPr>
                <p:spPr bwMode="auto">
                  <a:xfrm>
                    <a:off x="9520" y="1982"/>
                    <a:ext cx="2" cy="2"/>
                  </a:xfrm>
                  <a:custGeom>
                    <a:avLst/>
                    <a:gdLst>
                      <a:gd name="T0" fmla="*/ 2 w 2"/>
                      <a:gd name="T1" fmla="*/ 0 h 2"/>
                      <a:gd name="T2" fmla="*/ 2 w 2"/>
                      <a:gd name="T3" fmla="*/ 0 h 2"/>
                      <a:gd name="T4" fmla="*/ 2 w 2"/>
                      <a:gd name="T5" fmla="*/ 2 h 2"/>
                      <a:gd name="T6" fmla="*/ 2 w 2"/>
                      <a:gd name="T7" fmla="*/ 2 h 2"/>
                      <a:gd name="T8" fmla="*/ 0 w 2"/>
                      <a:gd name="T9" fmla="*/ 2 h 2"/>
                      <a:gd name="T10" fmla="*/ 0 w 2"/>
                      <a:gd name="T11" fmla="*/ 0 h 2"/>
                      <a:gd name="T12" fmla="*/ 2 w 2"/>
                      <a:gd name="T13" fmla="*/ 0 h 2"/>
                      <a:gd name="T14" fmla="*/ 2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2" y="2"/>
                        </a:lnTo>
                        <a:lnTo>
                          <a:pt x="2" y="2"/>
                        </a:lnTo>
                        <a:lnTo>
                          <a:pt x="0" y="2"/>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2" name="Freeform 1730">
                    <a:extLst>
                      <a:ext uri="{FF2B5EF4-FFF2-40B4-BE49-F238E27FC236}">
                        <a16:creationId xmlns:a16="http://schemas.microsoft.com/office/drawing/2014/main" id="{9EF0F0A3-D41C-4010-8B3F-551B57BB46FF}"/>
                      </a:ext>
                    </a:extLst>
                  </p:cNvPr>
                  <p:cNvSpPr>
                    <a:spLocks/>
                  </p:cNvSpPr>
                  <p:nvPr/>
                </p:nvSpPr>
                <p:spPr bwMode="auto">
                  <a:xfrm>
                    <a:off x="9604" y="1942"/>
                    <a:ext cx="2" cy="2"/>
                  </a:xfrm>
                  <a:custGeom>
                    <a:avLst/>
                    <a:gdLst>
                      <a:gd name="T0" fmla="*/ 2 w 2"/>
                      <a:gd name="T1" fmla="*/ 2 h 2"/>
                      <a:gd name="T2" fmla="*/ 0 w 2"/>
                      <a:gd name="T3" fmla="*/ 2 h 2"/>
                      <a:gd name="T4" fmla="*/ 0 w 2"/>
                      <a:gd name="T5" fmla="*/ 2 h 2"/>
                      <a:gd name="T6" fmla="*/ 2 w 2"/>
                      <a:gd name="T7" fmla="*/ 2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2" y="2"/>
                        </a:lnTo>
                        <a:lnTo>
                          <a:pt x="2" y="0"/>
                        </a:lnTo>
                        <a:lnTo>
                          <a:pt x="2" y="0"/>
                        </a:lnTo>
                        <a:lnTo>
                          <a:pt x="2"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3" name="Freeform 1731">
                    <a:extLst>
                      <a:ext uri="{FF2B5EF4-FFF2-40B4-BE49-F238E27FC236}">
                        <a16:creationId xmlns:a16="http://schemas.microsoft.com/office/drawing/2014/main" id="{78F54644-079B-482A-A8F1-C54568927AAA}"/>
                      </a:ext>
                    </a:extLst>
                  </p:cNvPr>
                  <p:cNvSpPr>
                    <a:spLocks/>
                  </p:cNvSpPr>
                  <p:nvPr/>
                </p:nvSpPr>
                <p:spPr bwMode="auto">
                  <a:xfrm>
                    <a:off x="9604" y="1942"/>
                    <a:ext cx="2" cy="2"/>
                  </a:xfrm>
                  <a:custGeom>
                    <a:avLst/>
                    <a:gdLst>
                      <a:gd name="T0" fmla="*/ 2 w 2"/>
                      <a:gd name="T1" fmla="*/ 2 h 2"/>
                      <a:gd name="T2" fmla="*/ 0 w 2"/>
                      <a:gd name="T3" fmla="*/ 2 h 2"/>
                      <a:gd name="T4" fmla="*/ 0 w 2"/>
                      <a:gd name="T5" fmla="*/ 2 h 2"/>
                      <a:gd name="T6" fmla="*/ 2 w 2"/>
                      <a:gd name="T7" fmla="*/ 2 h 2"/>
                      <a:gd name="T8" fmla="*/ 2 w 2"/>
                      <a:gd name="T9" fmla="*/ 0 h 2"/>
                      <a:gd name="T10" fmla="*/ 2 w 2"/>
                      <a:gd name="T11" fmla="*/ 0 h 2"/>
                      <a:gd name="T12" fmla="*/ 2 w 2"/>
                      <a:gd name="T13" fmla="*/ 2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2"/>
                        </a:lnTo>
                        <a:lnTo>
                          <a:pt x="2" y="2"/>
                        </a:lnTo>
                        <a:lnTo>
                          <a:pt x="2" y="0"/>
                        </a:lnTo>
                        <a:lnTo>
                          <a:pt x="2" y="0"/>
                        </a:lnTo>
                        <a:lnTo>
                          <a:pt x="2"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4" name="Freeform 1732">
                    <a:extLst>
                      <a:ext uri="{FF2B5EF4-FFF2-40B4-BE49-F238E27FC236}">
                        <a16:creationId xmlns:a16="http://schemas.microsoft.com/office/drawing/2014/main" id="{EA625A53-E92C-4C78-850D-00F1B21FB079}"/>
                      </a:ext>
                    </a:extLst>
                  </p:cNvPr>
                  <p:cNvSpPr>
                    <a:spLocks/>
                  </p:cNvSpPr>
                  <p:nvPr/>
                </p:nvSpPr>
                <p:spPr bwMode="auto">
                  <a:xfrm>
                    <a:off x="9572" y="1716"/>
                    <a:ext cx="0" cy="2"/>
                  </a:xfrm>
                  <a:custGeom>
                    <a:avLst/>
                    <a:gdLst>
                      <a:gd name="T0" fmla="*/ 2 h 2"/>
                      <a:gd name="T1" fmla="*/ 2 h 2"/>
                      <a:gd name="T2" fmla="*/ 2 h 2"/>
                      <a:gd name="T3" fmla="*/ 2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2"/>
                        </a:lnTo>
                        <a:lnTo>
                          <a:pt x="0" y="0"/>
                        </a:lnTo>
                        <a:lnTo>
                          <a:pt x="0" y="0"/>
                        </a:lnTo>
                        <a:lnTo>
                          <a:pt x="0"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5" name="Freeform 1733">
                    <a:extLst>
                      <a:ext uri="{FF2B5EF4-FFF2-40B4-BE49-F238E27FC236}">
                        <a16:creationId xmlns:a16="http://schemas.microsoft.com/office/drawing/2014/main" id="{06DD4D8F-7858-46B2-B701-913410E42926}"/>
                      </a:ext>
                    </a:extLst>
                  </p:cNvPr>
                  <p:cNvSpPr>
                    <a:spLocks/>
                  </p:cNvSpPr>
                  <p:nvPr/>
                </p:nvSpPr>
                <p:spPr bwMode="auto">
                  <a:xfrm>
                    <a:off x="9572" y="1716"/>
                    <a:ext cx="0" cy="2"/>
                  </a:xfrm>
                  <a:custGeom>
                    <a:avLst/>
                    <a:gdLst>
                      <a:gd name="T0" fmla="*/ 2 h 2"/>
                      <a:gd name="T1" fmla="*/ 2 h 2"/>
                      <a:gd name="T2" fmla="*/ 2 h 2"/>
                      <a:gd name="T3" fmla="*/ 2 h 2"/>
                      <a:gd name="T4" fmla="*/ 0 h 2"/>
                      <a:gd name="T5" fmla="*/ 0 h 2"/>
                      <a:gd name="T6" fmla="*/ 2 h 2"/>
                      <a:gd name="T7" fmla="*/ 2 h 2"/>
                      <a:gd name="T8"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2"/>
                        </a:moveTo>
                        <a:lnTo>
                          <a:pt x="0" y="2"/>
                        </a:lnTo>
                        <a:lnTo>
                          <a:pt x="0" y="2"/>
                        </a:lnTo>
                        <a:lnTo>
                          <a:pt x="0" y="2"/>
                        </a:lnTo>
                        <a:lnTo>
                          <a:pt x="0" y="0"/>
                        </a:lnTo>
                        <a:lnTo>
                          <a:pt x="0" y="0"/>
                        </a:lnTo>
                        <a:lnTo>
                          <a:pt x="0"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6" name="Freeform 1734">
                    <a:extLst>
                      <a:ext uri="{FF2B5EF4-FFF2-40B4-BE49-F238E27FC236}">
                        <a16:creationId xmlns:a16="http://schemas.microsoft.com/office/drawing/2014/main" id="{4313A208-1B37-4A00-BAF3-02CC60C14C16}"/>
                      </a:ext>
                    </a:extLst>
                  </p:cNvPr>
                  <p:cNvSpPr>
                    <a:spLocks/>
                  </p:cNvSpPr>
                  <p:nvPr/>
                </p:nvSpPr>
                <p:spPr bwMode="auto">
                  <a:xfrm>
                    <a:off x="9629" y="1779"/>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7" name="Freeform 1735">
                    <a:extLst>
                      <a:ext uri="{FF2B5EF4-FFF2-40B4-BE49-F238E27FC236}">
                        <a16:creationId xmlns:a16="http://schemas.microsoft.com/office/drawing/2014/main" id="{D271DB2C-19FF-473D-9222-04F47FC9EF06}"/>
                      </a:ext>
                    </a:extLst>
                  </p:cNvPr>
                  <p:cNvSpPr>
                    <a:spLocks/>
                  </p:cNvSpPr>
                  <p:nvPr/>
                </p:nvSpPr>
                <p:spPr bwMode="auto">
                  <a:xfrm>
                    <a:off x="9629" y="1779"/>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8" name="Freeform 1736">
                    <a:extLst>
                      <a:ext uri="{FF2B5EF4-FFF2-40B4-BE49-F238E27FC236}">
                        <a16:creationId xmlns:a16="http://schemas.microsoft.com/office/drawing/2014/main" id="{10F299F0-9535-4689-84E1-A5F1078AB89C}"/>
                      </a:ext>
                    </a:extLst>
                  </p:cNvPr>
                  <p:cNvSpPr>
                    <a:spLocks/>
                  </p:cNvSpPr>
                  <p:nvPr/>
                </p:nvSpPr>
                <p:spPr bwMode="auto">
                  <a:xfrm>
                    <a:off x="8366" y="1827"/>
                    <a:ext cx="2" cy="0"/>
                  </a:xfrm>
                  <a:custGeom>
                    <a:avLst/>
                    <a:gdLst>
                      <a:gd name="T0" fmla="*/ 0 w 2"/>
                      <a:gd name="T1" fmla="*/ 0 w 2"/>
                      <a:gd name="T2" fmla="*/ 0 w 2"/>
                      <a:gd name="T3" fmla="*/ 2 w 2"/>
                      <a:gd name="T4" fmla="*/ 2 w 2"/>
                      <a:gd name="T5" fmla="*/ 0 w 2"/>
                      <a:gd name="T6" fmla="*/ 0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2" y="0"/>
                        </a:lnTo>
                        <a:lnTo>
                          <a:pt x="2"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79" name="Freeform 1737">
                    <a:extLst>
                      <a:ext uri="{FF2B5EF4-FFF2-40B4-BE49-F238E27FC236}">
                        <a16:creationId xmlns:a16="http://schemas.microsoft.com/office/drawing/2014/main" id="{66AFBD5A-E0B0-4A01-82E5-286EDA82159F}"/>
                      </a:ext>
                    </a:extLst>
                  </p:cNvPr>
                  <p:cNvSpPr>
                    <a:spLocks/>
                  </p:cNvSpPr>
                  <p:nvPr/>
                </p:nvSpPr>
                <p:spPr bwMode="auto">
                  <a:xfrm>
                    <a:off x="8366" y="1827"/>
                    <a:ext cx="2" cy="0"/>
                  </a:xfrm>
                  <a:custGeom>
                    <a:avLst/>
                    <a:gdLst>
                      <a:gd name="T0" fmla="*/ 0 w 2"/>
                      <a:gd name="T1" fmla="*/ 0 w 2"/>
                      <a:gd name="T2" fmla="*/ 0 w 2"/>
                      <a:gd name="T3" fmla="*/ 2 w 2"/>
                      <a:gd name="T4" fmla="*/ 2 w 2"/>
                      <a:gd name="T5" fmla="*/ 0 w 2"/>
                      <a:gd name="T6" fmla="*/ 0 w 2"/>
                      <a:gd name="T7" fmla="*/ 0 w 2"/>
                      <a:gd name="T8"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0" y="0"/>
                        </a:moveTo>
                        <a:lnTo>
                          <a:pt x="0" y="0"/>
                        </a:lnTo>
                        <a:lnTo>
                          <a:pt x="0" y="0"/>
                        </a:lnTo>
                        <a:lnTo>
                          <a:pt x="2" y="0"/>
                        </a:lnTo>
                        <a:lnTo>
                          <a:pt x="2"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0" name="Freeform 1738">
                    <a:extLst>
                      <a:ext uri="{FF2B5EF4-FFF2-40B4-BE49-F238E27FC236}">
                        <a16:creationId xmlns:a16="http://schemas.microsoft.com/office/drawing/2014/main" id="{EBD71D52-750A-4F5F-ACD3-9AC908B520FF}"/>
                      </a:ext>
                    </a:extLst>
                  </p:cNvPr>
                  <p:cNvSpPr>
                    <a:spLocks/>
                  </p:cNvSpPr>
                  <p:nvPr/>
                </p:nvSpPr>
                <p:spPr bwMode="auto">
                  <a:xfrm>
                    <a:off x="9654" y="1936"/>
                    <a:ext cx="2" cy="0"/>
                  </a:xfrm>
                  <a:custGeom>
                    <a:avLst/>
                    <a:gdLst>
                      <a:gd name="T0" fmla="*/ 2 w 2"/>
                      <a:gd name="T1" fmla="*/ 2 w 2"/>
                      <a:gd name="T2" fmla="*/ 0 w 2"/>
                      <a:gd name="T3" fmla="*/ 0 w 2"/>
                      <a:gd name="T4" fmla="*/ 0 w 2"/>
                      <a:gd name="T5" fmla="*/ 0 w 2"/>
                      <a:gd name="T6" fmla="*/ 0 w 2"/>
                      <a:gd name="T7" fmla="*/ 0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0" y="0"/>
                        </a:lnTo>
                        <a:lnTo>
                          <a:pt x="0" y="0"/>
                        </a:lnTo>
                        <a:lnTo>
                          <a:pt x="0" y="0"/>
                        </a:lnTo>
                        <a:lnTo>
                          <a:pt x="0" y="0"/>
                        </a:lnTo>
                        <a:lnTo>
                          <a:pt x="0" y="0"/>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1" name="Freeform 1739">
                    <a:extLst>
                      <a:ext uri="{FF2B5EF4-FFF2-40B4-BE49-F238E27FC236}">
                        <a16:creationId xmlns:a16="http://schemas.microsoft.com/office/drawing/2014/main" id="{31B7FD36-0A89-44F2-AC3F-0D6105274A41}"/>
                      </a:ext>
                    </a:extLst>
                  </p:cNvPr>
                  <p:cNvSpPr>
                    <a:spLocks/>
                  </p:cNvSpPr>
                  <p:nvPr/>
                </p:nvSpPr>
                <p:spPr bwMode="auto">
                  <a:xfrm>
                    <a:off x="9654" y="1936"/>
                    <a:ext cx="2" cy="0"/>
                  </a:xfrm>
                  <a:custGeom>
                    <a:avLst/>
                    <a:gdLst>
                      <a:gd name="T0" fmla="*/ 2 w 2"/>
                      <a:gd name="T1" fmla="*/ 2 w 2"/>
                      <a:gd name="T2" fmla="*/ 0 w 2"/>
                      <a:gd name="T3" fmla="*/ 0 w 2"/>
                      <a:gd name="T4" fmla="*/ 0 w 2"/>
                      <a:gd name="T5" fmla="*/ 0 w 2"/>
                      <a:gd name="T6" fmla="*/ 0 w 2"/>
                      <a:gd name="T7" fmla="*/ 0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2" y="0"/>
                        </a:lnTo>
                        <a:lnTo>
                          <a:pt x="0" y="0"/>
                        </a:lnTo>
                        <a:lnTo>
                          <a:pt x="0" y="0"/>
                        </a:lnTo>
                        <a:lnTo>
                          <a:pt x="0" y="0"/>
                        </a:lnTo>
                        <a:lnTo>
                          <a:pt x="0" y="0"/>
                        </a:lnTo>
                        <a:lnTo>
                          <a:pt x="0" y="0"/>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2" name="Freeform 1740">
                    <a:extLst>
                      <a:ext uri="{FF2B5EF4-FFF2-40B4-BE49-F238E27FC236}">
                        <a16:creationId xmlns:a16="http://schemas.microsoft.com/office/drawing/2014/main" id="{9BB59E7D-34AB-49F7-BCE2-8C45EE680C4D}"/>
                      </a:ext>
                    </a:extLst>
                  </p:cNvPr>
                  <p:cNvSpPr>
                    <a:spLocks/>
                  </p:cNvSpPr>
                  <p:nvPr/>
                </p:nvSpPr>
                <p:spPr bwMode="auto">
                  <a:xfrm>
                    <a:off x="9637" y="1783"/>
                    <a:ext cx="2" cy="0"/>
                  </a:xfrm>
                  <a:custGeom>
                    <a:avLst/>
                    <a:gdLst>
                      <a:gd name="T0" fmla="*/ 2 w 2"/>
                      <a:gd name="T1" fmla="*/ 0 w 2"/>
                      <a:gd name="T2" fmla="*/ 0 w 2"/>
                      <a:gd name="T3" fmla="*/ 2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0" y="0"/>
                        </a:lnTo>
                        <a:lnTo>
                          <a:pt x="0" y="0"/>
                        </a:lnTo>
                        <a:lnTo>
                          <a:pt x="2" y="0"/>
                        </a:lnTo>
                        <a:lnTo>
                          <a:pt x="2"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3" name="Freeform 1741">
                    <a:extLst>
                      <a:ext uri="{FF2B5EF4-FFF2-40B4-BE49-F238E27FC236}">
                        <a16:creationId xmlns:a16="http://schemas.microsoft.com/office/drawing/2014/main" id="{BA6B10D9-40C1-4E20-B973-B9A15F57398C}"/>
                      </a:ext>
                    </a:extLst>
                  </p:cNvPr>
                  <p:cNvSpPr>
                    <a:spLocks/>
                  </p:cNvSpPr>
                  <p:nvPr/>
                </p:nvSpPr>
                <p:spPr bwMode="auto">
                  <a:xfrm>
                    <a:off x="9637" y="1783"/>
                    <a:ext cx="2" cy="0"/>
                  </a:xfrm>
                  <a:custGeom>
                    <a:avLst/>
                    <a:gdLst>
                      <a:gd name="T0" fmla="*/ 2 w 2"/>
                      <a:gd name="T1" fmla="*/ 0 w 2"/>
                      <a:gd name="T2" fmla="*/ 0 w 2"/>
                      <a:gd name="T3" fmla="*/ 2 w 2"/>
                      <a:gd name="T4" fmla="*/ 2 w 2"/>
                      <a:gd name="T5" fmla="*/ 2 w 2"/>
                      <a:gd name="T6" fmla="*/ 2 w 2"/>
                      <a:gd name="T7" fmla="*/ 2 w 2"/>
                      <a:gd name="T8"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2">
                        <a:moveTo>
                          <a:pt x="2" y="0"/>
                        </a:moveTo>
                        <a:lnTo>
                          <a:pt x="0" y="0"/>
                        </a:lnTo>
                        <a:lnTo>
                          <a:pt x="0" y="0"/>
                        </a:lnTo>
                        <a:lnTo>
                          <a:pt x="2" y="0"/>
                        </a:lnTo>
                        <a:lnTo>
                          <a:pt x="2"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4" name="Freeform 1742">
                    <a:extLst>
                      <a:ext uri="{FF2B5EF4-FFF2-40B4-BE49-F238E27FC236}">
                        <a16:creationId xmlns:a16="http://schemas.microsoft.com/office/drawing/2014/main" id="{01F625FC-C56E-4971-A9F4-4BBBFD13EE4C}"/>
                      </a:ext>
                    </a:extLst>
                  </p:cNvPr>
                  <p:cNvSpPr>
                    <a:spLocks/>
                  </p:cNvSpPr>
                  <p:nvPr/>
                </p:nvSpPr>
                <p:spPr bwMode="auto">
                  <a:xfrm>
                    <a:off x="9180" y="1952"/>
                    <a:ext cx="0" cy="3"/>
                  </a:xfrm>
                  <a:custGeom>
                    <a:avLst/>
                    <a:gdLst>
                      <a:gd name="T0" fmla="*/ 2 h 3"/>
                      <a:gd name="T1" fmla="*/ 2 h 3"/>
                      <a:gd name="T2" fmla="*/ 2 h 3"/>
                      <a:gd name="T3" fmla="*/ 3 h 3"/>
                      <a:gd name="T4" fmla="*/ 3 h 3"/>
                      <a:gd name="T5" fmla="*/ 3 h 3"/>
                      <a:gd name="T6" fmla="*/ 2 h 3"/>
                      <a:gd name="T7" fmla="*/ 2 h 3"/>
                      <a:gd name="T8" fmla="*/ 0 h 3"/>
                      <a:gd name="T9" fmla="*/ 0 h 3"/>
                      <a:gd name="T10" fmla="*/ 2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3">
                        <a:moveTo>
                          <a:pt x="0" y="2"/>
                        </a:moveTo>
                        <a:lnTo>
                          <a:pt x="0" y="2"/>
                        </a:lnTo>
                        <a:lnTo>
                          <a:pt x="0" y="2"/>
                        </a:lnTo>
                        <a:lnTo>
                          <a:pt x="0" y="3"/>
                        </a:lnTo>
                        <a:lnTo>
                          <a:pt x="0" y="3"/>
                        </a:lnTo>
                        <a:lnTo>
                          <a:pt x="0" y="3"/>
                        </a:lnTo>
                        <a:lnTo>
                          <a:pt x="0" y="2"/>
                        </a:lnTo>
                        <a:lnTo>
                          <a:pt x="0" y="2"/>
                        </a:lnTo>
                        <a:lnTo>
                          <a:pt x="0" y="0"/>
                        </a:lnTo>
                        <a:lnTo>
                          <a:pt x="0" y="0"/>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5" name="Freeform 1743">
                    <a:extLst>
                      <a:ext uri="{FF2B5EF4-FFF2-40B4-BE49-F238E27FC236}">
                        <a16:creationId xmlns:a16="http://schemas.microsoft.com/office/drawing/2014/main" id="{7B646C1F-1CFA-4937-9B6F-E15A8DB6BAFA}"/>
                      </a:ext>
                    </a:extLst>
                  </p:cNvPr>
                  <p:cNvSpPr>
                    <a:spLocks/>
                  </p:cNvSpPr>
                  <p:nvPr/>
                </p:nvSpPr>
                <p:spPr bwMode="auto">
                  <a:xfrm>
                    <a:off x="9180" y="1952"/>
                    <a:ext cx="0" cy="3"/>
                  </a:xfrm>
                  <a:custGeom>
                    <a:avLst/>
                    <a:gdLst>
                      <a:gd name="T0" fmla="*/ 2 h 3"/>
                      <a:gd name="T1" fmla="*/ 2 h 3"/>
                      <a:gd name="T2" fmla="*/ 2 h 3"/>
                      <a:gd name="T3" fmla="*/ 3 h 3"/>
                      <a:gd name="T4" fmla="*/ 3 h 3"/>
                      <a:gd name="T5" fmla="*/ 3 h 3"/>
                      <a:gd name="T6" fmla="*/ 2 h 3"/>
                      <a:gd name="T7" fmla="*/ 2 h 3"/>
                      <a:gd name="T8" fmla="*/ 0 h 3"/>
                      <a:gd name="T9" fmla="*/ 0 h 3"/>
                      <a:gd name="T10" fmla="*/ 2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3">
                        <a:moveTo>
                          <a:pt x="0" y="2"/>
                        </a:moveTo>
                        <a:lnTo>
                          <a:pt x="0" y="2"/>
                        </a:lnTo>
                        <a:lnTo>
                          <a:pt x="0" y="2"/>
                        </a:lnTo>
                        <a:lnTo>
                          <a:pt x="0" y="3"/>
                        </a:lnTo>
                        <a:lnTo>
                          <a:pt x="0" y="3"/>
                        </a:lnTo>
                        <a:lnTo>
                          <a:pt x="0" y="3"/>
                        </a:lnTo>
                        <a:lnTo>
                          <a:pt x="0" y="2"/>
                        </a:lnTo>
                        <a:lnTo>
                          <a:pt x="0" y="2"/>
                        </a:lnTo>
                        <a:lnTo>
                          <a:pt x="0" y="0"/>
                        </a:lnTo>
                        <a:lnTo>
                          <a:pt x="0" y="0"/>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6" name="Freeform 1744">
                    <a:extLst>
                      <a:ext uri="{FF2B5EF4-FFF2-40B4-BE49-F238E27FC236}">
                        <a16:creationId xmlns:a16="http://schemas.microsoft.com/office/drawing/2014/main" id="{8D6C086D-17E8-48DA-9EE0-449DC30AB475}"/>
                      </a:ext>
                    </a:extLst>
                  </p:cNvPr>
                  <p:cNvSpPr>
                    <a:spLocks/>
                  </p:cNvSpPr>
                  <p:nvPr/>
                </p:nvSpPr>
                <p:spPr bwMode="auto">
                  <a:xfrm>
                    <a:off x="9235" y="1971"/>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7" name="Freeform 1745">
                    <a:extLst>
                      <a:ext uri="{FF2B5EF4-FFF2-40B4-BE49-F238E27FC236}">
                        <a16:creationId xmlns:a16="http://schemas.microsoft.com/office/drawing/2014/main" id="{9F132A8F-06BA-4CE0-BB60-82B8C93791A8}"/>
                      </a:ext>
                    </a:extLst>
                  </p:cNvPr>
                  <p:cNvSpPr>
                    <a:spLocks/>
                  </p:cNvSpPr>
                  <p:nvPr/>
                </p:nvSpPr>
                <p:spPr bwMode="auto">
                  <a:xfrm>
                    <a:off x="9235" y="1971"/>
                    <a:ext cx="2" cy="2"/>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0" y="2"/>
                        </a:lnTo>
                        <a:lnTo>
                          <a:pt x="0" y="0"/>
                        </a:lnTo>
                        <a:lnTo>
                          <a:pt x="0" y="0"/>
                        </a:lnTo>
                        <a:lnTo>
                          <a:pt x="2"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8" name="Freeform 1746">
                    <a:extLst>
                      <a:ext uri="{FF2B5EF4-FFF2-40B4-BE49-F238E27FC236}">
                        <a16:creationId xmlns:a16="http://schemas.microsoft.com/office/drawing/2014/main" id="{1389D461-4AE0-42F4-9BF5-89A211BC9BC9}"/>
                      </a:ext>
                    </a:extLst>
                  </p:cNvPr>
                  <p:cNvSpPr>
                    <a:spLocks/>
                  </p:cNvSpPr>
                  <p:nvPr/>
                </p:nvSpPr>
                <p:spPr bwMode="auto">
                  <a:xfrm>
                    <a:off x="9591" y="1747"/>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2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2" y="0"/>
                        </a:lnTo>
                        <a:lnTo>
                          <a:pt x="2" y="2"/>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89" name="Freeform 1747">
                    <a:extLst>
                      <a:ext uri="{FF2B5EF4-FFF2-40B4-BE49-F238E27FC236}">
                        <a16:creationId xmlns:a16="http://schemas.microsoft.com/office/drawing/2014/main" id="{23F9E2DD-0DAC-419B-9B5F-9CB2AC18F081}"/>
                      </a:ext>
                    </a:extLst>
                  </p:cNvPr>
                  <p:cNvSpPr>
                    <a:spLocks/>
                  </p:cNvSpPr>
                  <p:nvPr/>
                </p:nvSpPr>
                <p:spPr bwMode="auto">
                  <a:xfrm>
                    <a:off x="9591" y="1747"/>
                    <a:ext cx="2" cy="2"/>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2 w 2"/>
                      <a:gd name="T13" fmla="*/ 2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2" y="0"/>
                        </a:lnTo>
                        <a:lnTo>
                          <a:pt x="2" y="2"/>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0" name="Freeform 1748">
                    <a:extLst>
                      <a:ext uri="{FF2B5EF4-FFF2-40B4-BE49-F238E27FC236}">
                        <a16:creationId xmlns:a16="http://schemas.microsoft.com/office/drawing/2014/main" id="{17A6A61D-CF69-42A8-98EC-B0D5561D9972}"/>
                      </a:ext>
                    </a:extLst>
                  </p:cNvPr>
                  <p:cNvSpPr>
                    <a:spLocks/>
                  </p:cNvSpPr>
                  <p:nvPr/>
                </p:nvSpPr>
                <p:spPr bwMode="auto">
                  <a:xfrm>
                    <a:off x="9283" y="1835"/>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2 h 2"/>
                      <a:gd name="T16" fmla="*/ 0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0" y="0"/>
                        </a:lnTo>
                        <a:lnTo>
                          <a:pt x="2" y="0"/>
                        </a:lnTo>
                        <a:lnTo>
                          <a:pt x="2" y="2"/>
                        </a:lnTo>
                        <a:lnTo>
                          <a:pt x="0"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1" name="Freeform 1749">
                    <a:extLst>
                      <a:ext uri="{FF2B5EF4-FFF2-40B4-BE49-F238E27FC236}">
                        <a16:creationId xmlns:a16="http://schemas.microsoft.com/office/drawing/2014/main" id="{1FC14513-4AB5-4FCF-95F0-E6B2F2C3A7DE}"/>
                      </a:ext>
                    </a:extLst>
                  </p:cNvPr>
                  <p:cNvSpPr>
                    <a:spLocks/>
                  </p:cNvSpPr>
                  <p:nvPr/>
                </p:nvSpPr>
                <p:spPr bwMode="auto">
                  <a:xfrm>
                    <a:off x="9283" y="1835"/>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2 h 2"/>
                      <a:gd name="T16" fmla="*/ 0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0" y="0"/>
                        </a:lnTo>
                        <a:lnTo>
                          <a:pt x="2" y="0"/>
                        </a:lnTo>
                        <a:lnTo>
                          <a:pt x="2" y="2"/>
                        </a:lnTo>
                        <a:lnTo>
                          <a:pt x="0"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2" name="Freeform 1750">
                    <a:extLst>
                      <a:ext uri="{FF2B5EF4-FFF2-40B4-BE49-F238E27FC236}">
                        <a16:creationId xmlns:a16="http://schemas.microsoft.com/office/drawing/2014/main" id="{32CF5F31-E5A1-49DC-AB13-A989E1E19387}"/>
                      </a:ext>
                    </a:extLst>
                  </p:cNvPr>
                  <p:cNvSpPr>
                    <a:spLocks/>
                  </p:cNvSpPr>
                  <p:nvPr/>
                </p:nvSpPr>
                <p:spPr bwMode="auto">
                  <a:xfrm>
                    <a:off x="9620" y="1775"/>
                    <a:ext cx="2" cy="2"/>
                  </a:xfrm>
                  <a:custGeom>
                    <a:avLst/>
                    <a:gdLst>
                      <a:gd name="T0" fmla="*/ 2 w 2"/>
                      <a:gd name="T1" fmla="*/ 2 h 2"/>
                      <a:gd name="T2" fmla="*/ 2 w 2"/>
                      <a:gd name="T3" fmla="*/ 2 h 2"/>
                      <a:gd name="T4" fmla="*/ 0 w 2"/>
                      <a:gd name="T5" fmla="*/ 2 h 2"/>
                      <a:gd name="T6" fmla="*/ 0 w 2"/>
                      <a:gd name="T7" fmla="*/ 2 h 2"/>
                      <a:gd name="T8" fmla="*/ 0 w 2"/>
                      <a:gd name="T9" fmla="*/ 2 h 2"/>
                      <a:gd name="T10" fmla="*/ 0 w 2"/>
                      <a:gd name="T11" fmla="*/ 2 h 2"/>
                      <a:gd name="T12" fmla="*/ 0 w 2"/>
                      <a:gd name="T13" fmla="*/ 0 h 2"/>
                      <a:gd name="T14" fmla="*/ 0 w 2"/>
                      <a:gd name="T15" fmla="*/ 0 h 2"/>
                      <a:gd name="T16" fmla="*/ 0 w 2"/>
                      <a:gd name="T17" fmla="*/ 0 h 2"/>
                      <a:gd name="T18" fmla="*/ 2 w 2"/>
                      <a:gd name="T19" fmla="*/ 0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0" y="2"/>
                        </a:lnTo>
                        <a:lnTo>
                          <a:pt x="0" y="2"/>
                        </a:lnTo>
                        <a:lnTo>
                          <a:pt x="0" y="2"/>
                        </a:lnTo>
                        <a:lnTo>
                          <a:pt x="0" y="2"/>
                        </a:lnTo>
                        <a:lnTo>
                          <a:pt x="0" y="0"/>
                        </a:lnTo>
                        <a:lnTo>
                          <a:pt x="0" y="0"/>
                        </a:lnTo>
                        <a:lnTo>
                          <a:pt x="0" y="0"/>
                        </a:lnTo>
                        <a:lnTo>
                          <a:pt x="2" y="0"/>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3" name="Freeform 1751">
                    <a:extLst>
                      <a:ext uri="{FF2B5EF4-FFF2-40B4-BE49-F238E27FC236}">
                        <a16:creationId xmlns:a16="http://schemas.microsoft.com/office/drawing/2014/main" id="{D808E48B-744C-4C0C-9BD1-F5CE208AF7F2}"/>
                      </a:ext>
                    </a:extLst>
                  </p:cNvPr>
                  <p:cNvSpPr>
                    <a:spLocks/>
                  </p:cNvSpPr>
                  <p:nvPr/>
                </p:nvSpPr>
                <p:spPr bwMode="auto">
                  <a:xfrm>
                    <a:off x="9620" y="1775"/>
                    <a:ext cx="2" cy="2"/>
                  </a:xfrm>
                  <a:custGeom>
                    <a:avLst/>
                    <a:gdLst>
                      <a:gd name="T0" fmla="*/ 2 w 2"/>
                      <a:gd name="T1" fmla="*/ 2 h 2"/>
                      <a:gd name="T2" fmla="*/ 2 w 2"/>
                      <a:gd name="T3" fmla="*/ 2 h 2"/>
                      <a:gd name="T4" fmla="*/ 0 w 2"/>
                      <a:gd name="T5" fmla="*/ 2 h 2"/>
                      <a:gd name="T6" fmla="*/ 0 w 2"/>
                      <a:gd name="T7" fmla="*/ 2 h 2"/>
                      <a:gd name="T8" fmla="*/ 0 w 2"/>
                      <a:gd name="T9" fmla="*/ 2 h 2"/>
                      <a:gd name="T10" fmla="*/ 0 w 2"/>
                      <a:gd name="T11" fmla="*/ 2 h 2"/>
                      <a:gd name="T12" fmla="*/ 0 w 2"/>
                      <a:gd name="T13" fmla="*/ 0 h 2"/>
                      <a:gd name="T14" fmla="*/ 0 w 2"/>
                      <a:gd name="T15" fmla="*/ 0 h 2"/>
                      <a:gd name="T16" fmla="*/ 0 w 2"/>
                      <a:gd name="T17" fmla="*/ 0 h 2"/>
                      <a:gd name="T18" fmla="*/ 2 w 2"/>
                      <a:gd name="T19" fmla="*/ 0 h 2"/>
                      <a:gd name="T20" fmla="*/ 2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2" y="2"/>
                        </a:moveTo>
                        <a:lnTo>
                          <a:pt x="2" y="2"/>
                        </a:lnTo>
                        <a:lnTo>
                          <a:pt x="0" y="2"/>
                        </a:lnTo>
                        <a:lnTo>
                          <a:pt x="0" y="2"/>
                        </a:lnTo>
                        <a:lnTo>
                          <a:pt x="0" y="2"/>
                        </a:lnTo>
                        <a:lnTo>
                          <a:pt x="0" y="2"/>
                        </a:lnTo>
                        <a:lnTo>
                          <a:pt x="0" y="0"/>
                        </a:lnTo>
                        <a:lnTo>
                          <a:pt x="0" y="0"/>
                        </a:lnTo>
                        <a:lnTo>
                          <a:pt x="0" y="0"/>
                        </a:lnTo>
                        <a:lnTo>
                          <a:pt x="2" y="0"/>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4" name="Freeform 1752">
                    <a:extLst>
                      <a:ext uri="{FF2B5EF4-FFF2-40B4-BE49-F238E27FC236}">
                        <a16:creationId xmlns:a16="http://schemas.microsoft.com/office/drawing/2014/main" id="{144EDA08-5E54-413E-8371-94611A3FBA2E}"/>
                      </a:ext>
                    </a:extLst>
                  </p:cNvPr>
                  <p:cNvSpPr>
                    <a:spLocks/>
                  </p:cNvSpPr>
                  <p:nvPr/>
                </p:nvSpPr>
                <p:spPr bwMode="auto">
                  <a:xfrm>
                    <a:off x="9268" y="1833"/>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2" y="0"/>
                        </a:lnTo>
                        <a:lnTo>
                          <a:pt x="2" y="0"/>
                        </a:lnTo>
                        <a:lnTo>
                          <a:pt x="2" y="0"/>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5" name="Freeform 1753">
                    <a:extLst>
                      <a:ext uri="{FF2B5EF4-FFF2-40B4-BE49-F238E27FC236}">
                        <a16:creationId xmlns:a16="http://schemas.microsoft.com/office/drawing/2014/main" id="{72DBA2D7-AC54-4554-8EE5-C25B5959EAE0}"/>
                      </a:ext>
                    </a:extLst>
                  </p:cNvPr>
                  <p:cNvSpPr>
                    <a:spLocks/>
                  </p:cNvSpPr>
                  <p:nvPr/>
                </p:nvSpPr>
                <p:spPr bwMode="auto">
                  <a:xfrm>
                    <a:off x="9268" y="1833"/>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0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0"/>
                        </a:lnTo>
                        <a:lnTo>
                          <a:pt x="0" y="0"/>
                        </a:lnTo>
                        <a:lnTo>
                          <a:pt x="0" y="0"/>
                        </a:lnTo>
                        <a:lnTo>
                          <a:pt x="2" y="0"/>
                        </a:lnTo>
                        <a:lnTo>
                          <a:pt x="2" y="0"/>
                        </a:lnTo>
                        <a:lnTo>
                          <a:pt x="2" y="0"/>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6" name="Freeform 1754">
                    <a:extLst>
                      <a:ext uri="{FF2B5EF4-FFF2-40B4-BE49-F238E27FC236}">
                        <a16:creationId xmlns:a16="http://schemas.microsoft.com/office/drawing/2014/main" id="{B12217D2-7B22-4055-BA68-F9761C6DE8A2}"/>
                      </a:ext>
                    </a:extLst>
                  </p:cNvPr>
                  <p:cNvSpPr>
                    <a:spLocks/>
                  </p:cNvSpPr>
                  <p:nvPr/>
                </p:nvSpPr>
                <p:spPr bwMode="auto">
                  <a:xfrm>
                    <a:off x="9654" y="1798"/>
                    <a:ext cx="2" cy="2"/>
                  </a:xfrm>
                  <a:custGeom>
                    <a:avLst/>
                    <a:gdLst>
                      <a:gd name="T0" fmla="*/ 0 w 2"/>
                      <a:gd name="T1" fmla="*/ 2 h 2"/>
                      <a:gd name="T2" fmla="*/ 0 w 2"/>
                      <a:gd name="T3" fmla="*/ 0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0"/>
                        </a:lnTo>
                        <a:lnTo>
                          <a:pt x="0" y="0"/>
                        </a:lnTo>
                        <a:lnTo>
                          <a:pt x="0" y="0"/>
                        </a:lnTo>
                        <a:lnTo>
                          <a:pt x="2" y="0"/>
                        </a:lnTo>
                        <a:lnTo>
                          <a:pt x="2" y="0"/>
                        </a:lnTo>
                        <a:lnTo>
                          <a:pt x="2" y="0"/>
                        </a:lnTo>
                        <a:lnTo>
                          <a:pt x="2" y="0"/>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7" name="Freeform 1755">
                    <a:extLst>
                      <a:ext uri="{FF2B5EF4-FFF2-40B4-BE49-F238E27FC236}">
                        <a16:creationId xmlns:a16="http://schemas.microsoft.com/office/drawing/2014/main" id="{EF15CEA7-70A8-4C72-8D0C-7BC917501F73}"/>
                      </a:ext>
                    </a:extLst>
                  </p:cNvPr>
                  <p:cNvSpPr>
                    <a:spLocks/>
                  </p:cNvSpPr>
                  <p:nvPr/>
                </p:nvSpPr>
                <p:spPr bwMode="auto">
                  <a:xfrm>
                    <a:off x="9654" y="1798"/>
                    <a:ext cx="2" cy="2"/>
                  </a:xfrm>
                  <a:custGeom>
                    <a:avLst/>
                    <a:gdLst>
                      <a:gd name="T0" fmla="*/ 0 w 2"/>
                      <a:gd name="T1" fmla="*/ 2 h 2"/>
                      <a:gd name="T2" fmla="*/ 0 w 2"/>
                      <a:gd name="T3" fmla="*/ 0 h 2"/>
                      <a:gd name="T4" fmla="*/ 0 w 2"/>
                      <a:gd name="T5" fmla="*/ 0 h 2"/>
                      <a:gd name="T6" fmla="*/ 0 w 2"/>
                      <a:gd name="T7" fmla="*/ 0 h 2"/>
                      <a:gd name="T8" fmla="*/ 2 w 2"/>
                      <a:gd name="T9" fmla="*/ 0 h 2"/>
                      <a:gd name="T10" fmla="*/ 2 w 2"/>
                      <a:gd name="T11" fmla="*/ 0 h 2"/>
                      <a:gd name="T12" fmla="*/ 2 w 2"/>
                      <a:gd name="T13" fmla="*/ 0 h 2"/>
                      <a:gd name="T14" fmla="*/ 2 w 2"/>
                      <a:gd name="T15" fmla="*/ 0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0"/>
                        </a:lnTo>
                        <a:lnTo>
                          <a:pt x="0" y="0"/>
                        </a:lnTo>
                        <a:lnTo>
                          <a:pt x="0" y="0"/>
                        </a:lnTo>
                        <a:lnTo>
                          <a:pt x="2" y="0"/>
                        </a:lnTo>
                        <a:lnTo>
                          <a:pt x="2" y="0"/>
                        </a:lnTo>
                        <a:lnTo>
                          <a:pt x="2" y="0"/>
                        </a:lnTo>
                        <a:lnTo>
                          <a:pt x="2" y="0"/>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8" name="Freeform 1756">
                    <a:extLst>
                      <a:ext uri="{FF2B5EF4-FFF2-40B4-BE49-F238E27FC236}">
                        <a16:creationId xmlns:a16="http://schemas.microsoft.com/office/drawing/2014/main" id="{A1B9BE70-BFFA-4869-B767-4E2D102C2759}"/>
                      </a:ext>
                    </a:extLst>
                  </p:cNvPr>
                  <p:cNvSpPr>
                    <a:spLocks/>
                  </p:cNvSpPr>
                  <p:nvPr/>
                </p:nvSpPr>
                <p:spPr bwMode="auto">
                  <a:xfrm>
                    <a:off x="9289" y="1737"/>
                    <a:ext cx="4" cy="2"/>
                  </a:xfrm>
                  <a:custGeom>
                    <a:avLst/>
                    <a:gdLst>
                      <a:gd name="T0" fmla="*/ 2 w 4"/>
                      <a:gd name="T1" fmla="*/ 0 h 2"/>
                      <a:gd name="T2" fmla="*/ 2 w 4"/>
                      <a:gd name="T3" fmla="*/ 0 h 2"/>
                      <a:gd name="T4" fmla="*/ 4 w 4"/>
                      <a:gd name="T5" fmla="*/ 0 h 2"/>
                      <a:gd name="T6" fmla="*/ 4 w 4"/>
                      <a:gd name="T7" fmla="*/ 0 h 2"/>
                      <a:gd name="T8" fmla="*/ 4 w 4"/>
                      <a:gd name="T9" fmla="*/ 0 h 2"/>
                      <a:gd name="T10" fmla="*/ 4 w 4"/>
                      <a:gd name="T11" fmla="*/ 2 h 2"/>
                      <a:gd name="T12" fmla="*/ 4 w 4"/>
                      <a:gd name="T13" fmla="*/ 2 h 2"/>
                      <a:gd name="T14" fmla="*/ 2 w 4"/>
                      <a:gd name="T15" fmla="*/ 2 h 2"/>
                      <a:gd name="T16" fmla="*/ 2 w 4"/>
                      <a:gd name="T17" fmla="*/ 2 h 2"/>
                      <a:gd name="T18" fmla="*/ 0 w 4"/>
                      <a:gd name="T19" fmla="*/ 2 h 2"/>
                      <a:gd name="T20" fmla="*/ 0 w 4"/>
                      <a:gd name="T21" fmla="*/ 0 h 2"/>
                      <a:gd name="T22" fmla="*/ 2 w 4"/>
                      <a:gd name="T23" fmla="*/ 0 h 2"/>
                      <a:gd name="T24" fmla="*/ 2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0"/>
                        </a:moveTo>
                        <a:lnTo>
                          <a:pt x="2" y="0"/>
                        </a:lnTo>
                        <a:lnTo>
                          <a:pt x="4" y="0"/>
                        </a:lnTo>
                        <a:lnTo>
                          <a:pt x="4" y="0"/>
                        </a:lnTo>
                        <a:lnTo>
                          <a:pt x="4" y="0"/>
                        </a:lnTo>
                        <a:lnTo>
                          <a:pt x="4" y="2"/>
                        </a:lnTo>
                        <a:lnTo>
                          <a:pt x="4" y="2"/>
                        </a:lnTo>
                        <a:lnTo>
                          <a:pt x="2" y="2"/>
                        </a:lnTo>
                        <a:lnTo>
                          <a:pt x="2" y="2"/>
                        </a:lnTo>
                        <a:lnTo>
                          <a:pt x="0" y="2"/>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999" name="Freeform 1757">
                    <a:extLst>
                      <a:ext uri="{FF2B5EF4-FFF2-40B4-BE49-F238E27FC236}">
                        <a16:creationId xmlns:a16="http://schemas.microsoft.com/office/drawing/2014/main" id="{2A359FCC-AC06-44E7-84A5-4D8820FFA890}"/>
                      </a:ext>
                    </a:extLst>
                  </p:cNvPr>
                  <p:cNvSpPr>
                    <a:spLocks/>
                  </p:cNvSpPr>
                  <p:nvPr/>
                </p:nvSpPr>
                <p:spPr bwMode="auto">
                  <a:xfrm>
                    <a:off x="9289" y="1737"/>
                    <a:ext cx="4" cy="2"/>
                  </a:xfrm>
                  <a:custGeom>
                    <a:avLst/>
                    <a:gdLst>
                      <a:gd name="T0" fmla="*/ 2 w 4"/>
                      <a:gd name="T1" fmla="*/ 0 h 2"/>
                      <a:gd name="T2" fmla="*/ 2 w 4"/>
                      <a:gd name="T3" fmla="*/ 0 h 2"/>
                      <a:gd name="T4" fmla="*/ 4 w 4"/>
                      <a:gd name="T5" fmla="*/ 0 h 2"/>
                      <a:gd name="T6" fmla="*/ 4 w 4"/>
                      <a:gd name="T7" fmla="*/ 0 h 2"/>
                      <a:gd name="T8" fmla="*/ 4 w 4"/>
                      <a:gd name="T9" fmla="*/ 0 h 2"/>
                      <a:gd name="T10" fmla="*/ 4 w 4"/>
                      <a:gd name="T11" fmla="*/ 2 h 2"/>
                      <a:gd name="T12" fmla="*/ 4 w 4"/>
                      <a:gd name="T13" fmla="*/ 2 h 2"/>
                      <a:gd name="T14" fmla="*/ 2 w 4"/>
                      <a:gd name="T15" fmla="*/ 2 h 2"/>
                      <a:gd name="T16" fmla="*/ 2 w 4"/>
                      <a:gd name="T17" fmla="*/ 2 h 2"/>
                      <a:gd name="T18" fmla="*/ 0 w 4"/>
                      <a:gd name="T19" fmla="*/ 2 h 2"/>
                      <a:gd name="T20" fmla="*/ 0 w 4"/>
                      <a:gd name="T21" fmla="*/ 0 h 2"/>
                      <a:gd name="T22" fmla="*/ 2 w 4"/>
                      <a:gd name="T23" fmla="*/ 0 h 2"/>
                      <a:gd name="T24" fmla="*/ 2 w 4"/>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0"/>
                        </a:moveTo>
                        <a:lnTo>
                          <a:pt x="2" y="0"/>
                        </a:lnTo>
                        <a:lnTo>
                          <a:pt x="4" y="0"/>
                        </a:lnTo>
                        <a:lnTo>
                          <a:pt x="4" y="0"/>
                        </a:lnTo>
                        <a:lnTo>
                          <a:pt x="4" y="0"/>
                        </a:lnTo>
                        <a:lnTo>
                          <a:pt x="4" y="2"/>
                        </a:lnTo>
                        <a:lnTo>
                          <a:pt x="4" y="2"/>
                        </a:lnTo>
                        <a:lnTo>
                          <a:pt x="2" y="2"/>
                        </a:lnTo>
                        <a:lnTo>
                          <a:pt x="2" y="2"/>
                        </a:lnTo>
                        <a:lnTo>
                          <a:pt x="0" y="2"/>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0" name="Freeform 1758">
                    <a:extLst>
                      <a:ext uri="{FF2B5EF4-FFF2-40B4-BE49-F238E27FC236}">
                        <a16:creationId xmlns:a16="http://schemas.microsoft.com/office/drawing/2014/main" id="{227DEC21-152C-4A2A-ABC3-03A3F730823B}"/>
                      </a:ext>
                    </a:extLst>
                  </p:cNvPr>
                  <p:cNvSpPr>
                    <a:spLocks/>
                  </p:cNvSpPr>
                  <p:nvPr/>
                </p:nvSpPr>
                <p:spPr bwMode="auto">
                  <a:xfrm>
                    <a:off x="9582" y="1931"/>
                    <a:ext cx="3" cy="1"/>
                  </a:xfrm>
                  <a:custGeom>
                    <a:avLst/>
                    <a:gdLst>
                      <a:gd name="T0" fmla="*/ 1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3 w 3"/>
                      <a:gd name="T15" fmla="*/ 0 h 1"/>
                      <a:gd name="T16" fmla="*/ 3 w 3"/>
                      <a:gd name="T17" fmla="*/ 0 h 1"/>
                      <a:gd name="T18" fmla="*/ 1 w 3"/>
                      <a:gd name="T19" fmla="*/ 0 h 1"/>
                      <a:gd name="T20" fmla="*/ 1 w 3"/>
                      <a:gd name="T21" fmla="*/ 0 h 1"/>
                      <a:gd name="T22" fmla="*/ 1 w 3"/>
                      <a:gd name="T23" fmla="*/ 1 h 1"/>
                      <a:gd name="T24" fmla="*/ 1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1" y="1"/>
                        </a:moveTo>
                        <a:lnTo>
                          <a:pt x="0" y="1"/>
                        </a:lnTo>
                        <a:lnTo>
                          <a:pt x="0" y="0"/>
                        </a:lnTo>
                        <a:lnTo>
                          <a:pt x="0" y="0"/>
                        </a:lnTo>
                        <a:lnTo>
                          <a:pt x="1" y="0"/>
                        </a:lnTo>
                        <a:lnTo>
                          <a:pt x="1" y="0"/>
                        </a:lnTo>
                        <a:lnTo>
                          <a:pt x="1" y="0"/>
                        </a:lnTo>
                        <a:lnTo>
                          <a:pt x="3" y="0"/>
                        </a:lnTo>
                        <a:lnTo>
                          <a:pt x="3" y="0"/>
                        </a:lnTo>
                        <a:lnTo>
                          <a:pt x="1" y="0"/>
                        </a:lnTo>
                        <a:lnTo>
                          <a:pt x="1" y="0"/>
                        </a:lnTo>
                        <a:lnTo>
                          <a:pt x="1" y="1"/>
                        </a:lnTo>
                        <a:lnTo>
                          <a:pt x="1"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1" name="Freeform 1759">
                    <a:extLst>
                      <a:ext uri="{FF2B5EF4-FFF2-40B4-BE49-F238E27FC236}">
                        <a16:creationId xmlns:a16="http://schemas.microsoft.com/office/drawing/2014/main" id="{C017FC3D-C16E-4B4D-9540-A88215853619}"/>
                      </a:ext>
                    </a:extLst>
                  </p:cNvPr>
                  <p:cNvSpPr>
                    <a:spLocks/>
                  </p:cNvSpPr>
                  <p:nvPr/>
                </p:nvSpPr>
                <p:spPr bwMode="auto">
                  <a:xfrm>
                    <a:off x="9582" y="1931"/>
                    <a:ext cx="3" cy="1"/>
                  </a:xfrm>
                  <a:custGeom>
                    <a:avLst/>
                    <a:gdLst>
                      <a:gd name="T0" fmla="*/ 1 w 3"/>
                      <a:gd name="T1" fmla="*/ 1 h 1"/>
                      <a:gd name="T2" fmla="*/ 0 w 3"/>
                      <a:gd name="T3" fmla="*/ 1 h 1"/>
                      <a:gd name="T4" fmla="*/ 0 w 3"/>
                      <a:gd name="T5" fmla="*/ 0 h 1"/>
                      <a:gd name="T6" fmla="*/ 0 w 3"/>
                      <a:gd name="T7" fmla="*/ 0 h 1"/>
                      <a:gd name="T8" fmla="*/ 1 w 3"/>
                      <a:gd name="T9" fmla="*/ 0 h 1"/>
                      <a:gd name="T10" fmla="*/ 1 w 3"/>
                      <a:gd name="T11" fmla="*/ 0 h 1"/>
                      <a:gd name="T12" fmla="*/ 1 w 3"/>
                      <a:gd name="T13" fmla="*/ 0 h 1"/>
                      <a:gd name="T14" fmla="*/ 3 w 3"/>
                      <a:gd name="T15" fmla="*/ 0 h 1"/>
                      <a:gd name="T16" fmla="*/ 3 w 3"/>
                      <a:gd name="T17" fmla="*/ 0 h 1"/>
                      <a:gd name="T18" fmla="*/ 1 w 3"/>
                      <a:gd name="T19" fmla="*/ 0 h 1"/>
                      <a:gd name="T20" fmla="*/ 1 w 3"/>
                      <a:gd name="T21" fmla="*/ 0 h 1"/>
                      <a:gd name="T22" fmla="*/ 1 w 3"/>
                      <a:gd name="T23" fmla="*/ 1 h 1"/>
                      <a:gd name="T24" fmla="*/ 1 w 3"/>
                      <a:gd name="T25"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1">
                        <a:moveTo>
                          <a:pt x="1" y="1"/>
                        </a:moveTo>
                        <a:lnTo>
                          <a:pt x="0" y="1"/>
                        </a:lnTo>
                        <a:lnTo>
                          <a:pt x="0" y="0"/>
                        </a:lnTo>
                        <a:lnTo>
                          <a:pt x="0" y="0"/>
                        </a:lnTo>
                        <a:lnTo>
                          <a:pt x="1" y="0"/>
                        </a:lnTo>
                        <a:lnTo>
                          <a:pt x="1" y="0"/>
                        </a:lnTo>
                        <a:lnTo>
                          <a:pt x="1" y="0"/>
                        </a:lnTo>
                        <a:lnTo>
                          <a:pt x="3" y="0"/>
                        </a:lnTo>
                        <a:lnTo>
                          <a:pt x="3" y="0"/>
                        </a:lnTo>
                        <a:lnTo>
                          <a:pt x="1" y="0"/>
                        </a:lnTo>
                        <a:lnTo>
                          <a:pt x="1" y="0"/>
                        </a:lnTo>
                        <a:lnTo>
                          <a:pt x="1" y="1"/>
                        </a:lnTo>
                        <a:lnTo>
                          <a:pt x="1"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2" name="Freeform 1760">
                    <a:extLst>
                      <a:ext uri="{FF2B5EF4-FFF2-40B4-BE49-F238E27FC236}">
                        <a16:creationId xmlns:a16="http://schemas.microsoft.com/office/drawing/2014/main" id="{38DA8C0E-D1E7-400A-9E0B-C5D24AE3836D}"/>
                      </a:ext>
                    </a:extLst>
                  </p:cNvPr>
                  <p:cNvSpPr>
                    <a:spLocks/>
                  </p:cNvSpPr>
                  <p:nvPr/>
                </p:nvSpPr>
                <p:spPr bwMode="auto">
                  <a:xfrm>
                    <a:off x="9534" y="1676"/>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2" y="0"/>
                        </a:lnTo>
                        <a:lnTo>
                          <a:pt x="2" y="0"/>
                        </a:lnTo>
                        <a:lnTo>
                          <a:pt x="2"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3" name="Freeform 1761">
                    <a:extLst>
                      <a:ext uri="{FF2B5EF4-FFF2-40B4-BE49-F238E27FC236}">
                        <a16:creationId xmlns:a16="http://schemas.microsoft.com/office/drawing/2014/main" id="{851CA4F6-CBF4-4D60-BCBE-8BC6D0C99724}"/>
                      </a:ext>
                    </a:extLst>
                  </p:cNvPr>
                  <p:cNvSpPr>
                    <a:spLocks/>
                  </p:cNvSpPr>
                  <p:nvPr/>
                </p:nvSpPr>
                <p:spPr bwMode="auto">
                  <a:xfrm>
                    <a:off x="9534" y="1676"/>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2 h 2"/>
                      <a:gd name="T16" fmla="*/ 2 w 2"/>
                      <a:gd name="T17" fmla="*/ 2 h 2"/>
                      <a:gd name="T18" fmla="*/ 2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2" y="0"/>
                        </a:lnTo>
                        <a:lnTo>
                          <a:pt x="2" y="0"/>
                        </a:lnTo>
                        <a:lnTo>
                          <a:pt x="2"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4" name="Freeform 1762">
                    <a:extLst>
                      <a:ext uri="{FF2B5EF4-FFF2-40B4-BE49-F238E27FC236}">
                        <a16:creationId xmlns:a16="http://schemas.microsoft.com/office/drawing/2014/main" id="{02E23744-3BE2-4543-940B-7173219BEB07}"/>
                      </a:ext>
                    </a:extLst>
                  </p:cNvPr>
                  <p:cNvSpPr>
                    <a:spLocks/>
                  </p:cNvSpPr>
                  <p:nvPr/>
                </p:nvSpPr>
                <p:spPr bwMode="auto">
                  <a:xfrm>
                    <a:off x="9595" y="1758"/>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0" y="0"/>
                        </a:lnTo>
                        <a:lnTo>
                          <a:pt x="2" y="0"/>
                        </a:lnTo>
                        <a:lnTo>
                          <a:pt x="2" y="2"/>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5" name="Freeform 1763">
                    <a:extLst>
                      <a:ext uri="{FF2B5EF4-FFF2-40B4-BE49-F238E27FC236}">
                        <a16:creationId xmlns:a16="http://schemas.microsoft.com/office/drawing/2014/main" id="{EFB84691-D6A0-4257-A777-38E1FEEFB89F}"/>
                      </a:ext>
                    </a:extLst>
                  </p:cNvPr>
                  <p:cNvSpPr>
                    <a:spLocks/>
                  </p:cNvSpPr>
                  <p:nvPr/>
                </p:nvSpPr>
                <p:spPr bwMode="auto">
                  <a:xfrm>
                    <a:off x="9595" y="1758"/>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2 w 2"/>
                      <a:gd name="T13" fmla="*/ 0 h 2"/>
                      <a:gd name="T14" fmla="*/ 2 w 2"/>
                      <a:gd name="T15" fmla="*/ 2 h 2"/>
                      <a:gd name="T16" fmla="*/ 2 w 2"/>
                      <a:gd name="T17" fmla="*/ 2 h 2"/>
                      <a:gd name="T18" fmla="*/ 0 w 2"/>
                      <a:gd name="T19" fmla="*/ 2 h 2"/>
                      <a:gd name="T20" fmla="*/ 0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2"/>
                        </a:moveTo>
                        <a:lnTo>
                          <a:pt x="0" y="2"/>
                        </a:lnTo>
                        <a:lnTo>
                          <a:pt x="0" y="2"/>
                        </a:lnTo>
                        <a:lnTo>
                          <a:pt x="0" y="0"/>
                        </a:lnTo>
                        <a:lnTo>
                          <a:pt x="0" y="0"/>
                        </a:lnTo>
                        <a:lnTo>
                          <a:pt x="0" y="0"/>
                        </a:lnTo>
                        <a:lnTo>
                          <a:pt x="2" y="0"/>
                        </a:lnTo>
                        <a:lnTo>
                          <a:pt x="2" y="2"/>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6" name="Freeform 1764">
                    <a:extLst>
                      <a:ext uri="{FF2B5EF4-FFF2-40B4-BE49-F238E27FC236}">
                        <a16:creationId xmlns:a16="http://schemas.microsoft.com/office/drawing/2014/main" id="{20365FB4-34E3-48CF-BB00-D10B200AAF69}"/>
                      </a:ext>
                    </a:extLst>
                  </p:cNvPr>
                  <p:cNvSpPr>
                    <a:spLocks/>
                  </p:cNvSpPr>
                  <p:nvPr/>
                </p:nvSpPr>
                <p:spPr bwMode="auto">
                  <a:xfrm>
                    <a:off x="9578" y="1722"/>
                    <a:ext cx="4" cy="2"/>
                  </a:xfrm>
                  <a:custGeom>
                    <a:avLst/>
                    <a:gdLst>
                      <a:gd name="T0" fmla="*/ 0 w 4"/>
                      <a:gd name="T1" fmla="*/ 2 h 2"/>
                      <a:gd name="T2" fmla="*/ 0 w 4"/>
                      <a:gd name="T3" fmla="*/ 2 h 2"/>
                      <a:gd name="T4" fmla="*/ 0 w 4"/>
                      <a:gd name="T5" fmla="*/ 0 h 2"/>
                      <a:gd name="T6" fmla="*/ 2 w 4"/>
                      <a:gd name="T7" fmla="*/ 0 h 2"/>
                      <a:gd name="T8" fmla="*/ 2 w 4"/>
                      <a:gd name="T9" fmla="*/ 0 h 2"/>
                      <a:gd name="T10" fmla="*/ 4 w 4"/>
                      <a:gd name="T11" fmla="*/ 0 h 2"/>
                      <a:gd name="T12" fmla="*/ 4 w 4"/>
                      <a:gd name="T13" fmla="*/ 2 h 2"/>
                      <a:gd name="T14" fmla="*/ 4 w 4"/>
                      <a:gd name="T15" fmla="*/ 2 h 2"/>
                      <a:gd name="T16" fmla="*/ 2 w 4"/>
                      <a:gd name="T17" fmla="*/ 2 h 2"/>
                      <a:gd name="T18" fmla="*/ 2 w 4"/>
                      <a:gd name="T19" fmla="*/ 2 h 2"/>
                      <a:gd name="T20" fmla="*/ 0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0" y="2"/>
                        </a:moveTo>
                        <a:lnTo>
                          <a:pt x="0" y="2"/>
                        </a:lnTo>
                        <a:lnTo>
                          <a:pt x="0" y="0"/>
                        </a:lnTo>
                        <a:lnTo>
                          <a:pt x="2" y="0"/>
                        </a:lnTo>
                        <a:lnTo>
                          <a:pt x="2" y="0"/>
                        </a:lnTo>
                        <a:lnTo>
                          <a:pt x="4" y="0"/>
                        </a:lnTo>
                        <a:lnTo>
                          <a:pt x="4" y="2"/>
                        </a:lnTo>
                        <a:lnTo>
                          <a:pt x="4"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7" name="Freeform 1765">
                    <a:extLst>
                      <a:ext uri="{FF2B5EF4-FFF2-40B4-BE49-F238E27FC236}">
                        <a16:creationId xmlns:a16="http://schemas.microsoft.com/office/drawing/2014/main" id="{1D200A9F-0EE4-4881-B375-0BC0682B5BF1}"/>
                      </a:ext>
                    </a:extLst>
                  </p:cNvPr>
                  <p:cNvSpPr>
                    <a:spLocks/>
                  </p:cNvSpPr>
                  <p:nvPr/>
                </p:nvSpPr>
                <p:spPr bwMode="auto">
                  <a:xfrm>
                    <a:off x="9578" y="1722"/>
                    <a:ext cx="4" cy="2"/>
                  </a:xfrm>
                  <a:custGeom>
                    <a:avLst/>
                    <a:gdLst>
                      <a:gd name="T0" fmla="*/ 0 w 4"/>
                      <a:gd name="T1" fmla="*/ 2 h 2"/>
                      <a:gd name="T2" fmla="*/ 0 w 4"/>
                      <a:gd name="T3" fmla="*/ 2 h 2"/>
                      <a:gd name="T4" fmla="*/ 0 w 4"/>
                      <a:gd name="T5" fmla="*/ 0 h 2"/>
                      <a:gd name="T6" fmla="*/ 2 w 4"/>
                      <a:gd name="T7" fmla="*/ 0 h 2"/>
                      <a:gd name="T8" fmla="*/ 2 w 4"/>
                      <a:gd name="T9" fmla="*/ 0 h 2"/>
                      <a:gd name="T10" fmla="*/ 4 w 4"/>
                      <a:gd name="T11" fmla="*/ 0 h 2"/>
                      <a:gd name="T12" fmla="*/ 4 w 4"/>
                      <a:gd name="T13" fmla="*/ 2 h 2"/>
                      <a:gd name="T14" fmla="*/ 4 w 4"/>
                      <a:gd name="T15" fmla="*/ 2 h 2"/>
                      <a:gd name="T16" fmla="*/ 2 w 4"/>
                      <a:gd name="T17" fmla="*/ 2 h 2"/>
                      <a:gd name="T18" fmla="*/ 2 w 4"/>
                      <a:gd name="T19" fmla="*/ 2 h 2"/>
                      <a:gd name="T20" fmla="*/ 0 w 4"/>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0" y="2"/>
                        </a:moveTo>
                        <a:lnTo>
                          <a:pt x="0" y="2"/>
                        </a:lnTo>
                        <a:lnTo>
                          <a:pt x="0" y="0"/>
                        </a:lnTo>
                        <a:lnTo>
                          <a:pt x="2" y="0"/>
                        </a:lnTo>
                        <a:lnTo>
                          <a:pt x="2" y="0"/>
                        </a:lnTo>
                        <a:lnTo>
                          <a:pt x="4" y="0"/>
                        </a:lnTo>
                        <a:lnTo>
                          <a:pt x="4" y="2"/>
                        </a:lnTo>
                        <a:lnTo>
                          <a:pt x="4"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8" name="Freeform 1766">
                    <a:extLst>
                      <a:ext uri="{FF2B5EF4-FFF2-40B4-BE49-F238E27FC236}">
                        <a16:creationId xmlns:a16="http://schemas.microsoft.com/office/drawing/2014/main" id="{A557128F-BFF9-4541-AA1F-BD7856503CAA}"/>
                      </a:ext>
                    </a:extLst>
                  </p:cNvPr>
                  <p:cNvSpPr>
                    <a:spLocks/>
                  </p:cNvSpPr>
                  <p:nvPr/>
                </p:nvSpPr>
                <p:spPr bwMode="auto">
                  <a:xfrm>
                    <a:off x="9296" y="1756"/>
                    <a:ext cx="4" cy="2"/>
                  </a:xfrm>
                  <a:custGeom>
                    <a:avLst/>
                    <a:gdLst>
                      <a:gd name="T0" fmla="*/ 2 w 4"/>
                      <a:gd name="T1" fmla="*/ 2 h 2"/>
                      <a:gd name="T2" fmla="*/ 0 w 4"/>
                      <a:gd name="T3" fmla="*/ 2 h 2"/>
                      <a:gd name="T4" fmla="*/ 0 w 4"/>
                      <a:gd name="T5" fmla="*/ 0 h 2"/>
                      <a:gd name="T6" fmla="*/ 0 w 4"/>
                      <a:gd name="T7" fmla="*/ 0 h 2"/>
                      <a:gd name="T8" fmla="*/ 2 w 4"/>
                      <a:gd name="T9" fmla="*/ 0 h 2"/>
                      <a:gd name="T10" fmla="*/ 2 w 4"/>
                      <a:gd name="T11" fmla="*/ 0 h 2"/>
                      <a:gd name="T12" fmla="*/ 2 w 4"/>
                      <a:gd name="T13" fmla="*/ 0 h 2"/>
                      <a:gd name="T14" fmla="*/ 4 w 4"/>
                      <a:gd name="T15" fmla="*/ 0 h 2"/>
                      <a:gd name="T16" fmla="*/ 4 w 4"/>
                      <a:gd name="T17" fmla="*/ 0 h 2"/>
                      <a:gd name="T18" fmla="*/ 2 w 4"/>
                      <a:gd name="T19" fmla="*/ 0 h 2"/>
                      <a:gd name="T20" fmla="*/ 2 w 4"/>
                      <a:gd name="T21" fmla="*/ 0 h 2"/>
                      <a:gd name="T22" fmla="*/ 2 w 4"/>
                      <a:gd name="T23" fmla="*/ 2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0" y="2"/>
                        </a:lnTo>
                        <a:lnTo>
                          <a:pt x="0" y="0"/>
                        </a:lnTo>
                        <a:lnTo>
                          <a:pt x="0" y="0"/>
                        </a:lnTo>
                        <a:lnTo>
                          <a:pt x="2" y="0"/>
                        </a:lnTo>
                        <a:lnTo>
                          <a:pt x="2" y="0"/>
                        </a:lnTo>
                        <a:lnTo>
                          <a:pt x="2" y="0"/>
                        </a:lnTo>
                        <a:lnTo>
                          <a:pt x="4" y="0"/>
                        </a:lnTo>
                        <a:lnTo>
                          <a:pt x="4"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09" name="Freeform 1767">
                    <a:extLst>
                      <a:ext uri="{FF2B5EF4-FFF2-40B4-BE49-F238E27FC236}">
                        <a16:creationId xmlns:a16="http://schemas.microsoft.com/office/drawing/2014/main" id="{36CC8BF0-42D8-4B6C-9EE5-DEF4A0475DCD}"/>
                      </a:ext>
                    </a:extLst>
                  </p:cNvPr>
                  <p:cNvSpPr>
                    <a:spLocks/>
                  </p:cNvSpPr>
                  <p:nvPr/>
                </p:nvSpPr>
                <p:spPr bwMode="auto">
                  <a:xfrm>
                    <a:off x="9296" y="1756"/>
                    <a:ext cx="4" cy="2"/>
                  </a:xfrm>
                  <a:custGeom>
                    <a:avLst/>
                    <a:gdLst>
                      <a:gd name="T0" fmla="*/ 2 w 4"/>
                      <a:gd name="T1" fmla="*/ 2 h 2"/>
                      <a:gd name="T2" fmla="*/ 0 w 4"/>
                      <a:gd name="T3" fmla="*/ 2 h 2"/>
                      <a:gd name="T4" fmla="*/ 0 w 4"/>
                      <a:gd name="T5" fmla="*/ 0 h 2"/>
                      <a:gd name="T6" fmla="*/ 0 w 4"/>
                      <a:gd name="T7" fmla="*/ 0 h 2"/>
                      <a:gd name="T8" fmla="*/ 2 w 4"/>
                      <a:gd name="T9" fmla="*/ 0 h 2"/>
                      <a:gd name="T10" fmla="*/ 2 w 4"/>
                      <a:gd name="T11" fmla="*/ 0 h 2"/>
                      <a:gd name="T12" fmla="*/ 2 w 4"/>
                      <a:gd name="T13" fmla="*/ 0 h 2"/>
                      <a:gd name="T14" fmla="*/ 4 w 4"/>
                      <a:gd name="T15" fmla="*/ 0 h 2"/>
                      <a:gd name="T16" fmla="*/ 4 w 4"/>
                      <a:gd name="T17" fmla="*/ 0 h 2"/>
                      <a:gd name="T18" fmla="*/ 2 w 4"/>
                      <a:gd name="T19" fmla="*/ 0 h 2"/>
                      <a:gd name="T20" fmla="*/ 2 w 4"/>
                      <a:gd name="T21" fmla="*/ 0 h 2"/>
                      <a:gd name="T22" fmla="*/ 2 w 4"/>
                      <a:gd name="T23" fmla="*/ 2 h 2"/>
                      <a:gd name="T24" fmla="*/ 2 w 4"/>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2">
                        <a:moveTo>
                          <a:pt x="2" y="2"/>
                        </a:moveTo>
                        <a:lnTo>
                          <a:pt x="0" y="2"/>
                        </a:lnTo>
                        <a:lnTo>
                          <a:pt x="0" y="0"/>
                        </a:lnTo>
                        <a:lnTo>
                          <a:pt x="0" y="0"/>
                        </a:lnTo>
                        <a:lnTo>
                          <a:pt x="2" y="0"/>
                        </a:lnTo>
                        <a:lnTo>
                          <a:pt x="2" y="0"/>
                        </a:lnTo>
                        <a:lnTo>
                          <a:pt x="2" y="0"/>
                        </a:lnTo>
                        <a:lnTo>
                          <a:pt x="4" y="0"/>
                        </a:lnTo>
                        <a:lnTo>
                          <a:pt x="4"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0" name="Freeform 1768">
                    <a:extLst>
                      <a:ext uri="{FF2B5EF4-FFF2-40B4-BE49-F238E27FC236}">
                        <a16:creationId xmlns:a16="http://schemas.microsoft.com/office/drawing/2014/main" id="{0BEB1540-2498-4806-A7A9-970D157CBF26}"/>
                      </a:ext>
                    </a:extLst>
                  </p:cNvPr>
                  <p:cNvSpPr>
                    <a:spLocks/>
                  </p:cNvSpPr>
                  <p:nvPr/>
                </p:nvSpPr>
                <p:spPr bwMode="auto">
                  <a:xfrm>
                    <a:off x="8374" y="1791"/>
                    <a:ext cx="2" cy="0"/>
                  </a:xfrm>
                  <a:custGeom>
                    <a:avLst/>
                    <a:gdLst>
                      <a:gd name="T0" fmla="*/ 2 w 2"/>
                      <a:gd name="T1" fmla="*/ 2 w 2"/>
                      <a:gd name="T2" fmla="*/ 0 w 2"/>
                      <a:gd name="T3" fmla="*/ 0 w 2"/>
                      <a:gd name="T4" fmla="*/ 0 w 2"/>
                      <a:gd name="T5" fmla="*/ 0 w 2"/>
                      <a:gd name="T6" fmla="*/ 0 w 2"/>
                      <a:gd name="T7" fmla="*/ 2 w 2"/>
                      <a:gd name="T8" fmla="*/ 2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2" y="0"/>
                        </a:lnTo>
                        <a:lnTo>
                          <a:pt x="0" y="0"/>
                        </a:lnTo>
                        <a:lnTo>
                          <a:pt x="0" y="0"/>
                        </a:lnTo>
                        <a:lnTo>
                          <a:pt x="0" y="0"/>
                        </a:lnTo>
                        <a:lnTo>
                          <a:pt x="0" y="0"/>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1" name="Freeform 1769">
                    <a:extLst>
                      <a:ext uri="{FF2B5EF4-FFF2-40B4-BE49-F238E27FC236}">
                        <a16:creationId xmlns:a16="http://schemas.microsoft.com/office/drawing/2014/main" id="{4AE260F2-6B6B-4BE1-96B6-E4643923251B}"/>
                      </a:ext>
                    </a:extLst>
                  </p:cNvPr>
                  <p:cNvSpPr>
                    <a:spLocks/>
                  </p:cNvSpPr>
                  <p:nvPr/>
                </p:nvSpPr>
                <p:spPr bwMode="auto">
                  <a:xfrm>
                    <a:off x="8374" y="1791"/>
                    <a:ext cx="2" cy="0"/>
                  </a:xfrm>
                  <a:custGeom>
                    <a:avLst/>
                    <a:gdLst>
                      <a:gd name="T0" fmla="*/ 2 w 2"/>
                      <a:gd name="T1" fmla="*/ 2 w 2"/>
                      <a:gd name="T2" fmla="*/ 0 w 2"/>
                      <a:gd name="T3" fmla="*/ 0 w 2"/>
                      <a:gd name="T4" fmla="*/ 0 w 2"/>
                      <a:gd name="T5" fmla="*/ 0 w 2"/>
                      <a:gd name="T6" fmla="*/ 0 w 2"/>
                      <a:gd name="T7" fmla="*/ 2 w 2"/>
                      <a:gd name="T8" fmla="*/ 2 w 2"/>
                      <a:gd name="T9" fmla="*/ 2 w 2"/>
                      <a:gd name="T10"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Lst>
                    <a:rect l="0" t="0" r="r" b="b"/>
                    <a:pathLst>
                      <a:path w="2">
                        <a:moveTo>
                          <a:pt x="2" y="0"/>
                        </a:moveTo>
                        <a:lnTo>
                          <a:pt x="2" y="0"/>
                        </a:lnTo>
                        <a:lnTo>
                          <a:pt x="0" y="0"/>
                        </a:lnTo>
                        <a:lnTo>
                          <a:pt x="0" y="0"/>
                        </a:lnTo>
                        <a:lnTo>
                          <a:pt x="0" y="0"/>
                        </a:lnTo>
                        <a:lnTo>
                          <a:pt x="0" y="0"/>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2" name="Freeform 1770">
                    <a:extLst>
                      <a:ext uri="{FF2B5EF4-FFF2-40B4-BE49-F238E27FC236}">
                        <a16:creationId xmlns:a16="http://schemas.microsoft.com/office/drawing/2014/main" id="{EC8F18DD-FE31-4295-BFC3-1B5A1653D67B}"/>
                      </a:ext>
                    </a:extLst>
                  </p:cNvPr>
                  <p:cNvSpPr>
                    <a:spLocks/>
                  </p:cNvSpPr>
                  <p:nvPr/>
                </p:nvSpPr>
                <p:spPr bwMode="auto">
                  <a:xfrm>
                    <a:off x="8420" y="1844"/>
                    <a:ext cx="0" cy="4"/>
                  </a:xfrm>
                  <a:custGeom>
                    <a:avLst/>
                    <a:gdLst>
                      <a:gd name="T0" fmla="*/ 4 h 4"/>
                      <a:gd name="T1" fmla="*/ 4 h 4"/>
                      <a:gd name="T2" fmla="*/ 2 h 4"/>
                      <a:gd name="T3" fmla="*/ 2 h 4"/>
                      <a:gd name="T4" fmla="*/ 0 h 4"/>
                      <a:gd name="T5" fmla="*/ 0 h 4"/>
                      <a:gd name="T6" fmla="*/ 0 h 4"/>
                      <a:gd name="T7" fmla="*/ 0 h 4"/>
                      <a:gd name="T8" fmla="*/ 0 h 4"/>
                      <a:gd name="T9" fmla="*/ 2 h 4"/>
                      <a:gd name="T10" fmla="*/ 2 h 4"/>
                      <a:gd name="T11" fmla="*/ 4 h 4"/>
                      <a:gd name="T12" fmla="*/ 4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4">
                        <a:moveTo>
                          <a:pt x="0" y="4"/>
                        </a:moveTo>
                        <a:lnTo>
                          <a:pt x="0" y="4"/>
                        </a:lnTo>
                        <a:lnTo>
                          <a:pt x="0" y="2"/>
                        </a:lnTo>
                        <a:lnTo>
                          <a:pt x="0" y="2"/>
                        </a:lnTo>
                        <a:lnTo>
                          <a:pt x="0" y="0"/>
                        </a:lnTo>
                        <a:lnTo>
                          <a:pt x="0" y="0"/>
                        </a:lnTo>
                        <a:lnTo>
                          <a:pt x="0" y="0"/>
                        </a:lnTo>
                        <a:lnTo>
                          <a:pt x="0" y="0"/>
                        </a:lnTo>
                        <a:lnTo>
                          <a:pt x="0" y="0"/>
                        </a:lnTo>
                        <a:lnTo>
                          <a:pt x="0" y="2"/>
                        </a:lnTo>
                        <a:lnTo>
                          <a:pt x="0" y="2"/>
                        </a:lnTo>
                        <a:lnTo>
                          <a:pt x="0" y="4"/>
                        </a:lnTo>
                        <a:lnTo>
                          <a:pt x="0"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3" name="Freeform 1771">
                    <a:extLst>
                      <a:ext uri="{FF2B5EF4-FFF2-40B4-BE49-F238E27FC236}">
                        <a16:creationId xmlns:a16="http://schemas.microsoft.com/office/drawing/2014/main" id="{FB401903-2CB8-4083-B818-4DE9BBBA83A7}"/>
                      </a:ext>
                    </a:extLst>
                  </p:cNvPr>
                  <p:cNvSpPr>
                    <a:spLocks/>
                  </p:cNvSpPr>
                  <p:nvPr/>
                </p:nvSpPr>
                <p:spPr bwMode="auto">
                  <a:xfrm>
                    <a:off x="8420" y="1844"/>
                    <a:ext cx="0" cy="4"/>
                  </a:xfrm>
                  <a:custGeom>
                    <a:avLst/>
                    <a:gdLst>
                      <a:gd name="T0" fmla="*/ 4 h 4"/>
                      <a:gd name="T1" fmla="*/ 4 h 4"/>
                      <a:gd name="T2" fmla="*/ 2 h 4"/>
                      <a:gd name="T3" fmla="*/ 2 h 4"/>
                      <a:gd name="T4" fmla="*/ 0 h 4"/>
                      <a:gd name="T5" fmla="*/ 0 h 4"/>
                      <a:gd name="T6" fmla="*/ 0 h 4"/>
                      <a:gd name="T7" fmla="*/ 0 h 4"/>
                      <a:gd name="T8" fmla="*/ 0 h 4"/>
                      <a:gd name="T9" fmla="*/ 2 h 4"/>
                      <a:gd name="T10" fmla="*/ 2 h 4"/>
                      <a:gd name="T11" fmla="*/ 4 h 4"/>
                      <a:gd name="T12" fmla="*/ 4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4">
                        <a:moveTo>
                          <a:pt x="0" y="4"/>
                        </a:moveTo>
                        <a:lnTo>
                          <a:pt x="0" y="4"/>
                        </a:lnTo>
                        <a:lnTo>
                          <a:pt x="0" y="2"/>
                        </a:lnTo>
                        <a:lnTo>
                          <a:pt x="0" y="2"/>
                        </a:lnTo>
                        <a:lnTo>
                          <a:pt x="0" y="0"/>
                        </a:lnTo>
                        <a:lnTo>
                          <a:pt x="0" y="0"/>
                        </a:lnTo>
                        <a:lnTo>
                          <a:pt x="0" y="0"/>
                        </a:lnTo>
                        <a:lnTo>
                          <a:pt x="0" y="0"/>
                        </a:lnTo>
                        <a:lnTo>
                          <a:pt x="0" y="0"/>
                        </a:lnTo>
                        <a:lnTo>
                          <a:pt x="0" y="2"/>
                        </a:lnTo>
                        <a:lnTo>
                          <a:pt x="0" y="2"/>
                        </a:lnTo>
                        <a:lnTo>
                          <a:pt x="0" y="4"/>
                        </a:lnTo>
                        <a:lnTo>
                          <a:pt x="0"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4" name="Freeform 1772">
                    <a:extLst>
                      <a:ext uri="{FF2B5EF4-FFF2-40B4-BE49-F238E27FC236}">
                        <a16:creationId xmlns:a16="http://schemas.microsoft.com/office/drawing/2014/main" id="{3AE39E17-D113-4FD4-84E7-60A46C539597}"/>
                      </a:ext>
                    </a:extLst>
                  </p:cNvPr>
                  <p:cNvSpPr>
                    <a:spLocks/>
                  </p:cNvSpPr>
                  <p:nvPr/>
                </p:nvSpPr>
                <p:spPr bwMode="auto">
                  <a:xfrm>
                    <a:off x="9714" y="1894"/>
                    <a:ext cx="3" cy="2"/>
                  </a:xfrm>
                  <a:custGeom>
                    <a:avLst/>
                    <a:gdLst>
                      <a:gd name="T0" fmla="*/ 0 w 3"/>
                      <a:gd name="T1" fmla="*/ 2 h 2"/>
                      <a:gd name="T2" fmla="*/ 0 w 3"/>
                      <a:gd name="T3" fmla="*/ 2 h 2"/>
                      <a:gd name="T4" fmla="*/ 0 w 3"/>
                      <a:gd name="T5" fmla="*/ 2 h 2"/>
                      <a:gd name="T6" fmla="*/ 0 w 3"/>
                      <a:gd name="T7" fmla="*/ 0 h 2"/>
                      <a:gd name="T8" fmla="*/ 0 w 3"/>
                      <a:gd name="T9" fmla="*/ 0 h 2"/>
                      <a:gd name="T10" fmla="*/ 0 w 3"/>
                      <a:gd name="T11" fmla="*/ 0 h 2"/>
                      <a:gd name="T12" fmla="*/ 1 w 3"/>
                      <a:gd name="T13" fmla="*/ 0 h 2"/>
                      <a:gd name="T14" fmla="*/ 1 w 3"/>
                      <a:gd name="T15" fmla="*/ 0 h 2"/>
                      <a:gd name="T16" fmla="*/ 3 w 3"/>
                      <a:gd name="T17" fmla="*/ 0 h 2"/>
                      <a:gd name="T18" fmla="*/ 3 w 3"/>
                      <a:gd name="T19" fmla="*/ 2 h 2"/>
                      <a:gd name="T20" fmla="*/ 1 w 3"/>
                      <a:gd name="T21" fmla="*/ 2 h 2"/>
                      <a:gd name="T22" fmla="*/ 1 w 3"/>
                      <a:gd name="T23" fmla="*/ 2 h 2"/>
                      <a:gd name="T24" fmla="*/ 1 w 3"/>
                      <a:gd name="T25" fmla="*/ 2 h 2"/>
                      <a:gd name="T26" fmla="*/ 1 w 3"/>
                      <a:gd name="T27" fmla="*/ 2 h 2"/>
                      <a:gd name="T28" fmla="*/ 0 w 3"/>
                      <a:gd name="T29" fmla="*/ 2 h 2"/>
                      <a:gd name="T30" fmla="*/ 0 w 3"/>
                      <a:gd name="T31" fmla="*/ 2 h 2"/>
                      <a:gd name="T32" fmla="*/ 0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0" y="2"/>
                        </a:moveTo>
                        <a:lnTo>
                          <a:pt x="0" y="2"/>
                        </a:lnTo>
                        <a:lnTo>
                          <a:pt x="0" y="2"/>
                        </a:lnTo>
                        <a:lnTo>
                          <a:pt x="0" y="0"/>
                        </a:lnTo>
                        <a:lnTo>
                          <a:pt x="0" y="0"/>
                        </a:lnTo>
                        <a:lnTo>
                          <a:pt x="0" y="0"/>
                        </a:lnTo>
                        <a:lnTo>
                          <a:pt x="1" y="0"/>
                        </a:lnTo>
                        <a:lnTo>
                          <a:pt x="1" y="0"/>
                        </a:lnTo>
                        <a:lnTo>
                          <a:pt x="3" y="0"/>
                        </a:lnTo>
                        <a:lnTo>
                          <a:pt x="3" y="2"/>
                        </a:lnTo>
                        <a:lnTo>
                          <a:pt x="1" y="2"/>
                        </a:lnTo>
                        <a:lnTo>
                          <a:pt x="1" y="2"/>
                        </a:lnTo>
                        <a:lnTo>
                          <a:pt x="1" y="2"/>
                        </a:lnTo>
                        <a:lnTo>
                          <a:pt x="1" y="2"/>
                        </a:lnTo>
                        <a:lnTo>
                          <a:pt x="0"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5" name="Freeform 1773">
                    <a:extLst>
                      <a:ext uri="{FF2B5EF4-FFF2-40B4-BE49-F238E27FC236}">
                        <a16:creationId xmlns:a16="http://schemas.microsoft.com/office/drawing/2014/main" id="{589A3F47-48E5-477E-8F0A-A79F3BC35DD9}"/>
                      </a:ext>
                    </a:extLst>
                  </p:cNvPr>
                  <p:cNvSpPr>
                    <a:spLocks/>
                  </p:cNvSpPr>
                  <p:nvPr/>
                </p:nvSpPr>
                <p:spPr bwMode="auto">
                  <a:xfrm>
                    <a:off x="9714" y="1894"/>
                    <a:ext cx="3" cy="2"/>
                  </a:xfrm>
                  <a:custGeom>
                    <a:avLst/>
                    <a:gdLst>
                      <a:gd name="T0" fmla="*/ 0 w 3"/>
                      <a:gd name="T1" fmla="*/ 2 h 2"/>
                      <a:gd name="T2" fmla="*/ 0 w 3"/>
                      <a:gd name="T3" fmla="*/ 2 h 2"/>
                      <a:gd name="T4" fmla="*/ 0 w 3"/>
                      <a:gd name="T5" fmla="*/ 2 h 2"/>
                      <a:gd name="T6" fmla="*/ 0 w 3"/>
                      <a:gd name="T7" fmla="*/ 0 h 2"/>
                      <a:gd name="T8" fmla="*/ 0 w 3"/>
                      <a:gd name="T9" fmla="*/ 0 h 2"/>
                      <a:gd name="T10" fmla="*/ 0 w 3"/>
                      <a:gd name="T11" fmla="*/ 0 h 2"/>
                      <a:gd name="T12" fmla="*/ 1 w 3"/>
                      <a:gd name="T13" fmla="*/ 0 h 2"/>
                      <a:gd name="T14" fmla="*/ 1 w 3"/>
                      <a:gd name="T15" fmla="*/ 0 h 2"/>
                      <a:gd name="T16" fmla="*/ 3 w 3"/>
                      <a:gd name="T17" fmla="*/ 0 h 2"/>
                      <a:gd name="T18" fmla="*/ 3 w 3"/>
                      <a:gd name="T19" fmla="*/ 2 h 2"/>
                      <a:gd name="T20" fmla="*/ 1 w 3"/>
                      <a:gd name="T21" fmla="*/ 2 h 2"/>
                      <a:gd name="T22" fmla="*/ 1 w 3"/>
                      <a:gd name="T23" fmla="*/ 2 h 2"/>
                      <a:gd name="T24" fmla="*/ 1 w 3"/>
                      <a:gd name="T25" fmla="*/ 2 h 2"/>
                      <a:gd name="T26" fmla="*/ 1 w 3"/>
                      <a:gd name="T27" fmla="*/ 2 h 2"/>
                      <a:gd name="T28" fmla="*/ 0 w 3"/>
                      <a:gd name="T29" fmla="*/ 2 h 2"/>
                      <a:gd name="T30" fmla="*/ 0 w 3"/>
                      <a:gd name="T31" fmla="*/ 2 h 2"/>
                      <a:gd name="T32" fmla="*/ 0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0" y="2"/>
                        </a:moveTo>
                        <a:lnTo>
                          <a:pt x="0" y="2"/>
                        </a:lnTo>
                        <a:lnTo>
                          <a:pt x="0" y="2"/>
                        </a:lnTo>
                        <a:lnTo>
                          <a:pt x="0" y="0"/>
                        </a:lnTo>
                        <a:lnTo>
                          <a:pt x="0" y="0"/>
                        </a:lnTo>
                        <a:lnTo>
                          <a:pt x="0" y="0"/>
                        </a:lnTo>
                        <a:lnTo>
                          <a:pt x="1" y="0"/>
                        </a:lnTo>
                        <a:lnTo>
                          <a:pt x="1" y="0"/>
                        </a:lnTo>
                        <a:lnTo>
                          <a:pt x="3" y="0"/>
                        </a:lnTo>
                        <a:lnTo>
                          <a:pt x="3" y="2"/>
                        </a:lnTo>
                        <a:lnTo>
                          <a:pt x="1" y="2"/>
                        </a:lnTo>
                        <a:lnTo>
                          <a:pt x="1" y="2"/>
                        </a:lnTo>
                        <a:lnTo>
                          <a:pt x="1" y="2"/>
                        </a:lnTo>
                        <a:lnTo>
                          <a:pt x="1" y="2"/>
                        </a:lnTo>
                        <a:lnTo>
                          <a:pt x="0"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6" name="Freeform 1774">
                    <a:extLst>
                      <a:ext uri="{FF2B5EF4-FFF2-40B4-BE49-F238E27FC236}">
                        <a16:creationId xmlns:a16="http://schemas.microsoft.com/office/drawing/2014/main" id="{B3454C06-F96B-42F9-9C74-E31A2EFF8542}"/>
                      </a:ext>
                    </a:extLst>
                  </p:cNvPr>
                  <p:cNvSpPr>
                    <a:spLocks/>
                  </p:cNvSpPr>
                  <p:nvPr/>
                </p:nvSpPr>
                <p:spPr bwMode="auto">
                  <a:xfrm>
                    <a:off x="9679" y="1940"/>
                    <a:ext cx="2" cy="2"/>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2 w 2"/>
                      <a:gd name="T13" fmla="*/ 0 h 2"/>
                      <a:gd name="T14" fmla="*/ 2 w 2"/>
                      <a:gd name="T15" fmla="*/ 0 h 2"/>
                      <a:gd name="T16" fmla="*/ 2 w 2"/>
                      <a:gd name="T17" fmla="*/ 2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2"/>
                        </a:lnTo>
                        <a:lnTo>
                          <a:pt x="0" y="0"/>
                        </a:lnTo>
                        <a:lnTo>
                          <a:pt x="0" y="0"/>
                        </a:lnTo>
                        <a:lnTo>
                          <a:pt x="2" y="0"/>
                        </a:lnTo>
                        <a:lnTo>
                          <a:pt x="2" y="0"/>
                        </a:lnTo>
                        <a:lnTo>
                          <a:pt x="2" y="2"/>
                        </a:lnTo>
                        <a:lnTo>
                          <a:pt x="2" y="2"/>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7" name="Freeform 1775">
                    <a:extLst>
                      <a:ext uri="{FF2B5EF4-FFF2-40B4-BE49-F238E27FC236}">
                        <a16:creationId xmlns:a16="http://schemas.microsoft.com/office/drawing/2014/main" id="{AA2AA9F3-B66F-44FB-BAEC-4FB3EE548508}"/>
                      </a:ext>
                    </a:extLst>
                  </p:cNvPr>
                  <p:cNvSpPr>
                    <a:spLocks/>
                  </p:cNvSpPr>
                  <p:nvPr/>
                </p:nvSpPr>
                <p:spPr bwMode="auto">
                  <a:xfrm>
                    <a:off x="9679" y="1940"/>
                    <a:ext cx="2" cy="2"/>
                  </a:xfrm>
                  <a:custGeom>
                    <a:avLst/>
                    <a:gdLst>
                      <a:gd name="T0" fmla="*/ 0 w 2"/>
                      <a:gd name="T1" fmla="*/ 2 h 2"/>
                      <a:gd name="T2" fmla="*/ 0 w 2"/>
                      <a:gd name="T3" fmla="*/ 2 h 2"/>
                      <a:gd name="T4" fmla="*/ 0 w 2"/>
                      <a:gd name="T5" fmla="*/ 2 h 2"/>
                      <a:gd name="T6" fmla="*/ 0 w 2"/>
                      <a:gd name="T7" fmla="*/ 2 h 2"/>
                      <a:gd name="T8" fmla="*/ 0 w 2"/>
                      <a:gd name="T9" fmla="*/ 0 h 2"/>
                      <a:gd name="T10" fmla="*/ 0 w 2"/>
                      <a:gd name="T11" fmla="*/ 0 h 2"/>
                      <a:gd name="T12" fmla="*/ 2 w 2"/>
                      <a:gd name="T13" fmla="*/ 0 h 2"/>
                      <a:gd name="T14" fmla="*/ 2 w 2"/>
                      <a:gd name="T15" fmla="*/ 0 h 2"/>
                      <a:gd name="T16" fmla="*/ 2 w 2"/>
                      <a:gd name="T17" fmla="*/ 2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2"/>
                        </a:lnTo>
                        <a:lnTo>
                          <a:pt x="0" y="0"/>
                        </a:lnTo>
                        <a:lnTo>
                          <a:pt x="0" y="0"/>
                        </a:lnTo>
                        <a:lnTo>
                          <a:pt x="2" y="0"/>
                        </a:lnTo>
                        <a:lnTo>
                          <a:pt x="2" y="0"/>
                        </a:lnTo>
                        <a:lnTo>
                          <a:pt x="2" y="2"/>
                        </a:lnTo>
                        <a:lnTo>
                          <a:pt x="2" y="2"/>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8" name="Freeform 1776">
                    <a:extLst>
                      <a:ext uri="{FF2B5EF4-FFF2-40B4-BE49-F238E27FC236}">
                        <a16:creationId xmlns:a16="http://schemas.microsoft.com/office/drawing/2014/main" id="{2F223BC1-6B21-49E6-B5D4-26599DA681CD}"/>
                      </a:ext>
                    </a:extLst>
                  </p:cNvPr>
                  <p:cNvSpPr>
                    <a:spLocks/>
                  </p:cNvSpPr>
                  <p:nvPr/>
                </p:nvSpPr>
                <p:spPr bwMode="auto">
                  <a:xfrm>
                    <a:off x="9138" y="1911"/>
                    <a:ext cx="3" cy="4"/>
                  </a:xfrm>
                  <a:custGeom>
                    <a:avLst/>
                    <a:gdLst>
                      <a:gd name="T0" fmla="*/ 3 w 3"/>
                      <a:gd name="T1" fmla="*/ 2 h 4"/>
                      <a:gd name="T2" fmla="*/ 3 w 3"/>
                      <a:gd name="T3" fmla="*/ 4 h 4"/>
                      <a:gd name="T4" fmla="*/ 2 w 3"/>
                      <a:gd name="T5" fmla="*/ 4 h 4"/>
                      <a:gd name="T6" fmla="*/ 2 w 3"/>
                      <a:gd name="T7" fmla="*/ 2 h 4"/>
                      <a:gd name="T8" fmla="*/ 2 w 3"/>
                      <a:gd name="T9" fmla="*/ 2 h 4"/>
                      <a:gd name="T10" fmla="*/ 0 w 3"/>
                      <a:gd name="T11" fmla="*/ 2 h 4"/>
                      <a:gd name="T12" fmla="*/ 0 w 3"/>
                      <a:gd name="T13" fmla="*/ 2 h 4"/>
                      <a:gd name="T14" fmla="*/ 2 w 3"/>
                      <a:gd name="T15" fmla="*/ 2 h 4"/>
                      <a:gd name="T16" fmla="*/ 2 w 3"/>
                      <a:gd name="T17" fmla="*/ 2 h 4"/>
                      <a:gd name="T18" fmla="*/ 2 w 3"/>
                      <a:gd name="T19" fmla="*/ 0 h 4"/>
                      <a:gd name="T20" fmla="*/ 3 w 3"/>
                      <a:gd name="T21" fmla="*/ 0 h 4"/>
                      <a:gd name="T22" fmla="*/ 3 w 3"/>
                      <a:gd name="T23" fmla="*/ 0 h 4"/>
                      <a:gd name="T24" fmla="*/ 3 w 3"/>
                      <a:gd name="T25" fmla="*/ 2 h 4"/>
                      <a:gd name="T26" fmla="*/ 3 w 3"/>
                      <a:gd name="T27" fmla="*/ 2 h 4"/>
                      <a:gd name="T28" fmla="*/ 3 w 3"/>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2"/>
                        </a:moveTo>
                        <a:lnTo>
                          <a:pt x="3" y="4"/>
                        </a:lnTo>
                        <a:lnTo>
                          <a:pt x="2" y="4"/>
                        </a:lnTo>
                        <a:lnTo>
                          <a:pt x="2" y="2"/>
                        </a:lnTo>
                        <a:lnTo>
                          <a:pt x="2" y="2"/>
                        </a:lnTo>
                        <a:lnTo>
                          <a:pt x="0" y="2"/>
                        </a:lnTo>
                        <a:lnTo>
                          <a:pt x="0" y="2"/>
                        </a:lnTo>
                        <a:lnTo>
                          <a:pt x="2" y="2"/>
                        </a:lnTo>
                        <a:lnTo>
                          <a:pt x="2" y="2"/>
                        </a:lnTo>
                        <a:lnTo>
                          <a:pt x="2" y="0"/>
                        </a:lnTo>
                        <a:lnTo>
                          <a:pt x="3" y="0"/>
                        </a:lnTo>
                        <a:lnTo>
                          <a:pt x="3" y="0"/>
                        </a:lnTo>
                        <a:lnTo>
                          <a:pt x="3" y="2"/>
                        </a:lnTo>
                        <a:lnTo>
                          <a:pt x="3" y="2"/>
                        </a:lnTo>
                        <a:lnTo>
                          <a:pt x="3"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19" name="Freeform 1777">
                    <a:extLst>
                      <a:ext uri="{FF2B5EF4-FFF2-40B4-BE49-F238E27FC236}">
                        <a16:creationId xmlns:a16="http://schemas.microsoft.com/office/drawing/2014/main" id="{A6A3F860-D9AE-4851-B127-955A74FDCCD0}"/>
                      </a:ext>
                    </a:extLst>
                  </p:cNvPr>
                  <p:cNvSpPr>
                    <a:spLocks/>
                  </p:cNvSpPr>
                  <p:nvPr/>
                </p:nvSpPr>
                <p:spPr bwMode="auto">
                  <a:xfrm>
                    <a:off x="9138" y="1911"/>
                    <a:ext cx="3" cy="4"/>
                  </a:xfrm>
                  <a:custGeom>
                    <a:avLst/>
                    <a:gdLst>
                      <a:gd name="T0" fmla="*/ 3 w 3"/>
                      <a:gd name="T1" fmla="*/ 2 h 4"/>
                      <a:gd name="T2" fmla="*/ 3 w 3"/>
                      <a:gd name="T3" fmla="*/ 4 h 4"/>
                      <a:gd name="T4" fmla="*/ 2 w 3"/>
                      <a:gd name="T5" fmla="*/ 4 h 4"/>
                      <a:gd name="T6" fmla="*/ 2 w 3"/>
                      <a:gd name="T7" fmla="*/ 2 h 4"/>
                      <a:gd name="T8" fmla="*/ 2 w 3"/>
                      <a:gd name="T9" fmla="*/ 2 h 4"/>
                      <a:gd name="T10" fmla="*/ 0 w 3"/>
                      <a:gd name="T11" fmla="*/ 2 h 4"/>
                      <a:gd name="T12" fmla="*/ 0 w 3"/>
                      <a:gd name="T13" fmla="*/ 2 h 4"/>
                      <a:gd name="T14" fmla="*/ 2 w 3"/>
                      <a:gd name="T15" fmla="*/ 2 h 4"/>
                      <a:gd name="T16" fmla="*/ 2 w 3"/>
                      <a:gd name="T17" fmla="*/ 2 h 4"/>
                      <a:gd name="T18" fmla="*/ 2 w 3"/>
                      <a:gd name="T19" fmla="*/ 0 h 4"/>
                      <a:gd name="T20" fmla="*/ 3 w 3"/>
                      <a:gd name="T21" fmla="*/ 0 h 4"/>
                      <a:gd name="T22" fmla="*/ 3 w 3"/>
                      <a:gd name="T23" fmla="*/ 0 h 4"/>
                      <a:gd name="T24" fmla="*/ 3 w 3"/>
                      <a:gd name="T25" fmla="*/ 2 h 4"/>
                      <a:gd name="T26" fmla="*/ 3 w 3"/>
                      <a:gd name="T27" fmla="*/ 2 h 4"/>
                      <a:gd name="T28" fmla="*/ 3 w 3"/>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4">
                        <a:moveTo>
                          <a:pt x="3" y="2"/>
                        </a:moveTo>
                        <a:lnTo>
                          <a:pt x="3" y="4"/>
                        </a:lnTo>
                        <a:lnTo>
                          <a:pt x="2" y="4"/>
                        </a:lnTo>
                        <a:lnTo>
                          <a:pt x="2" y="2"/>
                        </a:lnTo>
                        <a:lnTo>
                          <a:pt x="2" y="2"/>
                        </a:lnTo>
                        <a:lnTo>
                          <a:pt x="0" y="2"/>
                        </a:lnTo>
                        <a:lnTo>
                          <a:pt x="0" y="2"/>
                        </a:lnTo>
                        <a:lnTo>
                          <a:pt x="2" y="2"/>
                        </a:lnTo>
                        <a:lnTo>
                          <a:pt x="2" y="2"/>
                        </a:lnTo>
                        <a:lnTo>
                          <a:pt x="2" y="0"/>
                        </a:lnTo>
                        <a:lnTo>
                          <a:pt x="3" y="0"/>
                        </a:lnTo>
                        <a:lnTo>
                          <a:pt x="3" y="0"/>
                        </a:lnTo>
                        <a:lnTo>
                          <a:pt x="3" y="2"/>
                        </a:lnTo>
                        <a:lnTo>
                          <a:pt x="3" y="2"/>
                        </a:lnTo>
                        <a:lnTo>
                          <a:pt x="3"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0" name="Freeform 1778">
                    <a:extLst>
                      <a:ext uri="{FF2B5EF4-FFF2-40B4-BE49-F238E27FC236}">
                        <a16:creationId xmlns:a16="http://schemas.microsoft.com/office/drawing/2014/main" id="{C2DA8ECD-BD7D-427C-AE71-1B466648EBA2}"/>
                      </a:ext>
                    </a:extLst>
                  </p:cNvPr>
                  <p:cNvSpPr>
                    <a:spLocks/>
                  </p:cNvSpPr>
                  <p:nvPr/>
                </p:nvSpPr>
                <p:spPr bwMode="auto">
                  <a:xfrm>
                    <a:off x="9285" y="1511"/>
                    <a:ext cx="2" cy="0"/>
                  </a:xfrm>
                  <a:custGeom>
                    <a:avLst/>
                    <a:gdLst>
                      <a:gd name="T0" fmla="*/ 0 w 2"/>
                      <a:gd name="T1" fmla="*/ 0 w 2"/>
                      <a:gd name="T2" fmla="*/ 0 w 2"/>
                      <a:gd name="T3" fmla="*/ 0 w 2"/>
                      <a:gd name="T4" fmla="*/ 0 w 2"/>
                      <a:gd name="T5" fmla="*/ 2 w 2"/>
                      <a:gd name="T6" fmla="*/ 2 w 2"/>
                      <a:gd name="T7" fmla="*/ 2 w 2"/>
                      <a:gd name="T8" fmla="*/ 2 w 2"/>
                      <a:gd name="T9" fmla="*/ 2 w 2"/>
                      <a:gd name="T10" fmla="*/ 2 w 2"/>
                      <a:gd name="T11" fmla="*/ 2 w 2"/>
                      <a:gd name="T1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1" name="Freeform 1779">
                    <a:extLst>
                      <a:ext uri="{FF2B5EF4-FFF2-40B4-BE49-F238E27FC236}">
                        <a16:creationId xmlns:a16="http://schemas.microsoft.com/office/drawing/2014/main" id="{3FFC1A9E-71D9-4F76-B31E-9C2E6632EFD2}"/>
                      </a:ext>
                    </a:extLst>
                  </p:cNvPr>
                  <p:cNvSpPr>
                    <a:spLocks/>
                  </p:cNvSpPr>
                  <p:nvPr/>
                </p:nvSpPr>
                <p:spPr bwMode="auto">
                  <a:xfrm>
                    <a:off x="9285" y="1511"/>
                    <a:ext cx="2" cy="0"/>
                  </a:xfrm>
                  <a:custGeom>
                    <a:avLst/>
                    <a:gdLst>
                      <a:gd name="T0" fmla="*/ 0 w 2"/>
                      <a:gd name="T1" fmla="*/ 0 w 2"/>
                      <a:gd name="T2" fmla="*/ 0 w 2"/>
                      <a:gd name="T3" fmla="*/ 0 w 2"/>
                      <a:gd name="T4" fmla="*/ 0 w 2"/>
                      <a:gd name="T5" fmla="*/ 2 w 2"/>
                      <a:gd name="T6" fmla="*/ 2 w 2"/>
                      <a:gd name="T7" fmla="*/ 2 w 2"/>
                      <a:gd name="T8" fmla="*/ 2 w 2"/>
                      <a:gd name="T9" fmla="*/ 2 w 2"/>
                      <a:gd name="T10" fmla="*/ 2 w 2"/>
                      <a:gd name="T11" fmla="*/ 2 w 2"/>
                      <a:gd name="T1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Lst>
                    <a:rect l="0" t="0" r="r" b="b"/>
                    <a:pathLst>
                      <a:path w="2">
                        <a:moveTo>
                          <a:pt x="0" y="0"/>
                        </a:moveTo>
                        <a:lnTo>
                          <a:pt x="0" y="0"/>
                        </a:lnTo>
                        <a:lnTo>
                          <a:pt x="0" y="0"/>
                        </a:lnTo>
                        <a:lnTo>
                          <a:pt x="0" y="0"/>
                        </a:lnTo>
                        <a:lnTo>
                          <a:pt x="0" y="0"/>
                        </a:lnTo>
                        <a:lnTo>
                          <a:pt x="2" y="0"/>
                        </a:lnTo>
                        <a:lnTo>
                          <a:pt x="2" y="0"/>
                        </a:lnTo>
                        <a:lnTo>
                          <a:pt x="2" y="0"/>
                        </a:lnTo>
                        <a:lnTo>
                          <a:pt x="2" y="0"/>
                        </a:lnTo>
                        <a:lnTo>
                          <a:pt x="2" y="0"/>
                        </a:lnTo>
                        <a:lnTo>
                          <a:pt x="2" y="0"/>
                        </a:lnTo>
                        <a:lnTo>
                          <a:pt x="2"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2" name="Freeform 1780">
                    <a:extLst>
                      <a:ext uri="{FF2B5EF4-FFF2-40B4-BE49-F238E27FC236}">
                        <a16:creationId xmlns:a16="http://schemas.microsoft.com/office/drawing/2014/main" id="{77FDB03A-74BA-406C-8A1D-3DFD142C7654}"/>
                      </a:ext>
                    </a:extLst>
                  </p:cNvPr>
                  <p:cNvSpPr>
                    <a:spLocks/>
                  </p:cNvSpPr>
                  <p:nvPr/>
                </p:nvSpPr>
                <p:spPr bwMode="auto">
                  <a:xfrm>
                    <a:off x="9518" y="1659"/>
                    <a:ext cx="2" cy="1"/>
                  </a:xfrm>
                  <a:custGeom>
                    <a:avLst/>
                    <a:gdLst>
                      <a:gd name="T0" fmla="*/ 2 w 2"/>
                      <a:gd name="T1" fmla="*/ 0 h 1"/>
                      <a:gd name="T2" fmla="*/ 2 w 2"/>
                      <a:gd name="T3" fmla="*/ 0 h 1"/>
                      <a:gd name="T4" fmla="*/ 2 w 2"/>
                      <a:gd name="T5" fmla="*/ 0 h 1"/>
                      <a:gd name="T6" fmla="*/ 2 w 2"/>
                      <a:gd name="T7" fmla="*/ 1 h 1"/>
                      <a:gd name="T8" fmla="*/ 2 w 2"/>
                      <a:gd name="T9" fmla="*/ 1 h 1"/>
                      <a:gd name="T10" fmla="*/ 2 w 2"/>
                      <a:gd name="T11" fmla="*/ 1 h 1"/>
                      <a:gd name="T12" fmla="*/ 2 w 2"/>
                      <a:gd name="T13" fmla="*/ 1 h 1"/>
                      <a:gd name="T14" fmla="*/ 0 w 2"/>
                      <a:gd name="T15" fmla="*/ 1 h 1"/>
                      <a:gd name="T16" fmla="*/ 0 w 2"/>
                      <a:gd name="T17" fmla="*/ 1 h 1"/>
                      <a:gd name="T18" fmla="*/ 0 w 2"/>
                      <a:gd name="T19" fmla="*/ 0 h 1"/>
                      <a:gd name="T20" fmla="*/ 0 w 2"/>
                      <a:gd name="T21" fmla="*/ 0 h 1"/>
                      <a:gd name="T22" fmla="*/ 0 w 2"/>
                      <a:gd name="T23" fmla="*/ 0 h 1"/>
                      <a:gd name="T24" fmla="*/ 0 w 2"/>
                      <a:gd name="T25" fmla="*/ 0 h 1"/>
                      <a:gd name="T26" fmla="*/ 2 w 2"/>
                      <a:gd name="T27" fmla="*/ 0 h 1"/>
                      <a:gd name="T28" fmla="*/ 2 w 2"/>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
                        <a:moveTo>
                          <a:pt x="2" y="0"/>
                        </a:moveTo>
                        <a:lnTo>
                          <a:pt x="2" y="0"/>
                        </a:lnTo>
                        <a:lnTo>
                          <a:pt x="2" y="0"/>
                        </a:lnTo>
                        <a:lnTo>
                          <a:pt x="2" y="1"/>
                        </a:lnTo>
                        <a:lnTo>
                          <a:pt x="2" y="1"/>
                        </a:lnTo>
                        <a:lnTo>
                          <a:pt x="2" y="1"/>
                        </a:lnTo>
                        <a:lnTo>
                          <a:pt x="2" y="1"/>
                        </a:lnTo>
                        <a:lnTo>
                          <a:pt x="0" y="1"/>
                        </a:lnTo>
                        <a:lnTo>
                          <a:pt x="0" y="1"/>
                        </a:lnTo>
                        <a:lnTo>
                          <a:pt x="0" y="0"/>
                        </a:lnTo>
                        <a:lnTo>
                          <a:pt x="0" y="0"/>
                        </a:lnTo>
                        <a:lnTo>
                          <a:pt x="0" y="0"/>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3" name="Freeform 1781">
                    <a:extLst>
                      <a:ext uri="{FF2B5EF4-FFF2-40B4-BE49-F238E27FC236}">
                        <a16:creationId xmlns:a16="http://schemas.microsoft.com/office/drawing/2014/main" id="{6FD9D5E8-4DC5-4D33-B497-935DB4DA6ABE}"/>
                      </a:ext>
                    </a:extLst>
                  </p:cNvPr>
                  <p:cNvSpPr>
                    <a:spLocks/>
                  </p:cNvSpPr>
                  <p:nvPr/>
                </p:nvSpPr>
                <p:spPr bwMode="auto">
                  <a:xfrm>
                    <a:off x="9518" y="1659"/>
                    <a:ext cx="2" cy="1"/>
                  </a:xfrm>
                  <a:custGeom>
                    <a:avLst/>
                    <a:gdLst>
                      <a:gd name="T0" fmla="*/ 2 w 2"/>
                      <a:gd name="T1" fmla="*/ 0 h 1"/>
                      <a:gd name="T2" fmla="*/ 2 w 2"/>
                      <a:gd name="T3" fmla="*/ 0 h 1"/>
                      <a:gd name="T4" fmla="*/ 2 w 2"/>
                      <a:gd name="T5" fmla="*/ 0 h 1"/>
                      <a:gd name="T6" fmla="*/ 2 w 2"/>
                      <a:gd name="T7" fmla="*/ 1 h 1"/>
                      <a:gd name="T8" fmla="*/ 2 w 2"/>
                      <a:gd name="T9" fmla="*/ 1 h 1"/>
                      <a:gd name="T10" fmla="*/ 2 w 2"/>
                      <a:gd name="T11" fmla="*/ 1 h 1"/>
                      <a:gd name="T12" fmla="*/ 2 w 2"/>
                      <a:gd name="T13" fmla="*/ 1 h 1"/>
                      <a:gd name="T14" fmla="*/ 0 w 2"/>
                      <a:gd name="T15" fmla="*/ 1 h 1"/>
                      <a:gd name="T16" fmla="*/ 0 w 2"/>
                      <a:gd name="T17" fmla="*/ 1 h 1"/>
                      <a:gd name="T18" fmla="*/ 0 w 2"/>
                      <a:gd name="T19" fmla="*/ 0 h 1"/>
                      <a:gd name="T20" fmla="*/ 0 w 2"/>
                      <a:gd name="T21" fmla="*/ 0 h 1"/>
                      <a:gd name="T22" fmla="*/ 0 w 2"/>
                      <a:gd name="T23" fmla="*/ 0 h 1"/>
                      <a:gd name="T24" fmla="*/ 0 w 2"/>
                      <a:gd name="T25" fmla="*/ 0 h 1"/>
                      <a:gd name="T26" fmla="*/ 2 w 2"/>
                      <a:gd name="T27" fmla="*/ 0 h 1"/>
                      <a:gd name="T28" fmla="*/ 2 w 2"/>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1">
                        <a:moveTo>
                          <a:pt x="2" y="0"/>
                        </a:moveTo>
                        <a:lnTo>
                          <a:pt x="2" y="0"/>
                        </a:lnTo>
                        <a:lnTo>
                          <a:pt x="2" y="0"/>
                        </a:lnTo>
                        <a:lnTo>
                          <a:pt x="2" y="1"/>
                        </a:lnTo>
                        <a:lnTo>
                          <a:pt x="2" y="1"/>
                        </a:lnTo>
                        <a:lnTo>
                          <a:pt x="2" y="1"/>
                        </a:lnTo>
                        <a:lnTo>
                          <a:pt x="2" y="1"/>
                        </a:lnTo>
                        <a:lnTo>
                          <a:pt x="0" y="1"/>
                        </a:lnTo>
                        <a:lnTo>
                          <a:pt x="0" y="1"/>
                        </a:lnTo>
                        <a:lnTo>
                          <a:pt x="0" y="0"/>
                        </a:lnTo>
                        <a:lnTo>
                          <a:pt x="0" y="0"/>
                        </a:lnTo>
                        <a:lnTo>
                          <a:pt x="0" y="0"/>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4" name="Freeform 1782">
                    <a:extLst>
                      <a:ext uri="{FF2B5EF4-FFF2-40B4-BE49-F238E27FC236}">
                        <a16:creationId xmlns:a16="http://schemas.microsoft.com/office/drawing/2014/main" id="{B368349C-CC24-4062-B3CF-3A07126D26CC}"/>
                      </a:ext>
                    </a:extLst>
                  </p:cNvPr>
                  <p:cNvSpPr>
                    <a:spLocks/>
                  </p:cNvSpPr>
                  <p:nvPr/>
                </p:nvSpPr>
                <p:spPr bwMode="auto">
                  <a:xfrm>
                    <a:off x="9270" y="1839"/>
                    <a:ext cx="3" cy="2"/>
                  </a:xfrm>
                  <a:custGeom>
                    <a:avLst/>
                    <a:gdLst>
                      <a:gd name="T0" fmla="*/ 2 w 3"/>
                      <a:gd name="T1" fmla="*/ 2 h 2"/>
                      <a:gd name="T2" fmla="*/ 0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2 h 2"/>
                      <a:gd name="T20" fmla="*/ 2 w 3"/>
                      <a:gd name="T21" fmla="*/ 2 h 2"/>
                      <a:gd name="T22" fmla="*/ 2 w 3"/>
                      <a:gd name="T23" fmla="*/ 2 h 2"/>
                      <a:gd name="T24" fmla="*/ 2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2"/>
                        </a:moveTo>
                        <a:lnTo>
                          <a:pt x="0" y="2"/>
                        </a:lnTo>
                        <a:lnTo>
                          <a:pt x="0" y="0"/>
                        </a:lnTo>
                        <a:lnTo>
                          <a:pt x="0" y="0"/>
                        </a:lnTo>
                        <a:lnTo>
                          <a:pt x="2" y="0"/>
                        </a:lnTo>
                        <a:lnTo>
                          <a:pt x="2" y="0"/>
                        </a:lnTo>
                        <a:lnTo>
                          <a:pt x="2" y="0"/>
                        </a:lnTo>
                        <a:lnTo>
                          <a:pt x="3" y="0"/>
                        </a:lnTo>
                        <a:lnTo>
                          <a:pt x="3" y="0"/>
                        </a:lnTo>
                        <a:lnTo>
                          <a:pt x="3" y="2"/>
                        </a:lnTo>
                        <a:lnTo>
                          <a:pt x="2"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5" name="Freeform 1783">
                    <a:extLst>
                      <a:ext uri="{FF2B5EF4-FFF2-40B4-BE49-F238E27FC236}">
                        <a16:creationId xmlns:a16="http://schemas.microsoft.com/office/drawing/2014/main" id="{57579B63-1BCA-4CD4-86BD-63A8682B4121}"/>
                      </a:ext>
                    </a:extLst>
                  </p:cNvPr>
                  <p:cNvSpPr>
                    <a:spLocks/>
                  </p:cNvSpPr>
                  <p:nvPr/>
                </p:nvSpPr>
                <p:spPr bwMode="auto">
                  <a:xfrm>
                    <a:off x="9270" y="1839"/>
                    <a:ext cx="3" cy="2"/>
                  </a:xfrm>
                  <a:custGeom>
                    <a:avLst/>
                    <a:gdLst>
                      <a:gd name="T0" fmla="*/ 2 w 3"/>
                      <a:gd name="T1" fmla="*/ 2 h 2"/>
                      <a:gd name="T2" fmla="*/ 0 w 3"/>
                      <a:gd name="T3" fmla="*/ 2 h 2"/>
                      <a:gd name="T4" fmla="*/ 0 w 3"/>
                      <a:gd name="T5" fmla="*/ 0 h 2"/>
                      <a:gd name="T6" fmla="*/ 0 w 3"/>
                      <a:gd name="T7" fmla="*/ 0 h 2"/>
                      <a:gd name="T8" fmla="*/ 2 w 3"/>
                      <a:gd name="T9" fmla="*/ 0 h 2"/>
                      <a:gd name="T10" fmla="*/ 2 w 3"/>
                      <a:gd name="T11" fmla="*/ 0 h 2"/>
                      <a:gd name="T12" fmla="*/ 2 w 3"/>
                      <a:gd name="T13" fmla="*/ 0 h 2"/>
                      <a:gd name="T14" fmla="*/ 3 w 3"/>
                      <a:gd name="T15" fmla="*/ 0 h 2"/>
                      <a:gd name="T16" fmla="*/ 3 w 3"/>
                      <a:gd name="T17" fmla="*/ 0 h 2"/>
                      <a:gd name="T18" fmla="*/ 3 w 3"/>
                      <a:gd name="T19" fmla="*/ 2 h 2"/>
                      <a:gd name="T20" fmla="*/ 2 w 3"/>
                      <a:gd name="T21" fmla="*/ 2 h 2"/>
                      <a:gd name="T22" fmla="*/ 2 w 3"/>
                      <a:gd name="T23" fmla="*/ 2 h 2"/>
                      <a:gd name="T24" fmla="*/ 2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2" y="2"/>
                        </a:moveTo>
                        <a:lnTo>
                          <a:pt x="0" y="2"/>
                        </a:lnTo>
                        <a:lnTo>
                          <a:pt x="0" y="0"/>
                        </a:lnTo>
                        <a:lnTo>
                          <a:pt x="0" y="0"/>
                        </a:lnTo>
                        <a:lnTo>
                          <a:pt x="2" y="0"/>
                        </a:lnTo>
                        <a:lnTo>
                          <a:pt x="2" y="0"/>
                        </a:lnTo>
                        <a:lnTo>
                          <a:pt x="2" y="0"/>
                        </a:lnTo>
                        <a:lnTo>
                          <a:pt x="3" y="0"/>
                        </a:lnTo>
                        <a:lnTo>
                          <a:pt x="3" y="0"/>
                        </a:lnTo>
                        <a:lnTo>
                          <a:pt x="3" y="2"/>
                        </a:lnTo>
                        <a:lnTo>
                          <a:pt x="2"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6" name="Freeform 1784">
                    <a:extLst>
                      <a:ext uri="{FF2B5EF4-FFF2-40B4-BE49-F238E27FC236}">
                        <a16:creationId xmlns:a16="http://schemas.microsoft.com/office/drawing/2014/main" id="{260A0A37-AE26-4FCC-9F80-8AD82D6DEB51}"/>
                      </a:ext>
                    </a:extLst>
                  </p:cNvPr>
                  <p:cNvSpPr>
                    <a:spLocks/>
                  </p:cNvSpPr>
                  <p:nvPr/>
                </p:nvSpPr>
                <p:spPr bwMode="auto">
                  <a:xfrm>
                    <a:off x="9453" y="1701"/>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0 w 2"/>
                      <a:gd name="T11" fmla="*/ 0 h 2"/>
                      <a:gd name="T12" fmla="*/ 2 w 2"/>
                      <a:gd name="T13" fmla="*/ 0 h 2"/>
                      <a:gd name="T14" fmla="*/ 2 w 2"/>
                      <a:gd name="T15" fmla="*/ 0 h 2"/>
                      <a:gd name="T16" fmla="*/ 2 w 2"/>
                      <a:gd name="T17" fmla="*/ 0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0"/>
                        </a:lnTo>
                        <a:lnTo>
                          <a:pt x="0" y="0"/>
                        </a:lnTo>
                        <a:lnTo>
                          <a:pt x="0" y="0"/>
                        </a:lnTo>
                        <a:lnTo>
                          <a:pt x="0" y="0"/>
                        </a:lnTo>
                        <a:lnTo>
                          <a:pt x="2" y="0"/>
                        </a:lnTo>
                        <a:lnTo>
                          <a:pt x="2" y="0"/>
                        </a:lnTo>
                        <a:lnTo>
                          <a:pt x="2" y="0"/>
                        </a:lnTo>
                        <a:lnTo>
                          <a:pt x="2" y="2"/>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7" name="Freeform 1785">
                    <a:extLst>
                      <a:ext uri="{FF2B5EF4-FFF2-40B4-BE49-F238E27FC236}">
                        <a16:creationId xmlns:a16="http://schemas.microsoft.com/office/drawing/2014/main" id="{76BBFB04-ABC0-4A7C-969F-07009C36E55C}"/>
                      </a:ext>
                    </a:extLst>
                  </p:cNvPr>
                  <p:cNvSpPr>
                    <a:spLocks/>
                  </p:cNvSpPr>
                  <p:nvPr/>
                </p:nvSpPr>
                <p:spPr bwMode="auto">
                  <a:xfrm>
                    <a:off x="9453" y="1701"/>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0 w 2"/>
                      <a:gd name="T11" fmla="*/ 0 h 2"/>
                      <a:gd name="T12" fmla="*/ 2 w 2"/>
                      <a:gd name="T13" fmla="*/ 0 h 2"/>
                      <a:gd name="T14" fmla="*/ 2 w 2"/>
                      <a:gd name="T15" fmla="*/ 0 h 2"/>
                      <a:gd name="T16" fmla="*/ 2 w 2"/>
                      <a:gd name="T17" fmla="*/ 0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0"/>
                        </a:lnTo>
                        <a:lnTo>
                          <a:pt x="0" y="0"/>
                        </a:lnTo>
                        <a:lnTo>
                          <a:pt x="0" y="0"/>
                        </a:lnTo>
                        <a:lnTo>
                          <a:pt x="0" y="0"/>
                        </a:lnTo>
                        <a:lnTo>
                          <a:pt x="2" y="0"/>
                        </a:lnTo>
                        <a:lnTo>
                          <a:pt x="2" y="0"/>
                        </a:lnTo>
                        <a:lnTo>
                          <a:pt x="2" y="0"/>
                        </a:lnTo>
                        <a:lnTo>
                          <a:pt x="2" y="2"/>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8" name="Freeform 1786">
                    <a:extLst>
                      <a:ext uri="{FF2B5EF4-FFF2-40B4-BE49-F238E27FC236}">
                        <a16:creationId xmlns:a16="http://schemas.microsoft.com/office/drawing/2014/main" id="{F5CF8584-94D6-4D0D-B502-95C1D8F67A6C}"/>
                      </a:ext>
                    </a:extLst>
                  </p:cNvPr>
                  <p:cNvSpPr>
                    <a:spLocks/>
                  </p:cNvSpPr>
                  <p:nvPr/>
                </p:nvSpPr>
                <p:spPr bwMode="auto">
                  <a:xfrm>
                    <a:off x="9103" y="1921"/>
                    <a:ext cx="2" cy="2"/>
                  </a:xfrm>
                  <a:custGeom>
                    <a:avLst/>
                    <a:gdLst>
                      <a:gd name="T0" fmla="*/ 0 w 2"/>
                      <a:gd name="T1" fmla="*/ 0 h 2"/>
                      <a:gd name="T2" fmla="*/ 0 w 2"/>
                      <a:gd name="T3" fmla="*/ 0 h 2"/>
                      <a:gd name="T4" fmla="*/ 0 w 2"/>
                      <a:gd name="T5" fmla="*/ 0 h 2"/>
                      <a:gd name="T6" fmla="*/ 2 w 2"/>
                      <a:gd name="T7" fmla="*/ 0 h 2"/>
                      <a:gd name="T8" fmla="*/ 2 w 2"/>
                      <a:gd name="T9" fmla="*/ 0 h 2"/>
                      <a:gd name="T10" fmla="*/ 2 w 2"/>
                      <a:gd name="T11" fmla="*/ 0 h 2"/>
                      <a:gd name="T12" fmla="*/ 2 w 2"/>
                      <a:gd name="T13" fmla="*/ 2 h 2"/>
                      <a:gd name="T14" fmla="*/ 2 w 2"/>
                      <a:gd name="T15" fmla="*/ 2 h 2"/>
                      <a:gd name="T16" fmla="*/ 0 w 2"/>
                      <a:gd name="T17" fmla="*/ 2 h 2"/>
                      <a:gd name="T18" fmla="*/ 0 w 2"/>
                      <a:gd name="T19" fmla="*/ 2 h 2"/>
                      <a:gd name="T20" fmla="*/ 0 w 2"/>
                      <a:gd name="T21" fmla="*/ 2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0" y="0"/>
                        </a:lnTo>
                        <a:lnTo>
                          <a:pt x="2" y="0"/>
                        </a:lnTo>
                        <a:lnTo>
                          <a:pt x="2" y="0"/>
                        </a:lnTo>
                        <a:lnTo>
                          <a:pt x="2" y="0"/>
                        </a:lnTo>
                        <a:lnTo>
                          <a:pt x="2" y="2"/>
                        </a:lnTo>
                        <a:lnTo>
                          <a:pt x="2" y="2"/>
                        </a:lnTo>
                        <a:lnTo>
                          <a:pt x="0" y="2"/>
                        </a:lnTo>
                        <a:lnTo>
                          <a:pt x="0" y="2"/>
                        </a:lnTo>
                        <a:lnTo>
                          <a:pt x="0" y="2"/>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29" name="Freeform 1787">
                    <a:extLst>
                      <a:ext uri="{FF2B5EF4-FFF2-40B4-BE49-F238E27FC236}">
                        <a16:creationId xmlns:a16="http://schemas.microsoft.com/office/drawing/2014/main" id="{D812C9F8-069F-41C5-92D1-8FC68101E488}"/>
                      </a:ext>
                    </a:extLst>
                  </p:cNvPr>
                  <p:cNvSpPr>
                    <a:spLocks/>
                  </p:cNvSpPr>
                  <p:nvPr/>
                </p:nvSpPr>
                <p:spPr bwMode="auto">
                  <a:xfrm>
                    <a:off x="9103" y="1921"/>
                    <a:ext cx="2" cy="2"/>
                  </a:xfrm>
                  <a:custGeom>
                    <a:avLst/>
                    <a:gdLst>
                      <a:gd name="T0" fmla="*/ 0 w 2"/>
                      <a:gd name="T1" fmla="*/ 0 h 2"/>
                      <a:gd name="T2" fmla="*/ 0 w 2"/>
                      <a:gd name="T3" fmla="*/ 0 h 2"/>
                      <a:gd name="T4" fmla="*/ 0 w 2"/>
                      <a:gd name="T5" fmla="*/ 0 h 2"/>
                      <a:gd name="T6" fmla="*/ 2 w 2"/>
                      <a:gd name="T7" fmla="*/ 0 h 2"/>
                      <a:gd name="T8" fmla="*/ 2 w 2"/>
                      <a:gd name="T9" fmla="*/ 0 h 2"/>
                      <a:gd name="T10" fmla="*/ 2 w 2"/>
                      <a:gd name="T11" fmla="*/ 0 h 2"/>
                      <a:gd name="T12" fmla="*/ 2 w 2"/>
                      <a:gd name="T13" fmla="*/ 2 h 2"/>
                      <a:gd name="T14" fmla="*/ 2 w 2"/>
                      <a:gd name="T15" fmla="*/ 2 h 2"/>
                      <a:gd name="T16" fmla="*/ 0 w 2"/>
                      <a:gd name="T17" fmla="*/ 2 h 2"/>
                      <a:gd name="T18" fmla="*/ 0 w 2"/>
                      <a:gd name="T19" fmla="*/ 2 h 2"/>
                      <a:gd name="T20" fmla="*/ 0 w 2"/>
                      <a:gd name="T21" fmla="*/ 2 h 2"/>
                      <a:gd name="T22" fmla="*/ 0 w 2"/>
                      <a:gd name="T23" fmla="*/ 0 h 2"/>
                      <a:gd name="T24" fmla="*/ 0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0"/>
                        </a:moveTo>
                        <a:lnTo>
                          <a:pt x="0" y="0"/>
                        </a:lnTo>
                        <a:lnTo>
                          <a:pt x="0" y="0"/>
                        </a:lnTo>
                        <a:lnTo>
                          <a:pt x="2" y="0"/>
                        </a:lnTo>
                        <a:lnTo>
                          <a:pt x="2" y="0"/>
                        </a:lnTo>
                        <a:lnTo>
                          <a:pt x="2" y="0"/>
                        </a:lnTo>
                        <a:lnTo>
                          <a:pt x="2" y="2"/>
                        </a:lnTo>
                        <a:lnTo>
                          <a:pt x="2" y="2"/>
                        </a:lnTo>
                        <a:lnTo>
                          <a:pt x="0" y="2"/>
                        </a:lnTo>
                        <a:lnTo>
                          <a:pt x="0" y="2"/>
                        </a:lnTo>
                        <a:lnTo>
                          <a:pt x="0" y="2"/>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0" name="Freeform 1788">
                    <a:extLst>
                      <a:ext uri="{FF2B5EF4-FFF2-40B4-BE49-F238E27FC236}">
                        <a16:creationId xmlns:a16="http://schemas.microsoft.com/office/drawing/2014/main" id="{3AA49F42-F07F-4232-A2C6-C6B656BEDD6E}"/>
                      </a:ext>
                    </a:extLst>
                  </p:cNvPr>
                  <p:cNvSpPr>
                    <a:spLocks/>
                  </p:cNvSpPr>
                  <p:nvPr/>
                </p:nvSpPr>
                <p:spPr bwMode="auto">
                  <a:xfrm>
                    <a:off x="9088" y="1496"/>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0 w 2"/>
                      <a:gd name="T11" fmla="*/ 0 h 2"/>
                      <a:gd name="T12" fmla="*/ 2 w 2"/>
                      <a:gd name="T13" fmla="*/ 0 h 2"/>
                      <a:gd name="T14" fmla="*/ 2 w 2"/>
                      <a:gd name="T15" fmla="*/ 0 h 2"/>
                      <a:gd name="T16" fmla="*/ 2 w 2"/>
                      <a:gd name="T17" fmla="*/ 0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0"/>
                        </a:lnTo>
                        <a:lnTo>
                          <a:pt x="0" y="0"/>
                        </a:lnTo>
                        <a:lnTo>
                          <a:pt x="0" y="0"/>
                        </a:lnTo>
                        <a:lnTo>
                          <a:pt x="0" y="0"/>
                        </a:lnTo>
                        <a:lnTo>
                          <a:pt x="2" y="0"/>
                        </a:lnTo>
                        <a:lnTo>
                          <a:pt x="2" y="0"/>
                        </a:lnTo>
                        <a:lnTo>
                          <a:pt x="2" y="0"/>
                        </a:lnTo>
                        <a:lnTo>
                          <a:pt x="2" y="2"/>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1" name="Freeform 1789">
                    <a:extLst>
                      <a:ext uri="{FF2B5EF4-FFF2-40B4-BE49-F238E27FC236}">
                        <a16:creationId xmlns:a16="http://schemas.microsoft.com/office/drawing/2014/main" id="{16F511F0-88D7-4BB2-8B2D-874692BA81B6}"/>
                      </a:ext>
                    </a:extLst>
                  </p:cNvPr>
                  <p:cNvSpPr>
                    <a:spLocks/>
                  </p:cNvSpPr>
                  <p:nvPr/>
                </p:nvSpPr>
                <p:spPr bwMode="auto">
                  <a:xfrm>
                    <a:off x="9088" y="1496"/>
                    <a:ext cx="2" cy="2"/>
                  </a:xfrm>
                  <a:custGeom>
                    <a:avLst/>
                    <a:gdLst>
                      <a:gd name="T0" fmla="*/ 0 w 2"/>
                      <a:gd name="T1" fmla="*/ 2 h 2"/>
                      <a:gd name="T2" fmla="*/ 0 w 2"/>
                      <a:gd name="T3" fmla="*/ 2 h 2"/>
                      <a:gd name="T4" fmla="*/ 0 w 2"/>
                      <a:gd name="T5" fmla="*/ 0 h 2"/>
                      <a:gd name="T6" fmla="*/ 0 w 2"/>
                      <a:gd name="T7" fmla="*/ 0 h 2"/>
                      <a:gd name="T8" fmla="*/ 0 w 2"/>
                      <a:gd name="T9" fmla="*/ 0 h 2"/>
                      <a:gd name="T10" fmla="*/ 0 w 2"/>
                      <a:gd name="T11" fmla="*/ 0 h 2"/>
                      <a:gd name="T12" fmla="*/ 2 w 2"/>
                      <a:gd name="T13" fmla="*/ 0 h 2"/>
                      <a:gd name="T14" fmla="*/ 2 w 2"/>
                      <a:gd name="T15" fmla="*/ 0 h 2"/>
                      <a:gd name="T16" fmla="*/ 2 w 2"/>
                      <a:gd name="T17" fmla="*/ 0 h 2"/>
                      <a:gd name="T18" fmla="*/ 2 w 2"/>
                      <a:gd name="T19" fmla="*/ 2 h 2"/>
                      <a:gd name="T20" fmla="*/ 2 w 2"/>
                      <a:gd name="T21" fmla="*/ 2 h 2"/>
                      <a:gd name="T22" fmla="*/ 0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0"/>
                        </a:lnTo>
                        <a:lnTo>
                          <a:pt x="0" y="0"/>
                        </a:lnTo>
                        <a:lnTo>
                          <a:pt x="0" y="0"/>
                        </a:lnTo>
                        <a:lnTo>
                          <a:pt x="0" y="0"/>
                        </a:lnTo>
                        <a:lnTo>
                          <a:pt x="2" y="0"/>
                        </a:lnTo>
                        <a:lnTo>
                          <a:pt x="2" y="0"/>
                        </a:lnTo>
                        <a:lnTo>
                          <a:pt x="2" y="0"/>
                        </a:lnTo>
                        <a:lnTo>
                          <a:pt x="2" y="2"/>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2" name="Freeform 1790">
                    <a:extLst>
                      <a:ext uri="{FF2B5EF4-FFF2-40B4-BE49-F238E27FC236}">
                        <a16:creationId xmlns:a16="http://schemas.microsoft.com/office/drawing/2014/main" id="{1FA12EBA-C5FB-4760-A59F-64ABE937F795}"/>
                      </a:ext>
                    </a:extLst>
                  </p:cNvPr>
                  <p:cNvSpPr>
                    <a:spLocks/>
                  </p:cNvSpPr>
                  <p:nvPr/>
                </p:nvSpPr>
                <p:spPr bwMode="auto">
                  <a:xfrm>
                    <a:off x="9258" y="1486"/>
                    <a:ext cx="2" cy="2"/>
                  </a:xfrm>
                  <a:custGeom>
                    <a:avLst/>
                    <a:gdLst>
                      <a:gd name="T0" fmla="*/ 0 w 2"/>
                      <a:gd name="T1" fmla="*/ 0 h 2"/>
                      <a:gd name="T2" fmla="*/ 0 w 2"/>
                      <a:gd name="T3" fmla="*/ 2 h 2"/>
                      <a:gd name="T4" fmla="*/ 2 w 2"/>
                      <a:gd name="T5" fmla="*/ 2 h 2"/>
                      <a:gd name="T6" fmla="*/ 2 w 2"/>
                      <a:gd name="T7" fmla="*/ 2 h 2"/>
                      <a:gd name="T8" fmla="*/ 2 w 2"/>
                      <a:gd name="T9" fmla="*/ 2 h 2"/>
                      <a:gd name="T10" fmla="*/ 2 w 2"/>
                      <a:gd name="T11" fmla="*/ 2 h 2"/>
                      <a:gd name="T12" fmla="*/ 2 w 2"/>
                      <a:gd name="T13" fmla="*/ 2 h 2"/>
                      <a:gd name="T14" fmla="*/ 2 w 2"/>
                      <a:gd name="T15" fmla="*/ 2 h 2"/>
                      <a:gd name="T16" fmla="*/ 2 w 2"/>
                      <a:gd name="T17" fmla="*/ 2 h 2"/>
                      <a:gd name="T18" fmla="*/ 0 w 2"/>
                      <a:gd name="T19" fmla="*/ 2 h 2"/>
                      <a:gd name="T20" fmla="*/ 0 w 2"/>
                      <a:gd name="T21" fmla="*/ 2 h 2"/>
                      <a:gd name="T22" fmla="*/ 0 w 2"/>
                      <a:gd name="T23" fmla="*/ 2 h 2"/>
                      <a:gd name="T24" fmla="*/ 0 w 2"/>
                      <a:gd name="T25" fmla="*/ 2 h 2"/>
                      <a:gd name="T26" fmla="*/ 0 w 2"/>
                      <a:gd name="T27" fmla="*/ 0 h 2"/>
                      <a:gd name="T28" fmla="*/ 0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0" y="0"/>
                        </a:moveTo>
                        <a:lnTo>
                          <a:pt x="0" y="2"/>
                        </a:lnTo>
                        <a:lnTo>
                          <a:pt x="2" y="2"/>
                        </a:lnTo>
                        <a:lnTo>
                          <a:pt x="2" y="2"/>
                        </a:lnTo>
                        <a:lnTo>
                          <a:pt x="2" y="2"/>
                        </a:lnTo>
                        <a:lnTo>
                          <a:pt x="2" y="2"/>
                        </a:lnTo>
                        <a:lnTo>
                          <a:pt x="2" y="2"/>
                        </a:lnTo>
                        <a:lnTo>
                          <a:pt x="2" y="2"/>
                        </a:lnTo>
                        <a:lnTo>
                          <a:pt x="2" y="2"/>
                        </a:lnTo>
                        <a:lnTo>
                          <a:pt x="0" y="2"/>
                        </a:lnTo>
                        <a:lnTo>
                          <a:pt x="0" y="2"/>
                        </a:lnTo>
                        <a:lnTo>
                          <a:pt x="0" y="2"/>
                        </a:lnTo>
                        <a:lnTo>
                          <a:pt x="0" y="2"/>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3" name="Freeform 1791">
                    <a:extLst>
                      <a:ext uri="{FF2B5EF4-FFF2-40B4-BE49-F238E27FC236}">
                        <a16:creationId xmlns:a16="http://schemas.microsoft.com/office/drawing/2014/main" id="{9FDBE7A6-7E5F-4C8F-9A6E-E6AC1B8BBAF8}"/>
                      </a:ext>
                    </a:extLst>
                  </p:cNvPr>
                  <p:cNvSpPr>
                    <a:spLocks/>
                  </p:cNvSpPr>
                  <p:nvPr/>
                </p:nvSpPr>
                <p:spPr bwMode="auto">
                  <a:xfrm>
                    <a:off x="9258" y="1486"/>
                    <a:ext cx="2" cy="2"/>
                  </a:xfrm>
                  <a:custGeom>
                    <a:avLst/>
                    <a:gdLst>
                      <a:gd name="T0" fmla="*/ 0 w 2"/>
                      <a:gd name="T1" fmla="*/ 0 h 2"/>
                      <a:gd name="T2" fmla="*/ 0 w 2"/>
                      <a:gd name="T3" fmla="*/ 2 h 2"/>
                      <a:gd name="T4" fmla="*/ 2 w 2"/>
                      <a:gd name="T5" fmla="*/ 2 h 2"/>
                      <a:gd name="T6" fmla="*/ 2 w 2"/>
                      <a:gd name="T7" fmla="*/ 2 h 2"/>
                      <a:gd name="T8" fmla="*/ 2 w 2"/>
                      <a:gd name="T9" fmla="*/ 2 h 2"/>
                      <a:gd name="T10" fmla="*/ 2 w 2"/>
                      <a:gd name="T11" fmla="*/ 2 h 2"/>
                      <a:gd name="T12" fmla="*/ 2 w 2"/>
                      <a:gd name="T13" fmla="*/ 2 h 2"/>
                      <a:gd name="T14" fmla="*/ 2 w 2"/>
                      <a:gd name="T15" fmla="*/ 2 h 2"/>
                      <a:gd name="T16" fmla="*/ 2 w 2"/>
                      <a:gd name="T17" fmla="*/ 2 h 2"/>
                      <a:gd name="T18" fmla="*/ 0 w 2"/>
                      <a:gd name="T19" fmla="*/ 2 h 2"/>
                      <a:gd name="T20" fmla="*/ 0 w 2"/>
                      <a:gd name="T21" fmla="*/ 2 h 2"/>
                      <a:gd name="T22" fmla="*/ 0 w 2"/>
                      <a:gd name="T23" fmla="*/ 2 h 2"/>
                      <a:gd name="T24" fmla="*/ 0 w 2"/>
                      <a:gd name="T25" fmla="*/ 2 h 2"/>
                      <a:gd name="T26" fmla="*/ 0 w 2"/>
                      <a:gd name="T27" fmla="*/ 0 h 2"/>
                      <a:gd name="T28" fmla="*/ 0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0" y="0"/>
                        </a:moveTo>
                        <a:lnTo>
                          <a:pt x="0" y="2"/>
                        </a:lnTo>
                        <a:lnTo>
                          <a:pt x="2" y="2"/>
                        </a:lnTo>
                        <a:lnTo>
                          <a:pt x="2" y="2"/>
                        </a:lnTo>
                        <a:lnTo>
                          <a:pt x="2" y="2"/>
                        </a:lnTo>
                        <a:lnTo>
                          <a:pt x="2" y="2"/>
                        </a:lnTo>
                        <a:lnTo>
                          <a:pt x="2" y="2"/>
                        </a:lnTo>
                        <a:lnTo>
                          <a:pt x="2" y="2"/>
                        </a:lnTo>
                        <a:lnTo>
                          <a:pt x="2" y="2"/>
                        </a:lnTo>
                        <a:lnTo>
                          <a:pt x="0" y="2"/>
                        </a:lnTo>
                        <a:lnTo>
                          <a:pt x="0" y="2"/>
                        </a:lnTo>
                        <a:lnTo>
                          <a:pt x="0" y="2"/>
                        </a:lnTo>
                        <a:lnTo>
                          <a:pt x="0" y="2"/>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4" name="Freeform 1792">
                    <a:extLst>
                      <a:ext uri="{FF2B5EF4-FFF2-40B4-BE49-F238E27FC236}">
                        <a16:creationId xmlns:a16="http://schemas.microsoft.com/office/drawing/2014/main" id="{AE12BEDB-E900-4F79-BDC4-259D38D356F9}"/>
                      </a:ext>
                    </a:extLst>
                  </p:cNvPr>
                  <p:cNvSpPr>
                    <a:spLocks/>
                  </p:cNvSpPr>
                  <p:nvPr/>
                </p:nvSpPr>
                <p:spPr bwMode="auto">
                  <a:xfrm>
                    <a:off x="9434" y="1659"/>
                    <a:ext cx="2" cy="3"/>
                  </a:xfrm>
                  <a:custGeom>
                    <a:avLst/>
                    <a:gdLst>
                      <a:gd name="T0" fmla="*/ 2 w 2"/>
                      <a:gd name="T1" fmla="*/ 1 h 3"/>
                      <a:gd name="T2" fmla="*/ 2 w 2"/>
                      <a:gd name="T3" fmla="*/ 3 h 3"/>
                      <a:gd name="T4" fmla="*/ 0 w 2"/>
                      <a:gd name="T5" fmla="*/ 3 h 3"/>
                      <a:gd name="T6" fmla="*/ 0 w 2"/>
                      <a:gd name="T7" fmla="*/ 1 h 3"/>
                      <a:gd name="T8" fmla="*/ 0 w 2"/>
                      <a:gd name="T9" fmla="*/ 1 h 3"/>
                      <a:gd name="T10" fmla="*/ 0 w 2"/>
                      <a:gd name="T11" fmla="*/ 1 h 3"/>
                      <a:gd name="T12" fmla="*/ 0 w 2"/>
                      <a:gd name="T13" fmla="*/ 0 h 3"/>
                      <a:gd name="T14" fmla="*/ 0 w 2"/>
                      <a:gd name="T15" fmla="*/ 0 h 3"/>
                      <a:gd name="T16" fmla="*/ 0 w 2"/>
                      <a:gd name="T17" fmla="*/ 0 h 3"/>
                      <a:gd name="T18" fmla="*/ 2 w 2"/>
                      <a:gd name="T19" fmla="*/ 0 h 3"/>
                      <a:gd name="T20" fmla="*/ 2 w 2"/>
                      <a:gd name="T21" fmla="*/ 0 h 3"/>
                      <a:gd name="T22" fmla="*/ 2 w 2"/>
                      <a:gd name="T23" fmla="*/ 0 h 3"/>
                      <a:gd name="T24" fmla="*/ 2 w 2"/>
                      <a:gd name="T25" fmla="*/ 1 h 3"/>
                      <a:gd name="T26" fmla="*/ 2 w 2"/>
                      <a:gd name="T27" fmla="*/ 1 h 3"/>
                      <a:gd name="T28" fmla="*/ 2 w 2"/>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2" y="1"/>
                        </a:moveTo>
                        <a:lnTo>
                          <a:pt x="2" y="3"/>
                        </a:lnTo>
                        <a:lnTo>
                          <a:pt x="0" y="3"/>
                        </a:lnTo>
                        <a:lnTo>
                          <a:pt x="0" y="1"/>
                        </a:lnTo>
                        <a:lnTo>
                          <a:pt x="0" y="1"/>
                        </a:lnTo>
                        <a:lnTo>
                          <a:pt x="0" y="1"/>
                        </a:lnTo>
                        <a:lnTo>
                          <a:pt x="0" y="0"/>
                        </a:lnTo>
                        <a:lnTo>
                          <a:pt x="0" y="0"/>
                        </a:lnTo>
                        <a:lnTo>
                          <a:pt x="0" y="0"/>
                        </a:lnTo>
                        <a:lnTo>
                          <a:pt x="2" y="0"/>
                        </a:lnTo>
                        <a:lnTo>
                          <a:pt x="2" y="0"/>
                        </a:lnTo>
                        <a:lnTo>
                          <a:pt x="2" y="0"/>
                        </a:lnTo>
                        <a:lnTo>
                          <a:pt x="2" y="1"/>
                        </a:lnTo>
                        <a:lnTo>
                          <a:pt x="2" y="1"/>
                        </a:lnTo>
                        <a:lnTo>
                          <a:pt x="2"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5" name="Freeform 1793">
                    <a:extLst>
                      <a:ext uri="{FF2B5EF4-FFF2-40B4-BE49-F238E27FC236}">
                        <a16:creationId xmlns:a16="http://schemas.microsoft.com/office/drawing/2014/main" id="{CB020791-9FC3-4C9C-B49D-37724BC96706}"/>
                      </a:ext>
                    </a:extLst>
                  </p:cNvPr>
                  <p:cNvSpPr>
                    <a:spLocks/>
                  </p:cNvSpPr>
                  <p:nvPr/>
                </p:nvSpPr>
                <p:spPr bwMode="auto">
                  <a:xfrm>
                    <a:off x="9434" y="1659"/>
                    <a:ext cx="2" cy="3"/>
                  </a:xfrm>
                  <a:custGeom>
                    <a:avLst/>
                    <a:gdLst>
                      <a:gd name="T0" fmla="*/ 2 w 2"/>
                      <a:gd name="T1" fmla="*/ 1 h 3"/>
                      <a:gd name="T2" fmla="*/ 2 w 2"/>
                      <a:gd name="T3" fmla="*/ 3 h 3"/>
                      <a:gd name="T4" fmla="*/ 0 w 2"/>
                      <a:gd name="T5" fmla="*/ 3 h 3"/>
                      <a:gd name="T6" fmla="*/ 0 w 2"/>
                      <a:gd name="T7" fmla="*/ 1 h 3"/>
                      <a:gd name="T8" fmla="*/ 0 w 2"/>
                      <a:gd name="T9" fmla="*/ 1 h 3"/>
                      <a:gd name="T10" fmla="*/ 0 w 2"/>
                      <a:gd name="T11" fmla="*/ 1 h 3"/>
                      <a:gd name="T12" fmla="*/ 0 w 2"/>
                      <a:gd name="T13" fmla="*/ 0 h 3"/>
                      <a:gd name="T14" fmla="*/ 0 w 2"/>
                      <a:gd name="T15" fmla="*/ 0 h 3"/>
                      <a:gd name="T16" fmla="*/ 0 w 2"/>
                      <a:gd name="T17" fmla="*/ 0 h 3"/>
                      <a:gd name="T18" fmla="*/ 2 w 2"/>
                      <a:gd name="T19" fmla="*/ 0 h 3"/>
                      <a:gd name="T20" fmla="*/ 2 w 2"/>
                      <a:gd name="T21" fmla="*/ 0 h 3"/>
                      <a:gd name="T22" fmla="*/ 2 w 2"/>
                      <a:gd name="T23" fmla="*/ 0 h 3"/>
                      <a:gd name="T24" fmla="*/ 2 w 2"/>
                      <a:gd name="T25" fmla="*/ 1 h 3"/>
                      <a:gd name="T26" fmla="*/ 2 w 2"/>
                      <a:gd name="T27" fmla="*/ 1 h 3"/>
                      <a:gd name="T28" fmla="*/ 2 w 2"/>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2" y="1"/>
                        </a:moveTo>
                        <a:lnTo>
                          <a:pt x="2" y="3"/>
                        </a:lnTo>
                        <a:lnTo>
                          <a:pt x="0" y="3"/>
                        </a:lnTo>
                        <a:lnTo>
                          <a:pt x="0" y="1"/>
                        </a:lnTo>
                        <a:lnTo>
                          <a:pt x="0" y="1"/>
                        </a:lnTo>
                        <a:lnTo>
                          <a:pt x="0" y="1"/>
                        </a:lnTo>
                        <a:lnTo>
                          <a:pt x="0" y="0"/>
                        </a:lnTo>
                        <a:lnTo>
                          <a:pt x="0" y="0"/>
                        </a:lnTo>
                        <a:lnTo>
                          <a:pt x="0" y="0"/>
                        </a:lnTo>
                        <a:lnTo>
                          <a:pt x="2" y="0"/>
                        </a:lnTo>
                        <a:lnTo>
                          <a:pt x="2" y="0"/>
                        </a:lnTo>
                        <a:lnTo>
                          <a:pt x="2" y="0"/>
                        </a:lnTo>
                        <a:lnTo>
                          <a:pt x="2" y="1"/>
                        </a:lnTo>
                        <a:lnTo>
                          <a:pt x="2" y="1"/>
                        </a:lnTo>
                        <a:lnTo>
                          <a:pt x="2"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6" name="Freeform 1794">
                    <a:extLst>
                      <a:ext uri="{FF2B5EF4-FFF2-40B4-BE49-F238E27FC236}">
                        <a16:creationId xmlns:a16="http://schemas.microsoft.com/office/drawing/2014/main" id="{9CC9A94F-DFB6-4AE2-A20F-1E1952935743}"/>
                      </a:ext>
                    </a:extLst>
                  </p:cNvPr>
                  <p:cNvSpPr>
                    <a:spLocks/>
                  </p:cNvSpPr>
                  <p:nvPr/>
                </p:nvSpPr>
                <p:spPr bwMode="auto">
                  <a:xfrm>
                    <a:off x="9317" y="1737"/>
                    <a:ext cx="2" cy="4"/>
                  </a:xfrm>
                  <a:custGeom>
                    <a:avLst/>
                    <a:gdLst>
                      <a:gd name="T0" fmla="*/ 2 w 2"/>
                      <a:gd name="T1" fmla="*/ 2 h 4"/>
                      <a:gd name="T2" fmla="*/ 2 w 2"/>
                      <a:gd name="T3" fmla="*/ 2 h 4"/>
                      <a:gd name="T4" fmla="*/ 2 w 2"/>
                      <a:gd name="T5" fmla="*/ 4 h 4"/>
                      <a:gd name="T6" fmla="*/ 2 w 2"/>
                      <a:gd name="T7" fmla="*/ 4 h 4"/>
                      <a:gd name="T8" fmla="*/ 2 w 2"/>
                      <a:gd name="T9" fmla="*/ 4 h 4"/>
                      <a:gd name="T10" fmla="*/ 2 w 2"/>
                      <a:gd name="T11" fmla="*/ 4 h 4"/>
                      <a:gd name="T12" fmla="*/ 2 w 2"/>
                      <a:gd name="T13" fmla="*/ 4 h 4"/>
                      <a:gd name="T14" fmla="*/ 2 w 2"/>
                      <a:gd name="T15" fmla="*/ 2 h 4"/>
                      <a:gd name="T16" fmla="*/ 0 w 2"/>
                      <a:gd name="T17" fmla="*/ 2 h 4"/>
                      <a:gd name="T18" fmla="*/ 0 w 2"/>
                      <a:gd name="T19" fmla="*/ 2 h 4"/>
                      <a:gd name="T20" fmla="*/ 0 w 2"/>
                      <a:gd name="T21" fmla="*/ 0 h 4"/>
                      <a:gd name="T22" fmla="*/ 2 w 2"/>
                      <a:gd name="T23" fmla="*/ 0 h 4"/>
                      <a:gd name="T24" fmla="*/ 2 w 2"/>
                      <a:gd name="T25" fmla="*/ 0 h 4"/>
                      <a:gd name="T26" fmla="*/ 2 w 2"/>
                      <a:gd name="T27" fmla="*/ 2 h 4"/>
                      <a:gd name="T28" fmla="*/ 2 w 2"/>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2"/>
                        </a:moveTo>
                        <a:lnTo>
                          <a:pt x="2" y="2"/>
                        </a:lnTo>
                        <a:lnTo>
                          <a:pt x="2" y="4"/>
                        </a:lnTo>
                        <a:lnTo>
                          <a:pt x="2" y="4"/>
                        </a:lnTo>
                        <a:lnTo>
                          <a:pt x="2" y="4"/>
                        </a:lnTo>
                        <a:lnTo>
                          <a:pt x="2" y="4"/>
                        </a:lnTo>
                        <a:lnTo>
                          <a:pt x="2" y="4"/>
                        </a:lnTo>
                        <a:lnTo>
                          <a:pt x="2" y="2"/>
                        </a:lnTo>
                        <a:lnTo>
                          <a:pt x="0" y="2"/>
                        </a:lnTo>
                        <a:lnTo>
                          <a:pt x="0" y="2"/>
                        </a:lnTo>
                        <a:lnTo>
                          <a:pt x="0"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7" name="Freeform 1795">
                    <a:extLst>
                      <a:ext uri="{FF2B5EF4-FFF2-40B4-BE49-F238E27FC236}">
                        <a16:creationId xmlns:a16="http://schemas.microsoft.com/office/drawing/2014/main" id="{8CFE6F14-EBBB-4AF6-ADA1-B44204E9E6C7}"/>
                      </a:ext>
                    </a:extLst>
                  </p:cNvPr>
                  <p:cNvSpPr>
                    <a:spLocks/>
                  </p:cNvSpPr>
                  <p:nvPr/>
                </p:nvSpPr>
                <p:spPr bwMode="auto">
                  <a:xfrm>
                    <a:off x="9317" y="1737"/>
                    <a:ext cx="2" cy="4"/>
                  </a:xfrm>
                  <a:custGeom>
                    <a:avLst/>
                    <a:gdLst>
                      <a:gd name="T0" fmla="*/ 2 w 2"/>
                      <a:gd name="T1" fmla="*/ 2 h 4"/>
                      <a:gd name="T2" fmla="*/ 2 w 2"/>
                      <a:gd name="T3" fmla="*/ 2 h 4"/>
                      <a:gd name="T4" fmla="*/ 2 w 2"/>
                      <a:gd name="T5" fmla="*/ 4 h 4"/>
                      <a:gd name="T6" fmla="*/ 2 w 2"/>
                      <a:gd name="T7" fmla="*/ 4 h 4"/>
                      <a:gd name="T8" fmla="*/ 2 w 2"/>
                      <a:gd name="T9" fmla="*/ 4 h 4"/>
                      <a:gd name="T10" fmla="*/ 2 w 2"/>
                      <a:gd name="T11" fmla="*/ 4 h 4"/>
                      <a:gd name="T12" fmla="*/ 2 w 2"/>
                      <a:gd name="T13" fmla="*/ 4 h 4"/>
                      <a:gd name="T14" fmla="*/ 2 w 2"/>
                      <a:gd name="T15" fmla="*/ 2 h 4"/>
                      <a:gd name="T16" fmla="*/ 0 w 2"/>
                      <a:gd name="T17" fmla="*/ 2 h 4"/>
                      <a:gd name="T18" fmla="*/ 0 w 2"/>
                      <a:gd name="T19" fmla="*/ 2 h 4"/>
                      <a:gd name="T20" fmla="*/ 0 w 2"/>
                      <a:gd name="T21" fmla="*/ 0 h 4"/>
                      <a:gd name="T22" fmla="*/ 2 w 2"/>
                      <a:gd name="T23" fmla="*/ 0 h 4"/>
                      <a:gd name="T24" fmla="*/ 2 w 2"/>
                      <a:gd name="T25" fmla="*/ 0 h 4"/>
                      <a:gd name="T26" fmla="*/ 2 w 2"/>
                      <a:gd name="T27" fmla="*/ 2 h 4"/>
                      <a:gd name="T28" fmla="*/ 2 w 2"/>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2" y="2"/>
                        </a:moveTo>
                        <a:lnTo>
                          <a:pt x="2" y="2"/>
                        </a:lnTo>
                        <a:lnTo>
                          <a:pt x="2" y="4"/>
                        </a:lnTo>
                        <a:lnTo>
                          <a:pt x="2" y="4"/>
                        </a:lnTo>
                        <a:lnTo>
                          <a:pt x="2" y="4"/>
                        </a:lnTo>
                        <a:lnTo>
                          <a:pt x="2" y="4"/>
                        </a:lnTo>
                        <a:lnTo>
                          <a:pt x="2" y="4"/>
                        </a:lnTo>
                        <a:lnTo>
                          <a:pt x="2" y="2"/>
                        </a:lnTo>
                        <a:lnTo>
                          <a:pt x="0" y="2"/>
                        </a:lnTo>
                        <a:lnTo>
                          <a:pt x="0" y="2"/>
                        </a:lnTo>
                        <a:lnTo>
                          <a:pt x="0"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8" name="Freeform 1796">
                    <a:extLst>
                      <a:ext uri="{FF2B5EF4-FFF2-40B4-BE49-F238E27FC236}">
                        <a16:creationId xmlns:a16="http://schemas.microsoft.com/office/drawing/2014/main" id="{1EBA082B-B878-4140-9E38-3D175BA39431}"/>
                      </a:ext>
                    </a:extLst>
                  </p:cNvPr>
                  <p:cNvSpPr>
                    <a:spLocks/>
                  </p:cNvSpPr>
                  <p:nvPr/>
                </p:nvSpPr>
                <p:spPr bwMode="auto">
                  <a:xfrm>
                    <a:off x="9505" y="1643"/>
                    <a:ext cx="4" cy="2"/>
                  </a:xfrm>
                  <a:custGeom>
                    <a:avLst/>
                    <a:gdLst>
                      <a:gd name="T0" fmla="*/ 4 w 4"/>
                      <a:gd name="T1" fmla="*/ 0 h 2"/>
                      <a:gd name="T2" fmla="*/ 4 w 4"/>
                      <a:gd name="T3" fmla="*/ 0 h 2"/>
                      <a:gd name="T4" fmla="*/ 4 w 4"/>
                      <a:gd name="T5" fmla="*/ 0 h 2"/>
                      <a:gd name="T6" fmla="*/ 4 w 4"/>
                      <a:gd name="T7" fmla="*/ 2 h 2"/>
                      <a:gd name="T8" fmla="*/ 4 w 4"/>
                      <a:gd name="T9" fmla="*/ 2 h 2"/>
                      <a:gd name="T10" fmla="*/ 2 w 4"/>
                      <a:gd name="T11" fmla="*/ 2 h 2"/>
                      <a:gd name="T12" fmla="*/ 2 w 4"/>
                      <a:gd name="T13" fmla="*/ 2 h 2"/>
                      <a:gd name="T14" fmla="*/ 2 w 4"/>
                      <a:gd name="T15" fmla="*/ 2 h 2"/>
                      <a:gd name="T16" fmla="*/ 0 w 4"/>
                      <a:gd name="T17" fmla="*/ 2 h 2"/>
                      <a:gd name="T18" fmla="*/ 0 w 4"/>
                      <a:gd name="T19" fmla="*/ 0 h 2"/>
                      <a:gd name="T20" fmla="*/ 0 w 4"/>
                      <a:gd name="T21" fmla="*/ 0 h 2"/>
                      <a:gd name="T22" fmla="*/ 2 w 4"/>
                      <a:gd name="T23" fmla="*/ 0 h 2"/>
                      <a:gd name="T24" fmla="*/ 2 w 4"/>
                      <a:gd name="T25" fmla="*/ 0 h 2"/>
                      <a:gd name="T26" fmla="*/ 2 w 4"/>
                      <a:gd name="T27" fmla="*/ 0 h 2"/>
                      <a:gd name="T28" fmla="*/ 4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4" y="0"/>
                        </a:moveTo>
                        <a:lnTo>
                          <a:pt x="4" y="0"/>
                        </a:lnTo>
                        <a:lnTo>
                          <a:pt x="4" y="0"/>
                        </a:lnTo>
                        <a:lnTo>
                          <a:pt x="4" y="2"/>
                        </a:lnTo>
                        <a:lnTo>
                          <a:pt x="4" y="2"/>
                        </a:lnTo>
                        <a:lnTo>
                          <a:pt x="2" y="2"/>
                        </a:lnTo>
                        <a:lnTo>
                          <a:pt x="2" y="2"/>
                        </a:lnTo>
                        <a:lnTo>
                          <a:pt x="2" y="2"/>
                        </a:lnTo>
                        <a:lnTo>
                          <a:pt x="0" y="2"/>
                        </a:lnTo>
                        <a:lnTo>
                          <a:pt x="0" y="0"/>
                        </a:lnTo>
                        <a:lnTo>
                          <a:pt x="0" y="0"/>
                        </a:lnTo>
                        <a:lnTo>
                          <a:pt x="2" y="0"/>
                        </a:lnTo>
                        <a:lnTo>
                          <a:pt x="2" y="0"/>
                        </a:lnTo>
                        <a:lnTo>
                          <a:pt x="2"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39" name="Freeform 1797">
                    <a:extLst>
                      <a:ext uri="{FF2B5EF4-FFF2-40B4-BE49-F238E27FC236}">
                        <a16:creationId xmlns:a16="http://schemas.microsoft.com/office/drawing/2014/main" id="{23BB35D6-A959-4365-96C9-642D8F2EDF7A}"/>
                      </a:ext>
                    </a:extLst>
                  </p:cNvPr>
                  <p:cNvSpPr>
                    <a:spLocks/>
                  </p:cNvSpPr>
                  <p:nvPr/>
                </p:nvSpPr>
                <p:spPr bwMode="auto">
                  <a:xfrm>
                    <a:off x="9505" y="1643"/>
                    <a:ext cx="4" cy="2"/>
                  </a:xfrm>
                  <a:custGeom>
                    <a:avLst/>
                    <a:gdLst>
                      <a:gd name="T0" fmla="*/ 4 w 4"/>
                      <a:gd name="T1" fmla="*/ 0 h 2"/>
                      <a:gd name="T2" fmla="*/ 4 w 4"/>
                      <a:gd name="T3" fmla="*/ 0 h 2"/>
                      <a:gd name="T4" fmla="*/ 4 w 4"/>
                      <a:gd name="T5" fmla="*/ 0 h 2"/>
                      <a:gd name="T6" fmla="*/ 4 w 4"/>
                      <a:gd name="T7" fmla="*/ 2 h 2"/>
                      <a:gd name="T8" fmla="*/ 4 w 4"/>
                      <a:gd name="T9" fmla="*/ 2 h 2"/>
                      <a:gd name="T10" fmla="*/ 2 w 4"/>
                      <a:gd name="T11" fmla="*/ 2 h 2"/>
                      <a:gd name="T12" fmla="*/ 2 w 4"/>
                      <a:gd name="T13" fmla="*/ 2 h 2"/>
                      <a:gd name="T14" fmla="*/ 2 w 4"/>
                      <a:gd name="T15" fmla="*/ 2 h 2"/>
                      <a:gd name="T16" fmla="*/ 0 w 4"/>
                      <a:gd name="T17" fmla="*/ 2 h 2"/>
                      <a:gd name="T18" fmla="*/ 0 w 4"/>
                      <a:gd name="T19" fmla="*/ 0 h 2"/>
                      <a:gd name="T20" fmla="*/ 0 w 4"/>
                      <a:gd name="T21" fmla="*/ 0 h 2"/>
                      <a:gd name="T22" fmla="*/ 2 w 4"/>
                      <a:gd name="T23" fmla="*/ 0 h 2"/>
                      <a:gd name="T24" fmla="*/ 2 w 4"/>
                      <a:gd name="T25" fmla="*/ 0 h 2"/>
                      <a:gd name="T26" fmla="*/ 2 w 4"/>
                      <a:gd name="T27" fmla="*/ 0 h 2"/>
                      <a:gd name="T28" fmla="*/ 4 w 4"/>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2">
                        <a:moveTo>
                          <a:pt x="4" y="0"/>
                        </a:moveTo>
                        <a:lnTo>
                          <a:pt x="4" y="0"/>
                        </a:lnTo>
                        <a:lnTo>
                          <a:pt x="4" y="0"/>
                        </a:lnTo>
                        <a:lnTo>
                          <a:pt x="4" y="2"/>
                        </a:lnTo>
                        <a:lnTo>
                          <a:pt x="4" y="2"/>
                        </a:lnTo>
                        <a:lnTo>
                          <a:pt x="2" y="2"/>
                        </a:lnTo>
                        <a:lnTo>
                          <a:pt x="2" y="2"/>
                        </a:lnTo>
                        <a:lnTo>
                          <a:pt x="2" y="2"/>
                        </a:lnTo>
                        <a:lnTo>
                          <a:pt x="0" y="2"/>
                        </a:lnTo>
                        <a:lnTo>
                          <a:pt x="0" y="0"/>
                        </a:lnTo>
                        <a:lnTo>
                          <a:pt x="0" y="0"/>
                        </a:lnTo>
                        <a:lnTo>
                          <a:pt x="2" y="0"/>
                        </a:lnTo>
                        <a:lnTo>
                          <a:pt x="2" y="0"/>
                        </a:lnTo>
                        <a:lnTo>
                          <a:pt x="2"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0" name="Freeform 1798">
                    <a:extLst>
                      <a:ext uri="{FF2B5EF4-FFF2-40B4-BE49-F238E27FC236}">
                        <a16:creationId xmlns:a16="http://schemas.microsoft.com/office/drawing/2014/main" id="{3638E5B1-0FF6-4A42-A8E2-186DC7E2DC5F}"/>
                      </a:ext>
                    </a:extLst>
                  </p:cNvPr>
                  <p:cNvSpPr>
                    <a:spLocks/>
                  </p:cNvSpPr>
                  <p:nvPr/>
                </p:nvSpPr>
                <p:spPr bwMode="auto">
                  <a:xfrm>
                    <a:off x="9214" y="2053"/>
                    <a:ext cx="2" cy="4"/>
                  </a:xfrm>
                  <a:custGeom>
                    <a:avLst/>
                    <a:gdLst>
                      <a:gd name="T0" fmla="*/ 2 w 2"/>
                      <a:gd name="T1" fmla="*/ 0 h 4"/>
                      <a:gd name="T2" fmla="*/ 2 w 2"/>
                      <a:gd name="T3" fmla="*/ 2 h 4"/>
                      <a:gd name="T4" fmla="*/ 2 w 2"/>
                      <a:gd name="T5" fmla="*/ 2 h 4"/>
                      <a:gd name="T6" fmla="*/ 2 w 2"/>
                      <a:gd name="T7" fmla="*/ 2 h 4"/>
                      <a:gd name="T8" fmla="*/ 2 w 2"/>
                      <a:gd name="T9" fmla="*/ 2 h 4"/>
                      <a:gd name="T10" fmla="*/ 2 w 2"/>
                      <a:gd name="T11" fmla="*/ 2 h 4"/>
                      <a:gd name="T12" fmla="*/ 2 w 2"/>
                      <a:gd name="T13" fmla="*/ 2 h 4"/>
                      <a:gd name="T14" fmla="*/ 2 w 2"/>
                      <a:gd name="T15" fmla="*/ 4 h 4"/>
                      <a:gd name="T16" fmla="*/ 0 w 2"/>
                      <a:gd name="T17" fmla="*/ 4 h 4"/>
                      <a:gd name="T18" fmla="*/ 0 w 2"/>
                      <a:gd name="T19" fmla="*/ 2 h 4"/>
                      <a:gd name="T20" fmla="*/ 0 w 2"/>
                      <a:gd name="T21" fmla="*/ 2 h 4"/>
                      <a:gd name="T22" fmla="*/ 0 w 2"/>
                      <a:gd name="T23" fmla="*/ 2 h 4"/>
                      <a:gd name="T24" fmla="*/ 0 w 2"/>
                      <a:gd name="T25" fmla="*/ 0 h 4"/>
                      <a:gd name="T26" fmla="*/ 2 w 2"/>
                      <a:gd name="T27" fmla="*/ 0 h 4"/>
                      <a:gd name="T28" fmla="*/ 2 w 2"/>
                      <a:gd name="T29" fmla="*/ 0 h 4"/>
                      <a:gd name="T30" fmla="*/ 2 w 2"/>
                      <a:gd name="T31" fmla="*/ 0 h 4"/>
                      <a:gd name="T32" fmla="*/ 2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0"/>
                        </a:moveTo>
                        <a:lnTo>
                          <a:pt x="2" y="2"/>
                        </a:lnTo>
                        <a:lnTo>
                          <a:pt x="2" y="2"/>
                        </a:lnTo>
                        <a:lnTo>
                          <a:pt x="2" y="2"/>
                        </a:lnTo>
                        <a:lnTo>
                          <a:pt x="2" y="2"/>
                        </a:lnTo>
                        <a:lnTo>
                          <a:pt x="2" y="2"/>
                        </a:lnTo>
                        <a:lnTo>
                          <a:pt x="2" y="2"/>
                        </a:lnTo>
                        <a:lnTo>
                          <a:pt x="2" y="4"/>
                        </a:lnTo>
                        <a:lnTo>
                          <a:pt x="0" y="4"/>
                        </a:lnTo>
                        <a:lnTo>
                          <a:pt x="0" y="2"/>
                        </a:lnTo>
                        <a:lnTo>
                          <a:pt x="0" y="2"/>
                        </a:lnTo>
                        <a:lnTo>
                          <a:pt x="0" y="2"/>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1" name="Freeform 1799">
                    <a:extLst>
                      <a:ext uri="{FF2B5EF4-FFF2-40B4-BE49-F238E27FC236}">
                        <a16:creationId xmlns:a16="http://schemas.microsoft.com/office/drawing/2014/main" id="{D16ADB46-1E17-4E91-A7A4-182B9434E176}"/>
                      </a:ext>
                    </a:extLst>
                  </p:cNvPr>
                  <p:cNvSpPr>
                    <a:spLocks/>
                  </p:cNvSpPr>
                  <p:nvPr/>
                </p:nvSpPr>
                <p:spPr bwMode="auto">
                  <a:xfrm>
                    <a:off x="9214" y="2053"/>
                    <a:ext cx="2" cy="4"/>
                  </a:xfrm>
                  <a:custGeom>
                    <a:avLst/>
                    <a:gdLst>
                      <a:gd name="T0" fmla="*/ 2 w 2"/>
                      <a:gd name="T1" fmla="*/ 0 h 4"/>
                      <a:gd name="T2" fmla="*/ 2 w 2"/>
                      <a:gd name="T3" fmla="*/ 2 h 4"/>
                      <a:gd name="T4" fmla="*/ 2 w 2"/>
                      <a:gd name="T5" fmla="*/ 2 h 4"/>
                      <a:gd name="T6" fmla="*/ 2 w 2"/>
                      <a:gd name="T7" fmla="*/ 2 h 4"/>
                      <a:gd name="T8" fmla="*/ 2 w 2"/>
                      <a:gd name="T9" fmla="*/ 2 h 4"/>
                      <a:gd name="T10" fmla="*/ 2 w 2"/>
                      <a:gd name="T11" fmla="*/ 2 h 4"/>
                      <a:gd name="T12" fmla="*/ 2 w 2"/>
                      <a:gd name="T13" fmla="*/ 2 h 4"/>
                      <a:gd name="T14" fmla="*/ 2 w 2"/>
                      <a:gd name="T15" fmla="*/ 4 h 4"/>
                      <a:gd name="T16" fmla="*/ 0 w 2"/>
                      <a:gd name="T17" fmla="*/ 4 h 4"/>
                      <a:gd name="T18" fmla="*/ 0 w 2"/>
                      <a:gd name="T19" fmla="*/ 2 h 4"/>
                      <a:gd name="T20" fmla="*/ 0 w 2"/>
                      <a:gd name="T21" fmla="*/ 2 h 4"/>
                      <a:gd name="T22" fmla="*/ 0 w 2"/>
                      <a:gd name="T23" fmla="*/ 2 h 4"/>
                      <a:gd name="T24" fmla="*/ 0 w 2"/>
                      <a:gd name="T25" fmla="*/ 0 h 4"/>
                      <a:gd name="T26" fmla="*/ 2 w 2"/>
                      <a:gd name="T27" fmla="*/ 0 h 4"/>
                      <a:gd name="T28" fmla="*/ 2 w 2"/>
                      <a:gd name="T29" fmla="*/ 0 h 4"/>
                      <a:gd name="T30" fmla="*/ 2 w 2"/>
                      <a:gd name="T31" fmla="*/ 0 h 4"/>
                      <a:gd name="T32" fmla="*/ 2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0"/>
                        </a:moveTo>
                        <a:lnTo>
                          <a:pt x="2" y="2"/>
                        </a:lnTo>
                        <a:lnTo>
                          <a:pt x="2" y="2"/>
                        </a:lnTo>
                        <a:lnTo>
                          <a:pt x="2" y="2"/>
                        </a:lnTo>
                        <a:lnTo>
                          <a:pt x="2" y="2"/>
                        </a:lnTo>
                        <a:lnTo>
                          <a:pt x="2" y="2"/>
                        </a:lnTo>
                        <a:lnTo>
                          <a:pt x="2" y="2"/>
                        </a:lnTo>
                        <a:lnTo>
                          <a:pt x="2" y="4"/>
                        </a:lnTo>
                        <a:lnTo>
                          <a:pt x="0" y="4"/>
                        </a:lnTo>
                        <a:lnTo>
                          <a:pt x="0" y="2"/>
                        </a:lnTo>
                        <a:lnTo>
                          <a:pt x="0" y="2"/>
                        </a:lnTo>
                        <a:lnTo>
                          <a:pt x="0" y="2"/>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2" name="Freeform 1800">
                    <a:extLst>
                      <a:ext uri="{FF2B5EF4-FFF2-40B4-BE49-F238E27FC236}">
                        <a16:creationId xmlns:a16="http://schemas.microsoft.com/office/drawing/2014/main" id="{0927D8FB-E853-42F0-8C4D-492AC9F11E25}"/>
                      </a:ext>
                    </a:extLst>
                  </p:cNvPr>
                  <p:cNvSpPr>
                    <a:spLocks/>
                  </p:cNvSpPr>
                  <p:nvPr/>
                </p:nvSpPr>
                <p:spPr bwMode="auto">
                  <a:xfrm>
                    <a:off x="9495" y="1620"/>
                    <a:ext cx="2" cy="2"/>
                  </a:xfrm>
                  <a:custGeom>
                    <a:avLst/>
                    <a:gdLst>
                      <a:gd name="T0" fmla="*/ 0 w 2"/>
                      <a:gd name="T1" fmla="*/ 0 h 2"/>
                      <a:gd name="T2" fmla="*/ 0 w 2"/>
                      <a:gd name="T3" fmla="*/ 0 h 2"/>
                      <a:gd name="T4" fmla="*/ 2 w 2"/>
                      <a:gd name="T5" fmla="*/ 0 h 2"/>
                      <a:gd name="T6" fmla="*/ 2 w 2"/>
                      <a:gd name="T7" fmla="*/ 0 h 2"/>
                      <a:gd name="T8" fmla="*/ 2 w 2"/>
                      <a:gd name="T9" fmla="*/ 2 h 2"/>
                      <a:gd name="T10" fmla="*/ 2 w 2"/>
                      <a:gd name="T11" fmla="*/ 2 h 2"/>
                      <a:gd name="T12" fmla="*/ 2 w 2"/>
                      <a:gd name="T13" fmla="*/ 2 h 2"/>
                      <a:gd name="T14" fmla="*/ 2 w 2"/>
                      <a:gd name="T15" fmla="*/ 2 h 2"/>
                      <a:gd name="T16" fmla="*/ 2 w 2"/>
                      <a:gd name="T17" fmla="*/ 2 h 2"/>
                      <a:gd name="T18" fmla="*/ 0 w 2"/>
                      <a:gd name="T19" fmla="*/ 2 h 2"/>
                      <a:gd name="T20" fmla="*/ 0 w 2"/>
                      <a:gd name="T21" fmla="*/ 2 h 2"/>
                      <a:gd name="T22" fmla="*/ 0 w 2"/>
                      <a:gd name="T23" fmla="*/ 2 h 2"/>
                      <a:gd name="T24" fmla="*/ 0 w 2"/>
                      <a:gd name="T25" fmla="*/ 2 h 2"/>
                      <a:gd name="T26" fmla="*/ 0 w 2"/>
                      <a:gd name="T27" fmla="*/ 0 h 2"/>
                      <a:gd name="T28" fmla="*/ 0 w 2"/>
                      <a:gd name="T29" fmla="*/ 0 h 2"/>
                      <a:gd name="T30" fmla="*/ 0 w 2"/>
                      <a:gd name="T31" fmla="*/ 0 h 2"/>
                      <a:gd name="T32" fmla="*/ 0 w 2"/>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0" y="0"/>
                        </a:moveTo>
                        <a:lnTo>
                          <a:pt x="0" y="0"/>
                        </a:lnTo>
                        <a:lnTo>
                          <a:pt x="2" y="0"/>
                        </a:lnTo>
                        <a:lnTo>
                          <a:pt x="2" y="0"/>
                        </a:lnTo>
                        <a:lnTo>
                          <a:pt x="2" y="2"/>
                        </a:lnTo>
                        <a:lnTo>
                          <a:pt x="2" y="2"/>
                        </a:lnTo>
                        <a:lnTo>
                          <a:pt x="2" y="2"/>
                        </a:lnTo>
                        <a:lnTo>
                          <a:pt x="2" y="2"/>
                        </a:lnTo>
                        <a:lnTo>
                          <a:pt x="2" y="2"/>
                        </a:lnTo>
                        <a:lnTo>
                          <a:pt x="0" y="2"/>
                        </a:lnTo>
                        <a:lnTo>
                          <a:pt x="0" y="2"/>
                        </a:lnTo>
                        <a:lnTo>
                          <a:pt x="0" y="2"/>
                        </a:lnTo>
                        <a:lnTo>
                          <a:pt x="0" y="2"/>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3" name="Freeform 1801">
                    <a:extLst>
                      <a:ext uri="{FF2B5EF4-FFF2-40B4-BE49-F238E27FC236}">
                        <a16:creationId xmlns:a16="http://schemas.microsoft.com/office/drawing/2014/main" id="{875B9D04-D018-4FC4-A667-82BB579B68A0}"/>
                      </a:ext>
                    </a:extLst>
                  </p:cNvPr>
                  <p:cNvSpPr>
                    <a:spLocks/>
                  </p:cNvSpPr>
                  <p:nvPr/>
                </p:nvSpPr>
                <p:spPr bwMode="auto">
                  <a:xfrm>
                    <a:off x="9495" y="1620"/>
                    <a:ext cx="2" cy="2"/>
                  </a:xfrm>
                  <a:custGeom>
                    <a:avLst/>
                    <a:gdLst>
                      <a:gd name="T0" fmla="*/ 0 w 2"/>
                      <a:gd name="T1" fmla="*/ 0 h 2"/>
                      <a:gd name="T2" fmla="*/ 0 w 2"/>
                      <a:gd name="T3" fmla="*/ 0 h 2"/>
                      <a:gd name="T4" fmla="*/ 2 w 2"/>
                      <a:gd name="T5" fmla="*/ 0 h 2"/>
                      <a:gd name="T6" fmla="*/ 2 w 2"/>
                      <a:gd name="T7" fmla="*/ 0 h 2"/>
                      <a:gd name="T8" fmla="*/ 2 w 2"/>
                      <a:gd name="T9" fmla="*/ 2 h 2"/>
                      <a:gd name="T10" fmla="*/ 2 w 2"/>
                      <a:gd name="T11" fmla="*/ 2 h 2"/>
                      <a:gd name="T12" fmla="*/ 2 w 2"/>
                      <a:gd name="T13" fmla="*/ 2 h 2"/>
                      <a:gd name="T14" fmla="*/ 2 w 2"/>
                      <a:gd name="T15" fmla="*/ 2 h 2"/>
                      <a:gd name="T16" fmla="*/ 2 w 2"/>
                      <a:gd name="T17" fmla="*/ 2 h 2"/>
                      <a:gd name="T18" fmla="*/ 0 w 2"/>
                      <a:gd name="T19" fmla="*/ 2 h 2"/>
                      <a:gd name="T20" fmla="*/ 0 w 2"/>
                      <a:gd name="T21" fmla="*/ 2 h 2"/>
                      <a:gd name="T22" fmla="*/ 0 w 2"/>
                      <a:gd name="T23" fmla="*/ 2 h 2"/>
                      <a:gd name="T24" fmla="*/ 0 w 2"/>
                      <a:gd name="T25" fmla="*/ 2 h 2"/>
                      <a:gd name="T26" fmla="*/ 0 w 2"/>
                      <a:gd name="T27" fmla="*/ 0 h 2"/>
                      <a:gd name="T28" fmla="*/ 0 w 2"/>
                      <a:gd name="T29" fmla="*/ 0 h 2"/>
                      <a:gd name="T30" fmla="*/ 0 w 2"/>
                      <a:gd name="T31" fmla="*/ 0 h 2"/>
                      <a:gd name="T32" fmla="*/ 0 w 2"/>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0" y="0"/>
                        </a:moveTo>
                        <a:lnTo>
                          <a:pt x="0" y="0"/>
                        </a:lnTo>
                        <a:lnTo>
                          <a:pt x="2" y="0"/>
                        </a:lnTo>
                        <a:lnTo>
                          <a:pt x="2" y="0"/>
                        </a:lnTo>
                        <a:lnTo>
                          <a:pt x="2" y="2"/>
                        </a:lnTo>
                        <a:lnTo>
                          <a:pt x="2" y="2"/>
                        </a:lnTo>
                        <a:lnTo>
                          <a:pt x="2" y="2"/>
                        </a:lnTo>
                        <a:lnTo>
                          <a:pt x="2" y="2"/>
                        </a:lnTo>
                        <a:lnTo>
                          <a:pt x="2" y="2"/>
                        </a:lnTo>
                        <a:lnTo>
                          <a:pt x="0" y="2"/>
                        </a:lnTo>
                        <a:lnTo>
                          <a:pt x="0" y="2"/>
                        </a:lnTo>
                        <a:lnTo>
                          <a:pt x="0" y="2"/>
                        </a:lnTo>
                        <a:lnTo>
                          <a:pt x="0" y="2"/>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4" name="Freeform 1802">
                    <a:extLst>
                      <a:ext uri="{FF2B5EF4-FFF2-40B4-BE49-F238E27FC236}">
                        <a16:creationId xmlns:a16="http://schemas.microsoft.com/office/drawing/2014/main" id="{BD68B740-F831-4727-854C-DAFA3E1723E3}"/>
                      </a:ext>
                    </a:extLst>
                  </p:cNvPr>
                  <p:cNvSpPr>
                    <a:spLocks/>
                  </p:cNvSpPr>
                  <p:nvPr/>
                </p:nvSpPr>
                <p:spPr bwMode="auto">
                  <a:xfrm>
                    <a:off x="9319" y="1747"/>
                    <a:ext cx="2" cy="5"/>
                  </a:xfrm>
                  <a:custGeom>
                    <a:avLst/>
                    <a:gdLst>
                      <a:gd name="T0" fmla="*/ 2 w 2"/>
                      <a:gd name="T1" fmla="*/ 5 h 5"/>
                      <a:gd name="T2" fmla="*/ 0 w 2"/>
                      <a:gd name="T3" fmla="*/ 5 h 5"/>
                      <a:gd name="T4" fmla="*/ 0 w 2"/>
                      <a:gd name="T5" fmla="*/ 5 h 5"/>
                      <a:gd name="T6" fmla="*/ 0 w 2"/>
                      <a:gd name="T7" fmla="*/ 5 h 5"/>
                      <a:gd name="T8" fmla="*/ 0 w 2"/>
                      <a:gd name="T9" fmla="*/ 5 h 5"/>
                      <a:gd name="T10" fmla="*/ 0 w 2"/>
                      <a:gd name="T11" fmla="*/ 3 h 5"/>
                      <a:gd name="T12" fmla="*/ 0 w 2"/>
                      <a:gd name="T13" fmla="*/ 3 h 5"/>
                      <a:gd name="T14" fmla="*/ 0 w 2"/>
                      <a:gd name="T15" fmla="*/ 2 h 5"/>
                      <a:gd name="T16" fmla="*/ 0 w 2"/>
                      <a:gd name="T17" fmla="*/ 2 h 5"/>
                      <a:gd name="T18" fmla="*/ 0 w 2"/>
                      <a:gd name="T19" fmla="*/ 2 h 5"/>
                      <a:gd name="T20" fmla="*/ 0 w 2"/>
                      <a:gd name="T21" fmla="*/ 0 h 5"/>
                      <a:gd name="T22" fmla="*/ 2 w 2"/>
                      <a:gd name="T23" fmla="*/ 0 h 5"/>
                      <a:gd name="T24" fmla="*/ 2 w 2"/>
                      <a:gd name="T25" fmla="*/ 2 h 5"/>
                      <a:gd name="T26" fmla="*/ 2 w 2"/>
                      <a:gd name="T27" fmla="*/ 2 h 5"/>
                      <a:gd name="T28" fmla="*/ 2 w 2"/>
                      <a:gd name="T29" fmla="*/ 3 h 5"/>
                      <a:gd name="T30" fmla="*/ 2 w 2"/>
                      <a:gd name="T31" fmla="*/ 3 h 5"/>
                      <a:gd name="T32" fmla="*/ 2 w 2"/>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5"/>
                        </a:moveTo>
                        <a:lnTo>
                          <a:pt x="0" y="5"/>
                        </a:lnTo>
                        <a:lnTo>
                          <a:pt x="0" y="5"/>
                        </a:lnTo>
                        <a:lnTo>
                          <a:pt x="0" y="5"/>
                        </a:lnTo>
                        <a:lnTo>
                          <a:pt x="0" y="5"/>
                        </a:lnTo>
                        <a:lnTo>
                          <a:pt x="0" y="3"/>
                        </a:lnTo>
                        <a:lnTo>
                          <a:pt x="0" y="3"/>
                        </a:lnTo>
                        <a:lnTo>
                          <a:pt x="0" y="2"/>
                        </a:lnTo>
                        <a:lnTo>
                          <a:pt x="0" y="2"/>
                        </a:lnTo>
                        <a:lnTo>
                          <a:pt x="0" y="2"/>
                        </a:lnTo>
                        <a:lnTo>
                          <a:pt x="0" y="0"/>
                        </a:lnTo>
                        <a:lnTo>
                          <a:pt x="2" y="0"/>
                        </a:lnTo>
                        <a:lnTo>
                          <a:pt x="2" y="2"/>
                        </a:lnTo>
                        <a:lnTo>
                          <a:pt x="2" y="2"/>
                        </a:lnTo>
                        <a:lnTo>
                          <a:pt x="2" y="3"/>
                        </a:lnTo>
                        <a:lnTo>
                          <a:pt x="2" y="3"/>
                        </a:lnTo>
                        <a:lnTo>
                          <a:pt x="2" y="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5" name="Freeform 1803">
                    <a:extLst>
                      <a:ext uri="{FF2B5EF4-FFF2-40B4-BE49-F238E27FC236}">
                        <a16:creationId xmlns:a16="http://schemas.microsoft.com/office/drawing/2014/main" id="{9AA3A342-60BB-4416-AA41-B98CC9EA18A8}"/>
                      </a:ext>
                    </a:extLst>
                  </p:cNvPr>
                  <p:cNvSpPr>
                    <a:spLocks/>
                  </p:cNvSpPr>
                  <p:nvPr/>
                </p:nvSpPr>
                <p:spPr bwMode="auto">
                  <a:xfrm>
                    <a:off x="9319" y="1747"/>
                    <a:ext cx="2" cy="5"/>
                  </a:xfrm>
                  <a:custGeom>
                    <a:avLst/>
                    <a:gdLst>
                      <a:gd name="T0" fmla="*/ 2 w 2"/>
                      <a:gd name="T1" fmla="*/ 5 h 5"/>
                      <a:gd name="T2" fmla="*/ 0 w 2"/>
                      <a:gd name="T3" fmla="*/ 5 h 5"/>
                      <a:gd name="T4" fmla="*/ 0 w 2"/>
                      <a:gd name="T5" fmla="*/ 5 h 5"/>
                      <a:gd name="T6" fmla="*/ 0 w 2"/>
                      <a:gd name="T7" fmla="*/ 5 h 5"/>
                      <a:gd name="T8" fmla="*/ 0 w 2"/>
                      <a:gd name="T9" fmla="*/ 5 h 5"/>
                      <a:gd name="T10" fmla="*/ 0 w 2"/>
                      <a:gd name="T11" fmla="*/ 3 h 5"/>
                      <a:gd name="T12" fmla="*/ 0 w 2"/>
                      <a:gd name="T13" fmla="*/ 3 h 5"/>
                      <a:gd name="T14" fmla="*/ 0 w 2"/>
                      <a:gd name="T15" fmla="*/ 2 h 5"/>
                      <a:gd name="T16" fmla="*/ 0 w 2"/>
                      <a:gd name="T17" fmla="*/ 2 h 5"/>
                      <a:gd name="T18" fmla="*/ 0 w 2"/>
                      <a:gd name="T19" fmla="*/ 2 h 5"/>
                      <a:gd name="T20" fmla="*/ 0 w 2"/>
                      <a:gd name="T21" fmla="*/ 0 h 5"/>
                      <a:gd name="T22" fmla="*/ 2 w 2"/>
                      <a:gd name="T23" fmla="*/ 0 h 5"/>
                      <a:gd name="T24" fmla="*/ 2 w 2"/>
                      <a:gd name="T25" fmla="*/ 2 h 5"/>
                      <a:gd name="T26" fmla="*/ 2 w 2"/>
                      <a:gd name="T27" fmla="*/ 2 h 5"/>
                      <a:gd name="T28" fmla="*/ 2 w 2"/>
                      <a:gd name="T29" fmla="*/ 3 h 5"/>
                      <a:gd name="T30" fmla="*/ 2 w 2"/>
                      <a:gd name="T31" fmla="*/ 3 h 5"/>
                      <a:gd name="T32" fmla="*/ 2 w 2"/>
                      <a:gd name="T3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5">
                        <a:moveTo>
                          <a:pt x="2" y="5"/>
                        </a:moveTo>
                        <a:lnTo>
                          <a:pt x="0" y="5"/>
                        </a:lnTo>
                        <a:lnTo>
                          <a:pt x="0" y="5"/>
                        </a:lnTo>
                        <a:lnTo>
                          <a:pt x="0" y="5"/>
                        </a:lnTo>
                        <a:lnTo>
                          <a:pt x="0" y="5"/>
                        </a:lnTo>
                        <a:lnTo>
                          <a:pt x="0" y="3"/>
                        </a:lnTo>
                        <a:lnTo>
                          <a:pt x="0" y="3"/>
                        </a:lnTo>
                        <a:lnTo>
                          <a:pt x="0" y="2"/>
                        </a:lnTo>
                        <a:lnTo>
                          <a:pt x="0" y="2"/>
                        </a:lnTo>
                        <a:lnTo>
                          <a:pt x="0" y="2"/>
                        </a:lnTo>
                        <a:lnTo>
                          <a:pt x="0" y="0"/>
                        </a:lnTo>
                        <a:lnTo>
                          <a:pt x="2" y="0"/>
                        </a:lnTo>
                        <a:lnTo>
                          <a:pt x="2" y="2"/>
                        </a:lnTo>
                        <a:lnTo>
                          <a:pt x="2" y="2"/>
                        </a:lnTo>
                        <a:lnTo>
                          <a:pt x="2" y="3"/>
                        </a:lnTo>
                        <a:lnTo>
                          <a:pt x="2" y="3"/>
                        </a:lnTo>
                        <a:lnTo>
                          <a:pt x="2" y="5"/>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6" name="Freeform 1804">
                    <a:extLst>
                      <a:ext uri="{FF2B5EF4-FFF2-40B4-BE49-F238E27FC236}">
                        <a16:creationId xmlns:a16="http://schemas.microsoft.com/office/drawing/2014/main" id="{612B5B29-CA83-4C1D-8D81-814DC4BB16BD}"/>
                      </a:ext>
                    </a:extLst>
                  </p:cNvPr>
                  <p:cNvSpPr>
                    <a:spLocks/>
                  </p:cNvSpPr>
                  <p:nvPr/>
                </p:nvSpPr>
                <p:spPr bwMode="auto">
                  <a:xfrm>
                    <a:off x="8667" y="1519"/>
                    <a:ext cx="6" cy="0"/>
                  </a:xfrm>
                  <a:custGeom>
                    <a:avLst/>
                    <a:gdLst>
                      <a:gd name="T0" fmla="*/ 0 w 6"/>
                      <a:gd name="T1" fmla="*/ 0 w 6"/>
                      <a:gd name="T2" fmla="*/ 0 w 6"/>
                      <a:gd name="T3" fmla="*/ 0 w 6"/>
                      <a:gd name="T4" fmla="*/ 0 w 6"/>
                      <a:gd name="T5" fmla="*/ 2 w 6"/>
                      <a:gd name="T6" fmla="*/ 2 w 6"/>
                      <a:gd name="T7" fmla="*/ 2 w 6"/>
                      <a:gd name="T8" fmla="*/ 4 w 6"/>
                      <a:gd name="T9" fmla="*/ 4 w 6"/>
                      <a:gd name="T10" fmla="*/ 6 w 6"/>
                      <a:gd name="T11" fmla="*/ 6 w 6"/>
                      <a:gd name="T12" fmla="*/ 6 w 6"/>
                      <a:gd name="T13" fmla="*/ 6 w 6"/>
                      <a:gd name="T14" fmla="*/ 6 w 6"/>
                      <a:gd name="T15" fmla="*/ 6 w 6"/>
                      <a:gd name="T16" fmla="*/ 4 w 6"/>
                      <a:gd name="T17" fmla="*/ 4 w 6"/>
                      <a:gd name="T18" fmla="*/ 2 w 6"/>
                      <a:gd name="T19" fmla="*/ 2 w 6"/>
                      <a:gd name="T20" fmla="*/ 2 w 6"/>
                      <a:gd name="T21" fmla="*/ 0 w 6"/>
                      <a:gd name="T22"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6">
                        <a:moveTo>
                          <a:pt x="0" y="0"/>
                        </a:moveTo>
                        <a:lnTo>
                          <a:pt x="0" y="0"/>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0"/>
                        </a:lnTo>
                        <a:lnTo>
                          <a:pt x="6" y="0"/>
                        </a:lnTo>
                        <a:lnTo>
                          <a:pt x="4" y="0"/>
                        </a:lnTo>
                        <a:lnTo>
                          <a:pt x="4" y="0"/>
                        </a:lnTo>
                        <a:lnTo>
                          <a:pt x="2" y="0"/>
                        </a:lnTo>
                        <a:lnTo>
                          <a:pt x="2" y="0"/>
                        </a:lnTo>
                        <a:lnTo>
                          <a:pt x="2"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7" name="Freeform 1805">
                    <a:extLst>
                      <a:ext uri="{FF2B5EF4-FFF2-40B4-BE49-F238E27FC236}">
                        <a16:creationId xmlns:a16="http://schemas.microsoft.com/office/drawing/2014/main" id="{63147A74-7B13-4DE1-9A50-8D5EB60456ED}"/>
                      </a:ext>
                    </a:extLst>
                  </p:cNvPr>
                  <p:cNvSpPr>
                    <a:spLocks/>
                  </p:cNvSpPr>
                  <p:nvPr/>
                </p:nvSpPr>
                <p:spPr bwMode="auto">
                  <a:xfrm>
                    <a:off x="8667" y="1519"/>
                    <a:ext cx="6" cy="0"/>
                  </a:xfrm>
                  <a:custGeom>
                    <a:avLst/>
                    <a:gdLst>
                      <a:gd name="T0" fmla="*/ 0 w 6"/>
                      <a:gd name="T1" fmla="*/ 0 w 6"/>
                      <a:gd name="T2" fmla="*/ 0 w 6"/>
                      <a:gd name="T3" fmla="*/ 0 w 6"/>
                      <a:gd name="T4" fmla="*/ 0 w 6"/>
                      <a:gd name="T5" fmla="*/ 2 w 6"/>
                      <a:gd name="T6" fmla="*/ 2 w 6"/>
                      <a:gd name="T7" fmla="*/ 2 w 6"/>
                      <a:gd name="T8" fmla="*/ 4 w 6"/>
                      <a:gd name="T9" fmla="*/ 4 w 6"/>
                      <a:gd name="T10" fmla="*/ 6 w 6"/>
                      <a:gd name="T11" fmla="*/ 6 w 6"/>
                      <a:gd name="T12" fmla="*/ 6 w 6"/>
                      <a:gd name="T13" fmla="*/ 6 w 6"/>
                      <a:gd name="T14" fmla="*/ 6 w 6"/>
                      <a:gd name="T15" fmla="*/ 6 w 6"/>
                      <a:gd name="T16" fmla="*/ 4 w 6"/>
                      <a:gd name="T17" fmla="*/ 4 w 6"/>
                      <a:gd name="T18" fmla="*/ 2 w 6"/>
                      <a:gd name="T19" fmla="*/ 2 w 6"/>
                      <a:gd name="T20" fmla="*/ 2 w 6"/>
                      <a:gd name="T21" fmla="*/ 0 w 6"/>
                      <a:gd name="T22" fmla="*/ 0 w 6"/>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Lst>
                    <a:rect l="0" t="0" r="r" b="b"/>
                    <a:pathLst>
                      <a:path w="6">
                        <a:moveTo>
                          <a:pt x="0" y="0"/>
                        </a:moveTo>
                        <a:lnTo>
                          <a:pt x="0" y="0"/>
                        </a:lnTo>
                        <a:lnTo>
                          <a:pt x="0" y="0"/>
                        </a:lnTo>
                        <a:lnTo>
                          <a:pt x="0" y="0"/>
                        </a:lnTo>
                        <a:lnTo>
                          <a:pt x="0" y="0"/>
                        </a:lnTo>
                        <a:lnTo>
                          <a:pt x="2" y="0"/>
                        </a:lnTo>
                        <a:lnTo>
                          <a:pt x="2" y="0"/>
                        </a:lnTo>
                        <a:lnTo>
                          <a:pt x="2" y="0"/>
                        </a:lnTo>
                        <a:lnTo>
                          <a:pt x="4" y="0"/>
                        </a:lnTo>
                        <a:lnTo>
                          <a:pt x="4" y="0"/>
                        </a:lnTo>
                        <a:lnTo>
                          <a:pt x="6" y="0"/>
                        </a:lnTo>
                        <a:lnTo>
                          <a:pt x="6" y="0"/>
                        </a:lnTo>
                        <a:lnTo>
                          <a:pt x="6" y="0"/>
                        </a:lnTo>
                        <a:lnTo>
                          <a:pt x="6" y="0"/>
                        </a:lnTo>
                        <a:lnTo>
                          <a:pt x="6" y="0"/>
                        </a:lnTo>
                        <a:lnTo>
                          <a:pt x="6" y="0"/>
                        </a:lnTo>
                        <a:lnTo>
                          <a:pt x="4" y="0"/>
                        </a:lnTo>
                        <a:lnTo>
                          <a:pt x="4" y="0"/>
                        </a:lnTo>
                        <a:lnTo>
                          <a:pt x="2" y="0"/>
                        </a:lnTo>
                        <a:lnTo>
                          <a:pt x="2" y="0"/>
                        </a:lnTo>
                        <a:lnTo>
                          <a:pt x="2"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8" name="Freeform 1806">
                    <a:extLst>
                      <a:ext uri="{FF2B5EF4-FFF2-40B4-BE49-F238E27FC236}">
                        <a16:creationId xmlns:a16="http://schemas.microsoft.com/office/drawing/2014/main" id="{7CB8DC7B-2942-4544-9EC5-6AE60CEEA577}"/>
                      </a:ext>
                    </a:extLst>
                  </p:cNvPr>
                  <p:cNvSpPr>
                    <a:spLocks/>
                  </p:cNvSpPr>
                  <p:nvPr/>
                </p:nvSpPr>
                <p:spPr bwMode="auto">
                  <a:xfrm>
                    <a:off x="9243" y="1354"/>
                    <a:ext cx="4" cy="2"/>
                  </a:xfrm>
                  <a:custGeom>
                    <a:avLst/>
                    <a:gdLst>
                      <a:gd name="T0" fmla="*/ 2 w 4"/>
                      <a:gd name="T1" fmla="*/ 0 h 2"/>
                      <a:gd name="T2" fmla="*/ 2 w 4"/>
                      <a:gd name="T3" fmla="*/ 0 h 2"/>
                      <a:gd name="T4" fmla="*/ 4 w 4"/>
                      <a:gd name="T5" fmla="*/ 0 h 2"/>
                      <a:gd name="T6" fmla="*/ 4 w 4"/>
                      <a:gd name="T7" fmla="*/ 2 h 2"/>
                      <a:gd name="T8" fmla="*/ 2 w 4"/>
                      <a:gd name="T9" fmla="*/ 2 h 2"/>
                      <a:gd name="T10" fmla="*/ 2 w 4"/>
                      <a:gd name="T11" fmla="*/ 2 h 2"/>
                      <a:gd name="T12" fmla="*/ 2 w 4"/>
                      <a:gd name="T13" fmla="*/ 2 h 2"/>
                      <a:gd name="T14" fmla="*/ 0 w 4"/>
                      <a:gd name="T15" fmla="*/ 2 h 2"/>
                      <a:gd name="T16" fmla="*/ 0 w 4"/>
                      <a:gd name="T17" fmla="*/ 2 h 2"/>
                      <a:gd name="T18" fmla="*/ 0 w 4"/>
                      <a:gd name="T19" fmla="*/ 2 h 2"/>
                      <a:gd name="T20" fmla="*/ 0 w 4"/>
                      <a:gd name="T21" fmla="*/ 0 h 2"/>
                      <a:gd name="T22" fmla="*/ 0 w 4"/>
                      <a:gd name="T23" fmla="*/ 0 h 2"/>
                      <a:gd name="T24" fmla="*/ 0 w 4"/>
                      <a:gd name="T25" fmla="*/ 0 h 2"/>
                      <a:gd name="T26" fmla="*/ 0 w 4"/>
                      <a:gd name="T27" fmla="*/ 0 h 2"/>
                      <a:gd name="T28" fmla="*/ 2 w 4"/>
                      <a:gd name="T29" fmla="*/ 0 h 2"/>
                      <a:gd name="T30" fmla="*/ 2 w 4"/>
                      <a:gd name="T31" fmla="*/ 0 h 2"/>
                      <a:gd name="T32" fmla="*/ 2 w 4"/>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2" y="0"/>
                        </a:moveTo>
                        <a:lnTo>
                          <a:pt x="2" y="0"/>
                        </a:lnTo>
                        <a:lnTo>
                          <a:pt x="4" y="0"/>
                        </a:lnTo>
                        <a:lnTo>
                          <a:pt x="4" y="2"/>
                        </a:lnTo>
                        <a:lnTo>
                          <a:pt x="2" y="2"/>
                        </a:lnTo>
                        <a:lnTo>
                          <a:pt x="2" y="2"/>
                        </a:lnTo>
                        <a:lnTo>
                          <a:pt x="2" y="2"/>
                        </a:lnTo>
                        <a:lnTo>
                          <a:pt x="0" y="2"/>
                        </a:lnTo>
                        <a:lnTo>
                          <a:pt x="0" y="2"/>
                        </a:lnTo>
                        <a:lnTo>
                          <a:pt x="0" y="2"/>
                        </a:lnTo>
                        <a:lnTo>
                          <a:pt x="0" y="0"/>
                        </a:lnTo>
                        <a:lnTo>
                          <a:pt x="0"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49" name="Freeform 1807">
                    <a:extLst>
                      <a:ext uri="{FF2B5EF4-FFF2-40B4-BE49-F238E27FC236}">
                        <a16:creationId xmlns:a16="http://schemas.microsoft.com/office/drawing/2014/main" id="{4CD86847-829D-4B90-A601-2D92E18DCDF7}"/>
                      </a:ext>
                    </a:extLst>
                  </p:cNvPr>
                  <p:cNvSpPr>
                    <a:spLocks/>
                  </p:cNvSpPr>
                  <p:nvPr/>
                </p:nvSpPr>
                <p:spPr bwMode="auto">
                  <a:xfrm>
                    <a:off x="9243" y="1354"/>
                    <a:ext cx="4" cy="2"/>
                  </a:xfrm>
                  <a:custGeom>
                    <a:avLst/>
                    <a:gdLst>
                      <a:gd name="T0" fmla="*/ 2 w 4"/>
                      <a:gd name="T1" fmla="*/ 0 h 2"/>
                      <a:gd name="T2" fmla="*/ 2 w 4"/>
                      <a:gd name="T3" fmla="*/ 0 h 2"/>
                      <a:gd name="T4" fmla="*/ 4 w 4"/>
                      <a:gd name="T5" fmla="*/ 0 h 2"/>
                      <a:gd name="T6" fmla="*/ 4 w 4"/>
                      <a:gd name="T7" fmla="*/ 2 h 2"/>
                      <a:gd name="T8" fmla="*/ 2 w 4"/>
                      <a:gd name="T9" fmla="*/ 2 h 2"/>
                      <a:gd name="T10" fmla="*/ 2 w 4"/>
                      <a:gd name="T11" fmla="*/ 2 h 2"/>
                      <a:gd name="T12" fmla="*/ 2 w 4"/>
                      <a:gd name="T13" fmla="*/ 2 h 2"/>
                      <a:gd name="T14" fmla="*/ 0 w 4"/>
                      <a:gd name="T15" fmla="*/ 2 h 2"/>
                      <a:gd name="T16" fmla="*/ 0 w 4"/>
                      <a:gd name="T17" fmla="*/ 2 h 2"/>
                      <a:gd name="T18" fmla="*/ 0 w 4"/>
                      <a:gd name="T19" fmla="*/ 2 h 2"/>
                      <a:gd name="T20" fmla="*/ 0 w 4"/>
                      <a:gd name="T21" fmla="*/ 0 h 2"/>
                      <a:gd name="T22" fmla="*/ 0 w 4"/>
                      <a:gd name="T23" fmla="*/ 0 h 2"/>
                      <a:gd name="T24" fmla="*/ 0 w 4"/>
                      <a:gd name="T25" fmla="*/ 0 h 2"/>
                      <a:gd name="T26" fmla="*/ 0 w 4"/>
                      <a:gd name="T27" fmla="*/ 0 h 2"/>
                      <a:gd name="T28" fmla="*/ 2 w 4"/>
                      <a:gd name="T29" fmla="*/ 0 h 2"/>
                      <a:gd name="T30" fmla="*/ 2 w 4"/>
                      <a:gd name="T31" fmla="*/ 0 h 2"/>
                      <a:gd name="T32" fmla="*/ 2 w 4"/>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2" y="0"/>
                        </a:moveTo>
                        <a:lnTo>
                          <a:pt x="2" y="0"/>
                        </a:lnTo>
                        <a:lnTo>
                          <a:pt x="4" y="0"/>
                        </a:lnTo>
                        <a:lnTo>
                          <a:pt x="4" y="2"/>
                        </a:lnTo>
                        <a:lnTo>
                          <a:pt x="2" y="2"/>
                        </a:lnTo>
                        <a:lnTo>
                          <a:pt x="2" y="2"/>
                        </a:lnTo>
                        <a:lnTo>
                          <a:pt x="2" y="2"/>
                        </a:lnTo>
                        <a:lnTo>
                          <a:pt x="0" y="2"/>
                        </a:lnTo>
                        <a:lnTo>
                          <a:pt x="0" y="2"/>
                        </a:lnTo>
                        <a:lnTo>
                          <a:pt x="0" y="2"/>
                        </a:lnTo>
                        <a:lnTo>
                          <a:pt x="0" y="0"/>
                        </a:lnTo>
                        <a:lnTo>
                          <a:pt x="0"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50" name="Freeform 1808">
                    <a:extLst>
                      <a:ext uri="{FF2B5EF4-FFF2-40B4-BE49-F238E27FC236}">
                        <a16:creationId xmlns:a16="http://schemas.microsoft.com/office/drawing/2014/main" id="{EC369405-8A09-4A32-8F19-2479F18DF24B}"/>
                      </a:ext>
                    </a:extLst>
                  </p:cNvPr>
                  <p:cNvSpPr>
                    <a:spLocks/>
                  </p:cNvSpPr>
                  <p:nvPr/>
                </p:nvSpPr>
                <p:spPr bwMode="auto">
                  <a:xfrm>
                    <a:off x="8667" y="1501"/>
                    <a:ext cx="4" cy="2"/>
                  </a:xfrm>
                  <a:custGeom>
                    <a:avLst/>
                    <a:gdLst>
                      <a:gd name="T0" fmla="*/ 2 w 4"/>
                      <a:gd name="T1" fmla="*/ 0 h 2"/>
                      <a:gd name="T2" fmla="*/ 2 w 4"/>
                      <a:gd name="T3" fmla="*/ 2 h 2"/>
                      <a:gd name="T4" fmla="*/ 2 w 4"/>
                      <a:gd name="T5" fmla="*/ 2 h 2"/>
                      <a:gd name="T6" fmla="*/ 4 w 4"/>
                      <a:gd name="T7" fmla="*/ 2 h 2"/>
                      <a:gd name="T8" fmla="*/ 4 w 4"/>
                      <a:gd name="T9" fmla="*/ 2 h 2"/>
                      <a:gd name="T10" fmla="*/ 4 w 4"/>
                      <a:gd name="T11" fmla="*/ 2 h 2"/>
                      <a:gd name="T12" fmla="*/ 4 w 4"/>
                      <a:gd name="T13" fmla="*/ 2 h 2"/>
                      <a:gd name="T14" fmla="*/ 4 w 4"/>
                      <a:gd name="T15" fmla="*/ 2 h 2"/>
                      <a:gd name="T16" fmla="*/ 2 w 4"/>
                      <a:gd name="T17" fmla="*/ 2 h 2"/>
                      <a:gd name="T18" fmla="*/ 2 w 4"/>
                      <a:gd name="T19" fmla="*/ 2 h 2"/>
                      <a:gd name="T20" fmla="*/ 2 w 4"/>
                      <a:gd name="T21" fmla="*/ 2 h 2"/>
                      <a:gd name="T22" fmla="*/ 2 w 4"/>
                      <a:gd name="T23" fmla="*/ 2 h 2"/>
                      <a:gd name="T24" fmla="*/ 0 w 4"/>
                      <a:gd name="T25" fmla="*/ 2 h 2"/>
                      <a:gd name="T26" fmla="*/ 0 w 4"/>
                      <a:gd name="T27" fmla="*/ 2 h 2"/>
                      <a:gd name="T28" fmla="*/ 0 w 4"/>
                      <a:gd name="T29" fmla="*/ 0 h 2"/>
                      <a:gd name="T30" fmla="*/ 2 w 4"/>
                      <a:gd name="T31" fmla="*/ 0 h 2"/>
                      <a:gd name="T32" fmla="*/ 2 w 4"/>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2" y="0"/>
                        </a:moveTo>
                        <a:lnTo>
                          <a:pt x="2" y="2"/>
                        </a:lnTo>
                        <a:lnTo>
                          <a:pt x="2" y="2"/>
                        </a:lnTo>
                        <a:lnTo>
                          <a:pt x="4" y="2"/>
                        </a:lnTo>
                        <a:lnTo>
                          <a:pt x="4" y="2"/>
                        </a:lnTo>
                        <a:lnTo>
                          <a:pt x="4" y="2"/>
                        </a:lnTo>
                        <a:lnTo>
                          <a:pt x="4" y="2"/>
                        </a:lnTo>
                        <a:lnTo>
                          <a:pt x="4" y="2"/>
                        </a:lnTo>
                        <a:lnTo>
                          <a:pt x="2" y="2"/>
                        </a:lnTo>
                        <a:lnTo>
                          <a:pt x="2" y="2"/>
                        </a:lnTo>
                        <a:lnTo>
                          <a:pt x="2" y="2"/>
                        </a:lnTo>
                        <a:lnTo>
                          <a:pt x="2" y="2"/>
                        </a:lnTo>
                        <a:lnTo>
                          <a:pt x="0" y="2"/>
                        </a:lnTo>
                        <a:lnTo>
                          <a:pt x="0" y="2"/>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51" name="Freeform 1809">
                    <a:extLst>
                      <a:ext uri="{FF2B5EF4-FFF2-40B4-BE49-F238E27FC236}">
                        <a16:creationId xmlns:a16="http://schemas.microsoft.com/office/drawing/2014/main" id="{8064404E-0841-41B9-9B7E-CAB1FB958474}"/>
                      </a:ext>
                    </a:extLst>
                  </p:cNvPr>
                  <p:cNvSpPr>
                    <a:spLocks/>
                  </p:cNvSpPr>
                  <p:nvPr/>
                </p:nvSpPr>
                <p:spPr bwMode="auto">
                  <a:xfrm>
                    <a:off x="8667" y="1501"/>
                    <a:ext cx="4" cy="2"/>
                  </a:xfrm>
                  <a:custGeom>
                    <a:avLst/>
                    <a:gdLst>
                      <a:gd name="T0" fmla="*/ 2 w 4"/>
                      <a:gd name="T1" fmla="*/ 0 h 2"/>
                      <a:gd name="T2" fmla="*/ 2 w 4"/>
                      <a:gd name="T3" fmla="*/ 2 h 2"/>
                      <a:gd name="T4" fmla="*/ 2 w 4"/>
                      <a:gd name="T5" fmla="*/ 2 h 2"/>
                      <a:gd name="T6" fmla="*/ 4 w 4"/>
                      <a:gd name="T7" fmla="*/ 2 h 2"/>
                      <a:gd name="T8" fmla="*/ 4 w 4"/>
                      <a:gd name="T9" fmla="*/ 2 h 2"/>
                      <a:gd name="T10" fmla="*/ 4 w 4"/>
                      <a:gd name="T11" fmla="*/ 2 h 2"/>
                      <a:gd name="T12" fmla="*/ 4 w 4"/>
                      <a:gd name="T13" fmla="*/ 2 h 2"/>
                      <a:gd name="T14" fmla="*/ 4 w 4"/>
                      <a:gd name="T15" fmla="*/ 2 h 2"/>
                      <a:gd name="T16" fmla="*/ 2 w 4"/>
                      <a:gd name="T17" fmla="*/ 2 h 2"/>
                      <a:gd name="T18" fmla="*/ 2 w 4"/>
                      <a:gd name="T19" fmla="*/ 2 h 2"/>
                      <a:gd name="T20" fmla="*/ 2 w 4"/>
                      <a:gd name="T21" fmla="*/ 2 h 2"/>
                      <a:gd name="T22" fmla="*/ 2 w 4"/>
                      <a:gd name="T23" fmla="*/ 2 h 2"/>
                      <a:gd name="T24" fmla="*/ 0 w 4"/>
                      <a:gd name="T25" fmla="*/ 2 h 2"/>
                      <a:gd name="T26" fmla="*/ 0 w 4"/>
                      <a:gd name="T27" fmla="*/ 2 h 2"/>
                      <a:gd name="T28" fmla="*/ 0 w 4"/>
                      <a:gd name="T29" fmla="*/ 0 h 2"/>
                      <a:gd name="T30" fmla="*/ 2 w 4"/>
                      <a:gd name="T31" fmla="*/ 0 h 2"/>
                      <a:gd name="T32" fmla="*/ 2 w 4"/>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2" y="0"/>
                        </a:moveTo>
                        <a:lnTo>
                          <a:pt x="2" y="2"/>
                        </a:lnTo>
                        <a:lnTo>
                          <a:pt x="2" y="2"/>
                        </a:lnTo>
                        <a:lnTo>
                          <a:pt x="4" y="2"/>
                        </a:lnTo>
                        <a:lnTo>
                          <a:pt x="4" y="2"/>
                        </a:lnTo>
                        <a:lnTo>
                          <a:pt x="4" y="2"/>
                        </a:lnTo>
                        <a:lnTo>
                          <a:pt x="4" y="2"/>
                        </a:lnTo>
                        <a:lnTo>
                          <a:pt x="4" y="2"/>
                        </a:lnTo>
                        <a:lnTo>
                          <a:pt x="2" y="2"/>
                        </a:lnTo>
                        <a:lnTo>
                          <a:pt x="2" y="2"/>
                        </a:lnTo>
                        <a:lnTo>
                          <a:pt x="2" y="2"/>
                        </a:lnTo>
                        <a:lnTo>
                          <a:pt x="2" y="2"/>
                        </a:lnTo>
                        <a:lnTo>
                          <a:pt x="0" y="2"/>
                        </a:lnTo>
                        <a:lnTo>
                          <a:pt x="0" y="2"/>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52" name="Freeform 1810">
                    <a:extLst>
                      <a:ext uri="{FF2B5EF4-FFF2-40B4-BE49-F238E27FC236}">
                        <a16:creationId xmlns:a16="http://schemas.microsoft.com/office/drawing/2014/main" id="{16B19352-8E23-44C5-946C-88290159EC5A}"/>
                      </a:ext>
                    </a:extLst>
                  </p:cNvPr>
                  <p:cNvSpPr>
                    <a:spLocks/>
                  </p:cNvSpPr>
                  <p:nvPr/>
                </p:nvSpPr>
                <p:spPr bwMode="auto">
                  <a:xfrm>
                    <a:off x="9287" y="1735"/>
                    <a:ext cx="4" cy="2"/>
                  </a:xfrm>
                  <a:custGeom>
                    <a:avLst/>
                    <a:gdLst>
                      <a:gd name="T0" fmla="*/ 4 w 4"/>
                      <a:gd name="T1" fmla="*/ 2 h 2"/>
                      <a:gd name="T2" fmla="*/ 2 w 4"/>
                      <a:gd name="T3" fmla="*/ 2 h 2"/>
                      <a:gd name="T4" fmla="*/ 2 w 4"/>
                      <a:gd name="T5" fmla="*/ 2 h 2"/>
                      <a:gd name="T6" fmla="*/ 2 w 4"/>
                      <a:gd name="T7" fmla="*/ 2 h 2"/>
                      <a:gd name="T8" fmla="*/ 2 w 4"/>
                      <a:gd name="T9" fmla="*/ 0 h 2"/>
                      <a:gd name="T10" fmla="*/ 0 w 4"/>
                      <a:gd name="T11" fmla="*/ 0 h 2"/>
                      <a:gd name="T12" fmla="*/ 0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0 h 2"/>
                      <a:gd name="T32" fmla="*/ 4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4" y="2"/>
                        </a:moveTo>
                        <a:lnTo>
                          <a:pt x="2" y="2"/>
                        </a:lnTo>
                        <a:lnTo>
                          <a:pt x="2" y="2"/>
                        </a:lnTo>
                        <a:lnTo>
                          <a:pt x="2" y="2"/>
                        </a:lnTo>
                        <a:lnTo>
                          <a:pt x="2" y="0"/>
                        </a:lnTo>
                        <a:lnTo>
                          <a:pt x="0" y="0"/>
                        </a:lnTo>
                        <a:lnTo>
                          <a:pt x="0" y="0"/>
                        </a:lnTo>
                        <a:lnTo>
                          <a:pt x="2" y="0"/>
                        </a:lnTo>
                        <a:lnTo>
                          <a:pt x="2" y="0"/>
                        </a:lnTo>
                        <a:lnTo>
                          <a:pt x="2" y="0"/>
                        </a:lnTo>
                        <a:lnTo>
                          <a:pt x="2" y="0"/>
                        </a:lnTo>
                        <a:lnTo>
                          <a:pt x="4" y="0"/>
                        </a:lnTo>
                        <a:lnTo>
                          <a:pt x="4" y="0"/>
                        </a:lnTo>
                        <a:lnTo>
                          <a:pt x="4" y="0"/>
                        </a:lnTo>
                        <a:lnTo>
                          <a:pt x="4" y="0"/>
                        </a:lnTo>
                        <a:lnTo>
                          <a:pt x="4" y="0"/>
                        </a:lnTo>
                        <a:lnTo>
                          <a:pt x="4"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53" name="Freeform 1811">
                    <a:extLst>
                      <a:ext uri="{FF2B5EF4-FFF2-40B4-BE49-F238E27FC236}">
                        <a16:creationId xmlns:a16="http://schemas.microsoft.com/office/drawing/2014/main" id="{3D0EABCB-D20D-474E-9556-5EDC4EE23DD4}"/>
                      </a:ext>
                    </a:extLst>
                  </p:cNvPr>
                  <p:cNvSpPr>
                    <a:spLocks/>
                  </p:cNvSpPr>
                  <p:nvPr/>
                </p:nvSpPr>
                <p:spPr bwMode="auto">
                  <a:xfrm>
                    <a:off x="9287" y="1735"/>
                    <a:ext cx="4" cy="2"/>
                  </a:xfrm>
                  <a:custGeom>
                    <a:avLst/>
                    <a:gdLst>
                      <a:gd name="T0" fmla="*/ 4 w 4"/>
                      <a:gd name="T1" fmla="*/ 2 h 2"/>
                      <a:gd name="T2" fmla="*/ 2 w 4"/>
                      <a:gd name="T3" fmla="*/ 2 h 2"/>
                      <a:gd name="T4" fmla="*/ 2 w 4"/>
                      <a:gd name="T5" fmla="*/ 2 h 2"/>
                      <a:gd name="T6" fmla="*/ 2 w 4"/>
                      <a:gd name="T7" fmla="*/ 2 h 2"/>
                      <a:gd name="T8" fmla="*/ 2 w 4"/>
                      <a:gd name="T9" fmla="*/ 0 h 2"/>
                      <a:gd name="T10" fmla="*/ 0 w 4"/>
                      <a:gd name="T11" fmla="*/ 0 h 2"/>
                      <a:gd name="T12" fmla="*/ 0 w 4"/>
                      <a:gd name="T13" fmla="*/ 0 h 2"/>
                      <a:gd name="T14" fmla="*/ 2 w 4"/>
                      <a:gd name="T15" fmla="*/ 0 h 2"/>
                      <a:gd name="T16" fmla="*/ 2 w 4"/>
                      <a:gd name="T17" fmla="*/ 0 h 2"/>
                      <a:gd name="T18" fmla="*/ 2 w 4"/>
                      <a:gd name="T19" fmla="*/ 0 h 2"/>
                      <a:gd name="T20" fmla="*/ 2 w 4"/>
                      <a:gd name="T21" fmla="*/ 0 h 2"/>
                      <a:gd name="T22" fmla="*/ 4 w 4"/>
                      <a:gd name="T23" fmla="*/ 0 h 2"/>
                      <a:gd name="T24" fmla="*/ 4 w 4"/>
                      <a:gd name="T25" fmla="*/ 0 h 2"/>
                      <a:gd name="T26" fmla="*/ 4 w 4"/>
                      <a:gd name="T27" fmla="*/ 0 h 2"/>
                      <a:gd name="T28" fmla="*/ 4 w 4"/>
                      <a:gd name="T29" fmla="*/ 0 h 2"/>
                      <a:gd name="T30" fmla="*/ 4 w 4"/>
                      <a:gd name="T31" fmla="*/ 0 h 2"/>
                      <a:gd name="T32" fmla="*/ 4 w 4"/>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4" y="2"/>
                        </a:moveTo>
                        <a:lnTo>
                          <a:pt x="2" y="2"/>
                        </a:lnTo>
                        <a:lnTo>
                          <a:pt x="2" y="2"/>
                        </a:lnTo>
                        <a:lnTo>
                          <a:pt x="2" y="2"/>
                        </a:lnTo>
                        <a:lnTo>
                          <a:pt x="2" y="0"/>
                        </a:lnTo>
                        <a:lnTo>
                          <a:pt x="0" y="0"/>
                        </a:lnTo>
                        <a:lnTo>
                          <a:pt x="0" y="0"/>
                        </a:lnTo>
                        <a:lnTo>
                          <a:pt x="2" y="0"/>
                        </a:lnTo>
                        <a:lnTo>
                          <a:pt x="2" y="0"/>
                        </a:lnTo>
                        <a:lnTo>
                          <a:pt x="2" y="0"/>
                        </a:lnTo>
                        <a:lnTo>
                          <a:pt x="2" y="0"/>
                        </a:lnTo>
                        <a:lnTo>
                          <a:pt x="4" y="0"/>
                        </a:lnTo>
                        <a:lnTo>
                          <a:pt x="4" y="0"/>
                        </a:lnTo>
                        <a:lnTo>
                          <a:pt x="4" y="0"/>
                        </a:lnTo>
                        <a:lnTo>
                          <a:pt x="4" y="0"/>
                        </a:lnTo>
                        <a:lnTo>
                          <a:pt x="4" y="0"/>
                        </a:lnTo>
                        <a:lnTo>
                          <a:pt x="4"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6054" name="Freeform 1812">
                    <a:extLst>
                      <a:ext uri="{FF2B5EF4-FFF2-40B4-BE49-F238E27FC236}">
                        <a16:creationId xmlns:a16="http://schemas.microsoft.com/office/drawing/2014/main" id="{29DA0131-F30B-4556-93D1-40C9EC0FCDBF}"/>
                      </a:ext>
                    </a:extLst>
                  </p:cNvPr>
                  <p:cNvSpPr>
                    <a:spLocks/>
                  </p:cNvSpPr>
                  <p:nvPr/>
                </p:nvSpPr>
                <p:spPr bwMode="auto">
                  <a:xfrm>
                    <a:off x="9679" y="1881"/>
                    <a:ext cx="6" cy="2"/>
                  </a:xfrm>
                  <a:custGeom>
                    <a:avLst/>
                    <a:gdLst>
                      <a:gd name="T0" fmla="*/ 4 w 6"/>
                      <a:gd name="T1" fmla="*/ 0 h 2"/>
                      <a:gd name="T2" fmla="*/ 4 w 6"/>
                      <a:gd name="T3" fmla="*/ 0 h 2"/>
                      <a:gd name="T4" fmla="*/ 6 w 6"/>
                      <a:gd name="T5" fmla="*/ 0 h 2"/>
                      <a:gd name="T6" fmla="*/ 6 w 6"/>
                      <a:gd name="T7" fmla="*/ 2 h 2"/>
                      <a:gd name="T8" fmla="*/ 4 w 6"/>
                      <a:gd name="T9" fmla="*/ 2 h 2"/>
                      <a:gd name="T10" fmla="*/ 4 w 6"/>
                      <a:gd name="T11" fmla="*/ 2 h 2"/>
                      <a:gd name="T12" fmla="*/ 2 w 6"/>
                      <a:gd name="T13" fmla="*/ 2 h 2"/>
                      <a:gd name="T14" fmla="*/ 2 w 6"/>
                      <a:gd name="T15" fmla="*/ 2 h 2"/>
                      <a:gd name="T16" fmla="*/ 2 w 6"/>
                      <a:gd name="T17" fmla="*/ 2 h 2"/>
                      <a:gd name="T18" fmla="*/ 0 w 6"/>
                      <a:gd name="T19" fmla="*/ 2 h 2"/>
                      <a:gd name="T20" fmla="*/ 0 w 6"/>
                      <a:gd name="T21" fmla="*/ 0 h 2"/>
                      <a:gd name="T22" fmla="*/ 0 w 6"/>
                      <a:gd name="T23" fmla="*/ 0 h 2"/>
                      <a:gd name="T24" fmla="*/ 2 w 6"/>
                      <a:gd name="T25" fmla="*/ 0 h 2"/>
                      <a:gd name="T26" fmla="*/ 2 w 6"/>
                      <a:gd name="T27" fmla="*/ 0 h 2"/>
                      <a:gd name="T28" fmla="*/ 2 w 6"/>
                      <a:gd name="T29" fmla="*/ 0 h 2"/>
                      <a:gd name="T30" fmla="*/ 4 w 6"/>
                      <a:gd name="T31" fmla="*/ 0 h 2"/>
                      <a:gd name="T32" fmla="*/ 4 w 6"/>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4" y="0"/>
                        </a:moveTo>
                        <a:lnTo>
                          <a:pt x="4" y="0"/>
                        </a:lnTo>
                        <a:lnTo>
                          <a:pt x="6" y="0"/>
                        </a:lnTo>
                        <a:lnTo>
                          <a:pt x="6" y="2"/>
                        </a:lnTo>
                        <a:lnTo>
                          <a:pt x="4" y="2"/>
                        </a:lnTo>
                        <a:lnTo>
                          <a:pt x="4" y="2"/>
                        </a:lnTo>
                        <a:lnTo>
                          <a:pt x="2" y="2"/>
                        </a:lnTo>
                        <a:lnTo>
                          <a:pt x="2" y="2"/>
                        </a:lnTo>
                        <a:lnTo>
                          <a:pt x="2" y="2"/>
                        </a:lnTo>
                        <a:lnTo>
                          <a:pt x="0" y="2"/>
                        </a:lnTo>
                        <a:lnTo>
                          <a:pt x="0" y="0"/>
                        </a:lnTo>
                        <a:lnTo>
                          <a:pt x="0" y="0"/>
                        </a:lnTo>
                        <a:lnTo>
                          <a:pt x="2" y="0"/>
                        </a:lnTo>
                        <a:lnTo>
                          <a:pt x="2" y="0"/>
                        </a:lnTo>
                        <a:lnTo>
                          <a:pt x="2"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grpSp>
              <p:nvGrpSpPr>
                <p:cNvPr id="5431" name="Group 2014">
                  <a:extLst>
                    <a:ext uri="{FF2B5EF4-FFF2-40B4-BE49-F238E27FC236}">
                      <a16:creationId xmlns:a16="http://schemas.microsoft.com/office/drawing/2014/main" id="{699100F0-30C1-4306-A640-F7A2DCB981B8}"/>
                    </a:ext>
                  </a:extLst>
                </p:cNvPr>
                <p:cNvGrpSpPr>
                  <a:grpSpLocks/>
                </p:cNvGrpSpPr>
                <p:nvPr/>
              </p:nvGrpSpPr>
              <p:grpSpPr bwMode="auto">
                <a:xfrm>
                  <a:off x="11177728" y="2009776"/>
                  <a:ext cx="2220913" cy="1182688"/>
                  <a:chOff x="8292" y="1266"/>
                  <a:chExt cx="1399" cy="745"/>
                </a:xfrm>
                <a:solidFill>
                  <a:srgbClr val="E31836"/>
                </a:solidFill>
              </p:grpSpPr>
              <p:sp>
                <p:nvSpPr>
                  <p:cNvPr id="5655" name="Freeform 1814">
                    <a:extLst>
                      <a:ext uri="{FF2B5EF4-FFF2-40B4-BE49-F238E27FC236}">
                        <a16:creationId xmlns:a16="http://schemas.microsoft.com/office/drawing/2014/main" id="{4712A7DC-18CB-4983-97E4-09F78E6A6AF7}"/>
                      </a:ext>
                    </a:extLst>
                  </p:cNvPr>
                  <p:cNvSpPr>
                    <a:spLocks/>
                  </p:cNvSpPr>
                  <p:nvPr/>
                </p:nvSpPr>
                <p:spPr bwMode="auto">
                  <a:xfrm>
                    <a:off x="9679" y="1881"/>
                    <a:ext cx="6" cy="2"/>
                  </a:xfrm>
                  <a:custGeom>
                    <a:avLst/>
                    <a:gdLst>
                      <a:gd name="T0" fmla="*/ 4 w 6"/>
                      <a:gd name="T1" fmla="*/ 0 h 2"/>
                      <a:gd name="T2" fmla="*/ 4 w 6"/>
                      <a:gd name="T3" fmla="*/ 0 h 2"/>
                      <a:gd name="T4" fmla="*/ 6 w 6"/>
                      <a:gd name="T5" fmla="*/ 0 h 2"/>
                      <a:gd name="T6" fmla="*/ 6 w 6"/>
                      <a:gd name="T7" fmla="*/ 2 h 2"/>
                      <a:gd name="T8" fmla="*/ 4 w 6"/>
                      <a:gd name="T9" fmla="*/ 2 h 2"/>
                      <a:gd name="T10" fmla="*/ 4 w 6"/>
                      <a:gd name="T11" fmla="*/ 2 h 2"/>
                      <a:gd name="T12" fmla="*/ 2 w 6"/>
                      <a:gd name="T13" fmla="*/ 2 h 2"/>
                      <a:gd name="T14" fmla="*/ 2 w 6"/>
                      <a:gd name="T15" fmla="*/ 2 h 2"/>
                      <a:gd name="T16" fmla="*/ 2 w 6"/>
                      <a:gd name="T17" fmla="*/ 2 h 2"/>
                      <a:gd name="T18" fmla="*/ 0 w 6"/>
                      <a:gd name="T19" fmla="*/ 2 h 2"/>
                      <a:gd name="T20" fmla="*/ 0 w 6"/>
                      <a:gd name="T21" fmla="*/ 0 h 2"/>
                      <a:gd name="T22" fmla="*/ 0 w 6"/>
                      <a:gd name="T23" fmla="*/ 0 h 2"/>
                      <a:gd name="T24" fmla="*/ 2 w 6"/>
                      <a:gd name="T25" fmla="*/ 0 h 2"/>
                      <a:gd name="T26" fmla="*/ 2 w 6"/>
                      <a:gd name="T27" fmla="*/ 0 h 2"/>
                      <a:gd name="T28" fmla="*/ 2 w 6"/>
                      <a:gd name="T29" fmla="*/ 0 h 2"/>
                      <a:gd name="T30" fmla="*/ 4 w 6"/>
                      <a:gd name="T31" fmla="*/ 0 h 2"/>
                      <a:gd name="T32" fmla="*/ 4 w 6"/>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 h="2">
                        <a:moveTo>
                          <a:pt x="4" y="0"/>
                        </a:moveTo>
                        <a:lnTo>
                          <a:pt x="4" y="0"/>
                        </a:lnTo>
                        <a:lnTo>
                          <a:pt x="6" y="0"/>
                        </a:lnTo>
                        <a:lnTo>
                          <a:pt x="6" y="2"/>
                        </a:lnTo>
                        <a:lnTo>
                          <a:pt x="4" y="2"/>
                        </a:lnTo>
                        <a:lnTo>
                          <a:pt x="4" y="2"/>
                        </a:lnTo>
                        <a:lnTo>
                          <a:pt x="2" y="2"/>
                        </a:lnTo>
                        <a:lnTo>
                          <a:pt x="2" y="2"/>
                        </a:lnTo>
                        <a:lnTo>
                          <a:pt x="2" y="2"/>
                        </a:lnTo>
                        <a:lnTo>
                          <a:pt x="0" y="2"/>
                        </a:lnTo>
                        <a:lnTo>
                          <a:pt x="0" y="0"/>
                        </a:lnTo>
                        <a:lnTo>
                          <a:pt x="0" y="0"/>
                        </a:lnTo>
                        <a:lnTo>
                          <a:pt x="2" y="0"/>
                        </a:lnTo>
                        <a:lnTo>
                          <a:pt x="2" y="0"/>
                        </a:lnTo>
                        <a:lnTo>
                          <a:pt x="2"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56" name="Freeform 1815">
                    <a:extLst>
                      <a:ext uri="{FF2B5EF4-FFF2-40B4-BE49-F238E27FC236}">
                        <a16:creationId xmlns:a16="http://schemas.microsoft.com/office/drawing/2014/main" id="{DBF1C77B-423D-435F-904D-94AC5050AEBE}"/>
                      </a:ext>
                    </a:extLst>
                  </p:cNvPr>
                  <p:cNvSpPr>
                    <a:spLocks/>
                  </p:cNvSpPr>
                  <p:nvPr/>
                </p:nvSpPr>
                <p:spPr bwMode="auto">
                  <a:xfrm>
                    <a:off x="8985" y="1352"/>
                    <a:ext cx="3" cy="2"/>
                  </a:xfrm>
                  <a:custGeom>
                    <a:avLst/>
                    <a:gdLst>
                      <a:gd name="T0" fmla="*/ 3 w 3"/>
                      <a:gd name="T1" fmla="*/ 2 h 2"/>
                      <a:gd name="T2" fmla="*/ 3 w 3"/>
                      <a:gd name="T3" fmla="*/ 2 h 2"/>
                      <a:gd name="T4" fmla="*/ 1 w 3"/>
                      <a:gd name="T5" fmla="*/ 2 h 2"/>
                      <a:gd name="T6" fmla="*/ 1 w 3"/>
                      <a:gd name="T7" fmla="*/ 2 h 2"/>
                      <a:gd name="T8" fmla="*/ 1 w 3"/>
                      <a:gd name="T9" fmla="*/ 2 h 2"/>
                      <a:gd name="T10" fmla="*/ 1 w 3"/>
                      <a:gd name="T11" fmla="*/ 2 h 2"/>
                      <a:gd name="T12" fmla="*/ 0 w 3"/>
                      <a:gd name="T13" fmla="*/ 2 h 2"/>
                      <a:gd name="T14" fmla="*/ 0 w 3"/>
                      <a:gd name="T15" fmla="*/ 0 h 2"/>
                      <a:gd name="T16" fmla="*/ 0 w 3"/>
                      <a:gd name="T17" fmla="*/ 0 h 2"/>
                      <a:gd name="T18" fmla="*/ 1 w 3"/>
                      <a:gd name="T19" fmla="*/ 0 h 2"/>
                      <a:gd name="T20" fmla="*/ 1 w 3"/>
                      <a:gd name="T21" fmla="*/ 0 h 2"/>
                      <a:gd name="T22" fmla="*/ 1 w 3"/>
                      <a:gd name="T23" fmla="*/ 0 h 2"/>
                      <a:gd name="T24" fmla="*/ 3 w 3"/>
                      <a:gd name="T25" fmla="*/ 0 h 2"/>
                      <a:gd name="T26" fmla="*/ 3 w 3"/>
                      <a:gd name="T27" fmla="*/ 0 h 2"/>
                      <a:gd name="T28" fmla="*/ 3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3" y="2"/>
                        </a:moveTo>
                        <a:lnTo>
                          <a:pt x="3" y="2"/>
                        </a:lnTo>
                        <a:lnTo>
                          <a:pt x="1" y="2"/>
                        </a:lnTo>
                        <a:lnTo>
                          <a:pt x="1" y="2"/>
                        </a:lnTo>
                        <a:lnTo>
                          <a:pt x="1" y="2"/>
                        </a:lnTo>
                        <a:lnTo>
                          <a:pt x="1" y="2"/>
                        </a:lnTo>
                        <a:lnTo>
                          <a:pt x="0" y="2"/>
                        </a:lnTo>
                        <a:lnTo>
                          <a:pt x="0" y="0"/>
                        </a:lnTo>
                        <a:lnTo>
                          <a:pt x="0" y="0"/>
                        </a:lnTo>
                        <a:lnTo>
                          <a:pt x="1" y="0"/>
                        </a:lnTo>
                        <a:lnTo>
                          <a:pt x="1" y="0"/>
                        </a:lnTo>
                        <a:lnTo>
                          <a:pt x="1" y="0"/>
                        </a:lnTo>
                        <a:lnTo>
                          <a:pt x="3" y="0"/>
                        </a:lnTo>
                        <a:lnTo>
                          <a:pt x="3" y="0"/>
                        </a:lnTo>
                        <a:lnTo>
                          <a:pt x="3"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57" name="Freeform 1816">
                    <a:extLst>
                      <a:ext uri="{FF2B5EF4-FFF2-40B4-BE49-F238E27FC236}">
                        <a16:creationId xmlns:a16="http://schemas.microsoft.com/office/drawing/2014/main" id="{4A9B515E-C2AE-4919-B78D-109B00B82859}"/>
                      </a:ext>
                    </a:extLst>
                  </p:cNvPr>
                  <p:cNvSpPr>
                    <a:spLocks/>
                  </p:cNvSpPr>
                  <p:nvPr/>
                </p:nvSpPr>
                <p:spPr bwMode="auto">
                  <a:xfrm>
                    <a:off x="8985" y="1352"/>
                    <a:ext cx="3" cy="2"/>
                  </a:xfrm>
                  <a:custGeom>
                    <a:avLst/>
                    <a:gdLst>
                      <a:gd name="T0" fmla="*/ 3 w 3"/>
                      <a:gd name="T1" fmla="*/ 2 h 2"/>
                      <a:gd name="T2" fmla="*/ 3 w 3"/>
                      <a:gd name="T3" fmla="*/ 2 h 2"/>
                      <a:gd name="T4" fmla="*/ 1 w 3"/>
                      <a:gd name="T5" fmla="*/ 2 h 2"/>
                      <a:gd name="T6" fmla="*/ 1 w 3"/>
                      <a:gd name="T7" fmla="*/ 2 h 2"/>
                      <a:gd name="T8" fmla="*/ 1 w 3"/>
                      <a:gd name="T9" fmla="*/ 2 h 2"/>
                      <a:gd name="T10" fmla="*/ 1 w 3"/>
                      <a:gd name="T11" fmla="*/ 2 h 2"/>
                      <a:gd name="T12" fmla="*/ 0 w 3"/>
                      <a:gd name="T13" fmla="*/ 2 h 2"/>
                      <a:gd name="T14" fmla="*/ 0 w 3"/>
                      <a:gd name="T15" fmla="*/ 0 h 2"/>
                      <a:gd name="T16" fmla="*/ 0 w 3"/>
                      <a:gd name="T17" fmla="*/ 0 h 2"/>
                      <a:gd name="T18" fmla="*/ 1 w 3"/>
                      <a:gd name="T19" fmla="*/ 0 h 2"/>
                      <a:gd name="T20" fmla="*/ 1 w 3"/>
                      <a:gd name="T21" fmla="*/ 0 h 2"/>
                      <a:gd name="T22" fmla="*/ 1 w 3"/>
                      <a:gd name="T23" fmla="*/ 0 h 2"/>
                      <a:gd name="T24" fmla="*/ 3 w 3"/>
                      <a:gd name="T25" fmla="*/ 0 h 2"/>
                      <a:gd name="T26" fmla="*/ 3 w 3"/>
                      <a:gd name="T27" fmla="*/ 0 h 2"/>
                      <a:gd name="T28" fmla="*/ 3 w 3"/>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3" y="2"/>
                        </a:moveTo>
                        <a:lnTo>
                          <a:pt x="3" y="2"/>
                        </a:lnTo>
                        <a:lnTo>
                          <a:pt x="1" y="2"/>
                        </a:lnTo>
                        <a:lnTo>
                          <a:pt x="1" y="2"/>
                        </a:lnTo>
                        <a:lnTo>
                          <a:pt x="1" y="2"/>
                        </a:lnTo>
                        <a:lnTo>
                          <a:pt x="1" y="2"/>
                        </a:lnTo>
                        <a:lnTo>
                          <a:pt x="0" y="2"/>
                        </a:lnTo>
                        <a:lnTo>
                          <a:pt x="0" y="0"/>
                        </a:lnTo>
                        <a:lnTo>
                          <a:pt x="0" y="0"/>
                        </a:lnTo>
                        <a:lnTo>
                          <a:pt x="1" y="0"/>
                        </a:lnTo>
                        <a:lnTo>
                          <a:pt x="1" y="0"/>
                        </a:lnTo>
                        <a:lnTo>
                          <a:pt x="1" y="0"/>
                        </a:lnTo>
                        <a:lnTo>
                          <a:pt x="3" y="0"/>
                        </a:lnTo>
                        <a:lnTo>
                          <a:pt x="3" y="0"/>
                        </a:lnTo>
                        <a:lnTo>
                          <a:pt x="3"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58" name="Freeform 1817">
                    <a:extLst>
                      <a:ext uri="{FF2B5EF4-FFF2-40B4-BE49-F238E27FC236}">
                        <a16:creationId xmlns:a16="http://schemas.microsoft.com/office/drawing/2014/main" id="{8769EB07-5160-4D7D-BDED-941FA161E576}"/>
                      </a:ext>
                    </a:extLst>
                  </p:cNvPr>
                  <p:cNvSpPr>
                    <a:spLocks/>
                  </p:cNvSpPr>
                  <p:nvPr/>
                </p:nvSpPr>
                <p:spPr bwMode="auto">
                  <a:xfrm>
                    <a:off x="9509" y="1511"/>
                    <a:ext cx="4" cy="4"/>
                  </a:xfrm>
                  <a:custGeom>
                    <a:avLst/>
                    <a:gdLst>
                      <a:gd name="T0" fmla="*/ 4 w 4"/>
                      <a:gd name="T1" fmla="*/ 4 h 4"/>
                      <a:gd name="T2" fmla="*/ 4 w 4"/>
                      <a:gd name="T3" fmla="*/ 4 h 4"/>
                      <a:gd name="T4" fmla="*/ 2 w 4"/>
                      <a:gd name="T5" fmla="*/ 4 h 4"/>
                      <a:gd name="T6" fmla="*/ 2 w 4"/>
                      <a:gd name="T7" fmla="*/ 4 h 4"/>
                      <a:gd name="T8" fmla="*/ 0 w 4"/>
                      <a:gd name="T9" fmla="*/ 4 h 4"/>
                      <a:gd name="T10" fmla="*/ 0 w 4"/>
                      <a:gd name="T11" fmla="*/ 4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2 h 4"/>
                      <a:gd name="T26" fmla="*/ 4 w 4"/>
                      <a:gd name="T27" fmla="*/ 2 h 4"/>
                      <a:gd name="T28" fmla="*/ 4 w 4"/>
                      <a:gd name="T29" fmla="*/ 2 h 4"/>
                      <a:gd name="T30" fmla="*/ 4 w 4"/>
                      <a:gd name="T31" fmla="*/ 2 h 4"/>
                      <a:gd name="T32" fmla="*/ 4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4"/>
                        </a:moveTo>
                        <a:lnTo>
                          <a:pt x="4" y="4"/>
                        </a:lnTo>
                        <a:lnTo>
                          <a:pt x="2" y="4"/>
                        </a:lnTo>
                        <a:lnTo>
                          <a:pt x="2" y="4"/>
                        </a:lnTo>
                        <a:lnTo>
                          <a:pt x="0" y="4"/>
                        </a:lnTo>
                        <a:lnTo>
                          <a:pt x="0" y="4"/>
                        </a:lnTo>
                        <a:lnTo>
                          <a:pt x="0" y="2"/>
                        </a:lnTo>
                        <a:lnTo>
                          <a:pt x="0" y="2"/>
                        </a:lnTo>
                        <a:lnTo>
                          <a:pt x="0" y="2"/>
                        </a:lnTo>
                        <a:lnTo>
                          <a:pt x="0" y="0"/>
                        </a:lnTo>
                        <a:lnTo>
                          <a:pt x="2" y="0"/>
                        </a:lnTo>
                        <a:lnTo>
                          <a:pt x="2" y="0"/>
                        </a:lnTo>
                        <a:lnTo>
                          <a:pt x="2" y="2"/>
                        </a:lnTo>
                        <a:lnTo>
                          <a:pt x="4" y="2"/>
                        </a:lnTo>
                        <a:lnTo>
                          <a:pt x="4" y="2"/>
                        </a:lnTo>
                        <a:lnTo>
                          <a:pt x="4" y="2"/>
                        </a:lnTo>
                        <a:lnTo>
                          <a:pt x="4"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59" name="Freeform 1818">
                    <a:extLst>
                      <a:ext uri="{FF2B5EF4-FFF2-40B4-BE49-F238E27FC236}">
                        <a16:creationId xmlns:a16="http://schemas.microsoft.com/office/drawing/2014/main" id="{FE37767B-BCEF-4629-9885-D2C2EA831419}"/>
                      </a:ext>
                    </a:extLst>
                  </p:cNvPr>
                  <p:cNvSpPr>
                    <a:spLocks/>
                  </p:cNvSpPr>
                  <p:nvPr/>
                </p:nvSpPr>
                <p:spPr bwMode="auto">
                  <a:xfrm>
                    <a:off x="9509" y="1511"/>
                    <a:ext cx="4" cy="4"/>
                  </a:xfrm>
                  <a:custGeom>
                    <a:avLst/>
                    <a:gdLst>
                      <a:gd name="T0" fmla="*/ 4 w 4"/>
                      <a:gd name="T1" fmla="*/ 4 h 4"/>
                      <a:gd name="T2" fmla="*/ 4 w 4"/>
                      <a:gd name="T3" fmla="*/ 4 h 4"/>
                      <a:gd name="T4" fmla="*/ 2 w 4"/>
                      <a:gd name="T5" fmla="*/ 4 h 4"/>
                      <a:gd name="T6" fmla="*/ 2 w 4"/>
                      <a:gd name="T7" fmla="*/ 4 h 4"/>
                      <a:gd name="T8" fmla="*/ 0 w 4"/>
                      <a:gd name="T9" fmla="*/ 4 h 4"/>
                      <a:gd name="T10" fmla="*/ 0 w 4"/>
                      <a:gd name="T11" fmla="*/ 4 h 4"/>
                      <a:gd name="T12" fmla="*/ 0 w 4"/>
                      <a:gd name="T13" fmla="*/ 2 h 4"/>
                      <a:gd name="T14" fmla="*/ 0 w 4"/>
                      <a:gd name="T15" fmla="*/ 2 h 4"/>
                      <a:gd name="T16" fmla="*/ 0 w 4"/>
                      <a:gd name="T17" fmla="*/ 2 h 4"/>
                      <a:gd name="T18" fmla="*/ 0 w 4"/>
                      <a:gd name="T19" fmla="*/ 0 h 4"/>
                      <a:gd name="T20" fmla="*/ 2 w 4"/>
                      <a:gd name="T21" fmla="*/ 0 h 4"/>
                      <a:gd name="T22" fmla="*/ 2 w 4"/>
                      <a:gd name="T23" fmla="*/ 0 h 4"/>
                      <a:gd name="T24" fmla="*/ 2 w 4"/>
                      <a:gd name="T25" fmla="*/ 2 h 4"/>
                      <a:gd name="T26" fmla="*/ 4 w 4"/>
                      <a:gd name="T27" fmla="*/ 2 h 4"/>
                      <a:gd name="T28" fmla="*/ 4 w 4"/>
                      <a:gd name="T29" fmla="*/ 2 h 4"/>
                      <a:gd name="T30" fmla="*/ 4 w 4"/>
                      <a:gd name="T31" fmla="*/ 2 h 4"/>
                      <a:gd name="T32" fmla="*/ 4 w 4"/>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4"/>
                        </a:moveTo>
                        <a:lnTo>
                          <a:pt x="4" y="4"/>
                        </a:lnTo>
                        <a:lnTo>
                          <a:pt x="2" y="4"/>
                        </a:lnTo>
                        <a:lnTo>
                          <a:pt x="2" y="4"/>
                        </a:lnTo>
                        <a:lnTo>
                          <a:pt x="0" y="4"/>
                        </a:lnTo>
                        <a:lnTo>
                          <a:pt x="0" y="4"/>
                        </a:lnTo>
                        <a:lnTo>
                          <a:pt x="0" y="2"/>
                        </a:lnTo>
                        <a:lnTo>
                          <a:pt x="0" y="2"/>
                        </a:lnTo>
                        <a:lnTo>
                          <a:pt x="0" y="2"/>
                        </a:lnTo>
                        <a:lnTo>
                          <a:pt x="0" y="0"/>
                        </a:lnTo>
                        <a:lnTo>
                          <a:pt x="2" y="0"/>
                        </a:lnTo>
                        <a:lnTo>
                          <a:pt x="2" y="0"/>
                        </a:lnTo>
                        <a:lnTo>
                          <a:pt x="2" y="2"/>
                        </a:lnTo>
                        <a:lnTo>
                          <a:pt x="4" y="2"/>
                        </a:lnTo>
                        <a:lnTo>
                          <a:pt x="4" y="2"/>
                        </a:lnTo>
                        <a:lnTo>
                          <a:pt x="4" y="2"/>
                        </a:lnTo>
                        <a:lnTo>
                          <a:pt x="4"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0" name="Freeform 1819">
                    <a:extLst>
                      <a:ext uri="{FF2B5EF4-FFF2-40B4-BE49-F238E27FC236}">
                        <a16:creationId xmlns:a16="http://schemas.microsoft.com/office/drawing/2014/main" id="{33B44DC6-B61C-4B6A-B3C5-54AF25835531}"/>
                      </a:ext>
                    </a:extLst>
                  </p:cNvPr>
                  <p:cNvSpPr>
                    <a:spLocks/>
                  </p:cNvSpPr>
                  <p:nvPr/>
                </p:nvSpPr>
                <p:spPr bwMode="auto">
                  <a:xfrm>
                    <a:off x="9685" y="1865"/>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2 h 2"/>
                      <a:gd name="T22" fmla="*/ 2 w 2"/>
                      <a:gd name="T23" fmla="*/ 2 h 2"/>
                      <a:gd name="T24" fmla="*/ 2 w 2"/>
                      <a:gd name="T25" fmla="*/ 2 h 2"/>
                      <a:gd name="T26" fmla="*/ 0 w 2"/>
                      <a:gd name="T27" fmla="*/ 2 h 2"/>
                      <a:gd name="T28" fmla="*/ 0 w 2"/>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0" y="2"/>
                        </a:moveTo>
                        <a:lnTo>
                          <a:pt x="0" y="2"/>
                        </a:lnTo>
                        <a:lnTo>
                          <a:pt x="0" y="2"/>
                        </a:lnTo>
                        <a:lnTo>
                          <a:pt x="0" y="0"/>
                        </a:lnTo>
                        <a:lnTo>
                          <a:pt x="0" y="0"/>
                        </a:lnTo>
                        <a:lnTo>
                          <a:pt x="0" y="0"/>
                        </a:lnTo>
                        <a:lnTo>
                          <a:pt x="0" y="0"/>
                        </a:lnTo>
                        <a:lnTo>
                          <a:pt x="2" y="0"/>
                        </a:lnTo>
                        <a:lnTo>
                          <a:pt x="2" y="0"/>
                        </a:lnTo>
                        <a:lnTo>
                          <a:pt x="2" y="0"/>
                        </a:lnTo>
                        <a:lnTo>
                          <a:pt x="2" y="2"/>
                        </a:lnTo>
                        <a:lnTo>
                          <a:pt x="2" y="2"/>
                        </a:lnTo>
                        <a:lnTo>
                          <a:pt x="2"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1" name="Freeform 1820">
                    <a:extLst>
                      <a:ext uri="{FF2B5EF4-FFF2-40B4-BE49-F238E27FC236}">
                        <a16:creationId xmlns:a16="http://schemas.microsoft.com/office/drawing/2014/main" id="{898FDD7B-4A8D-440E-9768-8F6F63183D59}"/>
                      </a:ext>
                    </a:extLst>
                  </p:cNvPr>
                  <p:cNvSpPr>
                    <a:spLocks/>
                  </p:cNvSpPr>
                  <p:nvPr/>
                </p:nvSpPr>
                <p:spPr bwMode="auto">
                  <a:xfrm>
                    <a:off x="9685" y="1865"/>
                    <a:ext cx="2" cy="2"/>
                  </a:xfrm>
                  <a:custGeom>
                    <a:avLst/>
                    <a:gdLst>
                      <a:gd name="T0" fmla="*/ 0 w 2"/>
                      <a:gd name="T1" fmla="*/ 2 h 2"/>
                      <a:gd name="T2" fmla="*/ 0 w 2"/>
                      <a:gd name="T3" fmla="*/ 2 h 2"/>
                      <a:gd name="T4" fmla="*/ 0 w 2"/>
                      <a:gd name="T5" fmla="*/ 2 h 2"/>
                      <a:gd name="T6" fmla="*/ 0 w 2"/>
                      <a:gd name="T7" fmla="*/ 0 h 2"/>
                      <a:gd name="T8" fmla="*/ 0 w 2"/>
                      <a:gd name="T9" fmla="*/ 0 h 2"/>
                      <a:gd name="T10" fmla="*/ 0 w 2"/>
                      <a:gd name="T11" fmla="*/ 0 h 2"/>
                      <a:gd name="T12" fmla="*/ 0 w 2"/>
                      <a:gd name="T13" fmla="*/ 0 h 2"/>
                      <a:gd name="T14" fmla="*/ 2 w 2"/>
                      <a:gd name="T15" fmla="*/ 0 h 2"/>
                      <a:gd name="T16" fmla="*/ 2 w 2"/>
                      <a:gd name="T17" fmla="*/ 0 h 2"/>
                      <a:gd name="T18" fmla="*/ 2 w 2"/>
                      <a:gd name="T19" fmla="*/ 0 h 2"/>
                      <a:gd name="T20" fmla="*/ 2 w 2"/>
                      <a:gd name="T21" fmla="*/ 2 h 2"/>
                      <a:gd name="T22" fmla="*/ 2 w 2"/>
                      <a:gd name="T23" fmla="*/ 2 h 2"/>
                      <a:gd name="T24" fmla="*/ 2 w 2"/>
                      <a:gd name="T25" fmla="*/ 2 h 2"/>
                      <a:gd name="T26" fmla="*/ 0 w 2"/>
                      <a:gd name="T27" fmla="*/ 2 h 2"/>
                      <a:gd name="T28" fmla="*/ 0 w 2"/>
                      <a:gd name="T2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0" y="2"/>
                        </a:moveTo>
                        <a:lnTo>
                          <a:pt x="0" y="2"/>
                        </a:lnTo>
                        <a:lnTo>
                          <a:pt x="0" y="2"/>
                        </a:lnTo>
                        <a:lnTo>
                          <a:pt x="0" y="0"/>
                        </a:lnTo>
                        <a:lnTo>
                          <a:pt x="0" y="0"/>
                        </a:lnTo>
                        <a:lnTo>
                          <a:pt x="0" y="0"/>
                        </a:lnTo>
                        <a:lnTo>
                          <a:pt x="0" y="0"/>
                        </a:lnTo>
                        <a:lnTo>
                          <a:pt x="2" y="0"/>
                        </a:lnTo>
                        <a:lnTo>
                          <a:pt x="2" y="0"/>
                        </a:lnTo>
                        <a:lnTo>
                          <a:pt x="2" y="0"/>
                        </a:lnTo>
                        <a:lnTo>
                          <a:pt x="2" y="2"/>
                        </a:lnTo>
                        <a:lnTo>
                          <a:pt x="2" y="2"/>
                        </a:lnTo>
                        <a:lnTo>
                          <a:pt x="2"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2" name="Freeform 1821">
                    <a:extLst>
                      <a:ext uri="{FF2B5EF4-FFF2-40B4-BE49-F238E27FC236}">
                        <a16:creationId xmlns:a16="http://schemas.microsoft.com/office/drawing/2014/main" id="{0711B1DC-EFBC-4C55-B9B4-994494BBF776}"/>
                      </a:ext>
                    </a:extLst>
                  </p:cNvPr>
                  <p:cNvSpPr>
                    <a:spLocks/>
                  </p:cNvSpPr>
                  <p:nvPr/>
                </p:nvSpPr>
                <p:spPr bwMode="auto">
                  <a:xfrm>
                    <a:off x="8414" y="1867"/>
                    <a:ext cx="4" cy="4"/>
                  </a:xfrm>
                  <a:custGeom>
                    <a:avLst/>
                    <a:gdLst>
                      <a:gd name="T0" fmla="*/ 2 w 4"/>
                      <a:gd name="T1" fmla="*/ 0 h 4"/>
                      <a:gd name="T2" fmla="*/ 2 w 4"/>
                      <a:gd name="T3" fmla="*/ 2 h 4"/>
                      <a:gd name="T4" fmla="*/ 2 w 4"/>
                      <a:gd name="T5" fmla="*/ 2 h 4"/>
                      <a:gd name="T6" fmla="*/ 4 w 4"/>
                      <a:gd name="T7" fmla="*/ 2 h 4"/>
                      <a:gd name="T8" fmla="*/ 4 w 4"/>
                      <a:gd name="T9" fmla="*/ 2 h 4"/>
                      <a:gd name="T10" fmla="*/ 4 w 4"/>
                      <a:gd name="T11" fmla="*/ 2 h 4"/>
                      <a:gd name="T12" fmla="*/ 4 w 4"/>
                      <a:gd name="T13" fmla="*/ 2 h 4"/>
                      <a:gd name="T14" fmla="*/ 4 w 4"/>
                      <a:gd name="T15" fmla="*/ 4 h 4"/>
                      <a:gd name="T16" fmla="*/ 2 w 4"/>
                      <a:gd name="T17" fmla="*/ 4 h 4"/>
                      <a:gd name="T18" fmla="*/ 2 w 4"/>
                      <a:gd name="T19" fmla="*/ 4 h 4"/>
                      <a:gd name="T20" fmla="*/ 2 w 4"/>
                      <a:gd name="T21" fmla="*/ 2 h 4"/>
                      <a:gd name="T22" fmla="*/ 2 w 4"/>
                      <a:gd name="T23" fmla="*/ 2 h 4"/>
                      <a:gd name="T24" fmla="*/ 0 w 4"/>
                      <a:gd name="T25" fmla="*/ 2 h 4"/>
                      <a:gd name="T26" fmla="*/ 0 w 4"/>
                      <a:gd name="T27" fmla="*/ 4 h 4"/>
                      <a:gd name="T28" fmla="*/ 0 w 4"/>
                      <a:gd name="T29" fmla="*/ 4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2" y="2"/>
                        </a:lnTo>
                        <a:lnTo>
                          <a:pt x="4" y="2"/>
                        </a:lnTo>
                        <a:lnTo>
                          <a:pt x="4" y="2"/>
                        </a:lnTo>
                        <a:lnTo>
                          <a:pt x="4" y="2"/>
                        </a:lnTo>
                        <a:lnTo>
                          <a:pt x="4" y="2"/>
                        </a:lnTo>
                        <a:lnTo>
                          <a:pt x="4" y="4"/>
                        </a:lnTo>
                        <a:lnTo>
                          <a:pt x="2" y="4"/>
                        </a:lnTo>
                        <a:lnTo>
                          <a:pt x="2" y="4"/>
                        </a:lnTo>
                        <a:lnTo>
                          <a:pt x="2" y="2"/>
                        </a:lnTo>
                        <a:lnTo>
                          <a:pt x="2" y="2"/>
                        </a:lnTo>
                        <a:lnTo>
                          <a:pt x="0" y="2"/>
                        </a:lnTo>
                        <a:lnTo>
                          <a:pt x="0" y="4"/>
                        </a:lnTo>
                        <a:lnTo>
                          <a:pt x="0" y="4"/>
                        </a:lnTo>
                        <a:lnTo>
                          <a:pt x="0" y="2"/>
                        </a:lnTo>
                        <a:lnTo>
                          <a:pt x="0" y="2"/>
                        </a:lnTo>
                        <a:lnTo>
                          <a:pt x="0" y="2"/>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3" name="Freeform 1822">
                    <a:extLst>
                      <a:ext uri="{FF2B5EF4-FFF2-40B4-BE49-F238E27FC236}">
                        <a16:creationId xmlns:a16="http://schemas.microsoft.com/office/drawing/2014/main" id="{87E4BFFB-BA76-4574-BDB3-807275BC4CBC}"/>
                      </a:ext>
                    </a:extLst>
                  </p:cNvPr>
                  <p:cNvSpPr>
                    <a:spLocks/>
                  </p:cNvSpPr>
                  <p:nvPr/>
                </p:nvSpPr>
                <p:spPr bwMode="auto">
                  <a:xfrm>
                    <a:off x="8414" y="1867"/>
                    <a:ext cx="4" cy="4"/>
                  </a:xfrm>
                  <a:custGeom>
                    <a:avLst/>
                    <a:gdLst>
                      <a:gd name="T0" fmla="*/ 2 w 4"/>
                      <a:gd name="T1" fmla="*/ 0 h 4"/>
                      <a:gd name="T2" fmla="*/ 2 w 4"/>
                      <a:gd name="T3" fmla="*/ 2 h 4"/>
                      <a:gd name="T4" fmla="*/ 2 w 4"/>
                      <a:gd name="T5" fmla="*/ 2 h 4"/>
                      <a:gd name="T6" fmla="*/ 4 w 4"/>
                      <a:gd name="T7" fmla="*/ 2 h 4"/>
                      <a:gd name="T8" fmla="*/ 4 w 4"/>
                      <a:gd name="T9" fmla="*/ 2 h 4"/>
                      <a:gd name="T10" fmla="*/ 4 w 4"/>
                      <a:gd name="T11" fmla="*/ 2 h 4"/>
                      <a:gd name="T12" fmla="*/ 4 w 4"/>
                      <a:gd name="T13" fmla="*/ 2 h 4"/>
                      <a:gd name="T14" fmla="*/ 4 w 4"/>
                      <a:gd name="T15" fmla="*/ 4 h 4"/>
                      <a:gd name="T16" fmla="*/ 2 w 4"/>
                      <a:gd name="T17" fmla="*/ 4 h 4"/>
                      <a:gd name="T18" fmla="*/ 2 w 4"/>
                      <a:gd name="T19" fmla="*/ 4 h 4"/>
                      <a:gd name="T20" fmla="*/ 2 w 4"/>
                      <a:gd name="T21" fmla="*/ 2 h 4"/>
                      <a:gd name="T22" fmla="*/ 2 w 4"/>
                      <a:gd name="T23" fmla="*/ 2 h 4"/>
                      <a:gd name="T24" fmla="*/ 0 w 4"/>
                      <a:gd name="T25" fmla="*/ 2 h 4"/>
                      <a:gd name="T26" fmla="*/ 0 w 4"/>
                      <a:gd name="T27" fmla="*/ 4 h 4"/>
                      <a:gd name="T28" fmla="*/ 0 w 4"/>
                      <a:gd name="T29" fmla="*/ 4 h 4"/>
                      <a:gd name="T30" fmla="*/ 0 w 4"/>
                      <a:gd name="T31" fmla="*/ 2 h 4"/>
                      <a:gd name="T32" fmla="*/ 0 w 4"/>
                      <a:gd name="T33" fmla="*/ 2 h 4"/>
                      <a:gd name="T34" fmla="*/ 0 w 4"/>
                      <a:gd name="T35" fmla="*/ 2 h 4"/>
                      <a:gd name="T36" fmla="*/ 0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2"/>
                        </a:lnTo>
                        <a:lnTo>
                          <a:pt x="2" y="2"/>
                        </a:lnTo>
                        <a:lnTo>
                          <a:pt x="4" y="2"/>
                        </a:lnTo>
                        <a:lnTo>
                          <a:pt x="4" y="2"/>
                        </a:lnTo>
                        <a:lnTo>
                          <a:pt x="4" y="2"/>
                        </a:lnTo>
                        <a:lnTo>
                          <a:pt x="4" y="2"/>
                        </a:lnTo>
                        <a:lnTo>
                          <a:pt x="4" y="4"/>
                        </a:lnTo>
                        <a:lnTo>
                          <a:pt x="2" y="4"/>
                        </a:lnTo>
                        <a:lnTo>
                          <a:pt x="2" y="4"/>
                        </a:lnTo>
                        <a:lnTo>
                          <a:pt x="2" y="2"/>
                        </a:lnTo>
                        <a:lnTo>
                          <a:pt x="2" y="2"/>
                        </a:lnTo>
                        <a:lnTo>
                          <a:pt x="0" y="2"/>
                        </a:lnTo>
                        <a:lnTo>
                          <a:pt x="0" y="4"/>
                        </a:lnTo>
                        <a:lnTo>
                          <a:pt x="0" y="4"/>
                        </a:lnTo>
                        <a:lnTo>
                          <a:pt x="0" y="2"/>
                        </a:lnTo>
                        <a:lnTo>
                          <a:pt x="0" y="2"/>
                        </a:lnTo>
                        <a:lnTo>
                          <a:pt x="0" y="2"/>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4" name="Freeform 1823">
                    <a:extLst>
                      <a:ext uri="{FF2B5EF4-FFF2-40B4-BE49-F238E27FC236}">
                        <a16:creationId xmlns:a16="http://schemas.microsoft.com/office/drawing/2014/main" id="{CCE714E4-58DA-48AA-A557-49EAE6E7AC12}"/>
                      </a:ext>
                    </a:extLst>
                  </p:cNvPr>
                  <p:cNvSpPr>
                    <a:spLocks/>
                  </p:cNvSpPr>
                  <p:nvPr/>
                </p:nvSpPr>
                <p:spPr bwMode="auto">
                  <a:xfrm>
                    <a:off x="8898" y="1467"/>
                    <a:ext cx="4" cy="4"/>
                  </a:xfrm>
                  <a:custGeom>
                    <a:avLst/>
                    <a:gdLst>
                      <a:gd name="T0" fmla="*/ 2 w 4"/>
                      <a:gd name="T1" fmla="*/ 0 h 4"/>
                      <a:gd name="T2" fmla="*/ 2 w 4"/>
                      <a:gd name="T3" fmla="*/ 2 h 4"/>
                      <a:gd name="T4" fmla="*/ 2 w 4"/>
                      <a:gd name="T5" fmla="*/ 2 h 4"/>
                      <a:gd name="T6" fmla="*/ 4 w 4"/>
                      <a:gd name="T7" fmla="*/ 2 h 4"/>
                      <a:gd name="T8" fmla="*/ 4 w 4"/>
                      <a:gd name="T9" fmla="*/ 2 h 4"/>
                      <a:gd name="T10" fmla="*/ 4 w 4"/>
                      <a:gd name="T11" fmla="*/ 4 h 4"/>
                      <a:gd name="T12" fmla="*/ 2 w 4"/>
                      <a:gd name="T13" fmla="*/ 4 h 4"/>
                      <a:gd name="T14" fmla="*/ 2 w 4"/>
                      <a:gd name="T15" fmla="*/ 4 h 4"/>
                      <a:gd name="T16" fmla="*/ 2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lnTo>
                          <a:pt x="2" y="2"/>
                        </a:lnTo>
                        <a:lnTo>
                          <a:pt x="2" y="2"/>
                        </a:lnTo>
                        <a:lnTo>
                          <a:pt x="4" y="2"/>
                        </a:lnTo>
                        <a:lnTo>
                          <a:pt x="4" y="2"/>
                        </a:lnTo>
                        <a:lnTo>
                          <a:pt x="4" y="4"/>
                        </a:lnTo>
                        <a:lnTo>
                          <a:pt x="2" y="4"/>
                        </a:lnTo>
                        <a:lnTo>
                          <a:pt x="2" y="4"/>
                        </a:lnTo>
                        <a:lnTo>
                          <a:pt x="2" y="4"/>
                        </a:lnTo>
                        <a:lnTo>
                          <a:pt x="0" y="4"/>
                        </a:lnTo>
                        <a:lnTo>
                          <a:pt x="0" y="2"/>
                        </a:lnTo>
                        <a:lnTo>
                          <a:pt x="0" y="2"/>
                        </a:lnTo>
                        <a:lnTo>
                          <a:pt x="0" y="2"/>
                        </a:lnTo>
                        <a:lnTo>
                          <a:pt x="0" y="2"/>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5" name="Freeform 1824">
                    <a:extLst>
                      <a:ext uri="{FF2B5EF4-FFF2-40B4-BE49-F238E27FC236}">
                        <a16:creationId xmlns:a16="http://schemas.microsoft.com/office/drawing/2014/main" id="{5FA9E692-C41F-40FE-8BDF-4194A7AE7CC1}"/>
                      </a:ext>
                    </a:extLst>
                  </p:cNvPr>
                  <p:cNvSpPr>
                    <a:spLocks/>
                  </p:cNvSpPr>
                  <p:nvPr/>
                </p:nvSpPr>
                <p:spPr bwMode="auto">
                  <a:xfrm>
                    <a:off x="8898" y="1467"/>
                    <a:ext cx="4" cy="4"/>
                  </a:xfrm>
                  <a:custGeom>
                    <a:avLst/>
                    <a:gdLst>
                      <a:gd name="T0" fmla="*/ 2 w 4"/>
                      <a:gd name="T1" fmla="*/ 0 h 4"/>
                      <a:gd name="T2" fmla="*/ 2 w 4"/>
                      <a:gd name="T3" fmla="*/ 2 h 4"/>
                      <a:gd name="T4" fmla="*/ 2 w 4"/>
                      <a:gd name="T5" fmla="*/ 2 h 4"/>
                      <a:gd name="T6" fmla="*/ 4 w 4"/>
                      <a:gd name="T7" fmla="*/ 2 h 4"/>
                      <a:gd name="T8" fmla="*/ 4 w 4"/>
                      <a:gd name="T9" fmla="*/ 2 h 4"/>
                      <a:gd name="T10" fmla="*/ 4 w 4"/>
                      <a:gd name="T11" fmla="*/ 4 h 4"/>
                      <a:gd name="T12" fmla="*/ 2 w 4"/>
                      <a:gd name="T13" fmla="*/ 4 h 4"/>
                      <a:gd name="T14" fmla="*/ 2 w 4"/>
                      <a:gd name="T15" fmla="*/ 4 h 4"/>
                      <a:gd name="T16" fmla="*/ 2 w 4"/>
                      <a:gd name="T17" fmla="*/ 4 h 4"/>
                      <a:gd name="T18" fmla="*/ 0 w 4"/>
                      <a:gd name="T19" fmla="*/ 4 h 4"/>
                      <a:gd name="T20" fmla="*/ 0 w 4"/>
                      <a:gd name="T21" fmla="*/ 2 h 4"/>
                      <a:gd name="T22" fmla="*/ 0 w 4"/>
                      <a:gd name="T23" fmla="*/ 2 h 4"/>
                      <a:gd name="T24" fmla="*/ 0 w 4"/>
                      <a:gd name="T25" fmla="*/ 2 h 4"/>
                      <a:gd name="T26" fmla="*/ 0 w 4"/>
                      <a:gd name="T27" fmla="*/ 2 h 4"/>
                      <a:gd name="T28" fmla="*/ 0 w 4"/>
                      <a:gd name="T29" fmla="*/ 0 h 4"/>
                      <a:gd name="T30" fmla="*/ 2 w 4"/>
                      <a:gd name="T31" fmla="*/ 0 h 4"/>
                      <a:gd name="T32" fmla="*/ 2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2" y="0"/>
                        </a:moveTo>
                        <a:lnTo>
                          <a:pt x="2" y="2"/>
                        </a:lnTo>
                        <a:lnTo>
                          <a:pt x="2" y="2"/>
                        </a:lnTo>
                        <a:lnTo>
                          <a:pt x="4" y="2"/>
                        </a:lnTo>
                        <a:lnTo>
                          <a:pt x="4" y="2"/>
                        </a:lnTo>
                        <a:lnTo>
                          <a:pt x="4" y="4"/>
                        </a:lnTo>
                        <a:lnTo>
                          <a:pt x="2" y="4"/>
                        </a:lnTo>
                        <a:lnTo>
                          <a:pt x="2" y="4"/>
                        </a:lnTo>
                        <a:lnTo>
                          <a:pt x="2" y="4"/>
                        </a:lnTo>
                        <a:lnTo>
                          <a:pt x="0" y="4"/>
                        </a:lnTo>
                        <a:lnTo>
                          <a:pt x="0" y="2"/>
                        </a:lnTo>
                        <a:lnTo>
                          <a:pt x="0" y="2"/>
                        </a:lnTo>
                        <a:lnTo>
                          <a:pt x="0" y="2"/>
                        </a:lnTo>
                        <a:lnTo>
                          <a:pt x="0" y="2"/>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6" name="Freeform 1825">
                    <a:extLst>
                      <a:ext uri="{FF2B5EF4-FFF2-40B4-BE49-F238E27FC236}">
                        <a16:creationId xmlns:a16="http://schemas.microsoft.com/office/drawing/2014/main" id="{E8E2ECF4-9776-4858-973D-085821F604AF}"/>
                      </a:ext>
                    </a:extLst>
                  </p:cNvPr>
                  <p:cNvSpPr>
                    <a:spLocks/>
                  </p:cNvSpPr>
                  <p:nvPr/>
                </p:nvSpPr>
                <p:spPr bwMode="auto">
                  <a:xfrm>
                    <a:off x="9337" y="1591"/>
                    <a:ext cx="3" cy="0"/>
                  </a:xfrm>
                  <a:custGeom>
                    <a:avLst/>
                    <a:gdLst>
                      <a:gd name="T0" fmla="*/ 0 w 3"/>
                      <a:gd name="T1" fmla="*/ 0 w 3"/>
                      <a:gd name="T2" fmla="*/ 0 w 3"/>
                      <a:gd name="T3" fmla="*/ 2 w 3"/>
                      <a:gd name="T4" fmla="*/ 2 w 3"/>
                      <a:gd name="T5" fmla="*/ 3 w 3"/>
                      <a:gd name="T6" fmla="*/ 3 w 3"/>
                      <a:gd name="T7" fmla="*/ 3 w 3"/>
                      <a:gd name="T8" fmla="*/ 3 w 3"/>
                      <a:gd name="T9" fmla="*/ 3 w 3"/>
                      <a:gd name="T10" fmla="*/ 2 w 3"/>
                      <a:gd name="T11" fmla="*/ 2 w 3"/>
                      <a:gd name="T12" fmla="*/ 0 w 3"/>
                      <a:gd name="T13" fmla="*/ 0 w 3"/>
                      <a:gd name="T14" fmla="*/ 0 w 3"/>
                      <a:gd name="T15" fmla="*/ 0 w 3"/>
                      <a:gd name="T16"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3">
                        <a:moveTo>
                          <a:pt x="0" y="0"/>
                        </a:moveTo>
                        <a:lnTo>
                          <a:pt x="0" y="0"/>
                        </a:lnTo>
                        <a:lnTo>
                          <a:pt x="0" y="0"/>
                        </a:lnTo>
                        <a:lnTo>
                          <a:pt x="2" y="0"/>
                        </a:lnTo>
                        <a:lnTo>
                          <a:pt x="2" y="0"/>
                        </a:lnTo>
                        <a:lnTo>
                          <a:pt x="3" y="0"/>
                        </a:lnTo>
                        <a:lnTo>
                          <a:pt x="3" y="0"/>
                        </a:lnTo>
                        <a:lnTo>
                          <a:pt x="3" y="0"/>
                        </a:lnTo>
                        <a:lnTo>
                          <a:pt x="3" y="0"/>
                        </a:lnTo>
                        <a:lnTo>
                          <a:pt x="3" y="0"/>
                        </a:lnTo>
                        <a:lnTo>
                          <a:pt x="2" y="0"/>
                        </a:lnTo>
                        <a:lnTo>
                          <a:pt x="2" y="0"/>
                        </a:lnTo>
                        <a:lnTo>
                          <a:pt x="0" y="0"/>
                        </a:lnTo>
                        <a:lnTo>
                          <a:pt x="0" y="0"/>
                        </a:lnTo>
                        <a:lnTo>
                          <a:pt x="0" y="0"/>
                        </a:lnTo>
                        <a:lnTo>
                          <a:pt x="0" y="0"/>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7" name="Freeform 1826">
                    <a:extLst>
                      <a:ext uri="{FF2B5EF4-FFF2-40B4-BE49-F238E27FC236}">
                        <a16:creationId xmlns:a16="http://schemas.microsoft.com/office/drawing/2014/main" id="{31BEA546-C718-4716-B0BD-457016CB505B}"/>
                      </a:ext>
                    </a:extLst>
                  </p:cNvPr>
                  <p:cNvSpPr>
                    <a:spLocks/>
                  </p:cNvSpPr>
                  <p:nvPr/>
                </p:nvSpPr>
                <p:spPr bwMode="auto">
                  <a:xfrm>
                    <a:off x="9337" y="1591"/>
                    <a:ext cx="3" cy="0"/>
                  </a:xfrm>
                  <a:custGeom>
                    <a:avLst/>
                    <a:gdLst>
                      <a:gd name="T0" fmla="*/ 0 w 3"/>
                      <a:gd name="T1" fmla="*/ 0 w 3"/>
                      <a:gd name="T2" fmla="*/ 0 w 3"/>
                      <a:gd name="T3" fmla="*/ 2 w 3"/>
                      <a:gd name="T4" fmla="*/ 2 w 3"/>
                      <a:gd name="T5" fmla="*/ 3 w 3"/>
                      <a:gd name="T6" fmla="*/ 3 w 3"/>
                      <a:gd name="T7" fmla="*/ 3 w 3"/>
                      <a:gd name="T8" fmla="*/ 3 w 3"/>
                      <a:gd name="T9" fmla="*/ 3 w 3"/>
                      <a:gd name="T10" fmla="*/ 2 w 3"/>
                      <a:gd name="T11" fmla="*/ 2 w 3"/>
                      <a:gd name="T12" fmla="*/ 0 w 3"/>
                      <a:gd name="T13" fmla="*/ 0 w 3"/>
                      <a:gd name="T14" fmla="*/ 0 w 3"/>
                      <a:gd name="T15" fmla="*/ 0 w 3"/>
                      <a:gd name="T16" fmla="*/ 0 w 3"/>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Lst>
                    <a:rect l="0" t="0" r="r" b="b"/>
                    <a:pathLst>
                      <a:path w="3">
                        <a:moveTo>
                          <a:pt x="0" y="0"/>
                        </a:moveTo>
                        <a:lnTo>
                          <a:pt x="0" y="0"/>
                        </a:lnTo>
                        <a:lnTo>
                          <a:pt x="0" y="0"/>
                        </a:lnTo>
                        <a:lnTo>
                          <a:pt x="2" y="0"/>
                        </a:lnTo>
                        <a:lnTo>
                          <a:pt x="2" y="0"/>
                        </a:lnTo>
                        <a:lnTo>
                          <a:pt x="3" y="0"/>
                        </a:lnTo>
                        <a:lnTo>
                          <a:pt x="3" y="0"/>
                        </a:lnTo>
                        <a:lnTo>
                          <a:pt x="3" y="0"/>
                        </a:lnTo>
                        <a:lnTo>
                          <a:pt x="3" y="0"/>
                        </a:lnTo>
                        <a:lnTo>
                          <a:pt x="3" y="0"/>
                        </a:lnTo>
                        <a:lnTo>
                          <a:pt x="2" y="0"/>
                        </a:lnTo>
                        <a:lnTo>
                          <a:pt x="2" y="0"/>
                        </a:lnTo>
                        <a:lnTo>
                          <a:pt x="0" y="0"/>
                        </a:lnTo>
                        <a:lnTo>
                          <a:pt x="0" y="0"/>
                        </a:lnTo>
                        <a:lnTo>
                          <a:pt x="0" y="0"/>
                        </a:lnTo>
                        <a:lnTo>
                          <a:pt x="0" y="0"/>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8" name="Freeform 1827">
                    <a:extLst>
                      <a:ext uri="{FF2B5EF4-FFF2-40B4-BE49-F238E27FC236}">
                        <a16:creationId xmlns:a16="http://schemas.microsoft.com/office/drawing/2014/main" id="{4B8D5A30-B56C-4AA7-BEBA-91672C1791A9}"/>
                      </a:ext>
                    </a:extLst>
                  </p:cNvPr>
                  <p:cNvSpPr>
                    <a:spLocks/>
                  </p:cNvSpPr>
                  <p:nvPr/>
                </p:nvSpPr>
                <p:spPr bwMode="auto">
                  <a:xfrm>
                    <a:off x="8910" y="1509"/>
                    <a:ext cx="4" cy="2"/>
                  </a:xfrm>
                  <a:custGeom>
                    <a:avLst/>
                    <a:gdLst>
                      <a:gd name="T0" fmla="*/ 4 w 4"/>
                      <a:gd name="T1" fmla="*/ 0 h 2"/>
                      <a:gd name="T2" fmla="*/ 4 w 4"/>
                      <a:gd name="T3" fmla="*/ 0 h 2"/>
                      <a:gd name="T4" fmla="*/ 4 w 4"/>
                      <a:gd name="T5" fmla="*/ 0 h 2"/>
                      <a:gd name="T6" fmla="*/ 4 w 4"/>
                      <a:gd name="T7" fmla="*/ 2 h 2"/>
                      <a:gd name="T8" fmla="*/ 4 w 4"/>
                      <a:gd name="T9" fmla="*/ 2 h 2"/>
                      <a:gd name="T10" fmla="*/ 4 w 4"/>
                      <a:gd name="T11" fmla="*/ 2 h 2"/>
                      <a:gd name="T12" fmla="*/ 2 w 4"/>
                      <a:gd name="T13" fmla="*/ 2 h 2"/>
                      <a:gd name="T14" fmla="*/ 2 w 4"/>
                      <a:gd name="T15" fmla="*/ 2 h 2"/>
                      <a:gd name="T16" fmla="*/ 2 w 4"/>
                      <a:gd name="T17" fmla="*/ 2 h 2"/>
                      <a:gd name="T18" fmla="*/ 2 w 4"/>
                      <a:gd name="T19" fmla="*/ 2 h 2"/>
                      <a:gd name="T20" fmla="*/ 0 w 4"/>
                      <a:gd name="T21" fmla="*/ 2 h 2"/>
                      <a:gd name="T22" fmla="*/ 0 w 4"/>
                      <a:gd name="T23" fmla="*/ 2 h 2"/>
                      <a:gd name="T24" fmla="*/ 0 w 4"/>
                      <a:gd name="T25" fmla="*/ 0 h 2"/>
                      <a:gd name="T26" fmla="*/ 0 w 4"/>
                      <a:gd name="T27" fmla="*/ 0 h 2"/>
                      <a:gd name="T28" fmla="*/ 2 w 4"/>
                      <a:gd name="T29" fmla="*/ 0 h 2"/>
                      <a:gd name="T30" fmla="*/ 2 w 4"/>
                      <a:gd name="T31" fmla="*/ 0 h 2"/>
                      <a:gd name="T32" fmla="*/ 2 w 4"/>
                      <a:gd name="T33" fmla="*/ 0 h 2"/>
                      <a:gd name="T34" fmla="*/ 2 w 4"/>
                      <a:gd name="T35" fmla="*/ 0 h 2"/>
                      <a:gd name="T36" fmla="*/ 4 w 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
                        <a:moveTo>
                          <a:pt x="4" y="0"/>
                        </a:moveTo>
                        <a:lnTo>
                          <a:pt x="4" y="0"/>
                        </a:lnTo>
                        <a:lnTo>
                          <a:pt x="4" y="0"/>
                        </a:lnTo>
                        <a:lnTo>
                          <a:pt x="4" y="2"/>
                        </a:lnTo>
                        <a:lnTo>
                          <a:pt x="4" y="2"/>
                        </a:lnTo>
                        <a:lnTo>
                          <a:pt x="4" y="2"/>
                        </a:lnTo>
                        <a:lnTo>
                          <a:pt x="2" y="2"/>
                        </a:lnTo>
                        <a:lnTo>
                          <a:pt x="2" y="2"/>
                        </a:lnTo>
                        <a:lnTo>
                          <a:pt x="2" y="2"/>
                        </a:lnTo>
                        <a:lnTo>
                          <a:pt x="2" y="2"/>
                        </a:lnTo>
                        <a:lnTo>
                          <a:pt x="0" y="2"/>
                        </a:lnTo>
                        <a:lnTo>
                          <a:pt x="0" y="2"/>
                        </a:lnTo>
                        <a:lnTo>
                          <a:pt x="0" y="0"/>
                        </a:lnTo>
                        <a:lnTo>
                          <a:pt x="0" y="0"/>
                        </a:lnTo>
                        <a:lnTo>
                          <a:pt x="2" y="0"/>
                        </a:lnTo>
                        <a:lnTo>
                          <a:pt x="2" y="0"/>
                        </a:lnTo>
                        <a:lnTo>
                          <a:pt x="2" y="0"/>
                        </a:lnTo>
                        <a:lnTo>
                          <a:pt x="2"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69" name="Freeform 1828">
                    <a:extLst>
                      <a:ext uri="{FF2B5EF4-FFF2-40B4-BE49-F238E27FC236}">
                        <a16:creationId xmlns:a16="http://schemas.microsoft.com/office/drawing/2014/main" id="{825ECCE0-7887-45A2-AFF0-37985F92B8BC}"/>
                      </a:ext>
                    </a:extLst>
                  </p:cNvPr>
                  <p:cNvSpPr>
                    <a:spLocks/>
                  </p:cNvSpPr>
                  <p:nvPr/>
                </p:nvSpPr>
                <p:spPr bwMode="auto">
                  <a:xfrm>
                    <a:off x="8910" y="1509"/>
                    <a:ext cx="4" cy="2"/>
                  </a:xfrm>
                  <a:custGeom>
                    <a:avLst/>
                    <a:gdLst>
                      <a:gd name="T0" fmla="*/ 4 w 4"/>
                      <a:gd name="T1" fmla="*/ 0 h 2"/>
                      <a:gd name="T2" fmla="*/ 4 w 4"/>
                      <a:gd name="T3" fmla="*/ 0 h 2"/>
                      <a:gd name="T4" fmla="*/ 4 w 4"/>
                      <a:gd name="T5" fmla="*/ 0 h 2"/>
                      <a:gd name="T6" fmla="*/ 4 w 4"/>
                      <a:gd name="T7" fmla="*/ 2 h 2"/>
                      <a:gd name="T8" fmla="*/ 4 w 4"/>
                      <a:gd name="T9" fmla="*/ 2 h 2"/>
                      <a:gd name="T10" fmla="*/ 4 w 4"/>
                      <a:gd name="T11" fmla="*/ 2 h 2"/>
                      <a:gd name="T12" fmla="*/ 2 w 4"/>
                      <a:gd name="T13" fmla="*/ 2 h 2"/>
                      <a:gd name="T14" fmla="*/ 2 w 4"/>
                      <a:gd name="T15" fmla="*/ 2 h 2"/>
                      <a:gd name="T16" fmla="*/ 2 w 4"/>
                      <a:gd name="T17" fmla="*/ 2 h 2"/>
                      <a:gd name="T18" fmla="*/ 2 w 4"/>
                      <a:gd name="T19" fmla="*/ 2 h 2"/>
                      <a:gd name="T20" fmla="*/ 0 w 4"/>
                      <a:gd name="T21" fmla="*/ 2 h 2"/>
                      <a:gd name="T22" fmla="*/ 0 w 4"/>
                      <a:gd name="T23" fmla="*/ 2 h 2"/>
                      <a:gd name="T24" fmla="*/ 0 w 4"/>
                      <a:gd name="T25" fmla="*/ 0 h 2"/>
                      <a:gd name="T26" fmla="*/ 0 w 4"/>
                      <a:gd name="T27" fmla="*/ 0 h 2"/>
                      <a:gd name="T28" fmla="*/ 2 w 4"/>
                      <a:gd name="T29" fmla="*/ 0 h 2"/>
                      <a:gd name="T30" fmla="*/ 2 w 4"/>
                      <a:gd name="T31" fmla="*/ 0 h 2"/>
                      <a:gd name="T32" fmla="*/ 2 w 4"/>
                      <a:gd name="T33" fmla="*/ 0 h 2"/>
                      <a:gd name="T34" fmla="*/ 2 w 4"/>
                      <a:gd name="T35" fmla="*/ 0 h 2"/>
                      <a:gd name="T36" fmla="*/ 4 w 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
                        <a:moveTo>
                          <a:pt x="4" y="0"/>
                        </a:moveTo>
                        <a:lnTo>
                          <a:pt x="4" y="0"/>
                        </a:lnTo>
                        <a:lnTo>
                          <a:pt x="4" y="0"/>
                        </a:lnTo>
                        <a:lnTo>
                          <a:pt x="4" y="2"/>
                        </a:lnTo>
                        <a:lnTo>
                          <a:pt x="4" y="2"/>
                        </a:lnTo>
                        <a:lnTo>
                          <a:pt x="4" y="2"/>
                        </a:lnTo>
                        <a:lnTo>
                          <a:pt x="2" y="2"/>
                        </a:lnTo>
                        <a:lnTo>
                          <a:pt x="2" y="2"/>
                        </a:lnTo>
                        <a:lnTo>
                          <a:pt x="2" y="2"/>
                        </a:lnTo>
                        <a:lnTo>
                          <a:pt x="2" y="2"/>
                        </a:lnTo>
                        <a:lnTo>
                          <a:pt x="0" y="2"/>
                        </a:lnTo>
                        <a:lnTo>
                          <a:pt x="0" y="2"/>
                        </a:lnTo>
                        <a:lnTo>
                          <a:pt x="0" y="0"/>
                        </a:lnTo>
                        <a:lnTo>
                          <a:pt x="0" y="0"/>
                        </a:lnTo>
                        <a:lnTo>
                          <a:pt x="2" y="0"/>
                        </a:lnTo>
                        <a:lnTo>
                          <a:pt x="2" y="0"/>
                        </a:lnTo>
                        <a:lnTo>
                          <a:pt x="2" y="0"/>
                        </a:lnTo>
                        <a:lnTo>
                          <a:pt x="2"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0" name="Freeform 1829">
                    <a:extLst>
                      <a:ext uri="{FF2B5EF4-FFF2-40B4-BE49-F238E27FC236}">
                        <a16:creationId xmlns:a16="http://schemas.microsoft.com/office/drawing/2014/main" id="{3643E3D1-2202-477A-98EB-906BB7A64380}"/>
                      </a:ext>
                    </a:extLst>
                  </p:cNvPr>
                  <p:cNvSpPr>
                    <a:spLocks/>
                  </p:cNvSpPr>
                  <p:nvPr/>
                </p:nvSpPr>
                <p:spPr bwMode="auto">
                  <a:xfrm>
                    <a:off x="8296" y="1482"/>
                    <a:ext cx="3" cy="2"/>
                  </a:xfrm>
                  <a:custGeom>
                    <a:avLst/>
                    <a:gdLst>
                      <a:gd name="T0" fmla="*/ 0 w 3"/>
                      <a:gd name="T1" fmla="*/ 2 h 2"/>
                      <a:gd name="T2" fmla="*/ 0 w 3"/>
                      <a:gd name="T3" fmla="*/ 2 h 2"/>
                      <a:gd name="T4" fmla="*/ 0 w 3"/>
                      <a:gd name="T5" fmla="*/ 2 h 2"/>
                      <a:gd name="T6" fmla="*/ 0 w 3"/>
                      <a:gd name="T7" fmla="*/ 0 h 2"/>
                      <a:gd name="T8" fmla="*/ 0 w 3"/>
                      <a:gd name="T9" fmla="*/ 0 h 2"/>
                      <a:gd name="T10" fmla="*/ 0 w 3"/>
                      <a:gd name="T11" fmla="*/ 0 h 2"/>
                      <a:gd name="T12" fmla="*/ 2 w 3"/>
                      <a:gd name="T13" fmla="*/ 0 h 2"/>
                      <a:gd name="T14" fmla="*/ 2 w 3"/>
                      <a:gd name="T15" fmla="*/ 0 h 2"/>
                      <a:gd name="T16" fmla="*/ 2 w 3"/>
                      <a:gd name="T17" fmla="*/ 0 h 2"/>
                      <a:gd name="T18" fmla="*/ 3 w 3"/>
                      <a:gd name="T19" fmla="*/ 0 h 2"/>
                      <a:gd name="T20" fmla="*/ 3 w 3"/>
                      <a:gd name="T21" fmla="*/ 0 h 2"/>
                      <a:gd name="T22" fmla="*/ 3 w 3"/>
                      <a:gd name="T23" fmla="*/ 2 h 2"/>
                      <a:gd name="T24" fmla="*/ 2 w 3"/>
                      <a:gd name="T25" fmla="*/ 2 h 2"/>
                      <a:gd name="T26" fmla="*/ 2 w 3"/>
                      <a:gd name="T27" fmla="*/ 2 h 2"/>
                      <a:gd name="T28" fmla="*/ 2 w 3"/>
                      <a:gd name="T29" fmla="*/ 2 h 2"/>
                      <a:gd name="T30" fmla="*/ 2 w 3"/>
                      <a:gd name="T31" fmla="*/ 2 h 2"/>
                      <a:gd name="T32" fmla="*/ 0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0" y="2"/>
                        </a:moveTo>
                        <a:lnTo>
                          <a:pt x="0" y="2"/>
                        </a:lnTo>
                        <a:lnTo>
                          <a:pt x="0" y="2"/>
                        </a:lnTo>
                        <a:lnTo>
                          <a:pt x="0" y="0"/>
                        </a:lnTo>
                        <a:lnTo>
                          <a:pt x="0" y="0"/>
                        </a:lnTo>
                        <a:lnTo>
                          <a:pt x="0" y="0"/>
                        </a:lnTo>
                        <a:lnTo>
                          <a:pt x="2" y="0"/>
                        </a:lnTo>
                        <a:lnTo>
                          <a:pt x="2" y="0"/>
                        </a:lnTo>
                        <a:lnTo>
                          <a:pt x="2" y="0"/>
                        </a:lnTo>
                        <a:lnTo>
                          <a:pt x="3" y="0"/>
                        </a:lnTo>
                        <a:lnTo>
                          <a:pt x="3" y="0"/>
                        </a:lnTo>
                        <a:lnTo>
                          <a:pt x="3" y="2"/>
                        </a:lnTo>
                        <a:lnTo>
                          <a:pt x="2" y="2"/>
                        </a:lnTo>
                        <a:lnTo>
                          <a:pt x="2"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1" name="Freeform 1830">
                    <a:extLst>
                      <a:ext uri="{FF2B5EF4-FFF2-40B4-BE49-F238E27FC236}">
                        <a16:creationId xmlns:a16="http://schemas.microsoft.com/office/drawing/2014/main" id="{BD1EAA90-789F-4525-A9BB-C929A94A2F48}"/>
                      </a:ext>
                    </a:extLst>
                  </p:cNvPr>
                  <p:cNvSpPr>
                    <a:spLocks/>
                  </p:cNvSpPr>
                  <p:nvPr/>
                </p:nvSpPr>
                <p:spPr bwMode="auto">
                  <a:xfrm>
                    <a:off x="8296" y="1482"/>
                    <a:ext cx="3" cy="2"/>
                  </a:xfrm>
                  <a:custGeom>
                    <a:avLst/>
                    <a:gdLst>
                      <a:gd name="T0" fmla="*/ 0 w 3"/>
                      <a:gd name="T1" fmla="*/ 2 h 2"/>
                      <a:gd name="T2" fmla="*/ 0 w 3"/>
                      <a:gd name="T3" fmla="*/ 2 h 2"/>
                      <a:gd name="T4" fmla="*/ 0 w 3"/>
                      <a:gd name="T5" fmla="*/ 2 h 2"/>
                      <a:gd name="T6" fmla="*/ 0 w 3"/>
                      <a:gd name="T7" fmla="*/ 0 h 2"/>
                      <a:gd name="T8" fmla="*/ 0 w 3"/>
                      <a:gd name="T9" fmla="*/ 0 h 2"/>
                      <a:gd name="T10" fmla="*/ 0 w 3"/>
                      <a:gd name="T11" fmla="*/ 0 h 2"/>
                      <a:gd name="T12" fmla="*/ 2 w 3"/>
                      <a:gd name="T13" fmla="*/ 0 h 2"/>
                      <a:gd name="T14" fmla="*/ 2 w 3"/>
                      <a:gd name="T15" fmla="*/ 0 h 2"/>
                      <a:gd name="T16" fmla="*/ 2 w 3"/>
                      <a:gd name="T17" fmla="*/ 0 h 2"/>
                      <a:gd name="T18" fmla="*/ 3 w 3"/>
                      <a:gd name="T19" fmla="*/ 0 h 2"/>
                      <a:gd name="T20" fmla="*/ 3 w 3"/>
                      <a:gd name="T21" fmla="*/ 0 h 2"/>
                      <a:gd name="T22" fmla="*/ 3 w 3"/>
                      <a:gd name="T23" fmla="*/ 2 h 2"/>
                      <a:gd name="T24" fmla="*/ 2 w 3"/>
                      <a:gd name="T25" fmla="*/ 2 h 2"/>
                      <a:gd name="T26" fmla="*/ 2 w 3"/>
                      <a:gd name="T27" fmla="*/ 2 h 2"/>
                      <a:gd name="T28" fmla="*/ 2 w 3"/>
                      <a:gd name="T29" fmla="*/ 2 h 2"/>
                      <a:gd name="T30" fmla="*/ 2 w 3"/>
                      <a:gd name="T31" fmla="*/ 2 h 2"/>
                      <a:gd name="T32" fmla="*/ 0 w 3"/>
                      <a:gd name="T3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0" y="2"/>
                        </a:moveTo>
                        <a:lnTo>
                          <a:pt x="0" y="2"/>
                        </a:lnTo>
                        <a:lnTo>
                          <a:pt x="0" y="2"/>
                        </a:lnTo>
                        <a:lnTo>
                          <a:pt x="0" y="0"/>
                        </a:lnTo>
                        <a:lnTo>
                          <a:pt x="0" y="0"/>
                        </a:lnTo>
                        <a:lnTo>
                          <a:pt x="0" y="0"/>
                        </a:lnTo>
                        <a:lnTo>
                          <a:pt x="2" y="0"/>
                        </a:lnTo>
                        <a:lnTo>
                          <a:pt x="2" y="0"/>
                        </a:lnTo>
                        <a:lnTo>
                          <a:pt x="2" y="0"/>
                        </a:lnTo>
                        <a:lnTo>
                          <a:pt x="3" y="0"/>
                        </a:lnTo>
                        <a:lnTo>
                          <a:pt x="3" y="0"/>
                        </a:lnTo>
                        <a:lnTo>
                          <a:pt x="3" y="2"/>
                        </a:lnTo>
                        <a:lnTo>
                          <a:pt x="2" y="2"/>
                        </a:lnTo>
                        <a:lnTo>
                          <a:pt x="2"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2" name="Freeform 1831">
                    <a:extLst>
                      <a:ext uri="{FF2B5EF4-FFF2-40B4-BE49-F238E27FC236}">
                        <a16:creationId xmlns:a16="http://schemas.microsoft.com/office/drawing/2014/main" id="{DEF896B9-D5B9-41A7-8841-039DC13F8B83}"/>
                      </a:ext>
                    </a:extLst>
                  </p:cNvPr>
                  <p:cNvSpPr>
                    <a:spLocks/>
                  </p:cNvSpPr>
                  <p:nvPr/>
                </p:nvSpPr>
                <p:spPr bwMode="auto">
                  <a:xfrm>
                    <a:off x="9264" y="1729"/>
                    <a:ext cx="2" cy="4"/>
                  </a:xfrm>
                  <a:custGeom>
                    <a:avLst/>
                    <a:gdLst>
                      <a:gd name="T0" fmla="*/ 2 w 2"/>
                      <a:gd name="T1" fmla="*/ 2 h 4"/>
                      <a:gd name="T2" fmla="*/ 2 w 2"/>
                      <a:gd name="T3" fmla="*/ 4 h 4"/>
                      <a:gd name="T4" fmla="*/ 2 w 2"/>
                      <a:gd name="T5" fmla="*/ 4 h 4"/>
                      <a:gd name="T6" fmla="*/ 2 w 2"/>
                      <a:gd name="T7" fmla="*/ 4 h 4"/>
                      <a:gd name="T8" fmla="*/ 2 w 2"/>
                      <a:gd name="T9" fmla="*/ 2 h 4"/>
                      <a:gd name="T10" fmla="*/ 0 w 2"/>
                      <a:gd name="T11" fmla="*/ 2 h 4"/>
                      <a:gd name="T12" fmla="*/ 0 w 2"/>
                      <a:gd name="T13" fmla="*/ 2 h 4"/>
                      <a:gd name="T14" fmla="*/ 0 w 2"/>
                      <a:gd name="T15" fmla="*/ 2 h 4"/>
                      <a:gd name="T16" fmla="*/ 0 w 2"/>
                      <a:gd name="T17" fmla="*/ 0 h 4"/>
                      <a:gd name="T18" fmla="*/ 0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2"/>
                        </a:moveTo>
                        <a:lnTo>
                          <a:pt x="2" y="4"/>
                        </a:lnTo>
                        <a:lnTo>
                          <a:pt x="2" y="4"/>
                        </a:lnTo>
                        <a:lnTo>
                          <a:pt x="2" y="4"/>
                        </a:lnTo>
                        <a:lnTo>
                          <a:pt x="2" y="2"/>
                        </a:lnTo>
                        <a:lnTo>
                          <a:pt x="0" y="2"/>
                        </a:lnTo>
                        <a:lnTo>
                          <a:pt x="0" y="2"/>
                        </a:lnTo>
                        <a:lnTo>
                          <a:pt x="0" y="2"/>
                        </a:lnTo>
                        <a:lnTo>
                          <a:pt x="0" y="0"/>
                        </a:lnTo>
                        <a:lnTo>
                          <a:pt x="0" y="0"/>
                        </a:lnTo>
                        <a:lnTo>
                          <a:pt x="2" y="0"/>
                        </a:lnTo>
                        <a:lnTo>
                          <a:pt x="2" y="0"/>
                        </a:lnTo>
                        <a:lnTo>
                          <a:pt x="2" y="0"/>
                        </a:lnTo>
                        <a:lnTo>
                          <a:pt x="2" y="0"/>
                        </a:lnTo>
                        <a:lnTo>
                          <a:pt x="2" y="0"/>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3" name="Freeform 1832">
                    <a:extLst>
                      <a:ext uri="{FF2B5EF4-FFF2-40B4-BE49-F238E27FC236}">
                        <a16:creationId xmlns:a16="http://schemas.microsoft.com/office/drawing/2014/main" id="{6427A8BA-867B-48D3-975B-C1EA3485BA57}"/>
                      </a:ext>
                    </a:extLst>
                  </p:cNvPr>
                  <p:cNvSpPr>
                    <a:spLocks/>
                  </p:cNvSpPr>
                  <p:nvPr/>
                </p:nvSpPr>
                <p:spPr bwMode="auto">
                  <a:xfrm>
                    <a:off x="9264" y="1729"/>
                    <a:ext cx="2" cy="4"/>
                  </a:xfrm>
                  <a:custGeom>
                    <a:avLst/>
                    <a:gdLst>
                      <a:gd name="T0" fmla="*/ 2 w 2"/>
                      <a:gd name="T1" fmla="*/ 2 h 4"/>
                      <a:gd name="T2" fmla="*/ 2 w 2"/>
                      <a:gd name="T3" fmla="*/ 4 h 4"/>
                      <a:gd name="T4" fmla="*/ 2 w 2"/>
                      <a:gd name="T5" fmla="*/ 4 h 4"/>
                      <a:gd name="T6" fmla="*/ 2 w 2"/>
                      <a:gd name="T7" fmla="*/ 4 h 4"/>
                      <a:gd name="T8" fmla="*/ 2 w 2"/>
                      <a:gd name="T9" fmla="*/ 2 h 4"/>
                      <a:gd name="T10" fmla="*/ 0 w 2"/>
                      <a:gd name="T11" fmla="*/ 2 h 4"/>
                      <a:gd name="T12" fmla="*/ 0 w 2"/>
                      <a:gd name="T13" fmla="*/ 2 h 4"/>
                      <a:gd name="T14" fmla="*/ 0 w 2"/>
                      <a:gd name="T15" fmla="*/ 2 h 4"/>
                      <a:gd name="T16" fmla="*/ 0 w 2"/>
                      <a:gd name="T17" fmla="*/ 0 h 4"/>
                      <a:gd name="T18" fmla="*/ 0 w 2"/>
                      <a:gd name="T19" fmla="*/ 0 h 4"/>
                      <a:gd name="T20" fmla="*/ 2 w 2"/>
                      <a:gd name="T21" fmla="*/ 0 h 4"/>
                      <a:gd name="T22" fmla="*/ 2 w 2"/>
                      <a:gd name="T23" fmla="*/ 0 h 4"/>
                      <a:gd name="T24" fmla="*/ 2 w 2"/>
                      <a:gd name="T25" fmla="*/ 0 h 4"/>
                      <a:gd name="T26" fmla="*/ 2 w 2"/>
                      <a:gd name="T27" fmla="*/ 0 h 4"/>
                      <a:gd name="T28" fmla="*/ 2 w 2"/>
                      <a:gd name="T29" fmla="*/ 0 h 4"/>
                      <a:gd name="T30" fmla="*/ 2 w 2"/>
                      <a:gd name="T31" fmla="*/ 2 h 4"/>
                      <a:gd name="T32" fmla="*/ 2 w 2"/>
                      <a:gd name="T3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2"/>
                        </a:moveTo>
                        <a:lnTo>
                          <a:pt x="2" y="4"/>
                        </a:lnTo>
                        <a:lnTo>
                          <a:pt x="2" y="4"/>
                        </a:lnTo>
                        <a:lnTo>
                          <a:pt x="2" y="4"/>
                        </a:lnTo>
                        <a:lnTo>
                          <a:pt x="2" y="2"/>
                        </a:lnTo>
                        <a:lnTo>
                          <a:pt x="0" y="2"/>
                        </a:lnTo>
                        <a:lnTo>
                          <a:pt x="0" y="2"/>
                        </a:lnTo>
                        <a:lnTo>
                          <a:pt x="0" y="2"/>
                        </a:lnTo>
                        <a:lnTo>
                          <a:pt x="0" y="0"/>
                        </a:lnTo>
                        <a:lnTo>
                          <a:pt x="0" y="0"/>
                        </a:lnTo>
                        <a:lnTo>
                          <a:pt x="2" y="0"/>
                        </a:lnTo>
                        <a:lnTo>
                          <a:pt x="2" y="0"/>
                        </a:lnTo>
                        <a:lnTo>
                          <a:pt x="2" y="0"/>
                        </a:lnTo>
                        <a:lnTo>
                          <a:pt x="2" y="0"/>
                        </a:lnTo>
                        <a:lnTo>
                          <a:pt x="2" y="0"/>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4" name="Freeform 1833">
                    <a:extLst>
                      <a:ext uri="{FF2B5EF4-FFF2-40B4-BE49-F238E27FC236}">
                        <a16:creationId xmlns:a16="http://schemas.microsoft.com/office/drawing/2014/main" id="{63120ADB-7AC5-490A-84E5-70EE9A3F311A}"/>
                      </a:ext>
                    </a:extLst>
                  </p:cNvPr>
                  <p:cNvSpPr>
                    <a:spLocks/>
                  </p:cNvSpPr>
                  <p:nvPr/>
                </p:nvSpPr>
                <p:spPr bwMode="auto">
                  <a:xfrm>
                    <a:off x="9065" y="1624"/>
                    <a:ext cx="6" cy="2"/>
                  </a:xfrm>
                  <a:custGeom>
                    <a:avLst/>
                    <a:gdLst>
                      <a:gd name="T0" fmla="*/ 2 w 6"/>
                      <a:gd name="T1" fmla="*/ 0 h 2"/>
                      <a:gd name="T2" fmla="*/ 2 w 6"/>
                      <a:gd name="T3" fmla="*/ 0 h 2"/>
                      <a:gd name="T4" fmla="*/ 4 w 6"/>
                      <a:gd name="T5" fmla="*/ 0 h 2"/>
                      <a:gd name="T6" fmla="*/ 4 w 6"/>
                      <a:gd name="T7" fmla="*/ 0 h 2"/>
                      <a:gd name="T8" fmla="*/ 6 w 6"/>
                      <a:gd name="T9" fmla="*/ 0 h 2"/>
                      <a:gd name="T10" fmla="*/ 6 w 6"/>
                      <a:gd name="T11" fmla="*/ 0 h 2"/>
                      <a:gd name="T12" fmla="*/ 6 w 6"/>
                      <a:gd name="T13" fmla="*/ 2 h 2"/>
                      <a:gd name="T14" fmla="*/ 6 w 6"/>
                      <a:gd name="T15" fmla="*/ 2 h 2"/>
                      <a:gd name="T16" fmla="*/ 6 w 6"/>
                      <a:gd name="T17" fmla="*/ 2 h 2"/>
                      <a:gd name="T18" fmla="*/ 4 w 6"/>
                      <a:gd name="T19" fmla="*/ 2 h 2"/>
                      <a:gd name="T20" fmla="*/ 4 w 6"/>
                      <a:gd name="T21" fmla="*/ 2 h 2"/>
                      <a:gd name="T22" fmla="*/ 2 w 6"/>
                      <a:gd name="T23" fmla="*/ 2 h 2"/>
                      <a:gd name="T24" fmla="*/ 2 w 6"/>
                      <a:gd name="T25" fmla="*/ 2 h 2"/>
                      <a:gd name="T26" fmla="*/ 2 w 6"/>
                      <a:gd name="T27" fmla="*/ 2 h 2"/>
                      <a:gd name="T28" fmla="*/ 2 w 6"/>
                      <a:gd name="T29" fmla="*/ 2 h 2"/>
                      <a:gd name="T30" fmla="*/ 0 w 6"/>
                      <a:gd name="T31" fmla="*/ 2 h 2"/>
                      <a:gd name="T32" fmla="*/ 0 w 6"/>
                      <a:gd name="T33" fmla="*/ 0 h 2"/>
                      <a:gd name="T34" fmla="*/ 2 w 6"/>
                      <a:gd name="T35" fmla="*/ 0 h 2"/>
                      <a:gd name="T36" fmla="*/ 2 w 6"/>
                      <a:gd name="T37" fmla="*/ 0 h 2"/>
                      <a:gd name="T38" fmla="*/ 2 w 6"/>
                      <a:gd name="T39" fmla="*/ 0 h 2"/>
                      <a:gd name="T40" fmla="*/ 2 w 6"/>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
                        <a:moveTo>
                          <a:pt x="2" y="0"/>
                        </a:moveTo>
                        <a:lnTo>
                          <a:pt x="2" y="0"/>
                        </a:lnTo>
                        <a:lnTo>
                          <a:pt x="4" y="0"/>
                        </a:lnTo>
                        <a:lnTo>
                          <a:pt x="4" y="0"/>
                        </a:lnTo>
                        <a:lnTo>
                          <a:pt x="6" y="0"/>
                        </a:lnTo>
                        <a:lnTo>
                          <a:pt x="6" y="0"/>
                        </a:lnTo>
                        <a:lnTo>
                          <a:pt x="6" y="2"/>
                        </a:lnTo>
                        <a:lnTo>
                          <a:pt x="6" y="2"/>
                        </a:lnTo>
                        <a:lnTo>
                          <a:pt x="6" y="2"/>
                        </a:lnTo>
                        <a:lnTo>
                          <a:pt x="4" y="2"/>
                        </a:lnTo>
                        <a:lnTo>
                          <a:pt x="4" y="2"/>
                        </a:lnTo>
                        <a:lnTo>
                          <a:pt x="2" y="2"/>
                        </a:lnTo>
                        <a:lnTo>
                          <a:pt x="2" y="2"/>
                        </a:lnTo>
                        <a:lnTo>
                          <a:pt x="2" y="2"/>
                        </a:lnTo>
                        <a:lnTo>
                          <a:pt x="2" y="2"/>
                        </a:lnTo>
                        <a:lnTo>
                          <a:pt x="0" y="2"/>
                        </a:lnTo>
                        <a:lnTo>
                          <a:pt x="0" y="0"/>
                        </a:lnTo>
                        <a:lnTo>
                          <a:pt x="2"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5" name="Freeform 1834">
                    <a:extLst>
                      <a:ext uri="{FF2B5EF4-FFF2-40B4-BE49-F238E27FC236}">
                        <a16:creationId xmlns:a16="http://schemas.microsoft.com/office/drawing/2014/main" id="{F9011A26-DABA-48AC-A832-8F634B9E3BBA}"/>
                      </a:ext>
                    </a:extLst>
                  </p:cNvPr>
                  <p:cNvSpPr>
                    <a:spLocks/>
                  </p:cNvSpPr>
                  <p:nvPr/>
                </p:nvSpPr>
                <p:spPr bwMode="auto">
                  <a:xfrm>
                    <a:off x="9065" y="1624"/>
                    <a:ext cx="6" cy="2"/>
                  </a:xfrm>
                  <a:custGeom>
                    <a:avLst/>
                    <a:gdLst>
                      <a:gd name="T0" fmla="*/ 2 w 6"/>
                      <a:gd name="T1" fmla="*/ 0 h 2"/>
                      <a:gd name="T2" fmla="*/ 2 w 6"/>
                      <a:gd name="T3" fmla="*/ 0 h 2"/>
                      <a:gd name="T4" fmla="*/ 4 w 6"/>
                      <a:gd name="T5" fmla="*/ 0 h 2"/>
                      <a:gd name="T6" fmla="*/ 4 w 6"/>
                      <a:gd name="T7" fmla="*/ 0 h 2"/>
                      <a:gd name="T8" fmla="*/ 6 w 6"/>
                      <a:gd name="T9" fmla="*/ 0 h 2"/>
                      <a:gd name="T10" fmla="*/ 6 w 6"/>
                      <a:gd name="T11" fmla="*/ 0 h 2"/>
                      <a:gd name="T12" fmla="*/ 6 w 6"/>
                      <a:gd name="T13" fmla="*/ 2 h 2"/>
                      <a:gd name="T14" fmla="*/ 6 w 6"/>
                      <a:gd name="T15" fmla="*/ 2 h 2"/>
                      <a:gd name="T16" fmla="*/ 6 w 6"/>
                      <a:gd name="T17" fmla="*/ 2 h 2"/>
                      <a:gd name="T18" fmla="*/ 4 w 6"/>
                      <a:gd name="T19" fmla="*/ 2 h 2"/>
                      <a:gd name="T20" fmla="*/ 4 w 6"/>
                      <a:gd name="T21" fmla="*/ 2 h 2"/>
                      <a:gd name="T22" fmla="*/ 2 w 6"/>
                      <a:gd name="T23" fmla="*/ 2 h 2"/>
                      <a:gd name="T24" fmla="*/ 2 w 6"/>
                      <a:gd name="T25" fmla="*/ 2 h 2"/>
                      <a:gd name="T26" fmla="*/ 2 w 6"/>
                      <a:gd name="T27" fmla="*/ 2 h 2"/>
                      <a:gd name="T28" fmla="*/ 2 w 6"/>
                      <a:gd name="T29" fmla="*/ 2 h 2"/>
                      <a:gd name="T30" fmla="*/ 0 w 6"/>
                      <a:gd name="T31" fmla="*/ 2 h 2"/>
                      <a:gd name="T32" fmla="*/ 0 w 6"/>
                      <a:gd name="T33" fmla="*/ 0 h 2"/>
                      <a:gd name="T34" fmla="*/ 2 w 6"/>
                      <a:gd name="T35" fmla="*/ 0 h 2"/>
                      <a:gd name="T36" fmla="*/ 2 w 6"/>
                      <a:gd name="T37" fmla="*/ 0 h 2"/>
                      <a:gd name="T38" fmla="*/ 2 w 6"/>
                      <a:gd name="T39" fmla="*/ 0 h 2"/>
                      <a:gd name="T40" fmla="*/ 2 w 6"/>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
                        <a:moveTo>
                          <a:pt x="2" y="0"/>
                        </a:moveTo>
                        <a:lnTo>
                          <a:pt x="2" y="0"/>
                        </a:lnTo>
                        <a:lnTo>
                          <a:pt x="4" y="0"/>
                        </a:lnTo>
                        <a:lnTo>
                          <a:pt x="4" y="0"/>
                        </a:lnTo>
                        <a:lnTo>
                          <a:pt x="6" y="0"/>
                        </a:lnTo>
                        <a:lnTo>
                          <a:pt x="6" y="0"/>
                        </a:lnTo>
                        <a:lnTo>
                          <a:pt x="6" y="2"/>
                        </a:lnTo>
                        <a:lnTo>
                          <a:pt x="6" y="2"/>
                        </a:lnTo>
                        <a:lnTo>
                          <a:pt x="6" y="2"/>
                        </a:lnTo>
                        <a:lnTo>
                          <a:pt x="4" y="2"/>
                        </a:lnTo>
                        <a:lnTo>
                          <a:pt x="4" y="2"/>
                        </a:lnTo>
                        <a:lnTo>
                          <a:pt x="2" y="2"/>
                        </a:lnTo>
                        <a:lnTo>
                          <a:pt x="2" y="2"/>
                        </a:lnTo>
                        <a:lnTo>
                          <a:pt x="2" y="2"/>
                        </a:lnTo>
                        <a:lnTo>
                          <a:pt x="2" y="2"/>
                        </a:lnTo>
                        <a:lnTo>
                          <a:pt x="0" y="2"/>
                        </a:lnTo>
                        <a:lnTo>
                          <a:pt x="0" y="0"/>
                        </a:lnTo>
                        <a:lnTo>
                          <a:pt x="2"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6" name="Freeform 1835">
                    <a:extLst>
                      <a:ext uri="{FF2B5EF4-FFF2-40B4-BE49-F238E27FC236}">
                        <a16:creationId xmlns:a16="http://schemas.microsoft.com/office/drawing/2014/main" id="{EA6EB3FA-BC9F-4167-8E92-5981132E5375}"/>
                      </a:ext>
                    </a:extLst>
                  </p:cNvPr>
                  <p:cNvSpPr>
                    <a:spLocks/>
                  </p:cNvSpPr>
                  <p:nvPr/>
                </p:nvSpPr>
                <p:spPr bwMode="auto">
                  <a:xfrm>
                    <a:off x="9203" y="1478"/>
                    <a:ext cx="7" cy="2"/>
                  </a:xfrm>
                  <a:custGeom>
                    <a:avLst/>
                    <a:gdLst>
                      <a:gd name="T0" fmla="*/ 3 w 7"/>
                      <a:gd name="T1" fmla="*/ 0 h 2"/>
                      <a:gd name="T2" fmla="*/ 3 w 7"/>
                      <a:gd name="T3" fmla="*/ 2 h 2"/>
                      <a:gd name="T4" fmla="*/ 3 w 7"/>
                      <a:gd name="T5" fmla="*/ 2 h 2"/>
                      <a:gd name="T6" fmla="*/ 3 w 7"/>
                      <a:gd name="T7" fmla="*/ 2 h 2"/>
                      <a:gd name="T8" fmla="*/ 5 w 7"/>
                      <a:gd name="T9" fmla="*/ 2 h 2"/>
                      <a:gd name="T10" fmla="*/ 5 w 7"/>
                      <a:gd name="T11" fmla="*/ 2 h 2"/>
                      <a:gd name="T12" fmla="*/ 7 w 7"/>
                      <a:gd name="T13" fmla="*/ 2 h 2"/>
                      <a:gd name="T14" fmla="*/ 7 w 7"/>
                      <a:gd name="T15" fmla="*/ 2 h 2"/>
                      <a:gd name="T16" fmla="*/ 7 w 7"/>
                      <a:gd name="T17" fmla="*/ 2 h 2"/>
                      <a:gd name="T18" fmla="*/ 7 w 7"/>
                      <a:gd name="T19" fmla="*/ 2 h 2"/>
                      <a:gd name="T20" fmla="*/ 5 w 7"/>
                      <a:gd name="T21" fmla="*/ 2 h 2"/>
                      <a:gd name="T22" fmla="*/ 5 w 7"/>
                      <a:gd name="T23" fmla="*/ 2 h 2"/>
                      <a:gd name="T24" fmla="*/ 3 w 7"/>
                      <a:gd name="T25" fmla="*/ 2 h 2"/>
                      <a:gd name="T26" fmla="*/ 3 w 7"/>
                      <a:gd name="T27" fmla="*/ 2 h 2"/>
                      <a:gd name="T28" fmla="*/ 3 w 7"/>
                      <a:gd name="T29" fmla="*/ 2 h 2"/>
                      <a:gd name="T30" fmla="*/ 2 w 7"/>
                      <a:gd name="T31" fmla="*/ 2 h 2"/>
                      <a:gd name="T32" fmla="*/ 2 w 7"/>
                      <a:gd name="T33" fmla="*/ 2 h 2"/>
                      <a:gd name="T34" fmla="*/ 0 w 7"/>
                      <a:gd name="T35" fmla="*/ 2 h 2"/>
                      <a:gd name="T36" fmla="*/ 0 w 7"/>
                      <a:gd name="T37" fmla="*/ 2 h 2"/>
                      <a:gd name="T38" fmla="*/ 0 w 7"/>
                      <a:gd name="T39" fmla="*/ 0 h 2"/>
                      <a:gd name="T40" fmla="*/ 2 w 7"/>
                      <a:gd name="T41" fmla="*/ 0 h 2"/>
                      <a:gd name="T42" fmla="*/ 2 w 7"/>
                      <a:gd name="T43" fmla="*/ 0 h 2"/>
                      <a:gd name="T44" fmla="*/ 3 w 7"/>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2">
                        <a:moveTo>
                          <a:pt x="3" y="0"/>
                        </a:moveTo>
                        <a:lnTo>
                          <a:pt x="3" y="2"/>
                        </a:lnTo>
                        <a:lnTo>
                          <a:pt x="3" y="2"/>
                        </a:lnTo>
                        <a:lnTo>
                          <a:pt x="3" y="2"/>
                        </a:lnTo>
                        <a:lnTo>
                          <a:pt x="5" y="2"/>
                        </a:lnTo>
                        <a:lnTo>
                          <a:pt x="5" y="2"/>
                        </a:lnTo>
                        <a:lnTo>
                          <a:pt x="7" y="2"/>
                        </a:lnTo>
                        <a:lnTo>
                          <a:pt x="7" y="2"/>
                        </a:lnTo>
                        <a:lnTo>
                          <a:pt x="7" y="2"/>
                        </a:lnTo>
                        <a:lnTo>
                          <a:pt x="7" y="2"/>
                        </a:lnTo>
                        <a:lnTo>
                          <a:pt x="5" y="2"/>
                        </a:lnTo>
                        <a:lnTo>
                          <a:pt x="5" y="2"/>
                        </a:lnTo>
                        <a:lnTo>
                          <a:pt x="3" y="2"/>
                        </a:lnTo>
                        <a:lnTo>
                          <a:pt x="3" y="2"/>
                        </a:lnTo>
                        <a:lnTo>
                          <a:pt x="3" y="2"/>
                        </a:lnTo>
                        <a:lnTo>
                          <a:pt x="2" y="2"/>
                        </a:lnTo>
                        <a:lnTo>
                          <a:pt x="2" y="2"/>
                        </a:lnTo>
                        <a:lnTo>
                          <a:pt x="0" y="2"/>
                        </a:lnTo>
                        <a:lnTo>
                          <a:pt x="0" y="2"/>
                        </a:lnTo>
                        <a:lnTo>
                          <a:pt x="0" y="0"/>
                        </a:lnTo>
                        <a:lnTo>
                          <a:pt x="2" y="0"/>
                        </a:lnTo>
                        <a:lnTo>
                          <a:pt x="2" y="0"/>
                        </a:lnTo>
                        <a:lnTo>
                          <a:pt x="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7" name="Freeform 1836">
                    <a:extLst>
                      <a:ext uri="{FF2B5EF4-FFF2-40B4-BE49-F238E27FC236}">
                        <a16:creationId xmlns:a16="http://schemas.microsoft.com/office/drawing/2014/main" id="{D0724BA7-DD98-4CF8-B6B3-0EDA12E169B1}"/>
                      </a:ext>
                    </a:extLst>
                  </p:cNvPr>
                  <p:cNvSpPr>
                    <a:spLocks/>
                  </p:cNvSpPr>
                  <p:nvPr/>
                </p:nvSpPr>
                <p:spPr bwMode="auto">
                  <a:xfrm>
                    <a:off x="9203" y="1478"/>
                    <a:ext cx="7" cy="2"/>
                  </a:xfrm>
                  <a:custGeom>
                    <a:avLst/>
                    <a:gdLst>
                      <a:gd name="T0" fmla="*/ 3 w 7"/>
                      <a:gd name="T1" fmla="*/ 0 h 2"/>
                      <a:gd name="T2" fmla="*/ 3 w 7"/>
                      <a:gd name="T3" fmla="*/ 2 h 2"/>
                      <a:gd name="T4" fmla="*/ 3 w 7"/>
                      <a:gd name="T5" fmla="*/ 2 h 2"/>
                      <a:gd name="T6" fmla="*/ 3 w 7"/>
                      <a:gd name="T7" fmla="*/ 2 h 2"/>
                      <a:gd name="T8" fmla="*/ 5 w 7"/>
                      <a:gd name="T9" fmla="*/ 2 h 2"/>
                      <a:gd name="T10" fmla="*/ 5 w 7"/>
                      <a:gd name="T11" fmla="*/ 2 h 2"/>
                      <a:gd name="T12" fmla="*/ 7 w 7"/>
                      <a:gd name="T13" fmla="*/ 2 h 2"/>
                      <a:gd name="T14" fmla="*/ 7 w 7"/>
                      <a:gd name="T15" fmla="*/ 2 h 2"/>
                      <a:gd name="T16" fmla="*/ 7 w 7"/>
                      <a:gd name="T17" fmla="*/ 2 h 2"/>
                      <a:gd name="T18" fmla="*/ 7 w 7"/>
                      <a:gd name="T19" fmla="*/ 2 h 2"/>
                      <a:gd name="T20" fmla="*/ 5 w 7"/>
                      <a:gd name="T21" fmla="*/ 2 h 2"/>
                      <a:gd name="T22" fmla="*/ 5 w 7"/>
                      <a:gd name="T23" fmla="*/ 2 h 2"/>
                      <a:gd name="T24" fmla="*/ 3 w 7"/>
                      <a:gd name="T25" fmla="*/ 2 h 2"/>
                      <a:gd name="T26" fmla="*/ 3 w 7"/>
                      <a:gd name="T27" fmla="*/ 2 h 2"/>
                      <a:gd name="T28" fmla="*/ 3 w 7"/>
                      <a:gd name="T29" fmla="*/ 2 h 2"/>
                      <a:gd name="T30" fmla="*/ 2 w 7"/>
                      <a:gd name="T31" fmla="*/ 2 h 2"/>
                      <a:gd name="T32" fmla="*/ 2 w 7"/>
                      <a:gd name="T33" fmla="*/ 2 h 2"/>
                      <a:gd name="T34" fmla="*/ 0 w 7"/>
                      <a:gd name="T35" fmla="*/ 2 h 2"/>
                      <a:gd name="T36" fmla="*/ 0 w 7"/>
                      <a:gd name="T37" fmla="*/ 2 h 2"/>
                      <a:gd name="T38" fmla="*/ 0 w 7"/>
                      <a:gd name="T39" fmla="*/ 0 h 2"/>
                      <a:gd name="T40" fmla="*/ 2 w 7"/>
                      <a:gd name="T41" fmla="*/ 0 h 2"/>
                      <a:gd name="T42" fmla="*/ 2 w 7"/>
                      <a:gd name="T43" fmla="*/ 0 h 2"/>
                      <a:gd name="T44" fmla="*/ 3 w 7"/>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 h="2">
                        <a:moveTo>
                          <a:pt x="3" y="0"/>
                        </a:moveTo>
                        <a:lnTo>
                          <a:pt x="3" y="2"/>
                        </a:lnTo>
                        <a:lnTo>
                          <a:pt x="3" y="2"/>
                        </a:lnTo>
                        <a:lnTo>
                          <a:pt x="3" y="2"/>
                        </a:lnTo>
                        <a:lnTo>
                          <a:pt x="5" y="2"/>
                        </a:lnTo>
                        <a:lnTo>
                          <a:pt x="5" y="2"/>
                        </a:lnTo>
                        <a:lnTo>
                          <a:pt x="7" y="2"/>
                        </a:lnTo>
                        <a:lnTo>
                          <a:pt x="7" y="2"/>
                        </a:lnTo>
                        <a:lnTo>
                          <a:pt x="7" y="2"/>
                        </a:lnTo>
                        <a:lnTo>
                          <a:pt x="7" y="2"/>
                        </a:lnTo>
                        <a:lnTo>
                          <a:pt x="5" y="2"/>
                        </a:lnTo>
                        <a:lnTo>
                          <a:pt x="5" y="2"/>
                        </a:lnTo>
                        <a:lnTo>
                          <a:pt x="3" y="2"/>
                        </a:lnTo>
                        <a:lnTo>
                          <a:pt x="3" y="2"/>
                        </a:lnTo>
                        <a:lnTo>
                          <a:pt x="3" y="2"/>
                        </a:lnTo>
                        <a:lnTo>
                          <a:pt x="2" y="2"/>
                        </a:lnTo>
                        <a:lnTo>
                          <a:pt x="2" y="2"/>
                        </a:lnTo>
                        <a:lnTo>
                          <a:pt x="0" y="2"/>
                        </a:lnTo>
                        <a:lnTo>
                          <a:pt x="0" y="2"/>
                        </a:lnTo>
                        <a:lnTo>
                          <a:pt x="0" y="0"/>
                        </a:lnTo>
                        <a:lnTo>
                          <a:pt x="2" y="0"/>
                        </a:lnTo>
                        <a:lnTo>
                          <a:pt x="2" y="0"/>
                        </a:lnTo>
                        <a:lnTo>
                          <a:pt x="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8" name="Freeform 1837">
                    <a:extLst>
                      <a:ext uri="{FF2B5EF4-FFF2-40B4-BE49-F238E27FC236}">
                        <a16:creationId xmlns:a16="http://schemas.microsoft.com/office/drawing/2014/main" id="{0394C4FA-C0A1-437C-8F82-9B1905072CAA}"/>
                      </a:ext>
                    </a:extLst>
                  </p:cNvPr>
                  <p:cNvSpPr>
                    <a:spLocks/>
                  </p:cNvSpPr>
                  <p:nvPr/>
                </p:nvSpPr>
                <p:spPr bwMode="auto">
                  <a:xfrm>
                    <a:off x="9486" y="1616"/>
                    <a:ext cx="4" cy="4"/>
                  </a:xfrm>
                  <a:custGeom>
                    <a:avLst/>
                    <a:gdLst>
                      <a:gd name="T0" fmla="*/ 2 w 4"/>
                      <a:gd name="T1" fmla="*/ 0 h 4"/>
                      <a:gd name="T2" fmla="*/ 2 w 4"/>
                      <a:gd name="T3" fmla="*/ 0 h 4"/>
                      <a:gd name="T4" fmla="*/ 4 w 4"/>
                      <a:gd name="T5" fmla="*/ 0 h 4"/>
                      <a:gd name="T6" fmla="*/ 4 w 4"/>
                      <a:gd name="T7" fmla="*/ 2 h 4"/>
                      <a:gd name="T8" fmla="*/ 4 w 4"/>
                      <a:gd name="T9" fmla="*/ 2 h 4"/>
                      <a:gd name="T10" fmla="*/ 4 w 4"/>
                      <a:gd name="T11" fmla="*/ 2 h 4"/>
                      <a:gd name="T12" fmla="*/ 4 w 4"/>
                      <a:gd name="T13" fmla="*/ 4 h 4"/>
                      <a:gd name="T14" fmla="*/ 4 w 4"/>
                      <a:gd name="T15" fmla="*/ 4 h 4"/>
                      <a:gd name="T16" fmla="*/ 4 w 4"/>
                      <a:gd name="T17" fmla="*/ 2 h 4"/>
                      <a:gd name="T18" fmla="*/ 2 w 4"/>
                      <a:gd name="T19" fmla="*/ 2 h 4"/>
                      <a:gd name="T20" fmla="*/ 2 w 4"/>
                      <a:gd name="T21" fmla="*/ 2 h 4"/>
                      <a:gd name="T22" fmla="*/ 2 w 4"/>
                      <a:gd name="T23" fmla="*/ 2 h 4"/>
                      <a:gd name="T24" fmla="*/ 2 w 4"/>
                      <a:gd name="T25" fmla="*/ 2 h 4"/>
                      <a:gd name="T26" fmla="*/ 0 w 4"/>
                      <a:gd name="T27" fmla="*/ 2 h 4"/>
                      <a:gd name="T28" fmla="*/ 0 w 4"/>
                      <a:gd name="T29" fmla="*/ 0 h 4"/>
                      <a:gd name="T30" fmla="*/ 0 w 4"/>
                      <a:gd name="T31" fmla="*/ 0 h 4"/>
                      <a:gd name="T32" fmla="*/ 0 w 4"/>
                      <a:gd name="T33" fmla="*/ 0 h 4"/>
                      <a:gd name="T34" fmla="*/ 0 w 4"/>
                      <a:gd name="T35" fmla="*/ 0 h 4"/>
                      <a:gd name="T36" fmla="*/ 2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0"/>
                        </a:lnTo>
                        <a:lnTo>
                          <a:pt x="4" y="0"/>
                        </a:lnTo>
                        <a:lnTo>
                          <a:pt x="4" y="2"/>
                        </a:lnTo>
                        <a:lnTo>
                          <a:pt x="4" y="2"/>
                        </a:lnTo>
                        <a:lnTo>
                          <a:pt x="4" y="2"/>
                        </a:lnTo>
                        <a:lnTo>
                          <a:pt x="4" y="4"/>
                        </a:lnTo>
                        <a:lnTo>
                          <a:pt x="4" y="4"/>
                        </a:lnTo>
                        <a:lnTo>
                          <a:pt x="4" y="2"/>
                        </a:lnTo>
                        <a:lnTo>
                          <a:pt x="2" y="2"/>
                        </a:lnTo>
                        <a:lnTo>
                          <a:pt x="2" y="2"/>
                        </a:lnTo>
                        <a:lnTo>
                          <a:pt x="2" y="2"/>
                        </a:lnTo>
                        <a:lnTo>
                          <a:pt x="2" y="2"/>
                        </a:lnTo>
                        <a:lnTo>
                          <a:pt x="0" y="2"/>
                        </a:lnTo>
                        <a:lnTo>
                          <a:pt x="0" y="0"/>
                        </a:lnTo>
                        <a:lnTo>
                          <a:pt x="0"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79" name="Freeform 1838">
                    <a:extLst>
                      <a:ext uri="{FF2B5EF4-FFF2-40B4-BE49-F238E27FC236}">
                        <a16:creationId xmlns:a16="http://schemas.microsoft.com/office/drawing/2014/main" id="{CF9AA431-7AB3-4006-9BDD-EF2EF03403DC}"/>
                      </a:ext>
                    </a:extLst>
                  </p:cNvPr>
                  <p:cNvSpPr>
                    <a:spLocks/>
                  </p:cNvSpPr>
                  <p:nvPr/>
                </p:nvSpPr>
                <p:spPr bwMode="auto">
                  <a:xfrm>
                    <a:off x="9486" y="1616"/>
                    <a:ext cx="4" cy="4"/>
                  </a:xfrm>
                  <a:custGeom>
                    <a:avLst/>
                    <a:gdLst>
                      <a:gd name="T0" fmla="*/ 2 w 4"/>
                      <a:gd name="T1" fmla="*/ 0 h 4"/>
                      <a:gd name="T2" fmla="*/ 2 w 4"/>
                      <a:gd name="T3" fmla="*/ 0 h 4"/>
                      <a:gd name="T4" fmla="*/ 4 w 4"/>
                      <a:gd name="T5" fmla="*/ 0 h 4"/>
                      <a:gd name="T6" fmla="*/ 4 w 4"/>
                      <a:gd name="T7" fmla="*/ 2 h 4"/>
                      <a:gd name="T8" fmla="*/ 4 w 4"/>
                      <a:gd name="T9" fmla="*/ 2 h 4"/>
                      <a:gd name="T10" fmla="*/ 4 w 4"/>
                      <a:gd name="T11" fmla="*/ 2 h 4"/>
                      <a:gd name="T12" fmla="*/ 4 w 4"/>
                      <a:gd name="T13" fmla="*/ 4 h 4"/>
                      <a:gd name="T14" fmla="*/ 4 w 4"/>
                      <a:gd name="T15" fmla="*/ 4 h 4"/>
                      <a:gd name="T16" fmla="*/ 4 w 4"/>
                      <a:gd name="T17" fmla="*/ 2 h 4"/>
                      <a:gd name="T18" fmla="*/ 2 w 4"/>
                      <a:gd name="T19" fmla="*/ 2 h 4"/>
                      <a:gd name="T20" fmla="*/ 2 w 4"/>
                      <a:gd name="T21" fmla="*/ 2 h 4"/>
                      <a:gd name="T22" fmla="*/ 2 w 4"/>
                      <a:gd name="T23" fmla="*/ 2 h 4"/>
                      <a:gd name="T24" fmla="*/ 2 w 4"/>
                      <a:gd name="T25" fmla="*/ 2 h 4"/>
                      <a:gd name="T26" fmla="*/ 0 w 4"/>
                      <a:gd name="T27" fmla="*/ 2 h 4"/>
                      <a:gd name="T28" fmla="*/ 0 w 4"/>
                      <a:gd name="T29" fmla="*/ 0 h 4"/>
                      <a:gd name="T30" fmla="*/ 0 w 4"/>
                      <a:gd name="T31" fmla="*/ 0 h 4"/>
                      <a:gd name="T32" fmla="*/ 0 w 4"/>
                      <a:gd name="T33" fmla="*/ 0 h 4"/>
                      <a:gd name="T34" fmla="*/ 0 w 4"/>
                      <a:gd name="T35" fmla="*/ 0 h 4"/>
                      <a:gd name="T36" fmla="*/ 2 w 4"/>
                      <a:gd name="T37" fmla="*/ 0 h 4"/>
                      <a:gd name="T38" fmla="*/ 2 w 4"/>
                      <a:gd name="T39" fmla="*/ 0 h 4"/>
                      <a:gd name="T40" fmla="*/ 2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2" y="0"/>
                        </a:moveTo>
                        <a:lnTo>
                          <a:pt x="2" y="0"/>
                        </a:lnTo>
                        <a:lnTo>
                          <a:pt x="4" y="0"/>
                        </a:lnTo>
                        <a:lnTo>
                          <a:pt x="4" y="2"/>
                        </a:lnTo>
                        <a:lnTo>
                          <a:pt x="4" y="2"/>
                        </a:lnTo>
                        <a:lnTo>
                          <a:pt x="4" y="2"/>
                        </a:lnTo>
                        <a:lnTo>
                          <a:pt x="4" y="4"/>
                        </a:lnTo>
                        <a:lnTo>
                          <a:pt x="4" y="4"/>
                        </a:lnTo>
                        <a:lnTo>
                          <a:pt x="4" y="2"/>
                        </a:lnTo>
                        <a:lnTo>
                          <a:pt x="2" y="2"/>
                        </a:lnTo>
                        <a:lnTo>
                          <a:pt x="2" y="2"/>
                        </a:lnTo>
                        <a:lnTo>
                          <a:pt x="2" y="2"/>
                        </a:lnTo>
                        <a:lnTo>
                          <a:pt x="2" y="2"/>
                        </a:lnTo>
                        <a:lnTo>
                          <a:pt x="0" y="2"/>
                        </a:lnTo>
                        <a:lnTo>
                          <a:pt x="0" y="0"/>
                        </a:lnTo>
                        <a:lnTo>
                          <a:pt x="0"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0" name="Freeform 1839">
                    <a:extLst>
                      <a:ext uri="{FF2B5EF4-FFF2-40B4-BE49-F238E27FC236}">
                        <a16:creationId xmlns:a16="http://schemas.microsoft.com/office/drawing/2014/main" id="{292A786D-72D6-456E-B036-68825DCC7EC6}"/>
                      </a:ext>
                    </a:extLst>
                  </p:cNvPr>
                  <p:cNvSpPr>
                    <a:spLocks/>
                  </p:cNvSpPr>
                  <p:nvPr/>
                </p:nvSpPr>
                <p:spPr bwMode="auto">
                  <a:xfrm>
                    <a:off x="8931" y="1513"/>
                    <a:ext cx="2" cy="4"/>
                  </a:xfrm>
                  <a:custGeom>
                    <a:avLst/>
                    <a:gdLst>
                      <a:gd name="T0" fmla="*/ 2 w 2"/>
                      <a:gd name="T1" fmla="*/ 0 h 4"/>
                      <a:gd name="T2" fmla="*/ 2 w 2"/>
                      <a:gd name="T3" fmla="*/ 2 h 4"/>
                      <a:gd name="T4" fmla="*/ 2 w 2"/>
                      <a:gd name="T5" fmla="*/ 2 h 4"/>
                      <a:gd name="T6" fmla="*/ 2 w 2"/>
                      <a:gd name="T7" fmla="*/ 2 h 4"/>
                      <a:gd name="T8" fmla="*/ 2 w 2"/>
                      <a:gd name="T9" fmla="*/ 4 h 4"/>
                      <a:gd name="T10" fmla="*/ 2 w 2"/>
                      <a:gd name="T11" fmla="*/ 4 h 4"/>
                      <a:gd name="T12" fmla="*/ 2 w 2"/>
                      <a:gd name="T13" fmla="*/ 4 h 4"/>
                      <a:gd name="T14" fmla="*/ 0 w 2"/>
                      <a:gd name="T15" fmla="*/ 4 h 4"/>
                      <a:gd name="T16" fmla="*/ 0 w 2"/>
                      <a:gd name="T17" fmla="*/ 4 h 4"/>
                      <a:gd name="T18" fmla="*/ 0 w 2"/>
                      <a:gd name="T19" fmla="*/ 4 h 4"/>
                      <a:gd name="T20" fmla="*/ 0 w 2"/>
                      <a:gd name="T21" fmla="*/ 4 h 4"/>
                      <a:gd name="T22" fmla="*/ 0 w 2"/>
                      <a:gd name="T23" fmla="*/ 2 h 4"/>
                      <a:gd name="T24" fmla="*/ 0 w 2"/>
                      <a:gd name="T25" fmla="*/ 2 h 4"/>
                      <a:gd name="T26" fmla="*/ 0 w 2"/>
                      <a:gd name="T27" fmla="*/ 2 h 4"/>
                      <a:gd name="T28" fmla="*/ 0 w 2"/>
                      <a:gd name="T29" fmla="*/ 2 h 4"/>
                      <a:gd name="T30" fmla="*/ 0 w 2"/>
                      <a:gd name="T31" fmla="*/ 0 h 4"/>
                      <a:gd name="T32" fmla="*/ 2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0"/>
                        </a:moveTo>
                        <a:lnTo>
                          <a:pt x="2" y="2"/>
                        </a:lnTo>
                        <a:lnTo>
                          <a:pt x="2" y="2"/>
                        </a:lnTo>
                        <a:lnTo>
                          <a:pt x="2" y="2"/>
                        </a:lnTo>
                        <a:lnTo>
                          <a:pt x="2" y="4"/>
                        </a:lnTo>
                        <a:lnTo>
                          <a:pt x="2" y="4"/>
                        </a:lnTo>
                        <a:lnTo>
                          <a:pt x="2" y="4"/>
                        </a:lnTo>
                        <a:lnTo>
                          <a:pt x="0" y="4"/>
                        </a:lnTo>
                        <a:lnTo>
                          <a:pt x="0" y="4"/>
                        </a:lnTo>
                        <a:lnTo>
                          <a:pt x="0" y="4"/>
                        </a:lnTo>
                        <a:lnTo>
                          <a:pt x="0" y="4"/>
                        </a:lnTo>
                        <a:lnTo>
                          <a:pt x="0" y="2"/>
                        </a:lnTo>
                        <a:lnTo>
                          <a:pt x="0" y="2"/>
                        </a:lnTo>
                        <a:lnTo>
                          <a:pt x="0" y="2"/>
                        </a:lnTo>
                        <a:lnTo>
                          <a:pt x="0" y="2"/>
                        </a:lnTo>
                        <a:lnTo>
                          <a:pt x="0"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1" name="Freeform 1840">
                    <a:extLst>
                      <a:ext uri="{FF2B5EF4-FFF2-40B4-BE49-F238E27FC236}">
                        <a16:creationId xmlns:a16="http://schemas.microsoft.com/office/drawing/2014/main" id="{533042E0-7374-4553-9BA9-5D5589AB6AFA}"/>
                      </a:ext>
                    </a:extLst>
                  </p:cNvPr>
                  <p:cNvSpPr>
                    <a:spLocks/>
                  </p:cNvSpPr>
                  <p:nvPr/>
                </p:nvSpPr>
                <p:spPr bwMode="auto">
                  <a:xfrm>
                    <a:off x="8931" y="1513"/>
                    <a:ext cx="2" cy="4"/>
                  </a:xfrm>
                  <a:custGeom>
                    <a:avLst/>
                    <a:gdLst>
                      <a:gd name="T0" fmla="*/ 2 w 2"/>
                      <a:gd name="T1" fmla="*/ 0 h 4"/>
                      <a:gd name="T2" fmla="*/ 2 w 2"/>
                      <a:gd name="T3" fmla="*/ 2 h 4"/>
                      <a:gd name="T4" fmla="*/ 2 w 2"/>
                      <a:gd name="T5" fmla="*/ 2 h 4"/>
                      <a:gd name="T6" fmla="*/ 2 w 2"/>
                      <a:gd name="T7" fmla="*/ 2 h 4"/>
                      <a:gd name="T8" fmla="*/ 2 w 2"/>
                      <a:gd name="T9" fmla="*/ 4 h 4"/>
                      <a:gd name="T10" fmla="*/ 2 w 2"/>
                      <a:gd name="T11" fmla="*/ 4 h 4"/>
                      <a:gd name="T12" fmla="*/ 2 w 2"/>
                      <a:gd name="T13" fmla="*/ 4 h 4"/>
                      <a:gd name="T14" fmla="*/ 0 w 2"/>
                      <a:gd name="T15" fmla="*/ 4 h 4"/>
                      <a:gd name="T16" fmla="*/ 0 w 2"/>
                      <a:gd name="T17" fmla="*/ 4 h 4"/>
                      <a:gd name="T18" fmla="*/ 0 w 2"/>
                      <a:gd name="T19" fmla="*/ 4 h 4"/>
                      <a:gd name="T20" fmla="*/ 0 w 2"/>
                      <a:gd name="T21" fmla="*/ 4 h 4"/>
                      <a:gd name="T22" fmla="*/ 0 w 2"/>
                      <a:gd name="T23" fmla="*/ 2 h 4"/>
                      <a:gd name="T24" fmla="*/ 0 w 2"/>
                      <a:gd name="T25" fmla="*/ 2 h 4"/>
                      <a:gd name="T26" fmla="*/ 0 w 2"/>
                      <a:gd name="T27" fmla="*/ 2 h 4"/>
                      <a:gd name="T28" fmla="*/ 0 w 2"/>
                      <a:gd name="T29" fmla="*/ 2 h 4"/>
                      <a:gd name="T30" fmla="*/ 0 w 2"/>
                      <a:gd name="T31" fmla="*/ 0 h 4"/>
                      <a:gd name="T32" fmla="*/ 2 w 2"/>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4">
                        <a:moveTo>
                          <a:pt x="2" y="0"/>
                        </a:moveTo>
                        <a:lnTo>
                          <a:pt x="2" y="2"/>
                        </a:lnTo>
                        <a:lnTo>
                          <a:pt x="2" y="2"/>
                        </a:lnTo>
                        <a:lnTo>
                          <a:pt x="2" y="2"/>
                        </a:lnTo>
                        <a:lnTo>
                          <a:pt x="2" y="4"/>
                        </a:lnTo>
                        <a:lnTo>
                          <a:pt x="2" y="4"/>
                        </a:lnTo>
                        <a:lnTo>
                          <a:pt x="2" y="4"/>
                        </a:lnTo>
                        <a:lnTo>
                          <a:pt x="0" y="4"/>
                        </a:lnTo>
                        <a:lnTo>
                          <a:pt x="0" y="4"/>
                        </a:lnTo>
                        <a:lnTo>
                          <a:pt x="0" y="4"/>
                        </a:lnTo>
                        <a:lnTo>
                          <a:pt x="0" y="4"/>
                        </a:lnTo>
                        <a:lnTo>
                          <a:pt x="0" y="2"/>
                        </a:lnTo>
                        <a:lnTo>
                          <a:pt x="0" y="2"/>
                        </a:lnTo>
                        <a:lnTo>
                          <a:pt x="0" y="2"/>
                        </a:lnTo>
                        <a:lnTo>
                          <a:pt x="0" y="2"/>
                        </a:lnTo>
                        <a:lnTo>
                          <a:pt x="0"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2" name="Freeform 1841">
                    <a:extLst>
                      <a:ext uri="{FF2B5EF4-FFF2-40B4-BE49-F238E27FC236}">
                        <a16:creationId xmlns:a16="http://schemas.microsoft.com/office/drawing/2014/main" id="{5C52C90E-8D34-4626-92D7-2737BAF198E2}"/>
                      </a:ext>
                    </a:extLst>
                  </p:cNvPr>
                  <p:cNvSpPr>
                    <a:spLocks/>
                  </p:cNvSpPr>
                  <p:nvPr/>
                </p:nvSpPr>
                <p:spPr bwMode="auto">
                  <a:xfrm>
                    <a:off x="8292" y="1484"/>
                    <a:ext cx="4" cy="4"/>
                  </a:xfrm>
                  <a:custGeom>
                    <a:avLst/>
                    <a:gdLst>
                      <a:gd name="T0" fmla="*/ 4 w 4"/>
                      <a:gd name="T1" fmla="*/ 0 h 4"/>
                      <a:gd name="T2" fmla="*/ 4 w 4"/>
                      <a:gd name="T3" fmla="*/ 2 h 4"/>
                      <a:gd name="T4" fmla="*/ 4 w 4"/>
                      <a:gd name="T5" fmla="*/ 2 h 4"/>
                      <a:gd name="T6" fmla="*/ 4 w 4"/>
                      <a:gd name="T7" fmla="*/ 2 h 4"/>
                      <a:gd name="T8" fmla="*/ 4 w 4"/>
                      <a:gd name="T9" fmla="*/ 2 h 4"/>
                      <a:gd name="T10" fmla="*/ 4 w 4"/>
                      <a:gd name="T11" fmla="*/ 4 h 4"/>
                      <a:gd name="T12" fmla="*/ 4 w 4"/>
                      <a:gd name="T13" fmla="*/ 4 h 4"/>
                      <a:gd name="T14" fmla="*/ 4 w 4"/>
                      <a:gd name="T15" fmla="*/ 2 h 4"/>
                      <a:gd name="T16" fmla="*/ 4 w 4"/>
                      <a:gd name="T17" fmla="*/ 2 h 4"/>
                      <a:gd name="T18" fmla="*/ 2 w 4"/>
                      <a:gd name="T19" fmla="*/ 2 h 4"/>
                      <a:gd name="T20" fmla="*/ 2 w 4"/>
                      <a:gd name="T21" fmla="*/ 2 h 4"/>
                      <a:gd name="T22" fmla="*/ 0 w 4"/>
                      <a:gd name="T23" fmla="*/ 2 h 4"/>
                      <a:gd name="T24" fmla="*/ 0 w 4"/>
                      <a:gd name="T25" fmla="*/ 2 h 4"/>
                      <a:gd name="T26" fmla="*/ 0 w 4"/>
                      <a:gd name="T27" fmla="*/ 2 h 4"/>
                      <a:gd name="T28" fmla="*/ 0 w 4"/>
                      <a:gd name="T29" fmla="*/ 2 h 4"/>
                      <a:gd name="T30" fmla="*/ 0 w 4"/>
                      <a:gd name="T31" fmla="*/ 0 h 4"/>
                      <a:gd name="T32" fmla="*/ 0 w 4"/>
                      <a:gd name="T33" fmla="*/ 0 h 4"/>
                      <a:gd name="T34" fmla="*/ 0 w 4"/>
                      <a:gd name="T35" fmla="*/ 0 h 4"/>
                      <a:gd name="T36" fmla="*/ 2 w 4"/>
                      <a:gd name="T37" fmla="*/ 0 h 4"/>
                      <a:gd name="T38" fmla="*/ 2 w 4"/>
                      <a:gd name="T39" fmla="*/ 0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2"/>
                        </a:lnTo>
                        <a:lnTo>
                          <a:pt x="4" y="2"/>
                        </a:lnTo>
                        <a:lnTo>
                          <a:pt x="4" y="2"/>
                        </a:lnTo>
                        <a:lnTo>
                          <a:pt x="4" y="2"/>
                        </a:lnTo>
                        <a:lnTo>
                          <a:pt x="4" y="4"/>
                        </a:lnTo>
                        <a:lnTo>
                          <a:pt x="4" y="4"/>
                        </a:lnTo>
                        <a:lnTo>
                          <a:pt x="4" y="2"/>
                        </a:lnTo>
                        <a:lnTo>
                          <a:pt x="4" y="2"/>
                        </a:lnTo>
                        <a:lnTo>
                          <a:pt x="2" y="2"/>
                        </a:lnTo>
                        <a:lnTo>
                          <a:pt x="2" y="2"/>
                        </a:lnTo>
                        <a:lnTo>
                          <a:pt x="0" y="2"/>
                        </a:lnTo>
                        <a:lnTo>
                          <a:pt x="0" y="2"/>
                        </a:lnTo>
                        <a:lnTo>
                          <a:pt x="0" y="2"/>
                        </a:lnTo>
                        <a:lnTo>
                          <a:pt x="0" y="2"/>
                        </a:lnTo>
                        <a:lnTo>
                          <a:pt x="0" y="0"/>
                        </a:lnTo>
                        <a:lnTo>
                          <a:pt x="0" y="0"/>
                        </a:lnTo>
                        <a:lnTo>
                          <a:pt x="0" y="0"/>
                        </a:lnTo>
                        <a:lnTo>
                          <a:pt x="2" y="0"/>
                        </a:lnTo>
                        <a:lnTo>
                          <a:pt x="2"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3" name="Freeform 1842">
                    <a:extLst>
                      <a:ext uri="{FF2B5EF4-FFF2-40B4-BE49-F238E27FC236}">
                        <a16:creationId xmlns:a16="http://schemas.microsoft.com/office/drawing/2014/main" id="{13C6CC29-1EB0-4080-B613-AFDD7281D604}"/>
                      </a:ext>
                    </a:extLst>
                  </p:cNvPr>
                  <p:cNvSpPr>
                    <a:spLocks/>
                  </p:cNvSpPr>
                  <p:nvPr/>
                </p:nvSpPr>
                <p:spPr bwMode="auto">
                  <a:xfrm>
                    <a:off x="8292" y="1484"/>
                    <a:ext cx="4" cy="4"/>
                  </a:xfrm>
                  <a:custGeom>
                    <a:avLst/>
                    <a:gdLst>
                      <a:gd name="T0" fmla="*/ 4 w 4"/>
                      <a:gd name="T1" fmla="*/ 0 h 4"/>
                      <a:gd name="T2" fmla="*/ 4 w 4"/>
                      <a:gd name="T3" fmla="*/ 2 h 4"/>
                      <a:gd name="T4" fmla="*/ 4 w 4"/>
                      <a:gd name="T5" fmla="*/ 2 h 4"/>
                      <a:gd name="T6" fmla="*/ 4 w 4"/>
                      <a:gd name="T7" fmla="*/ 2 h 4"/>
                      <a:gd name="T8" fmla="*/ 4 w 4"/>
                      <a:gd name="T9" fmla="*/ 2 h 4"/>
                      <a:gd name="T10" fmla="*/ 4 w 4"/>
                      <a:gd name="T11" fmla="*/ 4 h 4"/>
                      <a:gd name="T12" fmla="*/ 4 w 4"/>
                      <a:gd name="T13" fmla="*/ 4 h 4"/>
                      <a:gd name="T14" fmla="*/ 4 w 4"/>
                      <a:gd name="T15" fmla="*/ 2 h 4"/>
                      <a:gd name="T16" fmla="*/ 4 w 4"/>
                      <a:gd name="T17" fmla="*/ 2 h 4"/>
                      <a:gd name="T18" fmla="*/ 2 w 4"/>
                      <a:gd name="T19" fmla="*/ 2 h 4"/>
                      <a:gd name="T20" fmla="*/ 2 w 4"/>
                      <a:gd name="T21" fmla="*/ 2 h 4"/>
                      <a:gd name="T22" fmla="*/ 0 w 4"/>
                      <a:gd name="T23" fmla="*/ 2 h 4"/>
                      <a:gd name="T24" fmla="*/ 0 w 4"/>
                      <a:gd name="T25" fmla="*/ 2 h 4"/>
                      <a:gd name="T26" fmla="*/ 0 w 4"/>
                      <a:gd name="T27" fmla="*/ 2 h 4"/>
                      <a:gd name="T28" fmla="*/ 0 w 4"/>
                      <a:gd name="T29" fmla="*/ 2 h 4"/>
                      <a:gd name="T30" fmla="*/ 0 w 4"/>
                      <a:gd name="T31" fmla="*/ 0 h 4"/>
                      <a:gd name="T32" fmla="*/ 0 w 4"/>
                      <a:gd name="T33" fmla="*/ 0 h 4"/>
                      <a:gd name="T34" fmla="*/ 0 w 4"/>
                      <a:gd name="T35" fmla="*/ 0 h 4"/>
                      <a:gd name="T36" fmla="*/ 2 w 4"/>
                      <a:gd name="T37" fmla="*/ 0 h 4"/>
                      <a:gd name="T38" fmla="*/ 2 w 4"/>
                      <a:gd name="T39" fmla="*/ 0 h 4"/>
                      <a:gd name="T40" fmla="*/ 4 w 4"/>
                      <a:gd name="T4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4">
                        <a:moveTo>
                          <a:pt x="4" y="0"/>
                        </a:moveTo>
                        <a:lnTo>
                          <a:pt x="4" y="2"/>
                        </a:lnTo>
                        <a:lnTo>
                          <a:pt x="4" y="2"/>
                        </a:lnTo>
                        <a:lnTo>
                          <a:pt x="4" y="2"/>
                        </a:lnTo>
                        <a:lnTo>
                          <a:pt x="4" y="2"/>
                        </a:lnTo>
                        <a:lnTo>
                          <a:pt x="4" y="4"/>
                        </a:lnTo>
                        <a:lnTo>
                          <a:pt x="4" y="4"/>
                        </a:lnTo>
                        <a:lnTo>
                          <a:pt x="4" y="2"/>
                        </a:lnTo>
                        <a:lnTo>
                          <a:pt x="4" y="2"/>
                        </a:lnTo>
                        <a:lnTo>
                          <a:pt x="2" y="2"/>
                        </a:lnTo>
                        <a:lnTo>
                          <a:pt x="2" y="2"/>
                        </a:lnTo>
                        <a:lnTo>
                          <a:pt x="0" y="2"/>
                        </a:lnTo>
                        <a:lnTo>
                          <a:pt x="0" y="2"/>
                        </a:lnTo>
                        <a:lnTo>
                          <a:pt x="0" y="2"/>
                        </a:lnTo>
                        <a:lnTo>
                          <a:pt x="0" y="2"/>
                        </a:lnTo>
                        <a:lnTo>
                          <a:pt x="0" y="0"/>
                        </a:lnTo>
                        <a:lnTo>
                          <a:pt x="0" y="0"/>
                        </a:lnTo>
                        <a:lnTo>
                          <a:pt x="0" y="0"/>
                        </a:lnTo>
                        <a:lnTo>
                          <a:pt x="2" y="0"/>
                        </a:lnTo>
                        <a:lnTo>
                          <a:pt x="2"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4" name="Freeform 1843">
                    <a:extLst>
                      <a:ext uri="{FF2B5EF4-FFF2-40B4-BE49-F238E27FC236}">
                        <a16:creationId xmlns:a16="http://schemas.microsoft.com/office/drawing/2014/main" id="{D6061D9E-AACB-4EC1-B5A2-3DA483581D06}"/>
                      </a:ext>
                    </a:extLst>
                  </p:cNvPr>
                  <p:cNvSpPr>
                    <a:spLocks/>
                  </p:cNvSpPr>
                  <p:nvPr/>
                </p:nvSpPr>
                <p:spPr bwMode="auto">
                  <a:xfrm>
                    <a:off x="9369" y="1595"/>
                    <a:ext cx="4" cy="2"/>
                  </a:xfrm>
                  <a:custGeom>
                    <a:avLst/>
                    <a:gdLst>
                      <a:gd name="T0" fmla="*/ 4 w 4"/>
                      <a:gd name="T1" fmla="*/ 0 h 2"/>
                      <a:gd name="T2" fmla="*/ 4 w 4"/>
                      <a:gd name="T3" fmla="*/ 0 h 2"/>
                      <a:gd name="T4" fmla="*/ 4 w 4"/>
                      <a:gd name="T5" fmla="*/ 0 h 2"/>
                      <a:gd name="T6" fmla="*/ 4 w 4"/>
                      <a:gd name="T7" fmla="*/ 2 h 2"/>
                      <a:gd name="T8" fmla="*/ 4 w 4"/>
                      <a:gd name="T9" fmla="*/ 2 h 2"/>
                      <a:gd name="T10" fmla="*/ 4 w 4"/>
                      <a:gd name="T11" fmla="*/ 2 h 2"/>
                      <a:gd name="T12" fmla="*/ 4 w 4"/>
                      <a:gd name="T13" fmla="*/ 2 h 2"/>
                      <a:gd name="T14" fmla="*/ 4 w 4"/>
                      <a:gd name="T15" fmla="*/ 2 h 2"/>
                      <a:gd name="T16" fmla="*/ 2 w 4"/>
                      <a:gd name="T17" fmla="*/ 2 h 2"/>
                      <a:gd name="T18" fmla="*/ 2 w 4"/>
                      <a:gd name="T19" fmla="*/ 2 h 2"/>
                      <a:gd name="T20" fmla="*/ 2 w 4"/>
                      <a:gd name="T21" fmla="*/ 2 h 2"/>
                      <a:gd name="T22" fmla="*/ 0 w 4"/>
                      <a:gd name="T23" fmla="*/ 2 h 2"/>
                      <a:gd name="T24" fmla="*/ 0 w 4"/>
                      <a:gd name="T25" fmla="*/ 2 h 2"/>
                      <a:gd name="T26" fmla="*/ 0 w 4"/>
                      <a:gd name="T27" fmla="*/ 2 h 2"/>
                      <a:gd name="T28" fmla="*/ 0 w 4"/>
                      <a:gd name="T29" fmla="*/ 0 h 2"/>
                      <a:gd name="T30" fmla="*/ 0 w 4"/>
                      <a:gd name="T31" fmla="*/ 0 h 2"/>
                      <a:gd name="T32" fmla="*/ 0 w 4"/>
                      <a:gd name="T33" fmla="*/ 0 h 2"/>
                      <a:gd name="T34" fmla="*/ 2 w 4"/>
                      <a:gd name="T35" fmla="*/ 0 h 2"/>
                      <a:gd name="T36" fmla="*/ 2 w 4"/>
                      <a:gd name="T37" fmla="*/ 0 h 2"/>
                      <a:gd name="T38" fmla="*/ 4 w 4"/>
                      <a:gd name="T39" fmla="*/ 0 h 2"/>
                      <a:gd name="T40" fmla="*/ 4 w 4"/>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
                        <a:moveTo>
                          <a:pt x="4" y="0"/>
                        </a:moveTo>
                        <a:lnTo>
                          <a:pt x="4" y="0"/>
                        </a:lnTo>
                        <a:lnTo>
                          <a:pt x="4" y="0"/>
                        </a:lnTo>
                        <a:lnTo>
                          <a:pt x="4" y="2"/>
                        </a:lnTo>
                        <a:lnTo>
                          <a:pt x="4" y="2"/>
                        </a:lnTo>
                        <a:lnTo>
                          <a:pt x="4" y="2"/>
                        </a:lnTo>
                        <a:lnTo>
                          <a:pt x="4" y="2"/>
                        </a:lnTo>
                        <a:lnTo>
                          <a:pt x="4" y="2"/>
                        </a:lnTo>
                        <a:lnTo>
                          <a:pt x="2" y="2"/>
                        </a:lnTo>
                        <a:lnTo>
                          <a:pt x="2" y="2"/>
                        </a:lnTo>
                        <a:lnTo>
                          <a:pt x="2" y="2"/>
                        </a:lnTo>
                        <a:lnTo>
                          <a:pt x="0" y="2"/>
                        </a:lnTo>
                        <a:lnTo>
                          <a:pt x="0" y="2"/>
                        </a:lnTo>
                        <a:lnTo>
                          <a:pt x="0" y="2"/>
                        </a:lnTo>
                        <a:lnTo>
                          <a:pt x="0" y="0"/>
                        </a:lnTo>
                        <a:lnTo>
                          <a:pt x="0" y="0"/>
                        </a:lnTo>
                        <a:lnTo>
                          <a:pt x="0" y="0"/>
                        </a:lnTo>
                        <a:lnTo>
                          <a:pt x="2" y="0"/>
                        </a:lnTo>
                        <a:lnTo>
                          <a:pt x="2"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5" name="Freeform 1844">
                    <a:extLst>
                      <a:ext uri="{FF2B5EF4-FFF2-40B4-BE49-F238E27FC236}">
                        <a16:creationId xmlns:a16="http://schemas.microsoft.com/office/drawing/2014/main" id="{F642A080-F540-4EE4-938C-3784E65486FF}"/>
                      </a:ext>
                    </a:extLst>
                  </p:cNvPr>
                  <p:cNvSpPr>
                    <a:spLocks/>
                  </p:cNvSpPr>
                  <p:nvPr/>
                </p:nvSpPr>
                <p:spPr bwMode="auto">
                  <a:xfrm>
                    <a:off x="9369" y="1595"/>
                    <a:ext cx="4" cy="2"/>
                  </a:xfrm>
                  <a:custGeom>
                    <a:avLst/>
                    <a:gdLst>
                      <a:gd name="T0" fmla="*/ 4 w 4"/>
                      <a:gd name="T1" fmla="*/ 0 h 2"/>
                      <a:gd name="T2" fmla="*/ 4 w 4"/>
                      <a:gd name="T3" fmla="*/ 0 h 2"/>
                      <a:gd name="T4" fmla="*/ 4 w 4"/>
                      <a:gd name="T5" fmla="*/ 0 h 2"/>
                      <a:gd name="T6" fmla="*/ 4 w 4"/>
                      <a:gd name="T7" fmla="*/ 2 h 2"/>
                      <a:gd name="T8" fmla="*/ 4 w 4"/>
                      <a:gd name="T9" fmla="*/ 2 h 2"/>
                      <a:gd name="T10" fmla="*/ 4 w 4"/>
                      <a:gd name="T11" fmla="*/ 2 h 2"/>
                      <a:gd name="T12" fmla="*/ 4 w 4"/>
                      <a:gd name="T13" fmla="*/ 2 h 2"/>
                      <a:gd name="T14" fmla="*/ 4 w 4"/>
                      <a:gd name="T15" fmla="*/ 2 h 2"/>
                      <a:gd name="T16" fmla="*/ 2 w 4"/>
                      <a:gd name="T17" fmla="*/ 2 h 2"/>
                      <a:gd name="T18" fmla="*/ 2 w 4"/>
                      <a:gd name="T19" fmla="*/ 2 h 2"/>
                      <a:gd name="T20" fmla="*/ 2 w 4"/>
                      <a:gd name="T21" fmla="*/ 2 h 2"/>
                      <a:gd name="T22" fmla="*/ 0 w 4"/>
                      <a:gd name="T23" fmla="*/ 2 h 2"/>
                      <a:gd name="T24" fmla="*/ 0 w 4"/>
                      <a:gd name="T25" fmla="*/ 2 h 2"/>
                      <a:gd name="T26" fmla="*/ 0 w 4"/>
                      <a:gd name="T27" fmla="*/ 2 h 2"/>
                      <a:gd name="T28" fmla="*/ 0 w 4"/>
                      <a:gd name="T29" fmla="*/ 0 h 2"/>
                      <a:gd name="T30" fmla="*/ 0 w 4"/>
                      <a:gd name="T31" fmla="*/ 0 h 2"/>
                      <a:gd name="T32" fmla="*/ 0 w 4"/>
                      <a:gd name="T33" fmla="*/ 0 h 2"/>
                      <a:gd name="T34" fmla="*/ 2 w 4"/>
                      <a:gd name="T35" fmla="*/ 0 h 2"/>
                      <a:gd name="T36" fmla="*/ 2 w 4"/>
                      <a:gd name="T37" fmla="*/ 0 h 2"/>
                      <a:gd name="T38" fmla="*/ 4 w 4"/>
                      <a:gd name="T39" fmla="*/ 0 h 2"/>
                      <a:gd name="T40" fmla="*/ 4 w 4"/>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
                        <a:moveTo>
                          <a:pt x="4" y="0"/>
                        </a:moveTo>
                        <a:lnTo>
                          <a:pt x="4" y="0"/>
                        </a:lnTo>
                        <a:lnTo>
                          <a:pt x="4" y="0"/>
                        </a:lnTo>
                        <a:lnTo>
                          <a:pt x="4" y="2"/>
                        </a:lnTo>
                        <a:lnTo>
                          <a:pt x="4" y="2"/>
                        </a:lnTo>
                        <a:lnTo>
                          <a:pt x="4" y="2"/>
                        </a:lnTo>
                        <a:lnTo>
                          <a:pt x="4" y="2"/>
                        </a:lnTo>
                        <a:lnTo>
                          <a:pt x="4" y="2"/>
                        </a:lnTo>
                        <a:lnTo>
                          <a:pt x="2" y="2"/>
                        </a:lnTo>
                        <a:lnTo>
                          <a:pt x="2" y="2"/>
                        </a:lnTo>
                        <a:lnTo>
                          <a:pt x="2" y="2"/>
                        </a:lnTo>
                        <a:lnTo>
                          <a:pt x="0" y="2"/>
                        </a:lnTo>
                        <a:lnTo>
                          <a:pt x="0" y="2"/>
                        </a:lnTo>
                        <a:lnTo>
                          <a:pt x="0" y="2"/>
                        </a:lnTo>
                        <a:lnTo>
                          <a:pt x="0" y="0"/>
                        </a:lnTo>
                        <a:lnTo>
                          <a:pt x="0" y="0"/>
                        </a:lnTo>
                        <a:lnTo>
                          <a:pt x="0" y="0"/>
                        </a:lnTo>
                        <a:lnTo>
                          <a:pt x="2" y="0"/>
                        </a:lnTo>
                        <a:lnTo>
                          <a:pt x="2"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6" name="Freeform 1845">
                    <a:extLst>
                      <a:ext uri="{FF2B5EF4-FFF2-40B4-BE49-F238E27FC236}">
                        <a16:creationId xmlns:a16="http://schemas.microsoft.com/office/drawing/2014/main" id="{90794C42-323C-4177-8FE7-FDF37AB11CCE}"/>
                      </a:ext>
                    </a:extLst>
                  </p:cNvPr>
                  <p:cNvSpPr>
                    <a:spLocks/>
                  </p:cNvSpPr>
                  <p:nvPr/>
                </p:nvSpPr>
                <p:spPr bwMode="auto">
                  <a:xfrm>
                    <a:off x="9082" y="1492"/>
                    <a:ext cx="4" cy="4"/>
                  </a:xfrm>
                  <a:custGeom>
                    <a:avLst/>
                    <a:gdLst>
                      <a:gd name="T0" fmla="*/ 4 w 4"/>
                      <a:gd name="T1" fmla="*/ 0 h 4"/>
                      <a:gd name="T2" fmla="*/ 4 w 4"/>
                      <a:gd name="T3" fmla="*/ 2 h 4"/>
                      <a:gd name="T4" fmla="*/ 4 w 4"/>
                      <a:gd name="T5" fmla="*/ 2 h 4"/>
                      <a:gd name="T6" fmla="*/ 4 w 4"/>
                      <a:gd name="T7" fmla="*/ 2 h 4"/>
                      <a:gd name="T8" fmla="*/ 4 w 4"/>
                      <a:gd name="T9" fmla="*/ 2 h 4"/>
                      <a:gd name="T10" fmla="*/ 4 w 4"/>
                      <a:gd name="T11" fmla="*/ 4 h 4"/>
                      <a:gd name="T12" fmla="*/ 2 w 4"/>
                      <a:gd name="T13" fmla="*/ 4 h 4"/>
                      <a:gd name="T14" fmla="*/ 2 w 4"/>
                      <a:gd name="T15" fmla="*/ 4 h 4"/>
                      <a:gd name="T16" fmla="*/ 2 w 4"/>
                      <a:gd name="T17" fmla="*/ 4 h 4"/>
                      <a:gd name="T18" fmla="*/ 0 w 4"/>
                      <a:gd name="T19" fmla="*/ 4 h 4"/>
                      <a:gd name="T20" fmla="*/ 0 w 4"/>
                      <a:gd name="T21" fmla="*/ 2 h 4"/>
                      <a:gd name="T22" fmla="*/ 0 w 4"/>
                      <a:gd name="T23" fmla="*/ 2 h 4"/>
                      <a:gd name="T24" fmla="*/ 0 w 4"/>
                      <a:gd name="T25" fmla="*/ 0 h 4"/>
                      <a:gd name="T26" fmla="*/ 2 w 4"/>
                      <a:gd name="T27" fmla="*/ 0 h 4"/>
                      <a:gd name="T28" fmla="*/ 2 w 4"/>
                      <a:gd name="T29" fmla="*/ 0 h 4"/>
                      <a:gd name="T30" fmla="*/ 2 w 4"/>
                      <a:gd name="T31" fmla="*/ 0 h 4"/>
                      <a:gd name="T32" fmla="*/ 4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0"/>
                        </a:moveTo>
                        <a:lnTo>
                          <a:pt x="4" y="2"/>
                        </a:lnTo>
                        <a:lnTo>
                          <a:pt x="4" y="2"/>
                        </a:lnTo>
                        <a:lnTo>
                          <a:pt x="4" y="2"/>
                        </a:lnTo>
                        <a:lnTo>
                          <a:pt x="4" y="2"/>
                        </a:lnTo>
                        <a:lnTo>
                          <a:pt x="4" y="4"/>
                        </a:lnTo>
                        <a:lnTo>
                          <a:pt x="2" y="4"/>
                        </a:lnTo>
                        <a:lnTo>
                          <a:pt x="2" y="4"/>
                        </a:lnTo>
                        <a:lnTo>
                          <a:pt x="2" y="4"/>
                        </a:lnTo>
                        <a:lnTo>
                          <a:pt x="0" y="4"/>
                        </a:lnTo>
                        <a:lnTo>
                          <a:pt x="0" y="2"/>
                        </a:lnTo>
                        <a:lnTo>
                          <a:pt x="0" y="2"/>
                        </a:lnTo>
                        <a:lnTo>
                          <a:pt x="0" y="0"/>
                        </a:lnTo>
                        <a:lnTo>
                          <a:pt x="2" y="0"/>
                        </a:lnTo>
                        <a:lnTo>
                          <a:pt x="2" y="0"/>
                        </a:lnTo>
                        <a:lnTo>
                          <a:pt x="2"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7" name="Freeform 1846">
                    <a:extLst>
                      <a:ext uri="{FF2B5EF4-FFF2-40B4-BE49-F238E27FC236}">
                        <a16:creationId xmlns:a16="http://schemas.microsoft.com/office/drawing/2014/main" id="{D395DF5D-344E-4429-A3D8-83CB5EA937E7}"/>
                      </a:ext>
                    </a:extLst>
                  </p:cNvPr>
                  <p:cNvSpPr>
                    <a:spLocks/>
                  </p:cNvSpPr>
                  <p:nvPr/>
                </p:nvSpPr>
                <p:spPr bwMode="auto">
                  <a:xfrm>
                    <a:off x="9082" y="1492"/>
                    <a:ext cx="4" cy="4"/>
                  </a:xfrm>
                  <a:custGeom>
                    <a:avLst/>
                    <a:gdLst>
                      <a:gd name="T0" fmla="*/ 4 w 4"/>
                      <a:gd name="T1" fmla="*/ 0 h 4"/>
                      <a:gd name="T2" fmla="*/ 4 w 4"/>
                      <a:gd name="T3" fmla="*/ 2 h 4"/>
                      <a:gd name="T4" fmla="*/ 4 w 4"/>
                      <a:gd name="T5" fmla="*/ 2 h 4"/>
                      <a:gd name="T6" fmla="*/ 4 w 4"/>
                      <a:gd name="T7" fmla="*/ 2 h 4"/>
                      <a:gd name="T8" fmla="*/ 4 w 4"/>
                      <a:gd name="T9" fmla="*/ 2 h 4"/>
                      <a:gd name="T10" fmla="*/ 4 w 4"/>
                      <a:gd name="T11" fmla="*/ 4 h 4"/>
                      <a:gd name="T12" fmla="*/ 2 w 4"/>
                      <a:gd name="T13" fmla="*/ 4 h 4"/>
                      <a:gd name="T14" fmla="*/ 2 w 4"/>
                      <a:gd name="T15" fmla="*/ 4 h 4"/>
                      <a:gd name="T16" fmla="*/ 2 w 4"/>
                      <a:gd name="T17" fmla="*/ 4 h 4"/>
                      <a:gd name="T18" fmla="*/ 0 w 4"/>
                      <a:gd name="T19" fmla="*/ 4 h 4"/>
                      <a:gd name="T20" fmla="*/ 0 w 4"/>
                      <a:gd name="T21" fmla="*/ 2 h 4"/>
                      <a:gd name="T22" fmla="*/ 0 w 4"/>
                      <a:gd name="T23" fmla="*/ 2 h 4"/>
                      <a:gd name="T24" fmla="*/ 0 w 4"/>
                      <a:gd name="T25" fmla="*/ 0 h 4"/>
                      <a:gd name="T26" fmla="*/ 2 w 4"/>
                      <a:gd name="T27" fmla="*/ 0 h 4"/>
                      <a:gd name="T28" fmla="*/ 2 w 4"/>
                      <a:gd name="T29" fmla="*/ 0 h 4"/>
                      <a:gd name="T30" fmla="*/ 2 w 4"/>
                      <a:gd name="T31" fmla="*/ 0 h 4"/>
                      <a:gd name="T32" fmla="*/ 4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0"/>
                        </a:moveTo>
                        <a:lnTo>
                          <a:pt x="4" y="2"/>
                        </a:lnTo>
                        <a:lnTo>
                          <a:pt x="4" y="2"/>
                        </a:lnTo>
                        <a:lnTo>
                          <a:pt x="4" y="2"/>
                        </a:lnTo>
                        <a:lnTo>
                          <a:pt x="4" y="2"/>
                        </a:lnTo>
                        <a:lnTo>
                          <a:pt x="4" y="4"/>
                        </a:lnTo>
                        <a:lnTo>
                          <a:pt x="2" y="4"/>
                        </a:lnTo>
                        <a:lnTo>
                          <a:pt x="2" y="4"/>
                        </a:lnTo>
                        <a:lnTo>
                          <a:pt x="2" y="4"/>
                        </a:lnTo>
                        <a:lnTo>
                          <a:pt x="0" y="4"/>
                        </a:lnTo>
                        <a:lnTo>
                          <a:pt x="0" y="2"/>
                        </a:lnTo>
                        <a:lnTo>
                          <a:pt x="0" y="2"/>
                        </a:lnTo>
                        <a:lnTo>
                          <a:pt x="0" y="0"/>
                        </a:lnTo>
                        <a:lnTo>
                          <a:pt x="2" y="0"/>
                        </a:lnTo>
                        <a:lnTo>
                          <a:pt x="2" y="0"/>
                        </a:lnTo>
                        <a:lnTo>
                          <a:pt x="2"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8" name="Freeform 1847">
                    <a:extLst>
                      <a:ext uri="{FF2B5EF4-FFF2-40B4-BE49-F238E27FC236}">
                        <a16:creationId xmlns:a16="http://schemas.microsoft.com/office/drawing/2014/main" id="{DF6C3A3D-F538-4FA9-802F-E4A3A215BEC1}"/>
                      </a:ext>
                    </a:extLst>
                  </p:cNvPr>
                  <p:cNvSpPr>
                    <a:spLocks/>
                  </p:cNvSpPr>
                  <p:nvPr/>
                </p:nvSpPr>
                <p:spPr bwMode="auto">
                  <a:xfrm>
                    <a:off x="9687" y="1844"/>
                    <a:ext cx="4" cy="4"/>
                  </a:xfrm>
                  <a:custGeom>
                    <a:avLst/>
                    <a:gdLst>
                      <a:gd name="T0" fmla="*/ 2 w 4"/>
                      <a:gd name="T1" fmla="*/ 4 h 4"/>
                      <a:gd name="T2" fmla="*/ 0 w 4"/>
                      <a:gd name="T3" fmla="*/ 4 h 4"/>
                      <a:gd name="T4" fmla="*/ 0 w 4"/>
                      <a:gd name="T5" fmla="*/ 2 h 4"/>
                      <a:gd name="T6" fmla="*/ 0 w 4"/>
                      <a:gd name="T7" fmla="*/ 2 h 4"/>
                      <a:gd name="T8" fmla="*/ 2 w 4"/>
                      <a:gd name="T9" fmla="*/ 2 h 4"/>
                      <a:gd name="T10" fmla="*/ 2 w 4"/>
                      <a:gd name="T11" fmla="*/ 0 h 4"/>
                      <a:gd name="T12" fmla="*/ 2 w 4"/>
                      <a:gd name="T13" fmla="*/ 0 h 4"/>
                      <a:gd name="T14" fmla="*/ 4 w 4"/>
                      <a:gd name="T15" fmla="*/ 0 h 4"/>
                      <a:gd name="T16" fmla="*/ 4 w 4"/>
                      <a:gd name="T17" fmla="*/ 0 h 4"/>
                      <a:gd name="T18" fmla="*/ 4 w 4"/>
                      <a:gd name="T19" fmla="*/ 0 h 4"/>
                      <a:gd name="T20" fmla="*/ 4 w 4"/>
                      <a:gd name="T21" fmla="*/ 0 h 4"/>
                      <a:gd name="T22" fmla="*/ 4 w 4"/>
                      <a:gd name="T23" fmla="*/ 0 h 4"/>
                      <a:gd name="T24" fmla="*/ 4 w 4"/>
                      <a:gd name="T25" fmla="*/ 2 h 4"/>
                      <a:gd name="T26" fmla="*/ 4 w 4"/>
                      <a:gd name="T27" fmla="*/ 2 h 4"/>
                      <a:gd name="T28" fmla="*/ 4 w 4"/>
                      <a:gd name="T29" fmla="*/ 2 h 4"/>
                      <a:gd name="T30" fmla="*/ 4 w 4"/>
                      <a:gd name="T31" fmla="*/ 2 h 4"/>
                      <a:gd name="T32" fmla="*/ 4 w 4"/>
                      <a:gd name="T33" fmla="*/ 4 h 4"/>
                      <a:gd name="T34" fmla="*/ 2 w 4"/>
                      <a:gd name="T35" fmla="*/ 4 h 4"/>
                      <a:gd name="T36" fmla="*/ 2 w 4"/>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4"/>
                        </a:moveTo>
                        <a:lnTo>
                          <a:pt x="0" y="4"/>
                        </a:lnTo>
                        <a:lnTo>
                          <a:pt x="0" y="2"/>
                        </a:lnTo>
                        <a:lnTo>
                          <a:pt x="0" y="2"/>
                        </a:lnTo>
                        <a:lnTo>
                          <a:pt x="2" y="2"/>
                        </a:lnTo>
                        <a:lnTo>
                          <a:pt x="2" y="0"/>
                        </a:lnTo>
                        <a:lnTo>
                          <a:pt x="2" y="0"/>
                        </a:lnTo>
                        <a:lnTo>
                          <a:pt x="4" y="0"/>
                        </a:lnTo>
                        <a:lnTo>
                          <a:pt x="4" y="0"/>
                        </a:lnTo>
                        <a:lnTo>
                          <a:pt x="4" y="0"/>
                        </a:lnTo>
                        <a:lnTo>
                          <a:pt x="4" y="0"/>
                        </a:lnTo>
                        <a:lnTo>
                          <a:pt x="4" y="0"/>
                        </a:lnTo>
                        <a:lnTo>
                          <a:pt x="4" y="2"/>
                        </a:lnTo>
                        <a:lnTo>
                          <a:pt x="4" y="2"/>
                        </a:lnTo>
                        <a:lnTo>
                          <a:pt x="4" y="2"/>
                        </a:lnTo>
                        <a:lnTo>
                          <a:pt x="4" y="2"/>
                        </a:lnTo>
                        <a:lnTo>
                          <a:pt x="4" y="4"/>
                        </a:lnTo>
                        <a:lnTo>
                          <a:pt x="2" y="4"/>
                        </a:lnTo>
                        <a:lnTo>
                          <a:pt x="2"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89" name="Freeform 1848">
                    <a:extLst>
                      <a:ext uri="{FF2B5EF4-FFF2-40B4-BE49-F238E27FC236}">
                        <a16:creationId xmlns:a16="http://schemas.microsoft.com/office/drawing/2014/main" id="{DF7EB6C6-C86C-4DB0-B67F-425AC33645EF}"/>
                      </a:ext>
                    </a:extLst>
                  </p:cNvPr>
                  <p:cNvSpPr>
                    <a:spLocks/>
                  </p:cNvSpPr>
                  <p:nvPr/>
                </p:nvSpPr>
                <p:spPr bwMode="auto">
                  <a:xfrm>
                    <a:off x="9687" y="1844"/>
                    <a:ext cx="4" cy="4"/>
                  </a:xfrm>
                  <a:custGeom>
                    <a:avLst/>
                    <a:gdLst>
                      <a:gd name="T0" fmla="*/ 2 w 4"/>
                      <a:gd name="T1" fmla="*/ 4 h 4"/>
                      <a:gd name="T2" fmla="*/ 0 w 4"/>
                      <a:gd name="T3" fmla="*/ 4 h 4"/>
                      <a:gd name="T4" fmla="*/ 0 w 4"/>
                      <a:gd name="T5" fmla="*/ 2 h 4"/>
                      <a:gd name="T6" fmla="*/ 0 w 4"/>
                      <a:gd name="T7" fmla="*/ 2 h 4"/>
                      <a:gd name="T8" fmla="*/ 2 w 4"/>
                      <a:gd name="T9" fmla="*/ 2 h 4"/>
                      <a:gd name="T10" fmla="*/ 2 w 4"/>
                      <a:gd name="T11" fmla="*/ 0 h 4"/>
                      <a:gd name="T12" fmla="*/ 2 w 4"/>
                      <a:gd name="T13" fmla="*/ 0 h 4"/>
                      <a:gd name="T14" fmla="*/ 4 w 4"/>
                      <a:gd name="T15" fmla="*/ 0 h 4"/>
                      <a:gd name="T16" fmla="*/ 4 w 4"/>
                      <a:gd name="T17" fmla="*/ 0 h 4"/>
                      <a:gd name="T18" fmla="*/ 4 w 4"/>
                      <a:gd name="T19" fmla="*/ 0 h 4"/>
                      <a:gd name="T20" fmla="*/ 4 w 4"/>
                      <a:gd name="T21" fmla="*/ 0 h 4"/>
                      <a:gd name="T22" fmla="*/ 4 w 4"/>
                      <a:gd name="T23" fmla="*/ 0 h 4"/>
                      <a:gd name="T24" fmla="*/ 4 w 4"/>
                      <a:gd name="T25" fmla="*/ 2 h 4"/>
                      <a:gd name="T26" fmla="*/ 4 w 4"/>
                      <a:gd name="T27" fmla="*/ 2 h 4"/>
                      <a:gd name="T28" fmla="*/ 4 w 4"/>
                      <a:gd name="T29" fmla="*/ 2 h 4"/>
                      <a:gd name="T30" fmla="*/ 4 w 4"/>
                      <a:gd name="T31" fmla="*/ 2 h 4"/>
                      <a:gd name="T32" fmla="*/ 4 w 4"/>
                      <a:gd name="T33" fmla="*/ 4 h 4"/>
                      <a:gd name="T34" fmla="*/ 2 w 4"/>
                      <a:gd name="T35" fmla="*/ 4 h 4"/>
                      <a:gd name="T36" fmla="*/ 2 w 4"/>
                      <a:gd name="T3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4"/>
                        </a:moveTo>
                        <a:lnTo>
                          <a:pt x="0" y="4"/>
                        </a:lnTo>
                        <a:lnTo>
                          <a:pt x="0" y="2"/>
                        </a:lnTo>
                        <a:lnTo>
                          <a:pt x="0" y="2"/>
                        </a:lnTo>
                        <a:lnTo>
                          <a:pt x="2" y="2"/>
                        </a:lnTo>
                        <a:lnTo>
                          <a:pt x="2" y="0"/>
                        </a:lnTo>
                        <a:lnTo>
                          <a:pt x="2" y="0"/>
                        </a:lnTo>
                        <a:lnTo>
                          <a:pt x="4" y="0"/>
                        </a:lnTo>
                        <a:lnTo>
                          <a:pt x="4" y="0"/>
                        </a:lnTo>
                        <a:lnTo>
                          <a:pt x="4" y="0"/>
                        </a:lnTo>
                        <a:lnTo>
                          <a:pt x="4" y="0"/>
                        </a:lnTo>
                        <a:lnTo>
                          <a:pt x="4" y="0"/>
                        </a:lnTo>
                        <a:lnTo>
                          <a:pt x="4" y="2"/>
                        </a:lnTo>
                        <a:lnTo>
                          <a:pt x="4" y="2"/>
                        </a:lnTo>
                        <a:lnTo>
                          <a:pt x="4" y="2"/>
                        </a:lnTo>
                        <a:lnTo>
                          <a:pt x="4" y="2"/>
                        </a:lnTo>
                        <a:lnTo>
                          <a:pt x="4" y="4"/>
                        </a:lnTo>
                        <a:lnTo>
                          <a:pt x="2" y="4"/>
                        </a:lnTo>
                        <a:lnTo>
                          <a:pt x="2"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0" name="Freeform 1849">
                    <a:extLst>
                      <a:ext uri="{FF2B5EF4-FFF2-40B4-BE49-F238E27FC236}">
                        <a16:creationId xmlns:a16="http://schemas.microsoft.com/office/drawing/2014/main" id="{034008A6-1B86-4674-AED0-4FE14D99E308}"/>
                      </a:ext>
                    </a:extLst>
                  </p:cNvPr>
                  <p:cNvSpPr>
                    <a:spLocks/>
                  </p:cNvSpPr>
                  <p:nvPr/>
                </p:nvSpPr>
                <p:spPr bwMode="auto">
                  <a:xfrm>
                    <a:off x="8673" y="1329"/>
                    <a:ext cx="5" cy="0"/>
                  </a:xfrm>
                  <a:custGeom>
                    <a:avLst/>
                    <a:gdLst>
                      <a:gd name="T0" fmla="*/ 5 w 5"/>
                      <a:gd name="T1" fmla="*/ 5 w 5"/>
                      <a:gd name="T2" fmla="*/ 3 w 5"/>
                      <a:gd name="T3" fmla="*/ 3 w 5"/>
                      <a:gd name="T4" fmla="*/ 2 w 5"/>
                      <a:gd name="T5" fmla="*/ 2 w 5"/>
                      <a:gd name="T6" fmla="*/ 2 w 5"/>
                      <a:gd name="T7" fmla="*/ 0 w 5"/>
                      <a:gd name="T8" fmla="*/ 0 w 5"/>
                      <a:gd name="T9" fmla="*/ 0 w 5"/>
                      <a:gd name="T10" fmla="*/ 0 w 5"/>
                      <a:gd name="T11" fmla="*/ 0 w 5"/>
                      <a:gd name="T12" fmla="*/ 2 w 5"/>
                      <a:gd name="T13" fmla="*/ 2 w 5"/>
                      <a:gd name="T14" fmla="*/ 2 w 5"/>
                      <a:gd name="T15" fmla="*/ 3 w 5"/>
                      <a:gd name="T16" fmla="*/ 3 w 5"/>
                      <a:gd name="T17" fmla="*/ 5 w 5"/>
                      <a:gd name="T18" fmla="*/ 5 w 5"/>
                      <a:gd name="T19" fmla="*/ 5 w 5"/>
                      <a:gd name="T2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5" y="0"/>
                        </a:moveTo>
                        <a:lnTo>
                          <a:pt x="5" y="0"/>
                        </a:lnTo>
                        <a:lnTo>
                          <a:pt x="3" y="0"/>
                        </a:lnTo>
                        <a:lnTo>
                          <a:pt x="3" y="0"/>
                        </a:lnTo>
                        <a:lnTo>
                          <a:pt x="2" y="0"/>
                        </a:lnTo>
                        <a:lnTo>
                          <a:pt x="2" y="0"/>
                        </a:lnTo>
                        <a:lnTo>
                          <a:pt x="2" y="0"/>
                        </a:lnTo>
                        <a:lnTo>
                          <a:pt x="0" y="0"/>
                        </a:lnTo>
                        <a:lnTo>
                          <a:pt x="0" y="0"/>
                        </a:lnTo>
                        <a:lnTo>
                          <a:pt x="0" y="0"/>
                        </a:lnTo>
                        <a:lnTo>
                          <a:pt x="0" y="0"/>
                        </a:lnTo>
                        <a:lnTo>
                          <a:pt x="0" y="0"/>
                        </a:lnTo>
                        <a:lnTo>
                          <a:pt x="2" y="0"/>
                        </a:lnTo>
                        <a:lnTo>
                          <a:pt x="2" y="0"/>
                        </a:lnTo>
                        <a:lnTo>
                          <a:pt x="2" y="0"/>
                        </a:lnTo>
                        <a:lnTo>
                          <a:pt x="3" y="0"/>
                        </a:lnTo>
                        <a:lnTo>
                          <a:pt x="3" y="0"/>
                        </a:lnTo>
                        <a:lnTo>
                          <a:pt x="5" y="0"/>
                        </a:lnTo>
                        <a:lnTo>
                          <a:pt x="5" y="0"/>
                        </a:lnTo>
                        <a:lnTo>
                          <a:pt x="5" y="0"/>
                        </a:lnTo>
                        <a:lnTo>
                          <a:pt x="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1" name="Freeform 1850">
                    <a:extLst>
                      <a:ext uri="{FF2B5EF4-FFF2-40B4-BE49-F238E27FC236}">
                        <a16:creationId xmlns:a16="http://schemas.microsoft.com/office/drawing/2014/main" id="{5285FE4C-6E03-44B9-941C-7EE8CB9E69BB}"/>
                      </a:ext>
                    </a:extLst>
                  </p:cNvPr>
                  <p:cNvSpPr>
                    <a:spLocks/>
                  </p:cNvSpPr>
                  <p:nvPr/>
                </p:nvSpPr>
                <p:spPr bwMode="auto">
                  <a:xfrm>
                    <a:off x="8673" y="1329"/>
                    <a:ext cx="5" cy="0"/>
                  </a:xfrm>
                  <a:custGeom>
                    <a:avLst/>
                    <a:gdLst>
                      <a:gd name="T0" fmla="*/ 5 w 5"/>
                      <a:gd name="T1" fmla="*/ 5 w 5"/>
                      <a:gd name="T2" fmla="*/ 3 w 5"/>
                      <a:gd name="T3" fmla="*/ 3 w 5"/>
                      <a:gd name="T4" fmla="*/ 2 w 5"/>
                      <a:gd name="T5" fmla="*/ 2 w 5"/>
                      <a:gd name="T6" fmla="*/ 2 w 5"/>
                      <a:gd name="T7" fmla="*/ 0 w 5"/>
                      <a:gd name="T8" fmla="*/ 0 w 5"/>
                      <a:gd name="T9" fmla="*/ 0 w 5"/>
                      <a:gd name="T10" fmla="*/ 0 w 5"/>
                      <a:gd name="T11" fmla="*/ 0 w 5"/>
                      <a:gd name="T12" fmla="*/ 2 w 5"/>
                      <a:gd name="T13" fmla="*/ 2 w 5"/>
                      <a:gd name="T14" fmla="*/ 2 w 5"/>
                      <a:gd name="T15" fmla="*/ 3 w 5"/>
                      <a:gd name="T16" fmla="*/ 3 w 5"/>
                      <a:gd name="T17" fmla="*/ 5 w 5"/>
                      <a:gd name="T18" fmla="*/ 5 w 5"/>
                      <a:gd name="T19" fmla="*/ 5 w 5"/>
                      <a:gd name="T20" fmla="*/ 5 w 5"/>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Lst>
                    <a:rect l="0" t="0" r="r" b="b"/>
                    <a:pathLst>
                      <a:path w="5">
                        <a:moveTo>
                          <a:pt x="5" y="0"/>
                        </a:moveTo>
                        <a:lnTo>
                          <a:pt x="5" y="0"/>
                        </a:lnTo>
                        <a:lnTo>
                          <a:pt x="3" y="0"/>
                        </a:lnTo>
                        <a:lnTo>
                          <a:pt x="3" y="0"/>
                        </a:lnTo>
                        <a:lnTo>
                          <a:pt x="2" y="0"/>
                        </a:lnTo>
                        <a:lnTo>
                          <a:pt x="2" y="0"/>
                        </a:lnTo>
                        <a:lnTo>
                          <a:pt x="2" y="0"/>
                        </a:lnTo>
                        <a:lnTo>
                          <a:pt x="0" y="0"/>
                        </a:lnTo>
                        <a:lnTo>
                          <a:pt x="0" y="0"/>
                        </a:lnTo>
                        <a:lnTo>
                          <a:pt x="0" y="0"/>
                        </a:lnTo>
                        <a:lnTo>
                          <a:pt x="0" y="0"/>
                        </a:lnTo>
                        <a:lnTo>
                          <a:pt x="0" y="0"/>
                        </a:lnTo>
                        <a:lnTo>
                          <a:pt x="2" y="0"/>
                        </a:lnTo>
                        <a:lnTo>
                          <a:pt x="2" y="0"/>
                        </a:lnTo>
                        <a:lnTo>
                          <a:pt x="2" y="0"/>
                        </a:lnTo>
                        <a:lnTo>
                          <a:pt x="3" y="0"/>
                        </a:lnTo>
                        <a:lnTo>
                          <a:pt x="3" y="0"/>
                        </a:lnTo>
                        <a:lnTo>
                          <a:pt x="5" y="0"/>
                        </a:lnTo>
                        <a:lnTo>
                          <a:pt x="5" y="0"/>
                        </a:lnTo>
                        <a:lnTo>
                          <a:pt x="5" y="0"/>
                        </a:lnTo>
                        <a:lnTo>
                          <a:pt x="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2" name="Freeform 1851">
                    <a:extLst>
                      <a:ext uri="{FF2B5EF4-FFF2-40B4-BE49-F238E27FC236}">
                        <a16:creationId xmlns:a16="http://schemas.microsoft.com/office/drawing/2014/main" id="{E649AE2A-DA42-44E7-B180-FBFB4E442A6A}"/>
                      </a:ext>
                    </a:extLst>
                  </p:cNvPr>
                  <p:cNvSpPr>
                    <a:spLocks/>
                  </p:cNvSpPr>
                  <p:nvPr/>
                </p:nvSpPr>
                <p:spPr bwMode="auto">
                  <a:xfrm>
                    <a:off x="9262" y="1819"/>
                    <a:ext cx="4" cy="4"/>
                  </a:xfrm>
                  <a:custGeom>
                    <a:avLst/>
                    <a:gdLst>
                      <a:gd name="T0" fmla="*/ 2 w 4"/>
                      <a:gd name="T1" fmla="*/ 0 h 4"/>
                      <a:gd name="T2" fmla="*/ 2 w 4"/>
                      <a:gd name="T3" fmla="*/ 2 h 4"/>
                      <a:gd name="T4" fmla="*/ 4 w 4"/>
                      <a:gd name="T5" fmla="*/ 2 h 4"/>
                      <a:gd name="T6" fmla="*/ 4 w 4"/>
                      <a:gd name="T7" fmla="*/ 2 h 4"/>
                      <a:gd name="T8" fmla="*/ 4 w 4"/>
                      <a:gd name="T9" fmla="*/ 2 h 4"/>
                      <a:gd name="T10" fmla="*/ 4 w 4"/>
                      <a:gd name="T11" fmla="*/ 4 h 4"/>
                      <a:gd name="T12" fmla="*/ 4 w 4"/>
                      <a:gd name="T13" fmla="*/ 4 h 4"/>
                      <a:gd name="T14" fmla="*/ 4 w 4"/>
                      <a:gd name="T15" fmla="*/ 4 h 4"/>
                      <a:gd name="T16" fmla="*/ 2 w 4"/>
                      <a:gd name="T17" fmla="*/ 4 h 4"/>
                      <a:gd name="T18" fmla="*/ 2 w 4"/>
                      <a:gd name="T19" fmla="*/ 4 h 4"/>
                      <a:gd name="T20" fmla="*/ 0 w 4"/>
                      <a:gd name="T21" fmla="*/ 4 h 4"/>
                      <a:gd name="T22" fmla="*/ 0 w 4"/>
                      <a:gd name="T23" fmla="*/ 4 h 4"/>
                      <a:gd name="T24" fmla="*/ 0 w 4"/>
                      <a:gd name="T25" fmla="*/ 4 h 4"/>
                      <a:gd name="T26" fmla="*/ 0 w 4"/>
                      <a:gd name="T27" fmla="*/ 2 h 4"/>
                      <a:gd name="T28" fmla="*/ 0 w 4"/>
                      <a:gd name="T29" fmla="*/ 2 h 4"/>
                      <a:gd name="T30" fmla="*/ 0 w 4"/>
                      <a:gd name="T31" fmla="*/ 2 h 4"/>
                      <a:gd name="T32" fmla="*/ 2 w 4"/>
                      <a:gd name="T33" fmla="*/ 2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lnTo>
                          <a:pt x="2" y="2"/>
                        </a:lnTo>
                        <a:lnTo>
                          <a:pt x="4" y="2"/>
                        </a:lnTo>
                        <a:lnTo>
                          <a:pt x="4" y="2"/>
                        </a:lnTo>
                        <a:lnTo>
                          <a:pt x="4" y="2"/>
                        </a:lnTo>
                        <a:lnTo>
                          <a:pt x="4" y="4"/>
                        </a:lnTo>
                        <a:lnTo>
                          <a:pt x="4" y="4"/>
                        </a:lnTo>
                        <a:lnTo>
                          <a:pt x="4" y="4"/>
                        </a:lnTo>
                        <a:lnTo>
                          <a:pt x="2" y="4"/>
                        </a:lnTo>
                        <a:lnTo>
                          <a:pt x="2" y="4"/>
                        </a:lnTo>
                        <a:lnTo>
                          <a:pt x="0" y="4"/>
                        </a:lnTo>
                        <a:lnTo>
                          <a:pt x="0" y="4"/>
                        </a:lnTo>
                        <a:lnTo>
                          <a:pt x="0" y="4"/>
                        </a:lnTo>
                        <a:lnTo>
                          <a:pt x="0" y="2"/>
                        </a:lnTo>
                        <a:lnTo>
                          <a:pt x="0" y="2"/>
                        </a:lnTo>
                        <a:lnTo>
                          <a:pt x="0" y="2"/>
                        </a:lnTo>
                        <a:lnTo>
                          <a:pt x="2" y="2"/>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3" name="Freeform 1852">
                    <a:extLst>
                      <a:ext uri="{FF2B5EF4-FFF2-40B4-BE49-F238E27FC236}">
                        <a16:creationId xmlns:a16="http://schemas.microsoft.com/office/drawing/2014/main" id="{D511D14E-FE88-44D0-AA81-AED40545B052}"/>
                      </a:ext>
                    </a:extLst>
                  </p:cNvPr>
                  <p:cNvSpPr>
                    <a:spLocks/>
                  </p:cNvSpPr>
                  <p:nvPr/>
                </p:nvSpPr>
                <p:spPr bwMode="auto">
                  <a:xfrm>
                    <a:off x="9262" y="1819"/>
                    <a:ext cx="4" cy="4"/>
                  </a:xfrm>
                  <a:custGeom>
                    <a:avLst/>
                    <a:gdLst>
                      <a:gd name="T0" fmla="*/ 2 w 4"/>
                      <a:gd name="T1" fmla="*/ 0 h 4"/>
                      <a:gd name="T2" fmla="*/ 2 w 4"/>
                      <a:gd name="T3" fmla="*/ 2 h 4"/>
                      <a:gd name="T4" fmla="*/ 4 w 4"/>
                      <a:gd name="T5" fmla="*/ 2 h 4"/>
                      <a:gd name="T6" fmla="*/ 4 w 4"/>
                      <a:gd name="T7" fmla="*/ 2 h 4"/>
                      <a:gd name="T8" fmla="*/ 4 w 4"/>
                      <a:gd name="T9" fmla="*/ 2 h 4"/>
                      <a:gd name="T10" fmla="*/ 4 w 4"/>
                      <a:gd name="T11" fmla="*/ 4 h 4"/>
                      <a:gd name="T12" fmla="*/ 4 w 4"/>
                      <a:gd name="T13" fmla="*/ 4 h 4"/>
                      <a:gd name="T14" fmla="*/ 4 w 4"/>
                      <a:gd name="T15" fmla="*/ 4 h 4"/>
                      <a:gd name="T16" fmla="*/ 2 w 4"/>
                      <a:gd name="T17" fmla="*/ 4 h 4"/>
                      <a:gd name="T18" fmla="*/ 2 w 4"/>
                      <a:gd name="T19" fmla="*/ 4 h 4"/>
                      <a:gd name="T20" fmla="*/ 0 w 4"/>
                      <a:gd name="T21" fmla="*/ 4 h 4"/>
                      <a:gd name="T22" fmla="*/ 0 w 4"/>
                      <a:gd name="T23" fmla="*/ 4 h 4"/>
                      <a:gd name="T24" fmla="*/ 0 w 4"/>
                      <a:gd name="T25" fmla="*/ 4 h 4"/>
                      <a:gd name="T26" fmla="*/ 0 w 4"/>
                      <a:gd name="T27" fmla="*/ 2 h 4"/>
                      <a:gd name="T28" fmla="*/ 0 w 4"/>
                      <a:gd name="T29" fmla="*/ 2 h 4"/>
                      <a:gd name="T30" fmla="*/ 0 w 4"/>
                      <a:gd name="T31" fmla="*/ 2 h 4"/>
                      <a:gd name="T32" fmla="*/ 2 w 4"/>
                      <a:gd name="T33" fmla="*/ 2 h 4"/>
                      <a:gd name="T34" fmla="*/ 2 w 4"/>
                      <a:gd name="T35" fmla="*/ 0 h 4"/>
                      <a:gd name="T36" fmla="*/ 2 w 4"/>
                      <a:gd name="T3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2" y="0"/>
                        </a:moveTo>
                        <a:lnTo>
                          <a:pt x="2" y="2"/>
                        </a:lnTo>
                        <a:lnTo>
                          <a:pt x="4" y="2"/>
                        </a:lnTo>
                        <a:lnTo>
                          <a:pt x="4" y="2"/>
                        </a:lnTo>
                        <a:lnTo>
                          <a:pt x="4" y="2"/>
                        </a:lnTo>
                        <a:lnTo>
                          <a:pt x="4" y="4"/>
                        </a:lnTo>
                        <a:lnTo>
                          <a:pt x="4" y="4"/>
                        </a:lnTo>
                        <a:lnTo>
                          <a:pt x="4" y="4"/>
                        </a:lnTo>
                        <a:lnTo>
                          <a:pt x="2" y="4"/>
                        </a:lnTo>
                        <a:lnTo>
                          <a:pt x="2" y="4"/>
                        </a:lnTo>
                        <a:lnTo>
                          <a:pt x="0" y="4"/>
                        </a:lnTo>
                        <a:lnTo>
                          <a:pt x="0" y="4"/>
                        </a:lnTo>
                        <a:lnTo>
                          <a:pt x="0" y="4"/>
                        </a:lnTo>
                        <a:lnTo>
                          <a:pt x="0" y="2"/>
                        </a:lnTo>
                        <a:lnTo>
                          <a:pt x="0" y="2"/>
                        </a:lnTo>
                        <a:lnTo>
                          <a:pt x="0" y="2"/>
                        </a:lnTo>
                        <a:lnTo>
                          <a:pt x="2" y="2"/>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4" name="Freeform 1853">
                    <a:extLst>
                      <a:ext uri="{FF2B5EF4-FFF2-40B4-BE49-F238E27FC236}">
                        <a16:creationId xmlns:a16="http://schemas.microsoft.com/office/drawing/2014/main" id="{C165B5D4-1130-4B4F-B6EB-7F520C306584}"/>
                      </a:ext>
                    </a:extLst>
                  </p:cNvPr>
                  <p:cNvSpPr>
                    <a:spLocks/>
                  </p:cNvSpPr>
                  <p:nvPr/>
                </p:nvSpPr>
                <p:spPr bwMode="auto">
                  <a:xfrm>
                    <a:off x="9268" y="1745"/>
                    <a:ext cx="2" cy="5"/>
                  </a:xfrm>
                  <a:custGeom>
                    <a:avLst/>
                    <a:gdLst>
                      <a:gd name="T0" fmla="*/ 2 w 2"/>
                      <a:gd name="T1" fmla="*/ 5 h 5"/>
                      <a:gd name="T2" fmla="*/ 0 w 2"/>
                      <a:gd name="T3" fmla="*/ 5 h 5"/>
                      <a:gd name="T4" fmla="*/ 0 w 2"/>
                      <a:gd name="T5" fmla="*/ 5 h 5"/>
                      <a:gd name="T6" fmla="*/ 0 w 2"/>
                      <a:gd name="T7" fmla="*/ 4 h 5"/>
                      <a:gd name="T8" fmla="*/ 0 w 2"/>
                      <a:gd name="T9" fmla="*/ 4 h 5"/>
                      <a:gd name="T10" fmla="*/ 0 w 2"/>
                      <a:gd name="T11" fmla="*/ 2 h 5"/>
                      <a:gd name="T12" fmla="*/ 0 w 2"/>
                      <a:gd name="T13" fmla="*/ 2 h 5"/>
                      <a:gd name="T14" fmla="*/ 0 w 2"/>
                      <a:gd name="T15" fmla="*/ 0 h 5"/>
                      <a:gd name="T16" fmla="*/ 2 w 2"/>
                      <a:gd name="T17" fmla="*/ 0 h 5"/>
                      <a:gd name="T18" fmla="*/ 2 w 2"/>
                      <a:gd name="T19" fmla="*/ 2 h 5"/>
                      <a:gd name="T20" fmla="*/ 2 w 2"/>
                      <a:gd name="T21" fmla="*/ 2 h 5"/>
                      <a:gd name="T22" fmla="*/ 2 w 2"/>
                      <a:gd name="T23" fmla="*/ 2 h 5"/>
                      <a:gd name="T24" fmla="*/ 2 w 2"/>
                      <a:gd name="T25" fmla="*/ 2 h 5"/>
                      <a:gd name="T26" fmla="*/ 2 w 2"/>
                      <a:gd name="T27" fmla="*/ 4 h 5"/>
                      <a:gd name="T28" fmla="*/ 2 w 2"/>
                      <a:gd name="T29" fmla="*/ 4 h 5"/>
                      <a:gd name="T30" fmla="*/ 2 w 2"/>
                      <a:gd name="T31" fmla="*/ 5 h 5"/>
                      <a:gd name="T32" fmla="*/ 2 w 2"/>
                      <a:gd name="T33" fmla="*/ 5 h 5"/>
                      <a:gd name="T34" fmla="*/ 2 w 2"/>
                      <a:gd name="T35" fmla="*/ 5 h 5"/>
                      <a:gd name="T36" fmla="*/ 2 w 2"/>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5">
                        <a:moveTo>
                          <a:pt x="2" y="5"/>
                        </a:moveTo>
                        <a:lnTo>
                          <a:pt x="0" y="5"/>
                        </a:lnTo>
                        <a:lnTo>
                          <a:pt x="0" y="5"/>
                        </a:lnTo>
                        <a:lnTo>
                          <a:pt x="0" y="4"/>
                        </a:lnTo>
                        <a:lnTo>
                          <a:pt x="0" y="4"/>
                        </a:lnTo>
                        <a:lnTo>
                          <a:pt x="0" y="2"/>
                        </a:lnTo>
                        <a:lnTo>
                          <a:pt x="0" y="2"/>
                        </a:lnTo>
                        <a:lnTo>
                          <a:pt x="0" y="0"/>
                        </a:lnTo>
                        <a:lnTo>
                          <a:pt x="2" y="0"/>
                        </a:lnTo>
                        <a:lnTo>
                          <a:pt x="2" y="2"/>
                        </a:lnTo>
                        <a:lnTo>
                          <a:pt x="2" y="2"/>
                        </a:lnTo>
                        <a:lnTo>
                          <a:pt x="2" y="2"/>
                        </a:lnTo>
                        <a:lnTo>
                          <a:pt x="2" y="2"/>
                        </a:lnTo>
                        <a:lnTo>
                          <a:pt x="2" y="4"/>
                        </a:lnTo>
                        <a:lnTo>
                          <a:pt x="2" y="4"/>
                        </a:lnTo>
                        <a:lnTo>
                          <a:pt x="2" y="5"/>
                        </a:lnTo>
                        <a:lnTo>
                          <a:pt x="2" y="5"/>
                        </a:lnTo>
                        <a:lnTo>
                          <a:pt x="2" y="5"/>
                        </a:lnTo>
                        <a:lnTo>
                          <a:pt x="2" y="5"/>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5" name="Freeform 1854">
                    <a:extLst>
                      <a:ext uri="{FF2B5EF4-FFF2-40B4-BE49-F238E27FC236}">
                        <a16:creationId xmlns:a16="http://schemas.microsoft.com/office/drawing/2014/main" id="{B29653E8-AF41-4969-9ACE-F4D9D93F032C}"/>
                      </a:ext>
                    </a:extLst>
                  </p:cNvPr>
                  <p:cNvSpPr>
                    <a:spLocks/>
                  </p:cNvSpPr>
                  <p:nvPr/>
                </p:nvSpPr>
                <p:spPr bwMode="auto">
                  <a:xfrm>
                    <a:off x="9268" y="1745"/>
                    <a:ext cx="2" cy="5"/>
                  </a:xfrm>
                  <a:custGeom>
                    <a:avLst/>
                    <a:gdLst>
                      <a:gd name="T0" fmla="*/ 2 w 2"/>
                      <a:gd name="T1" fmla="*/ 5 h 5"/>
                      <a:gd name="T2" fmla="*/ 0 w 2"/>
                      <a:gd name="T3" fmla="*/ 5 h 5"/>
                      <a:gd name="T4" fmla="*/ 0 w 2"/>
                      <a:gd name="T5" fmla="*/ 5 h 5"/>
                      <a:gd name="T6" fmla="*/ 0 w 2"/>
                      <a:gd name="T7" fmla="*/ 4 h 5"/>
                      <a:gd name="T8" fmla="*/ 0 w 2"/>
                      <a:gd name="T9" fmla="*/ 4 h 5"/>
                      <a:gd name="T10" fmla="*/ 0 w 2"/>
                      <a:gd name="T11" fmla="*/ 2 h 5"/>
                      <a:gd name="T12" fmla="*/ 0 w 2"/>
                      <a:gd name="T13" fmla="*/ 2 h 5"/>
                      <a:gd name="T14" fmla="*/ 0 w 2"/>
                      <a:gd name="T15" fmla="*/ 0 h 5"/>
                      <a:gd name="T16" fmla="*/ 2 w 2"/>
                      <a:gd name="T17" fmla="*/ 0 h 5"/>
                      <a:gd name="T18" fmla="*/ 2 w 2"/>
                      <a:gd name="T19" fmla="*/ 2 h 5"/>
                      <a:gd name="T20" fmla="*/ 2 w 2"/>
                      <a:gd name="T21" fmla="*/ 2 h 5"/>
                      <a:gd name="T22" fmla="*/ 2 w 2"/>
                      <a:gd name="T23" fmla="*/ 2 h 5"/>
                      <a:gd name="T24" fmla="*/ 2 w 2"/>
                      <a:gd name="T25" fmla="*/ 2 h 5"/>
                      <a:gd name="T26" fmla="*/ 2 w 2"/>
                      <a:gd name="T27" fmla="*/ 4 h 5"/>
                      <a:gd name="T28" fmla="*/ 2 w 2"/>
                      <a:gd name="T29" fmla="*/ 4 h 5"/>
                      <a:gd name="T30" fmla="*/ 2 w 2"/>
                      <a:gd name="T31" fmla="*/ 5 h 5"/>
                      <a:gd name="T32" fmla="*/ 2 w 2"/>
                      <a:gd name="T33" fmla="*/ 5 h 5"/>
                      <a:gd name="T34" fmla="*/ 2 w 2"/>
                      <a:gd name="T35" fmla="*/ 5 h 5"/>
                      <a:gd name="T36" fmla="*/ 2 w 2"/>
                      <a:gd name="T3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 h="5">
                        <a:moveTo>
                          <a:pt x="2" y="5"/>
                        </a:moveTo>
                        <a:lnTo>
                          <a:pt x="0" y="5"/>
                        </a:lnTo>
                        <a:lnTo>
                          <a:pt x="0" y="5"/>
                        </a:lnTo>
                        <a:lnTo>
                          <a:pt x="0" y="4"/>
                        </a:lnTo>
                        <a:lnTo>
                          <a:pt x="0" y="4"/>
                        </a:lnTo>
                        <a:lnTo>
                          <a:pt x="0" y="2"/>
                        </a:lnTo>
                        <a:lnTo>
                          <a:pt x="0" y="2"/>
                        </a:lnTo>
                        <a:lnTo>
                          <a:pt x="0" y="0"/>
                        </a:lnTo>
                        <a:lnTo>
                          <a:pt x="2" y="0"/>
                        </a:lnTo>
                        <a:lnTo>
                          <a:pt x="2" y="2"/>
                        </a:lnTo>
                        <a:lnTo>
                          <a:pt x="2" y="2"/>
                        </a:lnTo>
                        <a:lnTo>
                          <a:pt x="2" y="2"/>
                        </a:lnTo>
                        <a:lnTo>
                          <a:pt x="2" y="2"/>
                        </a:lnTo>
                        <a:lnTo>
                          <a:pt x="2" y="4"/>
                        </a:lnTo>
                        <a:lnTo>
                          <a:pt x="2" y="4"/>
                        </a:lnTo>
                        <a:lnTo>
                          <a:pt x="2" y="5"/>
                        </a:lnTo>
                        <a:lnTo>
                          <a:pt x="2" y="5"/>
                        </a:lnTo>
                        <a:lnTo>
                          <a:pt x="2" y="5"/>
                        </a:lnTo>
                        <a:lnTo>
                          <a:pt x="2" y="5"/>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6" name="Freeform 1855">
                    <a:extLst>
                      <a:ext uri="{FF2B5EF4-FFF2-40B4-BE49-F238E27FC236}">
                        <a16:creationId xmlns:a16="http://schemas.microsoft.com/office/drawing/2014/main" id="{6A740F1B-48A7-4F29-8DE5-B501BE917B0B}"/>
                      </a:ext>
                    </a:extLst>
                  </p:cNvPr>
                  <p:cNvSpPr>
                    <a:spLocks/>
                  </p:cNvSpPr>
                  <p:nvPr/>
                </p:nvSpPr>
                <p:spPr bwMode="auto">
                  <a:xfrm>
                    <a:off x="8875" y="1480"/>
                    <a:ext cx="4" cy="2"/>
                  </a:xfrm>
                  <a:custGeom>
                    <a:avLst/>
                    <a:gdLst>
                      <a:gd name="T0" fmla="*/ 2 w 4"/>
                      <a:gd name="T1" fmla="*/ 0 h 2"/>
                      <a:gd name="T2" fmla="*/ 2 w 4"/>
                      <a:gd name="T3" fmla="*/ 0 h 2"/>
                      <a:gd name="T4" fmla="*/ 2 w 4"/>
                      <a:gd name="T5" fmla="*/ 0 h 2"/>
                      <a:gd name="T6" fmla="*/ 2 w 4"/>
                      <a:gd name="T7" fmla="*/ 0 h 2"/>
                      <a:gd name="T8" fmla="*/ 4 w 4"/>
                      <a:gd name="T9" fmla="*/ 0 h 2"/>
                      <a:gd name="T10" fmla="*/ 4 w 4"/>
                      <a:gd name="T11" fmla="*/ 2 h 2"/>
                      <a:gd name="T12" fmla="*/ 2 w 4"/>
                      <a:gd name="T13" fmla="*/ 2 h 2"/>
                      <a:gd name="T14" fmla="*/ 2 w 4"/>
                      <a:gd name="T15" fmla="*/ 2 h 2"/>
                      <a:gd name="T16" fmla="*/ 2 w 4"/>
                      <a:gd name="T17" fmla="*/ 2 h 2"/>
                      <a:gd name="T18" fmla="*/ 2 w 4"/>
                      <a:gd name="T19" fmla="*/ 2 h 2"/>
                      <a:gd name="T20" fmla="*/ 0 w 4"/>
                      <a:gd name="T21" fmla="*/ 2 h 2"/>
                      <a:gd name="T22" fmla="*/ 0 w 4"/>
                      <a:gd name="T23" fmla="*/ 2 h 2"/>
                      <a:gd name="T24" fmla="*/ 0 w 4"/>
                      <a:gd name="T25" fmla="*/ 2 h 2"/>
                      <a:gd name="T26" fmla="*/ 0 w 4"/>
                      <a:gd name="T27" fmla="*/ 0 h 2"/>
                      <a:gd name="T28" fmla="*/ 0 w 4"/>
                      <a:gd name="T29" fmla="*/ 0 h 2"/>
                      <a:gd name="T30" fmla="*/ 0 w 4"/>
                      <a:gd name="T31" fmla="*/ 0 h 2"/>
                      <a:gd name="T32" fmla="*/ 0 w 4"/>
                      <a:gd name="T33" fmla="*/ 0 h 2"/>
                      <a:gd name="T34" fmla="*/ 2 w 4"/>
                      <a:gd name="T35" fmla="*/ 0 h 2"/>
                      <a:gd name="T36" fmla="*/ 2 w 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
                        <a:moveTo>
                          <a:pt x="2" y="0"/>
                        </a:moveTo>
                        <a:lnTo>
                          <a:pt x="2" y="0"/>
                        </a:lnTo>
                        <a:lnTo>
                          <a:pt x="2" y="0"/>
                        </a:lnTo>
                        <a:lnTo>
                          <a:pt x="2" y="0"/>
                        </a:lnTo>
                        <a:lnTo>
                          <a:pt x="4" y="0"/>
                        </a:lnTo>
                        <a:lnTo>
                          <a:pt x="4" y="2"/>
                        </a:lnTo>
                        <a:lnTo>
                          <a:pt x="2" y="2"/>
                        </a:lnTo>
                        <a:lnTo>
                          <a:pt x="2" y="2"/>
                        </a:lnTo>
                        <a:lnTo>
                          <a:pt x="2" y="2"/>
                        </a:lnTo>
                        <a:lnTo>
                          <a:pt x="2" y="2"/>
                        </a:lnTo>
                        <a:lnTo>
                          <a:pt x="0" y="2"/>
                        </a:lnTo>
                        <a:lnTo>
                          <a:pt x="0" y="2"/>
                        </a:lnTo>
                        <a:lnTo>
                          <a:pt x="0" y="2"/>
                        </a:lnTo>
                        <a:lnTo>
                          <a:pt x="0" y="0"/>
                        </a:lnTo>
                        <a:lnTo>
                          <a:pt x="0" y="0"/>
                        </a:lnTo>
                        <a:lnTo>
                          <a:pt x="0" y="0"/>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7" name="Freeform 1856">
                    <a:extLst>
                      <a:ext uri="{FF2B5EF4-FFF2-40B4-BE49-F238E27FC236}">
                        <a16:creationId xmlns:a16="http://schemas.microsoft.com/office/drawing/2014/main" id="{4F41BCC5-A5BB-47D1-9641-69ED95361027}"/>
                      </a:ext>
                    </a:extLst>
                  </p:cNvPr>
                  <p:cNvSpPr>
                    <a:spLocks/>
                  </p:cNvSpPr>
                  <p:nvPr/>
                </p:nvSpPr>
                <p:spPr bwMode="auto">
                  <a:xfrm>
                    <a:off x="8875" y="1480"/>
                    <a:ext cx="4" cy="2"/>
                  </a:xfrm>
                  <a:custGeom>
                    <a:avLst/>
                    <a:gdLst>
                      <a:gd name="T0" fmla="*/ 2 w 4"/>
                      <a:gd name="T1" fmla="*/ 0 h 2"/>
                      <a:gd name="T2" fmla="*/ 2 w 4"/>
                      <a:gd name="T3" fmla="*/ 0 h 2"/>
                      <a:gd name="T4" fmla="*/ 2 w 4"/>
                      <a:gd name="T5" fmla="*/ 0 h 2"/>
                      <a:gd name="T6" fmla="*/ 2 w 4"/>
                      <a:gd name="T7" fmla="*/ 0 h 2"/>
                      <a:gd name="T8" fmla="*/ 4 w 4"/>
                      <a:gd name="T9" fmla="*/ 0 h 2"/>
                      <a:gd name="T10" fmla="*/ 4 w 4"/>
                      <a:gd name="T11" fmla="*/ 2 h 2"/>
                      <a:gd name="T12" fmla="*/ 2 w 4"/>
                      <a:gd name="T13" fmla="*/ 2 h 2"/>
                      <a:gd name="T14" fmla="*/ 2 w 4"/>
                      <a:gd name="T15" fmla="*/ 2 h 2"/>
                      <a:gd name="T16" fmla="*/ 2 w 4"/>
                      <a:gd name="T17" fmla="*/ 2 h 2"/>
                      <a:gd name="T18" fmla="*/ 2 w 4"/>
                      <a:gd name="T19" fmla="*/ 2 h 2"/>
                      <a:gd name="T20" fmla="*/ 0 w 4"/>
                      <a:gd name="T21" fmla="*/ 2 h 2"/>
                      <a:gd name="T22" fmla="*/ 0 w 4"/>
                      <a:gd name="T23" fmla="*/ 2 h 2"/>
                      <a:gd name="T24" fmla="*/ 0 w 4"/>
                      <a:gd name="T25" fmla="*/ 2 h 2"/>
                      <a:gd name="T26" fmla="*/ 0 w 4"/>
                      <a:gd name="T27" fmla="*/ 0 h 2"/>
                      <a:gd name="T28" fmla="*/ 0 w 4"/>
                      <a:gd name="T29" fmla="*/ 0 h 2"/>
                      <a:gd name="T30" fmla="*/ 0 w 4"/>
                      <a:gd name="T31" fmla="*/ 0 h 2"/>
                      <a:gd name="T32" fmla="*/ 0 w 4"/>
                      <a:gd name="T33" fmla="*/ 0 h 2"/>
                      <a:gd name="T34" fmla="*/ 2 w 4"/>
                      <a:gd name="T35" fmla="*/ 0 h 2"/>
                      <a:gd name="T36" fmla="*/ 2 w 4"/>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2">
                        <a:moveTo>
                          <a:pt x="2" y="0"/>
                        </a:moveTo>
                        <a:lnTo>
                          <a:pt x="2" y="0"/>
                        </a:lnTo>
                        <a:lnTo>
                          <a:pt x="2" y="0"/>
                        </a:lnTo>
                        <a:lnTo>
                          <a:pt x="2" y="0"/>
                        </a:lnTo>
                        <a:lnTo>
                          <a:pt x="4" y="0"/>
                        </a:lnTo>
                        <a:lnTo>
                          <a:pt x="4" y="2"/>
                        </a:lnTo>
                        <a:lnTo>
                          <a:pt x="2" y="2"/>
                        </a:lnTo>
                        <a:lnTo>
                          <a:pt x="2" y="2"/>
                        </a:lnTo>
                        <a:lnTo>
                          <a:pt x="2" y="2"/>
                        </a:lnTo>
                        <a:lnTo>
                          <a:pt x="2" y="2"/>
                        </a:lnTo>
                        <a:lnTo>
                          <a:pt x="0" y="2"/>
                        </a:lnTo>
                        <a:lnTo>
                          <a:pt x="0" y="2"/>
                        </a:lnTo>
                        <a:lnTo>
                          <a:pt x="0" y="2"/>
                        </a:lnTo>
                        <a:lnTo>
                          <a:pt x="0" y="0"/>
                        </a:lnTo>
                        <a:lnTo>
                          <a:pt x="0" y="0"/>
                        </a:lnTo>
                        <a:lnTo>
                          <a:pt x="0" y="0"/>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8" name="Freeform 1857">
                    <a:extLst>
                      <a:ext uri="{FF2B5EF4-FFF2-40B4-BE49-F238E27FC236}">
                        <a16:creationId xmlns:a16="http://schemas.microsoft.com/office/drawing/2014/main" id="{D07B5B21-0DD4-41B6-8D84-903F91A2F776}"/>
                      </a:ext>
                    </a:extLst>
                  </p:cNvPr>
                  <p:cNvSpPr>
                    <a:spLocks/>
                  </p:cNvSpPr>
                  <p:nvPr/>
                </p:nvSpPr>
                <p:spPr bwMode="auto">
                  <a:xfrm>
                    <a:off x="8780" y="1333"/>
                    <a:ext cx="6" cy="2"/>
                  </a:xfrm>
                  <a:custGeom>
                    <a:avLst/>
                    <a:gdLst>
                      <a:gd name="T0" fmla="*/ 6 w 6"/>
                      <a:gd name="T1" fmla="*/ 0 h 2"/>
                      <a:gd name="T2" fmla="*/ 6 w 6"/>
                      <a:gd name="T3" fmla="*/ 0 h 2"/>
                      <a:gd name="T4" fmla="*/ 6 w 6"/>
                      <a:gd name="T5" fmla="*/ 0 h 2"/>
                      <a:gd name="T6" fmla="*/ 6 w 6"/>
                      <a:gd name="T7" fmla="*/ 2 h 2"/>
                      <a:gd name="T8" fmla="*/ 6 w 6"/>
                      <a:gd name="T9" fmla="*/ 2 h 2"/>
                      <a:gd name="T10" fmla="*/ 6 w 6"/>
                      <a:gd name="T11" fmla="*/ 2 h 2"/>
                      <a:gd name="T12" fmla="*/ 4 w 6"/>
                      <a:gd name="T13" fmla="*/ 2 h 2"/>
                      <a:gd name="T14" fmla="*/ 4 w 6"/>
                      <a:gd name="T15" fmla="*/ 2 h 2"/>
                      <a:gd name="T16" fmla="*/ 2 w 6"/>
                      <a:gd name="T17" fmla="*/ 2 h 2"/>
                      <a:gd name="T18" fmla="*/ 2 w 6"/>
                      <a:gd name="T19" fmla="*/ 2 h 2"/>
                      <a:gd name="T20" fmla="*/ 2 w 6"/>
                      <a:gd name="T21" fmla="*/ 2 h 2"/>
                      <a:gd name="T22" fmla="*/ 2 w 6"/>
                      <a:gd name="T23" fmla="*/ 0 h 2"/>
                      <a:gd name="T24" fmla="*/ 0 w 6"/>
                      <a:gd name="T25" fmla="*/ 0 h 2"/>
                      <a:gd name="T26" fmla="*/ 0 w 6"/>
                      <a:gd name="T27" fmla="*/ 0 h 2"/>
                      <a:gd name="T28" fmla="*/ 2 w 6"/>
                      <a:gd name="T29" fmla="*/ 0 h 2"/>
                      <a:gd name="T30" fmla="*/ 2 w 6"/>
                      <a:gd name="T31" fmla="*/ 0 h 2"/>
                      <a:gd name="T32" fmla="*/ 2 w 6"/>
                      <a:gd name="T33" fmla="*/ 0 h 2"/>
                      <a:gd name="T34" fmla="*/ 4 w 6"/>
                      <a:gd name="T35" fmla="*/ 0 h 2"/>
                      <a:gd name="T36" fmla="*/ 4 w 6"/>
                      <a:gd name="T37" fmla="*/ 0 h 2"/>
                      <a:gd name="T38" fmla="*/ 6 w 6"/>
                      <a:gd name="T39" fmla="*/ 0 h 2"/>
                      <a:gd name="T40" fmla="*/ 6 w 6"/>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
                        <a:moveTo>
                          <a:pt x="6" y="0"/>
                        </a:moveTo>
                        <a:lnTo>
                          <a:pt x="6" y="0"/>
                        </a:lnTo>
                        <a:lnTo>
                          <a:pt x="6" y="0"/>
                        </a:lnTo>
                        <a:lnTo>
                          <a:pt x="6" y="2"/>
                        </a:lnTo>
                        <a:lnTo>
                          <a:pt x="6" y="2"/>
                        </a:lnTo>
                        <a:lnTo>
                          <a:pt x="6" y="2"/>
                        </a:lnTo>
                        <a:lnTo>
                          <a:pt x="4" y="2"/>
                        </a:lnTo>
                        <a:lnTo>
                          <a:pt x="4" y="2"/>
                        </a:lnTo>
                        <a:lnTo>
                          <a:pt x="2" y="2"/>
                        </a:lnTo>
                        <a:lnTo>
                          <a:pt x="2" y="2"/>
                        </a:lnTo>
                        <a:lnTo>
                          <a:pt x="2" y="2"/>
                        </a:lnTo>
                        <a:lnTo>
                          <a:pt x="2" y="0"/>
                        </a:lnTo>
                        <a:lnTo>
                          <a:pt x="0" y="0"/>
                        </a:lnTo>
                        <a:lnTo>
                          <a:pt x="0" y="0"/>
                        </a:lnTo>
                        <a:lnTo>
                          <a:pt x="2" y="0"/>
                        </a:lnTo>
                        <a:lnTo>
                          <a:pt x="2" y="0"/>
                        </a:lnTo>
                        <a:lnTo>
                          <a:pt x="2" y="0"/>
                        </a:lnTo>
                        <a:lnTo>
                          <a:pt x="4" y="0"/>
                        </a:lnTo>
                        <a:lnTo>
                          <a:pt x="4" y="0"/>
                        </a:lnTo>
                        <a:lnTo>
                          <a:pt x="6"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99" name="Freeform 1858">
                    <a:extLst>
                      <a:ext uri="{FF2B5EF4-FFF2-40B4-BE49-F238E27FC236}">
                        <a16:creationId xmlns:a16="http://schemas.microsoft.com/office/drawing/2014/main" id="{7DFED64D-9C97-46A5-8E36-F2393D08A8D5}"/>
                      </a:ext>
                    </a:extLst>
                  </p:cNvPr>
                  <p:cNvSpPr>
                    <a:spLocks/>
                  </p:cNvSpPr>
                  <p:nvPr/>
                </p:nvSpPr>
                <p:spPr bwMode="auto">
                  <a:xfrm>
                    <a:off x="8780" y="1333"/>
                    <a:ext cx="6" cy="2"/>
                  </a:xfrm>
                  <a:custGeom>
                    <a:avLst/>
                    <a:gdLst>
                      <a:gd name="T0" fmla="*/ 6 w 6"/>
                      <a:gd name="T1" fmla="*/ 0 h 2"/>
                      <a:gd name="T2" fmla="*/ 6 w 6"/>
                      <a:gd name="T3" fmla="*/ 0 h 2"/>
                      <a:gd name="T4" fmla="*/ 6 w 6"/>
                      <a:gd name="T5" fmla="*/ 0 h 2"/>
                      <a:gd name="T6" fmla="*/ 6 w 6"/>
                      <a:gd name="T7" fmla="*/ 2 h 2"/>
                      <a:gd name="T8" fmla="*/ 6 w 6"/>
                      <a:gd name="T9" fmla="*/ 2 h 2"/>
                      <a:gd name="T10" fmla="*/ 6 w 6"/>
                      <a:gd name="T11" fmla="*/ 2 h 2"/>
                      <a:gd name="T12" fmla="*/ 4 w 6"/>
                      <a:gd name="T13" fmla="*/ 2 h 2"/>
                      <a:gd name="T14" fmla="*/ 4 w 6"/>
                      <a:gd name="T15" fmla="*/ 2 h 2"/>
                      <a:gd name="T16" fmla="*/ 2 w 6"/>
                      <a:gd name="T17" fmla="*/ 2 h 2"/>
                      <a:gd name="T18" fmla="*/ 2 w 6"/>
                      <a:gd name="T19" fmla="*/ 2 h 2"/>
                      <a:gd name="T20" fmla="*/ 2 w 6"/>
                      <a:gd name="T21" fmla="*/ 2 h 2"/>
                      <a:gd name="T22" fmla="*/ 2 w 6"/>
                      <a:gd name="T23" fmla="*/ 0 h 2"/>
                      <a:gd name="T24" fmla="*/ 0 w 6"/>
                      <a:gd name="T25" fmla="*/ 0 h 2"/>
                      <a:gd name="T26" fmla="*/ 0 w 6"/>
                      <a:gd name="T27" fmla="*/ 0 h 2"/>
                      <a:gd name="T28" fmla="*/ 2 w 6"/>
                      <a:gd name="T29" fmla="*/ 0 h 2"/>
                      <a:gd name="T30" fmla="*/ 2 w 6"/>
                      <a:gd name="T31" fmla="*/ 0 h 2"/>
                      <a:gd name="T32" fmla="*/ 2 w 6"/>
                      <a:gd name="T33" fmla="*/ 0 h 2"/>
                      <a:gd name="T34" fmla="*/ 4 w 6"/>
                      <a:gd name="T35" fmla="*/ 0 h 2"/>
                      <a:gd name="T36" fmla="*/ 4 w 6"/>
                      <a:gd name="T37" fmla="*/ 0 h 2"/>
                      <a:gd name="T38" fmla="*/ 6 w 6"/>
                      <a:gd name="T39" fmla="*/ 0 h 2"/>
                      <a:gd name="T40" fmla="*/ 6 w 6"/>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2">
                        <a:moveTo>
                          <a:pt x="6" y="0"/>
                        </a:moveTo>
                        <a:lnTo>
                          <a:pt x="6" y="0"/>
                        </a:lnTo>
                        <a:lnTo>
                          <a:pt x="6" y="0"/>
                        </a:lnTo>
                        <a:lnTo>
                          <a:pt x="6" y="2"/>
                        </a:lnTo>
                        <a:lnTo>
                          <a:pt x="6" y="2"/>
                        </a:lnTo>
                        <a:lnTo>
                          <a:pt x="6" y="2"/>
                        </a:lnTo>
                        <a:lnTo>
                          <a:pt x="4" y="2"/>
                        </a:lnTo>
                        <a:lnTo>
                          <a:pt x="4" y="2"/>
                        </a:lnTo>
                        <a:lnTo>
                          <a:pt x="2" y="2"/>
                        </a:lnTo>
                        <a:lnTo>
                          <a:pt x="2" y="2"/>
                        </a:lnTo>
                        <a:lnTo>
                          <a:pt x="2" y="2"/>
                        </a:lnTo>
                        <a:lnTo>
                          <a:pt x="2" y="0"/>
                        </a:lnTo>
                        <a:lnTo>
                          <a:pt x="0" y="0"/>
                        </a:lnTo>
                        <a:lnTo>
                          <a:pt x="0" y="0"/>
                        </a:lnTo>
                        <a:lnTo>
                          <a:pt x="2" y="0"/>
                        </a:lnTo>
                        <a:lnTo>
                          <a:pt x="2" y="0"/>
                        </a:lnTo>
                        <a:lnTo>
                          <a:pt x="2" y="0"/>
                        </a:lnTo>
                        <a:lnTo>
                          <a:pt x="4" y="0"/>
                        </a:lnTo>
                        <a:lnTo>
                          <a:pt x="4" y="0"/>
                        </a:lnTo>
                        <a:lnTo>
                          <a:pt x="6"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0" name="Freeform 1859">
                    <a:extLst>
                      <a:ext uri="{FF2B5EF4-FFF2-40B4-BE49-F238E27FC236}">
                        <a16:creationId xmlns:a16="http://schemas.microsoft.com/office/drawing/2014/main" id="{0973E301-62A8-4549-B935-59B6CE791B85}"/>
                      </a:ext>
                    </a:extLst>
                  </p:cNvPr>
                  <p:cNvSpPr>
                    <a:spLocks/>
                  </p:cNvSpPr>
                  <p:nvPr/>
                </p:nvSpPr>
                <p:spPr bwMode="auto">
                  <a:xfrm>
                    <a:off x="9606" y="2007"/>
                    <a:ext cx="8" cy="4"/>
                  </a:xfrm>
                  <a:custGeom>
                    <a:avLst/>
                    <a:gdLst>
                      <a:gd name="T0" fmla="*/ 0 w 8"/>
                      <a:gd name="T1" fmla="*/ 4 h 4"/>
                      <a:gd name="T2" fmla="*/ 0 w 8"/>
                      <a:gd name="T3" fmla="*/ 4 h 4"/>
                      <a:gd name="T4" fmla="*/ 0 w 8"/>
                      <a:gd name="T5" fmla="*/ 2 h 4"/>
                      <a:gd name="T6" fmla="*/ 0 w 8"/>
                      <a:gd name="T7" fmla="*/ 2 h 4"/>
                      <a:gd name="T8" fmla="*/ 0 w 8"/>
                      <a:gd name="T9" fmla="*/ 2 h 4"/>
                      <a:gd name="T10" fmla="*/ 2 w 8"/>
                      <a:gd name="T11" fmla="*/ 2 h 4"/>
                      <a:gd name="T12" fmla="*/ 2 w 8"/>
                      <a:gd name="T13" fmla="*/ 2 h 4"/>
                      <a:gd name="T14" fmla="*/ 4 w 8"/>
                      <a:gd name="T15" fmla="*/ 2 h 4"/>
                      <a:gd name="T16" fmla="*/ 4 w 8"/>
                      <a:gd name="T17" fmla="*/ 2 h 4"/>
                      <a:gd name="T18" fmla="*/ 4 w 8"/>
                      <a:gd name="T19" fmla="*/ 2 h 4"/>
                      <a:gd name="T20" fmla="*/ 4 w 8"/>
                      <a:gd name="T21" fmla="*/ 2 h 4"/>
                      <a:gd name="T22" fmla="*/ 6 w 8"/>
                      <a:gd name="T23" fmla="*/ 2 h 4"/>
                      <a:gd name="T24" fmla="*/ 6 w 8"/>
                      <a:gd name="T25" fmla="*/ 2 h 4"/>
                      <a:gd name="T26" fmla="*/ 8 w 8"/>
                      <a:gd name="T27" fmla="*/ 2 h 4"/>
                      <a:gd name="T28" fmla="*/ 8 w 8"/>
                      <a:gd name="T29" fmla="*/ 0 h 4"/>
                      <a:gd name="T30" fmla="*/ 8 w 8"/>
                      <a:gd name="T31" fmla="*/ 0 h 4"/>
                      <a:gd name="T32" fmla="*/ 8 w 8"/>
                      <a:gd name="T33" fmla="*/ 2 h 4"/>
                      <a:gd name="T34" fmla="*/ 8 w 8"/>
                      <a:gd name="T35" fmla="*/ 2 h 4"/>
                      <a:gd name="T36" fmla="*/ 8 w 8"/>
                      <a:gd name="T37" fmla="*/ 2 h 4"/>
                      <a:gd name="T38" fmla="*/ 8 w 8"/>
                      <a:gd name="T39" fmla="*/ 4 h 4"/>
                      <a:gd name="T40" fmla="*/ 6 w 8"/>
                      <a:gd name="T41" fmla="*/ 4 h 4"/>
                      <a:gd name="T42" fmla="*/ 6 w 8"/>
                      <a:gd name="T43" fmla="*/ 4 h 4"/>
                      <a:gd name="T44" fmla="*/ 4 w 8"/>
                      <a:gd name="T45" fmla="*/ 4 h 4"/>
                      <a:gd name="T46" fmla="*/ 4 w 8"/>
                      <a:gd name="T47" fmla="*/ 4 h 4"/>
                      <a:gd name="T48" fmla="*/ 4 w 8"/>
                      <a:gd name="T49" fmla="*/ 4 h 4"/>
                      <a:gd name="T50" fmla="*/ 2 w 8"/>
                      <a:gd name="T51" fmla="*/ 4 h 4"/>
                      <a:gd name="T52" fmla="*/ 2 w 8"/>
                      <a:gd name="T53" fmla="*/ 4 h 4"/>
                      <a:gd name="T54" fmla="*/ 0 w 8"/>
                      <a:gd name="T55" fmla="*/ 4 h 4"/>
                      <a:gd name="T56" fmla="*/ 0 w 8"/>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4">
                        <a:moveTo>
                          <a:pt x="0" y="4"/>
                        </a:moveTo>
                        <a:lnTo>
                          <a:pt x="0" y="4"/>
                        </a:lnTo>
                        <a:lnTo>
                          <a:pt x="0" y="2"/>
                        </a:lnTo>
                        <a:lnTo>
                          <a:pt x="0" y="2"/>
                        </a:lnTo>
                        <a:lnTo>
                          <a:pt x="0" y="2"/>
                        </a:lnTo>
                        <a:lnTo>
                          <a:pt x="2" y="2"/>
                        </a:lnTo>
                        <a:lnTo>
                          <a:pt x="2" y="2"/>
                        </a:lnTo>
                        <a:lnTo>
                          <a:pt x="4" y="2"/>
                        </a:lnTo>
                        <a:lnTo>
                          <a:pt x="4" y="2"/>
                        </a:lnTo>
                        <a:lnTo>
                          <a:pt x="4" y="2"/>
                        </a:lnTo>
                        <a:lnTo>
                          <a:pt x="4" y="2"/>
                        </a:lnTo>
                        <a:lnTo>
                          <a:pt x="6" y="2"/>
                        </a:lnTo>
                        <a:lnTo>
                          <a:pt x="6" y="2"/>
                        </a:lnTo>
                        <a:lnTo>
                          <a:pt x="8" y="2"/>
                        </a:lnTo>
                        <a:lnTo>
                          <a:pt x="8" y="0"/>
                        </a:lnTo>
                        <a:lnTo>
                          <a:pt x="8" y="0"/>
                        </a:lnTo>
                        <a:lnTo>
                          <a:pt x="8" y="2"/>
                        </a:lnTo>
                        <a:lnTo>
                          <a:pt x="8" y="2"/>
                        </a:lnTo>
                        <a:lnTo>
                          <a:pt x="8" y="2"/>
                        </a:lnTo>
                        <a:lnTo>
                          <a:pt x="8" y="4"/>
                        </a:lnTo>
                        <a:lnTo>
                          <a:pt x="6" y="4"/>
                        </a:lnTo>
                        <a:lnTo>
                          <a:pt x="6" y="4"/>
                        </a:lnTo>
                        <a:lnTo>
                          <a:pt x="4" y="4"/>
                        </a:lnTo>
                        <a:lnTo>
                          <a:pt x="4" y="4"/>
                        </a:lnTo>
                        <a:lnTo>
                          <a:pt x="4" y="4"/>
                        </a:lnTo>
                        <a:lnTo>
                          <a:pt x="2" y="4"/>
                        </a:lnTo>
                        <a:lnTo>
                          <a:pt x="2" y="4"/>
                        </a:lnTo>
                        <a:lnTo>
                          <a:pt x="0" y="4"/>
                        </a:lnTo>
                        <a:lnTo>
                          <a:pt x="0"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1" name="Freeform 1860">
                    <a:extLst>
                      <a:ext uri="{FF2B5EF4-FFF2-40B4-BE49-F238E27FC236}">
                        <a16:creationId xmlns:a16="http://schemas.microsoft.com/office/drawing/2014/main" id="{4579686E-CB4C-4EA8-B934-5AC1965CD81D}"/>
                      </a:ext>
                    </a:extLst>
                  </p:cNvPr>
                  <p:cNvSpPr>
                    <a:spLocks/>
                  </p:cNvSpPr>
                  <p:nvPr/>
                </p:nvSpPr>
                <p:spPr bwMode="auto">
                  <a:xfrm>
                    <a:off x="9606" y="2007"/>
                    <a:ext cx="8" cy="4"/>
                  </a:xfrm>
                  <a:custGeom>
                    <a:avLst/>
                    <a:gdLst>
                      <a:gd name="T0" fmla="*/ 0 w 8"/>
                      <a:gd name="T1" fmla="*/ 4 h 4"/>
                      <a:gd name="T2" fmla="*/ 0 w 8"/>
                      <a:gd name="T3" fmla="*/ 4 h 4"/>
                      <a:gd name="T4" fmla="*/ 0 w 8"/>
                      <a:gd name="T5" fmla="*/ 2 h 4"/>
                      <a:gd name="T6" fmla="*/ 0 w 8"/>
                      <a:gd name="T7" fmla="*/ 2 h 4"/>
                      <a:gd name="T8" fmla="*/ 0 w 8"/>
                      <a:gd name="T9" fmla="*/ 2 h 4"/>
                      <a:gd name="T10" fmla="*/ 2 w 8"/>
                      <a:gd name="T11" fmla="*/ 2 h 4"/>
                      <a:gd name="T12" fmla="*/ 2 w 8"/>
                      <a:gd name="T13" fmla="*/ 2 h 4"/>
                      <a:gd name="T14" fmla="*/ 4 w 8"/>
                      <a:gd name="T15" fmla="*/ 2 h 4"/>
                      <a:gd name="T16" fmla="*/ 4 w 8"/>
                      <a:gd name="T17" fmla="*/ 2 h 4"/>
                      <a:gd name="T18" fmla="*/ 4 w 8"/>
                      <a:gd name="T19" fmla="*/ 2 h 4"/>
                      <a:gd name="T20" fmla="*/ 4 w 8"/>
                      <a:gd name="T21" fmla="*/ 2 h 4"/>
                      <a:gd name="T22" fmla="*/ 6 w 8"/>
                      <a:gd name="T23" fmla="*/ 2 h 4"/>
                      <a:gd name="T24" fmla="*/ 6 w 8"/>
                      <a:gd name="T25" fmla="*/ 2 h 4"/>
                      <a:gd name="T26" fmla="*/ 8 w 8"/>
                      <a:gd name="T27" fmla="*/ 2 h 4"/>
                      <a:gd name="T28" fmla="*/ 8 w 8"/>
                      <a:gd name="T29" fmla="*/ 0 h 4"/>
                      <a:gd name="T30" fmla="*/ 8 w 8"/>
                      <a:gd name="T31" fmla="*/ 0 h 4"/>
                      <a:gd name="T32" fmla="*/ 8 w 8"/>
                      <a:gd name="T33" fmla="*/ 2 h 4"/>
                      <a:gd name="T34" fmla="*/ 8 w 8"/>
                      <a:gd name="T35" fmla="*/ 2 h 4"/>
                      <a:gd name="T36" fmla="*/ 8 w 8"/>
                      <a:gd name="T37" fmla="*/ 2 h 4"/>
                      <a:gd name="T38" fmla="*/ 8 w 8"/>
                      <a:gd name="T39" fmla="*/ 4 h 4"/>
                      <a:gd name="T40" fmla="*/ 6 w 8"/>
                      <a:gd name="T41" fmla="*/ 4 h 4"/>
                      <a:gd name="T42" fmla="*/ 6 w 8"/>
                      <a:gd name="T43" fmla="*/ 4 h 4"/>
                      <a:gd name="T44" fmla="*/ 4 w 8"/>
                      <a:gd name="T45" fmla="*/ 4 h 4"/>
                      <a:gd name="T46" fmla="*/ 4 w 8"/>
                      <a:gd name="T47" fmla="*/ 4 h 4"/>
                      <a:gd name="T48" fmla="*/ 4 w 8"/>
                      <a:gd name="T49" fmla="*/ 4 h 4"/>
                      <a:gd name="T50" fmla="*/ 2 w 8"/>
                      <a:gd name="T51" fmla="*/ 4 h 4"/>
                      <a:gd name="T52" fmla="*/ 2 w 8"/>
                      <a:gd name="T53" fmla="*/ 4 h 4"/>
                      <a:gd name="T54" fmla="*/ 0 w 8"/>
                      <a:gd name="T55" fmla="*/ 4 h 4"/>
                      <a:gd name="T56" fmla="*/ 0 w 8"/>
                      <a:gd name="T5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4">
                        <a:moveTo>
                          <a:pt x="0" y="4"/>
                        </a:moveTo>
                        <a:lnTo>
                          <a:pt x="0" y="4"/>
                        </a:lnTo>
                        <a:lnTo>
                          <a:pt x="0" y="2"/>
                        </a:lnTo>
                        <a:lnTo>
                          <a:pt x="0" y="2"/>
                        </a:lnTo>
                        <a:lnTo>
                          <a:pt x="0" y="2"/>
                        </a:lnTo>
                        <a:lnTo>
                          <a:pt x="2" y="2"/>
                        </a:lnTo>
                        <a:lnTo>
                          <a:pt x="2" y="2"/>
                        </a:lnTo>
                        <a:lnTo>
                          <a:pt x="4" y="2"/>
                        </a:lnTo>
                        <a:lnTo>
                          <a:pt x="4" y="2"/>
                        </a:lnTo>
                        <a:lnTo>
                          <a:pt x="4" y="2"/>
                        </a:lnTo>
                        <a:lnTo>
                          <a:pt x="4" y="2"/>
                        </a:lnTo>
                        <a:lnTo>
                          <a:pt x="6" y="2"/>
                        </a:lnTo>
                        <a:lnTo>
                          <a:pt x="6" y="2"/>
                        </a:lnTo>
                        <a:lnTo>
                          <a:pt x="8" y="2"/>
                        </a:lnTo>
                        <a:lnTo>
                          <a:pt x="8" y="0"/>
                        </a:lnTo>
                        <a:lnTo>
                          <a:pt x="8" y="0"/>
                        </a:lnTo>
                        <a:lnTo>
                          <a:pt x="8" y="2"/>
                        </a:lnTo>
                        <a:lnTo>
                          <a:pt x="8" y="2"/>
                        </a:lnTo>
                        <a:lnTo>
                          <a:pt x="8" y="2"/>
                        </a:lnTo>
                        <a:lnTo>
                          <a:pt x="8" y="4"/>
                        </a:lnTo>
                        <a:lnTo>
                          <a:pt x="6" y="4"/>
                        </a:lnTo>
                        <a:lnTo>
                          <a:pt x="6" y="4"/>
                        </a:lnTo>
                        <a:lnTo>
                          <a:pt x="4" y="4"/>
                        </a:lnTo>
                        <a:lnTo>
                          <a:pt x="4" y="4"/>
                        </a:lnTo>
                        <a:lnTo>
                          <a:pt x="4" y="4"/>
                        </a:lnTo>
                        <a:lnTo>
                          <a:pt x="2" y="4"/>
                        </a:lnTo>
                        <a:lnTo>
                          <a:pt x="2" y="4"/>
                        </a:lnTo>
                        <a:lnTo>
                          <a:pt x="0" y="4"/>
                        </a:lnTo>
                        <a:lnTo>
                          <a:pt x="0"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2" name="Freeform 1861">
                    <a:extLst>
                      <a:ext uri="{FF2B5EF4-FFF2-40B4-BE49-F238E27FC236}">
                        <a16:creationId xmlns:a16="http://schemas.microsoft.com/office/drawing/2014/main" id="{ABA8FCF2-2185-4D80-8F6A-AAEE7058BEB7}"/>
                      </a:ext>
                    </a:extLst>
                  </p:cNvPr>
                  <p:cNvSpPr>
                    <a:spLocks/>
                  </p:cNvSpPr>
                  <p:nvPr/>
                </p:nvSpPr>
                <p:spPr bwMode="auto">
                  <a:xfrm>
                    <a:off x="8962" y="1469"/>
                    <a:ext cx="3" cy="2"/>
                  </a:xfrm>
                  <a:custGeom>
                    <a:avLst/>
                    <a:gdLst>
                      <a:gd name="T0" fmla="*/ 3 w 3"/>
                      <a:gd name="T1" fmla="*/ 0 h 2"/>
                      <a:gd name="T2" fmla="*/ 3 w 3"/>
                      <a:gd name="T3" fmla="*/ 0 h 2"/>
                      <a:gd name="T4" fmla="*/ 3 w 3"/>
                      <a:gd name="T5" fmla="*/ 0 h 2"/>
                      <a:gd name="T6" fmla="*/ 3 w 3"/>
                      <a:gd name="T7" fmla="*/ 2 h 2"/>
                      <a:gd name="T8" fmla="*/ 3 w 3"/>
                      <a:gd name="T9" fmla="*/ 2 h 2"/>
                      <a:gd name="T10" fmla="*/ 3 w 3"/>
                      <a:gd name="T11" fmla="*/ 2 h 2"/>
                      <a:gd name="T12" fmla="*/ 3 w 3"/>
                      <a:gd name="T13" fmla="*/ 2 h 2"/>
                      <a:gd name="T14" fmla="*/ 1 w 3"/>
                      <a:gd name="T15" fmla="*/ 2 h 2"/>
                      <a:gd name="T16" fmla="*/ 1 w 3"/>
                      <a:gd name="T17" fmla="*/ 2 h 2"/>
                      <a:gd name="T18" fmla="*/ 1 w 3"/>
                      <a:gd name="T19" fmla="*/ 2 h 2"/>
                      <a:gd name="T20" fmla="*/ 1 w 3"/>
                      <a:gd name="T21" fmla="*/ 2 h 2"/>
                      <a:gd name="T22" fmla="*/ 0 w 3"/>
                      <a:gd name="T23" fmla="*/ 2 h 2"/>
                      <a:gd name="T24" fmla="*/ 0 w 3"/>
                      <a:gd name="T25" fmla="*/ 0 h 2"/>
                      <a:gd name="T26" fmla="*/ 0 w 3"/>
                      <a:gd name="T27" fmla="*/ 0 h 2"/>
                      <a:gd name="T28" fmla="*/ 1 w 3"/>
                      <a:gd name="T29" fmla="*/ 0 h 2"/>
                      <a:gd name="T30" fmla="*/ 1 w 3"/>
                      <a:gd name="T31" fmla="*/ 0 h 2"/>
                      <a:gd name="T32" fmla="*/ 1 w 3"/>
                      <a:gd name="T33" fmla="*/ 0 h 2"/>
                      <a:gd name="T34" fmla="*/ 3 w 3"/>
                      <a:gd name="T35" fmla="*/ 0 h 2"/>
                      <a:gd name="T36" fmla="*/ 3 w 3"/>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2">
                        <a:moveTo>
                          <a:pt x="3" y="0"/>
                        </a:moveTo>
                        <a:lnTo>
                          <a:pt x="3" y="0"/>
                        </a:lnTo>
                        <a:lnTo>
                          <a:pt x="3" y="0"/>
                        </a:lnTo>
                        <a:lnTo>
                          <a:pt x="3" y="2"/>
                        </a:lnTo>
                        <a:lnTo>
                          <a:pt x="3" y="2"/>
                        </a:lnTo>
                        <a:lnTo>
                          <a:pt x="3" y="2"/>
                        </a:lnTo>
                        <a:lnTo>
                          <a:pt x="3" y="2"/>
                        </a:lnTo>
                        <a:lnTo>
                          <a:pt x="1" y="2"/>
                        </a:lnTo>
                        <a:lnTo>
                          <a:pt x="1" y="2"/>
                        </a:lnTo>
                        <a:lnTo>
                          <a:pt x="1" y="2"/>
                        </a:lnTo>
                        <a:lnTo>
                          <a:pt x="1" y="2"/>
                        </a:lnTo>
                        <a:lnTo>
                          <a:pt x="0" y="2"/>
                        </a:lnTo>
                        <a:lnTo>
                          <a:pt x="0" y="0"/>
                        </a:lnTo>
                        <a:lnTo>
                          <a:pt x="0" y="0"/>
                        </a:lnTo>
                        <a:lnTo>
                          <a:pt x="1" y="0"/>
                        </a:lnTo>
                        <a:lnTo>
                          <a:pt x="1" y="0"/>
                        </a:lnTo>
                        <a:lnTo>
                          <a:pt x="1" y="0"/>
                        </a:lnTo>
                        <a:lnTo>
                          <a:pt x="3" y="0"/>
                        </a:lnTo>
                        <a:lnTo>
                          <a:pt x="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3" name="Freeform 1862">
                    <a:extLst>
                      <a:ext uri="{FF2B5EF4-FFF2-40B4-BE49-F238E27FC236}">
                        <a16:creationId xmlns:a16="http://schemas.microsoft.com/office/drawing/2014/main" id="{502B6DF1-2FBC-4818-95D0-B3F168DD5ECC}"/>
                      </a:ext>
                    </a:extLst>
                  </p:cNvPr>
                  <p:cNvSpPr>
                    <a:spLocks/>
                  </p:cNvSpPr>
                  <p:nvPr/>
                </p:nvSpPr>
                <p:spPr bwMode="auto">
                  <a:xfrm>
                    <a:off x="8962" y="1469"/>
                    <a:ext cx="3" cy="2"/>
                  </a:xfrm>
                  <a:custGeom>
                    <a:avLst/>
                    <a:gdLst>
                      <a:gd name="T0" fmla="*/ 3 w 3"/>
                      <a:gd name="T1" fmla="*/ 0 h 2"/>
                      <a:gd name="T2" fmla="*/ 3 w 3"/>
                      <a:gd name="T3" fmla="*/ 0 h 2"/>
                      <a:gd name="T4" fmla="*/ 3 w 3"/>
                      <a:gd name="T5" fmla="*/ 0 h 2"/>
                      <a:gd name="T6" fmla="*/ 3 w 3"/>
                      <a:gd name="T7" fmla="*/ 2 h 2"/>
                      <a:gd name="T8" fmla="*/ 3 w 3"/>
                      <a:gd name="T9" fmla="*/ 2 h 2"/>
                      <a:gd name="T10" fmla="*/ 3 w 3"/>
                      <a:gd name="T11" fmla="*/ 2 h 2"/>
                      <a:gd name="T12" fmla="*/ 3 w 3"/>
                      <a:gd name="T13" fmla="*/ 2 h 2"/>
                      <a:gd name="T14" fmla="*/ 1 w 3"/>
                      <a:gd name="T15" fmla="*/ 2 h 2"/>
                      <a:gd name="T16" fmla="*/ 1 w 3"/>
                      <a:gd name="T17" fmla="*/ 2 h 2"/>
                      <a:gd name="T18" fmla="*/ 1 w 3"/>
                      <a:gd name="T19" fmla="*/ 2 h 2"/>
                      <a:gd name="T20" fmla="*/ 1 w 3"/>
                      <a:gd name="T21" fmla="*/ 2 h 2"/>
                      <a:gd name="T22" fmla="*/ 0 w 3"/>
                      <a:gd name="T23" fmla="*/ 2 h 2"/>
                      <a:gd name="T24" fmla="*/ 0 w 3"/>
                      <a:gd name="T25" fmla="*/ 0 h 2"/>
                      <a:gd name="T26" fmla="*/ 0 w 3"/>
                      <a:gd name="T27" fmla="*/ 0 h 2"/>
                      <a:gd name="T28" fmla="*/ 1 w 3"/>
                      <a:gd name="T29" fmla="*/ 0 h 2"/>
                      <a:gd name="T30" fmla="*/ 1 w 3"/>
                      <a:gd name="T31" fmla="*/ 0 h 2"/>
                      <a:gd name="T32" fmla="*/ 1 w 3"/>
                      <a:gd name="T33" fmla="*/ 0 h 2"/>
                      <a:gd name="T34" fmla="*/ 3 w 3"/>
                      <a:gd name="T35" fmla="*/ 0 h 2"/>
                      <a:gd name="T36" fmla="*/ 3 w 3"/>
                      <a:gd name="T3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2">
                        <a:moveTo>
                          <a:pt x="3" y="0"/>
                        </a:moveTo>
                        <a:lnTo>
                          <a:pt x="3" y="0"/>
                        </a:lnTo>
                        <a:lnTo>
                          <a:pt x="3" y="0"/>
                        </a:lnTo>
                        <a:lnTo>
                          <a:pt x="3" y="2"/>
                        </a:lnTo>
                        <a:lnTo>
                          <a:pt x="3" y="2"/>
                        </a:lnTo>
                        <a:lnTo>
                          <a:pt x="3" y="2"/>
                        </a:lnTo>
                        <a:lnTo>
                          <a:pt x="3" y="2"/>
                        </a:lnTo>
                        <a:lnTo>
                          <a:pt x="1" y="2"/>
                        </a:lnTo>
                        <a:lnTo>
                          <a:pt x="1" y="2"/>
                        </a:lnTo>
                        <a:lnTo>
                          <a:pt x="1" y="2"/>
                        </a:lnTo>
                        <a:lnTo>
                          <a:pt x="1" y="2"/>
                        </a:lnTo>
                        <a:lnTo>
                          <a:pt x="0" y="2"/>
                        </a:lnTo>
                        <a:lnTo>
                          <a:pt x="0" y="0"/>
                        </a:lnTo>
                        <a:lnTo>
                          <a:pt x="0" y="0"/>
                        </a:lnTo>
                        <a:lnTo>
                          <a:pt x="1" y="0"/>
                        </a:lnTo>
                        <a:lnTo>
                          <a:pt x="1" y="0"/>
                        </a:lnTo>
                        <a:lnTo>
                          <a:pt x="1" y="0"/>
                        </a:lnTo>
                        <a:lnTo>
                          <a:pt x="3" y="0"/>
                        </a:lnTo>
                        <a:lnTo>
                          <a:pt x="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4" name="Freeform 1863">
                    <a:extLst>
                      <a:ext uri="{FF2B5EF4-FFF2-40B4-BE49-F238E27FC236}">
                        <a16:creationId xmlns:a16="http://schemas.microsoft.com/office/drawing/2014/main" id="{A95FC36F-87C8-475C-B2C9-7174361D0A61}"/>
                      </a:ext>
                    </a:extLst>
                  </p:cNvPr>
                  <p:cNvSpPr>
                    <a:spLocks/>
                  </p:cNvSpPr>
                  <p:nvPr/>
                </p:nvSpPr>
                <p:spPr bwMode="auto">
                  <a:xfrm>
                    <a:off x="8933" y="1385"/>
                    <a:ext cx="8" cy="1"/>
                  </a:xfrm>
                  <a:custGeom>
                    <a:avLst/>
                    <a:gdLst>
                      <a:gd name="T0" fmla="*/ 6 w 8"/>
                      <a:gd name="T1" fmla="*/ 0 h 1"/>
                      <a:gd name="T2" fmla="*/ 6 w 8"/>
                      <a:gd name="T3" fmla="*/ 1 h 1"/>
                      <a:gd name="T4" fmla="*/ 6 w 8"/>
                      <a:gd name="T5" fmla="*/ 1 h 1"/>
                      <a:gd name="T6" fmla="*/ 8 w 8"/>
                      <a:gd name="T7" fmla="*/ 1 h 1"/>
                      <a:gd name="T8" fmla="*/ 8 w 8"/>
                      <a:gd name="T9" fmla="*/ 1 h 1"/>
                      <a:gd name="T10" fmla="*/ 8 w 8"/>
                      <a:gd name="T11" fmla="*/ 1 h 1"/>
                      <a:gd name="T12" fmla="*/ 8 w 8"/>
                      <a:gd name="T13" fmla="*/ 1 h 1"/>
                      <a:gd name="T14" fmla="*/ 6 w 8"/>
                      <a:gd name="T15" fmla="*/ 1 h 1"/>
                      <a:gd name="T16" fmla="*/ 6 w 8"/>
                      <a:gd name="T17" fmla="*/ 1 h 1"/>
                      <a:gd name="T18" fmla="*/ 6 w 8"/>
                      <a:gd name="T19" fmla="*/ 1 h 1"/>
                      <a:gd name="T20" fmla="*/ 4 w 8"/>
                      <a:gd name="T21" fmla="*/ 1 h 1"/>
                      <a:gd name="T22" fmla="*/ 4 w 8"/>
                      <a:gd name="T23" fmla="*/ 1 h 1"/>
                      <a:gd name="T24" fmla="*/ 4 w 8"/>
                      <a:gd name="T25" fmla="*/ 1 h 1"/>
                      <a:gd name="T26" fmla="*/ 2 w 8"/>
                      <a:gd name="T27" fmla="*/ 1 h 1"/>
                      <a:gd name="T28" fmla="*/ 2 w 8"/>
                      <a:gd name="T29" fmla="*/ 1 h 1"/>
                      <a:gd name="T30" fmla="*/ 0 w 8"/>
                      <a:gd name="T31" fmla="*/ 1 h 1"/>
                      <a:gd name="T32" fmla="*/ 0 w 8"/>
                      <a:gd name="T33" fmla="*/ 1 h 1"/>
                      <a:gd name="T34" fmla="*/ 2 w 8"/>
                      <a:gd name="T35" fmla="*/ 1 h 1"/>
                      <a:gd name="T36" fmla="*/ 2 w 8"/>
                      <a:gd name="T37" fmla="*/ 1 h 1"/>
                      <a:gd name="T38" fmla="*/ 2 w 8"/>
                      <a:gd name="T39" fmla="*/ 0 h 1"/>
                      <a:gd name="T40" fmla="*/ 4 w 8"/>
                      <a:gd name="T41" fmla="*/ 0 h 1"/>
                      <a:gd name="T42" fmla="*/ 4 w 8"/>
                      <a:gd name="T43" fmla="*/ 0 h 1"/>
                      <a:gd name="T44" fmla="*/ 4 w 8"/>
                      <a:gd name="T45" fmla="*/ 0 h 1"/>
                      <a:gd name="T46" fmla="*/ 6 w 8"/>
                      <a:gd name="T47" fmla="*/ 0 h 1"/>
                      <a:gd name="T48" fmla="*/ 6 w 8"/>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
                        <a:moveTo>
                          <a:pt x="6" y="0"/>
                        </a:moveTo>
                        <a:lnTo>
                          <a:pt x="6" y="1"/>
                        </a:lnTo>
                        <a:lnTo>
                          <a:pt x="6" y="1"/>
                        </a:lnTo>
                        <a:lnTo>
                          <a:pt x="8" y="1"/>
                        </a:lnTo>
                        <a:lnTo>
                          <a:pt x="8" y="1"/>
                        </a:lnTo>
                        <a:lnTo>
                          <a:pt x="8" y="1"/>
                        </a:lnTo>
                        <a:lnTo>
                          <a:pt x="8" y="1"/>
                        </a:lnTo>
                        <a:lnTo>
                          <a:pt x="6" y="1"/>
                        </a:lnTo>
                        <a:lnTo>
                          <a:pt x="6" y="1"/>
                        </a:lnTo>
                        <a:lnTo>
                          <a:pt x="6" y="1"/>
                        </a:lnTo>
                        <a:lnTo>
                          <a:pt x="4" y="1"/>
                        </a:lnTo>
                        <a:lnTo>
                          <a:pt x="4" y="1"/>
                        </a:lnTo>
                        <a:lnTo>
                          <a:pt x="4" y="1"/>
                        </a:lnTo>
                        <a:lnTo>
                          <a:pt x="2" y="1"/>
                        </a:lnTo>
                        <a:lnTo>
                          <a:pt x="2" y="1"/>
                        </a:lnTo>
                        <a:lnTo>
                          <a:pt x="0" y="1"/>
                        </a:lnTo>
                        <a:lnTo>
                          <a:pt x="0" y="1"/>
                        </a:lnTo>
                        <a:lnTo>
                          <a:pt x="2" y="1"/>
                        </a:lnTo>
                        <a:lnTo>
                          <a:pt x="2" y="1"/>
                        </a:lnTo>
                        <a:lnTo>
                          <a:pt x="2" y="0"/>
                        </a:lnTo>
                        <a:lnTo>
                          <a:pt x="4" y="0"/>
                        </a:lnTo>
                        <a:lnTo>
                          <a:pt x="4" y="0"/>
                        </a:lnTo>
                        <a:lnTo>
                          <a:pt x="4" y="0"/>
                        </a:lnTo>
                        <a:lnTo>
                          <a:pt x="6"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5" name="Freeform 1864">
                    <a:extLst>
                      <a:ext uri="{FF2B5EF4-FFF2-40B4-BE49-F238E27FC236}">
                        <a16:creationId xmlns:a16="http://schemas.microsoft.com/office/drawing/2014/main" id="{584B95CF-CF3D-4264-A6CA-47D32466FD86}"/>
                      </a:ext>
                    </a:extLst>
                  </p:cNvPr>
                  <p:cNvSpPr>
                    <a:spLocks/>
                  </p:cNvSpPr>
                  <p:nvPr/>
                </p:nvSpPr>
                <p:spPr bwMode="auto">
                  <a:xfrm>
                    <a:off x="8933" y="1385"/>
                    <a:ext cx="8" cy="1"/>
                  </a:xfrm>
                  <a:custGeom>
                    <a:avLst/>
                    <a:gdLst>
                      <a:gd name="T0" fmla="*/ 6 w 8"/>
                      <a:gd name="T1" fmla="*/ 0 h 1"/>
                      <a:gd name="T2" fmla="*/ 6 w 8"/>
                      <a:gd name="T3" fmla="*/ 1 h 1"/>
                      <a:gd name="T4" fmla="*/ 6 w 8"/>
                      <a:gd name="T5" fmla="*/ 1 h 1"/>
                      <a:gd name="T6" fmla="*/ 8 w 8"/>
                      <a:gd name="T7" fmla="*/ 1 h 1"/>
                      <a:gd name="T8" fmla="*/ 8 w 8"/>
                      <a:gd name="T9" fmla="*/ 1 h 1"/>
                      <a:gd name="T10" fmla="*/ 8 w 8"/>
                      <a:gd name="T11" fmla="*/ 1 h 1"/>
                      <a:gd name="T12" fmla="*/ 8 w 8"/>
                      <a:gd name="T13" fmla="*/ 1 h 1"/>
                      <a:gd name="T14" fmla="*/ 6 w 8"/>
                      <a:gd name="T15" fmla="*/ 1 h 1"/>
                      <a:gd name="T16" fmla="*/ 6 w 8"/>
                      <a:gd name="T17" fmla="*/ 1 h 1"/>
                      <a:gd name="T18" fmla="*/ 6 w 8"/>
                      <a:gd name="T19" fmla="*/ 1 h 1"/>
                      <a:gd name="T20" fmla="*/ 4 w 8"/>
                      <a:gd name="T21" fmla="*/ 1 h 1"/>
                      <a:gd name="T22" fmla="*/ 4 w 8"/>
                      <a:gd name="T23" fmla="*/ 1 h 1"/>
                      <a:gd name="T24" fmla="*/ 4 w 8"/>
                      <a:gd name="T25" fmla="*/ 1 h 1"/>
                      <a:gd name="T26" fmla="*/ 2 w 8"/>
                      <a:gd name="T27" fmla="*/ 1 h 1"/>
                      <a:gd name="T28" fmla="*/ 2 w 8"/>
                      <a:gd name="T29" fmla="*/ 1 h 1"/>
                      <a:gd name="T30" fmla="*/ 0 w 8"/>
                      <a:gd name="T31" fmla="*/ 1 h 1"/>
                      <a:gd name="T32" fmla="*/ 0 w 8"/>
                      <a:gd name="T33" fmla="*/ 1 h 1"/>
                      <a:gd name="T34" fmla="*/ 2 w 8"/>
                      <a:gd name="T35" fmla="*/ 1 h 1"/>
                      <a:gd name="T36" fmla="*/ 2 w 8"/>
                      <a:gd name="T37" fmla="*/ 1 h 1"/>
                      <a:gd name="T38" fmla="*/ 2 w 8"/>
                      <a:gd name="T39" fmla="*/ 0 h 1"/>
                      <a:gd name="T40" fmla="*/ 4 w 8"/>
                      <a:gd name="T41" fmla="*/ 0 h 1"/>
                      <a:gd name="T42" fmla="*/ 4 w 8"/>
                      <a:gd name="T43" fmla="*/ 0 h 1"/>
                      <a:gd name="T44" fmla="*/ 4 w 8"/>
                      <a:gd name="T45" fmla="*/ 0 h 1"/>
                      <a:gd name="T46" fmla="*/ 6 w 8"/>
                      <a:gd name="T47" fmla="*/ 0 h 1"/>
                      <a:gd name="T48" fmla="*/ 6 w 8"/>
                      <a:gd name="T4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
                        <a:moveTo>
                          <a:pt x="6" y="0"/>
                        </a:moveTo>
                        <a:lnTo>
                          <a:pt x="6" y="1"/>
                        </a:lnTo>
                        <a:lnTo>
                          <a:pt x="6" y="1"/>
                        </a:lnTo>
                        <a:lnTo>
                          <a:pt x="8" y="1"/>
                        </a:lnTo>
                        <a:lnTo>
                          <a:pt x="8" y="1"/>
                        </a:lnTo>
                        <a:lnTo>
                          <a:pt x="8" y="1"/>
                        </a:lnTo>
                        <a:lnTo>
                          <a:pt x="8" y="1"/>
                        </a:lnTo>
                        <a:lnTo>
                          <a:pt x="6" y="1"/>
                        </a:lnTo>
                        <a:lnTo>
                          <a:pt x="6" y="1"/>
                        </a:lnTo>
                        <a:lnTo>
                          <a:pt x="6" y="1"/>
                        </a:lnTo>
                        <a:lnTo>
                          <a:pt x="4" y="1"/>
                        </a:lnTo>
                        <a:lnTo>
                          <a:pt x="4" y="1"/>
                        </a:lnTo>
                        <a:lnTo>
                          <a:pt x="4" y="1"/>
                        </a:lnTo>
                        <a:lnTo>
                          <a:pt x="2" y="1"/>
                        </a:lnTo>
                        <a:lnTo>
                          <a:pt x="2" y="1"/>
                        </a:lnTo>
                        <a:lnTo>
                          <a:pt x="0" y="1"/>
                        </a:lnTo>
                        <a:lnTo>
                          <a:pt x="0" y="1"/>
                        </a:lnTo>
                        <a:lnTo>
                          <a:pt x="2" y="1"/>
                        </a:lnTo>
                        <a:lnTo>
                          <a:pt x="2" y="1"/>
                        </a:lnTo>
                        <a:lnTo>
                          <a:pt x="2" y="0"/>
                        </a:lnTo>
                        <a:lnTo>
                          <a:pt x="4" y="0"/>
                        </a:lnTo>
                        <a:lnTo>
                          <a:pt x="4" y="0"/>
                        </a:lnTo>
                        <a:lnTo>
                          <a:pt x="4" y="0"/>
                        </a:lnTo>
                        <a:lnTo>
                          <a:pt x="6"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6" name="Freeform 1865">
                    <a:extLst>
                      <a:ext uri="{FF2B5EF4-FFF2-40B4-BE49-F238E27FC236}">
                        <a16:creationId xmlns:a16="http://schemas.microsoft.com/office/drawing/2014/main" id="{3AB0B7E9-9463-4306-AB98-1B6D729FE133}"/>
                      </a:ext>
                    </a:extLst>
                  </p:cNvPr>
                  <p:cNvSpPr>
                    <a:spLocks/>
                  </p:cNvSpPr>
                  <p:nvPr/>
                </p:nvSpPr>
                <p:spPr bwMode="auto">
                  <a:xfrm>
                    <a:off x="9201" y="1559"/>
                    <a:ext cx="5" cy="2"/>
                  </a:xfrm>
                  <a:custGeom>
                    <a:avLst/>
                    <a:gdLst>
                      <a:gd name="T0" fmla="*/ 0 w 5"/>
                      <a:gd name="T1" fmla="*/ 2 h 2"/>
                      <a:gd name="T2" fmla="*/ 0 w 5"/>
                      <a:gd name="T3" fmla="*/ 2 h 2"/>
                      <a:gd name="T4" fmla="*/ 0 w 5"/>
                      <a:gd name="T5" fmla="*/ 0 h 2"/>
                      <a:gd name="T6" fmla="*/ 0 w 5"/>
                      <a:gd name="T7" fmla="*/ 0 h 2"/>
                      <a:gd name="T8" fmla="*/ 0 w 5"/>
                      <a:gd name="T9" fmla="*/ 0 h 2"/>
                      <a:gd name="T10" fmla="*/ 2 w 5"/>
                      <a:gd name="T11" fmla="*/ 0 h 2"/>
                      <a:gd name="T12" fmla="*/ 2 w 5"/>
                      <a:gd name="T13" fmla="*/ 0 h 2"/>
                      <a:gd name="T14" fmla="*/ 2 w 5"/>
                      <a:gd name="T15" fmla="*/ 0 h 2"/>
                      <a:gd name="T16" fmla="*/ 4 w 5"/>
                      <a:gd name="T17" fmla="*/ 0 h 2"/>
                      <a:gd name="T18" fmla="*/ 4 w 5"/>
                      <a:gd name="T19" fmla="*/ 0 h 2"/>
                      <a:gd name="T20" fmla="*/ 5 w 5"/>
                      <a:gd name="T21" fmla="*/ 0 h 2"/>
                      <a:gd name="T22" fmla="*/ 5 w 5"/>
                      <a:gd name="T23" fmla="*/ 2 h 2"/>
                      <a:gd name="T24" fmla="*/ 5 w 5"/>
                      <a:gd name="T25" fmla="*/ 2 h 2"/>
                      <a:gd name="T26" fmla="*/ 4 w 5"/>
                      <a:gd name="T27" fmla="*/ 2 h 2"/>
                      <a:gd name="T28" fmla="*/ 4 w 5"/>
                      <a:gd name="T29" fmla="*/ 2 h 2"/>
                      <a:gd name="T30" fmla="*/ 2 w 5"/>
                      <a:gd name="T31" fmla="*/ 2 h 2"/>
                      <a:gd name="T32" fmla="*/ 2 w 5"/>
                      <a:gd name="T33" fmla="*/ 2 h 2"/>
                      <a:gd name="T34" fmla="*/ 2 w 5"/>
                      <a:gd name="T35" fmla="*/ 2 h 2"/>
                      <a:gd name="T36" fmla="*/ 0 w 5"/>
                      <a:gd name="T37" fmla="*/ 2 h 2"/>
                      <a:gd name="T38" fmla="*/ 0 w 5"/>
                      <a:gd name="T39" fmla="*/ 2 h 2"/>
                      <a:gd name="T40" fmla="*/ 0 w 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2">
                        <a:moveTo>
                          <a:pt x="0" y="2"/>
                        </a:moveTo>
                        <a:lnTo>
                          <a:pt x="0" y="2"/>
                        </a:lnTo>
                        <a:lnTo>
                          <a:pt x="0" y="0"/>
                        </a:lnTo>
                        <a:lnTo>
                          <a:pt x="0" y="0"/>
                        </a:lnTo>
                        <a:lnTo>
                          <a:pt x="0" y="0"/>
                        </a:lnTo>
                        <a:lnTo>
                          <a:pt x="2" y="0"/>
                        </a:lnTo>
                        <a:lnTo>
                          <a:pt x="2" y="0"/>
                        </a:lnTo>
                        <a:lnTo>
                          <a:pt x="2" y="0"/>
                        </a:lnTo>
                        <a:lnTo>
                          <a:pt x="4" y="0"/>
                        </a:lnTo>
                        <a:lnTo>
                          <a:pt x="4" y="0"/>
                        </a:lnTo>
                        <a:lnTo>
                          <a:pt x="5" y="0"/>
                        </a:lnTo>
                        <a:lnTo>
                          <a:pt x="5" y="2"/>
                        </a:lnTo>
                        <a:lnTo>
                          <a:pt x="5" y="2"/>
                        </a:lnTo>
                        <a:lnTo>
                          <a:pt x="4" y="2"/>
                        </a:lnTo>
                        <a:lnTo>
                          <a:pt x="4" y="2"/>
                        </a:lnTo>
                        <a:lnTo>
                          <a:pt x="2" y="2"/>
                        </a:lnTo>
                        <a:lnTo>
                          <a:pt x="2" y="2"/>
                        </a:lnTo>
                        <a:lnTo>
                          <a:pt x="2" y="2"/>
                        </a:lnTo>
                        <a:lnTo>
                          <a:pt x="0" y="2"/>
                        </a:lnTo>
                        <a:lnTo>
                          <a:pt x="0"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7" name="Freeform 1866">
                    <a:extLst>
                      <a:ext uri="{FF2B5EF4-FFF2-40B4-BE49-F238E27FC236}">
                        <a16:creationId xmlns:a16="http://schemas.microsoft.com/office/drawing/2014/main" id="{2CEF11AA-AC29-4096-A6B8-D7D8CE6E2E6F}"/>
                      </a:ext>
                    </a:extLst>
                  </p:cNvPr>
                  <p:cNvSpPr>
                    <a:spLocks/>
                  </p:cNvSpPr>
                  <p:nvPr/>
                </p:nvSpPr>
                <p:spPr bwMode="auto">
                  <a:xfrm>
                    <a:off x="9201" y="1559"/>
                    <a:ext cx="5" cy="2"/>
                  </a:xfrm>
                  <a:custGeom>
                    <a:avLst/>
                    <a:gdLst>
                      <a:gd name="T0" fmla="*/ 0 w 5"/>
                      <a:gd name="T1" fmla="*/ 2 h 2"/>
                      <a:gd name="T2" fmla="*/ 0 w 5"/>
                      <a:gd name="T3" fmla="*/ 2 h 2"/>
                      <a:gd name="T4" fmla="*/ 0 w 5"/>
                      <a:gd name="T5" fmla="*/ 0 h 2"/>
                      <a:gd name="T6" fmla="*/ 0 w 5"/>
                      <a:gd name="T7" fmla="*/ 0 h 2"/>
                      <a:gd name="T8" fmla="*/ 0 w 5"/>
                      <a:gd name="T9" fmla="*/ 0 h 2"/>
                      <a:gd name="T10" fmla="*/ 2 w 5"/>
                      <a:gd name="T11" fmla="*/ 0 h 2"/>
                      <a:gd name="T12" fmla="*/ 2 w 5"/>
                      <a:gd name="T13" fmla="*/ 0 h 2"/>
                      <a:gd name="T14" fmla="*/ 2 w 5"/>
                      <a:gd name="T15" fmla="*/ 0 h 2"/>
                      <a:gd name="T16" fmla="*/ 4 w 5"/>
                      <a:gd name="T17" fmla="*/ 0 h 2"/>
                      <a:gd name="T18" fmla="*/ 4 w 5"/>
                      <a:gd name="T19" fmla="*/ 0 h 2"/>
                      <a:gd name="T20" fmla="*/ 5 w 5"/>
                      <a:gd name="T21" fmla="*/ 0 h 2"/>
                      <a:gd name="T22" fmla="*/ 5 w 5"/>
                      <a:gd name="T23" fmla="*/ 2 h 2"/>
                      <a:gd name="T24" fmla="*/ 5 w 5"/>
                      <a:gd name="T25" fmla="*/ 2 h 2"/>
                      <a:gd name="T26" fmla="*/ 4 w 5"/>
                      <a:gd name="T27" fmla="*/ 2 h 2"/>
                      <a:gd name="T28" fmla="*/ 4 w 5"/>
                      <a:gd name="T29" fmla="*/ 2 h 2"/>
                      <a:gd name="T30" fmla="*/ 2 w 5"/>
                      <a:gd name="T31" fmla="*/ 2 h 2"/>
                      <a:gd name="T32" fmla="*/ 2 w 5"/>
                      <a:gd name="T33" fmla="*/ 2 h 2"/>
                      <a:gd name="T34" fmla="*/ 2 w 5"/>
                      <a:gd name="T35" fmla="*/ 2 h 2"/>
                      <a:gd name="T36" fmla="*/ 0 w 5"/>
                      <a:gd name="T37" fmla="*/ 2 h 2"/>
                      <a:gd name="T38" fmla="*/ 0 w 5"/>
                      <a:gd name="T39" fmla="*/ 2 h 2"/>
                      <a:gd name="T40" fmla="*/ 0 w 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2">
                        <a:moveTo>
                          <a:pt x="0" y="2"/>
                        </a:moveTo>
                        <a:lnTo>
                          <a:pt x="0" y="2"/>
                        </a:lnTo>
                        <a:lnTo>
                          <a:pt x="0" y="0"/>
                        </a:lnTo>
                        <a:lnTo>
                          <a:pt x="0" y="0"/>
                        </a:lnTo>
                        <a:lnTo>
                          <a:pt x="0" y="0"/>
                        </a:lnTo>
                        <a:lnTo>
                          <a:pt x="2" y="0"/>
                        </a:lnTo>
                        <a:lnTo>
                          <a:pt x="2" y="0"/>
                        </a:lnTo>
                        <a:lnTo>
                          <a:pt x="2" y="0"/>
                        </a:lnTo>
                        <a:lnTo>
                          <a:pt x="4" y="0"/>
                        </a:lnTo>
                        <a:lnTo>
                          <a:pt x="4" y="0"/>
                        </a:lnTo>
                        <a:lnTo>
                          <a:pt x="5" y="0"/>
                        </a:lnTo>
                        <a:lnTo>
                          <a:pt x="5" y="2"/>
                        </a:lnTo>
                        <a:lnTo>
                          <a:pt x="5" y="2"/>
                        </a:lnTo>
                        <a:lnTo>
                          <a:pt x="4" y="2"/>
                        </a:lnTo>
                        <a:lnTo>
                          <a:pt x="4" y="2"/>
                        </a:lnTo>
                        <a:lnTo>
                          <a:pt x="2" y="2"/>
                        </a:lnTo>
                        <a:lnTo>
                          <a:pt x="2" y="2"/>
                        </a:lnTo>
                        <a:lnTo>
                          <a:pt x="2" y="2"/>
                        </a:lnTo>
                        <a:lnTo>
                          <a:pt x="0" y="2"/>
                        </a:lnTo>
                        <a:lnTo>
                          <a:pt x="0"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8" name="Freeform 1867">
                    <a:extLst>
                      <a:ext uri="{FF2B5EF4-FFF2-40B4-BE49-F238E27FC236}">
                        <a16:creationId xmlns:a16="http://schemas.microsoft.com/office/drawing/2014/main" id="{EF1143A7-664C-4691-9233-8E66195FF00F}"/>
                      </a:ext>
                    </a:extLst>
                  </p:cNvPr>
                  <p:cNvSpPr>
                    <a:spLocks/>
                  </p:cNvSpPr>
                  <p:nvPr/>
                </p:nvSpPr>
                <p:spPr bwMode="auto">
                  <a:xfrm>
                    <a:off x="8770" y="1517"/>
                    <a:ext cx="6" cy="2"/>
                  </a:xfrm>
                  <a:custGeom>
                    <a:avLst/>
                    <a:gdLst>
                      <a:gd name="T0" fmla="*/ 6 w 6"/>
                      <a:gd name="T1" fmla="*/ 2 h 2"/>
                      <a:gd name="T2" fmla="*/ 4 w 6"/>
                      <a:gd name="T3" fmla="*/ 2 h 2"/>
                      <a:gd name="T4" fmla="*/ 4 w 6"/>
                      <a:gd name="T5" fmla="*/ 2 h 2"/>
                      <a:gd name="T6" fmla="*/ 2 w 6"/>
                      <a:gd name="T7" fmla="*/ 2 h 2"/>
                      <a:gd name="T8" fmla="*/ 2 w 6"/>
                      <a:gd name="T9" fmla="*/ 2 h 2"/>
                      <a:gd name="T10" fmla="*/ 2 w 6"/>
                      <a:gd name="T11" fmla="*/ 2 h 2"/>
                      <a:gd name="T12" fmla="*/ 2 w 6"/>
                      <a:gd name="T13" fmla="*/ 2 h 2"/>
                      <a:gd name="T14" fmla="*/ 0 w 6"/>
                      <a:gd name="T15" fmla="*/ 2 h 2"/>
                      <a:gd name="T16" fmla="*/ 0 w 6"/>
                      <a:gd name="T17" fmla="*/ 0 h 2"/>
                      <a:gd name="T18" fmla="*/ 2 w 6"/>
                      <a:gd name="T19" fmla="*/ 0 h 2"/>
                      <a:gd name="T20" fmla="*/ 2 w 6"/>
                      <a:gd name="T21" fmla="*/ 0 h 2"/>
                      <a:gd name="T22" fmla="*/ 2 w 6"/>
                      <a:gd name="T23" fmla="*/ 0 h 2"/>
                      <a:gd name="T24" fmla="*/ 2 w 6"/>
                      <a:gd name="T25" fmla="*/ 0 h 2"/>
                      <a:gd name="T26" fmla="*/ 4 w 6"/>
                      <a:gd name="T27" fmla="*/ 0 h 2"/>
                      <a:gd name="T28" fmla="*/ 4 w 6"/>
                      <a:gd name="T29" fmla="*/ 0 h 2"/>
                      <a:gd name="T30" fmla="*/ 6 w 6"/>
                      <a:gd name="T31" fmla="*/ 0 h 2"/>
                      <a:gd name="T32" fmla="*/ 6 w 6"/>
                      <a:gd name="T33" fmla="*/ 0 h 2"/>
                      <a:gd name="T34" fmla="*/ 6 w 6"/>
                      <a:gd name="T35" fmla="*/ 2 h 2"/>
                      <a:gd name="T36" fmla="*/ 6 w 6"/>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6" y="2"/>
                        </a:moveTo>
                        <a:lnTo>
                          <a:pt x="4" y="2"/>
                        </a:lnTo>
                        <a:lnTo>
                          <a:pt x="4" y="2"/>
                        </a:lnTo>
                        <a:lnTo>
                          <a:pt x="2" y="2"/>
                        </a:lnTo>
                        <a:lnTo>
                          <a:pt x="2" y="2"/>
                        </a:lnTo>
                        <a:lnTo>
                          <a:pt x="2" y="2"/>
                        </a:lnTo>
                        <a:lnTo>
                          <a:pt x="2" y="2"/>
                        </a:lnTo>
                        <a:lnTo>
                          <a:pt x="0" y="2"/>
                        </a:lnTo>
                        <a:lnTo>
                          <a:pt x="0" y="0"/>
                        </a:lnTo>
                        <a:lnTo>
                          <a:pt x="2" y="0"/>
                        </a:lnTo>
                        <a:lnTo>
                          <a:pt x="2" y="0"/>
                        </a:lnTo>
                        <a:lnTo>
                          <a:pt x="2" y="0"/>
                        </a:lnTo>
                        <a:lnTo>
                          <a:pt x="2" y="0"/>
                        </a:lnTo>
                        <a:lnTo>
                          <a:pt x="4" y="0"/>
                        </a:lnTo>
                        <a:lnTo>
                          <a:pt x="4" y="0"/>
                        </a:lnTo>
                        <a:lnTo>
                          <a:pt x="6" y="0"/>
                        </a:lnTo>
                        <a:lnTo>
                          <a:pt x="6" y="0"/>
                        </a:lnTo>
                        <a:lnTo>
                          <a:pt x="6" y="2"/>
                        </a:lnTo>
                        <a:lnTo>
                          <a:pt x="6"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09" name="Freeform 1868">
                    <a:extLst>
                      <a:ext uri="{FF2B5EF4-FFF2-40B4-BE49-F238E27FC236}">
                        <a16:creationId xmlns:a16="http://schemas.microsoft.com/office/drawing/2014/main" id="{DE10E7F0-E8A9-4798-AB63-D59926F4F93E}"/>
                      </a:ext>
                    </a:extLst>
                  </p:cNvPr>
                  <p:cNvSpPr>
                    <a:spLocks/>
                  </p:cNvSpPr>
                  <p:nvPr/>
                </p:nvSpPr>
                <p:spPr bwMode="auto">
                  <a:xfrm>
                    <a:off x="8770" y="1517"/>
                    <a:ext cx="6" cy="2"/>
                  </a:xfrm>
                  <a:custGeom>
                    <a:avLst/>
                    <a:gdLst>
                      <a:gd name="T0" fmla="*/ 6 w 6"/>
                      <a:gd name="T1" fmla="*/ 2 h 2"/>
                      <a:gd name="T2" fmla="*/ 4 w 6"/>
                      <a:gd name="T3" fmla="*/ 2 h 2"/>
                      <a:gd name="T4" fmla="*/ 4 w 6"/>
                      <a:gd name="T5" fmla="*/ 2 h 2"/>
                      <a:gd name="T6" fmla="*/ 2 w 6"/>
                      <a:gd name="T7" fmla="*/ 2 h 2"/>
                      <a:gd name="T8" fmla="*/ 2 w 6"/>
                      <a:gd name="T9" fmla="*/ 2 h 2"/>
                      <a:gd name="T10" fmla="*/ 2 w 6"/>
                      <a:gd name="T11" fmla="*/ 2 h 2"/>
                      <a:gd name="T12" fmla="*/ 2 w 6"/>
                      <a:gd name="T13" fmla="*/ 2 h 2"/>
                      <a:gd name="T14" fmla="*/ 0 w 6"/>
                      <a:gd name="T15" fmla="*/ 2 h 2"/>
                      <a:gd name="T16" fmla="*/ 0 w 6"/>
                      <a:gd name="T17" fmla="*/ 0 h 2"/>
                      <a:gd name="T18" fmla="*/ 2 w 6"/>
                      <a:gd name="T19" fmla="*/ 0 h 2"/>
                      <a:gd name="T20" fmla="*/ 2 w 6"/>
                      <a:gd name="T21" fmla="*/ 0 h 2"/>
                      <a:gd name="T22" fmla="*/ 2 w 6"/>
                      <a:gd name="T23" fmla="*/ 0 h 2"/>
                      <a:gd name="T24" fmla="*/ 2 w 6"/>
                      <a:gd name="T25" fmla="*/ 0 h 2"/>
                      <a:gd name="T26" fmla="*/ 4 w 6"/>
                      <a:gd name="T27" fmla="*/ 0 h 2"/>
                      <a:gd name="T28" fmla="*/ 4 w 6"/>
                      <a:gd name="T29" fmla="*/ 0 h 2"/>
                      <a:gd name="T30" fmla="*/ 6 w 6"/>
                      <a:gd name="T31" fmla="*/ 0 h 2"/>
                      <a:gd name="T32" fmla="*/ 6 w 6"/>
                      <a:gd name="T33" fmla="*/ 0 h 2"/>
                      <a:gd name="T34" fmla="*/ 6 w 6"/>
                      <a:gd name="T35" fmla="*/ 2 h 2"/>
                      <a:gd name="T36" fmla="*/ 6 w 6"/>
                      <a:gd name="T3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6" y="2"/>
                        </a:moveTo>
                        <a:lnTo>
                          <a:pt x="4" y="2"/>
                        </a:lnTo>
                        <a:lnTo>
                          <a:pt x="4" y="2"/>
                        </a:lnTo>
                        <a:lnTo>
                          <a:pt x="2" y="2"/>
                        </a:lnTo>
                        <a:lnTo>
                          <a:pt x="2" y="2"/>
                        </a:lnTo>
                        <a:lnTo>
                          <a:pt x="2" y="2"/>
                        </a:lnTo>
                        <a:lnTo>
                          <a:pt x="2" y="2"/>
                        </a:lnTo>
                        <a:lnTo>
                          <a:pt x="0" y="2"/>
                        </a:lnTo>
                        <a:lnTo>
                          <a:pt x="0" y="0"/>
                        </a:lnTo>
                        <a:lnTo>
                          <a:pt x="2" y="0"/>
                        </a:lnTo>
                        <a:lnTo>
                          <a:pt x="2" y="0"/>
                        </a:lnTo>
                        <a:lnTo>
                          <a:pt x="2" y="0"/>
                        </a:lnTo>
                        <a:lnTo>
                          <a:pt x="2" y="0"/>
                        </a:lnTo>
                        <a:lnTo>
                          <a:pt x="4" y="0"/>
                        </a:lnTo>
                        <a:lnTo>
                          <a:pt x="4" y="0"/>
                        </a:lnTo>
                        <a:lnTo>
                          <a:pt x="6" y="0"/>
                        </a:lnTo>
                        <a:lnTo>
                          <a:pt x="6" y="0"/>
                        </a:lnTo>
                        <a:lnTo>
                          <a:pt x="6" y="2"/>
                        </a:lnTo>
                        <a:lnTo>
                          <a:pt x="6"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0" name="Freeform 1869">
                    <a:extLst>
                      <a:ext uri="{FF2B5EF4-FFF2-40B4-BE49-F238E27FC236}">
                        <a16:creationId xmlns:a16="http://schemas.microsoft.com/office/drawing/2014/main" id="{7EEA7F04-F26E-4DED-AA20-773D40168A44}"/>
                      </a:ext>
                    </a:extLst>
                  </p:cNvPr>
                  <p:cNvSpPr>
                    <a:spLocks/>
                  </p:cNvSpPr>
                  <p:nvPr/>
                </p:nvSpPr>
                <p:spPr bwMode="auto">
                  <a:xfrm>
                    <a:off x="8709" y="1509"/>
                    <a:ext cx="6" cy="2"/>
                  </a:xfrm>
                  <a:custGeom>
                    <a:avLst/>
                    <a:gdLst>
                      <a:gd name="T0" fmla="*/ 2 w 6"/>
                      <a:gd name="T1" fmla="*/ 2 h 2"/>
                      <a:gd name="T2" fmla="*/ 0 w 6"/>
                      <a:gd name="T3" fmla="*/ 2 h 2"/>
                      <a:gd name="T4" fmla="*/ 0 w 6"/>
                      <a:gd name="T5" fmla="*/ 2 h 2"/>
                      <a:gd name="T6" fmla="*/ 0 w 6"/>
                      <a:gd name="T7" fmla="*/ 2 h 2"/>
                      <a:gd name="T8" fmla="*/ 2 w 6"/>
                      <a:gd name="T9" fmla="*/ 2 h 2"/>
                      <a:gd name="T10" fmla="*/ 2 w 6"/>
                      <a:gd name="T11" fmla="*/ 2 h 2"/>
                      <a:gd name="T12" fmla="*/ 2 w 6"/>
                      <a:gd name="T13" fmla="*/ 0 h 2"/>
                      <a:gd name="T14" fmla="*/ 2 w 6"/>
                      <a:gd name="T15" fmla="*/ 0 h 2"/>
                      <a:gd name="T16" fmla="*/ 4 w 6"/>
                      <a:gd name="T17" fmla="*/ 0 h 2"/>
                      <a:gd name="T18" fmla="*/ 4 w 6"/>
                      <a:gd name="T19" fmla="*/ 0 h 2"/>
                      <a:gd name="T20" fmla="*/ 4 w 6"/>
                      <a:gd name="T21" fmla="*/ 0 h 2"/>
                      <a:gd name="T22" fmla="*/ 6 w 6"/>
                      <a:gd name="T23" fmla="*/ 0 h 2"/>
                      <a:gd name="T24" fmla="*/ 6 w 6"/>
                      <a:gd name="T25" fmla="*/ 0 h 2"/>
                      <a:gd name="T26" fmla="*/ 6 w 6"/>
                      <a:gd name="T27" fmla="*/ 2 h 2"/>
                      <a:gd name="T28" fmla="*/ 6 w 6"/>
                      <a:gd name="T29" fmla="*/ 2 h 2"/>
                      <a:gd name="T30" fmla="*/ 4 w 6"/>
                      <a:gd name="T31" fmla="*/ 2 h 2"/>
                      <a:gd name="T32" fmla="*/ 4 w 6"/>
                      <a:gd name="T33" fmla="*/ 2 h 2"/>
                      <a:gd name="T34" fmla="*/ 4 w 6"/>
                      <a:gd name="T35" fmla="*/ 2 h 2"/>
                      <a:gd name="T36" fmla="*/ 4 w 6"/>
                      <a:gd name="T37" fmla="*/ 2 h 2"/>
                      <a:gd name="T38" fmla="*/ 4 w 6"/>
                      <a:gd name="T39" fmla="*/ 2 h 2"/>
                      <a:gd name="T40" fmla="*/ 2 w 6"/>
                      <a:gd name="T41" fmla="*/ 2 h 2"/>
                      <a:gd name="T42" fmla="*/ 2 w 6"/>
                      <a:gd name="T43" fmla="*/ 2 h 2"/>
                      <a:gd name="T44" fmla="*/ 2 w 6"/>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
                        <a:moveTo>
                          <a:pt x="2" y="2"/>
                        </a:moveTo>
                        <a:lnTo>
                          <a:pt x="0" y="2"/>
                        </a:lnTo>
                        <a:lnTo>
                          <a:pt x="0" y="2"/>
                        </a:lnTo>
                        <a:lnTo>
                          <a:pt x="0" y="2"/>
                        </a:lnTo>
                        <a:lnTo>
                          <a:pt x="2" y="2"/>
                        </a:lnTo>
                        <a:lnTo>
                          <a:pt x="2" y="2"/>
                        </a:lnTo>
                        <a:lnTo>
                          <a:pt x="2" y="0"/>
                        </a:lnTo>
                        <a:lnTo>
                          <a:pt x="2" y="0"/>
                        </a:lnTo>
                        <a:lnTo>
                          <a:pt x="4" y="0"/>
                        </a:lnTo>
                        <a:lnTo>
                          <a:pt x="4" y="0"/>
                        </a:lnTo>
                        <a:lnTo>
                          <a:pt x="4" y="0"/>
                        </a:lnTo>
                        <a:lnTo>
                          <a:pt x="6" y="0"/>
                        </a:lnTo>
                        <a:lnTo>
                          <a:pt x="6" y="0"/>
                        </a:lnTo>
                        <a:lnTo>
                          <a:pt x="6" y="2"/>
                        </a:lnTo>
                        <a:lnTo>
                          <a:pt x="6" y="2"/>
                        </a:lnTo>
                        <a:lnTo>
                          <a:pt x="4" y="2"/>
                        </a:lnTo>
                        <a:lnTo>
                          <a:pt x="4" y="2"/>
                        </a:lnTo>
                        <a:lnTo>
                          <a:pt x="4" y="2"/>
                        </a:lnTo>
                        <a:lnTo>
                          <a:pt x="4" y="2"/>
                        </a:lnTo>
                        <a:lnTo>
                          <a:pt x="4" y="2"/>
                        </a:lnTo>
                        <a:lnTo>
                          <a:pt x="2" y="2"/>
                        </a:lnTo>
                        <a:lnTo>
                          <a:pt x="2" y="2"/>
                        </a:lnTo>
                        <a:lnTo>
                          <a:pt x="2"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1" name="Freeform 1870">
                    <a:extLst>
                      <a:ext uri="{FF2B5EF4-FFF2-40B4-BE49-F238E27FC236}">
                        <a16:creationId xmlns:a16="http://schemas.microsoft.com/office/drawing/2014/main" id="{414128C3-4AB6-4EAF-A8D0-64E09545BDF7}"/>
                      </a:ext>
                    </a:extLst>
                  </p:cNvPr>
                  <p:cNvSpPr>
                    <a:spLocks/>
                  </p:cNvSpPr>
                  <p:nvPr/>
                </p:nvSpPr>
                <p:spPr bwMode="auto">
                  <a:xfrm>
                    <a:off x="8709" y="1509"/>
                    <a:ext cx="6" cy="2"/>
                  </a:xfrm>
                  <a:custGeom>
                    <a:avLst/>
                    <a:gdLst>
                      <a:gd name="T0" fmla="*/ 2 w 6"/>
                      <a:gd name="T1" fmla="*/ 2 h 2"/>
                      <a:gd name="T2" fmla="*/ 0 w 6"/>
                      <a:gd name="T3" fmla="*/ 2 h 2"/>
                      <a:gd name="T4" fmla="*/ 0 w 6"/>
                      <a:gd name="T5" fmla="*/ 2 h 2"/>
                      <a:gd name="T6" fmla="*/ 0 w 6"/>
                      <a:gd name="T7" fmla="*/ 2 h 2"/>
                      <a:gd name="T8" fmla="*/ 2 w 6"/>
                      <a:gd name="T9" fmla="*/ 2 h 2"/>
                      <a:gd name="T10" fmla="*/ 2 w 6"/>
                      <a:gd name="T11" fmla="*/ 2 h 2"/>
                      <a:gd name="T12" fmla="*/ 2 w 6"/>
                      <a:gd name="T13" fmla="*/ 0 h 2"/>
                      <a:gd name="T14" fmla="*/ 2 w 6"/>
                      <a:gd name="T15" fmla="*/ 0 h 2"/>
                      <a:gd name="T16" fmla="*/ 4 w 6"/>
                      <a:gd name="T17" fmla="*/ 0 h 2"/>
                      <a:gd name="T18" fmla="*/ 4 w 6"/>
                      <a:gd name="T19" fmla="*/ 0 h 2"/>
                      <a:gd name="T20" fmla="*/ 4 w 6"/>
                      <a:gd name="T21" fmla="*/ 0 h 2"/>
                      <a:gd name="T22" fmla="*/ 6 w 6"/>
                      <a:gd name="T23" fmla="*/ 0 h 2"/>
                      <a:gd name="T24" fmla="*/ 6 w 6"/>
                      <a:gd name="T25" fmla="*/ 0 h 2"/>
                      <a:gd name="T26" fmla="*/ 6 w 6"/>
                      <a:gd name="T27" fmla="*/ 2 h 2"/>
                      <a:gd name="T28" fmla="*/ 6 w 6"/>
                      <a:gd name="T29" fmla="*/ 2 h 2"/>
                      <a:gd name="T30" fmla="*/ 4 w 6"/>
                      <a:gd name="T31" fmla="*/ 2 h 2"/>
                      <a:gd name="T32" fmla="*/ 4 w 6"/>
                      <a:gd name="T33" fmla="*/ 2 h 2"/>
                      <a:gd name="T34" fmla="*/ 4 w 6"/>
                      <a:gd name="T35" fmla="*/ 2 h 2"/>
                      <a:gd name="T36" fmla="*/ 4 w 6"/>
                      <a:gd name="T37" fmla="*/ 2 h 2"/>
                      <a:gd name="T38" fmla="*/ 4 w 6"/>
                      <a:gd name="T39" fmla="*/ 2 h 2"/>
                      <a:gd name="T40" fmla="*/ 2 w 6"/>
                      <a:gd name="T41" fmla="*/ 2 h 2"/>
                      <a:gd name="T42" fmla="*/ 2 w 6"/>
                      <a:gd name="T43" fmla="*/ 2 h 2"/>
                      <a:gd name="T44" fmla="*/ 2 w 6"/>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
                        <a:moveTo>
                          <a:pt x="2" y="2"/>
                        </a:moveTo>
                        <a:lnTo>
                          <a:pt x="0" y="2"/>
                        </a:lnTo>
                        <a:lnTo>
                          <a:pt x="0" y="2"/>
                        </a:lnTo>
                        <a:lnTo>
                          <a:pt x="0" y="2"/>
                        </a:lnTo>
                        <a:lnTo>
                          <a:pt x="2" y="2"/>
                        </a:lnTo>
                        <a:lnTo>
                          <a:pt x="2" y="2"/>
                        </a:lnTo>
                        <a:lnTo>
                          <a:pt x="2" y="0"/>
                        </a:lnTo>
                        <a:lnTo>
                          <a:pt x="2" y="0"/>
                        </a:lnTo>
                        <a:lnTo>
                          <a:pt x="4" y="0"/>
                        </a:lnTo>
                        <a:lnTo>
                          <a:pt x="4" y="0"/>
                        </a:lnTo>
                        <a:lnTo>
                          <a:pt x="4" y="0"/>
                        </a:lnTo>
                        <a:lnTo>
                          <a:pt x="6" y="0"/>
                        </a:lnTo>
                        <a:lnTo>
                          <a:pt x="6" y="0"/>
                        </a:lnTo>
                        <a:lnTo>
                          <a:pt x="6" y="2"/>
                        </a:lnTo>
                        <a:lnTo>
                          <a:pt x="6" y="2"/>
                        </a:lnTo>
                        <a:lnTo>
                          <a:pt x="4" y="2"/>
                        </a:lnTo>
                        <a:lnTo>
                          <a:pt x="4" y="2"/>
                        </a:lnTo>
                        <a:lnTo>
                          <a:pt x="4" y="2"/>
                        </a:lnTo>
                        <a:lnTo>
                          <a:pt x="4" y="2"/>
                        </a:lnTo>
                        <a:lnTo>
                          <a:pt x="4" y="2"/>
                        </a:lnTo>
                        <a:lnTo>
                          <a:pt x="2" y="2"/>
                        </a:lnTo>
                        <a:lnTo>
                          <a:pt x="2" y="2"/>
                        </a:lnTo>
                        <a:lnTo>
                          <a:pt x="2"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2" name="Freeform 1871">
                    <a:extLst>
                      <a:ext uri="{FF2B5EF4-FFF2-40B4-BE49-F238E27FC236}">
                        <a16:creationId xmlns:a16="http://schemas.microsoft.com/office/drawing/2014/main" id="{61227D18-B6A1-4CE3-9F78-5BCD25383B5D}"/>
                      </a:ext>
                    </a:extLst>
                  </p:cNvPr>
                  <p:cNvSpPr>
                    <a:spLocks/>
                  </p:cNvSpPr>
                  <p:nvPr/>
                </p:nvSpPr>
                <p:spPr bwMode="auto">
                  <a:xfrm>
                    <a:off x="9685" y="1869"/>
                    <a:ext cx="4" cy="2"/>
                  </a:xfrm>
                  <a:custGeom>
                    <a:avLst/>
                    <a:gdLst>
                      <a:gd name="T0" fmla="*/ 4 w 4"/>
                      <a:gd name="T1" fmla="*/ 0 h 2"/>
                      <a:gd name="T2" fmla="*/ 4 w 4"/>
                      <a:gd name="T3" fmla="*/ 2 h 2"/>
                      <a:gd name="T4" fmla="*/ 2 w 4"/>
                      <a:gd name="T5" fmla="*/ 2 h 2"/>
                      <a:gd name="T6" fmla="*/ 2 w 4"/>
                      <a:gd name="T7" fmla="*/ 2 h 2"/>
                      <a:gd name="T8" fmla="*/ 2 w 4"/>
                      <a:gd name="T9" fmla="*/ 2 h 2"/>
                      <a:gd name="T10" fmla="*/ 2 w 4"/>
                      <a:gd name="T11" fmla="*/ 2 h 2"/>
                      <a:gd name="T12" fmla="*/ 2 w 4"/>
                      <a:gd name="T13" fmla="*/ 2 h 2"/>
                      <a:gd name="T14" fmla="*/ 0 w 4"/>
                      <a:gd name="T15" fmla="*/ 2 h 2"/>
                      <a:gd name="T16" fmla="*/ 0 w 4"/>
                      <a:gd name="T17" fmla="*/ 2 h 2"/>
                      <a:gd name="T18" fmla="*/ 0 w 4"/>
                      <a:gd name="T19" fmla="*/ 2 h 2"/>
                      <a:gd name="T20" fmla="*/ 0 w 4"/>
                      <a:gd name="T21" fmla="*/ 2 h 2"/>
                      <a:gd name="T22" fmla="*/ 0 w 4"/>
                      <a:gd name="T23" fmla="*/ 2 h 2"/>
                      <a:gd name="T24" fmla="*/ 0 w 4"/>
                      <a:gd name="T25" fmla="*/ 0 h 2"/>
                      <a:gd name="T26" fmla="*/ 0 w 4"/>
                      <a:gd name="T27" fmla="*/ 0 h 2"/>
                      <a:gd name="T28" fmla="*/ 0 w 4"/>
                      <a:gd name="T29" fmla="*/ 0 h 2"/>
                      <a:gd name="T30" fmla="*/ 0 w 4"/>
                      <a:gd name="T31" fmla="*/ 0 h 2"/>
                      <a:gd name="T32" fmla="*/ 0 w 4"/>
                      <a:gd name="T33" fmla="*/ 0 h 2"/>
                      <a:gd name="T34" fmla="*/ 2 w 4"/>
                      <a:gd name="T35" fmla="*/ 0 h 2"/>
                      <a:gd name="T36" fmla="*/ 2 w 4"/>
                      <a:gd name="T37" fmla="*/ 0 h 2"/>
                      <a:gd name="T38" fmla="*/ 2 w 4"/>
                      <a:gd name="T39" fmla="*/ 0 h 2"/>
                      <a:gd name="T40" fmla="*/ 2 w 4"/>
                      <a:gd name="T41" fmla="*/ 0 h 2"/>
                      <a:gd name="T42" fmla="*/ 4 w 4"/>
                      <a:gd name="T43" fmla="*/ 0 h 2"/>
                      <a:gd name="T44" fmla="*/ 4 w 4"/>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2">
                        <a:moveTo>
                          <a:pt x="4" y="0"/>
                        </a:moveTo>
                        <a:lnTo>
                          <a:pt x="4" y="2"/>
                        </a:lnTo>
                        <a:lnTo>
                          <a:pt x="2" y="2"/>
                        </a:lnTo>
                        <a:lnTo>
                          <a:pt x="2" y="2"/>
                        </a:lnTo>
                        <a:lnTo>
                          <a:pt x="2" y="2"/>
                        </a:lnTo>
                        <a:lnTo>
                          <a:pt x="2" y="2"/>
                        </a:lnTo>
                        <a:lnTo>
                          <a:pt x="2" y="2"/>
                        </a:lnTo>
                        <a:lnTo>
                          <a:pt x="0" y="2"/>
                        </a:lnTo>
                        <a:lnTo>
                          <a:pt x="0" y="2"/>
                        </a:lnTo>
                        <a:lnTo>
                          <a:pt x="0" y="2"/>
                        </a:lnTo>
                        <a:lnTo>
                          <a:pt x="0" y="2"/>
                        </a:lnTo>
                        <a:lnTo>
                          <a:pt x="0" y="2"/>
                        </a:lnTo>
                        <a:lnTo>
                          <a:pt x="0" y="0"/>
                        </a:lnTo>
                        <a:lnTo>
                          <a:pt x="0" y="0"/>
                        </a:lnTo>
                        <a:lnTo>
                          <a:pt x="0" y="0"/>
                        </a:lnTo>
                        <a:lnTo>
                          <a:pt x="0" y="0"/>
                        </a:lnTo>
                        <a:lnTo>
                          <a:pt x="0" y="0"/>
                        </a:lnTo>
                        <a:lnTo>
                          <a:pt x="2" y="0"/>
                        </a:lnTo>
                        <a:lnTo>
                          <a:pt x="2" y="0"/>
                        </a:lnTo>
                        <a:lnTo>
                          <a:pt x="2" y="0"/>
                        </a:lnTo>
                        <a:lnTo>
                          <a:pt x="2"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3" name="Freeform 1872">
                    <a:extLst>
                      <a:ext uri="{FF2B5EF4-FFF2-40B4-BE49-F238E27FC236}">
                        <a16:creationId xmlns:a16="http://schemas.microsoft.com/office/drawing/2014/main" id="{BC9FDA2C-17A5-42E2-9391-76A40760D942}"/>
                      </a:ext>
                    </a:extLst>
                  </p:cNvPr>
                  <p:cNvSpPr>
                    <a:spLocks/>
                  </p:cNvSpPr>
                  <p:nvPr/>
                </p:nvSpPr>
                <p:spPr bwMode="auto">
                  <a:xfrm>
                    <a:off x="9685" y="1869"/>
                    <a:ext cx="4" cy="2"/>
                  </a:xfrm>
                  <a:custGeom>
                    <a:avLst/>
                    <a:gdLst>
                      <a:gd name="T0" fmla="*/ 4 w 4"/>
                      <a:gd name="T1" fmla="*/ 0 h 2"/>
                      <a:gd name="T2" fmla="*/ 4 w 4"/>
                      <a:gd name="T3" fmla="*/ 2 h 2"/>
                      <a:gd name="T4" fmla="*/ 2 w 4"/>
                      <a:gd name="T5" fmla="*/ 2 h 2"/>
                      <a:gd name="T6" fmla="*/ 2 w 4"/>
                      <a:gd name="T7" fmla="*/ 2 h 2"/>
                      <a:gd name="T8" fmla="*/ 2 w 4"/>
                      <a:gd name="T9" fmla="*/ 2 h 2"/>
                      <a:gd name="T10" fmla="*/ 2 w 4"/>
                      <a:gd name="T11" fmla="*/ 2 h 2"/>
                      <a:gd name="T12" fmla="*/ 2 w 4"/>
                      <a:gd name="T13" fmla="*/ 2 h 2"/>
                      <a:gd name="T14" fmla="*/ 0 w 4"/>
                      <a:gd name="T15" fmla="*/ 2 h 2"/>
                      <a:gd name="T16" fmla="*/ 0 w 4"/>
                      <a:gd name="T17" fmla="*/ 2 h 2"/>
                      <a:gd name="T18" fmla="*/ 0 w 4"/>
                      <a:gd name="T19" fmla="*/ 2 h 2"/>
                      <a:gd name="T20" fmla="*/ 0 w 4"/>
                      <a:gd name="T21" fmla="*/ 2 h 2"/>
                      <a:gd name="T22" fmla="*/ 0 w 4"/>
                      <a:gd name="T23" fmla="*/ 2 h 2"/>
                      <a:gd name="T24" fmla="*/ 0 w 4"/>
                      <a:gd name="T25" fmla="*/ 0 h 2"/>
                      <a:gd name="T26" fmla="*/ 0 w 4"/>
                      <a:gd name="T27" fmla="*/ 0 h 2"/>
                      <a:gd name="T28" fmla="*/ 0 w 4"/>
                      <a:gd name="T29" fmla="*/ 0 h 2"/>
                      <a:gd name="T30" fmla="*/ 0 w 4"/>
                      <a:gd name="T31" fmla="*/ 0 h 2"/>
                      <a:gd name="T32" fmla="*/ 0 w 4"/>
                      <a:gd name="T33" fmla="*/ 0 h 2"/>
                      <a:gd name="T34" fmla="*/ 2 w 4"/>
                      <a:gd name="T35" fmla="*/ 0 h 2"/>
                      <a:gd name="T36" fmla="*/ 2 w 4"/>
                      <a:gd name="T37" fmla="*/ 0 h 2"/>
                      <a:gd name="T38" fmla="*/ 2 w 4"/>
                      <a:gd name="T39" fmla="*/ 0 h 2"/>
                      <a:gd name="T40" fmla="*/ 2 w 4"/>
                      <a:gd name="T41" fmla="*/ 0 h 2"/>
                      <a:gd name="T42" fmla="*/ 4 w 4"/>
                      <a:gd name="T43" fmla="*/ 0 h 2"/>
                      <a:gd name="T44" fmla="*/ 4 w 4"/>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2">
                        <a:moveTo>
                          <a:pt x="4" y="0"/>
                        </a:moveTo>
                        <a:lnTo>
                          <a:pt x="4" y="2"/>
                        </a:lnTo>
                        <a:lnTo>
                          <a:pt x="2" y="2"/>
                        </a:lnTo>
                        <a:lnTo>
                          <a:pt x="2" y="2"/>
                        </a:lnTo>
                        <a:lnTo>
                          <a:pt x="2" y="2"/>
                        </a:lnTo>
                        <a:lnTo>
                          <a:pt x="2" y="2"/>
                        </a:lnTo>
                        <a:lnTo>
                          <a:pt x="2" y="2"/>
                        </a:lnTo>
                        <a:lnTo>
                          <a:pt x="0" y="2"/>
                        </a:lnTo>
                        <a:lnTo>
                          <a:pt x="0" y="2"/>
                        </a:lnTo>
                        <a:lnTo>
                          <a:pt x="0" y="2"/>
                        </a:lnTo>
                        <a:lnTo>
                          <a:pt x="0" y="2"/>
                        </a:lnTo>
                        <a:lnTo>
                          <a:pt x="0" y="2"/>
                        </a:lnTo>
                        <a:lnTo>
                          <a:pt x="0" y="0"/>
                        </a:lnTo>
                        <a:lnTo>
                          <a:pt x="0" y="0"/>
                        </a:lnTo>
                        <a:lnTo>
                          <a:pt x="0" y="0"/>
                        </a:lnTo>
                        <a:lnTo>
                          <a:pt x="0" y="0"/>
                        </a:lnTo>
                        <a:lnTo>
                          <a:pt x="0" y="0"/>
                        </a:lnTo>
                        <a:lnTo>
                          <a:pt x="2" y="0"/>
                        </a:lnTo>
                        <a:lnTo>
                          <a:pt x="2" y="0"/>
                        </a:lnTo>
                        <a:lnTo>
                          <a:pt x="2" y="0"/>
                        </a:lnTo>
                        <a:lnTo>
                          <a:pt x="2"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4" name="Freeform 1873">
                    <a:extLst>
                      <a:ext uri="{FF2B5EF4-FFF2-40B4-BE49-F238E27FC236}">
                        <a16:creationId xmlns:a16="http://schemas.microsoft.com/office/drawing/2014/main" id="{BD0A8AA6-5F91-4047-A9D4-E968A67E80F1}"/>
                      </a:ext>
                    </a:extLst>
                  </p:cNvPr>
                  <p:cNvSpPr>
                    <a:spLocks/>
                  </p:cNvSpPr>
                  <p:nvPr/>
                </p:nvSpPr>
                <p:spPr bwMode="auto">
                  <a:xfrm>
                    <a:off x="8678" y="1517"/>
                    <a:ext cx="6" cy="2"/>
                  </a:xfrm>
                  <a:custGeom>
                    <a:avLst/>
                    <a:gdLst>
                      <a:gd name="T0" fmla="*/ 0 w 6"/>
                      <a:gd name="T1" fmla="*/ 2 h 2"/>
                      <a:gd name="T2" fmla="*/ 0 w 6"/>
                      <a:gd name="T3" fmla="*/ 2 h 2"/>
                      <a:gd name="T4" fmla="*/ 0 w 6"/>
                      <a:gd name="T5" fmla="*/ 2 h 2"/>
                      <a:gd name="T6" fmla="*/ 0 w 6"/>
                      <a:gd name="T7" fmla="*/ 0 h 2"/>
                      <a:gd name="T8" fmla="*/ 0 w 6"/>
                      <a:gd name="T9" fmla="*/ 0 h 2"/>
                      <a:gd name="T10" fmla="*/ 2 w 6"/>
                      <a:gd name="T11" fmla="*/ 0 h 2"/>
                      <a:gd name="T12" fmla="*/ 2 w 6"/>
                      <a:gd name="T13" fmla="*/ 0 h 2"/>
                      <a:gd name="T14" fmla="*/ 2 w 6"/>
                      <a:gd name="T15" fmla="*/ 0 h 2"/>
                      <a:gd name="T16" fmla="*/ 4 w 6"/>
                      <a:gd name="T17" fmla="*/ 0 h 2"/>
                      <a:gd name="T18" fmla="*/ 4 w 6"/>
                      <a:gd name="T19" fmla="*/ 0 h 2"/>
                      <a:gd name="T20" fmla="*/ 6 w 6"/>
                      <a:gd name="T21" fmla="*/ 0 h 2"/>
                      <a:gd name="T22" fmla="*/ 6 w 6"/>
                      <a:gd name="T23" fmla="*/ 0 h 2"/>
                      <a:gd name="T24" fmla="*/ 6 w 6"/>
                      <a:gd name="T25" fmla="*/ 0 h 2"/>
                      <a:gd name="T26" fmla="*/ 6 w 6"/>
                      <a:gd name="T27" fmla="*/ 2 h 2"/>
                      <a:gd name="T28" fmla="*/ 6 w 6"/>
                      <a:gd name="T29" fmla="*/ 2 h 2"/>
                      <a:gd name="T30" fmla="*/ 6 w 6"/>
                      <a:gd name="T31" fmla="*/ 2 h 2"/>
                      <a:gd name="T32" fmla="*/ 6 w 6"/>
                      <a:gd name="T33" fmla="*/ 2 h 2"/>
                      <a:gd name="T34" fmla="*/ 4 w 6"/>
                      <a:gd name="T35" fmla="*/ 2 h 2"/>
                      <a:gd name="T36" fmla="*/ 4 w 6"/>
                      <a:gd name="T37" fmla="*/ 2 h 2"/>
                      <a:gd name="T38" fmla="*/ 2 w 6"/>
                      <a:gd name="T39" fmla="*/ 2 h 2"/>
                      <a:gd name="T40" fmla="*/ 2 w 6"/>
                      <a:gd name="T41" fmla="*/ 2 h 2"/>
                      <a:gd name="T42" fmla="*/ 2 w 6"/>
                      <a:gd name="T43" fmla="*/ 2 h 2"/>
                      <a:gd name="T44" fmla="*/ 0 w 6"/>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
                        <a:moveTo>
                          <a:pt x="0" y="2"/>
                        </a:moveTo>
                        <a:lnTo>
                          <a:pt x="0" y="2"/>
                        </a:lnTo>
                        <a:lnTo>
                          <a:pt x="0" y="2"/>
                        </a:lnTo>
                        <a:lnTo>
                          <a:pt x="0" y="0"/>
                        </a:lnTo>
                        <a:lnTo>
                          <a:pt x="0" y="0"/>
                        </a:lnTo>
                        <a:lnTo>
                          <a:pt x="2" y="0"/>
                        </a:lnTo>
                        <a:lnTo>
                          <a:pt x="2" y="0"/>
                        </a:lnTo>
                        <a:lnTo>
                          <a:pt x="2" y="0"/>
                        </a:lnTo>
                        <a:lnTo>
                          <a:pt x="4" y="0"/>
                        </a:lnTo>
                        <a:lnTo>
                          <a:pt x="4" y="0"/>
                        </a:lnTo>
                        <a:lnTo>
                          <a:pt x="6" y="0"/>
                        </a:lnTo>
                        <a:lnTo>
                          <a:pt x="6" y="0"/>
                        </a:lnTo>
                        <a:lnTo>
                          <a:pt x="6" y="0"/>
                        </a:lnTo>
                        <a:lnTo>
                          <a:pt x="6" y="2"/>
                        </a:lnTo>
                        <a:lnTo>
                          <a:pt x="6" y="2"/>
                        </a:lnTo>
                        <a:lnTo>
                          <a:pt x="6" y="2"/>
                        </a:lnTo>
                        <a:lnTo>
                          <a:pt x="6" y="2"/>
                        </a:lnTo>
                        <a:lnTo>
                          <a:pt x="4" y="2"/>
                        </a:lnTo>
                        <a:lnTo>
                          <a:pt x="4" y="2"/>
                        </a:lnTo>
                        <a:lnTo>
                          <a:pt x="2"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5" name="Freeform 1874">
                    <a:extLst>
                      <a:ext uri="{FF2B5EF4-FFF2-40B4-BE49-F238E27FC236}">
                        <a16:creationId xmlns:a16="http://schemas.microsoft.com/office/drawing/2014/main" id="{1EFB8E33-03EC-4CDC-9437-C1F5AC611FE3}"/>
                      </a:ext>
                    </a:extLst>
                  </p:cNvPr>
                  <p:cNvSpPr>
                    <a:spLocks/>
                  </p:cNvSpPr>
                  <p:nvPr/>
                </p:nvSpPr>
                <p:spPr bwMode="auto">
                  <a:xfrm>
                    <a:off x="8678" y="1517"/>
                    <a:ext cx="6" cy="2"/>
                  </a:xfrm>
                  <a:custGeom>
                    <a:avLst/>
                    <a:gdLst>
                      <a:gd name="T0" fmla="*/ 0 w 6"/>
                      <a:gd name="T1" fmla="*/ 2 h 2"/>
                      <a:gd name="T2" fmla="*/ 0 w 6"/>
                      <a:gd name="T3" fmla="*/ 2 h 2"/>
                      <a:gd name="T4" fmla="*/ 0 w 6"/>
                      <a:gd name="T5" fmla="*/ 2 h 2"/>
                      <a:gd name="T6" fmla="*/ 0 w 6"/>
                      <a:gd name="T7" fmla="*/ 0 h 2"/>
                      <a:gd name="T8" fmla="*/ 0 w 6"/>
                      <a:gd name="T9" fmla="*/ 0 h 2"/>
                      <a:gd name="T10" fmla="*/ 2 w 6"/>
                      <a:gd name="T11" fmla="*/ 0 h 2"/>
                      <a:gd name="T12" fmla="*/ 2 w 6"/>
                      <a:gd name="T13" fmla="*/ 0 h 2"/>
                      <a:gd name="T14" fmla="*/ 2 w 6"/>
                      <a:gd name="T15" fmla="*/ 0 h 2"/>
                      <a:gd name="T16" fmla="*/ 4 w 6"/>
                      <a:gd name="T17" fmla="*/ 0 h 2"/>
                      <a:gd name="T18" fmla="*/ 4 w 6"/>
                      <a:gd name="T19" fmla="*/ 0 h 2"/>
                      <a:gd name="T20" fmla="*/ 6 w 6"/>
                      <a:gd name="T21" fmla="*/ 0 h 2"/>
                      <a:gd name="T22" fmla="*/ 6 w 6"/>
                      <a:gd name="T23" fmla="*/ 0 h 2"/>
                      <a:gd name="T24" fmla="*/ 6 w 6"/>
                      <a:gd name="T25" fmla="*/ 0 h 2"/>
                      <a:gd name="T26" fmla="*/ 6 w 6"/>
                      <a:gd name="T27" fmla="*/ 2 h 2"/>
                      <a:gd name="T28" fmla="*/ 6 w 6"/>
                      <a:gd name="T29" fmla="*/ 2 h 2"/>
                      <a:gd name="T30" fmla="*/ 6 w 6"/>
                      <a:gd name="T31" fmla="*/ 2 h 2"/>
                      <a:gd name="T32" fmla="*/ 6 w 6"/>
                      <a:gd name="T33" fmla="*/ 2 h 2"/>
                      <a:gd name="T34" fmla="*/ 4 w 6"/>
                      <a:gd name="T35" fmla="*/ 2 h 2"/>
                      <a:gd name="T36" fmla="*/ 4 w 6"/>
                      <a:gd name="T37" fmla="*/ 2 h 2"/>
                      <a:gd name="T38" fmla="*/ 2 w 6"/>
                      <a:gd name="T39" fmla="*/ 2 h 2"/>
                      <a:gd name="T40" fmla="*/ 2 w 6"/>
                      <a:gd name="T41" fmla="*/ 2 h 2"/>
                      <a:gd name="T42" fmla="*/ 2 w 6"/>
                      <a:gd name="T43" fmla="*/ 2 h 2"/>
                      <a:gd name="T44" fmla="*/ 0 w 6"/>
                      <a:gd name="T4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2">
                        <a:moveTo>
                          <a:pt x="0" y="2"/>
                        </a:moveTo>
                        <a:lnTo>
                          <a:pt x="0" y="2"/>
                        </a:lnTo>
                        <a:lnTo>
                          <a:pt x="0" y="2"/>
                        </a:lnTo>
                        <a:lnTo>
                          <a:pt x="0" y="0"/>
                        </a:lnTo>
                        <a:lnTo>
                          <a:pt x="0" y="0"/>
                        </a:lnTo>
                        <a:lnTo>
                          <a:pt x="2" y="0"/>
                        </a:lnTo>
                        <a:lnTo>
                          <a:pt x="2" y="0"/>
                        </a:lnTo>
                        <a:lnTo>
                          <a:pt x="2" y="0"/>
                        </a:lnTo>
                        <a:lnTo>
                          <a:pt x="4" y="0"/>
                        </a:lnTo>
                        <a:lnTo>
                          <a:pt x="4" y="0"/>
                        </a:lnTo>
                        <a:lnTo>
                          <a:pt x="6" y="0"/>
                        </a:lnTo>
                        <a:lnTo>
                          <a:pt x="6" y="0"/>
                        </a:lnTo>
                        <a:lnTo>
                          <a:pt x="6" y="0"/>
                        </a:lnTo>
                        <a:lnTo>
                          <a:pt x="6" y="2"/>
                        </a:lnTo>
                        <a:lnTo>
                          <a:pt x="6" y="2"/>
                        </a:lnTo>
                        <a:lnTo>
                          <a:pt x="6" y="2"/>
                        </a:lnTo>
                        <a:lnTo>
                          <a:pt x="6" y="2"/>
                        </a:lnTo>
                        <a:lnTo>
                          <a:pt x="4" y="2"/>
                        </a:lnTo>
                        <a:lnTo>
                          <a:pt x="4" y="2"/>
                        </a:lnTo>
                        <a:lnTo>
                          <a:pt x="2"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6" name="Freeform 1875">
                    <a:extLst>
                      <a:ext uri="{FF2B5EF4-FFF2-40B4-BE49-F238E27FC236}">
                        <a16:creationId xmlns:a16="http://schemas.microsoft.com/office/drawing/2014/main" id="{2D5E1CF1-771A-4EBE-B5C9-90533ADB0F40}"/>
                      </a:ext>
                    </a:extLst>
                  </p:cNvPr>
                  <p:cNvSpPr>
                    <a:spLocks/>
                  </p:cNvSpPr>
                  <p:nvPr/>
                </p:nvSpPr>
                <p:spPr bwMode="auto">
                  <a:xfrm>
                    <a:off x="8958" y="1331"/>
                    <a:ext cx="7" cy="2"/>
                  </a:xfrm>
                  <a:custGeom>
                    <a:avLst/>
                    <a:gdLst>
                      <a:gd name="T0" fmla="*/ 0 w 7"/>
                      <a:gd name="T1" fmla="*/ 2 h 2"/>
                      <a:gd name="T2" fmla="*/ 0 w 7"/>
                      <a:gd name="T3" fmla="*/ 2 h 2"/>
                      <a:gd name="T4" fmla="*/ 0 w 7"/>
                      <a:gd name="T5" fmla="*/ 0 h 2"/>
                      <a:gd name="T6" fmla="*/ 0 w 7"/>
                      <a:gd name="T7" fmla="*/ 0 h 2"/>
                      <a:gd name="T8" fmla="*/ 0 w 7"/>
                      <a:gd name="T9" fmla="*/ 0 h 2"/>
                      <a:gd name="T10" fmla="*/ 2 w 7"/>
                      <a:gd name="T11" fmla="*/ 0 h 2"/>
                      <a:gd name="T12" fmla="*/ 2 w 7"/>
                      <a:gd name="T13" fmla="*/ 0 h 2"/>
                      <a:gd name="T14" fmla="*/ 2 w 7"/>
                      <a:gd name="T15" fmla="*/ 0 h 2"/>
                      <a:gd name="T16" fmla="*/ 4 w 7"/>
                      <a:gd name="T17" fmla="*/ 0 h 2"/>
                      <a:gd name="T18" fmla="*/ 4 w 7"/>
                      <a:gd name="T19" fmla="*/ 0 h 2"/>
                      <a:gd name="T20" fmla="*/ 5 w 7"/>
                      <a:gd name="T21" fmla="*/ 0 h 2"/>
                      <a:gd name="T22" fmla="*/ 5 w 7"/>
                      <a:gd name="T23" fmla="*/ 0 h 2"/>
                      <a:gd name="T24" fmla="*/ 5 w 7"/>
                      <a:gd name="T25" fmla="*/ 0 h 2"/>
                      <a:gd name="T26" fmla="*/ 7 w 7"/>
                      <a:gd name="T27" fmla="*/ 0 h 2"/>
                      <a:gd name="T28" fmla="*/ 7 w 7"/>
                      <a:gd name="T29" fmla="*/ 0 h 2"/>
                      <a:gd name="T30" fmla="*/ 5 w 7"/>
                      <a:gd name="T31" fmla="*/ 0 h 2"/>
                      <a:gd name="T32" fmla="*/ 5 w 7"/>
                      <a:gd name="T33" fmla="*/ 2 h 2"/>
                      <a:gd name="T34" fmla="*/ 5 w 7"/>
                      <a:gd name="T35" fmla="*/ 2 h 2"/>
                      <a:gd name="T36" fmla="*/ 5 w 7"/>
                      <a:gd name="T37" fmla="*/ 2 h 2"/>
                      <a:gd name="T38" fmla="*/ 4 w 7"/>
                      <a:gd name="T39" fmla="*/ 2 h 2"/>
                      <a:gd name="T40" fmla="*/ 4 w 7"/>
                      <a:gd name="T41" fmla="*/ 2 h 2"/>
                      <a:gd name="T42" fmla="*/ 2 w 7"/>
                      <a:gd name="T43" fmla="*/ 2 h 2"/>
                      <a:gd name="T44" fmla="*/ 2 w 7"/>
                      <a:gd name="T45" fmla="*/ 2 h 2"/>
                      <a:gd name="T46" fmla="*/ 2 w 7"/>
                      <a:gd name="T47" fmla="*/ 2 h 2"/>
                      <a:gd name="T48" fmla="*/ 0 w 7"/>
                      <a:gd name="T4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2">
                        <a:moveTo>
                          <a:pt x="0" y="2"/>
                        </a:moveTo>
                        <a:lnTo>
                          <a:pt x="0" y="2"/>
                        </a:lnTo>
                        <a:lnTo>
                          <a:pt x="0" y="0"/>
                        </a:lnTo>
                        <a:lnTo>
                          <a:pt x="0" y="0"/>
                        </a:lnTo>
                        <a:lnTo>
                          <a:pt x="0" y="0"/>
                        </a:lnTo>
                        <a:lnTo>
                          <a:pt x="2" y="0"/>
                        </a:lnTo>
                        <a:lnTo>
                          <a:pt x="2" y="0"/>
                        </a:lnTo>
                        <a:lnTo>
                          <a:pt x="2" y="0"/>
                        </a:lnTo>
                        <a:lnTo>
                          <a:pt x="4" y="0"/>
                        </a:lnTo>
                        <a:lnTo>
                          <a:pt x="4" y="0"/>
                        </a:lnTo>
                        <a:lnTo>
                          <a:pt x="5" y="0"/>
                        </a:lnTo>
                        <a:lnTo>
                          <a:pt x="5" y="0"/>
                        </a:lnTo>
                        <a:lnTo>
                          <a:pt x="5" y="0"/>
                        </a:lnTo>
                        <a:lnTo>
                          <a:pt x="7" y="0"/>
                        </a:lnTo>
                        <a:lnTo>
                          <a:pt x="7" y="0"/>
                        </a:lnTo>
                        <a:lnTo>
                          <a:pt x="5" y="0"/>
                        </a:lnTo>
                        <a:lnTo>
                          <a:pt x="5" y="2"/>
                        </a:lnTo>
                        <a:lnTo>
                          <a:pt x="5" y="2"/>
                        </a:lnTo>
                        <a:lnTo>
                          <a:pt x="5" y="2"/>
                        </a:lnTo>
                        <a:lnTo>
                          <a:pt x="4" y="2"/>
                        </a:lnTo>
                        <a:lnTo>
                          <a:pt x="4" y="2"/>
                        </a:lnTo>
                        <a:lnTo>
                          <a:pt x="2"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7" name="Freeform 1876">
                    <a:extLst>
                      <a:ext uri="{FF2B5EF4-FFF2-40B4-BE49-F238E27FC236}">
                        <a16:creationId xmlns:a16="http://schemas.microsoft.com/office/drawing/2014/main" id="{68A20A6B-A8C7-4FF5-B941-DE0ABBF3EAB2}"/>
                      </a:ext>
                    </a:extLst>
                  </p:cNvPr>
                  <p:cNvSpPr>
                    <a:spLocks/>
                  </p:cNvSpPr>
                  <p:nvPr/>
                </p:nvSpPr>
                <p:spPr bwMode="auto">
                  <a:xfrm>
                    <a:off x="8958" y="1331"/>
                    <a:ext cx="7" cy="2"/>
                  </a:xfrm>
                  <a:custGeom>
                    <a:avLst/>
                    <a:gdLst>
                      <a:gd name="T0" fmla="*/ 0 w 7"/>
                      <a:gd name="T1" fmla="*/ 2 h 2"/>
                      <a:gd name="T2" fmla="*/ 0 w 7"/>
                      <a:gd name="T3" fmla="*/ 2 h 2"/>
                      <a:gd name="T4" fmla="*/ 0 w 7"/>
                      <a:gd name="T5" fmla="*/ 0 h 2"/>
                      <a:gd name="T6" fmla="*/ 0 w 7"/>
                      <a:gd name="T7" fmla="*/ 0 h 2"/>
                      <a:gd name="T8" fmla="*/ 0 w 7"/>
                      <a:gd name="T9" fmla="*/ 0 h 2"/>
                      <a:gd name="T10" fmla="*/ 2 w 7"/>
                      <a:gd name="T11" fmla="*/ 0 h 2"/>
                      <a:gd name="T12" fmla="*/ 2 w 7"/>
                      <a:gd name="T13" fmla="*/ 0 h 2"/>
                      <a:gd name="T14" fmla="*/ 2 w 7"/>
                      <a:gd name="T15" fmla="*/ 0 h 2"/>
                      <a:gd name="T16" fmla="*/ 4 w 7"/>
                      <a:gd name="T17" fmla="*/ 0 h 2"/>
                      <a:gd name="T18" fmla="*/ 4 w 7"/>
                      <a:gd name="T19" fmla="*/ 0 h 2"/>
                      <a:gd name="T20" fmla="*/ 5 w 7"/>
                      <a:gd name="T21" fmla="*/ 0 h 2"/>
                      <a:gd name="T22" fmla="*/ 5 w 7"/>
                      <a:gd name="T23" fmla="*/ 0 h 2"/>
                      <a:gd name="T24" fmla="*/ 5 w 7"/>
                      <a:gd name="T25" fmla="*/ 0 h 2"/>
                      <a:gd name="T26" fmla="*/ 7 w 7"/>
                      <a:gd name="T27" fmla="*/ 0 h 2"/>
                      <a:gd name="T28" fmla="*/ 7 w 7"/>
                      <a:gd name="T29" fmla="*/ 0 h 2"/>
                      <a:gd name="T30" fmla="*/ 5 w 7"/>
                      <a:gd name="T31" fmla="*/ 0 h 2"/>
                      <a:gd name="T32" fmla="*/ 5 w 7"/>
                      <a:gd name="T33" fmla="*/ 2 h 2"/>
                      <a:gd name="T34" fmla="*/ 5 w 7"/>
                      <a:gd name="T35" fmla="*/ 2 h 2"/>
                      <a:gd name="T36" fmla="*/ 5 w 7"/>
                      <a:gd name="T37" fmla="*/ 2 h 2"/>
                      <a:gd name="T38" fmla="*/ 4 w 7"/>
                      <a:gd name="T39" fmla="*/ 2 h 2"/>
                      <a:gd name="T40" fmla="*/ 4 w 7"/>
                      <a:gd name="T41" fmla="*/ 2 h 2"/>
                      <a:gd name="T42" fmla="*/ 2 w 7"/>
                      <a:gd name="T43" fmla="*/ 2 h 2"/>
                      <a:gd name="T44" fmla="*/ 2 w 7"/>
                      <a:gd name="T45" fmla="*/ 2 h 2"/>
                      <a:gd name="T46" fmla="*/ 2 w 7"/>
                      <a:gd name="T47" fmla="*/ 2 h 2"/>
                      <a:gd name="T48" fmla="*/ 0 w 7"/>
                      <a:gd name="T4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2">
                        <a:moveTo>
                          <a:pt x="0" y="2"/>
                        </a:moveTo>
                        <a:lnTo>
                          <a:pt x="0" y="2"/>
                        </a:lnTo>
                        <a:lnTo>
                          <a:pt x="0" y="0"/>
                        </a:lnTo>
                        <a:lnTo>
                          <a:pt x="0" y="0"/>
                        </a:lnTo>
                        <a:lnTo>
                          <a:pt x="0" y="0"/>
                        </a:lnTo>
                        <a:lnTo>
                          <a:pt x="2" y="0"/>
                        </a:lnTo>
                        <a:lnTo>
                          <a:pt x="2" y="0"/>
                        </a:lnTo>
                        <a:lnTo>
                          <a:pt x="2" y="0"/>
                        </a:lnTo>
                        <a:lnTo>
                          <a:pt x="4" y="0"/>
                        </a:lnTo>
                        <a:lnTo>
                          <a:pt x="4" y="0"/>
                        </a:lnTo>
                        <a:lnTo>
                          <a:pt x="5" y="0"/>
                        </a:lnTo>
                        <a:lnTo>
                          <a:pt x="5" y="0"/>
                        </a:lnTo>
                        <a:lnTo>
                          <a:pt x="5" y="0"/>
                        </a:lnTo>
                        <a:lnTo>
                          <a:pt x="7" y="0"/>
                        </a:lnTo>
                        <a:lnTo>
                          <a:pt x="7" y="0"/>
                        </a:lnTo>
                        <a:lnTo>
                          <a:pt x="5" y="0"/>
                        </a:lnTo>
                        <a:lnTo>
                          <a:pt x="5" y="2"/>
                        </a:lnTo>
                        <a:lnTo>
                          <a:pt x="5" y="2"/>
                        </a:lnTo>
                        <a:lnTo>
                          <a:pt x="5" y="2"/>
                        </a:lnTo>
                        <a:lnTo>
                          <a:pt x="4" y="2"/>
                        </a:lnTo>
                        <a:lnTo>
                          <a:pt x="4" y="2"/>
                        </a:lnTo>
                        <a:lnTo>
                          <a:pt x="2"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8" name="Freeform 1877">
                    <a:extLst>
                      <a:ext uri="{FF2B5EF4-FFF2-40B4-BE49-F238E27FC236}">
                        <a16:creationId xmlns:a16="http://schemas.microsoft.com/office/drawing/2014/main" id="{1581AA01-3033-4382-914B-33F4C1D63157}"/>
                      </a:ext>
                    </a:extLst>
                  </p:cNvPr>
                  <p:cNvSpPr>
                    <a:spLocks/>
                  </p:cNvSpPr>
                  <p:nvPr/>
                </p:nvSpPr>
                <p:spPr bwMode="auto">
                  <a:xfrm>
                    <a:off x="9528" y="1591"/>
                    <a:ext cx="6" cy="6"/>
                  </a:xfrm>
                  <a:custGeom>
                    <a:avLst/>
                    <a:gdLst>
                      <a:gd name="T0" fmla="*/ 2 w 6"/>
                      <a:gd name="T1" fmla="*/ 0 h 6"/>
                      <a:gd name="T2" fmla="*/ 2 w 6"/>
                      <a:gd name="T3" fmla="*/ 2 h 6"/>
                      <a:gd name="T4" fmla="*/ 2 w 6"/>
                      <a:gd name="T5" fmla="*/ 2 h 6"/>
                      <a:gd name="T6" fmla="*/ 4 w 6"/>
                      <a:gd name="T7" fmla="*/ 2 h 6"/>
                      <a:gd name="T8" fmla="*/ 4 w 6"/>
                      <a:gd name="T9" fmla="*/ 2 h 6"/>
                      <a:gd name="T10" fmla="*/ 2 w 6"/>
                      <a:gd name="T11" fmla="*/ 2 h 6"/>
                      <a:gd name="T12" fmla="*/ 2 w 6"/>
                      <a:gd name="T13" fmla="*/ 2 h 6"/>
                      <a:gd name="T14" fmla="*/ 2 w 6"/>
                      <a:gd name="T15" fmla="*/ 4 h 6"/>
                      <a:gd name="T16" fmla="*/ 2 w 6"/>
                      <a:gd name="T17" fmla="*/ 4 h 6"/>
                      <a:gd name="T18" fmla="*/ 4 w 6"/>
                      <a:gd name="T19" fmla="*/ 4 h 6"/>
                      <a:gd name="T20" fmla="*/ 4 w 6"/>
                      <a:gd name="T21" fmla="*/ 4 h 6"/>
                      <a:gd name="T22" fmla="*/ 6 w 6"/>
                      <a:gd name="T23" fmla="*/ 4 h 6"/>
                      <a:gd name="T24" fmla="*/ 6 w 6"/>
                      <a:gd name="T25" fmla="*/ 4 h 6"/>
                      <a:gd name="T26" fmla="*/ 6 w 6"/>
                      <a:gd name="T27" fmla="*/ 6 h 6"/>
                      <a:gd name="T28" fmla="*/ 4 w 6"/>
                      <a:gd name="T29" fmla="*/ 6 h 6"/>
                      <a:gd name="T30" fmla="*/ 4 w 6"/>
                      <a:gd name="T31" fmla="*/ 6 h 6"/>
                      <a:gd name="T32" fmla="*/ 2 w 6"/>
                      <a:gd name="T33" fmla="*/ 6 h 6"/>
                      <a:gd name="T34" fmla="*/ 2 w 6"/>
                      <a:gd name="T35" fmla="*/ 6 h 6"/>
                      <a:gd name="T36" fmla="*/ 2 w 6"/>
                      <a:gd name="T37" fmla="*/ 6 h 6"/>
                      <a:gd name="T38" fmla="*/ 2 w 6"/>
                      <a:gd name="T39" fmla="*/ 4 h 6"/>
                      <a:gd name="T40" fmla="*/ 0 w 6"/>
                      <a:gd name="T41" fmla="*/ 4 h 6"/>
                      <a:gd name="T42" fmla="*/ 0 w 6"/>
                      <a:gd name="T43" fmla="*/ 4 h 6"/>
                      <a:gd name="T44" fmla="*/ 0 w 6"/>
                      <a:gd name="T45" fmla="*/ 2 h 6"/>
                      <a:gd name="T46" fmla="*/ 0 w 6"/>
                      <a:gd name="T47" fmla="*/ 2 h 6"/>
                      <a:gd name="T48" fmla="*/ 0 w 6"/>
                      <a:gd name="T49" fmla="*/ 2 h 6"/>
                      <a:gd name="T50" fmla="*/ 0 w 6"/>
                      <a:gd name="T51" fmla="*/ 2 h 6"/>
                      <a:gd name="T52" fmla="*/ 0 w 6"/>
                      <a:gd name="T53" fmla="*/ 0 h 6"/>
                      <a:gd name="T54" fmla="*/ 2 w 6"/>
                      <a:gd name="T55" fmla="*/ 0 h 6"/>
                      <a:gd name="T56" fmla="*/ 2 w 6"/>
                      <a:gd name="T5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6">
                        <a:moveTo>
                          <a:pt x="2" y="0"/>
                        </a:moveTo>
                        <a:lnTo>
                          <a:pt x="2" y="2"/>
                        </a:lnTo>
                        <a:lnTo>
                          <a:pt x="2" y="2"/>
                        </a:lnTo>
                        <a:lnTo>
                          <a:pt x="4" y="2"/>
                        </a:lnTo>
                        <a:lnTo>
                          <a:pt x="4" y="2"/>
                        </a:lnTo>
                        <a:lnTo>
                          <a:pt x="2" y="2"/>
                        </a:lnTo>
                        <a:lnTo>
                          <a:pt x="2" y="2"/>
                        </a:lnTo>
                        <a:lnTo>
                          <a:pt x="2" y="4"/>
                        </a:lnTo>
                        <a:lnTo>
                          <a:pt x="2" y="4"/>
                        </a:lnTo>
                        <a:lnTo>
                          <a:pt x="4" y="4"/>
                        </a:lnTo>
                        <a:lnTo>
                          <a:pt x="4" y="4"/>
                        </a:lnTo>
                        <a:lnTo>
                          <a:pt x="6" y="4"/>
                        </a:lnTo>
                        <a:lnTo>
                          <a:pt x="6" y="4"/>
                        </a:lnTo>
                        <a:lnTo>
                          <a:pt x="6" y="6"/>
                        </a:lnTo>
                        <a:lnTo>
                          <a:pt x="4" y="6"/>
                        </a:lnTo>
                        <a:lnTo>
                          <a:pt x="4" y="6"/>
                        </a:lnTo>
                        <a:lnTo>
                          <a:pt x="2" y="6"/>
                        </a:lnTo>
                        <a:lnTo>
                          <a:pt x="2" y="6"/>
                        </a:lnTo>
                        <a:lnTo>
                          <a:pt x="2" y="6"/>
                        </a:lnTo>
                        <a:lnTo>
                          <a:pt x="2" y="4"/>
                        </a:lnTo>
                        <a:lnTo>
                          <a:pt x="0" y="4"/>
                        </a:lnTo>
                        <a:lnTo>
                          <a:pt x="0" y="4"/>
                        </a:lnTo>
                        <a:lnTo>
                          <a:pt x="0" y="2"/>
                        </a:lnTo>
                        <a:lnTo>
                          <a:pt x="0" y="2"/>
                        </a:lnTo>
                        <a:lnTo>
                          <a:pt x="0" y="2"/>
                        </a:lnTo>
                        <a:lnTo>
                          <a:pt x="0" y="2"/>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19" name="Freeform 1878">
                    <a:extLst>
                      <a:ext uri="{FF2B5EF4-FFF2-40B4-BE49-F238E27FC236}">
                        <a16:creationId xmlns:a16="http://schemas.microsoft.com/office/drawing/2014/main" id="{E18B3FE8-1020-4E55-87E5-D7E622DA0977}"/>
                      </a:ext>
                    </a:extLst>
                  </p:cNvPr>
                  <p:cNvSpPr>
                    <a:spLocks/>
                  </p:cNvSpPr>
                  <p:nvPr/>
                </p:nvSpPr>
                <p:spPr bwMode="auto">
                  <a:xfrm>
                    <a:off x="9528" y="1591"/>
                    <a:ext cx="6" cy="6"/>
                  </a:xfrm>
                  <a:custGeom>
                    <a:avLst/>
                    <a:gdLst>
                      <a:gd name="T0" fmla="*/ 2 w 6"/>
                      <a:gd name="T1" fmla="*/ 0 h 6"/>
                      <a:gd name="T2" fmla="*/ 2 w 6"/>
                      <a:gd name="T3" fmla="*/ 2 h 6"/>
                      <a:gd name="T4" fmla="*/ 2 w 6"/>
                      <a:gd name="T5" fmla="*/ 2 h 6"/>
                      <a:gd name="T6" fmla="*/ 4 w 6"/>
                      <a:gd name="T7" fmla="*/ 2 h 6"/>
                      <a:gd name="T8" fmla="*/ 4 w 6"/>
                      <a:gd name="T9" fmla="*/ 2 h 6"/>
                      <a:gd name="T10" fmla="*/ 2 w 6"/>
                      <a:gd name="T11" fmla="*/ 2 h 6"/>
                      <a:gd name="T12" fmla="*/ 2 w 6"/>
                      <a:gd name="T13" fmla="*/ 2 h 6"/>
                      <a:gd name="T14" fmla="*/ 2 w 6"/>
                      <a:gd name="T15" fmla="*/ 4 h 6"/>
                      <a:gd name="T16" fmla="*/ 2 w 6"/>
                      <a:gd name="T17" fmla="*/ 4 h 6"/>
                      <a:gd name="T18" fmla="*/ 4 w 6"/>
                      <a:gd name="T19" fmla="*/ 4 h 6"/>
                      <a:gd name="T20" fmla="*/ 4 w 6"/>
                      <a:gd name="T21" fmla="*/ 4 h 6"/>
                      <a:gd name="T22" fmla="*/ 6 w 6"/>
                      <a:gd name="T23" fmla="*/ 4 h 6"/>
                      <a:gd name="T24" fmla="*/ 6 w 6"/>
                      <a:gd name="T25" fmla="*/ 4 h 6"/>
                      <a:gd name="T26" fmla="*/ 6 w 6"/>
                      <a:gd name="T27" fmla="*/ 6 h 6"/>
                      <a:gd name="T28" fmla="*/ 4 w 6"/>
                      <a:gd name="T29" fmla="*/ 6 h 6"/>
                      <a:gd name="T30" fmla="*/ 4 w 6"/>
                      <a:gd name="T31" fmla="*/ 6 h 6"/>
                      <a:gd name="T32" fmla="*/ 2 w 6"/>
                      <a:gd name="T33" fmla="*/ 6 h 6"/>
                      <a:gd name="T34" fmla="*/ 2 w 6"/>
                      <a:gd name="T35" fmla="*/ 6 h 6"/>
                      <a:gd name="T36" fmla="*/ 2 w 6"/>
                      <a:gd name="T37" fmla="*/ 6 h 6"/>
                      <a:gd name="T38" fmla="*/ 2 w 6"/>
                      <a:gd name="T39" fmla="*/ 4 h 6"/>
                      <a:gd name="T40" fmla="*/ 0 w 6"/>
                      <a:gd name="T41" fmla="*/ 4 h 6"/>
                      <a:gd name="T42" fmla="*/ 0 w 6"/>
                      <a:gd name="T43" fmla="*/ 4 h 6"/>
                      <a:gd name="T44" fmla="*/ 0 w 6"/>
                      <a:gd name="T45" fmla="*/ 2 h 6"/>
                      <a:gd name="T46" fmla="*/ 0 w 6"/>
                      <a:gd name="T47" fmla="*/ 2 h 6"/>
                      <a:gd name="T48" fmla="*/ 0 w 6"/>
                      <a:gd name="T49" fmla="*/ 2 h 6"/>
                      <a:gd name="T50" fmla="*/ 0 w 6"/>
                      <a:gd name="T51" fmla="*/ 2 h 6"/>
                      <a:gd name="T52" fmla="*/ 0 w 6"/>
                      <a:gd name="T53" fmla="*/ 0 h 6"/>
                      <a:gd name="T54" fmla="*/ 2 w 6"/>
                      <a:gd name="T55" fmla="*/ 0 h 6"/>
                      <a:gd name="T56" fmla="*/ 2 w 6"/>
                      <a:gd name="T5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6">
                        <a:moveTo>
                          <a:pt x="2" y="0"/>
                        </a:moveTo>
                        <a:lnTo>
                          <a:pt x="2" y="2"/>
                        </a:lnTo>
                        <a:lnTo>
                          <a:pt x="2" y="2"/>
                        </a:lnTo>
                        <a:lnTo>
                          <a:pt x="4" y="2"/>
                        </a:lnTo>
                        <a:lnTo>
                          <a:pt x="4" y="2"/>
                        </a:lnTo>
                        <a:lnTo>
                          <a:pt x="2" y="2"/>
                        </a:lnTo>
                        <a:lnTo>
                          <a:pt x="2" y="2"/>
                        </a:lnTo>
                        <a:lnTo>
                          <a:pt x="2" y="4"/>
                        </a:lnTo>
                        <a:lnTo>
                          <a:pt x="2" y="4"/>
                        </a:lnTo>
                        <a:lnTo>
                          <a:pt x="4" y="4"/>
                        </a:lnTo>
                        <a:lnTo>
                          <a:pt x="4" y="4"/>
                        </a:lnTo>
                        <a:lnTo>
                          <a:pt x="6" y="4"/>
                        </a:lnTo>
                        <a:lnTo>
                          <a:pt x="6" y="4"/>
                        </a:lnTo>
                        <a:lnTo>
                          <a:pt x="6" y="6"/>
                        </a:lnTo>
                        <a:lnTo>
                          <a:pt x="4" y="6"/>
                        </a:lnTo>
                        <a:lnTo>
                          <a:pt x="4" y="6"/>
                        </a:lnTo>
                        <a:lnTo>
                          <a:pt x="2" y="6"/>
                        </a:lnTo>
                        <a:lnTo>
                          <a:pt x="2" y="6"/>
                        </a:lnTo>
                        <a:lnTo>
                          <a:pt x="2" y="6"/>
                        </a:lnTo>
                        <a:lnTo>
                          <a:pt x="2" y="4"/>
                        </a:lnTo>
                        <a:lnTo>
                          <a:pt x="0" y="4"/>
                        </a:lnTo>
                        <a:lnTo>
                          <a:pt x="0" y="4"/>
                        </a:lnTo>
                        <a:lnTo>
                          <a:pt x="0" y="2"/>
                        </a:lnTo>
                        <a:lnTo>
                          <a:pt x="0" y="2"/>
                        </a:lnTo>
                        <a:lnTo>
                          <a:pt x="0" y="2"/>
                        </a:lnTo>
                        <a:lnTo>
                          <a:pt x="0" y="2"/>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0" name="Freeform 1879">
                    <a:extLst>
                      <a:ext uri="{FF2B5EF4-FFF2-40B4-BE49-F238E27FC236}">
                        <a16:creationId xmlns:a16="http://schemas.microsoft.com/office/drawing/2014/main" id="{8BC66562-A6AE-4931-AB99-59654379D591}"/>
                      </a:ext>
                    </a:extLst>
                  </p:cNvPr>
                  <p:cNvSpPr>
                    <a:spLocks/>
                  </p:cNvSpPr>
                  <p:nvPr/>
                </p:nvSpPr>
                <p:spPr bwMode="auto">
                  <a:xfrm>
                    <a:off x="8749" y="1513"/>
                    <a:ext cx="4" cy="4"/>
                  </a:xfrm>
                  <a:custGeom>
                    <a:avLst/>
                    <a:gdLst>
                      <a:gd name="T0" fmla="*/ 2 w 4"/>
                      <a:gd name="T1" fmla="*/ 0 h 4"/>
                      <a:gd name="T2" fmla="*/ 2 w 4"/>
                      <a:gd name="T3" fmla="*/ 2 h 4"/>
                      <a:gd name="T4" fmla="*/ 4 w 4"/>
                      <a:gd name="T5" fmla="*/ 2 h 4"/>
                      <a:gd name="T6" fmla="*/ 4 w 4"/>
                      <a:gd name="T7" fmla="*/ 2 h 4"/>
                      <a:gd name="T8" fmla="*/ 4 w 4"/>
                      <a:gd name="T9" fmla="*/ 2 h 4"/>
                      <a:gd name="T10" fmla="*/ 4 w 4"/>
                      <a:gd name="T11" fmla="*/ 2 h 4"/>
                      <a:gd name="T12" fmla="*/ 4 w 4"/>
                      <a:gd name="T13" fmla="*/ 2 h 4"/>
                      <a:gd name="T14" fmla="*/ 4 w 4"/>
                      <a:gd name="T15" fmla="*/ 4 h 4"/>
                      <a:gd name="T16" fmla="*/ 4 w 4"/>
                      <a:gd name="T17" fmla="*/ 4 h 4"/>
                      <a:gd name="T18" fmla="*/ 4 w 4"/>
                      <a:gd name="T19" fmla="*/ 4 h 4"/>
                      <a:gd name="T20" fmla="*/ 4 w 4"/>
                      <a:gd name="T21" fmla="*/ 4 h 4"/>
                      <a:gd name="T22" fmla="*/ 4 w 4"/>
                      <a:gd name="T23" fmla="*/ 4 h 4"/>
                      <a:gd name="T24" fmla="*/ 2 w 4"/>
                      <a:gd name="T25" fmla="*/ 4 h 4"/>
                      <a:gd name="T26" fmla="*/ 2 w 4"/>
                      <a:gd name="T27" fmla="*/ 4 h 4"/>
                      <a:gd name="T28" fmla="*/ 0 w 4"/>
                      <a:gd name="T29" fmla="*/ 4 h 4"/>
                      <a:gd name="T30" fmla="*/ 0 w 4"/>
                      <a:gd name="T31" fmla="*/ 4 h 4"/>
                      <a:gd name="T32" fmla="*/ 0 w 4"/>
                      <a:gd name="T33" fmla="*/ 4 h 4"/>
                      <a:gd name="T34" fmla="*/ 0 w 4"/>
                      <a:gd name="T35" fmla="*/ 2 h 4"/>
                      <a:gd name="T36" fmla="*/ 0 w 4"/>
                      <a:gd name="T37" fmla="*/ 2 h 4"/>
                      <a:gd name="T38" fmla="*/ 0 w 4"/>
                      <a:gd name="T39" fmla="*/ 2 h 4"/>
                      <a:gd name="T40" fmla="*/ 0 w 4"/>
                      <a:gd name="T41" fmla="*/ 2 h 4"/>
                      <a:gd name="T42" fmla="*/ 0 w 4"/>
                      <a:gd name="T43" fmla="*/ 0 h 4"/>
                      <a:gd name="T44" fmla="*/ 0 w 4"/>
                      <a:gd name="T45" fmla="*/ 0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lnTo>
                          <a:pt x="2" y="2"/>
                        </a:lnTo>
                        <a:lnTo>
                          <a:pt x="4" y="2"/>
                        </a:lnTo>
                        <a:lnTo>
                          <a:pt x="4" y="2"/>
                        </a:lnTo>
                        <a:lnTo>
                          <a:pt x="4" y="2"/>
                        </a:lnTo>
                        <a:lnTo>
                          <a:pt x="4" y="2"/>
                        </a:lnTo>
                        <a:lnTo>
                          <a:pt x="4" y="2"/>
                        </a:lnTo>
                        <a:lnTo>
                          <a:pt x="4" y="4"/>
                        </a:lnTo>
                        <a:lnTo>
                          <a:pt x="4" y="4"/>
                        </a:lnTo>
                        <a:lnTo>
                          <a:pt x="4" y="4"/>
                        </a:lnTo>
                        <a:lnTo>
                          <a:pt x="4" y="4"/>
                        </a:lnTo>
                        <a:lnTo>
                          <a:pt x="4" y="4"/>
                        </a:lnTo>
                        <a:lnTo>
                          <a:pt x="2" y="4"/>
                        </a:lnTo>
                        <a:lnTo>
                          <a:pt x="2" y="4"/>
                        </a:lnTo>
                        <a:lnTo>
                          <a:pt x="0" y="4"/>
                        </a:lnTo>
                        <a:lnTo>
                          <a:pt x="0" y="4"/>
                        </a:lnTo>
                        <a:lnTo>
                          <a:pt x="0" y="4"/>
                        </a:lnTo>
                        <a:lnTo>
                          <a:pt x="0" y="2"/>
                        </a:lnTo>
                        <a:lnTo>
                          <a:pt x="0" y="2"/>
                        </a:lnTo>
                        <a:lnTo>
                          <a:pt x="0" y="2"/>
                        </a:lnTo>
                        <a:lnTo>
                          <a:pt x="0" y="2"/>
                        </a:lnTo>
                        <a:lnTo>
                          <a:pt x="0" y="0"/>
                        </a:lnTo>
                        <a:lnTo>
                          <a:pt x="0"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1" name="Freeform 1880">
                    <a:extLst>
                      <a:ext uri="{FF2B5EF4-FFF2-40B4-BE49-F238E27FC236}">
                        <a16:creationId xmlns:a16="http://schemas.microsoft.com/office/drawing/2014/main" id="{7CBA8914-8CB6-44FF-9134-604C795B90B5}"/>
                      </a:ext>
                    </a:extLst>
                  </p:cNvPr>
                  <p:cNvSpPr>
                    <a:spLocks/>
                  </p:cNvSpPr>
                  <p:nvPr/>
                </p:nvSpPr>
                <p:spPr bwMode="auto">
                  <a:xfrm>
                    <a:off x="8749" y="1513"/>
                    <a:ext cx="4" cy="4"/>
                  </a:xfrm>
                  <a:custGeom>
                    <a:avLst/>
                    <a:gdLst>
                      <a:gd name="T0" fmla="*/ 2 w 4"/>
                      <a:gd name="T1" fmla="*/ 0 h 4"/>
                      <a:gd name="T2" fmla="*/ 2 w 4"/>
                      <a:gd name="T3" fmla="*/ 2 h 4"/>
                      <a:gd name="T4" fmla="*/ 4 w 4"/>
                      <a:gd name="T5" fmla="*/ 2 h 4"/>
                      <a:gd name="T6" fmla="*/ 4 w 4"/>
                      <a:gd name="T7" fmla="*/ 2 h 4"/>
                      <a:gd name="T8" fmla="*/ 4 w 4"/>
                      <a:gd name="T9" fmla="*/ 2 h 4"/>
                      <a:gd name="T10" fmla="*/ 4 w 4"/>
                      <a:gd name="T11" fmla="*/ 2 h 4"/>
                      <a:gd name="T12" fmla="*/ 4 w 4"/>
                      <a:gd name="T13" fmla="*/ 2 h 4"/>
                      <a:gd name="T14" fmla="*/ 4 w 4"/>
                      <a:gd name="T15" fmla="*/ 4 h 4"/>
                      <a:gd name="T16" fmla="*/ 4 w 4"/>
                      <a:gd name="T17" fmla="*/ 4 h 4"/>
                      <a:gd name="T18" fmla="*/ 4 w 4"/>
                      <a:gd name="T19" fmla="*/ 4 h 4"/>
                      <a:gd name="T20" fmla="*/ 4 w 4"/>
                      <a:gd name="T21" fmla="*/ 4 h 4"/>
                      <a:gd name="T22" fmla="*/ 4 w 4"/>
                      <a:gd name="T23" fmla="*/ 4 h 4"/>
                      <a:gd name="T24" fmla="*/ 2 w 4"/>
                      <a:gd name="T25" fmla="*/ 4 h 4"/>
                      <a:gd name="T26" fmla="*/ 2 w 4"/>
                      <a:gd name="T27" fmla="*/ 4 h 4"/>
                      <a:gd name="T28" fmla="*/ 0 w 4"/>
                      <a:gd name="T29" fmla="*/ 4 h 4"/>
                      <a:gd name="T30" fmla="*/ 0 w 4"/>
                      <a:gd name="T31" fmla="*/ 4 h 4"/>
                      <a:gd name="T32" fmla="*/ 0 w 4"/>
                      <a:gd name="T33" fmla="*/ 4 h 4"/>
                      <a:gd name="T34" fmla="*/ 0 w 4"/>
                      <a:gd name="T35" fmla="*/ 2 h 4"/>
                      <a:gd name="T36" fmla="*/ 0 w 4"/>
                      <a:gd name="T37" fmla="*/ 2 h 4"/>
                      <a:gd name="T38" fmla="*/ 0 w 4"/>
                      <a:gd name="T39" fmla="*/ 2 h 4"/>
                      <a:gd name="T40" fmla="*/ 0 w 4"/>
                      <a:gd name="T41" fmla="*/ 2 h 4"/>
                      <a:gd name="T42" fmla="*/ 0 w 4"/>
                      <a:gd name="T43" fmla="*/ 0 h 4"/>
                      <a:gd name="T44" fmla="*/ 0 w 4"/>
                      <a:gd name="T45" fmla="*/ 0 h 4"/>
                      <a:gd name="T46" fmla="*/ 2 w 4"/>
                      <a:gd name="T47" fmla="*/ 0 h 4"/>
                      <a:gd name="T48" fmla="*/ 2 w 4"/>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 h="4">
                        <a:moveTo>
                          <a:pt x="2" y="0"/>
                        </a:moveTo>
                        <a:lnTo>
                          <a:pt x="2" y="2"/>
                        </a:lnTo>
                        <a:lnTo>
                          <a:pt x="4" y="2"/>
                        </a:lnTo>
                        <a:lnTo>
                          <a:pt x="4" y="2"/>
                        </a:lnTo>
                        <a:lnTo>
                          <a:pt x="4" y="2"/>
                        </a:lnTo>
                        <a:lnTo>
                          <a:pt x="4" y="2"/>
                        </a:lnTo>
                        <a:lnTo>
                          <a:pt x="4" y="2"/>
                        </a:lnTo>
                        <a:lnTo>
                          <a:pt x="4" y="4"/>
                        </a:lnTo>
                        <a:lnTo>
                          <a:pt x="4" y="4"/>
                        </a:lnTo>
                        <a:lnTo>
                          <a:pt x="4" y="4"/>
                        </a:lnTo>
                        <a:lnTo>
                          <a:pt x="4" y="4"/>
                        </a:lnTo>
                        <a:lnTo>
                          <a:pt x="4" y="4"/>
                        </a:lnTo>
                        <a:lnTo>
                          <a:pt x="2" y="4"/>
                        </a:lnTo>
                        <a:lnTo>
                          <a:pt x="2" y="4"/>
                        </a:lnTo>
                        <a:lnTo>
                          <a:pt x="0" y="4"/>
                        </a:lnTo>
                        <a:lnTo>
                          <a:pt x="0" y="4"/>
                        </a:lnTo>
                        <a:lnTo>
                          <a:pt x="0" y="4"/>
                        </a:lnTo>
                        <a:lnTo>
                          <a:pt x="0" y="2"/>
                        </a:lnTo>
                        <a:lnTo>
                          <a:pt x="0" y="2"/>
                        </a:lnTo>
                        <a:lnTo>
                          <a:pt x="0" y="2"/>
                        </a:lnTo>
                        <a:lnTo>
                          <a:pt x="0" y="2"/>
                        </a:lnTo>
                        <a:lnTo>
                          <a:pt x="0" y="0"/>
                        </a:lnTo>
                        <a:lnTo>
                          <a:pt x="0"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2" name="Freeform 1881">
                    <a:extLst>
                      <a:ext uri="{FF2B5EF4-FFF2-40B4-BE49-F238E27FC236}">
                        <a16:creationId xmlns:a16="http://schemas.microsoft.com/office/drawing/2014/main" id="{663F3857-4566-448D-B601-1B7B7C8D6003}"/>
                      </a:ext>
                    </a:extLst>
                  </p:cNvPr>
                  <p:cNvSpPr>
                    <a:spLocks/>
                  </p:cNvSpPr>
                  <p:nvPr/>
                </p:nvSpPr>
                <p:spPr bwMode="auto">
                  <a:xfrm>
                    <a:off x="9084" y="1392"/>
                    <a:ext cx="6" cy="2"/>
                  </a:xfrm>
                  <a:custGeom>
                    <a:avLst/>
                    <a:gdLst>
                      <a:gd name="T0" fmla="*/ 4 w 6"/>
                      <a:gd name="T1" fmla="*/ 0 h 2"/>
                      <a:gd name="T2" fmla="*/ 4 w 6"/>
                      <a:gd name="T3" fmla="*/ 2 h 2"/>
                      <a:gd name="T4" fmla="*/ 4 w 6"/>
                      <a:gd name="T5" fmla="*/ 2 h 2"/>
                      <a:gd name="T6" fmla="*/ 4 w 6"/>
                      <a:gd name="T7" fmla="*/ 2 h 2"/>
                      <a:gd name="T8" fmla="*/ 4 w 6"/>
                      <a:gd name="T9" fmla="*/ 0 h 2"/>
                      <a:gd name="T10" fmla="*/ 2 w 6"/>
                      <a:gd name="T11" fmla="*/ 0 h 2"/>
                      <a:gd name="T12" fmla="*/ 2 w 6"/>
                      <a:gd name="T13" fmla="*/ 0 h 2"/>
                      <a:gd name="T14" fmla="*/ 0 w 6"/>
                      <a:gd name="T15" fmla="*/ 0 h 2"/>
                      <a:gd name="T16" fmla="*/ 0 w 6"/>
                      <a:gd name="T17" fmla="*/ 0 h 2"/>
                      <a:gd name="T18" fmla="*/ 0 w 6"/>
                      <a:gd name="T19" fmla="*/ 0 h 2"/>
                      <a:gd name="T20" fmla="*/ 0 w 6"/>
                      <a:gd name="T21" fmla="*/ 0 h 2"/>
                      <a:gd name="T22" fmla="*/ 0 w 6"/>
                      <a:gd name="T23" fmla="*/ 0 h 2"/>
                      <a:gd name="T24" fmla="*/ 0 w 6"/>
                      <a:gd name="T25" fmla="*/ 0 h 2"/>
                      <a:gd name="T26" fmla="*/ 0 w 6"/>
                      <a:gd name="T27" fmla="*/ 0 h 2"/>
                      <a:gd name="T28" fmla="*/ 2 w 6"/>
                      <a:gd name="T29" fmla="*/ 0 h 2"/>
                      <a:gd name="T30" fmla="*/ 2 w 6"/>
                      <a:gd name="T31" fmla="*/ 0 h 2"/>
                      <a:gd name="T32" fmla="*/ 4 w 6"/>
                      <a:gd name="T33" fmla="*/ 0 h 2"/>
                      <a:gd name="T34" fmla="*/ 4 w 6"/>
                      <a:gd name="T35" fmla="*/ 0 h 2"/>
                      <a:gd name="T36" fmla="*/ 4 w 6"/>
                      <a:gd name="T37" fmla="*/ 0 h 2"/>
                      <a:gd name="T38" fmla="*/ 6 w 6"/>
                      <a:gd name="T39" fmla="*/ 0 h 2"/>
                      <a:gd name="T40" fmla="*/ 6 w 6"/>
                      <a:gd name="T41" fmla="*/ 0 h 2"/>
                      <a:gd name="T42" fmla="*/ 6 w 6"/>
                      <a:gd name="T43" fmla="*/ 0 h 2"/>
                      <a:gd name="T44" fmla="*/ 6 w 6"/>
                      <a:gd name="T45" fmla="*/ 0 h 2"/>
                      <a:gd name="T46" fmla="*/ 6 w 6"/>
                      <a:gd name="T47" fmla="*/ 0 h 2"/>
                      <a:gd name="T48" fmla="*/ 4 w 6"/>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2">
                        <a:moveTo>
                          <a:pt x="4" y="0"/>
                        </a:moveTo>
                        <a:lnTo>
                          <a:pt x="4" y="2"/>
                        </a:lnTo>
                        <a:lnTo>
                          <a:pt x="4" y="2"/>
                        </a:lnTo>
                        <a:lnTo>
                          <a:pt x="4" y="2"/>
                        </a:lnTo>
                        <a:lnTo>
                          <a:pt x="4" y="0"/>
                        </a:lnTo>
                        <a:lnTo>
                          <a:pt x="2" y="0"/>
                        </a:lnTo>
                        <a:lnTo>
                          <a:pt x="2" y="0"/>
                        </a:lnTo>
                        <a:lnTo>
                          <a:pt x="0" y="0"/>
                        </a:lnTo>
                        <a:lnTo>
                          <a:pt x="0" y="0"/>
                        </a:lnTo>
                        <a:lnTo>
                          <a:pt x="0" y="0"/>
                        </a:lnTo>
                        <a:lnTo>
                          <a:pt x="0" y="0"/>
                        </a:lnTo>
                        <a:lnTo>
                          <a:pt x="0" y="0"/>
                        </a:lnTo>
                        <a:lnTo>
                          <a:pt x="0" y="0"/>
                        </a:lnTo>
                        <a:lnTo>
                          <a:pt x="0" y="0"/>
                        </a:lnTo>
                        <a:lnTo>
                          <a:pt x="2" y="0"/>
                        </a:lnTo>
                        <a:lnTo>
                          <a:pt x="2" y="0"/>
                        </a:lnTo>
                        <a:lnTo>
                          <a:pt x="4" y="0"/>
                        </a:lnTo>
                        <a:lnTo>
                          <a:pt x="4" y="0"/>
                        </a:lnTo>
                        <a:lnTo>
                          <a:pt x="4" y="0"/>
                        </a:lnTo>
                        <a:lnTo>
                          <a:pt x="6" y="0"/>
                        </a:lnTo>
                        <a:lnTo>
                          <a:pt x="6" y="0"/>
                        </a:lnTo>
                        <a:lnTo>
                          <a:pt x="6" y="0"/>
                        </a:lnTo>
                        <a:lnTo>
                          <a:pt x="6" y="0"/>
                        </a:lnTo>
                        <a:lnTo>
                          <a:pt x="6"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3" name="Freeform 1882">
                    <a:extLst>
                      <a:ext uri="{FF2B5EF4-FFF2-40B4-BE49-F238E27FC236}">
                        <a16:creationId xmlns:a16="http://schemas.microsoft.com/office/drawing/2014/main" id="{7B98A516-BD3A-423F-870A-90FBB0E64375}"/>
                      </a:ext>
                    </a:extLst>
                  </p:cNvPr>
                  <p:cNvSpPr>
                    <a:spLocks/>
                  </p:cNvSpPr>
                  <p:nvPr/>
                </p:nvSpPr>
                <p:spPr bwMode="auto">
                  <a:xfrm>
                    <a:off x="9084" y="1392"/>
                    <a:ext cx="6" cy="2"/>
                  </a:xfrm>
                  <a:custGeom>
                    <a:avLst/>
                    <a:gdLst>
                      <a:gd name="T0" fmla="*/ 4 w 6"/>
                      <a:gd name="T1" fmla="*/ 0 h 2"/>
                      <a:gd name="T2" fmla="*/ 4 w 6"/>
                      <a:gd name="T3" fmla="*/ 2 h 2"/>
                      <a:gd name="T4" fmla="*/ 4 w 6"/>
                      <a:gd name="T5" fmla="*/ 2 h 2"/>
                      <a:gd name="T6" fmla="*/ 4 w 6"/>
                      <a:gd name="T7" fmla="*/ 2 h 2"/>
                      <a:gd name="T8" fmla="*/ 4 w 6"/>
                      <a:gd name="T9" fmla="*/ 0 h 2"/>
                      <a:gd name="T10" fmla="*/ 2 w 6"/>
                      <a:gd name="T11" fmla="*/ 0 h 2"/>
                      <a:gd name="T12" fmla="*/ 2 w 6"/>
                      <a:gd name="T13" fmla="*/ 0 h 2"/>
                      <a:gd name="T14" fmla="*/ 0 w 6"/>
                      <a:gd name="T15" fmla="*/ 0 h 2"/>
                      <a:gd name="T16" fmla="*/ 0 w 6"/>
                      <a:gd name="T17" fmla="*/ 0 h 2"/>
                      <a:gd name="T18" fmla="*/ 0 w 6"/>
                      <a:gd name="T19" fmla="*/ 0 h 2"/>
                      <a:gd name="T20" fmla="*/ 0 w 6"/>
                      <a:gd name="T21" fmla="*/ 0 h 2"/>
                      <a:gd name="T22" fmla="*/ 0 w 6"/>
                      <a:gd name="T23" fmla="*/ 0 h 2"/>
                      <a:gd name="T24" fmla="*/ 0 w 6"/>
                      <a:gd name="T25" fmla="*/ 0 h 2"/>
                      <a:gd name="T26" fmla="*/ 0 w 6"/>
                      <a:gd name="T27" fmla="*/ 0 h 2"/>
                      <a:gd name="T28" fmla="*/ 2 w 6"/>
                      <a:gd name="T29" fmla="*/ 0 h 2"/>
                      <a:gd name="T30" fmla="*/ 2 w 6"/>
                      <a:gd name="T31" fmla="*/ 0 h 2"/>
                      <a:gd name="T32" fmla="*/ 4 w 6"/>
                      <a:gd name="T33" fmla="*/ 0 h 2"/>
                      <a:gd name="T34" fmla="*/ 4 w 6"/>
                      <a:gd name="T35" fmla="*/ 0 h 2"/>
                      <a:gd name="T36" fmla="*/ 4 w 6"/>
                      <a:gd name="T37" fmla="*/ 0 h 2"/>
                      <a:gd name="T38" fmla="*/ 6 w 6"/>
                      <a:gd name="T39" fmla="*/ 0 h 2"/>
                      <a:gd name="T40" fmla="*/ 6 w 6"/>
                      <a:gd name="T41" fmla="*/ 0 h 2"/>
                      <a:gd name="T42" fmla="*/ 6 w 6"/>
                      <a:gd name="T43" fmla="*/ 0 h 2"/>
                      <a:gd name="T44" fmla="*/ 6 w 6"/>
                      <a:gd name="T45" fmla="*/ 0 h 2"/>
                      <a:gd name="T46" fmla="*/ 6 w 6"/>
                      <a:gd name="T47" fmla="*/ 0 h 2"/>
                      <a:gd name="T48" fmla="*/ 4 w 6"/>
                      <a:gd name="T4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2">
                        <a:moveTo>
                          <a:pt x="4" y="0"/>
                        </a:moveTo>
                        <a:lnTo>
                          <a:pt x="4" y="2"/>
                        </a:lnTo>
                        <a:lnTo>
                          <a:pt x="4" y="2"/>
                        </a:lnTo>
                        <a:lnTo>
                          <a:pt x="4" y="2"/>
                        </a:lnTo>
                        <a:lnTo>
                          <a:pt x="4" y="0"/>
                        </a:lnTo>
                        <a:lnTo>
                          <a:pt x="2" y="0"/>
                        </a:lnTo>
                        <a:lnTo>
                          <a:pt x="2" y="0"/>
                        </a:lnTo>
                        <a:lnTo>
                          <a:pt x="0" y="0"/>
                        </a:lnTo>
                        <a:lnTo>
                          <a:pt x="0" y="0"/>
                        </a:lnTo>
                        <a:lnTo>
                          <a:pt x="0" y="0"/>
                        </a:lnTo>
                        <a:lnTo>
                          <a:pt x="0" y="0"/>
                        </a:lnTo>
                        <a:lnTo>
                          <a:pt x="0" y="0"/>
                        </a:lnTo>
                        <a:lnTo>
                          <a:pt x="0" y="0"/>
                        </a:lnTo>
                        <a:lnTo>
                          <a:pt x="0" y="0"/>
                        </a:lnTo>
                        <a:lnTo>
                          <a:pt x="2" y="0"/>
                        </a:lnTo>
                        <a:lnTo>
                          <a:pt x="2" y="0"/>
                        </a:lnTo>
                        <a:lnTo>
                          <a:pt x="4" y="0"/>
                        </a:lnTo>
                        <a:lnTo>
                          <a:pt x="4" y="0"/>
                        </a:lnTo>
                        <a:lnTo>
                          <a:pt x="4" y="0"/>
                        </a:lnTo>
                        <a:lnTo>
                          <a:pt x="6" y="0"/>
                        </a:lnTo>
                        <a:lnTo>
                          <a:pt x="6" y="0"/>
                        </a:lnTo>
                        <a:lnTo>
                          <a:pt x="6" y="0"/>
                        </a:lnTo>
                        <a:lnTo>
                          <a:pt x="6" y="0"/>
                        </a:lnTo>
                        <a:lnTo>
                          <a:pt x="6"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4" name="Freeform 1883">
                    <a:extLst>
                      <a:ext uri="{FF2B5EF4-FFF2-40B4-BE49-F238E27FC236}">
                        <a16:creationId xmlns:a16="http://schemas.microsoft.com/office/drawing/2014/main" id="{97F1214F-EBF8-4878-A885-001A9CA577B5}"/>
                      </a:ext>
                    </a:extLst>
                  </p:cNvPr>
                  <p:cNvSpPr>
                    <a:spLocks/>
                  </p:cNvSpPr>
                  <p:nvPr/>
                </p:nvSpPr>
                <p:spPr bwMode="auto">
                  <a:xfrm>
                    <a:off x="8740" y="1511"/>
                    <a:ext cx="9" cy="4"/>
                  </a:xfrm>
                  <a:custGeom>
                    <a:avLst/>
                    <a:gdLst>
                      <a:gd name="T0" fmla="*/ 1 w 9"/>
                      <a:gd name="T1" fmla="*/ 4 h 4"/>
                      <a:gd name="T2" fmla="*/ 0 w 9"/>
                      <a:gd name="T3" fmla="*/ 4 h 4"/>
                      <a:gd name="T4" fmla="*/ 0 w 9"/>
                      <a:gd name="T5" fmla="*/ 2 h 4"/>
                      <a:gd name="T6" fmla="*/ 1 w 9"/>
                      <a:gd name="T7" fmla="*/ 2 h 4"/>
                      <a:gd name="T8" fmla="*/ 1 w 9"/>
                      <a:gd name="T9" fmla="*/ 2 h 4"/>
                      <a:gd name="T10" fmla="*/ 1 w 9"/>
                      <a:gd name="T11" fmla="*/ 2 h 4"/>
                      <a:gd name="T12" fmla="*/ 3 w 9"/>
                      <a:gd name="T13" fmla="*/ 2 h 4"/>
                      <a:gd name="T14" fmla="*/ 3 w 9"/>
                      <a:gd name="T15" fmla="*/ 2 h 4"/>
                      <a:gd name="T16" fmla="*/ 3 w 9"/>
                      <a:gd name="T17" fmla="*/ 0 h 4"/>
                      <a:gd name="T18" fmla="*/ 3 w 9"/>
                      <a:gd name="T19" fmla="*/ 0 h 4"/>
                      <a:gd name="T20" fmla="*/ 5 w 9"/>
                      <a:gd name="T21" fmla="*/ 0 h 4"/>
                      <a:gd name="T22" fmla="*/ 5 w 9"/>
                      <a:gd name="T23" fmla="*/ 0 h 4"/>
                      <a:gd name="T24" fmla="*/ 5 w 9"/>
                      <a:gd name="T25" fmla="*/ 0 h 4"/>
                      <a:gd name="T26" fmla="*/ 5 w 9"/>
                      <a:gd name="T27" fmla="*/ 0 h 4"/>
                      <a:gd name="T28" fmla="*/ 7 w 9"/>
                      <a:gd name="T29" fmla="*/ 0 h 4"/>
                      <a:gd name="T30" fmla="*/ 7 w 9"/>
                      <a:gd name="T31" fmla="*/ 0 h 4"/>
                      <a:gd name="T32" fmla="*/ 7 w 9"/>
                      <a:gd name="T33" fmla="*/ 0 h 4"/>
                      <a:gd name="T34" fmla="*/ 9 w 9"/>
                      <a:gd name="T35" fmla="*/ 0 h 4"/>
                      <a:gd name="T36" fmla="*/ 9 w 9"/>
                      <a:gd name="T37" fmla="*/ 0 h 4"/>
                      <a:gd name="T38" fmla="*/ 9 w 9"/>
                      <a:gd name="T39" fmla="*/ 0 h 4"/>
                      <a:gd name="T40" fmla="*/ 9 w 9"/>
                      <a:gd name="T41" fmla="*/ 0 h 4"/>
                      <a:gd name="T42" fmla="*/ 9 w 9"/>
                      <a:gd name="T43" fmla="*/ 0 h 4"/>
                      <a:gd name="T44" fmla="*/ 7 w 9"/>
                      <a:gd name="T45" fmla="*/ 0 h 4"/>
                      <a:gd name="T46" fmla="*/ 7 w 9"/>
                      <a:gd name="T47" fmla="*/ 0 h 4"/>
                      <a:gd name="T48" fmla="*/ 7 w 9"/>
                      <a:gd name="T49" fmla="*/ 2 h 4"/>
                      <a:gd name="T50" fmla="*/ 5 w 9"/>
                      <a:gd name="T51" fmla="*/ 2 h 4"/>
                      <a:gd name="T52" fmla="*/ 5 w 9"/>
                      <a:gd name="T53" fmla="*/ 2 h 4"/>
                      <a:gd name="T54" fmla="*/ 5 w 9"/>
                      <a:gd name="T55" fmla="*/ 2 h 4"/>
                      <a:gd name="T56" fmla="*/ 5 w 9"/>
                      <a:gd name="T57" fmla="*/ 2 h 4"/>
                      <a:gd name="T58" fmla="*/ 3 w 9"/>
                      <a:gd name="T59" fmla="*/ 2 h 4"/>
                      <a:gd name="T60" fmla="*/ 3 w 9"/>
                      <a:gd name="T61" fmla="*/ 2 h 4"/>
                      <a:gd name="T62" fmla="*/ 3 w 9"/>
                      <a:gd name="T63" fmla="*/ 4 h 4"/>
                      <a:gd name="T64" fmla="*/ 3 w 9"/>
                      <a:gd name="T65" fmla="*/ 4 h 4"/>
                      <a:gd name="T66" fmla="*/ 1 w 9"/>
                      <a:gd name="T67" fmla="*/ 4 h 4"/>
                      <a:gd name="T68" fmla="*/ 1 w 9"/>
                      <a:gd name="T6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4">
                        <a:moveTo>
                          <a:pt x="1" y="4"/>
                        </a:moveTo>
                        <a:lnTo>
                          <a:pt x="0" y="4"/>
                        </a:lnTo>
                        <a:lnTo>
                          <a:pt x="0" y="2"/>
                        </a:lnTo>
                        <a:lnTo>
                          <a:pt x="1" y="2"/>
                        </a:lnTo>
                        <a:lnTo>
                          <a:pt x="1" y="2"/>
                        </a:lnTo>
                        <a:lnTo>
                          <a:pt x="1" y="2"/>
                        </a:lnTo>
                        <a:lnTo>
                          <a:pt x="3" y="2"/>
                        </a:lnTo>
                        <a:lnTo>
                          <a:pt x="3" y="2"/>
                        </a:lnTo>
                        <a:lnTo>
                          <a:pt x="3" y="0"/>
                        </a:lnTo>
                        <a:lnTo>
                          <a:pt x="3" y="0"/>
                        </a:lnTo>
                        <a:lnTo>
                          <a:pt x="5" y="0"/>
                        </a:lnTo>
                        <a:lnTo>
                          <a:pt x="5" y="0"/>
                        </a:lnTo>
                        <a:lnTo>
                          <a:pt x="5" y="0"/>
                        </a:lnTo>
                        <a:lnTo>
                          <a:pt x="5" y="0"/>
                        </a:lnTo>
                        <a:lnTo>
                          <a:pt x="7" y="0"/>
                        </a:lnTo>
                        <a:lnTo>
                          <a:pt x="7" y="0"/>
                        </a:lnTo>
                        <a:lnTo>
                          <a:pt x="7" y="0"/>
                        </a:lnTo>
                        <a:lnTo>
                          <a:pt x="9" y="0"/>
                        </a:lnTo>
                        <a:lnTo>
                          <a:pt x="9" y="0"/>
                        </a:lnTo>
                        <a:lnTo>
                          <a:pt x="9" y="0"/>
                        </a:lnTo>
                        <a:lnTo>
                          <a:pt x="9" y="0"/>
                        </a:lnTo>
                        <a:lnTo>
                          <a:pt x="9" y="0"/>
                        </a:lnTo>
                        <a:lnTo>
                          <a:pt x="7" y="0"/>
                        </a:lnTo>
                        <a:lnTo>
                          <a:pt x="7" y="0"/>
                        </a:lnTo>
                        <a:lnTo>
                          <a:pt x="7" y="2"/>
                        </a:lnTo>
                        <a:lnTo>
                          <a:pt x="5" y="2"/>
                        </a:lnTo>
                        <a:lnTo>
                          <a:pt x="5" y="2"/>
                        </a:lnTo>
                        <a:lnTo>
                          <a:pt x="5" y="2"/>
                        </a:lnTo>
                        <a:lnTo>
                          <a:pt x="5" y="2"/>
                        </a:lnTo>
                        <a:lnTo>
                          <a:pt x="3" y="2"/>
                        </a:lnTo>
                        <a:lnTo>
                          <a:pt x="3" y="2"/>
                        </a:lnTo>
                        <a:lnTo>
                          <a:pt x="3" y="4"/>
                        </a:lnTo>
                        <a:lnTo>
                          <a:pt x="3" y="4"/>
                        </a:lnTo>
                        <a:lnTo>
                          <a:pt x="1" y="4"/>
                        </a:lnTo>
                        <a:lnTo>
                          <a:pt x="1" y="4"/>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5" name="Freeform 1884">
                    <a:extLst>
                      <a:ext uri="{FF2B5EF4-FFF2-40B4-BE49-F238E27FC236}">
                        <a16:creationId xmlns:a16="http://schemas.microsoft.com/office/drawing/2014/main" id="{D60988B8-B4FB-468A-8B33-0740C561C783}"/>
                      </a:ext>
                    </a:extLst>
                  </p:cNvPr>
                  <p:cNvSpPr>
                    <a:spLocks/>
                  </p:cNvSpPr>
                  <p:nvPr/>
                </p:nvSpPr>
                <p:spPr bwMode="auto">
                  <a:xfrm>
                    <a:off x="8740" y="1511"/>
                    <a:ext cx="9" cy="4"/>
                  </a:xfrm>
                  <a:custGeom>
                    <a:avLst/>
                    <a:gdLst>
                      <a:gd name="T0" fmla="*/ 1 w 9"/>
                      <a:gd name="T1" fmla="*/ 4 h 4"/>
                      <a:gd name="T2" fmla="*/ 0 w 9"/>
                      <a:gd name="T3" fmla="*/ 4 h 4"/>
                      <a:gd name="T4" fmla="*/ 0 w 9"/>
                      <a:gd name="T5" fmla="*/ 2 h 4"/>
                      <a:gd name="T6" fmla="*/ 1 w 9"/>
                      <a:gd name="T7" fmla="*/ 2 h 4"/>
                      <a:gd name="T8" fmla="*/ 1 w 9"/>
                      <a:gd name="T9" fmla="*/ 2 h 4"/>
                      <a:gd name="T10" fmla="*/ 1 w 9"/>
                      <a:gd name="T11" fmla="*/ 2 h 4"/>
                      <a:gd name="T12" fmla="*/ 3 w 9"/>
                      <a:gd name="T13" fmla="*/ 2 h 4"/>
                      <a:gd name="T14" fmla="*/ 3 w 9"/>
                      <a:gd name="T15" fmla="*/ 2 h 4"/>
                      <a:gd name="T16" fmla="*/ 3 w 9"/>
                      <a:gd name="T17" fmla="*/ 0 h 4"/>
                      <a:gd name="T18" fmla="*/ 3 w 9"/>
                      <a:gd name="T19" fmla="*/ 0 h 4"/>
                      <a:gd name="T20" fmla="*/ 5 w 9"/>
                      <a:gd name="T21" fmla="*/ 0 h 4"/>
                      <a:gd name="T22" fmla="*/ 5 w 9"/>
                      <a:gd name="T23" fmla="*/ 0 h 4"/>
                      <a:gd name="T24" fmla="*/ 5 w 9"/>
                      <a:gd name="T25" fmla="*/ 0 h 4"/>
                      <a:gd name="T26" fmla="*/ 5 w 9"/>
                      <a:gd name="T27" fmla="*/ 0 h 4"/>
                      <a:gd name="T28" fmla="*/ 7 w 9"/>
                      <a:gd name="T29" fmla="*/ 0 h 4"/>
                      <a:gd name="T30" fmla="*/ 7 w 9"/>
                      <a:gd name="T31" fmla="*/ 0 h 4"/>
                      <a:gd name="T32" fmla="*/ 7 w 9"/>
                      <a:gd name="T33" fmla="*/ 0 h 4"/>
                      <a:gd name="T34" fmla="*/ 9 w 9"/>
                      <a:gd name="T35" fmla="*/ 0 h 4"/>
                      <a:gd name="T36" fmla="*/ 9 w 9"/>
                      <a:gd name="T37" fmla="*/ 0 h 4"/>
                      <a:gd name="T38" fmla="*/ 9 w 9"/>
                      <a:gd name="T39" fmla="*/ 0 h 4"/>
                      <a:gd name="T40" fmla="*/ 9 w 9"/>
                      <a:gd name="T41" fmla="*/ 0 h 4"/>
                      <a:gd name="T42" fmla="*/ 9 w 9"/>
                      <a:gd name="T43" fmla="*/ 0 h 4"/>
                      <a:gd name="T44" fmla="*/ 7 w 9"/>
                      <a:gd name="T45" fmla="*/ 0 h 4"/>
                      <a:gd name="T46" fmla="*/ 7 w 9"/>
                      <a:gd name="T47" fmla="*/ 0 h 4"/>
                      <a:gd name="T48" fmla="*/ 7 w 9"/>
                      <a:gd name="T49" fmla="*/ 2 h 4"/>
                      <a:gd name="T50" fmla="*/ 5 w 9"/>
                      <a:gd name="T51" fmla="*/ 2 h 4"/>
                      <a:gd name="T52" fmla="*/ 5 w 9"/>
                      <a:gd name="T53" fmla="*/ 2 h 4"/>
                      <a:gd name="T54" fmla="*/ 5 w 9"/>
                      <a:gd name="T55" fmla="*/ 2 h 4"/>
                      <a:gd name="T56" fmla="*/ 5 w 9"/>
                      <a:gd name="T57" fmla="*/ 2 h 4"/>
                      <a:gd name="T58" fmla="*/ 3 w 9"/>
                      <a:gd name="T59" fmla="*/ 2 h 4"/>
                      <a:gd name="T60" fmla="*/ 3 w 9"/>
                      <a:gd name="T61" fmla="*/ 2 h 4"/>
                      <a:gd name="T62" fmla="*/ 3 w 9"/>
                      <a:gd name="T63" fmla="*/ 4 h 4"/>
                      <a:gd name="T64" fmla="*/ 3 w 9"/>
                      <a:gd name="T65" fmla="*/ 4 h 4"/>
                      <a:gd name="T66" fmla="*/ 1 w 9"/>
                      <a:gd name="T67" fmla="*/ 4 h 4"/>
                      <a:gd name="T68" fmla="*/ 1 w 9"/>
                      <a:gd name="T6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 h="4">
                        <a:moveTo>
                          <a:pt x="1" y="4"/>
                        </a:moveTo>
                        <a:lnTo>
                          <a:pt x="0" y="4"/>
                        </a:lnTo>
                        <a:lnTo>
                          <a:pt x="0" y="2"/>
                        </a:lnTo>
                        <a:lnTo>
                          <a:pt x="1" y="2"/>
                        </a:lnTo>
                        <a:lnTo>
                          <a:pt x="1" y="2"/>
                        </a:lnTo>
                        <a:lnTo>
                          <a:pt x="1" y="2"/>
                        </a:lnTo>
                        <a:lnTo>
                          <a:pt x="3" y="2"/>
                        </a:lnTo>
                        <a:lnTo>
                          <a:pt x="3" y="2"/>
                        </a:lnTo>
                        <a:lnTo>
                          <a:pt x="3" y="0"/>
                        </a:lnTo>
                        <a:lnTo>
                          <a:pt x="3" y="0"/>
                        </a:lnTo>
                        <a:lnTo>
                          <a:pt x="5" y="0"/>
                        </a:lnTo>
                        <a:lnTo>
                          <a:pt x="5" y="0"/>
                        </a:lnTo>
                        <a:lnTo>
                          <a:pt x="5" y="0"/>
                        </a:lnTo>
                        <a:lnTo>
                          <a:pt x="5" y="0"/>
                        </a:lnTo>
                        <a:lnTo>
                          <a:pt x="7" y="0"/>
                        </a:lnTo>
                        <a:lnTo>
                          <a:pt x="7" y="0"/>
                        </a:lnTo>
                        <a:lnTo>
                          <a:pt x="7" y="0"/>
                        </a:lnTo>
                        <a:lnTo>
                          <a:pt x="9" y="0"/>
                        </a:lnTo>
                        <a:lnTo>
                          <a:pt x="9" y="0"/>
                        </a:lnTo>
                        <a:lnTo>
                          <a:pt x="9" y="0"/>
                        </a:lnTo>
                        <a:lnTo>
                          <a:pt x="9" y="0"/>
                        </a:lnTo>
                        <a:lnTo>
                          <a:pt x="9" y="0"/>
                        </a:lnTo>
                        <a:lnTo>
                          <a:pt x="7" y="0"/>
                        </a:lnTo>
                        <a:lnTo>
                          <a:pt x="7" y="0"/>
                        </a:lnTo>
                        <a:lnTo>
                          <a:pt x="7" y="2"/>
                        </a:lnTo>
                        <a:lnTo>
                          <a:pt x="5" y="2"/>
                        </a:lnTo>
                        <a:lnTo>
                          <a:pt x="5" y="2"/>
                        </a:lnTo>
                        <a:lnTo>
                          <a:pt x="5" y="2"/>
                        </a:lnTo>
                        <a:lnTo>
                          <a:pt x="5" y="2"/>
                        </a:lnTo>
                        <a:lnTo>
                          <a:pt x="3" y="2"/>
                        </a:lnTo>
                        <a:lnTo>
                          <a:pt x="3" y="2"/>
                        </a:lnTo>
                        <a:lnTo>
                          <a:pt x="3" y="4"/>
                        </a:lnTo>
                        <a:lnTo>
                          <a:pt x="3" y="4"/>
                        </a:lnTo>
                        <a:lnTo>
                          <a:pt x="1" y="4"/>
                        </a:lnTo>
                        <a:lnTo>
                          <a:pt x="1" y="4"/>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6" name="Freeform 1885">
                    <a:extLst>
                      <a:ext uri="{FF2B5EF4-FFF2-40B4-BE49-F238E27FC236}">
                        <a16:creationId xmlns:a16="http://schemas.microsoft.com/office/drawing/2014/main" id="{19FA1FA7-C7FB-45FC-8859-90F6887456D8}"/>
                      </a:ext>
                    </a:extLst>
                  </p:cNvPr>
                  <p:cNvSpPr>
                    <a:spLocks/>
                  </p:cNvSpPr>
                  <p:nvPr/>
                </p:nvSpPr>
                <p:spPr bwMode="auto">
                  <a:xfrm>
                    <a:off x="9260" y="1816"/>
                    <a:ext cx="4" cy="3"/>
                  </a:xfrm>
                  <a:custGeom>
                    <a:avLst/>
                    <a:gdLst>
                      <a:gd name="T0" fmla="*/ 2 w 4"/>
                      <a:gd name="T1" fmla="*/ 0 h 3"/>
                      <a:gd name="T2" fmla="*/ 2 w 4"/>
                      <a:gd name="T3" fmla="*/ 0 h 3"/>
                      <a:gd name="T4" fmla="*/ 4 w 4"/>
                      <a:gd name="T5" fmla="*/ 0 h 3"/>
                      <a:gd name="T6" fmla="*/ 4 w 4"/>
                      <a:gd name="T7" fmla="*/ 2 h 3"/>
                      <a:gd name="T8" fmla="*/ 2 w 4"/>
                      <a:gd name="T9" fmla="*/ 2 h 3"/>
                      <a:gd name="T10" fmla="*/ 2 w 4"/>
                      <a:gd name="T11" fmla="*/ 2 h 3"/>
                      <a:gd name="T12" fmla="*/ 2 w 4"/>
                      <a:gd name="T13" fmla="*/ 3 h 3"/>
                      <a:gd name="T14" fmla="*/ 2 w 4"/>
                      <a:gd name="T15" fmla="*/ 3 h 3"/>
                      <a:gd name="T16" fmla="*/ 2 w 4"/>
                      <a:gd name="T17" fmla="*/ 3 h 3"/>
                      <a:gd name="T18" fmla="*/ 2 w 4"/>
                      <a:gd name="T19" fmla="*/ 3 h 3"/>
                      <a:gd name="T20" fmla="*/ 0 w 4"/>
                      <a:gd name="T21" fmla="*/ 3 h 3"/>
                      <a:gd name="T22" fmla="*/ 0 w 4"/>
                      <a:gd name="T23" fmla="*/ 3 h 3"/>
                      <a:gd name="T24" fmla="*/ 0 w 4"/>
                      <a:gd name="T25" fmla="*/ 3 h 3"/>
                      <a:gd name="T26" fmla="*/ 0 w 4"/>
                      <a:gd name="T27" fmla="*/ 2 h 3"/>
                      <a:gd name="T28" fmla="*/ 0 w 4"/>
                      <a:gd name="T29" fmla="*/ 2 h 3"/>
                      <a:gd name="T30" fmla="*/ 0 w 4"/>
                      <a:gd name="T31" fmla="*/ 2 h 3"/>
                      <a:gd name="T32" fmla="*/ 0 w 4"/>
                      <a:gd name="T33" fmla="*/ 0 h 3"/>
                      <a:gd name="T34" fmla="*/ 0 w 4"/>
                      <a:gd name="T35" fmla="*/ 0 h 3"/>
                      <a:gd name="T36" fmla="*/ 0 w 4"/>
                      <a:gd name="T37" fmla="*/ 0 h 3"/>
                      <a:gd name="T38" fmla="*/ 0 w 4"/>
                      <a:gd name="T39" fmla="*/ 0 h 3"/>
                      <a:gd name="T40" fmla="*/ 2 w 4"/>
                      <a:gd name="T41" fmla="*/ 0 h 3"/>
                      <a:gd name="T42" fmla="*/ 2 w 4"/>
                      <a:gd name="T43" fmla="*/ 0 h 3"/>
                      <a:gd name="T44" fmla="*/ 2 w 4"/>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2" y="0"/>
                        </a:moveTo>
                        <a:lnTo>
                          <a:pt x="2" y="0"/>
                        </a:lnTo>
                        <a:lnTo>
                          <a:pt x="4" y="0"/>
                        </a:lnTo>
                        <a:lnTo>
                          <a:pt x="4" y="2"/>
                        </a:lnTo>
                        <a:lnTo>
                          <a:pt x="2" y="2"/>
                        </a:lnTo>
                        <a:lnTo>
                          <a:pt x="2" y="2"/>
                        </a:lnTo>
                        <a:lnTo>
                          <a:pt x="2" y="3"/>
                        </a:lnTo>
                        <a:lnTo>
                          <a:pt x="2" y="3"/>
                        </a:lnTo>
                        <a:lnTo>
                          <a:pt x="2" y="3"/>
                        </a:lnTo>
                        <a:lnTo>
                          <a:pt x="2" y="3"/>
                        </a:lnTo>
                        <a:lnTo>
                          <a:pt x="0" y="3"/>
                        </a:lnTo>
                        <a:lnTo>
                          <a:pt x="0" y="3"/>
                        </a:lnTo>
                        <a:lnTo>
                          <a:pt x="0" y="3"/>
                        </a:lnTo>
                        <a:lnTo>
                          <a:pt x="0" y="2"/>
                        </a:lnTo>
                        <a:lnTo>
                          <a:pt x="0" y="2"/>
                        </a:lnTo>
                        <a:lnTo>
                          <a:pt x="0" y="2"/>
                        </a:lnTo>
                        <a:lnTo>
                          <a:pt x="0" y="0"/>
                        </a:lnTo>
                        <a:lnTo>
                          <a:pt x="0" y="0"/>
                        </a:lnTo>
                        <a:lnTo>
                          <a:pt x="0" y="0"/>
                        </a:lnTo>
                        <a:lnTo>
                          <a:pt x="0" y="0"/>
                        </a:lnTo>
                        <a:lnTo>
                          <a:pt x="2" y="0"/>
                        </a:lnTo>
                        <a:lnTo>
                          <a:pt x="2" y="0"/>
                        </a:lnTo>
                        <a:lnTo>
                          <a:pt x="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7" name="Freeform 1886">
                    <a:extLst>
                      <a:ext uri="{FF2B5EF4-FFF2-40B4-BE49-F238E27FC236}">
                        <a16:creationId xmlns:a16="http://schemas.microsoft.com/office/drawing/2014/main" id="{67DF9AAF-242F-408A-9042-ED53C6681818}"/>
                      </a:ext>
                    </a:extLst>
                  </p:cNvPr>
                  <p:cNvSpPr>
                    <a:spLocks/>
                  </p:cNvSpPr>
                  <p:nvPr/>
                </p:nvSpPr>
                <p:spPr bwMode="auto">
                  <a:xfrm>
                    <a:off x="9260" y="1816"/>
                    <a:ext cx="4" cy="3"/>
                  </a:xfrm>
                  <a:custGeom>
                    <a:avLst/>
                    <a:gdLst>
                      <a:gd name="T0" fmla="*/ 2 w 4"/>
                      <a:gd name="T1" fmla="*/ 0 h 3"/>
                      <a:gd name="T2" fmla="*/ 2 w 4"/>
                      <a:gd name="T3" fmla="*/ 0 h 3"/>
                      <a:gd name="T4" fmla="*/ 4 w 4"/>
                      <a:gd name="T5" fmla="*/ 0 h 3"/>
                      <a:gd name="T6" fmla="*/ 4 w 4"/>
                      <a:gd name="T7" fmla="*/ 2 h 3"/>
                      <a:gd name="T8" fmla="*/ 2 w 4"/>
                      <a:gd name="T9" fmla="*/ 2 h 3"/>
                      <a:gd name="T10" fmla="*/ 2 w 4"/>
                      <a:gd name="T11" fmla="*/ 2 h 3"/>
                      <a:gd name="T12" fmla="*/ 2 w 4"/>
                      <a:gd name="T13" fmla="*/ 3 h 3"/>
                      <a:gd name="T14" fmla="*/ 2 w 4"/>
                      <a:gd name="T15" fmla="*/ 3 h 3"/>
                      <a:gd name="T16" fmla="*/ 2 w 4"/>
                      <a:gd name="T17" fmla="*/ 3 h 3"/>
                      <a:gd name="T18" fmla="*/ 2 w 4"/>
                      <a:gd name="T19" fmla="*/ 3 h 3"/>
                      <a:gd name="T20" fmla="*/ 0 w 4"/>
                      <a:gd name="T21" fmla="*/ 3 h 3"/>
                      <a:gd name="T22" fmla="*/ 0 w 4"/>
                      <a:gd name="T23" fmla="*/ 3 h 3"/>
                      <a:gd name="T24" fmla="*/ 0 w 4"/>
                      <a:gd name="T25" fmla="*/ 3 h 3"/>
                      <a:gd name="T26" fmla="*/ 0 w 4"/>
                      <a:gd name="T27" fmla="*/ 2 h 3"/>
                      <a:gd name="T28" fmla="*/ 0 w 4"/>
                      <a:gd name="T29" fmla="*/ 2 h 3"/>
                      <a:gd name="T30" fmla="*/ 0 w 4"/>
                      <a:gd name="T31" fmla="*/ 2 h 3"/>
                      <a:gd name="T32" fmla="*/ 0 w 4"/>
                      <a:gd name="T33" fmla="*/ 0 h 3"/>
                      <a:gd name="T34" fmla="*/ 0 w 4"/>
                      <a:gd name="T35" fmla="*/ 0 h 3"/>
                      <a:gd name="T36" fmla="*/ 0 w 4"/>
                      <a:gd name="T37" fmla="*/ 0 h 3"/>
                      <a:gd name="T38" fmla="*/ 0 w 4"/>
                      <a:gd name="T39" fmla="*/ 0 h 3"/>
                      <a:gd name="T40" fmla="*/ 2 w 4"/>
                      <a:gd name="T41" fmla="*/ 0 h 3"/>
                      <a:gd name="T42" fmla="*/ 2 w 4"/>
                      <a:gd name="T43" fmla="*/ 0 h 3"/>
                      <a:gd name="T44" fmla="*/ 2 w 4"/>
                      <a:gd name="T4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 h="3">
                        <a:moveTo>
                          <a:pt x="2" y="0"/>
                        </a:moveTo>
                        <a:lnTo>
                          <a:pt x="2" y="0"/>
                        </a:lnTo>
                        <a:lnTo>
                          <a:pt x="4" y="0"/>
                        </a:lnTo>
                        <a:lnTo>
                          <a:pt x="4" y="2"/>
                        </a:lnTo>
                        <a:lnTo>
                          <a:pt x="2" y="2"/>
                        </a:lnTo>
                        <a:lnTo>
                          <a:pt x="2" y="2"/>
                        </a:lnTo>
                        <a:lnTo>
                          <a:pt x="2" y="3"/>
                        </a:lnTo>
                        <a:lnTo>
                          <a:pt x="2" y="3"/>
                        </a:lnTo>
                        <a:lnTo>
                          <a:pt x="2" y="3"/>
                        </a:lnTo>
                        <a:lnTo>
                          <a:pt x="2" y="3"/>
                        </a:lnTo>
                        <a:lnTo>
                          <a:pt x="0" y="3"/>
                        </a:lnTo>
                        <a:lnTo>
                          <a:pt x="0" y="3"/>
                        </a:lnTo>
                        <a:lnTo>
                          <a:pt x="0" y="3"/>
                        </a:lnTo>
                        <a:lnTo>
                          <a:pt x="0" y="2"/>
                        </a:lnTo>
                        <a:lnTo>
                          <a:pt x="0" y="2"/>
                        </a:lnTo>
                        <a:lnTo>
                          <a:pt x="0" y="2"/>
                        </a:lnTo>
                        <a:lnTo>
                          <a:pt x="0" y="0"/>
                        </a:lnTo>
                        <a:lnTo>
                          <a:pt x="0" y="0"/>
                        </a:lnTo>
                        <a:lnTo>
                          <a:pt x="0" y="0"/>
                        </a:lnTo>
                        <a:lnTo>
                          <a:pt x="0" y="0"/>
                        </a:lnTo>
                        <a:lnTo>
                          <a:pt x="2" y="0"/>
                        </a:lnTo>
                        <a:lnTo>
                          <a:pt x="2" y="0"/>
                        </a:lnTo>
                        <a:lnTo>
                          <a:pt x="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8" name="Freeform 1887">
                    <a:extLst>
                      <a:ext uri="{FF2B5EF4-FFF2-40B4-BE49-F238E27FC236}">
                        <a16:creationId xmlns:a16="http://schemas.microsoft.com/office/drawing/2014/main" id="{E55D1641-5BE9-46D8-8D57-FB8E05957837}"/>
                      </a:ext>
                    </a:extLst>
                  </p:cNvPr>
                  <p:cNvSpPr>
                    <a:spLocks/>
                  </p:cNvSpPr>
                  <p:nvPr/>
                </p:nvSpPr>
                <p:spPr bwMode="auto">
                  <a:xfrm>
                    <a:off x="8998" y="1348"/>
                    <a:ext cx="8" cy="4"/>
                  </a:xfrm>
                  <a:custGeom>
                    <a:avLst/>
                    <a:gdLst>
                      <a:gd name="T0" fmla="*/ 6 w 8"/>
                      <a:gd name="T1" fmla="*/ 0 h 4"/>
                      <a:gd name="T2" fmla="*/ 6 w 8"/>
                      <a:gd name="T3" fmla="*/ 2 h 4"/>
                      <a:gd name="T4" fmla="*/ 8 w 8"/>
                      <a:gd name="T5" fmla="*/ 2 h 4"/>
                      <a:gd name="T6" fmla="*/ 8 w 8"/>
                      <a:gd name="T7" fmla="*/ 2 h 4"/>
                      <a:gd name="T8" fmla="*/ 8 w 8"/>
                      <a:gd name="T9" fmla="*/ 4 h 4"/>
                      <a:gd name="T10" fmla="*/ 6 w 8"/>
                      <a:gd name="T11" fmla="*/ 4 h 4"/>
                      <a:gd name="T12" fmla="*/ 6 w 8"/>
                      <a:gd name="T13" fmla="*/ 4 h 4"/>
                      <a:gd name="T14" fmla="*/ 6 w 8"/>
                      <a:gd name="T15" fmla="*/ 4 h 4"/>
                      <a:gd name="T16" fmla="*/ 4 w 8"/>
                      <a:gd name="T17" fmla="*/ 4 h 4"/>
                      <a:gd name="T18" fmla="*/ 4 w 8"/>
                      <a:gd name="T19" fmla="*/ 4 h 4"/>
                      <a:gd name="T20" fmla="*/ 4 w 8"/>
                      <a:gd name="T21" fmla="*/ 4 h 4"/>
                      <a:gd name="T22" fmla="*/ 2 w 8"/>
                      <a:gd name="T23" fmla="*/ 4 h 4"/>
                      <a:gd name="T24" fmla="*/ 2 w 8"/>
                      <a:gd name="T25" fmla="*/ 4 h 4"/>
                      <a:gd name="T26" fmla="*/ 2 w 8"/>
                      <a:gd name="T27" fmla="*/ 4 h 4"/>
                      <a:gd name="T28" fmla="*/ 0 w 8"/>
                      <a:gd name="T29" fmla="*/ 4 h 4"/>
                      <a:gd name="T30" fmla="*/ 0 w 8"/>
                      <a:gd name="T31" fmla="*/ 2 h 4"/>
                      <a:gd name="T32" fmla="*/ 0 w 8"/>
                      <a:gd name="T33" fmla="*/ 2 h 4"/>
                      <a:gd name="T34" fmla="*/ 0 w 8"/>
                      <a:gd name="T35" fmla="*/ 2 h 4"/>
                      <a:gd name="T36" fmla="*/ 0 w 8"/>
                      <a:gd name="T37" fmla="*/ 2 h 4"/>
                      <a:gd name="T38" fmla="*/ 2 w 8"/>
                      <a:gd name="T39" fmla="*/ 2 h 4"/>
                      <a:gd name="T40" fmla="*/ 2 w 8"/>
                      <a:gd name="T41" fmla="*/ 2 h 4"/>
                      <a:gd name="T42" fmla="*/ 4 w 8"/>
                      <a:gd name="T43" fmla="*/ 2 h 4"/>
                      <a:gd name="T44" fmla="*/ 4 w 8"/>
                      <a:gd name="T45" fmla="*/ 2 h 4"/>
                      <a:gd name="T46" fmla="*/ 4 w 8"/>
                      <a:gd name="T47" fmla="*/ 2 h 4"/>
                      <a:gd name="T48" fmla="*/ 4 w 8"/>
                      <a:gd name="T49" fmla="*/ 0 h 4"/>
                      <a:gd name="T50" fmla="*/ 6 w 8"/>
                      <a:gd name="T51" fmla="*/ 0 h 4"/>
                      <a:gd name="T52" fmla="*/ 6 w 8"/>
                      <a:gd name="T5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4">
                        <a:moveTo>
                          <a:pt x="6" y="0"/>
                        </a:moveTo>
                        <a:lnTo>
                          <a:pt x="6" y="2"/>
                        </a:lnTo>
                        <a:lnTo>
                          <a:pt x="8" y="2"/>
                        </a:lnTo>
                        <a:lnTo>
                          <a:pt x="8" y="2"/>
                        </a:lnTo>
                        <a:lnTo>
                          <a:pt x="8" y="4"/>
                        </a:lnTo>
                        <a:lnTo>
                          <a:pt x="6" y="4"/>
                        </a:lnTo>
                        <a:lnTo>
                          <a:pt x="6" y="4"/>
                        </a:lnTo>
                        <a:lnTo>
                          <a:pt x="6" y="4"/>
                        </a:lnTo>
                        <a:lnTo>
                          <a:pt x="4" y="4"/>
                        </a:lnTo>
                        <a:lnTo>
                          <a:pt x="4" y="4"/>
                        </a:lnTo>
                        <a:lnTo>
                          <a:pt x="4" y="4"/>
                        </a:lnTo>
                        <a:lnTo>
                          <a:pt x="2" y="4"/>
                        </a:lnTo>
                        <a:lnTo>
                          <a:pt x="2" y="4"/>
                        </a:lnTo>
                        <a:lnTo>
                          <a:pt x="2" y="4"/>
                        </a:lnTo>
                        <a:lnTo>
                          <a:pt x="0" y="4"/>
                        </a:lnTo>
                        <a:lnTo>
                          <a:pt x="0" y="2"/>
                        </a:lnTo>
                        <a:lnTo>
                          <a:pt x="0" y="2"/>
                        </a:lnTo>
                        <a:lnTo>
                          <a:pt x="0" y="2"/>
                        </a:lnTo>
                        <a:lnTo>
                          <a:pt x="0" y="2"/>
                        </a:lnTo>
                        <a:lnTo>
                          <a:pt x="2" y="2"/>
                        </a:lnTo>
                        <a:lnTo>
                          <a:pt x="2" y="2"/>
                        </a:lnTo>
                        <a:lnTo>
                          <a:pt x="4" y="2"/>
                        </a:lnTo>
                        <a:lnTo>
                          <a:pt x="4" y="2"/>
                        </a:lnTo>
                        <a:lnTo>
                          <a:pt x="4" y="2"/>
                        </a:lnTo>
                        <a:lnTo>
                          <a:pt x="4" y="0"/>
                        </a:lnTo>
                        <a:lnTo>
                          <a:pt x="6"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29" name="Freeform 1888">
                    <a:extLst>
                      <a:ext uri="{FF2B5EF4-FFF2-40B4-BE49-F238E27FC236}">
                        <a16:creationId xmlns:a16="http://schemas.microsoft.com/office/drawing/2014/main" id="{47E34150-1D6F-433A-80E2-1C831B106E3D}"/>
                      </a:ext>
                    </a:extLst>
                  </p:cNvPr>
                  <p:cNvSpPr>
                    <a:spLocks/>
                  </p:cNvSpPr>
                  <p:nvPr/>
                </p:nvSpPr>
                <p:spPr bwMode="auto">
                  <a:xfrm>
                    <a:off x="8998" y="1348"/>
                    <a:ext cx="8" cy="4"/>
                  </a:xfrm>
                  <a:custGeom>
                    <a:avLst/>
                    <a:gdLst>
                      <a:gd name="T0" fmla="*/ 6 w 8"/>
                      <a:gd name="T1" fmla="*/ 0 h 4"/>
                      <a:gd name="T2" fmla="*/ 6 w 8"/>
                      <a:gd name="T3" fmla="*/ 2 h 4"/>
                      <a:gd name="T4" fmla="*/ 8 w 8"/>
                      <a:gd name="T5" fmla="*/ 2 h 4"/>
                      <a:gd name="T6" fmla="*/ 8 w 8"/>
                      <a:gd name="T7" fmla="*/ 2 h 4"/>
                      <a:gd name="T8" fmla="*/ 8 w 8"/>
                      <a:gd name="T9" fmla="*/ 4 h 4"/>
                      <a:gd name="T10" fmla="*/ 6 w 8"/>
                      <a:gd name="T11" fmla="*/ 4 h 4"/>
                      <a:gd name="T12" fmla="*/ 6 w 8"/>
                      <a:gd name="T13" fmla="*/ 4 h 4"/>
                      <a:gd name="T14" fmla="*/ 6 w 8"/>
                      <a:gd name="T15" fmla="*/ 4 h 4"/>
                      <a:gd name="T16" fmla="*/ 4 w 8"/>
                      <a:gd name="T17" fmla="*/ 4 h 4"/>
                      <a:gd name="T18" fmla="*/ 4 w 8"/>
                      <a:gd name="T19" fmla="*/ 4 h 4"/>
                      <a:gd name="T20" fmla="*/ 4 w 8"/>
                      <a:gd name="T21" fmla="*/ 4 h 4"/>
                      <a:gd name="T22" fmla="*/ 2 w 8"/>
                      <a:gd name="T23" fmla="*/ 4 h 4"/>
                      <a:gd name="T24" fmla="*/ 2 w 8"/>
                      <a:gd name="T25" fmla="*/ 4 h 4"/>
                      <a:gd name="T26" fmla="*/ 2 w 8"/>
                      <a:gd name="T27" fmla="*/ 4 h 4"/>
                      <a:gd name="T28" fmla="*/ 0 w 8"/>
                      <a:gd name="T29" fmla="*/ 4 h 4"/>
                      <a:gd name="T30" fmla="*/ 0 w 8"/>
                      <a:gd name="T31" fmla="*/ 2 h 4"/>
                      <a:gd name="T32" fmla="*/ 0 w 8"/>
                      <a:gd name="T33" fmla="*/ 2 h 4"/>
                      <a:gd name="T34" fmla="*/ 0 w 8"/>
                      <a:gd name="T35" fmla="*/ 2 h 4"/>
                      <a:gd name="T36" fmla="*/ 0 w 8"/>
                      <a:gd name="T37" fmla="*/ 2 h 4"/>
                      <a:gd name="T38" fmla="*/ 2 w 8"/>
                      <a:gd name="T39" fmla="*/ 2 h 4"/>
                      <a:gd name="T40" fmla="*/ 2 w 8"/>
                      <a:gd name="T41" fmla="*/ 2 h 4"/>
                      <a:gd name="T42" fmla="*/ 4 w 8"/>
                      <a:gd name="T43" fmla="*/ 2 h 4"/>
                      <a:gd name="T44" fmla="*/ 4 w 8"/>
                      <a:gd name="T45" fmla="*/ 2 h 4"/>
                      <a:gd name="T46" fmla="*/ 4 w 8"/>
                      <a:gd name="T47" fmla="*/ 2 h 4"/>
                      <a:gd name="T48" fmla="*/ 4 w 8"/>
                      <a:gd name="T49" fmla="*/ 0 h 4"/>
                      <a:gd name="T50" fmla="*/ 6 w 8"/>
                      <a:gd name="T51" fmla="*/ 0 h 4"/>
                      <a:gd name="T52" fmla="*/ 6 w 8"/>
                      <a:gd name="T5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 h="4">
                        <a:moveTo>
                          <a:pt x="6" y="0"/>
                        </a:moveTo>
                        <a:lnTo>
                          <a:pt x="6" y="2"/>
                        </a:lnTo>
                        <a:lnTo>
                          <a:pt x="8" y="2"/>
                        </a:lnTo>
                        <a:lnTo>
                          <a:pt x="8" y="2"/>
                        </a:lnTo>
                        <a:lnTo>
                          <a:pt x="8" y="4"/>
                        </a:lnTo>
                        <a:lnTo>
                          <a:pt x="6" y="4"/>
                        </a:lnTo>
                        <a:lnTo>
                          <a:pt x="6" y="4"/>
                        </a:lnTo>
                        <a:lnTo>
                          <a:pt x="6" y="4"/>
                        </a:lnTo>
                        <a:lnTo>
                          <a:pt x="4" y="4"/>
                        </a:lnTo>
                        <a:lnTo>
                          <a:pt x="4" y="4"/>
                        </a:lnTo>
                        <a:lnTo>
                          <a:pt x="4" y="4"/>
                        </a:lnTo>
                        <a:lnTo>
                          <a:pt x="2" y="4"/>
                        </a:lnTo>
                        <a:lnTo>
                          <a:pt x="2" y="4"/>
                        </a:lnTo>
                        <a:lnTo>
                          <a:pt x="2" y="4"/>
                        </a:lnTo>
                        <a:lnTo>
                          <a:pt x="0" y="4"/>
                        </a:lnTo>
                        <a:lnTo>
                          <a:pt x="0" y="2"/>
                        </a:lnTo>
                        <a:lnTo>
                          <a:pt x="0" y="2"/>
                        </a:lnTo>
                        <a:lnTo>
                          <a:pt x="0" y="2"/>
                        </a:lnTo>
                        <a:lnTo>
                          <a:pt x="0" y="2"/>
                        </a:lnTo>
                        <a:lnTo>
                          <a:pt x="2" y="2"/>
                        </a:lnTo>
                        <a:lnTo>
                          <a:pt x="2" y="2"/>
                        </a:lnTo>
                        <a:lnTo>
                          <a:pt x="4" y="2"/>
                        </a:lnTo>
                        <a:lnTo>
                          <a:pt x="4" y="2"/>
                        </a:lnTo>
                        <a:lnTo>
                          <a:pt x="4" y="2"/>
                        </a:lnTo>
                        <a:lnTo>
                          <a:pt x="4" y="0"/>
                        </a:lnTo>
                        <a:lnTo>
                          <a:pt x="6"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0" name="Freeform 1889">
                    <a:extLst>
                      <a:ext uri="{FF2B5EF4-FFF2-40B4-BE49-F238E27FC236}">
                        <a16:creationId xmlns:a16="http://schemas.microsoft.com/office/drawing/2014/main" id="{636B969E-3D76-4E08-BE56-AA8BE8E03C6B}"/>
                      </a:ext>
                    </a:extLst>
                  </p:cNvPr>
                  <p:cNvSpPr>
                    <a:spLocks/>
                  </p:cNvSpPr>
                  <p:nvPr/>
                </p:nvSpPr>
                <p:spPr bwMode="auto">
                  <a:xfrm>
                    <a:off x="8990" y="1327"/>
                    <a:ext cx="8" cy="2"/>
                  </a:xfrm>
                  <a:custGeom>
                    <a:avLst/>
                    <a:gdLst>
                      <a:gd name="T0" fmla="*/ 8 w 8"/>
                      <a:gd name="T1" fmla="*/ 0 h 2"/>
                      <a:gd name="T2" fmla="*/ 8 w 8"/>
                      <a:gd name="T3" fmla="*/ 0 h 2"/>
                      <a:gd name="T4" fmla="*/ 8 w 8"/>
                      <a:gd name="T5" fmla="*/ 0 h 2"/>
                      <a:gd name="T6" fmla="*/ 8 w 8"/>
                      <a:gd name="T7" fmla="*/ 2 h 2"/>
                      <a:gd name="T8" fmla="*/ 8 w 8"/>
                      <a:gd name="T9" fmla="*/ 2 h 2"/>
                      <a:gd name="T10" fmla="*/ 8 w 8"/>
                      <a:gd name="T11" fmla="*/ 2 h 2"/>
                      <a:gd name="T12" fmla="*/ 6 w 8"/>
                      <a:gd name="T13" fmla="*/ 2 h 2"/>
                      <a:gd name="T14" fmla="*/ 6 w 8"/>
                      <a:gd name="T15" fmla="*/ 2 h 2"/>
                      <a:gd name="T16" fmla="*/ 6 w 8"/>
                      <a:gd name="T17" fmla="*/ 2 h 2"/>
                      <a:gd name="T18" fmla="*/ 4 w 8"/>
                      <a:gd name="T19" fmla="*/ 2 h 2"/>
                      <a:gd name="T20" fmla="*/ 4 w 8"/>
                      <a:gd name="T21" fmla="*/ 2 h 2"/>
                      <a:gd name="T22" fmla="*/ 4 w 8"/>
                      <a:gd name="T23" fmla="*/ 2 h 2"/>
                      <a:gd name="T24" fmla="*/ 2 w 8"/>
                      <a:gd name="T25" fmla="*/ 2 h 2"/>
                      <a:gd name="T26" fmla="*/ 2 w 8"/>
                      <a:gd name="T27" fmla="*/ 2 h 2"/>
                      <a:gd name="T28" fmla="*/ 2 w 8"/>
                      <a:gd name="T29" fmla="*/ 2 h 2"/>
                      <a:gd name="T30" fmla="*/ 2 w 8"/>
                      <a:gd name="T31" fmla="*/ 0 h 2"/>
                      <a:gd name="T32" fmla="*/ 0 w 8"/>
                      <a:gd name="T33" fmla="*/ 0 h 2"/>
                      <a:gd name="T34" fmla="*/ 0 w 8"/>
                      <a:gd name="T35" fmla="*/ 0 h 2"/>
                      <a:gd name="T36" fmla="*/ 0 w 8"/>
                      <a:gd name="T37" fmla="*/ 0 h 2"/>
                      <a:gd name="T38" fmla="*/ 0 w 8"/>
                      <a:gd name="T39" fmla="*/ 0 h 2"/>
                      <a:gd name="T40" fmla="*/ 0 w 8"/>
                      <a:gd name="T41" fmla="*/ 0 h 2"/>
                      <a:gd name="T42" fmla="*/ 0 w 8"/>
                      <a:gd name="T43" fmla="*/ 0 h 2"/>
                      <a:gd name="T44" fmla="*/ 2 w 8"/>
                      <a:gd name="T45" fmla="*/ 0 h 2"/>
                      <a:gd name="T46" fmla="*/ 2 w 8"/>
                      <a:gd name="T47" fmla="*/ 0 h 2"/>
                      <a:gd name="T48" fmla="*/ 2 w 8"/>
                      <a:gd name="T49" fmla="*/ 0 h 2"/>
                      <a:gd name="T50" fmla="*/ 4 w 8"/>
                      <a:gd name="T51" fmla="*/ 0 h 2"/>
                      <a:gd name="T52" fmla="*/ 4 w 8"/>
                      <a:gd name="T53" fmla="*/ 0 h 2"/>
                      <a:gd name="T54" fmla="*/ 6 w 8"/>
                      <a:gd name="T55" fmla="*/ 0 h 2"/>
                      <a:gd name="T56" fmla="*/ 6 w 8"/>
                      <a:gd name="T57" fmla="*/ 0 h 2"/>
                      <a:gd name="T58" fmla="*/ 6 w 8"/>
                      <a:gd name="T59" fmla="*/ 0 h 2"/>
                      <a:gd name="T60" fmla="*/ 8 w 8"/>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2">
                        <a:moveTo>
                          <a:pt x="8" y="0"/>
                        </a:moveTo>
                        <a:lnTo>
                          <a:pt x="8" y="0"/>
                        </a:lnTo>
                        <a:lnTo>
                          <a:pt x="8" y="0"/>
                        </a:lnTo>
                        <a:lnTo>
                          <a:pt x="8" y="2"/>
                        </a:lnTo>
                        <a:lnTo>
                          <a:pt x="8" y="2"/>
                        </a:lnTo>
                        <a:lnTo>
                          <a:pt x="8" y="2"/>
                        </a:lnTo>
                        <a:lnTo>
                          <a:pt x="6" y="2"/>
                        </a:lnTo>
                        <a:lnTo>
                          <a:pt x="6" y="2"/>
                        </a:lnTo>
                        <a:lnTo>
                          <a:pt x="6" y="2"/>
                        </a:lnTo>
                        <a:lnTo>
                          <a:pt x="4" y="2"/>
                        </a:lnTo>
                        <a:lnTo>
                          <a:pt x="4" y="2"/>
                        </a:lnTo>
                        <a:lnTo>
                          <a:pt x="4" y="2"/>
                        </a:lnTo>
                        <a:lnTo>
                          <a:pt x="2" y="2"/>
                        </a:lnTo>
                        <a:lnTo>
                          <a:pt x="2" y="2"/>
                        </a:lnTo>
                        <a:lnTo>
                          <a:pt x="2" y="2"/>
                        </a:lnTo>
                        <a:lnTo>
                          <a:pt x="2" y="0"/>
                        </a:lnTo>
                        <a:lnTo>
                          <a:pt x="0" y="0"/>
                        </a:lnTo>
                        <a:lnTo>
                          <a:pt x="0" y="0"/>
                        </a:lnTo>
                        <a:lnTo>
                          <a:pt x="0" y="0"/>
                        </a:lnTo>
                        <a:lnTo>
                          <a:pt x="0" y="0"/>
                        </a:lnTo>
                        <a:lnTo>
                          <a:pt x="0" y="0"/>
                        </a:lnTo>
                        <a:lnTo>
                          <a:pt x="0" y="0"/>
                        </a:lnTo>
                        <a:lnTo>
                          <a:pt x="2" y="0"/>
                        </a:lnTo>
                        <a:lnTo>
                          <a:pt x="2" y="0"/>
                        </a:lnTo>
                        <a:lnTo>
                          <a:pt x="2" y="0"/>
                        </a:lnTo>
                        <a:lnTo>
                          <a:pt x="4" y="0"/>
                        </a:lnTo>
                        <a:lnTo>
                          <a:pt x="4" y="0"/>
                        </a:lnTo>
                        <a:lnTo>
                          <a:pt x="6" y="0"/>
                        </a:lnTo>
                        <a:lnTo>
                          <a:pt x="6" y="0"/>
                        </a:lnTo>
                        <a:lnTo>
                          <a:pt x="6" y="0"/>
                        </a:lnTo>
                        <a:lnTo>
                          <a:pt x="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1" name="Freeform 1890">
                    <a:extLst>
                      <a:ext uri="{FF2B5EF4-FFF2-40B4-BE49-F238E27FC236}">
                        <a16:creationId xmlns:a16="http://schemas.microsoft.com/office/drawing/2014/main" id="{1A160748-926F-462F-8813-B4EA2C7DB282}"/>
                      </a:ext>
                    </a:extLst>
                  </p:cNvPr>
                  <p:cNvSpPr>
                    <a:spLocks/>
                  </p:cNvSpPr>
                  <p:nvPr/>
                </p:nvSpPr>
                <p:spPr bwMode="auto">
                  <a:xfrm>
                    <a:off x="8990" y="1327"/>
                    <a:ext cx="8" cy="2"/>
                  </a:xfrm>
                  <a:custGeom>
                    <a:avLst/>
                    <a:gdLst>
                      <a:gd name="T0" fmla="*/ 8 w 8"/>
                      <a:gd name="T1" fmla="*/ 0 h 2"/>
                      <a:gd name="T2" fmla="*/ 8 w 8"/>
                      <a:gd name="T3" fmla="*/ 0 h 2"/>
                      <a:gd name="T4" fmla="*/ 8 w 8"/>
                      <a:gd name="T5" fmla="*/ 0 h 2"/>
                      <a:gd name="T6" fmla="*/ 8 w 8"/>
                      <a:gd name="T7" fmla="*/ 2 h 2"/>
                      <a:gd name="T8" fmla="*/ 8 w 8"/>
                      <a:gd name="T9" fmla="*/ 2 h 2"/>
                      <a:gd name="T10" fmla="*/ 8 w 8"/>
                      <a:gd name="T11" fmla="*/ 2 h 2"/>
                      <a:gd name="T12" fmla="*/ 6 w 8"/>
                      <a:gd name="T13" fmla="*/ 2 h 2"/>
                      <a:gd name="T14" fmla="*/ 6 w 8"/>
                      <a:gd name="T15" fmla="*/ 2 h 2"/>
                      <a:gd name="T16" fmla="*/ 6 w 8"/>
                      <a:gd name="T17" fmla="*/ 2 h 2"/>
                      <a:gd name="T18" fmla="*/ 4 w 8"/>
                      <a:gd name="T19" fmla="*/ 2 h 2"/>
                      <a:gd name="T20" fmla="*/ 4 w 8"/>
                      <a:gd name="T21" fmla="*/ 2 h 2"/>
                      <a:gd name="T22" fmla="*/ 4 w 8"/>
                      <a:gd name="T23" fmla="*/ 2 h 2"/>
                      <a:gd name="T24" fmla="*/ 2 w 8"/>
                      <a:gd name="T25" fmla="*/ 2 h 2"/>
                      <a:gd name="T26" fmla="*/ 2 w 8"/>
                      <a:gd name="T27" fmla="*/ 2 h 2"/>
                      <a:gd name="T28" fmla="*/ 2 w 8"/>
                      <a:gd name="T29" fmla="*/ 2 h 2"/>
                      <a:gd name="T30" fmla="*/ 2 w 8"/>
                      <a:gd name="T31" fmla="*/ 0 h 2"/>
                      <a:gd name="T32" fmla="*/ 0 w 8"/>
                      <a:gd name="T33" fmla="*/ 0 h 2"/>
                      <a:gd name="T34" fmla="*/ 0 w 8"/>
                      <a:gd name="T35" fmla="*/ 0 h 2"/>
                      <a:gd name="T36" fmla="*/ 0 w 8"/>
                      <a:gd name="T37" fmla="*/ 0 h 2"/>
                      <a:gd name="T38" fmla="*/ 0 w 8"/>
                      <a:gd name="T39" fmla="*/ 0 h 2"/>
                      <a:gd name="T40" fmla="*/ 0 w 8"/>
                      <a:gd name="T41" fmla="*/ 0 h 2"/>
                      <a:gd name="T42" fmla="*/ 0 w 8"/>
                      <a:gd name="T43" fmla="*/ 0 h 2"/>
                      <a:gd name="T44" fmla="*/ 2 w 8"/>
                      <a:gd name="T45" fmla="*/ 0 h 2"/>
                      <a:gd name="T46" fmla="*/ 2 w 8"/>
                      <a:gd name="T47" fmla="*/ 0 h 2"/>
                      <a:gd name="T48" fmla="*/ 2 w 8"/>
                      <a:gd name="T49" fmla="*/ 0 h 2"/>
                      <a:gd name="T50" fmla="*/ 4 w 8"/>
                      <a:gd name="T51" fmla="*/ 0 h 2"/>
                      <a:gd name="T52" fmla="*/ 4 w 8"/>
                      <a:gd name="T53" fmla="*/ 0 h 2"/>
                      <a:gd name="T54" fmla="*/ 6 w 8"/>
                      <a:gd name="T55" fmla="*/ 0 h 2"/>
                      <a:gd name="T56" fmla="*/ 6 w 8"/>
                      <a:gd name="T57" fmla="*/ 0 h 2"/>
                      <a:gd name="T58" fmla="*/ 6 w 8"/>
                      <a:gd name="T59" fmla="*/ 0 h 2"/>
                      <a:gd name="T60" fmla="*/ 8 w 8"/>
                      <a:gd name="T6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2">
                        <a:moveTo>
                          <a:pt x="8" y="0"/>
                        </a:moveTo>
                        <a:lnTo>
                          <a:pt x="8" y="0"/>
                        </a:lnTo>
                        <a:lnTo>
                          <a:pt x="8" y="0"/>
                        </a:lnTo>
                        <a:lnTo>
                          <a:pt x="8" y="2"/>
                        </a:lnTo>
                        <a:lnTo>
                          <a:pt x="8" y="2"/>
                        </a:lnTo>
                        <a:lnTo>
                          <a:pt x="8" y="2"/>
                        </a:lnTo>
                        <a:lnTo>
                          <a:pt x="6" y="2"/>
                        </a:lnTo>
                        <a:lnTo>
                          <a:pt x="6" y="2"/>
                        </a:lnTo>
                        <a:lnTo>
                          <a:pt x="6" y="2"/>
                        </a:lnTo>
                        <a:lnTo>
                          <a:pt x="4" y="2"/>
                        </a:lnTo>
                        <a:lnTo>
                          <a:pt x="4" y="2"/>
                        </a:lnTo>
                        <a:lnTo>
                          <a:pt x="4" y="2"/>
                        </a:lnTo>
                        <a:lnTo>
                          <a:pt x="2" y="2"/>
                        </a:lnTo>
                        <a:lnTo>
                          <a:pt x="2" y="2"/>
                        </a:lnTo>
                        <a:lnTo>
                          <a:pt x="2" y="2"/>
                        </a:lnTo>
                        <a:lnTo>
                          <a:pt x="2" y="0"/>
                        </a:lnTo>
                        <a:lnTo>
                          <a:pt x="0" y="0"/>
                        </a:lnTo>
                        <a:lnTo>
                          <a:pt x="0" y="0"/>
                        </a:lnTo>
                        <a:lnTo>
                          <a:pt x="0" y="0"/>
                        </a:lnTo>
                        <a:lnTo>
                          <a:pt x="0" y="0"/>
                        </a:lnTo>
                        <a:lnTo>
                          <a:pt x="0" y="0"/>
                        </a:lnTo>
                        <a:lnTo>
                          <a:pt x="0" y="0"/>
                        </a:lnTo>
                        <a:lnTo>
                          <a:pt x="2" y="0"/>
                        </a:lnTo>
                        <a:lnTo>
                          <a:pt x="2" y="0"/>
                        </a:lnTo>
                        <a:lnTo>
                          <a:pt x="2" y="0"/>
                        </a:lnTo>
                        <a:lnTo>
                          <a:pt x="4" y="0"/>
                        </a:lnTo>
                        <a:lnTo>
                          <a:pt x="4" y="0"/>
                        </a:lnTo>
                        <a:lnTo>
                          <a:pt x="6" y="0"/>
                        </a:lnTo>
                        <a:lnTo>
                          <a:pt x="6" y="0"/>
                        </a:lnTo>
                        <a:lnTo>
                          <a:pt x="6" y="0"/>
                        </a:lnTo>
                        <a:lnTo>
                          <a:pt x="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2" name="Freeform 1891">
                    <a:extLst>
                      <a:ext uri="{FF2B5EF4-FFF2-40B4-BE49-F238E27FC236}">
                        <a16:creationId xmlns:a16="http://schemas.microsoft.com/office/drawing/2014/main" id="{C0819CAD-BA7F-4E8B-8E56-0E185069FAEF}"/>
                      </a:ext>
                    </a:extLst>
                  </p:cNvPr>
                  <p:cNvSpPr>
                    <a:spLocks/>
                  </p:cNvSpPr>
                  <p:nvPr/>
                </p:nvSpPr>
                <p:spPr bwMode="auto">
                  <a:xfrm>
                    <a:off x="8755" y="1517"/>
                    <a:ext cx="6" cy="4"/>
                  </a:xfrm>
                  <a:custGeom>
                    <a:avLst/>
                    <a:gdLst>
                      <a:gd name="T0" fmla="*/ 6 w 6"/>
                      <a:gd name="T1" fmla="*/ 0 h 4"/>
                      <a:gd name="T2" fmla="*/ 6 w 6"/>
                      <a:gd name="T3" fmla="*/ 0 h 4"/>
                      <a:gd name="T4" fmla="*/ 6 w 6"/>
                      <a:gd name="T5" fmla="*/ 0 h 4"/>
                      <a:gd name="T6" fmla="*/ 6 w 6"/>
                      <a:gd name="T7" fmla="*/ 2 h 4"/>
                      <a:gd name="T8" fmla="*/ 6 w 6"/>
                      <a:gd name="T9" fmla="*/ 2 h 4"/>
                      <a:gd name="T10" fmla="*/ 6 w 6"/>
                      <a:gd name="T11" fmla="*/ 4 h 4"/>
                      <a:gd name="T12" fmla="*/ 6 w 6"/>
                      <a:gd name="T13" fmla="*/ 4 h 4"/>
                      <a:gd name="T14" fmla="*/ 4 w 6"/>
                      <a:gd name="T15" fmla="*/ 4 h 4"/>
                      <a:gd name="T16" fmla="*/ 4 w 6"/>
                      <a:gd name="T17" fmla="*/ 4 h 4"/>
                      <a:gd name="T18" fmla="*/ 4 w 6"/>
                      <a:gd name="T19" fmla="*/ 4 h 4"/>
                      <a:gd name="T20" fmla="*/ 2 w 6"/>
                      <a:gd name="T21" fmla="*/ 4 h 4"/>
                      <a:gd name="T22" fmla="*/ 2 w 6"/>
                      <a:gd name="T23" fmla="*/ 2 h 4"/>
                      <a:gd name="T24" fmla="*/ 2 w 6"/>
                      <a:gd name="T25" fmla="*/ 2 h 4"/>
                      <a:gd name="T26" fmla="*/ 2 w 6"/>
                      <a:gd name="T27" fmla="*/ 2 h 4"/>
                      <a:gd name="T28" fmla="*/ 0 w 6"/>
                      <a:gd name="T29" fmla="*/ 2 h 4"/>
                      <a:gd name="T30" fmla="*/ 0 w 6"/>
                      <a:gd name="T31" fmla="*/ 2 h 4"/>
                      <a:gd name="T32" fmla="*/ 0 w 6"/>
                      <a:gd name="T33" fmla="*/ 0 h 4"/>
                      <a:gd name="T34" fmla="*/ 0 w 6"/>
                      <a:gd name="T35" fmla="*/ 0 h 4"/>
                      <a:gd name="T36" fmla="*/ 0 w 6"/>
                      <a:gd name="T37" fmla="*/ 0 h 4"/>
                      <a:gd name="T38" fmla="*/ 2 w 6"/>
                      <a:gd name="T39" fmla="*/ 0 h 4"/>
                      <a:gd name="T40" fmla="*/ 2 w 6"/>
                      <a:gd name="T41" fmla="*/ 0 h 4"/>
                      <a:gd name="T42" fmla="*/ 4 w 6"/>
                      <a:gd name="T43" fmla="*/ 0 h 4"/>
                      <a:gd name="T44" fmla="*/ 4 w 6"/>
                      <a:gd name="T45" fmla="*/ 0 h 4"/>
                      <a:gd name="T46" fmla="*/ 4 w 6"/>
                      <a:gd name="T47" fmla="*/ 0 h 4"/>
                      <a:gd name="T48" fmla="*/ 6 w 6"/>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4">
                        <a:moveTo>
                          <a:pt x="6" y="0"/>
                        </a:moveTo>
                        <a:lnTo>
                          <a:pt x="6" y="0"/>
                        </a:lnTo>
                        <a:lnTo>
                          <a:pt x="6" y="0"/>
                        </a:lnTo>
                        <a:lnTo>
                          <a:pt x="6" y="2"/>
                        </a:lnTo>
                        <a:lnTo>
                          <a:pt x="6" y="2"/>
                        </a:lnTo>
                        <a:lnTo>
                          <a:pt x="6" y="4"/>
                        </a:lnTo>
                        <a:lnTo>
                          <a:pt x="6" y="4"/>
                        </a:lnTo>
                        <a:lnTo>
                          <a:pt x="4" y="4"/>
                        </a:lnTo>
                        <a:lnTo>
                          <a:pt x="4" y="4"/>
                        </a:lnTo>
                        <a:lnTo>
                          <a:pt x="4" y="4"/>
                        </a:lnTo>
                        <a:lnTo>
                          <a:pt x="2" y="4"/>
                        </a:lnTo>
                        <a:lnTo>
                          <a:pt x="2" y="2"/>
                        </a:lnTo>
                        <a:lnTo>
                          <a:pt x="2" y="2"/>
                        </a:lnTo>
                        <a:lnTo>
                          <a:pt x="2" y="2"/>
                        </a:lnTo>
                        <a:lnTo>
                          <a:pt x="0" y="2"/>
                        </a:lnTo>
                        <a:lnTo>
                          <a:pt x="0" y="2"/>
                        </a:lnTo>
                        <a:lnTo>
                          <a:pt x="0" y="0"/>
                        </a:lnTo>
                        <a:lnTo>
                          <a:pt x="0" y="0"/>
                        </a:lnTo>
                        <a:lnTo>
                          <a:pt x="0" y="0"/>
                        </a:lnTo>
                        <a:lnTo>
                          <a:pt x="2" y="0"/>
                        </a:lnTo>
                        <a:lnTo>
                          <a:pt x="2" y="0"/>
                        </a:lnTo>
                        <a:lnTo>
                          <a:pt x="4" y="0"/>
                        </a:lnTo>
                        <a:lnTo>
                          <a:pt x="4" y="0"/>
                        </a:lnTo>
                        <a:lnTo>
                          <a:pt x="4"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3" name="Freeform 1892">
                    <a:extLst>
                      <a:ext uri="{FF2B5EF4-FFF2-40B4-BE49-F238E27FC236}">
                        <a16:creationId xmlns:a16="http://schemas.microsoft.com/office/drawing/2014/main" id="{D7F810F3-CCF1-4740-B324-E6BE2F4FF5CA}"/>
                      </a:ext>
                    </a:extLst>
                  </p:cNvPr>
                  <p:cNvSpPr>
                    <a:spLocks/>
                  </p:cNvSpPr>
                  <p:nvPr/>
                </p:nvSpPr>
                <p:spPr bwMode="auto">
                  <a:xfrm>
                    <a:off x="8755" y="1517"/>
                    <a:ext cx="6" cy="4"/>
                  </a:xfrm>
                  <a:custGeom>
                    <a:avLst/>
                    <a:gdLst>
                      <a:gd name="T0" fmla="*/ 6 w 6"/>
                      <a:gd name="T1" fmla="*/ 0 h 4"/>
                      <a:gd name="T2" fmla="*/ 6 w 6"/>
                      <a:gd name="T3" fmla="*/ 0 h 4"/>
                      <a:gd name="T4" fmla="*/ 6 w 6"/>
                      <a:gd name="T5" fmla="*/ 0 h 4"/>
                      <a:gd name="T6" fmla="*/ 6 w 6"/>
                      <a:gd name="T7" fmla="*/ 2 h 4"/>
                      <a:gd name="T8" fmla="*/ 6 w 6"/>
                      <a:gd name="T9" fmla="*/ 2 h 4"/>
                      <a:gd name="T10" fmla="*/ 6 w 6"/>
                      <a:gd name="T11" fmla="*/ 4 h 4"/>
                      <a:gd name="T12" fmla="*/ 6 w 6"/>
                      <a:gd name="T13" fmla="*/ 4 h 4"/>
                      <a:gd name="T14" fmla="*/ 4 w 6"/>
                      <a:gd name="T15" fmla="*/ 4 h 4"/>
                      <a:gd name="T16" fmla="*/ 4 w 6"/>
                      <a:gd name="T17" fmla="*/ 4 h 4"/>
                      <a:gd name="T18" fmla="*/ 4 w 6"/>
                      <a:gd name="T19" fmla="*/ 4 h 4"/>
                      <a:gd name="T20" fmla="*/ 2 w 6"/>
                      <a:gd name="T21" fmla="*/ 4 h 4"/>
                      <a:gd name="T22" fmla="*/ 2 w 6"/>
                      <a:gd name="T23" fmla="*/ 2 h 4"/>
                      <a:gd name="T24" fmla="*/ 2 w 6"/>
                      <a:gd name="T25" fmla="*/ 2 h 4"/>
                      <a:gd name="T26" fmla="*/ 2 w 6"/>
                      <a:gd name="T27" fmla="*/ 2 h 4"/>
                      <a:gd name="T28" fmla="*/ 0 w 6"/>
                      <a:gd name="T29" fmla="*/ 2 h 4"/>
                      <a:gd name="T30" fmla="*/ 0 w 6"/>
                      <a:gd name="T31" fmla="*/ 2 h 4"/>
                      <a:gd name="T32" fmla="*/ 0 w 6"/>
                      <a:gd name="T33" fmla="*/ 0 h 4"/>
                      <a:gd name="T34" fmla="*/ 0 w 6"/>
                      <a:gd name="T35" fmla="*/ 0 h 4"/>
                      <a:gd name="T36" fmla="*/ 0 w 6"/>
                      <a:gd name="T37" fmla="*/ 0 h 4"/>
                      <a:gd name="T38" fmla="*/ 2 w 6"/>
                      <a:gd name="T39" fmla="*/ 0 h 4"/>
                      <a:gd name="T40" fmla="*/ 2 w 6"/>
                      <a:gd name="T41" fmla="*/ 0 h 4"/>
                      <a:gd name="T42" fmla="*/ 4 w 6"/>
                      <a:gd name="T43" fmla="*/ 0 h 4"/>
                      <a:gd name="T44" fmla="*/ 4 w 6"/>
                      <a:gd name="T45" fmla="*/ 0 h 4"/>
                      <a:gd name="T46" fmla="*/ 4 w 6"/>
                      <a:gd name="T47" fmla="*/ 0 h 4"/>
                      <a:gd name="T48" fmla="*/ 6 w 6"/>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4">
                        <a:moveTo>
                          <a:pt x="6" y="0"/>
                        </a:moveTo>
                        <a:lnTo>
                          <a:pt x="6" y="0"/>
                        </a:lnTo>
                        <a:lnTo>
                          <a:pt x="6" y="0"/>
                        </a:lnTo>
                        <a:lnTo>
                          <a:pt x="6" y="2"/>
                        </a:lnTo>
                        <a:lnTo>
                          <a:pt x="6" y="2"/>
                        </a:lnTo>
                        <a:lnTo>
                          <a:pt x="6" y="4"/>
                        </a:lnTo>
                        <a:lnTo>
                          <a:pt x="6" y="4"/>
                        </a:lnTo>
                        <a:lnTo>
                          <a:pt x="4" y="4"/>
                        </a:lnTo>
                        <a:lnTo>
                          <a:pt x="4" y="4"/>
                        </a:lnTo>
                        <a:lnTo>
                          <a:pt x="4" y="4"/>
                        </a:lnTo>
                        <a:lnTo>
                          <a:pt x="2" y="4"/>
                        </a:lnTo>
                        <a:lnTo>
                          <a:pt x="2" y="2"/>
                        </a:lnTo>
                        <a:lnTo>
                          <a:pt x="2" y="2"/>
                        </a:lnTo>
                        <a:lnTo>
                          <a:pt x="2" y="2"/>
                        </a:lnTo>
                        <a:lnTo>
                          <a:pt x="0" y="2"/>
                        </a:lnTo>
                        <a:lnTo>
                          <a:pt x="0" y="2"/>
                        </a:lnTo>
                        <a:lnTo>
                          <a:pt x="0" y="0"/>
                        </a:lnTo>
                        <a:lnTo>
                          <a:pt x="0" y="0"/>
                        </a:lnTo>
                        <a:lnTo>
                          <a:pt x="0" y="0"/>
                        </a:lnTo>
                        <a:lnTo>
                          <a:pt x="2" y="0"/>
                        </a:lnTo>
                        <a:lnTo>
                          <a:pt x="2" y="0"/>
                        </a:lnTo>
                        <a:lnTo>
                          <a:pt x="4" y="0"/>
                        </a:lnTo>
                        <a:lnTo>
                          <a:pt x="4" y="0"/>
                        </a:lnTo>
                        <a:lnTo>
                          <a:pt x="4"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4" name="Freeform 1893">
                    <a:extLst>
                      <a:ext uri="{FF2B5EF4-FFF2-40B4-BE49-F238E27FC236}">
                        <a16:creationId xmlns:a16="http://schemas.microsoft.com/office/drawing/2014/main" id="{2AFEF761-C914-4838-A9E0-4032361278AC}"/>
                      </a:ext>
                    </a:extLst>
                  </p:cNvPr>
                  <p:cNvSpPr>
                    <a:spLocks/>
                  </p:cNvSpPr>
                  <p:nvPr/>
                </p:nvSpPr>
                <p:spPr bwMode="auto">
                  <a:xfrm>
                    <a:off x="9159" y="1931"/>
                    <a:ext cx="5" cy="3"/>
                  </a:xfrm>
                  <a:custGeom>
                    <a:avLst/>
                    <a:gdLst>
                      <a:gd name="T0" fmla="*/ 3 w 5"/>
                      <a:gd name="T1" fmla="*/ 0 h 3"/>
                      <a:gd name="T2" fmla="*/ 3 w 5"/>
                      <a:gd name="T3" fmla="*/ 0 h 3"/>
                      <a:gd name="T4" fmla="*/ 3 w 5"/>
                      <a:gd name="T5" fmla="*/ 0 h 3"/>
                      <a:gd name="T6" fmla="*/ 5 w 5"/>
                      <a:gd name="T7" fmla="*/ 0 h 3"/>
                      <a:gd name="T8" fmla="*/ 5 w 5"/>
                      <a:gd name="T9" fmla="*/ 0 h 3"/>
                      <a:gd name="T10" fmla="*/ 5 w 5"/>
                      <a:gd name="T11" fmla="*/ 1 h 3"/>
                      <a:gd name="T12" fmla="*/ 5 w 5"/>
                      <a:gd name="T13" fmla="*/ 1 h 3"/>
                      <a:gd name="T14" fmla="*/ 5 w 5"/>
                      <a:gd name="T15" fmla="*/ 1 h 3"/>
                      <a:gd name="T16" fmla="*/ 3 w 5"/>
                      <a:gd name="T17" fmla="*/ 1 h 3"/>
                      <a:gd name="T18" fmla="*/ 3 w 5"/>
                      <a:gd name="T19" fmla="*/ 1 h 3"/>
                      <a:gd name="T20" fmla="*/ 3 w 5"/>
                      <a:gd name="T21" fmla="*/ 3 h 3"/>
                      <a:gd name="T22" fmla="*/ 3 w 5"/>
                      <a:gd name="T23" fmla="*/ 3 h 3"/>
                      <a:gd name="T24" fmla="*/ 2 w 5"/>
                      <a:gd name="T25" fmla="*/ 3 h 3"/>
                      <a:gd name="T26" fmla="*/ 2 w 5"/>
                      <a:gd name="T27" fmla="*/ 3 h 3"/>
                      <a:gd name="T28" fmla="*/ 0 w 5"/>
                      <a:gd name="T29" fmla="*/ 3 h 3"/>
                      <a:gd name="T30" fmla="*/ 0 w 5"/>
                      <a:gd name="T31" fmla="*/ 1 h 3"/>
                      <a:gd name="T32" fmla="*/ 0 w 5"/>
                      <a:gd name="T33" fmla="*/ 1 h 3"/>
                      <a:gd name="T34" fmla="*/ 0 w 5"/>
                      <a:gd name="T35" fmla="*/ 1 h 3"/>
                      <a:gd name="T36" fmla="*/ 0 w 5"/>
                      <a:gd name="T37" fmla="*/ 1 h 3"/>
                      <a:gd name="T38" fmla="*/ 0 w 5"/>
                      <a:gd name="T39" fmla="*/ 0 h 3"/>
                      <a:gd name="T40" fmla="*/ 0 w 5"/>
                      <a:gd name="T41" fmla="*/ 0 h 3"/>
                      <a:gd name="T42" fmla="*/ 0 w 5"/>
                      <a:gd name="T43" fmla="*/ 0 h 3"/>
                      <a:gd name="T44" fmla="*/ 0 w 5"/>
                      <a:gd name="T45" fmla="*/ 0 h 3"/>
                      <a:gd name="T46" fmla="*/ 2 w 5"/>
                      <a:gd name="T47" fmla="*/ 0 h 3"/>
                      <a:gd name="T48" fmla="*/ 2 w 5"/>
                      <a:gd name="T49" fmla="*/ 0 h 3"/>
                      <a:gd name="T50" fmla="*/ 3 w 5"/>
                      <a:gd name="T51" fmla="*/ 0 h 3"/>
                      <a:gd name="T52" fmla="*/ 3 w 5"/>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3">
                        <a:moveTo>
                          <a:pt x="3" y="0"/>
                        </a:moveTo>
                        <a:lnTo>
                          <a:pt x="3" y="0"/>
                        </a:lnTo>
                        <a:lnTo>
                          <a:pt x="3" y="0"/>
                        </a:lnTo>
                        <a:lnTo>
                          <a:pt x="5" y="0"/>
                        </a:lnTo>
                        <a:lnTo>
                          <a:pt x="5" y="0"/>
                        </a:lnTo>
                        <a:lnTo>
                          <a:pt x="5" y="1"/>
                        </a:lnTo>
                        <a:lnTo>
                          <a:pt x="5" y="1"/>
                        </a:lnTo>
                        <a:lnTo>
                          <a:pt x="5" y="1"/>
                        </a:lnTo>
                        <a:lnTo>
                          <a:pt x="3" y="1"/>
                        </a:lnTo>
                        <a:lnTo>
                          <a:pt x="3" y="1"/>
                        </a:lnTo>
                        <a:lnTo>
                          <a:pt x="3" y="3"/>
                        </a:lnTo>
                        <a:lnTo>
                          <a:pt x="3" y="3"/>
                        </a:lnTo>
                        <a:lnTo>
                          <a:pt x="2" y="3"/>
                        </a:lnTo>
                        <a:lnTo>
                          <a:pt x="2" y="3"/>
                        </a:lnTo>
                        <a:lnTo>
                          <a:pt x="0" y="3"/>
                        </a:lnTo>
                        <a:lnTo>
                          <a:pt x="0" y="1"/>
                        </a:lnTo>
                        <a:lnTo>
                          <a:pt x="0" y="1"/>
                        </a:lnTo>
                        <a:lnTo>
                          <a:pt x="0" y="1"/>
                        </a:lnTo>
                        <a:lnTo>
                          <a:pt x="0" y="1"/>
                        </a:lnTo>
                        <a:lnTo>
                          <a:pt x="0" y="0"/>
                        </a:lnTo>
                        <a:lnTo>
                          <a:pt x="0" y="0"/>
                        </a:lnTo>
                        <a:lnTo>
                          <a:pt x="0" y="0"/>
                        </a:lnTo>
                        <a:lnTo>
                          <a:pt x="0" y="0"/>
                        </a:lnTo>
                        <a:lnTo>
                          <a:pt x="2" y="0"/>
                        </a:lnTo>
                        <a:lnTo>
                          <a:pt x="2" y="0"/>
                        </a:lnTo>
                        <a:lnTo>
                          <a:pt x="3" y="0"/>
                        </a:lnTo>
                        <a:lnTo>
                          <a:pt x="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5" name="Freeform 1894">
                    <a:extLst>
                      <a:ext uri="{FF2B5EF4-FFF2-40B4-BE49-F238E27FC236}">
                        <a16:creationId xmlns:a16="http://schemas.microsoft.com/office/drawing/2014/main" id="{A0AD259C-2689-4509-9AF4-7DE0EEBF873A}"/>
                      </a:ext>
                    </a:extLst>
                  </p:cNvPr>
                  <p:cNvSpPr>
                    <a:spLocks/>
                  </p:cNvSpPr>
                  <p:nvPr/>
                </p:nvSpPr>
                <p:spPr bwMode="auto">
                  <a:xfrm>
                    <a:off x="9159" y="1931"/>
                    <a:ext cx="5" cy="3"/>
                  </a:xfrm>
                  <a:custGeom>
                    <a:avLst/>
                    <a:gdLst>
                      <a:gd name="T0" fmla="*/ 3 w 5"/>
                      <a:gd name="T1" fmla="*/ 0 h 3"/>
                      <a:gd name="T2" fmla="*/ 3 w 5"/>
                      <a:gd name="T3" fmla="*/ 0 h 3"/>
                      <a:gd name="T4" fmla="*/ 3 w 5"/>
                      <a:gd name="T5" fmla="*/ 0 h 3"/>
                      <a:gd name="T6" fmla="*/ 5 w 5"/>
                      <a:gd name="T7" fmla="*/ 0 h 3"/>
                      <a:gd name="T8" fmla="*/ 5 w 5"/>
                      <a:gd name="T9" fmla="*/ 0 h 3"/>
                      <a:gd name="T10" fmla="*/ 5 w 5"/>
                      <a:gd name="T11" fmla="*/ 1 h 3"/>
                      <a:gd name="T12" fmla="*/ 5 w 5"/>
                      <a:gd name="T13" fmla="*/ 1 h 3"/>
                      <a:gd name="T14" fmla="*/ 5 w 5"/>
                      <a:gd name="T15" fmla="*/ 1 h 3"/>
                      <a:gd name="T16" fmla="*/ 3 w 5"/>
                      <a:gd name="T17" fmla="*/ 1 h 3"/>
                      <a:gd name="T18" fmla="*/ 3 w 5"/>
                      <a:gd name="T19" fmla="*/ 1 h 3"/>
                      <a:gd name="T20" fmla="*/ 3 w 5"/>
                      <a:gd name="T21" fmla="*/ 3 h 3"/>
                      <a:gd name="T22" fmla="*/ 3 w 5"/>
                      <a:gd name="T23" fmla="*/ 3 h 3"/>
                      <a:gd name="T24" fmla="*/ 2 w 5"/>
                      <a:gd name="T25" fmla="*/ 3 h 3"/>
                      <a:gd name="T26" fmla="*/ 2 w 5"/>
                      <a:gd name="T27" fmla="*/ 3 h 3"/>
                      <a:gd name="T28" fmla="*/ 0 w 5"/>
                      <a:gd name="T29" fmla="*/ 3 h 3"/>
                      <a:gd name="T30" fmla="*/ 0 w 5"/>
                      <a:gd name="T31" fmla="*/ 1 h 3"/>
                      <a:gd name="T32" fmla="*/ 0 w 5"/>
                      <a:gd name="T33" fmla="*/ 1 h 3"/>
                      <a:gd name="T34" fmla="*/ 0 w 5"/>
                      <a:gd name="T35" fmla="*/ 1 h 3"/>
                      <a:gd name="T36" fmla="*/ 0 w 5"/>
                      <a:gd name="T37" fmla="*/ 1 h 3"/>
                      <a:gd name="T38" fmla="*/ 0 w 5"/>
                      <a:gd name="T39" fmla="*/ 0 h 3"/>
                      <a:gd name="T40" fmla="*/ 0 w 5"/>
                      <a:gd name="T41" fmla="*/ 0 h 3"/>
                      <a:gd name="T42" fmla="*/ 0 w 5"/>
                      <a:gd name="T43" fmla="*/ 0 h 3"/>
                      <a:gd name="T44" fmla="*/ 0 w 5"/>
                      <a:gd name="T45" fmla="*/ 0 h 3"/>
                      <a:gd name="T46" fmla="*/ 2 w 5"/>
                      <a:gd name="T47" fmla="*/ 0 h 3"/>
                      <a:gd name="T48" fmla="*/ 2 w 5"/>
                      <a:gd name="T49" fmla="*/ 0 h 3"/>
                      <a:gd name="T50" fmla="*/ 3 w 5"/>
                      <a:gd name="T51" fmla="*/ 0 h 3"/>
                      <a:gd name="T52" fmla="*/ 3 w 5"/>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3">
                        <a:moveTo>
                          <a:pt x="3" y="0"/>
                        </a:moveTo>
                        <a:lnTo>
                          <a:pt x="3" y="0"/>
                        </a:lnTo>
                        <a:lnTo>
                          <a:pt x="3" y="0"/>
                        </a:lnTo>
                        <a:lnTo>
                          <a:pt x="5" y="0"/>
                        </a:lnTo>
                        <a:lnTo>
                          <a:pt x="5" y="0"/>
                        </a:lnTo>
                        <a:lnTo>
                          <a:pt x="5" y="1"/>
                        </a:lnTo>
                        <a:lnTo>
                          <a:pt x="5" y="1"/>
                        </a:lnTo>
                        <a:lnTo>
                          <a:pt x="5" y="1"/>
                        </a:lnTo>
                        <a:lnTo>
                          <a:pt x="3" y="1"/>
                        </a:lnTo>
                        <a:lnTo>
                          <a:pt x="3" y="1"/>
                        </a:lnTo>
                        <a:lnTo>
                          <a:pt x="3" y="3"/>
                        </a:lnTo>
                        <a:lnTo>
                          <a:pt x="3" y="3"/>
                        </a:lnTo>
                        <a:lnTo>
                          <a:pt x="2" y="3"/>
                        </a:lnTo>
                        <a:lnTo>
                          <a:pt x="2" y="3"/>
                        </a:lnTo>
                        <a:lnTo>
                          <a:pt x="0" y="3"/>
                        </a:lnTo>
                        <a:lnTo>
                          <a:pt x="0" y="1"/>
                        </a:lnTo>
                        <a:lnTo>
                          <a:pt x="0" y="1"/>
                        </a:lnTo>
                        <a:lnTo>
                          <a:pt x="0" y="1"/>
                        </a:lnTo>
                        <a:lnTo>
                          <a:pt x="0" y="1"/>
                        </a:lnTo>
                        <a:lnTo>
                          <a:pt x="0" y="0"/>
                        </a:lnTo>
                        <a:lnTo>
                          <a:pt x="0" y="0"/>
                        </a:lnTo>
                        <a:lnTo>
                          <a:pt x="0" y="0"/>
                        </a:lnTo>
                        <a:lnTo>
                          <a:pt x="0" y="0"/>
                        </a:lnTo>
                        <a:lnTo>
                          <a:pt x="2" y="0"/>
                        </a:lnTo>
                        <a:lnTo>
                          <a:pt x="2" y="0"/>
                        </a:lnTo>
                        <a:lnTo>
                          <a:pt x="3" y="0"/>
                        </a:lnTo>
                        <a:lnTo>
                          <a:pt x="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6" name="Freeform 1895">
                    <a:extLst>
                      <a:ext uri="{FF2B5EF4-FFF2-40B4-BE49-F238E27FC236}">
                        <a16:creationId xmlns:a16="http://schemas.microsoft.com/office/drawing/2014/main" id="{B9F92EF9-B46E-43F5-B8B5-D3871343E1B1}"/>
                      </a:ext>
                    </a:extLst>
                  </p:cNvPr>
                  <p:cNvSpPr>
                    <a:spLocks/>
                  </p:cNvSpPr>
                  <p:nvPr/>
                </p:nvSpPr>
                <p:spPr bwMode="auto">
                  <a:xfrm>
                    <a:off x="9006" y="1304"/>
                    <a:ext cx="7" cy="4"/>
                  </a:xfrm>
                  <a:custGeom>
                    <a:avLst/>
                    <a:gdLst>
                      <a:gd name="T0" fmla="*/ 5 w 7"/>
                      <a:gd name="T1" fmla="*/ 0 h 4"/>
                      <a:gd name="T2" fmla="*/ 5 w 7"/>
                      <a:gd name="T3" fmla="*/ 2 h 4"/>
                      <a:gd name="T4" fmla="*/ 5 w 7"/>
                      <a:gd name="T5" fmla="*/ 2 h 4"/>
                      <a:gd name="T6" fmla="*/ 7 w 7"/>
                      <a:gd name="T7" fmla="*/ 2 h 4"/>
                      <a:gd name="T8" fmla="*/ 7 w 7"/>
                      <a:gd name="T9" fmla="*/ 2 h 4"/>
                      <a:gd name="T10" fmla="*/ 7 w 7"/>
                      <a:gd name="T11" fmla="*/ 2 h 4"/>
                      <a:gd name="T12" fmla="*/ 7 w 7"/>
                      <a:gd name="T13" fmla="*/ 4 h 4"/>
                      <a:gd name="T14" fmla="*/ 7 w 7"/>
                      <a:gd name="T15" fmla="*/ 4 h 4"/>
                      <a:gd name="T16" fmla="*/ 7 w 7"/>
                      <a:gd name="T17" fmla="*/ 4 h 4"/>
                      <a:gd name="T18" fmla="*/ 5 w 7"/>
                      <a:gd name="T19" fmla="*/ 4 h 4"/>
                      <a:gd name="T20" fmla="*/ 5 w 7"/>
                      <a:gd name="T21" fmla="*/ 4 h 4"/>
                      <a:gd name="T22" fmla="*/ 5 w 7"/>
                      <a:gd name="T23" fmla="*/ 4 h 4"/>
                      <a:gd name="T24" fmla="*/ 5 w 7"/>
                      <a:gd name="T25" fmla="*/ 4 h 4"/>
                      <a:gd name="T26" fmla="*/ 3 w 7"/>
                      <a:gd name="T27" fmla="*/ 4 h 4"/>
                      <a:gd name="T28" fmla="*/ 3 w 7"/>
                      <a:gd name="T29" fmla="*/ 4 h 4"/>
                      <a:gd name="T30" fmla="*/ 1 w 7"/>
                      <a:gd name="T31" fmla="*/ 4 h 4"/>
                      <a:gd name="T32" fmla="*/ 1 w 7"/>
                      <a:gd name="T33" fmla="*/ 2 h 4"/>
                      <a:gd name="T34" fmla="*/ 1 w 7"/>
                      <a:gd name="T35" fmla="*/ 2 h 4"/>
                      <a:gd name="T36" fmla="*/ 1 w 7"/>
                      <a:gd name="T37" fmla="*/ 2 h 4"/>
                      <a:gd name="T38" fmla="*/ 0 w 7"/>
                      <a:gd name="T39" fmla="*/ 2 h 4"/>
                      <a:gd name="T40" fmla="*/ 0 w 7"/>
                      <a:gd name="T41" fmla="*/ 2 h 4"/>
                      <a:gd name="T42" fmla="*/ 0 w 7"/>
                      <a:gd name="T43" fmla="*/ 0 h 4"/>
                      <a:gd name="T44" fmla="*/ 1 w 7"/>
                      <a:gd name="T45" fmla="*/ 0 h 4"/>
                      <a:gd name="T46" fmla="*/ 1 w 7"/>
                      <a:gd name="T47" fmla="*/ 0 h 4"/>
                      <a:gd name="T48" fmla="*/ 1 w 7"/>
                      <a:gd name="T49" fmla="*/ 0 h 4"/>
                      <a:gd name="T50" fmla="*/ 3 w 7"/>
                      <a:gd name="T51" fmla="*/ 0 h 4"/>
                      <a:gd name="T52" fmla="*/ 3 w 7"/>
                      <a:gd name="T53" fmla="*/ 0 h 4"/>
                      <a:gd name="T54" fmla="*/ 5 w 7"/>
                      <a:gd name="T55" fmla="*/ 0 h 4"/>
                      <a:gd name="T56" fmla="*/ 5 w 7"/>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4">
                        <a:moveTo>
                          <a:pt x="5" y="0"/>
                        </a:moveTo>
                        <a:lnTo>
                          <a:pt x="5" y="2"/>
                        </a:lnTo>
                        <a:lnTo>
                          <a:pt x="5" y="2"/>
                        </a:lnTo>
                        <a:lnTo>
                          <a:pt x="7" y="2"/>
                        </a:lnTo>
                        <a:lnTo>
                          <a:pt x="7" y="2"/>
                        </a:lnTo>
                        <a:lnTo>
                          <a:pt x="7" y="2"/>
                        </a:lnTo>
                        <a:lnTo>
                          <a:pt x="7" y="4"/>
                        </a:lnTo>
                        <a:lnTo>
                          <a:pt x="7" y="4"/>
                        </a:lnTo>
                        <a:lnTo>
                          <a:pt x="7" y="4"/>
                        </a:lnTo>
                        <a:lnTo>
                          <a:pt x="5" y="4"/>
                        </a:lnTo>
                        <a:lnTo>
                          <a:pt x="5" y="4"/>
                        </a:lnTo>
                        <a:lnTo>
                          <a:pt x="5" y="4"/>
                        </a:lnTo>
                        <a:lnTo>
                          <a:pt x="5" y="4"/>
                        </a:lnTo>
                        <a:lnTo>
                          <a:pt x="3" y="4"/>
                        </a:lnTo>
                        <a:lnTo>
                          <a:pt x="3" y="4"/>
                        </a:lnTo>
                        <a:lnTo>
                          <a:pt x="1" y="4"/>
                        </a:lnTo>
                        <a:lnTo>
                          <a:pt x="1" y="2"/>
                        </a:lnTo>
                        <a:lnTo>
                          <a:pt x="1" y="2"/>
                        </a:lnTo>
                        <a:lnTo>
                          <a:pt x="1" y="2"/>
                        </a:lnTo>
                        <a:lnTo>
                          <a:pt x="0" y="2"/>
                        </a:lnTo>
                        <a:lnTo>
                          <a:pt x="0" y="2"/>
                        </a:lnTo>
                        <a:lnTo>
                          <a:pt x="0" y="0"/>
                        </a:lnTo>
                        <a:lnTo>
                          <a:pt x="1" y="0"/>
                        </a:lnTo>
                        <a:lnTo>
                          <a:pt x="1" y="0"/>
                        </a:lnTo>
                        <a:lnTo>
                          <a:pt x="1" y="0"/>
                        </a:lnTo>
                        <a:lnTo>
                          <a:pt x="3" y="0"/>
                        </a:lnTo>
                        <a:lnTo>
                          <a:pt x="3" y="0"/>
                        </a:lnTo>
                        <a:lnTo>
                          <a:pt x="5" y="0"/>
                        </a:lnTo>
                        <a:lnTo>
                          <a:pt x="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7" name="Freeform 1896">
                    <a:extLst>
                      <a:ext uri="{FF2B5EF4-FFF2-40B4-BE49-F238E27FC236}">
                        <a16:creationId xmlns:a16="http://schemas.microsoft.com/office/drawing/2014/main" id="{B621C6F9-830A-4055-BC02-4857651A3811}"/>
                      </a:ext>
                    </a:extLst>
                  </p:cNvPr>
                  <p:cNvSpPr>
                    <a:spLocks/>
                  </p:cNvSpPr>
                  <p:nvPr/>
                </p:nvSpPr>
                <p:spPr bwMode="auto">
                  <a:xfrm>
                    <a:off x="9006" y="1304"/>
                    <a:ext cx="7" cy="4"/>
                  </a:xfrm>
                  <a:custGeom>
                    <a:avLst/>
                    <a:gdLst>
                      <a:gd name="T0" fmla="*/ 5 w 7"/>
                      <a:gd name="T1" fmla="*/ 0 h 4"/>
                      <a:gd name="T2" fmla="*/ 5 w 7"/>
                      <a:gd name="T3" fmla="*/ 2 h 4"/>
                      <a:gd name="T4" fmla="*/ 5 w 7"/>
                      <a:gd name="T5" fmla="*/ 2 h 4"/>
                      <a:gd name="T6" fmla="*/ 7 w 7"/>
                      <a:gd name="T7" fmla="*/ 2 h 4"/>
                      <a:gd name="T8" fmla="*/ 7 w 7"/>
                      <a:gd name="T9" fmla="*/ 2 h 4"/>
                      <a:gd name="T10" fmla="*/ 7 w 7"/>
                      <a:gd name="T11" fmla="*/ 2 h 4"/>
                      <a:gd name="T12" fmla="*/ 7 w 7"/>
                      <a:gd name="T13" fmla="*/ 4 h 4"/>
                      <a:gd name="T14" fmla="*/ 7 w 7"/>
                      <a:gd name="T15" fmla="*/ 4 h 4"/>
                      <a:gd name="T16" fmla="*/ 7 w 7"/>
                      <a:gd name="T17" fmla="*/ 4 h 4"/>
                      <a:gd name="T18" fmla="*/ 5 w 7"/>
                      <a:gd name="T19" fmla="*/ 4 h 4"/>
                      <a:gd name="T20" fmla="*/ 5 w 7"/>
                      <a:gd name="T21" fmla="*/ 4 h 4"/>
                      <a:gd name="T22" fmla="*/ 5 w 7"/>
                      <a:gd name="T23" fmla="*/ 4 h 4"/>
                      <a:gd name="T24" fmla="*/ 5 w 7"/>
                      <a:gd name="T25" fmla="*/ 4 h 4"/>
                      <a:gd name="T26" fmla="*/ 3 w 7"/>
                      <a:gd name="T27" fmla="*/ 4 h 4"/>
                      <a:gd name="T28" fmla="*/ 3 w 7"/>
                      <a:gd name="T29" fmla="*/ 4 h 4"/>
                      <a:gd name="T30" fmla="*/ 1 w 7"/>
                      <a:gd name="T31" fmla="*/ 4 h 4"/>
                      <a:gd name="T32" fmla="*/ 1 w 7"/>
                      <a:gd name="T33" fmla="*/ 2 h 4"/>
                      <a:gd name="T34" fmla="*/ 1 w 7"/>
                      <a:gd name="T35" fmla="*/ 2 h 4"/>
                      <a:gd name="T36" fmla="*/ 1 w 7"/>
                      <a:gd name="T37" fmla="*/ 2 h 4"/>
                      <a:gd name="T38" fmla="*/ 0 w 7"/>
                      <a:gd name="T39" fmla="*/ 2 h 4"/>
                      <a:gd name="T40" fmla="*/ 0 w 7"/>
                      <a:gd name="T41" fmla="*/ 2 h 4"/>
                      <a:gd name="T42" fmla="*/ 0 w 7"/>
                      <a:gd name="T43" fmla="*/ 0 h 4"/>
                      <a:gd name="T44" fmla="*/ 1 w 7"/>
                      <a:gd name="T45" fmla="*/ 0 h 4"/>
                      <a:gd name="T46" fmla="*/ 1 w 7"/>
                      <a:gd name="T47" fmla="*/ 0 h 4"/>
                      <a:gd name="T48" fmla="*/ 1 w 7"/>
                      <a:gd name="T49" fmla="*/ 0 h 4"/>
                      <a:gd name="T50" fmla="*/ 3 w 7"/>
                      <a:gd name="T51" fmla="*/ 0 h 4"/>
                      <a:gd name="T52" fmla="*/ 3 w 7"/>
                      <a:gd name="T53" fmla="*/ 0 h 4"/>
                      <a:gd name="T54" fmla="*/ 5 w 7"/>
                      <a:gd name="T55" fmla="*/ 0 h 4"/>
                      <a:gd name="T56" fmla="*/ 5 w 7"/>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4">
                        <a:moveTo>
                          <a:pt x="5" y="0"/>
                        </a:moveTo>
                        <a:lnTo>
                          <a:pt x="5" y="2"/>
                        </a:lnTo>
                        <a:lnTo>
                          <a:pt x="5" y="2"/>
                        </a:lnTo>
                        <a:lnTo>
                          <a:pt x="7" y="2"/>
                        </a:lnTo>
                        <a:lnTo>
                          <a:pt x="7" y="2"/>
                        </a:lnTo>
                        <a:lnTo>
                          <a:pt x="7" y="2"/>
                        </a:lnTo>
                        <a:lnTo>
                          <a:pt x="7" y="4"/>
                        </a:lnTo>
                        <a:lnTo>
                          <a:pt x="7" y="4"/>
                        </a:lnTo>
                        <a:lnTo>
                          <a:pt x="7" y="4"/>
                        </a:lnTo>
                        <a:lnTo>
                          <a:pt x="5" y="4"/>
                        </a:lnTo>
                        <a:lnTo>
                          <a:pt x="5" y="4"/>
                        </a:lnTo>
                        <a:lnTo>
                          <a:pt x="5" y="4"/>
                        </a:lnTo>
                        <a:lnTo>
                          <a:pt x="5" y="4"/>
                        </a:lnTo>
                        <a:lnTo>
                          <a:pt x="3" y="4"/>
                        </a:lnTo>
                        <a:lnTo>
                          <a:pt x="3" y="4"/>
                        </a:lnTo>
                        <a:lnTo>
                          <a:pt x="1" y="4"/>
                        </a:lnTo>
                        <a:lnTo>
                          <a:pt x="1" y="2"/>
                        </a:lnTo>
                        <a:lnTo>
                          <a:pt x="1" y="2"/>
                        </a:lnTo>
                        <a:lnTo>
                          <a:pt x="1" y="2"/>
                        </a:lnTo>
                        <a:lnTo>
                          <a:pt x="0" y="2"/>
                        </a:lnTo>
                        <a:lnTo>
                          <a:pt x="0" y="2"/>
                        </a:lnTo>
                        <a:lnTo>
                          <a:pt x="0" y="0"/>
                        </a:lnTo>
                        <a:lnTo>
                          <a:pt x="1" y="0"/>
                        </a:lnTo>
                        <a:lnTo>
                          <a:pt x="1" y="0"/>
                        </a:lnTo>
                        <a:lnTo>
                          <a:pt x="1" y="0"/>
                        </a:lnTo>
                        <a:lnTo>
                          <a:pt x="3" y="0"/>
                        </a:lnTo>
                        <a:lnTo>
                          <a:pt x="3" y="0"/>
                        </a:lnTo>
                        <a:lnTo>
                          <a:pt x="5" y="0"/>
                        </a:lnTo>
                        <a:lnTo>
                          <a:pt x="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8" name="Freeform 1897">
                    <a:extLst>
                      <a:ext uri="{FF2B5EF4-FFF2-40B4-BE49-F238E27FC236}">
                        <a16:creationId xmlns:a16="http://schemas.microsoft.com/office/drawing/2014/main" id="{E21AB948-98EA-4154-A9C5-01762ECB9572}"/>
                      </a:ext>
                    </a:extLst>
                  </p:cNvPr>
                  <p:cNvSpPr>
                    <a:spLocks/>
                  </p:cNvSpPr>
                  <p:nvPr/>
                </p:nvSpPr>
                <p:spPr bwMode="auto">
                  <a:xfrm>
                    <a:off x="9262" y="1743"/>
                    <a:ext cx="4" cy="6"/>
                  </a:xfrm>
                  <a:custGeom>
                    <a:avLst/>
                    <a:gdLst>
                      <a:gd name="T0" fmla="*/ 4 w 4"/>
                      <a:gd name="T1" fmla="*/ 0 h 6"/>
                      <a:gd name="T2" fmla="*/ 4 w 4"/>
                      <a:gd name="T3" fmla="*/ 0 h 6"/>
                      <a:gd name="T4" fmla="*/ 4 w 4"/>
                      <a:gd name="T5" fmla="*/ 0 h 6"/>
                      <a:gd name="T6" fmla="*/ 4 w 4"/>
                      <a:gd name="T7" fmla="*/ 0 h 6"/>
                      <a:gd name="T8" fmla="*/ 4 w 4"/>
                      <a:gd name="T9" fmla="*/ 2 h 6"/>
                      <a:gd name="T10" fmla="*/ 4 w 4"/>
                      <a:gd name="T11" fmla="*/ 2 h 6"/>
                      <a:gd name="T12" fmla="*/ 4 w 4"/>
                      <a:gd name="T13" fmla="*/ 4 h 6"/>
                      <a:gd name="T14" fmla="*/ 4 w 4"/>
                      <a:gd name="T15" fmla="*/ 4 h 6"/>
                      <a:gd name="T16" fmla="*/ 2 w 4"/>
                      <a:gd name="T17" fmla="*/ 4 h 6"/>
                      <a:gd name="T18" fmla="*/ 2 w 4"/>
                      <a:gd name="T19" fmla="*/ 4 h 6"/>
                      <a:gd name="T20" fmla="*/ 2 w 4"/>
                      <a:gd name="T21" fmla="*/ 4 h 6"/>
                      <a:gd name="T22" fmla="*/ 0 w 4"/>
                      <a:gd name="T23" fmla="*/ 4 h 6"/>
                      <a:gd name="T24" fmla="*/ 0 w 4"/>
                      <a:gd name="T25" fmla="*/ 6 h 6"/>
                      <a:gd name="T26" fmla="*/ 0 w 4"/>
                      <a:gd name="T27" fmla="*/ 6 h 6"/>
                      <a:gd name="T28" fmla="*/ 0 w 4"/>
                      <a:gd name="T29" fmla="*/ 4 h 6"/>
                      <a:gd name="T30" fmla="*/ 0 w 4"/>
                      <a:gd name="T31" fmla="*/ 4 h 6"/>
                      <a:gd name="T32" fmla="*/ 0 w 4"/>
                      <a:gd name="T33" fmla="*/ 4 h 6"/>
                      <a:gd name="T34" fmla="*/ 0 w 4"/>
                      <a:gd name="T35" fmla="*/ 2 h 6"/>
                      <a:gd name="T36" fmla="*/ 0 w 4"/>
                      <a:gd name="T37" fmla="*/ 2 h 6"/>
                      <a:gd name="T38" fmla="*/ 0 w 4"/>
                      <a:gd name="T39" fmla="*/ 2 h 6"/>
                      <a:gd name="T40" fmla="*/ 0 w 4"/>
                      <a:gd name="T41" fmla="*/ 0 h 6"/>
                      <a:gd name="T42" fmla="*/ 0 w 4"/>
                      <a:gd name="T43" fmla="*/ 0 h 6"/>
                      <a:gd name="T44" fmla="*/ 0 w 4"/>
                      <a:gd name="T45" fmla="*/ 0 h 6"/>
                      <a:gd name="T46" fmla="*/ 0 w 4"/>
                      <a:gd name="T47" fmla="*/ 0 h 6"/>
                      <a:gd name="T48" fmla="*/ 2 w 4"/>
                      <a:gd name="T49" fmla="*/ 0 h 6"/>
                      <a:gd name="T50" fmla="*/ 2 w 4"/>
                      <a:gd name="T51" fmla="*/ 0 h 6"/>
                      <a:gd name="T52" fmla="*/ 4 w 4"/>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6">
                        <a:moveTo>
                          <a:pt x="4" y="0"/>
                        </a:moveTo>
                        <a:lnTo>
                          <a:pt x="4" y="0"/>
                        </a:lnTo>
                        <a:lnTo>
                          <a:pt x="4" y="0"/>
                        </a:lnTo>
                        <a:lnTo>
                          <a:pt x="4" y="0"/>
                        </a:lnTo>
                        <a:lnTo>
                          <a:pt x="4" y="2"/>
                        </a:lnTo>
                        <a:lnTo>
                          <a:pt x="4" y="2"/>
                        </a:lnTo>
                        <a:lnTo>
                          <a:pt x="4" y="4"/>
                        </a:lnTo>
                        <a:lnTo>
                          <a:pt x="4" y="4"/>
                        </a:lnTo>
                        <a:lnTo>
                          <a:pt x="2" y="4"/>
                        </a:lnTo>
                        <a:lnTo>
                          <a:pt x="2" y="4"/>
                        </a:lnTo>
                        <a:lnTo>
                          <a:pt x="2" y="4"/>
                        </a:lnTo>
                        <a:lnTo>
                          <a:pt x="0" y="4"/>
                        </a:lnTo>
                        <a:lnTo>
                          <a:pt x="0" y="6"/>
                        </a:lnTo>
                        <a:lnTo>
                          <a:pt x="0" y="6"/>
                        </a:lnTo>
                        <a:lnTo>
                          <a:pt x="0" y="4"/>
                        </a:lnTo>
                        <a:lnTo>
                          <a:pt x="0" y="4"/>
                        </a:lnTo>
                        <a:lnTo>
                          <a:pt x="0" y="4"/>
                        </a:lnTo>
                        <a:lnTo>
                          <a:pt x="0" y="2"/>
                        </a:lnTo>
                        <a:lnTo>
                          <a:pt x="0" y="2"/>
                        </a:lnTo>
                        <a:lnTo>
                          <a:pt x="0" y="2"/>
                        </a:lnTo>
                        <a:lnTo>
                          <a:pt x="0" y="0"/>
                        </a:lnTo>
                        <a:lnTo>
                          <a:pt x="0" y="0"/>
                        </a:lnTo>
                        <a:lnTo>
                          <a:pt x="0" y="0"/>
                        </a:lnTo>
                        <a:lnTo>
                          <a:pt x="0" y="0"/>
                        </a:lnTo>
                        <a:lnTo>
                          <a:pt x="2" y="0"/>
                        </a:lnTo>
                        <a:lnTo>
                          <a:pt x="2"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39" name="Freeform 1898">
                    <a:extLst>
                      <a:ext uri="{FF2B5EF4-FFF2-40B4-BE49-F238E27FC236}">
                        <a16:creationId xmlns:a16="http://schemas.microsoft.com/office/drawing/2014/main" id="{CD833F27-B16C-4643-B2A1-E35FB18644B3}"/>
                      </a:ext>
                    </a:extLst>
                  </p:cNvPr>
                  <p:cNvSpPr>
                    <a:spLocks/>
                  </p:cNvSpPr>
                  <p:nvPr/>
                </p:nvSpPr>
                <p:spPr bwMode="auto">
                  <a:xfrm>
                    <a:off x="9262" y="1743"/>
                    <a:ext cx="4" cy="6"/>
                  </a:xfrm>
                  <a:custGeom>
                    <a:avLst/>
                    <a:gdLst>
                      <a:gd name="T0" fmla="*/ 4 w 4"/>
                      <a:gd name="T1" fmla="*/ 0 h 6"/>
                      <a:gd name="T2" fmla="*/ 4 w 4"/>
                      <a:gd name="T3" fmla="*/ 0 h 6"/>
                      <a:gd name="T4" fmla="*/ 4 w 4"/>
                      <a:gd name="T5" fmla="*/ 0 h 6"/>
                      <a:gd name="T6" fmla="*/ 4 w 4"/>
                      <a:gd name="T7" fmla="*/ 0 h 6"/>
                      <a:gd name="T8" fmla="*/ 4 w 4"/>
                      <a:gd name="T9" fmla="*/ 2 h 6"/>
                      <a:gd name="T10" fmla="*/ 4 w 4"/>
                      <a:gd name="T11" fmla="*/ 2 h 6"/>
                      <a:gd name="T12" fmla="*/ 4 w 4"/>
                      <a:gd name="T13" fmla="*/ 4 h 6"/>
                      <a:gd name="T14" fmla="*/ 4 w 4"/>
                      <a:gd name="T15" fmla="*/ 4 h 6"/>
                      <a:gd name="T16" fmla="*/ 2 w 4"/>
                      <a:gd name="T17" fmla="*/ 4 h 6"/>
                      <a:gd name="T18" fmla="*/ 2 w 4"/>
                      <a:gd name="T19" fmla="*/ 4 h 6"/>
                      <a:gd name="T20" fmla="*/ 2 w 4"/>
                      <a:gd name="T21" fmla="*/ 4 h 6"/>
                      <a:gd name="T22" fmla="*/ 0 w 4"/>
                      <a:gd name="T23" fmla="*/ 4 h 6"/>
                      <a:gd name="T24" fmla="*/ 0 w 4"/>
                      <a:gd name="T25" fmla="*/ 6 h 6"/>
                      <a:gd name="T26" fmla="*/ 0 w 4"/>
                      <a:gd name="T27" fmla="*/ 6 h 6"/>
                      <a:gd name="T28" fmla="*/ 0 w 4"/>
                      <a:gd name="T29" fmla="*/ 4 h 6"/>
                      <a:gd name="T30" fmla="*/ 0 w 4"/>
                      <a:gd name="T31" fmla="*/ 4 h 6"/>
                      <a:gd name="T32" fmla="*/ 0 w 4"/>
                      <a:gd name="T33" fmla="*/ 4 h 6"/>
                      <a:gd name="T34" fmla="*/ 0 w 4"/>
                      <a:gd name="T35" fmla="*/ 2 h 6"/>
                      <a:gd name="T36" fmla="*/ 0 w 4"/>
                      <a:gd name="T37" fmla="*/ 2 h 6"/>
                      <a:gd name="T38" fmla="*/ 0 w 4"/>
                      <a:gd name="T39" fmla="*/ 2 h 6"/>
                      <a:gd name="T40" fmla="*/ 0 w 4"/>
                      <a:gd name="T41" fmla="*/ 0 h 6"/>
                      <a:gd name="T42" fmla="*/ 0 w 4"/>
                      <a:gd name="T43" fmla="*/ 0 h 6"/>
                      <a:gd name="T44" fmla="*/ 0 w 4"/>
                      <a:gd name="T45" fmla="*/ 0 h 6"/>
                      <a:gd name="T46" fmla="*/ 0 w 4"/>
                      <a:gd name="T47" fmla="*/ 0 h 6"/>
                      <a:gd name="T48" fmla="*/ 2 w 4"/>
                      <a:gd name="T49" fmla="*/ 0 h 6"/>
                      <a:gd name="T50" fmla="*/ 2 w 4"/>
                      <a:gd name="T51" fmla="*/ 0 h 6"/>
                      <a:gd name="T52" fmla="*/ 4 w 4"/>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 h="6">
                        <a:moveTo>
                          <a:pt x="4" y="0"/>
                        </a:moveTo>
                        <a:lnTo>
                          <a:pt x="4" y="0"/>
                        </a:lnTo>
                        <a:lnTo>
                          <a:pt x="4" y="0"/>
                        </a:lnTo>
                        <a:lnTo>
                          <a:pt x="4" y="0"/>
                        </a:lnTo>
                        <a:lnTo>
                          <a:pt x="4" y="2"/>
                        </a:lnTo>
                        <a:lnTo>
                          <a:pt x="4" y="2"/>
                        </a:lnTo>
                        <a:lnTo>
                          <a:pt x="4" y="4"/>
                        </a:lnTo>
                        <a:lnTo>
                          <a:pt x="4" y="4"/>
                        </a:lnTo>
                        <a:lnTo>
                          <a:pt x="2" y="4"/>
                        </a:lnTo>
                        <a:lnTo>
                          <a:pt x="2" y="4"/>
                        </a:lnTo>
                        <a:lnTo>
                          <a:pt x="2" y="4"/>
                        </a:lnTo>
                        <a:lnTo>
                          <a:pt x="0" y="4"/>
                        </a:lnTo>
                        <a:lnTo>
                          <a:pt x="0" y="6"/>
                        </a:lnTo>
                        <a:lnTo>
                          <a:pt x="0" y="6"/>
                        </a:lnTo>
                        <a:lnTo>
                          <a:pt x="0" y="4"/>
                        </a:lnTo>
                        <a:lnTo>
                          <a:pt x="0" y="4"/>
                        </a:lnTo>
                        <a:lnTo>
                          <a:pt x="0" y="4"/>
                        </a:lnTo>
                        <a:lnTo>
                          <a:pt x="0" y="2"/>
                        </a:lnTo>
                        <a:lnTo>
                          <a:pt x="0" y="2"/>
                        </a:lnTo>
                        <a:lnTo>
                          <a:pt x="0" y="2"/>
                        </a:lnTo>
                        <a:lnTo>
                          <a:pt x="0" y="0"/>
                        </a:lnTo>
                        <a:lnTo>
                          <a:pt x="0" y="0"/>
                        </a:lnTo>
                        <a:lnTo>
                          <a:pt x="0" y="0"/>
                        </a:lnTo>
                        <a:lnTo>
                          <a:pt x="0" y="0"/>
                        </a:lnTo>
                        <a:lnTo>
                          <a:pt x="2" y="0"/>
                        </a:lnTo>
                        <a:lnTo>
                          <a:pt x="2"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0" name="Freeform 1899">
                    <a:extLst>
                      <a:ext uri="{FF2B5EF4-FFF2-40B4-BE49-F238E27FC236}">
                        <a16:creationId xmlns:a16="http://schemas.microsoft.com/office/drawing/2014/main" id="{E4F7F709-4CCF-4AA9-852A-7FE6DCD7975B}"/>
                      </a:ext>
                    </a:extLst>
                  </p:cNvPr>
                  <p:cNvSpPr>
                    <a:spLocks/>
                  </p:cNvSpPr>
                  <p:nvPr/>
                </p:nvSpPr>
                <p:spPr bwMode="auto">
                  <a:xfrm>
                    <a:off x="9296" y="1597"/>
                    <a:ext cx="8" cy="2"/>
                  </a:xfrm>
                  <a:custGeom>
                    <a:avLst/>
                    <a:gdLst>
                      <a:gd name="T0" fmla="*/ 0 w 8"/>
                      <a:gd name="T1" fmla="*/ 2 h 2"/>
                      <a:gd name="T2" fmla="*/ 0 w 8"/>
                      <a:gd name="T3" fmla="*/ 2 h 2"/>
                      <a:gd name="T4" fmla="*/ 0 w 8"/>
                      <a:gd name="T5" fmla="*/ 2 h 2"/>
                      <a:gd name="T6" fmla="*/ 0 w 8"/>
                      <a:gd name="T7" fmla="*/ 2 h 2"/>
                      <a:gd name="T8" fmla="*/ 0 w 8"/>
                      <a:gd name="T9" fmla="*/ 0 h 2"/>
                      <a:gd name="T10" fmla="*/ 0 w 8"/>
                      <a:gd name="T11" fmla="*/ 0 h 2"/>
                      <a:gd name="T12" fmla="*/ 2 w 8"/>
                      <a:gd name="T13" fmla="*/ 0 h 2"/>
                      <a:gd name="T14" fmla="*/ 2 w 8"/>
                      <a:gd name="T15" fmla="*/ 0 h 2"/>
                      <a:gd name="T16" fmla="*/ 2 w 8"/>
                      <a:gd name="T17" fmla="*/ 0 h 2"/>
                      <a:gd name="T18" fmla="*/ 4 w 8"/>
                      <a:gd name="T19" fmla="*/ 0 h 2"/>
                      <a:gd name="T20" fmla="*/ 4 w 8"/>
                      <a:gd name="T21" fmla="*/ 0 h 2"/>
                      <a:gd name="T22" fmla="*/ 6 w 8"/>
                      <a:gd name="T23" fmla="*/ 0 h 2"/>
                      <a:gd name="T24" fmla="*/ 6 w 8"/>
                      <a:gd name="T25" fmla="*/ 0 h 2"/>
                      <a:gd name="T26" fmla="*/ 6 w 8"/>
                      <a:gd name="T27" fmla="*/ 0 h 2"/>
                      <a:gd name="T28" fmla="*/ 8 w 8"/>
                      <a:gd name="T29" fmla="*/ 0 h 2"/>
                      <a:gd name="T30" fmla="*/ 8 w 8"/>
                      <a:gd name="T31" fmla="*/ 0 h 2"/>
                      <a:gd name="T32" fmla="*/ 8 w 8"/>
                      <a:gd name="T33" fmla="*/ 2 h 2"/>
                      <a:gd name="T34" fmla="*/ 8 w 8"/>
                      <a:gd name="T35" fmla="*/ 2 h 2"/>
                      <a:gd name="T36" fmla="*/ 8 w 8"/>
                      <a:gd name="T37" fmla="*/ 2 h 2"/>
                      <a:gd name="T38" fmla="*/ 6 w 8"/>
                      <a:gd name="T39" fmla="*/ 2 h 2"/>
                      <a:gd name="T40" fmla="*/ 6 w 8"/>
                      <a:gd name="T41" fmla="*/ 2 h 2"/>
                      <a:gd name="T42" fmla="*/ 6 w 8"/>
                      <a:gd name="T43" fmla="*/ 2 h 2"/>
                      <a:gd name="T44" fmla="*/ 6 w 8"/>
                      <a:gd name="T45" fmla="*/ 2 h 2"/>
                      <a:gd name="T46" fmla="*/ 4 w 8"/>
                      <a:gd name="T47" fmla="*/ 2 h 2"/>
                      <a:gd name="T48" fmla="*/ 4 w 8"/>
                      <a:gd name="T49" fmla="*/ 2 h 2"/>
                      <a:gd name="T50" fmla="*/ 2 w 8"/>
                      <a:gd name="T51" fmla="*/ 2 h 2"/>
                      <a:gd name="T52" fmla="*/ 2 w 8"/>
                      <a:gd name="T53" fmla="*/ 2 h 2"/>
                      <a:gd name="T54" fmla="*/ 2 w 8"/>
                      <a:gd name="T55" fmla="*/ 2 h 2"/>
                      <a:gd name="T56" fmla="*/ 0 w 8"/>
                      <a:gd name="T5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2">
                        <a:moveTo>
                          <a:pt x="0" y="2"/>
                        </a:moveTo>
                        <a:lnTo>
                          <a:pt x="0" y="2"/>
                        </a:lnTo>
                        <a:lnTo>
                          <a:pt x="0" y="2"/>
                        </a:lnTo>
                        <a:lnTo>
                          <a:pt x="0" y="2"/>
                        </a:lnTo>
                        <a:lnTo>
                          <a:pt x="0" y="0"/>
                        </a:lnTo>
                        <a:lnTo>
                          <a:pt x="0" y="0"/>
                        </a:lnTo>
                        <a:lnTo>
                          <a:pt x="2" y="0"/>
                        </a:lnTo>
                        <a:lnTo>
                          <a:pt x="2" y="0"/>
                        </a:lnTo>
                        <a:lnTo>
                          <a:pt x="2" y="0"/>
                        </a:lnTo>
                        <a:lnTo>
                          <a:pt x="4" y="0"/>
                        </a:lnTo>
                        <a:lnTo>
                          <a:pt x="4" y="0"/>
                        </a:lnTo>
                        <a:lnTo>
                          <a:pt x="6" y="0"/>
                        </a:lnTo>
                        <a:lnTo>
                          <a:pt x="6" y="0"/>
                        </a:lnTo>
                        <a:lnTo>
                          <a:pt x="6" y="0"/>
                        </a:lnTo>
                        <a:lnTo>
                          <a:pt x="8" y="0"/>
                        </a:lnTo>
                        <a:lnTo>
                          <a:pt x="8" y="0"/>
                        </a:lnTo>
                        <a:lnTo>
                          <a:pt x="8" y="2"/>
                        </a:lnTo>
                        <a:lnTo>
                          <a:pt x="8" y="2"/>
                        </a:lnTo>
                        <a:lnTo>
                          <a:pt x="8" y="2"/>
                        </a:lnTo>
                        <a:lnTo>
                          <a:pt x="6" y="2"/>
                        </a:lnTo>
                        <a:lnTo>
                          <a:pt x="6" y="2"/>
                        </a:lnTo>
                        <a:lnTo>
                          <a:pt x="6" y="2"/>
                        </a:lnTo>
                        <a:lnTo>
                          <a:pt x="6" y="2"/>
                        </a:lnTo>
                        <a:lnTo>
                          <a:pt x="4" y="2"/>
                        </a:lnTo>
                        <a:lnTo>
                          <a:pt x="4" y="2"/>
                        </a:lnTo>
                        <a:lnTo>
                          <a:pt x="2" y="2"/>
                        </a:lnTo>
                        <a:lnTo>
                          <a:pt x="2" y="2"/>
                        </a:lnTo>
                        <a:lnTo>
                          <a:pt x="2" y="2"/>
                        </a:lnTo>
                        <a:lnTo>
                          <a:pt x="0"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1" name="Freeform 1900">
                    <a:extLst>
                      <a:ext uri="{FF2B5EF4-FFF2-40B4-BE49-F238E27FC236}">
                        <a16:creationId xmlns:a16="http://schemas.microsoft.com/office/drawing/2014/main" id="{619BFEC9-A6A6-4243-8684-F9BB3E2EA490}"/>
                      </a:ext>
                    </a:extLst>
                  </p:cNvPr>
                  <p:cNvSpPr>
                    <a:spLocks/>
                  </p:cNvSpPr>
                  <p:nvPr/>
                </p:nvSpPr>
                <p:spPr bwMode="auto">
                  <a:xfrm>
                    <a:off x="9296" y="1597"/>
                    <a:ext cx="8" cy="2"/>
                  </a:xfrm>
                  <a:custGeom>
                    <a:avLst/>
                    <a:gdLst>
                      <a:gd name="T0" fmla="*/ 0 w 8"/>
                      <a:gd name="T1" fmla="*/ 2 h 2"/>
                      <a:gd name="T2" fmla="*/ 0 w 8"/>
                      <a:gd name="T3" fmla="*/ 2 h 2"/>
                      <a:gd name="T4" fmla="*/ 0 w 8"/>
                      <a:gd name="T5" fmla="*/ 2 h 2"/>
                      <a:gd name="T6" fmla="*/ 0 w 8"/>
                      <a:gd name="T7" fmla="*/ 2 h 2"/>
                      <a:gd name="T8" fmla="*/ 0 w 8"/>
                      <a:gd name="T9" fmla="*/ 0 h 2"/>
                      <a:gd name="T10" fmla="*/ 0 w 8"/>
                      <a:gd name="T11" fmla="*/ 0 h 2"/>
                      <a:gd name="T12" fmla="*/ 2 w 8"/>
                      <a:gd name="T13" fmla="*/ 0 h 2"/>
                      <a:gd name="T14" fmla="*/ 2 w 8"/>
                      <a:gd name="T15" fmla="*/ 0 h 2"/>
                      <a:gd name="T16" fmla="*/ 2 w 8"/>
                      <a:gd name="T17" fmla="*/ 0 h 2"/>
                      <a:gd name="T18" fmla="*/ 4 w 8"/>
                      <a:gd name="T19" fmla="*/ 0 h 2"/>
                      <a:gd name="T20" fmla="*/ 4 w 8"/>
                      <a:gd name="T21" fmla="*/ 0 h 2"/>
                      <a:gd name="T22" fmla="*/ 6 w 8"/>
                      <a:gd name="T23" fmla="*/ 0 h 2"/>
                      <a:gd name="T24" fmla="*/ 6 w 8"/>
                      <a:gd name="T25" fmla="*/ 0 h 2"/>
                      <a:gd name="T26" fmla="*/ 6 w 8"/>
                      <a:gd name="T27" fmla="*/ 0 h 2"/>
                      <a:gd name="T28" fmla="*/ 8 w 8"/>
                      <a:gd name="T29" fmla="*/ 0 h 2"/>
                      <a:gd name="T30" fmla="*/ 8 w 8"/>
                      <a:gd name="T31" fmla="*/ 0 h 2"/>
                      <a:gd name="T32" fmla="*/ 8 w 8"/>
                      <a:gd name="T33" fmla="*/ 2 h 2"/>
                      <a:gd name="T34" fmla="*/ 8 w 8"/>
                      <a:gd name="T35" fmla="*/ 2 h 2"/>
                      <a:gd name="T36" fmla="*/ 8 w 8"/>
                      <a:gd name="T37" fmla="*/ 2 h 2"/>
                      <a:gd name="T38" fmla="*/ 6 w 8"/>
                      <a:gd name="T39" fmla="*/ 2 h 2"/>
                      <a:gd name="T40" fmla="*/ 6 w 8"/>
                      <a:gd name="T41" fmla="*/ 2 h 2"/>
                      <a:gd name="T42" fmla="*/ 6 w 8"/>
                      <a:gd name="T43" fmla="*/ 2 h 2"/>
                      <a:gd name="T44" fmla="*/ 6 w 8"/>
                      <a:gd name="T45" fmla="*/ 2 h 2"/>
                      <a:gd name="T46" fmla="*/ 4 w 8"/>
                      <a:gd name="T47" fmla="*/ 2 h 2"/>
                      <a:gd name="T48" fmla="*/ 4 w 8"/>
                      <a:gd name="T49" fmla="*/ 2 h 2"/>
                      <a:gd name="T50" fmla="*/ 2 w 8"/>
                      <a:gd name="T51" fmla="*/ 2 h 2"/>
                      <a:gd name="T52" fmla="*/ 2 w 8"/>
                      <a:gd name="T53" fmla="*/ 2 h 2"/>
                      <a:gd name="T54" fmla="*/ 2 w 8"/>
                      <a:gd name="T55" fmla="*/ 2 h 2"/>
                      <a:gd name="T56" fmla="*/ 0 w 8"/>
                      <a:gd name="T5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2">
                        <a:moveTo>
                          <a:pt x="0" y="2"/>
                        </a:moveTo>
                        <a:lnTo>
                          <a:pt x="0" y="2"/>
                        </a:lnTo>
                        <a:lnTo>
                          <a:pt x="0" y="2"/>
                        </a:lnTo>
                        <a:lnTo>
                          <a:pt x="0" y="2"/>
                        </a:lnTo>
                        <a:lnTo>
                          <a:pt x="0" y="0"/>
                        </a:lnTo>
                        <a:lnTo>
                          <a:pt x="0" y="0"/>
                        </a:lnTo>
                        <a:lnTo>
                          <a:pt x="2" y="0"/>
                        </a:lnTo>
                        <a:lnTo>
                          <a:pt x="2" y="0"/>
                        </a:lnTo>
                        <a:lnTo>
                          <a:pt x="2" y="0"/>
                        </a:lnTo>
                        <a:lnTo>
                          <a:pt x="4" y="0"/>
                        </a:lnTo>
                        <a:lnTo>
                          <a:pt x="4" y="0"/>
                        </a:lnTo>
                        <a:lnTo>
                          <a:pt x="6" y="0"/>
                        </a:lnTo>
                        <a:lnTo>
                          <a:pt x="6" y="0"/>
                        </a:lnTo>
                        <a:lnTo>
                          <a:pt x="6" y="0"/>
                        </a:lnTo>
                        <a:lnTo>
                          <a:pt x="8" y="0"/>
                        </a:lnTo>
                        <a:lnTo>
                          <a:pt x="8" y="0"/>
                        </a:lnTo>
                        <a:lnTo>
                          <a:pt x="8" y="2"/>
                        </a:lnTo>
                        <a:lnTo>
                          <a:pt x="8" y="2"/>
                        </a:lnTo>
                        <a:lnTo>
                          <a:pt x="8" y="2"/>
                        </a:lnTo>
                        <a:lnTo>
                          <a:pt x="6" y="2"/>
                        </a:lnTo>
                        <a:lnTo>
                          <a:pt x="6" y="2"/>
                        </a:lnTo>
                        <a:lnTo>
                          <a:pt x="6" y="2"/>
                        </a:lnTo>
                        <a:lnTo>
                          <a:pt x="6" y="2"/>
                        </a:lnTo>
                        <a:lnTo>
                          <a:pt x="4" y="2"/>
                        </a:lnTo>
                        <a:lnTo>
                          <a:pt x="4" y="2"/>
                        </a:lnTo>
                        <a:lnTo>
                          <a:pt x="2" y="2"/>
                        </a:lnTo>
                        <a:lnTo>
                          <a:pt x="2" y="2"/>
                        </a:lnTo>
                        <a:lnTo>
                          <a:pt x="2" y="2"/>
                        </a:lnTo>
                        <a:lnTo>
                          <a:pt x="0"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2" name="Freeform 1901">
                    <a:extLst>
                      <a:ext uri="{FF2B5EF4-FFF2-40B4-BE49-F238E27FC236}">
                        <a16:creationId xmlns:a16="http://schemas.microsoft.com/office/drawing/2014/main" id="{E7522A1C-7CBB-4059-9541-A0868E54A7AD}"/>
                      </a:ext>
                    </a:extLst>
                  </p:cNvPr>
                  <p:cNvSpPr>
                    <a:spLocks/>
                  </p:cNvSpPr>
                  <p:nvPr/>
                </p:nvSpPr>
                <p:spPr bwMode="auto">
                  <a:xfrm>
                    <a:off x="9488" y="1992"/>
                    <a:ext cx="6" cy="6"/>
                  </a:xfrm>
                  <a:custGeom>
                    <a:avLst/>
                    <a:gdLst>
                      <a:gd name="T0" fmla="*/ 4 w 6"/>
                      <a:gd name="T1" fmla="*/ 0 h 6"/>
                      <a:gd name="T2" fmla="*/ 4 w 6"/>
                      <a:gd name="T3" fmla="*/ 0 h 6"/>
                      <a:gd name="T4" fmla="*/ 4 w 6"/>
                      <a:gd name="T5" fmla="*/ 0 h 6"/>
                      <a:gd name="T6" fmla="*/ 4 w 6"/>
                      <a:gd name="T7" fmla="*/ 2 h 6"/>
                      <a:gd name="T8" fmla="*/ 4 w 6"/>
                      <a:gd name="T9" fmla="*/ 2 h 6"/>
                      <a:gd name="T10" fmla="*/ 6 w 6"/>
                      <a:gd name="T11" fmla="*/ 2 h 6"/>
                      <a:gd name="T12" fmla="*/ 6 w 6"/>
                      <a:gd name="T13" fmla="*/ 4 h 6"/>
                      <a:gd name="T14" fmla="*/ 6 w 6"/>
                      <a:gd name="T15" fmla="*/ 4 h 6"/>
                      <a:gd name="T16" fmla="*/ 6 w 6"/>
                      <a:gd name="T17" fmla="*/ 6 h 6"/>
                      <a:gd name="T18" fmla="*/ 4 w 6"/>
                      <a:gd name="T19" fmla="*/ 6 h 6"/>
                      <a:gd name="T20" fmla="*/ 4 w 6"/>
                      <a:gd name="T21" fmla="*/ 6 h 6"/>
                      <a:gd name="T22" fmla="*/ 4 w 6"/>
                      <a:gd name="T23" fmla="*/ 6 h 6"/>
                      <a:gd name="T24" fmla="*/ 4 w 6"/>
                      <a:gd name="T25" fmla="*/ 6 h 6"/>
                      <a:gd name="T26" fmla="*/ 4 w 6"/>
                      <a:gd name="T27" fmla="*/ 6 h 6"/>
                      <a:gd name="T28" fmla="*/ 2 w 6"/>
                      <a:gd name="T29" fmla="*/ 6 h 6"/>
                      <a:gd name="T30" fmla="*/ 2 w 6"/>
                      <a:gd name="T31" fmla="*/ 6 h 6"/>
                      <a:gd name="T32" fmla="*/ 0 w 6"/>
                      <a:gd name="T33" fmla="*/ 6 h 6"/>
                      <a:gd name="T34" fmla="*/ 0 w 6"/>
                      <a:gd name="T35" fmla="*/ 4 h 6"/>
                      <a:gd name="T36" fmla="*/ 0 w 6"/>
                      <a:gd name="T37" fmla="*/ 4 h 6"/>
                      <a:gd name="T38" fmla="*/ 0 w 6"/>
                      <a:gd name="T39" fmla="*/ 2 h 6"/>
                      <a:gd name="T40" fmla="*/ 2 w 6"/>
                      <a:gd name="T41" fmla="*/ 2 h 6"/>
                      <a:gd name="T42" fmla="*/ 2 w 6"/>
                      <a:gd name="T43" fmla="*/ 2 h 6"/>
                      <a:gd name="T44" fmla="*/ 2 w 6"/>
                      <a:gd name="T45" fmla="*/ 0 h 6"/>
                      <a:gd name="T46" fmla="*/ 2 w 6"/>
                      <a:gd name="T47" fmla="*/ 0 h 6"/>
                      <a:gd name="T48" fmla="*/ 2 w 6"/>
                      <a:gd name="T49" fmla="*/ 0 h 6"/>
                      <a:gd name="T50" fmla="*/ 4 w 6"/>
                      <a:gd name="T51" fmla="*/ 0 h 6"/>
                      <a:gd name="T52" fmla="*/ 4 w 6"/>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6">
                        <a:moveTo>
                          <a:pt x="4" y="0"/>
                        </a:moveTo>
                        <a:lnTo>
                          <a:pt x="4" y="0"/>
                        </a:lnTo>
                        <a:lnTo>
                          <a:pt x="4" y="0"/>
                        </a:lnTo>
                        <a:lnTo>
                          <a:pt x="4" y="2"/>
                        </a:lnTo>
                        <a:lnTo>
                          <a:pt x="4" y="2"/>
                        </a:lnTo>
                        <a:lnTo>
                          <a:pt x="6" y="2"/>
                        </a:lnTo>
                        <a:lnTo>
                          <a:pt x="6" y="4"/>
                        </a:lnTo>
                        <a:lnTo>
                          <a:pt x="6" y="4"/>
                        </a:lnTo>
                        <a:lnTo>
                          <a:pt x="6" y="6"/>
                        </a:lnTo>
                        <a:lnTo>
                          <a:pt x="4" y="6"/>
                        </a:lnTo>
                        <a:lnTo>
                          <a:pt x="4" y="6"/>
                        </a:lnTo>
                        <a:lnTo>
                          <a:pt x="4" y="6"/>
                        </a:lnTo>
                        <a:lnTo>
                          <a:pt x="4" y="6"/>
                        </a:lnTo>
                        <a:lnTo>
                          <a:pt x="4" y="6"/>
                        </a:lnTo>
                        <a:lnTo>
                          <a:pt x="2" y="6"/>
                        </a:lnTo>
                        <a:lnTo>
                          <a:pt x="2" y="6"/>
                        </a:lnTo>
                        <a:lnTo>
                          <a:pt x="0" y="6"/>
                        </a:lnTo>
                        <a:lnTo>
                          <a:pt x="0" y="4"/>
                        </a:lnTo>
                        <a:lnTo>
                          <a:pt x="0" y="4"/>
                        </a:lnTo>
                        <a:lnTo>
                          <a:pt x="0" y="2"/>
                        </a:lnTo>
                        <a:lnTo>
                          <a:pt x="2" y="2"/>
                        </a:lnTo>
                        <a:lnTo>
                          <a:pt x="2" y="2"/>
                        </a:lnTo>
                        <a:lnTo>
                          <a:pt x="2" y="0"/>
                        </a:lnTo>
                        <a:lnTo>
                          <a:pt x="2" y="0"/>
                        </a:lnTo>
                        <a:lnTo>
                          <a:pt x="2"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3" name="Freeform 1902">
                    <a:extLst>
                      <a:ext uri="{FF2B5EF4-FFF2-40B4-BE49-F238E27FC236}">
                        <a16:creationId xmlns:a16="http://schemas.microsoft.com/office/drawing/2014/main" id="{EC43715F-4244-4A2F-AFEB-420641FE5B83}"/>
                      </a:ext>
                    </a:extLst>
                  </p:cNvPr>
                  <p:cNvSpPr>
                    <a:spLocks/>
                  </p:cNvSpPr>
                  <p:nvPr/>
                </p:nvSpPr>
                <p:spPr bwMode="auto">
                  <a:xfrm>
                    <a:off x="9488" y="1992"/>
                    <a:ext cx="6" cy="6"/>
                  </a:xfrm>
                  <a:custGeom>
                    <a:avLst/>
                    <a:gdLst>
                      <a:gd name="T0" fmla="*/ 4 w 6"/>
                      <a:gd name="T1" fmla="*/ 0 h 6"/>
                      <a:gd name="T2" fmla="*/ 4 w 6"/>
                      <a:gd name="T3" fmla="*/ 0 h 6"/>
                      <a:gd name="T4" fmla="*/ 4 w 6"/>
                      <a:gd name="T5" fmla="*/ 0 h 6"/>
                      <a:gd name="T6" fmla="*/ 4 w 6"/>
                      <a:gd name="T7" fmla="*/ 2 h 6"/>
                      <a:gd name="T8" fmla="*/ 4 w 6"/>
                      <a:gd name="T9" fmla="*/ 2 h 6"/>
                      <a:gd name="T10" fmla="*/ 6 w 6"/>
                      <a:gd name="T11" fmla="*/ 2 h 6"/>
                      <a:gd name="T12" fmla="*/ 6 w 6"/>
                      <a:gd name="T13" fmla="*/ 4 h 6"/>
                      <a:gd name="T14" fmla="*/ 6 w 6"/>
                      <a:gd name="T15" fmla="*/ 4 h 6"/>
                      <a:gd name="T16" fmla="*/ 6 w 6"/>
                      <a:gd name="T17" fmla="*/ 6 h 6"/>
                      <a:gd name="T18" fmla="*/ 4 w 6"/>
                      <a:gd name="T19" fmla="*/ 6 h 6"/>
                      <a:gd name="T20" fmla="*/ 4 w 6"/>
                      <a:gd name="T21" fmla="*/ 6 h 6"/>
                      <a:gd name="T22" fmla="*/ 4 w 6"/>
                      <a:gd name="T23" fmla="*/ 6 h 6"/>
                      <a:gd name="T24" fmla="*/ 4 w 6"/>
                      <a:gd name="T25" fmla="*/ 6 h 6"/>
                      <a:gd name="T26" fmla="*/ 4 w 6"/>
                      <a:gd name="T27" fmla="*/ 6 h 6"/>
                      <a:gd name="T28" fmla="*/ 2 w 6"/>
                      <a:gd name="T29" fmla="*/ 6 h 6"/>
                      <a:gd name="T30" fmla="*/ 2 w 6"/>
                      <a:gd name="T31" fmla="*/ 6 h 6"/>
                      <a:gd name="T32" fmla="*/ 0 w 6"/>
                      <a:gd name="T33" fmla="*/ 6 h 6"/>
                      <a:gd name="T34" fmla="*/ 0 w 6"/>
                      <a:gd name="T35" fmla="*/ 4 h 6"/>
                      <a:gd name="T36" fmla="*/ 0 w 6"/>
                      <a:gd name="T37" fmla="*/ 4 h 6"/>
                      <a:gd name="T38" fmla="*/ 0 w 6"/>
                      <a:gd name="T39" fmla="*/ 2 h 6"/>
                      <a:gd name="T40" fmla="*/ 2 w 6"/>
                      <a:gd name="T41" fmla="*/ 2 h 6"/>
                      <a:gd name="T42" fmla="*/ 2 w 6"/>
                      <a:gd name="T43" fmla="*/ 2 h 6"/>
                      <a:gd name="T44" fmla="*/ 2 w 6"/>
                      <a:gd name="T45" fmla="*/ 0 h 6"/>
                      <a:gd name="T46" fmla="*/ 2 w 6"/>
                      <a:gd name="T47" fmla="*/ 0 h 6"/>
                      <a:gd name="T48" fmla="*/ 2 w 6"/>
                      <a:gd name="T49" fmla="*/ 0 h 6"/>
                      <a:gd name="T50" fmla="*/ 4 w 6"/>
                      <a:gd name="T51" fmla="*/ 0 h 6"/>
                      <a:gd name="T52" fmla="*/ 4 w 6"/>
                      <a:gd name="T5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 h="6">
                        <a:moveTo>
                          <a:pt x="4" y="0"/>
                        </a:moveTo>
                        <a:lnTo>
                          <a:pt x="4" y="0"/>
                        </a:lnTo>
                        <a:lnTo>
                          <a:pt x="4" y="0"/>
                        </a:lnTo>
                        <a:lnTo>
                          <a:pt x="4" y="2"/>
                        </a:lnTo>
                        <a:lnTo>
                          <a:pt x="4" y="2"/>
                        </a:lnTo>
                        <a:lnTo>
                          <a:pt x="6" y="2"/>
                        </a:lnTo>
                        <a:lnTo>
                          <a:pt x="6" y="4"/>
                        </a:lnTo>
                        <a:lnTo>
                          <a:pt x="6" y="4"/>
                        </a:lnTo>
                        <a:lnTo>
                          <a:pt x="6" y="6"/>
                        </a:lnTo>
                        <a:lnTo>
                          <a:pt x="4" y="6"/>
                        </a:lnTo>
                        <a:lnTo>
                          <a:pt x="4" y="6"/>
                        </a:lnTo>
                        <a:lnTo>
                          <a:pt x="4" y="6"/>
                        </a:lnTo>
                        <a:lnTo>
                          <a:pt x="4" y="6"/>
                        </a:lnTo>
                        <a:lnTo>
                          <a:pt x="4" y="6"/>
                        </a:lnTo>
                        <a:lnTo>
                          <a:pt x="2" y="6"/>
                        </a:lnTo>
                        <a:lnTo>
                          <a:pt x="2" y="6"/>
                        </a:lnTo>
                        <a:lnTo>
                          <a:pt x="0" y="6"/>
                        </a:lnTo>
                        <a:lnTo>
                          <a:pt x="0" y="4"/>
                        </a:lnTo>
                        <a:lnTo>
                          <a:pt x="0" y="4"/>
                        </a:lnTo>
                        <a:lnTo>
                          <a:pt x="0" y="2"/>
                        </a:lnTo>
                        <a:lnTo>
                          <a:pt x="2" y="2"/>
                        </a:lnTo>
                        <a:lnTo>
                          <a:pt x="2" y="2"/>
                        </a:lnTo>
                        <a:lnTo>
                          <a:pt x="2" y="0"/>
                        </a:lnTo>
                        <a:lnTo>
                          <a:pt x="2" y="0"/>
                        </a:lnTo>
                        <a:lnTo>
                          <a:pt x="2"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4" name="Freeform 1903">
                    <a:extLst>
                      <a:ext uri="{FF2B5EF4-FFF2-40B4-BE49-F238E27FC236}">
                        <a16:creationId xmlns:a16="http://schemas.microsoft.com/office/drawing/2014/main" id="{56801BED-1824-46E2-85B0-F1ACE2D14215}"/>
                      </a:ext>
                    </a:extLst>
                  </p:cNvPr>
                  <p:cNvSpPr>
                    <a:spLocks/>
                  </p:cNvSpPr>
                  <p:nvPr/>
                </p:nvSpPr>
                <p:spPr bwMode="auto">
                  <a:xfrm>
                    <a:off x="9256" y="1682"/>
                    <a:ext cx="6" cy="5"/>
                  </a:xfrm>
                  <a:custGeom>
                    <a:avLst/>
                    <a:gdLst>
                      <a:gd name="T0" fmla="*/ 6 w 6"/>
                      <a:gd name="T1" fmla="*/ 0 h 5"/>
                      <a:gd name="T2" fmla="*/ 6 w 6"/>
                      <a:gd name="T3" fmla="*/ 1 h 5"/>
                      <a:gd name="T4" fmla="*/ 6 w 6"/>
                      <a:gd name="T5" fmla="*/ 1 h 5"/>
                      <a:gd name="T6" fmla="*/ 6 w 6"/>
                      <a:gd name="T7" fmla="*/ 1 h 5"/>
                      <a:gd name="T8" fmla="*/ 6 w 6"/>
                      <a:gd name="T9" fmla="*/ 3 h 5"/>
                      <a:gd name="T10" fmla="*/ 6 w 6"/>
                      <a:gd name="T11" fmla="*/ 3 h 5"/>
                      <a:gd name="T12" fmla="*/ 6 w 6"/>
                      <a:gd name="T13" fmla="*/ 3 h 5"/>
                      <a:gd name="T14" fmla="*/ 6 w 6"/>
                      <a:gd name="T15" fmla="*/ 3 h 5"/>
                      <a:gd name="T16" fmla="*/ 4 w 6"/>
                      <a:gd name="T17" fmla="*/ 3 h 5"/>
                      <a:gd name="T18" fmla="*/ 4 w 6"/>
                      <a:gd name="T19" fmla="*/ 3 h 5"/>
                      <a:gd name="T20" fmla="*/ 4 w 6"/>
                      <a:gd name="T21" fmla="*/ 3 h 5"/>
                      <a:gd name="T22" fmla="*/ 4 w 6"/>
                      <a:gd name="T23" fmla="*/ 5 h 5"/>
                      <a:gd name="T24" fmla="*/ 4 w 6"/>
                      <a:gd name="T25" fmla="*/ 5 h 5"/>
                      <a:gd name="T26" fmla="*/ 2 w 6"/>
                      <a:gd name="T27" fmla="*/ 5 h 5"/>
                      <a:gd name="T28" fmla="*/ 2 w 6"/>
                      <a:gd name="T29" fmla="*/ 5 h 5"/>
                      <a:gd name="T30" fmla="*/ 2 w 6"/>
                      <a:gd name="T31" fmla="*/ 5 h 5"/>
                      <a:gd name="T32" fmla="*/ 0 w 6"/>
                      <a:gd name="T33" fmla="*/ 5 h 5"/>
                      <a:gd name="T34" fmla="*/ 0 w 6"/>
                      <a:gd name="T35" fmla="*/ 5 h 5"/>
                      <a:gd name="T36" fmla="*/ 0 w 6"/>
                      <a:gd name="T37" fmla="*/ 5 h 5"/>
                      <a:gd name="T38" fmla="*/ 0 w 6"/>
                      <a:gd name="T39" fmla="*/ 5 h 5"/>
                      <a:gd name="T40" fmla="*/ 0 w 6"/>
                      <a:gd name="T41" fmla="*/ 5 h 5"/>
                      <a:gd name="T42" fmla="*/ 0 w 6"/>
                      <a:gd name="T43" fmla="*/ 5 h 5"/>
                      <a:gd name="T44" fmla="*/ 0 w 6"/>
                      <a:gd name="T45" fmla="*/ 3 h 5"/>
                      <a:gd name="T46" fmla="*/ 0 w 6"/>
                      <a:gd name="T47" fmla="*/ 3 h 5"/>
                      <a:gd name="T48" fmla="*/ 2 w 6"/>
                      <a:gd name="T49" fmla="*/ 3 h 5"/>
                      <a:gd name="T50" fmla="*/ 2 w 6"/>
                      <a:gd name="T51" fmla="*/ 3 h 5"/>
                      <a:gd name="T52" fmla="*/ 2 w 6"/>
                      <a:gd name="T53" fmla="*/ 3 h 5"/>
                      <a:gd name="T54" fmla="*/ 2 w 6"/>
                      <a:gd name="T55" fmla="*/ 1 h 5"/>
                      <a:gd name="T56" fmla="*/ 2 w 6"/>
                      <a:gd name="T57" fmla="*/ 1 h 5"/>
                      <a:gd name="T58" fmla="*/ 4 w 6"/>
                      <a:gd name="T59" fmla="*/ 1 h 5"/>
                      <a:gd name="T60" fmla="*/ 4 w 6"/>
                      <a:gd name="T61" fmla="*/ 1 h 5"/>
                      <a:gd name="T62" fmla="*/ 4 w 6"/>
                      <a:gd name="T63" fmla="*/ 0 h 5"/>
                      <a:gd name="T64" fmla="*/ 4 w 6"/>
                      <a:gd name="T65" fmla="*/ 0 h 5"/>
                      <a:gd name="T66" fmla="*/ 6 w 6"/>
                      <a:gd name="T67" fmla="*/ 0 h 5"/>
                      <a:gd name="T68" fmla="*/ 6 w 6"/>
                      <a:gd name="T6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5">
                        <a:moveTo>
                          <a:pt x="6" y="0"/>
                        </a:moveTo>
                        <a:lnTo>
                          <a:pt x="6" y="1"/>
                        </a:lnTo>
                        <a:lnTo>
                          <a:pt x="6" y="1"/>
                        </a:lnTo>
                        <a:lnTo>
                          <a:pt x="6" y="1"/>
                        </a:lnTo>
                        <a:lnTo>
                          <a:pt x="6" y="3"/>
                        </a:lnTo>
                        <a:lnTo>
                          <a:pt x="6" y="3"/>
                        </a:lnTo>
                        <a:lnTo>
                          <a:pt x="6" y="3"/>
                        </a:lnTo>
                        <a:lnTo>
                          <a:pt x="6" y="3"/>
                        </a:lnTo>
                        <a:lnTo>
                          <a:pt x="4" y="3"/>
                        </a:lnTo>
                        <a:lnTo>
                          <a:pt x="4" y="3"/>
                        </a:lnTo>
                        <a:lnTo>
                          <a:pt x="4" y="3"/>
                        </a:lnTo>
                        <a:lnTo>
                          <a:pt x="4" y="5"/>
                        </a:lnTo>
                        <a:lnTo>
                          <a:pt x="4" y="5"/>
                        </a:lnTo>
                        <a:lnTo>
                          <a:pt x="2" y="5"/>
                        </a:lnTo>
                        <a:lnTo>
                          <a:pt x="2" y="5"/>
                        </a:lnTo>
                        <a:lnTo>
                          <a:pt x="2" y="5"/>
                        </a:lnTo>
                        <a:lnTo>
                          <a:pt x="0" y="5"/>
                        </a:lnTo>
                        <a:lnTo>
                          <a:pt x="0" y="5"/>
                        </a:lnTo>
                        <a:lnTo>
                          <a:pt x="0" y="5"/>
                        </a:lnTo>
                        <a:lnTo>
                          <a:pt x="0" y="5"/>
                        </a:lnTo>
                        <a:lnTo>
                          <a:pt x="0" y="5"/>
                        </a:lnTo>
                        <a:lnTo>
                          <a:pt x="0" y="5"/>
                        </a:lnTo>
                        <a:lnTo>
                          <a:pt x="0" y="3"/>
                        </a:lnTo>
                        <a:lnTo>
                          <a:pt x="0" y="3"/>
                        </a:lnTo>
                        <a:lnTo>
                          <a:pt x="2" y="3"/>
                        </a:lnTo>
                        <a:lnTo>
                          <a:pt x="2" y="3"/>
                        </a:lnTo>
                        <a:lnTo>
                          <a:pt x="2" y="3"/>
                        </a:lnTo>
                        <a:lnTo>
                          <a:pt x="2" y="1"/>
                        </a:lnTo>
                        <a:lnTo>
                          <a:pt x="2" y="1"/>
                        </a:lnTo>
                        <a:lnTo>
                          <a:pt x="4" y="1"/>
                        </a:lnTo>
                        <a:lnTo>
                          <a:pt x="4" y="1"/>
                        </a:lnTo>
                        <a:lnTo>
                          <a:pt x="4" y="0"/>
                        </a:lnTo>
                        <a:lnTo>
                          <a:pt x="4" y="0"/>
                        </a:lnTo>
                        <a:lnTo>
                          <a:pt x="6"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5" name="Freeform 1904">
                    <a:extLst>
                      <a:ext uri="{FF2B5EF4-FFF2-40B4-BE49-F238E27FC236}">
                        <a16:creationId xmlns:a16="http://schemas.microsoft.com/office/drawing/2014/main" id="{E00FE238-6280-4C69-AB91-BB5DA23564D2}"/>
                      </a:ext>
                    </a:extLst>
                  </p:cNvPr>
                  <p:cNvSpPr>
                    <a:spLocks/>
                  </p:cNvSpPr>
                  <p:nvPr/>
                </p:nvSpPr>
                <p:spPr bwMode="auto">
                  <a:xfrm>
                    <a:off x="9256" y="1682"/>
                    <a:ext cx="6" cy="5"/>
                  </a:xfrm>
                  <a:custGeom>
                    <a:avLst/>
                    <a:gdLst>
                      <a:gd name="T0" fmla="*/ 6 w 6"/>
                      <a:gd name="T1" fmla="*/ 0 h 5"/>
                      <a:gd name="T2" fmla="*/ 6 w 6"/>
                      <a:gd name="T3" fmla="*/ 1 h 5"/>
                      <a:gd name="T4" fmla="*/ 6 w 6"/>
                      <a:gd name="T5" fmla="*/ 1 h 5"/>
                      <a:gd name="T6" fmla="*/ 6 w 6"/>
                      <a:gd name="T7" fmla="*/ 1 h 5"/>
                      <a:gd name="T8" fmla="*/ 6 w 6"/>
                      <a:gd name="T9" fmla="*/ 3 h 5"/>
                      <a:gd name="T10" fmla="*/ 6 w 6"/>
                      <a:gd name="T11" fmla="*/ 3 h 5"/>
                      <a:gd name="T12" fmla="*/ 6 w 6"/>
                      <a:gd name="T13" fmla="*/ 3 h 5"/>
                      <a:gd name="T14" fmla="*/ 6 w 6"/>
                      <a:gd name="T15" fmla="*/ 3 h 5"/>
                      <a:gd name="T16" fmla="*/ 4 w 6"/>
                      <a:gd name="T17" fmla="*/ 3 h 5"/>
                      <a:gd name="T18" fmla="*/ 4 w 6"/>
                      <a:gd name="T19" fmla="*/ 3 h 5"/>
                      <a:gd name="T20" fmla="*/ 4 w 6"/>
                      <a:gd name="T21" fmla="*/ 3 h 5"/>
                      <a:gd name="T22" fmla="*/ 4 w 6"/>
                      <a:gd name="T23" fmla="*/ 5 h 5"/>
                      <a:gd name="T24" fmla="*/ 4 w 6"/>
                      <a:gd name="T25" fmla="*/ 5 h 5"/>
                      <a:gd name="T26" fmla="*/ 2 w 6"/>
                      <a:gd name="T27" fmla="*/ 5 h 5"/>
                      <a:gd name="T28" fmla="*/ 2 w 6"/>
                      <a:gd name="T29" fmla="*/ 5 h 5"/>
                      <a:gd name="T30" fmla="*/ 2 w 6"/>
                      <a:gd name="T31" fmla="*/ 5 h 5"/>
                      <a:gd name="T32" fmla="*/ 0 w 6"/>
                      <a:gd name="T33" fmla="*/ 5 h 5"/>
                      <a:gd name="T34" fmla="*/ 0 w 6"/>
                      <a:gd name="T35" fmla="*/ 5 h 5"/>
                      <a:gd name="T36" fmla="*/ 0 w 6"/>
                      <a:gd name="T37" fmla="*/ 5 h 5"/>
                      <a:gd name="T38" fmla="*/ 0 w 6"/>
                      <a:gd name="T39" fmla="*/ 5 h 5"/>
                      <a:gd name="T40" fmla="*/ 0 w 6"/>
                      <a:gd name="T41" fmla="*/ 5 h 5"/>
                      <a:gd name="T42" fmla="*/ 0 w 6"/>
                      <a:gd name="T43" fmla="*/ 5 h 5"/>
                      <a:gd name="T44" fmla="*/ 0 w 6"/>
                      <a:gd name="T45" fmla="*/ 3 h 5"/>
                      <a:gd name="T46" fmla="*/ 0 w 6"/>
                      <a:gd name="T47" fmla="*/ 3 h 5"/>
                      <a:gd name="T48" fmla="*/ 2 w 6"/>
                      <a:gd name="T49" fmla="*/ 3 h 5"/>
                      <a:gd name="T50" fmla="*/ 2 w 6"/>
                      <a:gd name="T51" fmla="*/ 3 h 5"/>
                      <a:gd name="T52" fmla="*/ 2 w 6"/>
                      <a:gd name="T53" fmla="*/ 3 h 5"/>
                      <a:gd name="T54" fmla="*/ 2 w 6"/>
                      <a:gd name="T55" fmla="*/ 1 h 5"/>
                      <a:gd name="T56" fmla="*/ 2 w 6"/>
                      <a:gd name="T57" fmla="*/ 1 h 5"/>
                      <a:gd name="T58" fmla="*/ 4 w 6"/>
                      <a:gd name="T59" fmla="*/ 1 h 5"/>
                      <a:gd name="T60" fmla="*/ 4 w 6"/>
                      <a:gd name="T61" fmla="*/ 1 h 5"/>
                      <a:gd name="T62" fmla="*/ 4 w 6"/>
                      <a:gd name="T63" fmla="*/ 0 h 5"/>
                      <a:gd name="T64" fmla="*/ 4 w 6"/>
                      <a:gd name="T65" fmla="*/ 0 h 5"/>
                      <a:gd name="T66" fmla="*/ 6 w 6"/>
                      <a:gd name="T67" fmla="*/ 0 h 5"/>
                      <a:gd name="T68" fmla="*/ 6 w 6"/>
                      <a:gd name="T6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 h="5">
                        <a:moveTo>
                          <a:pt x="6" y="0"/>
                        </a:moveTo>
                        <a:lnTo>
                          <a:pt x="6" y="1"/>
                        </a:lnTo>
                        <a:lnTo>
                          <a:pt x="6" y="1"/>
                        </a:lnTo>
                        <a:lnTo>
                          <a:pt x="6" y="1"/>
                        </a:lnTo>
                        <a:lnTo>
                          <a:pt x="6" y="3"/>
                        </a:lnTo>
                        <a:lnTo>
                          <a:pt x="6" y="3"/>
                        </a:lnTo>
                        <a:lnTo>
                          <a:pt x="6" y="3"/>
                        </a:lnTo>
                        <a:lnTo>
                          <a:pt x="6" y="3"/>
                        </a:lnTo>
                        <a:lnTo>
                          <a:pt x="4" y="3"/>
                        </a:lnTo>
                        <a:lnTo>
                          <a:pt x="4" y="3"/>
                        </a:lnTo>
                        <a:lnTo>
                          <a:pt x="4" y="3"/>
                        </a:lnTo>
                        <a:lnTo>
                          <a:pt x="4" y="5"/>
                        </a:lnTo>
                        <a:lnTo>
                          <a:pt x="4" y="5"/>
                        </a:lnTo>
                        <a:lnTo>
                          <a:pt x="2" y="5"/>
                        </a:lnTo>
                        <a:lnTo>
                          <a:pt x="2" y="5"/>
                        </a:lnTo>
                        <a:lnTo>
                          <a:pt x="2" y="5"/>
                        </a:lnTo>
                        <a:lnTo>
                          <a:pt x="0" y="5"/>
                        </a:lnTo>
                        <a:lnTo>
                          <a:pt x="0" y="5"/>
                        </a:lnTo>
                        <a:lnTo>
                          <a:pt x="0" y="5"/>
                        </a:lnTo>
                        <a:lnTo>
                          <a:pt x="0" y="5"/>
                        </a:lnTo>
                        <a:lnTo>
                          <a:pt x="0" y="5"/>
                        </a:lnTo>
                        <a:lnTo>
                          <a:pt x="0" y="5"/>
                        </a:lnTo>
                        <a:lnTo>
                          <a:pt x="0" y="3"/>
                        </a:lnTo>
                        <a:lnTo>
                          <a:pt x="0" y="3"/>
                        </a:lnTo>
                        <a:lnTo>
                          <a:pt x="2" y="3"/>
                        </a:lnTo>
                        <a:lnTo>
                          <a:pt x="2" y="3"/>
                        </a:lnTo>
                        <a:lnTo>
                          <a:pt x="2" y="3"/>
                        </a:lnTo>
                        <a:lnTo>
                          <a:pt x="2" y="1"/>
                        </a:lnTo>
                        <a:lnTo>
                          <a:pt x="2" y="1"/>
                        </a:lnTo>
                        <a:lnTo>
                          <a:pt x="4" y="1"/>
                        </a:lnTo>
                        <a:lnTo>
                          <a:pt x="4" y="1"/>
                        </a:lnTo>
                        <a:lnTo>
                          <a:pt x="4" y="0"/>
                        </a:lnTo>
                        <a:lnTo>
                          <a:pt x="4" y="0"/>
                        </a:lnTo>
                        <a:lnTo>
                          <a:pt x="6"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6" name="Freeform 1905">
                    <a:extLst>
                      <a:ext uri="{FF2B5EF4-FFF2-40B4-BE49-F238E27FC236}">
                        <a16:creationId xmlns:a16="http://schemas.microsoft.com/office/drawing/2014/main" id="{C0FB7BFF-C345-46D2-A280-423E2945D3F3}"/>
                      </a:ext>
                    </a:extLst>
                  </p:cNvPr>
                  <p:cNvSpPr>
                    <a:spLocks/>
                  </p:cNvSpPr>
                  <p:nvPr/>
                </p:nvSpPr>
                <p:spPr bwMode="auto">
                  <a:xfrm>
                    <a:off x="9055" y="1477"/>
                    <a:ext cx="8" cy="3"/>
                  </a:xfrm>
                  <a:custGeom>
                    <a:avLst/>
                    <a:gdLst>
                      <a:gd name="T0" fmla="*/ 4 w 8"/>
                      <a:gd name="T1" fmla="*/ 1 h 3"/>
                      <a:gd name="T2" fmla="*/ 4 w 8"/>
                      <a:gd name="T3" fmla="*/ 1 h 3"/>
                      <a:gd name="T4" fmla="*/ 6 w 8"/>
                      <a:gd name="T5" fmla="*/ 1 h 3"/>
                      <a:gd name="T6" fmla="*/ 6 w 8"/>
                      <a:gd name="T7" fmla="*/ 1 h 3"/>
                      <a:gd name="T8" fmla="*/ 6 w 8"/>
                      <a:gd name="T9" fmla="*/ 1 h 3"/>
                      <a:gd name="T10" fmla="*/ 8 w 8"/>
                      <a:gd name="T11" fmla="*/ 1 h 3"/>
                      <a:gd name="T12" fmla="*/ 8 w 8"/>
                      <a:gd name="T13" fmla="*/ 3 h 3"/>
                      <a:gd name="T14" fmla="*/ 8 w 8"/>
                      <a:gd name="T15" fmla="*/ 3 h 3"/>
                      <a:gd name="T16" fmla="*/ 8 w 8"/>
                      <a:gd name="T17" fmla="*/ 3 h 3"/>
                      <a:gd name="T18" fmla="*/ 8 w 8"/>
                      <a:gd name="T19" fmla="*/ 3 h 3"/>
                      <a:gd name="T20" fmla="*/ 8 w 8"/>
                      <a:gd name="T21" fmla="*/ 3 h 3"/>
                      <a:gd name="T22" fmla="*/ 6 w 8"/>
                      <a:gd name="T23" fmla="*/ 3 h 3"/>
                      <a:gd name="T24" fmla="*/ 6 w 8"/>
                      <a:gd name="T25" fmla="*/ 3 h 3"/>
                      <a:gd name="T26" fmla="*/ 6 w 8"/>
                      <a:gd name="T27" fmla="*/ 3 h 3"/>
                      <a:gd name="T28" fmla="*/ 4 w 8"/>
                      <a:gd name="T29" fmla="*/ 3 h 3"/>
                      <a:gd name="T30" fmla="*/ 4 w 8"/>
                      <a:gd name="T31" fmla="*/ 3 h 3"/>
                      <a:gd name="T32" fmla="*/ 4 w 8"/>
                      <a:gd name="T33" fmla="*/ 3 h 3"/>
                      <a:gd name="T34" fmla="*/ 2 w 8"/>
                      <a:gd name="T35" fmla="*/ 3 h 3"/>
                      <a:gd name="T36" fmla="*/ 2 w 8"/>
                      <a:gd name="T37" fmla="*/ 3 h 3"/>
                      <a:gd name="T38" fmla="*/ 2 w 8"/>
                      <a:gd name="T39" fmla="*/ 3 h 3"/>
                      <a:gd name="T40" fmla="*/ 2 w 8"/>
                      <a:gd name="T41" fmla="*/ 3 h 3"/>
                      <a:gd name="T42" fmla="*/ 0 w 8"/>
                      <a:gd name="T43" fmla="*/ 3 h 3"/>
                      <a:gd name="T44" fmla="*/ 0 w 8"/>
                      <a:gd name="T45" fmla="*/ 3 h 3"/>
                      <a:gd name="T46" fmla="*/ 0 w 8"/>
                      <a:gd name="T47" fmla="*/ 1 h 3"/>
                      <a:gd name="T48" fmla="*/ 0 w 8"/>
                      <a:gd name="T49" fmla="*/ 1 h 3"/>
                      <a:gd name="T50" fmla="*/ 0 w 8"/>
                      <a:gd name="T51" fmla="*/ 1 h 3"/>
                      <a:gd name="T52" fmla="*/ 2 w 8"/>
                      <a:gd name="T53" fmla="*/ 1 h 3"/>
                      <a:gd name="T54" fmla="*/ 2 w 8"/>
                      <a:gd name="T55" fmla="*/ 0 h 3"/>
                      <a:gd name="T56" fmla="*/ 2 w 8"/>
                      <a:gd name="T57" fmla="*/ 0 h 3"/>
                      <a:gd name="T58" fmla="*/ 2 w 8"/>
                      <a:gd name="T59" fmla="*/ 0 h 3"/>
                      <a:gd name="T60" fmla="*/ 2 w 8"/>
                      <a:gd name="T61" fmla="*/ 1 h 3"/>
                      <a:gd name="T62" fmla="*/ 4 w 8"/>
                      <a:gd name="T63" fmla="*/ 1 h 3"/>
                      <a:gd name="T64" fmla="*/ 4 w 8"/>
                      <a:gd name="T65" fmla="*/ 0 h 3"/>
                      <a:gd name="T66" fmla="*/ 4 w 8"/>
                      <a:gd name="T67" fmla="*/ 0 h 3"/>
                      <a:gd name="T68" fmla="*/ 4 w 8"/>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3">
                        <a:moveTo>
                          <a:pt x="4" y="1"/>
                        </a:moveTo>
                        <a:lnTo>
                          <a:pt x="4" y="1"/>
                        </a:lnTo>
                        <a:lnTo>
                          <a:pt x="6" y="1"/>
                        </a:lnTo>
                        <a:lnTo>
                          <a:pt x="6" y="1"/>
                        </a:lnTo>
                        <a:lnTo>
                          <a:pt x="6" y="1"/>
                        </a:lnTo>
                        <a:lnTo>
                          <a:pt x="8" y="1"/>
                        </a:lnTo>
                        <a:lnTo>
                          <a:pt x="8" y="3"/>
                        </a:lnTo>
                        <a:lnTo>
                          <a:pt x="8" y="3"/>
                        </a:lnTo>
                        <a:lnTo>
                          <a:pt x="8" y="3"/>
                        </a:lnTo>
                        <a:lnTo>
                          <a:pt x="8" y="3"/>
                        </a:lnTo>
                        <a:lnTo>
                          <a:pt x="8" y="3"/>
                        </a:lnTo>
                        <a:lnTo>
                          <a:pt x="6" y="3"/>
                        </a:lnTo>
                        <a:lnTo>
                          <a:pt x="6" y="3"/>
                        </a:lnTo>
                        <a:lnTo>
                          <a:pt x="6" y="3"/>
                        </a:lnTo>
                        <a:lnTo>
                          <a:pt x="4" y="3"/>
                        </a:lnTo>
                        <a:lnTo>
                          <a:pt x="4" y="3"/>
                        </a:lnTo>
                        <a:lnTo>
                          <a:pt x="4" y="3"/>
                        </a:lnTo>
                        <a:lnTo>
                          <a:pt x="2" y="3"/>
                        </a:lnTo>
                        <a:lnTo>
                          <a:pt x="2" y="3"/>
                        </a:lnTo>
                        <a:lnTo>
                          <a:pt x="2" y="3"/>
                        </a:lnTo>
                        <a:lnTo>
                          <a:pt x="2" y="3"/>
                        </a:lnTo>
                        <a:lnTo>
                          <a:pt x="0" y="3"/>
                        </a:lnTo>
                        <a:lnTo>
                          <a:pt x="0" y="3"/>
                        </a:lnTo>
                        <a:lnTo>
                          <a:pt x="0" y="1"/>
                        </a:lnTo>
                        <a:lnTo>
                          <a:pt x="0" y="1"/>
                        </a:lnTo>
                        <a:lnTo>
                          <a:pt x="0" y="1"/>
                        </a:lnTo>
                        <a:lnTo>
                          <a:pt x="2" y="1"/>
                        </a:lnTo>
                        <a:lnTo>
                          <a:pt x="2" y="0"/>
                        </a:lnTo>
                        <a:lnTo>
                          <a:pt x="2" y="0"/>
                        </a:lnTo>
                        <a:lnTo>
                          <a:pt x="2" y="0"/>
                        </a:lnTo>
                        <a:lnTo>
                          <a:pt x="2" y="1"/>
                        </a:lnTo>
                        <a:lnTo>
                          <a:pt x="4" y="1"/>
                        </a:lnTo>
                        <a:lnTo>
                          <a:pt x="4" y="0"/>
                        </a:lnTo>
                        <a:lnTo>
                          <a:pt x="4" y="0"/>
                        </a:lnTo>
                        <a:lnTo>
                          <a:pt x="4"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7" name="Freeform 1906">
                    <a:extLst>
                      <a:ext uri="{FF2B5EF4-FFF2-40B4-BE49-F238E27FC236}">
                        <a16:creationId xmlns:a16="http://schemas.microsoft.com/office/drawing/2014/main" id="{E7CC895D-4AFC-4430-A1CA-AF61E08F9C5D}"/>
                      </a:ext>
                    </a:extLst>
                  </p:cNvPr>
                  <p:cNvSpPr>
                    <a:spLocks/>
                  </p:cNvSpPr>
                  <p:nvPr/>
                </p:nvSpPr>
                <p:spPr bwMode="auto">
                  <a:xfrm>
                    <a:off x="9055" y="1477"/>
                    <a:ext cx="8" cy="3"/>
                  </a:xfrm>
                  <a:custGeom>
                    <a:avLst/>
                    <a:gdLst>
                      <a:gd name="T0" fmla="*/ 4 w 8"/>
                      <a:gd name="T1" fmla="*/ 1 h 3"/>
                      <a:gd name="T2" fmla="*/ 4 w 8"/>
                      <a:gd name="T3" fmla="*/ 1 h 3"/>
                      <a:gd name="T4" fmla="*/ 6 w 8"/>
                      <a:gd name="T5" fmla="*/ 1 h 3"/>
                      <a:gd name="T6" fmla="*/ 6 w 8"/>
                      <a:gd name="T7" fmla="*/ 1 h 3"/>
                      <a:gd name="T8" fmla="*/ 6 w 8"/>
                      <a:gd name="T9" fmla="*/ 1 h 3"/>
                      <a:gd name="T10" fmla="*/ 8 w 8"/>
                      <a:gd name="T11" fmla="*/ 1 h 3"/>
                      <a:gd name="T12" fmla="*/ 8 w 8"/>
                      <a:gd name="T13" fmla="*/ 3 h 3"/>
                      <a:gd name="T14" fmla="*/ 8 w 8"/>
                      <a:gd name="T15" fmla="*/ 3 h 3"/>
                      <a:gd name="T16" fmla="*/ 8 w 8"/>
                      <a:gd name="T17" fmla="*/ 3 h 3"/>
                      <a:gd name="T18" fmla="*/ 8 w 8"/>
                      <a:gd name="T19" fmla="*/ 3 h 3"/>
                      <a:gd name="T20" fmla="*/ 8 w 8"/>
                      <a:gd name="T21" fmla="*/ 3 h 3"/>
                      <a:gd name="T22" fmla="*/ 6 w 8"/>
                      <a:gd name="T23" fmla="*/ 3 h 3"/>
                      <a:gd name="T24" fmla="*/ 6 w 8"/>
                      <a:gd name="T25" fmla="*/ 3 h 3"/>
                      <a:gd name="T26" fmla="*/ 6 w 8"/>
                      <a:gd name="T27" fmla="*/ 3 h 3"/>
                      <a:gd name="T28" fmla="*/ 4 w 8"/>
                      <a:gd name="T29" fmla="*/ 3 h 3"/>
                      <a:gd name="T30" fmla="*/ 4 w 8"/>
                      <a:gd name="T31" fmla="*/ 3 h 3"/>
                      <a:gd name="T32" fmla="*/ 4 w 8"/>
                      <a:gd name="T33" fmla="*/ 3 h 3"/>
                      <a:gd name="T34" fmla="*/ 2 w 8"/>
                      <a:gd name="T35" fmla="*/ 3 h 3"/>
                      <a:gd name="T36" fmla="*/ 2 w 8"/>
                      <a:gd name="T37" fmla="*/ 3 h 3"/>
                      <a:gd name="T38" fmla="*/ 2 w 8"/>
                      <a:gd name="T39" fmla="*/ 3 h 3"/>
                      <a:gd name="T40" fmla="*/ 2 w 8"/>
                      <a:gd name="T41" fmla="*/ 3 h 3"/>
                      <a:gd name="T42" fmla="*/ 0 w 8"/>
                      <a:gd name="T43" fmla="*/ 3 h 3"/>
                      <a:gd name="T44" fmla="*/ 0 w 8"/>
                      <a:gd name="T45" fmla="*/ 3 h 3"/>
                      <a:gd name="T46" fmla="*/ 0 w 8"/>
                      <a:gd name="T47" fmla="*/ 1 h 3"/>
                      <a:gd name="T48" fmla="*/ 0 w 8"/>
                      <a:gd name="T49" fmla="*/ 1 h 3"/>
                      <a:gd name="T50" fmla="*/ 0 w 8"/>
                      <a:gd name="T51" fmla="*/ 1 h 3"/>
                      <a:gd name="T52" fmla="*/ 2 w 8"/>
                      <a:gd name="T53" fmla="*/ 1 h 3"/>
                      <a:gd name="T54" fmla="*/ 2 w 8"/>
                      <a:gd name="T55" fmla="*/ 0 h 3"/>
                      <a:gd name="T56" fmla="*/ 2 w 8"/>
                      <a:gd name="T57" fmla="*/ 0 h 3"/>
                      <a:gd name="T58" fmla="*/ 2 w 8"/>
                      <a:gd name="T59" fmla="*/ 0 h 3"/>
                      <a:gd name="T60" fmla="*/ 2 w 8"/>
                      <a:gd name="T61" fmla="*/ 1 h 3"/>
                      <a:gd name="T62" fmla="*/ 4 w 8"/>
                      <a:gd name="T63" fmla="*/ 1 h 3"/>
                      <a:gd name="T64" fmla="*/ 4 w 8"/>
                      <a:gd name="T65" fmla="*/ 0 h 3"/>
                      <a:gd name="T66" fmla="*/ 4 w 8"/>
                      <a:gd name="T67" fmla="*/ 0 h 3"/>
                      <a:gd name="T68" fmla="*/ 4 w 8"/>
                      <a:gd name="T6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 h="3">
                        <a:moveTo>
                          <a:pt x="4" y="1"/>
                        </a:moveTo>
                        <a:lnTo>
                          <a:pt x="4" y="1"/>
                        </a:lnTo>
                        <a:lnTo>
                          <a:pt x="6" y="1"/>
                        </a:lnTo>
                        <a:lnTo>
                          <a:pt x="6" y="1"/>
                        </a:lnTo>
                        <a:lnTo>
                          <a:pt x="6" y="1"/>
                        </a:lnTo>
                        <a:lnTo>
                          <a:pt x="8" y="1"/>
                        </a:lnTo>
                        <a:lnTo>
                          <a:pt x="8" y="3"/>
                        </a:lnTo>
                        <a:lnTo>
                          <a:pt x="8" y="3"/>
                        </a:lnTo>
                        <a:lnTo>
                          <a:pt x="8" y="3"/>
                        </a:lnTo>
                        <a:lnTo>
                          <a:pt x="8" y="3"/>
                        </a:lnTo>
                        <a:lnTo>
                          <a:pt x="8" y="3"/>
                        </a:lnTo>
                        <a:lnTo>
                          <a:pt x="6" y="3"/>
                        </a:lnTo>
                        <a:lnTo>
                          <a:pt x="6" y="3"/>
                        </a:lnTo>
                        <a:lnTo>
                          <a:pt x="6" y="3"/>
                        </a:lnTo>
                        <a:lnTo>
                          <a:pt x="4" y="3"/>
                        </a:lnTo>
                        <a:lnTo>
                          <a:pt x="4" y="3"/>
                        </a:lnTo>
                        <a:lnTo>
                          <a:pt x="4" y="3"/>
                        </a:lnTo>
                        <a:lnTo>
                          <a:pt x="2" y="3"/>
                        </a:lnTo>
                        <a:lnTo>
                          <a:pt x="2" y="3"/>
                        </a:lnTo>
                        <a:lnTo>
                          <a:pt x="2" y="3"/>
                        </a:lnTo>
                        <a:lnTo>
                          <a:pt x="2" y="3"/>
                        </a:lnTo>
                        <a:lnTo>
                          <a:pt x="0" y="3"/>
                        </a:lnTo>
                        <a:lnTo>
                          <a:pt x="0" y="3"/>
                        </a:lnTo>
                        <a:lnTo>
                          <a:pt x="0" y="1"/>
                        </a:lnTo>
                        <a:lnTo>
                          <a:pt x="0" y="1"/>
                        </a:lnTo>
                        <a:lnTo>
                          <a:pt x="0" y="1"/>
                        </a:lnTo>
                        <a:lnTo>
                          <a:pt x="2" y="1"/>
                        </a:lnTo>
                        <a:lnTo>
                          <a:pt x="2" y="0"/>
                        </a:lnTo>
                        <a:lnTo>
                          <a:pt x="2" y="0"/>
                        </a:lnTo>
                        <a:lnTo>
                          <a:pt x="2" y="0"/>
                        </a:lnTo>
                        <a:lnTo>
                          <a:pt x="2" y="1"/>
                        </a:lnTo>
                        <a:lnTo>
                          <a:pt x="4" y="1"/>
                        </a:lnTo>
                        <a:lnTo>
                          <a:pt x="4" y="0"/>
                        </a:lnTo>
                        <a:lnTo>
                          <a:pt x="4" y="0"/>
                        </a:lnTo>
                        <a:lnTo>
                          <a:pt x="4"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8" name="Freeform 1907">
                    <a:extLst>
                      <a:ext uri="{FF2B5EF4-FFF2-40B4-BE49-F238E27FC236}">
                        <a16:creationId xmlns:a16="http://schemas.microsoft.com/office/drawing/2014/main" id="{8B15DA08-E67F-4C51-8CDE-F25460D466AA}"/>
                      </a:ext>
                    </a:extLst>
                  </p:cNvPr>
                  <p:cNvSpPr>
                    <a:spLocks/>
                  </p:cNvSpPr>
                  <p:nvPr/>
                </p:nvSpPr>
                <p:spPr bwMode="auto">
                  <a:xfrm>
                    <a:off x="8774" y="1400"/>
                    <a:ext cx="10" cy="2"/>
                  </a:xfrm>
                  <a:custGeom>
                    <a:avLst/>
                    <a:gdLst>
                      <a:gd name="T0" fmla="*/ 8 w 10"/>
                      <a:gd name="T1" fmla="*/ 0 h 2"/>
                      <a:gd name="T2" fmla="*/ 8 w 10"/>
                      <a:gd name="T3" fmla="*/ 0 h 2"/>
                      <a:gd name="T4" fmla="*/ 8 w 10"/>
                      <a:gd name="T5" fmla="*/ 0 h 2"/>
                      <a:gd name="T6" fmla="*/ 10 w 10"/>
                      <a:gd name="T7" fmla="*/ 0 h 2"/>
                      <a:gd name="T8" fmla="*/ 10 w 10"/>
                      <a:gd name="T9" fmla="*/ 0 h 2"/>
                      <a:gd name="T10" fmla="*/ 10 w 10"/>
                      <a:gd name="T11" fmla="*/ 2 h 2"/>
                      <a:gd name="T12" fmla="*/ 10 w 10"/>
                      <a:gd name="T13" fmla="*/ 2 h 2"/>
                      <a:gd name="T14" fmla="*/ 10 w 10"/>
                      <a:gd name="T15" fmla="*/ 2 h 2"/>
                      <a:gd name="T16" fmla="*/ 8 w 10"/>
                      <a:gd name="T17" fmla="*/ 2 h 2"/>
                      <a:gd name="T18" fmla="*/ 8 w 10"/>
                      <a:gd name="T19" fmla="*/ 2 h 2"/>
                      <a:gd name="T20" fmla="*/ 8 w 10"/>
                      <a:gd name="T21" fmla="*/ 2 h 2"/>
                      <a:gd name="T22" fmla="*/ 6 w 10"/>
                      <a:gd name="T23" fmla="*/ 2 h 2"/>
                      <a:gd name="T24" fmla="*/ 6 w 10"/>
                      <a:gd name="T25" fmla="*/ 2 h 2"/>
                      <a:gd name="T26" fmla="*/ 6 w 10"/>
                      <a:gd name="T27" fmla="*/ 2 h 2"/>
                      <a:gd name="T28" fmla="*/ 4 w 10"/>
                      <a:gd name="T29" fmla="*/ 2 h 2"/>
                      <a:gd name="T30" fmla="*/ 4 w 10"/>
                      <a:gd name="T31" fmla="*/ 2 h 2"/>
                      <a:gd name="T32" fmla="*/ 2 w 10"/>
                      <a:gd name="T33" fmla="*/ 2 h 2"/>
                      <a:gd name="T34" fmla="*/ 2 w 10"/>
                      <a:gd name="T35" fmla="*/ 2 h 2"/>
                      <a:gd name="T36" fmla="*/ 2 w 10"/>
                      <a:gd name="T37" fmla="*/ 2 h 2"/>
                      <a:gd name="T38" fmla="*/ 0 w 10"/>
                      <a:gd name="T39" fmla="*/ 2 h 2"/>
                      <a:gd name="T40" fmla="*/ 0 w 10"/>
                      <a:gd name="T41" fmla="*/ 2 h 2"/>
                      <a:gd name="T42" fmla="*/ 0 w 10"/>
                      <a:gd name="T43" fmla="*/ 0 h 2"/>
                      <a:gd name="T44" fmla="*/ 2 w 10"/>
                      <a:gd name="T45" fmla="*/ 0 h 2"/>
                      <a:gd name="T46" fmla="*/ 2 w 10"/>
                      <a:gd name="T47" fmla="*/ 0 h 2"/>
                      <a:gd name="T48" fmla="*/ 2 w 10"/>
                      <a:gd name="T49" fmla="*/ 0 h 2"/>
                      <a:gd name="T50" fmla="*/ 2 w 10"/>
                      <a:gd name="T51" fmla="*/ 0 h 2"/>
                      <a:gd name="T52" fmla="*/ 4 w 10"/>
                      <a:gd name="T53" fmla="*/ 0 h 2"/>
                      <a:gd name="T54" fmla="*/ 4 w 10"/>
                      <a:gd name="T55" fmla="*/ 0 h 2"/>
                      <a:gd name="T56" fmla="*/ 6 w 10"/>
                      <a:gd name="T57" fmla="*/ 0 h 2"/>
                      <a:gd name="T58" fmla="*/ 6 w 10"/>
                      <a:gd name="T59" fmla="*/ 0 h 2"/>
                      <a:gd name="T60" fmla="*/ 6 w 10"/>
                      <a:gd name="T61" fmla="*/ 0 h 2"/>
                      <a:gd name="T62" fmla="*/ 8 w 10"/>
                      <a:gd name="T63" fmla="*/ 0 h 2"/>
                      <a:gd name="T64" fmla="*/ 8 w 10"/>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
                        <a:moveTo>
                          <a:pt x="8" y="0"/>
                        </a:moveTo>
                        <a:lnTo>
                          <a:pt x="8" y="0"/>
                        </a:lnTo>
                        <a:lnTo>
                          <a:pt x="8" y="0"/>
                        </a:lnTo>
                        <a:lnTo>
                          <a:pt x="10" y="0"/>
                        </a:lnTo>
                        <a:lnTo>
                          <a:pt x="10" y="0"/>
                        </a:lnTo>
                        <a:lnTo>
                          <a:pt x="10" y="2"/>
                        </a:lnTo>
                        <a:lnTo>
                          <a:pt x="10" y="2"/>
                        </a:lnTo>
                        <a:lnTo>
                          <a:pt x="10" y="2"/>
                        </a:lnTo>
                        <a:lnTo>
                          <a:pt x="8" y="2"/>
                        </a:lnTo>
                        <a:lnTo>
                          <a:pt x="8" y="2"/>
                        </a:lnTo>
                        <a:lnTo>
                          <a:pt x="8" y="2"/>
                        </a:lnTo>
                        <a:lnTo>
                          <a:pt x="6" y="2"/>
                        </a:lnTo>
                        <a:lnTo>
                          <a:pt x="6" y="2"/>
                        </a:lnTo>
                        <a:lnTo>
                          <a:pt x="6" y="2"/>
                        </a:lnTo>
                        <a:lnTo>
                          <a:pt x="4" y="2"/>
                        </a:lnTo>
                        <a:lnTo>
                          <a:pt x="4" y="2"/>
                        </a:lnTo>
                        <a:lnTo>
                          <a:pt x="2" y="2"/>
                        </a:lnTo>
                        <a:lnTo>
                          <a:pt x="2" y="2"/>
                        </a:lnTo>
                        <a:lnTo>
                          <a:pt x="2" y="2"/>
                        </a:lnTo>
                        <a:lnTo>
                          <a:pt x="0" y="2"/>
                        </a:lnTo>
                        <a:lnTo>
                          <a:pt x="0" y="2"/>
                        </a:lnTo>
                        <a:lnTo>
                          <a:pt x="0" y="0"/>
                        </a:lnTo>
                        <a:lnTo>
                          <a:pt x="2" y="0"/>
                        </a:lnTo>
                        <a:lnTo>
                          <a:pt x="2" y="0"/>
                        </a:lnTo>
                        <a:lnTo>
                          <a:pt x="2" y="0"/>
                        </a:lnTo>
                        <a:lnTo>
                          <a:pt x="2" y="0"/>
                        </a:lnTo>
                        <a:lnTo>
                          <a:pt x="4" y="0"/>
                        </a:lnTo>
                        <a:lnTo>
                          <a:pt x="4" y="0"/>
                        </a:lnTo>
                        <a:lnTo>
                          <a:pt x="6" y="0"/>
                        </a:lnTo>
                        <a:lnTo>
                          <a:pt x="6" y="0"/>
                        </a:lnTo>
                        <a:lnTo>
                          <a:pt x="6" y="0"/>
                        </a:lnTo>
                        <a:lnTo>
                          <a:pt x="8" y="0"/>
                        </a:lnTo>
                        <a:lnTo>
                          <a:pt x="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49" name="Freeform 1908">
                    <a:extLst>
                      <a:ext uri="{FF2B5EF4-FFF2-40B4-BE49-F238E27FC236}">
                        <a16:creationId xmlns:a16="http://schemas.microsoft.com/office/drawing/2014/main" id="{CEE8D175-13EE-47E4-91C4-7AA46BC8CCA7}"/>
                      </a:ext>
                    </a:extLst>
                  </p:cNvPr>
                  <p:cNvSpPr>
                    <a:spLocks/>
                  </p:cNvSpPr>
                  <p:nvPr/>
                </p:nvSpPr>
                <p:spPr bwMode="auto">
                  <a:xfrm>
                    <a:off x="8774" y="1400"/>
                    <a:ext cx="10" cy="2"/>
                  </a:xfrm>
                  <a:custGeom>
                    <a:avLst/>
                    <a:gdLst>
                      <a:gd name="T0" fmla="*/ 8 w 10"/>
                      <a:gd name="T1" fmla="*/ 0 h 2"/>
                      <a:gd name="T2" fmla="*/ 8 w 10"/>
                      <a:gd name="T3" fmla="*/ 0 h 2"/>
                      <a:gd name="T4" fmla="*/ 8 w 10"/>
                      <a:gd name="T5" fmla="*/ 0 h 2"/>
                      <a:gd name="T6" fmla="*/ 10 w 10"/>
                      <a:gd name="T7" fmla="*/ 0 h 2"/>
                      <a:gd name="T8" fmla="*/ 10 w 10"/>
                      <a:gd name="T9" fmla="*/ 0 h 2"/>
                      <a:gd name="T10" fmla="*/ 10 w 10"/>
                      <a:gd name="T11" fmla="*/ 2 h 2"/>
                      <a:gd name="T12" fmla="*/ 10 w 10"/>
                      <a:gd name="T13" fmla="*/ 2 h 2"/>
                      <a:gd name="T14" fmla="*/ 10 w 10"/>
                      <a:gd name="T15" fmla="*/ 2 h 2"/>
                      <a:gd name="T16" fmla="*/ 8 w 10"/>
                      <a:gd name="T17" fmla="*/ 2 h 2"/>
                      <a:gd name="T18" fmla="*/ 8 w 10"/>
                      <a:gd name="T19" fmla="*/ 2 h 2"/>
                      <a:gd name="T20" fmla="*/ 8 w 10"/>
                      <a:gd name="T21" fmla="*/ 2 h 2"/>
                      <a:gd name="T22" fmla="*/ 6 w 10"/>
                      <a:gd name="T23" fmla="*/ 2 h 2"/>
                      <a:gd name="T24" fmla="*/ 6 w 10"/>
                      <a:gd name="T25" fmla="*/ 2 h 2"/>
                      <a:gd name="T26" fmla="*/ 6 w 10"/>
                      <a:gd name="T27" fmla="*/ 2 h 2"/>
                      <a:gd name="T28" fmla="*/ 4 w 10"/>
                      <a:gd name="T29" fmla="*/ 2 h 2"/>
                      <a:gd name="T30" fmla="*/ 4 w 10"/>
                      <a:gd name="T31" fmla="*/ 2 h 2"/>
                      <a:gd name="T32" fmla="*/ 2 w 10"/>
                      <a:gd name="T33" fmla="*/ 2 h 2"/>
                      <a:gd name="T34" fmla="*/ 2 w 10"/>
                      <a:gd name="T35" fmla="*/ 2 h 2"/>
                      <a:gd name="T36" fmla="*/ 2 w 10"/>
                      <a:gd name="T37" fmla="*/ 2 h 2"/>
                      <a:gd name="T38" fmla="*/ 0 w 10"/>
                      <a:gd name="T39" fmla="*/ 2 h 2"/>
                      <a:gd name="T40" fmla="*/ 0 w 10"/>
                      <a:gd name="T41" fmla="*/ 2 h 2"/>
                      <a:gd name="T42" fmla="*/ 0 w 10"/>
                      <a:gd name="T43" fmla="*/ 0 h 2"/>
                      <a:gd name="T44" fmla="*/ 2 w 10"/>
                      <a:gd name="T45" fmla="*/ 0 h 2"/>
                      <a:gd name="T46" fmla="*/ 2 w 10"/>
                      <a:gd name="T47" fmla="*/ 0 h 2"/>
                      <a:gd name="T48" fmla="*/ 2 w 10"/>
                      <a:gd name="T49" fmla="*/ 0 h 2"/>
                      <a:gd name="T50" fmla="*/ 2 w 10"/>
                      <a:gd name="T51" fmla="*/ 0 h 2"/>
                      <a:gd name="T52" fmla="*/ 4 w 10"/>
                      <a:gd name="T53" fmla="*/ 0 h 2"/>
                      <a:gd name="T54" fmla="*/ 4 w 10"/>
                      <a:gd name="T55" fmla="*/ 0 h 2"/>
                      <a:gd name="T56" fmla="*/ 6 w 10"/>
                      <a:gd name="T57" fmla="*/ 0 h 2"/>
                      <a:gd name="T58" fmla="*/ 6 w 10"/>
                      <a:gd name="T59" fmla="*/ 0 h 2"/>
                      <a:gd name="T60" fmla="*/ 6 w 10"/>
                      <a:gd name="T61" fmla="*/ 0 h 2"/>
                      <a:gd name="T62" fmla="*/ 8 w 10"/>
                      <a:gd name="T63" fmla="*/ 0 h 2"/>
                      <a:gd name="T64" fmla="*/ 8 w 10"/>
                      <a:gd name="T6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
                        <a:moveTo>
                          <a:pt x="8" y="0"/>
                        </a:moveTo>
                        <a:lnTo>
                          <a:pt x="8" y="0"/>
                        </a:lnTo>
                        <a:lnTo>
                          <a:pt x="8" y="0"/>
                        </a:lnTo>
                        <a:lnTo>
                          <a:pt x="10" y="0"/>
                        </a:lnTo>
                        <a:lnTo>
                          <a:pt x="10" y="0"/>
                        </a:lnTo>
                        <a:lnTo>
                          <a:pt x="10" y="2"/>
                        </a:lnTo>
                        <a:lnTo>
                          <a:pt x="10" y="2"/>
                        </a:lnTo>
                        <a:lnTo>
                          <a:pt x="10" y="2"/>
                        </a:lnTo>
                        <a:lnTo>
                          <a:pt x="8" y="2"/>
                        </a:lnTo>
                        <a:lnTo>
                          <a:pt x="8" y="2"/>
                        </a:lnTo>
                        <a:lnTo>
                          <a:pt x="8" y="2"/>
                        </a:lnTo>
                        <a:lnTo>
                          <a:pt x="6" y="2"/>
                        </a:lnTo>
                        <a:lnTo>
                          <a:pt x="6" y="2"/>
                        </a:lnTo>
                        <a:lnTo>
                          <a:pt x="6" y="2"/>
                        </a:lnTo>
                        <a:lnTo>
                          <a:pt x="4" y="2"/>
                        </a:lnTo>
                        <a:lnTo>
                          <a:pt x="4" y="2"/>
                        </a:lnTo>
                        <a:lnTo>
                          <a:pt x="2" y="2"/>
                        </a:lnTo>
                        <a:lnTo>
                          <a:pt x="2" y="2"/>
                        </a:lnTo>
                        <a:lnTo>
                          <a:pt x="2" y="2"/>
                        </a:lnTo>
                        <a:lnTo>
                          <a:pt x="0" y="2"/>
                        </a:lnTo>
                        <a:lnTo>
                          <a:pt x="0" y="2"/>
                        </a:lnTo>
                        <a:lnTo>
                          <a:pt x="0" y="0"/>
                        </a:lnTo>
                        <a:lnTo>
                          <a:pt x="2" y="0"/>
                        </a:lnTo>
                        <a:lnTo>
                          <a:pt x="2" y="0"/>
                        </a:lnTo>
                        <a:lnTo>
                          <a:pt x="2" y="0"/>
                        </a:lnTo>
                        <a:lnTo>
                          <a:pt x="2" y="0"/>
                        </a:lnTo>
                        <a:lnTo>
                          <a:pt x="4" y="0"/>
                        </a:lnTo>
                        <a:lnTo>
                          <a:pt x="4" y="0"/>
                        </a:lnTo>
                        <a:lnTo>
                          <a:pt x="6" y="0"/>
                        </a:lnTo>
                        <a:lnTo>
                          <a:pt x="6" y="0"/>
                        </a:lnTo>
                        <a:lnTo>
                          <a:pt x="6" y="0"/>
                        </a:lnTo>
                        <a:lnTo>
                          <a:pt x="8" y="0"/>
                        </a:lnTo>
                        <a:lnTo>
                          <a:pt x="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0" name="Freeform 1909">
                    <a:extLst>
                      <a:ext uri="{FF2B5EF4-FFF2-40B4-BE49-F238E27FC236}">
                        <a16:creationId xmlns:a16="http://schemas.microsoft.com/office/drawing/2014/main" id="{5804225D-CC18-483E-A5E3-B185B4D1E3F0}"/>
                      </a:ext>
                    </a:extLst>
                  </p:cNvPr>
                  <p:cNvSpPr>
                    <a:spLocks/>
                  </p:cNvSpPr>
                  <p:nvPr/>
                </p:nvSpPr>
                <p:spPr bwMode="auto">
                  <a:xfrm>
                    <a:off x="9229" y="1484"/>
                    <a:ext cx="8" cy="4"/>
                  </a:xfrm>
                  <a:custGeom>
                    <a:avLst/>
                    <a:gdLst>
                      <a:gd name="T0" fmla="*/ 4 w 8"/>
                      <a:gd name="T1" fmla="*/ 0 h 4"/>
                      <a:gd name="T2" fmla="*/ 4 w 8"/>
                      <a:gd name="T3" fmla="*/ 2 h 4"/>
                      <a:gd name="T4" fmla="*/ 6 w 8"/>
                      <a:gd name="T5" fmla="*/ 2 h 4"/>
                      <a:gd name="T6" fmla="*/ 6 w 8"/>
                      <a:gd name="T7" fmla="*/ 2 h 4"/>
                      <a:gd name="T8" fmla="*/ 8 w 8"/>
                      <a:gd name="T9" fmla="*/ 2 h 4"/>
                      <a:gd name="T10" fmla="*/ 8 w 8"/>
                      <a:gd name="T11" fmla="*/ 2 h 4"/>
                      <a:gd name="T12" fmla="*/ 8 w 8"/>
                      <a:gd name="T13" fmla="*/ 2 h 4"/>
                      <a:gd name="T14" fmla="*/ 8 w 8"/>
                      <a:gd name="T15" fmla="*/ 4 h 4"/>
                      <a:gd name="T16" fmla="*/ 8 w 8"/>
                      <a:gd name="T17" fmla="*/ 4 h 4"/>
                      <a:gd name="T18" fmla="*/ 8 w 8"/>
                      <a:gd name="T19" fmla="*/ 4 h 4"/>
                      <a:gd name="T20" fmla="*/ 8 w 8"/>
                      <a:gd name="T21" fmla="*/ 4 h 4"/>
                      <a:gd name="T22" fmla="*/ 6 w 8"/>
                      <a:gd name="T23" fmla="*/ 4 h 4"/>
                      <a:gd name="T24" fmla="*/ 6 w 8"/>
                      <a:gd name="T25" fmla="*/ 4 h 4"/>
                      <a:gd name="T26" fmla="*/ 4 w 8"/>
                      <a:gd name="T27" fmla="*/ 4 h 4"/>
                      <a:gd name="T28" fmla="*/ 4 w 8"/>
                      <a:gd name="T29" fmla="*/ 4 h 4"/>
                      <a:gd name="T30" fmla="*/ 4 w 8"/>
                      <a:gd name="T31" fmla="*/ 4 h 4"/>
                      <a:gd name="T32" fmla="*/ 4 w 8"/>
                      <a:gd name="T33" fmla="*/ 4 h 4"/>
                      <a:gd name="T34" fmla="*/ 2 w 8"/>
                      <a:gd name="T35" fmla="*/ 4 h 4"/>
                      <a:gd name="T36" fmla="*/ 2 w 8"/>
                      <a:gd name="T37" fmla="*/ 4 h 4"/>
                      <a:gd name="T38" fmla="*/ 2 w 8"/>
                      <a:gd name="T39" fmla="*/ 4 h 4"/>
                      <a:gd name="T40" fmla="*/ 0 w 8"/>
                      <a:gd name="T41" fmla="*/ 4 h 4"/>
                      <a:gd name="T42" fmla="*/ 0 w 8"/>
                      <a:gd name="T43" fmla="*/ 4 h 4"/>
                      <a:gd name="T44" fmla="*/ 0 w 8"/>
                      <a:gd name="T45" fmla="*/ 4 h 4"/>
                      <a:gd name="T46" fmla="*/ 0 w 8"/>
                      <a:gd name="T47" fmla="*/ 4 h 4"/>
                      <a:gd name="T48" fmla="*/ 0 w 8"/>
                      <a:gd name="T49" fmla="*/ 4 h 4"/>
                      <a:gd name="T50" fmla="*/ 0 w 8"/>
                      <a:gd name="T51" fmla="*/ 2 h 4"/>
                      <a:gd name="T52" fmla="*/ 0 w 8"/>
                      <a:gd name="T53" fmla="*/ 2 h 4"/>
                      <a:gd name="T54" fmla="*/ 0 w 8"/>
                      <a:gd name="T55" fmla="*/ 2 h 4"/>
                      <a:gd name="T56" fmla="*/ 2 w 8"/>
                      <a:gd name="T57" fmla="*/ 2 h 4"/>
                      <a:gd name="T58" fmla="*/ 2 w 8"/>
                      <a:gd name="T59" fmla="*/ 2 h 4"/>
                      <a:gd name="T60" fmla="*/ 2 w 8"/>
                      <a:gd name="T61" fmla="*/ 2 h 4"/>
                      <a:gd name="T62" fmla="*/ 2 w 8"/>
                      <a:gd name="T63" fmla="*/ 2 h 4"/>
                      <a:gd name="T64" fmla="*/ 2 w 8"/>
                      <a:gd name="T65" fmla="*/ 0 h 4"/>
                      <a:gd name="T66" fmla="*/ 2 w 8"/>
                      <a:gd name="T67" fmla="*/ 0 h 4"/>
                      <a:gd name="T68" fmla="*/ 4 w 8"/>
                      <a:gd name="T69" fmla="*/ 0 h 4"/>
                      <a:gd name="T70" fmla="*/ 4 w 8"/>
                      <a:gd name="T71" fmla="*/ 0 h 4"/>
                      <a:gd name="T72" fmla="*/ 4 w 8"/>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4">
                        <a:moveTo>
                          <a:pt x="4" y="0"/>
                        </a:moveTo>
                        <a:lnTo>
                          <a:pt x="4" y="2"/>
                        </a:lnTo>
                        <a:lnTo>
                          <a:pt x="6" y="2"/>
                        </a:lnTo>
                        <a:lnTo>
                          <a:pt x="6" y="2"/>
                        </a:lnTo>
                        <a:lnTo>
                          <a:pt x="8" y="2"/>
                        </a:lnTo>
                        <a:lnTo>
                          <a:pt x="8" y="2"/>
                        </a:lnTo>
                        <a:lnTo>
                          <a:pt x="8" y="2"/>
                        </a:lnTo>
                        <a:lnTo>
                          <a:pt x="8" y="4"/>
                        </a:lnTo>
                        <a:lnTo>
                          <a:pt x="8" y="4"/>
                        </a:lnTo>
                        <a:lnTo>
                          <a:pt x="8" y="4"/>
                        </a:lnTo>
                        <a:lnTo>
                          <a:pt x="8"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4"/>
                        </a:lnTo>
                        <a:lnTo>
                          <a:pt x="0" y="4"/>
                        </a:lnTo>
                        <a:lnTo>
                          <a:pt x="0" y="2"/>
                        </a:lnTo>
                        <a:lnTo>
                          <a:pt x="0" y="2"/>
                        </a:lnTo>
                        <a:lnTo>
                          <a:pt x="0" y="2"/>
                        </a:lnTo>
                        <a:lnTo>
                          <a:pt x="2" y="2"/>
                        </a:lnTo>
                        <a:lnTo>
                          <a:pt x="2" y="2"/>
                        </a:lnTo>
                        <a:lnTo>
                          <a:pt x="2" y="2"/>
                        </a:lnTo>
                        <a:lnTo>
                          <a:pt x="2" y="2"/>
                        </a:lnTo>
                        <a:lnTo>
                          <a:pt x="2" y="0"/>
                        </a:lnTo>
                        <a:lnTo>
                          <a:pt x="2" y="0"/>
                        </a:lnTo>
                        <a:lnTo>
                          <a:pt x="4"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1" name="Freeform 1910">
                    <a:extLst>
                      <a:ext uri="{FF2B5EF4-FFF2-40B4-BE49-F238E27FC236}">
                        <a16:creationId xmlns:a16="http://schemas.microsoft.com/office/drawing/2014/main" id="{E723AAE0-5936-4B3F-A74E-BE6EA851AAA3}"/>
                      </a:ext>
                    </a:extLst>
                  </p:cNvPr>
                  <p:cNvSpPr>
                    <a:spLocks/>
                  </p:cNvSpPr>
                  <p:nvPr/>
                </p:nvSpPr>
                <p:spPr bwMode="auto">
                  <a:xfrm>
                    <a:off x="9229" y="1484"/>
                    <a:ext cx="8" cy="4"/>
                  </a:xfrm>
                  <a:custGeom>
                    <a:avLst/>
                    <a:gdLst>
                      <a:gd name="T0" fmla="*/ 4 w 8"/>
                      <a:gd name="T1" fmla="*/ 0 h 4"/>
                      <a:gd name="T2" fmla="*/ 4 w 8"/>
                      <a:gd name="T3" fmla="*/ 2 h 4"/>
                      <a:gd name="T4" fmla="*/ 6 w 8"/>
                      <a:gd name="T5" fmla="*/ 2 h 4"/>
                      <a:gd name="T6" fmla="*/ 6 w 8"/>
                      <a:gd name="T7" fmla="*/ 2 h 4"/>
                      <a:gd name="T8" fmla="*/ 8 w 8"/>
                      <a:gd name="T9" fmla="*/ 2 h 4"/>
                      <a:gd name="T10" fmla="*/ 8 w 8"/>
                      <a:gd name="T11" fmla="*/ 2 h 4"/>
                      <a:gd name="T12" fmla="*/ 8 w 8"/>
                      <a:gd name="T13" fmla="*/ 2 h 4"/>
                      <a:gd name="T14" fmla="*/ 8 w 8"/>
                      <a:gd name="T15" fmla="*/ 4 h 4"/>
                      <a:gd name="T16" fmla="*/ 8 w 8"/>
                      <a:gd name="T17" fmla="*/ 4 h 4"/>
                      <a:gd name="T18" fmla="*/ 8 w 8"/>
                      <a:gd name="T19" fmla="*/ 4 h 4"/>
                      <a:gd name="T20" fmla="*/ 8 w 8"/>
                      <a:gd name="T21" fmla="*/ 4 h 4"/>
                      <a:gd name="T22" fmla="*/ 6 w 8"/>
                      <a:gd name="T23" fmla="*/ 4 h 4"/>
                      <a:gd name="T24" fmla="*/ 6 w 8"/>
                      <a:gd name="T25" fmla="*/ 4 h 4"/>
                      <a:gd name="T26" fmla="*/ 4 w 8"/>
                      <a:gd name="T27" fmla="*/ 4 h 4"/>
                      <a:gd name="T28" fmla="*/ 4 w 8"/>
                      <a:gd name="T29" fmla="*/ 4 h 4"/>
                      <a:gd name="T30" fmla="*/ 4 w 8"/>
                      <a:gd name="T31" fmla="*/ 4 h 4"/>
                      <a:gd name="T32" fmla="*/ 4 w 8"/>
                      <a:gd name="T33" fmla="*/ 4 h 4"/>
                      <a:gd name="T34" fmla="*/ 2 w 8"/>
                      <a:gd name="T35" fmla="*/ 4 h 4"/>
                      <a:gd name="T36" fmla="*/ 2 w 8"/>
                      <a:gd name="T37" fmla="*/ 4 h 4"/>
                      <a:gd name="T38" fmla="*/ 2 w 8"/>
                      <a:gd name="T39" fmla="*/ 4 h 4"/>
                      <a:gd name="T40" fmla="*/ 0 w 8"/>
                      <a:gd name="T41" fmla="*/ 4 h 4"/>
                      <a:gd name="T42" fmla="*/ 0 w 8"/>
                      <a:gd name="T43" fmla="*/ 4 h 4"/>
                      <a:gd name="T44" fmla="*/ 0 w 8"/>
                      <a:gd name="T45" fmla="*/ 4 h 4"/>
                      <a:gd name="T46" fmla="*/ 0 w 8"/>
                      <a:gd name="T47" fmla="*/ 4 h 4"/>
                      <a:gd name="T48" fmla="*/ 0 w 8"/>
                      <a:gd name="T49" fmla="*/ 4 h 4"/>
                      <a:gd name="T50" fmla="*/ 0 w 8"/>
                      <a:gd name="T51" fmla="*/ 2 h 4"/>
                      <a:gd name="T52" fmla="*/ 0 w 8"/>
                      <a:gd name="T53" fmla="*/ 2 h 4"/>
                      <a:gd name="T54" fmla="*/ 0 w 8"/>
                      <a:gd name="T55" fmla="*/ 2 h 4"/>
                      <a:gd name="T56" fmla="*/ 2 w 8"/>
                      <a:gd name="T57" fmla="*/ 2 h 4"/>
                      <a:gd name="T58" fmla="*/ 2 w 8"/>
                      <a:gd name="T59" fmla="*/ 2 h 4"/>
                      <a:gd name="T60" fmla="*/ 2 w 8"/>
                      <a:gd name="T61" fmla="*/ 2 h 4"/>
                      <a:gd name="T62" fmla="*/ 2 w 8"/>
                      <a:gd name="T63" fmla="*/ 2 h 4"/>
                      <a:gd name="T64" fmla="*/ 2 w 8"/>
                      <a:gd name="T65" fmla="*/ 0 h 4"/>
                      <a:gd name="T66" fmla="*/ 2 w 8"/>
                      <a:gd name="T67" fmla="*/ 0 h 4"/>
                      <a:gd name="T68" fmla="*/ 4 w 8"/>
                      <a:gd name="T69" fmla="*/ 0 h 4"/>
                      <a:gd name="T70" fmla="*/ 4 w 8"/>
                      <a:gd name="T71" fmla="*/ 0 h 4"/>
                      <a:gd name="T72" fmla="*/ 4 w 8"/>
                      <a:gd name="T7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 h="4">
                        <a:moveTo>
                          <a:pt x="4" y="0"/>
                        </a:moveTo>
                        <a:lnTo>
                          <a:pt x="4" y="2"/>
                        </a:lnTo>
                        <a:lnTo>
                          <a:pt x="6" y="2"/>
                        </a:lnTo>
                        <a:lnTo>
                          <a:pt x="6" y="2"/>
                        </a:lnTo>
                        <a:lnTo>
                          <a:pt x="8" y="2"/>
                        </a:lnTo>
                        <a:lnTo>
                          <a:pt x="8" y="2"/>
                        </a:lnTo>
                        <a:lnTo>
                          <a:pt x="8" y="2"/>
                        </a:lnTo>
                        <a:lnTo>
                          <a:pt x="8" y="4"/>
                        </a:lnTo>
                        <a:lnTo>
                          <a:pt x="8" y="4"/>
                        </a:lnTo>
                        <a:lnTo>
                          <a:pt x="8" y="4"/>
                        </a:lnTo>
                        <a:lnTo>
                          <a:pt x="8" y="4"/>
                        </a:lnTo>
                        <a:lnTo>
                          <a:pt x="6" y="4"/>
                        </a:lnTo>
                        <a:lnTo>
                          <a:pt x="6" y="4"/>
                        </a:lnTo>
                        <a:lnTo>
                          <a:pt x="4" y="4"/>
                        </a:lnTo>
                        <a:lnTo>
                          <a:pt x="4" y="4"/>
                        </a:lnTo>
                        <a:lnTo>
                          <a:pt x="4" y="4"/>
                        </a:lnTo>
                        <a:lnTo>
                          <a:pt x="4" y="4"/>
                        </a:lnTo>
                        <a:lnTo>
                          <a:pt x="2" y="4"/>
                        </a:lnTo>
                        <a:lnTo>
                          <a:pt x="2" y="4"/>
                        </a:lnTo>
                        <a:lnTo>
                          <a:pt x="2" y="4"/>
                        </a:lnTo>
                        <a:lnTo>
                          <a:pt x="0" y="4"/>
                        </a:lnTo>
                        <a:lnTo>
                          <a:pt x="0" y="4"/>
                        </a:lnTo>
                        <a:lnTo>
                          <a:pt x="0" y="4"/>
                        </a:lnTo>
                        <a:lnTo>
                          <a:pt x="0" y="4"/>
                        </a:lnTo>
                        <a:lnTo>
                          <a:pt x="0" y="4"/>
                        </a:lnTo>
                        <a:lnTo>
                          <a:pt x="0" y="2"/>
                        </a:lnTo>
                        <a:lnTo>
                          <a:pt x="0" y="2"/>
                        </a:lnTo>
                        <a:lnTo>
                          <a:pt x="0" y="2"/>
                        </a:lnTo>
                        <a:lnTo>
                          <a:pt x="2" y="2"/>
                        </a:lnTo>
                        <a:lnTo>
                          <a:pt x="2" y="2"/>
                        </a:lnTo>
                        <a:lnTo>
                          <a:pt x="2" y="2"/>
                        </a:lnTo>
                        <a:lnTo>
                          <a:pt x="2" y="2"/>
                        </a:lnTo>
                        <a:lnTo>
                          <a:pt x="2" y="0"/>
                        </a:lnTo>
                        <a:lnTo>
                          <a:pt x="2" y="0"/>
                        </a:lnTo>
                        <a:lnTo>
                          <a:pt x="4"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2" name="Freeform 1911">
                    <a:extLst>
                      <a:ext uri="{FF2B5EF4-FFF2-40B4-BE49-F238E27FC236}">
                        <a16:creationId xmlns:a16="http://schemas.microsoft.com/office/drawing/2014/main" id="{DA058E15-634D-4EE6-BB00-D6BE93A95130}"/>
                      </a:ext>
                    </a:extLst>
                  </p:cNvPr>
                  <p:cNvSpPr>
                    <a:spLocks/>
                  </p:cNvSpPr>
                  <p:nvPr/>
                </p:nvSpPr>
                <p:spPr bwMode="auto">
                  <a:xfrm>
                    <a:off x="8376" y="1791"/>
                    <a:ext cx="6" cy="5"/>
                  </a:xfrm>
                  <a:custGeom>
                    <a:avLst/>
                    <a:gdLst>
                      <a:gd name="T0" fmla="*/ 0 w 6"/>
                      <a:gd name="T1" fmla="*/ 0 h 5"/>
                      <a:gd name="T2" fmla="*/ 0 w 6"/>
                      <a:gd name="T3" fmla="*/ 0 h 5"/>
                      <a:gd name="T4" fmla="*/ 0 w 6"/>
                      <a:gd name="T5" fmla="*/ 0 h 5"/>
                      <a:gd name="T6" fmla="*/ 0 w 6"/>
                      <a:gd name="T7" fmla="*/ 0 h 5"/>
                      <a:gd name="T8" fmla="*/ 2 w 6"/>
                      <a:gd name="T9" fmla="*/ 0 h 5"/>
                      <a:gd name="T10" fmla="*/ 2 w 6"/>
                      <a:gd name="T11" fmla="*/ 0 h 5"/>
                      <a:gd name="T12" fmla="*/ 2 w 6"/>
                      <a:gd name="T13" fmla="*/ 0 h 5"/>
                      <a:gd name="T14" fmla="*/ 4 w 6"/>
                      <a:gd name="T15" fmla="*/ 0 h 5"/>
                      <a:gd name="T16" fmla="*/ 4 w 6"/>
                      <a:gd name="T17" fmla="*/ 0 h 5"/>
                      <a:gd name="T18" fmla="*/ 4 w 6"/>
                      <a:gd name="T19" fmla="*/ 0 h 5"/>
                      <a:gd name="T20" fmla="*/ 4 w 6"/>
                      <a:gd name="T21" fmla="*/ 0 h 5"/>
                      <a:gd name="T22" fmla="*/ 4 w 6"/>
                      <a:gd name="T23" fmla="*/ 2 h 5"/>
                      <a:gd name="T24" fmla="*/ 4 w 6"/>
                      <a:gd name="T25" fmla="*/ 2 h 5"/>
                      <a:gd name="T26" fmla="*/ 4 w 6"/>
                      <a:gd name="T27" fmla="*/ 4 h 5"/>
                      <a:gd name="T28" fmla="*/ 6 w 6"/>
                      <a:gd name="T29" fmla="*/ 4 h 5"/>
                      <a:gd name="T30" fmla="*/ 6 w 6"/>
                      <a:gd name="T31" fmla="*/ 4 h 5"/>
                      <a:gd name="T32" fmla="*/ 6 w 6"/>
                      <a:gd name="T33" fmla="*/ 4 h 5"/>
                      <a:gd name="T34" fmla="*/ 6 w 6"/>
                      <a:gd name="T35" fmla="*/ 5 h 5"/>
                      <a:gd name="T36" fmla="*/ 6 w 6"/>
                      <a:gd name="T37" fmla="*/ 5 h 5"/>
                      <a:gd name="T38" fmla="*/ 6 w 6"/>
                      <a:gd name="T39" fmla="*/ 5 h 5"/>
                      <a:gd name="T40" fmla="*/ 4 w 6"/>
                      <a:gd name="T41" fmla="*/ 5 h 5"/>
                      <a:gd name="T42" fmla="*/ 4 w 6"/>
                      <a:gd name="T43" fmla="*/ 5 h 5"/>
                      <a:gd name="T44" fmla="*/ 4 w 6"/>
                      <a:gd name="T45" fmla="*/ 5 h 5"/>
                      <a:gd name="T46" fmla="*/ 2 w 6"/>
                      <a:gd name="T47" fmla="*/ 5 h 5"/>
                      <a:gd name="T48" fmla="*/ 2 w 6"/>
                      <a:gd name="T49" fmla="*/ 4 h 5"/>
                      <a:gd name="T50" fmla="*/ 2 w 6"/>
                      <a:gd name="T51" fmla="*/ 4 h 5"/>
                      <a:gd name="T52" fmla="*/ 2 w 6"/>
                      <a:gd name="T53" fmla="*/ 4 h 5"/>
                      <a:gd name="T54" fmla="*/ 2 w 6"/>
                      <a:gd name="T55" fmla="*/ 4 h 5"/>
                      <a:gd name="T56" fmla="*/ 0 w 6"/>
                      <a:gd name="T57" fmla="*/ 4 h 5"/>
                      <a:gd name="T58" fmla="*/ 0 w 6"/>
                      <a:gd name="T59" fmla="*/ 4 h 5"/>
                      <a:gd name="T60" fmla="*/ 0 w 6"/>
                      <a:gd name="T61" fmla="*/ 2 h 5"/>
                      <a:gd name="T62" fmla="*/ 0 w 6"/>
                      <a:gd name="T63" fmla="*/ 2 h 5"/>
                      <a:gd name="T64" fmla="*/ 0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0" y="0"/>
                        </a:moveTo>
                        <a:lnTo>
                          <a:pt x="0" y="0"/>
                        </a:lnTo>
                        <a:lnTo>
                          <a:pt x="0" y="0"/>
                        </a:lnTo>
                        <a:lnTo>
                          <a:pt x="0" y="0"/>
                        </a:lnTo>
                        <a:lnTo>
                          <a:pt x="2" y="0"/>
                        </a:lnTo>
                        <a:lnTo>
                          <a:pt x="2" y="0"/>
                        </a:lnTo>
                        <a:lnTo>
                          <a:pt x="2" y="0"/>
                        </a:lnTo>
                        <a:lnTo>
                          <a:pt x="4" y="0"/>
                        </a:lnTo>
                        <a:lnTo>
                          <a:pt x="4" y="0"/>
                        </a:lnTo>
                        <a:lnTo>
                          <a:pt x="4" y="0"/>
                        </a:lnTo>
                        <a:lnTo>
                          <a:pt x="4" y="0"/>
                        </a:lnTo>
                        <a:lnTo>
                          <a:pt x="4" y="2"/>
                        </a:lnTo>
                        <a:lnTo>
                          <a:pt x="4" y="2"/>
                        </a:lnTo>
                        <a:lnTo>
                          <a:pt x="4" y="4"/>
                        </a:lnTo>
                        <a:lnTo>
                          <a:pt x="6" y="4"/>
                        </a:lnTo>
                        <a:lnTo>
                          <a:pt x="6" y="4"/>
                        </a:lnTo>
                        <a:lnTo>
                          <a:pt x="6" y="4"/>
                        </a:lnTo>
                        <a:lnTo>
                          <a:pt x="6" y="5"/>
                        </a:lnTo>
                        <a:lnTo>
                          <a:pt x="6" y="5"/>
                        </a:lnTo>
                        <a:lnTo>
                          <a:pt x="6" y="5"/>
                        </a:lnTo>
                        <a:lnTo>
                          <a:pt x="4" y="5"/>
                        </a:lnTo>
                        <a:lnTo>
                          <a:pt x="4" y="5"/>
                        </a:lnTo>
                        <a:lnTo>
                          <a:pt x="4" y="5"/>
                        </a:lnTo>
                        <a:lnTo>
                          <a:pt x="2" y="5"/>
                        </a:lnTo>
                        <a:lnTo>
                          <a:pt x="2" y="4"/>
                        </a:lnTo>
                        <a:lnTo>
                          <a:pt x="2" y="4"/>
                        </a:lnTo>
                        <a:lnTo>
                          <a:pt x="2" y="4"/>
                        </a:lnTo>
                        <a:lnTo>
                          <a:pt x="2" y="4"/>
                        </a:lnTo>
                        <a:lnTo>
                          <a:pt x="0" y="4"/>
                        </a:lnTo>
                        <a:lnTo>
                          <a:pt x="0" y="4"/>
                        </a:lnTo>
                        <a:lnTo>
                          <a:pt x="0" y="2"/>
                        </a:lnTo>
                        <a:lnTo>
                          <a:pt x="0" y="2"/>
                        </a:lnTo>
                        <a:lnTo>
                          <a:pt x="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3" name="Freeform 1912">
                    <a:extLst>
                      <a:ext uri="{FF2B5EF4-FFF2-40B4-BE49-F238E27FC236}">
                        <a16:creationId xmlns:a16="http://schemas.microsoft.com/office/drawing/2014/main" id="{1A60E750-996B-4DA3-9AD9-9A7B88808781}"/>
                      </a:ext>
                    </a:extLst>
                  </p:cNvPr>
                  <p:cNvSpPr>
                    <a:spLocks/>
                  </p:cNvSpPr>
                  <p:nvPr/>
                </p:nvSpPr>
                <p:spPr bwMode="auto">
                  <a:xfrm>
                    <a:off x="8376" y="1791"/>
                    <a:ext cx="6" cy="5"/>
                  </a:xfrm>
                  <a:custGeom>
                    <a:avLst/>
                    <a:gdLst>
                      <a:gd name="T0" fmla="*/ 0 w 6"/>
                      <a:gd name="T1" fmla="*/ 0 h 5"/>
                      <a:gd name="T2" fmla="*/ 0 w 6"/>
                      <a:gd name="T3" fmla="*/ 0 h 5"/>
                      <a:gd name="T4" fmla="*/ 0 w 6"/>
                      <a:gd name="T5" fmla="*/ 0 h 5"/>
                      <a:gd name="T6" fmla="*/ 0 w 6"/>
                      <a:gd name="T7" fmla="*/ 0 h 5"/>
                      <a:gd name="T8" fmla="*/ 2 w 6"/>
                      <a:gd name="T9" fmla="*/ 0 h 5"/>
                      <a:gd name="T10" fmla="*/ 2 w 6"/>
                      <a:gd name="T11" fmla="*/ 0 h 5"/>
                      <a:gd name="T12" fmla="*/ 2 w 6"/>
                      <a:gd name="T13" fmla="*/ 0 h 5"/>
                      <a:gd name="T14" fmla="*/ 4 w 6"/>
                      <a:gd name="T15" fmla="*/ 0 h 5"/>
                      <a:gd name="T16" fmla="*/ 4 w 6"/>
                      <a:gd name="T17" fmla="*/ 0 h 5"/>
                      <a:gd name="T18" fmla="*/ 4 w 6"/>
                      <a:gd name="T19" fmla="*/ 0 h 5"/>
                      <a:gd name="T20" fmla="*/ 4 w 6"/>
                      <a:gd name="T21" fmla="*/ 0 h 5"/>
                      <a:gd name="T22" fmla="*/ 4 w 6"/>
                      <a:gd name="T23" fmla="*/ 2 h 5"/>
                      <a:gd name="T24" fmla="*/ 4 w 6"/>
                      <a:gd name="T25" fmla="*/ 2 h 5"/>
                      <a:gd name="T26" fmla="*/ 4 w 6"/>
                      <a:gd name="T27" fmla="*/ 4 h 5"/>
                      <a:gd name="T28" fmla="*/ 6 w 6"/>
                      <a:gd name="T29" fmla="*/ 4 h 5"/>
                      <a:gd name="T30" fmla="*/ 6 w 6"/>
                      <a:gd name="T31" fmla="*/ 4 h 5"/>
                      <a:gd name="T32" fmla="*/ 6 w 6"/>
                      <a:gd name="T33" fmla="*/ 4 h 5"/>
                      <a:gd name="T34" fmla="*/ 6 w 6"/>
                      <a:gd name="T35" fmla="*/ 5 h 5"/>
                      <a:gd name="T36" fmla="*/ 6 w 6"/>
                      <a:gd name="T37" fmla="*/ 5 h 5"/>
                      <a:gd name="T38" fmla="*/ 6 w 6"/>
                      <a:gd name="T39" fmla="*/ 5 h 5"/>
                      <a:gd name="T40" fmla="*/ 4 w 6"/>
                      <a:gd name="T41" fmla="*/ 5 h 5"/>
                      <a:gd name="T42" fmla="*/ 4 w 6"/>
                      <a:gd name="T43" fmla="*/ 5 h 5"/>
                      <a:gd name="T44" fmla="*/ 4 w 6"/>
                      <a:gd name="T45" fmla="*/ 5 h 5"/>
                      <a:gd name="T46" fmla="*/ 2 w 6"/>
                      <a:gd name="T47" fmla="*/ 5 h 5"/>
                      <a:gd name="T48" fmla="*/ 2 w 6"/>
                      <a:gd name="T49" fmla="*/ 4 h 5"/>
                      <a:gd name="T50" fmla="*/ 2 w 6"/>
                      <a:gd name="T51" fmla="*/ 4 h 5"/>
                      <a:gd name="T52" fmla="*/ 2 w 6"/>
                      <a:gd name="T53" fmla="*/ 4 h 5"/>
                      <a:gd name="T54" fmla="*/ 2 w 6"/>
                      <a:gd name="T55" fmla="*/ 4 h 5"/>
                      <a:gd name="T56" fmla="*/ 0 w 6"/>
                      <a:gd name="T57" fmla="*/ 4 h 5"/>
                      <a:gd name="T58" fmla="*/ 0 w 6"/>
                      <a:gd name="T59" fmla="*/ 4 h 5"/>
                      <a:gd name="T60" fmla="*/ 0 w 6"/>
                      <a:gd name="T61" fmla="*/ 2 h 5"/>
                      <a:gd name="T62" fmla="*/ 0 w 6"/>
                      <a:gd name="T63" fmla="*/ 2 h 5"/>
                      <a:gd name="T64" fmla="*/ 0 w 6"/>
                      <a:gd name="T6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 h="5">
                        <a:moveTo>
                          <a:pt x="0" y="0"/>
                        </a:moveTo>
                        <a:lnTo>
                          <a:pt x="0" y="0"/>
                        </a:lnTo>
                        <a:lnTo>
                          <a:pt x="0" y="0"/>
                        </a:lnTo>
                        <a:lnTo>
                          <a:pt x="0" y="0"/>
                        </a:lnTo>
                        <a:lnTo>
                          <a:pt x="2" y="0"/>
                        </a:lnTo>
                        <a:lnTo>
                          <a:pt x="2" y="0"/>
                        </a:lnTo>
                        <a:lnTo>
                          <a:pt x="2" y="0"/>
                        </a:lnTo>
                        <a:lnTo>
                          <a:pt x="4" y="0"/>
                        </a:lnTo>
                        <a:lnTo>
                          <a:pt x="4" y="0"/>
                        </a:lnTo>
                        <a:lnTo>
                          <a:pt x="4" y="0"/>
                        </a:lnTo>
                        <a:lnTo>
                          <a:pt x="4" y="0"/>
                        </a:lnTo>
                        <a:lnTo>
                          <a:pt x="4" y="2"/>
                        </a:lnTo>
                        <a:lnTo>
                          <a:pt x="4" y="2"/>
                        </a:lnTo>
                        <a:lnTo>
                          <a:pt x="4" y="4"/>
                        </a:lnTo>
                        <a:lnTo>
                          <a:pt x="6" y="4"/>
                        </a:lnTo>
                        <a:lnTo>
                          <a:pt x="6" y="4"/>
                        </a:lnTo>
                        <a:lnTo>
                          <a:pt x="6" y="4"/>
                        </a:lnTo>
                        <a:lnTo>
                          <a:pt x="6" y="5"/>
                        </a:lnTo>
                        <a:lnTo>
                          <a:pt x="6" y="5"/>
                        </a:lnTo>
                        <a:lnTo>
                          <a:pt x="6" y="5"/>
                        </a:lnTo>
                        <a:lnTo>
                          <a:pt x="4" y="5"/>
                        </a:lnTo>
                        <a:lnTo>
                          <a:pt x="4" y="5"/>
                        </a:lnTo>
                        <a:lnTo>
                          <a:pt x="4" y="5"/>
                        </a:lnTo>
                        <a:lnTo>
                          <a:pt x="2" y="5"/>
                        </a:lnTo>
                        <a:lnTo>
                          <a:pt x="2" y="4"/>
                        </a:lnTo>
                        <a:lnTo>
                          <a:pt x="2" y="4"/>
                        </a:lnTo>
                        <a:lnTo>
                          <a:pt x="2" y="4"/>
                        </a:lnTo>
                        <a:lnTo>
                          <a:pt x="2" y="4"/>
                        </a:lnTo>
                        <a:lnTo>
                          <a:pt x="0" y="4"/>
                        </a:lnTo>
                        <a:lnTo>
                          <a:pt x="0" y="4"/>
                        </a:lnTo>
                        <a:lnTo>
                          <a:pt x="0" y="2"/>
                        </a:lnTo>
                        <a:lnTo>
                          <a:pt x="0" y="2"/>
                        </a:lnTo>
                        <a:lnTo>
                          <a:pt x="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4" name="Freeform 1913">
                    <a:extLst>
                      <a:ext uri="{FF2B5EF4-FFF2-40B4-BE49-F238E27FC236}">
                        <a16:creationId xmlns:a16="http://schemas.microsoft.com/office/drawing/2014/main" id="{BEB68A13-D000-4B09-A3EE-25B9F5ACB205}"/>
                      </a:ext>
                    </a:extLst>
                  </p:cNvPr>
                  <p:cNvSpPr>
                    <a:spLocks/>
                  </p:cNvSpPr>
                  <p:nvPr/>
                </p:nvSpPr>
                <p:spPr bwMode="auto">
                  <a:xfrm>
                    <a:off x="9268" y="1842"/>
                    <a:ext cx="7" cy="6"/>
                  </a:xfrm>
                  <a:custGeom>
                    <a:avLst/>
                    <a:gdLst>
                      <a:gd name="T0" fmla="*/ 5 w 7"/>
                      <a:gd name="T1" fmla="*/ 0 h 6"/>
                      <a:gd name="T2" fmla="*/ 5 w 7"/>
                      <a:gd name="T3" fmla="*/ 0 h 6"/>
                      <a:gd name="T4" fmla="*/ 7 w 7"/>
                      <a:gd name="T5" fmla="*/ 0 h 6"/>
                      <a:gd name="T6" fmla="*/ 7 w 7"/>
                      <a:gd name="T7" fmla="*/ 0 h 6"/>
                      <a:gd name="T8" fmla="*/ 7 w 7"/>
                      <a:gd name="T9" fmla="*/ 2 h 6"/>
                      <a:gd name="T10" fmla="*/ 7 w 7"/>
                      <a:gd name="T11" fmla="*/ 2 h 6"/>
                      <a:gd name="T12" fmla="*/ 7 w 7"/>
                      <a:gd name="T13" fmla="*/ 2 h 6"/>
                      <a:gd name="T14" fmla="*/ 5 w 7"/>
                      <a:gd name="T15" fmla="*/ 2 h 6"/>
                      <a:gd name="T16" fmla="*/ 5 w 7"/>
                      <a:gd name="T17" fmla="*/ 4 h 6"/>
                      <a:gd name="T18" fmla="*/ 5 w 7"/>
                      <a:gd name="T19" fmla="*/ 4 h 6"/>
                      <a:gd name="T20" fmla="*/ 5 w 7"/>
                      <a:gd name="T21" fmla="*/ 4 h 6"/>
                      <a:gd name="T22" fmla="*/ 4 w 7"/>
                      <a:gd name="T23" fmla="*/ 4 h 6"/>
                      <a:gd name="T24" fmla="*/ 4 w 7"/>
                      <a:gd name="T25" fmla="*/ 4 h 6"/>
                      <a:gd name="T26" fmla="*/ 4 w 7"/>
                      <a:gd name="T27" fmla="*/ 4 h 6"/>
                      <a:gd name="T28" fmla="*/ 2 w 7"/>
                      <a:gd name="T29" fmla="*/ 4 h 6"/>
                      <a:gd name="T30" fmla="*/ 2 w 7"/>
                      <a:gd name="T31" fmla="*/ 4 h 6"/>
                      <a:gd name="T32" fmla="*/ 2 w 7"/>
                      <a:gd name="T33" fmla="*/ 6 h 6"/>
                      <a:gd name="T34" fmla="*/ 2 w 7"/>
                      <a:gd name="T35" fmla="*/ 6 h 6"/>
                      <a:gd name="T36" fmla="*/ 0 w 7"/>
                      <a:gd name="T37" fmla="*/ 6 h 6"/>
                      <a:gd name="T38" fmla="*/ 0 w 7"/>
                      <a:gd name="T39" fmla="*/ 6 h 6"/>
                      <a:gd name="T40" fmla="*/ 0 w 7"/>
                      <a:gd name="T41" fmla="*/ 4 h 6"/>
                      <a:gd name="T42" fmla="*/ 0 w 7"/>
                      <a:gd name="T43" fmla="*/ 4 h 6"/>
                      <a:gd name="T44" fmla="*/ 0 w 7"/>
                      <a:gd name="T45" fmla="*/ 2 h 6"/>
                      <a:gd name="T46" fmla="*/ 0 w 7"/>
                      <a:gd name="T47" fmla="*/ 2 h 6"/>
                      <a:gd name="T48" fmla="*/ 0 w 7"/>
                      <a:gd name="T49" fmla="*/ 2 h 6"/>
                      <a:gd name="T50" fmla="*/ 2 w 7"/>
                      <a:gd name="T51" fmla="*/ 2 h 6"/>
                      <a:gd name="T52" fmla="*/ 2 w 7"/>
                      <a:gd name="T53" fmla="*/ 2 h 6"/>
                      <a:gd name="T54" fmla="*/ 2 w 7"/>
                      <a:gd name="T55" fmla="*/ 2 h 6"/>
                      <a:gd name="T56" fmla="*/ 2 w 7"/>
                      <a:gd name="T57" fmla="*/ 0 h 6"/>
                      <a:gd name="T58" fmla="*/ 4 w 7"/>
                      <a:gd name="T59" fmla="*/ 0 h 6"/>
                      <a:gd name="T60" fmla="*/ 4 w 7"/>
                      <a:gd name="T61" fmla="*/ 0 h 6"/>
                      <a:gd name="T62" fmla="*/ 4 w 7"/>
                      <a:gd name="T63" fmla="*/ 0 h 6"/>
                      <a:gd name="T64" fmla="*/ 4 w 7"/>
                      <a:gd name="T65" fmla="*/ 0 h 6"/>
                      <a:gd name="T66" fmla="*/ 5 w 7"/>
                      <a:gd name="T67" fmla="*/ 0 h 6"/>
                      <a:gd name="T68" fmla="*/ 5 w 7"/>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5" y="0"/>
                        </a:moveTo>
                        <a:lnTo>
                          <a:pt x="5" y="0"/>
                        </a:lnTo>
                        <a:lnTo>
                          <a:pt x="7" y="0"/>
                        </a:lnTo>
                        <a:lnTo>
                          <a:pt x="7" y="0"/>
                        </a:lnTo>
                        <a:lnTo>
                          <a:pt x="7" y="2"/>
                        </a:lnTo>
                        <a:lnTo>
                          <a:pt x="7" y="2"/>
                        </a:lnTo>
                        <a:lnTo>
                          <a:pt x="7" y="2"/>
                        </a:lnTo>
                        <a:lnTo>
                          <a:pt x="5" y="2"/>
                        </a:lnTo>
                        <a:lnTo>
                          <a:pt x="5" y="4"/>
                        </a:lnTo>
                        <a:lnTo>
                          <a:pt x="5" y="4"/>
                        </a:lnTo>
                        <a:lnTo>
                          <a:pt x="5" y="4"/>
                        </a:lnTo>
                        <a:lnTo>
                          <a:pt x="4" y="4"/>
                        </a:lnTo>
                        <a:lnTo>
                          <a:pt x="4" y="4"/>
                        </a:lnTo>
                        <a:lnTo>
                          <a:pt x="4" y="4"/>
                        </a:lnTo>
                        <a:lnTo>
                          <a:pt x="2" y="4"/>
                        </a:lnTo>
                        <a:lnTo>
                          <a:pt x="2" y="4"/>
                        </a:lnTo>
                        <a:lnTo>
                          <a:pt x="2" y="6"/>
                        </a:lnTo>
                        <a:lnTo>
                          <a:pt x="2" y="6"/>
                        </a:lnTo>
                        <a:lnTo>
                          <a:pt x="0" y="6"/>
                        </a:lnTo>
                        <a:lnTo>
                          <a:pt x="0" y="6"/>
                        </a:lnTo>
                        <a:lnTo>
                          <a:pt x="0" y="4"/>
                        </a:lnTo>
                        <a:lnTo>
                          <a:pt x="0" y="4"/>
                        </a:lnTo>
                        <a:lnTo>
                          <a:pt x="0" y="2"/>
                        </a:lnTo>
                        <a:lnTo>
                          <a:pt x="0" y="2"/>
                        </a:lnTo>
                        <a:lnTo>
                          <a:pt x="0" y="2"/>
                        </a:lnTo>
                        <a:lnTo>
                          <a:pt x="2" y="2"/>
                        </a:lnTo>
                        <a:lnTo>
                          <a:pt x="2" y="2"/>
                        </a:lnTo>
                        <a:lnTo>
                          <a:pt x="2" y="2"/>
                        </a:lnTo>
                        <a:lnTo>
                          <a:pt x="2" y="0"/>
                        </a:lnTo>
                        <a:lnTo>
                          <a:pt x="4" y="0"/>
                        </a:lnTo>
                        <a:lnTo>
                          <a:pt x="4" y="0"/>
                        </a:lnTo>
                        <a:lnTo>
                          <a:pt x="4" y="0"/>
                        </a:lnTo>
                        <a:lnTo>
                          <a:pt x="4" y="0"/>
                        </a:lnTo>
                        <a:lnTo>
                          <a:pt x="5" y="0"/>
                        </a:lnTo>
                        <a:lnTo>
                          <a:pt x="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5" name="Freeform 1914">
                    <a:extLst>
                      <a:ext uri="{FF2B5EF4-FFF2-40B4-BE49-F238E27FC236}">
                        <a16:creationId xmlns:a16="http://schemas.microsoft.com/office/drawing/2014/main" id="{58F25AC3-ED9B-4A62-B6A3-5F5B12312ACE}"/>
                      </a:ext>
                    </a:extLst>
                  </p:cNvPr>
                  <p:cNvSpPr>
                    <a:spLocks/>
                  </p:cNvSpPr>
                  <p:nvPr/>
                </p:nvSpPr>
                <p:spPr bwMode="auto">
                  <a:xfrm>
                    <a:off x="9268" y="1842"/>
                    <a:ext cx="7" cy="6"/>
                  </a:xfrm>
                  <a:custGeom>
                    <a:avLst/>
                    <a:gdLst>
                      <a:gd name="T0" fmla="*/ 5 w 7"/>
                      <a:gd name="T1" fmla="*/ 0 h 6"/>
                      <a:gd name="T2" fmla="*/ 5 w 7"/>
                      <a:gd name="T3" fmla="*/ 0 h 6"/>
                      <a:gd name="T4" fmla="*/ 7 w 7"/>
                      <a:gd name="T5" fmla="*/ 0 h 6"/>
                      <a:gd name="T6" fmla="*/ 7 w 7"/>
                      <a:gd name="T7" fmla="*/ 0 h 6"/>
                      <a:gd name="T8" fmla="*/ 7 w 7"/>
                      <a:gd name="T9" fmla="*/ 2 h 6"/>
                      <a:gd name="T10" fmla="*/ 7 w 7"/>
                      <a:gd name="T11" fmla="*/ 2 h 6"/>
                      <a:gd name="T12" fmla="*/ 7 w 7"/>
                      <a:gd name="T13" fmla="*/ 2 h 6"/>
                      <a:gd name="T14" fmla="*/ 5 w 7"/>
                      <a:gd name="T15" fmla="*/ 2 h 6"/>
                      <a:gd name="T16" fmla="*/ 5 w 7"/>
                      <a:gd name="T17" fmla="*/ 4 h 6"/>
                      <a:gd name="T18" fmla="*/ 5 w 7"/>
                      <a:gd name="T19" fmla="*/ 4 h 6"/>
                      <a:gd name="T20" fmla="*/ 5 w 7"/>
                      <a:gd name="T21" fmla="*/ 4 h 6"/>
                      <a:gd name="T22" fmla="*/ 4 w 7"/>
                      <a:gd name="T23" fmla="*/ 4 h 6"/>
                      <a:gd name="T24" fmla="*/ 4 w 7"/>
                      <a:gd name="T25" fmla="*/ 4 h 6"/>
                      <a:gd name="T26" fmla="*/ 4 w 7"/>
                      <a:gd name="T27" fmla="*/ 4 h 6"/>
                      <a:gd name="T28" fmla="*/ 2 w 7"/>
                      <a:gd name="T29" fmla="*/ 4 h 6"/>
                      <a:gd name="T30" fmla="*/ 2 w 7"/>
                      <a:gd name="T31" fmla="*/ 4 h 6"/>
                      <a:gd name="T32" fmla="*/ 2 w 7"/>
                      <a:gd name="T33" fmla="*/ 6 h 6"/>
                      <a:gd name="T34" fmla="*/ 2 w 7"/>
                      <a:gd name="T35" fmla="*/ 6 h 6"/>
                      <a:gd name="T36" fmla="*/ 0 w 7"/>
                      <a:gd name="T37" fmla="*/ 6 h 6"/>
                      <a:gd name="T38" fmla="*/ 0 w 7"/>
                      <a:gd name="T39" fmla="*/ 6 h 6"/>
                      <a:gd name="T40" fmla="*/ 0 w 7"/>
                      <a:gd name="T41" fmla="*/ 4 h 6"/>
                      <a:gd name="T42" fmla="*/ 0 w 7"/>
                      <a:gd name="T43" fmla="*/ 4 h 6"/>
                      <a:gd name="T44" fmla="*/ 0 w 7"/>
                      <a:gd name="T45" fmla="*/ 2 h 6"/>
                      <a:gd name="T46" fmla="*/ 0 w 7"/>
                      <a:gd name="T47" fmla="*/ 2 h 6"/>
                      <a:gd name="T48" fmla="*/ 0 w 7"/>
                      <a:gd name="T49" fmla="*/ 2 h 6"/>
                      <a:gd name="T50" fmla="*/ 2 w 7"/>
                      <a:gd name="T51" fmla="*/ 2 h 6"/>
                      <a:gd name="T52" fmla="*/ 2 w 7"/>
                      <a:gd name="T53" fmla="*/ 2 h 6"/>
                      <a:gd name="T54" fmla="*/ 2 w 7"/>
                      <a:gd name="T55" fmla="*/ 2 h 6"/>
                      <a:gd name="T56" fmla="*/ 2 w 7"/>
                      <a:gd name="T57" fmla="*/ 0 h 6"/>
                      <a:gd name="T58" fmla="*/ 4 w 7"/>
                      <a:gd name="T59" fmla="*/ 0 h 6"/>
                      <a:gd name="T60" fmla="*/ 4 w 7"/>
                      <a:gd name="T61" fmla="*/ 0 h 6"/>
                      <a:gd name="T62" fmla="*/ 4 w 7"/>
                      <a:gd name="T63" fmla="*/ 0 h 6"/>
                      <a:gd name="T64" fmla="*/ 4 w 7"/>
                      <a:gd name="T65" fmla="*/ 0 h 6"/>
                      <a:gd name="T66" fmla="*/ 5 w 7"/>
                      <a:gd name="T67" fmla="*/ 0 h 6"/>
                      <a:gd name="T68" fmla="*/ 5 w 7"/>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6">
                        <a:moveTo>
                          <a:pt x="5" y="0"/>
                        </a:moveTo>
                        <a:lnTo>
                          <a:pt x="5" y="0"/>
                        </a:lnTo>
                        <a:lnTo>
                          <a:pt x="7" y="0"/>
                        </a:lnTo>
                        <a:lnTo>
                          <a:pt x="7" y="0"/>
                        </a:lnTo>
                        <a:lnTo>
                          <a:pt x="7" y="2"/>
                        </a:lnTo>
                        <a:lnTo>
                          <a:pt x="7" y="2"/>
                        </a:lnTo>
                        <a:lnTo>
                          <a:pt x="7" y="2"/>
                        </a:lnTo>
                        <a:lnTo>
                          <a:pt x="5" y="2"/>
                        </a:lnTo>
                        <a:lnTo>
                          <a:pt x="5" y="4"/>
                        </a:lnTo>
                        <a:lnTo>
                          <a:pt x="5" y="4"/>
                        </a:lnTo>
                        <a:lnTo>
                          <a:pt x="5" y="4"/>
                        </a:lnTo>
                        <a:lnTo>
                          <a:pt x="4" y="4"/>
                        </a:lnTo>
                        <a:lnTo>
                          <a:pt x="4" y="4"/>
                        </a:lnTo>
                        <a:lnTo>
                          <a:pt x="4" y="4"/>
                        </a:lnTo>
                        <a:lnTo>
                          <a:pt x="2" y="4"/>
                        </a:lnTo>
                        <a:lnTo>
                          <a:pt x="2" y="4"/>
                        </a:lnTo>
                        <a:lnTo>
                          <a:pt x="2" y="6"/>
                        </a:lnTo>
                        <a:lnTo>
                          <a:pt x="2" y="6"/>
                        </a:lnTo>
                        <a:lnTo>
                          <a:pt x="0" y="6"/>
                        </a:lnTo>
                        <a:lnTo>
                          <a:pt x="0" y="6"/>
                        </a:lnTo>
                        <a:lnTo>
                          <a:pt x="0" y="4"/>
                        </a:lnTo>
                        <a:lnTo>
                          <a:pt x="0" y="4"/>
                        </a:lnTo>
                        <a:lnTo>
                          <a:pt x="0" y="2"/>
                        </a:lnTo>
                        <a:lnTo>
                          <a:pt x="0" y="2"/>
                        </a:lnTo>
                        <a:lnTo>
                          <a:pt x="0" y="2"/>
                        </a:lnTo>
                        <a:lnTo>
                          <a:pt x="2" y="2"/>
                        </a:lnTo>
                        <a:lnTo>
                          <a:pt x="2" y="2"/>
                        </a:lnTo>
                        <a:lnTo>
                          <a:pt x="2" y="2"/>
                        </a:lnTo>
                        <a:lnTo>
                          <a:pt x="2" y="0"/>
                        </a:lnTo>
                        <a:lnTo>
                          <a:pt x="4" y="0"/>
                        </a:lnTo>
                        <a:lnTo>
                          <a:pt x="4" y="0"/>
                        </a:lnTo>
                        <a:lnTo>
                          <a:pt x="4" y="0"/>
                        </a:lnTo>
                        <a:lnTo>
                          <a:pt x="4" y="0"/>
                        </a:lnTo>
                        <a:lnTo>
                          <a:pt x="5" y="0"/>
                        </a:lnTo>
                        <a:lnTo>
                          <a:pt x="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6" name="Freeform 1915">
                    <a:extLst>
                      <a:ext uri="{FF2B5EF4-FFF2-40B4-BE49-F238E27FC236}">
                        <a16:creationId xmlns:a16="http://schemas.microsoft.com/office/drawing/2014/main" id="{43EFCF52-CD41-4763-A07A-DB3F2B5ADE60}"/>
                      </a:ext>
                    </a:extLst>
                  </p:cNvPr>
                  <p:cNvSpPr>
                    <a:spLocks/>
                  </p:cNvSpPr>
                  <p:nvPr/>
                </p:nvSpPr>
                <p:spPr bwMode="auto">
                  <a:xfrm>
                    <a:off x="9275" y="1509"/>
                    <a:ext cx="8" cy="4"/>
                  </a:xfrm>
                  <a:custGeom>
                    <a:avLst/>
                    <a:gdLst>
                      <a:gd name="T0" fmla="*/ 6 w 8"/>
                      <a:gd name="T1" fmla="*/ 0 h 4"/>
                      <a:gd name="T2" fmla="*/ 6 w 8"/>
                      <a:gd name="T3" fmla="*/ 0 h 4"/>
                      <a:gd name="T4" fmla="*/ 6 w 8"/>
                      <a:gd name="T5" fmla="*/ 0 h 4"/>
                      <a:gd name="T6" fmla="*/ 8 w 8"/>
                      <a:gd name="T7" fmla="*/ 0 h 4"/>
                      <a:gd name="T8" fmla="*/ 8 w 8"/>
                      <a:gd name="T9" fmla="*/ 2 h 4"/>
                      <a:gd name="T10" fmla="*/ 8 w 8"/>
                      <a:gd name="T11" fmla="*/ 2 h 4"/>
                      <a:gd name="T12" fmla="*/ 6 w 8"/>
                      <a:gd name="T13" fmla="*/ 2 h 4"/>
                      <a:gd name="T14" fmla="*/ 6 w 8"/>
                      <a:gd name="T15" fmla="*/ 2 h 4"/>
                      <a:gd name="T16" fmla="*/ 6 w 8"/>
                      <a:gd name="T17" fmla="*/ 2 h 4"/>
                      <a:gd name="T18" fmla="*/ 6 w 8"/>
                      <a:gd name="T19" fmla="*/ 2 h 4"/>
                      <a:gd name="T20" fmla="*/ 4 w 8"/>
                      <a:gd name="T21" fmla="*/ 2 h 4"/>
                      <a:gd name="T22" fmla="*/ 4 w 8"/>
                      <a:gd name="T23" fmla="*/ 4 h 4"/>
                      <a:gd name="T24" fmla="*/ 4 w 8"/>
                      <a:gd name="T25" fmla="*/ 4 h 4"/>
                      <a:gd name="T26" fmla="*/ 2 w 8"/>
                      <a:gd name="T27" fmla="*/ 4 h 4"/>
                      <a:gd name="T28" fmla="*/ 2 w 8"/>
                      <a:gd name="T29" fmla="*/ 4 h 4"/>
                      <a:gd name="T30" fmla="*/ 2 w 8"/>
                      <a:gd name="T31" fmla="*/ 4 h 4"/>
                      <a:gd name="T32" fmla="*/ 2 w 8"/>
                      <a:gd name="T33" fmla="*/ 2 h 4"/>
                      <a:gd name="T34" fmla="*/ 0 w 8"/>
                      <a:gd name="T35" fmla="*/ 2 h 4"/>
                      <a:gd name="T36" fmla="*/ 0 w 8"/>
                      <a:gd name="T37" fmla="*/ 2 h 4"/>
                      <a:gd name="T38" fmla="*/ 0 w 8"/>
                      <a:gd name="T39" fmla="*/ 2 h 4"/>
                      <a:gd name="T40" fmla="*/ 0 w 8"/>
                      <a:gd name="T41" fmla="*/ 2 h 4"/>
                      <a:gd name="T42" fmla="*/ 0 w 8"/>
                      <a:gd name="T43" fmla="*/ 0 h 4"/>
                      <a:gd name="T44" fmla="*/ 0 w 8"/>
                      <a:gd name="T45" fmla="*/ 0 h 4"/>
                      <a:gd name="T46" fmla="*/ 0 w 8"/>
                      <a:gd name="T47" fmla="*/ 0 h 4"/>
                      <a:gd name="T48" fmla="*/ 2 w 8"/>
                      <a:gd name="T49" fmla="*/ 0 h 4"/>
                      <a:gd name="T50" fmla="*/ 2 w 8"/>
                      <a:gd name="T51" fmla="*/ 0 h 4"/>
                      <a:gd name="T52" fmla="*/ 2 w 8"/>
                      <a:gd name="T53" fmla="*/ 0 h 4"/>
                      <a:gd name="T54" fmla="*/ 4 w 8"/>
                      <a:gd name="T55" fmla="*/ 0 h 4"/>
                      <a:gd name="T56" fmla="*/ 4 w 8"/>
                      <a:gd name="T57" fmla="*/ 0 h 4"/>
                      <a:gd name="T58" fmla="*/ 6 w 8"/>
                      <a:gd name="T59" fmla="*/ 0 h 4"/>
                      <a:gd name="T60" fmla="*/ 6 w 8"/>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4">
                        <a:moveTo>
                          <a:pt x="6" y="0"/>
                        </a:moveTo>
                        <a:lnTo>
                          <a:pt x="6" y="0"/>
                        </a:lnTo>
                        <a:lnTo>
                          <a:pt x="6" y="0"/>
                        </a:lnTo>
                        <a:lnTo>
                          <a:pt x="8" y="0"/>
                        </a:lnTo>
                        <a:lnTo>
                          <a:pt x="8" y="2"/>
                        </a:lnTo>
                        <a:lnTo>
                          <a:pt x="8" y="2"/>
                        </a:lnTo>
                        <a:lnTo>
                          <a:pt x="6" y="2"/>
                        </a:lnTo>
                        <a:lnTo>
                          <a:pt x="6" y="2"/>
                        </a:lnTo>
                        <a:lnTo>
                          <a:pt x="6" y="2"/>
                        </a:lnTo>
                        <a:lnTo>
                          <a:pt x="6" y="2"/>
                        </a:lnTo>
                        <a:lnTo>
                          <a:pt x="4" y="2"/>
                        </a:lnTo>
                        <a:lnTo>
                          <a:pt x="4" y="4"/>
                        </a:lnTo>
                        <a:lnTo>
                          <a:pt x="4" y="4"/>
                        </a:lnTo>
                        <a:lnTo>
                          <a:pt x="2" y="4"/>
                        </a:lnTo>
                        <a:lnTo>
                          <a:pt x="2" y="4"/>
                        </a:lnTo>
                        <a:lnTo>
                          <a:pt x="2" y="4"/>
                        </a:lnTo>
                        <a:lnTo>
                          <a:pt x="2" y="2"/>
                        </a:lnTo>
                        <a:lnTo>
                          <a:pt x="0" y="2"/>
                        </a:ln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7" name="Freeform 1916">
                    <a:extLst>
                      <a:ext uri="{FF2B5EF4-FFF2-40B4-BE49-F238E27FC236}">
                        <a16:creationId xmlns:a16="http://schemas.microsoft.com/office/drawing/2014/main" id="{7FF2DB4E-CE64-4E8F-AA26-BD90CB25E52D}"/>
                      </a:ext>
                    </a:extLst>
                  </p:cNvPr>
                  <p:cNvSpPr>
                    <a:spLocks/>
                  </p:cNvSpPr>
                  <p:nvPr/>
                </p:nvSpPr>
                <p:spPr bwMode="auto">
                  <a:xfrm>
                    <a:off x="9275" y="1509"/>
                    <a:ext cx="8" cy="4"/>
                  </a:xfrm>
                  <a:custGeom>
                    <a:avLst/>
                    <a:gdLst>
                      <a:gd name="T0" fmla="*/ 6 w 8"/>
                      <a:gd name="T1" fmla="*/ 0 h 4"/>
                      <a:gd name="T2" fmla="*/ 6 w 8"/>
                      <a:gd name="T3" fmla="*/ 0 h 4"/>
                      <a:gd name="T4" fmla="*/ 6 w 8"/>
                      <a:gd name="T5" fmla="*/ 0 h 4"/>
                      <a:gd name="T6" fmla="*/ 8 w 8"/>
                      <a:gd name="T7" fmla="*/ 0 h 4"/>
                      <a:gd name="T8" fmla="*/ 8 w 8"/>
                      <a:gd name="T9" fmla="*/ 2 h 4"/>
                      <a:gd name="T10" fmla="*/ 8 w 8"/>
                      <a:gd name="T11" fmla="*/ 2 h 4"/>
                      <a:gd name="T12" fmla="*/ 6 w 8"/>
                      <a:gd name="T13" fmla="*/ 2 h 4"/>
                      <a:gd name="T14" fmla="*/ 6 w 8"/>
                      <a:gd name="T15" fmla="*/ 2 h 4"/>
                      <a:gd name="T16" fmla="*/ 6 w 8"/>
                      <a:gd name="T17" fmla="*/ 2 h 4"/>
                      <a:gd name="T18" fmla="*/ 6 w 8"/>
                      <a:gd name="T19" fmla="*/ 2 h 4"/>
                      <a:gd name="T20" fmla="*/ 4 w 8"/>
                      <a:gd name="T21" fmla="*/ 2 h 4"/>
                      <a:gd name="T22" fmla="*/ 4 w 8"/>
                      <a:gd name="T23" fmla="*/ 4 h 4"/>
                      <a:gd name="T24" fmla="*/ 4 w 8"/>
                      <a:gd name="T25" fmla="*/ 4 h 4"/>
                      <a:gd name="T26" fmla="*/ 2 w 8"/>
                      <a:gd name="T27" fmla="*/ 4 h 4"/>
                      <a:gd name="T28" fmla="*/ 2 w 8"/>
                      <a:gd name="T29" fmla="*/ 4 h 4"/>
                      <a:gd name="T30" fmla="*/ 2 w 8"/>
                      <a:gd name="T31" fmla="*/ 4 h 4"/>
                      <a:gd name="T32" fmla="*/ 2 w 8"/>
                      <a:gd name="T33" fmla="*/ 2 h 4"/>
                      <a:gd name="T34" fmla="*/ 0 w 8"/>
                      <a:gd name="T35" fmla="*/ 2 h 4"/>
                      <a:gd name="T36" fmla="*/ 0 w 8"/>
                      <a:gd name="T37" fmla="*/ 2 h 4"/>
                      <a:gd name="T38" fmla="*/ 0 w 8"/>
                      <a:gd name="T39" fmla="*/ 2 h 4"/>
                      <a:gd name="T40" fmla="*/ 0 w 8"/>
                      <a:gd name="T41" fmla="*/ 2 h 4"/>
                      <a:gd name="T42" fmla="*/ 0 w 8"/>
                      <a:gd name="T43" fmla="*/ 0 h 4"/>
                      <a:gd name="T44" fmla="*/ 0 w 8"/>
                      <a:gd name="T45" fmla="*/ 0 h 4"/>
                      <a:gd name="T46" fmla="*/ 0 w 8"/>
                      <a:gd name="T47" fmla="*/ 0 h 4"/>
                      <a:gd name="T48" fmla="*/ 2 w 8"/>
                      <a:gd name="T49" fmla="*/ 0 h 4"/>
                      <a:gd name="T50" fmla="*/ 2 w 8"/>
                      <a:gd name="T51" fmla="*/ 0 h 4"/>
                      <a:gd name="T52" fmla="*/ 2 w 8"/>
                      <a:gd name="T53" fmla="*/ 0 h 4"/>
                      <a:gd name="T54" fmla="*/ 4 w 8"/>
                      <a:gd name="T55" fmla="*/ 0 h 4"/>
                      <a:gd name="T56" fmla="*/ 4 w 8"/>
                      <a:gd name="T57" fmla="*/ 0 h 4"/>
                      <a:gd name="T58" fmla="*/ 6 w 8"/>
                      <a:gd name="T59" fmla="*/ 0 h 4"/>
                      <a:gd name="T60" fmla="*/ 6 w 8"/>
                      <a:gd name="T6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4">
                        <a:moveTo>
                          <a:pt x="6" y="0"/>
                        </a:moveTo>
                        <a:lnTo>
                          <a:pt x="6" y="0"/>
                        </a:lnTo>
                        <a:lnTo>
                          <a:pt x="6" y="0"/>
                        </a:lnTo>
                        <a:lnTo>
                          <a:pt x="8" y="0"/>
                        </a:lnTo>
                        <a:lnTo>
                          <a:pt x="8" y="2"/>
                        </a:lnTo>
                        <a:lnTo>
                          <a:pt x="8" y="2"/>
                        </a:lnTo>
                        <a:lnTo>
                          <a:pt x="6" y="2"/>
                        </a:lnTo>
                        <a:lnTo>
                          <a:pt x="6" y="2"/>
                        </a:lnTo>
                        <a:lnTo>
                          <a:pt x="6" y="2"/>
                        </a:lnTo>
                        <a:lnTo>
                          <a:pt x="6" y="2"/>
                        </a:lnTo>
                        <a:lnTo>
                          <a:pt x="4" y="2"/>
                        </a:lnTo>
                        <a:lnTo>
                          <a:pt x="4" y="4"/>
                        </a:lnTo>
                        <a:lnTo>
                          <a:pt x="4" y="4"/>
                        </a:lnTo>
                        <a:lnTo>
                          <a:pt x="2" y="4"/>
                        </a:lnTo>
                        <a:lnTo>
                          <a:pt x="2" y="4"/>
                        </a:lnTo>
                        <a:lnTo>
                          <a:pt x="2" y="4"/>
                        </a:lnTo>
                        <a:lnTo>
                          <a:pt x="2" y="2"/>
                        </a:lnTo>
                        <a:lnTo>
                          <a:pt x="0" y="2"/>
                        </a:lnTo>
                        <a:lnTo>
                          <a:pt x="0" y="2"/>
                        </a:lnTo>
                        <a:lnTo>
                          <a:pt x="0" y="2"/>
                        </a:lnTo>
                        <a:lnTo>
                          <a:pt x="0" y="2"/>
                        </a:lnTo>
                        <a:lnTo>
                          <a:pt x="0" y="0"/>
                        </a:lnTo>
                        <a:lnTo>
                          <a:pt x="0" y="0"/>
                        </a:lnTo>
                        <a:lnTo>
                          <a:pt x="0" y="0"/>
                        </a:lnTo>
                        <a:lnTo>
                          <a:pt x="2" y="0"/>
                        </a:lnTo>
                        <a:lnTo>
                          <a:pt x="2" y="0"/>
                        </a:lnTo>
                        <a:lnTo>
                          <a:pt x="2" y="0"/>
                        </a:lnTo>
                        <a:lnTo>
                          <a:pt x="4" y="0"/>
                        </a:lnTo>
                        <a:lnTo>
                          <a:pt x="4" y="0"/>
                        </a:lnTo>
                        <a:lnTo>
                          <a:pt x="6"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8" name="Freeform 1917">
                    <a:extLst>
                      <a:ext uri="{FF2B5EF4-FFF2-40B4-BE49-F238E27FC236}">
                        <a16:creationId xmlns:a16="http://schemas.microsoft.com/office/drawing/2014/main" id="{709C704E-939E-4E7C-8450-4F7CF0E38246}"/>
                      </a:ext>
                    </a:extLst>
                  </p:cNvPr>
                  <p:cNvSpPr>
                    <a:spLocks/>
                  </p:cNvSpPr>
                  <p:nvPr/>
                </p:nvSpPr>
                <p:spPr bwMode="auto">
                  <a:xfrm>
                    <a:off x="8952" y="1379"/>
                    <a:ext cx="11" cy="6"/>
                  </a:xfrm>
                  <a:custGeom>
                    <a:avLst/>
                    <a:gdLst>
                      <a:gd name="T0" fmla="*/ 10 w 11"/>
                      <a:gd name="T1" fmla="*/ 0 h 6"/>
                      <a:gd name="T2" fmla="*/ 10 w 11"/>
                      <a:gd name="T3" fmla="*/ 2 h 6"/>
                      <a:gd name="T4" fmla="*/ 10 w 11"/>
                      <a:gd name="T5" fmla="*/ 2 h 6"/>
                      <a:gd name="T6" fmla="*/ 11 w 11"/>
                      <a:gd name="T7" fmla="*/ 2 h 6"/>
                      <a:gd name="T8" fmla="*/ 11 w 11"/>
                      <a:gd name="T9" fmla="*/ 2 h 6"/>
                      <a:gd name="T10" fmla="*/ 10 w 11"/>
                      <a:gd name="T11" fmla="*/ 2 h 6"/>
                      <a:gd name="T12" fmla="*/ 10 w 11"/>
                      <a:gd name="T13" fmla="*/ 4 h 6"/>
                      <a:gd name="T14" fmla="*/ 10 w 11"/>
                      <a:gd name="T15" fmla="*/ 4 h 6"/>
                      <a:gd name="T16" fmla="*/ 10 w 11"/>
                      <a:gd name="T17" fmla="*/ 4 h 6"/>
                      <a:gd name="T18" fmla="*/ 8 w 11"/>
                      <a:gd name="T19" fmla="*/ 4 h 6"/>
                      <a:gd name="T20" fmla="*/ 8 w 11"/>
                      <a:gd name="T21" fmla="*/ 4 h 6"/>
                      <a:gd name="T22" fmla="*/ 8 w 11"/>
                      <a:gd name="T23" fmla="*/ 4 h 6"/>
                      <a:gd name="T24" fmla="*/ 6 w 11"/>
                      <a:gd name="T25" fmla="*/ 4 h 6"/>
                      <a:gd name="T26" fmla="*/ 6 w 11"/>
                      <a:gd name="T27" fmla="*/ 6 h 6"/>
                      <a:gd name="T28" fmla="*/ 6 w 11"/>
                      <a:gd name="T29" fmla="*/ 6 h 6"/>
                      <a:gd name="T30" fmla="*/ 6 w 11"/>
                      <a:gd name="T31" fmla="*/ 6 h 6"/>
                      <a:gd name="T32" fmla="*/ 4 w 11"/>
                      <a:gd name="T33" fmla="*/ 6 h 6"/>
                      <a:gd name="T34" fmla="*/ 4 w 11"/>
                      <a:gd name="T35" fmla="*/ 6 h 6"/>
                      <a:gd name="T36" fmla="*/ 2 w 11"/>
                      <a:gd name="T37" fmla="*/ 6 h 6"/>
                      <a:gd name="T38" fmla="*/ 2 w 11"/>
                      <a:gd name="T39" fmla="*/ 6 h 6"/>
                      <a:gd name="T40" fmla="*/ 2 w 11"/>
                      <a:gd name="T41" fmla="*/ 6 h 6"/>
                      <a:gd name="T42" fmla="*/ 0 w 11"/>
                      <a:gd name="T43" fmla="*/ 6 h 6"/>
                      <a:gd name="T44" fmla="*/ 0 w 11"/>
                      <a:gd name="T45" fmla="*/ 4 h 6"/>
                      <a:gd name="T46" fmla="*/ 0 w 11"/>
                      <a:gd name="T47" fmla="*/ 4 h 6"/>
                      <a:gd name="T48" fmla="*/ 2 w 11"/>
                      <a:gd name="T49" fmla="*/ 4 h 6"/>
                      <a:gd name="T50" fmla="*/ 2 w 11"/>
                      <a:gd name="T51" fmla="*/ 4 h 6"/>
                      <a:gd name="T52" fmla="*/ 2 w 11"/>
                      <a:gd name="T53" fmla="*/ 2 h 6"/>
                      <a:gd name="T54" fmla="*/ 2 w 11"/>
                      <a:gd name="T55" fmla="*/ 2 h 6"/>
                      <a:gd name="T56" fmla="*/ 4 w 11"/>
                      <a:gd name="T57" fmla="*/ 2 h 6"/>
                      <a:gd name="T58" fmla="*/ 4 w 11"/>
                      <a:gd name="T59" fmla="*/ 2 h 6"/>
                      <a:gd name="T60" fmla="*/ 4 w 11"/>
                      <a:gd name="T61" fmla="*/ 2 h 6"/>
                      <a:gd name="T62" fmla="*/ 6 w 11"/>
                      <a:gd name="T63" fmla="*/ 2 h 6"/>
                      <a:gd name="T64" fmla="*/ 6 w 11"/>
                      <a:gd name="T65" fmla="*/ 2 h 6"/>
                      <a:gd name="T66" fmla="*/ 6 w 11"/>
                      <a:gd name="T67" fmla="*/ 2 h 6"/>
                      <a:gd name="T68" fmla="*/ 6 w 11"/>
                      <a:gd name="T69" fmla="*/ 0 h 6"/>
                      <a:gd name="T70" fmla="*/ 8 w 11"/>
                      <a:gd name="T71" fmla="*/ 0 h 6"/>
                      <a:gd name="T72" fmla="*/ 8 w 11"/>
                      <a:gd name="T73" fmla="*/ 0 h 6"/>
                      <a:gd name="T74" fmla="*/ 8 w 11"/>
                      <a:gd name="T75" fmla="*/ 0 h 6"/>
                      <a:gd name="T76" fmla="*/ 10 w 11"/>
                      <a:gd name="T7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6">
                        <a:moveTo>
                          <a:pt x="10" y="0"/>
                        </a:moveTo>
                        <a:lnTo>
                          <a:pt x="10" y="2"/>
                        </a:lnTo>
                        <a:lnTo>
                          <a:pt x="10" y="2"/>
                        </a:lnTo>
                        <a:lnTo>
                          <a:pt x="11" y="2"/>
                        </a:lnTo>
                        <a:lnTo>
                          <a:pt x="11" y="2"/>
                        </a:lnTo>
                        <a:lnTo>
                          <a:pt x="10" y="2"/>
                        </a:lnTo>
                        <a:lnTo>
                          <a:pt x="10" y="4"/>
                        </a:lnTo>
                        <a:lnTo>
                          <a:pt x="10" y="4"/>
                        </a:lnTo>
                        <a:lnTo>
                          <a:pt x="10" y="4"/>
                        </a:lnTo>
                        <a:lnTo>
                          <a:pt x="8" y="4"/>
                        </a:lnTo>
                        <a:lnTo>
                          <a:pt x="8" y="4"/>
                        </a:lnTo>
                        <a:lnTo>
                          <a:pt x="8" y="4"/>
                        </a:lnTo>
                        <a:lnTo>
                          <a:pt x="6" y="4"/>
                        </a:lnTo>
                        <a:lnTo>
                          <a:pt x="6" y="6"/>
                        </a:lnTo>
                        <a:lnTo>
                          <a:pt x="6" y="6"/>
                        </a:lnTo>
                        <a:lnTo>
                          <a:pt x="6" y="6"/>
                        </a:lnTo>
                        <a:lnTo>
                          <a:pt x="4" y="6"/>
                        </a:lnTo>
                        <a:lnTo>
                          <a:pt x="4" y="6"/>
                        </a:lnTo>
                        <a:lnTo>
                          <a:pt x="2" y="6"/>
                        </a:lnTo>
                        <a:lnTo>
                          <a:pt x="2" y="6"/>
                        </a:lnTo>
                        <a:lnTo>
                          <a:pt x="2" y="6"/>
                        </a:lnTo>
                        <a:lnTo>
                          <a:pt x="0" y="6"/>
                        </a:lnTo>
                        <a:lnTo>
                          <a:pt x="0" y="4"/>
                        </a:lnTo>
                        <a:lnTo>
                          <a:pt x="0" y="4"/>
                        </a:lnTo>
                        <a:lnTo>
                          <a:pt x="2" y="4"/>
                        </a:lnTo>
                        <a:lnTo>
                          <a:pt x="2" y="4"/>
                        </a:lnTo>
                        <a:lnTo>
                          <a:pt x="2" y="2"/>
                        </a:lnTo>
                        <a:lnTo>
                          <a:pt x="2" y="2"/>
                        </a:lnTo>
                        <a:lnTo>
                          <a:pt x="4" y="2"/>
                        </a:lnTo>
                        <a:lnTo>
                          <a:pt x="4" y="2"/>
                        </a:lnTo>
                        <a:lnTo>
                          <a:pt x="4" y="2"/>
                        </a:lnTo>
                        <a:lnTo>
                          <a:pt x="6" y="2"/>
                        </a:lnTo>
                        <a:lnTo>
                          <a:pt x="6" y="2"/>
                        </a:lnTo>
                        <a:lnTo>
                          <a:pt x="6" y="2"/>
                        </a:lnTo>
                        <a:lnTo>
                          <a:pt x="6" y="0"/>
                        </a:lnTo>
                        <a:lnTo>
                          <a:pt x="8" y="0"/>
                        </a:lnTo>
                        <a:lnTo>
                          <a:pt x="8" y="0"/>
                        </a:lnTo>
                        <a:lnTo>
                          <a:pt x="8" y="0"/>
                        </a:lnTo>
                        <a:lnTo>
                          <a:pt x="1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59" name="Freeform 1918">
                    <a:extLst>
                      <a:ext uri="{FF2B5EF4-FFF2-40B4-BE49-F238E27FC236}">
                        <a16:creationId xmlns:a16="http://schemas.microsoft.com/office/drawing/2014/main" id="{1FF6DBE8-B020-46A0-9B6D-790CCDF74570}"/>
                      </a:ext>
                    </a:extLst>
                  </p:cNvPr>
                  <p:cNvSpPr>
                    <a:spLocks/>
                  </p:cNvSpPr>
                  <p:nvPr/>
                </p:nvSpPr>
                <p:spPr bwMode="auto">
                  <a:xfrm>
                    <a:off x="8952" y="1379"/>
                    <a:ext cx="11" cy="6"/>
                  </a:xfrm>
                  <a:custGeom>
                    <a:avLst/>
                    <a:gdLst>
                      <a:gd name="T0" fmla="*/ 10 w 11"/>
                      <a:gd name="T1" fmla="*/ 0 h 6"/>
                      <a:gd name="T2" fmla="*/ 10 w 11"/>
                      <a:gd name="T3" fmla="*/ 2 h 6"/>
                      <a:gd name="T4" fmla="*/ 10 w 11"/>
                      <a:gd name="T5" fmla="*/ 2 h 6"/>
                      <a:gd name="T6" fmla="*/ 11 w 11"/>
                      <a:gd name="T7" fmla="*/ 2 h 6"/>
                      <a:gd name="T8" fmla="*/ 11 w 11"/>
                      <a:gd name="T9" fmla="*/ 2 h 6"/>
                      <a:gd name="T10" fmla="*/ 10 w 11"/>
                      <a:gd name="T11" fmla="*/ 2 h 6"/>
                      <a:gd name="T12" fmla="*/ 10 w 11"/>
                      <a:gd name="T13" fmla="*/ 4 h 6"/>
                      <a:gd name="T14" fmla="*/ 10 w 11"/>
                      <a:gd name="T15" fmla="*/ 4 h 6"/>
                      <a:gd name="T16" fmla="*/ 10 w 11"/>
                      <a:gd name="T17" fmla="*/ 4 h 6"/>
                      <a:gd name="T18" fmla="*/ 8 w 11"/>
                      <a:gd name="T19" fmla="*/ 4 h 6"/>
                      <a:gd name="T20" fmla="*/ 8 w 11"/>
                      <a:gd name="T21" fmla="*/ 4 h 6"/>
                      <a:gd name="T22" fmla="*/ 8 w 11"/>
                      <a:gd name="T23" fmla="*/ 4 h 6"/>
                      <a:gd name="T24" fmla="*/ 6 w 11"/>
                      <a:gd name="T25" fmla="*/ 4 h 6"/>
                      <a:gd name="T26" fmla="*/ 6 w 11"/>
                      <a:gd name="T27" fmla="*/ 6 h 6"/>
                      <a:gd name="T28" fmla="*/ 6 w 11"/>
                      <a:gd name="T29" fmla="*/ 6 h 6"/>
                      <a:gd name="T30" fmla="*/ 6 w 11"/>
                      <a:gd name="T31" fmla="*/ 6 h 6"/>
                      <a:gd name="T32" fmla="*/ 4 w 11"/>
                      <a:gd name="T33" fmla="*/ 6 h 6"/>
                      <a:gd name="T34" fmla="*/ 4 w 11"/>
                      <a:gd name="T35" fmla="*/ 6 h 6"/>
                      <a:gd name="T36" fmla="*/ 2 w 11"/>
                      <a:gd name="T37" fmla="*/ 6 h 6"/>
                      <a:gd name="T38" fmla="*/ 2 w 11"/>
                      <a:gd name="T39" fmla="*/ 6 h 6"/>
                      <a:gd name="T40" fmla="*/ 2 w 11"/>
                      <a:gd name="T41" fmla="*/ 6 h 6"/>
                      <a:gd name="T42" fmla="*/ 0 w 11"/>
                      <a:gd name="T43" fmla="*/ 6 h 6"/>
                      <a:gd name="T44" fmla="*/ 0 w 11"/>
                      <a:gd name="T45" fmla="*/ 4 h 6"/>
                      <a:gd name="T46" fmla="*/ 0 w 11"/>
                      <a:gd name="T47" fmla="*/ 4 h 6"/>
                      <a:gd name="T48" fmla="*/ 2 w 11"/>
                      <a:gd name="T49" fmla="*/ 4 h 6"/>
                      <a:gd name="T50" fmla="*/ 2 w 11"/>
                      <a:gd name="T51" fmla="*/ 4 h 6"/>
                      <a:gd name="T52" fmla="*/ 2 w 11"/>
                      <a:gd name="T53" fmla="*/ 2 h 6"/>
                      <a:gd name="T54" fmla="*/ 2 w 11"/>
                      <a:gd name="T55" fmla="*/ 2 h 6"/>
                      <a:gd name="T56" fmla="*/ 4 w 11"/>
                      <a:gd name="T57" fmla="*/ 2 h 6"/>
                      <a:gd name="T58" fmla="*/ 4 w 11"/>
                      <a:gd name="T59" fmla="*/ 2 h 6"/>
                      <a:gd name="T60" fmla="*/ 4 w 11"/>
                      <a:gd name="T61" fmla="*/ 2 h 6"/>
                      <a:gd name="T62" fmla="*/ 6 w 11"/>
                      <a:gd name="T63" fmla="*/ 2 h 6"/>
                      <a:gd name="T64" fmla="*/ 6 w 11"/>
                      <a:gd name="T65" fmla="*/ 2 h 6"/>
                      <a:gd name="T66" fmla="*/ 6 w 11"/>
                      <a:gd name="T67" fmla="*/ 2 h 6"/>
                      <a:gd name="T68" fmla="*/ 6 w 11"/>
                      <a:gd name="T69" fmla="*/ 0 h 6"/>
                      <a:gd name="T70" fmla="*/ 8 w 11"/>
                      <a:gd name="T71" fmla="*/ 0 h 6"/>
                      <a:gd name="T72" fmla="*/ 8 w 11"/>
                      <a:gd name="T73" fmla="*/ 0 h 6"/>
                      <a:gd name="T74" fmla="*/ 8 w 11"/>
                      <a:gd name="T75" fmla="*/ 0 h 6"/>
                      <a:gd name="T76" fmla="*/ 10 w 11"/>
                      <a:gd name="T7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 h="6">
                        <a:moveTo>
                          <a:pt x="10" y="0"/>
                        </a:moveTo>
                        <a:lnTo>
                          <a:pt x="10" y="2"/>
                        </a:lnTo>
                        <a:lnTo>
                          <a:pt x="10" y="2"/>
                        </a:lnTo>
                        <a:lnTo>
                          <a:pt x="11" y="2"/>
                        </a:lnTo>
                        <a:lnTo>
                          <a:pt x="11" y="2"/>
                        </a:lnTo>
                        <a:lnTo>
                          <a:pt x="10" y="2"/>
                        </a:lnTo>
                        <a:lnTo>
                          <a:pt x="10" y="4"/>
                        </a:lnTo>
                        <a:lnTo>
                          <a:pt x="10" y="4"/>
                        </a:lnTo>
                        <a:lnTo>
                          <a:pt x="10" y="4"/>
                        </a:lnTo>
                        <a:lnTo>
                          <a:pt x="8" y="4"/>
                        </a:lnTo>
                        <a:lnTo>
                          <a:pt x="8" y="4"/>
                        </a:lnTo>
                        <a:lnTo>
                          <a:pt x="8" y="4"/>
                        </a:lnTo>
                        <a:lnTo>
                          <a:pt x="6" y="4"/>
                        </a:lnTo>
                        <a:lnTo>
                          <a:pt x="6" y="6"/>
                        </a:lnTo>
                        <a:lnTo>
                          <a:pt x="6" y="6"/>
                        </a:lnTo>
                        <a:lnTo>
                          <a:pt x="6" y="6"/>
                        </a:lnTo>
                        <a:lnTo>
                          <a:pt x="4" y="6"/>
                        </a:lnTo>
                        <a:lnTo>
                          <a:pt x="4" y="6"/>
                        </a:lnTo>
                        <a:lnTo>
                          <a:pt x="2" y="6"/>
                        </a:lnTo>
                        <a:lnTo>
                          <a:pt x="2" y="6"/>
                        </a:lnTo>
                        <a:lnTo>
                          <a:pt x="2" y="6"/>
                        </a:lnTo>
                        <a:lnTo>
                          <a:pt x="0" y="6"/>
                        </a:lnTo>
                        <a:lnTo>
                          <a:pt x="0" y="4"/>
                        </a:lnTo>
                        <a:lnTo>
                          <a:pt x="0" y="4"/>
                        </a:lnTo>
                        <a:lnTo>
                          <a:pt x="2" y="4"/>
                        </a:lnTo>
                        <a:lnTo>
                          <a:pt x="2" y="4"/>
                        </a:lnTo>
                        <a:lnTo>
                          <a:pt x="2" y="2"/>
                        </a:lnTo>
                        <a:lnTo>
                          <a:pt x="2" y="2"/>
                        </a:lnTo>
                        <a:lnTo>
                          <a:pt x="4" y="2"/>
                        </a:lnTo>
                        <a:lnTo>
                          <a:pt x="4" y="2"/>
                        </a:lnTo>
                        <a:lnTo>
                          <a:pt x="4" y="2"/>
                        </a:lnTo>
                        <a:lnTo>
                          <a:pt x="6" y="2"/>
                        </a:lnTo>
                        <a:lnTo>
                          <a:pt x="6" y="2"/>
                        </a:lnTo>
                        <a:lnTo>
                          <a:pt x="6" y="2"/>
                        </a:lnTo>
                        <a:lnTo>
                          <a:pt x="6" y="0"/>
                        </a:lnTo>
                        <a:lnTo>
                          <a:pt x="8" y="0"/>
                        </a:lnTo>
                        <a:lnTo>
                          <a:pt x="8" y="0"/>
                        </a:lnTo>
                        <a:lnTo>
                          <a:pt x="8" y="0"/>
                        </a:lnTo>
                        <a:lnTo>
                          <a:pt x="1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0" name="Freeform 1919">
                    <a:extLst>
                      <a:ext uri="{FF2B5EF4-FFF2-40B4-BE49-F238E27FC236}">
                        <a16:creationId xmlns:a16="http://schemas.microsoft.com/office/drawing/2014/main" id="{E21E3E26-2267-401F-9DB4-382277AB9A79}"/>
                      </a:ext>
                    </a:extLst>
                  </p:cNvPr>
                  <p:cNvSpPr>
                    <a:spLocks/>
                  </p:cNvSpPr>
                  <p:nvPr/>
                </p:nvSpPr>
                <p:spPr bwMode="auto">
                  <a:xfrm>
                    <a:off x="9354" y="1624"/>
                    <a:ext cx="13" cy="4"/>
                  </a:xfrm>
                  <a:custGeom>
                    <a:avLst/>
                    <a:gdLst>
                      <a:gd name="T0" fmla="*/ 6 w 13"/>
                      <a:gd name="T1" fmla="*/ 0 h 4"/>
                      <a:gd name="T2" fmla="*/ 6 w 13"/>
                      <a:gd name="T3" fmla="*/ 0 h 4"/>
                      <a:gd name="T4" fmla="*/ 6 w 13"/>
                      <a:gd name="T5" fmla="*/ 0 h 4"/>
                      <a:gd name="T6" fmla="*/ 7 w 13"/>
                      <a:gd name="T7" fmla="*/ 0 h 4"/>
                      <a:gd name="T8" fmla="*/ 7 w 13"/>
                      <a:gd name="T9" fmla="*/ 0 h 4"/>
                      <a:gd name="T10" fmla="*/ 7 w 13"/>
                      <a:gd name="T11" fmla="*/ 0 h 4"/>
                      <a:gd name="T12" fmla="*/ 9 w 13"/>
                      <a:gd name="T13" fmla="*/ 0 h 4"/>
                      <a:gd name="T14" fmla="*/ 9 w 13"/>
                      <a:gd name="T15" fmla="*/ 0 h 4"/>
                      <a:gd name="T16" fmla="*/ 9 w 13"/>
                      <a:gd name="T17" fmla="*/ 0 h 4"/>
                      <a:gd name="T18" fmla="*/ 11 w 13"/>
                      <a:gd name="T19" fmla="*/ 0 h 4"/>
                      <a:gd name="T20" fmla="*/ 11 w 13"/>
                      <a:gd name="T21" fmla="*/ 0 h 4"/>
                      <a:gd name="T22" fmla="*/ 13 w 13"/>
                      <a:gd name="T23" fmla="*/ 0 h 4"/>
                      <a:gd name="T24" fmla="*/ 13 w 13"/>
                      <a:gd name="T25" fmla="*/ 2 h 4"/>
                      <a:gd name="T26" fmla="*/ 13 w 13"/>
                      <a:gd name="T27" fmla="*/ 2 h 4"/>
                      <a:gd name="T28" fmla="*/ 13 w 13"/>
                      <a:gd name="T29" fmla="*/ 2 h 4"/>
                      <a:gd name="T30" fmla="*/ 13 w 13"/>
                      <a:gd name="T31" fmla="*/ 4 h 4"/>
                      <a:gd name="T32" fmla="*/ 13 w 13"/>
                      <a:gd name="T33" fmla="*/ 4 h 4"/>
                      <a:gd name="T34" fmla="*/ 11 w 13"/>
                      <a:gd name="T35" fmla="*/ 4 h 4"/>
                      <a:gd name="T36" fmla="*/ 11 w 13"/>
                      <a:gd name="T37" fmla="*/ 4 h 4"/>
                      <a:gd name="T38" fmla="*/ 9 w 13"/>
                      <a:gd name="T39" fmla="*/ 4 h 4"/>
                      <a:gd name="T40" fmla="*/ 9 w 13"/>
                      <a:gd name="T41" fmla="*/ 4 h 4"/>
                      <a:gd name="T42" fmla="*/ 9 w 13"/>
                      <a:gd name="T43" fmla="*/ 4 h 4"/>
                      <a:gd name="T44" fmla="*/ 7 w 13"/>
                      <a:gd name="T45" fmla="*/ 4 h 4"/>
                      <a:gd name="T46" fmla="*/ 7 w 13"/>
                      <a:gd name="T47" fmla="*/ 4 h 4"/>
                      <a:gd name="T48" fmla="*/ 7 w 13"/>
                      <a:gd name="T49" fmla="*/ 4 h 4"/>
                      <a:gd name="T50" fmla="*/ 6 w 13"/>
                      <a:gd name="T51" fmla="*/ 4 h 4"/>
                      <a:gd name="T52" fmla="*/ 6 w 13"/>
                      <a:gd name="T53" fmla="*/ 2 h 4"/>
                      <a:gd name="T54" fmla="*/ 6 w 13"/>
                      <a:gd name="T55" fmla="*/ 2 h 4"/>
                      <a:gd name="T56" fmla="*/ 4 w 13"/>
                      <a:gd name="T57" fmla="*/ 2 h 4"/>
                      <a:gd name="T58" fmla="*/ 4 w 13"/>
                      <a:gd name="T59" fmla="*/ 2 h 4"/>
                      <a:gd name="T60" fmla="*/ 4 w 13"/>
                      <a:gd name="T61" fmla="*/ 2 h 4"/>
                      <a:gd name="T62" fmla="*/ 2 w 13"/>
                      <a:gd name="T63" fmla="*/ 2 h 4"/>
                      <a:gd name="T64" fmla="*/ 2 w 13"/>
                      <a:gd name="T65" fmla="*/ 2 h 4"/>
                      <a:gd name="T66" fmla="*/ 2 w 13"/>
                      <a:gd name="T67" fmla="*/ 2 h 4"/>
                      <a:gd name="T68" fmla="*/ 2 w 13"/>
                      <a:gd name="T69" fmla="*/ 2 h 4"/>
                      <a:gd name="T70" fmla="*/ 0 w 13"/>
                      <a:gd name="T71" fmla="*/ 2 h 4"/>
                      <a:gd name="T72" fmla="*/ 0 w 13"/>
                      <a:gd name="T73" fmla="*/ 0 h 4"/>
                      <a:gd name="T74" fmla="*/ 0 w 13"/>
                      <a:gd name="T75" fmla="*/ 0 h 4"/>
                      <a:gd name="T76" fmla="*/ 2 w 13"/>
                      <a:gd name="T77" fmla="*/ 0 h 4"/>
                      <a:gd name="T78" fmla="*/ 2 w 13"/>
                      <a:gd name="T79" fmla="*/ 0 h 4"/>
                      <a:gd name="T80" fmla="*/ 2 w 13"/>
                      <a:gd name="T81" fmla="*/ 0 h 4"/>
                      <a:gd name="T82" fmla="*/ 4 w 13"/>
                      <a:gd name="T83" fmla="*/ 0 h 4"/>
                      <a:gd name="T84" fmla="*/ 4 w 13"/>
                      <a:gd name="T85" fmla="*/ 0 h 4"/>
                      <a:gd name="T86" fmla="*/ 4 w 13"/>
                      <a:gd name="T87" fmla="*/ 0 h 4"/>
                      <a:gd name="T88" fmla="*/ 6 w 13"/>
                      <a:gd name="T8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4">
                        <a:moveTo>
                          <a:pt x="6" y="0"/>
                        </a:moveTo>
                        <a:lnTo>
                          <a:pt x="6" y="0"/>
                        </a:lnTo>
                        <a:lnTo>
                          <a:pt x="6" y="0"/>
                        </a:lnTo>
                        <a:lnTo>
                          <a:pt x="7" y="0"/>
                        </a:lnTo>
                        <a:lnTo>
                          <a:pt x="7" y="0"/>
                        </a:lnTo>
                        <a:lnTo>
                          <a:pt x="7" y="0"/>
                        </a:lnTo>
                        <a:lnTo>
                          <a:pt x="9" y="0"/>
                        </a:lnTo>
                        <a:lnTo>
                          <a:pt x="9" y="0"/>
                        </a:lnTo>
                        <a:lnTo>
                          <a:pt x="9" y="0"/>
                        </a:lnTo>
                        <a:lnTo>
                          <a:pt x="11" y="0"/>
                        </a:lnTo>
                        <a:lnTo>
                          <a:pt x="11" y="0"/>
                        </a:lnTo>
                        <a:lnTo>
                          <a:pt x="13" y="0"/>
                        </a:lnTo>
                        <a:lnTo>
                          <a:pt x="13" y="2"/>
                        </a:lnTo>
                        <a:lnTo>
                          <a:pt x="13" y="2"/>
                        </a:lnTo>
                        <a:lnTo>
                          <a:pt x="13" y="2"/>
                        </a:lnTo>
                        <a:lnTo>
                          <a:pt x="13" y="4"/>
                        </a:lnTo>
                        <a:lnTo>
                          <a:pt x="13" y="4"/>
                        </a:lnTo>
                        <a:lnTo>
                          <a:pt x="11" y="4"/>
                        </a:lnTo>
                        <a:lnTo>
                          <a:pt x="11" y="4"/>
                        </a:lnTo>
                        <a:lnTo>
                          <a:pt x="9" y="4"/>
                        </a:lnTo>
                        <a:lnTo>
                          <a:pt x="9" y="4"/>
                        </a:lnTo>
                        <a:lnTo>
                          <a:pt x="9" y="4"/>
                        </a:lnTo>
                        <a:lnTo>
                          <a:pt x="7" y="4"/>
                        </a:lnTo>
                        <a:lnTo>
                          <a:pt x="7" y="4"/>
                        </a:lnTo>
                        <a:lnTo>
                          <a:pt x="7" y="4"/>
                        </a:lnTo>
                        <a:lnTo>
                          <a:pt x="6" y="4"/>
                        </a:lnTo>
                        <a:lnTo>
                          <a:pt x="6" y="2"/>
                        </a:lnTo>
                        <a:lnTo>
                          <a:pt x="6" y="2"/>
                        </a:lnTo>
                        <a:lnTo>
                          <a:pt x="4" y="2"/>
                        </a:lnTo>
                        <a:lnTo>
                          <a:pt x="4" y="2"/>
                        </a:lnTo>
                        <a:lnTo>
                          <a:pt x="4" y="2"/>
                        </a:lnTo>
                        <a:lnTo>
                          <a:pt x="2" y="2"/>
                        </a:lnTo>
                        <a:lnTo>
                          <a:pt x="2" y="2"/>
                        </a:lnTo>
                        <a:lnTo>
                          <a:pt x="2" y="2"/>
                        </a:lnTo>
                        <a:lnTo>
                          <a:pt x="2" y="2"/>
                        </a:lnTo>
                        <a:lnTo>
                          <a:pt x="0" y="2"/>
                        </a:lnTo>
                        <a:lnTo>
                          <a:pt x="0" y="0"/>
                        </a:lnTo>
                        <a:lnTo>
                          <a:pt x="0" y="0"/>
                        </a:lnTo>
                        <a:lnTo>
                          <a:pt x="2" y="0"/>
                        </a:lnTo>
                        <a:lnTo>
                          <a:pt x="2" y="0"/>
                        </a:lnTo>
                        <a:lnTo>
                          <a:pt x="2" y="0"/>
                        </a:lnTo>
                        <a:lnTo>
                          <a:pt x="4" y="0"/>
                        </a:lnTo>
                        <a:lnTo>
                          <a:pt x="4" y="0"/>
                        </a:lnTo>
                        <a:lnTo>
                          <a:pt x="4"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1" name="Freeform 1920">
                    <a:extLst>
                      <a:ext uri="{FF2B5EF4-FFF2-40B4-BE49-F238E27FC236}">
                        <a16:creationId xmlns:a16="http://schemas.microsoft.com/office/drawing/2014/main" id="{8850B28C-3DFB-49DC-8F39-5A459151BCB6}"/>
                      </a:ext>
                    </a:extLst>
                  </p:cNvPr>
                  <p:cNvSpPr>
                    <a:spLocks/>
                  </p:cNvSpPr>
                  <p:nvPr/>
                </p:nvSpPr>
                <p:spPr bwMode="auto">
                  <a:xfrm>
                    <a:off x="9354" y="1624"/>
                    <a:ext cx="13" cy="4"/>
                  </a:xfrm>
                  <a:custGeom>
                    <a:avLst/>
                    <a:gdLst>
                      <a:gd name="T0" fmla="*/ 6 w 13"/>
                      <a:gd name="T1" fmla="*/ 0 h 4"/>
                      <a:gd name="T2" fmla="*/ 6 w 13"/>
                      <a:gd name="T3" fmla="*/ 0 h 4"/>
                      <a:gd name="T4" fmla="*/ 6 w 13"/>
                      <a:gd name="T5" fmla="*/ 0 h 4"/>
                      <a:gd name="T6" fmla="*/ 7 w 13"/>
                      <a:gd name="T7" fmla="*/ 0 h 4"/>
                      <a:gd name="T8" fmla="*/ 7 w 13"/>
                      <a:gd name="T9" fmla="*/ 0 h 4"/>
                      <a:gd name="T10" fmla="*/ 7 w 13"/>
                      <a:gd name="T11" fmla="*/ 0 h 4"/>
                      <a:gd name="T12" fmla="*/ 9 w 13"/>
                      <a:gd name="T13" fmla="*/ 0 h 4"/>
                      <a:gd name="T14" fmla="*/ 9 w 13"/>
                      <a:gd name="T15" fmla="*/ 0 h 4"/>
                      <a:gd name="T16" fmla="*/ 9 w 13"/>
                      <a:gd name="T17" fmla="*/ 0 h 4"/>
                      <a:gd name="T18" fmla="*/ 11 w 13"/>
                      <a:gd name="T19" fmla="*/ 0 h 4"/>
                      <a:gd name="T20" fmla="*/ 11 w 13"/>
                      <a:gd name="T21" fmla="*/ 0 h 4"/>
                      <a:gd name="T22" fmla="*/ 13 w 13"/>
                      <a:gd name="T23" fmla="*/ 0 h 4"/>
                      <a:gd name="T24" fmla="*/ 13 w 13"/>
                      <a:gd name="T25" fmla="*/ 2 h 4"/>
                      <a:gd name="T26" fmla="*/ 13 w 13"/>
                      <a:gd name="T27" fmla="*/ 2 h 4"/>
                      <a:gd name="T28" fmla="*/ 13 w 13"/>
                      <a:gd name="T29" fmla="*/ 2 h 4"/>
                      <a:gd name="T30" fmla="*/ 13 w 13"/>
                      <a:gd name="T31" fmla="*/ 4 h 4"/>
                      <a:gd name="T32" fmla="*/ 13 w 13"/>
                      <a:gd name="T33" fmla="*/ 4 h 4"/>
                      <a:gd name="T34" fmla="*/ 11 w 13"/>
                      <a:gd name="T35" fmla="*/ 4 h 4"/>
                      <a:gd name="T36" fmla="*/ 11 w 13"/>
                      <a:gd name="T37" fmla="*/ 4 h 4"/>
                      <a:gd name="T38" fmla="*/ 9 w 13"/>
                      <a:gd name="T39" fmla="*/ 4 h 4"/>
                      <a:gd name="T40" fmla="*/ 9 w 13"/>
                      <a:gd name="T41" fmla="*/ 4 h 4"/>
                      <a:gd name="T42" fmla="*/ 9 w 13"/>
                      <a:gd name="T43" fmla="*/ 4 h 4"/>
                      <a:gd name="T44" fmla="*/ 7 w 13"/>
                      <a:gd name="T45" fmla="*/ 4 h 4"/>
                      <a:gd name="T46" fmla="*/ 7 w 13"/>
                      <a:gd name="T47" fmla="*/ 4 h 4"/>
                      <a:gd name="T48" fmla="*/ 7 w 13"/>
                      <a:gd name="T49" fmla="*/ 4 h 4"/>
                      <a:gd name="T50" fmla="*/ 6 w 13"/>
                      <a:gd name="T51" fmla="*/ 4 h 4"/>
                      <a:gd name="T52" fmla="*/ 6 w 13"/>
                      <a:gd name="T53" fmla="*/ 2 h 4"/>
                      <a:gd name="T54" fmla="*/ 6 w 13"/>
                      <a:gd name="T55" fmla="*/ 2 h 4"/>
                      <a:gd name="T56" fmla="*/ 4 w 13"/>
                      <a:gd name="T57" fmla="*/ 2 h 4"/>
                      <a:gd name="T58" fmla="*/ 4 w 13"/>
                      <a:gd name="T59" fmla="*/ 2 h 4"/>
                      <a:gd name="T60" fmla="*/ 4 w 13"/>
                      <a:gd name="T61" fmla="*/ 2 h 4"/>
                      <a:gd name="T62" fmla="*/ 2 w 13"/>
                      <a:gd name="T63" fmla="*/ 2 h 4"/>
                      <a:gd name="T64" fmla="*/ 2 w 13"/>
                      <a:gd name="T65" fmla="*/ 2 h 4"/>
                      <a:gd name="T66" fmla="*/ 2 w 13"/>
                      <a:gd name="T67" fmla="*/ 2 h 4"/>
                      <a:gd name="T68" fmla="*/ 2 w 13"/>
                      <a:gd name="T69" fmla="*/ 2 h 4"/>
                      <a:gd name="T70" fmla="*/ 0 w 13"/>
                      <a:gd name="T71" fmla="*/ 2 h 4"/>
                      <a:gd name="T72" fmla="*/ 0 w 13"/>
                      <a:gd name="T73" fmla="*/ 0 h 4"/>
                      <a:gd name="T74" fmla="*/ 0 w 13"/>
                      <a:gd name="T75" fmla="*/ 0 h 4"/>
                      <a:gd name="T76" fmla="*/ 2 w 13"/>
                      <a:gd name="T77" fmla="*/ 0 h 4"/>
                      <a:gd name="T78" fmla="*/ 2 w 13"/>
                      <a:gd name="T79" fmla="*/ 0 h 4"/>
                      <a:gd name="T80" fmla="*/ 2 w 13"/>
                      <a:gd name="T81" fmla="*/ 0 h 4"/>
                      <a:gd name="T82" fmla="*/ 4 w 13"/>
                      <a:gd name="T83" fmla="*/ 0 h 4"/>
                      <a:gd name="T84" fmla="*/ 4 w 13"/>
                      <a:gd name="T85" fmla="*/ 0 h 4"/>
                      <a:gd name="T86" fmla="*/ 4 w 13"/>
                      <a:gd name="T87" fmla="*/ 0 h 4"/>
                      <a:gd name="T88" fmla="*/ 6 w 13"/>
                      <a:gd name="T8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 h="4">
                        <a:moveTo>
                          <a:pt x="6" y="0"/>
                        </a:moveTo>
                        <a:lnTo>
                          <a:pt x="6" y="0"/>
                        </a:lnTo>
                        <a:lnTo>
                          <a:pt x="6" y="0"/>
                        </a:lnTo>
                        <a:lnTo>
                          <a:pt x="7" y="0"/>
                        </a:lnTo>
                        <a:lnTo>
                          <a:pt x="7" y="0"/>
                        </a:lnTo>
                        <a:lnTo>
                          <a:pt x="7" y="0"/>
                        </a:lnTo>
                        <a:lnTo>
                          <a:pt x="9" y="0"/>
                        </a:lnTo>
                        <a:lnTo>
                          <a:pt x="9" y="0"/>
                        </a:lnTo>
                        <a:lnTo>
                          <a:pt x="9" y="0"/>
                        </a:lnTo>
                        <a:lnTo>
                          <a:pt x="11" y="0"/>
                        </a:lnTo>
                        <a:lnTo>
                          <a:pt x="11" y="0"/>
                        </a:lnTo>
                        <a:lnTo>
                          <a:pt x="13" y="0"/>
                        </a:lnTo>
                        <a:lnTo>
                          <a:pt x="13" y="2"/>
                        </a:lnTo>
                        <a:lnTo>
                          <a:pt x="13" y="2"/>
                        </a:lnTo>
                        <a:lnTo>
                          <a:pt x="13" y="2"/>
                        </a:lnTo>
                        <a:lnTo>
                          <a:pt x="13" y="4"/>
                        </a:lnTo>
                        <a:lnTo>
                          <a:pt x="13" y="4"/>
                        </a:lnTo>
                        <a:lnTo>
                          <a:pt x="11" y="4"/>
                        </a:lnTo>
                        <a:lnTo>
                          <a:pt x="11" y="4"/>
                        </a:lnTo>
                        <a:lnTo>
                          <a:pt x="9" y="4"/>
                        </a:lnTo>
                        <a:lnTo>
                          <a:pt x="9" y="4"/>
                        </a:lnTo>
                        <a:lnTo>
                          <a:pt x="9" y="4"/>
                        </a:lnTo>
                        <a:lnTo>
                          <a:pt x="7" y="4"/>
                        </a:lnTo>
                        <a:lnTo>
                          <a:pt x="7" y="4"/>
                        </a:lnTo>
                        <a:lnTo>
                          <a:pt x="7" y="4"/>
                        </a:lnTo>
                        <a:lnTo>
                          <a:pt x="6" y="4"/>
                        </a:lnTo>
                        <a:lnTo>
                          <a:pt x="6" y="2"/>
                        </a:lnTo>
                        <a:lnTo>
                          <a:pt x="6" y="2"/>
                        </a:lnTo>
                        <a:lnTo>
                          <a:pt x="4" y="2"/>
                        </a:lnTo>
                        <a:lnTo>
                          <a:pt x="4" y="2"/>
                        </a:lnTo>
                        <a:lnTo>
                          <a:pt x="4" y="2"/>
                        </a:lnTo>
                        <a:lnTo>
                          <a:pt x="2" y="2"/>
                        </a:lnTo>
                        <a:lnTo>
                          <a:pt x="2" y="2"/>
                        </a:lnTo>
                        <a:lnTo>
                          <a:pt x="2" y="2"/>
                        </a:lnTo>
                        <a:lnTo>
                          <a:pt x="2" y="2"/>
                        </a:lnTo>
                        <a:lnTo>
                          <a:pt x="0" y="2"/>
                        </a:lnTo>
                        <a:lnTo>
                          <a:pt x="0" y="0"/>
                        </a:lnTo>
                        <a:lnTo>
                          <a:pt x="0" y="0"/>
                        </a:lnTo>
                        <a:lnTo>
                          <a:pt x="2" y="0"/>
                        </a:lnTo>
                        <a:lnTo>
                          <a:pt x="2" y="0"/>
                        </a:lnTo>
                        <a:lnTo>
                          <a:pt x="2" y="0"/>
                        </a:lnTo>
                        <a:lnTo>
                          <a:pt x="4" y="0"/>
                        </a:lnTo>
                        <a:lnTo>
                          <a:pt x="4" y="0"/>
                        </a:lnTo>
                        <a:lnTo>
                          <a:pt x="4"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2" name="Freeform 1921">
                    <a:extLst>
                      <a:ext uri="{FF2B5EF4-FFF2-40B4-BE49-F238E27FC236}">
                        <a16:creationId xmlns:a16="http://schemas.microsoft.com/office/drawing/2014/main" id="{FE405ABE-ACD0-4FAB-9724-1638982D757F}"/>
                      </a:ext>
                    </a:extLst>
                  </p:cNvPr>
                  <p:cNvSpPr>
                    <a:spLocks/>
                  </p:cNvSpPr>
                  <p:nvPr/>
                </p:nvSpPr>
                <p:spPr bwMode="auto">
                  <a:xfrm>
                    <a:off x="8986" y="1379"/>
                    <a:ext cx="12" cy="4"/>
                  </a:xfrm>
                  <a:custGeom>
                    <a:avLst/>
                    <a:gdLst>
                      <a:gd name="T0" fmla="*/ 8 w 12"/>
                      <a:gd name="T1" fmla="*/ 0 h 4"/>
                      <a:gd name="T2" fmla="*/ 8 w 12"/>
                      <a:gd name="T3" fmla="*/ 2 h 4"/>
                      <a:gd name="T4" fmla="*/ 10 w 12"/>
                      <a:gd name="T5" fmla="*/ 2 h 4"/>
                      <a:gd name="T6" fmla="*/ 10 w 12"/>
                      <a:gd name="T7" fmla="*/ 2 h 4"/>
                      <a:gd name="T8" fmla="*/ 10 w 12"/>
                      <a:gd name="T9" fmla="*/ 2 h 4"/>
                      <a:gd name="T10" fmla="*/ 10 w 12"/>
                      <a:gd name="T11" fmla="*/ 2 h 4"/>
                      <a:gd name="T12" fmla="*/ 12 w 12"/>
                      <a:gd name="T13" fmla="*/ 2 h 4"/>
                      <a:gd name="T14" fmla="*/ 12 w 12"/>
                      <a:gd name="T15" fmla="*/ 4 h 4"/>
                      <a:gd name="T16" fmla="*/ 12 w 12"/>
                      <a:gd name="T17" fmla="*/ 4 h 4"/>
                      <a:gd name="T18" fmla="*/ 10 w 12"/>
                      <a:gd name="T19" fmla="*/ 4 h 4"/>
                      <a:gd name="T20" fmla="*/ 10 w 12"/>
                      <a:gd name="T21" fmla="*/ 4 h 4"/>
                      <a:gd name="T22" fmla="*/ 10 w 12"/>
                      <a:gd name="T23" fmla="*/ 4 h 4"/>
                      <a:gd name="T24" fmla="*/ 8 w 12"/>
                      <a:gd name="T25" fmla="*/ 4 h 4"/>
                      <a:gd name="T26" fmla="*/ 8 w 12"/>
                      <a:gd name="T27" fmla="*/ 4 h 4"/>
                      <a:gd name="T28" fmla="*/ 6 w 12"/>
                      <a:gd name="T29" fmla="*/ 4 h 4"/>
                      <a:gd name="T30" fmla="*/ 6 w 12"/>
                      <a:gd name="T31" fmla="*/ 4 h 4"/>
                      <a:gd name="T32" fmla="*/ 6 w 12"/>
                      <a:gd name="T33" fmla="*/ 4 h 4"/>
                      <a:gd name="T34" fmla="*/ 4 w 12"/>
                      <a:gd name="T35" fmla="*/ 4 h 4"/>
                      <a:gd name="T36" fmla="*/ 4 w 12"/>
                      <a:gd name="T37" fmla="*/ 4 h 4"/>
                      <a:gd name="T38" fmla="*/ 4 w 12"/>
                      <a:gd name="T39" fmla="*/ 4 h 4"/>
                      <a:gd name="T40" fmla="*/ 2 w 12"/>
                      <a:gd name="T41" fmla="*/ 4 h 4"/>
                      <a:gd name="T42" fmla="*/ 2 w 12"/>
                      <a:gd name="T43" fmla="*/ 4 h 4"/>
                      <a:gd name="T44" fmla="*/ 2 w 12"/>
                      <a:gd name="T45" fmla="*/ 4 h 4"/>
                      <a:gd name="T46" fmla="*/ 0 w 12"/>
                      <a:gd name="T47" fmla="*/ 4 h 4"/>
                      <a:gd name="T48" fmla="*/ 0 w 12"/>
                      <a:gd name="T49" fmla="*/ 4 h 4"/>
                      <a:gd name="T50" fmla="*/ 0 w 12"/>
                      <a:gd name="T51" fmla="*/ 2 h 4"/>
                      <a:gd name="T52" fmla="*/ 0 w 12"/>
                      <a:gd name="T53" fmla="*/ 2 h 4"/>
                      <a:gd name="T54" fmla="*/ 0 w 12"/>
                      <a:gd name="T55" fmla="*/ 2 h 4"/>
                      <a:gd name="T56" fmla="*/ 0 w 12"/>
                      <a:gd name="T57" fmla="*/ 2 h 4"/>
                      <a:gd name="T58" fmla="*/ 0 w 12"/>
                      <a:gd name="T59" fmla="*/ 2 h 4"/>
                      <a:gd name="T60" fmla="*/ 2 w 12"/>
                      <a:gd name="T61" fmla="*/ 2 h 4"/>
                      <a:gd name="T62" fmla="*/ 2 w 12"/>
                      <a:gd name="T63" fmla="*/ 0 h 4"/>
                      <a:gd name="T64" fmla="*/ 2 w 12"/>
                      <a:gd name="T65" fmla="*/ 0 h 4"/>
                      <a:gd name="T66" fmla="*/ 4 w 12"/>
                      <a:gd name="T67" fmla="*/ 0 h 4"/>
                      <a:gd name="T68" fmla="*/ 4 w 12"/>
                      <a:gd name="T69" fmla="*/ 0 h 4"/>
                      <a:gd name="T70" fmla="*/ 4 w 12"/>
                      <a:gd name="T71" fmla="*/ 0 h 4"/>
                      <a:gd name="T72" fmla="*/ 6 w 12"/>
                      <a:gd name="T73" fmla="*/ 0 h 4"/>
                      <a:gd name="T74" fmla="*/ 6 w 12"/>
                      <a:gd name="T75" fmla="*/ 0 h 4"/>
                      <a:gd name="T76" fmla="*/ 6 w 12"/>
                      <a:gd name="T77" fmla="*/ 0 h 4"/>
                      <a:gd name="T78" fmla="*/ 8 w 12"/>
                      <a:gd name="T79" fmla="*/ 0 h 4"/>
                      <a:gd name="T80" fmla="*/ 8 w 12"/>
                      <a:gd name="T8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4">
                        <a:moveTo>
                          <a:pt x="8" y="0"/>
                        </a:moveTo>
                        <a:lnTo>
                          <a:pt x="8" y="2"/>
                        </a:lnTo>
                        <a:lnTo>
                          <a:pt x="10" y="2"/>
                        </a:lnTo>
                        <a:lnTo>
                          <a:pt x="10" y="2"/>
                        </a:lnTo>
                        <a:lnTo>
                          <a:pt x="10" y="2"/>
                        </a:lnTo>
                        <a:lnTo>
                          <a:pt x="10" y="2"/>
                        </a:lnTo>
                        <a:lnTo>
                          <a:pt x="12" y="2"/>
                        </a:lnTo>
                        <a:lnTo>
                          <a:pt x="12" y="4"/>
                        </a:lnTo>
                        <a:lnTo>
                          <a:pt x="12" y="4"/>
                        </a:lnTo>
                        <a:lnTo>
                          <a:pt x="10" y="4"/>
                        </a:lnTo>
                        <a:lnTo>
                          <a:pt x="10" y="4"/>
                        </a:lnTo>
                        <a:lnTo>
                          <a:pt x="10" y="4"/>
                        </a:lnTo>
                        <a:lnTo>
                          <a:pt x="8" y="4"/>
                        </a:lnTo>
                        <a:lnTo>
                          <a:pt x="8" y="4"/>
                        </a:lnTo>
                        <a:lnTo>
                          <a:pt x="6" y="4"/>
                        </a:lnTo>
                        <a:lnTo>
                          <a:pt x="6" y="4"/>
                        </a:lnTo>
                        <a:lnTo>
                          <a:pt x="6" y="4"/>
                        </a:lnTo>
                        <a:lnTo>
                          <a:pt x="4" y="4"/>
                        </a:lnTo>
                        <a:lnTo>
                          <a:pt x="4" y="4"/>
                        </a:lnTo>
                        <a:lnTo>
                          <a:pt x="4" y="4"/>
                        </a:lnTo>
                        <a:lnTo>
                          <a:pt x="2" y="4"/>
                        </a:lnTo>
                        <a:lnTo>
                          <a:pt x="2" y="4"/>
                        </a:lnTo>
                        <a:lnTo>
                          <a:pt x="2" y="4"/>
                        </a:lnTo>
                        <a:lnTo>
                          <a:pt x="0" y="4"/>
                        </a:lnTo>
                        <a:lnTo>
                          <a:pt x="0" y="4"/>
                        </a:lnTo>
                        <a:lnTo>
                          <a:pt x="0" y="2"/>
                        </a:lnTo>
                        <a:lnTo>
                          <a:pt x="0" y="2"/>
                        </a:lnTo>
                        <a:lnTo>
                          <a:pt x="0" y="2"/>
                        </a:lnTo>
                        <a:lnTo>
                          <a:pt x="0" y="2"/>
                        </a:lnTo>
                        <a:lnTo>
                          <a:pt x="0" y="2"/>
                        </a:lnTo>
                        <a:lnTo>
                          <a:pt x="2" y="2"/>
                        </a:lnTo>
                        <a:lnTo>
                          <a:pt x="2" y="0"/>
                        </a:lnTo>
                        <a:lnTo>
                          <a:pt x="2" y="0"/>
                        </a:lnTo>
                        <a:lnTo>
                          <a:pt x="4" y="0"/>
                        </a:lnTo>
                        <a:lnTo>
                          <a:pt x="4" y="0"/>
                        </a:lnTo>
                        <a:lnTo>
                          <a:pt x="4" y="0"/>
                        </a:lnTo>
                        <a:lnTo>
                          <a:pt x="6" y="0"/>
                        </a:lnTo>
                        <a:lnTo>
                          <a:pt x="6" y="0"/>
                        </a:lnTo>
                        <a:lnTo>
                          <a:pt x="6" y="0"/>
                        </a:lnTo>
                        <a:lnTo>
                          <a:pt x="8" y="0"/>
                        </a:lnTo>
                        <a:lnTo>
                          <a:pt x="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3" name="Freeform 1922">
                    <a:extLst>
                      <a:ext uri="{FF2B5EF4-FFF2-40B4-BE49-F238E27FC236}">
                        <a16:creationId xmlns:a16="http://schemas.microsoft.com/office/drawing/2014/main" id="{7318336D-477E-4C75-8FD2-FEC221DE2871}"/>
                      </a:ext>
                    </a:extLst>
                  </p:cNvPr>
                  <p:cNvSpPr>
                    <a:spLocks/>
                  </p:cNvSpPr>
                  <p:nvPr/>
                </p:nvSpPr>
                <p:spPr bwMode="auto">
                  <a:xfrm>
                    <a:off x="8986" y="1379"/>
                    <a:ext cx="12" cy="4"/>
                  </a:xfrm>
                  <a:custGeom>
                    <a:avLst/>
                    <a:gdLst>
                      <a:gd name="T0" fmla="*/ 8 w 12"/>
                      <a:gd name="T1" fmla="*/ 0 h 4"/>
                      <a:gd name="T2" fmla="*/ 8 w 12"/>
                      <a:gd name="T3" fmla="*/ 2 h 4"/>
                      <a:gd name="T4" fmla="*/ 10 w 12"/>
                      <a:gd name="T5" fmla="*/ 2 h 4"/>
                      <a:gd name="T6" fmla="*/ 10 w 12"/>
                      <a:gd name="T7" fmla="*/ 2 h 4"/>
                      <a:gd name="T8" fmla="*/ 10 w 12"/>
                      <a:gd name="T9" fmla="*/ 2 h 4"/>
                      <a:gd name="T10" fmla="*/ 10 w 12"/>
                      <a:gd name="T11" fmla="*/ 2 h 4"/>
                      <a:gd name="T12" fmla="*/ 12 w 12"/>
                      <a:gd name="T13" fmla="*/ 2 h 4"/>
                      <a:gd name="T14" fmla="*/ 12 w 12"/>
                      <a:gd name="T15" fmla="*/ 4 h 4"/>
                      <a:gd name="T16" fmla="*/ 12 w 12"/>
                      <a:gd name="T17" fmla="*/ 4 h 4"/>
                      <a:gd name="T18" fmla="*/ 10 w 12"/>
                      <a:gd name="T19" fmla="*/ 4 h 4"/>
                      <a:gd name="T20" fmla="*/ 10 w 12"/>
                      <a:gd name="T21" fmla="*/ 4 h 4"/>
                      <a:gd name="T22" fmla="*/ 10 w 12"/>
                      <a:gd name="T23" fmla="*/ 4 h 4"/>
                      <a:gd name="T24" fmla="*/ 8 w 12"/>
                      <a:gd name="T25" fmla="*/ 4 h 4"/>
                      <a:gd name="T26" fmla="*/ 8 w 12"/>
                      <a:gd name="T27" fmla="*/ 4 h 4"/>
                      <a:gd name="T28" fmla="*/ 6 w 12"/>
                      <a:gd name="T29" fmla="*/ 4 h 4"/>
                      <a:gd name="T30" fmla="*/ 6 w 12"/>
                      <a:gd name="T31" fmla="*/ 4 h 4"/>
                      <a:gd name="T32" fmla="*/ 6 w 12"/>
                      <a:gd name="T33" fmla="*/ 4 h 4"/>
                      <a:gd name="T34" fmla="*/ 4 w 12"/>
                      <a:gd name="T35" fmla="*/ 4 h 4"/>
                      <a:gd name="T36" fmla="*/ 4 w 12"/>
                      <a:gd name="T37" fmla="*/ 4 h 4"/>
                      <a:gd name="T38" fmla="*/ 4 w 12"/>
                      <a:gd name="T39" fmla="*/ 4 h 4"/>
                      <a:gd name="T40" fmla="*/ 2 w 12"/>
                      <a:gd name="T41" fmla="*/ 4 h 4"/>
                      <a:gd name="T42" fmla="*/ 2 w 12"/>
                      <a:gd name="T43" fmla="*/ 4 h 4"/>
                      <a:gd name="T44" fmla="*/ 2 w 12"/>
                      <a:gd name="T45" fmla="*/ 4 h 4"/>
                      <a:gd name="T46" fmla="*/ 0 w 12"/>
                      <a:gd name="T47" fmla="*/ 4 h 4"/>
                      <a:gd name="T48" fmla="*/ 0 w 12"/>
                      <a:gd name="T49" fmla="*/ 4 h 4"/>
                      <a:gd name="T50" fmla="*/ 0 w 12"/>
                      <a:gd name="T51" fmla="*/ 2 h 4"/>
                      <a:gd name="T52" fmla="*/ 0 w 12"/>
                      <a:gd name="T53" fmla="*/ 2 h 4"/>
                      <a:gd name="T54" fmla="*/ 0 w 12"/>
                      <a:gd name="T55" fmla="*/ 2 h 4"/>
                      <a:gd name="T56" fmla="*/ 0 w 12"/>
                      <a:gd name="T57" fmla="*/ 2 h 4"/>
                      <a:gd name="T58" fmla="*/ 0 w 12"/>
                      <a:gd name="T59" fmla="*/ 2 h 4"/>
                      <a:gd name="T60" fmla="*/ 2 w 12"/>
                      <a:gd name="T61" fmla="*/ 2 h 4"/>
                      <a:gd name="T62" fmla="*/ 2 w 12"/>
                      <a:gd name="T63" fmla="*/ 0 h 4"/>
                      <a:gd name="T64" fmla="*/ 2 w 12"/>
                      <a:gd name="T65" fmla="*/ 0 h 4"/>
                      <a:gd name="T66" fmla="*/ 4 w 12"/>
                      <a:gd name="T67" fmla="*/ 0 h 4"/>
                      <a:gd name="T68" fmla="*/ 4 w 12"/>
                      <a:gd name="T69" fmla="*/ 0 h 4"/>
                      <a:gd name="T70" fmla="*/ 4 w 12"/>
                      <a:gd name="T71" fmla="*/ 0 h 4"/>
                      <a:gd name="T72" fmla="*/ 6 w 12"/>
                      <a:gd name="T73" fmla="*/ 0 h 4"/>
                      <a:gd name="T74" fmla="*/ 6 w 12"/>
                      <a:gd name="T75" fmla="*/ 0 h 4"/>
                      <a:gd name="T76" fmla="*/ 6 w 12"/>
                      <a:gd name="T77" fmla="*/ 0 h 4"/>
                      <a:gd name="T78" fmla="*/ 8 w 12"/>
                      <a:gd name="T79" fmla="*/ 0 h 4"/>
                      <a:gd name="T80" fmla="*/ 8 w 12"/>
                      <a:gd name="T8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 h="4">
                        <a:moveTo>
                          <a:pt x="8" y="0"/>
                        </a:moveTo>
                        <a:lnTo>
                          <a:pt x="8" y="2"/>
                        </a:lnTo>
                        <a:lnTo>
                          <a:pt x="10" y="2"/>
                        </a:lnTo>
                        <a:lnTo>
                          <a:pt x="10" y="2"/>
                        </a:lnTo>
                        <a:lnTo>
                          <a:pt x="10" y="2"/>
                        </a:lnTo>
                        <a:lnTo>
                          <a:pt x="10" y="2"/>
                        </a:lnTo>
                        <a:lnTo>
                          <a:pt x="12" y="2"/>
                        </a:lnTo>
                        <a:lnTo>
                          <a:pt x="12" y="4"/>
                        </a:lnTo>
                        <a:lnTo>
                          <a:pt x="12" y="4"/>
                        </a:lnTo>
                        <a:lnTo>
                          <a:pt x="10" y="4"/>
                        </a:lnTo>
                        <a:lnTo>
                          <a:pt x="10" y="4"/>
                        </a:lnTo>
                        <a:lnTo>
                          <a:pt x="10" y="4"/>
                        </a:lnTo>
                        <a:lnTo>
                          <a:pt x="8" y="4"/>
                        </a:lnTo>
                        <a:lnTo>
                          <a:pt x="8" y="4"/>
                        </a:lnTo>
                        <a:lnTo>
                          <a:pt x="6" y="4"/>
                        </a:lnTo>
                        <a:lnTo>
                          <a:pt x="6" y="4"/>
                        </a:lnTo>
                        <a:lnTo>
                          <a:pt x="6" y="4"/>
                        </a:lnTo>
                        <a:lnTo>
                          <a:pt x="4" y="4"/>
                        </a:lnTo>
                        <a:lnTo>
                          <a:pt x="4" y="4"/>
                        </a:lnTo>
                        <a:lnTo>
                          <a:pt x="4" y="4"/>
                        </a:lnTo>
                        <a:lnTo>
                          <a:pt x="2" y="4"/>
                        </a:lnTo>
                        <a:lnTo>
                          <a:pt x="2" y="4"/>
                        </a:lnTo>
                        <a:lnTo>
                          <a:pt x="2" y="4"/>
                        </a:lnTo>
                        <a:lnTo>
                          <a:pt x="0" y="4"/>
                        </a:lnTo>
                        <a:lnTo>
                          <a:pt x="0" y="4"/>
                        </a:lnTo>
                        <a:lnTo>
                          <a:pt x="0" y="2"/>
                        </a:lnTo>
                        <a:lnTo>
                          <a:pt x="0" y="2"/>
                        </a:lnTo>
                        <a:lnTo>
                          <a:pt x="0" y="2"/>
                        </a:lnTo>
                        <a:lnTo>
                          <a:pt x="0" y="2"/>
                        </a:lnTo>
                        <a:lnTo>
                          <a:pt x="0" y="2"/>
                        </a:lnTo>
                        <a:lnTo>
                          <a:pt x="2" y="2"/>
                        </a:lnTo>
                        <a:lnTo>
                          <a:pt x="2" y="0"/>
                        </a:lnTo>
                        <a:lnTo>
                          <a:pt x="2" y="0"/>
                        </a:lnTo>
                        <a:lnTo>
                          <a:pt x="4" y="0"/>
                        </a:lnTo>
                        <a:lnTo>
                          <a:pt x="4" y="0"/>
                        </a:lnTo>
                        <a:lnTo>
                          <a:pt x="4" y="0"/>
                        </a:lnTo>
                        <a:lnTo>
                          <a:pt x="6" y="0"/>
                        </a:lnTo>
                        <a:lnTo>
                          <a:pt x="6" y="0"/>
                        </a:lnTo>
                        <a:lnTo>
                          <a:pt x="6" y="0"/>
                        </a:lnTo>
                        <a:lnTo>
                          <a:pt x="8" y="0"/>
                        </a:lnTo>
                        <a:lnTo>
                          <a:pt x="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4" name="Freeform 1923">
                    <a:extLst>
                      <a:ext uri="{FF2B5EF4-FFF2-40B4-BE49-F238E27FC236}">
                        <a16:creationId xmlns:a16="http://schemas.microsoft.com/office/drawing/2014/main" id="{52257964-F123-4B63-8784-1B78F259FF1B}"/>
                      </a:ext>
                    </a:extLst>
                  </p:cNvPr>
                  <p:cNvSpPr>
                    <a:spLocks/>
                  </p:cNvSpPr>
                  <p:nvPr/>
                </p:nvSpPr>
                <p:spPr bwMode="auto">
                  <a:xfrm>
                    <a:off x="8902" y="1461"/>
                    <a:ext cx="10" cy="4"/>
                  </a:xfrm>
                  <a:custGeom>
                    <a:avLst/>
                    <a:gdLst>
                      <a:gd name="T0" fmla="*/ 4 w 10"/>
                      <a:gd name="T1" fmla="*/ 0 h 4"/>
                      <a:gd name="T2" fmla="*/ 4 w 10"/>
                      <a:gd name="T3" fmla="*/ 0 h 4"/>
                      <a:gd name="T4" fmla="*/ 6 w 10"/>
                      <a:gd name="T5" fmla="*/ 0 h 4"/>
                      <a:gd name="T6" fmla="*/ 6 w 10"/>
                      <a:gd name="T7" fmla="*/ 0 h 4"/>
                      <a:gd name="T8" fmla="*/ 8 w 10"/>
                      <a:gd name="T9" fmla="*/ 0 h 4"/>
                      <a:gd name="T10" fmla="*/ 8 w 10"/>
                      <a:gd name="T11" fmla="*/ 2 h 4"/>
                      <a:gd name="T12" fmla="*/ 8 w 10"/>
                      <a:gd name="T13" fmla="*/ 2 h 4"/>
                      <a:gd name="T14" fmla="*/ 8 w 10"/>
                      <a:gd name="T15" fmla="*/ 2 h 4"/>
                      <a:gd name="T16" fmla="*/ 10 w 10"/>
                      <a:gd name="T17" fmla="*/ 2 h 4"/>
                      <a:gd name="T18" fmla="*/ 10 w 10"/>
                      <a:gd name="T19" fmla="*/ 2 h 4"/>
                      <a:gd name="T20" fmla="*/ 10 w 10"/>
                      <a:gd name="T21" fmla="*/ 2 h 4"/>
                      <a:gd name="T22" fmla="*/ 10 w 10"/>
                      <a:gd name="T23" fmla="*/ 2 h 4"/>
                      <a:gd name="T24" fmla="*/ 10 w 10"/>
                      <a:gd name="T25" fmla="*/ 2 h 4"/>
                      <a:gd name="T26" fmla="*/ 8 w 10"/>
                      <a:gd name="T27" fmla="*/ 2 h 4"/>
                      <a:gd name="T28" fmla="*/ 8 w 10"/>
                      <a:gd name="T29" fmla="*/ 2 h 4"/>
                      <a:gd name="T30" fmla="*/ 8 w 10"/>
                      <a:gd name="T31" fmla="*/ 4 h 4"/>
                      <a:gd name="T32" fmla="*/ 8 w 10"/>
                      <a:gd name="T33" fmla="*/ 4 h 4"/>
                      <a:gd name="T34" fmla="*/ 8 w 10"/>
                      <a:gd name="T35" fmla="*/ 4 h 4"/>
                      <a:gd name="T36" fmla="*/ 6 w 10"/>
                      <a:gd name="T37" fmla="*/ 4 h 4"/>
                      <a:gd name="T38" fmla="*/ 6 w 10"/>
                      <a:gd name="T39" fmla="*/ 4 h 4"/>
                      <a:gd name="T40" fmla="*/ 4 w 10"/>
                      <a:gd name="T41" fmla="*/ 4 h 4"/>
                      <a:gd name="T42" fmla="*/ 4 w 10"/>
                      <a:gd name="T43" fmla="*/ 4 h 4"/>
                      <a:gd name="T44" fmla="*/ 4 w 10"/>
                      <a:gd name="T45" fmla="*/ 4 h 4"/>
                      <a:gd name="T46" fmla="*/ 4 w 10"/>
                      <a:gd name="T47" fmla="*/ 4 h 4"/>
                      <a:gd name="T48" fmla="*/ 2 w 10"/>
                      <a:gd name="T49" fmla="*/ 4 h 4"/>
                      <a:gd name="T50" fmla="*/ 2 w 10"/>
                      <a:gd name="T51" fmla="*/ 4 h 4"/>
                      <a:gd name="T52" fmla="*/ 2 w 10"/>
                      <a:gd name="T53" fmla="*/ 2 h 4"/>
                      <a:gd name="T54" fmla="*/ 2 w 10"/>
                      <a:gd name="T55" fmla="*/ 2 h 4"/>
                      <a:gd name="T56" fmla="*/ 0 w 10"/>
                      <a:gd name="T57" fmla="*/ 2 h 4"/>
                      <a:gd name="T58" fmla="*/ 0 w 10"/>
                      <a:gd name="T59" fmla="*/ 2 h 4"/>
                      <a:gd name="T60" fmla="*/ 0 w 10"/>
                      <a:gd name="T61" fmla="*/ 2 h 4"/>
                      <a:gd name="T62" fmla="*/ 0 w 10"/>
                      <a:gd name="T63" fmla="*/ 2 h 4"/>
                      <a:gd name="T64" fmla="*/ 0 w 10"/>
                      <a:gd name="T65" fmla="*/ 0 h 4"/>
                      <a:gd name="T66" fmla="*/ 0 w 10"/>
                      <a:gd name="T67" fmla="*/ 0 h 4"/>
                      <a:gd name="T68" fmla="*/ 0 w 10"/>
                      <a:gd name="T69" fmla="*/ 0 h 4"/>
                      <a:gd name="T70" fmla="*/ 2 w 10"/>
                      <a:gd name="T71" fmla="*/ 0 h 4"/>
                      <a:gd name="T72" fmla="*/ 2 w 10"/>
                      <a:gd name="T73" fmla="*/ 0 h 4"/>
                      <a:gd name="T74" fmla="*/ 2 w 10"/>
                      <a:gd name="T75" fmla="*/ 0 h 4"/>
                      <a:gd name="T76" fmla="*/ 4 w 10"/>
                      <a:gd name="T77" fmla="*/ 0 h 4"/>
                      <a:gd name="T78" fmla="*/ 4 w 10"/>
                      <a:gd name="T79" fmla="*/ 0 h 4"/>
                      <a:gd name="T80" fmla="*/ 4 w 10"/>
                      <a:gd name="T8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4">
                        <a:moveTo>
                          <a:pt x="4" y="0"/>
                        </a:moveTo>
                        <a:lnTo>
                          <a:pt x="4" y="0"/>
                        </a:lnTo>
                        <a:lnTo>
                          <a:pt x="6" y="0"/>
                        </a:lnTo>
                        <a:lnTo>
                          <a:pt x="6" y="0"/>
                        </a:lnTo>
                        <a:lnTo>
                          <a:pt x="8" y="0"/>
                        </a:lnTo>
                        <a:lnTo>
                          <a:pt x="8" y="2"/>
                        </a:lnTo>
                        <a:lnTo>
                          <a:pt x="8" y="2"/>
                        </a:lnTo>
                        <a:lnTo>
                          <a:pt x="8" y="2"/>
                        </a:lnTo>
                        <a:lnTo>
                          <a:pt x="10" y="2"/>
                        </a:lnTo>
                        <a:lnTo>
                          <a:pt x="10" y="2"/>
                        </a:lnTo>
                        <a:lnTo>
                          <a:pt x="10" y="2"/>
                        </a:lnTo>
                        <a:lnTo>
                          <a:pt x="10" y="2"/>
                        </a:lnTo>
                        <a:lnTo>
                          <a:pt x="10" y="2"/>
                        </a:lnTo>
                        <a:lnTo>
                          <a:pt x="8" y="2"/>
                        </a:lnTo>
                        <a:lnTo>
                          <a:pt x="8" y="2"/>
                        </a:lnTo>
                        <a:lnTo>
                          <a:pt x="8" y="4"/>
                        </a:lnTo>
                        <a:lnTo>
                          <a:pt x="8" y="4"/>
                        </a:lnTo>
                        <a:lnTo>
                          <a:pt x="8" y="4"/>
                        </a:lnTo>
                        <a:lnTo>
                          <a:pt x="6" y="4"/>
                        </a:lnTo>
                        <a:lnTo>
                          <a:pt x="6" y="4"/>
                        </a:lnTo>
                        <a:lnTo>
                          <a:pt x="4" y="4"/>
                        </a:lnTo>
                        <a:lnTo>
                          <a:pt x="4" y="4"/>
                        </a:lnTo>
                        <a:lnTo>
                          <a:pt x="4" y="4"/>
                        </a:lnTo>
                        <a:lnTo>
                          <a:pt x="4" y="4"/>
                        </a:lnTo>
                        <a:lnTo>
                          <a:pt x="2" y="4"/>
                        </a:lnTo>
                        <a:lnTo>
                          <a:pt x="2" y="4"/>
                        </a:lnTo>
                        <a:lnTo>
                          <a:pt x="2" y="2"/>
                        </a:lnTo>
                        <a:lnTo>
                          <a:pt x="2" y="2"/>
                        </a:lnTo>
                        <a:lnTo>
                          <a:pt x="0" y="2"/>
                        </a:lnTo>
                        <a:lnTo>
                          <a:pt x="0" y="2"/>
                        </a:lnTo>
                        <a:lnTo>
                          <a:pt x="0" y="2"/>
                        </a:lnTo>
                        <a:lnTo>
                          <a:pt x="0" y="2"/>
                        </a:lnTo>
                        <a:lnTo>
                          <a:pt x="0" y="0"/>
                        </a:lnTo>
                        <a:lnTo>
                          <a:pt x="0" y="0"/>
                        </a:lnTo>
                        <a:lnTo>
                          <a:pt x="0" y="0"/>
                        </a:lnTo>
                        <a:lnTo>
                          <a:pt x="2" y="0"/>
                        </a:lnTo>
                        <a:lnTo>
                          <a:pt x="2" y="0"/>
                        </a:lnTo>
                        <a:lnTo>
                          <a:pt x="2" y="0"/>
                        </a:lnTo>
                        <a:lnTo>
                          <a:pt x="4"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5" name="Freeform 1924">
                    <a:extLst>
                      <a:ext uri="{FF2B5EF4-FFF2-40B4-BE49-F238E27FC236}">
                        <a16:creationId xmlns:a16="http://schemas.microsoft.com/office/drawing/2014/main" id="{3B69FF6D-5E55-42E9-8453-8D85F484F6E3}"/>
                      </a:ext>
                    </a:extLst>
                  </p:cNvPr>
                  <p:cNvSpPr>
                    <a:spLocks/>
                  </p:cNvSpPr>
                  <p:nvPr/>
                </p:nvSpPr>
                <p:spPr bwMode="auto">
                  <a:xfrm>
                    <a:off x="8902" y="1461"/>
                    <a:ext cx="10" cy="4"/>
                  </a:xfrm>
                  <a:custGeom>
                    <a:avLst/>
                    <a:gdLst>
                      <a:gd name="T0" fmla="*/ 4 w 10"/>
                      <a:gd name="T1" fmla="*/ 0 h 4"/>
                      <a:gd name="T2" fmla="*/ 4 w 10"/>
                      <a:gd name="T3" fmla="*/ 0 h 4"/>
                      <a:gd name="T4" fmla="*/ 6 w 10"/>
                      <a:gd name="T5" fmla="*/ 0 h 4"/>
                      <a:gd name="T6" fmla="*/ 6 w 10"/>
                      <a:gd name="T7" fmla="*/ 0 h 4"/>
                      <a:gd name="T8" fmla="*/ 8 w 10"/>
                      <a:gd name="T9" fmla="*/ 0 h 4"/>
                      <a:gd name="T10" fmla="*/ 8 w 10"/>
                      <a:gd name="T11" fmla="*/ 2 h 4"/>
                      <a:gd name="T12" fmla="*/ 8 w 10"/>
                      <a:gd name="T13" fmla="*/ 2 h 4"/>
                      <a:gd name="T14" fmla="*/ 8 w 10"/>
                      <a:gd name="T15" fmla="*/ 2 h 4"/>
                      <a:gd name="T16" fmla="*/ 10 w 10"/>
                      <a:gd name="T17" fmla="*/ 2 h 4"/>
                      <a:gd name="T18" fmla="*/ 10 w 10"/>
                      <a:gd name="T19" fmla="*/ 2 h 4"/>
                      <a:gd name="T20" fmla="*/ 10 w 10"/>
                      <a:gd name="T21" fmla="*/ 2 h 4"/>
                      <a:gd name="T22" fmla="*/ 10 w 10"/>
                      <a:gd name="T23" fmla="*/ 2 h 4"/>
                      <a:gd name="T24" fmla="*/ 10 w 10"/>
                      <a:gd name="T25" fmla="*/ 2 h 4"/>
                      <a:gd name="T26" fmla="*/ 8 w 10"/>
                      <a:gd name="T27" fmla="*/ 2 h 4"/>
                      <a:gd name="T28" fmla="*/ 8 w 10"/>
                      <a:gd name="T29" fmla="*/ 2 h 4"/>
                      <a:gd name="T30" fmla="*/ 8 w 10"/>
                      <a:gd name="T31" fmla="*/ 4 h 4"/>
                      <a:gd name="T32" fmla="*/ 8 w 10"/>
                      <a:gd name="T33" fmla="*/ 4 h 4"/>
                      <a:gd name="T34" fmla="*/ 8 w 10"/>
                      <a:gd name="T35" fmla="*/ 4 h 4"/>
                      <a:gd name="T36" fmla="*/ 6 w 10"/>
                      <a:gd name="T37" fmla="*/ 4 h 4"/>
                      <a:gd name="T38" fmla="*/ 6 w 10"/>
                      <a:gd name="T39" fmla="*/ 4 h 4"/>
                      <a:gd name="T40" fmla="*/ 4 w 10"/>
                      <a:gd name="T41" fmla="*/ 4 h 4"/>
                      <a:gd name="T42" fmla="*/ 4 w 10"/>
                      <a:gd name="T43" fmla="*/ 4 h 4"/>
                      <a:gd name="T44" fmla="*/ 4 w 10"/>
                      <a:gd name="T45" fmla="*/ 4 h 4"/>
                      <a:gd name="T46" fmla="*/ 4 w 10"/>
                      <a:gd name="T47" fmla="*/ 4 h 4"/>
                      <a:gd name="T48" fmla="*/ 2 w 10"/>
                      <a:gd name="T49" fmla="*/ 4 h 4"/>
                      <a:gd name="T50" fmla="*/ 2 w 10"/>
                      <a:gd name="T51" fmla="*/ 4 h 4"/>
                      <a:gd name="T52" fmla="*/ 2 w 10"/>
                      <a:gd name="T53" fmla="*/ 2 h 4"/>
                      <a:gd name="T54" fmla="*/ 2 w 10"/>
                      <a:gd name="T55" fmla="*/ 2 h 4"/>
                      <a:gd name="T56" fmla="*/ 0 w 10"/>
                      <a:gd name="T57" fmla="*/ 2 h 4"/>
                      <a:gd name="T58" fmla="*/ 0 w 10"/>
                      <a:gd name="T59" fmla="*/ 2 h 4"/>
                      <a:gd name="T60" fmla="*/ 0 w 10"/>
                      <a:gd name="T61" fmla="*/ 2 h 4"/>
                      <a:gd name="T62" fmla="*/ 0 w 10"/>
                      <a:gd name="T63" fmla="*/ 2 h 4"/>
                      <a:gd name="T64" fmla="*/ 0 w 10"/>
                      <a:gd name="T65" fmla="*/ 0 h 4"/>
                      <a:gd name="T66" fmla="*/ 0 w 10"/>
                      <a:gd name="T67" fmla="*/ 0 h 4"/>
                      <a:gd name="T68" fmla="*/ 0 w 10"/>
                      <a:gd name="T69" fmla="*/ 0 h 4"/>
                      <a:gd name="T70" fmla="*/ 2 w 10"/>
                      <a:gd name="T71" fmla="*/ 0 h 4"/>
                      <a:gd name="T72" fmla="*/ 2 w 10"/>
                      <a:gd name="T73" fmla="*/ 0 h 4"/>
                      <a:gd name="T74" fmla="*/ 2 w 10"/>
                      <a:gd name="T75" fmla="*/ 0 h 4"/>
                      <a:gd name="T76" fmla="*/ 4 w 10"/>
                      <a:gd name="T77" fmla="*/ 0 h 4"/>
                      <a:gd name="T78" fmla="*/ 4 w 10"/>
                      <a:gd name="T79" fmla="*/ 0 h 4"/>
                      <a:gd name="T80" fmla="*/ 4 w 10"/>
                      <a:gd name="T8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 h="4">
                        <a:moveTo>
                          <a:pt x="4" y="0"/>
                        </a:moveTo>
                        <a:lnTo>
                          <a:pt x="4" y="0"/>
                        </a:lnTo>
                        <a:lnTo>
                          <a:pt x="6" y="0"/>
                        </a:lnTo>
                        <a:lnTo>
                          <a:pt x="6" y="0"/>
                        </a:lnTo>
                        <a:lnTo>
                          <a:pt x="8" y="0"/>
                        </a:lnTo>
                        <a:lnTo>
                          <a:pt x="8" y="2"/>
                        </a:lnTo>
                        <a:lnTo>
                          <a:pt x="8" y="2"/>
                        </a:lnTo>
                        <a:lnTo>
                          <a:pt x="8" y="2"/>
                        </a:lnTo>
                        <a:lnTo>
                          <a:pt x="10" y="2"/>
                        </a:lnTo>
                        <a:lnTo>
                          <a:pt x="10" y="2"/>
                        </a:lnTo>
                        <a:lnTo>
                          <a:pt x="10" y="2"/>
                        </a:lnTo>
                        <a:lnTo>
                          <a:pt x="10" y="2"/>
                        </a:lnTo>
                        <a:lnTo>
                          <a:pt x="10" y="2"/>
                        </a:lnTo>
                        <a:lnTo>
                          <a:pt x="8" y="2"/>
                        </a:lnTo>
                        <a:lnTo>
                          <a:pt x="8" y="2"/>
                        </a:lnTo>
                        <a:lnTo>
                          <a:pt x="8" y="4"/>
                        </a:lnTo>
                        <a:lnTo>
                          <a:pt x="8" y="4"/>
                        </a:lnTo>
                        <a:lnTo>
                          <a:pt x="8" y="4"/>
                        </a:lnTo>
                        <a:lnTo>
                          <a:pt x="6" y="4"/>
                        </a:lnTo>
                        <a:lnTo>
                          <a:pt x="6" y="4"/>
                        </a:lnTo>
                        <a:lnTo>
                          <a:pt x="4" y="4"/>
                        </a:lnTo>
                        <a:lnTo>
                          <a:pt x="4" y="4"/>
                        </a:lnTo>
                        <a:lnTo>
                          <a:pt x="4" y="4"/>
                        </a:lnTo>
                        <a:lnTo>
                          <a:pt x="4" y="4"/>
                        </a:lnTo>
                        <a:lnTo>
                          <a:pt x="2" y="4"/>
                        </a:lnTo>
                        <a:lnTo>
                          <a:pt x="2" y="4"/>
                        </a:lnTo>
                        <a:lnTo>
                          <a:pt x="2" y="2"/>
                        </a:lnTo>
                        <a:lnTo>
                          <a:pt x="2" y="2"/>
                        </a:lnTo>
                        <a:lnTo>
                          <a:pt x="0" y="2"/>
                        </a:lnTo>
                        <a:lnTo>
                          <a:pt x="0" y="2"/>
                        </a:lnTo>
                        <a:lnTo>
                          <a:pt x="0" y="2"/>
                        </a:lnTo>
                        <a:lnTo>
                          <a:pt x="0" y="2"/>
                        </a:lnTo>
                        <a:lnTo>
                          <a:pt x="0" y="0"/>
                        </a:lnTo>
                        <a:lnTo>
                          <a:pt x="0" y="0"/>
                        </a:lnTo>
                        <a:lnTo>
                          <a:pt x="0" y="0"/>
                        </a:lnTo>
                        <a:lnTo>
                          <a:pt x="2" y="0"/>
                        </a:lnTo>
                        <a:lnTo>
                          <a:pt x="2" y="0"/>
                        </a:lnTo>
                        <a:lnTo>
                          <a:pt x="2" y="0"/>
                        </a:lnTo>
                        <a:lnTo>
                          <a:pt x="4"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6" name="Freeform 1925">
                    <a:extLst>
                      <a:ext uri="{FF2B5EF4-FFF2-40B4-BE49-F238E27FC236}">
                        <a16:creationId xmlns:a16="http://schemas.microsoft.com/office/drawing/2014/main" id="{17EDBED5-21AF-466D-80EB-25144868C0AA}"/>
                      </a:ext>
                    </a:extLst>
                  </p:cNvPr>
                  <p:cNvSpPr>
                    <a:spLocks/>
                  </p:cNvSpPr>
                  <p:nvPr/>
                </p:nvSpPr>
                <p:spPr bwMode="auto">
                  <a:xfrm>
                    <a:off x="9279" y="1501"/>
                    <a:ext cx="10" cy="6"/>
                  </a:xfrm>
                  <a:custGeom>
                    <a:avLst/>
                    <a:gdLst>
                      <a:gd name="T0" fmla="*/ 6 w 10"/>
                      <a:gd name="T1" fmla="*/ 0 h 6"/>
                      <a:gd name="T2" fmla="*/ 6 w 10"/>
                      <a:gd name="T3" fmla="*/ 2 h 6"/>
                      <a:gd name="T4" fmla="*/ 8 w 10"/>
                      <a:gd name="T5" fmla="*/ 2 h 6"/>
                      <a:gd name="T6" fmla="*/ 8 w 10"/>
                      <a:gd name="T7" fmla="*/ 2 h 6"/>
                      <a:gd name="T8" fmla="*/ 8 w 10"/>
                      <a:gd name="T9" fmla="*/ 2 h 6"/>
                      <a:gd name="T10" fmla="*/ 10 w 10"/>
                      <a:gd name="T11" fmla="*/ 2 h 6"/>
                      <a:gd name="T12" fmla="*/ 10 w 10"/>
                      <a:gd name="T13" fmla="*/ 2 h 6"/>
                      <a:gd name="T14" fmla="*/ 10 w 10"/>
                      <a:gd name="T15" fmla="*/ 2 h 6"/>
                      <a:gd name="T16" fmla="*/ 10 w 10"/>
                      <a:gd name="T17" fmla="*/ 4 h 6"/>
                      <a:gd name="T18" fmla="*/ 8 w 10"/>
                      <a:gd name="T19" fmla="*/ 4 h 6"/>
                      <a:gd name="T20" fmla="*/ 8 w 10"/>
                      <a:gd name="T21" fmla="*/ 4 h 6"/>
                      <a:gd name="T22" fmla="*/ 8 w 10"/>
                      <a:gd name="T23" fmla="*/ 4 h 6"/>
                      <a:gd name="T24" fmla="*/ 8 w 10"/>
                      <a:gd name="T25" fmla="*/ 4 h 6"/>
                      <a:gd name="T26" fmla="*/ 6 w 10"/>
                      <a:gd name="T27" fmla="*/ 4 h 6"/>
                      <a:gd name="T28" fmla="*/ 6 w 10"/>
                      <a:gd name="T29" fmla="*/ 6 h 6"/>
                      <a:gd name="T30" fmla="*/ 6 w 10"/>
                      <a:gd name="T31" fmla="*/ 6 h 6"/>
                      <a:gd name="T32" fmla="*/ 4 w 10"/>
                      <a:gd name="T33" fmla="*/ 6 h 6"/>
                      <a:gd name="T34" fmla="*/ 4 w 10"/>
                      <a:gd name="T35" fmla="*/ 6 h 6"/>
                      <a:gd name="T36" fmla="*/ 4 w 10"/>
                      <a:gd name="T37" fmla="*/ 6 h 6"/>
                      <a:gd name="T38" fmla="*/ 4 w 10"/>
                      <a:gd name="T39" fmla="*/ 6 h 6"/>
                      <a:gd name="T40" fmla="*/ 2 w 10"/>
                      <a:gd name="T41" fmla="*/ 6 h 6"/>
                      <a:gd name="T42" fmla="*/ 2 w 10"/>
                      <a:gd name="T43" fmla="*/ 6 h 6"/>
                      <a:gd name="T44" fmla="*/ 2 w 10"/>
                      <a:gd name="T45" fmla="*/ 6 h 6"/>
                      <a:gd name="T46" fmla="*/ 2 w 10"/>
                      <a:gd name="T47" fmla="*/ 6 h 6"/>
                      <a:gd name="T48" fmla="*/ 0 w 10"/>
                      <a:gd name="T49" fmla="*/ 6 h 6"/>
                      <a:gd name="T50" fmla="*/ 0 w 10"/>
                      <a:gd name="T51" fmla="*/ 6 h 6"/>
                      <a:gd name="T52" fmla="*/ 0 w 10"/>
                      <a:gd name="T53" fmla="*/ 4 h 6"/>
                      <a:gd name="T54" fmla="*/ 0 w 10"/>
                      <a:gd name="T55" fmla="*/ 4 h 6"/>
                      <a:gd name="T56" fmla="*/ 0 w 10"/>
                      <a:gd name="T57" fmla="*/ 4 h 6"/>
                      <a:gd name="T58" fmla="*/ 2 w 10"/>
                      <a:gd name="T59" fmla="*/ 4 h 6"/>
                      <a:gd name="T60" fmla="*/ 2 w 10"/>
                      <a:gd name="T61" fmla="*/ 4 h 6"/>
                      <a:gd name="T62" fmla="*/ 2 w 10"/>
                      <a:gd name="T63" fmla="*/ 2 h 6"/>
                      <a:gd name="T64" fmla="*/ 2 w 10"/>
                      <a:gd name="T65" fmla="*/ 2 h 6"/>
                      <a:gd name="T66" fmla="*/ 4 w 10"/>
                      <a:gd name="T67" fmla="*/ 2 h 6"/>
                      <a:gd name="T68" fmla="*/ 4 w 10"/>
                      <a:gd name="T69" fmla="*/ 2 h 6"/>
                      <a:gd name="T70" fmla="*/ 2 w 10"/>
                      <a:gd name="T71" fmla="*/ 2 h 6"/>
                      <a:gd name="T72" fmla="*/ 2 w 10"/>
                      <a:gd name="T73" fmla="*/ 2 h 6"/>
                      <a:gd name="T74" fmla="*/ 2 w 10"/>
                      <a:gd name="T75" fmla="*/ 2 h 6"/>
                      <a:gd name="T76" fmla="*/ 2 w 10"/>
                      <a:gd name="T77" fmla="*/ 2 h 6"/>
                      <a:gd name="T78" fmla="*/ 2 w 10"/>
                      <a:gd name="T79" fmla="*/ 2 h 6"/>
                      <a:gd name="T80" fmla="*/ 2 w 10"/>
                      <a:gd name="T81" fmla="*/ 0 h 6"/>
                      <a:gd name="T82" fmla="*/ 2 w 10"/>
                      <a:gd name="T83" fmla="*/ 0 h 6"/>
                      <a:gd name="T84" fmla="*/ 4 w 10"/>
                      <a:gd name="T85" fmla="*/ 0 h 6"/>
                      <a:gd name="T86" fmla="*/ 4 w 10"/>
                      <a:gd name="T87" fmla="*/ 0 h 6"/>
                      <a:gd name="T88" fmla="*/ 4 w 10"/>
                      <a:gd name="T89" fmla="*/ 0 h 6"/>
                      <a:gd name="T90" fmla="*/ 6 w 10"/>
                      <a:gd name="T91" fmla="*/ 0 h 6"/>
                      <a:gd name="T92" fmla="*/ 6 w 10"/>
                      <a:gd name="T9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6">
                        <a:moveTo>
                          <a:pt x="6" y="0"/>
                        </a:moveTo>
                        <a:lnTo>
                          <a:pt x="6" y="2"/>
                        </a:lnTo>
                        <a:lnTo>
                          <a:pt x="8" y="2"/>
                        </a:lnTo>
                        <a:lnTo>
                          <a:pt x="8" y="2"/>
                        </a:lnTo>
                        <a:lnTo>
                          <a:pt x="8" y="2"/>
                        </a:lnTo>
                        <a:lnTo>
                          <a:pt x="10" y="2"/>
                        </a:lnTo>
                        <a:lnTo>
                          <a:pt x="10" y="2"/>
                        </a:lnTo>
                        <a:lnTo>
                          <a:pt x="10" y="2"/>
                        </a:lnTo>
                        <a:lnTo>
                          <a:pt x="10" y="4"/>
                        </a:lnTo>
                        <a:lnTo>
                          <a:pt x="8" y="4"/>
                        </a:lnTo>
                        <a:lnTo>
                          <a:pt x="8" y="4"/>
                        </a:lnTo>
                        <a:lnTo>
                          <a:pt x="8" y="4"/>
                        </a:lnTo>
                        <a:lnTo>
                          <a:pt x="8" y="4"/>
                        </a:lnTo>
                        <a:lnTo>
                          <a:pt x="6" y="4"/>
                        </a:lnTo>
                        <a:lnTo>
                          <a:pt x="6" y="6"/>
                        </a:lnTo>
                        <a:lnTo>
                          <a:pt x="6" y="6"/>
                        </a:lnTo>
                        <a:lnTo>
                          <a:pt x="4" y="6"/>
                        </a:lnTo>
                        <a:lnTo>
                          <a:pt x="4" y="6"/>
                        </a:lnTo>
                        <a:lnTo>
                          <a:pt x="4" y="6"/>
                        </a:lnTo>
                        <a:lnTo>
                          <a:pt x="4" y="6"/>
                        </a:lnTo>
                        <a:lnTo>
                          <a:pt x="2" y="6"/>
                        </a:lnTo>
                        <a:lnTo>
                          <a:pt x="2" y="6"/>
                        </a:lnTo>
                        <a:lnTo>
                          <a:pt x="2" y="6"/>
                        </a:lnTo>
                        <a:lnTo>
                          <a:pt x="2" y="6"/>
                        </a:lnTo>
                        <a:lnTo>
                          <a:pt x="0" y="6"/>
                        </a:lnTo>
                        <a:lnTo>
                          <a:pt x="0" y="6"/>
                        </a:lnTo>
                        <a:lnTo>
                          <a:pt x="0" y="4"/>
                        </a:lnTo>
                        <a:lnTo>
                          <a:pt x="0" y="4"/>
                        </a:lnTo>
                        <a:lnTo>
                          <a:pt x="0" y="4"/>
                        </a:lnTo>
                        <a:lnTo>
                          <a:pt x="2" y="4"/>
                        </a:lnTo>
                        <a:lnTo>
                          <a:pt x="2" y="4"/>
                        </a:lnTo>
                        <a:lnTo>
                          <a:pt x="2" y="2"/>
                        </a:lnTo>
                        <a:lnTo>
                          <a:pt x="2" y="2"/>
                        </a:lnTo>
                        <a:lnTo>
                          <a:pt x="4" y="2"/>
                        </a:lnTo>
                        <a:lnTo>
                          <a:pt x="4" y="2"/>
                        </a:lnTo>
                        <a:lnTo>
                          <a:pt x="2" y="2"/>
                        </a:lnTo>
                        <a:lnTo>
                          <a:pt x="2" y="2"/>
                        </a:lnTo>
                        <a:lnTo>
                          <a:pt x="2" y="2"/>
                        </a:lnTo>
                        <a:lnTo>
                          <a:pt x="2" y="2"/>
                        </a:lnTo>
                        <a:lnTo>
                          <a:pt x="2" y="2"/>
                        </a:lnTo>
                        <a:lnTo>
                          <a:pt x="2" y="0"/>
                        </a:lnTo>
                        <a:lnTo>
                          <a:pt x="2" y="0"/>
                        </a:lnTo>
                        <a:lnTo>
                          <a:pt x="4" y="0"/>
                        </a:lnTo>
                        <a:lnTo>
                          <a:pt x="4" y="0"/>
                        </a:lnTo>
                        <a:lnTo>
                          <a:pt x="4" y="0"/>
                        </a:lnTo>
                        <a:lnTo>
                          <a:pt x="6"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7" name="Freeform 1926">
                    <a:extLst>
                      <a:ext uri="{FF2B5EF4-FFF2-40B4-BE49-F238E27FC236}">
                        <a16:creationId xmlns:a16="http://schemas.microsoft.com/office/drawing/2014/main" id="{EC759D9D-9343-442B-A04A-5CDFD1F18CC5}"/>
                      </a:ext>
                    </a:extLst>
                  </p:cNvPr>
                  <p:cNvSpPr>
                    <a:spLocks/>
                  </p:cNvSpPr>
                  <p:nvPr/>
                </p:nvSpPr>
                <p:spPr bwMode="auto">
                  <a:xfrm>
                    <a:off x="9279" y="1501"/>
                    <a:ext cx="10" cy="6"/>
                  </a:xfrm>
                  <a:custGeom>
                    <a:avLst/>
                    <a:gdLst>
                      <a:gd name="T0" fmla="*/ 6 w 10"/>
                      <a:gd name="T1" fmla="*/ 0 h 6"/>
                      <a:gd name="T2" fmla="*/ 6 w 10"/>
                      <a:gd name="T3" fmla="*/ 2 h 6"/>
                      <a:gd name="T4" fmla="*/ 8 w 10"/>
                      <a:gd name="T5" fmla="*/ 2 h 6"/>
                      <a:gd name="T6" fmla="*/ 8 w 10"/>
                      <a:gd name="T7" fmla="*/ 2 h 6"/>
                      <a:gd name="T8" fmla="*/ 8 w 10"/>
                      <a:gd name="T9" fmla="*/ 2 h 6"/>
                      <a:gd name="T10" fmla="*/ 10 w 10"/>
                      <a:gd name="T11" fmla="*/ 2 h 6"/>
                      <a:gd name="T12" fmla="*/ 10 w 10"/>
                      <a:gd name="T13" fmla="*/ 2 h 6"/>
                      <a:gd name="T14" fmla="*/ 10 w 10"/>
                      <a:gd name="T15" fmla="*/ 2 h 6"/>
                      <a:gd name="T16" fmla="*/ 10 w 10"/>
                      <a:gd name="T17" fmla="*/ 4 h 6"/>
                      <a:gd name="T18" fmla="*/ 8 w 10"/>
                      <a:gd name="T19" fmla="*/ 4 h 6"/>
                      <a:gd name="T20" fmla="*/ 8 w 10"/>
                      <a:gd name="T21" fmla="*/ 4 h 6"/>
                      <a:gd name="T22" fmla="*/ 8 w 10"/>
                      <a:gd name="T23" fmla="*/ 4 h 6"/>
                      <a:gd name="T24" fmla="*/ 8 w 10"/>
                      <a:gd name="T25" fmla="*/ 4 h 6"/>
                      <a:gd name="T26" fmla="*/ 6 w 10"/>
                      <a:gd name="T27" fmla="*/ 4 h 6"/>
                      <a:gd name="T28" fmla="*/ 6 w 10"/>
                      <a:gd name="T29" fmla="*/ 6 h 6"/>
                      <a:gd name="T30" fmla="*/ 6 w 10"/>
                      <a:gd name="T31" fmla="*/ 6 h 6"/>
                      <a:gd name="T32" fmla="*/ 4 w 10"/>
                      <a:gd name="T33" fmla="*/ 6 h 6"/>
                      <a:gd name="T34" fmla="*/ 4 w 10"/>
                      <a:gd name="T35" fmla="*/ 6 h 6"/>
                      <a:gd name="T36" fmla="*/ 4 w 10"/>
                      <a:gd name="T37" fmla="*/ 6 h 6"/>
                      <a:gd name="T38" fmla="*/ 4 w 10"/>
                      <a:gd name="T39" fmla="*/ 6 h 6"/>
                      <a:gd name="T40" fmla="*/ 2 w 10"/>
                      <a:gd name="T41" fmla="*/ 6 h 6"/>
                      <a:gd name="T42" fmla="*/ 2 w 10"/>
                      <a:gd name="T43" fmla="*/ 6 h 6"/>
                      <a:gd name="T44" fmla="*/ 2 w 10"/>
                      <a:gd name="T45" fmla="*/ 6 h 6"/>
                      <a:gd name="T46" fmla="*/ 2 w 10"/>
                      <a:gd name="T47" fmla="*/ 6 h 6"/>
                      <a:gd name="T48" fmla="*/ 0 w 10"/>
                      <a:gd name="T49" fmla="*/ 6 h 6"/>
                      <a:gd name="T50" fmla="*/ 0 w 10"/>
                      <a:gd name="T51" fmla="*/ 6 h 6"/>
                      <a:gd name="T52" fmla="*/ 0 w 10"/>
                      <a:gd name="T53" fmla="*/ 4 h 6"/>
                      <a:gd name="T54" fmla="*/ 0 w 10"/>
                      <a:gd name="T55" fmla="*/ 4 h 6"/>
                      <a:gd name="T56" fmla="*/ 0 w 10"/>
                      <a:gd name="T57" fmla="*/ 4 h 6"/>
                      <a:gd name="T58" fmla="*/ 2 w 10"/>
                      <a:gd name="T59" fmla="*/ 4 h 6"/>
                      <a:gd name="T60" fmla="*/ 2 w 10"/>
                      <a:gd name="T61" fmla="*/ 4 h 6"/>
                      <a:gd name="T62" fmla="*/ 2 w 10"/>
                      <a:gd name="T63" fmla="*/ 2 h 6"/>
                      <a:gd name="T64" fmla="*/ 2 w 10"/>
                      <a:gd name="T65" fmla="*/ 2 h 6"/>
                      <a:gd name="T66" fmla="*/ 4 w 10"/>
                      <a:gd name="T67" fmla="*/ 2 h 6"/>
                      <a:gd name="T68" fmla="*/ 4 w 10"/>
                      <a:gd name="T69" fmla="*/ 2 h 6"/>
                      <a:gd name="T70" fmla="*/ 2 w 10"/>
                      <a:gd name="T71" fmla="*/ 2 h 6"/>
                      <a:gd name="T72" fmla="*/ 2 w 10"/>
                      <a:gd name="T73" fmla="*/ 2 h 6"/>
                      <a:gd name="T74" fmla="*/ 2 w 10"/>
                      <a:gd name="T75" fmla="*/ 2 h 6"/>
                      <a:gd name="T76" fmla="*/ 2 w 10"/>
                      <a:gd name="T77" fmla="*/ 2 h 6"/>
                      <a:gd name="T78" fmla="*/ 2 w 10"/>
                      <a:gd name="T79" fmla="*/ 2 h 6"/>
                      <a:gd name="T80" fmla="*/ 2 w 10"/>
                      <a:gd name="T81" fmla="*/ 0 h 6"/>
                      <a:gd name="T82" fmla="*/ 2 w 10"/>
                      <a:gd name="T83" fmla="*/ 0 h 6"/>
                      <a:gd name="T84" fmla="*/ 4 w 10"/>
                      <a:gd name="T85" fmla="*/ 0 h 6"/>
                      <a:gd name="T86" fmla="*/ 4 w 10"/>
                      <a:gd name="T87" fmla="*/ 0 h 6"/>
                      <a:gd name="T88" fmla="*/ 4 w 10"/>
                      <a:gd name="T89" fmla="*/ 0 h 6"/>
                      <a:gd name="T90" fmla="*/ 6 w 10"/>
                      <a:gd name="T91" fmla="*/ 0 h 6"/>
                      <a:gd name="T92" fmla="*/ 6 w 10"/>
                      <a:gd name="T9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6">
                        <a:moveTo>
                          <a:pt x="6" y="0"/>
                        </a:moveTo>
                        <a:lnTo>
                          <a:pt x="6" y="2"/>
                        </a:lnTo>
                        <a:lnTo>
                          <a:pt x="8" y="2"/>
                        </a:lnTo>
                        <a:lnTo>
                          <a:pt x="8" y="2"/>
                        </a:lnTo>
                        <a:lnTo>
                          <a:pt x="8" y="2"/>
                        </a:lnTo>
                        <a:lnTo>
                          <a:pt x="10" y="2"/>
                        </a:lnTo>
                        <a:lnTo>
                          <a:pt x="10" y="2"/>
                        </a:lnTo>
                        <a:lnTo>
                          <a:pt x="10" y="2"/>
                        </a:lnTo>
                        <a:lnTo>
                          <a:pt x="10" y="4"/>
                        </a:lnTo>
                        <a:lnTo>
                          <a:pt x="8" y="4"/>
                        </a:lnTo>
                        <a:lnTo>
                          <a:pt x="8" y="4"/>
                        </a:lnTo>
                        <a:lnTo>
                          <a:pt x="8" y="4"/>
                        </a:lnTo>
                        <a:lnTo>
                          <a:pt x="8" y="4"/>
                        </a:lnTo>
                        <a:lnTo>
                          <a:pt x="6" y="4"/>
                        </a:lnTo>
                        <a:lnTo>
                          <a:pt x="6" y="6"/>
                        </a:lnTo>
                        <a:lnTo>
                          <a:pt x="6" y="6"/>
                        </a:lnTo>
                        <a:lnTo>
                          <a:pt x="4" y="6"/>
                        </a:lnTo>
                        <a:lnTo>
                          <a:pt x="4" y="6"/>
                        </a:lnTo>
                        <a:lnTo>
                          <a:pt x="4" y="6"/>
                        </a:lnTo>
                        <a:lnTo>
                          <a:pt x="4" y="6"/>
                        </a:lnTo>
                        <a:lnTo>
                          <a:pt x="2" y="6"/>
                        </a:lnTo>
                        <a:lnTo>
                          <a:pt x="2" y="6"/>
                        </a:lnTo>
                        <a:lnTo>
                          <a:pt x="2" y="6"/>
                        </a:lnTo>
                        <a:lnTo>
                          <a:pt x="2" y="6"/>
                        </a:lnTo>
                        <a:lnTo>
                          <a:pt x="0" y="6"/>
                        </a:lnTo>
                        <a:lnTo>
                          <a:pt x="0" y="6"/>
                        </a:lnTo>
                        <a:lnTo>
                          <a:pt x="0" y="4"/>
                        </a:lnTo>
                        <a:lnTo>
                          <a:pt x="0" y="4"/>
                        </a:lnTo>
                        <a:lnTo>
                          <a:pt x="0" y="4"/>
                        </a:lnTo>
                        <a:lnTo>
                          <a:pt x="2" y="4"/>
                        </a:lnTo>
                        <a:lnTo>
                          <a:pt x="2" y="4"/>
                        </a:lnTo>
                        <a:lnTo>
                          <a:pt x="2" y="2"/>
                        </a:lnTo>
                        <a:lnTo>
                          <a:pt x="2" y="2"/>
                        </a:lnTo>
                        <a:lnTo>
                          <a:pt x="4" y="2"/>
                        </a:lnTo>
                        <a:lnTo>
                          <a:pt x="4" y="2"/>
                        </a:lnTo>
                        <a:lnTo>
                          <a:pt x="2" y="2"/>
                        </a:lnTo>
                        <a:lnTo>
                          <a:pt x="2" y="2"/>
                        </a:lnTo>
                        <a:lnTo>
                          <a:pt x="2" y="2"/>
                        </a:lnTo>
                        <a:lnTo>
                          <a:pt x="2" y="2"/>
                        </a:lnTo>
                        <a:lnTo>
                          <a:pt x="2" y="2"/>
                        </a:lnTo>
                        <a:lnTo>
                          <a:pt x="2" y="0"/>
                        </a:lnTo>
                        <a:lnTo>
                          <a:pt x="2" y="0"/>
                        </a:lnTo>
                        <a:lnTo>
                          <a:pt x="4" y="0"/>
                        </a:lnTo>
                        <a:lnTo>
                          <a:pt x="4" y="0"/>
                        </a:lnTo>
                        <a:lnTo>
                          <a:pt x="4" y="0"/>
                        </a:lnTo>
                        <a:lnTo>
                          <a:pt x="6"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8" name="Freeform 1927">
                    <a:extLst>
                      <a:ext uri="{FF2B5EF4-FFF2-40B4-BE49-F238E27FC236}">
                        <a16:creationId xmlns:a16="http://schemas.microsoft.com/office/drawing/2014/main" id="{4679DA34-BBD0-4215-8794-43FFDE886A1D}"/>
                      </a:ext>
                    </a:extLst>
                  </p:cNvPr>
                  <p:cNvSpPr>
                    <a:spLocks/>
                  </p:cNvSpPr>
                  <p:nvPr/>
                </p:nvSpPr>
                <p:spPr bwMode="auto">
                  <a:xfrm>
                    <a:off x="9574" y="1934"/>
                    <a:ext cx="11" cy="10"/>
                  </a:xfrm>
                  <a:custGeom>
                    <a:avLst/>
                    <a:gdLst>
                      <a:gd name="T0" fmla="*/ 9 w 11"/>
                      <a:gd name="T1" fmla="*/ 2 h 10"/>
                      <a:gd name="T2" fmla="*/ 8 w 11"/>
                      <a:gd name="T3" fmla="*/ 2 h 10"/>
                      <a:gd name="T4" fmla="*/ 8 w 11"/>
                      <a:gd name="T5" fmla="*/ 2 h 10"/>
                      <a:gd name="T6" fmla="*/ 6 w 11"/>
                      <a:gd name="T7" fmla="*/ 2 h 10"/>
                      <a:gd name="T8" fmla="*/ 6 w 11"/>
                      <a:gd name="T9" fmla="*/ 4 h 10"/>
                      <a:gd name="T10" fmla="*/ 6 w 11"/>
                      <a:gd name="T11" fmla="*/ 6 h 10"/>
                      <a:gd name="T12" fmla="*/ 4 w 11"/>
                      <a:gd name="T13" fmla="*/ 6 h 10"/>
                      <a:gd name="T14" fmla="*/ 4 w 11"/>
                      <a:gd name="T15" fmla="*/ 6 h 10"/>
                      <a:gd name="T16" fmla="*/ 2 w 11"/>
                      <a:gd name="T17" fmla="*/ 6 h 10"/>
                      <a:gd name="T18" fmla="*/ 2 w 11"/>
                      <a:gd name="T19" fmla="*/ 8 h 10"/>
                      <a:gd name="T20" fmla="*/ 4 w 11"/>
                      <a:gd name="T21" fmla="*/ 8 h 10"/>
                      <a:gd name="T22" fmla="*/ 4 w 11"/>
                      <a:gd name="T23" fmla="*/ 8 h 10"/>
                      <a:gd name="T24" fmla="*/ 6 w 11"/>
                      <a:gd name="T25" fmla="*/ 8 h 10"/>
                      <a:gd name="T26" fmla="*/ 6 w 11"/>
                      <a:gd name="T27" fmla="*/ 8 h 10"/>
                      <a:gd name="T28" fmla="*/ 4 w 11"/>
                      <a:gd name="T29" fmla="*/ 8 h 10"/>
                      <a:gd name="T30" fmla="*/ 4 w 11"/>
                      <a:gd name="T31" fmla="*/ 10 h 10"/>
                      <a:gd name="T32" fmla="*/ 2 w 11"/>
                      <a:gd name="T33" fmla="*/ 10 h 10"/>
                      <a:gd name="T34" fmla="*/ 2 w 11"/>
                      <a:gd name="T35" fmla="*/ 10 h 10"/>
                      <a:gd name="T36" fmla="*/ 0 w 11"/>
                      <a:gd name="T37" fmla="*/ 10 h 10"/>
                      <a:gd name="T38" fmla="*/ 0 w 11"/>
                      <a:gd name="T39" fmla="*/ 10 h 10"/>
                      <a:gd name="T40" fmla="*/ 0 w 11"/>
                      <a:gd name="T41" fmla="*/ 8 h 10"/>
                      <a:gd name="T42" fmla="*/ 0 w 11"/>
                      <a:gd name="T43" fmla="*/ 6 h 10"/>
                      <a:gd name="T44" fmla="*/ 0 w 11"/>
                      <a:gd name="T45" fmla="*/ 4 h 10"/>
                      <a:gd name="T46" fmla="*/ 0 w 11"/>
                      <a:gd name="T47" fmla="*/ 4 h 10"/>
                      <a:gd name="T48" fmla="*/ 2 w 11"/>
                      <a:gd name="T49" fmla="*/ 4 h 10"/>
                      <a:gd name="T50" fmla="*/ 4 w 11"/>
                      <a:gd name="T51" fmla="*/ 2 h 10"/>
                      <a:gd name="T52" fmla="*/ 4 w 11"/>
                      <a:gd name="T53" fmla="*/ 2 h 10"/>
                      <a:gd name="T54" fmla="*/ 4 w 11"/>
                      <a:gd name="T55" fmla="*/ 0 h 10"/>
                      <a:gd name="T56" fmla="*/ 6 w 11"/>
                      <a:gd name="T57" fmla="*/ 0 h 10"/>
                      <a:gd name="T58" fmla="*/ 8 w 11"/>
                      <a:gd name="T59" fmla="*/ 0 h 10"/>
                      <a:gd name="T60" fmla="*/ 8 w 11"/>
                      <a:gd name="T61" fmla="*/ 0 h 10"/>
                      <a:gd name="T62" fmla="*/ 9 w 11"/>
                      <a:gd name="T63" fmla="*/ 0 h 10"/>
                      <a:gd name="T64" fmla="*/ 9 w 11"/>
                      <a:gd name="T65" fmla="*/ 0 h 10"/>
                      <a:gd name="T66" fmla="*/ 11 w 11"/>
                      <a:gd name="T67" fmla="*/ 0 h 10"/>
                      <a:gd name="T68" fmla="*/ 9 w 11"/>
                      <a:gd name="T69" fmla="*/ 0 h 10"/>
                      <a:gd name="T70" fmla="*/ 9 w 11"/>
                      <a:gd name="T7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10">
                        <a:moveTo>
                          <a:pt x="9" y="2"/>
                        </a:moveTo>
                        <a:lnTo>
                          <a:pt x="9" y="2"/>
                        </a:lnTo>
                        <a:lnTo>
                          <a:pt x="8" y="2"/>
                        </a:lnTo>
                        <a:lnTo>
                          <a:pt x="8" y="2"/>
                        </a:lnTo>
                        <a:lnTo>
                          <a:pt x="8" y="2"/>
                        </a:lnTo>
                        <a:lnTo>
                          <a:pt x="8" y="2"/>
                        </a:lnTo>
                        <a:lnTo>
                          <a:pt x="8" y="2"/>
                        </a:lnTo>
                        <a:lnTo>
                          <a:pt x="6" y="2"/>
                        </a:lnTo>
                        <a:lnTo>
                          <a:pt x="6" y="4"/>
                        </a:lnTo>
                        <a:lnTo>
                          <a:pt x="6" y="4"/>
                        </a:lnTo>
                        <a:lnTo>
                          <a:pt x="6" y="4"/>
                        </a:lnTo>
                        <a:lnTo>
                          <a:pt x="6" y="6"/>
                        </a:lnTo>
                        <a:lnTo>
                          <a:pt x="4" y="6"/>
                        </a:lnTo>
                        <a:lnTo>
                          <a:pt x="4" y="6"/>
                        </a:lnTo>
                        <a:lnTo>
                          <a:pt x="4" y="6"/>
                        </a:lnTo>
                        <a:lnTo>
                          <a:pt x="4" y="6"/>
                        </a:lnTo>
                        <a:lnTo>
                          <a:pt x="2" y="6"/>
                        </a:lnTo>
                        <a:lnTo>
                          <a:pt x="2" y="6"/>
                        </a:lnTo>
                        <a:lnTo>
                          <a:pt x="2" y="8"/>
                        </a:lnTo>
                        <a:lnTo>
                          <a:pt x="2" y="8"/>
                        </a:lnTo>
                        <a:lnTo>
                          <a:pt x="2" y="8"/>
                        </a:lnTo>
                        <a:lnTo>
                          <a:pt x="4" y="8"/>
                        </a:lnTo>
                        <a:lnTo>
                          <a:pt x="4" y="8"/>
                        </a:lnTo>
                        <a:lnTo>
                          <a:pt x="4" y="8"/>
                        </a:lnTo>
                        <a:lnTo>
                          <a:pt x="4" y="8"/>
                        </a:lnTo>
                        <a:lnTo>
                          <a:pt x="6" y="8"/>
                        </a:lnTo>
                        <a:lnTo>
                          <a:pt x="6" y="8"/>
                        </a:lnTo>
                        <a:lnTo>
                          <a:pt x="6" y="8"/>
                        </a:lnTo>
                        <a:lnTo>
                          <a:pt x="6" y="8"/>
                        </a:lnTo>
                        <a:lnTo>
                          <a:pt x="4" y="8"/>
                        </a:lnTo>
                        <a:lnTo>
                          <a:pt x="4" y="8"/>
                        </a:lnTo>
                        <a:lnTo>
                          <a:pt x="4" y="10"/>
                        </a:lnTo>
                        <a:lnTo>
                          <a:pt x="4" y="10"/>
                        </a:lnTo>
                        <a:lnTo>
                          <a:pt x="2" y="10"/>
                        </a:lnTo>
                        <a:lnTo>
                          <a:pt x="2" y="10"/>
                        </a:lnTo>
                        <a:lnTo>
                          <a:pt x="2" y="10"/>
                        </a:lnTo>
                        <a:lnTo>
                          <a:pt x="0" y="10"/>
                        </a:lnTo>
                        <a:lnTo>
                          <a:pt x="0" y="10"/>
                        </a:lnTo>
                        <a:lnTo>
                          <a:pt x="0" y="10"/>
                        </a:lnTo>
                        <a:lnTo>
                          <a:pt x="0" y="10"/>
                        </a:lnTo>
                        <a:lnTo>
                          <a:pt x="0" y="8"/>
                        </a:lnTo>
                        <a:lnTo>
                          <a:pt x="0" y="8"/>
                        </a:lnTo>
                        <a:lnTo>
                          <a:pt x="0" y="8"/>
                        </a:lnTo>
                        <a:lnTo>
                          <a:pt x="0" y="6"/>
                        </a:lnTo>
                        <a:lnTo>
                          <a:pt x="0" y="6"/>
                        </a:lnTo>
                        <a:lnTo>
                          <a:pt x="0" y="4"/>
                        </a:lnTo>
                        <a:lnTo>
                          <a:pt x="0" y="4"/>
                        </a:lnTo>
                        <a:lnTo>
                          <a:pt x="0" y="4"/>
                        </a:lnTo>
                        <a:lnTo>
                          <a:pt x="2" y="4"/>
                        </a:lnTo>
                        <a:lnTo>
                          <a:pt x="2" y="4"/>
                        </a:lnTo>
                        <a:lnTo>
                          <a:pt x="4" y="4"/>
                        </a:lnTo>
                        <a:lnTo>
                          <a:pt x="4" y="2"/>
                        </a:lnTo>
                        <a:lnTo>
                          <a:pt x="4" y="2"/>
                        </a:lnTo>
                        <a:lnTo>
                          <a:pt x="4" y="2"/>
                        </a:lnTo>
                        <a:lnTo>
                          <a:pt x="4" y="2"/>
                        </a:lnTo>
                        <a:lnTo>
                          <a:pt x="4" y="0"/>
                        </a:lnTo>
                        <a:lnTo>
                          <a:pt x="6" y="0"/>
                        </a:lnTo>
                        <a:lnTo>
                          <a:pt x="6" y="0"/>
                        </a:lnTo>
                        <a:lnTo>
                          <a:pt x="6" y="0"/>
                        </a:lnTo>
                        <a:lnTo>
                          <a:pt x="8" y="0"/>
                        </a:lnTo>
                        <a:lnTo>
                          <a:pt x="8" y="0"/>
                        </a:lnTo>
                        <a:lnTo>
                          <a:pt x="8" y="0"/>
                        </a:lnTo>
                        <a:lnTo>
                          <a:pt x="8" y="0"/>
                        </a:lnTo>
                        <a:lnTo>
                          <a:pt x="9" y="0"/>
                        </a:lnTo>
                        <a:lnTo>
                          <a:pt x="9" y="0"/>
                        </a:lnTo>
                        <a:lnTo>
                          <a:pt x="9" y="0"/>
                        </a:lnTo>
                        <a:lnTo>
                          <a:pt x="11" y="0"/>
                        </a:lnTo>
                        <a:lnTo>
                          <a:pt x="11" y="0"/>
                        </a:lnTo>
                        <a:lnTo>
                          <a:pt x="11" y="0"/>
                        </a:lnTo>
                        <a:lnTo>
                          <a:pt x="9" y="0"/>
                        </a:lnTo>
                        <a:lnTo>
                          <a:pt x="9" y="0"/>
                        </a:lnTo>
                        <a:lnTo>
                          <a:pt x="9" y="2"/>
                        </a:lnTo>
                        <a:lnTo>
                          <a:pt x="9"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69" name="Freeform 1928">
                    <a:extLst>
                      <a:ext uri="{FF2B5EF4-FFF2-40B4-BE49-F238E27FC236}">
                        <a16:creationId xmlns:a16="http://schemas.microsoft.com/office/drawing/2014/main" id="{BD73AD72-03A2-439F-8E61-53CF3C9E7321}"/>
                      </a:ext>
                    </a:extLst>
                  </p:cNvPr>
                  <p:cNvSpPr>
                    <a:spLocks/>
                  </p:cNvSpPr>
                  <p:nvPr/>
                </p:nvSpPr>
                <p:spPr bwMode="auto">
                  <a:xfrm>
                    <a:off x="9574" y="1934"/>
                    <a:ext cx="11" cy="10"/>
                  </a:xfrm>
                  <a:custGeom>
                    <a:avLst/>
                    <a:gdLst>
                      <a:gd name="T0" fmla="*/ 9 w 11"/>
                      <a:gd name="T1" fmla="*/ 2 h 10"/>
                      <a:gd name="T2" fmla="*/ 8 w 11"/>
                      <a:gd name="T3" fmla="*/ 2 h 10"/>
                      <a:gd name="T4" fmla="*/ 8 w 11"/>
                      <a:gd name="T5" fmla="*/ 2 h 10"/>
                      <a:gd name="T6" fmla="*/ 6 w 11"/>
                      <a:gd name="T7" fmla="*/ 2 h 10"/>
                      <a:gd name="T8" fmla="*/ 6 w 11"/>
                      <a:gd name="T9" fmla="*/ 4 h 10"/>
                      <a:gd name="T10" fmla="*/ 6 w 11"/>
                      <a:gd name="T11" fmla="*/ 6 h 10"/>
                      <a:gd name="T12" fmla="*/ 4 w 11"/>
                      <a:gd name="T13" fmla="*/ 6 h 10"/>
                      <a:gd name="T14" fmla="*/ 4 w 11"/>
                      <a:gd name="T15" fmla="*/ 6 h 10"/>
                      <a:gd name="T16" fmla="*/ 2 w 11"/>
                      <a:gd name="T17" fmla="*/ 6 h 10"/>
                      <a:gd name="T18" fmla="*/ 2 w 11"/>
                      <a:gd name="T19" fmla="*/ 8 h 10"/>
                      <a:gd name="T20" fmla="*/ 4 w 11"/>
                      <a:gd name="T21" fmla="*/ 8 h 10"/>
                      <a:gd name="T22" fmla="*/ 4 w 11"/>
                      <a:gd name="T23" fmla="*/ 8 h 10"/>
                      <a:gd name="T24" fmla="*/ 6 w 11"/>
                      <a:gd name="T25" fmla="*/ 8 h 10"/>
                      <a:gd name="T26" fmla="*/ 6 w 11"/>
                      <a:gd name="T27" fmla="*/ 8 h 10"/>
                      <a:gd name="T28" fmla="*/ 4 w 11"/>
                      <a:gd name="T29" fmla="*/ 8 h 10"/>
                      <a:gd name="T30" fmla="*/ 4 w 11"/>
                      <a:gd name="T31" fmla="*/ 10 h 10"/>
                      <a:gd name="T32" fmla="*/ 2 w 11"/>
                      <a:gd name="T33" fmla="*/ 10 h 10"/>
                      <a:gd name="T34" fmla="*/ 2 w 11"/>
                      <a:gd name="T35" fmla="*/ 10 h 10"/>
                      <a:gd name="T36" fmla="*/ 0 w 11"/>
                      <a:gd name="T37" fmla="*/ 10 h 10"/>
                      <a:gd name="T38" fmla="*/ 0 w 11"/>
                      <a:gd name="T39" fmla="*/ 10 h 10"/>
                      <a:gd name="T40" fmla="*/ 0 w 11"/>
                      <a:gd name="T41" fmla="*/ 8 h 10"/>
                      <a:gd name="T42" fmla="*/ 0 w 11"/>
                      <a:gd name="T43" fmla="*/ 6 h 10"/>
                      <a:gd name="T44" fmla="*/ 0 w 11"/>
                      <a:gd name="T45" fmla="*/ 4 h 10"/>
                      <a:gd name="T46" fmla="*/ 0 w 11"/>
                      <a:gd name="T47" fmla="*/ 4 h 10"/>
                      <a:gd name="T48" fmla="*/ 2 w 11"/>
                      <a:gd name="T49" fmla="*/ 4 h 10"/>
                      <a:gd name="T50" fmla="*/ 4 w 11"/>
                      <a:gd name="T51" fmla="*/ 2 h 10"/>
                      <a:gd name="T52" fmla="*/ 4 w 11"/>
                      <a:gd name="T53" fmla="*/ 2 h 10"/>
                      <a:gd name="T54" fmla="*/ 4 w 11"/>
                      <a:gd name="T55" fmla="*/ 0 h 10"/>
                      <a:gd name="T56" fmla="*/ 6 w 11"/>
                      <a:gd name="T57" fmla="*/ 0 h 10"/>
                      <a:gd name="T58" fmla="*/ 8 w 11"/>
                      <a:gd name="T59" fmla="*/ 0 h 10"/>
                      <a:gd name="T60" fmla="*/ 8 w 11"/>
                      <a:gd name="T61" fmla="*/ 0 h 10"/>
                      <a:gd name="T62" fmla="*/ 9 w 11"/>
                      <a:gd name="T63" fmla="*/ 0 h 10"/>
                      <a:gd name="T64" fmla="*/ 9 w 11"/>
                      <a:gd name="T65" fmla="*/ 0 h 10"/>
                      <a:gd name="T66" fmla="*/ 11 w 11"/>
                      <a:gd name="T67" fmla="*/ 0 h 10"/>
                      <a:gd name="T68" fmla="*/ 9 w 11"/>
                      <a:gd name="T69" fmla="*/ 0 h 10"/>
                      <a:gd name="T70" fmla="*/ 9 w 11"/>
                      <a:gd name="T7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 h="10">
                        <a:moveTo>
                          <a:pt x="9" y="2"/>
                        </a:moveTo>
                        <a:lnTo>
                          <a:pt x="9" y="2"/>
                        </a:lnTo>
                        <a:lnTo>
                          <a:pt x="8" y="2"/>
                        </a:lnTo>
                        <a:lnTo>
                          <a:pt x="8" y="2"/>
                        </a:lnTo>
                        <a:lnTo>
                          <a:pt x="8" y="2"/>
                        </a:lnTo>
                        <a:lnTo>
                          <a:pt x="8" y="2"/>
                        </a:lnTo>
                        <a:lnTo>
                          <a:pt x="8" y="2"/>
                        </a:lnTo>
                        <a:lnTo>
                          <a:pt x="6" y="2"/>
                        </a:lnTo>
                        <a:lnTo>
                          <a:pt x="6" y="4"/>
                        </a:lnTo>
                        <a:lnTo>
                          <a:pt x="6" y="4"/>
                        </a:lnTo>
                        <a:lnTo>
                          <a:pt x="6" y="4"/>
                        </a:lnTo>
                        <a:lnTo>
                          <a:pt x="6" y="6"/>
                        </a:lnTo>
                        <a:lnTo>
                          <a:pt x="4" y="6"/>
                        </a:lnTo>
                        <a:lnTo>
                          <a:pt x="4" y="6"/>
                        </a:lnTo>
                        <a:lnTo>
                          <a:pt x="4" y="6"/>
                        </a:lnTo>
                        <a:lnTo>
                          <a:pt x="4" y="6"/>
                        </a:lnTo>
                        <a:lnTo>
                          <a:pt x="2" y="6"/>
                        </a:lnTo>
                        <a:lnTo>
                          <a:pt x="2" y="6"/>
                        </a:lnTo>
                        <a:lnTo>
                          <a:pt x="2" y="8"/>
                        </a:lnTo>
                        <a:lnTo>
                          <a:pt x="2" y="8"/>
                        </a:lnTo>
                        <a:lnTo>
                          <a:pt x="2" y="8"/>
                        </a:lnTo>
                        <a:lnTo>
                          <a:pt x="4" y="8"/>
                        </a:lnTo>
                        <a:lnTo>
                          <a:pt x="4" y="8"/>
                        </a:lnTo>
                        <a:lnTo>
                          <a:pt x="4" y="8"/>
                        </a:lnTo>
                        <a:lnTo>
                          <a:pt x="4" y="8"/>
                        </a:lnTo>
                        <a:lnTo>
                          <a:pt x="6" y="8"/>
                        </a:lnTo>
                        <a:lnTo>
                          <a:pt x="6" y="8"/>
                        </a:lnTo>
                        <a:lnTo>
                          <a:pt x="6" y="8"/>
                        </a:lnTo>
                        <a:lnTo>
                          <a:pt x="6" y="8"/>
                        </a:lnTo>
                        <a:lnTo>
                          <a:pt x="4" y="8"/>
                        </a:lnTo>
                        <a:lnTo>
                          <a:pt x="4" y="8"/>
                        </a:lnTo>
                        <a:lnTo>
                          <a:pt x="4" y="10"/>
                        </a:lnTo>
                        <a:lnTo>
                          <a:pt x="4" y="10"/>
                        </a:lnTo>
                        <a:lnTo>
                          <a:pt x="2" y="10"/>
                        </a:lnTo>
                        <a:lnTo>
                          <a:pt x="2" y="10"/>
                        </a:lnTo>
                        <a:lnTo>
                          <a:pt x="2" y="10"/>
                        </a:lnTo>
                        <a:lnTo>
                          <a:pt x="0" y="10"/>
                        </a:lnTo>
                        <a:lnTo>
                          <a:pt x="0" y="10"/>
                        </a:lnTo>
                        <a:lnTo>
                          <a:pt x="0" y="10"/>
                        </a:lnTo>
                        <a:lnTo>
                          <a:pt x="0" y="10"/>
                        </a:lnTo>
                        <a:lnTo>
                          <a:pt x="0" y="8"/>
                        </a:lnTo>
                        <a:lnTo>
                          <a:pt x="0" y="8"/>
                        </a:lnTo>
                        <a:lnTo>
                          <a:pt x="0" y="8"/>
                        </a:lnTo>
                        <a:lnTo>
                          <a:pt x="0" y="6"/>
                        </a:lnTo>
                        <a:lnTo>
                          <a:pt x="0" y="6"/>
                        </a:lnTo>
                        <a:lnTo>
                          <a:pt x="0" y="4"/>
                        </a:lnTo>
                        <a:lnTo>
                          <a:pt x="0" y="4"/>
                        </a:lnTo>
                        <a:lnTo>
                          <a:pt x="0" y="4"/>
                        </a:lnTo>
                        <a:lnTo>
                          <a:pt x="2" y="4"/>
                        </a:lnTo>
                        <a:lnTo>
                          <a:pt x="2" y="4"/>
                        </a:lnTo>
                        <a:lnTo>
                          <a:pt x="4" y="4"/>
                        </a:lnTo>
                        <a:lnTo>
                          <a:pt x="4" y="2"/>
                        </a:lnTo>
                        <a:lnTo>
                          <a:pt x="4" y="2"/>
                        </a:lnTo>
                        <a:lnTo>
                          <a:pt x="4" y="2"/>
                        </a:lnTo>
                        <a:lnTo>
                          <a:pt x="4" y="2"/>
                        </a:lnTo>
                        <a:lnTo>
                          <a:pt x="4" y="0"/>
                        </a:lnTo>
                        <a:lnTo>
                          <a:pt x="6" y="0"/>
                        </a:lnTo>
                        <a:lnTo>
                          <a:pt x="6" y="0"/>
                        </a:lnTo>
                        <a:lnTo>
                          <a:pt x="6" y="0"/>
                        </a:lnTo>
                        <a:lnTo>
                          <a:pt x="8" y="0"/>
                        </a:lnTo>
                        <a:lnTo>
                          <a:pt x="8" y="0"/>
                        </a:lnTo>
                        <a:lnTo>
                          <a:pt x="8" y="0"/>
                        </a:lnTo>
                        <a:lnTo>
                          <a:pt x="8" y="0"/>
                        </a:lnTo>
                        <a:lnTo>
                          <a:pt x="9" y="0"/>
                        </a:lnTo>
                        <a:lnTo>
                          <a:pt x="9" y="0"/>
                        </a:lnTo>
                        <a:lnTo>
                          <a:pt x="9" y="0"/>
                        </a:lnTo>
                        <a:lnTo>
                          <a:pt x="11" y="0"/>
                        </a:lnTo>
                        <a:lnTo>
                          <a:pt x="11" y="0"/>
                        </a:lnTo>
                        <a:lnTo>
                          <a:pt x="11" y="0"/>
                        </a:lnTo>
                        <a:lnTo>
                          <a:pt x="9" y="0"/>
                        </a:lnTo>
                        <a:lnTo>
                          <a:pt x="9" y="0"/>
                        </a:lnTo>
                        <a:lnTo>
                          <a:pt x="9" y="2"/>
                        </a:lnTo>
                        <a:lnTo>
                          <a:pt x="9"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0" name="Freeform 1929">
                    <a:extLst>
                      <a:ext uri="{FF2B5EF4-FFF2-40B4-BE49-F238E27FC236}">
                        <a16:creationId xmlns:a16="http://schemas.microsoft.com/office/drawing/2014/main" id="{07FED8B4-F70D-47F0-AF6F-CE2C222654D1}"/>
                      </a:ext>
                    </a:extLst>
                  </p:cNvPr>
                  <p:cNvSpPr>
                    <a:spLocks/>
                  </p:cNvSpPr>
                  <p:nvPr/>
                </p:nvSpPr>
                <p:spPr bwMode="auto">
                  <a:xfrm>
                    <a:off x="8826" y="1503"/>
                    <a:ext cx="13" cy="6"/>
                  </a:xfrm>
                  <a:custGeom>
                    <a:avLst/>
                    <a:gdLst>
                      <a:gd name="T0" fmla="*/ 7 w 13"/>
                      <a:gd name="T1" fmla="*/ 0 h 6"/>
                      <a:gd name="T2" fmla="*/ 7 w 13"/>
                      <a:gd name="T3" fmla="*/ 0 h 6"/>
                      <a:gd name="T4" fmla="*/ 7 w 13"/>
                      <a:gd name="T5" fmla="*/ 0 h 6"/>
                      <a:gd name="T6" fmla="*/ 9 w 13"/>
                      <a:gd name="T7" fmla="*/ 0 h 6"/>
                      <a:gd name="T8" fmla="*/ 9 w 13"/>
                      <a:gd name="T9" fmla="*/ 0 h 6"/>
                      <a:gd name="T10" fmla="*/ 9 w 13"/>
                      <a:gd name="T11" fmla="*/ 0 h 6"/>
                      <a:gd name="T12" fmla="*/ 11 w 13"/>
                      <a:gd name="T13" fmla="*/ 0 h 6"/>
                      <a:gd name="T14" fmla="*/ 11 w 13"/>
                      <a:gd name="T15" fmla="*/ 2 h 6"/>
                      <a:gd name="T16" fmla="*/ 11 w 13"/>
                      <a:gd name="T17" fmla="*/ 2 h 6"/>
                      <a:gd name="T18" fmla="*/ 11 w 13"/>
                      <a:gd name="T19" fmla="*/ 2 h 6"/>
                      <a:gd name="T20" fmla="*/ 13 w 13"/>
                      <a:gd name="T21" fmla="*/ 2 h 6"/>
                      <a:gd name="T22" fmla="*/ 13 w 13"/>
                      <a:gd name="T23" fmla="*/ 4 h 6"/>
                      <a:gd name="T24" fmla="*/ 13 w 13"/>
                      <a:gd name="T25" fmla="*/ 4 h 6"/>
                      <a:gd name="T26" fmla="*/ 11 w 13"/>
                      <a:gd name="T27" fmla="*/ 4 h 6"/>
                      <a:gd name="T28" fmla="*/ 11 w 13"/>
                      <a:gd name="T29" fmla="*/ 6 h 6"/>
                      <a:gd name="T30" fmla="*/ 11 w 13"/>
                      <a:gd name="T31" fmla="*/ 6 h 6"/>
                      <a:gd name="T32" fmla="*/ 9 w 13"/>
                      <a:gd name="T33" fmla="*/ 6 h 6"/>
                      <a:gd name="T34" fmla="*/ 9 w 13"/>
                      <a:gd name="T35" fmla="*/ 6 h 6"/>
                      <a:gd name="T36" fmla="*/ 9 w 13"/>
                      <a:gd name="T37" fmla="*/ 6 h 6"/>
                      <a:gd name="T38" fmla="*/ 7 w 13"/>
                      <a:gd name="T39" fmla="*/ 6 h 6"/>
                      <a:gd name="T40" fmla="*/ 7 w 13"/>
                      <a:gd name="T41" fmla="*/ 6 h 6"/>
                      <a:gd name="T42" fmla="*/ 7 w 13"/>
                      <a:gd name="T43" fmla="*/ 4 h 6"/>
                      <a:gd name="T44" fmla="*/ 5 w 13"/>
                      <a:gd name="T45" fmla="*/ 4 h 6"/>
                      <a:gd name="T46" fmla="*/ 5 w 13"/>
                      <a:gd name="T47" fmla="*/ 4 h 6"/>
                      <a:gd name="T48" fmla="*/ 5 w 13"/>
                      <a:gd name="T49" fmla="*/ 4 h 6"/>
                      <a:gd name="T50" fmla="*/ 4 w 13"/>
                      <a:gd name="T51" fmla="*/ 4 h 6"/>
                      <a:gd name="T52" fmla="*/ 4 w 13"/>
                      <a:gd name="T53" fmla="*/ 4 h 6"/>
                      <a:gd name="T54" fmla="*/ 4 w 13"/>
                      <a:gd name="T55" fmla="*/ 4 h 6"/>
                      <a:gd name="T56" fmla="*/ 4 w 13"/>
                      <a:gd name="T57" fmla="*/ 4 h 6"/>
                      <a:gd name="T58" fmla="*/ 2 w 13"/>
                      <a:gd name="T59" fmla="*/ 4 h 6"/>
                      <a:gd name="T60" fmla="*/ 2 w 13"/>
                      <a:gd name="T61" fmla="*/ 4 h 6"/>
                      <a:gd name="T62" fmla="*/ 2 w 13"/>
                      <a:gd name="T63" fmla="*/ 2 h 6"/>
                      <a:gd name="T64" fmla="*/ 0 w 13"/>
                      <a:gd name="T65" fmla="*/ 2 h 6"/>
                      <a:gd name="T66" fmla="*/ 0 w 13"/>
                      <a:gd name="T67" fmla="*/ 2 h 6"/>
                      <a:gd name="T68" fmla="*/ 0 w 13"/>
                      <a:gd name="T69" fmla="*/ 2 h 6"/>
                      <a:gd name="T70" fmla="*/ 0 w 13"/>
                      <a:gd name="T71" fmla="*/ 0 h 6"/>
                      <a:gd name="T72" fmla="*/ 0 w 13"/>
                      <a:gd name="T73" fmla="*/ 0 h 6"/>
                      <a:gd name="T74" fmla="*/ 2 w 13"/>
                      <a:gd name="T75" fmla="*/ 0 h 6"/>
                      <a:gd name="T76" fmla="*/ 2 w 13"/>
                      <a:gd name="T77" fmla="*/ 0 h 6"/>
                      <a:gd name="T78" fmla="*/ 2 w 13"/>
                      <a:gd name="T79" fmla="*/ 0 h 6"/>
                      <a:gd name="T80" fmla="*/ 4 w 13"/>
                      <a:gd name="T81" fmla="*/ 0 h 6"/>
                      <a:gd name="T82" fmla="*/ 4 w 13"/>
                      <a:gd name="T83" fmla="*/ 0 h 6"/>
                      <a:gd name="T84" fmla="*/ 4 w 13"/>
                      <a:gd name="T85" fmla="*/ 0 h 6"/>
                      <a:gd name="T86" fmla="*/ 5 w 13"/>
                      <a:gd name="T87" fmla="*/ 0 h 6"/>
                      <a:gd name="T88" fmla="*/ 5 w 13"/>
                      <a:gd name="T89" fmla="*/ 0 h 6"/>
                      <a:gd name="T90" fmla="*/ 5 w 13"/>
                      <a:gd name="T91" fmla="*/ 0 h 6"/>
                      <a:gd name="T92" fmla="*/ 7 w 13"/>
                      <a:gd name="T9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6">
                        <a:moveTo>
                          <a:pt x="7" y="0"/>
                        </a:moveTo>
                        <a:lnTo>
                          <a:pt x="7" y="0"/>
                        </a:lnTo>
                        <a:lnTo>
                          <a:pt x="7" y="0"/>
                        </a:lnTo>
                        <a:lnTo>
                          <a:pt x="9" y="0"/>
                        </a:lnTo>
                        <a:lnTo>
                          <a:pt x="9" y="0"/>
                        </a:lnTo>
                        <a:lnTo>
                          <a:pt x="9" y="0"/>
                        </a:lnTo>
                        <a:lnTo>
                          <a:pt x="11" y="0"/>
                        </a:lnTo>
                        <a:lnTo>
                          <a:pt x="11" y="2"/>
                        </a:lnTo>
                        <a:lnTo>
                          <a:pt x="11" y="2"/>
                        </a:lnTo>
                        <a:lnTo>
                          <a:pt x="11" y="2"/>
                        </a:lnTo>
                        <a:lnTo>
                          <a:pt x="13" y="2"/>
                        </a:lnTo>
                        <a:lnTo>
                          <a:pt x="13" y="4"/>
                        </a:lnTo>
                        <a:lnTo>
                          <a:pt x="13" y="4"/>
                        </a:lnTo>
                        <a:lnTo>
                          <a:pt x="11" y="4"/>
                        </a:lnTo>
                        <a:lnTo>
                          <a:pt x="11" y="6"/>
                        </a:lnTo>
                        <a:lnTo>
                          <a:pt x="11" y="6"/>
                        </a:lnTo>
                        <a:lnTo>
                          <a:pt x="9" y="6"/>
                        </a:lnTo>
                        <a:lnTo>
                          <a:pt x="9" y="6"/>
                        </a:lnTo>
                        <a:lnTo>
                          <a:pt x="9" y="6"/>
                        </a:lnTo>
                        <a:lnTo>
                          <a:pt x="7" y="6"/>
                        </a:lnTo>
                        <a:lnTo>
                          <a:pt x="7" y="6"/>
                        </a:lnTo>
                        <a:lnTo>
                          <a:pt x="7" y="4"/>
                        </a:lnTo>
                        <a:lnTo>
                          <a:pt x="5" y="4"/>
                        </a:lnTo>
                        <a:lnTo>
                          <a:pt x="5" y="4"/>
                        </a:lnTo>
                        <a:lnTo>
                          <a:pt x="5" y="4"/>
                        </a:lnTo>
                        <a:lnTo>
                          <a:pt x="4" y="4"/>
                        </a:lnTo>
                        <a:lnTo>
                          <a:pt x="4" y="4"/>
                        </a:lnTo>
                        <a:lnTo>
                          <a:pt x="4" y="4"/>
                        </a:lnTo>
                        <a:lnTo>
                          <a:pt x="4" y="4"/>
                        </a:lnTo>
                        <a:lnTo>
                          <a:pt x="2" y="4"/>
                        </a:lnTo>
                        <a:lnTo>
                          <a:pt x="2" y="4"/>
                        </a:lnTo>
                        <a:lnTo>
                          <a:pt x="2" y="2"/>
                        </a:lnTo>
                        <a:lnTo>
                          <a:pt x="0" y="2"/>
                        </a:lnTo>
                        <a:lnTo>
                          <a:pt x="0" y="2"/>
                        </a:lnTo>
                        <a:lnTo>
                          <a:pt x="0" y="2"/>
                        </a:lnTo>
                        <a:lnTo>
                          <a:pt x="0" y="0"/>
                        </a:lnTo>
                        <a:lnTo>
                          <a:pt x="0" y="0"/>
                        </a:lnTo>
                        <a:lnTo>
                          <a:pt x="2" y="0"/>
                        </a:lnTo>
                        <a:lnTo>
                          <a:pt x="2" y="0"/>
                        </a:lnTo>
                        <a:lnTo>
                          <a:pt x="2" y="0"/>
                        </a:lnTo>
                        <a:lnTo>
                          <a:pt x="4" y="0"/>
                        </a:lnTo>
                        <a:lnTo>
                          <a:pt x="4" y="0"/>
                        </a:lnTo>
                        <a:lnTo>
                          <a:pt x="4" y="0"/>
                        </a:lnTo>
                        <a:lnTo>
                          <a:pt x="5" y="0"/>
                        </a:lnTo>
                        <a:lnTo>
                          <a:pt x="5" y="0"/>
                        </a:lnTo>
                        <a:lnTo>
                          <a:pt x="5" y="0"/>
                        </a:lnTo>
                        <a:lnTo>
                          <a:pt x="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1" name="Freeform 1930">
                    <a:extLst>
                      <a:ext uri="{FF2B5EF4-FFF2-40B4-BE49-F238E27FC236}">
                        <a16:creationId xmlns:a16="http://schemas.microsoft.com/office/drawing/2014/main" id="{D422F68F-58AD-41A8-B81F-F01C324E450D}"/>
                      </a:ext>
                    </a:extLst>
                  </p:cNvPr>
                  <p:cNvSpPr>
                    <a:spLocks/>
                  </p:cNvSpPr>
                  <p:nvPr/>
                </p:nvSpPr>
                <p:spPr bwMode="auto">
                  <a:xfrm>
                    <a:off x="8826" y="1503"/>
                    <a:ext cx="13" cy="6"/>
                  </a:xfrm>
                  <a:custGeom>
                    <a:avLst/>
                    <a:gdLst>
                      <a:gd name="T0" fmla="*/ 7 w 13"/>
                      <a:gd name="T1" fmla="*/ 0 h 6"/>
                      <a:gd name="T2" fmla="*/ 7 w 13"/>
                      <a:gd name="T3" fmla="*/ 0 h 6"/>
                      <a:gd name="T4" fmla="*/ 7 w 13"/>
                      <a:gd name="T5" fmla="*/ 0 h 6"/>
                      <a:gd name="T6" fmla="*/ 9 w 13"/>
                      <a:gd name="T7" fmla="*/ 0 h 6"/>
                      <a:gd name="T8" fmla="*/ 9 w 13"/>
                      <a:gd name="T9" fmla="*/ 0 h 6"/>
                      <a:gd name="T10" fmla="*/ 9 w 13"/>
                      <a:gd name="T11" fmla="*/ 0 h 6"/>
                      <a:gd name="T12" fmla="*/ 11 w 13"/>
                      <a:gd name="T13" fmla="*/ 0 h 6"/>
                      <a:gd name="T14" fmla="*/ 11 w 13"/>
                      <a:gd name="T15" fmla="*/ 2 h 6"/>
                      <a:gd name="T16" fmla="*/ 11 w 13"/>
                      <a:gd name="T17" fmla="*/ 2 h 6"/>
                      <a:gd name="T18" fmla="*/ 11 w 13"/>
                      <a:gd name="T19" fmla="*/ 2 h 6"/>
                      <a:gd name="T20" fmla="*/ 13 w 13"/>
                      <a:gd name="T21" fmla="*/ 2 h 6"/>
                      <a:gd name="T22" fmla="*/ 13 w 13"/>
                      <a:gd name="T23" fmla="*/ 4 h 6"/>
                      <a:gd name="T24" fmla="*/ 13 w 13"/>
                      <a:gd name="T25" fmla="*/ 4 h 6"/>
                      <a:gd name="T26" fmla="*/ 11 w 13"/>
                      <a:gd name="T27" fmla="*/ 4 h 6"/>
                      <a:gd name="T28" fmla="*/ 11 w 13"/>
                      <a:gd name="T29" fmla="*/ 6 h 6"/>
                      <a:gd name="T30" fmla="*/ 11 w 13"/>
                      <a:gd name="T31" fmla="*/ 6 h 6"/>
                      <a:gd name="T32" fmla="*/ 9 w 13"/>
                      <a:gd name="T33" fmla="*/ 6 h 6"/>
                      <a:gd name="T34" fmla="*/ 9 w 13"/>
                      <a:gd name="T35" fmla="*/ 6 h 6"/>
                      <a:gd name="T36" fmla="*/ 9 w 13"/>
                      <a:gd name="T37" fmla="*/ 6 h 6"/>
                      <a:gd name="T38" fmla="*/ 7 w 13"/>
                      <a:gd name="T39" fmla="*/ 6 h 6"/>
                      <a:gd name="T40" fmla="*/ 7 w 13"/>
                      <a:gd name="T41" fmla="*/ 6 h 6"/>
                      <a:gd name="T42" fmla="*/ 7 w 13"/>
                      <a:gd name="T43" fmla="*/ 4 h 6"/>
                      <a:gd name="T44" fmla="*/ 5 w 13"/>
                      <a:gd name="T45" fmla="*/ 4 h 6"/>
                      <a:gd name="T46" fmla="*/ 5 w 13"/>
                      <a:gd name="T47" fmla="*/ 4 h 6"/>
                      <a:gd name="T48" fmla="*/ 5 w 13"/>
                      <a:gd name="T49" fmla="*/ 4 h 6"/>
                      <a:gd name="T50" fmla="*/ 4 w 13"/>
                      <a:gd name="T51" fmla="*/ 4 h 6"/>
                      <a:gd name="T52" fmla="*/ 4 w 13"/>
                      <a:gd name="T53" fmla="*/ 4 h 6"/>
                      <a:gd name="T54" fmla="*/ 4 w 13"/>
                      <a:gd name="T55" fmla="*/ 4 h 6"/>
                      <a:gd name="T56" fmla="*/ 4 w 13"/>
                      <a:gd name="T57" fmla="*/ 4 h 6"/>
                      <a:gd name="T58" fmla="*/ 2 w 13"/>
                      <a:gd name="T59" fmla="*/ 4 h 6"/>
                      <a:gd name="T60" fmla="*/ 2 w 13"/>
                      <a:gd name="T61" fmla="*/ 4 h 6"/>
                      <a:gd name="T62" fmla="*/ 2 w 13"/>
                      <a:gd name="T63" fmla="*/ 2 h 6"/>
                      <a:gd name="T64" fmla="*/ 0 w 13"/>
                      <a:gd name="T65" fmla="*/ 2 h 6"/>
                      <a:gd name="T66" fmla="*/ 0 w 13"/>
                      <a:gd name="T67" fmla="*/ 2 h 6"/>
                      <a:gd name="T68" fmla="*/ 0 w 13"/>
                      <a:gd name="T69" fmla="*/ 2 h 6"/>
                      <a:gd name="T70" fmla="*/ 0 w 13"/>
                      <a:gd name="T71" fmla="*/ 0 h 6"/>
                      <a:gd name="T72" fmla="*/ 0 w 13"/>
                      <a:gd name="T73" fmla="*/ 0 h 6"/>
                      <a:gd name="T74" fmla="*/ 2 w 13"/>
                      <a:gd name="T75" fmla="*/ 0 h 6"/>
                      <a:gd name="T76" fmla="*/ 2 w 13"/>
                      <a:gd name="T77" fmla="*/ 0 h 6"/>
                      <a:gd name="T78" fmla="*/ 2 w 13"/>
                      <a:gd name="T79" fmla="*/ 0 h 6"/>
                      <a:gd name="T80" fmla="*/ 4 w 13"/>
                      <a:gd name="T81" fmla="*/ 0 h 6"/>
                      <a:gd name="T82" fmla="*/ 4 w 13"/>
                      <a:gd name="T83" fmla="*/ 0 h 6"/>
                      <a:gd name="T84" fmla="*/ 4 w 13"/>
                      <a:gd name="T85" fmla="*/ 0 h 6"/>
                      <a:gd name="T86" fmla="*/ 5 w 13"/>
                      <a:gd name="T87" fmla="*/ 0 h 6"/>
                      <a:gd name="T88" fmla="*/ 5 w 13"/>
                      <a:gd name="T89" fmla="*/ 0 h 6"/>
                      <a:gd name="T90" fmla="*/ 5 w 13"/>
                      <a:gd name="T91" fmla="*/ 0 h 6"/>
                      <a:gd name="T92" fmla="*/ 7 w 13"/>
                      <a:gd name="T9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 h="6">
                        <a:moveTo>
                          <a:pt x="7" y="0"/>
                        </a:moveTo>
                        <a:lnTo>
                          <a:pt x="7" y="0"/>
                        </a:lnTo>
                        <a:lnTo>
                          <a:pt x="7" y="0"/>
                        </a:lnTo>
                        <a:lnTo>
                          <a:pt x="9" y="0"/>
                        </a:lnTo>
                        <a:lnTo>
                          <a:pt x="9" y="0"/>
                        </a:lnTo>
                        <a:lnTo>
                          <a:pt x="9" y="0"/>
                        </a:lnTo>
                        <a:lnTo>
                          <a:pt x="11" y="0"/>
                        </a:lnTo>
                        <a:lnTo>
                          <a:pt x="11" y="2"/>
                        </a:lnTo>
                        <a:lnTo>
                          <a:pt x="11" y="2"/>
                        </a:lnTo>
                        <a:lnTo>
                          <a:pt x="11" y="2"/>
                        </a:lnTo>
                        <a:lnTo>
                          <a:pt x="13" y="2"/>
                        </a:lnTo>
                        <a:lnTo>
                          <a:pt x="13" y="4"/>
                        </a:lnTo>
                        <a:lnTo>
                          <a:pt x="13" y="4"/>
                        </a:lnTo>
                        <a:lnTo>
                          <a:pt x="11" y="4"/>
                        </a:lnTo>
                        <a:lnTo>
                          <a:pt x="11" y="6"/>
                        </a:lnTo>
                        <a:lnTo>
                          <a:pt x="11" y="6"/>
                        </a:lnTo>
                        <a:lnTo>
                          <a:pt x="9" y="6"/>
                        </a:lnTo>
                        <a:lnTo>
                          <a:pt x="9" y="6"/>
                        </a:lnTo>
                        <a:lnTo>
                          <a:pt x="9" y="6"/>
                        </a:lnTo>
                        <a:lnTo>
                          <a:pt x="7" y="6"/>
                        </a:lnTo>
                        <a:lnTo>
                          <a:pt x="7" y="6"/>
                        </a:lnTo>
                        <a:lnTo>
                          <a:pt x="7" y="4"/>
                        </a:lnTo>
                        <a:lnTo>
                          <a:pt x="5" y="4"/>
                        </a:lnTo>
                        <a:lnTo>
                          <a:pt x="5" y="4"/>
                        </a:lnTo>
                        <a:lnTo>
                          <a:pt x="5" y="4"/>
                        </a:lnTo>
                        <a:lnTo>
                          <a:pt x="4" y="4"/>
                        </a:lnTo>
                        <a:lnTo>
                          <a:pt x="4" y="4"/>
                        </a:lnTo>
                        <a:lnTo>
                          <a:pt x="4" y="4"/>
                        </a:lnTo>
                        <a:lnTo>
                          <a:pt x="4" y="4"/>
                        </a:lnTo>
                        <a:lnTo>
                          <a:pt x="2" y="4"/>
                        </a:lnTo>
                        <a:lnTo>
                          <a:pt x="2" y="4"/>
                        </a:lnTo>
                        <a:lnTo>
                          <a:pt x="2" y="2"/>
                        </a:lnTo>
                        <a:lnTo>
                          <a:pt x="0" y="2"/>
                        </a:lnTo>
                        <a:lnTo>
                          <a:pt x="0" y="2"/>
                        </a:lnTo>
                        <a:lnTo>
                          <a:pt x="0" y="2"/>
                        </a:lnTo>
                        <a:lnTo>
                          <a:pt x="0" y="0"/>
                        </a:lnTo>
                        <a:lnTo>
                          <a:pt x="0" y="0"/>
                        </a:lnTo>
                        <a:lnTo>
                          <a:pt x="2" y="0"/>
                        </a:lnTo>
                        <a:lnTo>
                          <a:pt x="2" y="0"/>
                        </a:lnTo>
                        <a:lnTo>
                          <a:pt x="2" y="0"/>
                        </a:lnTo>
                        <a:lnTo>
                          <a:pt x="4" y="0"/>
                        </a:lnTo>
                        <a:lnTo>
                          <a:pt x="4" y="0"/>
                        </a:lnTo>
                        <a:lnTo>
                          <a:pt x="4" y="0"/>
                        </a:lnTo>
                        <a:lnTo>
                          <a:pt x="5" y="0"/>
                        </a:lnTo>
                        <a:lnTo>
                          <a:pt x="5" y="0"/>
                        </a:lnTo>
                        <a:lnTo>
                          <a:pt x="5" y="0"/>
                        </a:lnTo>
                        <a:lnTo>
                          <a:pt x="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2" name="Freeform 1931">
                    <a:extLst>
                      <a:ext uri="{FF2B5EF4-FFF2-40B4-BE49-F238E27FC236}">
                        <a16:creationId xmlns:a16="http://schemas.microsoft.com/office/drawing/2014/main" id="{07A1667E-2562-4298-97AE-D76B59B1C48F}"/>
                      </a:ext>
                    </a:extLst>
                  </p:cNvPr>
                  <p:cNvSpPr>
                    <a:spLocks/>
                  </p:cNvSpPr>
                  <p:nvPr/>
                </p:nvSpPr>
                <p:spPr bwMode="auto">
                  <a:xfrm>
                    <a:off x="9004" y="1352"/>
                    <a:ext cx="11" cy="6"/>
                  </a:xfrm>
                  <a:custGeom>
                    <a:avLst/>
                    <a:gdLst>
                      <a:gd name="T0" fmla="*/ 7 w 11"/>
                      <a:gd name="T1" fmla="*/ 0 h 6"/>
                      <a:gd name="T2" fmla="*/ 7 w 11"/>
                      <a:gd name="T3" fmla="*/ 0 h 6"/>
                      <a:gd name="T4" fmla="*/ 7 w 11"/>
                      <a:gd name="T5" fmla="*/ 0 h 6"/>
                      <a:gd name="T6" fmla="*/ 9 w 11"/>
                      <a:gd name="T7" fmla="*/ 0 h 6"/>
                      <a:gd name="T8" fmla="*/ 9 w 11"/>
                      <a:gd name="T9" fmla="*/ 2 h 6"/>
                      <a:gd name="T10" fmla="*/ 9 w 11"/>
                      <a:gd name="T11" fmla="*/ 2 h 6"/>
                      <a:gd name="T12" fmla="*/ 9 w 11"/>
                      <a:gd name="T13" fmla="*/ 2 h 6"/>
                      <a:gd name="T14" fmla="*/ 9 w 11"/>
                      <a:gd name="T15" fmla="*/ 4 h 6"/>
                      <a:gd name="T16" fmla="*/ 9 w 11"/>
                      <a:gd name="T17" fmla="*/ 4 h 6"/>
                      <a:gd name="T18" fmla="*/ 9 w 11"/>
                      <a:gd name="T19" fmla="*/ 4 h 6"/>
                      <a:gd name="T20" fmla="*/ 11 w 11"/>
                      <a:gd name="T21" fmla="*/ 4 h 6"/>
                      <a:gd name="T22" fmla="*/ 11 w 11"/>
                      <a:gd name="T23" fmla="*/ 6 h 6"/>
                      <a:gd name="T24" fmla="*/ 11 w 11"/>
                      <a:gd name="T25" fmla="*/ 6 h 6"/>
                      <a:gd name="T26" fmla="*/ 9 w 11"/>
                      <a:gd name="T27" fmla="*/ 6 h 6"/>
                      <a:gd name="T28" fmla="*/ 9 w 11"/>
                      <a:gd name="T29" fmla="*/ 6 h 6"/>
                      <a:gd name="T30" fmla="*/ 9 w 11"/>
                      <a:gd name="T31" fmla="*/ 6 h 6"/>
                      <a:gd name="T32" fmla="*/ 7 w 11"/>
                      <a:gd name="T33" fmla="*/ 6 h 6"/>
                      <a:gd name="T34" fmla="*/ 7 w 11"/>
                      <a:gd name="T35" fmla="*/ 6 h 6"/>
                      <a:gd name="T36" fmla="*/ 7 w 11"/>
                      <a:gd name="T37" fmla="*/ 6 h 6"/>
                      <a:gd name="T38" fmla="*/ 5 w 11"/>
                      <a:gd name="T39" fmla="*/ 6 h 6"/>
                      <a:gd name="T40" fmla="*/ 5 w 11"/>
                      <a:gd name="T41" fmla="*/ 6 h 6"/>
                      <a:gd name="T42" fmla="*/ 3 w 11"/>
                      <a:gd name="T43" fmla="*/ 6 h 6"/>
                      <a:gd name="T44" fmla="*/ 3 w 11"/>
                      <a:gd name="T45" fmla="*/ 6 h 6"/>
                      <a:gd name="T46" fmla="*/ 3 w 11"/>
                      <a:gd name="T47" fmla="*/ 6 h 6"/>
                      <a:gd name="T48" fmla="*/ 2 w 11"/>
                      <a:gd name="T49" fmla="*/ 6 h 6"/>
                      <a:gd name="T50" fmla="*/ 2 w 11"/>
                      <a:gd name="T51" fmla="*/ 6 h 6"/>
                      <a:gd name="T52" fmla="*/ 2 w 11"/>
                      <a:gd name="T53" fmla="*/ 6 h 6"/>
                      <a:gd name="T54" fmla="*/ 2 w 11"/>
                      <a:gd name="T55" fmla="*/ 6 h 6"/>
                      <a:gd name="T56" fmla="*/ 2 w 11"/>
                      <a:gd name="T57" fmla="*/ 4 h 6"/>
                      <a:gd name="T58" fmla="*/ 2 w 11"/>
                      <a:gd name="T59" fmla="*/ 4 h 6"/>
                      <a:gd name="T60" fmla="*/ 2 w 11"/>
                      <a:gd name="T61" fmla="*/ 2 h 6"/>
                      <a:gd name="T62" fmla="*/ 0 w 11"/>
                      <a:gd name="T63" fmla="*/ 2 h 6"/>
                      <a:gd name="T64" fmla="*/ 0 w 11"/>
                      <a:gd name="T65" fmla="*/ 2 h 6"/>
                      <a:gd name="T66" fmla="*/ 0 w 11"/>
                      <a:gd name="T67" fmla="*/ 0 h 6"/>
                      <a:gd name="T68" fmla="*/ 2 w 11"/>
                      <a:gd name="T69" fmla="*/ 0 h 6"/>
                      <a:gd name="T70" fmla="*/ 2 w 11"/>
                      <a:gd name="T71" fmla="*/ 0 h 6"/>
                      <a:gd name="T72" fmla="*/ 2 w 11"/>
                      <a:gd name="T73" fmla="*/ 0 h 6"/>
                      <a:gd name="T74" fmla="*/ 3 w 11"/>
                      <a:gd name="T75" fmla="*/ 0 h 6"/>
                      <a:gd name="T76" fmla="*/ 3 w 11"/>
                      <a:gd name="T77" fmla="*/ 0 h 6"/>
                      <a:gd name="T78" fmla="*/ 3 w 11"/>
                      <a:gd name="T79" fmla="*/ 0 h 6"/>
                      <a:gd name="T80" fmla="*/ 5 w 11"/>
                      <a:gd name="T81" fmla="*/ 0 h 6"/>
                      <a:gd name="T82" fmla="*/ 5 w 11"/>
                      <a:gd name="T83" fmla="*/ 0 h 6"/>
                      <a:gd name="T84" fmla="*/ 5 w 11"/>
                      <a:gd name="T85" fmla="*/ 0 h 6"/>
                      <a:gd name="T86" fmla="*/ 7 w 11"/>
                      <a:gd name="T87" fmla="*/ 0 h 6"/>
                      <a:gd name="T88" fmla="*/ 7 w 11"/>
                      <a:gd name="T8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6">
                        <a:moveTo>
                          <a:pt x="7" y="0"/>
                        </a:moveTo>
                        <a:lnTo>
                          <a:pt x="7" y="0"/>
                        </a:lnTo>
                        <a:lnTo>
                          <a:pt x="7" y="0"/>
                        </a:lnTo>
                        <a:lnTo>
                          <a:pt x="9" y="0"/>
                        </a:lnTo>
                        <a:lnTo>
                          <a:pt x="9" y="2"/>
                        </a:lnTo>
                        <a:lnTo>
                          <a:pt x="9" y="2"/>
                        </a:lnTo>
                        <a:lnTo>
                          <a:pt x="9" y="2"/>
                        </a:lnTo>
                        <a:lnTo>
                          <a:pt x="9" y="4"/>
                        </a:lnTo>
                        <a:lnTo>
                          <a:pt x="9" y="4"/>
                        </a:lnTo>
                        <a:lnTo>
                          <a:pt x="9" y="4"/>
                        </a:lnTo>
                        <a:lnTo>
                          <a:pt x="11" y="4"/>
                        </a:lnTo>
                        <a:lnTo>
                          <a:pt x="11" y="6"/>
                        </a:lnTo>
                        <a:lnTo>
                          <a:pt x="11" y="6"/>
                        </a:lnTo>
                        <a:lnTo>
                          <a:pt x="9" y="6"/>
                        </a:lnTo>
                        <a:lnTo>
                          <a:pt x="9" y="6"/>
                        </a:lnTo>
                        <a:lnTo>
                          <a:pt x="9" y="6"/>
                        </a:lnTo>
                        <a:lnTo>
                          <a:pt x="7" y="6"/>
                        </a:lnTo>
                        <a:lnTo>
                          <a:pt x="7" y="6"/>
                        </a:lnTo>
                        <a:lnTo>
                          <a:pt x="7" y="6"/>
                        </a:lnTo>
                        <a:lnTo>
                          <a:pt x="5" y="6"/>
                        </a:lnTo>
                        <a:lnTo>
                          <a:pt x="5" y="6"/>
                        </a:lnTo>
                        <a:lnTo>
                          <a:pt x="3" y="6"/>
                        </a:lnTo>
                        <a:lnTo>
                          <a:pt x="3" y="6"/>
                        </a:lnTo>
                        <a:lnTo>
                          <a:pt x="3" y="6"/>
                        </a:lnTo>
                        <a:lnTo>
                          <a:pt x="2" y="6"/>
                        </a:lnTo>
                        <a:lnTo>
                          <a:pt x="2" y="6"/>
                        </a:lnTo>
                        <a:lnTo>
                          <a:pt x="2" y="6"/>
                        </a:lnTo>
                        <a:lnTo>
                          <a:pt x="2" y="6"/>
                        </a:lnTo>
                        <a:lnTo>
                          <a:pt x="2" y="4"/>
                        </a:lnTo>
                        <a:lnTo>
                          <a:pt x="2" y="4"/>
                        </a:lnTo>
                        <a:lnTo>
                          <a:pt x="2" y="2"/>
                        </a:lnTo>
                        <a:lnTo>
                          <a:pt x="0" y="2"/>
                        </a:lnTo>
                        <a:lnTo>
                          <a:pt x="0" y="2"/>
                        </a:lnTo>
                        <a:lnTo>
                          <a:pt x="0" y="0"/>
                        </a:lnTo>
                        <a:lnTo>
                          <a:pt x="2" y="0"/>
                        </a:lnTo>
                        <a:lnTo>
                          <a:pt x="2" y="0"/>
                        </a:lnTo>
                        <a:lnTo>
                          <a:pt x="2" y="0"/>
                        </a:lnTo>
                        <a:lnTo>
                          <a:pt x="3" y="0"/>
                        </a:lnTo>
                        <a:lnTo>
                          <a:pt x="3" y="0"/>
                        </a:lnTo>
                        <a:lnTo>
                          <a:pt x="3" y="0"/>
                        </a:lnTo>
                        <a:lnTo>
                          <a:pt x="5" y="0"/>
                        </a:lnTo>
                        <a:lnTo>
                          <a:pt x="5" y="0"/>
                        </a:lnTo>
                        <a:lnTo>
                          <a:pt x="5" y="0"/>
                        </a:lnTo>
                        <a:lnTo>
                          <a:pt x="7" y="0"/>
                        </a:lnTo>
                        <a:lnTo>
                          <a:pt x="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3" name="Freeform 1932">
                    <a:extLst>
                      <a:ext uri="{FF2B5EF4-FFF2-40B4-BE49-F238E27FC236}">
                        <a16:creationId xmlns:a16="http://schemas.microsoft.com/office/drawing/2014/main" id="{0F1375AF-6229-4EB2-9659-98CC0CF52E6E}"/>
                      </a:ext>
                    </a:extLst>
                  </p:cNvPr>
                  <p:cNvSpPr>
                    <a:spLocks/>
                  </p:cNvSpPr>
                  <p:nvPr/>
                </p:nvSpPr>
                <p:spPr bwMode="auto">
                  <a:xfrm>
                    <a:off x="9004" y="1352"/>
                    <a:ext cx="11" cy="6"/>
                  </a:xfrm>
                  <a:custGeom>
                    <a:avLst/>
                    <a:gdLst>
                      <a:gd name="T0" fmla="*/ 7 w 11"/>
                      <a:gd name="T1" fmla="*/ 0 h 6"/>
                      <a:gd name="T2" fmla="*/ 7 w 11"/>
                      <a:gd name="T3" fmla="*/ 0 h 6"/>
                      <a:gd name="T4" fmla="*/ 7 w 11"/>
                      <a:gd name="T5" fmla="*/ 0 h 6"/>
                      <a:gd name="T6" fmla="*/ 9 w 11"/>
                      <a:gd name="T7" fmla="*/ 0 h 6"/>
                      <a:gd name="T8" fmla="*/ 9 w 11"/>
                      <a:gd name="T9" fmla="*/ 2 h 6"/>
                      <a:gd name="T10" fmla="*/ 9 w 11"/>
                      <a:gd name="T11" fmla="*/ 2 h 6"/>
                      <a:gd name="T12" fmla="*/ 9 w 11"/>
                      <a:gd name="T13" fmla="*/ 2 h 6"/>
                      <a:gd name="T14" fmla="*/ 9 w 11"/>
                      <a:gd name="T15" fmla="*/ 4 h 6"/>
                      <a:gd name="T16" fmla="*/ 9 w 11"/>
                      <a:gd name="T17" fmla="*/ 4 h 6"/>
                      <a:gd name="T18" fmla="*/ 9 w 11"/>
                      <a:gd name="T19" fmla="*/ 4 h 6"/>
                      <a:gd name="T20" fmla="*/ 11 w 11"/>
                      <a:gd name="T21" fmla="*/ 4 h 6"/>
                      <a:gd name="T22" fmla="*/ 11 w 11"/>
                      <a:gd name="T23" fmla="*/ 6 h 6"/>
                      <a:gd name="T24" fmla="*/ 11 w 11"/>
                      <a:gd name="T25" fmla="*/ 6 h 6"/>
                      <a:gd name="T26" fmla="*/ 9 w 11"/>
                      <a:gd name="T27" fmla="*/ 6 h 6"/>
                      <a:gd name="T28" fmla="*/ 9 w 11"/>
                      <a:gd name="T29" fmla="*/ 6 h 6"/>
                      <a:gd name="T30" fmla="*/ 9 w 11"/>
                      <a:gd name="T31" fmla="*/ 6 h 6"/>
                      <a:gd name="T32" fmla="*/ 7 w 11"/>
                      <a:gd name="T33" fmla="*/ 6 h 6"/>
                      <a:gd name="T34" fmla="*/ 7 w 11"/>
                      <a:gd name="T35" fmla="*/ 6 h 6"/>
                      <a:gd name="T36" fmla="*/ 7 w 11"/>
                      <a:gd name="T37" fmla="*/ 6 h 6"/>
                      <a:gd name="T38" fmla="*/ 5 w 11"/>
                      <a:gd name="T39" fmla="*/ 6 h 6"/>
                      <a:gd name="T40" fmla="*/ 5 w 11"/>
                      <a:gd name="T41" fmla="*/ 6 h 6"/>
                      <a:gd name="T42" fmla="*/ 3 w 11"/>
                      <a:gd name="T43" fmla="*/ 6 h 6"/>
                      <a:gd name="T44" fmla="*/ 3 w 11"/>
                      <a:gd name="T45" fmla="*/ 6 h 6"/>
                      <a:gd name="T46" fmla="*/ 3 w 11"/>
                      <a:gd name="T47" fmla="*/ 6 h 6"/>
                      <a:gd name="T48" fmla="*/ 2 w 11"/>
                      <a:gd name="T49" fmla="*/ 6 h 6"/>
                      <a:gd name="T50" fmla="*/ 2 w 11"/>
                      <a:gd name="T51" fmla="*/ 6 h 6"/>
                      <a:gd name="T52" fmla="*/ 2 w 11"/>
                      <a:gd name="T53" fmla="*/ 6 h 6"/>
                      <a:gd name="T54" fmla="*/ 2 w 11"/>
                      <a:gd name="T55" fmla="*/ 6 h 6"/>
                      <a:gd name="T56" fmla="*/ 2 w 11"/>
                      <a:gd name="T57" fmla="*/ 4 h 6"/>
                      <a:gd name="T58" fmla="*/ 2 w 11"/>
                      <a:gd name="T59" fmla="*/ 4 h 6"/>
                      <a:gd name="T60" fmla="*/ 2 w 11"/>
                      <a:gd name="T61" fmla="*/ 2 h 6"/>
                      <a:gd name="T62" fmla="*/ 0 w 11"/>
                      <a:gd name="T63" fmla="*/ 2 h 6"/>
                      <a:gd name="T64" fmla="*/ 0 w 11"/>
                      <a:gd name="T65" fmla="*/ 2 h 6"/>
                      <a:gd name="T66" fmla="*/ 0 w 11"/>
                      <a:gd name="T67" fmla="*/ 0 h 6"/>
                      <a:gd name="T68" fmla="*/ 2 w 11"/>
                      <a:gd name="T69" fmla="*/ 0 h 6"/>
                      <a:gd name="T70" fmla="*/ 2 w 11"/>
                      <a:gd name="T71" fmla="*/ 0 h 6"/>
                      <a:gd name="T72" fmla="*/ 2 w 11"/>
                      <a:gd name="T73" fmla="*/ 0 h 6"/>
                      <a:gd name="T74" fmla="*/ 3 w 11"/>
                      <a:gd name="T75" fmla="*/ 0 h 6"/>
                      <a:gd name="T76" fmla="*/ 3 w 11"/>
                      <a:gd name="T77" fmla="*/ 0 h 6"/>
                      <a:gd name="T78" fmla="*/ 3 w 11"/>
                      <a:gd name="T79" fmla="*/ 0 h 6"/>
                      <a:gd name="T80" fmla="*/ 5 w 11"/>
                      <a:gd name="T81" fmla="*/ 0 h 6"/>
                      <a:gd name="T82" fmla="*/ 5 w 11"/>
                      <a:gd name="T83" fmla="*/ 0 h 6"/>
                      <a:gd name="T84" fmla="*/ 5 w 11"/>
                      <a:gd name="T85" fmla="*/ 0 h 6"/>
                      <a:gd name="T86" fmla="*/ 7 w 11"/>
                      <a:gd name="T87" fmla="*/ 0 h 6"/>
                      <a:gd name="T88" fmla="*/ 7 w 11"/>
                      <a:gd name="T8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 h="6">
                        <a:moveTo>
                          <a:pt x="7" y="0"/>
                        </a:moveTo>
                        <a:lnTo>
                          <a:pt x="7" y="0"/>
                        </a:lnTo>
                        <a:lnTo>
                          <a:pt x="7" y="0"/>
                        </a:lnTo>
                        <a:lnTo>
                          <a:pt x="9" y="0"/>
                        </a:lnTo>
                        <a:lnTo>
                          <a:pt x="9" y="2"/>
                        </a:lnTo>
                        <a:lnTo>
                          <a:pt x="9" y="2"/>
                        </a:lnTo>
                        <a:lnTo>
                          <a:pt x="9" y="2"/>
                        </a:lnTo>
                        <a:lnTo>
                          <a:pt x="9" y="4"/>
                        </a:lnTo>
                        <a:lnTo>
                          <a:pt x="9" y="4"/>
                        </a:lnTo>
                        <a:lnTo>
                          <a:pt x="9" y="4"/>
                        </a:lnTo>
                        <a:lnTo>
                          <a:pt x="11" y="4"/>
                        </a:lnTo>
                        <a:lnTo>
                          <a:pt x="11" y="6"/>
                        </a:lnTo>
                        <a:lnTo>
                          <a:pt x="11" y="6"/>
                        </a:lnTo>
                        <a:lnTo>
                          <a:pt x="9" y="6"/>
                        </a:lnTo>
                        <a:lnTo>
                          <a:pt x="9" y="6"/>
                        </a:lnTo>
                        <a:lnTo>
                          <a:pt x="9" y="6"/>
                        </a:lnTo>
                        <a:lnTo>
                          <a:pt x="7" y="6"/>
                        </a:lnTo>
                        <a:lnTo>
                          <a:pt x="7" y="6"/>
                        </a:lnTo>
                        <a:lnTo>
                          <a:pt x="7" y="6"/>
                        </a:lnTo>
                        <a:lnTo>
                          <a:pt x="5" y="6"/>
                        </a:lnTo>
                        <a:lnTo>
                          <a:pt x="5" y="6"/>
                        </a:lnTo>
                        <a:lnTo>
                          <a:pt x="3" y="6"/>
                        </a:lnTo>
                        <a:lnTo>
                          <a:pt x="3" y="6"/>
                        </a:lnTo>
                        <a:lnTo>
                          <a:pt x="3" y="6"/>
                        </a:lnTo>
                        <a:lnTo>
                          <a:pt x="2" y="6"/>
                        </a:lnTo>
                        <a:lnTo>
                          <a:pt x="2" y="6"/>
                        </a:lnTo>
                        <a:lnTo>
                          <a:pt x="2" y="6"/>
                        </a:lnTo>
                        <a:lnTo>
                          <a:pt x="2" y="6"/>
                        </a:lnTo>
                        <a:lnTo>
                          <a:pt x="2" y="4"/>
                        </a:lnTo>
                        <a:lnTo>
                          <a:pt x="2" y="4"/>
                        </a:lnTo>
                        <a:lnTo>
                          <a:pt x="2" y="2"/>
                        </a:lnTo>
                        <a:lnTo>
                          <a:pt x="0" y="2"/>
                        </a:lnTo>
                        <a:lnTo>
                          <a:pt x="0" y="2"/>
                        </a:lnTo>
                        <a:lnTo>
                          <a:pt x="0" y="0"/>
                        </a:lnTo>
                        <a:lnTo>
                          <a:pt x="2" y="0"/>
                        </a:lnTo>
                        <a:lnTo>
                          <a:pt x="2" y="0"/>
                        </a:lnTo>
                        <a:lnTo>
                          <a:pt x="2" y="0"/>
                        </a:lnTo>
                        <a:lnTo>
                          <a:pt x="3" y="0"/>
                        </a:lnTo>
                        <a:lnTo>
                          <a:pt x="3" y="0"/>
                        </a:lnTo>
                        <a:lnTo>
                          <a:pt x="3" y="0"/>
                        </a:lnTo>
                        <a:lnTo>
                          <a:pt x="5" y="0"/>
                        </a:lnTo>
                        <a:lnTo>
                          <a:pt x="5" y="0"/>
                        </a:lnTo>
                        <a:lnTo>
                          <a:pt x="5" y="0"/>
                        </a:lnTo>
                        <a:lnTo>
                          <a:pt x="7" y="0"/>
                        </a:lnTo>
                        <a:lnTo>
                          <a:pt x="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4" name="Freeform 1933">
                    <a:extLst>
                      <a:ext uri="{FF2B5EF4-FFF2-40B4-BE49-F238E27FC236}">
                        <a16:creationId xmlns:a16="http://schemas.microsoft.com/office/drawing/2014/main" id="{45C6AC6E-97F1-4CB7-8254-57657119DBF5}"/>
                      </a:ext>
                    </a:extLst>
                  </p:cNvPr>
                  <p:cNvSpPr>
                    <a:spLocks/>
                  </p:cNvSpPr>
                  <p:nvPr/>
                </p:nvSpPr>
                <p:spPr bwMode="auto">
                  <a:xfrm>
                    <a:off x="9134" y="1473"/>
                    <a:ext cx="15" cy="4"/>
                  </a:xfrm>
                  <a:custGeom>
                    <a:avLst/>
                    <a:gdLst>
                      <a:gd name="T0" fmla="*/ 6 w 15"/>
                      <a:gd name="T1" fmla="*/ 0 h 4"/>
                      <a:gd name="T2" fmla="*/ 6 w 15"/>
                      <a:gd name="T3" fmla="*/ 0 h 4"/>
                      <a:gd name="T4" fmla="*/ 7 w 15"/>
                      <a:gd name="T5" fmla="*/ 0 h 4"/>
                      <a:gd name="T6" fmla="*/ 7 w 15"/>
                      <a:gd name="T7" fmla="*/ 0 h 4"/>
                      <a:gd name="T8" fmla="*/ 7 w 15"/>
                      <a:gd name="T9" fmla="*/ 0 h 4"/>
                      <a:gd name="T10" fmla="*/ 9 w 15"/>
                      <a:gd name="T11" fmla="*/ 0 h 4"/>
                      <a:gd name="T12" fmla="*/ 9 w 15"/>
                      <a:gd name="T13" fmla="*/ 0 h 4"/>
                      <a:gd name="T14" fmla="*/ 9 w 15"/>
                      <a:gd name="T15" fmla="*/ 0 h 4"/>
                      <a:gd name="T16" fmla="*/ 11 w 15"/>
                      <a:gd name="T17" fmla="*/ 0 h 4"/>
                      <a:gd name="T18" fmla="*/ 11 w 15"/>
                      <a:gd name="T19" fmla="*/ 0 h 4"/>
                      <a:gd name="T20" fmla="*/ 13 w 15"/>
                      <a:gd name="T21" fmla="*/ 0 h 4"/>
                      <a:gd name="T22" fmla="*/ 13 w 15"/>
                      <a:gd name="T23" fmla="*/ 0 h 4"/>
                      <a:gd name="T24" fmla="*/ 13 w 15"/>
                      <a:gd name="T25" fmla="*/ 0 h 4"/>
                      <a:gd name="T26" fmla="*/ 15 w 15"/>
                      <a:gd name="T27" fmla="*/ 0 h 4"/>
                      <a:gd name="T28" fmla="*/ 15 w 15"/>
                      <a:gd name="T29" fmla="*/ 0 h 4"/>
                      <a:gd name="T30" fmla="*/ 15 w 15"/>
                      <a:gd name="T31" fmla="*/ 0 h 4"/>
                      <a:gd name="T32" fmla="*/ 15 w 15"/>
                      <a:gd name="T33" fmla="*/ 2 h 4"/>
                      <a:gd name="T34" fmla="*/ 15 w 15"/>
                      <a:gd name="T35" fmla="*/ 2 h 4"/>
                      <a:gd name="T36" fmla="*/ 15 w 15"/>
                      <a:gd name="T37" fmla="*/ 4 h 4"/>
                      <a:gd name="T38" fmla="*/ 15 w 15"/>
                      <a:gd name="T39" fmla="*/ 4 h 4"/>
                      <a:gd name="T40" fmla="*/ 13 w 15"/>
                      <a:gd name="T41" fmla="*/ 4 h 4"/>
                      <a:gd name="T42" fmla="*/ 13 w 15"/>
                      <a:gd name="T43" fmla="*/ 4 h 4"/>
                      <a:gd name="T44" fmla="*/ 13 w 15"/>
                      <a:gd name="T45" fmla="*/ 4 h 4"/>
                      <a:gd name="T46" fmla="*/ 11 w 15"/>
                      <a:gd name="T47" fmla="*/ 4 h 4"/>
                      <a:gd name="T48" fmla="*/ 11 w 15"/>
                      <a:gd name="T49" fmla="*/ 4 h 4"/>
                      <a:gd name="T50" fmla="*/ 9 w 15"/>
                      <a:gd name="T51" fmla="*/ 4 h 4"/>
                      <a:gd name="T52" fmla="*/ 9 w 15"/>
                      <a:gd name="T53" fmla="*/ 4 h 4"/>
                      <a:gd name="T54" fmla="*/ 9 w 15"/>
                      <a:gd name="T55" fmla="*/ 4 h 4"/>
                      <a:gd name="T56" fmla="*/ 7 w 15"/>
                      <a:gd name="T57" fmla="*/ 4 h 4"/>
                      <a:gd name="T58" fmla="*/ 7 w 15"/>
                      <a:gd name="T59" fmla="*/ 4 h 4"/>
                      <a:gd name="T60" fmla="*/ 7 w 15"/>
                      <a:gd name="T61" fmla="*/ 4 h 4"/>
                      <a:gd name="T62" fmla="*/ 7 w 15"/>
                      <a:gd name="T63" fmla="*/ 2 h 4"/>
                      <a:gd name="T64" fmla="*/ 6 w 15"/>
                      <a:gd name="T65" fmla="*/ 2 h 4"/>
                      <a:gd name="T66" fmla="*/ 6 w 15"/>
                      <a:gd name="T67" fmla="*/ 2 h 4"/>
                      <a:gd name="T68" fmla="*/ 6 w 15"/>
                      <a:gd name="T69" fmla="*/ 4 h 4"/>
                      <a:gd name="T70" fmla="*/ 4 w 15"/>
                      <a:gd name="T71" fmla="*/ 4 h 4"/>
                      <a:gd name="T72" fmla="*/ 4 w 15"/>
                      <a:gd name="T73" fmla="*/ 4 h 4"/>
                      <a:gd name="T74" fmla="*/ 4 w 15"/>
                      <a:gd name="T75" fmla="*/ 2 h 4"/>
                      <a:gd name="T76" fmla="*/ 4 w 15"/>
                      <a:gd name="T77" fmla="*/ 2 h 4"/>
                      <a:gd name="T78" fmla="*/ 2 w 15"/>
                      <a:gd name="T79" fmla="*/ 2 h 4"/>
                      <a:gd name="T80" fmla="*/ 2 w 15"/>
                      <a:gd name="T81" fmla="*/ 2 h 4"/>
                      <a:gd name="T82" fmla="*/ 2 w 15"/>
                      <a:gd name="T83" fmla="*/ 2 h 4"/>
                      <a:gd name="T84" fmla="*/ 2 w 15"/>
                      <a:gd name="T85" fmla="*/ 2 h 4"/>
                      <a:gd name="T86" fmla="*/ 0 w 15"/>
                      <a:gd name="T87" fmla="*/ 2 h 4"/>
                      <a:gd name="T88" fmla="*/ 0 w 15"/>
                      <a:gd name="T89" fmla="*/ 0 h 4"/>
                      <a:gd name="T90" fmla="*/ 0 w 15"/>
                      <a:gd name="T91" fmla="*/ 0 h 4"/>
                      <a:gd name="T92" fmla="*/ 0 w 15"/>
                      <a:gd name="T93" fmla="*/ 0 h 4"/>
                      <a:gd name="T94" fmla="*/ 0 w 15"/>
                      <a:gd name="T95" fmla="*/ 0 h 4"/>
                      <a:gd name="T96" fmla="*/ 2 w 15"/>
                      <a:gd name="T97" fmla="*/ 0 h 4"/>
                      <a:gd name="T98" fmla="*/ 2 w 15"/>
                      <a:gd name="T99" fmla="*/ 0 h 4"/>
                      <a:gd name="T100" fmla="*/ 2 w 15"/>
                      <a:gd name="T101" fmla="*/ 0 h 4"/>
                      <a:gd name="T102" fmla="*/ 2 w 15"/>
                      <a:gd name="T103" fmla="*/ 0 h 4"/>
                      <a:gd name="T104" fmla="*/ 4 w 15"/>
                      <a:gd name="T105" fmla="*/ 0 h 4"/>
                      <a:gd name="T106" fmla="*/ 4 w 15"/>
                      <a:gd name="T107" fmla="*/ 0 h 4"/>
                      <a:gd name="T108" fmla="*/ 4 w 15"/>
                      <a:gd name="T109" fmla="*/ 0 h 4"/>
                      <a:gd name="T110" fmla="*/ 6 w 15"/>
                      <a:gd name="T111" fmla="*/ 0 h 4"/>
                      <a:gd name="T112" fmla="*/ 6 w 15"/>
                      <a:gd name="T11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 h="4">
                        <a:moveTo>
                          <a:pt x="6" y="0"/>
                        </a:moveTo>
                        <a:lnTo>
                          <a:pt x="6" y="0"/>
                        </a:lnTo>
                        <a:lnTo>
                          <a:pt x="7" y="0"/>
                        </a:lnTo>
                        <a:lnTo>
                          <a:pt x="7" y="0"/>
                        </a:lnTo>
                        <a:lnTo>
                          <a:pt x="7" y="0"/>
                        </a:lnTo>
                        <a:lnTo>
                          <a:pt x="9" y="0"/>
                        </a:lnTo>
                        <a:lnTo>
                          <a:pt x="9" y="0"/>
                        </a:lnTo>
                        <a:lnTo>
                          <a:pt x="9" y="0"/>
                        </a:lnTo>
                        <a:lnTo>
                          <a:pt x="11" y="0"/>
                        </a:lnTo>
                        <a:lnTo>
                          <a:pt x="11" y="0"/>
                        </a:lnTo>
                        <a:lnTo>
                          <a:pt x="13" y="0"/>
                        </a:lnTo>
                        <a:lnTo>
                          <a:pt x="13" y="0"/>
                        </a:lnTo>
                        <a:lnTo>
                          <a:pt x="13" y="0"/>
                        </a:lnTo>
                        <a:lnTo>
                          <a:pt x="15" y="0"/>
                        </a:lnTo>
                        <a:lnTo>
                          <a:pt x="15" y="0"/>
                        </a:lnTo>
                        <a:lnTo>
                          <a:pt x="15" y="0"/>
                        </a:lnTo>
                        <a:lnTo>
                          <a:pt x="15" y="2"/>
                        </a:lnTo>
                        <a:lnTo>
                          <a:pt x="15" y="2"/>
                        </a:lnTo>
                        <a:lnTo>
                          <a:pt x="15" y="4"/>
                        </a:lnTo>
                        <a:lnTo>
                          <a:pt x="15" y="4"/>
                        </a:lnTo>
                        <a:lnTo>
                          <a:pt x="13" y="4"/>
                        </a:lnTo>
                        <a:lnTo>
                          <a:pt x="13" y="4"/>
                        </a:lnTo>
                        <a:lnTo>
                          <a:pt x="13" y="4"/>
                        </a:lnTo>
                        <a:lnTo>
                          <a:pt x="11" y="4"/>
                        </a:lnTo>
                        <a:lnTo>
                          <a:pt x="11" y="4"/>
                        </a:lnTo>
                        <a:lnTo>
                          <a:pt x="9" y="4"/>
                        </a:lnTo>
                        <a:lnTo>
                          <a:pt x="9" y="4"/>
                        </a:lnTo>
                        <a:lnTo>
                          <a:pt x="9" y="4"/>
                        </a:lnTo>
                        <a:lnTo>
                          <a:pt x="7" y="4"/>
                        </a:lnTo>
                        <a:lnTo>
                          <a:pt x="7" y="4"/>
                        </a:lnTo>
                        <a:lnTo>
                          <a:pt x="7" y="4"/>
                        </a:lnTo>
                        <a:lnTo>
                          <a:pt x="7" y="2"/>
                        </a:lnTo>
                        <a:lnTo>
                          <a:pt x="6" y="2"/>
                        </a:lnTo>
                        <a:lnTo>
                          <a:pt x="6" y="2"/>
                        </a:lnTo>
                        <a:lnTo>
                          <a:pt x="6" y="4"/>
                        </a:lnTo>
                        <a:lnTo>
                          <a:pt x="4" y="4"/>
                        </a:lnTo>
                        <a:lnTo>
                          <a:pt x="4" y="4"/>
                        </a:lnTo>
                        <a:lnTo>
                          <a:pt x="4" y="2"/>
                        </a:lnTo>
                        <a:lnTo>
                          <a:pt x="4" y="2"/>
                        </a:lnTo>
                        <a:lnTo>
                          <a:pt x="2" y="2"/>
                        </a:lnTo>
                        <a:lnTo>
                          <a:pt x="2" y="2"/>
                        </a:lnTo>
                        <a:lnTo>
                          <a:pt x="2" y="2"/>
                        </a:lnTo>
                        <a:lnTo>
                          <a:pt x="2" y="2"/>
                        </a:lnTo>
                        <a:lnTo>
                          <a:pt x="0" y="2"/>
                        </a:lnTo>
                        <a:lnTo>
                          <a:pt x="0" y="0"/>
                        </a:lnTo>
                        <a:lnTo>
                          <a:pt x="0" y="0"/>
                        </a:lnTo>
                        <a:lnTo>
                          <a:pt x="0" y="0"/>
                        </a:lnTo>
                        <a:lnTo>
                          <a:pt x="0" y="0"/>
                        </a:lnTo>
                        <a:lnTo>
                          <a:pt x="2" y="0"/>
                        </a:lnTo>
                        <a:lnTo>
                          <a:pt x="2" y="0"/>
                        </a:lnTo>
                        <a:lnTo>
                          <a:pt x="2" y="0"/>
                        </a:lnTo>
                        <a:lnTo>
                          <a:pt x="2" y="0"/>
                        </a:lnTo>
                        <a:lnTo>
                          <a:pt x="4" y="0"/>
                        </a:lnTo>
                        <a:lnTo>
                          <a:pt x="4" y="0"/>
                        </a:lnTo>
                        <a:lnTo>
                          <a:pt x="4" y="0"/>
                        </a:lnTo>
                        <a:lnTo>
                          <a:pt x="6"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5" name="Freeform 1934">
                    <a:extLst>
                      <a:ext uri="{FF2B5EF4-FFF2-40B4-BE49-F238E27FC236}">
                        <a16:creationId xmlns:a16="http://schemas.microsoft.com/office/drawing/2014/main" id="{D82E2A33-0507-47A9-9398-07C911C94188}"/>
                      </a:ext>
                    </a:extLst>
                  </p:cNvPr>
                  <p:cNvSpPr>
                    <a:spLocks/>
                  </p:cNvSpPr>
                  <p:nvPr/>
                </p:nvSpPr>
                <p:spPr bwMode="auto">
                  <a:xfrm>
                    <a:off x="9134" y="1473"/>
                    <a:ext cx="15" cy="4"/>
                  </a:xfrm>
                  <a:custGeom>
                    <a:avLst/>
                    <a:gdLst>
                      <a:gd name="T0" fmla="*/ 6 w 15"/>
                      <a:gd name="T1" fmla="*/ 0 h 4"/>
                      <a:gd name="T2" fmla="*/ 6 w 15"/>
                      <a:gd name="T3" fmla="*/ 0 h 4"/>
                      <a:gd name="T4" fmla="*/ 7 w 15"/>
                      <a:gd name="T5" fmla="*/ 0 h 4"/>
                      <a:gd name="T6" fmla="*/ 7 w 15"/>
                      <a:gd name="T7" fmla="*/ 0 h 4"/>
                      <a:gd name="T8" fmla="*/ 7 w 15"/>
                      <a:gd name="T9" fmla="*/ 0 h 4"/>
                      <a:gd name="T10" fmla="*/ 9 w 15"/>
                      <a:gd name="T11" fmla="*/ 0 h 4"/>
                      <a:gd name="T12" fmla="*/ 9 w 15"/>
                      <a:gd name="T13" fmla="*/ 0 h 4"/>
                      <a:gd name="T14" fmla="*/ 9 w 15"/>
                      <a:gd name="T15" fmla="*/ 0 h 4"/>
                      <a:gd name="T16" fmla="*/ 11 w 15"/>
                      <a:gd name="T17" fmla="*/ 0 h 4"/>
                      <a:gd name="T18" fmla="*/ 11 w 15"/>
                      <a:gd name="T19" fmla="*/ 0 h 4"/>
                      <a:gd name="T20" fmla="*/ 13 w 15"/>
                      <a:gd name="T21" fmla="*/ 0 h 4"/>
                      <a:gd name="T22" fmla="*/ 13 w 15"/>
                      <a:gd name="T23" fmla="*/ 0 h 4"/>
                      <a:gd name="T24" fmla="*/ 13 w 15"/>
                      <a:gd name="T25" fmla="*/ 0 h 4"/>
                      <a:gd name="T26" fmla="*/ 15 w 15"/>
                      <a:gd name="T27" fmla="*/ 0 h 4"/>
                      <a:gd name="T28" fmla="*/ 15 w 15"/>
                      <a:gd name="T29" fmla="*/ 0 h 4"/>
                      <a:gd name="T30" fmla="*/ 15 w 15"/>
                      <a:gd name="T31" fmla="*/ 0 h 4"/>
                      <a:gd name="T32" fmla="*/ 15 w 15"/>
                      <a:gd name="T33" fmla="*/ 2 h 4"/>
                      <a:gd name="T34" fmla="*/ 15 w 15"/>
                      <a:gd name="T35" fmla="*/ 2 h 4"/>
                      <a:gd name="T36" fmla="*/ 15 w 15"/>
                      <a:gd name="T37" fmla="*/ 4 h 4"/>
                      <a:gd name="T38" fmla="*/ 15 w 15"/>
                      <a:gd name="T39" fmla="*/ 4 h 4"/>
                      <a:gd name="T40" fmla="*/ 13 w 15"/>
                      <a:gd name="T41" fmla="*/ 4 h 4"/>
                      <a:gd name="T42" fmla="*/ 13 w 15"/>
                      <a:gd name="T43" fmla="*/ 4 h 4"/>
                      <a:gd name="T44" fmla="*/ 13 w 15"/>
                      <a:gd name="T45" fmla="*/ 4 h 4"/>
                      <a:gd name="T46" fmla="*/ 11 w 15"/>
                      <a:gd name="T47" fmla="*/ 4 h 4"/>
                      <a:gd name="T48" fmla="*/ 11 w 15"/>
                      <a:gd name="T49" fmla="*/ 4 h 4"/>
                      <a:gd name="T50" fmla="*/ 9 w 15"/>
                      <a:gd name="T51" fmla="*/ 4 h 4"/>
                      <a:gd name="T52" fmla="*/ 9 w 15"/>
                      <a:gd name="T53" fmla="*/ 4 h 4"/>
                      <a:gd name="T54" fmla="*/ 9 w 15"/>
                      <a:gd name="T55" fmla="*/ 4 h 4"/>
                      <a:gd name="T56" fmla="*/ 7 w 15"/>
                      <a:gd name="T57" fmla="*/ 4 h 4"/>
                      <a:gd name="T58" fmla="*/ 7 w 15"/>
                      <a:gd name="T59" fmla="*/ 4 h 4"/>
                      <a:gd name="T60" fmla="*/ 7 w 15"/>
                      <a:gd name="T61" fmla="*/ 4 h 4"/>
                      <a:gd name="T62" fmla="*/ 7 w 15"/>
                      <a:gd name="T63" fmla="*/ 2 h 4"/>
                      <a:gd name="T64" fmla="*/ 6 w 15"/>
                      <a:gd name="T65" fmla="*/ 2 h 4"/>
                      <a:gd name="T66" fmla="*/ 6 w 15"/>
                      <a:gd name="T67" fmla="*/ 2 h 4"/>
                      <a:gd name="T68" fmla="*/ 6 w 15"/>
                      <a:gd name="T69" fmla="*/ 4 h 4"/>
                      <a:gd name="T70" fmla="*/ 4 w 15"/>
                      <a:gd name="T71" fmla="*/ 4 h 4"/>
                      <a:gd name="T72" fmla="*/ 4 w 15"/>
                      <a:gd name="T73" fmla="*/ 4 h 4"/>
                      <a:gd name="T74" fmla="*/ 4 w 15"/>
                      <a:gd name="T75" fmla="*/ 2 h 4"/>
                      <a:gd name="T76" fmla="*/ 4 w 15"/>
                      <a:gd name="T77" fmla="*/ 2 h 4"/>
                      <a:gd name="T78" fmla="*/ 2 w 15"/>
                      <a:gd name="T79" fmla="*/ 2 h 4"/>
                      <a:gd name="T80" fmla="*/ 2 w 15"/>
                      <a:gd name="T81" fmla="*/ 2 h 4"/>
                      <a:gd name="T82" fmla="*/ 2 w 15"/>
                      <a:gd name="T83" fmla="*/ 2 h 4"/>
                      <a:gd name="T84" fmla="*/ 2 w 15"/>
                      <a:gd name="T85" fmla="*/ 2 h 4"/>
                      <a:gd name="T86" fmla="*/ 0 w 15"/>
                      <a:gd name="T87" fmla="*/ 2 h 4"/>
                      <a:gd name="T88" fmla="*/ 0 w 15"/>
                      <a:gd name="T89" fmla="*/ 0 h 4"/>
                      <a:gd name="T90" fmla="*/ 0 w 15"/>
                      <a:gd name="T91" fmla="*/ 0 h 4"/>
                      <a:gd name="T92" fmla="*/ 0 w 15"/>
                      <a:gd name="T93" fmla="*/ 0 h 4"/>
                      <a:gd name="T94" fmla="*/ 0 w 15"/>
                      <a:gd name="T95" fmla="*/ 0 h 4"/>
                      <a:gd name="T96" fmla="*/ 2 w 15"/>
                      <a:gd name="T97" fmla="*/ 0 h 4"/>
                      <a:gd name="T98" fmla="*/ 2 w 15"/>
                      <a:gd name="T99" fmla="*/ 0 h 4"/>
                      <a:gd name="T100" fmla="*/ 2 w 15"/>
                      <a:gd name="T101" fmla="*/ 0 h 4"/>
                      <a:gd name="T102" fmla="*/ 2 w 15"/>
                      <a:gd name="T103" fmla="*/ 0 h 4"/>
                      <a:gd name="T104" fmla="*/ 4 w 15"/>
                      <a:gd name="T105" fmla="*/ 0 h 4"/>
                      <a:gd name="T106" fmla="*/ 4 w 15"/>
                      <a:gd name="T107" fmla="*/ 0 h 4"/>
                      <a:gd name="T108" fmla="*/ 4 w 15"/>
                      <a:gd name="T109" fmla="*/ 0 h 4"/>
                      <a:gd name="T110" fmla="*/ 6 w 15"/>
                      <a:gd name="T111" fmla="*/ 0 h 4"/>
                      <a:gd name="T112" fmla="*/ 6 w 15"/>
                      <a:gd name="T11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 h="4">
                        <a:moveTo>
                          <a:pt x="6" y="0"/>
                        </a:moveTo>
                        <a:lnTo>
                          <a:pt x="6" y="0"/>
                        </a:lnTo>
                        <a:lnTo>
                          <a:pt x="7" y="0"/>
                        </a:lnTo>
                        <a:lnTo>
                          <a:pt x="7" y="0"/>
                        </a:lnTo>
                        <a:lnTo>
                          <a:pt x="7" y="0"/>
                        </a:lnTo>
                        <a:lnTo>
                          <a:pt x="9" y="0"/>
                        </a:lnTo>
                        <a:lnTo>
                          <a:pt x="9" y="0"/>
                        </a:lnTo>
                        <a:lnTo>
                          <a:pt x="9" y="0"/>
                        </a:lnTo>
                        <a:lnTo>
                          <a:pt x="11" y="0"/>
                        </a:lnTo>
                        <a:lnTo>
                          <a:pt x="11" y="0"/>
                        </a:lnTo>
                        <a:lnTo>
                          <a:pt x="13" y="0"/>
                        </a:lnTo>
                        <a:lnTo>
                          <a:pt x="13" y="0"/>
                        </a:lnTo>
                        <a:lnTo>
                          <a:pt x="13" y="0"/>
                        </a:lnTo>
                        <a:lnTo>
                          <a:pt x="15" y="0"/>
                        </a:lnTo>
                        <a:lnTo>
                          <a:pt x="15" y="0"/>
                        </a:lnTo>
                        <a:lnTo>
                          <a:pt x="15" y="0"/>
                        </a:lnTo>
                        <a:lnTo>
                          <a:pt x="15" y="2"/>
                        </a:lnTo>
                        <a:lnTo>
                          <a:pt x="15" y="2"/>
                        </a:lnTo>
                        <a:lnTo>
                          <a:pt x="15" y="4"/>
                        </a:lnTo>
                        <a:lnTo>
                          <a:pt x="15" y="4"/>
                        </a:lnTo>
                        <a:lnTo>
                          <a:pt x="13" y="4"/>
                        </a:lnTo>
                        <a:lnTo>
                          <a:pt x="13" y="4"/>
                        </a:lnTo>
                        <a:lnTo>
                          <a:pt x="13" y="4"/>
                        </a:lnTo>
                        <a:lnTo>
                          <a:pt x="11" y="4"/>
                        </a:lnTo>
                        <a:lnTo>
                          <a:pt x="11" y="4"/>
                        </a:lnTo>
                        <a:lnTo>
                          <a:pt x="9" y="4"/>
                        </a:lnTo>
                        <a:lnTo>
                          <a:pt x="9" y="4"/>
                        </a:lnTo>
                        <a:lnTo>
                          <a:pt x="9" y="4"/>
                        </a:lnTo>
                        <a:lnTo>
                          <a:pt x="7" y="4"/>
                        </a:lnTo>
                        <a:lnTo>
                          <a:pt x="7" y="4"/>
                        </a:lnTo>
                        <a:lnTo>
                          <a:pt x="7" y="4"/>
                        </a:lnTo>
                        <a:lnTo>
                          <a:pt x="7" y="2"/>
                        </a:lnTo>
                        <a:lnTo>
                          <a:pt x="6" y="2"/>
                        </a:lnTo>
                        <a:lnTo>
                          <a:pt x="6" y="2"/>
                        </a:lnTo>
                        <a:lnTo>
                          <a:pt x="6" y="4"/>
                        </a:lnTo>
                        <a:lnTo>
                          <a:pt x="4" y="4"/>
                        </a:lnTo>
                        <a:lnTo>
                          <a:pt x="4" y="4"/>
                        </a:lnTo>
                        <a:lnTo>
                          <a:pt x="4" y="2"/>
                        </a:lnTo>
                        <a:lnTo>
                          <a:pt x="4" y="2"/>
                        </a:lnTo>
                        <a:lnTo>
                          <a:pt x="2" y="2"/>
                        </a:lnTo>
                        <a:lnTo>
                          <a:pt x="2" y="2"/>
                        </a:lnTo>
                        <a:lnTo>
                          <a:pt x="2" y="2"/>
                        </a:lnTo>
                        <a:lnTo>
                          <a:pt x="2" y="2"/>
                        </a:lnTo>
                        <a:lnTo>
                          <a:pt x="0" y="2"/>
                        </a:lnTo>
                        <a:lnTo>
                          <a:pt x="0" y="0"/>
                        </a:lnTo>
                        <a:lnTo>
                          <a:pt x="0" y="0"/>
                        </a:lnTo>
                        <a:lnTo>
                          <a:pt x="0" y="0"/>
                        </a:lnTo>
                        <a:lnTo>
                          <a:pt x="0" y="0"/>
                        </a:lnTo>
                        <a:lnTo>
                          <a:pt x="2" y="0"/>
                        </a:lnTo>
                        <a:lnTo>
                          <a:pt x="2" y="0"/>
                        </a:lnTo>
                        <a:lnTo>
                          <a:pt x="2" y="0"/>
                        </a:lnTo>
                        <a:lnTo>
                          <a:pt x="2" y="0"/>
                        </a:lnTo>
                        <a:lnTo>
                          <a:pt x="4" y="0"/>
                        </a:lnTo>
                        <a:lnTo>
                          <a:pt x="4" y="0"/>
                        </a:lnTo>
                        <a:lnTo>
                          <a:pt x="4" y="0"/>
                        </a:lnTo>
                        <a:lnTo>
                          <a:pt x="6"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6" name="Freeform 1935">
                    <a:extLst>
                      <a:ext uri="{FF2B5EF4-FFF2-40B4-BE49-F238E27FC236}">
                        <a16:creationId xmlns:a16="http://schemas.microsoft.com/office/drawing/2014/main" id="{57123F98-890B-4636-B76F-D426B7E0ECF2}"/>
                      </a:ext>
                    </a:extLst>
                  </p:cNvPr>
                  <p:cNvSpPr>
                    <a:spLocks/>
                  </p:cNvSpPr>
                  <p:nvPr/>
                </p:nvSpPr>
                <p:spPr bwMode="auto">
                  <a:xfrm>
                    <a:off x="8874" y="1500"/>
                    <a:ext cx="11" cy="5"/>
                  </a:xfrm>
                  <a:custGeom>
                    <a:avLst/>
                    <a:gdLst>
                      <a:gd name="T0" fmla="*/ 11 w 11"/>
                      <a:gd name="T1" fmla="*/ 0 h 5"/>
                      <a:gd name="T2" fmla="*/ 11 w 11"/>
                      <a:gd name="T3" fmla="*/ 0 h 5"/>
                      <a:gd name="T4" fmla="*/ 11 w 11"/>
                      <a:gd name="T5" fmla="*/ 0 h 5"/>
                      <a:gd name="T6" fmla="*/ 11 w 11"/>
                      <a:gd name="T7" fmla="*/ 1 h 5"/>
                      <a:gd name="T8" fmla="*/ 11 w 11"/>
                      <a:gd name="T9" fmla="*/ 1 h 5"/>
                      <a:gd name="T10" fmla="*/ 11 w 11"/>
                      <a:gd name="T11" fmla="*/ 3 h 5"/>
                      <a:gd name="T12" fmla="*/ 11 w 11"/>
                      <a:gd name="T13" fmla="*/ 3 h 5"/>
                      <a:gd name="T14" fmla="*/ 11 w 11"/>
                      <a:gd name="T15" fmla="*/ 3 h 5"/>
                      <a:gd name="T16" fmla="*/ 9 w 11"/>
                      <a:gd name="T17" fmla="*/ 3 h 5"/>
                      <a:gd name="T18" fmla="*/ 9 w 11"/>
                      <a:gd name="T19" fmla="*/ 3 h 5"/>
                      <a:gd name="T20" fmla="*/ 9 w 11"/>
                      <a:gd name="T21" fmla="*/ 3 h 5"/>
                      <a:gd name="T22" fmla="*/ 9 w 11"/>
                      <a:gd name="T23" fmla="*/ 5 h 5"/>
                      <a:gd name="T24" fmla="*/ 9 w 11"/>
                      <a:gd name="T25" fmla="*/ 5 h 5"/>
                      <a:gd name="T26" fmla="*/ 7 w 11"/>
                      <a:gd name="T27" fmla="*/ 5 h 5"/>
                      <a:gd name="T28" fmla="*/ 7 w 11"/>
                      <a:gd name="T29" fmla="*/ 5 h 5"/>
                      <a:gd name="T30" fmla="*/ 7 w 11"/>
                      <a:gd name="T31" fmla="*/ 3 h 5"/>
                      <a:gd name="T32" fmla="*/ 5 w 11"/>
                      <a:gd name="T33" fmla="*/ 3 h 5"/>
                      <a:gd name="T34" fmla="*/ 5 w 11"/>
                      <a:gd name="T35" fmla="*/ 3 h 5"/>
                      <a:gd name="T36" fmla="*/ 5 w 11"/>
                      <a:gd name="T37" fmla="*/ 3 h 5"/>
                      <a:gd name="T38" fmla="*/ 3 w 11"/>
                      <a:gd name="T39" fmla="*/ 3 h 5"/>
                      <a:gd name="T40" fmla="*/ 3 w 11"/>
                      <a:gd name="T41" fmla="*/ 3 h 5"/>
                      <a:gd name="T42" fmla="*/ 3 w 11"/>
                      <a:gd name="T43" fmla="*/ 3 h 5"/>
                      <a:gd name="T44" fmla="*/ 3 w 11"/>
                      <a:gd name="T45" fmla="*/ 3 h 5"/>
                      <a:gd name="T46" fmla="*/ 1 w 11"/>
                      <a:gd name="T47" fmla="*/ 3 h 5"/>
                      <a:gd name="T48" fmla="*/ 1 w 11"/>
                      <a:gd name="T49" fmla="*/ 3 h 5"/>
                      <a:gd name="T50" fmla="*/ 0 w 11"/>
                      <a:gd name="T51" fmla="*/ 3 h 5"/>
                      <a:gd name="T52" fmla="*/ 0 w 11"/>
                      <a:gd name="T53" fmla="*/ 3 h 5"/>
                      <a:gd name="T54" fmla="*/ 0 w 11"/>
                      <a:gd name="T55" fmla="*/ 3 h 5"/>
                      <a:gd name="T56" fmla="*/ 0 w 11"/>
                      <a:gd name="T57" fmla="*/ 3 h 5"/>
                      <a:gd name="T58" fmla="*/ 0 w 11"/>
                      <a:gd name="T59" fmla="*/ 1 h 5"/>
                      <a:gd name="T60" fmla="*/ 0 w 11"/>
                      <a:gd name="T61" fmla="*/ 1 h 5"/>
                      <a:gd name="T62" fmla="*/ 0 w 11"/>
                      <a:gd name="T63" fmla="*/ 1 h 5"/>
                      <a:gd name="T64" fmla="*/ 0 w 11"/>
                      <a:gd name="T65" fmla="*/ 1 h 5"/>
                      <a:gd name="T66" fmla="*/ 1 w 11"/>
                      <a:gd name="T67" fmla="*/ 1 h 5"/>
                      <a:gd name="T68" fmla="*/ 1 w 11"/>
                      <a:gd name="T69" fmla="*/ 1 h 5"/>
                      <a:gd name="T70" fmla="*/ 3 w 11"/>
                      <a:gd name="T71" fmla="*/ 1 h 5"/>
                      <a:gd name="T72" fmla="*/ 3 w 11"/>
                      <a:gd name="T73" fmla="*/ 0 h 5"/>
                      <a:gd name="T74" fmla="*/ 3 w 11"/>
                      <a:gd name="T75" fmla="*/ 0 h 5"/>
                      <a:gd name="T76" fmla="*/ 3 w 11"/>
                      <a:gd name="T77" fmla="*/ 0 h 5"/>
                      <a:gd name="T78" fmla="*/ 3 w 11"/>
                      <a:gd name="T79" fmla="*/ 0 h 5"/>
                      <a:gd name="T80" fmla="*/ 5 w 11"/>
                      <a:gd name="T81" fmla="*/ 0 h 5"/>
                      <a:gd name="T82" fmla="*/ 5 w 11"/>
                      <a:gd name="T83" fmla="*/ 0 h 5"/>
                      <a:gd name="T84" fmla="*/ 5 w 11"/>
                      <a:gd name="T85" fmla="*/ 0 h 5"/>
                      <a:gd name="T86" fmla="*/ 7 w 11"/>
                      <a:gd name="T87" fmla="*/ 0 h 5"/>
                      <a:gd name="T88" fmla="*/ 7 w 11"/>
                      <a:gd name="T89" fmla="*/ 0 h 5"/>
                      <a:gd name="T90" fmla="*/ 9 w 11"/>
                      <a:gd name="T91" fmla="*/ 0 h 5"/>
                      <a:gd name="T92" fmla="*/ 9 w 11"/>
                      <a:gd name="T93" fmla="*/ 0 h 5"/>
                      <a:gd name="T94" fmla="*/ 9 w 11"/>
                      <a:gd name="T95" fmla="*/ 0 h 5"/>
                      <a:gd name="T96" fmla="*/ 11 w 11"/>
                      <a:gd name="T9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5">
                        <a:moveTo>
                          <a:pt x="11" y="0"/>
                        </a:moveTo>
                        <a:lnTo>
                          <a:pt x="11" y="0"/>
                        </a:lnTo>
                        <a:lnTo>
                          <a:pt x="11" y="0"/>
                        </a:lnTo>
                        <a:lnTo>
                          <a:pt x="11" y="1"/>
                        </a:lnTo>
                        <a:lnTo>
                          <a:pt x="11" y="1"/>
                        </a:lnTo>
                        <a:lnTo>
                          <a:pt x="11" y="3"/>
                        </a:lnTo>
                        <a:lnTo>
                          <a:pt x="11" y="3"/>
                        </a:lnTo>
                        <a:lnTo>
                          <a:pt x="11" y="3"/>
                        </a:lnTo>
                        <a:lnTo>
                          <a:pt x="9" y="3"/>
                        </a:lnTo>
                        <a:lnTo>
                          <a:pt x="9" y="3"/>
                        </a:lnTo>
                        <a:lnTo>
                          <a:pt x="9" y="3"/>
                        </a:lnTo>
                        <a:lnTo>
                          <a:pt x="9" y="5"/>
                        </a:lnTo>
                        <a:lnTo>
                          <a:pt x="9" y="5"/>
                        </a:lnTo>
                        <a:lnTo>
                          <a:pt x="7" y="5"/>
                        </a:lnTo>
                        <a:lnTo>
                          <a:pt x="7" y="5"/>
                        </a:lnTo>
                        <a:lnTo>
                          <a:pt x="7" y="3"/>
                        </a:lnTo>
                        <a:lnTo>
                          <a:pt x="5" y="3"/>
                        </a:lnTo>
                        <a:lnTo>
                          <a:pt x="5" y="3"/>
                        </a:lnTo>
                        <a:lnTo>
                          <a:pt x="5" y="3"/>
                        </a:lnTo>
                        <a:lnTo>
                          <a:pt x="3" y="3"/>
                        </a:lnTo>
                        <a:lnTo>
                          <a:pt x="3" y="3"/>
                        </a:lnTo>
                        <a:lnTo>
                          <a:pt x="3" y="3"/>
                        </a:lnTo>
                        <a:lnTo>
                          <a:pt x="3" y="3"/>
                        </a:lnTo>
                        <a:lnTo>
                          <a:pt x="1" y="3"/>
                        </a:lnTo>
                        <a:lnTo>
                          <a:pt x="1" y="3"/>
                        </a:lnTo>
                        <a:lnTo>
                          <a:pt x="0" y="3"/>
                        </a:lnTo>
                        <a:lnTo>
                          <a:pt x="0" y="3"/>
                        </a:lnTo>
                        <a:lnTo>
                          <a:pt x="0" y="3"/>
                        </a:lnTo>
                        <a:lnTo>
                          <a:pt x="0" y="3"/>
                        </a:lnTo>
                        <a:lnTo>
                          <a:pt x="0" y="1"/>
                        </a:lnTo>
                        <a:lnTo>
                          <a:pt x="0" y="1"/>
                        </a:lnTo>
                        <a:lnTo>
                          <a:pt x="0" y="1"/>
                        </a:lnTo>
                        <a:lnTo>
                          <a:pt x="0" y="1"/>
                        </a:lnTo>
                        <a:lnTo>
                          <a:pt x="1" y="1"/>
                        </a:lnTo>
                        <a:lnTo>
                          <a:pt x="1" y="1"/>
                        </a:lnTo>
                        <a:lnTo>
                          <a:pt x="3" y="1"/>
                        </a:lnTo>
                        <a:lnTo>
                          <a:pt x="3" y="0"/>
                        </a:lnTo>
                        <a:lnTo>
                          <a:pt x="3" y="0"/>
                        </a:lnTo>
                        <a:lnTo>
                          <a:pt x="3" y="0"/>
                        </a:lnTo>
                        <a:lnTo>
                          <a:pt x="3" y="0"/>
                        </a:lnTo>
                        <a:lnTo>
                          <a:pt x="5" y="0"/>
                        </a:lnTo>
                        <a:lnTo>
                          <a:pt x="5" y="0"/>
                        </a:lnTo>
                        <a:lnTo>
                          <a:pt x="5" y="0"/>
                        </a:lnTo>
                        <a:lnTo>
                          <a:pt x="7" y="0"/>
                        </a:lnTo>
                        <a:lnTo>
                          <a:pt x="7" y="0"/>
                        </a:lnTo>
                        <a:lnTo>
                          <a:pt x="9" y="0"/>
                        </a:lnTo>
                        <a:lnTo>
                          <a:pt x="9" y="0"/>
                        </a:lnTo>
                        <a:lnTo>
                          <a:pt x="9" y="0"/>
                        </a:lnTo>
                        <a:lnTo>
                          <a:pt x="1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7" name="Freeform 1936">
                    <a:extLst>
                      <a:ext uri="{FF2B5EF4-FFF2-40B4-BE49-F238E27FC236}">
                        <a16:creationId xmlns:a16="http://schemas.microsoft.com/office/drawing/2014/main" id="{3EF17A8B-691E-452F-8793-D2CF9CE5E33E}"/>
                      </a:ext>
                    </a:extLst>
                  </p:cNvPr>
                  <p:cNvSpPr>
                    <a:spLocks/>
                  </p:cNvSpPr>
                  <p:nvPr/>
                </p:nvSpPr>
                <p:spPr bwMode="auto">
                  <a:xfrm>
                    <a:off x="8874" y="1500"/>
                    <a:ext cx="11" cy="5"/>
                  </a:xfrm>
                  <a:custGeom>
                    <a:avLst/>
                    <a:gdLst>
                      <a:gd name="T0" fmla="*/ 11 w 11"/>
                      <a:gd name="T1" fmla="*/ 0 h 5"/>
                      <a:gd name="T2" fmla="*/ 11 w 11"/>
                      <a:gd name="T3" fmla="*/ 0 h 5"/>
                      <a:gd name="T4" fmla="*/ 11 w 11"/>
                      <a:gd name="T5" fmla="*/ 0 h 5"/>
                      <a:gd name="T6" fmla="*/ 11 w 11"/>
                      <a:gd name="T7" fmla="*/ 1 h 5"/>
                      <a:gd name="T8" fmla="*/ 11 w 11"/>
                      <a:gd name="T9" fmla="*/ 1 h 5"/>
                      <a:gd name="T10" fmla="*/ 11 w 11"/>
                      <a:gd name="T11" fmla="*/ 3 h 5"/>
                      <a:gd name="T12" fmla="*/ 11 w 11"/>
                      <a:gd name="T13" fmla="*/ 3 h 5"/>
                      <a:gd name="T14" fmla="*/ 11 w 11"/>
                      <a:gd name="T15" fmla="*/ 3 h 5"/>
                      <a:gd name="T16" fmla="*/ 9 w 11"/>
                      <a:gd name="T17" fmla="*/ 3 h 5"/>
                      <a:gd name="T18" fmla="*/ 9 w 11"/>
                      <a:gd name="T19" fmla="*/ 3 h 5"/>
                      <a:gd name="T20" fmla="*/ 9 w 11"/>
                      <a:gd name="T21" fmla="*/ 3 h 5"/>
                      <a:gd name="T22" fmla="*/ 9 w 11"/>
                      <a:gd name="T23" fmla="*/ 5 h 5"/>
                      <a:gd name="T24" fmla="*/ 9 w 11"/>
                      <a:gd name="T25" fmla="*/ 5 h 5"/>
                      <a:gd name="T26" fmla="*/ 7 w 11"/>
                      <a:gd name="T27" fmla="*/ 5 h 5"/>
                      <a:gd name="T28" fmla="*/ 7 w 11"/>
                      <a:gd name="T29" fmla="*/ 5 h 5"/>
                      <a:gd name="T30" fmla="*/ 7 w 11"/>
                      <a:gd name="T31" fmla="*/ 3 h 5"/>
                      <a:gd name="T32" fmla="*/ 5 w 11"/>
                      <a:gd name="T33" fmla="*/ 3 h 5"/>
                      <a:gd name="T34" fmla="*/ 5 w 11"/>
                      <a:gd name="T35" fmla="*/ 3 h 5"/>
                      <a:gd name="T36" fmla="*/ 5 w 11"/>
                      <a:gd name="T37" fmla="*/ 3 h 5"/>
                      <a:gd name="T38" fmla="*/ 3 w 11"/>
                      <a:gd name="T39" fmla="*/ 3 h 5"/>
                      <a:gd name="T40" fmla="*/ 3 w 11"/>
                      <a:gd name="T41" fmla="*/ 3 h 5"/>
                      <a:gd name="T42" fmla="*/ 3 w 11"/>
                      <a:gd name="T43" fmla="*/ 3 h 5"/>
                      <a:gd name="T44" fmla="*/ 3 w 11"/>
                      <a:gd name="T45" fmla="*/ 3 h 5"/>
                      <a:gd name="T46" fmla="*/ 1 w 11"/>
                      <a:gd name="T47" fmla="*/ 3 h 5"/>
                      <a:gd name="T48" fmla="*/ 1 w 11"/>
                      <a:gd name="T49" fmla="*/ 3 h 5"/>
                      <a:gd name="T50" fmla="*/ 0 w 11"/>
                      <a:gd name="T51" fmla="*/ 3 h 5"/>
                      <a:gd name="T52" fmla="*/ 0 w 11"/>
                      <a:gd name="T53" fmla="*/ 3 h 5"/>
                      <a:gd name="T54" fmla="*/ 0 w 11"/>
                      <a:gd name="T55" fmla="*/ 3 h 5"/>
                      <a:gd name="T56" fmla="*/ 0 w 11"/>
                      <a:gd name="T57" fmla="*/ 3 h 5"/>
                      <a:gd name="T58" fmla="*/ 0 w 11"/>
                      <a:gd name="T59" fmla="*/ 1 h 5"/>
                      <a:gd name="T60" fmla="*/ 0 w 11"/>
                      <a:gd name="T61" fmla="*/ 1 h 5"/>
                      <a:gd name="T62" fmla="*/ 0 w 11"/>
                      <a:gd name="T63" fmla="*/ 1 h 5"/>
                      <a:gd name="T64" fmla="*/ 0 w 11"/>
                      <a:gd name="T65" fmla="*/ 1 h 5"/>
                      <a:gd name="T66" fmla="*/ 1 w 11"/>
                      <a:gd name="T67" fmla="*/ 1 h 5"/>
                      <a:gd name="T68" fmla="*/ 1 w 11"/>
                      <a:gd name="T69" fmla="*/ 1 h 5"/>
                      <a:gd name="T70" fmla="*/ 3 w 11"/>
                      <a:gd name="T71" fmla="*/ 1 h 5"/>
                      <a:gd name="T72" fmla="*/ 3 w 11"/>
                      <a:gd name="T73" fmla="*/ 0 h 5"/>
                      <a:gd name="T74" fmla="*/ 3 w 11"/>
                      <a:gd name="T75" fmla="*/ 0 h 5"/>
                      <a:gd name="T76" fmla="*/ 3 w 11"/>
                      <a:gd name="T77" fmla="*/ 0 h 5"/>
                      <a:gd name="T78" fmla="*/ 3 w 11"/>
                      <a:gd name="T79" fmla="*/ 0 h 5"/>
                      <a:gd name="T80" fmla="*/ 5 w 11"/>
                      <a:gd name="T81" fmla="*/ 0 h 5"/>
                      <a:gd name="T82" fmla="*/ 5 w 11"/>
                      <a:gd name="T83" fmla="*/ 0 h 5"/>
                      <a:gd name="T84" fmla="*/ 5 w 11"/>
                      <a:gd name="T85" fmla="*/ 0 h 5"/>
                      <a:gd name="T86" fmla="*/ 7 w 11"/>
                      <a:gd name="T87" fmla="*/ 0 h 5"/>
                      <a:gd name="T88" fmla="*/ 7 w 11"/>
                      <a:gd name="T89" fmla="*/ 0 h 5"/>
                      <a:gd name="T90" fmla="*/ 9 w 11"/>
                      <a:gd name="T91" fmla="*/ 0 h 5"/>
                      <a:gd name="T92" fmla="*/ 9 w 11"/>
                      <a:gd name="T93" fmla="*/ 0 h 5"/>
                      <a:gd name="T94" fmla="*/ 9 w 11"/>
                      <a:gd name="T95" fmla="*/ 0 h 5"/>
                      <a:gd name="T96" fmla="*/ 11 w 11"/>
                      <a:gd name="T9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 h="5">
                        <a:moveTo>
                          <a:pt x="11" y="0"/>
                        </a:moveTo>
                        <a:lnTo>
                          <a:pt x="11" y="0"/>
                        </a:lnTo>
                        <a:lnTo>
                          <a:pt x="11" y="0"/>
                        </a:lnTo>
                        <a:lnTo>
                          <a:pt x="11" y="1"/>
                        </a:lnTo>
                        <a:lnTo>
                          <a:pt x="11" y="1"/>
                        </a:lnTo>
                        <a:lnTo>
                          <a:pt x="11" y="3"/>
                        </a:lnTo>
                        <a:lnTo>
                          <a:pt x="11" y="3"/>
                        </a:lnTo>
                        <a:lnTo>
                          <a:pt x="11" y="3"/>
                        </a:lnTo>
                        <a:lnTo>
                          <a:pt x="9" y="3"/>
                        </a:lnTo>
                        <a:lnTo>
                          <a:pt x="9" y="3"/>
                        </a:lnTo>
                        <a:lnTo>
                          <a:pt x="9" y="3"/>
                        </a:lnTo>
                        <a:lnTo>
                          <a:pt x="9" y="5"/>
                        </a:lnTo>
                        <a:lnTo>
                          <a:pt x="9" y="5"/>
                        </a:lnTo>
                        <a:lnTo>
                          <a:pt x="7" y="5"/>
                        </a:lnTo>
                        <a:lnTo>
                          <a:pt x="7" y="5"/>
                        </a:lnTo>
                        <a:lnTo>
                          <a:pt x="7" y="3"/>
                        </a:lnTo>
                        <a:lnTo>
                          <a:pt x="5" y="3"/>
                        </a:lnTo>
                        <a:lnTo>
                          <a:pt x="5" y="3"/>
                        </a:lnTo>
                        <a:lnTo>
                          <a:pt x="5" y="3"/>
                        </a:lnTo>
                        <a:lnTo>
                          <a:pt x="3" y="3"/>
                        </a:lnTo>
                        <a:lnTo>
                          <a:pt x="3" y="3"/>
                        </a:lnTo>
                        <a:lnTo>
                          <a:pt x="3" y="3"/>
                        </a:lnTo>
                        <a:lnTo>
                          <a:pt x="3" y="3"/>
                        </a:lnTo>
                        <a:lnTo>
                          <a:pt x="1" y="3"/>
                        </a:lnTo>
                        <a:lnTo>
                          <a:pt x="1" y="3"/>
                        </a:lnTo>
                        <a:lnTo>
                          <a:pt x="0" y="3"/>
                        </a:lnTo>
                        <a:lnTo>
                          <a:pt x="0" y="3"/>
                        </a:lnTo>
                        <a:lnTo>
                          <a:pt x="0" y="3"/>
                        </a:lnTo>
                        <a:lnTo>
                          <a:pt x="0" y="3"/>
                        </a:lnTo>
                        <a:lnTo>
                          <a:pt x="0" y="1"/>
                        </a:lnTo>
                        <a:lnTo>
                          <a:pt x="0" y="1"/>
                        </a:lnTo>
                        <a:lnTo>
                          <a:pt x="0" y="1"/>
                        </a:lnTo>
                        <a:lnTo>
                          <a:pt x="0" y="1"/>
                        </a:lnTo>
                        <a:lnTo>
                          <a:pt x="1" y="1"/>
                        </a:lnTo>
                        <a:lnTo>
                          <a:pt x="1" y="1"/>
                        </a:lnTo>
                        <a:lnTo>
                          <a:pt x="3" y="1"/>
                        </a:lnTo>
                        <a:lnTo>
                          <a:pt x="3" y="0"/>
                        </a:lnTo>
                        <a:lnTo>
                          <a:pt x="3" y="0"/>
                        </a:lnTo>
                        <a:lnTo>
                          <a:pt x="3" y="0"/>
                        </a:lnTo>
                        <a:lnTo>
                          <a:pt x="3" y="0"/>
                        </a:lnTo>
                        <a:lnTo>
                          <a:pt x="5" y="0"/>
                        </a:lnTo>
                        <a:lnTo>
                          <a:pt x="5" y="0"/>
                        </a:lnTo>
                        <a:lnTo>
                          <a:pt x="5" y="0"/>
                        </a:lnTo>
                        <a:lnTo>
                          <a:pt x="7" y="0"/>
                        </a:lnTo>
                        <a:lnTo>
                          <a:pt x="7" y="0"/>
                        </a:lnTo>
                        <a:lnTo>
                          <a:pt x="9" y="0"/>
                        </a:lnTo>
                        <a:lnTo>
                          <a:pt x="9" y="0"/>
                        </a:lnTo>
                        <a:lnTo>
                          <a:pt x="9" y="0"/>
                        </a:lnTo>
                        <a:lnTo>
                          <a:pt x="1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8" name="Freeform 1937">
                    <a:extLst>
                      <a:ext uri="{FF2B5EF4-FFF2-40B4-BE49-F238E27FC236}">
                        <a16:creationId xmlns:a16="http://schemas.microsoft.com/office/drawing/2014/main" id="{9CB79EEB-EC52-47B8-8E85-92FD69CAAB74}"/>
                      </a:ext>
                    </a:extLst>
                  </p:cNvPr>
                  <p:cNvSpPr>
                    <a:spLocks/>
                  </p:cNvSpPr>
                  <p:nvPr/>
                </p:nvSpPr>
                <p:spPr bwMode="auto">
                  <a:xfrm>
                    <a:off x="8985" y="1482"/>
                    <a:ext cx="11" cy="8"/>
                  </a:xfrm>
                  <a:custGeom>
                    <a:avLst/>
                    <a:gdLst>
                      <a:gd name="T0" fmla="*/ 5 w 11"/>
                      <a:gd name="T1" fmla="*/ 0 h 8"/>
                      <a:gd name="T2" fmla="*/ 7 w 11"/>
                      <a:gd name="T3" fmla="*/ 0 h 8"/>
                      <a:gd name="T4" fmla="*/ 7 w 11"/>
                      <a:gd name="T5" fmla="*/ 0 h 8"/>
                      <a:gd name="T6" fmla="*/ 9 w 11"/>
                      <a:gd name="T7" fmla="*/ 2 h 8"/>
                      <a:gd name="T8" fmla="*/ 9 w 11"/>
                      <a:gd name="T9" fmla="*/ 2 h 8"/>
                      <a:gd name="T10" fmla="*/ 11 w 11"/>
                      <a:gd name="T11" fmla="*/ 2 h 8"/>
                      <a:gd name="T12" fmla="*/ 11 w 11"/>
                      <a:gd name="T13" fmla="*/ 4 h 8"/>
                      <a:gd name="T14" fmla="*/ 11 w 11"/>
                      <a:gd name="T15" fmla="*/ 6 h 8"/>
                      <a:gd name="T16" fmla="*/ 9 w 11"/>
                      <a:gd name="T17" fmla="*/ 6 h 8"/>
                      <a:gd name="T18" fmla="*/ 9 w 11"/>
                      <a:gd name="T19" fmla="*/ 6 h 8"/>
                      <a:gd name="T20" fmla="*/ 7 w 11"/>
                      <a:gd name="T21" fmla="*/ 6 h 8"/>
                      <a:gd name="T22" fmla="*/ 7 w 11"/>
                      <a:gd name="T23" fmla="*/ 8 h 8"/>
                      <a:gd name="T24" fmla="*/ 5 w 11"/>
                      <a:gd name="T25" fmla="*/ 6 h 8"/>
                      <a:gd name="T26" fmla="*/ 5 w 11"/>
                      <a:gd name="T27" fmla="*/ 6 h 8"/>
                      <a:gd name="T28" fmla="*/ 3 w 11"/>
                      <a:gd name="T29" fmla="*/ 8 h 8"/>
                      <a:gd name="T30" fmla="*/ 3 w 11"/>
                      <a:gd name="T31" fmla="*/ 6 h 8"/>
                      <a:gd name="T32" fmla="*/ 3 w 11"/>
                      <a:gd name="T33" fmla="*/ 6 h 8"/>
                      <a:gd name="T34" fmla="*/ 5 w 11"/>
                      <a:gd name="T35" fmla="*/ 6 h 8"/>
                      <a:gd name="T36" fmla="*/ 5 w 11"/>
                      <a:gd name="T37" fmla="*/ 4 h 8"/>
                      <a:gd name="T38" fmla="*/ 3 w 11"/>
                      <a:gd name="T39" fmla="*/ 2 h 8"/>
                      <a:gd name="T40" fmla="*/ 3 w 11"/>
                      <a:gd name="T41" fmla="*/ 4 h 8"/>
                      <a:gd name="T42" fmla="*/ 3 w 11"/>
                      <a:gd name="T43" fmla="*/ 4 h 8"/>
                      <a:gd name="T44" fmla="*/ 3 w 11"/>
                      <a:gd name="T45" fmla="*/ 6 h 8"/>
                      <a:gd name="T46" fmla="*/ 1 w 11"/>
                      <a:gd name="T47" fmla="*/ 6 h 8"/>
                      <a:gd name="T48" fmla="*/ 1 w 11"/>
                      <a:gd name="T49" fmla="*/ 6 h 8"/>
                      <a:gd name="T50" fmla="*/ 0 w 11"/>
                      <a:gd name="T51" fmla="*/ 6 h 8"/>
                      <a:gd name="T52" fmla="*/ 0 w 11"/>
                      <a:gd name="T53" fmla="*/ 6 h 8"/>
                      <a:gd name="T54" fmla="*/ 0 w 11"/>
                      <a:gd name="T55" fmla="*/ 6 h 8"/>
                      <a:gd name="T56" fmla="*/ 0 w 11"/>
                      <a:gd name="T57" fmla="*/ 4 h 8"/>
                      <a:gd name="T58" fmla="*/ 0 w 11"/>
                      <a:gd name="T59" fmla="*/ 2 h 8"/>
                      <a:gd name="T60" fmla="*/ 0 w 11"/>
                      <a:gd name="T61" fmla="*/ 2 h 8"/>
                      <a:gd name="T62" fmla="*/ 1 w 11"/>
                      <a:gd name="T63" fmla="*/ 0 h 8"/>
                      <a:gd name="T64" fmla="*/ 1 w 11"/>
                      <a:gd name="T65" fmla="*/ 0 h 8"/>
                      <a:gd name="T66" fmla="*/ 3 w 11"/>
                      <a:gd name="T67" fmla="*/ 0 h 8"/>
                      <a:gd name="T68" fmla="*/ 5 w 11"/>
                      <a:gd name="T6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8">
                        <a:moveTo>
                          <a:pt x="5" y="0"/>
                        </a:moveTo>
                        <a:lnTo>
                          <a:pt x="5" y="0"/>
                        </a:lnTo>
                        <a:lnTo>
                          <a:pt x="5" y="0"/>
                        </a:lnTo>
                        <a:lnTo>
                          <a:pt x="7" y="0"/>
                        </a:lnTo>
                        <a:lnTo>
                          <a:pt x="7" y="0"/>
                        </a:lnTo>
                        <a:lnTo>
                          <a:pt x="7" y="0"/>
                        </a:lnTo>
                        <a:lnTo>
                          <a:pt x="7" y="2"/>
                        </a:lnTo>
                        <a:lnTo>
                          <a:pt x="9" y="2"/>
                        </a:lnTo>
                        <a:lnTo>
                          <a:pt x="9" y="2"/>
                        </a:lnTo>
                        <a:lnTo>
                          <a:pt x="9" y="2"/>
                        </a:lnTo>
                        <a:lnTo>
                          <a:pt x="11" y="2"/>
                        </a:lnTo>
                        <a:lnTo>
                          <a:pt x="11" y="2"/>
                        </a:lnTo>
                        <a:lnTo>
                          <a:pt x="11" y="4"/>
                        </a:lnTo>
                        <a:lnTo>
                          <a:pt x="11" y="4"/>
                        </a:lnTo>
                        <a:lnTo>
                          <a:pt x="11" y="4"/>
                        </a:lnTo>
                        <a:lnTo>
                          <a:pt x="11" y="6"/>
                        </a:lnTo>
                        <a:lnTo>
                          <a:pt x="9" y="6"/>
                        </a:lnTo>
                        <a:lnTo>
                          <a:pt x="9" y="6"/>
                        </a:lnTo>
                        <a:lnTo>
                          <a:pt x="9" y="6"/>
                        </a:lnTo>
                        <a:lnTo>
                          <a:pt x="9" y="6"/>
                        </a:lnTo>
                        <a:lnTo>
                          <a:pt x="7" y="6"/>
                        </a:lnTo>
                        <a:lnTo>
                          <a:pt x="7" y="6"/>
                        </a:lnTo>
                        <a:lnTo>
                          <a:pt x="7" y="6"/>
                        </a:lnTo>
                        <a:lnTo>
                          <a:pt x="7" y="8"/>
                        </a:lnTo>
                        <a:lnTo>
                          <a:pt x="5" y="8"/>
                        </a:lnTo>
                        <a:lnTo>
                          <a:pt x="5" y="6"/>
                        </a:lnTo>
                        <a:lnTo>
                          <a:pt x="5" y="6"/>
                        </a:lnTo>
                        <a:lnTo>
                          <a:pt x="5" y="6"/>
                        </a:lnTo>
                        <a:lnTo>
                          <a:pt x="5" y="8"/>
                        </a:lnTo>
                        <a:lnTo>
                          <a:pt x="3" y="8"/>
                        </a:lnTo>
                        <a:lnTo>
                          <a:pt x="3" y="8"/>
                        </a:lnTo>
                        <a:lnTo>
                          <a:pt x="3" y="6"/>
                        </a:lnTo>
                        <a:lnTo>
                          <a:pt x="3" y="6"/>
                        </a:lnTo>
                        <a:lnTo>
                          <a:pt x="3" y="6"/>
                        </a:lnTo>
                        <a:lnTo>
                          <a:pt x="3" y="6"/>
                        </a:lnTo>
                        <a:lnTo>
                          <a:pt x="5" y="6"/>
                        </a:lnTo>
                        <a:lnTo>
                          <a:pt x="5" y="4"/>
                        </a:lnTo>
                        <a:lnTo>
                          <a:pt x="5" y="4"/>
                        </a:lnTo>
                        <a:lnTo>
                          <a:pt x="5" y="2"/>
                        </a:lnTo>
                        <a:lnTo>
                          <a:pt x="3" y="2"/>
                        </a:lnTo>
                        <a:lnTo>
                          <a:pt x="3" y="2"/>
                        </a:lnTo>
                        <a:lnTo>
                          <a:pt x="3" y="4"/>
                        </a:lnTo>
                        <a:lnTo>
                          <a:pt x="3" y="4"/>
                        </a:lnTo>
                        <a:lnTo>
                          <a:pt x="3" y="4"/>
                        </a:lnTo>
                        <a:lnTo>
                          <a:pt x="3" y="4"/>
                        </a:lnTo>
                        <a:lnTo>
                          <a:pt x="3" y="6"/>
                        </a:lnTo>
                        <a:lnTo>
                          <a:pt x="1" y="6"/>
                        </a:lnTo>
                        <a:lnTo>
                          <a:pt x="1" y="6"/>
                        </a:lnTo>
                        <a:lnTo>
                          <a:pt x="1" y="6"/>
                        </a:lnTo>
                        <a:lnTo>
                          <a:pt x="1" y="6"/>
                        </a:lnTo>
                        <a:lnTo>
                          <a:pt x="1" y="6"/>
                        </a:lnTo>
                        <a:lnTo>
                          <a:pt x="0" y="6"/>
                        </a:lnTo>
                        <a:lnTo>
                          <a:pt x="0" y="6"/>
                        </a:lnTo>
                        <a:lnTo>
                          <a:pt x="0" y="6"/>
                        </a:lnTo>
                        <a:lnTo>
                          <a:pt x="0" y="6"/>
                        </a:lnTo>
                        <a:lnTo>
                          <a:pt x="0" y="6"/>
                        </a:lnTo>
                        <a:lnTo>
                          <a:pt x="0" y="6"/>
                        </a:lnTo>
                        <a:lnTo>
                          <a:pt x="0" y="4"/>
                        </a:lnTo>
                        <a:lnTo>
                          <a:pt x="0" y="4"/>
                        </a:lnTo>
                        <a:lnTo>
                          <a:pt x="0" y="2"/>
                        </a:lnTo>
                        <a:lnTo>
                          <a:pt x="0" y="2"/>
                        </a:lnTo>
                        <a:lnTo>
                          <a:pt x="0" y="2"/>
                        </a:lnTo>
                        <a:lnTo>
                          <a:pt x="0" y="0"/>
                        </a:lnTo>
                        <a:lnTo>
                          <a:pt x="1" y="0"/>
                        </a:lnTo>
                        <a:lnTo>
                          <a:pt x="1" y="0"/>
                        </a:lnTo>
                        <a:lnTo>
                          <a:pt x="1" y="0"/>
                        </a:lnTo>
                        <a:lnTo>
                          <a:pt x="1" y="0"/>
                        </a:lnTo>
                        <a:lnTo>
                          <a:pt x="3" y="0"/>
                        </a:lnTo>
                        <a:lnTo>
                          <a:pt x="3" y="0"/>
                        </a:lnTo>
                        <a:lnTo>
                          <a:pt x="5" y="0"/>
                        </a:lnTo>
                        <a:lnTo>
                          <a:pt x="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79" name="Freeform 1938">
                    <a:extLst>
                      <a:ext uri="{FF2B5EF4-FFF2-40B4-BE49-F238E27FC236}">
                        <a16:creationId xmlns:a16="http://schemas.microsoft.com/office/drawing/2014/main" id="{F33C9905-3084-4045-A39C-19B40B25985A}"/>
                      </a:ext>
                    </a:extLst>
                  </p:cNvPr>
                  <p:cNvSpPr>
                    <a:spLocks/>
                  </p:cNvSpPr>
                  <p:nvPr/>
                </p:nvSpPr>
                <p:spPr bwMode="auto">
                  <a:xfrm>
                    <a:off x="8985" y="1482"/>
                    <a:ext cx="11" cy="8"/>
                  </a:xfrm>
                  <a:custGeom>
                    <a:avLst/>
                    <a:gdLst>
                      <a:gd name="T0" fmla="*/ 5 w 11"/>
                      <a:gd name="T1" fmla="*/ 0 h 8"/>
                      <a:gd name="T2" fmla="*/ 7 w 11"/>
                      <a:gd name="T3" fmla="*/ 0 h 8"/>
                      <a:gd name="T4" fmla="*/ 7 w 11"/>
                      <a:gd name="T5" fmla="*/ 0 h 8"/>
                      <a:gd name="T6" fmla="*/ 9 w 11"/>
                      <a:gd name="T7" fmla="*/ 2 h 8"/>
                      <a:gd name="T8" fmla="*/ 9 w 11"/>
                      <a:gd name="T9" fmla="*/ 2 h 8"/>
                      <a:gd name="T10" fmla="*/ 11 w 11"/>
                      <a:gd name="T11" fmla="*/ 2 h 8"/>
                      <a:gd name="T12" fmla="*/ 11 w 11"/>
                      <a:gd name="T13" fmla="*/ 4 h 8"/>
                      <a:gd name="T14" fmla="*/ 11 w 11"/>
                      <a:gd name="T15" fmla="*/ 6 h 8"/>
                      <a:gd name="T16" fmla="*/ 9 w 11"/>
                      <a:gd name="T17" fmla="*/ 6 h 8"/>
                      <a:gd name="T18" fmla="*/ 9 w 11"/>
                      <a:gd name="T19" fmla="*/ 6 h 8"/>
                      <a:gd name="T20" fmla="*/ 7 w 11"/>
                      <a:gd name="T21" fmla="*/ 6 h 8"/>
                      <a:gd name="T22" fmla="*/ 7 w 11"/>
                      <a:gd name="T23" fmla="*/ 8 h 8"/>
                      <a:gd name="T24" fmla="*/ 5 w 11"/>
                      <a:gd name="T25" fmla="*/ 6 h 8"/>
                      <a:gd name="T26" fmla="*/ 5 w 11"/>
                      <a:gd name="T27" fmla="*/ 6 h 8"/>
                      <a:gd name="T28" fmla="*/ 3 w 11"/>
                      <a:gd name="T29" fmla="*/ 8 h 8"/>
                      <a:gd name="T30" fmla="*/ 3 w 11"/>
                      <a:gd name="T31" fmla="*/ 6 h 8"/>
                      <a:gd name="T32" fmla="*/ 3 w 11"/>
                      <a:gd name="T33" fmla="*/ 6 h 8"/>
                      <a:gd name="T34" fmla="*/ 5 w 11"/>
                      <a:gd name="T35" fmla="*/ 6 h 8"/>
                      <a:gd name="T36" fmla="*/ 5 w 11"/>
                      <a:gd name="T37" fmla="*/ 4 h 8"/>
                      <a:gd name="T38" fmla="*/ 3 w 11"/>
                      <a:gd name="T39" fmla="*/ 2 h 8"/>
                      <a:gd name="T40" fmla="*/ 3 w 11"/>
                      <a:gd name="T41" fmla="*/ 4 h 8"/>
                      <a:gd name="T42" fmla="*/ 3 w 11"/>
                      <a:gd name="T43" fmla="*/ 4 h 8"/>
                      <a:gd name="T44" fmla="*/ 3 w 11"/>
                      <a:gd name="T45" fmla="*/ 6 h 8"/>
                      <a:gd name="T46" fmla="*/ 1 w 11"/>
                      <a:gd name="T47" fmla="*/ 6 h 8"/>
                      <a:gd name="T48" fmla="*/ 1 w 11"/>
                      <a:gd name="T49" fmla="*/ 6 h 8"/>
                      <a:gd name="T50" fmla="*/ 0 w 11"/>
                      <a:gd name="T51" fmla="*/ 6 h 8"/>
                      <a:gd name="T52" fmla="*/ 0 w 11"/>
                      <a:gd name="T53" fmla="*/ 6 h 8"/>
                      <a:gd name="T54" fmla="*/ 0 w 11"/>
                      <a:gd name="T55" fmla="*/ 6 h 8"/>
                      <a:gd name="T56" fmla="*/ 0 w 11"/>
                      <a:gd name="T57" fmla="*/ 4 h 8"/>
                      <a:gd name="T58" fmla="*/ 0 w 11"/>
                      <a:gd name="T59" fmla="*/ 2 h 8"/>
                      <a:gd name="T60" fmla="*/ 0 w 11"/>
                      <a:gd name="T61" fmla="*/ 2 h 8"/>
                      <a:gd name="T62" fmla="*/ 1 w 11"/>
                      <a:gd name="T63" fmla="*/ 0 h 8"/>
                      <a:gd name="T64" fmla="*/ 1 w 11"/>
                      <a:gd name="T65" fmla="*/ 0 h 8"/>
                      <a:gd name="T66" fmla="*/ 3 w 11"/>
                      <a:gd name="T67" fmla="*/ 0 h 8"/>
                      <a:gd name="T68" fmla="*/ 5 w 11"/>
                      <a:gd name="T6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8">
                        <a:moveTo>
                          <a:pt x="5" y="0"/>
                        </a:moveTo>
                        <a:lnTo>
                          <a:pt x="5" y="0"/>
                        </a:lnTo>
                        <a:lnTo>
                          <a:pt x="5" y="0"/>
                        </a:lnTo>
                        <a:lnTo>
                          <a:pt x="7" y="0"/>
                        </a:lnTo>
                        <a:lnTo>
                          <a:pt x="7" y="0"/>
                        </a:lnTo>
                        <a:lnTo>
                          <a:pt x="7" y="0"/>
                        </a:lnTo>
                        <a:lnTo>
                          <a:pt x="7" y="2"/>
                        </a:lnTo>
                        <a:lnTo>
                          <a:pt x="9" y="2"/>
                        </a:lnTo>
                        <a:lnTo>
                          <a:pt x="9" y="2"/>
                        </a:lnTo>
                        <a:lnTo>
                          <a:pt x="9" y="2"/>
                        </a:lnTo>
                        <a:lnTo>
                          <a:pt x="11" y="2"/>
                        </a:lnTo>
                        <a:lnTo>
                          <a:pt x="11" y="2"/>
                        </a:lnTo>
                        <a:lnTo>
                          <a:pt x="11" y="4"/>
                        </a:lnTo>
                        <a:lnTo>
                          <a:pt x="11" y="4"/>
                        </a:lnTo>
                        <a:lnTo>
                          <a:pt x="11" y="4"/>
                        </a:lnTo>
                        <a:lnTo>
                          <a:pt x="11" y="6"/>
                        </a:lnTo>
                        <a:lnTo>
                          <a:pt x="9" y="6"/>
                        </a:lnTo>
                        <a:lnTo>
                          <a:pt x="9" y="6"/>
                        </a:lnTo>
                        <a:lnTo>
                          <a:pt x="9" y="6"/>
                        </a:lnTo>
                        <a:lnTo>
                          <a:pt x="9" y="6"/>
                        </a:lnTo>
                        <a:lnTo>
                          <a:pt x="7" y="6"/>
                        </a:lnTo>
                        <a:lnTo>
                          <a:pt x="7" y="6"/>
                        </a:lnTo>
                        <a:lnTo>
                          <a:pt x="7" y="6"/>
                        </a:lnTo>
                        <a:lnTo>
                          <a:pt x="7" y="8"/>
                        </a:lnTo>
                        <a:lnTo>
                          <a:pt x="5" y="8"/>
                        </a:lnTo>
                        <a:lnTo>
                          <a:pt x="5" y="6"/>
                        </a:lnTo>
                        <a:lnTo>
                          <a:pt x="5" y="6"/>
                        </a:lnTo>
                        <a:lnTo>
                          <a:pt x="5" y="6"/>
                        </a:lnTo>
                        <a:lnTo>
                          <a:pt x="5" y="8"/>
                        </a:lnTo>
                        <a:lnTo>
                          <a:pt x="3" y="8"/>
                        </a:lnTo>
                        <a:lnTo>
                          <a:pt x="3" y="8"/>
                        </a:lnTo>
                        <a:lnTo>
                          <a:pt x="3" y="6"/>
                        </a:lnTo>
                        <a:lnTo>
                          <a:pt x="3" y="6"/>
                        </a:lnTo>
                        <a:lnTo>
                          <a:pt x="3" y="6"/>
                        </a:lnTo>
                        <a:lnTo>
                          <a:pt x="3" y="6"/>
                        </a:lnTo>
                        <a:lnTo>
                          <a:pt x="5" y="6"/>
                        </a:lnTo>
                        <a:lnTo>
                          <a:pt x="5" y="4"/>
                        </a:lnTo>
                        <a:lnTo>
                          <a:pt x="5" y="4"/>
                        </a:lnTo>
                        <a:lnTo>
                          <a:pt x="5" y="2"/>
                        </a:lnTo>
                        <a:lnTo>
                          <a:pt x="3" y="2"/>
                        </a:lnTo>
                        <a:lnTo>
                          <a:pt x="3" y="2"/>
                        </a:lnTo>
                        <a:lnTo>
                          <a:pt x="3" y="4"/>
                        </a:lnTo>
                        <a:lnTo>
                          <a:pt x="3" y="4"/>
                        </a:lnTo>
                        <a:lnTo>
                          <a:pt x="3" y="4"/>
                        </a:lnTo>
                        <a:lnTo>
                          <a:pt x="3" y="4"/>
                        </a:lnTo>
                        <a:lnTo>
                          <a:pt x="3" y="6"/>
                        </a:lnTo>
                        <a:lnTo>
                          <a:pt x="1" y="6"/>
                        </a:lnTo>
                        <a:lnTo>
                          <a:pt x="1" y="6"/>
                        </a:lnTo>
                        <a:lnTo>
                          <a:pt x="1" y="6"/>
                        </a:lnTo>
                        <a:lnTo>
                          <a:pt x="1" y="6"/>
                        </a:lnTo>
                        <a:lnTo>
                          <a:pt x="1" y="6"/>
                        </a:lnTo>
                        <a:lnTo>
                          <a:pt x="0" y="6"/>
                        </a:lnTo>
                        <a:lnTo>
                          <a:pt x="0" y="6"/>
                        </a:lnTo>
                        <a:lnTo>
                          <a:pt x="0" y="6"/>
                        </a:lnTo>
                        <a:lnTo>
                          <a:pt x="0" y="6"/>
                        </a:lnTo>
                        <a:lnTo>
                          <a:pt x="0" y="6"/>
                        </a:lnTo>
                        <a:lnTo>
                          <a:pt x="0" y="6"/>
                        </a:lnTo>
                        <a:lnTo>
                          <a:pt x="0" y="4"/>
                        </a:lnTo>
                        <a:lnTo>
                          <a:pt x="0" y="4"/>
                        </a:lnTo>
                        <a:lnTo>
                          <a:pt x="0" y="2"/>
                        </a:lnTo>
                        <a:lnTo>
                          <a:pt x="0" y="2"/>
                        </a:lnTo>
                        <a:lnTo>
                          <a:pt x="0" y="2"/>
                        </a:lnTo>
                        <a:lnTo>
                          <a:pt x="0" y="0"/>
                        </a:lnTo>
                        <a:lnTo>
                          <a:pt x="1" y="0"/>
                        </a:lnTo>
                        <a:lnTo>
                          <a:pt x="1" y="0"/>
                        </a:lnTo>
                        <a:lnTo>
                          <a:pt x="1" y="0"/>
                        </a:lnTo>
                        <a:lnTo>
                          <a:pt x="1" y="0"/>
                        </a:lnTo>
                        <a:lnTo>
                          <a:pt x="3" y="0"/>
                        </a:lnTo>
                        <a:lnTo>
                          <a:pt x="3" y="0"/>
                        </a:lnTo>
                        <a:lnTo>
                          <a:pt x="5" y="0"/>
                        </a:lnTo>
                        <a:lnTo>
                          <a:pt x="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0" name="Freeform 1939">
                    <a:extLst>
                      <a:ext uri="{FF2B5EF4-FFF2-40B4-BE49-F238E27FC236}">
                        <a16:creationId xmlns:a16="http://schemas.microsoft.com/office/drawing/2014/main" id="{53B3C7A9-1952-4A29-825F-41D632B77C33}"/>
                      </a:ext>
                    </a:extLst>
                  </p:cNvPr>
                  <p:cNvSpPr>
                    <a:spLocks/>
                  </p:cNvSpPr>
                  <p:nvPr/>
                </p:nvSpPr>
                <p:spPr bwMode="auto">
                  <a:xfrm>
                    <a:off x="9281" y="1477"/>
                    <a:ext cx="17" cy="9"/>
                  </a:xfrm>
                  <a:custGeom>
                    <a:avLst/>
                    <a:gdLst>
                      <a:gd name="T0" fmla="*/ 15 w 17"/>
                      <a:gd name="T1" fmla="*/ 0 h 9"/>
                      <a:gd name="T2" fmla="*/ 15 w 17"/>
                      <a:gd name="T3" fmla="*/ 1 h 9"/>
                      <a:gd name="T4" fmla="*/ 15 w 17"/>
                      <a:gd name="T5" fmla="*/ 1 h 9"/>
                      <a:gd name="T6" fmla="*/ 14 w 17"/>
                      <a:gd name="T7" fmla="*/ 3 h 9"/>
                      <a:gd name="T8" fmla="*/ 15 w 17"/>
                      <a:gd name="T9" fmla="*/ 3 h 9"/>
                      <a:gd name="T10" fmla="*/ 15 w 17"/>
                      <a:gd name="T11" fmla="*/ 3 h 9"/>
                      <a:gd name="T12" fmla="*/ 17 w 17"/>
                      <a:gd name="T13" fmla="*/ 3 h 9"/>
                      <a:gd name="T14" fmla="*/ 17 w 17"/>
                      <a:gd name="T15" fmla="*/ 5 h 9"/>
                      <a:gd name="T16" fmla="*/ 15 w 17"/>
                      <a:gd name="T17" fmla="*/ 7 h 9"/>
                      <a:gd name="T18" fmla="*/ 15 w 17"/>
                      <a:gd name="T19" fmla="*/ 7 h 9"/>
                      <a:gd name="T20" fmla="*/ 14 w 17"/>
                      <a:gd name="T21" fmla="*/ 7 h 9"/>
                      <a:gd name="T22" fmla="*/ 12 w 17"/>
                      <a:gd name="T23" fmla="*/ 7 h 9"/>
                      <a:gd name="T24" fmla="*/ 12 w 17"/>
                      <a:gd name="T25" fmla="*/ 7 h 9"/>
                      <a:gd name="T26" fmla="*/ 10 w 17"/>
                      <a:gd name="T27" fmla="*/ 7 h 9"/>
                      <a:gd name="T28" fmla="*/ 8 w 17"/>
                      <a:gd name="T29" fmla="*/ 9 h 9"/>
                      <a:gd name="T30" fmla="*/ 8 w 17"/>
                      <a:gd name="T31" fmla="*/ 9 h 9"/>
                      <a:gd name="T32" fmla="*/ 6 w 17"/>
                      <a:gd name="T33" fmla="*/ 9 h 9"/>
                      <a:gd name="T34" fmla="*/ 6 w 17"/>
                      <a:gd name="T35" fmla="*/ 9 h 9"/>
                      <a:gd name="T36" fmla="*/ 4 w 17"/>
                      <a:gd name="T37" fmla="*/ 9 h 9"/>
                      <a:gd name="T38" fmla="*/ 4 w 17"/>
                      <a:gd name="T39" fmla="*/ 9 h 9"/>
                      <a:gd name="T40" fmla="*/ 2 w 17"/>
                      <a:gd name="T41" fmla="*/ 9 h 9"/>
                      <a:gd name="T42" fmla="*/ 0 w 17"/>
                      <a:gd name="T43" fmla="*/ 9 h 9"/>
                      <a:gd name="T44" fmla="*/ 0 w 17"/>
                      <a:gd name="T45" fmla="*/ 9 h 9"/>
                      <a:gd name="T46" fmla="*/ 0 w 17"/>
                      <a:gd name="T47" fmla="*/ 7 h 9"/>
                      <a:gd name="T48" fmla="*/ 2 w 17"/>
                      <a:gd name="T49" fmla="*/ 7 h 9"/>
                      <a:gd name="T50" fmla="*/ 2 w 17"/>
                      <a:gd name="T51" fmla="*/ 7 h 9"/>
                      <a:gd name="T52" fmla="*/ 4 w 17"/>
                      <a:gd name="T53" fmla="*/ 5 h 9"/>
                      <a:gd name="T54" fmla="*/ 4 w 17"/>
                      <a:gd name="T55" fmla="*/ 5 h 9"/>
                      <a:gd name="T56" fmla="*/ 6 w 17"/>
                      <a:gd name="T57" fmla="*/ 5 h 9"/>
                      <a:gd name="T58" fmla="*/ 8 w 17"/>
                      <a:gd name="T59" fmla="*/ 5 h 9"/>
                      <a:gd name="T60" fmla="*/ 8 w 17"/>
                      <a:gd name="T61" fmla="*/ 3 h 9"/>
                      <a:gd name="T62" fmla="*/ 10 w 17"/>
                      <a:gd name="T63" fmla="*/ 3 h 9"/>
                      <a:gd name="T64" fmla="*/ 10 w 17"/>
                      <a:gd name="T65" fmla="*/ 3 h 9"/>
                      <a:gd name="T66" fmla="*/ 12 w 17"/>
                      <a:gd name="T67" fmla="*/ 3 h 9"/>
                      <a:gd name="T68" fmla="*/ 12 w 17"/>
                      <a:gd name="T69" fmla="*/ 3 h 9"/>
                      <a:gd name="T70" fmla="*/ 14 w 17"/>
                      <a:gd name="T71" fmla="*/ 1 h 9"/>
                      <a:gd name="T72" fmla="*/ 14 w 17"/>
                      <a:gd name="T73" fmla="*/ 0 h 9"/>
                      <a:gd name="T74" fmla="*/ 14 w 17"/>
                      <a:gd name="T7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9">
                        <a:moveTo>
                          <a:pt x="15" y="0"/>
                        </a:moveTo>
                        <a:lnTo>
                          <a:pt x="15" y="0"/>
                        </a:lnTo>
                        <a:lnTo>
                          <a:pt x="15" y="0"/>
                        </a:lnTo>
                        <a:lnTo>
                          <a:pt x="15" y="1"/>
                        </a:lnTo>
                        <a:lnTo>
                          <a:pt x="15" y="1"/>
                        </a:lnTo>
                        <a:lnTo>
                          <a:pt x="15" y="1"/>
                        </a:lnTo>
                        <a:lnTo>
                          <a:pt x="14" y="1"/>
                        </a:lnTo>
                        <a:lnTo>
                          <a:pt x="14" y="3"/>
                        </a:lnTo>
                        <a:lnTo>
                          <a:pt x="14" y="3"/>
                        </a:lnTo>
                        <a:lnTo>
                          <a:pt x="15" y="3"/>
                        </a:lnTo>
                        <a:lnTo>
                          <a:pt x="15" y="3"/>
                        </a:lnTo>
                        <a:lnTo>
                          <a:pt x="15" y="3"/>
                        </a:lnTo>
                        <a:lnTo>
                          <a:pt x="15" y="3"/>
                        </a:lnTo>
                        <a:lnTo>
                          <a:pt x="17" y="3"/>
                        </a:lnTo>
                        <a:lnTo>
                          <a:pt x="17" y="5"/>
                        </a:lnTo>
                        <a:lnTo>
                          <a:pt x="17" y="5"/>
                        </a:lnTo>
                        <a:lnTo>
                          <a:pt x="15" y="5"/>
                        </a:lnTo>
                        <a:lnTo>
                          <a:pt x="15" y="7"/>
                        </a:lnTo>
                        <a:lnTo>
                          <a:pt x="15" y="7"/>
                        </a:lnTo>
                        <a:lnTo>
                          <a:pt x="15" y="7"/>
                        </a:lnTo>
                        <a:lnTo>
                          <a:pt x="14" y="7"/>
                        </a:lnTo>
                        <a:lnTo>
                          <a:pt x="14" y="7"/>
                        </a:lnTo>
                        <a:lnTo>
                          <a:pt x="14" y="7"/>
                        </a:lnTo>
                        <a:lnTo>
                          <a:pt x="12" y="7"/>
                        </a:lnTo>
                        <a:lnTo>
                          <a:pt x="12" y="7"/>
                        </a:lnTo>
                        <a:lnTo>
                          <a:pt x="12" y="7"/>
                        </a:lnTo>
                        <a:lnTo>
                          <a:pt x="10" y="7"/>
                        </a:lnTo>
                        <a:lnTo>
                          <a:pt x="10" y="7"/>
                        </a:lnTo>
                        <a:lnTo>
                          <a:pt x="10" y="9"/>
                        </a:lnTo>
                        <a:lnTo>
                          <a:pt x="8" y="9"/>
                        </a:lnTo>
                        <a:lnTo>
                          <a:pt x="8" y="9"/>
                        </a:lnTo>
                        <a:lnTo>
                          <a:pt x="8" y="9"/>
                        </a:lnTo>
                        <a:lnTo>
                          <a:pt x="8" y="9"/>
                        </a:lnTo>
                        <a:lnTo>
                          <a:pt x="6" y="9"/>
                        </a:lnTo>
                        <a:lnTo>
                          <a:pt x="6" y="9"/>
                        </a:lnTo>
                        <a:lnTo>
                          <a:pt x="6" y="9"/>
                        </a:lnTo>
                        <a:lnTo>
                          <a:pt x="6" y="9"/>
                        </a:lnTo>
                        <a:lnTo>
                          <a:pt x="4" y="9"/>
                        </a:lnTo>
                        <a:lnTo>
                          <a:pt x="4" y="9"/>
                        </a:lnTo>
                        <a:lnTo>
                          <a:pt x="4" y="9"/>
                        </a:lnTo>
                        <a:lnTo>
                          <a:pt x="2" y="9"/>
                        </a:lnTo>
                        <a:lnTo>
                          <a:pt x="2" y="9"/>
                        </a:lnTo>
                        <a:lnTo>
                          <a:pt x="2" y="9"/>
                        </a:lnTo>
                        <a:lnTo>
                          <a:pt x="0" y="9"/>
                        </a:lnTo>
                        <a:lnTo>
                          <a:pt x="0" y="9"/>
                        </a:lnTo>
                        <a:lnTo>
                          <a:pt x="0" y="9"/>
                        </a:lnTo>
                        <a:lnTo>
                          <a:pt x="0" y="7"/>
                        </a:lnTo>
                        <a:lnTo>
                          <a:pt x="0" y="7"/>
                        </a:lnTo>
                        <a:lnTo>
                          <a:pt x="2" y="7"/>
                        </a:lnTo>
                        <a:lnTo>
                          <a:pt x="2" y="7"/>
                        </a:lnTo>
                        <a:lnTo>
                          <a:pt x="2" y="7"/>
                        </a:lnTo>
                        <a:lnTo>
                          <a:pt x="2" y="7"/>
                        </a:lnTo>
                        <a:lnTo>
                          <a:pt x="4" y="7"/>
                        </a:lnTo>
                        <a:lnTo>
                          <a:pt x="4" y="5"/>
                        </a:lnTo>
                        <a:lnTo>
                          <a:pt x="4" y="5"/>
                        </a:lnTo>
                        <a:lnTo>
                          <a:pt x="4" y="5"/>
                        </a:lnTo>
                        <a:lnTo>
                          <a:pt x="6" y="5"/>
                        </a:lnTo>
                        <a:lnTo>
                          <a:pt x="6" y="5"/>
                        </a:lnTo>
                        <a:lnTo>
                          <a:pt x="6" y="5"/>
                        </a:lnTo>
                        <a:lnTo>
                          <a:pt x="8" y="5"/>
                        </a:lnTo>
                        <a:lnTo>
                          <a:pt x="8" y="5"/>
                        </a:lnTo>
                        <a:lnTo>
                          <a:pt x="8" y="3"/>
                        </a:lnTo>
                        <a:lnTo>
                          <a:pt x="8" y="3"/>
                        </a:lnTo>
                        <a:lnTo>
                          <a:pt x="10" y="3"/>
                        </a:lnTo>
                        <a:lnTo>
                          <a:pt x="10" y="3"/>
                        </a:lnTo>
                        <a:lnTo>
                          <a:pt x="10" y="3"/>
                        </a:lnTo>
                        <a:lnTo>
                          <a:pt x="12" y="3"/>
                        </a:lnTo>
                        <a:lnTo>
                          <a:pt x="12" y="3"/>
                        </a:lnTo>
                        <a:lnTo>
                          <a:pt x="12" y="3"/>
                        </a:lnTo>
                        <a:lnTo>
                          <a:pt x="12" y="3"/>
                        </a:lnTo>
                        <a:lnTo>
                          <a:pt x="14" y="3"/>
                        </a:lnTo>
                        <a:lnTo>
                          <a:pt x="14" y="1"/>
                        </a:lnTo>
                        <a:lnTo>
                          <a:pt x="14" y="1"/>
                        </a:lnTo>
                        <a:lnTo>
                          <a:pt x="14" y="0"/>
                        </a:lnTo>
                        <a:lnTo>
                          <a:pt x="14" y="0"/>
                        </a:lnTo>
                        <a:lnTo>
                          <a:pt x="14" y="0"/>
                        </a:lnTo>
                        <a:lnTo>
                          <a:pt x="1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1" name="Freeform 1940">
                    <a:extLst>
                      <a:ext uri="{FF2B5EF4-FFF2-40B4-BE49-F238E27FC236}">
                        <a16:creationId xmlns:a16="http://schemas.microsoft.com/office/drawing/2014/main" id="{C3B37F05-D203-4E7A-B538-71ECF861AE60}"/>
                      </a:ext>
                    </a:extLst>
                  </p:cNvPr>
                  <p:cNvSpPr>
                    <a:spLocks/>
                  </p:cNvSpPr>
                  <p:nvPr/>
                </p:nvSpPr>
                <p:spPr bwMode="auto">
                  <a:xfrm>
                    <a:off x="9281" y="1477"/>
                    <a:ext cx="17" cy="9"/>
                  </a:xfrm>
                  <a:custGeom>
                    <a:avLst/>
                    <a:gdLst>
                      <a:gd name="T0" fmla="*/ 15 w 17"/>
                      <a:gd name="T1" fmla="*/ 0 h 9"/>
                      <a:gd name="T2" fmla="*/ 15 w 17"/>
                      <a:gd name="T3" fmla="*/ 1 h 9"/>
                      <a:gd name="T4" fmla="*/ 15 w 17"/>
                      <a:gd name="T5" fmla="*/ 1 h 9"/>
                      <a:gd name="T6" fmla="*/ 14 w 17"/>
                      <a:gd name="T7" fmla="*/ 3 h 9"/>
                      <a:gd name="T8" fmla="*/ 15 w 17"/>
                      <a:gd name="T9" fmla="*/ 3 h 9"/>
                      <a:gd name="T10" fmla="*/ 15 w 17"/>
                      <a:gd name="T11" fmla="*/ 3 h 9"/>
                      <a:gd name="T12" fmla="*/ 17 w 17"/>
                      <a:gd name="T13" fmla="*/ 3 h 9"/>
                      <a:gd name="T14" fmla="*/ 17 w 17"/>
                      <a:gd name="T15" fmla="*/ 5 h 9"/>
                      <a:gd name="T16" fmla="*/ 15 w 17"/>
                      <a:gd name="T17" fmla="*/ 7 h 9"/>
                      <a:gd name="T18" fmla="*/ 15 w 17"/>
                      <a:gd name="T19" fmla="*/ 7 h 9"/>
                      <a:gd name="T20" fmla="*/ 14 w 17"/>
                      <a:gd name="T21" fmla="*/ 7 h 9"/>
                      <a:gd name="T22" fmla="*/ 12 w 17"/>
                      <a:gd name="T23" fmla="*/ 7 h 9"/>
                      <a:gd name="T24" fmla="*/ 12 w 17"/>
                      <a:gd name="T25" fmla="*/ 7 h 9"/>
                      <a:gd name="T26" fmla="*/ 10 w 17"/>
                      <a:gd name="T27" fmla="*/ 7 h 9"/>
                      <a:gd name="T28" fmla="*/ 8 w 17"/>
                      <a:gd name="T29" fmla="*/ 9 h 9"/>
                      <a:gd name="T30" fmla="*/ 8 w 17"/>
                      <a:gd name="T31" fmla="*/ 9 h 9"/>
                      <a:gd name="T32" fmla="*/ 6 w 17"/>
                      <a:gd name="T33" fmla="*/ 9 h 9"/>
                      <a:gd name="T34" fmla="*/ 6 w 17"/>
                      <a:gd name="T35" fmla="*/ 9 h 9"/>
                      <a:gd name="T36" fmla="*/ 4 w 17"/>
                      <a:gd name="T37" fmla="*/ 9 h 9"/>
                      <a:gd name="T38" fmla="*/ 4 w 17"/>
                      <a:gd name="T39" fmla="*/ 9 h 9"/>
                      <a:gd name="T40" fmla="*/ 2 w 17"/>
                      <a:gd name="T41" fmla="*/ 9 h 9"/>
                      <a:gd name="T42" fmla="*/ 0 w 17"/>
                      <a:gd name="T43" fmla="*/ 9 h 9"/>
                      <a:gd name="T44" fmla="*/ 0 w 17"/>
                      <a:gd name="T45" fmla="*/ 9 h 9"/>
                      <a:gd name="T46" fmla="*/ 0 w 17"/>
                      <a:gd name="T47" fmla="*/ 7 h 9"/>
                      <a:gd name="T48" fmla="*/ 2 w 17"/>
                      <a:gd name="T49" fmla="*/ 7 h 9"/>
                      <a:gd name="T50" fmla="*/ 2 w 17"/>
                      <a:gd name="T51" fmla="*/ 7 h 9"/>
                      <a:gd name="T52" fmla="*/ 4 w 17"/>
                      <a:gd name="T53" fmla="*/ 5 h 9"/>
                      <a:gd name="T54" fmla="*/ 4 w 17"/>
                      <a:gd name="T55" fmla="*/ 5 h 9"/>
                      <a:gd name="T56" fmla="*/ 6 w 17"/>
                      <a:gd name="T57" fmla="*/ 5 h 9"/>
                      <a:gd name="T58" fmla="*/ 8 w 17"/>
                      <a:gd name="T59" fmla="*/ 5 h 9"/>
                      <a:gd name="T60" fmla="*/ 8 w 17"/>
                      <a:gd name="T61" fmla="*/ 3 h 9"/>
                      <a:gd name="T62" fmla="*/ 10 w 17"/>
                      <a:gd name="T63" fmla="*/ 3 h 9"/>
                      <a:gd name="T64" fmla="*/ 10 w 17"/>
                      <a:gd name="T65" fmla="*/ 3 h 9"/>
                      <a:gd name="T66" fmla="*/ 12 w 17"/>
                      <a:gd name="T67" fmla="*/ 3 h 9"/>
                      <a:gd name="T68" fmla="*/ 12 w 17"/>
                      <a:gd name="T69" fmla="*/ 3 h 9"/>
                      <a:gd name="T70" fmla="*/ 14 w 17"/>
                      <a:gd name="T71" fmla="*/ 1 h 9"/>
                      <a:gd name="T72" fmla="*/ 14 w 17"/>
                      <a:gd name="T73" fmla="*/ 0 h 9"/>
                      <a:gd name="T74" fmla="*/ 14 w 17"/>
                      <a:gd name="T7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 h="9">
                        <a:moveTo>
                          <a:pt x="15" y="0"/>
                        </a:moveTo>
                        <a:lnTo>
                          <a:pt x="15" y="0"/>
                        </a:lnTo>
                        <a:lnTo>
                          <a:pt x="15" y="0"/>
                        </a:lnTo>
                        <a:lnTo>
                          <a:pt x="15" y="1"/>
                        </a:lnTo>
                        <a:lnTo>
                          <a:pt x="15" y="1"/>
                        </a:lnTo>
                        <a:lnTo>
                          <a:pt x="15" y="1"/>
                        </a:lnTo>
                        <a:lnTo>
                          <a:pt x="14" y="1"/>
                        </a:lnTo>
                        <a:lnTo>
                          <a:pt x="14" y="3"/>
                        </a:lnTo>
                        <a:lnTo>
                          <a:pt x="14" y="3"/>
                        </a:lnTo>
                        <a:lnTo>
                          <a:pt x="15" y="3"/>
                        </a:lnTo>
                        <a:lnTo>
                          <a:pt x="15" y="3"/>
                        </a:lnTo>
                        <a:lnTo>
                          <a:pt x="15" y="3"/>
                        </a:lnTo>
                        <a:lnTo>
                          <a:pt x="15" y="3"/>
                        </a:lnTo>
                        <a:lnTo>
                          <a:pt x="17" y="3"/>
                        </a:lnTo>
                        <a:lnTo>
                          <a:pt x="17" y="5"/>
                        </a:lnTo>
                        <a:lnTo>
                          <a:pt x="17" y="5"/>
                        </a:lnTo>
                        <a:lnTo>
                          <a:pt x="15" y="5"/>
                        </a:lnTo>
                        <a:lnTo>
                          <a:pt x="15" y="7"/>
                        </a:lnTo>
                        <a:lnTo>
                          <a:pt x="15" y="7"/>
                        </a:lnTo>
                        <a:lnTo>
                          <a:pt x="15" y="7"/>
                        </a:lnTo>
                        <a:lnTo>
                          <a:pt x="14" y="7"/>
                        </a:lnTo>
                        <a:lnTo>
                          <a:pt x="14" y="7"/>
                        </a:lnTo>
                        <a:lnTo>
                          <a:pt x="14" y="7"/>
                        </a:lnTo>
                        <a:lnTo>
                          <a:pt x="12" y="7"/>
                        </a:lnTo>
                        <a:lnTo>
                          <a:pt x="12" y="7"/>
                        </a:lnTo>
                        <a:lnTo>
                          <a:pt x="12" y="7"/>
                        </a:lnTo>
                        <a:lnTo>
                          <a:pt x="10" y="7"/>
                        </a:lnTo>
                        <a:lnTo>
                          <a:pt x="10" y="7"/>
                        </a:lnTo>
                        <a:lnTo>
                          <a:pt x="10" y="9"/>
                        </a:lnTo>
                        <a:lnTo>
                          <a:pt x="8" y="9"/>
                        </a:lnTo>
                        <a:lnTo>
                          <a:pt x="8" y="9"/>
                        </a:lnTo>
                        <a:lnTo>
                          <a:pt x="8" y="9"/>
                        </a:lnTo>
                        <a:lnTo>
                          <a:pt x="8" y="9"/>
                        </a:lnTo>
                        <a:lnTo>
                          <a:pt x="6" y="9"/>
                        </a:lnTo>
                        <a:lnTo>
                          <a:pt x="6" y="9"/>
                        </a:lnTo>
                        <a:lnTo>
                          <a:pt x="6" y="9"/>
                        </a:lnTo>
                        <a:lnTo>
                          <a:pt x="6" y="9"/>
                        </a:lnTo>
                        <a:lnTo>
                          <a:pt x="4" y="9"/>
                        </a:lnTo>
                        <a:lnTo>
                          <a:pt x="4" y="9"/>
                        </a:lnTo>
                        <a:lnTo>
                          <a:pt x="4" y="9"/>
                        </a:lnTo>
                        <a:lnTo>
                          <a:pt x="2" y="9"/>
                        </a:lnTo>
                        <a:lnTo>
                          <a:pt x="2" y="9"/>
                        </a:lnTo>
                        <a:lnTo>
                          <a:pt x="2" y="9"/>
                        </a:lnTo>
                        <a:lnTo>
                          <a:pt x="0" y="9"/>
                        </a:lnTo>
                        <a:lnTo>
                          <a:pt x="0" y="9"/>
                        </a:lnTo>
                        <a:lnTo>
                          <a:pt x="0" y="9"/>
                        </a:lnTo>
                        <a:lnTo>
                          <a:pt x="0" y="7"/>
                        </a:lnTo>
                        <a:lnTo>
                          <a:pt x="0" y="7"/>
                        </a:lnTo>
                        <a:lnTo>
                          <a:pt x="2" y="7"/>
                        </a:lnTo>
                        <a:lnTo>
                          <a:pt x="2" y="7"/>
                        </a:lnTo>
                        <a:lnTo>
                          <a:pt x="2" y="7"/>
                        </a:lnTo>
                        <a:lnTo>
                          <a:pt x="2" y="7"/>
                        </a:lnTo>
                        <a:lnTo>
                          <a:pt x="4" y="7"/>
                        </a:lnTo>
                        <a:lnTo>
                          <a:pt x="4" y="5"/>
                        </a:lnTo>
                        <a:lnTo>
                          <a:pt x="4" y="5"/>
                        </a:lnTo>
                        <a:lnTo>
                          <a:pt x="4" y="5"/>
                        </a:lnTo>
                        <a:lnTo>
                          <a:pt x="6" y="5"/>
                        </a:lnTo>
                        <a:lnTo>
                          <a:pt x="6" y="5"/>
                        </a:lnTo>
                        <a:lnTo>
                          <a:pt x="6" y="5"/>
                        </a:lnTo>
                        <a:lnTo>
                          <a:pt x="8" y="5"/>
                        </a:lnTo>
                        <a:lnTo>
                          <a:pt x="8" y="5"/>
                        </a:lnTo>
                        <a:lnTo>
                          <a:pt x="8" y="3"/>
                        </a:lnTo>
                        <a:lnTo>
                          <a:pt x="8" y="3"/>
                        </a:lnTo>
                        <a:lnTo>
                          <a:pt x="10" y="3"/>
                        </a:lnTo>
                        <a:lnTo>
                          <a:pt x="10" y="3"/>
                        </a:lnTo>
                        <a:lnTo>
                          <a:pt x="10" y="3"/>
                        </a:lnTo>
                        <a:lnTo>
                          <a:pt x="12" y="3"/>
                        </a:lnTo>
                        <a:lnTo>
                          <a:pt x="12" y="3"/>
                        </a:lnTo>
                        <a:lnTo>
                          <a:pt x="12" y="3"/>
                        </a:lnTo>
                        <a:lnTo>
                          <a:pt x="12" y="3"/>
                        </a:lnTo>
                        <a:lnTo>
                          <a:pt x="14" y="3"/>
                        </a:lnTo>
                        <a:lnTo>
                          <a:pt x="14" y="1"/>
                        </a:lnTo>
                        <a:lnTo>
                          <a:pt x="14" y="1"/>
                        </a:lnTo>
                        <a:lnTo>
                          <a:pt x="14" y="0"/>
                        </a:lnTo>
                        <a:lnTo>
                          <a:pt x="14" y="0"/>
                        </a:lnTo>
                        <a:lnTo>
                          <a:pt x="14" y="0"/>
                        </a:lnTo>
                        <a:lnTo>
                          <a:pt x="1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2" name="Freeform 1941">
                    <a:extLst>
                      <a:ext uri="{FF2B5EF4-FFF2-40B4-BE49-F238E27FC236}">
                        <a16:creationId xmlns:a16="http://schemas.microsoft.com/office/drawing/2014/main" id="{9186AAE7-6CB4-4409-88AE-698872BDB151}"/>
                      </a:ext>
                    </a:extLst>
                  </p:cNvPr>
                  <p:cNvSpPr>
                    <a:spLocks/>
                  </p:cNvSpPr>
                  <p:nvPr/>
                </p:nvSpPr>
                <p:spPr bwMode="auto">
                  <a:xfrm>
                    <a:off x="8885" y="1337"/>
                    <a:ext cx="25" cy="4"/>
                  </a:xfrm>
                  <a:custGeom>
                    <a:avLst/>
                    <a:gdLst>
                      <a:gd name="T0" fmla="*/ 19 w 25"/>
                      <a:gd name="T1" fmla="*/ 2 h 4"/>
                      <a:gd name="T2" fmla="*/ 17 w 25"/>
                      <a:gd name="T3" fmla="*/ 2 h 4"/>
                      <a:gd name="T4" fmla="*/ 15 w 25"/>
                      <a:gd name="T5" fmla="*/ 2 h 4"/>
                      <a:gd name="T6" fmla="*/ 15 w 25"/>
                      <a:gd name="T7" fmla="*/ 4 h 4"/>
                      <a:gd name="T8" fmla="*/ 13 w 25"/>
                      <a:gd name="T9" fmla="*/ 4 h 4"/>
                      <a:gd name="T10" fmla="*/ 11 w 25"/>
                      <a:gd name="T11" fmla="*/ 4 h 4"/>
                      <a:gd name="T12" fmla="*/ 11 w 25"/>
                      <a:gd name="T13" fmla="*/ 4 h 4"/>
                      <a:gd name="T14" fmla="*/ 10 w 25"/>
                      <a:gd name="T15" fmla="*/ 4 h 4"/>
                      <a:gd name="T16" fmla="*/ 8 w 25"/>
                      <a:gd name="T17" fmla="*/ 4 h 4"/>
                      <a:gd name="T18" fmla="*/ 8 w 25"/>
                      <a:gd name="T19" fmla="*/ 4 h 4"/>
                      <a:gd name="T20" fmla="*/ 6 w 25"/>
                      <a:gd name="T21" fmla="*/ 4 h 4"/>
                      <a:gd name="T22" fmla="*/ 4 w 25"/>
                      <a:gd name="T23" fmla="*/ 4 h 4"/>
                      <a:gd name="T24" fmla="*/ 2 w 25"/>
                      <a:gd name="T25" fmla="*/ 4 h 4"/>
                      <a:gd name="T26" fmla="*/ 0 w 25"/>
                      <a:gd name="T27" fmla="*/ 4 h 4"/>
                      <a:gd name="T28" fmla="*/ 0 w 25"/>
                      <a:gd name="T29" fmla="*/ 4 h 4"/>
                      <a:gd name="T30" fmla="*/ 0 w 25"/>
                      <a:gd name="T31" fmla="*/ 2 h 4"/>
                      <a:gd name="T32" fmla="*/ 0 w 25"/>
                      <a:gd name="T33" fmla="*/ 2 h 4"/>
                      <a:gd name="T34" fmla="*/ 2 w 25"/>
                      <a:gd name="T35" fmla="*/ 2 h 4"/>
                      <a:gd name="T36" fmla="*/ 4 w 25"/>
                      <a:gd name="T37" fmla="*/ 2 h 4"/>
                      <a:gd name="T38" fmla="*/ 4 w 25"/>
                      <a:gd name="T39" fmla="*/ 2 h 4"/>
                      <a:gd name="T40" fmla="*/ 6 w 25"/>
                      <a:gd name="T41" fmla="*/ 2 h 4"/>
                      <a:gd name="T42" fmla="*/ 8 w 25"/>
                      <a:gd name="T43" fmla="*/ 2 h 4"/>
                      <a:gd name="T44" fmla="*/ 10 w 25"/>
                      <a:gd name="T45" fmla="*/ 2 h 4"/>
                      <a:gd name="T46" fmla="*/ 10 w 25"/>
                      <a:gd name="T47" fmla="*/ 0 h 4"/>
                      <a:gd name="T48" fmla="*/ 11 w 25"/>
                      <a:gd name="T49" fmla="*/ 0 h 4"/>
                      <a:gd name="T50" fmla="*/ 11 w 25"/>
                      <a:gd name="T51" fmla="*/ 0 h 4"/>
                      <a:gd name="T52" fmla="*/ 13 w 25"/>
                      <a:gd name="T53" fmla="*/ 0 h 4"/>
                      <a:gd name="T54" fmla="*/ 15 w 25"/>
                      <a:gd name="T55" fmla="*/ 0 h 4"/>
                      <a:gd name="T56" fmla="*/ 15 w 25"/>
                      <a:gd name="T57" fmla="*/ 0 h 4"/>
                      <a:gd name="T58" fmla="*/ 17 w 25"/>
                      <a:gd name="T59" fmla="*/ 0 h 4"/>
                      <a:gd name="T60" fmla="*/ 19 w 25"/>
                      <a:gd name="T61" fmla="*/ 0 h 4"/>
                      <a:gd name="T62" fmla="*/ 19 w 25"/>
                      <a:gd name="T63" fmla="*/ 0 h 4"/>
                      <a:gd name="T64" fmla="*/ 21 w 25"/>
                      <a:gd name="T65" fmla="*/ 0 h 4"/>
                      <a:gd name="T66" fmla="*/ 21 w 25"/>
                      <a:gd name="T67" fmla="*/ 0 h 4"/>
                      <a:gd name="T68" fmla="*/ 23 w 25"/>
                      <a:gd name="T69" fmla="*/ 0 h 4"/>
                      <a:gd name="T70" fmla="*/ 25 w 25"/>
                      <a:gd name="T71" fmla="*/ 0 h 4"/>
                      <a:gd name="T72" fmla="*/ 25 w 25"/>
                      <a:gd name="T73" fmla="*/ 0 h 4"/>
                      <a:gd name="T74" fmla="*/ 23 w 25"/>
                      <a:gd name="T75" fmla="*/ 0 h 4"/>
                      <a:gd name="T76" fmla="*/ 21 w 25"/>
                      <a:gd name="T77" fmla="*/ 2 h 4"/>
                      <a:gd name="T78" fmla="*/ 21 w 25"/>
                      <a:gd name="T79" fmla="*/ 2 h 4"/>
                      <a:gd name="T80" fmla="*/ 19 w 25"/>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
                        <a:moveTo>
                          <a:pt x="19" y="2"/>
                        </a:moveTo>
                        <a:lnTo>
                          <a:pt x="19" y="2"/>
                        </a:lnTo>
                        <a:lnTo>
                          <a:pt x="17" y="2"/>
                        </a:lnTo>
                        <a:lnTo>
                          <a:pt x="17" y="2"/>
                        </a:lnTo>
                        <a:lnTo>
                          <a:pt x="15" y="2"/>
                        </a:lnTo>
                        <a:lnTo>
                          <a:pt x="15" y="2"/>
                        </a:lnTo>
                        <a:lnTo>
                          <a:pt x="15" y="4"/>
                        </a:lnTo>
                        <a:lnTo>
                          <a:pt x="15" y="4"/>
                        </a:lnTo>
                        <a:lnTo>
                          <a:pt x="13" y="4"/>
                        </a:lnTo>
                        <a:lnTo>
                          <a:pt x="13" y="4"/>
                        </a:lnTo>
                        <a:lnTo>
                          <a:pt x="13" y="4"/>
                        </a:lnTo>
                        <a:lnTo>
                          <a:pt x="11" y="4"/>
                        </a:lnTo>
                        <a:lnTo>
                          <a:pt x="11" y="4"/>
                        </a:lnTo>
                        <a:lnTo>
                          <a:pt x="11" y="4"/>
                        </a:lnTo>
                        <a:lnTo>
                          <a:pt x="10" y="4"/>
                        </a:lnTo>
                        <a:lnTo>
                          <a:pt x="10" y="4"/>
                        </a:lnTo>
                        <a:lnTo>
                          <a:pt x="10" y="4"/>
                        </a:lnTo>
                        <a:lnTo>
                          <a:pt x="8" y="4"/>
                        </a:lnTo>
                        <a:lnTo>
                          <a:pt x="8" y="4"/>
                        </a:lnTo>
                        <a:lnTo>
                          <a:pt x="8" y="4"/>
                        </a:lnTo>
                        <a:lnTo>
                          <a:pt x="6" y="4"/>
                        </a:lnTo>
                        <a:lnTo>
                          <a:pt x="6" y="4"/>
                        </a:lnTo>
                        <a:lnTo>
                          <a:pt x="4" y="4"/>
                        </a:lnTo>
                        <a:lnTo>
                          <a:pt x="4" y="4"/>
                        </a:lnTo>
                        <a:lnTo>
                          <a:pt x="4" y="4"/>
                        </a:lnTo>
                        <a:lnTo>
                          <a:pt x="2" y="4"/>
                        </a:lnTo>
                        <a:lnTo>
                          <a:pt x="2" y="4"/>
                        </a:lnTo>
                        <a:lnTo>
                          <a:pt x="0" y="4"/>
                        </a:lnTo>
                        <a:lnTo>
                          <a:pt x="0" y="4"/>
                        </a:lnTo>
                        <a:lnTo>
                          <a:pt x="0" y="4"/>
                        </a:lnTo>
                        <a:lnTo>
                          <a:pt x="0" y="4"/>
                        </a:lnTo>
                        <a:lnTo>
                          <a:pt x="0" y="2"/>
                        </a:lnTo>
                        <a:lnTo>
                          <a:pt x="0" y="2"/>
                        </a:lnTo>
                        <a:lnTo>
                          <a:pt x="0" y="2"/>
                        </a:lnTo>
                        <a:lnTo>
                          <a:pt x="2" y="2"/>
                        </a:lnTo>
                        <a:lnTo>
                          <a:pt x="2" y="2"/>
                        </a:lnTo>
                        <a:lnTo>
                          <a:pt x="4" y="2"/>
                        </a:lnTo>
                        <a:lnTo>
                          <a:pt x="4" y="2"/>
                        </a:lnTo>
                        <a:lnTo>
                          <a:pt x="4" y="2"/>
                        </a:lnTo>
                        <a:lnTo>
                          <a:pt x="4" y="2"/>
                        </a:lnTo>
                        <a:lnTo>
                          <a:pt x="6" y="2"/>
                        </a:lnTo>
                        <a:lnTo>
                          <a:pt x="6" y="2"/>
                        </a:lnTo>
                        <a:lnTo>
                          <a:pt x="8" y="2"/>
                        </a:lnTo>
                        <a:lnTo>
                          <a:pt x="8" y="2"/>
                        </a:lnTo>
                        <a:lnTo>
                          <a:pt x="8" y="2"/>
                        </a:lnTo>
                        <a:lnTo>
                          <a:pt x="10" y="2"/>
                        </a:lnTo>
                        <a:lnTo>
                          <a:pt x="10" y="2"/>
                        </a:lnTo>
                        <a:lnTo>
                          <a:pt x="10" y="0"/>
                        </a:lnTo>
                        <a:lnTo>
                          <a:pt x="10" y="0"/>
                        </a:lnTo>
                        <a:lnTo>
                          <a:pt x="11" y="0"/>
                        </a:lnTo>
                        <a:lnTo>
                          <a:pt x="11" y="0"/>
                        </a:lnTo>
                        <a:lnTo>
                          <a:pt x="11" y="0"/>
                        </a:lnTo>
                        <a:lnTo>
                          <a:pt x="13" y="0"/>
                        </a:lnTo>
                        <a:lnTo>
                          <a:pt x="13" y="0"/>
                        </a:lnTo>
                        <a:lnTo>
                          <a:pt x="13" y="0"/>
                        </a:lnTo>
                        <a:lnTo>
                          <a:pt x="15" y="0"/>
                        </a:lnTo>
                        <a:lnTo>
                          <a:pt x="15" y="0"/>
                        </a:lnTo>
                        <a:lnTo>
                          <a:pt x="15" y="0"/>
                        </a:lnTo>
                        <a:lnTo>
                          <a:pt x="15" y="0"/>
                        </a:lnTo>
                        <a:lnTo>
                          <a:pt x="17" y="0"/>
                        </a:lnTo>
                        <a:lnTo>
                          <a:pt x="17" y="0"/>
                        </a:lnTo>
                        <a:lnTo>
                          <a:pt x="19" y="0"/>
                        </a:lnTo>
                        <a:lnTo>
                          <a:pt x="19" y="0"/>
                        </a:lnTo>
                        <a:lnTo>
                          <a:pt x="19" y="0"/>
                        </a:lnTo>
                        <a:lnTo>
                          <a:pt x="21" y="0"/>
                        </a:lnTo>
                        <a:lnTo>
                          <a:pt x="21" y="0"/>
                        </a:lnTo>
                        <a:lnTo>
                          <a:pt x="21" y="0"/>
                        </a:lnTo>
                        <a:lnTo>
                          <a:pt x="21" y="0"/>
                        </a:lnTo>
                        <a:lnTo>
                          <a:pt x="23" y="0"/>
                        </a:lnTo>
                        <a:lnTo>
                          <a:pt x="23" y="0"/>
                        </a:lnTo>
                        <a:lnTo>
                          <a:pt x="25" y="0"/>
                        </a:lnTo>
                        <a:lnTo>
                          <a:pt x="25" y="0"/>
                        </a:lnTo>
                        <a:lnTo>
                          <a:pt x="25" y="0"/>
                        </a:lnTo>
                        <a:lnTo>
                          <a:pt x="25" y="0"/>
                        </a:lnTo>
                        <a:lnTo>
                          <a:pt x="23" y="0"/>
                        </a:lnTo>
                        <a:lnTo>
                          <a:pt x="23" y="0"/>
                        </a:lnTo>
                        <a:lnTo>
                          <a:pt x="21" y="0"/>
                        </a:lnTo>
                        <a:lnTo>
                          <a:pt x="21" y="2"/>
                        </a:lnTo>
                        <a:lnTo>
                          <a:pt x="21" y="2"/>
                        </a:lnTo>
                        <a:lnTo>
                          <a:pt x="21" y="2"/>
                        </a:lnTo>
                        <a:lnTo>
                          <a:pt x="19" y="2"/>
                        </a:lnTo>
                        <a:lnTo>
                          <a:pt x="19" y="2"/>
                        </a:lnTo>
                        <a:lnTo>
                          <a:pt x="19"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3" name="Freeform 1942">
                    <a:extLst>
                      <a:ext uri="{FF2B5EF4-FFF2-40B4-BE49-F238E27FC236}">
                        <a16:creationId xmlns:a16="http://schemas.microsoft.com/office/drawing/2014/main" id="{D0D99B1E-C0AC-432F-A096-9069518D809F}"/>
                      </a:ext>
                    </a:extLst>
                  </p:cNvPr>
                  <p:cNvSpPr>
                    <a:spLocks/>
                  </p:cNvSpPr>
                  <p:nvPr/>
                </p:nvSpPr>
                <p:spPr bwMode="auto">
                  <a:xfrm>
                    <a:off x="8885" y="1337"/>
                    <a:ext cx="25" cy="4"/>
                  </a:xfrm>
                  <a:custGeom>
                    <a:avLst/>
                    <a:gdLst>
                      <a:gd name="T0" fmla="*/ 19 w 25"/>
                      <a:gd name="T1" fmla="*/ 2 h 4"/>
                      <a:gd name="T2" fmla="*/ 17 w 25"/>
                      <a:gd name="T3" fmla="*/ 2 h 4"/>
                      <a:gd name="T4" fmla="*/ 15 w 25"/>
                      <a:gd name="T5" fmla="*/ 2 h 4"/>
                      <a:gd name="T6" fmla="*/ 15 w 25"/>
                      <a:gd name="T7" fmla="*/ 4 h 4"/>
                      <a:gd name="T8" fmla="*/ 13 w 25"/>
                      <a:gd name="T9" fmla="*/ 4 h 4"/>
                      <a:gd name="T10" fmla="*/ 11 w 25"/>
                      <a:gd name="T11" fmla="*/ 4 h 4"/>
                      <a:gd name="T12" fmla="*/ 11 w 25"/>
                      <a:gd name="T13" fmla="*/ 4 h 4"/>
                      <a:gd name="T14" fmla="*/ 10 w 25"/>
                      <a:gd name="T15" fmla="*/ 4 h 4"/>
                      <a:gd name="T16" fmla="*/ 8 w 25"/>
                      <a:gd name="T17" fmla="*/ 4 h 4"/>
                      <a:gd name="T18" fmla="*/ 8 w 25"/>
                      <a:gd name="T19" fmla="*/ 4 h 4"/>
                      <a:gd name="T20" fmla="*/ 6 w 25"/>
                      <a:gd name="T21" fmla="*/ 4 h 4"/>
                      <a:gd name="T22" fmla="*/ 4 w 25"/>
                      <a:gd name="T23" fmla="*/ 4 h 4"/>
                      <a:gd name="T24" fmla="*/ 2 w 25"/>
                      <a:gd name="T25" fmla="*/ 4 h 4"/>
                      <a:gd name="T26" fmla="*/ 0 w 25"/>
                      <a:gd name="T27" fmla="*/ 4 h 4"/>
                      <a:gd name="T28" fmla="*/ 0 w 25"/>
                      <a:gd name="T29" fmla="*/ 4 h 4"/>
                      <a:gd name="T30" fmla="*/ 0 w 25"/>
                      <a:gd name="T31" fmla="*/ 2 h 4"/>
                      <a:gd name="T32" fmla="*/ 0 w 25"/>
                      <a:gd name="T33" fmla="*/ 2 h 4"/>
                      <a:gd name="T34" fmla="*/ 2 w 25"/>
                      <a:gd name="T35" fmla="*/ 2 h 4"/>
                      <a:gd name="T36" fmla="*/ 4 w 25"/>
                      <a:gd name="T37" fmla="*/ 2 h 4"/>
                      <a:gd name="T38" fmla="*/ 4 w 25"/>
                      <a:gd name="T39" fmla="*/ 2 h 4"/>
                      <a:gd name="T40" fmla="*/ 6 w 25"/>
                      <a:gd name="T41" fmla="*/ 2 h 4"/>
                      <a:gd name="T42" fmla="*/ 8 w 25"/>
                      <a:gd name="T43" fmla="*/ 2 h 4"/>
                      <a:gd name="T44" fmla="*/ 10 w 25"/>
                      <a:gd name="T45" fmla="*/ 2 h 4"/>
                      <a:gd name="T46" fmla="*/ 10 w 25"/>
                      <a:gd name="T47" fmla="*/ 0 h 4"/>
                      <a:gd name="T48" fmla="*/ 11 w 25"/>
                      <a:gd name="T49" fmla="*/ 0 h 4"/>
                      <a:gd name="T50" fmla="*/ 11 w 25"/>
                      <a:gd name="T51" fmla="*/ 0 h 4"/>
                      <a:gd name="T52" fmla="*/ 13 w 25"/>
                      <a:gd name="T53" fmla="*/ 0 h 4"/>
                      <a:gd name="T54" fmla="*/ 15 w 25"/>
                      <a:gd name="T55" fmla="*/ 0 h 4"/>
                      <a:gd name="T56" fmla="*/ 15 w 25"/>
                      <a:gd name="T57" fmla="*/ 0 h 4"/>
                      <a:gd name="T58" fmla="*/ 17 w 25"/>
                      <a:gd name="T59" fmla="*/ 0 h 4"/>
                      <a:gd name="T60" fmla="*/ 19 w 25"/>
                      <a:gd name="T61" fmla="*/ 0 h 4"/>
                      <a:gd name="T62" fmla="*/ 19 w 25"/>
                      <a:gd name="T63" fmla="*/ 0 h 4"/>
                      <a:gd name="T64" fmla="*/ 21 w 25"/>
                      <a:gd name="T65" fmla="*/ 0 h 4"/>
                      <a:gd name="T66" fmla="*/ 21 w 25"/>
                      <a:gd name="T67" fmla="*/ 0 h 4"/>
                      <a:gd name="T68" fmla="*/ 23 w 25"/>
                      <a:gd name="T69" fmla="*/ 0 h 4"/>
                      <a:gd name="T70" fmla="*/ 25 w 25"/>
                      <a:gd name="T71" fmla="*/ 0 h 4"/>
                      <a:gd name="T72" fmla="*/ 25 w 25"/>
                      <a:gd name="T73" fmla="*/ 0 h 4"/>
                      <a:gd name="T74" fmla="*/ 23 w 25"/>
                      <a:gd name="T75" fmla="*/ 0 h 4"/>
                      <a:gd name="T76" fmla="*/ 21 w 25"/>
                      <a:gd name="T77" fmla="*/ 2 h 4"/>
                      <a:gd name="T78" fmla="*/ 21 w 25"/>
                      <a:gd name="T79" fmla="*/ 2 h 4"/>
                      <a:gd name="T80" fmla="*/ 19 w 25"/>
                      <a:gd name="T8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4">
                        <a:moveTo>
                          <a:pt x="19" y="2"/>
                        </a:moveTo>
                        <a:lnTo>
                          <a:pt x="19" y="2"/>
                        </a:lnTo>
                        <a:lnTo>
                          <a:pt x="17" y="2"/>
                        </a:lnTo>
                        <a:lnTo>
                          <a:pt x="17" y="2"/>
                        </a:lnTo>
                        <a:lnTo>
                          <a:pt x="15" y="2"/>
                        </a:lnTo>
                        <a:lnTo>
                          <a:pt x="15" y="2"/>
                        </a:lnTo>
                        <a:lnTo>
                          <a:pt x="15" y="4"/>
                        </a:lnTo>
                        <a:lnTo>
                          <a:pt x="15" y="4"/>
                        </a:lnTo>
                        <a:lnTo>
                          <a:pt x="13" y="4"/>
                        </a:lnTo>
                        <a:lnTo>
                          <a:pt x="13" y="4"/>
                        </a:lnTo>
                        <a:lnTo>
                          <a:pt x="13" y="4"/>
                        </a:lnTo>
                        <a:lnTo>
                          <a:pt x="11" y="4"/>
                        </a:lnTo>
                        <a:lnTo>
                          <a:pt x="11" y="4"/>
                        </a:lnTo>
                        <a:lnTo>
                          <a:pt x="11" y="4"/>
                        </a:lnTo>
                        <a:lnTo>
                          <a:pt x="10" y="4"/>
                        </a:lnTo>
                        <a:lnTo>
                          <a:pt x="10" y="4"/>
                        </a:lnTo>
                        <a:lnTo>
                          <a:pt x="10" y="4"/>
                        </a:lnTo>
                        <a:lnTo>
                          <a:pt x="8" y="4"/>
                        </a:lnTo>
                        <a:lnTo>
                          <a:pt x="8" y="4"/>
                        </a:lnTo>
                        <a:lnTo>
                          <a:pt x="8" y="4"/>
                        </a:lnTo>
                        <a:lnTo>
                          <a:pt x="6" y="4"/>
                        </a:lnTo>
                        <a:lnTo>
                          <a:pt x="6" y="4"/>
                        </a:lnTo>
                        <a:lnTo>
                          <a:pt x="4" y="4"/>
                        </a:lnTo>
                        <a:lnTo>
                          <a:pt x="4" y="4"/>
                        </a:lnTo>
                        <a:lnTo>
                          <a:pt x="4" y="4"/>
                        </a:lnTo>
                        <a:lnTo>
                          <a:pt x="2" y="4"/>
                        </a:lnTo>
                        <a:lnTo>
                          <a:pt x="2" y="4"/>
                        </a:lnTo>
                        <a:lnTo>
                          <a:pt x="0" y="4"/>
                        </a:lnTo>
                        <a:lnTo>
                          <a:pt x="0" y="4"/>
                        </a:lnTo>
                        <a:lnTo>
                          <a:pt x="0" y="4"/>
                        </a:lnTo>
                        <a:lnTo>
                          <a:pt x="0" y="4"/>
                        </a:lnTo>
                        <a:lnTo>
                          <a:pt x="0" y="2"/>
                        </a:lnTo>
                        <a:lnTo>
                          <a:pt x="0" y="2"/>
                        </a:lnTo>
                        <a:lnTo>
                          <a:pt x="0" y="2"/>
                        </a:lnTo>
                        <a:lnTo>
                          <a:pt x="2" y="2"/>
                        </a:lnTo>
                        <a:lnTo>
                          <a:pt x="2" y="2"/>
                        </a:lnTo>
                        <a:lnTo>
                          <a:pt x="4" y="2"/>
                        </a:lnTo>
                        <a:lnTo>
                          <a:pt x="4" y="2"/>
                        </a:lnTo>
                        <a:lnTo>
                          <a:pt x="4" y="2"/>
                        </a:lnTo>
                        <a:lnTo>
                          <a:pt x="4" y="2"/>
                        </a:lnTo>
                        <a:lnTo>
                          <a:pt x="6" y="2"/>
                        </a:lnTo>
                        <a:lnTo>
                          <a:pt x="6" y="2"/>
                        </a:lnTo>
                        <a:lnTo>
                          <a:pt x="8" y="2"/>
                        </a:lnTo>
                        <a:lnTo>
                          <a:pt x="8" y="2"/>
                        </a:lnTo>
                        <a:lnTo>
                          <a:pt x="8" y="2"/>
                        </a:lnTo>
                        <a:lnTo>
                          <a:pt x="10" y="2"/>
                        </a:lnTo>
                        <a:lnTo>
                          <a:pt x="10" y="2"/>
                        </a:lnTo>
                        <a:lnTo>
                          <a:pt x="10" y="0"/>
                        </a:lnTo>
                        <a:lnTo>
                          <a:pt x="10" y="0"/>
                        </a:lnTo>
                        <a:lnTo>
                          <a:pt x="11" y="0"/>
                        </a:lnTo>
                        <a:lnTo>
                          <a:pt x="11" y="0"/>
                        </a:lnTo>
                        <a:lnTo>
                          <a:pt x="11" y="0"/>
                        </a:lnTo>
                        <a:lnTo>
                          <a:pt x="13" y="0"/>
                        </a:lnTo>
                        <a:lnTo>
                          <a:pt x="13" y="0"/>
                        </a:lnTo>
                        <a:lnTo>
                          <a:pt x="13" y="0"/>
                        </a:lnTo>
                        <a:lnTo>
                          <a:pt x="15" y="0"/>
                        </a:lnTo>
                        <a:lnTo>
                          <a:pt x="15" y="0"/>
                        </a:lnTo>
                        <a:lnTo>
                          <a:pt x="15" y="0"/>
                        </a:lnTo>
                        <a:lnTo>
                          <a:pt x="15" y="0"/>
                        </a:lnTo>
                        <a:lnTo>
                          <a:pt x="17" y="0"/>
                        </a:lnTo>
                        <a:lnTo>
                          <a:pt x="17" y="0"/>
                        </a:lnTo>
                        <a:lnTo>
                          <a:pt x="19" y="0"/>
                        </a:lnTo>
                        <a:lnTo>
                          <a:pt x="19" y="0"/>
                        </a:lnTo>
                        <a:lnTo>
                          <a:pt x="19" y="0"/>
                        </a:lnTo>
                        <a:lnTo>
                          <a:pt x="21" y="0"/>
                        </a:lnTo>
                        <a:lnTo>
                          <a:pt x="21" y="0"/>
                        </a:lnTo>
                        <a:lnTo>
                          <a:pt x="21" y="0"/>
                        </a:lnTo>
                        <a:lnTo>
                          <a:pt x="21" y="0"/>
                        </a:lnTo>
                        <a:lnTo>
                          <a:pt x="23" y="0"/>
                        </a:lnTo>
                        <a:lnTo>
                          <a:pt x="23" y="0"/>
                        </a:lnTo>
                        <a:lnTo>
                          <a:pt x="25" y="0"/>
                        </a:lnTo>
                        <a:lnTo>
                          <a:pt x="25" y="0"/>
                        </a:lnTo>
                        <a:lnTo>
                          <a:pt x="25" y="0"/>
                        </a:lnTo>
                        <a:lnTo>
                          <a:pt x="25" y="0"/>
                        </a:lnTo>
                        <a:lnTo>
                          <a:pt x="23" y="0"/>
                        </a:lnTo>
                        <a:lnTo>
                          <a:pt x="23" y="0"/>
                        </a:lnTo>
                        <a:lnTo>
                          <a:pt x="21" y="0"/>
                        </a:lnTo>
                        <a:lnTo>
                          <a:pt x="21" y="2"/>
                        </a:lnTo>
                        <a:lnTo>
                          <a:pt x="21" y="2"/>
                        </a:lnTo>
                        <a:lnTo>
                          <a:pt x="21" y="2"/>
                        </a:lnTo>
                        <a:lnTo>
                          <a:pt x="19" y="2"/>
                        </a:lnTo>
                        <a:lnTo>
                          <a:pt x="19" y="2"/>
                        </a:lnTo>
                        <a:lnTo>
                          <a:pt x="19"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4" name="Freeform 1943">
                    <a:extLst>
                      <a:ext uri="{FF2B5EF4-FFF2-40B4-BE49-F238E27FC236}">
                        <a16:creationId xmlns:a16="http://schemas.microsoft.com/office/drawing/2014/main" id="{4C643515-1226-42A5-9A7D-C7689B385014}"/>
                      </a:ext>
                    </a:extLst>
                  </p:cNvPr>
                  <p:cNvSpPr>
                    <a:spLocks/>
                  </p:cNvSpPr>
                  <p:nvPr/>
                </p:nvSpPr>
                <p:spPr bwMode="auto">
                  <a:xfrm>
                    <a:off x="9266" y="1350"/>
                    <a:ext cx="17" cy="6"/>
                  </a:xfrm>
                  <a:custGeom>
                    <a:avLst/>
                    <a:gdLst>
                      <a:gd name="T0" fmla="*/ 11 w 17"/>
                      <a:gd name="T1" fmla="*/ 4 h 6"/>
                      <a:gd name="T2" fmla="*/ 11 w 17"/>
                      <a:gd name="T3" fmla="*/ 4 h 6"/>
                      <a:gd name="T4" fmla="*/ 13 w 17"/>
                      <a:gd name="T5" fmla="*/ 4 h 6"/>
                      <a:gd name="T6" fmla="*/ 15 w 17"/>
                      <a:gd name="T7" fmla="*/ 4 h 6"/>
                      <a:gd name="T8" fmla="*/ 15 w 17"/>
                      <a:gd name="T9" fmla="*/ 6 h 6"/>
                      <a:gd name="T10" fmla="*/ 13 w 17"/>
                      <a:gd name="T11" fmla="*/ 6 h 6"/>
                      <a:gd name="T12" fmla="*/ 11 w 17"/>
                      <a:gd name="T13" fmla="*/ 6 h 6"/>
                      <a:gd name="T14" fmla="*/ 11 w 17"/>
                      <a:gd name="T15" fmla="*/ 6 h 6"/>
                      <a:gd name="T16" fmla="*/ 9 w 17"/>
                      <a:gd name="T17" fmla="*/ 6 h 6"/>
                      <a:gd name="T18" fmla="*/ 7 w 17"/>
                      <a:gd name="T19" fmla="*/ 6 h 6"/>
                      <a:gd name="T20" fmla="*/ 6 w 17"/>
                      <a:gd name="T21" fmla="*/ 6 h 6"/>
                      <a:gd name="T22" fmla="*/ 6 w 17"/>
                      <a:gd name="T23" fmla="*/ 6 h 6"/>
                      <a:gd name="T24" fmla="*/ 4 w 17"/>
                      <a:gd name="T25" fmla="*/ 6 h 6"/>
                      <a:gd name="T26" fmla="*/ 4 w 17"/>
                      <a:gd name="T27" fmla="*/ 6 h 6"/>
                      <a:gd name="T28" fmla="*/ 2 w 17"/>
                      <a:gd name="T29" fmla="*/ 6 h 6"/>
                      <a:gd name="T30" fmla="*/ 0 w 17"/>
                      <a:gd name="T31" fmla="*/ 6 h 6"/>
                      <a:gd name="T32" fmla="*/ 0 w 17"/>
                      <a:gd name="T33" fmla="*/ 6 h 6"/>
                      <a:gd name="T34" fmla="*/ 0 w 17"/>
                      <a:gd name="T35" fmla="*/ 4 h 6"/>
                      <a:gd name="T36" fmla="*/ 0 w 17"/>
                      <a:gd name="T37" fmla="*/ 4 h 6"/>
                      <a:gd name="T38" fmla="*/ 2 w 17"/>
                      <a:gd name="T39" fmla="*/ 4 h 6"/>
                      <a:gd name="T40" fmla="*/ 4 w 17"/>
                      <a:gd name="T41" fmla="*/ 2 h 6"/>
                      <a:gd name="T42" fmla="*/ 4 w 17"/>
                      <a:gd name="T43" fmla="*/ 2 h 6"/>
                      <a:gd name="T44" fmla="*/ 6 w 17"/>
                      <a:gd name="T45" fmla="*/ 2 h 6"/>
                      <a:gd name="T46" fmla="*/ 6 w 17"/>
                      <a:gd name="T47" fmla="*/ 2 h 6"/>
                      <a:gd name="T48" fmla="*/ 7 w 17"/>
                      <a:gd name="T49" fmla="*/ 2 h 6"/>
                      <a:gd name="T50" fmla="*/ 7 w 17"/>
                      <a:gd name="T51" fmla="*/ 0 h 6"/>
                      <a:gd name="T52" fmla="*/ 9 w 17"/>
                      <a:gd name="T53" fmla="*/ 0 h 6"/>
                      <a:gd name="T54" fmla="*/ 9 w 17"/>
                      <a:gd name="T55" fmla="*/ 0 h 6"/>
                      <a:gd name="T56" fmla="*/ 11 w 17"/>
                      <a:gd name="T57" fmla="*/ 0 h 6"/>
                      <a:gd name="T58" fmla="*/ 13 w 17"/>
                      <a:gd name="T59" fmla="*/ 0 h 6"/>
                      <a:gd name="T60" fmla="*/ 15 w 17"/>
                      <a:gd name="T61" fmla="*/ 0 h 6"/>
                      <a:gd name="T62" fmla="*/ 15 w 17"/>
                      <a:gd name="T63" fmla="*/ 0 h 6"/>
                      <a:gd name="T64" fmla="*/ 17 w 17"/>
                      <a:gd name="T65" fmla="*/ 0 h 6"/>
                      <a:gd name="T66" fmla="*/ 17 w 17"/>
                      <a:gd name="T67" fmla="*/ 2 h 6"/>
                      <a:gd name="T68" fmla="*/ 15 w 17"/>
                      <a:gd name="T69" fmla="*/ 2 h 6"/>
                      <a:gd name="T70" fmla="*/ 15 w 17"/>
                      <a:gd name="T71" fmla="*/ 2 h 6"/>
                      <a:gd name="T72" fmla="*/ 13 w 17"/>
                      <a:gd name="T73" fmla="*/ 2 h 6"/>
                      <a:gd name="T74" fmla="*/ 13 w 17"/>
                      <a:gd name="T75" fmla="*/ 2 h 6"/>
                      <a:gd name="T76" fmla="*/ 11 w 17"/>
                      <a:gd name="T7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6">
                        <a:moveTo>
                          <a:pt x="11" y="2"/>
                        </a:moveTo>
                        <a:lnTo>
                          <a:pt x="11" y="4"/>
                        </a:lnTo>
                        <a:lnTo>
                          <a:pt x="11" y="4"/>
                        </a:lnTo>
                        <a:lnTo>
                          <a:pt x="11" y="4"/>
                        </a:lnTo>
                        <a:lnTo>
                          <a:pt x="13" y="4"/>
                        </a:lnTo>
                        <a:lnTo>
                          <a:pt x="13" y="4"/>
                        </a:lnTo>
                        <a:lnTo>
                          <a:pt x="15" y="4"/>
                        </a:lnTo>
                        <a:lnTo>
                          <a:pt x="15" y="4"/>
                        </a:lnTo>
                        <a:lnTo>
                          <a:pt x="15" y="4"/>
                        </a:lnTo>
                        <a:lnTo>
                          <a:pt x="15" y="6"/>
                        </a:lnTo>
                        <a:lnTo>
                          <a:pt x="15" y="6"/>
                        </a:lnTo>
                        <a:lnTo>
                          <a:pt x="13" y="6"/>
                        </a:lnTo>
                        <a:lnTo>
                          <a:pt x="13" y="6"/>
                        </a:lnTo>
                        <a:lnTo>
                          <a:pt x="11" y="6"/>
                        </a:lnTo>
                        <a:lnTo>
                          <a:pt x="11" y="6"/>
                        </a:lnTo>
                        <a:lnTo>
                          <a:pt x="11" y="6"/>
                        </a:lnTo>
                        <a:lnTo>
                          <a:pt x="9" y="6"/>
                        </a:lnTo>
                        <a:lnTo>
                          <a:pt x="9" y="6"/>
                        </a:lnTo>
                        <a:lnTo>
                          <a:pt x="9" y="6"/>
                        </a:lnTo>
                        <a:lnTo>
                          <a:pt x="7" y="6"/>
                        </a:lnTo>
                        <a:lnTo>
                          <a:pt x="7" y="6"/>
                        </a:lnTo>
                        <a:lnTo>
                          <a:pt x="6" y="6"/>
                        </a:lnTo>
                        <a:lnTo>
                          <a:pt x="6" y="6"/>
                        </a:lnTo>
                        <a:lnTo>
                          <a:pt x="6" y="6"/>
                        </a:lnTo>
                        <a:lnTo>
                          <a:pt x="6" y="6"/>
                        </a:lnTo>
                        <a:lnTo>
                          <a:pt x="4" y="6"/>
                        </a:lnTo>
                        <a:lnTo>
                          <a:pt x="4" y="6"/>
                        </a:lnTo>
                        <a:lnTo>
                          <a:pt x="4" y="6"/>
                        </a:lnTo>
                        <a:lnTo>
                          <a:pt x="4" y="6"/>
                        </a:lnTo>
                        <a:lnTo>
                          <a:pt x="2" y="6"/>
                        </a:lnTo>
                        <a:lnTo>
                          <a:pt x="2" y="6"/>
                        </a:lnTo>
                        <a:lnTo>
                          <a:pt x="0" y="6"/>
                        </a:lnTo>
                        <a:lnTo>
                          <a:pt x="0" y="6"/>
                        </a:lnTo>
                        <a:lnTo>
                          <a:pt x="0" y="6"/>
                        </a:lnTo>
                        <a:lnTo>
                          <a:pt x="0" y="4"/>
                        </a:lnTo>
                        <a:lnTo>
                          <a:pt x="0" y="4"/>
                        </a:lnTo>
                        <a:lnTo>
                          <a:pt x="0" y="4"/>
                        </a:lnTo>
                        <a:lnTo>
                          <a:pt x="0" y="4"/>
                        </a:lnTo>
                        <a:lnTo>
                          <a:pt x="2" y="4"/>
                        </a:lnTo>
                        <a:lnTo>
                          <a:pt x="2" y="4"/>
                        </a:lnTo>
                        <a:lnTo>
                          <a:pt x="2" y="2"/>
                        </a:lnTo>
                        <a:lnTo>
                          <a:pt x="4" y="2"/>
                        </a:lnTo>
                        <a:lnTo>
                          <a:pt x="4" y="2"/>
                        </a:lnTo>
                        <a:lnTo>
                          <a:pt x="4" y="2"/>
                        </a:lnTo>
                        <a:lnTo>
                          <a:pt x="4" y="2"/>
                        </a:lnTo>
                        <a:lnTo>
                          <a:pt x="6" y="2"/>
                        </a:lnTo>
                        <a:lnTo>
                          <a:pt x="6" y="2"/>
                        </a:lnTo>
                        <a:lnTo>
                          <a:pt x="6" y="2"/>
                        </a:lnTo>
                        <a:lnTo>
                          <a:pt x="6" y="2"/>
                        </a:lnTo>
                        <a:lnTo>
                          <a:pt x="7" y="2"/>
                        </a:lnTo>
                        <a:lnTo>
                          <a:pt x="7" y="2"/>
                        </a:lnTo>
                        <a:lnTo>
                          <a:pt x="7" y="0"/>
                        </a:lnTo>
                        <a:lnTo>
                          <a:pt x="9" y="0"/>
                        </a:lnTo>
                        <a:lnTo>
                          <a:pt x="9" y="0"/>
                        </a:lnTo>
                        <a:lnTo>
                          <a:pt x="9" y="0"/>
                        </a:lnTo>
                        <a:lnTo>
                          <a:pt x="9" y="0"/>
                        </a:lnTo>
                        <a:lnTo>
                          <a:pt x="11" y="0"/>
                        </a:lnTo>
                        <a:lnTo>
                          <a:pt x="11" y="0"/>
                        </a:lnTo>
                        <a:lnTo>
                          <a:pt x="11" y="0"/>
                        </a:lnTo>
                        <a:lnTo>
                          <a:pt x="13" y="0"/>
                        </a:lnTo>
                        <a:lnTo>
                          <a:pt x="13" y="0"/>
                        </a:lnTo>
                        <a:lnTo>
                          <a:pt x="15" y="0"/>
                        </a:lnTo>
                        <a:lnTo>
                          <a:pt x="15" y="0"/>
                        </a:lnTo>
                        <a:lnTo>
                          <a:pt x="15" y="0"/>
                        </a:lnTo>
                        <a:lnTo>
                          <a:pt x="17" y="0"/>
                        </a:lnTo>
                        <a:lnTo>
                          <a:pt x="17" y="0"/>
                        </a:lnTo>
                        <a:lnTo>
                          <a:pt x="17" y="0"/>
                        </a:lnTo>
                        <a:lnTo>
                          <a:pt x="17" y="2"/>
                        </a:lnTo>
                        <a:lnTo>
                          <a:pt x="17" y="2"/>
                        </a:lnTo>
                        <a:lnTo>
                          <a:pt x="15" y="2"/>
                        </a:lnTo>
                        <a:lnTo>
                          <a:pt x="15" y="2"/>
                        </a:lnTo>
                        <a:lnTo>
                          <a:pt x="15" y="2"/>
                        </a:lnTo>
                        <a:lnTo>
                          <a:pt x="15" y="2"/>
                        </a:lnTo>
                        <a:lnTo>
                          <a:pt x="13" y="2"/>
                        </a:lnTo>
                        <a:lnTo>
                          <a:pt x="13" y="2"/>
                        </a:lnTo>
                        <a:lnTo>
                          <a:pt x="13" y="2"/>
                        </a:lnTo>
                        <a:lnTo>
                          <a:pt x="11" y="2"/>
                        </a:lnTo>
                        <a:lnTo>
                          <a:pt x="11" y="2"/>
                        </a:lnTo>
                        <a:lnTo>
                          <a:pt x="11"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5" name="Freeform 1944">
                    <a:extLst>
                      <a:ext uri="{FF2B5EF4-FFF2-40B4-BE49-F238E27FC236}">
                        <a16:creationId xmlns:a16="http://schemas.microsoft.com/office/drawing/2014/main" id="{A6E99FFB-39D1-4037-8074-B7C0CA2D2812}"/>
                      </a:ext>
                    </a:extLst>
                  </p:cNvPr>
                  <p:cNvSpPr>
                    <a:spLocks/>
                  </p:cNvSpPr>
                  <p:nvPr/>
                </p:nvSpPr>
                <p:spPr bwMode="auto">
                  <a:xfrm>
                    <a:off x="9266" y="1350"/>
                    <a:ext cx="17" cy="6"/>
                  </a:xfrm>
                  <a:custGeom>
                    <a:avLst/>
                    <a:gdLst>
                      <a:gd name="T0" fmla="*/ 11 w 17"/>
                      <a:gd name="T1" fmla="*/ 4 h 6"/>
                      <a:gd name="T2" fmla="*/ 11 w 17"/>
                      <a:gd name="T3" fmla="*/ 4 h 6"/>
                      <a:gd name="T4" fmla="*/ 13 w 17"/>
                      <a:gd name="T5" fmla="*/ 4 h 6"/>
                      <a:gd name="T6" fmla="*/ 15 w 17"/>
                      <a:gd name="T7" fmla="*/ 4 h 6"/>
                      <a:gd name="T8" fmla="*/ 15 w 17"/>
                      <a:gd name="T9" fmla="*/ 6 h 6"/>
                      <a:gd name="T10" fmla="*/ 13 w 17"/>
                      <a:gd name="T11" fmla="*/ 6 h 6"/>
                      <a:gd name="T12" fmla="*/ 11 w 17"/>
                      <a:gd name="T13" fmla="*/ 6 h 6"/>
                      <a:gd name="T14" fmla="*/ 11 w 17"/>
                      <a:gd name="T15" fmla="*/ 6 h 6"/>
                      <a:gd name="T16" fmla="*/ 9 w 17"/>
                      <a:gd name="T17" fmla="*/ 6 h 6"/>
                      <a:gd name="T18" fmla="*/ 7 w 17"/>
                      <a:gd name="T19" fmla="*/ 6 h 6"/>
                      <a:gd name="T20" fmla="*/ 6 w 17"/>
                      <a:gd name="T21" fmla="*/ 6 h 6"/>
                      <a:gd name="T22" fmla="*/ 6 w 17"/>
                      <a:gd name="T23" fmla="*/ 6 h 6"/>
                      <a:gd name="T24" fmla="*/ 4 w 17"/>
                      <a:gd name="T25" fmla="*/ 6 h 6"/>
                      <a:gd name="T26" fmla="*/ 4 w 17"/>
                      <a:gd name="T27" fmla="*/ 6 h 6"/>
                      <a:gd name="T28" fmla="*/ 2 w 17"/>
                      <a:gd name="T29" fmla="*/ 6 h 6"/>
                      <a:gd name="T30" fmla="*/ 0 w 17"/>
                      <a:gd name="T31" fmla="*/ 6 h 6"/>
                      <a:gd name="T32" fmla="*/ 0 w 17"/>
                      <a:gd name="T33" fmla="*/ 6 h 6"/>
                      <a:gd name="T34" fmla="*/ 0 w 17"/>
                      <a:gd name="T35" fmla="*/ 4 h 6"/>
                      <a:gd name="T36" fmla="*/ 0 w 17"/>
                      <a:gd name="T37" fmla="*/ 4 h 6"/>
                      <a:gd name="T38" fmla="*/ 2 w 17"/>
                      <a:gd name="T39" fmla="*/ 4 h 6"/>
                      <a:gd name="T40" fmla="*/ 4 w 17"/>
                      <a:gd name="T41" fmla="*/ 2 h 6"/>
                      <a:gd name="T42" fmla="*/ 4 w 17"/>
                      <a:gd name="T43" fmla="*/ 2 h 6"/>
                      <a:gd name="T44" fmla="*/ 6 w 17"/>
                      <a:gd name="T45" fmla="*/ 2 h 6"/>
                      <a:gd name="T46" fmla="*/ 6 w 17"/>
                      <a:gd name="T47" fmla="*/ 2 h 6"/>
                      <a:gd name="T48" fmla="*/ 7 w 17"/>
                      <a:gd name="T49" fmla="*/ 2 h 6"/>
                      <a:gd name="T50" fmla="*/ 7 w 17"/>
                      <a:gd name="T51" fmla="*/ 0 h 6"/>
                      <a:gd name="T52" fmla="*/ 9 w 17"/>
                      <a:gd name="T53" fmla="*/ 0 h 6"/>
                      <a:gd name="T54" fmla="*/ 9 w 17"/>
                      <a:gd name="T55" fmla="*/ 0 h 6"/>
                      <a:gd name="T56" fmla="*/ 11 w 17"/>
                      <a:gd name="T57" fmla="*/ 0 h 6"/>
                      <a:gd name="T58" fmla="*/ 13 w 17"/>
                      <a:gd name="T59" fmla="*/ 0 h 6"/>
                      <a:gd name="T60" fmla="*/ 15 w 17"/>
                      <a:gd name="T61" fmla="*/ 0 h 6"/>
                      <a:gd name="T62" fmla="*/ 15 w 17"/>
                      <a:gd name="T63" fmla="*/ 0 h 6"/>
                      <a:gd name="T64" fmla="*/ 17 w 17"/>
                      <a:gd name="T65" fmla="*/ 0 h 6"/>
                      <a:gd name="T66" fmla="*/ 17 w 17"/>
                      <a:gd name="T67" fmla="*/ 2 h 6"/>
                      <a:gd name="T68" fmla="*/ 15 w 17"/>
                      <a:gd name="T69" fmla="*/ 2 h 6"/>
                      <a:gd name="T70" fmla="*/ 15 w 17"/>
                      <a:gd name="T71" fmla="*/ 2 h 6"/>
                      <a:gd name="T72" fmla="*/ 13 w 17"/>
                      <a:gd name="T73" fmla="*/ 2 h 6"/>
                      <a:gd name="T74" fmla="*/ 13 w 17"/>
                      <a:gd name="T75" fmla="*/ 2 h 6"/>
                      <a:gd name="T76" fmla="*/ 11 w 17"/>
                      <a:gd name="T7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 h="6">
                        <a:moveTo>
                          <a:pt x="11" y="2"/>
                        </a:moveTo>
                        <a:lnTo>
                          <a:pt x="11" y="4"/>
                        </a:lnTo>
                        <a:lnTo>
                          <a:pt x="11" y="4"/>
                        </a:lnTo>
                        <a:lnTo>
                          <a:pt x="11" y="4"/>
                        </a:lnTo>
                        <a:lnTo>
                          <a:pt x="13" y="4"/>
                        </a:lnTo>
                        <a:lnTo>
                          <a:pt x="13" y="4"/>
                        </a:lnTo>
                        <a:lnTo>
                          <a:pt x="15" y="4"/>
                        </a:lnTo>
                        <a:lnTo>
                          <a:pt x="15" y="4"/>
                        </a:lnTo>
                        <a:lnTo>
                          <a:pt x="15" y="4"/>
                        </a:lnTo>
                        <a:lnTo>
                          <a:pt x="15" y="6"/>
                        </a:lnTo>
                        <a:lnTo>
                          <a:pt x="15" y="6"/>
                        </a:lnTo>
                        <a:lnTo>
                          <a:pt x="13" y="6"/>
                        </a:lnTo>
                        <a:lnTo>
                          <a:pt x="13" y="6"/>
                        </a:lnTo>
                        <a:lnTo>
                          <a:pt x="11" y="6"/>
                        </a:lnTo>
                        <a:lnTo>
                          <a:pt x="11" y="6"/>
                        </a:lnTo>
                        <a:lnTo>
                          <a:pt x="11" y="6"/>
                        </a:lnTo>
                        <a:lnTo>
                          <a:pt x="9" y="6"/>
                        </a:lnTo>
                        <a:lnTo>
                          <a:pt x="9" y="6"/>
                        </a:lnTo>
                        <a:lnTo>
                          <a:pt x="9" y="6"/>
                        </a:lnTo>
                        <a:lnTo>
                          <a:pt x="7" y="6"/>
                        </a:lnTo>
                        <a:lnTo>
                          <a:pt x="7" y="6"/>
                        </a:lnTo>
                        <a:lnTo>
                          <a:pt x="6" y="6"/>
                        </a:lnTo>
                        <a:lnTo>
                          <a:pt x="6" y="6"/>
                        </a:lnTo>
                        <a:lnTo>
                          <a:pt x="6" y="6"/>
                        </a:lnTo>
                        <a:lnTo>
                          <a:pt x="6" y="6"/>
                        </a:lnTo>
                        <a:lnTo>
                          <a:pt x="4" y="6"/>
                        </a:lnTo>
                        <a:lnTo>
                          <a:pt x="4" y="6"/>
                        </a:lnTo>
                        <a:lnTo>
                          <a:pt x="4" y="6"/>
                        </a:lnTo>
                        <a:lnTo>
                          <a:pt x="4" y="6"/>
                        </a:lnTo>
                        <a:lnTo>
                          <a:pt x="2" y="6"/>
                        </a:lnTo>
                        <a:lnTo>
                          <a:pt x="2" y="6"/>
                        </a:lnTo>
                        <a:lnTo>
                          <a:pt x="0" y="6"/>
                        </a:lnTo>
                        <a:lnTo>
                          <a:pt x="0" y="6"/>
                        </a:lnTo>
                        <a:lnTo>
                          <a:pt x="0" y="6"/>
                        </a:lnTo>
                        <a:lnTo>
                          <a:pt x="0" y="4"/>
                        </a:lnTo>
                        <a:lnTo>
                          <a:pt x="0" y="4"/>
                        </a:lnTo>
                        <a:lnTo>
                          <a:pt x="0" y="4"/>
                        </a:lnTo>
                        <a:lnTo>
                          <a:pt x="0" y="4"/>
                        </a:lnTo>
                        <a:lnTo>
                          <a:pt x="2" y="4"/>
                        </a:lnTo>
                        <a:lnTo>
                          <a:pt x="2" y="4"/>
                        </a:lnTo>
                        <a:lnTo>
                          <a:pt x="2" y="2"/>
                        </a:lnTo>
                        <a:lnTo>
                          <a:pt x="4" y="2"/>
                        </a:lnTo>
                        <a:lnTo>
                          <a:pt x="4" y="2"/>
                        </a:lnTo>
                        <a:lnTo>
                          <a:pt x="4" y="2"/>
                        </a:lnTo>
                        <a:lnTo>
                          <a:pt x="4" y="2"/>
                        </a:lnTo>
                        <a:lnTo>
                          <a:pt x="6" y="2"/>
                        </a:lnTo>
                        <a:lnTo>
                          <a:pt x="6" y="2"/>
                        </a:lnTo>
                        <a:lnTo>
                          <a:pt x="6" y="2"/>
                        </a:lnTo>
                        <a:lnTo>
                          <a:pt x="6" y="2"/>
                        </a:lnTo>
                        <a:lnTo>
                          <a:pt x="7" y="2"/>
                        </a:lnTo>
                        <a:lnTo>
                          <a:pt x="7" y="2"/>
                        </a:lnTo>
                        <a:lnTo>
                          <a:pt x="7" y="0"/>
                        </a:lnTo>
                        <a:lnTo>
                          <a:pt x="9" y="0"/>
                        </a:lnTo>
                        <a:lnTo>
                          <a:pt x="9" y="0"/>
                        </a:lnTo>
                        <a:lnTo>
                          <a:pt x="9" y="0"/>
                        </a:lnTo>
                        <a:lnTo>
                          <a:pt x="9" y="0"/>
                        </a:lnTo>
                        <a:lnTo>
                          <a:pt x="11" y="0"/>
                        </a:lnTo>
                        <a:lnTo>
                          <a:pt x="11" y="0"/>
                        </a:lnTo>
                        <a:lnTo>
                          <a:pt x="11" y="0"/>
                        </a:lnTo>
                        <a:lnTo>
                          <a:pt x="13" y="0"/>
                        </a:lnTo>
                        <a:lnTo>
                          <a:pt x="13" y="0"/>
                        </a:lnTo>
                        <a:lnTo>
                          <a:pt x="15" y="0"/>
                        </a:lnTo>
                        <a:lnTo>
                          <a:pt x="15" y="0"/>
                        </a:lnTo>
                        <a:lnTo>
                          <a:pt x="15" y="0"/>
                        </a:lnTo>
                        <a:lnTo>
                          <a:pt x="17" y="0"/>
                        </a:lnTo>
                        <a:lnTo>
                          <a:pt x="17" y="0"/>
                        </a:lnTo>
                        <a:lnTo>
                          <a:pt x="17" y="0"/>
                        </a:lnTo>
                        <a:lnTo>
                          <a:pt x="17" y="2"/>
                        </a:lnTo>
                        <a:lnTo>
                          <a:pt x="17" y="2"/>
                        </a:lnTo>
                        <a:lnTo>
                          <a:pt x="15" y="2"/>
                        </a:lnTo>
                        <a:lnTo>
                          <a:pt x="15" y="2"/>
                        </a:lnTo>
                        <a:lnTo>
                          <a:pt x="15" y="2"/>
                        </a:lnTo>
                        <a:lnTo>
                          <a:pt x="15" y="2"/>
                        </a:lnTo>
                        <a:lnTo>
                          <a:pt x="13" y="2"/>
                        </a:lnTo>
                        <a:lnTo>
                          <a:pt x="13" y="2"/>
                        </a:lnTo>
                        <a:lnTo>
                          <a:pt x="13" y="2"/>
                        </a:lnTo>
                        <a:lnTo>
                          <a:pt x="11" y="2"/>
                        </a:lnTo>
                        <a:lnTo>
                          <a:pt x="11" y="2"/>
                        </a:lnTo>
                        <a:lnTo>
                          <a:pt x="11"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6" name="Freeform 1945">
                    <a:extLst>
                      <a:ext uri="{FF2B5EF4-FFF2-40B4-BE49-F238E27FC236}">
                        <a16:creationId xmlns:a16="http://schemas.microsoft.com/office/drawing/2014/main" id="{2D9F206E-274A-484B-B6A4-C3EB75BBB577}"/>
                      </a:ext>
                    </a:extLst>
                  </p:cNvPr>
                  <p:cNvSpPr>
                    <a:spLocks/>
                  </p:cNvSpPr>
                  <p:nvPr/>
                </p:nvSpPr>
                <p:spPr bwMode="auto">
                  <a:xfrm>
                    <a:off x="9461" y="1668"/>
                    <a:ext cx="11" cy="10"/>
                  </a:xfrm>
                  <a:custGeom>
                    <a:avLst/>
                    <a:gdLst>
                      <a:gd name="T0" fmla="*/ 10 w 11"/>
                      <a:gd name="T1" fmla="*/ 0 h 10"/>
                      <a:gd name="T2" fmla="*/ 10 w 11"/>
                      <a:gd name="T3" fmla="*/ 0 h 10"/>
                      <a:gd name="T4" fmla="*/ 10 w 11"/>
                      <a:gd name="T5" fmla="*/ 0 h 10"/>
                      <a:gd name="T6" fmla="*/ 10 w 11"/>
                      <a:gd name="T7" fmla="*/ 2 h 10"/>
                      <a:gd name="T8" fmla="*/ 10 w 11"/>
                      <a:gd name="T9" fmla="*/ 2 h 10"/>
                      <a:gd name="T10" fmla="*/ 11 w 11"/>
                      <a:gd name="T11" fmla="*/ 2 h 10"/>
                      <a:gd name="T12" fmla="*/ 11 w 11"/>
                      <a:gd name="T13" fmla="*/ 2 h 10"/>
                      <a:gd name="T14" fmla="*/ 11 w 11"/>
                      <a:gd name="T15" fmla="*/ 2 h 10"/>
                      <a:gd name="T16" fmla="*/ 11 w 11"/>
                      <a:gd name="T17" fmla="*/ 4 h 10"/>
                      <a:gd name="T18" fmla="*/ 11 w 11"/>
                      <a:gd name="T19" fmla="*/ 4 h 10"/>
                      <a:gd name="T20" fmla="*/ 11 w 11"/>
                      <a:gd name="T21" fmla="*/ 4 h 10"/>
                      <a:gd name="T22" fmla="*/ 11 w 11"/>
                      <a:gd name="T23" fmla="*/ 4 h 10"/>
                      <a:gd name="T24" fmla="*/ 10 w 11"/>
                      <a:gd name="T25" fmla="*/ 4 h 10"/>
                      <a:gd name="T26" fmla="*/ 10 w 11"/>
                      <a:gd name="T27" fmla="*/ 6 h 10"/>
                      <a:gd name="T28" fmla="*/ 10 w 11"/>
                      <a:gd name="T29" fmla="*/ 6 h 10"/>
                      <a:gd name="T30" fmla="*/ 10 w 11"/>
                      <a:gd name="T31" fmla="*/ 6 h 10"/>
                      <a:gd name="T32" fmla="*/ 10 w 11"/>
                      <a:gd name="T33" fmla="*/ 6 h 10"/>
                      <a:gd name="T34" fmla="*/ 8 w 11"/>
                      <a:gd name="T35" fmla="*/ 6 h 10"/>
                      <a:gd name="T36" fmla="*/ 8 w 11"/>
                      <a:gd name="T37" fmla="*/ 6 h 10"/>
                      <a:gd name="T38" fmla="*/ 8 w 11"/>
                      <a:gd name="T39" fmla="*/ 8 h 10"/>
                      <a:gd name="T40" fmla="*/ 8 w 11"/>
                      <a:gd name="T41" fmla="*/ 8 h 10"/>
                      <a:gd name="T42" fmla="*/ 6 w 11"/>
                      <a:gd name="T43" fmla="*/ 8 h 10"/>
                      <a:gd name="T44" fmla="*/ 6 w 11"/>
                      <a:gd name="T45" fmla="*/ 8 h 10"/>
                      <a:gd name="T46" fmla="*/ 6 w 11"/>
                      <a:gd name="T47" fmla="*/ 8 h 10"/>
                      <a:gd name="T48" fmla="*/ 4 w 11"/>
                      <a:gd name="T49" fmla="*/ 8 h 10"/>
                      <a:gd name="T50" fmla="*/ 4 w 11"/>
                      <a:gd name="T51" fmla="*/ 8 h 10"/>
                      <a:gd name="T52" fmla="*/ 4 w 11"/>
                      <a:gd name="T53" fmla="*/ 10 h 10"/>
                      <a:gd name="T54" fmla="*/ 4 w 11"/>
                      <a:gd name="T55" fmla="*/ 10 h 10"/>
                      <a:gd name="T56" fmla="*/ 2 w 11"/>
                      <a:gd name="T57" fmla="*/ 10 h 10"/>
                      <a:gd name="T58" fmla="*/ 2 w 11"/>
                      <a:gd name="T59" fmla="*/ 10 h 10"/>
                      <a:gd name="T60" fmla="*/ 2 w 11"/>
                      <a:gd name="T61" fmla="*/ 8 h 10"/>
                      <a:gd name="T62" fmla="*/ 0 w 11"/>
                      <a:gd name="T63" fmla="*/ 8 h 10"/>
                      <a:gd name="T64" fmla="*/ 0 w 11"/>
                      <a:gd name="T65" fmla="*/ 8 h 10"/>
                      <a:gd name="T66" fmla="*/ 0 w 11"/>
                      <a:gd name="T67" fmla="*/ 6 h 10"/>
                      <a:gd name="T68" fmla="*/ 0 w 11"/>
                      <a:gd name="T69" fmla="*/ 6 h 10"/>
                      <a:gd name="T70" fmla="*/ 2 w 11"/>
                      <a:gd name="T71" fmla="*/ 6 h 10"/>
                      <a:gd name="T72" fmla="*/ 2 w 11"/>
                      <a:gd name="T73" fmla="*/ 4 h 10"/>
                      <a:gd name="T74" fmla="*/ 2 w 11"/>
                      <a:gd name="T75" fmla="*/ 4 h 10"/>
                      <a:gd name="T76" fmla="*/ 2 w 11"/>
                      <a:gd name="T77" fmla="*/ 4 h 10"/>
                      <a:gd name="T78" fmla="*/ 2 w 11"/>
                      <a:gd name="T79" fmla="*/ 4 h 10"/>
                      <a:gd name="T80" fmla="*/ 2 w 11"/>
                      <a:gd name="T81" fmla="*/ 2 h 10"/>
                      <a:gd name="T82" fmla="*/ 4 w 11"/>
                      <a:gd name="T83" fmla="*/ 2 h 10"/>
                      <a:gd name="T84" fmla="*/ 4 w 11"/>
                      <a:gd name="T85" fmla="*/ 2 h 10"/>
                      <a:gd name="T86" fmla="*/ 4 w 11"/>
                      <a:gd name="T87" fmla="*/ 2 h 10"/>
                      <a:gd name="T88" fmla="*/ 4 w 11"/>
                      <a:gd name="T89" fmla="*/ 0 h 10"/>
                      <a:gd name="T90" fmla="*/ 4 w 11"/>
                      <a:gd name="T91" fmla="*/ 0 h 10"/>
                      <a:gd name="T92" fmla="*/ 4 w 11"/>
                      <a:gd name="T93" fmla="*/ 0 h 10"/>
                      <a:gd name="T94" fmla="*/ 6 w 11"/>
                      <a:gd name="T95" fmla="*/ 0 h 10"/>
                      <a:gd name="T96" fmla="*/ 6 w 11"/>
                      <a:gd name="T97" fmla="*/ 0 h 10"/>
                      <a:gd name="T98" fmla="*/ 8 w 11"/>
                      <a:gd name="T99" fmla="*/ 0 h 10"/>
                      <a:gd name="T100" fmla="*/ 8 w 11"/>
                      <a:gd name="T101" fmla="*/ 0 h 10"/>
                      <a:gd name="T102" fmla="*/ 8 w 11"/>
                      <a:gd name="T103" fmla="*/ 0 h 10"/>
                      <a:gd name="T104" fmla="*/ 10 w 11"/>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
                        <a:moveTo>
                          <a:pt x="10" y="0"/>
                        </a:moveTo>
                        <a:lnTo>
                          <a:pt x="10" y="0"/>
                        </a:lnTo>
                        <a:lnTo>
                          <a:pt x="10" y="0"/>
                        </a:lnTo>
                        <a:lnTo>
                          <a:pt x="10" y="2"/>
                        </a:lnTo>
                        <a:lnTo>
                          <a:pt x="10" y="2"/>
                        </a:lnTo>
                        <a:lnTo>
                          <a:pt x="11" y="2"/>
                        </a:lnTo>
                        <a:lnTo>
                          <a:pt x="11" y="2"/>
                        </a:lnTo>
                        <a:lnTo>
                          <a:pt x="11" y="2"/>
                        </a:lnTo>
                        <a:lnTo>
                          <a:pt x="11" y="4"/>
                        </a:lnTo>
                        <a:lnTo>
                          <a:pt x="11" y="4"/>
                        </a:lnTo>
                        <a:lnTo>
                          <a:pt x="11" y="4"/>
                        </a:lnTo>
                        <a:lnTo>
                          <a:pt x="11" y="4"/>
                        </a:lnTo>
                        <a:lnTo>
                          <a:pt x="10" y="4"/>
                        </a:lnTo>
                        <a:lnTo>
                          <a:pt x="10" y="6"/>
                        </a:lnTo>
                        <a:lnTo>
                          <a:pt x="10" y="6"/>
                        </a:lnTo>
                        <a:lnTo>
                          <a:pt x="10" y="6"/>
                        </a:lnTo>
                        <a:lnTo>
                          <a:pt x="10" y="6"/>
                        </a:lnTo>
                        <a:lnTo>
                          <a:pt x="8" y="6"/>
                        </a:lnTo>
                        <a:lnTo>
                          <a:pt x="8" y="6"/>
                        </a:lnTo>
                        <a:lnTo>
                          <a:pt x="8" y="8"/>
                        </a:lnTo>
                        <a:lnTo>
                          <a:pt x="8" y="8"/>
                        </a:lnTo>
                        <a:lnTo>
                          <a:pt x="6" y="8"/>
                        </a:lnTo>
                        <a:lnTo>
                          <a:pt x="6" y="8"/>
                        </a:lnTo>
                        <a:lnTo>
                          <a:pt x="6" y="8"/>
                        </a:lnTo>
                        <a:lnTo>
                          <a:pt x="4" y="8"/>
                        </a:lnTo>
                        <a:lnTo>
                          <a:pt x="4" y="8"/>
                        </a:lnTo>
                        <a:lnTo>
                          <a:pt x="4" y="10"/>
                        </a:lnTo>
                        <a:lnTo>
                          <a:pt x="4" y="10"/>
                        </a:lnTo>
                        <a:lnTo>
                          <a:pt x="2" y="10"/>
                        </a:lnTo>
                        <a:lnTo>
                          <a:pt x="2" y="10"/>
                        </a:lnTo>
                        <a:lnTo>
                          <a:pt x="2" y="8"/>
                        </a:lnTo>
                        <a:lnTo>
                          <a:pt x="0" y="8"/>
                        </a:lnTo>
                        <a:lnTo>
                          <a:pt x="0" y="8"/>
                        </a:lnTo>
                        <a:lnTo>
                          <a:pt x="0" y="6"/>
                        </a:lnTo>
                        <a:lnTo>
                          <a:pt x="0" y="6"/>
                        </a:lnTo>
                        <a:lnTo>
                          <a:pt x="2" y="6"/>
                        </a:lnTo>
                        <a:lnTo>
                          <a:pt x="2" y="4"/>
                        </a:lnTo>
                        <a:lnTo>
                          <a:pt x="2" y="4"/>
                        </a:lnTo>
                        <a:lnTo>
                          <a:pt x="2" y="4"/>
                        </a:lnTo>
                        <a:lnTo>
                          <a:pt x="2" y="4"/>
                        </a:lnTo>
                        <a:lnTo>
                          <a:pt x="2" y="2"/>
                        </a:lnTo>
                        <a:lnTo>
                          <a:pt x="4" y="2"/>
                        </a:lnTo>
                        <a:lnTo>
                          <a:pt x="4" y="2"/>
                        </a:lnTo>
                        <a:lnTo>
                          <a:pt x="4" y="2"/>
                        </a:lnTo>
                        <a:lnTo>
                          <a:pt x="4" y="0"/>
                        </a:lnTo>
                        <a:lnTo>
                          <a:pt x="4" y="0"/>
                        </a:lnTo>
                        <a:lnTo>
                          <a:pt x="4" y="0"/>
                        </a:lnTo>
                        <a:lnTo>
                          <a:pt x="6" y="0"/>
                        </a:lnTo>
                        <a:lnTo>
                          <a:pt x="6" y="0"/>
                        </a:lnTo>
                        <a:lnTo>
                          <a:pt x="8" y="0"/>
                        </a:lnTo>
                        <a:lnTo>
                          <a:pt x="8" y="0"/>
                        </a:lnTo>
                        <a:lnTo>
                          <a:pt x="8" y="0"/>
                        </a:lnTo>
                        <a:lnTo>
                          <a:pt x="1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7" name="Freeform 1946">
                    <a:extLst>
                      <a:ext uri="{FF2B5EF4-FFF2-40B4-BE49-F238E27FC236}">
                        <a16:creationId xmlns:a16="http://schemas.microsoft.com/office/drawing/2014/main" id="{C1EF338C-82D0-41EF-8941-CBCB7293FAC3}"/>
                      </a:ext>
                    </a:extLst>
                  </p:cNvPr>
                  <p:cNvSpPr>
                    <a:spLocks/>
                  </p:cNvSpPr>
                  <p:nvPr/>
                </p:nvSpPr>
                <p:spPr bwMode="auto">
                  <a:xfrm>
                    <a:off x="9461" y="1668"/>
                    <a:ext cx="11" cy="10"/>
                  </a:xfrm>
                  <a:custGeom>
                    <a:avLst/>
                    <a:gdLst>
                      <a:gd name="T0" fmla="*/ 10 w 11"/>
                      <a:gd name="T1" fmla="*/ 0 h 10"/>
                      <a:gd name="T2" fmla="*/ 10 w 11"/>
                      <a:gd name="T3" fmla="*/ 0 h 10"/>
                      <a:gd name="T4" fmla="*/ 10 w 11"/>
                      <a:gd name="T5" fmla="*/ 0 h 10"/>
                      <a:gd name="T6" fmla="*/ 10 w 11"/>
                      <a:gd name="T7" fmla="*/ 2 h 10"/>
                      <a:gd name="T8" fmla="*/ 10 w 11"/>
                      <a:gd name="T9" fmla="*/ 2 h 10"/>
                      <a:gd name="T10" fmla="*/ 11 w 11"/>
                      <a:gd name="T11" fmla="*/ 2 h 10"/>
                      <a:gd name="T12" fmla="*/ 11 w 11"/>
                      <a:gd name="T13" fmla="*/ 2 h 10"/>
                      <a:gd name="T14" fmla="*/ 11 w 11"/>
                      <a:gd name="T15" fmla="*/ 2 h 10"/>
                      <a:gd name="T16" fmla="*/ 11 w 11"/>
                      <a:gd name="T17" fmla="*/ 4 h 10"/>
                      <a:gd name="T18" fmla="*/ 11 w 11"/>
                      <a:gd name="T19" fmla="*/ 4 h 10"/>
                      <a:gd name="T20" fmla="*/ 11 w 11"/>
                      <a:gd name="T21" fmla="*/ 4 h 10"/>
                      <a:gd name="T22" fmla="*/ 11 w 11"/>
                      <a:gd name="T23" fmla="*/ 4 h 10"/>
                      <a:gd name="T24" fmla="*/ 10 w 11"/>
                      <a:gd name="T25" fmla="*/ 4 h 10"/>
                      <a:gd name="T26" fmla="*/ 10 w 11"/>
                      <a:gd name="T27" fmla="*/ 6 h 10"/>
                      <a:gd name="T28" fmla="*/ 10 w 11"/>
                      <a:gd name="T29" fmla="*/ 6 h 10"/>
                      <a:gd name="T30" fmla="*/ 10 w 11"/>
                      <a:gd name="T31" fmla="*/ 6 h 10"/>
                      <a:gd name="T32" fmla="*/ 10 w 11"/>
                      <a:gd name="T33" fmla="*/ 6 h 10"/>
                      <a:gd name="T34" fmla="*/ 8 w 11"/>
                      <a:gd name="T35" fmla="*/ 6 h 10"/>
                      <a:gd name="T36" fmla="*/ 8 w 11"/>
                      <a:gd name="T37" fmla="*/ 6 h 10"/>
                      <a:gd name="T38" fmla="*/ 8 w 11"/>
                      <a:gd name="T39" fmla="*/ 8 h 10"/>
                      <a:gd name="T40" fmla="*/ 8 w 11"/>
                      <a:gd name="T41" fmla="*/ 8 h 10"/>
                      <a:gd name="T42" fmla="*/ 6 w 11"/>
                      <a:gd name="T43" fmla="*/ 8 h 10"/>
                      <a:gd name="T44" fmla="*/ 6 w 11"/>
                      <a:gd name="T45" fmla="*/ 8 h 10"/>
                      <a:gd name="T46" fmla="*/ 6 w 11"/>
                      <a:gd name="T47" fmla="*/ 8 h 10"/>
                      <a:gd name="T48" fmla="*/ 4 w 11"/>
                      <a:gd name="T49" fmla="*/ 8 h 10"/>
                      <a:gd name="T50" fmla="*/ 4 w 11"/>
                      <a:gd name="T51" fmla="*/ 8 h 10"/>
                      <a:gd name="T52" fmla="*/ 4 w 11"/>
                      <a:gd name="T53" fmla="*/ 10 h 10"/>
                      <a:gd name="T54" fmla="*/ 4 w 11"/>
                      <a:gd name="T55" fmla="*/ 10 h 10"/>
                      <a:gd name="T56" fmla="*/ 2 w 11"/>
                      <a:gd name="T57" fmla="*/ 10 h 10"/>
                      <a:gd name="T58" fmla="*/ 2 w 11"/>
                      <a:gd name="T59" fmla="*/ 10 h 10"/>
                      <a:gd name="T60" fmla="*/ 2 w 11"/>
                      <a:gd name="T61" fmla="*/ 8 h 10"/>
                      <a:gd name="T62" fmla="*/ 0 w 11"/>
                      <a:gd name="T63" fmla="*/ 8 h 10"/>
                      <a:gd name="T64" fmla="*/ 0 w 11"/>
                      <a:gd name="T65" fmla="*/ 8 h 10"/>
                      <a:gd name="T66" fmla="*/ 0 w 11"/>
                      <a:gd name="T67" fmla="*/ 6 h 10"/>
                      <a:gd name="T68" fmla="*/ 0 w 11"/>
                      <a:gd name="T69" fmla="*/ 6 h 10"/>
                      <a:gd name="T70" fmla="*/ 2 w 11"/>
                      <a:gd name="T71" fmla="*/ 6 h 10"/>
                      <a:gd name="T72" fmla="*/ 2 w 11"/>
                      <a:gd name="T73" fmla="*/ 4 h 10"/>
                      <a:gd name="T74" fmla="*/ 2 w 11"/>
                      <a:gd name="T75" fmla="*/ 4 h 10"/>
                      <a:gd name="T76" fmla="*/ 2 w 11"/>
                      <a:gd name="T77" fmla="*/ 4 h 10"/>
                      <a:gd name="T78" fmla="*/ 2 w 11"/>
                      <a:gd name="T79" fmla="*/ 4 h 10"/>
                      <a:gd name="T80" fmla="*/ 2 w 11"/>
                      <a:gd name="T81" fmla="*/ 2 h 10"/>
                      <a:gd name="T82" fmla="*/ 4 w 11"/>
                      <a:gd name="T83" fmla="*/ 2 h 10"/>
                      <a:gd name="T84" fmla="*/ 4 w 11"/>
                      <a:gd name="T85" fmla="*/ 2 h 10"/>
                      <a:gd name="T86" fmla="*/ 4 w 11"/>
                      <a:gd name="T87" fmla="*/ 2 h 10"/>
                      <a:gd name="T88" fmla="*/ 4 w 11"/>
                      <a:gd name="T89" fmla="*/ 0 h 10"/>
                      <a:gd name="T90" fmla="*/ 4 w 11"/>
                      <a:gd name="T91" fmla="*/ 0 h 10"/>
                      <a:gd name="T92" fmla="*/ 4 w 11"/>
                      <a:gd name="T93" fmla="*/ 0 h 10"/>
                      <a:gd name="T94" fmla="*/ 6 w 11"/>
                      <a:gd name="T95" fmla="*/ 0 h 10"/>
                      <a:gd name="T96" fmla="*/ 6 w 11"/>
                      <a:gd name="T97" fmla="*/ 0 h 10"/>
                      <a:gd name="T98" fmla="*/ 8 w 11"/>
                      <a:gd name="T99" fmla="*/ 0 h 10"/>
                      <a:gd name="T100" fmla="*/ 8 w 11"/>
                      <a:gd name="T101" fmla="*/ 0 h 10"/>
                      <a:gd name="T102" fmla="*/ 8 w 11"/>
                      <a:gd name="T103" fmla="*/ 0 h 10"/>
                      <a:gd name="T104" fmla="*/ 10 w 11"/>
                      <a:gd name="T10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 h="10">
                        <a:moveTo>
                          <a:pt x="10" y="0"/>
                        </a:moveTo>
                        <a:lnTo>
                          <a:pt x="10" y="0"/>
                        </a:lnTo>
                        <a:lnTo>
                          <a:pt x="10" y="0"/>
                        </a:lnTo>
                        <a:lnTo>
                          <a:pt x="10" y="2"/>
                        </a:lnTo>
                        <a:lnTo>
                          <a:pt x="10" y="2"/>
                        </a:lnTo>
                        <a:lnTo>
                          <a:pt x="11" y="2"/>
                        </a:lnTo>
                        <a:lnTo>
                          <a:pt x="11" y="2"/>
                        </a:lnTo>
                        <a:lnTo>
                          <a:pt x="11" y="2"/>
                        </a:lnTo>
                        <a:lnTo>
                          <a:pt x="11" y="4"/>
                        </a:lnTo>
                        <a:lnTo>
                          <a:pt x="11" y="4"/>
                        </a:lnTo>
                        <a:lnTo>
                          <a:pt x="11" y="4"/>
                        </a:lnTo>
                        <a:lnTo>
                          <a:pt x="11" y="4"/>
                        </a:lnTo>
                        <a:lnTo>
                          <a:pt x="10" y="4"/>
                        </a:lnTo>
                        <a:lnTo>
                          <a:pt x="10" y="6"/>
                        </a:lnTo>
                        <a:lnTo>
                          <a:pt x="10" y="6"/>
                        </a:lnTo>
                        <a:lnTo>
                          <a:pt x="10" y="6"/>
                        </a:lnTo>
                        <a:lnTo>
                          <a:pt x="10" y="6"/>
                        </a:lnTo>
                        <a:lnTo>
                          <a:pt x="8" y="6"/>
                        </a:lnTo>
                        <a:lnTo>
                          <a:pt x="8" y="6"/>
                        </a:lnTo>
                        <a:lnTo>
                          <a:pt x="8" y="8"/>
                        </a:lnTo>
                        <a:lnTo>
                          <a:pt x="8" y="8"/>
                        </a:lnTo>
                        <a:lnTo>
                          <a:pt x="6" y="8"/>
                        </a:lnTo>
                        <a:lnTo>
                          <a:pt x="6" y="8"/>
                        </a:lnTo>
                        <a:lnTo>
                          <a:pt x="6" y="8"/>
                        </a:lnTo>
                        <a:lnTo>
                          <a:pt x="4" y="8"/>
                        </a:lnTo>
                        <a:lnTo>
                          <a:pt x="4" y="8"/>
                        </a:lnTo>
                        <a:lnTo>
                          <a:pt x="4" y="10"/>
                        </a:lnTo>
                        <a:lnTo>
                          <a:pt x="4" y="10"/>
                        </a:lnTo>
                        <a:lnTo>
                          <a:pt x="2" y="10"/>
                        </a:lnTo>
                        <a:lnTo>
                          <a:pt x="2" y="10"/>
                        </a:lnTo>
                        <a:lnTo>
                          <a:pt x="2" y="8"/>
                        </a:lnTo>
                        <a:lnTo>
                          <a:pt x="0" y="8"/>
                        </a:lnTo>
                        <a:lnTo>
                          <a:pt x="0" y="8"/>
                        </a:lnTo>
                        <a:lnTo>
                          <a:pt x="0" y="6"/>
                        </a:lnTo>
                        <a:lnTo>
                          <a:pt x="0" y="6"/>
                        </a:lnTo>
                        <a:lnTo>
                          <a:pt x="2" y="6"/>
                        </a:lnTo>
                        <a:lnTo>
                          <a:pt x="2" y="4"/>
                        </a:lnTo>
                        <a:lnTo>
                          <a:pt x="2" y="4"/>
                        </a:lnTo>
                        <a:lnTo>
                          <a:pt x="2" y="4"/>
                        </a:lnTo>
                        <a:lnTo>
                          <a:pt x="2" y="4"/>
                        </a:lnTo>
                        <a:lnTo>
                          <a:pt x="2" y="2"/>
                        </a:lnTo>
                        <a:lnTo>
                          <a:pt x="4" y="2"/>
                        </a:lnTo>
                        <a:lnTo>
                          <a:pt x="4" y="2"/>
                        </a:lnTo>
                        <a:lnTo>
                          <a:pt x="4" y="2"/>
                        </a:lnTo>
                        <a:lnTo>
                          <a:pt x="4" y="0"/>
                        </a:lnTo>
                        <a:lnTo>
                          <a:pt x="4" y="0"/>
                        </a:lnTo>
                        <a:lnTo>
                          <a:pt x="4" y="0"/>
                        </a:lnTo>
                        <a:lnTo>
                          <a:pt x="6" y="0"/>
                        </a:lnTo>
                        <a:lnTo>
                          <a:pt x="6" y="0"/>
                        </a:lnTo>
                        <a:lnTo>
                          <a:pt x="8" y="0"/>
                        </a:lnTo>
                        <a:lnTo>
                          <a:pt x="8" y="0"/>
                        </a:lnTo>
                        <a:lnTo>
                          <a:pt x="8" y="0"/>
                        </a:lnTo>
                        <a:lnTo>
                          <a:pt x="1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8" name="Freeform 1947">
                    <a:extLst>
                      <a:ext uri="{FF2B5EF4-FFF2-40B4-BE49-F238E27FC236}">
                        <a16:creationId xmlns:a16="http://schemas.microsoft.com/office/drawing/2014/main" id="{55A9F941-CC21-4910-914E-57CAD5CD6C65}"/>
                      </a:ext>
                    </a:extLst>
                  </p:cNvPr>
                  <p:cNvSpPr>
                    <a:spLocks/>
                  </p:cNvSpPr>
                  <p:nvPr/>
                </p:nvSpPr>
                <p:spPr bwMode="auto">
                  <a:xfrm>
                    <a:off x="9306" y="1605"/>
                    <a:ext cx="15" cy="6"/>
                  </a:xfrm>
                  <a:custGeom>
                    <a:avLst/>
                    <a:gdLst>
                      <a:gd name="T0" fmla="*/ 8 w 15"/>
                      <a:gd name="T1" fmla="*/ 0 h 6"/>
                      <a:gd name="T2" fmla="*/ 8 w 15"/>
                      <a:gd name="T3" fmla="*/ 0 h 6"/>
                      <a:gd name="T4" fmla="*/ 8 w 15"/>
                      <a:gd name="T5" fmla="*/ 0 h 6"/>
                      <a:gd name="T6" fmla="*/ 10 w 15"/>
                      <a:gd name="T7" fmla="*/ 0 h 6"/>
                      <a:gd name="T8" fmla="*/ 10 w 15"/>
                      <a:gd name="T9" fmla="*/ 0 h 6"/>
                      <a:gd name="T10" fmla="*/ 10 w 15"/>
                      <a:gd name="T11" fmla="*/ 2 h 6"/>
                      <a:gd name="T12" fmla="*/ 10 w 15"/>
                      <a:gd name="T13" fmla="*/ 2 h 6"/>
                      <a:gd name="T14" fmla="*/ 11 w 15"/>
                      <a:gd name="T15" fmla="*/ 2 h 6"/>
                      <a:gd name="T16" fmla="*/ 11 w 15"/>
                      <a:gd name="T17" fmla="*/ 2 h 6"/>
                      <a:gd name="T18" fmla="*/ 11 w 15"/>
                      <a:gd name="T19" fmla="*/ 2 h 6"/>
                      <a:gd name="T20" fmla="*/ 13 w 15"/>
                      <a:gd name="T21" fmla="*/ 2 h 6"/>
                      <a:gd name="T22" fmla="*/ 13 w 15"/>
                      <a:gd name="T23" fmla="*/ 2 h 6"/>
                      <a:gd name="T24" fmla="*/ 13 w 15"/>
                      <a:gd name="T25" fmla="*/ 2 h 6"/>
                      <a:gd name="T26" fmla="*/ 13 w 15"/>
                      <a:gd name="T27" fmla="*/ 2 h 6"/>
                      <a:gd name="T28" fmla="*/ 13 w 15"/>
                      <a:gd name="T29" fmla="*/ 4 h 6"/>
                      <a:gd name="T30" fmla="*/ 15 w 15"/>
                      <a:gd name="T31" fmla="*/ 4 h 6"/>
                      <a:gd name="T32" fmla="*/ 15 w 15"/>
                      <a:gd name="T33" fmla="*/ 4 h 6"/>
                      <a:gd name="T34" fmla="*/ 15 w 15"/>
                      <a:gd name="T35" fmla="*/ 4 h 6"/>
                      <a:gd name="T36" fmla="*/ 15 w 15"/>
                      <a:gd name="T37" fmla="*/ 6 h 6"/>
                      <a:gd name="T38" fmla="*/ 15 w 15"/>
                      <a:gd name="T39" fmla="*/ 6 h 6"/>
                      <a:gd name="T40" fmla="*/ 13 w 15"/>
                      <a:gd name="T41" fmla="*/ 6 h 6"/>
                      <a:gd name="T42" fmla="*/ 13 w 15"/>
                      <a:gd name="T43" fmla="*/ 6 h 6"/>
                      <a:gd name="T44" fmla="*/ 13 w 15"/>
                      <a:gd name="T45" fmla="*/ 6 h 6"/>
                      <a:gd name="T46" fmla="*/ 13 w 15"/>
                      <a:gd name="T47" fmla="*/ 6 h 6"/>
                      <a:gd name="T48" fmla="*/ 11 w 15"/>
                      <a:gd name="T49" fmla="*/ 6 h 6"/>
                      <a:gd name="T50" fmla="*/ 11 w 15"/>
                      <a:gd name="T51" fmla="*/ 6 h 6"/>
                      <a:gd name="T52" fmla="*/ 10 w 15"/>
                      <a:gd name="T53" fmla="*/ 6 h 6"/>
                      <a:gd name="T54" fmla="*/ 10 w 15"/>
                      <a:gd name="T55" fmla="*/ 6 h 6"/>
                      <a:gd name="T56" fmla="*/ 10 w 15"/>
                      <a:gd name="T57" fmla="*/ 6 h 6"/>
                      <a:gd name="T58" fmla="*/ 8 w 15"/>
                      <a:gd name="T59" fmla="*/ 6 h 6"/>
                      <a:gd name="T60" fmla="*/ 8 w 15"/>
                      <a:gd name="T61" fmla="*/ 6 h 6"/>
                      <a:gd name="T62" fmla="*/ 8 w 15"/>
                      <a:gd name="T63" fmla="*/ 6 h 6"/>
                      <a:gd name="T64" fmla="*/ 8 w 15"/>
                      <a:gd name="T65" fmla="*/ 6 h 6"/>
                      <a:gd name="T66" fmla="*/ 6 w 15"/>
                      <a:gd name="T67" fmla="*/ 6 h 6"/>
                      <a:gd name="T68" fmla="*/ 6 w 15"/>
                      <a:gd name="T69" fmla="*/ 6 h 6"/>
                      <a:gd name="T70" fmla="*/ 6 w 15"/>
                      <a:gd name="T71" fmla="*/ 4 h 6"/>
                      <a:gd name="T72" fmla="*/ 4 w 15"/>
                      <a:gd name="T73" fmla="*/ 4 h 6"/>
                      <a:gd name="T74" fmla="*/ 4 w 15"/>
                      <a:gd name="T75" fmla="*/ 4 h 6"/>
                      <a:gd name="T76" fmla="*/ 4 w 15"/>
                      <a:gd name="T77" fmla="*/ 4 h 6"/>
                      <a:gd name="T78" fmla="*/ 4 w 15"/>
                      <a:gd name="T79" fmla="*/ 4 h 6"/>
                      <a:gd name="T80" fmla="*/ 2 w 15"/>
                      <a:gd name="T81" fmla="*/ 4 h 6"/>
                      <a:gd name="T82" fmla="*/ 2 w 15"/>
                      <a:gd name="T83" fmla="*/ 2 h 6"/>
                      <a:gd name="T84" fmla="*/ 2 w 15"/>
                      <a:gd name="T85" fmla="*/ 2 h 6"/>
                      <a:gd name="T86" fmla="*/ 2 w 15"/>
                      <a:gd name="T87" fmla="*/ 2 h 6"/>
                      <a:gd name="T88" fmla="*/ 0 w 15"/>
                      <a:gd name="T89" fmla="*/ 2 h 6"/>
                      <a:gd name="T90" fmla="*/ 0 w 15"/>
                      <a:gd name="T91" fmla="*/ 2 h 6"/>
                      <a:gd name="T92" fmla="*/ 0 w 15"/>
                      <a:gd name="T93" fmla="*/ 2 h 6"/>
                      <a:gd name="T94" fmla="*/ 0 w 15"/>
                      <a:gd name="T95" fmla="*/ 2 h 6"/>
                      <a:gd name="T96" fmla="*/ 0 w 15"/>
                      <a:gd name="T97" fmla="*/ 0 h 6"/>
                      <a:gd name="T98" fmla="*/ 0 w 15"/>
                      <a:gd name="T99" fmla="*/ 0 h 6"/>
                      <a:gd name="T100" fmla="*/ 0 w 15"/>
                      <a:gd name="T101" fmla="*/ 0 h 6"/>
                      <a:gd name="T102" fmla="*/ 2 w 15"/>
                      <a:gd name="T103" fmla="*/ 0 h 6"/>
                      <a:gd name="T104" fmla="*/ 2 w 15"/>
                      <a:gd name="T105" fmla="*/ 0 h 6"/>
                      <a:gd name="T106" fmla="*/ 2 w 15"/>
                      <a:gd name="T107" fmla="*/ 0 h 6"/>
                      <a:gd name="T108" fmla="*/ 4 w 15"/>
                      <a:gd name="T109" fmla="*/ 0 h 6"/>
                      <a:gd name="T110" fmla="*/ 4 w 15"/>
                      <a:gd name="T111" fmla="*/ 0 h 6"/>
                      <a:gd name="T112" fmla="*/ 4 w 15"/>
                      <a:gd name="T113" fmla="*/ 0 h 6"/>
                      <a:gd name="T114" fmla="*/ 6 w 15"/>
                      <a:gd name="T115" fmla="*/ 0 h 6"/>
                      <a:gd name="T116" fmla="*/ 6 w 15"/>
                      <a:gd name="T117" fmla="*/ 0 h 6"/>
                      <a:gd name="T118" fmla="*/ 8 w 15"/>
                      <a:gd name="T119" fmla="*/ 0 h 6"/>
                      <a:gd name="T120" fmla="*/ 8 w 15"/>
                      <a:gd name="T1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6">
                        <a:moveTo>
                          <a:pt x="8" y="0"/>
                        </a:moveTo>
                        <a:lnTo>
                          <a:pt x="8" y="0"/>
                        </a:lnTo>
                        <a:lnTo>
                          <a:pt x="8" y="0"/>
                        </a:lnTo>
                        <a:lnTo>
                          <a:pt x="10" y="0"/>
                        </a:lnTo>
                        <a:lnTo>
                          <a:pt x="10" y="0"/>
                        </a:lnTo>
                        <a:lnTo>
                          <a:pt x="10" y="2"/>
                        </a:lnTo>
                        <a:lnTo>
                          <a:pt x="10" y="2"/>
                        </a:lnTo>
                        <a:lnTo>
                          <a:pt x="11" y="2"/>
                        </a:lnTo>
                        <a:lnTo>
                          <a:pt x="11" y="2"/>
                        </a:lnTo>
                        <a:lnTo>
                          <a:pt x="11" y="2"/>
                        </a:lnTo>
                        <a:lnTo>
                          <a:pt x="13" y="2"/>
                        </a:lnTo>
                        <a:lnTo>
                          <a:pt x="13" y="2"/>
                        </a:lnTo>
                        <a:lnTo>
                          <a:pt x="13" y="2"/>
                        </a:lnTo>
                        <a:lnTo>
                          <a:pt x="13" y="2"/>
                        </a:lnTo>
                        <a:lnTo>
                          <a:pt x="13" y="4"/>
                        </a:lnTo>
                        <a:lnTo>
                          <a:pt x="15" y="4"/>
                        </a:lnTo>
                        <a:lnTo>
                          <a:pt x="15" y="4"/>
                        </a:lnTo>
                        <a:lnTo>
                          <a:pt x="15" y="4"/>
                        </a:lnTo>
                        <a:lnTo>
                          <a:pt x="15" y="6"/>
                        </a:lnTo>
                        <a:lnTo>
                          <a:pt x="15" y="6"/>
                        </a:lnTo>
                        <a:lnTo>
                          <a:pt x="13" y="6"/>
                        </a:lnTo>
                        <a:lnTo>
                          <a:pt x="13" y="6"/>
                        </a:lnTo>
                        <a:lnTo>
                          <a:pt x="13" y="6"/>
                        </a:lnTo>
                        <a:lnTo>
                          <a:pt x="13" y="6"/>
                        </a:lnTo>
                        <a:lnTo>
                          <a:pt x="11" y="6"/>
                        </a:lnTo>
                        <a:lnTo>
                          <a:pt x="11" y="6"/>
                        </a:lnTo>
                        <a:lnTo>
                          <a:pt x="10" y="6"/>
                        </a:lnTo>
                        <a:lnTo>
                          <a:pt x="10" y="6"/>
                        </a:lnTo>
                        <a:lnTo>
                          <a:pt x="10" y="6"/>
                        </a:lnTo>
                        <a:lnTo>
                          <a:pt x="8" y="6"/>
                        </a:lnTo>
                        <a:lnTo>
                          <a:pt x="8" y="6"/>
                        </a:lnTo>
                        <a:lnTo>
                          <a:pt x="8" y="6"/>
                        </a:lnTo>
                        <a:lnTo>
                          <a:pt x="8" y="6"/>
                        </a:lnTo>
                        <a:lnTo>
                          <a:pt x="6" y="6"/>
                        </a:lnTo>
                        <a:lnTo>
                          <a:pt x="6" y="6"/>
                        </a:lnTo>
                        <a:lnTo>
                          <a:pt x="6" y="4"/>
                        </a:lnTo>
                        <a:lnTo>
                          <a:pt x="4" y="4"/>
                        </a:lnTo>
                        <a:lnTo>
                          <a:pt x="4" y="4"/>
                        </a:lnTo>
                        <a:lnTo>
                          <a:pt x="4" y="4"/>
                        </a:lnTo>
                        <a:lnTo>
                          <a:pt x="4" y="4"/>
                        </a:lnTo>
                        <a:lnTo>
                          <a:pt x="2" y="4"/>
                        </a:lnTo>
                        <a:lnTo>
                          <a:pt x="2" y="2"/>
                        </a:lnTo>
                        <a:lnTo>
                          <a:pt x="2" y="2"/>
                        </a:lnTo>
                        <a:lnTo>
                          <a:pt x="2" y="2"/>
                        </a:lnTo>
                        <a:lnTo>
                          <a:pt x="0" y="2"/>
                        </a:lnTo>
                        <a:lnTo>
                          <a:pt x="0" y="2"/>
                        </a:lnTo>
                        <a:lnTo>
                          <a:pt x="0" y="2"/>
                        </a:lnTo>
                        <a:lnTo>
                          <a:pt x="0" y="2"/>
                        </a:lnTo>
                        <a:lnTo>
                          <a:pt x="0" y="0"/>
                        </a:lnTo>
                        <a:lnTo>
                          <a:pt x="0" y="0"/>
                        </a:lnTo>
                        <a:lnTo>
                          <a:pt x="0" y="0"/>
                        </a:lnTo>
                        <a:lnTo>
                          <a:pt x="2" y="0"/>
                        </a:lnTo>
                        <a:lnTo>
                          <a:pt x="2" y="0"/>
                        </a:lnTo>
                        <a:lnTo>
                          <a:pt x="2" y="0"/>
                        </a:lnTo>
                        <a:lnTo>
                          <a:pt x="4" y="0"/>
                        </a:lnTo>
                        <a:lnTo>
                          <a:pt x="4" y="0"/>
                        </a:lnTo>
                        <a:lnTo>
                          <a:pt x="4" y="0"/>
                        </a:lnTo>
                        <a:lnTo>
                          <a:pt x="6" y="0"/>
                        </a:lnTo>
                        <a:lnTo>
                          <a:pt x="6" y="0"/>
                        </a:lnTo>
                        <a:lnTo>
                          <a:pt x="8" y="0"/>
                        </a:lnTo>
                        <a:lnTo>
                          <a:pt x="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89" name="Freeform 1948">
                    <a:extLst>
                      <a:ext uri="{FF2B5EF4-FFF2-40B4-BE49-F238E27FC236}">
                        <a16:creationId xmlns:a16="http://schemas.microsoft.com/office/drawing/2014/main" id="{408AF330-8A59-4BC8-8051-30D8A3713B20}"/>
                      </a:ext>
                    </a:extLst>
                  </p:cNvPr>
                  <p:cNvSpPr>
                    <a:spLocks/>
                  </p:cNvSpPr>
                  <p:nvPr/>
                </p:nvSpPr>
                <p:spPr bwMode="auto">
                  <a:xfrm>
                    <a:off x="9306" y="1605"/>
                    <a:ext cx="15" cy="6"/>
                  </a:xfrm>
                  <a:custGeom>
                    <a:avLst/>
                    <a:gdLst>
                      <a:gd name="T0" fmla="*/ 8 w 15"/>
                      <a:gd name="T1" fmla="*/ 0 h 6"/>
                      <a:gd name="T2" fmla="*/ 8 w 15"/>
                      <a:gd name="T3" fmla="*/ 0 h 6"/>
                      <a:gd name="T4" fmla="*/ 8 w 15"/>
                      <a:gd name="T5" fmla="*/ 0 h 6"/>
                      <a:gd name="T6" fmla="*/ 10 w 15"/>
                      <a:gd name="T7" fmla="*/ 0 h 6"/>
                      <a:gd name="T8" fmla="*/ 10 w 15"/>
                      <a:gd name="T9" fmla="*/ 0 h 6"/>
                      <a:gd name="T10" fmla="*/ 10 w 15"/>
                      <a:gd name="T11" fmla="*/ 2 h 6"/>
                      <a:gd name="T12" fmla="*/ 10 w 15"/>
                      <a:gd name="T13" fmla="*/ 2 h 6"/>
                      <a:gd name="T14" fmla="*/ 11 w 15"/>
                      <a:gd name="T15" fmla="*/ 2 h 6"/>
                      <a:gd name="T16" fmla="*/ 11 w 15"/>
                      <a:gd name="T17" fmla="*/ 2 h 6"/>
                      <a:gd name="T18" fmla="*/ 11 w 15"/>
                      <a:gd name="T19" fmla="*/ 2 h 6"/>
                      <a:gd name="T20" fmla="*/ 13 w 15"/>
                      <a:gd name="T21" fmla="*/ 2 h 6"/>
                      <a:gd name="T22" fmla="*/ 13 w 15"/>
                      <a:gd name="T23" fmla="*/ 2 h 6"/>
                      <a:gd name="T24" fmla="*/ 13 w 15"/>
                      <a:gd name="T25" fmla="*/ 2 h 6"/>
                      <a:gd name="T26" fmla="*/ 13 w 15"/>
                      <a:gd name="T27" fmla="*/ 2 h 6"/>
                      <a:gd name="T28" fmla="*/ 13 w 15"/>
                      <a:gd name="T29" fmla="*/ 4 h 6"/>
                      <a:gd name="T30" fmla="*/ 15 w 15"/>
                      <a:gd name="T31" fmla="*/ 4 h 6"/>
                      <a:gd name="T32" fmla="*/ 15 w 15"/>
                      <a:gd name="T33" fmla="*/ 4 h 6"/>
                      <a:gd name="T34" fmla="*/ 15 w 15"/>
                      <a:gd name="T35" fmla="*/ 4 h 6"/>
                      <a:gd name="T36" fmla="*/ 15 w 15"/>
                      <a:gd name="T37" fmla="*/ 6 h 6"/>
                      <a:gd name="T38" fmla="*/ 15 w 15"/>
                      <a:gd name="T39" fmla="*/ 6 h 6"/>
                      <a:gd name="T40" fmla="*/ 13 w 15"/>
                      <a:gd name="T41" fmla="*/ 6 h 6"/>
                      <a:gd name="T42" fmla="*/ 13 w 15"/>
                      <a:gd name="T43" fmla="*/ 6 h 6"/>
                      <a:gd name="T44" fmla="*/ 13 w 15"/>
                      <a:gd name="T45" fmla="*/ 6 h 6"/>
                      <a:gd name="T46" fmla="*/ 13 w 15"/>
                      <a:gd name="T47" fmla="*/ 6 h 6"/>
                      <a:gd name="T48" fmla="*/ 11 w 15"/>
                      <a:gd name="T49" fmla="*/ 6 h 6"/>
                      <a:gd name="T50" fmla="*/ 11 w 15"/>
                      <a:gd name="T51" fmla="*/ 6 h 6"/>
                      <a:gd name="T52" fmla="*/ 10 w 15"/>
                      <a:gd name="T53" fmla="*/ 6 h 6"/>
                      <a:gd name="T54" fmla="*/ 10 w 15"/>
                      <a:gd name="T55" fmla="*/ 6 h 6"/>
                      <a:gd name="T56" fmla="*/ 10 w 15"/>
                      <a:gd name="T57" fmla="*/ 6 h 6"/>
                      <a:gd name="T58" fmla="*/ 8 w 15"/>
                      <a:gd name="T59" fmla="*/ 6 h 6"/>
                      <a:gd name="T60" fmla="*/ 8 w 15"/>
                      <a:gd name="T61" fmla="*/ 6 h 6"/>
                      <a:gd name="T62" fmla="*/ 8 w 15"/>
                      <a:gd name="T63" fmla="*/ 6 h 6"/>
                      <a:gd name="T64" fmla="*/ 8 w 15"/>
                      <a:gd name="T65" fmla="*/ 6 h 6"/>
                      <a:gd name="T66" fmla="*/ 6 w 15"/>
                      <a:gd name="T67" fmla="*/ 6 h 6"/>
                      <a:gd name="T68" fmla="*/ 6 w 15"/>
                      <a:gd name="T69" fmla="*/ 6 h 6"/>
                      <a:gd name="T70" fmla="*/ 6 w 15"/>
                      <a:gd name="T71" fmla="*/ 4 h 6"/>
                      <a:gd name="T72" fmla="*/ 4 w 15"/>
                      <a:gd name="T73" fmla="*/ 4 h 6"/>
                      <a:gd name="T74" fmla="*/ 4 w 15"/>
                      <a:gd name="T75" fmla="*/ 4 h 6"/>
                      <a:gd name="T76" fmla="*/ 4 w 15"/>
                      <a:gd name="T77" fmla="*/ 4 h 6"/>
                      <a:gd name="T78" fmla="*/ 4 w 15"/>
                      <a:gd name="T79" fmla="*/ 4 h 6"/>
                      <a:gd name="T80" fmla="*/ 2 w 15"/>
                      <a:gd name="T81" fmla="*/ 4 h 6"/>
                      <a:gd name="T82" fmla="*/ 2 w 15"/>
                      <a:gd name="T83" fmla="*/ 2 h 6"/>
                      <a:gd name="T84" fmla="*/ 2 w 15"/>
                      <a:gd name="T85" fmla="*/ 2 h 6"/>
                      <a:gd name="T86" fmla="*/ 2 w 15"/>
                      <a:gd name="T87" fmla="*/ 2 h 6"/>
                      <a:gd name="T88" fmla="*/ 0 w 15"/>
                      <a:gd name="T89" fmla="*/ 2 h 6"/>
                      <a:gd name="T90" fmla="*/ 0 w 15"/>
                      <a:gd name="T91" fmla="*/ 2 h 6"/>
                      <a:gd name="T92" fmla="*/ 0 w 15"/>
                      <a:gd name="T93" fmla="*/ 2 h 6"/>
                      <a:gd name="T94" fmla="*/ 0 w 15"/>
                      <a:gd name="T95" fmla="*/ 2 h 6"/>
                      <a:gd name="T96" fmla="*/ 0 w 15"/>
                      <a:gd name="T97" fmla="*/ 0 h 6"/>
                      <a:gd name="T98" fmla="*/ 0 w 15"/>
                      <a:gd name="T99" fmla="*/ 0 h 6"/>
                      <a:gd name="T100" fmla="*/ 0 w 15"/>
                      <a:gd name="T101" fmla="*/ 0 h 6"/>
                      <a:gd name="T102" fmla="*/ 2 w 15"/>
                      <a:gd name="T103" fmla="*/ 0 h 6"/>
                      <a:gd name="T104" fmla="*/ 2 w 15"/>
                      <a:gd name="T105" fmla="*/ 0 h 6"/>
                      <a:gd name="T106" fmla="*/ 2 w 15"/>
                      <a:gd name="T107" fmla="*/ 0 h 6"/>
                      <a:gd name="T108" fmla="*/ 4 w 15"/>
                      <a:gd name="T109" fmla="*/ 0 h 6"/>
                      <a:gd name="T110" fmla="*/ 4 w 15"/>
                      <a:gd name="T111" fmla="*/ 0 h 6"/>
                      <a:gd name="T112" fmla="*/ 4 w 15"/>
                      <a:gd name="T113" fmla="*/ 0 h 6"/>
                      <a:gd name="T114" fmla="*/ 6 w 15"/>
                      <a:gd name="T115" fmla="*/ 0 h 6"/>
                      <a:gd name="T116" fmla="*/ 6 w 15"/>
                      <a:gd name="T117" fmla="*/ 0 h 6"/>
                      <a:gd name="T118" fmla="*/ 8 w 15"/>
                      <a:gd name="T119" fmla="*/ 0 h 6"/>
                      <a:gd name="T120" fmla="*/ 8 w 15"/>
                      <a:gd name="T12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6">
                        <a:moveTo>
                          <a:pt x="8" y="0"/>
                        </a:moveTo>
                        <a:lnTo>
                          <a:pt x="8" y="0"/>
                        </a:lnTo>
                        <a:lnTo>
                          <a:pt x="8" y="0"/>
                        </a:lnTo>
                        <a:lnTo>
                          <a:pt x="10" y="0"/>
                        </a:lnTo>
                        <a:lnTo>
                          <a:pt x="10" y="0"/>
                        </a:lnTo>
                        <a:lnTo>
                          <a:pt x="10" y="2"/>
                        </a:lnTo>
                        <a:lnTo>
                          <a:pt x="10" y="2"/>
                        </a:lnTo>
                        <a:lnTo>
                          <a:pt x="11" y="2"/>
                        </a:lnTo>
                        <a:lnTo>
                          <a:pt x="11" y="2"/>
                        </a:lnTo>
                        <a:lnTo>
                          <a:pt x="11" y="2"/>
                        </a:lnTo>
                        <a:lnTo>
                          <a:pt x="13" y="2"/>
                        </a:lnTo>
                        <a:lnTo>
                          <a:pt x="13" y="2"/>
                        </a:lnTo>
                        <a:lnTo>
                          <a:pt x="13" y="2"/>
                        </a:lnTo>
                        <a:lnTo>
                          <a:pt x="13" y="2"/>
                        </a:lnTo>
                        <a:lnTo>
                          <a:pt x="13" y="4"/>
                        </a:lnTo>
                        <a:lnTo>
                          <a:pt x="15" y="4"/>
                        </a:lnTo>
                        <a:lnTo>
                          <a:pt x="15" y="4"/>
                        </a:lnTo>
                        <a:lnTo>
                          <a:pt x="15" y="4"/>
                        </a:lnTo>
                        <a:lnTo>
                          <a:pt x="15" y="6"/>
                        </a:lnTo>
                        <a:lnTo>
                          <a:pt x="15" y="6"/>
                        </a:lnTo>
                        <a:lnTo>
                          <a:pt x="13" y="6"/>
                        </a:lnTo>
                        <a:lnTo>
                          <a:pt x="13" y="6"/>
                        </a:lnTo>
                        <a:lnTo>
                          <a:pt x="13" y="6"/>
                        </a:lnTo>
                        <a:lnTo>
                          <a:pt x="13" y="6"/>
                        </a:lnTo>
                        <a:lnTo>
                          <a:pt x="11" y="6"/>
                        </a:lnTo>
                        <a:lnTo>
                          <a:pt x="11" y="6"/>
                        </a:lnTo>
                        <a:lnTo>
                          <a:pt x="10" y="6"/>
                        </a:lnTo>
                        <a:lnTo>
                          <a:pt x="10" y="6"/>
                        </a:lnTo>
                        <a:lnTo>
                          <a:pt x="10" y="6"/>
                        </a:lnTo>
                        <a:lnTo>
                          <a:pt x="8" y="6"/>
                        </a:lnTo>
                        <a:lnTo>
                          <a:pt x="8" y="6"/>
                        </a:lnTo>
                        <a:lnTo>
                          <a:pt x="8" y="6"/>
                        </a:lnTo>
                        <a:lnTo>
                          <a:pt x="8" y="6"/>
                        </a:lnTo>
                        <a:lnTo>
                          <a:pt x="6" y="6"/>
                        </a:lnTo>
                        <a:lnTo>
                          <a:pt x="6" y="6"/>
                        </a:lnTo>
                        <a:lnTo>
                          <a:pt x="6" y="4"/>
                        </a:lnTo>
                        <a:lnTo>
                          <a:pt x="4" y="4"/>
                        </a:lnTo>
                        <a:lnTo>
                          <a:pt x="4" y="4"/>
                        </a:lnTo>
                        <a:lnTo>
                          <a:pt x="4" y="4"/>
                        </a:lnTo>
                        <a:lnTo>
                          <a:pt x="4" y="4"/>
                        </a:lnTo>
                        <a:lnTo>
                          <a:pt x="2" y="4"/>
                        </a:lnTo>
                        <a:lnTo>
                          <a:pt x="2" y="2"/>
                        </a:lnTo>
                        <a:lnTo>
                          <a:pt x="2" y="2"/>
                        </a:lnTo>
                        <a:lnTo>
                          <a:pt x="2" y="2"/>
                        </a:lnTo>
                        <a:lnTo>
                          <a:pt x="0" y="2"/>
                        </a:lnTo>
                        <a:lnTo>
                          <a:pt x="0" y="2"/>
                        </a:lnTo>
                        <a:lnTo>
                          <a:pt x="0" y="2"/>
                        </a:lnTo>
                        <a:lnTo>
                          <a:pt x="0" y="2"/>
                        </a:lnTo>
                        <a:lnTo>
                          <a:pt x="0" y="0"/>
                        </a:lnTo>
                        <a:lnTo>
                          <a:pt x="0" y="0"/>
                        </a:lnTo>
                        <a:lnTo>
                          <a:pt x="0" y="0"/>
                        </a:lnTo>
                        <a:lnTo>
                          <a:pt x="2" y="0"/>
                        </a:lnTo>
                        <a:lnTo>
                          <a:pt x="2" y="0"/>
                        </a:lnTo>
                        <a:lnTo>
                          <a:pt x="2" y="0"/>
                        </a:lnTo>
                        <a:lnTo>
                          <a:pt x="4" y="0"/>
                        </a:lnTo>
                        <a:lnTo>
                          <a:pt x="4" y="0"/>
                        </a:lnTo>
                        <a:lnTo>
                          <a:pt x="4" y="0"/>
                        </a:lnTo>
                        <a:lnTo>
                          <a:pt x="6" y="0"/>
                        </a:lnTo>
                        <a:lnTo>
                          <a:pt x="6" y="0"/>
                        </a:lnTo>
                        <a:lnTo>
                          <a:pt x="8" y="0"/>
                        </a:lnTo>
                        <a:lnTo>
                          <a:pt x="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0" name="Freeform 1949">
                    <a:extLst>
                      <a:ext uri="{FF2B5EF4-FFF2-40B4-BE49-F238E27FC236}">
                        <a16:creationId xmlns:a16="http://schemas.microsoft.com/office/drawing/2014/main" id="{14CD1735-1953-4513-9D8C-4DF3E72DC49C}"/>
                      </a:ext>
                    </a:extLst>
                  </p:cNvPr>
                  <p:cNvSpPr>
                    <a:spLocks/>
                  </p:cNvSpPr>
                  <p:nvPr/>
                </p:nvSpPr>
                <p:spPr bwMode="auto">
                  <a:xfrm>
                    <a:off x="8904" y="1492"/>
                    <a:ext cx="12" cy="11"/>
                  </a:xfrm>
                  <a:custGeom>
                    <a:avLst/>
                    <a:gdLst>
                      <a:gd name="T0" fmla="*/ 8 w 12"/>
                      <a:gd name="T1" fmla="*/ 0 h 11"/>
                      <a:gd name="T2" fmla="*/ 8 w 12"/>
                      <a:gd name="T3" fmla="*/ 2 h 11"/>
                      <a:gd name="T4" fmla="*/ 10 w 12"/>
                      <a:gd name="T5" fmla="*/ 2 h 11"/>
                      <a:gd name="T6" fmla="*/ 10 w 12"/>
                      <a:gd name="T7" fmla="*/ 2 h 11"/>
                      <a:gd name="T8" fmla="*/ 10 w 12"/>
                      <a:gd name="T9" fmla="*/ 2 h 11"/>
                      <a:gd name="T10" fmla="*/ 10 w 12"/>
                      <a:gd name="T11" fmla="*/ 4 h 11"/>
                      <a:gd name="T12" fmla="*/ 12 w 12"/>
                      <a:gd name="T13" fmla="*/ 4 h 11"/>
                      <a:gd name="T14" fmla="*/ 12 w 12"/>
                      <a:gd name="T15" fmla="*/ 4 h 11"/>
                      <a:gd name="T16" fmla="*/ 12 w 12"/>
                      <a:gd name="T17" fmla="*/ 4 h 11"/>
                      <a:gd name="T18" fmla="*/ 12 w 12"/>
                      <a:gd name="T19" fmla="*/ 4 h 11"/>
                      <a:gd name="T20" fmla="*/ 12 w 12"/>
                      <a:gd name="T21" fmla="*/ 6 h 11"/>
                      <a:gd name="T22" fmla="*/ 12 w 12"/>
                      <a:gd name="T23" fmla="*/ 6 h 11"/>
                      <a:gd name="T24" fmla="*/ 10 w 12"/>
                      <a:gd name="T25" fmla="*/ 6 h 11"/>
                      <a:gd name="T26" fmla="*/ 10 w 12"/>
                      <a:gd name="T27" fmla="*/ 6 h 11"/>
                      <a:gd name="T28" fmla="*/ 8 w 12"/>
                      <a:gd name="T29" fmla="*/ 6 h 11"/>
                      <a:gd name="T30" fmla="*/ 8 w 12"/>
                      <a:gd name="T31" fmla="*/ 6 h 11"/>
                      <a:gd name="T32" fmla="*/ 8 w 12"/>
                      <a:gd name="T33" fmla="*/ 6 h 11"/>
                      <a:gd name="T34" fmla="*/ 8 w 12"/>
                      <a:gd name="T35" fmla="*/ 6 h 11"/>
                      <a:gd name="T36" fmla="*/ 8 w 12"/>
                      <a:gd name="T37" fmla="*/ 8 h 11"/>
                      <a:gd name="T38" fmla="*/ 8 w 12"/>
                      <a:gd name="T39" fmla="*/ 8 h 11"/>
                      <a:gd name="T40" fmla="*/ 8 w 12"/>
                      <a:gd name="T41" fmla="*/ 8 h 11"/>
                      <a:gd name="T42" fmla="*/ 8 w 12"/>
                      <a:gd name="T43" fmla="*/ 8 h 11"/>
                      <a:gd name="T44" fmla="*/ 8 w 12"/>
                      <a:gd name="T45" fmla="*/ 9 h 11"/>
                      <a:gd name="T46" fmla="*/ 6 w 12"/>
                      <a:gd name="T47" fmla="*/ 9 h 11"/>
                      <a:gd name="T48" fmla="*/ 6 w 12"/>
                      <a:gd name="T49" fmla="*/ 9 h 11"/>
                      <a:gd name="T50" fmla="*/ 6 w 12"/>
                      <a:gd name="T51" fmla="*/ 9 h 11"/>
                      <a:gd name="T52" fmla="*/ 6 w 12"/>
                      <a:gd name="T53" fmla="*/ 9 h 11"/>
                      <a:gd name="T54" fmla="*/ 4 w 12"/>
                      <a:gd name="T55" fmla="*/ 9 h 11"/>
                      <a:gd name="T56" fmla="*/ 4 w 12"/>
                      <a:gd name="T57" fmla="*/ 11 h 11"/>
                      <a:gd name="T58" fmla="*/ 4 w 12"/>
                      <a:gd name="T59" fmla="*/ 11 h 11"/>
                      <a:gd name="T60" fmla="*/ 4 w 12"/>
                      <a:gd name="T61" fmla="*/ 9 h 11"/>
                      <a:gd name="T62" fmla="*/ 2 w 12"/>
                      <a:gd name="T63" fmla="*/ 9 h 11"/>
                      <a:gd name="T64" fmla="*/ 2 w 12"/>
                      <a:gd name="T65" fmla="*/ 9 h 11"/>
                      <a:gd name="T66" fmla="*/ 2 w 12"/>
                      <a:gd name="T67" fmla="*/ 9 h 11"/>
                      <a:gd name="T68" fmla="*/ 2 w 12"/>
                      <a:gd name="T69" fmla="*/ 9 h 11"/>
                      <a:gd name="T70" fmla="*/ 0 w 12"/>
                      <a:gd name="T71" fmla="*/ 9 h 11"/>
                      <a:gd name="T72" fmla="*/ 0 w 12"/>
                      <a:gd name="T73" fmla="*/ 9 h 11"/>
                      <a:gd name="T74" fmla="*/ 0 w 12"/>
                      <a:gd name="T75" fmla="*/ 9 h 11"/>
                      <a:gd name="T76" fmla="*/ 0 w 12"/>
                      <a:gd name="T77" fmla="*/ 8 h 11"/>
                      <a:gd name="T78" fmla="*/ 0 w 12"/>
                      <a:gd name="T79" fmla="*/ 8 h 11"/>
                      <a:gd name="T80" fmla="*/ 0 w 12"/>
                      <a:gd name="T81" fmla="*/ 6 h 11"/>
                      <a:gd name="T82" fmla="*/ 0 w 12"/>
                      <a:gd name="T83" fmla="*/ 6 h 11"/>
                      <a:gd name="T84" fmla="*/ 0 w 12"/>
                      <a:gd name="T85" fmla="*/ 4 h 11"/>
                      <a:gd name="T86" fmla="*/ 0 w 12"/>
                      <a:gd name="T87" fmla="*/ 4 h 11"/>
                      <a:gd name="T88" fmla="*/ 0 w 12"/>
                      <a:gd name="T89" fmla="*/ 4 h 11"/>
                      <a:gd name="T90" fmla="*/ 0 w 12"/>
                      <a:gd name="T91" fmla="*/ 4 h 11"/>
                      <a:gd name="T92" fmla="*/ 0 w 12"/>
                      <a:gd name="T93" fmla="*/ 4 h 11"/>
                      <a:gd name="T94" fmla="*/ 0 w 12"/>
                      <a:gd name="T95" fmla="*/ 2 h 11"/>
                      <a:gd name="T96" fmla="*/ 2 w 12"/>
                      <a:gd name="T97" fmla="*/ 2 h 11"/>
                      <a:gd name="T98" fmla="*/ 2 w 12"/>
                      <a:gd name="T99" fmla="*/ 2 h 11"/>
                      <a:gd name="T100" fmla="*/ 2 w 12"/>
                      <a:gd name="T101" fmla="*/ 2 h 11"/>
                      <a:gd name="T102" fmla="*/ 4 w 12"/>
                      <a:gd name="T103" fmla="*/ 2 h 11"/>
                      <a:gd name="T104" fmla="*/ 4 w 12"/>
                      <a:gd name="T105" fmla="*/ 4 h 11"/>
                      <a:gd name="T106" fmla="*/ 4 w 12"/>
                      <a:gd name="T107" fmla="*/ 4 h 11"/>
                      <a:gd name="T108" fmla="*/ 6 w 12"/>
                      <a:gd name="T109" fmla="*/ 4 h 11"/>
                      <a:gd name="T110" fmla="*/ 6 w 12"/>
                      <a:gd name="T111" fmla="*/ 4 h 11"/>
                      <a:gd name="T112" fmla="*/ 6 w 12"/>
                      <a:gd name="T113" fmla="*/ 2 h 11"/>
                      <a:gd name="T114" fmla="*/ 6 w 12"/>
                      <a:gd name="T115" fmla="*/ 2 h 11"/>
                      <a:gd name="T116" fmla="*/ 6 w 12"/>
                      <a:gd name="T117" fmla="*/ 2 h 11"/>
                      <a:gd name="T118" fmla="*/ 8 w 12"/>
                      <a:gd name="T119" fmla="*/ 2 h 11"/>
                      <a:gd name="T120" fmla="*/ 8 w 12"/>
                      <a:gd name="T121" fmla="*/ 0 h 11"/>
                      <a:gd name="T122" fmla="*/ 8 w 12"/>
                      <a:gd name="T123" fmla="*/ 0 h 11"/>
                      <a:gd name="T124" fmla="*/ 8 w 12"/>
                      <a:gd name="T1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 h="11">
                        <a:moveTo>
                          <a:pt x="8" y="0"/>
                        </a:moveTo>
                        <a:lnTo>
                          <a:pt x="8" y="2"/>
                        </a:lnTo>
                        <a:lnTo>
                          <a:pt x="10" y="2"/>
                        </a:lnTo>
                        <a:lnTo>
                          <a:pt x="10" y="2"/>
                        </a:lnTo>
                        <a:lnTo>
                          <a:pt x="10" y="2"/>
                        </a:lnTo>
                        <a:lnTo>
                          <a:pt x="10" y="4"/>
                        </a:lnTo>
                        <a:lnTo>
                          <a:pt x="12" y="4"/>
                        </a:lnTo>
                        <a:lnTo>
                          <a:pt x="12" y="4"/>
                        </a:lnTo>
                        <a:lnTo>
                          <a:pt x="12" y="4"/>
                        </a:lnTo>
                        <a:lnTo>
                          <a:pt x="12" y="4"/>
                        </a:lnTo>
                        <a:lnTo>
                          <a:pt x="12" y="6"/>
                        </a:lnTo>
                        <a:lnTo>
                          <a:pt x="12" y="6"/>
                        </a:lnTo>
                        <a:lnTo>
                          <a:pt x="10" y="6"/>
                        </a:lnTo>
                        <a:lnTo>
                          <a:pt x="10" y="6"/>
                        </a:lnTo>
                        <a:lnTo>
                          <a:pt x="8" y="6"/>
                        </a:lnTo>
                        <a:lnTo>
                          <a:pt x="8" y="6"/>
                        </a:lnTo>
                        <a:lnTo>
                          <a:pt x="8" y="6"/>
                        </a:lnTo>
                        <a:lnTo>
                          <a:pt x="8" y="6"/>
                        </a:lnTo>
                        <a:lnTo>
                          <a:pt x="8" y="8"/>
                        </a:lnTo>
                        <a:lnTo>
                          <a:pt x="8" y="8"/>
                        </a:lnTo>
                        <a:lnTo>
                          <a:pt x="8" y="8"/>
                        </a:lnTo>
                        <a:lnTo>
                          <a:pt x="8" y="8"/>
                        </a:lnTo>
                        <a:lnTo>
                          <a:pt x="8" y="9"/>
                        </a:lnTo>
                        <a:lnTo>
                          <a:pt x="6" y="9"/>
                        </a:lnTo>
                        <a:lnTo>
                          <a:pt x="6" y="9"/>
                        </a:lnTo>
                        <a:lnTo>
                          <a:pt x="6" y="9"/>
                        </a:lnTo>
                        <a:lnTo>
                          <a:pt x="6" y="9"/>
                        </a:lnTo>
                        <a:lnTo>
                          <a:pt x="4" y="9"/>
                        </a:lnTo>
                        <a:lnTo>
                          <a:pt x="4" y="11"/>
                        </a:lnTo>
                        <a:lnTo>
                          <a:pt x="4" y="11"/>
                        </a:lnTo>
                        <a:lnTo>
                          <a:pt x="4" y="9"/>
                        </a:lnTo>
                        <a:lnTo>
                          <a:pt x="2" y="9"/>
                        </a:lnTo>
                        <a:lnTo>
                          <a:pt x="2" y="9"/>
                        </a:lnTo>
                        <a:lnTo>
                          <a:pt x="2" y="9"/>
                        </a:lnTo>
                        <a:lnTo>
                          <a:pt x="2" y="9"/>
                        </a:lnTo>
                        <a:lnTo>
                          <a:pt x="0" y="9"/>
                        </a:lnTo>
                        <a:lnTo>
                          <a:pt x="0" y="9"/>
                        </a:lnTo>
                        <a:lnTo>
                          <a:pt x="0" y="9"/>
                        </a:lnTo>
                        <a:lnTo>
                          <a:pt x="0" y="8"/>
                        </a:lnTo>
                        <a:lnTo>
                          <a:pt x="0" y="8"/>
                        </a:lnTo>
                        <a:lnTo>
                          <a:pt x="0" y="6"/>
                        </a:lnTo>
                        <a:lnTo>
                          <a:pt x="0" y="6"/>
                        </a:lnTo>
                        <a:lnTo>
                          <a:pt x="0" y="4"/>
                        </a:lnTo>
                        <a:lnTo>
                          <a:pt x="0" y="4"/>
                        </a:lnTo>
                        <a:lnTo>
                          <a:pt x="0" y="4"/>
                        </a:lnTo>
                        <a:lnTo>
                          <a:pt x="0" y="4"/>
                        </a:lnTo>
                        <a:lnTo>
                          <a:pt x="0" y="4"/>
                        </a:lnTo>
                        <a:lnTo>
                          <a:pt x="0" y="2"/>
                        </a:lnTo>
                        <a:lnTo>
                          <a:pt x="2" y="2"/>
                        </a:lnTo>
                        <a:lnTo>
                          <a:pt x="2" y="2"/>
                        </a:lnTo>
                        <a:lnTo>
                          <a:pt x="2" y="2"/>
                        </a:lnTo>
                        <a:lnTo>
                          <a:pt x="4" y="2"/>
                        </a:lnTo>
                        <a:lnTo>
                          <a:pt x="4" y="4"/>
                        </a:lnTo>
                        <a:lnTo>
                          <a:pt x="4" y="4"/>
                        </a:lnTo>
                        <a:lnTo>
                          <a:pt x="6" y="4"/>
                        </a:lnTo>
                        <a:lnTo>
                          <a:pt x="6" y="4"/>
                        </a:lnTo>
                        <a:lnTo>
                          <a:pt x="6" y="2"/>
                        </a:lnTo>
                        <a:lnTo>
                          <a:pt x="6" y="2"/>
                        </a:lnTo>
                        <a:lnTo>
                          <a:pt x="6" y="2"/>
                        </a:lnTo>
                        <a:lnTo>
                          <a:pt x="8" y="2"/>
                        </a:lnTo>
                        <a:lnTo>
                          <a:pt x="8" y="0"/>
                        </a:lnTo>
                        <a:lnTo>
                          <a:pt x="8" y="0"/>
                        </a:lnTo>
                        <a:lnTo>
                          <a:pt x="8"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1" name="Freeform 1950">
                    <a:extLst>
                      <a:ext uri="{FF2B5EF4-FFF2-40B4-BE49-F238E27FC236}">
                        <a16:creationId xmlns:a16="http://schemas.microsoft.com/office/drawing/2014/main" id="{EB1AE841-1973-4523-8ADF-A0FE02E71B56}"/>
                      </a:ext>
                    </a:extLst>
                  </p:cNvPr>
                  <p:cNvSpPr>
                    <a:spLocks/>
                  </p:cNvSpPr>
                  <p:nvPr/>
                </p:nvSpPr>
                <p:spPr bwMode="auto">
                  <a:xfrm>
                    <a:off x="8904" y="1492"/>
                    <a:ext cx="12" cy="11"/>
                  </a:xfrm>
                  <a:custGeom>
                    <a:avLst/>
                    <a:gdLst>
                      <a:gd name="T0" fmla="*/ 8 w 12"/>
                      <a:gd name="T1" fmla="*/ 0 h 11"/>
                      <a:gd name="T2" fmla="*/ 8 w 12"/>
                      <a:gd name="T3" fmla="*/ 2 h 11"/>
                      <a:gd name="T4" fmla="*/ 10 w 12"/>
                      <a:gd name="T5" fmla="*/ 2 h 11"/>
                      <a:gd name="T6" fmla="*/ 10 w 12"/>
                      <a:gd name="T7" fmla="*/ 2 h 11"/>
                      <a:gd name="T8" fmla="*/ 10 w 12"/>
                      <a:gd name="T9" fmla="*/ 2 h 11"/>
                      <a:gd name="T10" fmla="*/ 10 w 12"/>
                      <a:gd name="T11" fmla="*/ 4 h 11"/>
                      <a:gd name="T12" fmla="*/ 12 w 12"/>
                      <a:gd name="T13" fmla="*/ 4 h 11"/>
                      <a:gd name="T14" fmla="*/ 12 w 12"/>
                      <a:gd name="T15" fmla="*/ 4 h 11"/>
                      <a:gd name="T16" fmla="*/ 12 w 12"/>
                      <a:gd name="T17" fmla="*/ 4 h 11"/>
                      <a:gd name="T18" fmla="*/ 12 w 12"/>
                      <a:gd name="T19" fmla="*/ 4 h 11"/>
                      <a:gd name="T20" fmla="*/ 12 w 12"/>
                      <a:gd name="T21" fmla="*/ 6 h 11"/>
                      <a:gd name="T22" fmla="*/ 12 w 12"/>
                      <a:gd name="T23" fmla="*/ 6 h 11"/>
                      <a:gd name="T24" fmla="*/ 10 w 12"/>
                      <a:gd name="T25" fmla="*/ 6 h 11"/>
                      <a:gd name="T26" fmla="*/ 10 w 12"/>
                      <a:gd name="T27" fmla="*/ 6 h 11"/>
                      <a:gd name="T28" fmla="*/ 8 w 12"/>
                      <a:gd name="T29" fmla="*/ 6 h 11"/>
                      <a:gd name="T30" fmla="*/ 8 w 12"/>
                      <a:gd name="T31" fmla="*/ 6 h 11"/>
                      <a:gd name="T32" fmla="*/ 8 w 12"/>
                      <a:gd name="T33" fmla="*/ 6 h 11"/>
                      <a:gd name="T34" fmla="*/ 8 w 12"/>
                      <a:gd name="T35" fmla="*/ 6 h 11"/>
                      <a:gd name="T36" fmla="*/ 8 w 12"/>
                      <a:gd name="T37" fmla="*/ 8 h 11"/>
                      <a:gd name="T38" fmla="*/ 8 w 12"/>
                      <a:gd name="T39" fmla="*/ 8 h 11"/>
                      <a:gd name="T40" fmla="*/ 8 w 12"/>
                      <a:gd name="T41" fmla="*/ 8 h 11"/>
                      <a:gd name="T42" fmla="*/ 8 w 12"/>
                      <a:gd name="T43" fmla="*/ 8 h 11"/>
                      <a:gd name="T44" fmla="*/ 8 w 12"/>
                      <a:gd name="T45" fmla="*/ 9 h 11"/>
                      <a:gd name="T46" fmla="*/ 6 w 12"/>
                      <a:gd name="T47" fmla="*/ 9 h 11"/>
                      <a:gd name="T48" fmla="*/ 6 w 12"/>
                      <a:gd name="T49" fmla="*/ 9 h 11"/>
                      <a:gd name="T50" fmla="*/ 6 w 12"/>
                      <a:gd name="T51" fmla="*/ 9 h 11"/>
                      <a:gd name="T52" fmla="*/ 6 w 12"/>
                      <a:gd name="T53" fmla="*/ 9 h 11"/>
                      <a:gd name="T54" fmla="*/ 4 w 12"/>
                      <a:gd name="T55" fmla="*/ 9 h 11"/>
                      <a:gd name="T56" fmla="*/ 4 w 12"/>
                      <a:gd name="T57" fmla="*/ 11 h 11"/>
                      <a:gd name="T58" fmla="*/ 4 w 12"/>
                      <a:gd name="T59" fmla="*/ 11 h 11"/>
                      <a:gd name="T60" fmla="*/ 4 w 12"/>
                      <a:gd name="T61" fmla="*/ 9 h 11"/>
                      <a:gd name="T62" fmla="*/ 2 w 12"/>
                      <a:gd name="T63" fmla="*/ 9 h 11"/>
                      <a:gd name="T64" fmla="*/ 2 w 12"/>
                      <a:gd name="T65" fmla="*/ 9 h 11"/>
                      <a:gd name="T66" fmla="*/ 2 w 12"/>
                      <a:gd name="T67" fmla="*/ 9 h 11"/>
                      <a:gd name="T68" fmla="*/ 2 w 12"/>
                      <a:gd name="T69" fmla="*/ 9 h 11"/>
                      <a:gd name="T70" fmla="*/ 0 w 12"/>
                      <a:gd name="T71" fmla="*/ 9 h 11"/>
                      <a:gd name="T72" fmla="*/ 0 w 12"/>
                      <a:gd name="T73" fmla="*/ 9 h 11"/>
                      <a:gd name="T74" fmla="*/ 0 w 12"/>
                      <a:gd name="T75" fmla="*/ 9 h 11"/>
                      <a:gd name="T76" fmla="*/ 0 w 12"/>
                      <a:gd name="T77" fmla="*/ 8 h 11"/>
                      <a:gd name="T78" fmla="*/ 0 w 12"/>
                      <a:gd name="T79" fmla="*/ 8 h 11"/>
                      <a:gd name="T80" fmla="*/ 0 w 12"/>
                      <a:gd name="T81" fmla="*/ 6 h 11"/>
                      <a:gd name="T82" fmla="*/ 0 w 12"/>
                      <a:gd name="T83" fmla="*/ 6 h 11"/>
                      <a:gd name="T84" fmla="*/ 0 w 12"/>
                      <a:gd name="T85" fmla="*/ 4 h 11"/>
                      <a:gd name="T86" fmla="*/ 0 w 12"/>
                      <a:gd name="T87" fmla="*/ 4 h 11"/>
                      <a:gd name="T88" fmla="*/ 0 w 12"/>
                      <a:gd name="T89" fmla="*/ 4 h 11"/>
                      <a:gd name="T90" fmla="*/ 0 w 12"/>
                      <a:gd name="T91" fmla="*/ 4 h 11"/>
                      <a:gd name="T92" fmla="*/ 0 w 12"/>
                      <a:gd name="T93" fmla="*/ 4 h 11"/>
                      <a:gd name="T94" fmla="*/ 0 w 12"/>
                      <a:gd name="T95" fmla="*/ 2 h 11"/>
                      <a:gd name="T96" fmla="*/ 2 w 12"/>
                      <a:gd name="T97" fmla="*/ 2 h 11"/>
                      <a:gd name="T98" fmla="*/ 2 w 12"/>
                      <a:gd name="T99" fmla="*/ 2 h 11"/>
                      <a:gd name="T100" fmla="*/ 2 w 12"/>
                      <a:gd name="T101" fmla="*/ 2 h 11"/>
                      <a:gd name="T102" fmla="*/ 4 w 12"/>
                      <a:gd name="T103" fmla="*/ 2 h 11"/>
                      <a:gd name="T104" fmla="*/ 4 w 12"/>
                      <a:gd name="T105" fmla="*/ 4 h 11"/>
                      <a:gd name="T106" fmla="*/ 4 w 12"/>
                      <a:gd name="T107" fmla="*/ 4 h 11"/>
                      <a:gd name="T108" fmla="*/ 6 w 12"/>
                      <a:gd name="T109" fmla="*/ 4 h 11"/>
                      <a:gd name="T110" fmla="*/ 6 w 12"/>
                      <a:gd name="T111" fmla="*/ 4 h 11"/>
                      <a:gd name="T112" fmla="*/ 6 w 12"/>
                      <a:gd name="T113" fmla="*/ 2 h 11"/>
                      <a:gd name="T114" fmla="*/ 6 w 12"/>
                      <a:gd name="T115" fmla="*/ 2 h 11"/>
                      <a:gd name="T116" fmla="*/ 6 w 12"/>
                      <a:gd name="T117" fmla="*/ 2 h 11"/>
                      <a:gd name="T118" fmla="*/ 8 w 12"/>
                      <a:gd name="T119" fmla="*/ 2 h 11"/>
                      <a:gd name="T120" fmla="*/ 8 w 12"/>
                      <a:gd name="T121" fmla="*/ 0 h 11"/>
                      <a:gd name="T122" fmla="*/ 8 w 12"/>
                      <a:gd name="T123" fmla="*/ 0 h 11"/>
                      <a:gd name="T124" fmla="*/ 8 w 12"/>
                      <a:gd name="T1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 h="11">
                        <a:moveTo>
                          <a:pt x="8" y="0"/>
                        </a:moveTo>
                        <a:lnTo>
                          <a:pt x="8" y="2"/>
                        </a:lnTo>
                        <a:lnTo>
                          <a:pt x="10" y="2"/>
                        </a:lnTo>
                        <a:lnTo>
                          <a:pt x="10" y="2"/>
                        </a:lnTo>
                        <a:lnTo>
                          <a:pt x="10" y="2"/>
                        </a:lnTo>
                        <a:lnTo>
                          <a:pt x="10" y="4"/>
                        </a:lnTo>
                        <a:lnTo>
                          <a:pt x="12" y="4"/>
                        </a:lnTo>
                        <a:lnTo>
                          <a:pt x="12" y="4"/>
                        </a:lnTo>
                        <a:lnTo>
                          <a:pt x="12" y="4"/>
                        </a:lnTo>
                        <a:lnTo>
                          <a:pt x="12" y="4"/>
                        </a:lnTo>
                        <a:lnTo>
                          <a:pt x="12" y="6"/>
                        </a:lnTo>
                        <a:lnTo>
                          <a:pt x="12" y="6"/>
                        </a:lnTo>
                        <a:lnTo>
                          <a:pt x="10" y="6"/>
                        </a:lnTo>
                        <a:lnTo>
                          <a:pt x="10" y="6"/>
                        </a:lnTo>
                        <a:lnTo>
                          <a:pt x="8" y="6"/>
                        </a:lnTo>
                        <a:lnTo>
                          <a:pt x="8" y="6"/>
                        </a:lnTo>
                        <a:lnTo>
                          <a:pt x="8" y="6"/>
                        </a:lnTo>
                        <a:lnTo>
                          <a:pt x="8" y="6"/>
                        </a:lnTo>
                        <a:lnTo>
                          <a:pt x="8" y="8"/>
                        </a:lnTo>
                        <a:lnTo>
                          <a:pt x="8" y="8"/>
                        </a:lnTo>
                        <a:lnTo>
                          <a:pt x="8" y="8"/>
                        </a:lnTo>
                        <a:lnTo>
                          <a:pt x="8" y="8"/>
                        </a:lnTo>
                        <a:lnTo>
                          <a:pt x="8" y="9"/>
                        </a:lnTo>
                        <a:lnTo>
                          <a:pt x="6" y="9"/>
                        </a:lnTo>
                        <a:lnTo>
                          <a:pt x="6" y="9"/>
                        </a:lnTo>
                        <a:lnTo>
                          <a:pt x="6" y="9"/>
                        </a:lnTo>
                        <a:lnTo>
                          <a:pt x="6" y="9"/>
                        </a:lnTo>
                        <a:lnTo>
                          <a:pt x="4" y="9"/>
                        </a:lnTo>
                        <a:lnTo>
                          <a:pt x="4" y="11"/>
                        </a:lnTo>
                        <a:lnTo>
                          <a:pt x="4" y="11"/>
                        </a:lnTo>
                        <a:lnTo>
                          <a:pt x="4" y="9"/>
                        </a:lnTo>
                        <a:lnTo>
                          <a:pt x="2" y="9"/>
                        </a:lnTo>
                        <a:lnTo>
                          <a:pt x="2" y="9"/>
                        </a:lnTo>
                        <a:lnTo>
                          <a:pt x="2" y="9"/>
                        </a:lnTo>
                        <a:lnTo>
                          <a:pt x="2" y="9"/>
                        </a:lnTo>
                        <a:lnTo>
                          <a:pt x="0" y="9"/>
                        </a:lnTo>
                        <a:lnTo>
                          <a:pt x="0" y="9"/>
                        </a:lnTo>
                        <a:lnTo>
                          <a:pt x="0" y="9"/>
                        </a:lnTo>
                        <a:lnTo>
                          <a:pt x="0" y="8"/>
                        </a:lnTo>
                        <a:lnTo>
                          <a:pt x="0" y="8"/>
                        </a:lnTo>
                        <a:lnTo>
                          <a:pt x="0" y="6"/>
                        </a:lnTo>
                        <a:lnTo>
                          <a:pt x="0" y="6"/>
                        </a:lnTo>
                        <a:lnTo>
                          <a:pt x="0" y="4"/>
                        </a:lnTo>
                        <a:lnTo>
                          <a:pt x="0" y="4"/>
                        </a:lnTo>
                        <a:lnTo>
                          <a:pt x="0" y="4"/>
                        </a:lnTo>
                        <a:lnTo>
                          <a:pt x="0" y="4"/>
                        </a:lnTo>
                        <a:lnTo>
                          <a:pt x="0" y="4"/>
                        </a:lnTo>
                        <a:lnTo>
                          <a:pt x="0" y="2"/>
                        </a:lnTo>
                        <a:lnTo>
                          <a:pt x="2" y="2"/>
                        </a:lnTo>
                        <a:lnTo>
                          <a:pt x="2" y="2"/>
                        </a:lnTo>
                        <a:lnTo>
                          <a:pt x="2" y="2"/>
                        </a:lnTo>
                        <a:lnTo>
                          <a:pt x="4" y="2"/>
                        </a:lnTo>
                        <a:lnTo>
                          <a:pt x="4" y="4"/>
                        </a:lnTo>
                        <a:lnTo>
                          <a:pt x="4" y="4"/>
                        </a:lnTo>
                        <a:lnTo>
                          <a:pt x="6" y="4"/>
                        </a:lnTo>
                        <a:lnTo>
                          <a:pt x="6" y="4"/>
                        </a:lnTo>
                        <a:lnTo>
                          <a:pt x="6" y="2"/>
                        </a:lnTo>
                        <a:lnTo>
                          <a:pt x="6" y="2"/>
                        </a:lnTo>
                        <a:lnTo>
                          <a:pt x="6" y="2"/>
                        </a:lnTo>
                        <a:lnTo>
                          <a:pt x="8" y="2"/>
                        </a:lnTo>
                        <a:lnTo>
                          <a:pt x="8" y="0"/>
                        </a:lnTo>
                        <a:lnTo>
                          <a:pt x="8" y="0"/>
                        </a:lnTo>
                        <a:lnTo>
                          <a:pt x="8"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2" name="Freeform 1951">
                    <a:extLst>
                      <a:ext uri="{FF2B5EF4-FFF2-40B4-BE49-F238E27FC236}">
                        <a16:creationId xmlns:a16="http://schemas.microsoft.com/office/drawing/2014/main" id="{4C3E3B4F-B08D-49BA-91E1-E25B1759A66F}"/>
                      </a:ext>
                    </a:extLst>
                  </p:cNvPr>
                  <p:cNvSpPr>
                    <a:spLocks/>
                  </p:cNvSpPr>
                  <p:nvPr/>
                </p:nvSpPr>
                <p:spPr bwMode="auto">
                  <a:xfrm>
                    <a:off x="9306" y="1486"/>
                    <a:ext cx="13" cy="8"/>
                  </a:xfrm>
                  <a:custGeom>
                    <a:avLst/>
                    <a:gdLst>
                      <a:gd name="T0" fmla="*/ 13 w 13"/>
                      <a:gd name="T1" fmla="*/ 0 h 8"/>
                      <a:gd name="T2" fmla="*/ 13 w 13"/>
                      <a:gd name="T3" fmla="*/ 2 h 8"/>
                      <a:gd name="T4" fmla="*/ 13 w 13"/>
                      <a:gd name="T5" fmla="*/ 2 h 8"/>
                      <a:gd name="T6" fmla="*/ 13 w 13"/>
                      <a:gd name="T7" fmla="*/ 2 h 8"/>
                      <a:gd name="T8" fmla="*/ 13 w 13"/>
                      <a:gd name="T9" fmla="*/ 2 h 8"/>
                      <a:gd name="T10" fmla="*/ 13 w 13"/>
                      <a:gd name="T11" fmla="*/ 4 h 8"/>
                      <a:gd name="T12" fmla="*/ 13 w 13"/>
                      <a:gd name="T13" fmla="*/ 4 h 8"/>
                      <a:gd name="T14" fmla="*/ 13 w 13"/>
                      <a:gd name="T15" fmla="*/ 4 h 8"/>
                      <a:gd name="T16" fmla="*/ 11 w 13"/>
                      <a:gd name="T17" fmla="*/ 4 h 8"/>
                      <a:gd name="T18" fmla="*/ 11 w 13"/>
                      <a:gd name="T19" fmla="*/ 4 h 8"/>
                      <a:gd name="T20" fmla="*/ 11 w 13"/>
                      <a:gd name="T21" fmla="*/ 4 h 8"/>
                      <a:gd name="T22" fmla="*/ 10 w 13"/>
                      <a:gd name="T23" fmla="*/ 4 h 8"/>
                      <a:gd name="T24" fmla="*/ 10 w 13"/>
                      <a:gd name="T25" fmla="*/ 4 h 8"/>
                      <a:gd name="T26" fmla="*/ 10 w 13"/>
                      <a:gd name="T27" fmla="*/ 6 h 8"/>
                      <a:gd name="T28" fmla="*/ 10 w 13"/>
                      <a:gd name="T29" fmla="*/ 6 h 8"/>
                      <a:gd name="T30" fmla="*/ 10 w 13"/>
                      <a:gd name="T31" fmla="*/ 6 h 8"/>
                      <a:gd name="T32" fmla="*/ 10 w 13"/>
                      <a:gd name="T33" fmla="*/ 8 h 8"/>
                      <a:gd name="T34" fmla="*/ 10 w 13"/>
                      <a:gd name="T35" fmla="*/ 8 h 8"/>
                      <a:gd name="T36" fmla="*/ 10 w 13"/>
                      <a:gd name="T37" fmla="*/ 8 h 8"/>
                      <a:gd name="T38" fmla="*/ 10 w 13"/>
                      <a:gd name="T39" fmla="*/ 8 h 8"/>
                      <a:gd name="T40" fmla="*/ 8 w 13"/>
                      <a:gd name="T41" fmla="*/ 8 h 8"/>
                      <a:gd name="T42" fmla="*/ 8 w 13"/>
                      <a:gd name="T43" fmla="*/ 8 h 8"/>
                      <a:gd name="T44" fmla="*/ 8 w 13"/>
                      <a:gd name="T45" fmla="*/ 8 h 8"/>
                      <a:gd name="T46" fmla="*/ 8 w 13"/>
                      <a:gd name="T47" fmla="*/ 8 h 8"/>
                      <a:gd name="T48" fmla="*/ 6 w 13"/>
                      <a:gd name="T49" fmla="*/ 8 h 8"/>
                      <a:gd name="T50" fmla="*/ 6 w 13"/>
                      <a:gd name="T51" fmla="*/ 8 h 8"/>
                      <a:gd name="T52" fmla="*/ 4 w 13"/>
                      <a:gd name="T53" fmla="*/ 8 h 8"/>
                      <a:gd name="T54" fmla="*/ 4 w 13"/>
                      <a:gd name="T55" fmla="*/ 8 h 8"/>
                      <a:gd name="T56" fmla="*/ 4 w 13"/>
                      <a:gd name="T57" fmla="*/ 8 h 8"/>
                      <a:gd name="T58" fmla="*/ 2 w 13"/>
                      <a:gd name="T59" fmla="*/ 8 h 8"/>
                      <a:gd name="T60" fmla="*/ 2 w 13"/>
                      <a:gd name="T61" fmla="*/ 6 h 8"/>
                      <a:gd name="T62" fmla="*/ 2 w 13"/>
                      <a:gd name="T63" fmla="*/ 6 h 8"/>
                      <a:gd name="T64" fmla="*/ 2 w 13"/>
                      <a:gd name="T65" fmla="*/ 6 h 8"/>
                      <a:gd name="T66" fmla="*/ 2 w 13"/>
                      <a:gd name="T67" fmla="*/ 6 h 8"/>
                      <a:gd name="T68" fmla="*/ 2 w 13"/>
                      <a:gd name="T69" fmla="*/ 4 h 8"/>
                      <a:gd name="T70" fmla="*/ 0 w 13"/>
                      <a:gd name="T71" fmla="*/ 4 h 8"/>
                      <a:gd name="T72" fmla="*/ 0 w 13"/>
                      <a:gd name="T73" fmla="*/ 4 h 8"/>
                      <a:gd name="T74" fmla="*/ 0 w 13"/>
                      <a:gd name="T75" fmla="*/ 2 h 8"/>
                      <a:gd name="T76" fmla="*/ 2 w 13"/>
                      <a:gd name="T77" fmla="*/ 2 h 8"/>
                      <a:gd name="T78" fmla="*/ 2 w 13"/>
                      <a:gd name="T79" fmla="*/ 2 h 8"/>
                      <a:gd name="T80" fmla="*/ 2 w 13"/>
                      <a:gd name="T81" fmla="*/ 2 h 8"/>
                      <a:gd name="T82" fmla="*/ 2 w 13"/>
                      <a:gd name="T83" fmla="*/ 0 h 8"/>
                      <a:gd name="T84" fmla="*/ 2 w 13"/>
                      <a:gd name="T85" fmla="*/ 0 h 8"/>
                      <a:gd name="T86" fmla="*/ 2 w 13"/>
                      <a:gd name="T87" fmla="*/ 0 h 8"/>
                      <a:gd name="T88" fmla="*/ 4 w 13"/>
                      <a:gd name="T89" fmla="*/ 0 h 8"/>
                      <a:gd name="T90" fmla="*/ 4 w 13"/>
                      <a:gd name="T91" fmla="*/ 0 h 8"/>
                      <a:gd name="T92" fmla="*/ 4 w 13"/>
                      <a:gd name="T93" fmla="*/ 0 h 8"/>
                      <a:gd name="T94" fmla="*/ 6 w 13"/>
                      <a:gd name="T95" fmla="*/ 0 h 8"/>
                      <a:gd name="T96" fmla="*/ 6 w 13"/>
                      <a:gd name="T97" fmla="*/ 0 h 8"/>
                      <a:gd name="T98" fmla="*/ 8 w 13"/>
                      <a:gd name="T99" fmla="*/ 0 h 8"/>
                      <a:gd name="T100" fmla="*/ 8 w 13"/>
                      <a:gd name="T101" fmla="*/ 0 h 8"/>
                      <a:gd name="T102" fmla="*/ 8 w 13"/>
                      <a:gd name="T103" fmla="*/ 0 h 8"/>
                      <a:gd name="T104" fmla="*/ 8 w 13"/>
                      <a:gd name="T105" fmla="*/ 2 h 8"/>
                      <a:gd name="T106" fmla="*/ 10 w 13"/>
                      <a:gd name="T107" fmla="*/ 2 h 8"/>
                      <a:gd name="T108" fmla="*/ 10 w 13"/>
                      <a:gd name="T109" fmla="*/ 2 h 8"/>
                      <a:gd name="T110" fmla="*/ 10 w 13"/>
                      <a:gd name="T111" fmla="*/ 2 h 8"/>
                      <a:gd name="T112" fmla="*/ 11 w 13"/>
                      <a:gd name="T113" fmla="*/ 2 h 8"/>
                      <a:gd name="T114" fmla="*/ 11 w 13"/>
                      <a:gd name="T115" fmla="*/ 0 h 8"/>
                      <a:gd name="T116" fmla="*/ 11 w 13"/>
                      <a:gd name="T117" fmla="*/ 0 h 8"/>
                      <a:gd name="T118" fmla="*/ 13 w 13"/>
                      <a:gd name="T119" fmla="*/ 0 h 8"/>
                      <a:gd name="T120" fmla="*/ 13 w 13"/>
                      <a:gd name="T1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8">
                        <a:moveTo>
                          <a:pt x="13" y="0"/>
                        </a:moveTo>
                        <a:lnTo>
                          <a:pt x="13" y="2"/>
                        </a:lnTo>
                        <a:lnTo>
                          <a:pt x="13" y="2"/>
                        </a:lnTo>
                        <a:lnTo>
                          <a:pt x="13" y="2"/>
                        </a:lnTo>
                        <a:lnTo>
                          <a:pt x="13" y="2"/>
                        </a:lnTo>
                        <a:lnTo>
                          <a:pt x="13" y="4"/>
                        </a:lnTo>
                        <a:lnTo>
                          <a:pt x="13" y="4"/>
                        </a:lnTo>
                        <a:lnTo>
                          <a:pt x="13" y="4"/>
                        </a:lnTo>
                        <a:lnTo>
                          <a:pt x="11" y="4"/>
                        </a:lnTo>
                        <a:lnTo>
                          <a:pt x="11" y="4"/>
                        </a:lnTo>
                        <a:lnTo>
                          <a:pt x="11" y="4"/>
                        </a:lnTo>
                        <a:lnTo>
                          <a:pt x="10" y="4"/>
                        </a:lnTo>
                        <a:lnTo>
                          <a:pt x="10" y="4"/>
                        </a:lnTo>
                        <a:lnTo>
                          <a:pt x="10" y="6"/>
                        </a:lnTo>
                        <a:lnTo>
                          <a:pt x="10" y="6"/>
                        </a:lnTo>
                        <a:lnTo>
                          <a:pt x="10" y="6"/>
                        </a:lnTo>
                        <a:lnTo>
                          <a:pt x="10" y="8"/>
                        </a:lnTo>
                        <a:lnTo>
                          <a:pt x="10" y="8"/>
                        </a:lnTo>
                        <a:lnTo>
                          <a:pt x="10" y="8"/>
                        </a:lnTo>
                        <a:lnTo>
                          <a:pt x="10" y="8"/>
                        </a:lnTo>
                        <a:lnTo>
                          <a:pt x="8" y="8"/>
                        </a:lnTo>
                        <a:lnTo>
                          <a:pt x="8" y="8"/>
                        </a:lnTo>
                        <a:lnTo>
                          <a:pt x="8" y="8"/>
                        </a:lnTo>
                        <a:lnTo>
                          <a:pt x="8" y="8"/>
                        </a:lnTo>
                        <a:lnTo>
                          <a:pt x="6" y="8"/>
                        </a:lnTo>
                        <a:lnTo>
                          <a:pt x="6" y="8"/>
                        </a:lnTo>
                        <a:lnTo>
                          <a:pt x="4" y="8"/>
                        </a:lnTo>
                        <a:lnTo>
                          <a:pt x="4" y="8"/>
                        </a:lnTo>
                        <a:lnTo>
                          <a:pt x="4" y="8"/>
                        </a:lnTo>
                        <a:lnTo>
                          <a:pt x="2" y="8"/>
                        </a:lnTo>
                        <a:lnTo>
                          <a:pt x="2" y="6"/>
                        </a:lnTo>
                        <a:lnTo>
                          <a:pt x="2" y="6"/>
                        </a:lnTo>
                        <a:lnTo>
                          <a:pt x="2" y="6"/>
                        </a:lnTo>
                        <a:lnTo>
                          <a:pt x="2" y="6"/>
                        </a:lnTo>
                        <a:lnTo>
                          <a:pt x="2" y="4"/>
                        </a:lnTo>
                        <a:lnTo>
                          <a:pt x="0" y="4"/>
                        </a:lnTo>
                        <a:lnTo>
                          <a:pt x="0" y="4"/>
                        </a:lnTo>
                        <a:lnTo>
                          <a:pt x="0" y="2"/>
                        </a:lnTo>
                        <a:lnTo>
                          <a:pt x="2" y="2"/>
                        </a:lnTo>
                        <a:lnTo>
                          <a:pt x="2" y="2"/>
                        </a:lnTo>
                        <a:lnTo>
                          <a:pt x="2" y="2"/>
                        </a:lnTo>
                        <a:lnTo>
                          <a:pt x="2" y="0"/>
                        </a:lnTo>
                        <a:lnTo>
                          <a:pt x="2" y="0"/>
                        </a:lnTo>
                        <a:lnTo>
                          <a:pt x="2" y="0"/>
                        </a:lnTo>
                        <a:lnTo>
                          <a:pt x="4" y="0"/>
                        </a:lnTo>
                        <a:lnTo>
                          <a:pt x="4" y="0"/>
                        </a:lnTo>
                        <a:lnTo>
                          <a:pt x="4" y="0"/>
                        </a:lnTo>
                        <a:lnTo>
                          <a:pt x="6" y="0"/>
                        </a:lnTo>
                        <a:lnTo>
                          <a:pt x="6" y="0"/>
                        </a:lnTo>
                        <a:lnTo>
                          <a:pt x="8" y="0"/>
                        </a:lnTo>
                        <a:lnTo>
                          <a:pt x="8" y="0"/>
                        </a:lnTo>
                        <a:lnTo>
                          <a:pt x="8" y="0"/>
                        </a:lnTo>
                        <a:lnTo>
                          <a:pt x="8" y="2"/>
                        </a:lnTo>
                        <a:lnTo>
                          <a:pt x="10" y="2"/>
                        </a:lnTo>
                        <a:lnTo>
                          <a:pt x="10" y="2"/>
                        </a:lnTo>
                        <a:lnTo>
                          <a:pt x="10" y="2"/>
                        </a:lnTo>
                        <a:lnTo>
                          <a:pt x="11" y="2"/>
                        </a:lnTo>
                        <a:lnTo>
                          <a:pt x="11" y="0"/>
                        </a:lnTo>
                        <a:lnTo>
                          <a:pt x="11" y="0"/>
                        </a:lnTo>
                        <a:lnTo>
                          <a:pt x="13" y="0"/>
                        </a:lnTo>
                        <a:lnTo>
                          <a:pt x="1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3" name="Freeform 1952">
                    <a:extLst>
                      <a:ext uri="{FF2B5EF4-FFF2-40B4-BE49-F238E27FC236}">
                        <a16:creationId xmlns:a16="http://schemas.microsoft.com/office/drawing/2014/main" id="{27B8AF03-CB5B-4F25-9CDD-7074A62206EB}"/>
                      </a:ext>
                    </a:extLst>
                  </p:cNvPr>
                  <p:cNvSpPr>
                    <a:spLocks/>
                  </p:cNvSpPr>
                  <p:nvPr/>
                </p:nvSpPr>
                <p:spPr bwMode="auto">
                  <a:xfrm>
                    <a:off x="9306" y="1486"/>
                    <a:ext cx="13" cy="8"/>
                  </a:xfrm>
                  <a:custGeom>
                    <a:avLst/>
                    <a:gdLst>
                      <a:gd name="T0" fmla="*/ 13 w 13"/>
                      <a:gd name="T1" fmla="*/ 0 h 8"/>
                      <a:gd name="T2" fmla="*/ 13 w 13"/>
                      <a:gd name="T3" fmla="*/ 2 h 8"/>
                      <a:gd name="T4" fmla="*/ 13 w 13"/>
                      <a:gd name="T5" fmla="*/ 2 h 8"/>
                      <a:gd name="T6" fmla="*/ 13 w 13"/>
                      <a:gd name="T7" fmla="*/ 2 h 8"/>
                      <a:gd name="T8" fmla="*/ 13 w 13"/>
                      <a:gd name="T9" fmla="*/ 2 h 8"/>
                      <a:gd name="T10" fmla="*/ 13 w 13"/>
                      <a:gd name="T11" fmla="*/ 4 h 8"/>
                      <a:gd name="T12" fmla="*/ 13 w 13"/>
                      <a:gd name="T13" fmla="*/ 4 h 8"/>
                      <a:gd name="T14" fmla="*/ 13 w 13"/>
                      <a:gd name="T15" fmla="*/ 4 h 8"/>
                      <a:gd name="T16" fmla="*/ 11 w 13"/>
                      <a:gd name="T17" fmla="*/ 4 h 8"/>
                      <a:gd name="T18" fmla="*/ 11 w 13"/>
                      <a:gd name="T19" fmla="*/ 4 h 8"/>
                      <a:gd name="T20" fmla="*/ 11 w 13"/>
                      <a:gd name="T21" fmla="*/ 4 h 8"/>
                      <a:gd name="T22" fmla="*/ 10 w 13"/>
                      <a:gd name="T23" fmla="*/ 4 h 8"/>
                      <a:gd name="T24" fmla="*/ 10 w 13"/>
                      <a:gd name="T25" fmla="*/ 4 h 8"/>
                      <a:gd name="T26" fmla="*/ 10 w 13"/>
                      <a:gd name="T27" fmla="*/ 6 h 8"/>
                      <a:gd name="T28" fmla="*/ 10 w 13"/>
                      <a:gd name="T29" fmla="*/ 6 h 8"/>
                      <a:gd name="T30" fmla="*/ 10 w 13"/>
                      <a:gd name="T31" fmla="*/ 6 h 8"/>
                      <a:gd name="T32" fmla="*/ 10 w 13"/>
                      <a:gd name="T33" fmla="*/ 8 h 8"/>
                      <a:gd name="T34" fmla="*/ 10 w 13"/>
                      <a:gd name="T35" fmla="*/ 8 h 8"/>
                      <a:gd name="T36" fmla="*/ 10 w 13"/>
                      <a:gd name="T37" fmla="*/ 8 h 8"/>
                      <a:gd name="T38" fmla="*/ 10 w 13"/>
                      <a:gd name="T39" fmla="*/ 8 h 8"/>
                      <a:gd name="T40" fmla="*/ 8 w 13"/>
                      <a:gd name="T41" fmla="*/ 8 h 8"/>
                      <a:gd name="T42" fmla="*/ 8 w 13"/>
                      <a:gd name="T43" fmla="*/ 8 h 8"/>
                      <a:gd name="T44" fmla="*/ 8 w 13"/>
                      <a:gd name="T45" fmla="*/ 8 h 8"/>
                      <a:gd name="T46" fmla="*/ 8 w 13"/>
                      <a:gd name="T47" fmla="*/ 8 h 8"/>
                      <a:gd name="T48" fmla="*/ 6 w 13"/>
                      <a:gd name="T49" fmla="*/ 8 h 8"/>
                      <a:gd name="T50" fmla="*/ 6 w 13"/>
                      <a:gd name="T51" fmla="*/ 8 h 8"/>
                      <a:gd name="T52" fmla="*/ 4 w 13"/>
                      <a:gd name="T53" fmla="*/ 8 h 8"/>
                      <a:gd name="T54" fmla="*/ 4 w 13"/>
                      <a:gd name="T55" fmla="*/ 8 h 8"/>
                      <a:gd name="T56" fmla="*/ 4 w 13"/>
                      <a:gd name="T57" fmla="*/ 8 h 8"/>
                      <a:gd name="T58" fmla="*/ 2 w 13"/>
                      <a:gd name="T59" fmla="*/ 8 h 8"/>
                      <a:gd name="T60" fmla="*/ 2 w 13"/>
                      <a:gd name="T61" fmla="*/ 6 h 8"/>
                      <a:gd name="T62" fmla="*/ 2 w 13"/>
                      <a:gd name="T63" fmla="*/ 6 h 8"/>
                      <a:gd name="T64" fmla="*/ 2 w 13"/>
                      <a:gd name="T65" fmla="*/ 6 h 8"/>
                      <a:gd name="T66" fmla="*/ 2 w 13"/>
                      <a:gd name="T67" fmla="*/ 6 h 8"/>
                      <a:gd name="T68" fmla="*/ 2 w 13"/>
                      <a:gd name="T69" fmla="*/ 4 h 8"/>
                      <a:gd name="T70" fmla="*/ 0 w 13"/>
                      <a:gd name="T71" fmla="*/ 4 h 8"/>
                      <a:gd name="T72" fmla="*/ 0 w 13"/>
                      <a:gd name="T73" fmla="*/ 4 h 8"/>
                      <a:gd name="T74" fmla="*/ 0 w 13"/>
                      <a:gd name="T75" fmla="*/ 2 h 8"/>
                      <a:gd name="T76" fmla="*/ 2 w 13"/>
                      <a:gd name="T77" fmla="*/ 2 h 8"/>
                      <a:gd name="T78" fmla="*/ 2 w 13"/>
                      <a:gd name="T79" fmla="*/ 2 h 8"/>
                      <a:gd name="T80" fmla="*/ 2 w 13"/>
                      <a:gd name="T81" fmla="*/ 2 h 8"/>
                      <a:gd name="T82" fmla="*/ 2 w 13"/>
                      <a:gd name="T83" fmla="*/ 0 h 8"/>
                      <a:gd name="T84" fmla="*/ 2 w 13"/>
                      <a:gd name="T85" fmla="*/ 0 h 8"/>
                      <a:gd name="T86" fmla="*/ 2 w 13"/>
                      <a:gd name="T87" fmla="*/ 0 h 8"/>
                      <a:gd name="T88" fmla="*/ 4 w 13"/>
                      <a:gd name="T89" fmla="*/ 0 h 8"/>
                      <a:gd name="T90" fmla="*/ 4 w 13"/>
                      <a:gd name="T91" fmla="*/ 0 h 8"/>
                      <a:gd name="T92" fmla="*/ 4 w 13"/>
                      <a:gd name="T93" fmla="*/ 0 h 8"/>
                      <a:gd name="T94" fmla="*/ 6 w 13"/>
                      <a:gd name="T95" fmla="*/ 0 h 8"/>
                      <a:gd name="T96" fmla="*/ 6 w 13"/>
                      <a:gd name="T97" fmla="*/ 0 h 8"/>
                      <a:gd name="T98" fmla="*/ 8 w 13"/>
                      <a:gd name="T99" fmla="*/ 0 h 8"/>
                      <a:gd name="T100" fmla="*/ 8 w 13"/>
                      <a:gd name="T101" fmla="*/ 0 h 8"/>
                      <a:gd name="T102" fmla="*/ 8 w 13"/>
                      <a:gd name="T103" fmla="*/ 0 h 8"/>
                      <a:gd name="T104" fmla="*/ 8 w 13"/>
                      <a:gd name="T105" fmla="*/ 2 h 8"/>
                      <a:gd name="T106" fmla="*/ 10 w 13"/>
                      <a:gd name="T107" fmla="*/ 2 h 8"/>
                      <a:gd name="T108" fmla="*/ 10 w 13"/>
                      <a:gd name="T109" fmla="*/ 2 h 8"/>
                      <a:gd name="T110" fmla="*/ 10 w 13"/>
                      <a:gd name="T111" fmla="*/ 2 h 8"/>
                      <a:gd name="T112" fmla="*/ 11 w 13"/>
                      <a:gd name="T113" fmla="*/ 2 h 8"/>
                      <a:gd name="T114" fmla="*/ 11 w 13"/>
                      <a:gd name="T115" fmla="*/ 0 h 8"/>
                      <a:gd name="T116" fmla="*/ 11 w 13"/>
                      <a:gd name="T117" fmla="*/ 0 h 8"/>
                      <a:gd name="T118" fmla="*/ 13 w 13"/>
                      <a:gd name="T119" fmla="*/ 0 h 8"/>
                      <a:gd name="T120" fmla="*/ 13 w 13"/>
                      <a:gd name="T1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 h="8">
                        <a:moveTo>
                          <a:pt x="13" y="0"/>
                        </a:moveTo>
                        <a:lnTo>
                          <a:pt x="13" y="2"/>
                        </a:lnTo>
                        <a:lnTo>
                          <a:pt x="13" y="2"/>
                        </a:lnTo>
                        <a:lnTo>
                          <a:pt x="13" y="2"/>
                        </a:lnTo>
                        <a:lnTo>
                          <a:pt x="13" y="2"/>
                        </a:lnTo>
                        <a:lnTo>
                          <a:pt x="13" y="4"/>
                        </a:lnTo>
                        <a:lnTo>
                          <a:pt x="13" y="4"/>
                        </a:lnTo>
                        <a:lnTo>
                          <a:pt x="13" y="4"/>
                        </a:lnTo>
                        <a:lnTo>
                          <a:pt x="11" y="4"/>
                        </a:lnTo>
                        <a:lnTo>
                          <a:pt x="11" y="4"/>
                        </a:lnTo>
                        <a:lnTo>
                          <a:pt x="11" y="4"/>
                        </a:lnTo>
                        <a:lnTo>
                          <a:pt x="10" y="4"/>
                        </a:lnTo>
                        <a:lnTo>
                          <a:pt x="10" y="4"/>
                        </a:lnTo>
                        <a:lnTo>
                          <a:pt x="10" y="6"/>
                        </a:lnTo>
                        <a:lnTo>
                          <a:pt x="10" y="6"/>
                        </a:lnTo>
                        <a:lnTo>
                          <a:pt x="10" y="6"/>
                        </a:lnTo>
                        <a:lnTo>
                          <a:pt x="10" y="8"/>
                        </a:lnTo>
                        <a:lnTo>
                          <a:pt x="10" y="8"/>
                        </a:lnTo>
                        <a:lnTo>
                          <a:pt x="10" y="8"/>
                        </a:lnTo>
                        <a:lnTo>
                          <a:pt x="10" y="8"/>
                        </a:lnTo>
                        <a:lnTo>
                          <a:pt x="8" y="8"/>
                        </a:lnTo>
                        <a:lnTo>
                          <a:pt x="8" y="8"/>
                        </a:lnTo>
                        <a:lnTo>
                          <a:pt x="8" y="8"/>
                        </a:lnTo>
                        <a:lnTo>
                          <a:pt x="8" y="8"/>
                        </a:lnTo>
                        <a:lnTo>
                          <a:pt x="6" y="8"/>
                        </a:lnTo>
                        <a:lnTo>
                          <a:pt x="6" y="8"/>
                        </a:lnTo>
                        <a:lnTo>
                          <a:pt x="4" y="8"/>
                        </a:lnTo>
                        <a:lnTo>
                          <a:pt x="4" y="8"/>
                        </a:lnTo>
                        <a:lnTo>
                          <a:pt x="4" y="8"/>
                        </a:lnTo>
                        <a:lnTo>
                          <a:pt x="2" y="8"/>
                        </a:lnTo>
                        <a:lnTo>
                          <a:pt x="2" y="6"/>
                        </a:lnTo>
                        <a:lnTo>
                          <a:pt x="2" y="6"/>
                        </a:lnTo>
                        <a:lnTo>
                          <a:pt x="2" y="6"/>
                        </a:lnTo>
                        <a:lnTo>
                          <a:pt x="2" y="6"/>
                        </a:lnTo>
                        <a:lnTo>
                          <a:pt x="2" y="4"/>
                        </a:lnTo>
                        <a:lnTo>
                          <a:pt x="0" y="4"/>
                        </a:lnTo>
                        <a:lnTo>
                          <a:pt x="0" y="4"/>
                        </a:lnTo>
                        <a:lnTo>
                          <a:pt x="0" y="2"/>
                        </a:lnTo>
                        <a:lnTo>
                          <a:pt x="2" y="2"/>
                        </a:lnTo>
                        <a:lnTo>
                          <a:pt x="2" y="2"/>
                        </a:lnTo>
                        <a:lnTo>
                          <a:pt x="2" y="2"/>
                        </a:lnTo>
                        <a:lnTo>
                          <a:pt x="2" y="0"/>
                        </a:lnTo>
                        <a:lnTo>
                          <a:pt x="2" y="0"/>
                        </a:lnTo>
                        <a:lnTo>
                          <a:pt x="2" y="0"/>
                        </a:lnTo>
                        <a:lnTo>
                          <a:pt x="4" y="0"/>
                        </a:lnTo>
                        <a:lnTo>
                          <a:pt x="4" y="0"/>
                        </a:lnTo>
                        <a:lnTo>
                          <a:pt x="4" y="0"/>
                        </a:lnTo>
                        <a:lnTo>
                          <a:pt x="6" y="0"/>
                        </a:lnTo>
                        <a:lnTo>
                          <a:pt x="6" y="0"/>
                        </a:lnTo>
                        <a:lnTo>
                          <a:pt x="8" y="0"/>
                        </a:lnTo>
                        <a:lnTo>
                          <a:pt x="8" y="0"/>
                        </a:lnTo>
                        <a:lnTo>
                          <a:pt x="8" y="0"/>
                        </a:lnTo>
                        <a:lnTo>
                          <a:pt x="8" y="2"/>
                        </a:lnTo>
                        <a:lnTo>
                          <a:pt x="10" y="2"/>
                        </a:lnTo>
                        <a:lnTo>
                          <a:pt x="10" y="2"/>
                        </a:lnTo>
                        <a:lnTo>
                          <a:pt x="10" y="2"/>
                        </a:lnTo>
                        <a:lnTo>
                          <a:pt x="11" y="2"/>
                        </a:lnTo>
                        <a:lnTo>
                          <a:pt x="11" y="0"/>
                        </a:lnTo>
                        <a:lnTo>
                          <a:pt x="11" y="0"/>
                        </a:lnTo>
                        <a:lnTo>
                          <a:pt x="13" y="0"/>
                        </a:lnTo>
                        <a:lnTo>
                          <a:pt x="1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4" name="Freeform 1953">
                    <a:extLst>
                      <a:ext uri="{FF2B5EF4-FFF2-40B4-BE49-F238E27FC236}">
                        <a16:creationId xmlns:a16="http://schemas.microsoft.com/office/drawing/2014/main" id="{0897DC19-1363-45DE-97A0-ABE363BB5DA8}"/>
                      </a:ext>
                    </a:extLst>
                  </p:cNvPr>
                  <p:cNvSpPr>
                    <a:spLocks/>
                  </p:cNvSpPr>
                  <p:nvPr/>
                </p:nvSpPr>
                <p:spPr bwMode="auto">
                  <a:xfrm>
                    <a:off x="8655" y="1333"/>
                    <a:ext cx="25" cy="6"/>
                  </a:xfrm>
                  <a:custGeom>
                    <a:avLst/>
                    <a:gdLst>
                      <a:gd name="T0" fmla="*/ 23 w 25"/>
                      <a:gd name="T1" fmla="*/ 2 h 6"/>
                      <a:gd name="T2" fmla="*/ 23 w 25"/>
                      <a:gd name="T3" fmla="*/ 2 h 6"/>
                      <a:gd name="T4" fmla="*/ 25 w 25"/>
                      <a:gd name="T5" fmla="*/ 2 h 6"/>
                      <a:gd name="T6" fmla="*/ 25 w 25"/>
                      <a:gd name="T7" fmla="*/ 2 h 6"/>
                      <a:gd name="T8" fmla="*/ 25 w 25"/>
                      <a:gd name="T9" fmla="*/ 4 h 6"/>
                      <a:gd name="T10" fmla="*/ 25 w 25"/>
                      <a:gd name="T11" fmla="*/ 4 h 6"/>
                      <a:gd name="T12" fmla="*/ 23 w 25"/>
                      <a:gd name="T13" fmla="*/ 4 h 6"/>
                      <a:gd name="T14" fmla="*/ 23 w 25"/>
                      <a:gd name="T15" fmla="*/ 4 h 6"/>
                      <a:gd name="T16" fmla="*/ 21 w 25"/>
                      <a:gd name="T17" fmla="*/ 6 h 6"/>
                      <a:gd name="T18" fmla="*/ 20 w 25"/>
                      <a:gd name="T19" fmla="*/ 6 h 6"/>
                      <a:gd name="T20" fmla="*/ 20 w 25"/>
                      <a:gd name="T21" fmla="*/ 4 h 6"/>
                      <a:gd name="T22" fmla="*/ 18 w 25"/>
                      <a:gd name="T23" fmla="*/ 4 h 6"/>
                      <a:gd name="T24" fmla="*/ 18 w 25"/>
                      <a:gd name="T25" fmla="*/ 4 h 6"/>
                      <a:gd name="T26" fmla="*/ 16 w 25"/>
                      <a:gd name="T27" fmla="*/ 6 h 6"/>
                      <a:gd name="T28" fmla="*/ 14 w 25"/>
                      <a:gd name="T29" fmla="*/ 6 h 6"/>
                      <a:gd name="T30" fmla="*/ 14 w 25"/>
                      <a:gd name="T31" fmla="*/ 4 h 6"/>
                      <a:gd name="T32" fmla="*/ 12 w 25"/>
                      <a:gd name="T33" fmla="*/ 4 h 6"/>
                      <a:gd name="T34" fmla="*/ 12 w 25"/>
                      <a:gd name="T35" fmla="*/ 4 h 6"/>
                      <a:gd name="T36" fmla="*/ 10 w 25"/>
                      <a:gd name="T37" fmla="*/ 4 h 6"/>
                      <a:gd name="T38" fmla="*/ 8 w 25"/>
                      <a:gd name="T39" fmla="*/ 4 h 6"/>
                      <a:gd name="T40" fmla="*/ 6 w 25"/>
                      <a:gd name="T41" fmla="*/ 4 h 6"/>
                      <a:gd name="T42" fmla="*/ 6 w 25"/>
                      <a:gd name="T43" fmla="*/ 4 h 6"/>
                      <a:gd name="T44" fmla="*/ 4 w 25"/>
                      <a:gd name="T45" fmla="*/ 4 h 6"/>
                      <a:gd name="T46" fmla="*/ 2 w 25"/>
                      <a:gd name="T47" fmla="*/ 4 h 6"/>
                      <a:gd name="T48" fmla="*/ 2 w 25"/>
                      <a:gd name="T49" fmla="*/ 4 h 6"/>
                      <a:gd name="T50" fmla="*/ 0 w 25"/>
                      <a:gd name="T51" fmla="*/ 4 h 6"/>
                      <a:gd name="T52" fmla="*/ 2 w 25"/>
                      <a:gd name="T53" fmla="*/ 2 h 6"/>
                      <a:gd name="T54" fmla="*/ 2 w 25"/>
                      <a:gd name="T55" fmla="*/ 2 h 6"/>
                      <a:gd name="T56" fmla="*/ 4 w 25"/>
                      <a:gd name="T57" fmla="*/ 2 h 6"/>
                      <a:gd name="T58" fmla="*/ 6 w 25"/>
                      <a:gd name="T59" fmla="*/ 2 h 6"/>
                      <a:gd name="T60" fmla="*/ 6 w 25"/>
                      <a:gd name="T61" fmla="*/ 0 h 6"/>
                      <a:gd name="T62" fmla="*/ 8 w 25"/>
                      <a:gd name="T63" fmla="*/ 0 h 6"/>
                      <a:gd name="T64" fmla="*/ 8 w 25"/>
                      <a:gd name="T65" fmla="*/ 0 h 6"/>
                      <a:gd name="T66" fmla="*/ 10 w 25"/>
                      <a:gd name="T67" fmla="*/ 0 h 6"/>
                      <a:gd name="T68" fmla="*/ 12 w 25"/>
                      <a:gd name="T69" fmla="*/ 0 h 6"/>
                      <a:gd name="T70" fmla="*/ 14 w 25"/>
                      <a:gd name="T71" fmla="*/ 0 h 6"/>
                      <a:gd name="T72" fmla="*/ 14 w 25"/>
                      <a:gd name="T73" fmla="*/ 0 h 6"/>
                      <a:gd name="T74" fmla="*/ 16 w 25"/>
                      <a:gd name="T75" fmla="*/ 0 h 6"/>
                      <a:gd name="T76" fmla="*/ 18 w 25"/>
                      <a:gd name="T77" fmla="*/ 0 h 6"/>
                      <a:gd name="T78" fmla="*/ 20 w 25"/>
                      <a:gd name="T79" fmla="*/ 0 h 6"/>
                      <a:gd name="T80" fmla="*/ 20 w 25"/>
                      <a:gd name="T81" fmla="*/ 0 h 6"/>
                      <a:gd name="T82" fmla="*/ 21 w 25"/>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6">
                        <a:moveTo>
                          <a:pt x="23" y="0"/>
                        </a:moveTo>
                        <a:lnTo>
                          <a:pt x="23" y="2"/>
                        </a:lnTo>
                        <a:lnTo>
                          <a:pt x="23" y="2"/>
                        </a:lnTo>
                        <a:lnTo>
                          <a:pt x="23" y="2"/>
                        </a:lnTo>
                        <a:lnTo>
                          <a:pt x="25" y="2"/>
                        </a:lnTo>
                        <a:lnTo>
                          <a:pt x="25" y="2"/>
                        </a:lnTo>
                        <a:lnTo>
                          <a:pt x="25" y="2"/>
                        </a:lnTo>
                        <a:lnTo>
                          <a:pt x="25" y="2"/>
                        </a:lnTo>
                        <a:lnTo>
                          <a:pt x="25" y="4"/>
                        </a:lnTo>
                        <a:lnTo>
                          <a:pt x="25" y="4"/>
                        </a:lnTo>
                        <a:lnTo>
                          <a:pt x="25" y="4"/>
                        </a:lnTo>
                        <a:lnTo>
                          <a:pt x="25" y="4"/>
                        </a:lnTo>
                        <a:lnTo>
                          <a:pt x="25" y="4"/>
                        </a:lnTo>
                        <a:lnTo>
                          <a:pt x="23" y="4"/>
                        </a:lnTo>
                        <a:lnTo>
                          <a:pt x="23" y="4"/>
                        </a:lnTo>
                        <a:lnTo>
                          <a:pt x="23" y="4"/>
                        </a:lnTo>
                        <a:lnTo>
                          <a:pt x="21" y="4"/>
                        </a:lnTo>
                        <a:lnTo>
                          <a:pt x="21" y="6"/>
                        </a:lnTo>
                        <a:lnTo>
                          <a:pt x="21" y="6"/>
                        </a:lnTo>
                        <a:lnTo>
                          <a:pt x="20" y="6"/>
                        </a:lnTo>
                        <a:lnTo>
                          <a:pt x="20" y="4"/>
                        </a:lnTo>
                        <a:lnTo>
                          <a:pt x="20" y="4"/>
                        </a:lnTo>
                        <a:lnTo>
                          <a:pt x="20" y="4"/>
                        </a:lnTo>
                        <a:lnTo>
                          <a:pt x="18" y="4"/>
                        </a:lnTo>
                        <a:lnTo>
                          <a:pt x="18" y="4"/>
                        </a:lnTo>
                        <a:lnTo>
                          <a:pt x="18" y="4"/>
                        </a:lnTo>
                        <a:lnTo>
                          <a:pt x="16" y="4"/>
                        </a:lnTo>
                        <a:lnTo>
                          <a:pt x="16" y="6"/>
                        </a:lnTo>
                        <a:lnTo>
                          <a:pt x="16" y="6"/>
                        </a:lnTo>
                        <a:lnTo>
                          <a:pt x="14" y="6"/>
                        </a:lnTo>
                        <a:lnTo>
                          <a:pt x="14" y="4"/>
                        </a:lnTo>
                        <a:lnTo>
                          <a:pt x="14" y="4"/>
                        </a:lnTo>
                        <a:lnTo>
                          <a:pt x="14" y="4"/>
                        </a:lnTo>
                        <a:lnTo>
                          <a:pt x="12" y="4"/>
                        </a:lnTo>
                        <a:lnTo>
                          <a:pt x="12" y="4"/>
                        </a:lnTo>
                        <a:lnTo>
                          <a:pt x="12" y="4"/>
                        </a:lnTo>
                        <a:lnTo>
                          <a:pt x="10" y="4"/>
                        </a:lnTo>
                        <a:lnTo>
                          <a:pt x="10" y="4"/>
                        </a:lnTo>
                        <a:lnTo>
                          <a:pt x="8" y="4"/>
                        </a:lnTo>
                        <a:lnTo>
                          <a:pt x="8" y="4"/>
                        </a:lnTo>
                        <a:lnTo>
                          <a:pt x="8" y="4"/>
                        </a:lnTo>
                        <a:lnTo>
                          <a:pt x="6" y="4"/>
                        </a:lnTo>
                        <a:lnTo>
                          <a:pt x="6" y="4"/>
                        </a:lnTo>
                        <a:lnTo>
                          <a:pt x="6" y="4"/>
                        </a:lnTo>
                        <a:lnTo>
                          <a:pt x="4" y="4"/>
                        </a:lnTo>
                        <a:lnTo>
                          <a:pt x="4" y="4"/>
                        </a:lnTo>
                        <a:lnTo>
                          <a:pt x="4" y="4"/>
                        </a:lnTo>
                        <a:lnTo>
                          <a:pt x="2" y="4"/>
                        </a:lnTo>
                        <a:lnTo>
                          <a:pt x="2" y="4"/>
                        </a:lnTo>
                        <a:lnTo>
                          <a:pt x="2" y="4"/>
                        </a:lnTo>
                        <a:lnTo>
                          <a:pt x="0" y="4"/>
                        </a:lnTo>
                        <a:lnTo>
                          <a:pt x="0" y="4"/>
                        </a:lnTo>
                        <a:lnTo>
                          <a:pt x="0" y="2"/>
                        </a:lnTo>
                        <a:lnTo>
                          <a:pt x="2" y="2"/>
                        </a:lnTo>
                        <a:lnTo>
                          <a:pt x="2" y="2"/>
                        </a:lnTo>
                        <a:lnTo>
                          <a:pt x="2" y="2"/>
                        </a:lnTo>
                        <a:lnTo>
                          <a:pt x="2" y="2"/>
                        </a:lnTo>
                        <a:lnTo>
                          <a:pt x="4" y="2"/>
                        </a:lnTo>
                        <a:lnTo>
                          <a:pt x="4" y="2"/>
                        </a:lnTo>
                        <a:lnTo>
                          <a:pt x="6" y="2"/>
                        </a:lnTo>
                        <a:lnTo>
                          <a:pt x="6" y="2"/>
                        </a:lnTo>
                        <a:lnTo>
                          <a:pt x="6" y="0"/>
                        </a:lnTo>
                        <a:lnTo>
                          <a:pt x="6" y="0"/>
                        </a:lnTo>
                        <a:lnTo>
                          <a:pt x="8" y="0"/>
                        </a:lnTo>
                        <a:lnTo>
                          <a:pt x="8" y="0"/>
                        </a:lnTo>
                        <a:lnTo>
                          <a:pt x="8" y="0"/>
                        </a:lnTo>
                        <a:lnTo>
                          <a:pt x="10" y="0"/>
                        </a:lnTo>
                        <a:lnTo>
                          <a:pt x="10" y="0"/>
                        </a:lnTo>
                        <a:lnTo>
                          <a:pt x="12" y="0"/>
                        </a:lnTo>
                        <a:lnTo>
                          <a:pt x="12" y="0"/>
                        </a:lnTo>
                        <a:lnTo>
                          <a:pt x="12" y="0"/>
                        </a:lnTo>
                        <a:lnTo>
                          <a:pt x="14" y="0"/>
                        </a:lnTo>
                        <a:lnTo>
                          <a:pt x="14" y="0"/>
                        </a:lnTo>
                        <a:lnTo>
                          <a:pt x="14" y="0"/>
                        </a:lnTo>
                        <a:lnTo>
                          <a:pt x="16" y="0"/>
                        </a:lnTo>
                        <a:lnTo>
                          <a:pt x="16" y="0"/>
                        </a:lnTo>
                        <a:lnTo>
                          <a:pt x="18" y="0"/>
                        </a:lnTo>
                        <a:lnTo>
                          <a:pt x="18" y="0"/>
                        </a:lnTo>
                        <a:lnTo>
                          <a:pt x="18" y="0"/>
                        </a:lnTo>
                        <a:lnTo>
                          <a:pt x="20" y="0"/>
                        </a:lnTo>
                        <a:lnTo>
                          <a:pt x="20" y="0"/>
                        </a:lnTo>
                        <a:lnTo>
                          <a:pt x="20" y="0"/>
                        </a:lnTo>
                        <a:lnTo>
                          <a:pt x="21" y="0"/>
                        </a:lnTo>
                        <a:lnTo>
                          <a:pt x="21" y="0"/>
                        </a:lnTo>
                        <a:lnTo>
                          <a:pt x="2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5" name="Freeform 1954">
                    <a:extLst>
                      <a:ext uri="{FF2B5EF4-FFF2-40B4-BE49-F238E27FC236}">
                        <a16:creationId xmlns:a16="http://schemas.microsoft.com/office/drawing/2014/main" id="{7878DE8A-445E-4955-B143-D4023AA4348D}"/>
                      </a:ext>
                    </a:extLst>
                  </p:cNvPr>
                  <p:cNvSpPr>
                    <a:spLocks/>
                  </p:cNvSpPr>
                  <p:nvPr/>
                </p:nvSpPr>
                <p:spPr bwMode="auto">
                  <a:xfrm>
                    <a:off x="8655" y="1333"/>
                    <a:ext cx="25" cy="6"/>
                  </a:xfrm>
                  <a:custGeom>
                    <a:avLst/>
                    <a:gdLst>
                      <a:gd name="T0" fmla="*/ 23 w 25"/>
                      <a:gd name="T1" fmla="*/ 2 h 6"/>
                      <a:gd name="T2" fmla="*/ 23 w 25"/>
                      <a:gd name="T3" fmla="*/ 2 h 6"/>
                      <a:gd name="T4" fmla="*/ 25 w 25"/>
                      <a:gd name="T5" fmla="*/ 2 h 6"/>
                      <a:gd name="T6" fmla="*/ 25 w 25"/>
                      <a:gd name="T7" fmla="*/ 2 h 6"/>
                      <a:gd name="T8" fmla="*/ 25 w 25"/>
                      <a:gd name="T9" fmla="*/ 4 h 6"/>
                      <a:gd name="T10" fmla="*/ 25 w 25"/>
                      <a:gd name="T11" fmla="*/ 4 h 6"/>
                      <a:gd name="T12" fmla="*/ 23 w 25"/>
                      <a:gd name="T13" fmla="*/ 4 h 6"/>
                      <a:gd name="T14" fmla="*/ 23 w 25"/>
                      <a:gd name="T15" fmla="*/ 4 h 6"/>
                      <a:gd name="T16" fmla="*/ 21 w 25"/>
                      <a:gd name="T17" fmla="*/ 6 h 6"/>
                      <a:gd name="T18" fmla="*/ 20 w 25"/>
                      <a:gd name="T19" fmla="*/ 6 h 6"/>
                      <a:gd name="T20" fmla="*/ 20 w 25"/>
                      <a:gd name="T21" fmla="*/ 4 h 6"/>
                      <a:gd name="T22" fmla="*/ 18 w 25"/>
                      <a:gd name="T23" fmla="*/ 4 h 6"/>
                      <a:gd name="T24" fmla="*/ 18 w 25"/>
                      <a:gd name="T25" fmla="*/ 4 h 6"/>
                      <a:gd name="T26" fmla="*/ 16 w 25"/>
                      <a:gd name="T27" fmla="*/ 6 h 6"/>
                      <a:gd name="T28" fmla="*/ 14 w 25"/>
                      <a:gd name="T29" fmla="*/ 6 h 6"/>
                      <a:gd name="T30" fmla="*/ 14 w 25"/>
                      <a:gd name="T31" fmla="*/ 4 h 6"/>
                      <a:gd name="T32" fmla="*/ 12 w 25"/>
                      <a:gd name="T33" fmla="*/ 4 h 6"/>
                      <a:gd name="T34" fmla="*/ 12 w 25"/>
                      <a:gd name="T35" fmla="*/ 4 h 6"/>
                      <a:gd name="T36" fmla="*/ 10 w 25"/>
                      <a:gd name="T37" fmla="*/ 4 h 6"/>
                      <a:gd name="T38" fmla="*/ 8 w 25"/>
                      <a:gd name="T39" fmla="*/ 4 h 6"/>
                      <a:gd name="T40" fmla="*/ 6 w 25"/>
                      <a:gd name="T41" fmla="*/ 4 h 6"/>
                      <a:gd name="T42" fmla="*/ 6 w 25"/>
                      <a:gd name="T43" fmla="*/ 4 h 6"/>
                      <a:gd name="T44" fmla="*/ 4 w 25"/>
                      <a:gd name="T45" fmla="*/ 4 h 6"/>
                      <a:gd name="T46" fmla="*/ 2 w 25"/>
                      <a:gd name="T47" fmla="*/ 4 h 6"/>
                      <a:gd name="T48" fmla="*/ 2 w 25"/>
                      <a:gd name="T49" fmla="*/ 4 h 6"/>
                      <a:gd name="T50" fmla="*/ 0 w 25"/>
                      <a:gd name="T51" fmla="*/ 4 h 6"/>
                      <a:gd name="T52" fmla="*/ 2 w 25"/>
                      <a:gd name="T53" fmla="*/ 2 h 6"/>
                      <a:gd name="T54" fmla="*/ 2 w 25"/>
                      <a:gd name="T55" fmla="*/ 2 h 6"/>
                      <a:gd name="T56" fmla="*/ 4 w 25"/>
                      <a:gd name="T57" fmla="*/ 2 h 6"/>
                      <a:gd name="T58" fmla="*/ 6 w 25"/>
                      <a:gd name="T59" fmla="*/ 2 h 6"/>
                      <a:gd name="T60" fmla="*/ 6 w 25"/>
                      <a:gd name="T61" fmla="*/ 0 h 6"/>
                      <a:gd name="T62" fmla="*/ 8 w 25"/>
                      <a:gd name="T63" fmla="*/ 0 h 6"/>
                      <a:gd name="T64" fmla="*/ 8 w 25"/>
                      <a:gd name="T65" fmla="*/ 0 h 6"/>
                      <a:gd name="T66" fmla="*/ 10 w 25"/>
                      <a:gd name="T67" fmla="*/ 0 h 6"/>
                      <a:gd name="T68" fmla="*/ 12 w 25"/>
                      <a:gd name="T69" fmla="*/ 0 h 6"/>
                      <a:gd name="T70" fmla="*/ 14 w 25"/>
                      <a:gd name="T71" fmla="*/ 0 h 6"/>
                      <a:gd name="T72" fmla="*/ 14 w 25"/>
                      <a:gd name="T73" fmla="*/ 0 h 6"/>
                      <a:gd name="T74" fmla="*/ 16 w 25"/>
                      <a:gd name="T75" fmla="*/ 0 h 6"/>
                      <a:gd name="T76" fmla="*/ 18 w 25"/>
                      <a:gd name="T77" fmla="*/ 0 h 6"/>
                      <a:gd name="T78" fmla="*/ 20 w 25"/>
                      <a:gd name="T79" fmla="*/ 0 h 6"/>
                      <a:gd name="T80" fmla="*/ 20 w 25"/>
                      <a:gd name="T81" fmla="*/ 0 h 6"/>
                      <a:gd name="T82" fmla="*/ 21 w 25"/>
                      <a:gd name="T8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 h="6">
                        <a:moveTo>
                          <a:pt x="23" y="0"/>
                        </a:moveTo>
                        <a:lnTo>
                          <a:pt x="23" y="2"/>
                        </a:lnTo>
                        <a:lnTo>
                          <a:pt x="23" y="2"/>
                        </a:lnTo>
                        <a:lnTo>
                          <a:pt x="23" y="2"/>
                        </a:lnTo>
                        <a:lnTo>
                          <a:pt x="25" y="2"/>
                        </a:lnTo>
                        <a:lnTo>
                          <a:pt x="25" y="2"/>
                        </a:lnTo>
                        <a:lnTo>
                          <a:pt x="25" y="2"/>
                        </a:lnTo>
                        <a:lnTo>
                          <a:pt x="25" y="2"/>
                        </a:lnTo>
                        <a:lnTo>
                          <a:pt x="25" y="4"/>
                        </a:lnTo>
                        <a:lnTo>
                          <a:pt x="25" y="4"/>
                        </a:lnTo>
                        <a:lnTo>
                          <a:pt x="25" y="4"/>
                        </a:lnTo>
                        <a:lnTo>
                          <a:pt x="25" y="4"/>
                        </a:lnTo>
                        <a:lnTo>
                          <a:pt x="25" y="4"/>
                        </a:lnTo>
                        <a:lnTo>
                          <a:pt x="23" y="4"/>
                        </a:lnTo>
                        <a:lnTo>
                          <a:pt x="23" y="4"/>
                        </a:lnTo>
                        <a:lnTo>
                          <a:pt x="23" y="4"/>
                        </a:lnTo>
                        <a:lnTo>
                          <a:pt x="21" y="4"/>
                        </a:lnTo>
                        <a:lnTo>
                          <a:pt x="21" y="6"/>
                        </a:lnTo>
                        <a:lnTo>
                          <a:pt x="21" y="6"/>
                        </a:lnTo>
                        <a:lnTo>
                          <a:pt x="20" y="6"/>
                        </a:lnTo>
                        <a:lnTo>
                          <a:pt x="20" y="4"/>
                        </a:lnTo>
                        <a:lnTo>
                          <a:pt x="20" y="4"/>
                        </a:lnTo>
                        <a:lnTo>
                          <a:pt x="20" y="4"/>
                        </a:lnTo>
                        <a:lnTo>
                          <a:pt x="18" y="4"/>
                        </a:lnTo>
                        <a:lnTo>
                          <a:pt x="18" y="4"/>
                        </a:lnTo>
                        <a:lnTo>
                          <a:pt x="18" y="4"/>
                        </a:lnTo>
                        <a:lnTo>
                          <a:pt x="16" y="4"/>
                        </a:lnTo>
                        <a:lnTo>
                          <a:pt x="16" y="6"/>
                        </a:lnTo>
                        <a:lnTo>
                          <a:pt x="16" y="6"/>
                        </a:lnTo>
                        <a:lnTo>
                          <a:pt x="14" y="6"/>
                        </a:lnTo>
                        <a:lnTo>
                          <a:pt x="14" y="4"/>
                        </a:lnTo>
                        <a:lnTo>
                          <a:pt x="14" y="4"/>
                        </a:lnTo>
                        <a:lnTo>
                          <a:pt x="14" y="4"/>
                        </a:lnTo>
                        <a:lnTo>
                          <a:pt x="12" y="4"/>
                        </a:lnTo>
                        <a:lnTo>
                          <a:pt x="12" y="4"/>
                        </a:lnTo>
                        <a:lnTo>
                          <a:pt x="12" y="4"/>
                        </a:lnTo>
                        <a:lnTo>
                          <a:pt x="10" y="4"/>
                        </a:lnTo>
                        <a:lnTo>
                          <a:pt x="10" y="4"/>
                        </a:lnTo>
                        <a:lnTo>
                          <a:pt x="8" y="4"/>
                        </a:lnTo>
                        <a:lnTo>
                          <a:pt x="8" y="4"/>
                        </a:lnTo>
                        <a:lnTo>
                          <a:pt x="8" y="4"/>
                        </a:lnTo>
                        <a:lnTo>
                          <a:pt x="6" y="4"/>
                        </a:lnTo>
                        <a:lnTo>
                          <a:pt x="6" y="4"/>
                        </a:lnTo>
                        <a:lnTo>
                          <a:pt x="6" y="4"/>
                        </a:lnTo>
                        <a:lnTo>
                          <a:pt x="4" y="4"/>
                        </a:lnTo>
                        <a:lnTo>
                          <a:pt x="4" y="4"/>
                        </a:lnTo>
                        <a:lnTo>
                          <a:pt x="4" y="4"/>
                        </a:lnTo>
                        <a:lnTo>
                          <a:pt x="2" y="4"/>
                        </a:lnTo>
                        <a:lnTo>
                          <a:pt x="2" y="4"/>
                        </a:lnTo>
                        <a:lnTo>
                          <a:pt x="2" y="4"/>
                        </a:lnTo>
                        <a:lnTo>
                          <a:pt x="0" y="4"/>
                        </a:lnTo>
                        <a:lnTo>
                          <a:pt x="0" y="4"/>
                        </a:lnTo>
                        <a:lnTo>
                          <a:pt x="0" y="2"/>
                        </a:lnTo>
                        <a:lnTo>
                          <a:pt x="2" y="2"/>
                        </a:lnTo>
                        <a:lnTo>
                          <a:pt x="2" y="2"/>
                        </a:lnTo>
                        <a:lnTo>
                          <a:pt x="2" y="2"/>
                        </a:lnTo>
                        <a:lnTo>
                          <a:pt x="2" y="2"/>
                        </a:lnTo>
                        <a:lnTo>
                          <a:pt x="4" y="2"/>
                        </a:lnTo>
                        <a:lnTo>
                          <a:pt x="4" y="2"/>
                        </a:lnTo>
                        <a:lnTo>
                          <a:pt x="6" y="2"/>
                        </a:lnTo>
                        <a:lnTo>
                          <a:pt x="6" y="2"/>
                        </a:lnTo>
                        <a:lnTo>
                          <a:pt x="6" y="0"/>
                        </a:lnTo>
                        <a:lnTo>
                          <a:pt x="6" y="0"/>
                        </a:lnTo>
                        <a:lnTo>
                          <a:pt x="8" y="0"/>
                        </a:lnTo>
                        <a:lnTo>
                          <a:pt x="8" y="0"/>
                        </a:lnTo>
                        <a:lnTo>
                          <a:pt x="8" y="0"/>
                        </a:lnTo>
                        <a:lnTo>
                          <a:pt x="10" y="0"/>
                        </a:lnTo>
                        <a:lnTo>
                          <a:pt x="10" y="0"/>
                        </a:lnTo>
                        <a:lnTo>
                          <a:pt x="12" y="0"/>
                        </a:lnTo>
                        <a:lnTo>
                          <a:pt x="12" y="0"/>
                        </a:lnTo>
                        <a:lnTo>
                          <a:pt x="12" y="0"/>
                        </a:lnTo>
                        <a:lnTo>
                          <a:pt x="14" y="0"/>
                        </a:lnTo>
                        <a:lnTo>
                          <a:pt x="14" y="0"/>
                        </a:lnTo>
                        <a:lnTo>
                          <a:pt x="14" y="0"/>
                        </a:lnTo>
                        <a:lnTo>
                          <a:pt x="16" y="0"/>
                        </a:lnTo>
                        <a:lnTo>
                          <a:pt x="16" y="0"/>
                        </a:lnTo>
                        <a:lnTo>
                          <a:pt x="18" y="0"/>
                        </a:lnTo>
                        <a:lnTo>
                          <a:pt x="18" y="0"/>
                        </a:lnTo>
                        <a:lnTo>
                          <a:pt x="18" y="0"/>
                        </a:lnTo>
                        <a:lnTo>
                          <a:pt x="20" y="0"/>
                        </a:lnTo>
                        <a:lnTo>
                          <a:pt x="20" y="0"/>
                        </a:lnTo>
                        <a:lnTo>
                          <a:pt x="20" y="0"/>
                        </a:lnTo>
                        <a:lnTo>
                          <a:pt x="21" y="0"/>
                        </a:lnTo>
                        <a:lnTo>
                          <a:pt x="21" y="0"/>
                        </a:lnTo>
                        <a:lnTo>
                          <a:pt x="2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6" name="Freeform 1955">
                    <a:extLst>
                      <a:ext uri="{FF2B5EF4-FFF2-40B4-BE49-F238E27FC236}">
                        <a16:creationId xmlns:a16="http://schemas.microsoft.com/office/drawing/2014/main" id="{6722A845-34EB-4537-AE5B-4485EAE54773}"/>
                      </a:ext>
                    </a:extLst>
                  </p:cNvPr>
                  <p:cNvSpPr>
                    <a:spLocks/>
                  </p:cNvSpPr>
                  <p:nvPr/>
                </p:nvSpPr>
                <p:spPr bwMode="auto">
                  <a:xfrm>
                    <a:off x="9076" y="1335"/>
                    <a:ext cx="18" cy="7"/>
                  </a:xfrm>
                  <a:custGeom>
                    <a:avLst/>
                    <a:gdLst>
                      <a:gd name="T0" fmla="*/ 18 w 18"/>
                      <a:gd name="T1" fmla="*/ 7 h 7"/>
                      <a:gd name="T2" fmla="*/ 18 w 18"/>
                      <a:gd name="T3" fmla="*/ 7 h 7"/>
                      <a:gd name="T4" fmla="*/ 16 w 18"/>
                      <a:gd name="T5" fmla="*/ 7 h 7"/>
                      <a:gd name="T6" fmla="*/ 14 w 18"/>
                      <a:gd name="T7" fmla="*/ 7 h 7"/>
                      <a:gd name="T8" fmla="*/ 14 w 18"/>
                      <a:gd name="T9" fmla="*/ 7 h 7"/>
                      <a:gd name="T10" fmla="*/ 12 w 18"/>
                      <a:gd name="T11" fmla="*/ 7 h 7"/>
                      <a:gd name="T12" fmla="*/ 12 w 18"/>
                      <a:gd name="T13" fmla="*/ 7 h 7"/>
                      <a:gd name="T14" fmla="*/ 10 w 18"/>
                      <a:gd name="T15" fmla="*/ 7 h 7"/>
                      <a:gd name="T16" fmla="*/ 8 w 18"/>
                      <a:gd name="T17" fmla="*/ 7 h 7"/>
                      <a:gd name="T18" fmla="*/ 8 w 18"/>
                      <a:gd name="T19" fmla="*/ 7 h 7"/>
                      <a:gd name="T20" fmla="*/ 6 w 18"/>
                      <a:gd name="T21" fmla="*/ 6 h 7"/>
                      <a:gd name="T22" fmla="*/ 6 w 18"/>
                      <a:gd name="T23" fmla="*/ 6 h 7"/>
                      <a:gd name="T24" fmla="*/ 6 w 18"/>
                      <a:gd name="T25" fmla="*/ 4 h 7"/>
                      <a:gd name="T26" fmla="*/ 4 w 18"/>
                      <a:gd name="T27" fmla="*/ 4 h 7"/>
                      <a:gd name="T28" fmla="*/ 2 w 18"/>
                      <a:gd name="T29" fmla="*/ 4 h 7"/>
                      <a:gd name="T30" fmla="*/ 2 w 18"/>
                      <a:gd name="T31" fmla="*/ 2 h 7"/>
                      <a:gd name="T32" fmla="*/ 0 w 18"/>
                      <a:gd name="T33" fmla="*/ 2 h 7"/>
                      <a:gd name="T34" fmla="*/ 0 w 18"/>
                      <a:gd name="T35" fmla="*/ 2 h 7"/>
                      <a:gd name="T36" fmla="*/ 2 w 18"/>
                      <a:gd name="T37" fmla="*/ 2 h 7"/>
                      <a:gd name="T38" fmla="*/ 2 w 18"/>
                      <a:gd name="T39" fmla="*/ 0 h 7"/>
                      <a:gd name="T40" fmla="*/ 4 w 18"/>
                      <a:gd name="T41" fmla="*/ 0 h 7"/>
                      <a:gd name="T42" fmla="*/ 6 w 18"/>
                      <a:gd name="T43" fmla="*/ 0 h 7"/>
                      <a:gd name="T44" fmla="*/ 8 w 18"/>
                      <a:gd name="T45" fmla="*/ 0 h 7"/>
                      <a:gd name="T46" fmla="*/ 8 w 18"/>
                      <a:gd name="T47" fmla="*/ 0 h 7"/>
                      <a:gd name="T48" fmla="*/ 10 w 18"/>
                      <a:gd name="T49" fmla="*/ 0 h 7"/>
                      <a:gd name="T50" fmla="*/ 12 w 18"/>
                      <a:gd name="T51" fmla="*/ 0 h 7"/>
                      <a:gd name="T52" fmla="*/ 12 w 18"/>
                      <a:gd name="T53" fmla="*/ 0 h 7"/>
                      <a:gd name="T54" fmla="*/ 14 w 18"/>
                      <a:gd name="T55" fmla="*/ 0 h 7"/>
                      <a:gd name="T56" fmla="*/ 16 w 18"/>
                      <a:gd name="T57" fmla="*/ 0 h 7"/>
                      <a:gd name="T58" fmla="*/ 16 w 18"/>
                      <a:gd name="T59" fmla="*/ 2 h 7"/>
                      <a:gd name="T60" fmla="*/ 18 w 18"/>
                      <a:gd name="T61" fmla="*/ 2 h 7"/>
                      <a:gd name="T62" fmla="*/ 18 w 18"/>
                      <a:gd name="T63" fmla="*/ 2 h 7"/>
                      <a:gd name="T64" fmla="*/ 18 w 18"/>
                      <a:gd name="T65" fmla="*/ 4 h 7"/>
                      <a:gd name="T66" fmla="*/ 18 w 18"/>
                      <a:gd name="T67" fmla="*/ 4 h 7"/>
                      <a:gd name="T68" fmla="*/ 16 w 18"/>
                      <a:gd name="T69" fmla="*/ 4 h 7"/>
                      <a:gd name="T70" fmla="*/ 16 w 18"/>
                      <a:gd name="T71" fmla="*/ 6 h 7"/>
                      <a:gd name="T72" fmla="*/ 16 w 18"/>
                      <a:gd name="T73" fmla="*/ 6 h 7"/>
                      <a:gd name="T74" fmla="*/ 18 w 18"/>
                      <a:gd name="T7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7">
                        <a:moveTo>
                          <a:pt x="18" y="6"/>
                        </a:moveTo>
                        <a:lnTo>
                          <a:pt x="18" y="7"/>
                        </a:lnTo>
                        <a:lnTo>
                          <a:pt x="18" y="7"/>
                        </a:lnTo>
                        <a:lnTo>
                          <a:pt x="18" y="7"/>
                        </a:lnTo>
                        <a:lnTo>
                          <a:pt x="16" y="7"/>
                        </a:lnTo>
                        <a:lnTo>
                          <a:pt x="16" y="7"/>
                        </a:lnTo>
                        <a:lnTo>
                          <a:pt x="16" y="7"/>
                        </a:lnTo>
                        <a:lnTo>
                          <a:pt x="14" y="7"/>
                        </a:lnTo>
                        <a:lnTo>
                          <a:pt x="14" y="7"/>
                        </a:lnTo>
                        <a:lnTo>
                          <a:pt x="14" y="7"/>
                        </a:lnTo>
                        <a:lnTo>
                          <a:pt x="14" y="7"/>
                        </a:lnTo>
                        <a:lnTo>
                          <a:pt x="12" y="7"/>
                        </a:lnTo>
                        <a:lnTo>
                          <a:pt x="12" y="7"/>
                        </a:lnTo>
                        <a:lnTo>
                          <a:pt x="12" y="7"/>
                        </a:lnTo>
                        <a:lnTo>
                          <a:pt x="10" y="7"/>
                        </a:lnTo>
                        <a:lnTo>
                          <a:pt x="10" y="7"/>
                        </a:lnTo>
                        <a:lnTo>
                          <a:pt x="8" y="7"/>
                        </a:lnTo>
                        <a:lnTo>
                          <a:pt x="8" y="7"/>
                        </a:lnTo>
                        <a:lnTo>
                          <a:pt x="8" y="7"/>
                        </a:lnTo>
                        <a:lnTo>
                          <a:pt x="8" y="7"/>
                        </a:lnTo>
                        <a:lnTo>
                          <a:pt x="8" y="6"/>
                        </a:lnTo>
                        <a:lnTo>
                          <a:pt x="6" y="6"/>
                        </a:lnTo>
                        <a:lnTo>
                          <a:pt x="6" y="6"/>
                        </a:lnTo>
                        <a:lnTo>
                          <a:pt x="6" y="6"/>
                        </a:lnTo>
                        <a:lnTo>
                          <a:pt x="6" y="6"/>
                        </a:lnTo>
                        <a:lnTo>
                          <a:pt x="6" y="4"/>
                        </a:lnTo>
                        <a:lnTo>
                          <a:pt x="4" y="4"/>
                        </a:lnTo>
                        <a:lnTo>
                          <a:pt x="4" y="4"/>
                        </a:lnTo>
                        <a:lnTo>
                          <a:pt x="2" y="4"/>
                        </a:lnTo>
                        <a:lnTo>
                          <a:pt x="2" y="4"/>
                        </a:lnTo>
                        <a:lnTo>
                          <a:pt x="2" y="4"/>
                        </a:lnTo>
                        <a:lnTo>
                          <a:pt x="2" y="2"/>
                        </a:lnTo>
                        <a:lnTo>
                          <a:pt x="2" y="2"/>
                        </a:lnTo>
                        <a:lnTo>
                          <a:pt x="0" y="2"/>
                        </a:lnTo>
                        <a:lnTo>
                          <a:pt x="0" y="2"/>
                        </a:lnTo>
                        <a:lnTo>
                          <a:pt x="0" y="2"/>
                        </a:lnTo>
                        <a:lnTo>
                          <a:pt x="2" y="2"/>
                        </a:lnTo>
                        <a:lnTo>
                          <a:pt x="2" y="2"/>
                        </a:lnTo>
                        <a:lnTo>
                          <a:pt x="2" y="2"/>
                        </a:lnTo>
                        <a:lnTo>
                          <a:pt x="2" y="0"/>
                        </a:lnTo>
                        <a:lnTo>
                          <a:pt x="4" y="0"/>
                        </a:lnTo>
                        <a:lnTo>
                          <a:pt x="4" y="0"/>
                        </a:lnTo>
                        <a:lnTo>
                          <a:pt x="6" y="0"/>
                        </a:lnTo>
                        <a:lnTo>
                          <a:pt x="6" y="0"/>
                        </a:lnTo>
                        <a:lnTo>
                          <a:pt x="6" y="0"/>
                        </a:lnTo>
                        <a:lnTo>
                          <a:pt x="8" y="0"/>
                        </a:lnTo>
                        <a:lnTo>
                          <a:pt x="8" y="0"/>
                        </a:lnTo>
                        <a:lnTo>
                          <a:pt x="8" y="0"/>
                        </a:lnTo>
                        <a:lnTo>
                          <a:pt x="8" y="0"/>
                        </a:lnTo>
                        <a:lnTo>
                          <a:pt x="10" y="0"/>
                        </a:lnTo>
                        <a:lnTo>
                          <a:pt x="10" y="0"/>
                        </a:lnTo>
                        <a:lnTo>
                          <a:pt x="12" y="0"/>
                        </a:lnTo>
                        <a:lnTo>
                          <a:pt x="12" y="0"/>
                        </a:lnTo>
                        <a:lnTo>
                          <a:pt x="12" y="0"/>
                        </a:lnTo>
                        <a:lnTo>
                          <a:pt x="12" y="0"/>
                        </a:lnTo>
                        <a:lnTo>
                          <a:pt x="14" y="0"/>
                        </a:lnTo>
                        <a:lnTo>
                          <a:pt x="14" y="0"/>
                        </a:lnTo>
                        <a:lnTo>
                          <a:pt x="16" y="0"/>
                        </a:lnTo>
                        <a:lnTo>
                          <a:pt x="16" y="0"/>
                        </a:lnTo>
                        <a:lnTo>
                          <a:pt x="16" y="2"/>
                        </a:lnTo>
                        <a:lnTo>
                          <a:pt x="16" y="2"/>
                        </a:lnTo>
                        <a:lnTo>
                          <a:pt x="18" y="2"/>
                        </a:lnTo>
                        <a:lnTo>
                          <a:pt x="18" y="2"/>
                        </a:lnTo>
                        <a:lnTo>
                          <a:pt x="18" y="2"/>
                        </a:lnTo>
                        <a:lnTo>
                          <a:pt x="18" y="2"/>
                        </a:lnTo>
                        <a:lnTo>
                          <a:pt x="18" y="4"/>
                        </a:lnTo>
                        <a:lnTo>
                          <a:pt x="18" y="4"/>
                        </a:lnTo>
                        <a:lnTo>
                          <a:pt x="18" y="4"/>
                        </a:lnTo>
                        <a:lnTo>
                          <a:pt x="16" y="4"/>
                        </a:lnTo>
                        <a:lnTo>
                          <a:pt x="16" y="4"/>
                        </a:lnTo>
                        <a:lnTo>
                          <a:pt x="16" y="4"/>
                        </a:lnTo>
                        <a:lnTo>
                          <a:pt x="16" y="6"/>
                        </a:lnTo>
                        <a:lnTo>
                          <a:pt x="16" y="6"/>
                        </a:lnTo>
                        <a:lnTo>
                          <a:pt x="16" y="6"/>
                        </a:lnTo>
                        <a:lnTo>
                          <a:pt x="16" y="6"/>
                        </a:lnTo>
                        <a:lnTo>
                          <a:pt x="18" y="6"/>
                        </a:lnTo>
                        <a:lnTo>
                          <a:pt x="18" y="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7" name="Freeform 1956">
                    <a:extLst>
                      <a:ext uri="{FF2B5EF4-FFF2-40B4-BE49-F238E27FC236}">
                        <a16:creationId xmlns:a16="http://schemas.microsoft.com/office/drawing/2014/main" id="{9348D006-2697-4F2F-9130-2FA7A82E1326}"/>
                      </a:ext>
                    </a:extLst>
                  </p:cNvPr>
                  <p:cNvSpPr>
                    <a:spLocks/>
                  </p:cNvSpPr>
                  <p:nvPr/>
                </p:nvSpPr>
                <p:spPr bwMode="auto">
                  <a:xfrm>
                    <a:off x="9076" y="1335"/>
                    <a:ext cx="18" cy="7"/>
                  </a:xfrm>
                  <a:custGeom>
                    <a:avLst/>
                    <a:gdLst>
                      <a:gd name="T0" fmla="*/ 18 w 18"/>
                      <a:gd name="T1" fmla="*/ 7 h 7"/>
                      <a:gd name="T2" fmla="*/ 18 w 18"/>
                      <a:gd name="T3" fmla="*/ 7 h 7"/>
                      <a:gd name="T4" fmla="*/ 16 w 18"/>
                      <a:gd name="T5" fmla="*/ 7 h 7"/>
                      <a:gd name="T6" fmla="*/ 14 w 18"/>
                      <a:gd name="T7" fmla="*/ 7 h 7"/>
                      <a:gd name="T8" fmla="*/ 14 w 18"/>
                      <a:gd name="T9" fmla="*/ 7 h 7"/>
                      <a:gd name="T10" fmla="*/ 12 w 18"/>
                      <a:gd name="T11" fmla="*/ 7 h 7"/>
                      <a:gd name="T12" fmla="*/ 12 w 18"/>
                      <a:gd name="T13" fmla="*/ 7 h 7"/>
                      <a:gd name="T14" fmla="*/ 10 w 18"/>
                      <a:gd name="T15" fmla="*/ 7 h 7"/>
                      <a:gd name="T16" fmla="*/ 8 w 18"/>
                      <a:gd name="T17" fmla="*/ 7 h 7"/>
                      <a:gd name="T18" fmla="*/ 8 w 18"/>
                      <a:gd name="T19" fmla="*/ 7 h 7"/>
                      <a:gd name="T20" fmla="*/ 6 w 18"/>
                      <a:gd name="T21" fmla="*/ 6 h 7"/>
                      <a:gd name="T22" fmla="*/ 6 w 18"/>
                      <a:gd name="T23" fmla="*/ 6 h 7"/>
                      <a:gd name="T24" fmla="*/ 6 w 18"/>
                      <a:gd name="T25" fmla="*/ 4 h 7"/>
                      <a:gd name="T26" fmla="*/ 4 w 18"/>
                      <a:gd name="T27" fmla="*/ 4 h 7"/>
                      <a:gd name="T28" fmla="*/ 2 w 18"/>
                      <a:gd name="T29" fmla="*/ 4 h 7"/>
                      <a:gd name="T30" fmla="*/ 2 w 18"/>
                      <a:gd name="T31" fmla="*/ 2 h 7"/>
                      <a:gd name="T32" fmla="*/ 0 w 18"/>
                      <a:gd name="T33" fmla="*/ 2 h 7"/>
                      <a:gd name="T34" fmla="*/ 0 w 18"/>
                      <a:gd name="T35" fmla="*/ 2 h 7"/>
                      <a:gd name="T36" fmla="*/ 2 w 18"/>
                      <a:gd name="T37" fmla="*/ 2 h 7"/>
                      <a:gd name="T38" fmla="*/ 2 w 18"/>
                      <a:gd name="T39" fmla="*/ 0 h 7"/>
                      <a:gd name="T40" fmla="*/ 4 w 18"/>
                      <a:gd name="T41" fmla="*/ 0 h 7"/>
                      <a:gd name="T42" fmla="*/ 6 w 18"/>
                      <a:gd name="T43" fmla="*/ 0 h 7"/>
                      <a:gd name="T44" fmla="*/ 8 w 18"/>
                      <a:gd name="T45" fmla="*/ 0 h 7"/>
                      <a:gd name="T46" fmla="*/ 8 w 18"/>
                      <a:gd name="T47" fmla="*/ 0 h 7"/>
                      <a:gd name="T48" fmla="*/ 10 w 18"/>
                      <a:gd name="T49" fmla="*/ 0 h 7"/>
                      <a:gd name="T50" fmla="*/ 12 w 18"/>
                      <a:gd name="T51" fmla="*/ 0 h 7"/>
                      <a:gd name="T52" fmla="*/ 12 w 18"/>
                      <a:gd name="T53" fmla="*/ 0 h 7"/>
                      <a:gd name="T54" fmla="*/ 14 w 18"/>
                      <a:gd name="T55" fmla="*/ 0 h 7"/>
                      <a:gd name="T56" fmla="*/ 16 w 18"/>
                      <a:gd name="T57" fmla="*/ 0 h 7"/>
                      <a:gd name="T58" fmla="*/ 16 w 18"/>
                      <a:gd name="T59" fmla="*/ 2 h 7"/>
                      <a:gd name="T60" fmla="*/ 18 w 18"/>
                      <a:gd name="T61" fmla="*/ 2 h 7"/>
                      <a:gd name="T62" fmla="*/ 18 w 18"/>
                      <a:gd name="T63" fmla="*/ 2 h 7"/>
                      <a:gd name="T64" fmla="*/ 18 w 18"/>
                      <a:gd name="T65" fmla="*/ 4 h 7"/>
                      <a:gd name="T66" fmla="*/ 18 w 18"/>
                      <a:gd name="T67" fmla="*/ 4 h 7"/>
                      <a:gd name="T68" fmla="*/ 16 w 18"/>
                      <a:gd name="T69" fmla="*/ 4 h 7"/>
                      <a:gd name="T70" fmla="*/ 16 w 18"/>
                      <a:gd name="T71" fmla="*/ 6 h 7"/>
                      <a:gd name="T72" fmla="*/ 16 w 18"/>
                      <a:gd name="T73" fmla="*/ 6 h 7"/>
                      <a:gd name="T74" fmla="*/ 18 w 18"/>
                      <a:gd name="T75"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7">
                        <a:moveTo>
                          <a:pt x="18" y="6"/>
                        </a:moveTo>
                        <a:lnTo>
                          <a:pt x="18" y="7"/>
                        </a:lnTo>
                        <a:lnTo>
                          <a:pt x="18" y="7"/>
                        </a:lnTo>
                        <a:lnTo>
                          <a:pt x="18" y="7"/>
                        </a:lnTo>
                        <a:lnTo>
                          <a:pt x="16" y="7"/>
                        </a:lnTo>
                        <a:lnTo>
                          <a:pt x="16" y="7"/>
                        </a:lnTo>
                        <a:lnTo>
                          <a:pt x="16" y="7"/>
                        </a:lnTo>
                        <a:lnTo>
                          <a:pt x="14" y="7"/>
                        </a:lnTo>
                        <a:lnTo>
                          <a:pt x="14" y="7"/>
                        </a:lnTo>
                        <a:lnTo>
                          <a:pt x="14" y="7"/>
                        </a:lnTo>
                        <a:lnTo>
                          <a:pt x="14" y="7"/>
                        </a:lnTo>
                        <a:lnTo>
                          <a:pt x="12" y="7"/>
                        </a:lnTo>
                        <a:lnTo>
                          <a:pt x="12" y="7"/>
                        </a:lnTo>
                        <a:lnTo>
                          <a:pt x="12" y="7"/>
                        </a:lnTo>
                        <a:lnTo>
                          <a:pt x="10" y="7"/>
                        </a:lnTo>
                        <a:lnTo>
                          <a:pt x="10" y="7"/>
                        </a:lnTo>
                        <a:lnTo>
                          <a:pt x="8" y="7"/>
                        </a:lnTo>
                        <a:lnTo>
                          <a:pt x="8" y="7"/>
                        </a:lnTo>
                        <a:lnTo>
                          <a:pt x="8" y="7"/>
                        </a:lnTo>
                        <a:lnTo>
                          <a:pt x="8" y="7"/>
                        </a:lnTo>
                        <a:lnTo>
                          <a:pt x="8" y="6"/>
                        </a:lnTo>
                        <a:lnTo>
                          <a:pt x="6" y="6"/>
                        </a:lnTo>
                        <a:lnTo>
                          <a:pt x="6" y="6"/>
                        </a:lnTo>
                        <a:lnTo>
                          <a:pt x="6" y="6"/>
                        </a:lnTo>
                        <a:lnTo>
                          <a:pt x="6" y="6"/>
                        </a:lnTo>
                        <a:lnTo>
                          <a:pt x="6" y="4"/>
                        </a:lnTo>
                        <a:lnTo>
                          <a:pt x="4" y="4"/>
                        </a:lnTo>
                        <a:lnTo>
                          <a:pt x="4" y="4"/>
                        </a:lnTo>
                        <a:lnTo>
                          <a:pt x="2" y="4"/>
                        </a:lnTo>
                        <a:lnTo>
                          <a:pt x="2" y="4"/>
                        </a:lnTo>
                        <a:lnTo>
                          <a:pt x="2" y="4"/>
                        </a:lnTo>
                        <a:lnTo>
                          <a:pt x="2" y="2"/>
                        </a:lnTo>
                        <a:lnTo>
                          <a:pt x="2" y="2"/>
                        </a:lnTo>
                        <a:lnTo>
                          <a:pt x="0" y="2"/>
                        </a:lnTo>
                        <a:lnTo>
                          <a:pt x="0" y="2"/>
                        </a:lnTo>
                        <a:lnTo>
                          <a:pt x="0" y="2"/>
                        </a:lnTo>
                        <a:lnTo>
                          <a:pt x="2" y="2"/>
                        </a:lnTo>
                        <a:lnTo>
                          <a:pt x="2" y="2"/>
                        </a:lnTo>
                        <a:lnTo>
                          <a:pt x="2" y="2"/>
                        </a:lnTo>
                        <a:lnTo>
                          <a:pt x="2" y="0"/>
                        </a:lnTo>
                        <a:lnTo>
                          <a:pt x="4" y="0"/>
                        </a:lnTo>
                        <a:lnTo>
                          <a:pt x="4" y="0"/>
                        </a:lnTo>
                        <a:lnTo>
                          <a:pt x="6" y="0"/>
                        </a:lnTo>
                        <a:lnTo>
                          <a:pt x="6" y="0"/>
                        </a:lnTo>
                        <a:lnTo>
                          <a:pt x="6" y="0"/>
                        </a:lnTo>
                        <a:lnTo>
                          <a:pt x="8" y="0"/>
                        </a:lnTo>
                        <a:lnTo>
                          <a:pt x="8" y="0"/>
                        </a:lnTo>
                        <a:lnTo>
                          <a:pt x="8" y="0"/>
                        </a:lnTo>
                        <a:lnTo>
                          <a:pt x="8" y="0"/>
                        </a:lnTo>
                        <a:lnTo>
                          <a:pt x="10" y="0"/>
                        </a:lnTo>
                        <a:lnTo>
                          <a:pt x="10" y="0"/>
                        </a:lnTo>
                        <a:lnTo>
                          <a:pt x="12" y="0"/>
                        </a:lnTo>
                        <a:lnTo>
                          <a:pt x="12" y="0"/>
                        </a:lnTo>
                        <a:lnTo>
                          <a:pt x="12" y="0"/>
                        </a:lnTo>
                        <a:lnTo>
                          <a:pt x="12" y="0"/>
                        </a:lnTo>
                        <a:lnTo>
                          <a:pt x="14" y="0"/>
                        </a:lnTo>
                        <a:lnTo>
                          <a:pt x="14" y="0"/>
                        </a:lnTo>
                        <a:lnTo>
                          <a:pt x="16" y="0"/>
                        </a:lnTo>
                        <a:lnTo>
                          <a:pt x="16" y="0"/>
                        </a:lnTo>
                        <a:lnTo>
                          <a:pt x="16" y="2"/>
                        </a:lnTo>
                        <a:lnTo>
                          <a:pt x="16" y="2"/>
                        </a:lnTo>
                        <a:lnTo>
                          <a:pt x="18" y="2"/>
                        </a:lnTo>
                        <a:lnTo>
                          <a:pt x="18" y="2"/>
                        </a:lnTo>
                        <a:lnTo>
                          <a:pt x="18" y="2"/>
                        </a:lnTo>
                        <a:lnTo>
                          <a:pt x="18" y="2"/>
                        </a:lnTo>
                        <a:lnTo>
                          <a:pt x="18" y="4"/>
                        </a:lnTo>
                        <a:lnTo>
                          <a:pt x="18" y="4"/>
                        </a:lnTo>
                        <a:lnTo>
                          <a:pt x="18" y="4"/>
                        </a:lnTo>
                        <a:lnTo>
                          <a:pt x="16" y="4"/>
                        </a:lnTo>
                        <a:lnTo>
                          <a:pt x="16" y="4"/>
                        </a:lnTo>
                        <a:lnTo>
                          <a:pt x="16" y="4"/>
                        </a:lnTo>
                        <a:lnTo>
                          <a:pt x="16" y="6"/>
                        </a:lnTo>
                        <a:lnTo>
                          <a:pt x="16" y="6"/>
                        </a:lnTo>
                        <a:lnTo>
                          <a:pt x="16" y="6"/>
                        </a:lnTo>
                        <a:lnTo>
                          <a:pt x="16" y="6"/>
                        </a:lnTo>
                        <a:lnTo>
                          <a:pt x="18" y="6"/>
                        </a:lnTo>
                        <a:lnTo>
                          <a:pt x="18" y="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8" name="Freeform 1957">
                    <a:extLst>
                      <a:ext uri="{FF2B5EF4-FFF2-40B4-BE49-F238E27FC236}">
                        <a16:creationId xmlns:a16="http://schemas.microsoft.com/office/drawing/2014/main" id="{2E2F8BAC-DF69-493E-BA30-F086C749EAFC}"/>
                      </a:ext>
                    </a:extLst>
                  </p:cNvPr>
                  <p:cNvSpPr>
                    <a:spLocks/>
                  </p:cNvSpPr>
                  <p:nvPr/>
                </p:nvSpPr>
                <p:spPr bwMode="auto">
                  <a:xfrm>
                    <a:off x="9513" y="1639"/>
                    <a:ext cx="15" cy="16"/>
                  </a:xfrm>
                  <a:custGeom>
                    <a:avLst/>
                    <a:gdLst>
                      <a:gd name="T0" fmla="*/ 7 w 15"/>
                      <a:gd name="T1" fmla="*/ 2 h 16"/>
                      <a:gd name="T2" fmla="*/ 9 w 15"/>
                      <a:gd name="T3" fmla="*/ 2 h 16"/>
                      <a:gd name="T4" fmla="*/ 11 w 15"/>
                      <a:gd name="T5" fmla="*/ 2 h 16"/>
                      <a:gd name="T6" fmla="*/ 11 w 15"/>
                      <a:gd name="T7" fmla="*/ 4 h 16"/>
                      <a:gd name="T8" fmla="*/ 11 w 15"/>
                      <a:gd name="T9" fmla="*/ 4 h 16"/>
                      <a:gd name="T10" fmla="*/ 13 w 15"/>
                      <a:gd name="T11" fmla="*/ 6 h 16"/>
                      <a:gd name="T12" fmla="*/ 11 w 15"/>
                      <a:gd name="T13" fmla="*/ 6 h 16"/>
                      <a:gd name="T14" fmla="*/ 13 w 15"/>
                      <a:gd name="T15" fmla="*/ 8 h 16"/>
                      <a:gd name="T16" fmla="*/ 15 w 15"/>
                      <a:gd name="T17" fmla="*/ 8 h 16"/>
                      <a:gd name="T18" fmla="*/ 15 w 15"/>
                      <a:gd name="T19" fmla="*/ 8 h 16"/>
                      <a:gd name="T20" fmla="*/ 15 w 15"/>
                      <a:gd name="T21" fmla="*/ 8 h 16"/>
                      <a:gd name="T22" fmla="*/ 15 w 15"/>
                      <a:gd name="T23" fmla="*/ 10 h 16"/>
                      <a:gd name="T24" fmla="*/ 15 w 15"/>
                      <a:gd name="T25" fmla="*/ 12 h 16"/>
                      <a:gd name="T26" fmla="*/ 15 w 15"/>
                      <a:gd name="T27" fmla="*/ 12 h 16"/>
                      <a:gd name="T28" fmla="*/ 13 w 15"/>
                      <a:gd name="T29" fmla="*/ 14 h 16"/>
                      <a:gd name="T30" fmla="*/ 13 w 15"/>
                      <a:gd name="T31" fmla="*/ 14 h 16"/>
                      <a:gd name="T32" fmla="*/ 11 w 15"/>
                      <a:gd name="T33" fmla="*/ 16 h 16"/>
                      <a:gd name="T34" fmla="*/ 11 w 15"/>
                      <a:gd name="T35" fmla="*/ 16 h 16"/>
                      <a:gd name="T36" fmla="*/ 9 w 15"/>
                      <a:gd name="T37" fmla="*/ 14 h 16"/>
                      <a:gd name="T38" fmla="*/ 9 w 15"/>
                      <a:gd name="T39" fmla="*/ 14 h 16"/>
                      <a:gd name="T40" fmla="*/ 7 w 15"/>
                      <a:gd name="T41" fmla="*/ 14 h 16"/>
                      <a:gd name="T42" fmla="*/ 7 w 15"/>
                      <a:gd name="T43" fmla="*/ 12 h 16"/>
                      <a:gd name="T44" fmla="*/ 5 w 15"/>
                      <a:gd name="T45" fmla="*/ 12 h 16"/>
                      <a:gd name="T46" fmla="*/ 5 w 15"/>
                      <a:gd name="T47" fmla="*/ 12 h 16"/>
                      <a:gd name="T48" fmla="*/ 3 w 15"/>
                      <a:gd name="T49" fmla="*/ 10 h 16"/>
                      <a:gd name="T50" fmla="*/ 2 w 15"/>
                      <a:gd name="T51" fmla="*/ 10 h 16"/>
                      <a:gd name="T52" fmla="*/ 2 w 15"/>
                      <a:gd name="T53" fmla="*/ 10 h 16"/>
                      <a:gd name="T54" fmla="*/ 2 w 15"/>
                      <a:gd name="T55" fmla="*/ 8 h 16"/>
                      <a:gd name="T56" fmla="*/ 0 w 15"/>
                      <a:gd name="T57" fmla="*/ 8 h 16"/>
                      <a:gd name="T58" fmla="*/ 2 w 15"/>
                      <a:gd name="T59" fmla="*/ 8 h 16"/>
                      <a:gd name="T60" fmla="*/ 2 w 15"/>
                      <a:gd name="T61" fmla="*/ 8 h 16"/>
                      <a:gd name="T62" fmla="*/ 3 w 15"/>
                      <a:gd name="T63" fmla="*/ 6 h 16"/>
                      <a:gd name="T64" fmla="*/ 5 w 15"/>
                      <a:gd name="T65" fmla="*/ 6 h 16"/>
                      <a:gd name="T66" fmla="*/ 5 w 15"/>
                      <a:gd name="T67" fmla="*/ 6 h 16"/>
                      <a:gd name="T68" fmla="*/ 7 w 15"/>
                      <a:gd name="T69" fmla="*/ 6 h 16"/>
                      <a:gd name="T70" fmla="*/ 7 w 15"/>
                      <a:gd name="T71" fmla="*/ 6 h 16"/>
                      <a:gd name="T72" fmla="*/ 7 w 15"/>
                      <a:gd name="T73" fmla="*/ 6 h 16"/>
                      <a:gd name="T74" fmla="*/ 5 w 15"/>
                      <a:gd name="T75" fmla="*/ 4 h 16"/>
                      <a:gd name="T76" fmla="*/ 5 w 15"/>
                      <a:gd name="T77" fmla="*/ 4 h 16"/>
                      <a:gd name="T78" fmla="*/ 5 w 15"/>
                      <a:gd name="T79" fmla="*/ 2 h 16"/>
                      <a:gd name="T80" fmla="*/ 5 w 15"/>
                      <a:gd name="T81" fmla="*/ 2 h 16"/>
                      <a:gd name="T82" fmla="*/ 5 w 15"/>
                      <a:gd name="T83" fmla="*/ 0 h 16"/>
                      <a:gd name="T84" fmla="*/ 7 w 15"/>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6">
                        <a:moveTo>
                          <a:pt x="7" y="0"/>
                        </a:moveTo>
                        <a:lnTo>
                          <a:pt x="7" y="2"/>
                        </a:lnTo>
                        <a:lnTo>
                          <a:pt x="9" y="2"/>
                        </a:lnTo>
                        <a:lnTo>
                          <a:pt x="9" y="2"/>
                        </a:lnTo>
                        <a:lnTo>
                          <a:pt x="9" y="2"/>
                        </a:lnTo>
                        <a:lnTo>
                          <a:pt x="11" y="2"/>
                        </a:lnTo>
                        <a:lnTo>
                          <a:pt x="11" y="4"/>
                        </a:lnTo>
                        <a:lnTo>
                          <a:pt x="11" y="4"/>
                        </a:lnTo>
                        <a:lnTo>
                          <a:pt x="11" y="4"/>
                        </a:lnTo>
                        <a:lnTo>
                          <a:pt x="11" y="4"/>
                        </a:lnTo>
                        <a:lnTo>
                          <a:pt x="13" y="4"/>
                        </a:lnTo>
                        <a:lnTo>
                          <a:pt x="13" y="6"/>
                        </a:lnTo>
                        <a:lnTo>
                          <a:pt x="13" y="6"/>
                        </a:lnTo>
                        <a:lnTo>
                          <a:pt x="11" y="6"/>
                        </a:lnTo>
                        <a:lnTo>
                          <a:pt x="11" y="8"/>
                        </a:lnTo>
                        <a:lnTo>
                          <a:pt x="13" y="8"/>
                        </a:lnTo>
                        <a:lnTo>
                          <a:pt x="13" y="8"/>
                        </a:lnTo>
                        <a:lnTo>
                          <a:pt x="15" y="8"/>
                        </a:lnTo>
                        <a:lnTo>
                          <a:pt x="15" y="8"/>
                        </a:lnTo>
                        <a:lnTo>
                          <a:pt x="15" y="8"/>
                        </a:lnTo>
                        <a:lnTo>
                          <a:pt x="15" y="8"/>
                        </a:lnTo>
                        <a:lnTo>
                          <a:pt x="15" y="8"/>
                        </a:lnTo>
                        <a:lnTo>
                          <a:pt x="15" y="10"/>
                        </a:lnTo>
                        <a:lnTo>
                          <a:pt x="15" y="10"/>
                        </a:lnTo>
                        <a:lnTo>
                          <a:pt x="15" y="12"/>
                        </a:lnTo>
                        <a:lnTo>
                          <a:pt x="15" y="12"/>
                        </a:lnTo>
                        <a:lnTo>
                          <a:pt x="15" y="12"/>
                        </a:lnTo>
                        <a:lnTo>
                          <a:pt x="15" y="12"/>
                        </a:lnTo>
                        <a:lnTo>
                          <a:pt x="13" y="12"/>
                        </a:lnTo>
                        <a:lnTo>
                          <a:pt x="13" y="14"/>
                        </a:lnTo>
                        <a:lnTo>
                          <a:pt x="13" y="14"/>
                        </a:lnTo>
                        <a:lnTo>
                          <a:pt x="13" y="14"/>
                        </a:lnTo>
                        <a:lnTo>
                          <a:pt x="13" y="16"/>
                        </a:lnTo>
                        <a:lnTo>
                          <a:pt x="11" y="16"/>
                        </a:lnTo>
                        <a:lnTo>
                          <a:pt x="11" y="16"/>
                        </a:lnTo>
                        <a:lnTo>
                          <a:pt x="11" y="16"/>
                        </a:lnTo>
                        <a:lnTo>
                          <a:pt x="11" y="14"/>
                        </a:lnTo>
                        <a:lnTo>
                          <a:pt x="9" y="14"/>
                        </a:lnTo>
                        <a:lnTo>
                          <a:pt x="9" y="14"/>
                        </a:lnTo>
                        <a:lnTo>
                          <a:pt x="9" y="14"/>
                        </a:lnTo>
                        <a:lnTo>
                          <a:pt x="7" y="14"/>
                        </a:lnTo>
                        <a:lnTo>
                          <a:pt x="7" y="14"/>
                        </a:lnTo>
                        <a:lnTo>
                          <a:pt x="7" y="12"/>
                        </a:lnTo>
                        <a:lnTo>
                          <a:pt x="7" y="12"/>
                        </a:lnTo>
                        <a:lnTo>
                          <a:pt x="5" y="12"/>
                        </a:lnTo>
                        <a:lnTo>
                          <a:pt x="5" y="12"/>
                        </a:lnTo>
                        <a:lnTo>
                          <a:pt x="5" y="12"/>
                        </a:lnTo>
                        <a:lnTo>
                          <a:pt x="5" y="12"/>
                        </a:lnTo>
                        <a:lnTo>
                          <a:pt x="5" y="10"/>
                        </a:lnTo>
                        <a:lnTo>
                          <a:pt x="3" y="10"/>
                        </a:lnTo>
                        <a:lnTo>
                          <a:pt x="3" y="10"/>
                        </a:lnTo>
                        <a:lnTo>
                          <a:pt x="2" y="10"/>
                        </a:lnTo>
                        <a:lnTo>
                          <a:pt x="2" y="10"/>
                        </a:lnTo>
                        <a:lnTo>
                          <a:pt x="2" y="10"/>
                        </a:lnTo>
                        <a:lnTo>
                          <a:pt x="2" y="10"/>
                        </a:lnTo>
                        <a:lnTo>
                          <a:pt x="2" y="8"/>
                        </a:lnTo>
                        <a:lnTo>
                          <a:pt x="0" y="8"/>
                        </a:lnTo>
                        <a:lnTo>
                          <a:pt x="0" y="8"/>
                        </a:lnTo>
                        <a:lnTo>
                          <a:pt x="0" y="8"/>
                        </a:lnTo>
                        <a:lnTo>
                          <a:pt x="2" y="8"/>
                        </a:lnTo>
                        <a:lnTo>
                          <a:pt x="2" y="8"/>
                        </a:lnTo>
                        <a:lnTo>
                          <a:pt x="2" y="8"/>
                        </a:lnTo>
                        <a:lnTo>
                          <a:pt x="3" y="8"/>
                        </a:lnTo>
                        <a:lnTo>
                          <a:pt x="3" y="6"/>
                        </a:lnTo>
                        <a:lnTo>
                          <a:pt x="3" y="6"/>
                        </a:lnTo>
                        <a:lnTo>
                          <a:pt x="5" y="6"/>
                        </a:lnTo>
                        <a:lnTo>
                          <a:pt x="5" y="6"/>
                        </a:lnTo>
                        <a:lnTo>
                          <a:pt x="5" y="6"/>
                        </a:lnTo>
                        <a:lnTo>
                          <a:pt x="7" y="6"/>
                        </a:lnTo>
                        <a:lnTo>
                          <a:pt x="7" y="6"/>
                        </a:lnTo>
                        <a:lnTo>
                          <a:pt x="7" y="6"/>
                        </a:lnTo>
                        <a:lnTo>
                          <a:pt x="7" y="6"/>
                        </a:lnTo>
                        <a:lnTo>
                          <a:pt x="7" y="6"/>
                        </a:lnTo>
                        <a:lnTo>
                          <a:pt x="7" y="6"/>
                        </a:lnTo>
                        <a:lnTo>
                          <a:pt x="5" y="6"/>
                        </a:lnTo>
                        <a:lnTo>
                          <a:pt x="5" y="4"/>
                        </a:lnTo>
                        <a:lnTo>
                          <a:pt x="5" y="4"/>
                        </a:lnTo>
                        <a:lnTo>
                          <a:pt x="5" y="4"/>
                        </a:lnTo>
                        <a:lnTo>
                          <a:pt x="5" y="4"/>
                        </a:lnTo>
                        <a:lnTo>
                          <a:pt x="5" y="2"/>
                        </a:lnTo>
                        <a:lnTo>
                          <a:pt x="5" y="2"/>
                        </a:lnTo>
                        <a:lnTo>
                          <a:pt x="5" y="2"/>
                        </a:lnTo>
                        <a:lnTo>
                          <a:pt x="5" y="0"/>
                        </a:lnTo>
                        <a:lnTo>
                          <a:pt x="5" y="0"/>
                        </a:lnTo>
                        <a:lnTo>
                          <a:pt x="7" y="0"/>
                        </a:lnTo>
                        <a:lnTo>
                          <a:pt x="7" y="0"/>
                        </a:lnTo>
                        <a:lnTo>
                          <a:pt x="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799" name="Freeform 1958">
                    <a:extLst>
                      <a:ext uri="{FF2B5EF4-FFF2-40B4-BE49-F238E27FC236}">
                        <a16:creationId xmlns:a16="http://schemas.microsoft.com/office/drawing/2014/main" id="{560DEBAC-06F9-441B-A240-8D168012B84F}"/>
                      </a:ext>
                    </a:extLst>
                  </p:cNvPr>
                  <p:cNvSpPr>
                    <a:spLocks/>
                  </p:cNvSpPr>
                  <p:nvPr/>
                </p:nvSpPr>
                <p:spPr bwMode="auto">
                  <a:xfrm>
                    <a:off x="9513" y="1639"/>
                    <a:ext cx="15" cy="16"/>
                  </a:xfrm>
                  <a:custGeom>
                    <a:avLst/>
                    <a:gdLst>
                      <a:gd name="T0" fmla="*/ 7 w 15"/>
                      <a:gd name="T1" fmla="*/ 2 h 16"/>
                      <a:gd name="T2" fmla="*/ 9 w 15"/>
                      <a:gd name="T3" fmla="*/ 2 h 16"/>
                      <a:gd name="T4" fmla="*/ 11 w 15"/>
                      <a:gd name="T5" fmla="*/ 2 h 16"/>
                      <a:gd name="T6" fmla="*/ 11 w 15"/>
                      <a:gd name="T7" fmla="*/ 4 h 16"/>
                      <a:gd name="T8" fmla="*/ 11 w 15"/>
                      <a:gd name="T9" fmla="*/ 4 h 16"/>
                      <a:gd name="T10" fmla="*/ 13 w 15"/>
                      <a:gd name="T11" fmla="*/ 6 h 16"/>
                      <a:gd name="T12" fmla="*/ 11 w 15"/>
                      <a:gd name="T13" fmla="*/ 6 h 16"/>
                      <a:gd name="T14" fmla="*/ 13 w 15"/>
                      <a:gd name="T15" fmla="*/ 8 h 16"/>
                      <a:gd name="T16" fmla="*/ 15 w 15"/>
                      <a:gd name="T17" fmla="*/ 8 h 16"/>
                      <a:gd name="T18" fmla="*/ 15 w 15"/>
                      <a:gd name="T19" fmla="*/ 8 h 16"/>
                      <a:gd name="T20" fmla="*/ 15 w 15"/>
                      <a:gd name="T21" fmla="*/ 8 h 16"/>
                      <a:gd name="T22" fmla="*/ 15 w 15"/>
                      <a:gd name="T23" fmla="*/ 10 h 16"/>
                      <a:gd name="T24" fmla="*/ 15 w 15"/>
                      <a:gd name="T25" fmla="*/ 12 h 16"/>
                      <a:gd name="T26" fmla="*/ 15 w 15"/>
                      <a:gd name="T27" fmla="*/ 12 h 16"/>
                      <a:gd name="T28" fmla="*/ 13 w 15"/>
                      <a:gd name="T29" fmla="*/ 14 h 16"/>
                      <a:gd name="T30" fmla="*/ 13 w 15"/>
                      <a:gd name="T31" fmla="*/ 14 h 16"/>
                      <a:gd name="T32" fmla="*/ 11 w 15"/>
                      <a:gd name="T33" fmla="*/ 16 h 16"/>
                      <a:gd name="T34" fmla="*/ 11 w 15"/>
                      <a:gd name="T35" fmla="*/ 16 h 16"/>
                      <a:gd name="T36" fmla="*/ 9 w 15"/>
                      <a:gd name="T37" fmla="*/ 14 h 16"/>
                      <a:gd name="T38" fmla="*/ 9 w 15"/>
                      <a:gd name="T39" fmla="*/ 14 h 16"/>
                      <a:gd name="T40" fmla="*/ 7 w 15"/>
                      <a:gd name="T41" fmla="*/ 14 h 16"/>
                      <a:gd name="T42" fmla="*/ 7 w 15"/>
                      <a:gd name="T43" fmla="*/ 12 h 16"/>
                      <a:gd name="T44" fmla="*/ 5 w 15"/>
                      <a:gd name="T45" fmla="*/ 12 h 16"/>
                      <a:gd name="T46" fmla="*/ 5 w 15"/>
                      <a:gd name="T47" fmla="*/ 12 h 16"/>
                      <a:gd name="T48" fmla="*/ 3 w 15"/>
                      <a:gd name="T49" fmla="*/ 10 h 16"/>
                      <a:gd name="T50" fmla="*/ 2 w 15"/>
                      <a:gd name="T51" fmla="*/ 10 h 16"/>
                      <a:gd name="T52" fmla="*/ 2 w 15"/>
                      <a:gd name="T53" fmla="*/ 10 h 16"/>
                      <a:gd name="T54" fmla="*/ 2 w 15"/>
                      <a:gd name="T55" fmla="*/ 8 h 16"/>
                      <a:gd name="T56" fmla="*/ 0 w 15"/>
                      <a:gd name="T57" fmla="*/ 8 h 16"/>
                      <a:gd name="T58" fmla="*/ 2 w 15"/>
                      <a:gd name="T59" fmla="*/ 8 h 16"/>
                      <a:gd name="T60" fmla="*/ 2 w 15"/>
                      <a:gd name="T61" fmla="*/ 8 h 16"/>
                      <a:gd name="T62" fmla="*/ 3 w 15"/>
                      <a:gd name="T63" fmla="*/ 6 h 16"/>
                      <a:gd name="T64" fmla="*/ 5 w 15"/>
                      <a:gd name="T65" fmla="*/ 6 h 16"/>
                      <a:gd name="T66" fmla="*/ 5 w 15"/>
                      <a:gd name="T67" fmla="*/ 6 h 16"/>
                      <a:gd name="T68" fmla="*/ 7 w 15"/>
                      <a:gd name="T69" fmla="*/ 6 h 16"/>
                      <a:gd name="T70" fmla="*/ 7 w 15"/>
                      <a:gd name="T71" fmla="*/ 6 h 16"/>
                      <a:gd name="T72" fmla="*/ 7 w 15"/>
                      <a:gd name="T73" fmla="*/ 6 h 16"/>
                      <a:gd name="T74" fmla="*/ 5 w 15"/>
                      <a:gd name="T75" fmla="*/ 4 h 16"/>
                      <a:gd name="T76" fmla="*/ 5 w 15"/>
                      <a:gd name="T77" fmla="*/ 4 h 16"/>
                      <a:gd name="T78" fmla="*/ 5 w 15"/>
                      <a:gd name="T79" fmla="*/ 2 h 16"/>
                      <a:gd name="T80" fmla="*/ 5 w 15"/>
                      <a:gd name="T81" fmla="*/ 2 h 16"/>
                      <a:gd name="T82" fmla="*/ 5 w 15"/>
                      <a:gd name="T83" fmla="*/ 0 h 16"/>
                      <a:gd name="T84" fmla="*/ 7 w 15"/>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 h="16">
                        <a:moveTo>
                          <a:pt x="7" y="0"/>
                        </a:moveTo>
                        <a:lnTo>
                          <a:pt x="7" y="2"/>
                        </a:lnTo>
                        <a:lnTo>
                          <a:pt x="9" y="2"/>
                        </a:lnTo>
                        <a:lnTo>
                          <a:pt x="9" y="2"/>
                        </a:lnTo>
                        <a:lnTo>
                          <a:pt x="9" y="2"/>
                        </a:lnTo>
                        <a:lnTo>
                          <a:pt x="11" y="2"/>
                        </a:lnTo>
                        <a:lnTo>
                          <a:pt x="11" y="4"/>
                        </a:lnTo>
                        <a:lnTo>
                          <a:pt x="11" y="4"/>
                        </a:lnTo>
                        <a:lnTo>
                          <a:pt x="11" y="4"/>
                        </a:lnTo>
                        <a:lnTo>
                          <a:pt x="11" y="4"/>
                        </a:lnTo>
                        <a:lnTo>
                          <a:pt x="13" y="4"/>
                        </a:lnTo>
                        <a:lnTo>
                          <a:pt x="13" y="6"/>
                        </a:lnTo>
                        <a:lnTo>
                          <a:pt x="13" y="6"/>
                        </a:lnTo>
                        <a:lnTo>
                          <a:pt x="11" y="6"/>
                        </a:lnTo>
                        <a:lnTo>
                          <a:pt x="11" y="8"/>
                        </a:lnTo>
                        <a:lnTo>
                          <a:pt x="13" y="8"/>
                        </a:lnTo>
                        <a:lnTo>
                          <a:pt x="13" y="8"/>
                        </a:lnTo>
                        <a:lnTo>
                          <a:pt x="15" y="8"/>
                        </a:lnTo>
                        <a:lnTo>
                          <a:pt x="15" y="8"/>
                        </a:lnTo>
                        <a:lnTo>
                          <a:pt x="15" y="8"/>
                        </a:lnTo>
                        <a:lnTo>
                          <a:pt x="15" y="8"/>
                        </a:lnTo>
                        <a:lnTo>
                          <a:pt x="15" y="8"/>
                        </a:lnTo>
                        <a:lnTo>
                          <a:pt x="15" y="10"/>
                        </a:lnTo>
                        <a:lnTo>
                          <a:pt x="15" y="10"/>
                        </a:lnTo>
                        <a:lnTo>
                          <a:pt x="15" y="12"/>
                        </a:lnTo>
                        <a:lnTo>
                          <a:pt x="15" y="12"/>
                        </a:lnTo>
                        <a:lnTo>
                          <a:pt x="15" y="12"/>
                        </a:lnTo>
                        <a:lnTo>
                          <a:pt x="15" y="12"/>
                        </a:lnTo>
                        <a:lnTo>
                          <a:pt x="13" y="12"/>
                        </a:lnTo>
                        <a:lnTo>
                          <a:pt x="13" y="14"/>
                        </a:lnTo>
                        <a:lnTo>
                          <a:pt x="13" y="14"/>
                        </a:lnTo>
                        <a:lnTo>
                          <a:pt x="13" y="14"/>
                        </a:lnTo>
                        <a:lnTo>
                          <a:pt x="13" y="16"/>
                        </a:lnTo>
                        <a:lnTo>
                          <a:pt x="11" y="16"/>
                        </a:lnTo>
                        <a:lnTo>
                          <a:pt x="11" y="16"/>
                        </a:lnTo>
                        <a:lnTo>
                          <a:pt x="11" y="16"/>
                        </a:lnTo>
                        <a:lnTo>
                          <a:pt x="11" y="14"/>
                        </a:lnTo>
                        <a:lnTo>
                          <a:pt x="9" y="14"/>
                        </a:lnTo>
                        <a:lnTo>
                          <a:pt x="9" y="14"/>
                        </a:lnTo>
                        <a:lnTo>
                          <a:pt x="9" y="14"/>
                        </a:lnTo>
                        <a:lnTo>
                          <a:pt x="7" y="14"/>
                        </a:lnTo>
                        <a:lnTo>
                          <a:pt x="7" y="14"/>
                        </a:lnTo>
                        <a:lnTo>
                          <a:pt x="7" y="12"/>
                        </a:lnTo>
                        <a:lnTo>
                          <a:pt x="7" y="12"/>
                        </a:lnTo>
                        <a:lnTo>
                          <a:pt x="5" y="12"/>
                        </a:lnTo>
                        <a:lnTo>
                          <a:pt x="5" y="12"/>
                        </a:lnTo>
                        <a:lnTo>
                          <a:pt x="5" y="12"/>
                        </a:lnTo>
                        <a:lnTo>
                          <a:pt x="5" y="12"/>
                        </a:lnTo>
                        <a:lnTo>
                          <a:pt x="5" y="10"/>
                        </a:lnTo>
                        <a:lnTo>
                          <a:pt x="3" y="10"/>
                        </a:lnTo>
                        <a:lnTo>
                          <a:pt x="3" y="10"/>
                        </a:lnTo>
                        <a:lnTo>
                          <a:pt x="2" y="10"/>
                        </a:lnTo>
                        <a:lnTo>
                          <a:pt x="2" y="10"/>
                        </a:lnTo>
                        <a:lnTo>
                          <a:pt x="2" y="10"/>
                        </a:lnTo>
                        <a:lnTo>
                          <a:pt x="2" y="10"/>
                        </a:lnTo>
                        <a:lnTo>
                          <a:pt x="2" y="8"/>
                        </a:lnTo>
                        <a:lnTo>
                          <a:pt x="0" y="8"/>
                        </a:lnTo>
                        <a:lnTo>
                          <a:pt x="0" y="8"/>
                        </a:lnTo>
                        <a:lnTo>
                          <a:pt x="0" y="8"/>
                        </a:lnTo>
                        <a:lnTo>
                          <a:pt x="2" y="8"/>
                        </a:lnTo>
                        <a:lnTo>
                          <a:pt x="2" y="8"/>
                        </a:lnTo>
                        <a:lnTo>
                          <a:pt x="2" y="8"/>
                        </a:lnTo>
                        <a:lnTo>
                          <a:pt x="3" y="8"/>
                        </a:lnTo>
                        <a:lnTo>
                          <a:pt x="3" y="6"/>
                        </a:lnTo>
                        <a:lnTo>
                          <a:pt x="3" y="6"/>
                        </a:lnTo>
                        <a:lnTo>
                          <a:pt x="5" y="6"/>
                        </a:lnTo>
                        <a:lnTo>
                          <a:pt x="5" y="6"/>
                        </a:lnTo>
                        <a:lnTo>
                          <a:pt x="5" y="6"/>
                        </a:lnTo>
                        <a:lnTo>
                          <a:pt x="7" y="6"/>
                        </a:lnTo>
                        <a:lnTo>
                          <a:pt x="7" y="6"/>
                        </a:lnTo>
                        <a:lnTo>
                          <a:pt x="7" y="6"/>
                        </a:lnTo>
                        <a:lnTo>
                          <a:pt x="7" y="6"/>
                        </a:lnTo>
                        <a:lnTo>
                          <a:pt x="7" y="6"/>
                        </a:lnTo>
                        <a:lnTo>
                          <a:pt x="7" y="6"/>
                        </a:lnTo>
                        <a:lnTo>
                          <a:pt x="5" y="6"/>
                        </a:lnTo>
                        <a:lnTo>
                          <a:pt x="5" y="4"/>
                        </a:lnTo>
                        <a:lnTo>
                          <a:pt x="5" y="4"/>
                        </a:lnTo>
                        <a:lnTo>
                          <a:pt x="5" y="4"/>
                        </a:lnTo>
                        <a:lnTo>
                          <a:pt x="5" y="4"/>
                        </a:lnTo>
                        <a:lnTo>
                          <a:pt x="5" y="2"/>
                        </a:lnTo>
                        <a:lnTo>
                          <a:pt x="5" y="2"/>
                        </a:lnTo>
                        <a:lnTo>
                          <a:pt x="5" y="2"/>
                        </a:lnTo>
                        <a:lnTo>
                          <a:pt x="5" y="0"/>
                        </a:lnTo>
                        <a:lnTo>
                          <a:pt x="5" y="0"/>
                        </a:lnTo>
                        <a:lnTo>
                          <a:pt x="7" y="0"/>
                        </a:lnTo>
                        <a:lnTo>
                          <a:pt x="7" y="0"/>
                        </a:lnTo>
                        <a:lnTo>
                          <a:pt x="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0" name="Freeform 1959">
                    <a:extLst>
                      <a:ext uri="{FF2B5EF4-FFF2-40B4-BE49-F238E27FC236}">
                        <a16:creationId xmlns:a16="http://schemas.microsoft.com/office/drawing/2014/main" id="{0AC4072B-663A-4654-8E53-38C9146866A3}"/>
                      </a:ext>
                    </a:extLst>
                  </p:cNvPr>
                  <p:cNvSpPr>
                    <a:spLocks/>
                  </p:cNvSpPr>
                  <p:nvPr/>
                </p:nvSpPr>
                <p:spPr bwMode="auto">
                  <a:xfrm>
                    <a:off x="8870" y="1312"/>
                    <a:ext cx="28" cy="6"/>
                  </a:xfrm>
                  <a:custGeom>
                    <a:avLst/>
                    <a:gdLst>
                      <a:gd name="T0" fmla="*/ 19 w 28"/>
                      <a:gd name="T1" fmla="*/ 2 h 6"/>
                      <a:gd name="T2" fmla="*/ 21 w 28"/>
                      <a:gd name="T3" fmla="*/ 2 h 6"/>
                      <a:gd name="T4" fmla="*/ 23 w 28"/>
                      <a:gd name="T5" fmla="*/ 2 h 6"/>
                      <a:gd name="T6" fmla="*/ 23 w 28"/>
                      <a:gd name="T7" fmla="*/ 2 h 6"/>
                      <a:gd name="T8" fmla="*/ 25 w 28"/>
                      <a:gd name="T9" fmla="*/ 2 h 6"/>
                      <a:gd name="T10" fmla="*/ 25 w 28"/>
                      <a:gd name="T11" fmla="*/ 2 h 6"/>
                      <a:gd name="T12" fmla="*/ 26 w 28"/>
                      <a:gd name="T13" fmla="*/ 2 h 6"/>
                      <a:gd name="T14" fmla="*/ 28 w 28"/>
                      <a:gd name="T15" fmla="*/ 4 h 6"/>
                      <a:gd name="T16" fmla="*/ 28 w 28"/>
                      <a:gd name="T17" fmla="*/ 4 h 6"/>
                      <a:gd name="T18" fmla="*/ 28 w 28"/>
                      <a:gd name="T19" fmla="*/ 6 h 6"/>
                      <a:gd name="T20" fmla="*/ 28 w 28"/>
                      <a:gd name="T21" fmla="*/ 6 h 6"/>
                      <a:gd name="T22" fmla="*/ 26 w 28"/>
                      <a:gd name="T23" fmla="*/ 6 h 6"/>
                      <a:gd name="T24" fmla="*/ 25 w 28"/>
                      <a:gd name="T25" fmla="*/ 6 h 6"/>
                      <a:gd name="T26" fmla="*/ 23 w 28"/>
                      <a:gd name="T27" fmla="*/ 6 h 6"/>
                      <a:gd name="T28" fmla="*/ 23 w 28"/>
                      <a:gd name="T29" fmla="*/ 6 h 6"/>
                      <a:gd name="T30" fmla="*/ 21 w 28"/>
                      <a:gd name="T31" fmla="*/ 6 h 6"/>
                      <a:gd name="T32" fmla="*/ 19 w 28"/>
                      <a:gd name="T33" fmla="*/ 6 h 6"/>
                      <a:gd name="T34" fmla="*/ 17 w 28"/>
                      <a:gd name="T35" fmla="*/ 6 h 6"/>
                      <a:gd name="T36" fmla="*/ 17 w 28"/>
                      <a:gd name="T37" fmla="*/ 6 h 6"/>
                      <a:gd name="T38" fmla="*/ 15 w 28"/>
                      <a:gd name="T39" fmla="*/ 6 h 6"/>
                      <a:gd name="T40" fmla="*/ 13 w 28"/>
                      <a:gd name="T41" fmla="*/ 6 h 6"/>
                      <a:gd name="T42" fmla="*/ 13 w 28"/>
                      <a:gd name="T43" fmla="*/ 6 h 6"/>
                      <a:gd name="T44" fmla="*/ 11 w 28"/>
                      <a:gd name="T45" fmla="*/ 6 h 6"/>
                      <a:gd name="T46" fmla="*/ 9 w 28"/>
                      <a:gd name="T47" fmla="*/ 6 h 6"/>
                      <a:gd name="T48" fmla="*/ 7 w 28"/>
                      <a:gd name="T49" fmla="*/ 6 h 6"/>
                      <a:gd name="T50" fmla="*/ 7 w 28"/>
                      <a:gd name="T51" fmla="*/ 6 h 6"/>
                      <a:gd name="T52" fmla="*/ 5 w 28"/>
                      <a:gd name="T53" fmla="*/ 6 h 6"/>
                      <a:gd name="T54" fmla="*/ 4 w 28"/>
                      <a:gd name="T55" fmla="*/ 6 h 6"/>
                      <a:gd name="T56" fmla="*/ 4 w 28"/>
                      <a:gd name="T57" fmla="*/ 6 h 6"/>
                      <a:gd name="T58" fmla="*/ 2 w 28"/>
                      <a:gd name="T59" fmla="*/ 4 h 6"/>
                      <a:gd name="T60" fmla="*/ 2 w 28"/>
                      <a:gd name="T61" fmla="*/ 4 h 6"/>
                      <a:gd name="T62" fmla="*/ 0 w 28"/>
                      <a:gd name="T63" fmla="*/ 4 h 6"/>
                      <a:gd name="T64" fmla="*/ 2 w 28"/>
                      <a:gd name="T65" fmla="*/ 2 h 6"/>
                      <a:gd name="T66" fmla="*/ 2 w 28"/>
                      <a:gd name="T67" fmla="*/ 2 h 6"/>
                      <a:gd name="T68" fmla="*/ 2 w 28"/>
                      <a:gd name="T69" fmla="*/ 0 h 6"/>
                      <a:gd name="T70" fmla="*/ 4 w 28"/>
                      <a:gd name="T71" fmla="*/ 0 h 6"/>
                      <a:gd name="T72" fmla="*/ 5 w 28"/>
                      <a:gd name="T73" fmla="*/ 0 h 6"/>
                      <a:gd name="T74" fmla="*/ 7 w 28"/>
                      <a:gd name="T75" fmla="*/ 0 h 6"/>
                      <a:gd name="T76" fmla="*/ 7 w 28"/>
                      <a:gd name="T77" fmla="*/ 0 h 6"/>
                      <a:gd name="T78" fmla="*/ 9 w 28"/>
                      <a:gd name="T79" fmla="*/ 0 h 6"/>
                      <a:gd name="T80" fmla="*/ 11 w 28"/>
                      <a:gd name="T81" fmla="*/ 0 h 6"/>
                      <a:gd name="T82" fmla="*/ 13 w 28"/>
                      <a:gd name="T83" fmla="*/ 0 h 6"/>
                      <a:gd name="T84" fmla="*/ 13 w 28"/>
                      <a:gd name="T85" fmla="*/ 0 h 6"/>
                      <a:gd name="T86" fmla="*/ 15 w 28"/>
                      <a:gd name="T87" fmla="*/ 0 h 6"/>
                      <a:gd name="T88" fmla="*/ 17 w 28"/>
                      <a:gd name="T89" fmla="*/ 0 h 6"/>
                      <a:gd name="T90" fmla="*/ 19 w 28"/>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6">
                        <a:moveTo>
                          <a:pt x="19" y="0"/>
                        </a:moveTo>
                        <a:lnTo>
                          <a:pt x="19" y="2"/>
                        </a:lnTo>
                        <a:lnTo>
                          <a:pt x="19" y="2"/>
                        </a:lnTo>
                        <a:lnTo>
                          <a:pt x="21" y="2"/>
                        </a:lnTo>
                        <a:lnTo>
                          <a:pt x="21" y="2"/>
                        </a:lnTo>
                        <a:lnTo>
                          <a:pt x="23" y="2"/>
                        </a:lnTo>
                        <a:lnTo>
                          <a:pt x="23" y="2"/>
                        </a:lnTo>
                        <a:lnTo>
                          <a:pt x="23" y="2"/>
                        </a:lnTo>
                        <a:lnTo>
                          <a:pt x="25" y="2"/>
                        </a:lnTo>
                        <a:lnTo>
                          <a:pt x="25" y="2"/>
                        </a:lnTo>
                        <a:lnTo>
                          <a:pt x="25" y="2"/>
                        </a:lnTo>
                        <a:lnTo>
                          <a:pt x="25" y="2"/>
                        </a:lnTo>
                        <a:lnTo>
                          <a:pt x="26" y="2"/>
                        </a:lnTo>
                        <a:lnTo>
                          <a:pt x="26" y="2"/>
                        </a:lnTo>
                        <a:lnTo>
                          <a:pt x="26" y="4"/>
                        </a:lnTo>
                        <a:lnTo>
                          <a:pt x="28" y="4"/>
                        </a:lnTo>
                        <a:lnTo>
                          <a:pt x="28" y="4"/>
                        </a:lnTo>
                        <a:lnTo>
                          <a:pt x="28" y="4"/>
                        </a:lnTo>
                        <a:lnTo>
                          <a:pt x="28" y="4"/>
                        </a:lnTo>
                        <a:lnTo>
                          <a:pt x="28" y="6"/>
                        </a:lnTo>
                        <a:lnTo>
                          <a:pt x="28" y="6"/>
                        </a:lnTo>
                        <a:lnTo>
                          <a:pt x="28" y="6"/>
                        </a:lnTo>
                        <a:lnTo>
                          <a:pt x="26" y="6"/>
                        </a:lnTo>
                        <a:lnTo>
                          <a:pt x="26" y="6"/>
                        </a:lnTo>
                        <a:lnTo>
                          <a:pt x="25" y="6"/>
                        </a:lnTo>
                        <a:lnTo>
                          <a:pt x="25" y="6"/>
                        </a:lnTo>
                        <a:lnTo>
                          <a:pt x="25" y="6"/>
                        </a:lnTo>
                        <a:lnTo>
                          <a:pt x="23" y="6"/>
                        </a:lnTo>
                        <a:lnTo>
                          <a:pt x="23" y="6"/>
                        </a:lnTo>
                        <a:lnTo>
                          <a:pt x="23" y="6"/>
                        </a:lnTo>
                        <a:lnTo>
                          <a:pt x="21" y="6"/>
                        </a:lnTo>
                        <a:lnTo>
                          <a:pt x="21" y="6"/>
                        </a:lnTo>
                        <a:lnTo>
                          <a:pt x="19" y="6"/>
                        </a:lnTo>
                        <a:lnTo>
                          <a:pt x="19" y="6"/>
                        </a:lnTo>
                        <a:lnTo>
                          <a:pt x="19" y="6"/>
                        </a:lnTo>
                        <a:lnTo>
                          <a:pt x="17" y="6"/>
                        </a:lnTo>
                        <a:lnTo>
                          <a:pt x="17" y="6"/>
                        </a:lnTo>
                        <a:lnTo>
                          <a:pt x="17" y="6"/>
                        </a:lnTo>
                        <a:lnTo>
                          <a:pt x="15" y="6"/>
                        </a:lnTo>
                        <a:lnTo>
                          <a:pt x="15" y="6"/>
                        </a:lnTo>
                        <a:lnTo>
                          <a:pt x="15" y="6"/>
                        </a:lnTo>
                        <a:lnTo>
                          <a:pt x="13" y="6"/>
                        </a:lnTo>
                        <a:lnTo>
                          <a:pt x="13" y="6"/>
                        </a:lnTo>
                        <a:lnTo>
                          <a:pt x="13" y="6"/>
                        </a:lnTo>
                        <a:lnTo>
                          <a:pt x="11" y="6"/>
                        </a:lnTo>
                        <a:lnTo>
                          <a:pt x="11" y="6"/>
                        </a:lnTo>
                        <a:lnTo>
                          <a:pt x="9" y="6"/>
                        </a:lnTo>
                        <a:lnTo>
                          <a:pt x="9" y="6"/>
                        </a:lnTo>
                        <a:lnTo>
                          <a:pt x="9" y="6"/>
                        </a:lnTo>
                        <a:lnTo>
                          <a:pt x="7" y="6"/>
                        </a:lnTo>
                        <a:lnTo>
                          <a:pt x="7" y="6"/>
                        </a:lnTo>
                        <a:lnTo>
                          <a:pt x="7" y="6"/>
                        </a:lnTo>
                        <a:lnTo>
                          <a:pt x="7" y="6"/>
                        </a:lnTo>
                        <a:lnTo>
                          <a:pt x="5" y="6"/>
                        </a:lnTo>
                        <a:lnTo>
                          <a:pt x="5" y="6"/>
                        </a:lnTo>
                        <a:lnTo>
                          <a:pt x="4" y="6"/>
                        </a:lnTo>
                        <a:lnTo>
                          <a:pt x="4" y="6"/>
                        </a:lnTo>
                        <a:lnTo>
                          <a:pt x="4" y="6"/>
                        </a:lnTo>
                        <a:lnTo>
                          <a:pt x="2" y="6"/>
                        </a:lnTo>
                        <a:lnTo>
                          <a:pt x="2" y="4"/>
                        </a:lnTo>
                        <a:lnTo>
                          <a:pt x="2" y="4"/>
                        </a:lnTo>
                        <a:lnTo>
                          <a:pt x="2" y="4"/>
                        </a:lnTo>
                        <a:lnTo>
                          <a:pt x="2" y="4"/>
                        </a:lnTo>
                        <a:lnTo>
                          <a:pt x="0" y="4"/>
                        </a:lnTo>
                        <a:lnTo>
                          <a:pt x="0" y="2"/>
                        </a:lnTo>
                        <a:lnTo>
                          <a:pt x="2" y="2"/>
                        </a:lnTo>
                        <a:lnTo>
                          <a:pt x="2" y="2"/>
                        </a:lnTo>
                        <a:lnTo>
                          <a:pt x="2" y="2"/>
                        </a:lnTo>
                        <a:lnTo>
                          <a:pt x="2" y="0"/>
                        </a:lnTo>
                        <a:lnTo>
                          <a:pt x="2" y="0"/>
                        </a:lnTo>
                        <a:lnTo>
                          <a:pt x="4" y="0"/>
                        </a:lnTo>
                        <a:lnTo>
                          <a:pt x="4" y="0"/>
                        </a:lnTo>
                        <a:lnTo>
                          <a:pt x="4" y="0"/>
                        </a:lnTo>
                        <a:lnTo>
                          <a:pt x="5" y="0"/>
                        </a:lnTo>
                        <a:lnTo>
                          <a:pt x="5" y="0"/>
                        </a:lnTo>
                        <a:lnTo>
                          <a:pt x="7" y="0"/>
                        </a:lnTo>
                        <a:lnTo>
                          <a:pt x="7" y="0"/>
                        </a:lnTo>
                        <a:lnTo>
                          <a:pt x="7" y="0"/>
                        </a:lnTo>
                        <a:lnTo>
                          <a:pt x="9" y="0"/>
                        </a:lnTo>
                        <a:lnTo>
                          <a:pt x="9" y="0"/>
                        </a:lnTo>
                        <a:lnTo>
                          <a:pt x="9" y="0"/>
                        </a:lnTo>
                        <a:lnTo>
                          <a:pt x="11" y="0"/>
                        </a:lnTo>
                        <a:lnTo>
                          <a:pt x="11" y="0"/>
                        </a:lnTo>
                        <a:lnTo>
                          <a:pt x="13" y="0"/>
                        </a:lnTo>
                        <a:lnTo>
                          <a:pt x="13" y="0"/>
                        </a:lnTo>
                        <a:lnTo>
                          <a:pt x="13" y="0"/>
                        </a:lnTo>
                        <a:lnTo>
                          <a:pt x="15" y="0"/>
                        </a:lnTo>
                        <a:lnTo>
                          <a:pt x="15" y="0"/>
                        </a:lnTo>
                        <a:lnTo>
                          <a:pt x="15" y="0"/>
                        </a:lnTo>
                        <a:lnTo>
                          <a:pt x="17" y="0"/>
                        </a:lnTo>
                        <a:lnTo>
                          <a:pt x="17" y="0"/>
                        </a:lnTo>
                        <a:lnTo>
                          <a:pt x="19" y="0"/>
                        </a:lnTo>
                        <a:lnTo>
                          <a:pt x="19"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1" name="Freeform 1960">
                    <a:extLst>
                      <a:ext uri="{FF2B5EF4-FFF2-40B4-BE49-F238E27FC236}">
                        <a16:creationId xmlns:a16="http://schemas.microsoft.com/office/drawing/2014/main" id="{6EA0280D-A99A-4279-8529-0414E8E11A00}"/>
                      </a:ext>
                    </a:extLst>
                  </p:cNvPr>
                  <p:cNvSpPr>
                    <a:spLocks/>
                  </p:cNvSpPr>
                  <p:nvPr/>
                </p:nvSpPr>
                <p:spPr bwMode="auto">
                  <a:xfrm>
                    <a:off x="8870" y="1312"/>
                    <a:ext cx="28" cy="6"/>
                  </a:xfrm>
                  <a:custGeom>
                    <a:avLst/>
                    <a:gdLst>
                      <a:gd name="T0" fmla="*/ 19 w 28"/>
                      <a:gd name="T1" fmla="*/ 2 h 6"/>
                      <a:gd name="T2" fmla="*/ 21 w 28"/>
                      <a:gd name="T3" fmla="*/ 2 h 6"/>
                      <a:gd name="T4" fmla="*/ 23 w 28"/>
                      <a:gd name="T5" fmla="*/ 2 h 6"/>
                      <a:gd name="T6" fmla="*/ 23 w 28"/>
                      <a:gd name="T7" fmla="*/ 2 h 6"/>
                      <a:gd name="T8" fmla="*/ 25 w 28"/>
                      <a:gd name="T9" fmla="*/ 2 h 6"/>
                      <a:gd name="T10" fmla="*/ 25 w 28"/>
                      <a:gd name="T11" fmla="*/ 2 h 6"/>
                      <a:gd name="T12" fmla="*/ 26 w 28"/>
                      <a:gd name="T13" fmla="*/ 2 h 6"/>
                      <a:gd name="T14" fmla="*/ 28 w 28"/>
                      <a:gd name="T15" fmla="*/ 4 h 6"/>
                      <a:gd name="T16" fmla="*/ 28 w 28"/>
                      <a:gd name="T17" fmla="*/ 4 h 6"/>
                      <a:gd name="T18" fmla="*/ 28 w 28"/>
                      <a:gd name="T19" fmla="*/ 6 h 6"/>
                      <a:gd name="T20" fmla="*/ 28 w 28"/>
                      <a:gd name="T21" fmla="*/ 6 h 6"/>
                      <a:gd name="T22" fmla="*/ 26 w 28"/>
                      <a:gd name="T23" fmla="*/ 6 h 6"/>
                      <a:gd name="T24" fmla="*/ 25 w 28"/>
                      <a:gd name="T25" fmla="*/ 6 h 6"/>
                      <a:gd name="T26" fmla="*/ 23 w 28"/>
                      <a:gd name="T27" fmla="*/ 6 h 6"/>
                      <a:gd name="T28" fmla="*/ 23 w 28"/>
                      <a:gd name="T29" fmla="*/ 6 h 6"/>
                      <a:gd name="T30" fmla="*/ 21 w 28"/>
                      <a:gd name="T31" fmla="*/ 6 h 6"/>
                      <a:gd name="T32" fmla="*/ 19 w 28"/>
                      <a:gd name="T33" fmla="*/ 6 h 6"/>
                      <a:gd name="T34" fmla="*/ 17 w 28"/>
                      <a:gd name="T35" fmla="*/ 6 h 6"/>
                      <a:gd name="T36" fmla="*/ 17 w 28"/>
                      <a:gd name="T37" fmla="*/ 6 h 6"/>
                      <a:gd name="T38" fmla="*/ 15 w 28"/>
                      <a:gd name="T39" fmla="*/ 6 h 6"/>
                      <a:gd name="T40" fmla="*/ 13 w 28"/>
                      <a:gd name="T41" fmla="*/ 6 h 6"/>
                      <a:gd name="T42" fmla="*/ 13 w 28"/>
                      <a:gd name="T43" fmla="*/ 6 h 6"/>
                      <a:gd name="T44" fmla="*/ 11 w 28"/>
                      <a:gd name="T45" fmla="*/ 6 h 6"/>
                      <a:gd name="T46" fmla="*/ 9 w 28"/>
                      <a:gd name="T47" fmla="*/ 6 h 6"/>
                      <a:gd name="T48" fmla="*/ 7 w 28"/>
                      <a:gd name="T49" fmla="*/ 6 h 6"/>
                      <a:gd name="T50" fmla="*/ 7 w 28"/>
                      <a:gd name="T51" fmla="*/ 6 h 6"/>
                      <a:gd name="T52" fmla="*/ 5 w 28"/>
                      <a:gd name="T53" fmla="*/ 6 h 6"/>
                      <a:gd name="T54" fmla="*/ 4 w 28"/>
                      <a:gd name="T55" fmla="*/ 6 h 6"/>
                      <a:gd name="T56" fmla="*/ 4 w 28"/>
                      <a:gd name="T57" fmla="*/ 6 h 6"/>
                      <a:gd name="T58" fmla="*/ 2 w 28"/>
                      <a:gd name="T59" fmla="*/ 4 h 6"/>
                      <a:gd name="T60" fmla="*/ 2 w 28"/>
                      <a:gd name="T61" fmla="*/ 4 h 6"/>
                      <a:gd name="T62" fmla="*/ 0 w 28"/>
                      <a:gd name="T63" fmla="*/ 4 h 6"/>
                      <a:gd name="T64" fmla="*/ 2 w 28"/>
                      <a:gd name="T65" fmla="*/ 2 h 6"/>
                      <a:gd name="T66" fmla="*/ 2 w 28"/>
                      <a:gd name="T67" fmla="*/ 2 h 6"/>
                      <a:gd name="T68" fmla="*/ 2 w 28"/>
                      <a:gd name="T69" fmla="*/ 0 h 6"/>
                      <a:gd name="T70" fmla="*/ 4 w 28"/>
                      <a:gd name="T71" fmla="*/ 0 h 6"/>
                      <a:gd name="T72" fmla="*/ 5 w 28"/>
                      <a:gd name="T73" fmla="*/ 0 h 6"/>
                      <a:gd name="T74" fmla="*/ 7 w 28"/>
                      <a:gd name="T75" fmla="*/ 0 h 6"/>
                      <a:gd name="T76" fmla="*/ 7 w 28"/>
                      <a:gd name="T77" fmla="*/ 0 h 6"/>
                      <a:gd name="T78" fmla="*/ 9 w 28"/>
                      <a:gd name="T79" fmla="*/ 0 h 6"/>
                      <a:gd name="T80" fmla="*/ 11 w 28"/>
                      <a:gd name="T81" fmla="*/ 0 h 6"/>
                      <a:gd name="T82" fmla="*/ 13 w 28"/>
                      <a:gd name="T83" fmla="*/ 0 h 6"/>
                      <a:gd name="T84" fmla="*/ 13 w 28"/>
                      <a:gd name="T85" fmla="*/ 0 h 6"/>
                      <a:gd name="T86" fmla="*/ 15 w 28"/>
                      <a:gd name="T87" fmla="*/ 0 h 6"/>
                      <a:gd name="T88" fmla="*/ 17 w 28"/>
                      <a:gd name="T89" fmla="*/ 0 h 6"/>
                      <a:gd name="T90" fmla="*/ 19 w 28"/>
                      <a:gd name="T9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 h="6">
                        <a:moveTo>
                          <a:pt x="19" y="0"/>
                        </a:moveTo>
                        <a:lnTo>
                          <a:pt x="19" y="2"/>
                        </a:lnTo>
                        <a:lnTo>
                          <a:pt x="19" y="2"/>
                        </a:lnTo>
                        <a:lnTo>
                          <a:pt x="21" y="2"/>
                        </a:lnTo>
                        <a:lnTo>
                          <a:pt x="21" y="2"/>
                        </a:lnTo>
                        <a:lnTo>
                          <a:pt x="23" y="2"/>
                        </a:lnTo>
                        <a:lnTo>
                          <a:pt x="23" y="2"/>
                        </a:lnTo>
                        <a:lnTo>
                          <a:pt x="23" y="2"/>
                        </a:lnTo>
                        <a:lnTo>
                          <a:pt x="25" y="2"/>
                        </a:lnTo>
                        <a:lnTo>
                          <a:pt x="25" y="2"/>
                        </a:lnTo>
                        <a:lnTo>
                          <a:pt x="25" y="2"/>
                        </a:lnTo>
                        <a:lnTo>
                          <a:pt x="25" y="2"/>
                        </a:lnTo>
                        <a:lnTo>
                          <a:pt x="26" y="2"/>
                        </a:lnTo>
                        <a:lnTo>
                          <a:pt x="26" y="2"/>
                        </a:lnTo>
                        <a:lnTo>
                          <a:pt x="26" y="4"/>
                        </a:lnTo>
                        <a:lnTo>
                          <a:pt x="28" y="4"/>
                        </a:lnTo>
                        <a:lnTo>
                          <a:pt x="28" y="4"/>
                        </a:lnTo>
                        <a:lnTo>
                          <a:pt x="28" y="4"/>
                        </a:lnTo>
                        <a:lnTo>
                          <a:pt x="28" y="4"/>
                        </a:lnTo>
                        <a:lnTo>
                          <a:pt x="28" y="6"/>
                        </a:lnTo>
                        <a:lnTo>
                          <a:pt x="28" y="6"/>
                        </a:lnTo>
                        <a:lnTo>
                          <a:pt x="28" y="6"/>
                        </a:lnTo>
                        <a:lnTo>
                          <a:pt x="26" y="6"/>
                        </a:lnTo>
                        <a:lnTo>
                          <a:pt x="26" y="6"/>
                        </a:lnTo>
                        <a:lnTo>
                          <a:pt x="25" y="6"/>
                        </a:lnTo>
                        <a:lnTo>
                          <a:pt x="25" y="6"/>
                        </a:lnTo>
                        <a:lnTo>
                          <a:pt x="25" y="6"/>
                        </a:lnTo>
                        <a:lnTo>
                          <a:pt x="23" y="6"/>
                        </a:lnTo>
                        <a:lnTo>
                          <a:pt x="23" y="6"/>
                        </a:lnTo>
                        <a:lnTo>
                          <a:pt x="23" y="6"/>
                        </a:lnTo>
                        <a:lnTo>
                          <a:pt x="21" y="6"/>
                        </a:lnTo>
                        <a:lnTo>
                          <a:pt x="21" y="6"/>
                        </a:lnTo>
                        <a:lnTo>
                          <a:pt x="19" y="6"/>
                        </a:lnTo>
                        <a:lnTo>
                          <a:pt x="19" y="6"/>
                        </a:lnTo>
                        <a:lnTo>
                          <a:pt x="19" y="6"/>
                        </a:lnTo>
                        <a:lnTo>
                          <a:pt x="17" y="6"/>
                        </a:lnTo>
                        <a:lnTo>
                          <a:pt x="17" y="6"/>
                        </a:lnTo>
                        <a:lnTo>
                          <a:pt x="17" y="6"/>
                        </a:lnTo>
                        <a:lnTo>
                          <a:pt x="15" y="6"/>
                        </a:lnTo>
                        <a:lnTo>
                          <a:pt x="15" y="6"/>
                        </a:lnTo>
                        <a:lnTo>
                          <a:pt x="15" y="6"/>
                        </a:lnTo>
                        <a:lnTo>
                          <a:pt x="13" y="6"/>
                        </a:lnTo>
                        <a:lnTo>
                          <a:pt x="13" y="6"/>
                        </a:lnTo>
                        <a:lnTo>
                          <a:pt x="13" y="6"/>
                        </a:lnTo>
                        <a:lnTo>
                          <a:pt x="11" y="6"/>
                        </a:lnTo>
                        <a:lnTo>
                          <a:pt x="11" y="6"/>
                        </a:lnTo>
                        <a:lnTo>
                          <a:pt x="9" y="6"/>
                        </a:lnTo>
                        <a:lnTo>
                          <a:pt x="9" y="6"/>
                        </a:lnTo>
                        <a:lnTo>
                          <a:pt x="9" y="6"/>
                        </a:lnTo>
                        <a:lnTo>
                          <a:pt x="7" y="6"/>
                        </a:lnTo>
                        <a:lnTo>
                          <a:pt x="7" y="6"/>
                        </a:lnTo>
                        <a:lnTo>
                          <a:pt x="7" y="6"/>
                        </a:lnTo>
                        <a:lnTo>
                          <a:pt x="7" y="6"/>
                        </a:lnTo>
                        <a:lnTo>
                          <a:pt x="5" y="6"/>
                        </a:lnTo>
                        <a:lnTo>
                          <a:pt x="5" y="6"/>
                        </a:lnTo>
                        <a:lnTo>
                          <a:pt x="4" y="6"/>
                        </a:lnTo>
                        <a:lnTo>
                          <a:pt x="4" y="6"/>
                        </a:lnTo>
                        <a:lnTo>
                          <a:pt x="4" y="6"/>
                        </a:lnTo>
                        <a:lnTo>
                          <a:pt x="2" y="6"/>
                        </a:lnTo>
                        <a:lnTo>
                          <a:pt x="2" y="4"/>
                        </a:lnTo>
                        <a:lnTo>
                          <a:pt x="2" y="4"/>
                        </a:lnTo>
                        <a:lnTo>
                          <a:pt x="2" y="4"/>
                        </a:lnTo>
                        <a:lnTo>
                          <a:pt x="2" y="4"/>
                        </a:lnTo>
                        <a:lnTo>
                          <a:pt x="0" y="4"/>
                        </a:lnTo>
                        <a:lnTo>
                          <a:pt x="0" y="2"/>
                        </a:lnTo>
                        <a:lnTo>
                          <a:pt x="2" y="2"/>
                        </a:lnTo>
                        <a:lnTo>
                          <a:pt x="2" y="2"/>
                        </a:lnTo>
                        <a:lnTo>
                          <a:pt x="2" y="2"/>
                        </a:lnTo>
                        <a:lnTo>
                          <a:pt x="2" y="0"/>
                        </a:lnTo>
                        <a:lnTo>
                          <a:pt x="2" y="0"/>
                        </a:lnTo>
                        <a:lnTo>
                          <a:pt x="4" y="0"/>
                        </a:lnTo>
                        <a:lnTo>
                          <a:pt x="4" y="0"/>
                        </a:lnTo>
                        <a:lnTo>
                          <a:pt x="4" y="0"/>
                        </a:lnTo>
                        <a:lnTo>
                          <a:pt x="5" y="0"/>
                        </a:lnTo>
                        <a:lnTo>
                          <a:pt x="5" y="0"/>
                        </a:lnTo>
                        <a:lnTo>
                          <a:pt x="7" y="0"/>
                        </a:lnTo>
                        <a:lnTo>
                          <a:pt x="7" y="0"/>
                        </a:lnTo>
                        <a:lnTo>
                          <a:pt x="7" y="0"/>
                        </a:lnTo>
                        <a:lnTo>
                          <a:pt x="9" y="0"/>
                        </a:lnTo>
                        <a:lnTo>
                          <a:pt x="9" y="0"/>
                        </a:lnTo>
                        <a:lnTo>
                          <a:pt x="9" y="0"/>
                        </a:lnTo>
                        <a:lnTo>
                          <a:pt x="11" y="0"/>
                        </a:lnTo>
                        <a:lnTo>
                          <a:pt x="11" y="0"/>
                        </a:lnTo>
                        <a:lnTo>
                          <a:pt x="13" y="0"/>
                        </a:lnTo>
                        <a:lnTo>
                          <a:pt x="13" y="0"/>
                        </a:lnTo>
                        <a:lnTo>
                          <a:pt x="13" y="0"/>
                        </a:lnTo>
                        <a:lnTo>
                          <a:pt x="15" y="0"/>
                        </a:lnTo>
                        <a:lnTo>
                          <a:pt x="15" y="0"/>
                        </a:lnTo>
                        <a:lnTo>
                          <a:pt x="15" y="0"/>
                        </a:lnTo>
                        <a:lnTo>
                          <a:pt x="17" y="0"/>
                        </a:lnTo>
                        <a:lnTo>
                          <a:pt x="17" y="0"/>
                        </a:lnTo>
                        <a:lnTo>
                          <a:pt x="19" y="0"/>
                        </a:lnTo>
                        <a:lnTo>
                          <a:pt x="19"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2" name="Freeform 1961">
                    <a:extLst>
                      <a:ext uri="{FF2B5EF4-FFF2-40B4-BE49-F238E27FC236}">
                        <a16:creationId xmlns:a16="http://schemas.microsoft.com/office/drawing/2014/main" id="{1A2CD3ED-A548-4839-8BC6-6810E81E29CE}"/>
                      </a:ext>
                    </a:extLst>
                  </p:cNvPr>
                  <p:cNvSpPr>
                    <a:spLocks/>
                  </p:cNvSpPr>
                  <p:nvPr/>
                </p:nvSpPr>
                <p:spPr bwMode="auto">
                  <a:xfrm>
                    <a:off x="9285" y="1607"/>
                    <a:ext cx="19" cy="11"/>
                  </a:xfrm>
                  <a:custGeom>
                    <a:avLst/>
                    <a:gdLst>
                      <a:gd name="T0" fmla="*/ 4 w 19"/>
                      <a:gd name="T1" fmla="*/ 2 h 11"/>
                      <a:gd name="T2" fmla="*/ 6 w 19"/>
                      <a:gd name="T3" fmla="*/ 2 h 11"/>
                      <a:gd name="T4" fmla="*/ 8 w 19"/>
                      <a:gd name="T5" fmla="*/ 2 h 11"/>
                      <a:gd name="T6" fmla="*/ 8 w 19"/>
                      <a:gd name="T7" fmla="*/ 2 h 11"/>
                      <a:gd name="T8" fmla="*/ 10 w 19"/>
                      <a:gd name="T9" fmla="*/ 2 h 11"/>
                      <a:gd name="T10" fmla="*/ 11 w 19"/>
                      <a:gd name="T11" fmla="*/ 2 h 11"/>
                      <a:gd name="T12" fmla="*/ 13 w 19"/>
                      <a:gd name="T13" fmla="*/ 2 h 11"/>
                      <a:gd name="T14" fmla="*/ 13 w 19"/>
                      <a:gd name="T15" fmla="*/ 2 h 11"/>
                      <a:gd name="T16" fmla="*/ 15 w 19"/>
                      <a:gd name="T17" fmla="*/ 2 h 11"/>
                      <a:gd name="T18" fmla="*/ 17 w 19"/>
                      <a:gd name="T19" fmla="*/ 2 h 11"/>
                      <a:gd name="T20" fmla="*/ 17 w 19"/>
                      <a:gd name="T21" fmla="*/ 4 h 11"/>
                      <a:gd name="T22" fmla="*/ 17 w 19"/>
                      <a:gd name="T23" fmla="*/ 4 h 11"/>
                      <a:gd name="T24" fmla="*/ 19 w 19"/>
                      <a:gd name="T25" fmla="*/ 4 h 11"/>
                      <a:gd name="T26" fmla="*/ 19 w 19"/>
                      <a:gd name="T27" fmla="*/ 6 h 11"/>
                      <a:gd name="T28" fmla="*/ 19 w 19"/>
                      <a:gd name="T29" fmla="*/ 7 h 11"/>
                      <a:gd name="T30" fmla="*/ 19 w 19"/>
                      <a:gd name="T31" fmla="*/ 9 h 11"/>
                      <a:gd name="T32" fmla="*/ 19 w 19"/>
                      <a:gd name="T33" fmla="*/ 9 h 11"/>
                      <a:gd name="T34" fmla="*/ 17 w 19"/>
                      <a:gd name="T35" fmla="*/ 9 h 11"/>
                      <a:gd name="T36" fmla="*/ 17 w 19"/>
                      <a:gd name="T37" fmla="*/ 9 h 11"/>
                      <a:gd name="T38" fmla="*/ 15 w 19"/>
                      <a:gd name="T39" fmla="*/ 9 h 11"/>
                      <a:gd name="T40" fmla="*/ 13 w 19"/>
                      <a:gd name="T41" fmla="*/ 9 h 11"/>
                      <a:gd name="T42" fmla="*/ 13 w 19"/>
                      <a:gd name="T43" fmla="*/ 9 h 11"/>
                      <a:gd name="T44" fmla="*/ 11 w 19"/>
                      <a:gd name="T45" fmla="*/ 11 h 11"/>
                      <a:gd name="T46" fmla="*/ 11 w 19"/>
                      <a:gd name="T47" fmla="*/ 9 h 11"/>
                      <a:gd name="T48" fmla="*/ 11 w 19"/>
                      <a:gd name="T49" fmla="*/ 9 h 11"/>
                      <a:gd name="T50" fmla="*/ 10 w 19"/>
                      <a:gd name="T51" fmla="*/ 9 h 11"/>
                      <a:gd name="T52" fmla="*/ 8 w 19"/>
                      <a:gd name="T53" fmla="*/ 9 h 11"/>
                      <a:gd name="T54" fmla="*/ 8 w 19"/>
                      <a:gd name="T55" fmla="*/ 7 h 11"/>
                      <a:gd name="T56" fmla="*/ 6 w 19"/>
                      <a:gd name="T57" fmla="*/ 7 h 11"/>
                      <a:gd name="T58" fmla="*/ 6 w 19"/>
                      <a:gd name="T59" fmla="*/ 7 h 11"/>
                      <a:gd name="T60" fmla="*/ 4 w 19"/>
                      <a:gd name="T61" fmla="*/ 6 h 11"/>
                      <a:gd name="T62" fmla="*/ 4 w 19"/>
                      <a:gd name="T63" fmla="*/ 6 h 11"/>
                      <a:gd name="T64" fmla="*/ 2 w 19"/>
                      <a:gd name="T65" fmla="*/ 6 h 11"/>
                      <a:gd name="T66" fmla="*/ 2 w 19"/>
                      <a:gd name="T67" fmla="*/ 4 h 11"/>
                      <a:gd name="T68" fmla="*/ 2 w 19"/>
                      <a:gd name="T69" fmla="*/ 4 h 11"/>
                      <a:gd name="T70" fmla="*/ 0 w 19"/>
                      <a:gd name="T71" fmla="*/ 2 h 11"/>
                      <a:gd name="T72" fmla="*/ 2 w 19"/>
                      <a:gd name="T73" fmla="*/ 2 h 11"/>
                      <a:gd name="T74" fmla="*/ 2 w 19"/>
                      <a:gd name="T75" fmla="*/ 0 h 11"/>
                      <a:gd name="T76" fmla="*/ 4 w 19"/>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1">
                        <a:moveTo>
                          <a:pt x="4" y="0"/>
                        </a:moveTo>
                        <a:lnTo>
                          <a:pt x="4" y="2"/>
                        </a:lnTo>
                        <a:lnTo>
                          <a:pt x="4" y="2"/>
                        </a:lnTo>
                        <a:lnTo>
                          <a:pt x="6" y="2"/>
                        </a:lnTo>
                        <a:lnTo>
                          <a:pt x="6" y="2"/>
                        </a:lnTo>
                        <a:lnTo>
                          <a:pt x="8" y="2"/>
                        </a:lnTo>
                        <a:lnTo>
                          <a:pt x="8" y="2"/>
                        </a:lnTo>
                        <a:lnTo>
                          <a:pt x="8" y="2"/>
                        </a:lnTo>
                        <a:lnTo>
                          <a:pt x="10" y="2"/>
                        </a:lnTo>
                        <a:lnTo>
                          <a:pt x="10" y="2"/>
                        </a:lnTo>
                        <a:lnTo>
                          <a:pt x="11" y="2"/>
                        </a:lnTo>
                        <a:lnTo>
                          <a:pt x="11" y="2"/>
                        </a:lnTo>
                        <a:lnTo>
                          <a:pt x="11" y="2"/>
                        </a:lnTo>
                        <a:lnTo>
                          <a:pt x="13" y="2"/>
                        </a:lnTo>
                        <a:lnTo>
                          <a:pt x="13" y="2"/>
                        </a:lnTo>
                        <a:lnTo>
                          <a:pt x="13" y="2"/>
                        </a:lnTo>
                        <a:lnTo>
                          <a:pt x="15" y="2"/>
                        </a:lnTo>
                        <a:lnTo>
                          <a:pt x="15" y="2"/>
                        </a:lnTo>
                        <a:lnTo>
                          <a:pt x="15" y="2"/>
                        </a:lnTo>
                        <a:lnTo>
                          <a:pt x="17" y="2"/>
                        </a:lnTo>
                        <a:lnTo>
                          <a:pt x="17" y="2"/>
                        </a:lnTo>
                        <a:lnTo>
                          <a:pt x="17" y="4"/>
                        </a:lnTo>
                        <a:lnTo>
                          <a:pt x="17" y="4"/>
                        </a:lnTo>
                        <a:lnTo>
                          <a:pt x="17" y="4"/>
                        </a:lnTo>
                        <a:lnTo>
                          <a:pt x="19" y="4"/>
                        </a:lnTo>
                        <a:lnTo>
                          <a:pt x="19" y="4"/>
                        </a:lnTo>
                        <a:lnTo>
                          <a:pt x="19" y="6"/>
                        </a:lnTo>
                        <a:lnTo>
                          <a:pt x="19" y="6"/>
                        </a:lnTo>
                        <a:lnTo>
                          <a:pt x="19" y="6"/>
                        </a:lnTo>
                        <a:lnTo>
                          <a:pt x="19" y="7"/>
                        </a:lnTo>
                        <a:lnTo>
                          <a:pt x="19" y="7"/>
                        </a:lnTo>
                        <a:lnTo>
                          <a:pt x="19" y="9"/>
                        </a:lnTo>
                        <a:lnTo>
                          <a:pt x="19" y="9"/>
                        </a:lnTo>
                        <a:lnTo>
                          <a:pt x="19" y="9"/>
                        </a:lnTo>
                        <a:lnTo>
                          <a:pt x="19" y="9"/>
                        </a:lnTo>
                        <a:lnTo>
                          <a:pt x="17" y="9"/>
                        </a:lnTo>
                        <a:lnTo>
                          <a:pt x="17" y="9"/>
                        </a:lnTo>
                        <a:lnTo>
                          <a:pt x="17" y="9"/>
                        </a:lnTo>
                        <a:lnTo>
                          <a:pt x="15" y="9"/>
                        </a:lnTo>
                        <a:lnTo>
                          <a:pt x="15" y="9"/>
                        </a:lnTo>
                        <a:lnTo>
                          <a:pt x="15" y="9"/>
                        </a:lnTo>
                        <a:lnTo>
                          <a:pt x="13" y="9"/>
                        </a:lnTo>
                        <a:lnTo>
                          <a:pt x="13" y="9"/>
                        </a:lnTo>
                        <a:lnTo>
                          <a:pt x="13" y="9"/>
                        </a:lnTo>
                        <a:lnTo>
                          <a:pt x="13" y="11"/>
                        </a:lnTo>
                        <a:lnTo>
                          <a:pt x="11" y="11"/>
                        </a:lnTo>
                        <a:lnTo>
                          <a:pt x="11" y="9"/>
                        </a:lnTo>
                        <a:lnTo>
                          <a:pt x="11" y="9"/>
                        </a:lnTo>
                        <a:lnTo>
                          <a:pt x="11" y="9"/>
                        </a:lnTo>
                        <a:lnTo>
                          <a:pt x="11" y="9"/>
                        </a:lnTo>
                        <a:lnTo>
                          <a:pt x="10" y="9"/>
                        </a:lnTo>
                        <a:lnTo>
                          <a:pt x="10" y="9"/>
                        </a:lnTo>
                        <a:lnTo>
                          <a:pt x="10" y="9"/>
                        </a:lnTo>
                        <a:lnTo>
                          <a:pt x="8" y="9"/>
                        </a:lnTo>
                        <a:lnTo>
                          <a:pt x="8" y="9"/>
                        </a:lnTo>
                        <a:lnTo>
                          <a:pt x="8" y="7"/>
                        </a:lnTo>
                        <a:lnTo>
                          <a:pt x="8" y="7"/>
                        </a:lnTo>
                        <a:lnTo>
                          <a:pt x="6" y="7"/>
                        </a:lnTo>
                        <a:lnTo>
                          <a:pt x="6" y="7"/>
                        </a:lnTo>
                        <a:lnTo>
                          <a:pt x="6" y="7"/>
                        </a:lnTo>
                        <a:lnTo>
                          <a:pt x="4" y="7"/>
                        </a:lnTo>
                        <a:lnTo>
                          <a:pt x="4" y="6"/>
                        </a:lnTo>
                        <a:lnTo>
                          <a:pt x="4" y="6"/>
                        </a:lnTo>
                        <a:lnTo>
                          <a:pt x="4" y="6"/>
                        </a:lnTo>
                        <a:lnTo>
                          <a:pt x="4" y="6"/>
                        </a:lnTo>
                        <a:lnTo>
                          <a:pt x="2" y="6"/>
                        </a:lnTo>
                        <a:lnTo>
                          <a:pt x="2" y="6"/>
                        </a:lnTo>
                        <a:lnTo>
                          <a:pt x="2" y="4"/>
                        </a:lnTo>
                        <a:lnTo>
                          <a:pt x="2" y="4"/>
                        </a:lnTo>
                        <a:lnTo>
                          <a:pt x="2" y="4"/>
                        </a:lnTo>
                        <a:lnTo>
                          <a:pt x="0" y="4"/>
                        </a:lnTo>
                        <a:lnTo>
                          <a:pt x="0" y="2"/>
                        </a:lnTo>
                        <a:lnTo>
                          <a:pt x="2" y="2"/>
                        </a:lnTo>
                        <a:lnTo>
                          <a:pt x="2" y="2"/>
                        </a:lnTo>
                        <a:lnTo>
                          <a:pt x="2" y="0"/>
                        </a:lnTo>
                        <a:lnTo>
                          <a:pt x="2" y="0"/>
                        </a:lnTo>
                        <a:lnTo>
                          <a:pt x="2" y="0"/>
                        </a:lnTo>
                        <a:lnTo>
                          <a:pt x="4" y="0"/>
                        </a:lnTo>
                        <a:lnTo>
                          <a:pt x="4"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3" name="Freeform 1962">
                    <a:extLst>
                      <a:ext uri="{FF2B5EF4-FFF2-40B4-BE49-F238E27FC236}">
                        <a16:creationId xmlns:a16="http://schemas.microsoft.com/office/drawing/2014/main" id="{C70DA6BD-FB0E-453D-B519-6AF9FFA66142}"/>
                      </a:ext>
                    </a:extLst>
                  </p:cNvPr>
                  <p:cNvSpPr>
                    <a:spLocks/>
                  </p:cNvSpPr>
                  <p:nvPr/>
                </p:nvSpPr>
                <p:spPr bwMode="auto">
                  <a:xfrm>
                    <a:off x="9285" y="1607"/>
                    <a:ext cx="19" cy="11"/>
                  </a:xfrm>
                  <a:custGeom>
                    <a:avLst/>
                    <a:gdLst>
                      <a:gd name="T0" fmla="*/ 4 w 19"/>
                      <a:gd name="T1" fmla="*/ 2 h 11"/>
                      <a:gd name="T2" fmla="*/ 6 w 19"/>
                      <a:gd name="T3" fmla="*/ 2 h 11"/>
                      <a:gd name="T4" fmla="*/ 8 w 19"/>
                      <a:gd name="T5" fmla="*/ 2 h 11"/>
                      <a:gd name="T6" fmla="*/ 8 w 19"/>
                      <a:gd name="T7" fmla="*/ 2 h 11"/>
                      <a:gd name="T8" fmla="*/ 10 w 19"/>
                      <a:gd name="T9" fmla="*/ 2 h 11"/>
                      <a:gd name="T10" fmla="*/ 11 w 19"/>
                      <a:gd name="T11" fmla="*/ 2 h 11"/>
                      <a:gd name="T12" fmla="*/ 13 w 19"/>
                      <a:gd name="T13" fmla="*/ 2 h 11"/>
                      <a:gd name="T14" fmla="*/ 13 w 19"/>
                      <a:gd name="T15" fmla="*/ 2 h 11"/>
                      <a:gd name="T16" fmla="*/ 15 w 19"/>
                      <a:gd name="T17" fmla="*/ 2 h 11"/>
                      <a:gd name="T18" fmla="*/ 17 w 19"/>
                      <a:gd name="T19" fmla="*/ 2 h 11"/>
                      <a:gd name="T20" fmla="*/ 17 w 19"/>
                      <a:gd name="T21" fmla="*/ 4 h 11"/>
                      <a:gd name="T22" fmla="*/ 17 w 19"/>
                      <a:gd name="T23" fmla="*/ 4 h 11"/>
                      <a:gd name="T24" fmla="*/ 19 w 19"/>
                      <a:gd name="T25" fmla="*/ 4 h 11"/>
                      <a:gd name="T26" fmla="*/ 19 w 19"/>
                      <a:gd name="T27" fmla="*/ 6 h 11"/>
                      <a:gd name="T28" fmla="*/ 19 w 19"/>
                      <a:gd name="T29" fmla="*/ 7 h 11"/>
                      <a:gd name="T30" fmla="*/ 19 w 19"/>
                      <a:gd name="T31" fmla="*/ 9 h 11"/>
                      <a:gd name="T32" fmla="*/ 19 w 19"/>
                      <a:gd name="T33" fmla="*/ 9 h 11"/>
                      <a:gd name="T34" fmla="*/ 17 w 19"/>
                      <a:gd name="T35" fmla="*/ 9 h 11"/>
                      <a:gd name="T36" fmla="*/ 17 w 19"/>
                      <a:gd name="T37" fmla="*/ 9 h 11"/>
                      <a:gd name="T38" fmla="*/ 15 w 19"/>
                      <a:gd name="T39" fmla="*/ 9 h 11"/>
                      <a:gd name="T40" fmla="*/ 13 w 19"/>
                      <a:gd name="T41" fmla="*/ 9 h 11"/>
                      <a:gd name="T42" fmla="*/ 13 w 19"/>
                      <a:gd name="T43" fmla="*/ 9 h 11"/>
                      <a:gd name="T44" fmla="*/ 11 w 19"/>
                      <a:gd name="T45" fmla="*/ 11 h 11"/>
                      <a:gd name="T46" fmla="*/ 11 w 19"/>
                      <a:gd name="T47" fmla="*/ 9 h 11"/>
                      <a:gd name="T48" fmla="*/ 11 w 19"/>
                      <a:gd name="T49" fmla="*/ 9 h 11"/>
                      <a:gd name="T50" fmla="*/ 10 w 19"/>
                      <a:gd name="T51" fmla="*/ 9 h 11"/>
                      <a:gd name="T52" fmla="*/ 8 w 19"/>
                      <a:gd name="T53" fmla="*/ 9 h 11"/>
                      <a:gd name="T54" fmla="*/ 8 w 19"/>
                      <a:gd name="T55" fmla="*/ 7 h 11"/>
                      <a:gd name="T56" fmla="*/ 6 w 19"/>
                      <a:gd name="T57" fmla="*/ 7 h 11"/>
                      <a:gd name="T58" fmla="*/ 6 w 19"/>
                      <a:gd name="T59" fmla="*/ 7 h 11"/>
                      <a:gd name="T60" fmla="*/ 4 w 19"/>
                      <a:gd name="T61" fmla="*/ 6 h 11"/>
                      <a:gd name="T62" fmla="*/ 4 w 19"/>
                      <a:gd name="T63" fmla="*/ 6 h 11"/>
                      <a:gd name="T64" fmla="*/ 2 w 19"/>
                      <a:gd name="T65" fmla="*/ 6 h 11"/>
                      <a:gd name="T66" fmla="*/ 2 w 19"/>
                      <a:gd name="T67" fmla="*/ 4 h 11"/>
                      <a:gd name="T68" fmla="*/ 2 w 19"/>
                      <a:gd name="T69" fmla="*/ 4 h 11"/>
                      <a:gd name="T70" fmla="*/ 0 w 19"/>
                      <a:gd name="T71" fmla="*/ 2 h 11"/>
                      <a:gd name="T72" fmla="*/ 2 w 19"/>
                      <a:gd name="T73" fmla="*/ 2 h 11"/>
                      <a:gd name="T74" fmla="*/ 2 w 19"/>
                      <a:gd name="T75" fmla="*/ 0 h 11"/>
                      <a:gd name="T76" fmla="*/ 4 w 19"/>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11">
                        <a:moveTo>
                          <a:pt x="4" y="0"/>
                        </a:moveTo>
                        <a:lnTo>
                          <a:pt x="4" y="2"/>
                        </a:lnTo>
                        <a:lnTo>
                          <a:pt x="4" y="2"/>
                        </a:lnTo>
                        <a:lnTo>
                          <a:pt x="6" y="2"/>
                        </a:lnTo>
                        <a:lnTo>
                          <a:pt x="6" y="2"/>
                        </a:lnTo>
                        <a:lnTo>
                          <a:pt x="8" y="2"/>
                        </a:lnTo>
                        <a:lnTo>
                          <a:pt x="8" y="2"/>
                        </a:lnTo>
                        <a:lnTo>
                          <a:pt x="8" y="2"/>
                        </a:lnTo>
                        <a:lnTo>
                          <a:pt x="10" y="2"/>
                        </a:lnTo>
                        <a:lnTo>
                          <a:pt x="10" y="2"/>
                        </a:lnTo>
                        <a:lnTo>
                          <a:pt x="11" y="2"/>
                        </a:lnTo>
                        <a:lnTo>
                          <a:pt x="11" y="2"/>
                        </a:lnTo>
                        <a:lnTo>
                          <a:pt x="11" y="2"/>
                        </a:lnTo>
                        <a:lnTo>
                          <a:pt x="13" y="2"/>
                        </a:lnTo>
                        <a:lnTo>
                          <a:pt x="13" y="2"/>
                        </a:lnTo>
                        <a:lnTo>
                          <a:pt x="13" y="2"/>
                        </a:lnTo>
                        <a:lnTo>
                          <a:pt x="15" y="2"/>
                        </a:lnTo>
                        <a:lnTo>
                          <a:pt x="15" y="2"/>
                        </a:lnTo>
                        <a:lnTo>
                          <a:pt x="15" y="2"/>
                        </a:lnTo>
                        <a:lnTo>
                          <a:pt x="17" y="2"/>
                        </a:lnTo>
                        <a:lnTo>
                          <a:pt x="17" y="2"/>
                        </a:lnTo>
                        <a:lnTo>
                          <a:pt x="17" y="4"/>
                        </a:lnTo>
                        <a:lnTo>
                          <a:pt x="17" y="4"/>
                        </a:lnTo>
                        <a:lnTo>
                          <a:pt x="17" y="4"/>
                        </a:lnTo>
                        <a:lnTo>
                          <a:pt x="19" y="4"/>
                        </a:lnTo>
                        <a:lnTo>
                          <a:pt x="19" y="4"/>
                        </a:lnTo>
                        <a:lnTo>
                          <a:pt x="19" y="6"/>
                        </a:lnTo>
                        <a:lnTo>
                          <a:pt x="19" y="6"/>
                        </a:lnTo>
                        <a:lnTo>
                          <a:pt x="19" y="6"/>
                        </a:lnTo>
                        <a:lnTo>
                          <a:pt x="19" y="7"/>
                        </a:lnTo>
                        <a:lnTo>
                          <a:pt x="19" y="7"/>
                        </a:lnTo>
                        <a:lnTo>
                          <a:pt x="19" y="9"/>
                        </a:lnTo>
                        <a:lnTo>
                          <a:pt x="19" y="9"/>
                        </a:lnTo>
                        <a:lnTo>
                          <a:pt x="19" y="9"/>
                        </a:lnTo>
                        <a:lnTo>
                          <a:pt x="19" y="9"/>
                        </a:lnTo>
                        <a:lnTo>
                          <a:pt x="17" y="9"/>
                        </a:lnTo>
                        <a:lnTo>
                          <a:pt x="17" y="9"/>
                        </a:lnTo>
                        <a:lnTo>
                          <a:pt x="17" y="9"/>
                        </a:lnTo>
                        <a:lnTo>
                          <a:pt x="15" y="9"/>
                        </a:lnTo>
                        <a:lnTo>
                          <a:pt x="15" y="9"/>
                        </a:lnTo>
                        <a:lnTo>
                          <a:pt x="15" y="9"/>
                        </a:lnTo>
                        <a:lnTo>
                          <a:pt x="13" y="9"/>
                        </a:lnTo>
                        <a:lnTo>
                          <a:pt x="13" y="9"/>
                        </a:lnTo>
                        <a:lnTo>
                          <a:pt x="13" y="9"/>
                        </a:lnTo>
                        <a:lnTo>
                          <a:pt x="13" y="11"/>
                        </a:lnTo>
                        <a:lnTo>
                          <a:pt x="11" y="11"/>
                        </a:lnTo>
                        <a:lnTo>
                          <a:pt x="11" y="9"/>
                        </a:lnTo>
                        <a:lnTo>
                          <a:pt x="11" y="9"/>
                        </a:lnTo>
                        <a:lnTo>
                          <a:pt x="11" y="9"/>
                        </a:lnTo>
                        <a:lnTo>
                          <a:pt x="11" y="9"/>
                        </a:lnTo>
                        <a:lnTo>
                          <a:pt x="10" y="9"/>
                        </a:lnTo>
                        <a:lnTo>
                          <a:pt x="10" y="9"/>
                        </a:lnTo>
                        <a:lnTo>
                          <a:pt x="10" y="9"/>
                        </a:lnTo>
                        <a:lnTo>
                          <a:pt x="8" y="9"/>
                        </a:lnTo>
                        <a:lnTo>
                          <a:pt x="8" y="9"/>
                        </a:lnTo>
                        <a:lnTo>
                          <a:pt x="8" y="7"/>
                        </a:lnTo>
                        <a:lnTo>
                          <a:pt x="8" y="7"/>
                        </a:lnTo>
                        <a:lnTo>
                          <a:pt x="6" y="7"/>
                        </a:lnTo>
                        <a:lnTo>
                          <a:pt x="6" y="7"/>
                        </a:lnTo>
                        <a:lnTo>
                          <a:pt x="6" y="7"/>
                        </a:lnTo>
                        <a:lnTo>
                          <a:pt x="4" y="7"/>
                        </a:lnTo>
                        <a:lnTo>
                          <a:pt x="4" y="6"/>
                        </a:lnTo>
                        <a:lnTo>
                          <a:pt x="4" y="6"/>
                        </a:lnTo>
                        <a:lnTo>
                          <a:pt x="4" y="6"/>
                        </a:lnTo>
                        <a:lnTo>
                          <a:pt x="4" y="6"/>
                        </a:lnTo>
                        <a:lnTo>
                          <a:pt x="2" y="6"/>
                        </a:lnTo>
                        <a:lnTo>
                          <a:pt x="2" y="6"/>
                        </a:lnTo>
                        <a:lnTo>
                          <a:pt x="2" y="4"/>
                        </a:lnTo>
                        <a:lnTo>
                          <a:pt x="2" y="4"/>
                        </a:lnTo>
                        <a:lnTo>
                          <a:pt x="2" y="4"/>
                        </a:lnTo>
                        <a:lnTo>
                          <a:pt x="0" y="4"/>
                        </a:lnTo>
                        <a:lnTo>
                          <a:pt x="0" y="2"/>
                        </a:lnTo>
                        <a:lnTo>
                          <a:pt x="2" y="2"/>
                        </a:lnTo>
                        <a:lnTo>
                          <a:pt x="2" y="2"/>
                        </a:lnTo>
                        <a:lnTo>
                          <a:pt x="2" y="0"/>
                        </a:lnTo>
                        <a:lnTo>
                          <a:pt x="2" y="0"/>
                        </a:lnTo>
                        <a:lnTo>
                          <a:pt x="2" y="0"/>
                        </a:lnTo>
                        <a:lnTo>
                          <a:pt x="4" y="0"/>
                        </a:lnTo>
                        <a:lnTo>
                          <a:pt x="4"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4" name="Freeform 1963">
                    <a:extLst>
                      <a:ext uri="{FF2B5EF4-FFF2-40B4-BE49-F238E27FC236}">
                        <a16:creationId xmlns:a16="http://schemas.microsoft.com/office/drawing/2014/main" id="{7C52AD60-B2D9-4FAD-86A7-4580B1CA103C}"/>
                      </a:ext>
                    </a:extLst>
                  </p:cNvPr>
                  <p:cNvSpPr>
                    <a:spLocks/>
                  </p:cNvSpPr>
                  <p:nvPr/>
                </p:nvSpPr>
                <p:spPr bwMode="auto">
                  <a:xfrm>
                    <a:off x="9272" y="1488"/>
                    <a:ext cx="21" cy="12"/>
                  </a:xfrm>
                  <a:custGeom>
                    <a:avLst/>
                    <a:gdLst>
                      <a:gd name="T0" fmla="*/ 19 w 21"/>
                      <a:gd name="T1" fmla="*/ 0 h 12"/>
                      <a:gd name="T2" fmla="*/ 21 w 21"/>
                      <a:gd name="T3" fmla="*/ 0 h 12"/>
                      <a:gd name="T4" fmla="*/ 21 w 21"/>
                      <a:gd name="T5" fmla="*/ 2 h 12"/>
                      <a:gd name="T6" fmla="*/ 21 w 21"/>
                      <a:gd name="T7" fmla="*/ 2 h 12"/>
                      <a:gd name="T8" fmla="*/ 19 w 21"/>
                      <a:gd name="T9" fmla="*/ 4 h 12"/>
                      <a:gd name="T10" fmla="*/ 19 w 21"/>
                      <a:gd name="T11" fmla="*/ 4 h 12"/>
                      <a:gd name="T12" fmla="*/ 17 w 21"/>
                      <a:gd name="T13" fmla="*/ 4 h 12"/>
                      <a:gd name="T14" fmla="*/ 17 w 21"/>
                      <a:gd name="T15" fmla="*/ 4 h 12"/>
                      <a:gd name="T16" fmla="*/ 17 w 21"/>
                      <a:gd name="T17" fmla="*/ 6 h 12"/>
                      <a:gd name="T18" fmla="*/ 15 w 21"/>
                      <a:gd name="T19" fmla="*/ 6 h 12"/>
                      <a:gd name="T20" fmla="*/ 15 w 21"/>
                      <a:gd name="T21" fmla="*/ 8 h 12"/>
                      <a:gd name="T22" fmla="*/ 13 w 21"/>
                      <a:gd name="T23" fmla="*/ 8 h 12"/>
                      <a:gd name="T24" fmla="*/ 13 w 21"/>
                      <a:gd name="T25" fmla="*/ 8 h 12"/>
                      <a:gd name="T26" fmla="*/ 11 w 21"/>
                      <a:gd name="T27" fmla="*/ 8 h 12"/>
                      <a:gd name="T28" fmla="*/ 11 w 21"/>
                      <a:gd name="T29" fmla="*/ 10 h 12"/>
                      <a:gd name="T30" fmla="*/ 11 w 21"/>
                      <a:gd name="T31" fmla="*/ 10 h 12"/>
                      <a:gd name="T32" fmla="*/ 9 w 21"/>
                      <a:gd name="T33" fmla="*/ 10 h 12"/>
                      <a:gd name="T34" fmla="*/ 7 w 21"/>
                      <a:gd name="T35" fmla="*/ 10 h 12"/>
                      <a:gd name="T36" fmla="*/ 5 w 21"/>
                      <a:gd name="T37" fmla="*/ 10 h 12"/>
                      <a:gd name="T38" fmla="*/ 5 w 21"/>
                      <a:gd name="T39" fmla="*/ 12 h 12"/>
                      <a:gd name="T40" fmla="*/ 3 w 21"/>
                      <a:gd name="T41" fmla="*/ 12 h 12"/>
                      <a:gd name="T42" fmla="*/ 3 w 21"/>
                      <a:gd name="T43" fmla="*/ 12 h 12"/>
                      <a:gd name="T44" fmla="*/ 1 w 21"/>
                      <a:gd name="T45" fmla="*/ 12 h 12"/>
                      <a:gd name="T46" fmla="*/ 1 w 21"/>
                      <a:gd name="T47" fmla="*/ 12 h 12"/>
                      <a:gd name="T48" fmla="*/ 0 w 21"/>
                      <a:gd name="T49" fmla="*/ 12 h 12"/>
                      <a:gd name="T50" fmla="*/ 0 w 21"/>
                      <a:gd name="T51" fmla="*/ 10 h 12"/>
                      <a:gd name="T52" fmla="*/ 0 w 21"/>
                      <a:gd name="T53" fmla="*/ 8 h 12"/>
                      <a:gd name="T54" fmla="*/ 0 w 21"/>
                      <a:gd name="T55" fmla="*/ 8 h 12"/>
                      <a:gd name="T56" fmla="*/ 1 w 21"/>
                      <a:gd name="T57" fmla="*/ 8 h 12"/>
                      <a:gd name="T58" fmla="*/ 1 w 21"/>
                      <a:gd name="T59" fmla="*/ 8 h 12"/>
                      <a:gd name="T60" fmla="*/ 3 w 21"/>
                      <a:gd name="T61" fmla="*/ 6 h 12"/>
                      <a:gd name="T62" fmla="*/ 3 w 21"/>
                      <a:gd name="T63" fmla="*/ 6 h 12"/>
                      <a:gd name="T64" fmla="*/ 5 w 21"/>
                      <a:gd name="T65" fmla="*/ 6 h 12"/>
                      <a:gd name="T66" fmla="*/ 5 w 21"/>
                      <a:gd name="T67" fmla="*/ 6 h 12"/>
                      <a:gd name="T68" fmla="*/ 7 w 21"/>
                      <a:gd name="T69" fmla="*/ 6 h 12"/>
                      <a:gd name="T70" fmla="*/ 9 w 21"/>
                      <a:gd name="T71" fmla="*/ 4 h 12"/>
                      <a:gd name="T72" fmla="*/ 9 w 21"/>
                      <a:gd name="T73" fmla="*/ 4 h 12"/>
                      <a:gd name="T74" fmla="*/ 9 w 21"/>
                      <a:gd name="T75" fmla="*/ 2 h 12"/>
                      <a:gd name="T76" fmla="*/ 11 w 21"/>
                      <a:gd name="T77" fmla="*/ 2 h 12"/>
                      <a:gd name="T78" fmla="*/ 11 w 21"/>
                      <a:gd name="T79" fmla="*/ 2 h 12"/>
                      <a:gd name="T80" fmla="*/ 11 w 21"/>
                      <a:gd name="T81" fmla="*/ 0 h 12"/>
                      <a:gd name="T82" fmla="*/ 11 w 21"/>
                      <a:gd name="T83" fmla="*/ 0 h 12"/>
                      <a:gd name="T84" fmla="*/ 13 w 21"/>
                      <a:gd name="T85" fmla="*/ 0 h 12"/>
                      <a:gd name="T86" fmla="*/ 15 w 21"/>
                      <a:gd name="T87" fmla="*/ 0 h 12"/>
                      <a:gd name="T88" fmla="*/ 15 w 21"/>
                      <a:gd name="T89" fmla="*/ 0 h 12"/>
                      <a:gd name="T90" fmla="*/ 17 w 21"/>
                      <a:gd name="T91" fmla="*/ 0 h 12"/>
                      <a:gd name="T92" fmla="*/ 19 w 21"/>
                      <a:gd name="T9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12">
                        <a:moveTo>
                          <a:pt x="19" y="0"/>
                        </a:moveTo>
                        <a:lnTo>
                          <a:pt x="19" y="0"/>
                        </a:lnTo>
                        <a:lnTo>
                          <a:pt x="21" y="0"/>
                        </a:lnTo>
                        <a:lnTo>
                          <a:pt x="21" y="0"/>
                        </a:lnTo>
                        <a:lnTo>
                          <a:pt x="21" y="0"/>
                        </a:lnTo>
                        <a:lnTo>
                          <a:pt x="21" y="2"/>
                        </a:lnTo>
                        <a:lnTo>
                          <a:pt x="21" y="2"/>
                        </a:lnTo>
                        <a:lnTo>
                          <a:pt x="21" y="2"/>
                        </a:lnTo>
                        <a:lnTo>
                          <a:pt x="19" y="2"/>
                        </a:lnTo>
                        <a:lnTo>
                          <a:pt x="19" y="4"/>
                        </a:lnTo>
                        <a:lnTo>
                          <a:pt x="19" y="4"/>
                        </a:lnTo>
                        <a:lnTo>
                          <a:pt x="19" y="4"/>
                        </a:lnTo>
                        <a:lnTo>
                          <a:pt x="17" y="4"/>
                        </a:lnTo>
                        <a:lnTo>
                          <a:pt x="17" y="4"/>
                        </a:lnTo>
                        <a:lnTo>
                          <a:pt x="17" y="4"/>
                        </a:lnTo>
                        <a:lnTo>
                          <a:pt x="17" y="4"/>
                        </a:lnTo>
                        <a:lnTo>
                          <a:pt x="17" y="4"/>
                        </a:lnTo>
                        <a:lnTo>
                          <a:pt x="17" y="6"/>
                        </a:lnTo>
                        <a:lnTo>
                          <a:pt x="15" y="6"/>
                        </a:lnTo>
                        <a:lnTo>
                          <a:pt x="15" y="6"/>
                        </a:lnTo>
                        <a:lnTo>
                          <a:pt x="15" y="6"/>
                        </a:lnTo>
                        <a:lnTo>
                          <a:pt x="15" y="8"/>
                        </a:lnTo>
                        <a:lnTo>
                          <a:pt x="15" y="8"/>
                        </a:lnTo>
                        <a:lnTo>
                          <a:pt x="13" y="8"/>
                        </a:lnTo>
                        <a:lnTo>
                          <a:pt x="13" y="8"/>
                        </a:lnTo>
                        <a:lnTo>
                          <a:pt x="13" y="8"/>
                        </a:lnTo>
                        <a:lnTo>
                          <a:pt x="13" y="8"/>
                        </a:lnTo>
                        <a:lnTo>
                          <a:pt x="11" y="8"/>
                        </a:lnTo>
                        <a:lnTo>
                          <a:pt x="11" y="8"/>
                        </a:lnTo>
                        <a:lnTo>
                          <a:pt x="11" y="10"/>
                        </a:lnTo>
                        <a:lnTo>
                          <a:pt x="11" y="10"/>
                        </a:lnTo>
                        <a:lnTo>
                          <a:pt x="11" y="10"/>
                        </a:lnTo>
                        <a:lnTo>
                          <a:pt x="9" y="10"/>
                        </a:lnTo>
                        <a:lnTo>
                          <a:pt x="9" y="10"/>
                        </a:lnTo>
                        <a:lnTo>
                          <a:pt x="9" y="10"/>
                        </a:lnTo>
                        <a:lnTo>
                          <a:pt x="7" y="10"/>
                        </a:lnTo>
                        <a:lnTo>
                          <a:pt x="7" y="10"/>
                        </a:lnTo>
                        <a:lnTo>
                          <a:pt x="5" y="10"/>
                        </a:lnTo>
                        <a:lnTo>
                          <a:pt x="5" y="10"/>
                        </a:lnTo>
                        <a:lnTo>
                          <a:pt x="5" y="12"/>
                        </a:lnTo>
                        <a:lnTo>
                          <a:pt x="5" y="12"/>
                        </a:lnTo>
                        <a:lnTo>
                          <a:pt x="3" y="12"/>
                        </a:lnTo>
                        <a:lnTo>
                          <a:pt x="3" y="12"/>
                        </a:lnTo>
                        <a:lnTo>
                          <a:pt x="3" y="12"/>
                        </a:lnTo>
                        <a:lnTo>
                          <a:pt x="3" y="12"/>
                        </a:lnTo>
                        <a:lnTo>
                          <a:pt x="1" y="12"/>
                        </a:lnTo>
                        <a:lnTo>
                          <a:pt x="1" y="12"/>
                        </a:lnTo>
                        <a:lnTo>
                          <a:pt x="1" y="12"/>
                        </a:lnTo>
                        <a:lnTo>
                          <a:pt x="0" y="12"/>
                        </a:lnTo>
                        <a:lnTo>
                          <a:pt x="0" y="12"/>
                        </a:lnTo>
                        <a:lnTo>
                          <a:pt x="0" y="10"/>
                        </a:lnTo>
                        <a:lnTo>
                          <a:pt x="0" y="10"/>
                        </a:lnTo>
                        <a:lnTo>
                          <a:pt x="0" y="10"/>
                        </a:lnTo>
                        <a:lnTo>
                          <a:pt x="0" y="8"/>
                        </a:lnTo>
                        <a:lnTo>
                          <a:pt x="0" y="8"/>
                        </a:lnTo>
                        <a:lnTo>
                          <a:pt x="0" y="8"/>
                        </a:lnTo>
                        <a:lnTo>
                          <a:pt x="1" y="8"/>
                        </a:lnTo>
                        <a:lnTo>
                          <a:pt x="1" y="8"/>
                        </a:lnTo>
                        <a:lnTo>
                          <a:pt x="1" y="8"/>
                        </a:lnTo>
                        <a:lnTo>
                          <a:pt x="1" y="8"/>
                        </a:lnTo>
                        <a:lnTo>
                          <a:pt x="1" y="6"/>
                        </a:lnTo>
                        <a:lnTo>
                          <a:pt x="3" y="6"/>
                        </a:lnTo>
                        <a:lnTo>
                          <a:pt x="3" y="6"/>
                        </a:lnTo>
                        <a:lnTo>
                          <a:pt x="3" y="6"/>
                        </a:lnTo>
                        <a:lnTo>
                          <a:pt x="3" y="6"/>
                        </a:lnTo>
                        <a:lnTo>
                          <a:pt x="5" y="6"/>
                        </a:lnTo>
                        <a:lnTo>
                          <a:pt x="5" y="6"/>
                        </a:lnTo>
                        <a:lnTo>
                          <a:pt x="5" y="6"/>
                        </a:lnTo>
                        <a:lnTo>
                          <a:pt x="7" y="6"/>
                        </a:lnTo>
                        <a:lnTo>
                          <a:pt x="7" y="6"/>
                        </a:lnTo>
                        <a:lnTo>
                          <a:pt x="7" y="4"/>
                        </a:lnTo>
                        <a:lnTo>
                          <a:pt x="9" y="4"/>
                        </a:lnTo>
                        <a:lnTo>
                          <a:pt x="9" y="4"/>
                        </a:lnTo>
                        <a:lnTo>
                          <a:pt x="9" y="4"/>
                        </a:lnTo>
                        <a:lnTo>
                          <a:pt x="9" y="2"/>
                        </a:lnTo>
                        <a:lnTo>
                          <a:pt x="9" y="2"/>
                        </a:lnTo>
                        <a:lnTo>
                          <a:pt x="9" y="2"/>
                        </a:lnTo>
                        <a:lnTo>
                          <a:pt x="11" y="2"/>
                        </a:lnTo>
                        <a:lnTo>
                          <a:pt x="11" y="2"/>
                        </a:lnTo>
                        <a:lnTo>
                          <a:pt x="11" y="2"/>
                        </a:lnTo>
                        <a:lnTo>
                          <a:pt x="11" y="0"/>
                        </a:lnTo>
                        <a:lnTo>
                          <a:pt x="11" y="0"/>
                        </a:lnTo>
                        <a:lnTo>
                          <a:pt x="11" y="0"/>
                        </a:lnTo>
                        <a:lnTo>
                          <a:pt x="11" y="0"/>
                        </a:lnTo>
                        <a:lnTo>
                          <a:pt x="13" y="0"/>
                        </a:lnTo>
                        <a:lnTo>
                          <a:pt x="13" y="0"/>
                        </a:lnTo>
                        <a:lnTo>
                          <a:pt x="13" y="0"/>
                        </a:lnTo>
                        <a:lnTo>
                          <a:pt x="15" y="0"/>
                        </a:lnTo>
                        <a:lnTo>
                          <a:pt x="15" y="0"/>
                        </a:lnTo>
                        <a:lnTo>
                          <a:pt x="15" y="0"/>
                        </a:lnTo>
                        <a:lnTo>
                          <a:pt x="17" y="0"/>
                        </a:lnTo>
                        <a:lnTo>
                          <a:pt x="17" y="0"/>
                        </a:lnTo>
                        <a:lnTo>
                          <a:pt x="17" y="0"/>
                        </a:lnTo>
                        <a:lnTo>
                          <a:pt x="19" y="0"/>
                        </a:lnTo>
                        <a:lnTo>
                          <a:pt x="19"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5" name="Freeform 1964">
                    <a:extLst>
                      <a:ext uri="{FF2B5EF4-FFF2-40B4-BE49-F238E27FC236}">
                        <a16:creationId xmlns:a16="http://schemas.microsoft.com/office/drawing/2014/main" id="{C235580F-CD4B-4BF0-AE37-6C9AE6A7DC97}"/>
                      </a:ext>
                    </a:extLst>
                  </p:cNvPr>
                  <p:cNvSpPr>
                    <a:spLocks/>
                  </p:cNvSpPr>
                  <p:nvPr/>
                </p:nvSpPr>
                <p:spPr bwMode="auto">
                  <a:xfrm>
                    <a:off x="9272" y="1488"/>
                    <a:ext cx="21" cy="12"/>
                  </a:xfrm>
                  <a:custGeom>
                    <a:avLst/>
                    <a:gdLst>
                      <a:gd name="T0" fmla="*/ 19 w 21"/>
                      <a:gd name="T1" fmla="*/ 0 h 12"/>
                      <a:gd name="T2" fmla="*/ 21 w 21"/>
                      <a:gd name="T3" fmla="*/ 0 h 12"/>
                      <a:gd name="T4" fmla="*/ 21 w 21"/>
                      <a:gd name="T5" fmla="*/ 2 h 12"/>
                      <a:gd name="T6" fmla="*/ 21 w 21"/>
                      <a:gd name="T7" fmla="*/ 2 h 12"/>
                      <a:gd name="T8" fmla="*/ 19 w 21"/>
                      <a:gd name="T9" fmla="*/ 4 h 12"/>
                      <a:gd name="T10" fmla="*/ 19 w 21"/>
                      <a:gd name="T11" fmla="*/ 4 h 12"/>
                      <a:gd name="T12" fmla="*/ 17 w 21"/>
                      <a:gd name="T13" fmla="*/ 4 h 12"/>
                      <a:gd name="T14" fmla="*/ 17 w 21"/>
                      <a:gd name="T15" fmla="*/ 4 h 12"/>
                      <a:gd name="T16" fmla="*/ 17 w 21"/>
                      <a:gd name="T17" fmla="*/ 6 h 12"/>
                      <a:gd name="T18" fmla="*/ 15 w 21"/>
                      <a:gd name="T19" fmla="*/ 6 h 12"/>
                      <a:gd name="T20" fmla="*/ 15 w 21"/>
                      <a:gd name="T21" fmla="*/ 8 h 12"/>
                      <a:gd name="T22" fmla="*/ 13 w 21"/>
                      <a:gd name="T23" fmla="*/ 8 h 12"/>
                      <a:gd name="T24" fmla="*/ 13 w 21"/>
                      <a:gd name="T25" fmla="*/ 8 h 12"/>
                      <a:gd name="T26" fmla="*/ 11 w 21"/>
                      <a:gd name="T27" fmla="*/ 8 h 12"/>
                      <a:gd name="T28" fmla="*/ 11 w 21"/>
                      <a:gd name="T29" fmla="*/ 10 h 12"/>
                      <a:gd name="T30" fmla="*/ 11 w 21"/>
                      <a:gd name="T31" fmla="*/ 10 h 12"/>
                      <a:gd name="T32" fmla="*/ 9 w 21"/>
                      <a:gd name="T33" fmla="*/ 10 h 12"/>
                      <a:gd name="T34" fmla="*/ 7 w 21"/>
                      <a:gd name="T35" fmla="*/ 10 h 12"/>
                      <a:gd name="T36" fmla="*/ 5 w 21"/>
                      <a:gd name="T37" fmla="*/ 10 h 12"/>
                      <a:gd name="T38" fmla="*/ 5 w 21"/>
                      <a:gd name="T39" fmla="*/ 12 h 12"/>
                      <a:gd name="T40" fmla="*/ 3 w 21"/>
                      <a:gd name="T41" fmla="*/ 12 h 12"/>
                      <a:gd name="T42" fmla="*/ 3 w 21"/>
                      <a:gd name="T43" fmla="*/ 12 h 12"/>
                      <a:gd name="T44" fmla="*/ 1 w 21"/>
                      <a:gd name="T45" fmla="*/ 12 h 12"/>
                      <a:gd name="T46" fmla="*/ 1 w 21"/>
                      <a:gd name="T47" fmla="*/ 12 h 12"/>
                      <a:gd name="T48" fmla="*/ 0 w 21"/>
                      <a:gd name="T49" fmla="*/ 12 h 12"/>
                      <a:gd name="T50" fmla="*/ 0 w 21"/>
                      <a:gd name="T51" fmla="*/ 10 h 12"/>
                      <a:gd name="T52" fmla="*/ 0 w 21"/>
                      <a:gd name="T53" fmla="*/ 8 h 12"/>
                      <a:gd name="T54" fmla="*/ 0 w 21"/>
                      <a:gd name="T55" fmla="*/ 8 h 12"/>
                      <a:gd name="T56" fmla="*/ 1 w 21"/>
                      <a:gd name="T57" fmla="*/ 8 h 12"/>
                      <a:gd name="T58" fmla="*/ 1 w 21"/>
                      <a:gd name="T59" fmla="*/ 8 h 12"/>
                      <a:gd name="T60" fmla="*/ 3 w 21"/>
                      <a:gd name="T61" fmla="*/ 6 h 12"/>
                      <a:gd name="T62" fmla="*/ 3 w 21"/>
                      <a:gd name="T63" fmla="*/ 6 h 12"/>
                      <a:gd name="T64" fmla="*/ 5 w 21"/>
                      <a:gd name="T65" fmla="*/ 6 h 12"/>
                      <a:gd name="T66" fmla="*/ 5 w 21"/>
                      <a:gd name="T67" fmla="*/ 6 h 12"/>
                      <a:gd name="T68" fmla="*/ 7 w 21"/>
                      <a:gd name="T69" fmla="*/ 6 h 12"/>
                      <a:gd name="T70" fmla="*/ 9 w 21"/>
                      <a:gd name="T71" fmla="*/ 4 h 12"/>
                      <a:gd name="T72" fmla="*/ 9 w 21"/>
                      <a:gd name="T73" fmla="*/ 4 h 12"/>
                      <a:gd name="T74" fmla="*/ 9 w 21"/>
                      <a:gd name="T75" fmla="*/ 2 h 12"/>
                      <a:gd name="T76" fmla="*/ 11 w 21"/>
                      <a:gd name="T77" fmla="*/ 2 h 12"/>
                      <a:gd name="T78" fmla="*/ 11 w 21"/>
                      <a:gd name="T79" fmla="*/ 2 h 12"/>
                      <a:gd name="T80" fmla="*/ 11 w 21"/>
                      <a:gd name="T81" fmla="*/ 0 h 12"/>
                      <a:gd name="T82" fmla="*/ 11 w 21"/>
                      <a:gd name="T83" fmla="*/ 0 h 12"/>
                      <a:gd name="T84" fmla="*/ 13 w 21"/>
                      <a:gd name="T85" fmla="*/ 0 h 12"/>
                      <a:gd name="T86" fmla="*/ 15 w 21"/>
                      <a:gd name="T87" fmla="*/ 0 h 12"/>
                      <a:gd name="T88" fmla="*/ 15 w 21"/>
                      <a:gd name="T89" fmla="*/ 0 h 12"/>
                      <a:gd name="T90" fmla="*/ 17 w 21"/>
                      <a:gd name="T91" fmla="*/ 0 h 12"/>
                      <a:gd name="T92" fmla="*/ 19 w 21"/>
                      <a:gd name="T9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 h="12">
                        <a:moveTo>
                          <a:pt x="19" y="0"/>
                        </a:moveTo>
                        <a:lnTo>
                          <a:pt x="19" y="0"/>
                        </a:lnTo>
                        <a:lnTo>
                          <a:pt x="21" y="0"/>
                        </a:lnTo>
                        <a:lnTo>
                          <a:pt x="21" y="0"/>
                        </a:lnTo>
                        <a:lnTo>
                          <a:pt x="21" y="0"/>
                        </a:lnTo>
                        <a:lnTo>
                          <a:pt x="21" y="2"/>
                        </a:lnTo>
                        <a:lnTo>
                          <a:pt x="21" y="2"/>
                        </a:lnTo>
                        <a:lnTo>
                          <a:pt x="21" y="2"/>
                        </a:lnTo>
                        <a:lnTo>
                          <a:pt x="19" y="2"/>
                        </a:lnTo>
                        <a:lnTo>
                          <a:pt x="19" y="4"/>
                        </a:lnTo>
                        <a:lnTo>
                          <a:pt x="19" y="4"/>
                        </a:lnTo>
                        <a:lnTo>
                          <a:pt x="19" y="4"/>
                        </a:lnTo>
                        <a:lnTo>
                          <a:pt x="17" y="4"/>
                        </a:lnTo>
                        <a:lnTo>
                          <a:pt x="17" y="4"/>
                        </a:lnTo>
                        <a:lnTo>
                          <a:pt x="17" y="4"/>
                        </a:lnTo>
                        <a:lnTo>
                          <a:pt x="17" y="4"/>
                        </a:lnTo>
                        <a:lnTo>
                          <a:pt x="17" y="4"/>
                        </a:lnTo>
                        <a:lnTo>
                          <a:pt x="17" y="6"/>
                        </a:lnTo>
                        <a:lnTo>
                          <a:pt x="15" y="6"/>
                        </a:lnTo>
                        <a:lnTo>
                          <a:pt x="15" y="6"/>
                        </a:lnTo>
                        <a:lnTo>
                          <a:pt x="15" y="6"/>
                        </a:lnTo>
                        <a:lnTo>
                          <a:pt x="15" y="8"/>
                        </a:lnTo>
                        <a:lnTo>
                          <a:pt x="15" y="8"/>
                        </a:lnTo>
                        <a:lnTo>
                          <a:pt x="13" y="8"/>
                        </a:lnTo>
                        <a:lnTo>
                          <a:pt x="13" y="8"/>
                        </a:lnTo>
                        <a:lnTo>
                          <a:pt x="13" y="8"/>
                        </a:lnTo>
                        <a:lnTo>
                          <a:pt x="13" y="8"/>
                        </a:lnTo>
                        <a:lnTo>
                          <a:pt x="11" y="8"/>
                        </a:lnTo>
                        <a:lnTo>
                          <a:pt x="11" y="8"/>
                        </a:lnTo>
                        <a:lnTo>
                          <a:pt x="11" y="10"/>
                        </a:lnTo>
                        <a:lnTo>
                          <a:pt x="11" y="10"/>
                        </a:lnTo>
                        <a:lnTo>
                          <a:pt x="11" y="10"/>
                        </a:lnTo>
                        <a:lnTo>
                          <a:pt x="9" y="10"/>
                        </a:lnTo>
                        <a:lnTo>
                          <a:pt x="9" y="10"/>
                        </a:lnTo>
                        <a:lnTo>
                          <a:pt x="9" y="10"/>
                        </a:lnTo>
                        <a:lnTo>
                          <a:pt x="7" y="10"/>
                        </a:lnTo>
                        <a:lnTo>
                          <a:pt x="7" y="10"/>
                        </a:lnTo>
                        <a:lnTo>
                          <a:pt x="5" y="10"/>
                        </a:lnTo>
                        <a:lnTo>
                          <a:pt x="5" y="10"/>
                        </a:lnTo>
                        <a:lnTo>
                          <a:pt x="5" y="12"/>
                        </a:lnTo>
                        <a:lnTo>
                          <a:pt x="5" y="12"/>
                        </a:lnTo>
                        <a:lnTo>
                          <a:pt x="3" y="12"/>
                        </a:lnTo>
                        <a:lnTo>
                          <a:pt x="3" y="12"/>
                        </a:lnTo>
                        <a:lnTo>
                          <a:pt x="3" y="12"/>
                        </a:lnTo>
                        <a:lnTo>
                          <a:pt x="3" y="12"/>
                        </a:lnTo>
                        <a:lnTo>
                          <a:pt x="1" y="12"/>
                        </a:lnTo>
                        <a:lnTo>
                          <a:pt x="1" y="12"/>
                        </a:lnTo>
                        <a:lnTo>
                          <a:pt x="1" y="12"/>
                        </a:lnTo>
                        <a:lnTo>
                          <a:pt x="0" y="12"/>
                        </a:lnTo>
                        <a:lnTo>
                          <a:pt x="0" y="12"/>
                        </a:lnTo>
                        <a:lnTo>
                          <a:pt x="0" y="10"/>
                        </a:lnTo>
                        <a:lnTo>
                          <a:pt x="0" y="10"/>
                        </a:lnTo>
                        <a:lnTo>
                          <a:pt x="0" y="10"/>
                        </a:lnTo>
                        <a:lnTo>
                          <a:pt x="0" y="8"/>
                        </a:lnTo>
                        <a:lnTo>
                          <a:pt x="0" y="8"/>
                        </a:lnTo>
                        <a:lnTo>
                          <a:pt x="0" y="8"/>
                        </a:lnTo>
                        <a:lnTo>
                          <a:pt x="1" y="8"/>
                        </a:lnTo>
                        <a:lnTo>
                          <a:pt x="1" y="8"/>
                        </a:lnTo>
                        <a:lnTo>
                          <a:pt x="1" y="8"/>
                        </a:lnTo>
                        <a:lnTo>
                          <a:pt x="1" y="8"/>
                        </a:lnTo>
                        <a:lnTo>
                          <a:pt x="1" y="6"/>
                        </a:lnTo>
                        <a:lnTo>
                          <a:pt x="3" y="6"/>
                        </a:lnTo>
                        <a:lnTo>
                          <a:pt x="3" y="6"/>
                        </a:lnTo>
                        <a:lnTo>
                          <a:pt x="3" y="6"/>
                        </a:lnTo>
                        <a:lnTo>
                          <a:pt x="3" y="6"/>
                        </a:lnTo>
                        <a:lnTo>
                          <a:pt x="5" y="6"/>
                        </a:lnTo>
                        <a:lnTo>
                          <a:pt x="5" y="6"/>
                        </a:lnTo>
                        <a:lnTo>
                          <a:pt x="5" y="6"/>
                        </a:lnTo>
                        <a:lnTo>
                          <a:pt x="7" y="6"/>
                        </a:lnTo>
                        <a:lnTo>
                          <a:pt x="7" y="6"/>
                        </a:lnTo>
                        <a:lnTo>
                          <a:pt x="7" y="4"/>
                        </a:lnTo>
                        <a:lnTo>
                          <a:pt x="9" y="4"/>
                        </a:lnTo>
                        <a:lnTo>
                          <a:pt x="9" y="4"/>
                        </a:lnTo>
                        <a:lnTo>
                          <a:pt x="9" y="4"/>
                        </a:lnTo>
                        <a:lnTo>
                          <a:pt x="9" y="2"/>
                        </a:lnTo>
                        <a:lnTo>
                          <a:pt x="9" y="2"/>
                        </a:lnTo>
                        <a:lnTo>
                          <a:pt x="9" y="2"/>
                        </a:lnTo>
                        <a:lnTo>
                          <a:pt x="11" y="2"/>
                        </a:lnTo>
                        <a:lnTo>
                          <a:pt x="11" y="2"/>
                        </a:lnTo>
                        <a:lnTo>
                          <a:pt x="11" y="2"/>
                        </a:lnTo>
                        <a:lnTo>
                          <a:pt x="11" y="0"/>
                        </a:lnTo>
                        <a:lnTo>
                          <a:pt x="11" y="0"/>
                        </a:lnTo>
                        <a:lnTo>
                          <a:pt x="11" y="0"/>
                        </a:lnTo>
                        <a:lnTo>
                          <a:pt x="11" y="0"/>
                        </a:lnTo>
                        <a:lnTo>
                          <a:pt x="13" y="0"/>
                        </a:lnTo>
                        <a:lnTo>
                          <a:pt x="13" y="0"/>
                        </a:lnTo>
                        <a:lnTo>
                          <a:pt x="13" y="0"/>
                        </a:lnTo>
                        <a:lnTo>
                          <a:pt x="15" y="0"/>
                        </a:lnTo>
                        <a:lnTo>
                          <a:pt x="15" y="0"/>
                        </a:lnTo>
                        <a:lnTo>
                          <a:pt x="15" y="0"/>
                        </a:lnTo>
                        <a:lnTo>
                          <a:pt x="17" y="0"/>
                        </a:lnTo>
                        <a:lnTo>
                          <a:pt x="17" y="0"/>
                        </a:lnTo>
                        <a:lnTo>
                          <a:pt x="17" y="0"/>
                        </a:lnTo>
                        <a:lnTo>
                          <a:pt x="19" y="0"/>
                        </a:lnTo>
                        <a:lnTo>
                          <a:pt x="19"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6" name="Freeform 1965">
                    <a:extLst>
                      <a:ext uri="{FF2B5EF4-FFF2-40B4-BE49-F238E27FC236}">
                        <a16:creationId xmlns:a16="http://schemas.microsoft.com/office/drawing/2014/main" id="{58EC782D-8160-457E-B1D0-4639FFDF81DE}"/>
                      </a:ext>
                    </a:extLst>
                  </p:cNvPr>
                  <p:cNvSpPr>
                    <a:spLocks/>
                  </p:cNvSpPr>
                  <p:nvPr/>
                </p:nvSpPr>
                <p:spPr bwMode="auto">
                  <a:xfrm>
                    <a:off x="8652" y="1308"/>
                    <a:ext cx="26" cy="10"/>
                  </a:xfrm>
                  <a:custGeom>
                    <a:avLst/>
                    <a:gdLst>
                      <a:gd name="T0" fmla="*/ 13 w 26"/>
                      <a:gd name="T1" fmla="*/ 2 h 10"/>
                      <a:gd name="T2" fmla="*/ 15 w 26"/>
                      <a:gd name="T3" fmla="*/ 2 h 10"/>
                      <a:gd name="T4" fmla="*/ 15 w 26"/>
                      <a:gd name="T5" fmla="*/ 4 h 10"/>
                      <a:gd name="T6" fmla="*/ 17 w 26"/>
                      <a:gd name="T7" fmla="*/ 4 h 10"/>
                      <a:gd name="T8" fmla="*/ 17 w 26"/>
                      <a:gd name="T9" fmla="*/ 4 h 10"/>
                      <a:gd name="T10" fmla="*/ 19 w 26"/>
                      <a:gd name="T11" fmla="*/ 4 h 10"/>
                      <a:gd name="T12" fmla="*/ 21 w 26"/>
                      <a:gd name="T13" fmla="*/ 4 h 10"/>
                      <a:gd name="T14" fmla="*/ 21 w 26"/>
                      <a:gd name="T15" fmla="*/ 4 h 10"/>
                      <a:gd name="T16" fmla="*/ 23 w 26"/>
                      <a:gd name="T17" fmla="*/ 4 h 10"/>
                      <a:gd name="T18" fmla="*/ 23 w 26"/>
                      <a:gd name="T19" fmla="*/ 4 h 10"/>
                      <a:gd name="T20" fmla="*/ 24 w 26"/>
                      <a:gd name="T21" fmla="*/ 4 h 10"/>
                      <a:gd name="T22" fmla="*/ 26 w 26"/>
                      <a:gd name="T23" fmla="*/ 6 h 10"/>
                      <a:gd name="T24" fmla="*/ 26 w 26"/>
                      <a:gd name="T25" fmla="*/ 6 h 10"/>
                      <a:gd name="T26" fmla="*/ 26 w 26"/>
                      <a:gd name="T27" fmla="*/ 8 h 10"/>
                      <a:gd name="T28" fmla="*/ 26 w 26"/>
                      <a:gd name="T29" fmla="*/ 8 h 10"/>
                      <a:gd name="T30" fmla="*/ 24 w 26"/>
                      <a:gd name="T31" fmla="*/ 8 h 10"/>
                      <a:gd name="T32" fmla="*/ 23 w 26"/>
                      <a:gd name="T33" fmla="*/ 8 h 10"/>
                      <a:gd name="T34" fmla="*/ 23 w 26"/>
                      <a:gd name="T35" fmla="*/ 10 h 10"/>
                      <a:gd name="T36" fmla="*/ 21 w 26"/>
                      <a:gd name="T37" fmla="*/ 10 h 10"/>
                      <a:gd name="T38" fmla="*/ 21 w 26"/>
                      <a:gd name="T39" fmla="*/ 10 h 10"/>
                      <a:gd name="T40" fmla="*/ 19 w 26"/>
                      <a:gd name="T41" fmla="*/ 10 h 10"/>
                      <a:gd name="T42" fmla="*/ 17 w 26"/>
                      <a:gd name="T43" fmla="*/ 10 h 10"/>
                      <a:gd name="T44" fmla="*/ 15 w 26"/>
                      <a:gd name="T45" fmla="*/ 10 h 10"/>
                      <a:gd name="T46" fmla="*/ 15 w 26"/>
                      <a:gd name="T47" fmla="*/ 10 h 10"/>
                      <a:gd name="T48" fmla="*/ 13 w 26"/>
                      <a:gd name="T49" fmla="*/ 10 h 10"/>
                      <a:gd name="T50" fmla="*/ 11 w 26"/>
                      <a:gd name="T51" fmla="*/ 10 h 10"/>
                      <a:gd name="T52" fmla="*/ 11 w 26"/>
                      <a:gd name="T53" fmla="*/ 8 h 10"/>
                      <a:gd name="T54" fmla="*/ 9 w 26"/>
                      <a:gd name="T55" fmla="*/ 8 h 10"/>
                      <a:gd name="T56" fmla="*/ 9 w 26"/>
                      <a:gd name="T57" fmla="*/ 8 h 10"/>
                      <a:gd name="T58" fmla="*/ 7 w 26"/>
                      <a:gd name="T59" fmla="*/ 8 h 10"/>
                      <a:gd name="T60" fmla="*/ 5 w 26"/>
                      <a:gd name="T61" fmla="*/ 6 h 10"/>
                      <a:gd name="T62" fmla="*/ 5 w 26"/>
                      <a:gd name="T63" fmla="*/ 6 h 10"/>
                      <a:gd name="T64" fmla="*/ 3 w 26"/>
                      <a:gd name="T65" fmla="*/ 6 h 10"/>
                      <a:gd name="T66" fmla="*/ 1 w 26"/>
                      <a:gd name="T67" fmla="*/ 6 h 10"/>
                      <a:gd name="T68" fmla="*/ 1 w 26"/>
                      <a:gd name="T69" fmla="*/ 4 h 10"/>
                      <a:gd name="T70" fmla="*/ 0 w 26"/>
                      <a:gd name="T71" fmla="*/ 4 h 10"/>
                      <a:gd name="T72" fmla="*/ 0 w 26"/>
                      <a:gd name="T73" fmla="*/ 4 h 10"/>
                      <a:gd name="T74" fmla="*/ 0 w 26"/>
                      <a:gd name="T75" fmla="*/ 4 h 10"/>
                      <a:gd name="T76" fmla="*/ 1 w 26"/>
                      <a:gd name="T77" fmla="*/ 4 h 10"/>
                      <a:gd name="T78" fmla="*/ 1 w 26"/>
                      <a:gd name="T79" fmla="*/ 4 h 10"/>
                      <a:gd name="T80" fmla="*/ 3 w 26"/>
                      <a:gd name="T81" fmla="*/ 4 h 10"/>
                      <a:gd name="T82" fmla="*/ 5 w 26"/>
                      <a:gd name="T83" fmla="*/ 4 h 10"/>
                      <a:gd name="T84" fmla="*/ 5 w 26"/>
                      <a:gd name="T85" fmla="*/ 2 h 10"/>
                      <a:gd name="T86" fmla="*/ 7 w 26"/>
                      <a:gd name="T87" fmla="*/ 2 h 10"/>
                      <a:gd name="T88" fmla="*/ 9 w 26"/>
                      <a:gd name="T89" fmla="*/ 2 h 10"/>
                      <a:gd name="T90" fmla="*/ 9 w 26"/>
                      <a:gd name="T91" fmla="*/ 2 h 10"/>
                      <a:gd name="T92" fmla="*/ 11 w 26"/>
                      <a:gd name="T93" fmla="*/ 2 h 10"/>
                      <a:gd name="T94" fmla="*/ 11 w 26"/>
                      <a:gd name="T95" fmla="*/ 2 h 10"/>
                      <a:gd name="T96" fmla="*/ 13 w 26"/>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10">
                        <a:moveTo>
                          <a:pt x="13" y="0"/>
                        </a:moveTo>
                        <a:lnTo>
                          <a:pt x="13" y="2"/>
                        </a:lnTo>
                        <a:lnTo>
                          <a:pt x="15" y="2"/>
                        </a:lnTo>
                        <a:lnTo>
                          <a:pt x="15" y="2"/>
                        </a:lnTo>
                        <a:lnTo>
                          <a:pt x="15" y="4"/>
                        </a:lnTo>
                        <a:lnTo>
                          <a:pt x="15" y="4"/>
                        </a:lnTo>
                        <a:lnTo>
                          <a:pt x="15" y="4"/>
                        </a:lnTo>
                        <a:lnTo>
                          <a:pt x="17" y="4"/>
                        </a:lnTo>
                        <a:lnTo>
                          <a:pt x="17" y="4"/>
                        </a:lnTo>
                        <a:lnTo>
                          <a:pt x="17" y="4"/>
                        </a:lnTo>
                        <a:lnTo>
                          <a:pt x="19" y="4"/>
                        </a:lnTo>
                        <a:lnTo>
                          <a:pt x="19" y="4"/>
                        </a:lnTo>
                        <a:lnTo>
                          <a:pt x="19" y="4"/>
                        </a:lnTo>
                        <a:lnTo>
                          <a:pt x="21" y="4"/>
                        </a:lnTo>
                        <a:lnTo>
                          <a:pt x="21" y="4"/>
                        </a:lnTo>
                        <a:lnTo>
                          <a:pt x="21" y="4"/>
                        </a:lnTo>
                        <a:lnTo>
                          <a:pt x="21" y="4"/>
                        </a:lnTo>
                        <a:lnTo>
                          <a:pt x="23" y="4"/>
                        </a:lnTo>
                        <a:lnTo>
                          <a:pt x="23" y="4"/>
                        </a:lnTo>
                        <a:lnTo>
                          <a:pt x="23" y="4"/>
                        </a:lnTo>
                        <a:lnTo>
                          <a:pt x="24" y="4"/>
                        </a:lnTo>
                        <a:lnTo>
                          <a:pt x="24" y="4"/>
                        </a:lnTo>
                        <a:lnTo>
                          <a:pt x="26" y="4"/>
                        </a:lnTo>
                        <a:lnTo>
                          <a:pt x="26" y="6"/>
                        </a:lnTo>
                        <a:lnTo>
                          <a:pt x="26" y="6"/>
                        </a:lnTo>
                        <a:lnTo>
                          <a:pt x="26" y="6"/>
                        </a:lnTo>
                        <a:lnTo>
                          <a:pt x="26" y="6"/>
                        </a:lnTo>
                        <a:lnTo>
                          <a:pt x="26" y="8"/>
                        </a:lnTo>
                        <a:lnTo>
                          <a:pt x="26" y="8"/>
                        </a:lnTo>
                        <a:lnTo>
                          <a:pt x="26" y="8"/>
                        </a:lnTo>
                        <a:lnTo>
                          <a:pt x="26" y="8"/>
                        </a:lnTo>
                        <a:lnTo>
                          <a:pt x="24" y="8"/>
                        </a:lnTo>
                        <a:lnTo>
                          <a:pt x="24" y="8"/>
                        </a:lnTo>
                        <a:lnTo>
                          <a:pt x="23" y="8"/>
                        </a:lnTo>
                        <a:lnTo>
                          <a:pt x="23" y="8"/>
                        </a:lnTo>
                        <a:lnTo>
                          <a:pt x="23" y="10"/>
                        </a:lnTo>
                        <a:lnTo>
                          <a:pt x="23" y="10"/>
                        </a:lnTo>
                        <a:lnTo>
                          <a:pt x="21" y="10"/>
                        </a:lnTo>
                        <a:lnTo>
                          <a:pt x="21" y="10"/>
                        </a:lnTo>
                        <a:lnTo>
                          <a:pt x="21" y="10"/>
                        </a:lnTo>
                        <a:lnTo>
                          <a:pt x="19" y="10"/>
                        </a:lnTo>
                        <a:lnTo>
                          <a:pt x="19" y="10"/>
                        </a:lnTo>
                        <a:lnTo>
                          <a:pt x="17" y="10"/>
                        </a:lnTo>
                        <a:lnTo>
                          <a:pt x="17" y="10"/>
                        </a:lnTo>
                        <a:lnTo>
                          <a:pt x="17" y="10"/>
                        </a:lnTo>
                        <a:lnTo>
                          <a:pt x="15" y="10"/>
                        </a:lnTo>
                        <a:lnTo>
                          <a:pt x="15" y="10"/>
                        </a:lnTo>
                        <a:lnTo>
                          <a:pt x="15" y="10"/>
                        </a:lnTo>
                        <a:lnTo>
                          <a:pt x="13" y="10"/>
                        </a:lnTo>
                        <a:lnTo>
                          <a:pt x="13" y="10"/>
                        </a:lnTo>
                        <a:lnTo>
                          <a:pt x="11" y="10"/>
                        </a:lnTo>
                        <a:lnTo>
                          <a:pt x="11" y="10"/>
                        </a:lnTo>
                        <a:lnTo>
                          <a:pt x="11" y="8"/>
                        </a:lnTo>
                        <a:lnTo>
                          <a:pt x="11" y="8"/>
                        </a:lnTo>
                        <a:lnTo>
                          <a:pt x="9" y="8"/>
                        </a:lnTo>
                        <a:lnTo>
                          <a:pt x="9" y="8"/>
                        </a:lnTo>
                        <a:lnTo>
                          <a:pt x="9" y="8"/>
                        </a:lnTo>
                        <a:lnTo>
                          <a:pt x="9" y="8"/>
                        </a:lnTo>
                        <a:lnTo>
                          <a:pt x="7" y="8"/>
                        </a:lnTo>
                        <a:lnTo>
                          <a:pt x="7" y="8"/>
                        </a:lnTo>
                        <a:lnTo>
                          <a:pt x="5" y="8"/>
                        </a:lnTo>
                        <a:lnTo>
                          <a:pt x="5" y="6"/>
                        </a:lnTo>
                        <a:lnTo>
                          <a:pt x="5" y="6"/>
                        </a:lnTo>
                        <a:lnTo>
                          <a:pt x="5" y="6"/>
                        </a:lnTo>
                        <a:lnTo>
                          <a:pt x="3" y="6"/>
                        </a:lnTo>
                        <a:lnTo>
                          <a:pt x="3" y="6"/>
                        </a:lnTo>
                        <a:lnTo>
                          <a:pt x="3" y="6"/>
                        </a:lnTo>
                        <a:lnTo>
                          <a:pt x="1" y="6"/>
                        </a:lnTo>
                        <a:lnTo>
                          <a:pt x="1" y="6"/>
                        </a:lnTo>
                        <a:lnTo>
                          <a:pt x="1" y="4"/>
                        </a:lnTo>
                        <a:lnTo>
                          <a:pt x="1" y="4"/>
                        </a:lnTo>
                        <a:lnTo>
                          <a:pt x="0" y="4"/>
                        </a:lnTo>
                        <a:lnTo>
                          <a:pt x="0" y="4"/>
                        </a:lnTo>
                        <a:lnTo>
                          <a:pt x="0" y="4"/>
                        </a:lnTo>
                        <a:lnTo>
                          <a:pt x="0" y="4"/>
                        </a:lnTo>
                        <a:lnTo>
                          <a:pt x="0" y="4"/>
                        </a:lnTo>
                        <a:lnTo>
                          <a:pt x="1" y="4"/>
                        </a:lnTo>
                        <a:lnTo>
                          <a:pt x="1" y="4"/>
                        </a:lnTo>
                        <a:lnTo>
                          <a:pt x="1" y="4"/>
                        </a:lnTo>
                        <a:lnTo>
                          <a:pt x="1" y="4"/>
                        </a:lnTo>
                        <a:lnTo>
                          <a:pt x="3" y="4"/>
                        </a:lnTo>
                        <a:lnTo>
                          <a:pt x="3" y="4"/>
                        </a:lnTo>
                        <a:lnTo>
                          <a:pt x="3" y="4"/>
                        </a:lnTo>
                        <a:lnTo>
                          <a:pt x="5" y="4"/>
                        </a:lnTo>
                        <a:lnTo>
                          <a:pt x="5" y="4"/>
                        </a:lnTo>
                        <a:lnTo>
                          <a:pt x="5" y="2"/>
                        </a:lnTo>
                        <a:lnTo>
                          <a:pt x="5" y="2"/>
                        </a:lnTo>
                        <a:lnTo>
                          <a:pt x="7" y="2"/>
                        </a:lnTo>
                        <a:lnTo>
                          <a:pt x="7" y="2"/>
                        </a:lnTo>
                        <a:lnTo>
                          <a:pt x="9" y="2"/>
                        </a:lnTo>
                        <a:lnTo>
                          <a:pt x="9" y="2"/>
                        </a:lnTo>
                        <a:lnTo>
                          <a:pt x="9" y="2"/>
                        </a:lnTo>
                        <a:lnTo>
                          <a:pt x="9" y="2"/>
                        </a:lnTo>
                        <a:lnTo>
                          <a:pt x="11" y="2"/>
                        </a:lnTo>
                        <a:lnTo>
                          <a:pt x="11" y="2"/>
                        </a:lnTo>
                        <a:lnTo>
                          <a:pt x="11" y="2"/>
                        </a:lnTo>
                        <a:lnTo>
                          <a:pt x="13" y="2"/>
                        </a:lnTo>
                        <a:lnTo>
                          <a:pt x="13" y="0"/>
                        </a:lnTo>
                        <a:lnTo>
                          <a:pt x="1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7" name="Freeform 1966">
                    <a:extLst>
                      <a:ext uri="{FF2B5EF4-FFF2-40B4-BE49-F238E27FC236}">
                        <a16:creationId xmlns:a16="http://schemas.microsoft.com/office/drawing/2014/main" id="{7CE18757-DE83-442A-8577-2C488191899B}"/>
                      </a:ext>
                    </a:extLst>
                  </p:cNvPr>
                  <p:cNvSpPr>
                    <a:spLocks/>
                  </p:cNvSpPr>
                  <p:nvPr/>
                </p:nvSpPr>
                <p:spPr bwMode="auto">
                  <a:xfrm>
                    <a:off x="8652" y="1308"/>
                    <a:ext cx="26" cy="10"/>
                  </a:xfrm>
                  <a:custGeom>
                    <a:avLst/>
                    <a:gdLst>
                      <a:gd name="T0" fmla="*/ 13 w 26"/>
                      <a:gd name="T1" fmla="*/ 2 h 10"/>
                      <a:gd name="T2" fmla="*/ 15 w 26"/>
                      <a:gd name="T3" fmla="*/ 2 h 10"/>
                      <a:gd name="T4" fmla="*/ 15 w 26"/>
                      <a:gd name="T5" fmla="*/ 4 h 10"/>
                      <a:gd name="T6" fmla="*/ 17 w 26"/>
                      <a:gd name="T7" fmla="*/ 4 h 10"/>
                      <a:gd name="T8" fmla="*/ 17 w 26"/>
                      <a:gd name="T9" fmla="*/ 4 h 10"/>
                      <a:gd name="T10" fmla="*/ 19 w 26"/>
                      <a:gd name="T11" fmla="*/ 4 h 10"/>
                      <a:gd name="T12" fmla="*/ 21 w 26"/>
                      <a:gd name="T13" fmla="*/ 4 h 10"/>
                      <a:gd name="T14" fmla="*/ 21 w 26"/>
                      <a:gd name="T15" fmla="*/ 4 h 10"/>
                      <a:gd name="T16" fmla="*/ 23 w 26"/>
                      <a:gd name="T17" fmla="*/ 4 h 10"/>
                      <a:gd name="T18" fmla="*/ 23 w 26"/>
                      <a:gd name="T19" fmla="*/ 4 h 10"/>
                      <a:gd name="T20" fmla="*/ 24 w 26"/>
                      <a:gd name="T21" fmla="*/ 4 h 10"/>
                      <a:gd name="T22" fmla="*/ 26 w 26"/>
                      <a:gd name="T23" fmla="*/ 6 h 10"/>
                      <a:gd name="T24" fmla="*/ 26 w 26"/>
                      <a:gd name="T25" fmla="*/ 6 h 10"/>
                      <a:gd name="T26" fmla="*/ 26 w 26"/>
                      <a:gd name="T27" fmla="*/ 8 h 10"/>
                      <a:gd name="T28" fmla="*/ 26 w 26"/>
                      <a:gd name="T29" fmla="*/ 8 h 10"/>
                      <a:gd name="T30" fmla="*/ 24 w 26"/>
                      <a:gd name="T31" fmla="*/ 8 h 10"/>
                      <a:gd name="T32" fmla="*/ 23 w 26"/>
                      <a:gd name="T33" fmla="*/ 8 h 10"/>
                      <a:gd name="T34" fmla="*/ 23 w 26"/>
                      <a:gd name="T35" fmla="*/ 10 h 10"/>
                      <a:gd name="T36" fmla="*/ 21 w 26"/>
                      <a:gd name="T37" fmla="*/ 10 h 10"/>
                      <a:gd name="T38" fmla="*/ 21 w 26"/>
                      <a:gd name="T39" fmla="*/ 10 h 10"/>
                      <a:gd name="T40" fmla="*/ 19 w 26"/>
                      <a:gd name="T41" fmla="*/ 10 h 10"/>
                      <a:gd name="T42" fmla="*/ 17 w 26"/>
                      <a:gd name="T43" fmla="*/ 10 h 10"/>
                      <a:gd name="T44" fmla="*/ 15 w 26"/>
                      <a:gd name="T45" fmla="*/ 10 h 10"/>
                      <a:gd name="T46" fmla="*/ 15 w 26"/>
                      <a:gd name="T47" fmla="*/ 10 h 10"/>
                      <a:gd name="T48" fmla="*/ 13 w 26"/>
                      <a:gd name="T49" fmla="*/ 10 h 10"/>
                      <a:gd name="T50" fmla="*/ 11 w 26"/>
                      <a:gd name="T51" fmla="*/ 10 h 10"/>
                      <a:gd name="T52" fmla="*/ 11 w 26"/>
                      <a:gd name="T53" fmla="*/ 8 h 10"/>
                      <a:gd name="T54" fmla="*/ 9 w 26"/>
                      <a:gd name="T55" fmla="*/ 8 h 10"/>
                      <a:gd name="T56" fmla="*/ 9 w 26"/>
                      <a:gd name="T57" fmla="*/ 8 h 10"/>
                      <a:gd name="T58" fmla="*/ 7 w 26"/>
                      <a:gd name="T59" fmla="*/ 8 h 10"/>
                      <a:gd name="T60" fmla="*/ 5 w 26"/>
                      <a:gd name="T61" fmla="*/ 6 h 10"/>
                      <a:gd name="T62" fmla="*/ 5 w 26"/>
                      <a:gd name="T63" fmla="*/ 6 h 10"/>
                      <a:gd name="T64" fmla="*/ 3 w 26"/>
                      <a:gd name="T65" fmla="*/ 6 h 10"/>
                      <a:gd name="T66" fmla="*/ 1 w 26"/>
                      <a:gd name="T67" fmla="*/ 6 h 10"/>
                      <a:gd name="T68" fmla="*/ 1 w 26"/>
                      <a:gd name="T69" fmla="*/ 4 h 10"/>
                      <a:gd name="T70" fmla="*/ 0 w 26"/>
                      <a:gd name="T71" fmla="*/ 4 h 10"/>
                      <a:gd name="T72" fmla="*/ 0 w 26"/>
                      <a:gd name="T73" fmla="*/ 4 h 10"/>
                      <a:gd name="T74" fmla="*/ 0 w 26"/>
                      <a:gd name="T75" fmla="*/ 4 h 10"/>
                      <a:gd name="T76" fmla="*/ 1 w 26"/>
                      <a:gd name="T77" fmla="*/ 4 h 10"/>
                      <a:gd name="T78" fmla="*/ 1 w 26"/>
                      <a:gd name="T79" fmla="*/ 4 h 10"/>
                      <a:gd name="T80" fmla="*/ 3 w 26"/>
                      <a:gd name="T81" fmla="*/ 4 h 10"/>
                      <a:gd name="T82" fmla="*/ 5 w 26"/>
                      <a:gd name="T83" fmla="*/ 4 h 10"/>
                      <a:gd name="T84" fmla="*/ 5 w 26"/>
                      <a:gd name="T85" fmla="*/ 2 h 10"/>
                      <a:gd name="T86" fmla="*/ 7 w 26"/>
                      <a:gd name="T87" fmla="*/ 2 h 10"/>
                      <a:gd name="T88" fmla="*/ 9 w 26"/>
                      <a:gd name="T89" fmla="*/ 2 h 10"/>
                      <a:gd name="T90" fmla="*/ 9 w 26"/>
                      <a:gd name="T91" fmla="*/ 2 h 10"/>
                      <a:gd name="T92" fmla="*/ 11 w 26"/>
                      <a:gd name="T93" fmla="*/ 2 h 10"/>
                      <a:gd name="T94" fmla="*/ 11 w 26"/>
                      <a:gd name="T95" fmla="*/ 2 h 10"/>
                      <a:gd name="T96" fmla="*/ 13 w 26"/>
                      <a:gd name="T9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 h="10">
                        <a:moveTo>
                          <a:pt x="13" y="0"/>
                        </a:moveTo>
                        <a:lnTo>
                          <a:pt x="13" y="2"/>
                        </a:lnTo>
                        <a:lnTo>
                          <a:pt x="15" y="2"/>
                        </a:lnTo>
                        <a:lnTo>
                          <a:pt x="15" y="2"/>
                        </a:lnTo>
                        <a:lnTo>
                          <a:pt x="15" y="4"/>
                        </a:lnTo>
                        <a:lnTo>
                          <a:pt x="15" y="4"/>
                        </a:lnTo>
                        <a:lnTo>
                          <a:pt x="15" y="4"/>
                        </a:lnTo>
                        <a:lnTo>
                          <a:pt x="17" y="4"/>
                        </a:lnTo>
                        <a:lnTo>
                          <a:pt x="17" y="4"/>
                        </a:lnTo>
                        <a:lnTo>
                          <a:pt x="17" y="4"/>
                        </a:lnTo>
                        <a:lnTo>
                          <a:pt x="19" y="4"/>
                        </a:lnTo>
                        <a:lnTo>
                          <a:pt x="19" y="4"/>
                        </a:lnTo>
                        <a:lnTo>
                          <a:pt x="19" y="4"/>
                        </a:lnTo>
                        <a:lnTo>
                          <a:pt x="21" y="4"/>
                        </a:lnTo>
                        <a:lnTo>
                          <a:pt x="21" y="4"/>
                        </a:lnTo>
                        <a:lnTo>
                          <a:pt x="21" y="4"/>
                        </a:lnTo>
                        <a:lnTo>
                          <a:pt x="21" y="4"/>
                        </a:lnTo>
                        <a:lnTo>
                          <a:pt x="23" y="4"/>
                        </a:lnTo>
                        <a:lnTo>
                          <a:pt x="23" y="4"/>
                        </a:lnTo>
                        <a:lnTo>
                          <a:pt x="23" y="4"/>
                        </a:lnTo>
                        <a:lnTo>
                          <a:pt x="24" y="4"/>
                        </a:lnTo>
                        <a:lnTo>
                          <a:pt x="24" y="4"/>
                        </a:lnTo>
                        <a:lnTo>
                          <a:pt x="26" y="4"/>
                        </a:lnTo>
                        <a:lnTo>
                          <a:pt x="26" y="6"/>
                        </a:lnTo>
                        <a:lnTo>
                          <a:pt x="26" y="6"/>
                        </a:lnTo>
                        <a:lnTo>
                          <a:pt x="26" y="6"/>
                        </a:lnTo>
                        <a:lnTo>
                          <a:pt x="26" y="6"/>
                        </a:lnTo>
                        <a:lnTo>
                          <a:pt x="26" y="8"/>
                        </a:lnTo>
                        <a:lnTo>
                          <a:pt x="26" y="8"/>
                        </a:lnTo>
                        <a:lnTo>
                          <a:pt x="26" y="8"/>
                        </a:lnTo>
                        <a:lnTo>
                          <a:pt x="26" y="8"/>
                        </a:lnTo>
                        <a:lnTo>
                          <a:pt x="24" y="8"/>
                        </a:lnTo>
                        <a:lnTo>
                          <a:pt x="24" y="8"/>
                        </a:lnTo>
                        <a:lnTo>
                          <a:pt x="23" y="8"/>
                        </a:lnTo>
                        <a:lnTo>
                          <a:pt x="23" y="8"/>
                        </a:lnTo>
                        <a:lnTo>
                          <a:pt x="23" y="10"/>
                        </a:lnTo>
                        <a:lnTo>
                          <a:pt x="23" y="10"/>
                        </a:lnTo>
                        <a:lnTo>
                          <a:pt x="21" y="10"/>
                        </a:lnTo>
                        <a:lnTo>
                          <a:pt x="21" y="10"/>
                        </a:lnTo>
                        <a:lnTo>
                          <a:pt x="21" y="10"/>
                        </a:lnTo>
                        <a:lnTo>
                          <a:pt x="19" y="10"/>
                        </a:lnTo>
                        <a:lnTo>
                          <a:pt x="19" y="10"/>
                        </a:lnTo>
                        <a:lnTo>
                          <a:pt x="17" y="10"/>
                        </a:lnTo>
                        <a:lnTo>
                          <a:pt x="17" y="10"/>
                        </a:lnTo>
                        <a:lnTo>
                          <a:pt x="17" y="10"/>
                        </a:lnTo>
                        <a:lnTo>
                          <a:pt x="15" y="10"/>
                        </a:lnTo>
                        <a:lnTo>
                          <a:pt x="15" y="10"/>
                        </a:lnTo>
                        <a:lnTo>
                          <a:pt x="15" y="10"/>
                        </a:lnTo>
                        <a:lnTo>
                          <a:pt x="13" y="10"/>
                        </a:lnTo>
                        <a:lnTo>
                          <a:pt x="13" y="10"/>
                        </a:lnTo>
                        <a:lnTo>
                          <a:pt x="11" y="10"/>
                        </a:lnTo>
                        <a:lnTo>
                          <a:pt x="11" y="10"/>
                        </a:lnTo>
                        <a:lnTo>
                          <a:pt x="11" y="8"/>
                        </a:lnTo>
                        <a:lnTo>
                          <a:pt x="11" y="8"/>
                        </a:lnTo>
                        <a:lnTo>
                          <a:pt x="9" y="8"/>
                        </a:lnTo>
                        <a:lnTo>
                          <a:pt x="9" y="8"/>
                        </a:lnTo>
                        <a:lnTo>
                          <a:pt x="9" y="8"/>
                        </a:lnTo>
                        <a:lnTo>
                          <a:pt x="9" y="8"/>
                        </a:lnTo>
                        <a:lnTo>
                          <a:pt x="7" y="8"/>
                        </a:lnTo>
                        <a:lnTo>
                          <a:pt x="7" y="8"/>
                        </a:lnTo>
                        <a:lnTo>
                          <a:pt x="5" y="8"/>
                        </a:lnTo>
                        <a:lnTo>
                          <a:pt x="5" y="6"/>
                        </a:lnTo>
                        <a:lnTo>
                          <a:pt x="5" y="6"/>
                        </a:lnTo>
                        <a:lnTo>
                          <a:pt x="5" y="6"/>
                        </a:lnTo>
                        <a:lnTo>
                          <a:pt x="3" y="6"/>
                        </a:lnTo>
                        <a:lnTo>
                          <a:pt x="3" y="6"/>
                        </a:lnTo>
                        <a:lnTo>
                          <a:pt x="3" y="6"/>
                        </a:lnTo>
                        <a:lnTo>
                          <a:pt x="1" y="6"/>
                        </a:lnTo>
                        <a:lnTo>
                          <a:pt x="1" y="6"/>
                        </a:lnTo>
                        <a:lnTo>
                          <a:pt x="1" y="4"/>
                        </a:lnTo>
                        <a:lnTo>
                          <a:pt x="1" y="4"/>
                        </a:lnTo>
                        <a:lnTo>
                          <a:pt x="0" y="4"/>
                        </a:lnTo>
                        <a:lnTo>
                          <a:pt x="0" y="4"/>
                        </a:lnTo>
                        <a:lnTo>
                          <a:pt x="0" y="4"/>
                        </a:lnTo>
                        <a:lnTo>
                          <a:pt x="0" y="4"/>
                        </a:lnTo>
                        <a:lnTo>
                          <a:pt x="0" y="4"/>
                        </a:lnTo>
                        <a:lnTo>
                          <a:pt x="1" y="4"/>
                        </a:lnTo>
                        <a:lnTo>
                          <a:pt x="1" y="4"/>
                        </a:lnTo>
                        <a:lnTo>
                          <a:pt x="1" y="4"/>
                        </a:lnTo>
                        <a:lnTo>
                          <a:pt x="1" y="4"/>
                        </a:lnTo>
                        <a:lnTo>
                          <a:pt x="3" y="4"/>
                        </a:lnTo>
                        <a:lnTo>
                          <a:pt x="3" y="4"/>
                        </a:lnTo>
                        <a:lnTo>
                          <a:pt x="3" y="4"/>
                        </a:lnTo>
                        <a:lnTo>
                          <a:pt x="5" y="4"/>
                        </a:lnTo>
                        <a:lnTo>
                          <a:pt x="5" y="4"/>
                        </a:lnTo>
                        <a:lnTo>
                          <a:pt x="5" y="2"/>
                        </a:lnTo>
                        <a:lnTo>
                          <a:pt x="5" y="2"/>
                        </a:lnTo>
                        <a:lnTo>
                          <a:pt x="7" y="2"/>
                        </a:lnTo>
                        <a:lnTo>
                          <a:pt x="7" y="2"/>
                        </a:lnTo>
                        <a:lnTo>
                          <a:pt x="9" y="2"/>
                        </a:lnTo>
                        <a:lnTo>
                          <a:pt x="9" y="2"/>
                        </a:lnTo>
                        <a:lnTo>
                          <a:pt x="9" y="2"/>
                        </a:lnTo>
                        <a:lnTo>
                          <a:pt x="9" y="2"/>
                        </a:lnTo>
                        <a:lnTo>
                          <a:pt x="11" y="2"/>
                        </a:lnTo>
                        <a:lnTo>
                          <a:pt x="11" y="2"/>
                        </a:lnTo>
                        <a:lnTo>
                          <a:pt x="11" y="2"/>
                        </a:lnTo>
                        <a:lnTo>
                          <a:pt x="13" y="2"/>
                        </a:lnTo>
                        <a:lnTo>
                          <a:pt x="13" y="0"/>
                        </a:lnTo>
                        <a:lnTo>
                          <a:pt x="1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8" name="Freeform 1967">
                    <a:extLst>
                      <a:ext uri="{FF2B5EF4-FFF2-40B4-BE49-F238E27FC236}">
                        <a16:creationId xmlns:a16="http://schemas.microsoft.com/office/drawing/2014/main" id="{2BE76F2E-3A44-4210-9EA1-D5DE5E7528AF}"/>
                      </a:ext>
                    </a:extLst>
                  </p:cNvPr>
                  <p:cNvSpPr>
                    <a:spLocks/>
                  </p:cNvSpPr>
                  <p:nvPr/>
                </p:nvSpPr>
                <p:spPr bwMode="auto">
                  <a:xfrm>
                    <a:off x="8830" y="1364"/>
                    <a:ext cx="22" cy="9"/>
                  </a:xfrm>
                  <a:custGeom>
                    <a:avLst/>
                    <a:gdLst>
                      <a:gd name="T0" fmla="*/ 17 w 22"/>
                      <a:gd name="T1" fmla="*/ 0 h 9"/>
                      <a:gd name="T2" fmla="*/ 17 w 22"/>
                      <a:gd name="T3" fmla="*/ 0 h 9"/>
                      <a:gd name="T4" fmla="*/ 19 w 22"/>
                      <a:gd name="T5" fmla="*/ 0 h 9"/>
                      <a:gd name="T6" fmla="*/ 19 w 22"/>
                      <a:gd name="T7" fmla="*/ 1 h 9"/>
                      <a:gd name="T8" fmla="*/ 21 w 22"/>
                      <a:gd name="T9" fmla="*/ 1 h 9"/>
                      <a:gd name="T10" fmla="*/ 21 w 22"/>
                      <a:gd name="T11" fmla="*/ 3 h 9"/>
                      <a:gd name="T12" fmla="*/ 22 w 22"/>
                      <a:gd name="T13" fmla="*/ 3 h 9"/>
                      <a:gd name="T14" fmla="*/ 22 w 22"/>
                      <a:gd name="T15" fmla="*/ 3 h 9"/>
                      <a:gd name="T16" fmla="*/ 22 w 22"/>
                      <a:gd name="T17" fmla="*/ 5 h 9"/>
                      <a:gd name="T18" fmla="*/ 22 w 22"/>
                      <a:gd name="T19" fmla="*/ 5 h 9"/>
                      <a:gd name="T20" fmla="*/ 21 w 22"/>
                      <a:gd name="T21" fmla="*/ 5 h 9"/>
                      <a:gd name="T22" fmla="*/ 21 w 22"/>
                      <a:gd name="T23" fmla="*/ 7 h 9"/>
                      <a:gd name="T24" fmla="*/ 19 w 22"/>
                      <a:gd name="T25" fmla="*/ 7 h 9"/>
                      <a:gd name="T26" fmla="*/ 19 w 22"/>
                      <a:gd name="T27" fmla="*/ 7 h 9"/>
                      <a:gd name="T28" fmla="*/ 17 w 22"/>
                      <a:gd name="T29" fmla="*/ 7 h 9"/>
                      <a:gd name="T30" fmla="*/ 15 w 22"/>
                      <a:gd name="T31" fmla="*/ 7 h 9"/>
                      <a:gd name="T32" fmla="*/ 15 w 22"/>
                      <a:gd name="T33" fmla="*/ 7 h 9"/>
                      <a:gd name="T34" fmla="*/ 13 w 22"/>
                      <a:gd name="T35" fmla="*/ 9 h 9"/>
                      <a:gd name="T36" fmla="*/ 11 w 22"/>
                      <a:gd name="T37" fmla="*/ 9 h 9"/>
                      <a:gd name="T38" fmla="*/ 11 w 22"/>
                      <a:gd name="T39" fmla="*/ 9 h 9"/>
                      <a:gd name="T40" fmla="*/ 9 w 22"/>
                      <a:gd name="T41" fmla="*/ 9 h 9"/>
                      <a:gd name="T42" fmla="*/ 7 w 22"/>
                      <a:gd name="T43" fmla="*/ 9 h 9"/>
                      <a:gd name="T44" fmla="*/ 7 w 22"/>
                      <a:gd name="T45" fmla="*/ 7 h 9"/>
                      <a:gd name="T46" fmla="*/ 5 w 22"/>
                      <a:gd name="T47" fmla="*/ 7 h 9"/>
                      <a:gd name="T48" fmla="*/ 3 w 22"/>
                      <a:gd name="T49" fmla="*/ 7 h 9"/>
                      <a:gd name="T50" fmla="*/ 3 w 22"/>
                      <a:gd name="T51" fmla="*/ 7 h 9"/>
                      <a:gd name="T52" fmla="*/ 1 w 22"/>
                      <a:gd name="T53" fmla="*/ 7 h 9"/>
                      <a:gd name="T54" fmla="*/ 0 w 22"/>
                      <a:gd name="T55" fmla="*/ 7 h 9"/>
                      <a:gd name="T56" fmla="*/ 0 w 22"/>
                      <a:gd name="T57" fmla="*/ 5 h 9"/>
                      <a:gd name="T58" fmla="*/ 0 w 22"/>
                      <a:gd name="T59" fmla="*/ 5 h 9"/>
                      <a:gd name="T60" fmla="*/ 1 w 22"/>
                      <a:gd name="T61" fmla="*/ 3 h 9"/>
                      <a:gd name="T62" fmla="*/ 1 w 22"/>
                      <a:gd name="T63" fmla="*/ 3 h 9"/>
                      <a:gd name="T64" fmla="*/ 1 w 22"/>
                      <a:gd name="T65" fmla="*/ 3 h 9"/>
                      <a:gd name="T66" fmla="*/ 3 w 22"/>
                      <a:gd name="T67" fmla="*/ 1 h 9"/>
                      <a:gd name="T68" fmla="*/ 3 w 22"/>
                      <a:gd name="T69" fmla="*/ 1 h 9"/>
                      <a:gd name="T70" fmla="*/ 5 w 22"/>
                      <a:gd name="T71" fmla="*/ 1 h 9"/>
                      <a:gd name="T72" fmla="*/ 5 w 22"/>
                      <a:gd name="T73" fmla="*/ 0 h 9"/>
                      <a:gd name="T74" fmla="*/ 7 w 22"/>
                      <a:gd name="T75" fmla="*/ 0 h 9"/>
                      <a:gd name="T76" fmla="*/ 9 w 22"/>
                      <a:gd name="T77" fmla="*/ 0 h 9"/>
                      <a:gd name="T78" fmla="*/ 9 w 22"/>
                      <a:gd name="T79" fmla="*/ 0 h 9"/>
                      <a:gd name="T80" fmla="*/ 11 w 22"/>
                      <a:gd name="T81" fmla="*/ 0 h 9"/>
                      <a:gd name="T82" fmla="*/ 13 w 22"/>
                      <a:gd name="T83" fmla="*/ 0 h 9"/>
                      <a:gd name="T84" fmla="*/ 15 w 22"/>
                      <a:gd name="T85" fmla="*/ 0 h 9"/>
                      <a:gd name="T86" fmla="*/ 15 w 22"/>
                      <a:gd name="T8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9">
                        <a:moveTo>
                          <a:pt x="17" y="0"/>
                        </a:moveTo>
                        <a:lnTo>
                          <a:pt x="17" y="0"/>
                        </a:lnTo>
                        <a:lnTo>
                          <a:pt x="17" y="0"/>
                        </a:lnTo>
                        <a:lnTo>
                          <a:pt x="17" y="0"/>
                        </a:lnTo>
                        <a:lnTo>
                          <a:pt x="19" y="0"/>
                        </a:lnTo>
                        <a:lnTo>
                          <a:pt x="19" y="0"/>
                        </a:lnTo>
                        <a:lnTo>
                          <a:pt x="19" y="1"/>
                        </a:lnTo>
                        <a:lnTo>
                          <a:pt x="19" y="1"/>
                        </a:lnTo>
                        <a:lnTo>
                          <a:pt x="21" y="1"/>
                        </a:lnTo>
                        <a:lnTo>
                          <a:pt x="21" y="1"/>
                        </a:lnTo>
                        <a:lnTo>
                          <a:pt x="21" y="3"/>
                        </a:lnTo>
                        <a:lnTo>
                          <a:pt x="21" y="3"/>
                        </a:lnTo>
                        <a:lnTo>
                          <a:pt x="21" y="3"/>
                        </a:lnTo>
                        <a:lnTo>
                          <a:pt x="22" y="3"/>
                        </a:lnTo>
                        <a:lnTo>
                          <a:pt x="22" y="3"/>
                        </a:lnTo>
                        <a:lnTo>
                          <a:pt x="22" y="3"/>
                        </a:lnTo>
                        <a:lnTo>
                          <a:pt x="22" y="3"/>
                        </a:lnTo>
                        <a:lnTo>
                          <a:pt x="22" y="5"/>
                        </a:lnTo>
                        <a:lnTo>
                          <a:pt x="22" y="5"/>
                        </a:lnTo>
                        <a:lnTo>
                          <a:pt x="22" y="5"/>
                        </a:lnTo>
                        <a:lnTo>
                          <a:pt x="22" y="5"/>
                        </a:lnTo>
                        <a:lnTo>
                          <a:pt x="21" y="5"/>
                        </a:lnTo>
                        <a:lnTo>
                          <a:pt x="21" y="7"/>
                        </a:lnTo>
                        <a:lnTo>
                          <a:pt x="21" y="7"/>
                        </a:lnTo>
                        <a:lnTo>
                          <a:pt x="21" y="7"/>
                        </a:lnTo>
                        <a:lnTo>
                          <a:pt x="19" y="7"/>
                        </a:lnTo>
                        <a:lnTo>
                          <a:pt x="19" y="7"/>
                        </a:lnTo>
                        <a:lnTo>
                          <a:pt x="19" y="7"/>
                        </a:lnTo>
                        <a:lnTo>
                          <a:pt x="17" y="7"/>
                        </a:lnTo>
                        <a:lnTo>
                          <a:pt x="17" y="7"/>
                        </a:lnTo>
                        <a:lnTo>
                          <a:pt x="17" y="7"/>
                        </a:lnTo>
                        <a:lnTo>
                          <a:pt x="15" y="7"/>
                        </a:lnTo>
                        <a:lnTo>
                          <a:pt x="15" y="7"/>
                        </a:lnTo>
                        <a:lnTo>
                          <a:pt x="15" y="7"/>
                        </a:lnTo>
                        <a:lnTo>
                          <a:pt x="13" y="7"/>
                        </a:lnTo>
                        <a:lnTo>
                          <a:pt x="13" y="9"/>
                        </a:lnTo>
                        <a:lnTo>
                          <a:pt x="13" y="9"/>
                        </a:lnTo>
                        <a:lnTo>
                          <a:pt x="11" y="9"/>
                        </a:lnTo>
                        <a:lnTo>
                          <a:pt x="11" y="9"/>
                        </a:lnTo>
                        <a:lnTo>
                          <a:pt x="11" y="9"/>
                        </a:lnTo>
                        <a:lnTo>
                          <a:pt x="9" y="9"/>
                        </a:lnTo>
                        <a:lnTo>
                          <a:pt x="9" y="9"/>
                        </a:lnTo>
                        <a:lnTo>
                          <a:pt x="9" y="9"/>
                        </a:lnTo>
                        <a:lnTo>
                          <a:pt x="7" y="9"/>
                        </a:lnTo>
                        <a:lnTo>
                          <a:pt x="7" y="7"/>
                        </a:lnTo>
                        <a:lnTo>
                          <a:pt x="7" y="7"/>
                        </a:lnTo>
                        <a:lnTo>
                          <a:pt x="5" y="7"/>
                        </a:lnTo>
                        <a:lnTo>
                          <a:pt x="5" y="7"/>
                        </a:lnTo>
                        <a:lnTo>
                          <a:pt x="5" y="7"/>
                        </a:lnTo>
                        <a:lnTo>
                          <a:pt x="3" y="7"/>
                        </a:lnTo>
                        <a:lnTo>
                          <a:pt x="3" y="7"/>
                        </a:lnTo>
                        <a:lnTo>
                          <a:pt x="3" y="7"/>
                        </a:lnTo>
                        <a:lnTo>
                          <a:pt x="1" y="7"/>
                        </a:lnTo>
                        <a:lnTo>
                          <a:pt x="1" y="7"/>
                        </a:lnTo>
                        <a:lnTo>
                          <a:pt x="1" y="7"/>
                        </a:lnTo>
                        <a:lnTo>
                          <a:pt x="0" y="7"/>
                        </a:lnTo>
                        <a:lnTo>
                          <a:pt x="0" y="5"/>
                        </a:lnTo>
                        <a:lnTo>
                          <a:pt x="0" y="5"/>
                        </a:lnTo>
                        <a:lnTo>
                          <a:pt x="0" y="5"/>
                        </a:lnTo>
                        <a:lnTo>
                          <a:pt x="0" y="5"/>
                        </a:lnTo>
                        <a:lnTo>
                          <a:pt x="0" y="3"/>
                        </a:lnTo>
                        <a:lnTo>
                          <a:pt x="1" y="3"/>
                        </a:lnTo>
                        <a:lnTo>
                          <a:pt x="1" y="3"/>
                        </a:lnTo>
                        <a:lnTo>
                          <a:pt x="1" y="3"/>
                        </a:lnTo>
                        <a:lnTo>
                          <a:pt x="1" y="3"/>
                        </a:lnTo>
                        <a:lnTo>
                          <a:pt x="1" y="3"/>
                        </a:lnTo>
                        <a:lnTo>
                          <a:pt x="1" y="1"/>
                        </a:lnTo>
                        <a:lnTo>
                          <a:pt x="3" y="1"/>
                        </a:lnTo>
                        <a:lnTo>
                          <a:pt x="3" y="1"/>
                        </a:lnTo>
                        <a:lnTo>
                          <a:pt x="3" y="1"/>
                        </a:lnTo>
                        <a:lnTo>
                          <a:pt x="5" y="1"/>
                        </a:lnTo>
                        <a:lnTo>
                          <a:pt x="5" y="1"/>
                        </a:lnTo>
                        <a:lnTo>
                          <a:pt x="5" y="1"/>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5" y="0"/>
                        </a:lnTo>
                        <a:lnTo>
                          <a:pt x="15" y="0"/>
                        </a:lnTo>
                        <a:lnTo>
                          <a:pt x="15" y="0"/>
                        </a:lnTo>
                        <a:lnTo>
                          <a:pt x="1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09" name="Freeform 1968">
                    <a:extLst>
                      <a:ext uri="{FF2B5EF4-FFF2-40B4-BE49-F238E27FC236}">
                        <a16:creationId xmlns:a16="http://schemas.microsoft.com/office/drawing/2014/main" id="{4DE17923-2293-43EE-BDB7-CBB471E07774}"/>
                      </a:ext>
                    </a:extLst>
                  </p:cNvPr>
                  <p:cNvSpPr>
                    <a:spLocks/>
                  </p:cNvSpPr>
                  <p:nvPr/>
                </p:nvSpPr>
                <p:spPr bwMode="auto">
                  <a:xfrm>
                    <a:off x="8830" y="1364"/>
                    <a:ext cx="22" cy="9"/>
                  </a:xfrm>
                  <a:custGeom>
                    <a:avLst/>
                    <a:gdLst>
                      <a:gd name="T0" fmla="*/ 17 w 22"/>
                      <a:gd name="T1" fmla="*/ 0 h 9"/>
                      <a:gd name="T2" fmla="*/ 17 w 22"/>
                      <a:gd name="T3" fmla="*/ 0 h 9"/>
                      <a:gd name="T4" fmla="*/ 19 w 22"/>
                      <a:gd name="T5" fmla="*/ 0 h 9"/>
                      <a:gd name="T6" fmla="*/ 19 w 22"/>
                      <a:gd name="T7" fmla="*/ 1 h 9"/>
                      <a:gd name="T8" fmla="*/ 21 w 22"/>
                      <a:gd name="T9" fmla="*/ 1 h 9"/>
                      <a:gd name="T10" fmla="*/ 21 w 22"/>
                      <a:gd name="T11" fmla="*/ 3 h 9"/>
                      <a:gd name="T12" fmla="*/ 22 w 22"/>
                      <a:gd name="T13" fmla="*/ 3 h 9"/>
                      <a:gd name="T14" fmla="*/ 22 w 22"/>
                      <a:gd name="T15" fmla="*/ 3 h 9"/>
                      <a:gd name="T16" fmla="*/ 22 w 22"/>
                      <a:gd name="T17" fmla="*/ 5 h 9"/>
                      <a:gd name="T18" fmla="*/ 22 w 22"/>
                      <a:gd name="T19" fmla="*/ 5 h 9"/>
                      <a:gd name="T20" fmla="*/ 21 w 22"/>
                      <a:gd name="T21" fmla="*/ 5 h 9"/>
                      <a:gd name="T22" fmla="*/ 21 w 22"/>
                      <a:gd name="T23" fmla="*/ 7 h 9"/>
                      <a:gd name="T24" fmla="*/ 19 w 22"/>
                      <a:gd name="T25" fmla="*/ 7 h 9"/>
                      <a:gd name="T26" fmla="*/ 19 w 22"/>
                      <a:gd name="T27" fmla="*/ 7 h 9"/>
                      <a:gd name="T28" fmla="*/ 17 w 22"/>
                      <a:gd name="T29" fmla="*/ 7 h 9"/>
                      <a:gd name="T30" fmla="*/ 15 w 22"/>
                      <a:gd name="T31" fmla="*/ 7 h 9"/>
                      <a:gd name="T32" fmla="*/ 15 w 22"/>
                      <a:gd name="T33" fmla="*/ 7 h 9"/>
                      <a:gd name="T34" fmla="*/ 13 w 22"/>
                      <a:gd name="T35" fmla="*/ 9 h 9"/>
                      <a:gd name="T36" fmla="*/ 11 w 22"/>
                      <a:gd name="T37" fmla="*/ 9 h 9"/>
                      <a:gd name="T38" fmla="*/ 11 w 22"/>
                      <a:gd name="T39" fmla="*/ 9 h 9"/>
                      <a:gd name="T40" fmla="*/ 9 w 22"/>
                      <a:gd name="T41" fmla="*/ 9 h 9"/>
                      <a:gd name="T42" fmla="*/ 7 w 22"/>
                      <a:gd name="T43" fmla="*/ 9 h 9"/>
                      <a:gd name="T44" fmla="*/ 7 w 22"/>
                      <a:gd name="T45" fmla="*/ 7 h 9"/>
                      <a:gd name="T46" fmla="*/ 5 w 22"/>
                      <a:gd name="T47" fmla="*/ 7 h 9"/>
                      <a:gd name="T48" fmla="*/ 3 w 22"/>
                      <a:gd name="T49" fmla="*/ 7 h 9"/>
                      <a:gd name="T50" fmla="*/ 3 w 22"/>
                      <a:gd name="T51" fmla="*/ 7 h 9"/>
                      <a:gd name="T52" fmla="*/ 1 w 22"/>
                      <a:gd name="T53" fmla="*/ 7 h 9"/>
                      <a:gd name="T54" fmla="*/ 0 w 22"/>
                      <a:gd name="T55" fmla="*/ 7 h 9"/>
                      <a:gd name="T56" fmla="*/ 0 w 22"/>
                      <a:gd name="T57" fmla="*/ 5 h 9"/>
                      <a:gd name="T58" fmla="*/ 0 w 22"/>
                      <a:gd name="T59" fmla="*/ 5 h 9"/>
                      <a:gd name="T60" fmla="*/ 1 w 22"/>
                      <a:gd name="T61" fmla="*/ 3 h 9"/>
                      <a:gd name="T62" fmla="*/ 1 w 22"/>
                      <a:gd name="T63" fmla="*/ 3 h 9"/>
                      <a:gd name="T64" fmla="*/ 1 w 22"/>
                      <a:gd name="T65" fmla="*/ 3 h 9"/>
                      <a:gd name="T66" fmla="*/ 3 w 22"/>
                      <a:gd name="T67" fmla="*/ 1 h 9"/>
                      <a:gd name="T68" fmla="*/ 3 w 22"/>
                      <a:gd name="T69" fmla="*/ 1 h 9"/>
                      <a:gd name="T70" fmla="*/ 5 w 22"/>
                      <a:gd name="T71" fmla="*/ 1 h 9"/>
                      <a:gd name="T72" fmla="*/ 5 w 22"/>
                      <a:gd name="T73" fmla="*/ 0 h 9"/>
                      <a:gd name="T74" fmla="*/ 7 w 22"/>
                      <a:gd name="T75" fmla="*/ 0 h 9"/>
                      <a:gd name="T76" fmla="*/ 9 w 22"/>
                      <a:gd name="T77" fmla="*/ 0 h 9"/>
                      <a:gd name="T78" fmla="*/ 9 w 22"/>
                      <a:gd name="T79" fmla="*/ 0 h 9"/>
                      <a:gd name="T80" fmla="*/ 11 w 22"/>
                      <a:gd name="T81" fmla="*/ 0 h 9"/>
                      <a:gd name="T82" fmla="*/ 13 w 22"/>
                      <a:gd name="T83" fmla="*/ 0 h 9"/>
                      <a:gd name="T84" fmla="*/ 15 w 22"/>
                      <a:gd name="T85" fmla="*/ 0 h 9"/>
                      <a:gd name="T86" fmla="*/ 15 w 22"/>
                      <a:gd name="T8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 h="9">
                        <a:moveTo>
                          <a:pt x="17" y="0"/>
                        </a:moveTo>
                        <a:lnTo>
                          <a:pt x="17" y="0"/>
                        </a:lnTo>
                        <a:lnTo>
                          <a:pt x="17" y="0"/>
                        </a:lnTo>
                        <a:lnTo>
                          <a:pt x="17" y="0"/>
                        </a:lnTo>
                        <a:lnTo>
                          <a:pt x="19" y="0"/>
                        </a:lnTo>
                        <a:lnTo>
                          <a:pt x="19" y="0"/>
                        </a:lnTo>
                        <a:lnTo>
                          <a:pt x="19" y="1"/>
                        </a:lnTo>
                        <a:lnTo>
                          <a:pt x="19" y="1"/>
                        </a:lnTo>
                        <a:lnTo>
                          <a:pt x="21" y="1"/>
                        </a:lnTo>
                        <a:lnTo>
                          <a:pt x="21" y="1"/>
                        </a:lnTo>
                        <a:lnTo>
                          <a:pt x="21" y="3"/>
                        </a:lnTo>
                        <a:lnTo>
                          <a:pt x="21" y="3"/>
                        </a:lnTo>
                        <a:lnTo>
                          <a:pt x="21" y="3"/>
                        </a:lnTo>
                        <a:lnTo>
                          <a:pt x="22" y="3"/>
                        </a:lnTo>
                        <a:lnTo>
                          <a:pt x="22" y="3"/>
                        </a:lnTo>
                        <a:lnTo>
                          <a:pt x="22" y="3"/>
                        </a:lnTo>
                        <a:lnTo>
                          <a:pt x="22" y="3"/>
                        </a:lnTo>
                        <a:lnTo>
                          <a:pt x="22" y="5"/>
                        </a:lnTo>
                        <a:lnTo>
                          <a:pt x="22" y="5"/>
                        </a:lnTo>
                        <a:lnTo>
                          <a:pt x="22" y="5"/>
                        </a:lnTo>
                        <a:lnTo>
                          <a:pt x="22" y="5"/>
                        </a:lnTo>
                        <a:lnTo>
                          <a:pt x="21" y="5"/>
                        </a:lnTo>
                        <a:lnTo>
                          <a:pt x="21" y="7"/>
                        </a:lnTo>
                        <a:lnTo>
                          <a:pt x="21" y="7"/>
                        </a:lnTo>
                        <a:lnTo>
                          <a:pt x="21" y="7"/>
                        </a:lnTo>
                        <a:lnTo>
                          <a:pt x="19" y="7"/>
                        </a:lnTo>
                        <a:lnTo>
                          <a:pt x="19" y="7"/>
                        </a:lnTo>
                        <a:lnTo>
                          <a:pt x="19" y="7"/>
                        </a:lnTo>
                        <a:lnTo>
                          <a:pt x="17" y="7"/>
                        </a:lnTo>
                        <a:lnTo>
                          <a:pt x="17" y="7"/>
                        </a:lnTo>
                        <a:lnTo>
                          <a:pt x="17" y="7"/>
                        </a:lnTo>
                        <a:lnTo>
                          <a:pt x="15" y="7"/>
                        </a:lnTo>
                        <a:lnTo>
                          <a:pt x="15" y="7"/>
                        </a:lnTo>
                        <a:lnTo>
                          <a:pt x="15" y="7"/>
                        </a:lnTo>
                        <a:lnTo>
                          <a:pt x="13" y="7"/>
                        </a:lnTo>
                        <a:lnTo>
                          <a:pt x="13" y="9"/>
                        </a:lnTo>
                        <a:lnTo>
                          <a:pt x="13" y="9"/>
                        </a:lnTo>
                        <a:lnTo>
                          <a:pt x="11" y="9"/>
                        </a:lnTo>
                        <a:lnTo>
                          <a:pt x="11" y="9"/>
                        </a:lnTo>
                        <a:lnTo>
                          <a:pt x="11" y="9"/>
                        </a:lnTo>
                        <a:lnTo>
                          <a:pt x="9" y="9"/>
                        </a:lnTo>
                        <a:lnTo>
                          <a:pt x="9" y="9"/>
                        </a:lnTo>
                        <a:lnTo>
                          <a:pt x="9" y="9"/>
                        </a:lnTo>
                        <a:lnTo>
                          <a:pt x="7" y="9"/>
                        </a:lnTo>
                        <a:lnTo>
                          <a:pt x="7" y="7"/>
                        </a:lnTo>
                        <a:lnTo>
                          <a:pt x="7" y="7"/>
                        </a:lnTo>
                        <a:lnTo>
                          <a:pt x="5" y="7"/>
                        </a:lnTo>
                        <a:lnTo>
                          <a:pt x="5" y="7"/>
                        </a:lnTo>
                        <a:lnTo>
                          <a:pt x="5" y="7"/>
                        </a:lnTo>
                        <a:lnTo>
                          <a:pt x="3" y="7"/>
                        </a:lnTo>
                        <a:lnTo>
                          <a:pt x="3" y="7"/>
                        </a:lnTo>
                        <a:lnTo>
                          <a:pt x="3" y="7"/>
                        </a:lnTo>
                        <a:lnTo>
                          <a:pt x="1" y="7"/>
                        </a:lnTo>
                        <a:lnTo>
                          <a:pt x="1" y="7"/>
                        </a:lnTo>
                        <a:lnTo>
                          <a:pt x="1" y="7"/>
                        </a:lnTo>
                        <a:lnTo>
                          <a:pt x="0" y="7"/>
                        </a:lnTo>
                        <a:lnTo>
                          <a:pt x="0" y="5"/>
                        </a:lnTo>
                        <a:lnTo>
                          <a:pt x="0" y="5"/>
                        </a:lnTo>
                        <a:lnTo>
                          <a:pt x="0" y="5"/>
                        </a:lnTo>
                        <a:lnTo>
                          <a:pt x="0" y="5"/>
                        </a:lnTo>
                        <a:lnTo>
                          <a:pt x="0" y="3"/>
                        </a:lnTo>
                        <a:lnTo>
                          <a:pt x="1" y="3"/>
                        </a:lnTo>
                        <a:lnTo>
                          <a:pt x="1" y="3"/>
                        </a:lnTo>
                        <a:lnTo>
                          <a:pt x="1" y="3"/>
                        </a:lnTo>
                        <a:lnTo>
                          <a:pt x="1" y="3"/>
                        </a:lnTo>
                        <a:lnTo>
                          <a:pt x="1" y="3"/>
                        </a:lnTo>
                        <a:lnTo>
                          <a:pt x="1" y="1"/>
                        </a:lnTo>
                        <a:lnTo>
                          <a:pt x="3" y="1"/>
                        </a:lnTo>
                        <a:lnTo>
                          <a:pt x="3" y="1"/>
                        </a:lnTo>
                        <a:lnTo>
                          <a:pt x="3" y="1"/>
                        </a:lnTo>
                        <a:lnTo>
                          <a:pt x="5" y="1"/>
                        </a:lnTo>
                        <a:lnTo>
                          <a:pt x="5" y="1"/>
                        </a:lnTo>
                        <a:lnTo>
                          <a:pt x="5" y="1"/>
                        </a:lnTo>
                        <a:lnTo>
                          <a:pt x="5" y="0"/>
                        </a:lnTo>
                        <a:lnTo>
                          <a:pt x="7" y="0"/>
                        </a:lnTo>
                        <a:lnTo>
                          <a:pt x="7" y="0"/>
                        </a:lnTo>
                        <a:lnTo>
                          <a:pt x="7" y="0"/>
                        </a:lnTo>
                        <a:lnTo>
                          <a:pt x="9" y="0"/>
                        </a:lnTo>
                        <a:lnTo>
                          <a:pt x="9" y="0"/>
                        </a:lnTo>
                        <a:lnTo>
                          <a:pt x="9" y="0"/>
                        </a:lnTo>
                        <a:lnTo>
                          <a:pt x="11" y="0"/>
                        </a:lnTo>
                        <a:lnTo>
                          <a:pt x="11" y="0"/>
                        </a:lnTo>
                        <a:lnTo>
                          <a:pt x="11" y="0"/>
                        </a:lnTo>
                        <a:lnTo>
                          <a:pt x="13" y="0"/>
                        </a:lnTo>
                        <a:lnTo>
                          <a:pt x="13" y="0"/>
                        </a:lnTo>
                        <a:lnTo>
                          <a:pt x="15" y="0"/>
                        </a:lnTo>
                        <a:lnTo>
                          <a:pt x="15" y="0"/>
                        </a:lnTo>
                        <a:lnTo>
                          <a:pt x="15" y="0"/>
                        </a:lnTo>
                        <a:lnTo>
                          <a:pt x="1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0" name="Freeform 1969">
                    <a:extLst>
                      <a:ext uri="{FF2B5EF4-FFF2-40B4-BE49-F238E27FC236}">
                        <a16:creationId xmlns:a16="http://schemas.microsoft.com/office/drawing/2014/main" id="{42178F90-8635-4A87-BD1F-C5C73587EC01}"/>
                      </a:ext>
                    </a:extLst>
                  </p:cNvPr>
                  <p:cNvSpPr>
                    <a:spLocks/>
                  </p:cNvSpPr>
                  <p:nvPr/>
                </p:nvSpPr>
                <p:spPr bwMode="auto">
                  <a:xfrm>
                    <a:off x="9352" y="1511"/>
                    <a:ext cx="25" cy="10"/>
                  </a:xfrm>
                  <a:custGeom>
                    <a:avLst/>
                    <a:gdLst>
                      <a:gd name="T0" fmla="*/ 11 w 25"/>
                      <a:gd name="T1" fmla="*/ 2 h 10"/>
                      <a:gd name="T2" fmla="*/ 11 w 25"/>
                      <a:gd name="T3" fmla="*/ 4 h 10"/>
                      <a:gd name="T4" fmla="*/ 13 w 25"/>
                      <a:gd name="T5" fmla="*/ 4 h 10"/>
                      <a:gd name="T6" fmla="*/ 13 w 25"/>
                      <a:gd name="T7" fmla="*/ 4 h 10"/>
                      <a:gd name="T8" fmla="*/ 15 w 25"/>
                      <a:gd name="T9" fmla="*/ 4 h 10"/>
                      <a:gd name="T10" fmla="*/ 17 w 25"/>
                      <a:gd name="T11" fmla="*/ 4 h 10"/>
                      <a:gd name="T12" fmla="*/ 17 w 25"/>
                      <a:gd name="T13" fmla="*/ 6 h 10"/>
                      <a:gd name="T14" fmla="*/ 17 w 25"/>
                      <a:gd name="T15" fmla="*/ 4 h 10"/>
                      <a:gd name="T16" fmla="*/ 19 w 25"/>
                      <a:gd name="T17" fmla="*/ 4 h 10"/>
                      <a:gd name="T18" fmla="*/ 21 w 25"/>
                      <a:gd name="T19" fmla="*/ 4 h 10"/>
                      <a:gd name="T20" fmla="*/ 23 w 25"/>
                      <a:gd name="T21" fmla="*/ 4 h 10"/>
                      <a:gd name="T22" fmla="*/ 23 w 25"/>
                      <a:gd name="T23" fmla="*/ 6 h 10"/>
                      <a:gd name="T24" fmla="*/ 25 w 25"/>
                      <a:gd name="T25" fmla="*/ 6 h 10"/>
                      <a:gd name="T26" fmla="*/ 25 w 25"/>
                      <a:gd name="T27" fmla="*/ 8 h 10"/>
                      <a:gd name="T28" fmla="*/ 25 w 25"/>
                      <a:gd name="T29" fmla="*/ 8 h 10"/>
                      <a:gd name="T30" fmla="*/ 25 w 25"/>
                      <a:gd name="T31" fmla="*/ 10 h 10"/>
                      <a:gd name="T32" fmla="*/ 25 w 25"/>
                      <a:gd name="T33" fmla="*/ 10 h 10"/>
                      <a:gd name="T34" fmla="*/ 23 w 25"/>
                      <a:gd name="T35" fmla="*/ 10 h 10"/>
                      <a:gd name="T36" fmla="*/ 21 w 25"/>
                      <a:gd name="T37" fmla="*/ 10 h 10"/>
                      <a:gd name="T38" fmla="*/ 21 w 25"/>
                      <a:gd name="T39" fmla="*/ 10 h 10"/>
                      <a:gd name="T40" fmla="*/ 19 w 25"/>
                      <a:gd name="T41" fmla="*/ 10 h 10"/>
                      <a:gd name="T42" fmla="*/ 17 w 25"/>
                      <a:gd name="T43" fmla="*/ 10 h 10"/>
                      <a:gd name="T44" fmla="*/ 15 w 25"/>
                      <a:gd name="T45" fmla="*/ 10 h 10"/>
                      <a:gd name="T46" fmla="*/ 15 w 25"/>
                      <a:gd name="T47" fmla="*/ 10 h 10"/>
                      <a:gd name="T48" fmla="*/ 13 w 25"/>
                      <a:gd name="T49" fmla="*/ 10 h 10"/>
                      <a:gd name="T50" fmla="*/ 11 w 25"/>
                      <a:gd name="T51" fmla="*/ 10 h 10"/>
                      <a:gd name="T52" fmla="*/ 9 w 25"/>
                      <a:gd name="T53" fmla="*/ 10 h 10"/>
                      <a:gd name="T54" fmla="*/ 9 w 25"/>
                      <a:gd name="T55" fmla="*/ 10 h 10"/>
                      <a:gd name="T56" fmla="*/ 8 w 25"/>
                      <a:gd name="T57" fmla="*/ 10 h 10"/>
                      <a:gd name="T58" fmla="*/ 6 w 25"/>
                      <a:gd name="T59" fmla="*/ 10 h 10"/>
                      <a:gd name="T60" fmla="*/ 4 w 25"/>
                      <a:gd name="T61" fmla="*/ 10 h 10"/>
                      <a:gd name="T62" fmla="*/ 4 w 25"/>
                      <a:gd name="T63" fmla="*/ 10 h 10"/>
                      <a:gd name="T64" fmla="*/ 4 w 25"/>
                      <a:gd name="T65" fmla="*/ 10 h 10"/>
                      <a:gd name="T66" fmla="*/ 2 w 25"/>
                      <a:gd name="T67" fmla="*/ 10 h 10"/>
                      <a:gd name="T68" fmla="*/ 0 w 25"/>
                      <a:gd name="T69" fmla="*/ 8 h 10"/>
                      <a:gd name="T70" fmla="*/ 0 w 25"/>
                      <a:gd name="T71" fmla="*/ 8 h 10"/>
                      <a:gd name="T72" fmla="*/ 0 w 25"/>
                      <a:gd name="T73" fmla="*/ 6 h 10"/>
                      <a:gd name="T74" fmla="*/ 0 w 25"/>
                      <a:gd name="T75" fmla="*/ 4 h 10"/>
                      <a:gd name="T76" fmla="*/ 2 w 25"/>
                      <a:gd name="T77" fmla="*/ 4 h 10"/>
                      <a:gd name="T78" fmla="*/ 4 w 25"/>
                      <a:gd name="T79" fmla="*/ 4 h 10"/>
                      <a:gd name="T80" fmla="*/ 4 w 25"/>
                      <a:gd name="T81" fmla="*/ 4 h 10"/>
                      <a:gd name="T82" fmla="*/ 6 w 25"/>
                      <a:gd name="T83" fmla="*/ 4 h 10"/>
                      <a:gd name="T84" fmla="*/ 6 w 25"/>
                      <a:gd name="T85" fmla="*/ 2 h 10"/>
                      <a:gd name="T86" fmla="*/ 6 w 25"/>
                      <a:gd name="T87" fmla="*/ 0 h 10"/>
                      <a:gd name="T88" fmla="*/ 8 w 25"/>
                      <a:gd name="T89" fmla="*/ 0 h 10"/>
                      <a:gd name="T90" fmla="*/ 9 w 25"/>
                      <a:gd name="T91" fmla="*/ 2 h 10"/>
                      <a:gd name="T92" fmla="*/ 9 w 25"/>
                      <a:gd name="T9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10">
                        <a:moveTo>
                          <a:pt x="11" y="2"/>
                        </a:moveTo>
                        <a:lnTo>
                          <a:pt x="11" y="2"/>
                        </a:lnTo>
                        <a:lnTo>
                          <a:pt x="11" y="4"/>
                        </a:lnTo>
                        <a:lnTo>
                          <a:pt x="11" y="4"/>
                        </a:lnTo>
                        <a:lnTo>
                          <a:pt x="11" y="4"/>
                        </a:lnTo>
                        <a:lnTo>
                          <a:pt x="13" y="4"/>
                        </a:lnTo>
                        <a:lnTo>
                          <a:pt x="13" y="4"/>
                        </a:lnTo>
                        <a:lnTo>
                          <a:pt x="13" y="4"/>
                        </a:lnTo>
                        <a:lnTo>
                          <a:pt x="15" y="4"/>
                        </a:lnTo>
                        <a:lnTo>
                          <a:pt x="15" y="4"/>
                        </a:lnTo>
                        <a:lnTo>
                          <a:pt x="15" y="4"/>
                        </a:lnTo>
                        <a:lnTo>
                          <a:pt x="17" y="4"/>
                        </a:lnTo>
                        <a:lnTo>
                          <a:pt x="17" y="6"/>
                        </a:lnTo>
                        <a:lnTo>
                          <a:pt x="17" y="6"/>
                        </a:lnTo>
                        <a:lnTo>
                          <a:pt x="17" y="4"/>
                        </a:lnTo>
                        <a:lnTo>
                          <a:pt x="17" y="4"/>
                        </a:lnTo>
                        <a:lnTo>
                          <a:pt x="19" y="4"/>
                        </a:lnTo>
                        <a:lnTo>
                          <a:pt x="19" y="4"/>
                        </a:lnTo>
                        <a:lnTo>
                          <a:pt x="21" y="4"/>
                        </a:lnTo>
                        <a:lnTo>
                          <a:pt x="21" y="4"/>
                        </a:lnTo>
                        <a:lnTo>
                          <a:pt x="21" y="4"/>
                        </a:lnTo>
                        <a:lnTo>
                          <a:pt x="23" y="4"/>
                        </a:lnTo>
                        <a:lnTo>
                          <a:pt x="23" y="6"/>
                        </a:lnTo>
                        <a:lnTo>
                          <a:pt x="23" y="6"/>
                        </a:lnTo>
                        <a:lnTo>
                          <a:pt x="23" y="6"/>
                        </a:lnTo>
                        <a:lnTo>
                          <a:pt x="25" y="6"/>
                        </a:lnTo>
                        <a:lnTo>
                          <a:pt x="25" y="6"/>
                        </a:lnTo>
                        <a:lnTo>
                          <a:pt x="25" y="8"/>
                        </a:lnTo>
                        <a:lnTo>
                          <a:pt x="25" y="8"/>
                        </a:lnTo>
                        <a:lnTo>
                          <a:pt x="25" y="8"/>
                        </a:lnTo>
                        <a:lnTo>
                          <a:pt x="25" y="10"/>
                        </a:lnTo>
                        <a:lnTo>
                          <a:pt x="25" y="10"/>
                        </a:lnTo>
                        <a:lnTo>
                          <a:pt x="25" y="10"/>
                        </a:lnTo>
                        <a:lnTo>
                          <a:pt x="25" y="10"/>
                        </a:lnTo>
                        <a:lnTo>
                          <a:pt x="23" y="10"/>
                        </a:lnTo>
                        <a:lnTo>
                          <a:pt x="23" y="10"/>
                        </a:lnTo>
                        <a:lnTo>
                          <a:pt x="23" y="10"/>
                        </a:lnTo>
                        <a:lnTo>
                          <a:pt x="21" y="10"/>
                        </a:lnTo>
                        <a:lnTo>
                          <a:pt x="21" y="10"/>
                        </a:lnTo>
                        <a:lnTo>
                          <a:pt x="21" y="10"/>
                        </a:lnTo>
                        <a:lnTo>
                          <a:pt x="19" y="10"/>
                        </a:lnTo>
                        <a:lnTo>
                          <a:pt x="19" y="10"/>
                        </a:lnTo>
                        <a:lnTo>
                          <a:pt x="17" y="10"/>
                        </a:lnTo>
                        <a:lnTo>
                          <a:pt x="17" y="10"/>
                        </a:lnTo>
                        <a:lnTo>
                          <a:pt x="17" y="10"/>
                        </a:lnTo>
                        <a:lnTo>
                          <a:pt x="15" y="10"/>
                        </a:lnTo>
                        <a:lnTo>
                          <a:pt x="15" y="10"/>
                        </a:lnTo>
                        <a:lnTo>
                          <a:pt x="15" y="10"/>
                        </a:lnTo>
                        <a:lnTo>
                          <a:pt x="13" y="10"/>
                        </a:lnTo>
                        <a:lnTo>
                          <a:pt x="13" y="10"/>
                        </a:lnTo>
                        <a:lnTo>
                          <a:pt x="11" y="10"/>
                        </a:lnTo>
                        <a:lnTo>
                          <a:pt x="11" y="10"/>
                        </a:lnTo>
                        <a:lnTo>
                          <a:pt x="11" y="10"/>
                        </a:lnTo>
                        <a:lnTo>
                          <a:pt x="9" y="10"/>
                        </a:lnTo>
                        <a:lnTo>
                          <a:pt x="9" y="10"/>
                        </a:lnTo>
                        <a:lnTo>
                          <a:pt x="9" y="10"/>
                        </a:lnTo>
                        <a:lnTo>
                          <a:pt x="8" y="10"/>
                        </a:lnTo>
                        <a:lnTo>
                          <a:pt x="8" y="10"/>
                        </a:lnTo>
                        <a:lnTo>
                          <a:pt x="6" y="10"/>
                        </a:lnTo>
                        <a:lnTo>
                          <a:pt x="6" y="10"/>
                        </a:lnTo>
                        <a:lnTo>
                          <a:pt x="6" y="10"/>
                        </a:lnTo>
                        <a:lnTo>
                          <a:pt x="4" y="10"/>
                        </a:lnTo>
                        <a:lnTo>
                          <a:pt x="4" y="10"/>
                        </a:lnTo>
                        <a:lnTo>
                          <a:pt x="4" y="10"/>
                        </a:lnTo>
                        <a:lnTo>
                          <a:pt x="4" y="10"/>
                        </a:lnTo>
                        <a:lnTo>
                          <a:pt x="4" y="10"/>
                        </a:lnTo>
                        <a:lnTo>
                          <a:pt x="2" y="10"/>
                        </a:lnTo>
                        <a:lnTo>
                          <a:pt x="2" y="10"/>
                        </a:lnTo>
                        <a:lnTo>
                          <a:pt x="2" y="8"/>
                        </a:lnTo>
                        <a:lnTo>
                          <a:pt x="0" y="8"/>
                        </a:lnTo>
                        <a:lnTo>
                          <a:pt x="0" y="8"/>
                        </a:lnTo>
                        <a:lnTo>
                          <a:pt x="0" y="8"/>
                        </a:lnTo>
                        <a:lnTo>
                          <a:pt x="0" y="6"/>
                        </a:lnTo>
                        <a:lnTo>
                          <a:pt x="0" y="6"/>
                        </a:lnTo>
                        <a:lnTo>
                          <a:pt x="0" y="4"/>
                        </a:lnTo>
                        <a:lnTo>
                          <a:pt x="0" y="4"/>
                        </a:lnTo>
                        <a:lnTo>
                          <a:pt x="0" y="4"/>
                        </a:lnTo>
                        <a:lnTo>
                          <a:pt x="2" y="4"/>
                        </a:lnTo>
                        <a:lnTo>
                          <a:pt x="2" y="4"/>
                        </a:lnTo>
                        <a:lnTo>
                          <a:pt x="4" y="4"/>
                        </a:lnTo>
                        <a:lnTo>
                          <a:pt x="4" y="4"/>
                        </a:lnTo>
                        <a:lnTo>
                          <a:pt x="4" y="4"/>
                        </a:lnTo>
                        <a:lnTo>
                          <a:pt x="6" y="4"/>
                        </a:lnTo>
                        <a:lnTo>
                          <a:pt x="6" y="4"/>
                        </a:lnTo>
                        <a:lnTo>
                          <a:pt x="6" y="2"/>
                        </a:lnTo>
                        <a:lnTo>
                          <a:pt x="6" y="2"/>
                        </a:lnTo>
                        <a:lnTo>
                          <a:pt x="6" y="2"/>
                        </a:lnTo>
                        <a:lnTo>
                          <a:pt x="6" y="0"/>
                        </a:lnTo>
                        <a:lnTo>
                          <a:pt x="8" y="0"/>
                        </a:lnTo>
                        <a:lnTo>
                          <a:pt x="8" y="0"/>
                        </a:lnTo>
                        <a:lnTo>
                          <a:pt x="9" y="0"/>
                        </a:lnTo>
                        <a:lnTo>
                          <a:pt x="9" y="2"/>
                        </a:lnTo>
                        <a:lnTo>
                          <a:pt x="9" y="2"/>
                        </a:lnTo>
                        <a:lnTo>
                          <a:pt x="9" y="2"/>
                        </a:lnTo>
                        <a:lnTo>
                          <a:pt x="11"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1" name="Freeform 1970">
                    <a:extLst>
                      <a:ext uri="{FF2B5EF4-FFF2-40B4-BE49-F238E27FC236}">
                        <a16:creationId xmlns:a16="http://schemas.microsoft.com/office/drawing/2014/main" id="{180F7EA6-DF2F-4F61-AF3C-71E9E0D8D04A}"/>
                      </a:ext>
                    </a:extLst>
                  </p:cNvPr>
                  <p:cNvSpPr>
                    <a:spLocks/>
                  </p:cNvSpPr>
                  <p:nvPr/>
                </p:nvSpPr>
                <p:spPr bwMode="auto">
                  <a:xfrm>
                    <a:off x="9352" y="1511"/>
                    <a:ext cx="25" cy="10"/>
                  </a:xfrm>
                  <a:custGeom>
                    <a:avLst/>
                    <a:gdLst>
                      <a:gd name="T0" fmla="*/ 11 w 25"/>
                      <a:gd name="T1" fmla="*/ 2 h 10"/>
                      <a:gd name="T2" fmla="*/ 11 w 25"/>
                      <a:gd name="T3" fmla="*/ 4 h 10"/>
                      <a:gd name="T4" fmla="*/ 13 w 25"/>
                      <a:gd name="T5" fmla="*/ 4 h 10"/>
                      <a:gd name="T6" fmla="*/ 13 w 25"/>
                      <a:gd name="T7" fmla="*/ 4 h 10"/>
                      <a:gd name="T8" fmla="*/ 15 w 25"/>
                      <a:gd name="T9" fmla="*/ 4 h 10"/>
                      <a:gd name="T10" fmla="*/ 17 w 25"/>
                      <a:gd name="T11" fmla="*/ 4 h 10"/>
                      <a:gd name="T12" fmla="*/ 17 w 25"/>
                      <a:gd name="T13" fmla="*/ 6 h 10"/>
                      <a:gd name="T14" fmla="*/ 17 w 25"/>
                      <a:gd name="T15" fmla="*/ 4 h 10"/>
                      <a:gd name="T16" fmla="*/ 19 w 25"/>
                      <a:gd name="T17" fmla="*/ 4 h 10"/>
                      <a:gd name="T18" fmla="*/ 21 w 25"/>
                      <a:gd name="T19" fmla="*/ 4 h 10"/>
                      <a:gd name="T20" fmla="*/ 23 w 25"/>
                      <a:gd name="T21" fmla="*/ 4 h 10"/>
                      <a:gd name="T22" fmla="*/ 23 w 25"/>
                      <a:gd name="T23" fmla="*/ 6 h 10"/>
                      <a:gd name="T24" fmla="*/ 25 w 25"/>
                      <a:gd name="T25" fmla="*/ 6 h 10"/>
                      <a:gd name="T26" fmla="*/ 25 w 25"/>
                      <a:gd name="T27" fmla="*/ 8 h 10"/>
                      <a:gd name="T28" fmla="*/ 25 w 25"/>
                      <a:gd name="T29" fmla="*/ 8 h 10"/>
                      <a:gd name="T30" fmla="*/ 25 w 25"/>
                      <a:gd name="T31" fmla="*/ 10 h 10"/>
                      <a:gd name="T32" fmla="*/ 25 w 25"/>
                      <a:gd name="T33" fmla="*/ 10 h 10"/>
                      <a:gd name="T34" fmla="*/ 23 w 25"/>
                      <a:gd name="T35" fmla="*/ 10 h 10"/>
                      <a:gd name="T36" fmla="*/ 21 w 25"/>
                      <a:gd name="T37" fmla="*/ 10 h 10"/>
                      <a:gd name="T38" fmla="*/ 21 w 25"/>
                      <a:gd name="T39" fmla="*/ 10 h 10"/>
                      <a:gd name="T40" fmla="*/ 19 w 25"/>
                      <a:gd name="T41" fmla="*/ 10 h 10"/>
                      <a:gd name="T42" fmla="*/ 17 w 25"/>
                      <a:gd name="T43" fmla="*/ 10 h 10"/>
                      <a:gd name="T44" fmla="*/ 15 w 25"/>
                      <a:gd name="T45" fmla="*/ 10 h 10"/>
                      <a:gd name="T46" fmla="*/ 15 w 25"/>
                      <a:gd name="T47" fmla="*/ 10 h 10"/>
                      <a:gd name="T48" fmla="*/ 13 w 25"/>
                      <a:gd name="T49" fmla="*/ 10 h 10"/>
                      <a:gd name="T50" fmla="*/ 11 w 25"/>
                      <a:gd name="T51" fmla="*/ 10 h 10"/>
                      <a:gd name="T52" fmla="*/ 9 w 25"/>
                      <a:gd name="T53" fmla="*/ 10 h 10"/>
                      <a:gd name="T54" fmla="*/ 9 w 25"/>
                      <a:gd name="T55" fmla="*/ 10 h 10"/>
                      <a:gd name="T56" fmla="*/ 8 w 25"/>
                      <a:gd name="T57" fmla="*/ 10 h 10"/>
                      <a:gd name="T58" fmla="*/ 6 w 25"/>
                      <a:gd name="T59" fmla="*/ 10 h 10"/>
                      <a:gd name="T60" fmla="*/ 4 w 25"/>
                      <a:gd name="T61" fmla="*/ 10 h 10"/>
                      <a:gd name="T62" fmla="*/ 4 w 25"/>
                      <a:gd name="T63" fmla="*/ 10 h 10"/>
                      <a:gd name="T64" fmla="*/ 4 w 25"/>
                      <a:gd name="T65" fmla="*/ 10 h 10"/>
                      <a:gd name="T66" fmla="*/ 2 w 25"/>
                      <a:gd name="T67" fmla="*/ 10 h 10"/>
                      <a:gd name="T68" fmla="*/ 0 w 25"/>
                      <a:gd name="T69" fmla="*/ 8 h 10"/>
                      <a:gd name="T70" fmla="*/ 0 w 25"/>
                      <a:gd name="T71" fmla="*/ 8 h 10"/>
                      <a:gd name="T72" fmla="*/ 0 w 25"/>
                      <a:gd name="T73" fmla="*/ 6 h 10"/>
                      <a:gd name="T74" fmla="*/ 0 w 25"/>
                      <a:gd name="T75" fmla="*/ 4 h 10"/>
                      <a:gd name="T76" fmla="*/ 2 w 25"/>
                      <a:gd name="T77" fmla="*/ 4 h 10"/>
                      <a:gd name="T78" fmla="*/ 4 w 25"/>
                      <a:gd name="T79" fmla="*/ 4 h 10"/>
                      <a:gd name="T80" fmla="*/ 4 w 25"/>
                      <a:gd name="T81" fmla="*/ 4 h 10"/>
                      <a:gd name="T82" fmla="*/ 6 w 25"/>
                      <a:gd name="T83" fmla="*/ 4 h 10"/>
                      <a:gd name="T84" fmla="*/ 6 w 25"/>
                      <a:gd name="T85" fmla="*/ 2 h 10"/>
                      <a:gd name="T86" fmla="*/ 6 w 25"/>
                      <a:gd name="T87" fmla="*/ 0 h 10"/>
                      <a:gd name="T88" fmla="*/ 8 w 25"/>
                      <a:gd name="T89" fmla="*/ 0 h 10"/>
                      <a:gd name="T90" fmla="*/ 9 w 25"/>
                      <a:gd name="T91" fmla="*/ 2 h 10"/>
                      <a:gd name="T92" fmla="*/ 9 w 25"/>
                      <a:gd name="T9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5" h="10">
                        <a:moveTo>
                          <a:pt x="11" y="2"/>
                        </a:moveTo>
                        <a:lnTo>
                          <a:pt x="11" y="2"/>
                        </a:lnTo>
                        <a:lnTo>
                          <a:pt x="11" y="4"/>
                        </a:lnTo>
                        <a:lnTo>
                          <a:pt x="11" y="4"/>
                        </a:lnTo>
                        <a:lnTo>
                          <a:pt x="11" y="4"/>
                        </a:lnTo>
                        <a:lnTo>
                          <a:pt x="13" y="4"/>
                        </a:lnTo>
                        <a:lnTo>
                          <a:pt x="13" y="4"/>
                        </a:lnTo>
                        <a:lnTo>
                          <a:pt x="13" y="4"/>
                        </a:lnTo>
                        <a:lnTo>
                          <a:pt x="15" y="4"/>
                        </a:lnTo>
                        <a:lnTo>
                          <a:pt x="15" y="4"/>
                        </a:lnTo>
                        <a:lnTo>
                          <a:pt x="15" y="4"/>
                        </a:lnTo>
                        <a:lnTo>
                          <a:pt x="17" y="4"/>
                        </a:lnTo>
                        <a:lnTo>
                          <a:pt x="17" y="6"/>
                        </a:lnTo>
                        <a:lnTo>
                          <a:pt x="17" y="6"/>
                        </a:lnTo>
                        <a:lnTo>
                          <a:pt x="17" y="4"/>
                        </a:lnTo>
                        <a:lnTo>
                          <a:pt x="17" y="4"/>
                        </a:lnTo>
                        <a:lnTo>
                          <a:pt x="19" y="4"/>
                        </a:lnTo>
                        <a:lnTo>
                          <a:pt x="19" y="4"/>
                        </a:lnTo>
                        <a:lnTo>
                          <a:pt x="21" y="4"/>
                        </a:lnTo>
                        <a:lnTo>
                          <a:pt x="21" y="4"/>
                        </a:lnTo>
                        <a:lnTo>
                          <a:pt x="21" y="4"/>
                        </a:lnTo>
                        <a:lnTo>
                          <a:pt x="23" y="4"/>
                        </a:lnTo>
                        <a:lnTo>
                          <a:pt x="23" y="6"/>
                        </a:lnTo>
                        <a:lnTo>
                          <a:pt x="23" y="6"/>
                        </a:lnTo>
                        <a:lnTo>
                          <a:pt x="23" y="6"/>
                        </a:lnTo>
                        <a:lnTo>
                          <a:pt x="25" y="6"/>
                        </a:lnTo>
                        <a:lnTo>
                          <a:pt x="25" y="6"/>
                        </a:lnTo>
                        <a:lnTo>
                          <a:pt x="25" y="8"/>
                        </a:lnTo>
                        <a:lnTo>
                          <a:pt x="25" y="8"/>
                        </a:lnTo>
                        <a:lnTo>
                          <a:pt x="25" y="8"/>
                        </a:lnTo>
                        <a:lnTo>
                          <a:pt x="25" y="10"/>
                        </a:lnTo>
                        <a:lnTo>
                          <a:pt x="25" y="10"/>
                        </a:lnTo>
                        <a:lnTo>
                          <a:pt x="25" y="10"/>
                        </a:lnTo>
                        <a:lnTo>
                          <a:pt x="25" y="10"/>
                        </a:lnTo>
                        <a:lnTo>
                          <a:pt x="23" y="10"/>
                        </a:lnTo>
                        <a:lnTo>
                          <a:pt x="23" y="10"/>
                        </a:lnTo>
                        <a:lnTo>
                          <a:pt x="23" y="10"/>
                        </a:lnTo>
                        <a:lnTo>
                          <a:pt x="21" y="10"/>
                        </a:lnTo>
                        <a:lnTo>
                          <a:pt x="21" y="10"/>
                        </a:lnTo>
                        <a:lnTo>
                          <a:pt x="21" y="10"/>
                        </a:lnTo>
                        <a:lnTo>
                          <a:pt x="19" y="10"/>
                        </a:lnTo>
                        <a:lnTo>
                          <a:pt x="19" y="10"/>
                        </a:lnTo>
                        <a:lnTo>
                          <a:pt x="17" y="10"/>
                        </a:lnTo>
                        <a:lnTo>
                          <a:pt x="17" y="10"/>
                        </a:lnTo>
                        <a:lnTo>
                          <a:pt x="17" y="10"/>
                        </a:lnTo>
                        <a:lnTo>
                          <a:pt x="15" y="10"/>
                        </a:lnTo>
                        <a:lnTo>
                          <a:pt x="15" y="10"/>
                        </a:lnTo>
                        <a:lnTo>
                          <a:pt x="15" y="10"/>
                        </a:lnTo>
                        <a:lnTo>
                          <a:pt x="13" y="10"/>
                        </a:lnTo>
                        <a:lnTo>
                          <a:pt x="13" y="10"/>
                        </a:lnTo>
                        <a:lnTo>
                          <a:pt x="11" y="10"/>
                        </a:lnTo>
                        <a:lnTo>
                          <a:pt x="11" y="10"/>
                        </a:lnTo>
                        <a:lnTo>
                          <a:pt x="11" y="10"/>
                        </a:lnTo>
                        <a:lnTo>
                          <a:pt x="9" y="10"/>
                        </a:lnTo>
                        <a:lnTo>
                          <a:pt x="9" y="10"/>
                        </a:lnTo>
                        <a:lnTo>
                          <a:pt x="9" y="10"/>
                        </a:lnTo>
                        <a:lnTo>
                          <a:pt x="8" y="10"/>
                        </a:lnTo>
                        <a:lnTo>
                          <a:pt x="8" y="10"/>
                        </a:lnTo>
                        <a:lnTo>
                          <a:pt x="6" y="10"/>
                        </a:lnTo>
                        <a:lnTo>
                          <a:pt x="6" y="10"/>
                        </a:lnTo>
                        <a:lnTo>
                          <a:pt x="6" y="10"/>
                        </a:lnTo>
                        <a:lnTo>
                          <a:pt x="4" y="10"/>
                        </a:lnTo>
                        <a:lnTo>
                          <a:pt x="4" y="10"/>
                        </a:lnTo>
                        <a:lnTo>
                          <a:pt x="4" y="10"/>
                        </a:lnTo>
                        <a:lnTo>
                          <a:pt x="4" y="10"/>
                        </a:lnTo>
                        <a:lnTo>
                          <a:pt x="4" y="10"/>
                        </a:lnTo>
                        <a:lnTo>
                          <a:pt x="2" y="10"/>
                        </a:lnTo>
                        <a:lnTo>
                          <a:pt x="2" y="10"/>
                        </a:lnTo>
                        <a:lnTo>
                          <a:pt x="2" y="8"/>
                        </a:lnTo>
                        <a:lnTo>
                          <a:pt x="0" y="8"/>
                        </a:lnTo>
                        <a:lnTo>
                          <a:pt x="0" y="8"/>
                        </a:lnTo>
                        <a:lnTo>
                          <a:pt x="0" y="8"/>
                        </a:lnTo>
                        <a:lnTo>
                          <a:pt x="0" y="6"/>
                        </a:lnTo>
                        <a:lnTo>
                          <a:pt x="0" y="6"/>
                        </a:lnTo>
                        <a:lnTo>
                          <a:pt x="0" y="4"/>
                        </a:lnTo>
                        <a:lnTo>
                          <a:pt x="0" y="4"/>
                        </a:lnTo>
                        <a:lnTo>
                          <a:pt x="0" y="4"/>
                        </a:lnTo>
                        <a:lnTo>
                          <a:pt x="2" y="4"/>
                        </a:lnTo>
                        <a:lnTo>
                          <a:pt x="2" y="4"/>
                        </a:lnTo>
                        <a:lnTo>
                          <a:pt x="4" y="4"/>
                        </a:lnTo>
                        <a:lnTo>
                          <a:pt x="4" y="4"/>
                        </a:lnTo>
                        <a:lnTo>
                          <a:pt x="4" y="4"/>
                        </a:lnTo>
                        <a:lnTo>
                          <a:pt x="6" y="4"/>
                        </a:lnTo>
                        <a:lnTo>
                          <a:pt x="6" y="4"/>
                        </a:lnTo>
                        <a:lnTo>
                          <a:pt x="6" y="2"/>
                        </a:lnTo>
                        <a:lnTo>
                          <a:pt x="6" y="2"/>
                        </a:lnTo>
                        <a:lnTo>
                          <a:pt x="6" y="2"/>
                        </a:lnTo>
                        <a:lnTo>
                          <a:pt x="6" y="0"/>
                        </a:lnTo>
                        <a:lnTo>
                          <a:pt x="8" y="0"/>
                        </a:lnTo>
                        <a:lnTo>
                          <a:pt x="8" y="0"/>
                        </a:lnTo>
                        <a:lnTo>
                          <a:pt x="9" y="0"/>
                        </a:lnTo>
                        <a:lnTo>
                          <a:pt x="9" y="2"/>
                        </a:lnTo>
                        <a:lnTo>
                          <a:pt x="9" y="2"/>
                        </a:lnTo>
                        <a:lnTo>
                          <a:pt x="9" y="2"/>
                        </a:lnTo>
                        <a:lnTo>
                          <a:pt x="11"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2" name="Freeform 1971">
                    <a:extLst>
                      <a:ext uri="{FF2B5EF4-FFF2-40B4-BE49-F238E27FC236}">
                        <a16:creationId xmlns:a16="http://schemas.microsoft.com/office/drawing/2014/main" id="{7862508F-4038-4B2D-9A3A-57B587760D6E}"/>
                      </a:ext>
                    </a:extLst>
                  </p:cNvPr>
                  <p:cNvSpPr>
                    <a:spLocks/>
                  </p:cNvSpPr>
                  <p:nvPr/>
                </p:nvSpPr>
                <p:spPr bwMode="auto">
                  <a:xfrm>
                    <a:off x="9226" y="1819"/>
                    <a:ext cx="24" cy="12"/>
                  </a:xfrm>
                  <a:custGeom>
                    <a:avLst/>
                    <a:gdLst>
                      <a:gd name="T0" fmla="*/ 13 w 24"/>
                      <a:gd name="T1" fmla="*/ 0 h 12"/>
                      <a:gd name="T2" fmla="*/ 15 w 24"/>
                      <a:gd name="T3" fmla="*/ 0 h 12"/>
                      <a:gd name="T4" fmla="*/ 17 w 24"/>
                      <a:gd name="T5" fmla="*/ 0 h 12"/>
                      <a:gd name="T6" fmla="*/ 17 w 24"/>
                      <a:gd name="T7" fmla="*/ 2 h 12"/>
                      <a:gd name="T8" fmla="*/ 19 w 24"/>
                      <a:gd name="T9" fmla="*/ 2 h 12"/>
                      <a:gd name="T10" fmla="*/ 19 w 24"/>
                      <a:gd name="T11" fmla="*/ 2 h 12"/>
                      <a:gd name="T12" fmla="*/ 21 w 24"/>
                      <a:gd name="T13" fmla="*/ 4 h 12"/>
                      <a:gd name="T14" fmla="*/ 21 w 24"/>
                      <a:gd name="T15" fmla="*/ 4 h 12"/>
                      <a:gd name="T16" fmla="*/ 23 w 24"/>
                      <a:gd name="T17" fmla="*/ 4 h 12"/>
                      <a:gd name="T18" fmla="*/ 23 w 24"/>
                      <a:gd name="T19" fmla="*/ 6 h 12"/>
                      <a:gd name="T20" fmla="*/ 23 w 24"/>
                      <a:gd name="T21" fmla="*/ 6 h 12"/>
                      <a:gd name="T22" fmla="*/ 23 w 24"/>
                      <a:gd name="T23" fmla="*/ 8 h 12"/>
                      <a:gd name="T24" fmla="*/ 24 w 24"/>
                      <a:gd name="T25" fmla="*/ 10 h 12"/>
                      <a:gd name="T26" fmla="*/ 24 w 24"/>
                      <a:gd name="T27" fmla="*/ 10 h 12"/>
                      <a:gd name="T28" fmla="*/ 24 w 24"/>
                      <a:gd name="T29" fmla="*/ 12 h 12"/>
                      <a:gd name="T30" fmla="*/ 23 w 24"/>
                      <a:gd name="T31" fmla="*/ 12 h 12"/>
                      <a:gd name="T32" fmla="*/ 23 w 24"/>
                      <a:gd name="T33" fmla="*/ 12 h 12"/>
                      <a:gd name="T34" fmla="*/ 21 w 24"/>
                      <a:gd name="T35" fmla="*/ 12 h 12"/>
                      <a:gd name="T36" fmla="*/ 19 w 24"/>
                      <a:gd name="T37" fmla="*/ 12 h 12"/>
                      <a:gd name="T38" fmla="*/ 19 w 24"/>
                      <a:gd name="T39" fmla="*/ 12 h 12"/>
                      <a:gd name="T40" fmla="*/ 17 w 24"/>
                      <a:gd name="T41" fmla="*/ 10 h 12"/>
                      <a:gd name="T42" fmla="*/ 17 w 24"/>
                      <a:gd name="T43" fmla="*/ 10 h 12"/>
                      <a:gd name="T44" fmla="*/ 15 w 24"/>
                      <a:gd name="T45" fmla="*/ 10 h 12"/>
                      <a:gd name="T46" fmla="*/ 13 w 24"/>
                      <a:gd name="T47" fmla="*/ 10 h 12"/>
                      <a:gd name="T48" fmla="*/ 13 w 24"/>
                      <a:gd name="T49" fmla="*/ 10 h 12"/>
                      <a:gd name="T50" fmla="*/ 11 w 24"/>
                      <a:gd name="T51" fmla="*/ 8 h 12"/>
                      <a:gd name="T52" fmla="*/ 11 w 24"/>
                      <a:gd name="T53" fmla="*/ 8 h 12"/>
                      <a:gd name="T54" fmla="*/ 9 w 24"/>
                      <a:gd name="T55" fmla="*/ 8 h 12"/>
                      <a:gd name="T56" fmla="*/ 7 w 24"/>
                      <a:gd name="T57" fmla="*/ 8 h 12"/>
                      <a:gd name="T58" fmla="*/ 7 w 24"/>
                      <a:gd name="T59" fmla="*/ 8 h 12"/>
                      <a:gd name="T60" fmla="*/ 5 w 24"/>
                      <a:gd name="T61" fmla="*/ 8 h 12"/>
                      <a:gd name="T62" fmla="*/ 3 w 24"/>
                      <a:gd name="T63" fmla="*/ 6 h 12"/>
                      <a:gd name="T64" fmla="*/ 3 w 24"/>
                      <a:gd name="T65" fmla="*/ 6 h 12"/>
                      <a:gd name="T66" fmla="*/ 2 w 24"/>
                      <a:gd name="T67" fmla="*/ 6 h 12"/>
                      <a:gd name="T68" fmla="*/ 2 w 24"/>
                      <a:gd name="T69" fmla="*/ 6 h 12"/>
                      <a:gd name="T70" fmla="*/ 0 w 24"/>
                      <a:gd name="T71" fmla="*/ 6 h 12"/>
                      <a:gd name="T72" fmla="*/ 0 w 24"/>
                      <a:gd name="T73" fmla="*/ 4 h 12"/>
                      <a:gd name="T74" fmla="*/ 0 w 24"/>
                      <a:gd name="T75" fmla="*/ 4 h 12"/>
                      <a:gd name="T76" fmla="*/ 2 w 24"/>
                      <a:gd name="T77" fmla="*/ 4 h 12"/>
                      <a:gd name="T78" fmla="*/ 2 w 24"/>
                      <a:gd name="T79" fmla="*/ 2 h 12"/>
                      <a:gd name="T80" fmla="*/ 3 w 24"/>
                      <a:gd name="T81" fmla="*/ 2 h 12"/>
                      <a:gd name="T82" fmla="*/ 3 w 24"/>
                      <a:gd name="T83" fmla="*/ 2 h 12"/>
                      <a:gd name="T84" fmla="*/ 5 w 24"/>
                      <a:gd name="T85" fmla="*/ 2 h 12"/>
                      <a:gd name="T86" fmla="*/ 7 w 24"/>
                      <a:gd name="T87" fmla="*/ 0 h 12"/>
                      <a:gd name="T88" fmla="*/ 7 w 24"/>
                      <a:gd name="T89" fmla="*/ 0 h 12"/>
                      <a:gd name="T90" fmla="*/ 9 w 24"/>
                      <a:gd name="T91" fmla="*/ 0 h 12"/>
                      <a:gd name="T92" fmla="*/ 11 w 24"/>
                      <a:gd name="T93" fmla="*/ 0 h 12"/>
                      <a:gd name="T94" fmla="*/ 11 w 24"/>
                      <a:gd name="T95" fmla="*/ 0 h 12"/>
                      <a:gd name="T96" fmla="*/ 1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13" y="0"/>
                        </a:moveTo>
                        <a:lnTo>
                          <a:pt x="13" y="0"/>
                        </a:lnTo>
                        <a:lnTo>
                          <a:pt x="15" y="0"/>
                        </a:lnTo>
                        <a:lnTo>
                          <a:pt x="15" y="0"/>
                        </a:lnTo>
                        <a:lnTo>
                          <a:pt x="17" y="0"/>
                        </a:lnTo>
                        <a:lnTo>
                          <a:pt x="17" y="0"/>
                        </a:lnTo>
                        <a:lnTo>
                          <a:pt x="17" y="2"/>
                        </a:lnTo>
                        <a:lnTo>
                          <a:pt x="17" y="2"/>
                        </a:lnTo>
                        <a:lnTo>
                          <a:pt x="19" y="2"/>
                        </a:lnTo>
                        <a:lnTo>
                          <a:pt x="19" y="2"/>
                        </a:lnTo>
                        <a:lnTo>
                          <a:pt x="19" y="2"/>
                        </a:lnTo>
                        <a:lnTo>
                          <a:pt x="19" y="2"/>
                        </a:lnTo>
                        <a:lnTo>
                          <a:pt x="19" y="4"/>
                        </a:lnTo>
                        <a:lnTo>
                          <a:pt x="21" y="4"/>
                        </a:lnTo>
                        <a:lnTo>
                          <a:pt x="21" y="4"/>
                        </a:lnTo>
                        <a:lnTo>
                          <a:pt x="21" y="4"/>
                        </a:lnTo>
                        <a:lnTo>
                          <a:pt x="21" y="4"/>
                        </a:lnTo>
                        <a:lnTo>
                          <a:pt x="23" y="4"/>
                        </a:lnTo>
                        <a:lnTo>
                          <a:pt x="23" y="4"/>
                        </a:lnTo>
                        <a:lnTo>
                          <a:pt x="23" y="6"/>
                        </a:lnTo>
                        <a:lnTo>
                          <a:pt x="23" y="6"/>
                        </a:lnTo>
                        <a:lnTo>
                          <a:pt x="23" y="6"/>
                        </a:lnTo>
                        <a:lnTo>
                          <a:pt x="23" y="8"/>
                        </a:lnTo>
                        <a:lnTo>
                          <a:pt x="23" y="8"/>
                        </a:lnTo>
                        <a:lnTo>
                          <a:pt x="24" y="8"/>
                        </a:lnTo>
                        <a:lnTo>
                          <a:pt x="24" y="10"/>
                        </a:lnTo>
                        <a:lnTo>
                          <a:pt x="24" y="10"/>
                        </a:lnTo>
                        <a:lnTo>
                          <a:pt x="24" y="10"/>
                        </a:lnTo>
                        <a:lnTo>
                          <a:pt x="24" y="12"/>
                        </a:lnTo>
                        <a:lnTo>
                          <a:pt x="24" y="12"/>
                        </a:lnTo>
                        <a:lnTo>
                          <a:pt x="24" y="12"/>
                        </a:lnTo>
                        <a:lnTo>
                          <a:pt x="23" y="12"/>
                        </a:lnTo>
                        <a:lnTo>
                          <a:pt x="23" y="12"/>
                        </a:lnTo>
                        <a:lnTo>
                          <a:pt x="23" y="12"/>
                        </a:lnTo>
                        <a:lnTo>
                          <a:pt x="21" y="12"/>
                        </a:lnTo>
                        <a:lnTo>
                          <a:pt x="21" y="12"/>
                        </a:lnTo>
                        <a:lnTo>
                          <a:pt x="21" y="12"/>
                        </a:lnTo>
                        <a:lnTo>
                          <a:pt x="19" y="12"/>
                        </a:lnTo>
                        <a:lnTo>
                          <a:pt x="19" y="12"/>
                        </a:lnTo>
                        <a:lnTo>
                          <a:pt x="19" y="12"/>
                        </a:lnTo>
                        <a:lnTo>
                          <a:pt x="17" y="12"/>
                        </a:lnTo>
                        <a:lnTo>
                          <a:pt x="17" y="10"/>
                        </a:lnTo>
                        <a:lnTo>
                          <a:pt x="17" y="10"/>
                        </a:lnTo>
                        <a:lnTo>
                          <a:pt x="17" y="10"/>
                        </a:lnTo>
                        <a:lnTo>
                          <a:pt x="15" y="10"/>
                        </a:lnTo>
                        <a:lnTo>
                          <a:pt x="15" y="10"/>
                        </a:lnTo>
                        <a:lnTo>
                          <a:pt x="15" y="10"/>
                        </a:lnTo>
                        <a:lnTo>
                          <a:pt x="13" y="10"/>
                        </a:lnTo>
                        <a:lnTo>
                          <a:pt x="13" y="10"/>
                        </a:lnTo>
                        <a:lnTo>
                          <a:pt x="13" y="10"/>
                        </a:lnTo>
                        <a:lnTo>
                          <a:pt x="13" y="8"/>
                        </a:lnTo>
                        <a:lnTo>
                          <a:pt x="11" y="8"/>
                        </a:lnTo>
                        <a:lnTo>
                          <a:pt x="11" y="8"/>
                        </a:lnTo>
                        <a:lnTo>
                          <a:pt x="11" y="8"/>
                        </a:lnTo>
                        <a:lnTo>
                          <a:pt x="9" y="8"/>
                        </a:lnTo>
                        <a:lnTo>
                          <a:pt x="9" y="8"/>
                        </a:lnTo>
                        <a:lnTo>
                          <a:pt x="7" y="8"/>
                        </a:lnTo>
                        <a:lnTo>
                          <a:pt x="7" y="8"/>
                        </a:lnTo>
                        <a:lnTo>
                          <a:pt x="7" y="8"/>
                        </a:lnTo>
                        <a:lnTo>
                          <a:pt x="7" y="8"/>
                        </a:lnTo>
                        <a:lnTo>
                          <a:pt x="5" y="8"/>
                        </a:lnTo>
                        <a:lnTo>
                          <a:pt x="5" y="8"/>
                        </a:lnTo>
                        <a:lnTo>
                          <a:pt x="5" y="6"/>
                        </a:lnTo>
                        <a:lnTo>
                          <a:pt x="3" y="6"/>
                        </a:lnTo>
                        <a:lnTo>
                          <a:pt x="3" y="6"/>
                        </a:lnTo>
                        <a:lnTo>
                          <a:pt x="3" y="6"/>
                        </a:lnTo>
                        <a:lnTo>
                          <a:pt x="2" y="6"/>
                        </a:lnTo>
                        <a:lnTo>
                          <a:pt x="2" y="6"/>
                        </a:lnTo>
                        <a:lnTo>
                          <a:pt x="2" y="6"/>
                        </a:lnTo>
                        <a:lnTo>
                          <a:pt x="2" y="6"/>
                        </a:lnTo>
                        <a:lnTo>
                          <a:pt x="0" y="6"/>
                        </a:lnTo>
                        <a:lnTo>
                          <a:pt x="0" y="6"/>
                        </a:lnTo>
                        <a:lnTo>
                          <a:pt x="0" y="4"/>
                        </a:lnTo>
                        <a:lnTo>
                          <a:pt x="0" y="4"/>
                        </a:lnTo>
                        <a:lnTo>
                          <a:pt x="0" y="4"/>
                        </a:lnTo>
                        <a:lnTo>
                          <a:pt x="0" y="4"/>
                        </a:lnTo>
                        <a:lnTo>
                          <a:pt x="2" y="4"/>
                        </a:lnTo>
                        <a:lnTo>
                          <a:pt x="2" y="4"/>
                        </a:lnTo>
                        <a:lnTo>
                          <a:pt x="2" y="2"/>
                        </a:lnTo>
                        <a:lnTo>
                          <a:pt x="2" y="2"/>
                        </a:lnTo>
                        <a:lnTo>
                          <a:pt x="2" y="2"/>
                        </a:lnTo>
                        <a:lnTo>
                          <a:pt x="3" y="2"/>
                        </a:lnTo>
                        <a:lnTo>
                          <a:pt x="3" y="2"/>
                        </a:lnTo>
                        <a:lnTo>
                          <a:pt x="3" y="2"/>
                        </a:lnTo>
                        <a:lnTo>
                          <a:pt x="5" y="2"/>
                        </a:lnTo>
                        <a:lnTo>
                          <a:pt x="5" y="2"/>
                        </a:lnTo>
                        <a:lnTo>
                          <a:pt x="5" y="0"/>
                        </a:lnTo>
                        <a:lnTo>
                          <a:pt x="7" y="0"/>
                        </a:lnTo>
                        <a:lnTo>
                          <a:pt x="7" y="0"/>
                        </a:lnTo>
                        <a:lnTo>
                          <a:pt x="7" y="0"/>
                        </a:lnTo>
                        <a:lnTo>
                          <a:pt x="9" y="0"/>
                        </a:lnTo>
                        <a:lnTo>
                          <a:pt x="9" y="0"/>
                        </a:lnTo>
                        <a:lnTo>
                          <a:pt x="11" y="0"/>
                        </a:lnTo>
                        <a:lnTo>
                          <a:pt x="11" y="0"/>
                        </a:lnTo>
                        <a:lnTo>
                          <a:pt x="11" y="0"/>
                        </a:lnTo>
                        <a:lnTo>
                          <a:pt x="11" y="0"/>
                        </a:lnTo>
                        <a:lnTo>
                          <a:pt x="13" y="0"/>
                        </a:lnTo>
                        <a:lnTo>
                          <a:pt x="13" y="0"/>
                        </a:lnTo>
                        <a:lnTo>
                          <a:pt x="1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3" name="Freeform 1972">
                    <a:extLst>
                      <a:ext uri="{FF2B5EF4-FFF2-40B4-BE49-F238E27FC236}">
                        <a16:creationId xmlns:a16="http://schemas.microsoft.com/office/drawing/2014/main" id="{AFA4F1C4-B149-4F75-9EA7-1B30BEB0877C}"/>
                      </a:ext>
                    </a:extLst>
                  </p:cNvPr>
                  <p:cNvSpPr>
                    <a:spLocks/>
                  </p:cNvSpPr>
                  <p:nvPr/>
                </p:nvSpPr>
                <p:spPr bwMode="auto">
                  <a:xfrm>
                    <a:off x="9226" y="1819"/>
                    <a:ext cx="24" cy="12"/>
                  </a:xfrm>
                  <a:custGeom>
                    <a:avLst/>
                    <a:gdLst>
                      <a:gd name="T0" fmla="*/ 13 w 24"/>
                      <a:gd name="T1" fmla="*/ 0 h 12"/>
                      <a:gd name="T2" fmla="*/ 15 w 24"/>
                      <a:gd name="T3" fmla="*/ 0 h 12"/>
                      <a:gd name="T4" fmla="*/ 17 w 24"/>
                      <a:gd name="T5" fmla="*/ 0 h 12"/>
                      <a:gd name="T6" fmla="*/ 17 w 24"/>
                      <a:gd name="T7" fmla="*/ 2 h 12"/>
                      <a:gd name="T8" fmla="*/ 19 w 24"/>
                      <a:gd name="T9" fmla="*/ 2 h 12"/>
                      <a:gd name="T10" fmla="*/ 19 w 24"/>
                      <a:gd name="T11" fmla="*/ 2 h 12"/>
                      <a:gd name="T12" fmla="*/ 21 w 24"/>
                      <a:gd name="T13" fmla="*/ 4 h 12"/>
                      <a:gd name="T14" fmla="*/ 21 w 24"/>
                      <a:gd name="T15" fmla="*/ 4 h 12"/>
                      <a:gd name="T16" fmla="*/ 23 w 24"/>
                      <a:gd name="T17" fmla="*/ 4 h 12"/>
                      <a:gd name="T18" fmla="*/ 23 w 24"/>
                      <a:gd name="T19" fmla="*/ 6 h 12"/>
                      <a:gd name="T20" fmla="*/ 23 w 24"/>
                      <a:gd name="T21" fmla="*/ 6 h 12"/>
                      <a:gd name="T22" fmla="*/ 23 w 24"/>
                      <a:gd name="T23" fmla="*/ 8 h 12"/>
                      <a:gd name="T24" fmla="*/ 24 w 24"/>
                      <a:gd name="T25" fmla="*/ 10 h 12"/>
                      <a:gd name="T26" fmla="*/ 24 w 24"/>
                      <a:gd name="T27" fmla="*/ 10 h 12"/>
                      <a:gd name="T28" fmla="*/ 24 w 24"/>
                      <a:gd name="T29" fmla="*/ 12 h 12"/>
                      <a:gd name="T30" fmla="*/ 23 w 24"/>
                      <a:gd name="T31" fmla="*/ 12 h 12"/>
                      <a:gd name="T32" fmla="*/ 23 w 24"/>
                      <a:gd name="T33" fmla="*/ 12 h 12"/>
                      <a:gd name="T34" fmla="*/ 21 w 24"/>
                      <a:gd name="T35" fmla="*/ 12 h 12"/>
                      <a:gd name="T36" fmla="*/ 19 w 24"/>
                      <a:gd name="T37" fmla="*/ 12 h 12"/>
                      <a:gd name="T38" fmla="*/ 19 w 24"/>
                      <a:gd name="T39" fmla="*/ 12 h 12"/>
                      <a:gd name="T40" fmla="*/ 17 w 24"/>
                      <a:gd name="T41" fmla="*/ 10 h 12"/>
                      <a:gd name="T42" fmla="*/ 17 w 24"/>
                      <a:gd name="T43" fmla="*/ 10 h 12"/>
                      <a:gd name="T44" fmla="*/ 15 w 24"/>
                      <a:gd name="T45" fmla="*/ 10 h 12"/>
                      <a:gd name="T46" fmla="*/ 13 w 24"/>
                      <a:gd name="T47" fmla="*/ 10 h 12"/>
                      <a:gd name="T48" fmla="*/ 13 w 24"/>
                      <a:gd name="T49" fmla="*/ 10 h 12"/>
                      <a:gd name="T50" fmla="*/ 11 w 24"/>
                      <a:gd name="T51" fmla="*/ 8 h 12"/>
                      <a:gd name="T52" fmla="*/ 11 w 24"/>
                      <a:gd name="T53" fmla="*/ 8 h 12"/>
                      <a:gd name="T54" fmla="*/ 9 w 24"/>
                      <a:gd name="T55" fmla="*/ 8 h 12"/>
                      <a:gd name="T56" fmla="*/ 7 w 24"/>
                      <a:gd name="T57" fmla="*/ 8 h 12"/>
                      <a:gd name="T58" fmla="*/ 7 w 24"/>
                      <a:gd name="T59" fmla="*/ 8 h 12"/>
                      <a:gd name="T60" fmla="*/ 5 w 24"/>
                      <a:gd name="T61" fmla="*/ 8 h 12"/>
                      <a:gd name="T62" fmla="*/ 3 w 24"/>
                      <a:gd name="T63" fmla="*/ 6 h 12"/>
                      <a:gd name="T64" fmla="*/ 3 w 24"/>
                      <a:gd name="T65" fmla="*/ 6 h 12"/>
                      <a:gd name="T66" fmla="*/ 2 w 24"/>
                      <a:gd name="T67" fmla="*/ 6 h 12"/>
                      <a:gd name="T68" fmla="*/ 2 w 24"/>
                      <a:gd name="T69" fmla="*/ 6 h 12"/>
                      <a:gd name="T70" fmla="*/ 0 w 24"/>
                      <a:gd name="T71" fmla="*/ 6 h 12"/>
                      <a:gd name="T72" fmla="*/ 0 w 24"/>
                      <a:gd name="T73" fmla="*/ 4 h 12"/>
                      <a:gd name="T74" fmla="*/ 0 w 24"/>
                      <a:gd name="T75" fmla="*/ 4 h 12"/>
                      <a:gd name="T76" fmla="*/ 2 w 24"/>
                      <a:gd name="T77" fmla="*/ 4 h 12"/>
                      <a:gd name="T78" fmla="*/ 2 w 24"/>
                      <a:gd name="T79" fmla="*/ 2 h 12"/>
                      <a:gd name="T80" fmla="*/ 3 w 24"/>
                      <a:gd name="T81" fmla="*/ 2 h 12"/>
                      <a:gd name="T82" fmla="*/ 3 w 24"/>
                      <a:gd name="T83" fmla="*/ 2 h 12"/>
                      <a:gd name="T84" fmla="*/ 5 w 24"/>
                      <a:gd name="T85" fmla="*/ 2 h 12"/>
                      <a:gd name="T86" fmla="*/ 7 w 24"/>
                      <a:gd name="T87" fmla="*/ 0 h 12"/>
                      <a:gd name="T88" fmla="*/ 7 w 24"/>
                      <a:gd name="T89" fmla="*/ 0 h 12"/>
                      <a:gd name="T90" fmla="*/ 9 w 24"/>
                      <a:gd name="T91" fmla="*/ 0 h 12"/>
                      <a:gd name="T92" fmla="*/ 11 w 24"/>
                      <a:gd name="T93" fmla="*/ 0 h 12"/>
                      <a:gd name="T94" fmla="*/ 11 w 24"/>
                      <a:gd name="T95" fmla="*/ 0 h 12"/>
                      <a:gd name="T96" fmla="*/ 13 w 24"/>
                      <a:gd name="T9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 h="12">
                        <a:moveTo>
                          <a:pt x="13" y="0"/>
                        </a:moveTo>
                        <a:lnTo>
                          <a:pt x="13" y="0"/>
                        </a:lnTo>
                        <a:lnTo>
                          <a:pt x="15" y="0"/>
                        </a:lnTo>
                        <a:lnTo>
                          <a:pt x="15" y="0"/>
                        </a:lnTo>
                        <a:lnTo>
                          <a:pt x="17" y="0"/>
                        </a:lnTo>
                        <a:lnTo>
                          <a:pt x="17" y="0"/>
                        </a:lnTo>
                        <a:lnTo>
                          <a:pt x="17" y="2"/>
                        </a:lnTo>
                        <a:lnTo>
                          <a:pt x="17" y="2"/>
                        </a:lnTo>
                        <a:lnTo>
                          <a:pt x="19" y="2"/>
                        </a:lnTo>
                        <a:lnTo>
                          <a:pt x="19" y="2"/>
                        </a:lnTo>
                        <a:lnTo>
                          <a:pt x="19" y="2"/>
                        </a:lnTo>
                        <a:lnTo>
                          <a:pt x="19" y="2"/>
                        </a:lnTo>
                        <a:lnTo>
                          <a:pt x="19" y="4"/>
                        </a:lnTo>
                        <a:lnTo>
                          <a:pt x="21" y="4"/>
                        </a:lnTo>
                        <a:lnTo>
                          <a:pt x="21" y="4"/>
                        </a:lnTo>
                        <a:lnTo>
                          <a:pt x="21" y="4"/>
                        </a:lnTo>
                        <a:lnTo>
                          <a:pt x="21" y="4"/>
                        </a:lnTo>
                        <a:lnTo>
                          <a:pt x="23" y="4"/>
                        </a:lnTo>
                        <a:lnTo>
                          <a:pt x="23" y="4"/>
                        </a:lnTo>
                        <a:lnTo>
                          <a:pt x="23" y="6"/>
                        </a:lnTo>
                        <a:lnTo>
                          <a:pt x="23" y="6"/>
                        </a:lnTo>
                        <a:lnTo>
                          <a:pt x="23" y="6"/>
                        </a:lnTo>
                        <a:lnTo>
                          <a:pt x="23" y="8"/>
                        </a:lnTo>
                        <a:lnTo>
                          <a:pt x="23" y="8"/>
                        </a:lnTo>
                        <a:lnTo>
                          <a:pt x="24" y="8"/>
                        </a:lnTo>
                        <a:lnTo>
                          <a:pt x="24" y="10"/>
                        </a:lnTo>
                        <a:lnTo>
                          <a:pt x="24" y="10"/>
                        </a:lnTo>
                        <a:lnTo>
                          <a:pt x="24" y="10"/>
                        </a:lnTo>
                        <a:lnTo>
                          <a:pt x="24" y="12"/>
                        </a:lnTo>
                        <a:lnTo>
                          <a:pt x="24" y="12"/>
                        </a:lnTo>
                        <a:lnTo>
                          <a:pt x="24" y="12"/>
                        </a:lnTo>
                        <a:lnTo>
                          <a:pt x="23" y="12"/>
                        </a:lnTo>
                        <a:lnTo>
                          <a:pt x="23" y="12"/>
                        </a:lnTo>
                        <a:lnTo>
                          <a:pt x="23" y="12"/>
                        </a:lnTo>
                        <a:lnTo>
                          <a:pt x="21" y="12"/>
                        </a:lnTo>
                        <a:lnTo>
                          <a:pt x="21" y="12"/>
                        </a:lnTo>
                        <a:lnTo>
                          <a:pt x="21" y="12"/>
                        </a:lnTo>
                        <a:lnTo>
                          <a:pt x="19" y="12"/>
                        </a:lnTo>
                        <a:lnTo>
                          <a:pt x="19" y="12"/>
                        </a:lnTo>
                        <a:lnTo>
                          <a:pt x="19" y="12"/>
                        </a:lnTo>
                        <a:lnTo>
                          <a:pt x="17" y="12"/>
                        </a:lnTo>
                        <a:lnTo>
                          <a:pt x="17" y="10"/>
                        </a:lnTo>
                        <a:lnTo>
                          <a:pt x="17" y="10"/>
                        </a:lnTo>
                        <a:lnTo>
                          <a:pt x="17" y="10"/>
                        </a:lnTo>
                        <a:lnTo>
                          <a:pt x="15" y="10"/>
                        </a:lnTo>
                        <a:lnTo>
                          <a:pt x="15" y="10"/>
                        </a:lnTo>
                        <a:lnTo>
                          <a:pt x="15" y="10"/>
                        </a:lnTo>
                        <a:lnTo>
                          <a:pt x="13" y="10"/>
                        </a:lnTo>
                        <a:lnTo>
                          <a:pt x="13" y="10"/>
                        </a:lnTo>
                        <a:lnTo>
                          <a:pt x="13" y="10"/>
                        </a:lnTo>
                        <a:lnTo>
                          <a:pt x="13" y="8"/>
                        </a:lnTo>
                        <a:lnTo>
                          <a:pt x="11" y="8"/>
                        </a:lnTo>
                        <a:lnTo>
                          <a:pt x="11" y="8"/>
                        </a:lnTo>
                        <a:lnTo>
                          <a:pt x="11" y="8"/>
                        </a:lnTo>
                        <a:lnTo>
                          <a:pt x="9" y="8"/>
                        </a:lnTo>
                        <a:lnTo>
                          <a:pt x="9" y="8"/>
                        </a:lnTo>
                        <a:lnTo>
                          <a:pt x="7" y="8"/>
                        </a:lnTo>
                        <a:lnTo>
                          <a:pt x="7" y="8"/>
                        </a:lnTo>
                        <a:lnTo>
                          <a:pt x="7" y="8"/>
                        </a:lnTo>
                        <a:lnTo>
                          <a:pt x="7" y="8"/>
                        </a:lnTo>
                        <a:lnTo>
                          <a:pt x="5" y="8"/>
                        </a:lnTo>
                        <a:lnTo>
                          <a:pt x="5" y="8"/>
                        </a:lnTo>
                        <a:lnTo>
                          <a:pt x="5" y="6"/>
                        </a:lnTo>
                        <a:lnTo>
                          <a:pt x="3" y="6"/>
                        </a:lnTo>
                        <a:lnTo>
                          <a:pt x="3" y="6"/>
                        </a:lnTo>
                        <a:lnTo>
                          <a:pt x="3" y="6"/>
                        </a:lnTo>
                        <a:lnTo>
                          <a:pt x="2" y="6"/>
                        </a:lnTo>
                        <a:lnTo>
                          <a:pt x="2" y="6"/>
                        </a:lnTo>
                        <a:lnTo>
                          <a:pt x="2" y="6"/>
                        </a:lnTo>
                        <a:lnTo>
                          <a:pt x="2" y="6"/>
                        </a:lnTo>
                        <a:lnTo>
                          <a:pt x="0" y="6"/>
                        </a:lnTo>
                        <a:lnTo>
                          <a:pt x="0" y="6"/>
                        </a:lnTo>
                        <a:lnTo>
                          <a:pt x="0" y="4"/>
                        </a:lnTo>
                        <a:lnTo>
                          <a:pt x="0" y="4"/>
                        </a:lnTo>
                        <a:lnTo>
                          <a:pt x="0" y="4"/>
                        </a:lnTo>
                        <a:lnTo>
                          <a:pt x="0" y="4"/>
                        </a:lnTo>
                        <a:lnTo>
                          <a:pt x="2" y="4"/>
                        </a:lnTo>
                        <a:lnTo>
                          <a:pt x="2" y="4"/>
                        </a:lnTo>
                        <a:lnTo>
                          <a:pt x="2" y="2"/>
                        </a:lnTo>
                        <a:lnTo>
                          <a:pt x="2" y="2"/>
                        </a:lnTo>
                        <a:lnTo>
                          <a:pt x="2" y="2"/>
                        </a:lnTo>
                        <a:lnTo>
                          <a:pt x="3" y="2"/>
                        </a:lnTo>
                        <a:lnTo>
                          <a:pt x="3" y="2"/>
                        </a:lnTo>
                        <a:lnTo>
                          <a:pt x="3" y="2"/>
                        </a:lnTo>
                        <a:lnTo>
                          <a:pt x="5" y="2"/>
                        </a:lnTo>
                        <a:lnTo>
                          <a:pt x="5" y="2"/>
                        </a:lnTo>
                        <a:lnTo>
                          <a:pt x="5" y="0"/>
                        </a:lnTo>
                        <a:lnTo>
                          <a:pt x="7" y="0"/>
                        </a:lnTo>
                        <a:lnTo>
                          <a:pt x="7" y="0"/>
                        </a:lnTo>
                        <a:lnTo>
                          <a:pt x="7" y="0"/>
                        </a:lnTo>
                        <a:lnTo>
                          <a:pt x="9" y="0"/>
                        </a:lnTo>
                        <a:lnTo>
                          <a:pt x="9" y="0"/>
                        </a:lnTo>
                        <a:lnTo>
                          <a:pt x="11" y="0"/>
                        </a:lnTo>
                        <a:lnTo>
                          <a:pt x="11" y="0"/>
                        </a:lnTo>
                        <a:lnTo>
                          <a:pt x="11" y="0"/>
                        </a:lnTo>
                        <a:lnTo>
                          <a:pt x="11" y="0"/>
                        </a:lnTo>
                        <a:lnTo>
                          <a:pt x="13" y="0"/>
                        </a:lnTo>
                        <a:lnTo>
                          <a:pt x="13" y="0"/>
                        </a:lnTo>
                        <a:lnTo>
                          <a:pt x="1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4" name="Freeform 1973">
                    <a:extLst>
                      <a:ext uri="{FF2B5EF4-FFF2-40B4-BE49-F238E27FC236}">
                        <a16:creationId xmlns:a16="http://schemas.microsoft.com/office/drawing/2014/main" id="{27F3B8CC-1167-4F2F-8FD5-A1A84452BFF1}"/>
                      </a:ext>
                    </a:extLst>
                  </p:cNvPr>
                  <p:cNvSpPr>
                    <a:spLocks/>
                  </p:cNvSpPr>
                  <p:nvPr/>
                </p:nvSpPr>
                <p:spPr bwMode="auto">
                  <a:xfrm>
                    <a:off x="8910" y="1266"/>
                    <a:ext cx="29" cy="11"/>
                  </a:xfrm>
                  <a:custGeom>
                    <a:avLst/>
                    <a:gdLst>
                      <a:gd name="T0" fmla="*/ 13 w 29"/>
                      <a:gd name="T1" fmla="*/ 2 h 11"/>
                      <a:gd name="T2" fmla="*/ 15 w 29"/>
                      <a:gd name="T3" fmla="*/ 2 h 11"/>
                      <a:gd name="T4" fmla="*/ 15 w 29"/>
                      <a:gd name="T5" fmla="*/ 2 h 11"/>
                      <a:gd name="T6" fmla="*/ 17 w 29"/>
                      <a:gd name="T7" fmla="*/ 2 h 11"/>
                      <a:gd name="T8" fmla="*/ 19 w 29"/>
                      <a:gd name="T9" fmla="*/ 2 h 11"/>
                      <a:gd name="T10" fmla="*/ 21 w 29"/>
                      <a:gd name="T11" fmla="*/ 2 h 11"/>
                      <a:gd name="T12" fmla="*/ 21 w 29"/>
                      <a:gd name="T13" fmla="*/ 2 h 11"/>
                      <a:gd name="T14" fmla="*/ 23 w 29"/>
                      <a:gd name="T15" fmla="*/ 2 h 11"/>
                      <a:gd name="T16" fmla="*/ 23 w 29"/>
                      <a:gd name="T17" fmla="*/ 2 h 11"/>
                      <a:gd name="T18" fmla="*/ 25 w 29"/>
                      <a:gd name="T19" fmla="*/ 4 h 11"/>
                      <a:gd name="T20" fmla="*/ 27 w 29"/>
                      <a:gd name="T21" fmla="*/ 4 h 11"/>
                      <a:gd name="T22" fmla="*/ 27 w 29"/>
                      <a:gd name="T23" fmla="*/ 4 h 11"/>
                      <a:gd name="T24" fmla="*/ 27 w 29"/>
                      <a:gd name="T25" fmla="*/ 6 h 11"/>
                      <a:gd name="T26" fmla="*/ 27 w 29"/>
                      <a:gd name="T27" fmla="*/ 6 h 11"/>
                      <a:gd name="T28" fmla="*/ 29 w 29"/>
                      <a:gd name="T29" fmla="*/ 7 h 11"/>
                      <a:gd name="T30" fmla="*/ 29 w 29"/>
                      <a:gd name="T31" fmla="*/ 9 h 11"/>
                      <a:gd name="T32" fmla="*/ 27 w 29"/>
                      <a:gd name="T33" fmla="*/ 9 h 11"/>
                      <a:gd name="T34" fmla="*/ 27 w 29"/>
                      <a:gd name="T35" fmla="*/ 9 h 11"/>
                      <a:gd name="T36" fmla="*/ 25 w 29"/>
                      <a:gd name="T37" fmla="*/ 11 h 11"/>
                      <a:gd name="T38" fmla="*/ 23 w 29"/>
                      <a:gd name="T39" fmla="*/ 11 h 11"/>
                      <a:gd name="T40" fmla="*/ 23 w 29"/>
                      <a:gd name="T41" fmla="*/ 11 h 11"/>
                      <a:gd name="T42" fmla="*/ 21 w 29"/>
                      <a:gd name="T43" fmla="*/ 9 h 11"/>
                      <a:gd name="T44" fmla="*/ 21 w 29"/>
                      <a:gd name="T45" fmla="*/ 9 h 11"/>
                      <a:gd name="T46" fmla="*/ 19 w 29"/>
                      <a:gd name="T47" fmla="*/ 9 h 11"/>
                      <a:gd name="T48" fmla="*/ 17 w 29"/>
                      <a:gd name="T49" fmla="*/ 9 h 11"/>
                      <a:gd name="T50" fmla="*/ 17 w 29"/>
                      <a:gd name="T51" fmla="*/ 9 h 11"/>
                      <a:gd name="T52" fmla="*/ 15 w 29"/>
                      <a:gd name="T53" fmla="*/ 9 h 11"/>
                      <a:gd name="T54" fmla="*/ 15 w 29"/>
                      <a:gd name="T55" fmla="*/ 7 h 11"/>
                      <a:gd name="T56" fmla="*/ 15 w 29"/>
                      <a:gd name="T57" fmla="*/ 7 h 11"/>
                      <a:gd name="T58" fmla="*/ 13 w 29"/>
                      <a:gd name="T59" fmla="*/ 7 h 11"/>
                      <a:gd name="T60" fmla="*/ 13 w 29"/>
                      <a:gd name="T61" fmla="*/ 6 h 11"/>
                      <a:gd name="T62" fmla="*/ 11 w 29"/>
                      <a:gd name="T63" fmla="*/ 6 h 11"/>
                      <a:gd name="T64" fmla="*/ 9 w 29"/>
                      <a:gd name="T65" fmla="*/ 6 h 11"/>
                      <a:gd name="T66" fmla="*/ 8 w 29"/>
                      <a:gd name="T67" fmla="*/ 6 h 11"/>
                      <a:gd name="T68" fmla="*/ 8 w 29"/>
                      <a:gd name="T69" fmla="*/ 7 h 11"/>
                      <a:gd name="T70" fmla="*/ 6 w 29"/>
                      <a:gd name="T71" fmla="*/ 7 h 11"/>
                      <a:gd name="T72" fmla="*/ 6 w 29"/>
                      <a:gd name="T73" fmla="*/ 7 h 11"/>
                      <a:gd name="T74" fmla="*/ 4 w 29"/>
                      <a:gd name="T75" fmla="*/ 7 h 11"/>
                      <a:gd name="T76" fmla="*/ 2 w 29"/>
                      <a:gd name="T77" fmla="*/ 6 h 11"/>
                      <a:gd name="T78" fmla="*/ 2 w 29"/>
                      <a:gd name="T79" fmla="*/ 6 h 11"/>
                      <a:gd name="T80" fmla="*/ 0 w 29"/>
                      <a:gd name="T81" fmla="*/ 6 h 11"/>
                      <a:gd name="T82" fmla="*/ 0 w 29"/>
                      <a:gd name="T83" fmla="*/ 4 h 11"/>
                      <a:gd name="T84" fmla="*/ 2 w 29"/>
                      <a:gd name="T85" fmla="*/ 4 h 11"/>
                      <a:gd name="T86" fmla="*/ 2 w 29"/>
                      <a:gd name="T87" fmla="*/ 2 h 11"/>
                      <a:gd name="T88" fmla="*/ 4 w 29"/>
                      <a:gd name="T89" fmla="*/ 2 h 11"/>
                      <a:gd name="T90" fmla="*/ 4 w 29"/>
                      <a:gd name="T91" fmla="*/ 2 h 11"/>
                      <a:gd name="T92" fmla="*/ 6 w 29"/>
                      <a:gd name="T93" fmla="*/ 2 h 11"/>
                      <a:gd name="T94" fmla="*/ 6 w 29"/>
                      <a:gd name="T95" fmla="*/ 0 h 11"/>
                      <a:gd name="T96" fmla="*/ 8 w 29"/>
                      <a:gd name="T97" fmla="*/ 0 h 11"/>
                      <a:gd name="T98" fmla="*/ 9 w 29"/>
                      <a:gd name="T99" fmla="*/ 0 h 11"/>
                      <a:gd name="T100" fmla="*/ 11 w 29"/>
                      <a:gd name="T101" fmla="*/ 0 h 11"/>
                      <a:gd name="T102" fmla="*/ 11 w 29"/>
                      <a:gd name="T10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11">
                        <a:moveTo>
                          <a:pt x="13" y="0"/>
                        </a:moveTo>
                        <a:lnTo>
                          <a:pt x="13" y="2"/>
                        </a:lnTo>
                        <a:lnTo>
                          <a:pt x="13" y="2"/>
                        </a:lnTo>
                        <a:lnTo>
                          <a:pt x="15" y="2"/>
                        </a:lnTo>
                        <a:lnTo>
                          <a:pt x="15" y="2"/>
                        </a:lnTo>
                        <a:lnTo>
                          <a:pt x="15" y="2"/>
                        </a:lnTo>
                        <a:lnTo>
                          <a:pt x="17" y="2"/>
                        </a:lnTo>
                        <a:lnTo>
                          <a:pt x="17" y="2"/>
                        </a:lnTo>
                        <a:lnTo>
                          <a:pt x="17" y="2"/>
                        </a:lnTo>
                        <a:lnTo>
                          <a:pt x="19" y="2"/>
                        </a:lnTo>
                        <a:lnTo>
                          <a:pt x="19" y="2"/>
                        </a:lnTo>
                        <a:lnTo>
                          <a:pt x="21" y="2"/>
                        </a:lnTo>
                        <a:lnTo>
                          <a:pt x="21" y="2"/>
                        </a:lnTo>
                        <a:lnTo>
                          <a:pt x="21" y="2"/>
                        </a:lnTo>
                        <a:lnTo>
                          <a:pt x="23" y="2"/>
                        </a:lnTo>
                        <a:lnTo>
                          <a:pt x="23" y="2"/>
                        </a:lnTo>
                        <a:lnTo>
                          <a:pt x="23" y="2"/>
                        </a:lnTo>
                        <a:lnTo>
                          <a:pt x="23" y="2"/>
                        </a:lnTo>
                        <a:lnTo>
                          <a:pt x="25" y="2"/>
                        </a:lnTo>
                        <a:lnTo>
                          <a:pt x="25" y="4"/>
                        </a:lnTo>
                        <a:lnTo>
                          <a:pt x="25" y="4"/>
                        </a:lnTo>
                        <a:lnTo>
                          <a:pt x="27" y="4"/>
                        </a:lnTo>
                        <a:lnTo>
                          <a:pt x="27" y="4"/>
                        </a:lnTo>
                        <a:lnTo>
                          <a:pt x="27" y="4"/>
                        </a:lnTo>
                        <a:lnTo>
                          <a:pt x="27" y="6"/>
                        </a:lnTo>
                        <a:lnTo>
                          <a:pt x="27" y="6"/>
                        </a:lnTo>
                        <a:lnTo>
                          <a:pt x="27" y="6"/>
                        </a:lnTo>
                        <a:lnTo>
                          <a:pt x="27" y="6"/>
                        </a:lnTo>
                        <a:lnTo>
                          <a:pt x="27" y="7"/>
                        </a:lnTo>
                        <a:lnTo>
                          <a:pt x="29" y="7"/>
                        </a:lnTo>
                        <a:lnTo>
                          <a:pt x="29" y="7"/>
                        </a:lnTo>
                        <a:lnTo>
                          <a:pt x="29" y="9"/>
                        </a:lnTo>
                        <a:lnTo>
                          <a:pt x="29" y="9"/>
                        </a:lnTo>
                        <a:lnTo>
                          <a:pt x="27" y="9"/>
                        </a:lnTo>
                        <a:lnTo>
                          <a:pt x="27" y="9"/>
                        </a:lnTo>
                        <a:lnTo>
                          <a:pt x="27" y="9"/>
                        </a:lnTo>
                        <a:lnTo>
                          <a:pt x="27" y="11"/>
                        </a:lnTo>
                        <a:lnTo>
                          <a:pt x="25" y="11"/>
                        </a:lnTo>
                        <a:lnTo>
                          <a:pt x="25" y="11"/>
                        </a:lnTo>
                        <a:lnTo>
                          <a:pt x="23" y="11"/>
                        </a:lnTo>
                        <a:lnTo>
                          <a:pt x="23" y="11"/>
                        </a:lnTo>
                        <a:lnTo>
                          <a:pt x="23" y="11"/>
                        </a:lnTo>
                        <a:lnTo>
                          <a:pt x="23" y="9"/>
                        </a:lnTo>
                        <a:lnTo>
                          <a:pt x="21" y="9"/>
                        </a:lnTo>
                        <a:lnTo>
                          <a:pt x="21" y="9"/>
                        </a:lnTo>
                        <a:lnTo>
                          <a:pt x="21" y="9"/>
                        </a:lnTo>
                        <a:lnTo>
                          <a:pt x="19" y="9"/>
                        </a:lnTo>
                        <a:lnTo>
                          <a:pt x="19" y="9"/>
                        </a:lnTo>
                        <a:lnTo>
                          <a:pt x="17" y="9"/>
                        </a:lnTo>
                        <a:lnTo>
                          <a:pt x="17" y="9"/>
                        </a:lnTo>
                        <a:lnTo>
                          <a:pt x="17" y="9"/>
                        </a:lnTo>
                        <a:lnTo>
                          <a:pt x="17" y="9"/>
                        </a:lnTo>
                        <a:lnTo>
                          <a:pt x="15" y="9"/>
                        </a:lnTo>
                        <a:lnTo>
                          <a:pt x="15" y="9"/>
                        </a:lnTo>
                        <a:lnTo>
                          <a:pt x="15" y="7"/>
                        </a:lnTo>
                        <a:lnTo>
                          <a:pt x="15" y="7"/>
                        </a:lnTo>
                        <a:lnTo>
                          <a:pt x="15" y="7"/>
                        </a:lnTo>
                        <a:lnTo>
                          <a:pt x="15" y="7"/>
                        </a:lnTo>
                        <a:lnTo>
                          <a:pt x="15" y="7"/>
                        </a:lnTo>
                        <a:lnTo>
                          <a:pt x="13" y="7"/>
                        </a:lnTo>
                        <a:lnTo>
                          <a:pt x="13" y="7"/>
                        </a:lnTo>
                        <a:lnTo>
                          <a:pt x="13" y="6"/>
                        </a:lnTo>
                        <a:lnTo>
                          <a:pt x="11" y="6"/>
                        </a:lnTo>
                        <a:lnTo>
                          <a:pt x="11" y="6"/>
                        </a:lnTo>
                        <a:lnTo>
                          <a:pt x="11" y="6"/>
                        </a:lnTo>
                        <a:lnTo>
                          <a:pt x="9" y="6"/>
                        </a:lnTo>
                        <a:lnTo>
                          <a:pt x="9" y="6"/>
                        </a:lnTo>
                        <a:lnTo>
                          <a:pt x="8" y="6"/>
                        </a:lnTo>
                        <a:lnTo>
                          <a:pt x="8" y="7"/>
                        </a:lnTo>
                        <a:lnTo>
                          <a:pt x="8" y="7"/>
                        </a:lnTo>
                        <a:lnTo>
                          <a:pt x="8" y="7"/>
                        </a:lnTo>
                        <a:lnTo>
                          <a:pt x="6" y="7"/>
                        </a:lnTo>
                        <a:lnTo>
                          <a:pt x="6" y="7"/>
                        </a:lnTo>
                        <a:lnTo>
                          <a:pt x="6" y="7"/>
                        </a:lnTo>
                        <a:lnTo>
                          <a:pt x="4" y="7"/>
                        </a:lnTo>
                        <a:lnTo>
                          <a:pt x="4" y="7"/>
                        </a:lnTo>
                        <a:lnTo>
                          <a:pt x="2" y="7"/>
                        </a:lnTo>
                        <a:lnTo>
                          <a:pt x="2" y="6"/>
                        </a:lnTo>
                        <a:lnTo>
                          <a:pt x="2" y="6"/>
                        </a:lnTo>
                        <a:lnTo>
                          <a:pt x="2" y="6"/>
                        </a:lnTo>
                        <a:lnTo>
                          <a:pt x="0" y="6"/>
                        </a:lnTo>
                        <a:lnTo>
                          <a:pt x="0" y="6"/>
                        </a:lnTo>
                        <a:lnTo>
                          <a:pt x="0" y="6"/>
                        </a:lnTo>
                        <a:lnTo>
                          <a:pt x="0" y="4"/>
                        </a:lnTo>
                        <a:lnTo>
                          <a:pt x="2" y="4"/>
                        </a:lnTo>
                        <a:lnTo>
                          <a:pt x="2" y="4"/>
                        </a:lnTo>
                        <a:lnTo>
                          <a:pt x="2" y="4"/>
                        </a:lnTo>
                        <a:lnTo>
                          <a:pt x="2" y="2"/>
                        </a:lnTo>
                        <a:lnTo>
                          <a:pt x="2" y="2"/>
                        </a:lnTo>
                        <a:lnTo>
                          <a:pt x="4" y="2"/>
                        </a:lnTo>
                        <a:lnTo>
                          <a:pt x="4" y="2"/>
                        </a:lnTo>
                        <a:lnTo>
                          <a:pt x="4" y="2"/>
                        </a:lnTo>
                        <a:lnTo>
                          <a:pt x="6" y="2"/>
                        </a:lnTo>
                        <a:lnTo>
                          <a:pt x="6" y="2"/>
                        </a:lnTo>
                        <a:lnTo>
                          <a:pt x="6" y="2"/>
                        </a:lnTo>
                        <a:lnTo>
                          <a:pt x="6" y="0"/>
                        </a:lnTo>
                        <a:lnTo>
                          <a:pt x="8" y="0"/>
                        </a:lnTo>
                        <a:lnTo>
                          <a:pt x="8" y="0"/>
                        </a:lnTo>
                        <a:lnTo>
                          <a:pt x="8" y="0"/>
                        </a:lnTo>
                        <a:lnTo>
                          <a:pt x="9" y="0"/>
                        </a:lnTo>
                        <a:lnTo>
                          <a:pt x="9" y="0"/>
                        </a:lnTo>
                        <a:lnTo>
                          <a:pt x="11" y="0"/>
                        </a:lnTo>
                        <a:lnTo>
                          <a:pt x="11" y="0"/>
                        </a:lnTo>
                        <a:lnTo>
                          <a:pt x="11" y="0"/>
                        </a:lnTo>
                        <a:lnTo>
                          <a:pt x="13"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5" name="Freeform 1974">
                    <a:extLst>
                      <a:ext uri="{FF2B5EF4-FFF2-40B4-BE49-F238E27FC236}">
                        <a16:creationId xmlns:a16="http://schemas.microsoft.com/office/drawing/2014/main" id="{7051470F-413D-430B-A8D2-97FAB8D15537}"/>
                      </a:ext>
                    </a:extLst>
                  </p:cNvPr>
                  <p:cNvSpPr>
                    <a:spLocks/>
                  </p:cNvSpPr>
                  <p:nvPr/>
                </p:nvSpPr>
                <p:spPr bwMode="auto">
                  <a:xfrm>
                    <a:off x="8910" y="1266"/>
                    <a:ext cx="29" cy="11"/>
                  </a:xfrm>
                  <a:custGeom>
                    <a:avLst/>
                    <a:gdLst>
                      <a:gd name="T0" fmla="*/ 13 w 29"/>
                      <a:gd name="T1" fmla="*/ 2 h 11"/>
                      <a:gd name="T2" fmla="*/ 15 w 29"/>
                      <a:gd name="T3" fmla="*/ 2 h 11"/>
                      <a:gd name="T4" fmla="*/ 15 w 29"/>
                      <a:gd name="T5" fmla="*/ 2 h 11"/>
                      <a:gd name="T6" fmla="*/ 17 w 29"/>
                      <a:gd name="T7" fmla="*/ 2 h 11"/>
                      <a:gd name="T8" fmla="*/ 19 w 29"/>
                      <a:gd name="T9" fmla="*/ 2 h 11"/>
                      <a:gd name="T10" fmla="*/ 21 w 29"/>
                      <a:gd name="T11" fmla="*/ 2 h 11"/>
                      <a:gd name="T12" fmla="*/ 21 w 29"/>
                      <a:gd name="T13" fmla="*/ 2 h 11"/>
                      <a:gd name="T14" fmla="*/ 23 w 29"/>
                      <a:gd name="T15" fmla="*/ 2 h 11"/>
                      <a:gd name="T16" fmla="*/ 23 w 29"/>
                      <a:gd name="T17" fmla="*/ 2 h 11"/>
                      <a:gd name="T18" fmla="*/ 25 w 29"/>
                      <a:gd name="T19" fmla="*/ 4 h 11"/>
                      <a:gd name="T20" fmla="*/ 27 w 29"/>
                      <a:gd name="T21" fmla="*/ 4 h 11"/>
                      <a:gd name="T22" fmla="*/ 27 w 29"/>
                      <a:gd name="T23" fmla="*/ 4 h 11"/>
                      <a:gd name="T24" fmla="*/ 27 w 29"/>
                      <a:gd name="T25" fmla="*/ 6 h 11"/>
                      <a:gd name="T26" fmla="*/ 27 w 29"/>
                      <a:gd name="T27" fmla="*/ 6 h 11"/>
                      <a:gd name="T28" fmla="*/ 29 w 29"/>
                      <a:gd name="T29" fmla="*/ 7 h 11"/>
                      <a:gd name="T30" fmla="*/ 29 w 29"/>
                      <a:gd name="T31" fmla="*/ 9 h 11"/>
                      <a:gd name="T32" fmla="*/ 27 w 29"/>
                      <a:gd name="T33" fmla="*/ 9 h 11"/>
                      <a:gd name="T34" fmla="*/ 27 w 29"/>
                      <a:gd name="T35" fmla="*/ 9 h 11"/>
                      <a:gd name="T36" fmla="*/ 25 w 29"/>
                      <a:gd name="T37" fmla="*/ 11 h 11"/>
                      <a:gd name="T38" fmla="*/ 23 w 29"/>
                      <a:gd name="T39" fmla="*/ 11 h 11"/>
                      <a:gd name="T40" fmla="*/ 23 w 29"/>
                      <a:gd name="T41" fmla="*/ 11 h 11"/>
                      <a:gd name="T42" fmla="*/ 21 w 29"/>
                      <a:gd name="T43" fmla="*/ 9 h 11"/>
                      <a:gd name="T44" fmla="*/ 21 w 29"/>
                      <a:gd name="T45" fmla="*/ 9 h 11"/>
                      <a:gd name="T46" fmla="*/ 19 w 29"/>
                      <a:gd name="T47" fmla="*/ 9 h 11"/>
                      <a:gd name="T48" fmla="*/ 17 w 29"/>
                      <a:gd name="T49" fmla="*/ 9 h 11"/>
                      <a:gd name="T50" fmla="*/ 17 w 29"/>
                      <a:gd name="T51" fmla="*/ 9 h 11"/>
                      <a:gd name="T52" fmla="*/ 15 w 29"/>
                      <a:gd name="T53" fmla="*/ 9 h 11"/>
                      <a:gd name="T54" fmla="*/ 15 w 29"/>
                      <a:gd name="T55" fmla="*/ 7 h 11"/>
                      <a:gd name="T56" fmla="*/ 15 w 29"/>
                      <a:gd name="T57" fmla="*/ 7 h 11"/>
                      <a:gd name="T58" fmla="*/ 13 w 29"/>
                      <a:gd name="T59" fmla="*/ 7 h 11"/>
                      <a:gd name="T60" fmla="*/ 13 w 29"/>
                      <a:gd name="T61" fmla="*/ 6 h 11"/>
                      <a:gd name="T62" fmla="*/ 11 w 29"/>
                      <a:gd name="T63" fmla="*/ 6 h 11"/>
                      <a:gd name="T64" fmla="*/ 9 w 29"/>
                      <a:gd name="T65" fmla="*/ 6 h 11"/>
                      <a:gd name="T66" fmla="*/ 8 w 29"/>
                      <a:gd name="T67" fmla="*/ 6 h 11"/>
                      <a:gd name="T68" fmla="*/ 8 w 29"/>
                      <a:gd name="T69" fmla="*/ 7 h 11"/>
                      <a:gd name="T70" fmla="*/ 6 w 29"/>
                      <a:gd name="T71" fmla="*/ 7 h 11"/>
                      <a:gd name="T72" fmla="*/ 6 w 29"/>
                      <a:gd name="T73" fmla="*/ 7 h 11"/>
                      <a:gd name="T74" fmla="*/ 4 w 29"/>
                      <a:gd name="T75" fmla="*/ 7 h 11"/>
                      <a:gd name="T76" fmla="*/ 2 w 29"/>
                      <a:gd name="T77" fmla="*/ 6 h 11"/>
                      <a:gd name="T78" fmla="*/ 2 w 29"/>
                      <a:gd name="T79" fmla="*/ 6 h 11"/>
                      <a:gd name="T80" fmla="*/ 0 w 29"/>
                      <a:gd name="T81" fmla="*/ 6 h 11"/>
                      <a:gd name="T82" fmla="*/ 0 w 29"/>
                      <a:gd name="T83" fmla="*/ 4 h 11"/>
                      <a:gd name="T84" fmla="*/ 2 w 29"/>
                      <a:gd name="T85" fmla="*/ 4 h 11"/>
                      <a:gd name="T86" fmla="*/ 2 w 29"/>
                      <a:gd name="T87" fmla="*/ 2 h 11"/>
                      <a:gd name="T88" fmla="*/ 4 w 29"/>
                      <a:gd name="T89" fmla="*/ 2 h 11"/>
                      <a:gd name="T90" fmla="*/ 4 w 29"/>
                      <a:gd name="T91" fmla="*/ 2 h 11"/>
                      <a:gd name="T92" fmla="*/ 6 w 29"/>
                      <a:gd name="T93" fmla="*/ 2 h 11"/>
                      <a:gd name="T94" fmla="*/ 6 w 29"/>
                      <a:gd name="T95" fmla="*/ 0 h 11"/>
                      <a:gd name="T96" fmla="*/ 8 w 29"/>
                      <a:gd name="T97" fmla="*/ 0 h 11"/>
                      <a:gd name="T98" fmla="*/ 9 w 29"/>
                      <a:gd name="T99" fmla="*/ 0 h 11"/>
                      <a:gd name="T100" fmla="*/ 11 w 29"/>
                      <a:gd name="T101" fmla="*/ 0 h 11"/>
                      <a:gd name="T102" fmla="*/ 11 w 29"/>
                      <a:gd name="T10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 h="11">
                        <a:moveTo>
                          <a:pt x="13" y="0"/>
                        </a:moveTo>
                        <a:lnTo>
                          <a:pt x="13" y="2"/>
                        </a:lnTo>
                        <a:lnTo>
                          <a:pt x="13" y="2"/>
                        </a:lnTo>
                        <a:lnTo>
                          <a:pt x="15" y="2"/>
                        </a:lnTo>
                        <a:lnTo>
                          <a:pt x="15" y="2"/>
                        </a:lnTo>
                        <a:lnTo>
                          <a:pt x="15" y="2"/>
                        </a:lnTo>
                        <a:lnTo>
                          <a:pt x="17" y="2"/>
                        </a:lnTo>
                        <a:lnTo>
                          <a:pt x="17" y="2"/>
                        </a:lnTo>
                        <a:lnTo>
                          <a:pt x="17" y="2"/>
                        </a:lnTo>
                        <a:lnTo>
                          <a:pt x="19" y="2"/>
                        </a:lnTo>
                        <a:lnTo>
                          <a:pt x="19" y="2"/>
                        </a:lnTo>
                        <a:lnTo>
                          <a:pt x="21" y="2"/>
                        </a:lnTo>
                        <a:lnTo>
                          <a:pt x="21" y="2"/>
                        </a:lnTo>
                        <a:lnTo>
                          <a:pt x="21" y="2"/>
                        </a:lnTo>
                        <a:lnTo>
                          <a:pt x="23" y="2"/>
                        </a:lnTo>
                        <a:lnTo>
                          <a:pt x="23" y="2"/>
                        </a:lnTo>
                        <a:lnTo>
                          <a:pt x="23" y="2"/>
                        </a:lnTo>
                        <a:lnTo>
                          <a:pt x="23" y="2"/>
                        </a:lnTo>
                        <a:lnTo>
                          <a:pt x="25" y="2"/>
                        </a:lnTo>
                        <a:lnTo>
                          <a:pt x="25" y="4"/>
                        </a:lnTo>
                        <a:lnTo>
                          <a:pt x="25" y="4"/>
                        </a:lnTo>
                        <a:lnTo>
                          <a:pt x="27" y="4"/>
                        </a:lnTo>
                        <a:lnTo>
                          <a:pt x="27" y="4"/>
                        </a:lnTo>
                        <a:lnTo>
                          <a:pt x="27" y="4"/>
                        </a:lnTo>
                        <a:lnTo>
                          <a:pt x="27" y="6"/>
                        </a:lnTo>
                        <a:lnTo>
                          <a:pt x="27" y="6"/>
                        </a:lnTo>
                        <a:lnTo>
                          <a:pt x="27" y="6"/>
                        </a:lnTo>
                        <a:lnTo>
                          <a:pt x="27" y="6"/>
                        </a:lnTo>
                        <a:lnTo>
                          <a:pt x="27" y="7"/>
                        </a:lnTo>
                        <a:lnTo>
                          <a:pt x="29" y="7"/>
                        </a:lnTo>
                        <a:lnTo>
                          <a:pt x="29" y="7"/>
                        </a:lnTo>
                        <a:lnTo>
                          <a:pt x="29" y="9"/>
                        </a:lnTo>
                        <a:lnTo>
                          <a:pt x="29" y="9"/>
                        </a:lnTo>
                        <a:lnTo>
                          <a:pt x="27" y="9"/>
                        </a:lnTo>
                        <a:lnTo>
                          <a:pt x="27" y="9"/>
                        </a:lnTo>
                        <a:lnTo>
                          <a:pt x="27" y="9"/>
                        </a:lnTo>
                        <a:lnTo>
                          <a:pt x="27" y="11"/>
                        </a:lnTo>
                        <a:lnTo>
                          <a:pt x="25" y="11"/>
                        </a:lnTo>
                        <a:lnTo>
                          <a:pt x="25" y="11"/>
                        </a:lnTo>
                        <a:lnTo>
                          <a:pt x="23" y="11"/>
                        </a:lnTo>
                        <a:lnTo>
                          <a:pt x="23" y="11"/>
                        </a:lnTo>
                        <a:lnTo>
                          <a:pt x="23" y="11"/>
                        </a:lnTo>
                        <a:lnTo>
                          <a:pt x="23" y="9"/>
                        </a:lnTo>
                        <a:lnTo>
                          <a:pt x="21" y="9"/>
                        </a:lnTo>
                        <a:lnTo>
                          <a:pt x="21" y="9"/>
                        </a:lnTo>
                        <a:lnTo>
                          <a:pt x="21" y="9"/>
                        </a:lnTo>
                        <a:lnTo>
                          <a:pt x="19" y="9"/>
                        </a:lnTo>
                        <a:lnTo>
                          <a:pt x="19" y="9"/>
                        </a:lnTo>
                        <a:lnTo>
                          <a:pt x="17" y="9"/>
                        </a:lnTo>
                        <a:lnTo>
                          <a:pt x="17" y="9"/>
                        </a:lnTo>
                        <a:lnTo>
                          <a:pt x="17" y="9"/>
                        </a:lnTo>
                        <a:lnTo>
                          <a:pt x="17" y="9"/>
                        </a:lnTo>
                        <a:lnTo>
                          <a:pt x="15" y="9"/>
                        </a:lnTo>
                        <a:lnTo>
                          <a:pt x="15" y="9"/>
                        </a:lnTo>
                        <a:lnTo>
                          <a:pt x="15" y="7"/>
                        </a:lnTo>
                        <a:lnTo>
                          <a:pt x="15" y="7"/>
                        </a:lnTo>
                        <a:lnTo>
                          <a:pt x="15" y="7"/>
                        </a:lnTo>
                        <a:lnTo>
                          <a:pt x="15" y="7"/>
                        </a:lnTo>
                        <a:lnTo>
                          <a:pt x="15" y="7"/>
                        </a:lnTo>
                        <a:lnTo>
                          <a:pt x="13" y="7"/>
                        </a:lnTo>
                        <a:lnTo>
                          <a:pt x="13" y="7"/>
                        </a:lnTo>
                        <a:lnTo>
                          <a:pt x="13" y="6"/>
                        </a:lnTo>
                        <a:lnTo>
                          <a:pt x="11" y="6"/>
                        </a:lnTo>
                        <a:lnTo>
                          <a:pt x="11" y="6"/>
                        </a:lnTo>
                        <a:lnTo>
                          <a:pt x="11" y="6"/>
                        </a:lnTo>
                        <a:lnTo>
                          <a:pt x="9" y="6"/>
                        </a:lnTo>
                        <a:lnTo>
                          <a:pt x="9" y="6"/>
                        </a:lnTo>
                        <a:lnTo>
                          <a:pt x="8" y="6"/>
                        </a:lnTo>
                        <a:lnTo>
                          <a:pt x="8" y="7"/>
                        </a:lnTo>
                        <a:lnTo>
                          <a:pt x="8" y="7"/>
                        </a:lnTo>
                        <a:lnTo>
                          <a:pt x="8" y="7"/>
                        </a:lnTo>
                        <a:lnTo>
                          <a:pt x="6" y="7"/>
                        </a:lnTo>
                        <a:lnTo>
                          <a:pt x="6" y="7"/>
                        </a:lnTo>
                        <a:lnTo>
                          <a:pt x="6" y="7"/>
                        </a:lnTo>
                        <a:lnTo>
                          <a:pt x="4" y="7"/>
                        </a:lnTo>
                        <a:lnTo>
                          <a:pt x="4" y="7"/>
                        </a:lnTo>
                        <a:lnTo>
                          <a:pt x="2" y="7"/>
                        </a:lnTo>
                        <a:lnTo>
                          <a:pt x="2" y="6"/>
                        </a:lnTo>
                        <a:lnTo>
                          <a:pt x="2" y="6"/>
                        </a:lnTo>
                        <a:lnTo>
                          <a:pt x="2" y="6"/>
                        </a:lnTo>
                        <a:lnTo>
                          <a:pt x="0" y="6"/>
                        </a:lnTo>
                        <a:lnTo>
                          <a:pt x="0" y="6"/>
                        </a:lnTo>
                        <a:lnTo>
                          <a:pt x="0" y="6"/>
                        </a:lnTo>
                        <a:lnTo>
                          <a:pt x="0" y="4"/>
                        </a:lnTo>
                        <a:lnTo>
                          <a:pt x="2" y="4"/>
                        </a:lnTo>
                        <a:lnTo>
                          <a:pt x="2" y="4"/>
                        </a:lnTo>
                        <a:lnTo>
                          <a:pt x="2" y="4"/>
                        </a:lnTo>
                        <a:lnTo>
                          <a:pt x="2" y="2"/>
                        </a:lnTo>
                        <a:lnTo>
                          <a:pt x="2" y="2"/>
                        </a:lnTo>
                        <a:lnTo>
                          <a:pt x="4" y="2"/>
                        </a:lnTo>
                        <a:lnTo>
                          <a:pt x="4" y="2"/>
                        </a:lnTo>
                        <a:lnTo>
                          <a:pt x="4" y="2"/>
                        </a:lnTo>
                        <a:lnTo>
                          <a:pt x="6" y="2"/>
                        </a:lnTo>
                        <a:lnTo>
                          <a:pt x="6" y="2"/>
                        </a:lnTo>
                        <a:lnTo>
                          <a:pt x="6" y="2"/>
                        </a:lnTo>
                        <a:lnTo>
                          <a:pt x="6" y="0"/>
                        </a:lnTo>
                        <a:lnTo>
                          <a:pt x="8" y="0"/>
                        </a:lnTo>
                        <a:lnTo>
                          <a:pt x="8" y="0"/>
                        </a:lnTo>
                        <a:lnTo>
                          <a:pt x="8" y="0"/>
                        </a:lnTo>
                        <a:lnTo>
                          <a:pt x="9" y="0"/>
                        </a:lnTo>
                        <a:lnTo>
                          <a:pt x="9" y="0"/>
                        </a:lnTo>
                        <a:lnTo>
                          <a:pt x="11" y="0"/>
                        </a:lnTo>
                        <a:lnTo>
                          <a:pt x="11" y="0"/>
                        </a:lnTo>
                        <a:lnTo>
                          <a:pt x="11" y="0"/>
                        </a:lnTo>
                        <a:lnTo>
                          <a:pt x="13"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6" name="Freeform 1975">
                    <a:extLst>
                      <a:ext uri="{FF2B5EF4-FFF2-40B4-BE49-F238E27FC236}">
                        <a16:creationId xmlns:a16="http://schemas.microsoft.com/office/drawing/2014/main" id="{57826EDF-7A11-4B29-B668-31029D50AFD7}"/>
                      </a:ext>
                    </a:extLst>
                  </p:cNvPr>
                  <p:cNvSpPr>
                    <a:spLocks/>
                  </p:cNvSpPr>
                  <p:nvPr/>
                </p:nvSpPr>
                <p:spPr bwMode="auto">
                  <a:xfrm>
                    <a:off x="9256" y="1632"/>
                    <a:ext cx="19" cy="17"/>
                  </a:xfrm>
                  <a:custGeom>
                    <a:avLst/>
                    <a:gdLst>
                      <a:gd name="T0" fmla="*/ 16 w 19"/>
                      <a:gd name="T1" fmla="*/ 0 h 17"/>
                      <a:gd name="T2" fmla="*/ 16 w 19"/>
                      <a:gd name="T3" fmla="*/ 0 h 17"/>
                      <a:gd name="T4" fmla="*/ 17 w 19"/>
                      <a:gd name="T5" fmla="*/ 0 h 17"/>
                      <a:gd name="T6" fmla="*/ 17 w 19"/>
                      <a:gd name="T7" fmla="*/ 2 h 17"/>
                      <a:gd name="T8" fmla="*/ 19 w 19"/>
                      <a:gd name="T9" fmla="*/ 2 h 17"/>
                      <a:gd name="T10" fmla="*/ 17 w 19"/>
                      <a:gd name="T11" fmla="*/ 4 h 17"/>
                      <a:gd name="T12" fmla="*/ 17 w 19"/>
                      <a:gd name="T13" fmla="*/ 5 h 17"/>
                      <a:gd name="T14" fmla="*/ 17 w 19"/>
                      <a:gd name="T15" fmla="*/ 5 h 17"/>
                      <a:gd name="T16" fmla="*/ 17 w 19"/>
                      <a:gd name="T17" fmla="*/ 7 h 17"/>
                      <a:gd name="T18" fmla="*/ 17 w 19"/>
                      <a:gd name="T19" fmla="*/ 7 h 17"/>
                      <a:gd name="T20" fmla="*/ 16 w 19"/>
                      <a:gd name="T21" fmla="*/ 7 h 17"/>
                      <a:gd name="T22" fmla="*/ 16 w 19"/>
                      <a:gd name="T23" fmla="*/ 9 h 17"/>
                      <a:gd name="T24" fmla="*/ 16 w 19"/>
                      <a:gd name="T25" fmla="*/ 9 h 17"/>
                      <a:gd name="T26" fmla="*/ 14 w 19"/>
                      <a:gd name="T27" fmla="*/ 11 h 17"/>
                      <a:gd name="T28" fmla="*/ 14 w 19"/>
                      <a:gd name="T29" fmla="*/ 11 h 17"/>
                      <a:gd name="T30" fmla="*/ 14 w 19"/>
                      <a:gd name="T31" fmla="*/ 13 h 17"/>
                      <a:gd name="T32" fmla="*/ 14 w 19"/>
                      <a:gd name="T33" fmla="*/ 15 h 17"/>
                      <a:gd name="T34" fmla="*/ 12 w 19"/>
                      <a:gd name="T35" fmla="*/ 15 h 17"/>
                      <a:gd name="T36" fmla="*/ 12 w 19"/>
                      <a:gd name="T37" fmla="*/ 15 h 17"/>
                      <a:gd name="T38" fmla="*/ 10 w 19"/>
                      <a:gd name="T39" fmla="*/ 15 h 17"/>
                      <a:gd name="T40" fmla="*/ 10 w 19"/>
                      <a:gd name="T41" fmla="*/ 17 h 17"/>
                      <a:gd name="T42" fmla="*/ 8 w 19"/>
                      <a:gd name="T43" fmla="*/ 17 h 17"/>
                      <a:gd name="T44" fmla="*/ 6 w 19"/>
                      <a:gd name="T45" fmla="*/ 15 h 17"/>
                      <a:gd name="T46" fmla="*/ 6 w 19"/>
                      <a:gd name="T47" fmla="*/ 15 h 17"/>
                      <a:gd name="T48" fmla="*/ 6 w 19"/>
                      <a:gd name="T49" fmla="*/ 15 h 17"/>
                      <a:gd name="T50" fmla="*/ 4 w 19"/>
                      <a:gd name="T51" fmla="*/ 13 h 17"/>
                      <a:gd name="T52" fmla="*/ 4 w 19"/>
                      <a:gd name="T53" fmla="*/ 13 h 17"/>
                      <a:gd name="T54" fmla="*/ 2 w 19"/>
                      <a:gd name="T55" fmla="*/ 13 h 17"/>
                      <a:gd name="T56" fmla="*/ 2 w 19"/>
                      <a:gd name="T57" fmla="*/ 11 h 17"/>
                      <a:gd name="T58" fmla="*/ 0 w 19"/>
                      <a:gd name="T59" fmla="*/ 11 h 17"/>
                      <a:gd name="T60" fmla="*/ 0 w 19"/>
                      <a:gd name="T61" fmla="*/ 9 h 17"/>
                      <a:gd name="T62" fmla="*/ 0 w 19"/>
                      <a:gd name="T63" fmla="*/ 7 h 17"/>
                      <a:gd name="T64" fmla="*/ 0 w 19"/>
                      <a:gd name="T65" fmla="*/ 7 h 17"/>
                      <a:gd name="T66" fmla="*/ 0 w 19"/>
                      <a:gd name="T67" fmla="*/ 5 h 17"/>
                      <a:gd name="T68" fmla="*/ 0 w 19"/>
                      <a:gd name="T69" fmla="*/ 4 h 17"/>
                      <a:gd name="T70" fmla="*/ 2 w 19"/>
                      <a:gd name="T71" fmla="*/ 4 h 17"/>
                      <a:gd name="T72" fmla="*/ 2 w 19"/>
                      <a:gd name="T73" fmla="*/ 2 h 17"/>
                      <a:gd name="T74" fmla="*/ 4 w 19"/>
                      <a:gd name="T75" fmla="*/ 2 h 17"/>
                      <a:gd name="T76" fmla="*/ 4 w 19"/>
                      <a:gd name="T77" fmla="*/ 2 h 17"/>
                      <a:gd name="T78" fmla="*/ 6 w 19"/>
                      <a:gd name="T79" fmla="*/ 0 h 17"/>
                      <a:gd name="T80" fmla="*/ 6 w 19"/>
                      <a:gd name="T81" fmla="*/ 0 h 17"/>
                      <a:gd name="T82" fmla="*/ 6 w 19"/>
                      <a:gd name="T83" fmla="*/ 0 h 17"/>
                      <a:gd name="T84" fmla="*/ 8 w 19"/>
                      <a:gd name="T85" fmla="*/ 0 h 17"/>
                      <a:gd name="T86" fmla="*/ 10 w 19"/>
                      <a:gd name="T87" fmla="*/ 0 h 17"/>
                      <a:gd name="T88" fmla="*/ 12 w 19"/>
                      <a:gd name="T89" fmla="*/ 0 h 17"/>
                      <a:gd name="T90" fmla="*/ 14 w 19"/>
                      <a:gd name="T91" fmla="*/ 0 h 17"/>
                      <a:gd name="T92" fmla="*/ 14 w 19"/>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17">
                        <a:moveTo>
                          <a:pt x="16" y="0"/>
                        </a:moveTo>
                        <a:lnTo>
                          <a:pt x="16" y="0"/>
                        </a:lnTo>
                        <a:lnTo>
                          <a:pt x="16" y="0"/>
                        </a:lnTo>
                        <a:lnTo>
                          <a:pt x="16" y="0"/>
                        </a:lnTo>
                        <a:lnTo>
                          <a:pt x="16" y="0"/>
                        </a:lnTo>
                        <a:lnTo>
                          <a:pt x="17" y="0"/>
                        </a:lnTo>
                        <a:lnTo>
                          <a:pt x="17" y="2"/>
                        </a:lnTo>
                        <a:lnTo>
                          <a:pt x="17" y="2"/>
                        </a:lnTo>
                        <a:lnTo>
                          <a:pt x="17" y="2"/>
                        </a:lnTo>
                        <a:lnTo>
                          <a:pt x="19" y="2"/>
                        </a:lnTo>
                        <a:lnTo>
                          <a:pt x="19" y="4"/>
                        </a:lnTo>
                        <a:lnTo>
                          <a:pt x="17" y="4"/>
                        </a:lnTo>
                        <a:lnTo>
                          <a:pt x="17" y="4"/>
                        </a:lnTo>
                        <a:lnTo>
                          <a:pt x="17" y="5"/>
                        </a:lnTo>
                        <a:lnTo>
                          <a:pt x="17" y="5"/>
                        </a:lnTo>
                        <a:lnTo>
                          <a:pt x="17" y="5"/>
                        </a:lnTo>
                        <a:lnTo>
                          <a:pt x="17" y="7"/>
                        </a:lnTo>
                        <a:lnTo>
                          <a:pt x="17" y="7"/>
                        </a:lnTo>
                        <a:lnTo>
                          <a:pt x="17" y="7"/>
                        </a:lnTo>
                        <a:lnTo>
                          <a:pt x="17" y="7"/>
                        </a:lnTo>
                        <a:lnTo>
                          <a:pt x="16" y="7"/>
                        </a:lnTo>
                        <a:lnTo>
                          <a:pt x="16" y="7"/>
                        </a:lnTo>
                        <a:lnTo>
                          <a:pt x="16" y="7"/>
                        </a:lnTo>
                        <a:lnTo>
                          <a:pt x="16" y="9"/>
                        </a:lnTo>
                        <a:lnTo>
                          <a:pt x="16" y="9"/>
                        </a:lnTo>
                        <a:lnTo>
                          <a:pt x="16" y="9"/>
                        </a:lnTo>
                        <a:lnTo>
                          <a:pt x="16" y="11"/>
                        </a:lnTo>
                        <a:lnTo>
                          <a:pt x="14" y="11"/>
                        </a:lnTo>
                        <a:lnTo>
                          <a:pt x="14" y="11"/>
                        </a:lnTo>
                        <a:lnTo>
                          <a:pt x="14" y="11"/>
                        </a:lnTo>
                        <a:lnTo>
                          <a:pt x="14" y="13"/>
                        </a:lnTo>
                        <a:lnTo>
                          <a:pt x="14" y="13"/>
                        </a:lnTo>
                        <a:lnTo>
                          <a:pt x="14" y="13"/>
                        </a:lnTo>
                        <a:lnTo>
                          <a:pt x="14" y="15"/>
                        </a:lnTo>
                        <a:lnTo>
                          <a:pt x="12" y="15"/>
                        </a:lnTo>
                        <a:lnTo>
                          <a:pt x="12" y="15"/>
                        </a:lnTo>
                        <a:lnTo>
                          <a:pt x="12" y="15"/>
                        </a:lnTo>
                        <a:lnTo>
                          <a:pt x="12" y="15"/>
                        </a:lnTo>
                        <a:lnTo>
                          <a:pt x="10" y="15"/>
                        </a:lnTo>
                        <a:lnTo>
                          <a:pt x="10" y="15"/>
                        </a:lnTo>
                        <a:lnTo>
                          <a:pt x="10" y="17"/>
                        </a:lnTo>
                        <a:lnTo>
                          <a:pt x="10" y="17"/>
                        </a:lnTo>
                        <a:lnTo>
                          <a:pt x="8" y="17"/>
                        </a:lnTo>
                        <a:lnTo>
                          <a:pt x="8" y="17"/>
                        </a:lnTo>
                        <a:lnTo>
                          <a:pt x="8" y="15"/>
                        </a:lnTo>
                        <a:lnTo>
                          <a:pt x="6" y="15"/>
                        </a:lnTo>
                        <a:lnTo>
                          <a:pt x="6" y="15"/>
                        </a:lnTo>
                        <a:lnTo>
                          <a:pt x="6" y="15"/>
                        </a:lnTo>
                        <a:lnTo>
                          <a:pt x="6" y="15"/>
                        </a:lnTo>
                        <a:lnTo>
                          <a:pt x="6" y="15"/>
                        </a:lnTo>
                        <a:lnTo>
                          <a:pt x="6" y="13"/>
                        </a:lnTo>
                        <a:lnTo>
                          <a:pt x="4" y="13"/>
                        </a:lnTo>
                        <a:lnTo>
                          <a:pt x="4" y="13"/>
                        </a:lnTo>
                        <a:lnTo>
                          <a:pt x="4" y="13"/>
                        </a:lnTo>
                        <a:lnTo>
                          <a:pt x="4" y="13"/>
                        </a:lnTo>
                        <a:lnTo>
                          <a:pt x="2" y="13"/>
                        </a:lnTo>
                        <a:lnTo>
                          <a:pt x="2" y="13"/>
                        </a:lnTo>
                        <a:lnTo>
                          <a:pt x="2" y="11"/>
                        </a:lnTo>
                        <a:lnTo>
                          <a:pt x="0" y="11"/>
                        </a:lnTo>
                        <a:lnTo>
                          <a:pt x="0" y="11"/>
                        </a:lnTo>
                        <a:lnTo>
                          <a:pt x="0" y="11"/>
                        </a:lnTo>
                        <a:lnTo>
                          <a:pt x="0" y="9"/>
                        </a:lnTo>
                        <a:lnTo>
                          <a:pt x="0" y="9"/>
                        </a:lnTo>
                        <a:lnTo>
                          <a:pt x="0" y="7"/>
                        </a:lnTo>
                        <a:lnTo>
                          <a:pt x="0" y="7"/>
                        </a:lnTo>
                        <a:lnTo>
                          <a:pt x="0" y="7"/>
                        </a:lnTo>
                        <a:lnTo>
                          <a:pt x="0" y="5"/>
                        </a:lnTo>
                        <a:lnTo>
                          <a:pt x="0" y="5"/>
                        </a:lnTo>
                        <a:lnTo>
                          <a:pt x="0" y="5"/>
                        </a:lnTo>
                        <a:lnTo>
                          <a:pt x="0" y="4"/>
                        </a:lnTo>
                        <a:lnTo>
                          <a:pt x="2" y="4"/>
                        </a:lnTo>
                        <a:lnTo>
                          <a:pt x="2" y="4"/>
                        </a:lnTo>
                        <a:lnTo>
                          <a:pt x="2" y="4"/>
                        </a:lnTo>
                        <a:lnTo>
                          <a:pt x="2" y="2"/>
                        </a:lnTo>
                        <a:lnTo>
                          <a:pt x="4" y="2"/>
                        </a:lnTo>
                        <a:lnTo>
                          <a:pt x="4" y="2"/>
                        </a:lnTo>
                        <a:lnTo>
                          <a:pt x="4" y="2"/>
                        </a:lnTo>
                        <a:lnTo>
                          <a:pt x="4" y="2"/>
                        </a:lnTo>
                        <a:lnTo>
                          <a:pt x="4" y="0"/>
                        </a:lnTo>
                        <a:lnTo>
                          <a:pt x="6" y="0"/>
                        </a:lnTo>
                        <a:lnTo>
                          <a:pt x="6" y="0"/>
                        </a:lnTo>
                        <a:lnTo>
                          <a:pt x="6" y="0"/>
                        </a:lnTo>
                        <a:lnTo>
                          <a:pt x="6" y="0"/>
                        </a:lnTo>
                        <a:lnTo>
                          <a:pt x="6" y="0"/>
                        </a:lnTo>
                        <a:lnTo>
                          <a:pt x="8" y="0"/>
                        </a:lnTo>
                        <a:lnTo>
                          <a:pt x="8" y="0"/>
                        </a:lnTo>
                        <a:lnTo>
                          <a:pt x="10" y="0"/>
                        </a:lnTo>
                        <a:lnTo>
                          <a:pt x="10" y="0"/>
                        </a:lnTo>
                        <a:lnTo>
                          <a:pt x="10" y="0"/>
                        </a:lnTo>
                        <a:lnTo>
                          <a:pt x="12" y="0"/>
                        </a:lnTo>
                        <a:lnTo>
                          <a:pt x="12" y="0"/>
                        </a:lnTo>
                        <a:lnTo>
                          <a:pt x="14" y="0"/>
                        </a:lnTo>
                        <a:lnTo>
                          <a:pt x="14" y="0"/>
                        </a:lnTo>
                        <a:lnTo>
                          <a:pt x="14" y="0"/>
                        </a:lnTo>
                        <a:lnTo>
                          <a:pt x="1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7" name="Freeform 1976">
                    <a:extLst>
                      <a:ext uri="{FF2B5EF4-FFF2-40B4-BE49-F238E27FC236}">
                        <a16:creationId xmlns:a16="http://schemas.microsoft.com/office/drawing/2014/main" id="{31495062-29EC-4DF7-9835-423FEDAD02E1}"/>
                      </a:ext>
                    </a:extLst>
                  </p:cNvPr>
                  <p:cNvSpPr>
                    <a:spLocks/>
                  </p:cNvSpPr>
                  <p:nvPr/>
                </p:nvSpPr>
                <p:spPr bwMode="auto">
                  <a:xfrm>
                    <a:off x="9256" y="1632"/>
                    <a:ext cx="19" cy="17"/>
                  </a:xfrm>
                  <a:custGeom>
                    <a:avLst/>
                    <a:gdLst>
                      <a:gd name="T0" fmla="*/ 16 w 19"/>
                      <a:gd name="T1" fmla="*/ 0 h 17"/>
                      <a:gd name="T2" fmla="*/ 16 w 19"/>
                      <a:gd name="T3" fmla="*/ 0 h 17"/>
                      <a:gd name="T4" fmla="*/ 17 w 19"/>
                      <a:gd name="T5" fmla="*/ 0 h 17"/>
                      <a:gd name="T6" fmla="*/ 17 w 19"/>
                      <a:gd name="T7" fmla="*/ 2 h 17"/>
                      <a:gd name="T8" fmla="*/ 19 w 19"/>
                      <a:gd name="T9" fmla="*/ 2 h 17"/>
                      <a:gd name="T10" fmla="*/ 17 w 19"/>
                      <a:gd name="T11" fmla="*/ 4 h 17"/>
                      <a:gd name="T12" fmla="*/ 17 w 19"/>
                      <a:gd name="T13" fmla="*/ 5 h 17"/>
                      <a:gd name="T14" fmla="*/ 17 w 19"/>
                      <a:gd name="T15" fmla="*/ 5 h 17"/>
                      <a:gd name="T16" fmla="*/ 17 w 19"/>
                      <a:gd name="T17" fmla="*/ 7 h 17"/>
                      <a:gd name="T18" fmla="*/ 17 w 19"/>
                      <a:gd name="T19" fmla="*/ 7 h 17"/>
                      <a:gd name="T20" fmla="*/ 16 w 19"/>
                      <a:gd name="T21" fmla="*/ 7 h 17"/>
                      <a:gd name="T22" fmla="*/ 16 w 19"/>
                      <a:gd name="T23" fmla="*/ 9 h 17"/>
                      <a:gd name="T24" fmla="*/ 16 w 19"/>
                      <a:gd name="T25" fmla="*/ 9 h 17"/>
                      <a:gd name="T26" fmla="*/ 14 w 19"/>
                      <a:gd name="T27" fmla="*/ 11 h 17"/>
                      <a:gd name="T28" fmla="*/ 14 w 19"/>
                      <a:gd name="T29" fmla="*/ 11 h 17"/>
                      <a:gd name="T30" fmla="*/ 14 w 19"/>
                      <a:gd name="T31" fmla="*/ 13 h 17"/>
                      <a:gd name="T32" fmla="*/ 14 w 19"/>
                      <a:gd name="T33" fmla="*/ 15 h 17"/>
                      <a:gd name="T34" fmla="*/ 12 w 19"/>
                      <a:gd name="T35" fmla="*/ 15 h 17"/>
                      <a:gd name="T36" fmla="*/ 12 w 19"/>
                      <a:gd name="T37" fmla="*/ 15 h 17"/>
                      <a:gd name="T38" fmla="*/ 10 w 19"/>
                      <a:gd name="T39" fmla="*/ 15 h 17"/>
                      <a:gd name="T40" fmla="*/ 10 w 19"/>
                      <a:gd name="T41" fmla="*/ 17 h 17"/>
                      <a:gd name="T42" fmla="*/ 8 w 19"/>
                      <a:gd name="T43" fmla="*/ 17 h 17"/>
                      <a:gd name="T44" fmla="*/ 6 w 19"/>
                      <a:gd name="T45" fmla="*/ 15 h 17"/>
                      <a:gd name="T46" fmla="*/ 6 w 19"/>
                      <a:gd name="T47" fmla="*/ 15 h 17"/>
                      <a:gd name="T48" fmla="*/ 6 w 19"/>
                      <a:gd name="T49" fmla="*/ 15 h 17"/>
                      <a:gd name="T50" fmla="*/ 4 w 19"/>
                      <a:gd name="T51" fmla="*/ 13 h 17"/>
                      <a:gd name="T52" fmla="*/ 4 w 19"/>
                      <a:gd name="T53" fmla="*/ 13 h 17"/>
                      <a:gd name="T54" fmla="*/ 2 w 19"/>
                      <a:gd name="T55" fmla="*/ 13 h 17"/>
                      <a:gd name="T56" fmla="*/ 2 w 19"/>
                      <a:gd name="T57" fmla="*/ 11 h 17"/>
                      <a:gd name="T58" fmla="*/ 0 w 19"/>
                      <a:gd name="T59" fmla="*/ 11 h 17"/>
                      <a:gd name="T60" fmla="*/ 0 w 19"/>
                      <a:gd name="T61" fmla="*/ 9 h 17"/>
                      <a:gd name="T62" fmla="*/ 0 w 19"/>
                      <a:gd name="T63" fmla="*/ 7 h 17"/>
                      <a:gd name="T64" fmla="*/ 0 w 19"/>
                      <a:gd name="T65" fmla="*/ 7 h 17"/>
                      <a:gd name="T66" fmla="*/ 0 w 19"/>
                      <a:gd name="T67" fmla="*/ 5 h 17"/>
                      <a:gd name="T68" fmla="*/ 0 w 19"/>
                      <a:gd name="T69" fmla="*/ 4 h 17"/>
                      <a:gd name="T70" fmla="*/ 2 w 19"/>
                      <a:gd name="T71" fmla="*/ 4 h 17"/>
                      <a:gd name="T72" fmla="*/ 2 w 19"/>
                      <a:gd name="T73" fmla="*/ 2 h 17"/>
                      <a:gd name="T74" fmla="*/ 4 w 19"/>
                      <a:gd name="T75" fmla="*/ 2 h 17"/>
                      <a:gd name="T76" fmla="*/ 4 w 19"/>
                      <a:gd name="T77" fmla="*/ 2 h 17"/>
                      <a:gd name="T78" fmla="*/ 6 w 19"/>
                      <a:gd name="T79" fmla="*/ 0 h 17"/>
                      <a:gd name="T80" fmla="*/ 6 w 19"/>
                      <a:gd name="T81" fmla="*/ 0 h 17"/>
                      <a:gd name="T82" fmla="*/ 6 w 19"/>
                      <a:gd name="T83" fmla="*/ 0 h 17"/>
                      <a:gd name="T84" fmla="*/ 8 w 19"/>
                      <a:gd name="T85" fmla="*/ 0 h 17"/>
                      <a:gd name="T86" fmla="*/ 10 w 19"/>
                      <a:gd name="T87" fmla="*/ 0 h 17"/>
                      <a:gd name="T88" fmla="*/ 12 w 19"/>
                      <a:gd name="T89" fmla="*/ 0 h 17"/>
                      <a:gd name="T90" fmla="*/ 14 w 19"/>
                      <a:gd name="T91" fmla="*/ 0 h 17"/>
                      <a:gd name="T92" fmla="*/ 14 w 19"/>
                      <a:gd name="T9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 h="17">
                        <a:moveTo>
                          <a:pt x="16" y="0"/>
                        </a:moveTo>
                        <a:lnTo>
                          <a:pt x="16" y="0"/>
                        </a:lnTo>
                        <a:lnTo>
                          <a:pt x="16" y="0"/>
                        </a:lnTo>
                        <a:lnTo>
                          <a:pt x="16" y="0"/>
                        </a:lnTo>
                        <a:lnTo>
                          <a:pt x="16" y="0"/>
                        </a:lnTo>
                        <a:lnTo>
                          <a:pt x="17" y="0"/>
                        </a:lnTo>
                        <a:lnTo>
                          <a:pt x="17" y="2"/>
                        </a:lnTo>
                        <a:lnTo>
                          <a:pt x="17" y="2"/>
                        </a:lnTo>
                        <a:lnTo>
                          <a:pt x="17" y="2"/>
                        </a:lnTo>
                        <a:lnTo>
                          <a:pt x="19" y="2"/>
                        </a:lnTo>
                        <a:lnTo>
                          <a:pt x="19" y="4"/>
                        </a:lnTo>
                        <a:lnTo>
                          <a:pt x="17" y="4"/>
                        </a:lnTo>
                        <a:lnTo>
                          <a:pt x="17" y="4"/>
                        </a:lnTo>
                        <a:lnTo>
                          <a:pt x="17" y="5"/>
                        </a:lnTo>
                        <a:lnTo>
                          <a:pt x="17" y="5"/>
                        </a:lnTo>
                        <a:lnTo>
                          <a:pt x="17" y="5"/>
                        </a:lnTo>
                        <a:lnTo>
                          <a:pt x="17" y="7"/>
                        </a:lnTo>
                        <a:lnTo>
                          <a:pt x="17" y="7"/>
                        </a:lnTo>
                        <a:lnTo>
                          <a:pt x="17" y="7"/>
                        </a:lnTo>
                        <a:lnTo>
                          <a:pt x="17" y="7"/>
                        </a:lnTo>
                        <a:lnTo>
                          <a:pt x="16" y="7"/>
                        </a:lnTo>
                        <a:lnTo>
                          <a:pt x="16" y="7"/>
                        </a:lnTo>
                        <a:lnTo>
                          <a:pt x="16" y="7"/>
                        </a:lnTo>
                        <a:lnTo>
                          <a:pt x="16" y="9"/>
                        </a:lnTo>
                        <a:lnTo>
                          <a:pt x="16" y="9"/>
                        </a:lnTo>
                        <a:lnTo>
                          <a:pt x="16" y="9"/>
                        </a:lnTo>
                        <a:lnTo>
                          <a:pt x="16" y="11"/>
                        </a:lnTo>
                        <a:lnTo>
                          <a:pt x="14" y="11"/>
                        </a:lnTo>
                        <a:lnTo>
                          <a:pt x="14" y="11"/>
                        </a:lnTo>
                        <a:lnTo>
                          <a:pt x="14" y="11"/>
                        </a:lnTo>
                        <a:lnTo>
                          <a:pt x="14" y="13"/>
                        </a:lnTo>
                        <a:lnTo>
                          <a:pt x="14" y="13"/>
                        </a:lnTo>
                        <a:lnTo>
                          <a:pt x="14" y="13"/>
                        </a:lnTo>
                        <a:lnTo>
                          <a:pt x="14" y="15"/>
                        </a:lnTo>
                        <a:lnTo>
                          <a:pt x="12" y="15"/>
                        </a:lnTo>
                        <a:lnTo>
                          <a:pt x="12" y="15"/>
                        </a:lnTo>
                        <a:lnTo>
                          <a:pt x="12" y="15"/>
                        </a:lnTo>
                        <a:lnTo>
                          <a:pt x="12" y="15"/>
                        </a:lnTo>
                        <a:lnTo>
                          <a:pt x="10" y="15"/>
                        </a:lnTo>
                        <a:lnTo>
                          <a:pt x="10" y="15"/>
                        </a:lnTo>
                        <a:lnTo>
                          <a:pt x="10" y="17"/>
                        </a:lnTo>
                        <a:lnTo>
                          <a:pt x="10" y="17"/>
                        </a:lnTo>
                        <a:lnTo>
                          <a:pt x="8" y="17"/>
                        </a:lnTo>
                        <a:lnTo>
                          <a:pt x="8" y="17"/>
                        </a:lnTo>
                        <a:lnTo>
                          <a:pt x="8" y="15"/>
                        </a:lnTo>
                        <a:lnTo>
                          <a:pt x="6" y="15"/>
                        </a:lnTo>
                        <a:lnTo>
                          <a:pt x="6" y="15"/>
                        </a:lnTo>
                        <a:lnTo>
                          <a:pt x="6" y="15"/>
                        </a:lnTo>
                        <a:lnTo>
                          <a:pt x="6" y="15"/>
                        </a:lnTo>
                        <a:lnTo>
                          <a:pt x="6" y="15"/>
                        </a:lnTo>
                        <a:lnTo>
                          <a:pt x="6" y="13"/>
                        </a:lnTo>
                        <a:lnTo>
                          <a:pt x="4" y="13"/>
                        </a:lnTo>
                        <a:lnTo>
                          <a:pt x="4" y="13"/>
                        </a:lnTo>
                        <a:lnTo>
                          <a:pt x="4" y="13"/>
                        </a:lnTo>
                        <a:lnTo>
                          <a:pt x="4" y="13"/>
                        </a:lnTo>
                        <a:lnTo>
                          <a:pt x="2" y="13"/>
                        </a:lnTo>
                        <a:lnTo>
                          <a:pt x="2" y="13"/>
                        </a:lnTo>
                        <a:lnTo>
                          <a:pt x="2" y="11"/>
                        </a:lnTo>
                        <a:lnTo>
                          <a:pt x="0" y="11"/>
                        </a:lnTo>
                        <a:lnTo>
                          <a:pt x="0" y="11"/>
                        </a:lnTo>
                        <a:lnTo>
                          <a:pt x="0" y="11"/>
                        </a:lnTo>
                        <a:lnTo>
                          <a:pt x="0" y="9"/>
                        </a:lnTo>
                        <a:lnTo>
                          <a:pt x="0" y="9"/>
                        </a:lnTo>
                        <a:lnTo>
                          <a:pt x="0" y="7"/>
                        </a:lnTo>
                        <a:lnTo>
                          <a:pt x="0" y="7"/>
                        </a:lnTo>
                        <a:lnTo>
                          <a:pt x="0" y="7"/>
                        </a:lnTo>
                        <a:lnTo>
                          <a:pt x="0" y="5"/>
                        </a:lnTo>
                        <a:lnTo>
                          <a:pt x="0" y="5"/>
                        </a:lnTo>
                        <a:lnTo>
                          <a:pt x="0" y="5"/>
                        </a:lnTo>
                        <a:lnTo>
                          <a:pt x="0" y="4"/>
                        </a:lnTo>
                        <a:lnTo>
                          <a:pt x="2" y="4"/>
                        </a:lnTo>
                        <a:lnTo>
                          <a:pt x="2" y="4"/>
                        </a:lnTo>
                        <a:lnTo>
                          <a:pt x="2" y="4"/>
                        </a:lnTo>
                        <a:lnTo>
                          <a:pt x="2" y="2"/>
                        </a:lnTo>
                        <a:lnTo>
                          <a:pt x="4" y="2"/>
                        </a:lnTo>
                        <a:lnTo>
                          <a:pt x="4" y="2"/>
                        </a:lnTo>
                        <a:lnTo>
                          <a:pt x="4" y="2"/>
                        </a:lnTo>
                        <a:lnTo>
                          <a:pt x="4" y="2"/>
                        </a:lnTo>
                        <a:lnTo>
                          <a:pt x="4" y="0"/>
                        </a:lnTo>
                        <a:lnTo>
                          <a:pt x="6" y="0"/>
                        </a:lnTo>
                        <a:lnTo>
                          <a:pt x="6" y="0"/>
                        </a:lnTo>
                        <a:lnTo>
                          <a:pt x="6" y="0"/>
                        </a:lnTo>
                        <a:lnTo>
                          <a:pt x="6" y="0"/>
                        </a:lnTo>
                        <a:lnTo>
                          <a:pt x="6" y="0"/>
                        </a:lnTo>
                        <a:lnTo>
                          <a:pt x="8" y="0"/>
                        </a:lnTo>
                        <a:lnTo>
                          <a:pt x="8" y="0"/>
                        </a:lnTo>
                        <a:lnTo>
                          <a:pt x="10" y="0"/>
                        </a:lnTo>
                        <a:lnTo>
                          <a:pt x="10" y="0"/>
                        </a:lnTo>
                        <a:lnTo>
                          <a:pt x="10" y="0"/>
                        </a:lnTo>
                        <a:lnTo>
                          <a:pt x="12" y="0"/>
                        </a:lnTo>
                        <a:lnTo>
                          <a:pt x="12" y="0"/>
                        </a:lnTo>
                        <a:lnTo>
                          <a:pt x="14" y="0"/>
                        </a:lnTo>
                        <a:lnTo>
                          <a:pt x="14" y="0"/>
                        </a:lnTo>
                        <a:lnTo>
                          <a:pt x="14" y="0"/>
                        </a:lnTo>
                        <a:lnTo>
                          <a:pt x="1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8" name="Freeform 1977">
                    <a:extLst>
                      <a:ext uri="{FF2B5EF4-FFF2-40B4-BE49-F238E27FC236}">
                        <a16:creationId xmlns:a16="http://schemas.microsoft.com/office/drawing/2014/main" id="{F98A5B2C-B2B6-438E-89D5-1D4491A3592B}"/>
                      </a:ext>
                    </a:extLst>
                  </p:cNvPr>
                  <p:cNvSpPr>
                    <a:spLocks/>
                  </p:cNvSpPr>
                  <p:nvPr/>
                </p:nvSpPr>
                <p:spPr bwMode="auto">
                  <a:xfrm>
                    <a:off x="8577" y="1348"/>
                    <a:ext cx="34" cy="14"/>
                  </a:xfrm>
                  <a:custGeom>
                    <a:avLst/>
                    <a:gdLst>
                      <a:gd name="T0" fmla="*/ 32 w 34"/>
                      <a:gd name="T1" fmla="*/ 2 h 14"/>
                      <a:gd name="T2" fmla="*/ 34 w 34"/>
                      <a:gd name="T3" fmla="*/ 2 h 14"/>
                      <a:gd name="T4" fmla="*/ 34 w 34"/>
                      <a:gd name="T5" fmla="*/ 4 h 14"/>
                      <a:gd name="T6" fmla="*/ 32 w 34"/>
                      <a:gd name="T7" fmla="*/ 4 h 14"/>
                      <a:gd name="T8" fmla="*/ 31 w 34"/>
                      <a:gd name="T9" fmla="*/ 4 h 14"/>
                      <a:gd name="T10" fmla="*/ 31 w 34"/>
                      <a:gd name="T11" fmla="*/ 6 h 14"/>
                      <a:gd name="T12" fmla="*/ 29 w 34"/>
                      <a:gd name="T13" fmla="*/ 6 h 14"/>
                      <a:gd name="T14" fmla="*/ 27 w 34"/>
                      <a:gd name="T15" fmla="*/ 8 h 14"/>
                      <a:gd name="T16" fmla="*/ 27 w 34"/>
                      <a:gd name="T17" fmla="*/ 10 h 14"/>
                      <a:gd name="T18" fmla="*/ 25 w 34"/>
                      <a:gd name="T19" fmla="*/ 10 h 14"/>
                      <a:gd name="T20" fmla="*/ 23 w 34"/>
                      <a:gd name="T21" fmla="*/ 12 h 14"/>
                      <a:gd name="T22" fmla="*/ 21 w 34"/>
                      <a:gd name="T23" fmla="*/ 12 h 14"/>
                      <a:gd name="T24" fmla="*/ 21 w 34"/>
                      <a:gd name="T25" fmla="*/ 12 h 14"/>
                      <a:gd name="T26" fmla="*/ 19 w 34"/>
                      <a:gd name="T27" fmla="*/ 14 h 14"/>
                      <a:gd name="T28" fmla="*/ 17 w 34"/>
                      <a:gd name="T29" fmla="*/ 14 h 14"/>
                      <a:gd name="T30" fmla="*/ 15 w 34"/>
                      <a:gd name="T31" fmla="*/ 14 h 14"/>
                      <a:gd name="T32" fmla="*/ 13 w 34"/>
                      <a:gd name="T33" fmla="*/ 14 h 14"/>
                      <a:gd name="T34" fmla="*/ 11 w 34"/>
                      <a:gd name="T35" fmla="*/ 14 h 14"/>
                      <a:gd name="T36" fmla="*/ 10 w 34"/>
                      <a:gd name="T37" fmla="*/ 14 h 14"/>
                      <a:gd name="T38" fmla="*/ 8 w 34"/>
                      <a:gd name="T39" fmla="*/ 14 h 14"/>
                      <a:gd name="T40" fmla="*/ 6 w 34"/>
                      <a:gd name="T41" fmla="*/ 14 h 14"/>
                      <a:gd name="T42" fmla="*/ 4 w 34"/>
                      <a:gd name="T43" fmla="*/ 14 h 14"/>
                      <a:gd name="T44" fmla="*/ 2 w 34"/>
                      <a:gd name="T45" fmla="*/ 12 h 14"/>
                      <a:gd name="T46" fmla="*/ 0 w 34"/>
                      <a:gd name="T47" fmla="*/ 12 h 14"/>
                      <a:gd name="T48" fmla="*/ 0 w 34"/>
                      <a:gd name="T49" fmla="*/ 12 h 14"/>
                      <a:gd name="T50" fmla="*/ 2 w 34"/>
                      <a:gd name="T51" fmla="*/ 10 h 14"/>
                      <a:gd name="T52" fmla="*/ 4 w 34"/>
                      <a:gd name="T53" fmla="*/ 10 h 14"/>
                      <a:gd name="T54" fmla="*/ 6 w 34"/>
                      <a:gd name="T55" fmla="*/ 10 h 14"/>
                      <a:gd name="T56" fmla="*/ 6 w 34"/>
                      <a:gd name="T57" fmla="*/ 8 h 14"/>
                      <a:gd name="T58" fmla="*/ 8 w 34"/>
                      <a:gd name="T59" fmla="*/ 8 h 14"/>
                      <a:gd name="T60" fmla="*/ 10 w 34"/>
                      <a:gd name="T61" fmla="*/ 6 h 14"/>
                      <a:gd name="T62" fmla="*/ 11 w 34"/>
                      <a:gd name="T63" fmla="*/ 6 h 14"/>
                      <a:gd name="T64" fmla="*/ 13 w 34"/>
                      <a:gd name="T65" fmla="*/ 6 h 14"/>
                      <a:gd name="T66" fmla="*/ 15 w 34"/>
                      <a:gd name="T67" fmla="*/ 4 h 14"/>
                      <a:gd name="T68" fmla="*/ 15 w 34"/>
                      <a:gd name="T69" fmla="*/ 4 h 14"/>
                      <a:gd name="T70" fmla="*/ 17 w 34"/>
                      <a:gd name="T71" fmla="*/ 4 h 14"/>
                      <a:gd name="T72" fmla="*/ 21 w 34"/>
                      <a:gd name="T73" fmla="*/ 4 h 14"/>
                      <a:gd name="T74" fmla="*/ 21 w 34"/>
                      <a:gd name="T75" fmla="*/ 4 h 14"/>
                      <a:gd name="T76" fmla="*/ 23 w 34"/>
                      <a:gd name="T77" fmla="*/ 4 h 14"/>
                      <a:gd name="T78" fmla="*/ 25 w 34"/>
                      <a:gd name="T79" fmla="*/ 2 h 14"/>
                      <a:gd name="T80" fmla="*/ 27 w 34"/>
                      <a:gd name="T81" fmla="*/ 2 h 14"/>
                      <a:gd name="T82" fmla="*/ 29 w 34"/>
                      <a:gd name="T83" fmla="*/ 0 h 14"/>
                      <a:gd name="T84" fmla="*/ 31 w 34"/>
                      <a:gd name="T8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14">
                        <a:moveTo>
                          <a:pt x="32" y="0"/>
                        </a:moveTo>
                        <a:lnTo>
                          <a:pt x="32" y="2"/>
                        </a:lnTo>
                        <a:lnTo>
                          <a:pt x="32" y="2"/>
                        </a:lnTo>
                        <a:lnTo>
                          <a:pt x="32" y="2"/>
                        </a:lnTo>
                        <a:lnTo>
                          <a:pt x="34" y="2"/>
                        </a:lnTo>
                        <a:lnTo>
                          <a:pt x="34" y="2"/>
                        </a:lnTo>
                        <a:lnTo>
                          <a:pt x="34" y="2"/>
                        </a:lnTo>
                        <a:lnTo>
                          <a:pt x="34" y="2"/>
                        </a:lnTo>
                        <a:lnTo>
                          <a:pt x="34" y="4"/>
                        </a:lnTo>
                        <a:lnTo>
                          <a:pt x="32" y="4"/>
                        </a:lnTo>
                        <a:lnTo>
                          <a:pt x="32" y="4"/>
                        </a:lnTo>
                        <a:lnTo>
                          <a:pt x="32" y="4"/>
                        </a:lnTo>
                        <a:lnTo>
                          <a:pt x="32" y="4"/>
                        </a:lnTo>
                        <a:lnTo>
                          <a:pt x="32" y="4"/>
                        </a:lnTo>
                        <a:lnTo>
                          <a:pt x="31" y="4"/>
                        </a:lnTo>
                        <a:lnTo>
                          <a:pt x="31" y="6"/>
                        </a:lnTo>
                        <a:lnTo>
                          <a:pt x="31" y="6"/>
                        </a:lnTo>
                        <a:lnTo>
                          <a:pt x="31" y="6"/>
                        </a:lnTo>
                        <a:lnTo>
                          <a:pt x="29" y="6"/>
                        </a:lnTo>
                        <a:lnTo>
                          <a:pt x="29" y="6"/>
                        </a:lnTo>
                        <a:lnTo>
                          <a:pt x="29" y="6"/>
                        </a:lnTo>
                        <a:lnTo>
                          <a:pt x="29" y="8"/>
                        </a:lnTo>
                        <a:lnTo>
                          <a:pt x="27" y="8"/>
                        </a:lnTo>
                        <a:lnTo>
                          <a:pt x="27" y="8"/>
                        </a:lnTo>
                        <a:lnTo>
                          <a:pt x="27" y="8"/>
                        </a:lnTo>
                        <a:lnTo>
                          <a:pt x="27" y="8"/>
                        </a:lnTo>
                        <a:lnTo>
                          <a:pt x="27" y="10"/>
                        </a:lnTo>
                        <a:lnTo>
                          <a:pt x="27" y="10"/>
                        </a:lnTo>
                        <a:lnTo>
                          <a:pt x="25" y="10"/>
                        </a:lnTo>
                        <a:lnTo>
                          <a:pt x="25" y="10"/>
                        </a:lnTo>
                        <a:lnTo>
                          <a:pt x="23" y="10"/>
                        </a:lnTo>
                        <a:lnTo>
                          <a:pt x="23" y="12"/>
                        </a:lnTo>
                        <a:lnTo>
                          <a:pt x="23" y="12"/>
                        </a:lnTo>
                        <a:lnTo>
                          <a:pt x="23" y="12"/>
                        </a:lnTo>
                        <a:lnTo>
                          <a:pt x="23" y="12"/>
                        </a:lnTo>
                        <a:lnTo>
                          <a:pt x="21" y="12"/>
                        </a:lnTo>
                        <a:lnTo>
                          <a:pt x="21" y="12"/>
                        </a:lnTo>
                        <a:lnTo>
                          <a:pt x="21" y="12"/>
                        </a:lnTo>
                        <a:lnTo>
                          <a:pt x="21" y="12"/>
                        </a:lnTo>
                        <a:lnTo>
                          <a:pt x="19" y="12"/>
                        </a:lnTo>
                        <a:lnTo>
                          <a:pt x="19" y="14"/>
                        </a:lnTo>
                        <a:lnTo>
                          <a:pt x="19" y="14"/>
                        </a:lnTo>
                        <a:lnTo>
                          <a:pt x="17" y="14"/>
                        </a:lnTo>
                        <a:lnTo>
                          <a:pt x="17" y="14"/>
                        </a:lnTo>
                        <a:lnTo>
                          <a:pt x="17" y="14"/>
                        </a:lnTo>
                        <a:lnTo>
                          <a:pt x="17" y="14"/>
                        </a:lnTo>
                        <a:lnTo>
                          <a:pt x="15" y="14"/>
                        </a:lnTo>
                        <a:lnTo>
                          <a:pt x="15" y="14"/>
                        </a:lnTo>
                        <a:lnTo>
                          <a:pt x="15" y="14"/>
                        </a:lnTo>
                        <a:lnTo>
                          <a:pt x="13" y="14"/>
                        </a:lnTo>
                        <a:lnTo>
                          <a:pt x="13" y="14"/>
                        </a:lnTo>
                        <a:lnTo>
                          <a:pt x="11" y="14"/>
                        </a:lnTo>
                        <a:lnTo>
                          <a:pt x="11" y="14"/>
                        </a:lnTo>
                        <a:lnTo>
                          <a:pt x="11" y="14"/>
                        </a:lnTo>
                        <a:lnTo>
                          <a:pt x="11" y="14"/>
                        </a:lnTo>
                        <a:lnTo>
                          <a:pt x="10" y="14"/>
                        </a:lnTo>
                        <a:lnTo>
                          <a:pt x="10" y="14"/>
                        </a:lnTo>
                        <a:lnTo>
                          <a:pt x="10" y="14"/>
                        </a:lnTo>
                        <a:lnTo>
                          <a:pt x="8" y="14"/>
                        </a:lnTo>
                        <a:lnTo>
                          <a:pt x="8" y="14"/>
                        </a:lnTo>
                        <a:lnTo>
                          <a:pt x="6" y="14"/>
                        </a:lnTo>
                        <a:lnTo>
                          <a:pt x="6" y="14"/>
                        </a:lnTo>
                        <a:lnTo>
                          <a:pt x="6" y="14"/>
                        </a:lnTo>
                        <a:lnTo>
                          <a:pt x="4" y="14"/>
                        </a:lnTo>
                        <a:lnTo>
                          <a:pt x="4" y="14"/>
                        </a:lnTo>
                        <a:lnTo>
                          <a:pt x="4" y="14"/>
                        </a:lnTo>
                        <a:lnTo>
                          <a:pt x="4" y="12"/>
                        </a:lnTo>
                        <a:lnTo>
                          <a:pt x="2" y="12"/>
                        </a:lnTo>
                        <a:lnTo>
                          <a:pt x="2" y="12"/>
                        </a:lnTo>
                        <a:lnTo>
                          <a:pt x="0" y="12"/>
                        </a:lnTo>
                        <a:lnTo>
                          <a:pt x="0" y="12"/>
                        </a:lnTo>
                        <a:lnTo>
                          <a:pt x="0" y="12"/>
                        </a:lnTo>
                        <a:lnTo>
                          <a:pt x="0" y="12"/>
                        </a:lnTo>
                        <a:lnTo>
                          <a:pt x="0" y="12"/>
                        </a:lnTo>
                        <a:lnTo>
                          <a:pt x="0" y="12"/>
                        </a:lnTo>
                        <a:lnTo>
                          <a:pt x="0" y="12"/>
                        </a:lnTo>
                        <a:lnTo>
                          <a:pt x="2" y="12"/>
                        </a:lnTo>
                        <a:lnTo>
                          <a:pt x="2" y="10"/>
                        </a:lnTo>
                        <a:lnTo>
                          <a:pt x="2" y="10"/>
                        </a:lnTo>
                        <a:lnTo>
                          <a:pt x="4" y="10"/>
                        </a:lnTo>
                        <a:lnTo>
                          <a:pt x="4" y="10"/>
                        </a:lnTo>
                        <a:lnTo>
                          <a:pt x="4" y="10"/>
                        </a:lnTo>
                        <a:lnTo>
                          <a:pt x="4" y="10"/>
                        </a:lnTo>
                        <a:lnTo>
                          <a:pt x="6" y="10"/>
                        </a:lnTo>
                        <a:lnTo>
                          <a:pt x="6" y="10"/>
                        </a:lnTo>
                        <a:lnTo>
                          <a:pt x="6" y="8"/>
                        </a:lnTo>
                        <a:lnTo>
                          <a:pt x="6" y="8"/>
                        </a:lnTo>
                        <a:lnTo>
                          <a:pt x="8" y="8"/>
                        </a:lnTo>
                        <a:lnTo>
                          <a:pt x="8" y="8"/>
                        </a:lnTo>
                        <a:lnTo>
                          <a:pt x="8" y="8"/>
                        </a:lnTo>
                        <a:lnTo>
                          <a:pt x="10" y="8"/>
                        </a:lnTo>
                        <a:lnTo>
                          <a:pt x="10" y="8"/>
                        </a:lnTo>
                        <a:lnTo>
                          <a:pt x="10" y="6"/>
                        </a:lnTo>
                        <a:lnTo>
                          <a:pt x="10" y="6"/>
                        </a:lnTo>
                        <a:lnTo>
                          <a:pt x="11" y="6"/>
                        </a:lnTo>
                        <a:lnTo>
                          <a:pt x="11" y="6"/>
                        </a:lnTo>
                        <a:lnTo>
                          <a:pt x="11" y="6"/>
                        </a:lnTo>
                        <a:lnTo>
                          <a:pt x="11" y="6"/>
                        </a:lnTo>
                        <a:lnTo>
                          <a:pt x="13" y="6"/>
                        </a:lnTo>
                        <a:lnTo>
                          <a:pt x="13" y="4"/>
                        </a:lnTo>
                        <a:lnTo>
                          <a:pt x="13" y="4"/>
                        </a:lnTo>
                        <a:lnTo>
                          <a:pt x="15" y="4"/>
                        </a:lnTo>
                        <a:lnTo>
                          <a:pt x="15" y="4"/>
                        </a:lnTo>
                        <a:lnTo>
                          <a:pt x="15" y="4"/>
                        </a:lnTo>
                        <a:lnTo>
                          <a:pt x="15" y="4"/>
                        </a:lnTo>
                        <a:lnTo>
                          <a:pt x="17" y="4"/>
                        </a:lnTo>
                        <a:lnTo>
                          <a:pt x="17" y="4"/>
                        </a:lnTo>
                        <a:lnTo>
                          <a:pt x="17" y="4"/>
                        </a:lnTo>
                        <a:lnTo>
                          <a:pt x="19" y="4"/>
                        </a:lnTo>
                        <a:lnTo>
                          <a:pt x="19" y="4"/>
                        </a:lnTo>
                        <a:lnTo>
                          <a:pt x="21" y="4"/>
                        </a:lnTo>
                        <a:lnTo>
                          <a:pt x="21" y="4"/>
                        </a:lnTo>
                        <a:lnTo>
                          <a:pt x="21" y="4"/>
                        </a:lnTo>
                        <a:lnTo>
                          <a:pt x="21" y="4"/>
                        </a:lnTo>
                        <a:lnTo>
                          <a:pt x="23" y="4"/>
                        </a:lnTo>
                        <a:lnTo>
                          <a:pt x="23" y="4"/>
                        </a:lnTo>
                        <a:lnTo>
                          <a:pt x="23" y="4"/>
                        </a:lnTo>
                        <a:lnTo>
                          <a:pt x="23" y="2"/>
                        </a:lnTo>
                        <a:lnTo>
                          <a:pt x="25" y="2"/>
                        </a:lnTo>
                        <a:lnTo>
                          <a:pt x="25" y="2"/>
                        </a:lnTo>
                        <a:lnTo>
                          <a:pt x="27" y="2"/>
                        </a:lnTo>
                        <a:lnTo>
                          <a:pt x="27" y="2"/>
                        </a:lnTo>
                        <a:lnTo>
                          <a:pt x="27" y="2"/>
                        </a:lnTo>
                        <a:lnTo>
                          <a:pt x="27" y="2"/>
                        </a:lnTo>
                        <a:lnTo>
                          <a:pt x="29" y="2"/>
                        </a:lnTo>
                        <a:lnTo>
                          <a:pt x="29" y="0"/>
                        </a:lnTo>
                        <a:lnTo>
                          <a:pt x="29" y="0"/>
                        </a:lnTo>
                        <a:lnTo>
                          <a:pt x="31" y="0"/>
                        </a:lnTo>
                        <a:lnTo>
                          <a:pt x="31" y="0"/>
                        </a:lnTo>
                        <a:lnTo>
                          <a:pt x="31" y="0"/>
                        </a:lnTo>
                        <a:lnTo>
                          <a:pt x="3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19" name="Freeform 1978">
                    <a:extLst>
                      <a:ext uri="{FF2B5EF4-FFF2-40B4-BE49-F238E27FC236}">
                        <a16:creationId xmlns:a16="http://schemas.microsoft.com/office/drawing/2014/main" id="{3132EF6D-BAF5-4A32-9DFD-1E7F67BE567B}"/>
                      </a:ext>
                    </a:extLst>
                  </p:cNvPr>
                  <p:cNvSpPr>
                    <a:spLocks/>
                  </p:cNvSpPr>
                  <p:nvPr/>
                </p:nvSpPr>
                <p:spPr bwMode="auto">
                  <a:xfrm>
                    <a:off x="8577" y="1348"/>
                    <a:ext cx="34" cy="14"/>
                  </a:xfrm>
                  <a:custGeom>
                    <a:avLst/>
                    <a:gdLst>
                      <a:gd name="T0" fmla="*/ 32 w 34"/>
                      <a:gd name="T1" fmla="*/ 2 h 14"/>
                      <a:gd name="T2" fmla="*/ 34 w 34"/>
                      <a:gd name="T3" fmla="*/ 2 h 14"/>
                      <a:gd name="T4" fmla="*/ 34 w 34"/>
                      <a:gd name="T5" fmla="*/ 4 h 14"/>
                      <a:gd name="T6" fmla="*/ 32 w 34"/>
                      <a:gd name="T7" fmla="*/ 4 h 14"/>
                      <a:gd name="T8" fmla="*/ 31 w 34"/>
                      <a:gd name="T9" fmla="*/ 4 h 14"/>
                      <a:gd name="T10" fmla="*/ 31 w 34"/>
                      <a:gd name="T11" fmla="*/ 6 h 14"/>
                      <a:gd name="T12" fmla="*/ 29 w 34"/>
                      <a:gd name="T13" fmla="*/ 6 h 14"/>
                      <a:gd name="T14" fmla="*/ 27 w 34"/>
                      <a:gd name="T15" fmla="*/ 8 h 14"/>
                      <a:gd name="T16" fmla="*/ 27 w 34"/>
                      <a:gd name="T17" fmla="*/ 10 h 14"/>
                      <a:gd name="T18" fmla="*/ 25 w 34"/>
                      <a:gd name="T19" fmla="*/ 10 h 14"/>
                      <a:gd name="T20" fmla="*/ 23 w 34"/>
                      <a:gd name="T21" fmla="*/ 12 h 14"/>
                      <a:gd name="T22" fmla="*/ 21 w 34"/>
                      <a:gd name="T23" fmla="*/ 12 h 14"/>
                      <a:gd name="T24" fmla="*/ 21 w 34"/>
                      <a:gd name="T25" fmla="*/ 12 h 14"/>
                      <a:gd name="T26" fmla="*/ 19 w 34"/>
                      <a:gd name="T27" fmla="*/ 14 h 14"/>
                      <a:gd name="T28" fmla="*/ 17 w 34"/>
                      <a:gd name="T29" fmla="*/ 14 h 14"/>
                      <a:gd name="T30" fmla="*/ 15 w 34"/>
                      <a:gd name="T31" fmla="*/ 14 h 14"/>
                      <a:gd name="T32" fmla="*/ 13 w 34"/>
                      <a:gd name="T33" fmla="*/ 14 h 14"/>
                      <a:gd name="T34" fmla="*/ 11 w 34"/>
                      <a:gd name="T35" fmla="*/ 14 h 14"/>
                      <a:gd name="T36" fmla="*/ 10 w 34"/>
                      <a:gd name="T37" fmla="*/ 14 h 14"/>
                      <a:gd name="T38" fmla="*/ 8 w 34"/>
                      <a:gd name="T39" fmla="*/ 14 h 14"/>
                      <a:gd name="T40" fmla="*/ 6 w 34"/>
                      <a:gd name="T41" fmla="*/ 14 h 14"/>
                      <a:gd name="T42" fmla="*/ 4 w 34"/>
                      <a:gd name="T43" fmla="*/ 14 h 14"/>
                      <a:gd name="T44" fmla="*/ 2 w 34"/>
                      <a:gd name="T45" fmla="*/ 12 h 14"/>
                      <a:gd name="T46" fmla="*/ 0 w 34"/>
                      <a:gd name="T47" fmla="*/ 12 h 14"/>
                      <a:gd name="T48" fmla="*/ 0 w 34"/>
                      <a:gd name="T49" fmla="*/ 12 h 14"/>
                      <a:gd name="T50" fmla="*/ 2 w 34"/>
                      <a:gd name="T51" fmla="*/ 10 h 14"/>
                      <a:gd name="T52" fmla="*/ 4 w 34"/>
                      <a:gd name="T53" fmla="*/ 10 h 14"/>
                      <a:gd name="T54" fmla="*/ 6 w 34"/>
                      <a:gd name="T55" fmla="*/ 10 h 14"/>
                      <a:gd name="T56" fmla="*/ 6 w 34"/>
                      <a:gd name="T57" fmla="*/ 8 h 14"/>
                      <a:gd name="T58" fmla="*/ 8 w 34"/>
                      <a:gd name="T59" fmla="*/ 8 h 14"/>
                      <a:gd name="T60" fmla="*/ 10 w 34"/>
                      <a:gd name="T61" fmla="*/ 6 h 14"/>
                      <a:gd name="T62" fmla="*/ 11 w 34"/>
                      <a:gd name="T63" fmla="*/ 6 h 14"/>
                      <a:gd name="T64" fmla="*/ 13 w 34"/>
                      <a:gd name="T65" fmla="*/ 6 h 14"/>
                      <a:gd name="T66" fmla="*/ 15 w 34"/>
                      <a:gd name="T67" fmla="*/ 4 h 14"/>
                      <a:gd name="T68" fmla="*/ 15 w 34"/>
                      <a:gd name="T69" fmla="*/ 4 h 14"/>
                      <a:gd name="T70" fmla="*/ 17 w 34"/>
                      <a:gd name="T71" fmla="*/ 4 h 14"/>
                      <a:gd name="T72" fmla="*/ 21 w 34"/>
                      <a:gd name="T73" fmla="*/ 4 h 14"/>
                      <a:gd name="T74" fmla="*/ 21 w 34"/>
                      <a:gd name="T75" fmla="*/ 4 h 14"/>
                      <a:gd name="T76" fmla="*/ 23 w 34"/>
                      <a:gd name="T77" fmla="*/ 4 h 14"/>
                      <a:gd name="T78" fmla="*/ 25 w 34"/>
                      <a:gd name="T79" fmla="*/ 2 h 14"/>
                      <a:gd name="T80" fmla="*/ 27 w 34"/>
                      <a:gd name="T81" fmla="*/ 2 h 14"/>
                      <a:gd name="T82" fmla="*/ 29 w 34"/>
                      <a:gd name="T83" fmla="*/ 0 h 14"/>
                      <a:gd name="T84" fmla="*/ 31 w 34"/>
                      <a:gd name="T8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4" h="14">
                        <a:moveTo>
                          <a:pt x="32" y="0"/>
                        </a:moveTo>
                        <a:lnTo>
                          <a:pt x="32" y="2"/>
                        </a:lnTo>
                        <a:lnTo>
                          <a:pt x="32" y="2"/>
                        </a:lnTo>
                        <a:lnTo>
                          <a:pt x="32" y="2"/>
                        </a:lnTo>
                        <a:lnTo>
                          <a:pt x="34" y="2"/>
                        </a:lnTo>
                        <a:lnTo>
                          <a:pt x="34" y="2"/>
                        </a:lnTo>
                        <a:lnTo>
                          <a:pt x="34" y="2"/>
                        </a:lnTo>
                        <a:lnTo>
                          <a:pt x="34" y="2"/>
                        </a:lnTo>
                        <a:lnTo>
                          <a:pt x="34" y="4"/>
                        </a:lnTo>
                        <a:lnTo>
                          <a:pt x="32" y="4"/>
                        </a:lnTo>
                        <a:lnTo>
                          <a:pt x="32" y="4"/>
                        </a:lnTo>
                        <a:lnTo>
                          <a:pt x="32" y="4"/>
                        </a:lnTo>
                        <a:lnTo>
                          <a:pt x="32" y="4"/>
                        </a:lnTo>
                        <a:lnTo>
                          <a:pt x="32" y="4"/>
                        </a:lnTo>
                        <a:lnTo>
                          <a:pt x="31" y="4"/>
                        </a:lnTo>
                        <a:lnTo>
                          <a:pt x="31" y="6"/>
                        </a:lnTo>
                        <a:lnTo>
                          <a:pt x="31" y="6"/>
                        </a:lnTo>
                        <a:lnTo>
                          <a:pt x="31" y="6"/>
                        </a:lnTo>
                        <a:lnTo>
                          <a:pt x="29" y="6"/>
                        </a:lnTo>
                        <a:lnTo>
                          <a:pt x="29" y="6"/>
                        </a:lnTo>
                        <a:lnTo>
                          <a:pt x="29" y="6"/>
                        </a:lnTo>
                        <a:lnTo>
                          <a:pt x="29" y="8"/>
                        </a:lnTo>
                        <a:lnTo>
                          <a:pt x="27" y="8"/>
                        </a:lnTo>
                        <a:lnTo>
                          <a:pt x="27" y="8"/>
                        </a:lnTo>
                        <a:lnTo>
                          <a:pt x="27" y="8"/>
                        </a:lnTo>
                        <a:lnTo>
                          <a:pt x="27" y="8"/>
                        </a:lnTo>
                        <a:lnTo>
                          <a:pt x="27" y="10"/>
                        </a:lnTo>
                        <a:lnTo>
                          <a:pt x="27" y="10"/>
                        </a:lnTo>
                        <a:lnTo>
                          <a:pt x="25" y="10"/>
                        </a:lnTo>
                        <a:lnTo>
                          <a:pt x="25" y="10"/>
                        </a:lnTo>
                        <a:lnTo>
                          <a:pt x="23" y="10"/>
                        </a:lnTo>
                        <a:lnTo>
                          <a:pt x="23" y="12"/>
                        </a:lnTo>
                        <a:lnTo>
                          <a:pt x="23" y="12"/>
                        </a:lnTo>
                        <a:lnTo>
                          <a:pt x="23" y="12"/>
                        </a:lnTo>
                        <a:lnTo>
                          <a:pt x="23" y="12"/>
                        </a:lnTo>
                        <a:lnTo>
                          <a:pt x="21" y="12"/>
                        </a:lnTo>
                        <a:lnTo>
                          <a:pt x="21" y="12"/>
                        </a:lnTo>
                        <a:lnTo>
                          <a:pt x="21" y="12"/>
                        </a:lnTo>
                        <a:lnTo>
                          <a:pt x="21" y="12"/>
                        </a:lnTo>
                        <a:lnTo>
                          <a:pt x="19" y="12"/>
                        </a:lnTo>
                        <a:lnTo>
                          <a:pt x="19" y="14"/>
                        </a:lnTo>
                        <a:lnTo>
                          <a:pt x="19" y="14"/>
                        </a:lnTo>
                        <a:lnTo>
                          <a:pt x="17" y="14"/>
                        </a:lnTo>
                        <a:lnTo>
                          <a:pt x="17" y="14"/>
                        </a:lnTo>
                        <a:lnTo>
                          <a:pt x="17" y="14"/>
                        </a:lnTo>
                        <a:lnTo>
                          <a:pt x="17" y="14"/>
                        </a:lnTo>
                        <a:lnTo>
                          <a:pt x="15" y="14"/>
                        </a:lnTo>
                        <a:lnTo>
                          <a:pt x="15" y="14"/>
                        </a:lnTo>
                        <a:lnTo>
                          <a:pt x="15" y="14"/>
                        </a:lnTo>
                        <a:lnTo>
                          <a:pt x="13" y="14"/>
                        </a:lnTo>
                        <a:lnTo>
                          <a:pt x="13" y="14"/>
                        </a:lnTo>
                        <a:lnTo>
                          <a:pt x="11" y="14"/>
                        </a:lnTo>
                        <a:lnTo>
                          <a:pt x="11" y="14"/>
                        </a:lnTo>
                        <a:lnTo>
                          <a:pt x="11" y="14"/>
                        </a:lnTo>
                        <a:lnTo>
                          <a:pt x="11" y="14"/>
                        </a:lnTo>
                        <a:lnTo>
                          <a:pt x="10" y="14"/>
                        </a:lnTo>
                        <a:lnTo>
                          <a:pt x="10" y="14"/>
                        </a:lnTo>
                        <a:lnTo>
                          <a:pt x="10" y="14"/>
                        </a:lnTo>
                        <a:lnTo>
                          <a:pt x="8" y="14"/>
                        </a:lnTo>
                        <a:lnTo>
                          <a:pt x="8" y="14"/>
                        </a:lnTo>
                        <a:lnTo>
                          <a:pt x="6" y="14"/>
                        </a:lnTo>
                        <a:lnTo>
                          <a:pt x="6" y="14"/>
                        </a:lnTo>
                        <a:lnTo>
                          <a:pt x="6" y="14"/>
                        </a:lnTo>
                        <a:lnTo>
                          <a:pt x="4" y="14"/>
                        </a:lnTo>
                        <a:lnTo>
                          <a:pt x="4" y="14"/>
                        </a:lnTo>
                        <a:lnTo>
                          <a:pt x="4" y="14"/>
                        </a:lnTo>
                        <a:lnTo>
                          <a:pt x="4" y="12"/>
                        </a:lnTo>
                        <a:lnTo>
                          <a:pt x="2" y="12"/>
                        </a:lnTo>
                        <a:lnTo>
                          <a:pt x="2" y="12"/>
                        </a:lnTo>
                        <a:lnTo>
                          <a:pt x="0" y="12"/>
                        </a:lnTo>
                        <a:lnTo>
                          <a:pt x="0" y="12"/>
                        </a:lnTo>
                        <a:lnTo>
                          <a:pt x="0" y="12"/>
                        </a:lnTo>
                        <a:lnTo>
                          <a:pt x="0" y="12"/>
                        </a:lnTo>
                        <a:lnTo>
                          <a:pt x="0" y="12"/>
                        </a:lnTo>
                        <a:lnTo>
                          <a:pt x="0" y="12"/>
                        </a:lnTo>
                        <a:lnTo>
                          <a:pt x="0" y="12"/>
                        </a:lnTo>
                        <a:lnTo>
                          <a:pt x="2" y="12"/>
                        </a:lnTo>
                        <a:lnTo>
                          <a:pt x="2" y="10"/>
                        </a:lnTo>
                        <a:lnTo>
                          <a:pt x="2" y="10"/>
                        </a:lnTo>
                        <a:lnTo>
                          <a:pt x="4" y="10"/>
                        </a:lnTo>
                        <a:lnTo>
                          <a:pt x="4" y="10"/>
                        </a:lnTo>
                        <a:lnTo>
                          <a:pt x="4" y="10"/>
                        </a:lnTo>
                        <a:lnTo>
                          <a:pt x="4" y="10"/>
                        </a:lnTo>
                        <a:lnTo>
                          <a:pt x="6" y="10"/>
                        </a:lnTo>
                        <a:lnTo>
                          <a:pt x="6" y="10"/>
                        </a:lnTo>
                        <a:lnTo>
                          <a:pt x="6" y="8"/>
                        </a:lnTo>
                        <a:lnTo>
                          <a:pt x="6" y="8"/>
                        </a:lnTo>
                        <a:lnTo>
                          <a:pt x="8" y="8"/>
                        </a:lnTo>
                        <a:lnTo>
                          <a:pt x="8" y="8"/>
                        </a:lnTo>
                        <a:lnTo>
                          <a:pt x="8" y="8"/>
                        </a:lnTo>
                        <a:lnTo>
                          <a:pt x="10" y="8"/>
                        </a:lnTo>
                        <a:lnTo>
                          <a:pt x="10" y="8"/>
                        </a:lnTo>
                        <a:lnTo>
                          <a:pt x="10" y="6"/>
                        </a:lnTo>
                        <a:lnTo>
                          <a:pt x="10" y="6"/>
                        </a:lnTo>
                        <a:lnTo>
                          <a:pt x="11" y="6"/>
                        </a:lnTo>
                        <a:lnTo>
                          <a:pt x="11" y="6"/>
                        </a:lnTo>
                        <a:lnTo>
                          <a:pt x="11" y="6"/>
                        </a:lnTo>
                        <a:lnTo>
                          <a:pt x="11" y="6"/>
                        </a:lnTo>
                        <a:lnTo>
                          <a:pt x="13" y="6"/>
                        </a:lnTo>
                        <a:lnTo>
                          <a:pt x="13" y="4"/>
                        </a:lnTo>
                        <a:lnTo>
                          <a:pt x="13" y="4"/>
                        </a:lnTo>
                        <a:lnTo>
                          <a:pt x="15" y="4"/>
                        </a:lnTo>
                        <a:lnTo>
                          <a:pt x="15" y="4"/>
                        </a:lnTo>
                        <a:lnTo>
                          <a:pt x="15" y="4"/>
                        </a:lnTo>
                        <a:lnTo>
                          <a:pt x="15" y="4"/>
                        </a:lnTo>
                        <a:lnTo>
                          <a:pt x="17" y="4"/>
                        </a:lnTo>
                        <a:lnTo>
                          <a:pt x="17" y="4"/>
                        </a:lnTo>
                        <a:lnTo>
                          <a:pt x="17" y="4"/>
                        </a:lnTo>
                        <a:lnTo>
                          <a:pt x="19" y="4"/>
                        </a:lnTo>
                        <a:lnTo>
                          <a:pt x="19" y="4"/>
                        </a:lnTo>
                        <a:lnTo>
                          <a:pt x="21" y="4"/>
                        </a:lnTo>
                        <a:lnTo>
                          <a:pt x="21" y="4"/>
                        </a:lnTo>
                        <a:lnTo>
                          <a:pt x="21" y="4"/>
                        </a:lnTo>
                        <a:lnTo>
                          <a:pt x="21" y="4"/>
                        </a:lnTo>
                        <a:lnTo>
                          <a:pt x="23" y="4"/>
                        </a:lnTo>
                        <a:lnTo>
                          <a:pt x="23" y="4"/>
                        </a:lnTo>
                        <a:lnTo>
                          <a:pt x="23" y="4"/>
                        </a:lnTo>
                        <a:lnTo>
                          <a:pt x="23" y="2"/>
                        </a:lnTo>
                        <a:lnTo>
                          <a:pt x="25" y="2"/>
                        </a:lnTo>
                        <a:lnTo>
                          <a:pt x="25" y="2"/>
                        </a:lnTo>
                        <a:lnTo>
                          <a:pt x="27" y="2"/>
                        </a:lnTo>
                        <a:lnTo>
                          <a:pt x="27" y="2"/>
                        </a:lnTo>
                        <a:lnTo>
                          <a:pt x="27" y="2"/>
                        </a:lnTo>
                        <a:lnTo>
                          <a:pt x="27" y="2"/>
                        </a:lnTo>
                        <a:lnTo>
                          <a:pt x="29" y="2"/>
                        </a:lnTo>
                        <a:lnTo>
                          <a:pt x="29" y="0"/>
                        </a:lnTo>
                        <a:lnTo>
                          <a:pt x="29" y="0"/>
                        </a:lnTo>
                        <a:lnTo>
                          <a:pt x="31" y="0"/>
                        </a:lnTo>
                        <a:lnTo>
                          <a:pt x="31" y="0"/>
                        </a:lnTo>
                        <a:lnTo>
                          <a:pt x="31" y="0"/>
                        </a:lnTo>
                        <a:lnTo>
                          <a:pt x="3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0" name="Freeform 1979">
                    <a:extLst>
                      <a:ext uri="{FF2B5EF4-FFF2-40B4-BE49-F238E27FC236}">
                        <a16:creationId xmlns:a16="http://schemas.microsoft.com/office/drawing/2014/main" id="{6B6191E2-8C7E-454F-A414-B2377D578C49}"/>
                      </a:ext>
                    </a:extLst>
                  </p:cNvPr>
                  <p:cNvSpPr>
                    <a:spLocks/>
                  </p:cNvSpPr>
                  <p:nvPr/>
                </p:nvSpPr>
                <p:spPr bwMode="auto">
                  <a:xfrm>
                    <a:off x="8808" y="1316"/>
                    <a:ext cx="39" cy="15"/>
                  </a:xfrm>
                  <a:custGeom>
                    <a:avLst/>
                    <a:gdLst>
                      <a:gd name="T0" fmla="*/ 8 w 39"/>
                      <a:gd name="T1" fmla="*/ 0 h 15"/>
                      <a:gd name="T2" fmla="*/ 10 w 39"/>
                      <a:gd name="T3" fmla="*/ 0 h 15"/>
                      <a:gd name="T4" fmla="*/ 12 w 39"/>
                      <a:gd name="T5" fmla="*/ 2 h 15"/>
                      <a:gd name="T6" fmla="*/ 14 w 39"/>
                      <a:gd name="T7" fmla="*/ 2 h 15"/>
                      <a:gd name="T8" fmla="*/ 16 w 39"/>
                      <a:gd name="T9" fmla="*/ 2 h 15"/>
                      <a:gd name="T10" fmla="*/ 16 w 39"/>
                      <a:gd name="T11" fmla="*/ 3 h 15"/>
                      <a:gd name="T12" fmla="*/ 18 w 39"/>
                      <a:gd name="T13" fmla="*/ 3 h 15"/>
                      <a:gd name="T14" fmla="*/ 20 w 39"/>
                      <a:gd name="T15" fmla="*/ 3 h 15"/>
                      <a:gd name="T16" fmla="*/ 22 w 39"/>
                      <a:gd name="T17" fmla="*/ 5 h 15"/>
                      <a:gd name="T18" fmla="*/ 20 w 39"/>
                      <a:gd name="T19" fmla="*/ 5 h 15"/>
                      <a:gd name="T20" fmla="*/ 22 w 39"/>
                      <a:gd name="T21" fmla="*/ 7 h 15"/>
                      <a:gd name="T22" fmla="*/ 23 w 39"/>
                      <a:gd name="T23" fmla="*/ 7 h 15"/>
                      <a:gd name="T24" fmla="*/ 25 w 39"/>
                      <a:gd name="T25" fmla="*/ 7 h 15"/>
                      <a:gd name="T26" fmla="*/ 27 w 39"/>
                      <a:gd name="T27" fmla="*/ 7 h 15"/>
                      <a:gd name="T28" fmla="*/ 29 w 39"/>
                      <a:gd name="T29" fmla="*/ 7 h 15"/>
                      <a:gd name="T30" fmla="*/ 31 w 39"/>
                      <a:gd name="T31" fmla="*/ 9 h 15"/>
                      <a:gd name="T32" fmla="*/ 31 w 39"/>
                      <a:gd name="T33" fmla="*/ 9 h 15"/>
                      <a:gd name="T34" fmla="*/ 31 w 39"/>
                      <a:gd name="T35" fmla="*/ 13 h 15"/>
                      <a:gd name="T36" fmla="*/ 33 w 39"/>
                      <a:gd name="T37" fmla="*/ 13 h 15"/>
                      <a:gd name="T38" fmla="*/ 35 w 39"/>
                      <a:gd name="T39" fmla="*/ 11 h 15"/>
                      <a:gd name="T40" fmla="*/ 37 w 39"/>
                      <a:gd name="T41" fmla="*/ 13 h 15"/>
                      <a:gd name="T42" fmla="*/ 39 w 39"/>
                      <a:gd name="T43" fmla="*/ 13 h 15"/>
                      <a:gd name="T44" fmla="*/ 37 w 39"/>
                      <a:gd name="T45" fmla="*/ 13 h 15"/>
                      <a:gd name="T46" fmla="*/ 35 w 39"/>
                      <a:gd name="T47" fmla="*/ 15 h 15"/>
                      <a:gd name="T48" fmla="*/ 33 w 39"/>
                      <a:gd name="T49" fmla="*/ 15 h 15"/>
                      <a:gd name="T50" fmla="*/ 31 w 39"/>
                      <a:gd name="T51" fmla="*/ 15 h 15"/>
                      <a:gd name="T52" fmla="*/ 31 w 39"/>
                      <a:gd name="T53" fmla="*/ 13 h 15"/>
                      <a:gd name="T54" fmla="*/ 27 w 39"/>
                      <a:gd name="T55" fmla="*/ 13 h 15"/>
                      <a:gd name="T56" fmla="*/ 27 w 39"/>
                      <a:gd name="T57" fmla="*/ 13 h 15"/>
                      <a:gd name="T58" fmla="*/ 23 w 39"/>
                      <a:gd name="T59" fmla="*/ 13 h 15"/>
                      <a:gd name="T60" fmla="*/ 22 w 39"/>
                      <a:gd name="T61" fmla="*/ 13 h 15"/>
                      <a:gd name="T62" fmla="*/ 22 w 39"/>
                      <a:gd name="T63" fmla="*/ 13 h 15"/>
                      <a:gd name="T64" fmla="*/ 20 w 39"/>
                      <a:gd name="T65" fmla="*/ 13 h 15"/>
                      <a:gd name="T66" fmla="*/ 18 w 39"/>
                      <a:gd name="T67" fmla="*/ 13 h 15"/>
                      <a:gd name="T68" fmla="*/ 16 w 39"/>
                      <a:gd name="T69" fmla="*/ 13 h 15"/>
                      <a:gd name="T70" fmla="*/ 14 w 39"/>
                      <a:gd name="T71" fmla="*/ 13 h 15"/>
                      <a:gd name="T72" fmla="*/ 14 w 39"/>
                      <a:gd name="T73" fmla="*/ 13 h 15"/>
                      <a:gd name="T74" fmla="*/ 12 w 39"/>
                      <a:gd name="T75" fmla="*/ 11 h 15"/>
                      <a:gd name="T76" fmla="*/ 10 w 39"/>
                      <a:gd name="T77" fmla="*/ 11 h 15"/>
                      <a:gd name="T78" fmla="*/ 10 w 39"/>
                      <a:gd name="T79" fmla="*/ 9 h 15"/>
                      <a:gd name="T80" fmla="*/ 8 w 39"/>
                      <a:gd name="T81" fmla="*/ 7 h 15"/>
                      <a:gd name="T82" fmla="*/ 6 w 39"/>
                      <a:gd name="T83" fmla="*/ 7 h 15"/>
                      <a:gd name="T84" fmla="*/ 6 w 39"/>
                      <a:gd name="T85" fmla="*/ 5 h 15"/>
                      <a:gd name="T86" fmla="*/ 4 w 39"/>
                      <a:gd name="T87" fmla="*/ 3 h 15"/>
                      <a:gd name="T88" fmla="*/ 4 w 39"/>
                      <a:gd name="T89" fmla="*/ 3 h 15"/>
                      <a:gd name="T90" fmla="*/ 2 w 39"/>
                      <a:gd name="T91" fmla="*/ 2 h 15"/>
                      <a:gd name="T92" fmla="*/ 0 w 39"/>
                      <a:gd name="T93" fmla="*/ 2 h 15"/>
                      <a:gd name="T94" fmla="*/ 0 w 39"/>
                      <a:gd name="T95" fmla="*/ 0 h 15"/>
                      <a:gd name="T96" fmla="*/ 2 w 39"/>
                      <a:gd name="T97" fmla="*/ 0 h 15"/>
                      <a:gd name="T98" fmla="*/ 4 w 39"/>
                      <a:gd name="T99" fmla="*/ 0 h 15"/>
                      <a:gd name="T100" fmla="*/ 6 w 39"/>
                      <a:gd name="T10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15">
                        <a:moveTo>
                          <a:pt x="6" y="0"/>
                        </a:moveTo>
                        <a:lnTo>
                          <a:pt x="6" y="0"/>
                        </a:lnTo>
                        <a:lnTo>
                          <a:pt x="8" y="0"/>
                        </a:lnTo>
                        <a:lnTo>
                          <a:pt x="8" y="0"/>
                        </a:lnTo>
                        <a:lnTo>
                          <a:pt x="10" y="0"/>
                        </a:lnTo>
                        <a:lnTo>
                          <a:pt x="10" y="0"/>
                        </a:lnTo>
                        <a:lnTo>
                          <a:pt x="10" y="0"/>
                        </a:lnTo>
                        <a:lnTo>
                          <a:pt x="12" y="0"/>
                        </a:lnTo>
                        <a:lnTo>
                          <a:pt x="12" y="2"/>
                        </a:lnTo>
                        <a:lnTo>
                          <a:pt x="12" y="2"/>
                        </a:lnTo>
                        <a:lnTo>
                          <a:pt x="12" y="2"/>
                        </a:lnTo>
                        <a:lnTo>
                          <a:pt x="14" y="2"/>
                        </a:lnTo>
                        <a:lnTo>
                          <a:pt x="14" y="2"/>
                        </a:lnTo>
                        <a:lnTo>
                          <a:pt x="14" y="2"/>
                        </a:lnTo>
                        <a:lnTo>
                          <a:pt x="16" y="2"/>
                        </a:lnTo>
                        <a:lnTo>
                          <a:pt x="16" y="2"/>
                        </a:lnTo>
                        <a:lnTo>
                          <a:pt x="16" y="2"/>
                        </a:lnTo>
                        <a:lnTo>
                          <a:pt x="16" y="3"/>
                        </a:lnTo>
                        <a:lnTo>
                          <a:pt x="18" y="3"/>
                        </a:lnTo>
                        <a:lnTo>
                          <a:pt x="18" y="3"/>
                        </a:lnTo>
                        <a:lnTo>
                          <a:pt x="18" y="3"/>
                        </a:lnTo>
                        <a:lnTo>
                          <a:pt x="18" y="3"/>
                        </a:lnTo>
                        <a:lnTo>
                          <a:pt x="20" y="3"/>
                        </a:lnTo>
                        <a:lnTo>
                          <a:pt x="20" y="3"/>
                        </a:lnTo>
                        <a:lnTo>
                          <a:pt x="20" y="3"/>
                        </a:lnTo>
                        <a:lnTo>
                          <a:pt x="22" y="3"/>
                        </a:lnTo>
                        <a:lnTo>
                          <a:pt x="22" y="5"/>
                        </a:lnTo>
                        <a:lnTo>
                          <a:pt x="22" y="5"/>
                        </a:lnTo>
                        <a:lnTo>
                          <a:pt x="20" y="5"/>
                        </a:lnTo>
                        <a:lnTo>
                          <a:pt x="20" y="5"/>
                        </a:lnTo>
                        <a:lnTo>
                          <a:pt x="20" y="7"/>
                        </a:lnTo>
                        <a:lnTo>
                          <a:pt x="20" y="7"/>
                        </a:lnTo>
                        <a:lnTo>
                          <a:pt x="22" y="7"/>
                        </a:lnTo>
                        <a:lnTo>
                          <a:pt x="22" y="7"/>
                        </a:lnTo>
                        <a:lnTo>
                          <a:pt x="22" y="7"/>
                        </a:lnTo>
                        <a:lnTo>
                          <a:pt x="23" y="7"/>
                        </a:lnTo>
                        <a:lnTo>
                          <a:pt x="23" y="7"/>
                        </a:lnTo>
                        <a:lnTo>
                          <a:pt x="23" y="7"/>
                        </a:lnTo>
                        <a:lnTo>
                          <a:pt x="25" y="7"/>
                        </a:lnTo>
                        <a:lnTo>
                          <a:pt x="25" y="7"/>
                        </a:lnTo>
                        <a:lnTo>
                          <a:pt x="25" y="7"/>
                        </a:lnTo>
                        <a:lnTo>
                          <a:pt x="27" y="7"/>
                        </a:lnTo>
                        <a:lnTo>
                          <a:pt x="27" y="7"/>
                        </a:lnTo>
                        <a:lnTo>
                          <a:pt x="27" y="7"/>
                        </a:lnTo>
                        <a:lnTo>
                          <a:pt x="29" y="7"/>
                        </a:lnTo>
                        <a:lnTo>
                          <a:pt x="29" y="9"/>
                        </a:lnTo>
                        <a:lnTo>
                          <a:pt x="29" y="9"/>
                        </a:lnTo>
                        <a:lnTo>
                          <a:pt x="31" y="9"/>
                        </a:lnTo>
                        <a:lnTo>
                          <a:pt x="31" y="9"/>
                        </a:lnTo>
                        <a:lnTo>
                          <a:pt x="31" y="9"/>
                        </a:lnTo>
                        <a:lnTo>
                          <a:pt x="31" y="9"/>
                        </a:lnTo>
                        <a:lnTo>
                          <a:pt x="31" y="11"/>
                        </a:lnTo>
                        <a:lnTo>
                          <a:pt x="31" y="11"/>
                        </a:lnTo>
                        <a:lnTo>
                          <a:pt x="31" y="13"/>
                        </a:lnTo>
                        <a:lnTo>
                          <a:pt x="33" y="13"/>
                        </a:lnTo>
                        <a:lnTo>
                          <a:pt x="33" y="13"/>
                        </a:lnTo>
                        <a:lnTo>
                          <a:pt x="33" y="13"/>
                        </a:lnTo>
                        <a:lnTo>
                          <a:pt x="35" y="13"/>
                        </a:lnTo>
                        <a:lnTo>
                          <a:pt x="35" y="11"/>
                        </a:lnTo>
                        <a:lnTo>
                          <a:pt x="35" y="11"/>
                        </a:lnTo>
                        <a:lnTo>
                          <a:pt x="37" y="11"/>
                        </a:lnTo>
                        <a:lnTo>
                          <a:pt x="37" y="11"/>
                        </a:lnTo>
                        <a:lnTo>
                          <a:pt x="37" y="13"/>
                        </a:lnTo>
                        <a:lnTo>
                          <a:pt x="37" y="13"/>
                        </a:lnTo>
                        <a:lnTo>
                          <a:pt x="39" y="13"/>
                        </a:lnTo>
                        <a:lnTo>
                          <a:pt x="39" y="13"/>
                        </a:lnTo>
                        <a:lnTo>
                          <a:pt x="39" y="13"/>
                        </a:lnTo>
                        <a:lnTo>
                          <a:pt x="37" y="13"/>
                        </a:lnTo>
                        <a:lnTo>
                          <a:pt x="37" y="13"/>
                        </a:lnTo>
                        <a:lnTo>
                          <a:pt x="37" y="13"/>
                        </a:lnTo>
                        <a:lnTo>
                          <a:pt x="35" y="13"/>
                        </a:lnTo>
                        <a:lnTo>
                          <a:pt x="35" y="15"/>
                        </a:lnTo>
                        <a:lnTo>
                          <a:pt x="35" y="15"/>
                        </a:lnTo>
                        <a:lnTo>
                          <a:pt x="33" y="15"/>
                        </a:lnTo>
                        <a:lnTo>
                          <a:pt x="33" y="15"/>
                        </a:lnTo>
                        <a:lnTo>
                          <a:pt x="33" y="15"/>
                        </a:lnTo>
                        <a:lnTo>
                          <a:pt x="31" y="15"/>
                        </a:lnTo>
                        <a:lnTo>
                          <a:pt x="31" y="15"/>
                        </a:lnTo>
                        <a:lnTo>
                          <a:pt x="31" y="15"/>
                        </a:lnTo>
                        <a:lnTo>
                          <a:pt x="31" y="13"/>
                        </a:lnTo>
                        <a:lnTo>
                          <a:pt x="31" y="13"/>
                        </a:lnTo>
                        <a:lnTo>
                          <a:pt x="29" y="13"/>
                        </a:lnTo>
                        <a:lnTo>
                          <a:pt x="29" y="13"/>
                        </a:lnTo>
                        <a:lnTo>
                          <a:pt x="27" y="13"/>
                        </a:lnTo>
                        <a:lnTo>
                          <a:pt x="27" y="13"/>
                        </a:lnTo>
                        <a:lnTo>
                          <a:pt x="27" y="13"/>
                        </a:lnTo>
                        <a:lnTo>
                          <a:pt x="27" y="13"/>
                        </a:lnTo>
                        <a:lnTo>
                          <a:pt x="25" y="13"/>
                        </a:lnTo>
                        <a:lnTo>
                          <a:pt x="25" y="13"/>
                        </a:lnTo>
                        <a:lnTo>
                          <a:pt x="23" y="13"/>
                        </a:lnTo>
                        <a:lnTo>
                          <a:pt x="23" y="13"/>
                        </a:lnTo>
                        <a:lnTo>
                          <a:pt x="23" y="13"/>
                        </a:lnTo>
                        <a:lnTo>
                          <a:pt x="22" y="13"/>
                        </a:lnTo>
                        <a:lnTo>
                          <a:pt x="22" y="13"/>
                        </a:lnTo>
                        <a:lnTo>
                          <a:pt x="22" y="13"/>
                        </a:lnTo>
                        <a:lnTo>
                          <a:pt x="22" y="13"/>
                        </a:lnTo>
                        <a:lnTo>
                          <a:pt x="20" y="13"/>
                        </a:lnTo>
                        <a:lnTo>
                          <a:pt x="20" y="13"/>
                        </a:lnTo>
                        <a:lnTo>
                          <a:pt x="20" y="13"/>
                        </a:lnTo>
                        <a:lnTo>
                          <a:pt x="18" y="13"/>
                        </a:lnTo>
                        <a:lnTo>
                          <a:pt x="18" y="13"/>
                        </a:lnTo>
                        <a:lnTo>
                          <a:pt x="18" y="13"/>
                        </a:lnTo>
                        <a:lnTo>
                          <a:pt x="18" y="13"/>
                        </a:lnTo>
                        <a:lnTo>
                          <a:pt x="16" y="13"/>
                        </a:lnTo>
                        <a:lnTo>
                          <a:pt x="16" y="13"/>
                        </a:lnTo>
                        <a:lnTo>
                          <a:pt x="16" y="13"/>
                        </a:lnTo>
                        <a:lnTo>
                          <a:pt x="14" y="13"/>
                        </a:lnTo>
                        <a:lnTo>
                          <a:pt x="14" y="13"/>
                        </a:lnTo>
                        <a:lnTo>
                          <a:pt x="14" y="11"/>
                        </a:lnTo>
                        <a:lnTo>
                          <a:pt x="14" y="11"/>
                        </a:lnTo>
                        <a:lnTo>
                          <a:pt x="14" y="13"/>
                        </a:lnTo>
                        <a:lnTo>
                          <a:pt x="12" y="13"/>
                        </a:lnTo>
                        <a:lnTo>
                          <a:pt x="12" y="13"/>
                        </a:lnTo>
                        <a:lnTo>
                          <a:pt x="12" y="11"/>
                        </a:lnTo>
                        <a:lnTo>
                          <a:pt x="12" y="11"/>
                        </a:lnTo>
                        <a:lnTo>
                          <a:pt x="12" y="11"/>
                        </a:lnTo>
                        <a:lnTo>
                          <a:pt x="10" y="11"/>
                        </a:lnTo>
                        <a:lnTo>
                          <a:pt x="10" y="9"/>
                        </a:lnTo>
                        <a:lnTo>
                          <a:pt x="10" y="9"/>
                        </a:lnTo>
                        <a:lnTo>
                          <a:pt x="10" y="9"/>
                        </a:lnTo>
                        <a:lnTo>
                          <a:pt x="10" y="9"/>
                        </a:lnTo>
                        <a:lnTo>
                          <a:pt x="8" y="9"/>
                        </a:lnTo>
                        <a:lnTo>
                          <a:pt x="8" y="7"/>
                        </a:lnTo>
                        <a:lnTo>
                          <a:pt x="8" y="7"/>
                        </a:lnTo>
                        <a:lnTo>
                          <a:pt x="8" y="7"/>
                        </a:lnTo>
                        <a:lnTo>
                          <a:pt x="6" y="7"/>
                        </a:lnTo>
                        <a:lnTo>
                          <a:pt x="6" y="7"/>
                        </a:lnTo>
                        <a:lnTo>
                          <a:pt x="6" y="5"/>
                        </a:lnTo>
                        <a:lnTo>
                          <a:pt x="6" y="5"/>
                        </a:lnTo>
                        <a:lnTo>
                          <a:pt x="6" y="5"/>
                        </a:lnTo>
                        <a:lnTo>
                          <a:pt x="4" y="5"/>
                        </a:lnTo>
                        <a:lnTo>
                          <a:pt x="4" y="3"/>
                        </a:lnTo>
                        <a:lnTo>
                          <a:pt x="4" y="3"/>
                        </a:lnTo>
                        <a:lnTo>
                          <a:pt x="4" y="3"/>
                        </a:lnTo>
                        <a:lnTo>
                          <a:pt x="4" y="3"/>
                        </a:lnTo>
                        <a:lnTo>
                          <a:pt x="4" y="3"/>
                        </a:lnTo>
                        <a:lnTo>
                          <a:pt x="4" y="2"/>
                        </a:lnTo>
                        <a:lnTo>
                          <a:pt x="2" y="2"/>
                        </a:lnTo>
                        <a:lnTo>
                          <a:pt x="2" y="2"/>
                        </a:lnTo>
                        <a:lnTo>
                          <a:pt x="0" y="2"/>
                        </a:lnTo>
                        <a:lnTo>
                          <a:pt x="0" y="2"/>
                        </a:lnTo>
                        <a:lnTo>
                          <a:pt x="0" y="2"/>
                        </a:lnTo>
                        <a:lnTo>
                          <a:pt x="0" y="0"/>
                        </a:lnTo>
                        <a:lnTo>
                          <a:pt x="0" y="0"/>
                        </a:lnTo>
                        <a:lnTo>
                          <a:pt x="2" y="0"/>
                        </a:lnTo>
                        <a:lnTo>
                          <a:pt x="2" y="0"/>
                        </a:lnTo>
                        <a:lnTo>
                          <a:pt x="2" y="0"/>
                        </a:lnTo>
                        <a:lnTo>
                          <a:pt x="4" y="0"/>
                        </a:lnTo>
                        <a:lnTo>
                          <a:pt x="4" y="0"/>
                        </a:lnTo>
                        <a:lnTo>
                          <a:pt x="4" y="0"/>
                        </a:lnTo>
                        <a:lnTo>
                          <a:pt x="6" y="0"/>
                        </a:lnTo>
                        <a:lnTo>
                          <a:pt x="6" y="0"/>
                        </a:lnTo>
                        <a:lnTo>
                          <a:pt x="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1" name="Freeform 1980">
                    <a:extLst>
                      <a:ext uri="{FF2B5EF4-FFF2-40B4-BE49-F238E27FC236}">
                        <a16:creationId xmlns:a16="http://schemas.microsoft.com/office/drawing/2014/main" id="{3E917A9C-7AC5-46FB-9718-C83EF919386B}"/>
                      </a:ext>
                    </a:extLst>
                  </p:cNvPr>
                  <p:cNvSpPr>
                    <a:spLocks/>
                  </p:cNvSpPr>
                  <p:nvPr/>
                </p:nvSpPr>
                <p:spPr bwMode="auto">
                  <a:xfrm>
                    <a:off x="8808" y="1316"/>
                    <a:ext cx="39" cy="15"/>
                  </a:xfrm>
                  <a:custGeom>
                    <a:avLst/>
                    <a:gdLst>
                      <a:gd name="T0" fmla="*/ 8 w 39"/>
                      <a:gd name="T1" fmla="*/ 0 h 15"/>
                      <a:gd name="T2" fmla="*/ 10 w 39"/>
                      <a:gd name="T3" fmla="*/ 0 h 15"/>
                      <a:gd name="T4" fmla="*/ 12 w 39"/>
                      <a:gd name="T5" fmla="*/ 2 h 15"/>
                      <a:gd name="T6" fmla="*/ 14 w 39"/>
                      <a:gd name="T7" fmla="*/ 2 h 15"/>
                      <a:gd name="T8" fmla="*/ 16 w 39"/>
                      <a:gd name="T9" fmla="*/ 2 h 15"/>
                      <a:gd name="T10" fmla="*/ 16 w 39"/>
                      <a:gd name="T11" fmla="*/ 3 h 15"/>
                      <a:gd name="T12" fmla="*/ 18 w 39"/>
                      <a:gd name="T13" fmla="*/ 3 h 15"/>
                      <a:gd name="T14" fmla="*/ 20 w 39"/>
                      <a:gd name="T15" fmla="*/ 3 h 15"/>
                      <a:gd name="T16" fmla="*/ 22 w 39"/>
                      <a:gd name="T17" fmla="*/ 5 h 15"/>
                      <a:gd name="T18" fmla="*/ 20 w 39"/>
                      <a:gd name="T19" fmla="*/ 5 h 15"/>
                      <a:gd name="T20" fmla="*/ 22 w 39"/>
                      <a:gd name="T21" fmla="*/ 7 h 15"/>
                      <a:gd name="T22" fmla="*/ 23 w 39"/>
                      <a:gd name="T23" fmla="*/ 7 h 15"/>
                      <a:gd name="T24" fmla="*/ 25 w 39"/>
                      <a:gd name="T25" fmla="*/ 7 h 15"/>
                      <a:gd name="T26" fmla="*/ 27 w 39"/>
                      <a:gd name="T27" fmla="*/ 7 h 15"/>
                      <a:gd name="T28" fmla="*/ 29 w 39"/>
                      <a:gd name="T29" fmla="*/ 7 h 15"/>
                      <a:gd name="T30" fmla="*/ 31 w 39"/>
                      <a:gd name="T31" fmla="*/ 9 h 15"/>
                      <a:gd name="T32" fmla="*/ 31 w 39"/>
                      <a:gd name="T33" fmla="*/ 9 h 15"/>
                      <a:gd name="T34" fmla="*/ 31 w 39"/>
                      <a:gd name="T35" fmla="*/ 13 h 15"/>
                      <a:gd name="T36" fmla="*/ 33 w 39"/>
                      <a:gd name="T37" fmla="*/ 13 h 15"/>
                      <a:gd name="T38" fmla="*/ 35 w 39"/>
                      <a:gd name="T39" fmla="*/ 11 h 15"/>
                      <a:gd name="T40" fmla="*/ 37 w 39"/>
                      <a:gd name="T41" fmla="*/ 13 h 15"/>
                      <a:gd name="T42" fmla="*/ 39 w 39"/>
                      <a:gd name="T43" fmla="*/ 13 h 15"/>
                      <a:gd name="T44" fmla="*/ 37 w 39"/>
                      <a:gd name="T45" fmla="*/ 13 h 15"/>
                      <a:gd name="T46" fmla="*/ 35 w 39"/>
                      <a:gd name="T47" fmla="*/ 15 h 15"/>
                      <a:gd name="T48" fmla="*/ 33 w 39"/>
                      <a:gd name="T49" fmla="*/ 15 h 15"/>
                      <a:gd name="T50" fmla="*/ 31 w 39"/>
                      <a:gd name="T51" fmla="*/ 15 h 15"/>
                      <a:gd name="T52" fmla="*/ 31 w 39"/>
                      <a:gd name="T53" fmla="*/ 13 h 15"/>
                      <a:gd name="T54" fmla="*/ 27 w 39"/>
                      <a:gd name="T55" fmla="*/ 13 h 15"/>
                      <a:gd name="T56" fmla="*/ 27 w 39"/>
                      <a:gd name="T57" fmla="*/ 13 h 15"/>
                      <a:gd name="T58" fmla="*/ 23 w 39"/>
                      <a:gd name="T59" fmla="*/ 13 h 15"/>
                      <a:gd name="T60" fmla="*/ 22 w 39"/>
                      <a:gd name="T61" fmla="*/ 13 h 15"/>
                      <a:gd name="T62" fmla="*/ 22 w 39"/>
                      <a:gd name="T63" fmla="*/ 13 h 15"/>
                      <a:gd name="T64" fmla="*/ 20 w 39"/>
                      <a:gd name="T65" fmla="*/ 13 h 15"/>
                      <a:gd name="T66" fmla="*/ 18 w 39"/>
                      <a:gd name="T67" fmla="*/ 13 h 15"/>
                      <a:gd name="T68" fmla="*/ 16 w 39"/>
                      <a:gd name="T69" fmla="*/ 13 h 15"/>
                      <a:gd name="T70" fmla="*/ 14 w 39"/>
                      <a:gd name="T71" fmla="*/ 13 h 15"/>
                      <a:gd name="T72" fmla="*/ 14 w 39"/>
                      <a:gd name="T73" fmla="*/ 13 h 15"/>
                      <a:gd name="T74" fmla="*/ 12 w 39"/>
                      <a:gd name="T75" fmla="*/ 11 h 15"/>
                      <a:gd name="T76" fmla="*/ 10 w 39"/>
                      <a:gd name="T77" fmla="*/ 11 h 15"/>
                      <a:gd name="T78" fmla="*/ 10 w 39"/>
                      <a:gd name="T79" fmla="*/ 9 h 15"/>
                      <a:gd name="T80" fmla="*/ 8 w 39"/>
                      <a:gd name="T81" fmla="*/ 7 h 15"/>
                      <a:gd name="T82" fmla="*/ 6 w 39"/>
                      <a:gd name="T83" fmla="*/ 7 h 15"/>
                      <a:gd name="T84" fmla="*/ 6 w 39"/>
                      <a:gd name="T85" fmla="*/ 5 h 15"/>
                      <a:gd name="T86" fmla="*/ 4 w 39"/>
                      <a:gd name="T87" fmla="*/ 3 h 15"/>
                      <a:gd name="T88" fmla="*/ 4 w 39"/>
                      <a:gd name="T89" fmla="*/ 3 h 15"/>
                      <a:gd name="T90" fmla="*/ 2 w 39"/>
                      <a:gd name="T91" fmla="*/ 2 h 15"/>
                      <a:gd name="T92" fmla="*/ 0 w 39"/>
                      <a:gd name="T93" fmla="*/ 2 h 15"/>
                      <a:gd name="T94" fmla="*/ 0 w 39"/>
                      <a:gd name="T95" fmla="*/ 0 h 15"/>
                      <a:gd name="T96" fmla="*/ 2 w 39"/>
                      <a:gd name="T97" fmla="*/ 0 h 15"/>
                      <a:gd name="T98" fmla="*/ 4 w 39"/>
                      <a:gd name="T99" fmla="*/ 0 h 15"/>
                      <a:gd name="T100" fmla="*/ 6 w 39"/>
                      <a:gd name="T10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15">
                        <a:moveTo>
                          <a:pt x="6" y="0"/>
                        </a:moveTo>
                        <a:lnTo>
                          <a:pt x="6" y="0"/>
                        </a:lnTo>
                        <a:lnTo>
                          <a:pt x="8" y="0"/>
                        </a:lnTo>
                        <a:lnTo>
                          <a:pt x="8" y="0"/>
                        </a:lnTo>
                        <a:lnTo>
                          <a:pt x="10" y="0"/>
                        </a:lnTo>
                        <a:lnTo>
                          <a:pt x="10" y="0"/>
                        </a:lnTo>
                        <a:lnTo>
                          <a:pt x="10" y="0"/>
                        </a:lnTo>
                        <a:lnTo>
                          <a:pt x="12" y="0"/>
                        </a:lnTo>
                        <a:lnTo>
                          <a:pt x="12" y="2"/>
                        </a:lnTo>
                        <a:lnTo>
                          <a:pt x="12" y="2"/>
                        </a:lnTo>
                        <a:lnTo>
                          <a:pt x="12" y="2"/>
                        </a:lnTo>
                        <a:lnTo>
                          <a:pt x="14" y="2"/>
                        </a:lnTo>
                        <a:lnTo>
                          <a:pt x="14" y="2"/>
                        </a:lnTo>
                        <a:lnTo>
                          <a:pt x="14" y="2"/>
                        </a:lnTo>
                        <a:lnTo>
                          <a:pt x="16" y="2"/>
                        </a:lnTo>
                        <a:lnTo>
                          <a:pt x="16" y="2"/>
                        </a:lnTo>
                        <a:lnTo>
                          <a:pt x="16" y="2"/>
                        </a:lnTo>
                        <a:lnTo>
                          <a:pt x="16" y="3"/>
                        </a:lnTo>
                        <a:lnTo>
                          <a:pt x="18" y="3"/>
                        </a:lnTo>
                        <a:lnTo>
                          <a:pt x="18" y="3"/>
                        </a:lnTo>
                        <a:lnTo>
                          <a:pt x="18" y="3"/>
                        </a:lnTo>
                        <a:lnTo>
                          <a:pt x="18" y="3"/>
                        </a:lnTo>
                        <a:lnTo>
                          <a:pt x="20" y="3"/>
                        </a:lnTo>
                        <a:lnTo>
                          <a:pt x="20" y="3"/>
                        </a:lnTo>
                        <a:lnTo>
                          <a:pt x="20" y="3"/>
                        </a:lnTo>
                        <a:lnTo>
                          <a:pt x="22" y="3"/>
                        </a:lnTo>
                        <a:lnTo>
                          <a:pt x="22" y="5"/>
                        </a:lnTo>
                        <a:lnTo>
                          <a:pt x="22" y="5"/>
                        </a:lnTo>
                        <a:lnTo>
                          <a:pt x="20" y="5"/>
                        </a:lnTo>
                        <a:lnTo>
                          <a:pt x="20" y="5"/>
                        </a:lnTo>
                        <a:lnTo>
                          <a:pt x="20" y="7"/>
                        </a:lnTo>
                        <a:lnTo>
                          <a:pt x="20" y="7"/>
                        </a:lnTo>
                        <a:lnTo>
                          <a:pt x="22" y="7"/>
                        </a:lnTo>
                        <a:lnTo>
                          <a:pt x="22" y="7"/>
                        </a:lnTo>
                        <a:lnTo>
                          <a:pt x="22" y="7"/>
                        </a:lnTo>
                        <a:lnTo>
                          <a:pt x="23" y="7"/>
                        </a:lnTo>
                        <a:lnTo>
                          <a:pt x="23" y="7"/>
                        </a:lnTo>
                        <a:lnTo>
                          <a:pt x="23" y="7"/>
                        </a:lnTo>
                        <a:lnTo>
                          <a:pt x="25" y="7"/>
                        </a:lnTo>
                        <a:lnTo>
                          <a:pt x="25" y="7"/>
                        </a:lnTo>
                        <a:lnTo>
                          <a:pt x="25" y="7"/>
                        </a:lnTo>
                        <a:lnTo>
                          <a:pt x="27" y="7"/>
                        </a:lnTo>
                        <a:lnTo>
                          <a:pt x="27" y="7"/>
                        </a:lnTo>
                        <a:lnTo>
                          <a:pt x="27" y="7"/>
                        </a:lnTo>
                        <a:lnTo>
                          <a:pt x="29" y="7"/>
                        </a:lnTo>
                        <a:lnTo>
                          <a:pt x="29" y="9"/>
                        </a:lnTo>
                        <a:lnTo>
                          <a:pt x="29" y="9"/>
                        </a:lnTo>
                        <a:lnTo>
                          <a:pt x="31" y="9"/>
                        </a:lnTo>
                        <a:lnTo>
                          <a:pt x="31" y="9"/>
                        </a:lnTo>
                        <a:lnTo>
                          <a:pt x="31" y="9"/>
                        </a:lnTo>
                        <a:lnTo>
                          <a:pt x="31" y="9"/>
                        </a:lnTo>
                        <a:lnTo>
                          <a:pt x="31" y="11"/>
                        </a:lnTo>
                        <a:lnTo>
                          <a:pt x="31" y="11"/>
                        </a:lnTo>
                        <a:lnTo>
                          <a:pt x="31" y="13"/>
                        </a:lnTo>
                        <a:lnTo>
                          <a:pt x="33" y="13"/>
                        </a:lnTo>
                        <a:lnTo>
                          <a:pt x="33" y="13"/>
                        </a:lnTo>
                        <a:lnTo>
                          <a:pt x="33" y="13"/>
                        </a:lnTo>
                        <a:lnTo>
                          <a:pt x="35" y="13"/>
                        </a:lnTo>
                        <a:lnTo>
                          <a:pt x="35" y="11"/>
                        </a:lnTo>
                        <a:lnTo>
                          <a:pt x="35" y="11"/>
                        </a:lnTo>
                        <a:lnTo>
                          <a:pt x="37" y="11"/>
                        </a:lnTo>
                        <a:lnTo>
                          <a:pt x="37" y="11"/>
                        </a:lnTo>
                        <a:lnTo>
                          <a:pt x="37" y="13"/>
                        </a:lnTo>
                        <a:lnTo>
                          <a:pt x="37" y="13"/>
                        </a:lnTo>
                        <a:lnTo>
                          <a:pt x="39" y="13"/>
                        </a:lnTo>
                        <a:lnTo>
                          <a:pt x="39" y="13"/>
                        </a:lnTo>
                        <a:lnTo>
                          <a:pt x="39" y="13"/>
                        </a:lnTo>
                        <a:lnTo>
                          <a:pt x="37" y="13"/>
                        </a:lnTo>
                        <a:lnTo>
                          <a:pt x="37" y="13"/>
                        </a:lnTo>
                        <a:lnTo>
                          <a:pt x="37" y="13"/>
                        </a:lnTo>
                        <a:lnTo>
                          <a:pt x="35" y="13"/>
                        </a:lnTo>
                        <a:lnTo>
                          <a:pt x="35" y="15"/>
                        </a:lnTo>
                        <a:lnTo>
                          <a:pt x="35" y="15"/>
                        </a:lnTo>
                        <a:lnTo>
                          <a:pt x="33" y="15"/>
                        </a:lnTo>
                        <a:lnTo>
                          <a:pt x="33" y="15"/>
                        </a:lnTo>
                        <a:lnTo>
                          <a:pt x="33" y="15"/>
                        </a:lnTo>
                        <a:lnTo>
                          <a:pt x="31" y="15"/>
                        </a:lnTo>
                        <a:lnTo>
                          <a:pt x="31" y="15"/>
                        </a:lnTo>
                        <a:lnTo>
                          <a:pt x="31" y="15"/>
                        </a:lnTo>
                        <a:lnTo>
                          <a:pt x="31" y="13"/>
                        </a:lnTo>
                        <a:lnTo>
                          <a:pt x="31" y="13"/>
                        </a:lnTo>
                        <a:lnTo>
                          <a:pt x="29" y="13"/>
                        </a:lnTo>
                        <a:lnTo>
                          <a:pt x="29" y="13"/>
                        </a:lnTo>
                        <a:lnTo>
                          <a:pt x="27" y="13"/>
                        </a:lnTo>
                        <a:lnTo>
                          <a:pt x="27" y="13"/>
                        </a:lnTo>
                        <a:lnTo>
                          <a:pt x="27" y="13"/>
                        </a:lnTo>
                        <a:lnTo>
                          <a:pt x="27" y="13"/>
                        </a:lnTo>
                        <a:lnTo>
                          <a:pt x="25" y="13"/>
                        </a:lnTo>
                        <a:lnTo>
                          <a:pt x="25" y="13"/>
                        </a:lnTo>
                        <a:lnTo>
                          <a:pt x="23" y="13"/>
                        </a:lnTo>
                        <a:lnTo>
                          <a:pt x="23" y="13"/>
                        </a:lnTo>
                        <a:lnTo>
                          <a:pt x="23" y="13"/>
                        </a:lnTo>
                        <a:lnTo>
                          <a:pt x="22" y="13"/>
                        </a:lnTo>
                        <a:lnTo>
                          <a:pt x="22" y="13"/>
                        </a:lnTo>
                        <a:lnTo>
                          <a:pt x="22" y="13"/>
                        </a:lnTo>
                        <a:lnTo>
                          <a:pt x="22" y="13"/>
                        </a:lnTo>
                        <a:lnTo>
                          <a:pt x="20" y="13"/>
                        </a:lnTo>
                        <a:lnTo>
                          <a:pt x="20" y="13"/>
                        </a:lnTo>
                        <a:lnTo>
                          <a:pt x="20" y="13"/>
                        </a:lnTo>
                        <a:lnTo>
                          <a:pt x="18" y="13"/>
                        </a:lnTo>
                        <a:lnTo>
                          <a:pt x="18" y="13"/>
                        </a:lnTo>
                        <a:lnTo>
                          <a:pt x="18" y="13"/>
                        </a:lnTo>
                        <a:lnTo>
                          <a:pt x="18" y="13"/>
                        </a:lnTo>
                        <a:lnTo>
                          <a:pt x="16" y="13"/>
                        </a:lnTo>
                        <a:lnTo>
                          <a:pt x="16" y="13"/>
                        </a:lnTo>
                        <a:lnTo>
                          <a:pt x="16" y="13"/>
                        </a:lnTo>
                        <a:lnTo>
                          <a:pt x="14" y="13"/>
                        </a:lnTo>
                        <a:lnTo>
                          <a:pt x="14" y="13"/>
                        </a:lnTo>
                        <a:lnTo>
                          <a:pt x="14" y="11"/>
                        </a:lnTo>
                        <a:lnTo>
                          <a:pt x="14" y="11"/>
                        </a:lnTo>
                        <a:lnTo>
                          <a:pt x="14" y="13"/>
                        </a:lnTo>
                        <a:lnTo>
                          <a:pt x="12" y="13"/>
                        </a:lnTo>
                        <a:lnTo>
                          <a:pt x="12" y="13"/>
                        </a:lnTo>
                        <a:lnTo>
                          <a:pt x="12" y="11"/>
                        </a:lnTo>
                        <a:lnTo>
                          <a:pt x="12" y="11"/>
                        </a:lnTo>
                        <a:lnTo>
                          <a:pt x="12" y="11"/>
                        </a:lnTo>
                        <a:lnTo>
                          <a:pt x="10" y="11"/>
                        </a:lnTo>
                        <a:lnTo>
                          <a:pt x="10" y="9"/>
                        </a:lnTo>
                        <a:lnTo>
                          <a:pt x="10" y="9"/>
                        </a:lnTo>
                        <a:lnTo>
                          <a:pt x="10" y="9"/>
                        </a:lnTo>
                        <a:lnTo>
                          <a:pt x="10" y="9"/>
                        </a:lnTo>
                        <a:lnTo>
                          <a:pt x="8" y="9"/>
                        </a:lnTo>
                        <a:lnTo>
                          <a:pt x="8" y="7"/>
                        </a:lnTo>
                        <a:lnTo>
                          <a:pt x="8" y="7"/>
                        </a:lnTo>
                        <a:lnTo>
                          <a:pt x="8" y="7"/>
                        </a:lnTo>
                        <a:lnTo>
                          <a:pt x="6" y="7"/>
                        </a:lnTo>
                        <a:lnTo>
                          <a:pt x="6" y="7"/>
                        </a:lnTo>
                        <a:lnTo>
                          <a:pt x="6" y="5"/>
                        </a:lnTo>
                        <a:lnTo>
                          <a:pt x="6" y="5"/>
                        </a:lnTo>
                        <a:lnTo>
                          <a:pt x="6" y="5"/>
                        </a:lnTo>
                        <a:lnTo>
                          <a:pt x="4" y="5"/>
                        </a:lnTo>
                        <a:lnTo>
                          <a:pt x="4" y="3"/>
                        </a:lnTo>
                        <a:lnTo>
                          <a:pt x="4" y="3"/>
                        </a:lnTo>
                        <a:lnTo>
                          <a:pt x="4" y="3"/>
                        </a:lnTo>
                        <a:lnTo>
                          <a:pt x="4" y="3"/>
                        </a:lnTo>
                        <a:lnTo>
                          <a:pt x="4" y="3"/>
                        </a:lnTo>
                        <a:lnTo>
                          <a:pt x="4" y="2"/>
                        </a:lnTo>
                        <a:lnTo>
                          <a:pt x="2" y="2"/>
                        </a:lnTo>
                        <a:lnTo>
                          <a:pt x="2" y="2"/>
                        </a:lnTo>
                        <a:lnTo>
                          <a:pt x="0" y="2"/>
                        </a:lnTo>
                        <a:lnTo>
                          <a:pt x="0" y="2"/>
                        </a:lnTo>
                        <a:lnTo>
                          <a:pt x="0" y="2"/>
                        </a:lnTo>
                        <a:lnTo>
                          <a:pt x="0" y="0"/>
                        </a:lnTo>
                        <a:lnTo>
                          <a:pt x="0" y="0"/>
                        </a:lnTo>
                        <a:lnTo>
                          <a:pt x="2" y="0"/>
                        </a:lnTo>
                        <a:lnTo>
                          <a:pt x="2" y="0"/>
                        </a:lnTo>
                        <a:lnTo>
                          <a:pt x="2" y="0"/>
                        </a:lnTo>
                        <a:lnTo>
                          <a:pt x="4" y="0"/>
                        </a:lnTo>
                        <a:lnTo>
                          <a:pt x="4" y="0"/>
                        </a:lnTo>
                        <a:lnTo>
                          <a:pt x="4" y="0"/>
                        </a:lnTo>
                        <a:lnTo>
                          <a:pt x="6" y="0"/>
                        </a:lnTo>
                        <a:lnTo>
                          <a:pt x="6" y="0"/>
                        </a:lnTo>
                        <a:lnTo>
                          <a:pt x="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2" name="Freeform 1981">
                    <a:extLst>
                      <a:ext uri="{FF2B5EF4-FFF2-40B4-BE49-F238E27FC236}">
                        <a16:creationId xmlns:a16="http://schemas.microsoft.com/office/drawing/2014/main" id="{7BE21D8B-A6D9-4946-B1E4-6B04A7A58954}"/>
                      </a:ext>
                    </a:extLst>
                  </p:cNvPr>
                  <p:cNvSpPr>
                    <a:spLocks/>
                  </p:cNvSpPr>
                  <p:nvPr/>
                </p:nvSpPr>
                <p:spPr bwMode="auto">
                  <a:xfrm>
                    <a:off x="9065" y="1318"/>
                    <a:ext cx="29" cy="11"/>
                  </a:xfrm>
                  <a:custGeom>
                    <a:avLst/>
                    <a:gdLst>
                      <a:gd name="T0" fmla="*/ 17 w 29"/>
                      <a:gd name="T1" fmla="*/ 1 h 11"/>
                      <a:gd name="T2" fmla="*/ 19 w 29"/>
                      <a:gd name="T3" fmla="*/ 1 h 11"/>
                      <a:gd name="T4" fmla="*/ 21 w 29"/>
                      <a:gd name="T5" fmla="*/ 1 h 11"/>
                      <a:gd name="T6" fmla="*/ 21 w 29"/>
                      <a:gd name="T7" fmla="*/ 1 h 11"/>
                      <a:gd name="T8" fmla="*/ 23 w 29"/>
                      <a:gd name="T9" fmla="*/ 1 h 11"/>
                      <a:gd name="T10" fmla="*/ 25 w 29"/>
                      <a:gd name="T11" fmla="*/ 1 h 11"/>
                      <a:gd name="T12" fmla="*/ 25 w 29"/>
                      <a:gd name="T13" fmla="*/ 1 h 11"/>
                      <a:gd name="T14" fmla="*/ 27 w 29"/>
                      <a:gd name="T15" fmla="*/ 1 h 11"/>
                      <a:gd name="T16" fmla="*/ 27 w 29"/>
                      <a:gd name="T17" fmla="*/ 3 h 11"/>
                      <a:gd name="T18" fmla="*/ 29 w 29"/>
                      <a:gd name="T19" fmla="*/ 3 h 11"/>
                      <a:gd name="T20" fmla="*/ 29 w 29"/>
                      <a:gd name="T21" fmla="*/ 5 h 11"/>
                      <a:gd name="T22" fmla="*/ 29 w 29"/>
                      <a:gd name="T23" fmla="*/ 5 h 11"/>
                      <a:gd name="T24" fmla="*/ 29 w 29"/>
                      <a:gd name="T25" fmla="*/ 7 h 11"/>
                      <a:gd name="T26" fmla="*/ 29 w 29"/>
                      <a:gd name="T27" fmla="*/ 7 h 11"/>
                      <a:gd name="T28" fmla="*/ 27 w 29"/>
                      <a:gd name="T29" fmla="*/ 9 h 11"/>
                      <a:gd name="T30" fmla="*/ 27 w 29"/>
                      <a:gd name="T31" fmla="*/ 9 h 11"/>
                      <a:gd name="T32" fmla="*/ 25 w 29"/>
                      <a:gd name="T33" fmla="*/ 9 h 11"/>
                      <a:gd name="T34" fmla="*/ 23 w 29"/>
                      <a:gd name="T35" fmla="*/ 9 h 11"/>
                      <a:gd name="T36" fmla="*/ 23 w 29"/>
                      <a:gd name="T37" fmla="*/ 9 h 11"/>
                      <a:gd name="T38" fmla="*/ 21 w 29"/>
                      <a:gd name="T39" fmla="*/ 11 h 11"/>
                      <a:gd name="T40" fmla="*/ 19 w 29"/>
                      <a:gd name="T41" fmla="*/ 11 h 11"/>
                      <a:gd name="T42" fmla="*/ 19 w 29"/>
                      <a:gd name="T43" fmla="*/ 11 h 11"/>
                      <a:gd name="T44" fmla="*/ 17 w 29"/>
                      <a:gd name="T45" fmla="*/ 11 h 11"/>
                      <a:gd name="T46" fmla="*/ 15 w 29"/>
                      <a:gd name="T47" fmla="*/ 11 h 11"/>
                      <a:gd name="T48" fmla="*/ 15 w 29"/>
                      <a:gd name="T49" fmla="*/ 9 h 11"/>
                      <a:gd name="T50" fmla="*/ 13 w 29"/>
                      <a:gd name="T51" fmla="*/ 9 h 11"/>
                      <a:gd name="T52" fmla="*/ 11 w 29"/>
                      <a:gd name="T53" fmla="*/ 9 h 11"/>
                      <a:gd name="T54" fmla="*/ 11 w 29"/>
                      <a:gd name="T55" fmla="*/ 9 h 11"/>
                      <a:gd name="T56" fmla="*/ 11 w 29"/>
                      <a:gd name="T57" fmla="*/ 9 h 11"/>
                      <a:gd name="T58" fmla="*/ 11 w 29"/>
                      <a:gd name="T59" fmla="*/ 11 h 11"/>
                      <a:gd name="T60" fmla="*/ 11 w 29"/>
                      <a:gd name="T61" fmla="*/ 11 h 11"/>
                      <a:gd name="T62" fmla="*/ 9 w 29"/>
                      <a:gd name="T63" fmla="*/ 11 h 11"/>
                      <a:gd name="T64" fmla="*/ 8 w 29"/>
                      <a:gd name="T65" fmla="*/ 11 h 11"/>
                      <a:gd name="T66" fmla="*/ 6 w 29"/>
                      <a:gd name="T67" fmla="*/ 11 h 11"/>
                      <a:gd name="T68" fmla="*/ 6 w 29"/>
                      <a:gd name="T69" fmla="*/ 11 h 11"/>
                      <a:gd name="T70" fmla="*/ 4 w 29"/>
                      <a:gd name="T71" fmla="*/ 11 h 11"/>
                      <a:gd name="T72" fmla="*/ 2 w 29"/>
                      <a:gd name="T73" fmla="*/ 11 h 11"/>
                      <a:gd name="T74" fmla="*/ 2 w 29"/>
                      <a:gd name="T75" fmla="*/ 11 h 11"/>
                      <a:gd name="T76" fmla="*/ 0 w 29"/>
                      <a:gd name="T77" fmla="*/ 11 h 11"/>
                      <a:gd name="T78" fmla="*/ 0 w 29"/>
                      <a:gd name="T79" fmla="*/ 9 h 11"/>
                      <a:gd name="T80" fmla="*/ 2 w 29"/>
                      <a:gd name="T81" fmla="*/ 9 h 11"/>
                      <a:gd name="T82" fmla="*/ 2 w 29"/>
                      <a:gd name="T83" fmla="*/ 9 h 11"/>
                      <a:gd name="T84" fmla="*/ 4 w 29"/>
                      <a:gd name="T85" fmla="*/ 7 h 11"/>
                      <a:gd name="T86" fmla="*/ 6 w 29"/>
                      <a:gd name="T87" fmla="*/ 7 h 11"/>
                      <a:gd name="T88" fmla="*/ 4 w 29"/>
                      <a:gd name="T89" fmla="*/ 7 h 11"/>
                      <a:gd name="T90" fmla="*/ 2 w 29"/>
                      <a:gd name="T91" fmla="*/ 7 h 11"/>
                      <a:gd name="T92" fmla="*/ 2 w 29"/>
                      <a:gd name="T93" fmla="*/ 5 h 11"/>
                      <a:gd name="T94" fmla="*/ 2 w 29"/>
                      <a:gd name="T95" fmla="*/ 5 h 11"/>
                      <a:gd name="T96" fmla="*/ 2 w 29"/>
                      <a:gd name="T97" fmla="*/ 3 h 11"/>
                      <a:gd name="T98" fmla="*/ 0 w 29"/>
                      <a:gd name="T99" fmla="*/ 1 h 11"/>
                      <a:gd name="T100" fmla="*/ 2 w 29"/>
                      <a:gd name="T101" fmla="*/ 1 h 11"/>
                      <a:gd name="T102" fmla="*/ 2 w 29"/>
                      <a:gd name="T103" fmla="*/ 1 h 11"/>
                      <a:gd name="T104" fmla="*/ 4 w 29"/>
                      <a:gd name="T105" fmla="*/ 1 h 11"/>
                      <a:gd name="T106" fmla="*/ 6 w 29"/>
                      <a:gd name="T107" fmla="*/ 1 h 11"/>
                      <a:gd name="T108" fmla="*/ 6 w 29"/>
                      <a:gd name="T109" fmla="*/ 0 h 11"/>
                      <a:gd name="T110" fmla="*/ 8 w 29"/>
                      <a:gd name="T111" fmla="*/ 0 h 11"/>
                      <a:gd name="T112" fmla="*/ 8 w 29"/>
                      <a:gd name="T113" fmla="*/ 0 h 11"/>
                      <a:gd name="T114" fmla="*/ 9 w 29"/>
                      <a:gd name="T115" fmla="*/ 0 h 11"/>
                      <a:gd name="T116" fmla="*/ 11 w 29"/>
                      <a:gd name="T117" fmla="*/ 0 h 11"/>
                      <a:gd name="T118" fmla="*/ 13 w 29"/>
                      <a:gd name="T119" fmla="*/ 0 h 11"/>
                      <a:gd name="T120" fmla="*/ 13 w 29"/>
                      <a:gd name="T121" fmla="*/ 0 h 11"/>
                      <a:gd name="T122" fmla="*/ 15 w 29"/>
                      <a:gd name="T123" fmla="*/ 0 h 11"/>
                      <a:gd name="T124" fmla="*/ 17 w 29"/>
                      <a:gd name="T1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 h="11">
                        <a:moveTo>
                          <a:pt x="17" y="0"/>
                        </a:moveTo>
                        <a:lnTo>
                          <a:pt x="17" y="1"/>
                        </a:lnTo>
                        <a:lnTo>
                          <a:pt x="19" y="1"/>
                        </a:lnTo>
                        <a:lnTo>
                          <a:pt x="19" y="1"/>
                        </a:lnTo>
                        <a:lnTo>
                          <a:pt x="19" y="1"/>
                        </a:lnTo>
                        <a:lnTo>
                          <a:pt x="21" y="1"/>
                        </a:lnTo>
                        <a:lnTo>
                          <a:pt x="21" y="1"/>
                        </a:lnTo>
                        <a:lnTo>
                          <a:pt x="21" y="1"/>
                        </a:lnTo>
                        <a:lnTo>
                          <a:pt x="23" y="1"/>
                        </a:lnTo>
                        <a:lnTo>
                          <a:pt x="23" y="1"/>
                        </a:lnTo>
                        <a:lnTo>
                          <a:pt x="23" y="1"/>
                        </a:lnTo>
                        <a:lnTo>
                          <a:pt x="25" y="1"/>
                        </a:lnTo>
                        <a:lnTo>
                          <a:pt x="25" y="1"/>
                        </a:lnTo>
                        <a:lnTo>
                          <a:pt x="25" y="1"/>
                        </a:lnTo>
                        <a:lnTo>
                          <a:pt x="27" y="1"/>
                        </a:lnTo>
                        <a:lnTo>
                          <a:pt x="27" y="1"/>
                        </a:lnTo>
                        <a:lnTo>
                          <a:pt x="27" y="3"/>
                        </a:lnTo>
                        <a:lnTo>
                          <a:pt x="27" y="3"/>
                        </a:lnTo>
                        <a:lnTo>
                          <a:pt x="29" y="3"/>
                        </a:lnTo>
                        <a:lnTo>
                          <a:pt x="29" y="3"/>
                        </a:lnTo>
                        <a:lnTo>
                          <a:pt x="29" y="5"/>
                        </a:lnTo>
                        <a:lnTo>
                          <a:pt x="29" y="5"/>
                        </a:lnTo>
                        <a:lnTo>
                          <a:pt x="29" y="5"/>
                        </a:lnTo>
                        <a:lnTo>
                          <a:pt x="29" y="5"/>
                        </a:lnTo>
                        <a:lnTo>
                          <a:pt x="29" y="7"/>
                        </a:lnTo>
                        <a:lnTo>
                          <a:pt x="29" y="7"/>
                        </a:lnTo>
                        <a:lnTo>
                          <a:pt x="29" y="7"/>
                        </a:lnTo>
                        <a:lnTo>
                          <a:pt x="29" y="7"/>
                        </a:lnTo>
                        <a:lnTo>
                          <a:pt x="29" y="9"/>
                        </a:lnTo>
                        <a:lnTo>
                          <a:pt x="27" y="9"/>
                        </a:lnTo>
                        <a:lnTo>
                          <a:pt x="27" y="9"/>
                        </a:lnTo>
                        <a:lnTo>
                          <a:pt x="27" y="9"/>
                        </a:lnTo>
                        <a:lnTo>
                          <a:pt x="27" y="9"/>
                        </a:lnTo>
                        <a:lnTo>
                          <a:pt x="25" y="9"/>
                        </a:lnTo>
                        <a:lnTo>
                          <a:pt x="25" y="9"/>
                        </a:lnTo>
                        <a:lnTo>
                          <a:pt x="23" y="9"/>
                        </a:lnTo>
                        <a:lnTo>
                          <a:pt x="23" y="9"/>
                        </a:lnTo>
                        <a:lnTo>
                          <a:pt x="23" y="9"/>
                        </a:lnTo>
                        <a:lnTo>
                          <a:pt x="23" y="11"/>
                        </a:lnTo>
                        <a:lnTo>
                          <a:pt x="21" y="11"/>
                        </a:lnTo>
                        <a:lnTo>
                          <a:pt x="21" y="11"/>
                        </a:lnTo>
                        <a:lnTo>
                          <a:pt x="19" y="11"/>
                        </a:lnTo>
                        <a:lnTo>
                          <a:pt x="19" y="11"/>
                        </a:lnTo>
                        <a:lnTo>
                          <a:pt x="19" y="11"/>
                        </a:lnTo>
                        <a:lnTo>
                          <a:pt x="17" y="11"/>
                        </a:lnTo>
                        <a:lnTo>
                          <a:pt x="17" y="11"/>
                        </a:lnTo>
                        <a:lnTo>
                          <a:pt x="17" y="11"/>
                        </a:lnTo>
                        <a:lnTo>
                          <a:pt x="15" y="11"/>
                        </a:lnTo>
                        <a:lnTo>
                          <a:pt x="15" y="9"/>
                        </a:lnTo>
                        <a:lnTo>
                          <a:pt x="15" y="9"/>
                        </a:lnTo>
                        <a:lnTo>
                          <a:pt x="13" y="9"/>
                        </a:lnTo>
                        <a:lnTo>
                          <a:pt x="13" y="9"/>
                        </a:lnTo>
                        <a:lnTo>
                          <a:pt x="13" y="9"/>
                        </a:lnTo>
                        <a:lnTo>
                          <a:pt x="11" y="9"/>
                        </a:lnTo>
                        <a:lnTo>
                          <a:pt x="11" y="9"/>
                        </a:lnTo>
                        <a:lnTo>
                          <a:pt x="11" y="9"/>
                        </a:lnTo>
                        <a:lnTo>
                          <a:pt x="11" y="9"/>
                        </a:lnTo>
                        <a:lnTo>
                          <a:pt x="11" y="9"/>
                        </a:lnTo>
                        <a:lnTo>
                          <a:pt x="11" y="9"/>
                        </a:lnTo>
                        <a:lnTo>
                          <a:pt x="11" y="11"/>
                        </a:lnTo>
                        <a:lnTo>
                          <a:pt x="11" y="11"/>
                        </a:lnTo>
                        <a:lnTo>
                          <a:pt x="11" y="11"/>
                        </a:lnTo>
                        <a:lnTo>
                          <a:pt x="9" y="11"/>
                        </a:lnTo>
                        <a:lnTo>
                          <a:pt x="9" y="11"/>
                        </a:lnTo>
                        <a:lnTo>
                          <a:pt x="8" y="11"/>
                        </a:lnTo>
                        <a:lnTo>
                          <a:pt x="8" y="11"/>
                        </a:lnTo>
                        <a:lnTo>
                          <a:pt x="8" y="11"/>
                        </a:lnTo>
                        <a:lnTo>
                          <a:pt x="6" y="11"/>
                        </a:lnTo>
                        <a:lnTo>
                          <a:pt x="6" y="11"/>
                        </a:lnTo>
                        <a:lnTo>
                          <a:pt x="6" y="11"/>
                        </a:lnTo>
                        <a:lnTo>
                          <a:pt x="4" y="11"/>
                        </a:lnTo>
                        <a:lnTo>
                          <a:pt x="4" y="11"/>
                        </a:lnTo>
                        <a:lnTo>
                          <a:pt x="2" y="11"/>
                        </a:lnTo>
                        <a:lnTo>
                          <a:pt x="2" y="11"/>
                        </a:lnTo>
                        <a:lnTo>
                          <a:pt x="2" y="11"/>
                        </a:lnTo>
                        <a:lnTo>
                          <a:pt x="2" y="11"/>
                        </a:lnTo>
                        <a:lnTo>
                          <a:pt x="0" y="11"/>
                        </a:lnTo>
                        <a:lnTo>
                          <a:pt x="0" y="11"/>
                        </a:lnTo>
                        <a:lnTo>
                          <a:pt x="0" y="9"/>
                        </a:lnTo>
                        <a:lnTo>
                          <a:pt x="0" y="9"/>
                        </a:lnTo>
                        <a:lnTo>
                          <a:pt x="0" y="9"/>
                        </a:lnTo>
                        <a:lnTo>
                          <a:pt x="2" y="9"/>
                        </a:lnTo>
                        <a:lnTo>
                          <a:pt x="2" y="9"/>
                        </a:lnTo>
                        <a:lnTo>
                          <a:pt x="2" y="9"/>
                        </a:lnTo>
                        <a:lnTo>
                          <a:pt x="2" y="7"/>
                        </a:lnTo>
                        <a:lnTo>
                          <a:pt x="4" y="7"/>
                        </a:lnTo>
                        <a:lnTo>
                          <a:pt x="4" y="7"/>
                        </a:lnTo>
                        <a:lnTo>
                          <a:pt x="6" y="7"/>
                        </a:lnTo>
                        <a:lnTo>
                          <a:pt x="6" y="7"/>
                        </a:lnTo>
                        <a:lnTo>
                          <a:pt x="4" y="7"/>
                        </a:lnTo>
                        <a:lnTo>
                          <a:pt x="4" y="7"/>
                        </a:lnTo>
                        <a:lnTo>
                          <a:pt x="2" y="7"/>
                        </a:lnTo>
                        <a:lnTo>
                          <a:pt x="2" y="7"/>
                        </a:lnTo>
                        <a:lnTo>
                          <a:pt x="2" y="5"/>
                        </a:lnTo>
                        <a:lnTo>
                          <a:pt x="2" y="5"/>
                        </a:lnTo>
                        <a:lnTo>
                          <a:pt x="2" y="5"/>
                        </a:lnTo>
                        <a:lnTo>
                          <a:pt x="2" y="3"/>
                        </a:lnTo>
                        <a:lnTo>
                          <a:pt x="2" y="3"/>
                        </a:lnTo>
                        <a:lnTo>
                          <a:pt x="0" y="3"/>
                        </a:lnTo>
                        <a:lnTo>
                          <a:pt x="0" y="1"/>
                        </a:lnTo>
                        <a:lnTo>
                          <a:pt x="2" y="1"/>
                        </a:lnTo>
                        <a:lnTo>
                          <a:pt x="2" y="1"/>
                        </a:lnTo>
                        <a:lnTo>
                          <a:pt x="2" y="1"/>
                        </a:lnTo>
                        <a:lnTo>
                          <a:pt x="2" y="1"/>
                        </a:lnTo>
                        <a:lnTo>
                          <a:pt x="2" y="1"/>
                        </a:lnTo>
                        <a:lnTo>
                          <a:pt x="4" y="1"/>
                        </a:lnTo>
                        <a:lnTo>
                          <a:pt x="4" y="1"/>
                        </a:lnTo>
                        <a:lnTo>
                          <a:pt x="6" y="1"/>
                        </a:lnTo>
                        <a:lnTo>
                          <a:pt x="6" y="0"/>
                        </a:lnTo>
                        <a:lnTo>
                          <a:pt x="6" y="0"/>
                        </a:lnTo>
                        <a:lnTo>
                          <a:pt x="6" y="0"/>
                        </a:lnTo>
                        <a:lnTo>
                          <a:pt x="8" y="0"/>
                        </a:lnTo>
                        <a:lnTo>
                          <a:pt x="8" y="0"/>
                        </a:lnTo>
                        <a:lnTo>
                          <a:pt x="8" y="0"/>
                        </a:lnTo>
                        <a:lnTo>
                          <a:pt x="9" y="0"/>
                        </a:lnTo>
                        <a:lnTo>
                          <a:pt x="9" y="0"/>
                        </a:lnTo>
                        <a:lnTo>
                          <a:pt x="11" y="0"/>
                        </a:lnTo>
                        <a:lnTo>
                          <a:pt x="11" y="0"/>
                        </a:lnTo>
                        <a:lnTo>
                          <a:pt x="11" y="0"/>
                        </a:lnTo>
                        <a:lnTo>
                          <a:pt x="13" y="0"/>
                        </a:lnTo>
                        <a:lnTo>
                          <a:pt x="13" y="0"/>
                        </a:lnTo>
                        <a:lnTo>
                          <a:pt x="13" y="0"/>
                        </a:lnTo>
                        <a:lnTo>
                          <a:pt x="15" y="0"/>
                        </a:lnTo>
                        <a:lnTo>
                          <a:pt x="15" y="0"/>
                        </a:lnTo>
                        <a:lnTo>
                          <a:pt x="17" y="0"/>
                        </a:lnTo>
                        <a:lnTo>
                          <a:pt x="17" y="0"/>
                        </a:lnTo>
                        <a:lnTo>
                          <a:pt x="1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3" name="Freeform 1982">
                    <a:extLst>
                      <a:ext uri="{FF2B5EF4-FFF2-40B4-BE49-F238E27FC236}">
                        <a16:creationId xmlns:a16="http://schemas.microsoft.com/office/drawing/2014/main" id="{F1B3954A-253D-4FDD-88FE-B923F567073B}"/>
                      </a:ext>
                    </a:extLst>
                  </p:cNvPr>
                  <p:cNvSpPr>
                    <a:spLocks/>
                  </p:cNvSpPr>
                  <p:nvPr/>
                </p:nvSpPr>
                <p:spPr bwMode="auto">
                  <a:xfrm>
                    <a:off x="9065" y="1318"/>
                    <a:ext cx="29" cy="11"/>
                  </a:xfrm>
                  <a:custGeom>
                    <a:avLst/>
                    <a:gdLst>
                      <a:gd name="T0" fmla="*/ 17 w 29"/>
                      <a:gd name="T1" fmla="*/ 1 h 11"/>
                      <a:gd name="T2" fmla="*/ 19 w 29"/>
                      <a:gd name="T3" fmla="*/ 1 h 11"/>
                      <a:gd name="T4" fmla="*/ 21 w 29"/>
                      <a:gd name="T5" fmla="*/ 1 h 11"/>
                      <a:gd name="T6" fmla="*/ 21 w 29"/>
                      <a:gd name="T7" fmla="*/ 1 h 11"/>
                      <a:gd name="T8" fmla="*/ 23 w 29"/>
                      <a:gd name="T9" fmla="*/ 1 h 11"/>
                      <a:gd name="T10" fmla="*/ 25 w 29"/>
                      <a:gd name="T11" fmla="*/ 1 h 11"/>
                      <a:gd name="T12" fmla="*/ 25 w 29"/>
                      <a:gd name="T13" fmla="*/ 1 h 11"/>
                      <a:gd name="T14" fmla="*/ 27 w 29"/>
                      <a:gd name="T15" fmla="*/ 1 h 11"/>
                      <a:gd name="T16" fmla="*/ 27 w 29"/>
                      <a:gd name="T17" fmla="*/ 3 h 11"/>
                      <a:gd name="T18" fmla="*/ 29 w 29"/>
                      <a:gd name="T19" fmla="*/ 3 h 11"/>
                      <a:gd name="T20" fmla="*/ 29 w 29"/>
                      <a:gd name="T21" fmla="*/ 5 h 11"/>
                      <a:gd name="T22" fmla="*/ 29 w 29"/>
                      <a:gd name="T23" fmla="*/ 5 h 11"/>
                      <a:gd name="T24" fmla="*/ 29 w 29"/>
                      <a:gd name="T25" fmla="*/ 7 h 11"/>
                      <a:gd name="T26" fmla="*/ 29 w 29"/>
                      <a:gd name="T27" fmla="*/ 7 h 11"/>
                      <a:gd name="T28" fmla="*/ 27 w 29"/>
                      <a:gd name="T29" fmla="*/ 9 h 11"/>
                      <a:gd name="T30" fmla="*/ 27 w 29"/>
                      <a:gd name="T31" fmla="*/ 9 h 11"/>
                      <a:gd name="T32" fmla="*/ 25 w 29"/>
                      <a:gd name="T33" fmla="*/ 9 h 11"/>
                      <a:gd name="T34" fmla="*/ 23 w 29"/>
                      <a:gd name="T35" fmla="*/ 9 h 11"/>
                      <a:gd name="T36" fmla="*/ 23 w 29"/>
                      <a:gd name="T37" fmla="*/ 9 h 11"/>
                      <a:gd name="T38" fmla="*/ 21 w 29"/>
                      <a:gd name="T39" fmla="*/ 11 h 11"/>
                      <a:gd name="T40" fmla="*/ 19 w 29"/>
                      <a:gd name="T41" fmla="*/ 11 h 11"/>
                      <a:gd name="T42" fmla="*/ 19 w 29"/>
                      <a:gd name="T43" fmla="*/ 11 h 11"/>
                      <a:gd name="T44" fmla="*/ 17 w 29"/>
                      <a:gd name="T45" fmla="*/ 11 h 11"/>
                      <a:gd name="T46" fmla="*/ 15 w 29"/>
                      <a:gd name="T47" fmla="*/ 11 h 11"/>
                      <a:gd name="T48" fmla="*/ 15 w 29"/>
                      <a:gd name="T49" fmla="*/ 9 h 11"/>
                      <a:gd name="T50" fmla="*/ 13 w 29"/>
                      <a:gd name="T51" fmla="*/ 9 h 11"/>
                      <a:gd name="T52" fmla="*/ 11 w 29"/>
                      <a:gd name="T53" fmla="*/ 9 h 11"/>
                      <a:gd name="T54" fmla="*/ 11 w 29"/>
                      <a:gd name="T55" fmla="*/ 9 h 11"/>
                      <a:gd name="T56" fmla="*/ 11 w 29"/>
                      <a:gd name="T57" fmla="*/ 9 h 11"/>
                      <a:gd name="T58" fmla="*/ 11 w 29"/>
                      <a:gd name="T59" fmla="*/ 11 h 11"/>
                      <a:gd name="T60" fmla="*/ 11 w 29"/>
                      <a:gd name="T61" fmla="*/ 11 h 11"/>
                      <a:gd name="T62" fmla="*/ 9 w 29"/>
                      <a:gd name="T63" fmla="*/ 11 h 11"/>
                      <a:gd name="T64" fmla="*/ 8 w 29"/>
                      <a:gd name="T65" fmla="*/ 11 h 11"/>
                      <a:gd name="T66" fmla="*/ 6 w 29"/>
                      <a:gd name="T67" fmla="*/ 11 h 11"/>
                      <a:gd name="T68" fmla="*/ 6 w 29"/>
                      <a:gd name="T69" fmla="*/ 11 h 11"/>
                      <a:gd name="T70" fmla="*/ 4 w 29"/>
                      <a:gd name="T71" fmla="*/ 11 h 11"/>
                      <a:gd name="T72" fmla="*/ 2 w 29"/>
                      <a:gd name="T73" fmla="*/ 11 h 11"/>
                      <a:gd name="T74" fmla="*/ 2 w 29"/>
                      <a:gd name="T75" fmla="*/ 11 h 11"/>
                      <a:gd name="T76" fmla="*/ 0 w 29"/>
                      <a:gd name="T77" fmla="*/ 11 h 11"/>
                      <a:gd name="T78" fmla="*/ 0 w 29"/>
                      <a:gd name="T79" fmla="*/ 9 h 11"/>
                      <a:gd name="T80" fmla="*/ 2 w 29"/>
                      <a:gd name="T81" fmla="*/ 9 h 11"/>
                      <a:gd name="T82" fmla="*/ 2 w 29"/>
                      <a:gd name="T83" fmla="*/ 9 h 11"/>
                      <a:gd name="T84" fmla="*/ 4 w 29"/>
                      <a:gd name="T85" fmla="*/ 7 h 11"/>
                      <a:gd name="T86" fmla="*/ 6 w 29"/>
                      <a:gd name="T87" fmla="*/ 7 h 11"/>
                      <a:gd name="T88" fmla="*/ 4 w 29"/>
                      <a:gd name="T89" fmla="*/ 7 h 11"/>
                      <a:gd name="T90" fmla="*/ 2 w 29"/>
                      <a:gd name="T91" fmla="*/ 7 h 11"/>
                      <a:gd name="T92" fmla="*/ 2 w 29"/>
                      <a:gd name="T93" fmla="*/ 5 h 11"/>
                      <a:gd name="T94" fmla="*/ 2 w 29"/>
                      <a:gd name="T95" fmla="*/ 5 h 11"/>
                      <a:gd name="T96" fmla="*/ 2 w 29"/>
                      <a:gd name="T97" fmla="*/ 3 h 11"/>
                      <a:gd name="T98" fmla="*/ 0 w 29"/>
                      <a:gd name="T99" fmla="*/ 1 h 11"/>
                      <a:gd name="T100" fmla="*/ 2 w 29"/>
                      <a:gd name="T101" fmla="*/ 1 h 11"/>
                      <a:gd name="T102" fmla="*/ 2 w 29"/>
                      <a:gd name="T103" fmla="*/ 1 h 11"/>
                      <a:gd name="T104" fmla="*/ 4 w 29"/>
                      <a:gd name="T105" fmla="*/ 1 h 11"/>
                      <a:gd name="T106" fmla="*/ 6 w 29"/>
                      <a:gd name="T107" fmla="*/ 1 h 11"/>
                      <a:gd name="T108" fmla="*/ 6 w 29"/>
                      <a:gd name="T109" fmla="*/ 0 h 11"/>
                      <a:gd name="T110" fmla="*/ 8 w 29"/>
                      <a:gd name="T111" fmla="*/ 0 h 11"/>
                      <a:gd name="T112" fmla="*/ 8 w 29"/>
                      <a:gd name="T113" fmla="*/ 0 h 11"/>
                      <a:gd name="T114" fmla="*/ 9 w 29"/>
                      <a:gd name="T115" fmla="*/ 0 h 11"/>
                      <a:gd name="T116" fmla="*/ 11 w 29"/>
                      <a:gd name="T117" fmla="*/ 0 h 11"/>
                      <a:gd name="T118" fmla="*/ 13 w 29"/>
                      <a:gd name="T119" fmla="*/ 0 h 11"/>
                      <a:gd name="T120" fmla="*/ 13 w 29"/>
                      <a:gd name="T121" fmla="*/ 0 h 11"/>
                      <a:gd name="T122" fmla="*/ 15 w 29"/>
                      <a:gd name="T123" fmla="*/ 0 h 11"/>
                      <a:gd name="T124" fmla="*/ 17 w 29"/>
                      <a:gd name="T1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 h="11">
                        <a:moveTo>
                          <a:pt x="17" y="0"/>
                        </a:moveTo>
                        <a:lnTo>
                          <a:pt x="17" y="1"/>
                        </a:lnTo>
                        <a:lnTo>
                          <a:pt x="19" y="1"/>
                        </a:lnTo>
                        <a:lnTo>
                          <a:pt x="19" y="1"/>
                        </a:lnTo>
                        <a:lnTo>
                          <a:pt x="19" y="1"/>
                        </a:lnTo>
                        <a:lnTo>
                          <a:pt x="21" y="1"/>
                        </a:lnTo>
                        <a:lnTo>
                          <a:pt x="21" y="1"/>
                        </a:lnTo>
                        <a:lnTo>
                          <a:pt x="21" y="1"/>
                        </a:lnTo>
                        <a:lnTo>
                          <a:pt x="23" y="1"/>
                        </a:lnTo>
                        <a:lnTo>
                          <a:pt x="23" y="1"/>
                        </a:lnTo>
                        <a:lnTo>
                          <a:pt x="23" y="1"/>
                        </a:lnTo>
                        <a:lnTo>
                          <a:pt x="25" y="1"/>
                        </a:lnTo>
                        <a:lnTo>
                          <a:pt x="25" y="1"/>
                        </a:lnTo>
                        <a:lnTo>
                          <a:pt x="25" y="1"/>
                        </a:lnTo>
                        <a:lnTo>
                          <a:pt x="27" y="1"/>
                        </a:lnTo>
                        <a:lnTo>
                          <a:pt x="27" y="1"/>
                        </a:lnTo>
                        <a:lnTo>
                          <a:pt x="27" y="3"/>
                        </a:lnTo>
                        <a:lnTo>
                          <a:pt x="27" y="3"/>
                        </a:lnTo>
                        <a:lnTo>
                          <a:pt x="29" y="3"/>
                        </a:lnTo>
                        <a:lnTo>
                          <a:pt x="29" y="3"/>
                        </a:lnTo>
                        <a:lnTo>
                          <a:pt x="29" y="5"/>
                        </a:lnTo>
                        <a:lnTo>
                          <a:pt x="29" y="5"/>
                        </a:lnTo>
                        <a:lnTo>
                          <a:pt x="29" y="5"/>
                        </a:lnTo>
                        <a:lnTo>
                          <a:pt x="29" y="5"/>
                        </a:lnTo>
                        <a:lnTo>
                          <a:pt x="29" y="7"/>
                        </a:lnTo>
                        <a:lnTo>
                          <a:pt x="29" y="7"/>
                        </a:lnTo>
                        <a:lnTo>
                          <a:pt x="29" y="7"/>
                        </a:lnTo>
                        <a:lnTo>
                          <a:pt x="29" y="7"/>
                        </a:lnTo>
                        <a:lnTo>
                          <a:pt x="29" y="9"/>
                        </a:lnTo>
                        <a:lnTo>
                          <a:pt x="27" y="9"/>
                        </a:lnTo>
                        <a:lnTo>
                          <a:pt x="27" y="9"/>
                        </a:lnTo>
                        <a:lnTo>
                          <a:pt x="27" y="9"/>
                        </a:lnTo>
                        <a:lnTo>
                          <a:pt x="27" y="9"/>
                        </a:lnTo>
                        <a:lnTo>
                          <a:pt x="25" y="9"/>
                        </a:lnTo>
                        <a:lnTo>
                          <a:pt x="25" y="9"/>
                        </a:lnTo>
                        <a:lnTo>
                          <a:pt x="23" y="9"/>
                        </a:lnTo>
                        <a:lnTo>
                          <a:pt x="23" y="9"/>
                        </a:lnTo>
                        <a:lnTo>
                          <a:pt x="23" y="9"/>
                        </a:lnTo>
                        <a:lnTo>
                          <a:pt x="23" y="11"/>
                        </a:lnTo>
                        <a:lnTo>
                          <a:pt x="21" y="11"/>
                        </a:lnTo>
                        <a:lnTo>
                          <a:pt x="21" y="11"/>
                        </a:lnTo>
                        <a:lnTo>
                          <a:pt x="19" y="11"/>
                        </a:lnTo>
                        <a:lnTo>
                          <a:pt x="19" y="11"/>
                        </a:lnTo>
                        <a:lnTo>
                          <a:pt x="19" y="11"/>
                        </a:lnTo>
                        <a:lnTo>
                          <a:pt x="17" y="11"/>
                        </a:lnTo>
                        <a:lnTo>
                          <a:pt x="17" y="11"/>
                        </a:lnTo>
                        <a:lnTo>
                          <a:pt x="17" y="11"/>
                        </a:lnTo>
                        <a:lnTo>
                          <a:pt x="15" y="11"/>
                        </a:lnTo>
                        <a:lnTo>
                          <a:pt x="15" y="9"/>
                        </a:lnTo>
                        <a:lnTo>
                          <a:pt x="15" y="9"/>
                        </a:lnTo>
                        <a:lnTo>
                          <a:pt x="13" y="9"/>
                        </a:lnTo>
                        <a:lnTo>
                          <a:pt x="13" y="9"/>
                        </a:lnTo>
                        <a:lnTo>
                          <a:pt x="13" y="9"/>
                        </a:lnTo>
                        <a:lnTo>
                          <a:pt x="11" y="9"/>
                        </a:lnTo>
                        <a:lnTo>
                          <a:pt x="11" y="9"/>
                        </a:lnTo>
                        <a:lnTo>
                          <a:pt x="11" y="9"/>
                        </a:lnTo>
                        <a:lnTo>
                          <a:pt x="11" y="9"/>
                        </a:lnTo>
                        <a:lnTo>
                          <a:pt x="11" y="9"/>
                        </a:lnTo>
                        <a:lnTo>
                          <a:pt x="11" y="9"/>
                        </a:lnTo>
                        <a:lnTo>
                          <a:pt x="11" y="11"/>
                        </a:lnTo>
                        <a:lnTo>
                          <a:pt x="11" y="11"/>
                        </a:lnTo>
                        <a:lnTo>
                          <a:pt x="11" y="11"/>
                        </a:lnTo>
                        <a:lnTo>
                          <a:pt x="9" y="11"/>
                        </a:lnTo>
                        <a:lnTo>
                          <a:pt x="9" y="11"/>
                        </a:lnTo>
                        <a:lnTo>
                          <a:pt x="8" y="11"/>
                        </a:lnTo>
                        <a:lnTo>
                          <a:pt x="8" y="11"/>
                        </a:lnTo>
                        <a:lnTo>
                          <a:pt x="8" y="11"/>
                        </a:lnTo>
                        <a:lnTo>
                          <a:pt x="6" y="11"/>
                        </a:lnTo>
                        <a:lnTo>
                          <a:pt x="6" y="11"/>
                        </a:lnTo>
                        <a:lnTo>
                          <a:pt x="6" y="11"/>
                        </a:lnTo>
                        <a:lnTo>
                          <a:pt x="4" y="11"/>
                        </a:lnTo>
                        <a:lnTo>
                          <a:pt x="4" y="11"/>
                        </a:lnTo>
                        <a:lnTo>
                          <a:pt x="2" y="11"/>
                        </a:lnTo>
                        <a:lnTo>
                          <a:pt x="2" y="11"/>
                        </a:lnTo>
                        <a:lnTo>
                          <a:pt x="2" y="11"/>
                        </a:lnTo>
                        <a:lnTo>
                          <a:pt x="2" y="11"/>
                        </a:lnTo>
                        <a:lnTo>
                          <a:pt x="0" y="11"/>
                        </a:lnTo>
                        <a:lnTo>
                          <a:pt x="0" y="11"/>
                        </a:lnTo>
                        <a:lnTo>
                          <a:pt x="0" y="9"/>
                        </a:lnTo>
                        <a:lnTo>
                          <a:pt x="0" y="9"/>
                        </a:lnTo>
                        <a:lnTo>
                          <a:pt x="0" y="9"/>
                        </a:lnTo>
                        <a:lnTo>
                          <a:pt x="2" y="9"/>
                        </a:lnTo>
                        <a:lnTo>
                          <a:pt x="2" y="9"/>
                        </a:lnTo>
                        <a:lnTo>
                          <a:pt x="2" y="9"/>
                        </a:lnTo>
                        <a:lnTo>
                          <a:pt x="2" y="7"/>
                        </a:lnTo>
                        <a:lnTo>
                          <a:pt x="4" y="7"/>
                        </a:lnTo>
                        <a:lnTo>
                          <a:pt x="4" y="7"/>
                        </a:lnTo>
                        <a:lnTo>
                          <a:pt x="6" y="7"/>
                        </a:lnTo>
                        <a:lnTo>
                          <a:pt x="6" y="7"/>
                        </a:lnTo>
                        <a:lnTo>
                          <a:pt x="4" y="7"/>
                        </a:lnTo>
                        <a:lnTo>
                          <a:pt x="4" y="7"/>
                        </a:lnTo>
                        <a:lnTo>
                          <a:pt x="2" y="7"/>
                        </a:lnTo>
                        <a:lnTo>
                          <a:pt x="2" y="7"/>
                        </a:lnTo>
                        <a:lnTo>
                          <a:pt x="2" y="5"/>
                        </a:lnTo>
                        <a:lnTo>
                          <a:pt x="2" y="5"/>
                        </a:lnTo>
                        <a:lnTo>
                          <a:pt x="2" y="5"/>
                        </a:lnTo>
                        <a:lnTo>
                          <a:pt x="2" y="3"/>
                        </a:lnTo>
                        <a:lnTo>
                          <a:pt x="2" y="3"/>
                        </a:lnTo>
                        <a:lnTo>
                          <a:pt x="0" y="3"/>
                        </a:lnTo>
                        <a:lnTo>
                          <a:pt x="0" y="1"/>
                        </a:lnTo>
                        <a:lnTo>
                          <a:pt x="2" y="1"/>
                        </a:lnTo>
                        <a:lnTo>
                          <a:pt x="2" y="1"/>
                        </a:lnTo>
                        <a:lnTo>
                          <a:pt x="2" y="1"/>
                        </a:lnTo>
                        <a:lnTo>
                          <a:pt x="2" y="1"/>
                        </a:lnTo>
                        <a:lnTo>
                          <a:pt x="2" y="1"/>
                        </a:lnTo>
                        <a:lnTo>
                          <a:pt x="4" y="1"/>
                        </a:lnTo>
                        <a:lnTo>
                          <a:pt x="4" y="1"/>
                        </a:lnTo>
                        <a:lnTo>
                          <a:pt x="6" y="1"/>
                        </a:lnTo>
                        <a:lnTo>
                          <a:pt x="6" y="0"/>
                        </a:lnTo>
                        <a:lnTo>
                          <a:pt x="6" y="0"/>
                        </a:lnTo>
                        <a:lnTo>
                          <a:pt x="6" y="0"/>
                        </a:lnTo>
                        <a:lnTo>
                          <a:pt x="8" y="0"/>
                        </a:lnTo>
                        <a:lnTo>
                          <a:pt x="8" y="0"/>
                        </a:lnTo>
                        <a:lnTo>
                          <a:pt x="8" y="0"/>
                        </a:lnTo>
                        <a:lnTo>
                          <a:pt x="9" y="0"/>
                        </a:lnTo>
                        <a:lnTo>
                          <a:pt x="9" y="0"/>
                        </a:lnTo>
                        <a:lnTo>
                          <a:pt x="11" y="0"/>
                        </a:lnTo>
                        <a:lnTo>
                          <a:pt x="11" y="0"/>
                        </a:lnTo>
                        <a:lnTo>
                          <a:pt x="11" y="0"/>
                        </a:lnTo>
                        <a:lnTo>
                          <a:pt x="13" y="0"/>
                        </a:lnTo>
                        <a:lnTo>
                          <a:pt x="13" y="0"/>
                        </a:lnTo>
                        <a:lnTo>
                          <a:pt x="13" y="0"/>
                        </a:lnTo>
                        <a:lnTo>
                          <a:pt x="15" y="0"/>
                        </a:lnTo>
                        <a:lnTo>
                          <a:pt x="15" y="0"/>
                        </a:lnTo>
                        <a:lnTo>
                          <a:pt x="17" y="0"/>
                        </a:lnTo>
                        <a:lnTo>
                          <a:pt x="17" y="0"/>
                        </a:lnTo>
                        <a:lnTo>
                          <a:pt x="1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4" name="Freeform 1983">
                    <a:extLst>
                      <a:ext uri="{FF2B5EF4-FFF2-40B4-BE49-F238E27FC236}">
                        <a16:creationId xmlns:a16="http://schemas.microsoft.com/office/drawing/2014/main" id="{571622BD-B210-4461-A87B-83D64AA88CC6}"/>
                      </a:ext>
                    </a:extLst>
                  </p:cNvPr>
                  <p:cNvSpPr>
                    <a:spLocks/>
                  </p:cNvSpPr>
                  <p:nvPr/>
                </p:nvSpPr>
                <p:spPr bwMode="auto">
                  <a:xfrm>
                    <a:off x="9258" y="1749"/>
                    <a:ext cx="27" cy="21"/>
                  </a:xfrm>
                  <a:custGeom>
                    <a:avLst/>
                    <a:gdLst>
                      <a:gd name="T0" fmla="*/ 12 w 27"/>
                      <a:gd name="T1" fmla="*/ 3 h 21"/>
                      <a:gd name="T2" fmla="*/ 14 w 27"/>
                      <a:gd name="T3" fmla="*/ 3 h 21"/>
                      <a:gd name="T4" fmla="*/ 14 w 27"/>
                      <a:gd name="T5" fmla="*/ 5 h 21"/>
                      <a:gd name="T6" fmla="*/ 12 w 27"/>
                      <a:gd name="T7" fmla="*/ 7 h 21"/>
                      <a:gd name="T8" fmla="*/ 14 w 27"/>
                      <a:gd name="T9" fmla="*/ 9 h 21"/>
                      <a:gd name="T10" fmla="*/ 14 w 27"/>
                      <a:gd name="T11" fmla="*/ 7 h 21"/>
                      <a:gd name="T12" fmla="*/ 15 w 27"/>
                      <a:gd name="T13" fmla="*/ 3 h 21"/>
                      <a:gd name="T14" fmla="*/ 15 w 27"/>
                      <a:gd name="T15" fmla="*/ 1 h 21"/>
                      <a:gd name="T16" fmla="*/ 17 w 27"/>
                      <a:gd name="T17" fmla="*/ 0 h 21"/>
                      <a:gd name="T18" fmla="*/ 19 w 27"/>
                      <a:gd name="T19" fmla="*/ 0 h 21"/>
                      <a:gd name="T20" fmla="*/ 19 w 27"/>
                      <a:gd name="T21" fmla="*/ 3 h 21"/>
                      <a:gd name="T22" fmla="*/ 21 w 27"/>
                      <a:gd name="T23" fmla="*/ 3 h 21"/>
                      <a:gd name="T24" fmla="*/ 23 w 27"/>
                      <a:gd name="T25" fmla="*/ 5 h 21"/>
                      <a:gd name="T26" fmla="*/ 25 w 27"/>
                      <a:gd name="T27" fmla="*/ 5 h 21"/>
                      <a:gd name="T28" fmla="*/ 27 w 27"/>
                      <a:gd name="T29" fmla="*/ 3 h 21"/>
                      <a:gd name="T30" fmla="*/ 27 w 27"/>
                      <a:gd name="T31" fmla="*/ 7 h 21"/>
                      <a:gd name="T32" fmla="*/ 27 w 27"/>
                      <a:gd name="T33" fmla="*/ 11 h 21"/>
                      <a:gd name="T34" fmla="*/ 25 w 27"/>
                      <a:gd name="T35" fmla="*/ 11 h 21"/>
                      <a:gd name="T36" fmla="*/ 23 w 27"/>
                      <a:gd name="T37" fmla="*/ 11 h 21"/>
                      <a:gd name="T38" fmla="*/ 23 w 27"/>
                      <a:gd name="T39" fmla="*/ 13 h 21"/>
                      <a:gd name="T40" fmla="*/ 21 w 27"/>
                      <a:gd name="T41" fmla="*/ 15 h 21"/>
                      <a:gd name="T42" fmla="*/ 19 w 27"/>
                      <a:gd name="T43" fmla="*/ 17 h 21"/>
                      <a:gd name="T44" fmla="*/ 19 w 27"/>
                      <a:gd name="T45" fmla="*/ 19 h 21"/>
                      <a:gd name="T46" fmla="*/ 17 w 27"/>
                      <a:gd name="T47" fmla="*/ 17 h 21"/>
                      <a:gd name="T48" fmla="*/ 17 w 27"/>
                      <a:gd name="T49" fmla="*/ 19 h 21"/>
                      <a:gd name="T50" fmla="*/ 17 w 27"/>
                      <a:gd name="T51" fmla="*/ 21 h 21"/>
                      <a:gd name="T52" fmla="*/ 14 w 27"/>
                      <a:gd name="T53" fmla="*/ 21 h 21"/>
                      <a:gd name="T54" fmla="*/ 15 w 27"/>
                      <a:gd name="T55" fmla="*/ 19 h 21"/>
                      <a:gd name="T56" fmla="*/ 15 w 27"/>
                      <a:gd name="T57" fmla="*/ 15 h 21"/>
                      <a:gd name="T58" fmla="*/ 17 w 27"/>
                      <a:gd name="T59" fmla="*/ 13 h 21"/>
                      <a:gd name="T60" fmla="*/ 17 w 27"/>
                      <a:gd name="T61" fmla="*/ 11 h 21"/>
                      <a:gd name="T62" fmla="*/ 17 w 27"/>
                      <a:gd name="T63" fmla="*/ 9 h 21"/>
                      <a:gd name="T64" fmla="*/ 17 w 27"/>
                      <a:gd name="T65" fmla="*/ 11 h 21"/>
                      <a:gd name="T66" fmla="*/ 15 w 27"/>
                      <a:gd name="T67" fmla="*/ 13 h 21"/>
                      <a:gd name="T68" fmla="*/ 14 w 27"/>
                      <a:gd name="T69" fmla="*/ 15 h 21"/>
                      <a:gd name="T70" fmla="*/ 14 w 27"/>
                      <a:gd name="T71" fmla="*/ 17 h 21"/>
                      <a:gd name="T72" fmla="*/ 12 w 27"/>
                      <a:gd name="T73" fmla="*/ 17 h 21"/>
                      <a:gd name="T74" fmla="*/ 10 w 27"/>
                      <a:gd name="T75" fmla="*/ 19 h 21"/>
                      <a:gd name="T76" fmla="*/ 8 w 27"/>
                      <a:gd name="T77" fmla="*/ 19 h 21"/>
                      <a:gd name="T78" fmla="*/ 6 w 27"/>
                      <a:gd name="T79" fmla="*/ 19 h 21"/>
                      <a:gd name="T80" fmla="*/ 4 w 27"/>
                      <a:gd name="T81" fmla="*/ 17 h 21"/>
                      <a:gd name="T82" fmla="*/ 2 w 27"/>
                      <a:gd name="T83" fmla="*/ 15 h 21"/>
                      <a:gd name="T84" fmla="*/ 4 w 27"/>
                      <a:gd name="T85" fmla="*/ 13 h 21"/>
                      <a:gd name="T86" fmla="*/ 6 w 27"/>
                      <a:gd name="T87" fmla="*/ 11 h 21"/>
                      <a:gd name="T88" fmla="*/ 8 w 27"/>
                      <a:gd name="T89" fmla="*/ 11 h 21"/>
                      <a:gd name="T90" fmla="*/ 10 w 27"/>
                      <a:gd name="T91" fmla="*/ 9 h 21"/>
                      <a:gd name="T92" fmla="*/ 8 w 27"/>
                      <a:gd name="T93" fmla="*/ 7 h 21"/>
                      <a:gd name="T94" fmla="*/ 6 w 27"/>
                      <a:gd name="T95" fmla="*/ 9 h 21"/>
                      <a:gd name="T96" fmla="*/ 4 w 27"/>
                      <a:gd name="T97" fmla="*/ 9 h 21"/>
                      <a:gd name="T98" fmla="*/ 2 w 27"/>
                      <a:gd name="T99" fmla="*/ 11 h 21"/>
                      <a:gd name="T100" fmla="*/ 2 w 27"/>
                      <a:gd name="T101" fmla="*/ 9 h 21"/>
                      <a:gd name="T102" fmla="*/ 2 w 27"/>
                      <a:gd name="T103" fmla="*/ 7 h 21"/>
                      <a:gd name="T104" fmla="*/ 4 w 27"/>
                      <a:gd name="T105" fmla="*/ 7 h 21"/>
                      <a:gd name="T106" fmla="*/ 6 w 27"/>
                      <a:gd name="T107" fmla="*/ 5 h 21"/>
                      <a:gd name="T108" fmla="*/ 8 w 27"/>
                      <a:gd name="T109" fmla="*/ 5 h 21"/>
                      <a:gd name="T110" fmla="*/ 10 w 27"/>
                      <a:gd name="T111" fmla="*/ 3 h 21"/>
                      <a:gd name="T112" fmla="*/ 12 w 27"/>
                      <a:gd name="T11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21">
                        <a:moveTo>
                          <a:pt x="12" y="1"/>
                        </a:moveTo>
                        <a:lnTo>
                          <a:pt x="12" y="1"/>
                        </a:lnTo>
                        <a:lnTo>
                          <a:pt x="12" y="3"/>
                        </a:lnTo>
                        <a:lnTo>
                          <a:pt x="12" y="3"/>
                        </a:lnTo>
                        <a:lnTo>
                          <a:pt x="12" y="1"/>
                        </a:lnTo>
                        <a:lnTo>
                          <a:pt x="14" y="1"/>
                        </a:lnTo>
                        <a:lnTo>
                          <a:pt x="14" y="3"/>
                        </a:lnTo>
                        <a:lnTo>
                          <a:pt x="14" y="3"/>
                        </a:lnTo>
                        <a:lnTo>
                          <a:pt x="14" y="3"/>
                        </a:lnTo>
                        <a:lnTo>
                          <a:pt x="14" y="3"/>
                        </a:lnTo>
                        <a:lnTo>
                          <a:pt x="14" y="5"/>
                        </a:lnTo>
                        <a:lnTo>
                          <a:pt x="14" y="5"/>
                        </a:lnTo>
                        <a:lnTo>
                          <a:pt x="14" y="5"/>
                        </a:lnTo>
                        <a:lnTo>
                          <a:pt x="14" y="7"/>
                        </a:lnTo>
                        <a:lnTo>
                          <a:pt x="12" y="7"/>
                        </a:lnTo>
                        <a:lnTo>
                          <a:pt x="12" y="7"/>
                        </a:lnTo>
                        <a:lnTo>
                          <a:pt x="12" y="9"/>
                        </a:lnTo>
                        <a:lnTo>
                          <a:pt x="12" y="9"/>
                        </a:lnTo>
                        <a:lnTo>
                          <a:pt x="14" y="9"/>
                        </a:lnTo>
                        <a:lnTo>
                          <a:pt x="14" y="9"/>
                        </a:lnTo>
                        <a:lnTo>
                          <a:pt x="14" y="9"/>
                        </a:lnTo>
                        <a:lnTo>
                          <a:pt x="14" y="9"/>
                        </a:lnTo>
                        <a:lnTo>
                          <a:pt x="14" y="7"/>
                        </a:lnTo>
                        <a:lnTo>
                          <a:pt x="14" y="7"/>
                        </a:lnTo>
                        <a:lnTo>
                          <a:pt x="15" y="7"/>
                        </a:lnTo>
                        <a:lnTo>
                          <a:pt x="15" y="5"/>
                        </a:lnTo>
                        <a:lnTo>
                          <a:pt x="15" y="5"/>
                        </a:lnTo>
                        <a:lnTo>
                          <a:pt x="15" y="3"/>
                        </a:lnTo>
                        <a:lnTo>
                          <a:pt x="15" y="3"/>
                        </a:lnTo>
                        <a:lnTo>
                          <a:pt x="15" y="3"/>
                        </a:lnTo>
                        <a:lnTo>
                          <a:pt x="15" y="3"/>
                        </a:lnTo>
                        <a:lnTo>
                          <a:pt x="15" y="1"/>
                        </a:lnTo>
                        <a:lnTo>
                          <a:pt x="15" y="1"/>
                        </a:lnTo>
                        <a:lnTo>
                          <a:pt x="15" y="0"/>
                        </a:lnTo>
                        <a:lnTo>
                          <a:pt x="17" y="0"/>
                        </a:lnTo>
                        <a:lnTo>
                          <a:pt x="17" y="0"/>
                        </a:lnTo>
                        <a:lnTo>
                          <a:pt x="17" y="0"/>
                        </a:lnTo>
                        <a:lnTo>
                          <a:pt x="17" y="0"/>
                        </a:lnTo>
                        <a:lnTo>
                          <a:pt x="19" y="0"/>
                        </a:lnTo>
                        <a:lnTo>
                          <a:pt x="19" y="0"/>
                        </a:lnTo>
                        <a:lnTo>
                          <a:pt x="19" y="0"/>
                        </a:lnTo>
                        <a:lnTo>
                          <a:pt x="19" y="1"/>
                        </a:lnTo>
                        <a:lnTo>
                          <a:pt x="19" y="1"/>
                        </a:lnTo>
                        <a:lnTo>
                          <a:pt x="19" y="3"/>
                        </a:lnTo>
                        <a:lnTo>
                          <a:pt x="19" y="3"/>
                        </a:lnTo>
                        <a:lnTo>
                          <a:pt x="19" y="3"/>
                        </a:lnTo>
                        <a:lnTo>
                          <a:pt x="19" y="3"/>
                        </a:lnTo>
                        <a:lnTo>
                          <a:pt x="21" y="3"/>
                        </a:lnTo>
                        <a:lnTo>
                          <a:pt x="21" y="3"/>
                        </a:lnTo>
                        <a:lnTo>
                          <a:pt x="23" y="3"/>
                        </a:lnTo>
                        <a:lnTo>
                          <a:pt x="23" y="3"/>
                        </a:lnTo>
                        <a:lnTo>
                          <a:pt x="23" y="5"/>
                        </a:lnTo>
                        <a:lnTo>
                          <a:pt x="23" y="5"/>
                        </a:lnTo>
                        <a:lnTo>
                          <a:pt x="23" y="5"/>
                        </a:lnTo>
                        <a:lnTo>
                          <a:pt x="23" y="5"/>
                        </a:lnTo>
                        <a:lnTo>
                          <a:pt x="25" y="5"/>
                        </a:lnTo>
                        <a:lnTo>
                          <a:pt x="25" y="3"/>
                        </a:lnTo>
                        <a:lnTo>
                          <a:pt x="25" y="3"/>
                        </a:lnTo>
                        <a:lnTo>
                          <a:pt x="25" y="3"/>
                        </a:lnTo>
                        <a:lnTo>
                          <a:pt x="27" y="3"/>
                        </a:lnTo>
                        <a:lnTo>
                          <a:pt x="27" y="3"/>
                        </a:lnTo>
                        <a:lnTo>
                          <a:pt x="27" y="5"/>
                        </a:lnTo>
                        <a:lnTo>
                          <a:pt x="27" y="5"/>
                        </a:lnTo>
                        <a:lnTo>
                          <a:pt x="27" y="7"/>
                        </a:lnTo>
                        <a:lnTo>
                          <a:pt x="27" y="7"/>
                        </a:lnTo>
                        <a:lnTo>
                          <a:pt x="27" y="9"/>
                        </a:lnTo>
                        <a:lnTo>
                          <a:pt x="27" y="9"/>
                        </a:lnTo>
                        <a:lnTo>
                          <a:pt x="27" y="11"/>
                        </a:lnTo>
                        <a:lnTo>
                          <a:pt x="27" y="11"/>
                        </a:lnTo>
                        <a:lnTo>
                          <a:pt x="25" y="11"/>
                        </a:lnTo>
                        <a:lnTo>
                          <a:pt x="25" y="11"/>
                        </a:lnTo>
                        <a:lnTo>
                          <a:pt x="25" y="11"/>
                        </a:lnTo>
                        <a:lnTo>
                          <a:pt x="25" y="11"/>
                        </a:lnTo>
                        <a:lnTo>
                          <a:pt x="23" y="11"/>
                        </a:lnTo>
                        <a:lnTo>
                          <a:pt x="23" y="11"/>
                        </a:lnTo>
                        <a:lnTo>
                          <a:pt x="23" y="11"/>
                        </a:lnTo>
                        <a:lnTo>
                          <a:pt x="23" y="11"/>
                        </a:lnTo>
                        <a:lnTo>
                          <a:pt x="23" y="13"/>
                        </a:lnTo>
                        <a:lnTo>
                          <a:pt x="23" y="13"/>
                        </a:lnTo>
                        <a:lnTo>
                          <a:pt x="23" y="13"/>
                        </a:lnTo>
                        <a:lnTo>
                          <a:pt x="23" y="13"/>
                        </a:lnTo>
                        <a:lnTo>
                          <a:pt x="21" y="13"/>
                        </a:lnTo>
                        <a:lnTo>
                          <a:pt x="21" y="15"/>
                        </a:lnTo>
                        <a:lnTo>
                          <a:pt x="21" y="15"/>
                        </a:lnTo>
                        <a:lnTo>
                          <a:pt x="21" y="15"/>
                        </a:lnTo>
                        <a:lnTo>
                          <a:pt x="21" y="17"/>
                        </a:lnTo>
                        <a:lnTo>
                          <a:pt x="21" y="17"/>
                        </a:lnTo>
                        <a:lnTo>
                          <a:pt x="19" y="17"/>
                        </a:lnTo>
                        <a:lnTo>
                          <a:pt x="19" y="19"/>
                        </a:lnTo>
                        <a:lnTo>
                          <a:pt x="19" y="19"/>
                        </a:lnTo>
                        <a:lnTo>
                          <a:pt x="19" y="19"/>
                        </a:lnTo>
                        <a:lnTo>
                          <a:pt x="19" y="19"/>
                        </a:lnTo>
                        <a:lnTo>
                          <a:pt x="19" y="19"/>
                        </a:lnTo>
                        <a:lnTo>
                          <a:pt x="19" y="17"/>
                        </a:lnTo>
                        <a:lnTo>
                          <a:pt x="19" y="17"/>
                        </a:lnTo>
                        <a:lnTo>
                          <a:pt x="17" y="17"/>
                        </a:lnTo>
                        <a:lnTo>
                          <a:pt x="17" y="17"/>
                        </a:lnTo>
                        <a:lnTo>
                          <a:pt x="17" y="17"/>
                        </a:lnTo>
                        <a:lnTo>
                          <a:pt x="17" y="19"/>
                        </a:lnTo>
                        <a:lnTo>
                          <a:pt x="17" y="19"/>
                        </a:lnTo>
                        <a:lnTo>
                          <a:pt x="17" y="19"/>
                        </a:lnTo>
                        <a:lnTo>
                          <a:pt x="17" y="19"/>
                        </a:lnTo>
                        <a:lnTo>
                          <a:pt x="17" y="21"/>
                        </a:lnTo>
                        <a:lnTo>
                          <a:pt x="17" y="21"/>
                        </a:lnTo>
                        <a:lnTo>
                          <a:pt x="15" y="21"/>
                        </a:lnTo>
                        <a:lnTo>
                          <a:pt x="15" y="21"/>
                        </a:lnTo>
                        <a:lnTo>
                          <a:pt x="15" y="21"/>
                        </a:lnTo>
                        <a:lnTo>
                          <a:pt x="14" y="21"/>
                        </a:lnTo>
                        <a:lnTo>
                          <a:pt x="14" y="19"/>
                        </a:lnTo>
                        <a:lnTo>
                          <a:pt x="14" y="19"/>
                        </a:lnTo>
                        <a:lnTo>
                          <a:pt x="15" y="19"/>
                        </a:lnTo>
                        <a:lnTo>
                          <a:pt x="15" y="19"/>
                        </a:lnTo>
                        <a:lnTo>
                          <a:pt x="15" y="19"/>
                        </a:lnTo>
                        <a:lnTo>
                          <a:pt x="15" y="17"/>
                        </a:lnTo>
                        <a:lnTo>
                          <a:pt x="15" y="17"/>
                        </a:lnTo>
                        <a:lnTo>
                          <a:pt x="15" y="15"/>
                        </a:lnTo>
                        <a:lnTo>
                          <a:pt x="17" y="15"/>
                        </a:lnTo>
                        <a:lnTo>
                          <a:pt x="17" y="15"/>
                        </a:lnTo>
                        <a:lnTo>
                          <a:pt x="17" y="15"/>
                        </a:lnTo>
                        <a:lnTo>
                          <a:pt x="17" y="13"/>
                        </a:lnTo>
                        <a:lnTo>
                          <a:pt x="17" y="13"/>
                        </a:lnTo>
                        <a:lnTo>
                          <a:pt x="17" y="13"/>
                        </a:lnTo>
                        <a:lnTo>
                          <a:pt x="17" y="11"/>
                        </a:lnTo>
                        <a:lnTo>
                          <a:pt x="17" y="11"/>
                        </a:lnTo>
                        <a:lnTo>
                          <a:pt x="19" y="11"/>
                        </a:lnTo>
                        <a:lnTo>
                          <a:pt x="19" y="11"/>
                        </a:lnTo>
                        <a:lnTo>
                          <a:pt x="19" y="9"/>
                        </a:lnTo>
                        <a:lnTo>
                          <a:pt x="17" y="9"/>
                        </a:lnTo>
                        <a:lnTo>
                          <a:pt x="17" y="11"/>
                        </a:lnTo>
                        <a:lnTo>
                          <a:pt x="17" y="11"/>
                        </a:lnTo>
                        <a:lnTo>
                          <a:pt x="17" y="11"/>
                        </a:lnTo>
                        <a:lnTo>
                          <a:pt x="17" y="11"/>
                        </a:lnTo>
                        <a:lnTo>
                          <a:pt x="17" y="11"/>
                        </a:lnTo>
                        <a:lnTo>
                          <a:pt x="17" y="13"/>
                        </a:lnTo>
                        <a:lnTo>
                          <a:pt x="17" y="13"/>
                        </a:lnTo>
                        <a:lnTo>
                          <a:pt x="15" y="13"/>
                        </a:lnTo>
                        <a:lnTo>
                          <a:pt x="15" y="15"/>
                        </a:lnTo>
                        <a:lnTo>
                          <a:pt x="15" y="15"/>
                        </a:lnTo>
                        <a:lnTo>
                          <a:pt x="15" y="15"/>
                        </a:lnTo>
                        <a:lnTo>
                          <a:pt x="14" y="15"/>
                        </a:lnTo>
                        <a:lnTo>
                          <a:pt x="14" y="17"/>
                        </a:lnTo>
                        <a:lnTo>
                          <a:pt x="14" y="17"/>
                        </a:lnTo>
                        <a:lnTo>
                          <a:pt x="14" y="17"/>
                        </a:lnTo>
                        <a:lnTo>
                          <a:pt x="14" y="17"/>
                        </a:lnTo>
                        <a:lnTo>
                          <a:pt x="12" y="17"/>
                        </a:lnTo>
                        <a:lnTo>
                          <a:pt x="12" y="17"/>
                        </a:lnTo>
                        <a:lnTo>
                          <a:pt x="12" y="17"/>
                        </a:lnTo>
                        <a:lnTo>
                          <a:pt x="12" y="17"/>
                        </a:lnTo>
                        <a:lnTo>
                          <a:pt x="10" y="17"/>
                        </a:lnTo>
                        <a:lnTo>
                          <a:pt x="10" y="17"/>
                        </a:lnTo>
                        <a:lnTo>
                          <a:pt x="10" y="17"/>
                        </a:lnTo>
                        <a:lnTo>
                          <a:pt x="10" y="19"/>
                        </a:lnTo>
                        <a:lnTo>
                          <a:pt x="8" y="19"/>
                        </a:lnTo>
                        <a:lnTo>
                          <a:pt x="8" y="19"/>
                        </a:lnTo>
                        <a:lnTo>
                          <a:pt x="8" y="19"/>
                        </a:lnTo>
                        <a:lnTo>
                          <a:pt x="8" y="19"/>
                        </a:lnTo>
                        <a:lnTo>
                          <a:pt x="8" y="19"/>
                        </a:lnTo>
                        <a:lnTo>
                          <a:pt x="8" y="17"/>
                        </a:lnTo>
                        <a:lnTo>
                          <a:pt x="6" y="17"/>
                        </a:lnTo>
                        <a:lnTo>
                          <a:pt x="6" y="19"/>
                        </a:lnTo>
                        <a:lnTo>
                          <a:pt x="6" y="19"/>
                        </a:lnTo>
                        <a:lnTo>
                          <a:pt x="4" y="19"/>
                        </a:lnTo>
                        <a:lnTo>
                          <a:pt x="4" y="17"/>
                        </a:lnTo>
                        <a:lnTo>
                          <a:pt x="4" y="17"/>
                        </a:lnTo>
                        <a:lnTo>
                          <a:pt x="4" y="17"/>
                        </a:lnTo>
                        <a:lnTo>
                          <a:pt x="4" y="17"/>
                        </a:lnTo>
                        <a:lnTo>
                          <a:pt x="2" y="17"/>
                        </a:lnTo>
                        <a:lnTo>
                          <a:pt x="2" y="15"/>
                        </a:lnTo>
                        <a:lnTo>
                          <a:pt x="4" y="15"/>
                        </a:lnTo>
                        <a:lnTo>
                          <a:pt x="4" y="15"/>
                        </a:lnTo>
                        <a:lnTo>
                          <a:pt x="4" y="15"/>
                        </a:lnTo>
                        <a:lnTo>
                          <a:pt x="4" y="13"/>
                        </a:lnTo>
                        <a:lnTo>
                          <a:pt x="4" y="13"/>
                        </a:lnTo>
                        <a:lnTo>
                          <a:pt x="4" y="13"/>
                        </a:lnTo>
                        <a:lnTo>
                          <a:pt x="4" y="11"/>
                        </a:lnTo>
                        <a:lnTo>
                          <a:pt x="6" y="11"/>
                        </a:lnTo>
                        <a:lnTo>
                          <a:pt x="6" y="11"/>
                        </a:lnTo>
                        <a:lnTo>
                          <a:pt x="6" y="11"/>
                        </a:lnTo>
                        <a:lnTo>
                          <a:pt x="6" y="11"/>
                        </a:lnTo>
                        <a:lnTo>
                          <a:pt x="8" y="11"/>
                        </a:lnTo>
                        <a:lnTo>
                          <a:pt x="8" y="11"/>
                        </a:lnTo>
                        <a:lnTo>
                          <a:pt x="8" y="9"/>
                        </a:lnTo>
                        <a:lnTo>
                          <a:pt x="8" y="9"/>
                        </a:lnTo>
                        <a:lnTo>
                          <a:pt x="10" y="9"/>
                        </a:lnTo>
                        <a:lnTo>
                          <a:pt x="10" y="9"/>
                        </a:lnTo>
                        <a:lnTo>
                          <a:pt x="10" y="7"/>
                        </a:lnTo>
                        <a:lnTo>
                          <a:pt x="8" y="7"/>
                        </a:lnTo>
                        <a:lnTo>
                          <a:pt x="8" y="7"/>
                        </a:lnTo>
                        <a:lnTo>
                          <a:pt x="8" y="9"/>
                        </a:lnTo>
                        <a:lnTo>
                          <a:pt x="8" y="9"/>
                        </a:lnTo>
                        <a:lnTo>
                          <a:pt x="6" y="9"/>
                        </a:lnTo>
                        <a:lnTo>
                          <a:pt x="6" y="9"/>
                        </a:lnTo>
                        <a:lnTo>
                          <a:pt x="6" y="9"/>
                        </a:lnTo>
                        <a:lnTo>
                          <a:pt x="4" y="9"/>
                        </a:lnTo>
                        <a:lnTo>
                          <a:pt x="4" y="9"/>
                        </a:lnTo>
                        <a:lnTo>
                          <a:pt x="4" y="9"/>
                        </a:lnTo>
                        <a:lnTo>
                          <a:pt x="4" y="11"/>
                        </a:lnTo>
                        <a:lnTo>
                          <a:pt x="2" y="11"/>
                        </a:lnTo>
                        <a:lnTo>
                          <a:pt x="2" y="11"/>
                        </a:lnTo>
                        <a:lnTo>
                          <a:pt x="2" y="11"/>
                        </a:lnTo>
                        <a:lnTo>
                          <a:pt x="0" y="11"/>
                        </a:lnTo>
                        <a:lnTo>
                          <a:pt x="0" y="9"/>
                        </a:lnTo>
                        <a:lnTo>
                          <a:pt x="0" y="9"/>
                        </a:lnTo>
                        <a:lnTo>
                          <a:pt x="2" y="9"/>
                        </a:lnTo>
                        <a:lnTo>
                          <a:pt x="2" y="7"/>
                        </a:lnTo>
                        <a:lnTo>
                          <a:pt x="2" y="7"/>
                        </a:lnTo>
                        <a:lnTo>
                          <a:pt x="2" y="7"/>
                        </a:lnTo>
                        <a:lnTo>
                          <a:pt x="2" y="7"/>
                        </a:lnTo>
                        <a:lnTo>
                          <a:pt x="2" y="5"/>
                        </a:lnTo>
                        <a:lnTo>
                          <a:pt x="4" y="5"/>
                        </a:lnTo>
                        <a:lnTo>
                          <a:pt x="4" y="7"/>
                        </a:lnTo>
                        <a:lnTo>
                          <a:pt x="4" y="7"/>
                        </a:lnTo>
                        <a:lnTo>
                          <a:pt x="4" y="7"/>
                        </a:lnTo>
                        <a:lnTo>
                          <a:pt x="4" y="5"/>
                        </a:lnTo>
                        <a:lnTo>
                          <a:pt x="4" y="5"/>
                        </a:lnTo>
                        <a:lnTo>
                          <a:pt x="6" y="5"/>
                        </a:lnTo>
                        <a:lnTo>
                          <a:pt x="6" y="5"/>
                        </a:lnTo>
                        <a:lnTo>
                          <a:pt x="6" y="5"/>
                        </a:lnTo>
                        <a:lnTo>
                          <a:pt x="8" y="5"/>
                        </a:lnTo>
                        <a:lnTo>
                          <a:pt x="8" y="5"/>
                        </a:lnTo>
                        <a:lnTo>
                          <a:pt x="8" y="5"/>
                        </a:lnTo>
                        <a:lnTo>
                          <a:pt x="8" y="5"/>
                        </a:lnTo>
                        <a:lnTo>
                          <a:pt x="10" y="5"/>
                        </a:lnTo>
                        <a:lnTo>
                          <a:pt x="10" y="3"/>
                        </a:lnTo>
                        <a:lnTo>
                          <a:pt x="10" y="3"/>
                        </a:lnTo>
                        <a:lnTo>
                          <a:pt x="10" y="3"/>
                        </a:lnTo>
                        <a:lnTo>
                          <a:pt x="10" y="3"/>
                        </a:lnTo>
                        <a:lnTo>
                          <a:pt x="12" y="3"/>
                        </a:lnTo>
                        <a:lnTo>
                          <a:pt x="12" y="1"/>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5" name="Freeform 1984">
                    <a:extLst>
                      <a:ext uri="{FF2B5EF4-FFF2-40B4-BE49-F238E27FC236}">
                        <a16:creationId xmlns:a16="http://schemas.microsoft.com/office/drawing/2014/main" id="{C7D1CBCD-5EC1-4842-A084-F283BE370AF0}"/>
                      </a:ext>
                    </a:extLst>
                  </p:cNvPr>
                  <p:cNvSpPr>
                    <a:spLocks/>
                  </p:cNvSpPr>
                  <p:nvPr/>
                </p:nvSpPr>
                <p:spPr bwMode="auto">
                  <a:xfrm>
                    <a:off x="9258" y="1749"/>
                    <a:ext cx="27" cy="21"/>
                  </a:xfrm>
                  <a:custGeom>
                    <a:avLst/>
                    <a:gdLst>
                      <a:gd name="T0" fmla="*/ 12 w 27"/>
                      <a:gd name="T1" fmla="*/ 3 h 21"/>
                      <a:gd name="T2" fmla="*/ 14 w 27"/>
                      <a:gd name="T3" fmla="*/ 3 h 21"/>
                      <a:gd name="T4" fmla="*/ 14 w 27"/>
                      <a:gd name="T5" fmla="*/ 5 h 21"/>
                      <a:gd name="T6" fmla="*/ 12 w 27"/>
                      <a:gd name="T7" fmla="*/ 7 h 21"/>
                      <a:gd name="T8" fmla="*/ 14 w 27"/>
                      <a:gd name="T9" fmla="*/ 9 h 21"/>
                      <a:gd name="T10" fmla="*/ 14 w 27"/>
                      <a:gd name="T11" fmla="*/ 7 h 21"/>
                      <a:gd name="T12" fmla="*/ 15 w 27"/>
                      <a:gd name="T13" fmla="*/ 3 h 21"/>
                      <a:gd name="T14" fmla="*/ 15 w 27"/>
                      <a:gd name="T15" fmla="*/ 1 h 21"/>
                      <a:gd name="T16" fmla="*/ 17 w 27"/>
                      <a:gd name="T17" fmla="*/ 0 h 21"/>
                      <a:gd name="T18" fmla="*/ 19 w 27"/>
                      <a:gd name="T19" fmla="*/ 0 h 21"/>
                      <a:gd name="T20" fmla="*/ 19 w 27"/>
                      <a:gd name="T21" fmla="*/ 3 h 21"/>
                      <a:gd name="T22" fmla="*/ 21 w 27"/>
                      <a:gd name="T23" fmla="*/ 3 h 21"/>
                      <a:gd name="T24" fmla="*/ 23 w 27"/>
                      <a:gd name="T25" fmla="*/ 5 h 21"/>
                      <a:gd name="T26" fmla="*/ 25 w 27"/>
                      <a:gd name="T27" fmla="*/ 5 h 21"/>
                      <a:gd name="T28" fmla="*/ 27 w 27"/>
                      <a:gd name="T29" fmla="*/ 3 h 21"/>
                      <a:gd name="T30" fmla="*/ 27 w 27"/>
                      <a:gd name="T31" fmla="*/ 7 h 21"/>
                      <a:gd name="T32" fmla="*/ 27 w 27"/>
                      <a:gd name="T33" fmla="*/ 11 h 21"/>
                      <a:gd name="T34" fmla="*/ 25 w 27"/>
                      <a:gd name="T35" fmla="*/ 11 h 21"/>
                      <a:gd name="T36" fmla="*/ 23 w 27"/>
                      <a:gd name="T37" fmla="*/ 11 h 21"/>
                      <a:gd name="T38" fmla="*/ 23 w 27"/>
                      <a:gd name="T39" fmla="*/ 13 h 21"/>
                      <a:gd name="T40" fmla="*/ 21 w 27"/>
                      <a:gd name="T41" fmla="*/ 15 h 21"/>
                      <a:gd name="T42" fmla="*/ 19 w 27"/>
                      <a:gd name="T43" fmla="*/ 17 h 21"/>
                      <a:gd name="T44" fmla="*/ 19 w 27"/>
                      <a:gd name="T45" fmla="*/ 19 h 21"/>
                      <a:gd name="T46" fmla="*/ 17 w 27"/>
                      <a:gd name="T47" fmla="*/ 17 h 21"/>
                      <a:gd name="T48" fmla="*/ 17 w 27"/>
                      <a:gd name="T49" fmla="*/ 19 h 21"/>
                      <a:gd name="T50" fmla="*/ 17 w 27"/>
                      <a:gd name="T51" fmla="*/ 21 h 21"/>
                      <a:gd name="T52" fmla="*/ 14 w 27"/>
                      <a:gd name="T53" fmla="*/ 21 h 21"/>
                      <a:gd name="T54" fmla="*/ 15 w 27"/>
                      <a:gd name="T55" fmla="*/ 19 h 21"/>
                      <a:gd name="T56" fmla="*/ 15 w 27"/>
                      <a:gd name="T57" fmla="*/ 15 h 21"/>
                      <a:gd name="T58" fmla="*/ 17 w 27"/>
                      <a:gd name="T59" fmla="*/ 13 h 21"/>
                      <a:gd name="T60" fmla="*/ 17 w 27"/>
                      <a:gd name="T61" fmla="*/ 11 h 21"/>
                      <a:gd name="T62" fmla="*/ 17 w 27"/>
                      <a:gd name="T63" fmla="*/ 9 h 21"/>
                      <a:gd name="T64" fmla="*/ 17 w 27"/>
                      <a:gd name="T65" fmla="*/ 11 h 21"/>
                      <a:gd name="T66" fmla="*/ 15 w 27"/>
                      <a:gd name="T67" fmla="*/ 13 h 21"/>
                      <a:gd name="T68" fmla="*/ 14 w 27"/>
                      <a:gd name="T69" fmla="*/ 15 h 21"/>
                      <a:gd name="T70" fmla="*/ 14 w 27"/>
                      <a:gd name="T71" fmla="*/ 17 h 21"/>
                      <a:gd name="T72" fmla="*/ 12 w 27"/>
                      <a:gd name="T73" fmla="*/ 17 h 21"/>
                      <a:gd name="T74" fmla="*/ 10 w 27"/>
                      <a:gd name="T75" fmla="*/ 19 h 21"/>
                      <a:gd name="T76" fmla="*/ 8 w 27"/>
                      <a:gd name="T77" fmla="*/ 19 h 21"/>
                      <a:gd name="T78" fmla="*/ 6 w 27"/>
                      <a:gd name="T79" fmla="*/ 19 h 21"/>
                      <a:gd name="T80" fmla="*/ 4 w 27"/>
                      <a:gd name="T81" fmla="*/ 17 h 21"/>
                      <a:gd name="T82" fmla="*/ 2 w 27"/>
                      <a:gd name="T83" fmla="*/ 15 h 21"/>
                      <a:gd name="T84" fmla="*/ 4 w 27"/>
                      <a:gd name="T85" fmla="*/ 13 h 21"/>
                      <a:gd name="T86" fmla="*/ 6 w 27"/>
                      <a:gd name="T87" fmla="*/ 11 h 21"/>
                      <a:gd name="T88" fmla="*/ 8 w 27"/>
                      <a:gd name="T89" fmla="*/ 11 h 21"/>
                      <a:gd name="T90" fmla="*/ 10 w 27"/>
                      <a:gd name="T91" fmla="*/ 9 h 21"/>
                      <a:gd name="T92" fmla="*/ 8 w 27"/>
                      <a:gd name="T93" fmla="*/ 7 h 21"/>
                      <a:gd name="T94" fmla="*/ 6 w 27"/>
                      <a:gd name="T95" fmla="*/ 9 h 21"/>
                      <a:gd name="T96" fmla="*/ 4 w 27"/>
                      <a:gd name="T97" fmla="*/ 9 h 21"/>
                      <a:gd name="T98" fmla="*/ 2 w 27"/>
                      <a:gd name="T99" fmla="*/ 11 h 21"/>
                      <a:gd name="T100" fmla="*/ 2 w 27"/>
                      <a:gd name="T101" fmla="*/ 9 h 21"/>
                      <a:gd name="T102" fmla="*/ 2 w 27"/>
                      <a:gd name="T103" fmla="*/ 7 h 21"/>
                      <a:gd name="T104" fmla="*/ 4 w 27"/>
                      <a:gd name="T105" fmla="*/ 7 h 21"/>
                      <a:gd name="T106" fmla="*/ 6 w 27"/>
                      <a:gd name="T107" fmla="*/ 5 h 21"/>
                      <a:gd name="T108" fmla="*/ 8 w 27"/>
                      <a:gd name="T109" fmla="*/ 5 h 21"/>
                      <a:gd name="T110" fmla="*/ 10 w 27"/>
                      <a:gd name="T111" fmla="*/ 3 h 21"/>
                      <a:gd name="T112" fmla="*/ 12 w 27"/>
                      <a:gd name="T11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 h="21">
                        <a:moveTo>
                          <a:pt x="12" y="1"/>
                        </a:moveTo>
                        <a:lnTo>
                          <a:pt x="12" y="1"/>
                        </a:lnTo>
                        <a:lnTo>
                          <a:pt x="12" y="3"/>
                        </a:lnTo>
                        <a:lnTo>
                          <a:pt x="12" y="3"/>
                        </a:lnTo>
                        <a:lnTo>
                          <a:pt x="12" y="1"/>
                        </a:lnTo>
                        <a:lnTo>
                          <a:pt x="14" y="1"/>
                        </a:lnTo>
                        <a:lnTo>
                          <a:pt x="14" y="3"/>
                        </a:lnTo>
                        <a:lnTo>
                          <a:pt x="14" y="3"/>
                        </a:lnTo>
                        <a:lnTo>
                          <a:pt x="14" y="3"/>
                        </a:lnTo>
                        <a:lnTo>
                          <a:pt x="14" y="3"/>
                        </a:lnTo>
                        <a:lnTo>
                          <a:pt x="14" y="5"/>
                        </a:lnTo>
                        <a:lnTo>
                          <a:pt x="14" y="5"/>
                        </a:lnTo>
                        <a:lnTo>
                          <a:pt x="14" y="5"/>
                        </a:lnTo>
                        <a:lnTo>
                          <a:pt x="14" y="7"/>
                        </a:lnTo>
                        <a:lnTo>
                          <a:pt x="12" y="7"/>
                        </a:lnTo>
                        <a:lnTo>
                          <a:pt x="12" y="7"/>
                        </a:lnTo>
                        <a:lnTo>
                          <a:pt x="12" y="9"/>
                        </a:lnTo>
                        <a:lnTo>
                          <a:pt x="12" y="9"/>
                        </a:lnTo>
                        <a:lnTo>
                          <a:pt x="14" y="9"/>
                        </a:lnTo>
                        <a:lnTo>
                          <a:pt x="14" y="9"/>
                        </a:lnTo>
                        <a:lnTo>
                          <a:pt x="14" y="9"/>
                        </a:lnTo>
                        <a:lnTo>
                          <a:pt x="14" y="9"/>
                        </a:lnTo>
                        <a:lnTo>
                          <a:pt x="14" y="7"/>
                        </a:lnTo>
                        <a:lnTo>
                          <a:pt x="14" y="7"/>
                        </a:lnTo>
                        <a:lnTo>
                          <a:pt x="15" y="7"/>
                        </a:lnTo>
                        <a:lnTo>
                          <a:pt x="15" y="5"/>
                        </a:lnTo>
                        <a:lnTo>
                          <a:pt x="15" y="5"/>
                        </a:lnTo>
                        <a:lnTo>
                          <a:pt x="15" y="3"/>
                        </a:lnTo>
                        <a:lnTo>
                          <a:pt x="15" y="3"/>
                        </a:lnTo>
                        <a:lnTo>
                          <a:pt x="15" y="3"/>
                        </a:lnTo>
                        <a:lnTo>
                          <a:pt x="15" y="3"/>
                        </a:lnTo>
                        <a:lnTo>
                          <a:pt x="15" y="1"/>
                        </a:lnTo>
                        <a:lnTo>
                          <a:pt x="15" y="1"/>
                        </a:lnTo>
                        <a:lnTo>
                          <a:pt x="15" y="0"/>
                        </a:lnTo>
                        <a:lnTo>
                          <a:pt x="17" y="0"/>
                        </a:lnTo>
                        <a:lnTo>
                          <a:pt x="17" y="0"/>
                        </a:lnTo>
                        <a:lnTo>
                          <a:pt x="17" y="0"/>
                        </a:lnTo>
                        <a:lnTo>
                          <a:pt x="17" y="0"/>
                        </a:lnTo>
                        <a:lnTo>
                          <a:pt x="19" y="0"/>
                        </a:lnTo>
                        <a:lnTo>
                          <a:pt x="19" y="0"/>
                        </a:lnTo>
                        <a:lnTo>
                          <a:pt x="19" y="0"/>
                        </a:lnTo>
                        <a:lnTo>
                          <a:pt x="19" y="1"/>
                        </a:lnTo>
                        <a:lnTo>
                          <a:pt x="19" y="1"/>
                        </a:lnTo>
                        <a:lnTo>
                          <a:pt x="19" y="3"/>
                        </a:lnTo>
                        <a:lnTo>
                          <a:pt x="19" y="3"/>
                        </a:lnTo>
                        <a:lnTo>
                          <a:pt x="19" y="3"/>
                        </a:lnTo>
                        <a:lnTo>
                          <a:pt x="19" y="3"/>
                        </a:lnTo>
                        <a:lnTo>
                          <a:pt x="21" y="3"/>
                        </a:lnTo>
                        <a:lnTo>
                          <a:pt x="21" y="3"/>
                        </a:lnTo>
                        <a:lnTo>
                          <a:pt x="23" y="3"/>
                        </a:lnTo>
                        <a:lnTo>
                          <a:pt x="23" y="3"/>
                        </a:lnTo>
                        <a:lnTo>
                          <a:pt x="23" y="5"/>
                        </a:lnTo>
                        <a:lnTo>
                          <a:pt x="23" y="5"/>
                        </a:lnTo>
                        <a:lnTo>
                          <a:pt x="23" y="5"/>
                        </a:lnTo>
                        <a:lnTo>
                          <a:pt x="23" y="5"/>
                        </a:lnTo>
                        <a:lnTo>
                          <a:pt x="25" y="5"/>
                        </a:lnTo>
                        <a:lnTo>
                          <a:pt x="25" y="3"/>
                        </a:lnTo>
                        <a:lnTo>
                          <a:pt x="25" y="3"/>
                        </a:lnTo>
                        <a:lnTo>
                          <a:pt x="25" y="3"/>
                        </a:lnTo>
                        <a:lnTo>
                          <a:pt x="27" y="3"/>
                        </a:lnTo>
                        <a:lnTo>
                          <a:pt x="27" y="3"/>
                        </a:lnTo>
                        <a:lnTo>
                          <a:pt x="27" y="5"/>
                        </a:lnTo>
                        <a:lnTo>
                          <a:pt x="27" y="5"/>
                        </a:lnTo>
                        <a:lnTo>
                          <a:pt x="27" y="7"/>
                        </a:lnTo>
                        <a:lnTo>
                          <a:pt x="27" y="7"/>
                        </a:lnTo>
                        <a:lnTo>
                          <a:pt x="27" y="9"/>
                        </a:lnTo>
                        <a:lnTo>
                          <a:pt x="27" y="9"/>
                        </a:lnTo>
                        <a:lnTo>
                          <a:pt x="27" y="11"/>
                        </a:lnTo>
                        <a:lnTo>
                          <a:pt x="27" y="11"/>
                        </a:lnTo>
                        <a:lnTo>
                          <a:pt x="25" y="11"/>
                        </a:lnTo>
                        <a:lnTo>
                          <a:pt x="25" y="11"/>
                        </a:lnTo>
                        <a:lnTo>
                          <a:pt x="25" y="11"/>
                        </a:lnTo>
                        <a:lnTo>
                          <a:pt x="25" y="11"/>
                        </a:lnTo>
                        <a:lnTo>
                          <a:pt x="23" y="11"/>
                        </a:lnTo>
                        <a:lnTo>
                          <a:pt x="23" y="11"/>
                        </a:lnTo>
                        <a:lnTo>
                          <a:pt x="23" y="11"/>
                        </a:lnTo>
                        <a:lnTo>
                          <a:pt x="23" y="11"/>
                        </a:lnTo>
                        <a:lnTo>
                          <a:pt x="23" y="13"/>
                        </a:lnTo>
                        <a:lnTo>
                          <a:pt x="23" y="13"/>
                        </a:lnTo>
                        <a:lnTo>
                          <a:pt x="23" y="13"/>
                        </a:lnTo>
                        <a:lnTo>
                          <a:pt x="23" y="13"/>
                        </a:lnTo>
                        <a:lnTo>
                          <a:pt x="21" y="13"/>
                        </a:lnTo>
                        <a:lnTo>
                          <a:pt x="21" y="15"/>
                        </a:lnTo>
                        <a:lnTo>
                          <a:pt x="21" y="15"/>
                        </a:lnTo>
                        <a:lnTo>
                          <a:pt x="21" y="15"/>
                        </a:lnTo>
                        <a:lnTo>
                          <a:pt x="21" y="17"/>
                        </a:lnTo>
                        <a:lnTo>
                          <a:pt x="21" y="17"/>
                        </a:lnTo>
                        <a:lnTo>
                          <a:pt x="19" y="17"/>
                        </a:lnTo>
                        <a:lnTo>
                          <a:pt x="19" y="19"/>
                        </a:lnTo>
                        <a:lnTo>
                          <a:pt x="19" y="19"/>
                        </a:lnTo>
                        <a:lnTo>
                          <a:pt x="19" y="19"/>
                        </a:lnTo>
                        <a:lnTo>
                          <a:pt x="19" y="19"/>
                        </a:lnTo>
                        <a:lnTo>
                          <a:pt x="19" y="19"/>
                        </a:lnTo>
                        <a:lnTo>
                          <a:pt x="19" y="17"/>
                        </a:lnTo>
                        <a:lnTo>
                          <a:pt x="19" y="17"/>
                        </a:lnTo>
                        <a:lnTo>
                          <a:pt x="17" y="17"/>
                        </a:lnTo>
                        <a:lnTo>
                          <a:pt x="17" y="17"/>
                        </a:lnTo>
                        <a:lnTo>
                          <a:pt x="17" y="17"/>
                        </a:lnTo>
                        <a:lnTo>
                          <a:pt x="17" y="19"/>
                        </a:lnTo>
                        <a:lnTo>
                          <a:pt x="17" y="19"/>
                        </a:lnTo>
                        <a:lnTo>
                          <a:pt x="17" y="19"/>
                        </a:lnTo>
                        <a:lnTo>
                          <a:pt x="17" y="19"/>
                        </a:lnTo>
                        <a:lnTo>
                          <a:pt x="17" y="21"/>
                        </a:lnTo>
                        <a:lnTo>
                          <a:pt x="17" y="21"/>
                        </a:lnTo>
                        <a:lnTo>
                          <a:pt x="15" y="21"/>
                        </a:lnTo>
                        <a:lnTo>
                          <a:pt x="15" y="21"/>
                        </a:lnTo>
                        <a:lnTo>
                          <a:pt x="15" y="21"/>
                        </a:lnTo>
                        <a:lnTo>
                          <a:pt x="14" y="21"/>
                        </a:lnTo>
                        <a:lnTo>
                          <a:pt x="14" y="19"/>
                        </a:lnTo>
                        <a:lnTo>
                          <a:pt x="14" y="19"/>
                        </a:lnTo>
                        <a:lnTo>
                          <a:pt x="15" y="19"/>
                        </a:lnTo>
                        <a:lnTo>
                          <a:pt x="15" y="19"/>
                        </a:lnTo>
                        <a:lnTo>
                          <a:pt x="15" y="19"/>
                        </a:lnTo>
                        <a:lnTo>
                          <a:pt x="15" y="17"/>
                        </a:lnTo>
                        <a:lnTo>
                          <a:pt x="15" y="17"/>
                        </a:lnTo>
                        <a:lnTo>
                          <a:pt x="15" y="15"/>
                        </a:lnTo>
                        <a:lnTo>
                          <a:pt x="17" y="15"/>
                        </a:lnTo>
                        <a:lnTo>
                          <a:pt x="17" y="15"/>
                        </a:lnTo>
                        <a:lnTo>
                          <a:pt x="17" y="15"/>
                        </a:lnTo>
                        <a:lnTo>
                          <a:pt x="17" y="13"/>
                        </a:lnTo>
                        <a:lnTo>
                          <a:pt x="17" y="13"/>
                        </a:lnTo>
                        <a:lnTo>
                          <a:pt x="17" y="13"/>
                        </a:lnTo>
                        <a:lnTo>
                          <a:pt x="17" y="11"/>
                        </a:lnTo>
                        <a:lnTo>
                          <a:pt x="17" y="11"/>
                        </a:lnTo>
                        <a:lnTo>
                          <a:pt x="19" y="11"/>
                        </a:lnTo>
                        <a:lnTo>
                          <a:pt x="19" y="11"/>
                        </a:lnTo>
                        <a:lnTo>
                          <a:pt x="19" y="9"/>
                        </a:lnTo>
                        <a:lnTo>
                          <a:pt x="17" y="9"/>
                        </a:lnTo>
                        <a:lnTo>
                          <a:pt x="17" y="11"/>
                        </a:lnTo>
                        <a:lnTo>
                          <a:pt x="17" y="11"/>
                        </a:lnTo>
                        <a:lnTo>
                          <a:pt x="17" y="11"/>
                        </a:lnTo>
                        <a:lnTo>
                          <a:pt x="17" y="11"/>
                        </a:lnTo>
                        <a:lnTo>
                          <a:pt x="17" y="11"/>
                        </a:lnTo>
                        <a:lnTo>
                          <a:pt x="17" y="13"/>
                        </a:lnTo>
                        <a:lnTo>
                          <a:pt x="17" y="13"/>
                        </a:lnTo>
                        <a:lnTo>
                          <a:pt x="15" y="13"/>
                        </a:lnTo>
                        <a:lnTo>
                          <a:pt x="15" y="15"/>
                        </a:lnTo>
                        <a:lnTo>
                          <a:pt x="15" y="15"/>
                        </a:lnTo>
                        <a:lnTo>
                          <a:pt x="15" y="15"/>
                        </a:lnTo>
                        <a:lnTo>
                          <a:pt x="14" y="15"/>
                        </a:lnTo>
                        <a:lnTo>
                          <a:pt x="14" y="17"/>
                        </a:lnTo>
                        <a:lnTo>
                          <a:pt x="14" y="17"/>
                        </a:lnTo>
                        <a:lnTo>
                          <a:pt x="14" y="17"/>
                        </a:lnTo>
                        <a:lnTo>
                          <a:pt x="14" y="17"/>
                        </a:lnTo>
                        <a:lnTo>
                          <a:pt x="12" y="17"/>
                        </a:lnTo>
                        <a:lnTo>
                          <a:pt x="12" y="17"/>
                        </a:lnTo>
                        <a:lnTo>
                          <a:pt x="12" y="17"/>
                        </a:lnTo>
                        <a:lnTo>
                          <a:pt x="12" y="17"/>
                        </a:lnTo>
                        <a:lnTo>
                          <a:pt x="10" y="17"/>
                        </a:lnTo>
                        <a:lnTo>
                          <a:pt x="10" y="17"/>
                        </a:lnTo>
                        <a:lnTo>
                          <a:pt x="10" y="17"/>
                        </a:lnTo>
                        <a:lnTo>
                          <a:pt x="10" y="19"/>
                        </a:lnTo>
                        <a:lnTo>
                          <a:pt x="8" y="19"/>
                        </a:lnTo>
                        <a:lnTo>
                          <a:pt x="8" y="19"/>
                        </a:lnTo>
                        <a:lnTo>
                          <a:pt x="8" y="19"/>
                        </a:lnTo>
                        <a:lnTo>
                          <a:pt x="8" y="19"/>
                        </a:lnTo>
                        <a:lnTo>
                          <a:pt x="8" y="19"/>
                        </a:lnTo>
                        <a:lnTo>
                          <a:pt x="8" y="17"/>
                        </a:lnTo>
                        <a:lnTo>
                          <a:pt x="6" y="17"/>
                        </a:lnTo>
                        <a:lnTo>
                          <a:pt x="6" y="19"/>
                        </a:lnTo>
                        <a:lnTo>
                          <a:pt x="6" y="19"/>
                        </a:lnTo>
                        <a:lnTo>
                          <a:pt x="4" y="19"/>
                        </a:lnTo>
                        <a:lnTo>
                          <a:pt x="4" y="17"/>
                        </a:lnTo>
                        <a:lnTo>
                          <a:pt x="4" y="17"/>
                        </a:lnTo>
                        <a:lnTo>
                          <a:pt x="4" y="17"/>
                        </a:lnTo>
                        <a:lnTo>
                          <a:pt x="4" y="17"/>
                        </a:lnTo>
                        <a:lnTo>
                          <a:pt x="2" y="17"/>
                        </a:lnTo>
                        <a:lnTo>
                          <a:pt x="2" y="15"/>
                        </a:lnTo>
                        <a:lnTo>
                          <a:pt x="4" y="15"/>
                        </a:lnTo>
                        <a:lnTo>
                          <a:pt x="4" y="15"/>
                        </a:lnTo>
                        <a:lnTo>
                          <a:pt x="4" y="15"/>
                        </a:lnTo>
                        <a:lnTo>
                          <a:pt x="4" y="13"/>
                        </a:lnTo>
                        <a:lnTo>
                          <a:pt x="4" y="13"/>
                        </a:lnTo>
                        <a:lnTo>
                          <a:pt x="4" y="13"/>
                        </a:lnTo>
                        <a:lnTo>
                          <a:pt x="4" y="11"/>
                        </a:lnTo>
                        <a:lnTo>
                          <a:pt x="6" y="11"/>
                        </a:lnTo>
                        <a:lnTo>
                          <a:pt x="6" y="11"/>
                        </a:lnTo>
                        <a:lnTo>
                          <a:pt x="6" y="11"/>
                        </a:lnTo>
                        <a:lnTo>
                          <a:pt x="6" y="11"/>
                        </a:lnTo>
                        <a:lnTo>
                          <a:pt x="8" y="11"/>
                        </a:lnTo>
                        <a:lnTo>
                          <a:pt x="8" y="11"/>
                        </a:lnTo>
                        <a:lnTo>
                          <a:pt x="8" y="9"/>
                        </a:lnTo>
                        <a:lnTo>
                          <a:pt x="8" y="9"/>
                        </a:lnTo>
                        <a:lnTo>
                          <a:pt x="10" y="9"/>
                        </a:lnTo>
                        <a:lnTo>
                          <a:pt x="10" y="9"/>
                        </a:lnTo>
                        <a:lnTo>
                          <a:pt x="10" y="7"/>
                        </a:lnTo>
                        <a:lnTo>
                          <a:pt x="8" y="7"/>
                        </a:lnTo>
                        <a:lnTo>
                          <a:pt x="8" y="7"/>
                        </a:lnTo>
                        <a:lnTo>
                          <a:pt x="8" y="9"/>
                        </a:lnTo>
                        <a:lnTo>
                          <a:pt x="8" y="9"/>
                        </a:lnTo>
                        <a:lnTo>
                          <a:pt x="6" y="9"/>
                        </a:lnTo>
                        <a:lnTo>
                          <a:pt x="6" y="9"/>
                        </a:lnTo>
                        <a:lnTo>
                          <a:pt x="6" y="9"/>
                        </a:lnTo>
                        <a:lnTo>
                          <a:pt x="4" y="9"/>
                        </a:lnTo>
                        <a:lnTo>
                          <a:pt x="4" y="9"/>
                        </a:lnTo>
                        <a:lnTo>
                          <a:pt x="4" y="9"/>
                        </a:lnTo>
                        <a:lnTo>
                          <a:pt x="4" y="11"/>
                        </a:lnTo>
                        <a:lnTo>
                          <a:pt x="2" y="11"/>
                        </a:lnTo>
                        <a:lnTo>
                          <a:pt x="2" y="11"/>
                        </a:lnTo>
                        <a:lnTo>
                          <a:pt x="2" y="11"/>
                        </a:lnTo>
                        <a:lnTo>
                          <a:pt x="0" y="11"/>
                        </a:lnTo>
                        <a:lnTo>
                          <a:pt x="0" y="9"/>
                        </a:lnTo>
                        <a:lnTo>
                          <a:pt x="0" y="9"/>
                        </a:lnTo>
                        <a:lnTo>
                          <a:pt x="2" y="9"/>
                        </a:lnTo>
                        <a:lnTo>
                          <a:pt x="2" y="7"/>
                        </a:lnTo>
                        <a:lnTo>
                          <a:pt x="2" y="7"/>
                        </a:lnTo>
                        <a:lnTo>
                          <a:pt x="2" y="7"/>
                        </a:lnTo>
                        <a:lnTo>
                          <a:pt x="2" y="7"/>
                        </a:lnTo>
                        <a:lnTo>
                          <a:pt x="2" y="5"/>
                        </a:lnTo>
                        <a:lnTo>
                          <a:pt x="4" y="5"/>
                        </a:lnTo>
                        <a:lnTo>
                          <a:pt x="4" y="7"/>
                        </a:lnTo>
                        <a:lnTo>
                          <a:pt x="4" y="7"/>
                        </a:lnTo>
                        <a:lnTo>
                          <a:pt x="4" y="7"/>
                        </a:lnTo>
                        <a:lnTo>
                          <a:pt x="4" y="5"/>
                        </a:lnTo>
                        <a:lnTo>
                          <a:pt x="4" y="5"/>
                        </a:lnTo>
                        <a:lnTo>
                          <a:pt x="6" y="5"/>
                        </a:lnTo>
                        <a:lnTo>
                          <a:pt x="6" y="5"/>
                        </a:lnTo>
                        <a:lnTo>
                          <a:pt x="6" y="5"/>
                        </a:lnTo>
                        <a:lnTo>
                          <a:pt x="8" y="5"/>
                        </a:lnTo>
                        <a:lnTo>
                          <a:pt x="8" y="5"/>
                        </a:lnTo>
                        <a:lnTo>
                          <a:pt x="8" y="5"/>
                        </a:lnTo>
                        <a:lnTo>
                          <a:pt x="8" y="5"/>
                        </a:lnTo>
                        <a:lnTo>
                          <a:pt x="10" y="5"/>
                        </a:lnTo>
                        <a:lnTo>
                          <a:pt x="10" y="3"/>
                        </a:lnTo>
                        <a:lnTo>
                          <a:pt x="10" y="3"/>
                        </a:lnTo>
                        <a:lnTo>
                          <a:pt x="10" y="3"/>
                        </a:lnTo>
                        <a:lnTo>
                          <a:pt x="10" y="3"/>
                        </a:lnTo>
                        <a:lnTo>
                          <a:pt x="12" y="3"/>
                        </a:lnTo>
                        <a:lnTo>
                          <a:pt x="12" y="1"/>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6" name="Freeform 1985">
                    <a:extLst>
                      <a:ext uri="{FF2B5EF4-FFF2-40B4-BE49-F238E27FC236}">
                        <a16:creationId xmlns:a16="http://schemas.microsoft.com/office/drawing/2014/main" id="{163AEF0B-9392-44CC-BC84-3CFB7020E88E}"/>
                      </a:ext>
                    </a:extLst>
                  </p:cNvPr>
                  <p:cNvSpPr>
                    <a:spLocks/>
                  </p:cNvSpPr>
                  <p:nvPr/>
                </p:nvSpPr>
                <p:spPr bwMode="auto">
                  <a:xfrm>
                    <a:off x="9532" y="1946"/>
                    <a:ext cx="42" cy="23"/>
                  </a:xfrm>
                  <a:custGeom>
                    <a:avLst/>
                    <a:gdLst>
                      <a:gd name="T0" fmla="*/ 9 w 42"/>
                      <a:gd name="T1" fmla="*/ 6 h 23"/>
                      <a:gd name="T2" fmla="*/ 9 w 42"/>
                      <a:gd name="T3" fmla="*/ 8 h 23"/>
                      <a:gd name="T4" fmla="*/ 13 w 42"/>
                      <a:gd name="T5" fmla="*/ 9 h 23"/>
                      <a:gd name="T6" fmla="*/ 15 w 42"/>
                      <a:gd name="T7" fmla="*/ 9 h 23"/>
                      <a:gd name="T8" fmla="*/ 17 w 42"/>
                      <a:gd name="T9" fmla="*/ 11 h 23"/>
                      <a:gd name="T10" fmla="*/ 19 w 42"/>
                      <a:gd name="T11" fmla="*/ 11 h 23"/>
                      <a:gd name="T12" fmla="*/ 21 w 42"/>
                      <a:gd name="T13" fmla="*/ 13 h 23"/>
                      <a:gd name="T14" fmla="*/ 23 w 42"/>
                      <a:gd name="T15" fmla="*/ 13 h 23"/>
                      <a:gd name="T16" fmla="*/ 25 w 42"/>
                      <a:gd name="T17" fmla="*/ 13 h 23"/>
                      <a:gd name="T18" fmla="*/ 28 w 42"/>
                      <a:gd name="T19" fmla="*/ 13 h 23"/>
                      <a:gd name="T20" fmla="*/ 30 w 42"/>
                      <a:gd name="T21" fmla="*/ 11 h 23"/>
                      <a:gd name="T22" fmla="*/ 34 w 42"/>
                      <a:gd name="T23" fmla="*/ 11 h 23"/>
                      <a:gd name="T24" fmla="*/ 36 w 42"/>
                      <a:gd name="T25" fmla="*/ 11 h 23"/>
                      <a:gd name="T26" fmla="*/ 40 w 42"/>
                      <a:gd name="T27" fmla="*/ 11 h 23"/>
                      <a:gd name="T28" fmla="*/ 42 w 42"/>
                      <a:gd name="T29" fmla="*/ 11 h 23"/>
                      <a:gd name="T30" fmla="*/ 42 w 42"/>
                      <a:gd name="T31" fmla="*/ 13 h 23"/>
                      <a:gd name="T32" fmla="*/ 40 w 42"/>
                      <a:gd name="T33" fmla="*/ 15 h 23"/>
                      <a:gd name="T34" fmla="*/ 38 w 42"/>
                      <a:gd name="T35" fmla="*/ 15 h 23"/>
                      <a:gd name="T36" fmla="*/ 36 w 42"/>
                      <a:gd name="T37" fmla="*/ 17 h 23"/>
                      <a:gd name="T38" fmla="*/ 34 w 42"/>
                      <a:gd name="T39" fmla="*/ 19 h 23"/>
                      <a:gd name="T40" fmla="*/ 34 w 42"/>
                      <a:gd name="T41" fmla="*/ 21 h 23"/>
                      <a:gd name="T42" fmla="*/ 32 w 42"/>
                      <a:gd name="T43" fmla="*/ 23 h 23"/>
                      <a:gd name="T44" fmla="*/ 30 w 42"/>
                      <a:gd name="T45" fmla="*/ 23 h 23"/>
                      <a:gd name="T46" fmla="*/ 28 w 42"/>
                      <a:gd name="T47" fmla="*/ 23 h 23"/>
                      <a:gd name="T48" fmla="*/ 27 w 42"/>
                      <a:gd name="T49" fmla="*/ 21 h 23"/>
                      <a:gd name="T50" fmla="*/ 25 w 42"/>
                      <a:gd name="T51" fmla="*/ 21 h 23"/>
                      <a:gd name="T52" fmla="*/ 25 w 42"/>
                      <a:gd name="T53" fmla="*/ 19 h 23"/>
                      <a:gd name="T54" fmla="*/ 25 w 42"/>
                      <a:gd name="T55" fmla="*/ 19 h 23"/>
                      <a:gd name="T56" fmla="*/ 23 w 42"/>
                      <a:gd name="T57" fmla="*/ 19 h 23"/>
                      <a:gd name="T58" fmla="*/ 21 w 42"/>
                      <a:gd name="T59" fmla="*/ 19 h 23"/>
                      <a:gd name="T60" fmla="*/ 19 w 42"/>
                      <a:gd name="T61" fmla="*/ 19 h 23"/>
                      <a:gd name="T62" fmla="*/ 15 w 42"/>
                      <a:gd name="T63" fmla="*/ 19 h 23"/>
                      <a:gd name="T64" fmla="*/ 13 w 42"/>
                      <a:gd name="T65" fmla="*/ 17 h 23"/>
                      <a:gd name="T66" fmla="*/ 11 w 42"/>
                      <a:gd name="T67" fmla="*/ 17 h 23"/>
                      <a:gd name="T68" fmla="*/ 9 w 42"/>
                      <a:gd name="T69" fmla="*/ 15 h 23"/>
                      <a:gd name="T70" fmla="*/ 7 w 42"/>
                      <a:gd name="T71" fmla="*/ 13 h 23"/>
                      <a:gd name="T72" fmla="*/ 6 w 42"/>
                      <a:gd name="T73" fmla="*/ 13 h 23"/>
                      <a:gd name="T74" fmla="*/ 6 w 42"/>
                      <a:gd name="T75" fmla="*/ 13 h 23"/>
                      <a:gd name="T76" fmla="*/ 4 w 42"/>
                      <a:gd name="T77" fmla="*/ 9 h 23"/>
                      <a:gd name="T78" fmla="*/ 2 w 42"/>
                      <a:gd name="T79" fmla="*/ 9 h 23"/>
                      <a:gd name="T80" fmla="*/ 0 w 42"/>
                      <a:gd name="T81" fmla="*/ 8 h 23"/>
                      <a:gd name="T82" fmla="*/ 2 w 42"/>
                      <a:gd name="T83" fmla="*/ 6 h 23"/>
                      <a:gd name="T84" fmla="*/ 2 w 42"/>
                      <a:gd name="T85" fmla="*/ 4 h 23"/>
                      <a:gd name="T86" fmla="*/ 4 w 42"/>
                      <a:gd name="T87" fmla="*/ 2 h 23"/>
                      <a:gd name="T88" fmla="*/ 6 w 42"/>
                      <a:gd name="T89" fmla="*/ 2 h 23"/>
                      <a:gd name="T90" fmla="*/ 7 w 42"/>
                      <a:gd name="T91" fmla="*/ 0 h 23"/>
                      <a:gd name="T92" fmla="*/ 7 w 42"/>
                      <a:gd name="T93" fmla="*/ 2 h 23"/>
                      <a:gd name="T94" fmla="*/ 7 w 42"/>
                      <a:gd name="T95"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3">
                        <a:moveTo>
                          <a:pt x="7" y="6"/>
                        </a:moveTo>
                        <a:lnTo>
                          <a:pt x="7" y="6"/>
                        </a:lnTo>
                        <a:lnTo>
                          <a:pt x="7" y="6"/>
                        </a:lnTo>
                        <a:lnTo>
                          <a:pt x="9" y="6"/>
                        </a:lnTo>
                        <a:lnTo>
                          <a:pt x="9" y="8"/>
                        </a:lnTo>
                        <a:lnTo>
                          <a:pt x="9" y="8"/>
                        </a:lnTo>
                        <a:lnTo>
                          <a:pt x="9" y="8"/>
                        </a:lnTo>
                        <a:lnTo>
                          <a:pt x="9" y="8"/>
                        </a:lnTo>
                        <a:lnTo>
                          <a:pt x="11" y="8"/>
                        </a:lnTo>
                        <a:lnTo>
                          <a:pt x="11" y="9"/>
                        </a:lnTo>
                        <a:lnTo>
                          <a:pt x="11" y="9"/>
                        </a:lnTo>
                        <a:lnTo>
                          <a:pt x="13" y="9"/>
                        </a:lnTo>
                        <a:lnTo>
                          <a:pt x="13" y="9"/>
                        </a:lnTo>
                        <a:lnTo>
                          <a:pt x="13" y="9"/>
                        </a:lnTo>
                        <a:lnTo>
                          <a:pt x="13" y="9"/>
                        </a:lnTo>
                        <a:lnTo>
                          <a:pt x="15" y="9"/>
                        </a:lnTo>
                        <a:lnTo>
                          <a:pt x="15" y="9"/>
                        </a:lnTo>
                        <a:lnTo>
                          <a:pt x="15" y="9"/>
                        </a:lnTo>
                        <a:lnTo>
                          <a:pt x="15" y="11"/>
                        </a:lnTo>
                        <a:lnTo>
                          <a:pt x="17" y="11"/>
                        </a:lnTo>
                        <a:lnTo>
                          <a:pt x="17" y="11"/>
                        </a:lnTo>
                        <a:lnTo>
                          <a:pt x="19" y="11"/>
                        </a:lnTo>
                        <a:lnTo>
                          <a:pt x="19" y="11"/>
                        </a:lnTo>
                        <a:lnTo>
                          <a:pt x="19" y="11"/>
                        </a:lnTo>
                        <a:lnTo>
                          <a:pt x="19" y="11"/>
                        </a:lnTo>
                        <a:lnTo>
                          <a:pt x="21" y="11"/>
                        </a:lnTo>
                        <a:lnTo>
                          <a:pt x="21" y="13"/>
                        </a:lnTo>
                        <a:lnTo>
                          <a:pt x="21" y="13"/>
                        </a:lnTo>
                        <a:lnTo>
                          <a:pt x="23" y="13"/>
                        </a:lnTo>
                        <a:lnTo>
                          <a:pt x="23" y="13"/>
                        </a:lnTo>
                        <a:lnTo>
                          <a:pt x="23" y="13"/>
                        </a:lnTo>
                        <a:lnTo>
                          <a:pt x="23" y="13"/>
                        </a:lnTo>
                        <a:lnTo>
                          <a:pt x="25" y="13"/>
                        </a:lnTo>
                        <a:lnTo>
                          <a:pt x="25" y="13"/>
                        </a:lnTo>
                        <a:lnTo>
                          <a:pt x="25" y="13"/>
                        </a:lnTo>
                        <a:lnTo>
                          <a:pt x="25" y="13"/>
                        </a:lnTo>
                        <a:lnTo>
                          <a:pt x="27" y="13"/>
                        </a:lnTo>
                        <a:lnTo>
                          <a:pt x="27" y="13"/>
                        </a:lnTo>
                        <a:lnTo>
                          <a:pt x="28" y="13"/>
                        </a:lnTo>
                        <a:lnTo>
                          <a:pt x="28" y="13"/>
                        </a:lnTo>
                        <a:lnTo>
                          <a:pt x="28" y="13"/>
                        </a:lnTo>
                        <a:lnTo>
                          <a:pt x="30" y="13"/>
                        </a:lnTo>
                        <a:lnTo>
                          <a:pt x="30" y="11"/>
                        </a:lnTo>
                        <a:lnTo>
                          <a:pt x="30" y="11"/>
                        </a:lnTo>
                        <a:lnTo>
                          <a:pt x="30" y="11"/>
                        </a:lnTo>
                        <a:lnTo>
                          <a:pt x="32" y="11"/>
                        </a:lnTo>
                        <a:lnTo>
                          <a:pt x="32" y="11"/>
                        </a:lnTo>
                        <a:lnTo>
                          <a:pt x="34" y="11"/>
                        </a:lnTo>
                        <a:lnTo>
                          <a:pt x="34" y="11"/>
                        </a:lnTo>
                        <a:lnTo>
                          <a:pt x="34" y="11"/>
                        </a:lnTo>
                        <a:lnTo>
                          <a:pt x="36" y="11"/>
                        </a:lnTo>
                        <a:lnTo>
                          <a:pt x="36" y="11"/>
                        </a:lnTo>
                        <a:lnTo>
                          <a:pt x="36" y="11"/>
                        </a:lnTo>
                        <a:lnTo>
                          <a:pt x="38" y="11"/>
                        </a:lnTo>
                        <a:lnTo>
                          <a:pt x="38" y="11"/>
                        </a:lnTo>
                        <a:lnTo>
                          <a:pt x="40" y="11"/>
                        </a:lnTo>
                        <a:lnTo>
                          <a:pt x="40" y="11"/>
                        </a:lnTo>
                        <a:lnTo>
                          <a:pt x="40" y="11"/>
                        </a:lnTo>
                        <a:lnTo>
                          <a:pt x="42" y="11"/>
                        </a:lnTo>
                        <a:lnTo>
                          <a:pt x="42" y="11"/>
                        </a:lnTo>
                        <a:lnTo>
                          <a:pt x="42" y="11"/>
                        </a:lnTo>
                        <a:lnTo>
                          <a:pt x="42" y="13"/>
                        </a:lnTo>
                        <a:lnTo>
                          <a:pt x="42" y="13"/>
                        </a:lnTo>
                        <a:lnTo>
                          <a:pt x="42" y="13"/>
                        </a:lnTo>
                        <a:lnTo>
                          <a:pt x="42" y="13"/>
                        </a:lnTo>
                        <a:lnTo>
                          <a:pt x="42" y="13"/>
                        </a:lnTo>
                        <a:lnTo>
                          <a:pt x="40" y="13"/>
                        </a:lnTo>
                        <a:lnTo>
                          <a:pt x="40" y="15"/>
                        </a:lnTo>
                        <a:lnTo>
                          <a:pt x="40" y="15"/>
                        </a:lnTo>
                        <a:lnTo>
                          <a:pt x="40" y="15"/>
                        </a:lnTo>
                        <a:lnTo>
                          <a:pt x="38" y="15"/>
                        </a:lnTo>
                        <a:lnTo>
                          <a:pt x="38" y="15"/>
                        </a:lnTo>
                        <a:lnTo>
                          <a:pt x="38" y="15"/>
                        </a:lnTo>
                        <a:lnTo>
                          <a:pt x="36" y="15"/>
                        </a:lnTo>
                        <a:lnTo>
                          <a:pt x="36" y="15"/>
                        </a:lnTo>
                        <a:lnTo>
                          <a:pt x="36" y="17"/>
                        </a:lnTo>
                        <a:lnTo>
                          <a:pt x="36" y="17"/>
                        </a:lnTo>
                        <a:lnTo>
                          <a:pt x="36" y="17"/>
                        </a:lnTo>
                        <a:lnTo>
                          <a:pt x="36" y="19"/>
                        </a:lnTo>
                        <a:lnTo>
                          <a:pt x="34" y="19"/>
                        </a:lnTo>
                        <a:lnTo>
                          <a:pt x="34" y="19"/>
                        </a:lnTo>
                        <a:lnTo>
                          <a:pt x="34" y="21"/>
                        </a:lnTo>
                        <a:lnTo>
                          <a:pt x="34" y="21"/>
                        </a:lnTo>
                        <a:lnTo>
                          <a:pt x="34" y="21"/>
                        </a:lnTo>
                        <a:lnTo>
                          <a:pt x="34" y="23"/>
                        </a:lnTo>
                        <a:lnTo>
                          <a:pt x="34" y="23"/>
                        </a:lnTo>
                        <a:lnTo>
                          <a:pt x="34" y="23"/>
                        </a:lnTo>
                        <a:lnTo>
                          <a:pt x="32" y="23"/>
                        </a:lnTo>
                        <a:lnTo>
                          <a:pt x="32" y="23"/>
                        </a:lnTo>
                        <a:lnTo>
                          <a:pt x="30" y="23"/>
                        </a:lnTo>
                        <a:lnTo>
                          <a:pt x="30" y="23"/>
                        </a:lnTo>
                        <a:lnTo>
                          <a:pt x="30" y="23"/>
                        </a:lnTo>
                        <a:lnTo>
                          <a:pt x="30" y="23"/>
                        </a:lnTo>
                        <a:lnTo>
                          <a:pt x="28" y="23"/>
                        </a:lnTo>
                        <a:lnTo>
                          <a:pt x="28" y="23"/>
                        </a:lnTo>
                        <a:lnTo>
                          <a:pt x="28" y="23"/>
                        </a:lnTo>
                        <a:lnTo>
                          <a:pt x="28" y="23"/>
                        </a:lnTo>
                        <a:lnTo>
                          <a:pt x="27" y="23"/>
                        </a:lnTo>
                        <a:lnTo>
                          <a:pt x="27" y="23"/>
                        </a:lnTo>
                        <a:lnTo>
                          <a:pt x="27" y="21"/>
                        </a:lnTo>
                        <a:lnTo>
                          <a:pt x="25" y="21"/>
                        </a:lnTo>
                        <a:lnTo>
                          <a:pt x="25" y="21"/>
                        </a:lnTo>
                        <a:lnTo>
                          <a:pt x="25" y="21"/>
                        </a:lnTo>
                        <a:lnTo>
                          <a:pt x="25" y="21"/>
                        </a:lnTo>
                        <a:lnTo>
                          <a:pt x="25" y="21"/>
                        </a:lnTo>
                        <a:lnTo>
                          <a:pt x="25" y="21"/>
                        </a:lnTo>
                        <a:lnTo>
                          <a:pt x="25" y="21"/>
                        </a:lnTo>
                        <a:lnTo>
                          <a:pt x="25" y="19"/>
                        </a:lnTo>
                        <a:lnTo>
                          <a:pt x="25" y="19"/>
                        </a:lnTo>
                        <a:lnTo>
                          <a:pt x="25" y="19"/>
                        </a:lnTo>
                        <a:lnTo>
                          <a:pt x="25" y="19"/>
                        </a:lnTo>
                        <a:lnTo>
                          <a:pt x="25" y="19"/>
                        </a:lnTo>
                        <a:lnTo>
                          <a:pt x="23" y="19"/>
                        </a:lnTo>
                        <a:lnTo>
                          <a:pt x="23" y="19"/>
                        </a:lnTo>
                        <a:lnTo>
                          <a:pt x="23" y="19"/>
                        </a:lnTo>
                        <a:lnTo>
                          <a:pt x="23" y="19"/>
                        </a:lnTo>
                        <a:lnTo>
                          <a:pt x="23" y="19"/>
                        </a:lnTo>
                        <a:lnTo>
                          <a:pt x="23" y="21"/>
                        </a:lnTo>
                        <a:lnTo>
                          <a:pt x="21" y="21"/>
                        </a:lnTo>
                        <a:lnTo>
                          <a:pt x="21" y="19"/>
                        </a:lnTo>
                        <a:lnTo>
                          <a:pt x="21" y="19"/>
                        </a:lnTo>
                        <a:lnTo>
                          <a:pt x="19" y="19"/>
                        </a:lnTo>
                        <a:lnTo>
                          <a:pt x="19" y="19"/>
                        </a:lnTo>
                        <a:lnTo>
                          <a:pt x="19" y="19"/>
                        </a:lnTo>
                        <a:lnTo>
                          <a:pt x="19" y="19"/>
                        </a:lnTo>
                        <a:lnTo>
                          <a:pt x="17" y="19"/>
                        </a:lnTo>
                        <a:lnTo>
                          <a:pt x="17" y="19"/>
                        </a:lnTo>
                        <a:lnTo>
                          <a:pt x="15" y="19"/>
                        </a:lnTo>
                        <a:lnTo>
                          <a:pt x="15" y="19"/>
                        </a:lnTo>
                        <a:lnTo>
                          <a:pt x="15" y="19"/>
                        </a:lnTo>
                        <a:lnTo>
                          <a:pt x="13" y="19"/>
                        </a:lnTo>
                        <a:lnTo>
                          <a:pt x="13" y="17"/>
                        </a:lnTo>
                        <a:lnTo>
                          <a:pt x="13" y="17"/>
                        </a:lnTo>
                        <a:lnTo>
                          <a:pt x="13" y="17"/>
                        </a:lnTo>
                        <a:lnTo>
                          <a:pt x="13" y="17"/>
                        </a:lnTo>
                        <a:lnTo>
                          <a:pt x="11" y="17"/>
                        </a:lnTo>
                        <a:lnTo>
                          <a:pt x="11" y="15"/>
                        </a:lnTo>
                        <a:lnTo>
                          <a:pt x="11" y="15"/>
                        </a:lnTo>
                        <a:lnTo>
                          <a:pt x="9" y="15"/>
                        </a:lnTo>
                        <a:lnTo>
                          <a:pt x="9" y="15"/>
                        </a:lnTo>
                        <a:lnTo>
                          <a:pt x="9" y="13"/>
                        </a:lnTo>
                        <a:lnTo>
                          <a:pt x="9" y="13"/>
                        </a:lnTo>
                        <a:lnTo>
                          <a:pt x="9" y="13"/>
                        </a:lnTo>
                        <a:lnTo>
                          <a:pt x="7" y="13"/>
                        </a:lnTo>
                        <a:lnTo>
                          <a:pt x="7" y="13"/>
                        </a:lnTo>
                        <a:lnTo>
                          <a:pt x="7" y="13"/>
                        </a:lnTo>
                        <a:lnTo>
                          <a:pt x="6" y="13"/>
                        </a:lnTo>
                        <a:lnTo>
                          <a:pt x="6" y="13"/>
                        </a:lnTo>
                        <a:lnTo>
                          <a:pt x="4" y="13"/>
                        </a:lnTo>
                        <a:lnTo>
                          <a:pt x="4" y="13"/>
                        </a:lnTo>
                        <a:lnTo>
                          <a:pt x="4" y="13"/>
                        </a:lnTo>
                        <a:lnTo>
                          <a:pt x="6" y="13"/>
                        </a:lnTo>
                        <a:lnTo>
                          <a:pt x="6" y="11"/>
                        </a:lnTo>
                        <a:lnTo>
                          <a:pt x="6" y="11"/>
                        </a:lnTo>
                        <a:lnTo>
                          <a:pt x="4" y="11"/>
                        </a:lnTo>
                        <a:lnTo>
                          <a:pt x="4" y="9"/>
                        </a:lnTo>
                        <a:lnTo>
                          <a:pt x="4" y="9"/>
                        </a:lnTo>
                        <a:lnTo>
                          <a:pt x="4" y="9"/>
                        </a:lnTo>
                        <a:lnTo>
                          <a:pt x="2" y="9"/>
                        </a:lnTo>
                        <a:lnTo>
                          <a:pt x="2" y="9"/>
                        </a:lnTo>
                        <a:lnTo>
                          <a:pt x="2" y="9"/>
                        </a:lnTo>
                        <a:lnTo>
                          <a:pt x="0" y="9"/>
                        </a:lnTo>
                        <a:lnTo>
                          <a:pt x="0" y="9"/>
                        </a:lnTo>
                        <a:lnTo>
                          <a:pt x="0" y="8"/>
                        </a:lnTo>
                        <a:lnTo>
                          <a:pt x="0" y="8"/>
                        </a:lnTo>
                        <a:lnTo>
                          <a:pt x="0" y="6"/>
                        </a:lnTo>
                        <a:lnTo>
                          <a:pt x="2" y="6"/>
                        </a:lnTo>
                        <a:lnTo>
                          <a:pt x="2" y="6"/>
                        </a:lnTo>
                        <a:lnTo>
                          <a:pt x="2" y="6"/>
                        </a:lnTo>
                        <a:lnTo>
                          <a:pt x="2" y="6"/>
                        </a:lnTo>
                        <a:lnTo>
                          <a:pt x="2" y="6"/>
                        </a:lnTo>
                        <a:lnTo>
                          <a:pt x="2" y="4"/>
                        </a:lnTo>
                        <a:lnTo>
                          <a:pt x="4" y="4"/>
                        </a:lnTo>
                        <a:lnTo>
                          <a:pt x="4" y="4"/>
                        </a:lnTo>
                        <a:lnTo>
                          <a:pt x="4" y="4"/>
                        </a:lnTo>
                        <a:lnTo>
                          <a:pt x="4" y="2"/>
                        </a:lnTo>
                        <a:lnTo>
                          <a:pt x="4" y="2"/>
                        </a:lnTo>
                        <a:lnTo>
                          <a:pt x="6" y="2"/>
                        </a:lnTo>
                        <a:lnTo>
                          <a:pt x="6" y="2"/>
                        </a:lnTo>
                        <a:lnTo>
                          <a:pt x="6" y="2"/>
                        </a:lnTo>
                        <a:lnTo>
                          <a:pt x="6" y="0"/>
                        </a:lnTo>
                        <a:lnTo>
                          <a:pt x="7" y="0"/>
                        </a:lnTo>
                        <a:lnTo>
                          <a:pt x="7" y="0"/>
                        </a:lnTo>
                        <a:lnTo>
                          <a:pt x="7" y="0"/>
                        </a:lnTo>
                        <a:lnTo>
                          <a:pt x="7" y="0"/>
                        </a:lnTo>
                        <a:lnTo>
                          <a:pt x="7" y="0"/>
                        </a:lnTo>
                        <a:lnTo>
                          <a:pt x="7" y="2"/>
                        </a:lnTo>
                        <a:lnTo>
                          <a:pt x="7" y="2"/>
                        </a:lnTo>
                        <a:lnTo>
                          <a:pt x="7" y="4"/>
                        </a:lnTo>
                        <a:lnTo>
                          <a:pt x="7" y="4"/>
                        </a:lnTo>
                        <a:lnTo>
                          <a:pt x="7" y="6"/>
                        </a:lnTo>
                        <a:lnTo>
                          <a:pt x="7" y="6"/>
                        </a:lnTo>
                        <a:lnTo>
                          <a:pt x="7" y="6"/>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7" name="Freeform 1986">
                    <a:extLst>
                      <a:ext uri="{FF2B5EF4-FFF2-40B4-BE49-F238E27FC236}">
                        <a16:creationId xmlns:a16="http://schemas.microsoft.com/office/drawing/2014/main" id="{C0455623-DC22-40A4-AE97-ED57A62206F6}"/>
                      </a:ext>
                    </a:extLst>
                  </p:cNvPr>
                  <p:cNvSpPr>
                    <a:spLocks/>
                  </p:cNvSpPr>
                  <p:nvPr/>
                </p:nvSpPr>
                <p:spPr bwMode="auto">
                  <a:xfrm>
                    <a:off x="9532" y="1946"/>
                    <a:ext cx="42" cy="23"/>
                  </a:xfrm>
                  <a:custGeom>
                    <a:avLst/>
                    <a:gdLst>
                      <a:gd name="T0" fmla="*/ 9 w 42"/>
                      <a:gd name="T1" fmla="*/ 6 h 23"/>
                      <a:gd name="T2" fmla="*/ 9 w 42"/>
                      <a:gd name="T3" fmla="*/ 8 h 23"/>
                      <a:gd name="T4" fmla="*/ 13 w 42"/>
                      <a:gd name="T5" fmla="*/ 9 h 23"/>
                      <a:gd name="T6" fmla="*/ 15 w 42"/>
                      <a:gd name="T7" fmla="*/ 9 h 23"/>
                      <a:gd name="T8" fmla="*/ 17 w 42"/>
                      <a:gd name="T9" fmla="*/ 11 h 23"/>
                      <a:gd name="T10" fmla="*/ 19 w 42"/>
                      <a:gd name="T11" fmla="*/ 11 h 23"/>
                      <a:gd name="T12" fmla="*/ 21 w 42"/>
                      <a:gd name="T13" fmla="*/ 13 h 23"/>
                      <a:gd name="T14" fmla="*/ 23 w 42"/>
                      <a:gd name="T15" fmla="*/ 13 h 23"/>
                      <a:gd name="T16" fmla="*/ 25 w 42"/>
                      <a:gd name="T17" fmla="*/ 13 h 23"/>
                      <a:gd name="T18" fmla="*/ 28 w 42"/>
                      <a:gd name="T19" fmla="*/ 13 h 23"/>
                      <a:gd name="T20" fmla="*/ 30 w 42"/>
                      <a:gd name="T21" fmla="*/ 11 h 23"/>
                      <a:gd name="T22" fmla="*/ 34 w 42"/>
                      <a:gd name="T23" fmla="*/ 11 h 23"/>
                      <a:gd name="T24" fmla="*/ 36 w 42"/>
                      <a:gd name="T25" fmla="*/ 11 h 23"/>
                      <a:gd name="T26" fmla="*/ 40 w 42"/>
                      <a:gd name="T27" fmla="*/ 11 h 23"/>
                      <a:gd name="T28" fmla="*/ 42 w 42"/>
                      <a:gd name="T29" fmla="*/ 11 h 23"/>
                      <a:gd name="T30" fmla="*/ 42 w 42"/>
                      <a:gd name="T31" fmla="*/ 13 h 23"/>
                      <a:gd name="T32" fmla="*/ 40 w 42"/>
                      <a:gd name="T33" fmla="*/ 15 h 23"/>
                      <a:gd name="T34" fmla="*/ 38 w 42"/>
                      <a:gd name="T35" fmla="*/ 15 h 23"/>
                      <a:gd name="T36" fmla="*/ 36 w 42"/>
                      <a:gd name="T37" fmla="*/ 17 h 23"/>
                      <a:gd name="T38" fmla="*/ 34 w 42"/>
                      <a:gd name="T39" fmla="*/ 19 h 23"/>
                      <a:gd name="T40" fmla="*/ 34 w 42"/>
                      <a:gd name="T41" fmla="*/ 21 h 23"/>
                      <a:gd name="T42" fmla="*/ 32 w 42"/>
                      <a:gd name="T43" fmla="*/ 23 h 23"/>
                      <a:gd name="T44" fmla="*/ 30 w 42"/>
                      <a:gd name="T45" fmla="*/ 23 h 23"/>
                      <a:gd name="T46" fmla="*/ 28 w 42"/>
                      <a:gd name="T47" fmla="*/ 23 h 23"/>
                      <a:gd name="T48" fmla="*/ 27 w 42"/>
                      <a:gd name="T49" fmla="*/ 21 h 23"/>
                      <a:gd name="T50" fmla="*/ 25 w 42"/>
                      <a:gd name="T51" fmla="*/ 21 h 23"/>
                      <a:gd name="T52" fmla="*/ 25 w 42"/>
                      <a:gd name="T53" fmla="*/ 19 h 23"/>
                      <a:gd name="T54" fmla="*/ 25 w 42"/>
                      <a:gd name="T55" fmla="*/ 19 h 23"/>
                      <a:gd name="T56" fmla="*/ 23 w 42"/>
                      <a:gd name="T57" fmla="*/ 19 h 23"/>
                      <a:gd name="T58" fmla="*/ 21 w 42"/>
                      <a:gd name="T59" fmla="*/ 19 h 23"/>
                      <a:gd name="T60" fmla="*/ 19 w 42"/>
                      <a:gd name="T61" fmla="*/ 19 h 23"/>
                      <a:gd name="T62" fmla="*/ 15 w 42"/>
                      <a:gd name="T63" fmla="*/ 19 h 23"/>
                      <a:gd name="T64" fmla="*/ 13 w 42"/>
                      <a:gd name="T65" fmla="*/ 17 h 23"/>
                      <a:gd name="T66" fmla="*/ 11 w 42"/>
                      <a:gd name="T67" fmla="*/ 17 h 23"/>
                      <a:gd name="T68" fmla="*/ 9 w 42"/>
                      <a:gd name="T69" fmla="*/ 15 h 23"/>
                      <a:gd name="T70" fmla="*/ 7 w 42"/>
                      <a:gd name="T71" fmla="*/ 13 h 23"/>
                      <a:gd name="T72" fmla="*/ 6 w 42"/>
                      <a:gd name="T73" fmla="*/ 13 h 23"/>
                      <a:gd name="T74" fmla="*/ 6 w 42"/>
                      <a:gd name="T75" fmla="*/ 13 h 23"/>
                      <a:gd name="T76" fmla="*/ 4 w 42"/>
                      <a:gd name="T77" fmla="*/ 9 h 23"/>
                      <a:gd name="T78" fmla="*/ 2 w 42"/>
                      <a:gd name="T79" fmla="*/ 9 h 23"/>
                      <a:gd name="T80" fmla="*/ 0 w 42"/>
                      <a:gd name="T81" fmla="*/ 8 h 23"/>
                      <a:gd name="T82" fmla="*/ 2 w 42"/>
                      <a:gd name="T83" fmla="*/ 6 h 23"/>
                      <a:gd name="T84" fmla="*/ 2 w 42"/>
                      <a:gd name="T85" fmla="*/ 4 h 23"/>
                      <a:gd name="T86" fmla="*/ 4 w 42"/>
                      <a:gd name="T87" fmla="*/ 2 h 23"/>
                      <a:gd name="T88" fmla="*/ 6 w 42"/>
                      <a:gd name="T89" fmla="*/ 2 h 23"/>
                      <a:gd name="T90" fmla="*/ 7 w 42"/>
                      <a:gd name="T91" fmla="*/ 0 h 23"/>
                      <a:gd name="T92" fmla="*/ 7 w 42"/>
                      <a:gd name="T93" fmla="*/ 2 h 23"/>
                      <a:gd name="T94" fmla="*/ 7 w 42"/>
                      <a:gd name="T95"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3">
                        <a:moveTo>
                          <a:pt x="7" y="6"/>
                        </a:moveTo>
                        <a:lnTo>
                          <a:pt x="7" y="6"/>
                        </a:lnTo>
                        <a:lnTo>
                          <a:pt x="7" y="6"/>
                        </a:lnTo>
                        <a:lnTo>
                          <a:pt x="9" y="6"/>
                        </a:lnTo>
                        <a:lnTo>
                          <a:pt x="9" y="8"/>
                        </a:lnTo>
                        <a:lnTo>
                          <a:pt x="9" y="8"/>
                        </a:lnTo>
                        <a:lnTo>
                          <a:pt x="9" y="8"/>
                        </a:lnTo>
                        <a:lnTo>
                          <a:pt x="9" y="8"/>
                        </a:lnTo>
                        <a:lnTo>
                          <a:pt x="11" y="8"/>
                        </a:lnTo>
                        <a:lnTo>
                          <a:pt x="11" y="9"/>
                        </a:lnTo>
                        <a:lnTo>
                          <a:pt x="11" y="9"/>
                        </a:lnTo>
                        <a:lnTo>
                          <a:pt x="13" y="9"/>
                        </a:lnTo>
                        <a:lnTo>
                          <a:pt x="13" y="9"/>
                        </a:lnTo>
                        <a:lnTo>
                          <a:pt x="13" y="9"/>
                        </a:lnTo>
                        <a:lnTo>
                          <a:pt x="13" y="9"/>
                        </a:lnTo>
                        <a:lnTo>
                          <a:pt x="15" y="9"/>
                        </a:lnTo>
                        <a:lnTo>
                          <a:pt x="15" y="9"/>
                        </a:lnTo>
                        <a:lnTo>
                          <a:pt x="15" y="9"/>
                        </a:lnTo>
                        <a:lnTo>
                          <a:pt x="15" y="11"/>
                        </a:lnTo>
                        <a:lnTo>
                          <a:pt x="17" y="11"/>
                        </a:lnTo>
                        <a:lnTo>
                          <a:pt x="17" y="11"/>
                        </a:lnTo>
                        <a:lnTo>
                          <a:pt x="19" y="11"/>
                        </a:lnTo>
                        <a:lnTo>
                          <a:pt x="19" y="11"/>
                        </a:lnTo>
                        <a:lnTo>
                          <a:pt x="19" y="11"/>
                        </a:lnTo>
                        <a:lnTo>
                          <a:pt x="19" y="11"/>
                        </a:lnTo>
                        <a:lnTo>
                          <a:pt x="21" y="11"/>
                        </a:lnTo>
                        <a:lnTo>
                          <a:pt x="21" y="13"/>
                        </a:lnTo>
                        <a:lnTo>
                          <a:pt x="21" y="13"/>
                        </a:lnTo>
                        <a:lnTo>
                          <a:pt x="23" y="13"/>
                        </a:lnTo>
                        <a:lnTo>
                          <a:pt x="23" y="13"/>
                        </a:lnTo>
                        <a:lnTo>
                          <a:pt x="23" y="13"/>
                        </a:lnTo>
                        <a:lnTo>
                          <a:pt x="23" y="13"/>
                        </a:lnTo>
                        <a:lnTo>
                          <a:pt x="25" y="13"/>
                        </a:lnTo>
                        <a:lnTo>
                          <a:pt x="25" y="13"/>
                        </a:lnTo>
                        <a:lnTo>
                          <a:pt x="25" y="13"/>
                        </a:lnTo>
                        <a:lnTo>
                          <a:pt x="25" y="13"/>
                        </a:lnTo>
                        <a:lnTo>
                          <a:pt x="27" y="13"/>
                        </a:lnTo>
                        <a:lnTo>
                          <a:pt x="27" y="13"/>
                        </a:lnTo>
                        <a:lnTo>
                          <a:pt x="28" y="13"/>
                        </a:lnTo>
                        <a:lnTo>
                          <a:pt x="28" y="13"/>
                        </a:lnTo>
                        <a:lnTo>
                          <a:pt x="28" y="13"/>
                        </a:lnTo>
                        <a:lnTo>
                          <a:pt x="30" y="13"/>
                        </a:lnTo>
                        <a:lnTo>
                          <a:pt x="30" y="11"/>
                        </a:lnTo>
                        <a:lnTo>
                          <a:pt x="30" y="11"/>
                        </a:lnTo>
                        <a:lnTo>
                          <a:pt x="30" y="11"/>
                        </a:lnTo>
                        <a:lnTo>
                          <a:pt x="32" y="11"/>
                        </a:lnTo>
                        <a:lnTo>
                          <a:pt x="32" y="11"/>
                        </a:lnTo>
                        <a:lnTo>
                          <a:pt x="34" y="11"/>
                        </a:lnTo>
                        <a:lnTo>
                          <a:pt x="34" y="11"/>
                        </a:lnTo>
                        <a:lnTo>
                          <a:pt x="34" y="11"/>
                        </a:lnTo>
                        <a:lnTo>
                          <a:pt x="36" y="11"/>
                        </a:lnTo>
                        <a:lnTo>
                          <a:pt x="36" y="11"/>
                        </a:lnTo>
                        <a:lnTo>
                          <a:pt x="36" y="11"/>
                        </a:lnTo>
                        <a:lnTo>
                          <a:pt x="38" y="11"/>
                        </a:lnTo>
                        <a:lnTo>
                          <a:pt x="38" y="11"/>
                        </a:lnTo>
                        <a:lnTo>
                          <a:pt x="40" y="11"/>
                        </a:lnTo>
                        <a:lnTo>
                          <a:pt x="40" y="11"/>
                        </a:lnTo>
                        <a:lnTo>
                          <a:pt x="40" y="11"/>
                        </a:lnTo>
                        <a:lnTo>
                          <a:pt x="42" y="11"/>
                        </a:lnTo>
                        <a:lnTo>
                          <a:pt x="42" y="11"/>
                        </a:lnTo>
                        <a:lnTo>
                          <a:pt x="42" y="11"/>
                        </a:lnTo>
                        <a:lnTo>
                          <a:pt x="42" y="13"/>
                        </a:lnTo>
                        <a:lnTo>
                          <a:pt x="42" y="13"/>
                        </a:lnTo>
                        <a:lnTo>
                          <a:pt x="42" y="13"/>
                        </a:lnTo>
                        <a:lnTo>
                          <a:pt x="42" y="13"/>
                        </a:lnTo>
                        <a:lnTo>
                          <a:pt x="42" y="13"/>
                        </a:lnTo>
                        <a:lnTo>
                          <a:pt x="40" y="13"/>
                        </a:lnTo>
                        <a:lnTo>
                          <a:pt x="40" y="15"/>
                        </a:lnTo>
                        <a:lnTo>
                          <a:pt x="40" y="15"/>
                        </a:lnTo>
                        <a:lnTo>
                          <a:pt x="40" y="15"/>
                        </a:lnTo>
                        <a:lnTo>
                          <a:pt x="38" y="15"/>
                        </a:lnTo>
                        <a:lnTo>
                          <a:pt x="38" y="15"/>
                        </a:lnTo>
                        <a:lnTo>
                          <a:pt x="38" y="15"/>
                        </a:lnTo>
                        <a:lnTo>
                          <a:pt x="36" y="15"/>
                        </a:lnTo>
                        <a:lnTo>
                          <a:pt x="36" y="15"/>
                        </a:lnTo>
                        <a:lnTo>
                          <a:pt x="36" y="17"/>
                        </a:lnTo>
                        <a:lnTo>
                          <a:pt x="36" y="17"/>
                        </a:lnTo>
                        <a:lnTo>
                          <a:pt x="36" y="17"/>
                        </a:lnTo>
                        <a:lnTo>
                          <a:pt x="36" y="19"/>
                        </a:lnTo>
                        <a:lnTo>
                          <a:pt x="34" y="19"/>
                        </a:lnTo>
                        <a:lnTo>
                          <a:pt x="34" y="19"/>
                        </a:lnTo>
                        <a:lnTo>
                          <a:pt x="34" y="21"/>
                        </a:lnTo>
                        <a:lnTo>
                          <a:pt x="34" y="21"/>
                        </a:lnTo>
                        <a:lnTo>
                          <a:pt x="34" y="21"/>
                        </a:lnTo>
                        <a:lnTo>
                          <a:pt x="34" y="23"/>
                        </a:lnTo>
                        <a:lnTo>
                          <a:pt x="34" y="23"/>
                        </a:lnTo>
                        <a:lnTo>
                          <a:pt x="34" y="23"/>
                        </a:lnTo>
                        <a:lnTo>
                          <a:pt x="32" y="23"/>
                        </a:lnTo>
                        <a:lnTo>
                          <a:pt x="32" y="23"/>
                        </a:lnTo>
                        <a:lnTo>
                          <a:pt x="30" y="23"/>
                        </a:lnTo>
                        <a:lnTo>
                          <a:pt x="30" y="23"/>
                        </a:lnTo>
                        <a:lnTo>
                          <a:pt x="30" y="23"/>
                        </a:lnTo>
                        <a:lnTo>
                          <a:pt x="30" y="23"/>
                        </a:lnTo>
                        <a:lnTo>
                          <a:pt x="28" y="23"/>
                        </a:lnTo>
                        <a:lnTo>
                          <a:pt x="28" y="23"/>
                        </a:lnTo>
                        <a:lnTo>
                          <a:pt x="28" y="23"/>
                        </a:lnTo>
                        <a:lnTo>
                          <a:pt x="28" y="23"/>
                        </a:lnTo>
                        <a:lnTo>
                          <a:pt x="27" y="23"/>
                        </a:lnTo>
                        <a:lnTo>
                          <a:pt x="27" y="23"/>
                        </a:lnTo>
                        <a:lnTo>
                          <a:pt x="27" y="21"/>
                        </a:lnTo>
                        <a:lnTo>
                          <a:pt x="25" y="21"/>
                        </a:lnTo>
                        <a:lnTo>
                          <a:pt x="25" y="21"/>
                        </a:lnTo>
                        <a:lnTo>
                          <a:pt x="25" y="21"/>
                        </a:lnTo>
                        <a:lnTo>
                          <a:pt x="25" y="21"/>
                        </a:lnTo>
                        <a:lnTo>
                          <a:pt x="25" y="21"/>
                        </a:lnTo>
                        <a:lnTo>
                          <a:pt x="25" y="21"/>
                        </a:lnTo>
                        <a:lnTo>
                          <a:pt x="25" y="21"/>
                        </a:lnTo>
                        <a:lnTo>
                          <a:pt x="25" y="19"/>
                        </a:lnTo>
                        <a:lnTo>
                          <a:pt x="25" y="19"/>
                        </a:lnTo>
                        <a:lnTo>
                          <a:pt x="25" y="19"/>
                        </a:lnTo>
                        <a:lnTo>
                          <a:pt x="25" y="19"/>
                        </a:lnTo>
                        <a:lnTo>
                          <a:pt x="25" y="19"/>
                        </a:lnTo>
                        <a:lnTo>
                          <a:pt x="23" y="19"/>
                        </a:lnTo>
                        <a:lnTo>
                          <a:pt x="23" y="19"/>
                        </a:lnTo>
                        <a:lnTo>
                          <a:pt x="23" y="19"/>
                        </a:lnTo>
                        <a:lnTo>
                          <a:pt x="23" y="19"/>
                        </a:lnTo>
                        <a:lnTo>
                          <a:pt x="23" y="19"/>
                        </a:lnTo>
                        <a:lnTo>
                          <a:pt x="23" y="21"/>
                        </a:lnTo>
                        <a:lnTo>
                          <a:pt x="21" y="21"/>
                        </a:lnTo>
                        <a:lnTo>
                          <a:pt x="21" y="19"/>
                        </a:lnTo>
                        <a:lnTo>
                          <a:pt x="21" y="19"/>
                        </a:lnTo>
                        <a:lnTo>
                          <a:pt x="19" y="19"/>
                        </a:lnTo>
                        <a:lnTo>
                          <a:pt x="19" y="19"/>
                        </a:lnTo>
                        <a:lnTo>
                          <a:pt x="19" y="19"/>
                        </a:lnTo>
                        <a:lnTo>
                          <a:pt x="19" y="19"/>
                        </a:lnTo>
                        <a:lnTo>
                          <a:pt x="17" y="19"/>
                        </a:lnTo>
                        <a:lnTo>
                          <a:pt x="17" y="19"/>
                        </a:lnTo>
                        <a:lnTo>
                          <a:pt x="15" y="19"/>
                        </a:lnTo>
                        <a:lnTo>
                          <a:pt x="15" y="19"/>
                        </a:lnTo>
                        <a:lnTo>
                          <a:pt x="15" y="19"/>
                        </a:lnTo>
                        <a:lnTo>
                          <a:pt x="13" y="19"/>
                        </a:lnTo>
                        <a:lnTo>
                          <a:pt x="13" y="17"/>
                        </a:lnTo>
                        <a:lnTo>
                          <a:pt x="13" y="17"/>
                        </a:lnTo>
                        <a:lnTo>
                          <a:pt x="13" y="17"/>
                        </a:lnTo>
                        <a:lnTo>
                          <a:pt x="13" y="17"/>
                        </a:lnTo>
                        <a:lnTo>
                          <a:pt x="11" y="17"/>
                        </a:lnTo>
                        <a:lnTo>
                          <a:pt x="11" y="15"/>
                        </a:lnTo>
                        <a:lnTo>
                          <a:pt x="11" y="15"/>
                        </a:lnTo>
                        <a:lnTo>
                          <a:pt x="9" y="15"/>
                        </a:lnTo>
                        <a:lnTo>
                          <a:pt x="9" y="15"/>
                        </a:lnTo>
                        <a:lnTo>
                          <a:pt x="9" y="13"/>
                        </a:lnTo>
                        <a:lnTo>
                          <a:pt x="9" y="13"/>
                        </a:lnTo>
                        <a:lnTo>
                          <a:pt x="9" y="13"/>
                        </a:lnTo>
                        <a:lnTo>
                          <a:pt x="7" y="13"/>
                        </a:lnTo>
                        <a:lnTo>
                          <a:pt x="7" y="13"/>
                        </a:lnTo>
                        <a:lnTo>
                          <a:pt x="7" y="13"/>
                        </a:lnTo>
                        <a:lnTo>
                          <a:pt x="6" y="13"/>
                        </a:lnTo>
                        <a:lnTo>
                          <a:pt x="6" y="13"/>
                        </a:lnTo>
                        <a:lnTo>
                          <a:pt x="4" y="13"/>
                        </a:lnTo>
                        <a:lnTo>
                          <a:pt x="4" y="13"/>
                        </a:lnTo>
                        <a:lnTo>
                          <a:pt x="4" y="13"/>
                        </a:lnTo>
                        <a:lnTo>
                          <a:pt x="6" y="13"/>
                        </a:lnTo>
                        <a:lnTo>
                          <a:pt x="6" y="11"/>
                        </a:lnTo>
                        <a:lnTo>
                          <a:pt x="6" y="11"/>
                        </a:lnTo>
                        <a:lnTo>
                          <a:pt x="4" y="11"/>
                        </a:lnTo>
                        <a:lnTo>
                          <a:pt x="4" y="9"/>
                        </a:lnTo>
                        <a:lnTo>
                          <a:pt x="4" y="9"/>
                        </a:lnTo>
                        <a:lnTo>
                          <a:pt x="4" y="9"/>
                        </a:lnTo>
                        <a:lnTo>
                          <a:pt x="2" y="9"/>
                        </a:lnTo>
                        <a:lnTo>
                          <a:pt x="2" y="9"/>
                        </a:lnTo>
                        <a:lnTo>
                          <a:pt x="2" y="9"/>
                        </a:lnTo>
                        <a:lnTo>
                          <a:pt x="0" y="9"/>
                        </a:lnTo>
                        <a:lnTo>
                          <a:pt x="0" y="9"/>
                        </a:lnTo>
                        <a:lnTo>
                          <a:pt x="0" y="8"/>
                        </a:lnTo>
                        <a:lnTo>
                          <a:pt x="0" y="8"/>
                        </a:lnTo>
                        <a:lnTo>
                          <a:pt x="0" y="6"/>
                        </a:lnTo>
                        <a:lnTo>
                          <a:pt x="2" y="6"/>
                        </a:lnTo>
                        <a:lnTo>
                          <a:pt x="2" y="6"/>
                        </a:lnTo>
                        <a:lnTo>
                          <a:pt x="2" y="6"/>
                        </a:lnTo>
                        <a:lnTo>
                          <a:pt x="2" y="6"/>
                        </a:lnTo>
                        <a:lnTo>
                          <a:pt x="2" y="6"/>
                        </a:lnTo>
                        <a:lnTo>
                          <a:pt x="2" y="4"/>
                        </a:lnTo>
                        <a:lnTo>
                          <a:pt x="4" y="4"/>
                        </a:lnTo>
                        <a:lnTo>
                          <a:pt x="4" y="4"/>
                        </a:lnTo>
                        <a:lnTo>
                          <a:pt x="4" y="4"/>
                        </a:lnTo>
                        <a:lnTo>
                          <a:pt x="4" y="2"/>
                        </a:lnTo>
                        <a:lnTo>
                          <a:pt x="4" y="2"/>
                        </a:lnTo>
                        <a:lnTo>
                          <a:pt x="6" y="2"/>
                        </a:lnTo>
                        <a:lnTo>
                          <a:pt x="6" y="2"/>
                        </a:lnTo>
                        <a:lnTo>
                          <a:pt x="6" y="2"/>
                        </a:lnTo>
                        <a:lnTo>
                          <a:pt x="6" y="0"/>
                        </a:lnTo>
                        <a:lnTo>
                          <a:pt x="7" y="0"/>
                        </a:lnTo>
                        <a:lnTo>
                          <a:pt x="7" y="0"/>
                        </a:lnTo>
                        <a:lnTo>
                          <a:pt x="7" y="0"/>
                        </a:lnTo>
                        <a:lnTo>
                          <a:pt x="7" y="0"/>
                        </a:lnTo>
                        <a:lnTo>
                          <a:pt x="7" y="0"/>
                        </a:lnTo>
                        <a:lnTo>
                          <a:pt x="7" y="2"/>
                        </a:lnTo>
                        <a:lnTo>
                          <a:pt x="7" y="2"/>
                        </a:lnTo>
                        <a:lnTo>
                          <a:pt x="7" y="4"/>
                        </a:lnTo>
                        <a:lnTo>
                          <a:pt x="7" y="4"/>
                        </a:lnTo>
                        <a:lnTo>
                          <a:pt x="7" y="6"/>
                        </a:lnTo>
                        <a:lnTo>
                          <a:pt x="7" y="6"/>
                        </a:lnTo>
                        <a:lnTo>
                          <a:pt x="7" y="6"/>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8" name="Freeform 1987">
                    <a:extLst>
                      <a:ext uri="{FF2B5EF4-FFF2-40B4-BE49-F238E27FC236}">
                        <a16:creationId xmlns:a16="http://schemas.microsoft.com/office/drawing/2014/main" id="{E79F7449-19B8-4ECA-BB33-802AFBA93454}"/>
                      </a:ext>
                    </a:extLst>
                  </p:cNvPr>
                  <p:cNvSpPr>
                    <a:spLocks/>
                  </p:cNvSpPr>
                  <p:nvPr/>
                </p:nvSpPr>
                <p:spPr bwMode="auto">
                  <a:xfrm>
                    <a:off x="8979" y="1314"/>
                    <a:ext cx="55" cy="9"/>
                  </a:xfrm>
                  <a:custGeom>
                    <a:avLst/>
                    <a:gdLst>
                      <a:gd name="T0" fmla="*/ 17 w 55"/>
                      <a:gd name="T1" fmla="*/ 2 h 9"/>
                      <a:gd name="T2" fmla="*/ 17 w 55"/>
                      <a:gd name="T3" fmla="*/ 2 h 9"/>
                      <a:gd name="T4" fmla="*/ 19 w 55"/>
                      <a:gd name="T5" fmla="*/ 2 h 9"/>
                      <a:gd name="T6" fmla="*/ 23 w 55"/>
                      <a:gd name="T7" fmla="*/ 2 h 9"/>
                      <a:gd name="T8" fmla="*/ 25 w 55"/>
                      <a:gd name="T9" fmla="*/ 2 h 9"/>
                      <a:gd name="T10" fmla="*/ 27 w 55"/>
                      <a:gd name="T11" fmla="*/ 2 h 9"/>
                      <a:gd name="T12" fmla="*/ 28 w 55"/>
                      <a:gd name="T13" fmla="*/ 2 h 9"/>
                      <a:gd name="T14" fmla="*/ 30 w 55"/>
                      <a:gd name="T15" fmla="*/ 2 h 9"/>
                      <a:gd name="T16" fmla="*/ 32 w 55"/>
                      <a:gd name="T17" fmla="*/ 2 h 9"/>
                      <a:gd name="T18" fmla="*/ 34 w 55"/>
                      <a:gd name="T19" fmla="*/ 2 h 9"/>
                      <a:gd name="T20" fmla="*/ 38 w 55"/>
                      <a:gd name="T21" fmla="*/ 2 h 9"/>
                      <a:gd name="T22" fmla="*/ 40 w 55"/>
                      <a:gd name="T23" fmla="*/ 2 h 9"/>
                      <a:gd name="T24" fmla="*/ 40 w 55"/>
                      <a:gd name="T25" fmla="*/ 2 h 9"/>
                      <a:gd name="T26" fmla="*/ 42 w 55"/>
                      <a:gd name="T27" fmla="*/ 2 h 9"/>
                      <a:gd name="T28" fmla="*/ 44 w 55"/>
                      <a:gd name="T29" fmla="*/ 2 h 9"/>
                      <a:gd name="T30" fmla="*/ 46 w 55"/>
                      <a:gd name="T31" fmla="*/ 2 h 9"/>
                      <a:gd name="T32" fmla="*/ 50 w 55"/>
                      <a:gd name="T33" fmla="*/ 2 h 9"/>
                      <a:gd name="T34" fmla="*/ 50 w 55"/>
                      <a:gd name="T35" fmla="*/ 2 h 9"/>
                      <a:gd name="T36" fmla="*/ 51 w 55"/>
                      <a:gd name="T37" fmla="*/ 2 h 9"/>
                      <a:gd name="T38" fmla="*/ 53 w 55"/>
                      <a:gd name="T39" fmla="*/ 4 h 9"/>
                      <a:gd name="T40" fmla="*/ 55 w 55"/>
                      <a:gd name="T41" fmla="*/ 4 h 9"/>
                      <a:gd name="T42" fmla="*/ 55 w 55"/>
                      <a:gd name="T43" fmla="*/ 5 h 9"/>
                      <a:gd name="T44" fmla="*/ 53 w 55"/>
                      <a:gd name="T45" fmla="*/ 5 h 9"/>
                      <a:gd name="T46" fmla="*/ 51 w 55"/>
                      <a:gd name="T47" fmla="*/ 5 h 9"/>
                      <a:gd name="T48" fmla="*/ 50 w 55"/>
                      <a:gd name="T49" fmla="*/ 5 h 9"/>
                      <a:gd name="T50" fmla="*/ 50 w 55"/>
                      <a:gd name="T51" fmla="*/ 7 h 9"/>
                      <a:gd name="T52" fmla="*/ 48 w 55"/>
                      <a:gd name="T53" fmla="*/ 9 h 9"/>
                      <a:gd name="T54" fmla="*/ 46 w 55"/>
                      <a:gd name="T55" fmla="*/ 9 h 9"/>
                      <a:gd name="T56" fmla="*/ 44 w 55"/>
                      <a:gd name="T57" fmla="*/ 9 h 9"/>
                      <a:gd name="T58" fmla="*/ 42 w 55"/>
                      <a:gd name="T59" fmla="*/ 9 h 9"/>
                      <a:gd name="T60" fmla="*/ 40 w 55"/>
                      <a:gd name="T61" fmla="*/ 9 h 9"/>
                      <a:gd name="T62" fmla="*/ 38 w 55"/>
                      <a:gd name="T63" fmla="*/ 9 h 9"/>
                      <a:gd name="T64" fmla="*/ 34 w 55"/>
                      <a:gd name="T65" fmla="*/ 9 h 9"/>
                      <a:gd name="T66" fmla="*/ 34 w 55"/>
                      <a:gd name="T67" fmla="*/ 7 h 9"/>
                      <a:gd name="T68" fmla="*/ 32 w 55"/>
                      <a:gd name="T69" fmla="*/ 7 h 9"/>
                      <a:gd name="T70" fmla="*/ 28 w 55"/>
                      <a:gd name="T71" fmla="*/ 7 h 9"/>
                      <a:gd name="T72" fmla="*/ 27 w 55"/>
                      <a:gd name="T73" fmla="*/ 7 h 9"/>
                      <a:gd name="T74" fmla="*/ 25 w 55"/>
                      <a:gd name="T75" fmla="*/ 7 h 9"/>
                      <a:gd name="T76" fmla="*/ 23 w 55"/>
                      <a:gd name="T77" fmla="*/ 7 h 9"/>
                      <a:gd name="T78" fmla="*/ 21 w 55"/>
                      <a:gd name="T79" fmla="*/ 7 h 9"/>
                      <a:gd name="T80" fmla="*/ 19 w 55"/>
                      <a:gd name="T81" fmla="*/ 7 h 9"/>
                      <a:gd name="T82" fmla="*/ 17 w 55"/>
                      <a:gd name="T83" fmla="*/ 7 h 9"/>
                      <a:gd name="T84" fmla="*/ 13 w 55"/>
                      <a:gd name="T85" fmla="*/ 7 h 9"/>
                      <a:gd name="T86" fmla="*/ 11 w 55"/>
                      <a:gd name="T87" fmla="*/ 7 h 9"/>
                      <a:gd name="T88" fmla="*/ 9 w 55"/>
                      <a:gd name="T89" fmla="*/ 7 h 9"/>
                      <a:gd name="T90" fmla="*/ 7 w 55"/>
                      <a:gd name="T91" fmla="*/ 7 h 9"/>
                      <a:gd name="T92" fmla="*/ 6 w 55"/>
                      <a:gd name="T93" fmla="*/ 7 h 9"/>
                      <a:gd name="T94" fmla="*/ 4 w 55"/>
                      <a:gd name="T95" fmla="*/ 7 h 9"/>
                      <a:gd name="T96" fmla="*/ 2 w 55"/>
                      <a:gd name="T97" fmla="*/ 7 h 9"/>
                      <a:gd name="T98" fmla="*/ 0 w 55"/>
                      <a:gd name="T99" fmla="*/ 5 h 9"/>
                      <a:gd name="T100" fmla="*/ 0 w 55"/>
                      <a:gd name="T101" fmla="*/ 5 h 9"/>
                      <a:gd name="T102" fmla="*/ 0 w 55"/>
                      <a:gd name="T103" fmla="*/ 4 h 9"/>
                      <a:gd name="T104" fmla="*/ 2 w 55"/>
                      <a:gd name="T105" fmla="*/ 4 h 9"/>
                      <a:gd name="T106" fmla="*/ 2 w 55"/>
                      <a:gd name="T107" fmla="*/ 2 h 9"/>
                      <a:gd name="T108" fmla="*/ 6 w 55"/>
                      <a:gd name="T109" fmla="*/ 2 h 9"/>
                      <a:gd name="T110" fmla="*/ 6 w 55"/>
                      <a:gd name="T111" fmla="*/ 2 h 9"/>
                      <a:gd name="T112" fmla="*/ 7 w 55"/>
                      <a:gd name="T113" fmla="*/ 2 h 9"/>
                      <a:gd name="T114" fmla="*/ 11 w 55"/>
                      <a:gd name="T115" fmla="*/ 2 h 9"/>
                      <a:gd name="T116" fmla="*/ 11 w 55"/>
                      <a:gd name="T117" fmla="*/ 0 h 9"/>
                      <a:gd name="T118" fmla="*/ 13 w 55"/>
                      <a:gd name="T119" fmla="*/ 0 h 9"/>
                      <a:gd name="T120" fmla="*/ 15 w 55"/>
                      <a:gd name="T1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9">
                        <a:moveTo>
                          <a:pt x="15" y="2"/>
                        </a:moveTo>
                        <a:lnTo>
                          <a:pt x="15" y="2"/>
                        </a:lnTo>
                        <a:lnTo>
                          <a:pt x="17" y="2"/>
                        </a:lnTo>
                        <a:lnTo>
                          <a:pt x="17" y="2"/>
                        </a:lnTo>
                        <a:lnTo>
                          <a:pt x="17" y="2"/>
                        </a:lnTo>
                        <a:lnTo>
                          <a:pt x="17" y="2"/>
                        </a:lnTo>
                        <a:lnTo>
                          <a:pt x="19" y="2"/>
                        </a:lnTo>
                        <a:lnTo>
                          <a:pt x="19" y="2"/>
                        </a:lnTo>
                        <a:lnTo>
                          <a:pt x="19" y="2"/>
                        </a:lnTo>
                        <a:lnTo>
                          <a:pt x="21" y="2"/>
                        </a:lnTo>
                        <a:lnTo>
                          <a:pt x="21" y="2"/>
                        </a:lnTo>
                        <a:lnTo>
                          <a:pt x="23" y="2"/>
                        </a:lnTo>
                        <a:lnTo>
                          <a:pt x="23" y="2"/>
                        </a:lnTo>
                        <a:lnTo>
                          <a:pt x="23" y="2"/>
                        </a:lnTo>
                        <a:lnTo>
                          <a:pt x="25" y="2"/>
                        </a:lnTo>
                        <a:lnTo>
                          <a:pt x="25" y="2"/>
                        </a:lnTo>
                        <a:lnTo>
                          <a:pt x="27" y="2"/>
                        </a:lnTo>
                        <a:lnTo>
                          <a:pt x="27" y="2"/>
                        </a:lnTo>
                        <a:lnTo>
                          <a:pt x="27" y="2"/>
                        </a:lnTo>
                        <a:lnTo>
                          <a:pt x="28" y="2"/>
                        </a:lnTo>
                        <a:lnTo>
                          <a:pt x="28" y="2"/>
                        </a:lnTo>
                        <a:lnTo>
                          <a:pt x="28" y="2"/>
                        </a:lnTo>
                        <a:lnTo>
                          <a:pt x="30" y="2"/>
                        </a:lnTo>
                        <a:lnTo>
                          <a:pt x="30" y="2"/>
                        </a:lnTo>
                        <a:lnTo>
                          <a:pt x="32" y="2"/>
                        </a:lnTo>
                        <a:lnTo>
                          <a:pt x="32" y="2"/>
                        </a:lnTo>
                        <a:lnTo>
                          <a:pt x="32" y="2"/>
                        </a:lnTo>
                        <a:lnTo>
                          <a:pt x="34" y="2"/>
                        </a:lnTo>
                        <a:lnTo>
                          <a:pt x="34" y="2"/>
                        </a:lnTo>
                        <a:lnTo>
                          <a:pt x="34" y="2"/>
                        </a:lnTo>
                        <a:lnTo>
                          <a:pt x="36" y="2"/>
                        </a:lnTo>
                        <a:lnTo>
                          <a:pt x="36" y="2"/>
                        </a:lnTo>
                        <a:lnTo>
                          <a:pt x="38" y="2"/>
                        </a:lnTo>
                        <a:lnTo>
                          <a:pt x="38" y="2"/>
                        </a:lnTo>
                        <a:lnTo>
                          <a:pt x="38" y="2"/>
                        </a:lnTo>
                        <a:lnTo>
                          <a:pt x="40" y="2"/>
                        </a:lnTo>
                        <a:lnTo>
                          <a:pt x="40" y="2"/>
                        </a:lnTo>
                        <a:lnTo>
                          <a:pt x="40" y="2"/>
                        </a:lnTo>
                        <a:lnTo>
                          <a:pt x="40" y="2"/>
                        </a:lnTo>
                        <a:lnTo>
                          <a:pt x="42" y="2"/>
                        </a:lnTo>
                        <a:lnTo>
                          <a:pt x="42" y="2"/>
                        </a:lnTo>
                        <a:lnTo>
                          <a:pt x="42" y="2"/>
                        </a:lnTo>
                        <a:lnTo>
                          <a:pt x="44" y="2"/>
                        </a:lnTo>
                        <a:lnTo>
                          <a:pt x="44" y="2"/>
                        </a:lnTo>
                        <a:lnTo>
                          <a:pt x="44" y="2"/>
                        </a:lnTo>
                        <a:lnTo>
                          <a:pt x="46" y="2"/>
                        </a:lnTo>
                        <a:lnTo>
                          <a:pt x="46" y="2"/>
                        </a:lnTo>
                        <a:lnTo>
                          <a:pt x="46" y="2"/>
                        </a:lnTo>
                        <a:lnTo>
                          <a:pt x="48" y="2"/>
                        </a:lnTo>
                        <a:lnTo>
                          <a:pt x="48" y="2"/>
                        </a:lnTo>
                        <a:lnTo>
                          <a:pt x="50" y="2"/>
                        </a:lnTo>
                        <a:lnTo>
                          <a:pt x="50" y="2"/>
                        </a:lnTo>
                        <a:lnTo>
                          <a:pt x="50" y="2"/>
                        </a:lnTo>
                        <a:lnTo>
                          <a:pt x="50" y="2"/>
                        </a:lnTo>
                        <a:lnTo>
                          <a:pt x="51" y="2"/>
                        </a:lnTo>
                        <a:lnTo>
                          <a:pt x="51" y="2"/>
                        </a:lnTo>
                        <a:lnTo>
                          <a:pt x="51" y="2"/>
                        </a:lnTo>
                        <a:lnTo>
                          <a:pt x="53" y="2"/>
                        </a:lnTo>
                        <a:lnTo>
                          <a:pt x="53" y="2"/>
                        </a:lnTo>
                        <a:lnTo>
                          <a:pt x="53" y="4"/>
                        </a:lnTo>
                        <a:lnTo>
                          <a:pt x="55" y="4"/>
                        </a:lnTo>
                        <a:lnTo>
                          <a:pt x="55" y="4"/>
                        </a:lnTo>
                        <a:lnTo>
                          <a:pt x="55" y="4"/>
                        </a:lnTo>
                        <a:lnTo>
                          <a:pt x="55" y="4"/>
                        </a:lnTo>
                        <a:lnTo>
                          <a:pt x="55" y="5"/>
                        </a:lnTo>
                        <a:lnTo>
                          <a:pt x="55" y="5"/>
                        </a:lnTo>
                        <a:lnTo>
                          <a:pt x="55" y="5"/>
                        </a:lnTo>
                        <a:lnTo>
                          <a:pt x="53" y="5"/>
                        </a:lnTo>
                        <a:lnTo>
                          <a:pt x="53" y="5"/>
                        </a:lnTo>
                        <a:lnTo>
                          <a:pt x="51" y="5"/>
                        </a:lnTo>
                        <a:lnTo>
                          <a:pt x="51" y="5"/>
                        </a:lnTo>
                        <a:lnTo>
                          <a:pt x="51" y="5"/>
                        </a:lnTo>
                        <a:lnTo>
                          <a:pt x="51" y="5"/>
                        </a:lnTo>
                        <a:lnTo>
                          <a:pt x="50" y="5"/>
                        </a:lnTo>
                        <a:lnTo>
                          <a:pt x="50" y="5"/>
                        </a:lnTo>
                        <a:lnTo>
                          <a:pt x="50" y="5"/>
                        </a:lnTo>
                        <a:lnTo>
                          <a:pt x="50" y="7"/>
                        </a:lnTo>
                        <a:lnTo>
                          <a:pt x="50" y="7"/>
                        </a:lnTo>
                        <a:lnTo>
                          <a:pt x="50" y="7"/>
                        </a:lnTo>
                        <a:lnTo>
                          <a:pt x="48" y="7"/>
                        </a:lnTo>
                        <a:lnTo>
                          <a:pt x="48" y="9"/>
                        </a:lnTo>
                        <a:lnTo>
                          <a:pt x="48" y="9"/>
                        </a:lnTo>
                        <a:lnTo>
                          <a:pt x="46" y="9"/>
                        </a:lnTo>
                        <a:lnTo>
                          <a:pt x="46" y="9"/>
                        </a:lnTo>
                        <a:lnTo>
                          <a:pt x="46" y="9"/>
                        </a:lnTo>
                        <a:lnTo>
                          <a:pt x="44" y="9"/>
                        </a:lnTo>
                        <a:lnTo>
                          <a:pt x="44" y="9"/>
                        </a:lnTo>
                        <a:lnTo>
                          <a:pt x="44" y="9"/>
                        </a:lnTo>
                        <a:lnTo>
                          <a:pt x="42" y="9"/>
                        </a:lnTo>
                        <a:lnTo>
                          <a:pt x="42" y="9"/>
                        </a:lnTo>
                        <a:lnTo>
                          <a:pt x="40" y="9"/>
                        </a:lnTo>
                        <a:lnTo>
                          <a:pt x="40" y="9"/>
                        </a:lnTo>
                        <a:lnTo>
                          <a:pt x="40" y="9"/>
                        </a:lnTo>
                        <a:lnTo>
                          <a:pt x="38" y="9"/>
                        </a:lnTo>
                        <a:lnTo>
                          <a:pt x="38" y="9"/>
                        </a:lnTo>
                        <a:lnTo>
                          <a:pt x="38" y="9"/>
                        </a:lnTo>
                        <a:lnTo>
                          <a:pt x="36" y="9"/>
                        </a:lnTo>
                        <a:lnTo>
                          <a:pt x="36" y="9"/>
                        </a:lnTo>
                        <a:lnTo>
                          <a:pt x="34" y="9"/>
                        </a:lnTo>
                        <a:lnTo>
                          <a:pt x="34" y="9"/>
                        </a:lnTo>
                        <a:lnTo>
                          <a:pt x="34" y="7"/>
                        </a:lnTo>
                        <a:lnTo>
                          <a:pt x="34" y="7"/>
                        </a:lnTo>
                        <a:lnTo>
                          <a:pt x="32" y="7"/>
                        </a:lnTo>
                        <a:lnTo>
                          <a:pt x="32" y="7"/>
                        </a:lnTo>
                        <a:lnTo>
                          <a:pt x="32" y="7"/>
                        </a:lnTo>
                        <a:lnTo>
                          <a:pt x="30" y="7"/>
                        </a:lnTo>
                        <a:lnTo>
                          <a:pt x="30" y="7"/>
                        </a:lnTo>
                        <a:lnTo>
                          <a:pt x="28" y="7"/>
                        </a:lnTo>
                        <a:lnTo>
                          <a:pt x="28" y="7"/>
                        </a:lnTo>
                        <a:lnTo>
                          <a:pt x="28" y="7"/>
                        </a:lnTo>
                        <a:lnTo>
                          <a:pt x="27" y="7"/>
                        </a:lnTo>
                        <a:lnTo>
                          <a:pt x="27" y="7"/>
                        </a:lnTo>
                        <a:lnTo>
                          <a:pt x="27" y="7"/>
                        </a:lnTo>
                        <a:lnTo>
                          <a:pt x="25" y="7"/>
                        </a:lnTo>
                        <a:lnTo>
                          <a:pt x="25" y="7"/>
                        </a:lnTo>
                        <a:lnTo>
                          <a:pt x="23" y="7"/>
                        </a:lnTo>
                        <a:lnTo>
                          <a:pt x="23" y="7"/>
                        </a:lnTo>
                        <a:lnTo>
                          <a:pt x="23" y="7"/>
                        </a:lnTo>
                        <a:lnTo>
                          <a:pt x="21" y="7"/>
                        </a:lnTo>
                        <a:lnTo>
                          <a:pt x="21" y="7"/>
                        </a:lnTo>
                        <a:lnTo>
                          <a:pt x="19" y="7"/>
                        </a:lnTo>
                        <a:lnTo>
                          <a:pt x="19" y="7"/>
                        </a:lnTo>
                        <a:lnTo>
                          <a:pt x="19" y="7"/>
                        </a:lnTo>
                        <a:lnTo>
                          <a:pt x="17" y="7"/>
                        </a:lnTo>
                        <a:lnTo>
                          <a:pt x="17" y="7"/>
                        </a:lnTo>
                        <a:lnTo>
                          <a:pt x="17" y="7"/>
                        </a:lnTo>
                        <a:lnTo>
                          <a:pt x="15" y="7"/>
                        </a:lnTo>
                        <a:lnTo>
                          <a:pt x="15" y="7"/>
                        </a:lnTo>
                        <a:lnTo>
                          <a:pt x="13" y="7"/>
                        </a:lnTo>
                        <a:lnTo>
                          <a:pt x="13" y="7"/>
                        </a:lnTo>
                        <a:lnTo>
                          <a:pt x="13" y="7"/>
                        </a:lnTo>
                        <a:lnTo>
                          <a:pt x="11" y="7"/>
                        </a:lnTo>
                        <a:lnTo>
                          <a:pt x="11" y="7"/>
                        </a:lnTo>
                        <a:lnTo>
                          <a:pt x="11" y="7"/>
                        </a:lnTo>
                        <a:lnTo>
                          <a:pt x="9" y="7"/>
                        </a:lnTo>
                        <a:lnTo>
                          <a:pt x="9" y="7"/>
                        </a:lnTo>
                        <a:lnTo>
                          <a:pt x="7" y="7"/>
                        </a:lnTo>
                        <a:lnTo>
                          <a:pt x="7" y="7"/>
                        </a:lnTo>
                        <a:lnTo>
                          <a:pt x="7" y="7"/>
                        </a:lnTo>
                        <a:lnTo>
                          <a:pt x="6" y="7"/>
                        </a:lnTo>
                        <a:lnTo>
                          <a:pt x="6" y="7"/>
                        </a:lnTo>
                        <a:lnTo>
                          <a:pt x="6" y="7"/>
                        </a:lnTo>
                        <a:lnTo>
                          <a:pt x="4" y="7"/>
                        </a:lnTo>
                        <a:lnTo>
                          <a:pt x="4" y="7"/>
                        </a:lnTo>
                        <a:lnTo>
                          <a:pt x="4" y="7"/>
                        </a:lnTo>
                        <a:lnTo>
                          <a:pt x="2" y="7"/>
                        </a:lnTo>
                        <a:lnTo>
                          <a:pt x="2" y="7"/>
                        </a:lnTo>
                        <a:lnTo>
                          <a:pt x="2" y="5"/>
                        </a:lnTo>
                        <a:lnTo>
                          <a:pt x="2" y="5"/>
                        </a:lnTo>
                        <a:lnTo>
                          <a:pt x="0" y="5"/>
                        </a:lnTo>
                        <a:lnTo>
                          <a:pt x="0" y="5"/>
                        </a:lnTo>
                        <a:lnTo>
                          <a:pt x="0" y="5"/>
                        </a:lnTo>
                        <a:lnTo>
                          <a:pt x="0" y="5"/>
                        </a:lnTo>
                        <a:lnTo>
                          <a:pt x="0" y="5"/>
                        </a:lnTo>
                        <a:lnTo>
                          <a:pt x="0" y="4"/>
                        </a:lnTo>
                        <a:lnTo>
                          <a:pt x="0" y="4"/>
                        </a:lnTo>
                        <a:lnTo>
                          <a:pt x="0" y="4"/>
                        </a:lnTo>
                        <a:lnTo>
                          <a:pt x="0" y="4"/>
                        </a:lnTo>
                        <a:lnTo>
                          <a:pt x="2" y="4"/>
                        </a:lnTo>
                        <a:lnTo>
                          <a:pt x="2" y="4"/>
                        </a:lnTo>
                        <a:lnTo>
                          <a:pt x="2" y="2"/>
                        </a:lnTo>
                        <a:lnTo>
                          <a:pt x="2" y="2"/>
                        </a:lnTo>
                        <a:lnTo>
                          <a:pt x="4" y="2"/>
                        </a:lnTo>
                        <a:lnTo>
                          <a:pt x="4" y="2"/>
                        </a:lnTo>
                        <a:lnTo>
                          <a:pt x="6" y="2"/>
                        </a:lnTo>
                        <a:lnTo>
                          <a:pt x="6" y="2"/>
                        </a:lnTo>
                        <a:lnTo>
                          <a:pt x="6" y="2"/>
                        </a:lnTo>
                        <a:lnTo>
                          <a:pt x="6" y="2"/>
                        </a:lnTo>
                        <a:lnTo>
                          <a:pt x="7" y="2"/>
                        </a:lnTo>
                        <a:lnTo>
                          <a:pt x="7" y="2"/>
                        </a:lnTo>
                        <a:lnTo>
                          <a:pt x="7" y="2"/>
                        </a:lnTo>
                        <a:lnTo>
                          <a:pt x="9" y="2"/>
                        </a:lnTo>
                        <a:lnTo>
                          <a:pt x="9" y="2"/>
                        </a:lnTo>
                        <a:lnTo>
                          <a:pt x="11" y="2"/>
                        </a:lnTo>
                        <a:lnTo>
                          <a:pt x="11" y="2"/>
                        </a:lnTo>
                        <a:lnTo>
                          <a:pt x="11" y="2"/>
                        </a:lnTo>
                        <a:lnTo>
                          <a:pt x="11" y="0"/>
                        </a:lnTo>
                        <a:lnTo>
                          <a:pt x="13" y="0"/>
                        </a:lnTo>
                        <a:lnTo>
                          <a:pt x="13" y="0"/>
                        </a:lnTo>
                        <a:lnTo>
                          <a:pt x="13" y="0"/>
                        </a:lnTo>
                        <a:lnTo>
                          <a:pt x="15" y="0"/>
                        </a:lnTo>
                        <a:lnTo>
                          <a:pt x="15" y="0"/>
                        </a:lnTo>
                        <a:lnTo>
                          <a:pt x="15"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29" name="Freeform 1988">
                    <a:extLst>
                      <a:ext uri="{FF2B5EF4-FFF2-40B4-BE49-F238E27FC236}">
                        <a16:creationId xmlns:a16="http://schemas.microsoft.com/office/drawing/2014/main" id="{A473D638-03E4-4BD1-810F-4E612EE506A5}"/>
                      </a:ext>
                    </a:extLst>
                  </p:cNvPr>
                  <p:cNvSpPr>
                    <a:spLocks/>
                  </p:cNvSpPr>
                  <p:nvPr/>
                </p:nvSpPr>
                <p:spPr bwMode="auto">
                  <a:xfrm>
                    <a:off x="8979" y="1314"/>
                    <a:ext cx="55" cy="9"/>
                  </a:xfrm>
                  <a:custGeom>
                    <a:avLst/>
                    <a:gdLst>
                      <a:gd name="T0" fmla="*/ 17 w 55"/>
                      <a:gd name="T1" fmla="*/ 2 h 9"/>
                      <a:gd name="T2" fmla="*/ 17 w 55"/>
                      <a:gd name="T3" fmla="*/ 2 h 9"/>
                      <a:gd name="T4" fmla="*/ 19 w 55"/>
                      <a:gd name="T5" fmla="*/ 2 h 9"/>
                      <a:gd name="T6" fmla="*/ 23 w 55"/>
                      <a:gd name="T7" fmla="*/ 2 h 9"/>
                      <a:gd name="T8" fmla="*/ 25 w 55"/>
                      <a:gd name="T9" fmla="*/ 2 h 9"/>
                      <a:gd name="T10" fmla="*/ 27 w 55"/>
                      <a:gd name="T11" fmla="*/ 2 h 9"/>
                      <a:gd name="T12" fmla="*/ 28 w 55"/>
                      <a:gd name="T13" fmla="*/ 2 h 9"/>
                      <a:gd name="T14" fmla="*/ 30 w 55"/>
                      <a:gd name="T15" fmla="*/ 2 h 9"/>
                      <a:gd name="T16" fmla="*/ 32 w 55"/>
                      <a:gd name="T17" fmla="*/ 2 h 9"/>
                      <a:gd name="T18" fmla="*/ 34 w 55"/>
                      <a:gd name="T19" fmla="*/ 2 h 9"/>
                      <a:gd name="T20" fmla="*/ 38 w 55"/>
                      <a:gd name="T21" fmla="*/ 2 h 9"/>
                      <a:gd name="T22" fmla="*/ 40 w 55"/>
                      <a:gd name="T23" fmla="*/ 2 h 9"/>
                      <a:gd name="T24" fmla="*/ 40 w 55"/>
                      <a:gd name="T25" fmla="*/ 2 h 9"/>
                      <a:gd name="T26" fmla="*/ 42 w 55"/>
                      <a:gd name="T27" fmla="*/ 2 h 9"/>
                      <a:gd name="T28" fmla="*/ 44 w 55"/>
                      <a:gd name="T29" fmla="*/ 2 h 9"/>
                      <a:gd name="T30" fmla="*/ 46 w 55"/>
                      <a:gd name="T31" fmla="*/ 2 h 9"/>
                      <a:gd name="T32" fmla="*/ 50 w 55"/>
                      <a:gd name="T33" fmla="*/ 2 h 9"/>
                      <a:gd name="T34" fmla="*/ 50 w 55"/>
                      <a:gd name="T35" fmla="*/ 2 h 9"/>
                      <a:gd name="T36" fmla="*/ 51 w 55"/>
                      <a:gd name="T37" fmla="*/ 2 h 9"/>
                      <a:gd name="T38" fmla="*/ 53 w 55"/>
                      <a:gd name="T39" fmla="*/ 4 h 9"/>
                      <a:gd name="T40" fmla="*/ 55 w 55"/>
                      <a:gd name="T41" fmla="*/ 4 h 9"/>
                      <a:gd name="T42" fmla="*/ 55 w 55"/>
                      <a:gd name="T43" fmla="*/ 5 h 9"/>
                      <a:gd name="T44" fmla="*/ 53 w 55"/>
                      <a:gd name="T45" fmla="*/ 5 h 9"/>
                      <a:gd name="T46" fmla="*/ 51 w 55"/>
                      <a:gd name="T47" fmla="*/ 5 h 9"/>
                      <a:gd name="T48" fmla="*/ 50 w 55"/>
                      <a:gd name="T49" fmla="*/ 5 h 9"/>
                      <a:gd name="T50" fmla="*/ 50 w 55"/>
                      <a:gd name="T51" fmla="*/ 7 h 9"/>
                      <a:gd name="T52" fmla="*/ 48 w 55"/>
                      <a:gd name="T53" fmla="*/ 9 h 9"/>
                      <a:gd name="T54" fmla="*/ 46 w 55"/>
                      <a:gd name="T55" fmla="*/ 9 h 9"/>
                      <a:gd name="T56" fmla="*/ 44 w 55"/>
                      <a:gd name="T57" fmla="*/ 9 h 9"/>
                      <a:gd name="T58" fmla="*/ 42 w 55"/>
                      <a:gd name="T59" fmla="*/ 9 h 9"/>
                      <a:gd name="T60" fmla="*/ 40 w 55"/>
                      <a:gd name="T61" fmla="*/ 9 h 9"/>
                      <a:gd name="T62" fmla="*/ 38 w 55"/>
                      <a:gd name="T63" fmla="*/ 9 h 9"/>
                      <a:gd name="T64" fmla="*/ 34 w 55"/>
                      <a:gd name="T65" fmla="*/ 9 h 9"/>
                      <a:gd name="T66" fmla="*/ 34 w 55"/>
                      <a:gd name="T67" fmla="*/ 7 h 9"/>
                      <a:gd name="T68" fmla="*/ 32 w 55"/>
                      <a:gd name="T69" fmla="*/ 7 h 9"/>
                      <a:gd name="T70" fmla="*/ 28 w 55"/>
                      <a:gd name="T71" fmla="*/ 7 h 9"/>
                      <a:gd name="T72" fmla="*/ 27 w 55"/>
                      <a:gd name="T73" fmla="*/ 7 h 9"/>
                      <a:gd name="T74" fmla="*/ 25 w 55"/>
                      <a:gd name="T75" fmla="*/ 7 h 9"/>
                      <a:gd name="T76" fmla="*/ 23 w 55"/>
                      <a:gd name="T77" fmla="*/ 7 h 9"/>
                      <a:gd name="T78" fmla="*/ 21 w 55"/>
                      <a:gd name="T79" fmla="*/ 7 h 9"/>
                      <a:gd name="T80" fmla="*/ 19 w 55"/>
                      <a:gd name="T81" fmla="*/ 7 h 9"/>
                      <a:gd name="T82" fmla="*/ 17 w 55"/>
                      <a:gd name="T83" fmla="*/ 7 h 9"/>
                      <a:gd name="T84" fmla="*/ 13 w 55"/>
                      <a:gd name="T85" fmla="*/ 7 h 9"/>
                      <a:gd name="T86" fmla="*/ 11 w 55"/>
                      <a:gd name="T87" fmla="*/ 7 h 9"/>
                      <a:gd name="T88" fmla="*/ 9 w 55"/>
                      <a:gd name="T89" fmla="*/ 7 h 9"/>
                      <a:gd name="T90" fmla="*/ 7 w 55"/>
                      <a:gd name="T91" fmla="*/ 7 h 9"/>
                      <a:gd name="T92" fmla="*/ 6 w 55"/>
                      <a:gd name="T93" fmla="*/ 7 h 9"/>
                      <a:gd name="T94" fmla="*/ 4 w 55"/>
                      <a:gd name="T95" fmla="*/ 7 h 9"/>
                      <a:gd name="T96" fmla="*/ 2 w 55"/>
                      <a:gd name="T97" fmla="*/ 7 h 9"/>
                      <a:gd name="T98" fmla="*/ 0 w 55"/>
                      <a:gd name="T99" fmla="*/ 5 h 9"/>
                      <a:gd name="T100" fmla="*/ 0 w 55"/>
                      <a:gd name="T101" fmla="*/ 5 h 9"/>
                      <a:gd name="T102" fmla="*/ 0 w 55"/>
                      <a:gd name="T103" fmla="*/ 4 h 9"/>
                      <a:gd name="T104" fmla="*/ 2 w 55"/>
                      <a:gd name="T105" fmla="*/ 4 h 9"/>
                      <a:gd name="T106" fmla="*/ 2 w 55"/>
                      <a:gd name="T107" fmla="*/ 2 h 9"/>
                      <a:gd name="T108" fmla="*/ 6 w 55"/>
                      <a:gd name="T109" fmla="*/ 2 h 9"/>
                      <a:gd name="T110" fmla="*/ 6 w 55"/>
                      <a:gd name="T111" fmla="*/ 2 h 9"/>
                      <a:gd name="T112" fmla="*/ 7 w 55"/>
                      <a:gd name="T113" fmla="*/ 2 h 9"/>
                      <a:gd name="T114" fmla="*/ 11 w 55"/>
                      <a:gd name="T115" fmla="*/ 2 h 9"/>
                      <a:gd name="T116" fmla="*/ 11 w 55"/>
                      <a:gd name="T117" fmla="*/ 0 h 9"/>
                      <a:gd name="T118" fmla="*/ 13 w 55"/>
                      <a:gd name="T119" fmla="*/ 0 h 9"/>
                      <a:gd name="T120" fmla="*/ 15 w 55"/>
                      <a:gd name="T121"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 h="9">
                        <a:moveTo>
                          <a:pt x="15" y="2"/>
                        </a:moveTo>
                        <a:lnTo>
                          <a:pt x="15" y="2"/>
                        </a:lnTo>
                        <a:lnTo>
                          <a:pt x="17" y="2"/>
                        </a:lnTo>
                        <a:lnTo>
                          <a:pt x="17" y="2"/>
                        </a:lnTo>
                        <a:lnTo>
                          <a:pt x="17" y="2"/>
                        </a:lnTo>
                        <a:lnTo>
                          <a:pt x="17" y="2"/>
                        </a:lnTo>
                        <a:lnTo>
                          <a:pt x="19" y="2"/>
                        </a:lnTo>
                        <a:lnTo>
                          <a:pt x="19" y="2"/>
                        </a:lnTo>
                        <a:lnTo>
                          <a:pt x="19" y="2"/>
                        </a:lnTo>
                        <a:lnTo>
                          <a:pt x="21" y="2"/>
                        </a:lnTo>
                        <a:lnTo>
                          <a:pt x="21" y="2"/>
                        </a:lnTo>
                        <a:lnTo>
                          <a:pt x="23" y="2"/>
                        </a:lnTo>
                        <a:lnTo>
                          <a:pt x="23" y="2"/>
                        </a:lnTo>
                        <a:lnTo>
                          <a:pt x="23" y="2"/>
                        </a:lnTo>
                        <a:lnTo>
                          <a:pt x="25" y="2"/>
                        </a:lnTo>
                        <a:lnTo>
                          <a:pt x="25" y="2"/>
                        </a:lnTo>
                        <a:lnTo>
                          <a:pt x="27" y="2"/>
                        </a:lnTo>
                        <a:lnTo>
                          <a:pt x="27" y="2"/>
                        </a:lnTo>
                        <a:lnTo>
                          <a:pt x="27" y="2"/>
                        </a:lnTo>
                        <a:lnTo>
                          <a:pt x="28" y="2"/>
                        </a:lnTo>
                        <a:lnTo>
                          <a:pt x="28" y="2"/>
                        </a:lnTo>
                        <a:lnTo>
                          <a:pt x="28" y="2"/>
                        </a:lnTo>
                        <a:lnTo>
                          <a:pt x="30" y="2"/>
                        </a:lnTo>
                        <a:lnTo>
                          <a:pt x="30" y="2"/>
                        </a:lnTo>
                        <a:lnTo>
                          <a:pt x="32" y="2"/>
                        </a:lnTo>
                        <a:lnTo>
                          <a:pt x="32" y="2"/>
                        </a:lnTo>
                        <a:lnTo>
                          <a:pt x="32" y="2"/>
                        </a:lnTo>
                        <a:lnTo>
                          <a:pt x="34" y="2"/>
                        </a:lnTo>
                        <a:lnTo>
                          <a:pt x="34" y="2"/>
                        </a:lnTo>
                        <a:lnTo>
                          <a:pt x="34" y="2"/>
                        </a:lnTo>
                        <a:lnTo>
                          <a:pt x="36" y="2"/>
                        </a:lnTo>
                        <a:lnTo>
                          <a:pt x="36" y="2"/>
                        </a:lnTo>
                        <a:lnTo>
                          <a:pt x="38" y="2"/>
                        </a:lnTo>
                        <a:lnTo>
                          <a:pt x="38" y="2"/>
                        </a:lnTo>
                        <a:lnTo>
                          <a:pt x="38" y="2"/>
                        </a:lnTo>
                        <a:lnTo>
                          <a:pt x="40" y="2"/>
                        </a:lnTo>
                        <a:lnTo>
                          <a:pt x="40" y="2"/>
                        </a:lnTo>
                        <a:lnTo>
                          <a:pt x="40" y="2"/>
                        </a:lnTo>
                        <a:lnTo>
                          <a:pt x="40" y="2"/>
                        </a:lnTo>
                        <a:lnTo>
                          <a:pt x="42" y="2"/>
                        </a:lnTo>
                        <a:lnTo>
                          <a:pt x="42" y="2"/>
                        </a:lnTo>
                        <a:lnTo>
                          <a:pt x="42" y="2"/>
                        </a:lnTo>
                        <a:lnTo>
                          <a:pt x="44" y="2"/>
                        </a:lnTo>
                        <a:lnTo>
                          <a:pt x="44" y="2"/>
                        </a:lnTo>
                        <a:lnTo>
                          <a:pt x="44" y="2"/>
                        </a:lnTo>
                        <a:lnTo>
                          <a:pt x="46" y="2"/>
                        </a:lnTo>
                        <a:lnTo>
                          <a:pt x="46" y="2"/>
                        </a:lnTo>
                        <a:lnTo>
                          <a:pt x="46" y="2"/>
                        </a:lnTo>
                        <a:lnTo>
                          <a:pt x="48" y="2"/>
                        </a:lnTo>
                        <a:lnTo>
                          <a:pt x="48" y="2"/>
                        </a:lnTo>
                        <a:lnTo>
                          <a:pt x="50" y="2"/>
                        </a:lnTo>
                        <a:lnTo>
                          <a:pt x="50" y="2"/>
                        </a:lnTo>
                        <a:lnTo>
                          <a:pt x="50" y="2"/>
                        </a:lnTo>
                        <a:lnTo>
                          <a:pt x="50" y="2"/>
                        </a:lnTo>
                        <a:lnTo>
                          <a:pt x="51" y="2"/>
                        </a:lnTo>
                        <a:lnTo>
                          <a:pt x="51" y="2"/>
                        </a:lnTo>
                        <a:lnTo>
                          <a:pt x="51" y="2"/>
                        </a:lnTo>
                        <a:lnTo>
                          <a:pt x="53" y="2"/>
                        </a:lnTo>
                        <a:lnTo>
                          <a:pt x="53" y="2"/>
                        </a:lnTo>
                        <a:lnTo>
                          <a:pt x="53" y="4"/>
                        </a:lnTo>
                        <a:lnTo>
                          <a:pt x="55" y="4"/>
                        </a:lnTo>
                        <a:lnTo>
                          <a:pt x="55" y="4"/>
                        </a:lnTo>
                        <a:lnTo>
                          <a:pt x="55" y="4"/>
                        </a:lnTo>
                        <a:lnTo>
                          <a:pt x="55" y="4"/>
                        </a:lnTo>
                        <a:lnTo>
                          <a:pt x="55" y="5"/>
                        </a:lnTo>
                        <a:lnTo>
                          <a:pt x="55" y="5"/>
                        </a:lnTo>
                        <a:lnTo>
                          <a:pt x="55" y="5"/>
                        </a:lnTo>
                        <a:lnTo>
                          <a:pt x="53" y="5"/>
                        </a:lnTo>
                        <a:lnTo>
                          <a:pt x="53" y="5"/>
                        </a:lnTo>
                        <a:lnTo>
                          <a:pt x="51" y="5"/>
                        </a:lnTo>
                        <a:lnTo>
                          <a:pt x="51" y="5"/>
                        </a:lnTo>
                        <a:lnTo>
                          <a:pt x="51" y="5"/>
                        </a:lnTo>
                        <a:lnTo>
                          <a:pt x="51" y="5"/>
                        </a:lnTo>
                        <a:lnTo>
                          <a:pt x="50" y="5"/>
                        </a:lnTo>
                        <a:lnTo>
                          <a:pt x="50" y="5"/>
                        </a:lnTo>
                        <a:lnTo>
                          <a:pt x="50" y="5"/>
                        </a:lnTo>
                        <a:lnTo>
                          <a:pt x="50" y="7"/>
                        </a:lnTo>
                        <a:lnTo>
                          <a:pt x="50" y="7"/>
                        </a:lnTo>
                        <a:lnTo>
                          <a:pt x="50" y="7"/>
                        </a:lnTo>
                        <a:lnTo>
                          <a:pt x="48" y="7"/>
                        </a:lnTo>
                        <a:lnTo>
                          <a:pt x="48" y="9"/>
                        </a:lnTo>
                        <a:lnTo>
                          <a:pt x="48" y="9"/>
                        </a:lnTo>
                        <a:lnTo>
                          <a:pt x="46" y="9"/>
                        </a:lnTo>
                        <a:lnTo>
                          <a:pt x="46" y="9"/>
                        </a:lnTo>
                        <a:lnTo>
                          <a:pt x="46" y="9"/>
                        </a:lnTo>
                        <a:lnTo>
                          <a:pt x="44" y="9"/>
                        </a:lnTo>
                        <a:lnTo>
                          <a:pt x="44" y="9"/>
                        </a:lnTo>
                        <a:lnTo>
                          <a:pt x="44" y="9"/>
                        </a:lnTo>
                        <a:lnTo>
                          <a:pt x="42" y="9"/>
                        </a:lnTo>
                        <a:lnTo>
                          <a:pt x="42" y="9"/>
                        </a:lnTo>
                        <a:lnTo>
                          <a:pt x="40" y="9"/>
                        </a:lnTo>
                        <a:lnTo>
                          <a:pt x="40" y="9"/>
                        </a:lnTo>
                        <a:lnTo>
                          <a:pt x="40" y="9"/>
                        </a:lnTo>
                        <a:lnTo>
                          <a:pt x="38" y="9"/>
                        </a:lnTo>
                        <a:lnTo>
                          <a:pt x="38" y="9"/>
                        </a:lnTo>
                        <a:lnTo>
                          <a:pt x="38" y="9"/>
                        </a:lnTo>
                        <a:lnTo>
                          <a:pt x="36" y="9"/>
                        </a:lnTo>
                        <a:lnTo>
                          <a:pt x="36" y="9"/>
                        </a:lnTo>
                        <a:lnTo>
                          <a:pt x="34" y="9"/>
                        </a:lnTo>
                        <a:lnTo>
                          <a:pt x="34" y="9"/>
                        </a:lnTo>
                        <a:lnTo>
                          <a:pt x="34" y="7"/>
                        </a:lnTo>
                        <a:lnTo>
                          <a:pt x="34" y="7"/>
                        </a:lnTo>
                        <a:lnTo>
                          <a:pt x="32" y="7"/>
                        </a:lnTo>
                        <a:lnTo>
                          <a:pt x="32" y="7"/>
                        </a:lnTo>
                        <a:lnTo>
                          <a:pt x="32" y="7"/>
                        </a:lnTo>
                        <a:lnTo>
                          <a:pt x="30" y="7"/>
                        </a:lnTo>
                        <a:lnTo>
                          <a:pt x="30" y="7"/>
                        </a:lnTo>
                        <a:lnTo>
                          <a:pt x="28" y="7"/>
                        </a:lnTo>
                        <a:lnTo>
                          <a:pt x="28" y="7"/>
                        </a:lnTo>
                        <a:lnTo>
                          <a:pt x="28" y="7"/>
                        </a:lnTo>
                        <a:lnTo>
                          <a:pt x="27" y="7"/>
                        </a:lnTo>
                        <a:lnTo>
                          <a:pt x="27" y="7"/>
                        </a:lnTo>
                        <a:lnTo>
                          <a:pt x="27" y="7"/>
                        </a:lnTo>
                        <a:lnTo>
                          <a:pt x="25" y="7"/>
                        </a:lnTo>
                        <a:lnTo>
                          <a:pt x="25" y="7"/>
                        </a:lnTo>
                        <a:lnTo>
                          <a:pt x="23" y="7"/>
                        </a:lnTo>
                        <a:lnTo>
                          <a:pt x="23" y="7"/>
                        </a:lnTo>
                        <a:lnTo>
                          <a:pt x="23" y="7"/>
                        </a:lnTo>
                        <a:lnTo>
                          <a:pt x="21" y="7"/>
                        </a:lnTo>
                        <a:lnTo>
                          <a:pt x="21" y="7"/>
                        </a:lnTo>
                        <a:lnTo>
                          <a:pt x="19" y="7"/>
                        </a:lnTo>
                        <a:lnTo>
                          <a:pt x="19" y="7"/>
                        </a:lnTo>
                        <a:lnTo>
                          <a:pt x="19" y="7"/>
                        </a:lnTo>
                        <a:lnTo>
                          <a:pt x="17" y="7"/>
                        </a:lnTo>
                        <a:lnTo>
                          <a:pt x="17" y="7"/>
                        </a:lnTo>
                        <a:lnTo>
                          <a:pt x="17" y="7"/>
                        </a:lnTo>
                        <a:lnTo>
                          <a:pt x="15" y="7"/>
                        </a:lnTo>
                        <a:lnTo>
                          <a:pt x="15" y="7"/>
                        </a:lnTo>
                        <a:lnTo>
                          <a:pt x="13" y="7"/>
                        </a:lnTo>
                        <a:lnTo>
                          <a:pt x="13" y="7"/>
                        </a:lnTo>
                        <a:lnTo>
                          <a:pt x="13" y="7"/>
                        </a:lnTo>
                        <a:lnTo>
                          <a:pt x="11" y="7"/>
                        </a:lnTo>
                        <a:lnTo>
                          <a:pt x="11" y="7"/>
                        </a:lnTo>
                        <a:lnTo>
                          <a:pt x="11" y="7"/>
                        </a:lnTo>
                        <a:lnTo>
                          <a:pt x="9" y="7"/>
                        </a:lnTo>
                        <a:lnTo>
                          <a:pt x="9" y="7"/>
                        </a:lnTo>
                        <a:lnTo>
                          <a:pt x="7" y="7"/>
                        </a:lnTo>
                        <a:lnTo>
                          <a:pt x="7" y="7"/>
                        </a:lnTo>
                        <a:lnTo>
                          <a:pt x="7" y="7"/>
                        </a:lnTo>
                        <a:lnTo>
                          <a:pt x="6" y="7"/>
                        </a:lnTo>
                        <a:lnTo>
                          <a:pt x="6" y="7"/>
                        </a:lnTo>
                        <a:lnTo>
                          <a:pt x="6" y="7"/>
                        </a:lnTo>
                        <a:lnTo>
                          <a:pt x="4" y="7"/>
                        </a:lnTo>
                        <a:lnTo>
                          <a:pt x="4" y="7"/>
                        </a:lnTo>
                        <a:lnTo>
                          <a:pt x="4" y="7"/>
                        </a:lnTo>
                        <a:lnTo>
                          <a:pt x="2" y="7"/>
                        </a:lnTo>
                        <a:lnTo>
                          <a:pt x="2" y="7"/>
                        </a:lnTo>
                        <a:lnTo>
                          <a:pt x="2" y="5"/>
                        </a:lnTo>
                        <a:lnTo>
                          <a:pt x="2" y="5"/>
                        </a:lnTo>
                        <a:lnTo>
                          <a:pt x="0" y="5"/>
                        </a:lnTo>
                        <a:lnTo>
                          <a:pt x="0" y="5"/>
                        </a:lnTo>
                        <a:lnTo>
                          <a:pt x="0" y="5"/>
                        </a:lnTo>
                        <a:lnTo>
                          <a:pt x="0" y="5"/>
                        </a:lnTo>
                        <a:lnTo>
                          <a:pt x="0" y="5"/>
                        </a:lnTo>
                        <a:lnTo>
                          <a:pt x="0" y="4"/>
                        </a:lnTo>
                        <a:lnTo>
                          <a:pt x="0" y="4"/>
                        </a:lnTo>
                        <a:lnTo>
                          <a:pt x="0" y="4"/>
                        </a:lnTo>
                        <a:lnTo>
                          <a:pt x="0" y="4"/>
                        </a:lnTo>
                        <a:lnTo>
                          <a:pt x="2" y="4"/>
                        </a:lnTo>
                        <a:lnTo>
                          <a:pt x="2" y="4"/>
                        </a:lnTo>
                        <a:lnTo>
                          <a:pt x="2" y="2"/>
                        </a:lnTo>
                        <a:lnTo>
                          <a:pt x="2" y="2"/>
                        </a:lnTo>
                        <a:lnTo>
                          <a:pt x="4" y="2"/>
                        </a:lnTo>
                        <a:lnTo>
                          <a:pt x="4" y="2"/>
                        </a:lnTo>
                        <a:lnTo>
                          <a:pt x="6" y="2"/>
                        </a:lnTo>
                        <a:lnTo>
                          <a:pt x="6" y="2"/>
                        </a:lnTo>
                        <a:lnTo>
                          <a:pt x="6" y="2"/>
                        </a:lnTo>
                        <a:lnTo>
                          <a:pt x="6" y="2"/>
                        </a:lnTo>
                        <a:lnTo>
                          <a:pt x="7" y="2"/>
                        </a:lnTo>
                        <a:lnTo>
                          <a:pt x="7" y="2"/>
                        </a:lnTo>
                        <a:lnTo>
                          <a:pt x="7" y="2"/>
                        </a:lnTo>
                        <a:lnTo>
                          <a:pt x="9" y="2"/>
                        </a:lnTo>
                        <a:lnTo>
                          <a:pt x="9" y="2"/>
                        </a:lnTo>
                        <a:lnTo>
                          <a:pt x="11" y="2"/>
                        </a:lnTo>
                        <a:lnTo>
                          <a:pt x="11" y="2"/>
                        </a:lnTo>
                        <a:lnTo>
                          <a:pt x="11" y="2"/>
                        </a:lnTo>
                        <a:lnTo>
                          <a:pt x="11" y="0"/>
                        </a:lnTo>
                        <a:lnTo>
                          <a:pt x="13" y="0"/>
                        </a:lnTo>
                        <a:lnTo>
                          <a:pt x="13" y="0"/>
                        </a:lnTo>
                        <a:lnTo>
                          <a:pt x="13" y="0"/>
                        </a:lnTo>
                        <a:lnTo>
                          <a:pt x="15" y="0"/>
                        </a:lnTo>
                        <a:lnTo>
                          <a:pt x="15" y="0"/>
                        </a:lnTo>
                        <a:lnTo>
                          <a:pt x="15"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0" name="Freeform 1989">
                    <a:extLst>
                      <a:ext uri="{FF2B5EF4-FFF2-40B4-BE49-F238E27FC236}">
                        <a16:creationId xmlns:a16="http://schemas.microsoft.com/office/drawing/2014/main" id="{BA34CEE8-FE98-448F-9986-19452645F464}"/>
                      </a:ext>
                    </a:extLst>
                  </p:cNvPr>
                  <p:cNvSpPr>
                    <a:spLocks/>
                  </p:cNvSpPr>
                  <p:nvPr/>
                </p:nvSpPr>
                <p:spPr bwMode="auto">
                  <a:xfrm>
                    <a:off x="9191" y="1618"/>
                    <a:ext cx="38" cy="19"/>
                  </a:xfrm>
                  <a:custGeom>
                    <a:avLst/>
                    <a:gdLst>
                      <a:gd name="T0" fmla="*/ 35 w 38"/>
                      <a:gd name="T1" fmla="*/ 2 h 19"/>
                      <a:gd name="T2" fmla="*/ 37 w 38"/>
                      <a:gd name="T3" fmla="*/ 2 h 19"/>
                      <a:gd name="T4" fmla="*/ 38 w 38"/>
                      <a:gd name="T5" fmla="*/ 4 h 19"/>
                      <a:gd name="T6" fmla="*/ 37 w 38"/>
                      <a:gd name="T7" fmla="*/ 4 h 19"/>
                      <a:gd name="T8" fmla="*/ 37 w 38"/>
                      <a:gd name="T9" fmla="*/ 6 h 19"/>
                      <a:gd name="T10" fmla="*/ 37 w 38"/>
                      <a:gd name="T11" fmla="*/ 8 h 19"/>
                      <a:gd name="T12" fmla="*/ 35 w 38"/>
                      <a:gd name="T13" fmla="*/ 8 h 19"/>
                      <a:gd name="T14" fmla="*/ 33 w 38"/>
                      <a:gd name="T15" fmla="*/ 10 h 19"/>
                      <a:gd name="T16" fmla="*/ 31 w 38"/>
                      <a:gd name="T17" fmla="*/ 10 h 19"/>
                      <a:gd name="T18" fmla="*/ 31 w 38"/>
                      <a:gd name="T19" fmla="*/ 10 h 19"/>
                      <a:gd name="T20" fmla="*/ 29 w 38"/>
                      <a:gd name="T21" fmla="*/ 12 h 19"/>
                      <a:gd name="T22" fmla="*/ 27 w 38"/>
                      <a:gd name="T23" fmla="*/ 14 h 19"/>
                      <a:gd name="T24" fmla="*/ 27 w 38"/>
                      <a:gd name="T25" fmla="*/ 14 h 19"/>
                      <a:gd name="T26" fmla="*/ 25 w 38"/>
                      <a:gd name="T27" fmla="*/ 14 h 19"/>
                      <a:gd name="T28" fmla="*/ 23 w 38"/>
                      <a:gd name="T29" fmla="*/ 16 h 19"/>
                      <a:gd name="T30" fmla="*/ 21 w 38"/>
                      <a:gd name="T31" fmla="*/ 16 h 19"/>
                      <a:gd name="T32" fmla="*/ 21 w 38"/>
                      <a:gd name="T33" fmla="*/ 18 h 19"/>
                      <a:gd name="T34" fmla="*/ 19 w 38"/>
                      <a:gd name="T35" fmla="*/ 18 h 19"/>
                      <a:gd name="T36" fmla="*/ 17 w 38"/>
                      <a:gd name="T37" fmla="*/ 18 h 19"/>
                      <a:gd name="T38" fmla="*/ 15 w 38"/>
                      <a:gd name="T39" fmla="*/ 19 h 19"/>
                      <a:gd name="T40" fmla="*/ 14 w 38"/>
                      <a:gd name="T41" fmla="*/ 18 h 19"/>
                      <a:gd name="T42" fmla="*/ 12 w 38"/>
                      <a:gd name="T43" fmla="*/ 18 h 19"/>
                      <a:gd name="T44" fmla="*/ 10 w 38"/>
                      <a:gd name="T45" fmla="*/ 18 h 19"/>
                      <a:gd name="T46" fmla="*/ 10 w 38"/>
                      <a:gd name="T47" fmla="*/ 18 h 19"/>
                      <a:gd name="T48" fmla="*/ 8 w 38"/>
                      <a:gd name="T49" fmla="*/ 19 h 19"/>
                      <a:gd name="T50" fmla="*/ 6 w 38"/>
                      <a:gd name="T51" fmla="*/ 19 h 19"/>
                      <a:gd name="T52" fmla="*/ 6 w 38"/>
                      <a:gd name="T53" fmla="*/ 18 h 19"/>
                      <a:gd name="T54" fmla="*/ 4 w 38"/>
                      <a:gd name="T55" fmla="*/ 16 h 19"/>
                      <a:gd name="T56" fmla="*/ 4 w 38"/>
                      <a:gd name="T57" fmla="*/ 14 h 19"/>
                      <a:gd name="T58" fmla="*/ 2 w 38"/>
                      <a:gd name="T59" fmla="*/ 14 h 19"/>
                      <a:gd name="T60" fmla="*/ 0 w 38"/>
                      <a:gd name="T61" fmla="*/ 14 h 19"/>
                      <a:gd name="T62" fmla="*/ 2 w 38"/>
                      <a:gd name="T63" fmla="*/ 12 h 19"/>
                      <a:gd name="T64" fmla="*/ 4 w 38"/>
                      <a:gd name="T65" fmla="*/ 10 h 19"/>
                      <a:gd name="T66" fmla="*/ 4 w 38"/>
                      <a:gd name="T67" fmla="*/ 10 h 19"/>
                      <a:gd name="T68" fmla="*/ 6 w 38"/>
                      <a:gd name="T69" fmla="*/ 8 h 19"/>
                      <a:gd name="T70" fmla="*/ 6 w 38"/>
                      <a:gd name="T71" fmla="*/ 6 h 19"/>
                      <a:gd name="T72" fmla="*/ 6 w 38"/>
                      <a:gd name="T73" fmla="*/ 6 h 19"/>
                      <a:gd name="T74" fmla="*/ 8 w 38"/>
                      <a:gd name="T75" fmla="*/ 4 h 19"/>
                      <a:gd name="T76" fmla="*/ 10 w 38"/>
                      <a:gd name="T77" fmla="*/ 4 h 19"/>
                      <a:gd name="T78" fmla="*/ 10 w 38"/>
                      <a:gd name="T79" fmla="*/ 2 h 19"/>
                      <a:gd name="T80" fmla="*/ 12 w 38"/>
                      <a:gd name="T81" fmla="*/ 2 h 19"/>
                      <a:gd name="T82" fmla="*/ 14 w 38"/>
                      <a:gd name="T83" fmla="*/ 2 h 19"/>
                      <a:gd name="T84" fmla="*/ 15 w 38"/>
                      <a:gd name="T85" fmla="*/ 2 h 19"/>
                      <a:gd name="T86" fmla="*/ 17 w 38"/>
                      <a:gd name="T87" fmla="*/ 4 h 19"/>
                      <a:gd name="T88" fmla="*/ 19 w 38"/>
                      <a:gd name="T89" fmla="*/ 4 h 19"/>
                      <a:gd name="T90" fmla="*/ 21 w 38"/>
                      <a:gd name="T91" fmla="*/ 2 h 19"/>
                      <a:gd name="T92" fmla="*/ 21 w 38"/>
                      <a:gd name="T93" fmla="*/ 2 h 19"/>
                      <a:gd name="T94" fmla="*/ 25 w 38"/>
                      <a:gd name="T95" fmla="*/ 2 h 19"/>
                      <a:gd name="T96" fmla="*/ 27 w 38"/>
                      <a:gd name="T97" fmla="*/ 2 h 19"/>
                      <a:gd name="T98" fmla="*/ 29 w 38"/>
                      <a:gd name="T99" fmla="*/ 2 h 19"/>
                      <a:gd name="T100" fmla="*/ 31 w 38"/>
                      <a:gd name="T101" fmla="*/ 0 h 19"/>
                      <a:gd name="T102" fmla="*/ 33 w 38"/>
                      <a:gd name="T103" fmla="*/ 0 h 19"/>
                      <a:gd name="T104" fmla="*/ 35 w 38"/>
                      <a:gd name="T10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 h="19">
                        <a:moveTo>
                          <a:pt x="35" y="0"/>
                        </a:moveTo>
                        <a:lnTo>
                          <a:pt x="35" y="2"/>
                        </a:lnTo>
                        <a:lnTo>
                          <a:pt x="35" y="2"/>
                        </a:lnTo>
                        <a:lnTo>
                          <a:pt x="37" y="2"/>
                        </a:lnTo>
                        <a:lnTo>
                          <a:pt x="37" y="2"/>
                        </a:lnTo>
                        <a:lnTo>
                          <a:pt x="37" y="2"/>
                        </a:lnTo>
                        <a:lnTo>
                          <a:pt x="38" y="2"/>
                        </a:lnTo>
                        <a:lnTo>
                          <a:pt x="38" y="2"/>
                        </a:lnTo>
                        <a:lnTo>
                          <a:pt x="38" y="4"/>
                        </a:lnTo>
                        <a:lnTo>
                          <a:pt x="37" y="4"/>
                        </a:lnTo>
                        <a:lnTo>
                          <a:pt x="37" y="4"/>
                        </a:lnTo>
                        <a:lnTo>
                          <a:pt x="37" y="4"/>
                        </a:lnTo>
                        <a:lnTo>
                          <a:pt x="37" y="6"/>
                        </a:lnTo>
                        <a:lnTo>
                          <a:pt x="37" y="6"/>
                        </a:lnTo>
                        <a:lnTo>
                          <a:pt x="37" y="6"/>
                        </a:lnTo>
                        <a:lnTo>
                          <a:pt x="37" y="6"/>
                        </a:lnTo>
                        <a:lnTo>
                          <a:pt x="37" y="6"/>
                        </a:lnTo>
                        <a:lnTo>
                          <a:pt x="37" y="8"/>
                        </a:lnTo>
                        <a:lnTo>
                          <a:pt x="37" y="8"/>
                        </a:lnTo>
                        <a:lnTo>
                          <a:pt x="35" y="8"/>
                        </a:lnTo>
                        <a:lnTo>
                          <a:pt x="35" y="8"/>
                        </a:lnTo>
                        <a:lnTo>
                          <a:pt x="35" y="8"/>
                        </a:lnTo>
                        <a:lnTo>
                          <a:pt x="35" y="10"/>
                        </a:lnTo>
                        <a:lnTo>
                          <a:pt x="33" y="10"/>
                        </a:lnTo>
                        <a:lnTo>
                          <a:pt x="33" y="10"/>
                        </a:lnTo>
                        <a:lnTo>
                          <a:pt x="33" y="10"/>
                        </a:lnTo>
                        <a:lnTo>
                          <a:pt x="31" y="10"/>
                        </a:lnTo>
                        <a:lnTo>
                          <a:pt x="31" y="10"/>
                        </a:lnTo>
                        <a:lnTo>
                          <a:pt x="31" y="10"/>
                        </a:lnTo>
                        <a:lnTo>
                          <a:pt x="31" y="10"/>
                        </a:lnTo>
                        <a:lnTo>
                          <a:pt x="29" y="10"/>
                        </a:lnTo>
                        <a:lnTo>
                          <a:pt x="29" y="12"/>
                        </a:lnTo>
                        <a:lnTo>
                          <a:pt x="29" y="12"/>
                        </a:lnTo>
                        <a:lnTo>
                          <a:pt x="29" y="12"/>
                        </a:lnTo>
                        <a:lnTo>
                          <a:pt x="27" y="12"/>
                        </a:lnTo>
                        <a:lnTo>
                          <a:pt x="27" y="14"/>
                        </a:lnTo>
                        <a:lnTo>
                          <a:pt x="27" y="14"/>
                        </a:lnTo>
                        <a:lnTo>
                          <a:pt x="27" y="14"/>
                        </a:lnTo>
                        <a:lnTo>
                          <a:pt x="27" y="14"/>
                        </a:lnTo>
                        <a:lnTo>
                          <a:pt x="25" y="14"/>
                        </a:lnTo>
                        <a:lnTo>
                          <a:pt x="25" y="14"/>
                        </a:lnTo>
                        <a:lnTo>
                          <a:pt x="25" y="14"/>
                        </a:lnTo>
                        <a:lnTo>
                          <a:pt x="25" y="14"/>
                        </a:lnTo>
                        <a:lnTo>
                          <a:pt x="23" y="14"/>
                        </a:lnTo>
                        <a:lnTo>
                          <a:pt x="23" y="16"/>
                        </a:lnTo>
                        <a:lnTo>
                          <a:pt x="23" y="16"/>
                        </a:lnTo>
                        <a:lnTo>
                          <a:pt x="23" y="16"/>
                        </a:lnTo>
                        <a:lnTo>
                          <a:pt x="21" y="16"/>
                        </a:lnTo>
                        <a:lnTo>
                          <a:pt x="21" y="16"/>
                        </a:lnTo>
                        <a:lnTo>
                          <a:pt x="21" y="16"/>
                        </a:lnTo>
                        <a:lnTo>
                          <a:pt x="21" y="18"/>
                        </a:lnTo>
                        <a:lnTo>
                          <a:pt x="19" y="18"/>
                        </a:lnTo>
                        <a:lnTo>
                          <a:pt x="19" y="18"/>
                        </a:lnTo>
                        <a:lnTo>
                          <a:pt x="19" y="18"/>
                        </a:lnTo>
                        <a:lnTo>
                          <a:pt x="19" y="18"/>
                        </a:lnTo>
                        <a:lnTo>
                          <a:pt x="17" y="18"/>
                        </a:lnTo>
                        <a:lnTo>
                          <a:pt x="17" y="18"/>
                        </a:lnTo>
                        <a:lnTo>
                          <a:pt x="17" y="19"/>
                        </a:lnTo>
                        <a:lnTo>
                          <a:pt x="15" y="19"/>
                        </a:lnTo>
                        <a:lnTo>
                          <a:pt x="15" y="19"/>
                        </a:lnTo>
                        <a:lnTo>
                          <a:pt x="15" y="18"/>
                        </a:lnTo>
                        <a:lnTo>
                          <a:pt x="15" y="18"/>
                        </a:lnTo>
                        <a:lnTo>
                          <a:pt x="14" y="18"/>
                        </a:lnTo>
                        <a:lnTo>
                          <a:pt x="14" y="18"/>
                        </a:lnTo>
                        <a:lnTo>
                          <a:pt x="14" y="18"/>
                        </a:lnTo>
                        <a:lnTo>
                          <a:pt x="12" y="18"/>
                        </a:lnTo>
                        <a:lnTo>
                          <a:pt x="12" y="18"/>
                        </a:lnTo>
                        <a:lnTo>
                          <a:pt x="12" y="18"/>
                        </a:lnTo>
                        <a:lnTo>
                          <a:pt x="10" y="18"/>
                        </a:lnTo>
                        <a:lnTo>
                          <a:pt x="10" y="18"/>
                        </a:lnTo>
                        <a:lnTo>
                          <a:pt x="10" y="18"/>
                        </a:lnTo>
                        <a:lnTo>
                          <a:pt x="10" y="18"/>
                        </a:lnTo>
                        <a:lnTo>
                          <a:pt x="8" y="18"/>
                        </a:lnTo>
                        <a:lnTo>
                          <a:pt x="8" y="19"/>
                        </a:lnTo>
                        <a:lnTo>
                          <a:pt x="8" y="19"/>
                        </a:lnTo>
                        <a:lnTo>
                          <a:pt x="6" y="19"/>
                        </a:lnTo>
                        <a:lnTo>
                          <a:pt x="6" y="19"/>
                        </a:lnTo>
                        <a:lnTo>
                          <a:pt x="6" y="19"/>
                        </a:lnTo>
                        <a:lnTo>
                          <a:pt x="4" y="19"/>
                        </a:lnTo>
                        <a:lnTo>
                          <a:pt x="4" y="18"/>
                        </a:lnTo>
                        <a:lnTo>
                          <a:pt x="6" y="18"/>
                        </a:lnTo>
                        <a:lnTo>
                          <a:pt x="6" y="18"/>
                        </a:lnTo>
                        <a:lnTo>
                          <a:pt x="6" y="16"/>
                        </a:lnTo>
                        <a:lnTo>
                          <a:pt x="4" y="16"/>
                        </a:lnTo>
                        <a:lnTo>
                          <a:pt x="4" y="16"/>
                        </a:lnTo>
                        <a:lnTo>
                          <a:pt x="4" y="16"/>
                        </a:lnTo>
                        <a:lnTo>
                          <a:pt x="4" y="14"/>
                        </a:lnTo>
                        <a:lnTo>
                          <a:pt x="4" y="14"/>
                        </a:lnTo>
                        <a:lnTo>
                          <a:pt x="2" y="14"/>
                        </a:lnTo>
                        <a:lnTo>
                          <a:pt x="2" y="14"/>
                        </a:lnTo>
                        <a:lnTo>
                          <a:pt x="2" y="14"/>
                        </a:lnTo>
                        <a:lnTo>
                          <a:pt x="2" y="14"/>
                        </a:lnTo>
                        <a:lnTo>
                          <a:pt x="0" y="14"/>
                        </a:lnTo>
                        <a:lnTo>
                          <a:pt x="0" y="12"/>
                        </a:lnTo>
                        <a:lnTo>
                          <a:pt x="2" y="12"/>
                        </a:lnTo>
                        <a:lnTo>
                          <a:pt x="2" y="12"/>
                        </a:lnTo>
                        <a:lnTo>
                          <a:pt x="2" y="12"/>
                        </a:lnTo>
                        <a:lnTo>
                          <a:pt x="2" y="10"/>
                        </a:lnTo>
                        <a:lnTo>
                          <a:pt x="4" y="10"/>
                        </a:lnTo>
                        <a:lnTo>
                          <a:pt x="4" y="10"/>
                        </a:lnTo>
                        <a:lnTo>
                          <a:pt x="4" y="10"/>
                        </a:lnTo>
                        <a:lnTo>
                          <a:pt x="4" y="10"/>
                        </a:lnTo>
                        <a:lnTo>
                          <a:pt x="6" y="10"/>
                        </a:lnTo>
                        <a:lnTo>
                          <a:pt x="6" y="8"/>
                        </a:lnTo>
                        <a:lnTo>
                          <a:pt x="6" y="8"/>
                        </a:lnTo>
                        <a:lnTo>
                          <a:pt x="6" y="8"/>
                        </a:lnTo>
                        <a:lnTo>
                          <a:pt x="6" y="8"/>
                        </a:lnTo>
                        <a:lnTo>
                          <a:pt x="6" y="6"/>
                        </a:lnTo>
                        <a:lnTo>
                          <a:pt x="8" y="6"/>
                        </a:lnTo>
                        <a:lnTo>
                          <a:pt x="8" y="6"/>
                        </a:lnTo>
                        <a:lnTo>
                          <a:pt x="6" y="6"/>
                        </a:lnTo>
                        <a:lnTo>
                          <a:pt x="6" y="6"/>
                        </a:lnTo>
                        <a:lnTo>
                          <a:pt x="8" y="6"/>
                        </a:lnTo>
                        <a:lnTo>
                          <a:pt x="8" y="4"/>
                        </a:lnTo>
                        <a:lnTo>
                          <a:pt x="8" y="4"/>
                        </a:lnTo>
                        <a:lnTo>
                          <a:pt x="8" y="4"/>
                        </a:lnTo>
                        <a:lnTo>
                          <a:pt x="10" y="4"/>
                        </a:lnTo>
                        <a:lnTo>
                          <a:pt x="10" y="4"/>
                        </a:lnTo>
                        <a:lnTo>
                          <a:pt x="10" y="2"/>
                        </a:lnTo>
                        <a:lnTo>
                          <a:pt x="10" y="2"/>
                        </a:lnTo>
                        <a:lnTo>
                          <a:pt x="12" y="2"/>
                        </a:lnTo>
                        <a:lnTo>
                          <a:pt x="12" y="2"/>
                        </a:lnTo>
                        <a:lnTo>
                          <a:pt x="12" y="2"/>
                        </a:lnTo>
                        <a:lnTo>
                          <a:pt x="12" y="2"/>
                        </a:lnTo>
                        <a:lnTo>
                          <a:pt x="14" y="2"/>
                        </a:lnTo>
                        <a:lnTo>
                          <a:pt x="14" y="2"/>
                        </a:lnTo>
                        <a:lnTo>
                          <a:pt x="15" y="2"/>
                        </a:lnTo>
                        <a:lnTo>
                          <a:pt x="15" y="2"/>
                        </a:lnTo>
                        <a:lnTo>
                          <a:pt x="15" y="2"/>
                        </a:lnTo>
                        <a:lnTo>
                          <a:pt x="15" y="4"/>
                        </a:lnTo>
                        <a:lnTo>
                          <a:pt x="15" y="4"/>
                        </a:lnTo>
                        <a:lnTo>
                          <a:pt x="17" y="4"/>
                        </a:lnTo>
                        <a:lnTo>
                          <a:pt x="17" y="4"/>
                        </a:lnTo>
                        <a:lnTo>
                          <a:pt x="19" y="4"/>
                        </a:lnTo>
                        <a:lnTo>
                          <a:pt x="19" y="4"/>
                        </a:lnTo>
                        <a:lnTo>
                          <a:pt x="19" y="2"/>
                        </a:lnTo>
                        <a:lnTo>
                          <a:pt x="19" y="2"/>
                        </a:lnTo>
                        <a:lnTo>
                          <a:pt x="21" y="2"/>
                        </a:lnTo>
                        <a:lnTo>
                          <a:pt x="21" y="2"/>
                        </a:lnTo>
                        <a:lnTo>
                          <a:pt x="21" y="2"/>
                        </a:lnTo>
                        <a:lnTo>
                          <a:pt x="21" y="2"/>
                        </a:lnTo>
                        <a:lnTo>
                          <a:pt x="23" y="2"/>
                        </a:lnTo>
                        <a:lnTo>
                          <a:pt x="23" y="2"/>
                        </a:lnTo>
                        <a:lnTo>
                          <a:pt x="25" y="2"/>
                        </a:lnTo>
                        <a:lnTo>
                          <a:pt x="25" y="2"/>
                        </a:lnTo>
                        <a:lnTo>
                          <a:pt x="25" y="2"/>
                        </a:lnTo>
                        <a:lnTo>
                          <a:pt x="27" y="2"/>
                        </a:lnTo>
                        <a:lnTo>
                          <a:pt x="27" y="2"/>
                        </a:lnTo>
                        <a:lnTo>
                          <a:pt x="27" y="2"/>
                        </a:lnTo>
                        <a:lnTo>
                          <a:pt x="29" y="2"/>
                        </a:lnTo>
                        <a:lnTo>
                          <a:pt x="29" y="0"/>
                        </a:lnTo>
                        <a:lnTo>
                          <a:pt x="29" y="0"/>
                        </a:lnTo>
                        <a:lnTo>
                          <a:pt x="31" y="0"/>
                        </a:lnTo>
                        <a:lnTo>
                          <a:pt x="31" y="0"/>
                        </a:lnTo>
                        <a:lnTo>
                          <a:pt x="31" y="0"/>
                        </a:lnTo>
                        <a:lnTo>
                          <a:pt x="33" y="0"/>
                        </a:lnTo>
                        <a:lnTo>
                          <a:pt x="33" y="0"/>
                        </a:lnTo>
                        <a:lnTo>
                          <a:pt x="33" y="0"/>
                        </a:lnTo>
                        <a:lnTo>
                          <a:pt x="3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1" name="Freeform 1990">
                    <a:extLst>
                      <a:ext uri="{FF2B5EF4-FFF2-40B4-BE49-F238E27FC236}">
                        <a16:creationId xmlns:a16="http://schemas.microsoft.com/office/drawing/2014/main" id="{71B08C06-FC98-419C-AE9D-C6AEFAEF82AC}"/>
                      </a:ext>
                    </a:extLst>
                  </p:cNvPr>
                  <p:cNvSpPr>
                    <a:spLocks/>
                  </p:cNvSpPr>
                  <p:nvPr/>
                </p:nvSpPr>
                <p:spPr bwMode="auto">
                  <a:xfrm>
                    <a:off x="9191" y="1618"/>
                    <a:ext cx="38" cy="19"/>
                  </a:xfrm>
                  <a:custGeom>
                    <a:avLst/>
                    <a:gdLst>
                      <a:gd name="T0" fmla="*/ 35 w 38"/>
                      <a:gd name="T1" fmla="*/ 2 h 19"/>
                      <a:gd name="T2" fmla="*/ 37 w 38"/>
                      <a:gd name="T3" fmla="*/ 2 h 19"/>
                      <a:gd name="T4" fmla="*/ 38 w 38"/>
                      <a:gd name="T5" fmla="*/ 4 h 19"/>
                      <a:gd name="T6" fmla="*/ 37 w 38"/>
                      <a:gd name="T7" fmla="*/ 4 h 19"/>
                      <a:gd name="T8" fmla="*/ 37 w 38"/>
                      <a:gd name="T9" fmla="*/ 6 h 19"/>
                      <a:gd name="T10" fmla="*/ 37 w 38"/>
                      <a:gd name="T11" fmla="*/ 8 h 19"/>
                      <a:gd name="T12" fmla="*/ 35 w 38"/>
                      <a:gd name="T13" fmla="*/ 8 h 19"/>
                      <a:gd name="T14" fmla="*/ 33 w 38"/>
                      <a:gd name="T15" fmla="*/ 10 h 19"/>
                      <a:gd name="T16" fmla="*/ 31 w 38"/>
                      <a:gd name="T17" fmla="*/ 10 h 19"/>
                      <a:gd name="T18" fmla="*/ 31 w 38"/>
                      <a:gd name="T19" fmla="*/ 10 h 19"/>
                      <a:gd name="T20" fmla="*/ 29 w 38"/>
                      <a:gd name="T21" fmla="*/ 12 h 19"/>
                      <a:gd name="T22" fmla="*/ 27 w 38"/>
                      <a:gd name="T23" fmla="*/ 14 h 19"/>
                      <a:gd name="T24" fmla="*/ 27 w 38"/>
                      <a:gd name="T25" fmla="*/ 14 h 19"/>
                      <a:gd name="T26" fmla="*/ 25 w 38"/>
                      <a:gd name="T27" fmla="*/ 14 h 19"/>
                      <a:gd name="T28" fmla="*/ 23 w 38"/>
                      <a:gd name="T29" fmla="*/ 16 h 19"/>
                      <a:gd name="T30" fmla="*/ 21 w 38"/>
                      <a:gd name="T31" fmla="*/ 16 h 19"/>
                      <a:gd name="T32" fmla="*/ 21 w 38"/>
                      <a:gd name="T33" fmla="*/ 18 h 19"/>
                      <a:gd name="T34" fmla="*/ 19 w 38"/>
                      <a:gd name="T35" fmla="*/ 18 h 19"/>
                      <a:gd name="T36" fmla="*/ 17 w 38"/>
                      <a:gd name="T37" fmla="*/ 18 h 19"/>
                      <a:gd name="T38" fmla="*/ 15 w 38"/>
                      <a:gd name="T39" fmla="*/ 19 h 19"/>
                      <a:gd name="T40" fmla="*/ 14 w 38"/>
                      <a:gd name="T41" fmla="*/ 18 h 19"/>
                      <a:gd name="T42" fmla="*/ 12 w 38"/>
                      <a:gd name="T43" fmla="*/ 18 h 19"/>
                      <a:gd name="T44" fmla="*/ 10 w 38"/>
                      <a:gd name="T45" fmla="*/ 18 h 19"/>
                      <a:gd name="T46" fmla="*/ 10 w 38"/>
                      <a:gd name="T47" fmla="*/ 18 h 19"/>
                      <a:gd name="T48" fmla="*/ 8 w 38"/>
                      <a:gd name="T49" fmla="*/ 19 h 19"/>
                      <a:gd name="T50" fmla="*/ 6 w 38"/>
                      <a:gd name="T51" fmla="*/ 19 h 19"/>
                      <a:gd name="T52" fmla="*/ 6 w 38"/>
                      <a:gd name="T53" fmla="*/ 18 h 19"/>
                      <a:gd name="T54" fmla="*/ 4 w 38"/>
                      <a:gd name="T55" fmla="*/ 16 h 19"/>
                      <a:gd name="T56" fmla="*/ 4 w 38"/>
                      <a:gd name="T57" fmla="*/ 14 h 19"/>
                      <a:gd name="T58" fmla="*/ 2 w 38"/>
                      <a:gd name="T59" fmla="*/ 14 h 19"/>
                      <a:gd name="T60" fmla="*/ 0 w 38"/>
                      <a:gd name="T61" fmla="*/ 14 h 19"/>
                      <a:gd name="T62" fmla="*/ 2 w 38"/>
                      <a:gd name="T63" fmla="*/ 12 h 19"/>
                      <a:gd name="T64" fmla="*/ 4 w 38"/>
                      <a:gd name="T65" fmla="*/ 10 h 19"/>
                      <a:gd name="T66" fmla="*/ 4 w 38"/>
                      <a:gd name="T67" fmla="*/ 10 h 19"/>
                      <a:gd name="T68" fmla="*/ 6 w 38"/>
                      <a:gd name="T69" fmla="*/ 8 h 19"/>
                      <a:gd name="T70" fmla="*/ 6 w 38"/>
                      <a:gd name="T71" fmla="*/ 6 h 19"/>
                      <a:gd name="T72" fmla="*/ 6 w 38"/>
                      <a:gd name="T73" fmla="*/ 6 h 19"/>
                      <a:gd name="T74" fmla="*/ 8 w 38"/>
                      <a:gd name="T75" fmla="*/ 4 h 19"/>
                      <a:gd name="T76" fmla="*/ 10 w 38"/>
                      <a:gd name="T77" fmla="*/ 4 h 19"/>
                      <a:gd name="T78" fmla="*/ 10 w 38"/>
                      <a:gd name="T79" fmla="*/ 2 h 19"/>
                      <a:gd name="T80" fmla="*/ 12 w 38"/>
                      <a:gd name="T81" fmla="*/ 2 h 19"/>
                      <a:gd name="T82" fmla="*/ 14 w 38"/>
                      <a:gd name="T83" fmla="*/ 2 h 19"/>
                      <a:gd name="T84" fmla="*/ 15 w 38"/>
                      <a:gd name="T85" fmla="*/ 2 h 19"/>
                      <a:gd name="T86" fmla="*/ 17 w 38"/>
                      <a:gd name="T87" fmla="*/ 4 h 19"/>
                      <a:gd name="T88" fmla="*/ 19 w 38"/>
                      <a:gd name="T89" fmla="*/ 4 h 19"/>
                      <a:gd name="T90" fmla="*/ 21 w 38"/>
                      <a:gd name="T91" fmla="*/ 2 h 19"/>
                      <a:gd name="T92" fmla="*/ 21 w 38"/>
                      <a:gd name="T93" fmla="*/ 2 h 19"/>
                      <a:gd name="T94" fmla="*/ 25 w 38"/>
                      <a:gd name="T95" fmla="*/ 2 h 19"/>
                      <a:gd name="T96" fmla="*/ 27 w 38"/>
                      <a:gd name="T97" fmla="*/ 2 h 19"/>
                      <a:gd name="T98" fmla="*/ 29 w 38"/>
                      <a:gd name="T99" fmla="*/ 2 h 19"/>
                      <a:gd name="T100" fmla="*/ 31 w 38"/>
                      <a:gd name="T101" fmla="*/ 0 h 19"/>
                      <a:gd name="T102" fmla="*/ 33 w 38"/>
                      <a:gd name="T103" fmla="*/ 0 h 19"/>
                      <a:gd name="T104" fmla="*/ 35 w 38"/>
                      <a:gd name="T105"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 h="19">
                        <a:moveTo>
                          <a:pt x="35" y="0"/>
                        </a:moveTo>
                        <a:lnTo>
                          <a:pt x="35" y="2"/>
                        </a:lnTo>
                        <a:lnTo>
                          <a:pt x="35" y="2"/>
                        </a:lnTo>
                        <a:lnTo>
                          <a:pt x="37" y="2"/>
                        </a:lnTo>
                        <a:lnTo>
                          <a:pt x="37" y="2"/>
                        </a:lnTo>
                        <a:lnTo>
                          <a:pt x="37" y="2"/>
                        </a:lnTo>
                        <a:lnTo>
                          <a:pt x="38" y="2"/>
                        </a:lnTo>
                        <a:lnTo>
                          <a:pt x="38" y="2"/>
                        </a:lnTo>
                        <a:lnTo>
                          <a:pt x="38" y="4"/>
                        </a:lnTo>
                        <a:lnTo>
                          <a:pt x="37" y="4"/>
                        </a:lnTo>
                        <a:lnTo>
                          <a:pt x="37" y="4"/>
                        </a:lnTo>
                        <a:lnTo>
                          <a:pt x="37" y="4"/>
                        </a:lnTo>
                        <a:lnTo>
                          <a:pt x="37" y="6"/>
                        </a:lnTo>
                        <a:lnTo>
                          <a:pt x="37" y="6"/>
                        </a:lnTo>
                        <a:lnTo>
                          <a:pt x="37" y="6"/>
                        </a:lnTo>
                        <a:lnTo>
                          <a:pt x="37" y="6"/>
                        </a:lnTo>
                        <a:lnTo>
                          <a:pt x="37" y="6"/>
                        </a:lnTo>
                        <a:lnTo>
                          <a:pt x="37" y="8"/>
                        </a:lnTo>
                        <a:lnTo>
                          <a:pt x="37" y="8"/>
                        </a:lnTo>
                        <a:lnTo>
                          <a:pt x="35" y="8"/>
                        </a:lnTo>
                        <a:lnTo>
                          <a:pt x="35" y="8"/>
                        </a:lnTo>
                        <a:lnTo>
                          <a:pt x="35" y="8"/>
                        </a:lnTo>
                        <a:lnTo>
                          <a:pt x="35" y="10"/>
                        </a:lnTo>
                        <a:lnTo>
                          <a:pt x="33" y="10"/>
                        </a:lnTo>
                        <a:lnTo>
                          <a:pt x="33" y="10"/>
                        </a:lnTo>
                        <a:lnTo>
                          <a:pt x="33" y="10"/>
                        </a:lnTo>
                        <a:lnTo>
                          <a:pt x="31" y="10"/>
                        </a:lnTo>
                        <a:lnTo>
                          <a:pt x="31" y="10"/>
                        </a:lnTo>
                        <a:lnTo>
                          <a:pt x="31" y="10"/>
                        </a:lnTo>
                        <a:lnTo>
                          <a:pt x="31" y="10"/>
                        </a:lnTo>
                        <a:lnTo>
                          <a:pt x="29" y="10"/>
                        </a:lnTo>
                        <a:lnTo>
                          <a:pt x="29" y="12"/>
                        </a:lnTo>
                        <a:lnTo>
                          <a:pt x="29" y="12"/>
                        </a:lnTo>
                        <a:lnTo>
                          <a:pt x="29" y="12"/>
                        </a:lnTo>
                        <a:lnTo>
                          <a:pt x="27" y="12"/>
                        </a:lnTo>
                        <a:lnTo>
                          <a:pt x="27" y="14"/>
                        </a:lnTo>
                        <a:lnTo>
                          <a:pt x="27" y="14"/>
                        </a:lnTo>
                        <a:lnTo>
                          <a:pt x="27" y="14"/>
                        </a:lnTo>
                        <a:lnTo>
                          <a:pt x="27" y="14"/>
                        </a:lnTo>
                        <a:lnTo>
                          <a:pt x="25" y="14"/>
                        </a:lnTo>
                        <a:lnTo>
                          <a:pt x="25" y="14"/>
                        </a:lnTo>
                        <a:lnTo>
                          <a:pt x="25" y="14"/>
                        </a:lnTo>
                        <a:lnTo>
                          <a:pt x="25" y="14"/>
                        </a:lnTo>
                        <a:lnTo>
                          <a:pt x="23" y="14"/>
                        </a:lnTo>
                        <a:lnTo>
                          <a:pt x="23" y="16"/>
                        </a:lnTo>
                        <a:lnTo>
                          <a:pt x="23" y="16"/>
                        </a:lnTo>
                        <a:lnTo>
                          <a:pt x="23" y="16"/>
                        </a:lnTo>
                        <a:lnTo>
                          <a:pt x="21" y="16"/>
                        </a:lnTo>
                        <a:lnTo>
                          <a:pt x="21" y="16"/>
                        </a:lnTo>
                        <a:lnTo>
                          <a:pt x="21" y="16"/>
                        </a:lnTo>
                        <a:lnTo>
                          <a:pt x="21" y="18"/>
                        </a:lnTo>
                        <a:lnTo>
                          <a:pt x="19" y="18"/>
                        </a:lnTo>
                        <a:lnTo>
                          <a:pt x="19" y="18"/>
                        </a:lnTo>
                        <a:lnTo>
                          <a:pt x="19" y="18"/>
                        </a:lnTo>
                        <a:lnTo>
                          <a:pt x="19" y="18"/>
                        </a:lnTo>
                        <a:lnTo>
                          <a:pt x="17" y="18"/>
                        </a:lnTo>
                        <a:lnTo>
                          <a:pt x="17" y="18"/>
                        </a:lnTo>
                        <a:lnTo>
                          <a:pt x="17" y="19"/>
                        </a:lnTo>
                        <a:lnTo>
                          <a:pt x="15" y="19"/>
                        </a:lnTo>
                        <a:lnTo>
                          <a:pt x="15" y="19"/>
                        </a:lnTo>
                        <a:lnTo>
                          <a:pt x="15" y="18"/>
                        </a:lnTo>
                        <a:lnTo>
                          <a:pt x="15" y="18"/>
                        </a:lnTo>
                        <a:lnTo>
                          <a:pt x="14" y="18"/>
                        </a:lnTo>
                        <a:lnTo>
                          <a:pt x="14" y="18"/>
                        </a:lnTo>
                        <a:lnTo>
                          <a:pt x="14" y="18"/>
                        </a:lnTo>
                        <a:lnTo>
                          <a:pt x="12" y="18"/>
                        </a:lnTo>
                        <a:lnTo>
                          <a:pt x="12" y="18"/>
                        </a:lnTo>
                        <a:lnTo>
                          <a:pt x="12" y="18"/>
                        </a:lnTo>
                        <a:lnTo>
                          <a:pt x="10" y="18"/>
                        </a:lnTo>
                        <a:lnTo>
                          <a:pt x="10" y="18"/>
                        </a:lnTo>
                        <a:lnTo>
                          <a:pt x="10" y="18"/>
                        </a:lnTo>
                        <a:lnTo>
                          <a:pt x="10" y="18"/>
                        </a:lnTo>
                        <a:lnTo>
                          <a:pt x="8" y="18"/>
                        </a:lnTo>
                        <a:lnTo>
                          <a:pt x="8" y="19"/>
                        </a:lnTo>
                        <a:lnTo>
                          <a:pt x="8" y="19"/>
                        </a:lnTo>
                        <a:lnTo>
                          <a:pt x="6" y="19"/>
                        </a:lnTo>
                        <a:lnTo>
                          <a:pt x="6" y="19"/>
                        </a:lnTo>
                        <a:lnTo>
                          <a:pt x="6" y="19"/>
                        </a:lnTo>
                        <a:lnTo>
                          <a:pt x="4" y="19"/>
                        </a:lnTo>
                        <a:lnTo>
                          <a:pt x="4" y="18"/>
                        </a:lnTo>
                        <a:lnTo>
                          <a:pt x="6" y="18"/>
                        </a:lnTo>
                        <a:lnTo>
                          <a:pt x="6" y="18"/>
                        </a:lnTo>
                        <a:lnTo>
                          <a:pt x="6" y="16"/>
                        </a:lnTo>
                        <a:lnTo>
                          <a:pt x="4" y="16"/>
                        </a:lnTo>
                        <a:lnTo>
                          <a:pt x="4" y="16"/>
                        </a:lnTo>
                        <a:lnTo>
                          <a:pt x="4" y="16"/>
                        </a:lnTo>
                        <a:lnTo>
                          <a:pt x="4" y="14"/>
                        </a:lnTo>
                        <a:lnTo>
                          <a:pt x="4" y="14"/>
                        </a:lnTo>
                        <a:lnTo>
                          <a:pt x="2" y="14"/>
                        </a:lnTo>
                        <a:lnTo>
                          <a:pt x="2" y="14"/>
                        </a:lnTo>
                        <a:lnTo>
                          <a:pt x="2" y="14"/>
                        </a:lnTo>
                        <a:lnTo>
                          <a:pt x="2" y="14"/>
                        </a:lnTo>
                        <a:lnTo>
                          <a:pt x="0" y="14"/>
                        </a:lnTo>
                        <a:lnTo>
                          <a:pt x="0" y="12"/>
                        </a:lnTo>
                        <a:lnTo>
                          <a:pt x="2" y="12"/>
                        </a:lnTo>
                        <a:lnTo>
                          <a:pt x="2" y="12"/>
                        </a:lnTo>
                        <a:lnTo>
                          <a:pt x="2" y="12"/>
                        </a:lnTo>
                        <a:lnTo>
                          <a:pt x="2" y="10"/>
                        </a:lnTo>
                        <a:lnTo>
                          <a:pt x="4" y="10"/>
                        </a:lnTo>
                        <a:lnTo>
                          <a:pt x="4" y="10"/>
                        </a:lnTo>
                        <a:lnTo>
                          <a:pt x="4" y="10"/>
                        </a:lnTo>
                        <a:lnTo>
                          <a:pt x="4" y="10"/>
                        </a:lnTo>
                        <a:lnTo>
                          <a:pt x="6" y="10"/>
                        </a:lnTo>
                        <a:lnTo>
                          <a:pt x="6" y="8"/>
                        </a:lnTo>
                        <a:lnTo>
                          <a:pt x="6" y="8"/>
                        </a:lnTo>
                        <a:lnTo>
                          <a:pt x="6" y="8"/>
                        </a:lnTo>
                        <a:lnTo>
                          <a:pt x="6" y="8"/>
                        </a:lnTo>
                        <a:lnTo>
                          <a:pt x="6" y="6"/>
                        </a:lnTo>
                        <a:lnTo>
                          <a:pt x="8" y="6"/>
                        </a:lnTo>
                        <a:lnTo>
                          <a:pt x="8" y="6"/>
                        </a:lnTo>
                        <a:lnTo>
                          <a:pt x="6" y="6"/>
                        </a:lnTo>
                        <a:lnTo>
                          <a:pt x="6" y="6"/>
                        </a:lnTo>
                        <a:lnTo>
                          <a:pt x="8" y="6"/>
                        </a:lnTo>
                        <a:lnTo>
                          <a:pt x="8" y="4"/>
                        </a:lnTo>
                        <a:lnTo>
                          <a:pt x="8" y="4"/>
                        </a:lnTo>
                        <a:lnTo>
                          <a:pt x="8" y="4"/>
                        </a:lnTo>
                        <a:lnTo>
                          <a:pt x="10" y="4"/>
                        </a:lnTo>
                        <a:lnTo>
                          <a:pt x="10" y="4"/>
                        </a:lnTo>
                        <a:lnTo>
                          <a:pt x="10" y="2"/>
                        </a:lnTo>
                        <a:lnTo>
                          <a:pt x="10" y="2"/>
                        </a:lnTo>
                        <a:lnTo>
                          <a:pt x="12" y="2"/>
                        </a:lnTo>
                        <a:lnTo>
                          <a:pt x="12" y="2"/>
                        </a:lnTo>
                        <a:lnTo>
                          <a:pt x="12" y="2"/>
                        </a:lnTo>
                        <a:lnTo>
                          <a:pt x="12" y="2"/>
                        </a:lnTo>
                        <a:lnTo>
                          <a:pt x="14" y="2"/>
                        </a:lnTo>
                        <a:lnTo>
                          <a:pt x="14" y="2"/>
                        </a:lnTo>
                        <a:lnTo>
                          <a:pt x="15" y="2"/>
                        </a:lnTo>
                        <a:lnTo>
                          <a:pt x="15" y="2"/>
                        </a:lnTo>
                        <a:lnTo>
                          <a:pt x="15" y="2"/>
                        </a:lnTo>
                        <a:lnTo>
                          <a:pt x="15" y="4"/>
                        </a:lnTo>
                        <a:lnTo>
                          <a:pt x="15" y="4"/>
                        </a:lnTo>
                        <a:lnTo>
                          <a:pt x="17" y="4"/>
                        </a:lnTo>
                        <a:lnTo>
                          <a:pt x="17" y="4"/>
                        </a:lnTo>
                        <a:lnTo>
                          <a:pt x="19" y="4"/>
                        </a:lnTo>
                        <a:lnTo>
                          <a:pt x="19" y="4"/>
                        </a:lnTo>
                        <a:lnTo>
                          <a:pt x="19" y="2"/>
                        </a:lnTo>
                        <a:lnTo>
                          <a:pt x="19" y="2"/>
                        </a:lnTo>
                        <a:lnTo>
                          <a:pt x="21" y="2"/>
                        </a:lnTo>
                        <a:lnTo>
                          <a:pt x="21" y="2"/>
                        </a:lnTo>
                        <a:lnTo>
                          <a:pt x="21" y="2"/>
                        </a:lnTo>
                        <a:lnTo>
                          <a:pt x="21" y="2"/>
                        </a:lnTo>
                        <a:lnTo>
                          <a:pt x="23" y="2"/>
                        </a:lnTo>
                        <a:lnTo>
                          <a:pt x="23" y="2"/>
                        </a:lnTo>
                        <a:lnTo>
                          <a:pt x="25" y="2"/>
                        </a:lnTo>
                        <a:lnTo>
                          <a:pt x="25" y="2"/>
                        </a:lnTo>
                        <a:lnTo>
                          <a:pt x="25" y="2"/>
                        </a:lnTo>
                        <a:lnTo>
                          <a:pt x="27" y="2"/>
                        </a:lnTo>
                        <a:lnTo>
                          <a:pt x="27" y="2"/>
                        </a:lnTo>
                        <a:lnTo>
                          <a:pt x="27" y="2"/>
                        </a:lnTo>
                        <a:lnTo>
                          <a:pt x="29" y="2"/>
                        </a:lnTo>
                        <a:lnTo>
                          <a:pt x="29" y="0"/>
                        </a:lnTo>
                        <a:lnTo>
                          <a:pt x="29" y="0"/>
                        </a:lnTo>
                        <a:lnTo>
                          <a:pt x="31" y="0"/>
                        </a:lnTo>
                        <a:lnTo>
                          <a:pt x="31" y="0"/>
                        </a:lnTo>
                        <a:lnTo>
                          <a:pt x="31" y="0"/>
                        </a:lnTo>
                        <a:lnTo>
                          <a:pt x="33" y="0"/>
                        </a:lnTo>
                        <a:lnTo>
                          <a:pt x="33" y="0"/>
                        </a:lnTo>
                        <a:lnTo>
                          <a:pt x="33" y="0"/>
                        </a:lnTo>
                        <a:lnTo>
                          <a:pt x="3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2" name="Freeform 1991">
                    <a:extLst>
                      <a:ext uri="{FF2B5EF4-FFF2-40B4-BE49-F238E27FC236}">
                        <a16:creationId xmlns:a16="http://schemas.microsoft.com/office/drawing/2014/main" id="{46CD9C6C-ACF3-4F50-918B-740132AF94F9}"/>
                      </a:ext>
                    </a:extLst>
                  </p:cNvPr>
                  <p:cNvSpPr>
                    <a:spLocks/>
                  </p:cNvSpPr>
                  <p:nvPr/>
                </p:nvSpPr>
                <p:spPr bwMode="auto">
                  <a:xfrm>
                    <a:off x="9530" y="1887"/>
                    <a:ext cx="50" cy="19"/>
                  </a:xfrm>
                  <a:custGeom>
                    <a:avLst/>
                    <a:gdLst>
                      <a:gd name="T0" fmla="*/ 11 w 50"/>
                      <a:gd name="T1" fmla="*/ 0 h 19"/>
                      <a:gd name="T2" fmla="*/ 13 w 50"/>
                      <a:gd name="T3" fmla="*/ 0 h 19"/>
                      <a:gd name="T4" fmla="*/ 15 w 50"/>
                      <a:gd name="T5" fmla="*/ 1 h 19"/>
                      <a:gd name="T6" fmla="*/ 17 w 50"/>
                      <a:gd name="T7" fmla="*/ 1 h 19"/>
                      <a:gd name="T8" fmla="*/ 19 w 50"/>
                      <a:gd name="T9" fmla="*/ 1 h 19"/>
                      <a:gd name="T10" fmla="*/ 21 w 50"/>
                      <a:gd name="T11" fmla="*/ 1 h 19"/>
                      <a:gd name="T12" fmla="*/ 23 w 50"/>
                      <a:gd name="T13" fmla="*/ 1 h 19"/>
                      <a:gd name="T14" fmla="*/ 25 w 50"/>
                      <a:gd name="T15" fmla="*/ 3 h 19"/>
                      <a:gd name="T16" fmla="*/ 27 w 50"/>
                      <a:gd name="T17" fmla="*/ 3 h 19"/>
                      <a:gd name="T18" fmla="*/ 27 w 50"/>
                      <a:gd name="T19" fmla="*/ 3 h 19"/>
                      <a:gd name="T20" fmla="*/ 29 w 50"/>
                      <a:gd name="T21" fmla="*/ 5 h 19"/>
                      <a:gd name="T22" fmla="*/ 30 w 50"/>
                      <a:gd name="T23" fmla="*/ 5 h 19"/>
                      <a:gd name="T24" fmla="*/ 32 w 50"/>
                      <a:gd name="T25" fmla="*/ 5 h 19"/>
                      <a:gd name="T26" fmla="*/ 34 w 50"/>
                      <a:gd name="T27" fmla="*/ 7 h 19"/>
                      <a:gd name="T28" fmla="*/ 36 w 50"/>
                      <a:gd name="T29" fmla="*/ 7 h 19"/>
                      <a:gd name="T30" fmla="*/ 36 w 50"/>
                      <a:gd name="T31" fmla="*/ 9 h 19"/>
                      <a:gd name="T32" fmla="*/ 38 w 50"/>
                      <a:gd name="T33" fmla="*/ 9 h 19"/>
                      <a:gd name="T34" fmla="*/ 40 w 50"/>
                      <a:gd name="T35" fmla="*/ 9 h 19"/>
                      <a:gd name="T36" fmla="*/ 42 w 50"/>
                      <a:gd name="T37" fmla="*/ 11 h 19"/>
                      <a:gd name="T38" fmla="*/ 44 w 50"/>
                      <a:gd name="T39" fmla="*/ 11 h 19"/>
                      <a:gd name="T40" fmla="*/ 44 w 50"/>
                      <a:gd name="T41" fmla="*/ 11 h 19"/>
                      <a:gd name="T42" fmla="*/ 46 w 50"/>
                      <a:gd name="T43" fmla="*/ 13 h 19"/>
                      <a:gd name="T44" fmla="*/ 48 w 50"/>
                      <a:gd name="T45" fmla="*/ 13 h 19"/>
                      <a:gd name="T46" fmla="*/ 48 w 50"/>
                      <a:gd name="T47" fmla="*/ 15 h 19"/>
                      <a:gd name="T48" fmla="*/ 50 w 50"/>
                      <a:gd name="T49" fmla="*/ 17 h 19"/>
                      <a:gd name="T50" fmla="*/ 50 w 50"/>
                      <a:gd name="T51" fmla="*/ 19 h 19"/>
                      <a:gd name="T52" fmla="*/ 48 w 50"/>
                      <a:gd name="T53" fmla="*/ 19 h 19"/>
                      <a:gd name="T54" fmla="*/ 46 w 50"/>
                      <a:gd name="T55" fmla="*/ 19 h 19"/>
                      <a:gd name="T56" fmla="*/ 44 w 50"/>
                      <a:gd name="T57" fmla="*/ 19 h 19"/>
                      <a:gd name="T58" fmla="*/ 42 w 50"/>
                      <a:gd name="T59" fmla="*/ 19 h 19"/>
                      <a:gd name="T60" fmla="*/ 38 w 50"/>
                      <a:gd name="T61" fmla="*/ 19 h 19"/>
                      <a:gd name="T62" fmla="*/ 38 w 50"/>
                      <a:gd name="T63" fmla="*/ 17 h 19"/>
                      <a:gd name="T64" fmla="*/ 36 w 50"/>
                      <a:gd name="T65" fmla="*/ 17 h 19"/>
                      <a:gd name="T66" fmla="*/ 34 w 50"/>
                      <a:gd name="T67" fmla="*/ 17 h 19"/>
                      <a:gd name="T68" fmla="*/ 32 w 50"/>
                      <a:gd name="T69" fmla="*/ 17 h 19"/>
                      <a:gd name="T70" fmla="*/ 30 w 50"/>
                      <a:gd name="T71" fmla="*/ 17 h 19"/>
                      <a:gd name="T72" fmla="*/ 29 w 50"/>
                      <a:gd name="T73" fmla="*/ 17 h 19"/>
                      <a:gd name="T74" fmla="*/ 27 w 50"/>
                      <a:gd name="T75" fmla="*/ 15 h 19"/>
                      <a:gd name="T76" fmla="*/ 25 w 50"/>
                      <a:gd name="T77" fmla="*/ 15 h 19"/>
                      <a:gd name="T78" fmla="*/ 23 w 50"/>
                      <a:gd name="T79" fmla="*/ 15 h 19"/>
                      <a:gd name="T80" fmla="*/ 21 w 50"/>
                      <a:gd name="T81" fmla="*/ 13 h 19"/>
                      <a:gd name="T82" fmla="*/ 21 w 50"/>
                      <a:gd name="T83" fmla="*/ 13 h 19"/>
                      <a:gd name="T84" fmla="*/ 17 w 50"/>
                      <a:gd name="T85" fmla="*/ 13 h 19"/>
                      <a:gd name="T86" fmla="*/ 17 w 50"/>
                      <a:gd name="T87" fmla="*/ 11 h 19"/>
                      <a:gd name="T88" fmla="*/ 15 w 50"/>
                      <a:gd name="T89" fmla="*/ 9 h 19"/>
                      <a:gd name="T90" fmla="*/ 15 w 50"/>
                      <a:gd name="T91" fmla="*/ 9 h 19"/>
                      <a:gd name="T92" fmla="*/ 13 w 50"/>
                      <a:gd name="T93" fmla="*/ 9 h 19"/>
                      <a:gd name="T94" fmla="*/ 11 w 50"/>
                      <a:gd name="T95" fmla="*/ 7 h 19"/>
                      <a:gd name="T96" fmla="*/ 11 w 50"/>
                      <a:gd name="T97" fmla="*/ 5 h 19"/>
                      <a:gd name="T98" fmla="*/ 9 w 50"/>
                      <a:gd name="T99" fmla="*/ 5 h 19"/>
                      <a:gd name="T100" fmla="*/ 8 w 50"/>
                      <a:gd name="T101" fmla="*/ 5 h 19"/>
                      <a:gd name="T102" fmla="*/ 6 w 50"/>
                      <a:gd name="T103" fmla="*/ 5 h 19"/>
                      <a:gd name="T104" fmla="*/ 4 w 50"/>
                      <a:gd name="T105" fmla="*/ 3 h 19"/>
                      <a:gd name="T106" fmla="*/ 2 w 50"/>
                      <a:gd name="T107" fmla="*/ 3 h 19"/>
                      <a:gd name="T108" fmla="*/ 0 w 50"/>
                      <a:gd name="T109" fmla="*/ 1 h 19"/>
                      <a:gd name="T110" fmla="*/ 0 w 50"/>
                      <a:gd name="T111" fmla="*/ 0 h 19"/>
                      <a:gd name="T112" fmla="*/ 2 w 50"/>
                      <a:gd name="T113" fmla="*/ 0 h 19"/>
                      <a:gd name="T114" fmla="*/ 4 w 50"/>
                      <a:gd name="T115" fmla="*/ 0 h 19"/>
                      <a:gd name="T116" fmla="*/ 6 w 50"/>
                      <a:gd name="T117" fmla="*/ 0 h 19"/>
                      <a:gd name="T118" fmla="*/ 8 w 50"/>
                      <a:gd name="T119" fmla="*/ 0 h 19"/>
                      <a:gd name="T120" fmla="*/ 9 w 50"/>
                      <a:gd name="T1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19">
                        <a:moveTo>
                          <a:pt x="9" y="0"/>
                        </a:moveTo>
                        <a:lnTo>
                          <a:pt x="9" y="0"/>
                        </a:lnTo>
                        <a:lnTo>
                          <a:pt x="11" y="0"/>
                        </a:lnTo>
                        <a:lnTo>
                          <a:pt x="11" y="0"/>
                        </a:lnTo>
                        <a:lnTo>
                          <a:pt x="11" y="0"/>
                        </a:lnTo>
                        <a:lnTo>
                          <a:pt x="13" y="0"/>
                        </a:lnTo>
                        <a:lnTo>
                          <a:pt x="13" y="0"/>
                        </a:lnTo>
                        <a:lnTo>
                          <a:pt x="13" y="1"/>
                        </a:lnTo>
                        <a:lnTo>
                          <a:pt x="15" y="1"/>
                        </a:lnTo>
                        <a:lnTo>
                          <a:pt x="15" y="1"/>
                        </a:lnTo>
                        <a:lnTo>
                          <a:pt x="15" y="1"/>
                        </a:lnTo>
                        <a:lnTo>
                          <a:pt x="17" y="1"/>
                        </a:lnTo>
                        <a:lnTo>
                          <a:pt x="17" y="1"/>
                        </a:lnTo>
                        <a:lnTo>
                          <a:pt x="17" y="1"/>
                        </a:lnTo>
                        <a:lnTo>
                          <a:pt x="19" y="1"/>
                        </a:lnTo>
                        <a:lnTo>
                          <a:pt x="19" y="1"/>
                        </a:lnTo>
                        <a:lnTo>
                          <a:pt x="21" y="1"/>
                        </a:lnTo>
                        <a:lnTo>
                          <a:pt x="21" y="1"/>
                        </a:lnTo>
                        <a:lnTo>
                          <a:pt x="21" y="1"/>
                        </a:lnTo>
                        <a:lnTo>
                          <a:pt x="21" y="1"/>
                        </a:lnTo>
                        <a:lnTo>
                          <a:pt x="23" y="1"/>
                        </a:lnTo>
                        <a:lnTo>
                          <a:pt x="23" y="1"/>
                        </a:lnTo>
                        <a:lnTo>
                          <a:pt x="25" y="1"/>
                        </a:lnTo>
                        <a:lnTo>
                          <a:pt x="25" y="3"/>
                        </a:lnTo>
                        <a:lnTo>
                          <a:pt x="25" y="3"/>
                        </a:lnTo>
                        <a:lnTo>
                          <a:pt x="25" y="3"/>
                        </a:lnTo>
                        <a:lnTo>
                          <a:pt x="27" y="3"/>
                        </a:lnTo>
                        <a:lnTo>
                          <a:pt x="27" y="3"/>
                        </a:lnTo>
                        <a:lnTo>
                          <a:pt x="27" y="3"/>
                        </a:lnTo>
                        <a:lnTo>
                          <a:pt x="27" y="3"/>
                        </a:lnTo>
                        <a:lnTo>
                          <a:pt x="29" y="3"/>
                        </a:lnTo>
                        <a:lnTo>
                          <a:pt x="29" y="5"/>
                        </a:lnTo>
                        <a:lnTo>
                          <a:pt x="29" y="5"/>
                        </a:lnTo>
                        <a:lnTo>
                          <a:pt x="30" y="5"/>
                        </a:lnTo>
                        <a:lnTo>
                          <a:pt x="30" y="5"/>
                        </a:lnTo>
                        <a:lnTo>
                          <a:pt x="30" y="5"/>
                        </a:lnTo>
                        <a:lnTo>
                          <a:pt x="30" y="5"/>
                        </a:lnTo>
                        <a:lnTo>
                          <a:pt x="32" y="5"/>
                        </a:lnTo>
                        <a:lnTo>
                          <a:pt x="32" y="5"/>
                        </a:lnTo>
                        <a:lnTo>
                          <a:pt x="32" y="5"/>
                        </a:lnTo>
                        <a:lnTo>
                          <a:pt x="32" y="7"/>
                        </a:lnTo>
                        <a:lnTo>
                          <a:pt x="34" y="7"/>
                        </a:lnTo>
                        <a:lnTo>
                          <a:pt x="34" y="7"/>
                        </a:lnTo>
                        <a:lnTo>
                          <a:pt x="36" y="7"/>
                        </a:lnTo>
                        <a:lnTo>
                          <a:pt x="36" y="7"/>
                        </a:lnTo>
                        <a:lnTo>
                          <a:pt x="36" y="7"/>
                        </a:lnTo>
                        <a:lnTo>
                          <a:pt x="36" y="7"/>
                        </a:lnTo>
                        <a:lnTo>
                          <a:pt x="36" y="9"/>
                        </a:lnTo>
                        <a:lnTo>
                          <a:pt x="38" y="9"/>
                        </a:lnTo>
                        <a:lnTo>
                          <a:pt x="38" y="9"/>
                        </a:lnTo>
                        <a:lnTo>
                          <a:pt x="38" y="9"/>
                        </a:lnTo>
                        <a:lnTo>
                          <a:pt x="38" y="9"/>
                        </a:lnTo>
                        <a:lnTo>
                          <a:pt x="40" y="9"/>
                        </a:lnTo>
                        <a:lnTo>
                          <a:pt x="40" y="9"/>
                        </a:lnTo>
                        <a:lnTo>
                          <a:pt x="40" y="9"/>
                        </a:lnTo>
                        <a:lnTo>
                          <a:pt x="40" y="11"/>
                        </a:lnTo>
                        <a:lnTo>
                          <a:pt x="42" y="11"/>
                        </a:lnTo>
                        <a:lnTo>
                          <a:pt x="42" y="11"/>
                        </a:lnTo>
                        <a:lnTo>
                          <a:pt x="42" y="11"/>
                        </a:lnTo>
                        <a:lnTo>
                          <a:pt x="44" y="11"/>
                        </a:lnTo>
                        <a:lnTo>
                          <a:pt x="44" y="11"/>
                        </a:lnTo>
                        <a:lnTo>
                          <a:pt x="44" y="11"/>
                        </a:lnTo>
                        <a:lnTo>
                          <a:pt x="44" y="11"/>
                        </a:lnTo>
                        <a:lnTo>
                          <a:pt x="46" y="11"/>
                        </a:lnTo>
                        <a:lnTo>
                          <a:pt x="46" y="11"/>
                        </a:lnTo>
                        <a:lnTo>
                          <a:pt x="46" y="13"/>
                        </a:lnTo>
                        <a:lnTo>
                          <a:pt x="48" y="13"/>
                        </a:lnTo>
                        <a:lnTo>
                          <a:pt x="48" y="13"/>
                        </a:lnTo>
                        <a:lnTo>
                          <a:pt x="48" y="13"/>
                        </a:lnTo>
                        <a:lnTo>
                          <a:pt x="48" y="15"/>
                        </a:lnTo>
                        <a:lnTo>
                          <a:pt x="48" y="15"/>
                        </a:lnTo>
                        <a:lnTo>
                          <a:pt x="48" y="15"/>
                        </a:lnTo>
                        <a:lnTo>
                          <a:pt x="50" y="15"/>
                        </a:lnTo>
                        <a:lnTo>
                          <a:pt x="50" y="15"/>
                        </a:lnTo>
                        <a:lnTo>
                          <a:pt x="50" y="17"/>
                        </a:lnTo>
                        <a:lnTo>
                          <a:pt x="50" y="17"/>
                        </a:lnTo>
                        <a:lnTo>
                          <a:pt x="50" y="17"/>
                        </a:lnTo>
                        <a:lnTo>
                          <a:pt x="50" y="19"/>
                        </a:lnTo>
                        <a:lnTo>
                          <a:pt x="50" y="19"/>
                        </a:lnTo>
                        <a:lnTo>
                          <a:pt x="48" y="19"/>
                        </a:lnTo>
                        <a:lnTo>
                          <a:pt x="48" y="19"/>
                        </a:lnTo>
                        <a:lnTo>
                          <a:pt x="48" y="19"/>
                        </a:lnTo>
                        <a:lnTo>
                          <a:pt x="46" y="19"/>
                        </a:lnTo>
                        <a:lnTo>
                          <a:pt x="46" y="19"/>
                        </a:lnTo>
                        <a:lnTo>
                          <a:pt x="44" y="19"/>
                        </a:lnTo>
                        <a:lnTo>
                          <a:pt x="44" y="19"/>
                        </a:lnTo>
                        <a:lnTo>
                          <a:pt x="44" y="19"/>
                        </a:lnTo>
                        <a:lnTo>
                          <a:pt x="42" y="19"/>
                        </a:lnTo>
                        <a:lnTo>
                          <a:pt x="42" y="19"/>
                        </a:lnTo>
                        <a:lnTo>
                          <a:pt x="42" y="19"/>
                        </a:lnTo>
                        <a:lnTo>
                          <a:pt x="40" y="19"/>
                        </a:lnTo>
                        <a:lnTo>
                          <a:pt x="40" y="19"/>
                        </a:lnTo>
                        <a:lnTo>
                          <a:pt x="38" y="19"/>
                        </a:lnTo>
                        <a:lnTo>
                          <a:pt x="38" y="19"/>
                        </a:lnTo>
                        <a:lnTo>
                          <a:pt x="38" y="17"/>
                        </a:lnTo>
                        <a:lnTo>
                          <a:pt x="38" y="17"/>
                        </a:lnTo>
                        <a:lnTo>
                          <a:pt x="36" y="17"/>
                        </a:lnTo>
                        <a:lnTo>
                          <a:pt x="36" y="17"/>
                        </a:lnTo>
                        <a:lnTo>
                          <a:pt x="36" y="17"/>
                        </a:lnTo>
                        <a:lnTo>
                          <a:pt x="34" y="17"/>
                        </a:lnTo>
                        <a:lnTo>
                          <a:pt x="34" y="17"/>
                        </a:lnTo>
                        <a:lnTo>
                          <a:pt x="34" y="17"/>
                        </a:lnTo>
                        <a:lnTo>
                          <a:pt x="32" y="17"/>
                        </a:lnTo>
                        <a:lnTo>
                          <a:pt x="32" y="17"/>
                        </a:lnTo>
                        <a:lnTo>
                          <a:pt x="32" y="17"/>
                        </a:lnTo>
                        <a:lnTo>
                          <a:pt x="30" y="17"/>
                        </a:lnTo>
                        <a:lnTo>
                          <a:pt x="30" y="17"/>
                        </a:lnTo>
                        <a:lnTo>
                          <a:pt x="30" y="17"/>
                        </a:lnTo>
                        <a:lnTo>
                          <a:pt x="30" y="17"/>
                        </a:lnTo>
                        <a:lnTo>
                          <a:pt x="29" y="17"/>
                        </a:lnTo>
                        <a:lnTo>
                          <a:pt x="29" y="17"/>
                        </a:lnTo>
                        <a:lnTo>
                          <a:pt x="27" y="17"/>
                        </a:lnTo>
                        <a:lnTo>
                          <a:pt x="27" y="17"/>
                        </a:lnTo>
                        <a:lnTo>
                          <a:pt x="27" y="15"/>
                        </a:lnTo>
                        <a:lnTo>
                          <a:pt x="27" y="15"/>
                        </a:lnTo>
                        <a:lnTo>
                          <a:pt x="25" y="15"/>
                        </a:lnTo>
                        <a:lnTo>
                          <a:pt x="25" y="15"/>
                        </a:lnTo>
                        <a:lnTo>
                          <a:pt x="25" y="15"/>
                        </a:lnTo>
                        <a:lnTo>
                          <a:pt x="25" y="15"/>
                        </a:lnTo>
                        <a:lnTo>
                          <a:pt x="23" y="15"/>
                        </a:lnTo>
                        <a:lnTo>
                          <a:pt x="23" y="15"/>
                        </a:lnTo>
                        <a:lnTo>
                          <a:pt x="23" y="13"/>
                        </a:lnTo>
                        <a:lnTo>
                          <a:pt x="21" y="13"/>
                        </a:lnTo>
                        <a:lnTo>
                          <a:pt x="21" y="13"/>
                        </a:lnTo>
                        <a:lnTo>
                          <a:pt x="21" y="13"/>
                        </a:lnTo>
                        <a:lnTo>
                          <a:pt x="21" y="13"/>
                        </a:lnTo>
                        <a:lnTo>
                          <a:pt x="19" y="13"/>
                        </a:lnTo>
                        <a:lnTo>
                          <a:pt x="19" y="13"/>
                        </a:lnTo>
                        <a:lnTo>
                          <a:pt x="17" y="13"/>
                        </a:lnTo>
                        <a:lnTo>
                          <a:pt x="17" y="11"/>
                        </a:lnTo>
                        <a:lnTo>
                          <a:pt x="17" y="11"/>
                        </a:lnTo>
                        <a:lnTo>
                          <a:pt x="17" y="11"/>
                        </a:lnTo>
                        <a:lnTo>
                          <a:pt x="17" y="11"/>
                        </a:lnTo>
                        <a:lnTo>
                          <a:pt x="15" y="11"/>
                        </a:lnTo>
                        <a:lnTo>
                          <a:pt x="15" y="9"/>
                        </a:lnTo>
                        <a:lnTo>
                          <a:pt x="15" y="9"/>
                        </a:lnTo>
                        <a:lnTo>
                          <a:pt x="15" y="9"/>
                        </a:lnTo>
                        <a:lnTo>
                          <a:pt x="15" y="9"/>
                        </a:lnTo>
                        <a:lnTo>
                          <a:pt x="15" y="9"/>
                        </a:lnTo>
                        <a:lnTo>
                          <a:pt x="13" y="9"/>
                        </a:lnTo>
                        <a:lnTo>
                          <a:pt x="13" y="9"/>
                        </a:lnTo>
                        <a:lnTo>
                          <a:pt x="13" y="7"/>
                        </a:lnTo>
                        <a:lnTo>
                          <a:pt x="11" y="7"/>
                        </a:lnTo>
                        <a:lnTo>
                          <a:pt x="11" y="7"/>
                        </a:lnTo>
                        <a:lnTo>
                          <a:pt x="11" y="7"/>
                        </a:lnTo>
                        <a:lnTo>
                          <a:pt x="11" y="7"/>
                        </a:lnTo>
                        <a:lnTo>
                          <a:pt x="11" y="5"/>
                        </a:lnTo>
                        <a:lnTo>
                          <a:pt x="9" y="5"/>
                        </a:lnTo>
                        <a:lnTo>
                          <a:pt x="9" y="5"/>
                        </a:lnTo>
                        <a:lnTo>
                          <a:pt x="9" y="5"/>
                        </a:lnTo>
                        <a:lnTo>
                          <a:pt x="8" y="5"/>
                        </a:lnTo>
                        <a:lnTo>
                          <a:pt x="8" y="5"/>
                        </a:lnTo>
                        <a:lnTo>
                          <a:pt x="8" y="5"/>
                        </a:lnTo>
                        <a:lnTo>
                          <a:pt x="6" y="5"/>
                        </a:lnTo>
                        <a:lnTo>
                          <a:pt x="6" y="5"/>
                        </a:lnTo>
                        <a:lnTo>
                          <a:pt x="6" y="5"/>
                        </a:lnTo>
                        <a:lnTo>
                          <a:pt x="4" y="5"/>
                        </a:lnTo>
                        <a:lnTo>
                          <a:pt x="4" y="3"/>
                        </a:lnTo>
                        <a:lnTo>
                          <a:pt x="4" y="3"/>
                        </a:lnTo>
                        <a:lnTo>
                          <a:pt x="4" y="3"/>
                        </a:lnTo>
                        <a:lnTo>
                          <a:pt x="2" y="3"/>
                        </a:lnTo>
                        <a:lnTo>
                          <a:pt x="2" y="3"/>
                        </a:lnTo>
                        <a:lnTo>
                          <a:pt x="2" y="3"/>
                        </a:lnTo>
                        <a:lnTo>
                          <a:pt x="2" y="1"/>
                        </a:lnTo>
                        <a:lnTo>
                          <a:pt x="0" y="1"/>
                        </a:lnTo>
                        <a:lnTo>
                          <a:pt x="0" y="1"/>
                        </a:lnTo>
                        <a:lnTo>
                          <a:pt x="0" y="1"/>
                        </a:lnTo>
                        <a:lnTo>
                          <a:pt x="0" y="0"/>
                        </a:lnTo>
                        <a:lnTo>
                          <a:pt x="0" y="0"/>
                        </a:lnTo>
                        <a:lnTo>
                          <a:pt x="2" y="0"/>
                        </a:lnTo>
                        <a:lnTo>
                          <a:pt x="2" y="0"/>
                        </a:lnTo>
                        <a:lnTo>
                          <a:pt x="4" y="0"/>
                        </a:lnTo>
                        <a:lnTo>
                          <a:pt x="4" y="0"/>
                        </a:lnTo>
                        <a:lnTo>
                          <a:pt x="4" y="0"/>
                        </a:lnTo>
                        <a:lnTo>
                          <a:pt x="4" y="0"/>
                        </a:lnTo>
                        <a:lnTo>
                          <a:pt x="6" y="0"/>
                        </a:lnTo>
                        <a:lnTo>
                          <a:pt x="6" y="0"/>
                        </a:lnTo>
                        <a:lnTo>
                          <a:pt x="6" y="0"/>
                        </a:lnTo>
                        <a:lnTo>
                          <a:pt x="8" y="0"/>
                        </a:lnTo>
                        <a:lnTo>
                          <a:pt x="8" y="0"/>
                        </a:lnTo>
                        <a:lnTo>
                          <a:pt x="9" y="0"/>
                        </a:lnTo>
                        <a:lnTo>
                          <a:pt x="9" y="0"/>
                        </a:lnTo>
                        <a:lnTo>
                          <a:pt x="9"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3" name="Freeform 1992">
                    <a:extLst>
                      <a:ext uri="{FF2B5EF4-FFF2-40B4-BE49-F238E27FC236}">
                        <a16:creationId xmlns:a16="http://schemas.microsoft.com/office/drawing/2014/main" id="{A44116AC-0485-4E79-AF84-5A9ADF0F7C56}"/>
                      </a:ext>
                    </a:extLst>
                  </p:cNvPr>
                  <p:cNvSpPr>
                    <a:spLocks/>
                  </p:cNvSpPr>
                  <p:nvPr/>
                </p:nvSpPr>
                <p:spPr bwMode="auto">
                  <a:xfrm>
                    <a:off x="9530" y="1887"/>
                    <a:ext cx="50" cy="19"/>
                  </a:xfrm>
                  <a:custGeom>
                    <a:avLst/>
                    <a:gdLst>
                      <a:gd name="T0" fmla="*/ 11 w 50"/>
                      <a:gd name="T1" fmla="*/ 0 h 19"/>
                      <a:gd name="T2" fmla="*/ 13 w 50"/>
                      <a:gd name="T3" fmla="*/ 0 h 19"/>
                      <a:gd name="T4" fmla="*/ 15 w 50"/>
                      <a:gd name="T5" fmla="*/ 1 h 19"/>
                      <a:gd name="T6" fmla="*/ 17 w 50"/>
                      <a:gd name="T7" fmla="*/ 1 h 19"/>
                      <a:gd name="T8" fmla="*/ 19 w 50"/>
                      <a:gd name="T9" fmla="*/ 1 h 19"/>
                      <a:gd name="T10" fmla="*/ 21 w 50"/>
                      <a:gd name="T11" fmla="*/ 1 h 19"/>
                      <a:gd name="T12" fmla="*/ 23 w 50"/>
                      <a:gd name="T13" fmla="*/ 1 h 19"/>
                      <a:gd name="T14" fmla="*/ 25 w 50"/>
                      <a:gd name="T15" fmla="*/ 3 h 19"/>
                      <a:gd name="T16" fmla="*/ 27 w 50"/>
                      <a:gd name="T17" fmla="*/ 3 h 19"/>
                      <a:gd name="T18" fmla="*/ 27 w 50"/>
                      <a:gd name="T19" fmla="*/ 3 h 19"/>
                      <a:gd name="T20" fmla="*/ 29 w 50"/>
                      <a:gd name="T21" fmla="*/ 5 h 19"/>
                      <a:gd name="T22" fmla="*/ 30 w 50"/>
                      <a:gd name="T23" fmla="*/ 5 h 19"/>
                      <a:gd name="T24" fmla="*/ 32 w 50"/>
                      <a:gd name="T25" fmla="*/ 5 h 19"/>
                      <a:gd name="T26" fmla="*/ 34 w 50"/>
                      <a:gd name="T27" fmla="*/ 7 h 19"/>
                      <a:gd name="T28" fmla="*/ 36 w 50"/>
                      <a:gd name="T29" fmla="*/ 7 h 19"/>
                      <a:gd name="T30" fmla="*/ 36 w 50"/>
                      <a:gd name="T31" fmla="*/ 9 h 19"/>
                      <a:gd name="T32" fmla="*/ 38 w 50"/>
                      <a:gd name="T33" fmla="*/ 9 h 19"/>
                      <a:gd name="T34" fmla="*/ 40 w 50"/>
                      <a:gd name="T35" fmla="*/ 9 h 19"/>
                      <a:gd name="T36" fmla="*/ 42 w 50"/>
                      <a:gd name="T37" fmla="*/ 11 h 19"/>
                      <a:gd name="T38" fmla="*/ 44 w 50"/>
                      <a:gd name="T39" fmla="*/ 11 h 19"/>
                      <a:gd name="T40" fmla="*/ 44 w 50"/>
                      <a:gd name="T41" fmla="*/ 11 h 19"/>
                      <a:gd name="T42" fmla="*/ 46 w 50"/>
                      <a:gd name="T43" fmla="*/ 13 h 19"/>
                      <a:gd name="T44" fmla="*/ 48 w 50"/>
                      <a:gd name="T45" fmla="*/ 13 h 19"/>
                      <a:gd name="T46" fmla="*/ 48 w 50"/>
                      <a:gd name="T47" fmla="*/ 15 h 19"/>
                      <a:gd name="T48" fmla="*/ 50 w 50"/>
                      <a:gd name="T49" fmla="*/ 17 h 19"/>
                      <a:gd name="T50" fmla="*/ 50 w 50"/>
                      <a:gd name="T51" fmla="*/ 19 h 19"/>
                      <a:gd name="T52" fmla="*/ 48 w 50"/>
                      <a:gd name="T53" fmla="*/ 19 h 19"/>
                      <a:gd name="T54" fmla="*/ 46 w 50"/>
                      <a:gd name="T55" fmla="*/ 19 h 19"/>
                      <a:gd name="T56" fmla="*/ 44 w 50"/>
                      <a:gd name="T57" fmla="*/ 19 h 19"/>
                      <a:gd name="T58" fmla="*/ 42 w 50"/>
                      <a:gd name="T59" fmla="*/ 19 h 19"/>
                      <a:gd name="T60" fmla="*/ 38 w 50"/>
                      <a:gd name="T61" fmla="*/ 19 h 19"/>
                      <a:gd name="T62" fmla="*/ 38 w 50"/>
                      <a:gd name="T63" fmla="*/ 17 h 19"/>
                      <a:gd name="T64" fmla="*/ 36 w 50"/>
                      <a:gd name="T65" fmla="*/ 17 h 19"/>
                      <a:gd name="T66" fmla="*/ 34 w 50"/>
                      <a:gd name="T67" fmla="*/ 17 h 19"/>
                      <a:gd name="T68" fmla="*/ 32 w 50"/>
                      <a:gd name="T69" fmla="*/ 17 h 19"/>
                      <a:gd name="T70" fmla="*/ 30 w 50"/>
                      <a:gd name="T71" fmla="*/ 17 h 19"/>
                      <a:gd name="T72" fmla="*/ 29 w 50"/>
                      <a:gd name="T73" fmla="*/ 17 h 19"/>
                      <a:gd name="T74" fmla="*/ 27 w 50"/>
                      <a:gd name="T75" fmla="*/ 15 h 19"/>
                      <a:gd name="T76" fmla="*/ 25 w 50"/>
                      <a:gd name="T77" fmla="*/ 15 h 19"/>
                      <a:gd name="T78" fmla="*/ 23 w 50"/>
                      <a:gd name="T79" fmla="*/ 15 h 19"/>
                      <a:gd name="T80" fmla="*/ 21 w 50"/>
                      <a:gd name="T81" fmla="*/ 13 h 19"/>
                      <a:gd name="T82" fmla="*/ 21 w 50"/>
                      <a:gd name="T83" fmla="*/ 13 h 19"/>
                      <a:gd name="T84" fmla="*/ 17 w 50"/>
                      <a:gd name="T85" fmla="*/ 13 h 19"/>
                      <a:gd name="T86" fmla="*/ 17 w 50"/>
                      <a:gd name="T87" fmla="*/ 11 h 19"/>
                      <a:gd name="T88" fmla="*/ 15 w 50"/>
                      <a:gd name="T89" fmla="*/ 9 h 19"/>
                      <a:gd name="T90" fmla="*/ 15 w 50"/>
                      <a:gd name="T91" fmla="*/ 9 h 19"/>
                      <a:gd name="T92" fmla="*/ 13 w 50"/>
                      <a:gd name="T93" fmla="*/ 9 h 19"/>
                      <a:gd name="T94" fmla="*/ 11 w 50"/>
                      <a:gd name="T95" fmla="*/ 7 h 19"/>
                      <a:gd name="T96" fmla="*/ 11 w 50"/>
                      <a:gd name="T97" fmla="*/ 5 h 19"/>
                      <a:gd name="T98" fmla="*/ 9 w 50"/>
                      <a:gd name="T99" fmla="*/ 5 h 19"/>
                      <a:gd name="T100" fmla="*/ 8 w 50"/>
                      <a:gd name="T101" fmla="*/ 5 h 19"/>
                      <a:gd name="T102" fmla="*/ 6 w 50"/>
                      <a:gd name="T103" fmla="*/ 5 h 19"/>
                      <a:gd name="T104" fmla="*/ 4 w 50"/>
                      <a:gd name="T105" fmla="*/ 3 h 19"/>
                      <a:gd name="T106" fmla="*/ 2 w 50"/>
                      <a:gd name="T107" fmla="*/ 3 h 19"/>
                      <a:gd name="T108" fmla="*/ 0 w 50"/>
                      <a:gd name="T109" fmla="*/ 1 h 19"/>
                      <a:gd name="T110" fmla="*/ 0 w 50"/>
                      <a:gd name="T111" fmla="*/ 0 h 19"/>
                      <a:gd name="T112" fmla="*/ 2 w 50"/>
                      <a:gd name="T113" fmla="*/ 0 h 19"/>
                      <a:gd name="T114" fmla="*/ 4 w 50"/>
                      <a:gd name="T115" fmla="*/ 0 h 19"/>
                      <a:gd name="T116" fmla="*/ 6 w 50"/>
                      <a:gd name="T117" fmla="*/ 0 h 19"/>
                      <a:gd name="T118" fmla="*/ 8 w 50"/>
                      <a:gd name="T119" fmla="*/ 0 h 19"/>
                      <a:gd name="T120" fmla="*/ 9 w 50"/>
                      <a:gd name="T12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 h="19">
                        <a:moveTo>
                          <a:pt x="9" y="0"/>
                        </a:moveTo>
                        <a:lnTo>
                          <a:pt x="9" y="0"/>
                        </a:lnTo>
                        <a:lnTo>
                          <a:pt x="11" y="0"/>
                        </a:lnTo>
                        <a:lnTo>
                          <a:pt x="11" y="0"/>
                        </a:lnTo>
                        <a:lnTo>
                          <a:pt x="11" y="0"/>
                        </a:lnTo>
                        <a:lnTo>
                          <a:pt x="13" y="0"/>
                        </a:lnTo>
                        <a:lnTo>
                          <a:pt x="13" y="0"/>
                        </a:lnTo>
                        <a:lnTo>
                          <a:pt x="13" y="1"/>
                        </a:lnTo>
                        <a:lnTo>
                          <a:pt x="15" y="1"/>
                        </a:lnTo>
                        <a:lnTo>
                          <a:pt x="15" y="1"/>
                        </a:lnTo>
                        <a:lnTo>
                          <a:pt x="15" y="1"/>
                        </a:lnTo>
                        <a:lnTo>
                          <a:pt x="17" y="1"/>
                        </a:lnTo>
                        <a:lnTo>
                          <a:pt x="17" y="1"/>
                        </a:lnTo>
                        <a:lnTo>
                          <a:pt x="17" y="1"/>
                        </a:lnTo>
                        <a:lnTo>
                          <a:pt x="19" y="1"/>
                        </a:lnTo>
                        <a:lnTo>
                          <a:pt x="19" y="1"/>
                        </a:lnTo>
                        <a:lnTo>
                          <a:pt x="21" y="1"/>
                        </a:lnTo>
                        <a:lnTo>
                          <a:pt x="21" y="1"/>
                        </a:lnTo>
                        <a:lnTo>
                          <a:pt x="21" y="1"/>
                        </a:lnTo>
                        <a:lnTo>
                          <a:pt x="21" y="1"/>
                        </a:lnTo>
                        <a:lnTo>
                          <a:pt x="23" y="1"/>
                        </a:lnTo>
                        <a:lnTo>
                          <a:pt x="23" y="1"/>
                        </a:lnTo>
                        <a:lnTo>
                          <a:pt x="25" y="1"/>
                        </a:lnTo>
                        <a:lnTo>
                          <a:pt x="25" y="3"/>
                        </a:lnTo>
                        <a:lnTo>
                          <a:pt x="25" y="3"/>
                        </a:lnTo>
                        <a:lnTo>
                          <a:pt x="25" y="3"/>
                        </a:lnTo>
                        <a:lnTo>
                          <a:pt x="27" y="3"/>
                        </a:lnTo>
                        <a:lnTo>
                          <a:pt x="27" y="3"/>
                        </a:lnTo>
                        <a:lnTo>
                          <a:pt x="27" y="3"/>
                        </a:lnTo>
                        <a:lnTo>
                          <a:pt x="27" y="3"/>
                        </a:lnTo>
                        <a:lnTo>
                          <a:pt x="29" y="3"/>
                        </a:lnTo>
                        <a:lnTo>
                          <a:pt x="29" y="5"/>
                        </a:lnTo>
                        <a:lnTo>
                          <a:pt x="29" y="5"/>
                        </a:lnTo>
                        <a:lnTo>
                          <a:pt x="30" y="5"/>
                        </a:lnTo>
                        <a:lnTo>
                          <a:pt x="30" y="5"/>
                        </a:lnTo>
                        <a:lnTo>
                          <a:pt x="30" y="5"/>
                        </a:lnTo>
                        <a:lnTo>
                          <a:pt x="30" y="5"/>
                        </a:lnTo>
                        <a:lnTo>
                          <a:pt x="32" y="5"/>
                        </a:lnTo>
                        <a:lnTo>
                          <a:pt x="32" y="5"/>
                        </a:lnTo>
                        <a:lnTo>
                          <a:pt x="32" y="5"/>
                        </a:lnTo>
                        <a:lnTo>
                          <a:pt x="32" y="7"/>
                        </a:lnTo>
                        <a:lnTo>
                          <a:pt x="34" y="7"/>
                        </a:lnTo>
                        <a:lnTo>
                          <a:pt x="34" y="7"/>
                        </a:lnTo>
                        <a:lnTo>
                          <a:pt x="36" y="7"/>
                        </a:lnTo>
                        <a:lnTo>
                          <a:pt x="36" y="7"/>
                        </a:lnTo>
                        <a:lnTo>
                          <a:pt x="36" y="7"/>
                        </a:lnTo>
                        <a:lnTo>
                          <a:pt x="36" y="7"/>
                        </a:lnTo>
                        <a:lnTo>
                          <a:pt x="36" y="9"/>
                        </a:lnTo>
                        <a:lnTo>
                          <a:pt x="38" y="9"/>
                        </a:lnTo>
                        <a:lnTo>
                          <a:pt x="38" y="9"/>
                        </a:lnTo>
                        <a:lnTo>
                          <a:pt x="38" y="9"/>
                        </a:lnTo>
                        <a:lnTo>
                          <a:pt x="38" y="9"/>
                        </a:lnTo>
                        <a:lnTo>
                          <a:pt x="40" y="9"/>
                        </a:lnTo>
                        <a:lnTo>
                          <a:pt x="40" y="9"/>
                        </a:lnTo>
                        <a:lnTo>
                          <a:pt x="40" y="9"/>
                        </a:lnTo>
                        <a:lnTo>
                          <a:pt x="40" y="11"/>
                        </a:lnTo>
                        <a:lnTo>
                          <a:pt x="42" y="11"/>
                        </a:lnTo>
                        <a:lnTo>
                          <a:pt x="42" y="11"/>
                        </a:lnTo>
                        <a:lnTo>
                          <a:pt x="42" y="11"/>
                        </a:lnTo>
                        <a:lnTo>
                          <a:pt x="44" y="11"/>
                        </a:lnTo>
                        <a:lnTo>
                          <a:pt x="44" y="11"/>
                        </a:lnTo>
                        <a:lnTo>
                          <a:pt x="44" y="11"/>
                        </a:lnTo>
                        <a:lnTo>
                          <a:pt x="44" y="11"/>
                        </a:lnTo>
                        <a:lnTo>
                          <a:pt x="46" y="11"/>
                        </a:lnTo>
                        <a:lnTo>
                          <a:pt x="46" y="11"/>
                        </a:lnTo>
                        <a:lnTo>
                          <a:pt x="46" y="13"/>
                        </a:lnTo>
                        <a:lnTo>
                          <a:pt x="48" y="13"/>
                        </a:lnTo>
                        <a:lnTo>
                          <a:pt x="48" y="13"/>
                        </a:lnTo>
                        <a:lnTo>
                          <a:pt x="48" y="13"/>
                        </a:lnTo>
                        <a:lnTo>
                          <a:pt x="48" y="15"/>
                        </a:lnTo>
                        <a:lnTo>
                          <a:pt x="48" y="15"/>
                        </a:lnTo>
                        <a:lnTo>
                          <a:pt x="48" y="15"/>
                        </a:lnTo>
                        <a:lnTo>
                          <a:pt x="50" y="15"/>
                        </a:lnTo>
                        <a:lnTo>
                          <a:pt x="50" y="15"/>
                        </a:lnTo>
                        <a:lnTo>
                          <a:pt x="50" y="17"/>
                        </a:lnTo>
                        <a:lnTo>
                          <a:pt x="50" y="17"/>
                        </a:lnTo>
                        <a:lnTo>
                          <a:pt x="50" y="17"/>
                        </a:lnTo>
                        <a:lnTo>
                          <a:pt x="50" y="19"/>
                        </a:lnTo>
                        <a:lnTo>
                          <a:pt x="50" y="19"/>
                        </a:lnTo>
                        <a:lnTo>
                          <a:pt x="48" y="19"/>
                        </a:lnTo>
                        <a:lnTo>
                          <a:pt x="48" y="19"/>
                        </a:lnTo>
                        <a:lnTo>
                          <a:pt x="48" y="19"/>
                        </a:lnTo>
                        <a:lnTo>
                          <a:pt x="46" y="19"/>
                        </a:lnTo>
                        <a:lnTo>
                          <a:pt x="46" y="19"/>
                        </a:lnTo>
                        <a:lnTo>
                          <a:pt x="44" y="19"/>
                        </a:lnTo>
                        <a:lnTo>
                          <a:pt x="44" y="19"/>
                        </a:lnTo>
                        <a:lnTo>
                          <a:pt x="44" y="19"/>
                        </a:lnTo>
                        <a:lnTo>
                          <a:pt x="42" y="19"/>
                        </a:lnTo>
                        <a:lnTo>
                          <a:pt x="42" y="19"/>
                        </a:lnTo>
                        <a:lnTo>
                          <a:pt x="42" y="19"/>
                        </a:lnTo>
                        <a:lnTo>
                          <a:pt x="40" y="19"/>
                        </a:lnTo>
                        <a:lnTo>
                          <a:pt x="40" y="19"/>
                        </a:lnTo>
                        <a:lnTo>
                          <a:pt x="38" y="19"/>
                        </a:lnTo>
                        <a:lnTo>
                          <a:pt x="38" y="19"/>
                        </a:lnTo>
                        <a:lnTo>
                          <a:pt x="38" y="17"/>
                        </a:lnTo>
                        <a:lnTo>
                          <a:pt x="38" y="17"/>
                        </a:lnTo>
                        <a:lnTo>
                          <a:pt x="36" y="17"/>
                        </a:lnTo>
                        <a:lnTo>
                          <a:pt x="36" y="17"/>
                        </a:lnTo>
                        <a:lnTo>
                          <a:pt x="36" y="17"/>
                        </a:lnTo>
                        <a:lnTo>
                          <a:pt x="34" y="17"/>
                        </a:lnTo>
                        <a:lnTo>
                          <a:pt x="34" y="17"/>
                        </a:lnTo>
                        <a:lnTo>
                          <a:pt x="34" y="17"/>
                        </a:lnTo>
                        <a:lnTo>
                          <a:pt x="32" y="17"/>
                        </a:lnTo>
                        <a:lnTo>
                          <a:pt x="32" y="17"/>
                        </a:lnTo>
                        <a:lnTo>
                          <a:pt x="32" y="17"/>
                        </a:lnTo>
                        <a:lnTo>
                          <a:pt x="30" y="17"/>
                        </a:lnTo>
                        <a:lnTo>
                          <a:pt x="30" y="17"/>
                        </a:lnTo>
                        <a:lnTo>
                          <a:pt x="30" y="17"/>
                        </a:lnTo>
                        <a:lnTo>
                          <a:pt x="30" y="17"/>
                        </a:lnTo>
                        <a:lnTo>
                          <a:pt x="29" y="17"/>
                        </a:lnTo>
                        <a:lnTo>
                          <a:pt x="29" y="17"/>
                        </a:lnTo>
                        <a:lnTo>
                          <a:pt x="27" y="17"/>
                        </a:lnTo>
                        <a:lnTo>
                          <a:pt x="27" y="17"/>
                        </a:lnTo>
                        <a:lnTo>
                          <a:pt x="27" y="15"/>
                        </a:lnTo>
                        <a:lnTo>
                          <a:pt x="27" y="15"/>
                        </a:lnTo>
                        <a:lnTo>
                          <a:pt x="25" y="15"/>
                        </a:lnTo>
                        <a:lnTo>
                          <a:pt x="25" y="15"/>
                        </a:lnTo>
                        <a:lnTo>
                          <a:pt x="25" y="15"/>
                        </a:lnTo>
                        <a:lnTo>
                          <a:pt x="25" y="15"/>
                        </a:lnTo>
                        <a:lnTo>
                          <a:pt x="23" y="15"/>
                        </a:lnTo>
                        <a:lnTo>
                          <a:pt x="23" y="15"/>
                        </a:lnTo>
                        <a:lnTo>
                          <a:pt x="23" y="13"/>
                        </a:lnTo>
                        <a:lnTo>
                          <a:pt x="21" y="13"/>
                        </a:lnTo>
                        <a:lnTo>
                          <a:pt x="21" y="13"/>
                        </a:lnTo>
                        <a:lnTo>
                          <a:pt x="21" y="13"/>
                        </a:lnTo>
                        <a:lnTo>
                          <a:pt x="21" y="13"/>
                        </a:lnTo>
                        <a:lnTo>
                          <a:pt x="19" y="13"/>
                        </a:lnTo>
                        <a:lnTo>
                          <a:pt x="19" y="13"/>
                        </a:lnTo>
                        <a:lnTo>
                          <a:pt x="17" y="13"/>
                        </a:lnTo>
                        <a:lnTo>
                          <a:pt x="17" y="11"/>
                        </a:lnTo>
                        <a:lnTo>
                          <a:pt x="17" y="11"/>
                        </a:lnTo>
                        <a:lnTo>
                          <a:pt x="17" y="11"/>
                        </a:lnTo>
                        <a:lnTo>
                          <a:pt x="17" y="11"/>
                        </a:lnTo>
                        <a:lnTo>
                          <a:pt x="15" y="11"/>
                        </a:lnTo>
                        <a:lnTo>
                          <a:pt x="15" y="9"/>
                        </a:lnTo>
                        <a:lnTo>
                          <a:pt x="15" y="9"/>
                        </a:lnTo>
                        <a:lnTo>
                          <a:pt x="15" y="9"/>
                        </a:lnTo>
                        <a:lnTo>
                          <a:pt x="15" y="9"/>
                        </a:lnTo>
                        <a:lnTo>
                          <a:pt x="15" y="9"/>
                        </a:lnTo>
                        <a:lnTo>
                          <a:pt x="13" y="9"/>
                        </a:lnTo>
                        <a:lnTo>
                          <a:pt x="13" y="9"/>
                        </a:lnTo>
                        <a:lnTo>
                          <a:pt x="13" y="7"/>
                        </a:lnTo>
                        <a:lnTo>
                          <a:pt x="11" y="7"/>
                        </a:lnTo>
                        <a:lnTo>
                          <a:pt x="11" y="7"/>
                        </a:lnTo>
                        <a:lnTo>
                          <a:pt x="11" y="7"/>
                        </a:lnTo>
                        <a:lnTo>
                          <a:pt x="11" y="7"/>
                        </a:lnTo>
                        <a:lnTo>
                          <a:pt x="11" y="5"/>
                        </a:lnTo>
                        <a:lnTo>
                          <a:pt x="9" y="5"/>
                        </a:lnTo>
                        <a:lnTo>
                          <a:pt x="9" y="5"/>
                        </a:lnTo>
                        <a:lnTo>
                          <a:pt x="9" y="5"/>
                        </a:lnTo>
                        <a:lnTo>
                          <a:pt x="8" y="5"/>
                        </a:lnTo>
                        <a:lnTo>
                          <a:pt x="8" y="5"/>
                        </a:lnTo>
                        <a:lnTo>
                          <a:pt x="8" y="5"/>
                        </a:lnTo>
                        <a:lnTo>
                          <a:pt x="6" y="5"/>
                        </a:lnTo>
                        <a:lnTo>
                          <a:pt x="6" y="5"/>
                        </a:lnTo>
                        <a:lnTo>
                          <a:pt x="6" y="5"/>
                        </a:lnTo>
                        <a:lnTo>
                          <a:pt x="4" y="5"/>
                        </a:lnTo>
                        <a:lnTo>
                          <a:pt x="4" y="3"/>
                        </a:lnTo>
                        <a:lnTo>
                          <a:pt x="4" y="3"/>
                        </a:lnTo>
                        <a:lnTo>
                          <a:pt x="4" y="3"/>
                        </a:lnTo>
                        <a:lnTo>
                          <a:pt x="2" y="3"/>
                        </a:lnTo>
                        <a:lnTo>
                          <a:pt x="2" y="3"/>
                        </a:lnTo>
                        <a:lnTo>
                          <a:pt x="2" y="3"/>
                        </a:lnTo>
                        <a:lnTo>
                          <a:pt x="2" y="1"/>
                        </a:lnTo>
                        <a:lnTo>
                          <a:pt x="0" y="1"/>
                        </a:lnTo>
                        <a:lnTo>
                          <a:pt x="0" y="1"/>
                        </a:lnTo>
                        <a:lnTo>
                          <a:pt x="0" y="1"/>
                        </a:lnTo>
                        <a:lnTo>
                          <a:pt x="0" y="0"/>
                        </a:lnTo>
                        <a:lnTo>
                          <a:pt x="0" y="0"/>
                        </a:lnTo>
                        <a:lnTo>
                          <a:pt x="2" y="0"/>
                        </a:lnTo>
                        <a:lnTo>
                          <a:pt x="2" y="0"/>
                        </a:lnTo>
                        <a:lnTo>
                          <a:pt x="4" y="0"/>
                        </a:lnTo>
                        <a:lnTo>
                          <a:pt x="4" y="0"/>
                        </a:lnTo>
                        <a:lnTo>
                          <a:pt x="4" y="0"/>
                        </a:lnTo>
                        <a:lnTo>
                          <a:pt x="4" y="0"/>
                        </a:lnTo>
                        <a:lnTo>
                          <a:pt x="6" y="0"/>
                        </a:lnTo>
                        <a:lnTo>
                          <a:pt x="6" y="0"/>
                        </a:lnTo>
                        <a:lnTo>
                          <a:pt x="6" y="0"/>
                        </a:lnTo>
                        <a:lnTo>
                          <a:pt x="8" y="0"/>
                        </a:lnTo>
                        <a:lnTo>
                          <a:pt x="8" y="0"/>
                        </a:lnTo>
                        <a:lnTo>
                          <a:pt x="9" y="0"/>
                        </a:lnTo>
                        <a:lnTo>
                          <a:pt x="9" y="0"/>
                        </a:lnTo>
                        <a:lnTo>
                          <a:pt x="9"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4" name="Freeform 1993">
                    <a:extLst>
                      <a:ext uri="{FF2B5EF4-FFF2-40B4-BE49-F238E27FC236}">
                        <a16:creationId xmlns:a16="http://schemas.microsoft.com/office/drawing/2014/main" id="{44F63481-6F00-4532-819B-D31BBAB8D8B3}"/>
                      </a:ext>
                    </a:extLst>
                  </p:cNvPr>
                  <p:cNvSpPr>
                    <a:spLocks/>
                  </p:cNvSpPr>
                  <p:nvPr/>
                </p:nvSpPr>
                <p:spPr bwMode="auto">
                  <a:xfrm>
                    <a:off x="8682" y="1295"/>
                    <a:ext cx="73" cy="11"/>
                  </a:xfrm>
                  <a:custGeom>
                    <a:avLst/>
                    <a:gdLst>
                      <a:gd name="T0" fmla="*/ 54 w 73"/>
                      <a:gd name="T1" fmla="*/ 1 h 11"/>
                      <a:gd name="T2" fmla="*/ 56 w 73"/>
                      <a:gd name="T3" fmla="*/ 1 h 11"/>
                      <a:gd name="T4" fmla="*/ 59 w 73"/>
                      <a:gd name="T5" fmla="*/ 1 h 11"/>
                      <a:gd name="T6" fmla="*/ 61 w 73"/>
                      <a:gd name="T7" fmla="*/ 1 h 11"/>
                      <a:gd name="T8" fmla="*/ 63 w 73"/>
                      <a:gd name="T9" fmla="*/ 3 h 11"/>
                      <a:gd name="T10" fmla="*/ 67 w 73"/>
                      <a:gd name="T11" fmla="*/ 3 h 11"/>
                      <a:gd name="T12" fmla="*/ 69 w 73"/>
                      <a:gd name="T13" fmla="*/ 3 h 11"/>
                      <a:gd name="T14" fmla="*/ 71 w 73"/>
                      <a:gd name="T15" fmla="*/ 5 h 11"/>
                      <a:gd name="T16" fmla="*/ 73 w 73"/>
                      <a:gd name="T17" fmla="*/ 7 h 11"/>
                      <a:gd name="T18" fmla="*/ 71 w 73"/>
                      <a:gd name="T19" fmla="*/ 9 h 11"/>
                      <a:gd name="T20" fmla="*/ 69 w 73"/>
                      <a:gd name="T21" fmla="*/ 9 h 11"/>
                      <a:gd name="T22" fmla="*/ 67 w 73"/>
                      <a:gd name="T23" fmla="*/ 9 h 11"/>
                      <a:gd name="T24" fmla="*/ 63 w 73"/>
                      <a:gd name="T25" fmla="*/ 9 h 11"/>
                      <a:gd name="T26" fmla="*/ 61 w 73"/>
                      <a:gd name="T27" fmla="*/ 9 h 11"/>
                      <a:gd name="T28" fmla="*/ 58 w 73"/>
                      <a:gd name="T29" fmla="*/ 9 h 11"/>
                      <a:gd name="T30" fmla="*/ 56 w 73"/>
                      <a:gd name="T31" fmla="*/ 9 h 11"/>
                      <a:gd name="T32" fmla="*/ 52 w 73"/>
                      <a:gd name="T33" fmla="*/ 11 h 11"/>
                      <a:gd name="T34" fmla="*/ 50 w 73"/>
                      <a:gd name="T35" fmla="*/ 11 h 11"/>
                      <a:gd name="T36" fmla="*/ 48 w 73"/>
                      <a:gd name="T37" fmla="*/ 9 h 11"/>
                      <a:gd name="T38" fmla="*/ 44 w 73"/>
                      <a:gd name="T39" fmla="*/ 9 h 11"/>
                      <a:gd name="T40" fmla="*/ 42 w 73"/>
                      <a:gd name="T41" fmla="*/ 9 h 11"/>
                      <a:gd name="T42" fmla="*/ 40 w 73"/>
                      <a:gd name="T43" fmla="*/ 9 h 11"/>
                      <a:gd name="T44" fmla="*/ 38 w 73"/>
                      <a:gd name="T45" fmla="*/ 9 h 11"/>
                      <a:gd name="T46" fmla="*/ 37 w 73"/>
                      <a:gd name="T47" fmla="*/ 9 h 11"/>
                      <a:gd name="T48" fmla="*/ 35 w 73"/>
                      <a:gd name="T49" fmla="*/ 11 h 11"/>
                      <a:gd name="T50" fmla="*/ 31 w 73"/>
                      <a:gd name="T51" fmla="*/ 11 h 11"/>
                      <a:gd name="T52" fmla="*/ 29 w 73"/>
                      <a:gd name="T53" fmla="*/ 11 h 11"/>
                      <a:gd name="T54" fmla="*/ 25 w 73"/>
                      <a:gd name="T55" fmla="*/ 9 h 11"/>
                      <a:gd name="T56" fmla="*/ 23 w 73"/>
                      <a:gd name="T57" fmla="*/ 9 h 11"/>
                      <a:gd name="T58" fmla="*/ 21 w 73"/>
                      <a:gd name="T59" fmla="*/ 9 h 11"/>
                      <a:gd name="T60" fmla="*/ 17 w 73"/>
                      <a:gd name="T61" fmla="*/ 9 h 11"/>
                      <a:gd name="T62" fmla="*/ 15 w 73"/>
                      <a:gd name="T63" fmla="*/ 9 h 11"/>
                      <a:gd name="T64" fmla="*/ 12 w 73"/>
                      <a:gd name="T65" fmla="*/ 9 h 11"/>
                      <a:gd name="T66" fmla="*/ 10 w 73"/>
                      <a:gd name="T67" fmla="*/ 9 h 11"/>
                      <a:gd name="T68" fmla="*/ 8 w 73"/>
                      <a:gd name="T69" fmla="*/ 11 h 11"/>
                      <a:gd name="T70" fmla="*/ 4 w 73"/>
                      <a:gd name="T71" fmla="*/ 11 h 11"/>
                      <a:gd name="T72" fmla="*/ 2 w 73"/>
                      <a:gd name="T73" fmla="*/ 11 h 11"/>
                      <a:gd name="T74" fmla="*/ 0 w 73"/>
                      <a:gd name="T75" fmla="*/ 9 h 11"/>
                      <a:gd name="T76" fmla="*/ 2 w 73"/>
                      <a:gd name="T77" fmla="*/ 7 h 11"/>
                      <a:gd name="T78" fmla="*/ 4 w 73"/>
                      <a:gd name="T79" fmla="*/ 7 h 11"/>
                      <a:gd name="T80" fmla="*/ 8 w 73"/>
                      <a:gd name="T81" fmla="*/ 7 h 11"/>
                      <a:gd name="T82" fmla="*/ 10 w 73"/>
                      <a:gd name="T83" fmla="*/ 5 h 11"/>
                      <a:gd name="T84" fmla="*/ 12 w 73"/>
                      <a:gd name="T85" fmla="*/ 5 h 11"/>
                      <a:gd name="T86" fmla="*/ 14 w 73"/>
                      <a:gd name="T87" fmla="*/ 5 h 11"/>
                      <a:gd name="T88" fmla="*/ 17 w 73"/>
                      <a:gd name="T89" fmla="*/ 5 h 11"/>
                      <a:gd name="T90" fmla="*/ 19 w 73"/>
                      <a:gd name="T91" fmla="*/ 3 h 11"/>
                      <a:gd name="T92" fmla="*/ 23 w 73"/>
                      <a:gd name="T93" fmla="*/ 3 h 11"/>
                      <a:gd name="T94" fmla="*/ 25 w 73"/>
                      <a:gd name="T95" fmla="*/ 3 h 11"/>
                      <a:gd name="T96" fmla="*/ 29 w 73"/>
                      <a:gd name="T97" fmla="*/ 3 h 11"/>
                      <a:gd name="T98" fmla="*/ 31 w 73"/>
                      <a:gd name="T99" fmla="*/ 3 h 11"/>
                      <a:gd name="T100" fmla="*/ 33 w 73"/>
                      <a:gd name="T101" fmla="*/ 3 h 11"/>
                      <a:gd name="T102" fmla="*/ 35 w 73"/>
                      <a:gd name="T103" fmla="*/ 1 h 11"/>
                      <a:gd name="T104" fmla="*/ 38 w 73"/>
                      <a:gd name="T105" fmla="*/ 1 h 11"/>
                      <a:gd name="T106" fmla="*/ 40 w 73"/>
                      <a:gd name="T107" fmla="*/ 1 h 11"/>
                      <a:gd name="T108" fmla="*/ 42 w 73"/>
                      <a:gd name="T109" fmla="*/ 1 h 11"/>
                      <a:gd name="T110" fmla="*/ 46 w 73"/>
                      <a:gd name="T111" fmla="*/ 1 h 11"/>
                      <a:gd name="T112" fmla="*/ 48 w 73"/>
                      <a:gd name="T113" fmla="*/ 0 h 11"/>
                      <a:gd name="T114" fmla="*/ 50 w 73"/>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11">
                        <a:moveTo>
                          <a:pt x="52" y="0"/>
                        </a:moveTo>
                        <a:lnTo>
                          <a:pt x="52" y="1"/>
                        </a:lnTo>
                        <a:lnTo>
                          <a:pt x="54" y="1"/>
                        </a:lnTo>
                        <a:lnTo>
                          <a:pt x="54" y="1"/>
                        </a:lnTo>
                        <a:lnTo>
                          <a:pt x="56" y="1"/>
                        </a:lnTo>
                        <a:lnTo>
                          <a:pt x="56" y="1"/>
                        </a:lnTo>
                        <a:lnTo>
                          <a:pt x="56" y="1"/>
                        </a:lnTo>
                        <a:lnTo>
                          <a:pt x="56" y="1"/>
                        </a:lnTo>
                        <a:lnTo>
                          <a:pt x="58" y="1"/>
                        </a:lnTo>
                        <a:lnTo>
                          <a:pt x="58" y="1"/>
                        </a:lnTo>
                        <a:lnTo>
                          <a:pt x="58" y="1"/>
                        </a:lnTo>
                        <a:lnTo>
                          <a:pt x="59" y="1"/>
                        </a:lnTo>
                        <a:lnTo>
                          <a:pt x="59" y="1"/>
                        </a:lnTo>
                        <a:lnTo>
                          <a:pt x="61" y="1"/>
                        </a:lnTo>
                        <a:lnTo>
                          <a:pt x="61" y="1"/>
                        </a:lnTo>
                        <a:lnTo>
                          <a:pt x="61" y="1"/>
                        </a:lnTo>
                        <a:lnTo>
                          <a:pt x="61" y="1"/>
                        </a:lnTo>
                        <a:lnTo>
                          <a:pt x="63" y="1"/>
                        </a:lnTo>
                        <a:lnTo>
                          <a:pt x="63" y="1"/>
                        </a:lnTo>
                        <a:lnTo>
                          <a:pt x="63" y="3"/>
                        </a:lnTo>
                        <a:lnTo>
                          <a:pt x="63" y="3"/>
                        </a:lnTo>
                        <a:lnTo>
                          <a:pt x="65" y="3"/>
                        </a:lnTo>
                        <a:lnTo>
                          <a:pt x="65" y="3"/>
                        </a:lnTo>
                        <a:lnTo>
                          <a:pt x="67" y="3"/>
                        </a:lnTo>
                        <a:lnTo>
                          <a:pt x="67" y="3"/>
                        </a:lnTo>
                        <a:lnTo>
                          <a:pt x="67" y="3"/>
                        </a:lnTo>
                        <a:lnTo>
                          <a:pt x="69" y="3"/>
                        </a:lnTo>
                        <a:lnTo>
                          <a:pt x="69" y="3"/>
                        </a:lnTo>
                        <a:lnTo>
                          <a:pt x="69" y="3"/>
                        </a:lnTo>
                        <a:lnTo>
                          <a:pt x="71" y="3"/>
                        </a:lnTo>
                        <a:lnTo>
                          <a:pt x="71" y="3"/>
                        </a:lnTo>
                        <a:lnTo>
                          <a:pt x="71" y="5"/>
                        </a:lnTo>
                        <a:lnTo>
                          <a:pt x="71" y="5"/>
                        </a:lnTo>
                        <a:lnTo>
                          <a:pt x="71" y="5"/>
                        </a:lnTo>
                        <a:lnTo>
                          <a:pt x="73" y="5"/>
                        </a:lnTo>
                        <a:lnTo>
                          <a:pt x="73" y="7"/>
                        </a:lnTo>
                        <a:lnTo>
                          <a:pt x="73" y="7"/>
                        </a:lnTo>
                        <a:lnTo>
                          <a:pt x="71" y="7"/>
                        </a:lnTo>
                        <a:lnTo>
                          <a:pt x="71" y="9"/>
                        </a:lnTo>
                        <a:lnTo>
                          <a:pt x="71" y="9"/>
                        </a:lnTo>
                        <a:lnTo>
                          <a:pt x="71" y="9"/>
                        </a:lnTo>
                        <a:lnTo>
                          <a:pt x="71" y="9"/>
                        </a:lnTo>
                        <a:lnTo>
                          <a:pt x="71" y="9"/>
                        </a:lnTo>
                        <a:lnTo>
                          <a:pt x="69" y="9"/>
                        </a:lnTo>
                        <a:lnTo>
                          <a:pt x="69" y="9"/>
                        </a:lnTo>
                        <a:lnTo>
                          <a:pt x="67" y="9"/>
                        </a:lnTo>
                        <a:lnTo>
                          <a:pt x="67" y="9"/>
                        </a:lnTo>
                        <a:lnTo>
                          <a:pt x="67" y="9"/>
                        </a:lnTo>
                        <a:lnTo>
                          <a:pt x="65" y="9"/>
                        </a:lnTo>
                        <a:lnTo>
                          <a:pt x="65" y="9"/>
                        </a:lnTo>
                        <a:lnTo>
                          <a:pt x="63" y="9"/>
                        </a:lnTo>
                        <a:lnTo>
                          <a:pt x="63" y="9"/>
                        </a:lnTo>
                        <a:lnTo>
                          <a:pt x="63" y="9"/>
                        </a:lnTo>
                        <a:lnTo>
                          <a:pt x="61" y="9"/>
                        </a:lnTo>
                        <a:lnTo>
                          <a:pt x="61" y="9"/>
                        </a:lnTo>
                        <a:lnTo>
                          <a:pt x="61" y="9"/>
                        </a:lnTo>
                        <a:lnTo>
                          <a:pt x="59" y="9"/>
                        </a:lnTo>
                        <a:lnTo>
                          <a:pt x="59" y="9"/>
                        </a:lnTo>
                        <a:lnTo>
                          <a:pt x="58" y="9"/>
                        </a:lnTo>
                        <a:lnTo>
                          <a:pt x="58" y="9"/>
                        </a:lnTo>
                        <a:lnTo>
                          <a:pt x="58" y="9"/>
                        </a:lnTo>
                        <a:lnTo>
                          <a:pt x="56" y="9"/>
                        </a:lnTo>
                        <a:lnTo>
                          <a:pt x="56" y="9"/>
                        </a:lnTo>
                        <a:lnTo>
                          <a:pt x="56" y="9"/>
                        </a:lnTo>
                        <a:lnTo>
                          <a:pt x="56" y="11"/>
                        </a:lnTo>
                        <a:lnTo>
                          <a:pt x="54" y="11"/>
                        </a:lnTo>
                        <a:lnTo>
                          <a:pt x="54" y="11"/>
                        </a:lnTo>
                        <a:lnTo>
                          <a:pt x="52" y="11"/>
                        </a:lnTo>
                        <a:lnTo>
                          <a:pt x="52" y="11"/>
                        </a:lnTo>
                        <a:lnTo>
                          <a:pt x="52" y="11"/>
                        </a:lnTo>
                        <a:lnTo>
                          <a:pt x="50" y="11"/>
                        </a:lnTo>
                        <a:lnTo>
                          <a:pt x="50" y="11"/>
                        </a:lnTo>
                        <a:lnTo>
                          <a:pt x="50" y="11"/>
                        </a:lnTo>
                        <a:lnTo>
                          <a:pt x="50" y="9"/>
                        </a:lnTo>
                        <a:lnTo>
                          <a:pt x="48" y="9"/>
                        </a:lnTo>
                        <a:lnTo>
                          <a:pt x="48" y="9"/>
                        </a:lnTo>
                        <a:lnTo>
                          <a:pt x="46" y="9"/>
                        </a:lnTo>
                        <a:lnTo>
                          <a:pt x="46" y="9"/>
                        </a:lnTo>
                        <a:lnTo>
                          <a:pt x="46" y="9"/>
                        </a:lnTo>
                        <a:lnTo>
                          <a:pt x="44" y="9"/>
                        </a:lnTo>
                        <a:lnTo>
                          <a:pt x="44" y="9"/>
                        </a:lnTo>
                        <a:lnTo>
                          <a:pt x="44" y="9"/>
                        </a:lnTo>
                        <a:lnTo>
                          <a:pt x="44" y="9"/>
                        </a:lnTo>
                        <a:lnTo>
                          <a:pt x="42" y="9"/>
                        </a:lnTo>
                        <a:lnTo>
                          <a:pt x="42" y="9"/>
                        </a:lnTo>
                        <a:lnTo>
                          <a:pt x="42" y="9"/>
                        </a:lnTo>
                        <a:lnTo>
                          <a:pt x="40" y="9"/>
                        </a:lnTo>
                        <a:lnTo>
                          <a:pt x="40" y="9"/>
                        </a:lnTo>
                        <a:lnTo>
                          <a:pt x="40" y="9"/>
                        </a:lnTo>
                        <a:lnTo>
                          <a:pt x="38" y="9"/>
                        </a:lnTo>
                        <a:lnTo>
                          <a:pt x="38" y="9"/>
                        </a:lnTo>
                        <a:lnTo>
                          <a:pt x="38" y="9"/>
                        </a:lnTo>
                        <a:lnTo>
                          <a:pt x="38" y="9"/>
                        </a:lnTo>
                        <a:lnTo>
                          <a:pt x="38" y="9"/>
                        </a:lnTo>
                        <a:lnTo>
                          <a:pt x="37" y="9"/>
                        </a:lnTo>
                        <a:lnTo>
                          <a:pt x="37" y="9"/>
                        </a:lnTo>
                        <a:lnTo>
                          <a:pt x="35" y="9"/>
                        </a:lnTo>
                        <a:lnTo>
                          <a:pt x="35" y="11"/>
                        </a:lnTo>
                        <a:lnTo>
                          <a:pt x="35" y="11"/>
                        </a:lnTo>
                        <a:lnTo>
                          <a:pt x="35" y="11"/>
                        </a:lnTo>
                        <a:lnTo>
                          <a:pt x="33" y="11"/>
                        </a:lnTo>
                        <a:lnTo>
                          <a:pt x="33" y="11"/>
                        </a:lnTo>
                        <a:lnTo>
                          <a:pt x="31" y="11"/>
                        </a:lnTo>
                        <a:lnTo>
                          <a:pt x="31" y="11"/>
                        </a:lnTo>
                        <a:lnTo>
                          <a:pt x="31" y="11"/>
                        </a:lnTo>
                        <a:lnTo>
                          <a:pt x="29" y="11"/>
                        </a:lnTo>
                        <a:lnTo>
                          <a:pt x="29" y="11"/>
                        </a:lnTo>
                        <a:lnTo>
                          <a:pt x="29" y="11"/>
                        </a:lnTo>
                        <a:lnTo>
                          <a:pt x="27" y="11"/>
                        </a:lnTo>
                        <a:lnTo>
                          <a:pt x="27" y="11"/>
                        </a:lnTo>
                        <a:lnTo>
                          <a:pt x="27" y="9"/>
                        </a:lnTo>
                        <a:lnTo>
                          <a:pt x="25" y="9"/>
                        </a:lnTo>
                        <a:lnTo>
                          <a:pt x="25" y="9"/>
                        </a:lnTo>
                        <a:lnTo>
                          <a:pt x="25" y="9"/>
                        </a:lnTo>
                        <a:lnTo>
                          <a:pt x="25" y="9"/>
                        </a:lnTo>
                        <a:lnTo>
                          <a:pt x="23" y="9"/>
                        </a:lnTo>
                        <a:lnTo>
                          <a:pt x="23" y="9"/>
                        </a:lnTo>
                        <a:lnTo>
                          <a:pt x="23" y="9"/>
                        </a:lnTo>
                        <a:lnTo>
                          <a:pt x="21" y="9"/>
                        </a:lnTo>
                        <a:lnTo>
                          <a:pt x="21" y="9"/>
                        </a:lnTo>
                        <a:lnTo>
                          <a:pt x="19" y="9"/>
                        </a:lnTo>
                        <a:lnTo>
                          <a:pt x="19" y="9"/>
                        </a:lnTo>
                        <a:lnTo>
                          <a:pt x="19" y="9"/>
                        </a:lnTo>
                        <a:lnTo>
                          <a:pt x="17" y="9"/>
                        </a:lnTo>
                        <a:lnTo>
                          <a:pt x="17" y="9"/>
                        </a:lnTo>
                        <a:lnTo>
                          <a:pt x="17" y="9"/>
                        </a:lnTo>
                        <a:lnTo>
                          <a:pt x="15" y="9"/>
                        </a:lnTo>
                        <a:lnTo>
                          <a:pt x="15" y="9"/>
                        </a:lnTo>
                        <a:lnTo>
                          <a:pt x="14" y="9"/>
                        </a:lnTo>
                        <a:lnTo>
                          <a:pt x="14" y="9"/>
                        </a:lnTo>
                        <a:lnTo>
                          <a:pt x="14" y="9"/>
                        </a:lnTo>
                        <a:lnTo>
                          <a:pt x="12" y="9"/>
                        </a:lnTo>
                        <a:lnTo>
                          <a:pt x="12" y="9"/>
                        </a:lnTo>
                        <a:lnTo>
                          <a:pt x="12" y="9"/>
                        </a:lnTo>
                        <a:lnTo>
                          <a:pt x="12" y="9"/>
                        </a:lnTo>
                        <a:lnTo>
                          <a:pt x="10" y="9"/>
                        </a:lnTo>
                        <a:lnTo>
                          <a:pt x="10" y="9"/>
                        </a:lnTo>
                        <a:lnTo>
                          <a:pt x="8" y="9"/>
                        </a:lnTo>
                        <a:lnTo>
                          <a:pt x="8" y="9"/>
                        </a:lnTo>
                        <a:lnTo>
                          <a:pt x="8" y="11"/>
                        </a:lnTo>
                        <a:lnTo>
                          <a:pt x="8" y="11"/>
                        </a:lnTo>
                        <a:lnTo>
                          <a:pt x="6" y="11"/>
                        </a:lnTo>
                        <a:lnTo>
                          <a:pt x="6" y="11"/>
                        </a:lnTo>
                        <a:lnTo>
                          <a:pt x="4" y="11"/>
                        </a:lnTo>
                        <a:lnTo>
                          <a:pt x="4" y="11"/>
                        </a:lnTo>
                        <a:lnTo>
                          <a:pt x="4" y="11"/>
                        </a:lnTo>
                        <a:lnTo>
                          <a:pt x="2" y="11"/>
                        </a:lnTo>
                        <a:lnTo>
                          <a:pt x="2" y="11"/>
                        </a:lnTo>
                        <a:lnTo>
                          <a:pt x="2" y="9"/>
                        </a:lnTo>
                        <a:lnTo>
                          <a:pt x="2" y="9"/>
                        </a:lnTo>
                        <a:lnTo>
                          <a:pt x="0" y="9"/>
                        </a:lnTo>
                        <a:lnTo>
                          <a:pt x="0" y="9"/>
                        </a:lnTo>
                        <a:lnTo>
                          <a:pt x="0" y="9"/>
                        </a:lnTo>
                        <a:lnTo>
                          <a:pt x="2" y="9"/>
                        </a:lnTo>
                        <a:lnTo>
                          <a:pt x="2" y="9"/>
                        </a:lnTo>
                        <a:lnTo>
                          <a:pt x="2" y="7"/>
                        </a:lnTo>
                        <a:lnTo>
                          <a:pt x="2" y="7"/>
                        </a:lnTo>
                        <a:lnTo>
                          <a:pt x="2" y="7"/>
                        </a:lnTo>
                        <a:lnTo>
                          <a:pt x="4" y="7"/>
                        </a:lnTo>
                        <a:lnTo>
                          <a:pt x="4" y="7"/>
                        </a:lnTo>
                        <a:lnTo>
                          <a:pt x="4" y="7"/>
                        </a:lnTo>
                        <a:lnTo>
                          <a:pt x="6" y="7"/>
                        </a:lnTo>
                        <a:lnTo>
                          <a:pt x="6" y="7"/>
                        </a:lnTo>
                        <a:lnTo>
                          <a:pt x="8" y="7"/>
                        </a:lnTo>
                        <a:lnTo>
                          <a:pt x="8" y="7"/>
                        </a:lnTo>
                        <a:lnTo>
                          <a:pt x="8" y="5"/>
                        </a:lnTo>
                        <a:lnTo>
                          <a:pt x="8" y="5"/>
                        </a:lnTo>
                        <a:lnTo>
                          <a:pt x="10" y="5"/>
                        </a:lnTo>
                        <a:lnTo>
                          <a:pt x="10" y="5"/>
                        </a:lnTo>
                        <a:lnTo>
                          <a:pt x="12" y="5"/>
                        </a:lnTo>
                        <a:lnTo>
                          <a:pt x="12" y="5"/>
                        </a:lnTo>
                        <a:lnTo>
                          <a:pt x="12" y="5"/>
                        </a:lnTo>
                        <a:lnTo>
                          <a:pt x="12" y="5"/>
                        </a:lnTo>
                        <a:lnTo>
                          <a:pt x="14" y="5"/>
                        </a:lnTo>
                        <a:lnTo>
                          <a:pt x="14" y="5"/>
                        </a:lnTo>
                        <a:lnTo>
                          <a:pt x="14" y="5"/>
                        </a:lnTo>
                        <a:lnTo>
                          <a:pt x="15" y="5"/>
                        </a:lnTo>
                        <a:lnTo>
                          <a:pt x="15" y="5"/>
                        </a:lnTo>
                        <a:lnTo>
                          <a:pt x="17" y="5"/>
                        </a:lnTo>
                        <a:lnTo>
                          <a:pt x="17" y="5"/>
                        </a:lnTo>
                        <a:lnTo>
                          <a:pt x="17" y="3"/>
                        </a:lnTo>
                        <a:lnTo>
                          <a:pt x="17" y="3"/>
                        </a:lnTo>
                        <a:lnTo>
                          <a:pt x="19" y="3"/>
                        </a:lnTo>
                        <a:lnTo>
                          <a:pt x="19" y="3"/>
                        </a:lnTo>
                        <a:lnTo>
                          <a:pt x="19" y="3"/>
                        </a:lnTo>
                        <a:lnTo>
                          <a:pt x="21" y="3"/>
                        </a:lnTo>
                        <a:lnTo>
                          <a:pt x="21" y="3"/>
                        </a:lnTo>
                        <a:lnTo>
                          <a:pt x="23" y="3"/>
                        </a:lnTo>
                        <a:lnTo>
                          <a:pt x="23" y="3"/>
                        </a:lnTo>
                        <a:lnTo>
                          <a:pt x="23" y="3"/>
                        </a:lnTo>
                        <a:lnTo>
                          <a:pt x="25" y="3"/>
                        </a:lnTo>
                        <a:lnTo>
                          <a:pt x="25" y="3"/>
                        </a:lnTo>
                        <a:lnTo>
                          <a:pt x="25" y="3"/>
                        </a:lnTo>
                        <a:lnTo>
                          <a:pt x="27" y="3"/>
                        </a:lnTo>
                        <a:lnTo>
                          <a:pt x="27" y="3"/>
                        </a:lnTo>
                        <a:lnTo>
                          <a:pt x="29" y="3"/>
                        </a:lnTo>
                        <a:lnTo>
                          <a:pt x="29" y="3"/>
                        </a:lnTo>
                        <a:lnTo>
                          <a:pt x="29" y="3"/>
                        </a:lnTo>
                        <a:lnTo>
                          <a:pt x="31" y="3"/>
                        </a:lnTo>
                        <a:lnTo>
                          <a:pt x="31" y="3"/>
                        </a:lnTo>
                        <a:lnTo>
                          <a:pt x="31" y="3"/>
                        </a:lnTo>
                        <a:lnTo>
                          <a:pt x="31" y="3"/>
                        </a:lnTo>
                        <a:lnTo>
                          <a:pt x="33" y="3"/>
                        </a:lnTo>
                        <a:lnTo>
                          <a:pt x="33" y="3"/>
                        </a:lnTo>
                        <a:lnTo>
                          <a:pt x="35" y="3"/>
                        </a:lnTo>
                        <a:lnTo>
                          <a:pt x="35" y="3"/>
                        </a:lnTo>
                        <a:lnTo>
                          <a:pt x="35" y="1"/>
                        </a:lnTo>
                        <a:lnTo>
                          <a:pt x="35" y="1"/>
                        </a:lnTo>
                        <a:lnTo>
                          <a:pt x="37" y="1"/>
                        </a:lnTo>
                        <a:lnTo>
                          <a:pt x="37" y="1"/>
                        </a:lnTo>
                        <a:lnTo>
                          <a:pt x="37" y="1"/>
                        </a:lnTo>
                        <a:lnTo>
                          <a:pt x="38" y="1"/>
                        </a:lnTo>
                        <a:lnTo>
                          <a:pt x="38" y="1"/>
                        </a:lnTo>
                        <a:lnTo>
                          <a:pt x="38" y="1"/>
                        </a:lnTo>
                        <a:lnTo>
                          <a:pt x="40" y="1"/>
                        </a:lnTo>
                        <a:lnTo>
                          <a:pt x="40" y="1"/>
                        </a:lnTo>
                        <a:lnTo>
                          <a:pt x="40" y="1"/>
                        </a:lnTo>
                        <a:lnTo>
                          <a:pt x="40" y="1"/>
                        </a:lnTo>
                        <a:lnTo>
                          <a:pt x="42" y="1"/>
                        </a:lnTo>
                        <a:lnTo>
                          <a:pt x="42" y="1"/>
                        </a:lnTo>
                        <a:lnTo>
                          <a:pt x="44" y="1"/>
                        </a:lnTo>
                        <a:lnTo>
                          <a:pt x="44" y="1"/>
                        </a:lnTo>
                        <a:lnTo>
                          <a:pt x="44" y="1"/>
                        </a:lnTo>
                        <a:lnTo>
                          <a:pt x="46" y="1"/>
                        </a:lnTo>
                        <a:lnTo>
                          <a:pt x="46" y="0"/>
                        </a:lnTo>
                        <a:lnTo>
                          <a:pt x="46" y="0"/>
                        </a:lnTo>
                        <a:lnTo>
                          <a:pt x="46" y="0"/>
                        </a:lnTo>
                        <a:lnTo>
                          <a:pt x="48" y="0"/>
                        </a:lnTo>
                        <a:lnTo>
                          <a:pt x="48" y="0"/>
                        </a:lnTo>
                        <a:lnTo>
                          <a:pt x="50" y="0"/>
                        </a:lnTo>
                        <a:lnTo>
                          <a:pt x="50" y="0"/>
                        </a:lnTo>
                        <a:lnTo>
                          <a:pt x="50" y="0"/>
                        </a:lnTo>
                        <a:lnTo>
                          <a:pt x="52" y="0"/>
                        </a:lnTo>
                        <a:lnTo>
                          <a:pt x="52" y="0"/>
                        </a:lnTo>
                        <a:lnTo>
                          <a:pt x="52"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5" name="Freeform 1994">
                    <a:extLst>
                      <a:ext uri="{FF2B5EF4-FFF2-40B4-BE49-F238E27FC236}">
                        <a16:creationId xmlns:a16="http://schemas.microsoft.com/office/drawing/2014/main" id="{997DB8F0-C64A-4EDF-8A85-EBB0B686F740}"/>
                      </a:ext>
                    </a:extLst>
                  </p:cNvPr>
                  <p:cNvSpPr>
                    <a:spLocks/>
                  </p:cNvSpPr>
                  <p:nvPr/>
                </p:nvSpPr>
                <p:spPr bwMode="auto">
                  <a:xfrm>
                    <a:off x="8682" y="1295"/>
                    <a:ext cx="73" cy="11"/>
                  </a:xfrm>
                  <a:custGeom>
                    <a:avLst/>
                    <a:gdLst>
                      <a:gd name="T0" fmla="*/ 54 w 73"/>
                      <a:gd name="T1" fmla="*/ 1 h 11"/>
                      <a:gd name="T2" fmla="*/ 56 w 73"/>
                      <a:gd name="T3" fmla="*/ 1 h 11"/>
                      <a:gd name="T4" fmla="*/ 59 w 73"/>
                      <a:gd name="T5" fmla="*/ 1 h 11"/>
                      <a:gd name="T6" fmla="*/ 61 w 73"/>
                      <a:gd name="T7" fmla="*/ 1 h 11"/>
                      <a:gd name="T8" fmla="*/ 63 w 73"/>
                      <a:gd name="T9" fmla="*/ 3 h 11"/>
                      <a:gd name="T10" fmla="*/ 67 w 73"/>
                      <a:gd name="T11" fmla="*/ 3 h 11"/>
                      <a:gd name="T12" fmla="*/ 69 w 73"/>
                      <a:gd name="T13" fmla="*/ 3 h 11"/>
                      <a:gd name="T14" fmla="*/ 71 w 73"/>
                      <a:gd name="T15" fmla="*/ 5 h 11"/>
                      <a:gd name="T16" fmla="*/ 73 w 73"/>
                      <a:gd name="T17" fmla="*/ 7 h 11"/>
                      <a:gd name="T18" fmla="*/ 71 w 73"/>
                      <a:gd name="T19" fmla="*/ 9 h 11"/>
                      <a:gd name="T20" fmla="*/ 69 w 73"/>
                      <a:gd name="T21" fmla="*/ 9 h 11"/>
                      <a:gd name="T22" fmla="*/ 67 w 73"/>
                      <a:gd name="T23" fmla="*/ 9 h 11"/>
                      <a:gd name="T24" fmla="*/ 63 w 73"/>
                      <a:gd name="T25" fmla="*/ 9 h 11"/>
                      <a:gd name="T26" fmla="*/ 61 w 73"/>
                      <a:gd name="T27" fmla="*/ 9 h 11"/>
                      <a:gd name="T28" fmla="*/ 58 w 73"/>
                      <a:gd name="T29" fmla="*/ 9 h 11"/>
                      <a:gd name="T30" fmla="*/ 56 w 73"/>
                      <a:gd name="T31" fmla="*/ 9 h 11"/>
                      <a:gd name="T32" fmla="*/ 52 w 73"/>
                      <a:gd name="T33" fmla="*/ 11 h 11"/>
                      <a:gd name="T34" fmla="*/ 50 w 73"/>
                      <a:gd name="T35" fmla="*/ 11 h 11"/>
                      <a:gd name="T36" fmla="*/ 48 w 73"/>
                      <a:gd name="T37" fmla="*/ 9 h 11"/>
                      <a:gd name="T38" fmla="*/ 44 w 73"/>
                      <a:gd name="T39" fmla="*/ 9 h 11"/>
                      <a:gd name="T40" fmla="*/ 42 w 73"/>
                      <a:gd name="T41" fmla="*/ 9 h 11"/>
                      <a:gd name="T42" fmla="*/ 40 w 73"/>
                      <a:gd name="T43" fmla="*/ 9 h 11"/>
                      <a:gd name="T44" fmla="*/ 38 w 73"/>
                      <a:gd name="T45" fmla="*/ 9 h 11"/>
                      <a:gd name="T46" fmla="*/ 37 w 73"/>
                      <a:gd name="T47" fmla="*/ 9 h 11"/>
                      <a:gd name="T48" fmla="*/ 35 w 73"/>
                      <a:gd name="T49" fmla="*/ 11 h 11"/>
                      <a:gd name="T50" fmla="*/ 31 w 73"/>
                      <a:gd name="T51" fmla="*/ 11 h 11"/>
                      <a:gd name="T52" fmla="*/ 29 w 73"/>
                      <a:gd name="T53" fmla="*/ 11 h 11"/>
                      <a:gd name="T54" fmla="*/ 25 w 73"/>
                      <a:gd name="T55" fmla="*/ 9 h 11"/>
                      <a:gd name="T56" fmla="*/ 23 w 73"/>
                      <a:gd name="T57" fmla="*/ 9 h 11"/>
                      <a:gd name="T58" fmla="*/ 21 w 73"/>
                      <a:gd name="T59" fmla="*/ 9 h 11"/>
                      <a:gd name="T60" fmla="*/ 17 w 73"/>
                      <a:gd name="T61" fmla="*/ 9 h 11"/>
                      <a:gd name="T62" fmla="*/ 15 w 73"/>
                      <a:gd name="T63" fmla="*/ 9 h 11"/>
                      <a:gd name="T64" fmla="*/ 12 w 73"/>
                      <a:gd name="T65" fmla="*/ 9 h 11"/>
                      <a:gd name="T66" fmla="*/ 10 w 73"/>
                      <a:gd name="T67" fmla="*/ 9 h 11"/>
                      <a:gd name="T68" fmla="*/ 8 w 73"/>
                      <a:gd name="T69" fmla="*/ 11 h 11"/>
                      <a:gd name="T70" fmla="*/ 4 w 73"/>
                      <a:gd name="T71" fmla="*/ 11 h 11"/>
                      <a:gd name="T72" fmla="*/ 2 w 73"/>
                      <a:gd name="T73" fmla="*/ 11 h 11"/>
                      <a:gd name="T74" fmla="*/ 0 w 73"/>
                      <a:gd name="T75" fmla="*/ 9 h 11"/>
                      <a:gd name="T76" fmla="*/ 2 w 73"/>
                      <a:gd name="T77" fmla="*/ 7 h 11"/>
                      <a:gd name="T78" fmla="*/ 4 w 73"/>
                      <a:gd name="T79" fmla="*/ 7 h 11"/>
                      <a:gd name="T80" fmla="*/ 8 w 73"/>
                      <a:gd name="T81" fmla="*/ 7 h 11"/>
                      <a:gd name="T82" fmla="*/ 10 w 73"/>
                      <a:gd name="T83" fmla="*/ 5 h 11"/>
                      <a:gd name="T84" fmla="*/ 12 w 73"/>
                      <a:gd name="T85" fmla="*/ 5 h 11"/>
                      <a:gd name="T86" fmla="*/ 14 w 73"/>
                      <a:gd name="T87" fmla="*/ 5 h 11"/>
                      <a:gd name="T88" fmla="*/ 17 w 73"/>
                      <a:gd name="T89" fmla="*/ 5 h 11"/>
                      <a:gd name="T90" fmla="*/ 19 w 73"/>
                      <a:gd name="T91" fmla="*/ 3 h 11"/>
                      <a:gd name="T92" fmla="*/ 23 w 73"/>
                      <a:gd name="T93" fmla="*/ 3 h 11"/>
                      <a:gd name="T94" fmla="*/ 25 w 73"/>
                      <a:gd name="T95" fmla="*/ 3 h 11"/>
                      <a:gd name="T96" fmla="*/ 29 w 73"/>
                      <a:gd name="T97" fmla="*/ 3 h 11"/>
                      <a:gd name="T98" fmla="*/ 31 w 73"/>
                      <a:gd name="T99" fmla="*/ 3 h 11"/>
                      <a:gd name="T100" fmla="*/ 33 w 73"/>
                      <a:gd name="T101" fmla="*/ 3 h 11"/>
                      <a:gd name="T102" fmla="*/ 35 w 73"/>
                      <a:gd name="T103" fmla="*/ 1 h 11"/>
                      <a:gd name="T104" fmla="*/ 38 w 73"/>
                      <a:gd name="T105" fmla="*/ 1 h 11"/>
                      <a:gd name="T106" fmla="*/ 40 w 73"/>
                      <a:gd name="T107" fmla="*/ 1 h 11"/>
                      <a:gd name="T108" fmla="*/ 42 w 73"/>
                      <a:gd name="T109" fmla="*/ 1 h 11"/>
                      <a:gd name="T110" fmla="*/ 46 w 73"/>
                      <a:gd name="T111" fmla="*/ 1 h 11"/>
                      <a:gd name="T112" fmla="*/ 48 w 73"/>
                      <a:gd name="T113" fmla="*/ 0 h 11"/>
                      <a:gd name="T114" fmla="*/ 50 w 73"/>
                      <a:gd name="T11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3" h="11">
                        <a:moveTo>
                          <a:pt x="52" y="0"/>
                        </a:moveTo>
                        <a:lnTo>
                          <a:pt x="52" y="1"/>
                        </a:lnTo>
                        <a:lnTo>
                          <a:pt x="54" y="1"/>
                        </a:lnTo>
                        <a:lnTo>
                          <a:pt x="54" y="1"/>
                        </a:lnTo>
                        <a:lnTo>
                          <a:pt x="56" y="1"/>
                        </a:lnTo>
                        <a:lnTo>
                          <a:pt x="56" y="1"/>
                        </a:lnTo>
                        <a:lnTo>
                          <a:pt x="56" y="1"/>
                        </a:lnTo>
                        <a:lnTo>
                          <a:pt x="56" y="1"/>
                        </a:lnTo>
                        <a:lnTo>
                          <a:pt x="58" y="1"/>
                        </a:lnTo>
                        <a:lnTo>
                          <a:pt x="58" y="1"/>
                        </a:lnTo>
                        <a:lnTo>
                          <a:pt x="58" y="1"/>
                        </a:lnTo>
                        <a:lnTo>
                          <a:pt x="59" y="1"/>
                        </a:lnTo>
                        <a:lnTo>
                          <a:pt x="59" y="1"/>
                        </a:lnTo>
                        <a:lnTo>
                          <a:pt x="61" y="1"/>
                        </a:lnTo>
                        <a:lnTo>
                          <a:pt x="61" y="1"/>
                        </a:lnTo>
                        <a:lnTo>
                          <a:pt x="61" y="1"/>
                        </a:lnTo>
                        <a:lnTo>
                          <a:pt x="61" y="1"/>
                        </a:lnTo>
                        <a:lnTo>
                          <a:pt x="63" y="1"/>
                        </a:lnTo>
                        <a:lnTo>
                          <a:pt x="63" y="1"/>
                        </a:lnTo>
                        <a:lnTo>
                          <a:pt x="63" y="3"/>
                        </a:lnTo>
                        <a:lnTo>
                          <a:pt x="63" y="3"/>
                        </a:lnTo>
                        <a:lnTo>
                          <a:pt x="65" y="3"/>
                        </a:lnTo>
                        <a:lnTo>
                          <a:pt x="65" y="3"/>
                        </a:lnTo>
                        <a:lnTo>
                          <a:pt x="67" y="3"/>
                        </a:lnTo>
                        <a:lnTo>
                          <a:pt x="67" y="3"/>
                        </a:lnTo>
                        <a:lnTo>
                          <a:pt x="67" y="3"/>
                        </a:lnTo>
                        <a:lnTo>
                          <a:pt x="69" y="3"/>
                        </a:lnTo>
                        <a:lnTo>
                          <a:pt x="69" y="3"/>
                        </a:lnTo>
                        <a:lnTo>
                          <a:pt x="69" y="3"/>
                        </a:lnTo>
                        <a:lnTo>
                          <a:pt x="71" y="3"/>
                        </a:lnTo>
                        <a:lnTo>
                          <a:pt x="71" y="3"/>
                        </a:lnTo>
                        <a:lnTo>
                          <a:pt x="71" y="5"/>
                        </a:lnTo>
                        <a:lnTo>
                          <a:pt x="71" y="5"/>
                        </a:lnTo>
                        <a:lnTo>
                          <a:pt x="71" y="5"/>
                        </a:lnTo>
                        <a:lnTo>
                          <a:pt x="73" y="5"/>
                        </a:lnTo>
                        <a:lnTo>
                          <a:pt x="73" y="7"/>
                        </a:lnTo>
                        <a:lnTo>
                          <a:pt x="73" y="7"/>
                        </a:lnTo>
                        <a:lnTo>
                          <a:pt x="71" y="7"/>
                        </a:lnTo>
                        <a:lnTo>
                          <a:pt x="71" y="9"/>
                        </a:lnTo>
                        <a:lnTo>
                          <a:pt x="71" y="9"/>
                        </a:lnTo>
                        <a:lnTo>
                          <a:pt x="71" y="9"/>
                        </a:lnTo>
                        <a:lnTo>
                          <a:pt x="71" y="9"/>
                        </a:lnTo>
                        <a:lnTo>
                          <a:pt x="71" y="9"/>
                        </a:lnTo>
                        <a:lnTo>
                          <a:pt x="69" y="9"/>
                        </a:lnTo>
                        <a:lnTo>
                          <a:pt x="69" y="9"/>
                        </a:lnTo>
                        <a:lnTo>
                          <a:pt x="67" y="9"/>
                        </a:lnTo>
                        <a:lnTo>
                          <a:pt x="67" y="9"/>
                        </a:lnTo>
                        <a:lnTo>
                          <a:pt x="67" y="9"/>
                        </a:lnTo>
                        <a:lnTo>
                          <a:pt x="65" y="9"/>
                        </a:lnTo>
                        <a:lnTo>
                          <a:pt x="65" y="9"/>
                        </a:lnTo>
                        <a:lnTo>
                          <a:pt x="63" y="9"/>
                        </a:lnTo>
                        <a:lnTo>
                          <a:pt x="63" y="9"/>
                        </a:lnTo>
                        <a:lnTo>
                          <a:pt x="63" y="9"/>
                        </a:lnTo>
                        <a:lnTo>
                          <a:pt x="61" y="9"/>
                        </a:lnTo>
                        <a:lnTo>
                          <a:pt x="61" y="9"/>
                        </a:lnTo>
                        <a:lnTo>
                          <a:pt x="61" y="9"/>
                        </a:lnTo>
                        <a:lnTo>
                          <a:pt x="59" y="9"/>
                        </a:lnTo>
                        <a:lnTo>
                          <a:pt x="59" y="9"/>
                        </a:lnTo>
                        <a:lnTo>
                          <a:pt x="58" y="9"/>
                        </a:lnTo>
                        <a:lnTo>
                          <a:pt x="58" y="9"/>
                        </a:lnTo>
                        <a:lnTo>
                          <a:pt x="58" y="9"/>
                        </a:lnTo>
                        <a:lnTo>
                          <a:pt x="56" y="9"/>
                        </a:lnTo>
                        <a:lnTo>
                          <a:pt x="56" y="9"/>
                        </a:lnTo>
                        <a:lnTo>
                          <a:pt x="56" y="9"/>
                        </a:lnTo>
                        <a:lnTo>
                          <a:pt x="56" y="11"/>
                        </a:lnTo>
                        <a:lnTo>
                          <a:pt x="54" y="11"/>
                        </a:lnTo>
                        <a:lnTo>
                          <a:pt x="54" y="11"/>
                        </a:lnTo>
                        <a:lnTo>
                          <a:pt x="52" y="11"/>
                        </a:lnTo>
                        <a:lnTo>
                          <a:pt x="52" y="11"/>
                        </a:lnTo>
                        <a:lnTo>
                          <a:pt x="52" y="11"/>
                        </a:lnTo>
                        <a:lnTo>
                          <a:pt x="50" y="11"/>
                        </a:lnTo>
                        <a:lnTo>
                          <a:pt x="50" y="11"/>
                        </a:lnTo>
                        <a:lnTo>
                          <a:pt x="50" y="11"/>
                        </a:lnTo>
                        <a:lnTo>
                          <a:pt x="50" y="9"/>
                        </a:lnTo>
                        <a:lnTo>
                          <a:pt x="48" y="9"/>
                        </a:lnTo>
                        <a:lnTo>
                          <a:pt x="48" y="9"/>
                        </a:lnTo>
                        <a:lnTo>
                          <a:pt x="46" y="9"/>
                        </a:lnTo>
                        <a:lnTo>
                          <a:pt x="46" y="9"/>
                        </a:lnTo>
                        <a:lnTo>
                          <a:pt x="46" y="9"/>
                        </a:lnTo>
                        <a:lnTo>
                          <a:pt x="44" y="9"/>
                        </a:lnTo>
                        <a:lnTo>
                          <a:pt x="44" y="9"/>
                        </a:lnTo>
                        <a:lnTo>
                          <a:pt x="44" y="9"/>
                        </a:lnTo>
                        <a:lnTo>
                          <a:pt x="44" y="9"/>
                        </a:lnTo>
                        <a:lnTo>
                          <a:pt x="42" y="9"/>
                        </a:lnTo>
                        <a:lnTo>
                          <a:pt x="42" y="9"/>
                        </a:lnTo>
                        <a:lnTo>
                          <a:pt x="42" y="9"/>
                        </a:lnTo>
                        <a:lnTo>
                          <a:pt x="40" y="9"/>
                        </a:lnTo>
                        <a:lnTo>
                          <a:pt x="40" y="9"/>
                        </a:lnTo>
                        <a:lnTo>
                          <a:pt x="40" y="9"/>
                        </a:lnTo>
                        <a:lnTo>
                          <a:pt x="38" y="9"/>
                        </a:lnTo>
                        <a:lnTo>
                          <a:pt x="38" y="9"/>
                        </a:lnTo>
                        <a:lnTo>
                          <a:pt x="38" y="9"/>
                        </a:lnTo>
                        <a:lnTo>
                          <a:pt x="38" y="9"/>
                        </a:lnTo>
                        <a:lnTo>
                          <a:pt x="38" y="9"/>
                        </a:lnTo>
                        <a:lnTo>
                          <a:pt x="37" y="9"/>
                        </a:lnTo>
                        <a:lnTo>
                          <a:pt x="37" y="9"/>
                        </a:lnTo>
                        <a:lnTo>
                          <a:pt x="35" y="9"/>
                        </a:lnTo>
                        <a:lnTo>
                          <a:pt x="35" y="11"/>
                        </a:lnTo>
                        <a:lnTo>
                          <a:pt x="35" y="11"/>
                        </a:lnTo>
                        <a:lnTo>
                          <a:pt x="35" y="11"/>
                        </a:lnTo>
                        <a:lnTo>
                          <a:pt x="33" y="11"/>
                        </a:lnTo>
                        <a:lnTo>
                          <a:pt x="33" y="11"/>
                        </a:lnTo>
                        <a:lnTo>
                          <a:pt x="31" y="11"/>
                        </a:lnTo>
                        <a:lnTo>
                          <a:pt x="31" y="11"/>
                        </a:lnTo>
                        <a:lnTo>
                          <a:pt x="31" y="11"/>
                        </a:lnTo>
                        <a:lnTo>
                          <a:pt x="29" y="11"/>
                        </a:lnTo>
                        <a:lnTo>
                          <a:pt x="29" y="11"/>
                        </a:lnTo>
                        <a:lnTo>
                          <a:pt x="29" y="11"/>
                        </a:lnTo>
                        <a:lnTo>
                          <a:pt x="27" y="11"/>
                        </a:lnTo>
                        <a:lnTo>
                          <a:pt x="27" y="11"/>
                        </a:lnTo>
                        <a:lnTo>
                          <a:pt x="27" y="9"/>
                        </a:lnTo>
                        <a:lnTo>
                          <a:pt x="25" y="9"/>
                        </a:lnTo>
                        <a:lnTo>
                          <a:pt x="25" y="9"/>
                        </a:lnTo>
                        <a:lnTo>
                          <a:pt x="25" y="9"/>
                        </a:lnTo>
                        <a:lnTo>
                          <a:pt x="25" y="9"/>
                        </a:lnTo>
                        <a:lnTo>
                          <a:pt x="23" y="9"/>
                        </a:lnTo>
                        <a:lnTo>
                          <a:pt x="23" y="9"/>
                        </a:lnTo>
                        <a:lnTo>
                          <a:pt x="23" y="9"/>
                        </a:lnTo>
                        <a:lnTo>
                          <a:pt x="21" y="9"/>
                        </a:lnTo>
                        <a:lnTo>
                          <a:pt x="21" y="9"/>
                        </a:lnTo>
                        <a:lnTo>
                          <a:pt x="19" y="9"/>
                        </a:lnTo>
                        <a:lnTo>
                          <a:pt x="19" y="9"/>
                        </a:lnTo>
                        <a:lnTo>
                          <a:pt x="19" y="9"/>
                        </a:lnTo>
                        <a:lnTo>
                          <a:pt x="17" y="9"/>
                        </a:lnTo>
                        <a:lnTo>
                          <a:pt x="17" y="9"/>
                        </a:lnTo>
                        <a:lnTo>
                          <a:pt x="17" y="9"/>
                        </a:lnTo>
                        <a:lnTo>
                          <a:pt x="15" y="9"/>
                        </a:lnTo>
                        <a:lnTo>
                          <a:pt x="15" y="9"/>
                        </a:lnTo>
                        <a:lnTo>
                          <a:pt x="14" y="9"/>
                        </a:lnTo>
                        <a:lnTo>
                          <a:pt x="14" y="9"/>
                        </a:lnTo>
                        <a:lnTo>
                          <a:pt x="14" y="9"/>
                        </a:lnTo>
                        <a:lnTo>
                          <a:pt x="12" y="9"/>
                        </a:lnTo>
                        <a:lnTo>
                          <a:pt x="12" y="9"/>
                        </a:lnTo>
                        <a:lnTo>
                          <a:pt x="12" y="9"/>
                        </a:lnTo>
                        <a:lnTo>
                          <a:pt x="12" y="9"/>
                        </a:lnTo>
                        <a:lnTo>
                          <a:pt x="10" y="9"/>
                        </a:lnTo>
                        <a:lnTo>
                          <a:pt x="10" y="9"/>
                        </a:lnTo>
                        <a:lnTo>
                          <a:pt x="8" y="9"/>
                        </a:lnTo>
                        <a:lnTo>
                          <a:pt x="8" y="9"/>
                        </a:lnTo>
                        <a:lnTo>
                          <a:pt x="8" y="11"/>
                        </a:lnTo>
                        <a:lnTo>
                          <a:pt x="8" y="11"/>
                        </a:lnTo>
                        <a:lnTo>
                          <a:pt x="6" y="11"/>
                        </a:lnTo>
                        <a:lnTo>
                          <a:pt x="6" y="11"/>
                        </a:lnTo>
                        <a:lnTo>
                          <a:pt x="4" y="11"/>
                        </a:lnTo>
                        <a:lnTo>
                          <a:pt x="4" y="11"/>
                        </a:lnTo>
                        <a:lnTo>
                          <a:pt x="4" y="11"/>
                        </a:lnTo>
                        <a:lnTo>
                          <a:pt x="2" y="11"/>
                        </a:lnTo>
                        <a:lnTo>
                          <a:pt x="2" y="11"/>
                        </a:lnTo>
                        <a:lnTo>
                          <a:pt x="2" y="9"/>
                        </a:lnTo>
                        <a:lnTo>
                          <a:pt x="2" y="9"/>
                        </a:lnTo>
                        <a:lnTo>
                          <a:pt x="0" y="9"/>
                        </a:lnTo>
                        <a:lnTo>
                          <a:pt x="0" y="9"/>
                        </a:lnTo>
                        <a:lnTo>
                          <a:pt x="0" y="9"/>
                        </a:lnTo>
                        <a:lnTo>
                          <a:pt x="2" y="9"/>
                        </a:lnTo>
                        <a:lnTo>
                          <a:pt x="2" y="9"/>
                        </a:lnTo>
                        <a:lnTo>
                          <a:pt x="2" y="7"/>
                        </a:lnTo>
                        <a:lnTo>
                          <a:pt x="2" y="7"/>
                        </a:lnTo>
                        <a:lnTo>
                          <a:pt x="2" y="7"/>
                        </a:lnTo>
                        <a:lnTo>
                          <a:pt x="4" y="7"/>
                        </a:lnTo>
                        <a:lnTo>
                          <a:pt x="4" y="7"/>
                        </a:lnTo>
                        <a:lnTo>
                          <a:pt x="4" y="7"/>
                        </a:lnTo>
                        <a:lnTo>
                          <a:pt x="6" y="7"/>
                        </a:lnTo>
                        <a:lnTo>
                          <a:pt x="6" y="7"/>
                        </a:lnTo>
                        <a:lnTo>
                          <a:pt x="8" y="7"/>
                        </a:lnTo>
                        <a:lnTo>
                          <a:pt x="8" y="7"/>
                        </a:lnTo>
                        <a:lnTo>
                          <a:pt x="8" y="5"/>
                        </a:lnTo>
                        <a:lnTo>
                          <a:pt x="8" y="5"/>
                        </a:lnTo>
                        <a:lnTo>
                          <a:pt x="10" y="5"/>
                        </a:lnTo>
                        <a:lnTo>
                          <a:pt x="10" y="5"/>
                        </a:lnTo>
                        <a:lnTo>
                          <a:pt x="12" y="5"/>
                        </a:lnTo>
                        <a:lnTo>
                          <a:pt x="12" y="5"/>
                        </a:lnTo>
                        <a:lnTo>
                          <a:pt x="12" y="5"/>
                        </a:lnTo>
                        <a:lnTo>
                          <a:pt x="12" y="5"/>
                        </a:lnTo>
                        <a:lnTo>
                          <a:pt x="14" y="5"/>
                        </a:lnTo>
                        <a:lnTo>
                          <a:pt x="14" y="5"/>
                        </a:lnTo>
                        <a:lnTo>
                          <a:pt x="14" y="5"/>
                        </a:lnTo>
                        <a:lnTo>
                          <a:pt x="15" y="5"/>
                        </a:lnTo>
                        <a:lnTo>
                          <a:pt x="15" y="5"/>
                        </a:lnTo>
                        <a:lnTo>
                          <a:pt x="17" y="5"/>
                        </a:lnTo>
                        <a:lnTo>
                          <a:pt x="17" y="5"/>
                        </a:lnTo>
                        <a:lnTo>
                          <a:pt x="17" y="3"/>
                        </a:lnTo>
                        <a:lnTo>
                          <a:pt x="17" y="3"/>
                        </a:lnTo>
                        <a:lnTo>
                          <a:pt x="19" y="3"/>
                        </a:lnTo>
                        <a:lnTo>
                          <a:pt x="19" y="3"/>
                        </a:lnTo>
                        <a:lnTo>
                          <a:pt x="19" y="3"/>
                        </a:lnTo>
                        <a:lnTo>
                          <a:pt x="21" y="3"/>
                        </a:lnTo>
                        <a:lnTo>
                          <a:pt x="21" y="3"/>
                        </a:lnTo>
                        <a:lnTo>
                          <a:pt x="23" y="3"/>
                        </a:lnTo>
                        <a:lnTo>
                          <a:pt x="23" y="3"/>
                        </a:lnTo>
                        <a:lnTo>
                          <a:pt x="23" y="3"/>
                        </a:lnTo>
                        <a:lnTo>
                          <a:pt x="25" y="3"/>
                        </a:lnTo>
                        <a:lnTo>
                          <a:pt x="25" y="3"/>
                        </a:lnTo>
                        <a:lnTo>
                          <a:pt x="25" y="3"/>
                        </a:lnTo>
                        <a:lnTo>
                          <a:pt x="27" y="3"/>
                        </a:lnTo>
                        <a:lnTo>
                          <a:pt x="27" y="3"/>
                        </a:lnTo>
                        <a:lnTo>
                          <a:pt x="29" y="3"/>
                        </a:lnTo>
                        <a:lnTo>
                          <a:pt x="29" y="3"/>
                        </a:lnTo>
                        <a:lnTo>
                          <a:pt x="29" y="3"/>
                        </a:lnTo>
                        <a:lnTo>
                          <a:pt x="31" y="3"/>
                        </a:lnTo>
                        <a:lnTo>
                          <a:pt x="31" y="3"/>
                        </a:lnTo>
                        <a:lnTo>
                          <a:pt x="31" y="3"/>
                        </a:lnTo>
                        <a:lnTo>
                          <a:pt x="31" y="3"/>
                        </a:lnTo>
                        <a:lnTo>
                          <a:pt x="33" y="3"/>
                        </a:lnTo>
                        <a:lnTo>
                          <a:pt x="33" y="3"/>
                        </a:lnTo>
                        <a:lnTo>
                          <a:pt x="35" y="3"/>
                        </a:lnTo>
                        <a:lnTo>
                          <a:pt x="35" y="3"/>
                        </a:lnTo>
                        <a:lnTo>
                          <a:pt x="35" y="1"/>
                        </a:lnTo>
                        <a:lnTo>
                          <a:pt x="35" y="1"/>
                        </a:lnTo>
                        <a:lnTo>
                          <a:pt x="37" y="1"/>
                        </a:lnTo>
                        <a:lnTo>
                          <a:pt x="37" y="1"/>
                        </a:lnTo>
                        <a:lnTo>
                          <a:pt x="37" y="1"/>
                        </a:lnTo>
                        <a:lnTo>
                          <a:pt x="38" y="1"/>
                        </a:lnTo>
                        <a:lnTo>
                          <a:pt x="38" y="1"/>
                        </a:lnTo>
                        <a:lnTo>
                          <a:pt x="38" y="1"/>
                        </a:lnTo>
                        <a:lnTo>
                          <a:pt x="40" y="1"/>
                        </a:lnTo>
                        <a:lnTo>
                          <a:pt x="40" y="1"/>
                        </a:lnTo>
                        <a:lnTo>
                          <a:pt x="40" y="1"/>
                        </a:lnTo>
                        <a:lnTo>
                          <a:pt x="40" y="1"/>
                        </a:lnTo>
                        <a:lnTo>
                          <a:pt x="42" y="1"/>
                        </a:lnTo>
                        <a:lnTo>
                          <a:pt x="42" y="1"/>
                        </a:lnTo>
                        <a:lnTo>
                          <a:pt x="44" y="1"/>
                        </a:lnTo>
                        <a:lnTo>
                          <a:pt x="44" y="1"/>
                        </a:lnTo>
                        <a:lnTo>
                          <a:pt x="44" y="1"/>
                        </a:lnTo>
                        <a:lnTo>
                          <a:pt x="46" y="1"/>
                        </a:lnTo>
                        <a:lnTo>
                          <a:pt x="46" y="0"/>
                        </a:lnTo>
                        <a:lnTo>
                          <a:pt x="46" y="0"/>
                        </a:lnTo>
                        <a:lnTo>
                          <a:pt x="46" y="0"/>
                        </a:lnTo>
                        <a:lnTo>
                          <a:pt x="48" y="0"/>
                        </a:lnTo>
                        <a:lnTo>
                          <a:pt x="48" y="0"/>
                        </a:lnTo>
                        <a:lnTo>
                          <a:pt x="50" y="0"/>
                        </a:lnTo>
                        <a:lnTo>
                          <a:pt x="50" y="0"/>
                        </a:lnTo>
                        <a:lnTo>
                          <a:pt x="50" y="0"/>
                        </a:lnTo>
                        <a:lnTo>
                          <a:pt x="52" y="0"/>
                        </a:lnTo>
                        <a:lnTo>
                          <a:pt x="52" y="0"/>
                        </a:lnTo>
                        <a:lnTo>
                          <a:pt x="52"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6" name="Freeform 1995">
                    <a:extLst>
                      <a:ext uri="{FF2B5EF4-FFF2-40B4-BE49-F238E27FC236}">
                        <a16:creationId xmlns:a16="http://schemas.microsoft.com/office/drawing/2014/main" id="{F240CE13-42F8-4FAA-A702-F21D5204B581}"/>
                      </a:ext>
                    </a:extLst>
                  </p:cNvPr>
                  <p:cNvSpPr>
                    <a:spLocks/>
                  </p:cNvSpPr>
                  <p:nvPr/>
                </p:nvSpPr>
                <p:spPr bwMode="auto">
                  <a:xfrm>
                    <a:off x="8338" y="1798"/>
                    <a:ext cx="40" cy="50"/>
                  </a:xfrm>
                  <a:custGeom>
                    <a:avLst/>
                    <a:gdLst>
                      <a:gd name="T0" fmla="*/ 28 w 40"/>
                      <a:gd name="T1" fmla="*/ 31 h 50"/>
                      <a:gd name="T2" fmla="*/ 30 w 40"/>
                      <a:gd name="T3" fmla="*/ 31 h 50"/>
                      <a:gd name="T4" fmla="*/ 30 w 40"/>
                      <a:gd name="T5" fmla="*/ 35 h 50"/>
                      <a:gd name="T6" fmla="*/ 32 w 40"/>
                      <a:gd name="T7" fmla="*/ 37 h 50"/>
                      <a:gd name="T8" fmla="*/ 34 w 40"/>
                      <a:gd name="T9" fmla="*/ 39 h 50"/>
                      <a:gd name="T10" fmla="*/ 36 w 40"/>
                      <a:gd name="T11" fmla="*/ 41 h 50"/>
                      <a:gd name="T12" fmla="*/ 38 w 40"/>
                      <a:gd name="T13" fmla="*/ 43 h 50"/>
                      <a:gd name="T14" fmla="*/ 40 w 40"/>
                      <a:gd name="T15" fmla="*/ 44 h 50"/>
                      <a:gd name="T16" fmla="*/ 38 w 40"/>
                      <a:gd name="T17" fmla="*/ 48 h 50"/>
                      <a:gd name="T18" fmla="*/ 38 w 40"/>
                      <a:gd name="T19" fmla="*/ 50 h 50"/>
                      <a:gd name="T20" fmla="*/ 36 w 40"/>
                      <a:gd name="T21" fmla="*/ 46 h 50"/>
                      <a:gd name="T22" fmla="*/ 34 w 40"/>
                      <a:gd name="T23" fmla="*/ 44 h 50"/>
                      <a:gd name="T24" fmla="*/ 30 w 40"/>
                      <a:gd name="T25" fmla="*/ 43 h 50"/>
                      <a:gd name="T26" fmla="*/ 28 w 40"/>
                      <a:gd name="T27" fmla="*/ 41 h 50"/>
                      <a:gd name="T28" fmla="*/ 27 w 40"/>
                      <a:gd name="T29" fmla="*/ 41 h 50"/>
                      <a:gd name="T30" fmla="*/ 25 w 40"/>
                      <a:gd name="T31" fmla="*/ 37 h 50"/>
                      <a:gd name="T32" fmla="*/ 23 w 40"/>
                      <a:gd name="T33" fmla="*/ 35 h 50"/>
                      <a:gd name="T34" fmla="*/ 21 w 40"/>
                      <a:gd name="T35" fmla="*/ 33 h 50"/>
                      <a:gd name="T36" fmla="*/ 19 w 40"/>
                      <a:gd name="T37" fmla="*/ 33 h 50"/>
                      <a:gd name="T38" fmla="*/ 17 w 40"/>
                      <a:gd name="T39" fmla="*/ 31 h 50"/>
                      <a:gd name="T40" fmla="*/ 15 w 40"/>
                      <a:gd name="T41" fmla="*/ 29 h 50"/>
                      <a:gd name="T42" fmla="*/ 13 w 40"/>
                      <a:gd name="T43" fmla="*/ 25 h 50"/>
                      <a:gd name="T44" fmla="*/ 11 w 40"/>
                      <a:gd name="T45" fmla="*/ 25 h 50"/>
                      <a:gd name="T46" fmla="*/ 9 w 40"/>
                      <a:gd name="T47" fmla="*/ 21 h 50"/>
                      <a:gd name="T48" fmla="*/ 7 w 40"/>
                      <a:gd name="T49" fmla="*/ 20 h 50"/>
                      <a:gd name="T50" fmla="*/ 7 w 40"/>
                      <a:gd name="T51" fmla="*/ 18 h 50"/>
                      <a:gd name="T52" fmla="*/ 4 w 40"/>
                      <a:gd name="T53" fmla="*/ 18 h 50"/>
                      <a:gd name="T54" fmla="*/ 2 w 40"/>
                      <a:gd name="T55" fmla="*/ 16 h 50"/>
                      <a:gd name="T56" fmla="*/ 2 w 40"/>
                      <a:gd name="T57" fmla="*/ 12 h 50"/>
                      <a:gd name="T58" fmla="*/ 0 w 40"/>
                      <a:gd name="T59" fmla="*/ 10 h 50"/>
                      <a:gd name="T60" fmla="*/ 0 w 40"/>
                      <a:gd name="T61" fmla="*/ 6 h 50"/>
                      <a:gd name="T62" fmla="*/ 2 w 40"/>
                      <a:gd name="T63" fmla="*/ 4 h 50"/>
                      <a:gd name="T64" fmla="*/ 2 w 40"/>
                      <a:gd name="T65" fmla="*/ 2 h 50"/>
                      <a:gd name="T66" fmla="*/ 2 w 40"/>
                      <a:gd name="T67" fmla="*/ 0 h 50"/>
                      <a:gd name="T68" fmla="*/ 4 w 40"/>
                      <a:gd name="T69" fmla="*/ 2 h 50"/>
                      <a:gd name="T70" fmla="*/ 7 w 40"/>
                      <a:gd name="T71" fmla="*/ 2 h 50"/>
                      <a:gd name="T72" fmla="*/ 11 w 40"/>
                      <a:gd name="T73" fmla="*/ 2 h 50"/>
                      <a:gd name="T74" fmla="*/ 13 w 40"/>
                      <a:gd name="T75" fmla="*/ 2 h 50"/>
                      <a:gd name="T76" fmla="*/ 17 w 40"/>
                      <a:gd name="T77" fmla="*/ 2 h 50"/>
                      <a:gd name="T78" fmla="*/ 19 w 40"/>
                      <a:gd name="T79" fmla="*/ 4 h 50"/>
                      <a:gd name="T80" fmla="*/ 23 w 40"/>
                      <a:gd name="T81" fmla="*/ 4 h 50"/>
                      <a:gd name="T82" fmla="*/ 25 w 40"/>
                      <a:gd name="T83" fmla="*/ 2 h 50"/>
                      <a:gd name="T84" fmla="*/ 27 w 40"/>
                      <a:gd name="T85" fmla="*/ 2 h 50"/>
                      <a:gd name="T86" fmla="*/ 27 w 40"/>
                      <a:gd name="T87" fmla="*/ 6 h 50"/>
                      <a:gd name="T88" fmla="*/ 25 w 40"/>
                      <a:gd name="T89" fmla="*/ 8 h 50"/>
                      <a:gd name="T90" fmla="*/ 23 w 40"/>
                      <a:gd name="T91" fmla="*/ 10 h 50"/>
                      <a:gd name="T92" fmla="*/ 23 w 40"/>
                      <a:gd name="T93" fmla="*/ 14 h 50"/>
                      <a:gd name="T94" fmla="*/ 23 w 40"/>
                      <a:gd name="T95" fmla="*/ 18 h 50"/>
                      <a:gd name="T96" fmla="*/ 23 w 40"/>
                      <a:gd name="T97" fmla="*/ 20 h 50"/>
                      <a:gd name="T98" fmla="*/ 23 w 40"/>
                      <a:gd name="T99" fmla="*/ 21 h 50"/>
                      <a:gd name="T100" fmla="*/ 25 w 40"/>
                      <a:gd name="T101" fmla="*/ 21 h 50"/>
                      <a:gd name="T102" fmla="*/ 27 w 40"/>
                      <a:gd name="T103" fmla="*/ 23 h 50"/>
                      <a:gd name="T104" fmla="*/ 28 w 40"/>
                      <a:gd name="T10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50">
                        <a:moveTo>
                          <a:pt x="28" y="29"/>
                        </a:moveTo>
                        <a:lnTo>
                          <a:pt x="27" y="29"/>
                        </a:lnTo>
                        <a:lnTo>
                          <a:pt x="27" y="29"/>
                        </a:lnTo>
                        <a:lnTo>
                          <a:pt x="27" y="31"/>
                        </a:lnTo>
                        <a:lnTo>
                          <a:pt x="28" y="31"/>
                        </a:lnTo>
                        <a:lnTo>
                          <a:pt x="28" y="31"/>
                        </a:lnTo>
                        <a:lnTo>
                          <a:pt x="28" y="31"/>
                        </a:lnTo>
                        <a:lnTo>
                          <a:pt x="28" y="31"/>
                        </a:lnTo>
                        <a:lnTo>
                          <a:pt x="30" y="31"/>
                        </a:lnTo>
                        <a:lnTo>
                          <a:pt x="30" y="31"/>
                        </a:lnTo>
                        <a:lnTo>
                          <a:pt x="30" y="33"/>
                        </a:lnTo>
                        <a:lnTo>
                          <a:pt x="30" y="33"/>
                        </a:lnTo>
                        <a:lnTo>
                          <a:pt x="30" y="33"/>
                        </a:lnTo>
                        <a:lnTo>
                          <a:pt x="30" y="35"/>
                        </a:lnTo>
                        <a:lnTo>
                          <a:pt x="30" y="35"/>
                        </a:lnTo>
                        <a:lnTo>
                          <a:pt x="32" y="35"/>
                        </a:lnTo>
                        <a:lnTo>
                          <a:pt x="32" y="35"/>
                        </a:lnTo>
                        <a:lnTo>
                          <a:pt x="30" y="35"/>
                        </a:lnTo>
                        <a:lnTo>
                          <a:pt x="30" y="37"/>
                        </a:lnTo>
                        <a:lnTo>
                          <a:pt x="32" y="37"/>
                        </a:lnTo>
                        <a:lnTo>
                          <a:pt x="32" y="37"/>
                        </a:lnTo>
                        <a:lnTo>
                          <a:pt x="32" y="37"/>
                        </a:lnTo>
                        <a:lnTo>
                          <a:pt x="34" y="37"/>
                        </a:lnTo>
                        <a:lnTo>
                          <a:pt x="34" y="37"/>
                        </a:lnTo>
                        <a:lnTo>
                          <a:pt x="34" y="39"/>
                        </a:lnTo>
                        <a:lnTo>
                          <a:pt x="34" y="39"/>
                        </a:lnTo>
                        <a:lnTo>
                          <a:pt x="34" y="39"/>
                        </a:lnTo>
                        <a:lnTo>
                          <a:pt x="34" y="41"/>
                        </a:lnTo>
                        <a:lnTo>
                          <a:pt x="36" y="41"/>
                        </a:lnTo>
                        <a:lnTo>
                          <a:pt x="36" y="41"/>
                        </a:lnTo>
                        <a:lnTo>
                          <a:pt x="36" y="41"/>
                        </a:lnTo>
                        <a:lnTo>
                          <a:pt x="38" y="41"/>
                        </a:lnTo>
                        <a:lnTo>
                          <a:pt x="38" y="41"/>
                        </a:lnTo>
                        <a:lnTo>
                          <a:pt x="38" y="41"/>
                        </a:lnTo>
                        <a:lnTo>
                          <a:pt x="38" y="43"/>
                        </a:lnTo>
                        <a:lnTo>
                          <a:pt x="38" y="43"/>
                        </a:lnTo>
                        <a:lnTo>
                          <a:pt x="38" y="44"/>
                        </a:lnTo>
                        <a:lnTo>
                          <a:pt x="38" y="44"/>
                        </a:lnTo>
                        <a:lnTo>
                          <a:pt x="40" y="44"/>
                        </a:lnTo>
                        <a:lnTo>
                          <a:pt x="40" y="44"/>
                        </a:lnTo>
                        <a:lnTo>
                          <a:pt x="40" y="46"/>
                        </a:lnTo>
                        <a:lnTo>
                          <a:pt x="38" y="46"/>
                        </a:lnTo>
                        <a:lnTo>
                          <a:pt x="38" y="46"/>
                        </a:lnTo>
                        <a:lnTo>
                          <a:pt x="38" y="46"/>
                        </a:lnTo>
                        <a:lnTo>
                          <a:pt x="38" y="48"/>
                        </a:lnTo>
                        <a:lnTo>
                          <a:pt x="38" y="48"/>
                        </a:lnTo>
                        <a:lnTo>
                          <a:pt x="38" y="48"/>
                        </a:lnTo>
                        <a:lnTo>
                          <a:pt x="38" y="50"/>
                        </a:lnTo>
                        <a:lnTo>
                          <a:pt x="38" y="50"/>
                        </a:lnTo>
                        <a:lnTo>
                          <a:pt x="38" y="50"/>
                        </a:lnTo>
                        <a:lnTo>
                          <a:pt x="38" y="48"/>
                        </a:lnTo>
                        <a:lnTo>
                          <a:pt x="36" y="48"/>
                        </a:lnTo>
                        <a:lnTo>
                          <a:pt x="36" y="48"/>
                        </a:lnTo>
                        <a:lnTo>
                          <a:pt x="36" y="48"/>
                        </a:lnTo>
                        <a:lnTo>
                          <a:pt x="36" y="46"/>
                        </a:lnTo>
                        <a:lnTo>
                          <a:pt x="36" y="46"/>
                        </a:lnTo>
                        <a:lnTo>
                          <a:pt x="34" y="46"/>
                        </a:lnTo>
                        <a:lnTo>
                          <a:pt x="34" y="46"/>
                        </a:lnTo>
                        <a:lnTo>
                          <a:pt x="34" y="44"/>
                        </a:lnTo>
                        <a:lnTo>
                          <a:pt x="34" y="44"/>
                        </a:lnTo>
                        <a:lnTo>
                          <a:pt x="32" y="44"/>
                        </a:lnTo>
                        <a:lnTo>
                          <a:pt x="32" y="44"/>
                        </a:lnTo>
                        <a:lnTo>
                          <a:pt x="32" y="44"/>
                        </a:lnTo>
                        <a:lnTo>
                          <a:pt x="32" y="43"/>
                        </a:lnTo>
                        <a:lnTo>
                          <a:pt x="30" y="43"/>
                        </a:lnTo>
                        <a:lnTo>
                          <a:pt x="30" y="43"/>
                        </a:lnTo>
                        <a:lnTo>
                          <a:pt x="30" y="43"/>
                        </a:lnTo>
                        <a:lnTo>
                          <a:pt x="30" y="43"/>
                        </a:lnTo>
                        <a:lnTo>
                          <a:pt x="30" y="41"/>
                        </a:lnTo>
                        <a:lnTo>
                          <a:pt x="28" y="41"/>
                        </a:lnTo>
                        <a:lnTo>
                          <a:pt x="28" y="41"/>
                        </a:lnTo>
                        <a:lnTo>
                          <a:pt x="28" y="41"/>
                        </a:lnTo>
                        <a:lnTo>
                          <a:pt x="28" y="41"/>
                        </a:lnTo>
                        <a:lnTo>
                          <a:pt x="28" y="41"/>
                        </a:lnTo>
                        <a:lnTo>
                          <a:pt x="27" y="41"/>
                        </a:lnTo>
                        <a:lnTo>
                          <a:pt x="27" y="39"/>
                        </a:lnTo>
                        <a:lnTo>
                          <a:pt x="27" y="39"/>
                        </a:lnTo>
                        <a:lnTo>
                          <a:pt x="27" y="39"/>
                        </a:lnTo>
                        <a:lnTo>
                          <a:pt x="27" y="37"/>
                        </a:lnTo>
                        <a:lnTo>
                          <a:pt x="25" y="37"/>
                        </a:lnTo>
                        <a:lnTo>
                          <a:pt x="25" y="37"/>
                        </a:lnTo>
                        <a:lnTo>
                          <a:pt x="25" y="37"/>
                        </a:lnTo>
                        <a:lnTo>
                          <a:pt x="25" y="37"/>
                        </a:lnTo>
                        <a:lnTo>
                          <a:pt x="23" y="37"/>
                        </a:lnTo>
                        <a:lnTo>
                          <a:pt x="23" y="35"/>
                        </a:lnTo>
                        <a:lnTo>
                          <a:pt x="23" y="35"/>
                        </a:lnTo>
                        <a:lnTo>
                          <a:pt x="23" y="35"/>
                        </a:lnTo>
                        <a:lnTo>
                          <a:pt x="23" y="35"/>
                        </a:lnTo>
                        <a:lnTo>
                          <a:pt x="21" y="35"/>
                        </a:lnTo>
                        <a:lnTo>
                          <a:pt x="21" y="33"/>
                        </a:lnTo>
                        <a:lnTo>
                          <a:pt x="21" y="33"/>
                        </a:lnTo>
                        <a:lnTo>
                          <a:pt x="19" y="33"/>
                        </a:lnTo>
                        <a:lnTo>
                          <a:pt x="19" y="33"/>
                        </a:lnTo>
                        <a:lnTo>
                          <a:pt x="19" y="33"/>
                        </a:lnTo>
                        <a:lnTo>
                          <a:pt x="19" y="33"/>
                        </a:lnTo>
                        <a:lnTo>
                          <a:pt x="19" y="33"/>
                        </a:lnTo>
                        <a:lnTo>
                          <a:pt x="17" y="33"/>
                        </a:lnTo>
                        <a:lnTo>
                          <a:pt x="17" y="31"/>
                        </a:lnTo>
                        <a:lnTo>
                          <a:pt x="17" y="31"/>
                        </a:lnTo>
                        <a:lnTo>
                          <a:pt x="17" y="31"/>
                        </a:lnTo>
                        <a:lnTo>
                          <a:pt x="17" y="31"/>
                        </a:lnTo>
                        <a:lnTo>
                          <a:pt x="15" y="31"/>
                        </a:lnTo>
                        <a:lnTo>
                          <a:pt x="15" y="29"/>
                        </a:lnTo>
                        <a:lnTo>
                          <a:pt x="15" y="29"/>
                        </a:lnTo>
                        <a:lnTo>
                          <a:pt x="15" y="29"/>
                        </a:lnTo>
                        <a:lnTo>
                          <a:pt x="13" y="29"/>
                        </a:lnTo>
                        <a:lnTo>
                          <a:pt x="13" y="27"/>
                        </a:lnTo>
                        <a:lnTo>
                          <a:pt x="13" y="27"/>
                        </a:lnTo>
                        <a:lnTo>
                          <a:pt x="13" y="27"/>
                        </a:lnTo>
                        <a:lnTo>
                          <a:pt x="13" y="25"/>
                        </a:lnTo>
                        <a:lnTo>
                          <a:pt x="13" y="25"/>
                        </a:lnTo>
                        <a:lnTo>
                          <a:pt x="11" y="25"/>
                        </a:lnTo>
                        <a:lnTo>
                          <a:pt x="11" y="25"/>
                        </a:lnTo>
                        <a:lnTo>
                          <a:pt x="11" y="25"/>
                        </a:lnTo>
                        <a:lnTo>
                          <a:pt x="11" y="25"/>
                        </a:lnTo>
                        <a:lnTo>
                          <a:pt x="11" y="25"/>
                        </a:lnTo>
                        <a:lnTo>
                          <a:pt x="9" y="25"/>
                        </a:lnTo>
                        <a:lnTo>
                          <a:pt x="9" y="23"/>
                        </a:lnTo>
                        <a:lnTo>
                          <a:pt x="9" y="23"/>
                        </a:lnTo>
                        <a:lnTo>
                          <a:pt x="9" y="21"/>
                        </a:lnTo>
                        <a:lnTo>
                          <a:pt x="9" y="21"/>
                        </a:lnTo>
                        <a:lnTo>
                          <a:pt x="7" y="21"/>
                        </a:lnTo>
                        <a:lnTo>
                          <a:pt x="7" y="21"/>
                        </a:lnTo>
                        <a:lnTo>
                          <a:pt x="7" y="21"/>
                        </a:lnTo>
                        <a:lnTo>
                          <a:pt x="7" y="20"/>
                        </a:lnTo>
                        <a:lnTo>
                          <a:pt x="7" y="20"/>
                        </a:lnTo>
                        <a:lnTo>
                          <a:pt x="7" y="20"/>
                        </a:lnTo>
                        <a:lnTo>
                          <a:pt x="7" y="20"/>
                        </a:lnTo>
                        <a:lnTo>
                          <a:pt x="7" y="18"/>
                        </a:lnTo>
                        <a:lnTo>
                          <a:pt x="7" y="18"/>
                        </a:lnTo>
                        <a:lnTo>
                          <a:pt x="7" y="18"/>
                        </a:lnTo>
                        <a:lnTo>
                          <a:pt x="7" y="18"/>
                        </a:lnTo>
                        <a:lnTo>
                          <a:pt x="5" y="18"/>
                        </a:lnTo>
                        <a:lnTo>
                          <a:pt x="5" y="18"/>
                        </a:lnTo>
                        <a:lnTo>
                          <a:pt x="4" y="18"/>
                        </a:lnTo>
                        <a:lnTo>
                          <a:pt x="4" y="16"/>
                        </a:lnTo>
                        <a:lnTo>
                          <a:pt x="4" y="16"/>
                        </a:lnTo>
                        <a:lnTo>
                          <a:pt x="4" y="16"/>
                        </a:lnTo>
                        <a:lnTo>
                          <a:pt x="2" y="16"/>
                        </a:lnTo>
                        <a:lnTo>
                          <a:pt x="2" y="16"/>
                        </a:lnTo>
                        <a:lnTo>
                          <a:pt x="2" y="14"/>
                        </a:lnTo>
                        <a:lnTo>
                          <a:pt x="2" y="14"/>
                        </a:lnTo>
                        <a:lnTo>
                          <a:pt x="2" y="12"/>
                        </a:lnTo>
                        <a:lnTo>
                          <a:pt x="2" y="12"/>
                        </a:lnTo>
                        <a:lnTo>
                          <a:pt x="2" y="12"/>
                        </a:lnTo>
                        <a:lnTo>
                          <a:pt x="2" y="10"/>
                        </a:lnTo>
                        <a:lnTo>
                          <a:pt x="2" y="10"/>
                        </a:lnTo>
                        <a:lnTo>
                          <a:pt x="2" y="10"/>
                        </a:lnTo>
                        <a:lnTo>
                          <a:pt x="2" y="10"/>
                        </a:lnTo>
                        <a:lnTo>
                          <a:pt x="0" y="10"/>
                        </a:lnTo>
                        <a:lnTo>
                          <a:pt x="0" y="8"/>
                        </a:lnTo>
                        <a:lnTo>
                          <a:pt x="0" y="8"/>
                        </a:lnTo>
                        <a:lnTo>
                          <a:pt x="0" y="8"/>
                        </a:lnTo>
                        <a:lnTo>
                          <a:pt x="0" y="6"/>
                        </a:lnTo>
                        <a:lnTo>
                          <a:pt x="0" y="6"/>
                        </a:lnTo>
                        <a:lnTo>
                          <a:pt x="2" y="6"/>
                        </a:lnTo>
                        <a:lnTo>
                          <a:pt x="2" y="6"/>
                        </a:lnTo>
                        <a:lnTo>
                          <a:pt x="2" y="4"/>
                        </a:lnTo>
                        <a:lnTo>
                          <a:pt x="2" y="4"/>
                        </a:lnTo>
                        <a:lnTo>
                          <a:pt x="2" y="4"/>
                        </a:lnTo>
                        <a:lnTo>
                          <a:pt x="2" y="4"/>
                        </a:lnTo>
                        <a:lnTo>
                          <a:pt x="2" y="2"/>
                        </a:lnTo>
                        <a:lnTo>
                          <a:pt x="2" y="2"/>
                        </a:lnTo>
                        <a:lnTo>
                          <a:pt x="2" y="2"/>
                        </a:lnTo>
                        <a:lnTo>
                          <a:pt x="2" y="2"/>
                        </a:lnTo>
                        <a:lnTo>
                          <a:pt x="2" y="2"/>
                        </a:lnTo>
                        <a:lnTo>
                          <a:pt x="2" y="2"/>
                        </a:lnTo>
                        <a:lnTo>
                          <a:pt x="2" y="0"/>
                        </a:lnTo>
                        <a:lnTo>
                          <a:pt x="2" y="0"/>
                        </a:lnTo>
                        <a:lnTo>
                          <a:pt x="2" y="0"/>
                        </a:lnTo>
                        <a:lnTo>
                          <a:pt x="4" y="0"/>
                        </a:lnTo>
                        <a:lnTo>
                          <a:pt x="4" y="0"/>
                        </a:lnTo>
                        <a:lnTo>
                          <a:pt x="4" y="0"/>
                        </a:lnTo>
                        <a:lnTo>
                          <a:pt x="4" y="2"/>
                        </a:lnTo>
                        <a:lnTo>
                          <a:pt x="4" y="2"/>
                        </a:lnTo>
                        <a:lnTo>
                          <a:pt x="4" y="2"/>
                        </a:lnTo>
                        <a:lnTo>
                          <a:pt x="5" y="2"/>
                        </a:lnTo>
                        <a:lnTo>
                          <a:pt x="5" y="2"/>
                        </a:lnTo>
                        <a:lnTo>
                          <a:pt x="7" y="2"/>
                        </a:lnTo>
                        <a:lnTo>
                          <a:pt x="7" y="2"/>
                        </a:lnTo>
                        <a:lnTo>
                          <a:pt x="7" y="2"/>
                        </a:lnTo>
                        <a:lnTo>
                          <a:pt x="9" y="2"/>
                        </a:lnTo>
                        <a:lnTo>
                          <a:pt x="9" y="2"/>
                        </a:lnTo>
                        <a:lnTo>
                          <a:pt x="11" y="2"/>
                        </a:lnTo>
                        <a:lnTo>
                          <a:pt x="11" y="2"/>
                        </a:lnTo>
                        <a:lnTo>
                          <a:pt x="11" y="2"/>
                        </a:lnTo>
                        <a:lnTo>
                          <a:pt x="11" y="4"/>
                        </a:lnTo>
                        <a:lnTo>
                          <a:pt x="11" y="4"/>
                        </a:lnTo>
                        <a:lnTo>
                          <a:pt x="13" y="4"/>
                        </a:lnTo>
                        <a:lnTo>
                          <a:pt x="13" y="2"/>
                        </a:lnTo>
                        <a:lnTo>
                          <a:pt x="13" y="2"/>
                        </a:lnTo>
                        <a:lnTo>
                          <a:pt x="13" y="2"/>
                        </a:lnTo>
                        <a:lnTo>
                          <a:pt x="15" y="2"/>
                        </a:lnTo>
                        <a:lnTo>
                          <a:pt x="15" y="2"/>
                        </a:lnTo>
                        <a:lnTo>
                          <a:pt x="17" y="2"/>
                        </a:lnTo>
                        <a:lnTo>
                          <a:pt x="17" y="4"/>
                        </a:lnTo>
                        <a:lnTo>
                          <a:pt x="17" y="4"/>
                        </a:lnTo>
                        <a:lnTo>
                          <a:pt x="17" y="4"/>
                        </a:lnTo>
                        <a:lnTo>
                          <a:pt x="17" y="4"/>
                        </a:lnTo>
                        <a:lnTo>
                          <a:pt x="19" y="4"/>
                        </a:lnTo>
                        <a:lnTo>
                          <a:pt x="19" y="4"/>
                        </a:lnTo>
                        <a:lnTo>
                          <a:pt x="19" y="4"/>
                        </a:lnTo>
                        <a:lnTo>
                          <a:pt x="21" y="4"/>
                        </a:lnTo>
                        <a:lnTo>
                          <a:pt x="21" y="4"/>
                        </a:lnTo>
                        <a:lnTo>
                          <a:pt x="23" y="4"/>
                        </a:lnTo>
                        <a:lnTo>
                          <a:pt x="23" y="4"/>
                        </a:lnTo>
                        <a:lnTo>
                          <a:pt x="23" y="4"/>
                        </a:lnTo>
                        <a:lnTo>
                          <a:pt x="23" y="4"/>
                        </a:lnTo>
                        <a:lnTo>
                          <a:pt x="25" y="4"/>
                        </a:lnTo>
                        <a:lnTo>
                          <a:pt x="25" y="2"/>
                        </a:lnTo>
                        <a:lnTo>
                          <a:pt x="25" y="2"/>
                        </a:lnTo>
                        <a:lnTo>
                          <a:pt x="25" y="2"/>
                        </a:lnTo>
                        <a:lnTo>
                          <a:pt x="25" y="2"/>
                        </a:lnTo>
                        <a:lnTo>
                          <a:pt x="27" y="2"/>
                        </a:lnTo>
                        <a:lnTo>
                          <a:pt x="27" y="2"/>
                        </a:lnTo>
                        <a:lnTo>
                          <a:pt x="27" y="2"/>
                        </a:lnTo>
                        <a:lnTo>
                          <a:pt x="27" y="4"/>
                        </a:lnTo>
                        <a:lnTo>
                          <a:pt x="27" y="4"/>
                        </a:lnTo>
                        <a:lnTo>
                          <a:pt x="27" y="4"/>
                        </a:lnTo>
                        <a:lnTo>
                          <a:pt x="27" y="6"/>
                        </a:lnTo>
                        <a:lnTo>
                          <a:pt x="27" y="6"/>
                        </a:lnTo>
                        <a:lnTo>
                          <a:pt x="25" y="6"/>
                        </a:lnTo>
                        <a:lnTo>
                          <a:pt x="25" y="8"/>
                        </a:lnTo>
                        <a:lnTo>
                          <a:pt x="25" y="8"/>
                        </a:lnTo>
                        <a:lnTo>
                          <a:pt x="25" y="8"/>
                        </a:lnTo>
                        <a:lnTo>
                          <a:pt x="25" y="10"/>
                        </a:lnTo>
                        <a:lnTo>
                          <a:pt x="25" y="10"/>
                        </a:lnTo>
                        <a:lnTo>
                          <a:pt x="25" y="10"/>
                        </a:lnTo>
                        <a:lnTo>
                          <a:pt x="23" y="10"/>
                        </a:lnTo>
                        <a:lnTo>
                          <a:pt x="23" y="10"/>
                        </a:lnTo>
                        <a:lnTo>
                          <a:pt x="23" y="10"/>
                        </a:lnTo>
                        <a:lnTo>
                          <a:pt x="23" y="12"/>
                        </a:lnTo>
                        <a:lnTo>
                          <a:pt x="23" y="12"/>
                        </a:lnTo>
                        <a:lnTo>
                          <a:pt x="23" y="14"/>
                        </a:lnTo>
                        <a:lnTo>
                          <a:pt x="23" y="14"/>
                        </a:lnTo>
                        <a:lnTo>
                          <a:pt x="23" y="14"/>
                        </a:lnTo>
                        <a:lnTo>
                          <a:pt x="23" y="16"/>
                        </a:lnTo>
                        <a:lnTo>
                          <a:pt x="23" y="16"/>
                        </a:lnTo>
                        <a:lnTo>
                          <a:pt x="23" y="18"/>
                        </a:lnTo>
                        <a:lnTo>
                          <a:pt x="23" y="18"/>
                        </a:lnTo>
                        <a:lnTo>
                          <a:pt x="23" y="18"/>
                        </a:lnTo>
                        <a:lnTo>
                          <a:pt x="23" y="18"/>
                        </a:lnTo>
                        <a:lnTo>
                          <a:pt x="23" y="18"/>
                        </a:lnTo>
                        <a:lnTo>
                          <a:pt x="23" y="20"/>
                        </a:lnTo>
                        <a:lnTo>
                          <a:pt x="23" y="20"/>
                        </a:lnTo>
                        <a:lnTo>
                          <a:pt x="21" y="20"/>
                        </a:lnTo>
                        <a:lnTo>
                          <a:pt x="21" y="21"/>
                        </a:lnTo>
                        <a:lnTo>
                          <a:pt x="23" y="21"/>
                        </a:lnTo>
                        <a:lnTo>
                          <a:pt x="23" y="21"/>
                        </a:lnTo>
                        <a:lnTo>
                          <a:pt x="23" y="21"/>
                        </a:lnTo>
                        <a:lnTo>
                          <a:pt x="23" y="20"/>
                        </a:lnTo>
                        <a:lnTo>
                          <a:pt x="25" y="20"/>
                        </a:lnTo>
                        <a:lnTo>
                          <a:pt x="25" y="21"/>
                        </a:lnTo>
                        <a:lnTo>
                          <a:pt x="25" y="21"/>
                        </a:lnTo>
                        <a:lnTo>
                          <a:pt x="25" y="21"/>
                        </a:lnTo>
                        <a:lnTo>
                          <a:pt x="25" y="23"/>
                        </a:lnTo>
                        <a:lnTo>
                          <a:pt x="25" y="23"/>
                        </a:lnTo>
                        <a:lnTo>
                          <a:pt x="27" y="23"/>
                        </a:lnTo>
                        <a:lnTo>
                          <a:pt x="27" y="23"/>
                        </a:lnTo>
                        <a:lnTo>
                          <a:pt x="27" y="23"/>
                        </a:lnTo>
                        <a:lnTo>
                          <a:pt x="27" y="25"/>
                        </a:lnTo>
                        <a:lnTo>
                          <a:pt x="27" y="25"/>
                        </a:lnTo>
                        <a:lnTo>
                          <a:pt x="28" y="25"/>
                        </a:lnTo>
                        <a:lnTo>
                          <a:pt x="28" y="25"/>
                        </a:lnTo>
                        <a:lnTo>
                          <a:pt x="28" y="27"/>
                        </a:lnTo>
                        <a:lnTo>
                          <a:pt x="28" y="27"/>
                        </a:lnTo>
                        <a:lnTo>
                          <a:pt x="28" y="29"/>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7" name="Freeform 1996">
                    <a:extLst>
                      <a:ext uri="{FF2B5EF4-FFF2-40B4-BE49-F238E27FC236}">
                        <a16:creationId xmlns:a16="http://schemas.microsoft.com/office/drawing/2014/main" id="{F8ADC678-EB6D-422E-ACD8-94A3F47D7938}"/>
                      </a:ext>
                    </a:extLst>
                  </p:cNvPr>
                  <p:cNvSpPr>
                    <a:spLocks/>
                  </p:cNvSpPr>
                  <p:nvPr/>
                </p:nvSpPr>
                <p:spPr bwMode="auto">
                  <a:xfrm>
                    <a:off x="8338" y="1798"/>
                    <a:ext cx="40" cy="50"/>
                  </a:xfrm>
                  <a:custGeom>
                    <a:avLst/>
                    <a:gdLst>
                      <a:gd name="T0" fmla="*/ 28 w 40"/>
                      <a:gd name="T1" fmla="*/ 31 h 50"/>
                      <a:gd name="T2" fmla="*/ 30 w 40"/>
                      <a:gd name="T3" fmla="*/ 31 h 50"/>
                      <a:gd name="T4" fmla="*/ 30 w 40"/>
                      <a:gd name="T5" fmla="*/ 35 h 50"/>
                      <a:gd name="T6" fmla="*/ 32 w 40"/>
                      <a:gd name="T7" fmla="*/ 37 h 50"/>
                      <a:gd name="T8" fmla="*/ 34 w 40"/>
                      <a:gd name="T9" fmla="*/ 39 h 50"/>
                      <a:gd name="T10" fmla="*/ 36 w 40"/>
                      <a:gd name="T11" fmla="*/ 41 h 50"/>
                      <a:gd name="T12" fmla="*/ 38 w 40"/>
                      <a:gd name="T13" fmla="*/ 43 h 50"/>
                      <a:gd name="T14" fmla="*/ 40 w 40"/>
                      <a:gd name="T15" fmla="*/ 44 h 50"/>
                      <a:gd name="T16" fmla="*/ 38 w 40"/>
                      <a:gd name="T17" fmla="*/ 48 h 50"/>
                      <a:gd name="T18" fmla="*/ 38 w 40"/>
                      <a:gd name="T19" fmla="*/ 50 h 50"/>
                      <a:gd name="T20" fmla="*/ 36 w 40"/>
                      <a:gd name="T21" fmla="*/ 46 h 50"/>
                      <a:gd name="T22" fmla="*/ 34 w 40"/>
                      <a:gd name="T23" fmla="*/ 44 h 50"/>
                      <a:gd name="T24" fmla="*/ 30 w 40"/>
                      <a:gd name="T25" fmla="*/ 43 h 50"/>
                      <a:gd name="T26" fmla="*/ 28 w 40"/>
                      <a:gd name="T27" fmla="*/ 41 h 50"/>
                      <a:gd name="T28" fmla="*/ 27 w 40"/>
                      <a:gd name="T29" fmla="*/ 41 h 50"/>
                      <a:gd name="T30" fmla="*/ 25 w 40"/>
                      <a:gd name="T31" fmla="*/ 37 h 50"/>
                      <a:gd name="T32" fmla="*/ 23 w 40"/>
                      <a:gd name="T33" fmla="*/ 35 h 50"/>
                      <a:gd name="T34" fmla="*/ 21 w 40"/>
                      <a:gd name="T35" fmla="*/ 33 h 50"/>
                      <a:gd name="T36" fmla="*/ 19 w 40"/>
                      <a:gd name="T37" fmla="*/ 33 h 50"/>
                      <a:gd name="T38" fmla="*/ 17 w 40"/>
                      <a:gd name="T39" fmla="*/ 31 h 50"/>
                      <a:gd name="T40" fmla="*/ 15 w 40"/>
                      <a:gd name="T41" fmla="*/ 29 h 50"/>
                      <a:gd name="T42" fmla="*/ 13 w 40"/>
                      <a:gd name="T43" fmla="*/ 25 h 50"/>
                      <a:gd name="T44" fmla="*/ 11 w 40"/>
                      <a:gd name="T45" fmla="*/ 25 h 50"/>
                      <a:gd name="T46" fmla="*/ 9 w 40"/>
                      <a:gd name="T47" fmla="*/ 21 h 50"/>
                      <a:gd name="T48" fmla="*/ 7 w 40"/>
                      <a:gd name="T49" fmla="*/ 20 h 50"/>
                      <a:gd name="T50" fmla="*/ 7 w 40"/>
                      <a:gd name="T51" fmla="*/ 18 h 50"/>
                      <a:gd name="T52" fmla="*/ 4 w 40"/>
                      <a:gd name="T53" fmla="*/ 18 h 50"/>
                      <a:gd name="T54" fmla="*/ 2 w 40"/>
                      <a:gd name="T55" fmla="*/ 16 h 50"/>
                      <a:gd name="T56" fmla="*/ 2 w 40"/>
                      <a:gd name="T57" fmla="*/ 12 h 50"/>
                      <a:gd name="T58" fmla="*/ 0 w 40"/>
                      <a:gd name="T59" fmla="*/ 10 h 50"/>
                      <a:gd name="T60" fmla="*/ 0 w 40"/>
                      <a:gd name="T61" fmla="*/ 6 h 50"/>
                      <a:gd name="T62" fmla="*/ 2 w 40"/>
                      <a:gd name="T63" fmla="*/ 4 h 50"/>
                      <a:gd name="T64" fmla="*/ 2 w 40"/>
                      <a:gd name="T65" fmla="*/ 2 h 50"/>
                      <a:gd name="T66" fmla="*/ 2 w 40"/>
                      <a:gd name="T67" fmla="*/ 0 h 50"/>
                      <a:gd name="T68" fmla="*/ 4 w 40"/>
                      <a:gd name="T69" fmla="*/ 2 h 50"/>
                      <a:gd name="T70" fmla="*/ 7 w 40"/>
                      <a:gd name="T71" fmla="*/ 2 h 50"/>
                      <a:gd name="T72" fmla="*/ 11 w 40"/>
                      <a:gd name="T73" fmla="*/ 2 h 50"/>
                      <a:gd name="T74" fmla="*/ 13 w 40"/>
                      <a:gd name="T75" fmla="*/ 2 h 50"/>
                      <a:gd name="T76" fmla="*/ 17 w 40"/>
                      <a:gd name="T77" fmla="*/ 2 h 50"/>
                      <a:gd name="T78" fmla="*/ 19 w 40"/>
                      <a:gd name="T79" fmla="*/ 4 h 50"/>
                      <a:gd name="T80" fmla="*/ 23 w 40"/>
                      <a:gd name="T81" fmla="*/ 4 h 50"/>
                      <a:gd name="T82" fmla="*/ 25 w 40"/>
                      <a:gd name="T83" fmla="*/ 2 h 50"/>
                      <a:gd name="T84" fmla="*/ 27 w 40"/>
                      <a:gd name="T85" fmla="*/ 2 h 50"/>
                      <a:gd name="T86" fmla="*/ 27 w 40"/>
                      <a:gd name="T87" fmla="*/ 6 h 50"/>
                      <a:gd name="T88" fmla="*/ 25 w 40"/>
                      <a:gd name="T89" fmla="*/ 8 h 50"/>
                      <a:gd name="T90" fmla="*/ 23 w 40"/>
                      <a:gd name="T91" fmla="*/ 10 h 50"/>
                      <a:gd name="T92" fmla="*/ 23 w 40"/>
                      <a:gd name="T93" fmla="*/ 14 h 50"/>
                      <a:gd name="T94" fmla="*/ 23 w 40"/>
                      <a:gd name="T95" fmla="*/ 18 h 50"/>
                      <a:gd name="T96" fmla="*/ 23 w 40"/>
                      <a:gd name="T97" fmla="*/ 20 h 50"/>
                      <a:gd name="T98" fmla="*/ 23 w 40"/>
                      <a:gd name="T99" fmla="*/ 21 h 50"/>
                      <a:gd name="T100" fmla="*/ 25 w 40"/>
                      <a:gd name="T101" fmla="*/ 21 h 50"/>
                      <a:gd name="T102" fmla="*/ 27 w 40"/>
                      <a:gd name="T103" fmla="*/ 23 h 50"/>
                      <a:gd name="T104" fmla="*/ 28 w 40"/>
                      <a:gd name="T105"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50">
                        <a:moveTo>
                          <a:pt x="28" y="29"/>
                        </a:moveTo>
                        <a:lnTo>
                          <a:pt x="27" y="29"/>
                        </a:lnTo>
                        <a:lnTo>
                          <a:pt x="27" y="29"/>
                        </a:lnTo>
                        <a:lnTo>
                          <a:pt x="27" y="31"/>
                        </a:lnTo>
                        <a:lnTo>
                          <a:pt x="28" y="31"/>
                        </a:lnTo>
                        <a:lnTo>
                          <a:pt x="28" y="31"/>
                        </a:lnTo>
                        <a:lnTo>
                          <a:pt x="28" y="31"/>
                        </a:lnTo>
                        <a:lnTo>
                          <a:pt x="28" y="31"/>
                        </a:lnTo>
                        <a:lnTo>
                          <a:pt x="30" y="31"/>
                        </a:lnTo>
                        <a:lnTo>
                          <a:pt x="30" y="31"/>
                        </a:lnTo>
                        <a:lnTo>
                          <a:pt x="30" y="33"/>
                        </a:lnTo>
                        <a:lnTo>
                          <a:pt x="30" y="33"/>
                        </a:lnTo>
                        <a:lnTo>
                          <a:pt x="30" y="33"/>
                        </a:lnTo>
                        <a:lnTo>
                          <a:pt x="30" y="35"/>
                        </a:lnTo>
                        <a:lnTo>
                          <a:pt x="30" y="35"/>
                        </a:lnTo>
                        <a:lnTo>
                          <a:pt x="32" y="35"/>
                        </a:lnTo>
                        <a:lnTo>
                          <a:pt x="32" y="35"/>
                        </a:lnTo>
                        <a:lnTo>
                          <a:pt x="30" y="35"/>
                        </a:lnTo>
                        <a:lnTo>
                          <a:pt x="30" y="37"/>
                        </a:lnTo>
                        <a:lnTo>
                          <a:pt x="32" y="37"/>
                        </a:lnTo>
                        <a:lnTo>
                          <a:pt x="32" y="37"/>
                        </a:lnTo>
                        <a:lnTo>
                          <a:pt x="32" y="37"/>
                        </a:lnTo>
                        <a:lnTo>
                          <a:pt x="34" y="37"/>
                        </a:lnTo>
                        <a:lnTo>
                          <a:pt x="34" y="37"/>
                        </a:lnTo>
                        <a:lnTo>
                          <a:pt x="34" y="39"/>
                        </a:lnTo>
                        <a:lnTo>
                          <a:pt x="34" y="39"/>
                        </a:lnTo>
                        <a:lnTo>
                          <a:pt x="34" y="39"/>
                        </a:lnTo>
                        <a:lnTo>
                          <a:pt x="34" y="41"/>
                        </a:lnTo>
                        <a:lnTo>
                          <a:pt x="36" y="41"/>
                        </a:lnTo>
                        <a:lnTo>
                          <a:pt x="36" y="41"/>
                        </a:lnTo>
                        <a:lnTo>
                          <a:pt x="36" y="41"/>
                        </a:lnTo>
                        <a:lnTo>
                          <a:pt x="38" y="41"/>
                        </a:lnTo>
                        <a:lnTo>
                          <a:pt x="38" y="41"/>
                        </a:lnTo>
                        <a:lnTo>
                          <a:pt x="38" y="41"/>
                        </a:lnTo>
                        <a:lnTo>
                          <a:pt x="38" y="43"/>
                        </a:lnTo>
                        <a:lnTo>
                          <a:pt x="38" y="43"/>
                        </a:lnTo>
                        <a:lnTo>
                          <a:pt x="38" y="44"/>
                        </a:lnTo>
                        <a:lnTo>
                          <a:pt x="38" y="44"/>
                        </a:lnTo>
                        <a:lnTo>
                          <a:pt x="40" y="44"/>
                        </a:lnTo>
                        <a:lnTo>
                          <a:pt x="40" y="44"/>
                        </a:lnTo>
                        <a:lnTo>
                          <a:pt x="40" y="46"/>
                        </a:lnTo>
                        <a:lnTo>
                          <a:pt x="38" y="46"/>
                        </a:lnTo>
                        <a:lnTo>
                          <a:pt x="38" y="46"/>
                        </a:lnTo>
                        <a:lnTo>
                          <a:pt x="38" y="46"/>
                        </a:lnTo>
                        <a:lnTo>
                          <a:pt x="38" y="48"/>
                        </a:lnTo>
                        <a:lnTo>
                          <a:pt x="38" y="48"/>
                        </a:lnTo>
                        <a:lnTo>
                          <a:pt x="38" y="48"/>
                        </a:lnTo>
                        <a:lnTo>
                          <a:pt x="38" y="50"/>
                        </a:lnTo>
                        <a:lnTo>
                          <a:pt x="38" y="50"/>
                        </a:lnTo>
                        <a:lnTo>
                          <a:pt x="38" y="50"/>
                        </a:lnTo>
                        <a:lnTo>
                          <a:pt x="38" y="48"/>
                        </a:lnTo>
                        <a:lnTo>
                          <a:pt x="36" y="48"/>
                        </a:lnTo>
                        <a:lnTo>
                          <a:pt x="36" y="48"/>
                        </a:lnTo>
                        <a:lnTo>
                          <a:pt x="36" y="48"/>
                        </a:lnTo>
                        <a:lnTo>
                          <a:pt x="36" y="46"/>
                        </a:lnTo>
                        <a:lnTo>
                          <a:pt x="36" y="46"/>
                        </a:lnTo>
                        <a:lnTo>
                          <a:pt x="34" y="46"/>
                        </a:lnTo>
                        <a:lnTo>
                          <a:pt x="34" y="46"/>
                        </a:lnTo>
                        <a:lnTo>
                          <a:pt x="34" y="44"/>
                        </a:lnTo>
                        <a:lnTo>
                          <a:pt x="34" y="44"/>
                        </a:lnTo>
                        <a:lnTo>
                          <a:pt x="32" y="44"/>
                        </a:lnTo>
                        <a:lnTo>
                          <a:pt x="32" y="44"/>
                        </a:lnTo>
                        <a:lnTo>
                          <a:pt x="32" y="44"/>
                        </a:lnTo>
                        <a:lnTo>
                          <a:pt x="32" y="43"/>
                        </a:lnTo>
                        <a:lnTo>
                          <a:pt x="30" y="43"/>
                        </a:lnTo>
                        <a:lnTo>
                          <a:pt x="30" y="43"/>
                        </a:lnTo>
                        <a:lnTo>
                          <a:pt x="30" y="43"/>
                        </a:lnTo>
                        <a:lnTo>
                          <a:pt x="30" y="43"/>
                        </a:lnTo>
                        <a:lnTo>
                          <a:pt x="30" y="41"/>
                        </a:lnTo>
                        <a:lnTo>
                          <a:pt x="28" y="41"/>
                        </a:lnTo>
                        <a:lnTo>
                          <a:pt x="28" y="41"/>
                        </a:lnTo>
                        <a:lnTo>
                          <a:pt x="28" y="41"/>
                        </a:lnTo>
                        <a:lnTo>
                          <a:pt x="28" y="41"/>
                        </a:lnTo>
                        <a:lnTo>
                          <a:pt x="28" y="41"/>
                        </a:lnTo>
                        <a:lnTo>
                          <a:pt x="27" y="41"/>
                        </a:lnTo>
                        <a:lnTo>
                          <a:pt x="27" y="39"/>
                        </a:lnTo>
                        <a:lnTo>
                          <a:pt x="27" y="39"/>
                        </a:lnTo>
                        <a:lnTo>
                          <a:pt x="27" y="39"/>
                        </a:lnTo>
                        <a:lnTo>
                          <a:pt x="27" y="37"/>
                        </a:lnTo>
                        <a:lnTo>
                          <a:pt x="25" y="37"/>
                        </a:lnTo>
                        <a:lnTo>
                          <a:pt x="25" y="37"/>
                        </a:lnTo>
                        <a:lnTo>
                          <a:pt x="25" y="37"/>
                        </a:lnTo>
                        <a:lnTo>
                          <a:pt x="25" y="37"/>
                        </a:lnTo>
                        <a:lnTo>
                          <a:pt x="23" y="37"/>
                        </a:lnTo>
                        <a:lnTo>
                          <a:pt x="23" y="35"/>
                        </a:lnTo>
                        <a:lnTo>
                          <a:pt x="23" y="35"/>
                        </a:lnTo>
                        <a:lnTo>
                          <a:pt x="23" y="35"/>
                        </a:lnTo>
                        <a:lnTo>
                          <a:pt x="23" y="35"/>
                        </a:lnTo>
                        <a:lnTo>
                          <a:pt x="21" y="35"/>
                        </a:lnTo>
                        <a:lnTo>
                          <a:pt x="21" y="33"/>
                        </a:lnTo>
                        <a:lnTo>
                          <a:pt x="21" y="33"/>
                        </a:lnTo>
                        <a:lnTo>
                          <a:pt x="19" y="33"/>
                        </a:lnTo>
                        <a:lnTo>
                          <a:pt x="19" y="33"/>
                        </a:lnTo>
                        <a:lnTo>
                          <a:pt x="19" y="33"/>
                        </a:lnTo>
                        <a:lnTo>
                          <a:pt x="19" y="33"/>
                        </a:lnTo>
                        <a:lnTo>
                          <a:pt x="19" y="33"/>
                        </a:lnTo>
                        <a:lnTo>
                          <a:pt x="17" y="33"/>
                        </a:lnTo>
                        <a:lnTo>
                          <a:pt x="17" y="31"/>
                        </a:lnTo>
                        <a:lnTo>
                          <a:pt x="17" y="31"/>
                        </a:lnTo>
                        <a:lnTo>
                          <a:pt x="17" y="31"/>
                        </a:lnTo>
                        <a:lnTo>
                          <a:pt x="17" y="31"/>
                        </a:lnTo>
                        <a:lnTo>
                          <a:pt x="15" y="31"/>
                        </a:lnTo>
                        <a:lnTo>
                          <a:pt x="15" y="29"/>
                        </a:lnTo>
                        <a:lnTo>
                          <a:pt x="15" y="29"/>
                        </a:lnTo>
                        <a:lnTo>
                          <a:pt x="15" y="29"/>
                        </a:lnTo>
                        <a:lnTo>
                          <a:pt x="13" y="29"/>
                        </a:lnTo>
                        <a:lnTo>
                          <a:pt x="13" y="27"/>
                        </a:lnTo>
                        <a:lnTo>
                          <a:pt x="13" y="27"/>
                        </a:lnTo>
                        <a:lnTo>
                          <a:pt x="13" y="27"/>
                        </a:lnTo>
                        <a:lnTo>
                          <a:pt x="13" y="25"/>
                        </a:lnTo>
                        <a:lnTo>
                          <a:pt x="13" y="25"/>
                        </a:lnTo>
                        <a:lnTo>
                          <a:pt x="11" y="25"/>
                        </a:lnTo>
                        <a:lnTo>
                          <a:pt x="11" y="25"/>
                        </a:lnTo>
                        <a:lnTo>
                          <a:pt x="11" y="25"/>
                        </a:lnTo>
                        <a:lnTo>
                          <a:pt x="11" y="25"/>
                        </a:lnTo>
                        <a:lnTo>
                          <a:pt x="11" y="25"/>
                        </a:lnTo>
                        <a:lnTo>
                          <a:pt x="9" y="25"/>
                        </a:lnTo>
                        <a:lnTo>
                          <a:pt x="9" y="23"/>
                        </a:lnTo>
                        <a:lnTo>
                          <a:pt x="9" y="23"/>
                        </a:lnTo>
                        <a:lnTo>
                          <a:pt x="9" y="21"/>
                        </a:lnTo>
                        <a:lnTo>
                          <a:pt x="9" y="21"/>
                        </a:lnTo>
                        <a:lnTo>
                          <a:pt x="7" y="21"/>
                        </a:lnTo>
                        <a:lnTo>
                          <a:pt x="7" y="21"/>
                        </a:lnTo>
                        <a:lnTo>
                          <a:pt x="7" y="21"/>
                        </a:lnTo>
                        <a:lnTo>
                          <a:pt x="7" y="20"/>
                        </a:lnTo>
                        <a:lnTo>
                          <a:pt x="7" y="20"/>
                        </a:lnTo>
                        <a:lnTo>
                          <a:pt x="7" y="20"/>
                        </a:lnTo>
                        <a:lnTo>
                          <a:pt x="7" y="20"/>
                        </a:lnTo>
                        <a:lnTo>
                          <a:pt x="7" y="18"/>
                        </a:lnTo>
                        <a:lnTo>
                          <a:pt x="7" y="18"/>
                        </a:lnTo>
                        <a:lnTo>
                          <a:pt x="7" y="18"/>
                        </a:lnTo>
                        <a:lnTo>
                          <a:pt x="7" y="18"/>
                        </a:lnTo>
                        <a:lnTo>
                          <a:pt x="5" y="18"/>
                        </a:lnTo>
                        <a:lnTo>
                          <a:pt x="5" y="18"/>
                        </a:lnTo>
                        <a:lnTo>
                          <a:pt x="4" y="18"/>
                        </a:lnTo>
                        <a:lnTo>
                          <a:pt x="4" y="16"/>
                        </a:lnTo>
                        <a:lnTo>
                          <a:pt x="4" y="16"/>
                        </a:lnTo>
                        <a:lnTo>
                          <a:pt x="4" y="16"/>
                        </a:lnTo>
                        <a:lnTo>
                          <a:pt x="2" y="16"/>
                        </a:lnTo>
                        <a:lnTo>
                          <a:pt x="2" y="16"/>
                        </a:lnTo>
                        <a:lnTo>
                          <a:pt x="2" y="14"/>
                        </a:lnTo>
                        <a:lnTo>
                          <a:pt x="2" y="14"/>
                        </a:lnTo>
                        <a:lnTo>
                          <a:pt x="2" y="12"/>
                        </a:lnTo>
                        <a:lnTo>
                          <a:pt x="2" y="12"/>
                        </a:lnTo>
                        <a:lnTo>
                          <a:pt x="2" y="12"/>
                        </a:lnTo>
                        <a:lnTo>
                          <a:pt x="2" y="10"/>
                        </a:lnTo>
                        <a:lnTo>
                          <a:pt x="2" y="10"/>
                        </a:lnTo>
                        <a:lnTo>
                          <a:pt x="2" y="10"/>
                        </a:lnTo>
                        <a:lnTo>
                          <a:pt x="2" y="10"/>
                        </a:lnTo>
                        <a:lnTo>
                          <a:pt x="0" y="10"/>
                        </a:lnTo>
                        <a:lnTo>
                          <a:pt x="0" y="8"/>
                        </a:lnTo>
                        <a:lnTo>
                          <a:pt x="0" y="8"/>
                        </a:lnTo>
                        <a:lnTo>
                          <a:pt x="0" y="8"/>
                        </a:lnTo>
                        <a:lnTo>
                          <a:pt x="0" y="6"/>
                        </a:lnTo>
                        <a:lnTo>
                          <a:pt x="0" y="6"/>
                        </a:lnTo>
                        <a:lnTo>
                          <a:pt x="2" y="6"/>
                        </a:lnTo>
                        <a:lnTo>
                          <a:pt x="2" y="6"/>
                        </a:lnTo>
                        <a:lnTo>
                          <a:pt x="2" y="4"/>
                        </a:lnTo>
                        <a:lnTo>
                          <a:pt x="2" y="4"/>
                        </a:lnTo>
                        <a:lnTo>
                          <a:pt x="2" y="4"/>
                        </a:lnTo>
                        <a:lnTo>
                          <a:pt x="2" y="4"/>
                        </a:lnTo>
                        <a:lnTo>
                          <a:pt x="2" y="2"/>
                        </a:lnTo>
                        <a:lnTo>
                          <a:pt x="2" y="2"/>
                        </a:lnTo>
                        <a:lnTo>
                          <a:pt x="2" y="2"/>
                        </a:lnTo>
                        <a:lnTo>
                          <a:pt x="2" y="2"/>
                        </a:lnTo>
                        <a:lnTo>
                          <a:pt x="2" y="2"/>
                        </a:lnTo>
                        <a:lnTo>
                          <a:pt x="2" y="2"/>
                        </a:lnTo>
                        <a:lnTo>
                          <a:pt x="2" y="0"/>
                        </a:lnTo>
                        <a:lnTo>
                          <a:pt x="2" y="0"/>
                        </a:lnTo>
                        <a:lnTo>
                          <a:pt x="2" y="0"/>
                        </a:lnTo>
                        <a:lnTo>
                          <a:pt x="4" y="0"/>
                        </a:lnTo>
                        <a:lnTo>
                          <a:pt x="4" y="0"/>
                        </a:lnTo>
                        <a:lnTo>
                          <a:pt x="4" y="0"/>
                        </a:lnTo>
                        <a:lnTo>
                          <a:pt x="4" y="2"/>
                        </a:lnTo>
                        <a:lnTo>
                          <a:pt x="4" y="2"/>
                        </a:lnTo>
                        <a:lnTo>
                          <a:pt x="4" y="2"/>
                        </a:lnTo>
                        <a:lnTo>
                          <a:pt x="5" y="2"/>
                        </a:lnTo>
                        <a:lnTo>
                          <a:pt x="5" y="2"/>
                        </a:lnTo>
                        <a:lnTo>
                          <a:pt x="7" y="2"/>
                        </a:lnTo>
                        <a:lnTo>
                          <a:pt x="7" y="2"/>
                        </a:lnTo>
                        <a:lnTo>
                          <a:pt x="7" y="2"/>
                        </a:lnTo>
                        <a:lnTo>
                          <a:pt x="9" y="2"/>
                        </a:lnTo>
                        <a:lnTo>
                          <a:pt x="9" y="2"/>
                        </a:lnTo>
                        <a:lnTo>
                          <a:pt x="11" y="2"/>
                        </a:lnTo>
                        <a:lnTo>
                          <a:pt x="11" y="2"/>
                        </a:lnTo>
                        <a:lnTo>
                          <a:pt x="11" y="2"/>
                        </a:lnTo>
                        <a:lnTo>
                          <a:pt x="11" y="4"/>
                        </a:lnTo>
                        <a:lnTo>
                          <a:pt x="11" y="4"/>
                        </a:lnTo>
                        <a:lnTo>
                          <a:pt x="13" y="4"/>
                        </a:lnTo>
                        <a:lnTo>
                          <a:pt x="13" y="2"/>
                        </a:lnTo>
                        <a:lnTo>
                          <a:pt x="13" y="2"/>
                        </a:lnTo>
                        <a:lnTo>
                          <a:pt x="13" y="2"/>
                        </a:lnTo>
                        <a:lnTo>
                          <a:pt x="15" y="2"/>
                        </a:lnTo>
                        <a:lnTo>
                          <a:pt x="15" y="2"/>
                        </a:lnTo>
                        <a:lnTo>
                          <a:pt x="17" y="2"/>
                        </a:lnTo>
                        <a:lnTo>
                          <a:pt x="17" y="4"/>
                        </a:lnTo>
                        <a:lnTo>
                          <a:pt x="17" y="4"/>
                        </a:lnTo>
                        <a:lnTo>
                          <a:pt x="17" y="4"/>
                        </a:lnTo>
                        <a:lnTo>
                          <a:pt x="17" y="4"/>
                        </a:lnTo>
                        <a:lnTo>
                          <a:pt x="19" y="4"/>
                        </a:lnTo>
                        <a:lnTo>
                          <a:pt x="19" y="4"/>
                        </a:lnTo>
                        <a:lnTo>
                          <a:pt x="19" y="4"/>
                        </a:lnTo>
                        <a:lnTo>
                          <a:pt x="21" y="4"/>
                        </a:lnTo>
                        <a:lnTo>
                          <a:pt x="21" y="4"/>
                        </a:lnTo>
                        <a:lnTo>
                          <a:pt x="23" y="4"/>
                        </a:lnTo>
                        <a:lnTo>
                          <a:pt x="23" y="4"/>
                        </a:lnTo>
                        <a:lnTo>
                          <a:pt x="23" y="4"/>
                        </a:lnTo>
                        <a:lnTo>
                          <a:pt x="23" y="4"/>
                        </a:lnTo>
                        <a:lnTo>
                          <a:pt x="25" y="4"/>
                        </a:lnTo>
                        <a:lnTo>
                          <a:pt x="25" y="2"/>
                        </a:lnTo>
                        <a:lnTo>
                          <a:pt x="25" y="2"/>
                        </a:lnTo>
                        <a:lnTo>
                          <a:pt x="25" y="2"/>
                        </a:lnTo>
                        <a:lnTo>
                          <a:pt x="25" y="2"/>
                        </a:lnTo>
                        <a:lnTo>
                          <a:pt x="27" y="2"/>
                        </a:lnTo>
                        <a:lnTo>
                          <a:pt x="27" y="2"/>
                        </a:lnTo>
                        <a:lnTo>
                          <a:pt x="27" y="2"/>
                        </a:lnTo>
                        <a:lnTo>
                          <a:pt x="27" y="4"/>
                        </a:lnTo>
                        <a:lnTo>
                          <a:pt x="27" y="4"/>
                        </a:lnTo>
                        <a:lnTo>
                          <a:pt x="27" y="4"/>
                        </a:lnTo>
                        <a:lnTo>
                          <a:pt x="27" y="6"/>
                        </a:lnTo>
                        <a:lnTo>
                          <a:pt x="27" y="6"/>
                        </a:lnTo>
                        <a:lnTo>
                          <a:pt x="25" y="6"/>
                        </a:lnTo>
                        <a:lnTo>
                          <a:pt x="25" y="8"/>
                        </a:lnTo>
                        <a:lnTo>
                          <a:pt x="25" y="8"/>
                        </a:lnTo>
                        <a:lnTo>
                          <a:pt x="25" y="8"/>
                        </a:lnTo>
                        <a:lnTo>
                          <a:pt x="25" y="10"/>
                        </a:lnTo>
                        <a:lnTo>
                          <a:pt x="25" y="10"/>
                        </a:lnTo>
                        <a:lnTo>
                          <a:pt x="25" y="10"/>
                        </a:lnTo>
                        <a:lnTo>
                          <a:pt x="23" y="10"/>
                        </a:lnTo>
                        <a:lnTo>
                          <a:pt x="23" y="10"/>
                        </a:lnTo>
                        <a:lnTo>
                          <a:pt x="23" y="10"/>
                        </a:lnTo>
                        <a:lnTo>
                          <a:pt x="23" y="12"/>
                        </a:lnTo>
                        <a:lnTo>
                          <a:pt x="23" y="12"/>
                        </a:lnTo>
                        <a:lnTo>
                          <a:pt x="23" y="14"/>
                        </a:lnTo>
                        <a:lnTo>
                          <a:pt x="23" y="14"/>
                        </a:lnTo>
                        <a:lnTo>
                          <a:pt x="23" y="14"/>
                        </a:lnTo>
                        <a:lnTo>
                          <a:pt x="23" y="16"/>
                        </a:lnTo>
                        <a:lnTo>
                          <a:pt x="23" y="16"/>
                        </a:lnTo>
                        <a:lnTo>
                          <a:pt x="23" y="18"/>
                        </a:lnTo>
                        <a:lnTo>
                          <a:pt x="23" y="18"/>
                        </a:lnTo>
                        <a:lnTo>
                          <a:pt x="23" y="18"/>
                        </a:lnTo>
                        <a:lnTo>
                          <a:pt x="23" y="18"/>
                        </a:lnTo>
                        <a:lnTo>
                          <a:pt x="23" y="18"/>
                        </a:lnTo>
                        <a:lnTo>
                          <a:pt x="23" y="20"/>
                        </a:lnTo>
                        <a:lnTo>
                          <a:pt x="23" y="20"/>
                        </a:lnTo>
                        <a:lnTo>
                          <a:pt x="21" y="20"/>
                        </a:lnTo>
                        <a:lnTo>
                          <a:pt x="21" y="21"/>
                        </a:lnTo>
                        <a:lnTo>
                          <a:pt x="23" y="21"/>
                        </a:lnTo>
                        <a:lnTo>
                          <a:pt x="23" y="21"/>
                        </a:lnTo>
                        <a:lnTo>
                          <a:pt x="23" y="21"/>
                        </a:lnTo>
                        <a:lnTo>
                          <a:pt x="23" y="20"/>
                        </a:lnTo>
                        <a:lnTo>
                          <a:pt x="25" y="20"/>
                        </a:lnTo>
                        <a:lnTo>
                          <a:pt x="25" y="21"/>
                        </a:lnTo>
                        <a:lnTo>
                          <a:pt x="25" y="21"/>
                        </a:lnTo>
                        <a:lnTo>
                          <a:pt x="25" y="21"/>
                        </a:lnTo>
                        <a:lnTo>
                          <a:pt x="25" y="23"/>
                        </a:lnTo>
                        <a:lnTo>
                          <a:pt x="25" y="23"/>
                        </a:lnTo>
                        <a:lnTo>
                          <a:pt x="27" y="23"/>
                        </a:lnTo>
                        <a:lnTo>
                          <a:pt x="27" y="23"/>
                        </a:lnTo>
                        <a:lnTo>
                          <a:pt x="27" y="23"/>
                        </a:lnTo>
                        <a:lnTo>
                          <a:pt x="27" y="25"/>
                        </a:lnTo>
                        <a:lnTo>
                          <a:pt x="27" y="25"/>
                        </a:lnTo>
                        <a:lnTo>
                          <a:pt x="28" y="25"/>
                        </a:lnTo>
                        <a:lnTo>
                          <a:pt x="28" y="25"/>
                        </a:lnTo>
                        <a:lnTo>
                          <a:pt x="28" y="27"/>
                        </a:lnTo>
                        <a:lnTo>
                          <a:pt x="28" y="27"/>
                        </a:lnTo>
                        <a:lnTo>
                          <a:pt x="28" y="29"/>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8" name="Freeform 1997">
                    <a:extLst>
                      <a:ext uri="{FF2B5EF4-FFF2-40B4-BE49-F238E27FC236}">
                        <a16:creationId xmlns:a16="http://schemas.microsoft.com/office/drawing/2014/main" id="{FABD1491-9F36-4CBD-976E-72EBB8A55881}"/>
                      </a:ext>
                    </a:extLst>
                  </p:cNvPr>
                  <p:cNvSpPr>
                    <a:spLocks/>
                  </p:cNvSpPr>
                  <p:nvPr/>
                </p:nvSpPr>
                <p:spPr bwMode="auto">
                  <a:xfrm>
                    <a:off x="8684" y="1308"/>
                    <a:ext cx="65" cy="17"/>
                  </a:xfrm>
                  <a:custGeom>
                    <a:avLst/>
                    <a:gdLst>
                      <a:gd name="T0" fmla="*/ 65 w 65"/>
                      <a:gd name="T1" fmla="*/ 4 h 17"/>
                      <a:gd name="T2" fmla="*/ 61 w 65"/>
                      <a:gd name="T3" fmla="*/ 4 h 17"/>
                      <a:gd name="T4" fmla="*/ 59 w 65"/>
                      <a:gd name="T5" fmla="*/ 4 h 17"/>
                      <a:gd name="T6" fmla="*/ 56 w 65"/>
                      <a:gd name="T7" fmla="*/ 4 h 17"/>
                      <a:gd name="T8" fmla="*/ 54 w 65"/>
                      <a:gd name="T9" fmla="*/ 6 h 17"/>
                      <a:gd name="T10" fmla="*/ 50 w 65"/>
                      <a:gd name="T11" fmla="*/ 6 h 17"/>
                      <a:gd name="T12" fmla="*/ 46 w 65"/>
                      <a:gd name="T13" fmla="*/ 6 h 17"/>
                      <a:gd name="T14" fmla="*/ 44 w 65"/>
                      <a:gd name="T15" fmla="*/ 6 h 17"/>
                      <a:gd name="T16" fmla="*/ 48 w 65"/>
                      <a:gd name="T17" fmla="*/ 8 h 17"/>
                      <a:gd name="T18" fmla="*/ 50 w 65"/>
                      <a:gd name="T19" fmla="*/ 8 h 17"/>
                      <a:gd name="T20" fmla="*/ 54 w 65"/>
                      <a:gd name="T21" fmla="*/ 8 h 17"/>
                      <a:gd name="T22" fmla="*/ 56 w 65"/>
                      <a:gd name="T23" fmla="*/ 10 h 17"/>
                      <a:gd name="T24" fmla="*/ 56 w 65"/>
                      <a:gd name="T25" fmla="*/ 11 h 17"/>
                      <a:gd name="T26" fmla="*/ 54 w 65"/>
                      <a:gd name="T27" fmla="*/ 13 h 17"/>
                      <a:gd name="T28" fmla="*/ 50 w 65"/>
                      <a:gd name="T29" fmla="*/ 13 h 17"/>
                      <a:gd name="T30" fmla="*/ 46 w 65"/>
                      <a:gd name="T31" fmla="*/ 13 h 17"/>
                      <a:gd name="T32" fmla="*/ 44 w 65"/>
                      <a:gd name="T33" fmla="*/ 15 h 17"/>
                      <a:gd name="T34" fmla="*/ 42 w 65"/>
                      <a:gd name="T35" fmla="*/ 15 h 17"/>
                      <a:gd name="T36" fmla="*/ 38 w 65"/>
                      <a:gd name="T37" fmla="*/ 15 h 17"/>
                      <a:gd name="T38" fmla="*/ 35 w 65"/>
                      <a:gd name="T39" fmla="*/ 15 h 17"/>
                      <a:gd name="T40" fmla="*/ 31 w 65"/>
                      <a:gd name="T41" fmla="*/ 15 h 17"/>
                      <a:gd name="T42" fmla="*/ 29 w 65"/>
                      <a:gd name="T43" fmla="*/ 17 h 17"/>
                      <a:gd name="T44" fmla="*/ 25 w 65"/>
                      <a:gd name="T45" fmla="*/ 17 h 17"/>
                      <a:gd name="T46" fmla="*/ 21 w 65"/>
                      <a:gd name="T47" fmla="*/ 17 h 17"/>
                      <a:gd name="T48" fmla="*/ 19 w 65"/>
                      <a:gd name="T49" fmla="*/ 17 h 17"/>
                      <a:gd name="T50" fmla="*/ 15 w 65"/>
                      <a:gd name="T51" fmla="*/ 17 h 17"/>
                      <a:gd name="T52" fmla="*/ 13 w 65"/>
                      <a:gd name="T53" fmla="*/ 15 h 17"/>
                      <a:gd name="T54" fmla="*/ 10 w 65"/>
                      <a:gd name="T55" fmla="*/ 13 h 17"/>
                      <a:gd name="T56" fmla="*/ 8 w 65"/>
                      <a:gd name="T57" fmla="*/ 15 h 17"/>
                      <a:gd name="T58" fmla="*/ 6 w 65"/>
                      <a:gd name="T59" fmla="*/ 13 h 17"/>
                      <a:gd name="T60" fmla="*/ 2 w 65"/>
                      <a:gd name="T61" fmla="*/ 13 h 17"/>
                      <a:gd name="T62" fmla="*/ 2 w 65"/>
                      <a:gd name="T63" fmla="*/ 11 h 17"/>
                      <a:gd name="T64" fmla="*/ 0 w 65"/>
                      <a:gd name="T65" fmla="*/ 8 h 17"/>
                      <a:gd name="T66" fmla="*/ 0 w 65"/>
                      <a:gd name="T67" fmla="*/ 6 h 17"/>
                      <a:gd name="T68" fmla="*/ 2 w 65"/>
                      <a:gd name="T69" fmla="*/ 4 h 17"/>
                      <a:gd name="T70" fmla="*/ 6 w 65"/>
                      <a:gd name="T71" fmla="*/ 4 h 17"/>
                      <a:gd name="T72" fmla="*/ 8 w 65"/>
                      <a:gd name="T73" fmla="*/ 4 h 17"/>
                      <a:gd name="T74" fmla="*/ 12 w 65"/>
                      <a:gd name="T75" fmla="*/ 4 h 17"/>
                      <a:gd name="T76" fmla="*/ 13 w 65"/>
                      <a:gd name="T77" fmla="*/ 2 h 17"/>
                      <a:gd name="T78" fmla="*/ 17 w 65"/>
                      <a:gd name="T79" fmla="*/ 4 h 17"/>
                      <a:gd name="T80" fmla="*/ 19 w 65"/>
                      <a:gd name="T81" fmla="*/ 2 h 17"/>
                      <a:gd name="T82" fmla="*/ 23 w 65"/>
                      <a:gd name="T83" fmla="*/ 2 h 17"/>
                      <a:gd name="T84" fmla="*/ 27 w 65"/>
                      <a:gd name="T85" fmla="*/ 2 h 17"/>
                      <a:gd name="T86" fmla="*/ 29 w 65"/>
                      <a:gd name="T87" fmla="*/ 2 h 17"/>
                      <a:gd name="T88" fmla="*/ 33 w 65"/>
                      <a:gd name="T89" fmla="*/ 2 h 17"/>
                      <a:gd name="T90" fmla="*/ 36 w 65"/>
                      <a:gd name="T91" fmla="*/ 2 h 17"/>
                      <a:gd name="T92" fmla="*/ 38 w 65"/>
                      <a:gd name="T93" fmla="*/ 0 h 17"/>
                      <a:gd name="T94" fmla="*/ 42 w 65"/>
                      <a:gd name="T95" fmla="*/ 2 h 17"/>
                      <a:gd name="T96" fmla="*/ 44 w 65"/>
                      <a:gd name="T97" fmla="*/ 0 h 17"/>
                      <a:gd name="T98" fmla="*/ 48 w 65"/>
                      <a:gd name="T99" fmla="*/ 0 h 17"/>
                      <a:gd name="T100" fmla="*/ 52 w 65"/>
                      <a:gd name="T101" fmla="*/ 0 h 17"/>
                      <a:gd name="T102" fmla="*/ 56 w 65"/>
                      <a:gd name="T103" fmla="*/ 0 h 17"/>
                      <a:gd name="T104" fmla="*/ 59 w 65"/>
                      <a:gd name="T105" fmla="*/ 0 h 17"/>
                      <a:gd name="T106" fmla="*/ 61 w 65"/>
                      <a:gd name="T10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17">
                        <a:moveTo>
                          <a:pt x="65" y="0"/>
                        </a:moveTo>
                        <a:lnTo>
                          <a:pt x="65" y="2"/>
                        </a:lnTo>
                        <a:lnTo>
                          <a:pt x="65" y="2"/>
                        </a:lnTo>
                        <a:lnTo>
                          <a:pt x="65" y="2"/>
                        </a:lnTo>
                        <a:lnTo>
                          <a:pt x="65" y="4"/>
                        </a:lnTo>
                        <a:lnTo>
                          <a:pt x="65" y="4"/>
                        </a:lnTo>
                        <a:lnTo>
                          <a:pt x="65" y="4"/>
                        </a:lnTo>
                        <a:lnTo>
                          <a:pt x="63" y="4"/>
                        </a:lnTo>
                        <a:lnTo>
                          <a:pt x="63" y="4"/>
                        </a:lnTo>
                        <a:lnTo>
                          <a:pt x="61" y="4"/>
                        </a:lnTo>
                        <a:lnTo>
                          <a:pt x="61" y="4"/>
                        </a:lnTo>
                        <a:lnTo>
                          <a:pt x="61" y="4"/>
                        </a:lnTo>
                        <a:lnTo>
                          <a:pt x="61" y="4"/>
                        </a:lnTo>
                        <a:lnTo>
                          <a:pt x="59" y="4"/>
                        </a:lnTo>
                        <a:lnTo>
                          <a:pt x="59" y="4"/>
                        </a:lnTo>
                        <a:lnTo>
                          <a:pt x="59" y="4"/>
                        </a:lnTo>
                        <a:lnTo>
                          <a:pt x="57" y="4"/>
                        </a:lnTo>
                        <a:lnTo>
                          <a:pt x="57" y="4"/>
                        </a:lnTo>
                        <a:lnTo>
                          <a:pt x="56" y="4"/>
                        </a:lnTo>
                        <a:lnTo>
                          <a:pt x="56" y="4"/>
                        </a:lnTo>
                        <a:lnTo>
                          <a:pt x="56" y="4"/>
                        </a:lnTo>
                        <a:lnTo>
                          <a:pt x="54" y="4"/>
                        </a:lnTo>
                        <a:lnTo>
                          <a:pt x="54" y="6"/>
                        </a:lnTo>
                        <a:lnTo>
                          <a:pt x="54" y="6"/>
                        </a:lnTo>
                        <a:lnTo>
                          <a:pt x="54" y="6"/>
                        </a:lnTo>
                        <a:lnTo>
                          <a:pt x="52" y="6"/>
                        </a:lnTo>
                        <a:lnTo>
                          <a:pt x="52" y="6"/>
                        </a:lnTo>
                        <a:lnTo>
                          <a:pt x="50" y="6"/>
                        </a:lnTo>
                        <a:lnTo>
                          <a:pt x="50" y="6"/>
                        </a:lnTo>
                        <a:lnTo>
                          <a:pt x="50" y="6"/>
                        </a:lnTo>
                        <a:lnTo>
                          <a:pt x="48" y="6"/>
                        </a:lnTo>
                        <a:lnTo>
                          <a:pt x="48" y="6"/>
                        </a:lnTo>
                        <a:lnTo>
                          <a:pt x="48" y="6"/>
                        </a:lnTo>
                        <a:lnTo>
                          <a:pt x="46" y="6"/>
                        </a:lnTo>
                        <a:lnTo>
                          <a:pt x="46" y="6"/>
                        </a:lnTo>
                        <a:lnTo>
                          <a:pt x="44" y="6"/>
                        </a:lnTo>
                        <a:lnTo>
                          <a:pt x="44" y="6"/>
                        </a:lnTo>
                        <a:lnTo>
                          <a:pt x="44" y="6"/>
                        </a:lnTo>
                        <a:lnTo>
                          <a:pt x="44" y="6"/>
                        </a:lnTo>
                        <a:lnTo>
                          <a:pt x="44" y="6"/>
                        </a:lnTo>
                        <a:lnTo>
                          <a:pt x="44" y="8"/>
                        </a:lnTo>
                        <a:lnTo>
                          <a:pt x="44" y="8"/>
                        </a:lnTo>
                        <a:lnTo>
                          <a:pt x="46" y="8"/>
                        </a:lnTo>
                        <a:lnTo>
                          <a:pt x="46" y="8"/>
                        </a:lnTo>
                        <a:lnTo>
                          <a:pt x="48" y="8"/>
                        </a:lnTo>
                        <a:lnTo>
                          <a:pt x="48" y="8"/>
                        </a:lnTo>
                        <a:lnTo>
                          <a:pt x="48" y="8"/>
                        </a:lnTo>
                        <a:lnTo>
                          <a:pt x="50" y="8"/>
                        </a:lnTo>
                        <a:lnTo>
                          <a:pt x="50" y="8"/>
                        </a:lnTo>
                        <a:lnTo>
                          <a:pt x="50" y="8"/>
                        </a:lnTo>
                        <a:lnTo>
                          <a:pt x="52" y="8"/>
                        </a:lnTo>
                        <a:lnTo>
                          <a:pt x="52" y="8"/>
                        </a:lnTo>
                        <a:lnTo>
                          <a:pt x="54" y="8"/>
                        </a:lnTo>
                        <a:lnTo>
                          <a:pt x="54" y="8"/>
                        </a:lnTo>
                        <a:lnTo>
                          <a:pt x="54" y="8"/>
                        </a:lnTo>
                        <a:lnTo>
                          <a:pt x="56" y="8"/>
                        </a:lnTo>
                        <a:lnTo>
                          <a:pt x="56" y="8"/>
                        </a:lnTo>
                        <a:lnTo>
                          <a:pt x="56" y="8"/>
                        </a:lnTo>
                        <a:lnTo>
                          <a:pt x="56" y="8"/>
                        </a:lnTo>
                        <a:lnTo>
                          <a:pt x="56" y="10"/>
                        </a:lnTo>
                        <a:lnTo>
                          <a:pt x="56" y="10"/>
                        </a:lnTo>
                        <a:lnTo>
                          <a:pt x="56" y="10"/>
                        </a:lnTo>
                        <a:lnTo>
                          <a:pt x="56" y="11"/>
                        </a:lnTo>
                        <a:lnTo>
                          <a:pt x="56" y="11"/>
                        </a:lnTo>
                        <a:lnTo>
                          <a:pt x="56" y="11"/>
                        </a:lnTo>
                        <a:lnTo>
                          <a:pt x="56" y="11"/>
                        </a:lnTo>
                        <a:lnTo>
                          <a:pt x="56" y="13"/>
                        </a:lnTo>
                        <a:lnTo>
                          <a:pt x="54" y="13"/>
                        </a:lnTo>
                        <a:lnTo>
                          <a:pt x="54" y="13"/>
                        </a:lnTo>
                        <a:lnTo>
                          <a:pt x="54" y="13"/>
                        </a:lnTo>
                        <a:lnTo>
                          <a:pt x="54" y="13"/>
                        </a:lnTo>
                        <a:lnTo>
                          <a:pt x="52" y="13"/>
                        </a:lnTo>
                        <a:lnTo>
                          <a:pt x="52" y="13"/>
                        </a:lnTo>
                        <a:lnTo>
                          <a:pt x="50" y="13"/>
                        </a:lnTo>
                        <a:lnTo>
                          <a:pt x="50" y="13"/>
                        </a:lnTo>
                        <a:lnTo>
                          <a:pt x="50" y="13"/>
                        </a:lnTo>
                        <a:lnTo>
                          <a:pt x="48" y="13"/>
                        </a:lnTo>
                        <a:lnTo>
                          <a:pt x="48" y="13"/>
                        </a:lnTo>
                        <a:lnTo>
                          <a:pt x="48" y="13"/>
                        </a:lnTo>
                        <a:lnTo>
                          <a:pt x="46" y="13"/>
                        </a:lnTo>
                        <a:lnTo>
                          <a:pt x="46" y="15"/>
                        </a:lnTo>
                        <a:lnTo>
                          <a:pt x="46" y="15"/>
                        </a:lnTo>
                        <a:lnTo>
                          <a:pt x="44" y="15"/>
                        </a:lnTo>
                        <a:lnTo>
                          <a:pt x="44" y="15"/>
                        </a:lnTo>
                        <a:lnTo>
                          <a:pt x="44" y="15"/>
                        </a:lnTo>
                        <a:lnTo>
                          <a:pt x="42" y="15"/>
                        </a:lnTo>
                        <a:lnTo>
                          <a:pt x="42" y="15"/>
                        </a:lnTo>
                        <a:lnTo>
                          <a:pt x="42" y="15"/>
                        </a:lnTo>
                        <a:lnTo>
                          <a:pt x="42" y="15"/>
                        </a:lnTo>
                        <a:lnTo>
                          <a:pt x="42" y="15"/>
                        </a:lnTo>
                        <a:lnTo>
                          <a:pt x="40" y="15"/>
                        </a:lnTo>
                        <a:lnTo>
                          <a:pt x="40" y="15"/>
                        </a:lnTo>
                        <a:lnTo>
                          <a:pt x="38" y="15"/>
                        </a:lnTo>
                        <a:lnTo>
                          <a:pt x="38" y="15"/>
                        </a:lnTo>
                        <a:lnTo>
                          <a:pt x="38" y="15"/>
                        </a:lnTo>
                        <a:lnTo>
                          <a:pt x="36" y="15"/>
                        </a:lnTo>
                        <a:lnTo>
                          <a:pt x="36" y="15"/>
                        </a:lnTo>
                        <a:lnTo>
                          <a:pt x="36" y="15"/>
                        </a:lnTo>
                        <a:lnTo>
                          <a:pt x="35" y="15"/>
                        </a:lnTo>
                        <a:lnTo>
                          <a:pt x="35" y="15"/>
                        </a:lnTo>
                        <a:lnTo>
                          <a:pt x="35" y="15"/>
                        </a:lnTo>
                        <a:lnTo>
                          <a:pt x="33" y="15"/>
                        </a:lnTo>
                        <a:lnTo>
                          <a:pt x="33" y="15"/>
                        </a:lnTo>
                        <a:lnTo>
                          <a:pt x="33" y="15"/>
                        </a:lnTo>
                        <a:lnTo>
                          <a:pt x="31" y="15"/>
                        </a:lnTo>
                        <a:lnTo>
                          <a:pt x="31" y="15"/>
                        </a:lnTo>
                        <a:lnTo>
                          <a:pt x="29" y="15"/>
                        </a:lnTo>
                        <a:lnTo>
                          <a:pt x="29" y="15"/>
                        </a:lnTo>
                        <a:lnTo>
                          <a:pt x="29" y="15"/>
                        </a:lnTo>
                        <a:lnTo>
                          <a:pt x="29" y="17"/>
                        </a:lnTo>
                        <a:lnTo>
                          <a:pt x="27" y="17"/>
                        </a:lnTo>
                        <a:lnTo>
                          <a:pt x="27" y="17"/>
                        </a:lnTo>
                        <a:lnTo>
                          <a:pt x="27" y="17"/>
                        </a:lnTo>
                        <a:lnTo>
                          <a:pt x="25" y="17"/>
                        </a:lnTo>
                        <a:lnTo>
                          <a:pt x="25" y="17"/>
                        </a:lnTo>
                        <a:lnTo>
                          <a:pt x="23" y="17"/>
                        </a:lnTo>
                        <a:lnTo>
                          <a:pt x="23" y="17"/>
                        </a:lnTo>
                        <a:lnTo>
                          <a:pt x="23" y="17"/>
                        </a:lnTo>
                        <a:lnTo>
                          <a:pt x="23" y="17"/>
                        </a:lnTo>
                        <a:lnTo>
                          <a:pt x="21" y="17"/>
                        </a:lnTo>
                        <a:lnTo>
                          <a:pt x="21" y="17"/>
                        </a:lnTo>
                        <a:lnTo>
                          <a:pt x="21" y="17"/>
                        </a:lnTo>
                        <a:lnTo>
                          <a:pt x="21" y="17"/>
                        </a:lnTo>
                        <a:lnTo>
                          <a:pt x="19" y="17"/>
                        </a:lnTo>
                        <a:lnTo>
                          <a:pt x="19" y="17"/>
                        </a:lnTo>
                        <a:lnTo>
                          <a:pt x="17" y="17"/>
                        </a:lnTo>
                        <a:lnTo>
                          <a:pt x="17" y="17"/>
                        </a:lnTo>
                        <a:lnTo>
                          <a:pt x="17" y="17"/>
                        </a:lnTo>
                        <a:lnTo>
                          <a:pt x="15" y="17"/>
                        </a:lnTo>
                        <a:lnTo>
                          <a:pt x="15" y="17"/>
                        </a:lnTo>
                        <a:lnTo>
                          <a:pt x="15" y="17"/>
                        </a:lnTo>
                        <a:lnTo>
                          <a:pt x="13" y="17"/>
                        </a:lnTo>
                        <a:lnTo>
                          <a:pt x="13" y="15"/>
                        </a:lnTo>
                        <a:lnTo>
                          <a:pt x="13" y="15"/>
                        </a:lnTo>
                        <a:lnTo>
                          <a:pt x="13" y="15"/>
                        </a:lnTo>
                        <a:lnTo>
                          <a:pt x="12" y="15"/>
                        </a:lnTo>
                        <a:lnTo>
                          <a:pt x="12" y="15"/>
                        </a:lnTo>
                        <a:lnTo>
                          <a:pt x="12" y="13"/>
                        </a:lnTo>
                        <a:lnTo>
                          <a:pt x="12" y="13"/>
                        </a:lnTo>
                        <a:lnTo>
                          <a:pt x="10" y="13"/>
                        </a:lnTo>
                        <a:lnTo>
                          <a:pt x="10" y="15"/>
                        </a:lnTo>
                        <a:lnTo>
                          <a:pt x="10" y="15"/>
                        </a:lnTo>
                        <a:lnTo>
                          <a:pt x="10" y="15"/>
                        </a:lnTo>
                        <a:lnTo>
                          <a:pt x="8" y="15"/>
                        </a:lnTo>
                        <a:lnTo>
                          <a:pt x="8" y="15"/>
                        </a:lnTo>
                        <a:lnTo>
                          <a:pt x="6" y="15"/>
                        </a:lnTo>
                        <a:lnTo>
                          <a:pt x="6" y="13"/>
                        </a:lnTo>
                        <a:lnTo>
                          <a:pt x="6" y="13"/>
                        </a:lnTo>
                        <a:lnTo>
                          <a:pt x="6" y="13"/>
                        </a:lnTo>
                        <a:lnTo>
                          <a:pt x="6" y="13"/>
                        </a:lnTo>
                        <a:lnTo>
                          <a:pt x="4" y="13"/>
                        </a:lnTo>
                        <a:lnTo>
                          <a:pt x="4" y="13"/>
                        </a:lnTo>
                        <a:lnTo>
                          <a:pt x="2" y="13"/>
                        </a:lnTo>
                        <a:lnTo>
                          <a:pt x="2" y="13"/>
                        </a:lnTo>
                        <a:lnTo>
                          <a:pt x="2" y="13"/>
                        </a:lnTo>
                        <a:lnTo>
                          <a:pt x="0" y="13"/>
                        </a:lnTo>
                        <a:lnTo>
                          <a:pt x="0" y="11"/>
                        </a:lnTo>
                        <a:lnTo>
                          <a:pt x="0" y="11"/>
                        </a:lnTo>
                        <a:lnTo>
                          <a:pt x="2" y="11"/>
                        </a:lnTo>
                        <a:lnTo>
                          <a:pt x="2" y="11"/>
                        </a:lnTo>
                        <a:lnTo>
                          <a:pt x="0" y="11"/>
                        </a:lnTo>
                        <a:lnTo>
                          <a:pt x="0" y="11"/>
                        </a:lnTo>
                        <a:lnTo>
                          <a:pt x="0" y="10"/>
                        </a:lnTo>
                        <a:lnTo>
                          <a:pt x="0" y="10"/>
                        </a:lnTo>
                        <a:lnTo>
                          <a:pt x="0" y="8"/>
                        </a:lnTo>
                        <a:lnTo>
                          <a:pt x="0" y="8"/>
                        </a:lnTo>
                        <a:lnTo>
                          <a:pt x="0" y="8"/>
                        </a:lnTo>
                        <a:lnTo>
                          <a:pt x="0" y="6"/>
                        </a:lnTo>
                        <a:lnTo>
                          <a:pt x="0" y="6"/>
                        </a:lnTo>
                        <a:lnTo>
                          <a:pt x="0" y="6"/>
                        </a:lnTo>
                        <a:lnTo>
                          <a:pt x="0" y="4"/>
                        </a:lnTo>
                        <a:lnTo>
                          <a:pt x="0" y="4"/>
                        </a:lnTo>
                        <a:lnTo>
                          <a:pt x="0" y="4"/>
                        </a:lnTo>
                        <a:lnTo>
                          <a:pt x="2" y="4"/>
                        </a:lnTo>
                        <a:lnTo>
                          <a:pt x="2" y="4"/>
                        </a:lnTo>
                        <a:lnTo>
                          <a:pt x="2" y="4"/>
                        </a:lnTo>
                        <a:lnTo>
                          <a:pt x="4" y="4"/>
                        </a:lnTo>
                        <a:lnTo>
                          <a:pt x="4" y="4"/>
                        </a:lnTo>
                        <a:lnTo>
                          <a:pt x="4" y="4"/>
                        </a:lnTo>
                        <a:lnTo>
                          <a:pt x="6" y="4"/>
                        </a:lnTo>
                        <a:lnTo>
                          <a:pt x="6" y="4"/>
                        </a:lnTo>
                        <a:lnTo>
                          <a:pt x="6" y="4"/>
                        </a:lnTo>
                        <a:lnTo>
                          <a:pt x="6" y="4"/>
                        </a:lnTo>
                        <a:lnTo>
                          <a:pt x="8" y="4"/>
                        </a:lnTo>
                        <a:lnTo>
                          <a:pt x="8" y="4"/>
                        </a:lnTo>
                        <a:lnTo>
                          <a:pt x="10" y="4"/>
                        </a:lnTo>
                        <a:lnTo>
                          <a:pt x="10" y="4"/>
                        </a:lnTo>
                        <a:lnTo>
                          <a:pt x="10" y="4"/>
                        </a:lnTo>
                        <a:lnTo>
                          <a:pt x="10" y="4"/>
                        </a:lnTo>
                        <a:lnTo>
                          <a:pt x="12" y="4"/>
                        </a:lnTo>
                        <a:lnTo>
                          <a:pt x="12" y="4"/>
                        </a:lnTo>
                        <a:lnTo>
                          <a:pt x="12" y="4"/>
                        </a:lnTo>
                        <a:lnTo>
                          <a:pt x="13" y="4"/>
                        </a:lnTo>
                        <a:lnTo>
                          <a:pt x="13" y="4"/>
                        </a:lnTo>
                        <a:lnTo>
                          <a:pt x="13" y="2"/>
                        </a:lnTo>
                        <a:lnTo>
                          <a:pt x="15" y="2"/>
                        </a:lnTo>
                        <a:lnTo>
                          <a:pt x="15" y="2"/>
                        </a:lnTo>
                        <a:lnTo>
                          <a:pt x="15" y="2"/>
                        </a:lnTo>
                        <a:lnTo>
                          <a:pt x="17" y="2"/>
                        </a:lnTo>
                        <a:lnTo>
                          <a:pt x="17" y="4"/>
                        </a:lnTo>
                        <a:lnTo>
                          <a:pt x="17" y="4"/>
                        </a:lnTo>
                        <a:lnTo>
                          <a:pt x="17" y="2"/>
                        </a:lnTo>
                        <a:lnTo>
                          <a:pt x="17" y="2"/>
                        </a:lnTo>
                        <a:lnTo>
                          <a:pt x="19" y="2"/>
                        </a:lnTo>
                        <a:lnTo>
                          <a:pt x="19" y="2"/>
                        </a:lnTo>
                        <a:lnTo>
                          <a:pt x="21" y="2"/>
                        </a:lnTo>
                        <a:lnTo>
                          <a:pt x="21" y="2"/>
                        </a:lnTo>
                        <a:lnTo>
                          <a:pt x="21" y="2"/>
                        </a:lnTo>
                        <a:lnTo>
                          <a:pt x="23" y="2"/>
                        </a:lnTo>
                        <a:lnTo>
                          <a:pt x="23" y="2"/>
                        </a:lnTo>
                        <a:lnTo>
                          <a:pt x="23" y="2"/>
                        </a:lnTo>
                        <a:lnTo>
                          <a:pt x="23" y="2"/>
                        </a:lnTo>
                        <a:lnTo>
                          <a:pt x="25" y="2"/>
                        </a:lnTo>
                        <a:lnTo>
                          <a:pt x="25" y="2"/>
                        </a:lnTo>
                        <a:lnTo>
                          <a:pt x="27" y="2"/>
                        </a:lnTo>
                        <a:lnTo>
                          <a:pt x="27" y="2"/>
                        </a:lnTo>
                        <a:lnTo>
                          <a:pt x="27" y="2"/>
                        </a:lnTo>
                        <a:lnTo>
                          <a:pt x="27" y="2"/>
                        </a:lnTo>
                        <a:lnTo>
                          <a:pt x="29" y="2"/>
                        </a:lnTo>
                        <a:lnTo>
                          <a:pt x="29" y="2"/>
                        </a:lnTo>
                        <a:lnTo>
                          <a:pt x="29" y="2"/>
                        </a:lnTo>
                        <a:lnTo>
                          <a:pt x="29" y="2"/>
                        </a:lnTo>
                        <a:lnTo>
                          <a:pt x="31" y="2"/>
                        </a:lnTo>
                        <a:lnTo>
                          <a:pt x="31" y="2"/>
                        </a:lnTo>
                        <a:lnTo>
                          <a:pt x="33" y="2"/>
                        </a:lnTo>
                        <a:lnTo>
                          <a:pt x="33" y="2"/>
                        </a:lnTo>
                        <a:lnTo>
                          <a:pt x="33" y="2"/>
                        </a:lnTo>
                        <a:lnTo>
                          <a:pt x="35" y="2"/>
                        </a:lnTo>
                        <a:lnTo>
                          <a:pt x="35" y="2"/>
                        </a:lnTo>
                        <a:lnTo>
                          <a:pt x="36" y="2"/>
                        </a:lnTo>
                        <a:lnTo>
                          <a:pt x="36" y="0"/>
                        </a:lnTo>
                        <a:lnTo>
                          <a:pt x="36" y="0"/>
                        </a:lnTo>
                        <a:lnTo>
                          <a:pt x="36" y="0"/>
                        </a:lnTo>
                        <a:lnTo>
                          <a:pt x="38" y="0"/>
                        </a:lnTo>
                        <a:lnTo>
                          <a:pt x="38" y="0"/>
                        </a:lnTo>
                        <a:lnTo>
                          <a:pt x="38" y="0"/>
                        </a:lnTo>
                        <a:lnTo>
                          <a:pt x="40" y="0"/>
                        </a:lnTo>
                        <a:lnTo>
                          <a:pt x="40" y="0"/>
                        </a:lnTo>
                        <a:lnTo>
                          <a:pt x="40" y="2"/>
                        </a:lnTo>
                        <a:lnTo>
                          <a:pt x="42" y="2"/>
                        </a:lnTo>
                        <a:lnTo>
                          <a:pt x="42" y="2"/>
                        </a:lnTo>
                        <a:lnTo>
                          <a:pt x="42" y="2"/>
                        </a:lnTo>
                        <a:lnTo>
                          <a:pt x="44" y="2"/>
                        </a:lnTo>
                        <a:lnTo>
                          <a:pt x="44" y="0"/>
                        </a:lnTo>
                        <a:lnTo>
                          <a:pt x="44" y="0"/>
                        </a:lnTo>
                        <a:lnTo>
                          <a:pt x="44" y="0"/>
                        </a:lnTo>
                        <a:lnTo>
                          <a:pt x="46" y="0"/>
                        </a:lnTo>
                        <a:lnTo>
                          <a:pt x="46" y="0"/>
                        </a:lnTo>
                        <a:lnTo>
                          <a:pt x="48" y="0"/>
                        </a:lnTo>
                        <a:lnTo>
                          <a:pt x="48" y="0"/>
                        </a:lnTo>
                        <a:lnTo>
                          <a:pt x="48" y="0"/>
                        </a:lnTo>
                        <a:lnTo>
                          <a:pt x="50" y="0"/>
                        </a:lnTo>
                        <a:lnTo>
                          <a:pt x="50" y="0"/>
                        </a:lnTo>
                        <a:lnTo>
                          <a:pt x="50" y="0"/>
                        </a:lnTo>
                        <a:lnTo>
                          <a:pt x="52" y="0"/>
                        </a:lnTo>
                        <a:lnTo>
                          <a:pt x="52" y="0"/>
                        </a:lnTo>
                        <a:lnTo>
                          <a:pt x="54" y="0"/>
                        </a:lnTo>
                        <a:lnTo>
                          <a:pt x="54" y="0"/>
                        </a:lnTo>
                        <a:lnTo>
                          <a:pt x="54" y="0"/>
                        </a:lnTo>
                        <a:lnTo>
                          <a:pt x="56" y="0"/>
                        </a:lnTo>
                        <a:lnTo>
                          <a:pt x="56" y="0"/>
                        </a:lnTo>
                        <a:lnTo>
                          <a:pt x="56" y="0"/>
                        </a:lnTo>
                        <a:lnTo>
                          <a:pt x="57" y="0"/>
                        </a:lnTo>
                        <a:lnTo>
                          <a:pt x="57" y="0"/>
                        </a:lnTo>
                        <a:lnTo>
                          <a:pt x="59" y="0"/>
                        </a:lnTo>
                        <a:lnTo>
                          <a:pt x="59" y="0"/>
                        </a:lnTo>
                        <a:lnTo>
                          <a:pt x="59" y="0"/>
                        </a:lnTo>
                        <a:lnTo>
                          <a:pt x="61" y="0"/>
                        </a:lnTo>
                        <a:lnTo>
                          <a:pt x="61" y="0"/>
                        </a:lnTo>
                        <a:lnTo>
                          <a:pt x="61" y="0"/>
                        </a:lnTo>
                        <a:lnTo>
                          <a:pt x="63" y="0"/>
                        </a:lnTo>
                        <a:lnTo>
                          <a:pt x="63" y="0"/>
                        </a:lnTo>
                        <a:lnTo>
                          <a:pt x="65"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39" name="Freeform 1998">
                    <a:extLst>
                      <a:ext uri="{FF2B5EF4-FFF2-40B4-BE49-F238E27FC236}">
                        <a16:creationId xmlns:a16="http://schemas.microsoft.com/office/drawing/2014/main" id="{CCC45BF9-6B18-40B5-8108-01FC7B8367DE}"/>
                      </a:ext>
                    </a:extLst>
                  </p:cNvPr>
                  <p:cNvSpPr>
                    <a:spLocks/>
                  </p:cNvSpPr>
                  <p:nvPr/>
                </p:nvSpPr>
                <p:spPr bwMode="auto">
                  <a:xfrm>
                    <a:off x="8684" y="1308"/>
                    <a:ext cx="65" cy="17"/>
                  </a:xfrm>
                  <a:custGeom>
                    <a:avLst/>
                    <a:gdLst>
                      <a:gd name="T0" fmla="*/ 65 w 65"/>
                      <a:gd name="T1" fmla="*/ 4 h 17"/>
                      <a:gd name="T2" fmla="*/ 61 w 65"/>
                      <a:gd name="T3" fmla="*/ 4 h 17"/>
                      <a:gd name="T4" fmla="*/ 59 w 65"/>
                      <a:gd name="T5" fmla="*/ 4 h 17"/>
                      <a:gd name="T6" fmla="*/ 56 w 65"/>
                      <a:gd name="T7" fmla="*/ 4 h 17"/>
                      <a:gd name="T8" fmla="*/ 54 w 65"/>
                      <a:gd name="T9" fmla="*/ 6 h 17"/>
                      <a:gd name="T10" fmla="*/ 50 w 65"/>
                      <a:gd name="T11" fmla="*/ 6 h 17"/>
                      <a:gd name="T12" fmla="*/ 46 w 65"/>
                      <a:gd name="T13" fmla="*/ 6 h 17"/>
                      <a:gd name="T14" fmla="*/ 44 w 65"/>
                      <a:gd name="T15" fmla="*/ 6 h 17"/>
                      <a:gd name="T16" fmla="*/ 48 w 65"/>
                      <a:gd name="T17" fmla="*/ 8 h 17"/>
                      <a:gd name="T18" fmla="*/ 50 w 65"/>
                      <a:gd name="T19" fmla="*/ 8 h 17"/>
                      <a:gd name="T20" fmla="*/ 54 w 65"/>
                      <a:gd name="T21" fmla="*/ 8 h 17"/>
                      <a:gd name="T22" fmla="*/ 56 w 65"/>
                      <a:gd name="T23" fmla="*/ 10 h 17"/>
                      <a:gd name="T24" fmla="*/ 56 w 65"/>
                      <a:gd name="T25" fmla="*/ 11 h 17"/>
                      <a:gd name="T26" fmla="*/ 54 w 65"/>
                      <a:gd name="T27" fmla="*/ 13 h 17"/>
                      <a:gd name="T28" fmla="*/ 50 w 65"/>
                      <a:gd name="T29" fmla="*/ 13 h 17"/>
                      <a:gd name="T30" fmla="*/ 46 w 65"/>
                      <a:gd name="T31" fmla="*/ 13 h 17"/>
                      <a:gd name="T32" fmla="*/ 44 w 65"/>
                      <a:gd name="T33" fmla="*/ 15 h 17"/>
                      <a:gd name="T34" fmla="*/ 42 w 65"/>
                      <a:gd name="T35" fmla="*/ 15 h 17"/>
                      <a:gd name="T36" fmla="*/ 38 w 65"/>
                      <a:gd name="T37" fmla="*/ 15 h 17"/>
                      <a:gd name="T38" fmla="*/ 35 w 65"/>
                      <a:gd name="T39" fmla="*/ 15 h 17"/>
                      <a:gd name="T40" fmla="*/ 31 w 65"/>
                      <a:gd name="T41" fmla="*/ 15 h 17"/>
                      <a:gd name="T42" fmla="*/ 29 w 65"/>
                      <a:gd name="T43" fmla="*/ 17 h 17"/>
                      <a:gd name="T44" fmla="*/ 25 w 65"/>
                      <a:gd name="T45" fmla="*/ 17 h 17"/>
                      <a:gd name="T46" fmla="*/ 21 w 65"/>
                      <a:gd name="T47" fmla="*/ 17 h 17"/>
                      <a:gd name="T48" fmla="*/ 19 w 65"/>
                      <a:gd name="T49" fmla="*/ 17 h 17"/>
                      <a:gd name="T50" fmla="*/ 15 w 65"/>
                      <a:gd name="T51" fmla="*/ 17 h 17"/>
                      <a:gd name="T52" fmla="*/ 13 w 65"/>
                      <a:gd name="T53" fmla="*/ 15 h 17"/>
                      <a:gd name="T54" fmla="*/ 10 w 65"/>
                      <a:gd name="T55" fmla="*/ 13 h 17"/>
                      <a:gd name="T56" fmla="*/ 8 w 65"/>
                      <a:gd name="T57" fmla="*/ 15 h 17"/>
                      <a:gd name="T58" fmla="*/ 6 w 65"/>
                      <a:gd name="T59" fmla="*/ 13 h 17"/>
                      <a:gd name="T60" fmla="*/ 2 w 65"/>
                      <a:gd name="T61" fmla="*/ 13 h 17"/>
                      <a:gd name="T62" fmla="*/ 2 w 65"/>
                      <a:gd name="T63" fmla="*/ 11 h 17"/>
                      <a:gd name="T64" fmla="*/ 0 w 65"/>
                      <a:gd name="T65" fmla="*/ 8 h 17"/>
                      <a:gd name="T66" fmla="*/ 0 w 65"/>
                      <a:gd name="T67" fmla="*/ 6 h 17"/>
                      <a:gd name="T68" fmla="*/ 2 w 65"/>
                      <a:gd name="T69" fmla="*/ 4 h 17"/>
                      <a:gd name="T70" fmla="*/ 6 w 65"/>
                      <a:gd name="T71" fmla="*/ 4 h 17"/>
                      <a:gd name="T72" fmla="*/ 8 w 65"/>
                      <a:gd name="T73" fmla="*/ 4 h 17"/>
                      <a:gd name="T74" fmla="*/ 12 w 65"/>
                      <a:gd name="T75" fmla="*/ 4 h 17"/>
                      <a:gd name="T76" fmla="*/ 13 w 65"/>
                      <a:gd name="T77" fmla="*/ 2 h 17"/>
                      <a:gd name="T78" fmla="*/ 17 w 65"/>
                      <a:gd name="T79" fmla="*/ 4 h 17"/>
                      <a:gd name="T80" fmla="*/ 19 w 65"/>
                      <a:gd name="T81" fmla="*/ 2 h 17"/>
                      <a:gd name="T82" fmla="*/ 23 w 65"/>
                      <a:gd name="T83" fmla="*/ 2 h 17"/>
                      <a:gd name="T84" fmla="*/ 27 w 65"/>
                      <a:gd name="T85" fmla="*/ 2 h 17"/>
                      <a:gd name="T86" fmla="*/ 29 w 65"/>
                      <a:gd name="T87" fmla="*/ 2 h 17"/>
                      <a:gd name="T88" fmla="*/ 33 w 65"/>
                      <a:gd name="T89" fmla="*/ 2 h 17"/>
                      <a:gd name="T90" fmla="*/ 36 w 65"/>
                      <a:gd name="T91" fmla="*/ 2 h 17"/>
                      <a:gd name="T92" fmla="*/ 38 w 65"/>
                      <a:gd name="T93" fmla="*/ 0 h 17"/>
                      <a:gd name="T94" fmla="*/ 42 w 65"/>
                      <a:gd name="T95" fmla="*/ 2 h 17"/>
                      <a:gd name="T96" fmla="*/ 44 w 65"/>
                      <a:gd name="T97" fmla="*/ 0 h 17"/>
                      <a:gd name="T98" fmla="*/ 48 w 65"/>
                      <a:gd name="T99" fmla="*/ 0 h 17"/>
                      <a:gd name="T100" fmla="*/ 52 w 65"/>
                      <a:gd name="T101" fmla="*/ 0 h 17"/>
                      <a:gd name="T102" fmla="*/ 56 w 65"/>
                      <a:gd name="T103" fmla="*/ 0 h 17"/>
                      <a:gd name="T104" fmla="*/ 59 w 65"/>
                      <a:gd name="T105" fmla="*/ 0 h 17"/>
                      <a:gd name="T106" fmla="*/ 61 w 65"/>
                      <a:gd name="T10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5" h="17">
                        <a:moveTo>
                          <a:pt x="65" y="0"/>
                        </a:moveTo>
                        <a:lnTo>
                          <a:pt x="65" y="2"/>
                        </a:lnTo>
                        <a:lnTo>
                          <a:pt x="65" y="2"/>
                        </a:lnTo>
                        <a:lnTo>
                          <a:pt x="65" y="2"/>
                        </a:lnTo>
                        <a:lnTo>
                          <a:pt x="65" y="4"/>
                        </a:lnTo>
                        <a:lnTo>
                          <a:pt x="65" y="4"/>
                        </a:lnTo>
                        <a:lnTo>
                          <a:pt x="65" y="4"/>
                        </a:lnTo>
                        <a:lnTo>
                          <a:pt x="63" y="4"/>
                        </a:lnTo>
                        <a:lnTo>
                          <a:pt x="63" y="4"/>
                        </a:lnTo>
                        <a:lnTo>
                          <a:pt x="61" y="4"/>
                        </a:lnTo>
                        <a:lnTo>
                          <a:pt x="61" y="4"/>
                        </a:lnTo>
                        <a:lnTo>
                          <a:pt x="61" y="4"/>
                        </a:lnTo>
                        <a:lnTo>
                          <a:pt x="61" y="4"/>
                        </a:lnTo>
                        <a:lnTo>
                          <a:pt x="59" y="4"/>
                        </a:lnTo>
                        <a:lnTo>
                          <a:pt x="59" y="4"/>
                        </a:lnTo>
                        <a:lnTo>
                          <a:pt x="59" y="4"/>
                        </a:lnTo>
                        <a:lnTo>
                          <a:pt x="57" y="4"/>
                        </a:lnTo>
                        <a:lnTo>
                          <a:pt x="57" y="4"/>
                        </a:lnTo>
                        <a:lnTo>
                          <a:pt x="56" y="4"/>
                        </a:lnTo>
                        <a:lnTo>
                          <a:pt x="56" y="4"/>
                        </a:lnTo>
                        <a:lnTo>
                          <a:pt x="56" y="4"/>
                        </a:lnTo>
                        <a:lnTo>
                          <a:pt x="54" y="4"/>
                        </a:lnTo>
                        <a:lnTo>
                          <a:pt x="54" y="6"/>
                        </a:lnTo>
                        <a:lnTo>
                          <a:pt x="54" y="6"/>
                        </a:lnTo>
                        <a:lnTo>
                          <a:pt x="54" y="6"/>
                        </a:lnTo>
                        <a:lnTo>
                          <a:pt x="52" y="6"/>
                        </a:lnTo>
                        <a:lnTo>
                          <a:pt x="52" y="6"/>
                        </a:lnTo>
                        <a:lnTo>
                          <a:pt x="50" y="6"/>
                        </a:lnTo>
                        <a:lnTo>
                          <a:pt x="50" y="6"/>
                        </a:lnTo>
                        <a:lnTo>
                          <a:pt x="50" y="6"/>
                        </a:lnTo>
                        <a:lnTo>
                          <a:pt x="48" y="6"/>
                        </a:lnTo>
                        <a:lnTo>
                          <a:pt x="48" y="6"/>
                        </a:lnTo>
                        <a:lnTo>
                          <a:pt x="48" y="6"/>
                        </a:lnTo>
                        <a:lnTo>
                          <a:pt x="46" y="6"/>
                        </a:lnTo>
                        <a:lnTo>
                          <a:pt x="46" y="6"/>
                        </a:lnTo>
                        <a:lnTo>
                          <a:pt x="44" y="6"/>
                        </a:lnTo>
                        <a:lnTo>
                          <a:pt x="44" y="6"/>
                        </a:lnTo>
                        <a:lnTo>
                          <a:pt x="44" y="6"/>
                        </a:lnTo>
                        <a:lnTo>
                          <a:pt x="44" y="6"/>
                        </a:lnTo>
                        <a:lnTo>
                          <a:pt x="44" y="6"/>
                        </a:lnTo>
                        <a:lnTo>
                          <a:pt x="44" y="8"/>
                        </a:lnTo>
                        <a:lnTo>
                          <a:pt x="44" y="8"/>
                        </a:lnTo>
                        <a:lnTo>
                          <a:pt x="46" y="8"/>
                        </a:lnTo>
                        <a:lnTo>
                          <a:pt x="46" y="8"/>
                        </a:lnTo>
                        <a:lnTo>
                          <a:pt x="48" y="8"/>
                        </a:lnTo>
                        <a:lnTo>
                          <a:pt x="48" y="8"/>
                        </a:lnTo>
                        <a:lnTo>
                          <a:pt x="48" y="8"/>
                        </a:lnTo>
                        <a:lnTo>
                          <a:pt x="50" y="8"/>
                        </a:lnTo>
                        <a:lnTo>
                          <a:pt x="50" y="8"/>
                        </a:lnTo>
                        <a:lnTo>
                          <a:pt x="50" y="8"/>
                        </a:lnTo>
                        <a:lnTo>
                          <a:pt x="52" y="8"/>
                        </a:lnTo>
                        <a:lnTo>
                          <a:pt x="52" y="8"/>
                        </a:lnTo>
                        <a:lnTo>
                          <a:pt x="54" y="8"/>
                        </a:lnTo>
                        <a:lnTo>
                          <a:pt x="54" y="8"/>
                        </a:lnTo>
                        <a:lnTo>
                          <a:pt x="54" y="8"/>
                        </a:lnTo>
                        <a:lnTo>
                          <a:pt x="56" y="8"/>
                        </a:lnTo>
                        <a:lnTo>
                          <a:pt x="56" y="8"/>
                        </a:lnTo>
                        <a:lnTo>
                          <a:pt x="56" y="8"/>
                        </a:lnTo>
                        <a:lnTo>
                          <a:pt x="56" y="8"/>
                        </a:lnTo>
                        <a:lnTo>
                          <a:pt x="56" y="10"/>
                        </a:lnTo>
                        <a:lnTo>
                          <a:pt x="56" y="10"/>
                        </a:lnTo>
                        <a:lnTo>
                          <a:pt x="56" y="10"/>
                        </a:lnTo>
                        <a:lnTo>
                          <a:pt x="56" y="11"/>
                        </a:lnTo>
                        <a:lnTo>
                          <a:pt x="56" y="11"/>
                        </a:lnTo>
                        <a:lnTo>
                          <a:pt x="56" y="11"/>
                        </a:lnTo>
                        <a:lnTo>
                          <a:pt x="56" y="11"/>
                        </a:lnTo>
                        <a:lnTo>
                          <a:pt x="56" y="13"/>
                        </a:lnTo>
                        <a:lnTo>
                          <a:pt x="54" y="13"/>
                        </a:lnTo>
                        <a:lnTo>
                          <a:pt x="54" y="13"/>
                        </a:lnTo>
                        <a:lnTo>
                          <a:pt x="54" y="13"/>
                        </a:lnTo>
                        <a:lnTo>
                          <a:pt x="54" y="13"/>
                        </a:lnTo>
                        <a:lnTo>
                          <a:pt x="52" y="13"/>
                        </a:lnTo>
                        <a:lnTo>
                          <a:pt x="52" y="13"/>
                        </a:lnTo>
                        <a:lnTo>
                          <a:pt x="50" y="13"/>
                        </a:lnTo>
                        <a:lnTo>
                          <a:pt x="50" y="13"/>
                        </a:lnTo>
                        <a:lnTo>
                          <a:pt x="50" y="13"/>
                        </a:lnTo>
                        <a:lnTo>
                          <a:pt x="48" y="13"/>
                        </a:lnTo>
                        <a:lnTo>
                          <a:pt x="48" y="13"/>
                        </a:lnTo>
                        <a:lnTo>
                          <a:pt x="48" y="13"/>
                        </a:lnTo>
                        <a:lnTo>
                          <a:pt x="46" y="13"/>
                        </a:lnTo>
                        <a:lnTo>
                          <a:pt x="46" y="15"/>
                        </a:lnTo>
                        <a:lnTo>
                          <a:pt x="46" y="15"/>
                        </a:lnTo>
                        <a:lnTo>
                          <a:pt x="44" y="15"/>
                        </a:lnTo>
                        <a:lnTo>
                          <a:pt x="44" y="15"/>
                        </a:lnTo>
                        <a:lnTo>
                          <a:pt x="44" y="15"/>
                        </a:lnTo>
                        <a:lnTo>
                          <a:pt x="42" y="15"/>
                        </a:lnTo>
                        <a:lnTo>
                          <a:pt x="42" y="15"/>
                        </a:lnTo>
                        <a:lnTo>
                          <a:pt x="42" y="15"/>
                        </a:lnTo>
                        <a:lnTo>
                          <a:pt x="42" y="15"/>
                        </a:lnTo>
                        <a:lnTo>
                          <a:pt x="42" y="15"/>
                        </a:lnTo>
                        <a:lnTo>
                          <a:pt x="40" y="15"/>
                        </a:lnTo>
                        <a:lnTo>
                          <a:pt x="40" y="15"/>
                        </a:lnTo>
                        <a:lnTo>
                          <a:pt x="38" y="15"/>
                        </a:lnTo>
                        <a:lnTo>
                          <a:pt x="38" y="15"/>
                        </a:lnTo>
                        <a:lnTo>
                          <a:pt x="38" y="15"/>
                        </a:lnTo>
                        <a:lnTo>
                          <a:pt x="36" y="15"/>
                        </a:lnTo>
                        <a:lnTo>
                          <a:pt x="36" y="15"/>
                        </a:lnTo>
                        <a:lnTo>
                          <a:pt x="36" y="15"/>
                        </a:lnTo>
                        <a:lnTo>
                          <a:pt x="35" y="15"/>
                        </a:lnTo>
                        <a:lnTo>
                          <a:pt x="35" y="15"/>
                        </a:lnTo>
                        <a:lnTo>
                          <a:pt x="35" y="15"/>
                        </a:lnTo>
                        <a:lnTo>
                          <a:pt x="33" y="15"/>
                        </a:lnTo>
                        <a:lnTo>
                          <a:pt x="33" y="15"/>
                        </a:lnTo>
                        <a:lnTo>
                          <a:pt x="33" y="15"/>
                        </a:lnTo>
                        <a:lnTo>
                          <a:pt x="31" y="15"/>
                        </a:lnTo>
                        <a:lnTo>
                          <a:pt x="31" y="15"/>
                        </a:lnTo>
                        <a:lnTo>
                          <a:pt x="29" y="15"/>
                        </a:lnTo>
                        <a:lnTo>
                          <a:pt x="29" y="15"/>
                        </a:lnTo>
                        <a:lnTo>
                          <a:pt x="29" y="15"/>
                        </a:lnTo>
                        <a:lnTo>
                          <a:pt x="29" y="17"/>
                        </a:lnTo>
                        <a:lnTo>
                          <a:pt x="27" y="17"/>
                        </a:lnTo>
                        <a:lnTo>
                          <a:pt x="27" y="17"/>
                        </a:lnTo>
                        <a:lnTo>
                          <a:pt x="27" y="17"/>
                        </a:lnTo>
                        <a:lnTo>
                          <a:pt x="25" y="17"/>
                        </a:lnTo>
                        <a:lnTo>
                          <a:pt x="25" y="17"/>
                        </a:lnTo>
                        <a:lnTo>
                          <a:pt x="23" y="17"/>
                        </a:lnTo>
                        <a:lnTo>
                          <a:pt x="23" y="17"/>
                        </a:lnTo>
                        <a:lnTo>
                          <a:pt x="23" y="17"/>
                        </a:lnTo>
                        <a:lnTo>
                          <a:pt x="23" y="17"/>
                        </a:lnTo>
                        <a:lnTo>
                          <a:pt x="21" y="17"/>
                        </a:lnTo>
                        <a:lnTo>
                          <a:pt x="21" y="17"/>
                        </a:lnTo>
                        <a:lnTo>
                          <a:pt x="21" y="17"/>
                        </a:lnTo>
                        <a:lnTo>
                          <a:pt x="21" y="17"/>
                        </a:lnTo>
                        <a:lnTo>
                          <a:pt x="19" y="17"/>
                        </a:lnTo>
                        <a:lnTo>
                          <a:pt x="19" y="17"/>
                        </a:lnTo>
                        <a:lnTo>
                          <a:pt x="17" y="17"/>
                        </a:lnTo>
                        <a:lnTo>
                          <a:pt x="17" y="17"/>
                        </a:lnTo>
                        <a:lnTo>
                          <a:pt x="17" y="17"/>
                        </a:lnTo>
                        <a:lnTo>
                          <a:pt x="15" y="17"/>
                        </a:lnTo>
                        <a:lnTo>
                          <a:pt x="15" y="17"/>
                        </a:lnTo>
                        <a:lnTo>
                          <a:pt x="15" y="17"/>
                        </a:lnTo>
                        <a:lnTo>
                          <a:pt x="13" y="17"/>
                        </a:lnTo>
                        <a:lnTo>
                          <a:pt x="13" y="15"/>
                        </a:lnTo>
                        <a:lnTo>
                          <a:pt x="13" y="15"/>
                        </a:lnTo>
                        <a:lnTo>
                          <a:pt x="13" y="15"/>
                        </a:lnTo>
                        <a:lnTo>
                          <a:pt x="12" y="15"/>
                        </a:lnTo>
                        <a:lnTo>
                          <a:pt x="12" y="15"/>
                        </a:lnTo>
                        <a:lnTo>
                          <a:pt x="12" y="13"/>
                        </a:lnTo>
                        <a:lnTo>
                          <a:pt x="12" y="13"/>
                        </a:lnTo>
                        <a:lnTo>
                          <a:pt x="10" y="13"/>
                        </a:lnTo>
                        <a:lnTo>
                          <a:pt x="10" y="15"/>
                        </a:lnTo>
                        <a:lnTo>
                          <a:pt x="10" y="15"/>
                        </a:lnTo>
                        <a:lnTo>
                          <a:pt x="10" y="15"/>
                        </a:lnTo>
                        <a:lnTo>
                          <a:pt x="8" y="15"/>
                        </a:lnTo>
                        <a:lnTo>
                          <a:pt x="8" y="15"/>
                        </a:lnTo>
                        <a:lnTo>
                          <a:pt x="6" y="15"/>
                        </a:lnTo>
                        <a:lnTo>
                          <a:pt x="6" y="13"/>
                        </a:lnTo>
                        <a:lnTo>
                          <a:pt x="6" y="13"/>
                        </a:lnTo>
                        <a:lnTo>
                          <a:pt x="6" y="13"/>
                        </a:lnTo>
                        <a:lnTo>
                          <a:pt x="6" y="13"/>
                        </a:lnTo>
                        <a:lnTo>
                          <a:pt x="4" y="13"/>
                        </a:lnTo>
                        <a:lnTo>
                          <a:pt x="4" y="13"/>
                        </a:lnTo>
                        <a:lnTo>
                          <a:pt x="2" y="13"/>
                        </a:lnTo>
                        <a:lnTo>
                          <a:pt x="2" y="13"/>
                        </a:lnTo>
                        <a:lnTo>
                          <a:pt x="2" y="13"/>
                        </a:lnTo>
                        <a:lnTo>
                          <a:pt x="0" y="13"/>
                        </a:lnTo>
                        <a:lnTo>
                          <a:pt x="0" y="11"/>
                        </a:lnTo>
                        <a:lnTo>
                          <a:pt x="0" y="11"/>
                        </a:lnTo>
                        <a:lnTo>
                          <a:pt x="2" y="11"/>
                        </a:lnTo>
                        <a:lnTo>
                          <a:pt x="2" y="11"/>
                        </a:lnTo>
                        <a:lnTo>
                          <a:pt x="0" y="11"/>
                        </a:lnTo>
                        <a:lnTo>
                          <a:pt x="0" y="11"/>
                        </a:lnTo>
                        <a:lnTo>
                          <a:pt x="0" y="10"/>
                        </a:lnTo>
                        <a:lnTo>
                          <a:pt x="0" y="10"/>
                        </a:lnTo>
                        <a:lnTo>
                          <a:pt x="0" y="8"/>
                        </a:lnTo>
                        <a:lnTo>
                          <a:pt x="0" y="8"/>
                        </a:lnTo>
                        <a:lnTo>
                          <a:pt x="0" y="8"/>
                        </a:lnTo>
                        <a:lnTo>
                          <a:pt x="0" y="6"/>
                        </a:lnTo>
                        <a:lnTo>
                          <a:pt x="0" y="6"/>
                        </a:lnTo>
                        <a:lnTo>
                          <a:pt x="0" y="6"/>
                        </a:lnTo>
                        <a:lnTo>
                          <a:pt x="0" y="4"/>
                        </a:lnTo>
                        <a:lnTo>
                          <a:pt x="0" y="4"/>
                        </a:lnTo>
                        <a:lnTo>
                          <a:pt x="0" y="4"/>
                        </a:lnTo>
                        <a:lnTo>
                          <a:pt x="2" y="4"/>
                        </a:lnTo>
                        <a:lnTo>
                          <a:pt x="2" y="4"/>
                        </a:lnTo>
                        <a:lnTo>
                          <a:pt x="2" y="4"/>
                        </a:lnTo>
                        <a:lnTo>
                          <a:pt x="4" y="4"/>
                        </a:lnTo>
                        <a:lnTo>
                          <a:pt x="4" y="4"/>
                        </a:lnTo>
                        <a:lnTo>
                          <a:pt x="4" y="4"/>
                        </a:lnTo>
                        <a:lnTo>
                          <a:pt x="6" y="4"/>
                        </a:lnTo>
                        <a:lnTo>
                          <a:pt x="6" y="4"/>
                        </a:lnTo>
                        <a:lnTo>
                          <a:pt x="6" y="4"/>
                        </a:lnTo>
                        <a:lnTo>
                          <a:pt x="6" y="4"/>
                        </a:lnTo>
                        <a:lnTo>
                          <a:pt x="8" y="4"/>
                        </a:lnTo>
                        <a:lnTo>
                          <a:pt x="8" y="4"/>
                        </a:lnTo>
                        <a:lnTo>
                          <a:pt x="10" y="4"/>
                        </a:lnTo>
                        <a:lnTo>
                          <a:pt x="10" y="4"/>
                        </a:lnTo>
                        <a:lnTo>
                          <a:pt x="10" y="4"/>
                        </a:lnTo>
                        <a:lnTo>
                          <a:pt x="10" y="4"/>
                        </a:lnTo>
                        <a:lnTo>
                          <a:pt x="12" y="4"/>
                        </a:lnTo>
                        <a:lnTo>
                          <a:pt x="12" y="4"/>
                        </a:lnTo>
                        <a:lnTo>
                          <a:pt x="12" y="4"/>
                        </a:lnTo>
                        <a:lnTo>
                          <a:pt x="13" y="4"/>
                        </a:lnTo>
                        <a:lnTo>
                          <a:pt x="13" y="4"/>
                        </a:lnTo>
                        <a:lnTo>
                          <a:pt x="13" y="2"/>
                        </a:lnTo>
                        <a:lnTo>
                          <a:pt x="15" y="2"/>
                        </a:lnTo>
                        <a:lnTo>
                          <a:pt x="15" y="2"/>
                        </a:lnTo>
                        <a:lnTo>
                          <a:pt x="15" y="2"/>
                        </a:lnTo>
                        <a:lnTo>
                          <a:pt x="17" y="2"/>
                        </a:lnTo>
                        <a:lnTo>
                          <a:pt x="17" y="4"/>
                        </a:lnTo>
                        <a:lnTo>
                          <a:pt x="17" y="4"/>
                        </a:lnTo>
                        <a:lnTo>
                          <a:pt x="17" y="2"/>
                        </a:lnTo>
                        <a:lnTo>
                          <a:pt x="17" y="2"/>
                        </a:lnTo>
                        <a:lnTo>
                          <a:pt x="19" y="2"/>
                        </a:lnTo>
                        <a:lnTo>
                          <a:pt x="19" y="2"/>
                        </a:lnTo>
                        <a:lnTo>
                          <a:pt x="21" y="2"/>
                        </a:lnTo>
                        <a:lnTo>
                          <a:pt x="21" y="2"/>
                        </a:lnTo>
                        <a:lnTo>
                          <a:pt x="21" y="2"/>
                        </a:lnTo>
                        <a:lnTo>
                          <a:pt x="23" y="2"/>
                        </a:lnTo>
                        <a:lnTo>
                          <a:pt x="23" y="2"/>
                        </a:lnTo>
                        <a:lnTo>
                          <a:pt x="23" y="2"/>
                        </a:lnTo>
                        <a:lnTo>
                          <a:pt x="23" y="2"/>
                        </a:lnTo>
                        <a:lnTo>
                          <a:pt x="25" y="2"/>
                        </a:lnTo>
                        <a:lnTo>
                          <a:pt x="25" y="2"/>
                        </a:lnTo>
                        <a:lnTo>
                          <a:pt x="27" y="2"/>
                        </a:lnTo>
                        <a:lnTo>
                          <a:pt x="27" y="2"/>
                        </a:lnTo>
                        <a:lnTo>
                          <a:pt x="27" y="2"/>
                        </a:lnTo>
                        <a:lnTo>
                          <a:pt x="27" y="2"/>
                        </a:lnTo>
                        <a:lnTo>
                          <a:pt x="29" y="2"/>
                        </a:lnTo>
                        <a:lnTo>
                          <a:pt x="29" y="2"/>
                        </a:lnTo>
                        <a:lnTo>
                          <a:pt x="29" y="2"/>
                        </a:lnTo>
                        <a:lnTo>
                          <a:pt x="29" y="2"/>
                        </a:lnTo>
                        <a:lnTo>
                          <a:pt x="31" y="2"/>
                        </a:lnTo>
                        <a:lnTo>
                          <a:pt x="31" y="2"/>
                        </a:lnTo>
                        <a:lnTo>
                          <a:pt x="33" y="2"/>
                        </a:lnTo>
                        <a:lnTo>
                          <a:pt x="33" y="2"/>
                        </a:lnTo>
                        <a:lnTo>
                          <a:pt x="33" y="2"/>
                        </a:lnTo>
                        <a:lnTo>
                          <a:pt x="35" y="2"/>
                        </a:lnTo>
                        <a:lnTo>
                          <a:pt x="35" y="2"/>
                        </a:lnTo>
                        <a:lnTo>
                          <a:pt x="36" y="2"/>
                        </a:lnTo>
                        <a:lnTo>
                          <a:pt x="36" y="0"/>
                        </a:lnTo>
                        <a:lnTo>
                          <a:pt x="36" y="0"/>
                        </a:lnTo>
                        <a:lnTo>
                          <a:pt x="36" y="0"/>
                        </a:lnTo>
                        <a:lnTo>
                          <a:pt x="38" y="0"/>
                        </a:lnTo>
                        <a:lnTo>
                          <a:pt x="38" y="0"/>
                        </a:lnTo>
                        <a:lnTo>
                          <a:pt x="38" y="0"/>
                        </a:lnTo>
                        <a:lnTo>
                          <a:pt x="40" y="0"/>
                        </a:lnTo>
                        <a:lnTo>
                          <a:pt x="40" y="0"/>
                        </a:lnTo>
                        <a:lnTo>
                          <a:pt x="40" y="2"/>
                        </a:lnTo>
                        <a:lnTo>
                          <a:pt x="42" y="2"/>
                        </a:lnTo>
                        <a:lnTo>
                          <a:pt x="42" y="2"/>
                        </a:lnTo>
                        <a:lnTo>
                          <a:pt x="42" y="2"/>
                        </a:lnTo>
                        <a:lnTo>
                          <a:pt x="44" y="2"/>
                        </a:lnTo>
                        <a:lnTo>
                          <a:pt x="44" y="0"/>
                        </a:lnTo>
                        <a:lnTo>
                          <a:pt x="44" y="0"/>
                        </a:lnTo>
                        <a:lnTo>
                          <a:pt x="44" y="0"/>
                        </a:lnTo>
                        <a:lnTo>
                          <a:pt x="46" y="0"/>
                        </a:lnTo>
                        <a:lnTo>
                          <a:pt x="46" y="0"/>
                        </a:lnTo>
                        <a:lnTo>
                          <a:pt x="48" y="0"/>
                        </a:lnTo>
                        <a:lnTo>
                          <a:pt x="48" y="0"/>
                        </a:lnTo>
                        <a:lnTo>
                          <a:pt x="48" y="0"/>
                        </a:lnTo>
                        <a:lnTo>
                          <a:pt x="50" y="0"/>
                        </a:lnTo>
                        <a:lnTo>
                          <a:pt x="50" y="0"/>
                        </a:lnTo>
                        <a:lnTo>
                          <a:pt x="50" y="0"/>
                        </a:lnTo>
                        <a:lnTo>
                          <a:pt x="52" y="0"/>
                        </a:lnTo>
                        <a:lnTo>
                          <a:pt x="52" y="0"/>
                        </a:lnTo>
                        <a:lnTo>
                          <a:pt x="54" y="0"/>
                        </a:lnTo>
                        <a:lnTo>
                          <a:pt x="54" y="0"/>
                        </a:lnTo>
                        <a:lnTo>
                          <a:pt x="54" y="0"/>
                        </a:lnTo>
                        <a:lnTo>
                          <a:pt x="56" y="0"/>
                        </a:lnTo>
                        <a:lnTo>
                          <a:pt x="56" y="0"/>
                        </a:lnTo>
                        <a:lnTo>
                          <a:pt x="56" y="0"/>
                        </a:lnTo>
                        <a:lnTo>
                          <a:pt x="57" y="0"/>
                        </a:lnTo>
                        <a:lnTo>
                          <a:pt x="57" y="0"/>
                        </a:lnTo>
                        <a:lnTo>
                          <a:pt x="59" y="0"/>
                        </a:lnTo>
                        <a:lnTo>
                          <a:pt x="59" y="0"/>
                        </a:lnTo>
                        <a:lnTo>
                          <a:pt x="59" y="0"/>
                        </a:lnTo>
                        <a:lnTo>
                          <a:pt x="61" y="0"/>
                        </a:lnTo>
                        <a:lnTo>
                          <a:pt x="61" y="0"/>
                        </a:lnTo>
                        <a:lnTo>
                          <a:pt x="61" y="0"/>
                        </a:lnTo>
                        <a:lnTo>
                          <a:pt x="63" y="0"/>
                        </a:lnTo>
                        <a:lnTo>
                          <a:pt x="63" y="0"/>
                        </a:lnTo>
                        <a:lnTo>
                          <a:pt x="65"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0" name="Freeform 1999">
                    <a:extLst>
                      <a:ext uri="{FF2B5EF4-FFF2-40B4-BE49-F238E27FC236}">
                        <a16:creationId xmlns:a16="http://schemas.microsoft.com/office/drawing/2014/main" id="{A7AAD54E-A512-488C-854F-1FE6568FF97C}"/>
                      </a:ext>
                    </a:extLst>
                  </p:cNvPr>
                  <p:cNvSpPr>
                    <a:spLocks/>
                  </p:cNvSpPr>
                  <p:nvPr/>
                </p:nvSpPr>
                <p:spPr bwMode="auto">
                  <a:xfrm>
                    <a:off x="9308" y="1509"/>
                    <a:ext cx="40" cy="23"/>
                  </a:xfrm>
                  <a:custGeom>
                    <a:avLst/>
                    <a:gdLst>
                      <a:gd name="T0" fmla="*/ 29 w 40"/>
                      <a:gd name="T1" fmla="*/ 0 h 23"/>
                      <a:gd name="T2" fmla="*/ 31 w 40"/>
                      <a:gd name="T3" fmla="*/ 0 h 23"/>
                      <a:gd name="T4" fmla="*/ 32 w 40"/>
                      <a:gd name="T5" fmla="*/ 2 h 23"/>
                      <a:gd name="T6" fmla="*/ 34 w 40"/>
                      <a:gd name="T7" fmla="*/ 2 h 23"/>
                      <a:gd name="T8" fmla="*/ 36 w 40"/>
                      <a:gd name="T9" fmla="*/ 2 h 23"/>
                      <a:gd name="T10" fmla="*/ 38 w 40"/>
                      <a:gd name="T11" fmla="*/ 2 h 23"/>
                      <a:gd name="T12" fmla="*/ 40 w 40"/>
                      <a:gd name="T13" fmla="*/ 2 h 23"/>
                      <a:gd name="T14" fmla="*/ 40 w 40"/>
                      <a:gd name="T15" fmla="*/ 4 h 23"/>
                      <a:gd name="T16" fmla="*/ 40 w 40"/>
                      <a:gd name="T17" fmla="*/ 6 h 23"/>
                      <a:gd name="T18" fmla="*/ 38 w 40"/>
                      <a:gd name="T19" fmla="*/ 8 h 23"/>
                      <a:gd name="T20" fmla="*/ 38 w 40"/>
                      <a:gd name="T21" fmla="*/ 10 h 23"/>
                      <a:gd name="T22" fmla="*/ 40 w 40"/>
                      <a:gd name="T23" fmla="*/ 12 h 23"/>
                      <a:gd name="T24" fmla="*/ 40 w 40"/>
                      <a:gd name="T25" fmla="*/ 12 h 23"/>
                      <a:gd name="T26" fmla="*/ 40 w 40"/>
                      <a:gd name="T27" fmla="*/ 15 h 23"/>
                      <a:gd name="T28" fmla="*/ 40 w 40"/>
                      <a:gd name="T29" fmla="*/ 17 h 23"/>
                      <a:gd name="T30" fmla="*/ 38 w 40"/>
                      <a:gd name="T31" fmla="*/ 19 h 23"/>
                      <a:gd name="T32" fmla="*/ 38 w 40"/>
                      <a:gd name="T33" fmla="*/ 19 h 23"/>
                      <a:gd name="T34" fmla="*/ 36 w 40"/>
                      <a:gd name="T35" fmla="*/ 19 h 23"/>
                      <a:gd name="T36" fmla="*/ 34 w 40"/>
                      <a:gd name="T37" fmla="*/ 21 h 23"/>
                      <a:gd name="T38" fmla="*/ 32 w 40"/>
                      <a:gd name="T39" fmla="*/ 21 h 23"/>
                      <a:gd name="T40" fmla="*/ 31 w 40"/>
                      <a:gd name="T41" fmla="*/ 21 h 23"/>
                      <a:gd name="T42" fmla="*/ 29 w 40"/>
                      <a:gd name="T43" fmla="*/ 21 h 23"/>
                      <a:gd name="T44" fmla="*/ 27 w 40"/>
                      <a:gd name="T45" fmla="*/ 23 h 23"/>
                      <a:gd name="T46" fmla="*/ 25 w 40"/>
                      <a:gd name="T47" fmla="*/ 23 h 23"/>
                      <a:gd name="T48" fmla="*/ 23 w 40"/>
                      <a:gd name="T49" fmla="*/ 23 h 23"/>
                      <a:gd name="T50" fmla="*/ 23 w 40"/>
                      <a:gd name="T51" fmla="*/ 23 h 23"/>
                      <a:gd name="T52" fmla="*/ 21 w 40"/>
                      <a:gd name="T53" fmla="*/ 23 h 23"/>
                      <a:gd name="T54" fmla="*/ 19 w 40"/>
                      <a:gd name="T55" fmla="*/ 23 h 23"/>
                      <a:gd name="T56" fmla="*/ 17 w 40"/>
                      <a:gd name="T57" fmla="*/ 23 h 23"/>
                      <a:gd name="T58" fmla="*/ 15 w 40"/>
                      <a:gd name="T59" fmla="*/ 23 h 23"/>
                      <a:gd name="T60" fmla="*/ 13 w 40"/>
                      <a:gd name="T61" fmla="*/ 23 h 23"/>
                      <a:gd name="T62" fmla="*/ 11 w 40"/>
                      <a:gd name="T63" fmla="*/ 23 h 23"/>
                      <a:gd name="T64" fmla="*/ 9 w 40"/>
                      <a:gd name="T65" fmla="*/ 23 h 23"/>
                      <a:gd name="T66" fmla="*/ 8 w 40"/>
                      <a:gd name="T67" fmla="*/ 23 h 23"/>
                      <a:gd name="T68" fmla="*/ 6 w 40"/>
                      <a:gd name="T69" fmla="*/ 23 h 23"/>
                      <a:gd name="T70" fmla="*/ 4 w 40"/>
                      <a:gd name="T71" fmla="*/ 21 h 23"/>
                      <a:gd name="T72" fmla="*/ 2 w 40"/>
                      <a:gd name="T73" fmla="*/ 21 h 23"/>
                      <a:gd name="T74" fmla="*/ 2 w 40"/>
                      <a:gd name="T75" fmla="*/ 19 h 23"/>
                      <a:gd name="T76" fmla="*/ 2 w 40"/>
                      <a:gd name="T77" fmla="*/ 17 h 23"/>
                      <a:gd name="T78" fmla="*/ 2 w 40"/>
                      <a:gd name="T79" fmla="*/ 15 h 23"/>
                      <a:gd name="T80" fmla="*/ 0 w 40"/>
                      <a:gd name="T81" fmla="*/ 14 h 23"/>
                      <a:gd name="T82" fmla="*/ 2 w 40"/>
                      <a:gd name="T83" fmla="*/ 12 h 23"/>
                      <a:gd name="T84" fmla="*/ 2 w 40"/>
                      <a:gd name="T85" fmla="*/ 10 h 23"/>
                      <a:gd name="T86" fmla="*/ 2 w 40"/>
                      <a:gd name="T87" fmla="*/ 8 h 23"/>
                      <a:gd name="T88" fmla="*/ 4 w 40"/>
                      <a:gd name="T89" fmla="*/ 8 h 23"/>
                      <a:gd name="T90" fmla="*/ 6 w 40"/>
                      <a:gd name="T91" fmla="*/ 6 h 23"/>
                      <a:gd name="T92" fmla="*/ 6 w 40"/>
                      <a:gd name="T93" fmla="*/ 4 h 23"/>
                      <a:gd name="T94" fmla="*/ 8 w 40"/>
                      <a:gd name="T95" fmla="*/ 4 h 23"/>
                      <a:gd name="T96" fmla="*/ 9 w 40"/>
                      <a:gd name="T97" fmla="*/ 2 h 23"/>
                      <a:gd name="T98" fmla="*/ 11 w 40"/>
                      <a:gd name="T99" fmla="*/ 2 h 23"/>
                      <a:gd name="T100" fmla="*/ 11 w 40"/>
                      <a:gd name="T101" fmla="*/ 2 h 23"/>
                      <a:gd name="T102" fmla="*/ 15 w 40"/>
                      <a:gd name="T103" fmla="*/ 2 h 23"/>
                      <a:gd name="T104" fmla="*/ 15 w 40"/>
                      <a:gd name="T105" fmla="*/ 0 h 23"/>
                      <a:gd name="T106" fmla="*/ 17 w 40"/>
                      <a:gd name="T107" fmla="*/ 0 h 23"/>
                      <a:gd name="T108" fmla="*/ 19 w 40"/>
                      <a:gd name="T109" fmla="*/ 0 h 23"/>
                      <a:gd name="T110" fmla="*/ 21 w 40"/>
                      <a:gd name="T111" fmla="*/ 0 h 23"/>
                      <a:gd name="T112" fmla="*/ 23 w 40"/>
                      <a:gd name="T113" fmla="*/ 0 h 23"/>
                      <a:gd name="T114" fmla="*/ 25 w 40"/>
                      <a:gd name="T115" fmla="*/ 0 h 23"/>
                      <a:gd name="T116" fmla="*/ 27 w 40"/>
                      <a:gd name="T1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23">
                        <a:moveTo>
                          <a:pt x="29" y="0"/>
                        </a:moveTo>
                        <a:lnTo>
                          <a:pt x="29" y="0"/>
                        </a:lnTo>
                        <a:lnTo>
                          <a:pt x="29" y="0"/>
                        </a:lnTo>
                        <a:lnTo>
                          <a:pt x="29" y="0"/>
                        </a:lnTo>
                        <a:lnTo>
                          <a:pt x="31" y="0"/>
                        </a:lnTo>
                        <a:lnTo>
                          <a:pt x="31" y="0"/>
                        </a:lnTo>
                        <a:lnTo>
                          <a:pt x="32" y="0"/>
                        </a:lnTo>
                        <a:lnTo>
                          <a:pt x="32" y="2"/>
                        </a:lnTo>
                        <a:lnTo>
                          <a:pt x="32" y="2"/>
                        </a:lnTo>
                        <a:lnTo>
                          <a:pt x="32" y="2"/>
                        </a:lnTo>
                        <a:lnTo>
                          <a:pt x="34" y="2"/>
                        </a:lnTo>
                        <a:lnTo>
                          <a:pt x="34" y="2"/>
                        </a:lnTo>
                        <a:lnTo>
                          <a:pt x="34" y="2"/>
                        </a:lnTo>
                        <a:lnTo>
                          <a:pt x="36" y="2"/>
                        </a:lnTo>
                        <a:lnTo>
                          <a:pt x="36" y="2"/>
                        </a:lnTo>
                        <a:lnTo>
                          <a:pt x="38" y="2"/>
                        </a:lnTo>
                        <a:lnTo>
                          <a:pt x="38" y="2"/>
                        </a:lnTo>
                        <a:lnTo>
                          <a:pt x="38" y="2"/>
                        </a:lnTo>
                        <a:lnTo>
                          <a:pt x="38" y="2"/>
                        </a:lnTo>
                        <a:lnTo>
                          <a:pt x="38" y="2"/>
                        </a:lnTo>
                        <a:lnTo>
                          <a:pt x="40" y="2"/>
                        </a:lnTo>
                        <a:lnTo>
                          <a:pt x="40" y="2"/>
                        </a:lnTo>
                        <a:lnTo>
                          <a:pt x="40" y="4"/>
                        </a:lnTo>
                        <a:lnTo>
                          <a:pt x="40" y="4"/>
                        </a:lnTo>
                        <a:lnTo>
                          <a:pt x="40" y="6"/>
                        </a:lnTo>
                        <a:lnTo>
                          <a:pt x="40" y="6"/>
                        </a:lnTo>
                        <a:lnTo>
                          <a:pt x="40" y="6"/>
                        </a:lnTo>
                        <a:lnTo>
                          <a:pt x="40" y="8"/>
                        </a:lnTo>
                        <a:lnTo>
                          <a:pt x="38" y="8"/>
                        </a:lnTo>
                        <a:lnTo>
                          <a:pt x="38" y="8"/>
                        </a:lnTo>
                        <a:lnTo>
                          <a:pt x="38" y="8"/>
                        </a:lnTo>
                        <a:lnTo>
                          <a:pt x="38" y="10"/>
                        </a:lnTo>
                        <a:lnTo>
                          <a:pt x="38" y="10"/>
                        </a:lnTo>
                        <a:lnTo>
                          <a:pt x="38" y="10"/>
                        </a:lnTo>
                        <a:lnTo>
                          <a:pt x="40" y="10"/>
                        </a:lnTo>
                        <a:lnTo>
                          <a:pt x="40" y="12"/>
                        </a:lnTo>
                        <a:lnTo>
                          <a:pt x="40" y="12"/>
                        </a:lnTo>
                        <a:lnTo>
                          <a:pt x="40" y="12"/>
                        </a:lnTo>
                        <a:lnTo>
                          <a:pt x="40" y="12"/>
                        </a:lnTo>
                        <a:lnTo>
                          <a:pt x="40" y="14"/>
                        </a:lnTo>
                        <a:lnTo>
                          <a:pt x="40" y="14"/>
                        </a:lnTo>
                        <a:lnTo>
                          <a:pt x="40" y="15"/>
                        </a:lnTo>
                        <a:lnTo>
                          <a:pt x="40" y="15"/>
                        </a:lnTo>
                        <a:lnTo>
                          <a:pt x="40" y="15"/>
                        </a:lnTo>
                        <a:lnTo>
                          <a:pt x="40" y="17"/>
                        </a:lnTo>
                        <a:lnTo>
                          <a:pt x="40" y="17"/>
                        </a:lnTo>
                        <a:lnTo>
                          <a:pt x="38" y="17"/>
                        </a:lnTo>
                        <a:lnTo>
                          <a:pt x="38" y="19"/>
                        </a:lnTo>
                        <a:lnTo>
                          <a:pt x="38" y="19"/>
                        </a:lnTo>
                        <a:lnTo>
                          <a:pt x="38" y="19"/>
                        </a:lnTo>
                        <a:lnTo>
                          <a:pt x="38" y="19"/>
                        </a:lnTo>
                        <a:lnTo>
                          <a:pt x="36" y="19"/>
                        </a:lnTo>
                        <a:lnTo>
                          <a:pt x="36" y="19"/>
                        </a:lnTo>
                        <a:lnTo>
                          <a:pt x="36" y="19"/>
                        </a:lnTo>
                        <a:lnTo>
                          <a:pt x="34" y="19"/>
                        </a:lnTo>
                        <a:lnTo>
                          <a:pt x="34" y="19"/>
                        </a:lnTo>
                        <a:lnTo>
                          <a:pt x="34" y="21"/>
                        </a:lnTo>
                        <a:lnTo>
                          <a:pt x="34" y="21"/>
                        </a:lnTo>
                        <a:lnTo>
                          <a:pt x="32" y="21"/>
                        </a:lnTo>
                        <a:lnTo>
                          <a:pt x="32" y="21"/>
                        </a:lnTo>
                        <a:lnTo>
                          <a:pt x="32" y="21"/>
                        </a:lnTo>
                        <a:lnTo>
                          <a:pt x="32" y="21"/>
                        </a:lnTo>
                        <a:lnTo>
                          <a:pt x="31" y="21"/>
                        </a:lnTo>
                        <a:lnTo>
                          <a:pt x="31" y="21"/>
                        </a:lnTo>
                        <a:lnTo>
                          <a:pt x="29" y="21"/>
                        </a:lnTo>
                        <a:lnTo>
                          <a:pt x="29" y="21"/>
                        </a:lnTo>
                        <a:lnTo>
                          <a:pt x="29" y="23"/>
                        </a:lnTo>
                        <a:lnTo>
                          <a:pt x="29" y="23"/>
                        </a:lnTo>
                        <a:lnTo>
                          <a:pt x="27" y="23"/>
                        </a:lnTo>
                        <a:lnTo>
                          <a:pt x="27" y="23"/>
                        </a:lnTo>
                        <a:lnTo>
                          <a:pt x="27" y="23"/>
                        </a:lnTo>
                        <a:lnTo>
                          <a:pt x="25" y="23"/>
                        </a:lnTo>
                        <a:lnTo>
                          <a:pt x="25" y="23"/>
                        </a:lnTo>
                        <a:lnTo>
                          <a:pt x="25" y="23"/>
                        </a:lnTo>
                        <a:lnTo>
                          <a:pt x="23" y="23"/>
                        </a:lnTo>
                        <a:lnTo>
                          <a:pt x="23" y="23"/>
                        </a:lnTo>
                        <a:lnTo>
                          <a:pt x="23" y="23"/>
                        </a:lnTo>
                        <a:lnTo>
                          <a:pt x="23" y="23"/>
                        </a:lnTo>
                        <a:lnTo>
                          <a:pt x="21" y="23"/>
                        </a:lnTo>
                        <a:lnTo>
                          <a:pt x="21" y="23"/>
                        </a:lnTo>
                        <a:lnTo>
                          <a:pt x="21" y="23"/>
                        </a:lnTo>
                        <a:lnTo>
                          <a:pt x="21" y="23"/>
                        </a:lnTo>
                        <a:lnTo>
                          <a:pt x="19" y="23"/>
                        </a:lnTo>
                        <a:lnTo>
                          <a:pt x="19" y="23"/>
                        </a:lnTo>
                        <a:lnTo>
                          <a:pt x="19" y="23"/>
                        </a:lnTo>
                        <a:lnTo>
                          <a:pt x="17" y="23"/>
                        </a:lnTo>
                        <a:lnTo>
                          <a:pt x="17" y="23"/>
                        </a:lnTo>
                        <a:lnTo>
                          <a:pt x="17" y="23"/>
                        </a:lnTo>
                        <a:lnTo>
                          <a:pt x="17" y="23"/>
                        </a:lnTo>
                        <a:lnTo>
                          <a:pt x="15" y="23"/>
                        </a:lnTo>
                        <a:lnTo>
                          <a:pt x="15" y="23"/>
                        </a:lnTo>
                        <a:lnTo>
                          <a:pt x="15" y="23"/>
                        </a:lnTo>
                        <a:lnTo>
                          <a:pt x="13" y="23"/>
                        </a:lnTo>
                        <a:lnTo>
                          <a:pt x="13" y="23"/>
                        </a:lnTo>
                        <a:lnTo>
                          <a:pt x="11" y="23"/>
                        </a:lnTo>
                        <a:lnTo>
                          <a:pt x="11" y="23"/>
                        </a:lnTo>
                        <a:lnTo>
                          <a:pt x="11" y="23"/>
                        </a:lnTo>
                        <a:lnTo>
                          <a:pt x="9" y="23"/>
                        </a:lnTo>
                        <a:lnTo>
                          <a:pt x="9" y="23"/>
                        </a:lnTo>
                        <a:lnTo>
                          <a:pt x="8" y="23"/>
                        </a:lnTo>
                        <a:lnTo>
                          <a:pt x="8" y="23"/>
                        </a:lnTo>
                        <a:lnTo>
                          <a:pt x="8" y="23"/>
                        </a:lnTo>
                        <a:lnTo>
                          <a:pt x="6" y="23"/>
                        </a:lnTo>
                        <a:lnTo>
                          <a:pt x="6" y="23"/>
                        </a:lnTo>
                        <a:lnTo>
                          <a:pt x="6" y="23"/>
                        </a:lnTo>
                        <a:lnTo>
                          <a:pt x="6" y="23"/>
                        </a:lnTo>
                        <a:lnTo>
                          <a:pt x="4" y="23"/>
                        </a:lnTo>
                        <a:lnTo>
                          <a:pt x="4" y="21"/>
                        </a:lnTo>
                        <a:lnTo>
                          <a:pt x="4" y="21"/>
                        </a:lnTo>
                        <a:lnTo>
                          <a:pt x="4" y="21"/>
                        </a:lnTo>
                        <a:lnTo>
                          <a:pt x="2" y="21"/>
                        </a:lnTo>
                        <a:lnTo>
                          <a:pt x="2" y="19"/>
                        </a:lnTo>
                        <a:lnTo>
                          <a:pt x="2" y="19"/>
                        </a:lnTo>
                        <a:lnTo>
                          <a:pt x="2" y="19"/>
                        </a:lnTo>
                        <a:lnTo>
                          <a:pt x="2" y="19"/>
                        </a:lnTo>
                        <a:lnTo>
                          <a:pt x="2" y="17"/>
                        </a:lnTo>
                        <a:lnTo>
                          <a:pt x="2" y="17"/>
                        </a:lnTo>
                        <a:lnTo>
                          <a:pt x="2" y="17"/>
                        </a:lnTo>
                        <a:lnTo>
                          <a:pt x="2" y="15"/>
                        </a:lnTo>
                        <a:lnTo>
                          <a:pt x="2" y="15"/>
                        </a:lnTo>
                        <a:lnTo>
                          <a:pt x="0" y="15"/>
                        </a:lnTo>
                        <a:lnTo>
                          <a:pt x="0" y="14"/>
                        </a:lnTo>
                        <a:lnTo>
                          <a:pt x="0" y="14"/>
                        </a:lnTo>
                        <a:lnTo>
                          <a:pt x="0" y="12"/>
                        </a:lnTo>
                        <a:lnTo>
                          <a:pt x="0" y="12"/>
                        </a:lnTo>
                        <a:lnTo>
                          <a:pt x="2" y="12"/>
                        </a:lnTo>
                        <a:lnTo>
                          <a:pt x="2" y="12"/>
                        </a:lnTo>
                        <a:lnTo>
                          <a:pt x="2" y="10"/>
                        </a:lnTo>
                        <a:lnTo>
                          <a:pt x="2" y="10"/>
                        </a:lnTo>
                        <a:lnTo>
                          <a:pt x="2" y="10"/>
                        </a:lnTo>
                        <a:lnTo>
                          <a:pt x="2" y="10"/>
                        </a:lnTo>
                        <a:lnTo>
                          <a:pt x="2" y="8"/>
                        </a:lnTo>
                        <a:lnTo>
                          <a:pt x="4" y="8"/>
                        </a:lnTo>
                        <a:lnTo>
                          <a:pt x="4" y="8"/>
                        </a:lnTo>
                        <a:lnTo>
                          <a:pt x="4" y="8"/>
                        </a:lnTo>
                        <a:lnTo>
                          <a:pt x="6" y="8"/>
                        </a:lnTo>
                        <a:lnTo>
                          <a:pt x="6" y="6"/>
                        </a:lnTo>
                        <a:lnTo>
                          <a:pt x="6" y="6"/>
                        </a:lnTo>
                        <a:lnTo>
                          <a:pt x="6" y="6"/>
                        </a:lnTo>
                        <a:lnTo>
                          <a:pt x="6" y="6"/>
                        </a:lnTo>
                        <a:lnTo>
                          <a:pt x="6" y="4"/>
                        </a:lnTo>
                        <a:lnTo>
                          <a:pt x="8" y="4"/>
                        </a:lnTo>
                        <a:lnTo>
                          <a:pt x="8" y="4"/>
                        </a:lnTo>
                        <a:lnTo>
                          <a:pt x="8" y="4"/>
                        </a:lnTo>
                        <a:lnTo>
                          <a:pt x="8" y="4"/>
                        </a:lnTo>
                        <a:lnTo>
                          <a:pt x="8" y="2"/>
                        </a:lnTo>
                        <a:lnTo>
                          <a:pt x="9" y="2"/>
                        </a:lnTo>
                        <a:lnTo>
                          <a:pt x="9" y="2"/>
                        </a:lnTo>
                        <a:lnTo>
                          <a:pt x="9" y="2"/>
                        </a:lnTo>
                        <a:lnTo>
                          <a:pt x="11" y="2"/>
                        </a:lnTo>
                        <a:lnTo>
                          <a:pt x="11" y="2"/>
                        </a:lnTo>
                        <a:lnTo>
                          <a:pt x="11" y="2"/>
                        </a:lnTo>
                        <a:lnTo>
                          <a:pt x="11" y="2"/>
                        </a:lnTo>
                        <a:lnTo>
                          <a:pt x="13" y="2"/>
                        </a:lnTo>
                        <a:lnTo>
                          <a:pt x="13" y="2"/>
                        </a:lnTo>
                        <a:lnTo>
                          <a:pt x="15" y="2"/>
                        </a:lnTo>
                        <a:lnTo>
                          <a:pt x="15" y="0"/>
                        </a:lnTo>
                        <a:lnTo>
                          <a:pt x="15" y="0"/>
                        </a:lnTo>
                        <a:lnTo>
                          <a:pt x="15" y="0"/>
                        </a:lnTo>
                        <a:lnTo>
                          <a:pt x="17" y="0"/>
                        </a:lnTo>
                        <a:lnTo>
                          <a:pt x="17" y="0"/>
                        </a:lnTo>
                        <a:lnTo>
                          <a:pt x="17" y="0"/>
                        </a:lnTo>
                        <a:lnTo>
                          <a:pt x="17" y="0"/>
                        </a:lnTo>
                        <a:lnTo>
                          <a:pt x="19" y="0"/>
                        </a:lnTo>
                        <a:lnTo>
                          <a:pt x="19" y="0"/>
                        </a:lnTo>
                        <a:lnTo>
                          <a:pt x="19" y="0"/>
                        </a:lnTo>
                        <a:lnTo>
                          <a:pt x="21" y="0"/>
                        </a:lnTo>
                        <a:lnTo>
                          <a:pt x="21" y="0"/>
                        </a:lnTo>
                        <a:lnTo>
                          <a:pt x="21" y="0"/>
                        </a:lnTo>
                        <a:lnTo>
                          <a:pt x="23" y="0"/>
                        </a:lnTo>
                        <a:lnTo>
                          <a:pt x="23" y="0"/>
                        </a:lnTo>
                        <a:lnTo>
                          <a:pt x="23" y="0"/>
                        </a:lnTo>
                        <a:lnTo>
                          <a:pt x="23" y="0"/>
                        </a:lnTo>
                        <a:lnTo>
                          <a:pt x="25" y="0"/>
                        </a:lnTo>
                        <a:lnTo>
                          <a:pt x="25" y="0"/>
                        </a:lnTo>
                        <a:lnTo>
                          <a:pt x="27" y="0"/>
                        </a:lnTo>
                        <a:lnTo>
                          <a:pt x="27" y="0"/>
                        </a:lnTo>
                        <a:lnTo>
                          <a:pt x="27" y="0"/>
                        </a:lnTo>
                        <a:lnTo>
                          <a:pt x="29"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1" name="Freeform 2000">
                    <a:extLst>
                      <a:ext uri="{FF2B5EF4-FFF2-40B4-BE49-F238E27FC236}">
                        <a16:creationId xmlns:a16="http://schemas.microsoft.com/office/drawing/2014/main" id="{82A9B42F-786C-4634-8BCD-93A2817A1FF6}"/>
                      </a:ext>
                    </a:extLst>
                  </p:cNvPr>
                  <p:cNvSpPr>
                    <a:spLocks/>
                  </p:cNvSpPr>
                  <p:nvPr/>
                </p:nvSpPr>
                <p:spPr bwMode="auto">
                  <a:xfrm>
                    <a:off x="9308" y="1509"/>
                    <a:ext cx="40" cy="23"/>
                  </a:xfrm>
                  <a:custGeom>
                    <a:avLst/>
                    <a:gdLst>
                      <a:gd name="T0" fmla="*/ 29 w 40"/>
                      <a:gd name="T1" fmla="*/ 0 h 23"/>
                      <a:gd name="T2" fmla="*/ 31 w 40"/>
                      <a:gd name="T3" fmla="*/ 0 h 23"/>
                      <a:gd name="T4" fmla="*/ 32 w 40"/>
                      <a:gd name="T5" fmla="*/ 2 h 23"/>
                      <a:gd name="T6" fmla="*/ 34 w 40"/>
                      <a:gd name="T7" fmla="*/ 2 h 23"/>
                      <a:gd name="T8" fmla="*/ 36 w 40"/>
                      <a:gd name="T9" fmla="*/ 2 h 23"/>
                      <a:gd name="T10" fmla="*/ 38 w 40"/>
                      <a:gd name="T11" fmla="*/ 2 h 23"/>
                      <a:gd name="T12" fmla="*/ 40 w 40"/>
                      <a:gd name="T13" fmla="*/ 2 h 23"/>
                      <a:gd name="T14" fmla="*/ 40 w 40"/>
                      <a:gd name="T15" fmla="*/ 4 h 23"/>
                      <a:gd name="T16" fmla="*/ 40 w 40"/>
                      <a:gd name="T17" fmla="*/ 6 h 23"/>
                      <a:gd name="T18" fmla="*/ 38 w 40"/>
                      <a:gd name="T19" fmla="*/ 8 h 23"/>
                      <a:gd name="T20" fmla="*/ 38 w 40"/>
                      <a:gd name="T21" fmla="*/ 10 h 23"/>
                      <a:gd name="T22" fmla="*/ 40 w 40"/>
                      <a:gd name="T23" fmla="*/ 12 h 23"/>
                      <a:gd name="T24" fmla="*/ 40 w 40"/>
                      <a:gd name="T25" fmla="*/ 12 h 23"/>
                      <a:gd name="T26" fmla="*/ 40 w 40"/>
                      <a:gd name="T27" fmla="*/ 15 h 23"/>
                      <a:gd name="T28" fmla="*/ 40 w 40"/>
                      <a:gd name="T29" fmla="*/ 17 h 23"/>
                      <a:gd name="T30" fmla="*/ 38 w 40"/>
                      <a:gd name="T31" fmla="*/ 19 h 23"/>
                      <a:gd name="T32" fmla="*/ 38 w 40"/>
                      <a:gd name="T33" fmla="*/ 19 h 23"/>
                      <a:gd name="T34" fmla="*/ 36 w 40"/>
                      <a:gd name="T35" fmla="*/ 19 h 23"/>
                      <a:gd name="T36" fmla="*/ 34 w 40"/>
                      <a:gd name="T37" fmla="*/ 21 h 23"/>
                      <a:gd name="T38" fmla="*/ 32 w 40"/>
                      <a:gd name="T39" fmla="*/ 21 h 23"/>
                      <a:gd name="T40" fmla="*/ 31 w 40"/>
                      <a:gd name="T41" fmla="*/ 21 h 23"/>
                      <a:gd name="T42" fmla="*/ 29 w 40"/>
                      <a:gd name="T43" fmla="*/ 21 h 23"/>
                      <a:gd name="T44" fmla="*/ 27 w 40"/>
                      <a:gd name="T45" fmla="*/ 23 h 23"/>
                      <a:gd name="T46" fmla="*/ 25 w 40"/>
                      <a:gd name="T47" fmla="*/ 23 h 23"/>
                      <a:gd name="T48" fmla="*/ 23 w 40"/>
                      <a:gd name="T49" fmla="*/ 23 h 23"/>
                      <a:gd name="T50" fmla="*/ 23 w 40"/>
                      <a:gd name="T51" fmla="*/ 23 h 23"/>
                      <a:gd name="T52" fmla="*/ 21 w 40"/>
                      <a:gd name="T53" fmla="*/ 23 h 23"/>
                      <a:gd name="T54" fmla="*/ 19 w 40"/>
                      <a:gd name="T55" fmla="*/ 23 h 23"/>
                      <a:gd name="T56" fmla="*/ 17 w 40"/>
                      <a:gd name="T57" fmla="*/ 23 h 23"/>
                      <a:gd name="T58" fmla="*/ 15 w 40"/>
                      <a:gd name="T59" fmla="*/ 23 h 23"/>
                      <a:gd name="T60" fmla="*/ 13 w 40"/>
                      <a:gd name="T61" fmla="*/ 23 h 23"/>
                      <a:gd name="T62" fmla="*/ 11 w 40"/>
                      <a:gd name="T63" fmla="*/ 23 h 23"/>
                      <a:gd name="T64" fmla="*/ 9 w 40"/>
                      <a:gd name="T65" fmla="*/ 23 h 23"/>
                      <a:gd name="T66" fmla="*/ 8 w 40"/>
                      <a:gd name="T67" fmla="*/ 23 h 23"/>
                      <a:gd name="T68" fmla="*/ 6 w 40"/>
                      <a:gd name="T69" fmla="*/ 23 h 23"/>
                      <a:gd name="T70" fmla="*/ 4 w 40"/>
                      <a:gd name="T71" fmla="*/ 21 h 23"/>
                      <a:gd name="T72" fmla="*/ 2 w 40"/>
                      <a:gd name="T73" fmla="*/ 21 h 23"/>
                      <a:gd name="T74" fmla="*/ 2 w 40"/>
                      <a:gd name="T75" fmla="*/ 19 h 23"/>
                      <a:gd name="T76" fmla="*/ 2 w 40"/>
                      <a:gd name="T77" fmla="*/ 17 h 23"/>
                      <a:gd name="T78" fmla="*/ 2 w 40"/>
                      <a:gd name="T79" fmla="*/ 15 h 23"/>
                      <a:gd name="T80" fmla="*/ 0 w 40"/>
                      <a:gd name="T81" fmla="*/ 14 h 23"/>
                      <a:gd name="T82" fmla="*/ 2 w 40"/>
                      <a:gd name="T83" fmla="*/ 12 h 23"/>
                      <a:gd name="T84" fmla="*/ 2 w 40"/>
                      <a:gd name="T85" fmla="*/ 10 h 23"/>
                      <a:gd name="T86" fmla="*/ 2 w 40"/>
                      <a:gd name="T87" fmla="*/ 8 h 23"/>
                      <a:gd name="T88" fmla="*/ 4 w 40"/>
                      <a:gd name="T89" fmla="*/ 8 h 23"/>
                      <a:gd name="T90" fmla="*/ 6 w 40"/>
                      <a:gd name="T91" fmla="*/ 6 h 23"/>
                      <a:gd name="T92" fmla="*/ 6 w 40"/>
                      <a:gd name="T93" fmla="*/ 4 h 23"/>
                      <a:gd name="T94" fmla="*/ 8 w 40"/>
                      <a:gd name="T95" fmla="*/ 4 h 23"/>
                      <a:gd name="T96" fmla="*/ 9 w 40"/>
                      <a:gd name="T97" fmla="*/ 2 h 23"/>
                      <a:gd name="T98" fmla="*/ 11 w 40"/>
                      <a:gd name="T99" fmla="*/ 2 h 23"/>
                      <a:gd name="T100" fmla="*/ 11 w 40"/>
                      <a:gd name="T101" fmla="*/ 2 h 23"/>
                      <a:gd name="T102" fmla="*/ 15 w 40"/>
                      <a:gd name="T103" fmla="*/ 2 h 23"/>
                      <a:gd name="T104" fmla="*/ 15 w 40"/>
                      <a:gd name="T105" fmla="*/ 0 h 23"/>
                      <a:gd name="T106" fmla="*/ 17 w 40"/>
                      <a:gd name="T107" fmla="*/ 0 h 23"/>
                      <a:gd name="T108" fmla="*/ 19 w 40"/>
                      <a:gd name="T109" fmla="*/ 0 h 23"/>
                      <a:gd name="T110" fmla="*/ 21 w 40"/>
                      <a:gd name="T111" fmla="*/ 0 h 23"/>
                      <a:gd name="T112" fmla="*/ 23 w 40"/>
                      <a:gd name="T113" fmla="*/ 0 h 23"/>
                      <a:gd name="T114" fmla="*/ 25 w 40"/>
                      <a:gd name="T115" fmla="*/ 0 h 23"/>
                      <a:gd name="T116" fmla="*/ 27 w 40"/>
                      <a:gd name="T1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 h="23">
                        <a:moveTo>
                          <a:pt x="29" y="0"/>
                        </a:moveTo>
                        <a:lnTo>
                          <a:pt x="29" y="0"/>
                        </a:lnTo>
                        <a:lnTo>
                          <a:pt x="29" y="0"/>
                        </a:lnTo>
                        <a:lnTo>
                          <a:pt x="29" y="0"/>
                        </a:lnTo>
                        <a:lnTo>
                          <a:pt x="31" y="0"/>
                        </a:lnTo>
                        <a:lnTo>
                          <a:pt x="31" y="0"/>
                        </a:lnTo>
                        <a:lnTo>
                          <a:pt x="32" y="0"/>
                        </a:lnTo>
                        <a:lnTo>
                          <a:pt x="32" y="2"/>
                        </a:lnTo>
                        <a:lnTo>
                          <a:pt x="32" y="2"/>
                        </a:lnTo>
                        <a:lnTo>
                          <a:pt x="32" y="2"/>
                        </a:lnTo>
                        <a:lnTo>
                          <a:pt x="34" y="2"/>
                        </a:lnTo>
                        <a:lnTo>
                          <a:pt x="34" y="2"/>
                        </a:lnTo>
                        <a:lnTo>
                          <a:pt x="34" y="2"/>
                        </a:lnTo>
                        <a:lnTo>
                          <a:pt x="36" y="2"/>
                        </a:lnTo>
                        <a:lnTo>
                          <a:pt x="36" y="2"/>
                        </a:lnTo>
                        <a:lnTo>
                          <a:pt x="38" y="2"/>
                        </a:lnTo>
                        <a:lnTo>
                          <a:pt x="38" y="2"/>
                        </a:lnTo>
                        <a:lnTo>
                          <a:pt x="38" y="2"/>
                        </a:lnTo>
                        <a:lnTo>
                          <a:pt x="38" y="2"/>
                        </a:lnTo>
                        <a:lnTo>
                          <a:pt x="38" y="2"/>
                        </a:lnTo>
                        <a:lnTo>
                          <a:pt x="40" y="2"/>
                        </a:lnTo>
                        <a:lnTo>
                          <a:pt x="40" y="2"/>
                        </a:lnTo>
                        <a:lnTo>
                          <a:pt x="40" y="4"/>
                        </a:lnTo>
                        <a:lnTo>
                          <a:pt x="40" y="4"/>
                        </a:lnTo>
                        <a:lnTo>
                          <a:pt x="40" y="6"/>
                        </a:lnTo>
                        <a:lnTo>
                          <a:pt x="40" y="6"/>
                        </a:lnTo>
                        <a:lnTo>
                          <a:pt x="40" y="6"/>
                        </a:lnTo>
                        <a:lnTo>
                          <a:pt x="40" y="8"/>
                        </a:lnTo>
                        <a:lnTo>
                          <a:pt x="38" y="8"/>
                        </a:lnTo>
                        <a:lnTo>
                          <a:pt x="38" y="8"/>
                        </a:lnTo>
                        <a:lnTo>
                          <a:pt x="38" y="8"/>
                        </a:lnTo>
                        <a:lnTo>
                          <a:pt x="38" y="10"/>
                        </a:lnTo>
                        <a:lnTo>
                          <a:pt x="38" y="10"/>
                        </a:lnTo>
                        <a:lnTo>
                          <a:pt x="38" y="10"/>
                        </a:lnTo>
                        <a:lnTo>
                          <a:pt x="40" y="10"/>
                        </a:lnTo>
                        <a:lnTo>
                          <a:pt x="40" y="12"/>
                        </a:lnTo>
                        <a:lnTo>
                          <a:pt x="40" y="12"/>
                        </a:lnTo>
                        <a:lnTo>
                          <a:pt x="40" y="12"/>
                        </a:lnTo>
                        <a:lnTo>
                          <a:pt x="40" y="12"/>
                        </a:lnTo>
                        <a:lnTo>
                          <a:pt x="40" y="14"/>
                        </a:lnTo>
                        <a:lnTo>
                          <a:pt x="40" y="14"/>
                        </a:lnTo>
                        <a:lnTo>
                          <a:pt x="40" y="15"/>
                        </a:lnTo>
                        <a:lnTo>
                          <a:pt x="40" y="15"/>
                        </a:lnTo>
                        <a:lnTo>
                          <a:pt x="40" y="15"/>
                        </a:lnTo>
                        <a:lnTo>
                          <a:pt x="40" y="17"/>
                        </a:lnTo>
                        <a:lnTo>
                          <a:pt x="40" y="17"/>
                        </a:lnTo>
                        <a:lnTo>
                          <a:pt x="38" y="17"/>
                        </a:lnTo>
                        <a:lnTo>
                          <a:pt x="38" y="19"/>
                        </a:lnTo>
                        <a:lnTo>
                          <a:pt x="38" y="19"/>
                        </a:lnTo>
                        <a:lnTo>
                          <a:pt x="38" y="19"/>
                        </a:lnTo>
                        <a:lnTo>
                          <a:pt x="38" y="19"/>
                        </a:lnTo>
                        <a:lnTo>
                          <a:pt x="36" y="19"/>
                        </a:lnTo>
                        <a:lnTo>
                          <a:pt x="36" y="19"/>
                        </a:lnTo>
                        <a:lnTo>
                          <a:pt x="36" y="19"/>
                        </a:lnTo>
                        <a:lnTo>
                          <a:pt x="34" y="19"/>
                        </a:lnTo>
                        <a:lnTo>
                          <a:pt x="34" y="19"/>
                        </a:lnTo>
                        <a:lnTo>
                          <a:pt x="34" y="21"/>
                        </a:lnTo>
                        <a:lnTo>
                          <a:pt x="34" y="21"/>
                        </a:lnTo>
                        <a:lnTo>
                          <a:pt x="32" y="21"/>
                        </a:lnTo>
                        <a:lnTo>
                          <a:pt x="32" y="21"/>
                        </a:lnTo>
                        <a:lnTo>
                          <a:pt x="32" y="21"/>
                        </a:lnTo>
                        <a:lnTo>
                          <a:pt x="32" y="21"/>
                        </a:lnTo>
                        <a:lnTo>
                          <a:pt x="31" y="21"/>
                        </a:lnTo>
                        <a:lnTo>
                          <a:pt x="31" y="21"/>
                        </a:lnTo>
                        <a:lnTo>
                          <a:pt x="29" y="21"/>
                        </a:lnTo>
                        <a:lnTo>
                          <a:pt x="29" y="21"/>
                        </a:lnTo>
                        <a:lnTo>
                          <a:pt x="29" y="23"/>
                        </a:lnTo>
                        <a:lnTo>
                          <a:pt x="29" y="23"/>
                        </a:lnTo>
                        <a:lnTo>
                          <a:pt x="27" y="23"/>
                        </a:lnTo>
                        <a:lnTo>
                          <a:pt x="27" y="23"/>
                        </a:lnTo>
                        <a:lnTo>
                          <a:pt x="27" y="23"/>
                        </a:lnTo>
                        <a:lnTo>
                          <a:pt x="25" y="23"/>
                        </a:lnTo>
                        <a:lnTo>
                          <a:pt x="25" y="23"/>
                        </a:lnTo>
                        <a:lnTo>
                          <a:pt x="25" y="23"/>
                        </a:lnTo>
                        <a:lnTo>
                          <a:pt x="23" y="23"/>
                        </a:lnTo>
                        <a:lnTo>
                          <a:pt x="23" y="23"/>
                        </a:lnTo>
                        <a:lnTo>
                          <a:pt x="23" y="23"/>
                        </a:lnTo>
                        <a:lnTo>
                          <a:pt x="23" y="23"/>
                        </a:lnTo>
                        <a:lnTo>
                          <a:pt x="21" y="23"/>
                        </a:lnTo>
                        <a:lnTo>
                          <a:pt x="21" y="23"/>
                        </a:lnTo>
                        <a:lnTo>
                          <a:pt x="21" y="23"/>
                        </a:lnTo>
                        <a:lnTo>
                          <a:pt x="21" y="23"/>
                        </a:lnTo>
                        <a:lnTo>
                          <a:pt x="19" y="23"/>
                        </a:lnTo>
                        <a:lnTo>
                          <a:pt x="19" y="23"/>
                        </a:lnTo>
                        <a:lnTo>
                          <a:pt x="19" y="23"/>
                        </a:lnTo>
                        <a:lnTo>
                          <a:pt x="17" y="23"/>
                        </a:lnTo>
                        <a:lnTo>
                          <a:pt x="17" y="23"/>
                        </a:lnTo>
                        <a:lnTo>
                          <a:pt x="17" y="23"/>
                        </a:lnTo>
                        <a:lnTo>
                          <a:pt x="17" y="23"/>
                        </a:lnTo>
                        <a:lnTo>
                          <a:pt x="15" y="23"/>
                        </a:lnTo>
                        <a:lnTo>
                          <a:pt x="15" y="23"/>
                        </a:lnTo>
                        <a:lnTo>
                          <a:pt x="15" y="23"/>
                        </a:lnTo>
                        <a:lnTo>
                          <a:pt x="13" y="23"/>
                        </a:lnTo>
                        <a:lnTo>
                          <a:pt x="13" y="23"/>
                        </a:lnTo>
                        <a:lnTo>
                          <a:pt x="11" y="23"/>
                        </a:lnTo>
                        <a:lnTo>
                          <a:pt x="11" y="23"/>
                        </a:lnTo>
                        <a:lnTo>
                          <a:pt x="11" y="23"/>
                        </a:lnTo>
                        <a:lnTo>
                          <a:pt x="9" y="23"/>
                        </a:lnTo>
                        <a:lnTo>
                          <a:pt x="9" y="23"/>
                        </a:lnTo>
                        <a:lnTo>
                          <a:pt x="8" y="23"/>
                        </a:lnTo>
                        <a:lnTo>
                          <a:pt x="8" y="23"/>
                        </a:lnTo>
                        <a:lnTo>
                          <a:pt x="8" y="23"/>
                        </a:lnTo>
                        <a:lnTo>
                          <a:pt x="6" y="23"/>
                        </a:lnTo>
                        <a:lnTo>
                          <a:pt x="6" y="23"/>
                        </a:lnTo>
                        <a:lnTo>
                          <a:pt x="6" y="23"/>
                        </a:lnTo>
                        <a:lnTo>
                          <a:pt x="6" y="23"/>
                        </a:lnTo>
                        <a:lnTo>
                          <a:pt x="4" y="23"/>
                        </a:lnTo>
                        <a:lnTo>
                          <a:pt x="4" y="21"/>
                        </a:lnTo>
                        <a:lnTo>
                          <a:pt x="4" y="21"/>
                        </a:lnTo>
                        <a:lnTo>
                          <a:pt x="4" y="21"/>
                        </a:lnTo>
                        <a:lnTo>
                          <a:pt x="2" y="21"/>
                        </a:lnTo>
                        <a:lnTo>
                          <a:pt x="2" y="19"/>
                        </a:lnTo>
                        <a:lnTo>
                          <a:pt x="2" y="19"/>
                        </a:lnTo>
                        <a:lnTo>
                          <a:pt x="2" y="19"/>
                        </a:lnTo>
                        <a:lnTo>
                          <a:pt x="2" y="19"/>
                        </a:lnTo>
                        <a:lnTo>
                          <a:pt x="2" y="17"/>
                        </a:lnTo>
                        <a:lnTo>
                          <a:pt x="2" y="17"/>
                        </a:lnTo>
                        <a:lnTo>
                          <a:pt x="2" y="17"/>
                        </a:lnTo>
                        <a:lnTo>
                          <a:pt x="2" y="15"/>
                        </a:lnTo>
                        <a:lnTo>
                          <a:pt x="2" y="15"/>
                        </a:lnTo>
                        <a:lnTo>
                          <a:pt x="0" y="15"/>
                        </a:lnTo>
                        <a:lnTo>
                          <a:pt x="0" y="14"/>
                        </a:lnTo>
                        <a:lnTo>
                          <a:pt x="0" y="14"/>
                        </a:lnTo>
                        <a:lnTo>
                          <a:pt x="0" y="12"/>
                        </a:lnTo>
                        <a:lnTo>
                          <a:pt x="0" y="12"/>
                        </a:lnTo>
                        <a:lnTo>
                          <a:pt x="2" y="12"/>
                        </a:lnTo>
                        <a:lnTo>
                          <a:pt x="2" y="12"/>
                        </a:lnTo>
                        <a:lnTo>
                          <a:pt x="2" y="10"/>
                        </a:lnTo>
                        <a:lnTo>
                          <a:pt x="2" y="10"/>
                        </a:lnTo>
                        <a:lnTo>
                          <a:pt x="2" y="10"/>
                        </a:lnTo>
                        <a:lnTo>
                          <a:pt x="2" y="10"/>
                        </a:lnTo>
                        <a:lnTo>
                          <a:pt x="2" y="8"/>
                        </a:lnTo>
                        <a:lnTo>
                          <a:pt x="4" y="8"/>
                        </a:lnTo>
                        <a:lnTo>
                          <a:pt x="4" y="8"/>
                        </a:lnTo>
                        <a:lnTo>
                          <a:pt x="4" y="8"/>
                        </a:lnTo>
                        <a:lnTo>
                          <a:pt x="6" y="8"/>
                        </a:lnTo>
                        <a:lnTo>
                          <a:pt x="6" y="6"/>
                        </a:lnTo>
                        <a:lnTo>
                          <a:pt x="6" y="6"/>
                        </a:lnTo>
                        <a:lnTo>
                          <a:pt x="6" y="6"/>
                        </a:lnTo>
                        <a:lnTo>
                          <a:pt x="6" y="6"/>
                        </a:lnTo>
                        <a:lnTo>
                          <a:pt x="6" y="4"/>
                        </a:lnTo>
                        <a:lnTo>
                          <a:pt x="8" y="4"/>
                        </a:lnTo>
                        <a:lnTo>
                          <a:pt x="8" y="4"/>
                        </a:lnTo>
                        <a:lnTo>
                          <a:pt x="8" y="4"/>
                        </a:lnTo>
                        <a:lnTo>
                          <a:pt x="8" y="4"/>
                        </a:lnTo>
                        <a:lnTo>
                          <a:pt x="8" y="2"/>
                        </a:lnTo>
                        <a:lnTo>
                          <a:pt x="9" y="2"/>
                        </a:lnTo>
                        <a:lnTo>
                          <a:pt x="9" y="2"/>
                        </a:lnTo>
                        <a:lnTo>
                          <a:pt x="9" y="2"/>
                        </a:lnTo>
                        <a:lnTo>
                          <a:pt x="11" y="2"/>
                        </a:lnTo>
                        <a:lnTo>
                          <a:pt x="11" y="2"/>
                        </a:lnTo>
                        <a:lnTo>
                          <a:pt x="11" y="2"/>
                        </a:lnTo>
                        <a:lnTo>
                          <a:pt x="11" y="2"/>
                        </a:lnTo>
                        <a:lnTo>
                          <a:pt x="13" y="2"/>
                        </a:lnTo>
                        <a:lnTo>
                          <a:pt x="13" y="2"/>
                        </a:lnTo>
                        <a:lnTo>
                          <a:pt x="15" y="2"/>
                        </a:lnTo>
                        <a:lnTo>
                          <a:pt x="15" y="0"/>
                        </a:lnTo>
                        <a:lnTo>
                          <a:pt x="15" y="0"/>
                        </a:lnTo>
                        <a:lnTo>
                          <a:pt x="15" y="0"/>
                        </a:lnTo>
                        <a:lnTo>
                          <a:pt x="17" y="0"/>
                        </a:lnTo>
                        <a:lnTo>
                          <a:pt x="17" y="0"/>
                        </a:lnTo>
                        <a:lnTo>
                          <a:pt x="17" y="0"/>
                        </a:lnTo>
                        <a:lnTo>
                          <a:pt x="17" y="0"/>
                        </a:lnTo>
                        <a:lnTo>
                          <a:pt x="19" y="0"/>
                        </a:lnTo>
                        <a:lnTo>
                          <a:pt x="19" y="0"/>
                        </a:lnTo>
                        <a:lnTo>
                          <a:pt x="19" y="0"/>
                        </a:lnTo>
                        <a:lnTo>
                          <a:pt x="21" y="0"/>
                        </a:lnTo>
                        <a:lnTo>
                          <a:pt x="21" y="0"/>
                        </a:lnTo>
                        <a:lnTo>
                          <a:pt x="21" y="0"/>
                        </a:lnTo>
                        <a:lnTo>
                          <a:pt x="23" y="0"/>
                        </a:lnTo>
                        <a:lnTo>
                          <a:pt x="23" y="0"/>
                        </a:lnTo>
                        <a:lnTo>
                          <a:pt x="23" y="0"/>
                        </a:lnTo>
                        <a:lnTo>
                          <a:pt x="23" y="0"/>
                        </a:lnTo>
                        <a:lnTo>
                          <a:pt x="25" y="0"/>
                        </a:lnTo>
                        <a:lnTo>
                          <a:pt x="25" y="0"/>
                        </a:lnTo>
                        <a:lnTo>
                          <a:pt x="27" y="0"/>
                        </a:lnTo>
                        <a:lnTo>
                          <a:pt x="27" y="0"/>
                        </a:lnTo>
                        <a:lnTo>
                          <a:pt x="27" y="0"/>
                        </a:lnTo>
                        <a:lnTo>
                          <a:pt x="29"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2" name="Freeform 2001">
                    <a:extLst>
                      <a:ext uri="{FF2B5EF4-FFF2-40B4-BE49-F238E27FC236}">
                        <a16:creationId xmlns:a16="http://schemas.microsoft.com/office/drawing/2014/main" id="{B6FB498F-988C-49C6-85BB-DDED5B9063DB}"/>
                      </a:ext>
                    </a:extLst>
                  </p:cNvPr>
                  <p:cNvSpPr>
                    <a:spLocks/>
                  </p:cNvSpPr>
                  <p:nvPr/>
                </p:nvSpPr>
                <p:spPr bwMode="auto">
                  <a:xfrm>
                    <a:off x="8942" y="1295"/>
                    <a:ext cx="62" cy="21"/>
                  </a:xfrm>
                  <a:custGeom>
                    <a:avLst/>
                    <a:gdLst>
                      <a:gd name="T0" fmla="*/ 18 w 62"/>
                      <a:gd name="T1" fmla="*/ 0 h 21"/>
                      <a:gd name="T2" fmla="*/ 21 w 62"/>
                      <a:gd name="T3" fmla="*/ 0 h 21"/>
                      <a:gd name="T4" fmla="*/ 23 w 62"/>
                      <a:gd name="T5" fmla="*/ 1 h 21"/>
                      <a:gd name="T6" fmla="*/ 27 w 62"/>
                      <a:gd name="T7" fmla="*/ 1 h 21"/>
                      <a:gd name="T8" fmla="*/ 31 w 62"/>
                      <a:gd name="T9" fmla="*/ 1 h 21"/>
                      <a:gd name="T10" fmla="*/ 33 w 62"/>
                      <a:gd name="T11" fmla="*/ 1 h 21"/>
                      <a:gd name="T12" fmla="*/ 37 w 62"/>
                      <a:gd name="T13" fmla="*/ 3 h 21"/>
                      <a:gd name="T14" fmla="*/ 39 w 62"/>
                      <a:gd name="T15" fmla="*/ 3 h 21"/>
                      <a:gd name="T16" fmla="*/ 39 w 62"/>
                      <a:gd name="T17" fmla="*/ 5 h 21"/>
                      <a:gd name="T18" fmla="*/ 43 w 62"/>
                      <a:gd name="T19" fmla="*/ 5 h 21"/>
                      <a:gd name="T20" fmla="*/ 44 w 62"/>
                      <a:gd name="T21" fmla="*/ 5 h 21"/>
                      <a:gd name="T22" fmla="*/ 48 w 62"/>
                      <a:gd name="T23" fmla="*/ 5 h 21"/>
                      <a:gd name="T24" fmla="*/ 52 w 62"/>
                      <a:gd name="T25" fmla="*/ 5 h 21"/>
                      <a:gd name="T26" fmla="*/ 56 w 62"/>
                      <a:gd name="T27" fmla="*/ 5 h 21"/>
                      <a:gd name="T28" fmla="*/ 58 w 62"/>
                      <a:gd name="T29" fmla="*/ 7 h 21"/>
                      <a:gd name="T30" fmla="*/ 62 w 62"/>
                      <a:gd name="T31" fmla="*/ 7 h 21"/>
                      <a:gd name="T32" fmla="*/ 62 w 62"/>
                      <a:gd name="T33" fmla="*/ 9 h 21"/>
                      <a:gd name="T34" fmla="*/ 58 w 62"/>
                      <a:gd name="T35" fmla="*/ 9 h 21"/>
                      <a:gd name="T36" fmla="*/ 56 w 62"/>
                      <a:gd name="T37" fmla="*/ 11 h 21"/>
                      <a:gd name="T38" fmla="*/ 58 w 62"/>
                      <a:gd name="T39" fmla="*/ 13 h 21"/>
                      <a:gd name="T40" fmla="*/ 62 w 62"/>
                      <a:gd name="T41" fmla="*/ 13 h 21"/>
                      <a:gd name="T42" fmla="*/ 60 w 62"/>
                      <a:gd name="T43" fmla="*/ 17 h 21"/>
                      <a:gd name="T44" fmla="*/ 58 w 62"/>
                      <a:gd name="T45" fmla="*/ 17 h 21"/>
                      <a:gd name="T46" fmla="*/ 54 w 62"/>
                      <a:gd name="T47" fmla="*/ 17 h 21"/>
                      <a:gd name="T48" fmla="*/ 52 w 62"/>
                      <a:gd name="T49" fmla="*/ 17 h 21"/>
                      <a:gd name="T50" fmla="*/ 48 w 62"/>
                      <a:gd name="T51" fmla="*/ 17 h 21"/>
                      <a:gd name="T52" fmla="*/ 44 w 62"/>
                      <a:gd name="T53" fmla="*/ 19 h 21"/>
                      <a:gd name="T54" fmla="*/ 43 w 62"/>
                      <a:gd name="T55" fmla="*/ 19 h 21"/>
                      <a:gd name="T56" fmla="*/ 39 w 62"/>
                      <a:gd name="T57" fmla="*/ 19 h 21"/>
                      <a:gd name="T58" fmla="*/ 35 w 62"/>
                      <a:gd name="T59" fmla="*/ 19 h 21"/>
                      <a:gd name="T60" fmla="*/ 33 w 62"/>
                      <a:gd name="T61" fmla="*/ 19 h 21"/>
                      <a:gd name="T62" fmla="*/ 29 w 62"/>
                      <a:gd name="T63" fmla="*/ 19 h 21"/>
                      <a:gd name="T64" fmla="*/ 27 w 62"/>
                      <a:gd name="T65" fmla="*/ 21 h 21"/>
                      <a:gd name="T66" fmla="*/ 23 w 62"/>
                      <a:gd name="T67" fmla="*/ 21 h 21"/>
                      <a:gd name="T68" fmla="*/ 21 w 62"/>
                      <a:gd name="T69" fmla="*/ 19 h 21"/>
                      <a:gd name="T70" fmla="*/ 21 w 62"/>
                      <a:gd name="T71" fmla="*/ 17 h 21"/>
                      <a:gd name="T72" fmla="*/ 18 w 62"/>
                      <a:gd name="T73" fmla="*/ 17 h 21"/>
                      <a:gd name="T74" fmla="*/ 16 w 62"/>
                      <a:gd name="T75" fmla="*/ 17 h 21"/>
                      <a:gd name="T76" fmla="*/ 12 w 62"/>
                      <a:gd name="T77" fmla="*/ 17 h 21"/>
                      <a:gd name="T78" fmla="*/ 12 w 62"/>
                      <a:gd name="T79" fmla="*/ 13 h 21"/>
                      <a:gd name="T80" fmla="*/ 16 w 62"/>
                      <a:gd name="T81" fmla="*/ 15 h 21"/>
                      <a:gd name="T82" fmla="*/ 20 w 62"/>
                      <a:gd name="T83" fmla="*/ 15 h 21"/>
                      <a:gd name="T84" fmla="*/ 23 w 62"/>
                      <a:gd name="T85" fmla="*/ 15 h 21"/>
                      <a:gd name="T86" fmla="*/ 23 w 62"/>
                      <a:gd name="T87" fmla="*/ 13 h 21"/>
                      <a:gd name="T88" fmla="*/ 21 w 62"/>
                      <a:gd name="T89" fmla="*/ 13 h 21"/>
                      <a:gd name="T90" fmla="*/ 18 w 62"/>
                      <a:gd name="T91" fmla="*/ 13 h 21"/>
                      <a:gd name="T92" fmla="*/ 14 w 62"/>
                      <a:gd name="T93" fmla="*/ 13 h 21"/>
                      <a:gd name="T94" fmla="*/ 12 w 62"/>
                      <a:gd name="T95" fmla="*/ 11 h 21"/>
                      <a:gd name="T96" fmla="*/ 8 w 62"/>
                      <a:gd name="T97" fmla="*/ 11 h 21"/>
                      <a:gd name="T98" fmla="*/ 6 w 62"/>
                      <a:gd name="T99" fmla="*/ 9 h 21"/>
                      <a:gd name="T100" fmla="*/ 2 w 62"/>
                      <a:gd name="T101" fmla="*/ 9 h 21"/>
                      <a:gd name="T102" fmla="*/ 0 w 62"/>
                      <a:gd name="T103" fmla="*/ 7 h 21"/>
                      <a:gd name="T104" fmla="*/ 0 w 62"/>
                      <a:gd name="T105" fmla="*/ 5 h 21"/>
                      <a:gd name="T106" fmla="*/ 4 w 62"/>
                      <a:gd name="T107" fmla="*/ 5 h 21"/>
                      <a:gd name="T108" fmla="*/ 2 w 62"/>
                      <a:gd name="T109" fmla="*/ 3 h 21"/>
                      <a:gd name="T110" fmla="*/ 0 w 62"/>
                      <a:gd name="T111" fmla="*/ 1 h 21"/>
                      <a:gd name="T112" fmla="*/ 2 w 62"/>
                      <a:gd name="T113" fmla="*/ 0 h 21"/>
                      <a:gd name="T114" fmla="*/ 4 w 62"/>
                      <a:gd name="T115" fmla="*/ 0 h 21"/>
                      <a:gd name="T116" fmla="*/ 8 w 62"/>
                      <a:gd name="T117" fmla="*/ 0 h 21"/>
                      <a:gd name="T118" fmla="*/ 12 w 62"/>
                      <a:gd name="T119" fmla="*/ 0 h 21"/>
                      <a:gd name="T120" fmla="*/ 16 w 62"/>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 h="21">
                        <a:moveTo>
                          <a:pt x="16" y="0"/>
                        </a:moveTo>
                        <a:lnTo>
                          <a:pt x="16" y="0"/>
                        </a:lnTo>
                        <a:lnTo>
                          <a:pt x="16" y="0"/>
                        </a:lnTo>
                        <a:lnTo>
                          <a:pt x="18" y="0"/>
                        </a:lnTo>
                        <a:lnTo>
                          <a:pt x="18" y="0"/>
                        </a:lnTo>
                        <a:lnTo>
                          <a:pt x="18" y="0"/>
                        </a:lnTo>
                        <a:lnTo>
                          <a:pt x="20" y="0"/>
                        </a:lnTo>
                        <a:lnTo>
                          <a:pt x="20" y="0"/>
                        </a:lnTo>
                        <a:lnTo>
                          <a:pt x="21" y="0"/>
                        </a:lnTo>
                        <a:lnTo>
                          <a:pt x="21" y="0"/>
                        </a:lnTo>
                        <a:lnTo>
                          <a:pt x="21" y="0"/>
                        </a:lnTo>
                        <a:lnTo>
                          <a:pt x="23" y="0"/>
                        </a:lnTo>
                        <a:lnTo>
                          <a:pt x="23" y="1"/>
                        </a:lnTo>
                        <a:lnTo>
                          <a:pt x="23" y="1"/>
                        </a:lnTo>
                        <a:lnTo>
                          <a:pt x="23" y="1"/>
                        </a:lnTo>
                        <a:lnTo>
                          <a:pt x="25" y="1"/>
                        </a:lnTo>
                        <a:lnTo>
                          <a:pt x="25" y="1"/>
                        </a:lnTo>
                        <a:lnTo>
                          <a:pt x="27" y="1"/>
                        </a:lnTo>
                        <a:lnTo>
                          <a:pt x="27" y="1"/>
                        </a:lnTo>
                        <a:lnTo>
                          <a:pt x="27" y="1"/>
                        </a:lnTo>
                        <a:lnTo>
                          <a:pt x="27" y="1"/>
                        </a:lnTo>
                        <a:lnTo>
                          <a:pt x="29" y="1"/>
                        </a:lnTo>
                        <a:lnTo>
                          <a:pt x="29" y="1"/>
                        </a:lnTo>
                        <a:lnTo>
                          <a:pt x="29" y="1"/>
                        </a:lnTo>
                        <a:lnTo>
                          <a:pt x="31" y="1"/>
                        </a:lnTo>
                        <a:lnTo>
                          <a:pt x="31" y="1"/>
                        </a:lnTo>
                        <a:lnTo>
                          <a:pt x="33" y="1"/>
                        </a:lnTo>
                        <a:lnTo>
                          <a:pt x="33" y="1"/>
                        </a:lnTo>
                        <a:lnTo>
                          <a:pt x="33" y="1"/>
                        </a:lnTo>
                        <a:lnTo>
                          <a:pt x="33" y="1"/>
                        </a:lnTo>
                        <a:lnTo>
                          <a:pt x="35" y="1"/>
                        </a:lnTo>
                        <a:lnTo>
                          <a:pt x="35" y="1"/>
                        </a:lnTo>
                        <a:lnTo>
                          <a:pt x="37" y="1"/>
                        </a:lnTo>
                        <a:lnTo>
                          <a:pt x="37" y="3"/>
                        </a:lnTo>
                        <a:lnTo>
                          <a:pt x="37" y="3"/>
                        </a:lnTo>
                        <a:lnTo>
                          <a:pt x="37" y="1"/>
                        </a:lnTo>
                        <a:lnTo>
                          <a:pt x="37" y="1"/>
                        </a:lnTo>
                        <a:lnTo>
                          <a:pt x="39" y="1"/>
                        </a:lnTo>
                        <a:lnTo>
                          <a:pt x="39" y="1"/>
                        </a:lnTo>
                        <a:lnTo>
                          <a:pt x="39" y="3"/>
                        </a:lnTo>
                        <a:lnTo>
                          <a:pt x="39" y="3"/>
                        </a:lnTo>
                        <a:lnTo>
                          <a:pt x="39" y="3"/>
                        </a:lnTo>
                        <a:lnTo>
                          <a:pt x="39" y="3"/>
                        </a:lnTo>
                        <a:lnTo>
                          <a:pt x="39" y="5"/>
                        </a:lnTo>
                        <a:lnTo>
                          <a:pt x="39" y="5"/>
                        </a:lnTo>
                        <a:lnTo>
                          <a:pt x="41" y="5"/>
                        </a:lnTo>
                        <a:lnTo>
                          <a:pt x="41" y="5"/>
                        </a:lnTo>
                        <a:lnTo>
                          <a:pt x="41" y="5"/>
                        </a:lnTo>
                        <a:lnTo>
                          <a:pt x="43" y="5"/>
                        </a:lnTo>
                        <a:lnTo>
                          <a:pt x="43" y="5"/>
                        </a:lnTo>
                        <a:lnTo>
                          <a:pt x="43" y="5"/>
                        </a:lnTo>
                        <a:lnTo>
                          <a:pt x="43" y="5"/>
                        </a:lnTo>
                        <a:lnTo>
                          <a:pt x="44" y="5"/>
                        </a:lnTo>
                        <a:lnTo>
                          <a:pt x="44" y="5"/>
                        </a:lnTo>
                        <a:lnTo>
                          <a:pt x="44" y="5"/>
                        </a:lnTo>
                        <a:lnTo>
                          <a:pt x="46" y="5"/>
                        </a:lnTo>
                        <a:lnTo>
                          <a:pt x="46" y="5"/>
                        </a:lnTo>
                        <a:lnTo>
                          <a:pt x="48" y="5"/>
                        </a:lnTo>
                        <a:lnTo>
                          <a:pt x="48" y="5"/>
                        </a:lnTo>
                        <a:lnTo>
                          <a:pt x="48" y="5"/>
                        </a:lnTo>
                        <a:lnTo>
                          <a:pt x="50" y="5"/>
                        </a:lnTo>
                        <a:lnTo>
                          <a:pt x="50" y="5"/>
                        </a:lnTo>
                        <a:lnTo>
                          <a:pt x="50" y="5"/>
                        </a:lnTo>
                        <a:lnTo>
                          <a:pt x="52" y="5"/>
                        </a:lnTo>
                        <a:lnTo>
                          <a:pt x="52" y="5"/>
                        </a:lnTo>
                        <a:lnTo>
                          <a:pt x="52" y="5"/>
                        </a:lnTo>
                        <a:lnTo>
                          <a:pt x="54" y="5"/>
                        </a:lnTo>
                        <a:lnTo>
                          <a:pt x="54" y="5"/>
                        </a:lnTo>
                        <a:lnTo>
                          <a:pt x="54" y="5"/>
                        </a:lnTo>
                        <a:lnTo>
                          <a:pt x="56" y="5"/>
                        </a:lnTo>
                        <a:lnTo>
                          <a:pt x="56" y="7"/>
                        </a:lnTo>
                        <a:lnTo>
                          <a:pt x="56" y="7"/>
                        </a:lnTo>
                        <a:lnTo>
                          <a:pt x="56" y="7"/>
                        </a:lnTo>
                        <a:lnTo>
                          <a:pt x="58" y="7"/>
                        </a:lnTo>
                        <a:lnTo>
                          <a:pt x="58" y="7"/>
                        </a:lnTo>
                        <a:lnTo>
                          <a:pt x="60" y="7"/>
                        </a:lnTo>
                        <a:lnTo>
                          <a:pt x="60" y="7"/>
                        </a:lnTo>
                        <a:lnTo>
                          <a:pt x="60" y="7"/>
                        </a:lnTo>
                        <a:lnTo>
                          <a:pt x="60" y="7"/>
                        </a:lnTo>
                        <a:lnTo>
                          <a:pt x="62" y="7"/>
                        </a:lnTo>
                        <a:lnTo>
                          <a:pt x="62" y="7"/>
                        </a:lnTo>
                        <a:lnTo>
                          <a:pt x="62" y="9"/>
                        </a:lnTo>
                        <a:lnTo>
                          <a:pt x="62" y="9"/>
                        </a:lnTo>
                        <a:lnTo>
                          <a:pt x="62" y="9"/>
                        </a:lnTo>
                        <a:lnTo>
                          <a:pt x="62" y="9"/>
                        </a:lnTo>
                        <a:lnTo>
                          <a:pt x="60" y="9"/>
                        </a:lnTo>
                        <a:lnTo>
                          <a:pt x="60" y="9"/>
                        </a:lnTo>
                        <a:lnTo>
                          <a:pt x="60" y="9"/>
                        </a:lnTo>
                        <a:lnTo>
                          <a:pt x="58" y="9"/>
                        </a:lnTo>
                        <a:lnTo>
                          <a:pt x="58" y="9"/>
                        </a:lnTo>
                        <a:lnTo>
                          <a:pt x="56" y="9"/>
                        </a:lnTo>
                        <a:lnTo>
                          <a:pt x="56" y="11"/>
                        </a:lnTo>
                        <a:lnTo>
                          <a:pt x="56" y="11"/>
                        </a:lnTo>
                        <a:lnTo>
                          <a:pt x="56" y="11"/>
                        </a:lnTo>
                        <a:lnTo>
                          <a:pt x="56" y="11"/>
                        </a:lnTo>
                        <a:lnTo>
                          <a:pt x="56" y="11"/>
                        </a:lnTo>
                        <a:lnTo>
                          <a:pt x="56" y="11"/>
                        </a:lnTo>
                        <a:lnTo>
                          <a:pt x="58" y="11"/>
                        </a:lnTo>
                        <a:lnTo>
                          <a:pt x="58" y="13"/>
                        </a:lnTo>
                        <a:lnTo>
                          <a:pt x="58" y="13"/>
                        </a:lnTo>
                        <a:lnTo>
                          <a:pt x="60" y="13"/>
                        </a:lnTo>
                        <a:lnTo>
                          <a:pt x="60" y="13"/>
                        </a:lnTo>
                        <a:lnTo>
                          <a:pt x="60" y="13"/>
                        </a:lnTo>
                        <a:lnTo>
                          <a:pt x="60" y="13"/>
                        </a:lnTo>
                        <a:lnTo>
                          <a:pt x="62" y="13"/>
                        </a:lnTo>
                        <a:lnTo>
                          <a:pt x="62" y="15"/>
                        </a:lnTo>
                        <a:lnTo>
                          <a:pt x="62" y="15"/>
                        </a:lnTo>
                        <a:lnTo>
                          <a:pt x="60" y="15"/>
                        </a:lnTo>
                        <a:lnTo>
                          <a:pt x="60" y="17"/>
                        </a:lnTo>
                        <a:lnTo>
                          <a:pt x="60" y="17"/>
                        </a:lnTo>
                        <a:lnTo>
                          <a:pt x="60" y="17"/>
                        </a:lnTo>
                        <a:lnTo>
                          <a:pt x="60" y="17"/>
                        </a:lnTo>
                        <a:lnTo>
                          <a:pt x="58" y="17"/>
                        </a:lnTo>
                        <a:lnTo>
                          <a:pt x="58" y="17"/>
                        </a:lnTo>
                        <a:lnTo>
                          <a:pt x="58" y="17"/>
                        </a:lnTo>
                        <a:lnTo>
                          <a:pt x="56" y="17"/>
                        </a:lnTo>
                        <a:lnTo>
                          <a:pt x="56" y="17"/>
                        </a:lnTo>
                        <a:lnTo>
                          <a:pt x="56" y="17"/>
                        </a:lnTo>
                        <a:lnTo>
                          <a:pt x="56" y="17"/>
                        </a:lnTo>
                        <a:lnTo>
                          <a:pt x="54" y="17"/>
                        </a:lnTo>
                        <a:lnTo>
                          <a:pt x="54" y="17"/>
                        </a:lnTo>
                        <a:lnTo>
                          <a:pt x="54" y="17"/>
                        </a:lnTo>
                        <a:lnTo>
                          <a:pt x="52" y="17"/>
                        </a:lnTo>
                        <a:lnTo>
                          <a:pt x="52" y="17"/>
                        </a:lnTo>
                        <a:lnTo>
                          <a:pt x="52" y="17"/>
                        </a:lnTo>
                        <a:lnTo>
                          <a:pt x="50" y="17"/>
                        </a:lnTo>
                        <a:lnTo>
                          <a:pt x="50" y="17"/>
                        </a:lnTo>
                        <a:lnTo>
                          <a:pt x="50" y="17"/>
                        </a:lnTo>
                        <a:lnTo>
                          <a:pt x="48" y="17"/>
                        </a:lnTo>
                        <a:lnTo>
                          <a:pt x="48" y="17"/>
                        </a:lnTo>
                        <a:lnTo>
                          <a:pt x="48" y="17"/>
                        </a:lnTo>
                        <a:lnTo>
                          <a:pt x="46" y="17"/>
                        </a:lnTo>
                        <a:lnTo>
                          <a:pt x="46" y="17"/>
                        </a:lnTo>
                        <a:lnTo>
                          <a:pt x="46" y="19"/>
                        </a:lnTo>
                        <a:lnTo>
                          <a:pt x="44" y="19"/>
                        </a:lnTo>
                        <a:lnTo>
                          <a:pt x="44" y="19"/>
                        </a:lnTo>
                        <a:lnTo>
                          <a:pt x="44" y="19"/>
                        </a:lnTo>
                        <a:lnTo>
                          <a:pt x="43" y="19"/>
                        </a:lnTo>
                        <a:lnTo>
                          <a:pt x="43" y="19"/>
                        </a:lnTo>
                        <a:lnTo>
                          <a:pt x="43" y="19"/>
                        </a:lnTo>
                        <a:lnTo>
                          <a:pt x="41" y="19"/>
                        </a:lnTo>
                        <a:lnTo>
                          <a:pt x="41" y="19"/>
                        </a:lnTo>
                        <a:lnTo>
                          <a:pt x="41" y="19"/>
                        </a:lnTo>
                        <a:lnTo>
                          <a:pt x="39" y="19"/>
                        </a:lnTo>
                        <a:lnTo>
                          <a:pt x="39" y="19"/>
                        </a:lnTo>
                        <a:lnTo>
                          <a:pt x="39" y="19"/>
                        </a:lnTo>
                        <a:lnTo>
                          <a:pt x="37" y="19"/>
                        </a:lnTo>
                        <a:lnTo>
                          <a:pt x="37" y="19"/>
                        </a:lnTo>
                        <a:lnTo>
                          <a:pt x="37" y="19"/>
                        </a:lnTo>
                        <a:lnTo>
                          <a:pt x="35" y="19"/>
                        </a:lnTo>
                        <a:lnTo>
                          <a:pt x="35" y="19"/>
                        </a:lnTo>
                        <a:lnTo>
                          <a:pt x="35" y="19"/>
                        </a:lnTo>
                        <a:lnTo>
                          <a:pt x="33" y="19"/>
                        </a:lnTo>
                        <a:lnTo>
                          <a:pt x="33" y="19"/>
                        </a:lnTo>
                        <a:lnTo>
                          <a:pt x="33" y="19"/>
                        </a:lnTo>
                        <a:lnTo>
                          <a:pt x="33" y="19"/>
                        </a:lnTo>
                        <a:lnTo>
                          <a:pt x="31" y="19"/>
                        </a:lnTo>
                        <a:lnTo>
                          <a:pt x="31" y="19"/>
                        </a:lnTo>
                        <a:lnTo>
                          <a:pt x="29" y="19"/>
                        </a:lnTo>
                        <a:lnTo>
                          <a:pt x="29" y="19"/>
                        </a:lnTo>
                        <a:lnTo>
                          <a:pt x="29" y="19"/>
                        </a:lnTo>
                        <a:lnTo>
                          <a:pt x="29" y="21"/>
                        </a:lnTo>
                        <a:lnTo>
                          <a:pt x="27" y="21"/>
                        </a:lnTo>
                        <a:lnTo>
                          <a:pt x="27" y="21"/>
                        </a:lnTo>
                        <a:lnTo>
                          <a:pt x="27" y="21"/>
                        </a:lnTo>
                        <a:lnTo>
                          <a:pt x="27" y="21"/>
                        </a:lnTo>
                        <a:lnTo>
                          <a:pt x="25" y="21"/>
                        </a:lnTo>
                        <a:lnTo>
                          <a:pt x="25" y="21"/>
                        </a:lnTo>
                        <a:lnTo>
                          <a:pt x="25" y="21"/>
                        </a:lnTo>
                        <a:lnTo>
                          <a:pt x="23" y="21"/>
                        </a:lnTo>
                        <a:lnTo>
                          <a:pt x="23" y="21"/>
                        </a:lnTo>
                        <a:lnTo>
                          <a:pt x="23" y="21"/>
                        </a:lnTo>
                        <a:lnTo>
                          <a:pt x="21" y="21"/>
                        </a:lnTo>
                        <a:lnTo>
                          <a:pt x="21" y="21"/>
                        </a:lnTo>
                        <a:lnTo>
                          <a:pt x="21" y="19"/>
                        </a:lnTo>
                        <a:lnTo>
                          <a:pt x="21" y="19"/>
                        </a:lnTo>
                        <a:lnTo>
                          <a:pt x="21" y="19"/>
                        </a:lnTo>
                        <a:lnTo>
                          <a:pt x="21" y="17"/>
                        </a:lnTo>
                        <a:lnTo>
                          <a:pt x="21" y="17"/>
                        </a:lnTo>
                        <a:lnTo>
                          <a:pt x="21" y="17"/>
                        </a:lnTo>
                        <a:lnTo>
                          <a:pt x="20" y="17"/>
                        </a:lnTo>
                        <a:lnTo>
                          <a:pt x="20" y="17"/>
                        </a:lnTo>
                        <a:lnTo>
                          <a:pt x="18" y="17"/>
                        </a:lnTo>
                        <a:lnTo>
                          <a:pt x="18" y="17"/>
                        </a:lnTo>
                        <a:lnTo>
                          <a:pt x="18" y="17"/>
                        </a:lnTo>
                        <a:lnTo>
                          <a:pt x="18" y="17"/>
                        </a:lnTo>
                        <a:lnTo>
                          <a:pt x="16" y="17"/>
                        </a:lnTo>
                        <a:lnTo>
                          <a:pt x="16" y="17"/>
                        </a:lnTo>
                        <a:lnTo>
                          <a:pt x="16" y="17"/>
                        </a:lnTo>
                        <a:lnTo>
                          <a:pt x="16" y="17"/>
                        </a:lnTo>
                        <a:lnTo>
                          <a:pt x="14" y="17"/>
                        </a:lnTo>
                        <a:lnTo>
                          <a:pt x="14" y="17"/>
                        </a:lnTo>
                        <a:lnTo>
                          <a:pt x="12" y="17"/>
                        </a:lnTo>
                        <a:lnTo>
                          <a:pt x="12" y="17"/>
                        </a:lnTo>
                        <a:lnTo>
                          <a:pt x="12" y="17"/>
                        </a:lnTo>
                        <a:lnTo>
                          <a:pt x="12" y="15"/>
                        </a:lnTo>
                        <a:lnTo>
                          <a:pt x="12" y="15"/>
                        </a:lnTo>
                        <a:lnTo>
                          <a:pt x="12" y="15"/>
                        </a:lnTo>
                        <a:lnTo>
                          <a:pt x="12" y="15"/>
                        </a:lnTo>
                        <a:lnTo>
                          <a:pt x="12" y="13"/>
                        </a:lnTo>
                        <a:lnTo>
                          <a:pt x="14" y="13"/>
                        </a:lnTo>
                        <a:lnTo>
                          <a:pt x="14" y="13"/>
                        </a:lnTo>
                        <a:lnTo>
                          <a:pt x="16" y="13"/>
                        </a:lnTo>
                        <a:lnTo>
                          <a:pt x="16" y="15"/>
                        </a:lnTo>
                        <a:lnTo>
                          <a:pt x="16" y="15"/>
                        </a:lnTo>
                        <a:lnTo>
                          <a:pt x="16" y="15"/>
                        </a:lnTo>
                        <a:lnTo>
                          <a:pt x="18" y="15"/>
                        </a:lnTo>
                        <a:lnTo>
                          <a:pt x="18" y="15"/>
                        </a:lnTo>
                        <a:lnTo>
                          <a:pt x="18" y="15"/>
                        </a:lnTo>
                        <a:lnTo>
                          <a:pt x="20" y="15"/>
                        </a:lnTo>
                        <a:lnTo>
                          <a:pt x="20" y="15"/>
                        </a:lnTo>
                        <a:lnTo>
                          <a:pt x="21" y="15"/>
                        </a:lnTo>
                        <a:lnTo>
                          <a:pt x="21" y="15"/>
                        </a:lnTo>
                        <a:lnTo>
                          <a:pt x="21" y="15"/>
                        </a:lnTo>
                        <a:lnTo>
                          <a:pt x="23" y="15"/>
                        </a:lnTo>
                        <a:lnTo>
                          <a:pt x="23" y="15"/>
                        </a:lnTo>
                        <a:lnTo>
                          <a:pt x="23" y="15"/>
                        </a:lnTo>
                        <a:lnTo>
                          <a:pt x="25" y="15"/>
                        </a:lnTo>
                        <a:lnTo>
                          <a:pt x="25" y="13"/>
                        </a:lnTo>
                        <a:lnTo>
                          <a:pt x="23" y="13"/>
                        </a:lnTo>
                        <a:lnTo>
                          <a:pt x="23" y="13"/>
                        </a:lnTo>
                        <a:lnTo>
                          <a:pt x="23" y="13"/>
                        </a:lnTo>
                        <a:lnTo>
                          <a:pt x="21" y="13"/>
                        </a:lnTo>
                        <a:lnTo>
                          <a:pt x="21" y="13"/>
                        </a:lnTo>
                        <a:lnTo>
                          <a:pt x="21" y="13"/>
                        </a:lnTo>
                        <a:lnTo>
                          <a:pt x="21" y="13"/>
                        </a:lnTo>
                        <a:lnTo>
                          <a:pt x="20" y="13"/>
                        </a:lnTo>
                        <a:lnTo>
                          <a:pt x="20" y="13"/>
                        </a:lnTo>
                        <a:lnTo>
                          <a:pt x="18" y="13"/>
                        </a:lnTo>
                        <a:lnTo>
                          <a:pt x="18" y="13"/>
                        </a:lnTo>
                        <a:lnTo>
                          <a:pt x="18" y="13"/>
                        </a:lnTo>
                        <a:lnTo>
                          <a:pt x="16" y="13"/>
                        </a:lnTo>
                        <a:lnTo>
                          <a:pt x="16" y="13"/>
                        </a:lnTo>
                        <a:lnTo>
                          <a:pt x="16" y="13"/>
                        </a:lnTo>
                        <a:lnTo>
                          <a:pt x="14" y="13"/>
                        </a:lnTo>
                        <a:lnTo>
                          <a:pt x="14" y="13"/>
                        </a:lnTo>
                        <a:lnTo>
                          <a:pt x="12" y="13"/>
                        </a:lnTo>
                        <a:lnTo>
                          <a:pt x="12" y="13"/>
                        </a:lnTo>
                        <a:lnTo>
                          <a:pt x="12" y="11"/>
                        </a:lnTo>
                        <a:lnTo>
                          <a:pt x="12" y="11"/>
                        </a:lnTo>
                        <a:lnTo>
                          <a:pt x="10" y="11"/>
                        </a:lnTo>
                        <a:lnTo>
                          <a:pt x="10" y="11"/>
                        </a:lnTo>
                        <a:lnTo>
                          <a:pt x="10" y="11"/>
                        </a:lnTo>
                        <a:lnTo>
                          <a:pt x="8" y="11"/>
                        </a:lnTo>
                        <a:lnTo>
                          <a:pt x="8" y="11"/>
                        </a:lnTo>
                        <a:lnTo>
                          <a:pt x="8" y="11"/>
                        </a:lnTo>
                        <a:lnTo>
                          <a:pt x="8" y="9"/>
                        </a:lnTo>
                        <a:lnTo>
                          <a:pt x="6" y="9"/>
                        </a:lnTo>
                        <a:lnTo>
                          <a:pt x="6" y="9"/>
                        </a:lnTo>
                        <a:lnTo>
                          <a:pt x="6" y="9"/>
                        </a:lnTo>
                        <a:lnTo>
                          <a:pt x="4" y="9"/>
                        </a:lnTo>
                        <a:lnTo>
                          <a:pt x="4" y="9"/>
                        </a:lnTo>
                        <a:lnTo>
                          <a:pt x="4" y="9"/>
                        </a:lnTo>
                        <a:lnTo>
                          <a:pt x="4" y="9"/>
                        </a:lnTo>
                        <a:lnTo>
                          <a:pt x="2" y="9"/>
                        </a:lnTo>
                        <a:lnTo>
                          <a:pt x="2" y="9"/>
                        </a:lnTo>
                        <a:lnTo>
                          <a:pt x="2" y="7"/>
                        </a:lnTo>
                        <a:lnTo>
                          <a:pt x="2" y="7"/>
                        </a:lnTo>
                        <a:lnTo>
                          <a:pt x="0" y="7"/>
                        </a:lnTo>
                        <a:lnTo>
                          <a:pt x="0" y="7"/>
                        </a:lnTo>
                        <a:lnTo>
                          <a:pt x="0" y="7"/>
                        </a:lnTo>
                        <a:lnTo>
                          <a:pt x="0" y="7"/>
                        </a:lnTo>
                        <a:lnTo>
                          <a:pt x="0" y="5"/>
                        </a:lnTo>
                        <a:lnTo>
                          <a:pt x="0" y="5"/>
                        </a:lnTo>
                        <a:lnTo>
                          <a:pt x="0" y="5"/>
                        </a:lnTo>
                        <a:lnTo>
                          <a:pt x="0" y="5"/>
                        </a:lnTo>
                        <a:lnTo>
                          <a:pt x="2" y="5"/>
                        </a:lnTo>
                        <a:lnTo>
                          <a:pt x="2" y="5"/>
                        </a:lnTo>
                        <a:lnTo>
                          <a:pt x="2" y="5"/>
                        </a:lnTo>
                        <a:lnTo>
                          <a:pt x="4" y="5"/>
                        </a:lnTo>
                        <a:lnTo>
                          <a:pt x="4" y="3"/>
                        </a:lnTo>
                        <a:lnTo>
                          <a:pt x="2" y="3"/>
                        </a:lnTo>
                        <a:lnTo>
                          <a:pt x="2" y="3"/>
                        </a:lnTo>
                        <a:lnTo>
                          <a:pt x="2" y="3"/>
                        </a:lnTo>
                        <a:lnTo>
                          <a:pt x="2" y="3"/>
                        </a:lnTo>
                        <a:lnTo>
                          <a:pt x="0" y="3"/>
                        </a:lnTo>
                        <a:lnTo>
                          <a:pt x="0" y="3"/>
                        </a:lnTo>
                        <a:lnTo>
                          <a:pt x="0" y="1"/>
                        </a:lnTo>
                        <a:lnTo>
                          <a:pt x="0" y="1"/>
                        </a:lnTo>
                        <a:lnTo>
                          <a:pt x="0" y="1"/>
                        </a:lnTo>
                        <a:lnTo>
                          <a:pt x="0" y="1"/>
                        </a:lnTo>
                        <a:lnTo>
                          <a:pt x="0" y="0"/>
                        </a:lnTo>
                        <a:lnTo>
                          <a:pt x="0" y="0"/>
                        </a:lnTo>
                        <a:lnTo>
                          <a:pt x="0" y="0"/>
                        </a:lnTo>
                        <a:lnTo>
                          <a:pt x="2" y="0"/>
                        </a:lnTo>
                        <a:lnTo>
                          <a:pt x="2" y="0"/>
                        </a:lnTo>
                        <a:lnTo>
                          <a:pt x="2" y="0"/>
                        </a:lnTo>
                        <a:lnTo>
                          <a:pt x="2" y="0"/>
                        </a:lnTo>
                        <a:lnTo>
                          <a:pt x="4" y="0"/>
                        </a:lnTo>
                        <a:lnTo>
                          <a:pt x="4" y="0"/>
                        </a:lnTo>
                        <a:lnTo>
                          <a:pt x="6" y="0"/>
                        </a:lnTo>
                        <a:lnTo>
                          <a:pt x="6" y="0"/>
                        </a:lnTo>
                        <a:lnTo>
                          <a:pt x="6" y="0"/>
                        </a:lnTo>
                        <a:lnTo>
                          <a:pt x="8" y="0"/>
                        </a:lnTo>
                        <a:lnTo>
                          <a:pt x="8" y="0"/>
                        </a:lnTo>
                        <a:lnTo>
                          <a:pt x="10" y="0"/>
                        </a:lnTo>
                        <a:lnTo>
                          <a:pt x="10" y="0"/>
                        </a:lnTo>
                        <a:lnTo>
                          <a:pt x="10" y="0"/>
                        </a:lnTo>
                        <a:lnTo>
                          <a:pt x="12" y="0"/>
                        </a:lnTo>
                        <a:lnTo>
                          <a:pt x="12" y="0"/>
                        </a:lnTo>
                        <a:lnTo>
                          <a:pt x="12" y="0"/>
                        </a:lnTo>
                        <a:lnTo>
                          <a:pt x="14" y="0"/>
                        </a:lnTo>
                        <a:lnTo>
                          <a:pt x="14" y="0"/>
                        </a:lnTo>
                        <a:lnTo>
                          <a:pt x="16" y="0"/>
                        </a:lnTo>
                        <a:lnTo>
                          <a:pt x="1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3" name="Freeform 2002">
                    <a:extLst>
                      <a:ext uri="{FF2B5EF4-FFF2-40B4-BE49-F238E27FC236}">
                        <a16:creationId xmlns:a16="http://schemas.microsoft.com/office/drawing/2014/main" id="{6E54EA17-A161-41BE-B961-7422B08917FB}"/>
                      </a:ext>
                    </a:extLst>
                  </p:cNvPr>
                  <p:cNvSpPr>
                    <a:spLocks/>
                  </p:cNvSpPr>
                  <p:nvPr/>
                </p:nvSpPr>
                <p:spPr bwMode="auto">
                  <a:xfrm>
                    <a:off x="8942" y="1295"/>
                    <a:ext cx="62" cy="21"/>
                  </a:xfrm>
                  <a:custGeom>
                    <a:avLst/>
                    <a:gdLst>
                      <a:gd name="T0" fmla="*/ 18 w 62"/>
                      <a:gd name="T1" fmla="*/ 0 h 21"/>
                      <a:gd name="T2" fmla="*/ 21 w 62"/>
                      <a:gd name="T3" fmla="*/ 0 h 21"/>
                      <a:gd name="T4" fmla="*/ 23 w 62"/>
                      <a:gd name="T5" fmla="*/ 1 h 21"/>
                      <a:gd name="T6" fmla="*/ 27 w 62"/>
                      <a:gd name="T7" fmla="*/ 1 h 21"/>
                      <a:gd name="T8" fmla="*/ 31 w 62"/>
                      <a:gd name="T9" fmla="*/ 1 h 21"/>
                      <a:gd name="T10" fmla="*/ 33 w 62"/>
                      <a:gd name="T11" fmla="*/ 1 h 21"/>
                      <a:gd name="T12" fmla="*/ 37 w 62"/>
                      <a:gd name="T13" fmla="*/ 3 h 21"/>
                      <a:gd name="T14" fmla="*/ 39 w 62"/>
                      <a:gd name="T15" fmla="*/ 3 h 21"/>
                      <a:gd name="T16" fmla="*/ 39 w 62"/>
                      <a:gd name="T17" fmla="*/ 5 h 21"/>
                      <a:gd name="T18" fmla="*/ 43 w 62"/>
                      <a:gd name="T19" fmla="*/ 5 h 21"/>
                      <a:gd name="T20" fmla="*/ 44 w 62"/>
                      <a:gd name="T21" fmla="*/ 5 h 21"/>
                      <a:gd name="T22" fmla="*/ 48 w 62"/>
                      <a:gd name="T23" fmla="*/ 5 h 21"/>
                      <a:gd name="T24" fmla="*/ 52 w 62"/>
                      <a:gd name="T25" fmla="*/ 5 h 21"/>
                      <a:gd name="T26" fmla="*/ 56 w 62"/>
                      <a:gd name="T27" fmla="*/ 5 h 21"/>
                      <a:gd name="T28" fmla="*/ 58 w 62"/>
                      <a:gd name="T29" fmla="*/ 7 h 21"/>
                      <a:gd name="T30" fmla="*/ 62 w 62"/>
                      <a:gd name="T31" fmla="*/ 7 h 21"/>
                      <a:gd name="T32" fmla="*/ 62 w 62"/>
                      <a:gd name="T33" fmla="*/ 9 h 21"/>
                      <a:gd name="T34" fmla="*/ 58 w 62"/>
                      <a:gd name="T35" fmla="*/ 9 h 21"/>
                      <a:gd name="T36" fmla="*/ 56 w 62"/>
                      <a:gd name="T37" fmla="*/ 11 h 21"/>
                      <a:gd name="T38" fmla="*/ 58 w 62"/>
                      <a:gd name="T39" fmla="*/ 13 h 21"/>
                      <a:gd name="T40" fmla="*/ 62 w 62"/>
                      <a:gd name="T41" fmla="*/ 13 h 21"/>
                      <a:gd name="T42" fmla="*/ 60 w 62"/>
                      <a:gd name="T43" fmla="*/ 17 h 21"/>
                      <a:gd name="T44" fmla="*/ 58 w 62"/>
                      <a:gd name="T45" fmla="*/ 17 h 21"/>
                      <a:gd name="T46" fmla="*/ 54 w 62"/>
                      <a:gd name="T47" fmla="*/ 17 h 21"/>
                      <a:gd name="T48" fmla="*/ 52 w 62"/>
                      <a:gd name="T49" fmla="*/ 17 h 21"/>
                      <a:gd name="T50" fmla="*/ 48 w 62"/>
                      <a:gd name="T51" fmla="*/ 17 h 21"/>
                      <a:gd name="T52" fmla="*/ 44 w 62"/>
                      <a:gd name="T53" fmla="*/ 19 h 21"/>
                      <a:gd name="T54" fmla="*/ 43 w 62"/>
                      <a:gd name="T55" fmla="*/ 19 h 21"/>
                      <a:gd name="T56" fmla="*/ 39 w 62"/>
                      <a:gd name="T57" fmla="*/ 19 h 21"/>
                      <a:gd name="T58" fmla="*/ 35 w 62"/>
                      <a:gd name="T59" fmla="*/ 19 h 21"/>
                      <a:gd name="T60" fmla="*/ 33 w 62"/>
                      <a:gd name="T61" fmla="*/ 19 h 21"/>
                      <a:gd name="T62" fmla="*/ 29 w 62"/>
                      <a:gd name="T63" fmla="*/ 19 h 21"/>
                      <a:gd name="T64" fmla="*/ 27 w 62"/>
                      <a:gd name="T65" fmla="*/ 21 h 21"/>
                      <a:gd name="T66" fmla="*/ 23 w 62"/>
                      <a:gd name="T67" fmla="*/ 21 h 21"/>
                      <a:gd name="T68" fmla="*/ 21 w 62"/>
                      <a:gd name="T69" fmla="*/ 19 h 21"/>
                      <a:gd name="T70" fmla="*/ 21 w 62"/>
                      <a:gd name="T71" fmla="*/ 17 h 21"/>
                      <a:gd name="T72" fmla="*/ 18 w 62"/>
                      <a:gd name="T73" fmla="*/ 17 h 21"/>
                      <a:gd name="T74" fmla="*/ 16 w 62"/>
                      <a:gd name="T75" fmla="*/ 17 h 21"/>
                      <a:gd name="T76" fmla="*/ 12 w 62"/>
                      <a:gd name="T77" fmla="*/ 17 h 21"/>
                      <a:gd name="T78" fmla="*/ 12 w 62"/>
                      <a:gd name="T79" fmla="*/ 13 h 21"/>
                      <a:gd name="T80" fmla="*/ 16 w 62"/>
                      <a:gd name="T81" fmla="*/ 15 h 21"/>
                      <a:gd name="T82" fmla="*/ 20 w 62"/>
                      <a:gd name="T83" fmla="*/ 15 h 21"/>
                      <a:gd name="T84" fmla="*/ 23 w 62"/>
                      <a:gd name="T85" fmla="*/ 15 h 21"/>
                      <a:gd name="T86" fmla="*/ 23 w 62"/>
                      <a:gd name="T87" fmla="*/ 13 h 21"/>
                      <a:gd name="T88" fmla="*/ 21 w 62"/>
                      <a:gd name="T89" fmla="*/ 13 h 21"/>
                      <a:gd name="T90" fmla="*/ 18 w 62"/>
                      <a:gd name="T91" fmla="*/ 13 h 21"/>
                      <a:gd name="T92" fmla="*/ 14 w 62"/>
                      <a:gd name="T93" fmla="*/ 13 h 21"/>
                      <a:gd name="T94" fmla="*/ 12 w 62"/>
                      <a:gd name="T95" fmla="*/ 11 h 21"/>
                      <a:gd name="T96" fmla="*/ 8 w 62"/>
                      <a:gd name="T97" fmla="*/ 11 h 21"/>
                      <a:gd name="T98" fmla="*/ 6 w 62"/>
                      <a:gd name="T99" fmla="*/ 9 h 21"/>
                      <a:gd name="T100" fmla="*/ 2 w 62"/>
                      <a:gd name="T101" fmla="*/ 9 h 21"/>
                      <a:gd name="T102" fmla="*/ 0 w 62"/>
                      <a:gd name="T103" fmla="*/ 7 h 21"/>
                      <a:gd name="T104" fmla="*/ 0 w 62"/>
                      <a:gd name="T105" fmla="*/ 5 h 21"/>
                      <a:gd name="T106" fmla="*/ 4 w 62"/>
                      <a:gd name="T107" fmla="*/ 5 h 21"/>
                      <a:gd name="T108" fmla="*/ 2 w 62"/>
                      <a:gd name="T109" fmla="*/ 3 h 21"/>
                      <a:gd name="T110" fmla="*/ 0 w 62"/>
                      <a:gd name="T111" fmla="*/ 1 h 21"/>
                      <a:gd name="T112" fmla="*/ 2 w 62"/>
                      <a:gd name="T113" fmla="*/ 0 h 21"/>
                      <a:gd name="T114" fmla="*/ 4 w 62"/>
                      <a:gd name="T115" fmla="*/ 0 h 21"/>
                      <a:gd name="T116" fmla="*/ 8 w 62"/>
                      <a:gd name="T117" fmla="*/ 0 h 21"/>
                      <a:gd name="T118" fmla="*/ 12 w 62"/>
                      <a:gd name="T119" fmla="*/ 0 h 21"/>
                      <a:gd name="T120" fmla="*/ 16 w 62"/>
                      <a:gd name="T1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2" h="21">
                        <a:moveTo>
                          <a:pt x="16" y="0"/>
                        </a:moveTo>
                        <a:lnTo>
                          <a:pt x="16" y="0"/>
                        </a:lnTo>
                        <a:lnTo>
                          <a:pt x="16" y="0"/>
                        </a:lnTo>
                        <a:lnTo>
                          <a:pt x="18" y="0"/>
                        </a:lnTo>
                        <a:lnTo>
                          <a:pt x="18" y="0"/>
                        </a:lnTo>
                        <a:lnTo>
                          <a:pt x="18" y="0"/>
                        </a:lnTo>
                        <a:lnTo>
                          <a:pt x="20" y="0"/>
                        </a:lnTo>
                        <a:lnTo>
                          <a:pt x="20" y="0"/>
                        </a:lnTo>
                        <a:lnTo>
                          <a:pt x="21" y="0"/>
                        </a:lnTo>
                        <a:lnTo>
                          <a:pt x="21" y="0"/>
                        </a:lnTo>
                        <a:lnTo>
                          <a:pt x="21" y="0"/>
                        </a:lnTo>
                        <a:lnTo>
                          <a:pt x="23" y="0"/>
                        </a:lnTo>
                        <a:lnTo>
                          <a:pt x="23" y="1"/>
                        </a:lnTo>
                        <a:lnTo>
                          <a:pt x="23" y="1"/>
                        </a:lnTo>
                        <a:lnTo>
                          <a:pt x="23" y="1"/>
                        </a:lnTo>
                        <a:lnTo>
                          <a:pt x="25" y="1"/>
                        </a:lnTo>
                        <a:lnTo>
                          <a:pt x="25" y="1"/>
                        </a:lnTo>
                        <a:lnTo>
                          <a:pt x="27" y="1"/>
                        </a:lnTo>
                        <a:lnTo>
                          <a:pt x="27" y="1"/>
                        </a:lnTo>
                        <a:lnTo>
                          <a:pt x="27" y="1"/>
                        </a:lnTo>
                        <a:lnTo>
                          <a:pt x="27" y="1"/>
                        </a:lnTo>
                        <a:lnTo>
                          <a:pt x="29" y="1"/>
                        </a:lnTo>
                        <a:lnTo>
                          <a:pt x="29" y="1"/>
                        </a:lnTo>
                        <a:lnTo>
                          <a:pt x="29" y="1"/>
                        </a:lnTo>
                        <a:lnTo>
                          <a:pt x="31" y="1"/>
                        </a:lnTo>
                        <a:lnTo>
                          <a:pt x="31" y="1"/>
                        </a:lnTo>
                        <a:lnTo>
                          <a:pt x="33" y="1"/>
                        </a:lnTo>
                        <a:lnTo>
                          <a:pt x="33" y="1"/>
                        </a:lnTo>
                        <a:lnTo>
                          <a:pt x="33" y="1"/>
                        </a:lnTo>
                        <a:lnTo>
                          <a:pt x="33" y="1"/>
                        </a:lnTo>
                        <a:lnTo>
                          <a:pt x="35" y="1"/>
                        </a:lnTo>
                        <a:lnTo>
                          <a:pt x="35" y="1"/>
                        </a:lnTo>
                        <a:lnTo>
                          <a:pt x="37" y="1"/>
                        </a:lnTo>
                        <a:lnTo>
                          <a:pt x="37" y="3"/>
                        </a:lnTo>
                        <a:lnTo>
                          <a:pt x="37" y="3"/>
                        </a:lnTo>
                        <a:lnTo>
                          <a:pt x="37" y="1"/>
                        </a:lnTo>
                        <a:lnTo>
                          <a:pt x="37" y="1"/>
                        </a:lnTo>
                        <a:lnTo>
                          <a:pt x="39" y="1"/>
                        </a:lnTo>
                        <a:lnTo>
                          <a:pt x="39" y="1"/>
                        </a:lnTo>
                        <a:lnTo>
                          <a:pt x="39" y="3"/>
                        </a:lnTo>
                        <a:lnTo>
                          <a:pt x="39" y="3"/>
                        </a:lnTo>
                        <a:lnTo>
                          <a:pt x="39" y="3"/>
                        </a:lnTo>
                        <a:lnTo>
                          <a:pt x="39" y="3"/>
                        </a:lnTo>
                        <a:lnTo>
                          <a:pt x="39" y="5"/>
                        </a:lnTo>
                        <a:lnTo>
                          <a:pt x="39" y="5"/>
                        </a:lnTo>
                        <a:lnTo>
                          <a:pt x="41" y="5"/>
                        </a:lnTo>
                        <a:lnTo>
                          <a:pt x="41" y="5"/>
                        </a:lnTo>
                        <a:lnTo>
                          <a:pt x="41" y="5"/>
                        </a:lnTo>
                        <a:lnTo>
                          <a:pt x="43" y="5"/>
                        </a:lnTo>
                        <a:lnTo>
                          <a:pt x="43" y="5"/>
                        </a:lnTo>
                        <a:lnTo>
                          <a:pt x="43" y="5"/>
                        </a:lnTo>
                        <a:lnTo>
                          <a:pt x="43" y="5"/>
                        </a:lnTo>
                        <a:lnTo>
                          <a:pt x="44" y="5"/>
                        </a:lnTo>
                        <a:lnTo>
                          <a:pt x="44" y="5"/>
                        </a:lnTo>
                        <a:lnTo>
                          <a:pt x="44" y="5"/>
                        </a:lnTo>
                        <a:lnTo>
                          <a:pt x="46" y="5"/>
                        </a:lnTo>
                        <a:lnTo>
                          <a:pt x="46" y="5"/>
                        </a:lnTo>
                        <a:lnTo>
                          <a:pt x="48" y="5"/>
                        </a:lnTo>
                        <a:lnTo>
                          <a:pt x="48" y="5"/>
                        </a:lnTo>
                        <a:lnTo>
                          <a:pt x="48" y="5"/>
                        </a:lnTo>
                        <a:lnTo>
                          <a:pt x="50" y="5"/>
                        </a:lnTo>
                        <a:lnTo>
                          <a:pt x="50" y="5"/>
                        </a:lnTo>
                        <a:lnTo>
                          <a:pt x="50" y="5"/>
                        </a:lnTo>
                        <a:lnTo>
                          <a:pt x="52" y="5"/>
                        </a:lnTo>
                        <a:lnTo>
                          <a:pt x="52" y="5"/>
                        </a:lnTo>
                        <a:lnTo>
                          <a:pt x="52" y="5"/>
                        </a:lnTo>
                        <a:lnTo>
                          <a:pt x="54" y="5"/>
                        </a:lnTo>
                        <a:lnTo>
                          <a:pt x="54" y="5"/>
                        </a:lnTo>
                        <a:lnTo>
                          <a:pt x="54" y="5"/>
                        </a:lnTo>
                        <a:lnTo>
                          <a:pt x="56" y="5"/>
                        </a:lnTo>
                        <a:lnTo>
                          <a:pt x="56" y="7"/>
                        </a:lnTo>
                        <a:lnTo>
                          <a:pt x="56" y="7"/>
                        </a:lnTo>
                        <a:lnTo>
                          <a:pt x="56" y="7"/>
                        </a:lnTo>
                        <a:lnTo>
                          <a:pt x="58" y="7"/>
                        </a:lnTo>
                        <a:lnTo>
                          <a:pt x="58" y="7"/>
                        </a:lnTo>
                        <a:lnTo>
                          <a:pt x="60" y="7"/>
                        </a:lnTo>
                        <a:lnTo>
                          <a:pt x="60" y="7"/>
                        </a:lnTo>
                        <a:lnTo>
                          <a:pt x="60" y="7"/>
                        </a:lnTo>
                        <a:lnTo>
                          <a:pt x="60" y="7"/>
                        </a:lnTo>
                        <a:lnTo>
                          <a:pt x="62" y="7"/>
                        </a:lnTo>
                        <a:lnTo>
                          <a:pt x="62" y="7"/>
                        </a:lnTo>
                        <a:lnTo>
                          <a:pt x="62" y="9"/>
                        </a:lnTo>
                        <a:lnTo>
                          <a:pt x="62" y="9"/>
                        </a:lnTo>
                        <a:lnTo>
                          <a:pt x="62" y="9"/>
                        </a:lnTo>
                        <a:lnTo>
                          <a:pt x="62" y="9"/>
                        </a:lnTo>
                        <a:lnTo>
                          <a:pt x="60" y="9"/>
                        </a:lnTo>
                        <a:lnTo>
                          <a:pt x="60" y="9"/>
                        </a:lnTo>
                        <a:lnTo>
                          <a:pt x="60" y="9"/>
                        </a:lnTo>
                        <a:lnTo>
                          <a:pt x="58" y="9"/>
                        </a:lnTo>
                        <a:lnTo>
                          <a:pt x="58" y="9"/>
                        </a:lnTo>
                        <a:lnTo>
                          <a:pt x="56" y="9"/>
                        </a:lnTo>
                        <a:lnTo>
                          <a:pt x="56" y="11"/>
                        </a:lnTo>
                        <a:lnTo>
                          <a:pt x="56" y="11"/>
                        </a:lnTo>
                        <a:lnTo>
                          <a:pt x="56" y="11"/>
                        </a:lnTo>
                        <a:lnTo>
                          <a:pt x="56" y="11"/>
                        </a:lnTo>
                        <a:lnTo>
                          <a:pt x="56" y="11"/>
                        </a:lnTo>
                        <a:lnTo>
                          <a:pt x="56" y="11"/>
                        </a:lnTo>
                        <a:lnTo>
                          <a:pt x="58" y="11"/>
                        </a:lnTo>
                        <a:lnTo>
                          <a:pt x="58" y="13"/>
                        </a:lnTo>
                        <a:lnTo>
                          <a:pt x="58" y="13"/>
                        </a:lnTo>
                        <a:lnTo>
                          <a:pt x="60" y="13"/>
                        </a:lnTo>
                        <a:lnTo>
                          <a:pt x="60" y="13"/>
                        </a:lnTo>
                        <a:lnTo>
                          <a:pt x="60" y="13"/>
                        </a:lnTo>
                        <a:lnTo>
                          <a:pt x="60" y="13"/>
                        </a:lnTo>
                        <a:lnTo>
                          <a:pt x="62" y="13"/>
                        </a:lnTo>
                        <a:lnTo>
                          <a:pt x="62" y="15"/>
                        </a:lnTo>
                        <a:lnTo>
                          <a:pt x="62" y="15"/>
                        </a:lnTo>
                        <a:lnTo>
                          <a:pt x="60" y="15"/>
                        </a:lnTo>
                        <a:lnTo>
                          <a:pt x="60" y="17"/>
                        </a:lnTo>
                        <a:lnTo>
                          <a:pt x="60" y="17"/>
                        </a:lnTo>
                        <a:lnTo>
                          <a:pt x="60" y="17"/>
                        </a:lnTo>
                        <a:lnTo>
                          <a:pt x="60" y="17"/>
                        </a:lnTo>
                        <a:lnTo>
                          <a:pt x="58" y="17"/>
                        </a:lnTo>
                        <a:lnTo>
                          <a:pt x="58" y="17"/>
                        </a:lnTo>
                        <a:lnTo>
                          <a:pt x="58" y="17"/>
                        </a:lnTo>
                        <a:lnTo>
                          <a:pt x="56" y="17"/>
                        </a:lnTo>
                        <a:lnTo>
                          <a:pt x="56" y="17"/>
                        </a:lnTo>
                        <a:lnTo>
                          <a:pt x="56" y="17"/>
                        </a:lnTo>
                        <a:lnTo>
                          <a:pt x="56" y="17"/>
                        </a:lnTo>
                        <a:lnTo>
                          <a:pt x="54" y="17"/>
                        </a:lnTo>
                        <a:lnTo>
                          <a:pt x="54" y="17"/>
                        </a:lnTo>
                        <a:lnTo>
                          <a:pt x="54" y="17"/>
                        </a:lnTo>
                        <a:lnTo>
                          <a:pt x="52" y="17"/>
                        </a:lnTo>
                        <a:lnTo>
                          <a:pt x="52" y="17"/>
                        </a:lnTo>
                        <a:lnTo>
                          <a:pt x="52" y="17"/>
                        </a:lnTo>
                        <a:lnTo>
                          <a:pt x="50" y="17"/>
                        </a:lnTo>
                        <a:lnTo>
                          <a:pt x="50" y="17"/>
                        </a:lnTo>
                        <a:lnTo>
                          <a:pt x="50" y="17"/>
                        </a:lnTo>
                        <a:lnTo>
                          <a:pt x="48" y="17"/>
                        </a:lnTo>
                        <a:lnTo>
                          <a:pt x="48" y="17"/>
                        </a:lnTo>
                        <a:lnTo>
                          <a:pt x="48" y="17"/>
                        </a:lnTo>
                        <a:lnTo>
                          <a:pt x="46" y="17"/>
                        </a:lnTo>
                        <a:lnTo>
                          <a:pt x="46" y="17"/>
                        </a:lnTo>
                        <a:lnTo>
                          <a:pt x="46" y="19"/>
                        </a:lnTo>
                        <a:lnTo>
                          <a:pt x="44" y="19"/>
                        </a:lnTo>
                        <a:lnTo>
                          <a:pt x="44" y="19"/>
                        </a:lnTo>
                        <a:lnTo>
                          <a:pt x="44" y="19"/>
                        </a:lnTo>
                        <a:lnTo>
                          <a:pt x="43" y="19"/>
                        </a:lnTo>
                        <a:lnTo>
                          <a:pt x="43" y="19"/>
                        </a:lnTo>
                        <a:lnTo>
                          <a:pt x="43" y="19"/>
                        </a:lnTo>
                        <a:lnTo>
                          <a:pt x="41" y="19"/>
                        </a:lnTo>
                        <a:lnTo>
                          <a:pt x="41" y="19"/>
                        </a:lnTo>
                        <a:lnTo>
                          <a:pt x="41" y="19"/>
                        </a:lnTo>
                        <a:lnTo>
                          <a:pt x="39" y="19"/>
                        </a:lnTo>
                        <a:lnTo>
                          <a:pt x="39" y="19"/>
                        </a:lnTo>
                        <a:lnTo>
                          <a:pt x="39" y="19"/>
                        </a:lnTo>
                        <a:lnTo>
                          <a:pt x="37" y="19"/>
                        </a:lnTo>
                        <a:lnTo>
                          <a:pt x="37" y="19"/>
                        </a:lnTo>
                        <a:lnTo>
                          <a:pt x="37" y="19"/>
                        </a:lnTo>
                        <a:lnTo>
                          <a:pt x="35" y="19"/>
                        </a:lnTo>
                        <a:lnTo>
                          <a:pt x="35" y="19"/>
                        </a:lnTo>
                        <a:lnTo>
                          <a:pt x="35" y="19"/>
                        </a:lnTo>
                        <a:lnTo>
                          <a:pt x="33" y="19"/>
                        </a:lnTo>
                        <a:lnTo>
                          <a:pt x="33" y="19"/>
                        </a:lnTo>
                        <a:lnTo>
                          <a:pt x="33" y="19"/>
                        </a:lnTo>
                        <a:lnTo>
                          <a:pt x="33" y="19"/>
                        </a:lnTo>
                        <a:lnTo>
                          <a:pt x="31" y="19"/>
                        </a:lnTo>
                        <a:lnTo>
                          <a:pt x="31" y="19"/>
                        </a:lnTo>
                        <a:lnTo>
                          <a:pt x="29" y="19"/>
                        </a:lnTo>
                        <a:lnTo>
                          <a:pt x="29" y="19"/>
                        </a:lnTo>
                        <a:lnTo>
                          <a:pt x="29" y="19"/>
                        </a:lnTo>
                        <a:lnTo>
                          <a:pt x="29" y="21"/>
                        </a:lnTo>
                        <a:lnTo>
                          <a:pt x="27" y="21"/>
                        </a:lnTo>
                        <a:lnTo>
                          <a:pt x="27" y="21"/>
                        </a:lnTo>
                        <a:lnTo>
                          <a:pt x="27" y="21"/>
                        </a:lnTo>
                        <a:lnTo>
                          <a:pt x="27" y="21"/>
                        </a:lnTo>
                        <a:lnTo>
                          <a:pt x="25" y="21"/>
                        </a:lnTo>
                        <a:lnTo>
                          <a:pt x="25" y="21"/>
                        </a:lnTo>
                        <a:lnTo>
                          <a:pt x="25" y="21"/>
                        </a:lnTo>
                        <a:lnTo>
                          <a:pt x="23" y="21"/>
                        </a:lnTo>
                        <a:lnTo>
                          <a:pt x="23" y="21"/>
                        </a:lnTo>
                        <a:lnTo>
                          <a:pt x="23" y="21"/>
                        </a:lnTo>
                        <a:lnTo>
                          <a:pt x="21" y="21"/>
                        </a:lnTo>
                        <a:lnTo>
                          <a:pt x="21" y="21"/>
                        </a:lnTo>
                        <a:lnTo>
                          <a:pt x="21" y="19"/>
                        </a:lnTo>
                        <a:lnTo>
                          <a:pt x="21" y="19"/>
                        </a:lnTo>
                        <a:lnTo>
                          <a:pt x="21" y="19"/>
                        </a:lnTo>
                        <a:lnTo>
                          <a:pt x="21" y="17"/>
                        </a:lnTo>
                        <a:lnTo>
                          <a:pt x="21" y="17"/>
                        </a:lnTo>
                        <a:lnTo>
                          <a:pt x="21" y="17"/>
                        </a:lnTo>
                        <a:lnTo>
                          <a:pt x="20" y="17"/>
                        </a:lnTo>
                        <a:lnTo>
                          <a:pt x="20" y="17"/>
                        </a:lnTo>
                        <a:lnTo>
                          <a:pt x="18" y="17"/>
                        </a:lnTo>
                        <a:lnTo>
                          <a:pt x="18" y="17"/>
                        </a:lnTo>
                        <a:lnTo>
                          <a:pt x="18" y="17"/>
                        </a:lnTo>
                        <a:lnTo>
                          <a:pt x="18" y="17"/>
                        </a:lnTo>
                        <a:lnTo>
                          <a:pt x="16" y="17"/>
                        </a:lnTo>
                        <a:lnTo>
                          <a:pt x="16" y="17"/>
                        </a:lnTo>
                        <a:lnTo>
                          <a:pt x="16" y="17"/>
                        </a:lnTo>
                        <a:lnTo>
                          <a:pt x="16" y="17"/>
                        </a:lnTo>
                        <a:lnTo>
                          <a:pt x="14" y="17"/>
                        </a:lnTo>
                        <a:lnTo>
                          <a:pt x="14" y="17"/>
                        </a:lnTo>
                        <a:lnTo>
                          <a:pt x="12" y="17"/>
                        </a:lnTo>
                        <a:lnTo>
                          <a:pt x="12" y="17"/>
                        </a:lnTo>
                        <a:lnTo>
                          <a:pt x="12" y="17"/>
                        </a:lnTo>
                        <a:lnTo>
                          <a:pt x="12" y="15"/>
                        </a:lnTo>
                        <a:lnTo>
                          <a:pt x="12" y="15"/>
                        </a:lnTo>
                        <a:lnTo>
                          <a:pt x="12" y="15"/>
                        </a:lnTo>
                        <a:lnTo>
                          <a:pt x="12" y="15"/>
                        </a:lnTo>
                        <a:lnTo>
                          <a:pt x="12" y="13"/>
                        </a:lnTo>
                        <a:lnTo>
                          <a:pt x="14" y="13"/>
                        </a:lnTo>
                        <a:lnTo>
                          <a:pt x="14" y="13"/>
                        </a:lnTo>
                        <a:lnTo>
                          <a:pt x="16" y="13"/>
                        </a:lnTo>
                        <a:lnTo>
                          <a:pt x="16" y="15"/>
                        </a:lnTo>
                        <a:lnTo>
                          <a:pt x="16" y="15"/>
                        </a:lnTo>
                        <a:lnTo>
                          <a:pt x="16" y="15"/>
                        </a:lnTo>
                        <a:lnTo>
                          <a:pt x="18" y="15"/>
                        </a:lnTo>
                        <a:lnTo>
                          <a:pt x="18" y="15"/>
                        </a:lnTo>
                        <a:lnTo>
                          <a:pt x="18" y="15"/>
                        </a:lnTo>
                        <a:lnTo>
                          <a:pt x="20" y="15"/>
                        </a:lnTo>
                        <a:lnTo>
                          <a:pt x="20" y="15"/>
                        </a:lnTo>
                        <a:lnTo>
                          <a:pt x="21" y="15"/>
                        </a:lnTo>
                        <a:lnTo>
                          <a:pt x="21" y="15"/>
                        </a:lnTo>
                        <a:lnTo>
                          <a:pt x="21" y="15"/>
                        </a:lnTo>
                        <a:lnTo>
                          <a:pt x="23" y="15"/>
                        </a:lnTo>
                        <a:lnTo>
                          <a:pt x="23" y="15"/>
                        </a:lnTo>
                        <a:lnTo>
                          <a:pt x="23" y="15"/>
                        </a:lnTo>
                        <a:lnTo>
                          <a:pt x="25" y="15"/>
                        </a:lnTo>
                        <a:lnTo>
                          <a:pt x="25" y="13"/>
                        </a:lnTo>
                        <a:lnTo>
                          <a:pt x="23" y="13"/>
                        </a:lnTo>
                        <a:lnTo>
                          <a:pt x="23" y="13"/>
                        </a:lnTo>
                        <a:lnTo>
                          <a:pt x="23" y="13"/>
                        </a:lnTo>
                        <a:lnTo>
                          <a:pt x="21" y="13"/>
                        </a:lnTo>
                        <a:lnTo>
                          <a:pt x="21" y="13"/>
                        </a:lnTo>
                        <a:lnTo>
                          <a:pt x="21" y="13"/>
                        </a:lnTo>
                        <a:lnTo>
                          <a:pt x="21" y="13"/>
                        </a:lnTo>
                        <a:lnTo>
                          <a:pt x="20" y="13"/>
                        </a:lnTo>
                        <a:lnTo>
                          <a:pt x="20" y="13"/>
                        </a:lnTo>
                        <a:lnTo>
                          <a:pt x="18" y="13"/>
                        </a:lnTo>
                        <a:lnTo>
                          <a:pt x="18" y="13"/>
                        </a:lnTo>
                        <a:lnTo>
                          <a:pt x="18" y="13"/>
                        </a:lnTo>
                        <a:lnTo>
                          <a:pt x="16" y="13"/>
                        </a:lnTo>
                        <a:lnTo>
                          <a:pt x="16" y="13"/>
                        </a:lnTo>
                        <a:lnTo>
                          <a:pt x="16" y="13"/>
                        </a:lnTo>
                        <a:lnTo>
                          <a:pt x="14" y="13"/>
                        </a:lnTo>
                        <a:lnTo>
                          <a:pt x="14" y="13"/>
                        </a:lnTo>
                        <a:lnTo>
                          <a:pt x="12" y="13"/>
                        </a:lnTo>
                        <a:lnTo>
                          <a:pt x="12" y="13"/>
                        </a:lnTo>
                        <a:lnTo>
                          <a:pt x="12" y="11"/>
                        </a:lnTo>
                        <a:lnTo>
                          <a:pt x="12" y="11"/>
                        </a:lnTo>
                        <a:lnTo>
                          <a:pt x="10" y="11"/>
                        </a:lnTo>
                        <a:lnTo>
                          <a:pt x="10" y="11"/>
                        </a:lnTo>
                        <a:lnTo>
                          <a:pt x="10" y="11"/>
                        </a:lnTo>
                        <a:lnTo>
                          <a:pt x="8" y="11"/>
                        </a:lnTo>
                        <a:lnTo>
                          <a:pt x="8" y="11"/>
                        </a:lnTo>
                        <a:lnTo>
                          <a:pt x="8" y="11"/>
                        </a:lnTo>
                        <a:lnTo>
                          <a:pt x="8" y="9"/>
                        </a:lnTo>
                        <a:lnTo>
                          <a:pt x="6" y="9"/>
                        </a:lnTo>
                        <a:lnTo>
                          <a:pt x="6" y="9"/>
                        </a:lnTo>
                        <a:lnTo>
                          <a:pt x="6" y="9"/>
                        </a:lnTo>
                        <a:lnTo>
                          <a:pt x="4" y="9"/>
                        </a:lnTo>
                        <a:lnTo>
                          <a:pt x="4" y="9"/>
                        </a:lnTo>
                        <a:lnTo>
                          <a:pt x="4" y="9"/>
                        </a:lnTo>
                        <a:lnTo>
                          <a:pt x="4" y="9"/>
                        </a:lnTo>
                        <a:lnTo>
                          <a:pt x="2" y="9"/>
                        </a:lnTo>
                        <a:lnTo>
                          <a:pt x="2" y="9"/>
                        </a:lnTo>
                        <a:lnTo>
                          <a:pt x="2" y="7"/>
                        </a:lnTo>
                        <a:lnTo>
                          <a:pt x="2" y="7"/>
                        </a:lnTo>
                        <a:lnTo>
                          <a:pt x="0" y="7"/>
                        </a:lnTo>
                        <a:lnTo>
                          <a:pt x="0" y="7"/>
                        </a:lnTo>
                        <a:lnTo>
                          <a:pt x="0" y="7"/>
                        </a:lnTo>
                        <a:lnTo>
                          <a:pt x="0" y="7"/>
                        </a:lnTo>
                        <a:lnTo>
                          <a:pt x="0" y="5"/>
                        </a:lnTo>
                        <a:lnTo>
                          <a:pt x="0" y="5"/>
                        </a:lnTo>
                        <a:lnTo>
                          <a:pt x="0" y="5"/>
                        </a:lnTo>
                        <a:lnTo>
                          <a:pt x="0" y="5"/>
                        </a:lnTo>
                        <a:lnTo>
                          <a:pt x="2" y="5"/>
                        </a:lnTo>
                        <a:lnTo>
                          <a:pt x="2" y="5"/>
                        </a:lnTo>
                        <a:lnTo>
                          <a:pt x="2" y="5"/>
                        </a:lnTo>
                        <a:lnTo>
                          <a:pt x="4" y="5"/>
                        </a:lnTo>
                        <a:lnTo>
                          <a:pt x="4" y="3"/>
                        </a:lnTo>
                        <a:lnTo>
                          <a:pt x="2" y="3"/>
                        </a:lnTo>
                        <a:lnTo>
                          <a:pt x="2" y="3"/>
                        </a:lnTo>
                        <a:lnTo>
                          <a:pt x="2" y="3"/>
                        </a:lnTo>
                        <a:lnTo>
                          <a:pt x="2" y="3"/>
                        </a:lnTo>
                        <a:lnTo>
                          <a:pt x="0" y="3"/>
                        </a:lnTo>
                        <a:lnTo>
                          <a:pt x="0" y="3"/>
                        </a:lnTo>
                        <a:lnTo>
                          <a:pt x="0" y="1"/>
                        </a:lnTo>
                        <a:lnTo>
                          <a:pt x="0" y="1"/>
                        </a:lnTo>
                        <a:lnTo>
                          <a:pt x="0" y="1"/>
                        </a:lnTo>
                        <a:lnTo>
                          <a:pt x="0" y="1"/>
                        </a:lnTo>
                        <a:lnTo>
                          <a:pt x="0" y="0"/>
                        </a:lnTo>
                        <a:lnTo>
                          <a:pt x="0" y="0"/>
                        </a:lnTo>
                        <a:lnTo>
                          <a:pt x="0" y="0"/>
                        </a:lnTo>
                        <a:lnTo>
                          <a:pt x="2" y="0"/>
                        </a:lnTo>
                        <a:lnTo>
                          <a:pt x="2" y="0"/>
                        </a:lnTo>
                        <a:lnTo>
                          <a:pt x="2" y="0"/>
                        </a:lnTo>
                        <a:lnTo>
                          <a:pt x="2" y="0"/>
                        </a:lnTo>
                        <a:lnTo>
                          <a:pt x="4" y="0"/>
                        </a:lnTo>
                        <a:lnTo>
                          <a:pt x="4" y="0"/>
                        </a:lnTo>
                        <a:lnTo>
                          <a:pt x="6" y="0"/>
                        </a:lnTo>
                        <a:lnTo>
                          <a:pt x="6" y="0"/>
                        </a:lnTo>
                        <a:lnTo>
                          <a:pt x="6" y="0"/>
                        </a:lnTo>
                        <a:lnTo>
                          <a:pt x="8" y="0"/>
                        </a:lnTo>
                        <a:lnTo>
                          <a:pt x="8" y="0"/>
                        </a:lnTo>
                        <a:lnTo>
                          <a:pt x="10" y="0"/>
                        </a:lnTo>
                        <a:lnTo>
                          <a:pt x="10" y="0"/>
                        </a:lnTo>
                        <a:lnTo>
                          <a:pt x="10" y="0"/>
                        </a:lnTo>
                        <a:lnTo>
                          <a:pt x="12" y="0"/>
                        </a:lnTo>
                        <a:lnTo>
                          <a:pt x="12" y="0"/>
                        </a:lnTo>
                        <a:lnTo>
                          <a:pt x="12" y="0"/>
                        </a:lnTo>
                        <a:lnTo>
                          <a:pt x="14" y="0"/>
                        </a:lnTo>
                        <a:lnTo>
                          <a:pt x="14" y="0"/>
                        </a:lnTo>
                        <a:lnTo>
                          <a:pt x="16" y="0"/>
                        </a:lnTo>
                        <a:lnTo>
                          <a:pt x="1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4" name="Freeform 2003">
                    <a:extLst>
                      <a:ext uri="{FF2B5EF4-FFF2-40B4-BE49-F238E27FC236}">
                        <a16:creationId xmlns:a16="http://schemas.microsoft.com/office/drawing/2014/main" id="{AB0F3784-A110-40BD-9125-51EF46E4B1BD}"/>
                      </a:ext>
                    </a:extLst>
                  </p:cNvPr>
                  <p:cNvSpPr>
                    <a:spLocks/>
                  </p:cNvSpPr>
                  <p:nvPr/>
                </p:nvSpPr>
                <p:spPr bwMode="auto">
                  <a:xfrm>
                    <a:off x="8965" y="1354"/>
                    <a:ext cx="64" cy="27"/>
                  </a:xfrm>
                  <a:custGeom>
                    <a:avLst/>
                    <a:gdLst>
                      <a:gd name="T0" fmla="*/ 10 w 64"/>
                      <a:gd name="T1" fmla="*/ 4 h 27"/>
                      <a:gd name="T2" fmla="*/ 6 w 64"/>
                      <a:gd name="T3" fmla="*/ 4 h 27"/>
                      <a:gd name="T4" fmla="*/ 6 w 64"/>
                      <a:gd name="T5" fmla="*/ 6 h 27"/>
                      <a:gd name="T6" fmla="*/ 10 w 64"/>
                      <a:gd name="T7" fmla="*/ 6 h 27"/>
                      <a:gd name="T8" fmla="*/ 14 w 64"/>
                      <a:gd name="T9" fmla="*/ 4 h 27"/>
                      <a:gd name="T10" fmla="*/ 16 w 64"/>
                      <a:gd name="T11" fmla="*/ 6 h 27"/>
                      <a:gd name="T12" fmla="*/ 20 w 64"/>
                      <a:gd name="T13" fmla="*/ 6 h 27"/>
                      <a:gd name="T14" fmla="*/ 20 w 64"/>
                      <a:gd name="T15" fmla="*/ 8 h 27"/>
                      <a:gd name="T16" fmla="*/ 18 w 64"/>
                      <a:gd name="T17" fmla="*/ 10 h 27"/>
                      <a:gd name="T18" fmla="*/ 21 w 64"/>
                      <a:gd name="T19" fmla="*/ 10 h 27"/>
                      <a:gd name="T20" fmla="*/ 25 w 64"/>
                      <a:gd name="T21" fmla="*/ 8 h 27"/>
                      <a:gd name="T22" fmla="*/ 27 w 64"/>
                      <a:gd name="T23" fmla="*/ 6 h 27"/>
                      <a:gd name="T24" fmla="*/ 31 w 64"/>
                      <a:gd name="T25" fmla="*/ 6 h 27"/>
                      <a:gd name="T26" fmla="*/ 35 w 64"/>
                      <a:gd name="T27" fmla="*/ 6 h 27"/>
                      <a:gd name="T28" fmla="*/ 41 w 64"/>
                      <a:gd name="T29" fmla="*/ 6 h 27"/>
                      <a:gd name="T30" fmla="*/ 44 w 64"/>
                      <a:gd name="T31" fmla="*/ 6 h 27"/>
                      <a:gd name="T32" fmla="*/ 48 w 64"/>
                      <a:gd name="T33" fmla="*/ 6 h 27"/>
                      <a:gd name="T34" fmla="*/ 50 w 64"/>
                      <a:gd name="T35" fmla="*/ 8 h 27"/>
                      <a:gd name="T36" fmla="*/ 54 w 64"/>
                      <a:gd name="T37" fmla="*/ 8 h 27"/>
                      <a:gd name="T38" fmla="*/ 58 w 64"/>
                      <a:gd name="T39" fmla="*/ 10 h 27"/>
                      <a:gd name="T40" fmla="*/ 60 w 64"/>
                      <a:gd name="T41" fmla="*/ 11 h 27"/>
                      <a:gd name="T42" fmla="*/ 64 w 64"/>
                      <a:gd name="T43" fmla="*/ 13 h 27"/>
                      <a:gd name="T44" fmla="*/ 64 w 64"/>
                      <a:gd name="T45" fmla="*/ 17 h 27"/>
                      <a:gd name="T46" fmla="*/ 64 w 64"/>
                      <a:gd name="T47" fmla="*/ 21 h 27"/>
                      <a:gd name="T48" fmla="*/ 64 w 64"/>
                      <a:gd name="T49" fmla="*/ 25 h 27"/>
                      <a:gd name="T50" fmla="*/ 60 w 64"/>
                      <a:gd name="T51" fmla="*/ 25 h 27"/>
                      <a:gd name="T52" fmla="*/ 56 w 64"/>
                      <a:gd name="T53" fmla="*/ 27 h 27"/>
                      <a:gd name="T54" fmla="*/ 52 w 64"/>
                      <a:gd name="T55" fmla="*/ 27 h 27"/>
                      <a:gd name="T56" fmla="*/ 48 w 64"/>
                      <a:gd name="T57" fmla="*/ 27 h 27"/>
                      <a:gd name="T58" fmla="*/ 42 w 64"/>
                      <a:gd name="T59" fmla="*/ 27 h 27"/>
                      <a:gd name="T60" fmla="*/ 41 w 64"/>
                      <a:gd name="T61" fmla="*/ 25 h 27"/>
                      <a:gd name="T62" fmla="*/ 35 w 64"/>
                      <a:gd name="T63" fmla="*/ 25 h 27"/>
                      <a:gd name="T64" fmla="*/ 33 w 64"/>
                      <a:gd name="T65" fmla="*/ 23 h 27"/>
                      <a:gd name="T66" fmla="*/ 29 w 64"/>
                      <a:gd name="T67" fmla="*/ 23 h 27"/>
                      <a:gd name="T68" fmla="*/ 25 w 64"/>
                      <a:gd name="T69" fmla="*/ 23 h 27"/>
                      <a:gd name="T70" fmla="*/ 23 w 64"/>
                      <a:gd name="T71" fmla="*/ 23 h 27"/>
                      <a:gd name="T72" fmla="*/ 20 w 64"/>
                      <a:gd name="T73" fmla="*/ 23 h 27"/>
                      <a:gd name="T74" fmla="*/ 16 w 64"/>
                      <a:gd name="T75" fmla="*/ 21 h 27"/>
                      <a:gd name="T76" fmla="*/ 12 w 64"/>
                      <a:gd name="T77" fmla="*/ 21 h 27"/>
                      <a:gd name="T78" fmla="*/ 10 w 64"/>
                      <a:gd name="T79" fmla="*/ 19 h 27"/>
                      <a:gd name="T80" fmla="*/ 8 w 64"/>
                      <a:gd name="T81" fmla="*/ 17 h 27"/>
                      <a:gd name="T82" fmla="*/ 10 w 64"/>
                      <a:gd name="T83" fmla="*/ 13 h 27"/>
                      <a:gd name="T84" fmla="*/ 12 w 64"/>
                      <a:gd name="T85" fmla="*/ 13 h 27"/>
                      <a:gd name="T86" fmla="*/ 16 w 64"/>
                      <a:gd name="T87" fmla="*/ 11 h 27"/>
                      <a:gd name="T88" fmla="*/ 16 w 64"/>
                      <a:gd name="T89" fmla="*/ 11 h 27"/>
                      <a:gd name="T90" fmla="*/ 16 w 64"/>
                      <a:gd name="T91" fmla="*/ 10 h 27"/>
                      <a:gd name="T92" fmla="*/ 12 w 64"/>
                      <a:gd name="T93" fmla="*/ 8 h 27"/>
                      <a:gd name="T94" fmla="*/ 10 w 64"/>
                      <a:gd name="T95" fmla="*/ 8 h 27"/>
                      <a:gd name="T96" fmla="*/ 8 w 64"/>
                      <a:gd name="T97" fmla="*/ 11 h 27"/>
                      <a:gd name="T98" fmla="*/ 4 w 64"/>
                      <a:gd name="T99" fmla="*/ 11 h 27"/>
                      <a:gd name="T100" fmla="*/ 0 w 64"/>
                      <a:gd name="T101" fmla="*/ 11 h 27"/>
                      <a:gd name="T102" fmla="*/ 0 w 64"/>
                      <a:gd name="T103" fmla="*/ 8 h 27"/>
                      <a:gd name="T104" fmla="*/ 0 w 64"/>
                      <a:gd name="T105" fmla="*/ 6 h 27"/>
                      <a:gd name="T106" fmla="*/ 4 w 64"/>
                      <a:gd name="T107" fmla="*/ 6 h 27"/>
                      <a:gd name="T108" fmla="*/ 6 w 64"/>
                      <a:gd name="T109" fmla="*/ 2 h 27"/>
                      <a:gd name="T110" fmla="*/ 10 w 64"/>
                      <a:gd name="T11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27">
                        <a:moveTo>
                          <a:pt x="10" y="0"/>
                        </a:moveTo>
                        <a:lnTo>
                          <a:pt x="10" y="2"/>
                        </a:lnTo>
                        <a:lnTo>
                          <a:pt x="12" y="2"/>
                        </a:lnTo>
                        <a:lnTo>
                          <a:pt x="12" y="2"/>
                        </a:lnTo>
                        <a:lnTo>
                          <a:pt x="10" y="2"/>
                        </a:lnTo>
                        <a:lnTo>
                          <a:pt x="10" y="4"/>
                        </a:lnTo>
                        <a:lnTo>
                          <a:pt x="10" y="4"/>
                        </a:lnTo>
                        <a:lnTo>
                          <a:pt x="10" y="4"/>
                        </a:lnTo>
                        <a:lnTo>
                          <a:pt x="8" y="4"/>
                        </a:lnTo>
                        <a:lnTo>
                          <a:pt x="8" y="4"/>
                        </a:lnTo>
                        <a:lnTo>
                          <a:pt x="8" y="4"/>
                        </a:lnTo>
                        <a:lnTo>
                          <a:pt x="6" y="4"/>
                        </a:lnTo>
                        <a:lnTo>
                          <a:pt x="6" y="6"/>
                        </a:lnTo>
                        <a:lnTo>
                          <a:pt x="6" y="6"/>
                        </a:lnTo>
                        <a:lnTo>
                          <a:pt x="6" y="6"/>
                        </a:lnTo>
                        <a:lnTo>
                          <a:pt x="6" y="6"/>
                        </a:lnTo>
                        <a:lnTo>
                          <a:pt x="6" y="6"/>
                        </a:lnTo>
                        <a:lnTo>
                          <a:pt x="6" y="6"/>
                        </a:lnTo>
                        <a:lnTo>
                          <a:pt x="6" y="6"/>
                        </a:lnTo>
                        <a:lnTo>
                          <a:pt x="8" y="6"/>
                        </a:lnTo>
                        <a:lnTo>
                          <a:pt x="8" y="6"/>
                        </a:lnTo>
                        <a:lnTo>
                          <a:pt x="8" y="6"/>
                        </a:lnTo>
                        <a:lnTo>
                          <a:pt x="10" y="6"/>
                        </a:lnTo>
                        <a:lnTo>
                          <a:pt x="10" y="6"/>
                        </a:lnTo>
                        <a:lnTo>
                          <a:pt x="10" y="6"/>
                        </a:lnTo>
                        <a:lnTo>
                          <a:pt x="10" y="6"/>
                        </a:lnTo>
                        <a:lnTo>
                          <a:pt x="12" y="6"/>
                        </a:lnTo>
                        <a:lnTo>
                          <a:pt x="12" y="6"/>
                        </a:lnTo>
                        <a:lnTo>
                          <a:pt x="12" y="4"/>
                        </a:lnTo>
                        <a:lnTo>
                          <a:pt x="14" y="4"/>
                        </a:lnTo>
                        <a:lnTo>
                          <a:pt x="14" y="4"/>
                        </a:lnTo>
                        <a:lnTo>
                          <a:pt x="14" y="6"/>
                        </a:lnTo>
                        <a:lnTo>
                          <a:pt x="14" y="6"/>
                        </a:lnTo>
                        <a:lnTo>
                          <a:pt x="16" y="6"/>
                        </a:lnTo>
                        <a:lnTo>
                          <a:pt x="16" y="6"/>
                        </a:lnTo>
                        <a:lnTo>
                          <a:pt x="16" y="6"/>
                        </a:lnTo>
                        <a:lnTo>
                          <a:pt x="16" y="6"/>
                        </a:lnTo>
                        <a:lnTo>
                          <a:pt x="18" y="6"/>
                        </a:lnTo>
                        <a:lnTo>
                          <a:pt x="18" y="6"/>
                        </a:lnTo>
                        <a:lnTo>
                          <a:pt x="18" y="6"/>
                        </a:lnTo>
                        <a:lnTo>
                          <a:pt x="20" y="6"/>
                        </a:lnTo>
                        <a:lnTo>
                          <a:pt x="20" y="6"/>
                        </a:lnTo>
                        <a:lnTo>
                          <a:pt x="20" y="6"/>
                        </a:lnTo>
                        <a:lnTo>
                          <a:pt x="20" y="6"/>
                        </a:lnTo>
                        <a:lnTo>
                          <a:pt x="21" y="6"/>
                        </a:lnTo>
                        <a:lnTo>
                          <a:pt x="21" y="6"/>
                        </a:lnTo>
                        <a:lnTo>
                          <a:pt x="21" y="8"/>
                        </a:lnTo>
                        <a:lnTo>
                          <a:pt x="20" y="8"/>
                        </a:lnTo>
                        <a:lnTo>
                          <a:pt x="20" y="8"/>
                        </a:lnTo>
                        <a:lnTo>
                          <a:pt x="20" y="8"/>
                        </a:lnTo>
                        <a:lnTo>
                          <a:pt x="20" y="8"/>
                        </a:lnTo>
                        <a:lnTo>
                          <a:pt x="18" y="8"/>
                        </a:lnTo>
                        <a:lnTo>
                          <a:pt x="18" y="8"/>
                        </a:lnTo>
                        <a:lnTo>
                          <a:pt x="18" y="10"/>
                        </a:lnTo>
                        <a:lnTo>
                          <a:pt x="18" y="10"/>
                        </a:lnTo>
                        <a:lnTo>
                          <a:pt x="20" y="10"/>
                        </a:lnTo>
                        <a:lnTo>
                          <a:pt x="20" y="10"/>
                        </a:lnTo>
                        <a:lnTo>
                          <a:pt x="20" y="10"/>
                        </a:lnTo>
                        <a:lnTo>
                          <a:pt x="21" y="10"/>
                        </a:lnTo>
                        <a:lnTo>
                          <a:pt x="21" y="10"/>
                        </a:lnTo>
                        <a:lnTo>
                          <a:pt x="21" y="8"/>
                        </a:lnTo>
                        <a:lnTo>
                          <a:pt x="21" y="8"/>
                        </a:lnTo>
                        <a:lnTo>
                          <a:pt x="21" y="8"/>
                        </a:lnTo>
                        <a:lnTo>
                          <a:pt x="23" y="8"/>
                        </a:lnTo>
                        <a:lnTo>
                          <a:pt x="23" y="8"/>
                        </a:lnTo>
                        <a:lnTo>
                          <a:pt x="25" y="8"/>
                        </a:lnTo>
                        <a:lnTo>
                          <a:pt x="25" y="6"/>
                        </a:lnTo>
                        <a:lnTo>
                          <a:pt x="25" y="6"/>
                        </a:lnTo>
                        <a:lnTo>
                          <a:pt x="25" y="6"/>
                        </a:lnTo>
                        <a:lnTo>
                          <a:pt x="27" y="6"/>
                        </a:lnTo>
                        <a:lnTo>
                          <a:pt x="27" y="6"/>
                        </a:lnTo>
                        <a:lnTo>
                          <a:pt x="27" y="6"/>
                        </a:lnTo>
                        <a:lnTo>
                          <a:pt x="29" y="6"/>
                        </a:lnTo>
                        <a:lnTo>
                          <a:pt x="29" y="6"/>
                        </a:lnTo>
                        <a:lnTo>
                          <a:pt x="29" y="6"/>
                        </a:lnTo>
                        <a:lnTo>
                          <a:pt x="31" y="6"/>
                        </a:lnTo>
                        <a:lnTo>
                          <a:pt x="31" y="6"/>
                        </a:lnTo>
                        <a:lnTo>
                          <a:pt x="31" y="6"/>
                        </a:lnTo>
                        <a:lnTo>
                          <a:pt x="33" y="6"/>
                        </a:lnTo>
                        <a:lnTo>
                          <a:pt x="33" y="6"/>
                        </a:lnTo>
                        <a:lnTo>
                          <a:pt x="33" y="6"/>
                        </a:lnTo>
                        <a:lnTo>
                          <a:pt x="33" y="6"/>
                        </a:lnTo>
                        <a:lnTo>
                          <a:pt x="35" y="6"/>
                        </a:lnTo>
                        <a:lnTo>
                          <a:pt x="35" y="6"/>
                        </a:lnTo>
                        <a:lnTo>
                          <a:pt x="37" y="6"/>
                        </a:lnTo>
                        <a:lnTo>
                          <a:pt x="37" y="6"/>
                        </a:lnTo>
                        <a:lnTo>
                          <a:pt x="37" y="6"/>
                        </a:lnTo>
                        <a:lnTo>
                          <a:pt x="39" y="6"/>
                        </a:lnTo>
                        <a:lnTo>
                          <a:pt x="39" y="6"/>
                        </a:lnTo>
                        <a:lnTo>
                          <a:pt x="41" y="6"/>
                        </a:lnTo>
                        <a:lnTo>
                          <a:pt x="41" y="6"/>
                        </a:lnTo>
                        <a:lnTo>
                          <a:pt x="41" y="6"/>
                        </a:lnTo>
                        <a:lnTo>
                          <a:pt x="42" y="6"/>
                        </a:lnTo>
                        <a:lnTo>
                          <a:pt x="42" y="6"/>
                        </a:lnTo>
                        <a:lnTo>
                          <a:pt x="42" y="6"/>
                        </a:lnTo>
                        <a:lnTo>
                          <a:pt x="44" y="6"/>
                        </a:lnTo>
                        <a:lnTo>
                          <a:pt x="44" y="6"/>
                        </a:lnTo>
                        <a:lnTo>
                          <a:pt x="44" y="6"/>
                        </a:lnTo>
                        <a:lnTo>
                          <a:pt x="46" y="6"/>
                        </a:lnTo>
                        <a:lnTo>
                          <a:pt x="46" y="6"/>
                        </a:lnTo>
                        <a:lnTo>
                          <a:pt x="46" y="6"/>
                        </a:lnTo>
                        <a:lnTo>
                          <a:pt x="48" y="6"/>
                        </a:lnTo>
                        <a:lnTo>
                          <a:pt x="48" y="6"/>
                        </a:lnTo>
                        <a:lnTo>
                          <a:pt x="48" y="6"/>
                        </a:lnTo>
                        <a:lnTo>
                          <a:pt x="48" y="6"/>
                        </a:lnTo>
                        <a:lnTo>
                          <a:pt x="50" y="6"/>
                        </a:lnTo>
                        <a:lnTo>
                          <a:pt x="50" y="6"/>
                        </a:lnTo>
                        <a:lnTo>
                          <a:pt x="50" y="8"/>
                        </a:lnTo>
                        <a:lnTo>
                          <a:pt x="52" y="8"/>
                        </a:lnTo>
                        <a:lnTo>
                          <a:pt x="52" y="8"/>
                        </a:lnTo>
                        <a:lnTo>
                          <a:pt x="52" y="8"/>
                        </a:lnTo>
                        <a:lnTo>
                          <a:pt x="52" y="8"/>
                        </a:lnTo>
                        <a:lnTo>
                          <a:pt x="54" y="8"/>
                        </a:lnTo>
                        <a:lnTo>
                          <a:pt x="54" y="8"/>
                        </a:lnTo>
                        <a:lnTo>
                          <a:pt x="54" y="10"/>
                        </a:lnTo>
                        <a:lnTo>
                          <a:pt x="54" y="10"/>
                        </a:lnTo>
                        <a:lnTo>
                          <a:pt x="56" y="10"/>
                        </a:lnTo>
                        <a:lnTo>
                          <a:pt x="56" y="10"/>
                        </a:lnTo>
                        <a:lnTo>
                          <a:pt x="56" y="10"/>
                        </a:lnTo>
                        <a:lnTo>
                          <a:pt x="58" y="10"/>
                        </a:lnTo>
                        <a:lnTo>
                          <a:pt x="58" y="10"/>
                        </a:lnTo>
                        <a:lnTo>
                          <a:pt x="58" y="10"/>
                        </a:lnTo>
                        <a:lnTo>
                          <a:pt x="60" y="10"/>
                        </a:lnTo>
                        <a:lnTo>
                          <a:pt x="60" y="11"/>
                        </a:lnTo>
                        <a:lnTo>
                          <a:pt x="60" y="11"/>
                        </a:lnTo>
                        <a:lnTo>
                          <a:pt x="60" y="11"/>
                        </a:lnTo>
                        <a:lnTo>
                          <a:pt x="60" y="11"/>
                        </a:lnTo>
                        <a:lnTo>
                          <a:pt x="62" y="11"/>
                        </a:lnTo>
                        <a:lnTo>
                          <a:pt x="62" y="13"/>
                        </a:lnTo>
                        <a:lnTo>
                          <a:pt x="62" y="13"/>
                        </a:lnTo>
                        <a:lnTo>
                          <a:pt x="64" y="13"/>
                        </a:lnTo>
                        <a:lnTo>
                          <a:pt x="64" y="13"/>
                        </a:lnTo>
                        <a:lnTo>
                          <a:pt x="62" y="13"/>
                        </a:lnTo>
                        <a:lnTo>
                          <a:pt x="62" y="13"/>
                        </a:lnTo>
                        <a:lnTo>
                          <a:pt x="62" y="15"/>
                        </a:lnTo>
                        <a:lnTo>
                          <a:pt x="64" y="15"/>
                        </a:lnTo>
                        <a:lnTo>
                          <a:pt x="64" y="15"/>
                        </a:lnTo>
                        <a:lnTo>
                          <a:pt x="64" y="17"/>
                        </a:lnTo>
                        <a:lnTo>
                          <a:pt x="64" y="17"/>
                        </a:lnTo>
                        <a:lnTo>
                          <a:pt x="64" y="19"/>
                        </a:lnTo>
                        <a:lnTo>
                          <a:pt x="64" y="19"/>
                        </a:lnTo>
                        <a:lnTo>
                          <a:pt x="64" y="19"/>
                        </a:lnTo>
                        <a:lnTo>
                          <a:pt x="64" y="19"/>
                        </a:lnTo>
                        <a:lnTo>
                          <a:pt x="64" y="21"/>
                        </a:lnTo>
                        <a:lnTo>
                          <a:pt x="64" y="21"/>
                        </a:lnTo>
                        <a:lnTo>
                          <a:pt x="64" y="23"/>
                        </a:lnTo>
                        <a:lnTo>
                          <a:pt x="64" y="23"/>
                        </a:lnTo>
                        <a:lnTo>
                          <a:pt x="64" y="23"/>
                        </a:lnTo>
                        <a:lnTo>
                          <a:pt x="64" y="23"/>
                        </a:lnTo>
                        <a:lnTo>
                          <a:pt x="64" y="25"/>
                        </a:lnTo>
                        <a:lnTo>
                          <a:pt x="64" y="25"/>
                        </a:lnTo>
                        <a:lnTo>
                          <a:pt x="64" y="25"/>
                        </a:lnTo>
                        <a:lnTo>
                          <a:pt x="62" y="25"/>
                        </a:lnTo>
                        <a:lnTo>
                          <a:pt x="62" y="25"/>
                        </a:lnTo>
                        <a:lnTo>
                          <a:pt x="60" y="25"/>
                        </a:lnTo>
                        <a:lnTo>
                          <a:pt x="60" y="25"/>
                        </a:lnTo>
                        <a:lnTo>
                          <a:pt x="60" y="27"/>
                        </a:lnTo>
                        <a:lnTo>
                          <a:pt x="60" y="27"/>
                        </a:lnTo>
                        <a:lnTo>
                          <a:pt x="58" y="27"/>
                        </a:lnTo>
                        <a:lnTo>
                          <a:pt x="58" y="27"/>
                        </a:lnTo>
                        <a:lnTo>
                          <a:pt x="58" y="27"/>
                        </a:lnTo>
                        <a:lnTo>
                          <a:pt x="56" y="27"/>
                        </a:lnTo>
                        <a:lnTo>
                          <a:pt x="56" y="27"/>
                        </a:lnTo>
                        <a:lnTo>
                          <a:pt x="54" y="27"/>
                        </a:lnTo>
                        <a:lnTo>
                          <a:pt x="54" y="27"/>
                        </a:lnTo>
                        <a:lnTo>
                          <a:pt x="54" y="27"/>
                        </a:lnTo>
                        <a:lnTo>
                          <a:pt x="52" y="27"/>
                        </a:lnTo>
                        <a:lnTo>
                          <a:pt x="52" y="27"/>
                        </a:lnTo>
                        <a:lnTo>
                          <a:pt x="52" y="27"/>
                        </a:lnTo>
                        <a:lnTo>
                          <a:pt x="50" y="27"/>
                        </a:lnTo>
                        <a:lnTo>
                          <a:pt x="50" y="27"/>
                        </a:lnTo>
                        <a:lnTo>
                          <a:pt x="48" y="27"/>
                        </a:lnTo>
                        <a:lnTo>
                          <a:pt x="48" y="27"/>
                        </a:lnTo>
                        <a:lnTo>
                          <a:pt x="48" y="27"/>
                        </a:lnTo>
                        <a:lnTo>
                          <a:pt x="46" y="27"/>
                        </a:lnTo>
                        <a:lnTo>
                          <a:pt x="46" y="27"/>
                        </a:lnTo>
                        <a:lnTo>
                          <a:pt x="46" y="27"/>
                        </a:lnTo>
                        <a:lnTo>
                          <a:pt x="44" y="27"/>
                        </a:lnTo>
                        <a:lnTo>
                          <a:pt x="44" y="27"/>
                        </a:lnTo>
                        <a:lnTo>
                          <a:pt x="42" y="27"/>
                        </a:lnTo>
                        <a:lnTo>
                          <a:pt x="42" y="27"/>
                        </a:lnTo>
                        <a:lnTo>
                          <a:pt x="42" y="27"/>
                        </a:lnTo>
                        <a:lnTo>
                          <a:pt x="41" y="27"/>
                        </a:lnTo>
                        <a:lnTo>
                          <a:pt x="41" y="27"/>
                        </a:lnTo>
                        <a:lnTo>
                          <a:pt x="41" y="27"/>
                        </a:lnTo>
                        <a:lnTo>
                          <a:pt x="41" y="25"/>
                        </a:lnTo>
                        <a:lnTo>
                          <a:pt x="39" y="25"/>
                        </a:lnTo>
                        <a:lnTo>
                          <a:pt x="39" y="25"/>
                        </a:lnTo>
                        <a:lnTo>
                          <a:pt x="37" y="25"/>
                        </a:lnTo>
                        <a:lnTo>
                          <a:pt x="37" y="25"/>
                        </a:lnTo>
                        <a:lnTo>
                          <a:pt x="37" y="25"/>
                        </a:lnTo>
                        <a:lnTo>
                          <a:pt x="35" y="25"/>
                        </a:lnTo>
                        <a:lnTo>
                          <a:pt x="35" y="25"/>
                        </a:lnTo>
                        <a:lnTo>
                          <a:pt x="35" y="25"/>
                        </a:lnTo>
                        <a:lnTo>
                          <a:pt x="35" y="23"/>
                        </a:lnTo>
                        <a:lnTo>
                          <a:pt x="33" y="23"/>
                        </a:lnTo>
                        <a:lnTo>
                          <a:pt x="33" y="23"/>
                        </a:lnTo>
                        <a:lnTo>
                          <a:pt x="33" y="23"/>
                        </a:lnTo>
                        <a:lnTo>
                          <a:pt x="33" y="23"/>
                        </a:lnTo>
                        <a:lnTo>
                          <a:pt x="31" y="23"/>
                        </a:lnTo>
                        <a:lnTo>
                          <a:pt x="31" y="23"/>
                        </a:lnTo>
                        <a:lnTo>
                          <a:pt x="31" y="23"/>
                        </a:lnTo>
                        <a:lnTo>
                          <a:pt x="29" y="23"/>
                        </a:lnTo>
                        <a:lnTo>
                          <a:pt x="29" y="23"/>
                        </a:lnTo>
                        <a:lnTo>
                          <a:pt x="29" y="23"/>
                        </a:lnTo>
                        <a:lnTo>
                          <a:pt x="27" y="23"/>
                        </a:lnTo>
                        <a:lnTo>
                          <a:pt x="27" y="23"/>
                        </a:lnTo>
                        <a:lnTo>
                          <a:pt x="27" y="23"/>
                        </a:lnTo>
                        <a:lnTo>
                          <a:pt x="27" y="23"/>
                        </a:lnTo>
                        <a:lnTo>
                          <a:pt x="25" y="23"/>
                        </a:lnTo>
                        <a:lnTo>
                          <a:pt x="25" y="23"/>
                        </a:lnTo>
                        <a:lnTo>
                          <a:pt x="25" y="23"/>
                        </a:lnTo>
                        <a:lnTo>
                          <a:pt x="25" y="23"/>
                        </a:lnTo>
                        <a:lnTo>
                          <a:pt x="23" y="23"/>
                        </a:lnTo>
                        <a:lnTo>
                          <a:pt x="23" y="23"/>
                        </a:lnTo>
                        <a:lnTo>
                          <a:pt x="23" y="23"/>
                        </a:lnTo>
                        <a:lnTo>
                          <a:pt x="21" y="23"/>
                        </a:lnTo>
                        <a:lnTo>
                          <a:pt x="21" y="23"/>
                        </a:lnTo>
                        <a:lnTo>
                          <a:pt x="21" y="23"/>
                        </a:lnTo>
                        <a:lnTo>
                          <a:pt x="20" y="23"/>
                        </a:lnTo>
                        <a:lnTo>
                          <a:pt x="20" y="23"/>
                        </a:lnTo>
                        <a:lnTo>
                          <a:pt x="20" y="23"/>
                        </a:lnTo>
                        <a:lnTo>
                          <a:pt x="20" y="23"/>
                        </a:lnTo>
                        <a:lnTo>
                          <a:pt x="20" y="21"/>
                        </a:lnTo>
                        <a:lnTo>
                          <a:pt x="18" y="21"/>
                        </a:lnTo>
                        <a:lnTo>
                          <a:pt x="18" y="21"/>
                        </a:lnTo>
                        <a:lnTo>
                          <a:pt x="16" y="21"/>
                        </a:lnTo>
                        <a:lnTo>
                          <a:pt x="16" y="21"/>
                        </a:lnTo>
                        <a:lnTo>
                          <a:pt x="16" y="21"/>
                        </a:lnTo>
                        <a:lnTo>
                          <a:pt x="16" y="21"/>
                        </a:lnTo>
                        <a:lnTo>
                          <a:pt x="14" y="21"/>
                        </a:lnTo>
                        <a:lnTo>
                          <a:pt x="14" y="21"/>
                        </a:lnTo>
                        <a:lnTo>
                          <a:pt x="14" y="21"/>
                        </a:lnTo>
                        <a:lnTo>
                          <a:pt x="12" y="21"/>
                        </a:lnTo>
                        <a:lnTo>
                          <a:pt x="12" y="21"/>
                        </a:lnTo>
                        <a:lnTo>
                          <a:pt x="12" y="19"/>
                        </a:lnTo>
                        <a:lnTo>
                          <a:pt x="12" y="19"/>
                        </a:lnTo>
                        <a:lnTo>
                          <a:pt x="10" y="19"/>
                        </a:lnTo>
                        <a:lnTo>
                          <a:pt x="10" y="19"/>
                        </a:lnTo>
                        <a:lnTo>
                          <a:pt x="10" y="19"/>
                        </a:lnTo>
                        <a:lnTo>
                          <a:pt x="8" y="19"/>
                        </a:lnTo>
                        <a:lnTo>
                          <a:pt x="8" y="19"/>
                        </a:lnTo>
                        <a:lnTo>
                          <a:pt x="8" y="19"/>
                        </a:lnTo>
                        <a:lnTo>
                          <a:pt x="8" y="19"/>
                        </a:lnTo>
                        <a:lnTo>
                          <a:pt x="8" y="17"/>
                        </a:lnTo>
                        <a:lnTo>
                          <a:pt x="8" y="17"/>
                        </a:lnTo>
                        <a:lnTo>
                          <a:pt x="8" y="15"/>
                        </a:lnTo>
                        <a:lnTo>
                          <a:pt x="8" y="15"/>
                        </a:lnTo>
                        <a:lnTo>
                          <a:pt x="10" y="15"/>
                        </a:lnTo>
                        <a:lnTo>
                          <a:pt x="10" y="15"/>
                        </a:lnTo>
                        <a:lnTo>
                          <a:pt x="10" y="15"/>
                        </a:lnTo>
                        <a:lnTo>
                          <a:pt x="10" y="13"/>
                        </a:lnTo>
                        <a:lnTo>
                          <a:pt x="10" y="13"/>
                        </a:lnTo>
                        <a:lnTo>
                          <a:pt x="10" y="13"/>
                        </a:lnTo>
                        <a:lnTo>
                          <a:pt x="10" y="13"/>
                        </a:lnTo>
                        <a:lnTo>
                          <a:pt x="12" y="13"/>
                        </a:lnTo>
                        <a:lnTo>
                          <a:pt x="12" y="13"/>
                        </a:lnTo>
                        <a:lnTo>
                          <a:pt x="12" y="13"/>
                        </a:lnTo>
                        <a:lnTo>
                          <a:pt x="14" y="13"/>
                        </a:lnTo>
                        <a:lnTo>
                          <a:pt x="14" y="13"/>
                        </a:lnTo>
                        <a:lnTo>
                          <a:pt x="14" y="13"/>
                        </a:lnTo>
                        <a:lnTo>
                          <a:pt x="14" y="13"/>
                        </a:lnTo>
                        <a:lnTo>
                          <a:pt x="16" y="13"/>
                        </a:lnTo>
                        <a:lnTo>
                          <a:pt x="16" y="11"/>
                        </a:lnTo>
                        <a:lnTo>
                          <a:pt x="16" y="11"/>
                        </a:lnTo>
                        <a:lnTo>
                          <a:pt x="16" y="11"/>
                        </a:lnTo>
                        <a:lnTo>
                          <a:pt x="18" y="11"/>
                        </a:lnTo>
                        <a:lnTo>
                          <a:pt x="18" y="11"/>
                        </a:lnTo>
                        <a:lnTo>
                          <a:pt x="16" y="11"/>
                        </a:lnTo>
                        <a:lnTo>
                          <a:pt x="16" y="11"/>
                        </a:lnTo>
                        <a:lnTo>
                          <a:pt x="16" y="11"/>
                        </a:lnTo>
                        <a:lnTo>
                          <a:pt x="16" y="10"/>
                        </a:lnTo>
                        <a:lnTo>
                          <a:pt x="16" y="10"/>
                        </a:lnTo>
                        <a:lnTo>
                          <a:pt x="16" y="10"/>
                        </a:lnTo>
                        <a:lnTo>
                          <a:pt x="16" y="10"/>
                        </a:lnTo>
                        <a:lnTo>
                          <a:pt x="16" y="10"/>
                        </a:lnTo>
                        <a:lnTo>
                          <a:pt x="16" y="10"/>
                        </a:lnTo>
                        <a:lnTo>
                          <a:pt x="14" y="10"/>
                        </a:lnTo>
                        <a:lnTo>
                          <a:pt x="14" y="10"/>
                        </a:lnTo>
                        <a:lnTo>
                          <a:pt x="14" y="8"/>
                        </a:lnTo>
                        <a:lnTo>
                          <a:pt x="14" y="8"/>
                        </a:lnTo>
                        <a:lnTo>
                          <a:pt x="12" y="8"/>
                        </a:lnTo>
                        <a:lnTo>
                          <a:pt x="12" y="8"/>
                        </a:lnTo>
                        <a:lnTo>
                          <a:pt x="12" y="8"/>
                        </a:lnTo>
                        <a:lnTo>
                          <a:pt x="10" y="8"/>
                        </a:lnTo>
                        <a:lnTo>
                          <a:pt x="10" y="8"/>
                        </a:lnTo>
                        <a:lnTo>
                          <a:pt x="10" y="8"/>
                        </a:lnTo>
                        <a:lnTo>
                          <a:pt x="10" y="8"/>
                        </a:lnTo>
                        <a:lnTo>
                          <a:pt x="10" y="10"/>
                        </a:lnTo>
                        <a:lnTo>
                          <a:pt x="10" y="10"/>
                        </a:lnTo>
                        <a:lnTo>
                          <a:pt x="10" y="10"/>
                        </a:lnTo>
                        <a:lnTo>
                          <a:pt x="10" y="10"/>
                        </a:lnTo>
                        <a:lnTo>
                          <a:pt x="8" y="10"/>
                        </a:lnTo>
                        <a:lnTo>
                          <a:pt x="8" y="11"/>
                        </a:lnTo>
                        <a:lnTo>
                          <a:pt x="8" y="11"/>
                        </a:lnTo>
                        <a:lnTo>
                          <a:pt x="6" y="11"/>
                        </a:lnTo>
                        <a:lnTo>
                          <a:pt x="6" y="11"/>
                        </a:lnTo>
                        <a:lnTo>
                          <a:pt x="6" y="11"/>
                        </a:lnTo>
                        <a:lnTo>
                          <a:pt x="4" y="11"/>
                        </a:lnTo>
                        <a:lnTo>
                          <a:pt x="4" y="11"/>
                        </a:lnTo>
                        <a:lnTo>
                          <a:pt x="4" y="11"/>
                        </a:lnTo>
                        <a:lnTo>
                          <a:pt x="4" y="11"/>
                        </a:lnTo>
                        <a:lnTo>
                          <a:pt x="4" y="11"/>
                        </a:lnTo>
                        <a:lnTo>
                          <a:pt x="2" y="11"/>
                        </a:lnTo>
                        <a:lnTo>
                          <a:pt x="2" y="11"/>
                        </a:lnTo>
                        <a:lnTo>
                          <a:pt x="0" y="11"/>
                        </a:lnTo>
                        <a:lnTo>
                          <a:pt x="0" y="10"/>
                        </a:lnTo>
                        <a:lnTo>
                          <a:pt x="0" y="10"/>
                        </a:lnTo>
                        <a:lnTo>
                          <a:pt x="0" y="10"/>
                        </a:lnTo>
                        <a:lnTo>
                          <a:pt x="0" y="8"/>
                        </a:lnTo>
                        <a:lnTo>
                          <a:pt x="0" y="8"/>
                        </a:lnTo>
                        <a:lnTo>
                          <a:pt x="0" y="8"/>
                        </a:lnTo>
                        <a:lnTo>
                          <a:pt x="2" y="8"/>
                        </a:lnTo>
                        <a:lnTo>
                          <a:pt x="2" y="8"/>
                        </a:lnTo>
                        <a:lnTo>
                          <a:pt x="2" y="6"/>
                        </a:lnTo>
                        <a:lnTo>
                          <a:pt x="2" y="6"/>
                        </a:lnTo>
                        <a:lnTo>
                          <a:pt x="0" y="6"/>
                        </a:lnTo>
                        <a:lnTo>
                          <a:pt x="0" y="6"/>
                        </a:lnTo>
                        <a:lnTo>
                          <a:pt x="2" y="6"/>
                        </a:lnTo>
                        <a:lnTo>
                          <a:pt x="2" y="6"/>
                        </a:lnTo>
                        <a:lnTo>
                          <a:pt x="2" y="6"/>
                        </a:lnTo>
                        <a:lnTo>
                          <a:pt x="4" y="6"/>
                        </a:lnTo>
                        <a:lnTo>
                          <a:pt x="4" y="6"/>
                        </a:lnTo>
                        <a:lnTo>
                          <a:pt x="4" y="6"/>
                        </a:lnTo>
                        <a:lnTo>
                          <a:pt x="6" y="6"/>
                        </a:lnTo>
                        <a:lnTo>
                          <a:pt x="6" y="4"/>
                        </a:lnTo>
                        <a:lnTo>
                          <a:pt x="6" y="4"/>
                        </a:lnTo>
                        <a:lnTo>
                          <a:pt x="6" y="4"/>
                        </a:lnTo>
                        <a:lnTo>
                          <a:pt x="6" y="2"/>
                        </a:lnTo>
                        <a:lnTo>
                          <a:pt x="6" y="2"/>
                        </a:lnTo>
                        <a:lnTo>
                          <a:pt x="6" y="2"/>
                        </a:lnTo>
                        <a:lnTo>
                          <a:pt x="8" y="2"/>
                        </a:lnTo>
                        <a:lnTo>
                          <a:pt x="8" y="2"/>
                        </a:lnTo>
                        <a:lnTo>
                          <a:pt x="10" y="2"/>
                        </a:lnTo>
                        <a:lnTo>
                          <a:pt x="10" y="2"/>
                        </a:lnTo>
                        <a:lnTo>
                          <a:pt x="10" y="0"/>
                        </a:lnTo>
                        <a:lnTo>
                          <a:pt x="1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5" name="Freeform 2004">
                    <a:extLst>
                      <a:ext uri="{FF2B5EF4-FFF2-40B4-BE49-F238E27FC236}">
                        <a16:creationId xmlns:a16="http://schemas.microsoft.com/office/drawing/2014/main" id="{E68DA80B-CA7E-4C02-A3D5-27BD022D6661}"/>
                      </a:ext>
                    </a:extLst>
                  </p:cNvPr>
                  <p:cNvSpPr>
                    <a:spLocks/>
                  </p:cNvSpPr>
                  <p:nvPr/>
                </p:nvSpPr>
                <p:spPr bwMode="auto">
                  <a:xfrm>
                    <a:off x="8965" y="1354"/>
                    <a:ext cx="64" cy="27"/>
                  </a:xfrm>
                  <a:custGeom>
                    <a:avLst/>
                    <a:gdLst>
                      <a:gd name="T0" fmla="*/ 10 w 64"/>
                      <a:gd name="T1" fmla="*/ 4 h 27"/>
                      <a:gd name="T2" fmla="*/ 6 w 64"/>
                      <a:gd name="T3" fmla="*/ 4 h 27"/>
                      <a:gd name="T4" fmla="*/ 6 w 64"/>
                      <a:gd name="T5" fmla="*/ 6 h 27"/>
                      <a:gd name="T6" fmla="*/ 10 w 64"/>
                      <a:gd name="T7" fmla="*/ 6 h 27"/>
                      <a:gd name="T8" fmla="*/ 14 w 64"/>
                      <a:gd name="T9" fmla="*/ 4 h 27"/>
                      <a:gd name="T10" fmla="*/ 16 w 64"/>
                      <a:gd name="T11" fmla="*/ 6 h 27"/>
                      <a:gd name="T12" fmla="*/ 20 w 64"/>
                      <a:gd name="T13" fmla="*/ 6 h 27"/>
                      <a:gd name="T14" fmla="*/ 20 w 64"/>
                      <a:gd name="T15" fmla="*/ 8 h 27"/>
                      <a:gd name="T16" fmla="*/ 18 w 64"/>
                      <a:gd name="T17" fmla="*/ 10 h 27"/>
                      <a:gd name="T18" fmla="*/ 21 w 64"/>
                      <a:gd name="T19" fmla="*/ 10 h 27"/>
                      <a:gd name="T20" fmla="*/ 25 w 64"/>
                      <a:gd name="T21" fmla="*/ 8 h 27"/>
                      <a:gd name="T22" fmla="*/ 27 w 64"/>
                      <a:gd name="T23" fmla="*/ 6 h 27"/>
                      <a:gd name="T24" fmla="*/ 31 w 64"/>
                      <a:gd name="T25" fmla="*/ 6 h 27"/>
                      <a:gd name="T26" fmla="*/ 35 w 64"/>
                      <a:gd name="T27" fmla="*/ 6 h 27"/>
                      <a:gd name="T28" fmla="*/ 41 w 64"/>
                      <a:gd name="T29" fmla="*/ 6 h 27"/>
                      <a:gd name="T30" fmla="*/ 44 w 64"/>
                      <a:gd name="T31" fmla="*/ 6 h 27"/>
                      <a:gd name="T32" fmla="*/ 48 w 64"/>
                      <a:gd name="T33" fmla="*/ 6 h 27"/>
                      <a:gd name="T34" fmla="*/ 50 w 64"/>
                      <a:gd name="T35" fmla="*/ 8 h 27"/>
                      <a:gd name="T36" fmla="*/ 54 w 64"/>
                      <a:gd name="T37" fmla="*/ 8 h 27"/>
                      <a:gd name="T38" fmla="*/ 58 w 64"/>
                      <a:gd name="T39" fmla="*/ 10 h 27"/>
                      <a:gd name="T40" fmla="*/ 60 w 64"/>
                      <a:gd name="T41" fmla="*/ 11 h 27"/>
                      <a:gd name="T42" fmla="*/ 64 w 64"/>
                      <a:gd name="T43" fmla="*/ 13 h 27"/>
                      <a:gd name="T44" fmla="*/ 64 w 64"/>
                      <a:gd name="T45" fmla="*/ 17 h 27"/>
                      <a:gd name="T46" fmla="*/ 64 w 64"/>
                      <a:gd name="T47" fmla="*/ 21 h 27"/>
                      <a:gd name="T48" fmla="*/ 64 w 64"/>
                      <a:gd name="T49" fmla="*/ 25 h 27"/>
                      <a:gd name="T50" fmla="*/ 60 w 64"/>
                      <a:gd name="T51" fmla="*/ 25 h 27"/>
                      <a:gd name="T52" fmla="*/ 56 w 64"/>
                      <a:gd name="T53" fmla="*/ 27 h 27"/>
                      <a:gd name="T54" fmla="*/ 52 w 64"/>
                      <a:gd name="T55" fmla="*/ 27 h 27"/>
                      <a:gd name="T56" fmla="*/ 48 w 64"/>
                      <a:gd name="T57" fmla="*/ 27 h 27"/>
                      <a:gd name="T58" fmla="*/ 42 w 64"/>
                      <a:gd name="T59" fmla="*/ 27 h 27"/>
                      <a:gd name="T60" fmla="*/ 41 w 64"/>
                      <a:gd name="T61" fmla="*/ 25 h 27"/>
                      <a:gd name="T62" fmla="*/ 35 w 64"/>
                      <a:gd name="T63" fmla="*/ 25 h 27"/>
                      <a:gd name="T64" fmla="*/ 33 w 64"/>
                      <a:gd name="T65" fmla="*/ 23 h 27"/>
                      <a:gd name="T66" fmla="*/ 29 w 64"/>
                      <a:gd name="T67" fmla="*/ 23 h 27"/>
                      <a:gd name="T68" fmla="*/ 25 w 64"/>
                      <a:gd name="T69" fmla="*/ 23 h 27"/>
                      <a:gd name="T70" fmla="*/ 23 w 64"/>
                      <a:gd name="T71" fmla="*/ 23 h 27"/>
                      <a:gd name="T72" fmla="*/ 20 w 64"/>
                      <a:gd name="T73" fmla="*/ 23 h 27"/>
                      <a:gd name="T74" fmla="*/ 16 w 64"/>
                      <a:gd name="T75" fmla="*/ 21 h 27"/>
                      <a:gd name="T76" fmla="*/ 12 w 64"/>
                      <a:gd name="T77" fmla="*/ 21 h 27"/>
                      <a:gd name="T78" fmla="*/ 10 w 64"/>
                      <a:gd name="T79" fmla="*/ 19 h 27"/>
                      <a:gd name="T80" fmla="*/ 8 w 64"/>
                      <a:gd name="T81" fmla="*/ 17 h 27"/>
                      <a:gd name="T82" fmla="*/ 10 w 64"/>
                      <a:gd name="T83" fmla="*/ 13 h 27"/>
                      <a:gd name="T84" fmla="*/ 12 w 64"/>
                      <a:gd name="T85" fmla="*/ 13 h 27"/>
                      <a:gd name="T86" fmla="*/ 16 w 64"/>
                      <a:gd name="T87" fmla="*/ 11 h 27"/>
                      <a:gd name="T88" fmla="*/ 16 w 64"/>
                      <a:gd name="T89" fmla="*/ 11 h 27"/>
                      <a:gd name="T90" fmla="*/ 16 w 64"/>
                      <a:gd name="T91" fmla="*/ 10 h 27"/>
                      <a:gd name="T92" fmla="*/ 12 w 64"/>
                      <a:gd name="T93" fmla="*/ 8 h 27"/>
                      <a:gd name="T94" fmla="*/ 10 w 64"/>
                      <a:gd name="T95" fmla="*/ 8 h 27"/>
                      <a:gd name="T96" fmla="*/ 8 w 64"/>
                      <a:gd name="T97" fmla="*/ 11 h 27"/>
                      <a:gd name="T98" fmla="*/ 4 w 64"/>
                      <a:gd name="T99" fmla="*/ 11 h 27"/>
                      <a:gd name="T100" fmla="*/ 0 w 64"/>
                      <a:gd name="T101" fmla="*/ 11 h 27"/>
                      <a:gd name="T102" fmla="*/ 0 w 64"/>
                      <a:gd name="T103" fmla="*/ 8 h 27"/>
                      <a:gd name="T104" fmla="*/ 0 w 64"/>
                      <a:gd name="T105" fmla="*/ 6 h 27"/>
                      <a:gd name="T106" fmla="*/ 4 w 64"/>
                      <a:gd name="T107" fmla="*/ 6 h 27"/>
                      <a:gd name="T108" fmla="*/ 6 w 64"/>
                      <a:gd name="T109" fmla="*/ 2 h 27"/>
                      <a:gd name="T110" fmla="*/ 10 w 64"/>
                      <a:gd name="T111"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27">
                        <a:moveTo>
                          <a:pt x="10" y="0"/>
                        </a:moveTo>
                        <a:lnTo>
                          <a:pt x="10" y="2"/>
                        </a:lnTo>
                        <a:lnTo>
                          <a:pt x="12" y="2"/>
                        </a:lnTo>
                        <a:lnTo>
                          <a:pt x="12" y="2"/>
                        </a:lnTo>
                        <a:lnTo>
                          <a:pt x="10" y="2"/>
                        </a:lnTo>
                        <a:lnTo>
                          <a:pt x="10" y="4"/>
                        </a:lnTo>
                        <a:lnTo>
                          <a:pt x="10" y="4"/>
                        </a:lnTo>
                        <a:lnTo>
                          <a:pt x="10" y="4"/>
                        </a:lnTo>
                        <a:lnTo>
                          <a:pt x="8" y="4"/>
                        </a:lnTo>
                        <a:lnTo>
                          <a:pt x="8" y="4"/>
                        </a:lnTo>
                        <a:lnTo>
                          <a:pt x="8" y="4"/>
                        </a:lnTo>
                        <a:lnTo>
                          <a:pt x="6" y="4"/>
                        </a:lnTo>
                        <a:lnTo>
                          <a:pt x="6" y="6"/>
                        </a:lnTo>
                        <a:lnTo>
                          <a:pt x="6" y="6"/>
                        </a:lnTo>
                        <a:lnTo>
                          <a:pt x="6" y="6"/>
                        </a:lnTo>
                        <a:lnTo>
                          <a:pt x="6" y="6"/>
                        </a:lnTo>
                        <a:lnTo>
                          <a:pt x="6" y="6"/>
                        </a:lnTo>
                        <a:lnTo>
                          <a:pt x="6" y="6"/>
                        </a:lnTo>
                        <a:lnTo>
                          <a:pt x="6" y="6"/>
                        </a:lnTo>
                        <a:lnTo>
                          <a:pt x="8" y="6"/>
                        </a:lnTo>
                        <a:lnTo>
                          <a:pt x="8" y="6"/>
                        </a:lnTo>
                        <a:lnTo>
                          <a:pt x="8" y="6"/>
                        </a:lnTo>
                        <a:lnTo>
                          <a:pt x="10" y="6"/>
                        </a:lnTo>
                        <a:lnTo>
                          <a:pt x="10" y="6"/>
                        </a:lnTo>
                        <a:lnTo>
                          <a:pt x="10" y="6"/>
                        </a:lnTo>
                        <a:lnTo>
                          <a:pt x="10" y="6"/>
                        </a:lnTo>
                        <a:lnTo>
                          <a:pt x="12" y="6"/>
                        </a:lnTo>
                        <a:lnTo>
                          <a:pt x="12" y="6"/>
                        </a:lnTo>
                        <a:lnTo>
                          <a:pt x="12" y="4"/>
                        </a:lnTo>
                        <a:lnTo>
                          <a:pt x="14" y="4"/>
                        </a:lnTo>
                        <a:lnTo>
                          <a:pt x="14" y="4"/>
                        </a:lnTo>
                        <a:lnTo>
                          <a:pt x="14" y="6"/>
                        </a:lnTo>
                        <a:lnTo>
                          <a:pt x="14" y="6"/>
                        </a:lnTo>
                        <a:lnTo>
                          <a:pt x="16" y="6"/>
                        </a:lnTo>
                        <a:lnTo>
                          <a:pt x="16" y="6"/>
                        </a:lnTo>
                        <a:lnTo>
                          <a:pt x="16" y="6"/>
                        </a:lnTo>
                        <a:lnTo>
                          <a:pt x="16" y="6"/>
                        </a:lnTo>
                        <a:lnTo>
                          <a:pt x="18" y="6"/>
                        </a:lnTo>
                        <a:lnTo>
                          <a:pt x="18" y="6"/>
                        </a:lnTo>
                        <a:lnTo>
                          <a:pt x="18" y="6"/>
                        </a:lnTo>
                        <a:lnTo>
                          <a:pt x="20" y="6"/>
                        </a:lnTo>
                        <a:lnTo>
                          <a:pt x="20" y="6"/>
                        </a:lnTo>
                        <a:lnTo>
                          <a:pt x="20" y="6"/>
                        </a:lnTo>
                        <a:lnTo>
                          <a:pt x="20" y="6"/>
                        </a:lnTo>
                        <a:lnTo>
                          <a:pt x="21" y="6"/>
                        </a:lnTo>
                        <a:lnTo>
                          <a:pt x="21" y="6"/>
                        </a:lnTo>
                        <a:lnTo>
                          <a:pt x="21" y="8"/>
                        </a:lnTo>
                        <a:lnTo>
                          <a:pt x="20" y="8"/>
                        </a:lnTo>
                        <a:lnTo>
                          <a:pt x="20" y="8"/>
                        </a:lnTo>
                        <a:lnTo>
                          <a:pt x="20" y="8"/>
                        </a:lnTo>
                        <a:lnTo>
                          <a:pt x="20" y="8"/>
                        </a:lnTo>
                        <a:lnTo>
                          <a:pt x="18" y="8"/>
                        </a:lnTo>
                        <a:lnTo>
                          <a:pt x="18" y="8"/>
                        </a:lnTo>
                        <a:lnTo>
                          <a:pt x="18" y="10"/>
                        </a:lnTo>
                        <a:lnTo>
                          <a:pt x="18" y="10"/>
                        </a:lnTo>
                        <a:lnTo>
                          <a:pt x="20" y="10"/>
                        </a:lnTo>
                        <a:lnTo>
                          <a:pt x="20" y="10"/>
                        </a:lnTo>
                        <a:lnTo>
                          <a:pt x="20" y="10"/>
                        </a:lnTo>
                        <a:lnTo>
                          <a:pt x="21" y="10"/>
                        </a:lnTo>
                        <a:lnTo>
                          <a:pt x="21" y="10"/>
                        </a:lnTo>
                        <a:lnTo>
                          <a:pt x="21" y="8"/>
                        </a:lnTo>
                        <a:lnTo>
                          <a:pt x="21" y="8"/>
                        </a:lnTo>
                        <a:lnTo>
                          <a:pt x="21" y="8"/>
                        </a:lnTo>
                        <a:lnTo>
                          <a:pt x="23" y="8"/>
                        </a:lnTo>
                        <a:lnTo>
                          <a:pt x="23" y="8"/>
                        </a:lnTo>
                        <a:lnTo>
                          <a:pt x="25" y="8"/>
                        </a:lnTo>
                        <a:lnTo>
                          <a:pt x="25" y="6"/>
                        </a:lnTo>
                        <a:lnTo>
                          <a:pt x="25" y="6"/>
                        </a:lnTo>
                        <a:lnTo>
                          <a:pt x="25" y="6"/>
                        </a:lnTo>
                        <a:lnTo>
                          <a:pt x="27" y="6"/>
                        </a:lnTo>
                        <a:lnTo>
                          <a:pt x="27" y="6"/>
                        </a:lnTo>
                        <a:lnTo>
                          <a:pt x="27" y="6"/>
                        </a:lnTo>
                        <a:lnTo>
                          <a:pt x="29" y="6"/>
                        </a:lnTo>
                        <a:lnTo>
                          <a:pt x="29" y="6"/>
                        </a:lnTo>
                        <a:lnTo>
                          <a:pt x="29" y="6"/>
                        </a:lnTo>
                        <a:lnTo>
                          <a:pt x="31" y="6"/>
                        </a:lnTo>
                        <a:lnTo>
                          <a:pt x="31" y="6"/>
                        </a:lnTo>
                        <a:lnTo>
                          <a:pt x="31" y="6"/>
                        </a:lnTo>
                        <a:lnTo>
                          <a:pt x="33" y="6"/>
                        </a:lnTo>
                        <a:lnTo>
                          <a:pt x="33" y="6"/>
                        </a:lnTo>
                        <a:lnTo>
                          <a:pt x="33" y="6"/>
                        </a:lnTo>
                        <a:lnTo>
                          <a:pt x="33" y="6"/>
                        </a:lnTo>
                        <a:lnTo>
                          <a:pt x="35" y="6"/>
                        </a:lnTo>
                        <a:lnTo>
                          <a:pt x="35" y="6"/>
                        </a:lnTo>
                        <a:lnTo>
                          <a:pt x="37" y="6"/>
                        </a:lnTo>
                        <a:lnTo>
                          <a:pt x="37" y="6"/>
                        </a:lnTo>
                        <a:lnTo>
                          <a:pt x="37" y="6"/>
                        </a:lnTo>
                        <a:lnTo>
                          <a:pt x="39" y="6"/>
                        </a:lnTo>
                        <a:lnTo>
                          <a:pt x="39" y="6"/>
                        </a:lnTo>
                        <a:lnTo>
                          <a:pt x="41" y="6"/>
                        </a:lnTo>
                        <a:lnTo>
                          <a:pt x="41" y="6"/>
                        </a:lnTo>
                        <a:lnTo>
                          <a:pt x="41" y="6"/>
                        </a:lnTo>
                        <a:lnTo>
                          <a:pt x="42" y="6"/>
                        </a:lnTo>
                        <a:lnTo>
                          <a:pt x="42" y="6"/>
                        </a:lnTo>
                        <a:lnTo>
                          <a:pt x="42" y="6"/>
                        </a:lnTo>
                        <a:lnTo>
                          <a:pt x="44" y="6"/>
                        </a:lnTo>
                        <a:lnTo>
                          <a:pt x="44" y="6"/>
                        </a:lnTo>
                        <a:lnTo>
                          <a:pt x="44" y="6"/>
                        </a:lnTo>
                        <a:lnTo>
                          <a:pt x="46" y="6"/>
                        </a:lnTo>
                        <a:lnTo>
                          <a:pt x="46" y="6"/>
                        </a:lnTo>
                        <a:lnTo>
                          <a:pt x="46" y="6"/>
                        </a:lnTo>
                        <a:lnTo>
                          <a:pt x="48" y="6"/>
                        </a:lnTo>
                        <a:lnTo>
                          <a:pt x="48" y="6"/>
                        </a:lnTo>
                        <a:lnTo>
                          <a:pt x="48" y="6"/>
                        </a:lnTo>
                        <a:lnTo>
                          <a:pt x="48" y="6"/>
                        </a:lnTo>
                        <a:lnTo>
                          <a:pt x="50" y="6"/>
                        </a:lnTo>
                        <a:lnTo>
                          <a:pt x="50" y="6"/>
                        </a:lnTo>
                        <a:lnTo>
                          <a:pt x="50" y="8"/>
                        </a:lnTo>
                        <a:lnTo>
                          <a:pt x="52" y="8"/>
                        </a:lnTo>
                        <a:lnTo>
                          <a:pt x="52" y="8"/>
                        </a:lnTo>
                        <a:lnTo>
                          <a:pt x="52" y="8"/>
                        </a:lnTo>
                        <a:lnTo>
                          <a:pt x="52" y="8"/>
                        </a:lnTo>
                        <a:lnTo>
                          <a:pt x="54" y="8"/>
                        </a:lnTo>
                        <a:lnTo>
                          <a:pt x="54" y="8"/>
                        </a:lnTo>
                        <a:lnTo>
                          <a:pt x="54" y="10"/>
                        </a:lnTo>
                        <a:lnTo>
                          <a:pt x="54" y="10"/>
                        </a:lnTo>
                        <a:lnTo>
                          <a:pt x="56" y="10"/>
                        </a:lnTo>
                        <a:lnTo>
                          <a:pt x="56" y="10"/>
                        </a:lnTo>
                        <a:lnTo>
                          <a:pt x="56" y="10"/>
                        </a:lnTo>
                        <a:lnTo>
                          <a:pt x="58" y="10"/>
                        </a:lnTo>
                        <a:lnTo>
                          <a:pt x="58" y="10"/>
                        </a:lnTo>
                        <a:lnTo>
                          <a:pt x="58" y="10"/>
                        </a:lnTo>
                        <a:lnTo>
                          <a:pt x="60" y="10"/>
                        </a:lnTo>
                        <a:lnTo>
                          <a:pt x="60" y="11"/>
                        </a:lnTo>
                        <a:lnTo>
                          <a:pt x="60" y="11"/>
                        </a:lnTo>
                        <a:lnTo>
                          <a:pt x="60" y="11"/>
                        </a:lnTo>
                        <a:lnTo>
                          <a:pt x="60" y="11"/>
                        </a:lnTo>
                        <a:lnTo>
                          <a:pt x="62" y="11"/>
                        </a:lnTo>
                        <a:lnTo>
                          <a:pt x="62" y="13"/>
                        </a:lnTo>
                        <a:lnTo>
                          <a:pt x="62" y="13"/>
                        </a:lnTo>
                        <a:lnTo>
                          <a:pt x="64" y="13"/>
                        </a:lnTo>
                        <a:lnTo>
                          <a:pt x="64" y="13"/>
                        </a:lnTo>
                        <a:lnTo>
                          <a:pt x="62" y="13"/>
                        </a:lnTo>
                        <a:lnTo>
                          <a:pt x="62" y="13"/>
                        </a:lnTo>
                        <a:lnTo>
                          <a:pt x="62" y="15"/>
                        </a:lnTo>
                        <a:lnTo>
                          <a:pt x="64" y="15"/>
                        </a:lnTo>
                        <a:lnTo>
                          <a:pt x="64" y="15"/>
                        </a:lnTo>
                        <a:lnTo>
                          <a:pt x="64" y="17"/>
                        </a:lnTo>
                        <a:lnTo>
                          <a:pt x="64" y="17"/>
                        </a:lnTo>
                        <a:lnTo>
                          <a:pt x="64" y="19"/>
                        </a:lnTo>
                        <a:lnTo>
                          <a:pt x="64" y="19"/>
                        </a:lnTo>
                        <a:lnTo>
                          <a:pt x="64" y="19"/>
                        </a:lnTo>
                        <a:lnTo>
                          <a:pt x="64" y="19"/>
                        </a:lnTo>
                        <a:lnTo>
                          <a:pt x="64" y="21"/>
                        </a:lnTo>
                        <a:lnTo>
                          <a:pt x="64" y="21"/>
                        </a:lnTo>
                        <a:lnTo>
                          <a:pt x="64" y="23"/>
                        </a:lnTo>
                        <a:lnTo>
                          <a:pt x="64" y="23"/>
                        </a:lnTo>
                        <a:lnTo>
                          <a:pt x="64" y="23"/>
                        </a:lnTo>
                        <a:lnTo>
                          <a:pt x="64" y="23"/>
                        </a:lnTo>
                        <a:lnTo>
                          <a:pt x="64" y="25"/>
                        </a:lnTo>
                        <a:lnTo>
                          <a:pt x="64" y="25"/>
                        </a:lnTo>
                        <a:lnTo>
                          <a:pt x="64" y="25"/>
                        </a:lnTo>
                        <a:lnTo>
                          <a:pt x="62" y="25"/>
                        </a:lnTo>
                        <a:lnTo>
                          <a:pt x="62" y="25"/>
                        </a:lnTo>
                        <a:lnTo>
                          <a:pt x="60" y="25"/>
                        </a:lnTo>
                        <a:lnTo>
                          <a:pt x="60" y="25"/>
                        </a:lnTo>
                        <a:lnTo>
                          <a:pt x="60" y="27"/>
                        </a:lnTo>
                        <a:lnTo>
                          <a:pt x="60" y="27"/>
                        </a:lnTo>
                        <a:lnTo>
                          <a:pt x="58" y="27"/>
                        </a:lnTo>
                        <a:lnTo>
                          <a:pt x="58" y="27"/>
                        </a:lnTo>
                        <a:lnTo>
                          <a:pt x="58" y="27"/>
                        </a:lnTo>
                        <a:lnTo>
                          <a:pt x="56" y="27"/>
                        </a:lnTo>
                        <a:lnTo>
                          <a:pt x="56" y="27"/>
                        </a:lnTo>
                        <a:lnTo>
                          <a:pt x="54" y="27"/>
                        </a:lnTo>
                        <a:lnTo>
                          <a:pt x="54" y="27"/>
                        </a:lnTo>
                        <a:lnTo>
                          <a:pt x="54" y="27"/>
                        </a:lnTo>
                        <a:lnTo>
                          <a:pt x="52" y="27"/>
                        </a:lnTo>
                        <a:lnTo>
                          <a:pt x="52" y="27"/>
                        </a:lnTo>
                        <a:lnTo>
                          <a:pt x="52" y="27"/>
                        </a:lnTo>
                        <a:lnTo>
                          <a:pt x="50" y="27"/>
                        </a:lnTo>
                        <a:lnTo>
                          <a:pt x="50" y="27"/>
                        </a:lnTo>
                        <a:lnTo>
                          <a:pt x="48" y="27"/>
                        </a:lnTo>
                        <a:lnTo>
                          <a:pt x="48" y="27"/>
                        </a:lnTo>
                        <a:lnTo>
                          <a:pt x="48" y="27"/>
                        </a:lnTo>
                        <a:lnTo>
                          <a:pt x="46" y="27"/>
                        </a:lnTo>
                        <a:lnTo>
                          <a:pt x="46" y="27"/>
                        </a:lnTo>
                        <a:lnTo>
                          <a:pt x="46" y="27"/>
                        </a:lnTo>
                        <a:lnTo>
                          <a:pt x="44" y="27"/>
                        </a:lnTo>
                        <a:lnTo>
                          <a:pt x="44" y="27"/>
                        </a:lnTo>
                        <a:lnTo>
                          <a:pt x="42" y="27"/>
                        </a:lnTo>
                        <a:lnTo>
                          <a:pt x="42" y="27"/>
                        </a:lnTo>
                        <a:lnTo>
                          <a:pt x="42" y="27"/>
                        </a:lnTo>
                        <a:lnTo>
                          <a:pt x="41" y="27"/>
                        </a:lnTo>
                        <a:lnTo>
                          <a:pt x="41" y="27"/>
                        </a:lnTo>
                        <a:lnTo>
                          <a:pt x="41" y="27"/>
                        </a:lnTo>
                        <a:lnTo>
                          <a:pt x="41" y="25"/>
                        </a:lnTo>
                        <a:lnTo>
                          <a:pt x="39" y="25"/>
                        </a:lnTo>
                        <a:lnTo>
                          <a:pt x="39" y="25"/>
                        </a:lnTo>
                        <a:lnTo>
                          <a:pt x="37" y="25"/>
                        </a:lnTo>
                        <a:lnTo>
                          <a:pt x="37" y="25"/>
                        </a:lnTo>
                        <a:lnTo>
                          <a:pt x="37" y="25"/>
                        </a:lnTo>
                        <a:lnTo>
                          <a:pt x="35" y="25"/>
                        </a:lnTo>
                        <a:lnTo>
                          <a:pt x="35" y="25"/>
                        </a:lnTo>
                        <a:lnTo>
                          <a:pt x="35" y="25"/>
                        </a:lnTo>
                        <a:lnTo>
                          <a:pt x="35" y="23"/>
                        </a:lnTo>
                        <a:lnTo>
                          <a:pt x="33" y="23"/>
                        </a:lnTo>
                        <a:lnTo>
                          <a:pt x="33" y="23"/>
                        </a:lnTo>
                        <a:lnTo>
                          <a:pt x="33" y="23"/>
                        </a:lnTo>
                        <a:lnTo>
                          <a:pt x="33" y="23"/>
                        </a:lnTo>
                        <a:lnTo>
                          <a:pt x="31" y="23"/>
                        </a:lnTo>
                        <a:lnTo>
                          <a:pt x="31" y="23"/>
                        </a:lnTo>
                        <a:lnTo>
                          <a:pt x="31" y="23"/>
                        </a:lnTo>
                        <a:lnTo>
                          <a:pt x="29" y="23"/>
                        </a:lnTo>
                        <a:lnTo>
                          <a:pt x="29" y="23"/>
                        </a:lnTo>
                        <a:lnTo>
                          <a:pt x="29" y="23"/>
                        </a:lnTo>
                        <a:lnTo>
                          <a:pt x="27" y="23"/>
                        </a:lnTo>
                        <a:lnTo>
                          <a:pt x="27" y="23"/>
                        </a:lnTo>
                        <a:lnTo>
                          <a:pt x="27" y="23"/>
                        </a:lnTo>
                        <a:lnTo>
                          <a:pt x="27" y="23"/>
                        </a:lnTo>
                        <a:lnTo>
                          <a:pt x="25" y="23"/>
                        </a:lnTo>
                        <a:lnTo>
                          <a:pt x="25" y="23"/>
                        </a:lnTo>
                        <a:lnTo>
                          <a:pt x="25" y="23"/>
                        </a:lnTo>
                        <a:lnTo>
                          <a:pt x="25" y="23"/>
                        </a:lnTo>
                        <a:lnTo>
                          <a:pt x="23" y="23"/>
                        </a:lnTo>
                        <a:lnTo>
                          <a:pt x="23" y="23"/>
                        </a:lnTo>
                        <a:lnTo>
                          <a:pt x="23" y="23"/>
                        </a:lnTo>
                        <a:lnTo>
                          <a:pt x="21" y="23"/>
                        </a:lnTo>
                        <a:lnTo>
                          <a:pt x="21" y="23"/>
                        </a:lnTo>
                        <a:lnTo>
                          <a:pt x="21" y="23"/>
                        </a:lnTo>
                        <a:lnTo>
                          <a:pt x="20" y="23"/>
                        </a:lnTo>
                        <a:lnTo>
                          <a:pt x="20" y="23"/>
                        </a:lnTo>
                        <a:lnTo>
                          <a:pt x="20" y="23"/>
                        </a:lnTo>
                        <a:lnTo>
                          <a:pt x="20" y="23"/>
                        </a:lnTo>
                        <a:lnTo>
                          <a:pt x="20" y="21"/>
                        </a:lnTo>
                        <a:lnTo>
                          <a:pt x="18" y="21"/>
                        </a:lnTo>
                        <a:lnTo>
                          <a:pt x="18" y="21"/>
                        </a:lnTo>
                        <a:lnTo>
                          <a:pt x="16" y="21"/>
                        </a:lnTo>
                        <a:lnTo>
                          <a:pt x="16" y="21"/>
                        </a:lnTo>
                        <a:lnTo>
                          <a:pt x="16" y="21"/>
                        </a:lnTo>
                        <a:lnTo>
                          <a:pt x="16" y="21"/>
                        </a:lnTo>
                        <a:lnTo>
                          <a:pt x="14" y="21"/>
                        </a:lnTo>
                        <a:lnTo>
                          <a:pt x="14" y="21"/>
                        </a:lnTo>
                        <a:lnTo>
                          <a:pt x="14" y="21"/>
                        </a:lnTo>
                        <a:lnTo>
                          <a:pt x="12" y="21"/>
                        </a:lnTo>
                        <a:lnTo>
                          <a:pt x="12" y="21"/>
                        </a:lnTo>
                        <a:lnTo>
                          <a:pt x="12" y="19"/>
                        </a:lnTo>
                        <a:lnTo>
                          <a:pt x="12" y="19"/>
                        </a:lnTo>
                        <a:lnTo>
                          <a:pt x="10" y="19"/>
                        </a:lnTo>
                        <a:lnTo>
                          <a:pt x="10" y="19"/>
                        </a:lnTo>
                        <a:lnTo>
                          <a:pt x="10" y="19"/>
                        </a:lnTo>
                        <a:lnTo>
                          <a:pt x="8" y="19"/>
                        </a:lnTo>
                        <a:lnTo>
                          <a:pt x="8" y="19"/>
                        </a:lnTo>
                        <a:lnTo>
                          <a:pt x="8" y="19"/>
                        </a:lnTo>
                        <a:lnTo>
                          <a:pt x="8" y="19"/>
                        </a:lnTo>
                        <a:lnTo>
                          <a:pt x="8" y="17"/>
                        </a:lnTo>
                        <a:lnTo>
                          <a:pt x="8" y="17"/>
                        </a:lnTo>
                        <a:lnTo>
                          <a:pt x="8" y="15"/>
                        </a:lnTo>
                        <a:lnTo>
                          <a:pt x="8" y="15"/>
                        </a:lnTo>
                        <a:lnTo>
                          <a:pt x="10" y="15"/>
                        </a:lnTo>
                        <a:lnTo>
                          <a:pt x="10" y="15"/>
                        </a:lnTo>
                        <a:lnTo>
                          <a:pt x="10" y="15"/>
                        </a:lnTo>
                        <a:lnTo>
                          <a:pt x="10" y="13"/>
                        </a:lnTo>
                        <a:lnTo>
                          <a:pt x="10" y="13"/>
                        </a:lnTo>
                        <a:lnTo>
                          <a:pt x="10" y="13"/>
                        </a:lnTo>
                        <a:lnTo>
                          <a:pt x="10" y="13"/>
                        </a:lnTo>
                        <a:lnTo>
                          <a:pt x="12" y="13"/>
                        </a:lnTo>
                        <a:lnTo>
                          <a:pt x="12" y="13"/>
                        </a:lnTo>
                        <a:lnTo>
                          <a:pt x="12" y="13"/>
                        </a:lnTo>
                        <a:lnTo>
                          <a:pt x="14" y="13"/>
                        </a:lnTo>
                        <a:lnTo>
                          <a:pt x="14" y="13"/>
                        </a:lnTo>
                        <a:lnTo>
                          <a:pt x="14" y="13"/>
                        </a:lnTo>
                        <a:lnTo>
                          <a:pt x="14" y="13"/>
                        </a:lnTo>
                        <a:lnTo>
                          <a:pt x="16" y="13"/>
                        </a:lnTo>
                        <a:lnTo>
                          <a:pt x="16" y="11"/>
                        </a:lnTo>
                        <a:lnTo>
                          <a:pt x="16" y="11"/>
                        </a:lnTo>
                        <a:lnTo>
                          <a:pt x="16" y="11"/>
                        </a:lnTo>
                        <a:lnTo>
                          <a:pt x="18" y="11"/>
                        </a:lnTo>
                        <a:lnTo>
                          <a:pt x="18" y="11"/>
                        </a:lnTo>
                        <a:lnTo>
                          <a:pt x="16" y="11"/>
                        </a:lnTo>
                        <a:lnTo>
                          <a:pt x="16" y="11"/>
                        </a:lnTo>
                        <a:lnTo>
                          <a:pt x="16" y="11"/>
                        </a:lnTo>
                        <a:lnTo>
                          <a:pt x="16" y="10"/>
                        </a:lnTo>
                        <a:lnTo>
                          <a:pt x="16" y="10"/>
                        </a:lnTo>
                        <a:lnTo>
                          <a:pt x="16" y="10"/>
                        </a:lnTo>
                        <a:lnTo>
                          <a:pt x="16" y="10"/>
                        </a:lnTo>
                        <a:lnTo>
                          <a:pt x="16" y="10"/>
                        </a:lnTo>
                        <a:lnTo>
                          <a:pt x="16" y="10"/>
                        </a:lnTo>
                        <a:lnTo>
                          <a:pt x="14" y="10"/>
                        </a:lnTo>
                        <a:lnTo>
                          <a:pt x="14" y="10"/>
                        </a:lnTo>
                        <a:lnTo>
                          <a:pt x="14" y="8"/>
                        </a:lnTo>
                        <a:lnTo>
                          <a:pt x="14" y="8"/>
                        </a:lnTo>
                        <a:lnTo>
                          <a:pt x="12" y="8"/>
                        </a:lnTo>
                        <a:lnTo>
                          <a:pt x="12" y="8"/>
                        </a:lnTo>
                        <a:lnTo>
                          <a:pt x="12" y="8"/>
                        </a:lnTo>
                        <a:lnTo>
                          <a:pt x="10" y="8"/>
                        </a:lnTo>
                        <a:lnTo>
                          <a:pt x="10" y="8"/>
                        </a:lnTo>
                        <a:lnTo>
                          <a:pt x="10" y="8"/>
                        </a:lnTo>
                        <a:lnTo>
                          <a:pt x="10" y="8"/>
                        </a:lnTo>
                        <a:lnTo>
                          <a:pt x="10" y="10"/>
                        </a:lnTo>
                        <a:lnTo>
                          <a:pt x="10" y="10"/>
                        </a:lnTo>
                        <a:lnTo>
                          <a:pt x="10" y="10"/>
                        </a:lnTo>
                        <a:lnTo>
                          <a:pt x="10" y="10"/>
                        </a:lnTo>
                        <a:lnTo>
                          <a:pt x="8" y="10"/>
                        </a:lnTo>
                        <a:lnTo>
                          <a:pt x="8" y="11"/>
                        </a:lnTo>
                        <a:lnTo>
                          <a:pt x="8" y="11"/>
                        </a:lnTo>
                        <a:lnTo>
                          <a:pt x="6" y="11"/>
                        </a:lnTo>
                        <a:lnTo>
                          <a:pt x="6" y="11"/>
                        </a:lnTo>
                        <a:lnTo>
                          <a:pt x="6" y="11"/>
                        </a:lnTo>
                        <a:lnTo>
                          <a:pt x="4" y="11"/>
                        </a:lnTo>
                        <a:lnTo>
                          <a:pt x="4" y="11"/>
                        </a:lnTo>
                        <a:lnTo>
                          <a:pt x="4" y="11"/>
                        </a:lnTo>
                        <a:lnTo>
                          <a:pt x="4" y="11"/>
                        </a:lnTo>
                        <a:lnTo>
                          <a:pt x="4" y="11"/>
                        </a:lnTo>
                        <a:lnTo>
                          <a:pt x="2" y="11"/>
                        </a:lnTo>
                        <a:lnTo>
                          <a:pt x="2" y="11"/>
                        </a:lnTo>
                        <a:lnTo>
                          <a:pt x="0" y="11"/>
                        </a:lnTo>
                        <a:lnTo>
                          <a:pt x="0" y="10"/>
                        </a:lnTo>
                        <a:lnTo>
                          <a:pt x="0" y="10"/>
                        </a:lnTo>
                        <a:lnTo>
                          <a:pt x="0" y="10"/>
                        </a:lnTo>
                        <a:lnTo>
                          <a:pt x="0" y="8"/>
                        </a:lnTo>
                        <a:lnTo>
                          <a:pt x="0" y="8"/>
                        </a:lnTo>
                        <a:lnTo>
                          <a:pt x="0" y="8"/>
                        </a:lnTo>
                        <a:lnTo>
                          <a:pt x="2" y="8"/>
                        </a:lnTo>
                        <a:lnTo>
                          <a:pt x="2" y="8"/>
                        </a:lnTo>
                        <a:lnTo>
                          <a:pt x="2" y="6"/>
                        </a:lnTo>
                        <a:lnTo>
                          <a:pt x="2" y="6"/>
                        </a:lnTo>
                        <a:lnTo>
                          <a:pt x="0" y="6"/>
                        </a:lnTo>
                        <a:lnTo>
                          <a:pt x="0" y="6"/>
                        </a:lnTo>
                        <a:lnTo>
                          <a:pt x="2" y="6"/>
                        </a:lnTo>
                        <a:lnTo>
                          <a:pt x="2" y="6"/>
                        </a:lnTo>
                        <a:lnTo>
                          <a:pt x="2" y="6"/>
                        </a:lnTo>
                        <a:lnTo>
                          <a:pt x="4" y="6"/>
                        </a:lnTo>
                        <a:lnTo>
                          <a:pt x="4" y="6"/>
                        </a:lnTo>
                        <a:lnTo>
                          <a:pt x="4" y="6"/>
                        </a:lnTo>
                        <a:lnTo>
                          <a:pt x="6" y="6"/>
                        </a:lnTo>
                        <a:lnTo>
                          <a:pt x="6" y="4"/>
                        </a:lnTo>
                        <a:lnTo>
                          <a:pt x="6" y="4"/>
                        </a:lnTo>
                        <a:lnTo>
                          <a:pt x="6" y="4"/>
                        </a:lnTo>
                        <a:lnTo>
                          <a:pt x="6" y="2"/>
                        </a:lnTo>
                        <a:lnTo>
                          <a:pt x="6" y="2"/>
                        </a:lnTo>
                        <a:lnTo>
                          <a:pt x="6" y="2"/>
                        </a:lnTo>
                        <a:lnTo>
                          <a:pt x="8" y="2"/>
                        </a:lnTo>
                        <a:lnTo>
                          <a:pt x="8" y="2"/>
                        </a:lnTo>
                        <a:lnTo>
                          <a:pt x="10" y="2"/>
                        </a:lnTo>
                        <a:lnTo>
                          <a:pt x="10" y="2"/>
                        </a:lnTo>
                        <a:lnTo>
                          <a:pt x="10" y="0"/>
                        </a:lnTo>
                        <a:lnTo>
                          <a:pt x="10"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6" name="Freeform 2005">
                    <a:extLst>
                      <a:ext uri="{FF2B5EF4-FFF2-40B4-BE49-F238E27FC236}">
                        <a16:creationId xmlns:a16="http://schemas.microsoft.com/office/drawing/2014/main" id="{947ED7C2-3F13-4D83-AA35-E02579AB8ECD}"/>
                      </a:ext>
                    </a:extLst>
                  </p:cNvPr>
                  <p:cNvSpPr>
                    <a:spLocks/>
                  </p:cNvSpPr>
                  <p:nvPr/>
                </p:nvSpPr>
                <p:spPr bwMode="auto">
                  <a:xfrm>
                    <a:off x="9245" y="1398"/>
                    <a:ext cx="86" cy="21"/>
                  </a:xfrm>
                  <a:custGeom>
                    <a:avLst/>
                    <a:gdLst>
                      <a:gd name="T0" fmla="*/ 13 w 86"/>
                      <a:gd name="T1" fmla="*/ 0 h 21"/>
                      <a:gd name="T2" fmla="*/ 17 w 86"/>
                      <a:gd name="T3" fmla="*/ 0 h 21"/>
                      <a:gd name="T4" fmla="*/ 21 w 86"/>
                      <a:gd name="T5" fmla="*/ 2 h 21"/>
                      <a:gd name="T6" fmla="*/ 25 w 86"/>
                      <a:gd name="T7" fmla="*/ 2 h 21"/>
                      <a:gd name="T8" fmla="*/ 27 w 86"/>
                      <a:gd name="T9" fmla="*/ 2 h 21"/>
                      <a:gd name="T10" fmla="*/ 30 w 86"/>
                      <a:gd name="T11" fmla="*/ 2 h 21"/>
                      <a:gd name="T12" fmla="*/ 34 w 86"/>
                      <a:gd name="T13" fmla="*/ 2 h 21"/>
                      <a:gd name="T14" fmla="*/ 36 w 86"/>
                      <a:gd name="T15" fmla="*/ 2 h 21"/>
                      <a:gd name="T16" fmla="*/ 38 w 86"/>
                      <a:gd name="T17" fmla="*/ 2 h 21"/>
                      <a:gd name="T18" fmla="*/ 42 w 86"/>
                      <a:gd name="T19" fmla="*/ 2 h 21"/>
                      <a:gd name="T20" fmla="*/ 46 w 86"/>
                      <a:gd name="T21" fmla="*/ 2 h 21"/>
                      <a:gd name="T22" fmla="*/ 50 w 86"/>
                      <a:gd name="T23" fmla="*/ 2 h 21"/>
                      <a:gd name="T24" fmla="*/ 53 w 86"/>
                      <a:gd name="T25" fmla="*/ 2 h 21"/>
                      <a:gd name="T26" fmla="*/ 55 w 86"/>
                      <a:gd name="T27" fmla="*/ 2 h 21"/>
                      <a:gd name="T28" fmla="*/ 59 w 86"/>
                      <a:gd name="T29" fmla="*/ 4 h 21"/>
                      <a:gd name="T30" fmla="*/ 63 w 86"/>
                      <a:gd name="T31" fmla="*/ 4 h 21"/>
                      <a:gd name="T32" fmla="*/ 65 w 86"/>
                      <a:gd name="T33" fmla="*/ 4 h 21"/>
                      <a:gd name="T34" fmla="*/ 67 w 86"/>
                      <a:gd name="T35" fmla="*/ 6 h 21"/>
                      <a:gd name="T36" fmla="*/ 69 w 86"/>
                      <a:gd name="T37" fmla="*/ 8 h 21"/>
                      <a:gd name="T38" fmla="*/ 71 w 86"/>
                      <a:gd name="T39" fmla="*/ 8 h 21"/>
                      <a:gd name="T40" fmla="*/ 74 w 86"/>
                      <a:gd name="T41" fmla="*/ 10 h 21"/>
                      <a:gd name="T42" fmla="*/ 76 w 86"/>
                      <a:gd name="T43" fmla="*/ 10 h 21"/>
                      <a:gd name="T44" fmla="*/ 78 w 86"/>
                      <a:gd name="T45" fmla="*/ 11 h 21"/>
                      <a:gd name="T46" fmla="*/ 80 w 86"/>
                      <a:gd name="T47" fmla="*/ 13 h 21"/>
                      <a:gd name="T48" fmla="*/ 80 w 86"/>
                      <a:gd name="T49" fmla="*/ 15 h 21"/>
                      <a:gd name="T50" fmla="*/ 84 w 86"/>
                      <a:gd name="T51" fmla="*/ 17 h 21"/>
                      <a:gd name="T52" fmla="*/ 86 w 86"/>
                      <a:gd name="T53" fmla="*/ 17 h 21"/>
                      <a:gd name="T54" fmla="*/ 82 w 86"/>
                      <a:gd name="T55" fmla="*/ 19 h 21"/>
                      <a:gd name="T56" fmla="*/ 80 w 86"/>
                      <a:gd name="T57" fmla="*/ 19 h 21"/>
                      <a:gd name="T58" fmla="*/ 76 w 86"/>
                      <a:gd name="T59" fmla="*/ 19 h 21"/>
                      <a:gd name="T60" fmla="*/ 72 w 86"/>
                      <a:gd name="T61" fmla="*/ 19 h 21"/>
                      <a:gd name="T62" fmla="*/ 69 w 86"/>
                      <a:gd name="T63" fmla="*/ 19 h 21"/>
                      <a:gd name="T64" fmla="*/ 65 w 86"/>
                      <a:gd name="T65" fmla="*/ 19 h 21"/>
                      <a:gd name="T66" fmla="*/ 63 w 86"/>
                      <a:gd name="T67" fmla="*/ 19 h 21"/>
                      <a:gd name="T68" fmla="*/ 59 w 86"/>
                      <a:gd name="T69" fmla="*/ 17 h 21"/>
                      <a:gd name="T70" fmla="*/ 55 w 86"/>
                      <a:gd name="T71" fmla="*/ 17 h 21"/>
                      <a:gd name="T72" fmla="*/ 51 w 86"/>
                      <a:gd name="T73" fmla="*/ 17 h 21"/>
                      <a:gd name="T74" fmla="*/ 48 w 86"/>
                      <a:gd name="T75" fmla="*/ 17 h 21"/>
                      <a:gd name="T76" fmla="*/ 44 w 86"/>
                      <a:gd name="T77" fmla="*/ 17 h 21"/>
                      <a:gd name="T78" fmla="*/ 42 w 86"/>
                      <a:gd name="T79" fmla="*/ 19 h 21"/>
                      <a:gd name="T80" fmla="*/ 38 w 86"/>
                      <a:gd name="T81" fmla="*/ 19 h 21"/>
                      <a:gd name="T82" fmla="*/ 36 w 86"/>
                      <a:gd name="T83" fmla="*/ 19 h 21"/>
                      <a:gd name="T84" fmla="*/ 32 w 86"/>
                      <a:gd name="T85" fmla="*/ 21 h 21"/>
                      <a:gd name="T86" fmla="*/ 30 w 86"/>
                      <a:gd name="T87" fmla="*/ 21 h 21"/>
                      <a:gd name="T88" fmla="*/ 27 w 86"/>
                      <a:gd name="T89" fmla="*/ 21 h 21"/>
                      <a:gd name="T90" fmla="*/ 23 w 86"/>
                      <a:gd name="T91" fmla="*/ 21 h 21"/>
                      <a:gd name="T92" fmla="*/ 21 w 86"/>
                      <a:gd name="T93" fmla="*/ 19 h 21"/>
                      <a:gd name="T94" fmla="*/ 17 w 86"/>
                      <a:gd name="T95" fmla="*/ 19 h 21"/>
                      <a:gd name="T96" fmla="*/ 15 w 86"/>
                      <a:gd name="T97" fmla="*/ 17 h 21"/>
                      <a:gd name="T98" fmla="*/ 13 w 86"/>
                      <a:gd name="T99" fmla="*/ 15 h 21"/>
                      <a:gd name="T100" fmla="*/ 13 w 86"/>
                      <a:gd name="T101" fmla="*/ 13 h 21"/>
                      <a:gd name="T102" fmla="*/ 11 w 86"/>
                      <a:gd name="T103" fmla="*/ 11 h 21"/>
                      <a:gd name="T104" fmla="*/ 7 w 86"/>
                      <a:gd name="T105" fmla="*/ 10 h 21"/>
                      <a:gd name="T106" fmla="*/ 4 w 86"/>
                      <a:gd name="T107" fmla="*/ 10 h 21"/>
                      <a:gd name="T108" fmla="*/ 2 w 86"/>
                      <a:gd name="T109" fmla="*/ 10 h 21"/>
                      <a:gd name="T110" fmla="*/ 2 w 86"/>
                      <a:gd name="T111" fmla="*/ 8 h 21"/>
                      <a:gd name="T112" fmla="*/ 2 w 86"/>
                      <a:gd name="T113" fmla="*/ 6 h 21"/>
                      <a:gd name="T114" fmla="*/ 0 w 86"/>
                      <a:gd name="T115" fmla="*/ 2 h 21"/>
                      <a:gd name="T116" fmla="*/ 2 w 86"/>
                      <a:gd name="T117" fmla="*/ 2 h 21"/>
                      <a:gd name="T118" fmla="*/ 4 w 86"/>
                      <a:gd name="T119" fmla="*/ 0 h 21"/>
                      <a:gd name="T120" fmla="*/ 7 w 86"/>
                      <a:gd name="T121" fmla="*/ 0 h 21"/>
                      <a:gd name="T122" fmla="*/ 11 w 86"/>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21">
                        <a:moveTo>
                          <a:pt x="11" y="0"/>
                        </a:moveTo>
                        <a:lnTo>
                          <a:pt x="11" y="0"/>
                        </a:lnTo>
                        <a:lnTo>
                          <a:pt x="11" y="0"/>
                        </a:lnTo>
                        <a:lnTo>
                          <a:pt x="13" y="0"/>
                        </a:lnTo>
                        <a:lnTo>
                          <a:pt x="13" y="0"/>
                        </a:lnTo>
                        <a:lnTo>
                          <a:pt x="15" y="0"/>
                        </a:lnTo>
                        <a:lnTo>
                          <a:pt x="15" y="0"/>
                        </a:lnTo>
                        <a:lnTo>
                          <a:pt x="15" y="0"/>
                        </a:lnTo>
                        <a:lnTo>
                          <a:pt x="17" y="0"/>
                        </a:lnTo>
                        <a:lnTo>
                          <a:pt x="17" y="0"/>
                        </a:lnTo>
                        <a:lnTo>
                          <a:pt x="17" y="0"/>
                        </a:lnTo>
                        <a:lnTo>
                          <a:pt x="19" y="0"/>
                        </a:lnTo>
                        <a:lnTo>
                          <a:pt x="19" y="2"/>
                        </a:lnTo>
                        <a:lnTo>
                          <a:pt x="19" y="2"/>
                        </a:lnTo>
                        <a:lnTo>
                          <a:pt x="21" y="2"/>
                        </a:lnTo>
                        <a:lnTo>
                          <a:pt x="21" y="2"/>
                        </a:lnTo>
                        <a:lnTo>
                          <a:pt x="21" y="2"/>
                        </a:lnTo>
                        <a:lnTo>
                          <a:pt x="23" y="2"/>
                        </a:lnTo>
                        <a:lnTo>
                          <a:pt x="23" y="2"/>
                        </a:lnTo>
                        <a:lnTo>
                          <a:pt x="25" y="2"/>
                        </a:lnTo>
                        <a:lnTo>
                          <a:pt x="25" y="2"/>
                        </a:lnTo>
                        <a:lnTo>
                          <a:pt x="25" y="2"/>
                        </a:lnTo>
                        <a:lnTo>
                          <a:pt x="25" y="2"/>
                        </a:lnTo>
                        <a:lnTo>
                          <a:pt x="27" y="2"/>
                        </a:lnTo>
                        <a:lnTo>
                          <a:pt x="27" y="2"/>
                        </a:lnTo>
                        <a:lnTo>
                          <a:pt x="27" y="2"/>
                        </a:lnTo>
                        <a:lnTo>
                          <a:pt x="28" y="2"/>
                        </a:lnTo>
                        <a:lnTo>
                          <a:pt x="28" y="2"/>
                        </a:lnTo>
                        <a:lnTo>
                          <a:pt x="30" y="2"/>
                        </a:lnTo>
                        <a:lnTo>
                          <a:pt x="30" y="2"/>
                        </a:lnTo>
                        <a:lnTo>
                          <a:pt x="30" y="2"/>
                        </a:lnTo>
                        <a:lnTo>
                          <a:pt x="32" y="2"/>
                        </a:lnTo>
                        <a:lnTo>
                          <a:pt x="32" y="2"/>
                        </a:lnTo>
                        <a:lnTo>
                          <a:pt x="32" y="2"/>
                        </a:lnTo>
                        <a:lnTo>
                          <a:pt x="34" y="2"/>
                        </a:lnTo>
                        <a:lnTo>
                          <a:pt x="34" y="2"/>
                        </a:lnTo>
                        <a:lnTo>
                          <a:pt x="34" y="2"/>
                        </a:lnTo>
                        <a:lnTo>
                          <a:pt x="36" y="2"/>
                        </a:lnTo>
                        <a:lnTo>
                          <a:pt x="36" y="2"/>
                        </a:lnTo>
                        <a:lnTo>
                          <a:pt x="36" y="2"/>
                        </a:lnTo>
                        <a:lnTo>
                          <a:pt x="36" y="2"/>
                        </a:lnTo>
                        <a:lnTo>
                          <a:pt x="38" y="2"/>
                        </a:lnTo>
                        <a:lnTo>
                          <a:pt x="38" y="2"/>
                        </a:lnTo>
                        <a:lnTo>
                          <a:pt x="38" y="2"/>
                        </a:lnTo>
                        <a:lnTo>
                          <a:pt x="38" y="2"/>
                        </a:lnTo>
                        <a:lnTo>
                          <a:pt x="40" y="2"/>
                        </a:lnTo>
                        <a:lnTo>
                          <a:pt x="40" y="2"/>
                        </a:lnTo>
                        <a:lnTo>
                          <a:pt x="42" y="2"/>
                        </a:lnTo>
                        <a:lnTo>
                          <a:pt x="42" y="2"/>
                        </a:lnTo>
                        <a:lnTo>
                          <a:pt x="42" y="2"/>
                        </a:lnTo>
                        <a:lnTo>
                          <a:pt x="44" y="2"/>
                        </a:lnTo>
                        <a:lnTo>
                          <a:pt x="44" y="2"/>
                        </a:lnTo>
                        <a:lnTo>
                          <a:pt x="44" y="2"/>
                        </a:lnTo>
                        <a:lnTo>
                          <a:pt x="46" y="2"/>
                        </a:lnTo>
                        <a:lnTo>
                          <a:pt x="46" y="2"/>
                        </a:lnTo>
                        <a:lnTo>
                          <a:pt x="48" y="2"/>
                        </a:lnTo>
                        <a:lnTo>
                          <a:pt x="48" y="2"/>
                        </a:lnTo>
                        <a:lnTo>
                          <a:pt x="48" y="2"/>
                        </a:lnTo>
                        <a:lnTo>
                          <a:pt x="50" y="2"/>
                        </a:lnTo>
                        <a:lnTo>
                          <a:pt x="50" y="2"/>
                        </a:lnTo>
                        <a:lnTo>
                          <a:pt x="50" y="2"/>
                        </a:lnTo>
                        <a:lnTo>
                          <a:pt x="51" y="2"/>
                        </a:lnTo>
                        <a:lnTo>
                          <a:pt x="51" y="2"/>
                        </a:lnTo>
                        <a:lnTo>
                          <a:pt x="51" y="2"/>
                        </a:lnTo>
                        <a:lnTo>
                          <a:pt x="53" y="2"/>
                        </a:lnTo>
                        <a:lnTo>
                          <a:pt x="53" y="2"/>
                        </a:lnTo>
                        <a:lnTo>
                          <a:pt x="53" y="2"/>
                        </a:lnTo>
                        <a:lnTo>
                          <a:pt x="53" y="2"/>
                        </a:lnTo>
                        <a:lnTo>
                          <a:pt x="55" y="2"/>
                        </a:lnTo>
                        <a:lnTo>
                          <a:pt x="55" y="2"/>
                        </a:lnTo>
                        <a:lnTo>
                          <a:pt x="57" y="2"/>
                        </a:lnTo>
                        <a:lnTo>
                          <a:pt x="57" y="2"/>
                        </a:lnTo>
                        <a:lnTo>
                          <a:pt x="57" y="2"/>
                        </a:lnTo>
                        <a:lnTo>
                          <a:pt x="59" y="2"/>
                        </a:lnTo>
                        <a:lnTo>
                          <a:pt x="59" y="4"/>
                        </a:lnTo>
                        <a:lnTo>
                          <a:pt x="59" y="4"/>
                        </a:lnTo>
                        <a:lnTo>
                          <a:pt x="59" y="4"/>
                        </a:lnTo>
                        <a:lnTo>
                          <a:pt x="61" y="4"/>
                        </a:lnTo>
                        <a:lnTo>
                          <a:pt x="61" y="4"/>
                        </a:lnTo>
                        <a:lnTo>
                          <a:pt x="63" y="4"/>
                        </a:lnTo>
                        <a:lnTo>
                          <a:pt x="63" y="4"/>
                        </a:lnTo>
                        <a:lnTo>
                          <a:pt x="63" y="4"/>
                        </a:lnTo>
                        <a:lnTo>
                          <a:pt x="63" y="4"/>
                        </a:lnTo>
                        <a:lnTo>
                          <a:pt x="65" y="4"/>
                        </a:lnTo>
                        <a:lnTo>
                          <a:pt x="65" y="4"/>
                        </a:lnTo>
                        <a:lnTo>
                          <a:pt x="65" y="4"/>
                        </a:lnTo>
                        <a:lnTo>
                          <a:pt x="65" y="6"/>
                        </a:lnTo>
                        <a:lnTo>
                          <a:pt x="67" y="6"/>
                        </a:lnTo>
                        <a:lnTo>
                          <a:pt x="67" y="6"/>
                        </a:lnTo>
                        <a:lnTo>
                          <a:pt x="67" y="6"/>
                        </a:lnTo>
                        <a:lnTo>
                          <a:pt x="69" y="6"/>
                        </a:lnTo>
                        <a:lnTo>
                          <a:pt x="69" y="8"/>
                        </a:lnTo>
                        <a:lnTo>
                          <a:pt x="69" y="8"/>
                        </a:lnTo>
                        <a:lnTo>
                          <a:pt x="69" y="8"/>
                        </a:lnTo>
                        <a:lnTo>
                          <a:pt x="69" y="8"/>
                        </a:lnTo>
                        <a:lnTo>
                          <a:pt x="69" y="10"/>
                        </a:lnTo>
                        <a:lnTo>
                          <a:pt x="71" y="10"/>
                        </a:lnTo>
                        <a:lnTo>
                          <a:pt x="71" y="8"/>
                        </a:lnTo>
                        <a:lnTo>
                          <a:pt x="71" y="8"/>
                        </a:lnTo>
                        <a:lnTo>
                          <a:pt x="71" y="8"/>
                        </a:lnTo>
                        <a:lnTo>
                          <a:pt x="72" y="8"/>
                        </a:lnTo>
                        <a:lnTo>
                          <a:pt x="72" y="8"/>
                        </a:lnTo>
                        <a:lnTo>
                          <a:pt x="74" y="8"/>
                        </a:lnTo>
                        <a:lnTo>
                          <a:pt x="74" y="10"/>
                        </a:lnTo>
                        <a:lnTo>
                          <a:pt x="74" y="10"/>
                        </a:lnTo>
                        <a:lnTo>
                          <a:pt x="74" y="10"/>
                        </a:lnTo>
                        <a:lnTo>
                          <a:pt x="74" y="10"/>
                        </a:lnTo>
                        <a:lnTo>
                          <a:pt x="76" y="10"/>
                        </a:lnTo>
                        <a:lnTo>
                          <a:pt x="76" y="10"/>
                        </a:lnTo>
                        <a:lnTo>
                          <a:pt x="76" y="10"/>
                        </a:lnTo>
                        <a:lnTo>
                          <a:pt x="76" y="11"/>
                        </a:lnTo>
                        <a:lnTo>
                          <a:pt x="76" y="11"/>
                        </a:lnTo>
                        <a:lnTo>
                          <a:pt x="76" y="11"/>
                        </a:lnTo>
                        <a:lnTo>
                          <a:pt x="76" y="11"/>
                        </a:lnTo>
                        <a:lnTo>
                          <a:pt x="78" y="11"/>
                        </a:lnTo>
                        <a:lnTo>
                          <a:pt x="78" y="11"/>
                        </a:lnTo>
                        <a:lnTo>
                          <a:pt x="78" y="11"/>
                        </a:lnTo>
                        <a:lnTo>
                          <a:pt x="80" y="11"/>
                        </a:lnTo>
                        <a:lnTo>
                          <a:pt x="80" y="13"/>
                        </a:lnTo>
                        <a:lnTo>
                          <a:pt x="80" y="13"/>
                        </a:lnTo>
                        <a:lnTo>
                          <a:pt x="80" y="13"/>
                        </a:lnTo>
                        <a:lnTo>
                          <a:pt x="82" y="13"/>
                        </a:lnTo>
                        <a:lnTo>
                          <a:pt x="82" y="13"/>
                        </a:lnTo>
                        <a:lnTo>
                          <a:pt x="80" y="13"/>
                        </a:lnTo>
                        <a:lnTo>
                          <a:pt x="80" y="15"/>
                        </a:lnTo>
                        <a:lnTo>
                          <a:pt x="82" y="15"/>
                        </a:lnTo>
                        <a:lnTo>
                          <a:pt x="82" y="15"/>
                        </a:lnTo>
                        <a:lnTo>
                          <a:pt x="82" y="17"/>
                        </a:lnTo>
                        <a:lnTo>
                          <a:pt x="82" y="17"/>
                        </a:lnTo>
                        <a:lnTo>
                          <a:pt x="84" y="17"/>
                        </a:lnTo>
                        <a:lnTo>
                          <a:pt x="84" y="17"/>
                        </a:lnTo>
                        <a:lnTo>
                          <a:pt x="84" y="17"/>
                        </a:lnTo>
                        <a:lnTo>
                          <a:pt x="86" y="17"/>
                        </a:lnTo>
                        <a:lnTo>
                          <a:pt x="86" y="17"/>
                        </a:lnTo>
                        <a:lnTo>
                          <a:pt x="86" y="17"/>
                        </a:lnTo>
                        <a:lnTo>
                          <a:pt x="86" y="19"/>
                        </a:lnTo>
                        <a:lnTo>
                          <a:pt x="84" y="19"/>
                        </a:lnTo>
                        <a:lnTo>
                          <a:pt x="84" y="19"/>
                        </a:lnTo>
                        <a:lnTo>
                          <a:pt x="84" y="19"/>
                        </a:lnTo>
                        <a:lnTo>
                          <a:pt x="82" y="19"/>
                        </a:lnTo>
                        <a:lnTo>
                          <a:pt x="82" y="19"/>
                        </a:lnTo>
                        <a:lnTo>
                          <a:pt x="82" y="19"/>
                        </a:lnTo>
                        <a:lnTo>
                          <a:pt x="80" y="19"/>
                        </a:lnTo>
                        <a:lnTo>
                          <a:pt x="80" y="19"/>
                        </a:lnTo>
                        <a:lnTo>
                          <a:pt x="80" y="19"/>
                        </a:lnTo>
                        <a:lnTo>
                          <a:pt x="78" y="19"/>
                        </a:lnTo>
                        <a:lnTo>
                          <a:pt x="78" y="19"/>
                        </a:lnTo>
                        <a:lnTo>
                          <a:pt x="78" y="19"/>
                        </a:lnTo>
                        <a:lnTo>
                          <a:pt x="76" y="19"/>
                        </a:lnTo>
                        <a:lnTo>
                          <a:pt x="76" y="19"/>
                        </a:lnTo>
                        <a:lnTo>
                          <a:pt x="74" y="19"/>
                        </a:lnTo>
                        <a:lnTo>
                          <a:pt x="74" y="19"/>
                        </a:lnTo>
                        <a:lnTo>
                          <a:pt x="74" y="19"/>
                        </a:lnTo>
                        <a:lnTo>
                          <a:pt x="74" y="19"/>
                        </a:lnTo>
                        <a:lnTo>
                          <a:pt x="72" y="19"/>
                        </a:lnTo>
                        <a:lnTo>
                          <a:pt x="72" y="19"/>
                        </a:lnTo>
                        <a:lnTo>
                          <a:pt x="71" y="19"/>
                        </a:lnTo>
                        <a:lnTo>
                          <a:pt x="71" y="19"/>
                        </a:lnTo>
                        <a:lnTo>
                          <a:pt x="71" y="19"/>
                        </a:lnTo>
                        <a:lnTo>
                          <a:pt x="69" y="19"/>
                        </a:lnTo>
                        <a:lnTo>
                          <a:pt x="69" y="19"/>
                        </a:lnTo>
                        <a:lnTo>
                          <a:pt x="69" y="19"/>
                        </a:lnTo>
                        <a:lnTo>
                          <a:pt x="67" y="19"/>
                        </a:lnTo>
                        <a:lnTo>
                          <a:pt x="67" y="19"/>
                        </a:lnTo>
                        <a:lnTo>
                          <a:pt x="65" y="19"/>
                        </a:lnTo>
                        <a:lnTo>
                          <a:pt x="65" y="19"/>
                        </a:lnTo>
                        <a:lnTo>
                          <a:pt x="65" y="19"/>
                        </a:lnTo>
                        <a:lnTo>
                          <a:pt x="63" y="19"/>
                        </a:lnTo>
                        <a:lnTo>
                          <a:pt x="63" y="19"/>
                        </a:lnTo>
                        <a:lnTo>
                          <a:pt x="63" y="19"/>
                        </a:lnTo>
                        <a:lnTo>
                          <a:pt x="61" y="19"/>
                        </a:lnTo>
                        <a:lnTo>
                          <a:pt x="61" y="17"/>
                        </a:lnTo>
                        <a:lnTo>
                          <a:pt x="61" y="17"/>
                        </a:lnTo>
                        <a:lnTo>
                          <a:pt x="59" y="17"/>
                        </a:lnTo>
                        <a:lnTo>
                          <a:pt x="59" y="17"/>
                        </a:lnTo>
                        <a:lnTo>
                          <a:pt x="59" y="17"/>
                        </a:lnTo>
                        <a:lnTo>
                          <a:pt x="57" y="17"/>
                        </a:lnTo>
                        <a:lnTo>
                          <a:pt x="57" y="17"/>
                        </a:lnTo>
                        <a:lnTo>
                          <a:pt x="57" y="17"/>
                        </a:lnTo>
                        <a:lnTo>
                          <a:pt x="55" y="17"/>
                        </a:lnTo>
                        <a:lnTo>
                          <a:pt x="55" y="17"/>
                        </a:lnTo>
                        <a:lnTo>
                          <a:pt x="53" y="17"/>
                        </a:lnTo>
                        <a:lnTo>
                          <a:pt x="53" y="17"/>
                        </a:lnTo>
                        <a:lnTo>
                          <a:pt x="53" y="17"/>
                        </a:lnTo>
                        <a:lnTo>
                          <a:pt x="51" y="17"/>
                        </a:lnTo>
                        <a:lnTo>
                          <a:pt x="51" y="17"/>
                        </a:lnTo>
                        <a:lnTo>
                          <a:pt x="51" y="17"/>
                        </a:lnTo>
                        <a:lnTo>
                          <a:pt x="50" y="17"/>
                        </a:lnTo>
                        <a:lnTo>
                          <a:pt x="50" y="17"/>
                        </a:lnTo>
                        <a:lnTo>
                          <a:pt x="48" y="17"/>
                        </a:lnTo>
                        <a:lnTo>
                          <a:pt x="48" y="17"/>
                        </a:lnTo>
                        <a:lnTo>
                          <a:pt x="48" y="17"/>
                        </a:lnTo>
                        <a:lnTo>
                          <a:pt x="46" y="17"/>
                        </a:lnTo>
                        <a:lnTo>
                          <a:pt x="46" y="17"/>
                        </a:lnTo>
                        <a:lnTo>
                          <a:pt x="44" y="17"/>
                        </a:lnTo>
                        <a:lnTo>
                          <a:pt x="44" y="17"/>
                        </a:lnTo>
                        <a:lnTo>
                          <a:pt x="44" y="19"/>
                        </a:lnTo>
                        <a:lnTo>
                          <a:pt x="44" y="19"/>
                        </a:lnTo>
                        <a:lnTo>
                          <a:pt x="42" y="19"/>
                        </a:lnTo>
                        <a:lnTo>
                          <a:pt x="42" y="19"/>
                        </a:lnTo>
                        <a:lnTo>
                          <a:pt x="42" y="19"/>
                        </a:lnTo>
                        <a:lnTo>
                          <a:pt x="40" y="19"/>
                        </a:lnTo>
                        <a:lnTo>
                          <a:pt x="40" y="19"/>
                        </a:lnTo>
                        <a:lnTo>
                          <a:pt x="38" y="19"/>
                        </a:lnTo>
                        <a:lnTo>
                          <a:pt x="38" y="19"/>
                        </a:lnTo>
                        <a:lnTo>
                          <a:pt x="38" y="19"/>
                        </a:lnTo>
                        <a:lnTo>
                          <a:pt x="38" y="19"/>
                        </a:lnTo>
                        <a:lnTo>
                          <a:pt x="36" y="19"/>
                        </a:lnTo>
                        <a:lnTo>
                          <a:pt x="36" y="19"/>
                        </a:lnTo>
                        <a:lnTo>
                          <a:pt x="36" y="19"/>
                        </a:lnTo>
                        <a:lnTo>
                          <a:pt x="36" y="21"/>
                        </a:lnTo>
                        <a:lnTo>
                          <a:pt x="34" y="21"/>
                        </a:lnTo>
                        <a:lnTo>
                          <a:pt x="34" y="21"/>
                        </a:lnTo>
                        <a:lnTo>
                          <a:pt x="32" y="21"/>
                        </a:lnTo>
                        <a:lnTo>
                          <a:pt x="32" y="21"/>
                        </a:lnTo>
                        <a:lnTo>
                          <a:pt x="32" y="21"/>
                        </a:lnTo>
                        <a:lnTo>
                          <a:pt x="32" y="21"/>
                        </a:lnTo>
                        <a:lnTo>
                          <a:pt x="30" y="21"/>
                        </a:lnTo>
                        <a:lnTo>
                          <a:pt x="30" y="21"/>
                        </a:lnTo>
                        <a:lnTo>
                          <a:pt x="30" y="21"/>
                        </a:lnTo>
                        <a:lnTo>
                          <a:pt x="28" y="21"/>
                        </a:lnTo>
                        <a:lnTo>
                          <a:pt x="28" y="21"/>
                        </a:lnTo>
                        <a:lnTo>
                          <a:pt x="27" y="21"/>
                        </a:lnTo>
                        <a:lnTo>
                          <a:pt x="27" y="21"/>
                        </a:lnTo>
                        <a:lnTo>
                          <a:pt x="27" y="21"/>
                        </a:lnTo>
                        <a:lnTo>
                          <a:pt x="25" y="21"/>
                        </a:lnTo>
                        <a:lnTo>
                          <a:pt x="25" y="21"/>
                        </a:lnTo>
                        <a:lnTo>
                          <a:pt x="25" y="21"/>
                        </a:lnTo>
                        <a:lnTo>
                          <a:pt x="25" y="21"/>
                        </a:lnTo>
                        <a:lnTo>
                          <a:pt x="23" y="21"/>
                        </a:lnTo>
                        <a:lnTo>
                          <a:pt x="23" y="21"/>
                        </a:lnTo>
                        <a:lnTo>
                          <a:pt x="21" y="21"/>
                        </a:lnTo>
                        <a:lnTo>
                          <a:pt x="21" y="21"/>
                        </a:lnTo>
                        <a:lnTo>
                          <a:pt x="21" y="19"/>
                        </a:lnTo>
                        <a:lnTo>
                          <a:pt x="21" y="19"/>
                        </a:lnTo>
                        <a:lnTo>
                          <a:pt x="19" y="19"/>
                        </a:lnTo>
                        <a:lnTo>
                          <a:pt x="19" y="19"/>
                        </a:lnTo>
                        <a:lnTo>
                          <a:pt x="19" y="19"/>
                        </a:lnTo>
                        <a:lnTo>
                          <a:pt x="17" y="19"/>
                        </a:lnTo>
                        <a:lnTo>
                          <a:pt x="17" y="19"/>
                        </a:lnTo>
                        <a:lnTo>
                          <a:pt x="17" y="19"/>
                        </a:lnTo>
                        <a:lnTo>
                          <a:pt x="15" y="19"/>
                        </a:lnTo>
                        <a:lnTo>
                          <a:pt x="15" y="17"/>
                        </a:lnTo>
                        <a:lnTo>
                          <a:pt x="15" y="17"/>
                        </a:lnTo>
                        <a:lnTo>
                          <a:pt x="15" y="17"/>
                        </a:lnTo>
                        <a:lnTo>
                          <a:pt x="15" y="17"/>
                        </a:lnTo>
                        <a:lnTo>
                          <a:pt x="15" y="17"/>
                        </a:lnTo>
                        <a:lnTo>
                          <a:pt x="13" y="17"/>
                        </a:lnTo>
                        <a:lnTo>
                          <a:pt x="13" y="15"/>
                        </a:lnTo>
                        <a:lnTo>
                          <a:pt x="13" y="15"/>
                        </a:lnTo>
                        <a:lnTo>
                          <a:pt x="13" y="15"/>
                        </a:lnTo>
                        <a:lnTo>
                          <a:pt x="11" y="15"/>
                        </a:lnTo>
                        <a:lnTo>
                          <a:pt x="11" y="13"/>
                        </a:lnTo>
                        <a:lnTo>
                          <a:pt x="13" y="13"/>
                        </a:lnTo>
                        <a:lnTo>
                          <a:pt x="13" y="13"/>
                        </a:lnTo>
                        <a:lnTo>
                          <a:pt x="13" y="11"/>
                        </a:lnTo>
                        <a:lnTo>
                          <a:pt x="13" y="11"/>
                        </a:lnTo>
                        <a:lnTo>
                          <a:pt x="11" y="11"/>
                        </a:lnTo>
                        <a:lnTo>
                          <a:pt x="11" y="11"/>
                        </a:lnTo>
                        <a:lnTo>
                          <a:pt x="11" y="11"/>
                        </a:lnTo>
                        <a:lnTo>
                          <a:pt x="9" y="11"/>
                        </a:lnTo>
                        <a:lnTo>
                          <a:pt x="9" y="11"/>
                        </a:lnTo>
                        <a:lnTo>
                          <a:pt x="9" y="11"/>
                        </a:lnTo>
                        <a:lnTo>
                          <a:pt x="9" y="10"/>
                        </a:lnTo>
                        <a:lnTo>
                          <a:pt x="7" y="10"/>
                        </a:lnTo>
                        <a:lnTo>
                          <a:pt x="7" y="10"/>
                        </a:lnTo>
                        <a:lnTo>
                          <a:pt x="5" y="10"/>
                        </a:lnTo>
                        <a:lnTo>
                          <a:pt x="5" y="10"/>
                        </a:lnTo>
                        <a:lnTo>
                          <a:pt x="5" y="10"/>
                        </a:lnTo>
                        <a:lnTo>
                          <a:pt x="4" y="10"/>
                        </a:lnTo>
                        <a:lnTo>
                          <a:pt x="4" y="10"/>
                        </a:lnTo>
                        <a:lnTo>
                          <a:pt x="4" y="10"/>
                        </a:lnTo>
                        <a:lnTo>
                          <a:pt x="2" y="10"/>
                        </a:lnTo>
                        <a:lnTo>
                          <a:pt x="2" y="10"/>
                        </a:lnTo>
                        <a:lnTo>
                          <a:pt x="2" y="10"/>
                        </a:lnTo>
                        <a:lnTo>
                          <a:pt x="0" y="10"/>
                        </a:lnTo>
                        <a:lnTo>
                          <a:pt x="0" y="10"/>
                        </a:lnTo>
                        <a:lnTo>
                          <a:pt x="0" y="8"/>
                        </a:lnTo>
                        <a:lnTo>
                          <a:pt x="0" y="8"/>
                        </a:lnTo>
                        <a:lnTo>
                          <a:pt x="2" y="8"/>
                        </a:lnTo>
                        <a:lnTo>
                          <a:pt x="2" y="6"/>
                        </a:lnTo>
                        <a:lnTo>
                          <a:pt x="0" y="6"/>
                        </a:lnTo>
                        <a:lnTo>
                          <a:pt x="0" y="6"/>
                        </a:lnTo>
                        <a:lnTo>
                          <a:pt x="2" y="6"/>
                        </a:lnTo>
                        <a:lnTo>
                          <a:pt x="2" y="6"/>
                        </a:lnTo>
                        <a:lnTo>
                          <a:pt x="2" y="4"/>
                        </a:lnTo>
                        <a:lnTo>
                          <a:pt x="2" y="4"/>
                        </a:lnTo>
                        <a:lnTo>
                          <a:pt x="0" y="4"/>
                        </a:lnTo>
                        <a:lnTo>
                          <a:pt x="0" y="4"/>
                        </a:lnTo>
                        <a:lnTo>
                          <a:pt x="0" y="2"/>
                        </a:lnTo>
                        <a:lnTo>
                          <a:pt x="0" y="2"/>
                        </a:lnTo>
                        <a:lnTo>
                          <a:pt x="2" y="2"/>
                        </a:lnTo>
                        <a:lnTo>
                          <a:pt x="2" y="2"/>
                        </a:lnTo>
                        <a:lnTo>
                          <a:pt x="2" y="2"/>
                        </a:lnTo>
                        <a:lnTo>
                          <a:pt x="2" y="2"/>
                        </a:lnTo>
                        <a:lnTo>
                          <a:pt x="2" y="0"/>
                        </a:lnTo>
                        <a:lnTo>
                          <a:pt x="2" y="0"/>
                        </a:lnTo>
                        <a:lnTo>
                          <a:pt x="2" y="0"/>
                        </a:lnTo>
                        <a:lnTo>
                          <a:pt x="4" y="0"/>
                        </a:lnTo>
                        <a:lnTo>
                          <a:pt x="4" y="0"/>
                        </a:lnTo>
                        <a:lnTo>
                          <a:pt x="4" y="0"/>
                        </a:lnTo>
                        <a:lnTo>
                          <a:pt x="5" y="0"/>
                        </a:lnTo>
                        <a:lnTo>
                          <a:pt x="5" y="0"/>
                        </a:lnTo>
                        <a:lnTo>
                          <a:pt x="5" y="0"/>
                        </a:lnTo>
                        <a:lnTo>
                          <a:pt x="7" y="0"/>
                        </a:lnTo>
                        <a:lnTo>
                          <a:pt x="7" y="0"/>
                        </a:lnTo>
                        <a:lnTo>
                          <a:pt x="9" y="0"/>
                        </a:lnTo>
                        <a:lnTo>
                          <a:pt x="9" y="0"/>
                        </a:lnTo>
                        <a:lnTo>
                          <a:pt x="9" y="0"/>
                        </a:lnTo>
                        <a:lnTo>
                          <a:pt x="11" y="0"/>
                        </a:lnTo>
                        <a:lnTo>
                          <a:pt x="11"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7" name="Freeform 2006">
                    <a:extLst>
                      <a:ext uri="{FF2B5EF4-FFF2-40B4-BE49-F238E27FC236}">
                        <a16:creationId xmlns:a16="http://schemas.microsoft.com/office/drawing/2014/main" id="{244D5D48-037F-4D13-B7F4-73E5CB323D76}"/>
                      </a:ext>
                    </a:extLst>
                  </p:cNvPr>
                  <p:cNvSpPr>
                    <a:spLocks/>
                  </p:cNvSpPr>
                  <p:nvPr/>
                </p:nvSpPr>
                <p:spPr bwMode="auto">
                  <a:xfrm>
                    <a:off x="9245" y="1398"/>
                    <a:ext cx="86" cy="21"/>
                  </a:xfrm>
                  <a:custGeom>
                    <a:avLst/>
                    <a:gdLst>
                      <a:gd name="T0" fmla="*/ 13 w 86"/>
                      <a:gd name="T1" fmla="*/ 0 h 21"/>
                      <a:gd name="T2" fmla="*/ 17 w 86"/>
                      <a:gd name="T3" fmla="*/ 0 h 21"/>
                      <a:gd name="T4" fmla="*/ 21 w 86"/>
                      <a:gd name="T5" fmla="*/ 2 h 21"/>
                      <a:gd name="T6" fmla="*/ 25 w 86"/>
                      <a:gd name="T7" fmla="*/ 2 h 21"/>
                      <a:gd name="T8" fmla="*/ 27 w 86"/>
                      <a:gd name="T9" fmla="*/ 2 h 21"/>
                      <a:gd name="T10" fmla="*/ 30 w 86"/>
                      <a:gd name="T11" fmla="*/ 2 h 21"/>
                      <a:gd name="T12" fmla="*/ 34 w 86"/>
                      <a:gd name="T13" fmla="*/ 2 h 21"/>
                      <a:gd name="T14" fmla="*/ 36 w 86"/>
                      <a:gd name="T15" fmla="*/ 2 h 21"/>
                      <a:gd name="T16" fmla="*/ 38 w 86"/>
                      <a:gd name="T17" fmla="*/ 2 h 21"/>
                      <a:gd name="T18" fmla="*/ 42 w 86"/>
                      <a:gd name="T19" fmla="*/ 2 h 21"/>
                      <a:gd name="T20" fmla="*/ 46 w 86"/>
                      <a:gd name="T21" fmla="*/ 2 h 21"/>
                      <a:gd name="T22" fmla="*/ 50 w 86"/>
                      <a:gd name="T23" fmla="*/ 2 h 21"/>
                      <a:gd name="T24" fmla="*/ 53 w 86"/>
                      <a:gd name="T25" fmla="*/ 2 h 21"/>
                      <a:gd name="T26" fmla="*/ 55 w 86"/>
                      <a:gd name="T27" fmla="*/ 2 h 21"/>
                      <a:gd name="T28" fmla="*/ 59 w 86"/>
                      <a:gd name="T29" fmla="*/ 4 h 21"/>
                      <a:gd name="T30" fmla="*/ 63 w 86"/>
                      <a:gd name="T31" fmla="*/ 4 h 21"/>
                      <a:gd name="T32" fmla="*/ 65 w 86"/>
                      <a:gd name="T33" fmla="*/ 4 h 21"/>
                      <a:gd name="T34" fmla="*/ 67 w 86"/>
                      <a:gd name="T35" fmla="*/ 6 h 21"/>
                      <a:gd name="T36" fmla="*/ 69 w 86"/>
                      <a:gd name="T37" fmla="*/ 8 h 21"/>
                      <a:gd name="T38" fmla="*/ 71 w 86"/>
                      <a:gd name="T39" fmla="*/ 8 h 21"/>
                      <a:gd name="T40" fmla="*/ 74 w 86"/>
                      <a:gd name="T41" fmla="*/ 10 h 21"/>
                      <a:gd name="T42" fmla="*/ 76 w 86"/>
                      <a:gd name="T43" fmla="*/ 10 h 21"/>
                      <a:gd name="T44" fmla="*/ 78 w 86"/>
                      <a:gd name="T45" fmla="*/ 11 h 21"/>
                      <a:gd name="T46" fmla="*/ 80 w 86"/>
                      <a:gd name="T47" fmla="*/ 13 h 21"/>
                      <a:gd name="T48" fmla="*/ 80 w 86"/>
                      <a:gd name="T49" fmla="*/ 15 h 21"/>
                      <a:gd name="T50" fmla="*/ 84 w 86"/>
                      <a:gd name="T51" fmla="*/ 17 h 21"/>
                      <a:gd name="T52" fmla="*/ 86 w 86"/>
                      <a:gd name="T53" fmla="*/ 17 h 21"/>
                      <a:gd name="T54" fmla="*/ 82 w 86"/>
                      <a:gd name="T55" fmla="*/ 19 h 21"/>
                      <a:gd name="T56" fmla="*/ 80 w 86"/>
                      <a:gd name="T57" fmla="*/ 19 h 21"/>
                      <a:gd name="T58" fmla="*/ 76 w 86"/>
                      <a:gd name="T59" fmla="*/ 19 h 21"/>
                      <a:gd name="T60" fmla="*/ 72 w 86"/>
                      <a:gd name="T61" fmla="*/ 19 h 21"/>
                      <a:gd name="T62" fmla="*/ 69 w 86"/>
                      <a:gd name="T63" fmla="*/ 19 h 21"/>
                      <a:gd name="T64" fmla="*/ 65 w 86"/>
                      <a:gd name="T65" fmla="*/ 19 h 21"/>
                      <a:gd name="T66" fmla="*/ 63 w 86"/>
                      <a:gd name="T67" fmla="*/ 19 h 21"/>
                      <a:gd name="T68" fmla="*/ 59 w 86"/>
                      <a:gd name="T69" fmla="*/ 17 h 21"/>
                      <a:gd name="T70" fmla="*/ 55 w 86"/>
                      <a:gd name="T71" fmla="*/ 17 h 21"/>
                      <a:gd name="T72" fmla="*/ 51 w 86"/>
                      <a:gd name="T73" fmla="*/ 17 h 21"/>
                      <a:gd name="T74" fmla="*/ 48 w 86"/>
                      <a:gd name="T75" fmla="*/ 17 h 21"/>
                      <a:gd name="T76" fmla="*/ 44 w 86"/>
                      <a:gd name="T77" fmla="*/ 17 h 21"/>
                      <a:gd name="T78" fmla="*/ 42 w 86"/>
                      <a:gd name="T79" fmla="*/ 19 h 21"/>
                      <a:gd name="T80" fmla="*/ 38 w 86"/>
                      <a:gd name="T81" fmla="*/ 19 h 21"/>
                      <a:gd name="T82" fmla="*/ 36 w 86"/>
                      <a:gd name="T83" fmla="*/ 19 h 21"/>
                      <a:gd name="T84" fmla="*/ 32 w 86"/>
                      <a:gd name="T85" fmla="*/ 21 h 21"/>
                      <a:gd name="T86" fmla="*/ 30 w 86"/>
                      <a:gd name="T87" fmla="*/ 21 h 21"/>
                      <a:gd name="T88" fmla="*/ 27 w 86"/>
                      <a:gd name="T89" fmla="*/ 21 h 21"/>
                      <a:gd name="T90" fmla="*/ 23 w 86"/>
                      <a:gd name="T91" fmla="*/ 21 h 21"/>
                      <a:gd name="T92" fmla="*/ 21 w 86"/>
                      <a:gd name="T93" fmla="*/ 19 h 21"/>
                      <a:gd name="T94" fmla="*/ 17 w 86"/>
                      <a:gd name="T95" fmla="*/ 19 h 21"/>
                      <a:gd name="T96" fmla="*/ 15 w 86"/>
                      <a:gd name="T97" fmla="*/ 17 h 21"/>
                      <a:gd name="T98" fmla="*/ 13 w 86"/>
                      <a:gd name="T99" fmla="*/ 15 h 21"/>
                      <a:gd name="T100" fmla="*/ 13 w 86"/>
                      <a:gd name="T101" fmla="*/ 13 h 21"/>
                      <a:gd name="T102" fmla="*/ 11 w 86"/>
                      <a:gd name="T103" fmla="*/ 11 h 21"/>
                      <a:gd name="T104" fmla="*/ 7 w 86"/>
                      <a:gd name="T105" fmla="*/ 10 h 21"/>
                      <a:gd name="T106" fmla="*/ 4 w 86"/>
                      <a:gd name="T107" fmla="*/ 10 h 21"/>
                      <a:gd name="T108" fmla="*/ 2 w 86"/>
                      <a:gd name="T109" fmla="*/ 10 h 21"/>
                      <a:gd name="T110" fmla="*/ 2 w 86"/>
                      <a:gd name="T111" fmla="*/ 8 h 21"/>
                      <a:gd name="T112" fmla="*/ 2 w 86"/>
                      <a:gd name="T113" fmla="*/ 6 h 21"/>
                      <a:gd name="T114" fmla="*/ 0 w 86"/>
                      <a:gd name="T115" fmla="*/ 2 h 21"/>
                      <a:gd name="T116" fmla="*/ 2 w 86"/>
                      <a:gd name="T117" fmla="*/ 2 h 21"/>
                      <a:gd name="T118" fmla="*/ 4 w 86"/>
                      <a:gd name="T119" fmla="*/ 0 h 21"/>
                      <a:gd name="T120" fmla="*/ 7 w 86"/>
                      <a:gd name="T121" fmla="*/ 0 h 21"/>
                      <a:gd name="T122" fmla="*/ 11 w 86"/>
                      <a:gd name="T12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21">
                        <a:moveTo>
                          <a:pt x="11" y="0"/>
                        </a:moveTo>
                        <a:lnTo>
                          <a:pt x="11" y="0"/>
                        </a:lnTo>
                        <a:lnTo>
                          <a:pt x="11" y="0"/>
                        </a:lnTo>
                        <a:lnTo>
                          <a:pt x="13" y="0"/>
                        </a:lnTo>
                        <a:lnTo>
                          <a:pt x="13" y="0"/>
                        </a:lnTo>
                        <a:lnTo>
                          <a:pt x="15" y="0"/>
                        </a:lnTo>
                        <a:lnTo>
                          <a:pt x="15" y="0"/>
                        </a:lnTo>
                        <a:lnTo>
                          <a:pt x="15" y="0"/>
                        </a:lnTo>
                        <a:lnTo>
                          <a:pt x="17" y="0"/>
                        </a:lnTo>
                        <a:lnTo>
                          <a:pt x="17" y="0"/>
                        </a:lnTo>
                        <a:lnTo>
                          <a:pt x="17" y="0"/>
                        </a:lnTo>
                        <a:lnTo>
                          <a:pt x="19" y="0"/>
                        </a:lnTo>
                        <a:lnTo>
                          <a:pt x="19" y="2"/>
                        </a:lnTo>
                        <a:lnTo>
                          <a:pt x="19" y="2"/>
                        </a:lnTo>
                        <a:lnTo>
                          <a:pt x="21" y="2"/>
                        </a:lnTo>
                        <a:lnTo>
                          <a:pt x="21" y="2"/>
                        </a:lnTo>
                        <a:lnTo>
                          <a:pt x="21" y="2"/>
                        </a:lnTo>
                        <a:lnTo>
                          <a:pt x="23" y="2"/>
                        </a:lnTo>
                        <a:lnTo>
                          <a:pt x="23" y="2"/>
                        </a:lnTo>
                        <a:lnTo>
                          <a:pt x="25" y="2"/>
                        </a:lnTo>
                        <a:lnTo>
                          <a:pt x="25" y="2"/>
                        </a:lnTo>
                        <a:lnTo>
                          <a:pt x="25" y="2"/>
                        </a:lnTo>
                        <a:lnTo>
                          <a:pt x="25" y="2"/>
                        </a:lnTo>
                        <a:lnTo>
                          <a:pt x="27" y="2"/>
                        </a:lnTo>
                        <a:lnTo>
                          <a:pt x="27" y="2"/>
                        </a:lnTo>
                        <a:lnTo>
                          <a:pt x="27" y="2"/>
                        </a:lnTo>
                        <a:lnTo>
                          <a:pt x="28" y="2"/>
                        </a:lnTo>
                        <a:lnTo>
                          <a:pt x="28" y="2"/>
                        </a:lnTo>
                        <a:lnTo>
                          <a:pt x="30" y="2"/>
                        </a:lnTo>
                        <a:lnTo>
                          <a:pt x="30" y="2"/>
                        </a:lnTo>
                        <a:lnTo>
                          <a:pt x="30" y="2"/>
                        </a:lnTo>
                        <a:lnTo>
                          <a:pt x="32" y="2"/>
                        </a:lnTo>
                        <a:lnTo>
                          <a:pt x="32" y="2"/>
                        </a:lnTo>
                        <a:lnTo>
                          <a:pt x="32" y="2"/>
                        </a:lnTo>
                        <a:lnTo>
                          <a:pt x="34" y="2"/>
                        </a:lnTo>
                        <a:lnTo>
                          <a:pt x="34" y="2"/>
                        </a:lnTo>
                        <a:lnTo>
                          <a:pt x="34" y="2"/>
                        </a:lnTo>
                        <a:lnTo>
                          <a:pt x="36" y="2"/>
                        </a:lnTo>
                        <a:lnTo>
                          <a:pt x="36" y="2"/>
                        </a:lnTo>
                        <a:lnTo>
                          <a:pt x="36" y="2"/>
                        </a:lnTo>
                        <a:lnTo>
                          <a:pt x="36" y="2"/>
                        </a:lnTo>
                        <a:lnTo>
                          <a:pt x="38" y="2"/>
                        </a:lnTo>
                        <a:lnTo>
                          <a:pt x="38" y="2"/>
                        </a:lnTo>
                        <a:lnTo>
                          <a:pt x="38" y="2"/>
                        </a:lnTo>
                        <a:lnTo>
                          <a:pt x="38" y="2"/>
                        </a:lnTo>
                        <a:lnTo>
                          <a:pt x="40" y="2"/>
                        </a:lnTo>
                        <a:lnTo>
                          <a:pt x="40" y="2"/>
                        </a:lnTo>
                        <a:lnTo>
                          <a:pt x="42" y="2"/>
                        </a:lnTo>
                        <a:lnTo>
                          <a:pt x="42" y="2"/>
                        </a:lnTo>
                        <a:lnTo>
                          <a:pt x="42" y="2"/>
                        </a:lnTo>
                        <a:lnTo>
                          <a:pt x="44" y="2"/>
                        </a:lnTo>
                        <a:lnTo>
                          <a:pt x="44" y="2"/>
                        </a:lnTo>
                        <a:lnTo>
                          <a:pt x="44" y="2"/>
                        </a:lnTo>
                        <a:lnTo>
                          <a:pt x="46" y="2"/>
                        </a:lnTo>
                        <a:lnTo>
                          <a:pt x="46" y="2"/>
                        </a:lnTo>
                        <a:lnTo>
                          <a:pt x="48" y="2"/>
                        </a:lnTo>
                        <a:lnTo>
                          <a:pt x="48" y="2"/>
                        </a:lnTo>
                        <a:lnTo>
                          <a:pt x="48" y="2"/>
                        </a:lnTo>
                        <a:lnTo>
                          <a:pt x="50" y="2"/>
                        </a:lnTo>
                        <a:lnTo>
                          <a:pt x="50" y="2"/>
                        </a:lnTo>
                        <a:lnTo>
                          <a:pt x="50" y="2"/>
                        </a:lnTo>
                        <a:lnTo>
                          <a:pt x="51" y="2"/>
                        </a:lnTo>
                        <a:lnTo>
                          <a:pt x="51" y="2"/>
                        </a:lnTo>
                        <a:lnTo>
                          <a:pt x="51" y="2"/>
                        </a:lnTo>
                        <a:lnTo>
                          <a:pt x="53" y="2"/>
                        </a:lnTo>
                        <a:lnTo>
                          <a:pt x="53" y="2"/>
                        </a:lnTo>
                        <a:lnTo>
                          <a:pt x="53" y="2"/>
                        </a:lnTo>
                        <a:lnTo>
                          <a:pt x="53" y="2"/>
                        </a:lnTo>
                        <a:lnTo>
                          <a:pt x="55" y="2"/>
                        </a:lnTo>
                        <a:lnTo>
                          <a:pt x="55" y="2"/>
                        </a:lnTo>
                        <a:lnTo>
                          <a:pt x="57" y="2"/>
                        </a:lnTo>
                        <a:lnTo>
                          <a:pt x="57" y="2"/>
                        </a:lnTo>
                        <a:lnTo>
                          <a:pt x="57" y="2"/>
                        </a:lnTo>
                        <a:lnTo>
                          <a:pt x="59" y="2"/>
                        </a:lnTo>
                        <a:lnTo>
                          <a:pt x="59" y="4"/>
                        </a:lnTo>
                        <a:lnTo>
                          <a:pt x="59" y="4"/>
                        </a:lnTo>
                        <a:lnTo>
                          <a:pt x="59" y="4"/>
                        </a:lnTo>
                        <a:lnTo>
                          <a:pt x="61" y="4"/>
                        </a:lnTo>
                        <a:lnTo>
                          <a:pt x="61" y="4"/>
                        </a:lnTo>
                        <a:lnTo>
                          <a:pt x="63" y="4"/>
                        </a:lnTo>
                        <a:lnTo>
                          <a:pt x="63" y="4"/>
                        </a:lnTo>
                        <a:lnTo>
                          <a:pt x="63" y="4"/>
                        </a:lnTo>
                        <a:lnTo>
                          <a:pt x="63" y="4"/>
                        </a:lnTo>
                        <a:lnTo>
                          <a:pt x="65" y="4"/>
                        </a:lnTo>
                        <a:lnTo>
                          <a:pt x="65" y="4"/>
                        </a:lnTo>
                        <a:lnTo>
                          <a:pt x="65" y="4"/>
                        </a:lnTo>
                        <a:lnTo>
                          <a:pt x="65" y="6"/>
                        </a:lnTo>
                        <a:lnTo>
                          <a:pt x="67" y="6"/>
                        </a:lnTo>
                        <a:lnTo>
                          <a:pt x="67" y="6"/>
                        </a:lnTo>
                        <a:lnTo>
                          <a:pt x="67" y="6"/>
                        </a:lnTo>
                        <a:lnTo>
                          <a:pt x="69" y="6"/>
                        </a:lnTo>
                        <a:lnTo>
                          <a:pt x="69" y="8"/>
                        </a:lnTo>
                        <a:lnTo>
                          <a:pt x="69" y="8"/>
                        </a:lnTo>
                        <a:lnTo>
                          <a:pt x="69" y="8"/>
                        </a:lnTo>
                        <a:lnTo>
                          <a:pt x="69" y="8"/>
                        </a:lnTo>
                        <a:lnTo>
                          <a:pt x="69" y="10"/>
                        </a:lnTo>
                        <a:lnTo>
                          <a:pt x="71" y="10"/>
                        </a:lnTo>
                        <a:lnTo>
                          <a:pt x="71" y="8"/>
                        </a:lnTo>
                        <a:lnTo>
                          <a:pt x="71" y="8"/>
                        </a:lnTo>
                        <a:lnTo>
                          <a:pt x="71" y="8"/>
                        </a:lnTo>
                        <a:lnTo>
                          <a:pt x="72" y="8"/>
                        </a:lnTo>
                        <a:lnTo>
                          <a:pt x="72" y="8"/>
                        </a:lnTo>
                        <a:lnTo>
                          <a:pt x="74" y="8"/>
                        </a:lnTo>
                        <a:lnTo>
                          <a:pt x="74" y="10"/>
                        </a:lnTo>
                        <a:lnTo>
                          <a:pt x="74" y="10"/>
                        </a:lnTo>
                        <a:lnTo>
                          <a:pt x="74" y="10"/>
                        </a:lnTo>
                        <a:lnTo>
                          <a:pt x="74" y="10"/>
                        </a:lnTo>
                        <a:lnTo>
                          <a:pt x="76" y="10"/>
                        </a:lnTo>
                        <a:lnTo>
                          <a:pt x="76" y="10"/>
                        </a:lnTo>
                        <a:lnTo>
                          <a:pt x="76" y="10"/>
                        </a:lnTo>
                        <a:lnTo>
                          <a:pt x="76" y="11"/>
                        </a:lnTo>
                        <a:lnTo>
                          <a:pt x="76" y="11"/>
                        </a:lnTo>
                        <a:lnTo>
                          <a:pt x="76" y="11"/>
                        </a:lnTo>
                        <a:lnTo>
                          <a:pt x="76" y="11"/>
                        </a:lnTo>
                        <a:lnTo>
                          <a:pt x="78" y="11"/>
                        </a:lnTo>
                        <a:lnTo>
                          <a:pt x="78" y="11"/>
                        </a:lnTo>
                        <a:lnTo>
                          <a:pt x="78" y="11"/>
                        </a:lnTo>
                        <a:lnTo>
                          <a:pt x="80" y="11"/>
                        </a:lnTo>
                        <a:lnTo>
                          <a:pt x="80" y="13"/>
                        </a:lnTo>
                        <a:lnTo>
                          <a:pt x="80" y="13"/>
                        </a:lnTo>
                        <a:lnTo>
                          <a:pt x="80" y="13"/>
                        </a:lnTo>
                        <a:lnTo>
                          <a:pt x="82" y="13"/>
                        </a:lnTo>
                        <a:lnTo>
                          <a:pt x="82" y="13"/>
                        </a:lnTo>
                        <a:lnTo>
                          <a:pt x="80" y="13"/>
                        </a:lnTo>
                        <a:lnTo>
                          <a:pt x="80" y="15"/>
                        </a:lnTo>
                        <a:lnTo>
                          <a:pt x="82" y="15"/>
                        </a:lnTo>
                        <a:lnTo>
                          <a:pt x="82" y="15"/>
                        </a:lnTo>
                        <a:lnTo>
                          <a:pt x="82" y="17"/>
                        </a:lnTo>
                        <a:lnTo>
                          <a:pt x="82" y="17"/>
                        </a:lnTo>
                        <a:lnTo>
                          <a:pt x="84" y="17"/>
                        </a:lnTo>
                        <a:lnTo>
                          <a:pt x="84" y="17"/>
                        </a:lnTo>
                        <a:lnTo>
                          <a:pt x="84" y="17"/>
                        </a:lnTo>
                        <a:lnTo>
                          <a:pt x="86" y="17"/>
                        </a:lnTo>
                        <a:lnTo>
                          <a:pt x="86" y="17"/>
                        </a:lnTo>
                        <a:lnTo>
                          <a:pt x="86" y="17"/>
                        </a:lnTo>
                        <a:lnTo>
                          <a:pt x="86" y="19"/>
                        </a:lnTo>
                        <a:lnTo>
                          <a:pt x="84" y="19"/>
                        </a:lnTo>
                        <a:lnTo>
                          <a:pt x="84" y="19"/>
                        </a:lnTo>
                        <a:lnTo>
                          <a:pt x="84" y="19"/>
                        </a:lnTo>
                        <a:lnTo>
                          <a:pt x="82" y="19"/>
                        </a:lnTo>
                        <a:lnTo>
                          <a:pt x="82" y="19"/>
                        </a:lnTo>
                        <a:lnTo>
                          <a:pt x="82" y="19"/>
                        </a:lnTo>
                        <a:lnTo>
                          <a:pt x="80" y="19"/>
                        </a:lnTo>
                        <a:lnTo>
                          <a:pt x="80" y="19"/>
                        </a:lnTo>
                        <a:lnTo>
                          <a:pt x="80" y="19"/>
                        </a:lnTo>
                        <a:lnTo>
                          <a:pt x="78" y="19"/>
                        </a:lnTo>
                        <a:lnTo>
                          <a:pt x="78" y="19"/>
                        </a:lnTo>
                        <a:lnTo>
                          <a:pt x="78" y="19"/>
                        </a:lnTo>
                        <a:lnTo>
                          <a:pt x="76" y="19"/>
                        </a:lnTo>
                        <a:lnTo>
                          <a:pt x="76" y="19"/>
                        </a:lnTo>
                        <a:lnTo>
                          <a:pt x="74" y="19"/>
                        </a:lnTo>
                        <a:lnTo>
                          <a:pt x="74" y="19"/>
                        </a:lnTo>
                        <a:lnTo>
                          <a:pt x="74" y="19"/>
                        </a:lnTo>
                        <a:lnTo>
                          <a:pt x="74" y="19"/>
                        </a:lnTo>
                        <a:lnTo>
                          <a:pt x="72" y="19"/>
                        </a:lnTo>
                        <a:lnTo>
                          <a:pt x="72" y="19"/>
                        </a:lnTo>
                        <a:lnTo>
                          <a:pt x="71" y="19"/>
                        </a:lnTo>
                        <a:lnTo>
                          <a:pt x="71" y="19"/>
                        </a:lnTo>
                        <a:lnTo>
                          <a:pt x="71" y="19"/>
                        </a:lnTo>
                        <a:lnTo>
                          <a:pt x="69" y="19"/>
                        </a:lnTo>
                        <a:lnTo>
                          <a:pt x="69" y="19"/>
                        </a:lnTo>
                        <a:lnTo>
                          <a:pt x="69" y="19"/>
                        </a:lnTo>
                        <a:lnTo>
                          <a:pt x="67" y="19"/>
                        </a:lnTo>
                        <a:lnTo>
                          <a:pt x="67" y="19"/>
                        </a:lnTo>
                        <a:lnTo>
                          <a:pt x="65" y="19"/>
                        </a:lnTo>
                        <a:lnTo>
                          <a:pt x="65" y="19"/>
                        </a:lnTo>
                        <a:lnTo>
                          <a:pt x="65" y="19"/>
                        </a:lnTo>
                        <a:lnTo>
                          <a:pt x="63" y="19"/>
                        </a:lnTo>
                        <a:lnTo>
                          <a:pt x="63" y="19"/>
                        </a:lnTo>
                        <a:lnTo>
                          <a:pt x="63" y="19"/>
                        </a:lnTo>
                        <a:lnTo>
                          <a:pt x="61" y="19"/>
                        </a:lnTo>
                        <a:lnTo>
                          <a:pt x="61" y="17"/>
                        </a:lnTo>
                        <a:lnTo>
                          <a:pt x="61" y="17"/>
                        </a:lnTo>
                        <a:lnTo>
                          <a:pt x="59" y="17"/>
                        </a:lnTo>
                        <a:lnTo>
                          <a:pt x="59" y="17"/>
                        </a:lnTo>
                        <a:lnTo>
                          <a:pt x="59" y="17"/>
                        </a:lnTo>
                        <a:lnTo>
                          <a:pt x="57" y="17"/>
                        </a:lnTo>
                        <a:lnTo>
                          <a:pt x="57" y="17"/>
                        </a:lnTo>
                        <a:lnTo>
                          <a:pt x="57" y="17"/>
                        </a:lnTo>
                        <a:lnTo>
                          <a:pt x="55" y="17"/>
                        </a:lnTo>
                        <a:lnTo>
                          <a:pt x="55" y="17"/>
                        </a:lnTo>
                        <a:lnTo>
                          <a:pt x="53" y="17"/>
                        </a:lnTo>
                        <a:lnTo>
                          <a:pt x="53" y="17"/>
                        </a:lnTo>
                        <a:lnTo>
                          <a:pt x="53" y="17"/>
                        </a:lnTo>
                        <a:lnTo>
                          <a:pt x="51" y="17"/>
                        </a:lnTo>
                        <a:lnTo>
                          <a:pt x="51" y="17"/>
                        </a:lnTo>
                        <a:lnTo>
                          <a:pt x="51" y="17"/>
                        </a:lnTo>
                        <a:lnTo>
                          <a:pt x="50" y="17"/>
                        </a:lnTo>
                        <a:lnTo>
                          <a:pt x="50" y="17"/>
                        </a:lnTo>
                        <a:lnTo>
                          <a:pt x="48" y="17"/>
                        </a:lnTo>
                        <a:lnTo>
                          <a:pt x="48" y="17"/>
                        </a:lnTo>
                        <a:lnTo>
                          <a:pt x="48" y="17"/>
                        </a:lnTo>
                        <a:lnTo>
                          <a:pt x="46" y="17"/>
                        </a:lnTo>
                        <a:lnTo>
                          <a:pt x="46" y="17"/>
                        </a:lnTo>
                        <a:lnTo>
                          <a:pt x="44" y="17"/>
                        </a:lnTo>
                        <a:lnTo>
                          <a:pt x="44" y="17"/>
                        </a:lnTo>
                        <a:lnTo>
                          <a:pt x="44" y="19"/>
                        </a:lnTo>
                        <a:lnTo>
                          <a:pt x="44" y="19"/>
                        </a:lnTo>
                        <a:lnTo>
                          <a:pt x="42" y="19"/>
                        </a:lnTo>
                        <a:lnTo>
                          <a:pt x="42" y="19"/>
                        </a:lnTo>
                        <a:lnTo>
                          <a:pt x="42" y="19"/>
                        </a:lnTo>
                        <a:lnTo>
                          <a:pt x="40" y="19"/>
                        </a:lnTo>
                        <a:lnTo>
                          <a:pt x="40" y="19"/>
                        </a:lnTo>
                        <a:lnTo>
                          <a:pt x="38" y="19"/>
                        </a:lnTo>
                        <a:lnTo>
                          <a:pt x="38" y="19"/>
                        </a:lnTo>
                        <a:lnTo>
                          <a:pt x="38" y="19"/>
                        </a:lnTo>
                        <a:lnTo>
                          <a:pt x="38" y="19"/>
                        </a:lnTo>
                        <a:lnTo>
                          <a:pt x="36" y="19"/>
                        </a:lnTo>
                        <a:lnTo>
                          <a:pt x="36" y="19"/>
                        </a:lnTo>
                        <a:lnTo>
                          <a:pt x="36" y="19"/>
                        </a:lnTo>
                        <a:lnTo>
                          <a:pt x="36" y="21"/>
                        </a:lnTo>
                        <a:lnTo>
                          <a:pt x="34" y="21"/>
                        </a:lnTo>
                        <a:lnTo>
                          <a:pt x="34" y="21"/>
                        </a:lnTo>
                        <a:lnTo>
                          <a:pt x="32" y="21"/>
                        </a:lnTo>
                        <a:lnTo>
                          <a:pt x="32" y="21"/>
                        </a:lnTo>
                        <a:lnTo>
                          <a:pt x="32" y="21"/>
                        </a:lnTo>
                        <a:lnTo>
                          <a:pt x="32" y="21"/>
                        </a:lnTo>
                        <a:lnTo>
                          <a:pt x="30" y="21"/>
                        </a:lnTo>
                        <a:lnTo>
                          <a:pt x="30" y="21"/>
                        </a:lnTo>
                        <a:lnTo>
                          <a:pt x="30" y="21"/>
                        </a:lnTo>
                        <a:lnTo>
                          <a:pt x="28" y="21"/>
                        </a:lnTo>
                        <a:lnTo>
                          <a:pt x="28" y="21"/>
                        </a:lnTo>
                        <a:lnTo>
                          <a:pt x="27" y="21"/>
                        </a:lnTo>
                        <a:lnTo>
                          <a:pt x="27" y="21"/>
                        </a:lnTo>
                        <a:lnTo>
                          <a:pt x="27" y="21"/>
                        </a:lnTo>
                        <a:lnTo>
                          <a:pt x="25" y="21"/>
                        </a:lnTo>
                        <a:lnTo>
                          <a:pt x="25" y="21"/>
                        </a:lnTo>
                        <a:lnTo>
                          <a:pt x="25" y="21"/>
                        </a:lnTo>
                        <a:lnTo>
                          <a:pt x="25" y="21"/>
                        </a:lnTo>
                        <a:lnTo>
                          <a:pt x="23" y="21"/>
                        </a:lnTo>
                        <a:lnTo>
                          <a:pt x="23" y="21"/>
                        </a:lnTo>
                        <a:lnTo>
                          <a:pt x="21" y="21"/>
                        </a:lnTo>
                        <a:lnTo>
                          <a:pt x="21" y="21"/>
                        </a:lnTo>
                        <a:lnTo>
                          <a:pt x="21" y="19"/>
                        </a:lnTo>
                        <a:lnTo>
                          <a:pt x="21" y="19"/>
                        </a:lnTo>
                        <a:lnTo>
                          <a:pt x="19" y="19"/>
                        </a:lnTo>
                        <a:lnTo>
                          <a:pt x="19" y="19"/>
                        </a:lnTo>
                        <a:lnTo>
                          <a:pt x="19" y="19"/>
                        </a:lnTo>
                        <a:lnTo>
                          <a:pt x="17" y="19"/>
                        </a:lnTo>
                        <a:lnTo>
                          <a:pt x="17" y="19"/>
                        </a:lnTo>
                        <a:lnTo>
                          <a:pt x="17" y="19"/>
                        </a:lnTo>
                        <a:lnTo>
                          <a:pt x="15" y="19"/>
                        </a:lnTo>
                        <a:lnTo>
                          <a:pt x="15" y="17"/>
                        </a:lnTo>
                        <a:lnTo>
                          <a:pt x="15" y="17"/>
                        </a:lnTo>
                        <a:lnTo>
                          <a:pt x="15" y="17"/>
                        </a:lnTo>
                        <a:lnTo>
                          <a:pt x="15" y="17"/>
                        </a:lnTo>
                        <a:lnTo>
                          <a:pt x="15" y="17"/>
                        </a:lnTo>
                        <a:lnTo>
                          <a:pt x="13" y="17"/>
                        </a:lnTo>
                        <a:lnTo>
                          <a:pt x="13" y="15"/>
                        </a:lnTo>
                        <a:lnTo>
                          <a:pt x="13" y="15"/>
                        </a:lnTo>
                        <a:lnTo>
                          <a:pt x="13" y="15"/>
                        </a:lnTo>
                        <a:lnTo>
                          <a:pt x="11" y="15"/>
                        </a:lnTo>
                        <a:lnTo>
                          <a:pt x="11" y="13"/>
                        </a:lnTo>
                        <a:lnTo>
                          <a:pt x="13" y="13"/>
                        </a:lnTo>
                        <a:lnTo>
                          <a:pt x="13" y="13"/>
                        </a:lnTo>
                        <a:lnTo>
                          <a:pt x="13" y="11"/>
                        </a:lnTo>
                        <a:lnTo>
                          <a:pt x="13" y="11"/>
                        </a:lnTo>
                        <a:lnTo>
                          <a:pt x="11" y="11"/>
                        </a:lnTo>
                        <a:lnTo>
                          <a:pt x="11" y="11"/>
                        </a:lnTo>
                        <a:lnTo>
                          <a:pt x="11" y="11"/>
                        </a:lnTo>
                        <a:lnTo>
                          <a:pt x="9" y="11"/>
                        </a:lnTo>
                        <a:lnTo>
                          <a:pt x="9" y="11"/>
                        </a:lnTo>
                        <a:lnTo>
                          <a:pt x="9" y="11"/>
                        </a:lnTo>
                        <a:lnTo>
                          <a:pt x="9" y="10"/>
                        </a:lnTo>
                        <a:lnTo>
                          <a:pt x="7" y="10"/>
                        </a:lnTo>
                        <a:lnTo>
                          <a:pt x="7" y="10"/>
                        </a:lnTo>
                        <a:lnTo>
                          <a:pt x="5" y="10"/>
                        </a:lnTo>
                        <a:lnTo>
                          <a:pt x="5" y="10"/>
                        </a:lnTo>
                        <a:lnTo>
                          <a:pt x="5" y="10"/>
                        </a:lnTo>
                        <a:lnTo>
                          <a:pt x="4" y="10"/>
                        </a:lnTo>
                        <a:lnTo>
                          <a:pt x="4" y="10"/>
                        </a:lnTo>
                        <a:lnTo>
                          <a:pt x="4" y="10"/>
                        </a:lnTo>
                        <a:lnTo>
                          <a:pt x="2" y="10"/>
                        </a:lnTo>
                        <a:lnTo>
                          <a:pt x="2" y="10"/>
                        </a:lnTo>
                        <a:lnTo>
                          <a:pt x="2" y="10"/>
                        </a:lnTo>
                        <a:lnTo>
                          <a:pt x="0" y="10"/>
                        </a:lnTo>
                        <a:lnTo>
                          <a:pt x="0" y="10"/>
                        </a:lnTo>
                        <a:lnTo>
                          <a:pt x="0" y="8"/>
                        </a:lnTo>
                        <a:lnTo>
                          <a:pt x="0" y="8"/>
                        </a:lnTo>
                        <a:lnTo>
                          <a:pt x="2" y="8"/>
                        </a:lnTo>
                        <a:lnTo>
                          <a:pt x="2" y="6"/>
                        </a:lnTo>
                        <a:lnTo>
                          <a:pt x="0" y="6"/>
                        </a:lnTo>
                        <a:lnTo>
                          <a:pt x="0" y="6"/>
                        </a:lnTo>
                        <a:lnTo>
                          <a:pt x="2" y="6"/>
                        </a:lnTo>
                        <a:lnTo>
                          <a:pt x="2" y="6"/>
                        </a:lnTo>
                        <a:lnTo>
                          <a:pt x="2" y="4"/>
                        </a:lnTo>
                        <a:lnTo>
                          <a:pt x="2" y="4"/>
                        </a:lnTo>
                        <a:lnTo>
                          <a:pt x="0" y="4"/>
                        </a:lnTo>
                        <a:lnTo>
                          <a:pt x="0" y="4"/>
                        </a:lnTo>
                        <a:lnTo>
                          <a:pt x="0" y="2"/>
                        </a:lnTo>
                        <a:lnTo>
                          <a:pt x="0" y="2"/>
                        </a:lnTo>
                        <a:lnTo>
                          <a:pt x="2" y="2"/>
                        </a:lnTo>
                        <a:lnTo>
                          <a:pt x="2" y="2"/>
                        </a:lnTo>
                        <a:lnTo>
                          <a:pt x="2" y="2"/>
                        </a:lnTo>
                        <a:lnTo>
                          <a:pt x="2" y="2"/>
                        </a:lnTo>
                        <a:lnTo>
                          <a:pt x="2" y="0"/>
                        </a:lnTo>
                        <a:lnTo>
                          <a:pt x="2" y="0"/>
                        </a:lnTo>
                        <a:lnTo>
                          <a:pt x="2" y="0"/>
                        </a:lnTo>
                        <a:lnTo>
                          <a:pt x="4" y="0"/>
                        </a:lnTo>
                        <a:lnTo>
                          <a:pt x="4" y="0"/>
                        </a:lnTo>
                        <a:lnTo>
                          <a:pt x="4" y="0"/>
                        </a:lnTo>
                        <a:lnTo>
                          <a:pt x="5" y="0"/>
                        </a:lnTo>
                        <a:lnTo>
                          <a:pt x="5" y="0"/>
                        </a:lnTo>
                        <a:lnTo>
                          <a:pt x="5" y="0"/>
                        </a:lnTo>
                        <a:lnTo>
                          <a:pt x="7" y="0"/>
                        </a:lnTo>
                        <a:lnTo>
                          <a:pt x="7" y="0"/>
                        </a:lnTo>
                        <a:lnTo>
                          <a:pt x="9" y="0"/>
                        </a:lnTo>
                        <a:lnTo>
                          <a:pt x="9" y="0"/>
                        </a:lnTo>
                        <a:lnTo>
                          <a:pt x="9" y="0"/>
                        </a:lnTo>
                        <a:lnTo>
                          <a:pt x="11" y="0"/>
                        </a:lnTo>
                        <a:lnTo>
                          <a:pt x="11"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8" name="Freeform 2007">
                    <a:extLst>
                      <a:ext uri="{FF2B5EF4-FFF2-40B4-BE49-F238E27FC236}">
                        <a16:creationId xmlns:a16="http://schemas.microsoft.com/office/drawing/2014/main" id="{5F27F607-4EC7-42EE-BC87-FD10958AA8BA}"/>
                      </a:ext>
                    </a:extLst>
                  </p:cNvPr>
                  <p:cNvSpPr>
                    <a:spLocks/>
                  </p:cNvSpPr>
                  <p:nvPr/>
                </p:nvSpPr>
                <p:spPr bwMode="auto">
                  <a:xfrm>
                    <a:off x="8816" y="1283"/>
                    <a:ext cx="117" cy="33"/>
                  </a:xfrm>
                  <a:custGeom>
                    <a:avLst/>
                    <a:gdLst>
                      <a:gd name="T0" fmla="*/ 42 w 117"/>
                      <a:gd name="T1" fmla="*/ 0 h 33"/>
                      <a:gd name="T2" fmla="*/ 48 w 117"/>
                      <a:gd name="T3" fmla="*/ 2 h 33"/>
                      <a:gd name="T4" fmla="*/ 52 w 117"/>
                      <a:gd name="T5" fmla="*/ 6 h 33"/>
                      <a:gd name="T6" fmla="*/ 56 w 117"/>
                      <a:gd name="T7" fmla="*/ 10 h 33"/>
                      <a:gd name="T8" fmla="*/ 58 w 117"/>
                      <a:gd name="T9" fmla="*/ 6 h 33"/>
                      <a:gd name="T10" fmla="*/ 63 w 117"/>
                      <a:gd name="T11" fmla="*/ 6 h 33"/>
                      <a:gd name="T12" fmla="*/ 71 w 117"/>
                      <a:gd name="T13" fmla="*/ 6 h 33"/>
                      <a:gd name="T14" fmla="*/ 77 w 117"/>
                      <a:gd name="T15" fmla="*/ 8 h 33"/>
                      <a:gd name="T16" fmla="*/ 80 w 117"/>
                      <a:gd name="T17" fmla="*/ 10 h 33"/>
                      <a:gd name="T18" fmla="*/ 82 w 117"/>
                      <a:gd name="T19" fmla="*/ 12 h 33"/>
                      <a:gd name="T20" fmla="*/ 90 w 117"/>
                      <a:gd name="T21" fmla="*/ 12 h 33"/>
                      <a:gd name="T22" fmla="*/ 96 w 117"/>
                      <a:gd name="T23" fmla="*/ 12 h 33"/>
                      <a:gd name="T24" fmla="*/ 102 w 117"/>
                      <a:gd name="T25" fmla="*/ 13 h 33"/>
                      <a:gd name="T26" fmla="*/ 107 w 117"/>
                      <a:gd name="T27" fmla="*/ 15 h 33"/>
                      <a:gd name="T28" fmla="*/ 103 w 117"/>
                      <a:gd name="T29" fmla="*/ 19 h 33"/>
                      <a:gd name="T30" fmla="*/ 107 w 117"/>
                      <a:gd name="T31" fmla="*/ 21 h 33"/>
                      <a:gd name="T32" fmla="*/ 113 w 117"/>
                      <a:gd name="T33" fmla="*/ 25 h 33"/>
                      <a:gd name="T34" fmla="*/ 117 w 117"/>
                      <a:gd name="T35" fmla="*/ 27 h 33"/>
                      <a:gd name="T36" fmla="*/ 117 w 117"/>
                      <a:gd name="T37" fmla="*/ 31 h 33"/>
                      <a:gd name="T38" fmla="*/ 111 w 117"/>
                      <a:gd name="T39" fmla="*/ 33 h 33"/>
                      <a:gd name="T40" fmla="*/ 103 w 117"/>
                      <a:gd name="T41" fmla="*/ 33 h 33"/>
                      <a:gd name="T42" fmla="*/ 98 w 117"/>
                      <a:gd name="T43" fmla="*/ 33 h 33"/>
                      <a:gd name="T44" fmla="*/ 90 w 117"/>
                      <a:gd name="T45" fmla="*/ 31 h 33"/>
                      <a:gd name="T46" fmla="*/ 84 w 117"/>
                      <a:gd name="T47" fmla="*/ 29 h 33"/>
                      <a:gd name="T48" fmla="*/ 82 w 117"/>
                      <a:gd name="T49" fmla="*/ 25 h 33"/>
                      <a:gd name="T50" fmla="*/ 75 w 117"/>
                      <a:gd name="T51" fmla="*/ 25 h 33"/>
                      <a:gd name="T52" fmla="*/ 69 w 117"/>
                      <a:gd name="T53" fmla="*/ 25 h 33"/>
                      <a:gd name="T54" fmla="*/ 67 w 117"/>
                      <a:gd name="T55" fmla="*/ 23 h 33"/>
                      <a:gd name="T56" fmla="*/ 59 w 117"/>
                      <a:gd name="T57" fmla="*/ 23 h 33"/>
                      <a:gd name="T58" fmla="*/ 52 w 117"/>
                      <a:gd name="T59" fmla="*/ 23 h 33"/>
                      <a:gd name="T60" fmla="*/ 48 w 117"/>
                      <a:gd name="T61" fmla="*/ 25 h 33"/>
                      <a:gd name="T62" fmla="*/ 42 w 117"/>
                      <a:gd name="T63" fmla="*/ 25 h 33"/>
                      <a:gd name="T64" fmla="*/ 46 w 117"/>
                      <a:gd name="T65" fmla="*/ 23 h 33"/>
                      <a:gd name="T66" fmla="*/ 46 w 117"/>
                      <a:gd name="T67" fmla="*/ 21 h 33"/>
                      <a:gd name="T68" fmla="*/ 40 w 117"/>
                      <a:gd name="T69" fmla="*/ 21 h 33"/>
                      <a:gd name="T70" fmla="*/ 33 w 117"/>
                      <a:gd name="T71" fmla="*/ 23 h 33"/>
                      <a:gd name="T72" fmla="*/ 27 w 117"/>
                      <a:gd name="T73" fmla="*/ 23 h 33"/>
                      <a:gd name="T74" fmla="*/ 19 w 117"/>
                      <a:gd name="T75" fmla="*/ 23 h 33"/>
                      <a:gd name="T76" fmla="*/ 15 w 117"/>
                      <a:gd name="T77" fmla="*/ 21 h 33"/>
                      <a:gd name="T78" fmla="*/ 14 w 117"/>
                      <a:gd name="T79" fmla="*/ 17 h 33"/>
                      <a:gd name="T80" fmla="*/ 19 w 117"/>
                      <a:gd name="T81" fmla="*/ 15 h 33"/>
                      <a:gd name="T82" fmla="*/ 27 w 117"/>
                      <a:gd name="T83" fmla="*/ 17 h 33"/>
                      <a:gd name="T84" fmla="*/ 35 w 117"/>
                      <a:gd name="T85" fmla="*/ 17 h 33"/>
                      <a:gd name="T86" fmla="*/ 36 w 117"/>
                      <a:gd name="T87" fmla="*/ 15 h 33"/>
                      <a:gd name="T88" fmla="*/ 29 w 117"/>
                      <a:gd name="T89" fmla="*/ 15 h 33"/>
                      <a:gd name="T90" fmla="*/ 31 w 117"/>
                      <a:gd name="T91" fmla="*/ 13 h 33"/>
                      <a:gd name="T92" fmla="*/ 25 w 117"/>
                      <a:gd name="T93" fmla="*/ 12 h 33"/>
                      <a:gd name="T94" fmla="*/ 31 w 117"/>
                      <a:gd name="T95" fmla="*/ 10 h 33"/>
                      <a:gd name="T96" fmla="*/ 25 w 117"/>
                      <a:gd name="T97" fmla="*/ 8 h 33"/>
                      <a:gd name="T98" fmla="*/ 19 w 117"/>
                      <a:gd name="T99" fmla="*/ 12 h 33"/>
                      <a:gd name="T100" fmla="*/ 14 w 117"/>
                      <a:gd name="T101" fmla="*/ 12 h 33"/>
                      <a:gd name="T102" fmla="*/ 15 w 117"/>
                      <a:gd name="T103" fmla="*/ 10 h 33"/>
                      <a:gd name="T104" fmla="*/ 14 w 117"/>
                      <a:gd name="T105" fmla="*/ 8 h 33"/>
                      <a:gd name="T106" fmla="*/ 6 w 117"/>
                      <a:gd name="T107" fmla="*/ 8 h 33"/>
                      <a:gd name="T108" fmla="*/ 0 w 117"/>
                      <a:gd name="T109" fmla="*/ 6 h 33"/>
                      <a:gd name="T110" fmla="*/ 2 w 117"/>
                      <a:gd name="T111" fmla="*/ 0 h 33"/>
                      <a:gd name="T112" fmla="*/ 10 w 117"/>
                      <a:gd name="T113" fmla="*/ 0 h 33"/>
                      <a:gd name="T114" fmla="*/ 17 w 117"/>
                      <a:gd name="T115" fmla="*/ 0 h 33"/>
                      <a:gd name="T116" fmla="*/ 23 w 117"/>
                      <a:gd name="T117" fmla="*/ 0 h 33"/>
                      <a:gd name="T118" fmla="*/ 31 w 117"/>
                      <a:gd name="T1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 h="33">
                        <a:moveTo>
                          <a:pt x="36" y="0"/>
                        </a:moveTo>
                        <a:lnTo>
                          <a:pt x="36" y="0"/>
                        </a:lnTo>
                        <a:lnTo>
                          <a:pt x="36" y="0"/>
                        </a:lnTo>
                        <a:lnTo>
                          <a:pt x="36" y="0"/>
                        </a:lnTo>
                        <a:lnTo>
                          <a:pt x="38" y="0"/>
                        </a:lnTo>
                        <a:lnTo>
                          <a:pt x="38" y="0"/>
                        </a:lnTo>
                        <a:lnTo>
                          <a:pt x="40" y="0"/>
                        </a:lnTo>
                        <a:lnTo>
                          <a:pt x="40" y="0"/>
                        </a:lnTo>
                        <a:lnTo>
                          <a:pt x="40" y="0"/>
                        </a:lnTo>
                        <a:lnTo>
                          <a:pt x="42" y="0"/>
                        </a:lnTo>
                        <a:lnTo>
                          <a:pt x="42" y="0"/>
                        </a:lnTo>
                        <a:lnTo>
                          <a:pt x="42" y="0"/>
                        </a:lnTo>
                        <a:lnTo>
                          <a:pt x="42" y="2"/>
                        </a:lnTo>
                        <a:lnTo>
                          <a:pt x="44" y="2"/>
                        </a:lnTo>
                        <a:lnTo>
                          <a:pt x="44" y="2"/>
                        </a:lnTo>
                        <a:lnTo>
                          <a:pt x="46" y="2"/>
                        </a:lnTo>
                        <a:lnTo>
                          <a:pt x="46" y="2"/>
                        </a:lnTo>
                        <a:lnTo>
                          <a:pt x="46" y="2"/>
                        </a:lnTo>
                        <a:lnTo>
                          <a:pt x="46" y="2"/>
                        </a:lnTo>
                        <a:lnTo>
                          <a:pt x="48" y="2"/>
                        </a:lnTo>
                        <a:lnTo>
                          <a:pt x="48" y="2"/>
                        </a:lnTo>
                        <a:lnTo>
                          <a:pt x="50" y="2"/>
                        </a:lnTo>
                        <a:lnTo>
                          <a:pt x="50" y="4"/>
                        </a:lnTo>
                        <a:lnTo>
                          <a:pt x="50" y="4"/>
                        </a:lnTo>
                        <a:lnTo>
                          <a:pt x="50" y="4"/>
                        </a:lnTo>
                        <a:lnTo>
                          <a:pt x="50" y="4"/>
                        </a:lnTo>
                        <a:lnTo>
                          <a:pt x="52" y="4"/>
                        </a:lnTo>
                        <a:lnTo>
                          <a:pt x="52" y="4"/>
                        </a:lnTo>
                        <a:lnTo>
                          <a:pt x="52" y="6"/>
                        </a:lnTo>
                        <a:lnTo>
                          <a:pt x="52" y="6"/>
                        </a:lnTo>
                        <a:lnTo>
                          <a:pt x="54" y="6"/>
                        </a:lnTo>
                        <a:lnTo>
                          <a:pt x="54" y="6"/>
                        </a:lnTo>
                        <a:lnTo>
                          <a:pt x="54" y="6"/>
                        </a:lnTo>
                        <a:lnTo>
                          <a:pt x="52" y="6"/>
                        </a:lnTo>
                        <a:lnTo>
                          <a:pt x="52" y="8"/>
                        </a:lnTo>
                        <a:lnTo>
                          <a:pt x="54" y="8"/>
                        </a:lnTo>
                        <a:lnTo>
                          <a:pt x="54" y="8"/>
                        </a:lnTo>
                        <a:lnTo>
                          <a:pt x="56" y="8"/>
                        </a:lnTo>
                        <a:lnTo>
                          <a:pt x="56" y="8"/>
                        </a:lnTo>
                        <a:lnTo>
                          <a:pt x="56" y="10"/>
                        </a:lnTo>
                        <a:lnTo>
                          <a:pt x="56" y="10"/>
                        </a:lnTo>
                        <a:lnTo>
                          <a:pt x="56" y="10"/>
                        </a:lnTo>
                        <a:lnTo>
                          <a:pt x="56" y="10"/>
                        </a:lnTo>
                        <a:lnTo>
                          <a:pt x="56" y="10"/>
                        </a:lnTo>
                        <a:lnTo>
                          <a:pt x="58" y="10"/>
                        </a:lnTo>
                        <a:lnTo>
                          <a:pt x="58" y="8"/>
                        </a:lnTo>
                        <a:lnTo>
                          <a:pt x="58" y="8"/>
                        </a:lnTo>
                        <a:lnTo>
                          <a:pt x="58" y="8"/>
                        </a:lnTo>
                        <a:lnTo>
                          <a:pt x="58" y="6"/>
                        </a:lnTo>
                        <a:lnTo>
                          <a:pt x="58" y="6"/>
                        </a:lnTo>
                        <a:lnTo>
                          <a:pt x="59" y="6"/>
                        </a:lnTo>
                        <a:lnTo>
                          <a:pt x="59" y="6"/>
                        </a:lnTo>
                        <a:lnTo>
                          <a:pt x="61" y="6"/>
                        </a:lnTo>
                        <a:lnTo>
                          <a:pt x="61" y="6"/>
                        </a:lnTo>
                        <a:lnTo>
                          <a:pt x="61" y="6"/>
                        </a:lnTo>
                        <a:lnTo>
                          <a:pt x="61" y="6"/>
                        </a:lnTo>
                        <a:lnTo>
                          <a:pt x="63" y="6"/>
                        </a:lnTo>
                        <a:lnTo>
                          <a:pt x="63" y="6"/>
                        </a:lnTo>
                        <a:lnTo>
                          <a:pt x="63" y="6"/>
                        </a:lnTo>
                        <a:lnTo>
                          <a:pt x="63" y="6"/>
                        </a:lnTo>
                        <a:lnTo>
                          <a:pt x="65" y="6"/>
                        </a:lnTo>
                        <a:lnTo>
                          <a:pt x="65" y="6"/>
                        </a:lnTo>
                        <a:lnTo>
                          <a:pt x="67" y="6"/>
                        </a:lnTo>
                        <a:lnTo>
                          <a:pt x="67" y="6"/>
                        </a:lnTo>
                        <a:lnTo>
                          <a:pt x="67" y="6"/>
                        </a:lnTo>
                        <a:lnTo>
                          <a:pt x="67" y="6"/>
                        </a:lnTo>
                        <a:lnTo>
                          <a:pt x="69" y="6"/>
                        </a:lnTo>
                        <a:lnTo>
                          <a:pt x="69" y="6"/>
                        </a:lnTo>
                        <a:lnTo>
                          <a:pt x="69" y="6"/>
                        </a:lnTo>
                        <a:lnTo>
                          <a:pt x="71" y="6"/>
                        </a:lnTo>
                        <a:lnTo>
                          <a:pt x="71" y="6"/>
                        </a:lnTo>
                        <a:lnTo>
                          <a:pt x="73" y="6"/>
                        </a:lnTo>
                        <a:lnTo>
                          <a:pt x="73" y="6"/>
                        </a:lnTo>
                        <a:lnTo>
                          <a:pt x="73" y="6"/>
                        </a:lnTo>
                        <a:lnTo>
                          <a:pt x="73" y="6"/>
                        </a:lnTo>
                        <a:lnTo>
                          <a:pt x="75" y="6"/>
                        </a:lnTo>
                        <a:lnTo>
                          <a:pt x="75" y="8"/>
                        </a:lnTo>
                        <a:lnTo>
                          <a:pt x="75" y="8"/>
                        </a:lnTo>
                        <a:lnTo>
                          <a:pt x="77" y="8"/>
                        </a:lnTo>
                        <a:lnTo>
                          <a:pt x="77" y="8"/>
                        </a:lnTo>
                        <a:lnTo>
                          <a:pt x="77" y="8"/>
                        </a:lnTo>
                        <a:lnTo>
                          <a:pt x="79" y="8"/>
                        </a:lnTo>
                        <a:lnTo>
                          <a:pt x="79" y="8"/>
                        </a:lnTo>
                        <a:lnTo>
                          <a:pt x="79" y="8"/>
                        </a:lnTo>
                        <a:lnTo>
                          <a:pt x="80" y="8"/>
                        </a:lnTo>
                        <a:lnTo>
                          <a:pt x="80" y="8"/>
                        </a:lnTo>
                        <a:lnTo>
                          <a:pt x="80" y="8"/>
                        </a:lnTo>
                        <a:lnTo>
                          <a:pt x="82" y="8"/>
                        </a:lnTo>
                        <a:lnTo>
                          <a:pt x="82" y="10"/>
                        </a:lnTo>
                        <a:lnTo>
                          <a:pt x="80" y="10"/>
                        </a:lnTo>
                        <a:lnTo>
                          <a:pt x="80" y="10"/>
                        </a:lnTo>
                        <a:lnTo>
                          <a:pt x="80" y="10"/>
                        </a:lnTo>
                        <a:lnTo>
                          <a:pt x="79" y="10"/>
                        </a:lnTo>
                        <a:lnTo>
                          <a:pt x="79" y="12"/>
                        </a:lnTo>
                        <a:lnTo>
                          <a:pt x="80" y="12"/>
                        </a:lnTo>
                        <a:lnTo>
                          <a:pt x="80" y="12"/>
                        </a:lnTo>
                        <a:lnTo>
                          <a:pt x="82" y="12"/>
                        </a:lnTo>
                        <a:lnTo>
                          <a:pt x="82" y="12"/>
                        </a:lnTo>
                        <a:lnTo>
                          <a:pt x="82" y="12"/>
                        </a:lnTo>
                        <a:lnTo>
                          <a:pt x="82" y="12"/>
                        </a:lnTo>
                        <a:lnTo>
                          <a:pt x="84" y="12"/>
                        </a:lnTo>
                        <a:lnTo>
                          <a:pt x="84" y="12"/>
                        </a:lnTo>
                        <a:lnTo>
                          <a:pt x="84" y="12"/>
                        </a:lnTo>
                        <a:lnTo>
                          <a:pt x="84" y="12"/>
                        </a:lnTo>
                        <a:lnTo>
                          <a:pt x="86" y="12"/>
                        </a:lnTo>
                        <a:lnTo>
                          <a:pt x="86" y="12"/>
                        </a:lnTo>
                        <a:lnTo>
                          <a:pt x="88" y="12"/>
                        </a:lnTo>
                        <a:lnTo>
                          <a:pt x="88" y="12"/>
                        </a:lnTo>
                        <a:lnTo>
                          <a:pt x="88" y="12"/>
                        </a:lnTo>
                        <a:lnTo>
                          <a:pt x="90" y="12"/>
                        </a:lnTo>
                        <a:lnTo>
                          <a:pt x="90" y="12"/>
                        </a:lnTo>
                        <a:lnTo>
                          <a:pt x="90" y="12"/>
                        </a:lnTo>
                        <a:lnTo>
                          <a:pt x="92" y="12"/>
                        </a:lnTo>
                        <a:lnTo>
                          <a:pt x="92" y="12"/>
                        </a:lnTo>
                        <a:lnTo>
                          <a:pt x="94" y="12"/>
                        </a:lnTo>
                        <a:lnTo>
                          <a:pt x="94" y="12"/>
                        </a:lnTo>
                        <a:lnTo>
                          <a:pt x="94" y="12"/>
                        </a:lnTo>
                        <a:lnTo>
                          <a:pt x="94" y="12"/>
                        </a:lnTo>
                        <a:lnTo>
                          <a:pt x="96" y="12"/>
                        </a:lnTo>
                        <a:lnTo>
                          <a:pt x="96" y="12"/>
                        </a:lnTo>
                        <a:lnTo>
                          <a:pt x="96" y="12"/>
                        </a:lnTo>
                        <a:lnTo>
                          <a:pt x="96" y="13"/>
                        </a:lnTo>
                        <a:lnTo>
                          <a:pt x="98" y="13"/>
                        </a:lnTo>
                        <a:lnTo>
                          <a:pt x="98" y="13"/>
                        </a:lnTo>
                        <a:lnTo>
                          <a:pt x="100" y="13"/>
                        </a:lnTo>
                        <a:lnTo>
                          <a:pt x="100" y="13"/>
                        </a:lnTo>
                        <a:lnTo>
                          <a:pt x="100" y="13"/>
                        </a:lnTo>
                        <a:lnTo>
                          <a:pt x="100" y="13"/>
                        </a:lnTo>
                        <a:lnTo>
                          <a:pt x="100" y="13"/>
                        </a:lnTo>
                        <a:lnTo>
                          <a:pt x="102" y="13"/>
                        </a:lnTo>
                        <a:lnTo>
                          <a:pt x="102" y="13"/>
                        </a:lnTo>
                        <a:lnTo>
                          <a:pt x="102" y="13"/>
                        </a:lnTo>
                        <a:lnTo>
                          <a:pt x="102" y="15"/>
                        </a:lnTo>
                        <a:lnTo>
                          <a:pt x="103" y="15"/>
                        </a:lnTo>
                        <a:lnTo>
                          <a:pt x="103" y="15"/>
                        </a:lnTo>
                        <a:lnTo>
                          <a:pt x="105" y="15"/>
                        </a:lnTo>
                        <a:lnTo>
                          <a:pt x="105" y="15"/>
                        </a:lnTo>
                        <a:lnTo>
                          <a:pt x="105" y="15"/>
                        </a:lnTo>
                        <a:lnTo>
                          <a:pt x="107" y="15"/>
                        </a:lnTo>
                        <a:lnTo>
                          <a:pt x="107" y="15"/>
                        </a:lnTo>
                        <a:lnTo>
                          <a:pt x="107" y="15"/>
                        </a:lnTo>
                        <a:lnTo>
                          <a:pt x="107" y="17"/>
                        </a:lnTo>
                        <a:lnTo>
                          <a:pt x="107" y="17"/>
                        </a:lnTo>
                        <a:lnTo>
                          <a:pt x="105" y="17"/>
                        </a:lnTo>
                        <a:lnTo>
                          <a:pt x="105" y="17"/>
                        </a:lnTo>
                        <a:lnTo>
                          <a:pt x="105" y="17"/>
                        </a:lnTo>
                        <a:lnTo>
                          <a:pt x="105" y="19"/>
                        </a:lnTo>
                        <a:lnTo>
                          <a:pt x="105" y="19"/>
                        </a:lnTo>
                        <a:lnTo>
                          <a:pt x="103" y="19"/>
                        </a:lnTo>
                        <a:lnTo>
                          <a:pt x="103" y="19"/>
                        </a:lnTo>
                        <a:lnTo>
                          <a:pt x="103" y="19"/>
                        </a:lnTo>
                        <a:lnTo>
                          <a:pt x="103" y="21"/>
                        </a:lnTo>
                        <a:lnTo>
                          <a:pt x="103" y="21"/>
                        </a:lnTo>
                        <a:lnTo>
                          <a:pt x="103" y="21"/>
                        </a:lnTo>
                        <a:lnTo>
                          <a:pt x="105" y="21"/>
                        </a:lnTo>
                        <a:lnTo>
                          <a:pt x="105" y="21"/>
                        </a:lnTo>
                        <a:lnTo>
                          <a:pt x="105" y="21"/>
                        </a:lnTo>
                        <a:lnTo>
                          <a:pt x="105" y="21"/>
                        </a:lnTo>
                        <a:lnTo>
                          <a:pt x="107" y="21"/>
                        </a:lnTo>
                        <a:lnTo>
                          <a:pt x="107" y="21"/>
                        </a:lnTo>
                        <a:lnTo>
                          <a:pt x="109" y="21"/>
                        </a:lnTo>
                        <a:lnTo>
                          <a:pt x="109" y="23"/>
                        </a:lnTo>
                        <a:lnTo>
                          <a:pt x="109" y="23"/>
                        </a:lnTo>
                        <a:lnTo>
                          <a:pt x="109" y="23"/>
                        </a:lnTo>
                        <a:lnTo>
                          <a:pt x="109" y="23"/>
                        </a:lnTo>
                        <a:lnTo>
                          <a:pt x="111" y="23"/>
                        </a:lnTo>
                        <a:lnTo>
                          <a:pt x="111" y="23"/>
                        </a:lnTo>
                        <a:lnTo>
                          <a:pt x="111" y="23"/>
                        </a:lnTo>
                        <a:lnTo>
                          <a:pt x="111" y="25"/>
                        </a:lnTo>
                        <a:lnTo>
                          <a:pt x="113" y="25"/>
                        </a:lnTo>
                        <a:lnTo>
                          <a:pt x="113" y="25"/>
                        </a:lnTo>
                        <a:lnTo>
                          <a:pt x="113" y="25"/>
                        </a:lnTo>
                        <a:lnTo>
                          <a:pt x="115" y="25"/>
                        </a:lnTo>
                        <a:lnTo>
                          <a:pt x="115" y="25"/>
                        </a:lnTo>
                        <a:lnTo>
                          <a:pt x="115" y="25"/>
                        </a:lnTo>
                        <a:lnTo>
                          <a:pt x="117" y="25"/>
                        </a:lnTo>
                        <a:lnTo>
                          <a:pt x="117" y="27"/>
                        </a:lnTo>
                        <a:lnTo>
                          <a:pt x="117" y="27"/>
                        </a:lnTo>
                        <a:lnTo>
                          <a:pt x="117" y="27"/>
                        </a:lnTo>
                        <a:lnTo>
                          <a:pt x="117" y="27"/>
                        </a:lnTo>
                        <a:lnTo>
                          <a:pt x="117" y="29"/>
                        </a:lnTo>
                        <a:lnTo>
                          <a:pt x="117" y="29"/>
                        </a:lnTo>
                        <a:lnTo>
                          <a:pt x="117" y="29"/>
                        </a:lnTo>
                        <a:lnTo>
                          <a:pt x="117" y="29"/>
                        </a:lnTo>
                        <a:lnTo>
                          <a:pt x="115" y="29"/>
                        </a:lnTo>
                        <a:lnTo>
                          <a:pt x="115" y="29"/>
                        </a:lnTo>
                        <a:lnTo>
                          <a:pt x="115" y="29"/>
                        </a:lnTo>
                        <a:lnTo>
                          <a:pt x="115" y="29"/>
                        </a:lnTo>
                        <a:lnTo>
                          <a:pt x="117" y="29"/>
                        </a:lnTo>
                        <a:lnTo>
                          <a:pt x="117" y="31"/>
                        </a:lnTo>
                        <a:lnTo>
                          <a:pt x="115" y="31"/>
                        </a:lnTo>
                        <a:lnTo>
                          <a:pt x="115" y="31"/>
                        </a:lnTo>
                        <a:lnTo>
                          <a:pt x="115" y="31"/>
                        </a:lnTo>
                        <a:lnTo>
                          <a:pt x="115" y="31"/>
                        </a:lnTo>
                        <a:lnTo>
                          <a:pt x="113" y="31"/>
                        </a:lnTo>
                        <a:lnTo>
                          <a:pt x="113" y="31"/>
                        </a:lnTo>
                        <a:lnTo>
                          <a:pt x="111" y="31"/>
                        </a:lnTo>
                        <a:lnTo>
                          <a:pt x="111" y="31"/>
                        </a:lnTo>
                        <a:lnTo>
                          <a:pt x="111" y="33"/>
                        </a:lnTo>
                        <a:lnTo>
                          <a:pt x="111" y="33"/>
                        </a:lnTo>
                        <a:lnTo>
                          <a:pt x="109" y="33"/>
                        </a:lnTo>
                        <a:lnTo>
                          <a:pt x="109" y="33"/>
                        </a:lnTo>
                        <a:lnTo>
                          <a:pt x="109" y="33"/>
                        </a:lnTo>
                        <a:lnTo>
                          <a:pt x="107" y="33"/>
                        </a:lnTo>
                        <a:lnTo>
                          <a:pt x="107" y="33"/>
                        </a:lnTo>
                        <a:lnTo>
                          <a:pt x="105" y="33"/>
                        </a:lnTo>
                        <a:lnTo>
                          <a:pt x="105" y="33"/>
                        </a:lnTo>
                        <a:lnTo>
                          <a:pt x="105" y="33"/>
                        </a:lnTo>
                        <a:lnTo>
                          <a:pt x="103" y="33"/>
                        </a:lnTo>
                        <a:lnTo>
                          <a:pt x="103" y="33"/>
                        </a:lnTo>
                        <a:lnTo>
                          <a:pt x="102" y="33"/>
                        </a:lnTo>
                        <a:lnTo>
                          <a:pt x="102" y="33"/>
                        </a:lnTo>
                        <a:lnTo>
                          <a:pt x="102" y="33"/>
                        </a:lnTo>
                        <a:lnTo>
                          <a:pt x="102" y="33"/>
                        </a:lnTo>
                        <a:lnTo>
                          <a:pt x="100" y="33"/>
                        </a:lnTo>
                        <a:lnTo>
                          <a:pt x="100" y="33"/>
                        </a:lnTo>
                        <a:lnTo>
                          <a:pt x="100" y="33"/>
                        </a:lnTo>
                        <a:lnTo>
                          <a:pt x="100" y="33"/>
                        </a:lnTo>
                        <a:lnTo>
                          <a:pt x="98" y="33"/>
                        </a:lnTo>
                        <a:lnTo>
                          <a:pt x="98" y="33"/>
                        </a:lnTo>
                        <a:lnTo>
                          <a:pt x="96" y="33"/>
                        </a:lnTo>
                        <a:lnTo>
                          <a:pt x="96" y="33"/>
                        </a:lnTo>
                        <a:lnTo>
                          <a:pt x="96" y="33"/>
                        </a:lnTo>
                        <a:lnTo>
                          <a:pt x="94" y="33"/>
                        </a:lnTo>
                        <a:lnTo>
                          <a:pt x="94" y="33"/>
                        </a:lnTo>
                        <a:lnTo>
                          <a:pt x="94" y="33"/>
                        </a:lnTo>
                        <a:lnTo>
                          <a:pt x="92" y="33"/>
                        </a:lnTo>
                        <a:lnTo>
                          <a:pt x="92" y="33"/>
                        </a:lnTo>
                        <a:lnTo>
                          <a:pt x="92" y="31"/>
                        </a:lnTo>
                        <a:lnTo>
                          <a:pt x="90" y="31"/>
                        </a:lnTo>
                        <a:lnTo>
                          <a:pt x="90" y="31"/>
                        </a:lnTo>
                        <a:lnTo>
                          <a:pt x="90" y="31"/>
                        </a:lnTo>
                        <a:lnTo>
                          <a:pt x="88" y="31"/>
                        </a:lnTo>
                        <a:lnTo>
                          <a:pt x="88" y="31"/>
                        </a:lnTo>
                        <a:lnTo>
                          <a:pt x="88" y="31"/>
                        </a:lnTo>
                        <a:lnTo>
                          <a:pt x="88" y="31"/>
                        </a:lnTo>
                        <a:lnTo>
                          <a:pt x="86" y="31"/>
                        </a:lnTo>
                        <a:lnTo>
                          <a:pt x="86" y="29"/>
                        </a:lnTo>
                        <a:lnTo>
                          <a:pt x="86" y="29"/>
                        </a:lnTo>
                        <a:lnTo>
                          <a:pt x="84" y="29"/>
                        </a:lnTo>
                        <a:lnTo>
                          <a:pt x="84" y="29"/>
                        </a:lnTo>
                        <a:lnTo>
                          <a:pt x="84" y="29"/>
                        </a:lnTo>
                        <a:lnTo>
                          <a:pt x="84" y="29"/>
                        </a:lnTo>
                        <a:lnTo>
                          <a:pt x="84" y="29"/>
                        </a:lnTo>
                        <a:lnTo>
                          <a:pt x="84" y="27"/>
                        </a:lnTo>
                        <a:lnTo>
                          <a:pt x="84" y="27"/>
                        </a:lnTo>
                        <a:lnTo>
                          <a:pt x="82" y="27"/>
                        </a:lnTo>
                        <a:lnTo>
                          <a:pt x="82" y="27"/>
                        </a:lnTo>
                        <a:lnTo>
                          <a:pt x="82" y="27"/>
                        </a:lnTo>
                        <a:lnTo>
                          <a:pt x="82" y="25"/>
                        </a:lnTo>
                        <a:lnTo>
                          <a:pt x="80" y="25"/>
                        </a:lnTo>
                        <a:lnTo>
                          <a:pt x="80" y="25"/>
                        </a:lnTo>
                        <a:lnTo>
                          <a:pt x="80" y="25"/>
                        </a:lnTo>
                        <a:lnTo>
                          <a:pt x="79" y="25"/>
                        </a:lnTo>
                        <a:lnTo>
                          <a:pt x="79" y="25"/>
                        </a:lnTo>
                        <a:lnTo>
                          <a:pt x="79" y="25"/>
                        </a:lnTo>
                        <a:lnTo>
                          <a:pt x="77" y="25"/>
                        </a:lnTo>
                        <a:lnTo>
                          <a:pt x="77" y="25"/>
                        </a:lnTo>
                        <a:lnTo>
                          <a:pt x="77" y="25"/>
                        </a:lnTo>
                        <a:lnTo>
                          <a:pt x="75" y="25"/>
                        </a:lnTo>
                        <a:lnTo>
                          <a:pt x="75" y="25"/>
                        </a:lnTo>
                        <a:lnTo>
                          <a:pt x="73" y="25"/>
                        </a:lnTo>
                        <a:lnTo>
                          <a:pt x="73" y="23"/>
                        </a:lnTo>
                        <a:lnTo>
                          <a:pt x="73" y="23"/>
                        </a:lnTo>
                        <a:lnTo>
                          <a:pt x="73" y="23"/>
                        </a:lnTo>
                        <a:lnTo>
                          <a:pt x="71" y="23"/>
                        </a:lnTo>
                        <a:lnTo>
                          <a:pt x="71" y="25"/>
                        </a:lnTo>
                        <a:lnTo>
                          <a:pt x="71" y="25"/>
                        </a:lnTo>
                        <a:lnTo>
                          <a:pt x="71" y="25"/>
                        </a:lnTo>
                        <a:lnTo>
                          <a:pt x="69" y="25"/>
                        </a:lnTo>
                        <a:lnTo>
                          <a:pt x="69" y="25"/>
                        </a:lnTo>
                        <a:lnTo>
                          <a:pt x="69" y="25"/>
                        </a:lnTo>
                        <a:lnTo>
                          <a:pt x="67" y="25"/>
                        </a:lnTo>
                        <a:lnTo>
                          <a:pt x="67" y="25"/>
                        </a:lnTo>
                        <a:lnTo>
                          <a:pt x="67" y="25"/>
                        </a:lnTo>
                        <a:lnTo>
                          <a:pt x="65" y="25"/>
                        </a:lnTo>
                        <a:lnTo>
                          <a:pt x="65" y="25"/>
                        </a:lnTo>
                        <a:lnTo>
                          <a:pt x="65" y="23"/>
                        </a:lnTo>
                        <a:lnTo>
                          <a:pt x="67" y="23"/>
                        </a:lnTo>
                        <a:lnTo>
                          <a:pt x="67" y="23"/>
                        </a:lnTo>
                        <a:lnTo>
                          <a:pt x="65" y="23"/>
                        </a:lnTo>
                        <a:lnTo>
                          <a:pt x="65" y="23"/>
                        </a:lnTo>
                        <a:lnTo>
                          <a:pt x="63" y="23"/>
                        </a:lnTo>
                        <a:lnTo>
                          <a:pt x="63" y="23"/>
                        </a:lnTo>
                        <a:lnTo>
                          <a:pt x="63" y="23"/>
                        </a:lnTo>
                        <a:lnTo>
                          <a:pt x="61" y="23"/>
                        </a:lnTo>
                        <a:lnTo>
                          <a:pt x="61" y="23"/>
                        </a:lnTo>
                        <a:lnTo>
                          <a:pt x="61" y="23"/>
                        </a:lnTo>
                        <a:lnTo>
                          <a:pt x="59" y="23"/>
                        </a:lnTo>
                        <a:lnTo>
                          <a:pt x="59" y="23"/>
                        </a:lnTo>
                        <a:lnTo>
                          <a:pt x="58" y="23"/>
                        </a:lnTo>
                        <a:lnTo>
                          <a:pt x="58" y="23"/>
                        </a:lnTo>
                        <a:lnTo>
                          <a:pt x="58" y="23"/>
                        </a:lnTo>
                        <a:lnTo>
                          <a:pt x="58" y="23"/>
                        </a:lnTo>
                        <a:lnTo>
                          <a:pt x="56" y="23"/>
                        </a:lnTo>
                        <a:lnTo>
                          <a:pt x="56" y="23"/>
                        </a:lnTo>
                        <a:lnTo>
                          <a:pt x="56" y="23"/>
                        </a:lnTo>
                        <a:lnTo>
                          <a:pt x="54" y="23"/>
                        </a:lnTo>
                        <a:lnTo>
                          <a:pt x="54" y="23"/>
                        </a:lnTo>
                        <a:lnTo>
                          <a:pt x="52" y="23"/>
                        </a:lnTo>
                        <a:lnTo>
                          <a:pt x="52" y="23"/>
                        </a:lnTo>
                        <a:lnTo>
                          <a:pt x="52" y="23"/>
                        </a:lnTo>
                        <a:lnTo>
                          <a:pt x="52" y="23"/>
                        </a:lnTo>
                        <a:lnTo>
                          <a:pt x="52" y="23"/>
                        </a:lnTo>
                        <a:lnTo>
                          <a:pt x="52" y="25"/>
                        </a:lnTo>
                        <a:lnTo>
                          <a:pt x="50" y="25"/>
                        </a:lnTo>
                        <a:lnTo>
                          <a:pt x="50" y="25"/>
                        </a:lnTo>
                        <a:lnTo>
                          <a:pt x="50" y="25"/>
                        </a:lnTo>
                        <a:lnTo>
                          <a:pt x="50" y="25"/>
                        </a:lnTo>
                        <a:lnTo>
                          <a:pt x="48" y="25"/>
                        </a:lnTo>
                        <a:lnTo>
                          <a:pt x="48" y="25"/>
                        </a:lnTo>
                        <a:lnTo>
                          <a:pt x="46" y="25"/>
                        </a:lnTo>
                        <a:lnTo>
                          <a:pt x="46" y="27"/>
                        </a:lnTo>
                        <a:lnTo>
                          <a:pt x="46" y="27"/>
                        </a:lnTo>
                        <a:lnTo>
                          <a:pt x="46" y="27"/>
                        </a:lnTo>
                        <a:lnTo>
                          <a:pt x="44" y="27"/>
                        </a:lnTo>
                        <a:lnTo>
                          <a:pt x="44" y="27"/>
                        </a:lnTo>
                        <a:lnTo>
                          <a:pt x="42" y="27"/>
                        </a:lnTo>
                        <a:lnTo>
                          <a:pt x="42" y="27"/>
                        </a:lnTo>
                        <a:lnTo>
                          <a:pt x="42" y="25"/>
                        </a:lnTo>
                        <a:lnTo>
                          <a:pt x="42" y="25"/>
                        </a:lnTo>
                        <a:lnTo>
                          <a:pt x="42" y="25"/>
                        </a:lnTo>
                        <a:lnTo>
                          <a:pt x="42" y="23"/>
                        </a:lnTo>
                        <a:lnTo>
                          <a:pt x="42" y="23"/>
                        </a:lnTo>
                        <a:lnTo>
                          <a:pt x="42" y="23"/>
                        </a:lnTo>
                        <a:lnTo>
                          <a:pt x="42" y="23"/>
                        </a:lnTo>
                        <a:lnTo>
                          <a:pt x="44" y="23"/>
                        </a:lnTo>
                        <a:lnTo>
                          <a:pt x="44" y="23"/>
                        </a:lnTo>
                        <a:lnTo>
                          <a:pt x="46" y="23"/>
                        </a:lnTo>
                        <a:lnTo>
                          <a:pt x="46" y="23"/>
                        </a:lnTo>
                        <a:lnTo>
                          <a:pt x="46" y="21"/>
                        </a:lnTo>
                        <a:lnTo>
                          <a:pt x="46" y="21"/>
                        </a:lnTo>
                        <a:lnTo>
                          <a:pt x="48" y="21"/>
                        </a:lnTo>
                        <a:lnTo>
                          <a:pt x="48" y="21"/>
                        </a:lnTo>
                        <a:lnTo>
                          <a:pt x="50" y="21"/>
                        </a:lnTo>
                        <a:lnTo>
                          <a:pt x="50" y="21"/>
                        </a:lnTo>
                        <a:lnTo>
                          <a:pt x="48" y="21"/>
                        </a:lnTo>
                        <a:lnTo>
                          <a:pt x="48" y="21"/>
                        </a:lnTo>
                        <a:lnTo>
                          <a:pt x="46" y="21"/>
                        </a:lnTo>
                        <a:lnTo>
                          <a:pt x="46" y="21"/>
                        </a:lnTo>
                        <a:lnTo>
                          <a:pt x="46" y="21"/>
                        </a:lnTo>
                        <a:lnTo>
                          <a:pt x="44" y="21"/>
                        </a:lnTo>
                        <a:lnTo>
                          <a:pt x="44" y="21"/>
                        </a:lnTo>
                        <a:lnTo>
                          <a:pt x="42" y="21"/>
                        </a:lnTo>
                        <a:lnTo>
                          <a:pt x="42" y="21"/>
                        </a:lnTo>
                        <a:lnTo>
                          <a:pt x="42" y="21"/>
                        </a:lnTo>
                        <a:lnTo>
                          <a:pt x="40" y="21"/>
                        </a:lnTo>
                        <a:lnTo>
                          <a:pt x="40" y="21"/>
                        </a:lnTo>
                        <a:lnTo>
                          <a:pt x="40" y="21"/>
                        </a:lnTo>
                        <a:lnTo>
                          <a:pt x="40" y="21"/>
                        </a:lnTo>
                        <a:lnTo>
                          <a:pt x="38" y="21"/>
                        </a:lnTo>
                        <a:lnTo>
                          <a:pt x="38" y="21"/>
                        </a:lnTo>
                        <a:lnTo>
                          <a:pt x="36" y="21"/>
                        </a:lnTo>
                        <a:lnTo>
                          <a:pt x="36" y="21"/>
                        </a:lnTo>
                        <a:lnTo>
                          <a:pt x="36" y="21"/>
                        </a:lnTo>
                        <a:lnTo>
                          <a:pt x="35" y="21"/>
                        </a:lnTo>
                        <a:lnTo>
                          <a:pt x="35" y="21"/>
                        </a:lnTo>
                        <a:lnTo>
                          <a:pt x="35" y="21"/>
                        </a:lnTo>
                        <a:lnTo>
                          <a:pt x="35" y="23"/>
                        </a:lnTo>
                        <a:lnTo>
                          <a:pt x="33" y="23"/>
                        </a:lnTo>
                        <a:lnTo>
                          <a:pt x="33" y="23"/>
                        </a:lnTo>
                        <a:lnTo>
                          <a:pt x="31" y="23"/>
                        </a:lnTo>
                        <a:lnTo>
                          <a:pt x="31" y="23"/>
                        </a:lnTo>
                        <a:lnTo>
                          <a:pt x="31" y="23"/>
                        </a:lnTo>
                        <a:lnTo>
                          <a:pt x="31" y="23"/>
                        </a:lnTo>
                        <a:lnTo>
                          <a:pt x="29" y="23"/>
                        </a:lnTo>
                        <a:lnTo>
                          <a:pt x="29" y="23"/>
                        </a:lnTo>
                        <a:lnTo>
                          <a:pt x="29" y="23"/>
                        </a:lnTo>
                        <a:lnTo>
                          <a:pt x="27" y="23"/>
                        </a:lnTo>
                        <a:lnTo>
                          <a:pt x="27" y="23"/>
                        </a:lnTo>
                        <a:lnTo>
                          <a:pt x="27" y="23"/>
                        </a:lnTo>
                        <a:lnTo>
                          <a:pt x="25" y="23"/>
                        </a:lnTo>
                        <a:lnTo>
                          <a:pt x="25" y="23"/>
                        </a:lnTo>
                        <a:lnTo>
                          <a:pt x="25" y="23"/>
                        </a:lnTo>
                        <a:lnTo>
                          <a:pt x="23" y="23"/>
                        </a:lnTo>
                        <a:lnTo>
                          <a:pt x="23" y="23"/>
                        </a:lnTo>
                        <a:lnTo>
                          <a:pt x="23" y="23"/>
                        </a:lnTo>
                        <a:lnTo>
                          <a:pt x="21" y="23"/>
                        </a:lnTo>
                        <a:lnTo>
                          <a:pt x="21" y="23"/>
                        </a:lnTo>
                        <a:lnTo>
                          <a:pt x="19" y="23"/>
                        </a:lnTo>
                        <a:lnTo>
                          <a:pt x="19" y="21"/>
                        </a:lnTo>
                        <a:lnTo>
                          <a:pt x="19" y="21"/>
                        </a:lnTo>
                        <a:lnTo>
                          <a:pt x="19" y="21"/>
                        </a:lnTo>
                        <a:lnTo>
                          <a:pt x="17" y="21"/>
                        </a:lnTo>
                        <a:lnTo>
                          <a:pt x="17" y="21"/>
                        </a:lnTo>
                        <a:lnTo>
                          <a:pt x="17" y="21"/>
                        </a:lnTo>
                        <a:lnTo>
                          <a:pt x="15" y="21"/>
                        </a:lnTo>
                        <a:lnTo>
                          <a:pt x="15" y="21"/>
                        </a:lnTo>
                        <a:lnTo>
                          <a:pt x="15" y="21"/>
                        </a:lnTo>
                        <a:lnTo>
                          <a:pt x="15" y="21"/>
                        </a:lnTo>
                        <a:lnTo>
                          <a:pt x="14" y="21"/>
                        </a:lnTo>
                        <a:lnTo>
                          <a:pt x="14" y="21"/>
                        </a:lnTo>
                        <a:lnTo>
                          <a:pt x="14" y="19"/>
                        </a:lnTo>
                        <a:lnTo>
                          <a:pt x="14" y="19"/>
                        </a:lnTo>
                        <a:lnTo>
                          <a:pt x="12" y="19"/>
                        </a:lnTo>
                        <a:lnTo>
                          <a:pt x="12" y="19"/>
                        </a:lnTo>
                        <a:lnTo>
                          <a:pt x="12" y="17"/>
                        </a:lnTo>
                        <a:lnTo>
                          <a:pt x="12" y="17"/>
                        </a:lnTo>
                        <a:lnTo>
                          <a:pt x="14" y="17"/>
                        </a:lnTo>
                        <a:lnTo>
                          <a:pt x="14" y="17"/>
                        </a:lnTo>
                        <a:lnTo>
                          <a:pt x="14" y="15"/>
                        </a:lnTo>
                        <a:lnTo>
                          <a:pt x="14" y="15"/>
                        </a:lnTo>
                        <a:lnTo>
                          <a:pt x="15" y="15"/>
                        </a:lnTo>
                        <a:lnTo>
                          <a:pt x="15" y="15"/>
                        </a:lnTo>
                        <a:lnTo>
                          <a:pt x="15" y="15"/>
                        </a:lnTo>
                        <a:lnTo>
                          <a:pt x="17" y="15"/>
                        </a:lnTo>
                        <a:lnTo>
                          <a:pt x="17" y="15"/>
                        </a:lnTo>
                        <a:lnTo>
                          <a:pt x="19" y="15"/>
                        </a:lnTo>
                        <a:lnTo>
                          <a:pt x="19" y="15"/>
                        </a:lnTo>
                        <a:lnTo>
                          <a:pt x="19" y="15"/>
                        </a:lnTo>
                        <a:lnTo>
                          <a:pt x="21" y="15"/>
                        </a:lnTo>
                        <a:lnTo>
                          <a:pt x="21" y="15"/>
                        </a:lnTo>
                        <a:lnTo>
                          <a:pt x="23" y="15"/>
                        </a:lnTo>
                        <a:lnTo>
                          <a:pt x="23" y="15"/>
                        </a:lnTo>
                        <a:lnTo>
                          <a:pt x="23" y="15"/>
                        </a:lnTo>
                        <a:lnTo>
                          <a:pt x="25" y="15"/>
                        </a:lnTo>
                        <a:lnTo>
                          <a:pt x="25" y="15"/>
                        </a:lnTo>
                        <a:lnTo>
                          <a:pt x="25" y="15"/>
                        </a:lnTo>
                        <a:lnTo>
                          <a:pt x="25" y="17"/>
                        </a:lnTo>
                        <a:lnTo>
                          <a:pt x="27" y="17"/>
                        </a:lnTo>
                        <a:lnTo>
                          <a:pt x="27" y="17"/>
                        </a:lnTo>
                        <a:lnTo>
                          <a:pt x="29" y="17"/>
                        </a:lnTo>
                        <a:lnTo>
                          <a:pt x="29" y="17"/>
                        </a:lnTo>
                        <a:lnTo>
                          <a:pt x="29" y="17"/>
                        </a:lnTo>
                        <a:lnTo>
                          <a:pt x="31" y="17"/>
                        </a:lnTo>
                        <a:lnTo>
                          <a:pt x="31" y="17"/>
                        </a:lnTo>
                        <a:lnTo>
                          <a:pt x="31" y="17"/>
                        </a:lnTo>
                        <a:lnTo>
                          <a:pt x="33" y="17"/>
                        </a:lnTo>
                        <a:lnTo>
                          <a:pt x="33" y="17"/>
                        </a:lnTo>
                        <a:lnTo>
                          <a:pt x="35" y="17"/>
                        </a:lnTo>
                        <a:lnTo>
                          <a:pt x="35" y="17"/>
                        </a:lnTo>
                        <a:lnTo>
                          <a:pt x="35" y="17"/>
                        </a:lnTo>
                        <a:lnTo>
                          <a:pt x="36" y="17"/>
                        </a:lnTo>
                        <a:lnTo>
                          <a:pt x="36" y="17"/>
                        </a:lnTo>
                        <a:lnTo>
                          <a:pt x="36" y="17"/>
                        </a:lnTo>
                        <a:lnTo>
                          <a:pt x="38" y="17"/>
                        </a:lnTo>
                        <a:lnTo>
                          <a:pt x="38" y="15"/>
                        </a:lnTo>
                        <a:lnTo>
                          <a:pt x="36" y="15"/>
                        </a:lnTo>
                        <a:lnTo>
                          <a:pt x="36" y="15"/>
                        </a:lnTo>
                        <a:lnTo>
                          <a:pt x="36" y="15"/>
                        </a:lnTo>
                        <a:lnTo>
                          <a:pt x="35" y="15"/>
                        </a:lnTo>
                        <a:lnTo>
                          <a:pt x="35" y="15"/>
                        </a:lnTo>
                        <a:lnTo>
                          <a:pt x="35" y="15"/>
                        </a:lnTo>
                        <a:lnTo>
                          <a:pt x="33" y="15"/>
                        </a:lnTo>
                        <a:lnTo>
                          <a:pt x="33" y="15"/>
                        </a:lnTo>
                        <a:lnTo>
                          <a:pt x="31" y="15"/>
                        </a:lnTo>
                        <a:lnTo>
                          <a:pt x="31" y="15"/>
                        </a:lnTo>
                        <a:lnTo>
                          <a:pt x="31" y="15"/>
                        </a:lnTo>
                        <a:lnTo>
                          <a:pt x="29" y="15"/>
                        </a:lnTo>
                        <a:lnTo>
                          <a:pt x="29" y="15"/>
                        </a:lnTo>
                        <a:lnTo>
                          <a:pt x="29" y="15"/>
                        </a:lnTo>
                        <a:lnTo>
                          <a:pt x="29" y="13"/>
                        </a:lnTo>
                        <a:lnTo>
                          <a:pt x="29" y="13"/>
                        </a:lnTo>
                        <a:lnTo>
                          <a:pt x="31" y="13"/>
                        </a:lnTo>
                        <a:lnTo>
                          <a:pt x="31" y="13"/>
                        </a:lnTo>
                        <a:lnTo>
                          <a:pt x="31" y="13"/>
                        </a:lnTo>
                        <a:lnTo>
                          <a:pt x="33" y="13"/>
                        </a:lnTo>
                        <a:lnTo>
                          <a:pt x="33" y="13"/>
                        </a:lnTo>
                        <a:lnTo>
                          <a:pt x="33" y="13"/>
                        </a:lnTo>
                        <a:lnTo>
                          <a:pt x="31" y="13"/>
                        </a:lnTo>
                        <a:lnTo>
                          <a:pt x="31" y="13"/>
                        </a:lnTo>
                        <a:lnTo>
                          <a:pt x="31" y="13"/>
                        </a:lnTo>
                        <a:lnTo>
                          <a:pt x="29" y="13"/>
                        </a:lnTo>
                        <a:lnTo>
                          <a:pt x="29" y="13"/>
                        </a:lnTo>
                        <a:lnTo>
                          <a:pt x="29" y="13"/>
                        </a:lnTo>
                        <a:lnTo>
                          <a:pt x="27" y="13"/>
                        </a:lnTo>
                        <a:lnTo>
                          <a:pt x="27" y="13"/>
                        </a:lnTo>
                        <a:lnTo>
                          <a:pt x="25" y="13"/>
                        </a:lnTo>
                        <a:lnTo>
                          <a:pt x="25" y="13"/>
                        </a:lnTo>
                        <a:lnTo>
                          <a:pt x="25" y="12"/>
                        </a:lnTo>
                        <a:lnTo>
                          <a:pt x="25" y="12"/>
                        </a:lnTo>
                        <a:lnTo>
                          <a:pt x="25" y="12"/>
                        </a:lnTo>
                        <a:lnTo>
                          <a:pt x="27" y="12"/>
                        </a:lnTo>
                        <a:lnTo>
                          <a:pt x="27" y="12"/>
                        </a:lnTo>
                        <a:lnTo>
                          <a:pt x="29" y="12"/>
                        </a:lnTo>
                        <a:lnTo>
                          <a:pt x="29" y="10"/>
                        </a:lnTo>
                        <a:lnTo>
                          <a:pt x="29" y="10"/>
                        </a:lnTo>
                        <a:lnTo>
                          <a:pt x="29" y="10"/>
                        </a:lnTo>
                        <a:lnTo>
                          <a:pt x="31" y="10"/>
                        </a:lnTo>
                        <a:lnTo>
                          <a:pt x="31" y="10"/>
                        </a:lnTo>
                        <a:lnTo>
                          <a:pt x="31" y="10"/>
                        </a:lnTo>
                        <a:lnTo>
                          <a:pt x="31" y="10"/>
                        </a:lnTo>
                        <a:lnTo>
                          <a:pt x="29" y="10"/>
                        </a:lnTo>
                        <a:lnTo>
                          <a:pt x="29" y="10"/>
                        </a:lnTo>
                        <a:lnTo>
                          <a:pt x="29" y="10"/>
                        </a:lnTo>
                        <a:lnTo>
                          <a:pt x="29" y="8"/>
                        </a:lnTo>
                        <a:lnTo>
                          <a:pt x="27" y="8"/>
                        </a:lnTo>
                        <a:lnTo>
                          <a:pt x="27" y="8"/>
                        </a:lnTo>
                        <a:lnTo>
                          <a:pt x="25" y="8"/>
                        </a:lnTo>
                        <a:lnTo>
                          <a:pt x="25" y="8"/>
                        </a:lnTo>
                        <a:lnTo>
                          <a:pt x="25" y="10"/>
                        </a:lnTo>
                        <a:lnTo>
                          <a:pt x="25" y="10"/>
                        </a:lnTo>
                        <a:lnTo>
                          <a:pt x="23" y="10"/>
                        </a:lnTo>
                        <a:lnTo>
                          <a:pt x="23" y="10"/>
                        </a:lnTo>
                        <a:lnTo>
                          <a:pt x="23" y="10"/>
                        </a:lnTo>
                        <a:lnTo>
                          <a:pt x="23" y="10"/>
                        </a:lnTo>
                        <a:lnTo>
                          <a:pt x="21" y="10"/>
                        </a:lnTo>
                        <a:lnTo>
                          <a:pt x="21" y="10"/>
                        </a:lnTo>
                        <a:lnTo>
                          <a:pt x="21" y="12"/>
                        </a:lnTo>
                        <a:lnTo>
                          <a:pt x="19" y="12"/>
                        </a:lnTo>
                        <a:lnTo>
                          <a:pt x="19" y="12"/>
                        </a:lnTo>
                        <a:lnTo>
                          <a:pt x="19" y="12"/>
                        </a:lnTo>
                        <a:lnTo>
                          <a:pt x="19" y="12"/>
                        </a:lnTo>
                        <a:lnTo>
                          <a:pt x="17" y="12"/>
                        </a:lnTo>
                        <a:lnTo>
                          <a:pt x="17" y="12"/>
                        </a:lnTo>
                        <a:lnTo>
                          <a:pt x="15" y="12"/>
                        </a:lnTo>
                        <a:lnTo>
                          <a:pt x="15" y="12"/>
                        </a:lnTo>
                        <a:lnTo>
                          <a:pt x="15" y="12"/>
                        </a:lnTo>
                        <a:lnTo>
                          <a:pt x="14" y="12"/>
                        </a:lnTo>
                        <a:lnTo>
                          <a:pt x="14" y="12"/>
                        </a:lnTo>
                        <a:lnTo>
                          <a:pt x="14" y="12"/>
                        </a:lnTo>
                        <a:lnTo>
                          <a:pt x="12" y="12"/>
                        </a:lnTo>
                        <a:lnTo>
                          <a:pt x="12" y="12"/>
                        </a:lnTo>
                        <a:lnTo>
                          <a:pt x="12" y="10"/>
                        </a:lnTo>
                        <a:lnTo>
                          <a:pt x="14" y="10"/>
                        </a:lnTo>
                        <a:lnTo>
                          <a:pt x="14" y="10"/>
                        </a:lnTo>
                        <a:lnTo>
                          <a:pt x="14" y="10"/>
                        </a:lnTo>
                        <a:lnTo>
                          <a:pt x="14" y="10"/>
                        </a:lnTo>
                        <a:lnTo>
                          <a:pt x="15" y="10"/>
                        </a:lnTo>
                        <a:lnTo>
                          <a:pt x="15" y="10"/>
                        </a:lnTo>
                        <a:lnTo>
                          <a:pt x="15" y="8"/>
                        </a:lnTo>
                        <a:lnTo>
                          <a:pt x="15" y="8"/>
                        </a:lnTo>
                        <a:lnTo>
                          <a:pt x="15" y="8"/>
                        </a:lnTo>
                        <a:lnTo>
                          <a:pt x="15" y="8"/>
                        </a:lnTo>
                        <a:lnTo>
                          <a:pt x="15" y="8"/>
                        </a:lnTo>
                        <a:lnTo>
                          <a:pt x="15" y="6"/>
                        </a:lnTo>
                        <a:lnTo>
                          <a:pt x="14" y="6"/>
                        </a:lnTo>
                        <a:lnTo>
                          <a:pt x="14" y="6"/>
                        </a:lnTo>
                        <a:lnTo>
                          <a:pt x="14" y="6"/>
                        </a:lnTo>
                        <a:lnTo>
                          <a:pt x="14" y="8"/>
                        </a:lnTo>
                        <a:lnTo>
                          <a:pt x="12" y="8"/>
                        </a:lnTo>
                        <a:lnTo>
                          <a:pt x="12" y="8"/>
                        </a:lnTo>
                        <a:lnTo>
                          <a:pt x="10" y="8"/>
                        </a:lnTo>
                        <a:lnTo>
                          <a:pt x="10" y="8"/>
                        </a:lnTo>
                        <a:lnTo>
                          <a:pt x="10" y="8"/>
                        </a:lnTo>
                        <a:lnTo>
                          <a:pt x="8" y="8"/>
                        </a:lnTo>
                        <a:lnTo>
                          <a:pt x="8" y="8"/>
                        </a:lnTo>
                        <a:lnTo>
                          <a:pt x="8" y="8"/>
                        </a:lnTo>
                        <a:lnTo>
                          <a:pt x="6" y="8"/>
                        </a:lnTo>
                        <a:lnTo>
                          <a:pt x="6" y="8"/>
                        </a:lnTo>
                        <a:lnTo>
                          <a:pt x="4" y="8"/>
                        </a:lnTo>
                        <a:lnTo>
                          <a:pt x="4" y="8"/>
                        </a:lnTo>
                        <a:lnTo>
                          <a:pt x="4" y="8"/>
                        </a:lnTo>
                        <a:lnTo>
                          <a:pt x="2" y="8"/>
                        </a:lnTo>
                        <a:lnTo>
                          <a:pt x="2" y="8"/>
                        </a:lnTo>
                        <a:lnTo>
                          <a:pt x="2" y="8"/>
                        </a:lnTo>
                        <a:lnTo>
                          <a:pt x="0" y="8"/>
                        </a:lnTo>
                        <a:lnTo>
                          <a:pt x="0" y="6"/>
                        </a:lnTo>
                        <a:lnTo>
                          <a:pt x="0" y="6"/>
                        </a:lnTo>
                        <a:lnTo>
                          <a:pt x="0" y="6"/>
                        </a:lnTo>
                        <a:lnTo>
                          <a:pt x="0" y="6"/>
                        </a:lnTo>
                        <a:lnTo>
                          <a:pt x="0" y="4"/>
                        </a:lnTo>
                        <a:lnTo>
                          <a:pt x="0" y="4"/>
                        </a:lnTo>
                        <a:lnTo>
                          <a:pt x="0" y="4"/>
                        </a:lnTo>
                        <a:lnTo>
                          <a:pt x="0" y="2"/>
                        </a:lnTo>
                        <a:lnTo>
                          <a:pt x="2" y="2"/>
                        </a:lnTo>
                        <a:lnTo>
                          <a:pt x="2" y="2"/>
                        </a:lnTo>
                        <a:lnTo>
                          <a:pt x="2" y="2"/>
                        </a:lnTo>
                        <a:lnTo>
                          <a:pt x="2" y="2"/>
                        </a:lnTo>
                        <a:lnTo>
                          <a:pt x="2" y="0"/>
                        </a:lnTo>
                        <a:lnTo>
                          <a:pt x="4" y="0"/>
                        </a:lnTo>
                        <a:lnTo>
                          <a:pt x="4" y="0"/>
                        </a:lnTo>
                        <a:lnTo>
                          <a:pt x="4" y="0"/>
                        </a:lnTo>
                        <a:lnTo>
                          <a:pt x="6" y="0"/>
                        </a:lnTo>
                        <a:lnTo>
                          <a:pt x="6" y="0"/>
                        </a:lnTo>
                        <a:lnTo>
                          <a:pt x="8" y="0"/>
                        </a:lnTo>
                        <a:lnTo>
                          <a:pt x="8" y="0"/>
                        </a:lnTo>
                        <a:lnTo>
                          <a:pt x="8" y="0"/>
                        </a:lnTo>
                        <a:lnTo>
                          <a:pt x="10" y="0"/>
                        </a:lnTo>
                        <a:lnTo>
                          <a:pt x="10" y="0"/>
                        </a:lnTo>
                        <a:lnTo>
                          <a:pt x="10" y="0"/>
                        </a:lnTo>
                        <a:lnTo>
                          <a:pt x="12" y="0"/>
                        </a:lnTo>
                        <a:lnTo>
                          <a:pt x="12" y="0"/>
                        </a:lnTo>
                        <a:lnTo>
                          <a:pt x="14" y="0"/>
                        </a:lnTo>
                        <a:lnTo>
                          <a:pt x="14" y="0"/>
                        </a:lnTo>
                        <a:lnTo>
                          <a:pt x="14" y="0"/>
                        </a:lnTo>
                        <a:lnTo>
                          <a:pt x="15" y="0"/>
                        </a:lnTo>
                        <a:lnTo>
                          <a:pt x="15" y="0"/>
                        </a:lnTo>
                        <a:lnTo>
                          <a:pt x="15" y="0"/>
                        </a:lnTo>
                        <a:lnTo>
                          <a:pt x="17" y="0"/>
                        </a:lnTo>
                        <a:lnTo>
                          <a:pt x="17" y="0"/>
                        </a:lnTo>
                        <a:lnTo>
                          <a:pt x="19" y="0"/>
                        </a:lnTo>
                        <a:lnTo>
                          <a:pt x="19" y="0"/>
                        </a:lnTo>
                        <a:lnTo>
                          <a:pt x="19" y="0"/>
                        </a:lnTo>
                        <a:lnTo>
                          <a:pt x="19" y="0"/>
                        </a:lnTo>
                        <a:lnTo>
                          <a:pt x="21" y="0"/>
                        </a:lnTo>
                        <a:lnTo>
                          <a:pt x="21" y="0"/>
                        </a:lnTo>
                        <a:lnTo>
                          <a:pt x="23" y="0"/>
                        </a:lnTo>
                        <a:lnTo>
                          <a:pt x="23" y="0"/>
                        </a:lnTo>
                        <a:lnTo>
                          <a:pt x="23" y="0"/>
                        </a:lnTo>
                        <a:lnTo>
                          <a:pt x="25" y="0"/>
                        </a:lnTo>
                        <a:lnTo>
                          <a:pt x="25" y="0"/>
                        </a:lnTo>
                        <a:lnTo>
                          <a:pt x="25" y="0"/>
                        </a:lnTo>
                        <a:lnTo>
                          <a:pt x="27" y="0"/>
                        </a:lnTo>
                        <a:lnTo>
                          <a:pt x="27" y="0"/>
                        </a:lnTo>
                        <a:lnTo>
                          <a:pt x="29" y="0"/>
                        </a:lnTo>
                        <a:lnTo>
                          <a:pt x="29" y="0"/>
                        </a:lnTo>
                        <a:lnTo>
                          <a:pt x="29" y="0"/>
                        </a:lnTo>
                        <a:lnTo>
                          <a:pt x="31" y="0"/>
                        </a:lnTo>
                        <a:lnTo>
                          <a:pt x="31" y="0"/>
                        </a:lnTo>
                        <a:lnTo>
                          <a:pt x="31" y="0"/>
                        </a:lnTo>
                        <a:lnTo>
                          <a:pt x="33" y="0"/>
                        </a:lnTo>
                        <a:lnTo>
                          <a:pt x="33" y="0"/>
                        </a:lnTo>
                        <a:lnTo>
                          <a:pt x="35" y="0"/>
                        </a:lnTo>
                        <a:lnTo>
                          <a:pt x="35" y="0"/>
                        </a:lnTo>
                        <a:lnTo>
                          <a:pt x="35" y="0"/>
                        </a:lnTo>
                        <a:lnTo>
                          <a:pt x="36"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49" name="Freeform 2008">
                    <a:extLst>
                      <a:ext uri="{FF2B5EF4-FFF2-40B4-BE49-F238E27FC236}">
                        <a16:creationId xmlns:a16="http://schemas.microsoft.com/office/drawing/2014/main" id="{F56ACAB4-9999-41A6-9596-004AC45659DA}"/>
                      </a:ext>
                    </a:extLst>
                  </p:cNvPr>
                  <p:cNvSpPr>
                    <a:spLocks/>
                  </p:cNvSpPr>
                  <p:nvPr/>
                </p:nvSpPr>
                <p:spPr bwMode="auto">
                  <a:xfrm>
                    <a:off x="8816" y="1283"/>
                    <a:ext cx="117" cy="33"/>
                  </a:xfrm>
                  <a:custGeom>
                    <a:avLst/>
                    <a:gdLst>
                      <a:gd name="T0" fmla="*/ 42 w 117"/>
                      <a:gd name="T1" fmla="*/ 0 h 33"/>
                      <a:gd name="T2" fmla="*/ 48 w 117"/>
                      <a:gd name="T3" fmla="*/ 2 h 33"/>
                      <a:gd name="T4" fmla="*/ 52 w 117"/>
                      <a:gd name="T5" fmla="*/ 6 h 33"/>
                      <a:gd name="T6" fmla="*/ 56 w 117"/>
                      <a:gd name="T7" fmla="*/ 10 h 33"/>
                      <a:gd name="T8" fmla="*/ 58 w 117"/>
                      <a:gd name="T9" fmla="*/ 6 h 33"/>
                      <a:gd name="T10" fmla="*/ 63 w 117"/>
                      <a:gd name="T11" fmla="*/ 6 h 33"/>
                      <a:gd name="T12" fmla="*/ 71 w 117"/>
                      <a:gd name="T13" fmla="*/ 6 h 33"/>
                      <a:gd name="T14" fmla="*/ 77 w 117"/>
                      <a:gd name="T15" fmla="*/ 8 h 33"/>
                      <a:gd name="T16" fmla="*/ 80 w 117"/>
                      <a:gd name="T17" fmla="*/ 10 h 33"/>
                      <a:gd name="T18" fmla="*/ 82 w 117"/>
                      <a:gd name="T19" fmla="*/ 12 h 33"/>
                      <a:gd name="T20" fmla="*/ 90 w 117"/>
                      <a:gd name="T21" fmla="*/ 12 h 33"/>
                      <a:gd name="T22" fmla="*/ 96 w 117"/>
                      <a:gd name="T23" fmla="*/ 12 h 33"/>
                      <a:gd name="T24" fmla="*/ 102 w 117"/>
                      <a:gd name="T25" fmla="*/ 13 h 33"/>
                      <a:gd name="T26" fmla="*/ 107 w 117"/>
                      <a:gd name="T27" fmla="*/ 15 h 33"/>
                      <a:gd name="T28" fmla="*/ 103 w 117"/>
                      <a:gd name="T29" fmla="*/ 19 h 33"/>
                      <a:gd name="T30" fmla="*/ 107 w 117"/>
                      <a:gd name="T31" fmla="*/ 21 h 33"/>
                      <a:gd name="T32" fmla="*/ 113 w 117"/>
                      <a:gd name="T33" fmla="*/ 25 h 33"/>
                      <a:gd name="T34" fmla="*/ 117 w 117"/>
                      <a:gd name="T35" fmla="*/ 27 h 33"/>
                      <a:gd name="T36" fmla="*/ 117 w 117"/>
                      <a:gd name="T37" fmla="*/ 31 h 33"/>
                      <a:gd name="T38" fmla="*/ 111 w 117"/>
                      <a:gd name="T39" fmla="*/ 33 h 33"/>
                      <a:gd name="T40" fmla="*/ 103 w 117"/>
                      <a:gd name="T41" fmla="*/ 33 h 33"/>
                      <a:gd name="T42" fmla="*/ 98 w 117"/>
                      <a:gd name="T43" fmla="*/ 33 h 33"/>
                      <a:gd name="T44" fmla="*/ 90 w 117"/>
                      <a:gd name="T45" fmla="*/ 31 h 33"/>
                      <a:gd name="T46" fmla="*/ 84 w 117"/>
                      <a:gd name="T47" fmla="*/ 29 h 33"/>
                      <a:gd name="T48" fmla="*/ 82 w 117"/>
                      <a:gd name="T49" fmla="*/ 25 h 33"/>
                      <a:gd name="T50" fmla="*/ 75 w 117"/>
                      <a:gd name="T51" fmla="*/ 25 h 33"/>
                      <a:gd name="T52" fmla="*/ 69 w 117"/>
                      <a:gd name="T53" fmla="*/ 25 h 33"/>
                      <a:gd name="T54" fmla="*/ 67 w 117"/>
                      <a:gd name="T55" fmla="*/ 23 h 33"/>
                      <a:gd name="T56" fmla="*/ 59 w 117"/>
                      <a:gd name="T57" fmla="*/ 23 h 33"/>
                      <a:gd name="T58" fmla="*/ 52 w 117"/>
                      <a:gd name="T59" fmla="*/ 23 h 33"/>
                      <a:gd name="T60" fmla="*/ 48 w 117"/>
                      <a:gd name="T61" fmla="*/ 25 h 33"/>
                      <a:gd name="T62" fmla="*/ 42 w 117"/>
                      <a:gd name="T63" fmla="*/ 25 h 33"/>
                      <a:gd name="T64" fmla="*/ 46 w 117"/>
                      <a:gd name="T65" fmla="*/ 23 h 33"/>
                      <a:gd name="T66" fmla="*/ 46 w 117"/>
                      <a:gd name="T67" fmla="*/ 21 h 33"/>
                      <a:gd name="T68" fmla="*/ 40 w 117"/>
                      <a:gd name="T69" fmla="*/ 21 h 33"/>
                      <a:gd name="T70" fmla="*/ 33 w 117"/>
                      <a:gd name="T71" fmla="*/ 23 h 33"/>
                      <a:gd name="T72" fmla="*/ 27 w 117"/>
                      <a:gd name="T73" fmla="*/ 23 h 33"/>
                      <a:gd name="T74" fmla="*/ 19 w 117"/>
                      <a:gd name="T75" fmla="*/ 23 h 33"/>
                      <a:gd name="T76" fmla="*/ 15 w 117"/>
                      <a:gd name="T77" fmla="*/ 21 h 33"/>
                      <a:gd name="T78" fmla="*/ 14 w 117"/>
                      <a:gd name="T79" fmla="*/ 17 h 33"/>
                      <a:gd name="T80" fmla="*/ 19 w 117"/>
                      <a:gd name="T81" fmla="*/ 15 h 33"/>
                      <a:gd name="T82" fmla="*/ 27 w 117"/>
                      <a:gd name="T83" fmla="*/ 17 h 33"/>
                      <a:gd name="T84" fmla="*/ 35 w 117"/>
                      <a:gd name="T85" fmla="*/ 17 h 33"/>
                      <a:gd name="T86" fmla="*/ 36 w 117"/>
                      <a:gd name="T87" fmla="*/ 15 h 33"/>
                      <a:gd name="T88" fmla="*/ 29 w 117"/>
                      <a:gd name="T89" fmla="*/ 15 h 33"/>
                      <a:gd name="T90" fmla="*/ 31 w 117"/>
                      <a:gd name="T91" fmla="*/ 13 h 33"/>
                      <a:gd name="T92" fmla="*/ 25 w 117"/>
                      <a:gd name="T93" fmla="*/ 12 h 33"/>
                      <a:gd name="T94" fmla="*/ 31 w 117"/>
                      <a:gd name="T95" fmla="*/ 10 h 33"/>
                      <a:gd name="T96" fmla="*/ 25 w 117"/>
                      <a:gd name="T97" fmla="*/ 8 h 33"/>
                      <a:gd name="T98" fmla="*/ 19 w 117"/>
                      <a:gd name="T99" fmla="*/ 12 h 33"/>
                      <a:gd name="T100" fmla="*/ 14 w 117"/>
                      <a:gd name="T101" fmla="*/ 12 h 33"/>
                      <a:gd name="T102" fmla="*/ 15 w 117"/>
                      <a:gd name="T103" fmla="*/ 10 h 33"/>
                      <a:gd name="T104" fmla="*/ 14 w 117"/>
                      <a:gd name="T105" fmla="*/ 8 h 33"/>
                      <a:gd name="T106" fmla="*/ 6 w 117"/>
                      <a:gd name="T107" fmla="*/ 8 h 33"/>
                      <a:gd name="T108" fmla="*/ 0 w 117"/>
                      <a:gd name="T109" fmla="*/ 6 h 33"/>
                      <a:gd name="T110" fmla="*/ 2 w 117"/>
                      <a:gd name="T111" fmla="*/ 0 h 33"/>
                      <a:gd name="T112" fmla="*/ 10 w 117"/>
                      <a:gd name="T113" fmla="*/ 0 h 33"/>
                      <a:gd name="T114" fmla="*/ 17 w 117"/>
                      <a:gd name="T115" fmla="*/ 0 h 33"/>
                      <a:gd name="T116" fmla="*/ 23 w 117"/>
                      <a:gd name="T117" fmla="*/ 0 h 33"/>
                      <a:gd name="T118" fmla="*/ 31 w 117"/>
                      <a:gd name="T11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7" h="33">
                        <a:moveTo>
                          <a:pt x="36" y="0"/>
                        </a:moveTo>
                        <a:lnTo>
                          <a:pt x="36" y="0"/>
                        </a:lnTo>
                        <a:lnTo>
                          <a:pt x="36" y="0"/>
                        </a:lnTo>
                        <a:lnTo>
                          <a:pt x="36" y="0"/>
                        </a:lnTo>
                        <a:lnTo>
                          <a:pt x="38" y="0"/>
                        </a:lnTo>
                        <a:lnTo>
                          <a:pt x="38" y="0"/>
                        </a:lnTo>
                        <a:lnTo>
                          <a:pt x="40" y="0"/>
                        </a:lnTo>
                        <a:lnTo>
                          <a:pt x="40" y="0"/>
                        </a:lnTo>
                        <a:lnTo>
                          <a:pt x="40" y="0"/>
                        </a:lnTo>
                        <a:lnTo>
                          <a:pt x="42" y="0"/>
                        </a:lnTo>
                        <a:lnTo>
                          <a:pt x="42" y="0"/>
                        </a:lnTo>
                        <a:lnTo>
                          <a:pt x="42" y="0"/>
                        </a:lnTo>
                        <a:lnTo>
                          <a:pt x="42" y="2"/>
                        </a:lnTo>
                        <a:lnTo>
                          <a:pt x="44" y="2"/>
                        </a:lnTo>
                        <a:lnTo>
                          <a:pt x="44" y="2"/>
                        </a:lnTo>
                        <a:lnTo>
                          <a:pt x="46" y="2"/>
                        </a:lnTo>
                        <a:lnTo>
                          <a:pt x="46" y="2"/>
                        </a:lnTo>
                        <a:lnTo>
                          <a:pt x="46" y="2"/>
                        </a:lnTo>
                        <a:lnTo>
                          <a:pt x="46" y="2"/>
                        </a:lnTo>
                        <a:lnTo>
                          <a:pt x="48" y="2"/>
                        </a:lnTo>
                        <a:lnTo>
                          <a:pt x="48" y="2"/>
                        </a:lnTo>
                        <a:lnTo>
                          <a:pt x="50" y="2"/>
                        </a:lnTo>
                        <a:lnTo>
                          <a:pt x="50" y="4"/>
                        </a:lnTo>
                        <a:lnTo>
                          <a:pt x="50" y="4"/>
                        </a:lnTo>
                        <a:lnTo>
                          <a:pt x="50" y="4"/>
                        </a:lnTo>
                        <a:lnTo>
                          <a:pt x="50" y="4"/>
                        </a:lnTo>
                        <a:lnTo>
                          <a:pt x="52" y="4"/>
                        </a:lnTo>
                        <a:lnTo>
                          <a:pt x="52" y="4"/>
                        </a:lnTo>
                        <a:lnTo>
                          <a:pt x="52" y="6"/>
                        </a:lnTo>
                        <a:lnTo>
                          <a:pt x="52" y="6"/>
                        </a:lnTo>
                        <a:lnTo>
                          <a:pt x="54" y="6"/>
                        </a:lnTo>
                        <a:lnTo>
                          <a:pt x="54" y="6"/>
                        </a:lnTo>
                        <a:lnTo>
                          <a:pt x="54" y="6"/>
                        </a:lnTo>
                        <a:lnTo>
                          <a:pt x="52" y="6"/>
                        </a:lnTo>
                        <a:lnTo>
                          <a:pt x="52" y="8"/>
                        </a:lnTo>
                        <a:lnTo>
                          <a:pt x="54" y="8"/>
                        </a:lnTo>
                        <a:lnTo>
                          <a:pt x="54" y="8"/>
                        </a:lnTo>
                        <a:lnTo>
                          <a:pt x="56" y="8"/>
                        </a:lnTo>
                        <a:lnTo>
                          <a:pt x="56" y="8"/>
                        </a:lnTo>
                        <a:lnTo>
                          <a:pt x="56" y="10"/>
                        </a:lnTo>
                        <a:lnTo>
                          <a:pt x="56" y="10"/>
                        </a:lnTo>
                        <a:lnTo>
                          <a:pt x="56" y="10"/>
                        </a:lnTo>
                        <a:lnTo>
                          <a:pt x="56" y="10"/>
                        </a:lnTo>
                        <a:lnTo>
                          <a:pt x="56" y="10"/>
                        </a:lnTo>
                        <a:lnTo>
                          <a:pt x="58" y="10"/>
                        </a:lnTo>
                        <a:lnTo>
                          <a:pt x="58" y="8"/>
                        </a:lnTo>
                        <a:lnTo>
                          <a:pt x="58" y="8"/>
                        </a:lnTo>
                        <a:lnTo>
                          <a:pt x="58" y="8"/>
                        </a:lnTo>
                        <a:lnTo>
                          <a:pt x="58" y="6"/>
                        </a:lnTo>
                        <a:lnTo>
                          <a:pt x="58" y="6"/>
                        </a:lnTo>
                        <a:lnTo>
                          <a:pt x="59" y="6"/>
                        </a:lnTo>
                        <a:lnTo>
                          <a:pt x="59" y="6"/>
                        </a:lnTo>
                        <a:lnTo>
                          <a:pt x="61" y="6"/>
                        </a:lnTo>
                        <a:lnTo>
                          <a:pt x="61" y="6"/>
                        </a:lnTo>
                        <a:lnTo>
                          <a:pt x="61" y="6"/>
                        </a:lnTo>
                        <a:lnTo>
                          <a:pt x="61" y="6"/>
                        </a:lnTo>
                        <a:lnTo>
                          <a:pt x="63" y="6"/>
                        </a:lnTo>
                        <a:lnTo>
                          <a:pt x="63" y="6"/>
                        </a:lnTo>
                        <a:lnTo>
                          <a:pt x="63" y="6"/>
                        </a:lnTo>
                        <a:lnTo>
                          <a:pt x="63" y="6"/>
                        </a:lnTo>
                        <a:lnTo>
                          <a:pt x="65" y="6"/>
                        </a:lnTo>
                        <a:lnTo>
                          <a:pt x="65" y="6"/>
                        </a:lnTo>
                        <a:lnTo>
                          <a:pt x="67" y="6"/>
                        </a:lnTo>
                        <a:lnTo>
                          <a:pt x="67" y="6"/>
                        </a:lnTo>
                        <a:lnTo>
                          <a:pt x="67" y="6"/>
                        </a:lnTo>
                        <a:lnTo>
                          <a:pt x="67" y="6"/>
                        </a:lnTo>
                        <a:lnTo>
                          <a:pt x="69" y="6"/>
                        </a:lnTo>
                        <a:lnTo>
                          <a:pt x="69" y="6"/>
                        </a:lnTo>
                        <a:lnTo>
                          <a:pt x="69" y="6"/>
                        </a:lnTo>
                        <a:lnTo>
                          <a:pt x="71" y="6"/>
                        </a:lnTo>
                        <a:lnTo>
                          <a:pt x="71" y="6"/>
                        </a:lnTo>
                        <a:lnTo>
                          <a:pt x="73" y="6"/>
                        </a:lnTo>
                        <a:lnTo>
                          <a:pt x="73" y="6"/>
                        </a:lnTo>
                        <a:lnTo>
                          <a:pt x="73" y="6"/>
                        </a:lnTo>
                        <a:lnTo>
                          <a:pt x="73" y="6"/>
                        </a:lnTo>
                        <a:lnTo>
                          <a:pt x="75" y="6"/>
                        </a:lnTo>
                        <a:lnTo>
                          <a:pt x="75" y="8"/>
                        </a:lnTo>
                        <a:lnTo>
                          <a:pt x="75" y="8"/>
                        </a:lnTo>
                        <a:lnTo>
                          <a:pt x="77" y="8"/>
                        </a:lnTo>
                        <a:lnTo>
                          <a:pt x="77" y="8"/>
                        </a:lnTo>
                        <a:lnTo>
                          <a:pt x="77" y="8"/>
                        </a:lnTo>
                        <a:lnTo>
                          <a:pt x="79" y="8"/>
                        </a:lnTo>
                        <a:lnTo>
                          <a:pt x="79" y="8"/>
                        </a:lnTo>
                        <a:lnTo>
                          <a:pt x="79" y="8"/>
                        </a:lnTo>
                        <a:lnTo>
                          <a:pt x="80" y="8"/>
                        </a:lnTo>
                        <a:lnTo>
                          <a:pt x="80" y="8"/>
                        </a:lnTo>
                        <a:lnTo>
                          <a:pt x="80" y="8"/>
                        </a:lnTo>
                        <a:lnTo>
                          <a:pt x="82" y="8"/>
                        </a:lnTo>
                        <a:lnTo>
                          <a:pt x="82" y="10"/>
                        </a:lnTo>
                        <a:lnTo>
                          <a:pt x="80" y="10"/>
                        </a:lnTo>
                        <a:lnTo>
                          <a:pt x="80" y="10"/>
                        </a:lnTo>
                        <a:lnTo>
                          <a:pt x="80" y="10"/>
                        </a:lnTo>
                        <a:lnTo>
                          <a:pt x="79" y="10"/>
                        </a:lnTo>
                        <a:lnTo>
                          <a:pt x="79" y="12"/>
                        </a:lnTo>
                        <a:lnTo>
                          <a:pt x="80" y="12"/>
                        </a:lnTo>
                        <a:lnTo>
                          <a:pt x="80" y="12"/>
                        </a:lnTo>
                        <a:lnTo>
                          <a:pt x="82" y="12"/>
                        </a:lnTo>
                        <a:lnTo>
                          <a:pt x="82" y="12"/>
                        </a:lnTo>
                        <a:lnTo>
                          <a:pt x="82" y="12"/>
                        </a:lnTo>
                        <a:lnTo>
                          <a:pt x="82" y="12"/>
                        </a:lnTo>
                        <a:lnTo>
                          <a:pt x="84" y="12"/>
                        </a:lnTo>
                        <a:lnTo>
                          <a:pt x="84" y="12"/>
                        </a:lnTo>
                        <a:lnTo>
                          <a:pt x="84" y="12"/>
                        </a:lnTo>
                        <a:lnTo>
                          <a:pt x="84" y="12"/>
                        </a:lnTo>
                        <a:lnTo>
                          <a:pt x="86" y="12"/>
                        </a:lnTo>
                        <a:lnTo>
                          <a:pt x="86" y="12"/>
                        </a:lnTo>
                        <a:lnTo>
                          <a:pt x="88" y="12"/>
                        </a:lnTo>
                        <a:lnTo>
                          <a:pt x="88" y="12"/>
                        </a:lnTo>
                        <a:lnTo>
                          <a:pt x="88" y="12"/>
                        </a:lnTo>
                        <a:lnTo>
                          <a:pt x="90" y="12"/>
                        </a:lnTo>
                        <a:lnTo>
                          <a:pt x="90" y="12"/>
                        </a:lnTo>
                        <a:lnTo>
                          <a:pt x="90" y="12"/>
                        </a:lnTo>
                        <a:lnTo>
                          <a:pt x="92" y="12"/>
                        </a:lnTo>
                        <a:lnTo>
                          <a:pt x="92" y="12"/>
                        </a:lnTo>
                        <a:lnTo>
                          <a:pt x="94" y="12"/>
                        </a:lnTo>
                        <a:lnTo>
                          <a:pt x="94" y="12"/>
                        </a:lnTo>
                        <a:lnTo>
                          <a:pt x="94" y="12"/>
                        </a:lnTo>
                        <a:lnTo>
                          <a:pt x="94" y="12"/>
                        </a:lnTo>
                        <a:lnTo>
                          <a:pt x="96" y="12"/>
                        </a:lnTo>
                        <a:lnTo>
                          <a:pt x="96" y="12"/>
                        </a:lnTo>
                        <a:lnTo>
                          <a:pt x="96" y="12"/>
                        </a:lnTo>
                        <a:lnTo>
                          <a:pt x="96" y="13"/>
                        </a:lnTo>
                        <a:lnTo>
                          <a:pt x="98" y="13"/>
                        </a:lnTo>
                        <a:lnTo>
                          <a:pt x="98" y="13"/>
                        </a:lnTo>
                        <a:lnTo>
                          <a:pt x="100" y="13"/>
                        </a:lnTo>
                        <a:lnTo>
                          <a:pt x="100" y="13"/>
                        </a:lnTo>
                        <a:lnTo>
                          <a:pt x="100" y="13"/>
                        </a:lnTo>
                        <a:lnTo>
                          <a:pt x="100" y="13"/>
                        </a:lnTo>
                        <a:lnTo>
                          <a:pt x="100" y="13"/>
                        </a:lnTo>
                        <a:lnTo>
                          <a:pt x="102" y="13"/>
                        </a:lnTo>
                        <a:lnTo>
                          <a:pt x="102" y="13"/>
                        </a:lnTo>
                        <a:lnTo>
                          <a:pt x="102" y="13"/>
                        </a:lnTo>
                        <a:lnTo>
                          <a:pt x="102" y="15"/>
                        </a:lnTo>
                        <a:lnTo>
                          <a:pt x="103" y="15"/>
                        </a:lnTo>
                        <a:lnTo>
                          <a:pt x="103" y="15"/>
                        </a:lnTo>
                        <a:lnTo>
                          <a:pt x="105" y="15"/>
                        </a:lnTo>
                        <a:lnTo>
                          <a:pt x="105" y="15"/>
                        </a:lnTo>
                        <a:lnTo>
                          <a:pt x="105" y="15"/>
                        </a:lnTo>
                        <a:lnTo>
                          <a:pt x="107" y="15"/>
                        </a:lnTo>
                        <a:lnTo>
                          <a:pt x="107" y="15"/>
                        </a:lnTo>
                        <a:lnTo>
                          <a:pt x="107" y="15"/>
                        </a:lnTo>
                        <a:lnTo>
                          <a:pt x="107" y="17"/>
                        </a:lnTo>
                        <a:lnTo>
                          <a:pt x="107" y="17"/>
                        </a:lnTo>
                        <a:lnTo>
                          <a:pt x="105" y="17"/>
                        </a:lnTo>
                        <a:lnTo>
                          <a:pt x="105" y="17"/>
                        </a:lnTo>
                        <a:lnTo>
                          <a:pt x="105" y="17"/>
                        </a:lnTo>
                        <a:lnTo>
                          <a:pt x="105" y="19"/>
                        </a:lnTo>
                        <a:lnTo>
                          <a:pt x="105" y="19"/>
                        </a:lnTo>
                        <a:lnTo>
                          <a:pt x="103" y="19"/>
                        </a:lnTo>
                        <a:lnTo>
                          <a:pt x="103" y="19"/>
                        </a:lnTo>
                        <a:lnTo>
                          <a:pt x="103" y="19"/>
                        </a:lnTo>
                        <a:lnTo>
                          <a:pt x="103" y="21"/>
                        </a:lnTo>
                        <a:lnTo>
                          <a:pt x="103" y="21"/>
                        </a:lnTo>
                        <a:lnTo>
                          <a:pt x="103" y="21"/>
                        </a:lnTo>
                        <a:lnTo>
                          <a:pt x="105" y="21"/>
                        </a:lnTo>
                        <a:lnTo>
                          <a:pt x="105" y="21"/>
                        </a:lnTo>
                        <a:lnTo>
                          <a:pt x="105" y="21"/>
                        </a:lnTo>
                        <a:lnTo>
                          <a:pt x="105" y="21"/>
                        </a:lnTo>
                        <a:lnTo>
                          <a:pt x="107" y="21"/>
                        </a:lnTo>
                        <a:lnTo>
                          <a:pt x="107" y="21"/>
                        </a:lnTo>
                        <a:lnTo>
                          <a:pt x="109" y="21"/>
                        </a:lnTo>
                        <a:lnTo>
                          <a:pt x="109" y="23"/>
                        </a:lnTo>
                        <a:lnTo>
                          <a:pt x="109" y="23"/>
                        </a:lnTo>
                        <a:lnTo>
                          <a:pt x="109" y="23"/>
                        </a:lnTo>
                        <a:lnTo>
                          <a:pt x="109" y="23"/>
                        </a:lnTo>
                        <a:lnTo>
                          <a:pt x="111" y="23"/>
                        </a:lnTo>
                        <a:lnTo>
                          <a:pt x="111" y="23"/>
                        </a:lnTo>
                        <a:lnTo>
                          <a:pt x="111" y="23"/>
                        </a:lnTo>
                        <a:lnTo>
                          <a:pt x="111" y="25"/>
                        </a:lnTo>
                        <a:lnTo>
                          <a:pt x="113" y="25"/>
                        </a:lnTo>
                        <a:lnTo>
                          <a:pt x="113" y="25"/>
                        </a:lnTo>
                        <a:lnTo>
                          <a:pt x="113" y="25"/>
                        </a:lnTo>
                        <a:lnTo>
                          <a:pt x="115" y="25"/>
                        </a:lnTo>
                        <a:lnTo>
                          <a:pt x="115" y="25"/>
                        </a:lnTo>
                        <a:lnTo>
                          <a:pt x="115" y="25"/>
                        </a:lnTo>
                        <a:lnTo>
                          <a:pt x="117" y="25"/>
                        </a:lnTo>
                        <a:lnTo>
                          <a:pt x="117" y="27"/>
                        </a:lnTo>
                        <a:lnTo>
                          <a:pt x="117" y="27"/>
                        </a:lnTo>
                        <a:lnTo>
                          <a:pt x="117" y="27"/>
                        </a:lnTo>
                        <a:lnTo>
                          <a:pt x="117" y="27"/>
                        </a:lnTo>
                        <a:lnTo>
                          <a:pt x="117" y="29"/>
                        </a:lnTo>
                        <a:lnTo>
                          <a:pt x="117" y="29"/>
                        </a:lnTo>
                        <a:lnTo>
                          <a:pt x="117" y="29"/>
                        </a:lnTo>
                        <a:lnTo>
                          <a:pt x="117" y="29"/>
                        </a:lnTo>
                        <a:lnTo>
                          <a:pt x="115" y="29"/>
                        </a:lnTo>
                        <a:lnTo>
                          <a:pt x="115" y="29"/>
                        </a:lnTo>
                        <a:lnTo>
                          <a:pt x="115" y="29"/>
                        </a:lnTo>
                        <a:lnTo>
                          <a:pt x="115" y="29"/>
                        </a:lnTo>
                        <a:lnTo>
                          <a:pt x="117" y="29"/>
                        </a:lnTo>
                        <a:lnTo>
                          <a:pt x="117" y="31"/>
                        </a:lnTo>
                        <a:lnTo>
                          <a:pt x="115" y="31"/>
                        </a:lnTo>
                        <a:lnTo>
                          <a:pt x="115" y="31"/>
                        </a:lnTo>
                        <a:lnTo>
                          <a:pt x="115" y="31"/>
                        </a:lnTo>
                        <a:lnTo>
                          <a:pt x="115" y="31"/>
                        </a:lnTo>
                        <a:lnTo>
                          <a:pt x="113" y="31"/>
                        </a:lnTo>
                        <a:lnTo>
                          <a:pt x="113" y="31"/>
                        </a:lnTo>
                        <a:lnTo>
                          <a:pt x="111" y="31"/>
                        </a:lnTo>
                        <a:lnTo>
                          <a:pt x="111" y="31"/>
                        </a:lnTo>
                        <a:lnTo>
                          <a:pt x="111" y="33"/>
                        </a:lnTo>
                        <a:lnTo>
                          <a:pt x="111" y="33"/>
                        </a:lnTo>
                        <a:lnTo>
                          <a:pt x="109" y="33"/>
                        </a:lnTo>
                        <a:lnTo>
                          <a:pt x="109" y="33"/>
                        </a:lnTo>
                        <a:lnTo>
                          <a:pt x="109" y="33"/>
                        </a:lnTo>
                        <a:lnTo>
                          <a:pt x="107" y="33"/>
                        </a:lnTo>
                        <a:lnTo>
                          <a:pt x="107" y="33"/>
                        </a:lnTo>
                        <a:lnTo>
                          <a:pt x="105" y="33"/>
                        </a:lnTo>
                        <a:lnTo>
                          <a:pt x="105" y="33"/>
                        </a:lnTo>
                        <a:lnTo>
                          <a:pt x="105" y="33"/>
                        </a:lnTo>
                        <a:lnTo>
                          <a:pt x="103" y="33"/>
                        </a:lnTo>
                        <a:lnTo>
                          <a:pt x="103" y="33"/>
                        </a:lnTo>
                        <a:lnTo>
                          <a:pt x="102" y="33"/>
                        </a:lnTo>
                        <a:lnTo>
                          <a:pt x="102" y="33"/>
                        </a:lnTo>
                        <a:lnTo>
                          <a:pt x="102" y="33"/>
                        </a:lnTo>
                        <a:lnTo>
                          <a:pt x="102" y="33"/>
                        </a:lnTo>
                        <a:lnTo>
                          <a:pt x="100" y="33"/>
                        </a:lnTo>
                        <a:lnTo>
                          <a:pt x="100" y="33"/>
                        </a:lnTo>
                        <a:lnTo>
                          <a:pt x="100" y="33"/>
                        </a:lnTo>
                        <a:lnTo>
                          <a:pt x="100" y="33"/>
                        </a:lnTo>
                        <a:lnTo>
                          <a:pt x="98" y="33"/>
                        </a:lnTo>
                        <a:lnTo>
                          <a:pt x="98" y="33"/>
                        </a:lnTo>
                        <a:lnTo>
                          <a:pt x="96" y="33"/>
                        </a:lnTo>
                        <a:lnTo>
                          <a:pt x="96" y="33"/>
                        </a:lnTo>
                        <a:lnTo>
                          <a:pt x="96" y="33"/>
                        </a:lnTo>
                        <a:lnTo>
                          <a:pt x="94" y="33"/>
                        </a:lnTo>
                        <a:lnTo>
                          <a:pt x="94" y="33"/>
                        </a:lnTo>
                        <a:lnTo>
                          <a:pt x="94" y="33"/>
                        </a:lnTo>
                        <a:lnTo>
                          <a:pt x="92" y="33"/>
                        </a:lnTo>
                        <a:lnTo>
                          <a:pt x="92" y="33"/>
                        </a:lnTo>
                        <a:lnTo>
                          <a:pt x="92" y="31"/>
                        </a:lnTo>
                        <a:lnTo>
                          <a:pt x="90" y="31"/>
                        </a:lnTo>
                        <a:lnTo>
                          <a:pt x="90" y="31"/>
                        </a:lnTo>
                        <a:lnTo>
                          <a:pt x="90" y="31"/>
                        </a:lnTo>
                        <a:lnTo>
                          <a:pt x="88" y="31"/>
                        </a:lnTo>
                        <a:lnTo>
                          <a:pt x="88" y="31"/>
                        </a:lnTo>
                        <a:lnTo>
                          <a:pt x="88" y="31"/>
                        </a:lnTo>
                        <a:lnTo>
                          <a:pt x="88" y="31"/>
                        </a:lnTo>
                        <a:lnTo>
                          <a:pt x="86" y="31"/>
                        </a:lnTo>
                        <a:lnTo>
                          <a:pt x="86" y="29"/>
                        </a:lnTo>
                        <a:lnTo>
                          <a:pt x="86" y="29"/>
                        </a:lnTo>
                        <a:lnTo>
                          <a:pt x="84" y="29"/>
                        </a:lnTo>
                        <a:lnTo>
                          <a:pt x="84" y="29"/>
                        </a:lnTo>
                        <a:lnTo>
                          <a:pt x="84" y="29"/>
                        </a:lnTo>
                        <a:lnTo>
                          <a:pt x="84" y="29"/>
                        </a:lnTo>
                        <a:lnTo>
                          <a:pt x="84" y="29"/>
                        </a:lnTo>
                        <a:lnTo>
                          <a:pt x="84" y="27"/>
                        </a:lnTo>
                        <a:lnTo>
                          <a:pt x="84" y="27"/>
                        </a:lnTo>
                        <a:lnTo>
                          <a:pt x="82" y="27"/>
                        </a:lnTo>
                        <a:lnTo>
                          <a:pt x="82" y="27"/>
                        </a:lnTo>
                        <a:lnTo>
                          <a:pt x="82" y="27"/>
                        </a:lnTo>
                        <a:lnTo>
                          <a:pt x="82" y="25"/>
                        </a:lnTo>
                        <a:lnTo>
                          <a:pt x="80" y="25"/>
                        </a:lnTo>
                        <a:lnTo>
                          <a:pt x="80" y="25"/>
                        </a:lnTo>
                        <a:lnTo>
                          <a:pt x="80" y="25"/>
                        </a:lnTo>
                        <a:lnTo>
                          <a:pt x="79" y="25"/>
                        </a:lnTo>
                        <a:lnTo>
                          <a:pt x="79" y="25"/>
                        </a:lnTo>
                        <a:lnTo>
                          <a:pt x="79" y="25"/>
                        </a:lnTo>
                        <a:lnTo>
                          <a:pt x="77" y="25"/>
                        </a:lnTo>
                        <a:lnTo>
                          <a:pt x="77" y="25"/>
                        </a:lnTo>
                        <a:lnTo>
                          <a:pt x="77" y="25"/>
                        </a:lnTo>
                        <a:lnTo>
                          <a:pt x="75" y="25"/>
                        </a:lnTo>
                        <a:lnTo>
                          <a:pt x="75" y="25"/>
                        </a:lnTo>
                        <a:lnTo>
                          <a:pt x="73" y="25"/>
                        </a:lnTo>
                        <a:lnTo>
                          <a:pt x="73" y="23"/>
                        </a:lnTo>
                        <a:lnTo>
                          <a:pt x="73" y="23"/>
                        </a:lnTo>
                        <a:lnTo>
                          <a:pt x="73" y="23"/>
                        </a:lnTo>
                        <a:lnTo>
                          <a:pt x="71" y="23"/>
                        </a:lnTo>
                        <a:lnTo>
                          <a:pt x="71" y="25"/>
                        </a:lnTo>
                        <a:lnTo>
                          <a:pt x="71" y="25"/>
                        </a:lnTo>
                        <a:lnTo>
                          <a:pt x="71" y="25"/>
                        </a:lnTo>
                        <a:lnTo>
                          <a:pt x="69" y="25"/>
                        </a:lnTo>
                        <a:lnTo>
                          <a:pt x="69" y="25"/>
                        </a:lnTo>
                        <a:lnTo>
                          <a:pt x="69" y="25"/>
                        </a:lnTo>
                        <a:lnTo>
                          <a:pt x="67" y="25"/>
                        </a:lnTo>
                        <a:lnTo>
                          <a:pt x="67" y="25"/>
                        </a:lnTo>
                        <a:lnTo>
                          <a:pt x="67" y="25"/>
                        </a:lnTo>
                        <a:lnTo>
                          <a:pt x="65" y="25"/>
                        </a:lnTo>
                        <a:lnTo>
                          <a:pt x="65" y="25"/>
                        </a:lnTo>
                        <a:lnTo>
                          <a:pt x="65" y="23"/>
                        </a:lnTo>
                        <a:lnTo>
                          <a:pt x="67" y="23"/>
                        </a:lnTo>
                        <a:lnTo>
                          <a:pt x="67" y="23"/>
                        </a:lnTo>
                        <a:lnTo>
                          <a:pt x="65" y="23"/>
                        </a:lnTo>
                        <a:lnTo>
                          <a:pt x="65" y="23"/>
                        </a:lnTo>
                        <a:lnTo>
                          <a:pt x="63" y="23"/>
                        </a:lnTo>
                        <a:lnTo>
                          <a:pt x="63" y="23"/>
                        </a:lnTo>
                        <a:lnTo>
                          <a:pt x="63" y="23"/>
                        </a:lnTo>
                        <a:lnTo>
                          <a:pt x="61" y="23"/>
                        </a:lnTo>
                        <a:lnTo>
                          <a:pt x="61" y="23"/>
                        </a:lnTo>
                        <a:lnTo>
                          <a:pt x="61" y="23"/>
                        </a:lnTo>
                        <a:lnTo>
                          <a:pt x="59" y="23"/>
                        </a:lnTo>
                        <a:lnTo>
                          <a:pt x="59" y="23"/>
                        </a:lnTo>
                        <a:lnTo>
                          <a:pt x="58" y="23"/>
                        </a:lnTo>
                        <a:lnTo>
                          <a:pt x="58" y="23"/>
                        </a:lnTo>
                        <a:lnTo>
                          <a:pt x="58" y="23"/>
                        </a:lnTo>
                        <a:lnTo>
                          <a:pt x="58" y="23"/>
                        </a:lnTo>
                        <a:lnTo>
                          <a:pt x="56" y="23"/>
                        </a:lnTo>
                        <a:lnTo>
                          <a:pt x="56" y="23"/>
                        </a:lnTo>
                        <a:lnTo>
                          <a:pt x="56" y="23"/>
                        </a:lnTo>
                        <a:lnTo>
                          <a:pt x="54" y="23"/>
                        </a:lnTo>
                        <a:lnTo>
                          <a:pt x="54" y="23"/>
                        </a:lnTo>
                        <a:lnTo>
                          <a:pt x="52" y="23"/>
                        </a:lnTo>
                        <a:lnTo>
                          <a:pt x="52" y="23"/>
                        </a:lnTo>
                        <a:lnTo>
                          <a:pt x="52" y="23"/>
                        </a:lnTo>
                        <a:lnTo>
                          <a:pt x="52" y="23"/>
                        </a:lnTo>
                        <a:lnTo>
                          <a:pt x="52" y="23"/>
                        </a:lnTo>
                        <a:lnTo>
                          <a:pt x="52" y="25"/>
                        </a:lnTo>
                        <a:lnTo>
                          <a:pt x="50" y="25"/>
                        </a:lnTo>
                        <a:lnTo>
                          <a:pt x="50" y="25"/>
                        </a:lnTo>
                        <a:lnTo>
                          <a:pt x="50" y="25"/>
                        </a:lnTo>
                        <a:lnTo>
                          <a:pt x="50" y="25"/>
                        </a:lnTo>
                        <a:lnTo>
                          <a:pt x="48" y="25"/>
                        </a:lnTo>
                        <a:lnTo>
                          <a:pt x="48" y="25"/>
                        </a:lnTo>
                        <a:lnTo>
                          <a:pt x="46" y="25"/>
                        </a:lnTo>
                        <a:lnTo>
                          <a:pt x="46" y="27"/>
                        </a:lnTo>
                        <a:lnTo>
                          <a:pt x="46" y="27"/>
                        </a:lnTo>
                        <a:lnTo>
                          <a:pt x="46" y="27"/>
                        </a:lnTo>
                        <a:lnTo>
                          <a:pt x="44" y="27"/>
                        </a:lnTo>
                        <a:lnTo>
                          <a:pt x="44" y="27"/>
                        </a:lnTo>
                        <a:lnTo>
                          <a:pt x="42" y="27"/>
                        </a:lnTo>
                        <a:lnTo>
                          <a:pt x="42" y="27"/>
                        </a:lnTo>
                        <a:lnTo>
                          <a:pt x="42" y="25"/>
                        </a:lnTo>
                        <a:lnTo>
                          <a:pt x="42" y="25"/>
                        </a:lnTo>
                        <a:lnTo>
                          <a:pt x="42" y="25"/>
                        </a:lnTo>
                        <a:lnTo>
                          <a:pt x="42" y="23"/>
                        </a:lnTo>
                        <a:lnTo>
                          <a:pt x="42" y="23"/>
                        </a:lnTo>
                        <a:lnTo>
                          <a:pt x="42" y="23"/>
                        </a:lnTo>
                        <a:lnTo>
                          <a:pt x="42" y="23"/>
                        </a:lnTo>
                        <a:lnTo>
                          <a:pt x="44" y="23"/>
                        </a:lnTo>
                        <a:lnTo>
                          <a:pt x="44" y="23"/>
                        </a:lnTo>
                        <a:lnTo>
                          <a:pt x="46" y="23"/>
                        </a:lnTo>
                        <a:lnTo>
                          <a:pt x="46" y="23"/>
                        </a:lnTo>
                        <a:lnTo>
                          <a:pt x="46" y="21"/>
                        </a:lnTo>
                        <a:lnTo>
                          <a:pt x="46" y="21"/>
                        </a:lnTo>
                        <a:lnTo>
                          <a:pt x="48" y="21"/>
                        </a:lnTo>
                        <a:lnTo>
                          <a:pt x="48" y="21"/>
                        </a:lnTo>
                        <a:lnTo>
                          <a:pt x="50" y="21"/>
                        </a:lnTo>
                        <a:lnTo>
                          <a:pt x="50" y="21"/>
                        </a:lnTo>
                        <a:lnTo>
                          <a:pt x="48" y="21"/>
                        </a:lnTo>
                        <a:lnTo>
                          <a:pt x="48" y="21"/>
                        </a:lnTo>
                        <a:lnTo>
                          <a:pt x="46" y="21"/>
                        </a:lnTo>
                        <a:lnTo>
                          <a:pt x="46" y="21"/>
                        </a:lnTo>
                        <a:lnTo>
                          <a:pt x="46" y="21"/>
                        </a:lnTo>
                        <a:lnTo>
                          <a:pt x="44" y="21"/>
                        </a:lnTo>
                        <a:lnTo>
                          <a:pt x="44" y="21"/>
                        </a:lnTo>
                        <a:lnTo>
                          <a:pt x="42" y="21"/>
                        </a:lnTo>
                        <a:lnTo>
                          <a:pt x="42" y="21"/>
                        </a:lnTo>
                        <a:lnTo>
                          <a:pt x="42" y="21"/>
                        </a:lnTo>
                        <a:lnTo>
                          <a:pt x="40" y="21"/>
                        </a:lnTo>
                        <a:lnTo>
                          <a:pt x="40" y="21"/>
                        </a:lnTo>
                        <a:lnTo>
                          <a:pt x="40" y="21"/>
                        </a:lnTo>
                        <a:lnTo>
                          <a:pt x="40" y="21"/>
                        </a:lnTo>
                        <a:lnTo>
                          <a:pt x="38" y="21"/>
                        </a:lnTo>
                        <a:lnTo>
                          <a:pt x="38" y="21"/>
                        </a:lnTo>
                        <a:lnTo>
                          <a:pt x="36" y="21"/>
                        </a:lnTo>
                        <a:lnTo>
                          <a:pt x="36" y="21"/>
                        </a:lnTo>
                        <a:lnTo>
                          <a:pt x="36" y="21"/>
                        </a:lnTo>
                        <a:lnTo>
                          <a:pt x="35" y="21"/>
                        </a:lnTo>
                        <a:lnTo>
                          <a:pt x="35" y="21"/>
                        </a:lnTo>
                        <a:lnTo>
                          <a:pt x="35" y="21"/>
                        </a:lnTo>
                        <a:lnTo>
                          <a:pt x="35" y="23"/>
                        </a:lnTo>
                        <a:lnTo>
                          <a:pt x="33" y="23"/>
                        </a:lnTo>
                        <a:lnTo>
                          <a:pt x="33" y="23"/>
                        </a:lnTo>
                        <a:lnTo>
                          <a:pt x="31" y="23"/>
                        </a:lnTo>
                        <a:lnTo>
                          <a:pt x="31" y="23"/>
                        </a:lnTo>
                        <a:lnTo>
                          <a:pt x="31" y="23"/>
                        </a:lnTo>
                        <a:lnTo>
                          <a:pt x="31" y="23"/>
                        </a:lnTo>
                        <a:lnTo>
                          <a:pt x="29" y="23"/>
                        </a:lnTo>
                        <a:lnTo>
                          <a:pt x="29" y="23"/>
                        </a:lnTo>
                        <a:lnTo>
                          <a:pt x="29" y="23"/>
                        </a:lnTo>
                        <a:lnTo>
                          <a:pt x="27" y="23"/>
                        </a:lnTo>
                        <a:lnTo>
                          <a:pt x="27" y="23"/>
                        </a:lnTo>
                        <a:lnTo>
                          <a:pt x="27" y="23"/>
                        </a:lnTo>
                        <a:lnTo>
                          <a:pt x="25" y="23"/>
                        </a:lnTo>
                        <a:lnTo>
                          <a:pt x="25" y="23"/>
                        </a:lnTo>
                        <a:lnTo>
                          <a:pt x="25" y="23"/>
                        </a:lnTo>
                        <a:lnTo>
                          <a:pt x="23" y="23"/>
                        </a:lnTo>
                        <a:lnTo>
                          <a:pt x="23" y="23"/>
                        </a:lnTo>
                        <a:lnTo>
                          <a:pt x="23" y="23"/>
                        </a:lnTo>
                        <a:lnTo>
                          <a:pt x="21" y="23"/>
                        </a:lnTo>
                        <a:lnTo>
                          <a:pt x="21" y="23"/>
                        </a:lnTo>
                        <a:lnTo>
                          <a:pt x="19" y="23"/>
                        </a:lnTo>
                        <a:lnTo>
                          <a:pt x="19" y="21"/>
                        </a:lnTo>
                        <a:lnTo>
                          <a:pt x="19" y="21"/>
                        </a:lnTo>
                        <a:lnTo>
                          <a:pt x="19" y="21"/>
                        </a:lnTo>
                        <a:lnTo>
                          <a:pt x="17" y="21"/>
                        </a:lnTo>
                        <a:lnTo>
                          <a:pt x="17" y="21"/>
                        </a:lnTo>
                        <a:lnTo>
                          <a:pt x="17" y="21"/>
                        </a:lnTo>
                        <a:lnTo>
                          <a:pt x="15" y="21"/>
                        </a:lnTo>
                        <a:lnTo>
                          <a:pt x="15" y="21"/>
                        </a:lnTo>
                        <a:lnTo>
                          <a:pt x="15" y="21"/>
                        </a:lnTo>
                        <a:lnTo>
                          <a:pt x="15" y="21"/>
                        </a:lnTo>
                        <a:lnTo>
                          <a:pt x="14" y="21"/>
                        </a:lnTo>
                        <a:lnTo>
                          <a:pt x="14" y="21"/>
                        </a:lnTo>
                        <a:lnTo>
                          <a:pt x="14" y="19"/>
                        </a:lnTo>
                        <a:lnTo>
                          <a:pt x="14" y="19"/>
                        </a:lnTo>
                        <a:lnTo>
                          <a:pt x="12" y="19"/>
                        </a:lnTo>
                        <a:lnTo>
                          <a:pt x="12" y="19"/>
                        </a:lnTo>
                        <a:lnTo>
                          <a:pt x="12" y="17"/>
                        </a:lnTo>
                        <a:lnTo>
                          <a:pt x="12" y="17"/>
                        </a:lnTo>
                        <a:lnTo>
                          <a:pt x="14" y="17"/>
                        </a:lnTo>
                        <a:lnTo>
                          <a:pt x="14" y="17"/>
                        </a:lnTo>
                        <a:lnTo>
                          <a:pt x="14" y="15"/>
                        </a:lnTo>
                        <a:lnTo>
                          <a:pt x="14" y="15"/>
                        </a:lnTo>
                        <a:lnTo>
                          <a:pt x="15" y="15"/>
                        </a:lnTo>
                        <a:lnTo>
                          <a:pt x="15" y="15"/>
                        </a:lnTo>
                        <a:lnTo>
                          <a:pt x="15" y="15"/>
                        </a:lnTo>
                        <a:lnTo>
                          <a:pt x="17" y="15"/>
                        </a:lnTo>
                        <a:lnTo>
                          <a:pt x="17" y="15"/>
                        </a:lnTo>
                        <a:lnTo>
                          <a:pt x="19" y="15"/>
                        </a:lnTo>
                        <a:lnTo>
                          <a:pt x="19" y="15"/>
                        </a:lnTo>
                        <a:lnTo>
                          <a:pt x="19" y="15"/>
                        </a:lnTo>
                        <a:lnTo>
                          <a:pt x="21" y="15"/>
                        </a:lnTo>
                        <a:lnTo>
                          <a:pt x="21" y="15"/>
                        </a:lnTo>
                        <a:lnTo>
                          <a:pt x="23" y="15"/>
                        </a:lnTo>
                        <a:lnTo>
                          <a:pt x="23" y="15"/>
                        </a:lnTo>
                        <a:lnTo>
                          <a:pt x="23" y="15"/>
                        </a:lnTo>
                        <a:lnTo>
                          <a:pt x="25" y="15"/>
                        </a:lnTo>
                        <a:lnTo>
                          <a:pt x="25" y="15"/>
                        </a:lnTo>
                        <a:lnTo>
                          <a:pt x="25" y="15"/>
                        </a:lnTo>
                        <a:lnTo>
                          <a:pt x="25" y="17"/>
                        </a:lnTo>
                        <a:lnTo>
                          <a:pt x="27" y="17"/>
                        </a:lnTo>
                        <a:lnTo>
                          <a:pt x="27" y="17"/>
                        </a:lnTo>
                        <a:lnTo>
                          <a:pt x="29" y="17"/>
                        </a:lnTo>
                        <a:lnTo>
                          <a:pt x="29" y="17"/>
                        </a:lnTo>
                        <a:lnTo>
                          <a:pt x="29" y="17"/>
                        </a:lnTo>
                        <a:lnTo>
                          <a:pt x="31" y="17"/>
                        </a:lnTo>
                        <a:lnTo>
                          <a:pt x="31" y="17"/>
                        </a:lnTo>
                        <a:lnTo>
                          <a:pt x="31" y="17"/>
                        </a:lnTo>
                        <a:lnTo>
                          <a:pt x="33" y="17"/>
                        </a:lnTo>
                        <a:lnTo>
                          <a:pt x="33" y="17"/>
                        </a:lnTo>
                        <a:lnTo>
                          <a:pt x="35" y="17"/>
                        </a:lnTo>
                        <a:lnTo>
                          <a:pt x="35" y="17"/>
                        </a:lnTo>
                        <a:lnTo>
                          <a:pt x="35" y="17"/>
                        </a:lnTo>
                        <a:lnTo>
                          <a:pt x="36" y="17"/>
                        </a:lnTo>
                        <a:lnTo>
                          <a:pt x="36" y="17"/>
                        </a:lnTo>
                        <a:lnTo>
                          <a:pt x="36" y="17"/>
                        </a:lnTo>
                        <a:lnTo>
                          <a:pt x="38" y="17"/>
                        </a:lnTo>
                        <a:lnTo>
                          <a:pt x="38" y="15"/>
                        </a:lnTo>
                        <a:lnTo>
                          <a:pt x="36" y="15"/>
                        </a:lnTo>
                        <a:lnTo>
                          <a:pt x="36" y="15"/>
                        </a:lnTo>
                        <a:lnTo>
                          <a:pt x="36" y="15"/>
                        </a:lnTo>
                        <a:lnTo>
                          <a:pt x="35" y="15"/>
                        </a:lnTo>
                        <a:lnTo>
                          <a:pt x="35" y="15"/>
                        </a:lnTo>
                        <a:lnTo>
                          <a:pt x="35" y="15"/>
                        </a:lnTo>
                        <a:lnTo>
                          <a:pt x="33" y="15"/>
                        </a:lnTo>
                        <a:lnTo>
                          <a:pt x="33" y="15"/>
                        </a:lnTo>
                        <a:lnTo>
                          <a:pt x="31" y="15"/>
                        </a:lnTo>
                        <a:lnTo>
                          <a:pt x="31" y="15"/>
                        </a:lnTo>
                        <a:lnTo>
                          <a:pt x="31" y="15"/>
                        </a:lnTo>
                        <a:lnTo>
                          <a:pt x="29" y="15"/>
                        </a:lnTo>
                        <a:lnTo>
                          <a:pt x="29" y="15"/>
                        </a:lnTo>
                        <a:lnTo>
                          <a:pt x="29" y="15"/>
                        </a:lnTo>
                        <a:lnTo>
                          <a:pt x="29" y="13"/>
                        </a:lnTo>
                        <a:lnTo>
                          <a:pt x="29" y="13"/>
                        </a:lnTo>
                        <a:lnTo>
                          <a:pt x="31" y="13"/>
                        </a:lnTo>
                        <a:lnTo>
                          <a:pt x="31" y="13"/>
                        </a:lnTo>
                        <a:lnTo>
                          <a:pt x="31" y="13"/>
                        </a:lnTo>
                        <a:lnTo>
                          <a:pt x="33" y="13"/>
                        </a:lnTo>
                        <a:lnTo>
                          <a:pt x="33" y="13"/>
                        </a:lnTo>
                        <a:lnTo>
                          <a:pt x="33" y="13"/>
                        </a:lnTo>
                        <a:lnTo>
                          <a:pt x="31" y="13"/>
                        </a:lnTo>
                        <a:lnTo>
                          <a:pt x="31" y="13"/>
                        </a:lnTo>
                        <a:lnTo>
                          <a:pt x="31" y="13"/>
                        </a:lnTo>
                        <a:lnTo>
                          <a:pt x="29" y="13"/>
                        </a:lnTo>
                        <a:lnTo>
                          <a:pt x="29" y="13"/>
                        </a:lnTo>
                        <a:lnTo>
                          <a:pt x="29" y="13"/>
                        </a:lnTo>
                        <a:lnTo>
                          <a:pt x="27" y="13"/>
                        </a:lnTo>
                        <a:lnTo>
                          <a:pt x="27" y="13"/>
                        </a:lnTo>
                        <a:lnTo>
                          <a:pt x="25" y="13"/>
                        </a:lnTo>
                        <a:lnTo>
                          <a:pt x="25" y="13"/>
                        </a:lnTo>
                        <a:lnTo>
                          <a:pt x="25" y="12"/>
                        </a:lnTo>
                        <a:lnTo>
                          <a:pt x="25" y="12"/>
                        </a:lnTo>
                        <a:lnTo>
                          <a:pt x="25" y="12"/>
                        </a:lnTo>
                        <a:lnTo>
                          <a:pt x="27" y="12"/>
                        </a:lnTo>
                        <a:lnTo>
                          <a:pt x="27" y="12"/>
                        </a:lnTo>
                        <a:lnTo>
                          <a:pt x="29" y="12"/>
                        </a:lnTo>
                        <a:lnTo>
                          <a:pt x="29" y="10"/>
                        </a:lnTo>
                        <a:lnTo>
                          <a:pt x="29" y="10"/>
                        </a:lnTo>
                        <a:lnTo>
                          <a:pt x="29" y="10"/>
                        </a:lnTo>
                        <a:lnTo>
                          <a:pt x="31" y="10"/>
                        </a:lnTo>
                        <a:lnTo>
                          <a:pt x="31" y="10"/>
                        </a:lnTo>
                        <a:lnTo>
                          <a:pt x="31" y="10"/>
                        </a:lnTo>
                        <a:lnTo>
                          <a:pt x="31" y="10"/>
                        </a:lnTo>
                        <a:lnTo>
                          <a:pt x="29" y="10"/>
                        </a:lnTo>
                        <a:lnTo>
                          <a:pt x="29" y="10"/>
                        </a:lnTo>
                        <a:lnTo>
                          <a:pt x="29" y="10"/>
                        </a:lnTo>
                        <a:lnTo>
                          <a:pt x="29" y="8"/>
                        </a:lnTo>
                        <a:lnTo>
                          <a:pt x="27" y="8"/>
                        </a:lnTo>
                        <a:lnTo>
                          <a:pt x="27" y="8"/>
                        </a:lnTo>
                        <a:lnTo>
                          <a:pt x="25" y="8"/>
                        </a:lnTo>
                        <a:lnTo>
                          <a:pt x="25" y="8"/>
                        </a:lnTo>
                        <a:lnTo>
                          <a:pt x="25" y="10"/>
                        </a:lnTo>
                        <a:lnTo>
                          <a:pt x="25" y="10"/>
                        </a:lnTo>
                        <a:lnTo>
                          <a:pt x="23" y="10"/>
                        </a:lnTo>
                        <a:lnTo>
                          <a:pt x="23" y="10"/>
                        </a:lnTo>
                        <a:lnTo>
                          <a:pt x="23" y="10"/>
                        </a:lnTo>
                        <a:lnTo>
                          <a:pt x="23" y="10"/>
                        </a:lnTo>
                        <a:lnTo>
                          <a:pt x="21" y="10"/>
                        </a:lnTo>
                        <a:lnTo>
                          <a:pt x="21" y="10"/>
                        </a:lnTo>
                        <a:lnTo>
                          <a:pt x="21" y="12"/>
                        </a:lnTo>
                        <a:lnTo>
                          <a:pt x="19" y="12"/>
                        </a:lnTo>
                        <a:lnTo>
                          <a:pt x="19" y="12"/>
                        </a:lnTo>
                        <a:lnTo>
                          <a:pt x="19" y="12"/>
                        </a:lnTo>
                        <a:lnTo>
                          <a:pt x="19" y="12"/>
                        </a:lnTo>
                        <a:lnTo>
                          <a:pt x="17" y="12"/>
                        </a:lnTo>
                        <a:lnTo>
                          <a:pt x="17" y="12"/>
                        </a:lnTo>
                        <a:lnTo>
                          <a:pt x="15" y="12"/>
                        </a:lnTo>
                        <a:lnTo>
                          <a:pt x="15" y="12"/>
                        </a:lnTo>
                        <a:lnTo>
                          <a:pt x="15" y="12"/>
                        </a:lnTo>
                        <a:lnTo>
                          <a:pt x="14" y="12"/>
                        </a:lnTo>
                        <a:lnTo>
                          <a:pt x="14" y="12"/>
                        </a:lnTo>
                        <a:lnTo>
                          <a:pt x="14" y="12"/>
                        </a:lnTo>
                        <a:lnTo>
                          <a:pt x="12" y="12"/>
                        </a:lnTo>
                        <a:lnTo>
                          <a:pt x="12" y="12"/>
                        </a:lnTo>
                        <a:lnTo>
                          <a:pt x="12" y="10"/>
                        </a:lnTo>
                        <a:lnTo>
                          <a:pt x="14" y="10"/>
                        </a:lnTo>
                        <a:lnTo>
                          <a:pt x="14" y="10"/>
                        </a:lnTo>
                        <a:lnTo>
                          <a:pt x="14" y="10"/>
                        </a:lnTo>
                        <a:lnTo>
                          <a:pt x="14" y="10"/>
                        </a:lnTo>
                        <a:lnTo>
                          <a:pt x="15" y="10"/>
                        </a:lnTo>
                        <a:lnTo>
                          <a:pt x="15" y="10"/>
                        </a:lnTo>
                        <a:lnTo>
                          <a:pt x="15" y="8"/>
                        </a:lnTo>
                        <a:lnTo>
                          <a:pt x="15" y="8"/>
                        </a:lnTo>
                        <a:lnTo>
                          <a:pt x="15" y="8"/>
                        </a:lnTo>
                        <a:lnTo>
                          <a:pt x="15" y="8"/>
                        </a:lnTo>
                        <a:lnTo>
                          <a:pt x="15" y="8"/>
                        </a:lnTo>
                        <a:lnTo>
                          <a:pt x="15" y="6"/>
                        </a:lnTo>
                        <a:lnTo>
                          <a:pt x="14" y="6"/>
                        </a:lnTo>
                        <a:lnTo>
                          <a:pt x="14" y="6"/>
                        </a:lnTo>
                        <a:lnTo>
                          <a:pt x="14" y="6"/>
                        </a:lnTo>
                        <a:lnTo>
                          <a:pt x="14" y="8"/>
                        </a:lnTo>
                        <a:lnTo>
                          <a:pt x="12" y="8"/>
                        </a:lnTo>
                        <a:lnTo>
                          <a:pt x="12" y="8"/>
                        </a:lnTo>
                        <a:lnTo>
                          <a:pt x="10" y="8"/>
                        </a:lnTo>
                        <a:lnTo>
                          <a:pt x="10" y="8"/>
                        </a:lnTo>
                        <a:lnTo>
                          <a:pt x="10" y="8"/>
                        </a:lnTo>
                        <a:lnTo>
                          <a:pt x="8" y="8"/>
                        </a:lnTo>
                        <a:lnTo>
                          <a:pt x="8" y="8"/>
                        </a:lnTo>
                        <a:lnTo>
                          <a:pt x="8" y="8"/>
                        </a:lnTo>
                        <a:lnTo>
                          <a:pt x="6" y="8"/>
                        </a:lnTo>
                        <a:lnTo>
                          <a:pt x="6" y="8"/>
                        </a:lnTo>
                        <a:lnTo>
                          <a:pt x="4" y="8"/>
                        </a:lnTo>
                        <a:lnTo>
                          <a:pt x="4" y="8"/>
                        </a:lnTo>
                        <a:lnTo>
                          <a:pt x="4" y="8"/>
                        </a:lnTo>
                        <a:lnTo>
                          <a:pt x="2" y="8"/>
                        </a:lnTo>
                        <a:lnTo>
                          <a:pt x="2" y="8"/>
                        </a:lnTo>
                        <a:lnTo>
                          <a:pt x="2" y="8"/>
                        </a:lnTo>
                        <a:lnTo>
                          <a:pt x="0" y="8"/>
                        </a:lnTo>
                        <a:lnTo>
                          <a:pt x="0" y="6"/>
                        </a:lnTo>
                        <a:lnTo>
                          <a:pt x="0" y="6"/>
                        </a:lnTo>
                        <a:lnTo>
                          <a:pt x="0" y="6"/>
                        </a:lnTo>
                        <a:lnTo>
                          <a:pt x="0" y="6"/>
                        </a:lnTo>
                        <a:lnTo>
                          <a:pt x="0" y="4"/>
                        </a:lnTo>
                        <a:lnTo>
                          <a:pt x="0" y="4"/>
                        </a:lnTo>
                        <a:lnTo>
                          <a:pt x="0" y="4"/>
                        </a:lnTo>
                        <a:lnTo>
                          <a:pt x="0" y="2"/>
                        </a:lnTo>
                        <a:lnTo>
                          <a:pt x="2" y="2"/>
                        </a:lnTo>
                        <a:lnTo>
                          <a:pt x="2" y="2"/>
                        </a:lnTo>
                        <a:lnTo>
                          <a:pt x="2" y="2"/>
                        </a:lnTo>
                        <a:lnTo>
                          <a:pt x="2" y="2"/>
                        </a:lnTo>
                        <a:lnTo>
                          <a:pt x="2" y="0"/>
                        </a:lnTo>
                        <a:lnTo>
                          <a:pt x="4" y="0"/>
                        </a:lnTo>
                        <a:lnTo>
                          <a:pt x="4" y="0"/>
                        </a:lnTo>
                        <a:lnTo>
                          <a:pt x="4" y="0"/>
                        </a:lnTo>
                        <a:lnTo>
                          <a:pt x="6" y="0"/>
                        </a:lnTo>
                        <a:lnTo>
                          <a:pt x="6" y="0"/>
                        </a:lnTo>
                        <a:lnTo>
                          <a:pt x="8" y="0"/>
                        </a:lnTo>
                        <a:lnTo>
                          <a:pt x="8" y="0"/>
                        </a:lnTo>
                        <a:lnTo>
                          <a:pt x="8" y="0"/>
                        </a:lnTo>
                        <a:lnTo>
                          <a:pt x="10" y="0"/>
                        </a:lnTo>
                        <a:lnTo>
                          <a:pt x="10" y="0"/>
                        </a:lnTo>
                        <a:lnTo>
                          <a:pt x="10" y="0"/>
                        </a:lnTo>
                        <a:lnTo>
                          <a:pt x="12" y="0"/>
                        </a:lnTo>
                        <a:lnTo>
                          <a:pt x="12" y="0"/>
                        </a:lnTo>
                        <a:lnTo>
                          <a:pt x="14" y="0"/>
                        </a:lnTo>
                        <a:lnTo>
                          <a:pt x="14" y="0"/>
                        </a:lnTo>
                        <a:lnTo>
                          <a:pt x="14" y="0"/>
                        </a:lnTo>
                        <a:lnTo>
                          <a:pt x="15" y="0"/>
                        </a:lnTo>
                        <a:lnTo>
                          <a:pt x="15" y="0"/>
                        </a:lnTo>
                        <a:lnTo>
                          <a:pt x="15" y="0"/>
                        </a:lnTo>
                        <a:lnTo>
                          <a:pt x="17" y="0"/>
                        </a:lnTo>
                        <a:lnTo>
                          <a:pt x="17" y="0"/>
                        </a:lnTo>
                        <a:lnTo>
                          <a:pt x="19" y="0"/>
                        </a:lnTo>
                        <a:lnTo>
                          <a:pt x="19" y="0"/>
                        </a:lnTo>
                        <a:lnTo>
                          <a:pt x="19" y="0"/>
                        </a:lnTo>
                        <a:lnTo>
                          <a:pt x="19" y="0"/>
                        </a:lnTo>
                        <a:lnTo>
                          <a:pt x="21" y="0"/>
                        </a:lnTo>
                        <a:lnTo>
                          <a:pt x="21" y="0"/>
                        </a:lnTo>
                        <a:lnTo>
                          <a:pt x="23" y="0"/>
                        </a:lnTo>
                        <a:lnTo>
                          <a:pt x="23" y="0"/>
                        </a:lnTo>
                        <a:lnTo>
                          <a:pt x="23" y="0"/>
                        </a:lnTo>
                        <a:lnTo>
                          <a:pt x="25" y="0"/>
                        </a:lnTo>
                        <a:lnTo>
                          <a:pt x="25" y="0"/>
                        </a:lnTo>
                        <a:lnTo>
                          <a:pt x="25" y="0"/>
                        </a:lnTo>
                        <a:lnTo>
                          <a:pt x="27" y="0"/>
                        </a:lnTo>
                        <a:lnTo>
                          <a:pt x="27" y="0"/>
                        </a:lnTo>
                        <a:lnTo>
                          <a:pt x="29" y="0"/>
                        </a:lnTo>
                        <a:lnTo>
                          <a:pt x="29" y="0"/>
                        </a:lnTo>
                        <a:lnTo>
                          <a:pt x="29" y="0"/>
                        </a:lnTo>
                        <a:lnTo>
                          <a:pt x="31" y="0"/>
                        </a:lnTo>
                        <a:lnTo>
                          <a:pt x="31" y="0"/>
                        </a:lnTo>
                        <a:lnTo>
                          <a:pt x="31" y="0"/>
                        </a:lnTo>
                        <a:lnTo>
                          <a:pt x="33" y="0"/>
                        </a:lnTo>
                        <a:lnTo>
                          <a:pt x="33" y="0"/>
                        </a:lnTo>
                        <a:lnTo>
                          <a:pt x="35" y="0"/>
                        </a:lnTo>
                        <a:lnTo>
                          <a:pt x="35" y="0"/>
                        </a:lnTo>
                        <a:lnTo>
                          <a:pt x="35" y="0"/>
                        </a:lnTo>
                        <a:lnTo>
                          <a:pt x="36"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50" name="Freeform 2009">
                    <a:extLst>
                      <a:ext uri="{FF2B5EF4-FFF2-40B4-BE49-F238E27FC236}">
                        <a16:creationId xmlns:a16="http://schemas.microsoft.com/office/drawing/2014/main" id="{1DC7F57A-5A4A-40FD-A4B1-536768F67EB7}"/>
                      </a:ext>
                    </a:extLst>
                  </p:cNvPr>
                  <p:cNvSpPr>
                    <a:spLocks/>
                  </p:cNvSpPr>
                  <p:nvPr/>
                </p:nvSpPr>
                <p:spPr bwMode="auto">
                  <a:xfrm>
                    <a:off x="8514" y="1319"/>
                    <a:ext cx="134" cy="39"/>
                  </a:xfrm>
                  <a:custGeom>
                    <a:avLst/>
                    <a:gdLst>
                      <a:gd name="T0" fmla="*/ 122 w 134"/>
                      <a:gd name="T1" fmla="*/ 2 h 39"/>
                      <a:gd name="T2" fmla="*/ 128 w 134"/>
                      <a:gd name="T3" fmla="*/ 4 h 39"/>
                      <a:gd name="T4" fmla="*/ 134 w 134"/>
                      <a:gd name="T5" fmla="*/ 6 h 39"/>
                      <a:gd name="T6" fmla="*/ 128 w 134"/>
                      <a:gd name="T7" fmla="*/ 8 h 39"/>
                      <a:gd name="T8" fmla="*/ 122 w 134"/>
                      <a:gd name="T9" fmla="*/ 10 h 39"/>
                      <a:gd name="T10" fmla="*/ 120 w 134"/>
                      <a:gd name="T11" fmla="*/ 12 h 39"/>
                      <a:gd name="T12" fmla="*/ 128 w 134"/>
                      <a:gd name="T13" fmla="*/ 12 h 39"/>
                      <a:gd name="T14" fmla="*/ 122 w 134"/>
                      <a:gd name="T15" fmla="*/ 16 h 39"/>
                      <a:gd name="T16" fmla="*/ 124 w 134"/>
                      <a:gd name="T17" fmla="*/ 20 h 39"/>
                      <a:gd name="T18" fmla="*/ 118 w 134"/>
                      <a:gd name="T19" fmla="*/ 22 h 39"/>
                      <a:gd name="T20" fmla="*/ 113 w 134"/>
                      <a:gd name="T21" fmla="*/ 22 h 39"/>
                      <a:gd name="T22" fmla="*/ 105 w 134"/>
                      <a:gd name="T23" fmla="*/ 22 h 39"/>
                      <a:gd name="T24" fmla="*/ 105 w 134"/>
                      <a:gd name="T25" fmla="*/ 27 h 39"/>
                      <a:gd name="T26" fmla="*/ 99 w 134"/>
                      <a:gd name="T27" fmla="*/ 27 h 39"/>
                      <a:gd name="T28" fmla="*/ 92 w 134"/>
                      <a:gd name="T29" fmla="*/ 27 h 39"/>
                      <a:gd name="T30" fmla="*/ 86 w 134"/>
                      <a:gd name="T31" fmla="*/ 25 h 39"/>
                      <a:gd name="T32" fmla="*/ 88 w 134"/>
                      <a:gd name="T33" fmla="*/ 20 h 39"/>
                      <a:gd name="T34" fmla="*/ 86 w 134"/>
                      <a:gd name="T35" fmla="*/ 18 h 39"/>
                      <a:gd name="T36" fmla="*/ 82 w 134"/>
                      <a:gd name="T37" fmla="*/ 22 h 39"/>
                      <a:gd name="T38" fmla="*/ 76 w 134"/>
                      <a:gd name="T39" fmla="*/ 23 h 39"/>
                      <a:gd name="T40" fmla="*/ 78 w 134"/>
                      <a:gd name="T41" fmla="*/ 27 h 39"/>
                      <a:gd name="T42" fmla="*/ 73 w 134"/>
                      <a:gd name="T43" fmla="*/ 29 h 39"/>
                      <a:gd name="T44" fmla="*/ 69 w 134"/>
                      <a:gd name="T45" fmla="*/ 31 h 39"/>
                      <a:gd name="T46" fmla="*/ 63 w 134"/>
                      <a:gd name="T47" fmla="*/ 29 h 39"/>
                      <a:gd name="T48" fmla="*/ 61 w 134"/>
                      <a:gd name="T49" fmla="*/ 27 h 39"/>
                      <a:gd name="T50" fmla="*/ 63 w 134"/>
                      <a:gd name="T51" fmla="*/ 33 h 39"/>
                      <a:gd name="T52" fmla="*/ 57 w 134"/>
                      <a:gd name="T53" fmla="*/ 35 h 39"/>
                      <a:gd name="T54" fmla="*/ 51 w 134"/>
                      <a:gd name="T55" fmla="*/ 37 h 39"/>
                      <a:gd name="T56" fmla="*/ 46 w 134"/>
                      <a:gd name="T57" fmla="*/ 37 h 39"/>
                      <a:gd name="T58" fmla="*/ 44 w 134"/>
                      <a:gd name="T59" fmla="*/ 33 h 39"/>
                      <a:gd name="T60" fmla="*/ 40 w 134"/>
                      <a:gd name="T61" fmla="*/ 29 h 39"/>
                      <a:gd name="T62" fmla="*/ 36 w 134"/>
                      <a:gd name="T63" fmla="*/ 31 h 39"/>
                      <a:gd name="T64" fmla="*/ 38 w 134"/>
                      <a:gd name="T65" fmla="*/ 37 h 39"/>
                      <a:gd name="T66" fmla="*/ 32 w 134"/>
                      <a:gd name="T67" fmla="*/ 39 h 39"/>
                      <a:gd name="T68" fmla="*/ 34 w 134"/>
                      <a:gd name="T69" fmla="*/ 37 h 39"/>
                      <a:gd name="T70" fmla="*/ 34 w 134"/>
                      <a:gd name="T71" fmla="*/ 33 h 39"/>
                      <a:gd name="T72" fmla="*/ 28 w 134"/>
                      <a:gd name="T73" fmla="*/ 35 h 39"/>
                      <a:gd name="T74" fmla="*/ 23 w 134"/>
                      <a:gd name="T75" fmla="*/ 33 h 39"/>
                      <a:gd name="T76" fmla="*/ 17 w 134"/>
                      <a:gd name="T77" fmla="*/ 33 h 39"/>
                      <a:gd name="T78" fmla="*/ 13 w 134"/>
                      <a:gd name="T79" fmla="*/ 35 h 39"/>
                      <a:gd name="T80" fmla="*/ 6 w 134"/>
                      <a:gd name="T81" fmla="*/ 35 h 39"/>
                      <a:gd name="T82" fmla="*/ 0 w 134"/>
                      <a:gd name="T83" fmla="*/ 33 h 39"/>
                      <a:gd name="T84" fmla="*/ 2 w 134"/>
                      <a:gd name="T85" fmla="*/ 29 h 39"/>
                      <a:gd name="T86" fmla="*/ 7 w 134"/>
                      <a:gd name="T87" fmla="*/ 25 h 39"/>
                      <a:gd name="T88" fmla="*/ 13 w 134"/>
                      <a:gd name="T89" fmla="*/ 25 h 39"/>
                      <a:gd name="T90" fmla="*/ 19 w 134"/>
                      <a:gd name="T91" fmla="*/ 23 h 39"/>
                      <a:gd name="T92" fmla="*/ 27 w 134"/>
                      <a:gd name="T93" fmla="*/ 23 h 39"/>
                      <a:gd name="T94" fmla="*/ 30 w 134"/>
                      <a:gd name="T95" fmla="*/ 20 h 39"/>
                      <a:gd name="T96" fmla="*/ 36 w 134"/>
                      <a:gd name="T97" fmla="*/ 18 h 39"/>
                      <a:gd name="T98" fmla="*/ 42 w 134"/>
                      <a:gd name="T99" fmla="*/ 18 h 39"/>
                      <a:gd name="T100" fmla="*/ 46 w 134"/>
                      <a:gd name="T101" fmla="*/ 14 h 39"/>
                      <a:gd name="T102" fmla="*/ 51 w 134"/>
                      <a:gd name="T103" fmla="*/ 12 h 39"/>
                      <a:gd name="T104" fmla="*/ 57 w 134"/>
                      <a:gd name="T105" fmla="*/ 10 h 39"/>
                      <a:gd name="T106" fmla="*/ 63 w 134"/>
                      <a:gd name="T107" fmla="*/ 8 h 39"/>
                      <a:gd name="T108" fmla="*/ 69 w 134"/>
                      <a:gd name="T109" fmla="*/ 6 h 39"/>
                      <a:gd name="T110" fmla="*/ 73 w 134"/>
                      <a:gd name="T111" fmla="*/ 4 h 39"/>
                      <a:gd name="T112" fmla="*/ 78 w 134"/>
                      <a:gd name="T113" fmla="*/ 4 h 39"/>
                      <a:gd name="T114" fmla="*/ 86 w 134"/>
                      <a:gd name="T115" fmla="*/ 4 h 39"/>
                      <a:gd name="T116" fmla="*/ 92 w 134"/>
                      <a:gd name="T117" fmla="*/ 4 h 39"/>
                      <a:gd name="T118" fmla="*/ 99 w 134"/>
                      <a:gd name="T119" fmla="*/ 6 h 39"/>
                      <a:gd name="T120" fmla="*/ 105 w 134"/>
                      <a:gd name="T121" fmla="*/ 4 h 39"/>
                      <a:gd name="T122" fmla="*/ 105 w 134"/>
                      <a:gd name="T123" fmla="*/ 2 h 39"/>
                      <a:gd name="T124" fmla="*/ 111 w 134"/>
                      <a:gd name="T1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39">
                        <a:moveTo>
                          <a:pt x="117" y="0"/>
                        </a:moveTo>
                        <a:lnTo>
                          <a:pt x="117" y="0"/>
                        </a:lnTo>
                        <a:lnTo>
                          <a:pt x="117" y="0"/>
                        </a:lnTo>
                        <a:lnTo>
                          <a:pt x="118" y="0"/>
                        </a:lnTo>
                        <a:lnTo>
                          <a:pt x="118" y="0"/>
                        </a:lnTo>
                        <a:lnTo>
                          <a:pt x="120" y="0"/>
                        </a:lnTo>
                        <a:lnTo>
                          <a:pt x="120" y="0"/>
                        </a:lnTo>
                        <a:lnTo>
                          <a:pt x="120" y="0"/>
                        </a:lnTo>
                        <a:lnTo>
                          <a:pt x="122" y="0"/>
                        </a:lnTo>
                        <a:lnTo>
                          <a:pt x="122" y="2"/>
                        </a:lnTo>
                        <a:lnTo>
                          <a:pt x="122" y="2"/>
                        </a:lnTo>
                        <a:lnTo>
                          <a:pt x="122" y="2"/>
                        </a:lnTo>
                        <a:lnTo>
                          <a:pt x="122" y="2"/>
                        </a:lnTo>
                        <a:lnTo>
                          <a:pt x="124" y="2"/>
                        </a:lnTo>
                        <a:lnTo>
                          <a:pt x="124" y="2"/>
                        </a:lnTo>
                        <a:lnTo>
                          <a:pt x="126" y="2"/>
                        </a:lnTo>
                        <a:lnTo>
                          <a:pt x="126" y="2"/>
                        </a:lnTo>
                        <a:lnTo>
                          <a:pt x="126" y="2"/>
                        </a:lnTo>
                        <a:lnTo>
                          <a:pt x="128" y="2"/>
                        </a:lnTo>
                        <a:lnTo>
                          <a:pt x="128" y="4"/>
                        </a:lnTo>
                        <a:lnTo>
                          <a:pt x="128" y="4"/>
                        </a:lnTo>
                        <a:lnTo>
                          <a:pt x="128" y="4"/>
                        </a:lnTo>
                        <a:lnTo>
                          <a:pt x="130" y="4"/>
                        </a:lnTo>
                        <a:lnTo>
                          <a:pt x="130" y="4"/>
                        </a:lnTo>
                        <a:lnTo>
                          <a:pt x="130" y="4"/>
                        </a:lnTo>
                        <a:lnTo>
                          <a:pt x="132" y="4"/>
                        </a:lnTo>
                        <a:lnTo>
                          <a:pt x="132" y="4"/>
                        </a:lnTo>
                        <a:lnTo>
                          <a:pt x="132" y="6"/>
                        </a:lnTo>
                        <a:lnTo>
                          <a:pt x="132" y="6"/>
                        </a:lnTo>
                        <a:lnTo>
                          <a:pt x="134" y="6"/>
                        </a:lnTo>
                        <a:lnTo>
                          <a:pt x="134" y="6"/>
                        </a:lnTo>
                        <a:lnTo>
                          <a:pt x="132" y="6"/>
                        </a:lnTo>
                        <a:lnTo>
                          <a:pt x="132" y="6"/>
                        </a:lnTo>
                        <a:lnTo>
                          <a:pt x="132" y="6"/>
                        </a:lnTo>
                        <a:lnTo>
                          <a:pt x="132" y="8"/>
                        </a:lnTo>
                        <a:lnTo>
                          <a:pt x="130" y="8"/>
                        </a:lnTo>
                        <a:lnTo>
                          <a:pt x="130" y="8"/>
                        </a:lnTo>
                        <a:lnTo>
                          <a:pt x="128" y="8"/>
                        </a:lnTo>
                        <a:lnTo>
                          <a:pt x="128" y="8"/>
                        </a:lnTo>
                        <a:lnTo>
                          <a:pt x="128" y="8"/>
                        </a:lnTo>
                        <a:lnTo>
                          <a:pt x="126" y="8"/>
                        </a:lnTo>
                        <a:lnTo>
                          <a:pt x="126" y="8"/>
                        </a:lnTo>
                        <a:lnTo>
                          <a:pt x="126" y="8"/>
                        </a:lnTo>
                        <a:lnTo>
                          <a:pt x="126" y="8"/>
                        </a:lnTo>
                        <a:lnTo>
                          <a:pt x="124" y="8"/>
                        </a:lnTo>
                        <a:lnTo>
                          <a:pt x="124" y="8"/>
                        </a:lnTo>
                        <a:lnTo>
                          <a:pt x="122" y="8"/>
                        </a:lnTo>
                        <a:lnTo>
                          <a:pt x="122" y="8"/>
                        </a:lnTo>
                        <a:lnTo>
                          <a:pt x="122" y="10"/>
                        </a:lnTo>
                        <a:lnTo>
                          <a:pt x="122" y="10"/>
                        </a:lnTo>
                        <a:lnTo>
                          <a:pt x="120" y="10"/>
                        </a:lnTo>
                        <a:lnTo>
                          <a:pt x="120" y="10"/>
                        </a:lnTo>
                        <a:lnTo>
                          <a:pt x="120" y="10"/>
                        </a:lnTo>
                        <a:lnTo>
                          <a:pt x="118" y="10"/>
                        </a:lnTo>
                        <a:lnTo>
                          <a:pt x="118" y="10"/>
                        </a:lnTo>
                        <a:lnTo>
                          <a:pt x="118" y="10"/>
                        </a:lnTo>
                        <a:lnTo>
                          <a:pt x="120" y="10"/>
                        </a:lnTo>
                        <a:lnTo>
                          <a:pt x="120" y="12"/>
                        </a:lnTo>
                        <a:lnTo>
                          <a:pt x="120" y="12"/>
                        </a:lnTo>
                        <a:lnTo>
                          <a:pt x="120" y="12"/>
                        </a:lnTo>
                        <a:lnTo>
                          <a:pt x="122" y="12"/>
                        </a:lnTo>
                        <a:lnTo>
                          <a:pt x="122" y="12"/>
                        </a:lnTo>
                        <a:lnTo>
                          <a:pt x="122" y="12"/>
                        </a:lnTo>
                        <a:lnTo>
                          <a:pt x="124" y="12"/>
                        </a:lnTo>
                        <a:lnTo>
                          <a:pt x="124" y="12"/>
                        </a:lnTo>
                        <a:lnTo>
                          <a:pt x="124" y="12"/>
                        </a:lnTo>
                        <a:lnTo>
                          <a:pt x="126" y="12"/>
                        </a:lnTo>
                        <a:lnTo>
                          <a:pt x="126" y="12"/>
                        </a:lnTo>
                        <a:lnTo>
                          <a:pt x="126" y="12"/>
                        </a:lnTo>
                        <a:lnTo>
                          <a:pt x="128" y="12"/>
                        </a:lnTo>
                        <a:lnTo>
                          <a:pt x="128" y="14"/>
                        </a:lnTo>
                        <a:lnTo>
                          <a:pt x="128" y="14"/>
                        </a:lnTo>
                        <a:lnTo>
                          <a:pt x="126" y="14"/>
                        </a:lnTo>
                        <a:lnTo>
                          <a:pt x="126" y="16"/>
                        </a:lnTo>
                        <a:lnTo>
                          <a:pt x="126" y="16"/>
                        </a:lnTo>
                        <a:lnTo>
                          <a:pt x="126" y="16"/>
                        </a:lnTo>
                        <a:lnTo>
                          <a:pt x="124" y="16"/>
                        </a:lnTo>
                        <a:lnTo>
                          <a:pt x="124" y="16"/>
                        </a:lnTo>
                        <a:lnTo>
                          <a:pt x="122" y="16"/>
                        </a:lnTo>
                        <a:lnTo>
                          <a:pt x="122" y="16"/>
                        </a:lnTo>
                        <a:lnTo>
                          <a:pt x="122" y="16"/>
                        </a:lnTo>
                        <a:lnTo>
                          <a:pt x="122" y="16"/>
                        </a:lnTo>
                        <a:lnTo>
                          <a:pt x="122" y="18"/>
                        </a:lnTo>
                        <a:lnTo>
                          <a:pt x="124" y="18"/>
                        </a:lnTo>
                        <a:lnTo>
                          <a:pt x="124" y="18"/>
                        </a:lnTo>
                        <a:lnTo>
                          <a:pt x="124" y="18"/>
                        </a:lnTo>
                        <a:lnTo>
                          <a:pt x="124" y="18"/>
                        </a:lnTo>
                        <a:lnTo>
                          <a:pt x="126" y="18"/>
                        </a:lnTo>
                        <a:lnTo>
                          <a:pt x="126" y="20"/>
                        </a:lnTo>
                        <a:lnTo>
                          <a:pt x="124" y="20"/>
                        </a:lnTo>
                        <a:lnTo>
                          <a:pt x="124" y="20"/>
                        </a:lnTo>
                        <a:lnTo>
                          <a:pt x="122" y="20"/>
                        </a:lnTo>
                        <a:lnTo>
                          <a:pt x="122" y="20"/>
                        </a:lnTo>
                        <a:lnTo>
                          <a:pt x="122" y="20"/>
                        </a:lnTo>
                        <a:lnTo>
                          <a:pt x="122" y="20"/>
                        </a:lnTo>
                        <a:lnTo>
                          <a:pt x="122" y="22"/>
                        </a:lnTo>
                        <a:lnTo>
                          <a:pt x="120" y="22"/>
                        </a:lnTo>
                        <a:lnTo>
                          <a:pt x="120" y="22"/>
                        </a:lnTo>
                        <a:lnTo>
                          <a:pt x="120" y="22"/>
                        </a:lnTo>
                        <a:lnTo>
                          <a:pt x="118" y="22"/>
                        </a:lnTo>
                        <a:lnTo>
                          <a:pt x="118" y="22"/>
                        </a:lnTo>
                        <a:lnTo>
                          <a:pt x="117" y="22"/>
                        </a:lnTo>
                        <a:lnTo>
                          <a:pt x="117" y="22"/>
                        </a:lnTo>
                        <a:lnTo>
                          <a:pt x="117" y="22"/>
                        </a:lnTo>
                        <a:lnTo>
                          <a:pt x="117" y="22"/>
                        </a:lnTo>
                        <a:lnTo>
                          <a:pt x="115" y="22"/>
                        </a:lnTo>
                        <a:lnTo>
                          <a:pt x="115" y="22"/>
                        </a:lnTo>
                        <a:lnTo>
                          <a:pt x="113" y="22"/>
                        </a:lnTo>
                        <a:lnTo>
                          <a:pt x="113" y="22"/>
                        </a:lnTo>
                        <a:lnTo>
                          <a:pt x="113" y="22"/>
                        </a:lnTo>
                        <a:lnTo>
                          <a:pt x="111" y="22"/>
                        </a:lnTo>
                        <a:lnTo>
                          <a:pt x="111" y="22"/>
                        </a:lnTo>
                        <a:lnTo>
                          <a:pt x="111" y="22"/>
                        </a:lnTo>
                        <a:lnTo>
                          <a:pt x="109" y="22"/>
                        </a:lnTo>
                        <a:lnTo>
                          <a:pt x="109" y="22"/>
                        </a:lnTo>
                        <a:lnTo>
                          <a:pt x="107" y="22"/>
                        </a:lnTo>
                        <a:lnTo>
                          <a:pt x="107" y="22"/>
                        </a:lnTo>
                        <a:lnTo>
                          <a:pt x="107" y="22"/>
                        </a:lnTo>
                        <a:lnTo>
                          <a:pt x="105" y="22"/>
                        </a:lnTo>
                        <a:lnTo>
                          <a:pt x="105" y="22"/>
                        </a:lnTo>
                        <a:lnTo>
                          <a:pt x="105" y="23"/>
                        </a:lnTo>
                        <a:lnTo>
                          <a:pt x="105" y="23"/>
                        </a:lnTo>
                        <a:lnTo>
                          <a:pt x="105" y="23"/>
                        </a:lnTo>
                        <a:lnTo>
                          <a:pt x="107" y="23"/>
                        </a:lnTo>
                        <a:lnTo>
                          <a:pt x="107" y="25"/>
                        </a:lnTo>
                        <a:lnTo>
                          <a:pt x="107" y="25"/>
                        </a:lnTo>
                        <a:lnTo>
                          <a:pt x="107" y="25"/>
                        </a:lnTo>
                        <a:lnTo>
                          <a:pt x="105" y="25"/>
                        </a:lnTo>
                        <a:lnTo>
                          <a:pt x="105" y="25"/>
                        </a:lnTo>
                        <a:lnTo>
                          <a:pt x="105" y="27"/>
                        </a:lnTo>
                        <a:lnTo>
                          <a:pt x="105" y="27"/>
                        </a:lnTo>
                        <a:lnTo>
                          <a:pt x="103" y="27"/>
                        </a:lnTo>
                        <a:lnTo>
                          <a:pt x="103" y="27"/>
                        </a:lnTo>
                        <a:lnTo>
                          <a:pt x="101" y="27"/>
                        </a:lnTo>
                        <a:lnTo>
                          <a:pt x="101" y="27"/>
                        </a:lnTo>
                        <a:lnTo>
                          <a:pt x="101" y="27"/>
                        </a:lnTo>
                        <a:lnTo>
                          <a:pt x="101" y="27"/>
                        </a:lnTo>
                        <a:lnTo>
                          <a:pt x="99" y="27"/>
                        </a:lnTo>
                        <a:lnTo>
                          <a:pt x="99" y="27"/>
                        </a:lnTo>
                        <a:lnTo>
                          <a:pt x="99" y="27"/>
                        </a:lnTo>
                        <a:lnTo>
                          <a:pt x="97" y="27"/>
                        </a:lnTo>
                        <a:lnTo>
                          <a:pt x="97" y="27"/>
                        </a:lnTo>
                        <a:lnTo>
                          <a:pt x="95" y="27"/>
                        </a:lnTo>
                        <a:lnTo>
                          <a:pt x="95" y="27"/>
                        </a:lnTo>
                        <a:lnTo>
                          <a:pt x="95" y="27"/>
                        </a:lnTo>
                        <a:lnTo>
                          <a:pt x="94" y="27"/>
                        </a:lnTo>
                        <a:lnTo>
                          <a:pt x="94" y="27"/>
                        </a:lnTo>
                        <a:lnTo>
                          <a:pt x="94" y="27"/>
                        </a:lnTo>
                        <a:lnTo>
                          <a:pt x="94" y="27"/>
                        </a:lnTo>
                        <a:lnTo>
                          <a:pt x="92" y="27"/>
                        </a:lnTo>
                        <a:lnTo>
                          <a:pt x="92" y="27"/>
                        </a:lnTo>
                        <a:lnTo>
                          <a:pt x="90" y="27"/>
                        </a:lnTo>
                        <a:lnTo>
                          <a:pt x="90" y="27"/>
                        </a:lnTo>
                        <a:lnTo>
                          <a:pt x="90" y="25"/>
                        </a:lnTo>
                        <a:lnTo>
                          <a:pt x="90" y="25"/>
                        </a:lnTo>
                        <a:lnTo>
                          <a:pt x="90" y="25"/>
                        </a:lnTo>
                        <a:lnTo>
                          <a:pt x="88" y="25"/>
                        </a:lnTo>
                        <a:lnTo>
                          <a:pt x="88" y="25"/>
                        </a:lnTo>
                        <a:lnTo>
                          <a:pt x="86" y="25"/>
                        </a:lnTo>
                        <a:lnTo>
                          <a:pt x="86" y="25"/>
                        </a:lnTo>
                        <a:lnTo>
                          <a:pt x="86" y="25"/>
                        </a:lnTo>
                        <a:lnTo>
                          <a:pt x="86" y="23"/>
                        </a:lnTo>
                        <a:lnTo>
                          <a:pt x="86" y="23"/>
                        </a:lnTo>
                        <a:lnTo>
                          <a:pt x="86" y="23"/>
                        </a:lnTo>
                        <a:lnTo>
                          <a:pt x="88" y="23"/>
                        </a:lnTo>
                        <a:lnTo>
                          <a:pt x="88" y="22"/>
                        </a:lnTo>
                        <a:lnTo>
                          <a:pt x="88" y="22"/>
                        </a:lnTo>
                        <a:lnTo>
                          <a:pt x="88" y="22"/>
                        </a:lnTo>
                        <a:lnTo>
                          <a:pt x="88" y="20"/>
                        </a:lnTo>
                        <a:lnTo>
                          <a:pt x="88" y="20"/>
                        </a:lnTo>
                        <a:lnTo>
                          <a:pt x="88" y="18"/>
                        </a:lnTo>
                        <a:lnTo>
                          <a:pt x="90" y="18"/>
                        </a:lnTo>
                        <a:lnTo>
                          <a:pt x="90" y="18"/>
                        </a:lnTo>
                        <a:lnTo>
                          <a:pt x="90" y="18"/>
                        </a:lnTo>
                        <a:lnTo>
                          <a:pt x="90" y="18"/>
                        </a:lnTo>
                        <a:lnTo>
                          <a:pt x="88" y="18"/>
                        </a:lnTo>
                        <a:lnTo>
                          <a:pt x="88" y="18"/>
                        </a:lnTo>
                        <a:lnTo>
                          <a:pt x="86" y="18"/>
                        </a:lnTo>
                        <a:lnTo>
                          <a:pt x="86" y="18"/>
                        </a:lnTo>
                        <a:lnTo>
                          <a:pt x="86" y="18"/>
                        </a:lnTo>
                        <a:lnTo>
                          <a:pt x="84" y="18"/>
                        </a:lnTo>
                        <a:lnTo>
                          <a:pt x="84" y="18"/>
                        </a:lnTo>
                        <a:lnTo>
                          <a:pt x="84" y="18"/>
                        </a:lnTo>
                        <a:lnTo>
                          <a:pt x="84" y="18"/>
                        </a:lnTo>
                        <a:lnTo>
                          <a:pt x="82" y="18"/>
                        </a:lnTo>
                        <a:lnTo>
                          <a:pt x="82" y="18"/>
                        </a:lnTo>
                        <a:lnTo>
                          <a:pt x="82" y="20"/>
                        </a:lnTo>
                        <a:lnTo>
                          <a:pt x="82" y="20"/>
                        </a:lnTo>
                        <a:lnTo>
                          <a:pt x="82" y="20"/>
                        </a:lnTo>
                        <a:lnTo>
                          <a:pt x="82" y="22"/>
                        </a:lnTo>
                        <a:lnTo>
                          <a:pt x="82" y="22"/>
                        </a:lnTo>
                        <a:lnTo>
                          <a:pt x="82" y="22"/>
                        </a:lnTo>
                        <a:lnTo>
                          <a:pt x="80" y="22"/>
                        </a:lnTo>
                        <a:lnTo>
                          <a:pt x="80" y="22"/>
                        </a:lnTo>
                        <a:lnTo>
                          <a:pt x="80" y="22"/>
                        </a:lnTo>
                        <a:lnTo>
                          <a:pt x="80" y="23"/>
                        </a:lnTo>
                        <a:lnTo>
                          <a:pt x="78" y="23"/>
                        </a:lnTo>
                        <a:lnTo>
                          <a:pt x="78" y="23"/>
                        </a:lnTo>
                        <a:lnTo>
                          <a:pt x="78" y="23"/>
                        </a:lnTo>
                        <a:lnTo>
                          <a:pt x="76" y="23"/>
                        </a:lnTo>
                        <a:lnTo>
                          <a:pt x="76" y="23"/>
                        </a:lnTo>
                        <a:lnTo>
                          <a:pt x="76" y="23"/>
                        </a:lnTo>
                        <a:lnTo>
                          <a:pt x="76" y="23"/>
                        </a:lnTo>
                        <a:lnTo>
                          <a:pt x="78" y="23"/>
                        </a:lnTo>
                        <a:lnTo>
                          <a:pt x="78" y="25"/>
                        </a:lnTo>
                        <a:lnTo>
                          <a:pt x="78" y="25"/>
                        </a:lnTo>
                        <a:lnTo>
                          <a:pt x="78" y="25"/>
                        </a:lnTo>
                        <a:lnTo>
                          <a:pt x="78" y="25"/>
                        </a:lnTo>
                        <a:lnTo>
                          <a:pt x="78" y="27"/>
                        </a:lnTo>
                        <a:lnTo>
                          <a:pt x="78" y="27"/>
                        </a:lnTo>
                        <a:lnTo>
                          <a:pt x="76" y="27"/>
                        </a:lnTo>
                        <a:lnTo>
                          <a:pt x="76" y="27"/>
                        </a:lnTo>
                        <a:lnTo>
                          <a:pt x="76" y="27"/>
                        </a:lnTo>
                        <a:lnTo>
                          <a:pt x="74" y="27"/>
                        </a:lnTo>
                        <a:lnTo>
                          <a:pt x="74" y="27"/>
                        </a:lnTo>
                        <a:lnTo>
                          <a:pt x="74" y="27"/>
                        </a:lnTo>
                        <a:lnTo>
                          <a:pt x="73" y="27"/>
                        </a:lnTo>
                        <a:lnTo>
                          <a:pt x="73" y="27"/>
                        </a:lnTo>
                        <a:lnTo>
                          <a:pt x="73" y="29"/>
                        </a:lnTo>
                        <a:lnTo>
                          <a:pt x="73" y="29"/>
                        </a:lnTo>
                        <a:lnTo>
                          <a:pt x="73" y="29"/>
                        </a:lnTo>
                        <a:lnTo>
                          <a:pt x="73" y="29"/>
                        </a:lnTo>
                        <a:lnTo>
                          <a:pt x="73" y="29"/>
                        </a:lnTo>
                        <a:lnTo>
                          <a:pt x="73" y="31"/>
                        </a:lnTo>
                        <a:lnTo>
                          <a:pt x="71" y="31"/>
                        </a:lnTo>
                        <a:lnTo>
                          <a:pt x="71" y="31"/>
                        </a:lnTo>
                        <a:lnTo>
                          <a:pt x="69" y="31"/>
                        </a:lnTo>
                        <a:lnTo>
                          <a:pt x="69" y="31"/>
                        </a:lnTo>
                        <a:lnTo>
                          <a:pt x="69" y="31"/>
                        </a:lnTo>
                        <a:lnTo>
                          <a:pt x="69" y="31"/>
                        </a:lnTo>
                        <a:lnTo>
                          <a:pt x="67" y="31"/>
                        </a:lnTo>
                        <a:lnTo>
                          <a:pt x="67" y="31"/>
                        </a:lnTo>
                        <a:lnTo>
                          <a:pt x="67" y="31"/>
                        </a:lnTo>
                        <a:lnTo>
                          <a:pt x="67" y="31"/>
                        </a:lnTo>
                        <a:lnTo>
                          <a:pt x="65" y="31"/>
                        </a:lnTo>
                        <a:lnTo>
                          <a:pt x="65" y="31"/>
                        </a:lnTo>
                        <a:lnTo>
                          <a:pt x="65" y="29"/>
                        </a:lnTo>
                        <a:lnTo>
                          <a:pt x="65" y="29"/>
                        </a:lnTo>
                        <a:lnTo>
                          <a:pt x="63" y="29"/>
                        </a:lnTo>
                        <a:lnTo>
                          <a:pt x="63" y="29"/>
                        </a:lnTo>
                        <a:lnTo>
                          <a:pt x="63" y="29"/>
                        </a:lnTo>
                        <a:lnTo>
                          <a:pt x="63" y="27"/>
                        </a:lnTo>
                        <a:lnTo>
                          <a:pt x="61" y="27"/>
                        </a:lnTo>
                        <a:lnTo>
                          <a:pt x="61" y="27"/>
                        </a:lnTo>
                        <a:lnTo>
                          <a:pt x="61" y="25"/>
                        </a:lnTo>
                        <a:lnTo>
                          <a:pt x="61" y="25"/>
                        </a:lnTo>
                        <a:lnTo>
                          <a:pt x="61" y="27"/>
                        </a:lnTo>
                        <a:lnTo>
                          <a:pt x="59" y="27"/>
                        </a:lnTo>
                        <a:lnTo>
                          <a:pt x="59" y="27"/>
                        </a:lnTo>
                        <a:lnTo>
                          <a:pt x="61" y="27"/>
                        </a:lnTo>
                        <a:lnTo>
                          <a:pt x="61" y="29"/>
                        </a:lnTo>
                        <a:lnTo>
                          <a:pt x="61" y="29"/>
                        </a:lnTo>
                        <a:lnTo>
                          <a:pt x="61" y="29"/>
                        </a:lnTo>
                        <a:lnTo>
                          <a:pt x="61" y="31"/>
                        </a:lnTo>
                        <a:lnTo>
                          <a:pt x="61" y="31"/>
                        </a:lnTo>
                        <a:lnTo>
                          <a:pt x="63" y="31"/>
                        </a:lnTo>
                        <a:lnTo>
                          <a:pt x="63" y="33"/>
                        </a:lnTo>
                        <a:lnTo>
                          <a:pt x="63" y="33"/>
                        </a:lnTo>
                        <a:lnTo>
                          <a:pt x="63" y="33"/>
                        </a:lnTo>
                        <a:lnTo>
                          <a:pt x="63" y="33"/>
                        </a:lnTo>
                        <a:lnTo>
                          <a:pt x="63" y="33"/>
                        </a:lnTo>
                        <a:lnTo>
                          <a:pt x="61" y="33"/>
                        </a:lnTo>
                        <a:lnTo>
                          <a:pt x="61" y="33"/>
                        </a:lnTo>
                        <a:lnTo>
                          <a:pt x="61" y="35"/>
                        </a:lnTo>
                        <a:lnTo>
                          <a:pt x="59" y="35"/>
                        </a:lnTo>
                        <a:lnTo>
                          <a:pt x="59" y="35"/>
                        </a:lnTo>
                        <a:lnTo>
                          <a:pt x="59" y="35"/>
                        </a:lnTo>
                        <a:lnTo>
                          <a:pt x="57" y="35"/>
                        </a:lnTo>
                        <a:lnTo>
                          <a:pt x="57" y="35"/>
                        </a:lnTo>
                        <a:lnTo>
                          <a:pt x="57" y="35"/>
                        </a:lnTo>
                        <a:lnTo>
                          <a:pt x="57" y="35"/>
                        </a:lnTo>
                        <a:lnTo>
                          <a:pt x="55" y="35"/>
                        </a:lnTo>
                        <a:lnTo>
                          <a:pt x="55" y="37"/>
                        </a:lnTo>
                        <a:lnTo>
                          <a:pt x="55" y="37"/>
                        </a:lnTo>
                        <a:lnTo>
                          <a:pt x="53" y="37"/>
                        </a:lnTo>
                        <a:lnTo>
                          <a:pt x="53" y="37"/>
                        </a:lnTo>
                        <a:lnTo>
                          <a:pt x="53" y="37"/>
                        </a:lnTo>
                        <a:lnTo>
                          <a:pt x="51" y="37"/>
                        </a:lnTo>
                        <a:lnTo>
                          <a:pt x="51" y="37"/>
                        </a:lnTo>
                        <a:lnTo>
                          <a:pt x="51" y="37"/>
                        </a:lnTo>
                        <a:lnTo>
                          <a:pt x="51" y="35"/>
                        </a:lnTo>
                        <a:lnTo>
                          <a:pt x="50" y="35"/>
                        </a:lnTo>
                        <a:lnTo>
                          <a:pt x="50" y="37"/>
                        </a:lnTo>
                        <a:lnTo>
                          <a:pt x="50" y="37"/>
                        </a:lnTo>
                        <a:lnTo>
                          <a:pt x="50" y="37"/>
                        </a:lnTo>
                        <a:lnTo>
                          <a:pt x="48" y="37"/>
                        </a:lnTo>
                        <a:lnTo>
                          <a:pt x="48" y="37"/>
                        </a:lnTo>
                        <a:lnTo>
                          <a:pt x="48" y="37"/>
                        </a:lnTo>
                        <a:lnTo>
                          <a:pt x="46" y="37"/>
                        </a:lnTo>
                        <a:lnTo>
                          <a:pt x="46" y="37"/>
                        </a:lnTo>
                        <a:lnTo>
                          <a:pt x="46" y="37"/>
                        </a:lnTo>
                        <a:lnTo>
                          <a:pt x="46" y="37"/>
                        </a:lnTo>
                        <a:lnTo>
                          <a:pt x="44" y="37"/>
                        </a:lnTo>
                        <a:lnTo>
                          <a:pt x="44" y="35"/>
                        </a:lnTo>
                        <a:lnTo>
                          <a:pt x="44" y="35"/>
                        </a:lnTo>
                        <a:lnTo>
                          <a:pt x="44" y="33"/>
                        </a:lnTo>
                        <a:lnTo>
                          <a:pt x="46" y="33"/>
                        </a:lnTo>
                        <a:lnTo>
                          <a:pt x="46" y="33"/>
                        </a:lnTo>
                        <a:lnTo>
                          <a:pt x="44" y="33"/>
                        </a:lnTo>
                        <a:lnTo>
                          <a:pt x="44" y="33"/>
                        </a:lnTo>
                        <a:lnTo>
                          <a:pt x="44" y="33"/>
                        </a:lnTo>
                        <a:lnTo>
                          <a:pt x="42" y="33"/>
                        </a:lnTo>
                        <a:lnTo>
                          <a:pt x="42" y="33"/>
                        </a:lnTo>
                        <a:lnTo>
                          <a:pt x="42" y="33"/>
                        </a:lnTo>
                        <a:lnTo>
                          <a:pt x="42" y="33"/>
                        </a:lnTo>
                        <a:lnTo>
                          <a:pt x="40" y="33"/>
                        </a:lnTo>
                        <a:lnTo>
                          <a:pt x="40" y="33"/>
                        </a:lnTo>
                        <a:lnTo>
                          <a:pt x="40" y="31"/>
                        </a:lnTo>
                        <a:lnTo>
                          <a:pt x="40" y="31"/>
                        </a:lnTo>
                        <a:lnTo>
                          <a:pt x="40" y="29"/>
                        </a:lnTo>
                        <a:lnTo>
                          <a:pt x="40" y="29"/>
                        </a:lnTo>
                        <a:lnTo>
                          <a:pt x="40" y="29"/>
                        </a:lnTo>
                        <a:lnTo>
                          <a:pt x="38" y="29"/>
                        </a:lnTo>
                        <a:lnTo>
                          <a:pt x="38" y="29"/>
                        </a:lnTo>
                        <a:lnTo>
                          <a:pt x="38" y="29"/>
                        </a:lnTo>
                        <a:lnTo>
                          <a:pt x="38" y="29"/>
                        </a:lnTo>
                        <a:lnTo>
                          <a:pt x="36" y="29"/>
                        </a:lnTo>
                        <a:lnTo>
                          <a:pt x="36" y="29"/>
                        </a:lnTo>
                        <a:lnTo>
                          <a:pt x="36" y="31"/>
                        </a:lnTo>
                        <a:lnTo>
                          <a:pt x="36" y="31"/>
                        </a:lnTo>
                        <a:lnTo>
                          <a:pt x="36" y="31"/>
                        </a:lnTo>
                        <a:lnTo>
                          <a:pt x="36" y="33"/>
                        </a:lnTo>
                        <a:lnTo>
                          <a:pt x="36" y="33"/>
                        </a:lnTo>
                        <a:lnTo>
                          <a:pt x="38" y="33"/>
                        </a:lnTo>
                        <a:lnTo>
                          <a:pt x="38" y="33"/>
                        </a:lnTo>
                        <a:lnTo>
                          <a:pt x="38" y="33"/>
                        </a:lnTo>
                        <a:lnTo>
                          <a:pt x="38" y="35"/>
                        </a:lnTo>
                        <a:lnTo>
                          <a:pt x="38" y="35"/>
                        </a:lnTo>
                        <a:lnTo>
                          <a:pt x="38" y="37"/>
                        </a:lnTo>
                        <a:lnTo>
                          <a:pt x="38" y="37"/>
                        </a:lnTo>
                        <a:lnTo>
                          <a:pt x="38" y="37"/>
                        </a:lnTo>
                        <a:lnTo>
                          <a:pt x="36" y="37"/>
                        </a:lnTo>
                        <a:lnTo>
                          <a:pt x="36" y="37"/>
                        </a:lnTo>
                        <a:lnTo>
                          <a:pt x="36" y="39"/>
                        </a:lnTo>
                        <a:lnTo>
                          <a:pt x="36" y="39"/>
                        </a:lnTo>
                        <a:lnTo>
                          <a:pt x="36" y="39"/>
                        </a:lnTo>
                        <a:lnTo>
                          <a:pt x="34" y="39"/>
                        </a:lnTo>
                        <a:lnTo>
                          <a:pt x="34" y="39"/>
                        </a:lnTo>
                        <a:lnTo>
                          <a:pt x="34" y="39"/>
                        </a:lnTo>
                        <a:lnTo>
                          <a:pt x="32" y="39"/>
                        </a:lnTo>
                        <a:lnTo>
                          <a:pt x="32" y="39"/>
                        </a:lnTo>
                        <a:lnTo>
                          <a:pt x="32" y="39"/>
                        </a:lnTo>
                        <a:lnTo>
                          <a:pt x="30" y="39"/>
                        </a:lnTo>
                        <a:lnTo>
                          <a:pt x="30" y="39"/>
                        </a:lnTo>
                        <a:lnTo>
                          <a:pt x="30" y="37"/>
                        </a:lnTo>
                        <a:lnTo>
                          <a:pt x="30" y="37"/>
                        </a:lnTo>
                        <a:lnTo>
                          <a:pt x="32" y="37"/>
                        </a:lnTo>
                        <a:lnTo>
                          <a:pt x="32" y="37"/>
                        </a:lnTo>
                        <a:lnTo>
                          <a:pt x="32" y="37"/>
                        </a:lnTo>
                        <a:lnTo>
                          <a:pt x="34" y="37"/>
                        </a:lnTo>
                        <a:lnTo>
                          <a:pt x="34" y="37"/>
                        </a:lnTo>
                        <a:lnTo>
                          <a:pt x="34" y="37"/>
                        </a:lnTo>
                        <a:lnTo>
                          <a:pt x="34" y="35"/>
                        </a:lnTo>
                        <a:lnTo>
                          <a:pt x="34" y="35"/>
                        </a:lnTo>
                        <a:lnTo>
                          <a:pt x="34" y="33"/>
                        </a:lnTo>
                        <a:lnTo>
                          <a:pt x="36" y="33"/>
                        </a:lnTo>
                        <a:lnTo>
                          <a:pt x="36" y="33"/>
                        </a:lnTo>
                        <a:lnTo>
                          <a:pt x="34" y="33"/>
                        </a:lnTo>
                        <a:lnTo>
                          <a:pt x="34" y="33"/>
                        </a:lnTo>
                        <a:lnTo>
                          <a:pt x="34" y="33"/>
                        </a:lnTo>
                        <a:lnTo>
                          <a:pt x="34" y="33"/>
                        </a:lnTo>
                        <a:lnTo>
                          <a:pt x="32" y="33"/>
                        </a:lnTo>
                        <a:lnTo>
                          <a:pt x="32" y="33"/>
                        </a:lnTo>
                        <a:lnTo>
                          <a:pt x="32" y="35"/>
                        </a:lnTo>
                        <a:lnTo>
                          <a:pt x="30" y="35"/>
                        </a:lnTo>
                        <a:lnTo>
                          <a:pt x="30" y="35"/>
                        </a:lnTo>
                        <a:lnTo>
                          <a:pt x="30" y="35"/>
                        </a:lnTo>
                        <a:lnTo>
                          <a:pt x="30" y="35"/>
                        </a:lnTo>
                        <a:lnTo>
                          <a:pt x="30" y="35"/>
                        </a:lnTo>
                        <a:lnTo>
                          <a:pt x="28" y="35"/>
                        </a:lnTo>
                        <a:lnTo>
                          <a:pt x="28" y="35"/>
                        </a:lnTo>
                        <a:lnTo>
                          <a:pt x="28" y="33"/>
                        </a:lnTo>
                        <a:lnTo>
                          <a:pt x="27" y="33"/>
                        </a:lnTo>
                        <a:lnTo>
                          <a:pt x="27" y="33"/>
                        </a:lnTo>
                        <a:lnTo>
                          <a:pt x="27" y="33"/>
                        </a:lnTo>
                        <a:lnTo>
                          <a:pt x="27" y="33"/>
                        </a:lnTo>
                        <a:lnTo>
                          <a:pt x="25" y="33"/>
                        </a:lnTo>
                        <a:lnTo>
                          <a:pt x="25" y="33"/>
                        </a:lnTo>
                        <a:lnTo>
                          <a:pt x="25" y="33"/>
                        </a:lnTo>
                        <a:lnTo>
                          <a:pt x="23" y="33"/>
                        </a:lnTo>
                        <a:lnTo>
                          <a:pt x="23" y="33"/>
                        </a:lnTo>
                        <a:lnTo>
                          <a:pt x="21" y="33"/>
                        </a:lnTo>
                        <a:lnTo>
                          <a:pt x="21" y="33"/>
                        </a:lnTo>
                        <a:lnTo>
                          <a:pt x="21" y="33"/>
                        </a:lnTo>
                        <a:lnTo>
                          <a:pt x="21" y="33"/>
                        </a:lnTo>
                        <a:lnTo>
                          <a:pt x="19" y="33"/>
                        </a:lnTo>
                        <a:lnTo>
                          <a:pt x="19" y="33"/>
                        </a:lnTo>
                        <a:lnTo>
                          <a:pt x="19" y="33"/>
                        </a:lnTo>
                        <a:lnTo>
                          <a:pt x="17" y="33"/>
                        </a:lnTo>
                        <a:lnTo>
                          <a:pt x="17" y="33"/>
                        </a:lnTo>
                        <a:lnTo>
                          <a:pt x="17" y="33"/>
                        </a:lnTo>
                        <a:lnTo>
                          <a:pt x="15" y="33"/>
                        </a:lnTo>
                        <a:lnTo>
                          <a:pt x="15" y="33"/>
                        </a:lnTo>
                        <a:lnTo>
                          <a:pt x="15" y="33"/>
                        </a:lnTo>
                        <a:lnTo>
                          <a:pt x="15" y="33"/>
                        </a:lnTo>
                        <a:lnTo>
                          <a:pt x="13" y="33"/>
                        </a:lnTo>
                        <a:lnTo>
                          <a:pt x="13" y="33"/>
                        </a:lnTo>
                        <a:lnTo>
                          <a:pt x="13" y="35"/>
                        </a:lnTo>
                        <a:lnTo>
                          <a:pt x="13" y="35"/>
                        </a:lnTo>
                        <a:lnTo>
                          <a:pt x="13" y="35"/>
                        </a:lnTo>
                        <a:lnTo>
                          <a:pt x="11" y="35"/>
                        </a:lnTo>
                        <a:lnTo>
                          <a:pt x="11" y="35"/>
                        </a:lnTo>
                        <a:lnTo>
                          <a:pt x="9" y="35"/>
                        </a:lnTo>
                        <a:lnTo>
                          <a:pt x="9" y="35"/>
                        </a:lnTo>
                        <a:lnTo>
                          <a:pt x="9" y="35"/>
                        </a:lnTo>
                        <a:lnTo>
                          <a:pt x="7" y="35"/>
                        </a:lnTo>
                        <a:lnTo>
                          <a:pt x="7" y="35"/>
                        </a:lnTo>
                        <a:lnTo>
                          <a:pt x="7" y="35"/>
                        </a:lnTo>
                        <a:lnTo>
                          <a:pt x="6" y="35"/>
                        </a:lnTo>
                        <a:lnTo>
                          <a:pt x="6" y="35"/>
                        </a:lnTo>
                        <a:lnTo>
                          <a:pt x="6" y="33"/>
                        </a:lnTo>
                        <a:lnTo>
                          <a:pt x="6" y="33"/>
                        </a:lnTo>
                        <a:lnTo>
                          <a:pt x="6" y="33"/>
                        </a:lnTo>
                        <a:lnTo>
                          <a:pt x="4" y="33"/>
                        </a:lnTo>
                        <a:lnTo>
                          <a:pt x="4" y="33"/>
                        </a:lnTo>
                        <a:lnTo>
                          <a:pt x="4" y="33"/>
                        </a:lnTo>
                        <a:lnTo>
                          <a:pt x="2" y="33"/>
                        </a:lnTo>
                        <a:lnTo>
                          <a:pt x="2" y="33"/>
                        </a:lnTo>
                        <a:lnTo>
                          <a:pt x="0" y="33"/>
                        </a:lnTo>
                        <a:lnTo>
                          <a:pt x="0" y="33"/>
                        </a:lnTo>
                        <a:lnTo>
                          <a:pt x="0" y="33"/>
                        </a:lnTo>
                        <a:lnTo>
                          <a:pt x="0" y="33"/>
                        </a:lnTo>
                        <a:lnTo>
                          <a:pt x="0" y="31"/>
                        </a:lnTo>
                        <a:lnTo>
                          <a:pt x="0" y="31"/>
                        </a:lnTo>
                        <a:lnTo>
                          <a:pt x="0" y="31"/>
                        </a:lnTo>
                        <a:lnTo>
                          <a:pt x="0" y="31"/>
                        </a:lnTo>
                        <a:lnTo>
                          <a:pt x="0" y="29"/>
                        </a:lnTo>
                        <a:lnTo>
                          <a:pt x="0" y="29"/>
                        </a:lnTo>
                        <a:lnTo>
                          <a:pt x="2" y="29"/>
                        </a:lnTo>
                        <a:lnTo>
                          <a:pt x="2" y="29"/>
                        </a:lnTo>
                        <a:lnTo>
                          <a:pt x="4" y="29"/>
                        </a:lnTo>
                        <a:lnTo>
                          <a:pt x="4" y="27"/>
                        </a:lnTo>
                        <a:lnTo>
                          <a:pt x="4" y="27"/>
                        </a:lnTo>
                        <a:lnTo>
                          <a:pt x="4" y="27"/>
                        </a:lnTo>
                        <a:lnTo>
                          <a:pt x="6" y="27"/>
                        </a:lnTo>
                        <a:lnTo>
                          <a:pt x="6" y="27"/>
                        </a:lnTo>
                        <a:lnTo>
                          <a:pt x="6" y="27"/>
                        </a:lnTo>
                        <a:lnTo>
                          <a:pt x="7" y="27"/>
                        </a:lnTo>
                        <a:lnTo>
                          <a:pt x="7" y="25"/>
                        </a:lnTo>
                        <a:lnTo>
                          <a:pt x="7" y="25"/>
                        </a:lnTo>
                        <a:lnTo>
                          <a:pt x="7" y="25"/>
                        </a:lnTo>
                        <a:lnTo>
                          <a:pt x="7" y="25"/>
                        </a:lnTo>
                        <a:lnTo>
                          <a:pt x="9" y="25"/>
                        </a:lnTo>
                        <a:lnTo>
                          <a:pt x="9" y="25"/>
                        </a:lnTo>
                        <a:lnTo>
                          <a:pt x="9" y="25"/>
                        </a:lnTo>
                        <a:lnTo>
                          <a:pt x="9" y="25"/>
                        </a:lnTo>
                        <a:lnTo>
                          <a:pt x="11" y="25"/>
                        </a:lnTo>
                        <a:lnTo>
                          <a:pt x="11" y="25"/>
                        </a:lnTo>
                        <a:lnTo>
                          <a:pt x="13" y="25"/>
                        </a:lnTo>
                        <a:lnTo>
                          <a:pt x="13" y="25"/>
                        </a:lnTo>
                        <a:lnTo>
                          <a:pt x="13" y="23"/>
                        </a:lnTo>
                        <a:lnTo>
                          <a:pt x="13" y="23"/>
                        </a:lnTo>
                        <a:lnTo>
                          <a:pt x="15" y="23"/>
                        </a:lnTo>
                        <a:lnTo>
                          <a:pt x="15" y="23"/>
                        </a:lnTo>
                        <a:lnTo>
                          <a:pt x="15" y="23"/>
                        </a:lnTo>
                        <a:lnTo>
                          <a:pt x="17" y="23"/>
                        </a:lnTo>
                        <a:lnTo>
                          <a:pt x="17" y="23"/>
                        </a:lnTo>
                        <a:lnTo>
                          <a:pt x="19" y="23"/>
                        </a:lnTo>
                        <a:lnTo>
                          <a:pt x="19" y="23"/>
                        </a:lnTo>
                        <a:lnTo>
                          <a:pt x="19" y="23"/>
                        </a:lnTo>
                        <a:lnTo>
                          <a:pt x="21" y="23"/>
                        </a:lnTo>
                        <a:lnTo>
                          <a:pt x="21" y="23"/>
                        </a:lnTo>
                        <a:lnTo>
                          <a:pt x="21" y="23"/>
                        </a:lnTo>
                        <a:lnTo>
                          <a:pt x="23" y="23"/>
                        </a:lnTo>
                        <a:lnTo>
                          <a:pt x="23" y="23"/>
                        </a:lnTo>
                        <a:lnTo>
                          <a:pt x="25" y="23"/>
                        </a:lnTo>
                        <a:lnTo>
                          <a:pt x="25" y="23"/>
                        </a:lnTo>
                        <a:lnTo>
                          <a:pt x="25" y="23"/>
                        </a:lnTo>
                        <a:lnTo>
                          <a:pt x="27" y="23"/>
                        </a:lnTo>
                        <a:lnTo>
                          <a:pt x="27" y="23"/>
                        </a:lnTo>
                        <a:lnTo>
                          <a:pt x="27" y="23"/>
                        </a:lnTo>
                        <a:lnTo>
                          <a:pt x="27" y="23"/>
                        </a:lnTo>
                        <a:lnTo>
                          <a:pt x="27" y="22"/>
                        </a:lnTo>
                        <a:lnTo>
                          <a:pt x="28" y="22"/>
                        </a:lnTo>
                        <a:lnTo>
                          <a:pt x="28" y="22"/>
                        </a:lnTo>
                        <a:lnTo>
                          <a:pt x="28" y="22"/>
                        </a:lnTo>
                        <a:lnTo>
                          <a:pt x="30" y="22"/>
                        </a:lnTo>
                        <a:lnTo>
                          <a:pt x="30" y="20"/>
                        </a:lnTo>
                        <a:lnTo>
                          <a:pt x="30" y="20"/>
                        </a:lnTo>
                        <a:lnTo>
                          <a:pt x="30" y="20"/>
                        </a:lnTo>
                        <a:lnTo>
                          <a:pt x="30" y="20"/>
                        </a:lnTo>
                        <a:lnTo>
                          <a:pt x="32" y="20"/>
                        </a:lnTo>
                        <a:lnTo>
                          <a:pt x="32" y="18"/>
                        </a:lnTo>
                        <a:lnTo>
                          <a:pt x="32" y="18"/>
                        </a:lnTo>
                        <a:lnTo>
                          <a:pt x="32" y="18"/>
                        </a:lnTo>
                        <a:lnTo>
                          <a:pt x="34" y="18"/>
                        </a:lnTo>
                        <a:lnTo>
                          <a:pt x="34" y="18"/>
                        </a:lnTo>
                        <a:lnTo>
                          <a:pt x="34" y="18"/>
                        </a:lnTo>
                        <a:lnTo>
                          <a:pt x="34" y="18"/>
                        </a:lnTo>
                        <a:lnTo>
                          <a:pt x="36" y="18"/>
                        </a:lnTo>
                        <a:lnTo>
                          <a:pt x="36" y="18"/>
                        </a:lnTo>
                        <a:lnTo>
                          <a:pt x="36" y="18"/>
                        </a:lnTo>
                        <a:lnTo>
                          <a:pt x="38" y="18"/>
                        </a:lnTo>
                        <a:lnTo>
                          <a:pt x="38" y="18"/>
                        </a:lnTo>
                        <a:lnTo>
                          <a:pt x="38" y="18"/>
                        </a:lnTo>
                        <a:lnTo>
                          <a:pt x="40" y="18"/>
                        </a:lnTo>
                        <a:lnTo>
                          <a:pt x="40" y="18"/>
                        </a:lnTo>
                        <a:lnTo>
                          <a:pt x="40" y="18"/>
                        </a:lnTo>
                        <a:lnTo>
                          <a:pt x="40" y="18"/>
                        </a:lnTo>
                        <a:lnTo>
                          <a:pt x="42" y="18"/>
                        </a:lnTo>
                        <a:lnTo>
                          <a:pt x="42" y="18"/>
                        </a:lnTo>
                        <a:lnTo>
                          <a:pt x="42" y="18"/>
                        </a:lnTo>
                        <a:lnTo>
                          <a:pt x="44" y="18"/>
                        </a:lnTo>
                        <a:lnTo>
                          <a:pt x="44" y="16"/>
                        </a:lnTo>
                        <a:lnTo>
                          <a:pt x="44" y="16"/>
                        </a:lnTo>
                        <a:lnTo>
                          <a:pt x="46" y="16"/>
                        </a:lnTo>
                        <a:lnTo>
                          <a:pt x="46" y="16"/>
                        </a:lnTo>
                        <a:lnTo>
                          <a:pt x="46" y="16"/>
                        </a:lnTo>
                        <a:lnTo>
                          <a:pt x="46" y="14"/>
                        </a:lnTo>
                        <a:lnTo>
                          <a:pt x="46" y="14"/>
                        </a:lnTo>
                        <a:lnTo>
                          <a:pt x="48" y="14"/>
                        </a:lnTo>
                        <a:lnTo>
                          <a:pt x="48" y="14"/>
                        </a:lnTo>
                        <a:lnTo>
                          <a:pt x="48" y="14"/>
                        </a:lnTo>
                        <a:lnTo>
                          <a:pt x="48" y="14"/>
                        </a:lnTo>
                        <a:lnTo>
                          <a:pt x="50" y="14"/>
                        </a:lnTo>
                        <a:lnTo>
                          <a:pt x="50" y="14"/>
                        </a:lnTo>
                        <a:lnTo>
                          <a:pt x="50" y="12"/>
                        </a:lnTo>
                        <a:lnTo>
                          <a:pt x="51" y="12"/>
                        </a:lnTo>
                        <a:lnTo>
                          <a:pt x="51" y="12"/>
                        </a:lnTo>
                        <a:lnTo>
                          <a:pt x="51" y="12"/>
                        </a:lnTo>
                        <a:lnTo>
                          <a:pt x="51" y="12"/>
                        </a:lnTo>
                        <a:lnTo>
                          <a:pt x="53" y="12"/>
                        </a:lnTo>
                        <a:lnTo>
                          <a:pt x="53" y="12"/>
                        </a:lnTo>
                        <a:lnTo>
                          <a:pt x="53" y="10"/>
                        </a:lnTo>
                        <a:lnTo>
                          <a:pt x="53" y="10"/>
                        </a:lnTo>
                        <a:lnTo>
                          <a:pt x="55" y="10"/>
                        </a:lnTo>
                        <a:lnTo>
                          <a:pt x="55" y="10"/>
                        </a:lnTo>
                        <a:lnTo>
                          <a:pt x="57" y="10"/>
                        </a:lnTo>
                        <a:lnTo>
                          <a:pt x="57" y="10"/>
                        </a:lnTo>
                        <a:lnTo>
                          <a:pt x="57" y="10"/>
                        </a:lnTo>
                        <a:lnTo>
                          <a:pt x="57" y="10"/>
                        </a:lnTo>
                        <a:lnTo>
                          <a:pt x="57" y="10"/>
                        </a:lnTo>
                        <a:lnTo>
                          <a:pt x="59" y="10"/>
                        </a:lnTo>
                        <a:lnTo>
                          <a:pt x="59" y="10"/>
                        </a:lnTo>
                        <a:lnTo>
                          <a:pt x="59" y="10"/>
                        </a:lnTo>
                        <a:lnTo>
                          <a:pt x="61" y="10"/>
                        </a:lnTo>
                        <a:lnTo>
                          <a:pt x="61" y="10"/>
                        </a:lnTo>
                        <a:lnTo>
                          <a:pt x="61" y="8"/>
                        </a:lnTo>
                        <a:lnTo>
                          <a:pt x="63" y="8"/>
                        </a:lnTo>
                        <a:lnTo>
                          <a:pt x="63" y="8"/>
                        </a:lnTo>
                        <a:lnTo>
                          <a:pt x="63" y="8"/>
                        </a:lnTo>
                        <a:lnTo>
                          <a:pt x="63" y="8"/>
                        </a:lnTo>
                        <a:lnTo>
                          <a:pt x="65" y="8"/>
                        </a:lnTo>
                        <a:lnTo>
                          <a:pt x="65" y="6"/>
                        </a:lnTo>
                        <a:lnTo>
                          <a:pt x="65" y="6"/>
                        </a:lnTo>
                        <a:lnTo>
                          <a:pt x="65" y="6"/>
                        </a:lnTo>
                        <a:lnTo>
                          <a:pt x="67" y="6"/>
                        </a:lnTo>
                        <a:lnTo>
                          <a:pt x="67" y="6"/>
                        </a:lnTo>
                        <a:lnTo>
                          <a:pt x="67" y="6"/>
                        </a:lnTo>
                        <a:lnTo>
                          <a:pt x="69" y="6"/>
                        </a:lnTo>
                        <a:lnTo>
                          <a:pt x="69" y="4"/>
                        </a:lnTo>
                        <a:lnTo>
                          <a:pt x="69" y="4"/>
                        </a:lnTo>
                        <a:lnTo>
                          <a:pt x="69" y="4"/>
                        </a:lnTo>
                        <a:lnTo>
                          <a:pt x="69" y="6"/>
                        </a:lnTo>
                        <a:lnTo>
                          <a:pt x="71" y="6"/>
                        </a:lnTo>
                        <a:lnTo>
                          <a:pt x="71" y="6"/>
                        </a:lnTo>
                        <a:lnTo>
                          <a:pt x="73" y="6"/>
                        </a:lnTo>
                        <a:lnTo>
                          <a:pt x="73" y="4"/>
                        </a:lnTo>
                        <a:lnTo>
                          <a:pt x="73" y="4"/>
                        </a:lnTo>
                        <a:lnTo>
                          <a:pt x="73" y="4"/>
                        </a:lnTo>
                        <a:lnTo>
                          <a:pt x="74" y="4"/>
                        </a:lnTo>
                        <a:lnTo>
                          <a:pt x="74" y="4"/>
                        </a:lnTo>
                        <a:lnTo>
                          <a:pt x="74" y="4"/>
                        </a:lnTo>
                        <a:lnTo>
                          <a:pt x="74" y="4"/>
                        </a:lnTo>
                        <a:lnTo>
                          <a:pt x="76" y="4"/>
                        </a:lnTo>
                        <a:lnTo>
                          <a:pt x="76" y="4"/>
                        </a:lnTo>
                        <a:lnTo>
                          <a:pt x="76" y="4"/>
                        </a:lnTo>
                        <a:lnTo>
                          <a:pt x="78" y="4"/>
                        </a:lnTo>
                        <a:lnTo>
                          <a:pt x="78" y="4"/>
                        </a:lnTo>
                        <a:lnTo>
                          <a:pt x="78" y="4"/>
                        </a:lnTo>
                        <a:lnTo>
                          <a:pt x="80" y="4"/>
                        </a:lnTo>
                        <a:lnTo>
                          <a:pt x="80" y="4"/>
                        </a:lnTo>
                        <a:lnTo>
                          <a:pt x="80" y="4"/>
                        </a:lnTo>
                        <a:lnTo>
                          <a:pt x="82" y="4"/>
                        </a:lnTo>
                        <a:lnTo>
                          <a:pt x="82" y="4"/>
                        </a:lnTo>
                        <a:lnTo>
                          <a:pt x="84" y="4"/>
                        </a:lnTo>
                        <a:lnTo>
                          <a:pt x="84" y="4"/>
                        </a:lnTo>
                        <a:lnTo>
                          <a:pt x="84" y="4"/>
                        </a:lnTo>
                        <a:lnTo>
                          <a:pt x="86" y="4"/>
                        </a:lnTo>
                        <a:lnTo>
                          <a:pt x="86" y="4"/>
                        </a:lnTo>
                        <a:lnTo>
                          <a:pt x="86" y="4"/>
                        </a:lnTo>
                        <a:lnTo>
                          <a:pt x="86" y="4"/>
                        </a:lnTo>
                        <a:lnTo>
                          <a:pt x="88" y="4"/>
                        </a:lnTo>
                        <a:lnTo>
                          <a:pt x="88" y="4"/>
                        </a:lnTo>
                        <a:lnTo>
                          <a:pt x="90" y="4"/>
                        </a:lnTo>
                        <a:lnTo>
                          <a:pt x="90" y="4"/>
                        </a:lnTo>
                        <a:lnTo>
                          <a:pt x="90" y="4"/>
                        </a:lnTo>
                        <a:lnTo>
                          <a:pt x="92" y="4"/>
                        </a:lnTo>
                        <a:lnTo>
                          <a:pt x="92" y="4"/>
                        </a:lnTo>
                        <a:lnTo>
                          <a:pt x="92" y="4"/>
                        </a:lnTo>
                        <a:lnTo>
                          <a:pt x="94" y="4"/>
                        </a:lnTo>
                        <a:lnTo>
                          <a:pt x="94" y="4"/>
                        </a:lnTo>
                        <a:lnTo>
                          <a:pt x="94" y="4"/>
                        </a:lnTo>
                        <a:lnTo>
                          <a:pt x="95" y="4"/>
                        </a:lnTo>
                        <a:lnTo>
                          <a:pt x="95" y="4"/>
                        </a:lnTo>
                        <a:lnTo>
                          <a:pt x="95" y="4"/>
                        </a:lnTo>
                        <a:lnTo>
                          <a:pt x="97" y="4"/>
                        </a:lnTo>
                        <a:lnTo>
                          <a:pt x="97" y="4"/>
                        </a:lnTo>
                        <a:lnTo>
                          <a:pt x="97" y="6"/>
                        </a:lnTo>
                        <a:lnTo>
                          <a:pt x="99" y="6"/>
                        </a:lnTo>
                        <a:lnTo>
                          <a:pt x="99" y="6"/>
                        </a:lnTo>
                        <a:lnTo>
                          <a:pt x="99" y="6"/>
                        </a:lnTo>
                        <a:lnTo>
                          <a:pt x="101" y="6"/>
                        </a:lnTo>
                        <a:lnTo>
                          <a:pt x="101" y="6"/>
                        </a:lnTo>
                        <a:lnTo>
                          <a:pt x="101" y="4"/>
                        </a:lnTo>
                        <a:lnTo>
                          <a:pt x="101" y="4"/>
                        </a:lnTo>
                        <a:lnTo>
                          <a:pt x="103" y="4"/>
                        </a:lnTo>
                        <a:lnTo>
                          <a:pt x="103" y="4"/>
                        </a:lnTo>
                        <a:lnTo>
                          <a:pt x="105" y="4"/>
                        </a:lnTo>
                        <a:lnTo>
                          <a:pt x="105" y="4"/>
                        </a:lnTo>
                        <a:lnTo>
                          <a:pt x="105" y="4"/>
                        </a:lnTo>
                        <a:lnTo>
                          <a:pt x="105" y="4"/>
                        </a:lnTo>
                        <a:lnTo>
                          <a:pt x="103" y="4"/>
                        </a:lnTo>
                        <a:lnTo>
                          <a:pt x="103" y="4"/>
                        </a:lnTo>
                        <a:lnTo>
                          <a:pt x="101" y="4"/>
                        </a:lnTo>
                        <a:lnTo>
                          <a:pt x="101" y="2"/>
                        </a:lnTo>
                        <a:lnTo>
                          <a:pt x="101" y="2"/>
                        </a:lnTo>
                        <a:lnTo>
                          <a:pt x="103" y="2"/>
                        </a:lnTo>
                        <a:lnTo>
                          <a:pt x="103" y="2"/>
                        </a:lnTo>
                        <a:lnTo>
                          <a:pt x="105" y="2"/>
                        </a:lnTo>
                        <a:lnTo>
                          <a:pt x="105" y="2"/>
                        </a:lnTo>
                        <a:lnTo>
                          <a:pt x="105" y="2"/>
                        </a:lnTo>
                        <a:lnTo>
                          <a:pt x="107" y="2"/>
                        </a:lnTo>
                        <a:lnTo>
                          <a:pt x="107" y="0"/>
                        </a:lnTo>
                        <a:lnTo>
                          <a:pt x="107" y="0"/>
                        </a:lnTo>
                        <a:lnTo>
                          <a:pt x="107" y="0"/>
                        </a:lnTo>
                        <a:lnTo>
                          <a:pt x="109" y="0"/>
                        </a:lnTo>
                        <a:lnTo>
                          <a:pt x="109" y="0"/>
                        </a:lnTo>
                        <a:lnTo>
                          <a:pt x="111" y="0"/>
                        </a:lnTo>
                        <a:lnTo>
                          <a:pt x="111" y="0"/>
                        </a:lnTo>
                        <a:lnTo>
                          <a:pt x="111" y="0"/>
                        </a:lnTo>
                        <a:lnTo>
                          <a:pt x="111" y="0"/>
                        </a:lnTo>
                        <a:lnTo>
                          <a:pt x="113" y="0"/>
                        </a:lnTo>
                        <a:lnTo>
                          <a:pt x="113" y="0"/>
                        </a:lnTo>
                        <a:lnTo>
                          <a:pt x="113" y="0"/>
                        </a:lnTo>
                        <a:lnTo>
                          <a:pt x="115" y="0"/>
                        </a:lnTo>
                        <a:lnTo>
                          <a:pt x="115" y="0"/>
                        </a:lnTo>
                        <a:lnTo>
                          <a:pt x="117" y="0"/>
                        </a:lnTo>
                        <a:lnTo>
                          <a:pt x="117"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51" name="Freeform 2010">
                    <a:extLst>
                      <a:ext uri="{FF2B5EF4-FFF2-40B4-BE49-F238E27FC236}">
                        <a16:creationId xmlns:a16="http://schemas.microsoft.com/office/drawing/2014/main" id="{917BE92E-311A-46AA-BFB5-0319052CF66E}"/>
                      </a:ext>
                    </a:extLst>
                  </p:cNvPr>
                  <p:cNvSpPr>
                    <a:spLocks/>
                  </p:cNvSpPr>
                  <p:nvPr/>
                </p:nvSpPr>
                <p:spPr bwMode="auto">
                  <a:xfrm>
                    <a:off x="8514" y="1319"/>
                    <a:ext cx="134" cy="39"/>
                  </a:xfrm>
                  <a:custGeom>
                    <a:avLst/>
                    <a:gdLst>
                      <a:gd name="T0" fmla="*/ 122 w 134"/>
                      <a:gd name="T1" fmla="*/ 2 h 39"/>
                      <a:gd name="T2" fmla="*/ 128 w 134"/>
                      <a:gd name="T3" fmla="*/ 4 h 39"/>
                      <a:gd name="T4" fmla="*/ 134 w 134"/>
                      <a:gd name="T5" fmla="*/ 6 h 39"/>
                      <a:gd name="T6" fmla="*/ 128 w 134"/>
                      <a:gd name="T7" fmla="*/ 8 h 39"/>
                      <a:gd name="T8" fmla="*/ 122 w 134"/>
                      <a:gd name="T9" fmla="*/ 10 h 39"/>
                      <a:gd name="T10" fmla="*/ 120 w 134"/>
                      <a:gd name="T11" fmla="*/ 12 h 39"/>
                      <a:gd name="T12" fmla="*/ 128 w 134"/>
                      <a:gd name="T13" fmla="*/ 12 h 39"/>
                      <a:gd name="T14" fmla="*/ 122 w 134"/>
                      <a:gd name="T15" fmla="*/ 16 h 39"/>
                      <a:gd name="T16" fmla="*/ 124 w 134"/>
                      <a:gd name="T17" fmla="*/ 20 h 39"/>
                      <a:gd name="T18" fmla="*/ 118 w 134"/>
                      <a:gd name="T19" fmla="*/ 22 h 39"/>
                      <a:gd name="T20" fmla="*/ 113 w 134"/>
                      <a:gd name="T21" fmla="*/ 22 h 39"/>
                      <a:gd name="T22" fmla="*/ 105 w 134"/>
                      <a:gd name="T23" fmla="*/ 22 h 39"/>
                      <a:gd name="T24" fmla="*/ 105 w 134"/>
                      <a:gd name="T25" fmla="*/ 27 h 39"/>
                      <a:gd name="T26" fmla="*/ 99 w 134"/>
                      <a:gd name="T27" fmla="*/ 27 h 39"/>
                      <a:gd name="T28" fmla="*/ 92 w 134"/>
                      <a:gd name="T29" fmla="*/ 27 h 39"/>
                      <a:gd name="T30" fmla="*/ 86 w 134"/>
                      <a:gd name="T31" fmla="*/ 25 h 39"/>
                      <a:gd name="T32" fmla="*/ 88 w 134"/>
                      <a:gd name="T33" fmla="*/ 20 h 39"/>
                      <a:gd name="T34" fmla="*/ 86 w 134"/>
                      <a:gd name="T35" fmla="*/ 18 h 39"/>
                      <a:gd name="T36" fmla="*/ 82 w 134"/>
                      <a:gd name="T37" fmla="*/ 22 h 39"/>
                      <a:gd name="T38" fmla="*/ 76 w 134"/>
                      <a:gd name="T39" fmla="*/ 23 h 39"/>
                      <a:gd name="T40" fmla="*/ 78 w 134"/>
                      <a:gd name="T41" fmla="*/ 27 h 39"/>
                      <a:gd name="T42" fmla="*/ 73 w 134"/>
                      <a:gd name="T43" fmla="*/ 29 h 39"/>
                      <a:gd name="T44" fmla="*/ 69 w 134"/>
                      <a:gd name="T45" fmla="*/ 31 h 39"/>
                      <a:gd name="T46" fmla="*/ 63 w 134"/>
                      <a:gd name="T47" fmla="*/ 29 h 39"/>
                      <a:gd name="T48" fmla="*/ 61 w 134"/>
                      <a:gd name="T49" fmla="*/ 27 h 39"/>
                      <a:gd name="T50" fmla="*/ 63 w 134"/>
                      <a:gd name="T51" fmla="*/ 33 h 39"/>
                      <a:gd name="T52" fmla="*/ 57 w 134"/>
                      <a:gd name="T53" fmla="*/ 35 h 39"/>
                      <a:gd name="T54" fmla="*/ 51 w 134"/>
                      <a:gd name="T55" fmla="*/ 37 h 39"/>
                      <a:gd name="T56" fmla="*/ 46 w 134"/>
                      <a:gd name="T57" fmla="*/ 37 h 39"/>
                      <a:gd name="T58" fmla="*/ 44 w 134"/>
                      <a:gd name="T59" fmla="*/ 33 h 39"/>
                      <a:gd name="T60" fmla="*/ 40 w 134"/>
                      <a:gd name="T61" fmla="*/ 29 h 39"/>
                      <a:gd name="T62" fmla="*/ 36 w 134"/>
                      <a:gd name="T63" fmla="*/ 31 h 39"/>
                      <a:gd name="T64" fmla="*/ 38 w 134"/>
                      <a:gd name="T65" fmla="*/ 37 h 39"/>
                      <a:gd name="T66" fmla="*/ 32 w 134"/>
                      <a:gd name="T67" fmla="*/ 39 h 39"/>
                      <a:gd name="T68" fmla="*/ 34 w 134"/>
                      <a:gd name="T69" fmla="*/ 37 h 39"/>
                      <a:gd name="T70" fmla="*/ 34 w 134"/>
                      <a:gd name="T71" fmla="*/ 33 h 39"/>
                      <a:gd name="T72" fmla="*/ 28 w 134"/>
                      <a:gd name="T73" fmla="*/ 35 h 39"/>
                      <a:gd name="T74" fmla="*/ 23 w 134"/>
                      <a:gd name="T75" fmla="*/ 33 h 39"/>
                      <a:gd name="T76" fmla="*/ 17 w 134"/>
                      <a:gd name="T77" fmla="*/ 33 h 39"/>
                      <a:gd name="T78" fmla="*/ 13 w 134"/>
                      <a:gd name="T79" fmla="*/ 35 h 39"/>
                      <a:gd name="T80" fmla="*/ 6 w 134"/>
                      <a:gd name="T81" fmla="*/ 35 h 39"/>
                      <a:gd name="T82" fmla="*/ 0 w 134"/>
                      <a:gd name="T83" fmla="*/ 33 h 39"/>
                      <a:gd name="T84" fmla="*/ 2 w 134"/>
                      <a:gd name="T85" fmla="*/ 29 h 39"/>
                      <a:gd name="T86" fmla="*/ 7 w 134"/>
                      <a:gd name="T87" fmla="*/ 25 h 39"/>
                      <a:gd name="T88" fmla="*/ 13 w 134"/>
                      <a:gd name="T89" fmla="*/ 25 h 39"/>
                      <a:gd name="T90" fmla="*/ 19 w 134"/>
                      <a:gd name="T91" fmla="*/ 23 h 39"/>
                      <a:gd name="T92" fmla="*/ 27 w 134"/>
                      <a:gd name="T93" fmla="*/ 23 h 39"/>
                      <a:gd name="T94" fmla="*/ 30 w 134"/>
                      <a:gd name="T95" fmla="*/ 20 h 39"/>
                      <a:gd name="T96" fmla="*/ 36 w 134"/>
                      <a:gd name="T97" fmla="*/ 18 h 39"/>
                      <a:gd name="T98" fmla="*/ 42 w 134"/>
                      <a:gd name="T99" fmla="*/ 18 h 39"/>
                      <a:gd name="T100" fmla="*/ 46 w 134"/>
                      <a:gd name="T101" fmla="*/ 14 h 39"/>
                      <a:gd name="T102" fmla="*/ 51 w 134"/>
                      <a:gd name="T103" fmla="*/ 12 h 39"/>
                      <a:gd name="T104" fmla="*/ 57 w 134"/>
                      <a:gd name="T105" fmla="*/ 10 h 39"/>
                      <a:gd name="T106" fmla="*/ 63 w 134"/>
                      <a:gd name="T107" fmla="*/ 8 h 39"/>
                      <a:gd name="T108" fmla="*/ 69 w 134"/>
                      <a:gd name="T109" fmla="*/ 6 h 39"/>
                      <a:gd name="T110" fmla="*/ 73 w 134"/>
                      <a:gd name="T111" fmla="*/ 4 h 39"/>
                      <a:gd name="T112" fmla="*/ 78 w 134"/>
                      <a:gd name="T113" fmla="*/ 4 h 39"/>
                      <a:gd name="T114" fmla="*/ 86 w 134"/>
                      <a:gd name="T115" fmla="*/ 4 h 39"/>
                      <a:gd name="T116" fmla="*/ 92 w 134"/>
                      <a:gd name="T117" fmla="*/ 4 h 39"/>
                      <a:gd name="T118" fmla="*/ 99 w 134"/>
                      <a:gd name="T119" fmla="*/ 6 h 39"/>
                      <a:gd name="T120" fmla="*/ 105 w 134"/>
                      <a:gd name="T121" fmla="*/ 4 h 39"/>
                      <a:gd name="T122" fmla="*/ 105 w 134"/>
                      <a:gd name="T123" fmla="*/ 2 h 39"/>
                      <a:gd name="T124" fmla="*/ 111 w 134"/>
                      <a:gd name="T12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39">
                        <a:moveTo>
                          <a:pt x="117" y="0"/>
                        </a:moveTo>
                        <a:lnTo>
                          <a:pt x="117" y="0"/>
                        </a:lnTo>
                        <a:lnTo>
                          <a:pt x="117" y="0"/>
                        </a:lnTo>
                        <a:lnTo>
                          <a:pt x="118" y="0"/>
                        </a:lnTo>
                        <a:lnTo>
                          <a:pt x="118" y="0"/>
                        </a:lnTo>
                        <a:lnTo>
                          <a:pt x="120" y="0"/>
                        </a:lnTo>
                        <a:lnTo>
                          <a:pt x="120" y="0"/>
                        </a:lnTo>
                        <a:lnTo>
                          <a:pt x="120" y="0"/>
                        </a:lnTo>
                        <a:lnTo>
                          <a:pt x="122" y="0"/>
                        </a:lnTo>
                        <a:lnTo>
                          <a:pt x="122" y="2"/>
                        </a:lnTo>
                        <a:lnTo>
                          <a:pt x="122" y="2"/>
                        </a:lnTo>
                        <a:lnTo>
                          <a:pt x="122" y="2"/>
                        </a:lnTo>
                        <a:lnTo>
                          <a:pt x="122" y="2"/>
                        </a:lnTo>
                        <a:lnTo>
                          <a:pt x="124" y="2"/>
                        </a:lnTo>
                        <a:lnTo>
                          <a:pt x="124" y="2"/>
                        </a:lnTo>
                        <a:lnTo>
                          <a:pt x="126" y="2"/>
                        </a:lnTo>
                        <a:lnTo>
                          <a:pt x="126" y="2"/>
                        </a:lnTo>
                        <a:lnTo>
                          <a:pt x="126" y="2"/>
                        </a:lnTo>
                        <a:lnTo>
                          <a:pt x="128" y="2"/>
                        </a:lnTo>
                        <a:lnTo>
                          <a:pt x="128" y="4"/>
                        </a:lnTo>
                        <a:lnTo>
                          <a:pt x="128" y="4"/>
                        </a:lnTo>
                        <a:lnTo>
                          <a:pt x="128" y="4"/>
                        </a:lnTo>
                        <a:lnTo>
                          <a:pt x="130" y="4"/>
                        </a:lnTo>
                        <a:lnTo>
                          <a:pt x="130" y="4"/>
                        </a:lnTo>
                        <a:lnTo>
                          <a:pt x="130" y="4"/>
                        </a:lnTo>
                        <a:lnTo>
                          <a:pt x="132" y="4"/>
                        </a:lnTo>
                        <a:lnTo>
                          <a:pt x="132" y="4"/>
                        </a:lnTo>
                        <a:lnTo>
                          <a:pt x="132" y="6"/>
                        </a:lnTo>
                        <a:lnTo>
                          <a:pt x="132" y="6"/>
                        </a:lnTo>
                        <a:lnTo>
                          <a:pt x="134" y="6"/>
                        </a:lnTo>
                        <a:lnTo>
                          <a:pt x="134" y="6"/>
                        </a:lnTo>
                        <a:lnTo>
                          <a:pt x="132" y="6"/>
                        </a:lnTo>
                        <a:lnTo>
                          <a:pt x="132" y="6"/>
                        </a:lnTo>
                        <a:lnTo>
                          <a:pt x="132" y="6"/>
                        </a:lnTo>
                        <a:lnTo>
                          <a:pt x="132" y="8"/>
                        </a:lnTo>
                        <a:lnTo>
                          <a:pt x="130" y="8"/>
                        </a:lnTo>
                        <a:lnTo>
                          <a:pt x="130" y="8"/>
                        </a:lnTo>
                        <a:lnTo>
                          <a:pt x="128" y="8"/>
                        </a:lnTo>
                        <a:lnTo>
                          <a:pt x="128" y="8"/>
                        </a:lnTo>
                        <a:lnTo>
                          <a:pt x="128" y="8"/>
                        </a:lnTo>
                        <a:lnTo>
                          <a:pt x="126" y="8"/>
                        </a:lnTo>
                        <a:lnTo>
                          <a:pt x="126" y="8"/>
                        </a:lnTo>
                        <a:lnTo>
                          <a:pt x="126" y="8"/>
                        </a:lnTo>
                        <a:lnTo>
                          <a:pt x="126" y="8"/>
                        </a:lnTo>
                        <a:lnTo>
                          <a:pt x="124" y="8"/>
                        </a:lnTo>
                        <a:lnTo>
                          <a:pt x="124" y="8"/>
                        </a:lnTo>
                        <a:lnTo>
                          <a:pt x="122" y="8"/>
                        </a:lnTo>
                        <a:lnTo>
                          <a:pt x="122" y="8"/>
                        </a:lnTo>
                        <a:lnTo>
                          <a:pt x="122" y="10"/>
                        </a:lnTo>
                        <a:lnTo>
                          <a:pt x="122" y="10"/>
                        </a:lnTo>
                        <a:lnTo>
                          <a:pt x="120" y="10"/>
                        </a:lnTo>
                        <a:lnTo>
                          <a:pt x="120" y="10"/>
                        </a:lnTo>
                        <a:lnTo>
                          <a:pt x="120" y="10"/>
                        </a:lnTo>
                        <a:lnTo>
                          <a:pt x="118" y="10"/>
                        </a:lnTo>
                        <a:lnTo>
                          <a:pt x="118" y="10"/>
                        </a:lnTo>
                        <a:lnTo>
                          <a:pt x="118" y="10"/>
                        </a:lnTo>
                        <a:lnTo>
                          <a:pt x="120" y="10"/>
                        </a:lnTo>
                        <a:lnTo>
                          <a:pt x="120" y="12"/>
                        </a:lnTo>
                        <a:lnTo>
                          <a:pt x="120" y="12"/>
                        </a:lnTo>
                        <a:lnTo>
                          <a:pt x="120" y="12"/>
                        </a:lnTo>
                        <a:lnTo>
                          <a:pt x="122" y="12"/>
                        </a:lnTo>
                        <a:lnTo>
                          <a:pt x="122" y="12"/>
                        </a:lnTo>
                        <a:lnTo>
                          <a:pt x="122" y="12"/>
                        </a:lnTo>
                        <a:lnTo>
                          <a:pt x="124" y="12"/>
                        </a:lnTo>
                        <a:lnTo>
                          <a:pt x="124" y="12"/>
                        </a:lnTo>
                        <a:lnTo>
                          <a:pt x="124" y="12"/>
                        </a:lnTo>
                        <a:lnTo>
                          <a:pt x="126" y="12"/>
                        </a:lnTo>
                        <a:lnTo>
                          <a:pt x="126" y="12"/>
                        </a:lnTo>
                        <a:lnTo>
                          <a:pt x="126" y="12"/>
                        </a:lnTo>
                        <a:lnTo>
                          <a:pt x="128" y="12"/>
                        </a:lnTo>
                        <a:lnTo>
                          <a:pt x="128" y="14"/>
                        </a:lnTo>
                        <a:lnTo>
                          <a:pt x="128" y="14"/>
                        </a:lnTo>
                        <a:lnTo>
                          <a:pt x="126" y="14"/>
                        </a:lnTo>
                        <a:lnTo>
                          <a:pt x="126" y="16"/>
                        </a:lnTo>
                        <a:lnTo>
                          <a:pt x="126" y="16"/>
                        </a:lnTo>
                        <a:lnTo>
                          <a:pt x="126" y="16"/>
                        </a:lnTo>
                        <a:lnTo>
                          <a:pt x="124" y="16"/>
                        </a:lnTo>
                        <a:lnTo>
                          <a:pt x="124" y="16"/>
                        </a:lnTo>
                        <a:lnTo>
                          <a:pt x="122" y="16"/>
                        </a:lnTo>
                        <a:lnTo>
                          <a:pt x="122" y="16"/>
                        </a:lnTo>
                        <a:lnTo>
                          <a:pt x="122" y="16"/>
                        </a:lnTo>
                        <a:lnTo>
                          <a:pt x="122" y="16"/>
                        </a:lnTo>
                        <a:lnTo>
                          <a:pt x="122" y="18"/>
                        </a:lnTo>
                        <a:lnTo>
                          <a:pt x="124" y="18"/>
                        </a:lnTo>
                        <a:lnTo>
                          <a:pt x="124" y="18"/>
                        </a:lnTo>
                        <a:lnTo>
                          <a:pt x="124" y="18"/>
                        </a:lnTo>
                        <a:lnTo>
                          <a:pt x="124" y="18"/>
                        </a:lnTo>
                        <a:lnTo>
                          <a:pt x="126" y="18"/>
                        </a:lnTo>
                        <a:lnTo>
                          <a:pt x="126" y="20"/>
                        </a:lnTo>
                        <a:lnTo>
                          <a:pt x="124" y="20"/>
                        </a:lnTo>
                        <a:lnTo>
                          <a:pt x="124" y="20"/>
                        </a:lnTo>
                        <a:lnTo>
                          <a:pt x="122" y="20"/>
                        </a:lnTo>
                        <a:lnTo>
                          <a:pt x="122" y="20"/>
                        </a:lnTo>
                        <a:lnTo>
                          <a:pt x="122" y="20"/>
                        </a:lnTo>
                        <a:lnTo>
                          <a:pt x="122" y="20"/>
                        </a:lnTo>
                        <a:lnTo>
                          <a:pt x="122" y="22"/>
                        </a:lnTo>
                        <a:lnTo>
                          <a:pt x="120" y="22"/>
                        </a:lnTo>
                        <a:lnTo>
                          <a:pt x="120" y="22"/>
                        </a:lnTo>
                        <a:lnTo>
                          <a:pt x="120" y="22"/>
                        </a:lnTo>
                        <a:lnTo>
                          <a:pt x="118" y="22"/>
                        </a:lnTo>
                        <a:lnTo>
                          <a:pt x="118" y="22"/>
                        </a:lnTo>
                        <a:lnTo>
                          <a:pt x="117" y="22"/>
                        </a:lnTo>
                        <a:lnTo>
                          <a:pt x="117" y="22"/>
                        </a:lnTo>
                        <a:lnTo>
                          <a:pt x="117" y="22"/>
                        </a:lnTo>
                        <a:lnTo>
                          <a:pt x="117" y="22"/>
                        </a:lnTo>
                        <a:lnTo>
                          <a:pt x="115" y="22"/>
                        </a:lnTo>
                        <a:lnTo>
                          <a:pt x="115" y="22"/>
                        </a:lnTo>
                        <a:lnTo>
                          <a:pt x="113" y="22"/>
                        </a:lnTo>
                        <a:lnTo>
                          <a:pt x="113" y="22"/>
                        </a:lnTo>
                        <a:lnTo>
                          <a:pt x="113" y="22"/>
                        </a:lnTo>
                        <a:lnTo>
                          <a:pt x="111" y="22"/>
                        </a:lnTo>
                        <a:lnTo>
                          <a:pt x="111" y="22"/>
                        </a:lnTo>
                        <a:lnTo>
                          <a:pt x="111" y="22"/>
                        </a:lnTo>
                        <a:lnTo>
                          <a:pt x="109" y="22"/>
                        </a:lnTo>
                        <a:lnTo>
                          <a:pt x="109" y="22"/>
                        </a:lnTo>
                        <a:lnTo>
                          <a:pt x="107" y="22"/>
                        </a:lnTo>
                        <a:lnTo>
                          <a:pt x="107" y="22"/>
                        </a:lnTo>
                        <a:lnTo>
                          <a:pt x="107" y="22"/>
                        </a:lnTo>
                        <a:lnTo>
                          <a:pt x="105" y="22"/>
                        </a:lnTo>
                        <a:lnTo>
                          <a:pt x="105" y="22"/>
                        </a:lnTo>
                        <a:lnTo>
                          <a:pt x="105" y="23"/>
                        </a:lnTo>
                        <a:lnTo>
                          <a:pt x="105" y="23"/>
                        </a:lnTo>
                        <a:lnTo>
                          <a:pt x="105" y="23"/>
                        </a:lnTo>
                        <a:lnTo>
                          <a:pt x="107" y="23"/>
                        </a:lnTo>
                        <a:lnTo>
                          <a:pt x="107" y="25"/>
                        </a:lnTo>
                        <a:lnTo>
                          <a:pt x="107" y="25"/>
                        </a:lnTo>
                        <a:lnTo>
                          <a:pt x="107" y="25"/>
                        </a:lnTo>
                        <a:lnTo>
                          <a:pt x="105" y="25"/>
                        </a:lnTo>
                        <a:lnTo>
                          <a:pt x="105" y="25"/>
                        </a:lnTo>
                        <a:lnTo>
                          <a:pt x="105" y="27"/>
                        </a:lnTo>
                        <a:lnTo>
                          <a:pt x="105" y="27"/>
                        </a:lnTo>
                        <a:lnTo>
                          <a:pt x="103" y="27"/>
                        </a:lnTo>
                        <a:lnTo>
                          <a:pt x="103" y="27"/>
                        </a:lnTo>
                        <a:lnTo>
                          <a:pt x="101" y="27"/>
                        </a:lnTo>
                        <a:lnTo>
                          <a:pt x="101" y="27"/>
                        </a:lnTo>
                        <a:lnTo>
                          <a:pt x="101" y="27"/>
                        </a:lnTo>
                        <a:lnTo>
                          <a:pt x="101" y="27"/>
                        </a:lnTo>
                        <a:lnTo>
                          <a:pt x="99" y="27"/>
                        </a:lnTo>
                        <a:lnTo>
                          <a:pt x="99" y="27"/>
                        </a:lnTo>
                        <a:lnTo>
                          <a:pt x="99" y="27"/>
                        </a:lnTo>
                        <a:lnTo>
                          <a:pt x="97" y="27"/>
                        </a:lnTo>
                        <a:lnTo>
                          <a:pt x="97" y="27"/>
                        </a:lnTo>
                        <a:lnTo>
                          <a:pt x="95" y="27"/>
                        </a:lnTo>
                        <a:lnTo>
                          <a:pt x="95" y="27"/>
                        </a:lnTo>
                        <a:lnTo>
                          <a:pt x="95" y="27"/>
                        </a:lnTo>
                        <a:lnTo>
                          <a:pt x="94" y="27"/>
                        </a:lnTo>
                        <a:lnTo>
                          <a:pt x="94" y="27"/>
                        </a:lnTo>
                        <a:lnTo>
                          <a:pt x="94" y="27"/>
                        </a:lnTo>
                        <a:lnTo>
                          <a:pt x="94" y="27"/>
                        </a:lnTo>
                        <a:lnTo>
                          <a:pt x="92" y="27"/>
                        </a:lnTo>
                        <a:lnTo>
                          <a:pt x="92" y="27"/>
                        </a:lnTo>
                        <a:lnTo>
                          <a:pt x="90" y="27"/>
                        </a:lnTo>
                        <a:lnTo>
                          <a:pt x="90" y="27"/>
                        </a:lnTo>
                        <a:lnTo>
                          <a:pt x="90" y="25"/>
                        </a:lnTo>
                        <a:lnTo>
                          <a:pt x="90" y="25"/>
                        </a:lnTo>
                        <a:lnTo>
                          <a:pt x="90" y="25"/>
                        </a:lnTo>
                        <a:lnTo>
                          <a:pt x="88" y="25"/>
                        </a:lnTo>
                        <a:lnTo>
                          <a:pt x="88" y="25"/>
                        </a:lnTo>
                        <a:lnTo>
                          <a:pt x="86" y="25"/>
                        </a:lnTo>
                        <a:lnTo>
                          <a:pt x="86" y="25"/>
                        </a:lnTo>
                        <a:lnTo>
                          <a:pt x="86" y="25"/>
                        </a:lnTo>
                        <a:lnTo>
                          <a:pt x="86" y="23"/>
                        </a:lnTo>
                        <a:lnTo>
                          <a:pt x="86" y="23"/>
                        </a:lnTo>
                        <a:lnTo>
                          <a:pt x="86" y="23"/>
                        </a:lnTo>
                        <a:lnTo>
                          <a:pt x="88" y="23"/>
                        </a:lnTo>
                        <a:lnTo>
                          <a:pt x="88" y="22"/>
                        </a:lnTo>
                        <a:lnTo>
                          <a:pt x="88" y="22"/>
                        </a:lnTo>
                        <a:lnTo>
                          <a:pt x="88" y="22"/>
                        </a:lnTo>
                        <a:lnTo>
                          <a:pt x="88" y="20"/>
                        </a:lnTo>
                        <a:lnTo>
                          <a:pt x="88" y="20"/>
                        </a:lnTo>
                        <a:lnTo>
                          <a:pt x="88" y="18"/>
                        </a:lnTo>
                        <a:lnTo>
                          <a:pt x="90" y="18"/>
                        </a:lnTo>
                        <a:lnTo>
                          <a:pt x="90" y="18"/>
                        </a:lnTo>
                        <a:lnTo>
                          <a:pt x="90" y="18"/>
                        </a:lnTo>
                        <a:lnTo>
                          <a:pt x="90" y="18"/>
                        </a:lnTo>
                        <a:lnTo>
                          <a:pt x="88" y="18"/>
                        </a:lnTo>
                        <a:lnTo>
                          <a:pt x="88" y="18"/>
                        </a:lnTo>
                        <a:lnTo>
                          <a:pt x="86" y="18"/>
                        </a:lnTo>
                        <a:lnTo>
                          <a:pt x="86" y="18"/>
                        </a:lnTo>
                        <a:lnTo>
                          <a:pt x="86" y="18"/>
                        </a:lnTo>
                        <a:lnTo>
                          <a:pt x="84" y="18"/>
                        </a:lnTo>
                        <a:lnTo>
                          <a:pt x="84" y="18"/>
                        </a:lnTo>
                        <a:lnTo>
                          <a:pt x="84" y="18"/>
                        </a:lnTo>
                        <a:lnTo>
                          <a:pt x="84" y="18"/>
                        </a:lnTo>
                        <a:lnTo>
                          <a:pt x="82" y="18"/>
                        </a:lnTo>
                        <a:lnTo>
                          <a:pt x="82" y="18"/>
                        </a:lnTo>
                        <a:lnTo>
                          <a:pt x="82" y="20"/>
                        </a:lnTo>
                        <a:lnTo>
                          <a:pt x="82" y="20"/>
                        </a:lnTo>
                        <a:lnTo>
                          <a:pt x="82" y="20"/>
                        </a:lnTo>
                        <a:lnTo>
                          <a:pt x="82" y="22"/>
                        </a:lnTo>
                        <a:lnTo>
                          <a:pt x="82" y="22"/>
                        </a:lnTo>
                        <a:lnTo>
                          <a:pt x="82" y="22"/>
                        </a:lnTo>
                        <a:lnTo>
                          <a:pt x="80" y="22"/>
                        </a:lnTo>
                        <a:lnTo>
                          <a:pt x="80" y="22"/>
                        </a:lnTo>
                        <a:lnTo>
                          <a:pt x="80" y="22"/>
                        </a:lnTo>
                        <a:lnTo>
                          <a:pt x="80" y="23"/>
                        </a:lnTo>
                        <a:lnTo>
                          <a:pt x="78" y="23"/>
                        </a:lnTo>
                        <a:lnTo>
                          <a:pt x="78" y="23"/>
                        </a:lnTo>
                        <a:lnTo>
                          <a:pt x="78" y="23"/>
                        </a:lnTo>
                        <a:lnTo>
                          <a:pt x="76" y="23"/>
                        </a:lnTo>
                        <a:lnTo>
                          <a:pt x="76" y="23"/>
                        </a:lnTo>
                        <a:lnTo>
                          <a:pt x="76" y="23"/>
                        </a:lnTo>
                        <a:lnTo>
                          <a:pt x="76" y="23"/>
                        </a:lnTo>
                        <a:lnTo>
                          <a:pt x="78" y="23"/>
                        </a:lnTo>
                        <a:lnTo>
                          <a:pt x="78" y="25"/>
                        </a:lnTo>
                        <a:lnTo>
                          <a:pt x="78" y="25"/>
                        </a:lnTo>
                        <a:lnTo>
                          <a:pt x="78" y="25"/>
                        </a:lnTo>
                        <a:lnTo>
                          <a:pt x="78" y="25"/>
                        </a:lnTo>
                        <a:lnTo>
                          <a:pt x="78" y="27"/>
                        </a:lnTo>
                        <a:lnTo>
                          <a:pt x="78" y="27"/>
                        </a:lnTo>
                        <a:lnTo>
                          <a:pt x="76" y="27"/>
                        </a:lnTo>
                        <a:lnTo>
                          <a:pt x="76" y="27"/>
                        </a:lnTo>
                        <a:lnTo>
                          <a:pt x="76" y="27"/>
                        </a:lnTo>
                        <a:lnTo>
                          <a:pt x="74" y="27"/>
                        </a:lnTo>
                        <a:lnTo>
                          <a:pt x="74" y="27"/>
                        </a:lnTo>
                        <a:lnTo>
                          <a:pt x="74" y="27"/>
                        </a:lnTo>
                        <a:lnTo>
                          <a:pt x="73" y="27"/>
                        </a:lnTo>
                        <a:lnTo>
                          <a:pt x="73" y="27"/>
                        </a:lnTo>
                        <a:lnTo>
                          <a:pt x="73" y="29"/>
                        </a:lnTo>
                        <a:lnTo>
                          <a:pt x="73" y="29"/>
                        </a:lnTo>
                        <a:lnTo>
                          <a:pt x="73" y="29"/>
                        </a:lnTo>
                        <a:lnTo>
                          <a:pt x="73" y="29"/>
                        </a:lnTo>
                        <a:lnTo>
                          <a:pt x="73" y="29"/>
                        </a:lnTo>
                        <a:lnTo>
                          <a:pt x="73" y="31"/>
                        </a:lnTo>
                        <a:lnTo>
                          <a:pt x="71" y="31"/>
                        </a:lnTo>
                        <a:lnTo>
                          <a:pt x="71" y="31"/>
                        </a:lnTo>
                        <a:lnTo>
                          <a:pt x="69" y="31"/>
                        </a:lnTo>
                        <a:lnTo>
                          <a:pt x="69" y="31"/>
                        </a:lnTo>
                        <a:lnTo>
                          <a:pt x="69" y="31"/>
                        </a:lnTo>
                        <a:lnTo>
                          <a:pt x="69" y="31"/>
                        </a:lnTo>
                        <a:lnTo>
                          <a:pt x="67" y="31"/>
                        </a:lnTo>
                        <a:lnTo>
                          <a:pt x="67" y="31"/>
                        </a:lnTo>
                        <a:lnTo>
                          <a:pt x="67" y="31"/>
                        </a:lnTo>
                        <a:lnTo>
                          <a:pt x="67" y="31"/>
                        </a:lnTo>
                        <a:lnTo>
                          <a:pt x="65" y="31"/>
                        </a:lnTo>
                        <a:lnTo>
                          <a:pt x="65" y="31"/>
                        </a:lnTo>
                        <a:lnTo>
                          <a:pt x="65" y="29"/>
                        </a:lnTo>
                        <a:lnTo>
                          <a:pt x="65" y="29"/>
                        </a:lnTo>
                        <a:lnTo>
                          <a:pt x="63" y="29"/>
                        </a:lnTo>
                        <a:lnTo>
                          <a:pt x="63" y="29"/>
                        </a:lnTo>
                        <a:lnTo>
                          <a:pt x="63" y="29"/>
                        </a:lnTo>
                        <a:lnTo>
                          <a:pt x="63" y="27"/>
                        </a:lnTo>
                        <a:lnTo>
                          <a:pt x="61" y="27"/>
                        </a:lnTo>
                        <a:lnTo>
                          <a:pt x="61" y="27"/>
                        </a:lnTo>
                        <a:lnTo>
                          <a:pt x="61" y="25"/>
                        </a:lnTo>
                        <a:lnTo>
                          <a:pt x="61" y="25"/>
                        </a:lnTo>
                        <a:lnTo>
                          <a:pt x="61" y="27"/>
                        </a:lnTo>
                        <a:lnTo>
                          <a:pt x="59" y="27"/>
                        </a:lnTo>
                        <a:lnTo>
                          <a:pt x="59" y="27"/>
                        </a:lnTo>
                        <a:lnTo>
                          <a:pt x="61" y="27"/>
                        </a:lnTo>
                        <a:lnTo>
                          <a:pt x="61" y="29"/>
                        </a:lnTo>
                        <a:lnTo>
                          <a:pt x="61" y="29"/>
                        </a:lnTo>
                        <a:lnTo>
                          <a:pt x="61" y="29"/>
                        </a:lnTo>
                        <a:lnTo>
                          <a:pt x="61" y="31"/>
                        </a:lnTo>
                        <a:lnTo>
                          <a:pt x="61" y="31"/>
                        </a:lnTo>
                        <a:lnTo>
                          <a:pt x="63" y="31"/>
                        </a:lnTo>
                        <a:lnTo>
                          <a:pt x="63" y="33"/>
                        </a:lnTo>
                        <a:lnTo>
                          <a:pt x="63" y="33"/>
                        </a:lnTo>
                        <a:lnTo>
                          <a:pt x="63" y="33"/>
                        </a:lnTo>
                        <a:lnTo>
                          <a:pt x="63" y="33"/>
                        </a:lnTo>
                        <a:lnTo>
                          <a:pt x="63" y="33"/>
                        </a:lnTo>
                        <a:lnTo>
                          <a:pt x="61" y="33"/>
                        </a:lnTo>
                        <a:lnTo>
                          <a:pt x="61" y="33"/>
                        </a:lnTo>
                        <a:lnTo>
                          <a:pt x="61" y="35"/>
                        </a:lnTo>
                        <a:lnTo>
                          <a:pt x="59" y="35"/>
                        </a:lnTo>
                        <a:lnTo>
                          <a:pt x="59" y="35"/>
                        </a:lnTo>
                        <a:lnTo>
                          <a:pt x="59" y="35"/>
                        </a:lnTo>
                        <a:lnTo>
                          <a:pt x="57" y="35"/>
                        </a:lnTo>
                        <a:lnTo>
                          <a:pt x="57" y="35"/>
                        </a:lnTo>
                        <a:lnTo>
                          <a:pt x="57" y="35"/>
                        </a:lnTo>
                        <a:lnTo>
                          <a:pt x="57" y="35"/>
                        </a:lnTo>
                        <a:lnTo>
                          <a:pt x="55" y="35"/>
                        </a:lnTo>
                        <a:lnTo>
                          <a:pt x="55" y="37"/>
                        </a:lnTo>
                        <a:lnTo>
                          <a:pt x="55" y="37"/>
                        </a:lnTo>
                        <a:lnTo>
                          <a:pt x="53" y="37"/>
                        </a:lnTo>
                        <a:lnTo>
                          <a:pt x="53" y="37"/>
                        </a:lnTo>
                        <a:lnTo>
                          <a:pt x="53" y="37"/>
                        </a:lnTo>
                        <a:lnTo>
                          <a:pt x="51" y="37"/>
                        </a:lnTo>
                        <a:lnTo>
                          <a:pt x="51" y="37"/>
                        </a:lnTo>
                        <a:lnTo>
                          <a:pt x="51" y="37"/>
                        </a:lnTo>
                        <a:lnTo>
                          <a:pt x="51" y="35"/>
                        </a:lnTo>
                        <a:lnTo>
                          <a:pt x="50" y="35"/>
                        </a:lnTo>
                        <a:lnTo>
                          <a:pt x="50" y="37"/>
                        </a:lnTo>
                        <a:lnTo>
                          <a:pt x="50" y="37"/>
                        </a:lnTo>
                        <a:lnTo>
                          <a:pt x="50" y="37"/>
                        </a:lnTo>
                        <a:lnTo>
                          <a:pt x="48" y="37"/>
                        </a:lnTo>
                        <a:lnTo>
                          <a:pt x="48" y="37"/>
                        </a:lnTo>
                        <a:lnTo>
                          <a:pt x="48" y="37"/>
                        </a:lnTo>
                        <a:lnTo>
                          <a:pt x="46" y="37"/>
                        </a:lnTo>
                        <a:lnTo>
                          <a:pt x="46" y="37"/>
                        </a:lnTo>
                        <a:lnTo>
                          <a:pt x="46" y="37"/>
                        </a:lnTo>
                        <a:lnTo>
                          <a:pt x="46" y="37"/>
                        </a:lnTo>
                        <a:lnTo>
                          <a:pt x="44" y="37"/>
                        </a:lnTo>
                        <a:lnTo>
                          <a:pt x="44" y="35"/>
                        </a:lnTo>
                        <a:lnTo>
                          <a:pt x="44" y="35"/>
                        </a:lnTo>
                        <a:lnTo>
                          <a:pt x="44" y="33"/>
                        </a:lnTo>
                        <a:lnTo>
                          <a:pt x="46" y="33"/>
                        </a:lnTo>
                        <a:lnTo>
                          <a:pt x="46" y="33"/>
                        </a:lnTo>
                        <a:lnTo>
                          <a:pt x="44" y="33"/>
                        </a:lnTo>
                        <a:lnTo>
                          <a:pt x="44" y="33"/>
                        </a:lnTo>
                        <a:lnTo>
                          <a:pt x="44" y="33"/>
                        </a:lnTo>
                        <a:lnTo>
                          <a:pt x="42" y="33"/>
                        </a:lnTo>
                        <a:lnTo>
                          <a:pt x="42" y="33"/>
                        </a:lnTo>
                        <a:lnTo>
                          <a:pt x="42" y="33"/>
                        </a:lnTo>
                        <a:lnTo>
                          <a:pt x="42" y="33"/>
                        </a:lnTo>
                        <a:lnTo>
                          <a:pt x="40" y="33"/>
                        </a:lnTo>
                        <a:lnTo>
                          <a:pt x="40" y="33"/>
                        </a:lnTo>
                        <a:lnTo>
                          <a:pt x="40" y="31"/>
                        </a:lnTo>
                        <a:lnTo>
                          <a:pt x="40" y="31"/>
                        </a:lnTo>
                        <a:lnTo>
                          <a:pt x="40" y="29"/>
                        </a:lnTo>
                        <a:lnTo>
                          <a:pt x="40" y="29"/>
                        </a:lnTo>
                        <a:lnTo>
                          <a:pt x="40" y="29"/>
                        </a:lnTo>
                        <a:lnTo>
                          <a:pt x="38" y="29"/>
                        </a:lnTo>
                        <a:lnTo>
                          <a:pt x="38" y="29"/>
                        </a:lnTo>
                        <a:lnTo>
                          <a:pt x="38" y="29"/>
                        </a:lnTo>
                        <a:lnTo>
                          <a:pt x="38" y="29"/>
                        </a:lnTo>
                        <a:lnTo>
                          <a:pt x="36" y="29"/>
                        </a:lnTo>
                        <a:lnTo>
                          <a:pt x="36" y="29"/>
                        </a:lnTo>
                        <a:lnTo>
                          <a:pt x="36" y="31"/>
                        </a:lnTo>
                        <a:lnTo>
                          <a:pt x="36" y="31"/>
                        </a:lnTo>
                        <a:lnTo>
                          <a:pt x="36" y="31"/>
                        </a:lnTo>
                        <a:lnTo>
                          <a:pt x="36" y="33"/>
                        </a:lnTo>
                        <a:lnTo>
                          <a:pt x="36" y="33"/>
                        </a:lnTo>
                        <a:lnTo>
                          <a:pt x="38" y="33"/>
                        </a:lnTo>
                        <a:lnTo>
                          <a:pt x="38" y="33"/>
                        </a:lnTo>
                        <a:lnTo>
                          <a:pt x="38" y="33"/>
                        </a:lnTo>
                        <a:lnTo>
                          <a:pt x="38" y="35"/>
                        </a:lnTo>
                        <a:lnTo>
                          <a:pt x="38" y="35"/>
                        </a:lnTo>
                        <a:lnTo>
                          <a:pt x="38" y="37"/>
                        </a:lnTo>
                        <a:lnTo>
                          <a:pt x="38" y="37"/>
                        </a:lnTo>
                        <a:lnTo>
                          <a:pt x="38" y="37"/>
                        </a:lnTo>
                        <a:lnTo>
                          <a:pt x="36" y="37"/>
                        </a:lnTo>
                        <a:lnTo>
                          <a:pt x="36" y="37"/>
                        </a:lnTo>
                        <a:lnTo>
                          <a:pt x="36" y="39"/>
                        </a:lnTo>
                        <a:lnTo>
                          <a:pt x="36" y="39"/>
                        </a:lnTo>
                        <a:lnTo>
                          <a:pt x="36" y="39"/>
                        </a:lnTo>
                        <a:lnTo>
                          <a:pt x="34" y="39"/>
                        </a:lnTo>
                        <a:lnTo>
                          <a:pt x="34" y="39"/>
                        </a:lnTo>
                        <a:lnTo>
                          <a:pt x="34" y="39"/>
                        </a:lnTo>
                        <a:lnTo>
                          <a:pt x="32" y="39"/>
                        </a:lnTo>
                        <a:lnTo>
                          <a:pt x="32" y="39"/>
                        </a:lnTo>
                        <a:lnTo>
                          <a:pt x="32" y="39"/>
                        </a:lnTo>
                        <a:lnTo>
                          <a:pt x="30" y="39"/>
                        </a:lnTo>
                        <a:lnTo>
                          <a:pt x="30" y="39"/>
                        </a:lnTo>
                        <a:lnTo>
                          <a:pt x="30" y="37"/>
                        </a:lnTo>
                        <a:lnTo>
                          <a:pt x="30" y="37"/>
                        </a:lnTo>
                        <a:lnTo>
                          <a:pt x="32" y="37"/>
                        </a:lnTo>
                        <a:lnTo>
                          <a:pt x="32" y="37"/>
                        </a:lnTo>
                        <a:lnTo>
                          <a:pt x="32" y="37"/>
                        </a:lnTo>
                        <a:lnTo>
                          <a:pt x="34" y="37"/>
                        </a:lnTo>
                        <a:lnTo>
                          <a:pt x="34" y="37"/>
                        </a:lnTo>
                        <a:lnTo>
                          <a:pt x="34" y="37"/>
                        </a:lnTo>
                        <a:lnTo>
                          <a:pt x="34" y="35"/>
                        </a:lnTo>
                        <a:lnTo>
                          <a:pt x="34" y="35"/>
                        </a:lnTo>
                        <a:lnTo>
                          <a:pt x="34" y="33"/>
                        </a:lnTo>
                        <a:lnTo>
                          <a:pt x="36" y="33"/>
                        </a:lnTo>
                        <a:lnTo>
                          <a:pt x="36" y="33"/>
                        </a:lnTo>
                        <a:lnTo>
                          <a:pt x="34" y="33"/>
                        </a:lnTo>
                        <a:lnTo>
                          <a:pt x="34" y="33"/>
                        </a:lnTo>
                        <a:lnTo>
                          <a:pt x="34" y="33"/>
                        </a:lnTo>
                        <a:lnTo>
                          <a:pt x="34" y="33"/>
                        </a:lnTo>
                        <a:lnTo>
                          <a:pt x="32" y="33"/>
                        </a:lnTo>
                        <a:lnTo>
                          <a:pt x="32" y="33"/>
                        </a:lnTo>
                        <a:lnTo>
                          <a:pt x="32" y="35"/>
                        </a:lnTo>
                        <a:lnTo>
                          <a:pt x="30" y="35"/>
                        </a:lnTo>
                        <a:lnTo>
                          <a:pt x="30" y="35"/>
                        </a:lnTo>
                        <a:lnTo>
                          <a:pt x="30" y="35"/>
                        </a:lnTo>
                        <a:lnTo>
                          <a:pt x="30" y="35"/>
                        </a:lnTo>
                        <a:lnTo>
                          <a:pt x="30" y="35"/>
                        </a:lnTo>
                        <a:lnTo>
                          <a:pt x="28" y="35"/>
                        </a:lnTo>
                        <a:lnTo>
                          <a:pt x="28" y="35"/>
                        </a:lnTo>
                        <a:lnTo>
                          <a:pt x="28" y="33"/>
                        </a:lnTo>
                        <a:lnTo>
                          <a:pt x="27" y="33"/>
                        </a:lnTo>
                        <a:lnTo>
                          <a:pt x="27" y="33"/>
                        </a:lnTo>
                        <a:lnTo>
                          <a:pt x="27" y="33"/>
                        </a:lnTo>
                        <a:lnTo>
                          <a:pt x="27" y="33"/>
                        </a:lnTo>
                        <a:lnTo>
                          <a:pt x="25" y="33"/>
                        </a:lnTo>
                        <a:lnTo>
                          <a:pt x="25" y="33"/>
                        </a:lnTo>
                        <a:lnTo>
                          <a:pt x="25" y="33"/>
                        </a:lnTo>
                        <a:lnTo>
                          <a:pt x="23" y="33"/>
                        </a:lnTo>
                        <a:lnTo>
                          <a:pt x="23" y="33"/>
                        </a:lnTo>
                        <a:lnTo>
                          <a:pt x="21" y="33"/>
                        </a:lnTo>
                        <a:lnTo>
                          <a:pt x="21" y="33"/>
                        </a:lnTo>
                        <a:lnTo>
                          <a:pt x="21" y="33"/>
                        </a:lnTo>
                        <a:lnTo>
                          <a:pt x="21" y="33"/>
                        </a:lnTo>
                        <a:lnTo>
                          <a:pt x="19" y="33"/>
                        </a:lnTo>
                        <a:lnTo>
                          <a:pt x="19" y="33"/>
                        </a:lnTo>
                        <a:lnTo>
                          <a:pt x="19" y="33"/>
                        </a:lnTo>
                        <a:lnTo>
                          <a:pt x="17" y="33"/>
                        </a:lnTo>
                        <a:lnTo>
                          <a:pt x="17" y="33"/>
                        </a:lnTo>
                        <a:lnTo>
                          <a:pt x="17" y="33"/>
                        </a:lnTo>
                        <a:lnTo>
                          <a:pt x="15" y="33"/>
                        </a:lnTo>
                        <a:lnTo>
                          <a:pt x="15" y="33"/>
                        </a:lnTo>
                        <a:lnTo>
                          <a:pt x="15" y="33"/>
                        </a:lnTo>
                        <a:lnTo>
                          <a:pt x="15" y="33"/>
                        </a:lnTo>
                        <a:lnTo>
                          <a:pt x="13" y="33"/>
                        </a:lnTo>
                        <a:lnTo>
                          <a:pt x="13" y="33"/>
                        </a:lnTo>
                        <a:lnTo>
                          <a:pt x="13" y="35"/>
                        </a:lnTo>
                        <a:lnTo>
                          <a:pt x="13" y="35"/>
                        </a:lnTo>
                        <a:lnTo>
                          <a:pt x="13" y="35"/>
                        </a:lnTo>
                        <a:lnTo>
                          <a:pt x="11" y="35"/>
                        </a:lnTo>
                        <a:lnTo>
                          <a:pt x="11" y="35"/>
                        </a:lnTo>
                        <a:lnTo>
                          <a:pt x="9" y="35"/>
                        </a:lnTo>
                        <a:lnTo>
                          <a:pt x="9" y="35"/>
                        </a:lnTo>
                        <a:lnTo>
                          <a:pt x="9" y="35"/>
                        </a:lnTo>
                        <a:lnTo>
                          <a:pt x="7" y="35"/>
                        </a:lnTo>
                        <a:lnTo>
                          <a:pt x="7" y="35"/>
                        </a:lnTo>
                        <a:lnTo>
                          <a:pt x="7" y="35"/>
                        </a:lnTo>
                        <a:lnTo>
                          <a:pt x="6" y="35"/>
                        </a:lnTo>
                        <a:lnTo>
                          <a:pt x="6" y="35"/>
                        </a:lnTo>
                        <a:lnTo>
                          <a:pt x="6" y="33"/>
                        </a:lnTo>
                        <a:lnTo>
                          <a:pt x="6" y="33"/>
                        </a:lnTo>
                        <a:lnTo>
                          <a:pt x="6" y="33"/>
                        </a:lnTo>
                        <a:lnTo>
                          <a:pt x="4" y="33"/>
                        </a:lnTo>
                        <a:lnTo>
                          <a:pt x="4" y="33"/>
                        </a:lnTo>
                        <a:lnTo>
                          <a:pt x="4" y="33"/>
                        </a:lnTo>
                        <a:lnTo>
                          <a:pt x="2" y="33"/>
                        </a:lnTo>
                        <a:lnTo>
                          <a:pt x="2" y="33"/>
                        </a:lnTo>
                        <a:lnTo>
                          <a:pt x="0" y="33"/>
                        </a:lnTo>
                        <a:lnTo>
                          <a:pt x="0" y="33"/>
                        </a:lnTo>
                        <a:lnTo>
                          <a:pt x="0" y="33"/>
                        </a:lnTo>
                        <a:lnTo>
                          <a:pt x="0" y="33"/>
                        </a:lnTo>
                        <a:lnTo>
                          <a:pt x="0" y="31"/>
                        </a:lnTo>
                        <a:lnTo>
                          <a:pt x="0" y="31"/>
                        </a:lnTo>
                        <a:lnTo>
                          <a:pt x="0" y="31"/>
                        </a:lnTo>
                        <a:lnTo>
                          <a:pt x="0" y="31"/>
                        </a:lnTo>
                        <a:lnTo>
                          <a:pt x="0" y="29"/>
                        </a:lnTo>
                        <a:lnTo>
                          <a:pt x="0" y="29"/>
                        </a:lnTo>
                        <a:lnTo>
                          <a:pt x="2" y="29"/>
                        </a:lnTo>
                        <a:lnTo>
                          <a:pt x="2" y="29"/>
                        </a:lnTo>
                        <a:lnTo>
                          <a:pt x="4" y="29"/>
                        </a:lnTo>
                        <a:lnTo>
                          <a:pt x="4" y="27"/>
                        </a:lnTo>
                        <a:lnTo>
                          <a:pt x="4" y="27"/>
                        </a:lnTo>
                        <a:lnTo>
                          <a:pt x="4" y="27"/>
                        </a:lnTo>
                        <a:lnTo>
                          <a:pt x="6" y="27"/>
                        </a:lnTo>
                        <a:lnTo>
                          <a:pt x="6" y="27"/>
                        </a:lnTo>
                        <a:lnTo>
                          <a:pt x="6" y="27"/>
                        </a:lnTo>
                        <a:lnTo>
                          <a:pt x="7" y="27"/>
                        </a:lnTo>
                        <a:lnTo>
                          <a:pt x="7" y="25"/>
                        </a:lnTo>
                        <a:lnTo>
                          <a:pt x="7" y="25"/>
                        </a:lnTo>
                        <a:lnTo>
                          <a:pt x="7" y="25"/>
                        </a:lnTo>
                        <a:lnTo>
                          <a:pt x="7" y="25"/>
                        </a:lnTo>
                        <a:lnTo>
                          <a:pt x="9" y="25"/>
                        </a:lnTo>
                        <a:lnTo>
                          <a:pt x="9" y="25"/>
                        </a:lnTo>
                        <a:lnTo>
                          <a:pt x="9" y="25"/>
                        </a:lnTo>
                        <a:lnTo>
                          <a:pt x="9" y="25"/>
                        </a:lnTo>
                        <a:lnTo>
                          <a:pt x="11" y="25"/>
                        </a:lnTo>
                        <a:lnTo>
                          <a:pt x="11" y="25"/>
                        </a:lnTo>
                        <a:lnTo>
                          <a:pt x="13" y="25"/>
                        </a:lnTo>
                        <a:lnTo>
                          <a:pt x="13" y="25"/>
                        </a:lnTo>
                        <a:lnTo>
                          <a:pt x="13" y="23"/>
                        </a:lnTo>
                        <a:lnTo>
                          <a:pt x="13" y="23"/>
                        </a:lnTo>
                        <a:lnTo>
                          <a:pt x="15" y="23"/>
                        </a:lnTo>
                        <a:lnTo>
                          <a:pt x="15" y="23"/>
                        </a:lnTo>
                        <a:lnTo>
                          <a:pt x="15" y="23"/>
                        </a:lnTo>
                        <a:lnTo>
                          <a:pt x="17" y="23"/>
                        </a:lnTo>
                        <a:lnTo>
                          <a:pt x="17" y="23"/>
                        </a:lnTo>
                        <a:lnTo>
                          <a:pt x="19" y="23"/>
                        </a:lnTo>
                        <a:lnTo>
                          <a:pt x="19" y="23"/>
                        </a:lnTo>
                        <a:lnTo>
                          <a:pt x="19" y="23"/>
                        </a:lnTo>
                        <a:lnTo>
                          <a:pt x="21" y="23"/>
                        </a:lnTo>
                        <a:lnTo>
                          <a:pt x="21" y="23"/>
                        </a:lnTo>
                        <a:lnTo>
                          <a:pt x="21" y="23"/>
                        </a:lnTo>
                        <a:lnTo>
                          <a:pt x="23" y="23"/>
                        </a:lnTo>
                        <a:lnTo>
                          <a:pt x="23" y="23"/>
                        </a:lnTo>
                        <a:lnTo>
                          <a:pt x="25" y="23"/>
                        </a:lnTo>
                        <a:lnTo>
                          <a:pt x="25" y="23"/>
                        </a:lnTo>
                        <a:lnTo>
                          <a:pt x="25" y="23"/>
                        </a:lnTo>
                        <a:lnTo>
                          <a:pt x="27" y="23"/>
                        </a:lnTo>
                        <a:lnTo>
                          <a:pt x="27" y="23"/>
                        </a:lnTo>
                        <a:lnTo>
                          <a:pt x="27" y="23"/>
                        </a:lnTo>
                        <a:lnTo>
                          <a:pt x="27" y="23"/>
                        </a:lnTo>
                        <a:lnTo>
                          <a:pt x="27" y="22"/>
                        </a:lnTo>
                        <a:lnTo>
                          <a:pt x="28" y="22"/>
                        </a:lnTo>
                        <a:lnTo>
                          <a:pt x="28" y="22"/>
                        </a:lnTo>
                        <a:lnTo>
                          <a:pt x="28" y="22"/>
                        </a:lnTo>
                        <a:lnTo>
                          <a:pt x="30" y="22"/>
                        </a:lnTo>
                        <a:lnTo>
                          <a:pt x="30" y="20"/>
                        </a:lnTo>
                        <a:lnTo>
                          <a:pt x="30" y="20"/>
                        </a:lnTo>
                        <a:lnTo>
                          <a:pt x="30" y="20"/>
                        </a:lnTo>
                        <a:lnTo>
                          <a:pt x="30" y="20"/>
                        </a:lnTo>
                        <a:lnTo>
                          <a:pt x="32" y="20"/>
                        </a:lnTo>
                        <a:lnTo>
                          <a:pt x="32" y="18"/>
                        </a:lnTo>
                        <a:lnTo>
                          <a:pt x="32" y="18"/>
                        </a:lnTo>
                        <a:lnTo>
                          <a:pt x="32" y="18"/>
                        </a:lnTo>
                        <a:lnTo>
                          <a:pt x="34" y="18"/>
                        </a:lnTo>
                        <a:lnTo>
                          <a:pt x="34" y="18"/>
                        </a:lnTo>
                        <a:lnTo>
                          <a:pt x="34" y="18"/>
                        </a:lnTo>
                        <a:lnTo>
                          <a:pt x="34" y="18"/>
                        </a:lnTo>
                        <a:lnTo>
                          <a:pt x="36" y="18"/>
                        </a:lnTo>
                        <a:lnTo>
                          <a:pt x="36" y="18"/>
                        </a:lnTo>
                        <a:lnTo>
                          <a:pt x="36" y="18"/>
                        </a:lnTo>
                        <a:lnTo>
                          <a:pt x="38" y="18"/>
                        </a:lnTo>
                        <a:lnTo>
                          <a:pt x="38" y="18"/>
                        </a:lnTo>
                        <a:lnTo>
                          <a:pt x="38" y="18"/>
                        </a:lnTo>
                        <a:lnTo>
                          <a:pt x="40" y="18"/>
                        </a:lnTo>
                        <a:lnTo>
                          <a:pt x="40" y="18"/>
                        </a:lnTo>
                        <a:lnTo>
                          <a:pt x="40" y="18"/>
                        </a:lnTo>
                        <a:lnTo>
                          <a:pt x="40" y="18"/>
                        </a:lnTo>
                        <a:lnTo>
                          <a:pt x="42" y="18"/>
                        </a:lnTo>
                        <a:lnTo>
                          <a:pt x="42" y="18"/>
                        </a:lnTo>
                        <a:lnTo>
                          <a:pt x="42" y="18"/>
                        </a:lnTo>
                        <a:lnTo>
                          <a:pt x="44" y="18"/>
                        </a:lnTo>
                        <a:lnTo>
                          <a:pt x="44" y="16"/>
                        </a:lnTo>
                        <a:lnTo>
                          <a:pt x="44" y="16"/>
                        </a:lnTo>
                        <a:lnTo>
                          <a:pt x="46" y="16"/>
                        </a:lnTo>
                        <a:lnTo>
                          <a:pt x="46" y="16"/>
                        </a:lnTo>
                        <a:lnTo>
                          <a:pt x="46" y="16"/>
                        </a:lnTo>
                        <a:lnTo>
                          <a:pt x="46" y="14"/>
                        </a:lnTo>
                        <a:lnTo>
                          <a:pt x="46" y="14"/>
                        </a:lnTo>
                        <a:lnTo>
                          <a:pt x="48" y="14"/>
                        </a:lnTo>
                        <a:lnTo>
                          <a:pt x="48" y="14"/>
                        </a:lnTo>
                        <a:lnTo>
                          <a:pt x="48" y="14"/>
                        </a:lnTo>
                        <a:lnTo>
                          <a:pt x="48" y="14"/>
                        </a:lnTo>
                        <a:lnTo>
                          <a:pt x="50" y="14"/>
                        </a:lnTo>
                        <a:lnTo>
                          <a:pt x="50" y="14"/>
                        </a:lnTo>
                        <a:lnTo>
                          <a:pt x="50" y="12"/>
                        </a:lnTo>
                        <a:lnTo>
                          <a:pt x="51" y="12"/>
                        </a:lnTo>
                        <a:lnTo>
                          <a:pt x="51" y="12"/>
                        </a:lnTo>
                        <a:lnTo>
                          <a:pt x="51" y="12"/>
                        </a:lnTo>
                        <a:lnTo>
                          <a:pt x="51" y="12"/>
                        </a:lnTo>
                        <a:lnTo>
                          <a:pt x="53" y="12"/>
                        </a:lnTo>
                        <a:lnTo>
                          <a:pt x="53" y="12"/>
                        </a:lnTo>
                        <a:lnTo>
                          <a:pt x="53" y="10"/>
                        </a:lnTo>
                        <a:lnTo>
                          <a:pt x="53" y="10"/>
                        </a:lnTo>
                        <a:lnTo>
                          <a:pt x="55" y="10"/>
                        </a:lnTo>
                        <a:lnTo>
                          <a:pt x="55" y="10"/>
                        </a:lnTo>
                        <a:lnTo>
                          <a:pt x="57" y="10"/>
                        </a:lnTo>
                        <a:lnTo>
                          <a:pt x="57" y="10"/>
                        </a:lnTo>
                        <a:lnTo>
                          <a:pt x="57" y="10"/>
                        </a:lnTo>
                        <a:lnTo>
                          <a:pt x="57" y="10"/>
                        </a:lnTo>
                        <a:lnTo>
                          <a:pt x="57" y="10"/>
                        </a:lnTo>
                        <a:lnTo>
                          <a:pt x="59" y="10"/>
                        </a:lnTo>
                        <a:lnTo>
                          <a:pt x="59" y="10"/>
                        </a:lnTo>
                        <a:lnTo>
                          <a:pt x="59" y="10"/>
                        </a:lnTo>
                        <a:lnTo>
                          <a:pt x="61" y="10"/>
                        </a:lnTo>
                        <a:lnTo>
                          <a:pt x="61" y="10"/>
                        </a:lnTo>
                        <a:lnTo>
                          <a:pt x="61" y="8"/>
                        </a:lnTo>
                        <a:lnTo>
                          <a:pt x="63" y="8"/>
                        </a:lnTo>
                        <a:lnTo>
                          <a:pt x="63" y="8"/>
                        </a:lnTo>
                        <a:lnTo>
                          <a:pt x="63" y="8"/>
                        </a:lnTo>
                        <a:lnTo>
                          <a:pt x="63" y="8"/>
                        </a:lnTo>
                        <a:lnTo>
                          <a:pt x="65" y="8"/>
                        </a:lnTo>
                        <a:lnTo>
                          <a:pt x="65" y="6"/>
                        </a:lnTo>
                        <a:lnTo>
                          <a:pt x="65" y="6"/>
                        </a:lnTo>
                        <a:lnTo>
                          <a:pt x="65" y="6"/>
                        </a:lnTo>
                        <a:lnTo>
                          <a:pt x="67" y="6"/>
                        </a:lnTo>
                        <a:lnTo>
                          <a:pt x="67" y="6"/>
                        </a:lnTo>
                        <a:lnTo>
                          <a:pt x="67" y="6"/>
                        </a:lnTo>
                        <a:lnTo>
                          <a:pt x="69" y="6"/>
                        </a:lnTo>
                        <a:lnTo>
                          <a:pt x="69" y="4"/>
                        </a:lnTo>
                        <a:lnTo>
                          <a:pt x="69" y="4"/>
                        </a:lnTo>
                        <a:lnTo>
                          <a:pt x="69" y="4"/>
                        </a:lnTo>
                        <a:lnTo>
                          <a:pt x="69" y="6"/>
                        </a:lnTo>
                        <a:lnTo>
                          <a:pt x="71" y="6"/>
                        </a:lnTo>
                        <a:lnTo>
                          <a:pt x="71" y="6"/>
                        </a:lnTo>
                        <a:lnTo>
                          <a:pt x="73" y="6"/>
                        </a:lnTo>
                        <a:lnTo>
                          <a:pt x="73" y="4"/>
                        </a:lnTo>
                        <a:lnTo>
                          <a:pt x="73" y="4"/>
                        </a:lnTo>
                        <a:lnTo>
                          <a:pt x="73" y="4"/>
                        </a:lnTo>
                        <a:lnTo>
                          <a:pt x="74" y="4"/>
                        </a:lnTo>
                        <a:lnTo>
                          <a:pt x="74" y="4"/>
                        </a:lnTo>
                        <a:lnTo>
                          <a:pt x="74" y="4"/>
                        </a:lnTo>
                        <a:lnTo>
                          <a:pt x="74" y="4"/>
                        </a:lnTo>
                        <a:lnTo>
                          <a:pt x="76" y="4"/>
                        </a:lnTo>
                        <a:lnTo>
                          <a:pt x="76" y="4"/>
                        </a:lnTo>
                        <a:lnTo>
                          <a:pt x="76" y="4"/>
                        </a:lnTo>
                        <a:lnTo>
                          <a:pt x="78" y="4"/>
                        </a:lnTo>
                        <a:lnTo>
                          <a:pt x="78" y="4"/>
                        </a:lnTo>
                        <a:lnTo>
                          <a:pt x="78" y="4"/>
                        </a:lnTo>
                        <a:lnTo>
                          <a:pt x="80" y="4"/>
                        </a:lnTo>
                        <a:lnTo>
                          <a:pt x="80" y="4"/>
                        </a:lnTo>
                        <a:lnTo>
                          <a:pt x="80" y="4"/>
                        </a:lnTo>
                        <a:lnTo>
                          <a:pt x="82" y="4"/>
                        </a:lnTo>
                        <a:lnTo>
                          <a:pt x="82" y="4"/>
                        </a:lnTo>
                        <a:lnTo>
                          <a:pt x="84" y="4"/>
                        </a:lnTo>
                        <a:lnTo>
                          <a:pt x="84" y="4"/>
                        </a:lnTo>
                        <a:lnTo>
                          <a:pt x="84" y="4"/>
                        </a:lnTo>
                        <a:lnTo>
                          <a:pt x="86" y="4"/>
                        </a:lnTo>
                        <a:lnTo>
                          <a:pt x="86" y="4"/>
                        </a:lnTo>
                        <a:lnTo>
                          <a:pt x="86" y="4"/>
                        </a:lnTo>
                        <a:lnTo>
                          <a:pt x="86" y="4"/>
                        </a:lnTo>
                        <a:lnTo>
                          <a:pt x="88" y="4"/>
                        </a:lnTo>
                        <a:lnTo>
                          <a:pt x="88" y="4"/>
                        </a:lnTo>
                        <a:lnTo>
                          <a:pt x="90" y="4"/>
                        </a:lnTo>
                        <a:lnTo>
                          <a:pt x="90" y="4"/>
                        </a:lnTo>
                        <a:lnTo>
                          <a:pt x="90" y="4"/>
                        </a:lnTo>
                        <a:lnTo>
                          <a:pt x="92" y="4"/>
                        </a:lnTo>
                        <a:lnTo>
                          <a:pt x="92" y="4"/>
                        </a:lnTo>
                        <a:lnTo>
                          <a:pt x="92" y="4"/>
                        </a:lnTo>
                        <a:lnTo>
                          <a:pt x="94" y="4"/>
                        </a:lnTo>
                        <a:lnTo>
                          <a:pt x="94" y="4"/>
                        </a:lnTo>
                        <a:lnTo>
                          <a:pt x="94" y="4"/>
                        </a:lnTo>
                        <a:lnTo>
                          <a:pt x="95" y="4"/>
                        </a:lnTo>
                        <a:lnTo>
                          <a:pt x="95" y="4"/>
                        </a:lnTo>
                        <a:lnTo>
                          <a:pt x="95" y="4"/>
                        </a:lnTo>
                        <a:lnTo>
                          <a:pt x="97" y="4"/>
                        </a:lnTo>
                        <a:lnTo>
                          <a:pt x="97" y="4"/>
                        </a:lnTo>
                        <a:lnTo>
                          <a:pt x="97" y="6"/>
                        </a:lnTo>
                        <a:lnTo>
                          <a:pt x="99" y="6"/>
                        </a:lnTo>
                        <a:lnTo>
                          <a:pt x="99" y="6"/>
                        </a:lnTo>
                        <a:lnTo>
                          <a:pt x="99" y="6"/>
                        </a:lnTo>
                        <a:lnTo>
                          <a:pt x="101" y="6"/>
                        </a:lnTo>
                        <a:lnTo>
                          <a:pt x="101" y="6"/>
                        </a:lnTo>
                        <a:lnTo>
                          <a:pt x="101" y="4"/>
                        </a:lnTo>
                        <a:lnTo>
                          <a:pt x="101" y="4"/>
                        </a:lnTo>
                        <a:lnTo>
                          <a:pt x="103" y="4"/>
                        </a:lnTo>
                        <a:lnTo>
                          <a:pt x="103" y="4"/>
                        </a:lnTo>
                        <a:lnTo>
                          <a:pt x="105" y="4"/>
                        </a:lnTo>
                        <a:lnTo>
                          <a:pt x="105" y="4"/>
                        </a:lnTo>
                        <a:lnTo>
                          <a:pt x="105" y="4"/>
                        </a:lnTo>
                        <a:lnTo>
                          <a:pt x="105" y="4"/>
                        </a:lnTo>
                        <a:lnTo>
                          <a:pt x="103" y="4"/>
                        </a:lnTo>
                        <a:lnTo>
                          <a:pt x="103" y="4"/>
                        </a:lnTo>
                        <a:lnTo>
                          <a:pt x="101" y="4"/>
                        </a:lnTo>
                        <a:lnTo>
                          <a:pt x="101" y="2"/>
                        </a:lnTo>
                        <a:lnTo>
                          <a:pt x="101" y="2"/>
                        </a:lnTo>
                        <a:lnTo>
                          <a:pt x="103" y="2"/>
                        </a:lnTo>
                        <a:lnTo>
                          <a:pt x="103" y="2"/>
                        </a:lnTo>
                        <a:lnTo>
                          <a:pt x="105" y="2"/>
                        </a:lnTo>
                        <a:lnTo>
                          <a:pt x="105" y="2"/>
                        </a:lnTo>
                        <a:lnTo>
                          <a:pt x="105" y="2"/>
                        </a:lnTo>
                        <a:lnTo>
                          <a:pt x="107" y="2"/>
                        </a:lnTo>
                        <a:lnTo>
                          <a:pt x="107" y="0"/>
                        </a:lnTo>
                        <a:lnTo>
                          <a:pt x="107" y="0"/>
                        </a:lnTo>
                        <a:lnTo>
                          <a:pt x="107" y="0"/>
                        </a:lnTo>
                        <a:lnTo>
                          <a:pt x="109" y="0"/>
                        </a:lnTo>
                        <a:lnTo>
                          <a:pt x="109" y="0"/>
                        </a:lnTo>
                        <a:lnTo>
                          <a:pt x="111" y="0"/>
                        </a:lnTo>
                        <a:lnTo>
                          <a:pt x="111" y="0"/>
                        </a:lnTo>
                        <a:lnTo>
                          <a:pt x="111" y="0"/>
                        </a:lnTo>
                        <a:lnTo>
                          <a:pt x="111" y="0"/>
                        </a:lnTo>
                        <a:lnTo>
                          <a:pt x="113" y="0"/>
                        </a:lnTo>
                        <a:lnTo>
                          <a:pt x="113" y="0"/>
                        </a:lnTo>
                        <a:lnTo>
                          <a:pt x="113" y="0"/>
                        </a:lnTo>
                        <a:lnTo>
                          <a:pt x="115" y="0"/>
                        </a:lnTo>
                        <a:lnTo>
                          <a:pt x="115" y="0"/>
                        </a:lnTo>
                        <a:lnTo>
                          <a:pt x="117" y="0"/>
                        </a:lnTo>
                        <a:lnTo>
                          <a:pt x="117" y="0"/>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52" name="Freeform 2011">
                    <a:extLst>
                      <a:ext uri="{FF2B5EF4-FFF2-40B4-BE49-F238E27FC236}">
                        <a16:creationId xmlns:a16="http://schemas.microsoft.com/office/drawing/2014/main" id="{E07AD071-F11D-4B57-AC69-16C86CF1B3EF}"/>
                      </a:ext>
                    </a:extLst>
                  </p:cNvPr>
                  <p:cNvSpPr>
                    <a:spLocks/>
                  </p:cNvSpPr>
                  <p:nvPr/>
                </p:nvSpPr>
                <p:spPr bwMode="auto">
                  <a:xfrm>
                    <a:off x="8833" y="1337"/>
                    <a:ext cx="132" cy="36"/>
                  </a:xfrm>
                  <a:custGeom>
                    <a:avLst/>
                    <a:gdLst>
                      <a:gd name="T0" fmla="*/ 79 w 132"/>
                      <a:gd name="T1" fmla="*/ 2 h 36"/>
                      <a:gd name="T2" fmla="*/ 83 w 132"/>
                      <a:gd name="T3" fmla="*/ 0 h 36"/>
                      <a:gd name="T4" fmla="*/ 86 w 132"/>
                      <a:gd name="T5" fmla="*/ 0 h 36"/>
                      <a:gd name="T6" fmla="*/ 90 w 132"/>
                      <a:gd name="T7" fmla="*/ 2 h 36"/>
                      <a:gd name="T8" fmla="*/ 96 w 132"/>
                      <a:gd name="T9" fmla="*/ 5 h 36"/>
                      <a:gd name="T10" fmla="*/ 102 w 132"/>
                      <a:gd name="T11" fmla="*/ 0 h 36"/>
                      <a:gd name="T12" fmla="*/ 109 w 132"/>
                      <a:gd name="T13" fmla="*/ 2 h 36"/>
                      <a:gd name="T14" fmla="*/ 119 w 132"/>
                      <a:gd name="T15" fmla="*/ 4 h 36"/>
                      <a:gd name="T16" fmla="*/ 121 w 132"/>
                      <a:gd name="T17" fmla="*/ 9 h 36"/>
                      <a:gd name="T18" fmla="*/ 125 w 132"/>
                      <a:gd name="T19" fmla="*/ 15 h 36"/>
                      <a:gd name="T20" fmla="*/ 121 w 132"/>
                      <a:gd name="T21" fmla="*/ 19 h 36"/>
                      <a:gd name="T22" fmla="*/ 127 w 132"/>
                      <a:gd name="T23" fmla="*/ 23 h 36"/>
                      <a:gd name="T24" fmla="*/ 130 w 132"/>
                      <a:gd name="T25" fmla="*/ 28 h 36"/>
                      <a:gd name="T26" fmla="*/ 129 w 132"/>
                      <a:gd name="T27" fmla="*/ 28 h 36"/>
                      <a:gd name="T28" fmla="*/ 123 w 132"/>
                      <a:gd name="T29" fmla="*/ 25 h 36"/>
                      <a:gd name="T30" fmla="*/ 119 w 132"/>
                      <a:gd name="T31" fmla="*/ 30 h 36"/>
                      <a:gd name="T32" fmla="*/ 123 w 132"/>
                      <a:gd name="T33" fmla="*/ 32 h 36"/>
                      <a:gd name="T34" fmla="*/ 117 w 132"/>
                      <a:gd name="T35" fmla="*/ 34 h 36"/>
                      <a:gd name="T36" fmla="*/ 109 w 132"/>
                      <a:gd name="T37" fmla="*/ 36 h 36"/>
                      <a:gd name="T38" fmla="*/ 102 w 132"/>
                      <a:gd name="T39" fmla="*/ 36 h 36"/>
                      <a:gd name="T40" fmla="*/ 94 w 132"/>
                      <a:gd name="T41" fmla="*/ 36 h 36"/>
                      <a:gd name="T42" fmla="*/ 85 w 132"/>
                      <a:gd name="T43" fmla="*/ 36 h 36"/>
                      <a:gd name="T44" fmla="*/ 77 w 132"/>
                      <a:gd name="T45" fmla="*/ 36 h 36"/>
                      <a:gd name="T46" fmla="*/ 71 w 132"/>
                      <a:gd name="T47" fmla="*/ 30 h 36"/>
                      <a:gd name="T48" fmla="*/ 69 w 132"/>
                      <a:gd name="T49" fmla="*/ 28 h 36"/>
                      <a:gd name="T50" fmla="*/ 71 w 132"/>
                      <a:gd name="T51" fmla="*/ 27 h 36"/>
                      <a:gd name="T52" fmla="*/ 73 w 132"/>
                      <a:gd name="T53" fmla="*/ 23 h 36"/>
                      <a:gd name="T54" fmla="*/ 65 w 132"/>
                      <a:gd name="T55" fmla="*/ 25 h 36"/>
                      <a:gd name="T56" fmla="*/ 58 w 132"/>
                      <a:gd name="T57" fmla="*/ 23 h 36"/>
                      <a:gd name="T58" fmla="*/ 48 w 132"/>
                      <a:gd name="T59" fmla="*/ 25 h 36"/>
                      <a:gd name="T60" fmla="*/ 41 w 132"/>
                      <a:gd name="T61" fmla="*/ 25 h 36"/>
                      <a:gd name="T62" fmla="*/ 33 w 132"/>
                      <a:gd name="T63" fmla="*/ 25 h 36"/>
                      <a:gd name="T64" fmla="*/ 37 w 132"/>
                      <a:gd name="T65" fmla="*/ 21 h 36"/>
                      <a:gd name="T66" fmla="*/ 29 w 132"/>
                      <a:gd name="T67" fmla="*/ 21 h 36"/>
                      <a:gd name="T68" fmla="*/ 23 w 132"/>
                      <a:gd name="T69" fmla="*/ 19 h 36"/>
                      <a:gd name="T70" fmla="*/ 14 w 132"/>
                      <a:gd name="T71" fmla="*/ 17 h 36"/>
                      <a:gd name="T72" fmla="*/ 12 w 132"/>
                      <a:gd name="T73" fmla="*/ 15 h 36"/>
                      <a:gd name="T74" fmla="*/ 6 w 132"/>
                      <a:gd name="T75" fmla="*/ 15 h 36"/>
                      <a:gd name="T76" fmla="*/ 8 w 132"/>
                      <a:gd name="T77" fmla="*/ 9 h 36"/>
                      <a:gd name="T78" fmla="*/ 18 w 132"/>
                      <a:gd name="T79" fmla="*/ 9 h 36"/>
                      <a:gd name="T80" fmla="*/ 8 w 132"/>
                      <a:gd name="T81" fmla="*/ 9 h 36"/>
                      <a:gd name="T82" fmla="*/ 4 w 132"/>
                      <a:gd name="T83" fmla="*/ 5 h 36"/>
                      <a:gd name="T84" fmla="*/ 2 w 132"/>
                      <a:gd name="T85" fmla="*/ 2 h 36"/>
                      <a:gd name="T86" fmla="*/ 12 w 132"/>
                      <a:gd name="T87" fmla="*/ 0 h 36"/>
                      <a:gd name="T88" fmla="*/ 18 w 132"/>
                      <a:gd name="T89" fmla="*/ 4 h 36"/>
                      <a:gd name="T90" fmla="*/ 25 w 132"/>
                      <a:gd name="T91" fmla="*/ 5 h 36"/>
                      <a:gd name="T92" fmla="*/ 29 w 132"/>
                      <a:gd name="T93" fmla="*/ 7 h 36"/>
                      <a:gd name="T94" fmla="*/ 39 w 132"/>
                      <a:gd name="T95" fmla="*/ 9 h 36"/>
                      <a:gd name="T96" fmla="*/ 42 w 132"/>
                      <a:gd name="T97" fmla="*/ 13 h 36"/>
                      <a:gd name="T98" fmla="*/ 50 w 132"/>
                      <a:gd name="T99" fmla="*/ 17 h 36"/>
                      <a:gd name="T100" fmla="*/ 50 w 132"/>
                      <a:gd name="T101" fmla="*/ 15 h 36"/>
                      <a:gd name="T102" fmla="*/ 48 w 132"/>
                      <a:gd name="T103" fmla="*/ 11 h 36"/>
                      <a:gd name="T104" fmla="*/ 44 w 132"/>
                      <a:gd name="T105" fmla="*/ 7 h 36"/>
                      <a:gd name="T106" fmla="*/ 52 w 132"/>
                      <a:gd name="T107" fmla="*/ 5 h 36"/>
                      <a:gd name="T108" fmla="*/ 60 w 132"/>
                      <a:gd name="T109" fmla="*/ 7 h 36"/>
                      <a:gd name="T110" fmla="*/ 65 w 132"/>
                      <a:gd name="T111" fmla="*/ 9 h 36"/>
                      <a:gd name="T112" fmla="*/ 73 w 132"/>
                      <a:gd name="T113" fmla="*/ 13 h 36"/>
                      <a:gd name="T114" fmla="*/ 79 w 132"/>
                      <a:gd name="T115" fmla="*/ 15 h 36"/>
                      <a:gd name="T116" fmla="*/ 75 w 132"/>
                      <a:gd name="T117" fmla="*/ 11 h 36"/>
                      <a:gd name="T118" fmla="*/ 77 w 132"/>
                      <a:gd name="T119" fmla="*/ 9 h 36"/>
                      <a:gd name="T120" fmla="*/ 71 w 132"/>
                      <a:gd name="T121" fmla="*/ 7 h 36"/>
                      <a:gd name="T122" fmla="*/ 65 w 132"/>
                      <a:gd name="T123" fmla="*/ 5 h 36"/>
                      <a:gd name="T124" fmla="*/ 71 w 132"/>
                      <a:gd name="T12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36">
                        <a:moveTo>
                          <a:pt x="71" y="2"/>
                        </a:moveTo>
                        <a:lnTo>
                          <a:pt x="71" y="2"/>
                        </a:lnTo>
                        <a:lnTo>
                          <a:pt x="73" y="2"/>
                        </a:lnTo>
                        <a:lnTo>
                          <a:pt x="73" y="2"/>
                        </a:lnTo>
                        <a:lnTo>
                          <a:pt x="73" y="2"/>
                        </a:lnTo>
                        <a:lnTo>
                          <a:pt x="75" y="2"/>
                        </a:lnTo>
                        <a:lnTo>
                          <a:pt x="75" y="2"/>
                        </a:lnTo>
                        <a:lnTo>
                          <a:pt x="75" y="2"/>
                        </a:lnTo>
                        <a:lnTo>
                          <a:pt x="77" y="2"/>
                        </a:lnTo>
                        <a:lnTo>
                          <a:pt x="77" y="2"/>
                        </a:lnTo>
                        <a:lnTo>
                          <a:pt x="77" y="2"/>
                        </a:lnTo>
                        <a:lnTo>
                          <a:pt x="79" y="2"/>
                        </a:lnTo>
                        <a:lnTo>
                          <a:pt x="79" y="2"/>
                        </a:lnTo>
                        <a:lnTo>
                          <a:pt x="79" y="2"/>
                        </a:lnTo>
                        <a:lnTo>
                          <a:pt x="79" y="2"/>
                        </a:lnTo>
                        <a:lnTo>
                          <a:pt x="81" y="2"/>
                        </a:lnTo>
                        <a:lnTo>
                          <a:pt x="81" y="2"/>
                        </a:lnTo>
                        <a:lnTo>
                          <a:pt x="83" y="2"/>
                        </a:lnTo>
                        <a:lnTo>
                          <a:pt x="83" y="2"/>
                        </a:lnTo>
                        <a:lnTo>
                          <a:pt x="83" y="2"/>
                        </a:lnTo>
                        <a:lnTo>
                          <a:pt x="85" y="2"/>
                        </a:lnTo>
                        <a:lnTo>
                          <a:pt x="85" y="2"/>
                        </a:lnTo>
                        <a:lnTo>
                          <a:pt x="85" y="2"/>
                        </a:lnTo>
                        <a:lnTo>
                          <a:pt x="85" y="2"/>
                        </a:lnTo>
                        <a:lnTo>
                          <a:pt x="85" y="0"/>
                        </a:lnTo>
                        <a:lnTo>
                          <a:pt x="83" y="0"/>
                        </a:lnTo>
                        <a:lnTo>
                          <a:pt x="83" y="0"/>
                        </a:lnTo>
                        <a:lnTo>
                          <a:pt x="83" y="0"/>
                        </a:lnTo>
                        <a:lnTo>
                          <a:pt x="81" y="0"/>
                        </a:lnTo>
                        <a:lnTo>
                          <a:pt x="81" y="0"/>
                        </a:lnTo>
                        <a:lnTo>
                          <a:pt x="83" y="0"/>
                        </a:lnTo>
                        <a:lnTo>
                          <a:pt x="83" y="0"/>
                        </a:lnTo>
                        <a:lnTo>
                          <a:pt x="83" y="0"/>
                        </a:lnTo>
                        <a:lnTo>
                          <a:pt x="85" y="0"/>
                        </a:lnTo>
                        <a:lnTo>
                          <a:pt x="85" y="0"/>
                        </a:lnTo>
                        <a:lnTo>
                          <a:pt x="85" y="0"/>
                        </a:lnTo>
                        <a:lnTo>
                          <a:pt x="86" y="0"/>
                        </a:lnTo>
                        <a:lnTo>
                          <a:pt x="86" y="0"/>
                        </a:lnTo>
                        <a:lnTo>
                          <a:pt x="86" y="0"/>
                        </a:lnTo>
                        <a:lnTo>
                          <a:pt x="88" y="0"/>
                        </a:lnTo>
                        <a:lnTo>
                          <a:pt x="88" y="0"/>
                        </a:lnTo>
                        <a:lnTo>
                          <a:pt x="88" y="0"/>
                        </a:lnTo>
                        <a:lnTo>
                          <a:pt x="88" y="0"/>
                        </a:lnTo>
                        <a:lnTo>
                          <a:pt x="90" y="0"/>
                        </a:lnTo>
                        <a:lnTo>
                          <a:pt x="90" y="0"/>
                        </a:lnTo>
                        <a:lnTo>
                          <a:pt x="92" y="0"/>
                        </a:lnTo>
                        <a:lnTo>
                          <a:pt x="92" y="0"/>
                        </a:lnTo>
                        <a:lnTo>
                          <a:pt x="92" y="0"/>
                        </a:lnTo>
                        <a:lnTo>
                          <a:pt x="92" y="2"/>
                        </a:lnTo>
                        <a:lnTo>
                          <a:pt x="92" y="2"/>
                        </a:lnTo>
                        <a:lnTo>
                          <a:pt x="90" y="2"/>
                        </a:lnTo>
                        <a:lnTo>
                          <a:pt x="90" y="2"/>
                        </a:lnTo>
                        <a:lnTo>
                          <a:pt x="90" y="2"/>
                        </a:lnTo>
                        <a:lnTo>
                          <a:pt x="90" y="4"/>
                        </a:lnTo>
                        <a:lnTo>
                          <a:pt x="90" y="4"/>
                        </a:lnTo>
                        <a:lnTo>
                          <a:pt x="92" y="4"/>
                        </a:lnTo>
                        <a:lnTo>
                          <a:pt x="92" y="4"/>
                        </a:lnTo>
                        <a:lnTo>
                          <a:pt x="92" y="4"/>
                        </a:lnTo>
                        <a:lnTo>
                          <a:pt x="92" y="4"/>
                        </a:lnTo>
                        <a:lnTo>
                          <a:pt x="94" y="4"/>
                        </a:lnTo>
                        <a:lnTo>
                          <a:pt x="94" y="4"/>
                        </a:lnTo>
                        <a:lnTo>
                          <a:pt x="94" y="4"/>
                        </a:lnTo>
                        <a:lnTo>
                          <a:pt x="94" y="5"/>
                        </a:lnTo>
                        <a:lnTo>
                          <a:pt x="96" y="5"/>
                        </a:lnTo>
                        <a:lnTo>
                          <a:pt x="96" y="5"/>
                        </a:lnTo>
                        <a:lnTo>
                          <a:pt x="98" y="5"/>
                        </a:lnTo>
                        <a:lnTo>
                          <a:pt x="98" y="4"/>
                        </a:lnTo>
                        <a:lnTo>
                          <a:pt x="98" y="4"/>
                        </a:lnTo>
                        <a:lnTo>
                          <a:pt x="98" y="4"/>
                        </a:lnTo>
                        <a:lnTo>
                          <a:pt x="98" y="2"/>
                        </a:lnTo>
                        <a:lnTo>
                          <a:pt x="98" y="2"/>
                        </a:lnTo>
                        <a:lnTo>
                          <a:pt x="100" y="2"/>
                        </a:lnTo>
                        <a:lnTo>
                          <a:pt x="100" y="2"/>
                        </a:lnTo>
                        <a:lnTo>
                          <a:pt x="100" y="2"/>
                        </a:lnTo>
                        <a:lnTo>
                          <a:pt x="100" y="2"/>
                        </a:lnTo>
                        <a:lnTo>
                          <a:pt x="100" y="0"/>
                        </a:lnTo>
                        <a:lnTo>
                          <a:pt x="102" y="0"/>
                        </a:lnTo>
                        <a:lnTo>
                          <a:pt x="102" y="0"/>
                        </a:lnTo>
                        <a:lnTo>
                          <a:pt x="104" y="0"/>
                        </a:lnTo>
                        <a:lnTo>
                          <a:pt x="104" y="0"/>
                        </a:lnTo>
                        <a:lnTo>
                          <a:pt x="104" y="0"/>
                        </a:lnTo>
                        <a:lnTo>
                          <a:pt x="106" y="0"/>
                        </a:lnTo>
                        <a:lnTo>
                          <a:pt x="106" y="0"/>
                        </a:lnTo>
                        <a:lnTo>
                          <a:pt x="106" y="0"/>
                        </a:lnTo>
                        <a:lnTo>
                          <a:pt x="108" y="0"/>
                        </a:lnTo>
                        <a:lnTo>
                          <a:pt x="108" y="0"/>
                        </a:lnTo>
                        <a:lnTo>
                          <a:pt x="109" y="0"/>
                        </a:lnTo>
                        <a:lnTo>
                          <a:pt x="109" y="2"/>
                        </a:lnTo>
                        <a:lnTo>
                          <a:pt x="109" y="2"/>
                        </a:lnTo>
                        <a:lnTo>
                          <a:pt x="109" y="2"/>
                        </a:lnTo>
                        <a:lnTo>
                          <a:pt x="109" y="2"/>
                        </a:lnTo>
                        <a:lnTo>
                          <a:pt x="111" y="2"/>
                        </a:lnTo>
                        <a:lnTo>
                          <a:pt x="111" y="2"/>
                        </a:lnTo>
                        <a:lnTo>
                          <a:pt x="111" y="2"/>
                        </a:lnTo>
                        <a:lnTo>
                          <a:pt x="113" y="2"/>
                        </a:lnTo>
                        <a:lnTo>
                          <a:pt x="113" y="4"/>
                        </a:lnTo>
                        <a:lnTo>
                          <a:pt x="113" y="4"/>
                        </a:lnTo>
                        <a:lnTo>
                          <a:pt x="115" y="4"/>
                        </a:lnTo>
                        <a:lnTo>
                          <a:pt x="115" y="4"/>
                        </a:lnTo>
                        <a:lnTo>
                          <a:pt x="115" y="4"/>
                        </a:lnTo>
                        <a:lnTo>
                          <a:pt x="117" y="4"/>
                        </a:lnTo>
                        <a:lnTo>
                          <a:pt x="117" y="4"/>
                        </a:lnTo>
                        <a:lnTo>
                          <a:pt x="119" y="4"/>
                        </a:lnTo>
                        <a:lnTo>
                          <a:pt x="119" y="4"/>
                        </a:lnTo>
                        <a:lnTo>
                          <a:pt x="119" y="4"/>
                        </a:lnTo>
                        <a:lnTo>
                          <a:pt x="121" y="4"/>
                        </a:lnTo>
                        <a:lnTo>
                          <a:pt x="121" y="4"/>
                        </a:lnTo>
                        <a:lnTo>
                          <a:pt x="121" y="4"/>
                        </a:lnTo>
                        <a:lnTo>
                          <a:pt x="121" y="5"/>
                        </a:lnTo>
                        <a:lnTo>
                          <a:pt x="121" y="5"/>
                        </a:lnTo>
                        <a:lnTo>
                          <a:pt x="121" y="5"/>
                        </a:lnTo>
                        <a:lnTo>
                          <a:pt x="123" y="5"/>
                        </a:lnTo>
                        <a:lnTo>
                          <a:pt x="123" y="7"/>
                        </a:lnTo>
                        <a:lnTo>
                          <a:pt x="123" y="7"/>
                        </a:lnTo>
                        <a:lnTo>
                          <a:pt x="121" y="7"/>
                        </a:lnTo>
                        <a:lnTo>
                          <a:pt x="121" y="7"/>
                        </a:lnTo>
                        <a:lnTo>
                          <a:pt x="121" y="9"/>
                        </a:lnTo>
                        <a:lnTo>
                          <a:pt x="121" y="9"/>
                        </a:lnTo>
                        <a:lnTo>
                          <a:pt x="123" y="9"/>
                        </a:lnTo>
                        <a:lnTo>
                          <a:pt x="123" y="9"/>
                        </a:lnTo>
                        <a:lnTo>
                          <a:pt x="125" y="9"/>
                        </a:lnTo>
                        <a:lnTo>
                          <a:pt x="125" y="11"/>
                        </a:lnTo>
                        <a:lnTo>
                          <a:pt x="125" y="11"/>
                        </a:lnTo>
                        <a:lnTo>
                          <a:pt x="125" y="11"/>
                        </a:lnTo>
                        <a:lnTo>
                          <a:pt x="125" y="11"/>
                        </a:lnTo>
                        <a:lnTo>
                          <a:pt x="125" y="13"/>
                        </a:lnTo>
                        <a:lnTo>
                          <a:pt x="125" y="13"/>
                        </a:lnTo>
                        <a:lnTo>
                          <a:pt x="125" y="13"/>
                        </a:lnTo>
                        <a:lnTo>
                          <a:pt x="125" y="13"/>
                        </a:lnTo>
                        <a:lnTo>
                          <a:pt x="125" y="15"/>
                        </a:lnTo>
                        <a:lnTo>
                          <a:pt x="125" y="15"/>
                        </a:lnTo>
                        <a:lnTo>
                          <a:pt x="123" y="15"/>
                        </a:lnTo>
                        <a:lnTo>
                          <a:pt x="123" y="15"/>
                        </a:lnTo>
                        <a:lnTo>
                          <a:pt x="123" y="17"/>
                        </a:lnTo>
                        <a:lnTo>
                          <a:pt x="125" y="17"/>
                        </a:lnTo>
                        <a:lnTo>
                          <a:pt x="125" y="17"/>
                        </a:lnTo>
                        <a:lnTo>
                          <a:pt x="125" y="17"/>
                        </a:lnTo>
                        <a:lnTo>
                          <a:pt x="125" y="19"/>
                        </a:lnTo>
                        <a:lnTo>
                          <a:pt x="125" y="19"/>
                        </a:lnTo>
                        <a:lnTo>
                          <a:pt x="123" y="19"/>
                        </a:lnTo>
                        <a:lnTo>
                          <a:pt x="123" y="19"/>
                        </a:lnTo>
                        <a:lnTo>
                          <a:pt x="123" y="19"/>
                        </a:lnTo>
                        <a:lnTo>
                          <a:pt x="121" y="19"/>
                        </a:lnTo>
                        <a:lnTo>
                          <a:pt x="121" y="19"/>
                        </a:lnTo>
                        <a:lnTo>
                          <a:pt x="121" y="21"/>
                        </a:lnTo>
                        <a:lnTo>
                          <a:pt x="121" y="21"/>
                        </a:lnTo>
                        <a:lnTo>
                          <a:pt x="123" y="21"/>
                        </a:lnTo>
                        <a:lnTo>
                          <a:pt x="123" y="21"/>
                        </a:lnTo>
                        <a:lnTo>
                          <a:pt x="123" y="21"/>
                        </a:lnTo>
                        <a:lnTo>
                          <a:pt x="125" y="21"/>
                        </a:lnTo>
                        <a:lnTo>
                          <a:pt x="125" y="21"/>
                        </a:lnTo>
                        <a:lnTo>
                          <a:pt x="125" y="21"/>
                        </a:lnTo>
                        <a:lnTo>
                          <a:pt x="127" y="21"/>
                        </a:lnTo>
                        <a:lnTo>
                          <a:pt x="127" y="21"/>
                        </a:lnTo>
                        <a:lnTo>
                          <a:pt x="127" y="21"/>
                        </a:lnTo>
                        <a:lnTo>
                          <a:pt x="127" y="23"/>
                        </a:lnTo>
                        <a:lnTo>
                          <a:pt x="127" y="23"/>
                        </a:lnTo>
                        <a:lnTo>
                          <a:pt x="127" y="23"/>
                        </a:lnTo>
                        <a:lnTo>
                          <a:pt x="127" y="23"/>
                        </a:lnTo>
                        <a:lnTo>
                          <a:pt x="127" y="25"/>
                        </a:lnTo>
                        <a:lnTo>
                          <a:pt x="127" y="25"/>
                        </a:lnTo>
                        <a:lnTo>
                          <a:pt x="127" y="25"/>
                        </a:lnTo>
                        <a:lnTo>
                          <a:pt x="127" y="27"/>
                        </a:lnTo>
                        <a:lnTo>
                          <a:pt x="129" y="27"/>
                        </a:lnTo>
                        <a:lnTo>
                          <a:pt x="129" y="27"/>
                        </a:lnTo>
                        <a:lnTo>
                          <a:pt x="129" y="27"/>
                        </a:lnTo>
                        <a:lnTo>
                          <a:pt x="129" y="28"/>
                        </a:lnTo>
                        <a:lnTo>
                          <a:pt x="130" y="28"/>
                        </a:lnTo>
                        <a:lnTo>
                          <a:pt x="130" y="28"/>
                        </a:lnTo>
                        <a:lnTo>
                          <a:pt x="130" y="28"/>
                        </a:lnTo>
                        <a:lnTo>
                          <a:pt x="130" y="28"/>
                        </a:lnTo>
                        <a:lnTo>
                          <a:pt x="132" y="28"/>
                        </a:lnTo>
                        <a:lnTo>
                          <a:pt x="132" y="30"/>
                        </a:lnTo>
                        <a:lnTo>
                          <a:pt x="132" y="30"/>
                        </a:lnTo>
                        <a:lnTo>
                          <a:pt x="130" y="30"/>
                        </a:lnTo>
                        <a:lnTo>
                          <a:pt x="130" y="30"/>
                        </a:lnTo>
                        <a:lnTo>
                          <a:pt x="130" y="30"/>
                        </a:lnTo>
                        <a:lnTo>
                          <a:pt x="130" y="30"/>
                        </a:lnTo>
                        <a:lnTo>
                          <a:pt x="130" y="30"/>
                        </a:lnTo>
                        <a:lnTo>
                          <a:pt x="130" y="30"/>
                        </a:lnTo>
                        <a:lnTo>
                          <a:pt x="129" y="30"/>
                        </a:lnTo>
                        <a:lnTo>
                          <a:pt x="129" y="28"/>
                        </a:lnTo>
                        <a:lnTo>
                          <a:pt x="129" y="28"/>
                        </a:lnTo>
                        <a:lnTo>
                          <a:pt x="129" y="28"/>
                        </a:lnTo>
                        <a:lnTo>
                          <a:pt x="127" y="28"/>
                        </a:lnTo>
                        <a:lnTo>
                          <a:pt x="127" y="28"/>
                        </a:lnTo>
                        <a:lnTo>
                          <a:pt x="127" y="28"/>
                        </a:lnTo>
                        <a:lnTo>
                          <a:pt x="127" y="27"/>
                        </a:lnTo>
                        <a:lnTo>
                          <a:pt x="125" y="27"/>
                        </a:lnTo>
                        <a:lnTo>
                          <a:pt x="125" y="27"/>
                        </a:lnTo>
                        <a:lnTo>
                          <a:pt x="125" y="27"/>
                        </a:lnTo>
                        <a:lnTo>
                          <a:pt x="125" y="25"/>
                        </a:lnTo>
                        <a:lnTo>
                          <a:pt x="125" y="25"/>
                        </a:lnTo>
                        <a:lnTo>
                          <a:pt x="123" y="25"/>
                        </a:lnTo>
                        <a:lnTo>
                          <a:pt x="123" y="25"/>
                        </a:lnTo>
                        <a:lnTo>
                          <a:pt x="121" y="25"/>
                        </a:lnTo>
                        <a:lnTo>
                          <a:pt x="121" y="25"/>
                        </a:lnTo>
                        <a:lnTo>
                          <a:pt x="121" y="25"/>
                        </a:lnTo>
                        <a:lnTo>
                          <a:pt x="121" y="25"/>
                        </a:lnTo>
                        <a:lnTo>
                          <a:pt x="121" y="27"/>
                        </a:lnTo>
                        <a:lnTo>
                          <a:pt x="121" y="27"/>
                        </a:lnTo>
                        <a:lnTo>
                          <a:pt x="119" y="27"/>
                        </a:lnTo>
                        <a:lnTo>
                          <a:pt x="119" y="27"/>
                        </a:lnTo>
                        <a:lnTo>
                          <a:pt x="119" y="27"/>
                        </a:lnTo>
                        <a:lnTo>
                          <a:pt x="119" y="28"/>
                        </a:lnTo>
                        <a:lnTo>
                          <a:pt x="119" y="28"/>
                        </a:lnTo>
                        <a:lnTo>
                          <a:pt x="119" y="30"/>
                        </a:lnTo>
                        <a:lnTo>
                          <a:pt x="119" y="30"/>
                        </a:lnTo>
                        <a:lnTo>
                          <a:pt x="119" y="30"/>
                        </a:lnTo>
                        <a:lnTo>
                          <a:pt x="121" y="30"/>
                        </a:lnTo>
                        <a:lnTo>
                          <a:pt x="121" y="30"/>
                        </a:lnTo>
                        <a:lnTo>
                          <a:pt x="121" y="30"/>
                        </a:lnTo>
                        <a:lnTo>
                          <a:pt x="121" y="30"/>
                        </a:lnTo>
                        <a:lnTo>
                          <a:pt x="123" y="30"/>
                        </a:lnTo>
                        <a:lnTo>
                          <a:pt x="123" y="30"/>
                        </a:lnTo>
                        <a:lnTo>
                          <a:pt x="125" y="30"/>
                        </a:lnTo>
                        <a:lnTo>
                          <a:pt x="125" y="32"/>
                        </a:lnTo>
                        <a:lnTo>
                          <a:pt x="125" y="32"/>
                        </a:lnTo>
                        <a:lnTo>
                          <a:pt x="125" y="32"/>
                        </a:lnTo>
                        <a:lnTo>
                          <a:pt x="125" y="32"/>
                        </a:lnTo>
                        <a:lnTo>
                          <a:pt x="123" y="32"/>
                        </a:lnTo>
                        <a:lnTo>
                          <a:pt x="123" y="34"/>
                        </a:lnTo>
                        <a:lnTo>
                          <a:pt x="123" y="34"/>
                        </a:lnTo>
                        <a:lnTo>
                          <a:pt x="123" y="32"/>
                        </a:lnTo>
                        <a:lnTo>
                          <a:pt x="121" y="32"/>
                        </a:lnTo>
                        <a:lnTo>
                          <a:pt x="121" y="34"/>
                        </a:lnTo>
                        <a:lnTo>
                          <a:pt x="121" y="34"/>
                        </a:lnTo>
                        <a:lnTo>
                          <a:pt x="121" y="34"/>
                        </a:lnTo>
                        <a:lnTo>
                          <a:pt x="119" y="34"/>
                        </a:lnTo>
                        <a:lnTo>
                          <a:pt x="119" y="34"/>
                        </a:lnTo>
                        <a:lnTo>
                          <a:pt x="119" y="34"/>
                        </a:lnTo>
                        <a:lnTo>
                          <a:pt x="119" y="32"/>
                        </a:lnTo>
                        <a:lnTo>
                          <a:pt x="117" y="32"/>
                        </a:lnTo>
                        <a:lnTo>
                          <a:pt x="117" y="34"/>
                        </a:lnTo>
                        <a:lnTo>
                          <a:pt x="117" y="34"/>
                        </a:lnTo>
                        <a:lnTo>
                          <a:pt x="117" y="34"/>
                        </a:lnTo>
                        <a:lnTo>
                          <a:pt x="117" y="36"/>
                        </a:lnTo>
                        <a:lnTo>
                          <a:pt x="115" y="36"/>
                        </a:lnTo>
                        <a:lnTo>
                          <a:pt x="115" y="36"/>
                        </a:lnTo>
                        <a:lnTo>
                          <a:pt x="115" y="36"/>
                        </a:lnTo>
                        <a:lnTo>
                          <a:pt x="113" y="36"/>
                        </a:lnTo>
                        <a:lnTo>
                          <a:pt x="113" y="36"/>
                        </a:lnTo>
                        <a:lnTo>
                          <a:pt x="111" y="36"/>
                        </a:lnTo>
                        <a:lnTo>
                          <a:pt x="111" y="36"/>
                        </a:lnTo>
                        <a:lnTo>
                          <a:pt x="111" y="36"/>
                        </a:lnTo>
                        <a:lnTo>
                          <a:pt x="109" y="36"/>
                        </a:lnTo>
                        <a:lnTo>
                          <a:pt x="109" y="36"/>
                        </a:lnTo>
                        <a:lnTo>
                          <a:pt x="109" y="36"/>
                        </a:lnTo>
                        <a:lnTo>
                          <a:pt x="108" y="36"/>
                        </a:lnTo>
                        <a:lnTo>
                          <a:pt x="108" y="36"/>
                        </a:lnTo>
                        <a:lnTo>
                          <a:pt x="106" y="36"/>
                        </a:lnTo>
                        <a:lnTo>
                          <a:pt x="106" y="36"/>
                        </a:lnTo>
                        <a:lnTo>
                          <a:pt x="106" y="36"/>
                        </a:lnTo>
                        <a:lnTo>
                          <a:pt x="104" y="36"/>
                        </a:lnTo>
                        <a:lnTo>
                          <a:pt x="104" y="36"/>
                        </a:lnTo>
                        <a:lnTo>
                          <a:pt x="104" y="36"/>
                        </a:lnTo>
                        <a:lnTo>
                          <a:pt x="104" y="36"/>
                        </a:lnTo>
                        <a:lnTo>
                          <a:pt x="102" y="36"/>
                        </a:lnTo>
                        <a:lnTo>
                          <a:pt x="102" y="36"/>
                        </a:lnTo>
                        <a:lnTo>
                          <a:pt x="102" y="36"/>
                        </a:lnTo>
                        <a:lnTo>
                          <a:pt x="100" y="36"/>
                        </a:lnTo>
                        <a:lnTo>
                          <a:pt x="100" y="36"/>
                        </a:lnTo>
                        <a:lnTo>
                          <a:pt x="100" y="34"/>
                        </a:lnTo>
                        <a:lnTo>
                          <a:pt x="100" y="34"/>
                        </a:lnTo>
                        <a:lnTo>
                          <a:pt x="100" y="36"/>
                        </a:lnTo>
                        <a:lnTo>
                          <a:pt x="98" y="36"/>
                        </a:lnTo>
                        <a:lnTo>
                          <a:pt x="98" y="36"/>
                        </a:lnTo>
                        <a:lnTo>
                          <a:pt x="98" y="36"/>
                        </a:lnTo>
                        <a:lnTo>
                          <a:pt x="96" y="36"/>
                        </a:lnTo>
                        <a:lnTo>
                          <a:pt x="96" y="36"/>
                        </a:lnTo>
                        <a:lnTo>
                          <a:pt x="94" y="36"/>
                        </a:lnTo>
                        <a:lnTo>
                          <a:pt x="94" y="36"/>
                        </a:lnTo>
                        <a:lnTo>
                          <a:pt x="94" y="36"/>
                        </a:lnTo>
                        <a:lnTo>
                          <a:pt x="94" y="36"/>
                        </a:lnTo>
                        <a:lnTo>
                          <a:pt x="92" y="36"/>
                        </a:lnTo>
                        <a:lnTo>
                          <a:pt x="92" y="36"/>
                        </a:lnTo>
                        <a:lnTo>
                          <a:pt x="92" y="36"/>
                        </a:lnTo>
                        <a:lnTo>
                          <a:pt x="90" y="36"/>
                        </a:lnTo>
                        <a:lnTo>
                          <a:pt x="90" y="36"/>
                        </a:lnTo>
                        <a:lnTo>
                          <a:pt x="88" y="36"/>
                        </a:lnTo>
                        <a:lnTo>
                          <a:pt x="88" y="36"/>
                        </a:lnTo>
                        <a:lnTo>
                          <a:pt x="88" y="36"/>
                        </a:lnTo>
                        <a:lnTo>
                          <a:pt x="86" y="36"/>
                        </a:lnTo>
                        <a:lnTo>
                          <a:pt x="86" y="36"/>
                        </a:lnTo>
                        <a:lnTo>
                          <a:pt x="85" y="36"/>
                        </a:lnTo>
                        <a:lnTo>
                          <a:pt x="85" y="36"/>
                        </a:lnTo>
                        <a:lnTo>
                          <a:pt x="85" y="36"/>
                        </a:lnTo>
                        <a:lnTo>
                          <a:pt x="83" y="36"/>
                        </a:lnTo>
                        <a:lnTo>
                          <a:pt x="83" y="36"/>
                        </a:lnTo>
                        <a:lnTo>
                          <a:pt x="83" y="36"/>
                        </a:lnTo>
                        <a:lnTo>
                          <a:pt x="81" y="36"/>
                        </a:lnTo>
                        <a:lnTo>
                          <a:pt x="81" y="36"/>
                        </a:lnTo>
                        <a:lnTo>
                          <a:pt x="79" y="36"/>
                        </a:lnTo>
                        <a:lnTo>
                          <a:pt x="79" y="36"/>
                        </a:lnTo>
                        <a:lnTo>
                          <a:pt x="79" y="36"/>
                        </a:lnTo>
                        <a:lnTo>
                          <a:pt x="77" y="36"/>
                        </a:lnTo>
                        <a:lnTo>
                          <a:pt x="77" y="36"/>
                        </a:lnTo>
                        <a:lnTo>
                          <a:pt x="77" y="36"/>
                        </a:lnTo>
                        <a:lnTo>
                          <a:pt x="77" y="36"/>
                        </a:lnTo>
                        <a:lnTo>
                          <a:pt x="75" y="36"/>
                        </a:lnTo>
                        <a:lnTo>
                          <a:pt x="75" y="36"/>
                        </a:lnTo>
                        <a:lnTo>
                          <a:pt x="73" y="36"/>
                        </a:lnTo>
                        <a:lnTo>
                          <a:pt x="73" y="34"/>
                        </a:lnTo>
                        <a:lnTo>
                          <a:pt x="73" y="34"/>
                        </a:lnTo>
                        <a:lnTo>
                          <a:pt x="73" y="32"/>
                        </a:lnTo>
                        <a:lnTo>
                          <a:pt x="73" y="32"/>
                        </a:lnTo>
                        <a:lnTo>
                          <a:pt x="73" y="32"/>
                        </a:lnTo>
                        <a:lnTo>
                          <a:pt x="73" y="32"/>
                        </a:lnTo>
                        <a:lnTo>
                          <a:pt x="71" y="32"/>
                        </a:lnTo>
                        <a:lnTo>
                          <a:pt x="71" y="32"/>
                        </a:lnTo>
                        <a:lnTo>
                          <a:pt x="71" y="30"/>
                        </a:lnTo>
                        <a:lnTo>
                          <a:pt x="71" y="30"/>
                        </a:lnTo>
                        <a:lnTo>
                          <a:pt x="71" y="30"/>
                        </a:lnTo>
                        <a:lnTo>
                          <a:pt x="73" y="30"/>
                        </a:lnTo>
                        <a:lnTo>
                          <a:pt x="73" y="30"/>
                        </a:lnTo>
                        <a:lnTo>
                          <a:pt x="73" y="30"/>
                        </a:lnTo>
                        <a:lnTo>
                          <a:pt x="73" y="30"/>
                        </a:lnTo>
                        <a:lnTo>
                          <a:pt x="73" y="30"/>
                        </a:lnTo>
                        <a:lnTo>
                          <a:pt x="73" y="30"/>
                        </a:lnTo>
                        <a:lnTo>
                          <a:pt x="71" y="30"/>
                        </a:lnTo>
                        <a:lnTo>
                          <a:pt x="71" y="30"/>
                        </a:lnTo>
                        <a:lnTo>
                          <a:pt x="71" y="30"/>
                        </a:lnTo>
                        <a:lnTo>
                          <a:pt x="69" y="30"/>
                        </a:lnTo>
                        <a:lnTo>
                          <a:pt x="69" y="28"/>
                        </a:lnTo>
                        <a:lnTo>
                          <a:pt x="69" y="28"/>
                        </a:lnTo>
                        <a:lnTo>
                          <a:pt x="67" y="28"/>
                        </a:lnTo>
                        <a:lnTo>
                          <a:pt x="67" y="28"/>
                        </a:lnTo>
                        <a:lnTo>
                          <a:pt x="67" y="28"/>
                        </a:lnTo>
                        <a:lnTo>
                          <a:pt x="67" y="28"/>
                        </a:lnTo>
                        <a:lnTo>
                          <a:pt x="67" y="28"/>
                        </a:lnTo>
                        <a:lnTo>
                          <a:pt x="67" y="28"/>
                        </a:lnTo>
                        <a:lnTo>
                          <a:pt x="69" y="28"/>
                        </a:lnTo>
                        <a:lnTo>
                          <a:pt x="69" y="27"/>
                        </a:lnTo>
                        <a:lnTo>
                          <a:pt x="67" y="27"/>
                        </a:lnTo>
                        <a:lnTo>
                          <a:pt x="67" y="27"/>
                        </a:lnTo>
                        <a:lnTo>
                          <a:pt x="69" y="27"/>
                        </a:lnTo>
                        <a:lnTo>
                          <a:pt x="69" y="27"/>
                        </a:lnTo>
                        <a:lnTo>
                          <a:pt x="71" y="27"/>
                        </a:lnTo>
                        <a:lnTo>
                          <a:pt x="71" y="27"/>
                        </a:lnTo>
                        <a:lnTo>
                          <a:pt x="71" y="27"/>
                        </a:lnTo>
                        <a:lnTo>
                          <a:pt x="73" y="27"/>
                        </a:lnTo>
                        <a:lnTo>
                          <a:pt x="73" y="27"/>
                        </a:lnTo>
                        <a:lnTo>
                          <a:pt x="73" y="27"/>
                        </a:lnTo>
                        <a:lnTo>
                          <a:pt x="75" y="27"/>
                        </a:lnTo>
                        <a:lnTo>
                          <a:pt x="75" y="27"/>
                        </a:lnTo>
                        <a:lnTo>
                          <a:pt x="75" y="25"/>
                        </a:lnTo>
                        <a:lnTo>
                          <a:pt x="75" y="25"/>
                        </a:lnTo>
                        <a:lnTo>
                          <a:pt x="75" y="25"/>
                        </a:lnTo>
                        <a:lnTo>
                          <a:pt x="73" y="25"/>
                        </a:lnTo>
                        <a:lnTo>
                          <a:pt x="73" y="25"/>
                        </a:lnTo>
                        <a:lnTo>
                          <a:pt x="73" y="23"/>
                        </a:lnTo>
                        <a:lnTo>
                          <a:pt x="73" y="23"/>
                        </a:lnTo>
                        <a:lnTo>
                          <a:pt x="73" y="25"/>
                        </a:lnTo>
                        <a:lnTo>
                          <a:pt x="71" y="25"/>
                        </a:lnTo>
                        <a:lnTo>
                          <a:pt x="71" y="25"/>
                        </a:lnTo>
                        <a:lnTo>
                          <a:pt x="71" y="25"/>
                        </a:lnTo>
                        <a:lnTo>
                          <a:pt x="69" y="25"/>
                        </a:lnTo>
                        <a:lnTo>
                          <a:pt x="69" y="25"/>
                        </a:lnTo>
                        <a:lnTo>
                          <a:pt x="67" y="25"/>
                        </a:lnTo>
                        <a:lnTo>
                          <a:pt x="67" y="25"/>
                        </a:lnTo>
                        <a:lnTo>
                          <a:pt x="67" y="25"/>
                        </a:lnTo>
                        <a:lnTo>
                          <a:pt x="65" y="25"/>
                        </a:lnTo>
                        <a:lnTo>
                          <a:pt x="65" y="25"/>
                        </a:lnTo>
                        <a:lnTo>
                          <a:pt x="65" y="25"/>
                        </a:lnTo>
                        <a:lnTo>
                          <a:pt x="63" y="25"/>
                        </a:lnTo>
                        <a:lnTo>
                          <a:pt x="63" y="25"/>
                        </a:lnTo>
                        <a:lnTo>
                          <a:pt x="63" y="23"/>
                        </a:lnTo>
                        <a:lnTo>
                          <a:pt x="62" y="23"/>
                        </a:lnTo>
                        <a:lnTo>
                          <a:pt x="62" y="23"/>
                        </a:lnTo>
                        <a:lnTo>
                          <a:pt x="62" y="23"/>
                        </a:lnTo>
                        <a:lnTo>
                          <a:pt x="60" y="23"/>
                        </a:lnTo>
                        <a:lnTo>
                          <a:pt x="60" y="23"/>
                        </a:lnTo>
                        <a:lnTo>
                          <a:pt x="60" y="23"/>
                        </a:lnTo>
                        <a:lnTo>
                          <a:pt x="60" y="25"/>
                        </a:lnTo>
                        <a:lnTo>
                          <a:pt x="58" y="25"/>
                        </a:lnTo>
                        <a:lnTo>
                          <a:pt x="58" y="25"/>
                        </a:lnTo>
                        <a:lnTo>
                          <a:pt x="58" y="23"/>
                        </a:lnTo>
                        <a:lnTo>
                          <a:pt x="56" y="23"/>
                        </a:lnTo>
                        <a:lnTo>
                          <a:pt x="56" y="23"/>
                        </a:lnTo>
                        <a:lnTo>
                          <a:pt x="56" y="23"/>
                        </a:lnTo>
                        <a:lnTo>
                          <a:pt x="54" y="23"/>
                        </a:lnTo>
                        <a:lnTo>
                          <a:pt x="54" y="23"/>
                        </a:lnTo>
                        <a:lnTo>
                          <a:pt x="52" y="23"/>
                        </a:lnTo>
                        <a:lnTo>
                          <a:pt x="52" y="23"/>
                        </a:lnTo>
                        <a:lnTo>
                          <a:pt x="52" y="25"/>
                        </a:lnTo>
                        <a:lnTo>
                          <a:pt x="52" y="25"/>
                        </a:lnTo>
                        <a:lnTo>
                          <a:pt x="50" y="25"/>
                        </a:lnTo>
                        <a:lnTo>
                          <a:pt x="50" y="25"/>
                        </a:lnTo>
                        <a:lnTo>
                          <a:pt x="50" y="25"/>
                        </a:lnTo>
                        <a:lnTo>
                          <a:pt x="48" y="25"/>
                        </a:lnTo>
                        <a:lnTo>
                          <a:pt x="48" y="25"/>
                        </a:lnTo>
                        <a:lnTo>
                          <a:pt x="46" y="25"/>
                        </a:lnTo>
                        <a:lnTo>
                          <a:pt x="46" y="25"/>
                        </a:lnTo>
                        <a:lnTo>
                          <a:pt x="46" y="25"/>
                        </a:lnTo>
                        <a:lnTo>
                          <a:pt x="44" y="25"/>
                        </a:lnTo>
                        <a:lnTo>
                          <a:pt x="44" y="25"/>
                        </a:lnTo>
                        <a:lnTo>
                          <a:pt x="44" y="25"/>
                        </a:lnTo>
                        <a:lnTo>
                          <a:pt x="42" y="25"/>
                        </a:lnTo>
                        <a:lnTo>
                          <a:pt x="42" y="25"/>
                        </a:lnTo>
                        <a:lnTo>
                          <a:pt x="41" y="25"/>
                        </a:lnTo>
                        <a:lnTo>
                          <a:pt x="41" y="25"/>
                        </a:lnTo>
                        <a:lnTo>
                          <a:pt x="41" y="25"/>
                        </a:lnTo>
                        <a:lnTo>
                          <a:pt x="41" y="25"/>
                        </a:lnTo>
                        <a:lnTo>
                          <a:pt x="39" y="25"/>
                        </a:lnTo>
                        <a:lnTo>
                          <a:pt x="39" y="25"/>
                        </a:lnTo>
                        <a:lnTo>
                          <a:pt x="39" y="25"/>
                        </a:lnTo>
                        <a:lnTo>
                          <a:pt x="37" y="25"/>
                        </a:lnTo>
                        <a:lnTo>
                          <a:pt x="37" y="27"/>
                        </a:lnTo>
                        <a:lnTo>
                          <a:pt x="37" y="27"/>
                        </a:lnTo>
                        <a:lnTo>
                          <a:pt x="35" y="27"/>
                        </a:lnTo>
                        <a:lnTo>
                          <a:pt x="35" y="25"/>
                        </a:lnTo>
                        <a:lnTo>
                          <a:pt x="35" y="25"/>
                        </a:lnTo>
                        <a:lnTo>
                          <a:pt x="35" y="25"/>
                        </a:lnTo>
                        <a:lnTo>
                          <a:pt x="33" y="25"/>
                        </a:lnTo>
                        <a:lnTo>
                          <a:pt x="33" y="25"/>
                        </a:lnTo>
                        <a:lnTo>
                          <a:pt x="33" y="25"/>
                        </a:lnTo>
                        <a:lnTo>
                          <a:pt x="33" y="23"/>
                        </a:lnTo>
                        <a:lnTo>
                          <a:pt x="33" y="23"/>
                        </a:lnTo>
                        <a:lnTo>
                          <a:pt x="31" y="23"/>
                        </a:lnTo>
                        <a:lnTo>
                          <a:pt x="31" y="23"/>
                        </a:lnTo>
                        <a:lnTo>
                          <a:pt x="31" y="23"/>
                        </a:lnTo>
                        <a:lnTo>
                          <a:pt x="33" y="23"/>
                        </a:lnTo>
                        <a:lnTo>
                          <a:pt x="33" y="23"/>
                        </a:lnTo>
                        <a:lnTo>
                          <a:pt x="33" y="23"/>
                        </a:lnTo>
                        <a:lnTo>
                          <a:pt x="35" y="23"/>
                        </a:lnTo>
                        <a:lnTo>
                          <a:pt x="35" y="23"/>
                        </a:lnTo>
                        <a:lnTo>
                          <a:pt x="35" y="21"/>
                        </a:lnTo>
                        <a:lnTo>
                          <a:pt x="35" y="21"/>
                        </a:lnTo>
                        <a:lnTo>
                          <a:pt x="37" y="21"/>
                        </a:lnTo>
                        <a:lnTo>
                          <a:pt x="37" y="21"/>
                        </a:lnTo>
                        <a:lnTo>
                          <a:pt x="35" y="21"/>
                        </a:lnTo>
                        <a:lnTo>
                          <a:pt x="35" y="21"/>
                        </a:lnTo>
                        <a:lnTo>
                          <a:pt x="35" y="21"/>
                        </a:lnTo>
                        <a:lnTo>
                          <a:pt x="33" y="21"/>
                        </a:lnTo>
                        <a:lnTo>
                          <a:pt x="33" y="21"/>
                        </a:lnTo>
                        <a:lnTo>
                          <a:pt x="33" y="21"/>
                        </a:lnTo>
                        <a:lnTo>
                          <a:pt x="33" y="21"/>
                        </a:lnTo>
                        <a:lnTo>
                          <a:pt x="31" y="21"/>
                        </a:lnTo>
                        <a:lnTo>
                          <a:pt x="31" y="21"/>
                        </a:lnTo>
                        <a:lnTo>
                          <a:pt x="29" y="21"/>
                        </a:lnTo>
                        <a:lnTo>
                          <a:pt x="29" y="21"/>
                        </a:lnTo>
                        <a:lnTo>
                          <a:pt x="29" y="21"/>
                        </a:lnTo>
                        <a:lnTo>
                          <a:pt x="27" y="21"/>
                        </a:lnTo>
                        <a:lnTo>
                          <a:pt x="27" y="21"/>
                        </a:lnTo>
                        <a:lnTo>
                          <a:pt x="25" y="21"/>
                        </a:lnTo>
                        <a:lnTo>
                          <a:pt x="25" y="21"/>
                        </a:lnTo>
                        <a:lnTo>
                          <a:pt x="25" y="21"/>
                        </a:lnTo>
                        <a:lnTo>
                          <a:pt x="23" y="21"/>
                        </a:lnTo>
                        <a:lnTo>
                          <a:pt x="23" y="21"/>
                        </a:lnTo>
                        <a:lnTo>
                          <a:pt x="23" y="21"/>
                        </a:lnTo>
                        <a:lnTo>
                          <a:pt x="23" y="21"/>
                        </a:lnTo>
                        <a:lnTo>
                          <a:pt x="23" y="19"/>
                        </a:lnTo>
                        <a:lnTo>
                          <a:pt x="23" y="19"/>
                        </a:lnTo>
                        <a:lnTo>
                          <a:pt x="23" y="19"/>
                        </a:lnTo>
                        <a:lnTo>
                          <a:pt x="23" y="19"/>
                        </a:lnTo>
                        <a:lnTo>
                          <a:pt x="21" y="19"/>
                        </a:lnTo>
                        <a:lnTo>
                          <a:pt x="21" y="19"/>
                        </a:lnTo>
                        <a:lnTo>
                          <a:pt x="19" y="19"/>
                        </a:lnTo>
                        <a:lnTo>
                          <a:pt x="19" y="19"/>
                        </a:lnTo>
                        <a:lnTo>
                          <a:pt x="19" y="19"/>
                        </a:lnTo>
                        <a:lnTo>
                          <a:pt x="18" y="19"/>
                        </a:lnTo>
                        <a:lnTo>
                          <a:pt x="18" y="19"/>
                        </a:lnTo>
                        <a:lnTo>
                          <a:pt x="18" y="19"/>
                        </a:lnTo>
                        <a:lnTo>
                          <a:pt x="16" y="19"/>
                        </a:lnTo>
                        <a:lnTo>
                          <a:pt x="16" y="19"/>
                        </a:lnTo>
                        <a:lnTo>
                          <a:pt x="16" y="17"/>
                        </a:lnTo>
                        <a:lnTo>
                          <a:pt x="14" y="17"/>
                        </a:lnTo>
                        <a:lnTo>
                          <a:pt x="14" y="17"/>
                        </a:lnTo>
                        <a:lnTo>
                          <a:pt x="14" y="17"/>
                        </a:lnTo>
                        <a:lnTo>
                          <a:pt x="14" y="17"/>
                        </a:lnTo>
                        <a:lnTo>
                          <a:pt x="14" y="15"/>
                        </a:lnTo>
                        <a:lnTo>
                          <a:pt x="14" y="15"/>
                        </a:lnTo>
                        <a:lnTo>
                          <a:pt x="14" y="15"/>
                        </a:lnTo>
                        <a:lnTo>
                          <a:pt x="16" y="15"/>
                        </a:lnTo>
                        <a:lnTo>
                          <a:pt x="16" y="15"/>
                        </a:lnTo>
                        <a:lnTo>
                          <a:pt x="16" y="15"/>
                        </a:lnTo>
                        <a:lnTo>
                          <a:pt x="16" y="15"/>
                        </a:lnTo>
                        <a:lnTo>
                          <a:pt x="14" y="15"/>
                        </a:lnTo>
                        <a:lnTo>
                          <a:pt x="14" y="15"/>
                        </a:lnTo>
                        <a:lnTo>
                          <a:pt x="14" y="15"/>
                        </a:lnTo>
                        <a:lnTo>
                          <a:pt x="12" y="15"/>
                        </a:lnTo>
                        <a:lnTo>
                          <a:pt x="12" y="15"/>
                        </a:lnTo>
                        <a:lnTo>
                          <a:pt x="12" y="15"/>
                        </a:lnTo>
                        <a:lnTo>
                          <a:pt x="12" y="15"/>
                        </a:lnTo>
                        <a:lnTo>
                          <a:pt x="12" y="15"/>
                        </a:lnTo>
                        <a:lnTo>
                          <a:pt x="10" y="15"/>
                        </a:lnTo>
                        <a:lnTo>
                          <a:pt x="10" y="15"/>
                        </a:lnTo>
                        <a:lnTo>
                          <a:pt x="10" y="15"/>
                        </a:lnTo>
                        <a:lnTo>
                          <a:pt x="8" y="15"/>
                        </a:lnTo>
                        <a:lnTo>
                          <a:pt x="8" y="15"/>
                        </a:lnTo>
                        <a:lnTo>
                          <a:pt x="8" y="15"/>
                        </a:lnTo>
                        <a:lnTo>
                          <a:pt x="6" y="15"/>
                        </a:lnTo>
                        <a:lnTo>
                          <a:pt x="6" y="15"/>
                        </a:lnTo>
                        <a:lnTo>
                          <a:pt x="6" y="15"/>
                        </a:lnTo>
                        <a:lnTo>
                          <a:pt x="4" y="15"/>
                        </a:lnTo>
                        <a:lnTo>
                          <a:pt x="4" y="13"/>
                        </a:lnTo>
                        <a:lnTo>
                          <a:pt x="4" y="13"/>
                        </a:lnTo>
                        <a:lnTo>
                          <a:pt x="4" y="13"/>
                        </a:lnTo>
                        <a:lnTo>
                          <a:pt x="4" y="11"/>
                        </a:lnTo>
                        <a:lnTo>
                          <a:pt x="4" y="11"/>
                        </a:lnTo>
                        <a:lnTo>
                          <a:pt x="6" y="11"/>
                        </a:lnTo>
                        <a:lnTo>
                          <a:pt x="6" y="11"/>
                        </a:lnTo>
                        <a:lnTo>
                          <a:pt x="6" y="11"/>
                        </a:lnTo>
                        <a:lnTo>
                          <a:pt x="6" y="11"/>
                        </a:lnTo>
                        <a:lnTo>
                          <a:pt x="8" y="11"/>
                        </a:lnTo>
                        <a:lnTo>
                          <a:pt x="8" y="9"/>
                        </a:lnTo>
                        <a:lnTo>
                          <a:pt x="8" y="9"/>
                        </a:lnTo>
                        <a:lnTo>
                          <a:pt x="8" y="9"/>
                        </a:lnTo>
                        <a:lnTo>
                          <a:pt x="10" y="9"/>
                        </a:lnTo>
                        <a:lnTo>
                          <a:pt x="10" y="9"/>
                        </a:lnTo>
                        <a:lnTo>
                          <a:pt x="12" y="9"/>
                        </a:lnTo>
                        <a:lnTo>
                          <a:pt x="12" y="9"/>
                        </a:lnTo>
                        <a:lnTo>
                          <a:pt x="12" y="9"/>
                        </a:lnTo>
                        <a:lnTo>
                          <a:pt x="14" y="9"/>
                        </a:lnTo>
                        <a:lnTo>
                          <a:pt x="14" y="9"/>
                        </a:lnTo>
                        <a:lnTo>
                          <a:pt x="14" y="9"/>
                        </a:lnTo>
                        <a:lnTo>
                          <a:pt x="16" y="9"/>
                        </a:lnTo>
                        <a:lnTo>
                          <a:pt x="16" y="9"/>
                        </a:lnTo>
                        <a:lnTo>
                          <a:pt x="18" y="9"/>
                        </a:lnTo>
                        <a:lnTo>
                          <a:pt x="18" y="9"/>
                        </a:lnTo>
                        <a:lnTo>
                          <a:pt x="16" y="9"/>
                        </a:lnTo>
                        <a:lnTo>
                          <a:pt x="16" y="9"/>
                        </a:lnTo>
                        <a:lnTo>
                          <a:pt x="14" y="9"/>
                        </a:lnTo>
                        <a:lnTo>
                          <a:pt x="14" y="9"/>
                        </a:lnTo>
                        <a:lnTo>
                          <a:pt x="14" y="9"/>
                        </a:lnTo>
                        <a:lnTo>
                          <a:pt x="12" y="9"/>
                        </a:lnTo>
                        <a:lnTo>
                          <a:pt x="12" y="9"/>
                        </a:lnTo>
                        <a:lnTo>
                          <a:pt x="12" y="9"/>
                        </a:lnTo>
                        <a:lnTo>
                          <a:pt x="10" y="9"/>
                        </a:lnTo>
                        <a:lnTo>
                          <a:pt x="10" y="9"/>
                        </a:lnTo>
                        <a:lnTo>
                          <a:pt x="8" y="9"/>
                        </a:lnTo>
                        <a:lnTo>
                          <a:pt x="8" y="9"/>
                        </a:lnTo>
                        <a:lnTo>
                          <a:pt x="8" y="9"/>
                        </a:lnTo>
                        <a:lnTo>
                          <a:pt x="6" y="9"/>
                        </a:lnTo>
                        <a:lnTo>
                          <a:pt x="6" y="9"/>
                        </a:lnTo>
                        <a:lnTo>
                          <a:pt x="6" y="9"/>
                        </a:lnTo>
                        <a:lnTo>
                          <a:pt x="6" y="7"/>
                        </a:lnTo>
                        <a:lnTo>
                          <a:pt x="6" y="7"/>
                        </a:lnTo>
                        <a:lnTo>
                          <a:pt x="4" y="7"/>
                        </a:lnTo>
                        <a:lnTo>
                          <a:pt x="4" y="7"/>
                        </a:lnTo>
                        <a:lnTo>
                          <a:pt x="4" y="7"/>
                        </a:lnTo>
                        <a:lnTo>
                          <a:pt x="4" y="7"/>
                        </a:lnTo>
                        <a:lnTo>
                          <a:pt x="6" y="7"/>
                        </a:lnTo>
                        <a:lnTo>
                          <a:pt x="6" y="5"/>
                        </a:lnTo>
                        <a:lnTo>
                          <a:pt x="4" y="5"/>
                        </a:lnTo>
                        <a:lnTo>
                          <a:pt x="4" y="5"/>
                        </a:lnTo>
                        <a:lnTo>
                          <a:pt x="2" y="5"/>
                        </a:lnTo>
                        <a:lnTo>
                          <a:pt x="2" y="5"/>
                        </a:lnTo>
                        <a:lnTo>
                          <a:pt x="2" y="5"/>
                        </a:lnTo>
                        <a:lnTo>
                          <a:pt x="2" y="5"/>
                        </a:lnTo>
                        <a:lnTo>
                          <a:pt x="0" y="5"/>
                        </a:lnTo>
                        <a:lnTo>
                          <a:pt x="0" y="5"/>
                        </a:lnTo>
                        <a:lnTo>
                          <a:pt x="0" y="4"/>
                        </a:lnTo>
                        <a:lnTo>
                          <a:pt x="0" y="4"/>
                        </a:lnTo>
                        <a:lnTo>
                          <a:pt x="0" y="2"/>
                        </a:lnTo>
                        <a:lnTo>
                          <a:pt x="0" y="2"/>
                        </a:lnTo>
                        <a:lnTo>
                          <a:pt x="2" y="2"/>
                        </a:lnTo>
                        <a:lnTo>
                          <a:pt x="2" y="2"/>
                        </a:lnTo>
                        <a:lnTo>
                          <a:pt x="2" y="2"/>
                        </a:lnTo>
                        <a:lnTo>
                          <a:pt x="2" y="2"/>
                        </a:lnTo>
                        <a:lnTo>
                          <a:pt x="4" y="2"/>
                        </a:lnTo>
                        <a:lnTo>
                          <a:pt x="4" y="2"/>
                        </a:lnTo>
                        <a:lnTo>
                          <a:pt x="6" y="2"/>
                        </a:lnTo>
                        <a:lnTo>
                          <a:pt x="6" y="2"/>
                        </a:lnTo>
                        <a:lnTo>
                          <a:pt x="6" y="2"/>
                        </a:lnTo>
                        <a:lnTo>
                          <a:pt x="8" y="2"/>
                        </a:lnTo>
                        <a:lnTo>
                          <a:pt x="8" y="2"/>
                        </a:lnTo>
                        <a:lnTo>
                          <a:pt x="8" y="0"/>
                        </a:lnTo>
                        <a:lnTo>
                          <a:pt x="8" y="0"/>
                        </a:lnTo>
                        <a:lnTo>
                          <a:pt x="10" y="0"/>
                        </a:lnTo>
                        <a:lnTo>
                          <a:pt x="10" y="0"/>
                        </a:lnTo>
                        <a:lnTo>
                          <a:pt x="12" y="0"/>
                        </a:lnTo>
                        <a:lnTo>
                          <a:pt x="12" y="2"/>
                        </a:lnTo>
                        <a:lnTo>
                          <a:pt x="12" y="2"/>
                        </a:lnTo>
                        <a:lnTo>
                          <a:pt x="12" y="2"/>
                        </a:lnTo>
                        <a:lnTo>
                          <a:pt x="14" y="2"/>
                        </a:lnTo>
                        <a:lnTo>
                          <a:pt x="14" y="2"/>
                        </a:lnTo>
                        <a:lnTo>
                          <a:pt x="14" y="2"/>
                        </a:lnTo>
                        <a:lnTo>
                          <a:pt x="14" y="2"/>
                        </a:lnTo>
                        <a:lnTo>
                          <a:pt x="16" y="2"/>
                        </a:lnTo>
                        <a:lnTo>
                          <a:pt x="16" y="2"/>
                        </a:lnTo>
                        <a:lnTo>
                          <a:pt x="18" y="2"/>
                        </a:lnTo>
                        <a:lnTo>
                          <a:pt x="18" y="2"/>
                        </a:lnTo>
                        <a:lnTo>
                          <a:pt x="18" y="4"/>
                        </a:lnTo>
                        <a:lnTo>
                          <a:pt x="18" y="4"/>
                        </a:lnTo>
                        <a:lnTo>
                          <a:pt x="19" y="4"/>
                        </a:lnTo>
                        <a:lnTo>
                          <a:pt x="19" y="4"/>
                        </a:lnTo>
                        <a:lnTo>
                          <a:pt x="19" y="4"/>
                        </a:lnTo>
                        <a:lnTo>
                          <a:pt x="19" y="4"/>
                        </a:lnTo>
                        <a:lnTo>
                          <a:pt x="21" y="4"/>
                        </a:lnTo>
                        <a:lnTo>
                          <a:pt x="21" y="5"/>
                        </a:lnTo>
                        <a:lnTo>
                          <a:pt x="21" y="5"/>
                        </a:lnTo>
                        <a:lnTo>
                          <a:pt x="23" y="5"/>
                        </a:lnTo>
                        <a:lnTo>
                          <a:pt x="23" y="5"/>
                        </a:lnTo>
                        <a:lnTo>
                          <a:pt x="23" y="5"/>
                        </a:lnTo>
                        <a:lnTo>
                          <a:pt x="25" y="5"/>
                        </a:lnTo>
                        <a:lnTo>
                          <a:pt x="25" y="5"/>
                        </a:lnTo>
                        <a:lnTo>
                          <a:pt x="25" y="5"/>
                        </a:lnTo>
                        <a:lnTo>
                          <a:pt x="27" y="5"/>
                        </a:lnTo>
                        <a:lnTo>
                          <a:pt x="27" y="5"/>
                        </a:lnTo>
                        <a:lnTo>
                          <a:pt x="27" y="5"/>
                        </a:lnTo>
                        <a:lnTo>
                          <a:pt x="29" y="5"/>
                        </a:lnTo>
                        <a:lnTo>
                          <a:pt x="29" y="5"/>
                        </a:lnTo>
                        <a:lnTo>
                          <a:pt x="29" y="7"/>
                        </a:lnTo>
                        <a:lnTo>
                          <a:pt x="29" y="7"/>
                        </a:lnTo>
                        <a:lnTo>
                          <a:pt x="29" y="7"/>
                        </a:lnTo>
                        <a:lnTo>
                          <a:pt x="27" y="7"/>
                        </a:lnTo>
                        <a:lnTo>
                          <a:pt x="27" y="7"/>
                        </a:lnTo>
                        <a:lnTo>
                          <a:pt x="29" y="7"/>
                        </a:lnTo>
                        <a:lnTo>
                          <a:pt x="29" y="7"/>
                        </a:lnTo>
                        <a:lnTo>
                          <a:pt x="29" y="7"/>
                        </a:lnTo>
                        <a:lnTo>
                          <a:pt x="31" y="7"/>
                        </a:lnTo>
                        <a:lnTo>
                          <a:pt x="31" y="7"/>
                        </a:lnTo>
                        <a:lnTo>
                          <a:pt x="33" y="7"/>
                        </a:lnTo>
                        <a:lnTo>
                          <a:pt x="33" y="7"/>
                        </a:lnTo>
                        <a:lnTo>
                          <a:pt x="33" y="7"/>
                        </a:lnTo>
                        <a:lnTo>
                          <a:pt x="35" y="7"/>
                        </a:lnTo>
                        <a:lnTo>
                          <a:pt x="35" y="7"/>
                        </a:lnTo>
                        <a:lnTo>
                          <a:pt x="35" y="7"/>
                        </a:lnTo>
                        <a:lnTo>
                          <a:pt x="35" y="9"/>
                        </a:lnTo>
                        <a:lnTo>
                          <a:pt x="37" y="9"/>
                        </a:lnTo>
                        <a:lnTo>
                          <a:pt x="37" y="9"/>
                        </a:lnTo>
                        <a:lnTo>
                          <a:pt x="37" y="9"/>
                        </a:lnTo>
                        <a:lnTo>
                          <a:pt x="39" y="9"/>
                        </a:lnTo>
                        <a:lnTo>
                          <a:pt x="39" y="9"/>
                        </a:lnTo>
                        <a:lnTo>
                          <a:pt x="39" y="9"/>
                        </a:lnTo>
                        <a:lnTo>
                          <a:pt x="39" y="11"/>
                        </a:lnTo>
                        <a:lnTo>
                          <a:pt x="39" y="11"/>
                        </a:lnTo>
                        <a:lnTo>
                          <a:pt x="39" y="11"/>
                        </a:lnTo>
                        <a:lnTo>
                          <a:pt x="39" y="13"/>
                        </a:lnTo>
                        <a:lnTo>
                          <a:pt x="39" y="13"/>
                        </a:lnTo>
                        <a:lnTo>
                          <a:pt x="41" y="13"/>
                        </a:lnTo>
                        <a:lnTo>
                          <a:pt x="41" y="13"/>
                        </a:lnTo>
                        <a:lnTo>
                          <a:pt x="41" y="13"/>
                        </a:lnTo>
                        <a:lnTo>
                          <a:pt x="41" y="13"/>
                        </a:lnTo>
                        <a:lnTo>
                          <a:pt x="42" y="13"/>
                        </a:lnTo>
                        <a:lnTo>
                          <a:pt x="42" y="13"/>
                        </a:lnTo>
                        <a:lnTo>
                          <a:pt x="42" y="15"/>
                        </a:lnTo>
                        <a:lnTo>
                          <a:pt x="42" y="15"/>
                        </a:lnTo>
                        <a:lnTo>
                          <a:pt x="44" y="15"/>
                        </a:lnTo>
                        <a:lnTo>
                          <a:pt x="44" y="15"/>
                        </a:lnTo>
                        <a:lnTo>
                          <a:pt x="44" y="15"/>
                        </a:lnTo>
                        <a:lnTo>
                          <a:pt x="46" y="15"/>
                        </a:lnTo>
                        <a:lnTo>
                          <a:pt x="46" y="15"/>
                        </a:lnTo>
                        <a:lnTo>
                          <a:pt x="46" y="15"/>
                        </a:lnTo>
                        <a:lnTo>
                          <a:pt x="46" y="15"/>
                        </a:lnTo>
                        <a:lnTo>
                          <a:pt x="46" y="17"/>
                        </a:lnTo>
                        <a:lnTo>
                          <a:pt x="48" y="17"/>
                        </a:lnTo>
                        <a:lnTo>
                          <a:pt x="48" y="17"/>
                        </a:lnTo>
                        <a:lnTo>
                          <a:pt x="50" y="17"/>
                        </a:lnTo>
                        <a:lnTo>
                          <a:pt x="50" y="17"/>
                        </a:lnTo>
                        <a:lnTo>
                          <a:pt x="50" y="17"/>
                        </a:lnTo>
                        <a:lnTo>
                          <a:pt x="50" y="17"/>
                        </a:lnTo>
                        <a:lnTo>
                          <a:pt x="52" y="17"/>
                        </a:lnTo>
                        <a:lnTo>
                          <a:pt x="52" y="17"/>
                        </a:lnTo>
                        <a:lnTo>
                          <a:pt x="52" y="17"/>
                        </a:lnTo>
                        <a:lnTo>
                          <a:pt x="52" y="17"/>
                        </a:lnTo>
                        <a:lnTo>
                          <a:pt x="52" y="15"/>
                        </a:lnTo>
                        <a:lnTo>
                          <a:pt x="52" y="15"/>
                        </a:lnTo>
                        <a:lnTo>
                          <a:pt x="52" y="15"/>
                        </a:lnTo>
                        <a:lnTo>
                          <a:pt x="50" y="15"/>
                        </a:lnTo>
                        <a:lnTo>
                          <a:pt x="50" y="15"/>
                        </a:lnTo>
                        <a:lnTo>
                          <a:pt x="50" y="15"/>
                        </a:lnTo>
                        <a:lnTo>
                          <a:pt x="50" y="15"/>
                        </a:lnTo>
                        <a:lnTo>
                          <a:pt x="48" y="15"/>
                        </a:lnTo>
                        <a:lnTo>
                          <a:pt x="48" y="15"/>
                        </a:lnTo>
                        <a:lnTo>
                          <a:pt x="48" y="15"/>
                        </a:lnTo>
                        <a:lnTo>
                          <a:pt x="46" y="15"/>
                        </a:lnTo>
                        <a:lnTo>
                          <a:pt x="46" y="13"/>
                        </a:lnTo>
                        <a:lnTo>
                          <a:pt x="46" y="13"/>
                        </a:lnTo>
                        <a:lnTo>
                          <a:pt x="48" y="13"/>
                        </a:lnTo>
                        <a:lnTo>
                          <a:pt x="48" y="13"/>
                        </a:lnTo>
                        <a:lnTo>
                          <a:pt x="50" y="13"/>
                        </a:lnTo>
                        <a:lnTo>
                          <a:pt x="50" y="11"/>
                        </a:lnTo>
                        <a:lnTo>
                          <a:pt x="50" y="11"/>
                        </a:lnTo>
                        <a:lnTo>
                          <a:pt x="48" y="11"/>
                        </a:lnTo>
                        <a:lnTo>
                          <a:pt x="48" y="11"/>
                        </a:lnTo>
                        <a:lnTo>
                          <a:pt x="46" y="11"/>
                        </a:lnTo>
                        <a:lnTo>
                          <a:pt x="46" y="11"/>
                        </a:lnTo>
                        <a:lnTo>
                          <a:pt x="46" y="11"/>
                        </a:lnTo>
                        <a:lnTo>
                          <a:pt x="46" y="11"/>
                        </a:lnTo>
                        <a:lnTo>
                          <a:pt x="44" y="11"/>
                        </a:lnTo>
                        <a:lnTo>
                          <a:pt x="44" y="11"/>
                        </a:lnTo>
                        <a:lnTo>
                          <a:pt x="44" y="11"/>
                        </a:lnTo>
                        <a:lnTo>
                          <a:pt x="44" y="11"/>
                        </a:lnTo>
                        <a:lnTo>
                          <a:pt x="44" y="9"/>
                        </a:lnTo>
                        <a:lnTo>
                          <a:pt x="44" y="9"/>
                        </a:lnTo>
                        <a:lnTo>
                          <a:pt x="44" y="9"/>
                        </a:lnTo>
                        <a:lnTo>
                          <a:pt x="44" y="7"/>
                        </a:lnTo>
                        <a:lnTo>
                          <a:pt x="44" y="7"/>
                        </a:lnTo>
                        <a:lnTo>
                          <a:pt x="44" y="7"/>
                        </a:lnTo>
                        <a:lnTo>
                          <a:pt x="44" y="7"/>
                        </a:lnTo>
                        <a:lnTo>
                          <a:pt x="46" y="7"/>
                        </a:lnTo>
                        <a:lnTo>
                          <a:pt x="46" y="7"/>
                        </a:lnTo>
                        <a:lnTo>
                          <a:pt x="46" y="7"/>
                        </a:lnTo>
                        <a:lnTo>
                          <a:pt x="46" y="5"/>
                        </a:lnTo>
                        <a:lnTo>
                          <a:pt x="48" y="5"/>
                        </a:lnTo>
                        <a:lnTo>
                          <a:pt x="48" y="5"/>
                        </a:lnTo>
                        <a:lnTo>
                          <a:pt x="50" y="5"/>
                        </a:lnTo>
                        <a:lnTo>
                          <a:pt x="50" y="5"/>
                        </a:lnTo>
                        <a:lnTo>
                          <a:pt x="50" y="5"/>
                        </a:lnTo>
                        <a:lnTo>
                          <a:pt x="52" y="5"/>
                        </a:lnTo>
                        <a:lnTo>
                          <a:pt x="52" y="5"/>
                        </a:lnTo>
                        <a:lnTo>
                          <a:pt x="52" y="5"/>
                        </a:lnTo>
                        <a:lnTo>
                          <a:pt x="54" y="5"/>
                        </a:lnTo>
                        <a:lnTo>
                          <a:pt x="54" y="5"/>
                        </a:lnTo>
                        <a:lnTo>
                          <a:pt x="56" y="5"/>
                        </a:lnTo>
                        <a:lnTo>
                          <a:pt x="56" y="5"/>
                        </a:lnTo>
                        <a:lnTo>
                          <a:pt x="56" y="5"/>
                        </a:lnTo>
                        <a:lnTo>
                          <a:pt x="58" y="5"/>
                        </a:lnTo>
                        <a:lnTo>
                          <a:pt x="58" y="7"/>
                        </a:lnTo>
                        <a:lnTo>
                          <a:pt x="58" y="7"/>
                        </a:lnTo>
                        <a:lnTo>
                          <a:pt x="60" y="7"/>
                        </a:lnTo>
                        <a:lnTo>
                          <a:pt x="60" y="7"/>
                        </a:lnTo>
                        <a:lnTo>
                          <a:pt x="60" y="7"/>
                        </a:lnTo>
                        <a:lnTo>
                          <a:pt x="60" y="7"/>
                        </a:lnTo>
                        <a:lnTo>
                          <a:pt x="62" y="7"/>
                        </a:lnTo>
                        <a:lnTo>
                          <a:pt x="62" y="7"/>
                        </a:lnTo>
                        <a:lnTo>
                          <a:pt x="62" y="7"/>
                        </a:lnTo>
                        <a:lnTo>
                          <a:pt x="62" y="7"/>
                        </a:lnTo>
                        <a:lnTo>
                          <a:pt x="63" y="7"/>
                        </a:lnTo>
                        <a:lnTo>
                          <a:pt x="63" y="9"/>
                        </a:lnTo>
                        <a:lnTo>
                          <a:pt x="62" y="9"/>
                        </a:lnTo>
                        <a:lnTo>
                          <a:pt x="62" y="9"/>
                        </a:lnTo>
                        <a:lnTo>
                          <a:pt x="63" y="9"/>
                        </a:lnTo>
                        <a:lnTo>
                          <a:pt x="63" y="9"/>
                        </a:lnTo>
                        <a:lnTo>
                          <a:pt x="65" y="9"/>
                        </a:lnTo>
                        <a:lnTo>
                          <a:pt x="65" y="9"/>
                        </a:lnTo>
                        <a:lnTo>
                          <a:pt x="65" y="9"/>
                        </a:lnTo>
                        <a:lnTo>
                          <a:pt x="67" y="9"/>
                        </a:lnTo>
                        <a:lnTo>
                          <a:pt x="67" y="9"/>
                        </a:lnTo>
                        <a:lnTo>
                          <a:pt x="67" y="11"/>
                        </a:lnTo>
                        <a:lnTo>
                          <a:pt x="67" y="11"/>
                        </a:lnTo>
                        <a:lnTo>
                          <a:pt x="69" y="11"/>
                        </a:lnTo>
                        <a:lnTo>
                          <a:pt x="69" y="11"/>
                        </a:lnTo>
                        <a:lnTo>
                          <a:pt x="69" y="11"/>
                        </a:lnTo>
                        <a:lnTo>
                          <a:pt x="71" y="11"/>
                        </a:lnTo>
                        <a:lnTo>
                          <a:pt x="71" y="11"/>
                        </a:lnTo>
                        <a:lnTo>
                          <a:pt x="71" y="13"/>
                        </a:lnTo>
                        <a:lnTo>
                          <a:pt x="71" y="13"/>
                        </a:lnTo>
                        <a:lnTo>
                          <a:pt x="73" y="13"/>
                        </a:lnTo>
                        <a:lnTo>
                          <a:pt x="73" y="13"/>
                        </a:lnTo>
                        <a:lnTo>
                          <a:pt x="73" y="13"/>
                        </a:lnTo>
                        <a:lnTo>
                          <a:pt x="75" y="13"/>
                        </a:lnTo>
                        <a:lnTo>
                          <a:pt x="75" y="13"/>
                        </a:lnTo>
                        <a:lnTo>
                          <a:pt x="75" y="13"/>
                        </a:lnTo>
                        <a:lnTo>
                          <a:pt x="75" y="15"/>
                        </a:lnTo>
                        <a:lnTo>
                          <a:pt x="77" y="15"/>
                        </a:lnTo>
                        <a:lnTo>
                          <a:pt x="77" y="15"/>
                        </a:lnTo>
                        <a:lnTo>
                          <a:pt x="77" y="15"/>
                        </a:lnTo>
                        <a:lnTo>
                          <a:pt x="77" y="15"/>
                        </a:lnTo>
                        <a:lnTo>
                          <a:pt x="79" y="15"/>
                        </a:lnTo>
                        <a:lnTo>
                          <a:pt x="79" y="15"/>
                        </a:lnTo>
                        <a:lnTo>
                          <a:pt x="79" y="15"/>
                        </a:lnTo>
                        <a:lnTo>
                          <a:pt x="79" y="13"/>
                        </a:lnTo>
                        <a:lnTo>
                          <a:pt x="79" y="13"/>
                        </a:lnTo>
                        <a:lnTo>
                          <a:pt x="77" y="13"/>
                        </a:lnTo>
                        <a:lnTo>
                          <a:pt x="77" y="13"/>
                        </a:lnTo>
                        <a:lnTo>
                          <a:pt x="77" y="13"/>
                        </a:lnTo>
                        <a:lnTo>
                          <a:pt x="77" y="13"/>
                        </a:lnTo>
                        <a:lnTo>
                          <a:pt x="77" y="13"/>
                        </a:lnTo>
                        <a:lnTo>
                          <a:pt x="77" y="13"/>
                        </a:lnTo>
                        <a:lnTo>
                          <a:pt x="77" y="11"/>
                        </a:lnTo>
                        <a:lnTo>
                          <a:pt x="77" y="11"/>
                        </a:lnTo>
                        <a:lnTo>
                          <a:pt x="77" y="11"/>
                        </a:lnTo>
                        <a:lnTo>
                          <a:pt x="75" y="11"/>
                        </a:lnTo>
                        <a:lnTo>
                          <a:pt x="75" y="11"/>
                        </a:lnTo>
                        <a:lnTo>
                          <a:pt x="73" y="11"/>
                        </a:lnTo>
                        <a:lnTo>
                          <a:pt x="73" y="11"/>
                        </a:lnTo>
                        <a:lnTo>
                          <a:pt x="73" y="11"/>
                        </a:lnTo>
                        <a:lnTo>
                          <a:pt x="73" y="11"/>
                        </a:lnTo>
                        <a:lnTo>
                          <a:pt x="71" y="11"/>
                        </a:lnTo>
                        <a:lnTo>
                          <a:pt x="71" y="9"/>
                        </a:lnTo>
                        <a:lnTo>
                          <a:pt x="71" y="9"/>
                        </a:lnTo>
                        <a:lnTo>
                          <a:pt x="73" y="9"/>
                        </a:lnTo>
                        <a:lnTo>
                          <a:pt x="73" y="9"/>
                        </a:lnTo>
                        <a:lnTo>
                          <a:pt x="73" y="9"/>
                        </a:lnTo>
                        <a:lnTo>
                          <a:pt x="75" y="9"/>
                        </a:lnTo>
                        <a:lnTo>
                          <a:pt x="75" y="9"/>
                        </a:lnTo>
                        <a:lnTo>
                          <a:pt x="77" y="9"/>
                        </a:lnTo>
                        <a:lnTo>
                          <a:pt x="77" y="9"/>
                        </a:lnTo>
                        <a:lnTo>
                          <a:pt x="77" y="9"/>
                        </a:lnTo>
                        <a:lnTo>
                          <a:pt x="77" y="7"/>
                        </a:lnTo>
                        <a:lnTo>
                          <a:pt x="77" y="7"/>
                        </a:lnTo>
                        <a:lnTo>
                          <a:pt x="77" y="7"/>
                        </a:lnTo>
                        <a:lnTo>
                          <a:pt x="75" y="7"/>
                        </a:lnTo>
                        <a:lnTo>
                          <a:pt x="75" y="7"/>
                        </a:lnTo>
                        <a:lnTo>
                          <a:pt x="75" y="7"/>
                        </a:lnTo>
                        <a:lnTo>
                          <a:pt x="75" y="7"/>
                        </a:lnTo>
                        <a:lnTo>
                          <a:pt x="73" y="7"/>
                        </a:lnTo>
                        <a:lnTo>
                          <a:pt x="73" y="7"/>
                        </a:lnTo>
                        <a:lnTo>
                          <a:pt x="73" y="7"/>
                        </a:lnTo>
                        <a:lnTo>
                          <a:pt x="71" y="7"/>
                        </a:lnTo>
                        <a:lnTo>
                          <a:pt x="71" y="7"/>
                        </a:lnTo>
                        <a:lnTo>
                          <a:pt x="71" y="7"/>
                        </a:lnTo>
                        <a:lnTo>
                          <a:pt x="69" y="7"/>
                        </a:lnTo>
                        <a:lnTo>
                          <a:pt x="69" y="7"/>
                        </a:lnTo>
                        <a:lnTo>
                          <a:pt x="67" y="7"/>
                        </a:lnTo>
                        <a:lnTo>
                          <a:pt x="67" y="7"/>
                        </a:lnTo>
                        <a:lnTo>
                          <a:pt x="67" y="7"/>
                        </a:lnTo>
                        <a:lnTo>
                          <a:pt x="67" y="7"/>
                        </a:lnTo>
                        <a:lnTo>
                          <a:pt x="65" y="7"/>
                        </a:lnTo>
                        <a:lnTo>
                          <a:pt x="65" y="7"/>
                        </a:lnTo>
                        <a:lnTo>
                          <a:pt x="65" y="7"/>
                        </a:lnTo>
                        <a:lnTo>
                          <a:pt x="65" y="7"/>
                        </a:lnTo>
                        <a:lnTo>
                          <a:pt x="65" y="5"/>
                        </a:lnTo>
                        <a:lnTo>
                          <a:pt x="63" y="5"/>
                        </a:lnTo>
                        <a:lnTo>
                          <a:pt x="63" y="5"/>
                        </a:lnTo>
                        <a:lnTo>
                          <a:pt x="63" y="4"/>
                        </a:lnTo>
                        <a:lnTo>
                          <a:pt x="65" y="4"/>
                        </a:lnTo>
                        <a:lnTo>
                          <a:pt x="65" y="4"/>
                        </a:lnTo>
                        <a:lnTo>
                          <a:pt x="65" y="4"/>
                        </a:lnTo>
                        <a:lnTo>
                          <a:pt x="67" y="4"/>
                        </a:lnTo>
                        <a:lnTo>
                          <a:pt x="67" y="4"/>
                        </a:lnTo>
                        <a:lnTo>
                          <a:pt x="67" y="4"/>
                        </a:lnTo>
                        <a:lnTo>
                          <a:pt x="67" y="4"/>
                        </a:lnTo>
                        <a:lnTo>
                          <a:pt x="69" y="4"/>
                        </a:lnTo>
                        <a:lnTo>
                          <a:pt x="69" y="4"/>
                        </a:lnTo>
                        <a:lnTo>
                          <a:pt x="71" y="4"/>
                        </a:lnTo>
                        <a:lnTo>
                          <a:pt x="71" y="4"/>
                        </a:lnTo>
                        <a:lnTo>
                          <a:pt x="71" y="2"/>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53" name="Freeform 2012">
                    <a:extLst>
                      <a:ext uri="{FF2B5EF4-FFF2-40B4-BE49-F238E27FC236}">
                        <a16:creationId xmlns:a16="http://schemas.microsoft.com/office/drawing/2014/main" id="{46E596DA-C04E-40AA-B81C-C6FC9B046C60}"/>
                      </a:ext>
                    </a:extLst>
                  </p:cNvPr>
                  <p:cNvSpPr>
                    <a:spLocks/>
                  </p:cNvSpPr>
                  <p:nvPr/>
                </p:nvSpPr>
                <p:spPr bwMode="auto">
                  <a:xfrm>
                    <a:off x="8833" y="1337"/>
                    <a:ext cx="132" cy="36"/>
                  </a:xfrm>
                  <a:custGeom>
                    <a:avLst/>
                    <a:gdLst>
                      <a:gd name="T0" fmla="*/ 79 w 132"/>
                      <a:gd name="T1" fmla="*/ 2 h 36"/>
                      <a:gd name="T2" fmla="*/ 83 w 132"/>
                      <a:gd name="T3" fmla="*/ 0 h 36"/>
                      <a:gd name="T4" fmla="*/ 86 w 132"/>
                      <a:gd name="T5" fmla="*/ 0 h 36"/>
                      <a:gd name="T6" fmla="*/ 90 w 132"/>
                      <a:gd name="T7" fmla="*/ 2 h 36"/>
                      <a:gd name="T8" fmla="*/ 96 w 132"/>
                      <a:gd name="T9" fmla="*/ 5 h 36"/>
                      <a:gd name="T10" fmla="*/ 102 w 132"/>
                      <a:gd name="T11" fmla="*/ 0 h 36"/>
                      <a:gd name="T12" fmla="*/ 109 w 132"/>
                      <a:gd name="T13" fmla="*/ 2 h 36"/>
                      <a:gd name="T14" fmla="*/ 119 w 132"/>
                      <a:gd name="T15" fmla="*/ 4 h 36"/>
                      <a:gd name="T16" fmla="*/ 121 w 132"/>
                      <a:gd name="T17" fmla="*/ 9 h 36"/>
                      <a:gd name="T18" fmla="*/ 125 w 132"/>
                      <a:gd name="T19" fmla="*/ 15 h 36"/>
                      <a:gd name="T20" fmla="*/ 121 w 132"/>
                      <a:gd name="T21" fmla="*/ 19 h 36"/>
                      <a:gd name="T22" fmla="*/ 127 w 132"/>
                      <a:gd name="T23" fmla="*/ 23 h 36"/>
                      <a:gd name="T24" fmla="*/ 130 w 132"/>
                      <a:gd name="T25" fmla="*/ 28 h 36"/>
                      <a:gd name="T26" fmla="*/ 129 w 132"/>
                      <a:gd name="T27" fmla="*/ 28 h 36"/>
                      <a:gd name="T28" fmla="*/ 123 w 132"/>
                      <a:gd name="T29" fmla="*/ 25 h 36"/>
                      <a:gd name="T30" fmla="*/ 119 w 132"/>
                      <a:gd name="T31" fmla="*/ 30 h 36"/>
                      <a:gd name="T32" fmla="*/ 123 w 132"/>
                      <a:gd name="T33" fmla="*/ 32 h 36"/>
                      <a:gd name="T34" fmla="*/ 117 w 132"/>
                      <a:gd name="T35" fmla="*/ 34 h 36"/>
                      <a:gd name="T36" fmla="*/ 109 w 132"/>
                      <a:gd name="T37" fmla="*/ 36 h 36"/>
                      <a:gd name="T38" fmla="*/ 102 w 132"/>
                      <a:gd name="T39" fmla="*/ 36 h 36"/>
                      <a:gd name="T40" fmla="*/ 94 w 132"/>
                      <a:gd name="T41" fmla="*/ 36 h 36"/>
                      <a:gd name="T42" fmla="*/ 85 w 132"/>
                      <a:gd name="T43" fmla="*/ 36 h 36"/>
                      <a:gd name="T44" fmla="*/ 77 w 132"/>
                      <a:gd name="T45" fmla="*/ 36 h 36"/>
                      <a:gd name="T46" fmla="*/ 71 w 132"/>
                      <a:gd name="T47" fmla="*/ 30 h 36"/>
                      <a:gd name="T48" fmla="*/ 69 w 132"/>
                      <a:gd name="T49" fmla="*/ 28 h 36"/>
                      <a:gd name="T50" fmla="*/ 71 w 132"/>
                      <a:gd name="T51" fmla="*/ 27 h 36"/>
                      <a:gd name="T52" fmla="*/ 73 w 132"/>
                      <a:gd name="T53" fmla="*/ 23 h 36"/>
                      <a:gd name="T54" fmla="*/ 65 w 132"/>
                      <a:gd name="T55" fmla="*/ 25 h 36"/>
                      <a:gd name="T56" fmla="*/ 58 w 132"/>
                      <a:gd name="T57" fmla="*/ 23 h 36"/>
                      <a:gd name="T58" fmla="*/ 48 w 132"/>
                      <a:gd name="T59" fmla="*/ 25 h 36"/>
                      <a:gd name="T60" fmla="*/ 41 w 132"/>
                      <a:gd name="T61" fmla="*/ 25 h 36"/>
                      <a:gd name="T62" fmla="*/ 33 w 132"/>
                      <a:gd name="T63" fmla="*/ 25 h 36"/>
                      <a:gd name="T64" fmla="*/ 37 w 132"/>
                      <a:gd name="T65" fmla="*/ 21 h 36"/>
                      <a:gd name="T66" fmla="*/ 29 w 132"/>
                      <a:gd name="T67" fmla="*/ 21 h 36"/>
                      <a:gd name="T68" fmla="*/ 23 w 132"/>
                      <a:gd name="T69" fmla="*/ 19 h 36"/>
                      <a:gd name="T70" fmla="*/ 14 w 132"/>
                      <a:gd name="T71" fmla="*/ 17 h 36"/>
                      <a:gd name="T72" fmla="*/ 12 w 132"/>
                      <a:gd name="T73" fmla="*/ 15 h 36"/>
                      <a:gd name="T74" fmla="*/ 6 w 132"/>
                      <a:gd name="T75" fmla="*/ 15 h 36"/>
                      <a:gd name="T76" fmla="*/ 8 w 132"/>
                      <a:gd name="T77" fmla="*/ 9 h 36"/>
                      <a:gd name="T78" fmla="*/ 18 w 132"/>
                      <a:gd name="T79" fmla="*/ 9 h 36"/>
                      <a:gd name="T80" fmla="*/ 8 w 132"/>
                      <a:gd name="T81" fmla="*/ 9 h 36"/>
                      <a:gd name="T82" fmla="*/ 4 w 132"/>
                      <a:gd name="T83" fmla="*/ 5 h 36"/>
                      <a:gd name="T84" fmla="*/ 2 w 132"/>
                      <a:gd name="T85" fmla="*/ 2 h 36"/>
                      <a:gd name="T86" fmla="*/ 12 w 132"/>
                      <a:gd name="T87" fmla="*/ 0 h 36"/>
                      <a:gd name="T88" fmla="*/ 18 w 132"/>
                      <a:gd name="T89" fmla="*/ 4 h 36"/>
                      <a:gd name="T90" fmla="*/ 25 w 132"/>
                      <a:gd name="T91" fmla="*/ 5 h 36"/>
                      <a:gd name="T92" fmla="*/ 29 w 132"/>
                      <a:gd name="T93" fmla="*/ 7 h 36"/>
                      <a:gd name="T94" fmla="*/ 39 w 132"/>
                      <a:gd name="T95" fmla="*/ 9 h 36"/>
                      <a:gd name="T96" fmla="*/ 42 w 132"/>
                      <a:gd name="T97" fmla="*/ 13 h 36"/>
                      <a:gd name="T98" fmla="*/ 50 w 132"/>
                      <a:gd name="T99" fmla="*/ 17 h 36"/>
                      <a:gd name="T100" fmla="*/ 50 w 132"/>
                      <a:gd name="T101" fmla="*/ 15 h 36"/>
                      <a:gd name="T102" fmla="*/ 48 w 132"/>
                      <a:gd name="T103" fmla="*/ 11 h 36"/>
                      <a:gd name="T104" fmla="*/ 44 w 132"/>
                      <a:gd name="T105" fmla="*/ 7 h 36"/>
                      <a:gd name="T106" fmla="*/ 52 w 132"/>
                      <a:gd name="T107" fmla="*/ 5 h 36"/>
                      <a:gd name="T108" fmla="*/ 60 w 132"/>
                      <a:gd name="T109" fmla="*/ 7 h 36"/>
                      <a:gd name="T110" fmla="*/ 65 w 132"/>
                      <a:gd name="T111" fmla="*/ 9 h 36"/>
                      <a:gd name="T112" fmla="*/ 73 w 132"/>
                      <a:gd name="T113" fmla="*/ 13 h 36"/>
                      <a:gd name="T114" fmla="*/ 79 w 132"/>
                      <a:gd name="T115" fmla="*/ 15 h 36"/>
                      <a:gd name="T116" fmla="*/ 75 w 132"/>
                      <a:gd name="T117" fmla="*/ 11 h 36"/>
                      <a:gd name="T118" fmla="*/ 77 w 132"/>
                      <a:gd name="T119" fmla="*/ 9 h 36"/>
                      <a:gd name="T120" fmla="*/ 71 w 132"/>
                      <a:gd name="T121" fmla="*/ 7 h 36"/>
                      <a:gd name="T122" fmla="*/ 65 w 132"/>
                      <a:gd name="T123" fmla="*/ 5 h 36"/>
                      <a:gd name="T124" fmla="*/ 71 w 132"/>
                      <a:gd name="T125"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36">
                        <a:moveTo>
                          <a:pt x="71" y="2"/>
                        </a:moveTo>
                        <a:lnTo>
                          <a:pt x="71" y="2"/>
                        </a:lnTo>
                        <a:lnTo>
                          <a:pt x="73" y="2"/>
                        </a:lnTo>
                        <a:lnTo>
                          <a:pt x="73" y="2"/>
                        </a:lnTo>
                        <a:lnTo>
                          <a:pt x="73" y="2"/>
                        </a:lnTo>
                        <a:lnTo>
                          <a:pt x="75" y="2"/>
                        </a:lnTo>
                        <a:lnTo>
                          <a:pt x="75" y="2"/>
                        </a:lnTo>
                        <a:lnTo>
                          <a:pt x="75" y="2"/>
                        </a:lnTo>
                        <a:lnTo>
                          <a:pt x="77" y="2"/>
                        </a:lnTo>
                        <a:lnTo>
                          <a:pt x="77" y="2"/>
                        </a:lnTo>
                        <a:lnTo>
                          <a:pt x="77" y="2"/>
                        </a:lnTo>
                        <a:lnTo>
                          <a:pt x="79" y="2"/>
                        </a:lnTo>
                        <a:lnTo>
                          <a:pt x="79" y="2"/>
                        </a:lnTo>
                        <a:lnTo>
                          <a:pt x="79" y="2"/>
                        </a:lnTo>
                        <a:lnTo>
                          <a:pt x="79" y="2"/>
                        </a:lnTo>
                        <a:lnTo>
                          <a:pt x="81" y="2"/>
                        </a:lnTo>
                        <a:lnTo>
                          <a:pt x="81" y="2"/>
                        </a:lnTo>
                        <a:lnTo>
                          <a:pt x="83" y="2"/>
                        </a:lnTo>
                        <a:lnTo>
                          <a:pt x="83" y="2"/>
                        </a:lnTo>
                        <a:lnTo>
                          <a:pt x="83" y="2"/>
                        </a:lnTo>
                        <a:lnTo>
                          <a:pt x="85" y="2"/>
                        </a:lnTo>
                        <a:lnTo>
                          <a:pt x="85" y="2"/>
                        </a:lnTo>
                        <a:lnTo>
                          <a:pt x="85" y="2"/>
                        </a:lnTo>
                        <a:lnTo>
                          <a:pt x="85" y="2"/>
                        </a:lnTo>
                        <a:lnTo>
                          <a:pt x="85" y="0"/>
                        </a:lnTo>
                        <a:lnTo>
                          <a:pt x="83" y="0"/>
                        </a:lnTo>
                        <a:lnTo>
                          <a:pt x="83" y="0"/>
                        </a:lnTo>
                        <a:lnTo>
                          <a:pt x="83" y="0"/>
                        </a:lnTo>
                        <a:lnTo>
                          <a:pt x="81" y="0"/>
                        </a:lnTo>
                        <a:lnTo>
                          <a:pt x="81" y="0"/>
                        </a:lnTo>
                        <a:lnTo>
                          <a:pt x="83" y="0"/>
                        </a:lnTo>
                        <a:lnTo>
                          <a:pt x="83" y="0"/>
                        </a:lnTo>
                        <a:lnTo>
                          <a:pt x="83" y="0"/>
                        </a:lnTo>
                        <a:lnTo>
                          <a:pt x="85" y="0"/>
                        </a:lnTo>
                        <a:lnTo>
                          <a:pt x="85" y="0"/>
                        </a:lnTo>
                        <a:lnTo>
                          <a:pt x="85" y="0"/>
                        </a:lnTo>
                        <a:lnTo>
                          <a:pt x="86" y="0"/>
                        </a:lnTo>
                        <a:lnTo>
                          <a:pt x="86" y="0"/>
                        </a:lnTo>
                        <a:lnTo>
                          <a:pt x="86" y="0"/>
                        </a:lnTo>
                        <a:lnTo>
                          <a:pt x="88" y="0"/>
                        </a:lnTo>
                        <a:lnTo>
                          <a:pt x="88" y="0"/>
                        </a:lnTo>
                        <a:lnTo>
                          <a:pt x="88" y="0"/>
                        </a:lnTo>
                        <a:lnTo>
                          <a:pt x="88" y="0"/>
                        </a:lnTo>
                        <a:lnTo>
                          <a:pt x="90" y="0"/>
                        </a:lnTo>
                        <a:lnTo>
                          <a:pt x="90" y="0"/>
                        </a:lnTo>
                        <a:lnTo>
                          <a:pt x="92" y="0"/>
                        </a:lnTo>
                        <a:lnTo>
                          <a:pt x="92" y="0"/>
                        </a:lnTo>
                        <a:lnTo>
                          <a:pt x="92" y="0"/>
                        </a:lnTo>
                        <a:lnTo>
                          <a:pt x="92" y="2"/>
                        </a:lnTo>
                        <a:lnTo>
                          <a:pt x="92" y="2"/>
                        </a:lnTo>
                        <a:lnTo>
                          <a:pt x="90" y="2"/>
                        </a:lnTo>
                        <a:lnTo>
                          <a:pt x="90" y="2"/>
                        </a:lnTo>
                        <a:lnTo>
                          <a:pt x="90" y="2"/>
                        </a:lnTo>
                        <a:lnTo>
                          <a:pt x="90" y="4"/>
                        </a:lnTo>
                        <a:lnTo>
                          <a:pt x="90" y="4"/>
                        </a:lnTo>
                        <a:lnTo>
                          <a:pt x="92" y="4"/>
                        </a:lnTo>
                        <a:lnTo>
                          <a:pt x="92" y="4"/>
                        </a:lnTo>
                        <a:lnTo>
                          <a:pt x="92" y="4"/>
                        </a:lnTo>
                        <a:lnTo>
                          <a:pt x="92" y="4"/>
                        </a:lnTo>
                        <a:lnTo>
                          <a:pt x="94" y="4"/>
                        </a:lnTo>
                        <a:lnTo>
                          <a:pt x="94" y="4"/>
                        </a:lnTo>
                        <a:lnTo>
                          <a:pt x="94" y="4"/>
                        </a:lnTo>
                        <a:lnTo>
                          <a:pt x="94" y="5"/>
                        </a:lnTo>
                        <a:lnTo>
                          <a:pt x="96" y="5"/>
                        </a:lnTo>
                        <a:lnTo>
                          <a:pt x="96" y="5"/>
                        </a:lnTo>
                        <a:lnTo>
                          <a:pt x="98" y="5"/>
                        </a:lnTo>
                        <a:lnTo>
                          <a:pt x="98" y="4"/>
                        </a:lnTo>
                        <a:lnTo>
                          <a:pt x="98" y="4"/>
                        </a:lnTo>
                        <a:lnTo>
                          <a:pt x="98" y="4"/>
                        </a:lnTo>
                        <a:lnTo>
                          <a:pt x="98" y="2"/>
                        </a:lnTo>
                        <a:lnTo>
                          <a:pt x="98" y="2"/>
                        </a:lnTo>
                        <a:lnTo>
                          <a:pt x="100" y="2"/>
                        </a:lnTo>
                        <a:lnTo>
                          <a:pt x="100" y="2"/>
                        </a:lnTo>
                        <a:lnTo>
                          <a:pt x="100" y="2"/>
                        </a:lnTo>
                        <a:lnTo>
                          <a:pt x="100" y="2"/>
                        </a:lnTo>
                        <a:lnTo>
                          <a:pt x="100" y="0"/>
                        </a:lnTo>
                        <a:lnTo>
                          <a:pt x="102" y="0"/>
                        </a:lnTo>
                        <a:lnTo>
                          <a:pt x="102" y="0"/>
                        </a:lnTo>
                        <a:lnTo>
                          <a:pt x="104" y="0"/>
                        </a:lnTo>
                        <a:lnTo>
                          <a:pt x="104" y="0"/>
                        </a:lnTo>
                        <a:lnTo>
                          <a:pt x="104" y="0"/>
                        </a:lnTo>
                        <a:lnTo>
                          <a:pt x="106" y="0"/>
                        </a:lnTo>
                        <a:lnTo>
                          <a:pt x="106" y="0"/>
                        </a:lnTo>
                        <a:lnTo>
                          <a:pt x="106" y="0"/>
                        </a:lnTo>
                        <a:lnTo>
                          <a:pt x="108" y="0"/>
                        </a:lnTo>
                        <a:lnTo>
                          <a:pt x="108" y="0"/>
                        </a:lnTo>
                        <a:lnTo>
                          <a:pt x="109" y="0"/>
                        </a:lnTo>
                        <a:lnTo>
                          <a:pt x="109" y="2"/>
                        </a:lnTo>
                        <a:lnTo>
                          <a:pt x="109" y="2"/>
                        </a:lnTo>
                        <a:lnTo>
                          <a:pt x="109" y="2"/>
                        </a:lnTo>
                        <a:lnTo>
                          <a:pt x="109" y="2"/>
                        </a:lnTo>
                        <a:lnTo>
                          <a:pt x="111" y="2"/>
                        </a:lnTo>
                        <a:lnTo>
                          <a:pt x="111" y="2"/>
                        </a:lnTo>
                        <a:lnTo>
                          <a:pt x="111" y="2"/>
                        </a:lnTo>
                        <a:lnTo>
                          <a:pt x="113" y="2"/>
                        </a:lnTo>
                        <a:lnTo>
                          <a:pt x="113" y="4"/>
                        </a:lnTo>
                        <a:lnTo>
                          <a:pt x="113" y="4"/>
                        </a:lnTo>
                        <a:lnTo>
                          <a:pt x="115" y="4"/>
                        </a:lnTo>
                        <a:lnTo>
                          <a:pt x="115" y="4"/>
                        </a:lnTo>
                        <a:lnTo>
                          <a:pt x="115" y="4"/>
                        </a:lnTo>
                        <a:lnTo>
                          <a:pt x="117" y="4"/>
                        </a:lnTo>
                        <a:lnTo>
                          <a:pt x="117" y="4"/>
                        </a:lnTo>
                        <a:lnTo>
                          <a:pt x="119" y="4"/>
                        </a:lnTo>
                        <a:lnTo>
                          <a:pt x="119" y="4"/>
                        </a:lnTo>
                        <a:lnTo>
                          <a:pt x="119" y="4"/>
                        </a:lnTo>
                        <a:lnTo>
                          <a:pt x="121" y="4"/>
                        </a:lnTo>
                        <a:lnTo>
                          <a:pt x="121" y="4"/>
                        </a:lnTo>
                        <a:lnTo>
                          <a:pt x="121" y="4"/>
                        </a:lnTo>
                        <a:lnTo>
                          <a:pt x="121" y="5"/>
                        </a:lnTo>
                        <a:lnTo>
                          <a:pt x="121" y="5"/>
                        </a:lnTo>
                        <a:lnTo>
                          <a:pt x="121" y="5"/>
                        </a:lnTo>
                        <a:lnTo>
                          <a:pt x="123" y="5"/>
                        </a:lnTo>
                        <a:lnTo>
                          <a:pt x="123" y="7"/>
                        </a:lnTo>
                        <a:lnTo>
                          <a:pt x="123" y="7"/>
                        </a:lnTo>
                        <a:lnTo>
                          <a:pt x="121" y="7"/>
                        </a:lnTo>
                        <a:lnTo>
                          <a:pt x="121" y="7"/>
                        </a:lnTo>
                        <a:lnTo>
                          <a:pt x="121" y="9"/>
                        </a:lnTo>
                        <a:lnTo>
                          <a:pt x="121" y="9"/>
                        </a:lnTo>
                        <a:lnTo>
                          <a:pt x="123" y="9"/>
                        </a:lnTo>
                        <a:lnTo>
                          <a:pt x="123" y="9"/>
                        </a:lnTo>
                        <a:lnTo>
                          <a:pt x="125" y="9"/>
                        </a:lnTo>
                        <a:lnTo>
                          <a:pt x="125" y="11"/>
                        </a:lnTo>
                        <a:lnTo>
                          <a:pt x="125" y="11"/>
                        </a:lnTo>
                        <a:lnTo>
                          <a:pt x="125" y="11"/>
                        </a:lnTo>
                        <a:lnTo>
                          <a:pt x="125" y="11"/>
                        </a:lnTo>
                        <a:lnTo>
                          <a:pt x="125" y="13"/>
                        </a:lnTo>
                        <a:lnTo>
                          <a:pt x="125" y="13"/>
                        </a:lnTo>
                        <a:lnTo>
                          <a:pt x="125" y="13"/>
                        </a:lnTo>
                        <a:lnTo>
                          <a:pt x="125" y="13"/>
                        </a:lnTo>
                        <a:lnTo>
                          <a:pt x="125" y="15"/>
                        </a:lnTo>
                        <a:lnTo>
                          <a:pt x="125" y="15"/>
                        </a:lnTo>
                        <a:lnTo>
                          <a:pt x="123" y="15"/>
                        </a:lnTo>
                        <a:lnTo>
                          <a:pt x="123" y="15"/>
                        </a:lnTo>
                        <a:lnTo>
                          <a:pt x="123" y="17"/>
                        </a:lnTo>
                        <a:lnTo>
                          <a:pt x="125" y="17"/>
                        </a:lnTo>
                        <a:lnTo>
                          <a:pt x="125" y="17"/>
                        </a:lnTo>
                        <a:lnTo>
                          <a:pt x="125" y="17"/>
                        </a:lnTo>
                        <a:lnTo>
                          <a:pt x="125" y="19"/>
                        </a:lnTo>
                        <a:lnTo>
                          <a:pt x="125" y="19"/>
                        </a:lnTo>
                        <a:lnTo>
                          <a:pt x="123" y="19"/>
                        </a:lnTo>
                        <a:lnTo>
                          <a:pt x="123" y="19"/>
                        </a:lnTo>
                        <a:lnTo>
                          <a:pt x="123" y="19"/>
                        </a:lnTo>
                        <a:lnTo>
                          <a:pt x="121" y="19"/>
                        </a:lnTo>
                        <a:lnTo>
                          <a:pt x="121" y="19"/>
                        </a:lnTo>
                        <a:lnTo>
                          <a:pt x="121" y="21"/>
                        </a:lnTo>
                        <a:lnTo>
                          <a:pt x="121" y="21"/>
                        </a:lnTo>
                        <a:lnTo>
                          <a:pt x="123" y="21"/>
                        </a:lnTo>
                        <a:lnTo>
                          <a:pt x="123" y="21"/>
                        </a:lnTo>
                        <a:lnTo>
                          <a:pt x="123" y="21"/>
                        </a:lnTo>
                        <a:lnTo>
                          <a:pt x="125" y="21"/>
                        </a:lnTo>
                        <a:lnTo>
                          <a:pt x="125" y="21"/>
                        </a:lnTo>
                        <a:lnTo>
                          <a:pt x="125" y="21"/>
                        </a:lnTo>
                        <a:lnTo>
                          <a:pt x="127" y="21"/>
                        </a:lnTo>
                        <a:lnTo>
                          <a:pt x="127" y="21"/>
                        </a:lnTo>
                        <a:lnTo>
                          <a:pt x="127" y="21"/>
                        </a:lnTo>
                        <a:lnTo>
                          <a:pt x="127" y="23"/>
                        </a:lnTo>
                        <a:lnTo>
                          <a:pt x="127" y="23"/>
                        </a:lnTo>
                        <a:lnTo>
                          <a:pt x="127" y="23"/>
                        </a:lnTo>
                        <a:lnTo>
                          <a:pt x="127" y="23"/>
                        </a:lnTo>
                        <a:lnTo>
                          <a:pt x="127" y="25"/>
                        </a:lnTo>
                        <a:lnTo>
                          <a:pt x="127" y="25"/>
                        </a:lnTo>
                        <a:lnTo>
                          <a:pt x="127" y="25"/>
                        </a:lnTo>
                        <a:lnTo>
                          <a:pt x="127" y="27"/>
                        </a:lnTo>
                        <a:lnTo>
                          <a:pt x="129" y="27"/>
                        </a:lnTo>
                        <a:lnTo>
                          <a:pt x="129" y="27"/>
                        </a:lnTo>
                        <a:lnTo>
                          <a:pt x="129" y="27"/>
                        </a:lnTo>
                        <a:lnTo>
                          <a:pt x="129" y="28"/>
                        </a:lnTo>
                        <a:lnTo>
                          <a:pt x="130" y="28"/>
                        </a:lnTo>
                        <a:lnTo>
                          <a:pt x="130" y="28"/>
                        </a:lnTo>
                        <a:lnTo>
                          <a:pt x="130" y="28"/>
                        </a:lnTo>
                        <a:lnTo>
                          <a:pt x="130" y="28"/>
                        </a:lnTo>
                        <a:lnTo>
                          <a:pt x="132" y="28"/>
                        </a:lnTo>
                        <a:lnTo>
                          <a:pt x="132" y="30"/>
                        </a:lnTo>
                        <a:lnTo>
                          <a:pt x="132" y="30"/>
                        </a:lnTo>
                        <a:lnTo>
                          <a:pt x="130" y="30"/>
                        </a:lnTo>
                        <a:lnTo>
                          <a:pt x="130" y="30"/>
                        </a:lnTo>
                        <a:lnTo>
                          <a:pt x="130" y="30"/>
                        </a:lnTo>
                        <a:lnTo>
                          <a:pt x="130" y="30"/>
                        </a:lnTo>
                        <a:lnTo>
                          <a:pt x="130" y="30"/>
                        </a:lnTo>
                        <a:lnTo>
                          <a:pt x="130" y="30"/>
                        </a:lnTo>
                        <a:lnTo>
                          <a:pt x="129" y="30"/>
                        </a:lnTo>
                        <a:lnTo>
                          <a:pt x="129" y="28"/>
                        </a:lnTo>
                        <a:lnTo>
                          <a:pt x="129" y="28"/>
                        </a:lnTo>
                        <a:lnTo>
                          <a:pt x="129" y="28"/>
                        </a:lnTo>
                        <a:lnTo>
                          <a:pt x="127" y="28"/>
                        </a:lnTo>
                        <a:lnTo>
                          <a:pt x="127" y="28"/>
                        </a:lnTo>
                        <a:lnTo>
                          <a:pt x="127" y="28"/>
                        </a:lnTo>
                        <a:lnTo>
                          <a:pt x="127" y="27"/>
                        </a:lnTo>
                        <a:lnTo>
                          <a:pt x="125" y="27"/>
                        </a:lnTo>
                        <a:lnTo>
                          <a:pt x="125" y="27"/>
                        </a:lnTo>
                        <a:lnTo>
                          <a:pt x="125" y="27"/>
                        </a:lnTo>
                        <a:lnTo>
                          <a:pt x="125" y="25"/>
                        </a:lnTo>
                        <a:lnTo>
                          <a:pt x="125" y="25"/>
                        </a:lnTo>
                        <a:lnTo>
                          <a:pt x="123" y="25"/>
                        </a:lnTo>
                        <a:lnTo>
                          <a:pt x="123" y="25"/>
                        </a:lnTo>
                        <a:lnTo>
                          <a:pt x="121" y="25"/>
                        </a:lnTo>
                        <a:lnTo>
                          <a:pt x="121" y="25"/>
                        </a:lnTo>
                        <a:lnTo>
                          <a:pt x="121" y="25"/>
                        </a:lnTo>
                        <a:lnTo>
                          <a:pt x="121" y="25"/>
                        </a:lnTo>
                        <a:lnTo>
                          <a:pt x="121" y="27"/>
                        </a:lnTo>
                        <a:lnTo>
                          <a:pt x="121" y="27"/>
                        </a:lnTo>
                        <a:lnTo>
                          <a:pt x="119" y="27"/>
                        </a:lnTo>
                        <a:lnTo>
                          <a:pt x="119" y="27"/>
                        </a:lnTo>
                        <a:lnTo>
                          <a:pt x="119" y="27"/>
                        </a:lnTo>
                        <a:lnTo>
                          <a:pt x="119" y="28"/>
                        </a:lnTo>
                        <a:lnTo>
                          <a:pt x="119" y="28"/>
                        </a:lnTo>
                        <a:lnTo>
                          <a:pt x="119" y="30"/>
                        </a:lnTo>
                        <a:lnTo>
                          <a:pt x="119" y="30"/>
                        </a:lnTo>
                        <a:lnTo>
                          <a:pt x="119" y="30"/>
                        </a:lnTo>
                        <a:lnTo>
                          <a:pt x="121" y="30"/>
                        </a:lnTo>
                        <a:lnTo>
                          <a:pt x="121" y="30"/>
                        </a:lnTo>
                        <a:lnTo>
                          <a:pt x="121" y="30"/>
                        </a:lnTo>
                        <a:lnTo>
                          <a:pt x="121" y="30"/>
                        </a:lnTo>
                        <a:lnTo>
                          <a:pt x="123" y="30"/>
                        </a:lnTo>
                        <a:lnTo>
                          <a:pt x="123" y="30"/>
                        </a:lnTo>
                        <a:lnTo>
                          <a:pt x="125" y="30"/>
                        </a:lnTo>
                        <a:lnTo>
                          <a:pt x="125" y="32"/>
                        </a:lnTo>
                        <a:lnTo>
                          <a:pt x="125" y="32"/>
                        </a:lnTo>
                        <a:lnTo>
                          <a:pt x="125" y="32"/>
                        </a:lnTo>
                        <a:lnTo>
                          <a:pt x="125" y="32"/>
                        </a:lnTo>
                        <a:lnTo>
                          <a:pt x="123" y="32"/>
                        </a:lnTo>
                        <a:lnTo>
                          <a:pt x="123" y="34"/>
                        </a:lnTo>
                        <a:lnTo>
                          <a:pt x="123" y="34"/>
                        </a:lnTo>
                        <a:lnTo>
                          <a:pt x="123" y="32"/>
                        </a:lnTo>
                        <a:lnTo>
                          <a:pt x="121" y="32"/>
                        </a:lnTo>
                        <a:lnTo>
                          <a:pt x="121" y="34"/>
                        </a:lnTo>
                        <a:lnTo>
                          <a:pt x="121" y="34"/>
                        </a:lnTo>
                        <a:lnTo>
                          <a:pt x="121" y="34"/>
                        </a:lnTo>
                        <a:lnTo>
                          <a:pt x="119" y="34"/>
                        </a:lnTo>
                        <a:lnTo>
                          <a:pt x="119" y="34"/>
                        </a:lnTo>
                        <a:lnTo>
                          <a:pt x="119" y="34"/>
                        </a:lnTo>
                        <a:lnTo>
                          <a:pt x="119" y="32"/>
                        </a:lnTo>
                        <a:lnTo>
                          <a:pt x="117" y="32"/>
                        </a:lnTo>
                        <a:lnTo>
                          <a:pt x="117" y="34"/>
                        </a:lnTo>
                        <a:lnTo>
                          <a:pt x="117" y="34"/>
                        </a:lnTo>
                        <a:lnTo>
                          <a:pt x="117" y="34"/>
                        </a:lnTo>
                        <a:lnTo>
                          <a:pt x="117" y="36"/>
                        </a:lnTo>
                        <a:lnTo>
                          <a:pt x="115" y="36"/>
                        </a:lnTo>
                        <a:lnTo>
                          <a:pt x="115" y="36"/>
                        </a:lnTo>
                        <a:lnTo>
                          <a:pt x="115" y="36"/>
                        </a:lnTo>
                        <a:lnTo>
                          <a:pt x="113" y="36"/>
                        </a:lnTo>
                        <a:lnTo>
                          <a:pt x="113" y="36"/>
                        </a:lnTo>
                        <a:lnTo>
                          <a:pt x="111" y="36"/>
                        </a:lnTo>
                        <a:lnTo>
                          <a:pt x="111" y="36"/>
                        </a:lnTo>
                        <a:lnTo>
                          <a:pt x="111" y="36"/>
                        </a:lnTo>
                        <a:lnTo>
                          <a:pt x="109" y="36"/>
                        </a:lnTo>
                        <a:lnTo>
                          <a:pt x="109" y="36"/>
                        </a:lnTo>
                        <a:lnTo>
                          <a:pt x="109" y="36"/>
                        </a:lnTo>
                        <a:lnTo>
                          <a:pt x="108" y="36"/>
                        </a:lnTo>
                        <a:lnTo>
                          <a:pt x="108" y="36"/>
                        </a:lnTo>
                        <a:lnTo>
                          <a:pt x="106" y="36"/>
                        </a:lnTo>
                        <a:lnTo>
                          <a:pt x="106" y="36"/>
                        </a:lnTo>
                        <a:lnTo>
                          <a:pt x="106" y="36"/>
                        </a:lnTo>
                        <a:lnTo>
                          <a:pt x="104" y="36"/>
                        </a:lnTo>
                        <a:lnTo>
                          <a:pt x="104" y="36"/>
                        </a:lnTo>
                        <a:lnTo>
                          <a:pt x="104" y="36"/>
                        </a:lnTo>
                        <a:lnTo>
                          <a:pt x="104" y="36"/>
                        </a:lnTo>
                        <a:lnTo>
                          <a:pt x="102" y="36"/>
                        </a:lnTo>
                        <a:lnTo>
                          <a:pt x="102" y="36"/>
                        </a:lnTo>
                        <a:lnTo>
                          <a:pt x="102" y="36"/>
                        </a:lnTo>
                        <a:lnTo>
                          <a:pt x="100" y="36"/>
                        </a:lnTo>
                        <a:lnTo>
                          <a:pt x="100" y="36"/>
                        </a:lnTo>
                        <a:lnTo>
                          <a:pt x="100" y="34"/>
                        </a:lnTo>
                        <a:lnTo>
                          <a:pt x="100" y="34"/>
                        </a:lnTo>
                        <a:lnTo>
                          <a:pt x="100" y="36"/>
                        </a:lnTo>
                        <a:lnTo>
                          <a:pt x="98" y="36"/>
                        </a:lnTo>
                        <a:lnTo>
                          <a:pt x="98" y="36"/>
                        </a:lnTo>
                        <a:lnTo>
                          <a:pt x="98" y="36"/>
                        </a:lnTo>
                        <a:lnTo>
                          <a:pt x="96" y="36"/>
                        </a:lnTo>
                        <a:lnTo>
                          <a:pt x="96" y="36"/>
                        </a:lnTo>
                        <a:lnTo>
                          <a:pt x="94" y="36"/>
                        </a:lnTo>
                        <a:lnTo>
                          <a:pt x="94" y="36"/>
                        </a:lnTo>
                        <a:lnTo>
                          <a:pt x="94" y="36"/>
                        </a:lnTo>
                        <a:lnTo>
                          <a:pt x="94" y="36"/>
                        </a:lnTo>
                        <a:lnTo>
                          <a:pt x="92" y="36"/>
                        </a:lnTo>
                        <a:lnTo>
                          <a:pt x="92" y="36"/>
                        </a:lnTo>
                        <a:lnTo>
                          <a:pt x="92" y="36"/>
                        </a:lnTo>
                        <a:lnTo>
                          <a:pt x="90" y="36"/>
                        </a:lnTo>
                        <a:lnTo>
                          <a:pt x="90" y="36"/>
                        </a:lnTo>
                        <a:lnTo>
                          <a:pt x="88" y="36"/>
                        </a:lnTo>
                        <a:lnTo>
                          <a:pt x="88" y="36"/>
                        </a:lnTo>
                        <a:lnTo>
                          <a:pt x="88" y="36"/>
                        </a:lnTo>
                        <a:lnTo>
                          <a:pt x="86" y="36"/>
                        </a:lnTo>
                        <a:lnTo>
                          <a:pt x="86" y="36"/>
                        </a:lnTo>
                        <a:lnTo>
                          <a:pt x="85" y="36"/>
                        </a:lnTo>
                        <a:lnTo>
                          <a:pt x="85" y="36"/>
                        </a:lnTo>
                        <a:lnTo>
                          <a:pt x="85" y="36"/>
                        </a:lnTo>
                        <a:lnTo>
                          <a:pt x="83" y="36"/>
                        </a:lnTo>
                        <a:lnTo>
                          <a:pt x="83" y="36"/>
                        </a:lnTo>
                        <a:lnTo>
                          <a:pt x="83" y="36"/>
                        </a:lnTo>
                        <a:lnTo>
                          <a:pt x="81" y="36"/>
                        </a:lnTo>
                        <a:lnTo>
                          <a:pt x="81" y="36"/>
                        </a:lnTo>
                        <a:lnTo>
                          <a:pt x="79" y="36"/>
                        </a:lnTo>
                        <a:lnTo>
                          <a:pt x="79" y="36"/>
                        </a:lnTo>
                        <a:lnTo>
                          <a:pt x="79" y="36"/>
                        </a:lnTo>
                        <a:lnTo>
                          <a:pt x="77" y="36"/>
                        </a:lnTo>
                        <a:lnTo>
                          <a:pt x="77" y="36"/>
                        </a:lnTo>
                        <a:lnTo>
                          <a:pt x="77" y="36"/>
                        </a:lnTo>
                        <a:lnTo>
                          <a:pt x="77" y="36"/>
                        </a:lnTo>
                        <a:lnTo>
                          <a:pt x="75" y="36"/>
                        </a:lnTo>
                        <a:lnTo>
                          <a:pt x="75" y="36"/>
                        </a:lnTo>
                        <a:lnTo>
                          <a:pt x="73" y="36"/>
                        </a:lnTo>
                        <a:lnTo>
                          <a:pt x="73" y="34"/>
                        </a:lnTo>
                        <a:lnTo>
                          <a:pt x="73" y="34"/>
                        </a:lnTo>
                        <a:lnTo>
                          <a:pt x="73" y="32"/>
                        </a:lnTo>
                        <a:lnTo>
                          <a:pt x="73" y="32"/>
                        </a:lnTo>
                        <a:lnTo>
                          <a:pt x="73" y="32"/>
                        </a:lnTo>
                        <a:lnTo>
                          <a:pt x="73" y="32"/>
                        </a:lnTo>
                        <a:lnTo>
                          <a:pt x="71" y="32"/>
                        </a:lnTo>
                        <a:lnTo>
                          <a:pt x="71" y="32"/>
                        </a:lnTo>
                        <a:lnTo>
                          <a:pt x="71" y="30"/>
                        </a:lnTo>
                        <a:lnTo>
                          <a:pt x="71" y="30"/>
                        </a:lnTo>
                        <a:lnTo>
                          <a:pt x="71" y="30"/>
                        </a:lnTo>
                        <a:lnTo>
                          <a:pt x="73" y="30"/>
                        </a:lnTo>
                        <a:lnTo>
                          <a:pt x="73" y="30"/>
                        </a:lnTo>
                        <a:lnTo>
                          <a:pt x="73" y="30"/>
                        </a:lnTo>
                        <a:lnTo>
                          <a:pt x="73" y="30"/>
                        </a:lnTo>
                        <a:lnTo>
                          <a:pt x="73" y="30"/>
                        </a:lnTo>
                        <a:lnTo>
                          <a:pt x="73" y="30"/>
                        </a:lnTo>
                        <a:lnTo>
                          <a:pt x="71" y="30"/>
                        </a:lnTo>
                        <a:lnTo>
                          <a:pt x="71" y="30"/>
                        </a:lnTo>
                        <a:lnTo>
                          <a:pt x="71" y="30"/>
                        </a:lnTo>
                        <a:lnTo>
                          <a:pt x="69" y="30"/>
                        </a:lnTo>
                        <a:lnTo>
                          <a:pt x="69" y="28"/>
                        </a:lnTo>
                        <a:lnTo>
                          <a:pt x="69" y="28"/>
                        </a:lnTo>
                        <a:lnTo>
                          <a:pt x="67" y="28"/>
                        </a:lnTo>
                        <a:lnTo>
                          <a:pt x="67" y="28"/>
                        </a:lnTo>
                        <a:lnTo>
                          <a:pt x="67" y="28"/>
                        </a:lnTo>
                        <a:lnTo>
                          <a:pt x="67" y="28"/>
                        </a:lnTo>
                        <a:lnTo>
                          <a:pt x="67" y="28"/>
                        </a:lnTo>
                        <a:lnTo>
                          <a:pt x="67" y="28"/>
                        </a:lnTo>
                        <a:lnTo>
                          <a:pt x="69" y="28"/>
                        </a:lnTo>
                        <a:lnTo>
                          <a:pt x="69" y="27"/>
                        </a:lnTo>
                        <a:lnTo>
                          <a:pt x="67" y="27"/>
                        </a:lnTo>
                        <a:lnTo>
                          <a:pt x="67" y="27"/>
                        </a:lnTo>
                        <a:lnTo>
                          <a:pt x="69" y="27"/>
                        </a:lnTo>
                        <a:lnTo>
                          <a:pt x="69" y="27"/>
                        </a:lnTo>
                        <a:lnTo>
                          <a:pt x="71" y="27"/>
                        </a:lnTo>
                        <a:lnTo>
                          <a:pt x="71" y="27"/>
                        </a:lnTo>
                        <a:lnTo>
                          <a:pt x="71" y="27"/>
                        </a:lnTo>
                        <a:lnTo>
                          <a:pt x="73" y="27"/>
                        </a:lnTo>
                        <a:lnTo>
                          <a:pt x="73" y="27"/>
                        </a:lnTo>
                        <a:lnTo>
                          <a:pt x="73" y="27"/>
                        </a:lnTo>
                        <a:lnTo>
                          <a:pt x="75" y="27"/>
                        </a:lnTo>
                        <a:lnTo>
                          <a:pt x="75" y="27"/>
                        </a:lnTo>
                        <a:lnTo>
                          <a:pt x="75" y="25"/>
                        </a:lnTo>
                        <a:lnTo>
                          <a:pt x="75" y="25"/>
                        </a:lnTo>
                        <a:lnTo>
                          <a:pt x="75" y="25"/>
                        </a:lnTo>
                        <a:lnTo>
                          <a:pt x="73" y="25"/>
                        </a:lnTo>
                        <a:lnTo>
                          <a:pt x="73" y="25"/>
                        </a:lnTo>
                        <a:lnTo>
                          <a:pt x="73" y="23"/>
                        </a:lnTo>
                        <a:lnTo>
                          <a:pt x="73" y="23"/>
                        </a:lnTo>
                        <a:lnTo>
                          <a:pt x="73" y="25"/>
                        </a:lnTo>
                        <a:lnTo>
                          <a:pt x="71" y="25"/>
                        </a:lnTo>
                        <a:lnTo>
                          <a:pt x="71" y="25"/>
                        </a:lnTo>
                        <a:lnTo>
                          <a:pt x="71" y="25"/>
                        </a:lnTo>
                        <a:lnTo>
                          <a:pt x="69" y="25"/>
                        </a:lnTo>
                        <a:lnTo>
                          <a:pt x="69" y="25"/>
                        </a:lnTo>
                        <a:lnTo>
                          <a:pt x="67" y="25"/>
                        </a:lnTo>
                        <a:lnTo>
                          <a:pt x="67" y="25"/>
                        </a:lnTo>
                        <a:lnTo>
                          <a:pt x="67" y="25"/>
                        </a:lnTo>
                        <a:lnTo>
                          <a:pt x="65" y="25"/>
                        </a:lnTo>
                        <a:lnTo>
                          <a:pt x="65" y="25"/>
                        </a:lnTo>
                        <a:lnTo>
                          <a:pt x="65" y="25"/>
                        </a:lnTo>
                        <a:lnTo>
                          <a:pt x="63" y="25"/>
                        </a:lnTo>
                        <a:lnTo>
                          <a:pt x="63" y="25"/>
                        </a:lnTo>
                        <a:lnTo>
                          <a:pt x="63" y="23"/>
                        </a:lnTo>
                        <a:lnTo>
                          <a:pt x="62" y="23"/>
                        </a:lnTo>
                        <a:lnTo>
                          <a:pt x="62" y="23"/>
                        </a:lnTo>
                        <a:lnTo>
                          <a:pt x="62" y="23"/>
                        </a:lnTo>
                        <a:lnTo>
                          <a:pt x="60" y="23"/>
                        </a:lnTo>
                        <a:lnTo>
                          <a:pt x="60" y="23"/>
                        </a:lnTo>
                        <a:lnTo>
                          <a:pt x="60" y="23"/>
                        </a:lnTo>
                        <a:lnTo>
                          <a:pt x="60" y="25"/>
                        </a:lnTo>
                        <a:lnTo>
                          <a:pt x="58" y="25"/>
                        </a:lnTo>
                        <a:lnTo>
                          <a:pt x="58" y="25"/>
                        </a:lnTo>
                        <a:lnTo>
                          <a:pt x="58" y="23"/>
                        </a:lnTo>
                        <a:lnTo>
                          <a:pt x="56" y="23"/>
                        </a:lnTo>
                        <a:lnTo>
                          <a:pt x="56" y="23"/>
                        </a:lnTo>
                        <a:lnTo>
                          <a:pt x="56" y="23"/>
                        </a:lnTo>
                        <a:lnTo>
                          <a:pt x="54" y="23"/>
                        </a:lnTo>
                        <a:lnTo>
                          <a:pt x="54" y="23"/>
                        </a:lnTo>
                        <a:lnTo>
                          <a:pt x="52" y="23"/>
                        </a:lnTo>
                        <a:lnTo>
                          <a:pt x="52" y="23"/>
                        </a:lnTo>
                        <a:lnTo>
                          <a:pt x="52" y="25"/>
                        </a:lnTo>
                        <a:lnTo>
                          <a:pt x="52" y="25"/>
                        </a:lnTo>
                        <a:lnTo>
                          <a:pt x="50" y="25"/>
                        </a:lnTo>
                        <a:lnTo>
                          <a:pt x="50" y="25"/>
                        </a:lnTo>
                        <a:lnTo>
                          <a:pt x="50" y="25"/>
                        </a:lnTo>
                        <a:lnTo>
                          <a:pt x="48" y="25"/>
                        </a:lnTo>
                        <a:lnTo>
                          <a:pt x="48" y="25"/>
                        </a:lnTo>
                        <a:lnTo>
                          <a:pt x="46" y="25"/>
                        </a:lnTo>
                        <a:lnTo>
                          <a:pt x="46" y="25"/>
                        </a:lnTo>
                        <a:lnTo>
                          <a:pt x="46" y="25"/>
                        </a:lnTo>
                        <a:lnTo>
                          <a:pt x="44" y="25"/>
                        </a:lnTo>
                        <a:lnTo>
                          <a:pt x="44" y="25"/>
                        </a:lnTo>
                        <a:lnTo>
                          <a:pt x="44" y="25"/>
                        </a:lnTo>
                        <a:lnTo>
                          <a:pt x="42" y="25"/>
                        </a:lnTo>
                        <a:lnTo>
                          <a:pt x="42" y="25"/>
                        </a:lnTo>
                        <a:lnTo>
                          <a:pt x="41" y="25"/>
                        </a:lnTo>
                        <a:lnTo>
                          <a:pt x="41" y="25"/>
                        </a:lnTo>
                        <a:lnTo>
                          <a:pt x="41" y="25"/>
                        </a:lnTo>
                        <a:lnTo>
                          <a:pt x="41" y="25"/>
                        </a:lnTo>
                        <a:lnTo>
                          <a:pt x="39" y="25"/>
                        </a:lnTo>
                        <a:lnTo>
                          <a:pt x="39" y="25"/>
                        </a:lnTo>
                        <a:lnTo>
                          <a:pt x="39" y="25"/>
                        </a:lnTo>
                        <a:lnTo>
                          <a:pt x="37" y="25"/>
                        </a:lnTo>
                        <a:lnTo>
                          <a:pt x="37" y="27"/>
                        </a:lnTo>
                        <a:lnTo>
                          <a:pt x="37" y="27"/>
                        </a:lnTo>
                        <a:lnTo>
                          <a:pt x="35" y="27"/>
                        </a:lnTo>
                        <a:lnTo>
                          <a:pt x="35" y="25"/>
                        </a:lnTo>
                        <a:lnTo>
                          <a:pt x="35" y="25"/>
                        </a:lnTo>
                        <a:lnTo>
                          <a:pt x="35" y="25"/>
                        </a:lnTo>
                        <a:lnTo>
                          <a:pt x="33" y="25"/>
                        </a:lnTo>
                        <a:lnTo>
                          <a:pt x="33" y="25"/>
                        </a:lnTo>
                        <a:lnTo>
                          <a:pt x="33" y="25"/>
                        </a:lnTo>
                        <a:lnTo>
                          <a:pt x="33" y="23"/>
                        </a:lnTo>
                        <a:lnTo>
                          <a:pt x="33" y="23"/>
                        </a:lnTo>
                        <a:lnTo>
                          <a:pt x="31" y="23"/>
                        </a:lnTo>
                        <a:lnTo>
                          <a:pt x="31" y="23"/>
                        </a:lnTo>
                        <a:lnTo>
                          <a:pt x="31" y="23"/>
                        </a:lnTo>
                        <a:lnTo>
                          <a:pt x="33" y="23"/>
                        </a:lnTo>
                        <a:lnTo>
                          <a:pt x="33" y="23"/>
                        </a:lnTo>
                        <a:lnTo>
                          <a:pt x="33" y="23"/>
                        </a:lnTo>
                        <a:lnTo>
                          <a:pt x="35" y="23"/>
                        </a:lnTo>
                        <a:lnTo>
                          <a:pt x="35" y="23"/>
                        </a:lnTo>
                        <a:lnTo>
                          <a:pt x="35" y="21"/>
                        </a:lnTo>
                        <a:lnTo>
                          <a:pt x="35" y="21"/>
                        </a:lnTo>
                        <a:lnTo>
                          <a:pt x="37" y="21"/>
                        </a:lnTo>
                        <a:lnTo>
                          <a:pt x="37" y="21"/>
                        </a:lnTo>
                        <a:lnTo>
                          <a:pt x="35" y="21"/>
                        </a:lnTo>
                        <a:lnTo>
                          <a:pt x="35" y="21"/>
                        </a:lnTo>
                        <a:lnTo>
                          <a:pt x="35" y="21"/>
                        </a:lnTo>
                        <a:lnTo>
                          <a:pt x="33" y="21"/>
                        </a:lnTo>
                        <a:lnTo>
                          <a:pt x="33" y="21"/>
                        </a:lnTo>
                        <a:lnTo>
                          <a:pt x="33" y="21"/>
                        </a:lnTo>
                        <a:lnTo>
                          <a:pt x="33" y="21"/>
                        </a:lnTo>
                        <a:lnTo>
                          <a:pt x="31" y="21"/>
                        </a:lnTo>
                        <a:lnTo>
                          <a:pt x="31" y="21"/>
                        </a:lnTo>
                        <a:lnTo>
                          <a:pt x="29" y="21"/>
                        </a:lnTo>
                        <a:lnTo>
                          <a:pt x="29" y="21"/>
                        </a:lnTo>
                        <a:lnTo>
                          <a:pt x="29" y="21"/>
                        </a:lnTo>
                        <a:lnTo>
                          <a:pt x="27" y="21"/>
                        </a:lnTo>
                        <a:lnTo>
                          <a:pt x="27" y="21"/>
                        </a:lnTo>
                        <a:lnTo>
                          <a:pt x="25" y="21"/>
                        </a:lnTo>
                        <a:lnTo>
                          <a:pt x="25" y="21"/>
                        </a:lnTo>
                        <a:lnTo>
                          <a:pt x="25" y="21"/>
                        </a:lnTo>
                        <a:lnTo>
                          <a:pt x="23" y="21"/>
                        </a:lnTo>
                        <a:lnTo>
                          <a:pt x="23" y="21"/>
                        </a:lnTo>
                        <a:lnTo>
                          <a:pt x="23" y="21"/>
                        </a:lnTo>
                        <a:lnTo>
                          <a:pt x="23" y="21"/>
                        </a:lnTo>
                        <a:lnTo>
                          <a:pt x="23" y="19"/>
                        </a:lnTo>
                        <a:lnTo>
                          <a:pt x="23" y="19"/>
                        </a:lnTo>
                        <a:lnTo>
                          <a:pt x="23" y="19"/>
                        </a:lnTo>
                        <a:lnTo>
                          <a:pt x="23" y="19"/>
                        </a:lnTo>
                        <a:lnTo>
                          <a:pt x="21" y="19"/>
                        </a:lnTo>
                        <a:lnTo>
                          <a:pt x="21" y="19"/>
                        </a:lnTo>
                        <a:lnTo>
                          <a:pt x="19" y="19"/>
                        </a:lnTo>
                        <a:lnTo>
                          <a:pt x="19" y="19"/>
                        </a:lnTo>
                        <a:lnTo>
                          <a:pt x="19" y="19"/>
                        </a:lnTo>
                        <a:lnTo>
                          <a:pt x="18" y="19"/>
                        </a:lnTo>
                        <a:lnTo>
                          <a:pt x="18" y="19"/>
                        </a:lnTo>
                        <a:lnTo>
                          <a:pt x="18" y="19"/>
                        </a:lnTo>
                        <a:lnTo>
                          <a:pt x="16" y="19"/>
                        </a:lnTo>
                        <a:lnTo>
                          <a:pt x="16" y="19"/>
                        </a:lnTo>
                        <a:lnTo>
                          <a:pt x="16" y="17"/>
                        </a:lnTo>
                        <a:lnTo>
                          <a:pt x="14" y="17"/>
                        </a:lnTo>
                        <a:lnTo>
                          <a:pt x="14" y="17"/>
                        </a:lnTo>
                        <a:lnTo>
                          <a:pt x="14" y="17"/>
                        </a:lnTo>
                        <a:lnTo>
                          <a:pt x="14" y="17"/>
                        </a:lnTo>
                        <a:lnTo>
                          <a:pt x="14" y="15"/>
                        </a:lnTo>
                        <a:lnTo>
                          <a:pt x="14" y="15"/>
                        </a:lnTo>
                        <a:lnTo>
                          <a:pt x="14" y="15"/>
                        </a:lnTo>
                        <a:lnTo>
                          <a:pt x="16" y="15"/>
                        </a:lnTo>
                        <a:lnTo>
                          <a:pt x="16" y="15"/>
                        </a:lnTo>
                        <a:lnTo>
                          <a:pt x="16" y="15"/>
                        </a:lnTo>
                        <a:lnTo>
                          <a:pt x="16" y="15"/>
                        </a:lnTo>
                        <a:lnTo>
                          <a:pt x="14" y="15"/>
                        </a:lnTo>
                        <a:lnTo>
                          <a:pt x="14" y="15"/>
                        </a:lnTo>
                        <a:lnTo>
                          <a:pt x="14" y="15"/>
                        </a:lnTo>
                        <a:lnTo>
                          <a:pt x="12" y="15"/>
                        </a:lnTo>
                        <a:lnTo>
                          <a:pt x="12" y="15"/>
                        </a:lnTo>
                        <a:lnTo>
                          <a:pt x="12" y="15"/>
                        </a:lnTo>
                        <a:lnTo>
                          <a:pt x="12" y="15"/>
                        </a:lnTo>
                        <a:lnTo>
                          <a:pt x="12" y="15"/>
                        </a:lnTo>
                        <a:lnTo>
                          <a:pt x="10" y="15"/>
                        </a:lnTo>
                        <a:lnTo>
                          <a:pt x="10" y="15"/>
                        </a:lnTo>
                        <a:lnTo>
                          <a:pt x="10" y="15"/>
                        </a:lnTo>
                        <a:lnTo>
                          <a:pt x="8" y="15"/>
                        </a:lnTo>
                        <a:lnTo>
                          <a:pt x="8" y="15"/>
                        </a:lnTo>
                        <a:lnTo>
                          <a:pt x="8" y="15"/>
                        </a:lnTo>
                        <a:lnTo>
                          <a:pt x="6" y="15"/>
                        </a:lnTo>
                        <a:lnTo>
                          <a:pt x="6" y="15"/>
                        </a:lnTo>
                        <a:lnTo>
                          <a:pt x="6" y="15"/>
                        </a:lnTo>
                        <a:lnTo>
                          <a:pt x="4" y="15"/>
                        </a:lnTo>
                        <a:lnTo>
                          <a:pt x="4" y="13"/>
                        </a:lnTo>
                        <a:lnTo>
                          <a:pt x="4" y="13"/>
                        </a:lnTo>
                        <a:lnTo>
                          <a:pt x="4" y="13"/>
                        </a:lnTo>
                        <a:lnTo>
                          <a:pt x="4" y="11"/>
                        </a:lnTo>
                        <a:lnTo>
                          <a:pt x="4" y="11"/>
                        </a:lnTo>
                        <a:lnTo>
                          <a:pt x="6" y="11"/>
                        </a:lnTo>
                        <a:lnTo>
                          <a:pt x="6" y="11"/>
                        </a:lnTo>
                        <a:lnTo>
                          <a:pt x="6" y="11"/>
                        </a:lnTo>
                        <a:lnTo>
                          <a:pt x="6" y="11"/>
                        </a:lnTo>
                        <a:lnTo>
                          <a:pt x="8" y="11"/>
                        </a:lnTo>
                        <a:lnTo>
                          <a:pt x="8" y="9"/>
                        </a:lnTo>
                        <a:lnTo>
                          <a:pt x="8" y="9"/>
                        </a:lnTo>
                        <a:lnTo>
                          <a:pt x="8" y="9"/>
                        </a:lnTo>
                        <a:lnTo>
                          <a:pt x="10" y="9"/>
                        </a:lnTo>
                        <a:lnTo>
                          <a:pt x="10" y="9"/>
                        </a:lnTo>
                        <a:lnTo>
                          <a:pt x="12" y="9"/>
                        </a:lnTo>
                        <a:lnTo>
                          <a:pt x="12" y="9"/>
                        </a:lnTo>
                        <a:lnTo>
                          <a:pt x="12" y="9"/>
                        </a:lnTo>
                        <a:lnTo>
                          <a:pt x="14" y="9"/>
                        </a:lnTo>
                        <a:lnTo>
                          <a:pt x="14" y="9"/>
                        </a:lnTo>
                        <a:lnTo>
                          <a:pt x="14" y="9"/>
                        </a:lnTo>
                        <a:lnTo>
                          <a:pt x="16" y="9"/>
                        </a:lnTo>
                        <a:lnTo>
                          <a:pt x="16" y="9"/>
                        </a:lnTo>
                        <a:lnTo>
                          <a:pt x="18" y="9"/>
                        </a:lnTo>
                        <a:lnTo>
                          <a:pt x="18" y="9"/>
                        </a:lnTo>
                        <a:lnTo>
                          <a:pt x="16" y="9"/>
                        </a:lnTo>
                        <a:lnTo>
                          <a:pt x="16" y="9"/>
                        </a:lnTo>
                        <a:lnTo>
                          <a:pt x="14" y="9"/>
                        </a:lnTo>
                        <a:lnTo>
                          <a:pt x="14" y="9"/>
                        </a:lnTo>
                        <a:lnTo>
                          <a:pt x="14" y="9"/>
                        </a:lnTo>
                        <a:lnTo>
                          <a:pt x="12" y="9"/>
                        </a:lnTo>
                        <a:lnTo>
                          <a:pt x="12" y="9"/>
                        </a:lnTo>
                        <a:lnTo>
                          <a:pt x="12" y="9"/>
                        </a:lnTo>
                        <a:lnTo>
                          <a:pt x="10" y="9"/>
                        </a:lnTo>
                        <a:lnTo>
                          <a:pt x="10" y="9"/>
                        </a:lnTo>
                        <a:lnTo>
                          <a:pt x="8" y="9"/>
                        </a:lnTo>
                        <a:lnTo>
                          <a:pt x="8" y="9"/>
                        </a:lnTo>
                        <a:lnTo>
                          <a:pt x="8" y="9"/>
                        </a:lnTo>
                        <a:lnTo>
                          <a:pt x="6" y="9"/>
                        </a:lnTo>
                        <a:lnTo>
                          <a:pt x="6" y="9"/>
                        </a:lnTo>
                        <a:lnTo>
                          <a:pt x="6" y="9"/>
                        </a:lnTo>
                        <a:lnTo>
                          <a:pt x="6" y="7"/>
                        </a:lnTo>
                        <a:lnTo>
                          <a:pt x="6" y="7"/>
                        </a:lnTo>
                        <a:lnTo>
                          <a:pt x="4" y="7"/>
                        </a:lnTo>
                        <a:lnTo>
                          <a:pt x="4" y="7"/>
                        </a:lnTo>
                        <a:lnTo>
                          <a:pt x="4" y="7"/>
                        </a:lnTo>
                        <a:lnTo>
                          <a:pt x="4" y="7"/>
                        </a:lnTo>
                        <a:lnTo>
                          <a:pt x="6" y="7"/>
                        </a:lnTo>
                        <a:lnTo>
                          <a:pt x="6" y="5"/>
                        </a:lnTo>
                        <a:lnTo>
                          <a:pt x="4" y="5"/>
                        </a:lnTo>
                        <a:lnTo>
                          <a:pt x="4" y="5"/>
                        </a:lnTo>
                        <a:lnTo>
                          <a:pt x="2" y="5"/>
                        </a:lnTo>
                        <a:lnTo>
                          <a:pt x="2" y="5"/>
                        </a:lnTo>
                        <a:lnTo>
                          <a:pt x="2" y="5"/>
                        </a:lnTo>
                        <a:lnTo>
                          <a:pt x="2" y="5"/>
                        </a:lnTo>
                        <a:lnTo>
                          <a:pt x="0" y="5"/>
                        </a:lnTo>
                        <a:lnTo>
                          <a:pt x="0" y="5"/>
                        </a:lnTo>
                        <a:lnTo>
                          <a:pt x="0" y="4"/>
                        </a:lnTo>
                        <a:lnTo>
                          <a:pt x="0" y="4"/>
                        </a:lnTo>
                        <a:lnTo>
                          <a:pt x="0" y="2"/>
                        </a:lnTo>
                        <a:lnTo>
                          <a:pt x="0" y="2"/>
                        </a:lnTo>
                        <a:lnTo>
                          <a:pt x="2" y="2"/>
                        </a:lnTo>
                        <a:lnTo>
                          <a:pt x="2" y="2"/>
                        </a:lnTo>
                        <a:lnTo>
                          <a:pt x="2" y="2"/>
                        </a:lnTo>
                        <a:lnTo>
                          <a:pt x="2" y="2"/>
                        </a:lnTo>
                        <a:lnTo>
                          <a:pt x="4" y="2"/>
                        </a:lnTo>
                        <a:lnTo>
                          <a:pt x="4" y="2"/>
                        </a:lnTo>
                        <a:lnTo>
                          <a:pt x="6" y="2"/>
                        </a:lnTo>
                        <a:lnTo>
                          <a:pt x="6" y="2"/>
                        </a:lnTo>
                        <a:lnTo>
                          <a:pt x="6" y="2"/>
                        </a:lnTo>
                        <a:lnTo>
                          <a:pt x="8" y="2"/>
                        </a:lnTo>
                        <a:lnTo>
                          <a:pt x="8" y="2"/>
                        </a:lnTo>
                        <a:lnTo>
                          <a:pt x="8" y="0"/>
                        </a:lnTo>
                        <a:lnTo>
                          <a:pt x="8" y="0"/>
                        </a:lnTo>
                        <a:lnTo>
                          <a:pt x="10" y="0"/>
                        </a:lnTo>
                        <a:lnTo>
                          <a:pt x="10" y="0"/>
                        </a:lnTo>
                        <a:lnTo>
                          <a:pt x="12" y="0"/>
                        </a:lnTo>
                        <a:lnTo>
                          <a:pt x="12" y="2"/>
                        </a:lnTo>
                        <a:lnTo>
                          <a:pt x="12" y="2"/>
                        </a:lnTo>
                        <a:lnTo>
                          <a:pt x="12" y="2"/>
                        </a:lnTo>
                        <a:lnTo>
                          <a:pt x="14" y="2"/>
                        </a:lnTo>
                        <a:lnTo>
                          <a:pt x="14" y="2"/>
                        </a:lnTo>
                        <a:lnTo>
                          <a:pt x="14" y="2"/>
                        </a:lnTo>
                        <a:lnTo>
                          <a:pt x="14" y="2"/>
                        </a:lnTo>
                        <a:lnTo>
                          <a:pt x="16" y="2"/>
                        </a:lnTo>
                        <a:lnTo>
                          <a:pt x="16" y="2"/>
                        </a:lnTo>
                        <a:lnTo>
                          <a:pt x="18" y="2"/>
                        </a:lnTo>
                        <a:lnTo>
                          <a:pt x="18" y="2"/>
                        </a:lnTo>
                        <a:lnTo>
                          <a:pt x="18" y="4"/>
                        </a:lnTo>
                        <a:lnTo>
                          <a:pt x="18" y="4"/>
                        </a:lnTo>
                        <a:lnTo>
                          <a:pt x="19" y="4"/>
                        </a:lnTo>
                        <a:lnTo>
                          <a:pt x="19" y="4"/>
                        </a:lnTo>
                        <a:lnTo>
                          <a:pt x="19" y="4"/>
                        </a:lnTo>
                        <a:lnTo>
                          <a:pt x="19" y="4"/>
                        </a:lnTo>
                        <a:lnTo>
                          <a:pt x="21" y="4"/>
                        </a:lnTo>
                        <a:lnTo>
                          <a:pt x="21" y="5"/>
                        </a:lnTo>
                        <a:lnTo>
                          <a:pt x="21" y="5"/>
                        </a:lnTo>
                        <a:lnTo>
                          <a:pt x="23" y="5"/>
                        </a:lnTo>
                        <a:lnTo>
                          <a:pt x="23" y="5"/>
                        </a:lnTo>
                        <a:lnTo>
                          <a:pt x="23" y="5"/>
                        </a:lnTo>
                        <a:lnTo>
                          <a:pt x="25" y="5"/>
                        </a:lnTo>
                        <a:lnTo>
                          <a:pt x="25" y="5"/>
                        </a:lnTo>
                        <a:lnTo>
                          <a:pt x="25" y="5"/>
                        </a:lnTo>
                        <a:lnTo>
                          <a:pt x="27" y="5"/>
                        </a:lnTo>
                        <a:lnTo>
                          <a:pt x="27" y="5"/>
                        </a:lnTo>
                        <a:lnTo>
                          <a:pt x="27" y="5"/>
                        </a:lnTo>
                        <a:lnTo>
                          <a:pt x="29" y="5"/>
                        </a:lnTo>
                        <a:lnTo>
                          <a:pt x="29" y="5"/>
                        </a:lnTo>
                        <a:lnTo>
                          <a:pt x="29" y="7"/>
                        </a:lnTo>
                        <a:lnTo>
                          <a:pt x="29" y="7"/>
                        </a:lnTo>
                        <a:lnTo>
                          <a:pt x="29" y="7"/>
                        </a:lnTo>
                        <a:lnTo>
                          <a:pt x="27" y="7"/>
                        </a:lnTo>
                        <a:lnTo>
                          <a:pt x="27" y="7"/>
                        </a:lnTo>
                        <a:lnTo>
                          <a:pt x="29" y="7"/>
                        </a:lnTo>
                        <a:lnTo>
                          <a:pt x="29" y="7"/>
                        </a:lnTo>
                        <a:lnTo>
                          <a:pt x="29" y="7"/>
                        </a:lnTo>
                        <a:lnTo>
                          <a:pt x="31" y="7"/>
                        </a:lnTo>
                        <a:lnTo>
                          <a:pt x="31" y="7"/>
                        </a:lnTo>
                        <a:lnTo>
                          <a:pt x="33" y="7"/>
                        </a:lnTo>
                        <a:lnTo>
                          <a:pt x="33" y="7"/>
                        </a:lnTo>
                        <a:lnTo>
                          <a:pt x="33" y="7"/>
                        </a:lnTo>
                        <a:lnTo>
                          <a:pt x="35" y="7"/>
                        </a:lnTo>
                        <a:lnTo>
                          <a:pt x="35" y="7"/>
                        </a:lnTo>
                        <a:lnTo>
                          <a:pt x="35" y="7"/>
                        </a:lnTo>
                        <a:lnTo>
                          <a:pt x="35" y="9"/>
                        </a:lnTo>
                        <a:lnTo>
                          <a:pt x="37" y="9"/>
                        </a:lnTo>
                        <a:lnTo>
                          <a:pt x="37" y="9"/>
                        </a:lnTo>
                        <a:lnTo>
                          <a:pt x="37" y="9"/>
                        </a:lnTo>
                        <a:lnTo>
                          <a:pt x="39" y="9"/>
                        </a:lnTo>
                        <a:lnTo>
                          <a:pt x="39" y="9"/>
                        </a:lnTo>
                        <a:lnTo>
                          <a:pt x="39" y="9"/>
                        </a:lnTo>
                        <a:lnTo>
                          <a:pt x="39" y="11"/>
                        </a:lnTo>
                        <a:lnTo>
                          <a:pt x="39" y="11"/>
                        </a:lnTo>
                        <a:lnTo>
                          <a:pt x="39" y="11"/>
                        </a:lnTo>
                        <a:lnTo>
                          <a:pt x="39" y="13"/>
                        </a:lnTo>
                        <a:lnTo>
                          <a:pt x="39" y="13"/>
                        </a:lnTo>
                        <a:lnTo>
                          <a:pt x="41" y="13"/>
                        </a:lnTo>
                        <a:lnTo>
                          <a:pt x="41" y="13"/>
                        </a:lnTo>
                        <a:lnTo>
                          <a:pt x="41" y="13"/>
                        </a:lnTo>
                        <a:lnTo>
                          <a:pt x="41" y="13"/>
                        </a:lnTo>
                        <a:lnTo>
                          <a:pt x="42" y="13"/>
                        </a:lnTo>
                        <a:lnTo>
                          <a:pt x="42" y="13"/>
                        </a:lnTo>
                        <a:lnTo>
                          <a:pt x="42" y="15"/>
                        </a:lnTo>
                        <a:lnTo>
                          <a:pt x="42" y="15"/>
                        </a:lnTo>
                        <a:lnTo>
                          <a:pt x="44" y="15"/>
                        </a:lnTo>
                        <a:lnTo>
                          <a:pt x="44" y="15"/>
                        </a:lnTo>
                        <a:lnTo>
                          <a:pt x="44" y="15"/>
                        </a:lnTo>
                        <a:lnTo>
                          <a:pt x="46" y="15"/>
                        </a:lnTo>
                        <a:lnTo>
                          <a:pt x="46" y="15"/>
                        </a:lnTo>
                        <a:lnTo>
                          <a:pt x="46" y="15"/>
                        </a:lnTo>
                        <a:lnTo>
                          <a:pt x="46" y="15"/>
                        </a:lnTo>
                        <a:lnTo>
                          <a:pt x="46" y="17"/>
                        </a:lnTo>
                        <a:lnTo>
                          <a:pt x="48" y="17"/>
                        </a:lnTo>
                        <a:lnTo>
                          <a:pt x="48" y="17"/>
                        </a:lnTo>
                        <a:lnTo>
                          <a:pt x="50" y="17"/>
                        </a:lnTo>
                        <a:lnTo>
                          <a:pt x="50" y="17"/>
                        </a:lnTo>
                        <a:lnTo>
                          <a:pt x="50" y="17"/>
                        </a:lnTo>
                        <a:lnTo>
                          <a:pt x="50" y="17"/>
                        </a:lnTo>
                        <a:lnTo>
                          <a:pt x="52" y="17"/>
                        </a:lnTo>
                        <a:lnTo>
                          <a:pt x="52" y="17"/>
                        </a:lnTo>
                        <a:lnTo>
                          <a:pt x="52" y="17"/>
                        </a:lnTo>
                        <a:lnTo>
                          <a:pt x="52" y="17"/>
                        </a:lnTo>
                        <a:lnTo>
                          <a:pt x="52" y="15"/>
                        </a:lnTo>
                        <a:lnTo>
                          <a:pt x="52" y="15"/>
                        </a:lnTo>
                        <a:lnTo>
                          <a:pt x="52" y="15"/>
                        </a:lnTo>
                        <a:lnTo>
                          <a:pt x="50" y="15"/>
                        </a:lnTo>
                        <a:lnTo>
                          <a:pt x="50" y="15"/>
                        </a:lnTo>
                        <a:lnTo>
                          <a:pt x="50" y="15"/>
                        </a:lnTo>
                        <a:lnTo>
                          <a:pt x="50" y="15"/>
                        </a:lnTo>
                        <a:lnTo>
                          <a:pt x="48" y="15"/>
                        </a:lnTo>
                        <a:lnTo>
                          <a:pt x="48" y="15"/>
                        </a:lnTo>
                        <a:lnTo>
                          <a:pt x="48" y="15"/>
                        </a:lnTo>
                        <a:lnTo>
                          <a:pt x="46" y="15"/>
                        </a:lnTo>
                        <a:lnTo>
                          <a:pt x="46" y="13"/>
                        </a:lnTo>
                        <a:lnTo>
                          <a:pt x="46" y="13"/>
                        </a:lnTo>
                        <a:lnTo>
                          <a:pt x="48" y="13"/>
                        </a:lnTo>
                        <a:lnTo>
                          <a:pt x="48" y="13"/>
                        </a:lnTo>
                        <a:lnTo>
                          <a:pt x="50" y="13"/>
                        </a:lnTo>
                        <a:lnTo>
                          <a:pt x="50" y="11"/>
                        </a:lnTo>
                        <a:lnTo>
                          <a:pt x="50" y="11"/>
                        </a:lnTo>
                        <a:lnTo>
                          <a:pt x="48" y="11"/>
                        </a:lnTo>
                        <a:lnTo>
                          <a:pt x="48" y="11"/>
                        </a:lnTo>
                        <a:lnTo>
                          <a:pt x="46" y="11"/>
                        </a:lnTo>
                        <a:lnTo>
                          <a:pt x="46" y="11"/>
                        </a:lnTo>
                        <a:lnTo>
                          <a:pt x="46" y="11"/>
                        </a:lnTo>
                        <a:lnTo>
                          <a:pt x="46" y="11"/>
                        </a:lnTo>
                        <a:lnTo>
                          <a:pt x="44" y="11"/>
                        </a:lnTo>
                        <a:lnTo>
                          <a:pt x="44" y="11"/>
                        </a:lnTo>
                        <a:lnTo>
                          <a:pt x="44" y="11"/>
                        </a:lnTo>
                        <a:lnTo>
                          <a:pt x="44" y="11"/>
                        </a:lnTo>
                        <a:lnTo>
                          <a:pt x="44" y="9"/>
                        </a:lnTo>
                        <a:lnTo>
                          <a:pt x="44" y="9"/>
                        </a:lnTo>
                        <a:lnTo>
                          <a:pt x="44" y="9"/>
                        </a:lnTo>
                        <a:lnTo>
                          <a:pt x="44" y="7"/>
                        </a:lnTo>
                        <a:lnTo>
                          <a:pt x="44" y="7"/>
                        </a:lnTo>
                        <a:lnTo>
                          <a:pt x="44" y="7"/>
                        </a:lnTo>
                        <a:lnTo>
                          <a:pt x="44" y="7"/>
                        </a:lnTo>
                        <a:lnTo>
                          <a:pt x="46" y="7"/>
                        </a:lnTo>
                        <a:lnTo>
                          <a:pt x="46" y="7"/>
                        </a:lnTo>
                        <a:lnTo>
                          <a:pt x="46" y="7"/>
                        </a:lnTo>
                        <a:lnTo>
                          <a:pt x="46" y="5"/>
                        </a:lnTo>
                        <a:lnTo>
                          <a:pt x="48" y="5"/>
                        </a:lnTo>
                        <a:lnTo>
                          <a:pt x="48" y="5"/>
                        </a:lnTo>
                        <a:lnTo>
                          <a:pt x="50" y="5"/>
                        </a:lnTo>
                        <a:lnTo>
                          <a:pt x="50" y="5"/>
                        </a:lnTo>
                        <a:lnTo>
                          <a:pt x="50" y="5"/>
                        </a:lnTo>
                        <a:lnTo>
                          <a:pt x="52" y="5"/>
                        </a:lnTo>
                        <a:lnTo>
                          <a:pt x="52" y="5"/>
                        </a:lnTo>
                        <a:lnTo>
                          <a:pt x="52" y="5"/>
                        </a:lnTo>
                        <a:lnTo>
                          <a:pt x="54" y="5"/>
                        </a:lnTo>
                        <a:lnTo>
                          <a:pt x="54" y="5"/>
                        </a:lnTo>
                        <a:lnTo>
                          <a:pt x="56" y="5"/>
                        </a:lnTo>
                        <a:lnTo>
                          <a:pt x="56" y="5"/>
                        </a:lnTo>
                        <a:lnTo>
                          <a:pt x="56" y="5"/>
                        </a:lnTo>
                        <a:lnTo>
                          <a:pt x="58" y="5"/>
                        </a:lnTo>
                        <a:lnTo>
                          <a:pt x="58" y="7"/>
                        </a:lnTo>
                        <a:lnTo>
                          <a:pt x="58" y="7"/>
                        </a:lnTo>
                        <a:lnTo>
                          <a:pt x="60" y="7"/>
                        </a:lnTo>
                        <a:lnTo>
                          <a:pt x="60" y="7"/>
                        </a:lnTo>
                        <a:lnTo>
                          <a:pt x="60" y="7"/>
                        </a:lnTo>
                        <a:lnTo>
                          <a:pt x="60" y="7"/>
                        </a:lnTo>
                        <a:lnTo>
                          <a:pt x="62" y="7"/>
                        </a:lnTo>
                        <a:lnTo>
                          <a:pt x="62" y="7"/>
                        </a:lnTo>
                        <a:lnTo>
                          <a:pt x="62" y="7"/>
                        </a:lnTo>
                        <a:lnTo>
                          <a:pt x="62" y="7"/>
                        </a:lnTo>
                        <a:lnTo>
                          <a:pt x="63" y="7"/>
                        </a:lnTo>
                        <a:lnTo>
                          <a:pt x="63" y="9"/>
                        </a:lnTo>
                        <a:lnTo>
                          <a:pt x="62" y="9"/>
                        </a:lnTo>
                        <a:lnTo>
                          <a:pt x="62" y="9"/>
                        </a:lnTo>
                        <a:lnTo>
                          <a:pt x="63" y="9"/>
                        </a:lnTo>
                        <a:lnTo>
                          <a:pt x="63" y="9"/>
                        </a:lnTo>
                        <a:lnTo>
                          <a:pt x="65" y="9"/>
                        </a:lnTo>
                        <a:lnTo>
                          <a:pt x="65" y="9"/>
                        </a:lnTo>
                        <a:lnTo>
                          <a:pt x="65" y="9"/>
                        </a:lnTo>
                        <a:lnTo>
                          <a:pt x="67" y="9"/>
                        </a:lnTo>
                        <a:lnTo>
                          <a:pt x="67" y="9"/>
                        </a:lnTo>
                        <a:lnTo>
                          <a:pt x="67" y="11"/>
                        </a:lnTo>
                        <a:lnTo>
                          <a:pt x="67" y="11"/>
                        </a:lnTo>
                        <a:lnTo>
                          <a:pt x="69" y="11"/>
                        </a:lnTo>
                        <a:lnTo>
                          <a:pt x="69" y="11"/>
                        </a:lnTo>
                        <a:lnTo>
                          <a:pt x="69" y="11"/>
                        </a:lnTo>
                        <a:lnTo>
                          <a:pt x="71" y="11"/>
                        </a:lnTo>
                        <a:lnTo>
                          <a:pt x="71" y="11"/>
                        </a:lnTo>
                        <a:lnTo>
                          <a:pt x="71" y="13"/>
                        </a:lnTo>
                        <a:lnTo>
                          <a:pt x="71" y="13"/>
                        </a:lnTo>
                        <a:lnTo>
                          <a:pt x="73" y="13"/>
                        </a:lnTo>
                        <a:lnTo>
                          <a:pt x="73" y="13"/>
                        </a:lnTo>
                        <a:lnTo>
                          <a:pt x="73" y="13"/>
                        </a:lnTo>
                        <a:lnTo>
                          <a:pt x="75" y="13"/>
                        </a:lnTo>
                        <a:lnTo>
                          <a:pt x="75" y="13"/>
                        </a:lnTo>
                        <a:lnTo>
                          <a:pt x="75" y="13"/>
                        </a:lnTo>
                        <a:lnTo>
                          <a:pt x="75" y="15"/>
                        </a:lnTo>
                        <a:lnTo>
                          <a:pt x="77" y="15"/>
                        </a:lnTo>
                        <a:lnTo>
                          <a:pt x="77" y="15"/>
                        </a:lnTo>
                        <a:lnTo>
                          <a:pt x="77" y="15"/>
                        </a:lnTo>
                        <a:lnTo>
                          <a:pt x="77" y="15"/>
                        </a:lnTo>
                        <a:lnTo>
                          <a:pt x="79" y="15"/>
                        </a:lnTo>
                        <a:lnTo>
                          <a:pt x="79" y="15"/>
                        </a:lnTo>
                        <a:lnTo>
                          <a:pt x="79" y="15"/>
                        </a:lnTo>
                        <a:lnTo>
                          <a:pt x="79" y="13"/>
                        </a:lnTo>
                        <a:lnTo>
                          <a:pt x="79" y="13"/>
                        </a:lnTo>
                        <a:lnTo>
                          <a:pt x="77" y="13"/>
                        </a:lnTo>
                        <a:lnTo>
                          <a:pt x="77" y="13"/>
                        </a:lnTo>
                        <a:lnTo>
                          <a:pt x="77" y="13"/>
                        </a:lnTo>
                        <a:lnTo>
                          <a:pt x="77" y="13"/>
                        </a:lnTo>
                        <a:lnTo>
                          <a:pt x="77" y="13"/>
                        </a:lnTo>
                        <a:lnTo>
                          <a:pt x="77" y="13"/>
                        </a:lnTo>
                        <a:lnTo>
                          <a:pt x="77" y="11"/>
                        </a:lnTo>
                        <a:lnTo>
                          <a:pt x="77" y="11"/>
                        </a:lnTo>
                        <a:lnTo>
                          <a:pt x="77" y="11"/>
                        </a:lnTo>
                        <a:lnTo>
                          <a:pt x="75" y="11"/>
                        </a:lnTo>
                        <a:lnTo>
                          <a:pt x="75" y="11"/>
                        </a:lnTo>
                        <a:lnTo>
                          <a:pt x="73" y="11"/>
                        </a:lnTo>
                        <a:lnTo>
                          <a:pt x="73" y="11"/>
                        </a:lnTo>
                        <a:lnTo>
                          <a:pt x="73" y="11"/>
                        </a:lnTo>
                        <a:lnTo>
                          <a:pt x="73" y="11"/>
                        </a:lnTo>
                        <a:lnTo>
                          <a:pt x="71" y="11"/>
                        </a:lnTo>
                        <a:lnTo>
                          <a:pt x="71" y="9"/>
                        </a:lnTo>
                        <a:lnTo>
                          <a:pt x="71" y="9"/>
                        </a:lnTo>
                        <a:lnTo>
                          <a:pt x="73" y="9"/>
                        </a:lnTo>
                        <a:lnTo>
                          <a:pt x="73" y="9"/>
                        </a:lnTo>
                        <a:lnTo>
                          <a:pt x="73" y="9"/>
                        </a:lnTo>
                        <a:lnTo>
                          <a:pt x="75" y="9"/>
                        </a:lnTo>
                        <a:lnTo>
                          <a:pt x="75" y="9"/>
                        </a:lnTo>
                        <a:lnTo>
                          <a:pt x="77" y="9"/>
                        </a:lnTo>
                        <a:lnTo>
                          <a:pt x="77" y="9"/>
                        </a:lnTo>
                        <a:lnTo>
                          <a:pt x="77" y="9"/>
                        </a:lnTo>
                        <a:lnTo>
                          <a:pt x="77" y="7"/>
                        </a:lnTo>
                        <a:lnTo>
                          <a:pt x="77" y="7"/>
                        </a:lnTo>
                        <a:lnTo>
                          <a:pt x="77" y="7"/>
                        </a:lnTo>
                        <a:lnTo>
                          <a:pt x="75" y="7"/>
                        </a:lnTo>
                        <a:lnTo>
                          <a:pt x="75" y="7"/>
                        </a:lnTo>
                        <a:lnTo>
                          <a:pt x="75" y="7"/>
                        </a:lnTo>
                        <a:lnTo>
                          <a:pt x="75" y="7"/>
                        </a:lnTo>
                        <a:lnTo>
                          <a:pt x="73" y="7"/>
                        </a:lnTo>
                        <a:lnTo>
                          <a:pt x="73" y="7"/>
                        </a:lnTo>
                        <a:lnTo>
                          <a:pt x="73" y="7"/>
                        </a:lnTo>
                        <a:lnTo>
                          <a:pt x="71" y="7"/>
                        </a:lnTo>
                        <a:lnTo>
                          <a:pt x="71" y="7"/>
                        </a:lnTo>
                        <a:lnTo>
                          <a:pt x="71" y="7"/>
                        </a:lnTo>
                        <a:lnTo>
                          <a:pt x="69" y="7"/>
                        </a:lnTo>
                        <a:lnTo>
                          <a:pt x="69" y="7"/>
                        </a:lnTo>
                        <a:lnTo>
                          <a:pt x="67" y="7"/>
                        </a:lnTo>
                        <a:lnTo>
                          <a:pt x="67" y="7"/>
                        </a:lnTo>
                        <a:lnTo>
                          <a:pt x="67" y="7"/>
                        </a:lnTo>
                        <a:lnTo>
                          <a:pt x="67" y="7"/>
                        </a:lnTo>
                        <a:lnTo>
                          <a:pt x="65" y="7"/>
                        </a:lnTo>
                        <a:lnTo>
                          <a:pt x="65" y="7"/>
                        </a:lnTo>
                        <a:lnTo>
                          <a:pt x="65" y="7"/>
                        </a:lnTo>
                        <a:lnTo>
                          <a:pt x="65" y="7"/>
                        </a:lnTo>
                        <a:lnTo>
                          <a:pt x="65" y="5"/>
                        </a:lnTo>
                        <a:lnTo>
                          <a:pt x="63" y="5"/>
                        </a:lnTo>
                        <a:lnTo>
                          <a:pt x="63" y="5"/>
                        </a:lnTo>
                        <a:lnTo>
                          <a:pt x="63" y="4"/>
                        </a:lnTo>
                        <a:lnTo>
                          <a:pt x="65" y="4"/>
                        </a:lnTo>
                        <a:lnTo>
                          <a:pt x="65" y="4"/>
                        </a:lnTo>
                        <a:lnTo>
                          <a:pt x="65" y="4"/>
                        </a:lnTo>
                        <a:lnTo>
                          <a:pt x="67" y="4"/>
                        </a:lnTo>
                        <a:lnTo>
                          <a:pt x="67" y="4"/>
                        </a:lnTo>
                        <a:lnTo>
                          <a:pt x="67" y="4"/>
                        </a:lnTo>
                        <a:lnTo>
                          <a:pt x="67" y="4"/>
                        </a:lnTo>
                        <a:lnTo>
                          <a:pt x="69" y="4"/>
                        </a:lnTo>
                        <a:lnTo>
                          <a:pt x="69" y="4"/>
                        </a:lnTo>
                        <a:lnTo>
                          <a:pt x="71" y="4"/>
                        </a:lnTo>
                        <a:lnTo>
                          <a:pt x="71" y="4"/>
                        </a:lnTo>
                        <a:lnTo>
                          <a:pt x="71" y="2"/>
                        </a:lnTo>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854" name="Freeform 2013">
                    <a:extLst>
                      <a:ext uri="{FF2B5EF4-FFF2-40B4-BE49-F238E27FC236}">
                        <a16:creationId xmlns:a16="http://schemas.microsoft.com/office/drawing/2014/main" id="{DC4171F3-7D80-4747-831B-C201C38A8B1C}"/>
                      </a:ext>
                    </a:extLst>
                  </p:cNvPr>
                  <p:cNvSpPr>
                    <a:spLocks/>
                  </p:cNvSpPr>
                  <p:nvPr/>
                </p:nvSpPr>
                <p:spPr bwMode="auto">
                  <a:xfrm>
                    <a:off x="9136" y="1557"/>
                    <a:ext cx="124" cy="59"/>
                  </a:xfrm>
                  <a:custGeom>
                    <a:avLst/>
                    <a:gdLst>
                      <a:gd name="T0" fmla="*/ 44 w 124"/>
                      <a:gd name="T1" fmla="*/ 4 h 59"/>
                      <a:gd name="T2" fmla="*/ 46 w 124"/>
                      <a:gd name="T3" fmla="*/ 10 h 59"/>
                      <a:gd name="T4" fmla="*/ 40 w 124"/>
                      <a:gd name="T5" fmla="*/ 8 h 59"/>
                      <a:gd name="T6" fmla="*/ 36 w 124"/>
                      <a:gd name="T7" fmla="*/ 10 h 59"/>
                      <a:gd name="T8" fmla="*/ 40 w 124"/>
                      <a:gd name="T9" fmla="*/ 13 h 59"/>
                      <a:gd name="T10" fmla="*/ 44 w 124"/>
                      <a:gd name="T11" fmla="*/ 11 h 59"/>
                      <a:gd name="T12" fmla="*/ 49 w 124"/>
                      <a:gd name="T13" fmla="*/ 11 h 59"/>
                      <a:gd name="T14" fmla="*/ 53 w 124"/>
                      <a:gd name="T15" fmla="*/ 15 h 59"/>
                      <a:gd name="T16" fmla="*/ 59 w 124"/>
                      <a:gd name="T17" fmla="*/ 17 h 59"/>
                      <a:gd name="T18" fmla="*/ 65 w 124"/>
                      <a:gd name="T19" fmla="*/ 17 h 59"/>
                      <a:gd name="T20" fmla="*/ 70 w 124"/>
                      <a:gd name="T21" fmla="*/ 21 h 59"/>
                      <a:gd name="T22" fmla="*/ 76 w 124"/>
                      <a:gd name="T23" fmla="*/ 23 h 59"/>
                      <a:gd name="T24" fmla="*/ 82 w 124"/>
                      <a:gd name="T25" fmla="*/ 27 h 59"/>
                      <a:gd name="T26" fmla="*/ 88 w 124"/>
                      <a:gd name="T27" fmla="*/ 27 h 59"/>
                      <a:gd name="T28" fmla="*/ 93 w 124"/>
                      <a:gd name="T29" fmla="*/ 29 h 59"/>
                      <a:gd name="T30" fmla="*/ 95 w 124"/>
                      <a:gd name="T31" fmla="*/ 34 h 59"/>
                      <a:gd name="T32" fmla="*/ 101 w 124"/>
                      <a:gd name="T33" fmla="*/ 36 h 59"/>
                      <a:gd name="T34" fmla="*/ 95 w 124"/>
                      <a:gd name="T35" fmla="*/ 40 h 59"/>
                      <a:gd name="T36" fmla="*/ 95 w 124"/>
                      <a:gd name="T37" fmla="*/ 42 h 59"/>
                      <a:gd name="T38" fmla="*/ 101 w 124"/>
                      <a:gd name="T39" fmla="*/ 38 h 59"/>
                      <a:gd name="T40" fmla="*/ 107 w 124"/>
                      <a:gd name="T41" fmla="*/ 40 h 59"/>
                      <a:gd name="T42" fmla="*/ 113 w 124"/>
                      <a:gd name="T43" fmla="*/ 40 h 59"/>
                      <a:gd name="T44" fmla="*/ 116 w 124"/>
                      <a:gd name="T45" fmla="*/ 42 h 59"/>
                      <a:gd name="T46" fmla="*/ 122 w 124"/>
                      <a:gd name="T47" fmla="*/ 46 h 59"/>
                      <a:gd name="T48" fmla="*/ 118 w 124"/>
                      <a:gd name="T49" fmla="*/ 48 h 59"/>
                      <a:gd name="T50" fmla="*/ 113 w 124"/>
                      <a:gd name="T51" fmla="*/ 50 h 59"/>
                      <a:gd name="T52" fmla="*/ 107 w 124"/>
                      <a:gd name="T53" fmla="*/ 54 h 59"/>
                      <a:gd name="T54" fmla="*/ 101 w 124"/>
                      <a:gd name="T55" fmla="*/ 52 h 59"/>
                      <a:gd name="T56" fmla="*/ 93 w 124"/>
                      <a:gd name="T57" fmla="*/ 50 h 59"/>
                      <a:gd name="T58" fmla="*/ 88 w 124"/>
                      <a:gd name="T59" fmla="*/ 48 h 59"/>
                      <a:gd name="T60" fmla="*/ 82 w 124"/>
                      <a:gd name="T61" fmla="*/ 48 h 59"/>
                      <a:gd name="T62" fmla="*/ 84 w 124"/>
                      <a:gd name="T63" fmla="*/ 44 h 59"/>
                      <a:gd name="T64" fmla="*/ 76 w 124"/>
                      <a:gd name="T65" fmla="*/ 42 h 59"/>
                      <a:gd name="T66" fmla="*/ 70 w 124"/>
                      <a:gd name="T67" fmla="*/ 42 h 59"/>
                      <a:gd name="T68" fmla="*/ 72 w 124"/>
                      <a:gd name="T69" fmla="*/ 38 h 59"/>
                      <a:gd name="T70" fmla="*/ 67 w 124"/>
                      <a:gd name="T71" fmla="*/ 40 h 59"/>
                      <a:gd name="T72" fmla="*/ 63 w 124"/>
                      <a:gd name="T73" fmla="*/ 42 h 59"/>
                      <a:gd name="T74" fmla="*/ 61 w 124"/>
                      <a:gd name="T75" fmla="*/ 48 h 59"/>
                      <a:gd name="T76" fmla="*/ 55 w 124"/>
                      <a:gd name="T77" fmla="*/ 50 h 59"/>
                      <a:gd name="T78" fmla="*/ 49 w 124"/>
                      <a:gd name="T79" fmla="*/ 52 h 59"/>
                      <a:gd name="T80" fmla="*/ 44 w 124"/>
                      <a:gd name="T81" fmla="*/ 57 h 59"/>
                      <a:gd name="T82" fmla="*/ 38 w 124"/>
                      <a:gd name="T83" fmla="*/ 59 h 59"/>
                      <a:gd name="T84" fmla="*/ 32 w 124"/>
                      <a:gd name="T85" fmla="*/ 59 h 59"/>
                      <a:gd name="T86" fmla="*/ 26 w 124"/>
                      <a:gd name="T87" fmla="*/ 56 h 59"/>
                      <a:gd name="T88" fmla="*/ 28 w 124"/>
                      <a:gd name="T89" fmla="*/ 50 h 59"/>
                      <a:gd name="T90" fmla="*/ 23 w 124"/>
                      <a:gd name="T91" fmla="*/ 48 h 59"/>
                      <a:gd name="T92" fmla="*/ 15 w 124"/>
                      <a:gd name="T93" fmla="*/ 50 h 59"/>
                      <a:gd name="T94" fmla="*/ 7 w 124"/>
                      <a:gd name="T95" fmla="*/ 50 h 59"/>
                      <a:gd name="T96" fmla="*/ 0 w 124"/>
                      <a:gd name="T97" fmla="*/ 50 h 59"/>
                      <a:gd name="T98" fmla="*/ 2 w 124"/>
                      <a:gd name="T99" fmla="*/ 44 h 59"/>
                      <a:gd name="T100" fmla="*/ 7 w 124"/>
                      <a:gd name="T101" fmla="*/ 42 h 59"/>
                      <a:gd name="T102" fmla="*/ 15 w 124"/>
                      <a:gd name="T103" fmla="*/ 40 h 59"/>
                      <a:gd name="T104" fmla="*/ 17 w 124"/>
                      <a:gd name="T105" fmla="*/ 36 h 59"/>
                      <a:gd name="T106" fmla="*/ 15 w 124"/>
                      <a:gd name="T107" fmla="*/ 31 h 59"/>
                      <a:gd name="T108" fmla="*/ 17 w 124"/>
                      <a:gd name="T109" fmla="*/ 25 h 59"/>
                      <a:gd name="T110" fmla="*/ 19 w 124"/>
                      <a:gd name="T111" fmla="*/ 17 h 59"/>
                      <a:gd name="T112" fmla="*/ 21 w 124"/>
                      <a:gd name="T113" fmla="*/ 11 h 59"/>
                      <a:gd name="T114" fmla="*/ 23 w 124"/>
                      <a:gd name="T115" fmla="*/ 4 h 59"/>
                      <a:gd name="T116" fmla="*/ 28 w 124"/>
                      <a:gd name="T117" fmla="*/ 2 h 59"/>
                      <a:gd name="T118" fmla="*/ 34 w 124"/>
                      <a:gd name="T119" fmla="*/ 4 h 59"/>
                      <a:gd name="T120" fmla="*/ 36 w 124"/>
                      <a:gd name="T1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 h="59">
                        <a:moveTo>
                          <a:pt x="40" y="0"/>
                        </a:moveTo>
                        <a:lnTo>
                          <a:pt x="40" y="0"/>
                        </a:lnTo>
                        <a:lnTo>
                          <a:pt x="42" y="0"/>
                        </a:lnTo>
                        <a:lnTo>
                          <a:pt x="42" y="0"/>
                        </a:lnTo>
                        <a:lnTo>
                          <a:pt x="42" y="2"/>
                        </a:lnTo>
                        <a:lnTo>
                          <a:pt x="42" y="2"/>
                        </a:lnTo>
                        <a:lnTo>
                          <a:pt x="44" y="2"/>
                        </a:lnTo>
                        <a:lnTo>
                          <a:pt x="44" y="2"/>
                        </a:lnTo>
                        <a:lnTo>
                          <a:pt x="44" y="2"/>
                        </a:lnTo>
                        <a:lnTo>
                          <a:pt x="44" y="4"/>
                        </a:lnTo>
                        <a:lnTo>
                          <a:pt x="44" y="4"/>
                        </a:lnTo>
                        <a:lnTo>
                          <a:pt x="44" y="4"/>
                        </a:lnTo>
                        <a:lnTo>
                          <a:pt x="46" y="4"/>
                        </a:lnTo>
                        <a:lnTo>
                          <a:pt x="46" y="6"/>
                        </a:lnTo>
                        <a:lnTo>
                          <a:pt x="46" y="6"/>
                        </a:lnTo>
                        <a:lnTo>
                          <a:pt x="46" y="6"/>
                        </a:lnTo>
                        <a:lnTo>
                          <a:pt x="48" y="6"/>
                        </a:lnTo>
                        <a:lnTo>
                          <a:pt x="48" y="8"/>
                        </a:lnTo>
                        <a:lnTo>
                          <a:pt x="48" y="8"/>
                        </a:lnTo>
                        <a:lnTo>
                          <a:pt x="48" y="10"/>
                        </a:lnTo>
                        <a:lnTo>
                          <a:pt x="46" y="10"/>
                        </a:lnTo>
                        <a:lnTo>
                          <a:pt x="46" y="10"/>
                        </a:lnTo>
                        <a:lnTo>
                          <a:pt x="46" y="10"/>
                        </a:lnTo>
                        <a:lnTo>
                          <a:pt x="44" y="10"/>
                        </a:lnTo>
                        <a:lnTo>
                          <a:pt x="44" y="10"/>
                        </a:lnTo>
                        <a:lnTo>
                          <a:pt x="44" y="11"/>
                        </a:lnTo>
                        <a:lnTo>
                          <a:pt x="44" y="11"/>
                        </a:lnTo>
                        <a:lnTo>
                          <a:pt x="44" y="10"/>
                        </a:lnTo>
                        <a:lnTo>
                          <a:pt x="42" y="10"/>
                        </a:lnTo>
                        <a:lnTo>
                          <a:pt x="42" y="10"/>
                        </a:lnTo>
                        <a:lnTo>
                          <a:pt x="42" y="10"/>
                        </a:lnTo>
                        <a:lnTo>
                          <a:pt x="42" y="8"/>
                        </a:lnTo>
                        <a:lnTo>
                          <a:pt x="40" y="8"/>
                        </a:lnTo>
                        <a:lnTo>
                          <a:pt x="40" y="8"/>
                        </a:lnTo>
                        <a:lnTo>
                          <a:pt x="40" y="8"/>
                        </a:lnTo>
                        <a:lnTo>
                          <a:pt x="40" y="8"/>
                        </a:lnTo>
                        <a:lnTo>
                          <a:pt x="38" y="8"/>
                        </a:lnTo>
                        <a:lnTo>
                          <a:pt x="38" y="8"/>
                        </a:lnTo>
                        <a:lnTo>
                          <a:pt x="38" y="10"/>
                        </a:lnTo>
                        <a:lnTo>
                          <a:pt x="38" y="10"/>
                        </a:lnTo>
                        <a:lnTo>
                          <a:pt x="38" y="10"/>
                        </a:lnTo>
                        <a:lnTo>
                          <a:pt x="38" y="10"/>
                        </a:lnTo>
                        <a:lnTo>
                          <a:pt x="36" y="10"/>
                        </a:lnTo>
                        <a:lnTo>
                          <a:pt x="36" y="10"/>
                        </a:lnTo>
                        <a:lnTo>
                          <a:pt x="36" y="11"/>
                        </a:lnTo>
                        <a:lnTo>
                          <a:pt x="36" y="11"/>
                        </a:lnTo>
                        <a:lnTo>
                          <a:pt x="38" y="11"/>
                        </a:lnTo>
                        <a:lnTo>
                          <a:pt x="38" y="11"/>
                        </a:lnTo>
                        <a:lnTo>
                          <a:pt x="38" y="11"/>
                        </a:lnTo>
                        <a:lnTo>
                          <a:pt x="38" y="11"/>
                        </a:lnTo>
                        <a:lnTo>
                          <a:pt x="38" y="11"/>
                        </a:lnTo>
                        <a:lnTo>
                          <a:pt x="40" y="11"/>
                        </a:lnTo>
                        <a:lnTo>
                          <a:pt x="40" y="13"/>
                        </a:lnTo>
                        <a:lnTo>
                          <a:pt x="40" y="13"/>
                        </a:lnTo>
                        <a:lnTo>
                          <a:pt x="40" y="13"/>
                        </a:lnTo>
                        <a:lnTo>
                          <a:pt x="40" y="15"/>
                        </a:lnTo>
                        <a:lnTo>
                          <a:pt x="40" y="15"/>
                        </a:lnTo>
                        <a:lnTo>
                          <a:pt x="40" y="15"/>
                        </a:lnTo>
                        <a:lnTo>
                          <a:pt x="42" y="15"/>
                        </a:lnTo>
                        <a:lnTo>
                          <a:pt x="42" y="15"/>
                        </a:lnTo>
                        <a:lnTo>
                          <a:pt x="44" y="15"/>
                        </a:lnTo>
                        <a:lnTo>
                          <a:pt x="44" y="15"/>
                        </a:lnTo>
                        <a:lnTo>
                          <a:pt x="44" y="13"/>
                        </a:lnTo>
                        <a:lnTo>
                          <a:pt x="44" y="13"/>
                        </a:lnTo>
                        <a:lnTo>
                          <a:pt x="44" y="13"/>
                        </a:lnTo>
                        <a:lnTo>
                          <a:pt x="44" y="11"/>
                        </a:lnTo>
                        <a:lnTo>
                          <a:pt x="44" y="11"/>
                        </a:lnTo>
                        <a:lnTo>
                          <a:pt x="44" y="11"/>
                        </a:lnTo>
                        <a:lnTo>
                          <a:pt x="46" y="11"/>
                        </a:lnTo>
                        <a:lnTo>
                          <a:pt x="46" y="11"/>
                        </a:lnTo>
                        <a:lnTo>
                          <a:pt x="46" y="11"/>
                        </a:lnTo>
                        <a:lnTo>
                          <a:pt x="48" y="11"/>
                        </a:lnTo>
                        <a:lnTo>
                          <a:pt x="48" y="11"/>
                        </a:lnTo>
                        <a:lnTo>
                          <a:pt x="48" y="11"/>
                        </a:lnTo>
                        <a:lnTo>
                          <a:pt x="49" y="11"/>
                        </a:lnTo>
                        <a:lnTo>
                          <a:pt x="49" y="11"/>
                        </a:lnTo>
                        <a:lnTo>
                          <a:pt x="49" y="11"/>
                        </a:lnTo>
                        <a:lnTo>
                          <a:pt x="49" y="11"/>
                        </a:lnTo>
                        <a:lnTo>
                          <a:pt x="49" y="11"/>
                        </a:lnTo>
                        <a:lnTo>
                          <a:pt x="51" y="11"/>
                        </a:lnTo>
                        <a:lnTo>
                          <a:pt x="51" y="13"/>
                        </a:lnTo>
                        <a:lnTo>
                          <a:pt x="51" y="13"/>
                        </a:lnTo>
                        <a:lnTo>
                          <a:pt x="53" y="13"/>
                        </a:lnTo>
                        <a:lnTo>
                          <a:pt x="53" y="13"/>
                        </a:lnTo>
                        <a:lnTo>
                          <a:pt x="53" y="13"/>
                        </a:lnTo>
                        <a:lnTo>
                          <a:pt x="53" y="13"/>
                        </a:lnTo>
                        <a:lnTo>
                          <a:pt x="53" y="15"/>
                        </a:lnTo>
                        <a:lnTo>
                          <a:pt x="53" y="15"/>
                        </a:lnTo>
                        <a:lnTo>
                          <a:pt x="53" y="15"/>
                        </a:lnTo>
                        <a:lnTo>
                          <a:pt x="53" y="15"/>
                        </a:lnTo>
                        <a:lnTo>
                          <a:pt x="55" y="15"/>
                        </a:lnTo>
                        <a:lnTo>
                          <a:pt x="55" y="17"/>
                        </a:lnTo>
                        <a:lnTo>
                          <a:pt x="55" y="17"/>
                        </a:lnTo>
                        <a:lnTo>
                          <a:pt x="55" y="17"/>
                        </a:lnTo>
                        <a:lnTo>
                          <a:pt x="57" y="17"/>
                        </a:lnTo>
                        <a:lnTo>
                          <a:pt x="57" y="17"/>
                        </a:lnTo>
                        <a:lnTo>
                          <a:pt x="59" y="17"/>
                        </a:lnTo>
                        <a:lnTo>
                          <a:pt x="59" y="17"/>
                        </a:lnTo>
                        <a:lnTo>
                          <a:pt x="59" y="17"/>
                        </a:lnTo>
                        <a:lnTo>
                          <a:pt x="59" y="17"/>
                        </a:lnTo>
                        <a:lnTo>
                          <a:pt x="59" y="17"/>
                        </a:lnTo>
                        <a:lnTo>
                          <a:pt x="61" y="17"/>
                        </a:lnTo>
                        <a:lnTo>
                          <a:pt x="61" y="17"/>
                        </a:lnTo>
                        <a:lnTo>
                          <a:pt x="61" y="17"/>
                        </a:lnTo>
                        <a:lnTo>
                          <a:pt x="61" y="17"/>
                        </a:lnTo>
                        <a:lnTo>
                          <a:pt x="63" y="17"/>
                        </a:lnTo>
                        <a:lnTo>
                          <a:pt x="63" y="17"/>
                        </a:lnTo>
                        <a:lnTo>
                          <a:pt x="65" y="17"/>
                        </a:lnTo>
                        <a:lnTo>
                          <a:pt x="65" y="17"/>
                        </a:lnTo>
                        <a:lnTo>
                          <a:pt x="65" y="17"/>
                        </a:lnTo>
                        <a:lnTo>
                          <a:pt x="67" y="17"/>
                        </a:lnTo>
                        <a:lnTo>
                          <a:pt x="67" y="17"/>
                        </a:lnTo>
                        <a:lnTo>
                          <a:pt x="67" y="19"/>
                        </a:lnTo>
                        <a:lnTo>
                          <a:pt x="67" y="19"/>
                        </a:lnTo>
                        <a:lnTo>
                          <a:pt x="67" y="19"/>
                        </a:lnTo>
                        <a:lnTo>
                          <a:pt x="69" y="19"/>
                        </a:lnTo>
                        <a:lnTo>
                          <a:pt x="69" y="19"/>
                        </a:lnTo>
                        <a:lnTo>
                          <a:pt x="69" y="19"/>
                        </a:lnTo>
                        <a:lnTo>
                          <a:pt x="69" y="21"/>
                        </a:lnTo>
                        <a:lnTo>
                          <a:pt x="70" y="21"/>
                        </a:lnTo>
                        <a:lnTo>
                          <a:pt x="70" y="21"/>
                        </a:lnTo>
                        <a:lnTo>
                          <a:pt x="70" y="21"/>
                        </a:lnTo>
                        <a:lnTo>
                          <a:pt x="70" y="21"/>
                        </a:lnTo>
                        <a:lnTo>
                          <a:pt x="72" y="21"/>
                        </a:lnTo>
                        <a:lnTo>
                          <a:pt x="72" y="21"/>
                        </a:lnTo>
                        <a:lnTo>
                          <a:pt x="72" y="23"/>
                        </a:lnTo>
                        <a:lnTo>
                          <a:pt x="74" y="23"/>
                        </a:lnTo>
                        <a:lnTo>
                          <a:pt x="74" y="23"/>
                        </a:lnTo>
                        <a:lnTo>
                          <a:pt x="74" y="23"/>
                        </a:lnTo>
                        <a:lnTo>
                          <a:pt x="74" y="23"/>
                        </a:lnTo>
                        <a:lnTo>
                          <a:pt x="76" y="23"/>
                        </a:lnTo>
                        <a:lnTo>
                          <a:pt x="76" y="23"/>
                        </a:lnTo>
                        <a:lnTo>
                          <a:pt x="76" y="23"/>
                        </a:lnTo>
                        <a:lnTo>
                          <a:pt x="76" y="25"/>
                        </a:lnTo>
                        <a:lnTo>
                          <a:pt x="78" y="25"/>
                        </a:lnTo>
                        <a:lnTo>
                          <a:pt x="78" y="25"/>
                        </a:lnTo>
                        <a:lnTo>
                          <a:pt x="78" y="25"/>
                        </a:lnTo>
                        <a:lnTo>
                          <a:pt x="80" y="25"/>
                        </a:lnTo>
                        <a:lnTo>
                          <a:pt x="80" y="25"/>
                        </a:lnTo>
                        <a:lnTo>
                          <a:pt x="80" y="25"/>
                        </a:lnTo>
                        <a:lnTo>
                          <a:pt x="82" y="25"/>
                        </a:lnTo>
                        <a:lnTo>
                          <a:pt x="82" y="25"/>
                        </a:lnTo>
                        <a:lnTo>
                          <a:pt x="82" y="27"/>
                        </a:lnTo>
                        <a:lnTo>
                          <a:pt x="82" y="27"/>
                        </a:lnTo>
                        <a:lnTo>
                          <a:pt x="82" y="25"/>
                        </a:lnTo>
                        <a:lnTo>
                          <a:pt x="84" y="25"/>
                        </a:lnTo>
                        <a:lnTo>
                          <a:pt x="84" y="25"/>
                        </a:lnTo>
                        <a:lnTo>
                          <a:pt x="86" y="25"/>
                        </a:lnTo>
                        <a:lnTo>
                          <a:pt x="86" y="25"/>
                        </a:lnTo>
                        <a:lnTo>
                          <a:pt x="86" y="27"/>
                        </a:lnTo>
                        <a:lnTo>
                          <a:pt x="86" y="27"/>
                        </a:lnTo>
                        <a:lnTo>
                          <a:pt x="88" y="27"/>
                        </a:lnTo>
                        <a:lnTo>
                          <a:pt x="88" y="27"/>
                        </a:lnTo>
                        <a:lnTo>
                          <a:pt x="88" y="27"/>
                        </a:lnTo>
                        <a:lnTo>
                          <a:pt x="88" y="27"/>
                        </a:lnTo>
                        <a:lnTo>
                          <a:pt x="90" y="27"/>
                        </a:lnTo>
                        <a:lnTo>
                          <a:pt x="90" y="27"/>
                        </a:lnTo>
                        <a:lnTo>
                          <a:pt x="90" y="27"/>
                        </a:lnTo>
                        <a:lnTo>
                          <a:pt x="92" y="27"/>
                        </a:lnTo>
                        <a:lnTo>
                          <a:pt x="92" y="27"/>
                        </a:lnTo>
                        <a:lnTo>
                          <a:pt x="92" y="29"/>
                        </a:lnTo>
                        <a:lnTo>
                          <a:pt x="92" y="29"/>
                        </a:lnTo>
                        <a:lnTo>
                          <a:pt x="93" y="29"/>
                        </a:lnTo>
                        <a:lnTo>
                          <a:pt x="93" y="29"/>
                        </a:lnTo>
                        <a:lnTo>
                          <a:pt x="93" y="29"/>
                        </a:lnTo>
                        <a:lnTo>
                          <a:pt x="93" y="29"/>
                        </a:lnTo>
                        <a:lnTo>
                          <a:pt x="93" y="31"/>
                        </a:lnTo>
                        <a:lnTo>
                          <a:pt x="95" y="31"/>
                        </a:lnTo>
                        <a:lnTo>
                          <a:pt x="95" y="31"/>
                        </a:lnTo>
                        <a:lnTo>
                          <a:pt x="95" y="31"/>
                        </a:lnTo>
                        <a:lnTo>
                          <a:pt x="95" y="33"/>
                        </a:lnTo>
                        <a:lnTo>
                          <a:pt x="95" y="33"/>
                        </a:lnTo>
                        <a:lnTo>
                          <a:pt x="97" y="33"/>
                        </a:lnTo>
                        <a:lnTo>
                          <a:pt x="97" y="34"/>
                        </a:lnTo>
                        <a:lnTo>
                          <a:pt x="95" y="34"/>
                        </a:lnTo>
                        <a:lnTo>
                          <a:pt x="95" y="34"/>
                        </a:lnTo>
                        <a:lnTo>
                          <a:pt x="95" y="34"/>
                        </a:lnTo>
                        <a:lnTo>
                          <a:pt x="97" y="34"/>
                        </a:lnTo>
                        <a:lnTo>
                          <a:pt x="97" y="36"/>
                        </a:lnTo>
                        <a:lnTo>
                          <a:pt x="97" y="36"/>
                        </a:lnTo>
                        <a:lnTo>
                          <a:pt x="97" y="36"/>
                        </a:lnTo>
                        <a:lnTo>
                          <a:pt x="99" y="36"/>
                        </a:lnTo>
                        <a:lnTo>
                          <a:pt x="99" y="36"/>
                        </a:lnTo>
                        <a:lnTo>
                          <a:pt x="101" y="36"/>
                        </a:lnTo>
                        <a:lnTo>
                          <a:pt x="101" y="36"/>
                        </a:lnTo>
                        <a:lnTo>
                          <a:pt x="101" y="36"/>
                        </a:lnTo>
                        <a:lnTo>
                          <a:pt x="101" y="36"/>
                        </a:lnTo>
                        <a:lnTo>
                          <a:pt x="101" y="38"/>
                        </a:lnTo>
                        <a:lnTo>
                          <a:pt x="101" y="38"/>
                        </a:lnTo>
                        <a:lnTo>
                          <a:pt x="101" y="38"/>
                        </a:lnTo>
                        <a:lnTo>
                          <a:pt x="99" y="38"/>
                        </a:lnTo>
                        <a:lnTo>
                          <a:pt x="99" y="38"/>
                        </a:lnTo>
                        <a:lnTo>
                          <a:pt x="99" y="38"/>
                        </a:lnTo>
                        <a:lnTo>
                          <a:pt x="99" y="40"/>
                        </a:lnTo>
                        <a:lnTo>
                          <a:pt x="97" y="40"/>
                        </a:lnTo>
                        <a:lnTo>
                          <a:pt x="97" y="40"/>
                        </a:lnTo>
                        <a:lnTo>
                          <a:pt x="97" y="40"/>
                        </a:lnTo>
                        <a:lnTo>
                          <a:pt x="95" y="40"/>
                        </a:lnTo>
                        <a:lnTo>
                          <a:pt x="95" y="40"/>
                        </a:lnTo>
                        <a:lnTo>
                          <a:pt x="93" y="40"/>
                        </a:lnTo>
                        <a:lnTo>
                          <a:pt x="93" y="40"/>
                        </a:lnTo>
                        <a:lnTo>
                          <a:pt x="93" y="40"/>
                        </a:lnTo>
                        <a:lnTo>
                          <a:pt x="93" y="40"/>
                        </a:lnTo>
                        <a:lnTo>
                          <a:pt x="92" y="40"/>
                        </a:lnTo>
                        <a:lnTo>
                          <a:pt x="92" y="42"/>
                        </a:lnTo>
                        <a:lnTo>
                          <a:pt x="93" y="42"/>
                        </a:lnTo>
                        <a:lnTo>
                          <a:pt x="93" y="42"/>
                        </a:lnTo>
                        <a:lnTo>
                          <a:pt x="93" y="42"/>
                        </a:lnTo>
                        <a:lnTo>
                          <a:pt x="95" y="42"/>
                        </a:lnTo>
                        <a:lnTo>
                          <a:pt x="95" y="42"/>
                        </a:lnTo>
                        <a:lnTo>
                          <a:pt x="95" y="40"/>
                        </a:lnTo>
                        <a:lnTo>
                          <a:pt x="97" y="40"/>
                        </a:lnTo>
                        <a:lnTo>
                          <a:pt x="97" y="40"/>
                        </a:lnTo>
                        <a:lnTo>
                          <a:pt x="97" y="40"/>
                        </a:lnTo>
                        <a:lnTo>
                          <a:pt x="99" y="40"/>
                        </a:lnTo>
                        <a:lnTo>
                          <a:pt x="99" y="40"/>
                        </a:lnTo>
                        <a:lnTo>
                          <a:pt x="101" y="40"/>
                        </a:lnTo>
                        <a:lnTo>
                          <a:pt x="101" y="40"/>
                        </a:lnTo>
                        <a:lnTo>
                          <a:pt x="101" y="40"/>
                        </a:lnTo>
                        <a:lnTo>
                          <a:pt x="101" y="38"/>
                        </a:lnTo>
                        <a:lnTo>
                          <a:pt x="101" y="38"/>
                        </a:lnTo>
                        <a:lnTo>
                          <a:pt x="101" y="40"/>
                        </a:lnTo>
                        <a:lnTo>
                          <a:pt x="103" y="40"/>
                        </a:lnTo>
                        <a:lnTo>
                          <a:pt x="103" y="40"/>
                        </a:lnTo>
                        <a:lnTo>
                          <a:pt x="103" y="40"/>
                        </a:lnTo>
                        <a:lnTo>
                          <a:pt x="105" y="40"/>
                        </a:lnTo>
                        <a:lnTo>
                          <a:pt x="105" y="40"/>
                        </a:lnTo>
                        <a:lnTo>
                          <a:pt x="105" y="40"/>
                        </a:lnTo>
                        <a:lnTo>
                          <a:pt x="107" y="40"/>
                        </a:lnTo>
                        <a:lnTo>
                          <a:pt x="107" y="40"/>
                        </a:lnTo>
                        <a:lnTo>
                          <a:pt x="107" y="40"/>
                        </a:lnTo>
                        <a:lnTo>
                          <a:pt x="107" y="42"/>
                        </a:lnTo>
                        <a:lnTo>
                          <a:pt x="109" y="42"/>
                        </a:lnTo>
                        <a:lnTo>
                          <a:pt x="109" y="40"/>
                        </a:lnTo>
                        <a:lnTo>
                          <a:pt x="109" y="40"/>
                        </a:lnTo>
                        <a:lnTo>
                          <a:pt x="109" y="40"/>
                        </a:lnTo>
                        <a:lnTo>
                          <a:pt x="109" y="38"/>
                        </a:lnTo>
                        <a:lnTo>
                          <a:pt x="109" y="38"/>
                        </a:lnTo>
                        <a:lnTo>
                          <a:pt x="111" y="38"/>
                        </a:lnTo>
                        <a:lnTo>
                          <a:pt x="111" y="38"/>
                        </a:lnTo>
                        <a:lnTo>
                          <a:pt x="113" y="38"/>
                        </a:lnTo>
                        <a:lnTo>
                          <a:pt x="113" y="40"/>
                        </a:lnTo>
                        <a:lnTo>
                          <a:pt x="113" y="40"/>
                        </a:lnTo>
                        <a:lnTo>
                          <a:pt x="113" y="40"/>
                        </a:lnTo>
                        <a:lnTo>
                          <a:pt x="113" y="40"/>
                        </a:lnTo>
                        <a:lnTo>
                          <a:pt x="114" y="40"/>
                        </a:lnTo>
                        <a:lnTo>
                          <a:pt x="114" y="42"/>
                        </a:lnTo>
                        <a:lnTo>
                          <a:pt x="114" y="42"/>
                        </a:lnTo>
                        <a:lnTo>
                          <a:pt x="114" y="42"/>
                        </a:lnTo>
                        <a:lnTo>
                          <a:pt x="116" y="42"/>
                        </a:lnTo>
                        <a:lnTo>
                          <a:pt x="116" y="42"/>
                        </a:lnTo>
                        <a:lnTo>
                          <a:pt x="116" y="42"/>
                        </a:lnTo>
                        <a:lnTo>
                          <a:pt x="116" y="42"/>
                        </a:lnTo>
                        <a:lnTo>
                          <a:pt x="118" y="42"/>
                        </a:lnTo>
                        <a:lnTo>
                          <a:pt x="118" y="44"/>
                        </a:lnTo>
                        <a:lnTo>
                          <a:pt x="118" y="44"/>
                        </a:lnTo>
                        <a:lnTo>
                          <a:pt x="118" y="44"/>
                        </a:lnTo>
                        <a:lnTo>
                          <a:pt x="118" y="44"/>
                        </a:lnTo>
                        <a:lnTo>
                          <a:pt x="120" y="44"/>
                        </a:lnTo>
                        <a:lnTo>
                          <a:pt x="120" y="44"/>
                        </a:lnTo>
                        <a:lnTo>
                          <a:pt x="120" y="46"/>
                        </a:lnTo>
                        <a:lnTo>
                          <a:pt x="120" y="46"/>
                        </a:lnTo>
                        <a:lnTo>
                          <a:pt x="122" y="46"/>
                        </a:lnTo>
                        <a:lnTo>
                          <a:pt x="122" y="46"/>
                        </a:lnTo>
                        <a:lnTo>
                          <a:pt x="124" y="46"/>
                        </a:lnTo>
                        <a:lnTo>
                          <a:pt x="124" y="46"/>
                        </a:lnTo>
                        <a:lnTo>
                          <a:pt x="124" y="48"/>
                        </a:lnTo>
                        <a:lnTo>
                          <a:pt x="122" y="48"/>
                        </a:lnTo>
                        <a:lnTo>
                          <a:pt x="122" y="48"/>
                        </a:lnTo>
                        <a:lnTo>
                          <a:pt x="120" y="48"/>
                        </a:lnTo>
                        <a:lnTo>
                          <a:pt x="120" y="48"/>
                        </a:lnTo>
                        <a:lnTo>
                          <a:pt x="120" y="48"/>
                        </a:lnTo>
                        <a:lnTo>
                          <a:pt x="120" y="48"/>
                        </a:lnTo>
                        <a:lnTo>
                          <a:pt x="118" y="48"/>
                        </a:lnTo>
                        <a:lnTo>
                          <a:pt x="118" y="48"/>
                        </a:lnTo>
                        <a:lnTo>
                          <a:pt x="118" y="48"/>
                        </a:lnTo>
                        <a:lnTo>
                          <a:pt x="116" y="48"/>
                        </a:lnTo>
                        <a:lnTo>
                          <a:pt x="116" y="50"/>
                        </a:lnTo>
                        <a:lnTo>
                          <a:pt x="116" y="50"/>
                        </a:lnTo>
                        <a:lnTo>
                          <a:pt x="116" y="50"/>
                        </a:lnTo>
                        <a:lnTo>
                          <a:pt x="114" y="50"/>
                        </a:lnTo>
                        <a:lnTo>
                          <a:pt x="114" y="50"/>
                        </a:lnTo>
                        <a:lnTo>
                          <a:pt x="114" y="50"/>
                        </a:lnTo>
                        <a:lnTo>
                          <a:pt x="114" y="50"/>
                        </a:lnTo>
                        <a:lnTo>
                          <a:pt x="113" y="50"/>
                        </a:lnTo>
                        <a:lnTo>
                          <a:pt x="113" y="50"/>
                        </a:lnTo>
                        <a:lnTo>
                          <a:pt x="113" y="50"/>
                        </a:lnTo>
                        <a:lnTo>
                          <a:pt x="113" y="52"/>
                        </a:lnTo>
                        <a:lnTo>
                          <a:pt x="111" y="52"/>
                        </a:lnTo>
                        <a:lnTo>
                          <a:pt x="111" y="52"/>
                        </a:lnTo>
                        <a:lnTo>
                          <a:pt x="109" y="52"/>
                        </a:lnTo>
                        <a:lnTo>
                          <a:pt x="109" y="52"/>
                        </a:lnTo>
                        <a:lnTo>
                          <a:pt x="109" y="54"/>
                        </a:lnTo>
                        <a:lnTo>
                          <a:pt x="109" y="54"/>
                        </a:lnTo>
                        <a:lnTo>
                          <a:pt x="109" y="54"/>
                        </a:lnTo>
                        <a:lnTo>
                          <a:pt x="107" y="54"/>
                        </a:lnTo>
                        <a:lnTo>
                          <a:pt x="107" y="54"/>
                        </a:lnTo>
                        <a:lnTo>
                          <a:pt x="107" y="54"/>
                        </a:lnTo>
                        <a:lnTo>
                          <a:pt x="105" y="54"/>
                        </a:lnTo>
                        <a:lnTo>
                          <a:pt x="105" y="54"/>
                        </a:lnTo>
                        <a:lnTo>
                          <a:pt x="105" y="52"/>
                        </a:lnTo>
                        <a:lnTo>
                          <a:pt x="103" y="52"/>
                        </a:lnTo>
                        <a:lnTo>
                          <a:pt x="103" y="52"/>
                        </a:lnTo>
                        <a:lnTo>
                          <a:pt x="103" y="52"/>
                        </a:lnTo>
                        <a:lnTo>
                          <a:pt x="101" y="52"/>
                        </a:lnTo>
                        <a:lnTo>
                          <a:pt x="101" y="52"/>
                        </a:lnTo>
                        <a:lnTo>
                          <a:pt x="101" y="52"/>
                        </a:lnTo>
                        <a:lnTo>
                          <a:pt x="101" y="52"/>
                        </a:lnTo>
                        <a:lnTo>
                          <a:pt x="99" y="52"/>
                        </a:lnTo>
                        <a:lnTo>
                          <a:pt x="99" y="50"/>
                        </a:lnTo>
                        <a:lnTo>
                          <a:pt x="99" y="50"/>
                        </a:lnTo>
                        <a:lnTo>
                          <a:pt x="97" y="50"/>
                        </a:lnTo>
                        <a:lnTo>
                          <a:pt x="97" y="50"/>
                        </a:lnTo>
                        <a:lnTo>
                          <a:pt x="97" y="50"/>
                        </a:lnTo>
                        <a:lnTo>
                          <a:pt x="95" y="50"/>
                        </a:lnTo>
                        <a:lnTo>
                          <a:pt x="95" y="50"/>
                        </a:lnTo>
                        <a:lnTo>
                          <a:pt x="95" y="50"/>
                        </a:lnTo>
                        <a:lnTo>
                          <a:pt x="93" y="50"/>
                        </a:lnTo>
                        <a:lnTo>
                          <a:pt x="93" y="50"/>
                        </a:lnTo>
                        <a:lnTo>
                          <a:pt x="93" y="50"/>
                        </a:lnTo>
                        <a:lnTo>
                          <a:pt x="92" y="50"/>
                        </a:lnTo>
                        <a:lnTo>
                          <a:pt x="92" y="50"/>
                        </a:lnTo>
                        <a:lnTo>
                          <a:pt x="92" y="50"/>
                        </a:lnTo>
                        <a:lnTo>
                          <a:pt x="92" y="50"/>
                        </a:lnTo>
                        <a:lnTo>
                          <a:pt x="90" y="50"/>
                        </a:lnTo>
                        <a:lnTo>
                          <a:pt x="90" y="50"/>
                        </a:lnTo>
                        <a:lnTo>
                          <a:pt x="90" y="48"/>
                        </a:lnTo>
                        <a:lnTo>
                          <a:pt x="88" y="48"/>
                        </a:lnTo>
                        <a:lnTo>
                          <a:pt x="88" y="48"/>
                        </a:lnTo>
                        <a:lnTo>
                          <a:pt x="88" y="48"/>
                        </a:lnTo>
                        <a:lnTo>
                          <a:pt x="86" y="48"/>
                        </a:lnTo>
                        <a:lnTo>
                          <a:pt x="86" y="50"/>
                        </a:lnTo>
                        <a:lnTo>
                          <a:pt x="86" y="50"/>
                        </a:lnTo>
                        <a:lnTo>
                          <a:pt x="86" y="50"/>
                        </a:lnTo>
                        <a:lnTo>
                          <a:pt x="84" y="50"/>
                        </a:lnTo>
                        <a:lnTo>
                          <a:pt x="84" y="50"/>
                        </a:lnTo>
                        <a:lnTo>
                          <a:pt x="82" y="50"/>
                        </a:lnTo>
                        <a:lnTo>
                          <a:pt x="82" y="50"/>
                        </a:lnTo>
                        <a:lnTo>
                          <a:pt x="82" y="48"/>
                        </a:lnTo>
                        <a:lnTo>
                          <a:pt x="82" y="48"/>
                        </a:lnTo>
                        <a:lnTo>
                          <a:pt x="82" y="48"/>
                        </a:lnTo>
                        <a:lnTo>
                          <a:pt x="80" y="48"/>
                        </a:lnTo>
                        <a:lnTo>
                          <a:pt x="80" y="46"/>
                        </a:lnTo>
                        <a:lnTo>
                          <a:pt x="82" y="46"/>
                        </a:lnTo>
                        <a:lnTo>
                          <a:pt x="82" y="46"/>
                        </a:lnTo>
                        <a:lnTo>
                          <a:pt x="82" y="46"/>
                        </a:lnTo>
                        <a:lnTo>
                          <a:pt x="82" y="44"/>
                        </a:lnTo>
                        <a:lnTo>
                          <a:pt x="82" y="44"/>
                        </a:lnTo>
                        <a:lnTo>
                          <a:pt x="84" y="44"/>
                        </a:lnTo>
                        <a:lnTo>
                          <a:pt x="84" y="44"/>
                        </a:lnTo>
                        <a:lnTo>
                          <a:pt x="84" y="44"/>
                        </a:lnTo>
                        <a:lnTo>
                          <a:pt x="84" y="44"/>
                        </a:lnTo>
                        <a:lnTo>
                          <a:pt x="82" y="44"/>
                        </a:lnTo>
                        <a:lnTo>
                          <a:pt x="82" y="42"/>
                        </a:lnTo>
                        <a:lnTo>
                          <a:pt x="82" y="42"/>
                        </a:lnTo>
                        <a:lnTo>
                          <a:pt x="82" y="42"/>
                        </a:lnTo>
                        <a:lnTo>
                          <a:pt x="80" y="42"/>
                        </a:lnTo>
                        <a:lnTo>
                          <a:pt x="80" y="42"/>
                        </a:lnTo>
                        <a:lnTo>
                          <a:pt x="80" y="42"/>
                        </a:lnTo>
                        <a:lnTo>
                          <a:pt x="78" y="42"/>
                        </a:lnTo>
                        <a:lnTo>
                          <a:pt x="78" y="42"/>
                        </a:lnTo>
                        <a:lnTo>
                          <a:pt x="76" y="42"/>
                        </a:lnTo>
                        <a:lnTo>
                          <a:pt x="76" y="42"/>
                        </a:lnTo>
                        <a:lnTo>
                          <a:pt x="76" y="42"/>
                        </a:lnTo>
                        <a:lnTo>
                          <a:pt x="76" y="42"/>
                        </a:lnTo>
                        <a:lnTo>
                          <a:pt x="74" y="42"/>
                        </a:lnTo>
                        <a:lnTo>
                          <a:pt x="74" y="42"/>
                        </a:lnTo>
                        <a:lnTo>
                          <a:pt x="74" y="42"/>
                        </a:lnTo>
                        <a:lnTo>
                          <a:pt x="74" y="42"/>
                        </a:lnTo>
                        <a:lnTo>
                          <a:pt x="72" y="42"/>
                        </a:lnTo>
                        <a:lnTo>
                          <a:pt x="72" y="42"/>
                        </a:lnTo>
                        <a:lnTo>
                          <a:pt x="70" y="42"/>
                        </a:lnTo>
                        <a:lnTo>
                          <a:pt x="70" y="42"/>
                        </a:lnTo>
                        <a:lnTo>
                          <a:pt x="70" y="42"/>
                        </a:lnTo>
                        <a:lnTo>
                          <a:pt x="70" y="42"/>
                        </a:lnTo>
                        <a:lnTo>
                          <a:pt x="70" y="40"/>
                        </a:lnTo>
                        <a:lnTo>
                          <a:pt x="70" y="40"/>
                        </a:lnTo>
                        <a:lnTo>
                          <a:pt x="72" y="40"/>
                        </a:lnTo>
                        <a:lnTo>
                          <a:pt x="72" y="40"/>
                        </a:lnTo>
                        <a:lnTo>
                          <a:pt x="72" y="40"/>
                        </a:lnTo>
                        <a:lnTo>
                          <a:pt x="74" y="40"/>
                        </a:lnTo>
                        <a:lnTo>
                          <a:pt x="74" y="38"/>
                        </a:lnTo>
                        <a:lnTo>
                          <a:pt x="74" y="38"/>
                        </a:lnTo>
                        <a:lnTo>
                          <a:pt x="72" y="38"/>
                        </a:lnTo>
                        <a:lnTo>
                          <a:pt x="72" y="38"/>
                        </a:lnTo>
                        <a:lnTo>
                          <a:pt x="72" y="38"/>
                        </a:lnTo>
                        <a:lnTo>
                          <a:pt x="70" y="38"/>
                        </a:lnTo>
                        <a:lnTo>
                          <a:pt x="70" y="40"/>
                        </a:lnTo>
                        <a:lnTo>
                          <a:pt x="70" y="40"/>
                        </a:lnTo>
                        <a:lnTo>
                          <a:pt x="70" y="40"/>
                        </a:lnTo>
                        <a:lnTo>
                          <a:pt x="69" y="40"/>
                        </a:lnTo>
                        <a:lnTo>
                          <a:pt x="69" y="38"/>
                        </a:lnTo>
                        <a:lnTo>
                          <a:pt x="69" y="38"/>
                        </a:lnTo>
                        <a:lnTo>
                          <a:pt x="69" y="40"/>
                        </a:lnTo>
                        <a:lnTo>
                          <a:pt x="67" y="40"/>
                        </a:lnTo>
                        <a:lnTo>
                          <a:pt x="67" y="40"/>
                        </a:lnTo>
                        <a:lnTo>
                          <a:pt x="67" y="40"/>
                        </a:lnTo>
                        <a:lnTo>
                          <a:pt x="65" y="40"/>
                        </a:lnTo>
                        <a:lnTo>
                          <a:pt x="65" y="40"/>
                        </a:lnTo>
                        <a:lnTo>
                          <a:pt x="65" y="40"/>
                        </a:lnTo>
                        <a:lnTo>
                          <a:pt x="65" y="40"/>
                        </a:lnTo>
                        <a:lnTo>
                          <a:pt x="65" y="42"/>
                        </a:lnTo>
                        <a:lnTo>
                          <a:pt x="63" y="42"/>
                        </a:lnTo>
                        <a:lnTo>
                          <a:pt x="63" y="42"/>
                        </a:lnTo>
                        <a:lnTo>
                          <a:pt x="63" y="42"/>
                        </a:lnTo>
                        <a:lnTo>
                          <a:pt x="63" y="42"/>
                        </a:lnTo>
                        <a:lnTo>
                          <a:pt x="63" y="42"/>
                        </a:lnTo>
                        <a:lnTo>
                          <a:pt x="63" y="44"/>
                        </a:lnTo>
                        <a:lnTo>
                          <a:pt x="63" y="44"/>
                        </a:lnTo>
                        <a:lnTo>
                          <a:pt x="65" y="44"/>
                        </a:lnTo>
                        <a:lnTo>
                          <a:pt x="65" y="46"/>
                        </a:lnTo>
                        <a:lnTo>
                          <a:pt x="63" y="46"/>
                        </a:lnTo>
                        <a:lnTo>
                          <a:pt x="63" y="46"/>
                        </a:lnTo>
                        <a:lnTo>
                          <a:pt x="63" y="46"/>
                        </a:lnTo>
                        <a:lnTo>
                          <a:pt x="61" y="46"/>
                        </a:lnTo>
                        <a:lnTo>
                          <a:pt x="61" y="46"/>
                        </a:lnTo>
                        <a:lnTo>
                          <a:pt x="61" y="46"/>
                        </a:lnTo>
                        <a:lnTo>
                          <a:pt x="61" y="48"/>
                        </a:lnTo>
                        <a:lnTo>
                          <a:pt x="59" y="48"/>
                        </a:lnTo>
                        <a:lnTo>
                          <a:pt x="59" y="48"/>
                        </a:lnTo>
                        <a:lnTo>
                          <a:pt x="59" y="48"/>
                        </a:lnTo>
                        <a:lnTo>
                          <a:pt x="59" y="48"/>
                        </a:lnTo>
                        <a:lnTo>
                          <a:pt x="57" y="48"/>
                        </a:lnTo>
                        <a:lnTo>
                          <a:pt x="57" y="50"/>
                        </a:lnTo>
                        <a:lnTo>
                          <a:pt x="57" y="50"/>
                        </a:lnTo>
                        <a:lnTo>
                          <a:pt x="55" y="50"/>
                        </a:lnTo>
                        <a:lnTo>
                          <a:pt x="55" y="50"/>
                        </a:lnTo>
                        <a:lnTo>
                          <a:pt x="55" y="50"/>
                        </a:lnTo>
                        <a:lnTo>
                          <a:pt x="55" y="50"/>
                        </a:lnTo>
                        <a:lnTo>
                          <a:pt x="53" y="50"/>
                        </a:lnTo>
                        <a:lnTo>
                          <a:pt x="53" y="50"/>
                        </a:lnTo>
                        <a:lnTo>
                          <a:pt x="53" y="50"/>
                        </a:lnTo>
                        <a:lnTo>
                          <a:pt x="51" y="50"/>
                        </a:lnTo>
                        <a:lnTo>
                          <a:pt x="51" y="50"/>
                        </a:lnTo>
                        <a:lnTo>
                          <a:pt x="51" y="50"/>
                        </a:lnTo>
                        <a:lnTo>
                          <a:pt x="49" y="50"/>
                        </a:lnTo>
                        <a:lnTo>
                          <a:pt x="49" y="50"/>
                        </a:lnTo>
                        <a:lnTo>
                          <a:pt x="49" y="52"/>
                        </a:lnTo>
                        <a:lnTo>
                          <a:pt x="49" y="52"/>
                        </a:lnTo>
                        <a:lnTo>
                          <a:pt x="49" y="52"/>
                        </a:lnTo>
                        <a:lnTo>
                          <a:pt x="48" y="52"/>
                        </a:lnTo>
                        <a:lnTo>
                          <a:pt x="48" y="54"/>
                        </a:lnTo>
                        <a:lnTo>
                          <a:pt x="48" y="54"/>
                        </a:lnTo>
                        <a:lnTo>
                          <a:pt x="48" y="56"/>
                        </a:lnTo>
                        <a:lnTo>
                          <a:pt x="48" y="56"/>
                        </a:lnTo>
                        <a:lnTo>
                          <a:pt x="48" y="56"/>
                        </a:lnTo>
                        <a:lnTo>
                          <a:pt x="48" y="56"/>
                        </a:lnTo>
                        <a:lnTo>
                          <a:pt x="46" y="56"/>
                        </a:lnTo>
                        <a:lnTo>
                          <a:pt x="46" y="57"/>
                        </a:lnTo>
                        <a:lnTo>
                          <a:pt x="46" y="57"/>
                        </a:lnTo>
                        <a:lnTo>
                          <a:pt x="44" y="57"/>
                        </a:lnTo>
                        <a:lnTo>
                          <a:pt x="44" y="57"/>
                        </a:lnTo>
                        <a:lnTo>
                          <a:pt x="44" y="57"/>
                        </a:lnTo>
                        <a:lnTo>
                          <a:pt x="44" y="57"/>
                        </a:lnTo>
                        <a:lnTo>
                          <a:pt x="42" y="57"/>
                        </a:lnTo>
                        <a:lnTo>
                          <a:pt x="42" y="57"/>
                        </a:lnTo>
                        <a:lnTo>
                          <a:pt x="42" y="59"/>
                        </a:lnTo>
                        <a:lnTo>
                          <a:pt x="40" y="59"/>
                        </a:lnTo>
                        <a:lnTo>
                          <a:pt x="40" y="59"/>
                        </a:lnTo>
                        <a:lnTo>
                          <a:pt x="40" y="59"/>
                        </a:lnTo>
                        <a:lnTo>
                          <a:pt x="40" y="59"/>
                        </a:lnTo>
                        <a:lnTo>
                          <a:pt x="38" y="59"/>
                        </a:lnTo>
                        <a:lnTo>
                          <a:pt x="38" y="59"/>
                        </a:lnTo>
                        <a:lnTo>
                          <a:pt x="38" y="59"/>
                        </a:lnTo>
                        <a:lnTo>
                          <a:pt x="36" y="59"/>
                        </a:lnTo>
                        <a:lnTo>
                          <a:pt x="36" y="59"/>
                        </a:lnTo>
                        <a:lnTo>
                          <a:pt x="36" y="59"/>
                        </a:lnTo>
                        <a:lnTo>
                          <a:pt x="34" y="59"/>
                        </a:lnTo>
                        <a:lnTo>
                          <a:pt x="34" y="59"/>
                        </a:lnTo>
                        <a:lnTo>
                          <a:pt x="34" y="59"/>
                        </a:lnTo>
                        <a:lnTo>
                          <a:pt x="32" y="59"/>
                        </a:lnTo>
                        <a:lnTo>
                          <a:pt x="32" y="59"/>
                        </a:lnTo>
                        <a:lnTo>
                          <a:pt x="32" y="59"/>
                        </a:lnTo>
                        <a:lnTo>
                          <a:pt x="30" y="59"/>
                        </a:lnTo>
                        <a:lnTo>
                          <a:pt x="30" y="59"/>
                        </a:lnTo>
                        <a:lnTo>
                          <a:pt x="28" y="59"/>
                        </a:lnTo>
                        <a:lnTo>
                          <a:pt x="28" y="59"/>
                        </a:lnTo>
                        <a:lnTo>
                          <a:pt x="28" y="59"/>
                        </a:lnTo>
                        <a:lnTo>
                          <a:pt x="28" y="59"/>
                        </a:lnTo>
                        <a:lnTo>
                          <a:pt x="28" y="59"/>
                        </a:lnTo>
                        <a:lnTo>
                          <a:pt x="26" y="59"/>
                        </a:lnTo>
                        <a:lnTo>
                          <a:pt x="26" y="57"/>
                        </a:lnTo>
                        <a:lnTo>
                          <a:pt x="26" y="57"/>
                        </a:lnTo>
                        <a:lnTo>
                          <a:pt x="26" y="56"/>
                        </a:lnTo>
                        <a:lnTo>
                          <a:pt x="26" y="56"/>
                        </a:lnTo>
                        <a:lnTo>
                          <a:pt x="26" y="56"/>
                        </a:lnTo>
                        <a:lnTo>
                          <a:pt x="26" y="54"/>
                        </a:lnTo>
                        <a:lnTo>
                          <a:pt x="26" y="54"/>
                        </a:lnTo>
                        <a:lnTo>
                          <a:pt x="26" y="54"/>
                        </a:lnTo>
                        <a:lnTo>
                          <a:pt x="26" y="52"/>
                        </a:lnTo>
                        <a:lnTo>
                          <a:pt x="26" y="52"/>
                        </a:lnTo>
                        <a:lnTo>
                          <a:pt x="26" y="50"/>
                        </a:lnTo>
                        <a:lnTo>
                          <a:pt x="26" y="50"/>
                        </a:lnTo>
                        <a:lnTo>
                          <a:pt x="26" y="50"/>
                        </a:lnTo>
                        <a:lnTo>
                          <a:pt x="28" y="50"/>
                        </a:lnTo>
                        <a:lnTo>
                          <a:pt x="28" y="48"/>
                        </a:lnTo>
                        <a:lnTo>
                          <a:pt x="26" y="48"/>
                        </a:lnTo>
                        <a:lnTo>
                          <a:pt x="26" y="48"/>
                        </a:lnTo>
                        <a:lnTo>
                          <a:pt x="26" y="48"/>
                        </a:lnTo>
                        <a:lnTo>
                          <a:pt x="26" y="48"/>
                        </a:lnTo>
                        <a:lnTo>
                          <a:pt x="25" y="48"/>
                        </a:lnTo>
                        <a:lnTo>
                          <a:pt x="25" y="48"/>
                        </a:lnTo>
                        <a:lnTo>
                          <a:pt x="25" y="48"/>
                        </a:lnTo>
                        <a:lnTo>
                          <a:pt x="23" y="48"/>
                        </a:lnTo>
                        <a:lnTo>
                          <a:pt x="23" y="48"/>
                        </a:lnTo>
                        <a:lnTo>
                          <a:pt x="23" y="48"/>
                        </a:lnTo>
                        <a:lnTo>
                          <a:pt x="21" y="48"/>
                        </a:lnTo>
                        <a:lnTo>
                          <a:pt x="21" y="48"/>
                        </a:lnTo>
                        <a:lnTo>
                          <a:pt x="21" y="48"/>
                        </a:lnTo>
                        <a:lnTo>
                          <a:pt x="21" y="50"/>
                        </a:lnTo>
                        <a:lnTo>
                          <a:pt x="19" y="50"/>
                        </a:lnTo>
                        <a:lnTo>
                          <a:pt x="19" y="50"/>
                        </a:lnTo>
                        <a:lnTo>
                          <a:pt x="17" y="50"/>
                        </a:lnTo>
                        <a:lnTo>
                          <a:pt x="17" y="50"/>
                        </a:lnTo>
                        <a:lnTo>
                          <a:pt x="17" y="50"/>
                        </a:lnTo>
                        <a:lnTo>
                          <a:pt x="15" y="50"/>
                        </a:lnTo>
                        <a:lnTo>
                          <a:pt x="15" y="50"/>
                        </a:lnTo>
                        <a:lnTo>
                          <a:pt x="15" y="50"/>
                        </a:lnTo>
                        <a:lnTo>
                          <a:pt x="13" y="50"/>
                        </a:lnTo>
                        <a:lnTo>
                          <a:pt x="13" y="50"/>
                        </a:lnTo>
                        <a:lnTo>
                          <a:pt x="11" y="50"/>
                        </a:lnTo>
                        <a:lnTo>
                          <a:pt x="11" y="50"/>
                        </a:lnTo>
                        <a:lnTo>
                          <a:pt x="11" y="50"/>
                        </a:lnTo>
                        <a:lnTo>
                          <a:pt x="9" y="50"/>
                        </a:lnTo>
                        <a:lnTo>
                          <a:pt x="9" y="50"/>
                        </a:lnTo>
                        <a:lnTo>
                          <a:pt x="9" y="50"/>
                        </a:lnTo>
                        <a:lnTo>
                          <a:pt x="7" y="50"/>
                        </a:lnTo>
                        <a:lnTo>
                          <a:pt x="7" y="50"/>
                        </a:lnTo>
                        <a:lnTo>
                          <a:pt x="7" y="50"/>
                        </a:lnTo>
                        <a:lnTo>
                          <a:pt x="7" y="50"/>
                        </a:lnTo>
                        <a:lnTo>
                          <a:pt x="5" y="50"/>
                        </a:lnTo>
                        <a:lnTo>
                          <a:pt x="5" y="50"/>
                        </a:lnTo>
                        <a:lnTo>
                          <a:pt x="5" y="50"/>
                        </a:lnTo>
                        <a:lnTo>
                          <a:pt x="4" y="50"/>
                        </a:lnTo>
                        <a:lnTo>
                          <a:pt x="4" y="50"/>
                        </a:lnTo>
                        <a:lnTo>
                          <a:pt x="2" y="50"/>
                        </a:lnTo>
                        <a:lnTo>
                          <a:pt x="2" y="50"/>
                        </a:lnTo>
                        <a:lnTo>
                          <a:pt x="2" y="50"/>
                        </a:lnTo>
                        <a:lnTo>
                          <a:pt x="0" y="50"/>
                        </a:lnTo>
                        <a:lnTo>
                          <a:pt x="0" y="50"/>
                        </a:lnTo>
                        <a:lnTo>
                          <a:pt x="0" y="50"/>
                        </a:lnTo>
                        <a:lnTo>
                          <a:pt x="0" y="50"/>
                        </a:lnTo>
                        <a:lnTo>
                          <a:pt x="0" y="48"/>
                        </a:lnTo>
                        <a:lnTo>
                          <a:pt x="0" y="48"/>
                        </a:lnTo>
                        <a:lnTo>
                          <a:pt x="0" y="48"/>
                        </a:lnTo>
                        <a:lnTo>
                          <a:pt x="0" y="46"/>
                        </a:lnTo>
                        <a:lnTo>
                          <a:pt x="2" y="46"/>
                        </a:lnTo>
                        <a:lnTo>
                          <a:pt x="2" y="46"/>
                        </a:lnTo>
                        <a:lnTo>
                          <a:pt x="2" y="46"/>
                        </a:lnTo>
                        <a:lnTo>
                          <a:pt x="2" y="44"/>
                        </a:lnTo>
                        <a:lnTo>
                          <a:pt x="2" y="44"/>
                        </a:lnTo>
                        <a:lnTo>
                          <a:pt x="4" y="44"/>
                        </a:lnTo>
                        <a:lnTo>
                          <a:pt x="4" y="44"/>
                        </a:lnTo>
                        <a:lnTo>
                          <a:pt x="4" y="44"/>
                        </a:lnTo>
                        <a:lnTo>
                          <a:pt x="4" y="42"/>
                        </a:lnTo>
                        <a:lnTo>
                          <a:pt x="5" y="42"/>
                        </a:lnTo>
                        <a:lnTo>
                          <a:pt x="5" y="42"/>
                        </a:lnTo>
                        <a:lnTo>
                          <a:pt x="5" y="42"/>
                        </a:lnTo>
                        <a:lnTo>
                          <a:pt x="5" y="42"/>
                        </a:lnTo>
                        <a:lnTo>
                          <a:pt x="7" y="42"/>
                        </a:lnTo>
                        <a:lnTo>
                          <a:pt x="7" y="42"/>
                        </a:lnTo>
                        <a:lnTo>
                          <a:pt x="7" y="42"/>
                        </a:lnTo>
                        <a:lnTo>
                          <a:pt x="7" y="42"/>
                        </a:lnTo>
                        <a:lnTo>
                          <a:pt x="9" y="42"/>
                        </a:lnTo>
                        <a:lnTo>
                          <a:pt x="9" y="42"/>
                        </a:lnTo>
                        <a:lnTo>
                          <a:pt x="11" y="42"/>
                        </a:lnTo>
                        <a:lnTo>
                          <a:pt x="11" y="40"/>
                        </a:lnTo>
                        <a:lnTo>
                          <a:pt x="11" y="40"/>
                        </a:lnTo>
                        <a:lnTo>
                          <a:pt x="11" y="40"/>
                        </a:lnTo>
                        <a:lnTo>
                          <a:pt x="13" y="40"/>
                        </a:lnTo>
                        <a:lnTo>
                          <a:pt x="13" y="40"/>
                        </a:lnTo>
                        <a:lnTo>
                          <a:pt x="15" y="40"/>
                        </a:lnTo>
                        <a:lnTo>
                          <a:pt x="15" y="40"/>
                        </a:lnTo>
                        <a:lnTo>
                          <a:pt x="15" y="40"/>
                        </a:lnTo>
                        <a:lnTo>
                          <a:pt x="15" y="40"/>
                        </a:lnTo>
                        <a:lnTo>
                          <a:pt x="17" y="40"/>
                        </a:lnTo>
                        <a:lnTo>
                          <a:pt x="17" y="40"/>
                        </a:lnTo>
                        <a:lnTo>
                          <a:pt x="17" y="40"/>
                        </a:lnTo>
                        <a:lnTo>
                          <a:pt x="17" y="38"/>
                        </a:lnTo>
                        <a:lnTo>
                          <a:pt x="17" y="38"/>
                        </a:lnTo>
                        <a:lnTo>
                          <a:pt x="17" y="38"/>
                        </a:lnTo>
                        <a:lnTo>
                          <a:pt x="17" y="38"/>
                        </a:lnTo>
                        <a:lnTo>
                          <a:pt x="17" y="36"/>
                        </a:lnTo>
                        <a:lnTo>
                          <a:pt x="17" y="36"/>
                        </a:lnTo>
                        <a:lnTo>
                          <a:pt x="15" y="36"/>
                        </a:lnTo>
                        <a:lnTo>
                          <a:pt x="15" y="36"/>
                        </a:lnTo>
                        <a:lnTo>
                          <a:pt x="15" y="34"/>
                        </a:lnTo>
                        <a:lnTo>
                          <a:pt x="15" y="34"/>
                        </a:lnTo>
                        <a:lnTo>
                          <a:pt x="15" y="34"/>
                        </a:lnTo>
                        <a:lnTo>
                          <a:pt x="15" y="33"/>
                        </a:lnTo>
                        <a:lnTo>
                          <a:pt x="15" y="33"/>
                        </a:lnTo>
                        <a:lnTo>
                          <a:pt x="15" y="33"/>
                        </a:lnTo>
                        <a:lnTo>
                          <a:pt x="15" y="31"/>
                        </a:lnTo>
                        <a:lnTo>
                          <a:pt x="15" y="31"/>
                        </a:lnTo>
                        <a:lnTo>
                          <a:pt x="15" y="29"/>
                        </a:lnTo>
                        <a:lnTo>
                          <a:pt x="15" y="29"/>
                        </a:lnTo>
                        <a:lnTo>
                          <a:pt x="15" y="29"/>
                        </a:lnTo>
                        <a:lnTo>
                          <a:pt x="15" y="27"/>
                        </a:lnTo>
                        <a:lnTo>
                          <a:pt x="15" y="27"/>
                        </a:lnTo>
                        <a:lnTo>
                          <a:pt x="15" y="27"/>
                        </a:lnTo>
                        <a:lnTo>
                          <a:pt x="17" y="27"/>
                        </a:lnTo>
                        <a:lnTo>
                          <a:pt x="17" y="27"/>
                        </a:lnTo>
                        <a:lnTo>
                          <a:pt x="17" y="25"/>
                        </a:lnTo>
                        <a:lnTo>
                          <a:pt x="17" y="25"/>
                        </a:lnTo>
                        <a:lnTo>
                          <a:pt x="17" y="25"/>
                        </a:lnTo>
                        <a:lnTo>
                          <a:pt x="17" y="25"/>
                        </a:lnTo>
                        <a:lnTo>
                          <a:pt x="17" y="23"/>
                        </a:lnTo>
                        <a:lnTo>
                          <a:pt x="17" y="23"/>
                        </a:lnTo>
                        <a:lnTo>
                          <a:pt x="17" y="21"/>
                        </a:lnTo>
                        <a:lnTo>
                          <a:pt x="17" y="21"/>
                        </a:lnTo>
                        <a:lnTo>
                          <a:pt x="17" y="19"/>
                        </a:lnTo>
                        <a:lnTo>
                          <a:pt x="19" y="19"/>
                        </a:lnTo>
                        <a:lnTo>
                          <a:pt x="19" y="19"/>
                        </a:lnTo>
                        <a:lnTo>
                          <a:pt x="19" y="19"/>
                        </a:lnTo>
                        <a:lnTo>
                          <a:pt x="19" y="19"/>
                        </a:lnTo>
                        <a:lnTo>
                          <a:pt x="19" y="17"/>
                        </a:lnTo>
                        <a:lnTo>
                          <a:pt x="19" y="17"/>
                        </a:lnTo>
                        <a:lnTo>
                          <a:pt x="19" y="17"/>
                        </a:lnTo>
                        <a:lnTo>
                          <a:pt x="19" y="15"/>
                        </a:lnTo>
                        <a:lnTo>
                          <a:pt x="19" y="15"/>
                        </a:lnTo>
                        <a:lnTo>
                          <a:pt x="19" y="13"/>
                        </a:lnTo>
                        <a:lnTo>
                          <a:pt x="19" y="13"/>
                        </a:lnTo>
                        <a:lnTo>
                          <a:pt x="19" y="11"/>
                        </a:lnTo>
                        <a:lnTo>
                          <a:pt x="19" y="11"/>
                        </a:lnTo>
                        <a:lnTo>
                          <a:pt x="19" y="11"/>
                        </a:lnTo>
                        <a:lnTo>
                          <a:pt x="19" y="11"/>
                        </a:lnTo>
                        <a:lnTo>
                          <a:pt x="21" y="11"/>
                        </a:lnTo>
                        <a:lnTo>
                          <a:pt x="21" y="10"/>
                        </a:lnTo>
                        <a:lnTo>
                          <a:pt x="21" y="10"/>
                        </a:lnTo>
                        <a:lnTo>
                          <a:pt x="21" y="8"/>
                        </a:lnTo>
                        <a:lnTo>
                          <a:pt x="21" y="8"/>
                        </a:lnTo>
                        <a:lnTo>
                          <a:pt x="21" y="8"/>
                        </a:lnTo>
                        <a:lnTo>
                          <a:pt x="21" y="6"/>
                        </a:lnTo>
                        <a:lnTo>
                          <a:pt x="21" y="6"/>
                        </a:lnTo>
                        <a:lnTo>
                          <a:pt x="21" y="6"/>
                        </a:lnTo>
                        <a:lnTo>
                          <a:pt x="23" y="6"/>
                        </a:lnTo>
                        <a:lnTo>
                          <a:pt x="23" y="4"/>
                        </a:lnTo>
                        <a:lnTo>
                          <a:pt x="23" y="4"/>
                        </a:lnTo>
                        <a:lnTo>
                          <a:pt x="23" y="4"/>
                        </a:lnTo>
                        <a:lnTo>
                          <a:pt x="23" y="4"/>
                        </a:lnTo>
                        <a:lnTo>
                          <a:pt x="25" y="4"/>
                        </a:lnTo>
                        <a:lnTo>
                          <a:pt x="25" y="4"/>
                        </a:lnTo>
                        <a:lnTo>
                          <a:pt x="25" y="2"/>
                        </a:lnTo>
                        <a:lnTo>
                          <a:pt x="26" y="2"/>
                        </a:lnTo>
                        <a:lnTo>
                          <a:pt x="26" y="2"/>
                        </a:lnTo>
                        <a:lnTo>
                          <a:pt x="26" y="2"/>
                        </a:lnTo>
                        <a:lnTo>
                          <a:pt x="26" y="2"/>
                        </a:lnTo>
                        <a:lnTo>
                          <a:pt x="28" y="2"/>
                        </a:lnTo>
                        <a:lnTo>
                          <a:pt x="28" y="2"/>
                        </a:lnTo>
                        <a:lnTo>
                          <a:pt x="28" y="2"/>
                        </a:lnTo>
                        <a:lnTo>
                          <a:pt x="28" y="2"/>
                        </a:lnTo>
                        <a:lnTo>
                          <a:pt x="30" y="2"/>
                        </a:lnTo>
                        <a:lnTo>
                          <a:pt x="30" y="2"/>
                        </a:lnTo>
                        <a:lnTo>
                          <a:pt x="30" y="2"/>
                        </a:lnTo>
                        <a:lnTo>
                          <a:pt x="30" y="2"/>
                        </a:lnTo>
                        <a:lnTo>
                          <a:pt x="30" y="4"/>
                        </a:lnTo>
                        <a:lnTo>
                          <a:pt x="32" y="4"/>
                        </a:lnTo>
                        <a:lnTo>
                          <a:pt x="32" y="4"/>
                        </a:lnTo>
                        <a:lnTo>
                          <a:pt x="32" y="4"/>
                        </a:lnTo>
                        <a:lnTo>
                          <a:pt x="34" y="4"/>
                        </a:lnTo>
                        <a:lnTo>
                          <a:pt x="34" y="4"/>
                        </a:lnTo>
                        <a:lnTo>
                          <a:pt x="34" y="4"/>
                        </a:lnTo>
                        <a:lnTo>
                          <a:pt x="36" y="4"/>
                        </a:lnTo>
                        <a:lnTo>
                          <a:pt x="36" y="4"/>
                        </a:lnTo>
                        <a:lnTo>
                          <a:pt x="36" y="4"/>
                        </a:lnTo>
                        <a:lnTo>
                          <a:pt x="36" y="4"/>
                        </a:lnTo>
                        <a:lnTo>
                          <a:pt x="36" y="2"/>
                        </a:lnTo>
                        <a:lnTo>
                          <a:pt x="36" y="2"/>
                        </a:lnTo>
                        <a:lnTo>
                          <a:pt x="36" y="2"/>
                        </a:lnTo>
                        <a:lnTo>
                          <a:pt x="36" y="2"/>
                        </a:lnTo>
                        <a:lnTo>
                          <a:pt x="36" y="0"/>
                        </a:lnTo>
                        <a:lnTo>
                          <a:pt x="36" y="0"/>
                        </a:lnTo>
                        <a:lnTo>
                          <a:pt x="36" y="0"/>
                        </a:lnTo>
                        <a:lnTo>
                          <a:pt x="38" y="0"/>
                        </a:lnTo>
                        <a:lnTo>
                          <a:pt x="38" y="0"/>
                        </a:lnTo>
                        <a:lnTo>
                          <a:pt x="38" y="0"/>
                        </a:lnTo>
                        <a:lnTo>
                          <a:pt x="40" y="0"/>
                        </a:lnTo>
                        <a:lnTo>
                          <a:pt x="40" y="0"/>
                        </a:lnTo>
                        <a:lnTo>
                          <a:pt x="40" y="0"/>
                        </a:lnTo>
                        <a:close/>
                      </a:path>
                    </a:pathLst>
                  </a:custGeom>
                  <a:grp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sp>
              <p:nvSpPr>
                <p:cNvPr id="5432" name="Freeform 2015">
                  <a:extLst>
                    <a:ext uri="{FF2B5EF4-FFF2-40B4-BE49-F238E27FC236}">
                      <a16:creationId xmlns:a16="http://schemas.microsoft.com/office/drawing/2014/main" id="{3DB6D6A8-A336-4697-B723-F4C3097251A9}"/>
                    </a:ext>
                  </a:extLst>
                </p:cNvPr>
                <p:cNvSpPr>
                  <a:spLocks/>
                </p:cNvSpPr>
                <p:nvPr/>
              </p:nvSpPr>
              <p:spPr bwMode="auto">
                <a:xfrm>
                  <a:off x="12517578" y="2471739"/>
                  <a:ext cx="196850" cy="93663"/>
                </a:xfrm>
                <a:custGeom>
                  <a:avLst/>
                  <a:gdLst>
                    <a:gd name="T0" fmla="*/ 44 w 124"/>
                    <a:gd name="T1" fmla="*/ 4 h 59"/>
                    <a:gd name="T2" fmla="*/ 46 w 124"/>
                    <a:gd name="T3" fmla="*/ 10 h 59"/>
                    <a:gd name="T4" fmla="*/ 40 w 124"/>
                    <a:gd name="T5" fmla="*/ 8 h 59"/>
                    <a:gd name="T6" fmla="*/ 36 w 124"/>
                    <a:gd name="T7" fmla="*/ 10 h 59"/>
                    <a:gd name="T8" fmla="*/ 40 w 124"/>
                    <a:gd name="T9" fmla="*/ 13 h 59"/>
                    <a:gd name="T10" fmla="*/ 44 w 124"/>
                    <a:gd name="T11" fmla="*/ 11 h 59"/>
                    <a:gd name="T12" fmla="*/ 49 w 124"/>
                    <a:gd name="T13" fmla="*/ 11 h 59"/>
                    <a:gd name="T14" fmla="*/ 53 w 124"/>
                    <a:gd name="T15" fmla="*/ 15 h 59"/>
                    <a:gd name="T16" fmla="*/ 59 w 124"/>
                    <a:gd name="T17" fmla="*/ 17 h 59"/>
                    <a:gd name="T18" fmla="*/ 65 w 124"/>
                    <a:gd name="T19" fmla="*/ 17 h 59"/>
                    <a:gd name="T20" fmla="*/ 70 w 124"/>
                    <a:gd name="T21" fmla="*/ 21 h 59"/>
                    <a:gd name="T22" fmla="*/ 76 w 124"/>
                    <a:gd name="T23" fmla="*/ 23 h 59"/>
                    <a:gd name="T24" fmla="*/ 82 w 124"/>
                    <a:gd name="T25" fmla="*/ 27 h 59"/>
                    <a:gd name="T26" fmla="*/ 88 w 124"/>
                    <a:gd name="T27" fmla="*/ 27 h 59"/>
                    <a:gd name="T28" fmla="*/ 93 w 124"/>
                    <a:gd name="T29" fmla="*/ 29 h 59"/>
                    <a:gd name="T30" fmla="*/ 95 w 124"/>
                    <a:gd name="T31" fmla="*/ 34 h 59"/>
                    <a:gd name="T32" fmla="*/ 101 w 124"/>
                    <a:gd name="T33" fmla="*/ 36 h 59"/>
                    <a:gd name="T34" fmla="*/ 95 w 124"/>
                    <a:gd name="T35" fmla="*/ 40 h 59"/>
                    <a:gd name="T36" fmla="*/ 95 w 124"/>
                    <a:gd name="T37" fmla="*/ 42 h 59"/>
                    <a:gd name="T38" fmla="*/ 101 w 124"/>
                    <a:gd name="T39" fmla="*/ 38 h 59"/>
                    <a:gd name="T40" fmla="*/ 107 w 124"/>
                    <a:gd name="T41" fmla="*/ 40 h 59"/>
                    <a:gd name="T42" fmla="*/ 113 w 124"/>
                    <a:gd name="T43" fmla="*/ 40 h 59"/>
                    <a:gd name="T44" fmla="*/ 116 w 124"/>
                    <a:gd name="T45" fmla="*/ 42 h 59"/>
                    <a:gd name="T46" fmla="*/ 122 w 124"/>
                    <a:gd name="T47" fmla="*/ 46 h 59"/>
                    <a:gd name="T48" fmla="*/ 118 w 124"/>
                    <a:gd name="T49" fmla="*/ 48 h 59"/>
                    <a:gd name="T50" fmla="*/ 113 w 124"/>
                    <a:gd name="T51" fmla="*/ 50 h 59"/>
                    <a:gd name="T52" fmla="*/ 107 w 124"/>
                    <a:gd name="T53" fmla="*/ 54 h 59"/>
                    <a:gd name="T54" fmla="*/ 101 w 124"/>
                    <a:gd name="T55" fmla="*/ 52 h 59"/>
                    <a:gd name="T56" fmla="*/ 93 w 124"/>
                    <a:gd name="T57" fmla="*/ 50 h 59"/>
                    <a:gd name="T58" fmla="*/ 88 w 124"/>
                    <a:gd name="T59" fmla="*/ 48 h 59"/>
                    <a:gd name="T60" fmla="*/ 82 w 124"/>
                    <a:gd name="T61" fmla="*/ 48 h 59"/>
                    <a:gd name="T62" fmla="*/ 84 w 124"/>
                    <a:gd name="T63" fmla="*/ 44 h 59"/>
                    <a:gd name="T64" fmla="*/ 76 w 124"/>
                    <a:gd name="T65" fmla="*/ 42 h 59"/>
                    <a:gd name="T66" fmla="*/ 70 w 124"/>
                    <a:gd name="T67" fmla="*/ 42 h 59"/>
                    <a:gd name="T68" fmla="*/ 72 w 124"/>
                    <a:gd name="T69" fmla="*/ 38 h 59"/>
                    <a:gd name="T70" fmla="*/ 67 w 124"/>
                    <a:gd name="T71" fmla="*/ 40 h 59"/>
                    <a:gd name="T72" fmla="*/ 63 w 124"/>
                    <a:gd name="T73" fmla="*/ 42 h 59"/>
                    <a:gd name="T74" fmla="*/ 61 w 124"/>
                    <a:gd name="T75" fmla="*/ 48 h 59"/>
                    <a:gd name="T76" fmla="*/ 55 w 124"/>
                    <a:gd name="T77" fmla="*/ 50 h 59"/>
                    <a:gd name="T78" fmla="*/ 49 w 124"/>
                    <a:gd name="T79" fmla="*/ 52 h 59"/>
                    <a:gd name="T80" fmla="*/ 44 w 124"/>
                    <a:gd name="T81" fmla="*/ 57 h 59"/>
                    <a:gd name="T82" fmla="*/ 38 w 124"/>
                    <a:gd name="T83" fmla="*/ 59 h 59"/>
                    <a:gd name="T84" fmla="*/ 32 w 124"/>
                    <a:gd name="T85" fmla="*/ 59 h 59"/>
                    <a:gd name="T86" fmla="*/ 26 w 124"/>
                    <a:gd name="T87" fmla="*/ 56 h 59"/>
                    <a:gd name="T88" fmla="*/ 28 w 124"/>
                    <a:gd name="T89" fmla="*/ 50 h 59"/>
                    <a:gd name="T90" fmla="*/ 23 w 124"/>
                    <a:gd name="T91" fmla="*/ 48 h 59"/>
                    <a:gd name="T92" fmla="*/ 15 w 124"/>
                    <a:gd name="T93" fmla="*/ 50 h 59"/>
                    <a:gd name="T94" fmla="*/ 7 w 124"/>
                    <a:gd name="T95" fmla="*/ 50 h 59"/>
                    <a:gd name="T96" fmla="*/ 0 w 124"/>
                    <a:gd name="T97" fmla="*/ 50 h 59"/>
                    <a:gd name="T98" fmla="*/ 2 w 124"/>
                    <a:gd name="T99" fmla="*/ 44 h 59"/>
                    <a:gd name="T100" fmla="*/ 7 w 124"/>
                    <a:gd name="T101" fmla="*/ 42 h 59"/>
                    <a:gd name="T102" fmla="*/ 15 w 124"/>
                    <a:gd name="T103" fmla="*/ 40 h 59"/>
                    <a:gd name="T104" fmla="*/ 17 w 124"/>
                    <a:gd name="T105" fmla="*/ 36 h 59"/>
                    <a:gd name="T106" fmla="*/ 15 w 124"/>
                    <a:gd name="T107" fmla="*/ 31 h 59"/>
                    <a:gd name="T108" fmla="*/ 17 w 124"/>
                    <a:gd name="T109" fmla="*/ 25 h 59"/>
                    <a:gd name="T110" fmla="*/ 19 w 124"/>
                    <a:gd name="T111" fmla="*/ 17 h 59"/>
                    <a:gd name="T112" fmla="*/ 21 w 124"/>
                    <a:gd name="T113" fmla="*/ 11 h 59"/>
                    <a:gd name="T114" fmla="*/ 23 w 124"/>
                    <a:gd name="T115" fmla="*/ 4 h 59"/>
                    <a:gd name="T116" fmla="*/ 28 w 124"/>
                    <a:gd name="T117" fmla="*/ 2 h 59"/>
                    <a:gd name="T118" fmla="*/ 34 w 124"/>
                    <a:gd name="T119" fmla="*/ 4 h 59"/>
                    <a:gd name="T120" fmla="*/ 36 w 124"/>
                    <a:gd name="T12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4" h="59">
                      <a:moveTo>
                        <a:pt x="40" y="0"/>
                      </a:moveTo>
                      <a:lnTo>
                        <a:pt x="40" y="0"/>
                      </a:lnTo>
                      <a:lnTo>
                        <a:pt x="42" y="0"/>
                      </a:lnTo>
                      <a:lnTo>
                        <a:pt x="42" y="0"/>
                      </a:lnTo>
                      <a:lnTo>
                        <a:pt x="42" y="2"/>
                      </a:lnTo>
                      <a:lnTo>
                        <a:pt x="42" y="2"/>
                      </a:lnTo>
                      <a:lnTo>
                        <a:pt x="44" y="2"/>
                      </a:lnTo>
                      <a:lnTo>
                        <a:pt x="44" y="2"/>
                      </a:lnTo>
                      <a:lnTo>
                        <a:pt x="44" y="2"/>
                      </a:lnTo>
                      <a:lnTo>
                        <a:pt x="44" y="4"/>
                      </a:lnTo>
                      <a:lnTo>
                        <a:pt x="44" y="4"/>
                      </a:lnTo>
                      <a:lnTo>
                        <a:pt x="44" y="4"/>
                      </a:lnTo>
                      <a:lnTo>
                        <a:pt x="46" y="4"/>
                      </a:lnTo>
                      <a:lnTo>
                        <a:pt x="46" y="6"/>
                      </a:lnTo>
                      <a:lnTo>
                        <a:pt x="46" y="6"/>
                      </a:lnTo>
                      <a:lnTo>
                        <a:pt x="46" y="6"/>
                      </a:lnTo>
                      <a:lnTo>
                        <a:pt x="48" y="6"/>
                      </a:lnTo>
                      <a:lnTo>
                        <a:pt x="48" y="8"/>
                      </a:lnTo>
                      <a:lnTo>
                        <a:pt x="48" y="8"/>
                      </a:lnTo>
                      <a:lnTo>
                        <a:pt x="48" y="10"/>
                      </a:lnTo>
                      <a:lnTo>
                        <a:pt x="46" y="10"/>
                      </a:lnTo>
                      <a:lnTo>
                        <a:pt x="46" y="10"/>
                      </a:lnTo>
                      <a:lnTo>
                        <a:pt x="46" y="10"/>
                      </a:lnTo>
                      <a:lnTo>
                        <a:pt x="44" y="10"/>
                      </a:lnTo>
                      <a:lnTo>
                        <a:pt x="44" y="10"/>
                      </a:lnTo>
                      <a:lnTo>
                        <a:pt x="44" y="11"/>
                      </a:lnTo>
                      <a:lnTo>
                        <a:pt x="44" y="11"/>
                      </a:lnTo>
                      <a:lnTo>
                        <a:pt x="44" y="10"/>
                      </a:lnTo>
                      <a:lnTo>
                        <a:pt x="42" y="10"/>
                      </a:lnTo>
                      <a:lnTo>
                        <a:pt x="42" y="10"/>
                      </a:lnTo>
                      <a:lnTo>
                        <a:pt x="42" y="10"/>
                      </a:lnTo>
                      <a:lnTo>
                        <a:pt x="42" y="8"/>
                      </a:lnTo>
                      <a:lnTo>
                        <a:pt x="40" y="8"/>
                      </a:lnTo>
                      <a:lnTo>
                        <a:pt x="40" y="8"/>
                      </a:lnTo>
                      <a:lnTo>
                        <a:pt x="40" y="8"/>
                      </a:lnTo>
                      <a:lnTo>
                        <a:pt x="40" y="8"/>
                      </a:lnTo>
                      <a:lnTo>
                        <a:pt x="38" y="8"/>
                      </a:lnTo>
                      <a:lnTo>
                        <a:pt x="38" y="8"/>
                      </a:lnTo>
                      <a:lnTo>
                        <a:pt x="38" y="10"/>
                      </a:lnTo>
                      <a:lnTo>
                        <a:pt x="38" y="10"/>
                      </a:lnTo>
                      <a:lnTo>
                        <a:pt x="38" y="10"/>
                      </a:lnTo>
                      <a:lnTo>
                        <a:pt x="38" y="10"/>
                      </a:lnTo>
                      <a:lnTo>
                        <a:pt x="36" y="10"/>
                      </a:lnTo>
                      <a:lnTo>
                        <a:pt x="36" y="10"/>
                      </a:lnTo>
                      <a:lnTo>
                        <a:pt x="36" y="11"/>
                      </a:lnTo>
                      <a:lnTo>
                        <a:pt x="36" y="11"/>
                      </a:lnTo>
                      <a:lnTo>
                        <a:pt x="38" y="11"/>
                      </a:lnTo>
                      <a:lnTo>
                        <a:pt x="38" y="11"/>
                      </a:lnTo>
                      <a:lnTo>
                        <a:pt x="38" y="11"/>
                      </a:lnTo>
                      <a:lnTo>
                        <a:pt x="38" y="11"/>
                      </a:lnTo>
                      <a:lnTo>
                        <a:pt x="38" y="11"/>
                      </a:lnTo>
                      <a:lnTo>
                        <a:pt x="40" y="11"/>
                      </a:lnTo>
                      <a:lnTo>
                        <a:pt x="40" y="13"/>
                      </a:lnTo>
                      <a:lnTo>
                        <a:pt x="40" y="13"/>
                      </a:lnTo>
                      <a:lnTo>
                        <a:pt x="40" y="13"/>
                      </a:lnTo>
                      <a:lnTo>
                        <a:pt x="40" y="15"/>
                      </a:lnTo>
                      <a:lnTo>
                        <a:pt x="40" y="15"/>
                      </a:lnTo>
                      <a:lnTo>
                        <a:pt x="40" y="15"/>
                      </a:lnTo>
                      <a:lnTo>
                        <a:pt x="42" y="15"/>
                      </a:lnTo>
                      <a:lnTo>
                        <a:pt x="42" y="15"/>
                      </a:lnTo>
                      <a:lnTo>
                        <a:pt x="44" y="15"/>
                      </a:lnTo>
                      <a:lnTo>
                        <a:pt x="44" y="15"/>
                      </a:lnTo>
                      <a:lnTo>
                        <a:pt x="44" y="13"/>
                      </a:lnTo>
                      <a:lnTo>
                        <a:pt x="44" y="13"/>
                      </a:lnTo>
                      <a:lnTo>
                        <a:pt x="44" y="13"/>
                      </a:lnTo>
                      <a:lnTo>
                        <a:pt x="44" y="11"/>
                      </a:lnTo>
                      <a:lnTo>
                        <a:pt x="44" y="11"/>
                      </a:lnTo>
                      <a:lnTo>
                        <a:pt x="44" y="11"/>
                      </a:lnTo>
                      <a:lnTo>
                        <a:pt x="46" y="11"/>
                      </a:lnTo>
                      <a:lnTo>
                        <a:pt x="46" y="11"/>
                      </a:lnTo>
                      <a:lnTo>
                        <a:pt x="46" y="11"/>
                      </a:lnTo>
                      <a:lnTo>
                        <a:pt x="48" y="11"/>
                      </a:lnTo>
                      <a:lnTo>
                        <a:pt x="48" y="11"/>
                      </a:lnTo>
                      <a:lnTo>
                        <a:pt x="48" y="11"/>
                      </a:lnTo>
                      <a:lnTo>
                        <a:pt x="49" y="11"/>
                      </a:lnTo>
                      <a:lnTo>
                        <a:pt x="49" y="11"/>
                      </a:lnTo>
                      <a:lnTo>
                        <a:pt x="49" y="11"/>
                      </a:lnTo>
                      <a:lnTo>
                        <a:pt x="49" y="11"/>
                      </a:lnTo>
                      <a:lnTo>
                        <a:pt x="49" y="11"/>
                      </a:lnTo>
                      <a:lnTo>
                        <a:pt x="51" y="11"/>
                      </a:lnTo>
                      <a:lnTo>
                        <a:pt x="51" y="13"/>
                      </a:lnTo>
                      <a:lnTo>
                        <a:pt x="51" y="13"/>
                      </a:lnTo>
                      <a:lnTo>
                        <a:pt x="53" y="13"/>
                      </a:lnTo>
                      <a:lnTo>
                        <a:pt x="53" y="13"/>
                      </a:lnTo>
                      <a:lnTo>
                        <a:pt x="53" y="13"/>
                      </a:lnTo>
                      <a:lnTo>
                        <a:pt x="53" y="13"/>
                      </a:lnTo>
                      <a:lnTo>
                        <a:pt x="53" y="15"/>
                      </a:lnTo>
                      <a:lnTo>
                        <a:pt x="53" y="15"/>
                      </a:lnTo>
                      <a:lnTo>
                        <a:pt x="53" y="15"/>
                      </a:lnTo>
                      <a:lnTo>
                        <a:pt x="53" y="15"/>
                      </a:lnTo>
                      <a:lnTo>
                        <a:pt x="55" y="15"/>
                      </a:lnTo>
                      <a:lnTo>
                        <a:pt x="55" y="17"/>
                      </a:lnTo>
                      <a:lnTo>
                        <a:pt x="55" y="17"/>
                      </a:lnTo>
                      <a:lnTo>
                        <a:pt x="55" y="17"/>
                      </a:lnTo>
                      <a:lnTo>
                        <a:pt x="57" y="17"/>
                      </a:lnTo>
                      <a:lnTo>
                        <a:pt x="57" y="17"/>
                      </a:lnTo>
                      <a:lnTo>
                        <a:pt x="59" y="17"/>
                      </a:lnTo>
                      <a:lnTo>
                        <a:pt x="59" y="17"/>
                      </a:lnTo>
                      <a:lnTo>
                        <a:pt x="59" y="17"/>
                      </a:lnTo>
                      <a:lnTo>
                        <a:pt x="59" y="17"/>
                      </a:lnTo>
                      <a:lnTo>
                        <a:pt x="59" y="17"/>
                      </a:lnTo>
                      <a:lnTo>
                        <a:pt x="61" y="17"/>
                      </a:lnTo>
                      <a:lnTo>
                        <a:pt x="61" y="17"/>
                      </a:lnTo>
                      <a:lnTo>
                        <a:pt x="61" y="17"/>
                      </a:lnTo>
                      <a:lnTo>
                        <a:pt x="61" y="17"/>
                      </a:lnTo>
                      <a:lnTo>
                        <a:pt x="63" y="17"/>
                      </a:lnTo>
                      <a:lnTo>
                        <a:pt x="63" y="17"/>
                      </a:lnTo>
                      <a:lnTo>
                        <a:pt x="65" y="17"/>
                      </a:lnTo>
                      <a:lnTo>
                        <a:pt x="65" y="17"/>
                      </a:lnTo>
                      <a:lnTo>
                        <a:pt x="65" y="17"/>
                      </a:lnTo>
                      <a:lnTo>
                        <a:pt x="67" y="17"/>
                      </a:lnTo>
                      <a:lnTo>
                        <a:pt x="67" y="17"/>
                      </a:lnTo>
                      <a:lnTo>
                        <a:pt x="67" y="19"/>
                      </a:lnTo>
                      <a:lnTo>
                        <a:pt x="67" y="19"/>
                      </a:lnTo>
                      <a:lnTo>
                        <a:pt x="67" y="19"/>
                      </a:lnTo>
                      <a:lnTo>
                        <a:pt x="69" y="19"/>
                      </a:lnTo>
                      <a:lnTo>
                        <a:pt x="69" y="19"/>
                      </a:lnTo>
                      <a:lnTo>
                        <a:pt x="69" y="19"/>
                      </a:lnTo>
                      <a:lnTo>
                        <a:pt x="69" y="21"/>
                      </a:lnTo>
                      <a:lnTo>
                        <a:pt x="70" y="21"/>
                      </a:lnTo>
                      <a:lnTo>
                        <a:pt x="70" y="21"/>
                      </a:lnTo>
                      <a:lnTo>
                        <a:pt x="70" y="21"/>
                      </a:lnTo>
                      <a:lnTo>
                        <a:pt x="70" y="21"/>
                      </a:lnTo>
                      <a:lnTo>
                        <a:pt x="72" y="21"/>
                      </a:lnTo>
                      <a:lnTo>
                        <a:pt x="72" y="21"/>
                      </a:lnTo>
                      <a:lnTo>
                        <a:pt x="72" y="23"/>
                      </a:lnTo>
                      <a:lnTo>
                        <a:pt x="74" y="23"/>
                      </a:lnTo>
                      <a:lnTo>
                        <a:pt x="74" y="23"/>
                      </a:lnTo>
                      <a:lnTo>
                        <a:pt x="74" y="23"/>
                      </a:lnTo>
                      <a:lnTo>
                        <a:pt x="74" y="23"/>
                      </a:lnTo>
                      <a:lnTo>
                        <a:pt x="76" y="23"/>
                      </a:lnTo>
                      <a:lnTo>
                        <a:pt x="76" y="23"/>
                      </a:lnTo>
                      <a:lnTo>
                        <a:pt x="76" y="23"/>
                      </a:lnTo>
                      <a:lnTo>
                        <a:pt x="76" y="25"/>
                      </a:lnTo>
                      <a:lnTo>
                        <a:pt x="78" y="25"/>
                      </a:lnTo>
                      <a:lnTo>
                        <a:pt x="78" y="25"/>
                      </a:lnTo>
                      <a:lnTo>
                        <a:pt x="78" y="25"/>
                      </a:lnTo>
                      <a:lnTo>
                        <a:pt x="80" y="25"/>
                      </a:lnTo>
                      <a:lnTo>
                        <a:pt x="80" y="25"/>
                      </a:lnTo>
                      <a:lnTo>
                        <a:pt x="80" y="25"/>
                      </a:lnTo>
                      <a:lnTo>
                        <a:pt x="82" y="25"/>
                      </a:lnTo>
                      <a:lnTo>
                        <a:pt x="82" y="25"/>
                      </a:lnTo>
                      <a:lnTo>
                        <a:pt x="82" y="27"/>
                      </a:lnTo>
                      <a:lnTo>
                        <a:pt x="82" y="27"/>
                      </a:lnTo>
                      <a:lnTo>
                        <a:pt x="82" y="25"/>
                      </a:lnTo>
                      <a:lnTo>
                        <a:pt x="84" y="25"/>
                      </a:lnTo>
                      <a:lnTo>
                        <a:pt x="84" y="25"/>
                      </a:lnTo>
                      <a:lnTo>
                        <a:pt x="86" y="25"/>
                      </a:lnTo>
                      <a:lnTo>
                        <a:pt x="86" y="25"/>
                      </a:lnTo>
                      <a:lnTo>
                        <a:pt x="86" y="27"/>
                      </a:lnTo>
                      <a:lnTo>
                        <a:pt x="86" y="27"/>
                      </a:lnTo>
                      <a:lnTo>
                        <a:pt x="88" y="27"/>
                      </a:lnTo>
                      <a:lnTo>
                        <a:pt x="88" y="27"/>
                      </a:lnTo>
                      <a:lnTo>
                        <a:pt x="88" y="27"/>
                      </a:lnTo>
                      <a:lnTo>
                        <a:pt x="88" y="27"/>
                      </a:lnTo>
                      <a:lnTo>
                        <a:pt x="90" y="27"/>
                      </a:lnTo>
                      <a:lnTo>
                        <a:pt x="90" y="27"/>
                      </a:lnTo>
                      <a:lnTo>
                        <a:pt x="90" y="27"/>
                      </a:lnTo>
                      <a:lnTo>
                        <a:pt x="92" y="27"/>
                      </a:lnTo>
                      <a:lnTo>
                        <a:pt x="92" y="27"/>
                      </a:lnTo>
                      <a:lnTo>
                        <a:pt x="92" y="29"/>
                      </a:lnTo>
                      <a:lnTo>
                        <a:pt x="92" y="29"/>
                      </a:lnTo>
                      <a:lnTo>
                        <a:pt x="93" y="29"/>
                      </a:lnTo>
                      <a:lnTo>
                        <a:pt x="93" y="29"/>
                      </a:lnTo>
                      <a:lnTo>
                        <a:pt x="93" y="29"/>
                      </a:lnTo>
                      <a:lnTo>
                        <a:pt x="93" y="29"/>
                      </a:lnTo>
                      <a:lnTo>
                        <a:pt x="93" y="31"/>
                      </a:lnTo>
                      <a:lnTo>
                        <a:pt x="95" y="31"/>
                      </a:lnTo>
                      <a:lnTo>
                        <a:pt x="95" y="31"/>
                      </a:lnTo>
                      <a:lnTo>
                        <a:pt x="95" y="31"/>
                      </a:lnTo>
                      <a:lnTo>
                        <a:pt x="95" y="33"/>
                      </a:lnTo>
                      <a:lnTo>
                        <a:pt x="95" y="33"/>
                      </a:lnTo>
                      <a:lnTo>
                        <a:pt x="97" y="33"/>
                      </a:lnTo>
                      <a:lnTo>
                        <a:pt x="97" y="34"/>
                      </a:lnTo>
                      <a:lnTo>
                        <a:pt x="95" y="34"/>
                      </a:lnTo>
                      <a:lnTo>
                        <a:pt x="95" y="34"/>
                      </a:lnTo>
                      <a:lnTo>
                        <a:pt x="95" y="34"/>
                      </a:lnTo>
                      <a:lnTo>
                        <a:pt x="97" y="34"/>
                      </a:lnTo>
                      <a:lnTo>
                        <a:pt x="97" y="36"/>
                      </a:lnTo>
                      <a:lnTo>
                        <a:pt x="97" y="36"/>
                      </a:lnTo>
                      <a:lnTo>
                        <a:pt x="97" y="36"/>
                      </a:lnTo>
                      <a:lnTo>
                        <a:pt x="99" y="36"/>
                      </a:lnTo>
                      <a:lnTo>
                        <a:pt x="99" y="36"/>
                      </a:lnTo>
                      <a:lnTo>
                        <a:pt x="101" y="36"/>
                      </a:lnTo>
                      <a:lnTo>
                        <a:pt x="101" y="36"/>
                      </a:lnTo>
                      <a:lnTo>
                        <a:pt x="101" y="36"/>
                      </a:lnTo>
                      <a:lnTo>
                        <a:pt x="101" y="36"/>
                      </a:lnTo>
                      <a:lnTo>
                        <a:pt x="101" y="38"/>
                      </a:lnTo>
                      <a:lnTo>
                        <a:pt x="101" y="38"/>
                      </a:lnTo>
                      <a:lnTo>
                        <a:pt x="101" y="38"/>
                      </a:lnTo>
                      <a:lnTo>
                        <a:pt x="99" y="38"/>
                      </a:lnTo>
                      <a:lnTo>
                        <a:pt x="99" y="38"/>
                      </a:lnTo>
                      <a:lnTo>
                        <a:pt x="99" y="38"/>
                      </a:lnTo>
                      <a:lnTo>
                        <a:pt x="99" y="40"/>
                      </a:lnTo>
                      <a:lnTo>
                        <a:pt x="97" y="40"/>
                      </a:lnTo>
                      <a:lnTo>
                        <a:pt x="97" y="40"/>
                      </a:lnTo>
                      <a:lnTo>
                        <a:pt x="97" y="40"/>
                      </a:lnTo>
                      <a:lnTo>
                        <a:pt x="95" y="40"/>
                      </a:lnTo>
                      <a:lnTo>
                        <a:pt x="95" y="40"/>
                      </a:lnTo>
                      <a:lnTo>
                        <a:pt x="93" y="40"/>
                      </a:lnTo>
                      <a:lnTo>
                        <a:pt x="93" y="40"/>
                      </a:lnTo>
                      <a:lnTo>
                        <a:pt x="93" y="40"/>
                      </a:lnTo>
                      <a:lnTo>
                        <a:pt x="93" y="40"/>
                      </a:lnTo>
                      <a:lnTo>
                        <a:pt x="92" y="40"/>
                      </a:lnTo>
                      <a:lnTo>
                        <a:pt x="92" y="42"/>
                      </a:lnTo>
                      <a:lnTo>
                        <a:pt x="93" y="42"/>
                      </a:lnTo>
                      <a:lnTo>
                        <a:pt x="93" y="42"/>
                      </a:lnTo>
                      <a:lnTo>
                        <a:pt x="93" y="42"/>
                      </a:lnTo>
                      <a:lnTo>
                        <a:pt x="95" y="42"/>
                      </a:lnTo>
                      <a:lnTo>
                        <a:pt x="95" y="42"/>
                      </a:lnTo>
                      <a:lnTo>
                        <a:pt x="95" y="40"/>
                      </a:lnTo>
                      <a:lnTo>
                        <a:pt x="97" y="40"/>
                      </a:lnTo>
                      <a:lnTo>
                        <a:pt x="97" y="40"/>
                      </a:lnTo>
                      <a:lnTo>
                        <a:pt x="97" y="40"/>
                      </a:lnTo>
                      <a:lnTo>
                        <a:pt x="99" y="40"/>
                      </a:lnTo>
                      <a:lnTo>
                        <a:pt x="99" y="40"/>
                      </a:lnTo>
                      <a:lnTo>
                        <a:pt x="101" y="40"/>
                      </a:lnTo>
                      <a:lnTo>
                        <a:pt x="101" y="40"/>
                      </a:lnTo>
                      <a:lnTo>
                        <a:pt x="101" y="40"/>
                      </a:lnTo>
                      <a:lnTo>
                        <a:pt x="101" y="38"/>
                      </a:lnTo>
                      <a:lnTo>
                        <a:pt x="101" y="38"/>
                      </a:lnTo>
                      <a:lnTo>
                        <a:pt x="101" y="40"/>
                      </a:lnTo>
                      <a:lnTo>
                        <a:pt x="103" y="40"/>
                      </a:lnTo>
                      <a:lnTo>
                        <a:pt x="103" y="40"/>
                      </a:lnTo>
                      <a:lnTo>
                        <a:pt x="103" y="40"/>
                      </a:lnTo>
                      <a:lnTo>
                        <a:pt x="105" y="40"/>
                      </a:lnTo>
                      <a:lnTo>
                        <a:pt x="105" y="40"/>
                      </a:lnTo>
                      <a:lnTo>
                        <a:pt x="105" y="40"/>
                      </a:lnTo>
                      <a:lnTo>
                        <a:pt x="107" y="40"/>
                      </a:lnTo>
                      <a:lnTo>
                        <a:pt x="107" y="40"/>
                      </a:lnTo>
                      <a:lnTo>
                        <a:pt x="107" y="40"/>
                      </a:lnTo>
                      <a:lnTo>
                        <a:pt x="107" y="42"/>
                      </a:lnTo>
                      <a:lnTo>
                        <a:pt x="109" y="42"/>
                      </a:lnTo>
                      <a:lnTo>
                        <a:pt x="109" y="40"/>
                      </a:lnTo>
                      <a:lnTo>
                        <a:pt x="109" y="40"/>
                      </a:lnTo>
                      <a:lnTo>
                        <a:pt x="109" y="40"/>
                      </a:lnTo>
                      <a:lnTo>
                        <a:pt x="109" y="38"/>
                      </a:lnTo>
                      <a:lnTo>
                        <a:pt x="109" y="38"/>
                      </a:lnTo>
                      <a:lnTo>
                        <a:pt x="111" y="38"/>
                      </a:lnTo>
                      <a:lnTo>
                        <a:pt x="111" y="38"/>
                      </a:lnTo>
                      <a:lnTo>
                        <a:pt x="113" y="38"/>
                      </a:lnTo>
                      <a:lnTo>
                        <a:pt x="113" y="40"/>
                      </a:lnTo>
                      <a:lnTo>
                        <a:pt x="113" y="40"/>
                      </a:lnTo>
                      <a:lnTo>
                        <a:pt x="113" y="40"/>
                      </a:lnTo>
                      <a:lnTo>
                        <a:pt x="113" y="40"/>
                      </a:lnTo>
                      <a:lnTo>
                        <a:pt x="114" y="40"/>
                      </a:lnTo>
                      <a:lnTo>
                        <a:pt x="114" y="42"/>
                      </a:lnTo>
                      <a:lnTo>
                        <a:pt x="114" y="42"/>
                      </a:lnTo>
                      <a:lnTo>
                        <a:pt x="114" y="42"/>
                      </a:lnTo>
                      <a:lnTo>
                        <a:pt x="116" y="42"/>
                      </a:lnTo>
                      <a:lnTo>
                        <a:pt x="116" y="42"/>
                      </a:lnTo>
                      <a:lnTo>
                        <a:pt x="116" y="42"/>
                      </a:lnTo>
                      <a:lnTo>
                        <a:pt x="116" y="42"/>
                      </a:lnTo>
                      <a:lnTo>
                        <a:pt x="118" y="42"/>
                      </a:lnTo>
                      <a:lnTo>
                        <a:pt x="118" y="44"/>
                      </a:lnTo>
                      <a:lnTo>
                        <a:pt x="118" y="44"/>
                      </a:lnTo>
                      <a:lnTo>
                        <a:pt x="118" y="44"/>
                      </a:lnTo>
                      <a:lnTo>
                        <a:pt x="118" y="44"/>
                      </a:lnTo>
                      <a:lnTo>
                        <a:pt x="120" y="44"/>
                      </a:lnTo>
                      <a:lnTo>
                        <a:pt x="120" y="44"/>
                      </a:lnTo>
                      <a:lnTo>
                        <a:pt x="120" y="46"/>
                      </a:lnTo>
                      <a:lnTo>
                        <a:pt x="120" y="46"/>
                      </a:lnTo>
                      <a:lnTo>
                        <a:pt x="122" y="46"/>
                      </a:lnTo>
                      <a:lnTo>
                        <a:pt x="122" y="46"/>
                      </a:lnTo>
                      <a:lnTo>
                        <a:pt x="124" y="46"/>
                      </a:lnTo>
                      <a:lnTo>
                        <a:pt x="124" y="46"/>
                      </a:lnTo>
                      <a:lnTo>
                        <a:pt x="124" y="48"/>
                      </a:lnTo>
                      <a:lnTo>
                        <a:pt x="122" y="48"/>
                      </a:lnTo>
                      <a:lnTo>
                        <a:pt x="122" y="48"/>
                      </a:lnTo>
                      <a:lnTo>
                        <a:pt x="120" y="48"/>
                      </a:lnTo>
                      <a:lnTo>
                        <a:pt x="120" y="48"/>
                      </a:lnTo>
                      <a:lnTo>
                        <a:pt x="120" y="48"/>
                      </a:lnTo>
                      <a:lnTo>
                        <a:pt x="120" y="48"/>
                      </a:lnTo>
                      <a:lnTo>
                        <a:pt x="118" y="48"/>
                      </a:lnTo>
                      <a:lnTo>
                        <a:pt x="118" y="48"/>
                      </a:lnTo>
                      <a:lnTo>
                        <a:pt x="118" y="48"/>
                      </a:lnTo>
                      <a:lnTo>
                        <a:pt x="116" y="48"/>
                      </a:lnTo>
                      <a:lnTo>
                        <a:pt x="116" y="50"/>
                      </a:lnTo>
                      <a:lnTo>
                        <a:pt x="116" y="50"/>
                      </a:lnTo>
                      <a:lnTo>
                        <a:pt x="116" y="50"/>
                      </a:lnTo>
                      <a:lnTo>
                        <a:pt x="114" y="50"/>
                      </a:lnTo>
                      <a:lnTo>
                        <a:pt x="114" y="50"/>
                      </a:lnTo>
                      <a:lnTo>
                        <a:pt x="114" y="50"/>
                      </a:lnTo>
                      <a:lnTo>
                        <a:pt x="114" y="50"/>
                      </a:lnTo>
                      <a:lnTo>
                        <a:pt x="113" y="50"/>
                      </a:lnTo>
                      <a:lnTo>
                        <a:pt x="113" y="50"/>
                      </a:lnTo>
                      <a:lnTo>
                        <a:pt x="113" y="50"/>
                      </a:lnTo>
                      <a:lnTo>
                        <a:pt x="113" y="52"/>
                      </a:lnTo>
                      <a:lnTo>
                        <a:pt x="111" y="52"/>
                      </a:lnTo>
                      <a:lnTo>
                        <a:pt x="111" y="52"/>
                      </a:lnTo>
                      <a:lnTo>
                        <a:pt x="109" y="52"/>
                      </a:lnTo>
                      <a:lnTo>
                        <a:pt x="109" y="52"/>
                      </a:lnTo>
                      <a:lnTo>
                        <a:pt x="109" y="54"/>
                      </a:lnTo>
                      <a:lnTo>
                        <a:pt x="109" y="54"/>
                      </a:lnTo>
                      <a:lnTo>
                        <a:pt x="109" y="54"/>
                      </a:lnTo>
                      <a:lnTo>
                        <a:pt x="107" y="54"/>
                      </a:lnTo>
                      <a:lnTo>
                        <a:pt x="107" y="54"/>
                      </a:lnTo>
                      <a:lnTo>
                        <a:pt x="107" y="54"/>
                      </a:lnTo>
                      <a:lnTo>
                        <a:pt x="105" y="54"/>
                      </a:lnTo>
                      <a:lnTo>
                        <a:pt x="105" y="54"/>
                      </a:lnTo>
                      <a:lnTo>
                        <a:pt x="105" y="52"/>
                      </a:lnTo>
                      <a:lnTo>
                        <a:pt x="103" y="52"/>
                      </a:lnTo>
                      <a:lnTo>
                        <a:pt x="103" y="52"/>
                      </a:lnTo>
                      <a:lnTo>
                        <a:pt x="103" y="52"/>
                      </a:lnTo>
                      <a:lnTo>
                        <a:pt x="101" y="52"/>
                      </a:lnTo>
                      <a:lnTo>
                        <a:pt x="101" y="52"/>
                      </a:lnTo>
                      <a:lnTo>
                        <a:pt x="101" y="52"/>
                      </a:lnTo>
                      <a:lnTo>
                        <a:pt x="101" y="52"/>
                      </a:lnTo>
                      <a:lnTo>
                        <a:pt x="99" y="52"/>
                      </a:lnTo>
                      <a:lnTo>
                        <a:pt x="99" y="50"/>
                      </a:lnTo>
                      <a:lnTo>
                        <a:pt x="99" y="50"/>
                      </a:lnTo>
                      <a:lnTo>
                        <a:pt x="97" y="50"/>
                      </a:lnTo>
                      <a:lnTo>
                        <a:pt x="97" y="50"/>
                      </a:lnTo>
                      <a:lnTo>
                        <a:pt x="97" y="50"/>
                      </a:lnTo>
                      <a:lnTo>
                        <a:pt x="95" y="50"/>
                      </a:lnTo>
                      <a:lnTo>
                        <a:pt x="95" y="50"/>
                      </a:lnTo>
                      <a:lnTo>
                        <a:pt x="95" y="50"/>
                      </a:lnTo>
                      <a:lnTo>
                        <a:pt x="93" y="50"/>
                      </a:lnTo>
                      <a:lnTo>
                        <a:pt x="93" y="50"/>
                      </a:lnTo>
                      <a:lnTo>
                        <a:pt x="93" y="50"/>
                      </a:lnTo>
                      <a:lnTo>
                        <a:pt x="92" y="50"/>
                      </a:lnTo>
                      <a:lnTo>
                        <a:pt x="92" y="50"/>
                      </a:lnTo>
                      <a:lnTo>
                        <a:pt x="92" y="50"/>
                      </a:lnTo>
                      <a:lnTo>
                        <a:pt x="92" y="50"/>
                      </a:lnTo>
                      <a:lnTo>
                        <a:pt x="90" y="50"/>
                      </a:lnTo>
                      <a:lnTo>
                        <a:pt x="90" y="50"/>
                      </a:lnTo>
                      <a:lnTo>
                        <a:pt x="90" y="48"/>
                      </a:lnTo>
                      <a:lnTo>
                        <a:pt x="88" y="48"/>
                      </a:lnTo>
                      <a:lnTo>
                        <a:pt x="88" y="48"/>
                      </a:lnTo>
                      <a:lnTo>
                        <a:pt x="88" y="48"/>
                      </a:lnTo>
                      <a:lnTo>
                        <a:pt x="86" y="48"/>
                      </a:lnTo>
                      <a:lnTo>
                        <a:pt x="86" y="50"/>
                      </a:lnTo>
                      <a:lnTo>
                        <a:pt x="86" y="50"/>
                      </a:lnTo>
                      <a:lnTo>
                        <a:pt x="86" y="50"/>
                      </a:lnTo>
                      <a:lnTo>
                        <a:pt x="84" y="50"/>
                      </a:lnTo>
                      <a:lnTo>
                        <a:pt x="84" y="50"/>
                      </a:lnTo>
                      <a:lnTo>
                        <a:pt x="82" y="50"/>
                      </a:lnTo>
                      <a:lnTo>
                        <a:pt x="82" y="50"/>
                      </a:lnTo>
                      <a:lnTo>
                        <a:pt x="82" y="48"/>
                      </a:lnTo>
                      <a:lnTo>
                        <a:pt x="82" y="48"/>
                      </a:lnTo>
                      <a:lnTo>
                        <a:pt x="82" y="48"/>
                      </a:lnTo>
                      <a:lnTo>
                        <a:pt x="80" y="48"/>
                      </a:lnTo>
                      <a:lnTo>
                        <a:pt x="80" y="46"/>
                      </a:lnTo>
                      <a:lnTo>
                        <a:pt x="82" y="46"/>
                      </a:lnTo>
                      <a:lnTo>
                        <a:pt x="82" y="46"/>
                      </a:lnTo>
                      <a:lnTo>
                        <a:pt x="82" y="46"/>
                      </a:lnTo>
                      <a:lnTo>
                        <a:pt x="82" y="44"/>
                      </a:lnTo>
                      <a:lnTo>
                        <a:pt x="82" y="44"/>
                      </a:lnTo>
                      <a:lnTo>
                        <a:pt x="84" y="44"/>
                      </a:lnTo>
                      <a:lnTo>
                        <a:pt x="84" y="44"/>
                      </a:lnTo>
                      <a:lnTo>
                        <a:pt x="84" y="44"/>
                      </a:lnTo>
                      <a:lnTo>
                        <a:pt x="84" y="44"/>
                      </a:lnTo>
                      <a:lnTo>
                        <a:pt x="82" y="44"/>
                      </a:lnTo>
                      <a:lnTo>
                        <a:pt x="82" y="42"/>
                      </a:lnTo>
                      <a:lnTo>
                        <a:pt x="82" y="42"/>
                      </a:lnTo>
                      <a:lnTo>
                        <a:pt x="82" y="42"/>
                      </a:lnTo>
                      <a:lnTo>
                        <a:pt x="80" y="42"/>
                      </a:lnTo>
                      <a:lnTo>
                        <a:pt x="80" y="42"/>
                      </a:lnTo>
                      <a:lnTo>
                        <a:pt x="80" y="42"/>
                      </a:lnTo>
                      <a:lnTo>
                        <a:pt x="78" y="42"/>
                      </a:lnTo>
                      <a:lnTo>
                        <a:pt x="78" y="42"/>
                      </a:lnTo>
                      <a:lnTo>
                        <a:pt x="76" y="42"/>
                      </a:lnTo>
                      <a:lnTo>
                        <a:pt x="76" y="42"/>
                      </a:lnTo>
                      <a:lnTo>
                        <a:pt x="76" y="42"/>
                      </a:lnTo>
                      <a:lnTo>
                        <a:pt x="76" y="42"/>
                      </a:lnTo>
                      <a:lnTo>
                        <a:pt x="74" y="42"/>
                      </a:lnTo>
                      <a:lnTo>
                        <a:pt x="74" y="42"/>
                      </a:lnTo>
                      <a:lnTo>
                        <a:pt x="74" y="42"/>
                      </a:lnTo>
                      <a:lnTo>
                        <a:pt x="74" y="42"/>
                      </a:lnTo>
                      <a:lnTo>
                        <a:pt x="72" y="42"/>
                      </a:lnTo>
                      <a:lnTo>
                        <a:pt x="72" y="42"/>
                      </a:lnTo>
                      <a:lnTo>
                        <a:pt x="70" y="42"/>
                      </a:lnTo>
                      <a:lnTo>
                        <a:pt x="70" y="42"/>
                      </a:lnTo>
                      <a:lnTo>
                        <a:pt x="70" y="42"/>
                      </a:lnTo>
                      <a:lnTo>
                        <a:pt x="70" y="42"/>
                      </a:lnTo>
                      <a:lnTo>
                        <a:pt x="70" y="40"/>
                      </a:lnTo>
                      <a:lnTo>
                        <a:pt x="70" y="40"/>
                      </a:lnTo>
                      <a:lnTo>
                        <a:pt x="72" y="40"/>
                      </a:lnTo>
                      <a:lnTo>
                        <a:pt x="72" y="40"/>
                      </a:lnTo>
                      <a:lnTo>
                        <a:pt x="72" y="40"/>
                      </a:lnTo>
                      <a:lnTo>
                        <a:pt x="74" y="40"/>
                      </a:lnTo>
                      <a:lnTo>
                        <a:pt x="74" y="38"/>
                      </a:lnTo>
                      <a:lnTo>
                        <a:pt x="74" y="38"/>
                      </a:lnTo>
                      <a:lnTo>
                        <a:pt x="72" y="38"/>
                      </a:lnTo>
                      <a:lnTo>
                        <a:pt x="72" y="38"/>
                      </a:lnTo>
                      <a:lnTo>
                        <a:pt x="72" y="38"/>
                      </a:lnTo>
                      <a:lnTo>
                        <a:pt x="70" y="38"/>
                      </a:lnTo>
                      <a:lnTo>
                        <a:pt x="70" y="40"/>
                      </a:lnTo>
                      <a:lnTo>
                        <a:pt x="70" y="40"/>
                      </a:lnTo>
                      <a:lnTo>
                        <a:pt x="70" y="40"/>
                      </a:lnTo>
                      <a:lnTo>
                        <a:pt x="69" y="40"/>
                      </a:lnTo>
                      <a:lnTo>
                        <a:pt x="69" y="38"/>
                      </a:lnTo>
                      <a:lnTo>
                        <a:pt x="69" y="38"/>
                      </a:lnTo>
                      <a:lnTo>
                        <a:pt x="69" y="40"/>
                      </a:lnTo>
                      <a:lnTo>
                        <a:pt x="67" y="40"/>
                      </a:lnTo>
                      <a:lnTo>
                        <a:pt x="67" y="40"/>
                      </a:lnTo>
                      <a:lnTo>
                        <a:pt x="67" y="40"/>
                      </a:lnTo>
                      <a:lnTo>
                        <a:pt x="65" y="40"/>
                      </a:lnTo>
                      <a:lnTo>
                        <a:pt x="65" y="40"/>
                      </a:lnTo>
                      <a:lnTo>
                        <a:pt x="65" y="40"/>
                      </a:lnTo>
                      <a:lnTo>
                        <a:pt x="65" y="40"/>
                      </a:lnTo>
                      <a:lnTo>
                        <a:pt x="65" y="42"/>
                      </a:lnTo>
                      <a:lnTo>
                        <a:pt x="63" y="42"/>
                      </a:lnTo>
                      <a:lnTo>
                        <a:pt x="63" y="42"/>
                      </a:lnTo>
                      <a:lnTo>
                        <a:pt x="63" y="42"/>
                      </a:lnTo>
                      <a:lnTo>
                        <a:pt x="63" y="42"/>
                      </a:lnTo>
                      <a:lnTo>
                        <a:pt x="63" y="42"/>
                      </a:lnTo>
                      <a:lnTo>
                        <a:pt x="63" y="44"/>
                      </a:lnTo>
                      <a:lnTo>
                        <a:pt x="63" y="44"/>
                      </a:lnTo>
                      <a:lnTo>
                        <a:pt x="65" y="44"/>
                      </a:lnTo>
                      <a:lnTo>
                        <a:pt x="65" y="46"/>
                      </a:lnTo>
                      <a:lnTo>
                        <a:pt x="63" y="46"/>
                      </a:lnTo>
                      <a:lnTo>
                        <a:pt x="63" y="46"/>
                      </a:lnTo>
                      <a:lnTo>
                        <a:pt x="63" y="46"/>
                      </a:lnTo>
                      <a:lnTo>
                        <a:pt x="61" y="46"/>
                      </a:lnTo>
                      <a:lnTo>
                        <a:pt x="61" y="46"/>
                      </a:lnTo>
                      <a:lnTo>
                        <a:pt x="61" y="46"/>
                      </a:lnTo>
                      <a:lnTo>
                        <a:pt x="61" y="48"/>
                      </a:lnTo>
                      <a:lnTo>
                        <a:pt x="59" y="48"/>
                      </a:lnTo>
                      <a:lnTo>
                        <a:pt x="59" y="48"/>
                      </a:lnTo>
                      <a:lnTo>
                        <a:pt x="59" y="48"/>
                      </a:lnTo>
                      <a:lnTo>
                        <a:pt x="59" y="48"/>
                      </a:lnTo>
                      <a:lnTo>
                        <a:pt x="57" y="48"/>
                      </a:lnTo>
                      <a:lnTo>
                        <a:pt x="57" y="50"/>
                      </a:lnTo>
                      <a:lnTo>
                        <a:pt x="57" y="50"/>
                      </a:lnTo>
                      <a:lnTo>
                        <a:pt x="55" y="50"/>
                      </a:lnTo>
                      <a:lnTo>
                        <a:pt x="55" y="50"/>
                      </a:lnTo>
                      <a:lnTo>
                        <a:pt x="55" y="50"/>
                      </a:lnTo>
                      <a:lnTo>
                        <a:pt x="55" y="50"/>
                      </a:lnTo>
                      <a:lnTo>
                        <a:pt x="53" y="50"/>
                      </a:lnTo>
                      <a:lnTo>
                        <a:pt x="53" y="50"/>
                      </a:lnTo>
                      <a:lnTo>
                        <a:pt x="53" y="50"/>
                      </a:lnTo>
                      <a:lnTo>
                        <a:pt x="51" y="50"/>
                      </a:lnTo>
                      <a:lnTo>
                        <a:pt x="51" y="50"/>
                      </a:lnTo>
                      <a:lnTo>
                        <a:pt x="51" y="50"/>
                      </a:lnTo>
                      <a:lnTo>
                        <a:pt x="49" y="50"/>
                      </a:lnTo>
                      <a:lnTo>
                        <a:pt x="49" y="50"/>
                      </a:lnTo>
                      <a:lnTo>
                        <a:pt x="49" y="52"/>
                      </a:lnTo>
                      <a:lnTo>
                        <a:pt x="49" y="52"/>
                      </a:lnTo>
                      <a:lnTo>
                        <a:pt x="49" y="52"/>
                      </a:lnTo>
                      <a:lnTo>
                        <a:pt x="48" y="52"/>
                      </a:lnTo>
                      <a:lnTo>
                        <a:pt x="48" y="54"/>
                      </a:lnTo>
                      <a:lnTo>
                        <a:pt x="48" y="54"/>
                      </a:lnTo>
                      <a:lnTo>
                        <a:pt x="48" y="56"/>
                      </a:lnTo>
                      <a:lnTo>
                        <a:pt x="48" y="56"/>
                      </a:lnTo>
                      <a:lnTo>
                        <a:pt x="48" y="56"/>
                      </a:lnTo>
                      <a:lnTo>
                        <a:pt x="48" y="56"/>
                      </a:lnTo>
                      <a:lnTo>
                        <a:pt x="46" y="56"/>
                      </a:lnTo>
                      <a:lnTo>
                        <a:pt x="46" y="57"/>
                      </a:lnTo>
                      <a:lnTo>
                        <a:pt x="46" y="57"/>
                      </a:lnTo>
                      <a:lnTo>
                        <a:pt x="44" y="57"/>
                      </a:lnTo>
                      <a:lnTo>
                        <a:pt x="44" y="57"/>
                      </a:lnTo>
                      <a:lnTo>
                        <a:pt x="44" y="57"/>
                      </a:lnTo>
                      <a:lnTo>
                        <a:pt x="44" y="57"/>
                      </a:lnTo>
                      <a:lnTo>
                        <a:pt x="42" y="57"/>
                      </a:lnTo>
                      <a:lnTo>
                        <a:pt x="42" y="57"/>
                      </a:lnTo>
                      <a:lnTo>
                        <a:pt x="42" y="59"/>
                      </a:lnTo>
                      <a:lnTo>
                        <a:pt x="40" y="59"/>
                      </a:lnTo>
                      <a:lnTo>
                        <a:pt x="40" y="59"/>
                      </a:lnTo>
                      <a:lnTo>
                        <a:pt x="40" y="59"/>
                      </a:lnTo>
                      <a:lnTo>
                        <a:pt x="40" y="59"/>
                      </a:lnTo>
                      <a:lnTo>
                        <a:pt x="38" y="59"/>
                      </a:lnTo>
                      <a:lnTo>
                        <a:pt x="38" y="59"/>
                      </a:lnTo>
                      <a:lnTo>
                        <a:pt x="38" y="59"/>
                      </a:lnTo>
                      <a:lnTo>
                        <a:pt x="36" y="59"/>
                      </a:lnTo>
                      <a:lnTo>
                        <a:pt x="36" y="59"/>
                      </a:lnTo>
                      <a:lnTo>
                        <a:pt x="36" y="59"/>
                      </a:lnTo>
                      <a:lnTo>
                        <a:pt x="34" y="59"/>
                      </a:lnTo>
                      <a:lnTo>
                        <a:pt x="34" y="59"/>
                      </a:lnTo>
                      <a:lnTo>
                        <a:pt x="34" y="59"/>
                      </a:lnTo>
                      <a:lnTo>
                        <a:pt x="32" y="59"/>
                      </a:lnTo>
                      <a:lnTo>
                        <a:pt x="32" y="59"/>
                      </a:lnTo>
                      <a:lnTo>
                        <a:pt x="32" y="59"/>
                      </a:lnTo>
                      <a:lnTo>
                        <a:pt x="30" y="59"/>
                      </a:lnTo>
                      <a:lnTo>
                        <a:pt x="30" y="59"/>
                      </a:lnTo>
                      <a:lnTo>
                        <a:pt x="28" y="59"/>
                      </a:lnTo>
                      <a:lnTo>
                        <a:pt x="28" y="59"/>
                      </a:lnTo>
                      <a:lnTo>
                        <a:pt x="28" y="59"/>
                      </a:lnTo>
                      <a:lnTo>
                        <a:pt x="28" y="59"/>
                      </a:lnTo>
                      <a:lnTo>
                        <a:pt x="28" y="59"/>
                      </a:lnTo>
                      <a:lnTo>
                        <a:pt x="26" y="59"/>
                      </a:lnTo>
                      <a:lnTo>
                        <a:pt x="26" y="57"/>
                      </a:lnTo>
                      <a:lnTo>
                        <a:pt x="26" y="57"/>
                      </a:lnTo>
                      <a:lnTo>
                        <a:pt x="26" y="56"/>
                      </a:lnTo>
                      <a:lnTo>
                        <a:pt x="26" y="56"/>
                      </a:lnTo>
                      <a:lnTo>
                        <a:pt x="26" y="56"/>
                      </a:lnTo>
                      <a:lnTo>
                        <a:pt x="26" y="54"/>
                      </a:lnTo>
                      <a:lnTo>
                        <a:pt x="26" y="54"/>
                      </a:lnTo>
                      <a:lnTo>
                        <a:pt x="26" y="54"/>
                      </a:lnTo>
                      <a:lnTo>
                        <a:pt x="26" y="52"/>
                      </a:lnTo>
                      <a:lnTo>
                        <a:pt x="26" y="52"/>
                      </a:lnTo>
                      <a:lnTo>
                        <a:pt x="26" y="50"/>
                      </a:lnTo>
                      <a:lnTo>
                        <a:pt x="26" y="50"/>
                      </a:lnTo>
                      <a:lnTo>
                        <a:pt x="26" y="50"/>
                      </a:lnTo>
                      <a:lnTo>
                        <a:pt x="28" y="50"/>
                      </a:lnTo>
                      <a:lnTo>
                        <a:pt x="28" y="48"/>
                      </a:lnTo>
                      <a:lnTo>
                        <a:pt x="26" y="48"/>
                      </a:lnTo>
                      <a:lnTo>
                        <a:pt x="26" y="48"/>
                      </a:lnTo>
                      <a:lnTo>
                        <a:pt x="26" y="48"/>
                      </a:lnTo>
                      <a:lnTo>
                        <a:pt x="26" y="48"/>
                      </a:lnTo>
                      <a:lnTo>
                        <a:pt x="25" y="48"/>
                      </a:lnTo>
                      <a:lnTo>
                        <a:pt x="25" y="48"/>
                      </a:lnTo>
                      <a:lnTo>
                        <a:pt x="25" y="48"/>
                      </a:lnTo>
                      <a:lnTo>
                        <a:pt x="23" y="48"/>
                      </a:lnTo>
                      <a:lnTo>
                        <a:pt x="23" y="48"/>
                      </a:lnTo>
                      <a:lnTo>
                        <a:pt x="23" y="48"/>
                      </a:lnTo>
                      <a:lnTo>
                        <a:pt x="21" y="48"/>
                      </a:lnTo>
                      <a:lnTo>
                        <a:pt x="21" y="48"/>
                      </a:lnTo>
                      <a:lnTo>
                        <a:pt x="21" y="48"/>
                      </a:lnTo>
                      <a:lnTo>
                        <a:pt x="21" y="50"/>
                      </a:lnTo>
                      <a:lnTo>
                        <a:pt x="19" y="50"/>
                      </a:lnTo>
                      <a:lnTo>
                        <a:pt x="19" y="50"/>
                      </a:lnTo>
                      <a:lnTo>
                        <a:pt x="17" y="50"/>
                      </a:lnTo>
                      <a:lnTo>
                        <a:pt x="17" y="50"/>
                      </a:lnTo>
                      <a:lnTo>
                        <a:pt x="17" y="50"/>
                      </a:lnTo>
                      <a:lnTo>
                        <a:pt x="15" y="50"/>
                      </a:lnTo>
                      <a:lnTo>
                        <a:pt x="15" y="50"/>
                      </a:lnTo>
                      <a:lnTo>
                        <a:pt x="15" y="50"/>
                      </a:lnTo>
                      <a:lnTo>
                        <a:pt x="13" y="50"/>
                      </a:lnTo>
                      <a:lnTo>
                        <a:pt x="13" y="50"/>
                      </a:lnTo>
                      <a:lnTo>
                        <a:pt x="11" y="50"/>
                      </a:lnTo>
                      <a:lnTo>
                        <a:pt x="11" y="50"/>
                      </a:lnTo>
                      <a:lnTo>
                        <a:pt x="11" y="50"/>
                      </a:lnTo>
                      <a:lnTo>
                        <a:pt x="9" y="50"/>
                      </a:lnTo>
                      <a:lnTo>
                        <a:pt x="9" y="50"/>
                      </a:lnTo>
                      <a:lnTo>
                        <a:pt x="9" y="50"/>
                      </a:lnTo>
                      <a:lnTo>
                        <a:pt x="7" y="50"/>
                      </a:lnTo>
                      <a:lnTo>
                        <a:pt x="7" y="50"/>
                      </a:lnTo>
                      <a:lnTo>
                        <a:pt x="7" y="50"/>
                      </a:lnTo>
                      <a:lnTo>
                        <a:pt x="7" y="50"/>
                      </a:lnTo>
                      <a:lnTo>
                        <a:pt x="5" y="50"/>
                      </a:lnTo>
                      <a:lnTo>
                        <a:pt x="5" y="50"/>
                      </a:lnTo>
                      <a:lnTo>
                        <a:pt x="5" y="50"/>
                      </a:lnTo>
                      <a:lnTo>
                        <a:pt x="4" y="50"/>
                      </a:lnTo>
                      <a:lnTo>
                        <a:pt x="4" y="50"/>
                      </a:lnTo>
                      <a:lnTo>
                        <a:pt x="2" y="50"/>
                      </a:lnTo>
                      <a:lnTo>
                        <a:pt x="2" y="50"/>
                      </a:lnTo>
                      <a:lnTo>
                        <a:pt x="2" y="50"/>
                      </a:lnTo>
                      <a:lnTo>
                        <a:pt x="0" y="50"/>
                      </a:lnTo>
                      <a:lnTo>
                        <a:pt x="0" y="50"/>
                      </a:lnTo>
                      <a:lnTo>
                        <a:pt x="0" y="50"/>
                      </a:lnTo>
                      <a:lnTo>
                        <a:pt x="0" y="50"/>
                      </a:lnTo>
                      <a:lnTo>
                        <a:pt x="0" y="48"/>
                      </a:lnTo>
                      <a:lnTo>
                        <a:pt x="0" y="48"/>
                      </a:lnTo>
                      <a:lnTo>
                        <a:pt x="0" y="48"/>
                      </a:lnTo>
                      <a:lnTo>
                        <a:pt x="0" y="46"/>
                      </a:lnTo>
                      <a:lnTo>
                        <a:pt x="2" y="46"/>
                      </a:lnTo>
                      <a:lnTo>
                        <a:pt x="2" y="46"/>
                      </a:lnTo>
                      <a:lnTo>
                        <a:pt x="2" y="46"/>
                      </a:lnTo>
                      <a:lnTo>
                        <a:pt x="2" y="44"/>
                      </a:lnTo>
                      <a:lnTo>
                        <a:pt x="2" y="44"/>
                      </a:lnTo>
                      <a:lnTo>
                        <a:pt x="4" y="44"/>
                      </a:lnTo>
                      <a:lnTo>
                        <a:pt x="4" y="44"/>
                      </a:lnTo>
                      <a:lnTo>
                        <a:pt x="4" y="44"/>
                      </a:lnTo>
                      <a:lnTo>
                        <a:pt x="4" y="42"/>
                      </a:lnTo>
                      <a:lnTo>
                        <a:pt x="5" y="42"/>
                      </a:lnTo>
                      <a:lnTo>
                        <a:pt x="5" y="42"/>
                      </a:lnTo>
                      <a:lnTo>
                        <a:pt x="5" y="42"/>
                      </a:lnTo>
                      <a:lnTo>
                        <a:pt x="5" y="42"/>
                      </a:lnTo>
                      <a:lnTo>
                        <a:pt x="7" y="42"/>
                      </a:lnTo>
                      <a:lnTo>
                        <a:pt x="7" y="42"/>
                      </a:lnTo>
                      <a:lnTo>
                        <a:pt x="7" y="42"/>
                      </a:lnTo>
                      <a:lnTo>
                        <a:pt x="7" y="42"/>
                      </a:lnTo>
                      <a:lnTo>
                        <a:pt x="9" y="42"/>
                      </a:lnTo>
                      <a:lnTo>
                        <a:pt x="9" y="42"/>
                      </a:lnTo>
                      <a:lnTo>
                        <a:pt x="11" y="42"/>
                      </a:lnTo>
                      <a:lnTo>
                        <a:pt x="11" y="40"/>
                      </a:lnTo>
                      <a:lnTo>
                        <a:pt x="11" y="40"/>
                      </a:lnTo>
                      <a:lnTo>
                        <a:pt x="11" y="40"/>
                      </a:lnTo>
                      <a:lnTo>
                        <a:pt x="13" y="40"/>
                      </a:lnTo>
                      <a:lnTo>
                        <a:pt x="13" y="40"/>
                      </a:lnTo>
                      <a:lnTo>
                        <a:pt x="15" y="40"/>
                      </a:lnTo>
                      <a:lnTo>
                        <a:pt x="15" y="40"/>
                      </a:lnTo>
                      <a:lnTo>
                        <a:pt x="15" y="40"/>
                      </a:lnTo>
                      <a:lnTo>
                        <a:pt x="15" y="40"/>
                      </a:lnTo>
                      <a:lnTo>
                        <a:pt x="17" y="40"/>
                      </a:lnTo>
                      <a:lnTo>
                        <a:pt x="17" y="40"/>
                      </a:lnTo>
                      <a:lnTo>
                        <a:pt x="17" y="40"/>
                      </a:lnTo>
                      <a:lnTo>
                        <a:pt x="17" y="38"/>
                      </a:lnTo>
                      <a:lnTo>
                        <a:pt x="17" y="38"/>
                      </a:lnTo>
                      <a:lnTo>
                        <a:pt x="17" y="38"/>
                      </a:lnTo>
                      <a:lnTo>
                        <a:pt x="17" y="38"/>
                      </a:lnTo>
                      <a:lnTo>
                        <a:pt x="17" y="36"/>
                      </a:lnTo>
                      <a:lnTo>
                        <a:pt x="17" y="36"/>
                      </a:lnTo>
                      <a:lnTo>
                        <a:pt x="15" y="36"/>
                      </a:lnTo>
                      <a:lnTo>
                        <a:pt x="15" y="36"/>
                      </a:lnTo>
                      <a:lnTo>
                        <a:pt x="15" y="34"/>
                      </a:lnTo>
                      <a:lnTo>
                        <a:pt x="15" y="34"/>
                      </a:lnTo>
                      <a:lnTo>
                        <a:pt x="15" y="34"/>
                      </a:lnTo>
                      <a:lnTo>
                        <a:pt x="15" y="33"/>
                      </a:lnTo>
                      <a:lnTo>
                        <a:pt x="15" y="33"/>
                      </a:lnTo>
                      <a:lnTo>
                        <a:pt x="15" y="33"/>
                      </a:lnTo>
                      <a:lnTo>
                        <a:pt x="15" y="31"/>
                      </a:lnTo>
                      <a:lnTo>
                        <a:pt x="15" y="31"/>
                      </a:lnTo>
                      <a:lnTo>
                        <a:pt x="15" y="29"/>
                      </a:lnTo>
                      <a:lnTo>
                        <a:pt x="15" y="29"/>
                      </a:lnTo>
                      <a:lnTo>
                        <a:pt x="15" y="29"/>
                      </a:lnTo>
                      <a:lnTo>
                        <a:pt x="15" y="27"/>
                      </a:lnTo>
                      <a:lnTo>
                        <a:pt x="15" y="27"/>
                      </a:lnTo>
                      <a:lnTo>
                        <a:pt x="15" y="27"/>
                      </a:lnTo>
                      <a:lnTo>
                        <a:pt x="17" y="27"/>
                      </a:lnTo>
                      <a:lnTo>
                        <a:pt x="17" y="27"/>
                      </a:lnTo>
                      <a:lnTo>
                        <a:pt x="17" y="25"/>
                      </a:lnTo>
                      <a:lnTo>
                        <a:pt x="17" y="25"/>
                      </a:lnTo>
                      <a:lnTo>
                        <a:pt x="17" y="25"/>
                      </a:lnTo>
                      <a:lnTo>
                        <a:pt x="17" y="25"/>
                      </a:lnTo>
                      <a:lnTo>
                        <a:pt x="17" y="23"/>
                      </a:lnTo>
                      <a:lnTo>
                        <a:pt x="17" y="23"/>
                      </a:lnTo>
                      <a:lnTo>
                        <a:pt x="17" y="21"/>
                      </a:lnTo>
                      <a:lnTo>
                        <a:pt x="17" y="21"/>
                      </a:lnTo>
                      <a:lnTo>
                        <a:pt x="17" y="19"/>
                      </a:lnTo>
                      <a:lnTo>
                        <a:pt x="19" y="19"/>
                      </a:lnTo>
                      <a:lnTo>
                        <a:pt x="19" y="19"/>
                      </a:lnTo>
                      <a:lnTo>
                        <a:pt x="19" y="19"/>
                      </a:lnTo>
                      <a:lnTo>
                        <a:pt x="19" y="19"/>
                      </a:lnTo>
                      <a:lnTo>
                        <a:pt x="19" y="17"/>
                      </a:lnTo>
                      <a:lnTo>
                        <a:pt x="19" y="17"/>
                      </a:lnTo>
                      <a:lnTo>
                        <a:pt x="19" y="17"/>
                      </a:lnTo>
                      <a:lnTo>
                        <a:pt x="19" y="15"/>
                      </a:lnTo>
                      <a:lnTo>
                        <a:pt x="19" y="15"/>
                      </a:lnTo>
                      <a:lnTo>
                        <a:pt x="19" y="13"/>
                      </a:lnTo>
                      <a:lnTo>
                        <a:pt x="19" y="13"/>
                      </a:lnTo>
                      <a:lnTo>
                        <a:pt x="19" y="11"/>
                      </a:lnTo>
                      <a:lnTo>
                        <a:pt x="19" y="11"/>
                      </a:lnTo>
                      <a:lnTo>
                        <a:pt x="19" y="11"/>
                      </a:lnTo>
                      <a:lnTo>
                        <a:pt x="19" y="11"/>
                      </a:lnTo>
                      <a:lnTo>
                        <a:pt x="21" y="11"/>
                      </a:lnTo>
                      <a:lnTo>
                        <a:pt x="21" y="10"/>
                      </a:lnTo>
                      <a:lnTo>
                        <a:pt x="21" y="10"/>
                      </a:lnTo>
                      <a:lnTo>
                        <a:pt x="21" y="8"/>
                      </a:lnTo>
                      <a:lnTo>
                        <a:pt x="21" y="8"/>
                      </a:lnTo>
                      <a:lnTo>
                        <a:pt x="21" y="8"/>
                      </a:lnTo>
                      <a:lnTo>
                        <a:pt x="21" y="6"/>
                      </a:lnTo>
                      <a:lnTo>
                        <a:pt x="21" y="6"/>
                      </a:lnTo>
                      <a:lnTo>
                        <a:pt x="21" y="6"/>
                      </a:lnTo>
                      <a:lnTo>
                        <a:pt x="23" y="6"/>
                      </a:lnTo>
                      <a:lnTo>
                        <a:pt x="23" y="4"/>
                      </a:lnTo>
                      <a:lnTo>
                        <a:pt x="23" y="4"/>
                      </a:lnTo>
                      <a:lnTo>
                        <a:pt x="23" y="4"/>
                      </a:lnTo>
                      <a:lnTo>
                        <a:pt x="23" y="4"/>
                      </a:lnTo>
                      <a:lnTo>
                        <a:pt x="25" y="4"/>
                      </a:lnTo>
                      <a:lnTo>
                        <a:pt x="25" y="4"/>
                      </a:lnTo>
                      <a:lnTo>
                        <a:pt x="25" y="2"/>
                      </a:lnTo>
                      <a:lnTo>
                        <a:pt x="26" y="2"/>
                      </a:lnTo>
                      <a:lnTo>
                        <a:pt x="26" y="2"/>
                      </a:lnTo>
                      <a:lnTo>
                        <a:pt x="26" y="2"/>
                      </a:lnTo>
                      <a:lnTo>
                        <a:pt x="26" y="2"/>
                      </a:lnTo>
                      <a:lnTo>
                        <a:pt x="28" y="2"/>
                      </a:lnTo>
                      <a:lnTo>
                        <a:pt x="28" y="2"/>
                      </a:lnTo>
                      <a:lnTo>
                        <a:pt x="28" y="2"/>
                      </a:lnTo>
                      <a:lnTo>
                        <a:pt x="28" y="2"/>
                      </a:lnTo>
                      <a:lnTo>
                        <a:pt x="30" y="2"/>
                      </a:lnTo>
                      <a:lnTo>
                        <a:pt x="30" y="2"/>
                      </a:lnTo>
                      <a:lnTo>
                        <a:pt x="30" y="2"/>
                      </a:lnTo>
                      <a:lnTo>
                        <a:pt x="30" y="2"/>
                      </a:lnTo>
                      <a:lnTo>
                        <a:pt x="30" y="4"/>
                      </a:lnTo>
                      <a:lnTo>
                        <a:pt x="32" y="4"/>
                      </a:lnTo>
                      <a:lnTo>
                        <a:pt x="32" y="4"/>
                      </a:lnTo>
                      <a:lnTo>
                        <a:pt x="32" y="4"/>
                      </a:lnTo>
                      <a:lnTo>
                        <a:pt x="34" y="4"/>
                      </a:lnTo>
                      <a:lnTo>
                        <a:pt x="34" y="4"/>
                      </a:lnTo>
                      <a:lnTo>
                        <a:pt x="34" y="4"/>
                      </a:lnTo>
                      <a:lnTo>
                        <a:pt x="36" y="4"/>
                      </a:lnTo>
                      <a:lnTo>
                        <a:pt x="36" y="4"/>
                      </a:lnTo>
                      <a:lnTo>
                        <a:pt x="36" y="4"/>
                      </a:lnTo>
                      <a:lnTo>
                        <a:pt x="36" y="4"/>
                      </a:lnTo>
                      <a:lnTo>
                        <a:pt x="36" y="2"/>
                      </a:lnTo>
                      <a:lnTo>
                        <a:pt x="36" y="2"/>
                      </a:lnTo>
                      <a:lnTo>
                        <a:pt x="36" y="2"/>
                      </a:lnTo>
                      <a:lnTo>
                        <a:pt x="36" y="2"/>
                      </a:lnTo>
                      <a:lnTo>
                        <a:pt x="36" y="0"/>
                      </a:lnTo>
                      <a:lnTo>
                        <a:pt x="36" y="0"/>
                      </a:lnTo>
                      <a:lnTo>
                        <a:pt x="36" y="0"/>
                      </a:lnTo>
                      <a:lnTo>
                        <a:pt x="38" y="0"/>
                      </a:lnTo>
                      <a:lnTo>
                        <a:pt x="38" y="0"/>
                      </a:lnTo>
                      <a:lnTo>
                        <a:pt x="38" y="0"/>
                      </a:lnTo>
                      <a:lnTo>
                        <a:pt x="40" y="0"/>
                      </a:lnTo>
                      <a:lnTo>
                        <a:pt x="40" y="0"/>
                      </a:lnTo>
                      <a:lnTo>
                        <a:pt x="40"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33" name="Freeform 2016">
                  <a:extLst>
                    <a:ext uri="{FF2B5EF4-FFF2-40B4-BE49-F238E27FC236}">
                      <a16:creationId xmlns:a16="http://schemas.microsoft.com/office/drawing/2014/main" id="{C19F516D-9643-4B4A-9B2D-B2AD36294266}"/>
                    </a:ext>
                  </a:extLst>
                </p:cNvPr>
                <p:cNvSpPr>
                  <a:spLocks/>
                </p:cNvSpPr>
                <p:nvPr/>
              </p:nvSpPr>
              <p:spPr bwMode="auto">
                <a:xfrm>
                  <a:off x="12088953" y="2206626"/>
                  <a:ext cx="179388" cy="95250"/>
                </a:xfrm>
                <a:custGeom>
                  <a:avLst/>
                  <a:gdLst>
                    <a:gd name="T0" fmla="*/ 88 w 113"/>
                    <a:gd name="T1" fmla="*/ 4 h 60"/>
                    <a:gd name="T2" fmla="*/ 94 w 113"/>
                    <a:gd name="T3" fmla="*/ 4 h 60"/>
                    <a:gd name="T4" fmla="*/ 99 w 113"/>
                    <a:gd name="T5" fmla="*/ 8 h 60"/>
                    <a:gd name="T6" fmla="*/ 99 w 113"/>
                    <a:gd name="T7" fmla="*/ 12 h 60"/>
                    <a:gd name="T8" fmla="*/ 96 w 113"/>
                    <a:gd name="T9" fmla="*/ 14 h 60"/>
                    <a:gd name="T10" fmla="*/ 97 w 113"/>
                    <a:gd name="T11" fmla="*/ 18 h 60"/>
                    <a:gd name="T12" fmla="*/ 88 w 113"/>
                    <a:gd name="T13" fmla="*/ 18 h 60"/>
                    <a:gd name="T14" fmla="*/ 82 w 113"/>
                    <a:gd name="T15" fmla="*/ 21 h 60"/>
                    <a:gd name="T16" fmla="*/ 82 w 113"/>
                    <a:gd name="T17" fmla="*/ 23 h 60"/>
                    <a:gd name="T18" fmla="*/ 90 w 113"/>
                    <a:gd name="T19" fmla="*/ 23 h 60"/>
                    <a:gd name="T20" fmla="*/ 97 w 113"/>
                    <a:gd name="T21" fmla="*/ 25 h 60"/>
                    <a:gd name="T22" fmla="*/ 101 w 113"/>
                    <a:gd name="T23" fmla="*/ 27 h 60"/>
                    <a:gd name="T24" fmla="*/ 99 w 113"/>
                    <a:gd name="T25" fmla="*/ 23 h 60"/>
                    <a:gd name="T26" fmla="*/ 99 w 113"/>
                    <a:gd name="T27" fmla="*/ 18 h 60"/>
                    <a:gd name="T28" fmla="*/ 105 w 113"/>
                    <a:gd name="T29" fmla="*/ 19 h 60"/>
                    <a:gd name="T30" fmla="*/ 107 w 113"/>
                    <a:gd name="T31" fmla="*/ 25 h 60"/>
                    <a:gd name="T32" fmla="*/ 109 w 113"/>
                    <a:gd name="T33" fmla="*/ 31 h 60"/>
                    <a:gd name="T34" fmla="*/ 113 w 113"/>
                    <a:gd name="T35" fmla="*/ 35 h 60"/>
                    <a:gd name="T36" fmla="*/ 109 w 113"/>
                    <a:gd name="T37" fmla="*/ 39 h 60"/>
                    <a:gd name="T38" fmla="*/ 109 w 113"/>
                    <a:gd name="T39" fmla="*/ 46 h 60"/>
                    <a:gd name="T40" fmla="*/ 103 w 113"/>
                    <a:gd name="T41" fmla="*/ 48 h 60"/>
                    <a:gd name="T42" fmla="*/ 97 w 113"/>
                    <a:gd name="T43" fmla="*/ 50 h 60"/>
                    <a:gd name="T44" fmla="*/ 90 w 113"/>
                    <a:gd name="T45" fmla="*/ 52 h 60"/>
                    <a:gd name="T46" fmla="*/ 82 w 113"/>
                    <a:gd name="T47" fmla="*/ 52 h 60"/>
                    <a:gd name="T48" fmla="*/ 82 w 113"/>
                    <a:gd name="T49" fmla="*/ 54 h 60"/>
                    <a:gd name="T50" fmla="*/ 76 w 113"/>
                    <a:gd name="T51" fmla="*/ 58 h 60"/>
                    <a:gd name="T52" fmla="*/ 71 w 113"/>
                    <a:gd name="T53" fmla="*/ 58 h 60"/>
                    <a:gd name="T54" fmla="*/ 61 w 113"/>
                    <a:gd name="T55" fmla="*/ 58 h 60"/>
                    <a:gd name="T56" fmla="*/ 57 w 113"/>
                    <a:gd name="T57" fmla="*/ 52 h 60"/>
                    <a:gd name="T58" fmla="*/ 52 w 113"/>
                    <a:gd name="T59" fmla="*/ 50 h 60"/>
                    <a:gd name="T60" fmla="*/ 46 w 113"/>
                    <a:gd name="T61" fmla="*/ 46 h 60"/>
                    <a:gd name="T62" fmla="*/ 40 w 113"/>
                    <a:gd name="T63" fmla="*/ 42 h 60"/>
                    <a:gd name="T64" fmla="*/ 32 w 113"/>
                    <a:gd name="T65" fmla="*/ 41 h 60"/>
                    <a:gd name="T66" fmla="*/ 27 w 113"/>
                    <a:gd name="T67" fmla="*/ 37 h 60"/>
                    <a:gd name="T68" fmla="*/ 21 w 113"/>
                    <a:gd name="T69" fmla="*/ 39 h 60"/>
                    <a:gd name="T70" fmla="*/ 15 w 113"/>
                    <a:gd name="T71" fmla="*/ 37 h 60"/>
                    <a:gd name="T72" fmla="*/ 9 w 113"/>
                    <a:gd name="T73" fmla="*/ 35 h 60"/>
                    <a:gd name="T74" fmla="*/ 4 w 113"/>
                    <a:gd name="T75" fmla="*/ 31 h 60"/>
                    <a:gd name="T76" fmla="*/ 2 w 113"/>
                    <a:gd name="T77" fmla="*/ 25 h 60"/>
                    <a:gd name="T78" fmla="*/ 8 w 113"/>
                    <a:gd name="T79" fmla="*/ 21 h 60"/>
                    <a:gd name="T80" fmla="*/ 13 w 113"/>
                    <a:gd name="T81" fmla="*/ 21 h 60"/>
                    <a:gd name="T82" fmla="*/ 19 w 113"/>
                    <a:gd name="T83" fmla="*/ 25 h 60"/>
                    <a:gd name="T84" fmla="*/ 27 w 113"/>
                    <a:gd name="T85" fmla="*/ 27 h 60"/>
                    <a:gd name="T86" fmla="*/ 32 w 113"/>
                    <a:gd name="T87" fmla="*/ 29 h 60"/>
                    <a:gd name="T88" fmla="*/ 38 w 113"/>
                    <a:gd name="T89" fmla="*/ 27 h 60"/>
                    <a:gd name="T90" fmla="*/ 38 w 113"/>
                    <a:gd name="T91" fmla="*/ 25 h 60"/>
                    <a:gd name="T92" fmla="*/ 38 w 113"/>
                    <a:gd name="T93" fmla="*/ 19 h 60"/>
                    <a:gd name="T94" fmla="*/ 32 w 113"/>
                    <a:gd name="T95" fmla="*/ 18 h 60"/>
                    <a:gd name="T96" fmla="*/ 25 w 113"/>
                    <a:gd name="T97" fmla="*/ 16 h 60"/>
                    <a:gd name="T98" fmla="*/ 21 w 113"/>
                    <a:gd name="T99" fmla="*/ 12 h 60"/>
                    <a:gd name="T100" fmla="*/ 29 w 113"/>
                    <a:gd name="T101" fmla="*/ 10 h 60"/>
                    <a:gd name="T102" fmla="*/ 29 w 113"/>
                    <a:gd name="T103" fmla="*/ 10 h 60"/>
                    <a:gd name="T104" fmla="*/ 34 w 113"/>
                    <a:gd name="T105" fmla="*/ 6 h 60"/>
                    <a:gd name="T106" fmla="*/ 40 w 113"/>
                    <a:gd name="T107" fmla="*/ 6 h 60"/>
                    <a:gd name="T108" fmla="*/ 48 w 113"/>
                    <a:gd name="T109" fmla="*/ 4 h 60"/>
                    <a:gd name="T110" fmla="*/ 55 w 113"/>
                    <a:gd name="T111" fmla="*/ 6 h 60"/>
                    <a:gd name="T112" fmla="*/ 63 w 113"/>
                    <a:gd name="T113" fmla="*/ 4 h 60"/>
                    <a:gd name="T114" fmla="*/ 71 w 113"/>
                    <a:gd name="T115" fmla="*/ 2 h 60"/>
                    <a:gd name="T116" fmla="*/ 78 w 113"/>
                    <a:gd name="T117" fmla="*/ 2 h 60"/>
                    <a:gd name="T118" fmla="*/ 86 w 113"/>
                    <a:gd name="T1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60">
                      <a:moveTo>
                        <a:pt x="88" y="0"/>
                      </a:moveTo>
                      <a:lnTo>
                        <a:pt x="88" y="0"/>
                      </a:lnTo>
                      <a:lnTo>
                        <a:pt x="90" y="0"/>
                      </a:lnTo>
                      <a:lnTo>
                        <a:pt x="90" y="0"/>
                      </a:lnTo>
                      <a:lnTo>
                        <a:pt x="90" y="2"/>
                      </a:lnTo>
                      <a:lnTo>
                        <a:pt x="90" y="2"/>
                      </a:lnTo>
                      <a:lnTo>
                        <a:pt x="90" y="2"/>
                      </a:lnTo>
                      <a:lnTo>
                        <a:pt x="90" y="2"/>
                      </a:lnTo>
                      <a:lnTo>
                        <a:pt x="88" y="2"/>
                      </a:lnTo>
                      <a:lnTo>
                        <a:pt x="88" y="2"/>
                      </a:lnTo>
                      <a:lnTo>
                        <a:pt x="88" y="2"/>
                      </a:lnTo>
                      <a:lnTo>
                        <a:pt x="88" y="4"/>
                      </a:lnTo>
                      <a:lnTo>
                        <a:pt x="88" y="4"/>
                      </a:lnTo>
                      <a:lnTo>
                        <a:pt x="88" y="4"/>
                      </a:lnTo>
                      <a:lnTo>
                        <a:pt x="88" y="4"/>
                      </a:lnTo>
                      <a:lnTo>
                        <a:pt x="90" y="4"/>
                      </a:lnTo>
                      <a:lnTo>
                        <a:pt x="90" y="4"/>
                      </a:lnTo>
                      <a:lnTo>
                        <a:pt x="92" y="4"/>
                      </a:lnTo>
                      <a:lnTo>
                        <a:pt x="92" y="4"/>
                      </a:lnTo>
                      <a:lnTo>
                        <a:pt x="92" y="4"/>
                      </a:lnTo>
                      <a:lnTo>
                        <a:pt x="92" y="6"/>
                      </a:lnTo>
                      <a:lnTo>
                        <a:pt x="94" y="6"/>
                      </a:lnTo>
                      <a:lnTo>
                        <a:pt x="94" y="6"/>
                      </a:lnTo>
                      <a:lnTo>
                        <a:pt x="94" y="4"/>
                      </a:lnTo>
                      <a:lnTo>
                        <a:pt x="94" y="4"/>
                      </a:lnTo>
                      <a:lnTo>
                        <a:pt x="94" y="6"/>
                      </a:lnTo>
                      <a:lnTo>
                        <a:pt x="96" y="6"/>
                      </a:lnTo>
                      <a:lnTo>
                        <a:pt x="96" y="6"/>
                      </a:lnTo>
                      <a:lnTo>
                        <a:pt x="97" y="6"/>
                      </a:lnTo>
                      <a:lnTo>
                        <a:pt x="97" y="6"/>
                      </a:lnTo>
                      <a:lnTo>
                        <a:pt x="97" y="6"/>
                      </a:lnTo>
                      <a:lnTo>
                        <a:pt x="99" y="6"/>
                      </a:lnTo>
                      <a:lnTo>
                        <a:pt x="99" y="6"/>
                      </a:lnTo>
                      <a:lnTo>
                        <a:pt x="99" y="6"/>
                      </a:lnTo>
                      <a:lnTo>
                        <a:pt x="99" y="8"/>
                      </a:lnTo>
                      <a:lnTo>
                        <a:pt x="99" y="8"/>
                      </a:lnTo>
                      <a:lnTo>
                        <a:pt x="101" y="8"/>
                      </a:lnTo>
                      <a:lnTo>
                        <a:pt x="101" y="8"/>
                      </a:lnTo>
                      <a:lnTo>
                        <a:pt x="101" y="8"/>
                      </a:lnTo>
                      <a:lnTo>
                        <a:pt x="101" y="10"/>
                      </a:lnTo>
                      <a:lnTo>
                        <a:pt x="103" y="10"/>
                      </a:lnTo>
                      <a:lnTo>
                        <a:pt x="103" y="10"/>
                      </a:lnTo>
                      <a:lnTo>
                        <a:pt x="101" y="10"/>
                      </a:lnTo>
                      <a:lnTo>
                        <a:pt x="101" y="10"/>
                      </a:lnTo>
                      <a:lnTo>
                        <a:pt x="101" y="10"/>
                      </a:lnTo>
                      <a:lnTo>
                        <a:pt x="99" y="10"/>
                      </a:lnTo>
                      <a:lnTo>
                        <a:pt x="99" y="12"/>
                      </a:lnTo>
                      <a:lnTo>
                        <a:pt x="99" y="12"/>
                      </a:lnTo>
                      <a:lnTo>
                        <a:pt x="99" y="12"/>
                      </a:lnTo>
                      <a:lnTo>
                        <a:pt x="97" y="12"/>
                      </a:lnTo>
                      <a:lnTo>
                        <a:pt x="97" y="12"/>
                      </a:lnTo>
                      <a:lnTo>
                        <a:pt x="97" y="12"/>
                      </a:lnTo>
                      <a:lnTo>
                        <a:pt x="97" y="12"/>
                      </a:lnTo>
                      <a:lnTo>
                        <a:pt x="96" y="12"/>
                      </a:lnTo>
                      <a:lnTo>
                        <a:pt x="96" y="12"/>
                      </a:lnTo>
                      <a:lnTo>
                        <a:pt x="94" y="12"/>
                      </a:lnTo>
                      <a:lnTo>
                        <a:pt x="94" y="12"/>
                      </a:lnTo>
                      <a:lnTo>
                        <a:pt x="94" y="14"/>
                      </a:lnTo>
                      <a:lnTo>
                        <a:pt x="94" y="14"/>
                      </a:lnTo>
                      <a:lnTo>
                        <a:pt x="96" y="14"/>
                      </a:lnTo>
                      <a:lnTo>
                        <a:pt x="96" y="14"/>
                      </a:lnTo>
                      <a:lnTo>
                        <a:pt x="97" y="14"/>
                      </a:lnTo>
                      <a:lnTo>
                        <a:pt x="97" y="14"/>
                      </a:lnTo>
                      <a:lnTo>
                        <a:pt x="97" y="14"/>
                      </a:lnTo>
                      <a:lnTo>
                        <a:pt x="97" y="14"/>
                      </a:lnTo>
                      <a:lnTo>
                        <a:pt x="97" y="16"/>
                      </a:lnTo>
                      <a:lnTo>
                        <a:pt x="99" y="16"/>
                      </a:lnTo>
                      <a:lnTo>
                        <a:pt x="99" y="16"/>
                      </a:lnTo>
                      <a:lnTo>
                        <a:pt x="97" y="16"/>
                      </a:lnTo>
                      <a:lnTo>
                        <a:pt x="97" y="18"/>
                      </a:lnTo>
                      <a:lnTo>
                        <a:pt x="97" y="18"/>
                      </a:lnTo>
                      <a:lnTo>
                        <a:pt x="97" y="18"/>
                      </a:lnTo>
                      <a:lnTo>
                        <a:pt x="96" y="18"/>
                      </a:lnTo>
                      <a:lnTo>
                        <a:pt x="96" y="18"/>
                      </a:lnTo>
                      <a:lnTo>
                        <a:pt x="94" y="18"/>
                      </a:lnTo>
                      <a:lnTo>
                        <a:pt x="94" y="18"/>
                      </a:lnTo>
                      <a:lnTo>
                        <a:pt x="94" y="18"/>
                      </a:lnTo>
                      <a:lnTo>
                        <a:pt x="92" y="18"/>
                      </a:lnTo>
                      <a:lnTo>
                        <a:pt x="92" y="18"/>
                      </a:lnTo>
                      <a:lnTo>
                        <a:pt x="92" y="18"/>
                      </a:lnTo>
                      <a:lnTo>
                        <a:pt x="90" y="18"/>
                      </a:lnTo>
                      <a:lnTo>
                        <a:pt x="90" y="18"/>
                      </a:lnTo>
                      <a:lnTo>
                        <a:pt x="90" y="18"/>
                      </a:lnTo>
                      <a:lnTo>
                        <a:pt x="88" y="18"/>
                      </a:lnTo>
                      <a:lnTo>
                        <a:pt x="88" y="18"/>
                      </a:lnTo>
                      <a:lnTo>
                        <a:pt x="88" y="18"/>
                      </a:lnTo>
                      <a:lnTo>
                        <a:pt x="88" y="18"/>
                      </a:lnTo>
                      <a:lnTo>
                        <a:pt x="86" y="18"/>
                      </a:lnTo>
                      <a:lnTo>
                        <a:pt x="86" y="18"/>
                      </a:lnTo>
                      <a:lnTo>
                        <a:pt x="86" y="19"/>
                      </a:lnTo>
                      <a:lnTo>
                        <a:pt x="86" y="19"/>
                      </a:lnTo>
                      <a:lnTo>
                        <a:pt x="84" y="19"/>
                      </a:lnTo>
                      <a:lnTo>
                        <a:pt x="84" y="19"/>
                      </a:lnTo>
                      <a:lnTo>
                        <a:pt x="84" y="19"/>
                      </a:lnTo>
                      <a:lnTo>
                        <a:pt x="82" y="19"/>
                      </a:lnTo>
                      <a:lnTo>
                        <a:pt x="82" y="21"/>
                      </a:lnTo>
                      <a:lnTo>
                        <a:pt x="82" y="21"/>
                      </a:lnTo>
                      <a:lnTo>
                        <a:pt x="82" y="21"/>
                      </a:lnTo>
                      <a:lnTo>
                        <a:pt x="80" y="21"/>
                      </a:lnTo>
                      <a:lnTo>
                        <a:pt x="80" y="21"/>
                      </a:lnTo>
                      <a:lnTo>
                        <a:pt x="80" y="21"/>
                      </a:lnTo>
                      <a:lnTo>
                        <a:pt x="78" y="21"/>
                      </a:lnTo>
                      <a:lnTo>
                        <a:pt x="78" y="23"/>
                      </a:lnTo>
                      <a:lnTo>
                        <a:pt x="80" y="23"/>
                      </a:lnTo>
                      <a:lnTo>
                        <a:pt x="80" y="23"/>
                      </a:lnTo>
                      <a:lnTo>
                        <a:pt x="82" y="23"/>
                      </a:lnTo>
                      <a:lnTo>
                        <a:pt x="82" y="23"/>
                      </a:lnTo>
                      <a:lnTo>
                        <a:pt x="82" y="23"/>
                      </a:lnTo>
                      <a:lnTo>
                        <a:pt x="84" y="23"/>
                      </a:lnTo>
                      <a:lnTo>
                        <a:pt x="84" y="21"/>
                      </a:lnTo>
                      <a:lnTo>
                        <a:pt x="84" y="21"/>
                      </a:lnTo>
                      <a:lnTo>
                        <a:pt x="86" y="21"/>
                      </a:lnTo>
                      <a:lnTo>
                        <a:pt x="86" y="21"/>
                      </a:lnTo>
                      <a:lnTo>
                        <a:pt x="86" y="21"/>
                      </a:lnTo>
                      <a:lnTo>
                        <a:pt x="88" y="21"/>
                      </a:lnTo>
                      <a:lnTo>
                        <a:pt x="88" y="23"/>
                      </a:lnTo>
                      <a:lnTo>
                        <a:pt x="88" y="23"/>
                      </a:lnTo>
                      <a:lnTo>
                        <a:pt x="88" y="23"/>
                      </a:lnTo>
                      <a:lnTo>
                        <a:pt x="90" y="23"/>
                      </a:lnTo>
                      <a:lnTo>
                        <a:pt x="90" y="23"/>
                      </a:lnTo>
                      <a:lnTo>
                        <a:pt x="92" y="23"/>
                      </a:lnTo>
                      <a:lnTo>
                        <a:pt x="92" y="23"/>
                      </a:lnTo>
                      <a:lnTo>
                        <a:pt x="92" y="23"/>
                      </a:lnTo>
                      <a:lnTo>
                        <a:pt x="94" y="23"/>
                      </a:lnTo>
                      <a:lnTo>
                        <a:pt x="94" y="23"/>
                      </a:lnTo>
                      <a:lnTo>
                        <a:pt x="94" y="23"/>
                      </a:lnTo>
                      <a:lnTo>
                        <a:pt x="94" y="23"/>
                      </a:lnTo>
                      <a:lnTo>
                        <a:pt x="96" y="23"/>
                      </a:lnTo>
                      <a:lnTo>
                        <a:pt x="96" y="23"/>
                      </a:lnTo>
                      <a:lnTo>
                        <a:pt x="97" y="23"/>
                      </a:lnTo>
                      <a:lnTo>
                        <a:pt x="97" y="25"/>
                      </a:lnTo>
                      <a:lnTo>
                        <a:pt x="97" y="25"/>
                      </a:lnTo>
                      <a:lnTo>
                        <a:pt x="97" y="25"/>
                      </a:lnTo>
                      <a:lnTo>
                        <a:pt x="97" y="25"/>
                      </a:lnTo>
                      <a:lnTo>
                        <a:pt x="97" y="25"/>
                      </a:lnTo>
                      <a:lnTo>
                        <a:pt x="97" y="25"/>
                      </a:lnTo>
                      <a:lnTo>
                        <a:pt x="97" y="27"/>
                      </a:lnTo>
                      <a:lnTo>
                        <a:pt x="97" y="27"/>
                      </a:lnTo>
                      <a:lnTo>
                        <a:pt x="97" y="27"/>
                      </a:lnTo>
                      <a:lnTo>
                        <a:pt x="99" y="27"/>
                      </a:lnTo>
                      <a:lnTo>
                        <a:pt x="99" y="27"/>
                      </a:lnTo>
                      <a:lnTo>
                        <a:pt x="99" y="27"/>
                      </a:lnTo>
                      <a:lnTo>
                        <a:pt x="99" y="27"/>
                      </a:lnTo>
                      <a:lnTo>
                        <a:pt x="101" y="27"/>
                      </a:lnTo>
                      <a:lnTo>
                        <a:pt x="101" y="27"/>
                      </a:lnTo>
                      <a:lnTo>
                        <a:pt x="101" y="25"/>
                      </a:lnTo>
                      <a:lnTo>
                        <a:pt x="103" y="25"/>
                      </a:lnTo>
                      <a:lnTo>
                        <a:pt x="103" y="25"/>
                      </a:lnTo>
                      <a:lnTo>
                        <a:pt x="101" y="25"/>
                      </a:lnTo>
                      <a:lnTo>
                        <a:pt x="101" y="25"/>
                      </a:lnTo>
                      <a:lnTo>
                        <a:pt x="99" y="25"/>
                      </a:lnTo>
                      <a:lnTo>
                        <a:pt x="99" y="25"/>
                      </a:lnTo>
                      <a:lnTo>
                        <a:pt x="99" y="25"/>
                      </a:lnTo>
                      <a:lnTo>
                        <a:pt x="99" y="25"/>
                      </a:lnTo>
                      <a:lnTo>
                        <a:pt x="99" y="23"/>
                      </a:lnTo>
                      <a:lnTo>
                        <a:pt x="99" y="23"/>
                      </a:lnTo>
                      <a:lnTo>
                        <a:pt x="97" y="23"/>
                      </a:lnTo>
                      <a:lnTo>
                        <a:pt x="97" y="21"/>
                      </a:lnTo>
                      <a:lnTo>
                        <a:pt x="97" y="21"/>
                      </a:lnTo>
                      <a:lnTo>
                        <a:pt x="99" y="21"/>
                      </a:lnTo>
                      <a:lnTo>
                        <a:pt x="99" y="19"/>
                      </a:lnTo>
                      <a:lnTo>
                        <a:pt x="99" y="19"/>
                      </a:lnTo>
                      <a:lnTo>
                        <a:pt x="99" y="19"/>
                      </a:lnTo>
                      <a:lnTo>
                        <a:pt x="99" y="19"/>
                      </a:lnTo>
                      <a:lnTo>
                        <a:pt x="97" y="19"/>
                      </a:lnTo>
                      <a:lnTo>
                        <a:pt x="97" y="18"/>
                      </a:lnTo>
                      <a:lnTo>
                        <a:pt x="97" y="18"/>
                      </a:lnTo>
                      <a:lnTo>
                        <a:pt x="99" y="18"/>
                      </a:lnTo>
                      <a:lnTo>
                        <a:pt x="99" y="18"/>
                      </a:lnTo>
                      <a:lnTo>
                        <a:pt x="99" y="18"/>
                      </a:lnTo>
                      <a:lnTo>
                        <a:pt x="101" y="18"/>
                      </a:lnTo>
                      <a:lnTo>
                        <a:pt x="101" y="18"/>
                      </a:lnTo>
                      <a:lnTo>
                        <a:pt x="103" y="18"/>
                      </a:lnTo>
                      <a:lnTo>
                        <a:pt x="103" y="18"/>
                      </a:lnTo>
                      <a:lnTo>
                        <a:pt x="103" y="18"/>
                      </a:lnTo>
                      <a:lnTo>
                        <a:pt x="103" y="19"/>
                      </a:lnTo>
                      <a:lnTo>
                        <a:pt x="103" y="19"/>
                      </a:lnTo>
                      <a:lnTo>
                        <a:pt x="105" y="19"/>
                      </a:lnTo>
                      <a:lnTo>
                        <a:pt x="105" y="19"/>
                      </a:lnTo>
                      <a:lnTo>
                        <a:pt x="105" y="19"/>
                      </a:lnTo>
                      <a:lnTo>
                        <a:pt x="105" y="19"/>
                      </a:lnTo>
                      <a:lnTo>
                        <a:pt x="107" y="19"/>
                      </a:lnTo>
                      <a:lnTo>
                        <a:pt x="107" y="19"/>
                      </a:lnTo>
                      <a:lnTo>
                        <a:pt x="107" y="21"/>
                      </a:lnTo>
                      <a:lnTo>
                        <a:pt x="109" y="21"/>
                      </a:lnTo>
                      <a:lnTo>
                        <a:pt x="109" y="21"/>
                      </a:lnTo>
                      <a:lnTo>
                        <a:pt x="109" y="21"/>
                      </a:lnTo>
                      <a:lnTo>
                        <a:pt x="109" y="23"/>
                      </a:lnTo>
                      <a:lnTo>
                        <a:pt x="109" y="23"/>
                      </a:lnTo>
                      <a:lnTo>
                        <a:pt x="109" y="23"/>
                      </a:lnTo>
                      <a:lnTo>
                        <a:pt x="109" y="25"/>
                      </a:lnTo>
                      <a:lnTo>
                        <a:pt x="107" y="25"/>
                      </a:lnTo>
                      <a:lnTo>
                        <a:pt x="107" y="25"/>
                      </a:lnTo>
                      <a:lnTo>
                        <a:pt x="107" y="25"/>
                      </a:lnTo>
                      <a:lnTo>
                        <a:pt x="107" y="25"/>
                      </a:lnTo>
                      <a:lnTo>
                        <a:pt x="107" y="27"/>
                      </a:lnTo>
                      <a:lnTo>
                        <a:pt x="107" y="27"/>
                      </a:lnTo>
                      <a:lnTo>
                        <a:pt x="109" y="27"/>
                      </a:lnTo>
                      <a:lnTo>
                        <a:pt x="109" y="27"/>
                      </a:lnTo>
                      <a:lnTo>
                        <a:pt x="109" y="27"/>
                      </a:lnTo>
                      <a:lnTo>
                        <a:pt x="109" y="29"/>
                      </a:lnTo>
                      <a:lnTo>
                        <a:pt x="109" y="29"/>
                      </a:lnTo>
                      <a:lnTo>
                        <a:pt x="109" y="29"/>
                      </a:lnTo>
                      <a:lnTo>
                        <a:pt x="109" y="31"/>
                      </a:lnTo>
                      <a:lnTo>
                        <a:pt x="111" y="31"/>
                      </a:lnTo>
                      <a:lnTo>
                        <a:pt x="111" y="31"/>
                      </a:lnTo>
                      <a:lnTo>
                        <a:pt x="111" y="31"/>
                      </a:lnTo>
                      <a:lnTo>
                        <a:pt x="111" y="33"/>
                      </a:lnTo>
                      <a:lnTo>
                        <a:pt x="111" y="33"/>
                      </a:lnTo>
                      <a:lnTo>
                        <a:pt x="113" y="33"/>
                      </a:lnTo>
                      <a:lnTo>
                        <a:pt x="113" y="33"/>
                      </a:lnTo>
                      <a:lnTo>
                        <a:pt x="113" y="35"/>
                      </a:lnTo>
                      <a:lnTo>
                        <a:pt x="113" y="35"/>
                      </a:lnTo>
                      <a:lnTo>
                        <a:pt x="113" y="35"/>
                      </a:lnTo>
                      <a:lnTo>
                        <a:pt x="113" y="35"/>
                      </a:lnTo>
                      <a:lnTo>
                        <a:pt x="113" y="35"/>
                      </a:lnTo>
                      <a:lnTo>
                        <a:pt x="113" y="37"/>
                      </a:lnTo>
                      <a:lnTo>
                        <a:pt x="113" y="37"/>
                      </a:lnTo>
                      <a:lnTo>
                        <a:pt x="111" y="37"/>
                      </a:lnTo>
                      <a:lnTo>
                        <a:pt x="111" y="37"/>
                      </a:lnTo>
                      <a:lnTo>
                        <a:pt x="111" y="37"/>
                      </a:lnTo>
                      <a:lnTo>
                        <a:pt x="109" y="37"/>
                      </a:lnTo>
                      <a:lnTo>
                        <a:pt x="109" y="37"/>
                      </a:lnTo>
                      <a:lnTo>
                        <a:pt x="109" y="37"/>
                      </a:lnTo>
                      <a:lnTo>
                        <a:pt x="107" y="37"/>
                      </a:lnTo>
                      <a:lnTo>
                        <a:pt x="107" y="39"/>
                      </a:lnTo>
                      <a:lnTo>
                        <a:pt x="109" y="39"/>
                      </a:lnTo>
                      <a:lnTo>
                        <a:pt x="109" y="39"/>
                      </a:lnTo>
                      <a:lnTo>
                        <a:pt x="109" y="39"/>
                      </a:lnTo>
                      <a:lnTo>
                        <a:pt x="109" y="39"/>
                      </a:lnTo>
                      <a:lnTo>
                        <a:pt x="109" y="41"/>
                      </a:lnTo>
                      <a:lnTo>
                        <a:pt x="109" y="41"/>
                      </a:lnTo>
                      <a:lnTo>
                        <a:pt x="111" y="41"/>
                      </a:lnTo>
                      <a:lnTo>
                        <a:pt x="111" y="42"/>
                      </a:lnTo>
                      <a:lnTo>
                        <a:pt x="111" y="42"/>
                      </a:lnTo>
                      <a:lnTo>
                        <a:pt x="111" y="42"/>
                      </a:lnTo>
                      <a:lnTo>
                        <a:pt x="111" y="44"/>
                      </a:lnTo>
                      <a:lnTo>
                        <a:pt x="111" y="44"/>
                      </a:lnTo>
                      <a:lnTo>
                        <a:pt x="109" y="44"/>
                      </a:lnTo>
                      <a:lnTo>
                        <a:pt x="109" y="46"/>
                      </a:lnTo>
                      <a:lnTo>
                        <a:pt x="109" y="46"/>
                      </a:lnTo>
                      <a:lnTo>
                        <a:pt x="109" y="48"/>
                      </a:lnTo>
                      <a:lnTo>
                        <a:pt x="109" y="48"/>
                      </a:lnTo>
                      <a:lnTo>
                        <a:pt x="109" y="48"/>
                      </a:lnTo>
                      <a:lnTo>
                        <a:pt x="109" y="48"/>
                      </a:lnTo>
                      <a:lnTo>
                        <a:pt x="107" y="48"/>
                      </a:lnTo>
                      <a:lnTo>
                        <a:pt x="107" y="48"/>
                      </a:lnTo>
                      <a:lnTo>
                        <a:pt x="105" y="48"/>
                      </a:lnTo>
                      <a:lnTo>
                        <a:pt x="105" y="48"/>
                      </a:lnTo>
                      <a:lnTo>
                        <a:pt x="105" y="48"/>
                      </a:lnTo>
                      <a:lnTo>
                        <a:pt x="103" y="48"/>
                      </a:lnTo>
                      <a:lnTo>
                        <a:pt x="103" y="48"/>
                      </a:lnTo>
                      <a:lnTo>
                        <a:pt x="103" y="50"/>
                      </a:lnTo>
                      <a:lnTo>
                        <a:pt x="103" y="50"/>
                      </a:lnTo>
                      <a:lnTo>
                        <a:pt x="103" y="50"/>
                      </a:lnTo>
                      <a:lnTo>
                        <a:pt x="101" y="50"/>
                      </a:lnTo>
                      <a:lnTo>
                        <a:pt x="101" y="50"/>
                      </a:lnTo>
                      <a:lnTo>
                        <a:pt x="99" y="50"/>
                      </a:lnTo>
                      <a:lnTo>
                        <a:pt x="99" y="50"/>
                      </a:lnTo>
                      <a:lnTo>
                        <a:pt x="99" y="50"/>
                      </a:lnTo>
                      <a:lnTo>
                        <a:pt x="99" y="50"/>
                      </a:lnTo>
                      <a:lnTo>
                        <a:pt x="97" y="50"/>
                      </a:lnTo>
                      <a:lnTo>
                        <a:pt x="97" y="50"/>
                      </a:lnTo>
                      <a:lnTo>
                        <a:pt x="97" y="50"/>
                      </a:lnTo>
                      <a:lnTo>
                        <a:pt x="97" y="52"/>
                      </a:lnTo>
                      <a:lnTo>
                        <a:pt x="96" y="52"/>
                      </a:lnTo>
                      <a:lnTo>
                        <a:pt x="96" y="52"/>
                      </a:lnTo>
                      <a:lnTo>
                        <a:pt x="94" y="52"/>
                      </a:lnTo>
                      <a:lnTo>
                        <a:pt x="94" y="52"/>
                      </a:lnTo>
                      <a:lnTo>
                        <a:pt x="94" y="52"/>
                      </a:lnTo>
                      <a:lnTo>
                        <a:pt x="94" y="52"/>
                      </a:lnTo>
                      <a:lnTo>
                        <a:pt x="92" y="52"/>
                      </a:lnTo>
                      <a:lnTo>
                        <a:pt x="92" y="52"/>
                      </a:lnTo>
                      <a:lnTo>
                        <a:pt x="92" y="52"/>
                      </a:lnTo>
                      <a:lnTo>
                        <a:pt x="92" y="52"/>
                      </a:lnTo>
                      <a:lnTo>
                        <a:pt x="90" y="52"/>
                      </a:lnTo>
                      <a:lnTo>
                        <a:pt x="90" y="52"/>
                      </a:lnTo>
                      <a:lnTo>
                        <a:pt x="88" y="52"/>
                      </a:lnTo>
                      <a:lnTo>
                        <a:pt x="88" y="52"/>
                      </a:lnTo>
                      <a:lnTo>
                        <a:pt x="88" y="52"/>
                      </a:lnTo>
                      <a:lnTo>
                        <a:pt x="86" y="52"/>
                      </a:lnTo>
                      <a:lnTo>
                        <a:pt x="86" y="52"/>
                      </a:lnTo>
                      <a:lnTo>
                        <a:pt x="86" y="52"/>
                      </a:lnTo>
                      <a:lnTo>
                        <a:pt x="84" y="52"/>
                      </a:lnTo>
                      <a:lnTo>
                        <a:pt x="84" y="50"/>
                      </a:lnTo>
                      <a:lnTo>
                        <a:pt x="84" y="50"/>
                      </a:lnTo>
                      <a:lnTo>
                        <a:pt x="82" y="50"/>
                      </a:lnTo>
                      <a:lnTo>
                        <a:pt x="82" y="52"/>
                      </a:lnTo>
                      <a:lnTo>
                        <a:pt x="82" y="52"/>
                      </a:lnTo>
                      <a:lnTo>
                        <a:pt x="82" y="52"/>
                      </a:lnTo>
                      <a:lnTo>
                        <a:pt x="80" y="52"/>
                      </a:lnTo>
                      <a:lnTo>
                        <a:pt x="80" y="52"/>
                      </a:lnTo>
                      <a:lnTo>
                        <a:pt x="80" y="52"/>
                      </a:lnTo>
                      <a:lnTo>
                        <a:pt x="80" y="52"/>
                      </a:lnTo>
                      <a:lnTo>
                        <a:pt x="82" y="52"/>
                      </a:lnTo>
                      <a:lnTo>
                        <a:pt x="82" y="52"/>
                      </a:lnTo>
                      <a:lnTo>
                        <a:pt x="82" y="52"/>
                      </a:lnTo>
                      <a:lnTo>
                        <a:pt x="82" y="54"/>
                      </a:lnTo>
                      <a:lnTo>
                        <a:pt x="82" y="54"/>
                      </a:lnTo>
                      <a:lnTo>
                        <a:pt x="82" y="54"/>
                      </a:lnTo>
                      <a:lnTo>
                        <a:pt x="82" y="56"/>
                      </a:lnTo>
                      <a:lnTo>
                        <a:pt x="82" y="56"/>
                      </a:lnTo>
                      <a:lnTo>
                        <a:pt x="80" y="56"/>
                      </a:lnTo>
                      <a:lnTo>
                        <a:pt x="80" y="56"/>
                      </a:lnTo>
                      <a:lnTo>
                        <a:pt x="80" y="56"/>
                      </a:lnTo>
                      <a:lnTo>
                        <a:pt x="78" y="56"/>
                      </a:lnTo>
                      <a:lnTo>
                        <a:pt x="78" y="58"/>
                      </a:lnTo>
                      <a:lnTo>
                        <a:pt x="78" y="58"/>
                      </a:lnTo>
                      <a:lnTo>
                        <a:pt x="78" y="58"/>
                      </a:lnTo>
                      <a:lnTo>
                        <a:pt x="76" y="58"/>
                      </a:lnTo>
                      <a:lnTo>
                        <a:pt x="76" y="58"/>
                      </a:lnTo>
                      <a:lnTo>
                        <a:pt x="76" y="58"/>
                      </a:lnTo>
                      <a:lnTo>
                        <a:pt x="76" y="58"/>
                      </a:lnTo>
                      <a:lnTo>
                        <a:pt x="76" y="58"/>
                      </a:lnTo>
                      <a:lnTo>
                        <a:pt x="75" y="58"/>
                      </a:lnTo>
                      <a:lnTo>
                        <a:pt x="75" y="58"/>
                      </a:lnTo>
                      <a:lnTo>
                        <a:pt x="73" y="58"/>
                      </a:lnTo>
                      <a:lnTo>
                        <a:pt x="73" y="58"/>
                      </a:lnTo>
                      <a:lnTo>
                        <a:pt x="73" y="58"/>
                      </a:lnTo>
                      <a:lnTo>
                        <a:pt x="71" y="58"/>
                      </a:lnTo>
                      <a:lnTo>
                        <a:pt x="71" y="60"/>
                      </a:lnTo>
                      <a:lnTo>
                        <a:pt x="71" y="60"/>
                      </a:lnTo>
                      <a:lnTo>
                        <a:pt x="71" y="60"/>
                      </a:lnTo>
                      <a:lnTo>
                        <a:pt x="71" y="58"/>
                      </a:lnTo>
                      <a:lnTo>
                        <a:pt x="69" y="58"/>
                      </a:lnTo>
                      <a:lnTo>
                        <a:pt x="69" y="58"/>
                      </a:lnTo>
                      <a:lnTo>
                        <a:pt x="67" y="58"/>
                      </a:lnTo>
                      <a:lnTo>
                        <a:pt x="67" y="58"/>
                      </a:lnTo>
                      <a:lnTo>
                        <a:pt x="67" y="58"/>
                      </a:lnTo>
                      <a:lnTo>
                        <a:pt x="65" y="58"/>
                      </a:lnTo>
                      <a:lnTo>
                        <a:pt x="65" y="58"/>
                      </a:lnTo>
                      <a:lnTo>
                        <a:pt x="65" y="58"/>
                      </a:lnTo>
                      <a:lnTo>
                        <a:pt x="65" y="58"/>
                      </a:lnTo>
                      <a:lnTo>
                        <a:pt x="63" y="58"/>
                      </a:lnTo>
                      <a:lnTo>
                        <a:pt x="63" y="58"/>
                      </a:lnTo>
                      <a:lnTo>
                        <a:pt x="61" y="58"/>
                      </a:lnTo>
                      <a:lnTo>
                        <a:pt x="61" y="58"/>
                      </a:lnTo>
                      <a:lnTo>
                        <a:pt x="61" y="58"/>
                      </a:lnTo>
                      <a:lnTo>
                        <a:pt x="61" y="58"/>
                      </a:lnTo>
                      <a:lnTo>
                        <a:pt x="61" y="56"/>
                      </a:lnTo>
                      <a:lnTo>
                        <a:pt x="59" y="56"/>
                      </a:lnTo>
                      <a:lnTo>
                        <a:pt x="59" y="56"/>
                      </a:lnTo>
                      <a:lnTo>
                        <a:pt x="59" y="56"/>
                      </a:lnTo>
                      <a:lnTo>
                        <a:pt x="59" y="54"/>
                      </a:lnTo>
                      <a:lnTo>
                        <a:pt x="59" y="54"/>
                      </a:lnTo>
                      <a:lnTo>
                        <a:pt x="59" y="54"/>
                      </a:lnTo>
                      <a:lnTo>
                        <a:pt x="59" y="52"/>
                      </a:lnTo>
                      <a:lnTo>
                        <a:pt x="57" y="52"/>
                      </a:lnTo>
                      <a:lnTo>
                        <a:pt x="57" y="52"/>
                      </a:lnTo>
                      <a:lnTo>
                        <a:pt x="55" y="52"/>
                      </a:lnTo>
                      <a:lnTo>
                        <a:pt x="55" y="52"/>
                      </a:lnTo>
                      <a:lnTo>
                        <a:pt x="55" y="52"/>
                      </a:lnTo>
                      <a:lnTo>
                        <a:pt x="55" y="52"/>
                      </a:lnTo>
                      <a:lnTo>
                        <a:pt x="55" y="50"/>
                      </a:lnTo>
                      <a:lnTo>
                        <a:pt x="55" y="50"/>
                      </a:lnTo>
                      <a:lnTo>
                        <a:pt x="53" y="50"/>
                      </a:lnTo>
                      <a:lnTo>
                        <a:pt x="53" y="50"/>
                      </a:lnTo>
                      <a:lnTo>
                        <a:pt x="53" y="50"/>
                      </a:lnTo>
                      <a:lnTo>
                        <a:pt x="52" y="50"/>
                      </a:lnTo>
                      <a:lnTo>
                        <a:pt x="52" y="50"/>
                      </a:lnTo>
                      <a:lnTo>
                        <a:pt x="52" y="48"/>
                      </a:lnTo>
                      <a:lnTo>
                        <a:pt x="52" y="48"/>
                      </a:lnTo>
                      <a:lnTo>
                        <a:pt x="52" y="48"/>
                      </a:lnTo>
                      <a:lnTo>
                        <a:pt x="50" y="48"/>
                      </a:lnTo>
                      <a:lnTo>
                        <a:pt x="50" y="48"/>
                      </a:lnTo>
                      <a:lnTo>
                        <a:pt x="50" y="48"/>
                      </a:lnTo>
                      <a:lnTo>
                        <a:pt x="48" y="48"/>
                      </a:lnTo>
                      <a:lnTo>
                        <a:pt x="48" y="48"/>
                      </a:lnTo>
                      <a:lnTo>
                        <a:pt x="46" y="48"/>
                      </a:lnTo>
                      <a:lnTo>
                        <a:pt x="46" y="46"/>
                      </a:lnTo>
                      <a:lnTo>
                        <a:pt x="46" y="46"/>
                      </a:lnTo>
                      <a:lnTo>
                        <a:pt x="46" y="46"/>
                      </a:lnTo>
                      <a:lnTo>
                        <a:pt x="46" y="46"/>
                      </a:lnTo>
                      <a:lnTo>
                        <a:pt x="44" y="46"/>
                      </a:lnTo>
                      <a:lnTo>
                        <a:pt x="44" y="46"/>
                      </a:lnTo>
                      <a:lnTo>
                        <a:pt x="44" y="44"/>
                      </a:lnTo>
                      <a:lnTo>
                        <a:pt x="44" y="44"/>
                      </a:lnTo>
                      <a:lnTo>
                        <a:pt x="42" y="44"/>
                      </a:lnTo>
                      <a:lnTo>
                        <a:pt x="42" y="44"/>
                      </a:lnTo>
                      <a:lnTo>
                        <a:pt x="42" y="44"/>
                      </a:lnTo>
                      <a:lnTo>
                        <a:pt x="42" y="42"/>
                      </a:lnTo>
                      <a:lnTo>
                        <a:pt x="40" y="42"/>
                      </a:lnTo>
                      <a:lnTo>
                        <a:pt x="40" y="42"/>
                      </a:lnTo>
                      <a:lnTo>
                        <a:pt x="40" y="42"/>
                      </a:lnTo>
                      <a:lnTo>
                        <a:pt x="40" y="42"/>
                      </a:lnTo>
                      <a:lnTo>
                        <a:pt x="38" y="42"/>
                      </a:lnTo>
                      <a:lnTo>
                        <a:pt x="38" y="42"/>
                      </a:lnTo>
                      <a:lnTo>
                        <a:pt x="38" y="42"/>
                      </a:lnTo>
                      <a:lnTo>
                        <a:pt x="38" y="42"/>
                      </a:lnTo>
                      <a:lnTo>
                        <a:pt x="38" y="41"/>
                      </a:lnTo>
                      <a:lnTo>
                        <a:pt x="36" y="41"/>
                      </a:lnTo>
                      <a:lnTo>
                        <a:pt x="36" y="41"/>
                      </a:lnTo>
                      <a:lnTo>
                        <a:pt x="34" y="41"/>
                      </a:lnTo>
                      <a:lnTo>
                        <a:pt x="34" y="41"/>
                      </a:lnTo>
                      <a:lnTo>
                        <a:pt x="34" y="41"/>
                      </a:lnTo>
                      <a:lnTo>
                        <a:pt x="32" y="41"/>
                      </a:lnTo>
                      <a:lnTo>
                        <a:pt x="32" y="41"/>
                      </a:lnTo>
                      <a:lnTo>
                        <a:pt x="32" y="41"/>
                      </a:lnTo>
                      <a:lnTo>
                        <a:pt x="30" y="41"/>
                      </a:lnTo>
                      <a:lnTo>
                        <a:pt x="30" y="41"/>
                      </a:lnTo>
                      <a:lnTo>
                        <a:pt x="30" y="41"/>
                      </a:lnTo>
                      <a:lnTo>
                        <a:pt x="29" y="41"/>
                      </a:lnTo>
                      <a:lnTo>
                        <a:pt x="29" y="39"/>
                      </a:lnTo>
                      <a:lnTo>
                        <a:pt x="29" y="39"/>
                      </a:lnTo>
                      <a:lnTo>
                        <a:pt x="29" y="39"/>
                      </a:lnTo>
                      <a:lnTo>
                        <a:pt x="29" y="39"/>
                      </a:lnTo>
                      <a:lnTo>
                        <a:pt x="27" y="39"/>
                      </a:lnTo>
                      <a:lnTo>
                        <a:pt x="27" y="37"/>
                      </a:lnTo>
                      <a:lnTo>
                        <a:pt x="27" y="37"/>
                      </a:lnTo>
                      <a:lnTo>
                        <a:pt x="27" y="39"/>
                      </a:lnTo>
                      <a:lnTo>
                        <a:pt x="27" y="39"/>
                      </a:lnTo>
                      <a:lnTo>
                        <a:pt x="25" y="39"/>
                      </a:lnTo>
                      <a:lnTo>
                        <a:pt x="25" y="39"/>
                      </a:lnTo>
                      <a:lnTo>
                        <a:pt x="25" y="39"/>
                      </a:lnTo>
                      <a:lnTo>
                        <a:pt x="23" y="39"/>
                      </a:lnTo>
                      <a:lnTo>
                        <a:pt x="23" y="41"/>
                      </a:lnTo>
                      <a:lnTo>
                        <a:pt x="23" y="41"/>
                      </a:lnTo>
                      <a:lnTo>
                        <a:pt x="23" y="41"/>
                      </a:lnTo>
                      <a:lnTo>
                        <a:pt x="21" y="41"/>
                      </a:lnTo>
                      <a:lnTo>
                        <a:pt x="21" y="39"/>
                      </a:lnTo>
                      <a:lnTo>
                        <a:pt x="21" y="39"/>
                      </a:lnTo>
                      <a:lnTo>
                        <a:pt x="21" y="39"/>
                      </a:lnTo>
                      <a:lnTo>
                        <a:pt x="19" y="39"/>
                      </a:lnTo>
                      <a:lnTo>
                        <a:pt x="19" y="39"/>
                      </a:lnTo>
                      <a:lnTo>
                        <a:pt x="19" y="39"/>
                      </a:lnTo>
                      <a:lnTo>
                        <a:pt x="19" y="39"/>
                      </a:lnTo>
                      <a:lnTo>
                        <a:pt x="19" y="39"/>
                      </a:lnTo>
                      <a:lnTo>
                        <a:pt x="17" y="39"/>
                      </a:lnTo>
                      <a:lnTo>
                        <a:pt x="17" y="39"/>
                      </a:lnTo>
                      <a:lnTo>
                        <a:pt x="17" y="39"/>
                      </a:lnTo>
                      <a:lnTo>
                        <a:pt x="17" y="37"/>
                      </a:lnTo>
                      <a:lnTo>
                        <a:pt x="15" y="37"/>
                      </a:lnTo>
                      <a:lnTo>
                        <a:pt x="15" y="37"/>
                      </a:lnTo>
                      <a:lnTo>
                        <a:pt x="15" y="37"/>
                      </a:lnTo>
                      <a:lnTo>
                        <a:pt x="15" y="35"/>
                      </a:lnTo>
                      <a:lnTo>
                        <a:pt x="13" y="35"/>
                      </a:lnTo>
                      <a:lnTo>
                        <a:pt x="13" y="35"/>
                      </a:lnTo>
                      <a:lnTo>
                        <a:pt x="13" y="35"/>
                      </a:lnTo>
                      <a:lnTo>
                        <a:pt x="13" y="35"/>
                      </a:lnTo>
                      <a:lnTo>
                        <a:pt x="13" y="35"/>
                      </a:lnTo>
                      <a:lnTo>
                        <a:pt x="11" y="35"/>
                      </a:lnTo>
                      <a:lnTo>
                        <a:pt x="11" y="35"/>
                      </a:lnTo>
                      <a:lnTo>
                        <a:pt x="11" y="35"/>
                      </a:lnTo>
                      <a:lnTo>
                        <a:pt x="9" y="35"/>
                      </a:lnTo>
                      <a:lnTo>
                        <a:pt x="9" y="33"/>
                      </a:lnTo>
                      <a:lnTo>
                        <a:pt x="9" y="33"/>
                      </a:lnTo>
                      <a:lnTo>
                        <a:pt x="8" y="33"/>
                      </a:lnTo>
                      <a:lnTo>
                        <a:pt x="8" y="33"/>
                      </a:lnTo>
                      <a:lnTo>
                        <a:pt x="8" y="33"/>
                      </a:lnTo>
                      <a:lnTo>
                        <a:pt x="8" y="33"/>
                      </a:lnTo>
                      <a:lnTo>
                        <a:pt x="6" y="33"/>
                      </a:lnTo>
                      <a:lnTo>
                        <a:pt x="6" y="33"/>
                      </a:lnTo>
                      <a:lnTo>
                        <a:pt x="6" y="31"/>
                      </a:lnTo>
                      <a:lnTo>
                        <a:pt x="6" y="31"/>
                      </a:lnTo>
                      <a:lnTo>
                        <a:pt x="4" y="31"/>
                      </a:lnTo>
                      <a:lnTo>
                        <a:pt x="4" y="31"/>
                      </a:lnTo>
                      <a:lnTo>
                        <a:pt x="4" y="31"/>
                      </a:lnTo>
                      <a:lnTo>
                        <a:pt x="2" y="31"/>
                      </a:lnTo>
                      <a:lnTo>
                        <a:pt x="2" y="31"/>
                      </a:lnTo>
                      <a:lnTo>
                        <a:pt x="2" y="31"/>
                      </a:lnTo>
                      <a:lnTo>
                        <a:pt x="2" y="29"/>
                      </a:lnTo>
                      <a:lnTo>
                        <a:pt x="2" y="29"/>
                      </a:lnTo>
                      <a:lnTo>
                        <a:pt x="2" y="27"/>
                      </a:lnTo>
                      <a:lnTo>
                        <a:pt x="0" y="27"/>
                      </a:lnTo>
                      <a:lnTo>
                        <a:pt x="0" y="27"/>
                      </a:lnTo>
                      <a:lnTo>
                        <a:pt x="2" y="27"/>
                      </a:lnTo>
                      <a:lnTo>
                        <a:pt x="2" y="27"/>
                      </a:lnTo>
                      <a:lnTo>
                        <a:pt x="2" y="25"/>
                      </a:lnTo>
                      <a:lnTo>
                        <a:pt x="2" y="25"/>
                      </a:lnTo>
                      <a:lnTo>
                        <a:pt x="2" y="25"/>
                      </a:lnTo>
                      <a:lnTo>
                        <a:pt x="4" y="25"/>
                      </a:lnTo>
                      <a:lnTo>
                        <a:pt x="4" y="25"/>
                      </a:lnTo>
                      <a:lnTo>
                        <a:pt x="4" y="25"/>
                      </a:lnTo>
                      <a:lnTo>
                        <a:pt x="4" y="23"/>
                      </a:lnTo>
                      <a:lnTo>
                        <a:pt x="6" y="23"/>
                      </a:lnTo>
                      <a:lnTo>
                        <a:pt x="6" y="23"/>
                      </a:lnTo>
                      <a:lnTo>
                        <a:pt x="6" y="23"/>
                      </a:lnTo>
                      <a:lnTo>
                        <a:pt x="6" y="21"/>
                      </a:lnTo>
                      <a:lnTo>
                        <a:pt x="6" y="21"/>
                      </a:lnTo>
                      <a:lnTo>
                        <a:pt x="8" y="21"/>
                      </a:lnTo>
                      <a:lnTo>
                        <a:pt x="8" y="21"/>
                      </a:lnTo>
                      <a:lnTo>
                        <a:pt x="8" y="21"/>
                      </a:lnTo>
                      <a:lnTo>
                        <a:pt x="9" y="21"/>
                      </a:lnTo>
                      <a:lnTo>
                        <a:pt x="9" y="21"/>
                      </a:lnTo>
                      <a:lnTo>
                        <a:pt x="9" y="21"/>
                      </a:lnTo>
                      <a:lnTo>
                        <a:pt x="11" y="21"/>
                      </a:lnTo>
                      <a:lnTo>
                        <a:pt x="11" y="21"/>
                      </a:lnTo>
                      <a:lnTo>
                        <a:pt x="11" y="21"/>
                      </a:lnTo>
                      <a:lnTo>
                        <a:pt x="13" y="21"/>
                      </a:lnTo>
                      <a:lnTo>
                        <a:pt x="13" y="21"/>
                      </a:lnTo>
                      <a:lnTo>
                        <a:pt x="13" y="21"/>
                      </a:lnTo>
                      <a:lnTo>
                        <a:pt x="13" y="21"/>
                      </a:lnTo>
                      <a:lnTo>
                        <a:pt x="15" y="21"/>
                      </a:lnTo>
                      <a:lnTo>
                        <a:pt x="15" y="21"/>
                      </a:lnTo>
                      <a:lnTo>
                        <a:pt x="17" y="21"/>
                      </a:lnTo>
                      <a:lnTo>
                        <a:pt x="17" y="23"/>
                      </a:lnTo>
                      <a:lnTo>
                        <a:pt x="17" y="23"/>
                      </a:lnTo>
                      <a:lnTo>
                        <a:pt x="17" y="23"/>
                      </a:lnTo>
                      <a:lnTo>
                        <a:pt x="19" y="23"/>
                      </a:lnTo>
                      <a:lnTo>
                        <a:pt x="19" y="23"/>
                      </a:lnTo>
                      <a:lnTo>
                        <a:pt x="19" y="23"/>
                      </a:lnTo>
                      <a:lnTo>
                        <a:pt x="19" y="25"/>
                      </a:lnTo>
                      <a:lnTo>
                        <a:pt x="19" y="25"/>
                      </a:lnTo>
                      <a:lnTo>
                        <a:pt x="19" y="25"/>
                      </a:lnTo>
                      <a:lnTo>
                        <a:pt x="19" y="25"/>
                      </a:lnTo>
                      <a:lnTo>
                        <a:pt x="21" y="25"/>
                      </a:lnTo>
                      <a:lnTo>
                        <a:pt x="21" y="25"/>
                      </a:lnTo>
                      <a:lnTo>
                        <a:pt x="23" y="25"/>
                      </a:lnTo>
                      <a:lnTo>
                        <a:pt x="23" y="25"/>
                      </a:lnTo>
                      <a:lnTo>
                        <a:pt x="23" y="25"/>
                      </a:lnTo>
                      <a:lnTo>
                        <a:pt x="23" y="25"/>
                      </a:lnTo>
                      <a:lnTo>
                        <a:pt x="23" y="25"/>
                      </a:lnTo>
                      <a:lnTo>
                        <a:pt x="23" y="27"/>
                      </a:lnTo>
                      <a:lnTo>
                        <a:pt x="25" y="27"/>
                      </a:lnTo>
                      <a:lnTo>
                        <a:pt x="25" y="27"/>
                      </a:lnTo>
                      <a:lnTo>
                        <a:pt x="27" y="27"/>
                      </a:lnTo>
                      <a:lnTo>
                        <a:pt x="27" y="27"/>
                      </a:lnTo>
                      <a:lnTo>
                        <a:pt x="27" y="27"/>
                      </a:lnTo>
                      <a:lnTo>
                        <a:pt x="27" y="29"/>
                      </a:lnTo>
                      <a:lnTo>
                        <a:pt x="27" y="29"/>
                      </a:lnTo>
                      <a:lnTo>
                        <a:pt x="29" y="29"/>
                      </a:lnTo>
                      <a:lnTo>
                        <a:pt x="29" y="29"/>
                      </a:lnTo>
                      <a:lnTo>
                        <a:pt x="29" y="29"/>
                      </a:lnTo>
                      <a:lnTo>
                        <a:pt x="30" y="29"/>
                      </a:lnTo>
                      <a:lnTo>
                        <a:pt x="30" y="29"/>
                      </a:lnTo>
                      <a:lnTo>
                        <a:pt x="30" y="29"/>
                      </a:lnTo>
                      <a:lnTo>
                        <a:pt x="30" y="29"/>
                      </a:lnTo>
                      <a:lnTo>
                        <a:pt x="32" y="29"/>
                      </a:lnTo>
                      <a:lnTo>
                        <a:pt x="32" y="29"/>
                      </a:lnTo>
                      <a:lnTo>
                        <a:pt x="32" y="29"/>
                      </a:lnTo>
                      <a:lnTo>
                        <a:pt x="32" y="29"/>
                      </a:lnTo>
                      <a:lnTo>
                        <a:pt x="32" y="29"/>
                      </a:lnTo>
                      <a:lnTo>
                        <a:pt x="32" y="27"/>
                      </a:lnTo>
                      <a:lnTo>
                        <a:pt x="34" y="27"/>
                      </a:lnTo>
                      <a:lnTo>
                        <a:pt x="34" y="27"/>
                      </a:lnTo>
                      <a:lnTo>
                        <a:pt x="34" y="27"/>
                      </a:lnTo>
                      <a:lnTo>
                        <a:pt x="36" y="27"/>
                      </a:lnTo>
                      <a:lnTo>
                        <a:pt x="36" y="27"/>
                      </a:lnTo>
                      <a:lnTo>
                        <a:pt x="38" y="27"/>
                      </a:lnTo>
                      <a:lnTo>
                        <a:pt x="38" y="27"/>
                      </a:lnTo>
                      <a:lnTo>
                        <a:pt x="38" y="27"/>
                      </a:lnTo>
                      <a:lnTo>
                        <a:pt x="40" y="27"/>
                      </a:lnTo>
                      <a:lnTo>
                        <a:pt x="40" y="27"/>
                      </a:lnTo>
                      <a:lnTo>
                        <a:pt x="40" y="27"/>
                      </a:lnTo>
                      <a:lnTo>
                        <a:pt x="42" y="27"/>
                      </a:lnTo>
                      <a:lnTo>
                        <a:pt x="42" y="27"/>
                      </a:lnTo>
                      <a:lnTo>
                        <a:pt x="40" y="27"/>
                      </a:lnTo>
                      <a:lnTo>
                        <a:pt x="40" y="25"/>
                      </a:lnTo>
                      <a:lnTo>
                        <a:pt x="40" y="25"/>
                      </a:lnTo>
                      <a:lnTo>
                        <a:pt x="40" y="25"/>
                      </a:lnTo>
                      <a:lnTo>
                        <a:pt x="40" y="25"/>
                      </a:lnTo>
                      <a:lnTo>
                        <a:pt x="38" y="25"/>
                      </a:lnTo>
                      <a:lnTo>
                        <a:pt x="38" y="25"/>
                      </a:lnTo>
                      <a:lnTo>
                        <a:pt x="38" y="23"/>
                      </a:lnTo>
                      <a:lnTo>
                        <a:pt x="40" y="23"/>
                      </a:lnTo>
                      <a:lnTo>
                        <a:pt x="40" y="23"/>
                      </a:lnTo>
                      <a:lnTo>
                        <a:pt x="40" y="21"/>
                      </a:lnTo>
                      <a:lnTo>
                        <a:pt x="38" y="21"/>
                      </a:lnTo>
                      <a:lnTo>
                        <a:pt x="38" y="21"/>
                      </a:lnTo>
                      <a:lnTo>
                        <a:pt x="38" y="21"/>
                      </a:lnTo>
                      <a:lnTo>
                        <a:pt x="38" y="21"/>
                      </a:lnTo>
                      <a:lnTo>
                        <a:pt x="38" y="19"/>
                      </a:lnTo>
                      <a:lnTo>
                        <a:pt x="38" y="19"/>
                      </a:lnTo>
                      <a:lnTo>
                        <a:pt x="38" y="19"/>
                      </a:lnTo>
                      <a:lnTo>
                        <a:pt x="38" y="19"/>
                      </a:lnTo>
                      <a:lnTo>
                        <a:pt x="38" y="18"/>
                      </a:lnTo>
                      <a:lnTo>
                        <a:pt x="38" y="18"/>
                      </a:lnTo>
                      <a:lnTo>
                        <a:pt x="38" y="18"/>
                      </a:lnTo>
                      <a:lnTo>
                        <a:pt x="36" y="18"/>
                      </a:lnTo>
                      <a:lnTo>
                        <a:pt x="36" y="18"/>
                      </a:lnTo>
                      <a:lnTo>
                        <a:pt x="34" y="18"/>
                      </a:lnTo>
                      <a:lnTo>
                        <a:pt x="34" y="18"/>
                      </a:lnTo>
                      <a:lnTo>
                        <a:pt x="34" y="18"/>
                      </a:lnTo>
                      <a:lnTo>
                        <a:pt x="34" y="18"/>
                      </a:lnTo>
                      <a:lnTo>
                        <a:pt x="32" y="18"/>
                      </a:lnTo>
                      <a:lnTo>
                        <a:pt x="32" y="18"/>
                      </a:lnTo>
                      <a:lnTo>
                        <a:pt x="32" y="18"/>
                      </a:lnTo>
                      <a:lnTo>
                        <a:pt x="30" y="18"/>
                      </a:lnTo>
                      <a:lnTo>
                        <a:pt x="30" y="18"/>
                      </a:lnTo>
                      <a:lnTo>
                        <a:pt x="30" y="18"/>
                      </a:lnTo>
                      <a:lnTo>
                        <a:pt x="29" y="18"/>
                      </a:lnTo>
                      <a:lnTo>
                        <a:pt x="29" y="18"/>
                      </a:lnTo>
                      <a:lnTo>
                        <a:pt x="29" y="18"/>
                      </a:lnTo>
                      <a:lnTo>
                        <a:pt x="27" y="18"/>
                      </a:lnTo>
                      <a:lnTo>
                        <a:pt x="27" y="18"/>
                      </a:lnTo>
                      <a:lnTo>
                        <a:pt x="27" y="18"/>
                      </a:lnTo>
                      <a:lnTo>
                        <a:pt x="27" y="16"/>
                      </a:lnTo>
                      <a:lnTo>
                        <a:pt x="25" y="16"/>
                      </a:lnTo>
                      <a:lnTo>
                        <a:pt x="25" y="16"/>
                      </a:lnTo>
                      <a:lnTo>
                        <a:pt x="25" y="16"/>
                      </a:lnTo>
                      <a:lnTo>
                        <a:pt x="23" y="16"/>
                      </a:lnTo>
                      <a:lnTo>
                        <a:pt x="23" y="16"/>
                      </a:lnTo>
                      <a:lnTo>
                        <a:pt x="23" y="16"/>
                      </a:lnTo>
                      <a:lnTo>
                        <a:pt x="21" y="16"/>
                      </a:lnTo>
                      <a:lnTo>
                        <a:pt x="21" y="16"/>
                      </a:lnTo>
                      <a:lnTo>
                        <a:pt x="21" y="14"/>
                      </a:lnTo>
                      <a:lnTo>
                        <a:pt x="19" y="14"/>
                      </a:lnTo>
                      <a:lnTo>
                        <a:pt x="19" y="14"/>
                      </a:lnTo>
                      <a:lnTo>
                        <a:pt x="19" y="12"/>
                      </a:lnTo>
                      <a:lnTo>
                        <a:pt x="21" y="12"/>
                      </a:lnTo>
                      <a:lnTo>
                        <a:pt x="21" y="12"/>
                      </a:lnTo>
                      <a:lnTo>
                        <a:pt x="23" y="12"/>
                      </a:lnTo>
                      <a:lnTo>
                        <a:pt x="23" y="12"/>
                      </a:lnTo>
                      <a:lnTo>
                        <a:pt x="23" y="12"/>
                      </a:lnTo>
                      <a:lnTo>
                        <a:pt x="23" y="12"/>
                      </a:lnTo>
                      <a:lnTo>
                        <a:pt x="25" y="12"/>
                      </a:lnTo>
                      <a:lnTo>
                        <a:pt x="25" y="12"/>
                      </a:lnTo>
                      <a:lnTo>
                        <a:pt x="27" y="12"/>
                      </a:lnTo>
                      <a:lnTo>
                        <a:pt x="27" y="10"/>
                      </a:lnTo>
                      <a:lnTo>
                        <a:pt x="27" y="10"/>
                      </a:lnTo>
                      <a:lnTo>
                        <a:pt x="27" y="10"/>
                      </a:lnTo>
                      <a:lnTo>
                        <a:pt x="29" y="10"/>
                      </a:lnTo>
                      <a:lnTo>
                        <a:pt x="29" y="10"/>
                      </a:lnTo>
                      <a:lnTo>
                        <a:pt x="29" y="10"/>
                      </a:lnTo>
                      <a:lnTo>
                        <a:pt x="30" y="10"/>
                      </a:lnTo>
                      <a:lnTo>
                        <a:pt x="30" y="10"/>
                      </a:lnTo>
                      <a:lnTo>
                        <a:pt x="32" y="10"/>
                      </a:lnTo>
                      <a:lnTo>
                        <a:pt x="32" y="10"/>
                      </a:lnTo>
                      <a:lnTo>
                        <a:pt x="32" y="10"/>
                      </a:lnTo>
                      <a:lnTo>
                        <a:pt x="32" y="10"/>
                      </a:lnTo>
                      <a:lnTo>
                        <a:pt x="30" y="10"/>
                      </a:lnTo>
                      <a:lnTo>
                        <a:pt x="30" y="10"/>
                      </a:lnTo>
                      <a:lnTo>
                        <a:pt x="29" y="10"/>
                      </a:lnTo>
                      <a:lnTo>
                        <a:pt x="29" y="10"/>
                      </a:lnTo>
                      <a:lnTo>
                        <a:pt x="29" y="10"/>
                      </a:lnTo>
                      <a:lnTo>
                        <a:pt x="29" y="8"/>
                      </a:lnTo>
                      <a:lnTo>
                        <a:pt x="29" y="8"/>
                      </a:lnTo>
                      <a:lnTo>
                        <a:pt x="29" y="8"/>
                      </a:lnTo>
                      <a:lnTo>
                        <a:pt x="30" y="8"/>
                      </a:lnTo>
                      <a:lnTo>
                        <a:pt x="30" y="6"/>
                      </a:lnTo>
                      <a:lnTo>
                        <a:pt x="30" y="6"/>
                      </a:lnTo>
                      <a:lnTo>
                        <a:pt x="32" y="6"/>
                      </a:lnTo>
                      <a:lnTo>
                        <a:pt x="32" y="6"/>
                      </a:lnTo>
                      <a:lnTo>
                        <a:pt x="32" y="6"/>
                      </a:lnTo>
                      <a:lnTo>
                        <a:pt x="32" y="6"/>
                      </a:lnTo>
                      <a:lnTo>
                        <a:pt x="34" y="6"/>
                      </a:lnTo>
                      <a:lnTo>
                        <a:pt x="34" y="6"/>
                      </a:lnTo>
                      <a:lnTo>
                        <a:pt x="34" y="6"/>
                      </a:lnTo>
                      <a:lnTo>
                        <a:pt x="34" y="6"/>
                      </a:lnTo>
                      <a:lnTo>
                        <a:pt x="36" y="6"/>
                      </a:lnTo>
                      <a:lnTo>
                        <a:pt x="36" y="6"/>
                      </a:lnTo>
                      <a:lnTo>
                        <a:pt x="36" y="6"/>
                      </a:lnTo>
                      <a:lnTo>
                        <a:pt x="38" y="6"/>
                      </a:lnTo>
                      <a:lnTo>
                        <a:pt x="38" y="6"/>
                      </a:lnTo>
                      <a:lnTo>
                        <a:pt x="38" y="6"/>
                      </a:lnTo>
                      <a:lnTo>
                        <a:pt x="40" y="6"/>
                      </a:lnTo>
                      <a:lnTo>
                        <a:pt x="40" y="6"/>
                      </a:lnTo>
                      <a:lnTo>
                        <a:pt x="40" y="6"/>
                      </a:lnTo>
                      <a:lnTo>
                        <a:pt x="42" y="6"/>
                      </a:lnTo>
                      <a:lnTo>
                        <a:pt x="42" y="6"/>
                      </a:lnTo>
                      <a:lnTo>
                        <a:pt x="42" y="4"/>
                      </a:lnTo>
                      <a:lnTo>
                        <a:pt x="44" y="4"/>
                      </a:lnTo>
                      <a:lnTo>
                        <a:pt x="44" y="4"/>
                      </a:lnTo>
                      <a:lnTo>
                        <a:pt x="44" y="4"/>
                      </a:lnTo>
                      <a:lnTo>
                        <a:pt x="44" y="4"/>
                      </a:lnTo>
                      <a:lnTo>
                        <a:pt x="46" y="4"/>
                      </a:lnTo>
                      <a:lnTo>
                        <a:pt x="46" y="4"/>
                      </a:lnTo>
                      <a:lnTo>
                        <a:pt x="46" y="4"/>
                      </a:lnTo>
                      <a:lnTo>
                        <a:pt x="48" y="4"/>
                      </a:lnTo>
                      <a:lnTo>
                        <a:pt x="48" y="4"/>
                      </a:lnTo>
                      <a:lnTo>
                        <a:pt x="50" y="4"/>
                      </a:lnTo>
                      <a:lnTo>
                        <a:pt x="50" y="4"/>
                      </a:lnTo>
                      <a:lnTo>
                        <a:pt x="50" y="4"/>
                      </a:lnTo>
                      <a:lnTo>
                        <a:pt x="52" y="4"/>
                      </a:lnTo>
                      <a:lnTo>
                        <a:pt x="52" y="4"/>
                      </a:lnTo>
                      <a:lnTo>
                        <a:pt x="52" y="4"/>
                      </a:lnTo>
                      <a:lnTo>
                        <a:pt x="53" y="4"/>
                      </a:lnTo>
                      <a:lnTo>
                        <a:pt x="53" y="4"/>
                      </a:lnTo>
                      <a:lnTo>
                        <a:pt x="53" y="4"/>
                      </a:lnTo>
                      <a:lnTo>
                        <a:pt x="53" y="6"/>
                      </a:lnTo>
                      <a:lnTo>
                        <a:pt x="55" y="6"/>
                      </a:lnTo>
                      <a:lnTo>
                        <a:pt x="55" y="6"/>
                      </a:lnTo>
                      <a:lnTo>
                        <a:pt x="55" y="6"/>
                      </a:lnTo>
                      <a:lnTo>
                        <a:pt x="57" y="6"/>
                      </a:lnTo>
                      <a:lnTo>
                        <a:pt x="57" y="6"/>
                      </a:lnTo>
                      <a:lnTo>
                        <a:pt x="57" y="4"/>
                      </a:lnTo>
                      <a:lnTo>
                        <a:pt x="57" y="4"/>
                      </a:lnTo>
                      <a:lnTo>
                        <a:pt x="59" y="4"/>
                      </a:lnTo>
                      <a:lnTo>
                        <a:pt x="59" y="4"/>
                      </a:lnTo>
                      <a:lnTo>
                        <a:pt x="59" y="4"/>
                      </a:lnTo>
                      <a:lnTo>
                        <a:pt x="61" y="4"/>
                      </a:lnTo>
                      <a:lnTo>
                        <a:pt x="61" y="4"/>
                      </a:lnTo>
                      <a:lnTo>
                        <a:pt x="61" y="4"/>
                      </a:lnTo>
                      <a:lnTo>
                        <a:pt x="63" y="4"/>
                      </a:lnTo>
                      <a:lnTo>
                        <a:pt x="63" y="2"/>
                      </a:lnTo>
                      <a:lnTo>
                        <a:pt x="63" y="2"/>
                      </a:lnTo>
                      <a:lnTo>
                        <a:pt x="65" y="2"/>
                      </a:lnTo>
                      <a:lnTo>
                        <a:pt x="65" y="2"/>
                      </a:lnTo>
                      <a:lnTo>
                        <a:pt x="65" y="2"/>
                      </a:lnTo>
                      <a:lnTo>
                        <a:pt x="65" y="2"/>
                      </a:lnTo>
                      <a:lnTo>
                        <a:pt x="67" y="2"/>
                      </a:lnTo>
                      <a:lnTo>
                        <a:pt x="67" y="2"/>
                      </a:lnTo>
                      <a:lnTo>
                        <a:pt x="67" y="2"/>
                      </a:lnTo>
                      <a:lnTo>
                        <a:pt x="69" y="2"/>
                      </a:lnTo>
                      <a:lnTo>
                        <a:pt x="69" y="2"/>
                      </a:lnTo>
                      <a:lnTo>
                        <a:pt x="71" y="2"/>
                      </a:lnTo>
                      <a:lnTo>
                        <a:pt x="71" y="2"/>
                      </a:lnTo>
                      <a:lnTo>
                        <a:pt x="71" y="2"/>
                      </a:lnTo>
                      <a:lnTo>
                        <a:pt x="71" y="2"/>
                      </a:lnTo>
                      <a:lnTo>
                        <a:pt x="73" y="2"/>
                      </a:lnTo>
                      <a:lnTo>
                        <a:pt x="73" y="2"/>
                      </a:lnTo>
                      <a:lnTo>
                        <a:pt x="73" y="2"/>
                      </a:lnTo>
                      <a:lnTo>
                        <a:pt x="75" y="2"/>
                      </a:lnTo>
                      <a:lnTo>
                        <a:pt x="75" y="2"/>
                      </a:lnTo>
                      <a:lnTo>
                        <a:pt x="76" y="2"/>
                      </a:lnTo>
                      <a:lnTo>
                        <a:pt x="76" y="2"/>
                      </a:lnTo>
                      <a:lnTo>
                        <a:pt x="76" y="2"/>
                      </a:lnTo>
                      <a:lnTo>
                        <a:pt x="78" y="2"/>
                      </a:lnTo>
                      <a:lnTo>
                        <a:pt x="78" y="0"/>
                      </a:lnTo>
                      <a:lnTo>
                        <a:pt x="78" y="0"/>
                      </a:lnTo>
                      <a:lnTo>
                        <a:pt x="78" y="0"/>
                      </a:lnTo>
                      <a:lnTo>
                        <a:pt x="80" y="0"/>
                      </a:lnTo>
                      <a:lnTo>
                        <a:pt x="80" y="0"/>
                      </a:lnTo>
                      <a:lnTo>
                        <a:pt x="82" y="0"/>
                      </a:lnTo>
                      <a:lnTo>
                        <a:pt x="82" y="0"/>
                      </a:lnTo>
                      <a:lnTo>
                        <a:pt x="82" y="0"/>
                      </a:lnTo>
                      <a:lnTo>
                        <a:pt x="82" y="0"/>
                      </a:lnTo>
                      <a:lnTo>
                        <a:pt x="84" y="0"/>
                      </a:lnTo>
                      <a:lnTo>
                        <a:pt x="84" y="0"/>
                      </a:lnTo>
                      <a:lnTo>
                        <a:pt x="86" y="0"/>
                      </a:lnTo>
                      <a:lnTo>
                        <a:pt x="86" y="0"/>
                      </a:lnTo>
                      <a:lnTo>
                        <a:pt x="86" y="0"/>
                      </a:lnTo>
                      <a:lnTo>
                        <a:pt x="88" y="0"/>
                      </a:lnTo>
                      <a:lnTo>
                        <a:pt x="88" y="0"/>
                      </a:lnTo>
                      <a:lnTo>
                        <a:pt x="88"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34" name="Freeform 2017">
                  <a:extLst>
                    <a:ext uri="{FF2B5EF4-FFF2-40B4-BE49-F238E27FC236}">
                      <a16:creationId xmlns:a16="http://schemas.microsoft.com/office/drawing/2014/main" id="{52D16D37-DF65-404F-8703-1FDBC8EB58D9}"/>
                    </a:ext>
                  </a:extLst>
                </p:cNvPr>
                <p:cNvSpPr>
                  <a:spLocks/>
                </p:cNvSpPr>
                <p:nvPr/>
              </p:nvSpPr>
              <p:spPr bwMode="auto">
                <a:xfrm>
                  <a:off x="12088953" y="2206626"/>
                  <a:ext cx="179388" cy="95250"/>
                </a:xfrm>
                <a:custGeom>
                  <a:avLst/>
                  <a:gdLst>
                    <a:gd name="T0" fmla="*/ 88 w 113"/>
                    <a:gd name="T1" fmla="*/ 4 h 60"/>
                    <a:gd name="T2" fmla="*/ 94 w 113"/>
                    <a:gd name="T3" fmla="*/ 4 h 60"/>
                    <a:gd name="T4" fmla="*/ 99 w 113"/>
                    <a:gd name="T5" fmla="*/ 8 h 60"/>
                    <a:gd name="T6" fmla="*/ 99 w 113"/>
                    <a:gd name="T7" fmla="*/ 12 h 60"/>
                    <a:gd name="T8" fmla="*/ 96 w 113"/>
                    <a:gd name="T9" fmla="*/ 14 h 60"/>
                    <a:gd name="T10" fmla="*/ 97 w 113"/>
                    <a:gd name="T11" fmla="*/ 18 h 60"/>
                    <a:gd name="T12" fmla="*/ 88 w 113"/>
                    <a:gd name="T13" fmla="*/ 18 h 60"/>
                    <a:gd name="T14" fmla="*/ 82 w 113"/>
                    <a:gd name="T15" fmla="*/ 21 h 60"/>
                    <a:gd name="T16" fmla="*/ 82 w 113"/>
                    <a:gd name="T17" fmla="*/ 23 h 60"/>
                    <a:gd name="T18" fmla="*/ 90 w 113"/>
                    <a:gd name="T19" fmla="*/ 23 h 60"/>
                    <a:gd name="T20" fmla="*/ 97 w 113"/>
                    <a:gd name="T21" fmla="*/ 25 h 60"/>
                    <a:gd name="T22" fmla="*/ 101 w 113"/>
                    <a:gd name="T23" fmla="*/ 27 h 60"/>
                    <a:gd name="T24" fmla="*/ 99 w 113"/>
                    <a:gd name="T25" fmla="*/ 23 h 60"/>
                    <a:gd name="T26" fmla="*/ 99 w 113"/>
                    <a:gd name="T27" fmla="*/ 18 h 60"/>
                    <a:gd name="T28" fmla="*/ 105 w 113"/>
                    <a:gd name="T29" fmla="*/ 19 h 60"/>
                    <a:gd name="T30" fmla="*/ 107 w 113"/>
                    <a:gd name="T31" fmla="*/ 25 h 60"/>
                    <a:gd name="T32" fmla="*/ 109 w 113"/>
                    <a:gd name="T33" fmla="*/ 31 h 60"/>
                    <a:gd name="T34" fmla="*/ 113 w 113"/>
                    <a:gd name="T35" fmla="*/ 35 h 60"/>
                    <a:gd name="T36" fmla="*/ 109 w 113"/>
                    <a:gd name="T37" fmla="*/ 39 h 60"/>
                    <a:gd name="T38" fmla="*/ 109 w 113"/>
                    <a:gd name="T39" fmla="*/ 46 h 60"/>
                    <a:gd name="T40" fmla="*/ 103 w 113"/>
                    <a:gd name="T41" fmla="*/ 48 h 60"/>
                    <a:gd name="T42" fmla="*/ 97 w 113"/>
                    <a:gd name="T43" fmla="*/ 50 h 60"/>
                    <a:gd name="T44" fmla="*/ 90 w 113"/>
                    <a:gd name="T45" fmla="*/ 52 h 60"/>
                    <a:gd name="T46" fmla="*/ 82 w 113"/>
                    <a:gd name="T47" fmla="*/ 52 h 60"/>
                    <a:gd name="T48" fmla="*/ 82 w 113"/>
                    <a:gd name="T49" fmla="*/ 54 h 60"/>
                    <a:gd name="T50" fmla="*/ 76 w 113"/>
                    <a:gd name="T51" fmla="*/ 58 h 60"/>
                    <a:gd name="T52" fmla="*/ 71 w 113"/>
                    <a:gd name="T53" fmla="*/ 58 h 60"/>
                    <a:gd name="T54" fmla="*/ 61 w 113"/>
                    <a:gd name="T55" fmla="*/ 58 h 60"/>
                    <a:gd name="T56" fmla="*/ 57 w 113"/>
                    <a:gd name="T57" fmla="*/ 52 h 60"/>
                    <a:gd name="T58" fmla="*/ 52 w 113"/>
                    <a:gd name="T59" fmla="*/ 50 h 60"/>
                    <a:gd name="T60" fmla="*/ 46 w 113"/>
                    <a:gd name="T61" fmla="*/ 46 h 60"/>
                    <a:gd name="T62" fmla="*/ 40 w 113"/>
                    <a:gd name="T63" fmla="*/ 42 h 60"/>
                    <a:gd name="T64" fmla="*/ 32 w 113"/>
                    <a:gd name="T65" fmla="*/ 41 h 60"/>
                    <a:gd name="T66" fmla="*/ 27 w 113"/>
                    <a:gd name="T67" fmla="*/ 37 h 60"/>
                    <a:gd name="T68" fmla="*/ 21 w 113"/>
                    <a:gd name="T69" fmla="*/ 39 h 60"/>
                    <a:gd name="T70" fmla="*/ 15 w 113"/>
                    <a:gd name="T71" fmla="*/ 37 h 60"/>
                    <a:gd name="T72" fmla="*/ 9 w 113"/>
                    <a:gd name="T73" fmla="*/ 35 h 60"/>
                    <a:gd name="T74" fmla="*/ 4 w 113"/>
                    <a:gd name="T75" fmla="*/ 31 h 60"/>
                    <a:gd name="T76" fmla="*/ 2 w 113"/>
                    <a:gd name="T77" fmla="*/ 25 h 60"/>
                    <a:gd name="T78" fmla="*/ 8 w 113"/>
                    <a:gd name="T79" fmla="*/ 21 h 60"/>
                    <a:gd name="T80" fmla="*/ 13 w 113"/>
                    <a:gd name="T81" fmla="*/ 21 h 60"/>
                    <a:gd name="T82" fmla="*/ 19 w 113"/>
                    <a:gd name="T83" fmla="*/ 25 h 60"/>
                    <a:gd name="T84" fmla="*/ 27 w 113"/>
                    <a:gd name="T85" fmla="*/ 27 h 60"/>
                    <a:gd name="T86" fmla="*/ 32 w 113"/>
                    <a:gd name="T87" fmla="*/ 29 h 60"/>
                    <a:gd name="T88" fmla="*/ 38 w 113"/>
                    <a:gd name="T89" fmla="*/ 27 h 60"/>
                    <a:gd name="T90" fmla="*/ 38 w 113"/>
                    <a:gd name="T91" fmla="*/ 25 h 60"/>
                    <a:gd name="T92" fmla="*/ 38 w 113"/>
                    <a:gd name="T93" fmla="*/ 19 h 60"/>
                    <a:gd name="T94" fmla="*/ 32 w 113"/>
                    <a:gd name="T95" fmla="*/ 18 h 60"/>
                    <a:gd name="T96" fmla="*/ 25 w 113"/>
                    <a:gd name="T97" fmla="*/ 16 h 60"/>
                    <a:gd name="T98" fmla="*/ 21 w 113"/>
                    <a:gd name="T99" fmla="*/ 12 h 60"/>
                    <a:gd name="T100" fmla="*/ 29 w 113"/>
                    <a:gd name="T101" fmla="*/ 10 h 60"/>
                    <a:gd name="T102" fmla="*/ 29 w 113"/>
                    <a:gd name="T103" fmla="*/ 10 h 60"/>
                    <a:gd name="T104" fmla="*/ 34 w 113"/>
                    <a:gd name="T105" fmla="*/ 6 h 60"/>
                    <a:gd name="T106" fmla="*/ 40 w 113"/>
                    <a:gd name="T107" fmla="*/ 6 h 60"/>
                    <a:gd name="T108" fmla="*/ 48 w 113"/>
                    <a:gd name="T109" fmla="*/ 4 h 60"/>
                    <a:gd name="T110" fmla="*/ 55 w 113"/>
                    <a:gd name="T111" fmla="*/ 6 h 60"/>
                    <a:gd name="T112" fmla="*/ 63 w 113"/>
                    <a:gd name="T113" fmla="*/ 4 h 60"/>
                    <a:gd name="T114" fmla="*/ 71 w 113"/>
                    <a:gd name="T115" fmla="*/ 2 h 60"/>
                    <a:gd name="T116" fmla="*/ 78 w 113"/>
                    <a:gd name="T117" fmla="*/ 2 h 60"/>
                    <a:gd name="T118" fmla="*/ 86 w 113"/>
                    <a:gd name="T11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 h="60">
                      <a:moveTo>
                        <a:pt x="88" y="0"/>
                      </a:moveTo>
                      <a:lnTo>
                        <a:pt x="88" y="0"/>
                      </a:lnTo>
                      <a:lnTo>
                        <a:pt x="90" y="0"/>
                      </a:lnTo>
                      <a:lnTo>
                        <a:pt x="90" y="0"/>
                      </a:lnTo>
                      <a:lnTo>
                        <a:pt x="90" y="2"/>
                      </a:lnTo>
                      <a:lnTo>
                        <a:pt x="90" y="2"/>
                      </a:lnTo>
                      <a:lnTo>
                        <a:pt x="90" y="2"/>
                      </a:lnTo>
                      <a:lnTo>
                        <a:pt x="90" y="2"/>
                      </a:lnTo>
                      <a:lnTo>
                        <a:pt x="88" y="2"/>
                      </a:lnTo>
                      <a:lnTo>
                        <a:pt x="88" y="2"/>
                      </a:lnTo>
                      <a:lnTo>
                        <a:pt x="88" y="2"/>
                      </a:lnTo>
                      <a:lnTo>
                        <a:pt x="88" y="4"/>
                      </a:lnTo>
                      <a:lnTo>
                        <a:pt x="88" y="4"/>
                      </a:lnTo>
                      <a:lnTo>
                        <a:pt x="88" y="4"/>
                      </a:lnTo>
                      <a:lnTo>
                        <a:pt x="88" y="4"/>
                      </a:lnTo>
                      <a:lnTo>
                        <a:pt x="90" y="4"/>
                      </a:lnTo>
                      <a:lnTo>
                        <a:pt x="90" y="4"/>
                      </a:lnTo>
                      <a:lnTo>
                        <a:pt x="92" y="4"/>
                      </a:lnTo>
                      <a:lnTo>
                        <a:pt x="92" y="4"/>
                      </a:lnTo>
                      <a:lnTo>
                        <a:pt x="92" y="4"/>
                      </a:lnTo>
                      <a:lnTo>
                        <a:pt x="92" y="6"/>
                      </a:lnTo>
                      <a:lnTo>
                        <a:pt x="94" y="6"/>
                      </a:lnTo>
                      <a:lnTo>
                        <a:pt x="94" y="6"/>
                      </a:lnTo>
                      <a:lnTo>
                        <a:pt x="94" y="4"/>
                      </a:lnTo>
                      <a:lnTo>
                        <a:pt x="94" y="4"/>
                      </a:lnTo>
                      <a:lnTo>
                        <a:pt x="94" y="6"/>
                      </a:lnTo>
                      <a:lnTo>
                        <a:pt x="96" y="6"/>
                      </a:lnTo>
                      <a:lnTo>
                        <a:pt x="96" y="6"/>
                      </a:lnTo>
                      <a:lnTo>
                        <a:pt x="97" y="6"/>
                      </a:lnTo>
                      <a:lnTo>
                        <a:pt x="97" y="6"/>
                      </a:lnTo>
                      <a:lnTo>
                        <a:pt x="97" y="6"/>
                      </a:lnTo>
                      <a:lnTo>
                        <a:pt x="99" y="6"/>
                      </a:lnTo>
                      <a:lnTo>
                        <a:pt x="99" y="6"/>
                      </a:lnTo>
                      <a:lnTo>
                        <a:pt x="99" y="6"/>
                      </a:lnTo>
                      <a:lnTo>
                        <a:pt x="99" y="8"/>
                      </a:lnTo>
                      <a:lnTo>
                        <a:pt x="99" y="8"/>
                      </a:lnTo>
                      <a:lnTo>
                        <a:pt x="101" y="8"/>
                      </a:lnTo>
                      <a:lnTo>
                        <a:pt x="101" y="8"/>
                      </a:lnTo>
                      <a:lnTo>
                        <a:pt x="101" y="8"/>
                      </a:lnTo>
                      <a:lnTo>
                        <a:pt x="101" y="10"/>
                      </a:lnTo>
                      <a:lnTo>
                        <a:pt x="103" y="10"/>
                      </a:lnTo>
                      <a:lnTo>
                        <a:pt x="103" y="10"/>
                      </a:lnTo>
                      <a:lnTo>
                        <a:pt x="101" y="10"/>
                      </a:lnTo>
                      <a:lnTo>
                        <a:pt x="101" y="10"/>
                      </a:lnTo>
                      <a:lnTo>
                        <a:pt x="101" y="10"/>
                      </a:lnTo>
                      <a:lnTo>
                        <a:pt x="99" y="10"/>
                      </a:lnTo>
                      <a:lnTo>
                        <a:pt x="99" y="12"/>
                      </a:lnTo>
                      <a:lnTo>
                        <a:pt x="99" y="12"/>
                      </a:lnTo>
                      <a:lnTo>
                        <a:pt x="99" y="12"/>
                      </a:lnTo>
                      <a:lnTo>
                        <a:pt x="97" y="12"/>
                      </a:lnTo>
                      <a:lnTo>
                        <a:pt x="97" y="12"/>
                      </a:lnTo>
                      <a:lnTo>
                        <a:pt x="97" y="12"/>
                      </a:lnTo>
                      <a:lnTo>
                        <a:pt x="97" y="12"/>
                      </a:lnTo>
                      <a:lnTo>
                        <a:pt x="96" y="12"/>
                      </a:lnTo>
                      <a:lnTo>
                        <a:pt x="96" y="12"/>
                      </a:lnTo>
                      <a:lnTo>
                        <a:pt x="94" y="12"/>
                      </a:lnTo>
                      <a:lnTo>
                        <a:pt x="94" y="12"/>
                      </a:lnTo>
                      <a:lnTo>
                        <a:pt x="94" y="14"/>
                      </a:lnTo>
                      <a:lnTo>
                        <a:pt x="94" y="14"/>
                      </a:lnTo>
                      <a:lnTo>
                        <a:pt x="96" y="14"/>
                      </a:lnTo>
                      <a:lnTo>
                        <a:pt x="96" y="14"/>
                      </a:lnTo>
                      <a:lnTo>
                        <a:pt x="97" y="14"/>
                      </a:lnTo>
                      <a:lnTo>
                        <a:pt x="97" y="14"/>
                      </a:lnTo>
                      <a:lnTo>
                        <a:pt x="97" y="14"/>
                      </a:lnTo>
                      <a:lnTo>
                        <a:pt x="97" y="14"/>
                      </a:lnTo>
                      <a:lnTo>
                        <a:pt x="97" y="16"/>
                      </a:lnTo>
                      <a:lnTo>
                        <a:pt x="99" y="16"/>
                      </a:lnTo>
                      <a:lnTo>
                        <a:pt x="99" y="16"/>
                      </a:lnTo>
                      <a:lnTo>
                        <a:pt x="97" y="16"/>
                      </a:lnTo>
                      <a:lnTo>
                        <a:pt x="97" y="18"/>
                      </a:lnTo>
                      <a:lnTo>
                        <a:pt x="97" y="18"/>
                      </a:lnTo>
                      <a:lnTo>
                        <a:pt x="97" y="18"/>
                      </a:lnTo>
                      <a:lnTo>
                        <a:pt x="96" y="18"/>
                      </a:lnTo>
                      <a:lnTo>
                        <a:pt x="96" y="18"/>
                      </a:lnTo>
                      <a:lnTo>
                        <a:pt x="94" y="18"/>
                      </a:lnTo>
                      <a:lnTo>
                        <a:pt x="94" y="18"/>
                      </a:lnTo>
                      <a:lnTo>
                        <a:pt x="94" y="18"/>
                      </a:lnTo>
                      <a:lnTo>
                        <a:pt x="92" y="18"/>
                      </a:lnTo>
                      <a:lnTo>
                        <a:pt x="92" y="18"/>
                      </a:lnTo>
                      <a:lnTo>
                        <a:pt x="92" y="18"/>
                      </a:lnTo>
                      <a:lnTo>
                        <a:pt x="90" y="18"/>
                      </a:lnTo>
                      <a:lnTo>
                        <a:pt x="90" y="18"/>
                      </a:lnTo>
                      <a:lnTo>
                        <a:pt x="90" y="18"/>
                      </a:lnTo>
                      <a:lnTo>
                        <a:pt x="88" y="18"/>
                      </a:lnTo>
                      <a:lnTo>
                        <a:pt x="88" y="18"/>
                      </a:lnTo>
                      <a:lnTo>
                        <a:pt x="88" y="18"/>
                      </a:lnTo>
                      <a:lnTo>
                        <a:pt x="88" y="18"/>
                      </a:lnTo>
                      <a:lnTo>
                        <a:pt x="86" y="18"/>
                      </a:lnTo>
                      <a:lnTo>
                        <a:pt x="86" y="18"/>
                      </a:lnTo>
                      <a:lnTo>
                        <a:pt x="86" y="19"/>
                      </a:lnTo>
                      <a:lnTo>
                        <a:pt x="86" y="19"/>
                      </a:lnTo>
                      <a:lnTo>
                        <a:pt x="84" y="19"/>
                      </a:lnTo>
                      <a:lnTo>
                        <a:pt x="84" y="19"/>
                      </a:lnTo>
                      <a:lnTo>
                        <a:pt x="84" y="19"/>
                      </a:lnTo>
                      <a:lnTo>
                        <a:pt x="82" y="19"/>
                      </a:lnTo>
                      <a:lnTo>
                        <a:pt x="82" y="21"/>
                      </a:lnTo>
                      <a:lnTo>
                        <a:pt x="82" y="21"/>
                      </a:lnTo>
                      <a:lnTo>
                        <a:pt x="82" y="21"/>
                      </a:lnTo>
                      <a:lnTo>
                        <a:pt x="80" y="21"/>
                      </a:lnTo>
                      <a:lnTo>
                        <a:pt x="80" y="21"/>
                      </a:lnTo>
                      <a:lnTo>
                        <a:pt x="80" y="21"/>
                      </a:lnTo>
                      <a:lnTo>
                        <a:pt x="78" y="21"/>
                      </a:lnTo>
                      <a:lnTo>
                        <a:pt x="78" y="23"/>
                      </a:lnTo>
                      <a:lnTo>
                        <a:pt x="80" y="23"/>
                      </a:lnTo>
                      <a:lnTo>
                        <a:pt x="80" y="23"/>
                      </a:lnTo>
                      <a:lnTo>
                        <a:pt x="82" y="23"/>
                      </a:lnTo>
                      <a:lnTo>
                        <a:pt x="82" y="23"/>
                      </a:lnTo>
                      <a:lnTo>
                        <a:pt x="82" y="23"/>
                      </a:lnTo>
                      <a:lnTo>
                        <a:pt x="84" y="23"/>
                      </a:lnTo>
                      <a:lnTo>
                        <a:pt x="84" y="21"/>
                      </a:lnTo>
                      <a:lnTo>
                        <a:pt x="84" y="21"/>
                      </a:lnTo>
                      <a:lnTo>
                        <a:pt x="86" y="21"/>
                      </a:lnTo>
                      <a:lnTo>
                        <a:pt x="86" y="21"/>
                      </a:lnTo>
                      <a:lnTo>
                        <a:pt x="86" y="21"/>
                      </a:lnTo>
                      <a:lnTo>
                        <a:pt x="88" y="21"/>
                      </a:lnTo>
                      <a:lnTo>
                        <a:pt x="88" y="23"/>
                      </a:lnTo>
                      <a:lnTo>
                        <a:pt x="88" y="23"/>
                      </a:lnTo>
                      <a:lnTo>
                        <a:pt x="88" y="23"/>
                      </a:lnTo>
                      <a:lnTo>
                        <a:pt x="90" y="23"/>
                      </a:lnTo>
                      <a:lnTo>
                        <a:pt x="90" y="23"/>
                      </a:lnTo>
                      <a:lnTo>
                        <a:pt x="92" y="23"/>
                      </a:lnTo>
                      <a:lnTo>
                        <a:pt x="92" y="23"/>
                      </a:lnTo>
                      <a:lnTo>
                        <a:pt x="92" y="23"/>
                      </a:lnTo>
                      <a:lnTo>
                        <a:pt x="94" y="23"/>
                      </a:lnTo>
                      <a:lnTo>
                        <a:pt x="94" y="23"/>
                      </a:lnTo>
                      <a:lnTo>
                        <a:pt x="94" y="23"/>
                      </a:lnTo>
                      <a:lnTo>
                        <a:pt x="94" y="23"/>
                      </a:lnTo>
                      <a:lnTo>
                        <a:pt x="96" y="23"/>
                      </a:lnTo>
                      <a:lnTo>
                        <a:pt x="96" y="23"/>
                      </a:lnTo>
                      <a:lnTo>
                        <a:pt x="97" y="23"/>
                      </a:lnTo>
                      <a:lnTo>
                        <a:pt x="97" y="25"/>
                      </a:lnTo>
                      <a:lnTo>
                        <a:pt x="97" y="25"/>
                      </a:lnTo>
                      <a:lnTo>
                        <a:pt x="97" y="25"/>
                      </a:lnTo>
                      <a:lnTo>
                        <a:pt x="97" y="25"/>
                      </a:lnTo>
                      <a:lnTo>
                        <a:pt x="97" y="25"/>
                      </a:lnTo>
                      <a:lnTo>
                        <a:pt x="97" y="25"/>
                      </a:lnTo>
                      <a:lnTo>
                        <a:pt x="97" y="27"/>
                      </a:lnTo>
                      <a:lnTo>
                        <a:pt x="97" y="27"/>
                      </a:lnTo>
                      <a:lnTo>
                        <a:pt x="97" y="27"/>
                      </a:lnTo>
                      <a:lnTo>
                        <a:pt x="99" y="27"/>
                      </a:lnTo>
                      <a:lnTo>
                        <a:pt x="99" y="27"/>
                      </a:lnTo>
                      <a:lnTo>
                        <a:pt x="99" y="27"/>
                      </a:lnTo>
                      <a:lnTo>
                        <a:pt x="99" y="27"/>
                      </a:lnTo>
                      <a:lnTo>
                        <a:pt x="101" y="27"/>
                      </a:lnTo>
                      <a:lnTo>
                        <a:pt x="101" y="27"/>
                      </a:lnTo>
                      <a:lnTo>
                        <a:pt x="101" y="25"/>
                      </a:lnTo>
                      <a:lnTo>
                        <a:pt x="103" y="25"/>
                      </a:lnTo>
                      <a:lnTo>
                        <a:pt x="103" y="25"/>
                      </a:lnTo>
                      <a:lnTo>
                        <a:pt x="101" y="25"/>
                      </a:lnTo>
                      <a:lnTo>
                        <a:pt x="101" y="25"/>
                      </a:lnTo>
                      <a:lnTo>
                        <a:pt x="99" y="25"/>
                      </a:lnTo>
                      <a:lnTo>
                        <a:pt x="99" y="25"/>
                      </a:lnTo>
                      <a:lnTo>
                        <a:pt x="99" y="25"/>
                      </a:lnTo>
                      <a:lnTo>
                        <a:pt x="99" y="25"/>
                      </a:lnTo>
                      <a:lnTo>
                        <a:pt x="99" y="23"/>
                      </a:lnTo>
                      <a:lnTo>
                        <a:pt x="99" y="23"/>
                      </a:lnTo>
                      <a:lnTo>
                        <a:pt x="97" y="23"/>
                      </a:lnTo>
                      <a:lnTo>
                        <a:pt x="97" y="21"/>
                      </a:lnTo>
                      <a:lnTo>
                        <a:pt x="97" y="21"/>
                      </a:lnTo>
                      <a:lnTo>
                        <a:pt x="99" y="21"/>
                      </a:lnTo>
                      <a:lnTo>
                        <a:pt x="99" y="19"/>
                      </a:lnTo>
                      <a:lnTo>
                        <a:pt x="99" y="19"/>
                      </a:lnTo>
                      <a:lnTo>
                        <a:pt x="99" y="19"/>
                      </a:lnTo>
                      <a:lnTo>
                        <a:pt x="99" y="19"/>
                      </a:lnTo>
                      <a:lnTo>
                        <a:pt x="97" y="19"/>
                      </a:lnTo>
                      <a:lnTo>
                        <a:pt x="97" y="18"/>
                      </a:lnTo>
                      <a:lnTo>
                        <a:pt x="97" y="18"/>
                      </a:lnTo>
                      <a:lnTo>
                        <a:pt x="99" y="18"/>
                      </a:lnTo>
                      <a:lnTo>
                        <a:pt x="99" y="18"/>
                      </a:lnTo>
                      <a:lnTo>
                        <a:pt x="99" y="18"/>
                      </a:lnTo>
                      <a:lnTo>
                        <a:pt x="101" y="18"/>
                      </a:lnTo>
                      <a:lnTo>
                        <a:pt x="101" y="18"/>
                      </a:lnTo>
                      <a:lnTo>
                        <a:pt x="103" y="18"/>
                      </a:lnTo>
                      <a:lnTo>
                        <a:pt x="103" y="18"/>
                      </a:lnTo>
                      <a:lnTo>
                        <a:pt x="103" y="18"/>
                      </a:lnTo>
                      <a:lnTo>
                        <a:pt x="103" y="19"/>
                      </a:lnTo>
                      <a:lnTo>
                        <a:pt x="103" y="19"/>
                      </a:lnTo>
                      <a:lnTo>
                        <a:pt x="105" y="19"/>
                      </a:lnTo>
                      <a:lnTo>
                        <a:pt x="105" y="19"/>
                      </a:lnTo>
                      <a:lnTo>
                        <a:pt x="105" y="19"/>
                      </a:lnTo>
                      <a:lnTo>
                        <a:pt x="105" y="19"/>
                      </a:lnTo>
                      <a:lnTo>
                        <a:pt x="107" y="19"/>
                      </a:lnTo>
                      <a:lnTo>
                        <a:pt x="107" y="19"/>
                      </a:lnTo>
                      <a:lnTo>
                        <a:pt x="107" y="21"/>
                      </a:lnTo>
                      <a:lnTo>
                        <a:pt x="109" y="21"/>
                      </a:lnTo>
                      <a:lnTo>
                        <a:pt x="109" y="21"/>
                      </a:lnTo>
                      <a:lnTo>
                        <a:pt x="109" y="21"/>
                      </a:lnTo>
                      <a:lnTo>
                        <a:pt x="109" y="23"/>
                      </a:lnTo>
                      <a:lnTo>
                        <a:pt x="109" y="23"/>
                      </a:lnTo>
                      <a:lnTo>
                        <a:pt x="109" y="23"/>
                      </a:lnTo>
                      <a:lnTo>
                        <a:pt x="109" y="25"/>
                      </a:lnTo>
                      <a:lnTo>
                        <a:pt x="107" y="25"/>
                      </a:lnTo>
                      <a:lnTo>
                        <a:pt x="107" y="25"/>
                      </a:lnTo>
                      <a:lnTo>
                        <a:pt x="107" y="25"/>
                      </a:lnTo>
                      <a:lnTo>
                        <a:pt x="107" y="25"/>
                      </a:lnTo>
                      <a:lnTo>
                        <a:pt x="107" y="27"/>
                      </a:lnTo>
                      <a:lnTo>
                        <a:pt x="107" y="27"/>
                      </a:lnTo>
                      <a:lnTo>
                        <a:pt x="109" y="27"/>
                      </a:lnTo>
                      <a:lnTo>
                        <a:pt x="109" y="27"/>
                      </a:lnTo>
                      <a:lnTo>
                        <a:pt x="109" y="27"/>
                      </a:lnTo>
                      <a:lnTo>
                        <a:pt x="109" y="29"/>
                      </a:lnTo>
                      <a:lnTo>
                        <a:pt x="109" y="29"/>
                      </a:lnTo>
                      <a:lnTo>
                        <a:pt x="109" y="29"/>
                      </a:lnTo>
                      <a:lnTo>
                        <a:pt x="109" y="31"/>
                      </a:lnTo>
                      <a:lnTo>
                        <a:pt x="111" y="31"/>
                      </a:lnTo>
                      <a:lnTo>
                        <a:pt x="111" y="31"/>
                      </a:lnTo>
                      <a:lnTo>
                        <a:pt x="111" y="31"/>
                      </a:lnTo>
                      <a:lnTo>
                        <a:pt x="111" y="33"/>
                      </a:lnTo>
                      <a:lnTo>
                        <a:pt x="111" y="33"/>
                      </a:lnTo>
                      <a:lnTo>
                        <a:pt x="113" y="33"/>
                      </a:lnTo>
                      <a:lnTo>
                        <a:pt x="113" y="33"/>
                      </a:lnTo>
                      <a:lnTo>
                        <a:pt x="113" y="35"/>
                      </a:lnTo>
                      <a:lnTo>
                        <a:pt x="113" y="35"/>
                      </a:lnTo>
                      <a:lnTo>
                        <a:pt x="113" y="35"/>
                      </a:lnTo>
                      <a:lnTo>
                        <a:pt x="113" y="35"/>
                      </a:lnTo>
                      <a:lnTo>
                        <a:pt x="113" y="35"/>
                      </a:lnTo>
                      <a:lnTo>
                        <a:pt x="113" y="37"/>
                      </a:lnTo>
                      <a:lnTo>
                        <a:pt x="113" y="37"/>
                      </a:lnTo>
                      <a:lnTo>
                        <a:pt x="111" y="37"/>
                      </a:lnTo>
                      <a:lnTo>
                        <a:pt x="111" y="37"/>
                      </a:lnTo>
                      <a:lnTo>
                        <a:pt x="111" y="37"/>
                      </a:lnTo>
                      <a:lnTo>
                        <a:pt x="109" y="37"/>
                      </a:lnTo>
                      <a:lnTo>
                        <a:pt x="109" y="37"/>
                      </a:lnTo>
                      <a:lnTo>
                        <a:pt x="109" y="37"/>
                      </a:lnTo>
                      <a:lnTo>
                        <a:pt x="107" y="37"/>
                      </a:lnTo>
                      <a:lnTo>
                        <a:pt x="107" y="39"/>
                      </a:lnTo>
                      <a:lnTo>
                        <a:pt x="109" y="39"/>
                      </a:lnTo>
                      <a:lnTo>
                        <a:pt x="109" y="39"/>
                      </a:lnTo>
                      <a:lnTo>
                        <a:pt x="109" y="39"/>
                      </a:lnTo>
                      <a:lnTo>
                        <a:pt x="109" y="39"/>
                      </a:lnTo>
                      <a:lnTo>
                        <a:pt x="109" y="41"/>
                      </a:lnTo>
                      <a:lnTo>
                        <a:pt x="109" y="41"/>
                      </a:lnTo>
                      <a:lnTo>
                        <a:pt x="111" y="41"/>
                      </a:lnTo>
                      <a:lnTo>
                        <a:pt x="111" y="42"/>
                      </a:lnTo>
                      <a:lnTo>
                        <a:pt x="111" y="42"/>
                      </a:lnTo>
                      <a:lnTo>
                        <a:pt x="111" y="42"/>
                      </a:lnTo>
                      <a:lnTo>
                        <a:pt x="111" y="44"/>
                      </a:lnTo>
                      <a:lnTo>
                        <a:pt x="111" y="44"/>
                      </a:lnTo>
                      <a:lnTo>
                        <a:pt x="109" y="44"/>
                      </a:lnTo>
                      <a:lnTo>
                        <a:pt x="109" y="46"/>
                      </a:lnTo>
                      <a:lnTo>
                        <a:pt x="109" y="46"/>
                      </a:lnTo>
                      <a:lnTo>
                        <a:pt x="109" y="48"/>
                      </a:lnTo>
                      <a:lnTo>
                        <a:pt x="109" y="48"/>
                      </a:lnTo>
                      <a:lnTo>
                        <a:pt x="109" y="48"/>
                      </a:lnTo>
                      <a:lnTo>
                        <a:pt x="109" y="48"/>
                      </a:lnTo>
                      <a:lnTo>
                        <a:pt x="107" y="48"/>
                      </a:lnTo>
                      <a:lnTo>
                        <a:pt x="107" y="48"/>
                      </a:lnTo>
                      <a:lnTo>
                        <a:pt x="105" y="48"/>
                      </a:lnTo>
                      <a:lnTo>
                        <a:pt x="105" y="48"/>
                      </a:lnTo>
                      <a:lnTo>
                        <a:pt x="105" y="48"/>
                      </a:lnTo>
                      <a:lnTo>
                        <a:pt x="103" y="48"/>
                      </a:lnTo>
                      <a:lnTo>
                        <a:pt x="103" y="48"/>
                      </a:lnTo>
                      <a:lnTo>
                        <a:pt x="103" y="50"/>
                      </a:lnTo>
                      <a:lnTo>
                        <a:pt x="103" y="50"/>
                      </a:lnTo>
                      <a:lnTo>
                        <a:pt x="103" y="50"/>
                      </a:lnTo>
                      <a:lnTo>
                        <a:pt x="101" y="50"/>
                      </a:lnTo>
                      <a:lnTo>
                        <a:pt x="101" y="50"/>
                      </a:lnTo>
                      <a:lnTo>
                        <a:pt x="99" y="50"/>
                      </a:lnTo>
                      <a:lnTo>
                        <a:pt x="99" y="50"/>
                      </a:lnTo>
                      <a:lnTo>
                        <a:pt x="99" y="50"/>
                      </a:lnTo>
                      <a:lnTo>
                        <a:pt x="99" y="50"/>
                      </a:lnTo>
                      <a:lnTo>
                        <a:pt x="97" y="50"/>
                      </a:lnTo>
                      <a:lnTo>
                        <a:pt x="97" y="50"/>
                      </a:lnTo>
                      <a:lnTo>
                        <a:pt x="97" y="50"/>
                      </a:lnTo>
                      <a:lnTo>
                        <a:pt x="97" y="52"/>
                      </a:lnTo>
                      <a:lnTo>
                        <a:pt x="96" y="52"/>
                      </a:lnTo>
                      <a:lnTo>
                        <a:pt x="96" y="52"/>
                      </a:lnTo>
                      <a:lnTo>
                        <a:pt x="94" y="52"/>
                      </a:lnTo>
                      <a:lnTo>
                        <a:pt x="94" y="52"/>
                      </a:lnTo>
                      <a:lnTo>
                        <a:pt x="94" y="52"/>
                      </a:lnTo>
                      <a:lnTo>
                        <a:pt x="94" y="52"/>
                      </a:lnTo>
                      <a:lnTo>
                        <a:pt x="92" y="52"/>
                      </a:lnTo>
                      <a:lnTo>
                        <a:pt x="92" y="52"/>
                      </a:lnTo>
                      <a:lnTo>
                        <a:pt x="92" y="52"/>
                      </a:lnTo>
                      <a:lnTo>
                        <a:pt x="92" y="52"/>
                      </a:lnTo>
                      <a:lnTo>
                        <a:pt x="90" y="52"/>
                      </a:lnTo>
                      <a:lnTo>
                        <a:pt x="90" y="52"/>
                      </a:lnTo>
                      <a:lnTo>
                        <a:pt x="88" y="52"/>
                      </a:lnTo>
                      <a:lnTo>
                        <a:pt x="88" y="52"/>
                      </a:lnTo>
                      <a:lnTo>
                        <a:pt x="88" y="52"/>
                      </a:lnTo>
                      <a:lnTo>
                        <a:pt x="86" y="52"/>
                      </a:lnTo>
                      <a:lnTo>
                        <a:pt x="86" y="52"/>
                      </a:lnTo>
                      <a:lnTo>
                        <a:pt x="86" y="52"/>
                      </a:lnTo>
                      <a:lnTo>
                        <a:pt x="84" y="52"/>
                      </a:lnTo>
                      <a:lnTo>
                        <a:pt x="84" y="50"/>
                      </a:lnTo>
                      <a:lnTo>
                        <a:pt x="84" y="50"/>
                      </a:lnTo>
                      <a:lnTo>
                        <a:pt x="82" y="50"/>
                      </a:lnTo>
                      <a:lnTo>
                        <a:pt x="82" y="52"/>
                      </a:lnTo>
                      <a:lnTo>
                        <a:pt x="82" y="52"/>
                      </a:lnTo>
                      <a:lnTo>
                        <a:pt x="82" y="52"/>
                      </a:lnTo>
                      <a:lnTo>
                        <a:pt x="80" y="52"/>
                      </a:lnTo>
                      <a:lnTo>
                        <a:pt x="80" y="52"/>
                      </a:lnTo>
                      <a:lnTo>
                        <a:pt x="80" y="52"/>
                      </a:lnTo>
                      <a:lnTo>
                        <a:pt x="80" y="52"/>
                      </a:lnTo>
                      <a:lnTo>
                        <a:pt x="82" y="52"/>
                      </a:lnTo>
                      <a:lnTo>
                        <a:pt x="82" y="52"/>
                      </a:lnTo>
                      <a:lnTo>
                        <a:pt x="82" y="52"/>
                      </a:lnTo>
                      <a:lnTo>
                        <a:pt x="82" y="54"/>
                      </a:lnTo>
                      <a:lnTo>
                        <a:pt x="82" y="54"/>
                      </a:lnTo>
                      <a:lnTo>
                        <a:pt x="82" y="54"/>
                      </a:lnTo>
                      <a:lnTo>
                        <a:pt x="82" y="56"/>
                      </a:lnTo>
                      <a:lnTo>
                        <a:pt x="82" y="56"/>
                      </a:lnTo>
                      <a:lnTo>
                        <a:pt x="80" y="56"/>
                      </a:lnTo>
                      <a:lnTo>
                        <a:pt x="80" y="56"/>
                      </a:lnTo>
                      <a:lnTo>
                        <a:pt x="80" y="56"/>
                      </a:lnTo>
                      <a:lnTo>
                        <a:pt x="78" y="56"/>
                      </a:lnTo>
                      <a:lnTo>
                        <a:pt x="78" y="58"/>
                      </a:lnTo>
                      <a:lnTo>
                        <a:pt x="78" y="58"/>
                      </a:lnTo>
                      <a:lnTo>
                        <a:pt x="78" y="58"/>
                      </a:lnTo>
                      <a:lnTo>
                        <a:pt x="76" y="58"/>
                      </a:lnTo>
                      <a:lnTo>
                        <a:pt x="76" y="58"/>
                      </a:lnTo>
                      <a:lnTo>
                        <a:pt x="76" y="58"/>
                      </a:lnTo>
                      <a:lnTo>
                        <a:pt x="76" y="58"/>
                      </a:lnTo>
                      <a:lnTo>
                        <a:pt x="76" y="58"/>
                      </a:lnTo>
                      <a:lnTo>
                        <a:pt x="75" y="58"/>
                      </a:lnTo>
                      <a:lnTo>
                        <a:pt x="75" y="58"/>
                      </a:lnTo>
                      <a:lnTo>
                        <a:pt x="73" y="58"/>
                      </a:lnTo>
                      <a:lnTo>
                        <a:pt x="73" y="58"/>
                      </a:lnTo>
                      <a:lnTo>
                        <a:pt x="73" y="58"/>
                      </a:lnTo>
                      <a:lnTo>
                        <a:pt x="71" y="58"/>
                      </a:lnTo>
                      <a:lnTo>
                        <a:pt x="71" y="60"/>
                      </a:lnTo>
                      <a:lnTo>
                        <a:pt x="71" y="60"/>
                      </a:lnTo>
                      <a:lnTo>
                        <a:pt x="71" y="60"/>
                      </a:lnTo>
                      <a:lnTo>
                        <a:pt x="71" y="58"/>
                      </a:lnTo>
                      <a:lnTo>
                        <a:pt x="69" y="58"/>
                      </a:lnTo>
                      <a:lnTo>
                        <a:pt x="69" y="58"/>
                      </a:lnTo>
                      <a:lnTo>
                        <a:pt x="67" y="58"/>
                      </a:lnTo>
                      <a:lnTo>
                        <a:pt x="67" y="58"/>
                      </a:lnTo>
                      <a:lnTo>
                        <a:pt x="67" y="58"/>
                      </a:lnTo>
                      <a:lnTo>
                        <a:pt x="65" y="58"/>
                      </a:lnTo>
                      <a:lnTo>
                        <a:pt x="65" y="58"/>
                      </a:lnTo>
                      <a:lnTo>
                        <a:pt x="65" y="58"/>
                      </a:lnTo>
                      <a:lnTo>
                        <a:pt x="65" y="58"/>
                      </a:lnTo>
                      <a:lnTo>
                        <a:pt x="63" y="58"/>
                      </a:lnTo>
                      <a:lnTo>
                        <a:pt x="63" y="58"/>
                      </a:lnTo>
                      <a:lnTo>
                        <a:pt x="61" y="58"/>
                      </a:lnTo>
                      <a:lnTo>
                        <a:pt x="61" y="58"/>
                      </a:lnTo>
                      <a:lnTo>
                        <a:pt x="61" y="58"/>
                      </a:lnTo>
                      <a:lnTo>
                        <a:pt x="61" y="58"/>
                      </a:lnTo>
                      <a:lnTo>
                        <a:pt x="61" y="56"/>
                      </a:lnTo>
                      <a:lnTo>
                        <a:pt x="59" y="56"/>
                      </a:lnTo>
                      <a:lnTo>
                        <a:pt x="59" y="56"/>
                      </a:lnTo>
                      <a:lnTo>
                        <a:pt x="59" y="56"/>
                      </a:lnTo>
                      <a:lnTo>
                        <a:pt x="59" y="54"/>
                      </a:lnTo>
                      <a:lnTo>
                        <a:pt x="59" y="54"/>
                      </a:lnTo>
                      <a:lnTo>
                        <a:pt x="59" y="54"/>
                      </a:lnTo>
                      <a:lnTo>
                        <a:pt x="59" y="52"/>
                      </a:lnTo>
                      <a:lnTo>
                        <a:pt x="57" y="52"/>
                      </a:lnTo>
                      <a:lnTo>
                        <a:pt x="57" y="52"/>
                      </a:lnTo>
                      <a:lnTo>
                        <a:pt x="55" y="52"/>
                      </a:lnTo>
                      <a:lnTo>
                        <a:pt x="55" y="52"/>
                      </a:lnTo>
                      <a:lnTo>
                        <a:pt x="55" y="52"/>
                      </a:lnTo>
                      <a:lnTo>
                        <a:pt x="55" y="52"/>
                      </a:lnTo>
                      <a:lnTo>
                        <a:pt x="55" y="50"/>
                      </a:lnTo>
                      <a:lnTo>
                        <a:pt x="55" y="50"/>
                      </a:lnTo>
                      <a:lnTo>
                        <a:pt x="53" y="50"/>
                      </a:lnTo>
                      <a:lnTo>
                        <a:pt x="53" y="50"/>
                      </a:lnTo>
                      <a:lnTo>
                        <a:pt x="53" y="50"/>
                      </a:lnTo>
                      <a:lnTo>
                        <a:pt x="52" y="50"/>
                      </a:lnTo>
                      <a:lnTo>
                        <a:pt x="52" y="50"/>
                      </a:lnTo>
                      <a:lnTo>
                        <a:pt x="52" y="48"/>
                      </a:lnTo>
                      <a:lnTo>
                        <a:pt x="52" y="48"/>
                      </a:lnTo>
                      <a:lnTo>
                        <a:pt x="52" y="48"/>
                      </a:lnTo>
                      <a:lnTo>
                        <a:pt x="50" y="48"/>
                      </a:lnTo>
                      <a:lnTo>
                        <a:pt x="50" y="48"/>
                      </a:lnTo>
                      <a:lnTo>
                        <a:pt x="50" y="48"/>
                      </a:lnTo>
                      <a:lnTo>
                        <a:pt x="48" y="48"/>
                      </a:lnTo>
                      <a:lnTo>
                        <a:pt x="48" y="48"/>
                      </a:lnTo>
                      <a:lnTo>
                        <a:pt x="46" y="48"/>
                      </a:lnTo>
                      <a:lnTo>
                        <a:pt x="46" y="46"/>
                      </a:lnTo>
                      <a:lnTo>
                        <a:pt x="46" y="46"/>
                      </a:lnTo>
                      <a:lnTo>
                        <a:pt x="46" y="46"/>
                      </a:lnTo>
                      <a:lnTo>
                        <a:pt x="46" y="46"/>
                      </a:lnTo>
                      <a:lnTo>
                        <a:pt x="44" y="46"/>
                      </a:lnTo>
                      <a:lnTo>
                        <a:pt x="44" y="46"/>
                      </a:lnTo>
                      <a:lnTo>
                        <a:pt x="44" y="44"/>
                      </a:lnTo>
                      <a:lnTo>
                        <a:pt x="44" y="44"/>
                      </a:lnTo>
                      <a:lnTo>
                        <a:pt x="42" y="44"/>
                      </a:lnTo>
                      <a:lnTo>
                        <a:pt x="42" y="44"/>
                      </a:lnTo>
                      <a:lnTo>
                        <a:pt x="42" y="44"/>
                      </a:lnTo>
                      <a:lnTo>
                        <a:pt x="42" y="42"/>
                      </a:lnTo>
                      <a:lnTo>
                        <a:pt x="40" y="42"/>
                      </a:lnTo>
                      <a:lnTo>
                        <a:pt x="40" y="42"/>
                      </a:lnTo>
                      <a:lnTo>
                        <a:pt x="40" y="42"/>
                      </a:lnTo>
                      <a:lnTo>
                        <a:pt x="40" y="42"/>
                      </a:lnTo>
                      <a:lnTo>
                        <a:pt x="38" y="42"/>
                      </a:lnTo>
                      <a:lnTo>
                        <a:pt x="38" y="42"/>
                      </a:lnTo>
                      <a:lnTo>
                        <a:pt x="38" y="42"/>
                      </a:lnTo>
                      <a:lnTo>
                        <a:pt x="38" y="42"/>
                      </a:lnTo>
                      <a:lnTo>
                        <a:pt x="38" y="41"/>
                      </a:lnTo>
                      <a:lnTo>
                        <a:pt x="36" y="41"/>
                      </a:lnTo>
                      <a:lnTo>
                        <a:pt x="36" y="41"/>
                      </a:lnTo>
                      <a:lnTo>
                        <a:pt x="34" y="41"/>
                      </a:lnTo>
                      <a:lnTo>
                        <a:pt x="34" y="41"/>
                      </a:lnTo>
                      <a:lnTo>
                        <a:pt x="34" y="41"/>
                      </a:lnTo>
                      <a:lnTo>
                        <a:pt x="32" y="41"/>
                      </a:lnTo>
                      <a:lnTo>
                        <a:pt x="32" y="41"/>
                      </a:lnTo>
                      <a:lnTo>
                        <a:pt x="32" y="41"/>
                      </a:lnTo>
                      <a:lnTo>
                        <a:pt x="30" y="41"/>
                      </a:lnTo>
                      <a:lnTo>
                        <a:pt x="30" y="41"/>
                      </a:lnTo>
                      <a:lnTo>
                        <a:pt x="30" y="41"/>
                      </a:lnTo>
                      <a:lnTo>
                        <a:pt x="29" y="41"/>
                      </a:lnTo>
                      <a:lnTo>
                        <a:pt x="29" y="39"/>
                      </a:lnTo>
                      <a:lnTo>
                        <a:pt x="29" y="39"/>
                      </a:lnTo>
                      <a:lnTo>
                        <a:pt x="29" y="39"/>
                      </a:lnTo>
                      <a:lnTo>
                        <a:pt x="29" y="39"/>
                      </a:lnTo>
                      <a:lnTo>
                        <a:pt x="27" y="39"/>
                      </a:lnTo>
                      <a:lnTo>
                        <a:pt x="27" y="37"/>
                      </a:lnTo>
                      <a:lnTo>
                        <a:pt x="27" y="37"/>
                      </a:lnTo>
                      <a:lnTo>
                        <a:pt x="27" y="39"/>
                      </a:lnTo>
                      <a:lnTo>
                        <a:pt x="27" y="39"/>
                      </a:lnTo>
                      <a:lnTo>
                        <a:pt x="25" y="39"/>
                      </a:lnTo>
                      <a:lnTo>
                        <a:pt x="25" y="39"/>
                      </a:lnTo>
                      <a:lnTo>
                        <a:pt x="25" y="39"/>
                      </a:lnTo>
                      <a:lnTo>
                        <a:pt x="23" y="39"/>
                      </a:lnTo>
                      <a:lnTo>
                        <a:pt x="23" y="41"/>
                      </a:lnTo>
                      <a:lnTo>
                        <a:pt x="23" y="41"/>
                      </a:lnTo>
                      <a:lnTo>
                        <a:pt x="23" y="41"/>
                      </a:lnTo>
                      <a:lnTo>
                        <a:pt x="21" y="41"/>
                      </a:lnTo>
                      <a:lnTo>
                        <a:pt x="21" y="39"/>
                      </a:lnTo>
                      <a:lnTo>
                        <a:pt x="21" y="39"/>
                      </a:lnTo>
                      <a:lnTo>
                        <a:pt x="21" y="39"/>
                      </a:lnTo>
                      <a:lnTo>
                        <a:pt x="19" y="39"/>
                      </a:lnTo>
                      <a:lnTo>
                        <a:pt x="19" y="39"/>
                      </a:lnTo>
                      <a:lnTo>
                        <a:pt x="19" y="39"/>
                      </a:lnTo>
                      <a:lnTo>
                        <a:pt x="19" y="39"/>
                      </a:lnTo>
                      <a:lnTo>
                        <a:pt x="19" y="39"/>
                      </a:lnTo>
                      <a:lnTo>
                        <a:pt x="17" y="39"/>
                      </a:lnTo>
                      <a:lnTo>
                        <a:pt x="17" y="39"/>
                      </a:lnTo>
                      <a:lnTo>
                        <a:pt x="17" y="39"/>
                      </a:lnTo>
                      <a:lnTo>
                        <a:pt x="17" y="37"/>
                      </a:lnTo>
                      <a:lnTo>
                        <a:pt x="15" y="37"/>
                      </a:lnTo>
                      <a:lnTo>
                        <a:pt x="15" y="37"/>
                      </a:lnTo>
                      <a:lnTo>
                        <a:pt x="15" y="37"/>
                      </a:lnTo>
                      <a:lnTo>
                        <a:pt x="15" y="35"/>
                      </a:lnTo>
                      <a:lnTo>
                        <a:pt x="13" y="35"/>
                      </a:lnTo>
                      <a:lnTo>
                        <a:pt x="13" y="35"/>
                      </a:lnTo>
                      <a:lnTo>
                        <a:pt x="13" y="35"/>
                      </a:lnTo>
                      <a:lnTo>
                        <a:pt x="13" y="35"/>
                      </a:lnTo>
                      <a:lnTo>
                        <a:pt x="13" y="35"/>
                      </a:lnTo>
                      <a:lnTo>
                        <a:pt x="11" y="35"/>
                      </a:lnTo>
                      <a:lnTo>
                        <a:pt x="11" y="35"/>
                      </a:lnTo>
                      <a:lnTo>
                        <a:pt x="11" y="35"/>
                      </a:lnTo>
                      <a:lnTo>
                        <a:pt x="9" y="35"/>
                      </a:lnTo>
                      <a:lnTo>
                        <a:pt x="9" y="33"/>
                      </a:lnTo>
                      <a:lnTo>
                        <a:pt x="9" y="33"/>
                      </a:lnTo>
                      <a:lnTo>
                        <a:pt x="8" y="33"/>
                      </a:lnTo>
                      <a:lnTo>
                        <a:pt x="8" y="33"/>
                      </a:lnTo>
                      <a:lnTo>
                        <a:pt x="8" y="33"/>
                      </a:lnTo>
                      <a:lnTo>
                        <a:pt x="8" y="33"/>
                      </a:lnTo>
                      <a:lnTo>
                        <a:pt x="6" y="33"/>
                      </a:lnTo>
                      <a:lnTo>
                        <a:pt x="6" y="33"/>
                      </a:lnTo>
                      <a:lnTo>
                        <a:pt x="6" y="31"/>
                      </a:lnTo>
                      <a:lnTo>
                        <a:pt x="6" y="31"/>
                      </a:lnTo>
                      <a:lnTo>
                        <a:pt x="4" y="31"/>
                      </a:lnTo>
                      <a:lnTo>
                        <a:pt x="4" y="31"/>
                      </a:lnTo>
                      <a:lnTo>
                        <a:pt x="4" y="31"/>
                      </a:lnTo>
                      <a:lnTo>
                        <a:pt x="2" y="31"/>
                      </a:lnTo>
                      <a:lnTo>
                        <a:pt x="2" y="31"/>
                      </a:lnTo>
                      <a:lnTo>
                        <a:pt x="2" y="31"/>
                      </a:lnTo>
                      <a:lnTo>
                        <a:pt x="2" y="29"/>
                      </a:lnTo>
                      <a:lnTo>
                        <a:pt x="2" y="29"/>
                      </a:lnTo>
                      <a:lnTo>
                        <a:pt x="2" y="27"/>
                      </a:lnTo>
                      <a:lnTo>
                        <a:pt x="0" y="27"/>
                      </a:lnTo>
                      <a:lnTo>
                        <a:pt x="0" y="27"/>
                      </a:lnTo>
                      <a:lnTo>
                        <a:pt x="2" y="27"/>
                      </a:lnTo>
                      <a:lnTo>
                        <a:pt x="2" y="27"/>
                      </a:lnTo>
                      <a:lnTo>
                        <a:pt x="2" y="25"/>
                      </a:lnTo>
                      <a:lnTo>
                        <a:pt x="2" y="25"/>
                      </a:lnTo>
                      <a:lnTo>
                        <a:pt x="2" y="25"/>
                      </a:lnTo>
                      <a:lnTo>
                        <a:pt x="4" y="25"/>
                      </a:lnTo>
                      <a:lnTo>
                        <a:pt x="4" y="25"/>
                      </a:lnTo>
                      <a:lnTo>
                        <a:pt x="4" y="25"/>
                      </a:lnTo>
                      <a:lnTo>
                        <a:pt x="4" y="23"/>
                      </a:lnTo>
                      <a:lnTo>
                        <a:pt x="6" y="23"/>
                      </a:lnTo>
                      <a:lnTo>
                        <a:pt x="6" y="23"/>
                      </a:lnTo>
                      <a:lnTo>
                        <a:pt x="6" y="23"/>
                      </a:lnTo>
                      <a:lnTo>
                        <a:pt x="6" y="21"/>
                      </a:lnTo>
                      <a:lnTo>
                        <a:pt x="6" y="21"/>
                      </a:lnTo>
                      <a:lnTo>
                        <a:pt x="8" y="21"/>
                      </a:lnTo>
                      <a:lnTo>
                        <a:pt x="8" y="21"/>
                      </a:lnTo>
                      <a:lnTo>
                        <a:pt x="8" y="21"/>
                      </a:lnTo>
                      <a:lnTo>
                        <a:pt x="9" y="21"/>
                      </a:lnTo>
                      <a:lnTo>
                        <a:pt x="9" y="21"/>
                      </a:lnTo>
                      <a:lnTo>
                        <a:pt x="9" y="21"/>
                      </a:lnTo>
                      <a:lnTo>
                        <a:pt x="11" y="21"/>
                      </a:lnTo>
                      <a:lnTo>
                        <a:pt x="11" y="21"/>
                      </a:lnTo>
                      <a:lnTo>
                        <a:pt x="11" y="21"/>
                      </a:lnTo>
                      <a:lnTo>
                        <a:pt x="13" y="21"/>
                      </a:lnTo>
                      <a:lnTo>
                        <a:pt x="13" y="21"/>
                      </a:lnTo>
                      <a:lnTo>
                        <a:pt x="13" y="21"/>
                      </a:lnTo>
                      <a:lnTo>
                        <a:pt x="13" y="21"/>
                      </a:lnTo>
                      <a:lnTo>
                        <a:pt x="15" y="21"/>
                      </a:lnTo>
                      <a:lnTo>
                        <a:pt x="15" y="21"/>
                      </a:lnTo>
                      <a:lnTo>
                        <a:pt x="17" y="21"/>
                      </a:lnTo>
                      <a:lnTo>
                        <a:pt x="17" y="23"/>
                      </a:lnTo>
                      <a:lnTo>
                        <a:pt x="17" y="23"/>
                      </a:lnTo>
                      <a:lnTo>
                        <a:pt x="17" y="23"/>
                      </a:lnTo>
                      <a:lnTo>
                        <a:pt x="19" y="23"/>
                      </a:lnTo>
                      <a:lnTo>
                        <a:pt x="19" y="23"/>
                      </a:lnTo>
                      <a:lnTo>
                        <a:pt x="19" y="23"/>
                      </a:lnTo>
                      <a:lnTo>
                        <a:pt x="19" y="25"/>
                      </a:lnTo>
                      <a:lnTo>
                        <a:pt x="19" y="25"/>
                      </a:lnTo>
                      <a:lnTo>
                        <a:pt x="19" y="25"/>
                      </a:lnTo>
                      <a:lnTo>
                        <a:pt x="19" y="25"/>
                      </a:lnTo>
                      <a:lnTo>
                        <a:pt x="21" y="25"/>
                      </a:lnTo>
                      <a:lnTo>
                        <a:pt x="21" y="25"/>
                      </a:lnTo>
                      <a:lnTo>
                        <a:pt x="23" y="25"/>
                      </a:lnTo>
                      <a:lnTo>
                        <a:pt x="23" y="25"/>
                      </a:lnTo>
                      <a:lnTo>
                        <a:pt x="23" y="25"/>
                      </a:lnTo>
                      <a:lnTo>
                        <a:pt x="23" y="25"/>
                      </a:lnTo>
                      <a:lnTo>
                        <a:pt x="23" y="25"/>
                      </a:lnTo>
                      <a:lnTo>
                        <a:pt x="23" y="27"/>
                      </a:lnTo>
                      <a:lnTo>
                        <a:pt x="25" y="27"/>
                      </a:lnTo>
                      <a:lnTo>
                        <a:pt x="25" y="27"/>
                      </a:lnTo>
                      <a:lnTo>
                        <a:pt x="27" y="27"/>
                      </a:lnTo>
                      <a:lnTo>
                        <a:pt x="27" y="27"/>
                      </a:lnTo>
                      <a:lnTo>
                        <a:pt x="27" y="27"/>
                      </a:lnTo>
                      <a:lnTo>
                        <a:pt x="27" y="29"/>
                      </a:lnTo>
                      <a:lnTo>
                        <a:pt x="27" y="29"/>
                      </a:lnTo>
                      <a:lnTo>
                        <a:pt x="29" y="29"/>
                      </a:lnTo>
                      <a:lnTo>
                        <a:pt x="29" y="29"/>
                      </a:lnTo>
                      <a:lnTo>
                        <a:pt x="29" y="29"/>
                      </a:lnTo>
                      <a:lnTo>
                        <a:pt x="30" y="29"/>
                      </a:lnTo>
                      <a:lnTo>
                        <a:pt x="30" y="29"/>
                      </a:lnTo>
                      <a:lnTo>
                        <a:pt x="30" y="29"/>
                      </a:lnTo>
                      <a:lnTo>
                        <a:pt x="30" y="29"/>
                      </a:lnTo>
                      <a:lnTo>
                        <a:pt x="32" y="29"/>
                      </a:lnTo>
                      <a:lnTo>
                        <a:pt x="32" y="29"/>
                      </a:lnTo>
                      <a:lnTo>
                        <a:pt x="32" y="29"/>
                      </a:lnTo>
                      <a:lnTo>
                        <a:pt x="32" y="29"/>
                      </a:lnTo>
                      <a:lnTo>
                        <a:pt x="32" y="29"/>
                      </a:lnTo>
                      <a:lnTo>
                        <a:pt x="32" y="27"/>
                      </a:lnTo>
                      <a:lnTo>
                        <a:pt x="34" y="27"/>
                      </a:lnTo>
                      <a:lnTo>
                        <a:pt x="34" y="27"/>
                      </a:lnTo>
                      <a:lnTo>
                        <a:pt x="34" y="27"/>
                      </a:lnTo>
                      <a:lnTo>
                        <a:pt x="36" y="27"/>
                      </a:lnTo>
                      <a:lnTo>
                        <a:pt x="36" y="27"/>
                      </a:lnTo>
                      <a:lnTo>
                        <a:pt x="38" y="27"/>
                      </a:lnTo>
                      <a:lnTo>
                        <a:pt x="38" y="27"/>
                      </a:lnTo>
                      <a:lnTo>
                        <a:pt x="38" y="27"/>
                      </a:lnTo>
                      <a:lnTo>
                        <a:pt x="40" y="27"/>
                      </a:lnTo>
                      <a:lnTo>
                        <a:pt x="40" y="27"/>
                      </a:lnTo>
                      <a:lnTo>
                        <a:pt x="40" y="27"/>
                      </a:lnTo>
                      <a:lnTo>
                        <a:pt x="42" y="27"/>
                      </a:lnTo>
                      <a:lnTo>
                        <a:pt x="42" y="27"/>
                      </a:lnTo>
                      <a:lnTo>
                        <a:pt x="40" y="27"/>
                      </a:lnTo>
                      <a:lnTo>
                        <a:pt x="40" y="25"/>
                      </a:lnTo>
                      <a:lnTo>
                        <a:pt x="40" y="25"/>
                      </a:lnTo>
                      <a:lnTo>
                        <a:pt x="40" y="25"/>
                      </a:lnTo>
                      <a:lnTo>
                        <a:pt x="40" y="25"/>
                      </a:lnTo>
                      <a:lnTo>
                        <a:pt x="38" y="25"/>
                      </a:lnTo>
                      <a:lnTo>
                        <a:pt x="38" y="25"/>
                      </a:lnTo>
                      <a:lnTo>
                        <a:pt x="38" y="23"/>
                      </a:lnTo>
                      <a:lnTo>
                        <a:pt x="40" y="23"/>
                      </a:lnTo>
                      <a:lnTo>
                        <a:pt x="40" y="23"/>
                      </a:lnTo>
                      <a:lnTo>
                        <a:pt x="40" y="21"/>
                      </a:lnTo>
                      <a:lnTo>
                        <a:pt x="38" y="21"/>
                      </a:lnTo>
                      <a:lnTo>
                        <a:pt x="38" y="21"/>
                      </a:lnTo>
                      <a:lnTo>
                        <a:pt x="38" y="21"/>
                      </a:lnTo>
                      <a:lnTo>
                        <a:pt x="38" y="21"/>
                      </a:lnTo>
                      <a:lnTo>
                        <a:pt x="38" y="19"/>
                      </a:lnTo>
                      <a:lnTo>
                        <a:pt x="38" y="19"/>
                      </a:lnTo>
                      <a:lnTo>
                        <a:pt x="38" y="19"/>
                      </a:lnTo>
                      <a:lnTo>
                        <a:pt x="38" y="19"/>
                      </a:lnTo>
                      <a:lnTo>
                        <a:pt x="38" y="18"/>
                      </a:lnTo>
                      <a:lnTo>
                        <a:pt x="38" y="18"/>
                      </a:lnTo>
                      <a:lnTo>
                        <a:pt x="38" y="18"/>
                      </a:lnTo>
                      <a:lnTo>
                        <a:pt x="36" y="18"/>
                      </a:lnTo>
                      <a:lnTo>
                        <a:pt x="36" y="18"/>
                      </a:lnTo>
                      <a:lnTo>
                        <a:pt x="34" y="18"/>
                      </a:lnTo>
                      <a:lnTo>
                        <a:pt x="34" y="18"/>
                      </a:lnTo>
                      <a:lnTo>
                        <a:pt x="34" y="18"/>
                      </a:lnTo>
                      <a:lnTo>
                        <a:pt x="34" y="18"/>
                      </a:lnTo>
                      <a:lnTo>
                        <a:pt x="32" y="18"/>
                      </a:lnTo>
                      <a:lnTo>
                        <a:pt x="32" y="18"/>
                      </a:lnTo>
                      <a:lnTo>
                        <a:pt x="32" y="18"/>
                      </a:lnTo>
                      <a:lnTo>
                        <a:pt x="30" y="18"/>
                      </a:lnTo>
                      <a:lnTo>
                        <a:pt x="30" y="18"/>
                      </a:lnTo>
                      <a:lnTo>
                        <a:pt x="30" y="18"/>
                      </a:lnTo>
                      <a:lnTo>
                        <a:pt x="29" y="18"/>
                      </a:lnTo>
                      <a:lnTo>
                        <a:pt x="29" y="18"/>
                      </a:lnTo>
                      <a:lnTo>
                        <a:pt x="29" y="18"/>
                      </a:lnTo>
                      <a:lnTo>
                        <a:pt x="27" y="18"/>
                      </a:lnTo>
                      <a:lnTo>
                        <a:pt x="27" y="18"/>
                      </a:lnTo>
                      <a:lnTo>
                        <a:pt x="27" y="18"/>
                      </a:lnTo>
                      <a:lnTo>
                        <a:pt x="27" y="16"/>
                      </a:lnTo>
                      <a:lnTo>
                        <a:pt x="25" y="16"/>
                      </a:lnTo>
                      <a:lnTo>
                        <a:pt x="25" y="16"/>
                      </a:lnTo>
                      <a:lnTo>
                        <a:pt x="25" y="16"/>
                      </a:lnTo>
                      <a:lnTo>
                        <a:pt x="23" y="16"/>
                      </a:lnTo>
                      <a:lnTo>
                        <a:pt x="23" y="16"/>
                      </a:lnTo>
                      <a:lnTo>
                        <a:pt x="23" y="16"/>
                      </a:lnTo>
                      <a:lnTo>
                        <a:pt x="21" y="16"/>
                      </a:lnTo>
                      <a:lnTo>
                        <a:pt x="21" y="16"/>
                      </a:lnTo>
                      <a:lnTo>
                        <a:pt x="21" y="14"/>
                      </a:lnTo>
                      <a:lnTo>
                        <a:pt x="19" y="14"/>
                      </a:lnTo>
                      <a:lnTo>
                        <a:pt x="19" y="14"/>
                      </a:lnTo>
                      <a:lnTo>
                        <a:pt x="19" y="12"/>
                      </a:lnTo>
                      <a:lnTo>
                        <a:pt x="21" y="12"/>
                      </a:lnTo>
                      <a:lnTo>
                        <a:pt x="21" y="12"/>
                      </a:lnTo>
                      <a:lnTo>
                        <a:pt x="23" y="12"/>
                      </a:lnTo>
                      <a:lnTo>
                        <a:pt x="23" y="12"/>
                      </a:lnTo>
                      <a:lnTo>
                        <a:pt x="23" y="12"/>
                      </a:lnTo>
                      <a:lnTo>
                        <a:pt x="23" y="12"/>
                      </a:lnTo>
                      <a:lnTo>
                        <a:pt x="25" y="12"/>
                      </a:lnTo>
                      <a:lnTo>
                        <a:pt x="25" y="12"/>
                      </a:lnTo>
                      <a:lnTo>
                        <a:pt x="27" y="12"/>
                      </a:lnTo>
                      <a:lnTo>
                        <a:pt x="27" y="10"/>
                      </a:lnTo>
                      <a:lnTo>
                        <a:pt x="27" y="10"/>
                      </a:lnTo>
                      <a:lnTo>
                        <a:pt x="27" y="10"/>
                      </a:lnTo>
                      <a:lnTo>
                        <a:pt x="29" y="10"/>
                      </a:lnTo>
                      <a:lnTo>
                        <a:pt x="29" y="10"/>
                      </a:lnTo>
                      <a:lnTo>
                        <a:pt x="29" y="10"/>
                      </a:lnTo>
                      <a:lnTo>
                        <a:pt x="30" y="10"/>
                      </a:lnTo>
                      <a:lnTo>
                        <a:pt x="30" y="10"/>
                      </a:lnTo>
                      <a:lnTo>
                        <a:pt x="32" y="10"/>
                      </a:lnTo>
                      <a:lnTo>
                        <a:pt x="32" y="10"/>
                      </a:lnTo>
                      <a:lnTo>
                        <a:pt x="32" y="10"/>
                      </a:lnTo>
                      <a:lnTo>
                        <a:pt x="32" y="10"/>
                      </a:lnTo>
                      <a:lnTo>
                        <a:pt x="30" y="10"/>
                      </a:lnTo>
                      <a:lnTo>
                        <a:pt x="30" y="10"/>
                      </a:lnTo>
                      <a:lnTo>
                        <a:pt x="29" y="10"/>
                      </a:lnTo>
                      <a:lnTo>
                        <a:pt x="29" y="10"/>
                      </a:lnTo>
                      <a:lnTo>
                        <a:pt x="29" y="10"/>
                      </a:lnTo>
                      <a:lnTo>
                        <a:pt x="29" y="8"/>
                      </a:lnTo>
                      <a:lnTo>
                        <a:pt x="29" y="8"/>
                      </a:lnTo>
                      <a:lnTo>
                        <a:pt x="29" y="8"/>
                      </a:lnTo>
                      <a:lnTo>
                        <a:pt x="30" y="8"/>
                      </a:lnTo>
                      <a:lnTo>
                        <a:pt x="30" y="6"/>
                      </a:lnTo>
                      <a:lnTo>
                        <a:pt x="30" y="6"/>
                      </a:lnTo>
                      <a:lnTo>
                        <a:pt x="32" y="6"/>
                      </a:lnTo>
                      <a:lnTo>
                        <a:pt x="32" y="6"/>
                      </a:lnTo>
                      <a:lnTo>
                        <a:pt x="32" y="6"/>
                      </a:lnTo>
                      <a:lnTo>
                        <a:pt x="32" y="6"/>
                      </a:lnTo>
                      <a:lnTo>
                        <a:pt x="34" y="6"/>
                      </a:lnTo>
                      <a:lnTo>
                        <a:pt x="34" y="6"/>
                      </a:lnTo>
                      <a:lnTo>
                        <a:pt x="34" y="6"/>
                      </a:lnTo>
                      <a:lnTo>
                        <a:pt x="34" y="6"/>
                      </a:lnTo>
                      <a:lnTo>
                        <a:pt x="36" y="6"/>
                      </a:lnTo>
                      <a:lnTo>
                        <a:pt x="36" y="6"/>
                      </a:lnTo>
                      <a:lnTo>
                        <a:pt x="36" y="6"/>
                      </a:lnTo>
                      <a:lnTo>
                        <a:pt x="38" y="6"/>
                      </a:lnTo>
                      <a:lnTo>
                        <a:pt x="38" y="6"/>
                      </a:lnTo>
                      <a:lnTo>
                        <a:pt x="38" y="6"/>
                      </a:lnTo>
                      <a:lnTo>
                        <a:pt x="40" y="6"/>
                      </a:lnTo>
                      <a:lnTo>
                        <a:pt x="40" y="6"/>
                      </a:lnTo>
                      <a:lnTo>
                        <a:pt x="40" y="6"/>
                      </a:lnTo>
                      <a:lnTo>
                        <a:pt x="42" y="6"/>
                      </a:lnTo>
                      <a:lnTo>
                        <a:pt x="42" y="6"/>
                      </a:lnTo>
                      <a:lnTo>
                        <a:pt x="42" y="4"/>
                      </a:lnTo>
                      <a:lnTo>
                        <a:pt x="44" y="4"/>
                      </a:lnTo>
                      <a:lnTo>
                        <a:pt x="44" y="4"/>
                      </a:lnTo>
                      <a:lnTo>
                        <a:pt x="44" y="4"/>
                      </a:lnTo>
                      <a:lnTo>
                        <a:pt x="44" y="4"/>
                      </a:lnTo>
                      <a:lnTo>
                        <a:pt x="46" y="4"/>
                      </a:lnTo>
                      <a:lnTo>
                        <a:pt x="46" y="4"/>
                      </a:lnTo>
                      <a:lnTo>
                        <a:pt x="46" y="4"/>
                      </a:lnTo>
                      <a:lnTo>
                        <a:pt x="48" y="4"/>
                      </a:lnTo>
                      <a:lnTo>
                        <a:pt x="48" y="4"/>
                      </a:lnTo>
                      <a:lnTo>
                        <a:pt x="50" y="4"/>
                      </a:lnTo>
                      <a:lnTo>
                        <a:pt x="50" y="4"/>
                      </a:lnTo>
                      <a:lnTo>
                        <a:pt x="50" y="4"/>
                      </a:lnTo>
                      <a:lnTo>
                        <a:pt x="52" y="4"/>
                      </a:lnTo>
                      <a:lnTo>
                        <a:pt x="52" y="4"/>
                      </a:lnTo>
                      <a:lnTo>
                        <a:pt x="52" y="4"/>
                      </a:lnTo>
                      <a:lnTo>
                        <a:pt x="53" y="4"/>
                      </a:lnTo>
                      <a:lnTo>
                        <a:pt x="53" y="4"/>
                      </a:lnTo>
                      <a:lnTo>
                        <a:pt x="53" y="4"/>
                      </a:lnTo>
                      <a:lnTo>
                        <a:pt x="53" y="6"/>
                      </a:lnTo>
                      <a:lnTo>
                        <a:pt x="55" y="6"/>
                      </a:lnTo>
                      <a:lnTo>
                        <a:pt x="55" y="6"/>
                      </a:lnTo>
                      <a:lnTo>
                        <a:pt x="55" y="6"/>
                      </a:lnTo>
                      <a:lnTo>
                        <a:pt x="57" y="6"/>
                      </a:lnTo>
                      <a:lnTo>
                        <a:pt x="57" y="6"/>
                      </a:lnTo>
                      <a:lnTo>
                        <a:pt x="57" y="4"/>
                      </a:lnTo>
                      <a:lnTo>
                        <a:pt x="57" y="4"/>
                      </a:lnTo>
                      <a:lnTo>
                        <a:pt x="59" y="4"/>
                      </a:lnTo>
                      <a:lnTo>
                        <a:pt x="59" y="4"/>
                      </a:lnTo>
                      <a:lnTo>
                        <a:pt x="59" y="4"/>
                      </a:lnTo>
                      <a:lnTo>
                        <a:pt x="61" y="4"/>
                      </a:lnTo>
                      <a:lnTo>
                        <a:pt x="61" y="4"/>
                      </a:lnTo>
                      <a:lnTo>
                        <a:pt x="61" y="4"/>
                      </a:lnTo>
                      <a:lnTo>
                        <a:pt x="63" y="4"/>
                      </a:lnTo>
                      <a:lnTo>
                        <a:pt x="63" y="2"/>
                      </a:lnTo>
                      <a:lnTo>
                        <a:pt x="63" y="2"/>
                      </a:lnTo>
                      <a:lnTo>
                        <a:pt x="65" y="2"/>
                      </a:lnTo>
                      <a:lnTo>
                        <a:pt x="65" y="2"/>
                      </a:lnTo>
                      <a:lnTo>
                        <a:pt x="65" y="2"/>
                      </a:lnTo>
                      <a:lnTo>
                        <a:pt x="65" y="2"/>
                      </a:lnTo>
                      <a:lnTo>
                        <a:pt x="67" y="2"/>
                      </a:lnTo>
                      <a:lnTo>
                        <a:pt x="67" y="2"/>
                      </a:lnTo>
                      <a:lnTo>
                        <a:pt x="67" y="2"/>
                      </a:lnTo>
                      <a:lnTo>
                        <a:pt x="69" y="2"/>
                      </a:lnTo>
                      <a:lnTo>
                        <a:pt x="69" y="2"/>
                      </a:lnTo>
                      <a:lnTo>
                        <a:pt x="71" y="2"/>
                      </a:lnTo>
                      <a:lnTo>
                        <a:pt x="71" y="2"/>
                      </a:lnTo>
                      <a:lnTo>
                        <a:pt x="71" y="2"/>
                      </a:lnTo>
                      <a:lnTo>
                        <a:pt x="71" y="2"/>
                      </a:lnTo>
                      <a:lnTo>
                        <a:pt x="73" y="2"/>
                      </a:lnTo>
                      <a:lnTo>
                        <a:pt x="73" y="2"/>
                      </a:lnTo>
                      <a:lnTo>
                        <a:pt x="73" y="2"/>
                      </a:lnTo>
                      <a:lnTo>
                        <a:pt x="75" y="2"/>
                      </a:lnTo>
                      <a:lnTo>
                        <a:pt x="75" y="2"/>
                      </a:lnTo>
                      <a:lnTo>
                        <a:pt x="76" y="2"/>
                      </a:lnTo>
                      <a:lnTo>
                        <a:pt x="76" y="2"/>
                      </a:lnTo>
                      <a:lnTo>
                        <a:pt x="76" y="2"/>
                      </a:lnTo>
                      <a:lnTo>
                        <a:pt x="78" y="2"/>
                      </a:lnTo>
                      <a:lnTo>
                        <a:pt x="78" y="0"/>
                      </a:lnTo>
                      <a:lnTo>
                        <a:pt x="78" y="0"/>
                      </a:lnTo>
                      <a:lnTo>
                        <a:pt x="78" y="0"/>
                      </a:lnTo>
                      <a:lnTo>
                        <a:pt x="80" y="0"/>
                      </a:lnTo>
                      <a:lnTo>
                        <a:pt x="80" y="0"/>
                      </a:lnTo>
                      <a:lnTo>
                        <a:pt x="82" y="0"/>
                      </a:lnTo>
                      <a:lnTo>
                        <a:pt x="82" y="0"/>
                      </a:lnTo>
                      <a:lnTo>
                        <a:pt x="82" y="0"/>
                      </a:lnTo>
                      <a:lnTo>
                        <a:pt x="82" y="0"/>
                      </a:lnTo>
                      <a:lnTo>
                        <a:pt x="84" y="0"/>
                      </a:lnTo>
                      <a:lnTo>
                        <a:pt x="84" y="0"/>
                      </a:lnTo>
                      <a:lnTo>
                        <a:pt x="86" y="0"/>
                      </a:lnTo>
                      <a:lnTo>
                        <a:pt x="86" y="0"/>
                      </a:lnTo>
                      <a:lnTo>
                        <a:pt x="86" y="0"/>
                      </a:lnTo>
                      <a:lnTo>
                        <a:pt x="88" y="0"/>
                      </a:lnTo>
                      <a:lnTo>
                        <a:pt x="88" y="0"/>
                      </a:lnTo>
                      <a:lnTo>
                        <a:pt x="88"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35" name="Freeform 2018">
                  <a:extLst>
                    <a:ext uri="{FF2B5EF4-FFF2-40B4-BE49-F238E27FC236}">
                      <a16:creationId xmlns:a16="http://schemas.microsoft.com/office/drawing/2014/main" id="{5456CD2C-97DF-4846-A10D-BD437BB59F3E}"/>
                    </a:ext>
                  </a:extLst>
                </p:cNvPr>
                <p:cNvSpPr>
                  <a:spLocks/>
                </p:cNvSpPr>
                <p:nvPr/>
              </p:nvSpPr>
              <p:spPr bwMode="auto">
                <a:xfrm>
                  <a:off x="11679378" y="2119314"/>
                  <a:ext cx="339725" cy="79375"/>
                </a:xfrm>
                <a:custGeom>
                  <a:avLst/>
                  <a:gdLst>
                    <a:gd name="T0" fmla="*/ 158 w 214"/>
                    <a:gd name="T1" fmla="*/ 7 h 50"/>
                    <a:gd name="T2" fmla="*/ 166 w 214"/>
                    <a:gd name="T3" fmla="*/ 13 h 50"/>
                    <a:gd name="T4" fmla="*/ 170 w 214"/>
                    <a:gd name="T5" fmla="*/ 15 h 50"/>
                    <a:gd name="T6" fmla="*/ 179 w 214"/>
                    <a:gd name="T7" fmla="*/ 19 h 50"/>
                    <a:gd name="T8" fmla="*/ 187 w 214"/>
                    <a:gd name="T9" fmla="*/ 21 h 50"/>
                    <a:gd name="T10" fmla="*/ 195 w 214"/>
                    <a:gd name="T11" fmla="*/ 15 h 50"/>
                    <a:gd name="T12" fmla="*/ 208 w 214"/>
                    <a:gd name="T13" fmla="*/ 17 h 50"/>
                    <a:gd name="T14" fmla="*/ 210 w 214"/>
                    <a:gd name="T15" fmla="*/ 27 h 50"/>
                    <a:gd name="T16" fmla="*/ 204 w 214"/>
                    <a:gd name="T17" fmla="*/ 34 h 50"/>
                    <a:gd name="T18" fmla="*/ 193 w 214"/>
                    <a:gd name="T19" fmla="*/ 38 h 50"/>
                    <a:gd name="T20" fmla="*/ 181 w 214"/>
                    <a:gd name="T21" fmla="*/ 40 h 50"/>
                    <a:gd name="T22" fmla="*/ 168 w 214"/>
                    <a:gd name="T23" fmla="*/ 38 h 50"/>
                    <a:gd name="T24" fmla="*/ 155 w 214"/>
                    <a:gd name="T25" fmla="*/ 38 h 50"/>
                    <a:gd name="T26" fmla="*/ 151 w 214"/>
                    <a:gd name="T27" fmla="*/ 38 h 50"/>
                    <a:gd name="T28" fmla="*/ 137 w 214"/>
                    <a:gd name="T29" fmla="*/ 42 h 50"/>
                    <a:gd name="T30" fmla="*/ 126 w 214"/>
                    <a:gd name="T31" fmla="*/ 42 h 50"/>
                    <a:gd name="T32" fmla="*/ 114 w 214"/>
                    <a:gd name="T33" fmla="*/ 46 h 50"/>
                    <a:gd name="T34" fmla="*/ 101 w 214"/>
                    <a:gd name="T35" fmla="*/ 50 h 50"/>
                    <a:gd name="T36" fmla="*/ 88 w 214"/>
                    <a:gd name="T37" fmla="*/ 50 h 50"/>
                    <a:gd name="T38" fmla="*/ 72 w 214"/>
                    <a:gd name="T39" fmla="*/ 50 h 50"/>
                    <a:gd name="T40" fmla="*/ 59 w 214"/>
                    <a:gd name="T41" fmla="*/ 48 h 50"/>
                    <a:gd name="T42" fmla="*/ 61 w 214"/>
                    <a:gd name="T43" fmla="*/ 42 h 50"/>
                    <a:gd name="T44" fmla="*/ 74 w 214"/>
                    <a:gd name="T45" fmla="*/ 40 h 50"/>
                    <a:gd name="T46" fmla="*/ 88 w 214"/>
                    <a:gd name="T47" fmla="*/ 38 h 50"/>
                    <a:gd name="T48" fmla="*/ 103 w 214"/>
                    <a:gd name="T49" fmla="*/ 38 h 50"/>
                    <a:gd name="T50" fmla="*/ 114 w 214"/>
                    <a:gd name="T51" fmla="*/ 32 h 50"/>
                    <a:gd name="T52" fmla="*/ 105 w 214"/>
                    <a:gd name="T53" fmla="*/ 34 h 50"/>
                    <a:gd name="T54" fmla="*/ 91 w 214"/>
                    <a:gd name="T55" fmla="*/ 34 h 50"/>
                    <a:gd name="T56" fmla="*/ 78 w 214"/>
                    <a:gd name="T57" fmla="*/ 36 h 50"/>
                    <a:gd name="T58" fmla="*/ 63 w 214"/>
                    <a:gd name="T59" fmla="*/ 36 h 50"/>
                    <a:gd name="T60" fmla="*/ 61 w 214"/>
                    <a:gd name="T61" fmla="*/ 32 h 50"/>
                    <a:gd name="T62" fmla="*/ 51 w 214"/>
                    <a:gd name="T63" fmla="*/ 38 h 50"/>
                    <a:gd name="T64" fmla="*/ 40 w 214"/>
                    <a:gd name="T65" fmla="*/ 34 h 50"/>
                    <a:gd name="T66" fmla="*/ 28 w 214"/>
                    <a:gd name="T67" fmla="*/ 38 h 50"/>
                    <a:gd name="T68" fmla="*/ 19 w 214"/>
                    <a:gd name="T69" fmla="*/ 34 h 50"/>
                    <a:gd name="T70" fmla="*/ 7 w 214"/>
                    <a:gd name="T71" fmla="*/ 34 h 50"/>
                    <a:gd name="T72" fmla="*/ 1 w 214"/>
                    <a:gd name="T73" fmla="*/ 30 h 50"/>
                    <a:gd name="T74" fmla="*/ 15 w 214"/>
                    <a:gd name="T75" fmla="*/ 27 h 50"/>
                    <a:gd name="T76" fmla="*/ 28 w 214"/>
                    <a:gd name="T77" fmla="*/ 27 h 50"/>
                    <a:gd name="T78" fmla="*/ 26 w 214"/>
                    <a:gd name="T79" fmla="*/ 25 h 50"/>
                    <a:gd name="T80" fmla="*/ 11 w 214"/>
                    <a:gd name="T81" fmla="*/ 27 h 50"/>
                    <a:gd name="T82" fmla="*/ 11 w 214"/>
                    <a:gd name="T83" fmla="*/ 21 h 50"/>
                    <a:gd name="T84" fmla="*/ 26 w 214"/>
                    <a:gd name="T85" fmla="*/ 21 h 50"/>
                    <a:gd name="T86" fmla="*/ 19 w 214"/>
                    <a:gd name="T87" fmla="*/ 19 h 50"/>
                    <a:gd name="T88" fmla="*/ 23 w 214"/>
                    <a:gd name="T89" fmla="*/ 13 h 50"/>
                    <a:gd name="T90" fmla="*/ 30 w 214"/>
                    <a:gd name="T91" fmla="*/ 11 h 50"/>
                    <a:gd name="T92" fmla="*/ 42 w 214"/>
                    <a:gd name="T93" fmla="*/ 7 h 50"/>
                    <a:gd name="T94" fmla="*/ 55 w 214"/>
                    <a:gd name="T95" fmla="*/ 6 h 50"/>
                    <a:gd name="T96" fmla="*/ 65 w 214"/>
                    <a:gd name="T97" fmla="*/ 11 h 50"/>
                    <a:gd name="T98" fmla="*/ 74 w 214"/>
                    <a:gd name="T99" fmla="*/ 11 h 50"/>
                    <a:gd name="T100" fmla="*/ 88 w 214"/>
                    <a:gd name="T101" fmla="*/ 13 h 50"/>
                    <a:gd name="T102" fmla="*/ 99 w 214"/>
                    <a:gd name="T103" fmla="*/ 17 h 50"/>
                    <a:gd name="T104" fmla="*/ 109 w 214"/>
                    <a:gd name="T105" fmla="*/ 23 h 50"/>
                    <a:gd name="T106" fmla="*/ 118 w 214"/>
                    <a:gd name="T107" fmla="*/ 25 h 50"/>
                    <a:gd name="T108" fmla="*/ 133 w 214"/>
                    <a:gd name="T109" fmla="*/ 27 h 50"/>
                    <a:gd name="T110" fmla="*/ 149 w 214"/>
                    <a:gd name="T111" fmla="*/ 27 h 50"/>
                    <a:gd name="T112" fmla="*/ 143 w 214"/>
                    <a:gd name="T113" fmla="*/ 23 h 50"/>
                    <a:gd name="T114" fmla="*/ 139 w 214"/>
                    <a:gd name="T115" fmla="*/ 17 h 50"/>
                    <a:gd name="T116" fmla="*/ 135 w 214"/>
                    <a:gd name="T117" fmla="*/ 13 h 50"/>
                    <a:gd name="T118" fmla="*/ 126 w 214"/>
                    <a:gd name="T119" fmla="*/ 11 h 50"/>
                    <a:gd name="T120" fmla="*/ 135 w 214"/>
                    <a:gd name="T121" fmla="*/ 6 h 50"/>
                    <a:gd name="T122" fmla="*/ 147 w 214"/>
                    <a:gd name="T1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50">
                      <a:moveTo>
                        <a:pt x="156" y="0"/>
                      </a:moveTo>
                      <a:lnTo>
                        <a:pt x="156" y="2"/>
                      </a:lnTo>
                      <a:lnTo>
                        <a:pt x="158" y="2"/>
                      </a:lnTo>
                      <a:lnTo>
                        <a:pt x="158" y="2"/>
                      </a:lnTo>
                      <a:lnTo>
                        <a:pt x="158" y="2"/>
                      </a:lnTo>
                      <a:lnTo>
                        <a:pt x="160" y="2"/>
                      </a:lnTo>
                      <a:lnTo>
                        <a:pt x="160" y="2"/>
                      </a:lnTo>
                      <a:lnTo>
                        <a:pt x="160" y="2"/>
                      </a:lnTo>
                      <a:lnTo>
                        <a:pt x="160" y="2"/>
                      </a:lnTo>
                      <a:lnTo>
                        <a:pt x="160" y="4"/>
                      </a:lnTo>
                      <a:lnTo>
                        <a:pt x="160" y="4"/>
                      </a:lnTo>
                      <a:lnTo>
                        <a:pt x="158" y="4"/>
                      </a:lnTo>
                      <a:lnTo>
                        <a:pt x="158" y="4"/>
                      </a:lnTo>
                      <a:lnTo>
                        <a:pt x="158" y="4"/>
                      </a:lnTo>
                      <a:lnTo>
                        <a:pt x="158" y="4"/>
                      </a:lnTo>
                      <a:lnTo>
                        <a:pt x="156" y="4"/>
                      </a:lnTo>
                      <a:lnTo>
                        <a:pt x="156" y="6"/>
                      </a:lnTo>
                      <a:lnTo>
                        <a:pt x="158" y="6"/>
                      </a:lnTo>
                      <a:lnTo>
                        <a:pt x="158" y="6"/>
                      </a:lnTo>
                      <a:lnTo>
                        <a:pt x="158" y="6"/>
                      </a:lnTo>
                      <a:lnTo>
                        <a:pt x="158" y="7"/>
                      </a:lnTo>
                      <a:lnTo>
                        <a:pt x="158" y="7"/>
                      </a:lnTo>
                      <a:lnTo>
                        <a:pt x="158" y="7"/>
                      </a:lnTo>
                      <a:lnTo>
                        <a:pt x="158" y="9"/>
                      </a:lnTo>
                      <a:lnTo>
                        <a:pt x="160" y="9"/>
                      </a:lnTo>
                      <a:lnTo>
                        <a:pt x="160" y="9"/>
                      </a:lnTo>
                      <a:lnTo>
                        <a:pt x="162" y="9"/>
                      </a:lnTo>
                      <a:lnTo>
                        <a:pt x="162" y="9"/>
                      </a:lnTo>
                      <a:lnTo>
                        <a:pt x="162" y="9"/>
                      </a:lnTo>
                      <a:lnTo>
                        <a:pt x="164" y="9"/>
                      </a:lnTo>
                      <a:lnTo>
                        <a:pt x="164" y="9"/>
                      </a:lnTo>
                      <a:lnTo>
                        <a:pt x="164" y="9"/>
                      </a:lnTo>
                      <a:lnTo>
                        <a:pt x="164" y="9"/>
                      </a:lnTo>
                      <a:lnTo>
                        <a:pt x="164" y="9"/>
                      </a:lnTo>
                      <a:lnTo>
                        <a:pt x="166" y="9"/>
                      </a:lnTo>
                      <a:lnTo>
                        <a:pt x="166" y="11"/>
                      </a:lnTo>
                      <a:lnTo>
                        <a:pt x="166" y="11"/>
                      </a:lnTo>
                      <a:lnTo>
                        <a:pt x="168" y="11"/>
                      </a:lnTo>
                      <a:lnTo>
                        <a:pt x="168" y="11"/>
                      </a:lnTo>
                      <a:lnTo>
                        <a:pt x="168" y="13"/>
                      </a:lnTo>
                      <a:lnTo>
                        <a:pt x="166" y="13"/>
                      </a:lnTo>
                      <a:lnTo>
                        <a:pt x="166" y="13"/>
                      </a:lnTo>
                      <a:lnTo>
                        <a:pt x="164" y="13"/>
                      </a:lnTo>
                      <a:lnTo>
                        <a:pt x="164" y="13"/>
                      </a:lnTo>
                      <a:lnTo>
                        <a:pt x="164" y="13"/>
                      </a:lnTo>
                      <a:lnTo>
                        <a:pt x="164" y="13"/>
                      </a:lnTo>
                      <a:lnTo>
                        <a:pt x="162" y="13"/>
                      </a:lnTo>
                      <a:lnTo>
                        <a:pt x="162" y="13"/>
                      </a:lnTo>
                      <a:lnTo>
                        <a:pt x="162" y="13"/>
                      </a:lnTo>
                      <a:lnTo>
                        <a:pt x="162" y="15"/>
                      </a:lnTo>
                      <a:lnTo>
                        <a:pt x="162" y="15"/>
                      </a:lnTo>
                      <a:lnTo>
                        <a:pt x="162" y="15"/>
                      </a:lnTo>
                      <a:lnTo>
                        <a:pt x="162" y="15"/>
                      </a:lnTo>
                      <a:lnTo>
                        <a:pt x="164" y="15"/>
                      </a:lnTo>
                      <a:lnTo>
                        <a:pt x="164" y="15"/>
                      </a:lnTo>
                      <a:lnTo>
                        <a:pt x="164" y="15"/>
                      </a:lnTo>
                      <a:lnTo>
                        <a:pt x="166" y="15"/>
                      </a:lnTo>
                      <a:lnTo>
                        <a:pt x="166" y="15"/>
                      </a:lnTo>
                      <a:lnTo>
                        <a:pt x="168" y="15"/>
                      </a:lnTo>
                      <a:lnTo>
                        <a:pt x="168" y="15"/>
                      </a:lnTo>
                      <a:lnTo>
                        <a:pt x="168" y="15"/>
                      </a:lnTo>
                      <a:lnTo>
                        <a:pt x="170" y="15"/>
                      </a:lnTo>
                      <a:lnTo>
                        <a:pt x="170" y="15"/>
                      </a:lnTo>
                      <a:lnTo>
                        <a:pt x="172" y="15"/>
                      </a:lnTo>
                      <a:lnTo>
                        <a:pt x="172" y="15"/>
                      </a:lnTo>
                      <a:lnTo>
                        <a:pt x="172" y="17"/>
                      </a:lnTo>
                      <a:lnTo>
                        <a:pt x="172" y="17"/>
                      </a:lnTo>
                      <a:lnTo>
                        <a:pt x="174" y="17"/>
                      </a:lnTo>
                      <a:lnTo>
                        <a:pt x="174" y="17"/>
                      </a:lnTo>
                      <a:lnTo>
                        <a:pt x="174" y="17"/>
                      </a:lnTo>
                      <a:lnTo>
                        <a:pt x="174" y="17"/>
                      </a:lnTo>
                      <a:lnTo>
                        <a:pt x="174" y="17"/>
                      </a:lnTo>
                      <a:lnTo>
                        <a:pt x="174" y="17"/>
                      </a:lnTo>
                      <a:lnTo>
                        <a:pt x="174" y="17"/>
                      </a:lnTo>
                      <a:lnTo>
                        <a:pt x="174" y="19"/>
                      </a:lnTo>
                      <a:lnTo>
                        <a:pt x="174" y="19"/>
                      </a:lnTo>
                      <a:lnTo>
                        <a:pt x="174" y="19"/>
                      </a:lnTo>
                      <a:lnTo>
                        <a:pt x="176" y="19"/>
                      </a:lnTo>
                      <a:lnTo>
                        <a:pt x="176" y="19"/>
                      </a:lnTo>
                      <a:lnTo>
                        <a:pt x="178" y="19"/>
                      </a:lnTo>
                      <a:lnTo>
                        <a:pt x="178" y="19"/>
                      </a:lnTo>
                      <a:lnTo>
                        <a:pt x="178" y="19"/>
                      </a:lnTo>
                      <a:lnTo>
                        <a:pt x="179" y="19"/>
                      </a:lnTo>
                      <a:lnTo>
                        <a:pt x="179" y="19"/>
                      </a:lnTo>
                      <a:lnTo>
                        <a:pt x="179" y="19"/>
                      </a:lnTo>
                      <a:lnTo>
                        <a:pt x="181" y="19"/>
                      </a:lnTo>
                      <a:lnTo>
                        <a:pt x="181" y="19"/>
                      </a:lnTo>
                      <a:lnTo>
                        <a:pt x="183" y="19"/>
                      </a:lnTo>
                      <a:lnTo>
                        <a:pt x="183" y="19"/>
                      </a:lnTo>
                      <a:lnTo>
                        <a:pt x="183" y="19"/>
                      </a:lnTo>
                      <a:lnTo>
                        <a:pt x="185" y="19"/>
                      </a:lnTo>
                      <a:lnTo>
                        <a:pt x="185" y="19"/>
                      </a:lnTo>
                      <a:lnTo>
                        <a:pt x="183" y="19"/>
                      </a:lnTo>
                      <a:lnTo>
                        <a:pt x="183" y="21"/>
                      </a:lnTo>
                      <a:lnTo>
                        <a:pt x="185" y="21"/>
                      </a:lnTo>
                      <a:lnTo>
                        <a:pt x="185" y="21"/>
                      </a:lnTo>
                      <a:lnTo>
                        <a:pt x="185" y="21"/>
                      </a:lnTo>
                      <a:lnTo>
                        <a:pt x="185" y="23"/>
                      </a:lnTo>
                      <a:lnTo>
                        <a:pt x="185" y="23"/>
                      </a:lnTo>
                      <a:lnTo>
                        <a:pt x="185" y="23"/>
                      </a:lnTo>
                      <a:lnTo>
                        <a:pt x="185" y="25"/>
                      </a:lnTo>
                      <a:lnTo>
                        <a:pt x="187" y="25"/>
                      </a:lnTo>
                      <a:lnTo>
                        <a:pt x="187" y="23"/>
                      </a:lnTo>
                      <a:lnTo>
                        <a:pt x="187" y="23"/>
                      </a:lnTo>
                      <a:lnTo>
                        <a:pt x="187" y="21"/>
                      </a:lnTo>
                      <a:lnTo>
                        <a:pt x="187" y="21"/>
                      </a:lnTo>
                      <a:lnTo>
                        <a:pt x="187" y="19"/>
                      </a:lnTo>
                      <a:lnTo>
                        <a:pt x="187" y="19"/>
                      </a:lnTo>
                      <a:lnTo>
                        <a:pt x="185" y="19"/>
                      </a:lnTo>
                      <a:lnTo>
                        <a:pt x="185" y="17"/>
                      </a:lnTo>
                      <a:lnTo>
                        <a:pt x="185" y="17"/>
                      </a:lnTo>
                      <a:lnTo>
                        <a:pt x="187" y="17"/>
                      </a:lnTo>
                      <a:lnTo>
                        <a:pt x="187" y="17"/>
                      </a:lnTo>
                      <a:lnTo>
                        <a:pt x="189" y="17"/>
                      </a:lnTo>
                      <a:lnTo>
                        <a:pt x="189" y="17"/>
                      </a:lnTo>
                      <a:lnTo>
                        <a:pt x="189" y="17"/>
                      </a:lnTo>
                      <a:lnTo>
                        <a:pt x="189" y="17"/>
                      </a:lnTo>
                      <a:lnTo>
                        <a:pt x="189" y="15"/>
                      </a:lnTo>
                      <a:lnTo>
                        <a:pt x="191" y="15"/>
                      </a:lnTo>
                      <a:lnTo>
                        <a:pt x="191" y="15"/>
                      </a:lnTo>
                      <a:lnTo>
                        <a:pt x="191" y="15"/>
                      </a:lnTo>
                      <a:lnTo>
                        <a:pt x="193" y="15"/>
                      </a:lnTo>
                      <a:lnTo>
                        <a:pt x="193" y="15"/>
                      </a:lnTo>
                      <a:lnTo>
                        <a:pt x="195" y="15"/>
                      </a:lnTo>
                      <a:lnTo>
                        <a:pt x="195" y="15"/>
                      </a:lnTo>
                      <a:lnTo>
                        <a:pt x="195" y="15"/>
                      </a:lnTo>
                      <a:lnTo>
                        <a:pt x="197" y="15"/>
                      </a:lnTo>
                      <a:lnTo>
                        <a:pt x="197" y="15"/>
                      </a:lnTo>
                      <a:lnTo>
                        <a:pt x="199" y="15"/>
                      </a:lnTo>
                      <a:lnTo>
                        <a:pt x="199" y="15"/>
                      </a:lnTo>
                      <a:lnTo>
                        <a:pt x="199" y="15"/>
                      </a:lnTo>
                      <a:lnTo>
                        <a:pt x="199" y="17"/>
                      </a:lnTo>
                      <a:lnTo>
                        <a:pt x="200" y="17"/>
                      </a:lnTo>
                      <a:lnTo>
                        <a:pt x="200" y="17"/>
                      </a:lnTo>
                      <a:lnTo>
                        <a:pt x="200" y="17"/>
                      </a:lnTo>
                      <a:lnTo>
                        <a:pt x="202" y="17"/>
                      </a:lnTo>
                      <a:lnTo>
                        <a:pt x="202" y="17"/>
                      </a:lnTo>
                      <a:lnTo>
                        <a:pt x="204" y="17"/>
                      </a:lnTo>
                      <a:lnTo>
                        <a:pt x="204" y="17"/>
                      </a:lnTo>
                      <a:lnTo>
                        <a:pt x="204" y="17"/>
                      </a:lnTo>
                      <a:lnTo>
                        <a:pt x="204" y="17"/>
                      </a:lnTo>
                      <a:lnTo>
                        <a:pt x="206" y="17"/>
                      </a:lnTo>
                      <a:lnTo>
                        <a:pt x="206" y="17"/>
                      </a:lnTo>
                      <a:lnTo>
                        <a:pt x="206" y="17"/>
                      </a:lnTo>
                      <a:lnTo>
                        <a:pt x="206" y="17"/>
                      </a:lnTo>
                      <a:lnTo>
                        <a:pt x="208" y="17"/>
                      </a:lnTo>
                      <a:lnTo>
                        <a:pt x="208" y="17"/>
                      </a:lnTo>
                      <a:lnTo>
                        <a:pt x="210" y="17"/>
                      </a:lnTo>
                      <a:lnTo>
                        <a:pt x="210" y="17"/>
                      </a:lnTo>
                      <a:lnTo>
                        <a:pt x="210" y="19"/>
                      </a:lnTo>
                      <a:lnTo>
                        <a:pt x="210" y="19"/>
                      </a:lnTo>
                      <a:lnTo>
                        <a:pt x="212" y="19"/>
                      </a:lnTo>
                      <a:lnTo>
                        <a:pt x="212" y="19"/>
                      </a:lnTo>
                      <a:lnTo>
                        <a:pt x="212" y="19"/>
                      </a:lnTo>
                      <a:lnTo>
                        <a:pt x="212" y="21"/>
                      </a:lnTo>
                      <a:lnTo>
                        <a:pt x="212" y="21"/>
                      </a:lnTo>
                      <a:lnTo>
                        <a:pt x="212" y="21"/>
                      </a:lnTo>
                      <a:lnTo>
                        <a:pt x="212" y="23"/>
                      </a:lnTo>
                      <a:lnTo>
                        <a:pt x="212" y="23"/>
                      </a:lnTo>
                      <a:lnTo>
                        <a:pt x="214" y="23"/>
                      </a:lnTo>
                      <a:lnTo>
                        <a:pt x="214" y="25"/>
                      </a:lnTo>
                      <a:lnTo>
                        <a:pt x="214" y="25"/>
                      </a:lnTo>
                      <a:lnTo>
                        <a:pt x="212" y="25"/>
                      </a:lnTo>
                      <a:lnTo>
                        <a:pt x="212" y="25"/>
                      </a:lnTo>
                      <a:lnTo>
                        <a:pt x="212" y="25"/>
                      </a:lnTo>
                      <a:lnTo>
                        <a:pt x="212" y="27"/>
                      </a:lnTo>
                      <a:lnTo>
                        <a:pt x="212" y="27"/>
                      </a:lnTo>
                      <a:lnTo>
                        <a:pt x="210" y="27"/>
                      </a:lnTo>
                      <a:lnTo>
                        <a:pt x="210" y="27"/>
                      </a:lnTo>
                      <a:lnTo>
                        <a:pt x="210" y="27"/>
                      </a:lnTo>
                      <a:lnTo>
                        <a:pt x="210" y="29"/>
                      </a:lnTo>
                      <a:lnTo>
                        <a:pt x="210" y="29"/>
                      </a:lnTo>
                      <a:lnTo>
                        <a:pt x="210" y="29"/>
                      </a:lnTo>
                      <a:lnTo>
                        <a:pt x="208" y="29"/>
                      </a:lnTo>
                      <a:lnTo>
                        <a:pt x="208" y="30"/>
                      </a:lnTo>
                      <a:lnTo>
                        <a:pt x="208" y="30"/>
                      </a:lnTo>
                      <a:lnTo>
                        <a:pt x="208" y="30"/>
                      </a:lnTo>
                      <a:lnTo>
                        <a:pt x="208" y="32"/>
                      </a:lnTo>
                      <a:lnTo>
                        <a:pt x="206" y="32"/>
                      </a:lnTo>
                      <a:lnTo>
                        <a:pt x="206" y="32"/>
                      </a:lnTo>
                      <a:lnTo>
                        <a:pt x="206" y="32"/>
                      </a:lnTo>
                      <a:lnTo>
                        <a:pt x="206" y="32"/>
                      </a:lnTo>
                      <a:lnTo>
                        <a:pt x="204" y="32"/>
                      </a:lnTo>
                      <a:lnTo>
                        <a:pt x="204" y="32"/>
                      </a:lnTo>
                      <a:lnTo>
                        <a:pt x="206" y="32"/>
                      </a:lnTo>
                      <a:lnTo>
                        <a:pt x="206" y="34"/>
                      </a:lnTo>
                      <a:lnTo>
                        <a:pt x="204" y="34"/>
                      </a:lnTo>
                      <a:lnTo>
                        <a:pt x="204" y="34"/>
                      </a:lnTo>
                      <a:lnTo>
                        <a:pt x="204" y="34"/>
                      </a:lnTo>
                      <a:lnTo>
                        <a:pt x="204" y="34"/>
                      </a:lnTo>
                      <a:lnTo>
                        <a:pt x="202" y="34"/>
                      </a:lnTo>
                      <a:lnTo>
                        <a:pt x="202" y="34"/>
                      </a:lnTo>
                      <a:lnTo>
                        <a:pt x="202" y="36"/>
                      </a:lnTo>
                      <a:lnTo>
                        <a:pt x="202" y="36"/>
                      </a:lnTo>
                      <a:lnTo>
                        <a:pt x="202" y="36"/>
                      </a:lnTo>
                      <a:lnTo>
                        <a:pt x="202" y="36"/>
                      </a:lnTo>
                      <a:lnTo>
                        <a:pt x="200" y="36"/>
                      </a:lnTo>
                      <a:lnTo>
                        <a:pt x="200" y="36"/>
                      </a:lnTo>
                      <a:lnTo>
                        <a:pt x="200" y="38"/>
                      </a:lnTo>
                      <a:lnTo>
                        <a:pt x="200" y="38"/>
                      </a:lnTo>
                      <a:lnTo>
                        <a:pt x="199" y="38"/>
                      </a:lnTo>
                      <a:lnTo>
                        <a:pt x="199" y="38"/>
                      </a:lnTo>
                      <a:lnTo>
                        <a:pt x="199" y="38"/>
                      </a:lnTo>
                      <a:lnTo>
                        <a:pt x="197" y="38"/>
                      </a:lnTo>
                      <a:lnTo>
                        <a:pt x="197" y="38"/>
                      </a:lnTo>
                      <a:lnTo>
                        <a:pt x="195" y="38"/>
                      </a:lnTo>
                      <a:lnTo>
                        <a:pt x="195" y="38"/>
                      </a:lnTo>
                      <a:lnTo>
                        <a:pt x="195" y="38"/>
                      </a:lnTo>
                      <a:lnTo>
                        <a:pt x="193" y="38"/>
                      </a:lnTo>
                      <a:lnTo>
                        <a:pt x="193" y="38"/>
                      </a:lnTo>
                      <a:lnTo>
                        <a:pt x="193" y="38"/>
                      </a:lnTo>
                      <a:lnTo>
                        <a:pt x="191" y="38"/>
                      </a:lnTo>
                      <a:lnTo>
                        <a:pt x="191" y="38"/>
                      </a:lnTo>
                      <a:lnTo>
                        <a:pt x="191" y="38"/>
                      </a:lnTo>
                      <a:lnTo>
                        <a:pt x="191" y="38"/>
                      </a:lnTo>
                      <a:lnTo>
                        <a:pt x="189" y="38"/>
                      </a:lnTo>
                      <a:lnTo>
                        <a:pt x="189" y="38"/>
                      </a:lnTo>
                      <a:lnTo>
                        <a:pt x="189" y="38"/>
                      </a:lnTo>
                      <a:lnTo>
                        <a:pt x="189" y="38"/>
                      </a:lnTo>
                      <a:lnTo>
                        <a:pt x="189" y="40"/>
                      </a:lnTo>
                      <a:lnTo>
                        <a:pt x="187" y="40"/>
                      </a:lnTo>
                      <a:lnTo>
                        <a:pt x="187" y="40"/>
                      </a:lnTo>
                      <a:lnTo>
                        <a:pt x="185" y="40"/>
                      </a:lnTo>
                      <a:lnTo>
                        <a:pt x="185" y="40"/>
                      </a:lnTo>
                      <a:lnTo>
                        <a:pt x="185" y="40"/>
                      </a:lnTo>
                      <a:lnTo>
                        <a:pt x="183" y="40"/>
                      </a:lnTo>
                      <a:lnTo>
                        <a:pt x="183" y="40"/>
                      </a:lnTo>
                      <a:lnTo>
                        <a:pt x="183" y="40"/>
                      </a:lnTo>
                      <a:lnTo>
                        <a:pt x="183" y="40"/>
                      </a:lnTo>
                      <a:lnTo>
                        <a:pt x="181" y="40"/>
                      </a:lnTo>
                      <a:lnTo>
                        <a:pt x="181" y="40"/>
                      </a:lnTo>
                      <a:lnTo>
                        <a:pt x="179" y="40"/>
                      </a:lnTo>
                      <a:lnTo>
                        <a:pt x="179" y="40"/>
                      </a:lnTo>
                      <a:lnTo>
                        <a:pt x="179" y="40"/>
                      </a:lnTo>
                      <a:lnTo>
                        <a:pt x="179" y="40"/>
                      </a:lnTo>
                      <a:lnTo>
                        <a:pt x="178" y="40"/>
                      </a:lnTo>
                      <a:lnTo>
                        <a:pt x="178" y="40"/>
                      </a:lnTo>
                      <a:lnTo>
                        <a:pt x="178" y="40"/>
                      </a:lnTo>
                      <a:lnTo>
                        <a:pt x="176" y="40"/>
                      </a:lnTo>
                      <a:lnTo>
                        <a:pt x="176" y="40"/>
                      </a:lnTo>
                      <a:lnTo>
                        <a:pt x="174" y="40"/>
                      </a:lnTo>
                      <a:lnTo>
                        <a:pt x="174" y="38"/>
                      </a:lnTo>
                      <a:lnTo>
                        <a:pt x="174" y="38"/>
                      </a:lnTo>
                      <a:lnTo>
                        <a:pt x="174" y="38"/>
                      </a:lnTo>
                      <a:lnTo>
                        <a:pt x="172" y="38"/>
                      </a:lnTo>
                      <a:lnTo>
                        <a:pt x="172" y="38"/>
                      </a:lnTo>
                      <a:lnTo>
                        <a:pt x="172" y="38"/>
                      </a:lnTo>
                      <a:lnTo>
                        <a:pt x="172" y="38"/>
                      </a:lnTo>
                      <a:lnTo>
                        <a:pt x="170" y="38"/>
                      </a:lnTo>
                      <a:lnTo>
                        <a:pt x="170" y="38"/>
                      </a:lnTo>
                      <a:lnTo>
                        <a:pt x="170" y="38"/>
                      </a:lnTo>
                      <a:lnTo>
                        <a:pt x="168" y="38"/>
                      </a:lnTo>
                      <a:lnTo>
                        <a:pt x="168" y="40"/>
                      </a:lnTo>
                      <a:lnTo>
                        <a:pt x="168" y="40"/>
                      </a:lnTo>
                      <a:lnTo>
                        <a:pt x="168" y="40"/>
                      </a:lnTo>
                      <a:lnTo>
                        <a:pt x="166" y="40"/>
                      </a:lnTo>
                      <a:lnTo>
                        <a:pt x="166" y="40"/>
                      </a:lnTo>
                      <a:lnTo>
                        <a:pt x="164" y="40"/>
                      </a:lnTo>
                      <a:lnTo>
                        <a:pt x="164" y="40"/>
                      </a:lnTo>
                      <a:lnTo>
                        <a:pt x="164" y="40"/>
                      </a:lnTo>
                      <a:lnTo>
                        <a:pt x="162" y="40"/>
                      </a:lnTo>
                      <a:lnTo>
                        <a:pt x="162" y="40"/>
                      </a:lnTo>
                      <a:lnTo>
                        <a:pt x="162" y="40"/>
                      </a:lnTo>
                      <a:lnTo>
                        <a:pt x="160" y="40"/>
                      </a:lnTo>
                      <a:lnTo>
                        <a:pt x="160" y="40"/>
                      </a:lnTo>
                      <a:lnTo>
                        <a:pt x="158" y="40"/>
                      </a:lnTo>
                      <a:lnTo>
                        <a:pt x="158" y="40"/>
                      </a:lnTo>
                      <a:lnTo>
                        <a:pt x="158" y="40"/>
                      </a:lnTo>
                      <a:lnTo>
                        <a:pt x="158" y="38"/>
                      </a:lnTo>
                      <a:lnTo>
                        <a:pt x="156" y="38"/>
                      </a:lnTo>
                      <a:lnTo>
                        <a:pt x="156" y="38"/>
                      </a:lnTo>
                      <a:lnTo>
                        <a:pt x="156" y="38"/>
                      </a:lnTo>
                      <a:lnTo>
                        <a:pt x="155" y="38"/>
                      </a:lnTo>
                      <a:lnTo>
                        <a:pt x="155" y="38"/>
                      </a:lnTo>
                      <a:lnTo>
                        <a:pt x="153" y="38"/>
                      </a:lnTo>
                      <a:lnTo>
                        <a:pt x="153" y="38"/>
                      </a:lnTo>
                      <a:lnTo>
                        <a:pt x="153" y="38"/>
                      </a:lnTo>
                      <a:lnTo>
                        <a:pt x="153" y="38"/>
                      </a:lnTo>
                      <a:lnTo>
                        <a:pt x="155" y="38"/>
                      </a:lnTo>
                      <a:lnTo>
                        <a:pt x="155" y="38"/>
                      </a:lnTo>
                      <a:lnTo>
                        <a:pt x="156" y="38"/>
                      </a:lnTo>
                      <a:lnTo>
                        <a:pt x="156" y="38"/>
                      </a:lnTo>
                      <a:lnTo>
                        <a:pt x="156" y="38"/>
                      </a:lnTo>
                      <a:lnTo>
                        <a:pt x="156" y="36"/>
                      </a:lnTo>
                      <a:lnTo>
                        <a:pt x="156" y="36"/>
                      </a:lnTo>
                      <a:lnTo>
                        <a:pt x="156" y="36"/>
                      </a:lnTo>
                      <a:lnTo>
                        <a:pt x="155" y="36"/>
                      </a:lnTo>
                      <a:lnTo>
                        <a:pt x="155" y="36"/>
                      </a:lnTo>
                      <a:lnTo>
                        <a:pt x="153" y="36"/>
                      </a:lnTo>
                      <a:lnTo>
                        <a:pt x="153" y="36"/>
                      </a:lnTo>
                      <a:lnTo>
                        <a:pt x="153" y="36"/>
                      </a:lnTo>
                      <a:lnTo>
                        <a:pt x="153" y="38"/>
                      </a:lnTo>
                      <a:lnTo>
                        <a:pt x="153" y="38"/>
                      </a:lnTo>
                      <a:lnTo>
                        <a:pt x="151" y="38"/>
                      </a:lnTo>
                      <a:lnTo>
                        <a:pt x="151" y="38"/>
                      </a:lnTo>
                      <a:lnTo>
                        <a:pt x="151" y="38"/>
                      </a:lnTo>
                      <a:lnTo>
                        <a:pt x="149" y="38"/>
                      </a:lnTo>
                      <a:lnTo>
                        <a:pt x="149" y="38"/>
                      </a:lnTo>
                      <a:lnTo>
                        <a:pt x="147" y="38"/>
                      </a:lnTo>
                      <a:lnTo>
                        <a:pt x="147" y="38"/>
                      </a:lnTo>
                      <a:lnTo>
                        <a:pt x="147" y="38"/>
                      </a:lnTo>
                      <a:lnTo>
                        <a:pt x="147" y="40"/>
                      </a:lnTo>
                      <a:lnTo>
                        <a:pt x="145" y="40"/>
                      </a:lnTo>
                      <a:lnTo>
                        <a:pt x="145" y="40"/>
                      </a:lnTo>
                      <a:lnTo>
                        <a:pt x="145" y="40"/>
                      </a:lnTo>
                      <a:lnTo>
                        <a:pt x="143" y="40"/>
                      </a:lnTo>
                      <a:lnTo>
                        <a:pt x="143" y="40"/>
                      </a:lnTo>
                      <a:lnTo>
                        <a:pt x="143" y="40"/>
                      </a:lnTo>
                      <a:lnTo>
                        <a:pt x="141" y="40"/>
                      </a:lnTo>
                      <a:lnTo>
                        <a:pt x="141" y="40"/>
                      </a:lnTo>
                      <a:lnTo>
                        <a:pt x="141" y="42"/>
                      </a:lnTo>
                      <a:lnTo>
                        <a:pt x="141" y="42"/>
                      </a:lnTo>
                      <a:lnTo>
                        <a:pt x="139" y="42"/>
                      </a:lnTo>
                      <a:lnTo>
                        <a:pt x="139" y="42"/>
                      </a:lnTo>
                      <a:lnTo>
                        <a:pt x="137" y="42"/>
                      </a:lnTo>
                      <a:lnTo>
                        <a:pt x="137" y="42"/>
                      </a:lnTo>
                      <a:lnTo>
                        <a:pt x="137" y="42"/>
                      </a:lnTo>
                      <a:lnTo>
                        <a:pt x="135" y="42"/>
                      </a:lnTo>
                      <a:lnTo>
                        <a:pt x="135" y="42"/>
                      </a:lnTo>
                      <a:lnTo>
                        <a:pt x="135" y="42"/>
                      </a:lnTo>
                      <a:lnTo>
                        <a:pt x="133" y="42"/>
                      </a:lnTo>
                      <a:lnTo>
                        <a:pt x="133" y="42"/>
                      </a:lnTo>
                      <a:lnTo>
                        <a:pt x="132" y="42"/>
                      </a:lnTo>
                      <a:lnTo>
                        <a:pt x="132" y="42"/>
                      </a:lnTo>
                      <a:lnTo>
                        <a:pt x="132" y="42"/>
                      </a:lnTo>
                      <a:lnTo>
                        <a:pt x="132" y="42"/>
                      </a:lnTo>
                      <a:lnTo>
                        <a:pt x="130" y="42"/>
                      </a:lnTo>
                      <a:lnTo>
                        <a:pt x="130" y="42"/>
                      </a:lnTo>
                      <a:lnTo>
                        <a:pt x="130" y="42"/>
                      </a:lnTo>
                      <a:lnTo>
                        <a:pt x="130" y="42"/>
                      </a:lnTo>
                      <a:lnTo>
                        <a:pt x="128" y="42"/>
                      </a:lnTo>
                      <a:lnTo>
                        <a:pt x="128" y="42"/>
                      </a:lnTo>
                      <a:lnTo>
                        <a:pt x="128" y="42"/>
                      </a:lnTo>
                      <a:lnTo>
                        <a:pt x="128" y="42"/>
                      </a:lnTo>
                      <a:lnTo>
                        <a:pt x="126" y="42"/>
                      </a:lnTo>
                      <a:lnTo>
                        <a:pt x="126" y="42"/>
                      </a:lnTo>
                      <a:lnTo>
                        <a:pt x="126" y="42"/>
                      </a:lnTo>
                      <a:lnTo>
                        <a:pt x="124" y="42"/>
                      </a:lnTo>
                      <a:lnTo>
                        <a:pt x="124" y="42"/>
                      </a:lnTo>
                      <a:lnTo>
                        <a:pt x="124" y="42"/>
                      </a:lnTo>
                      <a:lnTo>
                        <a:pt x="124" y="44"/>
                      </a:lnTo>
                      <a:lnTo>
                        <a:pt x="122" y="44"/>
                      </a:lnTo>
                      <a:lnTo>
                        <a:pt x="122" y="44"/>
                      </a:lnTo>
                      <a:lnTo>
                        <a:pt x="122" y="44"/>
                      </a:lnTo>
                      <a:lnTo>
                        <a:pt x="120" y="44"/>
                      </a:lnTo>
                      <a:lnTo>
                        <a:pt x="120" y="44"/>
                      </a:lnTo>
                      <a:lnTo>
                        <a:pt x="120" y="44"/>
                      </a:lnTo>
                      <a:lnTo>
                        <a:pt x="120" y="46"/>
                      </a:lnTo>
                      <a:lnTo>
                        <a:pt x="118" y="46"/>
                      </a:lnTo>
                      <a:lnTo>
                        <a:pt x="118" y="46"/>
                      </a:lnTo>
                      <a:lnTo>
                        <a:pt x="118" y="46"/>
                      </a:lnTo>
                      <a:lnTo>
                        <a:pt x="116" y="46"/>
                      </a:lnTo>
                      <a:lnTo>
                        <a:pt x="116" y="46"/>
                      </a:lnTo>
                      <a:lnTo>
                        <a:pt x="116" y="46"/>
                      </a:lnTo>
                      <a:lnTo>
                        <a:pt x="114" y="46"/>
                      </a:lnTo>
                      <a:lnTo>
                        <a:pt x="114" y="46"/>
                      </a:lnTo>
                      <a:lnTo>
                        <a:pt x="114" y="46"/>
                      </a:lnTo>
                      <a:lnTo>
                        <a:pt x="112" y="46"/>
                      </a:lnTo>
                      <a:lnTo>
                        <a:pt x="112" y="46"/>
                      </a:lnTo>
                      <a:lnTo>
                        <a:pt x="112" y="46"/>
                      </a:lnTo>
                      <a:lnTo>
                        <a:pt x="112" y="48"/>
                      </a:lnTo>
                      <a:lnTo>
                        <a:pt x="111" y="48"/>
                      </a:lnTo>
                      <a:lnTo>
                        <a:pt x="111" y="48"/>
                      </a:lnTo>
                      <a:lnTo>
                        <a:pt x="109" y="48"/>
                      </a:lnTo>
                      <a:lnTo>
                        <a:pt x="109" y="48"/>
                      </a:lnTo>
                      <a:lnTo>
                        <a:pt x="109" y="48"/>
                      </a:lnTo>
                      <a:lnTo>
                        <a:pt x="107" y="48"/>
                      </a:lnTo>
                      <a:lnTo>
                        <a:pt x="107" y="48"/>
                      </a:lnTo>
                      <a:lnTo>
                        <a:pt x="107" y="48"/>
                      </a:lnTo>
                      <a:lnTo>
                        <a:pt x="105" y="48"/>
                      </a:lnTo>
                      <a:lnTo>
                        <a:pt x="105" y="48"/>
                      </a:lnTo>
                      <a:lnTo>
                        <a:pt x="105" y="48"/>
                      </a:lnTo>
                      <a:lnTo>
                        <a:pt x="103" y="48"/>
                      </a:lnTo>
                      <a:lnTo>
                        <a:pt x="103" y="50"/>
                      </a:lnTo>
                      <a:lnTo>
                        <a:pt x="103" y="50"/>
                      </a:lnTo>
                      <a:lnTo>
                        <a:pt x="103" y="50"/>
                      </a:lnTo>
                      <a:lnTo>
                        <a:pt x="101" y="50"/>
                      </a:lnTo>
                      <a:lnTo>
                        <a:pt x="101" y="50"/>
                      </a:lnTo>
                      <a:lnTo>
                        <a:pt x="99" y="50"/>
                      </a:lnTo>
                      <a:lnTo>
                        <a:pt x="99" y="50"/>
                      </a:lnTo>
                      <a:lnTo>
                        <a:pt x="99" y="50"/>
                      </a:lnTo>
                      <a:lnTo>
                        <a:pt x="97" y="50"/>
                      </a:lnTo>
                      <a:lnTo>
                        <a:pt x="97" y="50"/>
                      </a:lnTo>
                      <a:lnTo>
                        <a:pt x="97" y="50"/>
                      </a:lnTo>
                      <a:lnTo>
                        <a:pt x="97" y="50"/>
                      </a:lnTo>
                      <a:lnTo>
                        <a:pt x="95" y="50"/>
                      </a:lnTo>
                      <a:lnTo>
                        <a:pt x="95" y="50"/>
                      </a:lnTo>
                      <a:lnTo>
                        <a:pt x="93" y="50"/>
                      </a:lnTo>
                      <a:lnTo>
                        <a:pt x="93" y="50"/>
                      </a:lnTo>
                      <a:lnTo>
                        <a:pt x="93" y="50"/>
                      </a:lnTo>
                      <a:lnTo>
                        <a:pt x="91" y="50"/>
                      </a:lnTo>
                      <a:lnTo>
                        <a:pt x="91" y="50"/>
                      </a:lnTo>
                      <a:lnTo>
                        <a:pt x="91" y="50"/>
                      </a:lnTo>
                      <a:lnTo>
                        <a:pt x="91" y="50"/>
                      </a:lnTo>
                      <a:lnTo>
                        <a:pt x="89" y="50"/>
                      </a:lnTo>
                      <a:lnTo>
                        <a:pt x="89" y="50"/>
                      </a:lnTo>
                      <a:lnTo>
                        <a:pt x="88" y="50"/>
                      </a:lnTo>
                      <a:lnTo>
                        <a:pt x="88" y="50"/>
                      </a:lnTo>
                      <a:lnTo>
                        <a:pt x="88" y="50"/>
                      </a:lnTo>
                      <a:lnTo>
                        <a:pt x="86" y="50"/>
                      </a:lnTo>
                      <a:lnTo>
                        <a:pt x="86" y="50"/>
                      </a:lnTo>
                      <a:lnTo>
                        <a:pt x="86" y="50"/>
                      </a:lnTo>
                      <a:lnTo>
                        <a:pt x="84" y="50"/>
                      </a:lnTo>
                      <a:lnTo>
                        <a:pt x="84" y="50"/>
                      </a:lnTo>
                      <a:lnTo>
                        <a:pt x="82" y="50"/>
                      </a:lnTo>
                      <a:lnTo>
                        <a:pt x="82" y="50"/>
                      </a:lnTo>
                      <a:lnTo>
                        <a:pt x="82" y="50"/>
                      </a:lnTo>
                      <a:lnTo>
                        <a:pt x="80" y="50"/>
                      </a:lnTo>
                      <a:lnTo>
                        <a:pt x="80" y="50"/>
                      </a:lnTo>
                      <a:lnTo>
                        <a:pt x="78" y="50"/>
                      </a:lnTo>
                      <a:lnTo>
                        <a:pt x="78" y="50"/>
                      </a:lnTo>
                      <a:lnTo>
                        <a:pt x="78" y="50"/>
                      </a:lnTo>
                      <a:lnTo>
                        <a:pt x="76" y="50"/>
                      </a:lnTo>
                      <a:lnTo>
                        <a:pt x="76" y="50"/>
                      </a:lnTo>
                      <a:lnTo>
                        <a:pt x="76" y="50"/>
                      </a:lnTo>
                      <a:lnTo>
                        <a:pt x="74" y="50"/>
                      </a:lnTo>
                      <a:lnTo>
                        <a:pt x="74" y="50"/>
                      </a:lnTo>
                      <a:lnTo>
                        <a:pt x="72" y="50"/>
                      </a:lnTo>
                      <a:lnTo>
                        <a:pt x="72" y="50"/>
                      </a:lnTo>
                      <a:lnTo>
                        <a:pt x="72" y="50"/>
                      </a:lnTo>
                      <a:lnTo>
                        <a:pt x="72" y="50"/>
                      </a:lnTo>
                      <a:lnTo>
                        <a:pt x="70" y="50"/>
                      </a:lnTo>
                      <a:lnTo>
                        <a:pt x="70" y="50"/>
                      </a:lnTo>
                      <a:lnTo>
                        <a:pt x="70" y="50"/>
                      </a:lnTo>
                      <a:lnTo>
                        <a:pt x="68" y="50"/>
                      </a:lnTo>
                      <a:lnTo>
                        <a:pt x="68" y="50"/>
                      </a:lnTo>
                      <a:lnTo>
                        <a:pt x="67" y="50"/>
                      </a:lnTo>
                      <a:lnTo>
                        <a:pt x="67" y="50"/>
                      </a:lnTo>
                      <a:lnTo>
                        <a:pt x="67" y="50"/>
                      </a:lnTo>
                      <a:lnTo>
                        <a:pt x="67" y="50"/>
                      </a:lnTo>
                      <a:lnTo>
                        <a:pt x="65" y="50"/>
                      </a:lnTo>
                      <a:lnTo>
                        <a:pt x="65" y="50"/>
                      </a:lnTo>
                      <a:lnTo>
                        <a:pt x="65" y="48"/>
                      </a:lnTo>
                      <a:lnTo>
                        <a:pt x="65" y="48"/>
                      </a:lnTo>
                      <a:lnTo>
                        <a:pt x="63" y="48"/>
                      </a:lnTo>
                      <a:lnTo>
                        <a:pt x="63" y="48"/>
                      </a:lnTo>
                      <a:lnTo>
                        <a:pt x="61" y="48"/>
                      </a:lnTo>
                      <a:lnTo>
                        <a:pt x="61" y="48"/>
                      </a:lnTo>
                      <a:lnTo>
                        <a:pt x="61" y="48"/>
                      </a:lnTo>
                      <a:lnTo>
                        <a:pt x="61" y="48"/>
                      </a:lnTo>
                      <a:lnTo>
                        <a:pt x="59" y="48"/>
                      </a:lnTo>
                      <a:lnTo>
                        <a:pt x="59" y="48"/>
                      </a:lnTo>
                      <a:lnTo>
                        <a:pt x="59" y="46"/>
                      </a:lnTo>
                      <a:lnTo>
                        <a:pt x="59" y="46"/>
                      </a:lnTo>
                      <a:lnTo>
                        <a:pt x="57" y="46"/>
                      </a:lnTo>
                      <a:lnTo>
                        <a:pt x="57" y="46"/>
                      </a:lnTo>
                      <a:lnTo>
                        <a:pt x="57" y="46"/>
                      </a:lnTo>
                      <a:lnTo>
                        <a:pt x="55" y="46"/>
                      </a:lnTo>
                      <a:lnTo>
                        <a:pt x="55" y="46"/>
                      </a:lnTo>
                      <a:lnTo>
                        <a:pt x="55" y="44"/>
                      </a:lnTo>
                      <a:lnTo>
                        <a:pt x="55" y="44"/>
                      </a:lnTo>
                      <a:lnTo>
                        <a:pt x="55" y="44"/>
                      </a:lnTo>
                      <a:lnTo>
                        <a:pt x="55" y="42"/>
                      </a:lnTo>
                      <a:lnTo>
                        <a:pt x="57" y="42"/>
                      </a:lnTo>
                      <a:lnTo>
                        <a:pt x="57" y="42"/>
                      </a:lnTo>
                      <a:lnTo>
                        <a:pt x="59" y="42"/>
                      </a:lnTo>
                      <a:lnTo>
                        <a:pt x="59" y="42"/>
                      </a:lnTo>
                      <a:lnTo>
                        <a:pt x="59" y="42"/>
                      </a:lnTo>
                      <a:lnTo>
                        <a:pt x="59" y="42"/>
                      </a:lnTo>
                      <a:lnTo>
                        <a:pt x="61" y="42"/>
                      </a:lnTo>
                      <a:lnTo>
                        <a:pt x="61" y="42"/>
                      </a:lnTo>
                      <a:lnTo>
                        <a:pt x="61" y="42"/>
                      </a:lnTo>
                      <a:lnTo>
                        <a:pt x="63" y="42"/>
                      </a:lnTo>
                      <a:lnTo>
                        <a:pt x="63" y="42"/>
                      </a:lnTo>
                      <a:lnTo>
                        <a:pt x="63" y="42"/>
                      </a:lnTo>
                      <a:lnTo>
                        <a:pt x="65" y="42"/>
                      </a:lnTo>
                      <a:lnTo>
                        <a:pt x="65" y="42"/>
                      </a:lnTo>
                      <a:lnTo>
                        <a:pt x="65" y="42"/>
                      </a:lnTo>
                      <a:lnTo>
                        <a:pt x="67" y="42"/>
                      </a:lnTo>
                      <a:lnTo>
                        <a:pt x="67" y="42"/>
                      </a:lnTo>
                      <a:lnTo>
                        <a:pt x="67" y="42"/>
                      </a:lnTo>
                      <a:lnTo>
                        <a:pt x="68" y="42"/>
                      </a:lnTo>
                      <a:lnTo>
                        <a:pt x="68" y="42"/>
                      </a:lnTo>
                      <a:lnTo>
                        <a:pt x="70" y="42"/>
                      </a:lnTo>
                      <a:lnTo>
                        <a:pt x="70" y="40"/>
                      </a:lnTo>
                      <a:lnTo>
                        <a:pt x="70" y="40"/>
                      </a:lnTo>
                      <a:lnTo>
                        <a:pt x="70" y="40"/>
                      </a:lnTo>
                      <a:lnTo>
                        <a:pt x="72" y="40"/>
                      </a:lnTo>
                      <a:lnTo>
                        <a:pt x="72" y="40"/>
                      </a:lnTo>
                      <a:lnTo>
                        <a:pt x="72" y="40"/>
                      </a:lnTo>
                      <a:lnTo>
                        <a:pt x="74" y="40"/>
                      </a:lnTo>
                      <a:lnTo>
                        <a:pt x="74" y="40"/>
                      </a:lnTo>
                      <a:lnTo>
                        <a:pt x="74" y="40"/>
                      </a:lnTo>
                      <a:lnTo>
                        <a:pt x="76" y="40"/>
                      </a:lnTo>
                      <a:lnTo>
                        <a:pt x="76" y="40"/>
                      </a:lnTo>
                      <a:lnTo>
                        <a:pt x="76" y="40"/>
                      </a:lnTo>
                      <a:lnTo>
                        <a:pt x="78" y="40"/>
                      </a:lnTo>
                      <a:lnTo>
                        <a:pt x="78" y="38"/>
                      </a:lnTo>
                      <a:lnTo>
                        <a:pt x="78" y="38"/>
                      </a:lnTo>
                      <a:lnTo>
                        <a:pt x="78" y="38"/>
                      </a:lnTo>
                      <a:lnTo>
                        <a:pt x="80" y="38"/>
                      </a:lnTo>
                      <a:lnTo>
                        <a:pt x="80" y="38"/>
                      </a:lnTo>
                      <a:lnTo>
                        <a:pt x="80" y="38"/>
                      </a:lnTo>
                      <a:lnTo>
                        <a:pt x="82" y="38"/>
                      </a:lnTo>
                      <a:lnTo>
                        <a:pt x="82" y="38"/>
                      </a:lnTo>
                      <a:lnTo>
                        <a:pt x="82" y="38"/>
                      </a:lnTo>
                      <a:lnTo>
                        <a:pt x="84" y="38"/>
                      </a:lnTo>
                      <a:lnTo>
                        <a:pt x="84" y="38"/>
                      </a:lnTo>
                      <a:lnTo>
                        <a:pt x="86" y="38"/>
                      </a:lnTo>
                      <a:lnTo>
                        <a:pt x="86" y="38"/>
                      </a:lnTo>
                      <a:lnTo>
                        <a:pt x="86" y="38"/>
                      </a:lnTo>
                      <a:lnTo>
                        <a:pt x="88" y="38"/>
                      </a:lnTo>
                      <a:lnTo>
                        <a:pt x="88" y="38"/>
                      </a:lnTo>
                      <a:lnTo>
                        <a:pt x="88" y="38"/>
                      </a:lnTo>
                      <a:lnTo>
                        <a:pt x="89" y="38"/>
                      </a:lnTo>
                      <a:lnTo>
                        <a:pt x="89" y="38"/>
                      </a:lnTo>
                      <a:lnTo>
                        <a:pt x="91" y="38"/>
                      </a:lnTo>
                      <a:lnTo>
                        <a:pt x="91" y="38"/>
                      </a:lnTo>
                      <a:lnTo>
                        <a:pt x="91" y="38"/>
                      </a:lnTo>
                      <a:lnTo>
                        <a:pt x="93" y="38"/>
                      </a:lnTo>
                      <a:lnTo>
                        <a:pt x="93" y="36"/>
                      </a:lnTo>
                      <a:lnTo>
                        <a:pt x="93" y="36"/>
                      </a:lnTo>
                      <a:lnTo>
                        <a:pt x="93" y="36"/>
                      </a:lnTo>
                      <a:lnTo>
                        <a:pt x="95" y="36"/>
                      </a:lnTo>
                      <a:lnTo>
                        <a:pt x="95" y="36"/>
                      </a:lnTo>
                      <a:lnTo>
                        <a:pt x="97" y="36"/>
                      </a:lnTo>
                      <a:lnTo>
                        <a:pt x="97" y="36"/>
                      </a:lnTo>
                      <a:lnTo>
                        <a:pt x="97" y="36"/>
                      </a:lnTo>
                      <a:lnTo>
                        <a:pt x="99" y="36"/>
                      </a:lnTo>
                      <a:lnTo>
                        <a:pt x="99" y="36"/>
                      </a:lnTo>
                      <a:lnTo>
                        <a:pt x="99" y="36"/>
                      </a:lnTo>
                      <a:lnTo>
                        <a:pt x="99" y="38"/>
                      </a:lnTo>
                      <a:lnTo>
                        <a:pt x="101" y="38"/>
                      </a:lnTo>
                      <a:lnTo>
                        <a:pt x="101" y="38"/>
                      </a:lnTo>
                      <a:lnTo>
                        <a:pt x="103" y="38"/>
                      </a:lnTo>
                      <a:lnTo>
                        <a:pt x="103" y="38"/>
                      </a:lnTo>
                      <a:lnTo>
                        <a:pt x="103" y="38"/>
                      </a:lnTo>
                      <a:lnTo>
                        <a:pt x="105" y="38"/>
                      </a:lnTo>
                      <a:lnTo>
                        <a:pt x="105" y="36"/>
                      </a:lnTo>
                      <a:lnTo>
                        <a:pt x="105" y="36"/>
                      </a:lnTo>
                      <a:lnTo>
                        <a:pt x="105" y="36"/>
                      </a:lnTo>
                      <a:lnTo>
                        <a:pt x="105" y="36"/>
                      </a:lnTo>
                      <a:lnTo>
                        <a:pt x="107" y="36"/>
                      </a:lnTo>
                      <a:lnTo>
                        <a:pt x="107" y="36"/>
                      </a:lnTo>
                      <a:lnTo>
                        <a:pt x="109" y="36"/>
                      </a:lnTo>
                      <a:lnTo>
                        <a:pt x="109" y="36"/>
                      </a:lnTo>
                      <a:lnTo>
                        <a:pt x="109" y="34"/>
                      </a:lnTo>
                      <a:lnTo>
                        <a:pt x="109" y="34"/>
                      </a:lnTo>
                      <a:lnTo>
                        <a:pt x="111" y="34"/>
                      </a:lnTo>
                      <a:lnTo>
                        <a:pt x="111" y="34"/>
                      </a:lnTo>
                      <a:lnTo>
                        <a:pt x="112" y="34"/>
                      </a:lnTo>
                      <a:lnTo>
                        <a:pt x="112" y="34"/>
                      </a:lnTo>
                      <a:lnTo>
                        <a:pt x="112" y="34"/>
                      </a:lnTo>
                      <a:lnTo>
                        <a:pt x="112" y="34"/>
                      </a:lnTo>
                      <a:lnTo>
                        <a:pt x="114" y="34"/>
                      </a:lnTo>
                      <a:lnTo>
                        <a:pt x="114" y="32"/>
                      </a:lnTo>
                      <a:lnTo>
                        <a:pt x="114" y="32"/>
                      </a:lnTo>
                      <a:lnTo>
                        <a:pt x="114" y="32"/>
                      </a:lnTo>
                      <a:lnTo>
                        <a:pt x="114" y="32"/>
                      </a:lnTo>
                      <a:lnTo>
                        <a:pt x="114" y="32"/>
                      </a:lnTo>
                      <a:lnTo>
                        <a:pt x="114" y="32"/>
                      </a:lnTo>
                      <a:lnTo>
                        <a:pt x="112" y="32"/>
                      </a:lnTo>
                      <a:lnTo>
                        <a:pt x="112" y="32"/>
                      </a:lnTo>
                      <a:lnTo>
                        <a:pt x="112" y="32"/>
                      </a:lnTo>
                      <a:lnTo>
                        <a:pt x="112" y="32"/>
                      </a:lnTo>
                      <a:lnTo>
                        <a:pt x="111" y="32"/>
                      </a:lnTo>
                      <a:lnTo>
                        <a:pt x="111" y="32"/>
                      </a:lnTo>
                      <a:lnTo>
                        <a:pt x="111" y="34"/>
                      </a:lnTo>
                      <a:lnTo>
                        <a:pt x="109" y="34"/>
                      </a:lnTo>
                      <a:lnTo>
                        <a:pt x="109" y="34"/>
                      </a:lnTo>
                      <a:lnTo>
                        <a:pt x="109" y="34"/>
                      </a:lnTo>
                      <a:lnTo>
                        <a:pt x="109" y="34"/>
                      </a:lnTo>
                      <a:lnTo>
                        <a:pt x="107" y="34"/>
                      </a:lnTo>
                      <a:lnTo>
                        <a:pt x="107" y="34"/>
                      </a:lnTo>
                      <a:lnTo>
                        <a:pt x="105" y="34"/>
                      </a:lnTo>
                      <a:lnTo>
                        <a:pt x="105" y="34"/>
                      </a:lnTo>
                      <a:lnTo>
                        <a:pt x="105" y="34"/>
                      </a:lnTo>
                      <a:lnTo>
                        <a:pt x="103" y="34"/>
                      </a:lnTo>
                      <a:lnTo>
                        <a:pt x="103" y="34"/>
                      </a:lnTo>
                      <a:lnTo>
                        <a:pt x="103" y="34"/>
                      </a:lnTo>
                      <a:lnTo>
                        <a:pt x="101" y="34"/>
                      </a:lnTo>
                      <a:lnTo>
                        <a:pt x="101" y="34"/>
                      </a:lnTo>
                      <a:lnTo>
                        <a:pt x="99" y="34"/>
                      </a:lnTo>
                      <a:lnTo>
                        <a:pt x="99" y="34"/>
                      </a:lnTo>
                      <a:lnTo>
                        <a:pt x="99" y="34"/>
                      </a:lnTo>
                      <a:lnTo>
                        <a:pt x="97" y="34"/>
                      </a:lnTo>
                      <a:lnTo>
                        <a:pt x="97" y="34"/>
                      </a:lnTo>
                      <a:lnTo>
                        <a:pt x="97" y="34"/>
                      </a:lnTo>
                      <a:lnTo>
                        <a:pt x="95" y="34"/>
                      </a:lnTo>
                      <a:lnTo>
                        <a:pt x="95" y="34"/>
                      </a:lnTo>
                      <a:lnTo>
                        <a:pt x="95" y="36"/>
                      </a:lnTo>
                      <a:lnTo>
                        <a:pt x="93" y="36"/>
                      </a:lnTo>
                      <a:lnTo>
                        <a:pt x="93" y="36"/>
                      </a:lnTo>
                      <a:lnTo>
                        <a:pt x="93" y="36"/>
                      </a:lnTo>
                      <a:lnTo>
                        <a:pt x="91" y="36"/>
                      </a:lnTo>
                      <a:lnTo>
                        <a:pt x="91" y="36"/>
                      </a:lnTo>
                      <a:lnTo>
                        <a:pt x="91" y="36"/>
                      </a:lnTo>
                      <a:lnTo>
                        <a:pt x="91" y="34"/>
                      </a:lnTo>
                      <a:lnTo>
                        <a:pt x="89" y="34"/>
                      </a:lnTo>
                      <a:lnTo>
                        <a:pt x="89" y="34"/>
                      </a:lnTo>
                      <a:lnTo>
                        <a:pt x="89" y="34"/>
                      </a:lnTo>
                      <a:lnTo>
                        <a:pt x="88" y="34"/>
                      </a:lnTo>
                      <a:lnTo>
                        <a:pt x="88" y="34"/>
                      </a:lnTo>
                      <a:lnTo>
                        <a:pt x="88" y="34"/>
                      </a:lnTo>
                      <a:lnTo>
                        <a:pt x="86" y="34"/>
                      </a:lnTo>
                      <a:lnTo>
                        <a:pt x="86" y="34"/>
                      </a:lnTo>
                      <a:lnTo>
                        <a:pt x="86" y="34"/>
                      </a:lnTo>
                      <a:lnTo>
                        <a:pt x="86" y="34"/>
                      </a:lnTo>
                      <a:lnTo>
                        <a:pt x="86" y="36"/>
                      </a:lnTo>
                      <a:lnTo>
                        <a:pt x="84" y="36"/>
                      </a:lnTo>
                      <a:lnTo>
                        <a:pt x="84" y="36"/>
                      </a:lnTo>
                      <a:lnTo>
                        <a:pt x="82" y="36"/>
                      </a:lnTo>
                      <a:lnTo>
                        <a:pt x="82" y="36"/>
                      </a:lnTo>
                      <a:lnTo>
                        <a:pt x="82" y="36"/>
                      </a:lnTo>
                      <a:lnTo>
                        <a:pt x="80" y="36"/>
                      </a:lnTo>
                      <a:lnTo>
                        <a:pt x="80" y="36"/>
                      </a:lnTo>
                      <a:lnTo>
                        <a:pt x="78" y="36"/>
                      </a:lnTo>
                      <a:lnTo>
                        <a:pt x="78" y="36"/>
                      </a:lnTo>
                      <a:lnTo>
                        <a:pt x="78" y="36"/>
                      </a:lnTo>
                      <a:lnTo>
                        <a:pt x="76" y="36"/>
                      </a:lnTo>
                      <a:lnTo>
                        <a:pt x="76" y="36"/>
                      </a:lnTo>
                      <a:lnTo>
                        <a:pt x="76" y="36"/>
                      </a:lnTo>
                      <a:lnTo>
                        <a:pt x="76" y="36"/>
                      </a:lnTo>
                      <a:lnTo>
                        <a:pt x="74" y="36"/>
                      </a:lnTo>
                      <a:lnTo>
                        <a:pt x="74" y="36"/>
                      </a:lnTo>
                      <a:lnTo>
                        <a:pt x="72" y="36"/>
                      </a:lnTo>
                      <a:lnTo>
                        <a:pt x="72" y="36"/>
                      </a:lnTo>
                      <a:lnTo>
                        <a:pt x="72" y="36"/>
                      </a:lnTo>
                      <a:lnTo>
                        <a:pt x="70" y="36"/>
                      </a:lnTo>
                      <a:lnTo>
                        <a:pt x="70" y="36"/>
                      </a:lnTo>
                      <a:lnTo>
                        <a:pt x="70" y="36"/>
                      </a:lnTo>
                      <a:lnTo>
                        <a:pt x="68" y="36"/>
                      </a:lnTo>
                      <a:lnTo>
                        <a:pt x="68" y="36"/>
                      </a:lnTo>
                      <a:lnTo>
                        <a:pt x="67" y="36"/>
                      </a:lnTo>
                      <a:lnTo>
                        <a:pt x="67" y="36"/>
                      </a:lnTo>
                      <a:lnTo>
                        <a:pt x="67" y="36"/>
                      </a:lnTo>
                      <a:lnTo>
                        <a:pt x="65" y="36"/>
                      </a:lnTo>
                      <a:lnTo>
                        <a:pt x="65" y="36"/>
                      </a:lnTo>
                      <a:lnTo>
                        <a:pt x="65" y="36"/>
                      </a:lnTo>
                      <a:lnTo>
                        <a:pt x="63" y="36"/>
                      </a:lnTo>
                      <a:lnTo>
                        <a:pt x="63" y="36"/>
                      </a:lnTo>
                      <a:lnTo>
                        <a:pt x="63" y="34"/>
                      </a:lnTo>
                      <a:lnTo>
                        <a:pt x="65" y="34"/>
                      </a:lnTo>
                      <a:lnTo>
                        <a:pt x="65" y="34"/>
                      </a:lnTo>
                      <a:lnTo>
                        <a:pt x="65" y="32"/>
                      </a:lnTo>
                      <a:lnTo>
                        <a:pt x="65" y="32"/>
                      </a:lnTo>
                      <a:lnTo>
                        <a:pt x="65" y="32"/>
                      </a:lnTo>
                      <a:lnTo>
                        <a:pt x="65" y="32"/>
                      </a:lnTo>
                      <a:lnTo>
                        <a:pt x="65" y="32"/>
                      </a:lnTo>
                      <a:lnTo>
                        <a:pt x="65" y="30"/>
                      </a:lnTo>
                      <a:lnTo>
                        <a:pt x="65" y="30"/>
                      </a:lnTo>
                      <a:lnTo>
                        <a:pt x="65" y="30"/>
                      </a:lnTo>
                      <a:lnTo>
                        <a:pt x="65" y="30"/>
                      </a:lnTo>
                      <a:lnTo>
                        <a:pt x="65" y="29"/>
                      </a:lnTo>
                      <a:lnTo>
                        <a:pt x="63" y="29"/>
                      </a:lnTo>
                      <a:lnTo>
                        <a:pt x="63" y="29"/>
                      </a:lnTo>
                      <a:lnTo>
                        <a:pt x="63" y="30"/>
                      </a:lnTo>
                      <a:lnTo>
                        <a:pt x="63" y="30"/>
                      </a:lnTo>
                      <a:lnTo>
                        <a:pt x="61" y="30"/>
                      </a:lnTo>
                      <a:lnTo>
                        <a:pt x="61" y="32"/>
                      </a:lnTo>
                      <a:lnTo>
                        <a:pt x="61" y="32"/>
                      </a:lnTo>
                      <a:lnTo>
                        <a:pt x="61" y="32"/>
                      </a:lnTo>
                      <a:lnTo>
                        <a:pt x="61" y="32"/>
                      </a:lnTo>
                      <a:lnTo>
                        <a:pt x="61" y="32"/>
                      </a:lnTo>
                      <a:lnTo>
                        <a:pt x="59" y="32"/>
                      </a:lnTo>
                      <a:lnTo>
                        <a:pt x="59" y="32"/>
                      </a:lnTo>
                      <a:lnTo>
                        <a:pt x="59" y="32"/>
                      </a:lnTo>
                      <a:lnTo>
                        <a:pt x="59" y="34"/>
                      </a:lnTo>
                      <a:lnTo>
                        <a:pt x="59" y="34"/>
                      </a:lnTo>
                      <a:lnTo>
                        <a:pt x="57" y="34"/>
                      </a:lnTo>
                      <a:lnTo>
                        <a:pt x="57" y="36"/>
                      </a:lnTo>
                      <a:lnTo>
                        <a:pt x="57" y="36"/>
                      </a:lnTo>
                      <a:lnTo>
                        <a:pt x="55" y="36"/>
                      </a:lnTo>
                      <a:lnTo>
                        <a:pt x="55" y="36"/>
                      </a:lnTo>
                      <a:lnTo>
                        <a:pt x="55" y="36"/>
                      </a:lnTo>
                      <a:lnTo>
                        <a:pt x="55" y="36"/>
                      </a:lnTo>
                      <a:lnTo>
                        <a:pt x="53" y="36"/>
                      </a:lnTo>
                      <a:lnTo>
                        <a:pt x="53" y="36"/>
                      </a:lnTo>
                      <a:lnTo>
                        <a:pt x="53" y="38"/>
                      </a:lnTo>
                      <a:lnTo>
                        <a:pt x="53" y="38"/>
                      </a:lnTo>
                      <a:lnTo>
                        <a:pt x="51" y="38"/>
                      </a:lnTo>
                      <a:lnTo>
                        <a:pt x="51" y="38"/>
                      </a:lnTo>
                      <a:lnTo>
                        <a:pt x="49" y="38"/>
                      </a:lnTo>
                      <a:lnTo>
                        <a:pt x="49" y="38"/>
                      </a:lnTo>
                      <a:lnTo>
                        <a:pt x="49" y="38"/>
                      </a:lnTo>
                      <a:lnTo>
                        <a:pt x="49" y="38"/>
                      </a:lnTo>
                      <a:lnTo>
                        <a:pt x="47" y="38"/>
                      </a:lnTo>
                      <a:lnTo>
                        <a:pt x="47" y="38"/>
                      </a:lnTo>
                      <a:lnTo>
                        <a:pt x="45" y="38"/>
                      </a:lnTo>
                      <a:lnTo>
                        <a:pt x="45" y="38"/>
                      </a:lnTo>
                      <a:lnTo>
                        <a:pt x="45" y="38"/>
                      </a:lnTo>
                      <a:lnTo>
                        <a:pt x="44" y="38"/>
                      </a:lnTo>
                      <a:lnTo>
                        <a:pt x="44" y="38"/>
                      </a:lnTo>
                      <a:lnTo>
                        <a:pt x="44" y="38"/>
                      </a:lnTo>
                      <a:lnTo>
                        <a:pt x="42" y="38"/>
                      </a:lnTo>
                      <a:lnTo>
                        <a:pt x="42" y="38"/>
                      </a:lnTo>
                      <a:lnTo>
                        <a:pt x="42" y="36"/>
                      </a:lnTo>
                      <a:lnTo>
                        <a:pt x="42" y="36"/>
                      </a:lnTo>
                      <a:lnTo>
                        <a:pt x="42" y="34"/>
                      </a:lnTo>
                      <a:lnTo>
                        <a:pt x="42" y="34"/>
                      </a:lnTo>
                      <a:lnTo>
                        <a:pt x="42" y="34"/>
                      </a:lnTo>
                      <a:lnTo>
                        <a:pt x="42" y="34"/>
                      </a:lnTo>
                      <a:lnTo>
                        <a:pt x="40" y="34"/>
                      </a:lnTo>
                      <a:lnTo>
                        <a:pt x="40" y="34"/>
                      </a:lnTo>
                      <a:lnTo>
                        <a:pt x="40" y="36"/>
                      </a:lnTo>
                      <a:lnTo>
                        <a:pt x="40" y="36"/>
                      </a:lnTo>
                      <a:lnTo>
                        <a:pt x="38" y="36"/>
                      </a:lnTo>
                      <a:lnTo>
                        <a:pt x="38" y="36"/>
                      </a:lnTo>
                      <a:lnTo>
                        <a:pt x="38" y="36"/>
                      </a:lnTo>
                      <a:lnTo>
                        <a:pt x="38" y="36"/>
                      </a:lnTo>
                      <a:lnTo>
                        <a:pt x="38" y="38"/>
                      </a:lnTo>
                      <a:lnTo>
                        <a:pt x="36" y="38"/>
                      </a:lnTo>
                      <a:lnTo>
                        <a:pt x="36" y="38"/>
                      </a:lnTo>
                      <a:lnTo>
                        <a:pt x="36" y="38"/>
                      </a:lnTo>
                      <a:lnTo>
                        <a:pt x="34" y="38"/>
                      </a:lnTo>
                      <a:lnTo>
                        <a:pt x="34" y="38"/>
                      </a:lnTo>
                      <a:lnTo>
                        <a:pt x="34" y="38"/>
                      </a:lnTo>
                      <a:lnTo>
                        <a:pt x="32" y="38"/>
                      </a:lnTo>
                      <a:lnTo>
                        <a:pt x="32" y="38"/>
                      </a:lnTo>
                      <a:lnTo>
                        <a:pt x="32" y="38"/>
                      </a:lnTo>
                      <a:lnTo>
                        <a:pt x="30" y="38"/>
                      </a:lnTo>
                      <a:lnTo>
                        <a:pt x="30" y="38"/>
                      </a:lnTo>
                      <a:lnTo>
                        <a:pt x="30" y="38"/>
                      </a:lnTo>
                      <a:lnTo>
                        <a:pt x="28" y="38"/>
                      </a:lnTo>
                      <a:lnTo>
                        <a:pt x="28" y="38"/>
                      </a:lnTo>
                      <a:lnTo>
                        <a:pt x="28" y="38"/>
                      </a:lnTo>
                      <a:lnTo>
                        <a:pt x="26" y="38"/>
                      </a:lnTo>
                      <a:lnTo>
                        <a:pt x="26" y="38"/>
                      </a:lnTo>
                      <a:lnTo>
                        <a:pt x="26" y="36"/>
                      </a:lnTo>
                      <a:lnTo>
                        <a:pt x="26" y="36"/>
                      </a:lnTo>
                      <a:lnTo>
                        <a:pt x="24" y="36"/>
                      </a:lnTo>
                      <a:lnTo>
                        <a:pt x="24" y="36"/>
                      </a:lnTo>
                      <a:lnTo>
                        <a:pt x="23" y="36"/>
                      </a:lnTo>
                      <a:lnTo>
                        <a:pt x="23" y="36"/>
                      </a:lnTo>
                      <a:lnTo>
                        <a:pt x="23" y="34"/>
                      </a:lnTo>
                      <a:lnTo>
                        <a:pt x="23" y="34"/>
                      </a:lnTo>
                      <a:lnTo>
                        <a:pt x="24" y="34"/>
                      </a:lnTo>
                      <a:lnTo>
                        <a:pt x="24" y="32"/>
                      </a:lnTo>
                      <a:lnTo>
                        <a:pt x="23" y="32"/>
                      </a:lnTo>
                      <a:lnTo>
                        <a:pt x="23" y="32"/>
                      </a:lnTo>
                      <a:lnTo>
                        <a:pt x="23" y="34"/>
                      </a:lnTo>
                      <a:lnTo>
                        <a:pt x="23" y="34"/>
                      </a:lnTo>
                      <a:lnTo>
                        <a:pt x="21" y="34"/>
                      </a:lnTo>
                      <a:lnTo>
                        <a:pt x="21" y="34"/>
                      </a:lnTo>
                      <a:lnTo>
                        <a:pt x="19" y="34"/>
                      </a:lnTo>
                      <a:lnTo>
                        <a:pt x="19" y="34"/>
                      </a:lnTo>
                      <a:lnTo>
                        <a:pt x="19" y="34"/>
                      </a:lnTo>
                      <a:lnTo>
                        <a:pt x="19" y="34"/>
                      </a:lnTo>
                      <a:lnTo>
                        <a:pt x="17" y="34"/>
                      </a:lnTo>
                      <a:lnTo>
                        <a:pt x="17" y="36"/>
                      </a:lnTo>
                      <a:lnTo>
                        <a:pt x="17" y="36"/>
                      </a:lnTo>
                      <a:lnTo>
                        <a:pt x="17" y="36"/>
                      </a:lnTo>
                      <a:lnTo>
                        <a:pt x="15" y="36"/>
                      </a:lnTo>
                      <a:lnTo>
                        <a:pt x="15" y="34"/>
                      </a:lnTo>
                      <a:lnTo>
                        <a:pt x="15" y="34"/>
                      </a:lnTo>
                      <a:lnTo>
                        <a:pt x="13" y="34"/>
                      </a:lnTo>
                      <a:lnTo>
                        <a:pt x="13" y="34"/>
                      </a:lnTo>
                      <a:lnTo>
                        <a:pt x="13" y="34"/>
                      </a:lnTo>
                      <a:lnTo>
                        <a:pt x="11" y="34"/>
                      </a:lnTo>
                      <a:lnTo>
                        <a:pt x="11" y="34"/>
                      </a:lnTo>
                      <a:lnTo>
                        <a:pt x="11" y="34"/>
                      </a:lnTo>
                      <a:lnTo>
                        <a:pt x="9" y="34"/>
                      </a:lnTo>
                      <a:lnTo>
                        <a:pt x="9" y="34"/>
                      </a:lnTo>
                      <a:lnTo>
                        <a:pt x="7" y="34"/>
                      </a:lnTo>
                      <a:lnTo>
                        <a:pt x="7" y="34"/>
                      </a:lnTo>
                      <a:lnTo>
                        <a:pt x="7" y="34"/>
                      </a:lnTo>
                      <a:lnTo>
                        <a:pt x="7" y="34"/>
                      </a:lnTo>
                      <a:lnTo>
                        <a:pt x="5" y="34"/>
                      </a:lnTo>
                      <a:lnTo>
                        <a:pt x="5" y="34"/>
                      </a:lnTo>
                      <a:lnTo>
                        <a:pt x="5" y="34"/>
                      </a:lnTo>
                      <a:lnTo>
                        <a:pt x="3" y="34"/>
                      </a:lnTo>
                      <a:lnTo>
                        <a:pt x="3" y="34"/>
                      </a:lnTo>
                      <a:lnTo>
                        <a:pt x="1" y="34"/>
                      </a:lnTo>
                      <a:lnTo>
                        <a:pt x="1" y="34"/>
                      </a:lnTo>
                      <a:lnTo>
                        <a:pt x="1" y="32"/>
                      </a:lnTo>
                      <a:lnTo>
                        <a:pt x="1" y="32"/>
                      </a:lnTo>
                      <a:lnTo>
                        <a:pt x="0" y="32"/>
                      </a:lnTo>
                      <a:lnTo>
                        <a:pt x="0" y="32"/>
                      </a:lnTo>
                      <a:lnTo>
                        <a:pt x="0" y="32"/>
                      </a:lnTo>
                      <a:lnTo>
                        <a:pt x="0" y="32"/>
                      </a:lnTo>
                      <a:lnTo>
                        <a:pt x="0" y="32"/>
                      </a:lnTo>
                      <a:lnTo>
                        <a:pt x="0" y="32"/>
                      </a:lnTo>
                      <a:lnTo>
                        <a:pt x="0" y="30"/>
                      </a:lnTo>
                      <a:lnTo>
                        <a:pt x="0" y="30"/>
                      </a:lnTo>
                      <a:lnTo>
                        <a:pt x="1" y="30"/>
                      </a:lnTo>
                      <a:lnTo>
                        <a:pt x="1" y="30"/>
                      </a:lnTo>
                      <a:lnTo>
                        <a:pt x="1" y="30"/>
                      </a:lnTo>
                      <a:lnTo>
                        <a:pt x="1" y="29"/>
                      </a:lnTo>
                      <a:lnTo>
                        <a:pt x="1" y="29"/>
                      </a:lnTo>
                      <a:lnTo>
                        <a:pt x="3" y="29"/>
                      </a:lnTo>
                      <a:lnTo>
                        <a:pt x="3" y="29"/>
                      </a:lnTo>
                      <a:lnTo>
                        <a:pt x="3" y="29"/>
                      </a:lnTo>
                      <a:lnTo>
                        <a:pt x="5" y="29"/>
                      </a:lnTo>
                      <a:lnTo>
                        <a:pt x="5" y="29"/>
                      </a:lnTo>
                      <a:lnTo>
                        <a:pt x="5" y="27"/>
                      </a:lnTo>
                      <a:lnTo>
                        <a:pt x="5" y="27"/>
                      </a:lnTo>
                      <a:lnTo>
                        <a:pt x="7" y="27"/>
                      </a:lnTo>
                      <a:lnTo>
                        <a:pt x="7" y="27"/>
                      </a:lnTo>
                      <a:lnTo>
                        <a:pt x="7" y="27"/>
                      </a:lnTo>
                      <a:lnTo>
                        <a:pt x="9" y="27"/>
                      </a:lnTo>
                      <a:lnTo>
                        <a:pt x="9" y="27"/>
                      </a:lnTo>
                      <a:lnTo>
                        <a:pt x="11" y="27"/>
                      </a:lnTo>
                      <a:lnTo>
                        <a:pt x="11" y="27"/>
                      </a:lnTo>
                      <a:lnTo>
                        <a:pt x="11" y="27"/>
                      </a:lnTo>
                      <a:lnTo>
                        <a:pt x="13" y="27"/>
                      </a:lnTo>
                      <a:lnTo>
                        <a:pt x="13" y="27"/>
                      </a:lnTo>
                      <a:lnTo>
                        <a:pt x="13" y="27"/>
                      </a:lnTo>
                      <a:lnTo>
                        <a:pt x="15" y="27"/>
                      </a:lnTo>
                      <a:lnTo>
                        <a:pt x="15" y="27"/>
                      </a:lnTo>
                      <a:lnTo>
                        <a:pt x="17" y="27"/>
                      </a:lnTo>
                      <a:lnTo>
                        <a:pt x="17" y="27"/>
                      </a:lnTo>
                      <a:lnTo>
                        <a:pt x="17" y="27"/>
                      </a:lnTo>
                      <a:lnTo>
                        <a:pt x="19" y="27"/>
                      </a:lnTo>
                      <a:lnTo>
                        <a:pt x="19" y="27"/>
                      </a:lnTo>
                      <a:lnTo>
                        <a:pt x="19" y="27"/>
                      </a:lnTo>
                      <a:lnTo>
                        <a:pt x="21" y="27"/>
                      </a:lnTo>
                      <a:lnTo>
                        <a:pt x="21" y="27"/>
                      </a:lnTo>
                      <a:lnTo>
                        <a:pt x="23" y="27"/>
                      </a:lnTo>
                      <a:lnTo>
                        <a:pt x="23" y="27"/>
                      </a:lnTo>
                      <a:lnTo>
                        <a:pt x="23" y="27"/>
                      </a:lnTo>
                      <a:lnTo>
                        <a:pt x="24" y="27"/>
                      </a:lnTo>
                      <a:lnTo>
                        <a:pt x="24" y="27"/>
                      </a:lnTo>
                      <a:lnTo>
                        <a:pt x="26" y="27"/>
                      </a:lnTo>
                      <a:lnTo>
                        <a:pt x="26" y="27"/>
                      </a:lnTo>
                      <a:lnTo>
                        <a:pt x="26" y="27"/>
                      </a:lnTo>
                      <a:lnTo>
                        <a:pt x="28" y="27"/>
                      </a:lnTo>
                      <a:lnTo>
                        <a:pt x="28" y="27"/>
                      </a:lnTo>
                      <a:lnTo>
                        <a:pt x="28" y="27"/>
                      </a:lnTo>
                      <a:lnTo>
                        <a:pt x="28" y="27"/>
                      </a:lnTo>
                      <a:lnTo>
                        <a:pt x="30" y="27"/>
                      </a:lnTo>
                      <a:lnTo>
                        <a:pt x="30" y="27"/>
                      </a:lnTo>
                      <a:lnTo>
                        <a:pt x="32" y="27"/>
                      </a:lnTo>
                      <a:lnTo>
                        <a:pt x="32" y="25"/>
                      </a:lnTo>
                      <a:lnTo>
                        <a:pt x="32" y="25"/>
                      </a:lnTo>
                      <a:lnTo>
                        <a:pt x="32" y="25"/>
                      </a:lnTo>
                      <a:lnTo>
                        <a:pt x="34" y="25"/>
                      </a:lnTo>
                      <a:lnTo>
                        <a:pt x="34" y="25"/>
                      </a:lnTo>
                      <a:lnTo>
                        <a:pt x="34" y="25"/>
                      </a:lnTo>
                      <a:lnTo>
                        <a:pt x="34" y="25"/>
                      </a:lnTo>
                      <a:lnTo>
                        <a:pt x="32" y="25"/>
                      </a:lnTo>
                      <a:lnTo>
                        <a:pt x="32" y="25"/>
                      </a:lnTo>
                      <a:lnTo>
                        <a:pt x="32" y="25"/>
                      </a:lnTo>
                      <a:lnTo>
                        <a:pt x="30" y="25"/>
                      </a:lnTo>
                      <a:lnTo>
                        <a:pt x="30" y="25"/>
                      </a:lnTo>
                      <a:lnTo>
                        <a:pt x="30" y="25"/>
                      </a:lnTo>
                      <a:lnTo>
                        <a:pt x="28" y="25"/>
                      </a:lnTo>
                      <a:lnTo>
                        <a:pt x="28" y="25"/>
                      </a:lnTo>
                      <a:lnTo>
                        <a:pt x="28" y="25"/>
                      </a:lnTo>
                      <a:lnTo>
                        <a:pt x="26" y="25"/>
                      </a:lnTo>
                      <a:lnTo>
                        <a:pt x="26" y="25"/>
                      </a:lnTo>
                      <a:lnTo>
                        <a:pt x="26" y="25"/>
                      </a:lnTo>
                      <a:lnTo>
                        <a:pt x="24" y="25"/>
                      </a:lnTo>
                      <a:lnTo>
                        <a:pt x="24" y="25"/>
                      </a:lnTo>
                      <a:lnTo>
                        <a:pt x="23" y="25"/>
                      </a:lnTo>
                      <a:lnTo>
                        <a:pt x="23" y="25"/>
                      </a:lnTo>
                      <a:lnTo>
                        <a:pt x="23" y="27"/>
                      </a:lnTo>
                      <a:lnTo>
                        <a:pt x="23" y="27"/>
                      </a:lnTo>
                      <a:lnTo>
                        <a:pt x="21" y="27"/>
                      </a:lnTo>
                      <a:lnTo>
                        <a:pt x="21" y="27"/>
                      </a:lnTo>
                      <a:lnTo>
                        <a:pt x="19" y="27"/>
                      </a:lnTo>
                      <a:lnTo>
                        <a:pt x="19" y="27"/>
                      </a:lnTo>
                      <a:lnTo>
                        <a:pt x="19" y="27"/>
                      </a:lnTo>
                      <a:lnTo>
                        <a:pt x="17" y="27"/>
                      </a:lnTo>
                      <a:lnTo>
                        <a:pt x="17" y="27"/>
                      </a:lnTo>
                      <a:lnTo>
                        <a:pt x="17" y="27"/>
                      </a:lnTo>
                      <a:lnTo>
                        <a:pt x="15" y="27"/>
                      </a:lnTo>
                      <a:lnTo>
                        <a:pt x="15" y="27"/>
                      </a:lnTo>
                      <a:lnTo>
                        <a:pt x="13" y="27"/>
                      </a:lnTo>
                      <a:lnTo>
                        <a:pt x="13" y="27"/>
                      </a:lnTo>
                      <a:lnTo>
                        <a:pt x="13" y="27"/>
                      </a:lnTo>
                      <a:lnTo>
                        <a:pt x="11" y="27"/>
                      </a:lnTo>
                      <a:lnTo>
                        <a:pt x="11" y="27"/>
                      </a:lnTo>
                      <a:lnTo>
                        <a:pt x="11" y="25"/>
                      </a:lnTo>
                      <a:lnTo>
                        <a:pt x="11" y="25"/>
                      </a:lnTo>
                      <a:lnTo>
                        <a:pt x="9" y="25"/>
                      </a:lnTo>
                      <a:lnTo>
                        <a:pt x="9" y="25"/>
                      </a:lnTo>
                      <a:lnTo>
                        <a:pt x="7" y="25"/>
                      </a:lnTo>
                      <a:lnTo>
                        <a:pt x="7" y="25"/>
                      </a:lnTo>
                      <a:lnTo>
                        <a:pt x="7" y="25"/>
                      </a:lnTo>
                      <a:lnTo>
                        <a:pt x="7" y="25"/>
                      </a:lnTo>
                      <a:lnTo>
                        <a:pt x="7" y="25"/>
                      </a:lnTo>
                      <a:lnTo>
                        <a:pt x="7" y="25"/>
                      </a:lnTo>
                      <a:lnTo>
                        <a:pt x="7" y="23"/>
                      </a:lnTo>
                      <a:lnTo>
                        <a:pt x="7" y="23"/>
                      </a:lnTo>
                      <a:lnTo>
                        <a:pt x="9" y="23"/>
                      </a:lnTo>
                      <a:lnTo>
                        <a:pt x="9" y="23"/>
                      </a:lnTo>
                      <a:lnTo>
                        <a:pt x="9" y="23"/>
                      </a:lnTo>
                      <a:lnTo>
                        <a:pt x="11" y="23"/>
                      </a:lnTo>
                      <a:lnTo>
                        <a:pt x="11" y="21"/>
                      </a:lnTo>
                      <a:lnTo>
                        <a:pt x="11" y="21"/>
                      </a:lnTo>
                      <a:lnTo>
                        <a:pt x="11" y="21"/>
                      </a:lnTo>
                      <a:lnTo>
                        <a:pt x="11" y="21"/>
                      </a:lnTo>
                      <a:lnTo>
                        <a:pt x="13" y="21"/>
                      </a:lnTo>
                      <a:lnTo>
                        <a:pt x="13" y="21"/>
                      </a:lnTo>
                      <a:lnTo>
                        <a:pt x="13" y="21"/>
                      </a:lnTo>
                      <a:lnTo>
                        <a:pt x="15" y="21"/>
                      </a:lnTo>
                      <a:lnTo>
                        <a:pt x="15" y="21"/>
                      </a:lnTo>
                      <a:lnTo>
                        <a:pt x="17" y="21"/>
                      </a:lnTo>
                      <a:lnTo>
                        <a:pt x="17" y="21"/>
                      </a:lnTo>
                      <a:lnTo>
                        <a:pt x="17" y="21"/>
                      </a:lnTo>
                      <a:lnTo>
                        <a:pt x="19" y="21"/>
                      </a:lnTo>
                      <a:lnTo>
                        <a:pt x="19" y="21"/>
                      </a:lnTo>
                      <a:lnTo>
                        <a:pt x="19" y="21"/>
                      </a:lnTo>
                      <a:lnTo>
                        <a:pt x="21" y="21"/>
                      </a:lnTo>
                      <a:lnTo>
                        <a:pt x="21" y="21"/>
                      </a:lnTo>
                      <a:lnTo>
                        <a:pt x="23" y="21"/>
                      </a:lnTo>
                      <a:lnTo>
                        <a:pt x="23" y="21"/>
                      </a:lnTo>
                      <a:lnTo>
                        <a:pt x="23" y="21"/>
                      </a:lnTo>
                      <a:lnTo>
                        <a:pt x="24" y="21"/>
                      </a:lnTo>
                      <a:lnTo>
                        <a:pt x="24" y="21"/>
                      </a:lnTo>
                      <a:lnTo>
                        <a:pt x="26" y="21"/>
                      </a:lnTo>
                      <a:lnTo>
                        <a:pt x="26" y="21"/>
                      </a:lnTo>
                      <a:lnTo>
                        <a:pt x="26" y="21"/>
                      </a:lnTo>
                      <a:lnTo>
                        <a:pt x="28" y="21"/>
                      </a:lnTo>
                      <a:lnTo>
                        <a:pt x="28" y="21"/>
                      </a:lnTo>
                      <a:lnTo>
                        <a:pt x="28" y="21"/>
                      </a:lnTo>
                      <a:lnTo>
                        <a:pt x="30" y="21"/>
                      </a:lnTo>
                      <a:lnTo>
                        <a:pt x="30" y="19"/>
                      </a:lnTo>
                      <a:lnTo>
                        <a:pt x="28" y="19"/>
                      </a:lnTo>
                      <a:lnTo>
                        <a:pt x="28" y="19"/>
                      </a:lnTo>
                      <a:lnTo>
                        <a:pt x="28" y="19"/>
                      </a:lnTo>
                      <a:lnTo>
                        <a:pt x="26" y="19"/>
                      </a:lnTo>
                      <a:lnTo>
                        <a:pt x="26" y="19"/>
                      </a:lnTo>
                      <a:lnTo>
                        <a:pt x="26" y="19"/>
                      </a:lnTo>
                      <a:lnTo>
                        <a:pt x="24" y="19"/>
                      </a:lnTo>
                      <a:lnTo>
                        <a:pt x="24" y="19"/>
                      </a:lnTo>
                      <a:lnTo>
                        <a:pt x="23" y="19"/>
                      </a:lnTo>
                      <a:lnTo>
                        <a:pt x="23" y="19"/>
                      </a:lnTo>
                      <a:lnTo>
                        <a:pt x="23" y="19"/>
                      </a:lnTo>
                      <a:lnTo>
                        <a:pt x="21" y="19"/>
                      </a:lnTo>
                      <a:lnTo>
                        <a:pt x="21" y="19"/>
                      </a:lnTo>
                      <a:lnTo>
                        <a:pt x="19" y="19"/>
                      </a:lnTo>
                      <a:lnTo>
                        <a:pt x="19" y="19"/>
                      </a:lnTo>
                      <a:lnTo>
                        <a:pt x="19" y="19"/>
                      </a:lnTo>
                      <a:lnTo>
                        <a:pt x="17" y="19"/>
                      </a:lnTo>
                      <a:lnTo>
                        <a:pt x="17" y="19"/>
                      </a:lnTo>
                      <a:lnTo>
                        <a:pt x="17" y="19"/>
                      </a:lnTo>
                      <a:lnTo>
                        <a:pt x="15" y="19"/>
                      </a:lnTo>
                      <a:lnTo>
                        <a:pt x="15" y="19"/>
                      </a:lnTo>
                      <a:lnTo>
                        <a:pt x="15" y="17"/>
                      </a:lnTo>
                      <a:lnTo>
                        <a:pt x="17" y="17"/>
                      </a:lnTo>
                      <a:lnTo>
                        <a:pt x="17" y="17"/>
                      </a:lnTo>
                      <a:lnTo>
                        <a:pt x="17" y="17"/>
                      </a:lnTo>
                      <a:lnTo>
                        <a:pt x="17" y="15"/>
                      </a:lnTo>
                      <a:lnTo>
                        <a:pt x="17" y="15"/>
                      </a:lnTo>
                      <a:lnTo>
                        <a:pt x="17" y="15"/>
                      </a:lnTo>
                      <a:lnTo>
                        <a:pt x="17" y="15"/>
                      </a:lnTo>
                      <a:lnTo>
                        <a:pt x="17" y="13"/>
                      </a:lnTo>
                      <a:lnTo>
                        <a:pt x="19" y="13"/>
                      </a:lnTo>
                      <a:lnTo>
                        <a:pt x="19" y="13"/>
                      </a:lnTo>
                      <a:lnTo>
                        <a:pt x="19" y="13"/>
                      </a:lnTo>
                      <a:lnTo>
                        <a:pt x="19" y="13"/>
                      </a:lnTo>
                      <a:lnTo>
                        <a:pt x="21" y="13"/>
                      </a:lnTo>
                      <a:lnTo>
                        <a:pt x="21" y="13"/>
                      </a:lnTo>
                      <a:lnTo>
                        <a:pt x="23" y="13"/>
                      </a:lnTo>
                      <a:lnTo>
                        <a:pt x="23" y="13"/>
                      </a:lnTo>
                      <a:lnTo>
                        <a:pt x="23" y="13"/>
                      </a:lnTo>
                      <a:lnTo>
                        <a:pt x="24" y="13"/>
                      </a:lnTo>
                      <a:lnTo>
                        <a:pt x="24" y="13"/>
                      </a:lnTo>
                      <a:lnTo>
                        <a:pt x="26" y="13"/>
                      </a:lnTo>
                      <a:lnTo>
                        <a:pt x="26" y="13"/>
                      </a:lnTo>
                      <a:lnTo>
                        <a:pt x="26" y="11"/>
                      </a:lnTo>
                      <a:lnTo>
                        <a:pt x="26" y="11"/>
                      </a:lnTo>
                      <a:lnTo>
                        <a:pt x="28" y="11"/>
                      </a:lnTo>
                      <a:lnTo>
                        <a:pt x="28" y="11"/>
                      </a:lnTo>
                      <a:lnTo>
                        <a:pt x="28" y="11"/>
                      </a:lnTo>
                      <a:lnTo>
                        <a:pt x="28" y="13"/>
                      </a:lnTo>
                      <a:lnTo>
                        <a:pt x="30" y="13"/>
                      </a:lnTo>
                      <a:lnTo>
                        <a:pt x="30" y="13"/>
                      </a:lnTo>
                      <a:lnTo>
                        <a:pt x="32" y="13"/>
                      </a:lnTo>
                      <a:lnTo>
                        <a:pt x="32" y="13"/>
                      </a:lnTo>
                      <a:lnTo>
                        <a:pt x="32" y="11"/>
                      </a:lnTo>
                      <a:lnTo>
                        <a:pt x="32" y="11"/>
                      </a:lnTo>
                      <a:lnTo>
                        <a:pt x="30" y="11"/>
                      </a:lnTo>
                      <a:lnTo>
                        <a:pt x="30" y="11"/>
                      </a:lnTo>
                      <a:lnTo>
                        <a:pt x="30" y="11"/>
                      </a:lnTo>
                      <a:lnTo>
                        <a:pt x="30" y="9"/>
                      </a:lnTo>
                      <a:lnTo>
                        <a:pt x="30" y="9"/>
                      </a:lnTo>
                      <a:lnTo>
                        <a:pt x="30" y="9"/>
                      </a:lnTo>
                      <a:lnTo>
                        <a:pt x="32" y="9"/>
                      </a:lnTo>
                      <a:lnTo>
                        <a:pt x="32" y="9"/>
                      </a:lnTo>
                      <a:lnTo>
                        <a:pt x="32" y="9"/>
                      </a:lnTo>
                      <a:lnTo>
                        <a:pt x="32" y="9"/>
                      </a:lnTo>
                      <a:lnTo>
                        <a:pt x="34" y="9"/>
                      </a:lnTo>
                      <a:lnTo>
                        <a:pt x="34" y="9"/>
                      </a:lnTo>
                      <a:lnTo>
                        <a:pt x="34" y="7"/>
                      </a:lnTo>
                      <a:lnTo>
                        <a:pt x="34" y="7"/>
                      </a:lnTo>
                      <a:lnTo>
                        <a:pt x="36" y="7"/>
                      </a:lnTo>
                      <a:lnTo>
                        <a:pt x="36" y="7"/>
                      </a:lnTo>
                      <a:lnTo>
                        <a:pt x="38" y="7"/>
                      </a:lnTo>
                      <a:lnTo>
                        <a:pt x="38" y="7"/>
                      </a:lnTo>
                      <a:lnTo>
                        <a:pt x="38" y="7"/>
                      </a:lnTo>
                      <a:lnTo>
                        <a:pt x="38" y="7"/>
                      </a:lnTo>
                      <a:lnTo>
                        <a:pt x="40" y="7"/>
                      </a:lnTo>
                      <a:lnTo>
                        <a:pt x="40" y="7"/>
                      </a:lnTo>
                      <a:lnTo>
                        <a:pt x="40" y="7"/>
                      </a:lnTo>
                      <a:lnTo>
                        <a:pt x="42" y="7"/>
                      </a:lnTo>
                      <a:lnTo>
                        <a:pt x="42" y="7"/>
                      </a:lnTo>
                      <a:lnTo>
                        <a:pt x="44" y="7"/>
                      </a:lnTo>
                      <a:lnTo>
                        <a:pt x="44" y="7"/>
                      </a:lnTo>
                      <a:lnTo>
                        <a:pt x="44" y="7"/>
                      </a:lnTo>
                      <a:lnTo>
                        <a:pt x="45" y="7"/>
                      </a:lnTo>
                      <a:lnTo>
                        <a:pt x="45" y="7"/>
                      </a:lnTo>
                      <a:lnTo>
                        <a:pt x="45" y="7"/>
                      </a:lnTo>
                      <a:lnTo>
                        <a:pt x="47" y="7"/>
                      </a:lnTo>
                      <a:lnTo>
                        <a:pt x="47" y="6"/>
                      </a:lnTo>
                      <a:lnTo>
                        <a:pt x="47" y="6"/>
                      </a:lnTo>
                      <a:lnTo>
                        <a:pt x="49" y="6"/>
                      </a:lnTo>
                      <a:lnTo>
                        <a:pt x="49" y="6"/>
                      </a:lnTo>
                      <a:lnTo>
                        <a:pt x="49" y="6"/>
                      </a:lnTo>
                      <a:lnTo>
                        <a:pt x="51" y="6"/>
                      </a:lnTo>
                      <a:lnTo>
                        <a:pt x="51" y="6"/>
                      </a:lnTo>
                      <a:lnTo>
                        <a:pt x="53" y="6"/>
                      </a:lnTo>
                      <a:lnTo>
                        <a:pt x="53" y="7"/>
                      </a:lnTo>
                      <a:lnTo>
                        <a:pt x="53" y="7"/>
                      </a:lnTo>
                      <a:lnTo>
                        <a:pt x="53" y="6"/>
                      </a:lnTo>
                      <a:lnTo>
                        <a:pt x="53" y="6"/>
                      </a:lnTo>
                      <a:lnTo>
                        <a:pt x="55" y="6"/>
                      </a:lnTo>
                      <a:lnTo>
                        <a:pt x="55" y="6"/>
                      </a:lnTo>
                      <a:lnTo>
                        <a:pt x="55" y="6"/>
                      </a:lnTo>
                      <a:lnTo>
                        <a:pt x="57" y="6"/>
                      </a:lnTo>
                      <a:lnTo>
                        <a:pt x="57" y="7"/>
                      </a:lnTo>
                      <a:lnTo>
                        <a:pt x="57" y="7"/>
                      </a:lnTo>
                      <a:lnTo>
                        <a:pt x="59" y="7"/>
                      </a:lnTo>
                      <a:lnTo>
                        <a:pt x="59" y="7"/>
                      </a:lnTo>
                      <a:lnTo>
                        <a:pt x="59" y="7"/>
                      </a:lnTo>
                      <a:lnTo>
                        <a:pt x="61" y="7"/>
                      </a:lnTo>
                      <a:lnTo>
                        <a:pt x="61" y="7"/>
                      </a:lnTo>
                      <a:lnTo>
                        <a:pt x="61" y="7"/>
                      </a:lnTo>
                      <a:lnTo>
                        <a:pt x="61" y="7"/>
                      </a:lnTo>
                      <a:lnTo>
                        <a:pt x="63" y="7"/>
                      </a:lnTo>
                      <a:lnTo>
                        <a:pt x="63" y="9"/>
                      </a:lnTo>
                      <a:lnTo>
                        <a:pt x="63" y="9"/>
                      </a:lnTo>
                      <a:lnTo>
                        <a:pt x="63" y="9"/>
                      </a:lnTo>
                      <a:lnTo>
                        <a:pt x="63" y="9"/>
                      </a:lnTo>
                      <a:lnTo>
                        <a:pt x="63" y="9"/>
                      </a:lnTo>
                      <a:lnTo>
                        <a:pt x="63" y="11"/>
                      </a:lnTo>
                      <a:lnTo>
                        <a:pt x="63" y="11"/>
                      </a:lnTo>
                      <a:lnTo>
                        <a:pt x="65" y="11"/>
                      </a:lnTo>
                      <a:lnTo>
                        <a:pt x="65" y="11"/>
                      </a:lnTo>
                      <a:lnTo>
                        <a:pt x="65" y="11"/>
                      </a:lnTo>
                      <a:lnTo>
                        <a:pt x="65" y="11"/>
                      </a:lnTo>
                      <a:lnTo>
                        <a:pt x="65" y="13"/>
                      </a:lnTo>
                      <a:lnTo>
                        <a:pt x="65" y="13"/>
                      </a:lnTo>
                      <a:lnTo>
                        <a:pt x="65" y="13"/>
                      </a:lnTo>
                      <a:lnTo>
                        <a:pt x="67" y="13"/>
                      </a:lnTo>
                      <a:lnTo>
                        <a:pt x="67" y="11"/>
                      </a:lnTo>
                      <a:lnTo>
                        <a:pt x="67" y="11"/>
                      </a:lnTo>
                      <a:lnTo>
                        <a:pt x="67" y="11"/>
                      </a:lnTo>
                      <a:lnTo>
                        <a:pt x="68" y="11"/>
                      </a:lnTo>
                      <a:lnTo>
                        <a:pt x="68" y="11"/>
                      </a:lnTo>
                      <a:lnTo>
                        <a:pt x="70" y="11"/>
                      </a:lnTo>
                      <a:lnTo>
                        <a:pt x="70" y="11"/>
                      </a:lnTo>
                      <a:lnTo>
                        <a:pt x="70" y="11"/>
                      </a:lnTo>
                      <a:lnTo>
                        <a:pt x="72" y="11"/>
                      </a:lnTo>
                      <a:lnTo>
                        <a:pt x="72" y="11"/>
                      </a:lnTo>
                      <a:lnTo>
                        <a:pt x="72" y="11"/>
                      </a:lnTo>
                      <a:lnTo>
                        <a:pt x="72" y="11"/>
                      </a:lnTo>
                      <a:lnTo>
                        <a:pt x="74" y="11"/>
                      </a:lnTo>
                      <a:lnTo>
                        <a:pt x="74" y="11"/>
                      </a:lnTo>
                      <a:lnTo>
                        <a:pt x="76" y="11"/>
                      </a:lnTo>
                      <a:lnTo>
                        <a:pt x="76" y="11"/>
                      </a:lnTo>
                      <a:lnTo>
                        <a:pt x="76" y="11"/>
                      </a:lnTo>
                      <a:lnTo>
                        <a:pt x="78" y="11"/>
                      </a:lnTo>
                      <a:lnTo>
                        <a:pt x="78" y="11"/>
                      </a:lnTo>
                      <a:lnTo>
                        <a:pt x="78" y="11"/>
                      </a:lnTo>
                      <a:lnTo>
                        <a:pt x="80" y="11"/>
                      </a:lnTo>
                      <a:lnTo>
                        <a:pt x="80" y="11"/>
                      </a:lnTo>
                      <a:lnTo>
                        <a:pt x="82" y="11"/>
                      </a:lnTo>
                      <a:lnTo>
                        <a:pt x="82" y="11"/>
                      </a:lnTo>
                      <a:lnTo>
                        <a:pt x="82" y="11"/>
                      </a:lnTo>
                      <a:lnTo>
                        <a:pt x="84" y="11"/>
                      </a:lnTo>
                      <a:lnTo>
                        <a:pt x="84" y="11"/>
                      </a:lnTo>
                      <a:lnTo>
                        <a:pt x="84" y="11"/>
                      </a:lnTo>
                      <a:lnTo>
                        <a:pt x="86" y="11"/>
                      </a:lnTo>
                      <a:lnTo>
                        <a:pt x="86" y="11"/>
                      </a:lnTo>
                      <a:lnTo>
                        <a:pt x="86" y="11"/>
                      </a:lnTo>
                      <a:lnTo>
                        <a:pt x="88" y="11"/>
                      </a:lnTo>
                      <a:lnTo>
                        <a:pt x="88" y="13"/>
                      </a:lnTo>
                      <a:lnTo>
                        <a:pt x="88" y="13"/>
                      </a:lnTo>
                      <a:lnTo>
                        <a:pt x="88" y="13"/>
                      </a:lnTo>
                      <a:lnTo>
                        <a:pt x="89" y="13"/>
                      </a:lnTo>
                      <a:lnTo>
                        <a:pt x="89" y="13"/>
                      </a:lnTo>
                      <a:lnTo>
                        <a:pt x="91" y="13"/>
                      </a:lnTo>
                      <a:lnTo>
                        <a:pt x="91" y="13"/>
                      </a:lnTo>
                      <a:lnTo>
                        <a:pt x="91" y="13"/>
                      </a:lnTo>
                      <a:lnTo>
                        <a:pt x="91" y="13"/>
                      </a:lnTo>
                      <a:lnTo>
                        <a:pt x="91" y="15"/>
                      </a:lnTo>
                      <a:lnTo>
                        <a:pt x="91" y="15"/>
                      </a:lnTo>
                      <a:lnTo>
                        <a:pt x="91" y="15"/>
                      </a:lnTo>
                      <a:lnTo>
                        <a:pt x="91" y="15"/>
                      </a:lnTo>
                      <a:lnTo>
                        <a:pt x="91" y="17"/>
                      </a:lnTo>
                      <a:lnTo>
                        <a:pt x="93" y="17"/>
                      </a:lnTo>
                      <a:lnTo>
                        <a:pt x="93" y="17"/>
                      </a:lnTo>
                      <a:lnTo>
                        <a:pt x="93" y="17"/>
                      </a:lnTo>
                      <a:lnTo>
                        <a:pt x="95" y="17"/>
                      </a:lnTo>
                      <a:lnTo>
                        <a:pt x="95" y="17"/>
                      </a:lnTo>
                      <a:lnTo>
                        <a:pt x="97" y="17"/>
                      </a:lnTo>
                      <a:lnTo>
                        <a:pt x="97" y="17"/>
                      </a:lnTo>
                      <a:lnTo>
                        <a:pt x="97" y="17"/>
                      </a:lnTo>
                      <a:lnTo>
                        <a:pt x="99" y="17"/>
                      </a:lnTo>
                      <a:lnTo>
                        <a:pt x="99" y="17"/>
                      </a:lnTo>
                      <a:lnTo>
                        <a:pt x="99" y="17"/>
                      </a:lnTo>
                      <a:lnTo>
                        <a:pt x="99" y="17"/>
                      </a:lnTo>
                      <a:lnTo>
                        <a:pt x="101" y="17"/>
                      </a:lnTo>
                      <a:lnTo>
                        <a:pt x="101" y="17"/>
                      </a:lnTo>
                      <a:lnTo>
                        <a:pt x="101" y="17"/>
                      </a:lnTo>
                      <a:lnTo>
                        <a:pt x="103" y="17"/>
                      </a:lnTo>
                      <a:lnTo>
                        <a:pt x="103" y="17"/>
                      </a:lnTo>
                      <a:lnTo>
                        <a:pt x="103" y="17"/>
                      </a:lnTo>
                      <a:lnTo>
                        <a:pt x="103" y="19"/>
                      </a:lnTo>
                      <a:lnTo>
                        <a:pt x="105" y="19"/>
                      </a:lnTo>
                      <a:lnTo>
                        <a:pt x="105" y="19"/>
                      </a:lnTo>
                      <a:lnTo>
                        <a:pt x="105" y="19"/>
                      </a:lnTo>
                      <a:lnTo>
                        <a:pt x="107" y="19"/>
                      </a:lnTo>
                      <a:lnTo>
                        <a:pt x="107" y="19"/>
                      </a:lnTo>
                      <a:lnTo>
                        <a:pt x="107" y="19"/>
                      </a:lnTo>
                      <a:lnTo>
                        <a:pt x="109" y="19"/>
                      </a:lnTo>
                      <a:lnTo>
                        <a:pt x="109" y="21"/>
                      </a:lnTo>
                      <a:lnTo>
                        <a:pt x="109" y="21"/>
                      </a:lnTo>
                      <a:lnTo>
                        <a:pt x="109" y="21"/>
                      </a:lnTo>
                      <a:lnTo>
                        <a:pt x="109" y="23"/>
                      </a:lnTo>
                      <a:lnTo>
                        <a:pt x="109" y="23"/>
                      </a:lnTo>
                      <a:lnTo>
                        <a:pt x="111" y="23"/>
                      </a:lnTo>
                      <a:lnTo>
                        <a:pt x="111" y="23"/>
                      </a:lnTo>
                      <a:lnTo>
                        <a:pt x="109" y="23"/>
                      </a:lnTo>
                      <a:lnTo>
                        <a:pt x="109" y="25"/>
                      </a:lnTo>
                      <a:lnTo>
                        <a:pt x="109" y="25"/>
                      </a:lnTo>
                      <a:lnTo>
                        <a:pt x="111" y="25"/>
                      </a:lnTo>
                      <a:lnTo>
                        <a:pt x="111" y="25"/>
                      </a:lnTo>
                      <a:lnTo>
                        <a:pt x="111" y="25"/>
                      </a:lnTo>
                      <a:lnTo>
                        <a:pt x="111" y="27"/>
                      </a:lnTo>
                      <a:lnTo>
                        <a:pt x="112" y="27"/>
                      </a:lnTo>
                      <a:lnTo>
                        <a:pt x="112" y="27"/>
                      </a:lnTo>
                      <a:lnTo>
                        <a:pt x="112" y="27"/>
                      </a:lnTo>
                      <a:lnTo>
                        <a:pt x="114" y="27"/>
                      </a:lnTo>
                      <a:lnTo>
                        <a:pt x="114" y="27"/>
                      </a:lnTo>
                      <a:lnTo>
                        <a:pt x="114" y="27"/>
                      </a:lnTo>
                      <a:lnTo>
                        <a:pt x="116" y="27"/>
                      </a:lnTo>
                      <a:lnTo>
                        <a:pt x="116" y="25"/>
                      </a:lnTo>
                      <a:lnTo>
                        <a:pt x="116" y="25"/>
                      </a:lnTo>
                      <a:lnTo>
                        <a:pt x="118" y="25"/>
                      </a:lnTo>
                      <a:lnTo>
                        <a:pt x="118" y="25"/>
                      </a:lnTo>
                      <a:lnTo>
                        <a:pt x="118" y="25"/>
                      </a:lnTo>
                      <a:lnTo>
                        <a:pt x="120" y="25"/>
                      </a:lnTo>
                      <a:lnTo>
                        <a:pt x="120" y="25"/>
                      </a:lnTo>
                      <a:lnTo>
                        <a:pt x="120" y="25"/>
                      </a:lnTo>
                      <a:lnTo>
                        <a:pt x="122" y="25"/>
                      </a:lnTo>
                      <a:lnTo>
                        <a:pt x="122" y="25"/>
                      </a:lnTo>
                      <a:lnTo>
                        <a:pt x="124" y="25"/>
                      </a:lnTo>
                      <a:lnTo>
                        <a:pt x="124" y="25"/>
                      </a:lnTo>
                      <a:lnTo>
                        <a:pt x="124" y="25"/>
                      </a:lnTo>
                      <a:lnTo>
                        <a:pt x="126" y="25"/>
                      </a:lnTo>
                      <a:lnTo>
                        <a:pt x="126" y="25"/>
                      </a:lnTo>
                      <a:lnTo>
                        <a:pt x="126" y="25"/>
                      </a:lnTo>
                      <a:lnTo>
                        <a:pt x="128" y="25"/>
                      </a:lnTo>
                      <a:lnTo>
                        <a:pt x="128" y="25"/>
                      </a:lnTo>
                      <a:lnTo>
                        <a:pt x="130" y="25"/>
                      </a:lnTo>
                      <a:lnTo>
                        <a:pt x="130" y="25"/>
                      </a:lnTo>
                      <a:lnTo>
                        <a:pt x="130" y="25"/>
                      </a:lnTo>
                      <a:lnTo>
                        <a:pt x="132" y="25"/>
                      </a:lnTo>
                      <a:lnTo>
                        <a:pt x="132" y="25"/>
                      </a:lnTo>
                      <a:lnTo>
                        <a:pt x="132" y="25"/>
                      </a:lnTo>
                      <a:lnTo>
                        <a:pt x="133" y="25"/>
                      </a:lnTo>
                      <a:lnTo>
                        <a:pt x="133" y="27"/>
                      </a:lnTo>
                      <a:lnTo>
                        <a:pt x="133" y="27"/>
                      </a:lnTo>
                      <a:lnTo>
                        <a:pt x="135" y="27"/>
                      </a:lnTo>
                      <a:lnTo>
                        <a:pt x="135" y="27"/>
                      </a:lnTo>
                      <a:lnTo>
                        <a:pt x="135" y="27"/>
                      </a:lnTo>
                      <a:lnTo>
                        <a:pt x="137" y="27"/>
                      </a:lnTo>
                      <a:lnTo>
                        <a:pt x="137" y="27"/>
                      </a:lnTo>
                      <a:lnTo>
                        <a:pt x="137" y="27"/>
                      </a:lnTo>
                      <a:lnTo>
                        <a:pt x="139" y="27"/>
                      </a:lnTo>
                      <a:lnTo>
                        <a:pt x="139" y="27"/>
                      </a:lnTo>
                      <a:lnTo>
                        <a:pt x="141" y="27"/>
                      </a:lnTo>
                      <a:lnTo>
                        <a:pt x="141" y="27"/>
                      </a:lnTo>
                      <a:lnTo>
                        <a:pt x="141" y="27"/>
                      </a:lnTo>
                      <a:lnTo>
                        <a:pt x="143" y="27"/>
                      </a:lnTo>
                      <a:lnTo>
                        <a:pt x="143" y="27"/>
                      </a:lnTo>
                      <a:lnTo>
                        <a:pt x="145" y="27"/>
                      </a:lnTo>
                      <a:lnTo>
                        <a:pt x="145" y="27"/>
                      </a:lnTo>
                      <a:lnTo>
                        <a:pt x="145" y="27"/>
                      </a:lnTo>
                      <a:lnTo>
                        <a:pt x="147" y="27"/>
                      </a:lnTo>
                      <a:lnTo>
                        <a:pt x="147" y="27"/>
                      </a:lnTo>
                      <a:lnTo>
                        <a:pt x="147" y="27"/>
                      </a:lnTo>
                      <a:lnTo>
                        <a:pt x="149" y="27"/>
                      </a:lnTo>
                      <a:lnTo>
                        <a:pt x="149" y="25"/>
                      </a:lnTo>
                      <a:lnTo>
                        <a:pt x="149" y="25"/>
                      </a:lnTo>
                      <a:lnTo>
                        <a:pt x="151" y="25"/>
                      </a:lnTo>
                      <a:lnTo>
                        <a:pt x="151" y="25"/>
                      </a:lnTo>
                      <a:lnTo>
                        <a:pt x="151" y="25"/>
                      </a:lnTo>
                      <a:lnTo>
                        <a:pt x="151" y="25"/>
                      </a:lnTo>
                      <a:lnTo>
                        <a:pt x="151" y="25"/>
                      </a:lnTo>
                      <a:lnTo>
                        <a:pt x="151" y="25"/>
                      </a:lnTo>
                      <a:lnTo>
                        <a:pt x="151" y="23"/>
                      </a:lnTo>
                      <a:lnTo>
                        <a:pt x="151" y="23"/>
                      </a:lnTo>
                      <a:lnTo>
                        <a:pt x="149" y="23"/>
                      </a:lnTo>
                      <a:lnTo>
                        <a:pt x="149" y="23"/>
                      </a:lnTo>
                      <a:lnTo>
                        <a:pt x="147" y="23"/>
                      </a:lnTo>
                      <a:lnTo>
                        <a:pt x="147" y="23"/>
                      </a:lnTo>
                      <a:lnTo>
                        <a:pt x="147" y="23"/>
                      </a:lnTo>
                      <a:lnTo>
                        <a:pt x="147" y="23"/>
                      </a:lnTo>
                      <a:lnTo>
                        <a:pt x="145" y="23"/>
                      </a:lnTo>
                      <a:lnTo>
                        <a:pt x="145" y="23"/>
                      </a:lnTo>
                      <a:lnTo>
                        <a:pt x="145" y="23"/>
                      </a:lnTo>
                      <a:lnTo>
                        <a:pt x="143" y="23"/>
                      </a:lnTo>
                      <a:lnTo>
                        <a:pt x="143" y="23"/>
                      </a:lnTo>
                      <a:lnTo>
                        <a:pt x="141" y="23"/>
                      </a:lnTo>
                      <a:lnTo>
                        <a:pt x="141" y="23"/>
                      </a:lnTo>
                      <a:lnTo>
                        <a:pt x="141" y="21"/>
                      </a:lnTo>
                      <a:lnTo>
                        <a:pt x="141" y="21"/>
                      </a:lnTo>
                      <a:lnTo>
                        <a:pt x="139" y="21"/>
                      </a:lnTo>
                      <a:lnTo>
                        <a:pt x="139" y="21"/>
                      </a:lnTo>
                      <a:lnTo>
                        <a:pt x="137" y="21"/>
                      </a:lnTo>
                      <a:lnTo>
                        <a:pt x="137" y="21"/>
                      </a:lnTo>
                      <a:lnTo>
                        <a:pt x="137" y="21"/>
                      </a:lnTo>
                      <a:lnTo>
                        <a:pt x="137" y="21"/>
                      </a:lnTo>
                      <a:lnTo>
                        <a:pt x="135" y="21"/>
                      </a:lnTo>
                      <a:lnTo>
                        <a:pt x="135" y="21"/>
                      </a:lnTo>
                      <a:lnTo>
                        <a:pt x="135" y="19"/>
                      </a:lnTo>
                      <a:lnTo>
                        <a:pt x="135" y="19"/>
                      </a:lnTo>
                      <a:lnTo>
                        <a:pt x="135" y="17"/>
                      </a:lnTo>
                      <a:lnTo>
                        <a:pt x="135" y="17"/>
                      </a:lnTo>
                      <a:lnTo>
                        <a:pt x="137" y="17"/>
                      </a:lnTo>
                      <a:lnTo>
                        <a:pt x="137" y="17"/>
                      </a:lnTo>
                      <a:lnTo>
                        <a:pt x="137" y="17"/>
                      </a:lnTo>
                      <a:lnTo>
                        <a:pt x="137" y="17"/>
                      </a:lnTo>
                      <a:lnTo>
                        <a:pt x="139" y="17"/>
                      </a:lnTo>
                      <a:lnTo>
                        <a:pt x="139" y="17"/>
                      </a:lnTo>
                      <a:lnTo>
                        <a:pt x="141" y="17"/>
                      </a:lnTo>
                      <a:lnTo>
                        <a:pt x="141" y="17"/>
                      </a:lnTo>
                      <a:lnTo>
                        <a:pt x="141" y="17"/>
                      </a:lnTo>
                      <a:lnTo>
                        <a:pt x="141" y="17"/>
                      </a:lnTo>
                      <a:lnTo>
                        <a:pt x="143" y="17"/>
                      </a:lnTo>
                      <a:lnTo>
                        <a:pt x="143" y="15"/>
                      </a:lnTo>
                      <a:lnTo>
                        <a:pt x="143" y="15"/>
                      </a:lnTo>
                      <a:lnTo>
                        <a:pt x="143" y="15"/>
                      </a:lnTo>
                      <a:lnTo>
                        <a:pt x="143" y="15"/>
                      </a:lnTo>
                      <a:lnTo>
                        <a:pt x="141" y="15"/>
                      </a:lnTo>
                      <a:lnTo>
                        <a:pt x="141" y="15"/>
                      </a:lnTo>
                      <a:lnTo>
                        <a:pt x="141" y="13"/>
                      </a:lnTo>
                      <a:lnTo>
                        <a:pt x="141" y="13"/>
                      </a:lnTo>
                      <a:lnTo>
                        <a:pt x="139" y="13"/>
                      </a:lnTo>
                      <a:lnTo>
                        <a:pt x="139" y="13"/>
                      </a:lnTo>
                      <a:lnTo>
                        <a:pt x="137" y="13"/>
                      </a:lnTo>
                      <a:lnTo>
                        <a:pt x="137" y="13"/>
                      </a:lnTo>
                      <a:lnTo>
                        <a:pt x="137" y="13"/>
                      </a:lnTo>
                      <a:lnTo>
                        <a:pt x="137" y="13"/>
                      </a:lnTo>
                      <a:lnTo>
                        <a:pt x="135" y="13"/>
                      </a:lnTo>
                      <a:lnTo>
                        <a:pt x="135" y="13"/>
                      </a:lnTo>
                      <a:lnTo>
                        <a:pt x="135" y="13"/>
                      </a:lnTo>
                      <a:lnTo>
                        <a:pt x="135" y="13"/>
                      </a:lnTo>
                      <a:lnTo>
                        <a:pt x="133" y="13"/>
                      </a:lnTo>
                      <a:lnTo>
                        <a:pt x="133" y="13"/>
                      </a:lnTo>
                      <a:lnTo>
                        <a:pt x="133" y="13"/>
                      </a:lnTo>
                      <a:lnTo>
                        <a:pt x="132" y="13"/>
                      </a:lnTo>
                      <a:lnTo>
                        <a:pt x="132" y="13"/>
                      </a:lnTo>
                      <a:lnTo>
                        <a:pt x="132" y="13"/>
                      </a:lnTo>
                      <a:lnTo>
                        <a:pt x="132" y="11"/>
                      </a:lnTo>
                      <a:lnTo>
                        <a:pt x="130" y="11"/>
                      </a:lnTo>
                      <a:lnTo>
                        <a:pt x="130" y="11"/>
                      </a:lnTo>
                      <a:lnTo>
                        <a:pt x="130" y="11"/>
                      </a:lnTo>
                      <a:lnTo>
                        <a:pt x="130" y="11"/>
                      </a:lnTo>
                      <a:lnTo>
                        <a:pt x="128" y="11"/>
                      </a:lnTo>
                      <a:lnTo>
                        <a:pt x="128" y="11"/>
                      </a:lnTo>
                      <a:lnTo>
                        <a:pt x="126" y="11"/>
                      </a:lnTo>
                      <a:lnTo>
                        <a:pt x="126" y="11"/>
                      </a:lnTo>
                      <a:lnTo>
                        <a:pt x="126" y="11"/>
                      </a:lnTo>
                      <a:lnTo>
                        <a:pt x="126" y="11"/>
                      </a:lnTo>
                      <a:lnTo>
                        <a:pt x="126" y="11"/>
                      </a:lnTo>
                      <a:lnTo>
                        <a:pt x="126" y="9"/>
                      </a:lnTo>
                      <a:lnTo>
                        <a:pt x="126" y="9"/>
                      </a:lnTo>
                      <a:lnTo>
                        <a:pt x="126" y="9"/>
                      </a:lnTo>
                      <a:lnTo>
                        <a:pt x="126" y="9"/>
                      </a:lnTo>
                      <a:lnTo>
                        <a:pt x="126" y="7"/>
                      </a:lnTo>
                      <a:lnTo>
                        <a:pt x="126" y="7"/>
                      </a:lnTo>
                      <a:lnTo>
                        <a:pt x="128" y="7"/>
                      </a:lnTo>
                      <a:lnTo>
                        <a:pt x="128" y="7"/>
                      </a:lnTo>
                      <a:lnTo>
                        <a:pt x="130" y="7"/>
                      </a:lnTo>
                      <a:lnTo>
                        <a:pt x="130" y="7"/>
                      </a:lnTo>
                      <a:lnTo>
                        <a:pt x="130" y="7"/>
                      </a:lnTo>
                      <a:lnTo>
                        <a:pt x="130" y="7"/>
                      </a:lnTo>
                      <a:lnTo>
                        <a:pt x="132" y="7"/>
                      </a:lnTo>
                      <a:lnTo>
                        <a:pt x="132" y="7"/>
                      </a:lnTo>
                      <a:lnTo>
                        <a:pt x="132" y="7"/>
                      </a:lnTo>
                      <a:lnTo>
                        <a:pt x="133" y="7"/>
                      </a:lnTo>
                      <a:lnTo>
                        <a:pt x="133" y="7"/>
                      </a:lnTo>
                      <a:lnTo>
                        <a:pt x="135" y="7"/>
                      </a:lnTo>
                      <a:lnTo>
                        <a:pt x="135" y="6"/>
                      </a:lnTo>
                      <a:lnTo>
                        <a:pt x="135" y="6"/>
                      </a:lnTo>
                      <a:lnTo>
                        <a:pt x="135" y="6"/>
                      </a:lnTo>
                      <a:lnTo>
                        <a:pt x="135" y="6"/>
                      </a:lnTo>
                      <a:lnTo>
                        <a:pt x="137" y="6"/>
                      </a:lnTo>
                      <a:lnTo>
                        <a:pt x="137" y="4"/>
                      </a:lnTo>
                      <a:lnTo>
                        <a:pt x="137" y="4"/>
                      </a:lnTo>
                      <a:lnTo>
                        <a:pt x="137" y="4"/>
                      </a:lnTo>
                      <a:lnTo>
                        <a:pt x="139" y="4"/>
                      </a:lnTo>
                      <a:lnTo>
                        <a:pt x="139" y="4"/>
                      </a:lnTo>
                      <a:lnTo>
                        <a:pt x="139" y="4"/>
                      </a:lnTo>
                      <a:lnTo>
                        <a:pt x="141" y="4"/>
                      </a:lnTo>
                      <a:lnTo>
                        <a:pt x="141" y="2"/>
                      </a:lnTo>
                      <a:lnTo>
                        <a:pt x="141" y="2"/>
                      </a:lnTo>
                      <a:lnTo>
                        <a:pt x="141" y="2"/>
                      </a:lnTo>
                      <a:lnTo>
                        <a:pt x="141" y="2"/>
                      </a:lnTo>
                      <a:lnTo>
                        <a:pt x="143" y="2"/>
                      </a:lnTo>
                      <a:lnTo>
                        <a:pt x="143" y="2"/>
                      </a:lnTo>
                      <a:lnTo>
                        <a:pt x="143" y="2"/>
                      </a:lnTo>
                      <a:lnTo>
                        <a:pt x="145" y="2"/>
                      </a:lnTo>
                      <a:lnTo>
                        <a:pt x="145" y="0"/>
                      </a:lnTo>
                      <a:lnTo>
                        <a:pt x="145" y="0"/>
                      </a:lnTo>
                      <a:lnTo>
                        <a:pt x="145" y="0"/>
                      </a:lnTo>
                      <a:lnTo>
                        <a:pt x="147" y="0"/>
                      </a:lnTo>
                      <a:lnTo>
                        <a:pt x="147" y="0"/>
                      </a:lnTo>
                      <a:lnTo>
                        <a:pt x="147" y="0"/>
                      </a:lnTo>
                      <a:lnTo>
                        <a:pt x="149" y="0"/>
                      </a:lnTo>
                      <a:lnTo>
                        <a:pt x="149" y="0"/>
                      </a:lnTo>
                      <a:lnTo>
                        <a:pt x="151" y="0"/>
                      </a:lnTo>
                      <a:lnTo>
                        <a:pt x="151" y="0"/>
                      </a:lnTo>
                      <a:lnTo>
                        <a:pt x="151" y="0"/>
                      </a:lnTo>
                      <a:lnTo>
                        <a:pt x="153" y="0"/>
                      </a:lnTo>
                      <a:lnTo>
                        <a:pt x="153" y="0"/>
                      </a:lnTo>
                      <a:lnTo>
                        <a:pt x="153" y="0"/>
                      </a:lnTo>
                      <a:lnTo>
                        <a:pt x="155" y="0"/>
                      </a:lnTo>
                      <a:lnTo>
                        <a:pt x="155" y="0"/>
                      </a:lnTo>
                      <a:lnTo>
                        <a:pt x="156" y="0"/>
                      </a:lnTo>
                      <a:lnTo>
                        <a:pt x="156" y="0"/>
                      </a:lnTo>
                      <a:lnTo>
                        <a:pt x="156"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36" name="Freeform 2019">
                  <a:extLst>
                    <a:ext uri="{FF2B5EF4-FFF2-40B4-BE49-F238E27FC236}">
                      <a16:creationId xmlns:a16="http://schemas.microsoft.com/office/drawing/2014/main" id="{DCFA8626-E7F5-4682-9A21-4DBB0A4CBC80}"/>
                    </a:ext>
                  </a:extLst>
                </p:cNvPr>
                <p:cNvSpPr>
                  <a:spLocks/>
                </p:cNvSpPr>
                <p:nvPr/>
              </p:nvSpPr>
              <p:spPr bwMode="auto">
                <a:xfrm>
                  <a:off x="11679378" y="2119314"/>
                  <a:ext cx="339725" cy="79375"/>
                </a:xfrm>
                <a:custGeom>
                  <a:avLst/>
                  <a:gdLst>
                    <a:gd name="T0" fmla="*/ 158 w 214"/>
                    <a:gd name="T1" fmla="*/ 7 h 50"/>
                    <a:gd name="T2" fmla="*/ 166 w 214"/>
                    <a:gd name="T3" fmla="*/ 13 h 50"/>
                    <a:gd name="T4" fmla="*/ 170 w 214"/>
                    <a:gd name="T5" fmla="*/ 15 h 50"/>
                    <a:gd name="T6" fmla="*/ 179 w 214"/>
                    <a:gd name="T7" fmla="*/ 19 h 50"/>
                    <a:gd name="T8" fmla="*/ 187 w 214"/>
                    <a:gd name="T9" fmla="*/ 21 h 50"/>
                    <a:gd name="T10" fmla="*/ 195 w 214"/>
                    <a:gd name="T11" fmla="*/ 15 h 50"/>
                    <a:gd name="T12" fmla="*/ 208 w 214"/>
                    <a:gd name="T13" fmla="*/ 17 h 50"/>
                    <a:gd name="T14" fmla="*/ 210 w 214"/>
                    <a:gd name="T15" fmla="*/ 27 h 50"/>
                    <a:gd name="T16" fmla="*/ 204 w 214"/>
                    <a:gd name="T17" fmla="*/ 34 h 50"/>
                    <a:gd name="T18" fmla="*/ 193 w 214"/>
                    <a:gd name="T19" fmla="*/ 38 h 50"/>
                    <a:gd name="T20" fmla="*/ 181 w 214"/>
                    <a:gd name="T21" fmla="*/ 40 h 50"/>
                    <a:gd name="T22" fmla="*/ 168 w 214"/>
                    <a:gd name="T23" fmla="*/ 38 h 50"/>
                    <a:gd name="T24" fmla="*/ 155 w 214"/>
                    <a:gd name="T25" fmla="*/ 38 h 50"/>
                    <a:gd name="T26" fmla="*/ 151 w 214"/>
                    <a:gd name="T27" fmla="*/ 38 h 50"/>
                    <a:gd name="T28" fmla="*/ 137 w 214"/>
                    <a:gd name="T29" fmla="*/ 42 h 50"/>
                    <a:gd name="T30" fmla="*/ 126 w 214"/>
                    <a:gd name="T31" fmla="*/ 42 h 50"/>
                    <a:gd name="T32" fmla="*/ 114 w 214"/>
                    <a:gd name="T33" fmla="*/ 46 h 50"/>
                    <a:gd name="T34" fmla="*/ 101 w 214"/>
                    <a:gd name="T35" fmla="*/ 50 h 50"/>
                    <a:gd name="T36" fmla="*/ 88 w 214"/>
                    <a:gd name="T37" fmla="*/ 50 h 50"/>
                    <a:gd name="T38" fmla="*/ 72 w 214"/>
                    <a:gd name="T39" fmla="*/ 50 h 50"/>
                    <a:gd name="T40" fmla="*/ 59 w 214"/>
                    <a:gd name="T41" fmla="*/ 48 h 50"/>
                    <a:gd name="T42" fmla="*/ 61 w 214"/>
                    <a:gd name="T43" fmla="*/ 42 h 50"/>
                    <a:gd name="T44" fmla="*/ 74 w 214"/>
                    <a:gd name="T45" fmla="*/ 40 h 50"/>
                    <a:gd name="T46" fmla="*/ 88 w 214"/>
                    <a:gd name="T47" fmla="*/ 38 h 50"/>
                    <a:gd name="T48" fmla="*/ 103 w 214"/>
                    <a:gd name="T49" fmla="*/ 38 h 50"/>
                    <a:gd name="T50" fmla="*/ 114 w 214"/>
                    <a:gd name="T51" fmla="*/ 32 h 50"/>
                    <a:gd name="T52" fmla="*/ 105 w 214"/>
                    <a:gd name="T53" fmla="*/ 34 h 50"/>
                    <a:gd name="T54" fmla="*/ 91 w 214"/>
                    <a:gd name="T55" fmla="*/ 34 h 50"/>
                    <a:gd name="T56" fmla="*/ 78 w 214"/>
                    <a:gd name="T57" fmla="*/ 36 h 50"/>
                    <a:gd name="T58" fmla="*/ 63 w 214"/>
                    <a:gd name="T59" fmla="*/ 36 h 50"/>
                    <a:gd name="T60" fmla="*/ 61 w 214"/>
                    <a:gd name="T61" fmla="*/ 32 h 50"/>
                    <a:gd name="T62" fmla="*/ 51 w 214"/>
                    <a:gd name="T63" fmla="*/ 38 h 50"/>
                    <a:gd name="T64" fmla="*/ 40 w 214"/>
                    <a:gd name="T65" fmla="*/ 34 h 50"/>
                    <a:gd name="T66" fmla="*/ 28 w 214"/>
                    <a:gd name="T67" fmla="*/ 38 h 50"/>
                    <a:gd name="T68" fmla="*/ 19 w 214"/>
                    <a:gd name="T69" fmla="*/ 34 h 50"/>
                    <a:gd name="T70" fmla="*/ 7 w 214"/>
                    <a:gd name="T71" fmla="*/ 34 h 50"/>
                    <a:gd name="T72" fmla="*/ 1 w 214"/>
                    <a:gd name="T73" fmla="*/ 30 h 50"/>
                    <a:gd name="T74" fmla="*/ 15 w 214"/>
                    <a:gd name="T75" fmla="*/ 27 h 50"/>
                    <a:gd name="T76" fmla="*/ 28 w 214"/>
                    <a:gd name="T77" fmla="*/ 27 h 50"/>
                    <a:gd name="T78" fmla="*/ 26 w 214"/>
                    <a:gd name="T79" fmla="*/ 25 h 50"/>
                    <a:gd name="T80" fmla="*/ 11 w 214"/>
                    <a:gd name="T81" fmla="*/ 27 h 50"/>
                    <a:gd name="T82" fmla="*/ 11 w 214"/>
                    <a:gd name="T83" fmla="*/ 21 h 50"/>
                    <a:gd name="T84" fmla="*/ 26 w 214"/>
                    <a:gd name="T85" fmla="*/ 21 h 50"/>
                    <a:gd name="T86" fmla="*/ 19 w 214"/>
                    <a:gd name="T87" fmla="*/ 19 h 50"/>
                    <a:gd name="T88" fmla="*/ 23 w 214"/>
                    <a:gd name="T89" fmla="*/ 13 h 50"/>
                    <a:gd name="T90" fmla="*/ 30 w 214"/>
                    <a:gd name="T91" fmla="*/ 11 h 50"/>
                    <a:gd name="T92" fmla="*/ 42 w 214"/>
                    <a:gd name="T93" fmla="*/ 7 h 50"/>
                    <a:gd name="T94" fmla="*/ 55 w 214"/>
                    <a:gd name="T95" fmla="*/ 6 h 50"/>
                    <a:gd name="T96" fmla="*/ 65 w 214"/>
                    <a:gd name="T97" fmla="*/ 11 h 50"/>
                    <a:gd name="T98" fmla="*/ 74 w 214"/>
                    <a:gd name="T99" fmla="*/ 11 h 50"/>
                    <a:gd name="T100" fmla="*/ 88 w 214"/>
                    <a:gd name="T101" fmla="*/ 13 h 50"/>
                    <a:gd name="T102" fmla="*/ 99 w 214"/>
                    <a:gd name="T103" fmla="*/ 17 h 50"/>
                    <a:gd name="T104" fmla="*/ 109 w 214"/>
                    <a:gd name="T105" fmla="*/ 23 h 50"/>
                    <a:gd name="T106" fmla="*/ 118 w 214"/>
                    <a:gd name="T107" fmla="*/ 25 h 50"/>
                    <a:gd name="T108" fmla="*/ 133 w 214"/>
                    <a:gd name="T109" fmla="*/ 27 h 50"/>
                    <a:gd name="T110" fmla="*/ 149 w 214"/>
                    <a:gd name="T111" fmla="*/ 27 h 50"/>
                    <a:gd name="T112" fmla="*/ 143 w 214"/>
                    <a:gd name="T113" fmla="*/ 23 h 50"/>
                    <a:gd name="T114" fmla="*/ 139 w 214"/>
                    <a:gd name="T115" fmla="*/ 17 h 50"/>
                    <a:gd name="T116" fmla="*/ 135 w 214"/>
                    <a:gd name="T117" fmla="*/ 13 h 50"/>
                    <a:gd name="T118" fmla="*/ 126 w 214"/>
                    <a:gd name="T119" fmla="*/ 11 h 50"/>
                    <a:gd name="T120" fmla="*/ 135 w 214"/>
                    <a:gd name="T121" fmla="*/ 6 h 50"/>
                    <a:gd name="T122" fmla="*/ 147 w 214"/>
                    <a:gd name="T1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50">
                      <a:moveTo>
                        <a:pt x="156" y="0"/>
                      </a:moveTo>
                      <a:lnTo>
                        <a:pt x="156" y="2"/>
                      </a:lnTo>
                      <a:lnTo>
                        <a:pt x="158" y="2"/>
                      </a:lnTo>
                      <a:lnTo>
                        <a:pt x="158" y="2"/>
                      </a:lnTo>
                      <a:lnTo>
                        <a:pt x="158" y="2"/>
                      </a:lnTo>
                      <a:lnTo>
                        <a:pt x="160" y="2"/>
                      </a:lnTo>
                      <a:lnTo>
                        <a:pt x="160" y="2"/>
                      </a:lnTo>
                      <a:lnTo>
                        <a:pt x="160" y="2"/>
                      </a:lnTo>
                      <a:lnTo>
                        <a:pt x="160" y="2"/>
                      </a:lnTo>
                      <a:lnTo>
                        <a:pt x="160" y="4"/>
                      </a:lnTo>
                      <a:lnTo>
                        <a:pt x="160" y="4"/>
                      </a:lnTo>
                      <a:lnTo>
                        <a:pt x="158" y="4"/>
                      </a:lnTo>
                      <a:lnTo>
                        <a:pt x="158" y="4"/>
                      </a:lnTo>
                      <a:lnTo>
                        <a:pt x="158" y="4"/>
                      </a:lnTo>
                      <a:lnTo>
                        <a:pt x="158" y="4"/>
                      </a:lnTo>
                      <a:lnTo>
                        <a:pt x="156" y="4"/>
                      </a:lnTo>
                      <a:lnTo>
                        <a:pt x="156" y="6"/>
                      </a:lnTo>
                      <a:lnTo>
                        <a:pt x="158" y="6"/>
                      </a:lnTo>
                      <a:lnTo>
                        <a:pt x="158" y="6"/>
                      </a:lnTo>
                      <a:lnTo>
                        <a:pt x="158" y="6"/>
                      </a:lnTo>
                      <a:lnTo>
                        <a:pt x="158" y="7"/>
                      </a:lnTo>
                      <a:lnTo>
                        <a:pt x="158" y="7"/>
                      </a:lnTo>
                      <a:lnTo>
                        <a:pt x="158" y="7"/>
                      </a:lnTo>
                      <a:lnTo>
                        <a:pt x="158" y="9"/>
                      </a:lnTo>
                      <a:lnTo>
                        <a:pt x="160" y="9"/>
                      </a:lnTo>
                      <a:lnTo>
                        <a:pt x="160" y="9"/>
                      </a:lnTo>
                      <a:lnTo>
                        <a:pt x="162" y="9"/>
                      </a:lnTo>
                      <a:lnTo>
                        <a:pt x="162" y="9"/>
                      </a:lnTo>
                      <a:lnTo>
                        <a:pt x="162" y="9"/>
                      </a:lnTo>
                      <a:lnTo>
                        <a:pt x="164" y="9"/>
                      </a:lnTo>
                      <a:lnTo>
                        <a:pt x="164" y="9"/>
                      </a:lnTo>
                      <a:lnTo>
                        <a:pt x="164" y="9"/>
                      </a:lnTo>
                      <a:lnTo>
                        <a:pt x="164" y="9"/>
                      </a:lnTo>
                      <a:lnTo>
                        <a:pt x="164" y="9"/>
                      </a:lnTo>
                      <a:lnTo>
                        <a:pt x="166" y="9"/>
                      </a:lnTo>
                      <a:lnTo>
                        <a:pt x="166" y="11"/>
                      </a:lnTo>
                      <a:lnTo>
                        <a:pt x="166" y="11"/>
                      </a:lnTo>
                      <a:lnTo>
                        <a:pt x="168" y="11"/>
                      </a:lnTo>
                      <a:lnTo>
                        <a:pt x="168" y="11"/>
                      </a:lnTo>
                      <a:lnTo>
                        <a:pt x="168" y="13"/>
                      </a:lnTo>
                      <a:lnTo>
                        <a:pt x="166" y="13"/>
                      </a:lnTo>
                      <a:lnTo>
                        <a:pt x="166" y="13"/>
                      </a:lnTo>
                      <a:lnTo>
                        <a:pt x="164" y="13"/>
                      </a:lnTo>
                      <a:lnTo>
                        <a:pt x="164" y="13"/>
                      </a:lnTo>
                      <a:lnTo>
                        <a:pt x="164" y="13"/>
                      </a:lnTo>
                      <a:lnTo>
                        <a:pt x="164" y="13"/>
                      </a:lnTo>
                      <a:lnTo>
                        <a:pt x="162" y="13"/>
                      </a:lnTo>
                      <a:lnTo>
                        <a:pt x="162" y="13"/>
                      </a:lnTo>
                      <a:lnTo>
                        <a:pt x="162" y="13"/>
                      </a:lnTo>
                      <a:lnTo>
                        <a:pt x="162" y="15"/>
                      </a:lnTo>
                      <a:lnTo>
                        <a:pt x="162" y="15"/>
                      </a:lnTo>
                      <a:lnTo>
                        <a:pt x="162" y="15"/>
                      </a:lnTo>
                      <a:lnTo>
                        <a:pt x="162" y="15"/>
                      </a:lnTo>
                      <a:lnTo>
                        <a:pt x="164" y="15"/>
                      </a:lnTo>
                      <a:lnTo>
                        <a:pt x="164" y="15"/>
                      </a:lnTo>
                      <a:lnTo>
                        <a:pt x="164" y="15"/>
                      </a:lnTo>
                      <a:lnTo>
                        <a:pt x="166" y="15"/>
                      </a:lnTo>
                      <a:lnTo>
                        <a:pt x="166" y="15"/>
                      </a:lnTo>
                      <a:lnTo>
                        <a:pt x="168" y="15"/>
                      </a:lnTo>
                      <a:lnTo>
                        <a:pt x="168" y="15"/>
                      </a:lnTo>
                      <a:lnTo>
                        <a:pt x="168" y="15"/>
                      </a:lnTo>
                      <a:lnTo>
                        <a:pt x="170" y="15"/>
                      </a:lnTo>
                      <a:lnTo>
                        <a:pt x="170" y="15"/>
                      </a:lnTo>
                      <a:lnTo>
                        <a:pt x="172" y="15"/>
                      </a:lnTo>
                      <a:lnTo>
                        <a:pt x="172" y="15"/>
                      </a:lnTo>
                      <a:lnTo>
                        <a:pt x="172" y="17"/>
                      </a:lnTo>
                      <a:lnTo>
                        <a:pt x="172" y="17"/>
                      </a:lnTo>
                      <a:lnTo>
                        <a:pt x="174" y="17"/>
                      </a:lnTo>
                      <a:lnTo>
                        <a:pt x="174" y="17"/>
                      </a:lnTo>
                      <a:lnTo>
                        <a:pt x="174" y="17"/>
                      </a:lnTo>
                      <a:lnTo>
                        <a:pt x="174" y="17"/>
                      </a:lnTo>
                      <a:lnTo>
                        <a:pt x="174" y="17"/>
                      </a:lnTo>
                      <a:lnTo>
                        <a:pt x="174" y="17"/>
                      </a:lnTo>
                      <a:lnTo>
                        <a:pt x="174" y="17"/>
                      </a:lnTo>
                      <a:lnTo>
                        <a:pt x="174" y="19"/>
                      </a:lnTo>
                      <a:lnTo>
                        <a:pt x="174" y="19"/>
                      </a:lnTo>
                      <a:lnTo>
                        <a:pt x="174" y="19"/>
                      </a:lnTo>
                      <a:lnTo>
                        <a:pt x="176" y="19"/>
                      </a:lnTo>
                      <a:lnTo>
                        <a:pt x="176" y="19"/>
                      </a:lnTo>
                      <a:lnTo>
                        <a:pt x="178" y="19"/>
                      </a:lnTo>
                      <a:lnTo>
                        <a:pt x="178" y="19"/>
                      </a:lnTo>
                      <a:lnTo>
                        <a:pt x="178" y="19"/>
                      </a:lnTo>
                      <a:lnTo>
                        <a:pt x="179" y="19"/>
                      </a:lnTo>
                      <a:lnTo>
                        <a:pt x="179" y="19"/>
                      </a:lnTo>
                      <a:lnTo>
                        <a:pt x="179" y="19"/>
                      </a:lnTo>
                      <a:lnTo>
                        <a:pt x="181" y="19"/>
                      </a:lnTo>
                      <a:lnTo>
                        <a:pt x="181" y="19"/>
                      </a:lnTo>
                      <a:lnTo>
                        <a:pt x="183" y="19"/>
                      </a:lnTo>
                      <a:lnTo>
                        <a:pt x="183" y="19"/>
                      </a:lnTo>
                      <a:lnTo>
                        <a:pt x="183" y="19"/>
                      </a:lnTo>
                      <a:lnTo>
                        <a:pt x="185" y="19"/>
                      </a:lnTo>
                      <a:lnTo>
                        <a:pt x="185" y="19"/>
                      </a:lnTo>
                      <a:lnTo>
                        <a:pt x="183" y="19"/>
                      </a:lnTo>
                      <a:lnTo>
                        <a:pt x="183" y="21"/>
                      </a:lnTo>
                      <a:lnTo>
                        <a:pt x="185" y="21"/>
                      </a:lnTo>
                      <a:lnTo>
                        <a:pt x="185" y="21"/>
                      </a:lnTo>
                      <a:lnTo>
                        <a:pt x="185" y="21"/>
                      </a:lnTo>
                      <a:lnTo>
                        <a:pt x="185" y="23"/>
                      </a:lnTo>
                      <a:lnTo>
                        <a:pt x="185" y="23"/>
                      </a:lnTo>
                      <a:lnTo>
                        <a:pt x="185" y="23"/>
                      </a:lnTo>
                      <a:lnTo>
                        <a:pt x="185" y="25"/>
                      </a:lnTo>
                      <a:lnTo>
                        <a:pt x="187" y="25"/>
                      </a:lnTo>
                      <a:lnTo>
                        <a:pt x="187" y="23"/>
                      </a:lnTo>
                      <a:lnTo>
                        <a:pt x="187" y="23"/>
                      </a:lnTo>
                      <a:lnTo>
                        <a:pt x="187" y="21"/>
                      </a:lnTo>
                      <a:lnTo>
                        <a:pt x="187" y="21"/>
                      </a:lnTo>
                      <a:lnTo>
                        <a:pt x="187" y="19"/>
                      </a:lnTo>
                      <a:lnTo>
                        <a:pt x="187" y="19"/>
                      </a:lnTo>
                      <a:lnTo>
                        <a:pt x="185" y="19"/>
                      </a:lnTo>
                      <a:lnTo>
                        <a:pt x="185" y="17"/>
                      </a:lnTo>
                      <a:lnTo>
                        <a:pt x="185" y="17"/>
                      </a:lnTo>
                      <a:lnTo>
                        <a:pt x="187" y="17"/>
                      </a:lnTo>
                      <a:lnTo>
                        <a:pt x="187" y="17"/>
                      </a:lnTo>
                      <a:lnTo>
                        <a:pt x="189" y="17"/>
                      </a:lnTo>
                      <a:lnTo>
                        <a:pt x="189" y="17"/>
                      </a:lnTo>
                      <a:lnTo>
                        <a:pt x="189" y="17"/>
                      </a:lnTo>
                      <a:lnTo>
                        <a:pt x="189" y="17"/>
                      </a:lnTo>
                      <a:lnTo>
                        <a:pt x="189" y="15"/>
                      </a:lnTo>
                      <a:lnTo>
                        <a:pt x="191" y="15"/>
                      </a:lnTo>
                      <a:lnTo>
                        <a:pt x="191" y="15"/>
                      </a:lnTo>
                      <a:lnTo>
                        <a:pt x="191" y="15"/>
                      </a:lnTo>
                      <a:lnTo>
                        <a:pt x="193" y="15"/>
                      </a:lnTo>
                      <a:lnTo>
                        <a:pt x="193" y="15"/>
                      </a:lnTo>
                      <a:lnTo>
                        <a:pt x="195" y="15"/>
                      </a:lnTo>
                      <a:lnTo>
                        <a:pt x="195" y="15"/>
                      </a:lnTo>
                      <a:lnTo>
                        <a:pt x="195" y="15"/>
                      </a:lnTo>
                      <a:lnTo>
                        <a:pt x="197" y="15"/>
                      </a:lnTo>
                      <a:lnTo>
                        <a:pt x="197" y="15"/>
                      </a:lnTo>
                      <a:lnTo>
                        <a:pt x="199" y="15"/>
                      </a:lnTo>
                      <a:lnTo>
                        <a:pt x="199" y="15"/>
                      </a:lnTo>
                      <a:lnTo>
                        <a:pt x="199" y="15"/>
                      </a:lnTo>
                      <a:lnTo>
                        <a:pt x="199" y="17"/>
                      </a:lnTo>
                      <a:lnTo>
                        <a:pt x="200" y="17"/>
                      </a:lnTo>
                      <a:lnTo>
                        <a:pt x="200" y="17"/>
                      </a:lnTo>
                      <a:lnTo>
                        <a:pt x="200" y="17"/>
                      </a:lnTo>
                      <a:lnTo>
                        <a:pt x="202" y="17"/>
                      </a:lnTo>
                      <a:lnTo>
                        <a:pt x="202" y="17"/>
                      </a:lnTo>
                      <a:lnTo>
                        <a:pt x="204" y="17"/>
                      </a:lnTo>
                      <a:lnTo>
                        <a:pt x="204" y="17"/>
                      </a:lnTo>
                      <a:lnTo>
                        <a:pt x="204" y="17"/>
                      </a:lnTo>
                      <a:lnTo>
                        <a:pt x="204" y="17"/>
                      </a:lnTo>
                      <a:lnTo>
                        <a:pt x="206" y="17"/>
                      </a:lnTo>
                      <a:lnTo>
                        <a:pt x="206" y="17"/>
                      </a:lnTo>
                      <a:lnTo>
                        <a:pt x="206" y="17"/>
                      </a:lnTo>
                      <a:lnTo>
                        <a:pt x="206" y="17"/>
                      </a:lnTo>
                      <a:lnTo>
                        <a:pt x="208" y="17"/>
                      </a:lnTo>
                      <a:lnTo>
                        <a:pt x="208" y="17"/>
                      </a:lnTo>
                      <a:lnTo>
                        <a:pt x="210" y="17"/>
                      </a:lnTo>
                      <a:lnTo>
                        <a:pt x="210" y="17"/>
                      </a:lnTo>
                      <a:lnTo>
                        <a:pt x="210" y="19"/>
                      </a:lnTo>
                      <a:lnTo>
                        <a:pt x="210" y="19"/>
                      </a:lnTo>
                      <a:lnTo>
                        <a:pt x="212" y="19"/>
                      </a:lnTo>
                      <a:lnTo>
                        <a:pt x="212" y="19"/>
                      </a:lnTo>
                      <a:lnTo>
                        <a:pt x="212" y="19"/>
                      </a:lnTo>
                      <a:lnTo>
                        <a:pt x="212" y="21"/>
                      </a:lnTo>
                      <a:lnTo>
                        <a:pt x="212" y="21"/>
                      </a:lnTo>
                      <a:lnTo>
                        <a:pt x="212" y="21"/>
                      </a:lnTo>
                      <a:lnTo>
                        <a:pt x="212" y="23"/>
                      </a:lnTo>
                      <a:lnTo>
                        <a:pt x="212" y="23"/>
                      </a:lnTo>
                      <a:lnTo>
                        <a:pt x="214" y="23"/>
                      </a:lnTo>
                      <a:lnTo>
                        <a:pt x="214" y="25"/>
                      </a:lnTo>
                      <a:lnTo>
                        <a:pt x="214" y="25"/>
                      </a:lnTo>
                      <a:lnTo>
                        <a:pt x="212" y="25"/>
                      </a:lnTo>
                      <a:lnTo>
                        <a:pt x="212" y="25"/>
                      </a:lnTo>
                      <a:lnTo>
                        <a:pt x="212" y="25"/>
                      </a:lnTo>
                      <a:lnTo>
                        <a:pt x="212" y="27"/>
                      </a:lnTo>
                      <a:lnTo>
                        <a:pt x="212" y="27"/>
                      </a:lnTo>
                      <a:lnTo>
                        <a:pt x="210" y="27"/>
                      </a:lnTo>
                      <a:lnTo>
                        <a:pt x="210" y="27"/>
                      </a:lnTo>
                      <a:lnTo>
                        <a:pt x="210" y="27"/>
                      </a:lnTo>
                      <a:lnTo>
                        <a:pt x="210" y="29"/>
                      </a:lnTo>
                      <a:lnTo>
                        <a:pt x="210" y="29"/>
                      </a:lnTo>
                      <a:lnTo>
                        <a:pt x="210" y="29"/>
                      </a:lnTo>
                      <a:lnTo>
                        <a:pt x="208" y="29"/>
                      </a:lnTo>
                      <a:lnTo>
                        <a:pt x="208" y="30"/>
                      </a:lnTo>
                      <a:lnTo>
                        <a:pt x="208" y="30"/>
                      </a:lnTo>
                      <a:lnTo>
                        <a:pt x="208" y="30"/>
                      </a:lnTo>
                      <a:lnTo>
                        <a:pt x="208" y="32"/>
                      </a:lnTo>
                      <a:lnTo>
                        <a:pt x="206" y="32"/>
                      </a:lnTo>
                      <a:lnTo>
                        <a:pt x="206" y="32"/>
                      </a:lnTo>
                      <a:lnTo>
                        <a:pt x="206" y="32"/>
                      </a:lnTo>
                      <a:lnTo>
                        <a:pt x="206" y="32"/>
                      </a:lnTo>
                      <a:lnTo>
                        <a:pt x="204" y="32"/>
                      </a:lnTo>
                      <a:lnTo>
                        <a:pt x="204" y="32"/>
                      </a:lnTo>
                      <a:lnTo>
                        <a:pt x="206" y="32"/>
                      </a:lnTo>
                      <a:lnTo>
                        <a:pt x="206" y="34"/>
                      </a:lnTo>
                      <a:lnTo>
                        <a:pt x="204" y="34"/>
                      </a:lnTo>
                      <a:lnTo>
                        <a:pt x="204" y="34"/>
                      </a:lnTo>
                      <a:lnTo>
                        <a:pt x="204" y="34"/>
                      </a:lnTo>
                      <a:lnTo>
                        <a:pt x="204" y="34"/>
                      </a:lnTo>
                      <a:lnTo>
                        <a:pt x="202" y="34"/>
                      </a:lnTo>
                      <a:lnTo>
                        <a:pt x="202" y="34"/>
                      </a:lnTo>
                      <a:lnTo>
                        <a:pt x="202" y="36"/>
                      </a:lnTo>
                      <a:lnTo>
                        <a:pt x="202" y="36"/>
                      </a:lnTo>
                      <a:lnTo>
                        <a:pt x="202" y="36"/>
                      </a:lnTo>
                      <a:lnTo>
                        <a:pt x="202" y="36"/>
                      </a:lnTo>
                      <a:lnTo>
                        <a:pt x="200" y="36"/>
                      </a:lnTo>
                      <a:lnTo>
                        <a:pt x="200" y="36"/>
                      </a:lnTo>
                      <a:lnTo>
                        <a:pt x="200" y="38"/>
                      </a:lnTo>
                      <a:lnTo>
                        <a:pt x="200" y="38"/>
                      </a:lnTo>
                      <a:lnTo>
                        <a:pt x="199" y="38"/>
                      </a:lnTo>
                      <a:lnTo>
                        <a:pt x="199" y="38"/>
                      </a:lnTo>
                      <a:lnTo>
                        <a:pt x="199" y="38"/>
                      </a:lnTo>
                      <a:lnTo>
                        <a:pt x="197" y="38"/>
                      </a:lnTo>
                      <a:lnTo>
                        <a:pt x="197" y="38"/>
                      </a:lnTo>
                      <a:lnTo>
                        <a:pt x="195" y="38"/>
                      </a:lnTo>
                      <a:lnTo>
                        <a:pt x="195" y="38"/>
                      </a:lnTo>
                      <a:lnTo>
                        <a:pt x="195" y="38"/>
                      </a:lnTo>
                      <a:lnTo>
                        <a:pt x="193" y="38"/>
                      </a:lnTo>
                      <a:lnTo>
                        <a:pt x="193" y="38"/>
                      </a:lnTo>
                      <a:lnTo>
                        <a:pt x="193" y="38"/>
                      </a:lnTo>
                      <a:lnTo>
                        <a:pt x="191" y="38"/>
                      </a:lnTo>
                      <a:lnTo>
                        <a:pt x="191" y="38"/>
                      </a:lnTo>
                      <a:lnTo>
                        <a:pt x="191" y="38"/>
                      </a:lnTo>
                      <a:lnTo>
                        <a:pt x="191" y="38"/>
                      </a:lnTo>
                      <a:lnTo>
                        <a:pt x="189" y="38"/>
                      </a:lnTo>
                      <a:lnTo>
                        <a:pt x="189" y="38"/>
                      </a:lnTo>
                      <a:lnTo>
                        <a:pt x="189" y="38"/>
                      </a:lnTo>
                      <a:lnTo>
                        <a:pt x="189" y="38"/>
                      </a:lnTo>
                      <a:lnTo>
                        <a:pt x="189" y="40"/>
                      </a:lnTo>
                      <a:lnTo>
                        <a:pt x="187" y="40"/>
                      </a:lnTo>
                      <a:lnTo>
                        <a:pt x="187" y="40"/>
                      </a:lnTo>
                      <a:lnTo>
                        <a:pt x="185" y="40"/>
                      </a:lnTo>
                      <a:lnTo>
                        <a:pt x="185" y="40"/>
                      </a:lnTo>
                      <a:lnTo>
                        <a:pt x="185" y="40"/>
                      </a:lnTo>
                      <a:lnTo>
                        <a:pt x="183" y="40"/>
                      </a:lnTo>
                      <a:lnTo>
                        <a:pt x="183" y="40"/>
                      </a:lnTo>
                      <a:lnTo>
                        <a:pt x="183" y="40"/>
                      </a:lnTo>
                      <a:lnTo>
                        <a:pt x="183" y="40"/>
                      </a:lnTo>
                      <a:lnTo>
                        <a:pt x="181" y="40"/>
                      </a:lnTo>
                      <a:lnTo>
                        <a:pt x="181" y="40"/>
                      </a:lnTo>
                      <a:lnTo>
                        <a:pt x="179" y="40"/>
                      </a:lnTo>
                      <a:lnTo>
                        <a:pt x="179" y="40"/>
                      </a:lnTo>
                      <a:lnTo>
                        <a:pt x="179" y="40"/>
                      </a:lnTo>
                      <a:lnTo>
                        <a:pt x="179" y="40"/>
                      </a:lnTo>
                      <a:lnTo>
                        <a:pt x="178" y="40"/>
                      </a:lnTo>
                      <a:lnTo>
                        <a:pt x="178" y="40"/>
                      </a:lnTo>
                      <a:lnTo>
                        <a:pt x="178" y="40"/>
                      </a:lnTo>
                      <a:lnTo>
                        <a:pt x="176" y="40"/>
                      </a:lnTo>
                      <a:lnTo>
                        <a:pt x="176" y="40"/>
                      </a:lnTo>
                      <a:lnTo>
                        <a:pt x="174" y="40"/>
                      </a:lnTo>
                      <a:lnTo>
                        <a:pt x="174" y="38"/>
                      </a:lnTo>
                      <a:lnTo>
                        <a:pt x="174" y="38"/>
                      </a:lnTo>
                      <a:lnTo>
                        <a:pt x="174" y="38"/>
                      </a:lnTo>
                      <a:lnTo>
                        <a:pt x="172" y="38"/>
                      </a:lnTo>
                      <a:lnTo>
                        <a:pt x="172" y="38"/>
                      </a:lnTo>
                      <a:lnTo>
                        <a:pt x="172" y="38"/>
                      </a:lnTo>
                      <a:lnTo>
                        <a:pt x="172" y="38"/>
                      </a:lnTo>
                      <a:lnTo>
                        <a:pt x="170" y="38"/>
                      </a:lnTo>
                      <a:lnTo>
                        <a:pt x="170" y="38"/>
                      </a:lnTo>
                      <a:lnTo>
                        <a:pt x="170" y="38"/>
                      </a:lnTo>
                      <a:lnTo>
                        <a:pt x="168" y="38"/>
                      </a:lnTo>
                      <a:lnTo>
                        <a:pt x="168" y="40"/>
                      </a:lnTo>
                      <a:lnTo>
                        <a:pt x="168" y="40"/>
                      </a:lnTo>
                      <a:lnTo>
                        <a:pt x="168" y="40"/>
                      </a:lnTo>
                      <a:lnTo>
                        <a:pt x="166" y="40"/>
                      </a:lnTo>
                      <a:lnTo>
                        <a:pt x="166" y="40"/>
                      </a:lnTo>
                      <a:lnTo>
                        <a:pt x="164" y="40"/>
                      </a:lnTo>
                      <a:lnTo>
                        <a:pt x="164" y="40"/>
                      </a:lnTo>
                      <a:lnTo>
                        <a:pt x="164" y="40"/>
                      </a:lnTo>
                      <a:lnTo>
                        <a:pt x="162" y="40"/>
                      </a:lnTo>
                      <a:lnTo>
                        <a:pt x="162" y="40"/>
                      </a:lnTo>
                      <a:lnTo>
                        <a:pt x="162" y="40"/>
                      </a:lnTo>
                      <a:lnTo>
                        <a:pt x="160" y="40"/>
                      </a:lnTo>
                      <a:lnTo>
                        <a:pt x="160" y="40"/>
                      </a:lnTo>
                      <a:lnTo>
                        <a:pt x="158" y="40"/>
                      </a:lnTo>
                      <a:lnTo>
                        <a:pt x="158" y="40"/>
                      </a:lnTo>
                      <a:lnTo>
                        <a:pt x="158" y="40"/>
                      </a:lnTo>
                      <a:lnTo>
                        <a:pt x="158" y="38"/>
                      </a:lnTo>
                      <a:lnTo>
                        <a:pt x="156" y="38"/>
                      </a:lnTo>
                      <a:lnTo>
                        <a:pt x="156" y="38"/>
                      </a:lnTo>
                      <a:lnTo>
                        <a:pt x="156" y="38"/>
                      </a:lnTo>
                      <a:lnTo>
                        <a:pt x="155" y="38"/>
                      </a:lnTo>
                      <a:lnTo>
                        <a:pt x="155" y="38"/>
                      </a:lnTo>
                      <a:lnTo>
                        <a:pt x="153" y="38"/>
                      </a:lnTo>
                      <a:lnTo>
                        <a:pt x="153" y="38"/>
                      </a:lnTo>
                      <a:lnTo>
                        <a:pt x="153" y="38"/>
                      </a:lnTo>
                      <a:lnTo>
                        <a:pt x="153" y="38"/>
                      </a:lnTo>
                      <a:lnTo>
                        <a:pt x="155" y="38"/>
                      </a:lnTo>
                      <a:lnTo>
                        <a:pt x="155" y="38"/>
                      </a:lnTo>
                      <a:lnTo>
                        <a:pt x="156" y="38"/>
                      </a:lnTo>
                      <a:lnTo>
                        <a:pt x="156" y="38"/>
                      </a:lnTo>
                      <a:lnTo>
                        <a:pt x="156" y="38"/>
                      </a:lnTo>
                      <a:lnTo>
                        <a:pt x="156" y="36"/>
                      </a:lnTo>
                      <a:lnTo>
                        <a:pt x="156" y="36"/>
                      </a:lnTo>
                      <a:lnTo>
                        <a:pt x="156" y="36"/>
                      </a:lnTo>
                      <a:lnTo>
                        <a:pt x="155" y="36"/>
                      </a:lnTo>
                      <a:lnTo>
                        <a:pt x="155" y="36"/>
                      </a:lnTo>
                      <a:lnTo>
                        <a:pt x="153" y="36"/>
                      </a:lnTo>
                      <a:lnTo>
                        <a:pt x="153" y="36"/>
                      </a:lnTo>
                      <a:lnTo>
                        <a:pt x="153" y="36"/>
                      </a:lnTo>
                      <a:lnTo>
                        <a:pt x="153" y="38"/>
                      </a:lnTo>
                      <a:lnTo>
                        <a:pt x="153" y="38"/>
                      </a:lnTo>
                      <a:lnTo>
                        <a:pt x="151" y="38"/>
                      </a:lnTo>
                      <a:lnTo>
                        <a:pt x="151" y="38"/>
                      </a:lnTo>
                      <a:lnTo>
                        <a:pt x="151" y="38"/>
                      </a:lnTo>
                      <a:lnTo>
                        <a:pt x="149" y="38"/>
                      </a:lnTo>
                      <a:lnTo>
                        <a:pt x="149" y="38"/>
                      </a:lnTo>
                      <a:lnTo>
                        <a:pt x="147" y="38"/>
                      </a:lnTo>
                      <a:lnTo>
                        <a:pt x="147" y="38"/>
                      </a:lnTo>
                      <a:lnTo>
                        <a:pt x="147" y="38"/>
                      </a:lnTo>
                      <a:lnTo>
                        <a:pt x="147" y="40"/>
                      </a:lnTo>
                      <a:lnTo>
                        <a:pt x="145" y="40"/>
                      </a:lnTo>
                      <a:lnTo>
                        <a:pt x="145" y="40"/>
                      </a:lnTo>
                      <a:lnTo>
                        <a:pt x="145" y="40"/>
                      </a:lnTo>
                      <a:lnTo>
                        <a:pt x="143" y="40"/>
                      </a:lnTo>
                      <a:lnTo>
                        <a:pt x="143" y="40"/>
                      </a:lnTo>
                      <a:lnTo>
                        <a:pt x="143" y="40"/>
                      </a:lnTo>
                      <a:lnTo>
                        <a:pt x="141" y="40"/>
                      </a:lnTo>
                      <a:lnTo>
                        <a:pt x="141" y="40"/>
                      </a:lnTo>
                      <a:lnTo>
                        <a:pt x="141" y="42"/>
                      </a:lnTo>
                      <a:lnTo>
                        <a:pt x="141" y="42"/>
                      </a:lnTo>
                      <a:lnTo>
                        <a:pt x="139" y="42"/>
                      </a:lnTo>
                      <a:lnTo>
                        <a:pt x="139" y="42"/>
                      </a:lnTo>
                      <a:lnTo>
                        <a:pt x="137" y="42"/>
                      </a:lnTo>
                      <a:lnTo>
                        <a:pt x="137" y="42"/>
                      </a:lnTo>
                      <a:lnTo>
                        <a:pt x="137" y="42"/>
                      </a:lnTo>
                      <a:lnTo>
                        <a:pt x="135" y="42"/>
                      </a:lnTo>
                      <a:lnTo>
                        <a:pt x="135" y="42"/>
                      </a:lnTo>
                      <a:lnTo>
                        <a:pt x="135" y="42"/>
                      </a:lnTo>
                      <a:lnTo>
                        <a:pt x="133" y="42"/>
                      </a:lnTo>
                      <a:lnTo>
                        <a:pt x="133" y="42"/>
                      </a:lnTo>
                      <a:lnTo>
                        <a:pt x="132" y="42"/>
                      </a:lnTo>
                      <a:lnTo>
                        <a:pt x="132" y="42"/>
                      </a:lnTo>
                      <a:lnTo>
                        <a:pt x="132" y="42"/>
                      </a:lnTo>
                      <a:lnTo>
                        <a:pt x="132" y="42"/>
                      </a:lnTo>
                      <a:lnTo>
                        <a:pt x="130" y="42"/>
                      </a:lnTo>
                      <a:lnTo>
                        <a:pt x="130" y="42"/>
                      </a:lnTo>
                      <a:lnTo>
                        <a:pt x="130" y="42"/>
                      </a:lnTo>
                      <a:lnTo>
                        <a:pt x="130" y="42"/>
                      </a:lnTo>
                      <a:lnTo>
                        <a:pt x="128" y="42"/>
                      </a:lnTo>
                      <a:lnTo>
                        <a:pt x="128" y="42"/>
                      </a:lnTo>
                      <a:lnTo>
                        <a:pt x="128" y="42"/>
                      </a:lnTo>
                      <a:lnTo>
                        <a:pt x="128" y="42"/>
                      </a:lnTo>
                      <a:lnTo>
                        <a:pt x="126" y="42"/>
                      </a:lnTo>
                      <a:lnTo>
                        <a:pt x="126" y="42"/>
                      </a:lnTo>
                      <a:lnTo>
                        <a:pt x="126" y="42"/>
                      </a:lnTo>
                      <a:lnTo>
                        <a:pt x="124" y="42"/>
                      </a:lnTo>
                      <a:lnTo>
                        <a:pt x="124" y="42"/>
                      </a:lnTo>
                      <a:lnTo>
                        <a:pt x="124" y="42"/>
                      </a:lnTo>
                      <a:lnTo>
                        <a:pt x="124" y="44"/>
                      </a:lnTo>
                      <a:lnTo>
                        <a:pt x="122" y="44"/>
                      </a:lnTo>
                      <a:lnTo>
                        <a:pt x="122" y="44"/>
                      </a:lnTo>
                      <a:lnTo>
                        <a:pt x="122" y="44"/>
                      </a:lnTo>
                      <a:lnTo>
                        <a:pt x="120" y="44"/>
                      </a:lnTo>
                      <a:lnTo>
                        <a:pt x="120" y="44"/>
                      </a:lnTo>
                      <a:lnTo>
                        <a:pt x="120" y="44"/>
                      </a:lnTo>
                      <a:lnTo>
                        <a:pt x="120" y="46"/>
                      </a:lnTo>
                      <a:lnTo>
                        <a:pt x="118" y="46"/>
                      </a:lnTo>
                      <a:lnTo>
                        <a:pt x="118" y="46"/>
                      </a:lnTo>
                      <a:lnTo>
                        <a:pt x="118" y="46"/>
                      </a:lnTo>
                      <a:lnTo>
                        <a:pt x="116" y="46"/>
                      </a:lnTo>
                      <a:lnTo>
                        <a:pt x="116" y="46"/>
                      </a:lnTo>
                      <a:lnTo>
                        <a:pt x="116" y="46"/>
                      </a:lnTo>
                      <a:lnTo>
                        <a:pt x="114" y="46"/>
                      </a:lnTo>
                      <a:lnTo>
                        <a:pt x="114" y="46"/>
                      </a:lnTo>
                      <a:lnTo>
                        <a:pt x="114" y="46"/>
                      </a:lnTo>
                      <a:lnTo>
                        <a:pt x="112" y="46"/>
                      </a:lnTo>
                      <a:lnTo>
                        <a:pt x="112" y="46"/>
                      </a:lnTo>
                      <a:lnTo>
                        <a:pt x="112" y="46"/>
                      </a:lnTo>
                      <a:lnTo>
                        <a:pt x="112" y="48"/>
                      </a:lnTo>
                      <a:lnTo>
                        <a:pt x="111" y="48"/>
                      </a:lnTo>
                      <a:lnTo>
                        <a:pt x="111" y="48"/>
                      </a:lnTo>
                      <a:lnTo>
                        <a:pt x="109" y="48"/>
                      </a:lnTo>
                      <a:lnTo>
                        <a:pt x="109" y="48"/>
                      </a:lnTo>
                      <a:lnTo>
                        <a:pt x="109" y="48"/>
                      </a:lnTo>
                      <a:lnTo>
                        <a:pt x="107" y="48"/>
                      </a:lnTo>
                      <a:lnTo>
                        <a:pt x="107" y="48"/>
                      </a:lnTo>
                      <a:lnTo>
                        <a:pt x="107" y="48"/>
                      </a:lnTo>
                      <a:lnTo>
                        <a:pt x="105" y="48"/>
                      </a:lnTo>
                      <a:lnTo>
                        <a:pt x="105" y="48"/>
                      </a:lnTo>
                      <a:lnTo>
                        <a:pt x="105" y="48"/>
                      </a:lnTo>
                      <a:lnTo>
                        <a:pt x="103" y="48"/>
                      </a:lnTo>
                      <a:lnTo>
                        <a:pt x="103" y="50"/>
                      </a:lnTo>
                      <a:lnTo>
                        <a:pt x="103" y="50"/>
                      </a:lnTo>
                      <a:lnTo>
                        <a:pt x="103" y="50"/>
                      </a:lnTo>
                      <a:lnTo>
                        <a:pt x="101" y="50"/>
                      </a:lnTo>
                      <a:lnTo>
                        <a:pt x="101" y="50"/>
                      </a:lnTo>
                      <a:lnTo>
                        <a:pt x="99" y="50"/>
                      </a:lnTo>
                      <a:lnTo>
                        <a:pt x="99" y="50"/>
                      </a:lnTo>
                      <a:lnTo>
                        <a:pt x="99" y="50"/>
                      </a:lnTo>
                      <a:lnTo>
                        <a:pt x="97" y="50"/>
                      </a:lnTo>
                      <a:lnTo>
                        <a:pt x="97" y="50"/>
                      </a:lnTo>
                      <a:lnTo>
                        <a:pt x="97" y="50"/>
                      </a:lnTo>
                      <a:lnTo>
                        <a:pt x="97" y="50"/>
                      </a:lnTo>
                      <a:lnTo>
                        <a:pt x="95" y="50"/>
                      </a:lnTo>
                      <a:lnTo>
                        <a:pt x="95" y="50"/>
                      </a:lnTo>
                      <a:lnTo>
                        <a:pt x="93" y="50"/>
                      </a:lnTo>
                      <a:lnTo>
                        <a:pt x="93" y="50"/>
                      </a:lnTo>
                      <a:lnTo>
                        <a:pt x="93" y="50"/>
                      </a:lnTo>
                      <a:lnTo>
                        <a:pt x="91" y="50"/>
                      </a:lnTo>
                      <a:lnTo>
                        <a:pt x="91" y="50"/>
                      </a:lnTo>
                      <a:lnTo>
                        <a:pt x="91" y="50"/>
                      </a:lnTo>
                      <a:lnTo>
                        <a:pt x="91" y="50"/>
                      </a:lnTo>
                      <a:lnTo>
                        <a:pt x="89" y="50"/>
                      </a:lnTo>
                      <a:lnTo>
                        <a:pt x="89" y="50"/>
                      </a:lnTo>
                      <a:lnTo>
                        <a:pt x="88" y="50"/>
                      </a:lnTo>
                      <a:lnTo>
                        <a:pt x="88" y="50"/>
                      </a:lnTo>
                      <a:lnTo>
                        <a:pt x="88" y="50"/>
                      </a:lnTo>
                      <a:lnTo>
                        <a:pt x="86" y="50"/>
                      </a:lnTo>
                      <a:lnTo>
                        <a:pt x="86" y="50"/>
                      </a:lnTo>
                      <a:lnTo>
                        <a:pt x="86" y="50"/>
                      </a:lnTo>
                      <a:lnTo>
                        <a:pt x="84" y="50"/>
                      </a:lnTo>
                      <a:lnTo>
                        <a:pt x="84" y="50"/>
                      </a:lnTo>
                      <a:lnTo>
                        <a:pt x="82" y="50"/>
                      </a:lnTo>
                      <a:lnTo>
                        <a:pt x="82" y="50"/>
                      </a:lnTo>
                      <a:lnTo>
                        <a:pt x="82" y="50"/>
                      </a:lnTo>
                      <a:lnTo>
                        <a:pt x="80" y="50"/>
                      </a:lnTo>
                      <a:lnTo>
                        <a:pt x="80" y="50"/>
                      </a:lnTo>
                      <a:lnTo>
                        <a:pt x="78" y="50"/>
                      </a:lnTo>
                      <a:lnTo>
                        <a:pt x="78" y="50"/>
                      </a:lnTo>
                      <a:lnTo>
                        <a:pt x="78" y="50"/>
                      </a:lnTo>
                      <a:lnTo>
                        <a:pt x="76" y="50"/>
                      </a:lnTo>
                      <a:lnTo>
                        <a:pt x="76" y="50"/>
                      </a:lnTo>
                      <a:lnTo>
                        <a:pt x="76" y="50"/>
                      </a:lnTo>
                      <a:lnTo>
                        <a:pt x="74" y="50"/>
                      </a:lnTo>
                      <a:lnTo>
                        <a:pt x="74" y="50"/>
                      </a:lnTo>
                      <a:lnTo>
                        <a:pt x="72" y="50"/>
                      </a:lnTo>
                      <a:lnTo>
                        <a:pt x="72" y="50"/>
                      </a:lnTo>
                      <a:lnTo>
                        <a:pt x="72" y="50"/>
                      </a:lnTo>
                      <a:lnTo>
                        <a:pt x="72" y="50"/>
                      </a:lnTo>
                      <a:lnTo>
                        <a:pt x="70" y="50"/>
                      </a:lnTo>
                      <a:lnTo>
                        <a:pt x="70" y="50"/>
                      </a:lnTo>
                      <a:lnTo>
                        <a:pt x="70" y="50"/>
                      </a:lnTo>
                      <a:lnTo>
                        <a:pt x="68" y="50"/>
                      </a:lnTo>
                      <a:lnTo>
                        <a:pt x="68" y="50"/>
                      </a:lnTo>
                      <a:lnTo>
                        <a:pt x="67" y="50"/>
                      </a:lnTo>
                      <a:lnTo>
                        <a:pt x="67" y="50"/>
                      </a:lnTo>
                      <a:lnTo>
                        <a:pt x="67" y="50"/>
                      </a:lnTo>
                      <a:lnTo>
                        <a:pt x="67" y="50"/>
                      </a:lnTo>
                      <a:lnTo>
                        <a:pt x="65" y="50"/>
                      </a:lnTo>
                      <a:lnTo>
                        <a:pt x="65" y="50"/>
                      </a:lnTo>
                      <a:lnTo>
                        <a:pt x="65" y="48"/>
                      </a:lnTo>
                      <a:lnTo>
                        <a:pt x="65" y="48"/>
                      </a:lnTo>
                      <a:lnTo>
                        <a:pt x="63" y="48"/>
                      </a:lnTo>
                      <a:lnTo>
                        <a:pt x="63" y="48"/>
                      </a:lnTo>
                      <a:lnTo>
                        <a:pt x="61" y="48"/>
                      </a:lnTo>
                      <a:lnTo>
                        <a:pt x="61" y="48"/>
                      </a:lnTo>
                      <a:lnTo>
                        <a:pt x="61" y="48"/>
                      </a:lnTo>
                      <a:lnTo>
                        <a:pt x="61" y="48"/>
                      </a:lnTo>
                      <a:lnTo>
                        <a:pt x="59" y="48"/>
                      </a:lnTo>
                      <a:lnTo>
                        <a:pt x="59" y="48"/>
                      </a:lnTo>
                      <a:lnTo>
                        <a:pt x="59" y="46"/>
                      </a:lnTo>
                      <a:lnTo>
                        <a:pt x="59" y="46"/>
                      </a:lnTo>
                      <a:lnTo>
                        <a:pt x="57" y="46"/>
                      </a:lnTo>
                      <a:lnTo>
                        <a:pt x="57" y="46"/>
                      </a:lnTo>
                      <a:lnTo>
                        <a:pt x="57" y="46"/>
                      </a:lnTo>
                      <a:lnTo>
                        <a:pt x="55" y="46"/>
                      </a:lnTo>
                      <a:lnTo>
                        <a:pt x="55" y="46"/>
                      </a:lnTo>
                      <a:lnTo>
                        <a:pt x="55" y="44"/>
                      </a:lnTo>
                      <a:lnTo>
                        <a:pt x="55" y="44"/>
                      </a:lnTo>
                      <a:lnTo>
                        <a:pt x="55" y="44"/>
                      </a:lnTo>
                      <a:lnTo>
                        <a:pt x="55" y="42"/>
                      </a:lnTo>
                      <a:lnTo>
                        <a:pt x="57" y="42"/>
                      </a:lnTo>
                      <a:lnTo>
                        <a:pt x="57" y="42"/>
                      </a:lnTo>
                      <a:lnTo>
                        <a:pt x="59" y="42"/>
                      </a:lnTo>
                      <a:lnTo>
                        <a:pt x="59" y="42"/>
                      </a:lnTo>
                      <a:lnTo>
                        <a:pt x="59" y="42"/>
                      </a:lnTo>
                      <a:lnTo>
                        <a:pt x="59" y="42"/>
                      </a:lnTo>
                      <a:lnTo>
                        <a:pt x="61" y="42"/>
                      </a:lnTo>
                      <a:lnTo>
                        <a:pt x="61" y="42"/>
                      </a:lnTo>
                      <a:lnTo>
                        <a:pt x="61" y="42"/>
                      </a:lnTo>
                      <a:lnTo>
                        <a:pt x="63" y="42"/>
                      </a:lnTo>
                      <a:lnTo>
                        <a:pt x="63" y="42"/>
                      </a:lnTo>
                      <a:lnTo>
                        <a:pt x="63" y="42"/>
                      </a:lnTo>
                      <a:lnTo>
                        <a:pt x="65" y="42"/>
                      </a:lnTo>
                      <a:lnTo>
                        <a:pt x="65" y="42"/>
                      </a:lnTo>
                      <a:lnTo>
                        <a:pt x="65" y="42"/>
                      </a:lnTo>
                      <a:lnTo>
                        <a:pt x="67" y="42"/>
                      </a:lnTo>
                      <a:lnTo>
                        <a:pt x="67" y="42"/>
                      </a:lnTo>
                      <a:lnTo>
                        <a:pt x="67" y="42"/>
                      </a:lnTo>
                      <a:lnTo>
                        <a:pt x="68" y="42"/>
                      </a:lnTo>
                      <a:lnTo>
                        <a:pt x="68" y="42"/>
                      </a:lnTo>
                      <a:lnTo>
                        <a:pt x="70" y="42"/>
                      </a:lnTo>
                      <a:lnTo>
                        <a:pt x="70" y="40"/>
                      </a:lnTo>
                      <a:lnTo>
                        <a:pt x="70" y="40"/>
                      </a:lnTo>
                      <a:lnTo>
                        <a:pt x="70" y="40"/>
                      </a:lnTo>
                      <a:lnTo>
                        <a:pt x="72" y="40"/>
                      </a:lnTo>
                      <a:lnTo>
                        <a:pt x="72" y="40"/>
                      </a:lnTo>
                      <a:lnTo>
                        <a:pt x="72" y="40"/>
                      </a:lnTo>
                      <a:lnTo>
                        <a:pt x="74" y="40"/>
                      </a:lnTo>
                      <a:lnTo>
                        <a:pt x="74" y="40"/>
                      </a:lnTo>
                      <a:lnTo>
                        <a:pt x="74" y="40"/>
                      </a:lnTo>
                      <a:lnTo>
                        <a:pt x="76" y="40"/>
                      </a:lnTo>
                      <a:lnTo>
                        <a:pt x="76" y="40"/>
                      </a:lnTo>
                      <a:lnTo>
                        <a:pt x="76" y="40"/>
                      </a:lnTo>
                      <a:lnTo>
                        <a:pt x="78" y="40"/>
                      </a:lnTo>
                      <a:lnTo>
                        <a:pt x="78" y="38"/>
                      </a:lnTo>
                      <a:lnTo>
                        <a:pt x="78" y="38"/>
                      </a:lnTo>
                      <a:lnTo>
                        <a:pt x="78" y="38"/>
                      </a:lnTo>
                      <a:lnTo>
                        <a:pt x="80" y="38"/>
                      </a:lnTo>
                      <a:lnTo>
                        <a:pt x="80" y="38"/>
                      </a:lnTo>
                      <a:lnTo>
                        <a:pt x="80" y="38"/>
                      </a:lnTo>
                      <a:lnTo>
                        <a:pt x="82" y="38"/>
                      </a:lnTo>
                      <a:lnTo>
                        <a:pt x="82" y="38"/>
                      </a:lnTo>
                      <a:lnTo>
                        <a:pt x="82" y="38"/>
                      </a:lnTo>
                      <a:lnTo>
                        <a:pt x="84" y="38"/>
                      </a:lnTo>
                      <a:lnTo>
                        <a:pt x="84" y="38"/>
                      </a:lnTo>
                      <a:lnTo>
                        <a:pt x="86" y="38"/>
                      </a:lnTo>
                      <a:lnTo>
                        <a:pt x="86" y="38"/>
                      </a:lnTo>
                      <a:lnTo>
                        <a:pt x="86" y="38"/>
                      </a:lnTo>
                      <a:lnTo>
                        <a:pt x="88" y="38"/>
                      </a:lnTo>
                      <a:lnTo>
                        <a:pt x="88" y="38"/>
                      </a:lnTo>
                      <a:lnTo>
                        <a:pt x="88" y="38"/>
                      </a:lnTo>
                      <a:lnTo>
                        <a:pt x="89" y="38"/>
                      </a:lnTo>
                      <a:lnTo>
                        <a:pt x="89" y="38"/>
                      </a:lnTo>
                      <a:lnTo>
                        <a:pt x="91" y="38"/>
                      </a:lnTo>
                      <a:lnTo>
                        <a:pt x="91" y="38"/>
                      </a:lnTo>
                      <a:lnTo>
                        <a:pt x="91" y="38"/>
                      </a:lnTo>
                      <a:lnTo>
                        <a:pt x="93" y="38"/>
                      </a:lnTo>
                      <a:lnTo>
                        <a:pt x="93" y="36"/>
                      </a:lnTo>
                      <a:lnTo>
                        <a:pt x="93" y="36"/>
                      </a:lnTo>
                      <a:lnTo>
                        <a:pt x="93" y="36"/>
                      </a:lnTo>
                      <a:lnTo>
                        <a:pt x="95" y="36"/>
                      </a:lnTo>
                      <a:lnTo>
                        <a:pt x="95" y="36"/>
                      </a:lnTo>
                      <a:lnTo>
                        <a:pt x="97" y="36"/>
                      </a:lnTo>
                      <a:lnTo>
                        <a:pt x="97" y="36"/>
                      </a:lnTo>
                      <a:lnTo>
                        <a:pt x="97" y="36"/>
                      </a:lnTo>
                      <a:lnTo>
                        <a:pt x="99" y="36"/>
                      </a:lnTo>
                      <a:lnTo>
                        <a:pt x="99" y="36"/>
                      </a:lnTo>
                      <a:lnTo>
                        <a:pt x="99" y="36"/>
                      </a:lnTo>
                      <a:lnTo>
                        <a:pt x="99" y="38"/>
                      </a:lnTo>
                      <a:lnTo>
                        <a:pt x="101" y="38"/>
                      </a:lnTo>
                      <a:lnTo>
                        <a:pt x="101" y="38"/>
                      </a:lnTo>
                      <a:lnTo>
                        <a:pt x="103" y="38"/>
                      </a:lnTo>
                      <a:lnTo>
                        <a:pt x="103" y="38"/>
                      </a:lnTo>
                      <a:lnTo>
                        <a:pt x="103" y="38"/>
                      </a:lnTo>
                      <a:lnTo>
                        <a:pt x="105" y="38"/>
                      </a:lnTo>
                      <a:lnTo>
                        <a:pt x="105" y="36"/>
                      </a:lnTo>
                      <a:lnTo>
                        <a:pt x="105" y="36"/>
                      </a:lnTo>
                      <a:lnTo>
                        <a:pt x="105" y="36"/>
                      </a:lnTo>
                      <a:lnTo>
                        <a:pt x="105" y="36"/>
                      </a:lnTo>
                      <a:lnTo>
                        <a:pt x="107" y="36"/>
                      </a:lnTo>
                      <a:lnTo>
                        <a:pt x="107" y="36"/>
                      </a:lnTo>
                      <a:lnTo>
                        <a:pt x="109" y="36"/>
                      </a:lnTo>
                      <a:lnTo>
                        <a:pt x="109" y="36"/>
                      </a:lnTo>
                      <a:lnTo>
                        <a:pt x="109" y="34"/>
                      </a:lnTo>
                      <a:lnTo>
                        <a:pt x="109" y="34"/>
                      </a:lnTo>
                      <a:lnTo>
                        <a:pt x="111" y="34"/>
                      </a:lnTo>
                      <a:lnTo>
                        <a:pt x="111" y="34"/>
                      </a:lnTo>
                      <a:lnTo>
                        <a:pt x="112" y="34"/>
                      </a:lnTo>
                      <a:lnTo>
                        <a:pt x="112" y="34"/>
                      </a:lnTo>
                      <a:lnTo>
                        <a:pt x="112" y="34"/>
                      </a:lnTo>
                      <a:lnTo>
                        <a:pt x="112" y="34"/>
                      </a:lnTo>
                      <a:lnTo>
                        <a:pt x="114" y="34"/>
                      </a:lnTo>
                      <a:lnTo>
                        <a:pt x="114" y="32"/>
                      </a:lnTo>
                      <a:lnTo>
                        <a:pt x="114" y="32"/>
                      </a:lnTo>
                      <a:lnTo>
                        <a:pt x="114" y="32"/>
                      </a:lnTo>
                      <a:lnTo>
                        <a:pt x="114" y="32"/>
                      </a:lnTo>
                      <a:lnTo>
                        <a:pt x="114" y="32"/>
                      </a:lnTo>
                      <a:lnTo>
                        <a:pt x="114" y="32"/>
                      </a:lnTo>
                      <a:lnTo>
                        <a:pt x="112" y="32"/>
                      </a:lnTo>
                      <a:lnTo>
                        <a:pt x="112" y="32"/>
                      </a:lnTo>
                      <a:lnTo>
                        <a:pt x="112" y="32"/>
                      </a:lnTo>
                      <a:lnTo>
                        <a:pt x="112" y="32"/>
                      </a:lnTo>
                      <a:lnTo>
                        <a:pt x="111" y="32"/>
                      </a:lnTo>
                      <a:lnTo>
                        <a:pt x="111" y="32"/>
                      </a:lnTo>
                      <a:lnTo>
                        <a:pt x="111" y="34"/>
                      </a:lnTo>
                      <a:lnTo>
                        <a:pt x="109" y="34"/>
                      </a:lnTo>
                      <a:lnTo>
                        <a:pt x="109" y="34"/>
                      </a:lnTo>
                      <a:lnTo>
                        <a:pt x="109" y="34"/>
                      </a:lnTo>
                      <a:lnTo>
                        <a:pt x="109" y="34"/>
                      </a:lnTo>
                      <a:lnTo>
                        <a:pt x="107" y="34"/>
                      </a:lnTo>
                      <a:lnTo>
                        <a:pt x="107" y="34"/>
                      </a:lnTo>
                      <a:lnTo>
                        <a:pt x="105" y="34"/>
                      </a:lnTo>
                      <a:lnTo>
                        <a:pt x="105" y="34"/>
                      </a:lnTo>
                      <a:lnTo>
                        <a:pt x="105" y="34"/>
                      </a:lnTo>
                      <a:lnTo>
                        <a:pt x="103" y="34"/>
                      </a:lnTo>
                      <a:lnTo>
                        <a:pt x="103" y="34"/>
                      </a:lnTo>
                      <a:lnTo>
                        <a:pt x="103" y="34"/>
                      </a:lnTo>
                      <a:lnTo>
                        <a:pt x="101" y="34"/>
                      </a:lnTo>
                      <a:lnTo>
                        <a:pt x="101" y="34"/>
                      </a:lnTo>
                      <a:lnTo>
                        <a:pt x="99" y="34"/>
                      </a:lnTo>
                      <a:lnTo>
                        <a:pt x="99" y="34"/>
                      </a:lnTo>
                      <a:lnTo>
                        <a:pt x="99" y="34"/>
                      </a:lnTo>
                      <a:lnTo>
                        <a:pt x="97" y="34"/>
                      </a:lnTo>
                      <a:lnTo>
                        <a:pt x="97" y="34"/>
                      </a:lnTo>
                      <a:lnTo>
                        <a:pt x="97" y="34"/>
                      </a:lnTo>
                      <a:lnTo>
                        <a:pt x="95" y="34"/>
                      </a:lnTo>
                      <a:lnTo>
                        <a:pt x="95" y="34"/>
                      </a:lnTo>
                      <a:lnTo>
                        <a:pt x="95" y="36"/>
                      </a:lnTo>
                      <a:lnTo>
                        <a:pt x="93" y="36"/>
                      </a:lnTo>
                      <a:lnTo>
                        <a:pt x="93" y="36"/>
                      </a:lnTo>
                      <a:lnTo>
                        <a:pt x="93" y="36"/>
                      </a:lnTo>
                      <a:lnTo>
                        <a:pt x="91" y="36"/>
                      </a:lnTo>
                      <a:lnTo>
                        <a:pt x="91" y="36"/>
                      </a:lnTo>
                      <a:lnTo>
                        <a:pt x="91" y="36"/>
                      </a:lnTo>
                      <a:lnTo>
                        <a:pt x="91" y="34"/>
                      </a:lnTo>
                      <a:lnTo>
                        <a:pt x="89" y="34"/>
                      </a:lnTo>
                      <a:lnTo>
                        <a:pt x="89" y="34"/>
                      </a:lnTo>
                      <a:lnTo>
                        <a:pt x="89" y="34"/>
                      </a:lnTo>
                      <a:lnTo>
                        <a:pt x="88" y="34"/>
                      </a:lnTo>
                      <a:lnTo>
                        <a:pt x="88" y="34"/>
                      </a:lnTo>
                      <a:lnTo>
                        <a:pt x="88" y="34"/>
                      </a:lnTo>
                      <a:lnTo>
                        <a:pt x="86" y="34"/>
                      </a:lnTo>
                      <a:lnTo>
                        <a:pt x="86" y="34"/>
                      </a:lnTo>
                      <a:lnTo>
                        <a:pt x="86" y="34"/>
                      </a:lnTo>
                      <a:lnTo>
                        <a:pt x="86" y="34"/>
                      </a:lnTo>
                      <a:lnTo>
                        <a:pt x="86" y="36"/>
                      </a:lnTo>
                      <a:lnTo>
                        <a:pt x="84" y="36"/>
                      </a:lnTo>
                      <a:lnTo>
                        <a:pt x="84" y="36"/>
                      </a:lnTo>
                      <a:lnTo>
                        <a:pt x="82" y="36"/>
                      </a:lnTo>
                      <a:lnTo>
                        <a:pt x="82" y="36"/>
                      </a:lnTo>
                      <a:lnTo>
                        <a:pt x="82" y="36"/>
                      </a:lnTo>
                      <a:lnTo>
                        <a:pt x="80" y="36"/>
                      </a:lnTo>
                      <a:lnTo>
                        <a:pt x="80" y="36"/>
                      </a:lnTo>
                      <a:lnTo>
                        <a:pt x="78" y="36"/>
                      </a:lnTo>
                      <a:lnTo>
                        <a:pt x="78" y="36"/>
                      </a:lnTo>
                      <a:lnTo>
                        <a:pt x="78" y="36"/>
                      </a:lnTo>
                      <a:lnTo>
                        <a:pt x="76" y="36"/>
                      </a:lnTo>
                      <a:lnTo>
                        <a:pt x="76" y="36"/>
                      </a:lnTo>
                      <a:lnTo>
                        <a:pt x="76" y="36"/>
                      </a:lnTo>
                      <a:lnTo>
                        <a:pt x="76" y="36"/>
                      </a:lnTo>
                      <a:lnTo>
                        <a:pt x="74" y="36"/>
                      </a:lnTo>
                      <a:lnTo>
                        <a:pt x="74" y="36"/>
                      </a:lnTo>
                      <a:lnTo>
                        <a:pt x="72" y="36"/>
                      </a:lnTo>
                      <a:lnTo>
                        <a:pt x="72" y="36"/>
                      </a:lnTo>
                      <a:lnTo>
                        <a:pt x="72" y="36"/>
                      </a:lnTo>
                      <a:lnTo>
                        <a:pt x="70" y="36"/>
                      </a:lnTo>
                      <a:lnTo>
                        <a:pt x="70" y="36"/>
                      </a:lnTo>
                      <a:lnTo>
                        <a:pt x="70" y="36"/>
                      </a:lnTo>
                      <a:lnTo>
                        <a:pt x="68" y="36"/>
                      </a:lnTo>
                      <a:lnTo>
                        <a:pt x="68" y="36"/>
                      </a:lnTo>
                      <a:lnTo>
                        <a:pt x="67" y="36"/>
                      </a:lnTo>
                      <a:lnTo>
                        <a:pt x="67" y="36"/>
                      </a:lnTo>
                      <a:lnTo>
                        <a:pt x="67" y="36"/>
                      </a:lnTo>
                      <a:lnTo>
                        <a:pt x="65" y="36"/>
                      </a:lnTo>
                      <a:lnTo>
                        <a:pt x="65" y="36"/>
                      </a:lnTo>
                      <a:lnTo>
                        <a:pt x="65" y="36"/>
                      </a:lnTo>
                      <a:lnTo>
                        <a:pt x="63" y="36"/>
                      </a:lnTo>
                      <a:lnTo>
                        <a:pt x="63" y="36"/>
                      </a:lnTo>
                      <a:lnTo>
                        <a:pt x="63" y="34"/>
                      </a:lnTo>
                      <a:lnTo>
                        <a:pt x="65" y="34"/>
                      </a:lnTo>
                      <a:lnTo>
                        <a:pt x="65" y="34"/>
                      </a:lnTo>
                      <a:lnTo>
                        <a:pt x="65" y="32"/>
                      </a:lnTo>
                      <a:lnTo>
                        <a:pt x="65" y="32"/>
                      </a:lnTo>
                      <a:lnTo>
                        <a:pt x="65" y="32"/>
                      </a:lnTo>
                      <a:lnTo>
                        <a:pt x="65" y="32"/>
                      </a:lnTo>
                      <a:lnTo>
                        <a:pt x="65" y="32"/>
                      </a:lnTo>
                      <a:lnTo>
                        <a:pt x="65" y="30"/>
                      </a:lnTo>
                      <a:lnTo>
                        <a:pt x="65" y="30"/>
                      </a:lnTo>
                      <a:lnTo>
                        <a:pt x="65" y="30"/>
                      </a:lnTo>
                      <a:lnTo>
                        <a:pt x="65" y="30"/>
                      </a:lnTo>
                      <a:lnTo>
                        <a:pt x="65" y="29"/>
                      </a:lnTo>
                      <a:lnTo>
                        <a:pt x="63" y="29"/>
                      </a:lnTo>
                      <a:lnTo>
                        <a:pt x="63" y="29"/>
                      </a:lnTo>
                      <a:lnTo>
                        <a:pt x="63" y="30"/>
                      </a:lnTo>
                      <a:lnTo>
                        <a:pt x="63" y="30"/>
                      </a:lnTo>
                      <a:lnTo>
                        <a:pt x="61" y="30"/>
                      </a:lnTo>
                      <a:lnTo>
                        <a:pt x="61" y="32"/>
                      </a:lnTo>
                      <a:lnTo>
                        <a:pt x="61" y="32"/>
                      </a:lnTo>
                      <a:lnTo>
                        <a:pt x="61" y="32"/>
                      </a:lnTo>
                      <a:lnTo>
                        <a:pt x="61" y="32"/>
                      </a:lnTo>
                      <a:lnTo>
                        <a:pt x="61" y="32"/>
                      </a:lnTo>
                      <a:lnTo>
                        <a:pt x="59" y="32"/>
                      </a:lnTo>
                      <a:lnTo>
                        <a:pt x="59" y="32"/>
                      </a:lnTo>
                      <a:lnTo>
                        <a:pt x="59" y="32"/>
                      </a:lnTo>
                      <a:lnTo>
                        <a:pt x="59" y="34"/>
                      </a:lnTo>
                      <a:lnTo>
                        <a:pt x="59" y="34"/>
                      </a:lnTo>
                      <a:lnTo>
                        <a:pt x="57" y="34"/>
                      </a:lnTo>
                      <a:lnTo>
                        <a:pt x="57" y="36"/>
                      </a:lnTo>
                      <a:lnTo>
                        <a:pt x="57" y="36"/>
                      </a:lnTo>
                      <a:lnTo>
                        <a:pt x="55" y="36"/>
                      </a:lnTo>
                      <a:lnTo>
                        <a:pt x="55" y="36"/>
                      </a:lnTo>
                      <a:lnTo>
                        <a:pt x="55" y="36"/>
                      </a:lnTo>
                      <a:lnTo>
                        <a:pt x="55" y="36"/>
                      </a:lnTo>
                      <a:lnTo>
                        <a:pt x="53" y="36"/>
                      </a:lnTo>
                      <a:lnTo>
                        <a:pt x="53" y="36"/>
                      </a:lnTo>
                      <a:lnTo>
                        <a:pt x="53" y="38"/>
                      </a:lnTo>
                      <a:lnTo>
                        <a:pt x="53" y="38"/>
                      </a:lnTo>
                      <a:lnTo>
                        <a:pt x="51" y="38"/>
                      </a:lnTo>
                      <a:lnTo>
                        <a:pt x="51" y="38"/>
                      </a:lnTo>
                      <a:lnTo>
                        <a:pt x="49" y="38"/>
                      </a:lnTo>
                      <a:lnTo>
                        <a:pt x="49" y="38"/>
                      </a:lnTo>
                      <a:lnTo>
                        <a:pt x="49" y="38"/>
                      </a:lnTo>
                      <a:lnTo>
                        <a:pt x="49" y="38"/>
                      </a:lnTo>
                      <a:lnTo>
                        <a:pt x="47" y="38"/>
                      </a:lnTo>
                      <a:lnTo>
                        <a:pt x="47" y="38"/>
                      </a:lnTo>
                      <a:lnTo>
                        <a:pt x="45" y="38"/>
                      </a:lnTo>
                      <a:lnTo>
                        <a:pt x="45" y="38"/>
                      </a:lnTo>
                      <a:lnTo>
                        <a:pt x="45" y="38"/>
                      </a:lnTo>
                      <a:lnTo>
                        <a:pt x="44" y="38"/>
                      </a:lnTo>
                      <a:lnTo>
                        <a:pt x="44" y="38"/>
                      </a:lnTo>
                      <a:lnTo>
                        <a:pt x="44" y="38"/>
                      </a:lnTo>
                      <a:lnTo>
                        <a:pt x="42" y="38"/>
                      </a:lnTo>
                      <a:lnTo>
                        <a:pt x="42" y="38"/>
                      </a:lnTo>
                      <a:lnTo>
                        <a:pt x="42" y="36"/>
                      </a:lnTo>
                      <a:lnTo>
                        <a:pt x="42" y="36"/>
                      </a:lnTo>
                      <a:lnTo>
                        <a:pt x="42" y="34"/>
                      </a:lnTo>
                      <a:lnTo>
                        <a:pt x="42" y="34"/>
                      </a:lnTo>
                      <a:lnTo>
                        <a:pt x="42" y="34"/>
                      </a:lnTo>
                      <a:lnTo>
                        <a:pt x="42" y="34"/>
                      </a:lnTo>
                      <a:lnTo>
                        <a:pt x="40" y="34"/>
                      </a:lnTo>
                      <a:lnTo>
                        <a:pt x="40" y="34"/>
                      </a:lnTo>
                      <a:lnTo>
                        <a:pt x="40" y="36"/>
                      </a:lnTo>
                      <a:lnTo>
                        <a:pt x="40" y="36"/>
                      </a:lnTo>
                      <a:lnTo>
                        <a:pt x="38" y="36"/>
                      </a:lnTo>
                      <a:lnTo>
                        <a:pt x="38" y="36"/>
                      </a:lnTo>
                      <a:lnTo>
                        <a:pt x="38" y="36"/>
                      </a:lnTo>
                      <a:lnTo>
                        <a:pt x="38" y="36"/>
                      </a:lnTo>
                      <a:lnTo>
                        <a:pt x="38" y="38"/>
                      </a:lnTo>
                      <a:lnTo>
                        <a:pt x="36" y="38"/>
                      </a:lnTo>
                      <a:lnTo>
                        <a:pt x="36" y="38"/>
                      </a:lnTo>
                      <a:lnTo>
                        <a:pt x="36" y="38"/>
                      </a:lnTo>
                      <a:lnTo>
                        <a:pt x="34" y="38"/>
                      </a:lnTo>
                      <a:lnTo>
                        <a:pt x="34" y="38"/>
                      </a:lnTo>
                      <a:lnTo>
                        <a:pt x="34" y="38"/>
                      </a:lnTo>
                      <a:lnTo>
                        <a:pt x="32" y="38"/>
                      </a:lnTo>
                      <a:lnTo>
                        <a:pt x="32" y="38"/>
                      </a:lnTo>
                      <a:lnTo>
                        <a:pt x="32" y="38"/>
                      </a:lnTo>
                      <a:lnTo>
                        <a:pt x="30" y="38"/>
                      </a:lnTo>
                      <a:lnTo>
                        <a:pt x="30" y="38"/>
                      </a:lnTo>
                      <a:lnTo>
                        <a:pt x="30" y="38"/>
                      </a:lnTo>
                      <a:lnTo>
                        <a:pt x="28" y="38"/>
                      </a:lnTo>
                      <a:lnTo>
                        <a:pt x="28" y="38"/>
                      </a:lnTo>
                      <a:lnTo>
                        <a:pt x="28" y="38"/>
                      </a:lnTo>
                      <a:lnTo>
                        <a:pt x="26" y="38"/>
                      </a:lnTo>
                      <a:lnTo>
                        <a:pt x="26" y="38"/>
                      </a:lnTo>
                      <a:lnTo>
                        <a:pt x="26" y="36"/>
                      </a:lnTo>
                      <a:lnTo>
                        <a:pt x="26" y="36"/>
                      </a:lnTo>
                      <a:lnTo>
                        <a:pt x="24" y="36"/>
                      </a:lnTo>
                      <a:lnTo>
                        <a:pt x="24" y="36"/>
                      </a:lnTo>
                      <a:lnTo>
                        <a:pt x="23" y="36"/>
                      </a:lnTo>
                      <a:lnTo>
                        <a:pt x="23" y="36"/>
                      </a:lnTo>
                      <a:lnTo>
                        <a:pt x="23" y="34"/>
                      </a:lnTo>
                      <a:lnTo>
                        <a:pt x="23" y="34"/>
                      </a:lnTo>
                      <a:lnTo>
                        <a:pt x="24" y="34"/>
                      </a:lnTo>
                      <a:lnTo>
                        <a:pt x="24" y="32"/>
                      </a:lnTo>
                      <a:lnTo>
                        <a:pt x="23" y="32"/>
                      </a:lnTo>
                      <a:lnTo>
                        <a:pt x="23" y="32"/>
                      </a:lnTo>
                      <a:lnTo>
                        <a:pt x="23" y="34"/>
                      </a:lnTo>
                      <a:lnTo>
                        <a:pt x="23" y="34"/>
                      </a:lnTo>
                      <a:lnTo>
                        <a:pt x="21" y="34"/>
                      </a:lnTo>
                      <a:lnTo>
                        <a:pt x="21" y="34"/>
                      </a:lnTo>
                      <a:lnTo>
                        <a:pt x="19" y="34"/>
                      </a:lnTo>
                      <a:lnTo>
                        <a:pt x="19" y="34"/>
                      </a:lnTo>
                      <a:lnTo>
                        <a:pt x="19" y="34"/>
                      </a:lnTo>
                      <a:lnTo>
                        <a:pt x="19" y="34"/>
                      </a:lnTo>
                      <a:lnTo>
                        <a:pt x="17" y="34"/>
                      </a:lnTo>
                      <a:lnTo>
                        <a:pt x="17" y="36"/>
                      </a:lnTo>
                      <a:lnTo>
                        <a:pt x="17" y="36"/>
                      </a:lnTo>
                      <a:lnTo>
                        <a:pt x="17" y="36"/>
                      </a:lnTo>
                      <a:lnTo>
                        <a:pt x="15" y="36"/>
                      </a:lnTo>
                      <a:lnTo>
                        <a:pt x="15" y="34"/>
                      </a:lnTo>
                      <a:lnTo>
                        <a:pt x="15" y="34"/>
                      </a:lnTo>
                      <a:lnTo>
                        <a:pt x="13" y="34"/>
                      </a:lnTo>
                      <a:lnTo>
                        <a:pt x="13" y="34"/>
                      </a:lnTo>
                      <a:lnTo>
                        <a:pt x="13" y="34"/>
                      </a:lnTo>
                      <a:lnTo>
                        <a:pt x="11" y="34"/>
                      </a:lnTo>
                      <a:lnTo>
                        <a:pt x="11" y="34"/>
                      </a:lnTo>
                      <a:lnTo>
                        <a:pt x="11" y="34"/>
                      </a:lnTo>
                      <a:lnTo>
                        <a:pt x="9" y="34"/>
                      </a:lnTo>
                      <a:lnTo>
                        <a:pt x="9" y="34"/>
                      </a:lnTo>
                      <a:lnTo>
                        <a:pt x="7" y="34"/>
                      </a:lnTo>
                      <a:lnTo>
                        <a:pt x="7" y="34"/>
                      </a:lnTo>
                      <a:lnTo>
                        <a:pt x="7" y="34"/>
                      </a:lnTo>
                      <a:lnTo>
                        <a:pt x="7" y="34"/>
                      </a:lnTo>
                      <a:lnTo>
                        <a:pt x="5" y="34"/>
                      </a:lnTo>
                      <a:lnTo>
                        <a:pt x="5" y="34"/>
                      </a:lnTo>
                      <a:lnTo>
                        <a:pt x="5" y="34"/>
                      </a:lnTo>
                      <a:lnTo>
                        <a:pt x="3" y="34"/>
                      </a:lnTo>
                      <a:lnTo>
                        <a:pt x="3" y="34"/>
                      </a:lnTo>
                      <a:lnTo>
                        <a:pt x="1" y="34"/>
                      </a:lnTo>
                      <a:lnTo>
                        <a:pt x="1" y="34"/>
                      </a:lnTo>
                      <a:lnTo>
                        <a:pt x="1" y="32"/>
                      </a:lnTo>
                      <a:lnTo>
                        <a:pt x="1" y="32"/>
                      </a:lnTo>
                      <a:lnTo>
                        <a:pt x="0" y="32"/>
                      </a:lnTo>
                      <a:lnTo>
                        <a:pt x="0" y="32"/>
                      </a:lnTo>
                      <a:lnTo>
                        <a:pt x="0" y="32"/>
                      </a:lnTo>
                      <a:lnTo>
                        <a:pt x="0" y="32"/>
                      </a:lnTo>
                      <a:lnTo>
                        <a:pt x="0" y="32"/>
                      </a:lnTo>
                      <a:lnTo>
                        <a:pt x="0" y="32"/>
                      </a:lnTo>
                      <a:lnTo>
                        <a:pt x="0" y="30"/>
                      </a:lnTo>
                      <a:lnTo>
                        <a:pt x="0" y="30"/>
                      </a:lnTo>
                      <a:lnTo>
                        <a:pt x="1" y="30"/>
                      </a:lnTo>
                      <a:lnTo>
                        <a:pt x="1" y="30"/>
                      </a:lnTo>
                      <a:lnTo>
                        <a:pt x="1" y="30"/>
                      </a:lnTo>
                      <a:lnTo>
                        <a:pt x="1" y="29"/>
                      </a:lnTo>
                      <a:lnTo>
                        <a:pt x="1" y="29"/>
                      </a:lnTo>
                      <a:lnTo>
                        <a:pt x="3" y="29"/>
                      </a:lnTo>
                      <a:lnTo>
                        <a:pt x="3" y="29"/>
                      </a:lnTo>
                      <a:lnTo>
                        <a:pt x="3" y="29"/>
                      </a:lnTo>
                      <a:lnTo>
                        <a:pt x="5" y="29"/>
                      </a:lnTo>
                      <a:lnTo>
                        <a:pt x="5" y="29"/>
                      </a:lnTo>
                      <a:lnTo>
                        <a:pt x="5" y="27"/>
                      </a:lnTo>
                      <a:lnTo>
                        <a:pt x="5" y="27"/>
                      </a:lnTo>
                      <a:lnTo>
                        <a:pt x="7" y="27"/>
                      </a:lnTo>
                      <a:lnTo>
                        <a:pt x="7" y="27"/>
                      </a:lnTo>
                      <a:lnTo>
                        <a:pt x="7" y="27"/>
                      </a:lnTo>
                      <a:lnTo>
                        <a:pt x="9" y="27"/>
                      </a:lnTo>
                      <a:lnTo>
                        <a:pt x="9" y="27"/>
                      </a:lnTo>
                      <a:lnTo>
                        <a:pt x="11" y="27"/>
                      </a:lnTo>
                      <a:lnTo>
                        <a:pt x="11" y="27"/>
                      </a:lnTo>
                      <a:lnTo>
                        <a:pt x="11" y="27"/>
                      </a:lnTo>
                      <a:lnTo>
                        <a:pt x="13" y="27"/>
                      </a:lnTo>
                      <a:lnTo>
                        <a:pt x="13" y="27"/>
                      </a:lnTo>
                      <a:lnTo>
                        <a:pt x="13" y="27"/>
                      </a:lnTo>
                      <a:lnTo>
                        <a:pt x="15" y="27"/>
                      </a:lnTo>
                      <a:lnTo>
                        <a:pt x="15" y="27"/>
                      </a:lnTo>
                      <a:lnTo>
                        <a:pt x="17" y="27"/>
                      </a:lnTo>
                      <a:lnTo>
                        <a:pt x="17" y="27"/>
                      </a:lnTo>
                      <a:lnTo>
                        <a:pt x="17" y="27"/>
                      </a:lnTo>
                      <a:lnTo>
                        <a:pt x="19" y="27"/>
                      </a:lnTo>
                      <a:lnTo>
                        <a:pt x="19" y="27"/>
                      </a:lnTo>
                      <a:lnTo>
                        <a:pt x="19" y="27"/>
                      </a:lnTo>
                      <a:lnTo>
                        <a:pt x="21" y="27"/>
                      </a:lnTo>
                      <a:lnTo>
                        <a:pt x="21" y="27"/>
                      </a:lnTo>
                      <a:lnTo>
                        <a:pt x="23" y="27"/>
                      </a:lnTo>
                      <a:lnTo>
                        <a:pt x="23" y="27"/>
                      </a:lnTo>
                      <a:lnTo>
                        <a:pt x="23" y="27"/>
                      </a:lnTo>
                      <a:lnTo>
                        <a:pt x="24" y="27"/>
                      </a:lnTo>
                      <a:lnTo>
                        <a:pt x="24" y="27"/>
                      </a:lnTo>
                      <a:lnTo>
                        <a:pt x="26" y="27"/>
                      </a:lnTo>
                      <a:lnTo>
                        <a:pt x="26" y="27"/>
                      </a:lnTo>
                      <a:lnTo>
                        <a:pt x="26" y="27"/>
                      </a:lnTo>
                      <a:lnTo>
                        <a:pt x="28" y="27"/>
                      </a:lnTo>
                      <a:lnTo>
                        <a:pt x="28" y="27"/>
                      </a:lnTo>
                      <a:lnTo>
                        <a:pt x="28" y="27"/>
                      </a:lnTo>
                      <a:lnTo>
                        <a:pt x="28" y="27"/>
                      </a:lnTo>
                      <a:lnTo>
                        <a:pt x="30" y="27"/>
                      </a:lnTo>
                      <a:lnTo>
                        <a:pt x="30" y="27"/>
                      </a:lnTo>
                      <a:lnTo>
                        <a:pt x="32" y="27"/>
                      </a:lnTo>
                      <a:lnTo>
                        <a:pt x="32" y="25"/>
                      </a:lnTo>
                      <a:lnTo>
                        <a:pt x="32" y="25"/>
                      </a:lnTo>
                      <a:lnTo>
                        <a:pt x="32" y="25"/>
                      </a:lnTo>
                      <a:lnTo>
                        <a:pt x="34" y="25"/>
                      </a:lnTo>
                      <a:lnTo>
                        <a:pt x="34" y="25"/>
                      </a:lnTo>
                      <a:lnTo>
                        <a:pt x="34" y="25"/>
                      </a:lnTo>
                      <a:lnTo>
                        <a:pt x="34" y="25"/>
                      </a:lnTo>
                      <a:lnTo>
                        <a:pt x="32" y="25"/>
                      </a:lnTo>
                      <a:lnTo>
                        <a:pt x="32" y="25"/>
                      </a:lnTo>
                      <a:lnTo>
                        <a:pt x="32" y="25"/>
                      </a:lnTo>
                      <a:lnTo>
                        <a:pt x="30" y="25"/>
                      </a:lnTo>
                      <a:lnTo>
                        <a:pt x="30" y="25"/>
                      </a:lnTo>
                      <a:lnTo>
                        <a:pt x="30" y="25"/>
                      </a:lnTo>
                      <a:lnTo>
                        <a:pt x="28" y="25"/>
                      </a:lnTo>
                      <a:lnTo>
                        <a:pt x="28" y="25"/>
                      </a:lnTo>
                      <a:lnTo>
                        <a:pt x="28" y="25"/>
                      </a:lnTo>
                      <a:lnTo>
                        <a:pt x="26" y="25"/>
                      </a:lnTo>
                      <a:lnTo>
                        <a:pt x="26" y="25"/>
                      </a:lnTo>
                      <a:lnTo>
                        <a:pt x="26" y="25"/>
                      </a:lnTo>
                      <a:lnTo>
                        <a:pt x="24" y="25"/>
                      </a:lnTo>
                      <a:lnTo>
                        <a:pt x="24" y="25"/>
                      </a:lnTo>
                      <a:lnTo>
                        <a:pt x="23" y="25"/>
                      </a:lnTo>
                      <a:lnTo>
                        <a:pt x="23" y="25"/>
                      </a:lnTo>
                      <a:lnTo>
                        <a:pt x="23" y="27"/>
                      </a:lnTo>
                      <a:lnTo>
                        <a:pt x="23" y="27"/>
                      </a:lnTo>
                      <a:lnTo>
                        <a:pt x="21" y="27"/>
                      </a:lnTo>
                      <a:lnTo>
                        <a:pt x="21" y="27"/>
                      </a:lnTo>
                      <a:lnTo>
                        <a:pt x="19" y="27"/>
                      </a:lnTo>
                      <a:lnTo>
                        <a:pt x="19" y="27"/>
                      </a:lnTo>
                      <a:lnTo>
                        <a:pt x="19" y="27"/>
                      </a:lnTo>
                      <a:lnTo>
                        <a:pt x="17" y="27"/>
                      </a:lnTo>
                      <a:lnTo>
                        <a:pt x="17" y="27"/>
                      </a:lnTo>
                      <a:lnTo>
                        <a:pt x="17" y="27"/>
                      </a:lnTo>
                      <a:lnTo>
                        <a:pt x="15" y="27"/>
                      </a:lnTo>
                      <a:lnTo>
                        <a:pt x="15" y="27"/>
                      </a:lnTo>
                      <a:lnTo>
                        <a:pt x="13" y="27"/>
                      </a:lnTo>
                      <a:lnTo>
                        <a:pt x="13" y="27"/>
                      </a:lnTo>
                      <a:lnTo>
                        <a:pt x="13" y="27"/>
                      </a:lnTo>
                      <a:lnTo>
                        <a:pt x="11" y="27"/>
                      </a:lnTo>
                      <a:lnTo>
                        <a:pt x="11" y="27"/>
                      </a:lnTo>
                      <a:lnTo>
                        <a:pt x="11" y="25"/>
                      </a:lnTo>
                      <a:lnTo>
                        <a:pt x="11" y="25"/>
                      </a:lnTo>
                      <a:lnTo>
                        <a:pt x="9" y="25"/>
                      </a:lnTo>
                      <a:lnTo>
                        <a:pt x="9" y="25"/>
                      </a:lnTo>
                      <a:lnTo>
                        <a:pt x="7" y="25"/>
                      </a:lnTo>
                      <a:lnTo>
                        <a:pt x="7" y="25"/>
                      </a:lnTo>
                      <a:lnTo>
                        <a:pt x="7" y="25"/>
                      </a:lnTo>
                      <a:lnTo>
                        <a:pt x="7" y="25"/>
                      </a:lnTo>
                      <a:lnTo>
                        <a:pt x="7" y="25"/>
                      </a:lnTo>
                      <a:lnTo>
                        <a:pt x="7" y="25"/>
                      </a:lnTo>
                      <a:lnTo>
                        <a:pt x="7" y="23"/>
                      </a:lnTo>
                      <a:lnTo>
                        <a:pt x="7" y="23"/>
                      </a:lnTo>
                      <a:lnTo>
                        <a:pt x="9" y="23"/>
                      </a:lnTo>
                      <a:lnTo>
                        <a:pt x="9" y="23"/>
                      </a:lnTo>
                      <a:lnTo>
                        <a:pt x="9" y="23"/>
                      </a:lnTo>
                      <a:lnTo>
                        <a:pt x="11" y="23"/>
                      </a:lnTo>
                      <a:lnTo>
                        <a:pt x="11" y="21"/>
                      </a:lnTo>
                      <a:lnTo>
                        <a:pt x="11" y="21"/>
                      </a:lnTo>
                      <a:lnTo>
                        <a:pt x="11" y="21"/>
                      </a:lnTo>
                      <a:lnTo>
                        <a:pt x="11" y="21"/>
                      </a:lnTo>
                      <a:lnTo>
                        <a:pt x="13" y="21"/>
                      </a:lnTo>
                      <a:lnTo>
                        <a:pt x="13" y="21"/>
                      </a:lnTo>
                      <a:lnTo>
                        <a:pt x="13" y="21"/>
                      </a:lnTo>
                      <a:lnTo>
                        <a:pt x="15" y="21"/>
                      </a:lnTo>
                      <a:lnTo>
                        <a:pt x="15" y="21"/>
                      </a:lnTo>
                      <a:lnTo>
                        <a:pt x="17" y="21"/>
                      </a:lnTo>
                      <a:lnTo>
                        <a:pt x="17" y="21"/>
                      </a:lnTo>
                      <a:lnTo>
                        <a:pt x="17" y="21"/>
                      </a:lnTo>
                      <a:lnTo>
                        <a:pt x="19" y="21"/>
                      </a:lnTo>
                      <a:lnTo>
                        <a:pt x="19" y="21"/>
                      </a:lnTo>
                      <a:lnTo>
                        <a:pt x="19" y="21"/>
                      </a:lnTo>
                      <a:lnTo>
                        <a:pt x="21" y="21"/>
                      </a:lnTo>
                      <a:lnTo>
                        <a:pt x="21" y="21"/>
                      </a:lnTo>
                      <a:lnTo>
                        <a:pt x="23" y="21"/>
                      </a:lnTo>
                      <a:lnTo>
                        <a:pt x="23" y="21"/>
                      </a:lnTo>
                      <a:lnTo>
                        <a:pt x="23" y="21"/>
                      </a:lnTo>
                      <a:lnTo>
                        <a:pt x="24" y="21"/>
                      </a:lnTo>
                      <a:lnTo>
                        <a:pt x="24" y="21"/>
                      </a:lnTo>
                      <a:lnTo>
                        <a:pt x="26" y="21"/>
                      </a:lnTo>
                      <a:lnTo>
                        <a:pt x="26" y="21"/>
                      </a:lnTo>
                      <a:lnTo>
                        <a:pt x="26" y="21"/>
                      </a:lnTo>
                      <a:lnTo>
                        <a:pt x="28" y="21"/>
                      </a:lnTo>
                      <a:lnTo>
                        <a:pt x="28" y="21"/>
                      </a:lnTo>
                      <a:lnTo>
                        <a:pt x="28" y="21"/>
                      </a:lnTo>
                      <a:lnTo>
                        <a:pt x="30" y="21"/>
                      </a:lnTo>
                      <a:lnTo>
                        <a:pt x="30" y="19"/>
                      </a:lnTo>
                      <a:lnTo>
                        <a:pt x="28" y="19"/>
                      </a:lnTo>
                      <a:lnTo>
                        <a:pt x="28" y="19"/>
                      </a:lnTo>
                      <a:lnTo>
                        <a:pt x="28" y="19"/>
                      </a:lnTo>
                      <a:lnTo>
                        <a:pt x="26" y="19"/>
                      </a:lnTo>
                      <a:lnTo>
                        <a:pt x="26" y="19"/>
                      </a:lnTo>
                      <a:lnTo>
                        <a:pt x="26" y="19"/>
                      </a:lnTo>
                      <a:lnTo>
                        <a:pt x="24" y="19"/>
                      </a:lnTo>
                      <a:lnTo>
                        <a:pt x="24" y="19"/>
                      </a:lnTo>
                      <a:lnTo>
                        <a:pt x="23" y="19"/>
                      </a:lnTo>
                      <a:lnTo>
                        <a:pt x="23" y="19"/>
                      </a:lnTo>
                      <a:lnTo>
                        <a:pt x="23" y="19"/>
                      </a:lnTo>
                      <a:lnTo>
                        <a:pt x="21" y="19"/>
                      </a:lnTo>
                      <a:lnTo>
                        <a:pt x="21" y="19"/>
                      </a:lnTo>
                      <a:lnTo>
                        <a:pt x="19" y="19"/>
                      </a:lnTo>
                      <a:lnTo>
                        <a:pt x="19" y="19"/>
                      </a:lnTo>
                      <a:lnTo>
                        <a:pt x="19" y="19"/>
                      </a:lnTo>
                      <a:lnTo>
                        <a:pt x="17" y="19"/>
                      </a:lnTo>
                      <a:lnTo>
                        <a:pt x="17" y="19"/>
                      </a:lnTo>
                      <a:lnTo>
                        <a:pt x="17" y="19"/>
                      </a:lnTo>
                      <a:lnTo>
                        <a:pt x="15" y="19"/>
                      </a:lnTo>
                      <a:lnTo>
                        <a:pt x="15" y="19"/>
                      </a:lnTo>
                      <a:lnTo>
                        <a:pt x="15" y="17"/>
                      </a:lnTo>
                      <a:lnTo>
                        <a:pt x="17" y="17"/>
                      </a:lnTo>
                      <a:lnTo>
                        <a:pt x="17" y="17"/>
                      </a:lnTo>
                      <a:lnTo>
                        <a:pt x="17" y="17"/>
                      </a:lnTo>
                      <a:lnTo>
                        <a:pt x="17" y="15"/>
                      </a:lnTo>
                      <a:lnTo>
                        <a:pt x="17" y="15"/>
                      </a:lnTo>
                      <a:lnTo>
                        <a:pt x="17" y="15"/>
                      </a:lnTo>
                      <a:lnTo>
                        <a:pt x="17" y="15"/>
                      </a:lnTo>
                      <a:lnTo>
                        <a:pt x="17" y="13"/>
                      </a:lnTo>
                      <a:lnTo>
                        <a:pt x="19" y="13"/>
                      </a:lnTo>
                      <a:lnTo>
                        <a:pt x="19" y="13"/>
                      </a:lnTo>
                      <a:lnTo>
                        <a:pt x="19" y="13"/>
                      </a:lnTo>
                      <a:lnTo>
                        <a:pt x="19" y="13"/>
                      </a:lnTo>
                      <a:lnTo>
                        <a:pt x="21" y="13"/>
                      </a:lnTo>
                      <a:lnTo>
                        <a:pt x="21" y="13"/>
                      </a:lnTo>
                      <a:lnTo>
                        <a:pt x="23" y="13"/>
                      </a:lnTo>
                      <a:lnTo>
                        <a:pt x="23" y="13"/>
                      </a:lnTo>
                      <a:lnTo>
                        <a:pt x="23" y="13"/>
                      </a:lnTo>
                      <a:lnTo>
                        <a:pt x="24" y="13"/>
                      </a:lnTo>
                      <a:lnTo>
                        <a:pt x="24" y="13"/>
                      </a:lnTo>
                      <a:lnTo>
                        <a:pt x="26" y="13"/>
                      </a:lnTo>
                      <a:lnTo>
                        <a:pt x="26" y="13"/>
                      </a:lnTo>
                      <a:lnTo>
                        <a:pt x="26" y="11"/>
                      </a:lnTo>
                      <a:lnTo>
                        <a:pt x="26" y="11"/>
                      </a:lnTo>
                      <a:lnTo>
                        <a:pt x="28" y="11"/>
                      </a:lnTo>
                      <a:lnTo>
                        <a:pt x="28" y="11"/>
                      </a:lnTo>
                      <a:lnTo>
                        <a:pt x="28" y="11"/>
                      </a:lnTo>
                      <a:lnTo>
                        <a:pt x="28" y="13"/>
                      </a:lnTo>
                      <a:lnTo>
                        <a:pt x="30" y="13"/>
                      </a:lnTo>
                      <a:lnTo>
                        <a:pt x="30" y="13"/>
                      </a:lnTo>
                      <a:lnTo>
                        <a:pt x="32" y="13"/>
                      </a:lnTo>
                      <a:lnTo>
                        <a:pt x="32" y="13"/>
                      </a:lnTo>
                      <a:lnTo>
                        <a:pt x="32" y="11"/>
                      </a:lnTo>
                      <a:lnTo>
                        <a:pt x="32" y="11"/>
                      </a:lnTo>
                      <a:lnTo>
                        <a:pt x="30" y="11"/>
                      </a:lnTo>
                      <a:lnTo>
                        <a:pt x="30" y="11"/>
                      </a:lnTo>
                      <a:lnTo>
                        <a:pt x="30" y="11"/>
                      </a:lnTo>
                      <a:lnTo>
                        <a:pt x="30" y="9"/>
                      </a:lnTo>
                      <a:lnTo>
                        <a:pt x="30" y="9"/>
                      </a:lnTo>
                      <a:lnTo>
                        <a:pt x="30" y="9"/>
                      </a:lnTo>
                      <a:lnTo>
                        <a:pt x="32" y="9"/>
                      </a:lnTo>
                      <a:lnTo>
                        <a:pt x="32" y="9"/>
                      </a:lnTo>
                      <a:lnTo>
                        <a:pt x="32" y="9"/>
                      </a:lnTo>
                      <a:lnTo>
                        <a:pt x="32" y="9"/>
                      </a:lnTo>
                      <a:lnTo>
                        <a:pt x="34" y="9"/>
                      </a:lnTo>
                      <a:lnTo>
                        <a:pt x="34" y="9"/>
                      </a:lnTo>
                      <a:lnTo>
                        <a:pt x="34" y="7"/>
                      </a:lnTo>
                      <a:lnTo>
                        <a:pt x="34" y="7"/>
                      </a:lnTo>
                      <a:lnTo>
                        <a:pt x="36" y="7"/>
                      </a:lnTo>
                      <a:lnTo>
                        <a:pt x="36" y="7"/>
                      </a:lnTo>
                      <a:lnTo>
                        <a:pt x="38" y="7"/>
                      </a:lnTo>
                      <a:lnTo>
                        <a:pt x="38" y="7"/>
                      </a:lnTo>
                      <a:lnTo>
                        <a:pt x="38" y="7"/>
                      </a:lnTo>
                      <a:lnTo>
                        <a:pt x="38" y="7"/>
                      </a:lnTo>
                      <a:lnTo>
                        <a:pt x="40" y="7"/>
                      </a:lnTo>
                      <a:lnTo>
                        <a:pt x="40" y="7"/>
                      </a:lnTo>
                      <a:lnTo>
                        <a:pt x="40" y="7"/>
                      </a:lnTo>
                      <a:lnTo>
                        <a:pt x="42" y="7"/>
                      </a:lnTo>
                      <a:lnTo>
                        <a:pt x="42" y="7"/>
                      </a:lnTo>
                      <a:lnTo>
                        <a:pt x="44" y="7"/>
                      </a:lnTo>
                      <a:lnTo>
                        <a:pt x="44" y="7"/>
                      </a:lnTo>
                      <a:lnTo>
                        <a:pt x="44" y="7"/>
                      </a:lnTo>
                      <a:lnTo>
                        <a:pt x="45" y="7"/>
                      </a:lnTo>
                      <a:lnTo>
                        <a:pt x="45" y="7"/>
                      </a:lnTo>
                      <a:lnTo>
                        <a:pt x="45" y="7"/>
                      </a:lnTo>
                      <a:lnTo>
                        <a:pt x="47" y="7"/>
                      </a:lnTo>
                      <a:lnTo>
                        <a:pt x="47" y="6"/>
                      </a:lnTo>
                      <a:lnTo>
                        <a:pt x="47" y="6"/>
                      </a:lnTo>
                      <a:lnTo>
                        <a:pt x="49" y="6"/>
                      </a:lnTo>
                      <a:lnTo>
                        <a:pt x="49" y="6"/>
                      </a:lnTo>
                      <a:lnTo>
                        <a:pt x="49" y="6"/>
                      </a:lnTo>
                      <a:lnTo>
                        <a:pt x="51" y="6"/>
                      </a:lnTo>
                      <a:lnTo>
                        <a:pt x="51" y="6"/>
                      </a:lnTo>
                      <a:lnTo>
                        <a:pt x="53" y="6"/>
                      </a:lnTo>
                      <a:lnTo>
                        <a:pt x="53" y="7"/>
                      </a:lnTo>
                      <a:lnTo>
                        <a:pt x="53" y="7"/>
                      </a:lnTo>
                      <a:lnTo>
                        <a:pt x="53" y="6"/>
                      </a:lnTo>
                      <a:lnTo>
                        <a:pt x="53" y="6"/>
                      </a:lnTo>
                      <a:lnTo>
                        <a:pt x="55" y="6"/>
                      </a:lnTo>
                      <a:lnTo>
                        <a:pt x="55" y="6"/>
                      </a:lnTo>
                      <a:lnTo>
                        <a:pt x="55" y="6"/>
                      </a:lnTo>
                      <a:lnTo>
                        <a:pt x="57" y="6"/>
                      </a:lnTo>
                      <a:lnTo>
                        <a:pt x="57" y="7"/>
                      </a:lnTo>
                      <a:lnTo>
                        <a:pt x="57" y="7"/>
                      </a:lnTo>
                      <a:lnTo>
                        <a:pt x="59" y="7"/>
                      </a:lnTo>
                      <a:lnTo>
                        <a:pt x="59" y="7"/>
                      </a:lnTo>
                      <a:lnTo>
                        <a:pt x="59" y="7"/>
                      </a:lnTo>
                      <a:lnTo>
                        <a:pt x="61" y="7"/>
                      </a:lnTo>
                      <a:lnTo>
                        <a:pt x="61" y="7"/>
                      </a:lnTo>
                      <a:lnTo>
                        <a:pt x="61" y="7"/>
                      </a:lnTo>
                      <a:lnTo>
                        <a:pt x="61" y="7"/>
                      </a:lnTo>
                      <a:lnTo>
                        <a:pt x="63" y="7"/>
                      </a:lnTo>
                      <a:lnTo>
                        <a:pt x="63" y="9"/>
                      </a:lnTo>
                      <a:lnTo>
                        <a:pt x="63" y="9"/>
                      </a:lnTo>
                      <a:lnTo>
                        <a:pt x="63" y="9"/>
                      </a:lnTo>
                      <a:lnTo>
                        <a:pt x="63" y="9"/>
                      </a:lnTo>
                      <a:lnTo>
                        <a:pt x="63" y="9"/>
                      </a:lnTo>
                      <a:lnTo>
                        <a:pt x="63" y="11"/>
                      </a:lnTo>
                      <a:lnTo>
                        <a:pt x="63" y="11"/>
                      </a:lnTo>
                      <a:lnTo>
                        <a:pt x="65" y="11"/>
                      </a:lnTo>
                      <a:lnTo>
                        <a:pt x="65" y="11"/>
                      </a:lnTo>
                      <a:lnTo>
                        <a:pt x="65" y="11"/>
                      </a:lnTo>
                      <a:lnTo>
                        <a:pt x="65" y="11"/>
                      </a:lnTo>
                      <a:lnTo>
                        <a:pt x="65" y="13"/>
                      </a:lnTo>
                      <a:lnTo>
                        <a:pt x="65" y="13"/>
                      </a:lnTo>
                      <a:lnTo>
                        <a:pt x="65" y="13"/>
                      </a:lnTo>
                      <a:lnTo>
                        <a:pt x="67" y="13"/>
                      </a:lnTo>
                      <a:lnTo>
                        <a:pt x="67" y="11"/>
                      </a:lnTo>
                      <a:lnTo>
                        <a:pt x="67" y="11"/>
                      </a:lnTo>
                      <a:lnTo>
                        <a:pt x="67" y="11"/>
                      </a:lnTo>
                      <a:lnTo>
                        <a:pt x="68" y="11"/>
                      </a:lnTo>
                      <a:lnTo>
                        <a:pt x="68" y="11"/>
                      </a:lnTo>
                      <a:lnTo>
                        <a:pt x="70" y="11"/>
                      </a:lnTo>
                      <a:lnTo>
                        <a:pt x="70" y="11"/>
                      </a:lnTo>
                      <a:lnTo>
                        <a:pt x="70" y="11"/>
                      </a:lnTo>
                      <a:lnTo>
                        <a:pt x="72" y="11"/>
                      </a:lnTo>
                      <a:lnTo>
                        <a:pt x="72" y="11"/>
                      </a:lnTo>
                      <a:lnTo>
                        <a:pt x="72" y="11"/>
                      </a:lnTo>
                      <a:lnTo>
                        <a:pt x="72" y="11"/>
                      </a:lnTo>
                      <a:lnTo>
                        <a:pt x="74" y="11"/>
                      </a:lnTo>
                      <a:lnTo>
                        <a:pt x="74" y="11"/>
                      </a:lnTo>
                      <a:lnTo>
                        <a:pt x="76" y="11"/>
                      </a:lnTo>
                      <a:lnTo>
                        <a:pt x="76" y="11"/>
                      </a:lnTo>
                      <a:lnTo>
                        <a:pt x="76" y="11"/>
                      </a:lnTo>
                      <a:lnTo>
                        <a:pt x="78" y="11"/>
                      </a:lnTo>
                      <a:lnTo>
                        <a:pt x="78" y="11"/>
                      </a:lnTo>
                      <a:lnTo>
                        <a:pt x="78" y="11"/>
                      </a:lnTo>
                      <a:lnTo>
                        <a:pt x="80" y="11"/>
                      </a:lnTo>
                      <a:lnTo>
                        <a:pt x="80" y="11"/>
                      </a:lnTo>
                      <a:lnTo>
                        <a:pt x="82" y="11"/>
                      </a:lnTo>
                      <a:lnTo>
                        <a:pt x="82" y="11"/>
                      </a:lnTo>
                      <a:lnTo>
                        <a:pt x="82" y="11"/>
                      </a:lnTo>
                      <a:lnTo>
                        <a:pt x="84" y="11"/>
                      </a:lnTo>
                      <a:lnTo>
                        <a:pt x="84" y="11"/>
                      </a:lnTo>
                      <a:lnTo>
                        <a:pt x="84" y="11"/>
                      </a:lnTo>
                      <a:lnTo>
                        <a:pt x="86" y="11"/>
                      </a:lnTo>
                      <a:lnTo>
                        <a:pt x="86" y="11"/>
                      </a:lnTo>
                      <a:lnTo>
                        <a:pt x="86" y="11"/>
                      </a:lnTo>
                      <a:lnTo>
                        <a:pt x="88" y="11"/>
                      </a:lnTo>
                      <a:lnTo>
                        <a:pt x="88" y="13"/>
                      </a:lnTo>
                      <a:lnTo>
                        <a:pt x="88" y="13"/>
                      </a:lnTo>
                      <a:lnTo>
                        <a:pt x="88" y="13"/>
                      </a:lnTo>
                      <a:lnTo>
                        <a:pt x="89" y="13"/>
                      </a:lnTo>
                      <a:lnTo>
                        <a:pt x="89" y="13"/>
                      </a:lnTo>
                      <a:lnTo>
                        <a:pt x="91" y="13"/>
                      </a:lnTo>
                      <a:lnTo>
                        <a:pt x="91" y="13"/>
                      </a:lnTo>
                      <a:lnTo>
                        <a:pt x="91" y="13"/>
                      </a:lnTo>
                      <a:lnTo>
                        <a:pt x="91" y="13"/>
                      </a:lnTo>
                      <a:lnTo>
                        <a:pt x="91" y="15"/>
                      </a:lnTo>
                      <a:lnTo>
                        <a:pt x="91" y="15"/>
                      </a:lnTo>
                      <a:lnTo>
                        <a:pt x="91" y="15"/>
                      </a:lnTo>
                      <a:lnTo>
                        <a:pt x="91" y="15"/>
                      </a:lnTo>
                      <a:lnTo>
                        <a:pt x="91" y="17"/>
                      </a:lnTo>
                      <a:lnTo>
                        <a:pt x="93" y="17"/>
                      </a:lnTo>
                      <a:lnTo>
                        <a:pt x="93" y="17"/>
                      </a:lnTo>
                      <a:lnTo>
                        <a:pt x="93" y="17"/>
                      </a:lnTo>
                      <a:lnTo>
                        <a:pt x="95" y="17"/>
                      </a:lnTo>
                      <a:lnTo>
                        <a:pt x="95" y="17"/>
                      </a:lnTo>
                      <a:lnTo>
                        <a:pt x="97" y="17"/>
                      </a:lnTo>
                      <a:lnTo>
                        <a:pt x="97" y="17"/>
                      </a:lnTo>
                      <a:lnTo>
                        <a:pt x="97" y="17"/>
                      </a:lnTo>
                      <a:lnTo>
                        <a:pt x="99" y="17"/>
                      </a:lnTo>
                      <a:lnTo>
                        <a:pt x="99" y="17"/>
                      </a:lnTo>
                      <a:lnTo>
                        <a:pt x="99" y="17"/>
                      </a:lnTo>
                      <a:lnTo>
                        <a:pt x="99" y="17"/>
                      </a:lnTo>
                      <a:lnTo>
                        <a:pt x="101" y="17"/>
                      </a:lnTo>
                      <a:lnTo>
                        <a:pt x="101" y="17"/>
                      </a:lnTo>
                      <a:lnTo>
                        <a:pt x="101" y="17"/>
                      </a:lnTo>
                      <a:lnTo>
                        <a:pt x="103" y="17"/>
                      </a:lnTo>
                      <a:lnTo>
                        <a:pt x="103" y="17"/>
                      </a:lnTo>
                      <a:lnTo>
                        <a:pt x="103" y="17"/>
                      </a:lnTo>
                      <a:lnTo>
                        <a:pt x="103" y="19"/>
                      </a:lnTo>
                      <a:lnTo>
                        <a:pt x="105" y="19"/>
                      </a:lnTo>
                      <a:lnTo>
                        <a:pt x="105" y="19"/>
                      </a:lnTo>
                      <a:lnTo>
                        <a:pt x="105" y="19"/>
                      </a:lnTo>
                      <a:lnTo>
                        <a:pt x="107" y="19"/>
                      </a:lnTo>
                      <a:lnTo>
                        <a:pt x="107" y="19"/>
                      </a:lnTo>
                      <a:lnTo>
                        <a:pt x="107" y="19"/>
                      </a:lnTo>
                      <a:lnTo>
                        <a:pt x="109" y="19"/>
                      </a:lnTo>
                      <a:lnTo>
                        <a:pt x="109" y="21"/>
                      </a:lnTo>
                      <a:lnTo>
                        <a:pt x="109" y="21"/>
                      </a:lnTo>
                      <a:lnTo>
                        <a:pt x="109" y="21"/>
                      </a:lnTo>
                      <a:lnTo>
                        <a:pt x="109" y="23"/>
                      </a:lnTo>
                      <a:lnTo>
                        <a:pt x="109" y="23"/>
                      </a:lnTo>
                      <a:lnTo>
                        <a:pt x="111" y="23"/>
                      </a:lnTo>
                      <a:lnTo>
                        <a:pt x="111" y="23"/>
                      </a:lnTo>
                      <a:lnTo>
                        <a:pt x="109" y="23"/>
                      </a:lnTo>
                      <a:lnTo>
                        <a:pt x="109" y="25"/>
                      </a:lnTo>
                      <a:lnTo>
                        <a:pt x="109" y="25"/>
                      </a:lnTo>
                      <a:lnTo>
                        <a:pt x="111" y="25"/>
                      </a:lnTo>
                      <a:lnTo>
                        <a:pt x="111" y="25"/>
                      </a:lnTo>
                      <a:lnTo>
                        <a:pt x="111" y="25"/>
                      </a:lnTo>
                      <a:lnTo>
                        <a:pt x="111" y="27"/>
                      </a:lnTo>
                      <a:lnTo>
                        <a:pt x="112" y="27"/>
                      </a:lnTo>
                      <a:lnTo>
                        <a:pt x="112" y="27"/>
                      </a:lnTo>
                      <a:lnTo>
                        <a:pt x="112" y="27"/>
                      </a:lnTo>
                      <a:lnTo>
                        <a:pt x="114" y="27"/>
                      </a:lnTo>
                      <a:lnTo>
                        <a:pt x="114" y="27"/>
                      </a:lnTo>
                      <a:lnTo>
                        <a:pt x="114" y="27"/>
                      </a:lnTo>
                      <a:lnTo>
                        <a:pt x="116" y="27"/>
                      </a:lnTo>
                      <a:lnTo>
                        <a:pt x="116" y="25"/>
                      </a:lnTo>
                      <a:lnTo>
                        <a:pt x="116" y="25"/>
                      </a:lnTo>
                      <a:lnTo>
                        <a:pt x="118" y="25"/>
                      </a:lnTo>
                      <a:lnTo>
                        <a:pt x="118" y="25"/>
                      </a:lnTo>
                      <a:lnTo>
                        <a:pt x="118" y="25"/>
                      </a:lnTo>
                      <a:lnTo>
                        <a:pt x="120" y="25"/>
                      </a:lnTo>
                      <a:lnTo>
                        <a:pt x="120" y="25"/>
                      </a:lnTo>
                      <a:lnTo>
                        <a:pt x="120" y="25"/>
                      </a:lnTo>
                      <a:lnTo>
                        <a:pt x="122" y="25"/>
                      </a:lnTo>
                      <a:lnTo>
                        <a:pt x="122" y="25"/>
                      </a:lnTo>
                      <a:lnTo>
                        <a:pt x="124" y="25"/>
                      </a:lnTo>
                      <a:lnTo>
                        <a:pt x="124" y="25"/>
                      </a:lnTo>
                      <a:lnTo>
                        <a:pt x="124" y="25"/>
                      </a:lnTo>
                      <a:lnTo>
                        <a:pt x="126" y="25"/>
                      </a:lnTo>
                      <a:lnTo>
                        <a:pt x="126" y="25"/>
                      </a:lnTo>
                      <a:lnTo>
                        <a:pt x="126" y="25"/>
                      </a:lnTo>
                      <a:lnTo>
                        <a:pt x="128" y="25"/>
                      </a:lnTo>
                      <a:lnTo>
                        <a:pt x="128" y="25"/>
                      </a:lnTo>
                      <a:lnTo>
                        <a:pt x="130" y="25"/>
                      </a:lnTo>
                      <a:lnTo>
                        <a:pt x="130" y="25"/>
                      </a:lnTo>
                      <a:lnTo>
                        <a:pt x="130" y="25"/>
                      </a:lnTo>
                      <a:lnTo>
                        <a:pt x="132" y="25"/>
                      </a:lnTo>
                      <a:lnTo>
                        <a:pt x="132" y="25"/>
                      </a:lnTo>
                      <a:lnTo>
                        <a:pt x="132" y="25"/>
                      </a:lnTo>
                      <a:lnTo>
                        <a:pt x="133" y="25"/>
                      </a:lnTo>
                      <a:lnTo>
                        <a:pt x="133" y="27"/>
                      </a:lnTo>
                      <a:lnTo>
                        <a:pt x="133" y="27"/>
                      </a:lnTo>
                      <a:lnTo>
                        <a:pt x="135" y="27"/>
                      </a:lnTo>
                      <a:lnTo>
                        <a:pt x="135" y="27"/>
                      </a:lnTo>
                      <a:lnTo>
                        <a:pt x="135" y="27"/>
                      </a:lnTo>
                      <a:lnTo>
                        <a:pt x="137" y="27"/>
                      </a:lnTo>
                      <a:lnTo>
                        <a:pt x="137" y="27"/>
                      </a:lnTo>
                      <a:lnTo>
                        <a:pt x="137" y="27"/>
                      </a:lnTo>
                      <a:lnTo>
                        <a:pt x="139" y="27"/>
                      </a:lnTo>
                      <a:lnTo>
                        <a:pt x="139" y="27"/>
                      </a:lnTo>
                      <a:lnTo>
                        <a:pt x="141" y="27"/>
                      </a:lnTo>
                      <a:lnTo>
                        <a:pt x="141" y="27"/>
                      </a:lnTo>
                      <a:lnTo>
                        <a:pt x="141" y="27"/>
                      </a:lnTo>
                      <a:lnTo>
                        <a:pt x="143" y="27"/>
                      </a:lnTo>
                      <a:lnTo>
                        <a:pt x="143" y="27"/>
                      </a:lnTo>
                      <a:lnTo>
                        <a:pt x="145" y="27"/>
                      </a:lnTo>
                      <a:lnTo>
                        <a:pt x="145" y="27"/>
                      </a:lnTo>
                      <a:lnTo>
                        <a:pt x="145" y="27"/>
                      </a:lnTo>
                      <a:lnTo>
                        <a:pt x="147" y="27"/>
                      </a:lnTo>
                      <a:lnTo>
                        <a:pt x="147" y="27"/>
                      </a:lnTo>
                      <a:lnTo>
                        <a:pt x="147" y="27"/>
                      </a:lnTo>
                      <a:lnTo>
                        <a:pt x="149" y="27"/>
                      </a:lnTo>
                      <a:lnTo>
                        <a:pt x="149" y="25"/>
                      </a:lnTo>
                      <a:lnTo>
                        <a:pt x="149" y="25"/>
                      </a:lnTo>
                      <a:lnTo>
                        <a:pt x="151" y="25"/>
                      </a:lnTo>
                      <a:lnTo>
                        <a:pt x="151" y="25"/>
                      </a:lnTo>
                      <a:lnTo>
                        <a:pt x="151" y="25"/>
                      </a:lnTo>
                      <a:lnTo>
                        <a:pt x="151" y="25"/>
                      </a:lnTo>
                      <a:lnTo>
                        <a:pt x="151" y="25"/>
                      </a:lnTo>
                      <a:lnTo>
                        <a:pt x="151" y="25"/>
                      </a:lnTo>
                      <a:lnTo>
                        <a:pt x="151" y="23"/>
                      </a:lnTo>
                      <a:lnTo>
                        <a:pt x="151" y="23"/>
                      </a:lnTo>
                      <a:lnTo>
                        <a:pt x="149" y="23"/>
                      </a:lnTo>
                      <a:lnTo>
                        <a:pt x="149" y="23"/>
                      </a:lnTo>
                      <a:lnTo>
                        <a:pt x="147" y="23"/>
                      </a:lnTo>
                      <a:lnTo>
                        <a:pt x="147" y="23"/>
                      </a:lnTo>
                      <a:lnTo>
                        <a:pt x="147" y="23"/>
                      </a:lnTo>
                      <a:lnTo>
                        <a:pt x="147" y="23"/>
                      </a:lnTo>
                      <a:lnTo>
                        <a:pt x="145" y="23"/>
                      </a:lnTo>
                      <a:lnTo>
                        <a:pt x="145" y="23"/>
                      </a:lnTo>
                      <a:lnTo>
                        <a:pt x="145" y="23"/>
                      </a:lnTo>
                      <a:lnTo>
                        <a:pt x="143" y="23"/>
                      </a:lnTo>
                      <a:lnTo>
                        <a:pt x="143" y="23"/>
                      </a:lnTo>
                      <a:lnTo>
                        <a:pt x="141" y="23"/>
                      </a:lnTo>
                      <a:lnTo>
                        <a:pt x="141" y="23"/>
                      </a:lnTo>
                      <a:lnTo>
                        <a:pt x="141" y="21"/>
                      </a:lnTo>
                      <a:lnTo>
                        <a:pt x="141" y="21"/>
                      </a:lnTo>
                      <a:lnTo>
                        <a:pt x="139" y="21"/>
                      </a:lnTo>
                      <a:lnTo>
                        <a:pt x="139" y="21"/>
                      </a:lnTo>
                      <a:lnTo>
                        <a:pt x="137" y="21"/>
                      </a:lnTo>
                      <a:lnTo>
                        <a:pt x="137" y="21"/>
                      </a:lnTo>
                      <a:lnTo>
                        <a:pt x="137" y="21"/>
                      </a:lnTo>
                      <a:lnTo>
                        <a:pt x="137" y="21"/>
                      </a:lnTo>
                      <a:lnTo>
                        <a:pt x="135" y="21"/>
                      </a:lnTo>
                      <a:lnTo>
                        <a:pt x="135" y="21"/>
                      </a:lnTo>
                      <a:lnTo>
                        <a:pt x="135" y="19"/>
                      </a:lnTo>
                      <a:lnTo>
                        <a:pt x="135" y="19"/>
                      </a:lnTo>
                      <a:lnTo>
                        <a:pt x="135" y="17"/>
                      </a:lnTo>
                      <a:lnTo>
                        <a:pt x="135" y="17"/>
                      </a:lnTo>
                      <a:lnTo>
                        <a:pt x="137" y="17"/>
                      </a:lnTo>
                      <a:lnTo>
                        <a:pt x="137" y="17"/>
                      </a:lnTo>
                      <a:lnTo>
                        <a:pt x="137" y="17"/>
                      </a:lnTo>
                      <a:lnTo>
                        <a:pt x="137" y="17"/>
                      </a:lnTo>
                      <a:lnTo>
                        <a:pt x="139" y="17"/>
                      </a:lnTo>
                      <a:lnTo>
                        <a:pt x="139" y="17"/>
                      </a:lnTo>
                      <a:lnTo>
                        <a:pt x="141" y="17"/>
                      </a:lnTo>
                      <a:lnTo>
                        <a:pt x="141" y="17"/>
                      </a:lnTo>
                      <a:lnTo>
                        <a:pt x="141" y="17"/>
                      </a:lnTo>
                      <a:lnTo>
                        <a:pt x="141" y="17"/>
                      </a:lnTo>
                      <a:lnTo>
                        <a:pt x="143" y="17"/>
                      </a:lnTo>
                      <a:lnTo>
                        <a:pt x="143" y="15"/>
                      </a:lnTo>
                      <a:lnTo>
                        <a:pt x="143" y="15"/>
                      </a:lnTo>
                      <a:lnTo>
                        <a:pt x="143" y="15"/>
                      </a:lnTo>
                      <a:lnTo>
                        <a:pt x="143" y="15"/>
                      </a:lnTo>
                      <a:lnTo>
                        <a:pt x="141" y="15"/>
                      </a:lnTo>
                      <a:lnTo>
                        <a:pt x="141" y="15"/>
                      </a:lnTo>
                      <a:lnTo>
                        <a:pt x="141" y="13"/>
                      </a:lnTo>
                      <a:lnTo>
                        <a:pt x="141" y="13"/>
                      </a:lnTo>
                      <a:lnTo>
                        <a:pt x="139" y="13"/>
                      </a:lnTo>
                      <a:lnTo>
                        <a:pt x="139" y="13"/>
                      </a:lnTo>
                      <a:lnTo>
                        <a:pt x="137" y="13"/>
                      </a:lnTo>
                      <a:lnTo>
                        <a:pt x="137" y="13"/>
                      </a:lnTo>
                      <a:lnTo>
                        <a:pt x="137" y="13"/>
                      </a:lnTo>
                      <a:lnTo>
                        <a:pt x="137" y="13"/>
                      </a:lnTo>
                      <a:lnTo>
                        <a:pt x="135" y="13"/>
                      </a:lnTo>
                      <a:lnTo>
                        <a:pt x="135" y="13"/>
                      </a:lnTo>
                      <a:lnTo>
                        <a:pt x="135" y="13"/>
                      </a:lnTo>
                      <a:lnTo>
                        <a:pt x="135" y="13"/>
                      </a:lnTo>
                      <a:lnTo>
                        <a:pt x="133" y="13"/>
                      </a:lnTo>
                      <a:lnTo>
                        <a:pt x="133" y="13"/>
                      </a:lnTo>
                      <a:lnTo>
                        <a:pt x="133" y="13"/>
                      </a:lnTo>
                      <a:lnTo>
                        <a:pt x="132" y="13"/>
                      </a:lnTo>
                      <a:lnTo>
                        <a:pt x="132" y="13"/>
                      </a:lnTo>
                      <a:lnTo>
                        <a:pt x="132" y="13"/>
                      </a:lnTo>
                      <a:lnTo>
                        <a:pt x="132" y="11"/>
                      </a:lnTo>
                      <a:lnTo>
                        <a:pt x="130" y="11"/>
                      </a:lnTo>
                      <a:lnTo>
                        <a:pt x="130" y="11"/>
                      </a:lnTo>
                      <a:lnTo>
                        <a:pt x="130" y="11"/>
                      </a:lnTo>
                      <a:lnTo>
                        <a:pt x="130" y="11"/>
                      </a:lnTo>
                      <a:lnTo>
                        <a:pt x="128" y="11"/>
                      </a:lnTo>
                      <a:lnTo>
                        <a:pt x="128" y="11"/>
                      </a:lnTo>
                      <a:lnTo>
                        <a:pt x="126" y="11"/>
                      </a:lnTo>
                      <a:lnTo>
                        <a:pt x="126" y="11"/>
                      </a:lnTo>
                      <a:lnTo>
                        <a:pt x="126" y="11"/>
                      </a:lnTo>
                      <a:lnTo>
                        <a:pt x="126" y="11"/>
                      </a:lnTo>
                      <a:lnTo>
                        <a:pt x="126" y="11"/>
                      </a:lnTo>
                      <a:lnTo>
                        <a:pt x="126" y="9"/>
                      </a:lnTo>
                      <a:lnTo>
                        <a:pt x="126" y="9"/>
                      </a:lnTo>
                      <a:lnTo>
                        <a:pt x="126" y="9"/>
                      </a:lnTo>
                      <a:lnTo>
                        <a:pt x="126" y="9"/>
                      </a:lnTo>
                      <a:lnTo>
                        <a:pt x="126" y="7"/>
                      </a:lnTo>
                      <a:lnTo>
                        <a:pt x="126" y="7"/>
                      </a:lnTo>
                      <a:lnTo>
                        <a:pt x="128" y="7"/>
                      </a:lnTo>
                      <a:lnTo>
                        <a:pt x="128" y="7"/>
                      </a:lnTo>
                      <a:lnTo>
                        <a:pt x="130" y="7"/>
                      </a:lnTo>
                      <a:lnTo>
                        <a:pt x="130" y="7"/>
                      </a:lnTo>
                      <a:lnTo>
                        <a:pt x="130" y="7"/>
                      </a:lnTo>
                      <a:lnTo>
                        <a:pt x="130" y="7"/>
                      </a:lnTo>
                      <a:lnTo>
                        <a:pt x="132" y="7"/>
                      </a:lnTo>
                      <a:lnTo>
                        <a:pt x="132" y="7"/>
                      </a:lnTo>
                      <a:lnTo>
                        <a:pt x="132" y="7"/>
                      </a:lnTo>
                      <a:lnTo>
                        <a:pt x="133" y="7"/>
                      </a:lnTo>
                      <a:lnTo>
                        <a:pt x="133" y="7"/>
                      </a:lnTo>
                      <a:lnTo>
                        <a:pt x="135" y="7"/>
                      </a:lnTo>
                      <a:lnTo>
                        <a:pt x="135" y="6"/>
                      </a:lnTo>
                      <a:lnTo>
                        <a:pt x="135" y="6"/>
                      </a:lnTo>
                      <a:lnTo>
                        <a:pt x="135" y="6"/>
                      </a:lnTo>
                      <a:lnTo>
                        <a:pt x="135" y="6"/>
                      </a:lnTo>
                      <a:lnTo>
                        <a:pt x="137" y="6"/>
                      </a:lnTo>
                      <a:lnTo>
                        <a:pt x="137" y="4"/>
                      </a:lnTo>
                      <a:lnTo>
                        <a:pt x="137" y="4"/>
                      </a:lnTo>
                      <a:lnTo>
                        <a:pt x="137" y="4"/>
                      </a:lnTo>
                      <a:lnTo>
                        <a:pt x="139" y="4"/>
                      </a:lnTo>
                      <a:lnTo>
                        <a:pt x="139" y="4"/>
                      </a:lnTo>
                      <a:lnTo>
                        <a:pt x="139" y="4"/>
                      </a:lnTo>
                      <a:lnTo>
                        <a:pt x="141" y="4"/>
                      </a:lnTo>
                      <a:lnTo>
                        <a:pt x="141" y="2"/>
                      </a:lnTo>
                      <a:lnTo>
                        <a:pt x="141" y="2"/>
                      </a:lnTo>
                      <a:lnTo>
                        <a:pt x="141" y="2"/>
                      </a:lnTo>
                      <a:lnTo>
                        <a:pt x="141" y="2"/>
                      </a:lnTo>
                      <a:lnTo>
                        <a:pt x="143" y="2"/>
                      </a:lnTo>
                      <a:lnTo>
                        <a:pt x="143" y="2"/>
                      </a:lnTo>
                      <a:lnTo>
                        <a:pt x="143" y="2"/>
                      </a:lnTo>
                      <a:lnTo>
                        <a:pt x="145" y="2"/>
                      </a:lnTo>
                      <a:lnTo>
                        <a:pt x="145" y="0"/>
                      </a:lnTo>
                      <a:lnTo>
                        <a:pt x="145" y="0"/>
                      </a:lnTo>
                      <a:lnTo>
                        <a:pt x="145" y="0"/>
                      </a:lnTo>
                      <a:lnTo>
                        <a:pt x="147" y="0"/>
                      </a:lnTo>
                      <a:lnTo>
                        <a:pt x="147" y="0"/>
                      </a:lnTo>
                      <a:lnTo>
                        <a:pt x="147" y="0"/>
                      </a:lnTo>
                      <a:lnTo>
                        <a:pt x="149" y="0"/>
                      </a:lnTo>
                      <a:lnTo>
                        <a:pt x="149" y="0"/>
                      </a:lnTo>
                      <a:lnTo>
                        <a:pt x="151" y="0"/>
                      </a:lnTo>
                      <a:lnTo>
                        <a:pt x="151" y="0"/>
                      </a:lnTo>
                      <a:lnTo>
                        <a:pt x="151" y="0"/>
                      </a:lnTo>
                      <a:lnTo>
                        <a:pt x="153" y="0"/>
                      </a:lnTo>
                      <a:lnTo>
                        <a:pt x="153" y="0"/>
                      </a:lnTo>
                      <a:lnTo>
                        <a:pt x="153" y="0"/>
                      </a:lnTo>
                      <a:lnTo>
                        <a:pt x="155" y="0"/>
                      </a:lnTo>
                      <a:lnTo>
                        <a:pt x="155" y="0"/>
                      </a:lnTo>
                      <a:lnTo>
                        <a:pt x="156" y="0"/>
                      </a:lnTo>
                      <a:lnTo>
                        <a:pt x="156" y="0"/>
                      </a:lnTo>
                      <a:lnTo>
                        <a:pt x="156"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37" name="Freeform 2020">
                  <a:extLst>
                    <a:ext uri="{FF2B5EF4-FFF2-40B4-BE49-F238E27FC236}">
                      <a16:creationId xmlns:a16="http://schemas.microsoft.com/office/drawing/2014/main" id="{6756C4F8-7C78-441D-B22B-6C5BC9B540CE}"/>
                    </a:ext>
                  </a:extLst>
                </p:cNvPr>
                <p:cNvSpPr>
                  <a:spLocks/>
                </p:cNvSpPr>
                <p:nvPr/>
              </p:nvSpPr>
              <p:spPr bwMode="auto">
                <a:xfrm>
                  <a:off x="13285928" y="2940051"/>
                  <a:ext cx="187325" cy="163513"/>
                </a:xfrm>
                <a:custGeom>
                  <a:avLst/>
                  <a:gdLst>
                    <a:gd name="T0" fmla="*/ 101 w 118"/>
                    <a:gd name="T1" fmla="*/ 48 h 103"/>
                    <a:gd name="T2" fmla="*/ 99 w 118"/>
                    <a:gd name="T3" fmla="*/ 56 h 103"/>
                    <a:gd name="T4" fmla="*/ 99 w 118"/>
                    <a:gd name="T5" fmla="*/ 63 h 103"/>
                    <a:gd name="T6" fmla="*/ 109 w 118"/>
                    <a:gd name="T7" fmla="*/ 59 h 103"/>
                    <a:gd name="T8" fmla="*/ 105 w 118"/>
                    <a:gd name="T9" fmla="*/ 67 h 103"/>
                    <a:gd name="T10" fmla="*/ 99 w 118"/>
                    <a:gd name="T11" fmla="*/ 77 h 103"/>
                    <a:gd name="T12" fmla="*/ 99 w 118"/>
                    <a:gd name="T13" fmla="*/ 82 h 103"/>
                    <a:gd name="T14" fmla="*/ 107 w 118"/>
                    <a:gd name="T15" fmla="*/ 73 h 103"/>
                    <a:gd name="T16" fmla="*/ 115 w 118"/>
                    <a:gd name="T17" fmla="*/ 71 h 103"/>
                    <a:gd name="T18" fmla="*/ 109 w 118"/>
                    <a:gd name="T19" fmla="*/ 79 h 103"/>
                    <a:gd name="T20" fmla="*/ 111 w 118"/>
                    <a:gd name="T21" fmla="*/ 82 h 103"/>
                    <a:gd name="T22" fmla="*/ 117 w 118"/>
                    <a:gd name="T23" fmla="*/ 82 h 103"/>
                    <a:gd name="T24" fmla="*/ 113 w 118"/>
                    <a:gd name="T25" fmla="*/ 92 h 103"/>
                    <a:gd name="T26" fmla="*/ 109 w 118"/>
                    <a:gd name="T27" fmla="*/ 103 h 103"/>
                    <a:gd name="T28" fmla="*/ 99 w 118"/>
                    <a:gd name="T29" fmla="*/ 102 h 103"/>
                    <a:gd name="T30" fmla="*/ 95 w 118"/>
                    <a:gd name="T31" fmla="*/ 98 h 103"/>
                    <a:gd name="T32" fmla="*/ 90 w 118"/>
                    <a:gd name="T33" fmla="*/ 96 h 103"/>
                    <a:gd name="T34" fmla="*/ 92 w 118"/>
                    <a:gd name="T35" fmla="*/ 86 h 103"/>
                    <a:gd name="T36" fmla="*/ 92 w 118"/>
                    <a:gd name="T37" fmla="*/ 84 h 103"/>
                    <a:gd name="T38" fmla="*/ 84 w 118"/>
                    <a:gd name="T39" fmla="*/ 88 h 103"/>
                    <a:gd name="T40" fmla="*/ 76 w 118"/>
                    <a:gd name="T41" fmla="*/ 90 h 103"/>
                    <a:gd name="T42" fmla="*/ 69 w 118"/>
                    <a:gd name="T43" fmla="*/ 98 h 103"/>
                    <a:gd name="T44" fmla="*/ 59 w 118"/>
                    <a:gd name="T45" fmla="*/ 98 h 103"/>
                    <a:gd name="T46" fmla="*/ 67 w 118"/>
                    <a:gd name="T47" fmla="*/ 92 h 103"/>
                    <a:gd name="T48" fmla="*/ 74 w 118"/>
                    <a:gd name="T49" fmla="*/ 84 h 103"/>
                    <a:gd name="T50" fmla="*/ 67 w 118"/>
                    <a:gd name="T51" fmla="*/ 88 h 103"/>
                    <a:gd name="T52" fmla="*/ 59 w 118"/>
                    <a:gd name="T53" fmla="*/ 86 h 103"/>
                    <a:gd name="T54" fmla="*/ 53 w 118"/>
                    <a:gd name="T55" fmla="*/ 82 h 103"/>
                    <a:gd name="T56" fmla="*/ 42 w 118"/>
                    <a:gd name="T57" fmla="*/ 84 h 103"/>
                    <a:gd name="T58" fmla="*/ 32 w 118"/>
                    <a:gd name="T59" fmla="*/ 82 h 103"/>
                    <a:gd name="T60" fmla="*/ 23 w 118"/>
                    <a:gd name="T61" fmla="*/ 82 h 103"/>
                    <a:gd name="T62" fmla="*/ 11 w 118"/>
                    <a:gd name="T63" fmla="*/ 82 h 103"/>
                    <a:gd name="T64" fmla="*/ 0 w 118"/>
                    <a:gd name="T65" fmla="*/ 82 h 103"/>
                    <a:gd name="T66" fmla="*/ 4 w 118"/>
                    <a:gd name="T67" fmla="*/ 73 h 103"/>
                    <a:gd name="T68" fmla="*/ 11 w 118"/>
                    <a:gd name="T69" fmla="*/ 67 h 103"/>
                    <a:gd name="T70" fmla="*/ 6 w 118"/>
                    <a:gd name="T71" fmla="*/ 65 h 103"/>
                    <a:gd name="T72" fmla="*/ 6 w 118"/>
                    <a:gd name="T73" fmla="*/ 61 h 103"/>
                    <a:gd name="T74" fmla="*/ 9 w 118"/>
                    <a:gd name="T75" fmla="*/ 61 h 103"/>
                    <a:gd name="T76" fmla="*/ 15 w 118"/>
                    <a:gd name="T77" fmla="*/ 54 h 103"/>
                    <a:gd name="T78" fmla="*/ 21 w 118"/>
                    <a:gd name="T79" fmla="*/ 44 h 103"/>
                    <a:gd name="T80" fmla="*/ 27 w 118"/>
                    <a:gd name="T81" fmla="*/ 36 h 103"/>
                    <a:gd name="T82" fmla="*/ 30 w 118"/>
                    <a:gd name="T83" fmla="*/ 27 h 103"/>
                    <a:gd name="T84" fmla="*/ 34 w 118"/>
                    <a:gd name="T85" fmla="*/ 19 h 103"/>
                    <a:gd name="T86" fmla="*/ 40 w 118"/>
                    <a:gd name="T87" fmla="*/ 13 h 103"/>
                    <a:gd name="T88" fmla="*/ 44 w 118"/>
                    <a:gd name="T89" fmla="*/ 6 h 103"/>
                    <a:gd name="T90" fmla="*/ 55 w 118"/>
                    <a:gd name="T91" fmla="*/ 2 h 103"/>
                    <a:gd name="T92" fmla="*/ 65 w 118"/>
                    <a:gd name="T93" fmla="*/ 0 h 103"/>
                    <a:gd name="T94" fmla="*/ 67 w 118"/>
                    <a:gd name="T95" fmla="*/ 4 h 103"/>
                    <a:gd name="T96" fmla="*/ 59 w 118"/>
                    <a:gd name="T97" fmla="*/ 8 h 103"/>
                    <a:gd name="T98" fmla="*/ 65 w 118"/>
                    <a:gd name="T99" fmla="*/ 12 h 103"/>
                    <a:gd name="T100" fmla="*/ 57 w 118"/>
                    <a:gd name="T101" fmla="*/ 19 h 103"/>
                    <a:gd name="T102" fmla="*/ 50 w 118"/>
                    <a:gd name="T103" fmla="*/ 27 h 103"/>
                    <a:gd name="T104" fmla="*/ 46 w 118"/>
                    <a:gd name="T105" fmla="*/ 38 h 103"/>
                    <a:gd name="T106" fmla="*/ 53 w 118"/>
                    <a:gd name="T107" fmla="*/ 33 h 103"/>
                    <a:gd name="T108" fmla="*/ 61 w 118"/>
                    <a:gd name="T109" fmla="*/ 33 h 103"/>
                    <a:gd name="T110" fmla="*/ 67 w 118"/>
                    <a:gd name="T111" fmla="*/ 36 h 103"/>
                    <a:gd name="T112" fmla="*/ 65 w 118"/>
                    <a:gd name="T113" fmla="*/ 40 h 103"/>
                    <a:gd name="T114" fmla="*/ 73 w 118"/>
                    <a:gd name="T115" fmla="*/ 44 h 103"/>
                    <a:gd name="T116" fmla="*/ 82 w 118"/>
                    <a:gd name="T117" fmla="*/ 40 h 103"/>
                    <a:gd name="T118" fmla="*/ 88 w 118"/>
                    <a:gd name="T119" fmla="*/ 40 h 103"/>
                    <a:gd name="T120" fmla="*/ 94 w 118"/>
                    <a:gd name="T121" fmla="*/ 4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103">
                      <a:moveTo>
                        <a:pt x="94" y="44"/>
                      </a:moveTo>
                      <a:lnTo>
                        <a:pt x="94" y="44"/>
                      </a:lnTo>
                      <a:lnTo>
                        <a:pt x="94" y="44"/>
                      </a:lnTo>
                      <a:lnTo>
                        <a:pt x="95" y="44"/>
                      </a:lnTo>
                      <a:lnTo>
                        <a:pt x="95" y="46"/>
                      </a:lnTo>
                      <a:lnTo>
                        <a:pt x="95" y="46"/>
                      </a:lnTo>
                      <a:lnTo>
                        <a:pt x="95" y="44"/>
                      </a:lnTo>
                      <a:lnTo>
                        <a:pt x="97" y="44"/>
                      </a:lnTo>
                      <a:lnTo>
                        <a:pt x="97" y="44"/>
                      </a:lnTo>
                      <a:lnTo>
                        <a:pt x="97" y="46"/>
                      </a:lnTo>
                      <a:lnTo>
                        <a:pt x="97" y="46"/>
                      </a:lnTo>
                      <a:lnTo>
                        <a:pt x="97" y="46"/>
                      </a:lnTo>
                      <a:lnTo>
                        <a:pt x="99" y="46"/>
                      </a:lnTo>
                      <a:lnTo>
                        <a:pt x="99" y="48"/>
                      </a:lnTo>
                      <a:lnTo>
                        <a:pt x="99" y="48"/>
                      </a:lnTo>
                      <a:lnTo>
                        <a:pt x="99" y="46"/>
                      </a:lnTo>
                      <a:lnTo>
                        <a:pt x="99" y="46"/>
                      </a:lnTo>
                      <a:lnTo>
                        <a:pt x="101" y="46"/>
                      </a:lnTo>
                      <a:lnTo>
                        <a:pt x="101" y="48"/>
                      </a:lnTo>
                      <a:lnTo>
                        <a:pt x="101" y="48"/>
                      </a:lnTo>
                      <a:lnTo>
                        <a:pt x="101" y="48"/>
                      </a:lnTo>
                      <a:lnTo>
                        <a:pt x="103" y="48"/>
                      </a:lnTo>
                      <a:lnTo>
                        <a:pt x="103" y="50"/>
                      </a:lnTo>
                      <a:lnTo>
                        <a:pt x="103" y="50"/>
                      </a:lnTo>
                      <a:lnTo>
                        <a:pt x="103" y="52"/>
                      </a:lnTo>
                      <a:lnTo>
                        <a:pt x="103" y="52"/>
                      </a:lnTo>
                      <a:lnTo>
                        <a:pt x="101" y="52"/>
                      </a:lnTo>
                      <a:lnTo>
                        <a:pt x="101" y="52"/>
                      </a:lnTo>
                      <a:lnTo>
                        <a:pt x="101" y="52"/>
                      </a:lnTo>
                      <a:lnTo>
                        <a:pt x="101" y="52"/>
                      </a:lnTo>
                      <a:lnTo>
                        <a:pt x="101" y="52"/>
                      </a:lnTo>
                      <a:lnTo>
                        <a:pt x="101" y="54"/>
                      </a:lnTo>
                      <a:lnTo>
                        <a:pt x="99" y="54"/>
                      </a:lnTo>
                      <a:lnTo>
                        <a:pt x="99" y="54"/>
                      </a:lnTo>
                      <a:lnTo>
                        <a:pt x="99" y="54"/>
                      </a:lnTo>
                      <a:lnTo>
                        <a:pt x="99" y="54"/>
                      </a:lnTo>
                      <a:lnTo>
                        <a:pt x="99" y="56"/>
                      </a:lnTo>
                      <a:lnTo>
                        <a:pt x="99" y="56"/>
                      </a:lnTo>
                      <a:lnTo>
                        <a:pt x="99" y="56"/>
                      </a:lnTo>
                      <a:lnTo>
                        <a:pt x="99" y="56"/>
                      </a:lnTo>
                      <a:lnTo>
                        <a:pt x="99" y="57"/>
                      </a:lnTo>
                      <a:lnTo>
                        <a:pt x="99" y="57"/>
                      </a:lnTo>
                      <a:lnTo>
                        <a:pt x="99" y="59"/>
                      </a:lnTo>
                      <a:lnTo>
                        <a:pt x="99" y="59"/>
                      </a:lnTo>
                      <a:lnTo>
                        <a:pt x="99" y="59"/>
                      </a:lnTo>
                      <a:lnTo>
                        <a:pt x="99" y="59"/>
                      </a:lnTo>
                      <a:lnTo>
                        <a:pt x="97" y="59"/>
                      </a:lnTo>
                      <a:lnTo>
                        <a:pt x="97" y="59"/>
                      </a:lnTo>
                      <a:lnTo>
                        <a:pt x="99" y="59"/>
                      </a:lnTo>
                      <a:lnTo>
                        <a:pt x="99" y="59"/>
                      </a:lnTo>
                      <a:lnTo>
                        <a:pt x="99" y="59"/>
                      </a:lnTo>
                      <a:lnTo>
                        <a:pt x="99" y="61"/>
                      </a:lnTo>
                      <a:lnTo>
                        <a:pt x="99" y="61"/>
                      </a:lnTo>
                      <a:lnTo>
                        <a:pt x="99" y="61"/>
                      </a:lnTo>
                      <a:lnTo>
                        <a:pt x="99" y="61"/>
                      </a:lnTo>
                      <a:lnTo>
                        <a:pt x="99" y="63"/>
                      </a:lnTo>
                      <a:lnTo>
                        <a:pt x="99" y="63"/>
                      </a:lnTo>
                      <a:lnTo>
                        <a:pt x="99" y="65"/>
                      </a:lnTo>
                      <a:lnTo>
                        <a:pt x="101" y="65"/>
                      </a:lnTo>
                      <a:lnTo>
                        <a:pt x="101" y="63"/>
                      </a:lnTo>
                      <a:lnTo>
                        <a:pt x="101" y="63"/>
                      </a:lnTo>
                      <a:lnTo>
                        <a:pt x="101" y="63"/>
                      </a:lnTo>
                      <a:lnTo>
                        <a:pt x="101" y="61"/>
                      </a:lnTo>
                      <a:lnTo>
                        <a:pt x="103" y="61"/>
                      </a:lnTo>
                      <a:lnTo>
                        <a:pt x="103" y="61"/>
                      </a:lnTo>
                      <a:lnTo>
                        <a:pt x="103" y="61"/>
                      </a:lnTo>
                      <a:lnTo>
                        <a:pt x="105" y="61"/>
                      </a:lnTo>
                      <a:lnTo>
                        <a:pt x="105" y="61"/>
                      </a:lnTo>
                      <a:lnTo>
                        <a:pt x="105" y="63"/>
                      </a:lnTo>
                      <a:lnTo>
                        <a:pt x="107" y="63"/>
                      </a:lnTo>
                      <a:lnTo>
                        <a:pt x="107" y="61"/>
                      </a:lnTo>
                      <a:lnTo>
                        <a:pt x="107" y="61"/>
                      </a:lnTo>
                      <a:lnTo>
                        <a:pt x="107" y="61"/>
                      </a:lnTo>
                      <a:lnTo>
                        <a:pt x="107" y="61"/>
                      </a:lnTo>
                      <a:lnTo>
                        <a:pt x="109" y="61"/>
                      </a:lnTo>
                      <a:lnTo>
                        <a:pt x="109" y="59"/>
                      </a:lnTo>
                      <a:lnTo>
                        <a:pt x="109" y="59"/>
                      </a:lnTo>
                      <a:lnTo>
                        <a:pt x="109" y="59"/>
                      </a:lnTo>
                      <a:lnTo>
                        <a:pt x="109" y="61"/>
                      </a:lnTo>
                      <a:lnTo>
                        <a:pt x="111" y="61"/>
                      </a:lnTo>
                      <a:lnTo>
                        <a:pt x="111" y="61"/>
                      </a:lnTo>
                      <a:lnTo>
                        <a:pt x="111" y="63"/>
                      </a:lnTo>
                      <a:lnTo>
                        <a:pt x="111" y="63"/>
                      </a:lnTo>
                      <a:lnTo>
                        <a:pt x="111" y="65"/>
                      </a:lnTo>
                      <a:lnTo>
                        <a:pt x="109" y="65"/>
                      </a:lnTo>
                      <a:lnTo>
                        <a:pt x="109" y="65"/>
                      </a:lnTo>
                      <a:lnTo>
                        <a:pt x="109" y="67"/>
                      </a:lnTo>
                      <a:lnTo>
                        <a:pt x="109" y="67"/>
                      </a:lnTo>
                      <a:lnTo>
                        <a:pt x="109" y="67"/>
                      </a:lnTo>
                      <a:lnTo>
                        <a:pt x="109" y="67"/>
                      </a:lnTo>
                      <a:lnTo>
                        <a:pt x="107" y="67"/>
                      </a:lnTo>
                      <a:lnTo>
                        <a:pt x="107" y="67"/>
                      </a:lnTo>
                      <a:lnTo>
                        <a:pt x="107" y="67"/>
                      </a:lnTo>
                      <a:lnTo>
                        <a:pt x="107" y="67"/>
                      </a:lnTo>
                      <a:lnTo>
                        <a:pt x="105" y="67"/>
                      </a:lnTo>
                      <a:lnTo>
                        <a:pt x="105" y="67"/>
                      </a:lnTo>
                      <a:lnTo>
                        <a:pt x="103" y="67"/>
                      </a:lnTo>
                      <a:lnTo>
                        <a:pt x="103" y="69"/>
                      </a:lnTo>
                      <a:lnTo>
                        <a:pt x="103" y="69"/>
                      </a:lnTo>
                      <a:lnTo>
                        <a:pt x="103" y="69"/>
                      </a:lnTo>
                      <a:lnTo>
                        <a:pt x="103" y="69"/>
                      </a:lnTo>
                      <a:lnTo>
                        <a:pt x="103" y="71"/>
                      </a:lnTo>
                      <a:lnTo>
                        <a:pt x="103" y="71"/>
                      </a:lnTo>
                      <a:lnTo>
                        <a:pt x="101" y="71"/>
                      </a:lnTo>
                      <a:lnTo>
                        <a:pt x="101" y="73"/>
                      </a:lnTo>
                      <a:lnTo>
                        <a:pt x="101" y="73"/>
                      </a:lnTo>
                      <a:lnTo>
                        <a:pt x="101" y="73"/>
                      </a:lnTo>
                      <a:lnTo>
                        <a:pt x="99" y="73"/>
                      </a:lnTo>
                      <a:lnTo>
                        <a:pt x="99" y="75"/>
                      </a:lnTo>
                      <a:lnTo>
                        <a:pt x="99" y="75"/>
                      </a:lnTo>
                      <a:lnTo>
                        <a:pt x="99" y="75"/>
                      </a:lnTo>
                      <a:lnTo>
                        <a:pt x="99" y="75"/>
                      </a:lnTo>
                      <a:lnTo>
                        <a:pt x="99" y="75"/>
                      </a:lnTo>
                      <a:lnTo>
                        <a:pt x="99" y="77"/>
                      </a:lnTo>
                      <a:lnTo>
                        <a:pt x="99" y="77"/>
                      </a:lnTo>
                      <a:lnTo>
                        <a:pt x="97" y="77"/>
                      </a:lnTo>
                      <a:lnTo>
                        <a:pt x="97" y="79"/>
                      </a:lnTo>
                      <a:lnTo>
                        <a:pt x="97" y="79"/>
                      </a:lnTo>
                      <a:lnTo>
                        <a:pt x="97" y="79"/>
                      </a:lnTo>
                      <a:lnTo>
                        <a:pt x="97" y="80"/>
                      </a:lnTo>
                      <a:lnTo>
                        <a:pt x="97" y="80"/>
                      </a:lnTo>
                      <a:lnTo>
                        <a:pt x="97" y="80"/>
                      </a:lnTo>
                      <a:lnTo>
                        <a:pt x="97" y="82"/>
                      </a:lnTo>
                      <a:lnTo>
                        <a:pt x="97" y="82"/>
                      </a:lnTo>
                      <a:lnTo>
                        <a:pt x="97" y="80"/>
                      </a:lnTo>
                      <a:lnTo>
                        <a:pt x="97" y="80"/>
                      </a:lnTo>
                      <a:lnTo>
                        <a:pt x="99" y="80"/>
                      </a:lnTo>
                      <a:lnTo>
                        <a:pt x="99" y="82"/>
                      </a:lnTo>
                      <a:lnTo>
                        <a:pt x="99" y="82"/>
                      </a:lnTo>
                      <a:lnTo>
                        <a:pt x="99" y="82"/>
                      </a:lnTo>
                      <a:lnTo>
                        <a:pt x="99" y="82"/>
                      </a:lnTo>
                      <a:lnTo>
                        <a:pt x="99" y="82"/>
                      </a:lnTo>
                      <a:lnTo>
                        <a:pt x="99" y="82"/>
                      </a:lnTo>
                      <a:lnTo>
                        <a:pt x="99" y="82"/>
                      </a:lnTo>
                      <a:lnTo>
                        <a:pt x="101" y="82"/>
                      </a:lnTo>
                      <a:lnTo>
                        <a:pt x="101" y="80"/>
                      </a:lnTo>
                      <a:lnTo>
                        <a:pt x="101" y="80"/>
                      </a:lnTo>
                      <a:lnTo>
                        <a:pt x="101" y="79"/>
                      </a:lnTo>
                      <a:lnTo>
                        <a:pt x="101" y="79"/>
                      </a:lnTo>
                      <a:lnTo>
                        <a:pt x="101" y="79"/>
                      </a:lnTo>
                      <a:lnTo>
                        <a:pt x="103" y="79"/>
                      </a:lnTo>
                      <a:lnTo>
                        <a:pt x="103" y="77"/>
                      </a:lnTo>
                      <a:lnTo>
                        <a:pt x="103" y="77"/>
                      </a:lnTo>
                      <a:lnTo>
                        <a:pt x="103" y="77"/>
                      </a:lnTo>
                      <a:lnTo>
                        <a:pt x="103" y="77"/>
                      </a:lnTo>
                      <a:lnTo>
                        <a:pt x="103" y="75"/>
                      </a:lnTo>
                      <a:lnTo>
                        <a:pt x="103" y="75"/>
                      </a:lnTo>
                      <a:lnTo>
                        <a:pt x="105" y="75"/>
                      </a:lnTo>
                      <a:lnTo>
                        <a:pt x="105" y="75"/>
                      </a:lnTo>
                      <a:lnTo>
                        <a:pt x="105" y="75"/>
                      </a:lnTo>
                      <a:lnTo>
                        <a:pt x="107" y="75"/>
                      </a:lnTo>
                      <a:lnTo>
                        <a:pt x="107" y="73"/>
                      </a:lnTo>
                      <a:lnTo>
                        <a:pt x="107" y="73"/>
                      </a:lnTo>
                      <a:lnTo>
                        <a:pt x="107" y="73"/>
                      </a:lnTo>
                      <a:lnTo>
                        <a:pt x="109" y="73"/>
                      </a:lnTo>
                      <a:lnTo>
                        <a:pt x="109" y="73"/>
                      </a:lnTo>
                      <a:lnTo>
                        <a:pt x="109" y="73"/>
                      </a:lnTo>
                      <a:lnTo>
                        <a:pt x="109" y="73"/>
                      </a:lnTo>
                      <a:lnTo>
                        <a:pt x="111" y="73"/>
                      </a:lnTo>
                      <a:lnTo>
                        <a:pt x="111" y="71"/>
                      </a:lnTo>
                      <a:lnTo>
                        <a:pt x="111" y="71"/>
                      </a:lnTo>
                      <a:lnTo>
                        <a:pt x="111" y="71"/>
                      </a:lnTo>
                      <a:lnTo>
                        <a:pt x="113" y="71"/>
                      </a:lnTo>
                      <a:lnTo>
                        <a:pt x="113" y="71"/>
                      </a:lnTo>
                      <a:lnTo>
                        <a:pt x="113" y="71"/>
                      </a:lnTo>
                      <a:lnTo>
                        <a:pt x="113" y="73"/>
                      </a:lnTo>
                      <a:lnTo>
                        <a:pt x="113" y="73"/>
                      </a:lnTo>
                      <a:lnTo>
                        <a:pt x="113" y="71"/>
                      </a:lnTo>
                      <a:lnTo>
                        <a:pt x="113" y="71"/>
                      </a:lnTo>
                      <a:lnTo>
                        <a:pt x="115" y="71"/>
                      </a:lnTo>
                      <a:lnTo>
                        <a:pt x="115" y="71"/>
                      </a:lnTo>
                      <a:lnTo>
                        <a:pt x="115" y="71"/>
                      </a:lnTo>
                      <a:lnTo>
                        <a:pt x="115" y="73"/>
                      </a:lnTo>
                      <a:lnTo>
                        <a:pt x="115" y="73"/>
                      </a:lnTo>
                      <a:lnTo>
                        <a:pt x="115" y="73"/>
                      </a:lnTo>
                      <a:lnTo>
                        <a:pt x="113" y="73"/>
                      </a:lnTo>
                      <a:lnTo>
                        <a:pt x="113" y="73"/>
                      </a:lnTo>
                      <a:lnTo>
                        <a:pt x="113" y="75"/>
                      </a:lnTo>
                      <a:lnTo>
                        <a:pt x="113" y="75"/>
                      </a:lnTo>
                      <a:lnTo>
                        <a:pt x="111" y="75"/>
                      </a:lnTo>
                      <a:lnTo>
                        <a:pt x="111" y="75"/>
                      </a:lnTo>
                      <a:lnTo>
                        <a:pt x="111" y="75"/>
                      </a:lnTo>
                      <a:lnTo>
                        <a:pt x="111" y="75"/>
                      </a:lnTo>
                      <a:lnTo>
                        <a:pt x="111" y="77"/>
                      </a:lnTo>
                      <a:lnTo>
                        <a:pt x="109" y="77"/>
                      </a:lnTo>
                      <a:lnTo>
                        <a:pt x="109" y="77"/>
                      </a:lnTo>
                      <a:lnTo>
                        <a:pt x="109" y="79"/>
                      </a:lnTo>
                      <a:lnTo>
                        <a:pt x="109" y="79"/>
                      </a:lnTo>
                      <a:lnTo>
                        <a:pt x="109" y="79"/>
                      </a:lnTo>
                      <a:lnTo>
                        <a:pt x="109" y="79"/>
                      </a:lnTo>
                      <a:lnTo>
                        <a:pt x="109" y="80"/>
                      </a:lnTo>
                      <a:lnTo>
                        <a:pt x="109" y="80"/>
                      </a:lnTo>
                      <a:lnTo>
                        <a:pt x="109" y="82"/>
                      </a:lnTo>
                      <a:lnTo>
                        <a:pt x="107" y="82"/>
                      </a:lnTo>
                      <a:lnTo>
                        <a:pt x="107" y="82"/>
                      </a:lnTo>
                      <a:lnTo>
                        <a:pt x="109" y="82"/>
                      </a:lnTo>
                      <a:lnTo>
                        <a:pt x="109" y="82"/>
                      </a:lnTo>
                      <a:lnTo>
                        <a:pt x="107" y="82"/>
                      </a:lnTo>
                      <a:lnTo>
                        <a:pt x="107" y="84"/>
                      </a:lnTo>
                      <a:lnTo>
                        <a:pt x="109" y="84"/>
                      </a:lnTo>
                      <a:lnTo>
                        <a:pt x="109" y="84"/>
                      </a:lnTo>
                      <a:lnTo>
                        <a:pt x="109" y="84"/>
                      </a:lnTo>
                      <a:lnTo>
                        <a:pt x="109" y="84"/>
                      </a:lnTo>
                      <a:lnTo>
                        <a:pt x="109" y="84"/>
                      </a:lnTo>
                      <a:lnTo>
                        <a:pt x="109" y="82"/>
                      </a:lnTo>
                      <a:lnTo>
                        <a:pt x="111" y="82"/>
                      </a:lnTo>
                      <a:lnTo>
                        <a:pt x="111" y="82"/>
                      </a:lnTo>
                      <a:lnTo>
                        <a:pt x="111" y="82"/>
                      </a:lnTo>
                      <a:lnTo>
                        <a:pt x="111" y="82"/>
                      </a:lnTo>
                      <a:lnTo>
                        <a:pt x="113" y="82"/>
                      </a:lnTo>
                      <a:lnTo>
                        <a:pt x="113" y="82"/>
                      </a:lnTo>
                      <a:lnTo>
                        <a:pt x="113" y="80"/>
                      </a:lnTo>
                      <a:lnTo>
                        <a:pt x="113" y="80"/>
                      </a:lnTo>
                      <a:lnTo>
                        <a:pt x="113" y="80"/>
                      </a:lnTo>
                      <a:lnTo>
                        <a:pt x="113" y="79"/>
                      </a:lnTo>
                      <a:lnTo>
                        <a:pt x="113" y="79"/>
                      </a:lnTo>
                      <a:lnTo>
                        <a:pt x="115" y="79"/>
                      </a:lnTo>
                      <a:lnTo>
                        <a:pt x="115" y="79"/>
                      </a:lnTo>
                      <a:lnTo>
                        <a:pt x="115" y="79"/>
                      </a:lnTo>
                      <a:lnTo>
                        <a:pt x="115" y="79"/>
                      </a:lnTo>
                      <a:lnTo>
                        <a:pt x="115" y="80"/>
                      </a:lnTo>
                      <a:lnTo>
                        <a:pt x="117" y="80"/>
                      </a:lnTo>
                      <a:lnTo>
                        <a:pt x="117" y="80"/>
                      </a:lnTo>
                      <a:lnTo>
                        <a:pt x="117" y="82"/>
                      </a:lnTo>
                      <a:lnTo>
                        <a:pt x="117" y="82"/>
                      </a:lnTo>
                      <a:lnTo>
                        <a:pt x="117" y="82"/>
                      </a:lnTo>
                      <a:lnTo>
                        <a:pt x="117" y="82"/>
                      </a:lnTo>
                      <a:lnTo>
                        <a:pt x="117" y="82"/>
                      </a:lnTo>
                      <a:lnTo>
                        <a:pt x="117" y="84"/>
                      </a:lnTo>
                      <a:lnTo>
                        <a:pt x="117" y="84"/>
                      </a:lnTo>
                      <a:lnTo>
                        <a:pt x="118" y="84"/>
                      </a:lnTo>
                      <a:lnTo>
                        <a:pt x="118" y="84"/>
                      </a:lnTo>
                      <a:lnTo>
                        <a:pt x="117" y="84"/>
                      </a:lnTo>
                      <a:lnTo>
                        <a:pt x="117" y="86"/>
                      </a:lnTo>
                      <a:lnTo>
                        <a:pt x="117" y="86"/>
                      </a:lnTo>
                      <a:lnTo>
                        <a:pt x="117" y="86"/>
                      </a:lnTo>
                      <a:lnTo>
                        <a:pt x="117" y="88"/>
                      </a:lnTo>
                      <a:lnTo>
                        <a:pt x="115" y="88"/>
                      </a:lnTo>
                      <a:lnTo>
                        <a:pt x="115" y="88"/>
                      </a:lnTo>
                      <a:lnTo>
                        <a:pt x="115" y="90"/>
                      </a:lnTo>
                      <a:lnTo>
                        <a:pt x="115" y="90"/>
                      </a:lnTo>
                      <a:lnTo>
                        <a:pt x="115" y="90"/>
                      </a:lnTo>
                      <a:lnTo>
                        <a:pt x="115" y="92"/>
                      </a:lnTo>
                      <a:lnTo>
                        <a:pt x="115" y="92"/>
                      </a:lnTo>
                      <a:lnTo>
                        <a:pt x="115" y="92"/>
                      </a:lnTo>
                      <a:lnTo>
                        <a:pt x="113" y="92"/>
                      </a:lnTo>
                      <a:lnTo>
                        <a:pt x="113" y="92"/>
                      </a:lnTo>
                      <a:lnTo>
                        <a:pt x="113" y="94"/>
                      </a:lnTo>
                      <a:lnTo>
                        <a:pt x="113" y="94"/>
                      </a:lnTo>
                      <a:lnTo>
                        <a:pt x="113" y="96"/>
                      </a:lnTo>
                      <a:lnTo>
                        <a:pt x="113" y="96"/>
                      </a:lnTo>
                      <a:lnTo>
                        <a:pt x="113" y="96"/>
                      </a:lnTo>
                      <a:lnTo>
                        <a:pt x="113" y="98"/>
                      </a:lnTo>
                      <a:lnTo>
                        <a:pt x="113" y="98"/>
                      </a:lnTo>
                      <a:lnTo>
                        <a:pt x="113" y="98"/>
                      </a:lnTo>
                      <a:lnTo>
                        <a:pt x="113" y="100"/>
                      </a:lnTo>
                      <a:lnTo>
                        <a:pt x="113" y="100"/>
                      </a:lnTo>
                      <a:lnTo>
                        <a:pt x="111" y="100"/>
                      </a:lnTo>
                      <a:lnTo>
                        <a:pt x="111" y="100"/>
                      </a:lnTo>
                      <a:lnTo>
                        <a:pt x="111" y="100"/>
                      </a:lnTo>
                      <a:lnTo>
                        <a:pt x="111" y="102"/>
                      </a:lnTo>
                      <a:lnTo>
                        <a:pt x="109" y="102"/>
                      </a:lnTo>
                      <a:lnTo>
                        <a:pt x="109" y="102"/>
                      </a:lnTo>
                      <a:lnTo>
                        <a:pt x="109" y="103"/>
                      </a:lnTo>
                      <a:lnTo>
                        <a:pt x="109" y="103"/>
                      </a:lnTo>
                      <a:lnTo>
                        <a:pt x="109" y="103"/>
                      </a:lnTo>
                      <a:lnTo>
                        <a:pt x="107" y="103"/>
                      </a:lnTo>
                      <a:lnTo>
                        <a:pt x="107" y="103"/>
                      </a:lnTo>
                      <a:lnTo>
                        <a:pt x="107" y="103"/>
                      </a:lnTo>
                      <a:lnTo>
                        <a:pt x="107" y="102"/>
                      </a:lnTo>
                      <a:lnTo>
                        <a:pt x="105" y="102"/>
                      </a:lnTo>
                      <a:lnTo>
                        <a:pt x="105" y="103"/>
                      </a:lnTo>
                      <a:lnTo>
                        <a:pt x="105" y="103"/>
                      </a:lnTo>
                      <a:lnTo>
                        <a:pt x="105" y="102"/>
                      </a:lnTo>
                      <a:lnTo>
                        <a:pt x="103" y="102"/>
                      </a:lnTo>
                      <a:lnTo>
                        <a:pt x="103" y="102"/>
                      </a:lnTo>
                      <a:lnTo>
                        <a:pt x="103" y="102"/>
                      </a:lnTo>
                      <a:lnTo>
                        <a:pt x="103" y="103"/>
                      </a:lnTo>
                      <a:lnTo>
                        <a:pt x="101" y="103"/>
                      </a:lnTo>
                      <a:lnTo>
                        <a:pt x="101" y="103"/>
                      </a:lnTo>
                      <a:lnTo>
                        <a:pt x="101" y="103"/>
                      </a:lnTo>
                      <a:lnTo>
                        <a:pt x="99" y="103"/>
                      </a:lnTo>
                      <a:lnTo>
                        <a:pt x="99" y="103"/>
                      </a:lnTo>
                      <a:lnTo>
                        <a:pt x="99" y="103"/>
                      </a:lnTo>
                      <a:lnTo>
                        <a:pt x="99" y="102"/>
                      </a:lnTo>
                      <a:lnTo>
                        <a:pt x="99" y="102"/>
                      </a:lnTo>
                      <a:lnTo>
                        <a:pt x="99" y="102"/>
                      </a:lnTo>
                      <a:lnTo>
                        <a:pt x="99" y="100"/>
                      </a:lnTo>
                      <a:lnTo>
                        <a:pt x="99" y="100"/>
                      </a:lnTo>
                      <a:lnTo>
                        <a:pt x="99" y="100"/>
                      </a:lnTo>
                      <a:lnTo>
                        <a:pt x="99" y="98"/>
                      </a:lnTo>
                      <a:lnTo>
                        <a:pt x="99" y="98"/>
                      </a:lnTo>
                      <a:lnTo>
                        <a:pt x="99" y="98"/>
                      </a:lnTo>
                      <a:lnTo>
                        <a:pt x="99" y="98"/>
                      </a:lnTo>
                      <a:lnTo>
                        <a:pt x="99" y="96"/>
                      </a:lnTo>
                      <a:lnTo>
                        <a:pt x="97" y="96"/>
                      </a:lnTo>
                      <a:lnTo>
                        <a:pt x="97" y="98"/>
                      </a:lnTo>
                      <a:lnTo>
                        <a:pt x="97" y="98"/>
                      </a:lnTo>
                      <a:lnTo>
                        <a:pt x="97" y="96"/>
                      </a:lnTo>
                      <a:lnTo>
                        <a:pt x="97" y="96"/>
                      </a:lnTo>
                      <a:lnTo>
                        <a:pt x="97" y="96"/>
                      </a:lnTo>
                      <a:lnTo>
                        <a:pt x="97" y="96"/>
                      </a:lnTo>
                      <a:lnTo>
                        <a:pt x="95" y="96"/>
                      </a:lnTo>
                      <a:lnTo>
                        <a:pt x="95" y="98"/>
                      </a:lnTo>
                      <a:lnTo>
                        <a:pt x="95" y="98"/>
                      </a:lnTo>
                      <a:lnTo>
                        <a:pt x="95" y="98"/>
                      </a:lnTo>
                      <a:lnTo>
                        <a:pt x="94" y="98"/>
                      </a:lnTo>
                      <a:lnTo>
                        <a:pt x="94" y="100"/>
                      </a:lnTo>
                      <a:lnTo>
                        <a:pt x="94" y="100"/>
                      </a:lnTo>
                      <a:lnTo>
                        <a:pt x="94" y="100"/>
                      </a:lnTo>
                      <a:lnTo>
                        <a:pt x="94" y="100"/>
                      </a:lnTo>
                      <a:lnTo>
                        <a:pt x="92" y="100"/>
                      </a:lnTo>
                      <a:lnTo>
                        <a:pt x="92" y="100"/>
                      </a:lnTo>
                      <a:lnTo>
                        <a:pt x="92" y="100"/>
                      </a:lnTo>
                      <a:lnTo>
                        <a:pt x="92" y="100"/>
                      </a:lnTo>
                      <a:lnTo>
                        <a:pt x="92" y="100"/>
                      </a:lnTo>
                      <a:lnTo>
                        <a:pt x="90" y="100"/>
                      </a:lnTo>
                      <a:lnTo>
                        <a:pt x="90" y="100"/>
                      </a:lnTo>
                      <a:lnTo>
                        <a:pt x="90" y="100"/>
                      </a:lnTo>
                      <a:lnTo>
                        <a:pt x="90" y="98"/>
                      </a:lnTo>
                      <a:lnTo>
                        <a:pt x="90" y="98"/>
                      </a:lnTo>
                      <a:lnTo>
                        <a:pt x="90" y="96"/>
                      </a:lnTo>
                      <a:lnTo>
                        <a:pt x="90" y="96"/>
                      </a:lnTo>
                      <a:lnTo>
                        <a:pt x="90" y="96"/>
                      </a:lnTo>
                      <a:lnTo>
                        <a:pt x="90" y="94"/>
                      </a:lnTo>
                      <a:lnTo>
                        <a:pt x="92" y="94"/>
                      </a:lnTo>
                      <a:lnTo>
                        <a:pt x="92" y="94"/>
                      </a:lnTo>
                      <a:lnTo>
                        <a:pt x="92" y="92"/>
                      </a:lnTo>
                      <a:lnTo>
                        <a:pt x="92" y="92"/>
                      </a:lnTo>
                      <a:lnTo>
                        <a:pt x="92" y="92"/>
                      </a:lnTo>
                      <a:lnTo>
                        <a:pt x="92" y="92"/>
                      </a:lnTo>
                      <a:lnTo>
                        <a:pt x="92" y="92"/>
                      </a:lnTo>
                      <a:lnTo>
                        <a:pt x="92" y="90"/>
                      </a:lnTo>
                      <a:lnTo>
                        <a:pt x="92" y="90"/>
                      </a:lnTo>
                      <a:lnTo>
                        <a:pt x="92" y="88"/>
                      </a:lnTo>
                      <a:lnTo>
                        <a:pt x="94" y="88"/>
                      </a:lnTo>
                      <a:lnTo>
                        <a:pt x="94" y="88"/>
                      </a:lnTo>
                      <a:lnTo>
                        <a:pt x="94" y="88"/>
                      </a:lnTo>
                      <a:lnTo>
                        <a:pt x="94" y="88"/>
                      </a:lnTo>
                      <a:lnTo>
                        <a:pt x="92" y="88"/>
                      </a:lnTo>
                      <a:lnTo>
                        <a:pt x="92" y="88"/>
                      </a:lnTo>
                      <a:lnTo>
                        <a:pt x="92" y="86"/>
                      </a:lnTo>
                      <a:lnTo>
                        <a:pt x="92" y="86"/>
                      </a:lnTo>
                      <a:lnTo>
                        <a:pt x="94" y="86"/>
                      </a:lnTo>
                      <a:lnTo>
                        <a:pt x="94" y="86"/>
                      </a:lnTo>
                      <a:lnTo>
                        <a:pt x="94" y="86"/>
                      </a:lnTo>
                      <a:lnTo>
                        <a:pt x="94" y="84"/>
                      </a:lnTo>
                      <a:lnTo>
                        <a:pt x="94" y="84"/>
                      </a:lnTo>
                      <a:lnTo>
                        <a:pt x="94" y="84"/>
                      </a:lnTo>
                      <a:lnTo>
                        <a:pt x="94" y="82"/>
                      </a:lnTo>
                      <a:lnTo>
                        <a:pt x="94" y="82"/>
                      </a:lnTo>
                      <a:lnTo>
                        <a:pt x="94" y="82"/>
                      </a:lnTo>
                      <a:lnTo>
                        <a:pt x="94" y="82"/>
                      </a:lnTo>
                      <a:lnTo>
                        <a:pt x="94" y="82"/>
                      </a:lnTo>
                      <a:lnTo>
                        <a:pt x="94" y="80"/>
                      </a:lnTo>
                      <a:lnTo>
                        <a:pt x="92" y="80"/>
                      </a:lnTo>
                      <a:lnTo>
                        <a:pt x="92" y="82"/>
                      </a:lnTo>
                      <a:lnTo>
                        <a:pt x="92" y="82"/>
                      </a:lnTo>
                      <a:lnTo>
                        <a:pt x="92" y="82"/>
                      </a:lnTo>
                      <a:lnTo>
                        <a:pt x="92" y="84"/>
                      </a:lnTo>
                      <a:lnTo>
                        <a:pt x="92" y="84"/>
                      </a:lnTo>
                      <a:lnTo>
                        <a:pt x="92" y="86"/>
                      </a:lnTo>
                      <a:lnTo>
                        <a:pt x="92" y="86"/>
                      </a:lnTo>
                      <a:lnTo>
                        <a:pt x="92" y="86"/>
                      </a:lnTo>
                      <a:lnTo>
                        <a:pt x="92" y="86"/>
                      </a:lnTo>
                      <a:lnTo>
                        <a:pt x="92" y="88"/>
                      </a:lnTo>
                      <a:lnTo>
                        <a:pt x="92" y="88"/>
                      </a:lnTo>
                      <a:lnTo>
                        <a:pt x="90" y="88"/>
                      </a:lnTo>
                      <a:lnTo>
                        <a:pt x="90" y="88"/>
                      </a:lnTo>
                      <a:lnTo>
                        <a:pt x="90" y="88"/>
                      </a:lnTo>
                      <a:lnTo>
                        <a:pt x="88" y="88"/>
                      </a:lnTo>
                      <a:lnTo>
                        <a:pt x="88" y="88"/>
                      </a:lnTo>
                      <a:lnTo>
                        <a:pt x="88" y="88"/>
                      </a:lnTo>
                      <a:lnTo>
                        <a:pt x="86" y="88"/>
                      </a:lnTo>
                      <a:lnTo>
                        <a:pt x="86" y="86"/>
                      </a:lnTo>
                      <a:lnTo>
                        <a:pt x="86" y="86"/>
                      </a:lnTo>
                      <a:lnTo>
                        <a:pt x="86" y="88"/>
                      </a:lnTo>
                      <a:lnTo>
                        <a:pt x="86" y="88"/>
                      </a:lnTo>
                      <a:lnTo>
                        <a:pt x="84" y="88"/>
                      </a:lnTo>
                      <a:lnTo>
                        <a:pt x="84" y="88"/>
                      </a:lnTo>
                      <a:lnTo>
                        <a:pt x="84" y="88"/>
                      </a:lnTo>
                      <a:lnTo>
                        <a:pt x="84" y="90"/>
                      </a:lnTo>
                      <a:lnTo>
                        <a:pt x="82" y="90"/>
                      </a:lnTo>
                      <a:lnTo>
                        <a:pt x="82" y="90"/>
                      </a:lnTo>
                      <a:lnTo>
                        <a:pt x="82" y="90"/>
                      </a:lnTo>
                      <a:lnTo>
                        <a:pt x="80" y="90"/>
                      </a:lnTo>
                      <a:lnTo>
                        <a:pt x="80" y="88"/>
                      </a:lnTo>
                      <a:lnTo>
                        <a:pt x="80" y="88"/>
                      </a:lnTo>
                      <a:lnTo>
                        <a:pt x="80" y="88"/>
                      </a:lnTo>
                      <a:lnTo>
                        <a:pt x="80" y="90"/>
                      </a:lnTo>
                      <a:lnTo>
                        <a:pt x="80" y="90"/>
                      </a:lnTo>
                      <a:lnTo>
                        <a:pt x="80" y="90"/>
                      </a:lnTo>
                      <a:lnTo>
                        <a:pt x="80" y="90"/>
                      </a:lnTo>
                      <a:lnTo>
                        <a:pt x="80" y="92"/>
                      </a:lnTo>
                      <a:lnTo>
                        <a:pt x="78" y="92"/>
                      </a:lnTo>
                      <a:lnTo>
                        <a:pt x="78" y="90"/>
                      </a:lnTo>
                      <a:lnTo>
                        <a:pt x="78" y="90"/>
                      </a:lnTo>
                      <a:lnTo>
                        <a:pt x="76" y="90"/>
                      </a:lnTo>
                      <a:lnTo>
                        <a:pt x="76" y="90"/>
                      </a:lnTo>
                      <a:lnTo>
                        <a:pt x="76" y="90"/>
                      </a:lnTo>
                      <a:lnTo>
                        <a:pt x="76" y="92"/>
                      </a:lnTo>
                      <a:lnTo>
                        <a:pt x="76" y="92"/>
                      </a:lnTo>
                      <a:lnTo>
                        <a:pt x="76" y="92"/>
                      </a:lnTo>
                      <a:lnTo>
                        <a:pt x="74" y="92"/>
                      </a:lnTo>
                      <a:lnTo>
                        <a:pt x="74" y="94"/>
                      </a:lnTo>
                      <a:lnTo>
                        <a:pt x="74" y="94"/>
                      </a:lnTo>
                      <a:lnTo>
                        <a:pt x="74" y="94"/>
                      </a:lnTo>
                      <a:lnTo>
                        <a:pt x="73" y="94"/>
                      </a:lnTo>
                      <a:lnTo>
                        <a:pt x="73" y="96"/>
                      </a:lnTo>
                      <a:lnTo>
                        <a:pt x="73" y="96"/>
                      </a:lnTo>
                      <a:lnTo>
                        <a:pt x="73" y="96"/>
                      </a:lnTo>
                      <a:lnTo>
                        <a:pt x="73" y="96"/>
                      </a:lnTo>
                      <a:lnTo>
                        <a:pt x="73" y="98"/>
                      </a:lnTo>
                      <a:lnTo>
                        <a:pt x="71" y="98"/>
                      </a:lnTo>
                      <a:lnTo>
                        <a:pt x="71" y="98"/>
                      </a:lnTo>
                      <a:lnTo>
                        <a:pt x="71" y="98"/>
                      </a:lnTo>
                      <a:lnTo>
                        <a:pt x="71" y="98"/>
                      </a:lnTo>
                      <a:lnTo>
                        <a:pt x="69" y="98"/>
                      </a:lnTo>
                      <a:lnTo>
                        <a:pt x="69" y="100"/>
                      </a:lnTo>
                      <a:lnTo>
                        <a:pt x="69" y="100"/>
                      </a:lnTo>
                      <a:lnTo>
                        <a:pt x="67" y="100"/>
                      </a:lnTo>
                      <a:lnTo>
                        <a:pt x="67" y="98"/>
                      </a:lnTo>
                      <a:lnTo>
                        <a:pt x="67" y="98"/>
                      </a:lnTo>
                      <a:lnTo>
                        <a:pt x="67" y="98"/>
                      </a:lnTo>
                      <a:lnTo>
                        <a:pt x="65" y="98"/>
                      </a:lnTo>
                      <a:lnTo>
                        <a:pt x="65" y="98"/>
                      </a:lnTo>
                      <a:lnTo>
                        <a:pt x="65" y="100"/>
                      </a:lnTo>
                      <a:lnTo>
                        <a:pt x="65" y="100"/>
                      </a:lnTo>
                      <a:lnTo>
                        <a:pt x="63" y="100"/>
                      </a:lnTo>
                      <a:lnTo>
                        <a:pt x="63" y="100"/>
                      </a:lnTo>
                      <a:lnTo>
                        <a:pt x="61" y="100"/>
                      </a:lnTo>
                      <a:lnTo>
                        <a:pt x="61" y="100"/>
                      </a:lnTo>
                      <a:lnTo>
                        <a:pt x="61" y="100"/>
                      </a:lnTo>
                      <a:lnTo>
                        <a:pt x="61" y="98"/>
                      </a:lnTo>
                      <a:lnTo>
                        <a:pt x="59" y="98"/>
                      </a:lnTo>
                      <a:lnTo>
                        <a:pt x="59" y="98"/>
                      </a:lnTo>
                      <a:lnTo>
                        <a:pt x="59" y="98"/>
                      </a:lnTo>
                      <a:lnTo>
                        <a:pt x="59" y="98"/>
                      </a:lnTo>
                      <a:lnTo>
                        <a:pt x="59" y="96"/>
                      </a:lnTo>
                      <a:lnTo>
                        <a:pt x="59" y="96"/>
                      </a:lnTo>
                      <a:lnTo>
                        <a:pt x="59" y="94"/>
                      </a:lnTo>
                      <a:lnTo>
                        <a:pt x="59" y="94"/>
                      </a:lnTo>
                      <a:lnTo>
                        <a:pt x="59" y="94"/>
                      </a:lnTo>
                      <a:lnTo>
                        <a:pt x="59" y="94"/>
                      </a:lnTo>
                      <a:lnTo>
                        <a:pt x="61" y="94"/>
                      </a:lnTo>
                      <a:lnTo>
                        <a:pt x="61" y="94"/>
                      </a:lnTo>
                      <a:lnTo>
                        <a:pt x="61" y="92"/>
                      </a:lnTo>
                      <a:lnTo>
                        <a:pt x="61" y="92"/>
                      </a:lnTo>
                      <a:lnTo>
                        <a:pt x="63" y="92"/>
                      </a:lnTo>
                      <a:lnTo>
                        <a:pt x="63" y="92"/>
                      </a:lnTo>
                      <a:lnTo>
                        <a:pt x="65" y="92"/>
                      </a:lnTo>
                      <a:lnTo>
                        <a:pt x="65" y="92"/>
                      </a:lnTo>
                      <a:lnTo>
                        <a:pt x="65" y="92"/>
                      </a:lnTo>
                      <a:lnTo>
                        <a:pt x="65" y="92"/>
                      </a:lnTo>
                      <a:lnTo>
                        <a:pt x="65" y="92"/>
                      </a:lnTo>
                      <a:lnTo>
                        <a:pt x="67" y="92"/>
                      </a:lnTo>
                      <a:lnTo>
                        <a:pt x="67" y="92"/>
                      </a:lnTo>
                      <a:lnTo>
                        <a:pt x="67" y="92"/>
                      </a:lnTo>
                      <a:lnTo>
                        <a:pt x="67" y="90"/>
                      </a:lnTo>
                      <a:lnTo>
                        <a:pt x="69" y="90"/>
                      </a:lnTo>
                      <a:lnTo>
                        <a:pt x="69" y="90"/>
                      </a:lnTo>
                      <a:lnTo>
                        <a:pt x="69" y="90"/>
                      </a:lnTo>
                      <a:lnTo>
                        <a:pt x="71" y="90"/>
                      </a:lnTo>
                      <a:lnTo>
                        <a:pt x="71" y="88"/>
                      </a:lnTo>
                      <a:lnTo>
                        <a:pt x="71" y="88"/>
                      </a:lnTo>
                      <a:lnTo>
                        <a:pt x="71" y="88"/>
                      </a:lnTo>
                      <a:lnTo>
                        <a:pt x="71" y="86"/>
                      </a:lnTo>
                      <a:lnTo>
                        <a:pt x="71" y="86"/>
                      </a:lnTo>
                      <a:lnTo>
                        <a:pt x="71" y="86"/>
                      </a:lnTo>
                      <a:lnTo>
                        <a:pt x="73" y="86"/>
                      </a:lnTo>
                      <a:lnTo>
                        <a:pt x="73" y="84"/>
                      </a:lnTo>
                      <a:lnTo>
                        <a:pt x="73" y="84"/>
                      </a:lnTo>
                      <a:lnTo>
                        <a:pt x="73" y="84"/>
                      </a:lnTo>
                      <a:lnTo>
                        <a:pt x="74" y="84"/>
                      </a:lnTo>
                      <a:lnTo>
                        <a:pt x="74" y="84"/>
                      </a:lnTo>
                      <a:lnTo>
                        <a:pt x="73" y="84"/>
                      </a:lnTo>
                      <a:lnTo>
                        <a:pt x="73" y="84"/>
                      </a:lnTo>
                      <a:lnTo>
                        <a:pt x="73" y="82"/>
                      </a:lnTo>
                      <a:lnTo>
                        <a:pt x="73" y="82"/>
                      </a:lnTo>
                      <a:lnTo>
                        <a:pt x="73" y="82"/>
                      </a:lnTo>
                      <a:lnTo>
                        <a:pt x="71" y="82"/>
                      </a:lnTo>
                      <a:lnTo>
                        <a:pt x="71" y="82"/>
                      </a:lnTo>
                      <a:lnTo>
                        <a:pt x="71" y="82"/>
                      </a:lnTo>
                      <a:lnTo>
                        <a:pt x="71" y="82"/>
                      </a:lnTo>
                      <a:lnTo>
                        <a:pt x="71" y="84"/>
                      </a:lnTo>
                      <a:lnTo>
                        <a:pt x="71" y="84"/>
                      </a:lnTo>
                      <a:lnTo>
                        <a:pt x="69" y="84"/>
                      </a:lnTo>
                      <a:lnTo>
                        <a:pt x="69" y="86"/>
                      </a:lnTo>
                      <a:lnTo>
                        <a:pt x="69" y="86"/>
                      </a:lnTo>
                      <a:lnTo>
                        <a:pt x="67" y="86"/>
                      </a:lnTo>
                      <a:lnTo>
                        <a:pt x="67" y="86"/>
                      </a:lnTo>
                      <a:lnTo>
                        <a:pt x="67" y="86"/>
                      </a:lnTo>
                      <a:lnTo>
                        <a:pt x="67" y="86"/>
                      </a:lnTo>
                      <a:lnTo>
                        <a:pt x="67" y="88"/>
                      </a:lnTo>
                      <a:lnTo>
                        <a:pt x="65" y="88"/>
                      </a:lnTo>
                      <a:lnTo>
                        <a:pt x="65" y="88"/>
                      </a:lnTo>
                      <a:lnTo>
                        <a:pt x="65" y="88"/>
                      </a:lnTo>
                      <a:lnTo>
                        <a:pt x="65" y="86"/>
                      </a:lnTo>
                      <a:lnTo>
                        <a:pt x="63" y="86"/>
                      </a:lnTo>
                      <a:lnTo>
                        <a:pt x="63" y="86"/>
                      </a:lnTo>
                      <a:lnTo>
                        <a:pt x="63" y="86"/>
                      </a:lnTo>
                      <a:lnTo>
                        <a:pt x="61" y="86"/>
                      </a:lnTo>
                      <a:lnTo>
                        <a:pt x="61" y="86"/>
                      </a:lnTo>
                      <a:lnTo>
                        <a:pt x="61" y="86"/>
                      </a:lnTo>
                      <a:lnTo>
                        <a:pt x="61" y="86"/>
                      </a:lnTo>
                      <a:lnTo>
                        <a:pt x="61" y="86"/>
                      </a:lnTo>
                      <a:lnTo>
                        <a:pt x="61" y="86"/>
                      </a:lnTo>
                      <a:lnTo>
                        <a:pt x="59" y="86"/>
                      </a:lnTo>
                      <a:lnTo>
                        <a:pt x="59" y="86"/>
                      </a:lnTo>
                      <a:lnTo>
                        <a:pt x="59" y="86"/>
                      </a:lnTo>
                      <a:lnTo>
                        <a:pt x="59" y="84"/>
                      </a:lnTo>
                      <a:lnTo>
                        <a:pt x="59" y="84"/>
                      </a:lnTo>
                      <a:lnTo>
                        <a:pt x="59" y="86"/>
                      </a:lnTo>
                      <a:lnTo>
                        <a:pt x="57" y="86"/>
                      </a:lnTo>
                      <a:lnTo>
                        <a:pt x="57" y="86"/>
                      </a:lnTo>
                      <a:lnTo>
                        <a:pt x="55" y="86"/>
                      </a:lnTo>
                      <a:lnTo>
                        <a:pt x="55" y="86"/>
                      </a:lnTo>
                      <a:lnTo>
                        <a:pt x="55" y="86"/>
                      </a:lnTo>
                      <a:lnTo>
                        <a:pt x="55" y="84"/>
                      </a:lnTo>
                      <a:lnTo>
                        <a:pt x="55" y="84"/>
                      </a:lnTo>
                      <a:lnTo>
                        <a:pt x="55" y="84"/>
                      </a:lnTo>
                      <a:lnTo>
                        <a:pt x="55" y="84"/>
                      </a:lnTo>
                      <a:lnTo>
                        <a:pt x="57" y="84"/>
                      </a:lnTo>
                      <a:lnTo>
                        <a:pt x="57" y="82"/>
                      </a:lnTo>
                      <a:lnTo>
                        <a:pt x="57" y="82"/>
                      </a:lnTo>
                      <a:lnTo>
                        <a:pt x="57" y="82"/>
                      </a:lnTo>
                      <a:lnTo>
                        <a:pt x="57" y="82"/>
                      </a:lnTo>
                      <a:lnTo>
                        <a:pt x="55" y="82"/>
                      </a:lnTo>
                      <a:lnTo>
                        <a:pt x="55" y="82"/>
                      </a:lnTo>
                      <a:lnTo>
                        <a:pt x="55" y="82"/>
                      </a:lnTo>
                      <a:lnTo>
                        <a:pt x="55" y="82"/>
                      </a:lnTo>
                      <a:lnTo>
                        <a:pt x="53" y="82"/>
                      </a:lnTo>
                      <a:lnTo>
                        <a:pt x="53" y="82"/>
                      </a:lnTo>
                      <a:lnTo>
                        <a:pt x="53" y="82"/>
                      </a:lnTo>
                      <a:lnTo>
                        <a:pt x="51" y="82"/>
                      </a:lnTo>
                      <a:lnTo>
                        <a:pt x="51" y="82"/>
                      </a:lnTo>
                      <a:lnTo>
                        <a:pt x="50" y="82"/>
                      </a:lnTo>
                      <a:lnTo>
                        <a:pt x="50" y="82"/>
                      </a:lnTo>
                      <a:lnTo>
                        <a:pt x="50" y="82"/>
                      </a:lnTo>
                      <a:lnTo>
                        <a:pt x="48" y="82"/>
                      </a:lnTo>
                      <a:lnTo>
                        <a:pt x="48" y="82"/>
                      </a:lnTo>
                      <a:lnTo>
                        <a:pt x="48" y="82"/>
                      </a:lnTo>
                      <a:lnTo>
                        <a:pt x="48" y="84"/>
                      </a:lnTo>
                      <a:lnTo>
                        <a:pt x="46" y="84"/>
                      </a:lnTo>
                      <a:lnTo>
                        <a:pt x="46" y="84"/>
                      </a:lnTo>
                      <a:lnTo>
                        <a:pt x="46" y="84"/>
                      </a:lnTo>
                      <a:lnTo>
                        <a:pt x="44" y="84"/>
                      </a:lnTo>
                      <a:lnTo>
                        <a:pt x="44" y="84"/>
                      </a:lnTo>
                      <a:lnTo>
                        <a:pt x="44" y="84"/>
                      </a:lnTo>
                      <a:lnTo>
                        <a:pt x="44" y="84"/>
                      </a:lnTo>
                      <a:lnTo>
                        <a:pt x="42" y="84"/>
                      </a:lnTo>
                      <a:lnTo>
                        <a:pt x="42" y="84"/>
                      </a:lnTo>
                      <a:lnTo>
                        <a:pt x="40" y="84"/>
                      </a:lnTo>
                      <a:lnTo>
                        <a:pt x="40" y="84"/>
                      </a:lnTo>
                      <a:lnTo>
                        <a:pt x="40" y="84"/>
                      </a:lnTo>
                      <a:lnTo>
                        <a:pt x="38" y="84"/>
                      </a:lnTo>
                      <a:lnTo>
                        <a:pt x="38" y="84"/>
                      </a:lnTo>
                      <a:lnTo>
                        <a:pt x="38" y="82"/>
                      </a:lnTo>
                      <a:lnTo>
                        <a:pt x="38" y="82"/>
                      </a:lnTo>
                      <a:lnTo>
                        <a:pt x="36" y="82"/>
                      </a:lnTo>
                      <a:lnTo>
                        <a:pt x="36" y="84"/>
                      </a:lnTo>
                      <a:lnTo>
                        <a:pt x="36" y="84"/>
                      </a:lnTo>
                      <a:lnTo>
                        <a:pt x="36" y="82"/>
                      </a:lnTo>
                      <a:lnTo>
                        <a:pt x="34" y="82"/>
                      </a:lnTo>
                      <a:lnTo>
                        <a:pt x="34" y="82"/>
                      </a:lnTo>
                      <a:lnTo>
                        <a:pt x="34" y="82"/>
                      </a:lnTo>
                      <a:lnTo>
                        <a:pt x="32" y="82"/>
                      </a:lnTo>
                      <a:lnTo>
                        <a:pt x="32" y="82"/>
                      </a:lnTo>
                      <a:lnTo>
                        <a:pt x="32" y="82"/>
                      </a:lnTo>
                      <a:lnTo>
                        <a:pt x="32" y="82"/>
                      </a:lnTo>
                      <a:lnTo>
                        <a:pt x="30" y="82"/>
                      </a:lnTo>
                      <a:lnTo>
                        <a:pt x="30" y="82"/>
                      </a:lnTo>
                      <a:lnTo>
                        <a:pt x="30" y="84"/>
                      </a:lnTo>
                      <a:lnTo>
                        <a:pt x="30" y="84"/>
                      </a:lnTo>
                      <a:lnTo>
                        <a:pt x="29" y="84"/>
                      </a:lnTo>
                      <a:lnTo>
                        <a:pt x="29" y="84"/>
                      </a:lnTo>
                      <a:lnTo>
                        <a:pt x="29" y="82"/>
                      </a:lnTo>
                      <a:lnTo>
                        <a:pt x="29" y="82"/>
                      </a:lnTo>
                      <a:lnTo>
                        <a:pt x="29" y="82"/>
                      </a:lnTo>
                      <a:lnTo>
                        <a:pt x="29" y="82"/>
                      </a:lnTo>
                      <a:lnTo>
                        <a:pt x="27" y="82"/>
                      </a:lnTo>
                      <a:lnTo>
                        <a:pt x="27" y="82"/>
                      </a:lnTo>
                      <a:lnTo>
                        <a:pt x="27" y="82"/>
                      </a:lnTo>
                      <a:lnTo>
                        <a:pt x="27" y="82"/>
                      </a:lnTo>
                      <a:lnTo>
                        <a:pt x="25" y="82"/>
                      </a:lnTo>
                      <a:lnTo>
                        <a:pt x="25" y="82"/>
                      </a:lnTo>
                      <a:lnTo>
                        <a:pt x="23" y="82"/>
                      </a:lnTo>
                      <a:lnTo>
                        <a:pt x="23" y="82"/>
                      </a:lnTo>
                      <a:lnTo>
                        <a:pt x="23" y="82"/>
                      </a:lnTo>
                      <a:lnTo>
                        <a:pt x="23" y="82"/>
                      </a:lnTo>
                      <a:lnTo>
                        <a:pt x="21" y="82"/>
                      </a:lnTo>
                      <a:lnTo>
                        <a:pt x="21" y="82"/>
                      </a:lnTo>
                      <a:lnTo>
                        <a:pt x="21" y="82"/>
                      </a:lnTo>
                      <a:lnTo>
                        <a:pt x="21" y="82"/>
                      </a:lnTo>
                      <a:lnTo>
                        <a:pt x="19" y="82"/>
                      </a:lnTo>
                      <a:lnTo>
                        <a:pt x="19" y="82"/>
                      </a:lnTo>
                      <a:lnTo>
                        <a:pt x="19" y="82"/>
                      </a:lnTo>
                      <a:lnTo>
                        <a:pt x="19" y="82"/>
                      </a:lnTo>
                      <a:lnTo>
                        <a:pt x="17" y="82"/>
                      </a:lnTo>
                      <a:lnTo>
                        <a:pt x="17" y="82"/>
                      </a:lnTo>
                      <a:lnTo>
                        <a:pt x="17" y="82"/>
                      </a:lnTo>
                      <a:lnTo>
                        <a:pt x="15" y="82"/>
                      </a:lnTo>
                      <a:lnTo>
                        <a:pt x="15" y="82"/>
                      </a:lnTo>
                      <a:lnTo>
                        <a:pt x="13" y="82"/>
                      </a:lnTo>
                      <a:lnTo>
                        <a:pt x="13" y="82"/>
                      </a:lnTo>
                      <a:lnTo>
                        <a:pt x="13" y="82"/>
                      </a:lnTo>
                      <a:lnTo>
                        <a:pt x="13" y="82"/>
                      </a:lnTo>
                      <a:lnTo>
                        <a:pt x="11" y="82"/>
                      </a:lnTo>
                      <a:lnTo>
                        <a:pt x="11" y="82"/>
                      </a:lnTo>
                      <a:lnTo>
                        <a:pt x="11" y="82"/>
                      </a:lnTo>
                      <a:lnTo>
                        <a:pt x="9" y="82"/>
                      </a:lnTo>
                      <a:lnTo>
                        <a:pt x="9" y="82"/>
                      </a:lnTo>
                      <a:lnTo>
                        <a:pt x="7" y="82"/>
                      </a:lnTo>
                      <a:lnTo>
                        <a:pt x="7" y="82"/>
                      </a:lnTo>
                      <a:lnTo>
                        <a:pt x="7" y="82"/>
                      </a:lnTo>
                      <a:lnTo>
                        <a:pt x="7" y="84"/>
                      </a:lnTo>
                      <a:lnTo>
                        <a:pt x="6" y="84"/>
                      </a:lnTo>
                      <a:lnTo>
                        <a:pt x="6" y="84"/>
                      </a:lnTo>
                      <a:lnTo>
                        <a:pt x="6" y="84"/>
                      </a:lnTo>
                      <a:lnTo>
                        <a:pt x="4" y="84"/>
                      </a:lnTo>
                      <a:lnTo>
                        <a:pt x="4" y="84"/>
                      </a:lnTo>
                      <a:lnTo>
                        <a:pt x="2" y="84"/>
                      </a:lnTo>
                      <a:lnTo>
                        <a:pt x="2" y="84"/>
                      </a:lnTo>
                      <a:lnTo>
                        <a:pt x="2" y="82"/>
                      </a:lnTo>
                      <a:lnTo>
                        <a:pt x="2" y="82"/>
                      </a:lnTo>
                      <a:lnTo>
                        <a:pt x="0" y="82"/>
                      </a:lnTo>
                      <a:lnTo>
                        <a:pt x="0" y="82"/>
                      </a:lnTo>
                      <a:lnTo>
                        <a:pt x="0" y="82"/>
                      </a:lnTo>
                      <a:lnTo>
                        <a:pt x="0" y="80"/>
                      </a:lnTo>
                      <a:lnTo>
                        <a:pt x="0" y="80"/>
                      </a:lnTo>
                      <a:lnTo>
                        <a:pt x="0" y="79"/>
                      </a:lnTo>
                      <a:lnTo>
                        <a:pt x="0" y="79"/>
                      </a:lnTo>
                      <a:lnTo>
                        <a:pt x="0" y="79"/>
                      </a:lnTo>
                      <a:lnTo>
                        <a:pt x="0" y="79"/>
                      </a:lnTo>
                      <a:lnTo>
                        <a:pt x="0" y="77"/>
                      </a:lnTo>
                      <a:lnTo>
                        <a:pt x="0" y="77"/>
                      </a:lnTo>
                      <a:lnTo>
                        <a:pt x="0" y="75"/>
                      </a:lnTo>
                      <a:lnTo>
                        <a:pt x="0" y="75"/>
                      </a:lnTo>
                      <a:lnTo>
                        <a:pt x="0" y="75"/>
                      </a:lnTo>
                      <a:lnTo>
                        <a:pt x="0" y="75"/>
                      </a:lnTo>
                      <a:lnTo>
                        <a:pt x="2" y="75"/>
                      </a:lnTo>
                      <a:lnTo>
                        <a:pt x="2" y="75"/>
                      </a:lnTo>
                      <a:lnTo>
                        <a:pt x="2" y="75"/>
                      </a:lnTo>
                      <a:lnTo>
                        <a:pt x="2" y="75"/>
                      </a:lnTo>
                      <a:lnTo>
                        <a:pt x="2" y="73"/>
                      </a:lnTo>
                      <a:lnTo>
                        <a:pt x="4" y="73"/>
                      </a:lnTo>
                      <a:lnTo>
                        <a:pt x="4" y="73"/>
                      </a:lnTo>
                      <a:lnTo>
                        <a:pt x="4" y="73"/>
                      </a:lnTo>
                      <a:lnTo>
                        <a:pt x="6" y="73"/>
                      </a:lnTo>
                      <a:lnTo>
                        <a:pt x="6" y="73"/>
                      </a:lnTo>
                      <a:lnTo>
                        <a:pt x="6" y="71"/>
                      </a:lnTo>
                      <a:lnTo>
                        <a:pt x="6" y="71"/>
                      </a:lnTo>
                      <a:lnTo>
                        <a:pt x="7" y="71"/>
                      </a:lnTo>
                      <a:lnTo>
                        <a:pt x="7" y="71"/>
                      </a:lnTo>
                      <a:lnTo>
                        <a:pt x="7" y="71"/>
                      </a:lnTo>
                      <a:lnTo>
                        <a:pt x="7" y="69"/>
                      </a:lnTo>
                      <a:lnTo>
                        <a:pt x="7" y="69"/>
                      </a:lnTo>
                      <a:lnTo>
                        <a:pt x="9" y="69"/>
                      </a:lnTo>
                      <a:lnTo>
                        <a:pt x="9" y="69"/>
                      </a:lnTo>
                      <a:lnTo>
                        <a:pt x="9" y="69"/>
                      </a:lnTo>
                      <a:lnTo>
                        <a:pt x="9" y="67"/>
                      </a:lnTo>
                      <a:lnTo>
                        <a:pt x="11" y="67"/>
                      </a:lnTo>
                      <a:lnTo>
                        <a:pt x="11" y="67"/>
                      </a:lnTo>
                      <a:lnTo>
                        <a:pt x="11" y="67"/>
                      </a:lnTo>
                      <a:lnTo>
                        <a:pt x="11" y="67"/>
                      </a:lnTo>
                      <a:lnTo>
                        <a:pt x="11" y="67"/>
                      </a:lnTo>
                      <a:lnTo>
                        <a:pt x="13" y="67"/>
                      </a:lnTo>
                      <a:lnTo>
                        <a:pt x="13" y="65"/>
                      </a:lnTo>
                      <a:lnTo>
                        <a:pt x="13" y="65"/>
                      </a:lnTo>
                      <a:lnTo>
                        <a:pt x="13" y="65"/>
                      </a:lnTo>
                      <a:lnTo>
                        <a:pt x="13" y="65"/>
                      </a:lnTo>
                      <a:lnTo>
                        <a:pt x="13" y="65"/>
                      </a:lnTo>
                      <a:lnTo>
                        <a:pt x="13" y="63"/>
                      </a:lnTo>
                      <a:lnTo>
                        <a:pt x="13" y="63"/>
                      </a:lnTo>
                      <a:lnTo>
                        <a:pt x="11" y="63"/>
                      </a:lnTo>
                      <a:lnTo>
                        <a:pt x="11" y="63"/>
                      </a:lnTo>
                      <a:lnTo>
                        <a:pt x="11" y="65"/>
                      </a:lnTo>
                      <a:lnTo>
                        <a:pt x="11" y="65"/>
                      </a:lnTo>
                      <a:lnTo>
                        <a:pt x="9" y="65"/>
                      </a:lnTo>
                      <a:lnTo>
                        <a:pt x="9" y="65"/>
                      </a:lnTo>
                      <a:lnTo>
                        <a:pt x="7" y="65"/>
                      </a:lnTo>
                      <a:lnTo>
                        <a:pt x="7" y="65"/>
                      </a:lnTo>
                      <a:lnTo>
                        <a:pt x="7" y="65"/>
                      </a:lnTo>
                      <a:lnTo>
                        <a:pt x="6" y="65"/>
                      </a:lnTo>
                      <a:lnTo>
                        <a:pt x="6" y="65"/>
                      </a:lnTo>
                      <a:lnTo>
                        <a:pt x="6" y="65"/>
                      </a:lnTo>
                      <a:lnTo>
                        <a:pt x="6" y="65"/>
                      </a:lnTo>
                      <a:lnTo>
                        <a:pt x="4" y="65"/>
                      </a:lnTo>
                      <a:lnTo>
                        <a:pt x="4" y="65"/>
                      </a:lnTo>
                      <a:lnTo>
                        <a:pt x="2" y="65"/>
                      </a:lnTo>
                      <a:lnTo>
                        <a:pt x="2" y="65"/>
                      </a:lnTo>
                      <a:lnTo>
                        <a:pt x="2" y="65"/>
                      </a:lnTo>
                      <a:lnTo>
                        <a:pt x="2" y="65"/>
                      </a:lnTo>
                      <a:lnTo>
                        <a:pt x="2" y="65"/>
                      </a:lnTo>
                      <a:lnTo>
                        <a:pt x="2" y="63"/>
                      </a:lnTo>
                      <a:lnTo>
                        <a:pt x="2" y="63"/>
                      </a:lnTo>
                      <a:lnTo>
                        <a:pt x="2" y="63"/>
                      </a:lnTo>
                      <a:lnTo>
                        <a:pt x="4" y="63"/>
                      </a:lnTo>
                      <a:lnTo>
                        <a:pt x="4" y="61"/>
                      </a:lnTo>
                      <a:lnTo>
                        <a:pt x="4" y="61"/>
                      </a:lnTo>
                      <a:lnTo>
                        <a:pt x="4" y="61"/>
                      </a:lnTo>
                      <a:lnTo>
                        <a:pt x="6" y="61"/>
                      </a:lnTo>
                      <a:lnTo>
                        <a:pt x="6" y="61"/>
                      </a:lnTo>
                      <a:lnTo>
                        <a:pt x="6" y="61"/>
                      </a:lnTo>
                      <a:lnTo>
                        <a:pt x="6" y="59"/>
                      </a:lnTo>
                      <a:lnTo>
                        <a:pt x="7" y="59"/>
                      </a:lnTo>
                      <a:lnTo>
                        <a:pt x="7" y="59"/>
                      </a:lnTo>
                      <a:lnTo>
                        <a:pt x="7" y="59"/>
                      </a:lnTo>
                      <a:lnTo>
                        <a:pt x="7" y="59"/>
                      </a:lnTo>
                      <a:lnTo>
                        <a:pt x="9" y="59"/>
                      </a:lnTo>
                      <a:lnTo>
                        <a:pt x="9" y="59"/>
                      </a:lnTo>
                      <a:lnTo>
                        <a:pt x="9" y="59"/>
                      </a:lnTo>
                      <a:lnTo>
                        <a:pt x="9" y="57"/>
                      </a:lnTo>
                      <a:lnTo>
                        <a:pt x="11" y="57"/>
                      </a:lnTo>
                      <a:lnTo>
                        <a:pt x="11" y="59"/>
                      </a:lnTo>
                      <a:lnTo>
                        <a:pt x="11" y="59"/>
                      </a:lnTo>
                      <a:lnTo>
                        <a:pt x="9" y="59"/>
                      </a:lnTo>
                      <a:lnTo>
                        <a:pt x="9" y="59"/>
                      </a:lnTo>
                      <a:lnTo>
                        <a:pt x="9" y="59"/>
                      </a:lnTo>
                      <a:lnTo>
                        <a:pt x="9" y="61"/>
                      </a:lnTo>
                      <a:lnTo>
                        <a:pt x="9" y="61"/>
                      </a:lnTo>
                      <a:lnTo>
                        <a:pt x="9" y="61"/>
                      </a:lnTo>
                      <a:lnTo>
                        <a:pt x="9" y="63"/>
                      </a:lnTo>
                      <a:lnTo>
                        <a:pt x="11" y="63"/>
                      </a:lnTo>
                      <a:lnTo>
                        <a:pt x="11" y="63"/>
                      </a:lnTo>
                      <a:lnTo>
                        <a:pt x="11" y="61"/>
                      </a:lnTo>
                      <a:lnTo>
                        <a:pt x="11" y="61"/>
                      </a:lnTo>
                      <a:lnTo>
                        <a:pt x="11" y="59"/>
                      </a:lnTo>
                      <a:lnTo>
                        <a:pt x="11" y="59"/>
                      </a:lnTo>
                      <a:lnTo>
                        <a:pt x="11" y="59"/>
                      </a:lnTo>
                      <a:lnTo>
                        <a:pt x="11" y="59"/>
                      </a:lnTo>
                      <a:lnTo>
                        <a:pt x="13" y="59"/>
                      </a:lnTo>
                      <a:lnTo>
                        <a:pt x="13" y="57"/>
                      </a:lnTo>
                      <a:lnTo>
                        <a:pt x="13" y="57"/>
                      </a:lnTo>
                      <a:lnTo>
                        <a:pt x="13" y="56"/>
                      </a:lnTo>
                      <a:lnTo>
                        <a:pt x="13" y="56"/>
                      </a:lnTo>
                      <a:lnTo>
                        <a:pt x="13" y="56"/>
                      </a:lnTo>
                      <a:lnTo>
                        <a:pt x="13" y="56"/>
                      </a:lnTo>
                      <a:lnTo>
                        <a:pt x="13" y="54"/>
                      </a:lnTo>
                      <a:lnTo>
                        <a:pt x="15" y="54"/>
                      </a:lnTo>
                      <a:lnTo>
                        <a:pt x="15" y="54"/>
                      </a:lnTo>
                      <a:lnTo>
                        <a:pt x="15" y="54"/>
                      </a:lnTo>
                      <a:lnTo>
                        <a:pt x="15" y="52"/>
                      </a:lnTo>
                      <a:lnTo>
                        <a:pt x="15" y="52"/>
                      </a:lnTo>
                      <a:lnTo>
                        <a:pt x="17" y="52"/>
                      </a:lnTo>
                      <a:lnTo>
                        <a:pt x="17" y="52"/>
                      </a:lnTo>
                      <a:lnTo>
                        <a:pt x="17" y="52"/>
                      </a:lnTo>
                      <a:lnTo>
                        <a:pt x="17" y="50"/>
                      </a:lnTo>
                      <a:lnTo>
                        <a:pt x="17" y="50"/>
                      </a:lnTo>
                      <a:lnTo>
                        <a:pt x="17" y="50"/>
                      </a:lnTo>
                      <a:lnTo>
                        <a:pt x="19" y="50"/>
                      </a:lnTo>
                      <a:lnTo>
                        <a:pt x="19" y="50"/>
                      </a:lnTo>
                      <a:lnTo>
                        <a:pt x="19" y="48"/>
                      </a:lnTo>
                      <a:lnTo>
                        <a:pt x="19" y="48"/>
                      </a:lnTo>
                      <a:lnTo>
                        <a:pt x="19" y="48"/>
                      </a:lnTo>
                      <a:lnTo>
                        <a:pt x="19" y="48"/>
                      </a:lnTo>
                      <a:lnTo>
                        <a:pt x="19" y="46"/>
                      </a:lnTo>
                      <a:lnTo>
                        <a:pt x="19" y="46"/>
                      </a:lnTo>
                      <a:lnTo>
                        <a:pt x="19" y="44"/>
                      </a:lnTo>
                      <a:lnTo>
                        <a:pt x="21" y="44"/>
                      </a:lnTo>
                      <a:lnTo>
                        <a:pt x="21" y="44"/>
                      </a:lnTo>
                      <a:lnTo>
                        <a:pt x="21" y="44"/>
                      </a:lnTo>
                      <a:lnTo>
                        <a:pt x="21" y="44"/>
                      </a:lnTo>
                      <a:lnTo>
                        <a:pt x="21" y="44"/>
                      </a:lnTo>
                      <a:lnTo>
                        <a:pt x="23" y="44"/>
                      </a:lnTo>
                      <a:lnTo>
                        <a:pt x="23" y="44"/>
                      </a:lnTo>
                      <a:lnTo>
                        <a:pt x="23" y="42"/>
                      </a:lnTo>
                      <a:lnTo>
                        <a:pt x="23" y="42"/>
                      </a:lnTo>
                      <a:lnTo>
                        <a:pt x="25" y="42"/>
                      </a:lnTo>
                      <a:lnTo>
                        <a:pt x="25" y="42"/>
                      </a:lnTo>
                      <a:lnTo>
                        <a:pt x="23" y="42"/>
                      </a:lnTo>
                      <a:lnTo>
                        <a:pt x="23" y="40"/>
                      </a:lnTo>
                      <a:lnTo>
                        <a:pt x="23" y="40"/>
                      </a:lnTo>
                      <a:lnTo>
                        <a:pt x="25" y="40"/>
                      </a:lnTo>
                      <a:lnTo>
                        <a:pt x="25" y="38"/>
                      </a:lnTo>
                      <a:lnTo>
                        <a:pt x="25" y="38"/>
                      </a:lnTo>
                      <a:lnTo>
                        <a:pt x="25" y="38"/>
                      </a:lnTo>
                      <a:lnTo>
                        <a:pt x="27" y="38"/>
                      </a:lnTo>
                      <a:lnTo>
                        <a:pt x="27" y="36"/>
                      </a:lnTo>
                      <a:lnTo>
                        <a:pt x="27" y="36"/>
                      </a:lnTo>
                      <a:lnTo>
                        <a:pt x="27" y="35"/>
                      </a:lnTo>
                      <a:lnTo>
                        <a:pt x="27" y="35"/>
                      </a:lnTo>
                      <a:lnTo>
                        <a:pt x="27" y="35"/>
                      </a:lnTo>
                      <a:lnTo>
                        <a:pt x="27" y="35"/>
                      </a:lnTo>
                      <a:lnTo>
                        <a:pt x="27" y="35"/>
                      </a:lnTo>
                      <a:lnTo>
                        <a:pt x="29" y="35"/>
                      </a:lnTo>
                      <a:lnTo>
                        <a:pt x="29" y="33"/>
                      </a:lnTo>
                      <a:lnTo>
                        <a:pt x="29" y="33"/>
                      </a:lnTo>
                      <a:lnTo>
                        <a:pt x="29" y="33"/>
                      </a:lnTo>
                      <a:lnTo>
                        <a:pt x="29" y="31"/>
                      </a:lnTo>
                      <a:lnTo>
                        <a:pt x="29" y="31"/>
                      </a:lnTo>
                      <a:lnTo>
                        <a:pt x="29" y="31"/>
                      </a:lnTo>
                      <a:lnTo>
                        <a:pt x="30" y="31"/>
                      </a:lnTo>
                      <a:lnTo>
                        <a:pt x="30" y="29"/>
                      </a:lnTo>
                      <a:lnTo>
                        <a:pt x="30" y="29"/>
                      </a:lnTo>
                      <a:lnTo>
                        <a:pt x="30" y="29"/>
                      </a:lnTo>
                      <a:lnTo>
                        <a:pt x="30" y="27"/>
                      </a:lnTo>
                      <a:lnTo>
                        <a:pt x="30" y="27"/>
                      </a:lnTo>
                      <a:lnTo>
                        <a:pt x="32" y="27"/>
                      </a:lnTo>
                      <a:lnTo>
                        <a:pt x="32" y="27"/>
                      </a:lnTo>
                      <a:lnTo>
                        <a:pt x="32" y="25"/>
                      </a:lnTo>
                      <a:lnTo>
                        <a:pt x="32" y="25"/>
                      </a:lnTo>
                      <a:lnTo>
                        <a:pt x="32" y="25"/>
                      </a:lnTo>
                      <a:lnTo>
                        <a:pt x="32" y="23"/>
                      </a:lnTo>
                      <a:lnTo>
                        <a:pt x="32" y="23"/>
                      </a:lnTo>
                      <a:lnTo>
                        <a:pt x="32" y="23"/>
                      </a:lnTo>
                      <a:lnTo>
                        <a:pt x="34" y="23"/>
                      </a:lnTo>
                      <a:lnTo>
                        <a:pt x="34" y="21"/>
                      </a:lnTo>
                      <a:lnTo>
                        <a:pt x="34" y="21"/>
                      </a:lnTo>
                      <a:lnTo>
                        <a:pt x="34" y="21"/>
                      </a:lnTo>
                      <a:lnTo>
                        <a:pt x="34" y="21"/>
                      </a:lnTo>
                      <a:lnTo>
                        <a:pt x="34" y="19"/>
                      </a:lnTo>
                      <a:lnTo>
                        <a:pt x="34" y="19"/>
                      </a:lnTo>
                      <a:lnTo>
                        <a:pt x="34" y="19"/>
                      </a:lnTo>
                      <a:lnTo>
                        <a:pt x="34" y="19"/>
                      </a:lnTo>
                      <a:lnTo>
                        <a:pt x="34" y="19"/>
                      </a:lnTo>
                      <a:lnTo>
                        <a:pt x="34" y="19"/>
                      </a:lnTo>
                      <a:lnTo>
                        <a:pt x="34" y="19"/>
                      </a:lnTo>
                      <a:lnTo>
                        <a:pt x="36" y="19"/>
                      </a:lnTo>
                      <a:lnTo>
                        <a:pt x="36" y="17"/>
                      </a:lnTo>
                      <a:lnTo>
                        <a:pt x="34" y="17"/>
                      </a:lnTo>
                      <a:lnTo>
                        <a:pt x="34" y="17"/>
                      </a:lnTo>
                      <a:lnTo>
                        <a:pt x="34" y="15"/>
                      </a:lnTo>
                      <a:lnTo>
                        <a:pt x="36" y="15"/>
                      </a:lnTo>
                      <a:lnTo>
                        <a:pt x="36" y="15"/>
                      </a:lnTo>
                      <a:lnTo>
                        <a:pt x="36" y="15"/>
                      </a:lnTo>
                      <a:lnTo>
                        <a:pt x="36" y="15"/>
                      </a:lnTo>
                      <a:lnTo>
                        <a:pt x="38" y="15"/>
                      </a:lnTo>
                      <a:lnTo>
                        <a:pt x="38" y="17"/>
                      </a:lnTo>
                      <a:lnTo>
                        <a:pt x="38" y="17"/>
                      </a:lnTo>
                      <a:lnTo>
                        <a:pt x="38" y="17"/>
                      </a:lnTo>
                      <a:lnTo>
                        <a:pt x="40" y="17"/>
                      </a:lnTo>
                      <a:lnTo>
                        <a:pt x="40" y="15"/>
                      </a:lnTo>
                      <a:lnTo>
                        <a:pt x="40" y="15"/>
                      </a:lnTo>
                      <a:lnTo>
                        <a:pt x="40" y="15"/>
                      </a:lnTo>
                      <a:lnTo>
                        <a:pt x="40" y="13"/>
                      </a:lnTo>
                      <a:lnTo>
                        <a:pt x="40" y="13"/>
                      </a:lnTo>
                      <a:lnTo>
                        <a:pt x="40" y="13"/>
                      </a:lnTo>
                      <a:lnTo>
                        <a:pt x="38" y="13"/>
                      </a:lnTo>
                      <a:lnTo>
                        <a:pt x="38" y="12"/>
                      </a:lnTo>
                      <a:lnTo>
                        <a:pt x="40" y="12"/>
                      </a:lnTo>
                      <a:lnTo>
                        <a:pt x="40" y="12"/>
                      </a:lnTo>
                      <a:lnTo>
                        <a:pt x="40" y="12"/>
                      </a:lnTo>
                      <a:lnTo>
                        <a:pt x="40" y="12"/>
                      </a:lnTo>
                      <a:lnTo>
                        <a:pt x="42" y="12"/>
                      </a:lnTo>
                      <a:lnTo>
                        <a:pt x="42" y="12"/>
                      </a:lnTo>
                      <a:lnTo>
                        <a:pt x="42" y="12"/>
                      </a:lnTo>
                      <a:lnTo>
                        <a:pt x="44" y="12"/>
                      </a:lnTo>
                      <a:lnTo>
                        <a:pt x="44" y="10"/>
                      </a:lnTo>
                      <a:lnTo>
                        <a:pt x="44" y="10"/>
                      </a:lnTo>
                      <a:lnTo>
                        <a:pt x="44" y="10"/>
                      </a:lnTo>
                      <a:lnTo>
                        <a:pt x="44" y="8"/>
                      </a:lnTo>
                      <a:lnTo>
                        <a:pt x="44" y="8"/>
                      </a:lnTo>
                      <a:lnTo>
                        <a:pt x="44" y="8"/>
                      </a:lnTo>
                      <a:lnTo>
                        <a:pt x="44" y="6"/>
                      </a:lnTo>
                      <a:lnTo>
                        <a:pt x="46" y="6"/>
                      </a:lnTo>
                      <a:lnTo>
                        <a:pt x="46" y="6"/>
                      </a:lnTo>
                      <a:lnTo>
                        <a:pt x="46" y="6"/>
                      </a:lnTo>
                      <a:lnTo>
                        <a:pt x="48" y="6"/>
                      </a:lnTo>
                      <a:lnTo>
                        <a:pt x="48" y="6"/>
                      </a:lnTo>
                      <a:lnTo>
                        <a:pt x="48" y="4"/>
                      </a:lnTo>
                      <a:lnTo>
                        <a:pt x="48" y="4"/>
                      </a:lnTo>
                      <a:lnTo>
                        <a:pt x="50" y="4"/>
                      </a:lnTo>
                      <a:lnTo>
                        <a:pt x="50" y="4"/>
                      </a:lnTo>
                      <a:lnTo>
                        <a:pt x="50" y="4"/>
                      </a:lnTo>
                      <a:lnTo>
                        <a:pt x="50" y="4"/>
                      </a:lnTo>
                      <a:lnTo>
                        <a:pt x="51" y="4"/>
                      </a:lnTo>
                      <a:lnTo>
                        <a:pt x="51" y="4"/>
                      </a:lnTo>
                      <a:lnTo>
                        <a:pt x="53" y="4"/>
                      </a:lnTo>
                      <a:lnTo>
                        <a:pt x="53" y="4"/>
                      </a:lnTo>
                      <a:lnTo>
                        <a:pt x="53" y="4"/>
                      </a:lnTo>
                      <a:lnTo>
                        <a:pt x="53" y="4"/>
                      </a:lnTo>
                      <a:lnTo>
                        <a:pt x="53" y="2"/>
                      </a:lnTo>
                      <a:lnTo>
                        <a:pt x="55" y="2"/>
                      </a:lnTo>
                      <a:lnTo>
                        <a:pt x="55" y="2"/>
                      </a:lnTo>
                      <a:lnTo>
                        <a:pt x="55" y="2"/>
                      </a:lnTo>
                      <a:lnTo>
                        <a:pt x="57" y="2"/>
                      </a:lnTo>
                      <a:lnTo>
                        <a:pt x="57" y="2"/>
                      </a:lnTo>
                      <a:lnTo>
                        <a:pt x="57" y="2"/>
                      </a:lnTo>
                      <a:lnTo>
                        <a:pt x="57" y="0"/>
                      </a:lnTo>
                      <a:lnTo>
                        <a:pt x="59" y="0"/>
                      </a:lnTo>
                      <a:lnTo>
                        <a:pt x="59" y="0"/>
                      </a:lnTo>
                      <a:lnTo>
                        <a:pt x="59" y="0"/>
                      </a:lnTo>
                      <a:lnTo>
                        <a:pt x="59" y="0"/>
                      </a:lnTo>
                      <a:lnTo>
                        <a:pt x="61" y="0"/>
                      </a:lnTo>
                      <a:lnTo>
                        <a:pt x="61" y="0"/>
                      </a:lnTo>
                      <a:lnTo>
                        <a:pt x="61" y="0"/>
                      </a:lnTo>
                      <a:lnTo>
                        <a:pt x="61" y="0"/>
                      </a:lnTo>
                      <a:lnTo>
                        <a:pt x="61" y="2"/>
                      </a:lnTo>
                      <a:lnTo>
                        <a:pt x="63" y="2"/>
                      </a:lnTo>
                      <a:lnTo>
                        <a:pt x="63" y="0"/>
                      </a:lnTo>
                      <a:lnTo>
                        <a:pt x="63" y="0"/>
                      </a:lnTo>
                      <a:lnTo>
                        <a:pt x="65" y="0"/>
                      </a:lnTo>
                      <a:lnTo>
                        <a:pt x="65" y="0"/>
                      </a:lnTo>
                      <a:lnTo>
                        <a:pt x="65" y="0"/>
                      </a:lnTo>
                      <a:lnTo>
                        <a:pt x="65" y="0"/>
                      </a:lnTo>
                      <a:lnTo>
                        <a:pt x="67" y="0"/>
                      </a:lnTo>
                      <a:lnTo>
                        <a:pt x="67" y="0"/>
                      </a:lnTo>
                      <a:lnTo>
                        <a:pt x="67" y="0"/>
                      </a:lnTo>
                      <a:lnTo>
                        <a:pt x="67" y="0"/>
                      </a:lnTo>
                      <a:lnTo>
                        <a:pt x="67" y="0"/>
                      </a:lnTo>
                      <a:lnTo>
                        <a:pt x="69" y="0"/>
                      </a:lnTo>
                      <a:lnTo>
                        <a:pt x="69" y="0"/>
                      </a:lnTo>
                      <a:lnTo>
                        <a:pt x="69" y="0"/>
                      </a:lnTo>
                      <a:lnTo>
                        <a:pt x="71" y="0"/>
                      </a:lnTo>
                      <a:lnTo>
                        <a:pt x="71" y="2"/>
                      </a:lnTo>
                      <a:lnTo>
                        <a:pt x="71" y="2"/>
                      </a:lnTo>
                      <a:lnTo>
                        <a:pt x="69" y="2"/>
                      </a:lnTo>
                      <a:lnTo>
                        <a:pt x="69" y="2"/>
                      </a:lnTo>
                      <a:lnTo>
                        <a:pt x="69" y="4"/>
                      </a:lnTo>
                      <a:lnTo>
                        <a:pt x="69" y="4"/>
                      </a:lnTo>
                      <a:lnTo>
                        <a:pt x="67" y="4"/>
                      </a:lnTo>
                      <a:lnTo>
                        <a:pt x="67" y="4"/>
                      </a:lnTo>
                      <a:lnTo>
                        <a:pt x="67" y="6"/>
                      </a:lnTo>
                      <a:lnTo>
                        <a:pt x="67" y="6"/>
                      </a:lnTo>
                      <a:lnTo>
                        <a:pt x="67" y="6"/>
                      </a:lnTo>
                      <a:lnTo>
                        <a:pt x="67" y="6"/>
                      </a:lnTo>
                      <a:lnTo>
                        <a:pt x="65" y="6"/>
                      </a:lnTo>
                      <a:lnTo>
                        <a:pt x="65" y="8"/>
                      </a:lnTo>
                      <a:lnTo>
                        <a:pt x="65" y="8"/>
                      </a:lnTo>
                      <a:lnTo>
                        <a:pt x="65" y="8"/>
                      </a:lnTo>
                      <a:lnTo>
                        <a:pt x="63" y="8"/>
                      </a:lnTo>
                      <a:lnTo>
                        <a:pt x="63" y="8"/>
                      </a:lnTo>
                      <a:lnTo>
                        <a:pt x="61" y="8"/>
                      </a:lnTo>
                      <a:lnTo>
                        <a:pt x="61" y="6"/>
                      </a:lnTo>
                      <a:lnTo>
                        <a:pt x="61" y="6"/>
                      </a:lnTo>
                      <a:lnTo>
                        <a:pt x="61" y="6"/>
                      </a:lnTo>
                      <a:lnTo>
                        <a:pt x="59" y="6"/>
                      </a:lnTo>
                      <a:lnTo>
                        <a:pt x="59" y="6"/>
                      </a:lnTo>
                      <a:lnTo>
                        <a:pt x="59" y="6"/>
                      </a:lnTo>
                      <a:lnTo>
                        <a:pt x="59" y="8"/>
                      </a:lnTo>
                      <a:lnTo>
                        <a:pt x="59" y="8"/>
                      </a:lnTo>
                      <a:lnTo>
                        <a:pt x="59" y="8"/>
                      </a:lnTo>
                      <a:lnTo>
                        <a:pt x="59" y="8"/>
                      </a:lnTo>
                      <a:lnTo>
                        <a:pt x="61" y="8"/>
                      </a:lnTo>
                      <a:lnTo>
                        <a:pt x="61" y="8"/>
                      </a:lnTo>
                      <a:lnTo>
                        <a:pt x="61" y="8"/>
                      </a:lnTo>
                      <a:lnTo>
                        <a:pt x="63" y="8"/>
                      </a:lnTo>
                      <a:lnTo>
                        <a:pt x="63" y="10"/>
                      </a:lnTo>
                      <a:lnTo>
                        <a:pt x="63" y="10"/>
                      </a:lnTo>
                      <a:lnTo>
                        <a:pt x="63" y="8"/>
                      </a:lnTo>
                      <a:lnTo>
                        <a:pt x="65" y="8"/>
                      </a:lnTo>
                      <a:lnTo>
                        <a:pt x="65" y="8"/>
                      </a:lnTo>
                      <a:lnTo>
                        <a:pt x="65" y="10"/>
                      </a:lnTo>
                      <a:lnTo>
                        <a:pt x="65" y="10"/>
                      </a:lnTo>
                      <a:lnTo>
                        <a:pt x="65" y="10"/>
                      </a:lnTo>
                      <a:lnTo>
                        <a:pt x="63" y="10"/>
                      </a:lnTo>
                      <a:lnTo>
                        <a:pt x="63" y="12"/>
                      </a:lnTo>
                      <a:lnTo>
                        <a:pt x="65" y="12"/>
                      </a:lnTo>
                      <a:lnTo>
                        <a:pt x="65" y="12"/>
                      </a:lnTo>
                      <a:lnTo>
                        <a:pt x="63" y="12"/>
                      </a:lnTo>
                      <a:lnTo>
                        <a:pt x="63" y="12"/>
                      </a:lnTo>
                      <a:lnTo>
                        <a:pt x="63" y="12"/>
                      </a:lnTo>
                      <a:lnTo>
                        <a:pt x="63" y="13"/>
                      </a:lnTo>
                      <a:lnTo>
                        <a:pt x="61" y="13"/>
                      </a:lnTo>
                      <a:lnTo>
                        <a:pt x="61" y="13"/>
                      </a:lnTo>
                      <a:lnTo>
                        <a:pt x="61" y="15"/>
                      </a:lnTo>
                      <a:lnTo>
                        <a:pt x="61" y="15"/>
                      </a:lnTo>
                      <a:lnTo>
                        <a:pt x="61" y="15"/>
                      </a:lnTo>
                      <a:lnTo>
                        <a:pt x="61" y="15"/>
                      </a:lnTo>
                      <a:lnTo>
                        <a:pt x="61" y="17"/>
                      </a:lnTo>
                      <a:lnTo>
                        <a:pt x="59" y="17"/>
                      </a:lnTo>
                      <a:lnTo>
                        <a:pt x="59" y="17"/>
                      </a:lnTo>
                      <a:lnTo>
                        <a:pt x="59" y="17"/>
                      </a:lnTo>
                      <a:lnTo>
                        <a:pt x="59" y="17"/>
                      </a:lnTo>
                      <a:lnTo>
                        <a:pt x="59" y="19"/>
                      </a:lnTo>
                      <a:lnTo>
                        <a:pt x="57" y="19"/>
                      </a:lnTo>
                      <a:lnTo>
                        <a:pt x="57" y="19"/>
                      </a:lnTo>
                      <a:lnTo>
                        <a:pt x="57" y="19"/>
                      </a:lnTo>
                      <a:lnTo>
                        <a:pt x="57" y="19"/>
                      </a:lnTo>
                      <a:lnTo>
                        <a:pt x="57" y="21"/>
                      </a:lnTo>
                      <a:lnTo>
                        <a:pt x="55" y="21"/>
                      </a:lnTo>
                      <a:lnTo>
                        <a:pt x="55" y="21"/>
                      </a:lnTo>
                      <a:lnTo>
                        <a:pt x="55" y="21"/>
                      </a:lnTo>
                      <a:lnTo>
                        <a:pt x="55" y="21"/>
                      </a:lnTo>
                      <a:lnTo>
                        <a:pt x="55" y="23"/>
                      </a:lnTo>
                      <a:lnTo>
                        <a:pt x="55" y="23"/>
                      </a:lnTo>
                      <a:lnTo>
                        <a:pt x="53" y="23"/>
                      </a:lnTo>
                      <a:lnTo>
                        <a:pt x="53" y="25"/>
                      </a:lnTo>
                      <a:lnTo>
                        <a:pt x="53" y="25"/>
                      </a:lnTo>
                      <a:lnTo>
                        <a:pt x="53" y="25"/>
                      </a:lnTo>
                      <a:lnTo>
                        <a:pt x="53" y="25"/>
                      </a:lnTo>
                      <a:lnTo>
                        <a:pt x="51" y="25"/>
                      </a:lnTo>
                      <a:lnTo>
                        <a:pt x="51" y="27"/>
                      </a:lnTo>
                      <a:lnTo>
                        <a:pt x="51" y="27"/>
                      </a:lnTo>
                      <a:lnTo>
                        <a:pt x="51" y="27"/>
                      </a:lnTo>
                      <a:lnTo>
                        <a:pt x="51" y="27"/>
                      </a:lnTo>
                      <a:lnTo>
                        <a:pt x="50" y="27"/>
                      </a:lnTo>
                      <a:lnTo>
                        <a:pt x="50" y="29"/>
                      </a:lnTo>
                      <a:lnTo>
                        <a:pt x="50" y="29"/>
                      </a:lnTo>
                      <a:lnTo>
                        <a:pt x="50" y="29"/>
                      </a:lnTo>
                      <a:lnTo>
                        <a:pt x="50" y="31"/>
                      </a:lnTo>
                      <a:lnTo>
                        <a:pt x="50" y="31"/>
                      </a:lnTo>
                      <a:lnTo>
                        <a:pt x="50" y="31"/>
                      </a:lnTo>
                      <a:lnTo>
                        <a:pt x="48" y="31"/>
                      </a:lnTo>
                      <a:lnTo>
                        <a:pt x="48" y="31"/>
                      </a:lnTo>
                      <a:lnTo>
                        <a:pt x="48" y="33"/>
                      </a:lnTo>
                      <a:lnTo>
                        <a:pt x="48" y="33"/>
                      </a:lnTo>
                      <a:lnTo>
                        <a:pt x="48" y="33"/>
                      </a:lnTo>
                      <a:lnTo>
                        <a:pt x="46" y="33"/>
                      </a:lnTo>
                      <a:lnTo>
                        <a:pt x="46" y="35"/>
                      </a:lnTo>
                      <a:lnTo>
                        <a:pt x="46" y="35"/>
                      </a:lnTo>
                      <a:lnTo>
                        <a:pt x="46" y="35"/>
                      </a:lnTo>
                      <a:lnTo>
                        <a:pt x="46" y="36"/>
                      </a:lnTo>
                      <a:lnTo>
                        <a:pt x="46" y="36"/>
                      </a:lnTo>
                      <a:lnTo>
                        <a:pt x="46" y="36"/>
                      </a:lnTo>
                      <a:lnTo>
                        <a:pt x="46" y="38"/>
                      </a:lnTo>
                      <a:lnTo>
                        <a:pt x="46" y="38"/>
                      </a:lnTo>
                      <a:lnTo>
                        <a:pt x="46" y="38"/>
                      </a:lnTo>
                      <a:lnTo>
                        <a:pt x="46" y="38"/>
                      </a:lnTo>
                      <a:lnTo>
                        <a:pt x="48" y="38"/>
                      </a:lnTo>
                      <a:lnTo>
                        <a:pt x="48" y="36"/>
                      </a:lnTo>
                      <a:lnTo>
                        <a:pt x="48" y="36"/>
                      </a:lnTo>
                      <a:lnTo>
                        <a:pt x="48" y="36"/>
                      </a:lnTo>
                      <a:lnTo>
                        <a:pt x="48" y="36"/>
                      </a:lnTo>
                      <a:lnTo>
                        <a:pt x="50" y="36"/>
                      </a:lnTo>
                      <a:lnTo>
                        <a:pt x="50" y="35"/>
                      </a:lnTo>
                      <a:lnTo>
                        <a:pt x="50" y="35"/>
                      </a:lnTo>
                      <a:lnTo>
                        <a:pt x="50" y="35"/>
                      </a:lnTo>
                      <a:lnTo>
                        <a:pt x="50" y="35"/>
                      </a:lnTo>
                      <a:lnTo>
                        <a:pt x="51" y="35"/>
                      </a:lnTo>
                      <a:lnTo>
                        <a:pt x="51" y="35"/>
                      </a:lnTo>
                      <a:lnTo>
                        <a:pt x="51" y="35"/>
                      </a:lnTo>
                      <a:lnTo>
                        <a:pt x="51" y="33"/>
                      </a:lnTo>
                      <a:lnTo>
                        <a:pt x="53" y="33"/>
                      </a:lnTo>
                      <a:lnTo>
                        <a:pt x="53" y="33"/>
                      </a:lnTo>
                      <a:lnTo>
                        <a:pt x="53" y="33"/>
                      </a:lnTo>
                      <a:lnTo>
                        <a:pt x="53" y="31"/>
                      </a:lnTo>
                      <a:lnTo>
                        <a:pt x="53" y="31"/>
                      </a:lnTo>
                      <a:lnTo>
                        <a:pt x="53" y="31"/>
                      </a:lnTo>
                      <a:lnTo>
                        <a:pt x="55" y="31"/>
                      </a:lnTo>
                      <a:lnTo>
                        <a:pt x="55" y="31"/>
                      </a:lnTo>
                      <a:lnTo>
                        <a:pt x="55" y="31"/>
                      </a:lnTo>
                      <a:lnTo>
                        <a:pt x="57" y="31"/>
                      </a:lnTo>
                      <a:lnTo>
                        <a:pt x="57" y="31"/>
                      </a:lnTo>
                      <a:lnTo>
                        <a:pt x="57" y="33"/>
                      </a:lnTo>
                      <a:lnTo>
                        <a:pt x="57" y="33"/>
                      </a:lnTo>
                      <a:lnTo>
                        <a:pt x="59" y="33"/>
                      </a:lnTo>
                      <a:lnTo>
                        <a:pt x="59" y="33"/>
                      </a:lnTo>
                      <a:lnTo>
                        <a:pt x="59" y="33"/>
                      </a:lnTo>
                      <a:lnTo>
                        <a:pt x="59" y="33"/>
                      </a:lnTo>
                      <a:lnTo>
                        <a:pt x="59" y="33"/>
                      </a:lnTo>
                      <a:lnTo>
                        <a:pt x="59" y="33"/>
                      </a:lnTo>
                      <a:lnTo>
                        <a:pt x="61" y="33"/>
                      </a:lnTo>
                      <a:lnTo>
                        <a:pt x="61" y="33"/>
                      </a:lnTo>
                      <a:lnTo>
                        <a:pt x="61" y="35"/>
                      </a:lnTo>
                      <a:lnTo>
                        <a:pt x="61" y="35"/>
                      </a:lnTo>
                      <a:lnTo>
                        <a:pt x="61" y="35"/>
                      </a:lnTo>
                      <a:lnTo>
                        <a:pt x="63" y="35"/>
                      </a:lnTo>
                      <a:lnTo>
                        <a:pt x="63" y="35"/>
                      </a:lnTo>
                      <a:lnTo>
                        <a:pt x="63" y="35"/>
                      </a:lnTo>
                      <a:lnTo>
                        <a:pt x="65" y="35"/>
                      </a:lnTo>
                      <a:lnTo>
                        <a:pt x="65" y="35"/>
                      </a:lnTo>
                      <a:lnTo>
                        <a:pt x="65" y="35"/>
                      </a:lnTo>
                      <a:lnTo>
                        <a:pt x="65" y="33"/>
                      </a:lnTo>
                      <a:lnTo>
                        <a:pt x="67" y="33"/>
                      </a:lnTo>
                      <a:lnTo>
                        <a:pt x="67" y="33"/>
                      </a:lnTo>
                      <a:lnTo>
                        <a:pt x="67" y="35"/>
                      </a:lnTo>
                      <a:lnTo>
                        <a:pt x="67" y="35"/>
                      </a:lnTo>
                      <a:lnTo>
                        <a:pt x="67" y="35"/>
                      </a:lnTo>
                      <a:lnTo>
                        <a:pt x="67" y="35"/>
                      </a:lnTo>
                      <a:lnTo>
                        <a:pt x="67" y="35"/>
                      </a:lnTo>
                      <a:lnTo>
                        <a:pt x="67" y="36"/>
                      </a:lnTo>
                      <a:lnTo>
                        <a:pt x="67" y="36"/>
                      </a:lnTo>
                      <a:lnTo>
                        <a:pt x="65" y="36"/>
                      </a:lnTo>
                      <a:lnTo>
                        <a:pt x="65" y="36"/>
                      </a:lnTo>
                      <a:lnTo>
                        <a:pt x="65" y="36"/>
                      </a:lnTo>
                      <a:lnTo>
                        <a:pt x="65" y="36"/>
                      </a:lnTo>
                      <a:lnTo>
                        <a:pt x="63" y="36"/>
                      </a:lnTo>
                      <a:lnTo>
                        <a:pt x="63" y="38"/>
                      </a:lnTo>
                      <a:lnTo>
                        <a:pt x="63" y="38"/>
                      </a:lnTo>
                      <a:lnTo>
                        <a:pt x="61" y="38"/>
                      </a:lnTo>
                      <a:lnTo>
                        <a:pt x="61" y="38"/>
                      </a:lnTo>
                      <a:lnTo>
                        <a:pt x="61" y="38"/>
                      </a:lnTo>
                      <a:lnTo>
                        <a:pt x="61" y="38"/>
                      </a:lnTo>
                      <a:lnTo>
                        <a:pt x="61" y="40"/>
                      </a:lnTo>
                      <a:lnTo>
                        <a:pt x="61" y="40"/>
                      </a:lnTo>
                      <a:lnTo>
                        <a:pt x="61" y="40"/>
                      </a:lnTo>
                      <a:lnTo>
                        <a:pt x="61" y="40"/>
                      </a:lnTo>
                      <a:lnTo>
                        <a:pt x="63" y="40"/>
                      </a:lnTo>
                      <a:lnTo>
                        <a:pt x="63" y="40"/>
                      </a:lnTo>
                      <a:lnTo>
                        <a:pt x="65" y="40"/>
                      </a:lnTo>
                      <a:lnTo>
                        <a:pt x="65" y="40"/>
                      </a:lnTo>
                      <a:lnTo>
                        <a:pt x="65" y="42"/>
                      </a:lnTo>
                      <a:lnTo>
                        <a:pt x="65" y="42"/>
                      </a:lnTo>
                      <a:lnTo>
                        <a:pt x="65" y="42"/>
                      </a:lnTo>
                      <a:lnTo>
                        <a:pt x="67" y="42"/>
                      </a:lnTo>
                      <a:lnTo>
                        <a:pt x="67" y="44"/>
                      </a:lnTo>
                      <a:lnTo>
                        <a:pt x="67" y="44"/>
                      </a:lnTo>
                      <a:lnTo>
                        <a:pt x="67" y="44"/>
                      </a:lnTo>
                      <a:lnTo>
                        <a:pt x="67" y="44"/>
                      </a:lnTo>
                      <a:lnTo>
                        <a:pt x="67" y="44"/>
                      </a:lnTo>
                      <a:lnTo>
                        <a:pt x="69" y="44"/>
                      </a:lnTo>
                      <a:lnTo>
                        <a:pt x="69" y="44"/>
                      </a:lnTo>
                      <a:lnTo>
                        <a:pt x="71" y="44"/>
                      </a:lnTo>
                      <a:lnTo>
                        <a:pt x="71" y="44"/>
                      </a:lnTo>
                      <a:lnTo>
                        <a:pt x="71" y="42"/>
                      </a:lnTo>
                      <a:lnTo>
                        <a:pt x="71" y="42"/>
                      </a:lnTo>
                      <a:lnTo>
                        <a:pt x="73" y="42"/>
                      </a:lnTo>
                      <a:lnTo>
                        <a:pt x="73" y="42"/>
                      </a:lnTo>
                      <a:lnTo>
                        <a:pt x="73" y="42"/>
                      </a:lnTo>
                      <a:lnTo>
                        <a:pt x="73" y="44"/>
                      </a:lnTo>
                      <a:lnTo>
                        <a:pt x="74" y="44"/>
                      </a:lnTo>
                      <a:lnTo>
                        <a:pt x="74" y="42"/>
                      </a:lnTo>
                      <a:lnTo>
                        <a:pt x="74" y="42"/>
                      </a:lnTo>
                      <a:lnTo>
                        <a:pt x="76" y="42"/>
                      </a:lnTo>
                      <a:lnTo>
                        <a:pt x="76" y="42"/>
                      </a:lnTo>
                      <a:lnTo>
                        <a:pt x="76" y="44"/>
                      </a:lnTo>
                      <a:lnTo>
                        <a:pt x="76" y="44"/>
                      </a:lnTo>
                      <a:lnTo>
                        <a:pt x="76" y="42"/>
                      </a:lnTo>
                      <a:lnTo>
                        <a:pt x="76" y="42"/>
                      </a:lnTo>
                      <a:lnTo>
                        <a:pt x="78" y="42"/>
                      </a:lnTo>
                      <a:lnTo>
                        <a:pt x="78" y="42"/>
                      </a:lnTo>
                      <a:lnTo>
                        <a:pt x="78" y="40"/>
                      </a:lnTo>
                      <a:lnTo>
                        <a:pt x="78" y="40"/>
                      </a:lnTo>
                      <a:lnTo>
                        <a:pt x="80" y="40"/>
                      </a:lnTo>
                      <a:lnTo>
                        <a:pt x="80" y="40"/>
                      </a:lnTo>
                      <a:lnTo>
                        <a:pt x="80" y="40"/>
                      </a:lnTo>
                      <a:lnTo>
                        <a:pt x="80" y="40"/>
                      </a:lnTo>
                      <a:lnTo>
                        <a:pt x="82" y="40"/>
                      </a:lnTo>
                      <a:lnTo>
                        <a:pt x="82" y="40"/>
                      </a:lnTo>
                      <a:lnTo>
                        <a:pt x="82" y="40"/>
                      </a:lnTo>
                      <a:lnTo>
                        <a:pt x="82" y="40"/>
                      </a:lnTo>
                      <a:lnTo>
                        <a:pt x="84" y="40"/>
                      </a:lnTo>
                      <a:lnTo>
                        <a:pt x="84" y="38"/>
                      </a:lnTo>
                      <a:lnTo>
                        <a:pt x="84" y="38"/>
                      </a:lnTo>
                      <a:lnTo>
                        <a:pt x="84" y="40"/>
                      </a:lnTo>
                      <a:lnTo>
                        <a:pt x="84" y="40"/>
                      </a:lnTo>
                      <a:lnTo>
                        <a:pt x="84" y="42"/>
                      </a:lnTo>
                      <a:lnTo>
                        <a:pt x="84" y="42"/>
                      </a:lnTo>
                      <a:lnTo>
                        <a:pt x="84" y="42"/>
                      </a:lnTo>
                      <a:lnTo>
                        <a:pt x="84" y="42"/>
                      </a:lnTo>
                      <a:lnTo>
                        <a:pt x="86" y="42"/>
                      </a:lnTo>
                      <a:lnTo>
                        <a:pt x="86" y="42"/>
                      </a:lnTo>
                      <a:lnTo>
                        <a:pt x="86" y="40"/>
                      </a:lnTo>
                      <a:lnTo>
                        <a:pt x="86" y="40"/>
                      </a:lnTo>
                      <a:lnTo>
                        <a:pt x="86" y="40"/>
                      </a:lnTo>
                      <a:lnTo>
                        <a:pt x="86" y="40"/>
                      </a:lnTo>
                      <a:lnTo>
                        <a:pt x="86" y="40"/>
                      </a:lnTo>
                      <a:lnTo>
                        <a:pt x="88" y="40"/>
                      </a:lnTo>
                      <a:lnTo>
                        <a:pt x="88" y="40"/>
                      </a:lnTo>
                      <a:lnTo>
                        <a:pt x="88" y="38"/>
                      </a:lnTo>
                      <a:lnTo>
                        <a:pt x="88" y="38"/>
                      </a:lnTo>
                      <a:lnTo>
                        <a:pt x="88" y="38"/>
                      </a:lnTo>
                      <a:lnTo>
                        <a:pt x="88" y="38"/>
                      </a:lnTo>
                      <a:lnTo>
                        <a:pt x="88" y="38"/>
                      </a:lnTo>
                      <a:lnTo>
                        <a:pt x="90" y="38"/>
                      </a:lnTo>
                      <a:lnTo>
                        <a:pt x="90" y="38"/>
                      </a:lnTo>
                      <a:lnTo>
                        <a:pt x="90" y="38"/>
                      </a:lnTo>
                      <a:lnTo>
                        <a:pt x="90" y="36"/>
                      </a:lnTo>
                      <a:lnTo>
                        <a:pt x="92" y="36"/>
                      </a:lnTo>
                      <a:lnTo>
                        <a:pt x="92" y="36"/>
                      </a:lnTo>
                      <a:lnTo>
                        <a:pt x="92" y="38"/>
                      </a:lnTo>
                      <a:lnTo>
                        <a:pt x="92" y="38"/>
                      </a:lnTo>
                      <a:lnTo>
                        <a:pt x="92" y="38"/>
                      </a:lnTo>
                      <a:lnTo>
                        <a:pt x="92" y="38"/>
                      </a:lnTo>
                      <a:lnTo>
                        <a:pt x="92" y="38"/>
                      </a:lnTo>
                      <a:lnTo>
                        <a:pt x="92" y="40"/>
                      </a:lnTo>
                      <a:lnTo>
                        <a:pt x="94" y="40"/>
                      </a:lnTo>
                      <a:lnTo>
                        <a:pt x="94" y="40"/>
                      </a:lnTo>
                      <a:lnTo>
                        <a:pt x="94" y="40"/>
                      </a:lnTo>
                      <a:lnTo>
                        <a:pt x="94" y="42"/>
                      </a:lnTo>
                      <a:lnTo>
                        <a:pt x="94" y="42"/>
                      </a:lnTo>
                      <a:lnTo>
                        <a:pt x="92" y="42"/>
                      </a:lnTo>
                      <a:lnTo>
                        <a:pt x="92" y="42"/>
                      </a:lnTo>
                      <a:lnTo>
                        <a:pt x="92" y="42"/>
                      </a:lnTo>
                      <a:lnTo>
                        <a:pt x="92" y="42"/>
                      </a:lnTo>
                      <a:lnTo>
                        <a:pt x="90" y="42"/>
                      </a:lnTo>
                      <a:lnTo>
                        <a:pt x="90" y="44"/>
                      </a:lnTo>
                      <a:lnTo>
                        <a:pt x="90" y="44"/>
                      </a:lnTo>
                      <a:lnTo>
                        <a:pt x="92" y="44"/>
                      </a:lnTo>
                      <a:lnTo>
                        <a:pt x="92" y="44"/>
                      </a:lnTo>
                      <a:lnTo>
                        <a:pt x="92" y="44"/>
                      </a:lnTo>
                      <a:lnTo>
                        <a:pt x="94" y="44"/>
                      </a:lnTo>
                      <a:lnTo>
                        <a:pt x="94" y="4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38" name="Freeform 2021">
                  <a:extLst>
                    <a:ext uri="{FF2B5EF4-FFF2-40B4-BE49-F238E27FC236}">
                      <a16:creationId xmlns:a16="http://schemas.microsoft.com/office/drawing/2014/main" id="{CFEECF10-284A-48AE-9C5B-7B318833594C}"/>
                    </a:ext>
                  </a:extLst>
                </p:cNvPr>
                <p:cNvSpPr>
                  <a:spLocks/>
                </p:cNvSpPr>
                <p:nvPr/>
              </p:nvSpPr>
              <p:spPr bwMode="auto">
                <a:xfrm>
                  <a:off x="13285928" y="2940051"/>
                  <a:ext cx="187325" cy="163513"/>
                </a:xfrm>
                <a:custGeom>
                  <a:avLst/>
                  <a:gdLst>
                    <a:gd name="T0" fmla="*/ 101 w 118"/>
                    <a:gd name="T1" fmla="*/ 48 h 103"/>
                    <a:gd name="T2" fmla="*/ 99 w 118"/>
                    <a:gd name="T3" fmla="*/ 56 h 103"/>
                    <a:gd name="T4" fmla="*/ 99 w 118"/>
                    <a:gd name="T5" fmla="*/ 63 h 103"/>
                    <a:gd name="T6" fmla="*/ 109 w 118"/>
                    <a:gd name="T7" fmla="*/ 59 h 103"/>
                    <a:gd name="T8" fmla="*/ 105 w 118"/>
                    <a:gd name="T9" fmla="*/ 67 h 103"/>
                    <a:gd name="T10" fmla="*/ 99 w 118"/>
                    <a:gd name="T11" fmla="*/ 77 h 103"/>
                    <a:gd name="T12" fmla="*/ 99 w 118"/>
                    <a:gd name="T13" fmla="*/ 82 h 103"/>
                    <a:gd name="T14" fmla="*/ 107 w 118"/>
                    <a:gd name="T15" fmla="*/ 73 h 103"/>
                    <a:gd name="T16" fmla="*/ 115 w 118"/>
                    <a:gd name="T17" fmla="*/ 71 h 103"/>
                    <a:gd name="T18" fmla="*/ 109 w 118"/>
                    <a:gd name="T19" fmla="*/ 79 h 103"/>
                    <a:gd name="T20" fmla="*/ 111 w 118"/>
                    <a:gd name="T21" fmla="*/ 82 h 103"/>
                    <a:gd name="T22" fmla="*/ 117 w 118"/>
                    <a:gd name="T23" fmla="*/ 82 h 103"/>
                    <a:gd name="T24" fmla="*/ 113 w 118"/>
                    <a:gd name="T25" fmla="*/ 92 h 103"/>
                    <a:gd name="T26" fmla="*/ 109 w 118"/>
                    <a:gd name="T27" fmla="*/ 103 h 103"/>
                    <a:gd name="T28" fmla="*/ 99 w 118"/>
                    <a:gd name="T29" fmla="*/ 102 h 103"/>
                    <a:gd name="T30" fmla="*/ 95 w 118"/>
                    <a:gd name="T31" fmla="*/ 98 h 103"/>
                    <a:gd name="T32" fmla="*/ 90 w 118"/>
                    <a:gd name="T33" fmla="*/ 96 h 103"/>
                    <a:gd name="T34" fmla="*/ 92 w 118"/>
                    <a:gd name="T35" fmla="*/ 86 h 103"/>
                    <a:gd name="T36" fmla="*/ 92 w 118"/>
                    <a:gd name="T37" fmla="*/ 84 h 103"/>
                    <a:gd name="T38" fmla="*/ 84 w 118"/>
                    <a:gd name="T39" fmla="*/ 88 h 103"/>
                    <a:gd name="T40" fmla="*/ 76 w 118"/>
                    <a:gd name="T41" fmla="*/ 90 h 103"/>
                    <a:gd name="T42" fmla="*/ 69 w 118"/>
                    <a:gd name="T43" fmla="*/ 98 h 103"/>
                    <a:gd name="T44" fmla="*/ 59 w 118"/>
                    <a:gd name="T45" fmla="*/ 98 h 103"/>
                    <a:gd name="T46" fmla="*/ 67 w 118"/>
                    <a:gd name="T47" fmla="*/ 92 h 103"/>
                    <a:gd name="T48" fmla="*/ 74 w 118"/>
                    <a:gd name="T49" fmla="*/ 84 h 103"/>
                    <a:gd name="T50" fmla="*/ 67 w 118"/>
                    <a:gd name="T51" fmla="*/ 88 h 103"/>
                    <a:gd name="T52" fmla="*/ 59 w 118"/>
                    <a:gd name="T53" fmla="*/ 86 h 103"/>
                    <a:gd name="T54" fmla="*/ 53 w 118"/>
                    <a:gd name="T55" fmla="*/ 82 h 103"/>
                    <a:gd name="T56" fmla="*/ 42 w 118"/>
                    <a:gd name="T57" fmla="*/ 84 h 103"/>
                    <a:gd name="T58" fmla="*/ 32 w 118"/>
                    <a:gd name="T59" fmla="*/ 82 h 103"/>
                    <a:gd name="T60" fmla="*/ 23 w 118"/>
                    <a:gd name="T61" fmla="*/ 82 h 103"/>
                    <a:gd name="T62" fmla="*/ 11 w 118"/>
                    <a:gd name="T63" fmla="*/ 82 h 103"/>
                    <a:gd name="T64" fmla="*/ 0 w 118"/>
                    <a:gd name="T65" fmla="*/ 82 h 103"/>
                    <a:gd name="T66" fmla="*/ 4 w 118"/>
                    <a:gd name="T67" fmla="*/ 73 h 103"/>
                    <a:gd name="T68" fmla="*/ 11 w 118"/>
                    <a:gd name="T69" fmla="*/ 67 h 103"/>
                    <a:gd name="T70" fmla="*/ 6 w 118"/>
                    <a:gd name="T71" fmla="*/ 65 h 103"/>
                    <a:gd name="T72" fmla="*/ 6 w 118"/>
                    <a:gd name="T73" fmla="*/ 61 h 103"/>
                    <a:gd name="T74" fmla="*/ 9 w 118"/>
                    <a:gd name="T75" fmla="*/ 61 h 103"/>
                    <a:gd name="T76" fmla="*/ 15 w 118"/>
                    <a:gd name="T77" fmla="*/ 54 h 103"/>
                    <a:gd name="T78" fmla="*/ 21 w 118"/>
                    <a:gd name="T79" fmla="*/ 44 h 103"/>
                    <a:gd name="T80" fmla="*/ 27 w 118"/>
                    <a:gd name="T81" fmla="*/ 36 h 103"/>
                    <a:gd name="T82" fmla="*/ 30 w 118"/>
                    <a:gd name="T83" fmla="*/ 27 h 103"/>
                    <a:gd name="T84" fmla="*/ 34 w 118"/>
                    <a:gd name="T85" fmla="*/ 19 h 103"/>
                    <a:gd name="T86" fmla="*/ 40 w 118"/>
                    <a:gd name="T87" fmla="*/ 13 h 103"/>
                    <a:gd name="T88" fmla="*/ 44 w 118"/>
                    <a:gd name="T89" fmla="*/ 6 h 103"/>
                    <a:gd name="T90" fmla="*/ 55 w 118"/>
                    <a:gd name="T91" fmla="*/ 2 h 103"/>
                    <a:gd name="T92" fmla="*/ 65 w 118"/>
                    <a:gd name="T93" fmla="*/ 0 h 103"/>
                    <a:gd name="T94" fmla="*/ 67 w 118"/>
                    <a:gd name="T95" fmla="*/ 4 h 103"/>
                    <a:gd name="T96" fmla="*/ 59 w 118"/>
                    <a:gd name="T97" fmla="*/ 8 h 103"/>
                    <a:gd name="T98" fmla="*/ 65 w 118"/>
                    <a:gd name="T99" fmla="*/ 12 h 103"/>
                    <a:gd name="T100" fmla="*/ 57 w 118"/>
                    <a:gd name="T101" fmla="*/ 19 h 103"/>
                    <a:gd name="T102" fmla="*/ 50 w 118"/>
                    <a:gd name="T103" fmla="*/ 27 h 103"/>
                    <a:gd name="T104" fmla="*/ 46 w 118"/>
                    <a:gd name="T105" fmla="*/ 38 h 103"/>
                    <a:gd name="T106" fmla="*/ 53 w 118"/>
                    <a:gd name="T107" fmla="*/ 33 h 103"/>
                    <a:gd name="T108" fmla="*/ 61 w 118"/>
                    <a:gd name="T109" fmla="*/ 33 h 103"/>
                    <a:gd name="T110" fmla="*/ 67 w 118"/>
                    <a:gd name="T111" fmla="*/ 36 h 103"/>
                    <a:gd name="T112" fmla="*/ 65 w 118"/>
                    <a:gd name="T113" fmla="*/ 40 h 103"/>
                    <a:gd name="T114" fmla="*/ 73 w 118"/>
                    <a:gd name="T115" fmla="*/ 44 h 103"/>
                    <a:gd name="T116" fmla="*/ 82 w 118"/>
                    <a:gd name="T117" fmla="*/ 40 h 103"/>
                    <a:gd name="T118" fmla="*/ 88 w 118"/>
                    <a:gd name="T119" fmla="*/ 40 h 103"/>
                    <a:gd name="T120" fmla="*/ 94 w 118"/>
                    <a:gd name="T121" fmla="*/ 4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8" h="103">
                      <a:moveTo>
                        <a:pt x="94" y="44"/>
                      </a:moveTo>
                      <a:lnTo>
                        <a:pt x="94" y="44"/>
                      </a:lnTo>
                      <a:lnTo>
                        <a:pt x="94" y="44"/>
                      </a:lnTo>
                      <a:lnTo>
                        <a:pt x="95" y="44"/>
                      </a:lnTo>
                      <a:lnTo>
                        <a:pt x="95" y="46"/>
                      </a:lnTo>
                      <a:lnTo>
                        <a:pt x="95" y="46"/>
                      </a:lnTo>
                      <a:lnTo>
                        <a:pt x="95" y="44"/>
                      </a:lnTo>
                      <a:lnTo>
                        <a:pt x="97" y="44"/>
                      </a:lnTo>
                      <a:lnTo>
                        <a:pt x="97" y="44"/>
                      </a:lnTo>
                      <a:lnTo>
                        <a:pt x="97" y="46"/>
                      </a:lnTo>
                      <a:lnTo>
                        <a:pt x="97" y="46"/>
                      </a:lnTo>
                      <a:lnTo>
                        <a:pt x="97" y="46"/>
                      </a:lnTo>
                      <a:lnTo>
                        <a:pt x="99" y="46"/>
                      </a:lnTo>
                      <a:lnTo>
                        <a:pt x="99" y="48"/>
                      </a:lnTo>
                      <a:lnTo>
                        <a:pt x="99" y="48"/>
                      </a:lnTo>
                      <a:lnTo>
                        <a:pt x="99" y="46"/>
                      </a:lnTo>
                      <a:lnTo>
                        <a:pt x="99" y="46"/>
                      </a:lnTo>
                      <a:lnTo>
                        <a:pt x="101" y="46"/>
                      </a:lnTo>
                      <a:lnTo>
                        <a:pt x="101" y="48"/>
                      </a:lnTo>
                      <a:lnTo>
                        <a:pt x="101" y="48"/>
                      </a:lnTo>
                      <a:lnTo>
                        <a:pt x="101" y="48"/>
                      </a:lnTo>
                      <a:lnTo>
                        <a:pt x="103" y="48"/>
                      </a:lnTo>
                      <a:lnTo>
                        <a:pt x="103" y="50"/>
                      </a:lnTo>
                      <a:lnTo>
                        <a:pt x="103" y="50"/>
                      </a:lnTo>
                      <a:lnTo>
                        <a:pt x="103" y="52"/>
                      </a:lnTo>
                      <a:lnTo>
                        <a:pt x="103" y="52"/>
                      </a:lnTo>
                      <a:lnTo>
                        <a:pt x="101" y="52"/>
                      </a:lnTo>
                      <a:lnTo>
                        <a:pt x="101" y="52"/>
                      </a:lnTo>
                      <a:lnTo>
                        <a:pt x="101" y="52"/>
                      </a:lnTo>
                      <a:lnTo>
                        <a:pt x="101" y="52"/>
                      </a:lnTo>
                      <a:lnTo>
                        <a:pt x="101" y="52"/>
                      </a:lnTo>
                      <a:lnTo>
                        <a:pt x="101" y="54"/>
                      </a:lnTo>
                      <a:lnTo>
                        <a:pt x="99" y="54"/>
                      </a:lnTo>
                      <a:lnTo>
                        <a:pt x="99" y="54"/>
                      </a:lnTo>
                      <a:lnTo>
                        <a:pt x="99" y="54"/>
                      </a:lnTo>
                      <a:lnTo>
                        <a:pt x="99" y="54"/>
                      </a:lnTo>
                      <a:lnTo>
                        <a:pt x="99" y="56"/>
                      </a:lnTo>
                      <a:lnTo>
                        <a:pt x="99" y="56"/>
                      </a:lnTo>
                      <a:lnTo>
                        <a:pt x="99" y="56"/>
                      </a:lnTo>
                      <a:lnTo>
                        <a:pt x="99" y="56"/>
                      </a:lnTo>
                      <a:lnTo>
                        <a:pt x="99" y="57"/>
                      </a:lnTo>
                      <a:lnTo>
                        <a:pt x="99" y="57"/>
                      </a:lnTo>
                      <a:lnTo>
                        <a:pt x="99" y="59"/>
                      </a:lnTo>
                      <a:lnTo>
                        <a:pt x="99" y="59"/>
                      </a:lnTo>
                      <a:lnTo>
                        <a:pt x="99" y="59"/>
                      </a:lnTo>
                      <a:lnTo>
                        <a:pt x="99" y="59"/>
                      </a:lnTo>
                      <a:lnTo>
                        <a:pt x="97" y="59"/>
                      </a:lnTo>
                      <a:lnTo>
                        <a:pt x="97" y="59"/>
                      </a:lnTo>
                      <a:lnTo>
                        <a:pt x="99" y="59"/>
                      </a:lnTo>
                      <a:lnTo>
                        <a:pt x="99" y="59"/>
                      </a:lnTo>
                      <a:lnTo>
                        <a:pt x="99" y="59"/>
                      </a:lnTo>
                      <a:lnTo>
                        <a:pt x="99" y="61"/>
                      </a:lnTo>
                      <a:lnTo>
                        <a:pt x="99" y="61"/>
                      </a:lnTo>
                      <a:lnTo>
                        <a:pt x="99" y="61"/>
                      </a:lnTo>
                      <a:lnTo>
                        <a:pt x="99" y="61"/>
                      </a:lnTo>
                      <a:lnTo>
                        <a:pt x="99" y="63"/>
                      </a:lnTo>
                      <a:lnTo>
                        <a:pt x="99" y="63"/>
                      </a:lnTo>
                      <a:lnTo>
                        <a:pt x="99" y="65"/>
                      </a:lnTo>
                      <a:lnTo>
                        <a:pt x="101" y="65"/>
                      </a:lnTo>
                      <a:lnTo>
                        <a:pt x="101" y="63"/>
                      </a:lnTo>
                      <a:lnTo>
                        <a:pt x="101" y="63"/>
                      </a:lnTo>
                      <a:lnTo>
                        <a:pt x="101" y="63"/>
                      </a:lnTo>
                      <a:lnTo>
                        <a:pt x="101" y="61"/>
                      </a:lnTo>
                      <a:lnTo>
                        <a:pt x="103" y="61"/>
                      </a:lnTo>
                      <a:lnTo>
                        <a:pt x="103" y="61"/>
                      </a:lnTo>
                      <a:lnTo>
                        <a:pt x="103" y="61"/>
                      </a:lnTo>
                      <a:lnTo>
                        <a:pt x="105" y="61"/>
                      </a:lnTo>
                      <a:lnTo>
                        <a:pt x="105" y="61"/>
                      </a:lnTo>
                      <a:lnTo>
                        <a:pt x="105" y="63"/>
                      </a:lnTo>
                      <a:lnTo>
                        <a:pt x="107" y="63"/>
                      </a:lnTo>
                      <a:lnTo>
                        <a:pt x="107" y="61"/>
                      </a:lnTo>
                      <a:lnTo>
                        <a:pt x="107" y="61"/>
                      </a:lnTo>
                      <a:lnTo>
                        <a:pt x="107" y="61"/>
                      </a:lnTo>
                      <a:lnTo>
                        <a:pt x="107" y="61"/>
                      </a:lnTo>
                      <a:lnTo>
                        <a:pt x="109" y="61"/>
                      </a:lnTo>
                      <a:lnTo>
                        <a:pt x="109" y="59"/>
                      </a:lnTo>
                      <a:lnTo>
                        <a:pt x="109" y="59"/>
                      </a:lnTo>
                      <a:lnTo>
                        <a:pt x="109" y="59"/>
                      </a:lnTo>
                      <a:lnTo>
                        <a:pt x="109" y="61"/>
                      </a:lnTo>
                      <a:lnTo>
                        <a:pt x="111" y="61"/>
                      </a:lnTo>
                      <a:lnTo>
                        <a:pt x="111" y="61"/>
                      </a:lnTo>
                      <a:lnTo>
                        <a:pt x="111" y="63"/>
                      </a:lnTo>
                      <a:lnTo>
                        <a:pt x="111" y="63"/>
                      </a:lnTo>
                      <a:lnTo>
                        <a:pt x="111" y="65"/>
                      </a:lnTo>
                      <a:lnTo>
                        <a:pt x="109" y="65"/>
                      </a:lnTo>
                      <a:lnTo>
                        <a:pt x="109" y="65"/>
                      </a:lnTo>
                      <a:lnTo>
                        <a:pt x="109" y="67"/>
                      </a:lnTo>
                      <a:lnTo>
                        <a:pt x="109" y="67"/>
                      </a:lnTo>
                      <a:lnTo>
                        <a:pt x="109" y="67"/>
                      </a:lnTo>
                      <a:lnTo>
                        <a:pt x="109" y="67"/>
                      </a:lnTo>
                      <a:lnTo>
                        <a:pt x="107" y="67"/>
                      </a:lnTo>
                      <a:lnTo>
                        <a:pt x="107" y="67"/>
                      </a:lnTo>
                      <a:lnTo>
                        <a:pt x="107" y="67"/>
                      </a:lnTo>
                      <a:lnTo>
                        <a:pt x="107" y="67"/>
                      </a:lnTo>
                      <a:lnTo>
                        <a:pt x="105" y="67"/>
                      </a:lnTo>
                      <a:lnTo>
                        <a:pt x="105" y="67"/>
                      </a:lnTo>
                      <a:lnTo>
                        <a:pt x="103" y="67"/>
                      </a:lnTo>
                      <a:lnTo>
                        <a:pt x="103" y="69"/>
                      </a:lnTo>
                      <a:lnTo>
                        <a:pt x="103" y="69"/>
                      </a:lnTo>
                      <a:lnTo>
                        <a:pt x="103" y="69"/>
                      </a:lnTo>
                      <a:lnTo>
                        <a:pt x="103" y="69"/>
                      </a:lnTo>
                      <a:lnTo>
                        <a:pt x="103" y="71"/>
                      </a:lnTo>
                      <a:lnTo>
                        <a:pt x="103" y="71"/>
                      </a:lnTo>
                      <a:lnTo>
                        <a:pt x="101" y="71"/>
                      </a:lnTo>
                      <a:lnTo>
                        <a:pt x="101" y="73"/>
                      </a:lnTo>
                      <a:lnTo>
                        <a:pt x="101" y="73"/>
                      </a:lnTo>
                      <a:lnTo>
                        <a:pt x="101" y="73"/>
                      </a:lnTo>
                      <a:lnTo>
                        <a:pt x="99" y="73"/>
                      </a:lnTo>
                      <a:lnTo>
                        <a:pt x="99" y="75"/>
                      </a:lnTo>
                      <a:lnTo>
                        <a:pt x="99" y="75"/>
                      </a:lnTo>
                      <a:lnTo>
                        <a:pt x="99" y="75"/>
                      </a:lnTo>
                      <a:lnTo>
                        <a:pt x="99" y="75"/>
                      </a:lnTo>
                      <a:lnTo>
                        <a:pt x="99" y="75"/>
                      </a:lnTo>
                      <a:lnTo>
                        <a:pt x="99" y="77"/>
                      </a:lnTo>
                      <a:lnTo>
                        <a:pt x="99" y="77"/>
                      </a:lnTo>
                      <a:lnTo>
                        <a:pt x="97" y="77"/>
                      </a:lnTo>
                      <a:lnTo>
                        <a:pt x="97" y="79"/>
                      </a:lnTo>
                      <a:lnTo>
                        <a:pt x="97" y="79"/>
                      </a:lnTo>
                      <a:lnTo>
                        <a:pt x="97" y="79"/>
                      </a:lnTo>
                      <a:lnTo>
                        <a:pt x="97" y="80"/>
                      </a:lnTo>
                      <a:lnTo>
                        <a:pt x="97" y="80"/>
                      </a:lnTo>
                      <a:lnTo>
                        <a:pt x="97" y="80"/>
                      </a:lnTo>
                      <a:lnTo>
                        <a:pt x="97" y="82"/>
                      </a:lnTo>
                      <a:lnTo>
                        <a:pt x="97" y="82"/>
                      </a:lnTo>
                      <a:lnTo>
                        <a:pt x="97" y="80"/>
                      </a:lnTo>
                      <a:lnTo>
                        <a:pt x="97" y="80"/>
                      </a:lnTo>
                      <a:lnTo>
                        <a:pt x="99" y="80"/>
                      </a:lnTo>
                      <a:lnTo>
                        <a:pt x="99" y="82"/>
                      </a:lnTo>
                      <a:lnTo>
                        <a:pt x="99" y="82"/>
                      </a:lnTo>
                      <a:lnTo>
                        <a:pt x="99" y="82"/>
                      </a:lnTo>
                      <a:lnTo>
                        <a:pt x="99" y="82"/>
                      </a:lnTo>
                      <a:lnTo>
                        <a:pt x="99" y="82"/>
                      </a:lnTo>
                      <a:lnTo>
                        <a:pt x="99" y="82"/>
                      </a:lnTo>
                      <a:lnTo>
                        <a:pt x="99" y="82"/>
                      </a:lnTo>
                      <a:lnTo>
                        <a:pt x="101" y="82"/>
                      </a:lnTo>
                      <a:lnTo>
                        <a:pt x="101" y="80"/>
                      </a:lnTo>
                      <a:lnTo>
                        <a:pt x="101" y="80"/>
                      </a:lnTo>
                      <a:lnTo>
                        <a:pt x="101" y="79"/>
                      </a:lnTo>
                      <a:lnTo>
                        <a:pt x="101" y="79"/>
                      </a:lnTo>
                      <a:lnTo>
                        <a:pt x="101" y="79"/>
                      </a:lnTo>
                      <a:lnTo>
                        <a:pt x="103" y="79"/>
                      </a:lnTo>
                      <a:lnTo>
                        <a:pt x="103" y="77"/>
                      </a:lnTo>
                      <a:lnTo>
                        <a:pt x="103" y="77"/>
                      </a:lnTo>
                      <a:lnTo>
                        <a:pt x="103" y="77"/>
                      </a:lnTo>
                      <a:lnTo>
                        <a:pt x="103" y="77"/>
                      </a:lnTo>
                      <a:lnTo>
                        <a:pt x="103" y="75"/>
                      </a:lnTo>
                      <a:lnTo>
                        <a:pt x="103" y="75"/>
                      </a:lnTo>
                      <a:lnTo>
                        <a:pt x="105" y="75"/>
                      </a:lnTo>
                      <a:lnTo>
                        <a:pt x="105" y="75"/>
                      </a:lnTo>
                      <a:lnTo>
                        <a:pt x="105" y="75"/>
                      </a:lnTo>
                      <a:lnTo>
                        <a:pt x="107" y="75"/>
                      </a:lnTo>
                      <a:lnTo>
                        <a:pt x="107" y="73"/>
                      </a:lnTo>
                      <a:lnTo>
                        <a:pt x="107" y="73"/>
                      </a:lnTo>
                      <a:lnTo>
                        <a:pt x="107" y="73"/>
                      </a:lnTo>
                      <a:lnTo>
                        <a:pt x="109" y="73"/>
                      </a:lnTo>
                      <a:lnTo>
                        <a:pt x="109" y="73"/>
                      </a:lnTo>
                      <a:lnTo>
                        <a:pt x="109" y="73"/>
                      </a:lnTo>
                      <a:lnTo>
                        <a:pt x="109" y="73"/>
                      </a:lnTo>
                      <a:lnTo>
                        <a:pt x="111" y="73"/>
                      </a:lnTo>
                      <a:lnTo>
                        <a:pt x="111" y="71"/>
                      </a:lnTo>
                      <a:lnTo>
                        <a:pt x="111" y="71"/>
                      </a:lnTo>
                      <a:lnTo>
                        <a:pt x="111" y="71"/>
                      </a:lnTo>
                      <a:lnTo>
                        <a:pt x="113" y="71"/>
                      </a:lnTo>
                      <a:lnTo>
                        <a:pt x="113" y="71"/>
                      </a:lnTo>
                      <a:lnTo>
                        <a:pt x="113" y="71"/>
                      </a:lnTo>
                      <a:lnTo>
                        <a:pt x="113" y="73"/>
                      </a:lnTo>
                      <a:lnTo>
                        <a:pt x="113" y="73"/>
                      </a:lnTo>
                      <a:lnTo>
                        <a:pt x="113" y="71"/>
                      </a:lnTo>
                      <a:lnTo>
                        <a:pt x="113" y="71"/>
                      </a:lnTo>
                      <a:lnTo>
                        <a:pt x="115" y="71"/>
                      </a:lnTo>
                      <a:lnTo>
                        <a:pt x="115" y="71"/>
                      </a:lnTo>
                      <a:lnTo>
                        <a:pt x="115" y="71"/>
                      </a:lnTo>
                      <a:lnTo>
                        <a:pt x="115" y="73"/>
                      </a:lnTo>
                      <a:lnTo>
                        <a:pt x="115" y="73"/>
                      </a:lnTo>
                      <a:lnTo>
                        <a:pt x="115" y="73"/>
                      </a:lnTo>
                      <a:lnTo>
                        <a:pt x="113" y="73"/>
                      </a:lnTo>
                      <a:lnTo>
                        <a:pt x="113" y="73"/>
                      </a:lnTo>
                      <a:lnTo>
                        <a:pt x="113" y="75"/>
                      </a:lnTo>
                      <a:lnTo>
                        <a:pt x="113" y="75"/>
                      </a:lnTo>
                      <a:lnTo>
                        <a:pt x="111" y="75"/>
                      </a:lnTo>
                      <a:lnTo>
                        <a:pt x="111" y="75"/>
                      </a:lnTo>
                      <a:lnTo>
                        <a:pt x="111" y="75"/>
                      </a:lnTo>
                      <a:lnTo>
                        <a:pt x="111" y="75"/>
                      </a:lnTo>
                      <a:lnTo>
                        <a:pt x="111" y="77"/>
                      </a:lnTo>
                      <a:lnTo>
                        <a:pt x="109" y="77"/>
                      </a:lnTo>
                      <a:lnTo>
                        <a:pt x="109" y="77"/>
                      </a:lnTo>
                      <a:lnTo>
                        <a:pt x="109" y="79"/>
                      </a:lnTo>
                      <a:lnTo>
                        <a:pt x="109" y="79"/>
                      </a:lnTo>
                      <a:lnTo>
                        <a:pt x="109" y="79"/>
                      </a:lnTo>
                      <a:lnTo>
                        <a:pt x="109" y="79"/>
                      </a:lnTo>
                      <a:lnTo>
                        <a:pt x="109" y="80"/>
                      </a:lnTo>
                      <a:lnTo>
                        <a:pt x="109" y="80"/>
                      </a:lnTo>
                      <a:lnTo>
                        <a:pt x="109" y="82"/>
                      </a:lnTo>
                      <a:lnTo>
                        <a:pt x="107" y="82"/>
                      </a:lnTo>
                      <a:lnTo>
                        <a:pt x="107" y="82"/>
                      </a:lnTo>
                      <a:lnTo>
                        <a:pt x="109" y="82"/>
                      </a:lnTo>
                      <a:lnTo>
                        <a:pt x="109" y="82"/>
                      </a:lnTo>
                      <a:lnTo>
                        <a:pt x="107" y="82"/>
                      </a:lnTo>
                      <a:lnTo>
                        <a:pt x="107" y="84"/>
                      </a:lnTo>
                      <a:lnTo>
                        <a:pt x="109" y="84"/>
                      </a:lnTo>
                      <a:lnTo>
                        <a:pt x="109" y="84"/>
                      </a:lnTo>
                      <a:lnTo>
                        <a:pt x="109" y="84"/>
                      </a:lnTo>
                      <a:lnTo>
                        <a:pt x="109" y="84"/>
                      </a:lnTo>
                      <a:lnTo>
                        <a:pt x="109" y="84"/>
                      </a:lnTo>
                      <a:lnTo>
                        <a:pt x="109" y="82"/>
                      </a:lnTo>
                      <a:lnTo>
                        <a:pt x="111" y="82"/>
                      </a:lnTo>
                      <a:lnTo>
                        <a:pt x="111" y="82"/>
                      </a:lnTo>
                      <a:lnTo>
                        <a:pt x="111" y="82"/>
                      </a:lnTo>
                      <a:lnTo>
                        <a:pt x="111" y="82"/>
                      </a:lnTo>
                      <a:lnTo>
                        <a:pt x="113" y="82"/>
                      </a:lnTo>
                      <a:lnTo>
                        <a:pt x="113" y="82"/>
                      </a:lnTo>
                      <a:lnTo>
                        <a:pt x="113" y="80"/>
                      </a:lnTo>
                      <a:lnTo>
                        <a:pt x="113" y="80"/>
                      </a:lnTo>
                      <a:lnTo>
                        <a:pt x="113" y="80"/>
                      </a:lnTo>
                      <a:lnTo>
                        <a:pt x="113" y="79"/>
                      </a:lnTo>
                      <a:lnTo>
                        <a:pt x="113" y="79"/>
                      </a:lnTo>
                      <a:lnTo>
                        <a:pt x="115" y="79"/>
                      </a:lnTo>
                      <a:lnTo>
                        <a:pt x="115" y="79"/>
                      </a:lnTo>
                      <a:lnTo>
                        <a:pt x="115" y="79"/>
                      </a:lnTo>
                      <a:lnTo>
                        <a:pt x="115" y="79"/>
                      </a:lnTo>
                      <a:lnTo>
                        <a:pt x="115" y="80"/>
                      </a:lnTo>
                      <a:lnTo>
                        <a:pt x="117" y="80"/>
                      </a:lnTo>
                      <a:lnTo>
                        <a:pt x="117" y="80"/>
                      </a:lnTo>
                      <a:lnTo>
                        <a:pt x="117" y="82"/>
                      </a:lnTo>
                      <a:lnTo>
                        <a:pt x="117" y="82"/>
                      </a:lnTo>
                      <a:lnTo>
                        <a:pt x="117" y="82"/>
                      </a:lnTo>
                      <a:lnTo>
                        <a:pt x="117" y="82"/>
                      </a:lnTo>
                      <a:lnTo>
                        <a:pt x="117" y="82"/>
                      </a:lnTo>
                      <a:lnTo>
                        <a:pt x="117" y="84"/>
                      </a:lnTo>
                      <a:lnTo>
                        <a:pt x="117" y="84"/>
                      </a:lnTo>
                      <a:lnTo>
                        <a:pt x="118" y="84"/>
                      </a:lnTo>
                      <a:lnTo>
                        <a:pt x="118" y="84"/>
                      </a:lnTo>
                      <a:lnTo>
                        <a:pt x="117" y="84"/>
                      </a:lnTo>
                      <a:lnTo>
                        <a:pt x="117" y="86"/>
                      </a:lnTo>
                      <a:lnTo>
                        <a:pt x="117" y="86"/>
                      </a:lnTo>
                      <a:lnTo>
                        <a:pt x="117" y="86"/>
                      </a:lnTo>
                      <a:lnTo>
                        <a:pt x="117" y="88"/>
                      </a:lnTo>
                      <a:lnTo>
                        <a:pt x="115" y="88"/>
                      </a:lnTo>
                      <a:lnTo>
                        <a:pt x="115" y="88"/>
                      </a:lnTo>
                      <a:lnTo>
                        <a:pt x="115" y="90"/>
                      </a:lnTo>
                      <a:lnTo>
                        <a:pt x="115" y="90"/>
                      </a:lnTo>
                      <a:lnTo>
                        <a:pt x="115" y="90"/>
                      </a:lnTo>
                      <a:lnTo>
                        <a:pt x="115" y="92"/>
                      </a:lnTo>
                      <a:lnTo>
                        <a:pt x="115" y="92"/>
                      </a:lnTo>
                      <a:lnTo>
                        <a:pt x="115" y="92"/>
                      </a:lnTo>
                      <a:lnTo>
                        <a:pt x="113" y="92"/>
                      </a:lnTo>
                      <a:lnTo>
                        <a:pt x="113" y="92"/>
                      </a:lnTo>
                      <a:lnTo>
                        <a:pt x="113" y="94"/>
                      </a:lnTo>
                      <a:lnTo>
                        <a:pt x="113" y="94"/>
                      </a:lnTo>
                      <a:lnTo>
                        <a:pt x="113" y="96"/>
                      </a:lnTo>
                      <a:lnTo>
                        <a:pt x="113" y="96"/>
                      </a:lnTo>
                      <a:lnTo>
                        <a:pt x="113" y="96"/>
                      </a:lnTo>
                      <a:lnTo>
                        <a:pt x="113" y="98"/>
                      </a:lnTo>
                      <a:lnTo>
                        <a:pt x="113" y="98"/>
                      </a:lnTo>
                      <a:lnTo>
                        <a:pt x="113" y="98"/>
                      </a:lnTo>
                      <a:lnTo>
                        <a:pt x="113" y="100"/>
                      </a:lnTo>
                      <a:lnTo>
                        <a:pt x="113" y="100"/>
                      </a:lnTo>
                      <a:lnTo>
                        <a:pt x="111" y="100"/>
                      </a:lnTo>
                      <a:lnTo>
                        <a:pt x="111" y="100"/>
                      </a:lnTo>
                      <a:lnTo>
                        <a:pt x="111" y="100"/>
                      </a:lnTo>
                      <a:lnTo>
                        <a:pt x="111" y="102"/>
                      </a:lnTo>
                      <a:lnTo>
                        <a:pt x="109" y="102"/>
                      </a:lnTo>
                      <a:lnTo>
                        <a:pt x="109" y="102"/>
                      </a:lnTo>
                      <a:lnTo>
                        <a:pt x="109" y="103"/>
                      </a:lnTo>
                      <a:lnTo>
                        <a:pt x="109" y="103"/>
                      </a:lnTo>
                      <a:lnTo>
                        <a:pt x="109" y="103"/>
                      </a:lnTo>
                      <a:lnTo>
                        <a:pt x="107" y="103"/>
                      </a:lnTo>
                      <a:lnTo>
                        <a:pt x="107" y="103"/>
                      </a:lnTo>
                      <a:lnTo>
                        <a:pt x="107" y="103"/>
                      </a:lnTo>
                      <a:lnTo>
                        <a:pt x="107" y="102"/>
                      </a:lnTo>
                      <a:lnTo>
                        <a:pt x="105" y="102"/>
                      </a:lnTo>
                      <a:lnTo>
                        <a:pt x="105" y="103"/>
                      </a:lnTo>
                      <a:lnTo>
                        <a:pt x="105" y="103"/>
                      </a:lnTo>
                      <a:lnTo>
                        <a:pt x="105" y="102"/>
                      </a:lnTo>
                      <a:lnTo>
                        <a:pt x="103" y="102"/>
                      </a:lnTo>
                      <a:lnTo>
                        <a:pt x="103" y="102"/>
                      </a:lnTo>
                      <a:lnTo>
                        <a:pt x="103" y="102"/>
                      </a:lnTo>
                      <a:lnTo>
                        <a:pt x="103" y="103"/>
                      </a:lnTo>
                      <a:lnTo>
                        <a:pt x="101" y="103"/>
                      </a:lnTo>
                      <a:lnTo>
                        <a:pt x="101" y="103"/>
                      </a:lnTo>
                      <a:lnTo>
                        <a:pt x="101" y="103"/>
                      </a:lnTo>
                      <a:lnTo>
                        <a:pt x="99" y="103"/>
                      </a:lnTo>
                      <a:lnTo>
                        <a:pt x="99" y="103"/>
                      </a:lnTo>
                      <a:lnTo>
                        <a:pt x="99" y="103"/>
                      </a:lnTo>
                      <a:lnTo>
                        <a:pt x="99" y="102"/>
                      </a:lnTo>
                      <a:lnTo>
                        <a:pt x="99" y="102"/>
                      </a:lnTo>
                      <a:lnTo>
                        <a:pt x="99" y="102"/>
                      </a:lnTo>
                      <a:lnTo>
                        <a:pt x="99" y="100"/>
                      </a:lnTo>
                      <a:lnTo>
                        <a:pt x="99" y="100"/>
                      </a:lnTo>
                      <a:lnTo>
                        <a:pt x="99" y="100"/>
                      </a:lnTo>
                      <a:lnTo>
                        <a:pt x="99" y="98"/>
                      </a:lnTo>
                      <a:lnTo>
                        <a:pt x="99" y="98"/>
                      </a:lnTo>
                      <a:lnTo>
                        <a:pt x="99" y="98"/>
                      </a:lnTo>
                      <a:lnTo>
                        <a:pt x="99" y="98"/>
                      </a:lnTo>
                      <a:lnTo>
                        <a:pt x="99" y="96"/>
                      </a:lnTo>
                      <a:lnTo>
                        <a:pt x="97" y="96"/>
                      </a:lnTo>
                      <a:lnTo>
                        <a:pt x="97" y="98"/>
                      </a:lnTo>
                      <a:lnTo>
                        <a:pt x="97" y="98"/>
                      </a:lnTo>
                      <a:lnTo>
                        <a:pt x="97" y="96"/>
                      </a:lnTo>
                      <a:lnTo>
                        <a:pt x="97" y="96"/>
                      </a:lnTo>
                      <a:lnTo>
                        <a:pt x="97" y="96"/>
                      </a:lnTo>
                      <a:lnTo>
                        <a:pt x="97" y="96"/>
                      </a:lnTo>
                      <a:lnTo>
                        <a:pt x="95" y="96"/>
                      </a:lnTo>
                      <a:lnTo>
                        <a:pt x="95" y="98"/>
                      </a:lnTo>
                      <a:lnTo>
                        <a:pt x="95" y="98"/>
                      </a:lnTo>
                      <a:lnTo>
                        <a:pt x="95" y="98"/>
                      </a:lnTo>
                      <a:lnTo>
                        <a:pt x="94" y="98"/>
                      </a:lnTo>
                      <a:lnTo>
                        <a:pt x="94" y="100"/>
                      </a:lnTo>
                      <a:lnTo>
                        <a:pt x="94" y="100"/>
                      </a:lnTo>
                      <a:lnTo>
                        <a:pt x="94" y="100"/>
                      </a:lnTo>
                      <a:lnTo>
                        <a:pt x="94" y="100"/>
                      </a:lnTo>
                      <a:lnTo>
                        <a:pt x="92" y="100"/>
                      </a:lnTo>
                      <a:lnTo>
                        <a:pt x="92" y="100"/>
                      </a:lnTo>
                      <a:lnTo>
                        <a:pt x="92" y="100"/>
                      </a:lnTo>
                      <a:lnTo>
                        <a:pt x="92" y="100"/>
                      </a:lnTo>
                      <a:lnTo>
                        <a:pt x="92" y="100"/>
                      </a:lnTo>
                      <a:lnTo>
                        <a:pt x="90" y="100"/>
                      </a:lnTo>
                      <a:lnTo>
                        <a:pt x="90" y="100"/>
                      </a:lnTo>
                      <a:lnTo>
                        <a:pt x="90" y="100"/>
                      </a:lnTo>
                      <a:lnTo>
                        <a:pt x="90" y="98"/>
                      </a:lnTo>
                      <a:lnTo>
                        <a:pt x="90" y="98"/>
                      </a:lnTo>
                      <a:lnTo>
                        <a:pt x="90" y="96"/>
                      </a:lnTo>
                      <a:lnTo>
                        <a:pt x="90" y="96"/>
                      </a:lnTo>
                      <a:lnTo>
                        <a:pt x="90" y="96"/>
                      </a:lnTo>
                      <a:lnTo>
                        <a:pt x="90" y="94"/>
                      </a:lnTo>
                      <a:lnTo>
                        <a:pt x="92" y="94"/>
                      </a:lnTo>
                      <a:lnTo>
                        <a:pt x="92" y="94"/>
                      </a:lnTo>
                      <a:lnTo>
                        <a:pt x="92" y="92"/>
                      </a:lnTo>
                      <a:lnTo>
                        <a:pt x="92" y="92"/>
                      </a:lnTo>
                      <a:lnTo>
                        <a:pt x="92" y="92"/>
                      </a:lnTo>
                      <a:lnTo>
                        <a:pt x="92" y="92"/>
                      </a:lnTo>
                      <a:lnTo>
                        <a:pt x="92" y="92"/>
                      </a:lnTo>
                      <a:lnTo>
                        <a:pt x="92" y="90"/>
                      </a:lnTo>
                      <a:lnTo>
                        <a:pt x="92" y="90"/>
                      </a:lnTo>
                      <a:lnTo>
                        <a:pt x="92" y="88"/>
                      </a:lnTo>
                      <a:lnTo>
                        <a:pt x="94" y="88"/>
                      </a:lnTo>
                      <a:lnTo>
                        <a:pt x="94" y="88"/>
                      </a:lnTo>
                      <a:lnTo>
                        <a:pt x="94" y="88"/>
                      </a:lnTo>
                      <a:lnTo>
                        <a:pt x="94" y="88"/>
                      </a:lnTo>
                      <a:lnTo>
                        <a:pt x="92" y="88"/>
                      </a:lnTo>
                      <a:lnTo>
                        <a:pt x="92" y="88"/>
                      </a:lnTo>
                      <a:lnTo>
                        <a:pt x="92" y="86"/>
                      </a:lnTo>
                      <a:lnTo>
                        <a:pt x="92" y="86"/>
                      </a:lnTo>
                      <a:lnTo>
                        <a:pt x="94" y="86"/>
                      </a:lnTo>
                      <a:lnTo>
                        <a:pt x="94" y="86"/>
                      </a:lnTo>
                      <a:lnTo>
                        <a:pt x="94" y="86"/>
                      </a:lnTo>
                      <a:lnTo>
                        <a:pt x="94" y="84"/>
                      </a:lnTo>
                      <a:lnTo>
                        <a:pt x="94" y="84"/>
                      </a:lnTo>
                      <a:lnTo>
                        <a:pt x="94" y="84"/>
                      </a:lnTo>
                      <a:lnTo>
                        <a:pt x="94" y="82"/>
                      </a:lnTo>
                      <a:lnTo>
                        <a:pt x="94" y="82"/>
                      </a:lnTo>
                      <a:lnTo>
                        <a:pt x="94" y="82"/>
                      </a:lnTo>
                      <a:lnTo>
                        <a:pt x="94" y="82"/>
                      </a:lnTo>
                      <a:lnTo>
                        <a:pt x="94" y="82"/>
                      </a:lnTo>
                      <a:lnTo>
                        <a:pt x="94" y="80"/>
                      </a:lnTo>
                      <a:lnTo>
                        <a:pt x="92" y="80"/>
                      </a:lnTo>
                      <a:lnTo>
                        <a:pt x="92" y="82"/>
                      </a:lnTo>
                      <a:lnTo>
                        <a:pt x="92" y="82"/>
                      </a:lnTo>
                      <a:lnTo>
                        <a:pt x="92" y="82"/>
                      </a:lnTo>
                      <a:lnTo>
                        <a:pt x="92" y="84"/>
                      </a:lnTo>
                      <a:lnTo>
                        <a:pt x="92" y="84"/>
                      </a:lnTo>
                      <a:lnTo>
                        <a:pt x="92" y="86"/>
                      </a:lnTo>
                      <a:lnTo>
                        <a:pt x="92" y="86"/>
                      </a:lnTo>
                      <a:lnTo>
                        <a:pt x="92" y="86"/>
                      </a:lnTo>
                      <a:lnTo>
                        <a:pt x="92" y="86"/>
                      </a:lnTo>
                      <a:lnTo>
                        <a:pt x="92" y="88"/>
                      </a:lnTo>
                      <a:lnTo>
                        <a:pt x="92" y="88"/>
                      </a:lnTo>
                      <a:lnTo>
                        <a:pt x="90" y="88"/>
                      </a:lnTo>
                      <a:lnTo>
                        <a:pt x="90" y="88"/>
                      </a:lnTo>
                      <a:lnTo>
                        <a:pt x="90" y="88"/>
                      </a:lnTo>
                      <a:lnTo>
                        <a:pt x="88" y="88"/>
                      </a:lnTo>
                      <a:lnTo>
                        <a:pt x="88" y="88"/>
                      </a:lnTo>
                      <a:lnTo>
                        <a:pt x="88" y="88"/>
                      </a:lnTo>
                      <a:lnTo>
                        <a:pt x="86" y="88"/>
                      </a:lnTo>
                      <a:lnTo>
                        <a:pt x="86" y="86"/>
                      </a:lnTo>
                      <a:lnTo>
                        <a:pt x="86" y="86"/>
                      </a:lnTo>
                      <a:lnTo>
                        <a:pt x="86" y="88"/>
                      </a:lnTo>
                      <a:lnTo>
                        <a:pt x="86" y="88"/>
                      </a:lnTo>
                      <a:lnTo>
                        <a:pt x="84" y="88"/>
                      </a:lnTo>
                      <a:lnTo>
                        <a:pt x="84" y="88"/>
                      </a:lnTo>
                      <a:lnTo>
                        <a:pt x="84" y="88"/>
                      </a:lnTo>
                      <a:lnTo>
                        <a:pt x="84" y="90"/>
                      </a:lnTo>
                      <a:lnTo>
                        <a:pt x="82" y="90"/>
                      </a:lnTo>
                      <a:lnTo>
                        <a:pt x="82" y="90"/>
                      </a:lnTo>
                      <a:lnTo>
                        <a:pt x="82" y="90"/>
                      </a:lnTo>
                      <a:lnTo>
                        <a:pt x="80" y="90"/>
                      </a:lnTo>
                      <a:lnTo>
                        <a:pt x="80" y="88"/>
                      </a:lnTo>
                      <a:lnTo>
                        <a:pt x="80" y="88"/>
                      </a:lnTo>
                      <a:lnTo>
                        <a:pt x="80" y="88"/>
                      </a:lnTo>
                      <a:lnTo>
                        <a:pt x="80" y="90"/>
                      </a:lnTo>
                      <a:lnTo>
                        <a:pt x="80" y="90"/>
                      </a:lnTo>
                      <a:lnTo>
                        <a:pt x="80" y="90"/>
                      </a:lnTo>
                      <a:lnTo>
                        <a:pt x="80" y="90"/>
                      </a:lnTo>
                      <a:lnTo>
                        <a:pt x="80" y="92"/>
                      </a:lnTo>
                      <a:lnTo>
                        <a:pt x="78" y="92"/>
                      </a:lnTo>
                      <a:lnTo>
                        <a:pt x="78" y="90"/>
                      </a:lnTo>
                      <a:lnTo>
                        <a:pt x="78" y="90"/>
                      </a:lnTo>
                      <a:lnTo>
                        <a:pt x="76" y="90"/>
                      </a:lnTo>
                      <a:lnTo>
                        <a:pt x="76" y="90"/>
                      </a:lnTo>
                      <a:lnTo>
                        <a:pt x="76" y="90"/>
                      </a:lnTo>
                      <a:lnTo>
                        <a:pt x="76" y="92"/>
                      </a:lnTo>
                      <a:lnTo>
                        <a:pt x="76" y="92"/>
                      </a:lnTo>
                      <a:lnTo>
                        <a:pt x="76" y="92"/>
                      </a:lnTo>
                      <a:lnTo>
                        <a:pt x="74" y="92"/>
                      </a:lnTo>
                      <a:lnTo>
                        <a:pt x="74" y="94"/>
                      </a:lnTo>
                      <a:lnTo>
                        <a:pt x="74" y="94"/>
                      </a:lnTo>
                      <a:lnTo>
                        <a:pt x="74" y="94"/>
                      </a:lnTo>
                      <a:lnTo>
                        <a:pt x="73" y="94"/>
                      </a:lnTo>
                      <a:lnTo>
                        <a:pt x="73" y="96"/>
                      </a:lnTo>
                      <a:lnTo>
                        <a:pt x="73" y="96"/>
                      </a:lnTo>
                      <a:lnTo>
                        <a:pt x="73" y="96"/>
                      </a:lnTo>
                      <a:lnTo>
                        <a:pt x="73" y="96"/>
                      </a:lnTo>
                      <a:lnTo>
                        <a:pt x="73" y="98"/>
                      </a:lnTo>
                      <a:lnTo>
                        <a:pt x="71" y="98"/>
                      </a:lnTo>
                      <a:lnTo>
                        <a:pt x="71" y="98"/>
                      </a:lnTo>
                      <a:lnTo>
                        <a:pt x="71" y="98"/>
                      </a:lnTo>
                      <a:lnTo>
                        <a:pt x="71" y="98"/>
                      </a:lnTo>
                      <a:lnTo>
                        <a:pt x="69" y="98"/>
                      </a:lnTo>
                      <a:lnTo>
                        <a:pt x="69" y="100"/>
                      </a:lnTo>
                      <a:lnTo>
                        <a:pt x="69" y="100"/>
                      </a:lnTo>
                      <a:lnTo>
                        <a:pt x="67" y="100"/>
                      </a:lnTo>
                      <a:lnTo>
                        <a:pt x="67" y="98"/>
                      </a:lnTo>
                      <a:lnTo>
                        <a:pt x="67" y="98"/>
                      </a:lnTo>
                      <a:lnTo>
                        <a:pt x="67" y="98"/>
                      </a:lnTo>
                      <a:lnTo>
                        <a:pt x="65" y="98"/>
                      </a:lnTo>
                      <a:lnTo>
                        <a:pt x="65" y="98"/>
                      </a:lnTo>
                      <a:lnTo>
                        <a:pt x="65" y="100"/>
                      </a:lnTo>
                      <a:lnTo>
                        <a:pt x="65" y="100"/>
                      </a:lnTo>
                      <a:lnTo>
                        <a:pt x="63" y="100"/>
                      </a:lnTo>
                      <a:lnTo>
                        <a:pt x="63" y="100"/>
                      </a:lnTo>
                      <a:lnTo>
                        <a:pt x="61" y="100"/>
                      </a:lnTo>
                      <a:lnTo>
                        <a:pt x="61" y="100"/>
                      </a:lnTo>
                      <a:lnTo>
                        <a:pt x="61" y="100"/>
                      </a:lnTo>
                      <a:lnTo>
                        <a:pt x="61" y="98"/>
                      </a:lnTo>
                      <a:lnTo>
                        <a:pt x="59" y="98"/>
                      </a:lnTo>
                      <a:lnTo>
                        <a:pt x="59" y="98"/>
                      </a:lnTo>
                      <a:lnTo>
                        <a:pt x="59" y="98"/>
                      </a:lnTo>
                      <a:lnTo>
                        <a:pt x="59" y="98"/>
                      </a:lnTo>
                      <a:lnTo>
                        <a:pt x="59" y="96"/>
                      </a:lnTo>
                      <a:lnTo>
                        <a:pt x="59" y="96"/>
                      </a:lnTo>
                      <a:lnTo>
                        <a:pt x="59" y="94"/>
                      </a:lnTo>
                      <a:lnTo>
                        <a:pt x="59" y="94"/>
                      </a:lnTo>
                      <a:lnTo>
                        <a:pt x="59" y="94"/>
                      </a:lnTo>
                      <a:lnTo>
                        <a:pt x="59" y="94"/>
                      </a:lnTo>
                      <a:lnTo>
                        <a:pt x="61" y="94"/>
                      </a:lnTo>
                      <a:lnTo>
                        <a:pt x="61" y="94"/>
                      </a:lnTo>
                      <a:lnTo>
                        <a:pt x="61" y="92"/>
                      </a:lnTo>
                      <a:lnTo>
                        <a:pt x="61" y="92"/>
                      </a:lnTo>
                      <a:lnTo>
                        <a:pt x="63" y="92"/>
                      </a:lnTo>
                      <a:lnTo>
                        <a:pt x="63" y="92"/>
                      </a:lnTo>
                      <a:lnTo>
                        <a:pt x="65" y="92"/>
                      </a:lnTo>
                      <a:lnTo>
                        <a:pt x="65" y="92"/>
                      </a:lnTo>
                      <a:lnTo>
                        <a:pt x="65" y="92"/>
                      </a:lnTo>
                      <a:lnTo>
                        <a:pt x="65" y="92"/>
                      </a:lnTo>
                      <a:lnTo>
                        <a:pt x="65" y="92"/>
                      </a:lnTo>
                      <a:lnTo>
                        <a:pt x="67" y="92"/>
                      </a:lnTo>
                      <a:lnTo>
                        <a:pt x="67" y="92"/>
                      </a:lnTo>
                      <a:lnTo>
                        <a:pt x="67" y="92"/>
                      </a:lnTo>
                      <a:lnTo>
                        <a:pt x="67" y="90"/>
                      </a:lnTo>
                      <a:lnTo>
                        <a:pt x="69" y="90"/>
                      </a:lnTo>
                      <a:lnTo>
                        <a:pt x="69" y="90"/>
                      </a:lnTo>
                      <a:lnTo>
                        <a:pt x="69" y="90"/>
                      </a:lnTo>
                      <a:lnTo>
                        <a:pt x="71" y="90"/>
                      </a:lnTo>
                      <a:lnTo>
                        <a:pt x="71" y="88"/>
                      </a:lnTo>
                      <a:lnTo>
                        <a:pt x="71" y="88"/>
                      </a:lnTo>
                      <a:lnTo>
                        <a:pt x="71" y="88"/>
                      </a:lnTo>
                      <a:lnTo>
                        <a:pt x="71" y="86"/>
                      </a:lnTo>
                      <a:lnTo>
                        <a:pt x="71" y="86"/>
                      </a:lnTo>
                      <a:lnTo>
                        <a:pt x="71" y="86"/>
                      </a:lnTo>
                      <a:lnTo>
                        <a:pt x="73" y="86"/>
                      </a:lnTo>
                      <a:lnTo>
                        <a:pt x="73" y="84"/>
                      </a:lnTo>
                      <a:lnTo>
                        <a:pt x="73" y="84"/>
                      </a:lnTo>
                      <a:lnTo>
                        <a:pt x="73" y="84"/>
                      </a:lnTo>
                      <a:lnTo>
                        <a:pt x="74" y="84"/>
                      </a:lnTo>
                      <a:lnTo>
                        <a:pt x="74" y="84"/>
                      </a:lnTo>
                      <a:lnTo>
                        <a:pt x="73" y="84"/>
                      </a:lnTo>
                      <a:lnTo>
                        <a:pt x="73" y="84"/>
                      </a:lnTo>
                      <a:lnTo>
                        <a:pt x="73" y="82"/>
                      </a:lnTo>
                      <a:lnTo>
                        <a:pt x="73" y="82"/>
                      </a:lnTo>
                      <a:lnTo>
                        <a:pt x="73" y="82"/>
                      </a:lnTo>
                      <a:lnTo>
                        <a:pt x="71" y="82"/>
                      </a:lnTo>
                      <a:lnTo>
                        <a:pt x="71" y="82"/>
                      </a:lnTo>
                      <a:lnTo>
                        <a:pt x="71" y="82"/>
                      </a:lnTo>
                      <a:lnTo>
                        <a:pt x="71" y="82"/>
                      </a:lnTo>
                      <a:lnTo>
                        <a:pt x="71" y="84"/>
                      </a:lnTo>
                      <a:lnTo>
                        <a:pt x="71" y="84"/>
                      </a:lnTo>
                      <a:lnTo>
                        <a:pt x="69" y="84"/>
                      </a:lnTo>
                      <a:lnTo>
                        <a:pt x="69" y="86"/>
                      </a:lnTo>
                      <a:lnTo>
                        <a:pt x="69" y="86"/>
                      </a:lnTo>
                      <a:lnTo>
                        <a:pt x="67" y="86"/>
                      </a:lnTo>
                      <a:lnTo>
                        <a:pt x="67" y="86"/>
                      </a:lnTo>
                      <a:lnTo>
                        <a:pt x="67" y="86"/>
                      </a:lnTo>
                      <a:lnTo>
                        <a:pt x="67" y="86"/>
                      </a:lnTo>
                      <a:lnTo>
                        <a:pt x="67" y="88"/>
                      </a:lnTo>
                      <a:lnTo>
                        <a:pt x="65" y="88"/>
                      </a:lnTo>
                      <a:lnTo>
                        <a:pt x="65" y="88"/>
                      </a:lnTo>
                      <a:lnTo>
                        <a:pt x="65" y="88"/>
                      </a:lnTo>
                      <a:lnTo>
                        <a:pt x="65" y="86"/>
                      </a:lnTo>
                      <a:lnTo>
                        <a:pt x="63" y="86"/>
                      </a:lnTo>
                      <a:lnTo>
                        <a:pt x="63" y="86"/>
                      </a:lnTo>
                      <a:lnTo>
                        <a:pt x="63" y="86"/>
                      </a:lnTo>
                      <a:lnTo>
                        <a:pt x="61" y="86"/>
                      </a:lnTo>
                      <a:lnTo>
                        <a:pt x="61" y="86"/>
                      </a:lnTo>
                      <a:lnTo>
                        <a:pt x="61" y="86"/>
                      </a:lnTo>
                      <a:lnTo>
                        <a:pt x="61" y="86"/>
                      </a:lnTo>
                      <a:lnTo>
                        <a:pt x="61" y="86"/>
                      </a:lnTo>
                      <a:lnTo>
                        <a:pt x="61" y="86"/>
                      </a:lnTo>
                      <a:lnTo>
                        <a:pt x="59" y="86"/>
                      </a:lnTo>
                      <a:lnTo>
                        <a:pt x="59" y="86"/>
                      </a:lnTo>
                      <a:lnTo>
                        <a:pt x="59" y="86"/>
                      </a:lnTo>
                      <a:lnTo>
                        <a:pt x="59" y="84"/>
                      </a:lnTo>
                      <a:lnTo>
                        <a:pt x="59" y="84"/>
                      </a:lnTo>
                      <a:lnTo>
                        <a:pt x="59" y="86"/>
                      </a:lnTo>
                      <a:lnTo>
                        <a:pt x="57" y="86"/>
                      </a:lnTo>
                      <a:lnTo>
                        <a:pt x="57" y="86"/>
                      </a:lnTo>
                      <a:lnTo>
                        <a:pt x="55" y="86"/>
                      </a:lnTo>
                      <a:lnTo>
                        <a:pt x="55" y="86"/>
                      </a:lnTo>
                      <a:lnTo>
                        <a:pt x="55" y="86"/>
                      </a:lnTo>
                      <a:lnTo>
                        <a:pt x="55" y="84"/>
                      </a:lnTo>
                      <a:lnTo>
                        <a:pt x="55" y="84"/>
                      </a:lnTo>
                      <a:lnTo>
                        <a:pt x="55" y="84"/>
                      </a:lnTo>
                      <a:lnTo>
                        <a:pt x="55" y="84"/>
                      </a:lnTo>
                      <a:lnTo>
                        <a:pt x="57" y="84"/>
                      </a:lnTo>
                      <a:lnTo>
                        <a:pt x="57" y="82"/>
                      </a:lnTo>
                      <a:lnTo>
                        <a:pt x="57" y="82"/>
                      </a:lnTo>
                      <a:lnTo>
                        <a:pt x="57" y="82"/>
                      </a:lnTo>
                      <a:lnTo>
                        <a:pt x="57" y="82"/>
                      </a:lnTo>
                      <a:lnTo>
                        <a:pt x="55" y="82"/>
                      </a:lnTo>
                      <a:lnTo>
                        <a:pt x="55" y="82"/>
                      </a:lnTo>
                      <a:lnTo>
                        <a:pt x="55" y="82"/>
                      </a:lnTo>
                      <a:lnTo>
                        <a:pt x="55" y="82"/>
                      </a:lnTo>
                      <a:lnTo>
                        <a:pt x="53" y="82"/>
                      </a:lnTo>
                      <a:lnTo>
                        <a:pt x="53" y="82"/>
                      </a:lnTo>
                      <a:lnTo>
                        <a:pt x="53" y="82"/>
                      </a:lnTo>
                      <a:lnTo>
                        <a:pt x="51" y="82"/>
                      </a:lnTo>
                      <a:lnTo>
                        <a:pt x="51" y="82"/>
                      </a:lnTo>
                      <a:lnTo>
                        <a:pt x="50" y="82"/>
                      </a:lnTo>
                      <a:lnTo>
                        <a:pt x="50" y="82"/>
                      </a:lnTo>
                      <a:lnTo>
                        <a:pt x="50" y="82"/>
                      </a:lnTo>
                      <a:lnTo>
                        <a:pt x="48" y="82"/>
                      </a:lnTo>
                      <a:lnTo>
                        <a:pt x="48" y="82"/>
                      </a:lnTo>
                      <a:lnTo>
                        <a:pt x="48" y="82"/>
                      </a:lnTo>
                      <a:lnTo>
                        <a:pt x="48" y="84"/>
                      </a:lnTo>
                      <a:lnTo>
                        <a:pt x="46" y="84"/>
                      </a:lnTo>
                      <a:lnTo>
                        <a:pt x="46" y="84"/>
                      </a:lnTo>
                      <a:lnTo>
                        <a:pt x="46" y="84"/>
                      </a:lnTo>
                      <a:lnTo>
                        <a:pt x="44" y="84"/>
                      </a:lnTo>
                      <a:lnTo>
                        <a:pt x="44" y="84"/>
                      </a:lnTo>
                      <a:lnTo>
                        <a:pt x="44" y="84"/>
                      </a:lnTo>
                      <a:lnTo>
                        <a:pt x="44" y="84"/>
                      </a:lnTo>
                      <a:lnTo>
                        <a:pt x="42" y="84"/>
                      </a:lnTo>
                      <a:lnTo>
                        <a:pt x="42" y="84"/>
                      </a:lnTo>
                      <a:lnTo>
                        <a:pt x="40" y="84"/>
                      </a:lnTo>
                      <a:lnTo>
                        <a:pt x="40" y="84"/>
                      </a:lnTo>
                      <a:lnTo>
                        <a:pt x="40" y="84"/>
                      </a:lnTo>
                      <a:lnTo>
                        <a:pt x="38" y="84"/>
                      </a:lnTo>
                      <a:lnTo>
                        <a:pt x="38" y="84"/>
                      </a:lnTo>
                      <a:lnTo>
                        <a:pt x="38" y="82"/>
                      </a:lnTo>
                      <a:lnTo>
                        <a:pt x="38" y="82"/>
                      </a:lnTo>
                      <a:lnTo>
                        <a:pt x="36" y="82"/>
                      </a:lnTo>
                      <a:lnTo>
                        <a:pt x="36" y="84"/>
                      </a:lnTo>
                      <a:lnTo>
                        <a:pt x="36" y="84"/>
                      </a:lnTo>
                      <a:lnTo>
                        <a:pt x="36" y="82"/>
                      </a:lnTo>
                      <a:lnTo>
                        <a:pt x="34" y="82"/>
                      </a:lnTo>
                      <a:lnTo>
                        <a:pt x="34" y="82"/>
                      </a:lnTo>
                      <a:lnTo>
                        <a:pt x="34" y="82"/>
                      </a:lnTo>
                      <a:lnTo>
                        <a:pt x="32" y="82"/>
                      </a:lnTo>
                      <a:lnTo>
                        <a:pt x="32" y="82"/>
                      </a:lnTo>
                      <a:lnTo>
                        <a:pt x="32" y="82"/>
                      </a:lnTo>
                      <a:lnTo>
                        <a:pt x="32" y="82"/>
                      </a:lnTo>
                      <a:lnTo>
                        <a:pt x="30" y="82"/>
                      </a:lnTo>
                      <a:lnTo>
                        <a:pt x="30" y="82"/>
                      </a:lnTo>
                      <a:lnTo>
                        <a:pt x="30" y="84"/>
                      </a:lnTo>
                      <a:lnTo>
                        <a:pt x="30" y="84"/>
                      </a:lnTo>
                      <a:lnTo>
                        <a:pt x="29" y="84"/>
                      </a:lnTo>
                      <a:lnTo>
                        <a:pt x="29" y="84"/>
                      </a:lnTo>
                      <a:lnTo>
                        <a:pt x="29" y="82"/>
                      </a:lnTo>
                      <a:lnTo>
                        <a:pt x="29" y="82"/>
                      </a:lnTo>
                      <a:lnTo>
                        <a:pt x="29" y="82"/>
                      </a:lnTo>
                      <a:lnTo>
                        <a:pt x="29" y="82"/>
                      </a:lnTo>
                      <a:lnTo>
                        <a:pt x="27" y="82"/>
                      </a:lnTo>
                      <a:lnTo>
                        <a:pt x="27" y="82"/>
                      </a:lnTo>
                      <a:lnTo>
                        <a:pt x="27" y="82"/>
                      </a:lnTo>
                      <a:lnTo>
                        <a:pt x="27" y="82"/>
                      </a:lnTo>
                      <a:lnTo>
                        <a:pt x="25" y="82"/>
                      </a:lnTo>
                      <a:lnTo>
                        <a:pt x="25" y="82"/>
                      </a:lnTo>
                      <a:lnTo>
                        <a:pt x="23" y="82"/>
                      </a:lnTo>
                      <a:lnTo>
                        <a:pt x="23" y="82"/>
                      </a:lnTo>
                      <a:lnTo>
                        <a:pt x="23" y="82"/>
                      </a:lnTo>
                      <a:lnTo>
                        <a:pt x="23" y="82"/>
                      </a:lnTo>
                      <a:lnTo>
                        <a:pt x="21" y="82"/>
                      </a:lnTo>
                      <a:lnTo>
                        <a:pt x="21" y="82"/>
                      </a:lnTo>
                      <a:lnTo>
                        <a:pt x="21" y="82"/>
                      </a:lnTo>
                      <a:lnTo>
                        <a:pt x="21" y="82"/>
                      </a:lnTo>
                      <a:lnTo>
                        <a:pt x="19" y="82"/>
                      </a:lnTo>
                      <a:lnTo>
                        <a:pt x="19" y="82"/>
                      </a:lnTo>
                      <a:lnTo>
                        <a:pt x="19" y="82"/>
                      </a:lnTo>
                      <a:lnTo>
                        <a:pt x="19" y="82"/>
                      </a:lnTo>
                      <a:lnTo>
                        <a:pt x="17" y="82"/>
                      </a:lnTo>
                      <a:lnTo>
                        <a:pt x="17" y="82"/>
                      </a:lnTo>
                      <a:lnTo>
                        <a:pt x="17" y="82"/>
                      </a:lnTo>
                      <a:lnTo>
                        <a:pt x="15" y="82"/>
                      </a:lnTo>
                      <a:lnTo>
                        <a:pt x="15" y="82"/>
                      </a:lnTo>
                      <a:lnTo>
                        <a:pt x="13" y="82"/>
                      </a:lnTo>
                      <a:lnTo>
                        <a:pt x="13" y="82"/>
                      </a:lnTo>
                      <a:lnTo>
                        <a:pt x="13" y="82"/>
                      </a:lnTo>
                      <a:lnTo>
                        <a:pt x="13" y="82"/>
                      </a:lnTo>
                      <a:lnTo>
                        <a:pt x="11" y="82"/>
                      </a:lnTo>
                      <a:lnTo>
                        <a:pt x="11" y="82"/>
                      </a:lnTo>
                      <a:lnTo>
                        <a:pt x="11" y="82"/>
                      </a:lnTo>
                      <a:lnTo>
                        <a:pt x="9" y="82"/>
                      </a:lnTo>
                      <a:lnTo>
                        <a:pt x="9" y="82"/>
                      </a:lnTo>
                      <a:lnTo>
                        <a:pt x="7" y="82"/>
                      </a:lnTo>
                      <a:lnTo>
                        <a:pt x="7" y="82"/>
                      </a:lnTo>
                      <a:lnTo>
                        <a:pt x="7" y="82"/>
                      </a:lnTo>
                      <a:lnTo>
                        <a:pt x="7" y="84"/>
                      </a:lnTo>
                      <a:lnTo>
                        <a:pt x="6" y="84"/>
                      </a:lnTo>
                      <a:lnTo>
                        <a:pt x="6" y="84"/>
                      </a:lnTo>
                      <a:lnTo>
                        <a:pt x="6" y="84"/>
                      </a:lnTo>
                      <a:lnTo>
                        <a:pt x="4" y="84"/>
                      </a:lnTo>
                      <a:lnTo>
                        <a:pt x="4" y="84"/>
                      </a:lnTo>
                      <a:lnTo>
                        <a:pt x="2" y="84"/>
                      </a:lnTo>
                      <a:lnTo>
                        <a:pt x="2" y="84"/>
                      </a:lnTo>
                      <a:lnTo>
                        <a:pt x="2" y="82"/>
                      </a:lnTo>
                      <a:lnTo>
                        <a:pt x="2" y="82"/>
                      </a:lnTo>
                      <a:lnTo>
                        <a:pt x="0" y="82"/>
                      </a:lnTo>
                      <a:lnTo>
                        <a:pt x="0" y="82"/>
                      </a:lnTo>
                      <a:lnTo>
                        <a:pt x="0" y="82"/>
                      </a:lnTo>
                      <a:lnTo>
                        <a:pt x="0" y="80"/>
                      </a:lnTo>
                      <a:lnTo>
                        <a:pt x="0" y="80"/>
                      </a:lnTo>
                      <a:lnTo>
                        <a:pt x="0" y="79"/>
                      </a:lnTo>
                      <a:lnTo>
                        <a:pt x="0" y="79"/>
                      </a:lnTo>
                      <a:lnTo>
                        <a:pt x="0" y="79"/>
                      </a:lnTo>
                      <a:lnTo>
                        <a:pt x="0" y="79"/>
                      </a:lnTo>
                      <a:lnTo>
                        <a:pt x="0" y="77"/>
                      </a:lnTo>
                      <a:lnTo>
                        <a:pt x="0" y="77"/>
                      </a:lnTo>
                      <a:lnTo>
                        <a:pt x="0" y="75"/>
                      </a:lnTo>
                      <a:lnTo>
                        <a:pt x="0" y="75"/>
                      </a:lnTo>
                      <a:lnTo>
                        <a:pt x="0" y="75"/>
                      </a:lnTo>
                      <a:lnTo>
                        <a:pt x="0" y="75"/>
                      </a:lnTo>
                      <a:lnTo>
                        <a:pt x="2" y="75"/>
                      </a:lnTo>
                      <a:lnTo>
                        <a:pt x="2" y="75"/>
                      </a:lnTo>
                      <a:lnTo>
                        <a:pt x="2" y="75"/>
                      </a:lnTo>
                      <a:lnTo>
                        <a:pt x="2" y="75"/>
                      </a:lnTo>
                      <a:lnTo>
                        <a:pt x="2" y="73"/>
                      </a:lnTo>
                      <a:lnTo>
                        <a:pt x="4" y="73"/>
                      </a:lnTo>
                      <a:lnTo>
                        <a:pt x="4" y="73"/>
                      </a:lnTo>
                      <a:lnTo>
                        <a:pt x="4" y="73"/>
                      </a:lnTo>
                      <a:lnTo>
                        <a:pt x="6" y="73"/>
                      </a:lnTo>
                      <a:lnTo>
                        <a:pt x="6" y="73"/>
                      </a:lnTo>
                      <a:lnTo>
                        <a:pt x="6" y="71"/>
                      </a:lnTo>
                      <a:lnTo>
                        <a:pt x="6" y="71"/>
                      </a:lnTo>
                      <a:lnTo>
                        <a:pt x="7" y="71"/>
                      </a:lnTo>
                      <a:lnTo>
                        <a:pt x="7" y="71"/>
                      </a:lnTo>
                      <a:lnTo>
                        <a:pt x="7" y="71"/>
                      </a:lnTo>
                      <a:lnTo>
                        <a:pt x="7" y="69"/>
                      </a:lnTo>
                      <a:lnTo>
                        <a:pt x="7" y="69"/>
                      </a:lnTo>
                      <a:lnTo>
                        <a:pt x="9" y="69"/>
                      </a:lnTo>
                      <a:lnTo>
                        <a:pt x="9" y="69"/>
                      </a:lnTo>
                      <a:lnTo>
                        <a:pt x="9" y="69"/>
                      </a:lnTo>
                      <a:lnTo>
                        <a:pt x="9" y="67"/>
                      </a:lnTo>
                      <a:lnTo>
                        <a:pt x="11" y="67"/>
                      </a:lnTo>
                      <a:lnTo>
                        <a:pt x="11" y="67"/>
                      </a:lnTo>
                      <a:lnTo>
                        <a:pt x="11" y="67"/>
                      </a:lnTo>
                      <a:lnTo>
                        <a:pt x="11" y="67"/>
                      </a:lnTo>
                      <a:lnTo>
                        <a:pt x="11" y="67"/>
                      </a:lnTo>
                      <a:lnTo>
                        <a:pt x="13" y="67"/>
                      </a:lnTo>
                      <a:lnTo>
                        <a:pt x="13" y="65"/>
                      </a:lnTo>
                      <a:lnTo>
                        <a:pt x="13" y="65"/>
                      </a:lnTo>
                      <a:lnTo>
                        <a:pt x="13" y="65"/>
                      </a:lnTo>
                      <a:lnTo>
                        <a:pt x="13" y="65"/>
                      </a:lnTo>
                      <a:lnTo>
                        <a:pt x="13" y="65"/>
                      </a:lnTo>
                      <a:lnTo>
                        <a:pt x="13" y="63"/>
                      </a:lnTo>
                      <a:lnTo>
                        <a:pt x="13" y="63"/>
                      </a:lnTo>
                      <a:lnTo>
                        <a:pt x="11" y="63"/>
                      </a:lnTo>
                      <a:lnTo>
                        <a:pt x="11" y="63"/>
                      </a:lnTo>
                      <a:lnTo>
                        <a:pt x="11" y="65"/>
                      </a:lnTo>
                      <a:lnTo>
                        <a:pt x="11" y="65"/>
                      </a:lnTo>
                      <a:lnTo>
                        <a:pt x="9" y="65"/>
                      </a:lnTo>
                      <a:lnTo>
                        <a:pt x="9" y="65"/>
                      </a:lnTo>
                      <a:lnTo>
                        <a:pt x="7" y="65"/>
                      </a:lnTo>
                      <a:lnTo>
                        <a:pt x="7" y="65"/>
                      </a:lnTo>
                      <a:lnTo>
                        <a:pt x="7" y="65"/>
                      </a:lnTo>
                      <a:lnTo>
                        <a:pt x="6" y="65"/>
                      </a:lnTo>
                      <a:lnTo>
                        <a:pt x="6" y="65"/>
                      </a:lnTo>
                      <a:lnTo>
                        <a:pt x="6" y="65"/>
                      </a:lnTo>
                      <a:lnTo>
                        <a:pt x="6" y="65"/>
                      </a:lnTo>
                      <a:lnTo>
                        <a:pt x="4" y="65"/>
                      </a:lnTo>
                      <a:lnTo>
                        <a:pt x="4" y="65"/>
                      </a:lnTo>
                      <a:lnTo>
                        <a:pt x="2" y="65"/>
                      </a:lnTo>
                      <a:lnTo>
                        <a:pt x="2" y="65"/>
                      </a:lnTo>
                      <a:lnTo>
                        <a:pt x="2" y="65"/>
                      </a:lnTo>
                      <a:lnTo>
                        <a:pt x="2" y="65"/>
                      </a:lnTo>
                      <a:lnTo>
                        <a:pt x="2" y="65"/>
                      </a:lnTo>
                      <a:lnTo>
                        <a:pt x="2" y="63"/>
                      </a:lnTo>
                      <a:lnTo>
                        <a:pt x="2" y="63"/>
                      </a:lnTo>
                      <a:lnTo>
                        <a:pt x="2" y="63"/>
                      </a:lnTo>
                      <a:lnTo>
                        <a:pt x="4" y="63"/>
                      </a:lnTo>
                      <a:lnTo>
                        <a:pt x="4" y="61"/>
                      </a:lnTo>
                      <a:lnTo>
                        <a:pt x="4" y="61"/>
                      </a:lnTo>
                      <a:lnTo>
                        <a:pt x="4" y="61"/>
                      </a:lnTo>
                      <a:lnTo>
                        <a:pt x="6" y="61"/>
                      </a:lnTo>
                      <a:lnTo>
                        <a:pt x="6" y="61"/>
                      </a:lnTo>
                      <a:lnTo>
                        <a:pt x="6" y="61"/>
                      </a:lnTo>
                      <a:lnTo>
                        <a:pt x="6" y="59"/>
                      </a:lnTo>
                      <a:lnTo>
                        <a:pt x="7" y="59"/>
                      </a:lnTo>
                      <a:lnTo>
                        <a:pt x="7" y="59"/>
                      </a:lnTo>
                      <a:lnTo>
                        <a:pt x="7" y="59"/>
                      </a:lnTo>
                      <a:lnTo>
                        <a:pt x="7" y="59"/>
                      </a:lnTo>
                      <a:lnTo>
                        <a:pt x="9" y="59"/>
                      </a:lnTo>
                      <a:lnTo>
                        <a:pt x="9" y="59"/>
                      </a:lnTo>
                      <a:lnTo>
                        <a:pt x="9" y="59"/>
                      </a:lnTo>
                      <a:lnTo>
                        <a:pt x="9" y="57"/>
                      </a:lnTo>
                      <a:lnTo>
                        <a:pt x="11" y="57"/>
                      </a:lnTo>
                      <a:lnTo>
                        <a:pt x="11" y="59"/>
                      </a:lnTo>
                      <a:lnTo>
                        <a:pt x="11" y="59"/>
                      </a:lnTo>
                      <a:lnTo>
                        <a:pt x="9" y="59"/>
                      </a:lnTo>
                      <a:lnTo>
                        <a:pt x="9" y="59"/>
                      </a:lnTo>
                      <a:lnTo>
                        <a:pt x="9" y="59"/>
                      </a:lnTo>
                      <a:lnTo>
                        <a:pt x="9" y="61"/>
                      </a:lnTo>
                      <a:lnTo>
                        <a:pt x="9" y="61"/>
                      </a:lnTo>
                      <a:lnTo>
                        <a:pt x="9" y="61"/>
                      </a:lnTo>
                      <a:lnTo>
                        <a:pt x="9" y="63"/>
                      </a:lnTo>
                      <a:lnTo>
                        <a:pt x="11" y="63"/>
                      </a:lnTo>
                      <a:lnTo>
                        <a:pt x="11" y="63"/>
                      </a:lnTo>
                      <a:lnTo>
                        <a:pt x="11" y="61"/>
                      </a:lnTo>
                      <a:lnTo>
                        <a:pt x="11" y="61"/>
                      </a:lnTo>
                      <a:lnTo>
                        <a:pt x="11" y="59"/>
                      </a:lnTo>
                      <a:lnTo>
                        <a:pt x="11" y="59"/>
                      </a:lnTo>
                      <a:lnTo>
                        <a:pt x="11" y="59"/>
                      </a:lnTo>
                      <a:lnTo>
                        <a:pt x="11" y="59"/>
                      </a:lnTo>
                      <a:lnTo>
                        <a:pt x="13" y="59"/>
                      </a:lnTo>
                      <a:lnTo>
                        <a:pt x="13" y="57"/>
                      </a:lnTo>
                      <a:lnTo>
                        <a:pt x="13" y="57"/>
                      </a:lnTo>
                      <a:lnTo>
                        <a:pt x="13" y="56"/>
                      </a:lnTo>
                      <a:lnTo>
                        <a:pt x="13" y="56"/>
                      </a:lnTo>
                      <a:lnTo>
                        <a:pt x="13" y="56"/>
                      </a:lnTo>
                      <a:lnTo>
                        <a:pt x="13" y="56"/>
                      </a:lnTo>
                      <a:lnTo>
                        <a:pt x="13" y="54"/>
                      </a:lnTo>
                      <a:lnTo>
                        <a:pt x="15" y="54"/>
                      </a:lnTo>
                      <a:lnTo>
                        <a:pt x="15" y="54"/>
                      </a:lnTo>
                      <a:lnTo>
                        <a:pt x="15" y="54"/>
                      </a:lnTo>
                      <a:lnTo>
                        <a:pt x="15" y="52"/>
                      </a:lnTo>
                      <a:lnTo>
                        <a:pt x="15" y="52"/>
                      </a:lnTo>
                      <a:lnTo>
                        <a:pt x="17" y="52"/>
                      </a:lnTo>
                      <a:lnTo>
                        <a:pt x="17" y="52"/>
                      </a:lnTo>
                      <a:lnTo>
                        <a:pt x="17" y="52"/>
                      </a:lnTo>
                      <a:lnTo>
                        <a:pt x="17" y="50"/>
                      </a:lnTo>
                      <a:lnTo>
                        <a:pt x="17" y="50"/>
                      </a:lnTo>
                      <a:lnTo>
                        <a:pt x="17" y="50"/>
                      </a:lnTo>
                      <a:lnTo>
                        <a:pt x="19" y="50"/>
                      </a:lnTo>
                      <a:lnTo>
                        <a:pt x="19" y="50"/>
                      </a:lnTo>
                      <a:lnTo>
                        <a:pt x="19" y="48"/>
                      </a:lnTo>
                      <a:lnTo>
                        <a:pt x="19" y="48"/>
                      </a:lnTo>
                      <a:lnTo>
                        <a:pt x="19" y="48"/>
                      </a:lnTo>
                      <a:lnTo>
                        <a:pt x="19" y="48"/>
                      </a:lnTo>
                      <a:lnTo>
                        <a:pt x="19" y="46"/>
                      </a:lnTo>
                      <a:lnTo>
                        <a:pt x="19" y="46"/>
                      </a:lnTo>
                      <a:lnTo>
                        <a:pt x="19" y="44"/>
                      </a:lnTo>
                      <a:lnTo>
                        <a:pt x="21" y="44"/>
                      </a:lnTo>
                      <a:lnTo>
                        <a:pt x="21" y="44"/>
                      </a:lnTo>
                      <a:lnTo>
                        <a:pt x="21" y="44"/>
                      </a:lnTo>
                      <a:lnTo>
                        <a:pt x="21" y="44"/>
                      </a:lnTo>
                      <a:lnTo>
                        <a:pt x="21" y="44"/>
                      </a:lnTo>
                      <a:lnTo>
                        <a:pt x="23" y="44"/>
                      </a:lnTo>
                      <a:lnTo>
                        <a:pt x="23" y="44"/>
                      </a:lnTo>
                      <a:lnTo>
                        <a:pt x="23" y="42"/>
                      </a:lnTo>
                      <a:lnTo>
                        <a:pt x="23" y="42"/>
                      </a:lnTo>
                      <a:lnTo>
                        <a:pt x="25" y="42"/>
                      </a:lnTo>
                      <a:lnTo>
                        <a:pt x="25" y="42"/>
                      </a:lnTo>
                      <a:lnTo>
                        <a:pt x="23" y="42"/>
                      </a:lnTo>
                      <a:lnTo>
                        <a:pt x="23" y="40"/>
                      </a:lnTo>
                      <a:lnTo>
                        <a:pt x="23" y="40"/>
                      </a:lnTo>
                      <a:lnTo>
                        <a:pt x="25" y="40"/>
                      </a:lnTo>
                      <a:lnTo>
                        <a:pt x="25" y="38"/>
                      </a:lnTo>
                      <a:lnTo>
                        <a:pt x="25" y="38"/>
                      </a:lnTo>
                      <a:lnTo>
                        <a:pt x="25" y="38"/>
                      </a:lnTo>
                      <a:lnTo>
                        <a:pt x="27" y="38"/>
                      </a:lnTo>
                      <a:lnTo>
                        <a:pt x="27" y="36"/>
                      </a:lnTo>
                      <a:lnTo>
                        <a:pt x="27" y="36"/>
                      </a:lnTo>
                      <a:lnTo>
                        <a:pt x="27" y="35"/>
                      </a:lnTo>
                      <a:lnTo>
                        <a:pt x="27" y="35"/>
                      </a:lnTo>
                      <a:lnTo>
                        <a:pt x="27" y="35"/>
                      </a:lnTo>
                      <a:lnTo>
                        <a:pt x="27" y="35"/>
                      </a:lnTo>
                      <a:lnTo>
                        <a:pt x="27" y="35"/>
                      </a:lnTo>
                      <a:lnTo>
                        <a:pt x="29" y="35"/>
                      </a:lnTo>
                      <a:lnTo>
                        <a:pt x="29" y="33"/>
                      </a:lnTo>
                      <a:lnTo>
                        <a:pt x="29" y="33"/>
                      </a:lnTo>
                      <a:lnTo>
                        <a:pt x="29" y="33"/>
                      </a:lnTo>
                      <a:lnTo>
                        <a:pt x="29" y="31"/>
                      </a:lnTo>
                      <a:lnTo>
                        <a:pt x="29" y="31"/>
                      </a:lnTo>
                      <a:lnTo>
                        <a:pt x="29" y="31"/>
                      </a:lnTo>
                      <a:lnTo>
                        <a:pt x="30" y="31"/>
                      </a:lnTo>
                      <a:lnTo>
                        <a:pt x="30" y="29"/>
                      </a:lnTo>
                      <a:lnTo>
                        <a:pt x="30" y="29"/>
                      </a:lnTo>
                      <a:lnTo>
                        <a:pt x="30" y="29"/>
                      </a:lnTo>
                      <a:lnTo>
                        <a:pt x="30" y="27"/>
                      </a:lnTo>
                      <a:lnTo>
                        <a:pt x="30" y="27"/>
                      </a:lnTo>
                      <a:lnTo>
                        <a:pt x="32" y="27"/>
                      </a:lnTo>
                      <a:lnTo>
                        <a:pt x="32" y="27"/>
                      </a:lnTo>
                      <a:lnTo>
                        <a:pt x="32" y="25"/>
                      </a:lnTo>
                      <a:lnTo>
                        <a:pt x="32" y="25"/>
                      </a:lnTo>
                      <a:lnTo>
                        <a:pt x="32" y="25"/>
                      </a:lnTo>
                      <a:lnTo>
                        <a:pt x="32" y="23"/>
                      </a:lnTo>
                      <a:lnTo>
                        <a:pt x="32" y="23"/>
                      </a:lnTo>
                      <a:lnTo>
                        <a:pt x="32" y="23"/>
                      </a:lnTo>
                      <a:lnTo>
                        <a:pt x="34" y="23"/>
                      </a:lnTo>
                      <a:lnTo>
                        <a:pt x="34" y="21"/>
                      </a:lnTo>
                      <a:lnTo>
                        <a:pt x="34" y="21"/>
                      </a:lnTo>
                      <a:lnTo>
                        <a:pt x="34" y="21"/>
                      </a:lnTo>
                      <a:lnTo>
                        <a:pt x="34" y="21"/>
                      </a:lnTo>
                      <a:lnTo>
                        <a:pt x="34" y="19"/>
                      </a:lnTo>
                      <a:lnTo>
                        <a:pt x="34" y="19"/>
                      </a:lnTo>
                      <a:lnTo>
                        <a:pt x="34" y="19"/>
                      </a:lnTo>
                      <a:lnTo>
                        <a:pt x="34" y="19"/>
                      </a:lnTo>
                      <a:lnTo>
                        <a:pt x="34" y="19"/>
                      </a:lnTo>
                      <a:lnTo>
                        <a:pt x="34" y="19"/>
                      </a:lnTo>
                      <a:lnTo>
                        <a:pt x="34" y="19"/>
                      </a:lnTo>
                      <a:lnTo>
                        <a:pt x="36" y="19"/>
                      </a:lnTo>
                      <a:lnTo>
                        <a:pt x="36" y="17"/>
                      </a:lnTo>
                      <a:lnTo>
                        <a:pt x="34" y="17"/>
                      </a:lnTo>
                      <a:lnTo>
                        <a:pt x="34" y="17"/>
                      </a:lnTo>
                      <a:lnTo>
                        <a:pt x="34" y="15"/>
                      </a:lnTo>
                      <a:lnTo>
                        <a:pt x="36" y="15"/>
                      </a:lnTo>
                      <a:lnTo>
                        <a:pt x="36" y="15"/>
                      </a:lnTo>
                      <a:lnTo>
                        <a:pt x="36" y="15"/>
                      </a:lnTo>
                      <a:lnTo>
                        <a:pt x="36" y="15"/>
                      </a:lnTo>
                      <a:lnTo>
                        <a:pt x="38" y="15"/>
                      </a:lnTo>
                      <a:lnTo>
                        <a:pt x="38" y="17"/>
                      </a:lnTo>
                      <a:lnTo>
                        <a:pt x="38" y="17"/>
                      </a:lnTo>
                      <a:lnTo>
                        <a:pt x="38" y="17"/>
                      </a:lnTo>
                      <a:lnTo>
                        <a:pt x="40" y="17"/>
                      </a:lnTo>
                      <a:lnTo>
                        <a:pt x="40" y="15"/>
                      </a:lnTo>
                      <a:lnTo>
                        <a:pt x="40" y="15"/>
                      </a:lnTo>
                      <a:lnTo>
                        <a:pt x="40" y="15"/>
                      </a:lnTo>
                      <a:lnTo>
                        <a:pt x="40" y="13"/>
                      </a:lnTo>
                      <a:lnTo>
                        <a:pt x="40" y="13"/>
                      </a:lnTo>
                      <a:lnTo>
                        <a:pt x="40" y="13"/>
                      </a:lnTo>
                      <a:lnTo>
                        <a:pt x="38" y="13"/>
                      </a:lnTo>
                      <a:lnTo>
                        <a:pt x="38" y="12"/>
                      </a:lnTo>
                      <a:lnTo>
                        <a:pt x="40" y="12"/>
                      </a:lnTo>
                      <a:lnTo>
                        <a:pt x="40" y="12"/>
                      </a:lnTo>
                      <a:lnTo>
                        <a:pt x="40" y="12"/>
                      </a:lnTo>
                      <a:lnTo>
                        <a:pt x="40" y="12"/>
                      </a:lnTo>
                      <a:lnTo>
                        <a:pt x="42" y="12"/>
                      </a:lnTo>
                      <a:lnTo>
                        <a:pt x="42" y="12"/>
                      </a:lnTo>
                      <a:lnTo>
                        <a:pt x="42" y="12"/>
                      </a:lnTo>
                      <a:lnTo>
                        <a:pt x="44" y="12"/>
                      </a:lnTo>
                      <a:lnTo>
                        <a:pt x="44" y="10"/>
                      </a:lnTo>
                      <a:lnTo>
                        <a:pt x="44" y="10"/>
                      </a:lnTo>
                      <a:lnTo>
                        <a:pt x="44" y="10"/>
                      </a:lnTo>
                      <a:lnTo>
                        <a:pt x="44" y="8"/>
                      </a:lnTo>
                      <a:lnTo>
                        <a:pt x="44" y="8"/>
                      </a:lnTo>
                      <a:lnTo>
                        <a:pt x="44" y="8"/>
                      </a:lnTo>
                      <a:lnTo>
                        <a:pt x="44" y="6"/>
                      </a:lnTo>
                      <a:lnTo>
                        <a:pt x="46" y="6"/>
                      </a:lnTo>
                      <a:lnTo>
                        <a:pt x="46" y="6"/>
                      </a:lnTo>
                      <a:lnTo>
                        <a:pt x="46" y="6"/>
                      </a:lnTo>
                      <a:lnTo>
                        <a:pt x="48" y="6"/>
                      </a:lnTo>
                      <a:lnTo>
                        <a:pt x="48" y="6"/>
                      </a:lnTo>
                      <a:lnTo>
                        <a:pt x="48" y="4"/>
                      </a:lnTo>
                      <a:lnTo>
                        <a:pt x="48" y="4"/>
                      </a:lnTo>
                      <a:lnTo>
                        <a:pt x="50" y="4"/>
                      </a:lnTo>
                      <a:lnTo>
                        <a:pt x="50" y="4"/>
                      </a:lnTo>
                      <a:lnTo>
                        <a:pt x="50" y="4"/>
                      </a:lnTo>
                      <a:lnTo>
                        <a:pt x="50" y="4"/>
                      </a:lnTo>
                      <a:lnTo>
                        <a:pt x="51" y="4"/>
                      </a:lnTo>
                      <a:lnTo>
                        <a:pt x="51" y="4"/>
                      </a:lnTo>
                      <a:lnTo>
                        <a:pt x="53" y="4"/>
                      </a:lnTo>
                      <a:lnTo>
                        <a:pt x="53" y="4"/>
                      </a:lnTo>
                      <a:lnTo>
                        <a:pt x="53" y="4"/>
                      </a:lnTo>
                      <a:lnTo>
                        <a:pt x="53" y="4"/>
                      </a:lnTo>
                      <a:lnTo>
                        <a:pt x="53" y="2"/>
                      </a:lnTo>
                      <a:lnTo>
                        <a:pt x="55" y="2"/>
                      </a:lnTo>
                      <a:lnTo>
                        <a:pt x="55" y="2"/>
                      </a:lnTo>
                      <a:lnTo>
                        <a:pt x="55" y="2"/>
                      </a:lnTo>
                      <a:lnTo>
                        <a:pt x="57" y="2"/>
                      </a:lnTo>
                      <a:lnTo>
                        <a:pt x="57" y="2"/>
                      </a:lnTo>
                      <a:lnTo>
                        <a:pt x="57" y="2"/>
                      </a:lnTo>
                      <a:lnTo>
                        <a:pt x="57" y="0"/>
                      </a:lnTo>
                      <a:lnTo>
                        <a:pt x="59" y="0"/>
                      </a:lnTo>
                      <a:lnTo>
                        <a:pt x="59" y="0"/>
                      </a:lnTo>
                      <a:lnTo>
                        <a:pt x="59" y="0"/>
                      </a:lnTo>
                      <a:lnTo>
                        <a:pt x="59" y="0"/>
                      </a:lnTo>
                      <a:lnTo>
                        <a:pt x="61" y="0"/>
                      </a:lnTo>
                      <a:lnTo>
                        <a:pt x="61" y="0"/>
                      </a:lnTo>
                      <a:lnTo>
                        <a:pt x="61" y="0"/>
                      </a:lnTo>
                      <a:lnTo>
                        <a:pt x="61" y="0"/>
                      </a:lnTo>
                      <a:lnTo>
                        <a:pt x="61" y="2"/>
                      </a:lnTo>
                      <a:lnTo>
                        <a:pt x="63" y="2"/>
                      </a:lnTo>
                      <a:lnTo>
                        <a:pt x="63" y="0"/>
                      </a:lnTo>
                      <a:lnTo>
                        <a:pt x="63" y="0"/>
                      </a:lnTo>
                      <a:lnTo>
                        <a:pt x="65" y="0"/>
                      </a:lnTo>
                      <a:lnTo>
                        <a:pt x="65" y="0"/>
                      </a:lnTo>
                      <a:lnTo>
                        <a:pt x="65" y="0"/>
                      </a:lnTo>
                      <a:lnTo>
                        <a:pt x="65" y="0"/>
                      </a:lnTo>
                      <a:lnTo>
                        <a:pt x="67" y="0"/>
                      </a:lnTo>
                      <a:lnTo>
                        <a:pt x="67" y="0"/>
                      </a:lnTo>
                      <a:lnTo>
                        <a:pt x="67" y="0"/>
                      </a:lnTo>
                      <a:lnTo>
                        <a:pt x="67" y="0"/>
                      </a:lnTo>
                      <a:lnTo>
                        <a:pt x="67" y="0"/>
                      </a:lnTo>
                      <a:lnTo>
                        <a:pt x="69" y="0"/>
                      </a:lnTo>
                      <a:lnTo>
                        <a:pt x="69" y="0"/>
                      </a:lnTo>
                      <a:lnTo>
                        <a:pt x="69" y="0"/>
                      </a:lnTo>
                      <a:lnTo>
                        <a:pt x="71" y="0"/>
                      </a:lnTo>
                      <a:lnTo>
                        <a:pt x="71" y="2"/>
                      </a:lnTo>
                      <a:lnTo>
                        <a:pt x="71" y="2"/>
                      </a:lnTo>
                      <a:lnTo>
                        <a:pt x="69" y="2"/>
                      </a:lnTo>
                      <a:lnTo>
                        <a:pt x="69" y="2"/>
                      </a:lnTo>
                      <a:lnTo>
                        <a:pt x="69" y="4"/>
                      </a:lnTo>
                      <a:lnTo>
                        <a:pt x="69" y="4"/>
                      </a:lnTo>
                      <a:lnTo>
                        <a:pt x="67" y="4"/>
                      </a:lnTo>
                      <a:lnTo>
                        <a:pt x="67" y="4"/>
                      </a:lnTo>
                      <a:lnTo>
                        <a:pt x="67" y="6"/>
                      </a:lnTo>
                      <a:lnTo>
                        <a:pt x="67" y="6"/>
                      </a:lnTo>
                      <a:lnTo>
                        <a:pt x="67" y="6"/>
                      </a:lnTo>
                      <a:lnTo>
                        <a:pt x="67" y="6"/>
                      </a:lnTo>
                      <a:lnTo>
                        <a:pt x="65" y="6"/>
                      </a:lnTo>
                      <a:lnTo>
                        <a:pt x="65" y="8"/>
                      </a:lnTo>
                      <a:lnTo>
                        <a:pt x="65" y="8"/>
                      </a:lnTo>
                      <a:lnTo>
                        <a:pt x="65" y="8"/>
                      </a:lnTo>
                      <a:lnTo>
                        <a:pt x="63" y="8"/>
                      </a:lnTo>
                      <a:lnTo>
                        <a:pt x="63" y="8"/>
                      </a:lnTo>
                      <a:lnTo>
                        <a:pt x="61" y="8"/>
                      </a:lnTo>
                      <a:lnTo>
                        <a:pt x="61" y="6"/>
                      </a:lnTo>
                      <a:lnTo>
                        <a:pt x="61" y="6"/>
                      </a:lnTo>
                      <a:lnTo>
                        <a:pt x="61" y="6"/>
                      </a:lnTo>
                      <a:lnTo>
                        <a:pt x="59" y="6"/>
                      </a:lnTo>
                      <a:lnTo>
                        <a:pt x="59" y="6"/>
                      </a:lnTo>
                      <a:lnTo>
                        <a:pt x="59" y="6"/>
                      </a:lnTo>
                      <a:lnTo>
                        <a:pt x="59" y="8"/>
                      </a:lnTo>
                      <a:lnTo>
                        <a:pt x="59" y="8"/>
                      </a:lnTo>
                      <a:lnTo>
                        <a:pt x="59" y="8"/>
                      </a:lnTo>
                      <a:lnTo>
                        <a:pt x="59" y="8"/>
                      </a:lnTo>
                      <a:lnTo>
                        <a:pt x="61" y="8"/>
                      </a:lnTo>
                      <a:lnTo>
                        <a:pt x="61" y="8"/>
                      </a:lnTo>
                      <a:lnTo>
                        <a:pt x="61" y="8"/>
                      </a:lnTo>
                      <a:lnTo>
                        <a:pt x="63" y="8"/>
                      </a:lnTo>
                      <a:lnTo>
                        <a:pt x="63" y="10"/>
                      </a:lnTo>
                      <a:lnTo>
                        <a:pt x="63" y="10"/>
                      </a:lnTo>
                      <a:lnTo>
                        <a:pt x="63" y="8"/>
                      </a:lnTo>
                      <a:lnTo>
                        <a:pt x="65" y="8"/>
                      </a:lnTo>
                      <a:lnTo>
                        <a:pt x="65" y="8"/>
                      </a:lnTo>
                      <a:lnTo>
                        <a:pt x="65" y="10"/>
                      </a:lnTo>
                      <a:lnTo>
                        <a:pt x="65" y="10"/>
                      </a:lnTo>
                      <a:lnTo>
                        <a:pt x="65" y="10"/>
                      </a:lnTo>
                      <a:lnTo>
                        <a:pt x="63" y="10"/>
                      </a:lnTo>
                      <a:lnTo>
                        <a:pt x="63" y="12"/>
                      </a:lnTo>
                      <a:lnTo>
                        <a:pt x="65" y="12"/>
                      </a:lnTo>
                      <a:lnTo>
                        <a:pt x="65" y="12"/>
                      </a:lnTo>
                      <a:lnTo>
                        <a:pt x="63" y="12"/>
                      </a:lnTo>
                      <a:lnTo>
                        <a:pt x="63" y="12"/>
                      </a:lnTo>
                      <a:lnTo>
                        <a:pt x="63" y="12"/>
                      </a:lnTo>
                      <a:lnTo>
                        <a:pt x="63" y="13"/>
                      </a:lnTo>
                      <a:lnTo>
                        <a:pt x="61" y="13"/>
                      </a:lnTo>
                      <a:lnTo>
                        <a:pt x="61" y="13"/>
                      </a:lnTo>
                      <a:lnTo>
                        <a:pt x="61" y="15"/>
                      </a:lnTo>
                      <a:lnTo>
                        <a:pt x="61" y="15"/>
                      </a:lnTo>
                      <a:lnTo>
                        <a:pt x="61" y="15"/>
                      </a:lnTo>
                      <a:lnTo>
                        <a:pt x="61" y="15"/>
                      </a:lnTo>
                      <a:lnTo>
                        <a:pt x="61" y="17"/>
                      </a:lnTo>
                      <a:lnTo>
                        <a:pt x="59" y="17"/>
                      </a:lnTo>
                      <a:lnTo>
                        <a:pt x="59" y="17"/>
                      </a:lnTo>
                      <a:lnTo>
                        <a:pt x="59" y="17"/>
                      </a:lnTo>
                      <a:lnTo>
                        <a:pt x="59" y="17"/>
                      </a:lnTo>
                      <a:lnTo>
                        <a:pt x="59" y="19"/>
                      </a:lnTo>
                      <a:lnTo>
                        <a:pt x="57" y="19"/>
                      </a:lnTo>
                      <a:lnTo>
                        <a:pt x="57" y="19"/>
                      </a:lnTo>
                      <a:lnTo>
                        <a:pt x="57" y="19"/>
                      </a:lnTo>
                      <a:lnTo>
                        <a:pt x="57" y="19"/>
                      </a:lnTo>
                      <a:lnTo>
                        <a:pt x="57" y="21"/>
                      </a:lnTo>
                      <a:lnTo>
                        <a:pt x="55" y="21"/>
                      </a:lnTo>
                      <a:lnTo>
                        <a:pt x="55" y="21"/>
                      </a:lnTo>
                      <a:lnTo>
                        <a:pt x="55" y="21"/>
                      </a:lnTo>
                      <a:lnTo>
                        <a:pt x="55" y="21"/>
                      </a:lnTo>
                      <a:lnTo>
                        <a:pt x="55" y="23"/>
                      </a:lnTo>
                      <a:lnTo>
                        <a:pt x="55" y="23"/>
                      </a:lnTo>
                      <a:lnTo>
                        <a:pt x="53" y="23"/>
                      </a:lnTo>
                      <a:lnTo>
                        <a:pt x="53" y="25"/>
                      </a:lnTo>
                      <a:lnTo>
                        <a:pt x="53" y="25"/>
                      </a:lnTo>
                      <a:lnTo>
                        <a:pt x="53" y="25"/>
                      </a:lnTo>
                      <a:lnTo>
                        <a:pt x="53" y="25"/>
                      </a:lnTo>
                      <a:lnTo>
                        <a:pt x="51" y="25"/>
                      </a:lnTo>
                      <a:lnTo>
                        <a:pt x="51" y="27"/>
                      </a:lnTo>
                      <a:lnTo>
                        <a:pt x="51" y="27"/>
                      </a:lnTo>
                      <a:lnTo>
                        <a:pt x="51" y="27"/>
                      </a:lnTo>
                      <a:lnTo>
                        <a:pt x="51" y="27"/>
                      </a:lnTo>
                      <a:lnTo>
                        <a:pt x="50" y="27"/>
                      </a:lnTo>
                      <a:lnTo>
                        <a:pt x="50" y="29"/>
                      </a:lnTo>
                      <a:lnTo>
                        <a:pt x="50" y="29"/>
                      </a:lnTo>
                      <a:lnTo>
                        <a:pt x="50" y="29"/>
                      </a:lnTo>
                      <a:lnTo>
                        <a:pt x="50" y="31"/>
                      </a:lnTo>
                      <a:lnTo>
                        <a:pt x="50" y="31"/>
                      </a:lnTo>
                      <a:lnTo>
                        <a:pt x="50" y="31"/>
                      </a:lnTo>
                      <a:lnTo>
                        <a:pt x="48" y="31"/>
                      </a:lnTo>
                      <a:lnTo>
                        <a:pt x="48" y="31"/>
                      </a:lnTo>
                      <a:lnTo>
                        <a:pt x="48" y="33"/>
                      </a:lnTo>
                      <a:lnTo>
                        <a:pt x="48" y="33"/>
                      </a:lnTo>
                      <a:lnTo>
                        <a:pt x="48" y="33"/>
                      </a:lnTo>
                      <a:lnTo>
                        <a:pt x="46" y="33"/>
                      </a:lnTo>
                      <a:lnTo>
                        <a:pt x="46" y="35"/>
                      </a:lnTo>
                      <a:lnTo>
                        <a:pt x="46" y="35"/>
                      </a:lnTo>
                      <a:lnTo>
                        <a:pt x="46" y="35"/>
                      </a:lnTo>
                      <a:lnTo>
                        <a:pt x="46" y="36"/>
                      </a:lnTo>
                      <a:lnTo>
                        <a:pt x="46" y="36"/>
                      </a:lnTo>
                      <a:lnTo>
                        <a:pt x="46" y="36"/>
                      </a:lnTo>
                      <a:lnTo>
                        <a:pt x="46" y="38"/>
                      </a:lnTo>
                      <a:lnTo>
                        <a:pt x="46" y="38"/>
                      </a:lnTo>
                      <a:lnTo>
                        <a:pt x="46" y="38"/>
                      </a:lnTo>
                      <a:lnTo>
                        <a:pt x="46" y="38"/>
                      </a:lnTo>
                      <a:lnTo>
                        <a:pt x="48" y="38"/>
                      </a:lnTo>
                      <a:lnTo>
                        <a:pt x="48" y="36"/>
                      </a:lnTo>
                      <a:lnTo>
                        <a:pt x="48" y="36"/>
                      </a:lnTo>
                      <a:lnTo>
                        <a:pt x="48" y="36"/>
                      </a:lnTo>
                      <a:lnTo>
                        <a:pt x="48" y="36"/>
                      </a:lnTo>
                      <a:lnTo>
                        <a:pt x="50" y="36"/>
                      </a:lnTo>
                      <a:lnTo>
                        <a:pt x="50" y="35"/>
                      </a:lnTo>
                      <a:lnTo>
                        <a:pt x="50" y="35"/>
                      </a:lnTo>
                      <a:lnTo>
                        <a:pt x="50" y="35"/>
                      </a:lnTo>
                      <a:lnTo>
                        <a:pt x="50" y="35"/>
                      </a:lnTo>
                      <a:lnTo>
                        <a:pt x="51" y="35"/>
                      </a:lnTo>
                      <a:lnTo>
                        <a:pt x="51" y="35"/>
                      </a:lnTo>
                      <a:lnTo>
                        <a:pt x="51" y="35"/>
                      </a:lnTo>
                      <a:lnTo>
                        <a:pt x="51" y="33"/>
                      </a:lnTo>
                      <a:lnTo>
                        <a:pt x="53" y="33"/>
                      </a:lnTo>
                      <a:lnTo>
                        <a:pt x="53" y="33"/>
                      </a:lnTo>
                      <a:lnTo>
                        <a:pt x="53" y="33"/>
                      </a:lnTo>
                      <a:lnTo>
                        <a:pt x="53" y="31"/>
                      </a:lnTo>
                      <a:lnTo>
                        <a:pt x="53" y="31"/>
                      </a:lnTo>
                      <a:lnTo>
                        <a:pt x="53" y="31"/>
                      </a:lnTo>
                      <a:lnTo>
                        <a:pt x="55" y="31"/>
                      </a:lnTo>
                      <a:lnTo>
                        <a:pt x="55" y="31"/>
                      </a:lnTo>
                      <a:lnTo>
                        <a:pt x="55" y="31"/>
                      </a:lnTo>
                      <a:lnTo>
                        <a:pt x="57" y="31"/>
                      </a:lnTo>
                      <a:lnTo>
                        <a:pt x="57" y="31"/>
                      </a:lnTo>
                      <a:lnTo>
                        <a:pt x="57" y="33"/>
                      </a:lnTo>
                      <a:lnTo>
                        <a:pt x="57" y="33"/>
                      </a:lnTo>
                      <a:lnTo>
                        <a:pt x="59" y="33"/>
                      </a:lnTo>
                      <a:lnTo>
                        <a:pt x="59" y="33"/>
                      </a:lnTo>
                      <a:lnTo>
                        <a:pt x="59" y="33"/>
                      </a:lnTo>
                      <a:lnTo>
                        <a:pt x="59" y="33"/>
                      </a:lnTo>
                      <a:lnTo>
                        <a:pt x="59" y="33"/>
                      </a:lnTo>
                      <a:lnTo>
                        <a:pt x="59" y="33"/>
                      </a:lnTo>
                      <a:lnTo>
                        <a:pt x="61" y="33"/>
                      </a:lnTo>
                      <a:lnTo>
                        <a:pt x="61" y="33"/>
                      </a:lnTo>
                      <a:lnTo>
                        <a:pt x="61" y="35"/>
                      </a:lnTo>
                      <a:lnTo>
                        <a:pt x="61" y="35"/>
                      </a:lnTo>
                      <a:lnTo>
                        <a:pt x="61" y="35"/>
                      </a:lnTo>
                      <a:lnTo>
                        <a:pt x="63" y="35"/>
                      </a:lnTo>
                      <a:lnTo>
                        <a:pt x="63" y="35"/>
                      </a:lnTo>
                      <a:lnTo>
                        <a:pt x="63" y="35"/>
                      </a:lnTo>
                      <a:lnTo>
                        <a:pt x="65" y="35"/>
                      </a:lnTo>
                      <a:lnTo>
                        <a:pt x="65" y="35"/>
                      </a:lnTo>
                      <a:lnTo>
                        <a:pt x="65" y="35"/>
                      </a:lnTo>
                      <a:lnTo>
                        <a:pt x="65" y="33"/>
                      </a:lnTo>
                      <a:lnTo>
                        <a:pt x="67" y="33"/>
                      </a:lnTo>
                      <a:lnTo>
                        <a:pt x="67" y="33"/>
                      </a:lnTo>
                      <a:lnTo>
                        <a:pt x="67" y="35"/>
                      </a:lnTo>
                      <a:lnTo>
                        <a:pt x="67" y="35"/>
                      </a:lnTo>
                      <a:lnTo>
                        <a:pt x="67" y="35"/>
                      </a:lnTo>
                      <a:lnTo>
                        <a:pt x="67" y="35"/>
                      </a:lnTo>
                      <a:lnTo>
                        <a:pt x="67" y="35"/>
                      </a:lnTo>
                      <a:lnTo>
                        <a:pt x="67" y="36"/>
                      </a:lnTo>
                      <a:lnTo>
                        <a:pt x="67" y="36"/>
                      </a:lnTo>
                      <a:lnTo>
                        <a:pt x="65" y="36"/>
                      </a:lnTo>
                      <a:lnTo>
                        <a:pt x="65" y="36"/>
                      </a:lnTo>
                      <a:lnTo>
                        <a:pt x="65" y="36"/>
                      </a:lnTo>
                      <a:lnTo>
                        <a:pt x="65" y="36"/>
                      </a:lnTo>
                      <a:lnTo>
                        <a:pt x="63" y="36"/>
                      </a:lnTo>
                      <a:lnTo>
                        <a:pt x="63" y="38"/>
                      </a:lnTo>
                      <a:lnTo>
                        <a:pt x="63" y="38"/>
                      </a:lnTo>
                      <a:lnTo>
                        <a:pt x="61" y="38"/>
                      </a:lnTo>
                      <a:lnTo>
                        <a:pt x="61" y="38"/>
                      </a:lnTo>
                      <a:lnTo>
                        <a:pt x="61" y="38"/>
                      </a:lnTo>
                      <a:lnTo>
                        <a:pt x="61" y="38"/>
                      </a:lnTo>
                      <a:lnTo>
                        <a:pt x="61" y="40"/>
                      </a:lnTo>
                      <a:lnTo>
                        <a:pt x="61" y="40"/>
                      </a:lnTo>
                      <a:lnTo>
                        <a:pt x="61" y="40"/>
                      </a:lnTo>
                      <a:lnTo>
                        <a:pt x="61" y="40"/>
                      </a:lnTo>
                      <a:lnTo>
                        <a:pt x="63" y="40"/>
                      </a:lnTo>
                      <a:lnTo>
                        <a:pt x="63" y="40"/>
                      </a:lnTo>
                      <a:lnTo>
                        <a:pt x="65" y="40"/>
                      </a:lnTo>
                      <a:lnTo>
                        <a:pt x="65" y="40"/>
                      </a:lnTo>
                      <a:lnTo>
                        <a:pt x="65" y="42"/>
                      </a:lnTo>
                      <a:lnTo>
                        <a:pt x="65" y="42"/>
                      </a:lnTo>
                      <a:lnTo>
                        <a:pt x="65" y="42"/>
                      </a:lnTo>
                      <a:lnTo>
                        <a:pt x="67" y="42"/>
                      </a:lnTo>
                      <a:lnTo>
                        <a:pt x="67" y="44"/>
                      </a:lnTo>
                      <a:lnTo>
                        <a:pt x="67" y="44"/>
                      </a:lnTo>
                      <a:lnTo>
                        <a:pt x="67" y="44"/>
                      </a:lnTo>
                      <a:lnTo>
                        <a:pt x="67" y="44"/>
                      </a:lnTo>
                      <a:lnTo>
                        <a:pt x="67" y="44"/>
                      </a:lnTo>
                      <a:lnTo>
                        <a:pt x="69" y="44"/>
                      </a:lnTo>
                      <a:lnTo>
                        <a:pt x="69" y="44"/>
                      </a:lnTo>
                      <a:lnTo>
                        <a:pt x="71" y="44"/>
                      </a:lnTo>
                      <a:lnTo>
                        <a:pt x="71" y="44"/>
                      </a:lnTo>
                      <a:lnTo>
                        <a:pt x="71" y="42"/>
                      </a:lnTo>
                      <a:lnTo>
                        <a:pt x="71" y="42"/>
                      </a:lnTo>
                      <a:lnTo>
                        <a:pt x="73" y="42"/>
                      </a:lnTo>
                      <a:lnTo>
                        <a:pt x="73" y="42"/>
                      </a:lnTo>
                      <a:lnTo>
                        <a:pt x="73" y="42"/>
                      </a:lnTo>
                      <a:lnTo>
                        <a:pt x="73" y="44"/>
                      </a:lnTo>
                      <a:lnTo>
                        <a:pt x="74" y="44"/>
                      </a:lnTo>
                      <a:lnTo>
                        <a:pt x="74" y="42"/>
                      </a:lnTo>
                      <a:lnTo>
                        <a:pt x="74" y="42"/>
                      </a:lnTo>
                      <a:lnTo>
                        <a:pt x="76" y="42"/>
                      </a:lnTo>
                      <a:lnTo>
                        <a:pt x="76" y="42"/>
                      </a:lnTo>
                      <a:lnTo>
                        <a:pt x="76" y="44"/>
                      </a:lnTo>
                      <a:lnTo>
                        <a:pt x="76" y="44"/>
                      </a:lnTo>
                      <a:lnTo>
                        <a:pt x="76" y="42"/>
                      </a:lnTo>
                      <a:lnTo>
                        <a:pt x="76" y="42"/>
                      </a:lnTo>
                      <a:lnTo>
                        <a:pt x="78" y="42"/>
                      </a:lnTo>
                      <a:lnTo>
                        <a:pt x="78" y="42"/>
                      </a:lnTo>
                      <a:lnTo>
                        <a:pt x="78" y="40"/>
                      </a:lnTo>
                      <a:lnTo>
                        <a:pt x="78" y="40"/>
                      </a:lnTo>
                      <a:lnTo>
                        <a:pt x="80" y="40"/>
                      </a:lnTo>
                      <a:lnTo>
                        <a:pt x="80" y="40"/>
                      </a:lnTo>
                      <a:lnTo>
                        <a:pt x="80" y="40"/>
                      </a:lnTo>
                      <a:lnTo>
                        <a:pt x="80" y="40"/>
                      </a:lnTo>
                      <a:lnTo>
                        <a:pt x="82" y="40"/>
                      </a:lnTo>
                      <a:lnTo>
                        <a:pt x="82" y="40"/>
                      </a:lnTo>
                      <a:lnTo>
                        <a:pt x="82" y="40"/>
                      </a:lnTo>
                      <a:lnTo>
                        <a:pt x="82" y="40"/>
                      </a:lnTo>
                      <a:lnTo>
                        <a:pt x="84" y="40"/>
                      </a:lnTo>
                      <a:lnTo>
                        <a:pt x="84" y="38"/>
                      </a:lnTo>
                      <a:lnTo>
                        <a:pt x="84" y="38"/>
                      </a:lnTo>
                      <a:lnTo>
                        <a:pt x="84" y="40"/>
                      </a:lnTo>
                      <a:lnTo>
                        <a:pt x="84" y="40"/>
                      </a:lnTo>
                      <a:lnTo>
                        <a:pt x="84" y="42"/>
                      </a:lnTo>
                      <a:lnTo>
                        <a:pt x="84" y="42"/>
                      </a:lnTo>
                      <a:lnTo>
                        <a:pt x="84" y="42"/>
                      </a:lnTo>
                      <a:lnTo>
                        <a:pt x="84" y="42"/>
                      </a:lnTo>
                      <a:lnTo>
                        <a:pt x="86" y="42"/>
                      </a:lnTo>
                      <a:lnTo>
                        <a:pt x="86" y="42"/>
                      </a:lnTo>
                      <a:lnTo>
                        <a:pt x="86" y="40"/>
                      </a:lnTo>
                      <a:lnTo>
                        <a:pt x="86" y="40"/>
                      </a:lnTo>
                      <a:lnTo>
                        <a:pt x="86" y="40"/>
                      </a:lnTo>
                      <a:lnTo>
                        <a:pt x="86" y="40"/>
                      </a:lnTo>
                      <a:lnTo>
                        <a:pt x="86" y="40"/>
                      </a:lnTo>
                      <a:lnTo>
                        <a:pt x="88" y="40"/>
                      </a:lnTo>
                      <a:lnTo>
                        <a:pt x="88" y="40"/>
                      </a:lnTo>
                      <a:lnTo>
                        <a:pt x="88" y="38"/>
                      </a:lnTo>
                      <a:lnTo>
                        <a:pt x="88" y="38"/>
                      </a:lnTo>
                      <a:lnTo>
                        <a:pt x="88" y="38"/>
                      </a:lnTo>
                      <a:lnTo>
                        <a:pt x="88" y="38"/>
                      </a:lnTo>
                      <a:lnTo>
                        <a:pt x="88" y="38"/>
                      </a:lnTo>
                      <a:lnTo>
                        <a:pt x="90" y="38"/>
                      </a:lnTo>
                      <a:lnTo>
                        <a:pt x="90" y="38"/>
                      </a:lnTo>
                      <a:lnTo>
                        <a:pt x="90" y="38"/>
                      </a:lnTo>
                      <a:lnTo>
                        <a:pt x="90" y="36"/>
                      </a:lnTo>
                      <a:lnTo>
                        <a:pt x="92" y="36"/>
                      </a:lnTo>
                      <a:lnTo>
                        <a:pt x="92" y="36"/>
                      </a:lnTo>
                      <a:lnTo>
                        <a:pt x="92" y="38"/>
                      </a:lnTo>
                      <a:lnTo>
                        <a:pt x="92" y="38"/>
                      </a:lnTo>
                      <a:lnTo>
                        <a:pt x="92" y="38"/>
                      </a:lnTo>
                      <a:lnTo>
                        <a:pt x="92" y="38"/>
                      </a:lnTo>
                      <a:lnTo>
                        <a:pt x="92" y="38"/>
                      </a:lnTo>
                      <a:lnTo>
                        <a:pt x="92" y="40"/>
                      </a:lnTo>
                      <a:lnTo>
                        <a:pt x="94" y="40"/>
                      </a:lnTo>
                      <a:lnTo>
                        <a:pt x="94" y="40"/>
                      </a:lnTo>
                      <a:lnTo>
                        <a:pt x="94" y="40"/>
                      </a:lnTo>
                      <a:lnTo>
                        <a:pt x="94" y="42"/>
                      </a:lnTo>
                      <a:lnTo>
                        <a:pt x="94" y="42"/>
                      </a:lnTo>
                      <a:lnTo>
                        <a:pt x="92" y="42"/>
                      </a:lnTo>
                      <a:lnTo>
                        <a:pt x="92" y="42"/>
                      </a:lnTo>
                      <a:lnTo>
                        <a:pt x="92" y="42"/>
                      </a:lnTo>
                      <a:lnTo>
                        <a:pt x="92" y="42"/>
                      </a:lnTo>
                      <a:lnTo>
                        <a:pt x="90" y="42"/>
                      </a:lnTo>
                      <a:lnTo>
                        <a:pt x="90" y="44"/>
                      </a:lnTo>
                      <a:lnTo>
                        <a:pt x="90" y="44"/>
                      </a:lnTo>
                      <a:lnTo>
                        <a:pt x="92" y="44"/>
                      </a:lnTo>
                      <a:lnTo>
                        <a:pt x="92" y="44"/>
                      </a:lnTo>
                      <a:lnTo>
                        <a:pt x="92" y="44"/>
                      </a:lnTo>
                      <a:lnTo>
                        <a:pt x="94" y="44"/>
                      </a:lnTo>
                      <a:lnTo>
                        <a:pt x="94" y="44"/>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39" name="Freeform 2022">
                  <a:extLst>
                    <a:ext uri="{FF2B5EF4-FFF2-40B4-BE49-F238E27FC236}">
                      <a16:creationId xmlns:a16="http://schemas.microsoft.com/office/drawing/2014/main" id="{C8211AEC-692A-4ABC-B732-54D1CA65B827}"/>
                    </a:ext>
                  </a:extLst>
                </p:cNvPr>
                <p:cNvSpPr>
                  <a:spLocks/>
                </p:cNvSpPr>
                <p:nvPr/>
              </p:nvSpPr>
              <p:spPr bwMode="auto">
                <a:xfrm>
                  <a:off x="12241353" y="2109789"/>
                  <a:ext cx="493713" cy="88900"/>
                </a:xfrm>
                <a:custGeom>
                  <a:avLst/>
                  <a:gdLst>
                    <a:gd name="T0" fmla="*/ 45 w 311"/>
                    <a:gd name="T1" fmla="*/ 2 h 56"/>
                    <a:gd name="T2" fmla="*/ 57 w 311"/>
                    <a:gd name="T3" fmla="*/ 4 h 56"/>
                    <a:gd name="T4" fmla="*/ 68 w 311"/>
                    <a:gd name="T5" fmla="*/ 8 h 56"/>
                    <a:gd name="T6" fmla="*/ 82 w 311"/>
                    <a:gd name="T7" fmla="*/ 10 h 56"/>
                    <a:gd name="T8" fmla="*/ 93 w 311"/>
                    <a:gd name="T9" fmla="*/ 8 h 56"/>
                    <a:gd name="T10" fmla="*/ 109 w 311"/>
                    <a:gd name="T11" fmla="*/ 10 h 56"/>
                    <a:gd name="T12" fmla="*/ 118 w 311"/>
                    <a:gd name="T13" fmla="*/ 13 h 56"/>
                    <a:gd name="T14" fmla="*/ 130 w 311"/>
                    <a:gd name="T15" fmla="*/ 15 h 56"/>
                    <a:gd name="T16" fmla="*/ 139 w 311"/>
                    <a:gd name="T17" fmla="*/ 19 h 56"/>
                    <a:gd name="T18" fmla="*/ 126 w 311"/>
                    <a:gd name="T19" fmla="*/ 21 h 56"/>
                    <a:gd name="T20" fmla="*/ 132 w 311"/>
                    <a:gd name="T21" fmla="*/ 25 h 56"/>
                    <a:gd name="T22" fmla="*/ 139 w 311"/>
                    <a:gd name="T23" fmla="*/ 31 h 56"/>
                    <a:gd name="T24" fmla="*/ 143 w 311"/>
                    <a:gd name="T25" fmla="*/ 31 h 56"/>
                    <a:gd name="T26" fmla="*/ 155 w 311"/>
                    <a:gd name="T27" fmla="*/ 31 h 56"/>
                    <a:gd name="T28" fmla="*/ 168 w 311"/>
                    <a:gd name="T29" fmla="*/ 31 h 56"/>
                    <a:gd name="T30" fmla="*/ 178 w 311"/>
                    <a:gd name="T31" fmla="*/ 33 h 56"/>
                    <a:gd name="T32" fmla="*/ 191 w 311"/>
                    <a:gd name="T33" fmla="*/ 35 h 56"/>
                    <a:gd name="T34" fmla="*/ 200 w 311"/>
                    <a:gd name="T35" fmla="*/ 31 h 56"/>
                    <a:gd name="T36" fmla="*/ 212 w 311"/>
                    <a:gd name="T37" fmla="*/ 29 h 56"/>
                    <a:gd name="T38" fmla="*/ 225 w 311"/>
                    <a:gd name="T39" fmla="*/ 29 h 56"/>
                    <a:gd name="T40" fmla="*/ 239 w 311"/>
                    <a:gd name="T41" fmla="*/ 27 h 56"/>
                    <a:gd name="T42" fmla="*/ 248 w 311"/>
                    <a:gd name="T43" fmla="*/ 27 h 56"/>
                    <a:gd name="T44" fmla="*/ 262 w 311"/>
                    <a:gd name="T45" fmla="*/ 25 h 56"/>
                    <a:gd name="T46" fmla="*/ 275 w 311"/>
                    <a:gd name="T47" fmla="*/ 27 h 56"/>
                    <a:gd name="T48" fmla="*/ 281 w 311"/>
                    <a:gd name="T49" fmla="*/ 31 h 56"/>
                    <a:gd name="T50" fmla="*/ 296 w 311"/>
                    <a:gd name="T51" fmla="*/ 31 h 56"/>
                    <a:gd name="T52" fmla="*/ 306 w 311"/>
                    <a:gd name="T53" fmla="*/ 33 h 56"/>
                    <a:gd name="T54" fmla="*/ 304 w 311"/>
                    <a:gd name="T55" fmla="*/ 40 h 56"/>
                    <a:gd name="T56" fmla="*/ 304 w 311"/>
                    <a:gd name="T57" fmla="*/ 42 h 56"/>
                    <a:gd name="T58" fmla="*/ 308 w 311"/>
                    <a:gd name="T59" fmla="*/ 48 h 56"/>
                    <a:gd name="T60" fmla="*/ 296 w 311"/>
                    <a:gd name="T61" fmla="*/ 50 h 56"/>
                    <a:gd name="T62" fmla="*/ 285 w 311"/>
                    <a:gd name="T63" fmla="*/ 54 h 56"/>
                    <a:gd name="T64" fmla="*/ 273 w 311"/>
                    <a:gd name="T65" fmla="*/ 54 h 56"/>
                    <a:gd name="T66" fmla="*/ 260 w 311"/>
                    <a:gd name="T67" fmla="*/ 54 h 56"/>
                    <a:gd name="T68" fmla="*/ 248 w 311"/>
                    <a:gd name="T69" fmla="*/ 54 h 56"/>
                    <a:gd name="T70" fmla="*/ 241 w 311"/>
                    <a:gd name="T71" fmla="*/ 52 h 56"/>
                    <a:gd name="T72" fmla="*/ 227 w 311"/>
                    <a:gd name="T73" fmla="*/ 54 h 56"/>
                    <a:gd name="T74" fmla="*/ 214 w 311"/>
                    <a:gd name="T75" fmla="*/ 54 h 56"/>
                    <a:gd name="T76" fmla="*/ 204 w 311"/>
                    <a:gd name="T77" fmla="*/ 52 h 56"/>
                    <a:gd name="T78" fmla="*/ 193 w 311"/>
                    <a:gd name="T79" fmla="*/ 56 h 56"/>
                    <a:gd name="T80" fmla="*/ 181 w 311"/>
                    <a:gd name="T81" fmla="*/ 56 h 56"/>
                    <a:gd name="T82" fmla="*/ 170 w 311"/>
                    <a:gd name="T83" fmla="*/ 56 h 56"/>
                    <a:gd name="T84" fmla="*/ 156 w 311"/>
                    <a:gd name="T85" fmla="*/ 56 h 56"/>
                    <a:gd name="T86" fmla="*/ 151 w 311"/>
                    <a:gd name="T87" fmla="*/ 48 h 56"/>
                    <a:gd name="T88" fmla="*/ 143 w 311"/>
                    <a:gd name="T89" fmla="*/ 48 h 56"/>
                    <a:gd name="T90" fmla="*/ 137 w 311"/>
                    <a:gd name="T91" fmla="*/ 52 h 56"/>
                    <a:gd name="T92" fmla="*/ 126 w 311"/>
                    <a:gd name="T93" fmla="*/ 52 h 56"/>
                    <a:gd name="T94" fmla="*/ 112 w 311"/>
                    <a:gd name="T95" fmla="*/ 52 h 56"/>
                    <a:gd name="T96" fmla="*/ 107 w 311"/>
                    <a:gd name="T97" fmla="*/ 50 h 56"/>
                    <a:gd name="T98" fmla="*/ 93 w 311"/>
                    <a:gd name="T99" fmla="*/ 50 h 56"/>
                    <a:gd name="T100" fmla="*/ 88 w 311"/>
                    <a:gd name="T101" fmla="*/ 44 h 56"/>
                    <a:gd name="T102" fmla="*/ 82 w 311"/>
                    <a:gd name="T103" fmla="*/ 36 h 56"/>
                    <a:gd name="T104" fmla="*/ 88 w 311"/>
                    <a:gd name="T105" fmla="*/ 29 h 56"/>
                    <a:gd name="T106" fmla="*/ 80 w 311"/>
                    <a:gd name="T107" fmla="*/ 23 h 56"/>
                    <a:gd name="T108" fmla="*/ 72 w 311"/>
                    <a:gd name="T109" fmla="*/ 15 h 56"/>
                    <a:gd name="T110" fmla="*/ 61 w 311"/>
                    <a:gd name="T111" fmla="*/ 17 h 56"/>
                    <a:gd name="T112" fmla="*/ 45 w 311"/>
                    <a:gd name="T113" fmla="*/ 17 h 56"/>
                    <a:gd name="T114" fmla="*/ 32 w 311"/>
                    <a:gd name="T115" fmla="*/ 19 h 56"/>
                    <a:gd name="T116" fmla="*/ 21 w 311"/>
                    <a:gd name="T117" fmla="*/ 15 h 56"/>
                    <a:gd name="T118" fmla="*/ 11 w 311"/>
                    <a:gd name="T119" fmla="*/ 10 h 56"/>
                    <a:gd name="T120" fmla="*/ 1 w 311"/>
                    <a:gd name="T121" fmla="*/ 8 h 56"/>
                    <a:gd name="T122" fmla="*/ 7 w 311"/>
                    <a:gd name="T123" fmla="*/ 2 h 56"/>
                    <a:gd name="T124" fmla="*/ 21 w 311"/>
                    <a:gd name="T1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56">
                      <a:moveTo>
                        <a:pt x="34" y="0"/>
                      </a:moveTo>
                      <a:lnTo>
                        <a:pt x="34" y="2"/>
                      </a:lnTo>
                      <a:lnTo>
                        <a:pt x="34" y="2"/>
                      </a:lnTo>
                      <a:lnTo>
                        <a:pt x="34" y="2"/>
                      </a:lnTo>
                      <a:lnTo>
                        <a:pt x="36" y="2"/>
                      </a:lnTo>
                      <a:lnTo>
                        <a:pt x="36" y="2"/>
                      </a:lnTo>
                      <a:lnTo>
                        <a:pt x="36" y="2"/>
                      </a:lnTo>
                      <a:lnTo>
                        <a:pt x="36" y="2"/>
                      </a:lnTo>
                      <a:lnTo>
                        <a:pt x="38" y="2"/>
                      </a:lnTo>
                      <a:lnTo>
                        <a:pt x="38" y="2"/>
                      </a:lnTo>
                      <a:lnTo>
                        <a:pt x="40" y="2"/>
                      </a:lnTo>
                      <a:lnTo>
                        <a:pt x="40" y="2"/>
                      </a:lnTo>
                      <a:lnTo>
                        <a:pt x="40" y="2"/>
                      </a:lnTo>
                      <a:lnTo>
                        <a:pt x="42" y="2"/>
                      </a:lnTo>
                      <a:lnTo>
                        <a:pt x="42" y="2"/>
                      </a:lnTo>
                      <a:lnTo>
                        <a:pt x="44" y="2"/>
                      </a:lnTo>
                      <a:lnTo>
                        <a:pt x="44" y="2"/>
                      </a:lnTo>
                      <a:lnTo>
                        <a:pt x="44" y="2"/>
                      </a:lnTo>
                      <a:lnTo>
                        <a:pt x="45" y="2"/>
                      </a:lnTo>
                      <a:lnTo>
                        <a:pt x="45" y="2"/>
                      </a:lnTo>
                      <a:lnTo>
                        <a:pt x="45" y="2"/>
                      </a:lnTo>
                      <a:lnTo>
                        <a:pt x="47" y="2"/>
                      </a:lnTo>
                      <a:lnTo>
                        <a:pt x="47" y="2"/>
                      </a:lnTo>
                      <a:lnTo>
                        <a:pt x="49" y="2"/>
                      </a:lnTo>
                      <a:lnTo>
                        <a:pt x="49" y="4"/>
                      </a:lnTo>
                      <a:lnTo>
                        <a:pt x="49" y="4"/>
                      </a:lnTo>
                      <a:lnTo>
                        <a:pt x="49" y="4"/>
                      </a:lnTo>
                      <a:lnTo>
                        <a:pt x="49" y="4"/>
                      </a:lnTo>
                      <a:lnTo>
                        <a:pt x="51" y="4"/>
                      </a:lnTo>
                      <a:lnTo>
                        <a:pt x="51" y="4"/>
                      </a:lnTo>
                      <a:lnTo>
                        <a:pt x="51" y="4"/>
                      </a:lnTo>
                      <a:lnTo>
                        <a:pt x="53" y="4"/>
                      </a:lnTo>
                      <a:lnTo>
                        <a:pt x="53" y="4"/>
                      </a:lnTo>
                      <a:lnTo>
                        <a:pt x="55" y="4"/>
                      </a:lnTo>
                      <a:lnTo>
                        <a:pt x="55" y="4"/>
                      </a:lnTo>
                      <a:lnTo>
                        <a:pt x="55" y="4"/>
                      </a:lnTo>
                      <a:lnTo>
                        <a:pt x="55" y="4"/>
                      </a:lnTo>
                      <a:lnTo>
                        <a:pt x="57" y="4"/>
                      </a:lnTo>
                      <a:lnTo>
                        <a:pt x="57" y="4"/>
                      </a:lnTo>
                      <a:lnTo>
                        <a:pt x="57" y="4"/>
                      </a:lnTo>
                      <a:lnTo>
                        <a:pt x="59" y="4"/>
                      </a:lnTo>
                      <a:lnTo>
                        <a:pt x="59" y="4"/>
                      </a:lnTo>
                      <a:lnTo>
                        <a:pt x="61" y="4"/>
                      </a:lnTo>
                      <a:lnTo>
                        <a:pt x="61" y="4"/>
                      </a:lnTo>
                      <a:lnTo>
                        <a:pt x="61" y="4"/>
                      </a:lnTo>
                      <a:lnTo>
                        <a:pt x="61" y="4"/>
                      </a:lnTo>
                      <a:lnTo>
                        <a:pt x="63" y="4"/>
                      </a:lnTo>
                      <a:lnTo>
                        <a:pt x="63" y="4"/>
                      </a:lnTo>
                      <a:lnTo>
                        <a:pt x="63" y="4"/>
                      </a:lnTo>
                      <a:lnTo>
                        <a:pt x="63" y="6"/>
                      </a:lnTo>
                      <a:lnTo>
                        <a:pt x="65" y="6"/>
                      </a:lnTo>
                      <a:lnTo>
                        <a:pt x="65" y="6"/>
                      </a:lnTo>
                      <a:lnTo>
                        <a:pt x="65" y="6"/>
                      </a:lnTo>
                      <a:lnTo>
                        <a:pt x="67" y="6"/>
                      </a:lnTo>
                      <a:lnTo>
                        <a:pt x="67" y="6"/>
                      </a:lnTo>
                      <a:lnTo>
                        <a:pt x="67" y="6"/>
                      </a:lnTo>
                      <a:lnTo>
                        <a:pt x="68" y="6"/>
                      </a:lnTo>
                      <a:lnTo>
                        <a:pt x="68" y="8"/>
                      </a:lnTo>
                      <a:lnTo>
                        <a:pt x="68" y="8"/>
                      </a:lnTo>
                      <a:lnTo>
                        <a:pt x="68" y="8"/>
                      </a:lnTo>
                      <a:lnTo>
                        <a:pt x="68" y="8"/>
                      </a:lnTo>
                      <a:lnTo>
                        <a:pt x="70" y="8"/>
                      </a:lnTo>
                      <a:lnTo>
                        <a:pt x="70" y="8"/>
                      </a:lnTo>
                      <a:lnTo>
                        <a:pt x="72" y="8"/>
                      </a:lnTo>
                      <a:lnTo>
                        <a:pt x="72" y="8"/>
                      </a:lnTo>
                      <a:lnTo>
                        <a:pt x="72" y="10"/>
                      </a:lnTo>
                      <a:lnTo>
                        <a:pt x="72" y="10"/>
                      </a:lnTo>
                      <a:lnTo>
                        <a:pt x="72" y="10"/>
                      </a:lnTo>
                      <a:lnTo>
                        <a:pt x="72" y="10"/>
                      </a:lnTo>
                      <a:lnTo>
                        <a:pt x="74" y="10"/>
                      </a:lnTo>
                      <a:lnTo>
                        <a:pt x="74" y="10"/>
                      </a:lnTo>
                      <a:lnTo>
                        <a:pt x="76" y="10"/>
                      </a:lnTo>
                      <a:lnTo>
                        <a:pt x="76" y="10"/>
                      </a:lnTo>
                      <a:lnTo>
                        <a:pt x="76" y="10"/>
                      </a:lnTo>
                      <a:lnTo>
                        <a:pt x="78" y="10"/>
                      </a:lnTo>
                      <a:lnTo>
                        <a:pt x="78" y="10"/>
                      </a:lnTo>
                      <a:lnTo>
                        <a:pt x="78" y="10"/>
                      </a:lnTo>
                      <a:lnTo>
                        <a:pt x="80" y="10"/>
                      </a:lnTo>
                      <a:lnTo>
                        <a:pt x="80" y="10"/>
                      </a:lnTo>
                      <a:lnTo>
                        <a:pt x="82" y="10"/>
                      </a:lnTo>
                      <a:lnTo>
                        <a:pt x="82" y="10"/>
                      </a:lnTo>
                      <a:lnTo>
                        <a:pt x="82" y="10"/>
                      </a:lnTo>
                      <a:lnTo>
                        <a:pt x="84" y="10"/>
                      </a:lnTo>
                      <a:lnTo>
                        <a:pt x="84" y="10"/>
                      </a:lnTo>
                      <a:lnTo>
                        <a:pt x="84" y="10"/>
                      </a:lnTo>
                      <a:lnTo>
                        <a:pt x="86" y="10"/>
                      </a:lnTo>
                      <a:lnTo>
                        <a:pt x="86" y="10"/>
                      </a:lnTo>
                      <a:lnTo>
                        <a:pt x="88" y="10"/>
                      </a:lnTo>
                      <a:lnTo>
                        <a:pt x="88" y="10"/>
                      </a:lnTo>
                      <a:lnTo>
                        <a:pt x="88" y="10"/>
                      </a:lnTo>
                      <a:lnTo>
                        <a:pt x="89" y="10"/>
                      </a:lnTo>
                      <a:lnTo>
                        <a:pt x="89" y="10"/>
                      </a:lnTo>
                      <a:lnTo>
                        <a:pt x="89" y="10"/>
                      </a:lnTo>
                      <a:lnTo>
                        <a:pt x="89" y="10"/>
                      </a:lnTo>
                      <a:lnTo>
                        <a:pt x="91" y="10"/>
                      </a:lnTo>
                      <a:lnTo>
                        <a:pt x="91" y="10"/>
                      </a:lnTo>
                      <a:lnTo>
                        <a:pt x="93" y="10"/>
                      </a:lnTo>
                      <a:lnTo>
                        <a:pt x="93" y="8"/>
                      </a:lnTo>
                      <a:lnTo>
                        <a:pt x="93" y="8"/>
                      </a:lnTo>
                      <a:lnTo>
                        <a:pt x="93" y="8"/>
                      </a:lnTo>
                      <a:lnTo>
                        <a:pt x="95" y="8"/>
                      </a:lnTo>
                      <a:lnTo>
                        <a:pt x="95" y="8"/>
                      </a:lnTo>
                      <a:lnTo>
                        <a:pt x="95" y="8"/>
                      </a:lnTo>
                      <a:lnTo>
                        <a:pt x="97" y="8"/>
                      </a:lnTo>
                      <a:lnTo>
                        <a:pt x="97" y="8"/>
                      </a:lnTo>
                      <a:lnTo>
                        <a:pt x="99" y="8"/>
                      </a:lnTo>
                      <a:lnTo>
                        <a:pt x="99" y="8"/>
                      </a:lnTo>
                      <a:lnTo>
                        <a:pt x="99" y="8"/>
                      </a:lnTo>
                      <a:lnTo>
                        <a:pt x="101" y="8"/>
                      </a:lnTo>
                      <a:lnTo>
                        <a:pt x="101" y="8"/>
                      </a:lnTo>
                      <a:lnTo>
                        <a:pt x="103" y="8"/>
                      </a:lnTo>
                      <a:lnTo>
                        <a:pt x="103" y="8"/>
                      </a:lnTo>
                      <a:lnTo>
                        <a:pt x="103" y="8"/>
                      </a:lnTo>
                      <a:lnTo>
                        <a:pt x="105" y="8"/>
                      </a:lnTo>
                      <a:lnTo>
                        <a:pt x="105" y="8"/>
                      </a:lnTo>
                      <a:lnTo>
                        <a:pt x="105" y="8"/>
                      </a:lnTo>
                      <a:lnTo>
                        <a:pt x="107" y="8"/>
                      </a:lnTo>
                      <a:lnTo>
                        <a:pt x="107" y="10"/>
                      </a:lnTo>
                      <a:lnTo>
                        <a:pt x="107" y="10"/>
                      </a:lnTo>
                      <a:lnTo>
                        <a:pt x="109" y="10"/>
                      </a:lnTo>
                      <a:lnTo>
                        <a:pt x="109" y="10"/>
                      </a:lnTo>
                      <a:lnTo>
                        <a:pt x="109" y="10"/>
                      </a:lnTo>
                      <a:lnTo>
                        <a:pt x="111" y="10"/>
                      </a:lnTo>
                      <a:lnTo>
                        <a:pt x="111" y="10"/>
                      </a:lnTo>
                      <a:lnTo>
                        <a:pt x="111" y="10"/>
                      </a:lnTo>
                      <a:lnTo>
                        <a:pt x="111" y="10"/>
                      </a:lnTo>
                      <a:lnTo>
                        <a:pt x="112" y="10"/>
                      </a:lnTo>
                      <a:lnTo>
                        <a:pt x="112" y="10"/>
                      </a:lnTo>
                      <a:lnTo>
                        <a:pt x="112" y="12"/>
                      </a:lnTo>
                      <a:lnTo>
                        <a:pt x="114" y="12"/>
                      </a:lnTo>
                      <a:lnTo>
                        <a:pt x="114" y="12"/>
                      </a:lnTo>
                      <a:lnTo>
                        <a:pt x="114" y="12"/>
                      </a:lnTo>
                      <a:lnTo>
                        <a:pt x="116" y="12"/>
                      </a:lnTo>
                      <a:lnTo>
                        <a:pt x="116" y="12"/>
                      </a:lnTo>
                      <a:lnTo>
                        <a:pt x="116" y="12"/>
                      </a:lnTo>
                      <a:lnTo>
                        <a:pt x="116" y="12"/>
                      </a:lnTo>
                      <a:lnTo>
                        <a:pt x="118" y="12"/>
                      </a:lnTo>
                      <a:lnTo>
                        <a:pt x="118" y="13"/>
                      </a:lnTo>
                      <a:lnTo>
                        <a:pt x="118" y="13"/>
                      </a:lnTo>
                      <a:lnTo>
                        <a:pt x="118" y="13"/>
                      </a:lnTo>
                      <a:lnTo>
                        <a:pt x="118" y="13"/>
                      </a:lnTo>
                      <a:lnTo>
                        <a:pt x="118" y="15"/>
                      </a:lnTo>
                      <a:lnTo>
                        <a:pt x="118" y="15"/>
                      </a:lnTo>
                      <a:lnTo>
                        <a:pt x="120" y="15"/>
                      </a:lnTo>
                      <a:lnTo>
                        <a:pt x="120" y="15"/>
                      </a:lnTo>
                      <a:lnTo>
                        <a:pt x="120" y="15"/>
                      </a:lnTo>
                      <a:lnTo>
                        <a:pt x="122" y="15"/>
                      </a:lnTo>
                      <a:lnTo>
                        <a:pt x="122" y="15"/>
                      </a:lnTo>
                      <a:lnTo>
                        <a:pt x="122" y="15"/>
                      </a:lnTo>
                      <a:lnTo>
                        <a:pt x="122" y="15"/>
                      </a:lnTo>
                      <a:lnTo>
                        <a:pt x="124" y="15"/>
                      </a:lnTo>
                      <a:lnTo>
                        <a:pt x="124" y="15"/>
                      </a:lnTo>
                      <a:lnTo>
                        <a:pt x="126" y="15"/>
                      </a:lnTo>
                      <a:lnTo>
                        <a:pt x="126" y="15"/>
                      </a:lnTo>
                      <a:lnTo>
                        <a:pt x="126" y="15"/>
                      </a:lnTo>
                      <a:lnTo>
                        <a:pt x="128" y="15"/>
                      </a:lnTo>
                      <a:lnTo>
                        <a:pt x="128" y="15"/>
                      </a:lnTo>
                      <a:lnTo>
                        <a:pt x="130" y="15"/>
                      </a:lnTo>
                      <a:lnTo>
                        <a:pt x="130" y="15"/>
                      </a:lnTo>
                      <a:lnTo>
                        <a:pt x="130" y="15"/>
                      </a:lnTo>
                      <a:lnTo>
                        <a:pt x="130" y="15"/>
                      </a:lnTo>
                      <a:lnTo>
                        <a:pt x="132" y="15"/>
                      </a:lnTo>
                      <a:lnTo>
                        <a:pt x="132" y="15"/>
                      </a:lnTo>
                      <a:lnTo>
                        <a:pt x="132" y="15"/>
                      </a:lnTo>
                      <a:lnTo>
                        <a:pt x="133" y="15"/>
                      </a:lnTo>
                      <a:lnTo>
                        <a:pt x="133" y="15"/>
                      </a:lnTo>
                      <a:lnTo>
                        <a:pt x="135" y="15"/>
                      </a:lnTo>
                      <a:lnTo>
                        <a:pt x="135" y="15"/>
                      </a:lnTo>
                      <a:lnTo>
                        <a:pt x="135" y="15"/>
                      </a:lnTo>
                      <a:lnTo>
                        <a:pt x="137" y="15"/>
                      </a:lnTo>
                      <a:lnTo>
                        <a:pt x="137" y="15"/>
                      </a:lnTo>
                      <a:lnTo>
                        <a:pt x="137" y="15"/>
                      </a:lnTo>
                      <a:lnTo>
                        <a:pt x="137" y="17"/>
                      </a:lnTo>
                      <a:lnTo>
                        <a:pt x="139" y="17"/>
                      </a:lnTo>
                      <a:lnTo>
                        <a:pt x="139" y="17"/>
                      </a:lnTo>
                      <a:lnTo>
                        <a:pt x="141" y="17"/>
                      </a:lnTo>
                      <a:lnTo>
                        <a:pt x="141" y="17"/>
                      </a:lnTo>
                      <a:lnTo>
                        <a:pt x="141" y="19"/>
                      </a:lnTo>
                      <a:lnTo>
                        <a:pt x="139" y="19"/>
                      </a:lnTo>
                      <a:lnTo>
                        <a:pt x="139" y="19"/>
                      </a:lnTo>
                      <a:lnTo>
                        <a:pt x="139" y="19"/>
                      </a:lnTo>
                      <a:lnTo>
                        <a:pt x="137" y="19"/>
                      </a:lnTo>
                      <a:lnTo>
                        <a:pt x="137" y="19"/>
                      </a:lnTo>
                      <a:lnTo>
                        <a:pt x="137" y="19"/>
                      </a:lnTo>
                      <a:lnTo>
                        <a:pt x="135" y="19"/>
                      </a:lnTo>
                      <a:lnTo>
                        <a:pt x="135" y="19"/>
                      </a:lnTo>
                      <a:lnTo>
                        <a:pt x="135" y="19"/>
                      </a:lnTo>
                      <a:lnTo>
                        <a:pt x="133" y="19"/>
                      </a:lnTo>
                      <a:lnTo>
                        <a:pt x="133" y="19"/>
                      </a:lnTo>
                      <a:lnTo>
                        <a:pt x="133" y="21"/>
                      </a:lnTo>
                      <a:lnTo>
                        <a:pt x="132" y="21"/>
                      </a:lnTo>
                      <a:lnTo>
                        <a:pt x="132" y="21"/>
                      </a:lnTo>
                      <a:lnTo>
                        <a:pt x="132" y="21"/>
                      </a:lnTo>
                      <a:lnTo>
                        <a:pt x="130" y="21"/>
                      </a:lnTo>
                      <a:lnTo>
                        <a:pt x="130" y="21"/>
                      </a:lnTo>
                      <a:lnTo>
                        <a:pt x="130" y="21"/>
                      </a:lnTo>
                      <a:lnTo>
                        <a:pt x="128" y="21"/>
                      </a:lnTo>
                      <a:lnTo>
                        <a:pt x="128" y="21"/>
                      </a:lnTo>
                      <a:lnTo>
                        <a:pt x="126" y="21"/>
                      </a:lnTo>
                      <a:lnTo>
                        <a:pt x="126" y="21"/>
                      </a:lnTo>
                      <a:lnTo>
                        <a:pt x="126" y="21"/>
                      </a:lnTo>
                      <a:lnTo>
                        <a:pt x="124" y="21"/>
                      </a:lnTo>
                      <a:lnTo>
                        <a:pt x="124" y="21"/>
                      </a:lnTo>
                      <a:lnTo>
                        <a:pt x="124" y="21"/>
                      </a:lnTo>
                      <a:lnTo>
                        <a:pt x="122" y="21"/>
                      </a:lnTo>
                      <a:lnTo>
                        <a:pt x="122" y="23"/>
                      </a:lnTo>
                      <a:lnTo>
                        <a:pt x="124" y="23"/>
                      </a:lnTo>
                      <a:lnTo>
                        <a:pt x="124" y="23"/>
                      </a:lnTo>
                      <a:lnTo>
                        <a:pt x="126" y="23"/>
                      </a:lnTo>
                      <a:lnTo>
                        <a:pt x="126" y="23"/>
                      </a:lnTo>
                      <a:lnTo>
                        <a:pt x="126" y="23"/>
                      </a:lnTo>
                      <a:lnTo>
                        <a:pt x="126" y="23"/>
                      </a:lnTo>
                      <a:lnTo>
                        <a:pt x="128" y="23"/>
                      </a:lnTo>
                      <a:lnTo>
                        <a:pt x="128" y="23"/>
                      </a:lnTo>
                      <a:lnTo>
                        <a:pt x="128" y="23"/>
                      </a:lnTo>
                      <a:lnTo>
                        <a:pt x="130" y="23"/>
                      </a:lnTo>
                      <a:lnTo>
                        <a:pt x="130" y="23"/>
                      </a:lnTo>
                      <a:lnTo>
                        <a:pt x="130" y="25"/>
                      </a:lnTo>
                      <a:lnTo>
                        <a:pt x="130" y="25"/>
                      </a:lnTo>
                      <a:lnTo>
                        <a:pt x="132" y="25"/>
                      </a:lnTo>
                      <a:lnTo>
                        <a:pt x="132" y="25"/>
                      </a:lnTo>
                      <a:lnTo>
                        <a:pt x="132" y="25"/>
                      </a:lnTo>
                      <a:lnTo>
                        <a:pt x="132" y="25"/>
                      </a:lnTo>
                      <a:lnTo>
                        <a:pt x="133" y="25"/>
                      </a:lnTo>
                      <a:lnTo>
                        <a:pt x="133" y="25"/>
                      </a:lnTo>
                      <a:lnTo>
                        <a:pt x="135" y="25"/>
                      </a:lnTo>
                      <a:lnTo>
                        <a:pt x="135" y="25"/>
                      </a:lnTo>
                      <a:lnTo>
                        <a:pt x="135" y="25"/>
                      </a:lnTo>
                      <a:lnTo>
                        <a:pt x="135" y="27"/>
                      </a:lnTo>
                      <a:lnTo>
                        <a:pt x="137" y="27"/>
                      </a:lnTo>
                      <a:lnTo>
                        <a:pt x="137" y="27"/>
                      </a:lnTo>
                      <a:lnTo>
                        <a:pt x="137" y="27"/>
                      </a:lnTo>
                      <a:lnTo>
                        <a:pt x="139" y="27"/>
                      </a:lnTo>
                      <a:lnTo>
                        <a:pt x="139" y="27"/>
                      </a:lnTo>
                      <a:lnTo>
                        <a:pt x="139" y="27"/>
                      </a:lnTo>
                      <a:lnTo>
                        <a:pt x="141" y="27"/>
                      </a:lnTo>
                      <a:lnTo>
                        <a:pt x="141" y="29"/>
                      </a:lnTo>
                      <a:lnTo>
                        <a:pt x="141" y="29"/>
                      </a:lnTo>
                      <a:lnTo>
                        <a:pt x="139" y="29"/>
                      </a:lnTo>
                      <a:lnTo>
                        <a:pt x="139" y="31"/>
                      </a:lnTo>
                      <a:lnTo>
                        <a:pt x="139" y="31"/>
                      </a:lnTo>
                      <a:lnTo>
                        <a:pt x="139" y="31"/>
                      </a:lnTo>
                      <a:lnTo>
                        <a:pt x="141" y="31"/>
                      </a:lnTo>
                      <a:lnTo>
                        <a:pt x="141" y="31"/>
                      </a:lnTo>
                      <a:lnTo>
                        <a:pt x="141" y="33"/>
                      </a:lnTo>
                      <a:lnTo>
                        <a:pt x="141" y="33"/>
                      </a:lnTo>
                      <a:lnTo>
                        <a:pt x="141" y="33"/>
                      </a:lnTo>
                      <a:lnTo>
                        <a:pt x="143" y="33"/>
                      </a:lnTo>
                      <a:lnTo>
                        <a:pt x="143" y="33"/>
                      </a:lnTo>
                      <a:lnTo>
                        <a:pt x="143" y="33"/>
                      </a:lnTo>
                      <a:lnTo>
                        <a:pt x="143" y="35"/>
                      </a:lnTo>
                      <a:lnTo>
                        <a:pt x="145" y="35"/>
                      </a:lnTo>
                      <a:lnTo>
                        <a:pt x="145" y="35"/>
                      </a:lnTo>
                      <a:lnTo>
                        <a:pt x="147" y="35"/>
                      </a:lnTo>
                      <a:lnTo>
                        <a:pt x="147" y="33"/>
                      </a:lnTo>
                      <a:lnTo>
                        <a:pt x="147" y="33"/>
                      </a:lnTo>
                      <a:lnTo>
                        <a:pt x="145" y="33"/>
                      </a:lnTo>
                      <a:lnTo>
                        <a:pt x="145" y="33"/>
                      </a:lnTo>
                      <a:lnTo>
                        <a:pt x="145" y="31"/>
                      </a:lnTo>
                      <a:lnTo>
                        <a:pt x="143" y="31"/>
                      </a:lnTo>
                      <a:lnTo>
                        <a:pt x="143" y="31"/>
                      </a:lnTo>
                      <a:lnTo>
                        <a:pt x="145" y="31"/>
                      </a:lnTo>
                      <a:lnTo>
                        <a:pt x="145" y="31"/>
                      </a:lnTo>
                      <a:lnTo>
                        <a:pt x="145" y="31"/>
                      </a:lnTo>
                      <a:lnTo>
                        <a:pt x="147" y="31"/>
                      </a:lnTo>
                      <a:lnTo>
                        <a:pt x="147" y="29"/>
                      </a:lnTo>
                      <a:lnTo>
                        <a:pt x="147" y="29"/>
                      </a:lnTo>
                      <a:lnTo>
                        <a:pt x="147" y="29"/>
                      </a:lnTo>
                      <a:lnTo>
                        <a:pt x="149" y="29"/>
                      </a:lnTo>
                      <a:lnTo>
                        <a:pt x="149" y="29"/>
                      </a:lnTo>
                      <a:lnTo>
                        <a:pt x="149" y="29"/>
                      </a:lnTo>
                      <a:lnTo>
                        <a:pt x="151" y="29"/>
                      </a:lnTo>
                      <a:lnTo>
                        <a:pt x="151" y="31"/>
                      </a:lnTo>
                      <a:lnTo>
                        <a:pt x="151" y="31"/>
                      </a:lnTo>
                      <a:lnTo>
                        <a:pt x="153" y="31"/>
                      </a:lnTo>
                      <a:lnTo>
                        <a:pt x="153" y="31"/>
                      </a:lnTo>
                      <a:lnTo>
                        <a:pt x="153" y="31"/>
                      </a:lnTo>
                      <a:lnTo>
                        <a:pt x="153" y="31"/>
                      </a:lnTo>
                      <a:lnTo>
                        <a:pt x="153" y="31"/>
                      </a:lnTo>
                      <a:lnTo>
                        <a:pt x="155" y="31"/>
                      </a:lnTo>
                      <a:lnTo>
                        <a:pt x="155" y="31"/>
                      </a:lnTo>
                      <a:lnTo>
                        <a:pt x="155" y="31"/>
                      </a:lnTo>
                      <a:lnTo>
                        <a:pt x="156" y="31"/>
                      </a:lnTo>
                      <a:lnTo>
                        <a:pt x="156" y="33"/>
                      </a:lnTo>
                      <a:lnTo>
                        <a:pt x="156" y="33"/>
                      </a:lnTo>
                      <a:lnTo>
                        <a:pt x="158" y="33"/>
                      </a:lnTo>
                      <a:lnTo>
                        <a:pt x="158" y="33"/>
                      </a:lnTo>
                      <a:lnTo>
                        <a:pt x="158" y="33"/>
                      </a:lnTo>
                      <a:lnTo>
                        <a:pt x="160" y="33"/>
                      </a:lnTo>
                      <a:lnTo>
                        <a:pt x="160" y="31"/>
                      </a:lnTo>
                      <a:lnTo>
                        <a:pt x="160" y="31"/>
                      </a:lnTo>
                      <a:lnTo>
                        <a:pt x="162" y="31"/>
                      </a:lnTo>
                      <a:lnTo>
                        <a:pt x="162" y="31"/>
                      </a:lnTo>
                      <a:lnTo>
                        <a:pt x="162" y="31"/>
                      </a:lnTo>
                      <a:lnTo>
                        <a:pt x="164" y="31"/>
                      </a:lnTo>
                      <a:lnTo>
                        <a:pt x="164" y="31"/>
                      </a:lnTo>
                      <a:lnTo>
                        <a:pt x="164" y="31"/>
                      </a:lnTo>
                      <a:lnTo>
                        <a:pt x="166" y="31"/>
                      </a:lnTo>
                      <a:lnTo>
                        <a:pt x="166" y="31"/>
                      </a:lnTo>
                      <a:lnTo>
                        <a:pt x="168" y="31"/>
                      </a:lnTo>
                      <a:lnTo>
                        <a:pt x="168" y="31"/>
                      </a:lnTo>
                      <a:lnTo>
                        <a:pt x="168" y="33"/>
                      </a:lnTo>
                      <a:lnTo>
                        <a:pt x="168" y="33"/>
                      </a:lnTo>
                      <a:lnTo>
                        <a:pt x="168" y="31"/>
                      </a:lnTo>
                      <a:lnTo>
                        <a:pt x="170" y="31"/>
                      </a:lnTo>
                      <a:lnTo>
                        <a:pt x="170" y="31"/>
                      </a:lnTo>
                      <a:lnTo>
                        <a:pt x="170" y="31"/>
                      </a:lnTo>
                      <a:lnTo>
                        <a:pt x="170" y="31"/>
                      </a:lnTo>
                      <a:lnTo>
                        <a:pt x="172" y="31"/>
                      </a:lnTo>
                      <a:lnTo>
                        <a:pt x="172" y="31"/>
                      </a:lnTo>
                      <a:lnTo>
                        <a:pt x="174" y="31"/>
                      </a:lnTo>
                      <a:lnTo>
                        <a:pt x="174" y="31"/>
                      </a:lnTo>
                      <a:lnTo>
                        <a:pt x="174" y="31"/>
                      </a:lnTo>
                      <a:lnTo>
                        <a:pt x="176" y="31"/>
                      </a:lnTo>
                      <a:lnTo>
                        <a:pt x="176" y="31"/>
                      </a:lnTo>
                      <a:lnTo>
                        <a:pt x="176" y="31"/>
                      </a:lnTo>
                      <a:lnTo>
                        <a:pt x="176" y="31"/>
                      </a:lnTo>
                      <a:lnTo>
                        <a:pt x="178" y="31"/>
                      </a:lnTo>
                      <a:lnTo>
                        <a:pt x="178" y="33"/>
                      </a:lnTo>
                      <a:lnTo>
                        <a:pt x="178" y="33"/>
                      </a:lnTo>
                      <a:lnTo>
                        <a:pt x="179" y="33"/>
                      </a:lnTo>
                      <a:lnTo>
                        <a:pt x="179" y="33"/>
                      </a:lnTo>
                      <a:lnTo>
                        <a:pt x="179" y="33"/>
                      </a:lnTo>
                      <a:lnTo>
                        <a:pt x="179" y="33"/>
                      </a:lnTo>
                      <a:lnTo>
                        <a:pt x="181" y="33"/>
                      </a:lnTo>
                      <a:lnTo>
                        <a:pt x="181" y="33"/>
                      </a:lnTo>
                      <a:lnTo>
                        <a:pt x="181" y="33"/>
                      </a:lnTo>
                      <a:lnTo>
                        <a:pt x="183" y="33"/>
                      </a:lnTo>
                      <a:lnTo>
                        <a:pt x="183" y="33"/>
                      </a:lnTo>
                      <a:lnTo>
                        <a:pt x="185" y="33"/>
                      </a:lnTo>
                      <a:lnTo>
                        <a:pt x="185" y="33"/>
                      </a:lnTo>
                      <a:lnTo>
                        <a:pt x="185" y="33"/>
                      </a:lnTo>
                      <a:lnTo>
                        <a:pt x="187" y="33"/>
                      </a:lnTo>
                      <a:lnTo>
                        <a:pt x="187" y="35"/>
                      </a:lnTo>
                      <a:lnTo>
                        <a:pt x="187" y="35"/>
                      </a:lnTo>
                      <a:lnTo>
                        <a:pt x="189" y="35"/>
                      </a:lnTo>
                      <a:lnTo>
                        <a:pt x="189" y="35"/>
                      </a:lnTo>
                      <a:lnTo>
                        <a:pt x="189" y="35"/>
                      </a:lnTo>
                      <a:lnTo>
                        <a:pt x="189" y="35"/>
                      </a:lnTo>
                      <a:lnTo>
                        <a:pt x="191" y="35"/>
                      </a:lnTo>
                      <a:lnTo>
                        <a:pt x="191" y="35"/>
                      </a:lnTo>
                      <a:lnTo>
                        <a:pt x="191" y="35"/>
                      </a:lnTo>
                      <a:lnTo>
                        <a:pt x="191" y="35"/>
                      </a:lnTo>
                      <a:lnTo>
                        <a:pt x="193" y="35"/>
                      </a:lnTo>
                      <a:lnTo>
                        <a:pt x="193" y="33"/>
                      </a:lnTo>
                      <a:lnTo>
                        <a:pt x="193" y="33"/>
                      </a:lnTo>
                      <a:lnTo>
                        <a:pt x="193" y="33"/>
                      </a:lnTo>
                      <a:lnTo>
                        <a:pt x="195" y="33"/>
                      </a:lnTo>
                      <a:lnTo>
                        <a:pt x="195" y="33"/>
                      </a:lnTo>
                      <a:lnTo>
                        <a:pt x="195" y="33"/>
                      </a:lnTo>
                      <a:lnTo>
                        <a:pt x="195" y="31"/>
                      </a:lnTo>
                      <a:lnTo>
                        <a:pt x="197" y="31"/>
                      </a:lnTo>
                      <a:lnTo>
                        <a:pt x="197" y="31"/>
                      </a:lnTo>
                      <a:lnTo>
                        <a:pt x="197" y="31"/>
                      </a:lnTo>
                      <a:lnTo>
                        <a:pt x="199" y="31"/>
                      </a:lnTo>
                      <a:lnTo>
                        <a:pt x="199" y="31"/>
                      </a:lnTo>
                      <a:lnTo>
                        <a:pt x="200" y="31"/>
                      </a:lnTo>
                      <a:lnTo>
                        <a:pt x="200" y="31"/>
                      </a:lnTo>
                      <a:lnTo>
                        <a:pt x="200" y="31"/>
                      </a:lnTo>
                      <a:lnTo>
                        <a:pt x="200" y="31"/>
                      </a:lnTo>
                      <a:lnTo>
                        <a:pt x="202" y="31"/>
                      </a:lnTo>
                      <a:lnTo>
                        <a:pt x="202" y="31"/>
                      </a:lnTo>
                      <a:lnTo>
                        <a:pt x="202" y="31"/>
                      </a:lnTo>
                      <a:lnTo>
                        <a:pt x="202" y="31"/>
                      </a:lnTo>
                      <a:lnTo>
                        <a:pt x="204" y="31"/>
                      </a:lnTo>
                      <a:lnTo>
                        <a:pt x="204" y="31"/>
                      </a:lnTo>
                      <a:lnTo>
                        <a:pt x="206" y="31"/>
                      </a:lnTo>
                      <a:lnTo>
                        <a:pt x="206" y="31"/>
                      </a:lnTo>
                      <a:lnTo>
                        <a:pt x="206" y="31"/>
                      </a:lnTo>
                      <a:lnTo>
                        <a:pt x="206" y="31"/>
                      </a:lnTo>
                      <a:lnTo>
                        <a:pt x="208" y="31"/>
                      </a:lnTo>
                      <a:lnTo>
                        <a:pt x="208" y="31"/>
                      </a:lnTo>
                      <a:lnTo>
                        <a:pt x="208" y="31"/>
                      </a:lnTo>
                      <a:lnTo>
                        <a:pt x="208" y="31"/>
                      </a:lnTo>
                      <a:lnTo>
                        <a:pt x="210" y="31"/>
                      </a:lnTo>
                      <a:lnTo>
                        <a:pt x="210" y="31"/>
                      </a:lnTo>
                      <a:lnTo>
                        <a:pt x="212" y="31"/>
                      </a:lnTo>
                      <a:lnTo>
                        <a:pt x="212" y="29"/>
                      </a:lnTo>
                      <a:lnTo>
                        <a:pt x="212" y="29"/>
                      </a:lnTo>
                      <a:lnTo>
                        <a:pt x="212" y="29"/>
                      </a:lnTo>
                      <a:lnTo>
                        <a:pt x="214" y="29"/>
                      </a:lnTo>
                      <a:lnTo>
                        <a:pt x="214" y="29"/>
                      </a:lnTo>
                      <a:lnTo>
                        <a:pt x="214" y="29"/>
                      </a:lnTo>
                      <a:lnTo>
                        <a:pt x="214" y="31"/>
                      </a:lnTo>
                      <a:lnTo>
                        <a:pt x="216" y="31"/>
                      </a:lnTo>
                      <a:lnTo>
                        <a:pt x="216" y="31"/>
                      </a:lnTo>
                      <a:lnTo>
                        <a:pt x="218" y="31"/>
                      </a:lnTo>
                      <a:lnTo>
                        <a:pt x="218" y="31"/>
                      </a:lnTo>
                      <a:lnTo>
                        <a:pt x="218" y="29"/>
                      </a:lnTo>
                      <a:lnTo>
                        <a:pt x="218" y="29"/>
                      </a:lnTo>
                      <a:lnTo>
                        <a:pt x="220" y="29"/>
                      </a:lnTo>
                      <a:lnTo>
                        <a:pt x="220" y="29"/>
                      </a:lnTo>
                      <a:lnTo>
                        <a:pt x="222" y="29"/>
                      </a:lnTo>
                      <a:lnTo>
                        <a:pt x="222" y="29"/>
                      </a:lnTo>
                      <a:lnTo>
                        <a:pt x="222" y="29"/>
                      </a:lnTo>
                      <a:lnTo>
                        <a:pt x="222" y="29"/>
                      </a:lnTo>
                      <a:lnTo>
                        <a:pt x="223" y="29"/>
                      </a:lnTo>
                      <a:lnTo>
                        <a:pt x="223" y="29"/>
                      </a:lnTo>
                      <a:lnTo>
                        <a:pt x="223" y="29"/>
                      </a:lnTo>
                      <a:lnTo>
                        <a:pt x="225" y="29"/>
                      </a:lnTo>
                      <a:lnTo>
                        <a:pt x="225" y="27"/>
                      </a:lnTo>
                      <a:lnTo>
                        <a:pt x="225" y="27"/>
                      </a:lnTo>
                      <a:lnTo>
                        <a:pt x="227" y="27"/>
                      </a:lnTo>
                      <a:lnTo>
                        <a:pt x="227" y="27"/>
                      </a:lnTo>
                      <a:lnTo>
                        <a:pt x="227" y="27"/>
                      </a:lnTo>
                      <a:lnTo>
                        <a:pt x="229" y="27"/>
                      </a:lnTo>
                      <a:lnTo>
                        <a:pt x="229" y="27"/>
                      </a:lnTo>
                      <a:lnTo>
                        <a:pt x="229" y="27"/>
                      </a:lnTo>
                      <a:lnTo>
                        <a:pt x="229" y="27"/>
                      </a:lnTo>
                      <a:lnTo>
                        <a:pt x="231" y="27"/>
                      </a:lnTo>
                      <a:lnTo>
                        <a:pt x="231" y="27"/>
                      </a:lnTo>
                      <a:lnTo>
                        <a:pt x="233" y="27"/>
                      </a:lnTo>
                      <a:lnTo>
                        <a:pt x="233" y="27"/>
                      </a:lnTo>
                      <a:lnTo>
                        <a:pt x="233" y="27"/>
                      </a:lnTo>
                      <a:lnTo>
                        <a:pt x="235" y="27"/>
                      </a:lnTo>
                      <a:lnTo>
                        <a:pt x="235" y="27"/>
                      </a:lnTo>
                      <a:lnTo>
                        <a:pt x="235" y="27"/>
                      </a:lnTo>
                      <a:lnTo>
                        <a:pt x="237" y="27"/>
                      </a:lnTo>
                      <a:lnTo>
                        <a:pt x="237" y="27"/>
                      </a:lnTo>
                      <a:lnTo>
                        <a:pt x="239" y="27"/>
                      </a:lnTo>
                      <a:lnTo>
                        <a:pt x="239" y="27"/>
                      </a:lnTo>
                      <a:lnTo>
                        <a:pt x="239" y="27"/>
                      </a:lnTo>
                      <a:lnTo>
                        <a:pt x="239" y="27"/>
                      </a:lnTo>
                      <a:lnTo>
                        <a:pt x="241" y="27"/>
                      </a:lnTo>
                      <a:lnTo>
                        <a:pt x="241" y="27"/>
                      </a:lnTo>
                      <a:lnTo>
                        <a:pt x="241" y="29"/>
                      </a:lnTo>
                      <a:lnTo>
                        <a:pt x="241" y="29"/>
                      </a:lnTo>
                      <a:lnTo>
                        <a:pt x="243" y="29"/>
                      </a:lnTo>
                      <a:lnTo>
                        <a:pt x="243" y="27"/>
                      </a:lnTo>
                      <a:lnTo>
                        <a:pt x="243" y="27"/>
                      </a:lnTo>
                      <a:lnTo>
                        <a:pt x="244" y="27"/>
                      </a:lnTo>
                      <a:lnTo>
                        <a:pt x="244" y="27"/>
                      </a:lnTo>
                      <a:lnTo>
                        <a:pt x="244" y="29"/>
                      </a:lnTo>
                      <a:lnTo>
                        <a:pt x="244" y="29"/>
                      </a:lnTo>
                      <a:lnTo>
                        <a:pt x="244" y="27"/>
                      </a:lnTo>
                      <a:lnTo>
                        <a:pt x="246" y="27"/>
                      </a:lnTo>
                      <a:lnTo>
                        <a:pt x="246" y="27"/>
                      </a:lnTo>
                      <a:lnTo>
                        <a:pt x="248" y="27"/>
                      </a:lnTo>
                      <a:lnTo>
                        <a:pt x="248" y="27"/>
                      </a:lnTo>
                      <a:lnTo>
                        <a:pt x="248" y="27"/>
                      </a:lnTo>
                      <a:lnTo>
                        <a:pt x="250" y="27"/>
                      </a:lnTo>
                      <a:lnTo>
                        <a:pt x="250" y="27"/>
                      </a:lnTo>
                      <a:lnTo>
                        <a:pt x="250" y="27"/>
                      </a:lnTo>
                      <a:lnTo>
                        <a:pt x="250" y="27"/>
                      </a:lnTo>
                      <a:lnTo>
                        <a:pt x="252" y="27"/>
                      </a:lnTo>
                      <a:lnTo>
                        <a:pt x="252" y="27"/>
                      </a:lnTo>
                      <a:lnTo>
                        <a:pt x="254" y="27"/>
                      </a:lnTo>
                      <a:lnTo>
                        <a:pt x="254" y="27"/>
                      </a:lnTo>
                      <a:lnTo>
                        <a:pt x="254" y="27"/>
                      </a:lnTo>
                      <a:lnTo>
                        <a:pt x="256" y="27"/>
                      </a:lnTo>
                      <a:lnTo>
                        <a:pt x="256" y="25"/>
                      </a:lnTo>
                      <a:lnTo>
                        <a:pt x="256" y="25"/>
                      </a:lnTo>
                      <a:lnTo>
                        <a:pt x="256" y="25"/>
                      </a:lnTo>
                      <a:lnTo>
                        <a:pt x="258" y="25"/>
                      </a:lnTo>
                      <a:lnTo>
                        <a:pt x="258" y="25"/>
                      </a:lnTo>
                      <a:lnTo>
                        <a:pt x="260" y="25"/>
                      </a:lnTo>
                      <a:lnTo>
                        <a:pt x="260" y="25"/>
                      </a:lnTo>
                      <a:lnTo>
                        <a:pt x="260" y="25"/>
                      </a:lnTo>
                      <a:lnTo>
                        <a:pt x="262" y="25"/>
                      </a:lnTo>
                      <a:lnTo>
                        <a:pt x="262" y="25"/>
                      </a:lnTo>
                      <a:lnTo>
                        <a:pt x="262" y="27"/>
                      </a:lnTo>
                      <a:lnTo>
                        <a:pt x="262" y="27"/>
                      </a:lnTo>
                      <a:lnTo>
                        <a:pt x="264" y="27"/>
                      </a:lnTo>
                      <a:lnTo>
                        <a:pt x="264" y="27"/>
                      </a:lnTo>
                      <a:lnTo>
                        <a:pt x="266" y="27"/>
                      </a:lnTo>
                      <a:lnTo>
                        <a:pt x="266" y="27"/>
                      </a:lnTo>
                      <a:lnTo>
                        <a:pt x="266" y="27"/>
                      </a:lnTo>
                      <a:lnTo>
                        <a:pt x="267" y="27"/>
                      </a:lnTo>
                      <a:lnTo>
                        <a:pt x="267" y="27"/>
                      </a:lnTo>
                      <a:lnTo>
                        <a:pt x="267" y="27"/>
                      </a:lnTo>
                      <a:lnTo>
                        <a:pt x="269" y="27"/>
                      </a:lnTo>
                      <a:lnTo>
                        <a:pt x="269" y="27"/>
                      </a:lnTo>
                      <a:lnTo>
                        <a:pt x="271" y="27"/>
                      </a:lnTo>
                      <a:lnTo>
                        <a:pt x="271" y="27"/>
                      </a:lnTo>
                      <a:lnTo>
                        <a:pt x="271" y="27"/>
                      </a:lnTo>
                      <a:lnTo>
                        <a:pt x="273" y="27"/>
                      </a:lnTo>
                      <a:lnTo>
                        <a:pt x="273" y="27"/>
                      </a:lnTo>
                      <a:lnTo>
                        <a:pt x="275" y="27"/>
                      </a:lnTo>
                      <a:lnTo>
                        <a:pt x="275" y="27"/>
                      </a:lnTo>
                      <a:lnTo>
                        <a:pt x="275" y="27"/>
                      </a:lnTo>
                      <a:lnTo>
                        <a:pt x="277" y="27"/>
                      </a:lnTo>
                      <a:lnTo>
                        <a:pt x="277" y="27"/>
                      </a:lnTo>
                      <a:lnTo>
                        <a:pt x="277" y="27"/>
                      </a:lnTo>
                      <a:lnTo>
                        <a:pt x="277" y="27"/>
                      </a:lnTo>
                      <a:lnTo>
                        <a:pt x="279" y="27"/>
                      </a:lnTo>
                      <a:lnTo>
                        <a:pt x="279" y="27"/>
                      </a:lnTo>
                      <a:lnTo>
                        <a:pt x="281" y="27"/>
                      </a:lnTo>
                      <a:lnTo>
                        <a:pt x="281" y="27"/>
                      </a:lnTo>
                      <a:lnTo>
                        <a:pt x="281" y="27"/>
                      </a:lnTo>
                      <a:lnTo>
                        <a:pt x="281" y="29"/>
                      </a:lnTo>
                      <a:lnTo>
                        <a:pt x="281" y="29"/>
                      </a:lnTo>
                      <a:lnTo>
                        <a:pt x="281" y="29"/>
                      </a:lnTo>
                      <a:lnTo>
                        <a:pt x="281" y="29"/>
                      </a:lnTo>
                      <a:lnTo>
                        <a:pt x="279" y="29"/>
                      </a:lnTo>
                      <a:lnTo>
                        <a:pt x="279" y="29"/>
                      </a:lnTo>
                      <a:lnTo>
                        <a:pt x="279" y="31"/>
                      </a:lnTo>
                      <a:lnTo>
                        <a:pt x="279" y="31"/>
                      </a:lnTo>
                      <a:lnTo>
                        <a:pt x="281" y="31"/>
                      </a:lnTo>
                      <a:lnTo>
                        <a:pt x="281" y="31"/>
                      </a:lnTo>
                      <a:lnTo>
                        <a:pt x="281" y="31"/>
                      </a:lnTo>
                      <a:lnTo>
                        <a:pt x="283" y="31"/>
                      </a:lnTo>
                      <a:lnTo>
                        <a:pt x="283" y="31"/>
                      </a:lnTo>
                      <a:lnTo>
                        <a:pt x="283" y="31"/>
                      </a:lnTo>
                      <a:lnTo>
                        <a:pt x="285" y="31"/>
                      </a:lnTo>
                      <a:lnTo>
                        <a:pt x="285" y="31"/>
                      </a:lnTo>
                      <a:lnTo>
                        <a:pt x="287" y="31"/>
                      </a:lnTo>
                      <a:lnTo>
                        <a:pt x="287" y="31"/>
                      </a:lnTo>
                      <a:lnTo>
                        <a:pt x="287" y="31"/>
                      </a:lnTo>
                      <a:lnTo>
                        <a:pt x="288" y="31"/>
                      </a:lnTo>
                      <a:lnTo>
                        <a:pt x="288" y="31"/>
                      </a:lnTo>
                      <a:lnTo>
                        <a:pt x="288" y="31"/>
                      </a:lnTo>
                      <a:lnTo>
                        <a:pt x="290" y="31"/>
                      </a:lnTo>
                      <a:lnTo>
                        <a:pt x="290" y="31"/>
                      </a:lnTo>
                      <a:lnTo>
                        <a:pt x="292" y="31"/>
                      </a:lnTo>
                      <a:lnTo>
                        <a:pt x="292" y="31"/>
                      </a:lnTo>
                      <a:lnTo>
                        <a:pt x="292" y="31"/>
                      </a:lnTo>
                      <a:lnTo>
                        <a:pt x="294" y="31"/>
                      </a:lnTo>
                      <a:lnTo>
                        <a:pt x="294" y="31"/>
                      </a:lnTo>
                      <a:lnTo>
                        <a:pt x="294" y="31"/>
                      </a:lnTo>
                      <a:lnTo>
                        <a:pt x="296" y="31"/>
                      </a:lnTo>
                      <a:lnTo>
                        <a:pt x="296" y="31"/>
                      </a:lnTo>
                      <a:lnTo>
                        <a:pt x="296" y="31"/>
                      </a:lnTo>
                      <a:lnTo>
                        <a:pt x="298" y="31"/>
                      </a:lnTo>
                      <a:lnTo>
                        <a:pt x="298" y="31"/>
                      </a:lnTo>
                      <a:lnTo>
                        <a:pt x="298" y="31"/>
                      </a:lnTo>
                      <a:lnTo>
                        <a:pt x="298" y="31"/>
                      </a:lnTo>
                      <a:lnTo>
                        <a:pt x="300" y="31"/>
                      </a:lnTo>
                      <a:lnTo>
                        <a:pt x="300" y="31"/>
                      </a:lnTo>
                      <a:lnTo>
                        <a:pt x="300" y="31"/>
                      </a:lnTo>
                      <a:lnTo>
                        <a:pt x="300" y="33"/>
                      </a:lnTo>
                      <a:lnTo>
                        <a:pt x="300" y="33"/>
                      </a:lnTo>
                      <a:lnTo>
                        <a:pt x="300" y="33"/>
                      </a:lnTo>
                      <a:lnTo>
                        <a:pt x="300" y="33"/>
                      </a:lnTo>
                      <a:lnTo>
                        <a:pt x="302" y="33"/>
                      </a:lnTo>
                      <a:lnTo>
                        <a:pt x="302" y="33"/>
                      </a:lnTo>
                      <a:lnTo>
                        <a:pt x="304" y="33"/>
                      </a:lnTo>
                      <a:lnTo>
                        <a:pt x="304" y="33"/>
                      </a:lnTo>
                      <a:lnTo>
                        <a:pt x="304" y="33"/>
                      </a:lnTo>
                      <a:lnTo>
                        <a:pt x="306" y="33"/>
                      </a:lnTo>
                      <a:lnTo>
                        <a:pt x="306" y="33"/>
                      </a:lnTo>
                      <a:lnTo>
                        <a:pt x="308" y="33"/>
                      </a:lnTo>
                      <a:lnTo>
                        <a:pt x="308" y="35"/>
                      </a:lnTo>
                      <a:lnTo>
                        <a:pt x="308" y="35"/>
                      </a:lnTo>
                      <a:lnTo>
                        <a:pt x="308" y="35"/>
                      </a:lnTo>
                      <a:lnTo>
                        <a:pt x="308" y="35"/>
                      </a:lnTo>
                      <a:lnTo>
                        <a:pt x="310" y="35"/>
                      </a:lnTo>
                      <a:lnTo>
                        <a:pt x="310" y="36"/>
                      </a:lnTo>
                      <a:lnTo>
                        <a:pt x="308" y="36"/>
                      </a:lnTo>
                      <a:lnTo>
                        <a:pt x="308" y="36"/>
                      </a:lnTo>
                      <a:lnTo>
                        <a:pt x="308" y="38"/>
                      </a:lnTo>
                      <a:lnTo>
                        <a:pt x="310" y="38"/>
                      </a:lnTo>
                      <a:lnTo>
                        <a:pt x="310" y="38"/>
                      </a:lnTo>
                      <a:lnTo>
                        <a:pt x="308" y="38"/>
                      </a:lnTo>
                      <a:lnTo>
                        <a:pt x="308" y="38"/>
                      </a:lnTo>
                      <a:lnTo>
                        <a:pt x="308" y="38"/>
                      </a:lnTo>
                      <a:lnTo>
                        <a:pt x="308" y="40"/>
                      </a:lnTo>
                      <a:lnTo>
                        <a:pt x="308" y="40"/>
                      </a:lnTo>
                      <a:lnTo>
                        <a:pt x="306" y="40"/>
                      </a:lnTo>
                      <a:lnTo>
                        <a:pt x="306" y="40"/>
                      </a:lnTo>
                      <a:lnTo>
                        <a:pt x="304" y="40"/>
                      </a:lnTo>
                      <a:lnTo>
                        <a:pt x="304" y="40"/>
                      </a:lnTo>
                      <a:lnTo>
                        <a:pt x="304" y="40"/>
                      </a:lnTo>
                      <a:lnTo>
                        <a:pt x="304" y="40"/>
                      </a:lnTo>
                      <a:lnTo>
                        <a:pt x="302" y="40"/>
                      </a:lnTo>
                      <a:lnTo>
                        <a:pt x="302" y="40"/>
                      </a:lnTo>
                      <a:lnTo>
                        <a:pt x="302" y="42"/>
                      </a:lnTo>
                      <a:lnTo>
                        <a:pt x="300" y="42"/>
                      </a:lnTo>
                      <a:lnTo>
                        <a:pt x="300" y="42"/>
                      </a:lnTo>
                      <a:lnTo>
                        <a:pt x="300" y="42"/>
                      </a:lnTo>
                      <a:lnTo>
                        <a:pt x="298" y="42"/>
                      </a:lnTo>
                      <a:lnTo>
                        <a:pt x="298" y="42"/>
                      </a:lnTo>
                      <a:lnTo>
                        <a:pt x="298" y="42"/>
                      </a:lnTo>
                      <a:lnTo>
                        <a:pt x="298" y="42"/>
                      </a:lnTo>
                      <a:lnTo>
                        <a:pt x="300" y="42"/>
                      </a:lnTo>
                      <a:lnTo>
                        <a:pt x="300" y="42"/>
                      </a:lnTo>
                      <a:lnTo>
                        <a:pt x="300" y="42"/>
                      </a:lnTo>
                      <a:lnTo>
                        <a:pt x="302" y="42"/>
                      </a:lnTo>
                      <a:lnTo>
                        <a:pt x="302" y="42"/>
                      </a:lnTo>
                      <a:lnTo>
                        <a:pt x="304" y="42"/>
                      </a:lnTo>
                      <a:lnTo>
                        <a:pt x="304" y="42"/>
                      </a:lnTo>
                      <a:lnTo>
                        <a:pt x="304" y="42"/>
                      </a:lnTo>
                      <a:lnTo>
                        <a:pt x="306" y="42"/>
                      </a:lnTo>
                      <a:lnTo>
                        <a:pt x="306" y="42"/>
                      </a:lnTo>
                      <a:lnTo>
                        <a:pt x="308" y="42"/>
                      </a:lnTo>
                      <a:lnTo>
                        <a:pt x="308" y="42"/>
                      </a:lnTo>
                      <a:lnTo>
                        <a:pt x="308" y="42"/>
                      </a:lnTo>
                      <a:lnTo>
                        <a:pt x="308" y="44"/>
                      </a:lnTo>
                      <a:lnTo>
                        <a:pt x="308" y="44"/>
                      </a:lnTo>
                      <a:lnTo>
                        <a:pt x="310" y="44"/>
                      </a:lnTo>
                      <a:lnTo>
                        <a:pt x="310" y="44"/>
                      </a:lnTo>
                      <a:lnTo>
                        <a:pt x="310" y="44"/>
                      </a:lnTo>
                      <a:lnTo>
                        <a:pt x="310" y="46"/>
                      </a:lnTo>
                      <a:lnTo>
                        <a:pt x="311" y="46"/>
                      </a:lnTo>
                      <a:lnTo>
                        <a:pt x="311" y="46"/>
                      </a:lnTo>
                      <a:lnTo>
                        <a:pt x="310" y="46"/>
                      </a:lnTo>
                      <a:lnTo>
                        <a:pt x="310" y="48"/>
                      </a:lnTo>
                      <a:lnTo>
                        <a:pt x="310" y="48"/>
                      </a:lnTo>
                      <a:lnTo>
                        <a:pt x="310" y="48"/>
                      </a:lnTo>
                      <a:lnTo>
                        <a:pt x="308" y="48"/>
                      </a:lnTo>
                      <a:lnTo>
                        <a:pt x="308" y="48"/>
                      </a:lnTo>
                      <a:lnTo>
                        <a:pt x="308" y="48"/>
                      </a:lnTo>
                      <a:lnTo>
                        <a:pt x="306" y="48"/>
                      </a:lnTo>
                      <a:lnTo>
                        <a:pt x="306" y="48"/>
                      </a:lnTo>
                      <a:lnTo>
                        <a:pt x="304" y="48"/>
                      </a:lnTo>
                      <a:lnTo>
                        <a:pt x="304" y="48"/>
                      </a:lnTo>
                      <a:lnTo>
                        <a:pt x="304" y="48"/>
                      </a:lnTo>
                      <a:lnTo>
                        <a:pt x="304" y="48"/>
                      </a:lnTo>
                      <a:lnTo>
                        <a:pt x="302" y="48"/>
                      </a:lnTo>
                      <a:lnTo>
                        <a:pt x="302" y="48"/>
                      </a:lnTo>
                      <a:lnTo>
                        <a:pt x="300" y="48"/>
                      </a:lnTo>
                      <a:lnTo>
                        <a:pt x="300" y="48"/>
                      </a:lnTo>
                      <a:lnTo>
                        <a:pt x="300" y="48"/>
                      </a:lnTo>
                      <a:lnTo>
                        <a:pt x="298" y="48"/>
                      </a:lnTo>
                      <a:lnTo>
                        <a:pt x="298" y="48"/>
                      </a:lnTo>
                      <a:lnTo>
                        <a:pt x="298" y="48"/>
                      </a:lnTo>
                      <a:lnTo>
                        <a:pt x="298" y="48"/>
                      </a:lnTo>
                      <a:lnTo>
                        <a:pt x="298" y="48"/>
                      </a:lnTo>
                      <a:lnTo>
                        <a:pt x="296" y="48"/>
                      </a:lnTo>
                      <a:lnTo>
                        <a:pt x="296" y="48"/>
                      </a:lnTo>
                      <a:lnTo>
                        <a:pt x="296" y="50"/>
                      </a:lnTo>
                      <a:lnTo>
                        <a:pt x="296" y="50"/>
                      </a:lnTo>
                      <a:lnTo>
                        <a:pt x="296" y="50"/>
                      </a:lnTo>
                      <a:lnTo>
                        <a:pt x="296" y="52"/>
                      </a:lnTo>
                      <a:lnTo>
                        <a:pt x="294" y="52"/>
                      </a:lnTo>
                      <a:lnTo>
                        <a:pt x="294" y="52"/>
                      </a:lnTo>
                      <a:lnTo>
                        <a:pt x="294" y="52"/>
                      </a:lnTo>
                      <a:lnTo>
                        <a:pt x="294" y="52"/>
                      </a:lnTo>
                      <a:lnTo>
                        <a:pt x="292" y="52"/>
                      </a:lnTo>
                      <a:lnTo>
                        <a:pt x="292" y="52"/>
                      </a:lnTo>
                      <a:lnTo>
                        <a:pt x="292" y="52"/>
                      </a:lnTo>
                      <a:lnTo>
                        <a:pt x="290" y="52"/>
                      </a:lnTo>
                      <a:lnTo>
                        <a:pt x="290" y="52"/>
                      </a:lnTo>
                      <a:lnTo>
                        <a:pt x="290" y="54"/>
                      </a:lnTo>
                      <a:lnTo>
                        <a:pt x="288" y="54"/>
                      </a:lnTo>
                      <a:lnTo>
                        <a:pt x="288" y="54"/>
                      </a:lnTo>
                      <a:lnTo>
                        <a:pt x="288" y="54"/>
                      </a:lnTo>
                      <a:lnTo>
                        <a:pt x="287" y="54"/>
                      </a:lnTo>
                      <a:lnTo>
                        <a:pt x="287" y="54"/>
                      </a:lnTo>
                      <a:lnTo>
                        <a:pt x="287" y="54"/>
                      </a:lnTo>
                      <a:lnTo>
                        <a:pt x="285" y="54"/>
                      </a:lnTo>
                      <a:lnTo>
                        <a:pt x="285" y="54"/>
                      </a:lnTo>
                      <a:lnTo>
                        <a:pt x="283" y="54"/>
                      </a:lnTo>
                      <a:lnTo>
                        <a:pt x="283" y="54"/>
                      </a:lnTo>
                      <a:lnTo>
                        <a:pt x="283" y="54"/>
                      </a:lnTo>
                      <a:lnTo>
                        <a:pt x="281" y="54"/>
                      </a:lnTo>
                      <a:lnTo>
                        <a:pt x="281" y="54"/>
                      </a:lnTo>
                      <a:lnTo>
                        <a:pt x="281" y="52"/>
                      </a:lnTo>
                      <a:lnTo>
                        <a:pt x="281" y="52"/>
                      </a:lnTo>
                      <a:lnTo>
                        <a:pt x="279" y="52"/>
                      </a:lnTo>
                      <a:lnTo>
                        <a:pt x="279" y="52"/>
                      </a:lnTo>
                      <a:lnTo>
                        <a:pt x="279" y="54"/>
                      </a:lnTo>
                      <a:lnTo>
                        <a:pt x="277" y="54"/>
                      </a:lnTo>
                      <a:lnTo>
                        <a:pt x="277" y="54"/>
                      </a:lnTo>
                      <a:lnTo>
                        <a:pt x="277" y="54"/>
                      </a:lnTo>
                      <a:lnTo>
                        <a:pt x="275" y="54"/>
                      </a:lnTo>
                      <a:lnTo>
                        <a:pt x="275" y="54"/>
                      </a:lnTo>
                      <a:lnTo>
                        <a:pt x="275" y="54"/>
                      </a:lnTo>
                      <a:lnTo>
                        <a:pt x="275" y="54"/>
                      </a:lnTo>
                      <a:lnTo>
                        <a:pt x="273" y="54"/>
                      </a:lnTo>
                      <a:lnTo>
                        <a:pt x="273" y="54"/>
                      </a:lnTo>
                      <a:lnTo>
                        <a:pt x="271" y="54"/>
                      </a:lnTo>
                      <a:lnTo>
                        <a:pt x="271" y="54"/>
                      </a:lnTo>
                      <a:lnTo>
                        <a:pt x="271" y="56"/>
                      </a:lnTo>
                      <a:lnTo>
                        <a:pt x="271" y="56"/>
                      </a:lnTo>
                      <a:lnTo>
                        <a:pt x="269" y="56"/>
                      </a:lnTo>
                      <a:lnTo>
                        <a:pt x="269" y="56"/>
                      </a:lnTo>
                      <a:lnTo>
                        <a:pt x="267" y="56"/>
                      </a:lnTo>
                      <a:lnTo>
                        <a:pt x="267" y="56"/>
                      </a:lnTo>
                      <a:lnTo>
                        <a:pt x="267" y="56"/>
                      </a:lnTo>
                      <a:lnTo>
                        <a:pt x="266" y="56"/>
                      </a:lnTo>
                      <a:lnTo>
                        <a:pt x="266" y="56"/>
                      </a:lnTo>
                      <a:lnTo>
                        <a:pt x="266" y="56"/>
                      </a:lnTo>
                      <a:lnTo>
                        <a:pt x="264" y="56"/>
                      </a:lnTo>
                      <a:lnTo>
                        <a:pt x="264" y="56"/>
                      </a:lnTo>
                      <a:lnTo>
                        <a:pt x="262" y="56"/>
                      </a:lnTo>
                      <a:lnTo>
                        <a:pt x="262" y="54"/>
                      </a:lnTo>
                      <a:lnTo>
                        <a:pt x="262" y="54"/>
                      </a:lnTo>
                      <a:lnTo>
                        <a:pt x="262" y="54"/>
                      </a:lnTo>
                      <a:lnTo>
                        <a:pt x="260" y="54"/>
                      </a:lnTo>
                      <a:lnTo>
                        <a:pt x="260" y="54"/>
                      </a:lnTo>
                      <a:lnTo>
                        <a:pt x="260" y="54"/>
                      </a:lnTo>
                      <a:lnTo>
                        <a:pt x="258" y="54"/>
                      </a:lnTo>
                      <a:lnTo>
                        <a:pt x="258" y="54"/>
                      </a:lnTo>
                      <a:lnTo>
                        <a:pt x="256" y="54"/>
                      </a:lnTo>
                      <a:lnTo>
                        <a:pt x="256" y="54"/>
                      </a:lnTo>
                      <a:lnTo>
                        <a:pt x="256" y="54"/>
                      </a:lnTo>
                      <a:lnTo>
                        <a:pt x="256" y="54"/>
                      </a:lnTo>
                      <a:lnTo>
                        <a:pt x="256" y="54"/>
                      </a:lnTo>
                      <a:lnTo>
                        <a:pt x="254" y="54"/>
                      </a:lnTo>
                      <a:lnTo>
                        <a:pt x="254" y="54"/>
                      </a:lnTo>
                      <a:lnTo>
                        <a:pt x="254" y="54"/>
                      </a:lnTo>
                      <a:lnTo>
                        <a:pt x="252" y="54"/>
                      </a:lnTo>
                      <a:lnTo>
                        <a:pt x="252" y="54"/>
                      </a:lnTo>
                      <a:lnTo>
                        <a:pt x="250" y="54"/>
                      </a:lnTo>
                      <a:lnTo>
                        <a:pt x="250" y="54"/>
                      </a:lnTo>
                      <a:lnTo>
                        <a:pt x="250" y="54"/>
                      </a:lnTo>
                      <a:lnTo>
                        <a:pt x="250" y="54"/>
                      </a:lnTo>
                      <a:lnTo>
                        <a:pt x="248" y="54"/>
                      </a:lnTo>
                      <a:lnTo>
                        <a:pt x="248" y="54"/>
                      </a:lnTo>
                      <a:lnTo>
                        <a:pt x="248" y="54"/>
                      </a:lnTo>
                      <a:lnTo>
                        <a:pt x="248" y="52"/>
                      </a:lnTo>
                      <a:lnTo>
                        <a:pt x="246" y="52"/>
                      </a:lnTo>
                      <a:lnTo>
                        <a:pt x="246" y="52"/>
                      </a:lnTo>
                      <a:lnTo>
                        <a:pt x="246" y="52"/>
                      </a:lnTo>
                      <a:lnTo>
                        <a:pt x="244" y="52"/>
                      </a:lnTo>
                      <a:lnTo>
                        <a:pt x="244" y="52"/>
                      </a:lnTo>
                      <a:lnTo>
                        <a:pt x="244" y="50"/>
                      </a:lnTo>
                      <a:lnTo>
                        <a:pt x="244" y="50"/>
                      </a:lnTo>
                      <a:lnTo>
                        <a:pt x="244" y="48"/>
                      </a:lnTo>
                      <a:lnTo>
                        <a:pt x="244" y="48"/>
                      </a:lnTo>
                      <a:lnTo>
                        <a:pt x="244" y="48"/>
                      </a:lnTo>
                      <a:lnTo>
                        <a:pt x="243" y="48"/>
                      </a:lnTo>
                      <a:lnTo>
                        <a:pt x="243" y="48"/>
                      </a:lnTo>
                      <a:lnTo>
                        <a:pt x="243" y="48"/>
                      </a:lnTo>
                      <a:lnTo>
                        <a:pt x="241" y="48"/>
                      </a:lnTo>
                      <a:lnTo>
                        <a:pt x="241" y="50"/>
                      </a:lnTo>
                      <a:lnTo>
                        <a:pt x="241" y="50"/>
                      </a:lnTo>
                      <a:lnTo>
                        <a:pt x="241" y="50"/>
                      </a:lnTo>
                      <a:lnTo>
                        <a:pt x="241" y="50"/>
                      </a:lnTo>
                      <a:lnTo>
                        <a:pt x="241" y="52"/>
                      </a:lnTo>
                      <a:lnTo>
                        <a:pt x="241" y="52"/>
                      </a:lnTo>
                      <a:lnTo>
                        <a:pt x="239" y="52"/>
                      </a:lnTo>
                      <a:lnTo>
                        <a:pt x="239" y="52"/>
                      </a:lnTo>
                      <a:lnTo>
                        <a:pt x="239" y="54"/>
                      </a:lnTo>
                      <a:lnTo>
                        <a:pt x="239" y="54"/>
                      </a:lnTo>
                      <a:lnTo>
                        <a:pt x="237" y="54"/>
                      </a:lnTo>
                      <a:lnTo>
                        <a:pt x="237" y="54"/>
                      </a:lnTo>
                      <a:lnTo>
                        <a:pt x="235" y="54"/>
                      </a:lnTo>
                      <a:lnTo>
                        <a:pt x="235" y="54"/>
                      </a:lnTo>
                      <a:lnTo>
                        <a:pt x="235" y="54"/>
                      </a:lnTo>
                      <a:lnTo>
                        <a:pt x="233" y="54"/>
                      </a:lnTo>
                      <a:lnTo>
                        <a:pt x="233" y="54"/>
                      </a:lnTo>
                      <a:lnTo>
                        <a:pt x="233" y="54"/>
                      </a:lnTo>
                      <a:lnTo>
                        <a:pt x="231" y="54"/>
                      </a:lnTo>
                      <a:lnTo>
                        <a:pt x="231" y="54"/>
                      </a:lnTo>
                      <a:lnTo>
                        <a:pt x="229" y="54"/>
                      </a:lnTo>
                      <a:lnTo>
                        <a:pt x="229" y="54"/>
                      </a:lnTo>
                      <a:lnTo>
                        <a:pt x="229" y="54"/>
                      </a:lnTo>
                      <a:lnTo>
                        <a:pt x="229" y="54"/>
                      </a:lnTo>
                      <a:lnTo>
                        <a:pt x="227" y="54"/>
                      </a:lnTo>
                      <a:lnTo>
                        <a:pt x="227" y="54"/>
                      </a:lnTo>
                      <a:lnTo>
                        <a:pt x="227" y="54"/>
                      </a:lnTo>
                      <a:lnTo>
                        <a:pt x="225" y="54"/>
                      </a:lnTo>
                      <a:lnTo>
                        <a:pt x="225" y="54"/>
                      </a:lnTo>
                      <a:lnTo>
                        <a:pt x="223" y="54"/>
                      </a:lnTo>
                      <a:lnTo>
                        <a:pt x="223" y="54"/>
                      </a:lnTo>
                      <a:lnTo>
                        <a:pt x="223" y="54"/>
                      </a:lnTo>
                      <a:lnTo>
                        <a:pt x="222" y="54"/>
                      </a:lnTo>
                      <a:lnTo>
                        <a:pt x="222" y="54"/>
                      </a:lnTo>
                      <a:lnTo>
                        <a:pt x="222" y="54"/>
                      </a:lnTo>
                      <a:lnTo>
                        <a:pt x="220" y="54"/>
                      </a:lnTo>
                      <a:lnTo>
                        <a:pt x="220" y="54"/>
                      </a:lnTo>
                      <a:lnTo>
                        <a:pt x="218" y="54"/>
                      </a:lnTo>
                      <a:lnTo>
                        <a:pt x="218" y="54"/>
                      </a:lnTo>
                      <a:lnTo>
                        <a:pt x="218" y="54"/>
                      </a:lnTo>
                      <a:lnTo>
                        <a:pt x="216" y="54"/>
                      </a:lnTo>
                      <a:lnTo>
                        <a:pt x="216" y="54"/>
                      </a:lnTo>
                      <a:lnTo>
                        <a:pt x="214" y="54"/>
                      </a:lnTo>
                      <a:lnTo>
                        <a:pt x="214" y="54"/>
                      </a:lnTo>
                      <a:lnTo>
                        <a:pt x="214" y="54"/>
                      </a:lnTo>
                      <a:lnTo>
                        <a:pt x="214" y="54"/>
                      </a:lnTo>
                      <a:lnTo>
                        <a:pt x="212" y="54"/>
                      </a:lnTo>
                      <a:lnTo>
                        <a:pt x="212" y="52"/>
                      </a:lnTo>
                      <a:lnTo>
                        <a:pt x="212" y="52"/>
                      </a:lnTo>
                      <a:lnTo>
                        <a:pt x="212" y="54"/>
                      </a:lnTo>
                      <a:lnTo>
                        <a:pt x="212" y="54"/>
                      </a:lnTo>
                      <a:lnTo>
                        <a:pt x="212" y="54"/>
                      </a:lnTo>
                      <a:lnTo>
                        <a:pt x="210" y="54"/>
                      </a:lnTo>
                      <a:lnTo>
                        <a:pt x="210" y="56"/>
                      </a:lnTo>
                      <a:lnTo>
                        <a:pt x="210" y="56"/>
                      </a:lnTo>
                      <a:lnTo>
                        <a:pt x="208" y="56"/>
                      </a:lnTo>
                      <a:lnTo>
                        <a:pt x="208" y="56"/>
                      </a:lnTo>
                      <a:lnTo>
                        <a:pt x="208" y="56"/>
                      </a:lnTo>
                      <a:lnTo>
                        <a:pt x="208" y="54"/>
                      </a:lnTo>
                      <a:lnTo>
                        <a:pt x="206" y="54"/>
                      </a:lnTo>
                      <a:lnTo>
                        <a:pt x="206" y="54"/>
                      </a:lnTo>
                      <a:lnTo>
                        <a:pt x="206" y="54"/>
                      </a:lnTo>
                      <a:lnTo>
                        <a:pt x="206" y="54"/>
                      </a:lnTo>
                      <a:lnTo>
                        <a:pt x="206" y="52"/>
                      </a:lnTo>
                      <a:lnTo>
                        <a:pt x="204" y="52"/>
                      </a:lnTo>
                      <a:lnTo>
                        <a:pt x="204" y="54"/>
                      </a:lnTo>
                      <a:lnTo>
                        <a:pt x="204" y="54"/>
                      </a:lnTo>
                      <a:lnTo>
                        <a:pt x="204" y="54"/>
                      </a:lnTo>
                      <a:lnTo>
                        <a:pt x="202" y="54"/>
                      </a:lnTo>
                      <a:lnTo>
                        <a:pt x="202" y="54"/>
                      </a:lnTo>
                      <a:lnTo>
                        <a:pt x="202" y="54"/>
                      </a:lnTo>
                      <a:lnTo>
                        <a:pt x="200" y="54"/>
                      </a:lnTo>
                      <a:lnTo>
                        <a:pt x="200" y="56"/>
                      </a:lnTo>
                      <a:lnTo>
                        <a:pt x="200" y="56"/>
                      </a:lnTo>
                      <a:lnTo>
                        <a:pt x="200" y="56"/>
                      </a:lnTo>
                      <a:lnTo>
                        <a:pt x="199" y="56"/>
                      </a:lnTo>
                      <a:lnTo>
                        <a:pt x="199" y="56"/>
                      </a:lnTo>
                      <a:lnTo>
                        <a:pt x="197" y="56"/>
                      </a:lnTo>
                      <a:lnTo>
                        <a:pt x="197" y="56"/>
                      </a:lnTo>
                      <a:lnTo>
                        <a:pt x="197" y="56"/>
                      </a:lnTo>
                      <a:lnTo>
                        <a:pt x="195" y="56"/>
                      </a:lnTo>
                      <a:lnTo>
                        <a:pt x="195" y="56"/>
                      </a:lnTo>
                      <a:lnTo>
                        <a:pt x="195" y="56"/>
                      </a:lnTo>
                      <a:lnTo>
                        <a:pt x="193" y="56"/>
                      </a:lnTo>
                      <a:lnTo>
                        <a:pt x="193" y="56"/>
                      </a:lnTo>
                      <a:lnTo>
                        <a:pt x="193" y="54"/>
                      </a:lnTo>
                      <a:lnTo>
                        <a:pt x="193" y="54"/>
                      </a:lnTo>
                      <a:lnTo>
                        <a:pt x="191" y="54"/>
                      </a:lnTo>
                      <a:lnTo>
                        <a:pt x="191" y="54"/>
                      </a:lnTo>
                      <a:lnTo>
                        <a:pt x="191" y="54"/>
                      </a:lnTo>
                      <a:lnTo>
                        <a:pt x="191" y="54"/>
                      </a:lnTo>
                      <a:lnTo>
                        <a:pt x="191" y="56"/>
                      </a:lnTo>
                      <a:lnTo>
                        <a:pt x="189" y="56"/>
                      </a:lnTo>
                      <a:lnTo>
                        <a:pt x="189" y="56"/>
                      </a:lnTo>
                      <a:lnTo>
                        <a:pt x="189" y="56"/>
                      </a:lnTo>
                      <a:lnTo>
                        <a:pt x="187" y="56"/>
                      </a:lnTo>
                      <a:lnTo>
                        <a:pt x="187" y="56"/>
                      </a:lnTo>
                      <a:lnTo>
                        <a:pt x="185" y="56"/>
                      </a:lnTo>
                      <a:lnTo>
                        <a:pt x="185" y="56"/>
                      </a:lnTo>
                      <a:lnTo>
                        <a:pt x="185" y="54"/>
                      </a:lnTo>
                      <a:lnTo>
                        <a:pt x="185" y="54"/>
                      </a:lnTo>
                      <a:lnTo>
                        <a:pt x="185" y="56"/>
                      </a:lnTo>
                      <a:lnTo>
                        <a:pt x="183" y="56"/>
                      </a:lnTo>
                      <a:lnTo>
                        <a:pt x="183" y="56"/>
                      </a:lnTo>
                      <a:lnTo>
                        <a:pt x="181" y="56"/>
                      </a:lnTo>
                      <a:lnTo>
                        <a:pt x="181" y="56"/>
                      </a:lnTo>
                      <a:lnTo>
                        <a:pt x="181" y="56"/>
                      </a:lnTo>
                      <a:lnTo>
                        <a:pt x="179" y="56"/>
                      </a:lnTo>
                      <a:lnTo>
                        <a:pt x="179" y="56"/>
                      </a:lnTo>
                      <a:lnTo>
                        <a:pt x="179" y="56"/>
                      </a:lnTo>
                      <a:lnTo>
                        <a:pt x="178" y="56"/>
                      </a:lnTo>
                      <a:lnTo>
                        <a:pt x="178" y="56"/>
                      </a:lnTo>
                      <a:lnTo>
                        <a:pt x="176" y="56"/>
                      </a:lnTo>
                      <a:lnTo>
                        <a:pt x="176" y="56"/>
                      </a:lnTo>
                      <a:lnTo>
                        <a:pt x="176" y="56"/>
                      </a:lnTo>
                      <a:lnTo>
                        <a:pt x="174" y="56"/>
                      </a:lnTo>
                      <a:lnTo>
                        <a:pt x="174" y="56"/>
                      </a:lnTo>
                      <a:lnTo>
                        <a:pt x="174" y="56"/>
                      </a:lnTo>
                      <a:lnTo>
                        <a:pt x="172" y="56"/>
                      </a:lnTo>
                      <a:lnTo>
                        <a:pt x="172" y="56"/>
                      </a:lnTo>
                      <a:lnTo>
                        <a:pt x="170" y="56"/>
                      </a:lnTo>
                      <a:lnTo>
                        <a:pt x="170" y="54"/>
                      </a:lnTo>
                      <a:lnTo>
                        <a:pt x="170" y="54"/>
                      </a:lnTo>
                      <a:lnTo>
                        <a:pt x="170" y="56"/>
                      </a:lnTo>
                      <a:lnTo>
                        <a:pt x="170" y="56"/>
                      </a:lnTo>
                      <a:lnTo>
                        <a:pt x="168" y="56"/>
                      </a:lnTo>
                      <a:lnTo>
                        <a:pt x="168" y="56"/>
                      </a:lnTo>
                      <a:lnTo>
                        <a:pt x="168" y="56"/>
                      </a:lnTo>
                      <a:lnTo>
                        <a:pt x="166" y="56"/>
                      </a:lnTo>
                      <a:lnTo>
                        <a:pt x="166" y="56"/>
                      </a:lnTo>
                      <a:lnTo>
                        <a:pt x="164" y="56"/>
                      </a:lnTo>
                      <a:lnTo>
                        <a:pt x="164" y="56"/>
                      </a:lnTo>
                      <a:lnTo>
                        <a:pt x="164" y="56"/>
                      </a:lnTo>
                      <a:lnTo>
                        <a:pt x="162" y="56"/>
                      </a:lnTo>
                      <a:lnTo>
                        <a:pt x="162" y="56"/>
                      </a:lnTo>
                      <a:lnTo>
                        <a:pt x="162" y="56"/>
                      </a:lnTo>
                      <a:lnTo>
                        <a:pt x="160" y="56"/>
                      </a:lnTo>
                      <a:lnTo>
                        <a:pt x="160" y="56"/>
                      </a:lnTo>
                      <a:lnTo>
                        <a:pt x="158" y="56"/>
                      </a:lnTo>
                      <a:lnTo>
                        <a:pt x="158" y="56"/>
                      </a:lnTo>
                      <a:lnTo>
                        <a:pt x="158" y="56"/>
                      </a:lnTo>
                      <a:lnTo>
                        <a:pt x="158" y="54"/>
                      </a:lnTo>
                      <a:lnTo>
                        <a:pt x="156" y="54"/>
                      </a:lnTo>
                      <a:lnTo>
                        <a:pt x="156" y="56"/>
                      </a:lnTo>
                      <a:lnTo>
                        <a:pt x="156" y="56"/>
                      </a:lnTo>
                      <a:lnTo>
                        <a:pt x="155" y="56"/>
                      </a:lnTo>
                      <a:lnTo>
                        <a:pt x="155" y="56"/>
                      </a:lnTo>
                      <a:lnTo>
                        <a:pt x="155" y="56"/>
                      </a:lnTo>
                      <a:lnTo>
                        <a:pt x="153" y="56"/>
                      </a:lnTo>
                      <a:lnTo>
                        <a:pt x="153" y="56"/>
                      </a:lnTo>
                      <a:lnTo>
                        <a:pt x="153" y="54"/>
                      </a:lnTo>
                      <a:lnTo>
                        <a:pt x="153" y="54"/>
                      </a:lnTo>
                      <a:lnTo>
                        <a:pt x="151" y="54"/>
                      </a:lnTo>
                      <a:lnTo>
                        <a:pt x="151" y="54"/>
                      </a:lnTo>
                      <a:lnTo>
                        <a:pt x="149" y="54"/>
                      </a:lnTo>
                      <a:lnTo>
                        <a:pt x="149" y="54"/>
                      </a:lnTo>
                      <a:lnTo>
                        <a:pt x="149" y="52"/>
                      </a:lnTo>
                      <a:lnTo>
                        <a:pt x="151" y="52"/>
                      </a:lnTo>
                      <a:lnTo>
                        <a:pt x="151" y="52"/>
                      </a:lnTo>
                      <a:lnTo>
                        <a:pt x="151" y="50"/>
                      </a:lnTo>
                      <a:lnTo>
                        <a:pt x="151" y="50"/>
                      </a:lnTo>
                      <a:lnTo>
                        <a:pt x="153" y="50"/>
                      </a:lnTo>
                      <a:lnTo>
                        <a:pt x="153" y="50"/>
                      </a:lnTo>
                      <a:lnTo>
                        <a:pt x="153" y="48"/>
                      </a:lnTo>
                      <a:lnTo>
                        <a:pt x="151" y="48"/>
                      </a:lnTo>
                      <a:lnTo>
                        <a:pt x="151" y="48"/>
                      </a:lnTo>
                      <a:lnTo>
                        <a:pt x="151" y="48"/>
                      </a:lnTo>
                      <a:lnTo>
                        <a:pt x="151" y="48"/>
                      </a:lnTo>
                      <a:lnTo>
                        <a:pt x="151" y="48"/>
                      </a:lnTo>
                      <a:lnTo>
                        <a:pt x="149" y="48"/>
                      </a:lnTo>
                      <a:lnTo>
                        <a:pt x="149" y="48"/>
                      </a:lnTo>
                      <a:lnTo>
                        <a:pt x="149" y="48"/>
                      </a:lnTo>
                      <a:lnTo>
                        <a:pt x="147" y="48"/>
                      </a:lnTo>
                      <a:lnTo>
                        <a:pt x="147" y="48"/>
                      </a:lnTo>
                      <a:lnTo>
                        <a:pt x="147" y="48"/>
                      </a:lnTo>
                      <a:lnTo>
                        <a:pt x="147" y="50"/>
                      </a:lnTo>
                      <a:lnTo>
                        <a:pt x="147" y="50"/>
                      </a:lnTo>
                      <a:lnTo>
                        <a:pt x="147" y="50"/>
                      </a:lnTo>
                      <a:lnTo>
                        <a:pt x="147" y="52"/>
                      </a:lnTo>
                      <a:lnTo>
                        <a:pt x="145" y="52"/>
                      </a:lnTo>
                      <a:lnTo>
                        <a:pt x="145" y="52"/>
                      </a:lnTo>
                      <a:lnTo>
                        <a:pt x="143" y="52"/>
                      </a:lnTo>
                      <a:lnTo>
                        <a:pt x="143" y="50"/>
                      </a:lnTo>
                      <a:lnTo>
                        <a:pt x="143" y="50"/>
                      </a:lnTo>
                      <a:lnTo>
                        <a:pt x="143" y="48"/>
                      </a:lnTo>
                      <a:lnTo>
                        <a:pt x="143" y="48"/>
                      </a:lnTo>
                      <a:lnTo>
                        <a:pt x="143" y="48"/>
                      </a:lnTo>
                      <a:lnTo>
                        <a:pt x="143" y="48"/>
                      </a:lnTo>
                      <a:lnTo>
                        <a:pt x="143" y="48"/>
                      </a:lnTo>
                      <a:lnTo>
                        <a:pt x="143" y="50"/>
                      </a:lnTo>
                      <a:lnTo>
                        <a:pt x="141" y="50"/>
                      </a:lnTo>
                      <a:lnTo>
                        <a:pt x="141" y="50"/>
                      </a:lnTo>
                      <a:lnTo>
                        <a:pt x="141" y="50"/>
                      </a:lnTo>
                      <a:lnTo>
                        <a:pt x="141" y="50"/>
                      </a:lnTo>
                      <a:lnTo>
                        <a:pt x="141" y="52"/>
                      </a:lnTo>
                      <a:lnTo>
                        <a:pt x="141" y="52"/>
                      </a:lnTo>
                      <a:lnTo>
                        <a:pt x="141" y="52"/>
                      </a:lnTo>
                      <a:lnTo>
                        <a:pt x="141" y="52"/>
                      </a:lnTo>
                      <a:lnTo>
                        <a:pt x="139" y="52"/>
                      </a:lnTo>
                      <a:lnTo>
                        <a:pt x="139" y="52"/>
                      </a:lnTo>
                      <a:lnTo>
                        <a:pt x="139" y="54"/>
                      </a:lnTo>
                      <a:lnTo>
                        <a:pt x="137" y="54"/>
                      </a:lnTo>
                      <a:lnTo>
                        <a:pt x="137" y="54"/>
                      </a:lnTo>
                      <a:lnTo>
                        <a:pt x="137" y="52"/>
                      </a:lnTo>
                      <a:lnTo>
                        <a:pt x="137" y="52"/>
                      </a:lnTo>
                      <a:lnTo>
                        <a:pt x="135" y="52"/>
                      </a:lnTo>
                      <a:lnTo>
                        <a:pt x="135" y="54"/>
                      </a:lnTo>
                      <a:lnTo>
                        <a:pt x="135" y="54"/>
                      </a:lnTo>
                      <a:lnTo>
                        <a:pt x="135" y="54"/>
                      </a:lnTo>
                      <a:lnTo>
                        <a:pt x="133" y="54"/>
                      </a:lnTo>
                      <a:lnTo>
                        <a:pt x="133" y="54"/>
                      </a:lnTo>
                      <a:lnTo>
                        <a:pt x="132" y="54"/>
                      </a:lnTo>
                      <a:lnTo>
                        <a:pt x="132" y="54"/>
                      </a:lnTo>
                      <a:lnTo>
                        <a:pt x="132" y="54"/>
                      </a:lnTo>
                      <a:lnTo>
                        <a:pt x="130" y="54"/>
                      </a:lnTo>
                      <a:lnTo>
                        <a:pt x="130" y="54"/>
                      </a:lnTo>
                      <a:lnTo>
                        <a:pt x="130" y="54"/>
                      </a:lnTo>
                      <a:lnTo>
                        <a:pt x="128" y="54"/>
                      </a:lnTo>
                      <a:lnTo>
                        <a:pt x="128" y="54"/>
                      </a:lnTo>
                      <a:lnTo>
                        <a:pt x="128" y="54"/>
                      </a:lnTo>
                      <a:lnTo>
                        <a:pt x="126" y="54"/>
                      </a:lnTo>
                      <a:lnTo>
                        <a:pt x="126" y="54"/>
                      </a:lnTo>
                      <a:lnTo>
                        <a:pt x="126" y="54"/>
                      </a:lnTo>
                      <a:lnTo>
                        <a:pt x="126" y="52"/>
                      </a:lnTo>
                      <a:lnTo>
                        <a:pt x="126" y="52"/>
                      </a:lnTo>
                      <a:lnTo>
                        <a:pt x="124" y="52"/>
                      </a:lnTo>
                      <a:lnTo>
                        <a:pt x="124" y="54"/>
                      </a:lnTo>
                      <a:lnTo>
                        <a:pt x="124" y="54"/>
                      </a:lnTo>
                      <a:lnTo>
                        <a:pt x="122" y="54"/>
                      </a:lnTo>
                      <a:lnTo>
                        <a:pt x="122" y="54"/>
                      </a:lnTo>
                      <a:lnTo>
                        <a:pt x="122" y="54"/>
                      </a:lnTo>
                      <a:lnTo>
                        <a:pt x="122" y="52"/>
                      </a:lnTo>
                      <a:lnTo>
                        <a:pt x="120" y="52"/>
                      </a:lnTo>
                      <a:lnTo>
                        <a:pt x="120" y="52"/>
                      </a:lnTo>
                      <a:lnTo>
                        <a:pt x="120" y="52"/>
                      </a:lnTo>
                      <a:lnTo>
                        <a:pt x="118" y="52"/>
                      </a:lnTo>
                      <a:lnTo>
                        <a:pt x="118" y="52"/>
                      </a:lnTo>
                      <a:lnTo>
                        <a:pt x="116" y="52"/>
                      </a:lnTo>
                      <a:lnTo>
                        <a:pt x="116" y="52"/>
                      </a:lnTo>
                      <a:lnTo>
                        <a:pt x="116" y="52"/>
                      </a:lnTo>
                      <a:lnTo>
                        <a:pt x="114" y="52"/>
                      </a:lnTo>
                      <a:lnTo>
                        <a:pt x="114" y="52"/>
                      </a:lnTo>
                      <a:lnTo>
                        <a:pt x="114" y="52"/>
                      </a:lnTo>
                      <a:lnTo>
                        <a:pt x="114" y="52"/>
                      </a:lnTo>
                      <a:lnTo>
                        <a:pt x="112" y="52"/>
                      </a:lnTo>
                      <a:lnTo>
                        <a:pt x="112" y="50"/>
                      </a:lnTo>
                      <a:lnTo>
                        <a:pt x="112" y="50"/>
                      </a:lnTo>
                      <a:lnTo>
                        <a:pt x="112" y="50"/>
                      </a:lnTo>
                      <a:lnTo>
                        <a:pt x="111" y="50"/>
                      </a:lnTo>
                      <a:lnTo>
                        <a:pt x="111" y="50"/>
                      </a:lnTo>
                      <a:lnTo>
                        <a:pt x="111" y="50"/>
                      </a:lnTo>
                      <a:lnTo>
                        <a:pt x="111" y="50"/>
                      </a:lnTo>
                      <a:lnTo>
                        <a:pt x="109" y="50"/>
                      </a:lnTo>
                      <a:lnTo>
                        <a:pt x="109" y="50"/>
                      </a:lnTo>
                      <a:lnTo>
                        <a:pt x="109" y="50"/>
                      </a:lnTo>
                      <a:lnTo>
                        <a:pt x="109" y="50"/>
                      </a:lnTo>
                      <a:lnTo>
                        <a:pt x="109" y="48"/>
                      </a:lnTo>
                      <a:lnTo>
                        <a:pt x="107" y="48"/>
                      </a:lnTo>
                      <a:lnTo>
                        <a:pt x="107" y="48"/>
                      </a:lnTo>
                      <a:lnTo>
                        <a:pt x="105" y="48"/>
                      </a:lnTo>
                      <a:lnTo>
                        <a:pt x="105" y="48"/>
                      </a:lnTo>
                      <a:lnTo>
                        <a:pt x="105" y="50"/>
                      </a:lnTo>
                      <a:lnTo>
                        <a:pt x="105" y="50"/>
                      </a:lnTo>
                      <a:lnTo>
                        <a:pt x="105" y="50"/>
                      </a:lnTo>
                      <a:lnTo>
                        <a:pt x="107" y="50"/>
                      </a:lnTo>
                      <a:lnTo>
                        <a:pt x="107" y="52"/>
                      </a:lnTo>
                      <a:lnTo>
                        <a:pt x="105" y="52"/>
                      </a:lnTo>
                      <a:lnTo>
                        <a:pt x="105" y="52"/>
                      </a:lnTo>
                      <a:lnTo>
                        <a:pt x="105" y="52"/>
                      </a:lnTo>
                      <a:lnTo>
                        <a:pt x="103" y="52"/>
                      </a:lnTo>
                      <a:lnTo>
                        <a:pt x="103" y="52"/>
                      </a:lnTo>
                      <a:lnTo>
                        <a:pt x="103" y="52"/>
                      </a:lnTo>
                      <a:lnTo>
                        <a:pt x="101" y="52"/>
                      </a:lnTo>
                      <a:lnTo>
                        <a:pt x="101" y="52"/>
                      </a:lnTo>
                      <a:lnTo>
                        <a:pt x="99" y="52"/>
                      </a:lnTo>
                      <a:lnTo>
                        <a:pt x="99" y="52"/>
                      </a:lnTo>
                      <a:lnTo>
                        <a:pt x="99" y="52"/>
                      </a:lnTo>
                      <a:lnTo>
                        <a:pt x="97" y="52"/>
                      </a:lnTo>
                      <a:lnTo>
                        <a:pt x="97" y="50"/>
                      </a:lnTo>
                      <a:lnTo>
                        <a:pt x="97" y="50"/>
                      </a:lnTo>
                      <a:lnTo>
                        <a:pt x="95" y="50"/>
                      </a:lnTo>
                      <a:lnTo>
                        <a:pt x="95" y="50"/>
                      </a:lnTo>
                      <a:lnTo>
                        <a:pt x="95" y="50"/>
                      </a:lnTo>
                      <a:lnTo>
                        <a:pt x="95" y="50"/>
                      </a:lnTo>
                      <a:lnTo>
                        <a:pt x="93" y="50"/>
                      </a:lnTo>
                      <a:lnTo>
                        <a:pt x="93" y="50"/>
                      </a:lnTo>
                      <a:lnTo>
                        <a:pt x="93" y="50"/>
                      </a:lnTo>
                      <a:lnTo>
                        <a:pt x="93" y="50"/>
                      </a:lnTo>
                      <a:lnTo>
                        <a:pt x="93" y="50"/>
                      </a:lnTo>
                      <a:lnTo>
                        <a:pt x="91" y="50"/>
                      </a:lnTo>
                      <a:lnTo>
                        <a:pt x="91" y="48"/>
                      </a:lnTo>
                      <a:lnTo>
                        <a:pt x="91" y="48"/>
                      </a:lnTo>
                      <a:lnTo>
                        <a:pt x="89" y="48"/>
                      </a:lnTo>
                      <a:lnTo>
                        <a:pt x="89" y="48"/>
                      </a:lnTo>
                      <a:lnTo>
                        <a:pt x="89" y="48"/>
                      </a:lnTo>
                      <a:lnTo>
                        <a:pt x="89" y="48"/>
                      </a:lnTo>
                      <a:lnTo>
                        <a:pt x="89" y="48"/>
                      </a:lnTo>
                      <a:lnTo>
                        <a:pt x="89" y="46"/>
                      </a:lnTo>
                      <a:lnTo>
                        <a:pt x="89" y="46"/>
                      </a:lnTo>
                      <a:lnTo>
                        <a:pt x="89" y="46"/>
                      </a:lnTo>
                      <a:lnTo>
                        <a:pt x="89" y="46"/>
                      </a:lnTo>
                      <a:lnTo>
                        <a:pt x="89" y="44"/>
                      </a:lnTo>
                      <a:lnTo>
                        <a:pt x="88" y="44"/>
                      </a:lnTo>
                      <a:lnTo>
                        <a:pt x="88" y="44"/>
                      </a:lnTo>
                      <a:lnTo>
                        <a:pt x="88" y="44"/>
                      </a:lnTo>
                      <a:lnTo>
                        <a:pt x="88" y="44"/>
                      </a:lnTo>
                      <a:lnTo>
                        <a:pt x="86" y="44"/>
                      </a:lnTo>
                      <a:lnTo>
                        <a:pt x="86" y="42"/>
                      </a:lnTo>
                      <a:lnTo>
                        <a:pt x="86" y="42"/>
                      </a:lnTo>
                      <a:lnTo>
                        <a:pt x="86" y="40"/>
                      </a:lnTo>
                      <a:lnTo>
                        <a:pt x="86" y="40"/>
                      </a:lnTo>
                      <a:lnTo>
                        <a:pt x="84" y="40"/>
                      </a:lnTo>
                      <a:lnTo>
                        <a:pt x="84" y="40"/>
                      </a:lnTo>
                      <a:lnTo>
                        <a:pt x="84" y="40"/>
                      </a:lnTo>
                      <a:lnTo>
                        <a:pt x="84" y="40"/>
                      </a:lnTo>
                      <a:lnTo>
                        <a:pt x="82" y="40"/>
                      </a:lnTo>
                      <a:lnTo>
                        <a:pt x="82" y="40"/>
                      </a:lnTo>
                      <a:lnTo>
                        <a:pt x="82" y="38"/>
                      </a:lnTo>
                      <a:lnTo>
                        <a:pt x="82" y="38"/>
                      </a:lnTo>
                      <a:lnTo>
                        <a:pt x="82" y="38"/>
                      </a:lnTo>
                      <a:lnTo>
                        <a:pt x="82" y="38"/>
                      </a:lnTo>
                      <a:lnTo>
                        <a:pt x="82" y="36"/>
                      </a:lnTo>
                      <a:lnTo>
                        <a:pt x="84" y="36"/>
                      </a:lnTo>
                      <a:lnTo>
                        <a:pt x="84" y="36"/>
                      </a:lnTo>
                      <a:lnTo>
                        <a:pt x="82" y="36"/>
                      </a:lnTo>
                      <a:lnTo>
                        <a:pt x="82" y="35"/>
                      </a:lnTo>
                      <a:lnTo>
                        <a:pt x="84" y="35"/>
                      </a:lnTo>
                      <a:lnTo>
                        <a:pt x="84" y="35"/>
                      </a:lnTo>
                      <a:lnTo>
                        <a:pt x="84" y="35"/>
                      </a:lnTo>
                      <a:lnTo>
                        <a:pt x="84" y="33"/>
                      </a:lnTo>
                      <a:lnTo>
                        <a:pt x="84" y="33"/>
                      </a:lnTo>
                      <a:lnTo>
                        <a:pt x="84" y="33"/>
                      </a:lnTo>
                      <a:lnTo>
                        <a:pt x="86" y="33"/>
                      </a:lnTo>
                      <a:lnTo>
                        <a:pt x="86" y="33"/>
                      </a:lnTo>
                      <a:lnTo>
                        <a:pt x="86" y="31"/>
                      </a:lnTo>
                      <a:lnTo>
                        <a:pt x="88" y="31"/>
                      </a:lnTo>
                      <a:lnTo>
                        <a:pt x="88" y="31"/>
                      </a:lnTo>
                      <a:lnTo>
                        <a:pt x="88" y="31"/>
                      </a:lnTo>
                      <a:lnTo>
                        <a:pt x="89" y="31"/>
                      </a:lnTo>
                      <a:lnTo>
                        <a:pt x="89" y="31"/>
                      </a:lnTo>
                      <a:lnTo>
                        <a:pt x="89" y="31"/>
                      </a:lnTo>
                      <a:lnTo>
                        <a:pt x="88" y="31"/>
                      </a:lnTo>
                      <a:lnTo>
                        <a:pt x="88" y="29"/>
                      </a:lnTo>
                      <a:lnTo>
                        <a:pt x="88" y="29"/>
                      </a:lnTo>
                      <a:lnTo>
                        <a:pt x="88" y="29"/>
                      </a:lnTo>
                      <a:lnTo>
                        <a:pt x="88" y="29"/>
                      </a:lnTo>
                      <a:lnTo>
                        <a:pt x="88" y="27"/>
                      </a:lnTo>
                      <a:lnTo>
                        <a:pt x="88" y="27"/>
                      </a:lnTo>
                      <a:lnTo>
                        <a:pt x="88" y="27"/>
                      </a:lnTo>
                      <a:lnTo>
                        <a:pt x="88" y="27"/>
                      </a:lnTo>
                      <a:lnTo>
                        <a:pt x="88" y="25"/>
                      </a:lnTo>
                      <a:lnTo>
                        <a:pt x="88" y="25"/>
                      </a:lnTo>
                      <a:lnTo>
                        <a:pt x="88" y="25"/>
                      </a:lnTo>
                      <a:lnTo>
                        <a:pt x="86" y="25"/>
                      </a:lnTo>
                      <a:lnTo>
                        <a:pt x="86" y="25"/>
                      </a:lnTo>
                      <a:lnTo>
                        <a:pt x="84" y="25"/>
                      </a:lnTo>
                      <a:lnTo>
                        <a:pt x="84" y="25"/>
                      </a:lnTo>
                      <a:lnTo>
                        <a:pt x="84" y="25"/>
                      </a:lnTo>
                      <a:lnTo>
                        <a:pt x="84" y="25"/>
                      </a:lnTo>
                      <a:lnTo>
                        <a:pt x="82" y="25"/>
                      </a:lnTo>
                      <a:lnTo>
                        <a:pt x="82" y="23"/>
                      </a:lnTo>
                      <a:lnTo>
                        <a:pt x="82" y="23"/>
                      </a:lnTo>
                      <a:lnTo>
                        <a:pt x="82" y="23"/>
                      </a:lnTo>
                      <a:lnTo>
                        <a:pt x="80" y="23"/>
                      </a:lnTo>
                      <a:lnTo>
                        <a:pt x="80" y="23"/>
                      </a:lnTo>
                      <a:lnTo>
                        <a:pt x="80" y="23"/>
                      </a:lnTo>
                      <a:lnTo>
                        <a:pt x="80" y="23"/>
                      </a:lnTo>
                      <a:lnTo>
                        <a:pt x="80" y="21"/>
                      </a:lnTo>
                      <a:lnTo>
                        <a:pt x="78" y="21"/>
                      </a:lnTo>
                      <a:lnTo>
                        <a:pt x="78" y="21"/>
                      </a:lnTo>
                      <a:lnTo>
                        <a:pt x="78" y="21"/>
                      </a:lnTo>
                      <a:lnTo>
                        <a:pt x="78" y="21"/>
                      </a:lnTo>
                      <a:lnTo>
                        <a:pt x="78" y="19"/>
                      </a:lnTo>
                      <a:lnTo>
                        <a:pt x="76" y="19"/>
                      </a:lnTo>
                      <a:lnTo>
                        <a:pt x="76" y="19"/>
                      </a:lnTo>
                      <a:lnTo>
                        <a:pt x="76" y="19"/>
                      </a:lnTo>
                      <a:lnTo>
                        <a:pt x="76" y="19"/>
                      </a:lnTo>
                      <a:lnTo>
                        <a:pt x="74" y="19"/>
                      </a:lnTo>
                      <a:lnTo>
                        <a:pt x="74" y="19"/>
                      </a:lnTo>
                      <a:lnTo>
                        <a:pt x="74" y="17"/>
                      </a:lnTo>
                      <a:lnTo>
                        <a:pt x="72" y="17"/>
                      </a:lnTo>
                      <a:lnTo>
                        <a:pt x="72" y="17"/>
                      </a:lnTo>
                      <a:lnTo>
                        <a:pt x="72" y="17"/>
                      </a:lnTo>
                      <a:lnTo>
                        <a:pt x="72" y="15"/>
                      </a:lnTo>
                      <a:lnTo>
                        <a:pt x="72" y="15"/>
                      </a:lnTo>
                      <a:lnTo>
                        <a:pt x="70" y="15"/>
                      </a:lnTo>
                      <a:lnTo>
                        <a:pt x="70" y="15"/>
                      </a:lnTo>
                      <a:lnTo>
                        <a:pt x="68" y="15"/>
                      </a:lnTo>
                      <a:lnTo>
                        <a:pt x="68" y="15"/>
                      </a:lnTo>
                      <a:lnTo>
                        <a:pt x="68" y="15"/>
                      </a:lnTo>
                      <a:lnTo>
                        <a:pt x="67" y="15"/>
                      </a:lnTo>
                      <a:lnTo>
                        <a:pt x="67" y="17"/>
                      </a:lnTo>
                      <a:lnTo>
                        <a:pt x="67" y="17"/>
                      </a:lnTo>
                      <a:lnTo>
                        <a:pt x="67" y="17"/>
                      </a:lnTo>
                      <a:lnTo>
                        <a:pt x="65" y="17"/>
                      </a:lnTo>
                      <a:lnTo>
                        <a:pt x="65" y="17"/>
                      </a:lnTo>
                      <a:lnTo>
                        <a:pt x="65" y="17"/>
                      </a:lnTo>
                      <a:lnTo>
                        <a:pt x="63" y="17"/>
                      </a:lnTo>
                      <a:lnTo>
                        <a:pt x="63" y="17"/>
                      </a:lnTo>
                      <a:lnTo>
                        <a:pt x="63" y="17"/>
                      </a:lnTo>
                      <a:lnTo>
                        <a:pt x="61" y="17"/>
                      </a:lnTo>
                      <a:lnTo>
                        <a:pt x="61" y="17"/>
                      </a:lnTo>
                      <a:lnTo>
                        <a:pt x="61" y="17"/>
                      </a:lnTo>
                      <a:lnTo>
                        <a:pt x="61" y="17"/>
                      </a:lnTo>
                      <a:lnTo>
                        <a:pt x="61" y="17"/>
                      </a:lnTo>
                      <a:lnTo>
                        <a:pt x="59" y="17"/>
                      </a:lnTo>
                      <a:lnTo>
                        <a:pt x="59" y="17"/>
                      </a:lnTo>
                      <a:lnTo>
                        <a:pt x="57" y="17"/>
                      </a:lnTo>
                      <a:lnTo>
                        <a:pt x="57" y="17"/>
                      </a:lnTo>
                      <a:lnTo>
                        <a:pt x="57" y="17"/>
                      </a:lnTo>
                      <a:lnTo>
                        <a:pt x="55" y="17"/>
                      </a:lnTo>
                      <a:lnTo>
                        <a:pt x="55" y="17"/>
                      </a:lnTo>
                      <a:lnTo>
                        <a:pt x="55" y="17"/>
                      </a:lnTo>
                      <a:lnTo>
                        <a:pt x="53" y="17"/>
                      </a:lnTo>
                      <a:lnTo>
                        <a:pt x="53" y="17"/>
                      </a:lnTo>
                      <a:lnTo>
                        <a:pt x="51" y="17"/>
                      </a:lnTo>
                      <a:lnTo>
                        <a:pt x="51" y="17"/>
                      </a:lnTo>
                      <a:lnTo>
                        <a:pt x="51" y="17"/>
                      </a:lnTo>
                      <a:lnTo>
                        <a:pt x="49" y="17"/>
                      </a:lnTo>
                      <a:lnTo>
                        <a:pt x="49" y="17"/>
                      </a:lnTo>
                      <a:lnTo>
                        <a:pt x="49" y="17"/>
                      </a:lnTo>
                      <a:lnTo>
                        <a:pt x="47" y="17"/>
                      </a:lnTo>
                      <a:lnTo>
                        <a:pt x="47" y="17"/>
                      </a:lnTo>
                      <a:lnTo>
                        <a:pt x="45" y="17"/>
                      </a:lnTo>
                      <a:lnTo>
                        <a:pt x="45" y="17"/>
                      </a:lnTo>
                      <a:lnTo>
                        <a:pt x="45" y="17"/>
                      </a:lnTo>
                      <a:lnTo>
                        <a:pt x="44" y="17"/>
                      </a:lnTo>
                      <a:lnTo>
                        <a:pt x="44" y="17"/>
                      </a:lnTo>
                      <a:lnTo>
                        <a:pt x="44" y="17"/>
                      </a:lnTo>
                      <a:lnTo>
                        <a:pt x="42" y="17"/>
                      </a:lnTo>
                      <a:lnTo>
                        <a:pt x="42" y="17"/>
                      </a:lnTo>
                      <a:lnTo>
                        <a:pt x="42" y="19"/>
                      </a:lnTo>
                      <a:lnTo>
                        <a:pt x="40" y="19"/>
                      </a:lnTo>
                      <a:lnTo>
                        <a:pt x="40" y="19"/>
                      </a:lnTo>
                      <a:lnTo>
                        <a:pt x="40" y="19"/>
                      </a:lnTo>
                      <a:lnTo>
                        <a:pt x="38" y="19"/>
                      </a:lnTo>
                      <a:lnTo>
                        <a:pt x="38" y="19"/>
                      </a:lnTo>
                      <a:lnTo>
                        <a:pt x="36" y="19"/>
                      </a:lnTo>
                      <a:lnTo>
                        <a:pt x="36" y="19"/>
                      </a:lnTo>
                      <a:lnTo>
                        <a:pt x="36" y="19"/>
                      </a:lnTo>
                      <a:lnTo>
                        <a:pt x="34" y="19"/>
                      </a:lnTo>
                      <a:lnTo>
                        <a:pt x="34" y="19"/>
                      </a:lnTo>
                      <a:lnTo>
                        <a:pt x="34" y="19"/>
                      </a:lnTo>
                      <a:lnTo>
                        <a:pt x="32" y="19"/>
                      </a:lnTo>
                      <a:lnTo>
                        <a:pt x="32" y="19"/>
                      </a:lnTo>
                      <a:lnTo>
                        <a:pt x="32" y="17"/>
                      </a:lnTo>
                      <a:lnTo>
                        <a:pt x="32" y="17"/>
                      </a:lnTo>
                      <a:lnTo>
                        <a:pt x="32" y="15"/>
                      </a:lnTo>
                      <a:lnTo>
                        <a:pt x="30" y="15"/>
                      </a:lnTo>
                      <a:lnTo>
                        <a:pt x="30" y="15"/>
                      </a:lnTo>
                      <a:lnTo>
                        <a:pt x="30" y="15"/>
                      </a:lnTo>
                      <a:lnTo>
                        <a:pt x="28" y="15"/>
                      </a:lnTo>
                      <a:lnTo>
                        <a:pt x="28" y="15"/>
                      </a:lnTo>
                      <a:lnTo>
                        <a:pt x="28" y="15"/>
                      </a:lnTo>
                      <a:lnTo>
                        <a:pt x="26" y="15"/>
                      </a:lnTo>
                      <a:lnTo>
                        <a:pt x="26" y="15"/>
                      </a:lnTo>
                      <a:lnTo>
                        <a:pt x="26" y="15"/>
                      </a:lnTo>
                      <a:lnTo>
                        <a:pt x="24" y="15"/>
                      </a:lnTo>
                      <a:lnTo>
                        <a:pt x="24" y="15"/>
                      </a:lnTo>
                      <a:lnTo>
                        <a:pt x="24" y="15"/>
                      </a:lnTo>
                      <a:lnTo>
                        <a:pt x="23" y="15"/>
                      </a:lnTo>
                      <a:lnTo>
                        <a:pt x="23" y="15"/>
                      </a:lnTo>
                      <a:lnTo>
                        <a:pt x="23" y="15"/>
                      </a:lnTo>
                      <a:lnTo>
                        <a:pt x="23" y="15"/>
                      </a:lnTo>
                      <a:lnTo>
                        <a:pt x="21" y="15"/>
                      </a:lnTo>
                      <a:lnTo>
                        <a:pt x="21" y="13"/>
                      </a:lnTo>
                      <a:lnTo>
                        <a:pt x="21" y="13"/>
                      </a:lnTo>
                      <a:lnTo>
                        <a:pt x="19" y="13"/>
                      </a:lnTo>
                      <a:lnTo>
                        <a:pt x="19" y="13"/>
                      </a:lnTo>
                      <a:lnTo>
                        <a:pt x="19" y="13"/>
                      </a:lnTo>
                      <a:lnTo>
                        <a:pt x="19" y="12"/>
                      </a:lnTo>
                      <a:lnTo>
                        <a:pt x="19" y="12"/>
                      </a:lnTo>
                      <a:lnTo>
                        <a:pt x="19" y="12"/>
                      </a:lnTo>
                      <a:lnTo>
                        <a:pt x="17" y="12"/>
                      </a:lnTo>
                      <a:lnTo>
                        <a:pt x="17" y="12"/>
                      </a:lnTo>
                      <a:lnTo>
                        <a:pt x="17" y="10"/>
                      </a:lnTo>
                      <a:lnTo>
                        <a:pt x="17" y="10"/>
                      </a:lnTo>
                      <a:lnTo>
                        <a:pt x="15" y="10"/>
                      </a:lnTo>
                      <a:lnTo>
                        <a:pt x="15" y="10"/>
                      </a:lnTo>
                      <a:lnTo>
                        <a:pt x="13" y="10"/>
                      </a:lnTo>
                      <a:lnTo>
                        <a:pt x="13" y="10"/>
                      </a:lnTo>
                      <a:lnTo>
                        <a:pt x="13" y="10"/>
                      </a:lnTo>
                      <a:lnTo>
                        <a:pt x="13" y="10"/>
                      </a:lnTo>
                      <a:lnTo>
                        <a:pt x="11" y="10"/>
                      </a:lnTo>
                      <a:lnTo>
                        <a:pt x="11" y="10"/>
                      </a:lnTo>
                      <a:lnTo>
                        <a:pt x="9" y="10"/>
                      </a:lnTo>
                      <a:lnTo>
                        <a:pt x="9" y="10"/>
                      </a:lnTo>
                      <a:lnTo>
                        <a:pt x="9" y="10"/>
                      </a:lnTo>
                      <a:lnTo>
                        <a:pt x="7" y="10"/>
                      </a:lnTo>
                      <a:lnTo>
                        <a:pt x="7" y="10"/>
                      </a:lnTo>
                      <a:lnTo>
                        <a:pt x="7" y="10"/>
                      </a:lnTo>
                      <a:lnTo>
                        <a:pt x="5" y="10"/>
                      </a:lnTo>
                      <a:lnTo>
                        <a:pt x="5" y="10"/>
                      </a:lnTo>
                      <a:lnTo>
                        <a:pt x="5" y="8"/>
                      </a:lnTo>
                      <a:lnTo>
                        <a:pt x="3" y="8"/>
                      </a:lnTo>
                      <a:lnTo>
                        <a:pt x="3" y="8"/>
                      </a:lnTo>
                      <a:lnTo>
                        <a:pt x="5" y="8"/>
                      </a:lnTo>
                      <a:lnTo>
                        <a:pt x="5" y="8"/>
                      </a:lnTo>
                      <a:lnTo>
                        <a:pt x="3" y="8"/>
                      </a:lnTo>
                      <a:lnTo>
                        <a:pt x="3" y="8"/>
                      </a:lnTo>
                      <a:lnTo>
                        <a:pt x="3" y="8"/>
                      </a:lnTo>
                      <a:lnTo>
                        <a:pt x="3" y="8"/>
                      </a:lnTo>
                      <a:lnTo>
                        <a:pt x="1" y="8"/>
                      </a:lnTo>
                      <a:lnTo>
                        <a:pt x="1" y="8"/>
                      </a:lnTo>
                      <a:lnTo>
                        <a:pt x="1" y="8"/>
                      </a:lnTo>
                      <a:lnTo>
                        <a:pt x="1" y="8"/>
                      </a:lnTo>
                      <a:lnTo>
                        <a:pt x="0" y="8"/>
                      </a:lnTo>
                      <a:lnTo>
                        <a:pt x="0" y="6"/>
                      </a:lnTo>
                      <a:lnTo>
                        <a:pt x="0" y="6"/>
                      </a:lnTo>
                      <a:lnTo>
                        <a:pt x="1" y="6"/>
                      </a:lnTo>
                      <a:lnTo>
                        <a:pt x="1" y="6"/>
                      </a:lnTo>
                      <a:lnTo>
                        <a:pt x="1" y="6"/>
                      </a:lnTo>
                      <a:lnTo>
                        <a:pt x="3" y="6"/>
                      </a:lnTo>
                      <a:lnTo>
                        <a:pt x="3" y="6"/>
                      </a:lnTo>
                      <a:lnTo>
                        <a:pt x="3" y="6"/>
                      </a:lnTo>
                      <a:lnTo>
                        <a:pt x="3" y="6"/>
                      </a:lnTo>
                      <a:lnTo>
                        <a:pt x="5" y="6"/>
                      </a:lnTo>
                      <a:lnTo>
                        <a:pt x="5" y="6"/>
                      </a:lnTo>
                      <a:lnTo>
                        <a:pt x="5" y="6"/>
                      </a:lnTo>
                      <a:lnTo>
                        <a:pt x="5" y="4"/>
                      </a:lnTo>
                      <a:lnTo>
                        <a:pt x="7" y="4"/>
                      </a:lnTo>
                      <a:lnTo>
                        <a:pt x="7" y="4"/>
                      </a:lnTo>
                      <a:lnTo>
                        <a:pt x="7" y="2"/>
                      </a:lnTo>
                      <a:lnTo>
                        <a:pt x="7" y="2"/>
                      </a:lnTo>
                      <a:lnTo>
                        <a:pt x="7" y="2"/>
                      </a:lnTo>
                      <a:lnTo>
                        <a:pt x="9" y="2"/>
                      </a:lnTo>
                      <a:lnTo>
                        <a:pt x="9" y="2"/>
                      </a:lnTo>
                      <a:lnTo>
                        <a:pt x="9" y="2"/>
                      </a:lnTo>
                      <a:lnTo>
                        <a:pt x="11" y="2"/>
                      </a:lnTo>
                      <a:lnTo>
                        <a:pt x="11" y="2"/>
                      </a:lnTo>
                      <a:lnTo>
                        <a:pt x="13" y="2"/>
                      </a:lnTo>
                      <a:lnTo>
                        <a:pt x="13" y="2"/>
                      </a:lnTo>
                      <a:lnTo>
                        <a:pt x="13" y="2"/>
                      </a:lnTo>
                      <a:lnTo>
                        <a:pt x="13" y="2"/>
                      </a:lnTo>
                      <a:lnTo>
                        <a:pt x="15" y="2"/>
                      </a:lnTo>
                      <a:lnTo>
                        <a:pt x="15" y="2"/>
                      </a:lnTo>
                      <a:lnTo>
                        <a:pt x="17" y="2"/>
                      </a:lnTo>
                      <a:lnTo>
                        <a:pt x="17" y="0"/>
                      </a:lnTo>
                      <a:lnTo>
                        <a:pt x="17" y="0"/>
                      </a:lnTo>
                      <a:lnTo>
                        <a:pt x="17" y="0"/>
                      </a:lnTo>
                      <a:lnTo>
                        <a:pt x="19" y="0"/>
                      </a:lnTo>
                      <a:lnTo>
                        <a:pt x="19" y="0"/>
                      </a:lnTo>
                      <a:lnTo>
                        <a:pt x="19" y="0"/>
                      </a:lnTo>
                      <a:lnTo>
                        <a:pt x="21" y="0"/>
                      </a:lnTo>
                      <a:lnTo>
                        <a:pt x="21" y="0"/>
                      </a:lnTo>
                      <a:lnTo>
                        <a:pt x="23" y="0"/>
                      </a:lnTo>
                      <a:lnTo>
                        <a:pt x="23" y="0"/>
                      </a:lnTo>
                      <a:lnTo>
                        <a:pt x="23" y="0"/>
                      </a:lnTo>
                      <a:lnTo>
                        <a:pt x="24" y="0"/>
                      </a:lnTo>
                      <a:lnTo>
                        <a:pt x="24" y="0"/>
                      </a:lnTo>
                      <a:lnTo>
                        <a:pt x="24" y="0"/>
                      </a:lnTo>
                      <a:lnTo>
                        <a:pt x="26" y="0"/>
                      </a:lnTo>
                      <a:lnTo>
                        <a:pt x="26" y="0"/>
                      </a:lnTo>
                      <a:lnTo>
                        <a:pt x="28" y="0"/>
                      </a:lnTo>
                      <a:lnTo>
                        <a:pt x="28" y="0"/>
                      </a:lnTo>
                      <a:lnTo>
                        <a:pt x="28" y="0"/>
                      </a:lnTo>
                      <a:lnTo>
                        <a:pt x="30" y="0"/>
                      </a:lnTo>
                      <a:lnTo>
                        <a:pt x="30" y="0"/>
                      </a:lnTo>
                      <a:lnTo>
                        <a:pt x="30" y="0"/>
                      </a:lnTo>
                      <a:lnTo>
                        <a:pt x="32" y="0"/>
                      </a:lnTo>
                      <a:lnTo>
                        <a:pt x="32" y="0"/>
                      </a:lnTo>
                      <a:lnTo>
                        <a:pt x="34"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0" name="Freeform 2023">
                  <a:extLst>
                    <a:ext uri="{FF2B5EF4-FFF2-40B4-BE49-F238E27FC236}">
                      <a16:creationId xmlns:a16="http://schemas.microsoft.com/office/drawing/2014/main" id="{E899559C-EC97-4C82-9B82-AA9ABC0A72DA}"/>
                    </a:ext>
                  </a:extLst>
                </p:cNvPr>
                <p:cNvSpPr>
                  <a:spLocks/>
                </p:cNvSpPr>
                <p:nvPr/>
              </p:nvSpPr>
              <p:spPr bwMode="auto">
                <a:xfrm>
                  <a:off x="12241353" y="2109789"/>
                  <a:ext cx="493713" cy="88900"/>
                </a:xfrm>
                <a:custGeom>
                  <a:avLst/>
                  <a:gdLst>
                    <a:gd name="T0" fmla="*/ 45 w 311"/>
                    <a:gd name="T1" fmla="*/ 2 h 56"/>
                    <a:gd name="T2" fmla="*/ 57 w 311"/>
                    <a:gd name="T3" fmla="*/ 4 h 56"/>
                    <a:gd name="T4" fmla="*/ 68 w 311"/>
                    <a:gd name="T5" fmla="*/ 8 h 56"/>
                    <a:gd name="T6" fmla="*/ 82 w 311"/>
                    <a:gd name="T7" fmla="*/ 10 h 56"/>
                    <a:gd name="T8" fmla="*/ 93 w 311"/>
                    <a:gd name="T9" fmla="*/ 8 h 56"/>
                    <a:gd name="T10" fmla="*/ 109 w 311"/>
                    <a:gd name="T11" fmla="*/ 10 h 56"/>
                    <a:gd name="T12" fmla="*/ 118 w 311"/>
                    <a:gd name="T13" fmla="*/ 13 h 56"/>
                    <a:gd name="T14" fmla="*/ 130 w 311"/>
                    <a:gd name="T15" fmla="*/ 15 h 56"/>
                    <a:gd name="T16" fmla="*/ 139 w 311"/>
                    <a:gd name="T17" fmla="*/ 19 h 56"/>
                    <a:gd name="T18" fmla="*/ 126 w 311"/>
                    <a:gd name="T19" fmla="*/ 21 h 56"/>
                    <a:gd name="T20" fmla="*/ 132 w 311"/>
                    <a:gd name="T21" fmla="*/ 25 h 56"/>
                    <a:gd name="T22" fmla="*/ 139 w 311"/>
                    <a:gd name="T23" fmla="*/ 31 h 56"/>
                    <a:gd name="T24" fmla="*/ 143 w 311"/>
                    <a:gd name="T25" fmla="*/ 31 h 56"/>
                    <a:gd name="T26" fmla="*/ 155 w 311"/>
                    <a:gd name="T27" fmla="*/ 31 h 56"/>
                    <a:gd name="T28" fmla="*/ 168 w 311"/>
                    <a:gd name="T29" fmla="*/ 31 h 56"/>
                    <a:gd name="T30" fmla="*/ 178 w 311"/>
                    <a:gd name="T31" fmla="*/ 33 h 56"/>
                    <a:gd name="T32" fmla="*/ 191 w 311"/>
                    <a:gd name="T33" fmla="*/ 35 h 56"/>
                    <a:gd name="T34" fmla="*/ 200 w 311"/>
                    <a:gd name="T35" fmla="*/ 31 h 56"/>
                    <a:gd name="T36" fmla="*/ 212 w 311"/>
                    <a:gd name="T37" fmla="*/ 29 h 56"/>
                    <a:gd name="T38" fmla="*/ 225 w 311"/>
                    <a:gd name="T39" fmla="*/ 29 h 56"/>
                    <a:gd name="T40" fmla="*/ 239 w 311"/>
                    <a:gd name="T41" fmla="*/ 27 h 56"/>
                    <a:gd name="T42" fmla="*/ 248 w 311"/>
                    <a:gd name="T43" fmla="*/ 27 h 56"/>
                    <a:gd name="T44" fmla="*/ 262 w 311"/>
                    <a:gd name="T45" fmla="*/ 25 h 56"/>
                    <a:gd name="T46" fmla="*/ 275 w 311"/>
                    <a:gd name="T47" fmla="*/ 27 h 56"/>
                    <a:gd name="T48" fmla="*/ 281 w 311"/>
                    <a:gd name="T49" fmla="*/ 31 h 56"/>
                    <a:gd name="T50" fmla="*/ 296 w 311"/>
                    <a:gd name="T51" fmla="*/ 31 h 56"/>
                    <a:gd name="T52" fmla="*/ 306 w 311"/>
                    <a:gd name="T53" fmla="*/ 33 h 56"/>
                    <a:gd name="T54" fmla="*/ 304 w 311"/>
                    <a:gd name="T55" fmla="*/ 40 h 56"/>
                    <a:gd name="T56" fmla="*/ 304 w 311"/>
                    <a:gd name="T57" fmla="*/ 42 h 56"/>
                    <a:gd name="T58" fmla="*/ 308 w 311"/>
                    <a:gd name="T59" fmla="*/ 48 h 56"/>
                    <a:gd name="T60" fmla="*/ 296 w 311"/>
                    <a:gd name="T61" fmla="*/ 50 h 56"/>
                    <a:gd name="T62" fmla="*/ 285 w 311"/>
                    <a:gd name="T63" fmla="*/ 54 h 56"/>
                    <a:gd name="T64" fmla="*/ 273 w 311"/>
                    <a:gd name="T65" fmla="*/ 54 h 56"/>
                    <a:gd name="T66" fmla="*/ 260 w 311"/>
                    <a:gd name="T67" fmla="*/ 54 h 56"/>
                    <a:gd name="T68" fmla="*/ 248 w 311"/>
                    <a:gd name="T69" fmla="*/ 54 h 56"/>
                    <a:gd name="T70" fmla="*/ 241 w 311"/>
                    <a:gd name="T71" fmla="*/ 52 h 56"/>
                    <a:gd name="T72" fmla="*/ 227 w 311"/>
                    <a:gd name="T73" fmla="*/ 54 h 56"/>
                    <a:gd name="T74" fmla="*/ 214 w 311"/>
                    <a:gd name="T75" fmla="*/ 54 h 56"/>
                    <a:gd name="T76" fmla="*/ 204 w 311"/>
                    <a:gd name="T77" fmla="*/ 52 h 56"/>
                    <a:gd name="T78" fmla="*/ 193 w 311"/>
                    <a:gd name="T79" fmla="*/ 56 h 56"/>
                    <a:gd name="T80" fmla="*/ 181 w 311"/>
                    <a:gd name="T81" fmla="*/ 56 h 56"/>
                    <a:gd name="T82" fmla="*/ 170 w 311"/>
                    <a:gd name="T83" fmla="*/ 56 h 56"/>
                    <a:gd name="T84" fmla="*/ 156 w 311"/>
                    <a:gd name="T85" fmla="*/ 56 h 56"/>
                    <a:gd name="T86" fmla="*/ 151 w 311"/>
                    <a:gd name="T87" fmla="*/ 48 h 56"/>
                    <a:gd name="T88" fmla="*/ 143 w 311"/>
                    <a:gd name="T89" fmla="*/ 48 h 56"/>
                    <a:gd name="T90" fmla="*/ 137 w 311"/>
                    <a:gd name="T91" fmla="*/ 52 h 56"/>
                    <a:gd name="T92" fmla="*/ 126 w 311"/>
                    <a:gd name="T93" fmla="*/ 52 h 56"/>
                    <a:gd name="T94" fmla="*/ 112 w 311"/>
                    <a:gd name="T95" fmla="*/ 52 h 56"/>
                    <a:gd name="T96" fmla="*/ 107 w 311"/>
                    <a:gd name="T97" fmla="*/ 50 h 56"/>
                    <a:gd name="T98" fmla="*/ 93 w 311"/>
                    <a:gd name="T99" fmla="*/ 50 h 56"/>
                    <a:gd name="T100" fmla="*/ 88 w 311"/>
                    <a:gd name="T101" fmla="*/ 44 h 56"/>
                    <a:gd name="T102" fmla="*/ 82 w 311"/>
                    <a:gd name="T103" fmla="*/ 36 h 56"/>
                    <a:gd name="T104" fmla="*/ 88 w 311"/>
                    <a:gd name="T105" fmla="*/ 29 h 56"/>
                    <a:gd name="T106" fmla="*/ 80 w 311"/>
                    <a:gd name="T107" fmla="*/ 23 h 56"/>
                    <a:gd name="T108" fmla="*/ 72 w 311"/>
                    <a:gd name="T109" fmla="*/ 15 h 56"/>
                    <a:gd name="T110" fmla="*/ 61 w 311"/>
                    <a:gd name="T111" fmla="*/ 17 h 56"/>
                    <a:gd name="T112" fmla="*/ 45 w 311"/>
                    <a:gd name="T113" fmla="*/ 17 h 56"/>
                    <a:gd name="T114" fmla="*/ 32 w 311"/>
                    <a:gd name="T115" fmla="*/ 19 h 56"/>
                    <a:gd name="T116" fmla="*/ 21 w 311"/>
                    <a:gd name="T117" fmla="*/ 15 h 56"/>
                    <a:gd name="T118" fmla="*/ 11 w 311"/>
                    <a:gd name="T119" fmla="*/ 10 h 56"/>
                    <a:gd name="T120" fmla="*/ 1 w 311"/>
                    <a:gd name="T121" fmla="*/ 8 h 56"/>
                    <a:gd name="T122" fmla="*/ 7 w 311"/>
                    <a:gd name="T123" fmla="*/ 2 h 56"/>
                    <a:gd name="T124" fmla="*/ 21 w 311"/>
                    <a:gd name="T1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56">
                      <a:moveTo>
                        <a:pt x="34" y="0"/>
                      </a:moveTo>
                      <a:lnTo>
                        <a:pt x="34" y="2"/>
                      </a:lnTo>
                      <a:lnTo>
                        <a:pt x="34" y="2"/>
                      </a:lnTo>
                      <a:lnTo>
                        <a:pt x="34" y="2"/>
                      </a:lnTo>
                      <a:lnTo>
                        <a:pt x="36" y="2"/>
                      </a:lnTo>
                      <a:lnTo>
                        <a:pt x="36" y="2"/>
                      </a:lnTo>
                      <a:lnTo>
                        <a:pt x="36" y="2"/>
                      </a:lnTo>
                      <a:lnTo>
                        <a:pt x="36" y="2"/>
                      </a:lnTo>
                      <a:lnTo>
                        <a:pt x="38" y="2"/>
                      </a:lnTo>
                      <a:lnTo>
                        <a:pt x="38" y="2"/>
                      </a:lnTo>
                      <a:lnTo>
                        <a:pt x="40" y="2"/>
                      </a:lnTo>
                      <a:lnTo>
                        <a:pt x="40" y="2"/>
                      </a:lnTo>
                      <a:lnTo>
                        <a:pt x="40" y="2"/>
                      </a:lnTo>
                      <a:lnTo>
                        <a:pt x="42" y="2"/>
                      </a:lnTo>
                      <a:lnTo>
                        <a:pt x="42" y="2"/>
                      </a:lnTo>
                      <a:lnTo>
                        <a:pt x="44" y="2"/>
                      </a:lnTo>
                      <a:lnTo>
                        <a:pt x="44" y="2"/>
                      </a:lnTo>
                      <a:lnTo>
                        <a:pt x="44" y="2"/>
                      </a:lnTo>
                      <a:lnTo>
                        <a:pt x="45" y="2"/>
                      </a:lnTo>
                      <a:lnTo>
                        <a:pt x="45" y="2"/>
                      </a:lnTo>
                      <a:lnTo>
                        <a:pt x="45" y="2"/>
                      </a:lnTo>
                      <a:lnTo>
                        <a:pt x="47" y="2"/>
                      </a:lnTo>
                      <a:lnTo>
                        <a:pt x="47" y="2"/>
                      </a:lnTo>
                      <a:lnTo>
                        <a:pt x="49" y="2"/>
                      </a:lnTo>
                      <a:lnTo>
                        <a:pt x="49" y="4"/>
                      </a:lnTo>
                      <a:lnTo>
                        <a:pt x="49" y="4"/>
                      </a:lnTo>
                      <a:lnTo>
                        <a:pt x="49" y="4"/>
                      </a:lnTo>
                      <a:lnTo>
                        <a:pt x="49" y="4"/>
                      </a:lnTo>
                      <a:lnTo>
                        <a:pt x="51" y="4"/>
                      </a:lnTo>
                      <a:lnTo>
                        <a:pt x="51" y="4"/>
                      </a:lnTo>
                      <a:lnTo>
                        <a:pt x="51" y="4"/>
                      </a:lnTo>
                      <a:lnTo>
                        <a:pt x="53" y="4"/>
                      </a:lnTo>
                      <a:lnTo>
                        <a:pt x="53" y="4"/>
                      </a:lnTo>
                      <a:lnTo>
                        <a:pt x="55" y="4"/>
                      </a:lnTo>
                      <a:lnTo>
                        <a:pt x="55" y="4"/>
                      </a:lnTo>
                      <a:lnTo>
                        <a:pt x="55" y="4"/>
                      </a:lnTo>
                      <a:lnTo>
                        <a:pt x="55" y="4"/>
                      </a:lnTo>
                      <a:lnTo>
                        <a:pt x="57" y="4"/>
                      </a:lnTo>
                      <a:lnTo>
                        <a:pt x="57" y="4"/>
                      </a:lnTo>
                      <a:lnTo>
                        <a:pt x="57" y="4"/>
                      </a:lnTo>
                      <a:lnTo>
                        <a:pt x="59" y="4"/>
                      </a:lnTo>
                      <a:lnTo>
                        <a:pt x="59" y="4"/>
                      </a:lnTo>
                      <a:lnTo>
                        <a:pt x="61" y="4"/>
                      </a:lnTo>
                      <a:lnTo>
                        <a:pt x="61" y="4"/>
                      </a:lnTo>
                      <a:lnTo>
                        <a:pt x="61" y="4"/>
                      </a:lnTo>
                      <a:lnTo>
                        <a:pt x="61" y="4"/>
                      </a:lnTo>
                      <a:lnTo>
                        <a:pt x="63" y="4"/>
                      </a:lnTo>
                      <a:lnTo>
                        <a:pt x="63" y="4"/>
                      </a:lnTo>
                      <a:lnTo>
                        <a:pt x="63" y="4"/>
                      </a:lnTo>
                      <a:lnTo>
                        <a:pt x="63" y="6"/>
                      </a:lnTo>
                      <a:lnTo>
                        <a:pt x="65" y="6"/>
                      </a:lnTo>
                      <a:lnTo>
                        <a:pt x="65" y="6"/>
                      </a:lnTo>
                      <a:lnTo>
                        <a:pt x="65" y="6"/>
                      </a:lnTo>
                      <a:lnTo>
                        <a:pt x="67" y="6"/>
                      </a:lnTo>
                      <a:lnTo>
                        <a:pt x="67" y="6"/>
                      </a:lnTo>
                      <a:lnTo>
                        <a:pt x="67" y="6"/>
                      </a:lnTo>
                      <a:lnTo>
                        <a:pt x="68" y="6"/>
                      </a:lnTo>
                      <a:lnTo>
                        <a:pt x="68" y="8"/>
                      </a:lnTo>
                      <a:lnTo>
                        <a:pt x="68" y="8"/>
                      </a:lnTo>
                      <a:lnTo>
                        <a:pt x="68" y="8"/>
                      </a:lnTo>
                      <a:lnTo>
                        <a:pt x="68" y="8"/>
                      </a:lnTo>
                      <a:lnTo>
                        <a:pt x="70" y="8"/>
                      </a:lnTo>
                      <a:lnTo>
                        <a:pt x="70" y="8"/>
                      </a:lnTo>
                      <a:lnTo>
                        <a:pt x="72" y="8"/>
                      </a:lnTo>
                      <a:lnTo>
                        <a:pt x="72" y="8"/>
                      </a:lnTo>
                      <a:lnTo>
                        <a:pt x="72" y="10"/>
                      </a:lnTo>
                      <a:lnTo>
                        <a:pt x="72" y="10"/>
                      </a:lnTo>
                      <a:lnTo>
                        <a:pt x="72" y="10"/>
                      </a:lnTo>
                      <a:lnTo>
                        <a:pt x="72" y="10"/>
                      </a:lnTo>
                      <a:lnTo>
                        <a:pt x="74" y="10"/>
                      </a:lnTo>
                      <a:lnTo>
                        <a:pt x="74" y="10"/>
                      </a:lnTo>
                      <a:lnTo>
                        <a:pt x="76" y="10"/>
                      </a:lnTo>
                      <a:lnTo>
                        <a:pt x="76" y="10"/>
                      </a:lnTo>
                      <a:lnTo>
                        <a:pt x="76" y="10"/>
                      </a:lnTo>
                      <a:lnTo>
                        <a:pt x="78" y="10"/>
                      </a:lnTo>
                      <a:lnTo>
                        <a:pt x="78" y="10"/>
                      </a:lnTo>
                      <a:lnTo>
                        <a:pt x="78" y="10"/>
                      </a:lnTo>
                      <a:lnTo>
                        <a:pt x="80" y="10"/>
                      </a:lnTo>
                      <a:lnTo>
                        <a:pt x="80" y="10"/>
                      </a:lnTo>
                      <a:lnTo>
                        <a:pt x="82" y="10"/>
                      </a:lnTo>
                      <a:lnTo>
                        <a:pt x="82" y="10"/>
                      </a:lnTo>
                      <a:lnTo>
                        <a:pt x="82" y="10"/>
                      </a:lnTo>
                      <a:lnTo>
                        <a:pt x="84" y="10"/>
                      </a:lnTo>
                      <a:lnTo>
                        <a:pt x="84" y="10"/>
                      </a:lnTo>
                      <a:lnTo>
                        <a:pt x="84" y="10"/>
                      </a:lnTo>
                      <a:lnTo>
                        <a:pt x="86" y="10"/>
                      </a:lnTo>
                      <a:lnTo>
                        <a:pt x="86" y="10"/>
                      </a:lnTo>
                      <a:lnTo>
                        <a:pt x="88" y="10"/>
                      </a:lnTo>
                      <a:lnTo>
                        <a:pt x="88" y="10"/>
                      </a:lnTo>
                      <a:lnTo>
                        <a:pt x="88" y="10"/>
                      </a:lnTo>
                      <a:lnTo>
                        <a:pt x="89" y="10"/>
                      </a:lnTo>
                      <a:lnTo>
                        <a:pt x="89" y="10"/>
                      </a:lnTo>
                      <a:lnTo>
                        <a:pt x="89" y="10"/>
                      </a:lnTo>
                      <a:lnTo>
                        <a:pt x="89" y="10"/>
                      </a:lnTo>
                      <a:lnTo>
                        <a:pt x="91" y="10"/>
                      </a:lnTo>
                      <a:lnTo>
                        <a:pt x="91" y="10"/>
                      </a:lnTo>
                      <a:lnTo>
                        <a:pt x="93" y="10"/>
                      </a:lnTo>
                      <a:lnTo>
                        <a:pt x="93" y="8"/>
                      </a:lnTo>
                      <a:lnTo>
                        <a:pt x="93" y="8"/>
                      </a:lnTo>
                      <a:lnTo>
                        <a:pt x="93" y="8"/>
                      </a:lnTo>
                      <a:lnTo>
                        <a:pt x="95" y="8"/>
                      </a:lnTo>
                      <a:lnTo>
                        <a:pt x="95" y="8"/>
                      </a:lnTo>
                      <a:lnTo>
                        <a:pt x="95" y="8"/>
                      </a:lnTo>
                      <a:lnTo>
                        <a:pt x="97" y="8"/>
                      </a:lnTo>
                      <a:lnTo>
                        <a:pt x="97" y="8"/>
                      </a:lnTo>
                      <a:lnTo>
                        <a:pt x="99" y="8"/>
                      </a:lnTo>
                      <a:lnTo>
                        <a:pt x="99" y="8"/>
                      </a:lnTo>
                      <a:lnTo>
                        <a:pt x="99" y="8"/>
                      </a:lnTo>
                      <a:lnTo>
                        <a:pt x="101" y="8"/>
                      </a:lnTo>
                      <a:lnTo>
                        <a:pt x="101" y="8"/>
                      </a:lnTo>
                      <a:lnTo>
                        <a:pt x="103" y="8"/>
                      </a:lnTo>
                      <a:lnTo>
                        <a:pt x="103" y="8"/>
                      </a:lnTo>
                      <a:lnTo>
                        <a:pt x="103" y="8"/>
                      </a:lnTo>
                      <a:lnTo>
                        <a:pt x="105" y="8"/>
                      </a:lnTo>
                      <a:lnTo>
                        <a:pt x="105" y="8"/>
                      </a:lnTo>
                      <a:lnTo>
                        <a:pt x="105" y="8"/>
                      </a:lnTo>
                      <a:lnTo>
                        <a:pt x="107" y="8"/>
                      </a:lnTo>
                      <a:lnTo>
                        <a:pt x="107" y="10"/>
                      </a:lnTo>
                      <a:lnTo>
                        <a:pt x="107" y="10"/>
                      </a:lnTo>
                      <a:lnTo>
                        <a:pt x="109" y="10"/>
                      </a:lnTo>
                      <a:lnTo>
                        <a:pt x="109" y="10"/>
                      </a:lnTo>
                      <a:lnTo>
                        <a:pt x="109" y="10"/>
                      </a:lnTo>
                      <a:lnTo>
                        <a:pt x="111" y="10"/>
                      </a:lnTo>
                      <a:lnTo>
                        <a:pt x="111" y="10"/>
                      </a:lnTo>
                      <a:lnTo>
                        <a:pt x="111" y="10"/>
                      </a:lnTo>
                      <a:lnTo>
                        <a:pt x="111" y="10"/>
                      </a:lnTo>
                      <a:lnTo>
                        <a:pt x="112" y="10"/>
                      </a:lnTo>
                      <a:lnTo>
                        <a:pt x="112" y="10"/>
                      </a:lnTo>
                      <a:lnTo>
                        <a:pt x="112" y="12"/>
                      </a:lnTo>
                      <a:lnTo>
                        <a:pt x="114" y="12"/>
                      </a:lnTo>
                      <a:lnTo>
                        <a:pt x="114" y="12"/>
                      </a:lnTo>
                      <a:lnTo>
                        <a:pt x="114" y="12"/>
                      </a:lnTo>
                      <a:lnTo>
                        <a:pt x="116" y="12"/>
                      </a:lnTo>
                      <a:lnTo>
                        <a:pt x="116" y="12"/>
                      </a:lnTo>
                      <a:lnTo>
                        <a:pt x="116" y="12"/>
                      </a:lnTo>
                      <a:lnTo>
                        <a:pt x="116" y="12"/>
                      </a:lnTo>
                      <a:lnTo>
                        <a:pt x="118" y="12"/>
                      </a:lnTo>
                      <a:lnTo>
                        <a:pt x="118" y="13"/>
                      </a:lnTo>
                      <a:lnTo>
                        <a:pt x="118" y="13"/>
                      </a:lnTo>
                      <a:lnTo>
                        <a:pt x="118" y="13"/>
                      </a:lnTo>
                      <a:lnTo>
                        <a:pt x="118" y="13"/>
                      </a:lnTo>
                      <a:lnTo>
                        <a:pt x="118" y="15"/>
                      </a:lnTo>
                      <a:lnTo>
                        <a:pt x="118" y="15"/>
                      </a:lnTo>
                      <a:lnTo>
                        <a:pt x="120" y="15"/>
                      </a:lnTo>
                      <a:lnTo>
                        <a:pt x="120" y="15"/>
                      </a:lnTo>
                      <a:lnTo>
                        <a:pt x="120" y="15"/>
                      </a:lnTo>
                      <a:lnTo>
                        <a:pt x="122" y="15"/>
                      </a:lnTo>
                      <a:lnTo>
                        <a:pt x="122" y="15"/>
                      </a:lnTo>
                      <a:lnTo>
                        <a:pt x="122" y="15"/>
                      </a:lnTo>
                      <a:lnTo>
                        <a:pt x="122" y="15"/>
                      </a:lnTo>
                      <a:lnTo>
                        <a:pt x="124" y="15"/>
                      </a:lnTo>
                      <a:lnTo>
                        <a:pt x="124" y="15"/>
                      </a:lnTo>
                      <a:lnTo>
                        <a:pt x="126" y="15"/>
                      </a:lnTo>
                      <a:lnTo>
                        <a:pt x="126" y="15"/>
                      </a:lnTo>
                      <a:lnTo>
                        <a:pt x="126" y="15"/>
                      </a:lnTo>
                      <a:lnTo>
                        <a:pt x="128" y="15"/>
                      </a:lnTo>
                      <a:lnTo>
                        <a:pt x="128" y="15"/>
                      </a:lnTo>
                      <a:lnTo>
                        <a:pt x="130" y="15"/>
                      </a:lnTo>
                      <a:lnTo>
                        <a:pt x="130" y="15"/>
                      </a:lnTo>
                      <a:lnTo>
                        <a:pt x="130" y="15"/>
                      </a:lnTo>
                      <a:lnTo>
                        <a:pt x="130" y="15"/>
                      </a:lnTo>
                      <a:lnTo>
                        <a:pt x="132" y="15"/>
                      </a:lnTo>
                      <a:lnTo>
                        <a:pt x="132" y="15"/>
                      </a:lnTo>
                      <a:lnTo>
                        <a:pt x="132" y="15"/>
                      </a:lnTo>
                      <a:lnTo>
                        <a:pt x="133" y="15"/>
                      </a:lnTo>
                      <a:lnTo>
                        <a:pt x="133" y="15"/>
                      </a:lnTo>
                      <a:lnTo>
                        <a:pt x="135" y="15"/>
                      </a:lnTo>
                      <a:lnTo>
                        <a:pt x="135" y="15"/>
                      </a:lnTo>
                      <a:lnTo>
                        <a:pt x="135" y="15"/>
                      </a:lnTo>
                      <a:lnTo>
                        <a:pt x="137" y="15"/>
                      </a:lnTo>
                      <a:lnTo>
                        <a:pt x="137" y="15"/>
                      </a:lnTo>
                      <a:lnTo>
                        <a:pt x="137" y="15"/>
                      </a:lnTo>
                      <a:lnTo>
                        <a:pt x="137" y="17"/>
                      </a:lnTo>
                      <a:lnTo>
                        <a:pt x="139" y="17"/>
                      </a:lnTo>
                      <a:lnTo>
                        <a:pt x="139" y="17"/>
                      </a:lnTo>
                      <a:lnTo>
                        <a:pt x="141" y="17"/>
                      </a:lnTo>
                      <a:lnTo>
                        <a:pt x="141" y="17"/>
                      </a:lnTo>
                      <a:lnTo>
                        <a:pt x="141" y="19"/>
                      </a:lnTo>
                      <a:lnTo>
                        <a:pt x="139" y="19"/>
                      </a:lnTo>
                      <a:lnTo>
                        <a:pt x="139" y="19"/>
                      </a:lnTo>
                      <a:lnTo>
                        <a:pt x="139" y="19"/>
                      </a:lnTo>
                      <a:lnTo>
                        <a:pt x="137" y="19"/>
                      </a:lnTo>
                      <a:lnTo>
                        <a:pt x="137" y="19"/>
                      </a:lnTo>
                      <a:lnTo>
                        <a:pt x="137" y="19"/>
                      </a:lnTo>
                      <a:lnTo>
                        <a:pt x="135" y="19"/>
                      </a:lnTo>
                      <a:lnTo>
                        <a:pt x="135" y="19"/>
                      </a:lnTo>
                      <a:lnTo>
                        <a:pt x="135" y="19"/>
                      </a:lnTo>
                      <a:lnTo>
                        <a:pt x="133" y="19"/>
                      </a:lnTo>
                      <a:lnTo>
                        <a:pt x="133" y="19"/>
                      </a:lnTo>
                      <a:lnTo>
                        <a:pt x="133" y="21"/>
                      </a:lnTo>
                      <a:lnTo>
                        <a:pt x="132" y="21"/>
                      </a:lnTo>
                      <a:lnTo>
                        <a:pt x="132" y="21"/>
                      </a:lnTo>
                      <a:lnTo>
                        <a:pt x="132" y="21"/>
                      </a:lnTo>
                      <a:lnTo>
                        <a:pt x="130" y="21"/>
                      </a:lnTo>
                      <a:lnTo>
                        <a:pt x="130" y="21"/>
                      </a:lnTo>
                      <a:lnTo>
                        <a:pt x="130" y="21"/>
                      </a:lnTo>
                      <a:lnTo>
                        <a:pt x="128" y="21"/>
                      </a:lnTo>
                      <a:lnTo>
                        <a:pt x="128" y="21"/>
                      </a:lnTo>
                      <a:lnTo>
                        <a:pt x="126" y="21"/>
                      </a:lnTo>
                      <a:lnTo>
                        <a:pt x="126" y="21"/>
                      </a:lnTo>
                      <a:lnTo>
                        <a:pt x="126" y="21"/>
                      </a:lnTo>
                      <a:lnTo>
                        <a:pt x="124" y="21"/>
                      </a:lnTo>
                      <a:lnTo>
                        <a:pt x="124" y="21"/>
                      </a:lnTo>
                      <a:lnTo>
                        <a:pt x="124" y="21"/>
                      </a:lnTo>
                      <a:lnTo>
                        <a:pt x="122" y="21"/>
                      </a:lnTo>
                      <a:lnTo>
                        <a:pt x="122" y="23"/>
                      </a:lnTo>
                      <a:lnTo>
                        <a:pt x="124" y="23"/>
                      </a:lnTo>
                      <a:lnTo>
                        <a:pt x="124" y="23"/>
                      </a:lnTo>
                      <a:lnTo>
                        <a:pt x="126" y="23"/>
                      </a:lnTo>
                      <a:lnTo>
                        <a:pt x="126" y="23"/>
                      </a:lnTo>
                      <a:lnTo>
                        <a:pt x="126" y="23"/>
                      </a:lnTo>
                      <a:lnTo>
                        <a:pt x="126" y="23"/>
                      </a:lnTo>
                      <a:lnTo>
                        <a:pt x="128" y="23"/>
                      </a:lnTo>
                      <a:lnTo>
                        <a:pt x="128" y="23"/>
                      </a:lnTo>
                      <a:lnTo>
                        <a:pt x="128" y="23"/>
                      </a:lnTo>
                      <a:lnTo>
                        <a:pt x="130" y="23"/>
                      </a:lnTo>
                      <a:lnTo>
                        <a:pt x="130" y="23"/>
                      </a:lnTo>
                      <a:lnTo>
                        <a:pt x="130" y="25"/>
                      </a:lnTo>
                      <a:lnTo>
                        <a:pt x="130" y="25"/>
                      </a:lnTo>
                      <a:lnTo>
                        <a:pt x="132" y="25"/>
                      </a:lnTo>
                      <a:lnTo>
                        <a:pt x="132" y="25"/>
                      </a:lnTo>
                      <a:lnTo>
                        <a:pt x="132" y="25"/>
                      </a:lnTo>
                      <a:lnTo>
                        <a:pt x="132" y="25"/>
                      </a:lnTo>
                      <a:lnTo>
                        <a:pt x="133" y="25"/>
                      </a:lnTo>
                      <a:lnTo>
                        <a:pt x="133" y="25"/>
                      </a:lnTo>
                      <a:lnTo>
                        <a:pt x="135" y="25"/>
                      </a:lnTo>
                      <a:lnTo>
                        <a:pt x="135" y="25"/>
                      </a:lnTo>
                      <a:lnTo>
                        <a:pt x="135" y="25"/>
                      </a:lnTo>
                      <a:lnTo>
                        <a:pt x="135" y="27"/>
                      </a:lnTo>
                      <a:lnTo>
                        <a:pt x="137" y="27"/>
                      </a:lnTo>
                      <a:lnTo>
                        <a:pt x="137" y="27"/>
                      </a:lnTo>
                      <a:lnTo>
                        <a:pt x="137" y="27"/>
                      </a:lnTo>
                      <a:lnTo>
                        <a:pt x="139" y="27"/>
                      </a:lnTo>
                      <a:lnTo>
                        <a:pt x="139" y="27"/>
                      </a:lnTo>
                      <a:lnTo>
                        <a:pt x="139" y="27"/>
                      </a:lnTo>
                      <a:lnTo>
                        <a:pt x="141" y="27"/>
                      </a:lnTo>
                      <a:lnTo>
                        <a:pt x="141" y="29"/>
                      </a:lnTo>
                      <a:lnTo>
                        <a:pt x="141" y="29"/>
                      </a:lnTo>
                      <a:lnTo>
                        <a:pt x="139" y="29"/>
                      </a:lnTo>
                      <a:lnTo>
                        <a:pt x="139" y="31"/>
                      </a:lnTo>
                      <a:lnTo>
                        <a:pt x="139" y="31"/>
                      </a:lnTo>
                      <a:lnTo>
                        <a:pt x="139" y="31"/>
                      </a:lnTo>
                      <a:lnTo>
                        <a:pt x="141" y="31"/>
                      </a:lnTo>
                      <a:lnTo>
                        <a:pt x="141" y="31"/>
                      </a:lnTo>
                      <a:lnTo>
                        <a:pt x="141" y="33"/>
                      </a:lnTo>
                      <a:lnTo>
                        <a:pt x="141" y="33"/>
                      </a:lnTo>
                      <a:lnTo>
                        <a:pt x="141" y="33"/>
                      </a:lnTo>
                      <a:lnTo>
                        <a:pt x="143" y="33"/>
                      </a:lnTo>
                      <a:lnTo>
                        <a:pt x="143" y="33"/>
                      </a:lnTo>
                      <a:lnTo>
                        <a:pt x="143" y="33"/>
                      </a:lnTo>
                      <a:lnTo>
                        <a:pt x="143" y="35"/>
                      </a:lnTo>
                      <a:lnTo>
                        <a:pt x="145" y="35"/>
                      </a:lnTo>
                      <a:lnTo>
                        <a:pt x="145" y="35"/>
                      </a:lnTo>
                      <a:lnTo>
                        <a:pt x="147" y="35"/>
                      </a:lnTo>
                      <a:lnTo>
                        <a:pt x="147" y="33"/>
                      </a:lnTo>
                      <a:lnTo>
                        <a:pt x="147" y="33"/>
                      </a:lnTo>
                      <a:lnTo>
                        <a:pt x="145" y="33"/>
                      </a:lnTo>
                      <a:lnTo>
                        <a:pt x="145" y="33"/>
                      </a:lnTo>
                      <a:lnTo>
                        <a:pt x="145" y="31"/>
                      </a:lnTo>
                      <a:lnTo>
                        <a:pt x="143" y="31"/>
                      </a:lnTo>
                      <a:lnTo>
                        <a:pt x="143" y="31"/>
                      </a:lnTo>
                      <a:lnTo>
                        <a:pt x="145" y="31"/>
                      </a:lnTo>
                      <a:lnTo>
                        <a:pt x="145" y="31"/>
                      </a:lnTo>
                      <a:lnTo>
                        <a:pt x="145" y="31"/>
                      </a:lnTo>
                      <a:lnTo>
                        <a:pt x="147" y="31"/>
                      </a:lnTo>
                      <a:lnTo>
                        <a:pt x="147" y="29"/>
                      </a:lnTo>
                      <a:lnTo>
                        <a:pt x="147" y="29"/>
                      </a:lnTo>
                      <a:lnTo>
                        <a:pt x="147" y="29"/>
                      </a:lnTo>
                      <a:lnTo>
                        <a:pt x="149" y="29"/>
                      </a:lnTo>
                      <a:lnTo>
                        <a:pt x="149" y="29"/>
                      </a:lnTo>
                      <a:lnTo>
                        <a:pt x="149" y="29"/>
                      </a:lnTo>
                      <a:lnTo>
                        <a:pt x="151" y="29"/>
                      </a:lnTo>
                      <a:lnTo>
                        <a:pt x="151" y="31"/>
                      </a:lnTo>
                      <a:lnTo>
                        <a:pt x="151" y="31"/>
                      </a:lnTo>
                      <a:lnTo>
                        <a:pt x="153" y="31"/>
                      </a:lnTo>
                      <a:lnTo>
                        <a:pt x="153" y="31"/>
                      </a:lnTo>
                      <a:lnTo>
                        <a:pt x="153" y="31"/>
                      </a:lnTo>
                      <a:lnTo>
                        <a:pt x="153" y="31"/>
                      </a:lnTo>
                      <a:lnTo>
                        <a:pt x="153" y="31"/>
                      </a:lnTo>
                      <a:lnTo>
                        <a:pt x="155" y="31"/>
                      </a:lnTo>
                      <a:lnTo>
                        <a:pt x="155" y="31"/>
                      </a:lnTo>
                      <a:lnTo>
                        <a:pt x="155" y="31"/>
                      </a:lnTo>
                      <a:lnTo>
                        <a:pt x="156" y="31"/>
                      </a:lnTo>
                      <a:lnTo>
                        <a:pt x="156" y="33"/>
                      </a:lnTo>
                      <a:lnTo>
                        <a:pt x="156" y="33"/>
                      </a:lnTo>
                      <a:lnTo>
                        <a:pt x="158" y="33"/>
                      </a:lnTo>
                      <a:lnTo>
                        <a:pt x="158" y="33"/>
                      </a:lnTo>
                      <a:lnTo>
                        <a:pt x="158" y="33"/>
                      </a:lnTo>
                      <a:lnTo>
                        <a:pt x="160" y="33"/>
                      </a:lnTo>
                      <a:lnTo>
                        <a:pt x="160" y="31"/>
                      </a:lnTo>
                      <a:lnTo>
                        <a:pt x="160" y="31"/>
                      </a:lnTo>
                      <a:lnTo>
                        <a:pt x="162" y="31"/>
                      </a:lnTo>
                      <a:lnTo>
                        <a:pt x="162" y="31"/>
                      </a:lnTo>
                      <a:lnTo>
                        <a:pt x="162" y="31"/>
                      </a:lnTo>
                      <a:lnTo>
                        <a:pt x="164" y="31"/>
                      </a:lnTo>
                      <a:lnTo>
                        <a:pt x="164" y="31"/>
                      </a:lnTo>
                      <a:lnTo>
                        <a:pt x="164" y="31"/>
                      </a:lnTo>
                      <a:lnTo>
                        <a:pt x="166" y="31"/>
                      </a:lnTo>
                      <a:lnTo>
                        <a:pt x="166" y="31"/>
                      </a:lnTo>
                      <a:lnTo>
                        <a:pt x="168" y="31"/>
                      </a:lnTo>
                      <a:lnTo>
                        <a:pt x="168" y="31"/>
                      </a:lnTo>
                      <a:lnTo>
                        <a:pt x="168" y="33"/>
                      </a:lnTo>
                      <a:lnTo>
                        <a:pt x="168" y="33"/>
                      </a:lnTo>
                      <a:lnTo>
                        <a:pt x="168" y="31"/>
                      </a:lnTo>
                      <a:lnTo>
                        <a:pt x="170" y="31"/>
                      </a:lnTo>
                      <a:lnTo>
                        <a:pt x="170" y="31"/>
                      </a:lnTo>
                      <a:lnTo>
                        <a:pt x="170" y="31"/>
                      </a:lnTo>
                      <a:lnTo>
                        <a:pt x="170" y="31"/>
                      </a:lnTo>
                      <a:lnTo>
                        <a:pt x="172" y="31"/>
                      </a:lnTo>
                      <a:lnTo>
                        <a:pt x="172" y="31"/>
                      </a:lnTo>
                      <a:lnTo>
                        <a:pt x="174" y="31"/>
                      </a:lnTo>
                      <a:lnTo>
                        <a:pt x="174" y="31"/>
                      </a:lnTo>
                      <a:lnTo>
                        <a:pt x="174" y="31"/>
                      </a:lnTo>
                      <a:lnTo>
                        <a:pt x="176" y="31"/>
                      </a:lnTo>
                      <a:lnTo>
                        <a:pt x="176" y="31"/>
                      </a:lnTo>
                      <a:lnTo>
                        <a:pt x="176" y="31"/>
                      </a:lnTo>
                      <a:lnTo>
                        <a:pt x="176" y="31"/>
                      </a:lnTo>
                      <a:lnTo>
                        <a:pt x="178" y="31"/>
                      </a:lnTo>
                      <a:lnTo>
                        <a:pt x="178" y="33"/>
                      </a:lnTo>
                      <a:lnTo>
                        <a:pt x="178" y="33"/>
                      </a:lnTo>
                      <a:lnTo>
                        <a:pt x="179" y="33"/>
                      </a:lnTo>
                      <a:lnTo>
                        <a:pt x="179" y="33"/>
                      </a:lnTo>
                      <a:lnTo>
                        <a:pt x="179" y="33"/>
                      </a:lnTo>
                      <a:lnTo>
                        <a:pt x="179" y="33"/>
                      </a:lnTo>
                      <a:lnTo>
                        <a:pt x="181" y="33"/>
                      </a:lnTo>
                      <a:lnTo>
                        <a:pt x="181" y="33"/>
                      </a:lnTo>
                      <a:lnTo>
                        <a:pt x="181" y="33"/>
                      </a:lnTo>
                      <a:lnTo>
                        <a:pt x="183" y="33"/>
                      </a:lnTo>
                      <a:lnTo>
                        <a:pt x="183" y="33"/>
                      </a:lnTo>
                      <a:lnTo>
                        <a:pt x="185" y="33"/>
                      </a:lnTo>
                      <a:lnTo>
                        <a:pt x="185" y="33"/>
                      </a:lnTo>
                      <a:lnTo>
                        <a:pt x="185" y="33"/>
                      </a:lnTo>
                      <a:lnTo>
                        <a:pt x="187" y="33"/>
                      </a:lnTo>
                      <a:lnTo>
                        <a:pt x="187" y="35"/>
                      </a:lnTo>
                      <a:lnTo>
                        <a:pt x="187" y="35"/>
                      </a:lnTo>
                      <a:lnTo>
                        <a:pt x="189" y="35"/>
                      </a:lnTo>
                      <a:lnTo>
                        <a:pt x="189" y="35"/>
                      </a:lnTo>
                      <a:lnTo>
                        <a:pt x="189" y="35"/>
                      </a:lnTo>
                      <a:lnTo>
                        <a:pt x="189" y="35"/>
                      </a:lnTo>
                      <a:lnTo>
                        <a:pt x="191" y="35"/>
                      </a:lnTo>
                      <a:lnTo>
                        <a:pt x="191" y="35"/>
                      </a:lnTo>
                      <a:lnTo>
                        <a:pt x="191" y="35"/>
                      </a:lnTo>
                      <a:lnTo>
                        <a:pt x="191" y="35"/>
                      </a:lnTo>
                      <a:lnTo>
                        <a:pt x="193" y="35"/>
                      </a:lnTo>
                      <a:lnTo>
                        <a:pt x="193" y="33"/>
                      </a:lnTo>
                      <a:lnTo>
                        <a:pt x="193" y="33"/>
                      </a:lnTo>
                      <a:lnTo>
                        <a:pt x="193" y="33"/>
                      </a:lnTo>
                      <a:lnTo>
                        <a:pt x="195" y="33"/>
                      </a:lnTo>
                      <a:lnTo>
                        <a:pt x="195" y="33"/>
                      </a:lnTo>
                      <a:lnTo>
                        <a:pt x="195" y="33"/>
                      </a:lnTo>
                      <a:lnTo>
                        <a:pt x="195" y="31"/>
                      </a:lnTo>
                      <a:lnTo>
                        <a:pt x="197" y="31"/>
                      </a:lnTo>
                      <a:lnTo>
                        <a:pt x="197" y="31"/>
                      </a:lnTo>
                      <a:lnTo>
                        <a:pt x="197" y="31"/>
                      </a:lnTo>
                      <a:lnTo>
                        <a:pt x="199" y="31"/>
                      </a:lnTo>
                      <a:lnTo>
                        <a:pt x="199" y="31"/>
                      </a:lnTo>
                      <a:lnTo>
                        <a:pt x="200" y="31"/>
                      </a:lnTo>
                      <a:lnTo>
                        <a:pt x="200" y="31"/>
                      </a:lnTo>
                      <a:lnTo>
                        <a:pt x="200" y="31"/>
                      </a:lnTo>
                      <a:lnTo>
                        <a:pt x="200" y="31"/>
                      </a:lnTo>
                      <a:lnTo>
                        <a:pt x="202" y="31"/>
                      </a:lnTo>
                      <a:lnTo>
                        <a:pt x="202" y="31"/>
                      </a:lnTo>
                      <a:lnTo>
                        <a:pt x="202" y="31"/>
                      </a:lnTo>
                      <a:lnTo>
                        <a:pt x="202" y="31"/>
                      </a:lnTo>
                      <a:lnTo>
                        <a:pt x="204" y="31"/>
                      </a:lnTo>
                      <a:lnTo>
                        <a:pt x="204" y="31"/>
                      </a:lnTo>
                      <a:lnTo>
                        <a:pt x="206" y="31"/>
                      </a:lnTo>
                      <a:lnTo>
                        <a:pt x="206" y="31"/>
                      </a:lnTo>
                      <a:lnTo>
                        <a:pt x="206" y="31"/>
                      </a:lnTo>
                      <a:lnTo>
                        <a:pt x="206" y="31"/>
                      </a:lnTo>
                      <a:lnTo>
                        <a:pt x="208" y="31"/>
                      </a:lnTo>
                      <a:lnTo>
                        <a:pt x="208" y="31"/>
                      </a:lnTo>
                      <a:lnTo>
                        <a:pt x="208" y="31"/>
                      </a:lnTo>
                      <a:lnTo>
                        <a:pt x="208" y="31"/>
                      </a:lnTo>
                      <a:lnTo>
                        <a:pt x="210" y="31"/>
                      </a:lnTo>
                      <a:lnTo>
                        <a:pt x="210" y="31"/>
                      </a:lnTo>
                      <a:lnTo>
                        <a:pt x="212" y="31"/>
                      </a:lnTo>
                      <a:lnTo>
                        <a:pt x="212" y="29"/>
                      </a:lnTo>
                      <a:lnTo>
                        <a:pt x="212" y="29"/>
                      </a:lnTo>
                      <a:lnTo>
                        <a:pt x="212" y="29"/>
                      </a:lnTo>
                      <a:lnTo>
                        <a:pt x="214" y="29"/>
                      </a:lnTo>
                      <a:lnTo>
                        <a:pt x="214" y="29"/>
                      </a:lnTo>
                      <a:lnTo>
                        <a:pt x="214" y="29"/>
                      </a:lnTo>
                      <a:lnTo>
                        <a:pt x="214" y="31"/>
                      </a:lnTo>
                      <a:lnTo>
                        <a:pt x="216" y="31"/>
                      </a:lnTo>
                      <a:lnTo>
                        <a:pt x="216" y="31"/>
                      </a:lnTo>
                      <a:lnTo>
                        <a:pt x="218" y="31"/>
                      </a:lnTo>
                      <a:lnTo>
                        <a:pt x="218" y="31"/>
                      </a:lnTo>
                      <a:lnTo>
                        <a:pt x="218" y="29"/>
                      </a:lnTo>
                      <a:lnTo>
                        <a:pt x="218" y="29"/>
                      </a:lnTo>
                      <a:lnTo>
                        <a:pt x="220" y="29"/>
                      </a:lnTo>
                      <a:lnTo>
                        <a:pt x="220" y="29"/>
                      </a:lnTo>
                      <a:lnTo>
                        <a:pt x="222" y="29"/>
                      </a:lnTo>
                      <a:lnTo>
                        <a:pt x="222" y="29"/>
                      </a:lnTo>
                      <a:lnTo>
                        <a:pt x="222" y="29"/>
                      </a:lnTo>
                      <a:lnTo>
                        <a:pt x="222" y="29"/>
                      </a:lnTo>
                      <a:lnTo>
                        <a:pt x="223" y="29"/>
                      </a:lnTo>
                      <a:lnTo>
                        <a:pt x="223" y="29"/>
                      </a:lnTo>
                      <a:lnTo>
                        <a:pt x="223" y="29"/>
                      </a:lnTo>
                      <a:lnTo>
                        <a:pt x="225" y="29"/>
                      </a:lnTo>
                      <a:lnTo>
                        <a:pt x="225" y="27"/>
                      </a:lnTo>
                      <a:lnTo>
                        <a:pt x="225" y="27"/>
                      </a:lnTo>
                      <a:lnTo>
                        <a:pt x="227" y="27"/>
                      </a:lnTo>
                      <a:lnTo>
                        <a:pt x="227" y="27"/>
                      </a:lnTo>
                      <a:lnTo>
                        <a:pt x="227" y="27"/>
                      </a:lnTo>
                      <a:lnTo>
                        <a:pt x="229" y="27"/>
                      </a:lnTo>
                      <a:lnTo>
                        <a:pt x="229" y="27"/>
                      </a:lnTo>
                      <a:lnTo>
                        <a:pt x="229" y="27"/>
                      </a:lnTo>
                      <a:lnTo>
                        <a:pt x="229" y="27"/>
                      </a:lnTo>
                      <a:lnTo>
                        <a:pt x="231" y="27"/>
                      </a:lnTo>
                      <a:lnTo>
                        <a:pt x="231" y="27"/>
                      </a:lnTo>
                      <a:lnTo>
                        <a:pt x="233" y="27"/>
                      </a:lnTo>
                      <a:lnTo>
                        <a:pt x="233" y="27"/>
                      </a:lnTo>
                      <a:lnTo>
                        <a:pt x="233" y="27"/>
                      </a:lnTo>
                      <a:lnTo>
                        <a:pt x="235" y="27"/>
                      </a:lnTo>
                      <a:lnTo>
                        <a:pt x="235" y="27"/>
                      </a:lnTo>
                      <a:lnTo>
                        <a:pt x="235" y="27"/>
                      </a:lnTo>
                      <a:lnTo>
                        <a:pt x="237" y="27"/>
                      </a:lnTo>
                      <a:lnTo>
                        <a:pt x="237" y="27"/>
                      </a:lnTo>
                      <a:lnTo>
                        <a:pt x="239" y="27"/>
                      </a:lnTo>
                      <a:lnTo>
                        <a:pt x="239" y="27"/>
                      </a:lnTo>
                      <a:lnTo>
                        <a:pt x="239" y="27"/>
                      </a:lnTo>
                      <a:lnTo>
                        <a:pt x="239" y="27"/>
                      </a:lnTo>
                      <a:lnTo>
                        <a:pt x="241" y="27"/>
                      </a:lnTo>
                      <a:lnTo>
                        <a:pt x="241" y="27"/>
                      </a:lnTo>
                      <a:lnTo>
                        <a:pt x="241" y="29"/>
                      </a:lnTo>
                      <a:lnTo>
                        <a:pt x="241" y="29"/>
                      </a:lnTo>
                      <a:lnTo>
                        <a:pt x="243" y="29"/>
                      </a:lnTo>
                      <a:lnTo>
                        <a:pt x="243" y="27"/>
                      </a:lnTo>
                      <a:lnTo>
                        <a:pt x="243" y="27"/>
                      </a:lnTo>
                      <a:lnTo>
                        <a:pt x="244" y="27"/>
                      </a:lnTo>
                      <a:lnTo>
                        <a:pt x="244" y="27"/>
                      </a:lnTo>
                      <a:lnTo>
                        <a:pt x="244" y="29"/>
                      </a:lnTo>
                      <a:lnTo>
                        <a:pt x="244" y="29"/>
                      </a:lnTo>
                      <a:lnTo>
                        <a:pt x="244" y="27"/>
                      </a:lnTo>
                      <a:lnTo>
                        <a:pt x="246" y="27"/>
                      </a:lnTo>
                      <a:lnTo>
                        <a:pt x="246" y="27"/>
                      </a:lnTo>
                      <a:lnTo>
                        <a:pt x="248" y="27"/>
                      </a:lnTo>
                      <a:lnTo>
                        <a:pt x="248" y="27"/>
                      </a:lnTo>
                      <a:lnTo>
                        <a:pt x="248" y="27"/>
                      </a:lnTo>
                      <a:lnTo>
                        <a:pt x="250" y="27"/>
                      </a:lnTo>
                      <a:lnTo>
                        <a:pt x="250" y="27"/>
                      </a:lnTo>
                      <a:lnTo>
                        <a:pt x="250" y="27"/>
                      </a:lnTo>
                      <a:lnTo>
                        <a:pt x="250" y="27"/>
                      </a:lnTo>
                      <a:lnTo>
                        <a:pt x="252" y="27"/>
                      </a:lnTo>
                      <a:lnTo>
                        <a:pt x="252" y="27"/>
                      </a:lnTo>
                      <a:lnTo>
                        <a:pt x="254" y="27"/>
                      </a:lnTo>
                      <a:lnTo>
                        <a:pt x="254" y="27"/>
                      </a:lnTo>
                      <a:lnTo>
                        <a:pt x="254" y="27"/>
                      </a:lnTo>
                      <a:lnTo>
                        <a:pt x="256" y="27"/>
                      </a:lnTo>
                      <a:lnTo>
                        <a:pt x="256" y="25"/>
                      </a:lnTo>
                      <a:lnTo>
                        <a:pt x="256" y="25"/>
                      </a:lnTo>
                      <a:lnTo>
                        <a:pt x="256" y="25"/>
                      </a:lnTo>
                      <a:lnTo>
                        <a:pt x="258" y="25"/>
                      </a:lnTo>
                      <a:lnTo>
                        <a:pt x="258" y="25"/>
                      </a:lnTo>
                      <a:lnTo>
                        <a:pt x="260" y="25"/>
                      </a:lnTo>
                      <a:lnTo>
                        <a:pt x="260" y="25"/>
                      </a:lnTo>
                      <a:lnTo>
                        <a:pt x="260" y="25"/>
                      </a:lnTo>
                      <a:lnTo>
                        <a:pt x="262" y="25"/>
                      </a:lnTo>
                      <a:lnTo>
                        <a:pt x="262" y="25"/>
                      </a:lnTo>
                      <a:lnTo>
                        <a:pt x="262" y="27"/>
                      </a:lnTo>
                      <a:lnTo>
                        <a:pt x="262" y="27"/>
                      </a:lnTo>
                      <a:lnTo>
                        <a:pt x="264" y="27"/>
                      </a:lnTo>
                      <a:lnTo>
                        <a:pt x="264" y="27"/>
                      </a:lnTo>
                      <a:lnTo>
                        <a:pt x="266" y="27"/>
                      </a:lnTo>
                      <a:lnTo>
                        <a:pt x="266" y="27"/>
                      </a:lnTo>
                      <a:lnTo>
                        <a:pt x="266" y="27"/>
                      </a:lnTo>
                      <a:lnTo>
                        <a:pt x="267" y="27"/>
                      </a:lnTo>
                      <a:lnTo>
                        <a:pt x="267" y="27"/>
                      </a:lnTo>
                      <a:lnTo>
                        <a:pt x="267" y="27"/>
                      </a:lnTo>
                      <a:lnTo>
                        <a:pt x="269" y="27"/>
                      </a:lnTo>
                      <a:lnTo>
                        <a:pt x="269" y="27"/>
                      </a:lnTo>
                      <a:lnTo>
                        <a:pt x="271" y="27"/>
                      </a:lnTo>
                      <a:lnTo>
                        <a:pt x="271" y="27"/>
                      </a:lnTo>
                      <a:lnTo>
                        <a:pt x="271" y="27"/>
                      </a:lnTo>
                      <a:lnTo>
                        <a:pt x="273" y="27"/>
                      </a:lnTo>
                      <a:lnTo>
                        <a:pt x="273" y="27"/>
                      </a:lnTo>
                      <a:lnTo>
                        <a:pt x="275" y="27"/>
                      </a:lnTo>
                      <a:lnTo>
                        <a:pt x="275" y="27"/>
                      </a:lnTo>
                      <a:lnTo>
                        <a:pt x="275" y="27"/>
                      </a:lnTo>
                      <a:lnTo>
                        <a:pt x="277" y="27"/>
                      </a:lnTo>
                      <a:lnTo>
                        <a:pt x="277" y="27"/>
                      </a:lnTo>
                      <a:lnTo>
                        <a:pt x="277" y="27"/>
                      </a:lnTo>
                      <a:lnTo>
                        <a:pt x="277" y="27"/>
                      </a:lnTo>
                      <a:lnTo>
                        <a:pt x="279" y="27"/>
                      </a:lnTo>
                      <a:lnTo>
                        <a:pt x="279" y="27"/>
                      </a:lnTo>
                      <a:lnTo>
                        <a:pt x="281" y="27"/>
                      </a:lnTo>
                      <a:lnTo>
                        <a:pt x="281" y="27"/>
                      </a:lnTo>
                      <a:lnTo>
                        <a:pt x="281" y="27"/>
                      </a:lnTo>
                      <a:lnTo>
                        <a:pt x="281" y="29"/>
                      </a:lnTo>
                      <a:lnTo>
                        <a:pt x="281" y="29"/>
                      </a:lnTo>
                      <a:lnTo>
                        <a:pt x="281" y="29"/>
                      </a:lnTo>
                      <a:lnTo>
                        <a:pt x="281" y="29"/>
                      </a:lnTo>
                      <a:lnTo>
                        <a:pt x="279" y="29"/>
                      </a:lnTo>
                      <a:lnTo>
                        <a:pt x="279" y="29"/>
                      </a:lnTo>
                      <a:lnTo>
                        <a:pt x="279" y="31"/>
                      </a:lnTo>
                      <a:lnTo>
                        <a:pt x="279" y="31"/>
                      </a:lnTo>
                      <a:lnTo>
                        <a:pt x="281" y="31"/>
                      </a:lnTo>
                      <a:lnTo>
                        <a:pt x="281" y="31"/>
                      </a:lnTo>
                      <a:lnTo>
                        <a:pt x="281" y="31"/>
                      </a:lnTo>
                      <a:lnTo>
                        <a:pt x="283" y="31"/>
                      </a:lnTo>
                      <a:lnTo>
                        <a:pt x="283" y="31"/>
                      </a:lnTo>
                      <a:lnTo>
                        <a:pt x="283" y="31"/>
                      </a:lnTo>
                      <a:lnTo>
                        <a:pt x="285" y="31"/>
                      </a:lnTo>
                      <a:lnTo>
                        <a:pt x="285" y="31"/>
                      </a:lnTo>
                      <a:lnTo>
                        <a:pt x="287" y="31"/>
                      </a:lnTo>
                      <a:lnTo>
                        <a:pt x="287" y="31"/>
                      </a:lnTo>
                      <a:lnTo>
                        <a:pt x="287" y="31"/>
                      </a:lnTo>
                      <a:lnTo>
                        <a:pt x="288" y="31"/>
                      </a:lnTo>
                      <a:lnTo>
                        <a:pt x="288" y="31"/>
                      </a:lnTo>
                      <a:lnTo>
                        <a:pt x="288" y="31"/>
                      </a:lnTo>
                      <a:lnTo>
                        <a:pt x="290" y="31"/>
                      </a:lnTo>
                      <a:lnTo>
                        <a:pt x="290" y="31"/>
                      </a:lnTo>
                      <a:lnTo>
                        <a:pt x="292" y="31"/>
                      </a:lnTo>
                      <a:lnTo>
                        <a:pt x="292" y="31"/>
                      </a:lnTo>
                      <a:lnTo>
                        <a:pt x="292" y="31"/>
                      </a:lnTo>
                      <a:lnTo>
                        <a:pt x="294" y="31"/>
                      </a:lnTo>
                      <a:lnTo>
                        <a:pt x="294" y="31"/>
                      </a:lnTo>
                      <a:lnTo>
                        <a:pt x="294" y="31"/>
                      </a:lnTo>
                      <a:lnTo>
                        <a:pt x="296" y="31"/>
                      </a:lnTo>
                      <a:lnTo>
                        <a:pt x="296" y="31"/>
                      </a:lnTo>
                      <a:lnTo>
                        <a:pt x="296" y="31"/>
                      </a:lnTo>
                      <a:lnTo>
                        <a:pt x="298" y="31"/>
                      </a:lnTo>
                      <a:lnTo>
                        <a:pt x="298" y="31"/>
                      </a:lnTo>
                      <a:lnTo>
                        <a:pt x="298" y="31"/>
                      </a:lnTo>
                      <a:lnTo>
                        <a:pt x="298" y="31"/>
                      </a:lnTo>
                      <a:lnTo>
                        <a:pt x="300" y="31"/>
                      </a:lnTo>
                      <a:lnTo>
                        <a:pt x="300" y="31"/>
                      </a:lnTo>
                      <a:lnTo>
                        <a:pt x="300" y="31"/>
                      </a:lnTo>
                      <a:lnTo>
                        <a:pt x="300" y="33"/>
                      </a:lnTo>
                      <a:lnTo>
                        <a:pt x="300" y="33"/>
                      </a:lnTo>
                      <a:lnTo>
                        <a:pt x="300" y="33"/>
                      </a:lnTo>
                      <a:lnTo>
                        <a:pt x="300" y="33"/>
                      </a:lnTo>
                      <a:lnTo>
                        <a:pt x="302" y="33"/>
                      </a:lnTo>
                      <a:lnTo>
                        <a:pt x="302" y="33"/>
                      </a:lnTo>
                      <a:lnTo>
                        <a:pt x="304" y="33"/>
                      </a:lnTo>
                      <a:lnTo>
                        <a:pt x="304" y="33"/>
                      </a:lnTo>
                      <a:lnTo>
                        <a:pt x="304" y="33"/>
                      </a:lnTo>
                      <a:lnTo>
                        <a:pt x="306" y="33"/>
                      </a:lnTo>
                      <a:lnTo>
                        <a:pt x="306" y="33"/>
                      </a:lnTo>
                      <a:lnTo>
                        <a:pt x="308" y="33"/>
                      </a:lnTo>
                      <a:lnTo>
                        <a:pt x="308" y="35"/>
                      </a:lnTo>
                      <a:lnTo>
                        <a:pt x="308" y="35"/>
                      </a:lnTo>
                      <a:lnTo>
                        <a:pt x="308" y="35"/>
                      </a:lnTo>
                      <a:lnTo>
                        <a:pt x="308" y="35"/>
                      </a:lnTo>
                      <a:lnTo>
                        <a:pt x="310" y="35"/>
                      </a:lnTo>
                      <a:lnTo>
                        <a:pt x="310" y="36"/>
                      </a:lnTo>
                      <a:lnTo>
                        <a:pt x="308" y="36"/>
                      </a:lnTo>
                      <a:lnTo>
                        <a:pt x="308" y="36"/>
                      </a:lnTo>
                      <a:lnTo>
                        <a:pt x="308" y="38"/>
                      </a:lnTo>
                      <a:lnTo>
                        <a:pt x="310" y="38"/>
                      </a:lnTo>
                      <a:lnTo>
                        <a:pt x="310" y="38"/>
                      </a:lnTo>
                      <a:lnTo>
                        <a:pt x="308" y="38"/>
                      </a:lnTo>
                      <a:lnTo>
                        <a:pt x="308" y="38"/>
                      </a:lnTo>
                      <a:lnTo>
                        <a:pt x="308" y="38"/>
                      </a:lnTo>
                      <a:lnTo>
                        <a:pt x="308" y="40"/>
                      </a:lnTo>
                      <a:lnTo>
                        <a:pt x="308" y="40"/>
                      </a:lnTo>
                      <a:lnTo>
                        <a:pt x="306" y="40"/>
                      </a:lnTo>
                      <a:lnTo>
                        <a:pt x="306" y="40"/>
                      </a:lnTo>
                      <a:lnTo>
                        <a:pt x="304" y="40"/>
                      </a:lnTo>
                      <a:lnTo>
                        <a:pt x="304" y="40"/>
                      </a:lnTo>
                      <a:lnTo>
                        <a:pt x="304" y="40"/>
                      </a:lnTo>
                      <a:lnTo>
                        <a:pt x="304" y="40"/>
                      </a:lnTo>
                      <a:lnTo>
                        <a:pt x="302" y="40"/>
                      </a:lnTo>
                      <a:lnTo>
                        <a:pt x="302" y="40"/>
                      </a:lnTo>
                      <a:lnTo>
                        <a:pt x="302" y="42"/>
                      </a:lnTo>
                      <a:lnTo>
                        <a:pt x="300" y="42"/>
                      </a:lnTo>
                      <a:lnTo>
                        <a:pt x="300" y="42"/>
                      </a:lnTo>
                      <a:lnTo>
                        <a:pt x="300" y="42"/>
                      </a:lnTo>
                      <a:lnTo>
                        <a:pt x="298" y="42"/>
                      </a:lnTo>
                      <a:lnTo>
                        <a:pt x="298" y="42"/>
                      </a:lnTo>
                      <a:lnTo>
                        <a:pt x="298" y="42"/>
                      </a:lnTo>
                      <a:lnTo>
                        <a:pt x="298" y="42"/>
                      </a:lnTo>
                      <a:lnTo>
                        <a:pt x="300" y="42"/>
                      </a:lnTo>
                      <a:lnTo>
                        <a:pt x="300" y="42"/>
                      </a:lnTo>
                      <a:lnTo>
                        <a:pt x="300" y="42"/>
                      </a:lnTo>
                      <a:lnTo>
                        <a:pt x="302" y="42"/>
                      </a:lnTo>
                      <a:lnTo>
                        <a:pt x="302" y="42"/>
                      </a:lnTo>
                      <a:lnTo>
                        <a:pt x="304" y="42"/>
                      </a:lnTo>
                      <a:lnTo>
                        <a:pt x="304" y="42"/>
                      </a:lnTo>
                      <a:lnTo>
                        <a:pt x="304" y="42"/>
                      </a:lnTo>
                      <a:lnTo>
                        <a:pt x="306" y="42"/>
                      </a:lnTo>
                      <a:lnTo>
                        <a:pt x="306" y="42"/>
                      </a:lnTo>
                      <a:lnTo>
                        <a:pt x="308" y="42"/>
                      </a:lnTo>
                      <a:lnTo>
                        <a:pt x="308" y="42"/>
                      </a:lnTo>
                      <a:lnTo>
                        <a:pt x="308" y="42"/>
                      </a:lnTo>
                      <a:lnTo>
                        <a:pt x="308" y="44"/>
                      </a:lnTo>
                      <a:lnTo>
                        <a:pt x="308" y="44"/>
                      </a:lnTo>
                      <a:lnTo>
                        <a:pt x="310" y="44"/>
                      </a:lnTo>
                      <a:lnTo>
                        <a:pt x="310" y="44"/>
                      </a:lnTo>
                      <a:lnTo>
                        <a:pt x="310" y="44"/>
                      </a:lnTo>
                      <a:lnTo>
                        <a:pt x="310" y="46"/>
                      </a:lnTo>
                      <a:lnTo>
                        <a:pt x="311" y="46"/>
                      </a:lnTo>
                      <a:lnTo>
                        <a:pt x="311" y="46"/>
                      </a:lnTo>
                      <a:lnTo>
                        <a:pt x="310" y="46"/>
                      </a:lnTo>
                      <a:lnTo>
                        <a:pt x="310" y="48"/>
                      </a:lnTo>
                      <a:lnTo>
                        <a:pt x="310" y="48"/>
                      </a:lnTo>
                      <a:lnTo>
                        <a:pt x="310" y="48"/>
                      </a:lnTo>
                      <a:lnTo>
                        <a:pt x="308" y="48"/>
                      </a:lnTo>
                      <a:lnTo>
                        <a:pt x="308" y="48"/>
                      </a:lnTo>
                      <a:lnTo>
                        <a:pt x="308" y="48"/>
                      </a:lnTo>
                      <a:lnTo>
                        <a:pt x="306" y="48"/>
                      </a:lnTo>
                      <a:lnTo>
                        <a:pt x="306" y="48"/>
                      </a:lnTo>
                      <a:lnTo>
                        <a:pt x="304" y="48"/>
                      </a:lnTo>
                      <a:lnTo>
                        <a:pt x="304" y="48"/>
                      </a:lnTo>
                      <a:lnTo>
                        <a:pt x="304" y="48"/>
                      </a:lnTo>
                      <a:lnTo>
                        <a:pt x="304" y="48"/>
                      </a:lnTo>
                      <a:lnTo>
                        <a:pt x="302" y="48"/>
                      </a:lnTo>
                      <a:lnTo>
                        <a:pt x="302" y="48"/>
                      </a:lnTo>
                      <a:lnTo>
                        <a:pt x="300" y="48"/>
                      </a:lnTo>
                      <a:lnTo>
                        <a:pt x="300" y="48"/>
                      </a:lnTo>
                      <a:lnTo>
                        <a:pt x="300" y="48"/>
                      </a:lnTo>
                      <a:lnTo>
                        <a:pt x="298" y="48"/>
                      </a:lnTo>
                      <a:lnTo>
                        <a:pt x="298" y="48"/>
                      </a:lnTo>
                      <a:lnTo>
                        <a:pt x="298" y="48"/>
                      </a:lnTo>
                      <a:lnTo>
                        <a:pt x="298" y="48"/>
                      </a:lnTo>
                      <a:lnTo>
                        <a:pt x="298" y="48"/>
                      </a:lnTo>
                      <a:lnTo>
                        <a:pt x="296" y="48"/>
                      </a:lnTo>
                      <a:lnTo>
                        <a:pt x="296" y="48"/>
                      </a:lnTo>
                      <a:lnTo>
                        <a:pt x="296" y="50"/>
                      </a:lnTo>
                      <a:lnTo>
                        <a:pt x="296" y="50"/>
                      </a:lnTo>
                      <a:lnTo>
                        <a:pt x="296" y="50"/>
                      </a:lnTo>
                      <a:lnTo>
                        <a:pt x="296" y="52"/>
                      </a:lnTo>
                      <a:lnTo>
                        <a:pt x="294" y="52"/>
                      </a:lnTo>
                      <a:lnTo>
                        <a:pt x="294" y="52"/>
                      </a:lnTo>
                      <a:lnTo>
                        <a:pt x="294" y="52"/>
                      </a:lnTo>
                      <a:lnTo>
                        <a:pt x="294" y="52"/>
                      </a:lnTo>
                      <a:lnTo>
                        <a:pt x="292" y="52"/>
                      </a:lnTo>
                      <a:lnTo>
                        <a:pt x="292" y="52"/>
                      </a:lnTo>
                      <a:lnTo>
                        <a:pt x="292" y="52"/>
                      </a:lnTo>
                      <a:lnTo>
                        <a:pt x="290" y="52"/>
                      </a:lnTo>
                      <a:lnTo>
                        <a:pt x="290" y="52"/>
                      </a:lnTo>
                      <a:lnTo>
                        <a:pt x="290" y="54"/>
                      </a:lnTo>
                      <a:lnTo>
                        <a:pt x="288" y="54"/>
                      </a:lnTo>
                      <a:lnTo>
                        <a:pt x="288" y="54"/>
                      </a:lnTo>
                      <a:lnTo>
                        <a:pt x="288" y="54"/>
                      </a:lnTo>
                      <a:lnTo>
                        <a:pt x="287" y="54"/>
                      </a:lnTo>
                      <a:lnTo>
                        <a:pt x="287" y="54"/>
                      </a:lnTo>
                      <a:lnTo>
                        <a:pt x="287" y="54"/>
                      </a:lnTo>
                      <a:lnTo>
                        <a:pt x="285" y="54"/>
                      </a:lnTo>
                      <a:lnTo>
                        <a:pt x="285" y="54"/>
                      </a:lnTo>
                      <a:lnTo>
                        <a:pt x="283" y="54"/>
                      </a:lnTo>
                      <a:lnTo>
                        <a:pt x="283" y="54"/>
                      </a:lnTo>
                      <a:lnTo>
                        <a:pt x="283" y="54"/>
                      </a:lnTo>
                      <a:lnTo>
                        <a:pt x="281" y="54"/>
                      </a:lnTo>
                      <a:lnTo>
                        <a:pt x="281" y="54"/>
                      </a:lnTo>
                      <a:lnTo>
                        <a:pt x="281" y="52"/>
                      </a:lnTo>
                      <a:lnTo>
                        <a:pt x="281" y="52"/>
                      </a:lnTo>
                      <a:lnTo>
                        <a:pt x="279" y="52"/>
                      </a:lnTo>
                      <a:lnTo>
                        <a:pt x="279" y="52"/>
                      </a:lnTo>
                      <a:lnTo>
                        <a:pt x="279" y="54"/>
                      </a:lnTo>
                      <a:lnTo>
                        <a:pt x="277" y="54"/>
                      </a:lnTo>
                      <a:lnTo>
                        <a:pt x="277" y="54"/>
                      </a:lnTo>
                      <a:lnTo>
                        <a:pt x="277" y="54"/>
                      </a:lnTo>
                      <a:lnTo>
                        <a:pt x="275" y="54"/>
                      </a:lnTo>
                      <a:lnTo>
                        <a:pt x="275" y="54"/>
                      </a:lnTo>
                      <a:lnTo>
                        <a:pt x="275" y="54"/>
                      </a:lnTo>
                      <a:lnTo>
                        <a:pt x="275" y="54"/>
                      </a:lnTo>
                      <a:lnTo>
                        <a:pt x="273" y="54"/>
                      </a:lnTo>
                      <a:lnTo>
                        <a:pt x="273" y="54"/>
                      </a:lnTo>
                      <a:lnTo>
                        <a:pt x="271" y="54"/>
                      </a:lnTo>
                      <a:lnTo>
                        <a:pt x="271" y="54"/>
                      </a:lnTo>
                      <a:lnTo>
                        <a:pt x="271" y="56"/>
                      </a:lnTo>
                      <a:lnTo>
                        <a:pt x="271" y="56"/>
                      </a:lnTo>
                      <a:lnTo>
                        <a:pt x="269" y="56"/>
                      </a:lnTo>
                      <a:lnTo>
                        <a:pt x="269" y="56"/>
                      </a:lnTo>
                      <a:lnTo>
                        <a:pt x="267" y="56"/>
                      </a:lnTo>
                      <a:lnTo>
                        <a:pt x="267" y="56"/>
                      </a:lnTo>
                      <a:lnTo>
                        <a:pt x="267" y="56"/>
                      </a:lnTo>
                      <a:lnTo>
                        <a:pt x="266" y="56"/>
                      </a:lnTo>
                      <a:lnTo>
                        <a:pt x="266" y="56"/>
                      </a:lnTo>
                      <a:lnTo>
                        <a:pt x="266" y="56"/>
                      </a:lnTo>
                      <a:lnTo>
                        <a:pt x="264" y="56"/>
                      </a:lnTo>
                      <a:lnTo>
                        <a:pt x="264" y="56"/>
                      </a:lnTo>
                      <a:lnTo>
                        <a:pt x="262" y="56"/>
                      </a:lnTo>
                      <a:lnTo>
                        <a:pt x="262" y="54"/>
                      </a:lnTo>
                      <a:lnTo>
                        <a:pt x="262" y="54"/>
                      </a:lnTo>
                      <a:lnTo>
                        <a:pt x="262" y="54"/>
                      </a:lnTo>
                      <a:lnTo>
                        <a:pt x="260" y="54"/>
                      </a:lnTo>
                      <a:lnTo>
                        <a:pt x="260" y="54"/>
                      </a:lnTo>
                      <a:lnTo>
                        <a:pt x="260" y="54"/>
                      </a:lnTo>
                      <a:lnTo>
                        <a:pt x="258" y="54"/>
                      </a:lnTo>
                      <a:lnTo>
                        <a:pt x="258" y="54"/>
                      </a:lnTo>
                      <a:lnTo>
                        <a:pt x="256" y="54"/>
                      </a:lnTo>
                      <a:lnTo>
                        <a:pt x="256" y="54"/>
                      </a:lnTo>
                      <a:lnTo>
                        <a:pt x="256" y="54"/>
                      </a:lnTo>
                      <a:lnTo>
                        <a:pt x="256" y="54"/>
                      </a:lnTo>
                      <a:lnTo>
                        <a:pt x="256" y="54"/>
                      </a:lnTo>
                      <a:lnTo>
                        <a:pt x="254" y="54"/>
                      </a:lnTo>
                      <a:lnTo>
                        <a:pt x="254" y="54"/>
                      </a:lnTo>
                      <a:lnTo>
                        <a:pt x="254" y="54"/>
                      </a:lnTo>
                      <a:lnTo>
                        <a:pt x="252" y="54"/>
                      </a:lnTo>
                      <a:lnTo>
                        <a:pt x="252" y="54"/>
                      </a:lnTo>
                      <a:lnTo>
                        <a:pt x="250" y="54"/>
                      </a:lnTo>
                      <a:lnTo>
                        <a:pt x="250" y="54"/>
                      </a:lnTo>
                      <a:lnTo>
                        <a:pt x="250" y="54"/>
                      </a:lnTo>
                      <a:lnTo>
                        <a:pt x="250" y="54"/>
                      </a:lnTo>
                      <a:lnTo>
                        <a:pt x="248" y="54"/>
                      </a:lnTo>
                      <a:lnTo>
                        <a:pt x="248" y="54"/>
                      </a:lnTo>
                      <a:lnTo>
                        <a:pt x="248" y="54"/>
                      </a:lnTo>
                      <a:lnTo>
                        <a:pt x="248" y="52"/>
                      </a:lnTo>
                      <a:lnTo>
                        <a:pt x="246" y="52"/>
                      </a:lnTo>
                      <a:lnTo>
                        <a:pt x="246" y="52"/>
                      </a:lnTo>
                      <a:lnTo>
                        <a:pt x="246" y="52"/>
                      </a:lnTo>
                      <a:lnTo>
                        <a:pt x="244" y="52"/>
                      </a:lnTo>
                      <a:lnTo>
                        <a:pt x="244" y="52"/>
                      </a:lnTo>
                      <a:lnTo>
                        <a:pt x="244" y="50"/>
                      </a:lnTo>
                      <a:lnTo>
                        <a:pt x="244" y="50"/>
                      </a:lnTo>
                      <a:lnTo>
                        <a:pt x="244" y="48"/>
                      </a:lnTo>
                      <a:lnTo>
                        <a:pt x="244" y="48"/>
                      </a:lnTo>
                      <a:lnTo>
                        <a:pt x="244" y="48"/>
                      </a:lnTo>
                      <a:lnTo>
                        <a:pt x="243" y="48"/>
                      </a:lnTo>
                      <a:lnTo>
                        <a:pt x="243" y="48"/>
                      </a:lnTo>
                      <a:lnTo>
                        <a:pt x="243" y="48"/>
                      </a:lnTo>
                      <a:lnTo>
                        <a:pt x="241" y="48"/>
                      </a:lnTo>
                      <a:lnTo>
                        <a:pt x="241" y="50"/>
                      </a:lnTo>
                      <a:lnTo>
                        <a:pt x="241" y="50"/>
                      </a:lnTo>
                      <a:lnTo>
                        <a:pt x="241" y="50"/>
                      </a:lnTo>
                      <a:lnTo>
                        <a:pt x="241" y="50"/>
                      </a:lnTo>
                      <a:lnTo>
                        <a:pt x="241" y="52"/>
                      </a:lnTo>
                      <a:lnTo>
                        <a:pt x="241" y="52"/>
                      </a:lnTo>
                      <a:lnTo>
                        <a:pt x="239" y="52"/>
                      </a:lnTo>
                      <a:lnTo>
                        <a:pt x="239" y="52"/>
                      </a:lnTo>
                      <a:lnTo>
                        <a:pt x="239" y="54"/>
                      </a:lnTo>
                      <a:lnTo>
                        <a:pt x="239" y="54"/>
                      </a:lnTo>
                      <a:lnTo>
                        <a:pt x="237" y="54"/>
                      </a:lnTo>
                      <a:lnTo>
                        <a:pt x="237" y="54"/>
                      </a:lnTo>
                      <a:lnTo>
                        <a:pt x="235" y="54"/>
                      </a:lnTo>
                      <a:lnTo>
                        <a:pt x="235" y="54"/>
                      </a:lnTo>
                      <a:lnTo>
                        <a:pt x="235" y="54"/>
                      </a:lnTo>
                      <a:lnTo>
                        <a:pt x="233" y="54"/>
                      </a:lnTo>
                      <a:lnTo>
                        <a:pt x="233" y="54"/>
                      </a:lnTo>
                      <a:lnTo>
                        <a:pt x="233" y="54"/>
                      </a:lnTo>
                      <a:lnTo>
                        <a:pt x="231" y="54"/>
                      </a:lnTo>
                      <a:lnTo>
                        <a:pt x="231" y="54"/>
                      </a:lnTo>
                      <a:lnTo>
                        <a:pt x="229" y="54"/>
                      </a:lnTo>
                      <a:lnTo>
                        <a:pt x="229" y="54"/>
                      </a:lnTo>
                      <a:lnTo>
                        <a:pt x="229" y="54"/>
                      </a:lnTo>
                      <a:lnTo>
                        <a:pt x="229" y="54"/>
                      </a:lnTo>
                      <a:lnTo>
                        <a:pt x="227" y="54"/>
                      </a:lnTo>
                      <a:lnTo>
                        <a:pt x="227" y="54"/>
                      </a:lnTo>
                      <a:lnTo>
                        <a:pt x="227" y="54"/>
                      </a:lnTo>
                      <a:lnTo>
                        <a:pt x="225" y="54"/>
                      </a:lnTo>
                      <a:lnTo>
                        <a:pt x="225" y="54"/>
                      </a:lnTo>
                      <a:lnTo>
                        <a:pt x="223" y="54"/>
                      </a:lnTo>
                      <a:lnTo>
                        <a:pt x="223" y="54"/>
                      </a:lnTo>
                      <a:lnTo>
                        <a:pt x="223" y="54"/>
                      </a:lnTo>
                      <a:lnTo>
                        <a:pt x="222" y="54"/>
                      </a:lnTo>
                      <a:lnTo>
                        <a:pt x="222" y="54"/>
                      </a:lnTo>
                      <a:lnTo>
                        <a:pt x="222" y="54"/>
                      </a:lnTo>
                      <a:lnTo>
                        <a:pt x="220" y="54"/>
                      </a:lnTo>
                      <a:lnTo>
                        <a:pt x="220" y="54"/>
                      </a:lnTo>
                      <a:lnTo>
                        <a:pt x="218" y="54"/>
                      </a:lnTo>
                      <a:lnTo>
                        <a:pt x="218" y="54"/>
                      </a:lnTo>
                      <a:lnTo>
                        <a:pt x="218" y="54"/>
                      </a:lnTo>
                      <a:lnTo>
                        <a:pt x="216" y="54"/>
                      </a:lnTo>
                      <a:lnTo>
                        <a:pt x="216" y="54"/>
                      </a:lnTo>
                      <a:lnTo>
                        <a:pt x="214" y="54"/>
                      </a:lnTo>
                      <a:lnTo>
                        <a:pt x="214" y="54"/>
                      </a:lnTo>
                      <a:lnTo>
                        <a:pt x="214" y="54"/>
                      </a:lnTo>
                      <a:lnTo>
                        <a:pt x="214" y="54"/>
                      </a:lnTo>
                      <a:lnTo>
                        <a:pt x="212" y="54"/>
                      </a:lnTo>
                      <a:lnTo>
                        <a:pt x="212" y="52"/>
                      </a:lnTo>
                      <a:lnTo>
                        <a:pt x="212" y="52"/>
                      </a:lnTo>
                      <a:lnTo>
                        <a:pt x="212" y="54"/>
                      </a:lnTo>
                      <a:lnTo>
                        <a:pt x="212" y="54"/>
                      </a:lnTo>
                      <a:lnTo>
                        <a:pt x="212" y="54"/>
                      </a:lnTo>
                      <a:lnTo>
                        <a:pt x="210" y="54"/>
                      </a:lnTo>
                      <a:lnTo>
                        <a:pt x="210" y="56"/>
                      </a:lnTo>
                      <a:lnTo>
                        <a:pt x="210" y="56"/>
                      </a:lnTo>
                      <a:lnTo>
                        <a:pt x="208" y="56"/>
                      </a:lnTo>
                      <a:lnTo>
                        <a:pt x="208" y="56"/>
                      </a:lnTo>
                      <a:lnTo>
                        <a:pt x="208" y="56"/>
                      </a:lnTo>
                      <a:lnTo>
                        <a:pt x="208" y="54"/>
                      </a:lnTo>
                      <a:lnTo>
                        <a:pt x="206" y="54"/>
                      </a:lnTo>
                      <a:lnTo>
                        <a:pt x="206" y="54"/>
                      </a:lnTo>
                      <a:lnTo>
                        <a:pt x="206" y="54"/>
                      </a:lnTo>
                      <a:lnTo>
                        <a:pt x="206" y="54"/>
                      </a:lnTo>
                      <a:lnTo>
                        <a:pt x="206" y="52"/>
                      </a:lnTo>
                      <a:lnTo>
                        <a:pt x="204" y="52"/>
                      </a:lnTo>
                      <a:lnTo>
                        <a:pt x="204" y="54"/>
                      </a:lnTo>
                      <a:lnTo>
                        <a:pt x="204" y="54"/>
                      </a:lnTo>
                      <a:lnTo>
                        <a:pt x="204" y="54"/>
                      </a:lnTo>
                      <a:lnTo>
                        <a:pt x="202" y="54"/>
                      </a:lnTo>
                      <a:lnTo>
                        <a:pt x="202" y="54"/>
                      </a:lnTo>
                      <a:lnTo>
                        <a:pt x="202" y="54"/>
                      </a:lnTo>
                      <a:lnTo>
                        <a:pt x="200" y="54"/>
                      </a:lnTo>
                      <a:lnTo>
                        <a:pt x="200" y="56"/>
                      </a:lnTo>
                      <a:lnTo>
                        <a:pt x="200" y="56"/>
                      </a:lnTo>
                      <a:lnTo>
                        <a:pt x="200" y="56"/>
                      </a:lnTo>
                      <a:lnTo>
                        <a:pt x="199" y="56"/>
                      </a:lnTo>
                      <a:lnTo>
                        <a:pt x="199" y="56"/>
                      </a:lnTo>
                      <a:lnTo>
                        <a:pt x="197" y="56"/>
                      </a:lnTo>
                      <a:lnTo>
                        <a:pt x="197" y="56"/>
                      </a:lnTo>
                      <a:lnTo>
                        <a:pt x="197" y="56"/>
                      </a:lnTo>
                      <a:lnTo>
                        <a:pt x="195" y="56"/>
                      </a:lnTo>
                      <a:lnTo>
                        <a:pt x="195" y="56"/>
                      </a:lnTo>
                      <a:lnTo>
                        <a:pt x="195" y="56"/>
                      </a:lnTo>
                      <a:lnTo>
                        <a:pt x="193" y="56"/>
                      </a:lnTo>
                      <a:lnTo>
                        <a:pt x="193" y="56"/>
                      </a:lnTo>
                      <a:lnTo>
                        <a:pt x="193" y="54"/>
                      </a:lnTo>
                      <a:lnTo>
                        <a:pt x="193" y="54"/>
                      </a:lnTo>
                      <a:lnTo>
                        <a:pt x="191" y="54"/>
                      </a:lnTo>
                      <a:lnTo>
                        <a:pt x="191" y="54"/>
                      </a:lnTo>
                      <a:lnTo>
                        <a:pt x="191" y="54"/>
                      </a:lnTo>
                      <a:lnTo>
                        <a:pt x="191" y="54"/>
                      </a:lnTo>
                      <a:lnTo>
                        <a:pt x="191" y="56"/>
                      </a:lnTo>
                      <a:lnTo>
                        <a:pt x="189" y="56"/>
                      </a:lnTo>
                      <a:lnTo>
                        <a:pt x="189" y="56"/>
                      </a:lnTo>
                      <a:lnTo>
                        <a:pt x="189" y="56"/>
                      </a:lnTo>
                      <a:lnTo>
                        <a:pt x="187" y="56"/>
                      </a:lnTo>
                      <a:lnTo>
                        <a:pt x="187" y="56"/>
                      </a:lnTo>
                      <a:lnTo>
                        <a:pt x="185" y="56"/>
                      </a:lnTo>
                      <a:lnTo>
                        <a:pt x="185" y="56"/>
                      </a:lnTo>
                      <a:lnTo>
                        <a:pt x="185" y="54"/>
                      </a:lnTo>
                      <a:lnTo>
                        <a:pt x="185" y="54"/>
                      </a:lnTo>
                      <a:lnTo>
                        <a:pt x="185" y="56"/>
                      </a:lnTo>
                      <a:lnTo>
                        <a:pt x="183" y="56"/>
                      </a:lnTo>
                      <a:lnTo>
                        <a:pt x="183" y="56"/>
                      </a:lnTo>
                      <a:lnTo>
                        <a:pt x="181" y="56"/>
                      </a:lnTo>
                      <a:lnTo>
                        <a:pt x="181" y="56"/>
                      </a:lnTo>
                      <a:lnTo>
                        <a:pt x="181" y="56"/>
                      </a:lnTo>
                      <a:lnTo>
                        <a:pt x="179" y="56"/>
                      </a:lnTo>
                      <a:lnTo>
                        <a:pt x="179" y="56"/>
                      </a:lnTo>
                      <a:lnTo>
                        <a:pt x="179" y="56"/>
                      </a:lnTo>
                      <a:lnTo>
                        <a:pt x="178" y="56"/>
                      </a:lnTo>
                      <a:lnTo>
                        <a:pt x="178" y="56"/>
                      </a:lnTo>
                      <a:lnTo>
                        <a:pt x="176" y="56"/>
                      </a:lnTo>
                      <a:lnTo>
                        <a:pt x="176" y="56"/>
                      </a:lnTo>
                      <a:lnTo>
                        <a:pt x="176" y="56"/>
                      </a:lnTo>
                      <a:lnTo>
                        <a:pt x="174" y="56"/>
                      </a:lnTo>
                      <a:lnTo>
                        <a:pt x="174" y="56"/>
                      </a:lnTo>
                      <a:lnTo>
                        <a:pt x="174" y="56"/>
                      </a:lnTo>
                      <a:lnTo>
                        <a:pt x="172" y="56"/>
                      </a:lnTo>
                      <a:lnTo>
                        <a:pt x="172" y="56"/>
                      </a:lnTo>
                      <a:lnTo>
                        <a:pt x="170" y="56"/>
                      </a:lnTo>
                      <a:lnTo>
                        <a:pt x="170" y="54"/>
                      </a:lnTo>
                      <a:lnTo>
                        <a:pt x="170" y="54"/>
                      </a:lnTo>
                      <a:lnTo>
                        <a:pt x="170" y="56"/>
                      </a:lnTo>
                      <a:lnTo>
                        <a:pt x="170" y="56"/>
                      </a:lnTo>
                      <a:lnTo>
                        <a:pt x="168" y="56"/>
                      </a:lnTo>
                      <a:lnTo>
                        <a:pt x="168" y="56"/>
                      </a:lnTo>
                      <a:lnTo>
                        <a:pt x="168" y="56"/>
                      </a:lnTo>
                      <a:lnTo>
                        <a:pt x="166" y="56"/>
                      </a:lnTo>
                      <a:lnTo>
                        <a:pt x="166" y="56"/>
                      </a:lnTo>
                      <a:lnTo>
                        <a:pt x="164" y="56"/>
                      </a:lnTo>
                      <a:lnTo>
                        <a:pt x="164" y="56"/>
                      </a:lnTo>
                      <a:lnTo>
                        <a:pt x="164" y="56"/>
                      </a:lnTo>
                      <a:lnTo>
                        <a:pt x="162" y="56"/>
                      </a:lnTo>
                      <a:lnTo>
                        <a:pt x="162" y="56"/>
                      </a:lnTo>
                      <a:lnTo>
                        <a:pt x="162" y="56"/>
                      </a:lnTo>
                      <a:lnTo>
                        <a:pt x="160" y="56"/>
                      </a:lnTo>
                      <a:lnTo>
                        <a:pt x="160" y="56"/>
                      </a:lnTo>
                      <a:lnTo>
                        <a:pt x="158" y="56"/>
                      </a:lnTo>
                      <a:lnTo>
                        <a:pt x="158" y="56"/>
                      </a:lnTo>
                      <a:lnTo>
                        <a:pt x="158" y="56"/>
                      </a:lnTo>
                      <a:lnTo>
                        <a:pt x="158" y="54"/>
                      </a:lnTo>
                      <a:lnTo>
                        <a:pt x="156" y="54"/>
                      </a:lnTo>
                      <a:lnTo>
                        <a:pt x="156" y="56"/>
                      </a:lnTo>
                      <a:lnTo>
                        <a:pt x="156" y="56"/>
                      </a:lnTo>
                      <a:lnTo>
                        <a:pt x="155" y="56"/>
                      </a:lnTo>
                      <a:lnTo>
                        <a:pt x="155" y="56"/>
                      </a:lnTo>
                      <a:lnTo>
                        <a:pt x="155" y="56"/>
                      </a:lnTo>
                      <a:lnTo>
                        <a:pt x="153" y="56"/>
                      </a:lnTo>
                      <a:lnTo>
                        <a:pt x="153" y="56"/>
                      </a:lnTo>
                      <a:lnTo>
                        <a:pt x="153" y="54"/>
                      </a:lnTo>
                      <a:lnTo>
                        <a:pt x="153" y="54"/>
                      </a:lnTo>
                      <a:lnTo>
                        <a:pt x="151" y="54"/>
                      </a:lnTo>
                      <a:lnTo>
                        <a:pt x="151" y="54"/>
                      </a:lnTo>
                      <a:lnTo>
                        <a:pt x="149" y="54"/>
                      </a:lnTo>
                      <a:lnTo>
                        <a:pt x="149" y="54"/>
                      </a:lnTo>
                      <a:lnTo>
                        <a:pt x="149" y="52"/>
                      </a:lnTo>
                      <a:lnTo>
                        <a:pt x="151" y="52"/>
                      </a:lnTo>
                      <a:lnTo>
                        <a:pt x="151" y="52"/>
                      </a:lnTo>
                      <a:lnTo>
                        <a:pt x="151" y="50"/>
                      </a:lnTo>
                      <a:lnTo>
                        <a:pt x="151" y="50"/>
                      </a:lnTo>
                      <a:lnTo>
                        <a:pt x="153" y="50"/>
                      </a:lnTo>
                      <a:lnTo>
                        <a:pt x="153" y="50"/>
                      </a:lnTo>
                      <a:lnTo>
                        <a:pt x="153" y="48"/>
                      </a:lnTo>
                      <a:lnTo>
                        <a:pt x="151" y="48"/>
                      </a:lnTo>
                      <a:lnTo>
                        <a:pt x="151" y="48"/>
                      </a:lnTo>
                      <a:lnTo>
                        <a:pt x="151" y="48"/>
                      </a:lnTo>
                      <a:lnTo>
                        <a:pt x="151" y="48"/>
                      </a:lnTo>
                      <a:lnTo>
                        <a:pt x="151" y="48"/>
                      </a:lnTo>
                      <a:lnTo>
                        <a:pt x="149" y="48"/>
                      </a:lnTo>
                      <a:lnTo>
                        <a:pt x="149" y="48"/>
                      </a:lnTo>
                      <a:lnTo>
                        <a:pt x="149" y="48"/>
                      </a:lnTo>
                      <a:lnTo>
                        <a:pt x="147" y="48"/>
                      </a:lnTo>
                      <a:lnTo>
                        <a:pt x="147" y="48"/>
                      </a:lnTo>
                      <a:lnTo>
                        <a:pt x="147" y="48"/>
                      </a:lnTo>
                      <a:lnTo>
                        <a:pt x="147" y="50"/>
                      </a:lnTo>
                      <a:lnTo>
                        <a:pt x="147" y="50"/>
                      </a:lnTo>
                      <a:lnTo>
                        <a:pt x="147" y="50"/>
                      </a:lnTo>
                      <a:lnTo>
                        <a:pt x="147" y="52"/>
                      </a:lnTo>
                      <a:lnTo>
                        <a:pt x="145" y="52"/>
                      </a:lnTo>
                      <a:lnTo>
                        <a:pt x="145" y="52"/>
                      </a:lnTo>
                      <a:lnTo>
                        <a:pt x="143" y="52"/>
                      </a:lnTo>
                      <a:lnTo>
                        <a:pt x="143" y="50"/>
                      </a:lnTo>
                      <a:lnTo>
                        <a:pt x="143" y="50"/>
                      </a:lnTo>
                      <a:lnTo>
                        <a:pt x="143" y="48"/>
                      </a:lnTo>
                      <a:lnTo>
                        <a:pt x="143" y="48"/>
                      </a:lnTo>
                      <a:lnTo>
                        <a:pt x="143" y="48"/>
                      </a:lnTo>
                      <a:lnTo>
                        <a:pt x="143" y="48"/>
                      </a:lnTo>
                      <a:lnTo>
                        <a:pt x="143" y="48"/>
                      </a:lnTo>
                      <a:lnTo>
                        <a:pt x="143" y="50"/>
                      </a:lnTo>
                      <a:lnTo>
                        <a:pt x="141" y="50"/>
                      </a:lnTo>
                      <a:lnTo>
                        <a:pt x="141" y="50"/>
                      </a:lnTo>
                      <a:lnTo>
                        <a:pt x="141" y="50"/>
                      </a:lnTo>
                      <a:lnTo>
                        <a:pt x="141" y="50"/>
                      </a:lnTo>
                      <a:lnTo>
                        <a:pt x="141" y="52"/>
                      </a:lnTo>
                      <a:lnTo>
                        <a:pt x="141" y="52"/>
                      </a:lnTo>
                      <a:lnTo>
                        <a:pt x="141" y="52"/>
                      </a:lnTo>
                      <a:lnTo>
                        <a:pt x="141" y="52"/>
                      </a:lnTo>
                      <a:lnTo>
                        <a:pt x="139" y="52"/>
                      </a:lnTo>
                      <a:lnTo>
                        <a:pt x="139" y="52"/>
                      </a:lnTo>
                      <a:lnTo>
                        <a:pt x="139" y="54"/>
                      </a:lnTo>
                      <a:lnTo>
                        <a:pt x="137" y="54"/>
                      </a:lnTo>
                      <a:lnTo>
                        <a:pt x="137" y="54"/>
                      </a:lnTo>
                      <a:lnTo>
                        <a:pt x="137" y="52"/>
                      </a:lnTo>
                      <a:lnTo>
                        <a:pt x="137" y="52"/>
                      </a:lnTo>
                      <a:lnTo>
                        <a:pt x="135" y="52"/>
                      </a:lnTo>
                      <a:lnTo>
                        <a:pt x="135" y="54"/>
                      </a:lnTo>
                      <a:lnTo>
                        <a:pt x="135" y="54"/>
                      </a:lnTo>
                      <a:lnTo>
                        <a:pt x="135" y="54"/>
                      </a:lnTo>
                      <a:lnTo>
                        <a:pt x="133" y="54"/>
                      </a:lnTo>
                      <a:lnTo>
                        <a:pt x="133" y="54"/>
                      </a:lnTo>
                      <a:lnTo>
                        <a:pt x="132" y="54"/>
                      </a:lnTo>
                      <a:lnTo>
                        <a:pt x="132" y="54"/>
                      </a:lnTo>
                      <a:lnTo>
                        <a:pt x="132" y="54"/>
                      </a:lnTo>
                      <a:lnTo>
                        <a:pt x="130" y="54"/>
                      </a:lnTo>
                      <a:lnTo>
                        <a:pt x="130" y="54"/>
                      </a:lnTo>
                      <a:lnTo>
                        <a:pt x="130" y="54"/>
                      </a:lnTo>
                      <a:lnTo>
                        <a:pt x="128" y="54"/>
                      </a:lnTo>
                      <a:lnTo>
                        <a:pt x="128" y="54"/>
                      </a:lnTo>
                      <a:lnTo>
                        <a:pt x="128" y="54"/>
                      </a:lnTo>
                      <a:lnTo>
                        <a:pt x="126" y="54"/>
                      </a:lnTo>
                      <a:lnTo>
                        <a:pt x="126" y="54"/>
                      </a:lnTo>
                      <a:lnTo>
                        <a:pt x="126" y="54"/>
                      </a:lnTo>
                      <a:lnTo>
                        <a:pt x="126" y="52"/>
                      </a:lnTo>
                      <a:lnTo>
                        <a:pt x="126" y="52"/>
                      </a:lnTo>
                      <a:lnTo>
                        <a:pt x="124" y="52"/>
                      </a:lnTo>
                      <a:lnTo>
                        <a:pt x="124" y="54"/>
                      </a:lnTo>
                      <a:lnTo>
                        <a:pt x="124" y="54"/>
                      </a:lnTo>
                      <a:lnTo>
                        <a:pt x="122" y="54"/>
                      </a:lnTo>
                      <a:lnTo>
                        <a:pt x="122" y="54"/>
                      </a:lnTo>
                      <a:lnTo>
                        <a:pt x="122" y="54"/>
                      </a:lnTo>
                      <a:lnTo>
                        <a:pt x="122" y="52"/>
                      </a:lnTo>
                      <a:lnTo>
                        <a:pt x="120" y="52"/>
                      </a:lnTo>
                      <a:lnTo>
                        <a:pt x="120" y="52"/>
                      </a:lnTo>
                      <a:lnTo>
                        <a:pt x="120" y="52"/>
                      </a:lnTo>
                      <a:lnTo>
                        <a:pt x="118" y="52"/>
                      </a:lnTo>
                      <a:lnTo>
                        <a:pt x="118" y="52"/>
                      </a:lnTo>
                      <a:lnTo>
                        <a:pt x="116" y="52"/>
                      </a:lnTo>
                      <a:lnTo>
                        <a:pt x="116" y="52"/>
                      </a:lnTo>
                      <a:lnTo>
                        <a:pt x="116" y="52"/>
                      </a:lnTo>
                      <a:lnTo>
                        <a:pt x="114" y="52"/>
                      </a:lnTo>
                      <a:lnTo>
                        <a:pt x="114" y="52"/>
                      </a:lnTo>
                      <a:lnTo>
                        <a:pt x="114" y="52"/>
                      </a:lnTo>
                      <a:lnTo>
                        <a:pt x="114" y="52"/>
                      </a:lnTo>
                      <a:lnTo>
                        <a:pt x="112" y="52"/>
                      </a:lnTo>
                      <a:lnTo>
                        <a:pt x="112" y="50"/>
                      </a:lnTo>
                      <a:lnTo>
                        <a:pt x="112" y="50"/>
                      </a:lnTo>
                      <a:lnTo>
                        <a:pt x="112" y="50"/>
                      </a:lnTo>
                      <a:lnTo>
                        <a:pt x="111" y="50"/>
                      </a:lnTo>
                      <a:lnTo>
                        <a:pt x="111" y="50"/>
                      </a:lnTo>
                      <a:lnTo>
                        <a:pt x="111" y="50"/>
                      </a:lnTo>
                      <a:lnTo>
                        <a:pt x="111" y="50"/>
                      </a:lnTo>
                      <a:lnTo>
                        <a:pt x="109" y="50"/>
                      </a:lnTo>
                      <a:lnTo>
                        <a:pt x="109" y="50"/>
                      </a:lnTo>
                      <a:lnTo>
                        <a:pt x="109" y="50"/>
                      </a:lnTo>
                      <a:lnTo>
                        <a:pt x="109" y="50"/>
                      </a:lnTo>
                      <a:lnTo>
                        <a:pt x="109" y="48"/>
                      </a:lnTo>
                      <a:lnTo>
                        <a:pt x="107" y="48"/>
                      </a:lnTo>
                      <a:lnTo>
                        <a:pt x="107" y="48"/>
                      </a:lnTo>
                      <a:lnTo>
                        <a:pt x="105" y="48"/>
                      </a:lnTo>
                      <a:lnTo>
                        <a:pt x="105" y="48"/>
                      </a:lnTo>
                      <a:lnTo>
                        <a:pt x="105" y="50"/>
                      </a:lnTo>
                      <a:lnTo>
                        <a:pt x="105" y="50"/>
                      </a:lnTo>
                      <a:lnTo>
                        <a:pt x="105" y="50"/>
                      </a:lnTo>
                      <a:lnTo>
                        <a:pt x="107" y="50"/>
                      </a:lnTo>
                      <a:lnTo>
                        <a:pt x="107" y="52"/>
                      </a:lnTo>
                      <a:lnTo>
                        <a:pt x="105" y="52"/>
                      </a:lnTo>
                      <a:lnTo>
                        <a:pt x="105" y="52"/>
                      </a:lnTo>
                      <a:lnTo>
                        <a:pt x="105" y="52"/>
                      </a:lnTo>
                      <a:lnTo>
                        <a:pt x="103" y="52"/>
                      </a:lnTo>
                      <a:lnTo>
                        <a:pt x="103" y="52"/>
                      </a:lnTo>
                      <a:lnTo>
                        <a:pt x="103" y="52"/>
                      </a:lnTo>
                      <a:lnTo>
                        <a:pt x="101" y="52"/>
                      </a:lnTo>
                      <a:lnTo>
                        <a:pt x="101" y="52"/>
                      </a:lnTo>
                      <a:lnTo>
                        <a:pt x="99" y="52"/>
                      </a:lnTo>
                      <a:lnTo>
                        <a:pt x="99" y="52"/>
                      </a:lnTo>
                      <a:lnTo>
                        <a:pt x="99" y="52"/>
                      </a:lnTo>
                      <a:lnTo>
                        <a:pt x="97" y="52"/>
                      </a:lnTo>
                      <a:lnTo>
                        <a:pt x="97" y="50"/>
                      </a:lnTo>
                      <a:lnTo>
                        <a:pt x="97" y="50"/>
                      </a:lnTo>
                      <a:lnTo>
                        <a:pt x="95" y="50"/>
                      </a:lnTo>
                      <a:lnTo>
                        <a:pt x="95" y="50"/>
                      </a:lnTo>
                      <a:lnTo>
                        <a:pt x="95" y="50"/>
                      </a:lnTo>
                      <a:lnTo>
                        <a:pt x="95" y="50"/>
                      </a:lnTo>
                      <a:lnTo>
                        <a:pt x="93" y="50"/>
                      </a:lnTo>
                      <a:lnTo>
                        <a:pt x="93" y="50"/>
                      </a:lnTo>
                      <a:lnTo>
                        <a:pt x="93" y="50"/>
                      </a:lnTo>
                      <a:lnTo>
                        <a:pt x="93" y="50"/>
                      </a:lnTo>
                      <a:lnTo>
                        <a:pt x="93" y="50"/>
                      </a:lnTo>
                      <a:lnTo>
                        <a:pt x="91" y="50"/>
                      </a:lnTo>
                      <a:lnTo>
                        <a:pt x="91" y="48"/>
                      </a:lnTo>
                      <a:lnTo>
                        <a:pt x="91" y="48"/>
                      </a:lnTo>
                      <a:lnTo>
                        <a:pt x="89" y="48"/>
                      </a:lnTo>
                      <a:lnTo>
                        <a:pt x="89" y="48"/>
                      </a:lnTo>
                      <a:lnTo>
                        <a:pt x="89" y="48"/>
                      </a:lnTo>
                      <a:lnTo>
                        <a:pt x="89" y="48"/>
                      </a:lnTo>
                      <a:lnTo>
                        <a:pt x="89" y="48"/>
                      </a:lnTo>
                      <a:lnTo>
                        <a:pt x="89" y="46"/>
                      </a:lnTo>
                      <a:lnTo>
                        <a:pt x="89" y="46"/>
                      </a:lnTo>
                      <a:lnTo>
                        <a:pt x="89" y="46"/>
                      </a:lnTo>
                      <a:lnTo>
                        <a:pt x="89" y="46"/>
                      </a:lnTo>
                      <a:lnTo>
                        <a:pt x="89" y="44"/>
                      </a:lnTo>
                      <a:lnTo>
                        <a:pt x="88" y="44"/>
                      </a:lnTo>
                      <a:lnTo>
                        <a:pt x="88" y="44"/>
                      </a:lnTo>
                      <a:lnTo>
                        <a:pt x="88" y="44"/>
                      </a:lnTo>
                      <a:lnTo>
                        <a:pt x="88" y="44"/>
                      </a:lnTo>
                      <a:lnTo>
                        <a:pt x="86" y="44"/>
                      </a:lnTo>
                      <a:lnTo>
                        <a:pt x="86" y="42"/>
                      </a:lnTo>
                      <a:lnTo>
                        <a:pt x="86" y="42"/>
                      </a:lnTo>
                      <a:lnTo>
                        <a:pt x="86" y="40"/>
                      </a:lnTo>
                      <a:lnTo>
                        <a:pt x="86" y="40"/>
                      </a:lnTo>
                      <a:lnTo>
                        <a:pt x="84" y="40"/>
                      </a:lnTo>
                      <a:lnTo>
                        <a:pt x="84" y="40"/>
                      </a:lnTo>
                      <a:lnTo>
                        <a:pt x="84" y="40"/>
                      </a:lnTo>
                      <a:lnTo>
                        <a:pt x="84" y="40"/>
                      </a:lnTo>
                      <a:lnTo>
                        <a:pt x="82" y="40"/>
                      </a:lnTo>
                      <a:lnTo>
                        <a:pt x="82" y="40"/>
                      </a:lnTo>
                      <a:lnTo>
                        <a:pt x="82" y="38"/>
                      </a:lnTo>
                      <a:lnTo>
                        <a:pt x="82" y="38"/>
                      </a:lnTo>
                      <a:lnTo>
                        <a:pt x="82" y="38"/>
                      </a:lnTo>
                      <a:lnTo>
                        <a:pt x="82" y="38"/>
                      </a:lnTo>
                      <a:lnTo>
                        <a:pt x="82" y="36"/>
                      </a:lnTo>
                      <a:lnTo>
                        <a:pt x="84" y="36"/>
                      </a:lnTo>
                      <a:lnTo>
                        <a:pt x="84" y="36"/>
                      </a:lnTo>
                      <a:lnTo>
                        <a:pt x="82" y="36"/>
                      </a:lnTo>
                      <a:lnTo>
                        <a:pt x="82" y="35"/>
                      </a:lnTo>
                      <a:lnTo>
                        <a:pt x="84" y="35"/>
                      </a:lnTo>
                      <a:lnTo>
                        <a:pt x="84" y="35"/>
                      </a:lnTo>
                      <a:lnTo>
                        <a:pt x="84" y="35"/>
                      </a:lnTo>
                      <a:lnTo>
                        <a:pt x="84" y="33"/>
                      </a:lnTo>
                      <a:lnTo>
                        <a:pt x="84" y="33"/>
                      </a:lnTo>
                      <a:lnTo>
                        <a:pt x="84" y="33"/>
                      </a:lnTo>
                      <a:lnTo>
                        <a:pt x="86" y="33"/>
                      </a:lnTo>
                      <a:lnTo>
                        <a:pt x="86" y="33"/>
                      </a:lnTo>
                      <a:lnTo>
                        <a:pt x="86" y="31"/>
                      </a:lnTo>
                      <a:lnTo>
                        <a:pt x="88" y="31"/>
                      </a:lnTo>
                      <a:lnTo>
                        <a:pt x="88" y="31"/>
                      </a:lnTo>
                      <a:lnTo>
                        <a:pt x="88" y="31"/>
                      </a:lnTo>
                      <a:lnTo>
                        <a:pt x="89" y="31"/>
                      </a:lnTo>
                      <a:lnTo>
                        <a:pt x="89" y="31"/>
                      </a:lnTo>
                      <a:lnTo>
                        <a:pt x="89" y="31"/>
                      </a:lnTo>
                      <a:lnTo>
                        <a:pt x="88" y="31"/>
                      </a:lnTo>
                      <a:lnTo>
                        <a:pt x="88" y="29"/>
                      </a:lnTo>
                      <a:lnTo>
                        <a:pt x="88" y="29"/>
                      </a:lnTo>
                      <a:lnTo>
                        <a:pt x="88" y="29"/>
                      </a:lnTo>
                      <a:lnTo>
                        <a:pt x="88" y="29"/>
                      </a:lnTo>
                      <a:lnTo>
                        <a:pt x="88" y="27"/>
                      </a:lnTo>
                      <a:lnTo>
                        <a:pt x="88" y="27"/>
                      </a:lnTo>
                      <a:lnTo>
                        <a:pt x="88" y="27"/>
                      </a:lnTo>
                      <a:lnTo>
                        <a:pt x="88" y="27"/>
                      </a:lnTo>
                      <a:lnTo>
                        <a:pt x="88" y="25"/>
                      </a:lnTo>
                      <a:lnTo>
                        <a:pt x="88" y="25"/>
                      </a:lnTo>
                      <a:lnTo>
                        <a:pt x="88" y="25"/>
                      </a:lnTo>
                      <a:lnTo>
                        <a:pt x="86" y="25"/>
                      </a:lnTo>
                      <a:lnTo>
                        <a:pt x="86" y="25"/>
                      </a:lnTo>
                      <a:lnTo>
                        <a:pt x="84" y="25"/>
                      </a:lnTo>
                      <a:lnTo>
                        <a:pt x="84" y="25"/>
                      </a:lnTo>
                      <a:lnTo>
                        <a:pt x="84" y="25"/>
                      </a:lnTo>
                      <a:lnTo>
                        <a:pt x="84" y="25"/>
                      </a:lnTo>
                      <a:lnTo>
                        <a:pt x="82" y="25"/>
                      </a:lnTo>
                      <a:lnTo>
                        <a:pt x="82" y="23"/>
                      </a:lnTo>
                      <a:lnTo>
                        <a:pt x="82" y="23"/>
                      </a:lnTo>
                      <a:lnTo>
                        <a:pt x="82" y="23"/>
                      </a:lnTo>
                      <a:lnTo>
                        <a:pt x="80" y="23"/>
                      </a:lnTo>
                      <a:lnTo>
                        <a:pt x="80" y="23"/>
                      </a:lnTo>
                      <a:lnTo>
                        <a:pt x="80" y="23"/>
                      </a:lnTo>
                      <a:lnTo>
                        <a:pt x="80" y="23"/>
                      </a:lnTo>
                      <a:lnTo>
                        <a:pt x="80" y="21"/>
                      </a:lnTo>
                      <a:lnTo>
                        <a:pt x="78" y="21"/>
                      </a:lnTo>
                      <a:lnTo>
                        <a:pt x="78" y="21"/>
                      </a:lnTo>
                      <a:lnTo>
                        <a:pt x="78" y="21"/>
                      </a:lnTo>
                      <a:lnTo>
                        <a:pt x="78" y="21"/>
                      </a:lnTo>
                      <a:lnTo>
                        <a:pt x="78" y="19"/>
                      </a:lnTo>
                      <a:lnTo>
                        <a:pt x="76" y="19"/>
                      </a:lnTo>
                      <a:lnTo>
                        <a:pt x="76" y="19"/>
                      </a:lnTo>
                      <a:lnTo>
                        <a:pt x="76" y="19"/>
                      </a:lnTo>
                      <a:lnTo>
                        <a:pt x="76" y="19"/>
                      </a:lnTo>
                      <a:lnTo>
                        <a:pt x="74" y="19"/>
                      </a:lnTo>
                      <a:lnTo>
                        <a:pt x="74" y="19"/>
                      </a:lnTo>
                      <a:lnTo>
                        <a:pt x="74" y="17"/>
                      </a:lnTo>
                      <a:lnTo>
                        <a:pt x="72" y="17"/>
                      </a:lnTo>
                      <a:lnTo>
                        <a:pt x="72" y="17"/>
                      </a:lnTo>
                      <a:lnTo>
                        <a:pt x="72" y="17"/>
                      </a:lnTo>
                      <a:lnTo>
                        <a:pt x="72" y="15"/>
                      </a:lnTo>
                      <a:lnTo>
                        <a:pt x="72" y="15"/>
                      </a:lnTo>
                      <a:lnTo>
                        <a:pt x="70" y="15"/>
                      </a:lnTo>
                      <a:lnTo>
                        <a:pt x="70" y="15"/>
                      </a:lnTo>
                      <a:lnTo>
                        <a:pt x="68" y="15"/>
                      </a:lnTo>
                      <a:lnTo>
                        <a:pt x="68" y="15"/>
                      </a:lnTo>
                      <a:lnTo>
                        <a:pt x="68" y="15"/>
                      </a:lnTo>
                      <a:lnTo>
                        <a:pt x="67" y="15"/>
                      </a:lnTo>
                      <a:lnTo>
                        <a:pt x="67" y="17"/>
                      </a:lnTo>
                      <a:lnTo>
                        <a:pt x="67" y="17"/>
                      </a:lnTo>
                      <a:lnTo>
                        <a:pt x="67" y="17"/>
                      </a:lnTo>
                      <a:lnTo>
                        <a:pt x="65" y="17"/>
                      </a:lnTo>
                      <a:lnTo>
                        <a:pt x="65" y="17"/>
                      </a:lnTo>
                      <a:lnTo>
                        <a:pt x="65" y="17"/>
                      </a:lnTo>
                      <a:lnTo>
                        <a:pt x="63" y="17"/>
                      </a:lnTo>
                      <a:lnTo>
                        <a:pt x="63" y="17"/>
                      </a:lnTo>
                      <a:lnTo>
                        <a:pt x="63" y="17"/>
                      </a:lnTo>
                      <a:lnTo>
                        <a:pt x="61" y="17"/>
                      </a:lnTo>
                      <a:lnTo>
                        <a:pt x="61" y="17"/>
                      </a:lnTo>
                      <a:lnTo>
                        <a:pt x="61" y="17"/>
                      </a:lnTo>
                      <a:lnTo>
                        <a:pt x="61" y="17"/>
                      </a:lnTo>
                      <a:lnTo>
                        <a:pt x="61" y="17"/>
                      </a:lnTo>
                      <a:lnTo>
                        <a:pt x="59" y="17"/>
                      </a:lnTo>
                      <a:lnTo>
                        <a:pt x="59" y="17"/>
                      </a:lnTo>
                      <a:lnTo>
                        <a:pt x="57" y="17"/>
                      </a:lnTo>
                      <a:lnTo>
                        <a:pt x="57" y="17"/>
                      </a:lnTo>
                      <a:lnTo>
                        <a:pt x="57" y="17"/>
                      </a:lnTo>
                      <a:lnTo>
                        <a:pt x="55" y="17"/>
                      </a:lnTo>
                      <a:lnTo>
                        <a:pt x="55" y="17"/>
                      </a:lnTo>
                      <a:lnTo>
                        <a:pt x="55" y="17"/>
                      </a:lnTo>
                      <a:lnTo>
                        <a:pt x="53" y="17"/>
                      </a:lnTo>
                      <a:lnTo>
                        <a:pt x="53" y="17"/>
                      </a:lnTo>
                      <a:lnTo>
                        <a:pt x="51" y="17"/>
                      </a:lnTo>
                      <a:lnTo>
                        <a:pt x="51" y="17"/>
                      </a:lnTo>
                      <a:lnTo>
                        <a:pt x="51" y="17"/>
                      </a:lnTo>
                      <a:lnTo>
                        <a:pt x="49" y="17"/>
                      </a:lnTo>
                      <a:lnTo>
                        <a:pt x="49" y="17"/>
                      </a:lnTo>
                      <a:lnTo>
                        <a:pt x="49" y="17"/>
                      </a:lnTo>
                      <a:lnTo>
                        <a:pt x="47" y="17"/>
                      </a:lnTo>
                      <a:lnTo>
                        <a:pt x="47" y="17"/>
                      </a:lnTo>
                      <a:lnTo>
                        <a:pt x="45" y="17"/>
                      </a:lnTo>
                      <a:lnTo>
                        <a:pt x="45" y="17"/>
                      </a:lnTo>
                      <a:lnTo>
                        <a:pt x="45" y="17"/>
                      </a:lnTo>
                      <a:lnTo>
                        <a:pt x="44" y="17"/>
                      </a:lnTo>
                      <a:lnTo>
                        <a:pt x="44" y="17"/>
                      </a:lnTo>
                      <a:lnTo>
                        <a:pt x="44" y="17"/>
                      </a:lnTo>
                      <a:lnTo>
                        <a:pt x="42" y="17"/>
                      </a:lnTo>
                      <a:lnTo>
                        <a:pt x="42" y="17"/>
                      </a:lnTo>
                      <a:lnTo>
                        <a:pt x="42" y="19"/>
                      </a:lnTo>
                      <a:lnTo>
                        <a:pt x="40" y="19"/>
                      </a:lnTo>
                      <a:lnTo>
                        <a:pt x="40" y="19"/>
                      </a:lnTo>
                      <a:lnTo>
                        <a:pt x="40" y="19"/>
                      </a:lnTo>
                      <a:lnTo>
                        <a:pt x="38" y="19"/>
                      </a:lnTo>
                      <a:lnTo>
                        <a:pt x="38" y="19"/>
                      </a:lnTo>
                      <a:lnTo>
                        <a:pt x="36" y="19"/>
                      </a:lnTo>
                      <a:lnTo>
                        <a:pt x="36" y="19"/>
                      </a:lnTo>
                      <a:lnTo>
                        <a:pt x="36" y="19"/>
                      </a:lnTo>
                      <a:lnTo>
                        <a:pt x="34" y="19"/>
                      </a:lnTo>
                      <a:lnTo>
                        <a:pt x="34" y="19"/>
                      </a:lnTo>
                      <a:lnTo>
                        <a:pt x="34" y="19"/>
                      </a:lnTo>
                      <a:lnTo>
                        <a:pt x="32" y="19"/>
                      </a:lnTo>
                      <a:lnTo>
                        <a:pt x="32" y="19"/>
                      </a:lnTo>
                      <a:lnTo>
                        <a:pt x="32" y="17"/>
                      </a:lnTo>
                      <a:lnTo>
                        <a:pt x="32" y="17"/>
                      </a:lnTo>
                      <a:lnTo>
                        <a:pt x="32" y="15"/>
                      </a:lnTo>
                      <a:lnTo>
                        <a:pt x="30" y="15"/>
                      </a:lnTo>
                      <a:lnTo>
                        <a:pt x="30" y="15"/>
                      </a:lnTo>
                      <a:lnTo>
                        <a:pt x="30" y="15"/>
                      </a:lnTo>
                      <a:lnTo>
                        <a:pt x="28" y="15"/>
                      </a:lnTo>
                      <a:lnTo>
                        <a:pt x="28" y="15"/>
                      </a:lnTo>
                      <a:lnTo>
                        <a:pt x="28" y="15"/>
                      </a:lnTo>
                      <a:lnTo>
                        <a:pt x="26" y="15"/>
                      </a:lnTo>
                      <a:lnTo>
                        <a:pt x="26" y="15"/>
                      </a:lnTo>
                      <a:lnTo>
                        <a:pt x="26" y="15"/>
                      </a:lnTo>
                      <a:lnTo>
                        <a:pt x="24" y="15"/>
                      </a:lnTo>
                      <a:lnTo>
                        <a:pt x="24" y="15"/>
                      </a:lnTo>
                      <a:lnTo>
                        <a:pt x="24" y="15"/>
                      </a:lnTo>
                      <a:lnTo>
                        <a:pt x="23" y="15"/>
                      </a:lnTo>
                      <a:lnTo>
                        <a:pt x="23" y="15"/>
                      </a:lnTo>
                      <a:lnTo>
                        <a:pt x="23" y="15"/>
                      </a:lnTo>
                      <a:lnTo>
                        <a:pt x="23" y="15"/>
                      </a:lnTo>
                      <a:lnTo>
                        <a:pt x="21" y="15"/>
                      </a:lnTo>
                      <a:lnTo>
                        <a:pt x="21" y="13"/>
                      </a:lnTo>
                      <a:lnTo>
                        <a:pt x="21" y="13"/>
                      </a:lnTo>
                      <a:lnTo>
                        <a:pt x="19" y="13"/>
                      </a:lnTo>
                      <a:lnTo>
                        <a:pt x="19" y="13"/>
                      </a:lnTo>
                      <a:lnTo>
                        <a:pt x="19" y="13"/>
                      </a:lnTo>
                      <a:lnTo>
                        <a:pt x="19" y="12"/>
                      </a:lnTo>
                      <a:lnTo>
                        <a:pt x="19" y="12"/>
                      </a:lnTo>
                      <a:lnTo>
                        <a:pt x="19" y="12"/>
                      </a:lnTo>
                      <a:lnTo>
                        <a:pt x="17" y="12"/>
                      </a:lnTo>
                      <a:lnTo>
                        <a:pt x="17" y="12"/>
                      </a:lnTo>
                      <a:lnTo>
                        <a:pt x="17" y="10"/>
                      </a:lnTo>
                      <a:lnTo>
                        <a:pt x="17" y="10"/>
                      </a:lnTo>
                      <a:lnTo>
                        <a:pt x="15" y="10"/>
                      </a:lnTo>
                      <a:lnTo>
                        <a:pt x="15" y="10"/>
                      </a:lnTo>
                      <a:lnTo>
                        <a:pt x="13" y="10"/>
                      </a:lnTo>
                      <a:lnTo>
                        <a:pt x="13" y="10"/>
                      </a:lnTo>
                      <a:lnTo>
                        <a:pt x="13" y="10"/>
                      </a:lnTo>
                      <a:lnTo>
                        <a:pt x="13" y="10"/>
                      </a:lnTo>
                      <a:lnTo>
                        <a:pt x="11" y="10"/>
                      </a:lnTo>
                      <a:lnTo>
                        <a:pt x="11" y="10"/>
                      </a:lnTo>
                      <a:lnTo>
                        <a:pt x="9" y="10"/>
                      </a:lnTo>
                      <a:lnTo>
                        <a:pt x="9" y="10"/>
                      </a:lnTo>
                      <a:lnTo>
                        <a:pt x="9" y="10"/>
                      </a:lnTo>
                      <a:lnTo>
                        <a:pt x="7" y="10"/>
                      </a:lnTo>
                      <a:lnTo>
                        <a:pt x="7" y="10"/>
                      </a:lnTo>
                      <a:lnTo>
                        <a:pt x="7" y="10"/>
                      </a:lnTo>
                      <a:lnTo>
                        <a:pt x="5" y="10"/>
                      </a:lnTo>
                      <a:lnTo>
                        <a:pt x="5" y="10"/>
                      </a:lnTo>
                      <a:lnTo>
                        <a:pt x="5" y="8"/>
                      </a:lnTo>
                      <a:lnTo>
                        <a:pt x="3" y="8"/>
                      </a:lnTo>
                      <a:lnTo>
                        <a:pt x="3" y="8"/>
                      </a:lnTo>
                      <a:lnTo>
                        <a:pt x="5" y="8"/>
                      </a:lnTo>
                      <a:lnTo>
                        <a:pt x="5" y="8"/>
                      </a:lnTo>
                      <a:lnTo>
                        <a:pt x="3" y="8"/>
                      </a:lnTo>
                      <a:lnTo>
                        <a:pt x="3" y="8"/>
                      </a:lnTo>
                      <a:lnTo>
                        <a:pt x="3" y="8"/>
                      </a:lnTo>
                      <a:lnTo>
                        <a:pt x="3" y="8"/>
                      </a:lnTo>
                      <a:lnTo>
                        <a:pt x="1" y="8"/>
                      </a:lnTo>
                      <a:lnTo>
                        <a:pt x="1" y="8"/>
                      </a:lnTo>
                      <a:lnTo>
                        <a:pt x="1" y="8"/>
                      </a:lnTo>
                      <a:lnTo>
                        <a:pt x="1" y="8"/>
                      </a:lnTo>
                      <a:lnTo>
                        <a:pt x="0" y="8"/>
                      </a:lnTo>
                      <a:lnTo>
                        <a:pt x="0" y="6"/>
                      </a:lnTo>
                      <a:lnTo>
                        <a:pt x="0" y="6"/>
                      </a:lnTo>
                      <a:lnTo>
                        <a:pt x="1" y="6"/>
                      </a:lnTo>
                      <a:lnTo>
                        <a:pt x="1" y="6"/>
                      </a:lnTo>
                      <a:lnTo>
                        <a:pt x="1" y="6"/>
                      </a:lnTo>
                      <a:lnTo>
                        <a:pt x="3" y="6"/>
                      </a:lnTo>
                      <a:lnTo>
                        <a:pt x="3" y="6"/>
                      </a:lnTo>
                      <a:lnTo>
                        <a:pt x="3" y="6"/>
                      </a:lnTo>
                      <a:lnTo>
                        <a:pt x="3" y="6"/>
                      </a:lnTo>
                      <a:lnTo>
                        <a:pt x="5" y="6"/>
                      </a:lnTo>
                      <a:lnTo>
                        <a:pt x="5" y="6"/>
                      </a:lnTo>
                      <a:lnTo>
                        <a:pt x="5" y="6"/>
                      </a:lnTo>
                      <a:lnTo>
                        <a:pt x="5" y="4"/>
                      </a:lnTo>
                      <a:lnTo>
                        <a:pt x="7" y="4"/>
                      </a:lnTo>
                      <a:lnTo>
                        <a:pt x="7" y="4"/>
                      </a:lnTo>
                      <a:lnTo>
                        <a:pt x="7" y="2"/>
                      </a:lnTo>
                      <a:lnTo>
                        <a:pt x="7" y="2"/>
                      </a:lnTo>
                      <a:lnTo>
                        <a:pt x="7" y="2"/>
                      </a:lnTo>
                      <a:lnTo>
                        <a:pt x="9" y="2"/>
                      </a:lnTo>
                      <a:lnTo>
                        <a:pt x="9" y="2"/>
                      </a:lnTo>
                      <a:lnTo>
                        <a:pt x="9" y="2"/>
                      </a:lnTo>
                      <a:lnTo>
                        <a:pt x="11" y="2"/>
                      </a:lnTo>
                      <a:lnTo>
                        <a:pt x="11" y="2"/>
                      </a:lnTo>
                      <a:lnTo>
                        <a:pt x="13" y="2"/>
                      </a:lnTo>
                      <a:lnTo>
                        <a:pt x="13" y="2"/>
                      </a:lnTo>
                      <a:lnTo>
                        <a:pt x="13" y="2"/>
                      </a:lnTo>
                      <a:lnTo>
                        <a:pt x="13" y="2"/>
                      </a:lnTo>
                      <a:lnTo>
                        <a:pt x="15" y="2"/>
                      </a:lnTo>
                      <a:lnTo>
                        <a:pt x="15" y="2"/>
                      </a:lnTo>
                      <a:lnTo>
                        <a:pt x="17" y="2"/>
                      </a:lnTo>
                      <a:lnTo>
                        <a:pt x="17" y="0"/>
                      </a:lnTo>
                      <a:lnTo>
                        <a:pt x="17" y="0"/>
                      </a:lnTo>
                      <a:lnTo>
                        <a:pt x="17" y="0"/>
                      </a:lnTo>
                      <a:lnTo>
                        <a:pt x="19" y="0"/>
                      </a:lnTo>
                      <a:lnTo>
                        <a:pt x="19" y="0"/>
                      </a:lnTo>
                      <a:lnTo>
                        <a:pt x="19" y="0"/>
                      </a:lnTo>
                      <a:lnTo>
                        <a:pt x="21" y="0"/>
                      </a:lnTo>
                      <a:lnTo>
                        <a:pt x="21" y="0"/>
                      </a:lnTo>
                      <a:lnTo>
                        <a:pt x="23" y="0"/>
                      </a:lnTo>
                      <a:lnTo>
                        <a:pt x="23" y="0"/>
                      </a:lnTo>
                      <a:lnTo>
                        <a:pt x="23" y="0"/>
                      </a:lnTo>
                      <a:lnTo>
                        <a:pt x="24" y="0"/>
                      </a:lnTo>
                      <a:lnTo>
                        <a:pt x="24" y="0"/>
                      </a:lnTo>
                      <a:lnTo>
                        <a:pt x="24" y="0"/>
                      </a:lnTo>
                      <a:lnTo>
                        <a:pt x="26" y="0"/>
                      </a:lnTo>
                      <a:lnTo>
                        <a:pt x="26" y="0"/>
                      </a:lnTo>
                      <a:lnTo>
                        <a:pt x="28" y="0"/>
                      </a:lnTo>
                      <a:lnTo>
                        <a:pt x="28" y="0"/>
                      </a:lnTo>
                      <a:lnTo>
                        <a:pt x="28" y="0"/>
                      </a:lnTo>
                      <a:lnTo>
                        <a:pt x="30" y="0"/>
                      </a:lnTo>
                      <a:lnTo>
                        <a:pt x="30" y="0"/>
                      </a:lnTo>
                      <a:lnTo>
                        <a:pt x="30" y="0"/>
                      </a:lnTo>
                      <a:lnTo>
                        <a:pt x="32" y="0"/>
                      </a:lnTo>
                      <a:lnTo>
                        <a:pt x="32" y="0"/>
                      </a:lnTo>
                      <a:lnTo>
                        <a:pt x="34"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1" name="Freeform 2024">
                  <a:extLst>
                    <a:ext uri="{FF2B5EF4-FFF2-40B4-BE49-F238E27FC236}">
                      <a16:creationId xmlns:a16="http://schemas.microsoft.com/office/drawing/2014/main" id="{A6350F0E-15F6-4ADD-8F87-D4E56AA782C6}"/>
                    </a:ext>
                  </a:extLst>
                </p:cNvPr>
                <p:cNvSpPr>
                  <a:spLocks/>
                </p:cNvSpPr>
                <p:nvPr/>
              </p:nvSpPr>
              <p:spPr bwMode="auto">
                <a:xfrm>
                  <a:off x="11447603" y="2192339"/>
                  <a:ext cx="295275" cy="115888"/>
                </a:xfrm>
                <a:custGeom>
                  <a:avLst/>
                  <a:gdLst>
                    <a:gd name="T0" fmla="*/ 92 w 186"/>
                    <a:gd name="T1" fmla="*/ 4 h 73"/>
                    <a:gd name="T2" fmla="*/ 100 w 186"/>
                    <a:gd name="T3" fmla="*/ 4 h 73"/>
                    <a:gd name="T4" fmla="*/ 107 w 186"/>
                    <a:gd name="T5" fmla="*/ 5 h 73"/>
                    <a:gd name="T6" fmla="*/ 113 w 186"/>
                    <a:gd name="T7" fmla="*/ 7 h 73"/>
                    <a:gd name="T8" fmla="*/ 121 w 186"/>
                    <a:gd name="T9" fmla="*/ 9 h 73"/>
                    <a:gd name="T10" fmla="*/ 125 w 186"/>
                    <a:gd name="T11" fmla="*/ 9 h 73"/>
                    <a:gd name="T12" fmla="*/ 130 w 186"/>
                    <a:gd name="T13" fmla="*/ 7 h 73"/>
                    <a:gd name="T14" fmla="*/ 138 w 186"/>
                    <a:gd name="T15" fmla="*/ 5 h 73"/>
                    <a:gd name="T16" fmla="*/ 147 w 186"/>
                    <a:gd name="T17" fmla="*/ 5 h 73"/>
                    <a:gd name="T18" fmla="*/ 155 w 186"/>
                    <a:gd name="T19" fmla="*/ 9 h 73"/>
                    <a:gd name="T20" fmla="*/ 163 w 186"/>
                    <a:gd name="T21" fmla="*/ 11 h 73"/>
                    <a:gd name="T22" fmla="*/ 169 w 186"/>
                    <a:gd name="T23" fmla="*/ 13 h 73"/>
                    <a:gd name="T24" fmla="*/ 176 w 186"/>
                    <a:gd name="T25" fmla="*/ 17 h 73"/>
                    <a:gd name="T26" fmla="*/ 184 w 186"/>
                    <a:gd name="T27" fmla="*/ 19 h 73"/>
                    <a:gd name="T28" fmla="*/ 184 w 186"/>
                    <a:gd name="T29" fmla="*/ 25 h 73"/>
                    <a:gd name="T30" fmla="*/ 176 w 186"/>
                    <a:gd name="T31" fmla="*/ 27 h 73"/>
                    <a:gd name="T32" fmla="*/ 169 w 186"/>
                    <a:gd name="T33" fmla="*/ 27 h 73"/>
                    <a:gd name="T34" fmla="*/ 161 w 186"/>
                    <a:gd name="T35" fmla="*/ 28 h 73"/>
                    <a:gd name="T36" fmla="*/ 153 w 186"/>
                    <a:gd name="T37" fmla="*/ 32 h 73"/>
                    <a:gd name="T38" fmla="*/ 146 w 186"/>
                    <a:gd name="T39" fmla="*/ 34 h 73"/>
                    <a:gd name="T40" fmla="*/ 138 w 186"/>
                    <a:gd name="T41" fmla="*/ 34 h 73"/>
                    <a:gd name="T42" fmla="*/ 130 w 186"/>
                    <a:gd name="T43" fmla="*/ 38 h 73"/>
                    <a:gd name="T44" fmla="*/ 123 w 186"/>
                    <a:gd name="T45" fmla="*/ 40 h 73"/>
                    <a:gd name="T46" fmla="*/ 117 w 186"/>
                    <a:gd name="T47" fmla="*/ 44 h 73"/>
                    <a:gd name="T48" fmla="*/ 111 w 186"/>
                    <a:gd name="T49" fmla="*/ 48 h 73"/>
                    <a:gd name="T50" fmla="*/ 103 w 186"/>
                    <a:gd name="T51" fmla="*/ 51 h 73"/>
                    <a:gd name="T52" fmla="*/ 98 w 186"/>
                    <a:gd name="T53" fmla="*/ 55 h 73"/>
                    <a:gd name="T54" fmla="*/ 96 w 186"/>
                    <a:gd name="T55" fmla="*/ 63 h 73"/>
                    <a:gd name="T56" fmla="*/ 88 w 186"/>
                    <a:gd name="T57" fmla="*/ 65 h 73"/>
                    <a:gd name="T58" fmla="*/ 80 w 186"/>
                    <a:gd name="T59" fmla="*/ 67 h 73"/>
                    <a:gd name="T60" fmla="*/ 73 w 186"/>
                    <a:gd name="T61" fmla="*/ 65 h 73"/>
                    <a:gd name="T62" fmla="*/ 67 w 186"/>
                    <a:gd name="T63" fmla="*/ 69 h 73"/>
                    <a:gd name="T64" fmla="*/ 59 w 186"/>
                    <a:gd name="T65" fmla="*/ 71 h 73"/>
                    <a:gd name="T66" fmla="*/ 52 w 186"/>
                    <a:gd name="T67" fmla="*/ 73 h 73"/>
                    <a:gd name="T68" fmla="*/ 44 w 186"/>
                    <a:gd name="T69" fmla="*/ 69 h 73"/>
                    <a:gd name="T70" fmla="*/ 40 w 186"/>
                    <a:gd name="T71" fmla="*/ 63 h 73"/>
                    <a:gd name="T72" fmla="*/ 35 w 186"/>
                    <a:gd name="T73" fmla="*/ 59 h 73"/>
                    <a:gd name="T74" fmla="*/ 25 w 186"/>
                    <a:gd name="T75" fmla="*/ 59 h 73"/>
                    <a:gd name="T76" fmla="*/ 17 w 186"/>
                    <a:gd name="T77" fmla="*/ 57 h 73"/>
                    <a:gd name="T78" fmla="*/ 12 w 186"/>
                    <a:gd name="T79" fmla="*/ 53 h 73"/>
                    <a:gd name="T80" fmla="*/ 2 w 186"/>
                    <a:gd name="T81" fmla="*/ 55 h 73"/>
                    <a:gd name="T82" fmla="*/ 6 w 186"/>
                    <a:gd name="T83" fmla="*/ 51 h 73"/>
                    <a:gd name="T84" fmla="*/ 8 w 186"/>
                    <a:gd name="T85" fmla="*/ 48 h 73"/>
                    <a:gd name="T86" fmla="*/ 14 w 186"/>
                    <a:gd name="T87" fmla="*/ 42 h 73"/>
                    <a:gd name="T88" fmla="*/ 17 w 186"/>
                    <a:gd name="T89" fmla="*/ 38 h 73"/>
                    <a:gd name="T90" fmla="*/ 19 w 186"/>
                    <a:gd name="T91" fmla="*/ 34 h 73"/>
                    <a:gd name="T92" fmla="*/ 23 w 186"/>
                    <a:gd name="T93" fmla="*/ 32 h 73"/>
                    <a:gd name="T94" fmla="*/ 23 w 186"/>
                    <a:gd name="T95" fmla="*/ 28 h 73"/>
                    <a:gd name="T96" fmla="*/ 27 w 186"/>
                    <a:gd name="T97" fmla="*/ 25 h 73"/>
                    <a:gd name="T98" fmla="*/ 29 w 186"/>
                    <a:gd name="T99" fmla="*/ 19 h 73"/>
                    <a:gd name="T100" fmla="*/ 35 w 186"/>
                    <a:gd name="T101" fmla="*/ 19 h 73"/>
                    <a:gd name="T102" fmla="*/ 36 w 186"/>
                    <a:gd name="T103" fmla="*/ 15 h 73"/>
                    <a:gd name="T104" fmla="*/ 29 w 186"/>
                    <a:gd name="T105" fmla="*/ 11 h 73"/>
                    <a:gd name="T106" fmla="*/ 25 w 186"/>
                    <a:gd name="T107" fmla="*/ 7 h 73"/>
                    <a:gd name="T108" fmla="*/ 23 w 186"/>
                    <a:gd name="T109" fmla="*/ 4 h 73"/>
                    <a:gd name="T110" fmla="*/ 33 w 186"/>
                    <a:gd name="T111" fmla="*/ 4 h 73"/>
                    <a:gd name="T112" fmla="*/ 42 w 186"/>
                    <a:gd name="T113" fmla="*/ 4 h 73"/>
                    <a:gd name="T114" fmla="*/ 50 w 186"/>
                    <a:gd name="T115" fmla="*/ 4 h 73"/>
                    <a:gd name="T116" fmla="*/ 59 w 186"/>
                    <a:gd name="T117" fmla="*/ 2 h 73"/>
                    <a:gd name="T118" fmla="*/ 67 w 186"/>
                    <a:gd name="T119" fmla="*/ 2 h 73"/>
                    <a:gd name="T120" fmla="*/ 77 w 186"/>
                    <a:gd name="T1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73">
                      <a:moveTo>
                        <a:pt x="84" y="0"/>
                      </a:moveTo>
                      <a:lnTo>
                        <a:pt x="84" y="2"/>
                      </a:lnTo>
                      <a:lnTo>
                        <a:pt x="86" y="2"/>
                      </a:lnTo>
                      <a:lnTo>
                        <a:pt x="86" y="2"/>
                      </a:lnTo>
                      <a:lnTo>
                        <a:pt x="86" y="2"/>
                      </a:lnTo>
                      <a:lnTo>
                        <a:pt x="88" y="2"/>
                      </a:lnTo>
                      <a:lnTo>
                        <a:pt x="88" y="2"/>
                      </a:lnTo>
                      <a:lnTo>
                        <a:pt x="88" y="2"/>
                      </a:lnTo>
                      <a:lnTo>
                        <a:pt x="88" y="2"/>
                      </a:lnTo>
                      <a:lnTo>
                        <a:pt x="88" y="4"/>
                      </a:lnTo>
                      <a:lnTo>
                        <a:pt x="90" y="4"/>
                      </a:lnTo>
                      <a:lnTo>
                        <a:pt x="90" y="4"/>
                      </a:lnTo>
                      <a:lnTo>
                        <a:pt x="92" y="4"/>
                      </a:lnTo>
                      <a:lnTo>
                        <a:pt x="92" y="4"/>
                      </a:lnTo>
                      <a:lnTo>
                        <a:pt x="92" y="4"/>
                      </a:lnTo>
                      <a:lnTo>
                        <a:pt x="92" y="4"/>
                      </a:lnTo>
                      <a:lnTo>
                        <a:pt x="94" y="4"/>
                      </a:lnTo>
                      <a:lnTo>
                        <a:pt x="94" y="4"/>
                      </a:lnTo>
                      <a:lnTo>
                        <a:pt x="94" y="4"/>
                      </a:lnTo>
                      <a:lnTo>
                        <a:pt x="94" y="4"/>
                      </a:lnTo>
                      <a:lnTo>
                        <a:pt x="96" y="4"/>
                      </a:lnTo>
                      <a:lnTo>
                        <a:pt x="96" y="4"/>
                      </a:lnTo>
                      <a:lnTo>
                        <a:pt x="98" y="4"/>
                      </a:lnTo>
                      <a:lnTo>
                        <a:pt x="98" y="4"/>
                      </a:lnTo>
                      <a:lnTo>
                        <a:pt x="98" y="4"/>
                      </a:lnTo>
                      <a:lnTo>
                        <a:pt x="100" y="4"/>
                      </a:lnTo>
                      <a:lnTo>
                        <a:pt x="100" y="5"/>
                      </a:lnTo>
                      <a:lnTo>
                        <a:pt x="100" y="5"/>
                      </a:lnTo>
                      <a:lnTo>
                        <a:pt x="100" y="5"/>
                      </a:lnTo>
                      <a:lnTo>
                        <a:pt x="102" y="5"/>
                      </a:lnTo>
                      <a:lnTo>
                        <a:pt x="102" y="5"/>
                      </a:lnTo>
                      <a:lnTo>
                        <a:pt x="103" y="5"/>
                      </a:lnTo>
                      <a:lnTo>
                        <a:pt x="103" y="5"/>
                      </a:lnTo>
                      <a:lnTo>
                        <a:pt x="103" y="5"/>
                      </a:lnTo>
                      <a:lnTo>
                        <a:pt x="105" y="5"/>
                      </a:lnTo>
                      <a:lnTo>
                        <a:pt x="105" y="5"/>
                      </a:lnTo>
                      <a:lnTo>
                        <a:pt x="105" y="5"/>
                      </a:lnTo>
                      <a:lnTo>
                        <a:pt x="105" y="5"/>
                      </a:lnTo>
                      <a:lnTo>
                        <a:pt x="107" y="5"/>
                      </a:lnTo>
                      <a:lnTo>
                        <a:pt x="107" y="5"/>
                      </a:lnTo>
                      <a:lnTo>
                        <a:pt x="109" y="5"/>
                      </a:lnTo>
                      <a:lnTo>
                        <a:pt x="109" y="5"/>
                      </a:lnTo>
                      <a:lnTo>
                        <a:pt x="109" y="5"/>
                      </a:lnTo>
                      <a:lnTo>
                        <a:pt x="111" y="5"/>
                      </a:lnTo>
                      <a:lnTo>
                        <a:pt x="111" y="7"/>
                      </a:lnTo>
                      <a:lnTo>
                        <a:pt x="111" y="7"/>
                      </a:lnTo>
                      <a:lnTo>
                        <a:pt x="111" y="7"/>
                      </a:lnTo>
                      <a:lnTo>
                        <a:pt x="111" y="9"/>
                      </a:lnTo>
                      <a:lnTo>
                        <a:pt x="111" y="9"/>
                      </a:lnTo>
                      <a:lnTo>
                        <a:pt x="111" y="7"/>
                      </a:lnTo>
                      <a:lnTo>
                        <a:pt x="113" y="7"/>
                      </a:lnTo>
                      <a:lnTo>
                        <a:pt x="113" y="7"/>
                      </a:lnTo>
                      <a:lnTo>
                        <a:pt x="113" y="7"/>
                      </a:lnTo>
                      <a:lnTo>
                        <a:pt x="115" y="7"/>
                      </a:lnTo>
                      <a:lnTo>
                        <a:pt x="115" y="7"/>
                      </a:lnTo>
                      <a:lnTo>
                        <a:pt x="115" y="7"/>
                      </a:lnTo>
                      <a:lnTo>
                        <a:pt x="117" y="7"/>
                      </a:lnTo>
                      <a:lnTo>
                        <a:pt x="117" y="7"/>
                      </a:lnTo>
                      <a:lnTo>
                        <a:pt x="119" y="7"/>
                      </a:lnTo>
                      <a:lnTo>
                        <a:pt x="119" y="7"/>
                      </a:lnTo>
                      <a:lnTo>
                        <a:pt x="119" y="7"/>
                      </a:lnTo>
                      <a:lnTo>
                        <a:pt x="121" y="7"/>
                      </a:lnTo>
                      <a:lnTo>
                        <a:pt x="121" y="7"/>
                      </a:lnTo>
                      <a:lnTo>
                        <a:pt x="121" y="7"/>
                      </a:lnTo>
                      <a:lnTo>
                        <a:pt x="121" y="9"/>
                      </a:lnTo>
                      <a:lnTo>
                        <a:pt x="121" y="9"/>
                      </a:lnTo>
                      <a:lnTo>
                        <a:pt x="121" y="9"/>
                      </a:lnTo>
                      <a:lnTo>
                        <a:pt x="121" y="11"/>
                      </a:lnTo>
                      <a:lnTo>
                        <a:pt x="121" y="11"/>
                      </a:lnTo>
                      <a:lnTo>
                        <a:pt x="121" y="11"/>
                      </a:lnTo>
                      <a:lnTo>
                        <a:pt x="121" y="11"/>
                      </a:lnTo>
                      <a:lnTo>
                        <a:pt x="123" y="11"/>
                      </a:lnTo>
                      <a:lnTo>
                        <a:pt x="123" y="11"/>
                      </a:lnTo>
                      <a:lnTo>
                        <a:pt x="123" y="11"/>
                      </a:lnTo>
                      <a:lnTo>
                        <a:pt x="125" y="11"/>
                      </a:lnTo>
                      <a:lnTo>
                        <a:pt x="125" y="11"/>
                      </a:lnTo>
                      <a:lnTo>
                        <a:pt x="125" y="9"/>
                      </a:lnTo>
                      <a:lnTo>
                        <a:pt x="125" y="9"/>
                      </a:lnTo>
                      <a:lnTo>
                        <a:pt x="125" y="9"/>
                      </a:lnTo>
                      <a:lnTo>
                        <a:pt x="123" y="9"/>
                      </a:lnTo>
                      <a:lnTo>
                        <a:pt x="123" y="7"/>
                      </a:lnTo>
                      <a:lnTo>
                        <a:pt x="125" y="7"/>
                      </a:lnTo>
                      <a:lnTo>
                        <a:pt x="125" y="7"/>
                      </a:lnTo>
                      <a:lnTo>
                        <a:pt x="125" y="7"/>
                      </a:lnTo>
                      <a:lnTo>
                        <a:pt x="125" y="7"/>
                      </a:lnTo>
                      <a:lnTo>
                        <a:pt x="126" y="7"/>
                      </a:lnTo>
                      <a:lnTo>
                        <a:pt x="126" y="7"/>
                      </a:lnTo>
                      <a:lnTo>
                        <a:pt x="126" y="7"/>
                      </a:lnTo>
                      <a:lnTo>
                        <a:pt x="128" y="7"/>
                      </a:lnTo>
                      <a:lnTo>
                        <a:pt x="128" y="7"/>
                      </a:lnTo>
                      <a:lnTo>
                        <a:pt x="130" y="7"/>
                      </a:lnTo>
                      <a:lnTo>
                        <a:pt x="130" y="7"/>
                      </a:lnTo>
                      <a:lnTo>
                        <a:pt x="130" y="7"/>
                      </a:lnTo>
                      <a:lnTo>
                        <a:pt x="132" y="7"/>
                      </a:lnTo>
                      <a:lnTo>
                        <a:pt x="132" y="5"/>
                      </a:lnTo>
                      <a:lnTo>
                        <a:pt x="132" y="5"/>
                      </a:lnTo>
                      <a:lnTo>
                        <a:pt x="132" y="5"/>
                      </a:lnTo>
                      <a:lnTo>
                        <a:pt x="134" y="5"/>
                      </a:lnTo>
                      <a:lnTo>
                        <a:pt x="134" y="5"/>
                      </a:lnTo>
                      <a:lnTo>
                        <a:pt x="136" y="5"/>
                      </a:lnTo>
                      <a:lnTo>
                        <a:pt x="136" y="5"/>
                      </a:lnTo>
                      <a:lnTo>
                        <a:pt x="136" y="5"/>
                      </a:lnTo>
                      <a:lnTo>
                        <a:pt x="138" y="5"/>
                      </a:lnTo>
                      <a:lnTo>
                        <a:pt x="138" y="5"/>
                      </a:lnTo>
                      <a:lnTo>
                        <a:pt x="138" y="5"/>
                      </a:lnTo>
                      <a:lnTo>
                        <a:pt x="140" y="5"/>
                      </a:lnTo>
                      <a:lnTo>
                        <a:pt x="140" y="5"/>
                      </a:lnTo>
                      <a:lnTo>
                        <a:pt x="142" y="5"/>
                      </a:lnTo>
                      <a:lnTo>
                        <a:pt x="142" y="5"/>
                      </a:lnTo>
                      <a:lnTo>
                        <a:pt x="142" y="5"/>
                      </a:lnTo>
                      <a:lnTo>
                        <a:pt x="144" y="5"/>
                      </a:lnTo>
                      <a:lnTo>
                        <a:pt x="144" y="5"/>
                      </a:lnTo>
                      <a:lnTo>
                        <a:pt x="146" y="5"/>
                      </a:lnTo>
                      <a:lnTo>
                        <a:pt x="146" y="5"/>
                      </a:lnTo>
                      <a:lnTo>
                        <a:pt x="146" y="5"/>
                      </a:lnTo>
                      <a:lnTo>
                        <a:pt x="147" y="5"/>
                      </a:lnTo>
                      <a:lnTo>
                        <a:pt x="147" y="5"/>
                      </a:lnTo>
                      <a:lnTo>
                        <a:pt x="147" y="7"/>
                      </a:lnTo>
                      <a:lnTo>
                        <a:pt x="147" y="7"/>
                      </a:lnTo>
                      <a:lnTo>
                        <a:pt x="149" y="7"/>
                      </a:lnTo>
                      <a:lnTo>
                        <a:pt x="149" y="7"/>
                      </a:lnTo>
                      <a:lnTo>
                        <a:pt x="151" y="7"/>
                      </a:lnTo>
                      <a:lnTo>
                        <a:pt x="151" y="7"/>
                      </a:lnTo>
                      <a:lnTo>
                        <a:pt x="151" y="7"/>
                      </a:lnTo>
                      <a:lnTo>
                        <a:pt x="153" y="7"/>
                      </a:lnTo>
                      <a:lnTo>
                        <a:pt x="153" y="7"/>
                      </a:lnTo>
                      <a:lnTo>
                        <a:pt x="153" y="7"/>
                      </a:lnTo>
                      <a:lnTo>
                        <a:pt x="153" y="7"/>
                      </a:lnTo>
                      <a:lnTo>
                        <a:pt x="155" y="7"/>
                      </a:lnTo>
                      <a:lnTo>
                        <a:pt x="155" y="9"/>
                      </a:lnTo>
                      <a:lnTo>
                        <a:pt x="155" y="9"/>
                      </a:lnTo>
                      <a:lnTo>
                        <a:pt x="157" y="9"/>
                      </a:lnTo>
                      <a:lnTo>
                        <a:pt x="157" y="9"/>
                      </a:lnTo>
                      <a:lnTo>
                        <a:pt x="157" y="9"/>
                      </a:lnTo>
                      <a:lnTo>
                        <a:pt x="157" y="9"/>
                      </a:lnTo>
                      <a:lnTo>
                        <a:pt x="159" y="9"/>
                      </a:lnTo>
                      <a:lnTo>
                        <a:pt x="159" y="9"/>
                      </a:lnTo>
                      <a:lnTo>
                        <a:pt x="159" y="9"/>
                      </a:lnTo>
                      <a:lnTo>
                        <a:pt x="159" y="11"/>
                      </a:lnTo>
                      <a:lnTo>
                        <a:pt x="161" y="11"/>
                      </a:lnTo>
                      <a:lnTo>
                        <a:pt x="161" y="11"/>
                      </a:lnTo>
                      <a:lnTo>
                        <a:pt x="163" y="11"/>
                      </a:lnTo>
                      <a:lnTo>
                        <a:pt x="163" y="11"/>
                      </a:lnTo>
                      <a:lnTo>
                        <a:pt x="163" y="11"/>
                      </a:lnTo>
                      <a:lnTo>
                        <a:pt x="163" y="11"/>
                      </a:lnTo>
                      <a:lnTo>
                        <a:pt x="163" y="11"/>
                      </a:lnTo>
                      <a:lnTo>
                        <a:pt x="165" y="11"/>
                      </a:lnTo>
                      <a:lnTo>
                        <a:pt x="165" y="11"/>
                      </a:lnTo>
                      <a:lnTo>
                        <a:pt x="165" y="11"/>
                      </a:lnTo>
                      <a:lnTo>
                        <a:pt x="165" y="13"/>
                      </a:lnTo>
                      <a:lnTo>
                        <a:pt x="167" y="13"/>
                      </a:lnTo>
                      <a:lnTo>
                        <a:pt x="167" y="13"/>
                      </a:lnTo>
                      <a:lnTo>
                        <a:pt x="167" y="13"/>
                      </a:lnTo>
                      <a:lnTo>
                        <a:pt x="169" y="13"/>
                      </a:lnTo>
                      <a:lnTo>
                        <a:pt x="169" y="13"/>
                      </a:lnTo>
                      <a:lnTo>
                        <a:pt x="169" y="13"/>
                      </a:lnTo>
                      <a:lnTo>
                        <a:pt x="169" y="15"/>
                      </a:lnTo>
                      <a:lnTo>
                        <a:pt x="170" y="15"/>
                      </a:lnTo>
                      <a:lnTo>
                        <a:pt x="170" y="15"/>
                      </a:lnTo>
                      <a:lnTo>
                        <a:pt x="172" y="15"/>
                      </a:lnTo>
                      <a:lnTo>
                        <a:pt x="172" y="15"/>
                      </a:lnTo>
                      <a:lnTo>
                        <a:pt x="172" y="15"/>
                      </a:lnTo>
                      <a:lnTo>
                        <a:pt x="172" y="15"/>
                      </a:lnTo>
                      <a:lnTo>
                        <a:pt x="174" y="15"/>
                      </a:lnTo>
                      <a:lnTo>
                        <a:pt x="174" y="17"/>
                      </a:lnTo>
                      <a:lnTo>
                        <a:pt x="174" y="17"/>
                      </a:lnTo>
                      <a:lnTo>
                        <a:pt x="174" y="17"/>
                      </a:lnTo>
                      <a:lnTo>
                        <a:pt x="176" y="17"/>
                      </a:lnTo>
                      <a:lnTo>
                        <a:pt x="176" y="17"/>
                      </a:lnTo>
                      <a:lnTo>
                        <a:pt x="176" y="17"/>
                      </a:lnTo>
                      <a:lnTo>
                        <a:pt x="178" y="17"/>
                      </a:lnTo>
                      <a:lnTo>
                        <a:pt x="178" y="19"/>
                      </a:lnTo>
                      <a:lnTo>
                        <a:pt x="178" y="19"/>
                      </a:lnTo>
                      <a:lnTo>
                        <a:pt x="178" y="19"/>
                      </a:lnTo>
                      <a:lnTo>
                        <a:pt x="180" y="19"/>
                      </a:lnTo>
                      <a:lnTo>
                        <a:pt x="180" y="19"/>
                      </a:lnTo>
                      <a:lnTo>
                        <a:pt x="180" y="19"/>
                      </a:lnTo>
                      <a:lnTo>
                        <a:pt x="182" y="19"/>
                      </a:lnTo>
                      <a:lnTo>
                        <a:pt x="182" y="19"/>
                      </a:lnTo>
                      <a:lnTo>
                        <a:pt x="182" y="19"/>
                      </a:lnTo>
                      <a:lnTo>
                        <a:pt x="182" y="19"/>
                      </a:lnTo>
                      <a:lnTo>
                        <a:pt x="184" y="19"/>
                      </a:lnTo>
                      <a:lnTo>
                        <a:pt x="184" y="19"/>
                      </a:lnTo>
                      <a:lnTo>
                        <a:pt x="184" y="19"/>
                      </a:lnTo>
                      <a:lnTo>
                        <a:pt x="186" y="19"/>
                      </a:lnTo>
                      <a:lnTo>
                        <a:pt x="186" y="21"/>
                      </a:lnTo>
                      <a:lnTo>
                        <a:pt x="186" y="21"/>
                      </a:lnTo>
                      <a:lnTo>
                        <a:pt x="186" y="21"/>
                      </a:lnTo>
                      <a:lnTo>
                        <a:pt x="186" y="21"/>
                      </a:lnTo>
                      <a:lnTo>
                        <a:pt x="186" y="23"/>
                      </a:lnTo>
                      <a:lnTo>
                        <a:pt x="186" y="23"/>
                      </a:lnTo>
                      <a:lnTo>
                        <a:pt x="186" y="23"/>
                      </a:lnTo>
                      <a:lnTo>
                        <a:pt x="186" y="23"/>
                      </a:lnTo>
                      <a:lnTo>
                        <a:pt x="184" y="23"/>
                      </a:lnTo>
                      <a:lnTo>
                        <a:pt x="184" y="25"/>
                      </a:lnTo>
                      <a:lnTo>
                        <a:pt x="184" y="25"/>
                      </a:lnTo>
                      <a:lnTo>
                        <a:pt x="184" y="25"/>
                      </a:lnTo>
                      <a:lnTo>
                        <a:pt x="182" y="25"/>
                      </a:lnTo>
                      <a:lnTo>
                        <a:pt x="182" y="25"/>
                      </a:lnTo>
                      <a:lnTo>
                        <a:pt x="182" y="25"/>
                      </a:lnTo>
                      <a:lnTo>
                        <a:pt x="180" y="25"/>
                      </a:lnTo>
                      <a:lnTo>
                        <a:pt x="180" y="25"/>
                      </a:lnTo>
                      <a:lnTo>
                        <a:pt x="180" y="25"/>
                      </a:lnTo>
                      <a:lnTo>
                        <a:pt x="180" y="27"/>
                      </a:lnTo>
                      <a:lnTo>
                        <a:pt x="178" y="27"/>
                      </a:lnTo>
                      <a:lnTo>
                        <a:pt x="178" y="27"/>
                      </a:lnTo>
                      <a:lnTo>
                        <a:pt x="178" y="27"/>
                      </a:lnTo>
                      <a:lnTo>
                        <a:pt x="176" y="27"/>
                      </a:lnTo>
                      <a:lnTo>
                        <a:pt x="176" y="27"/>
                      </a:lnTo>
                      <a:lnTo>
                        <a:pt x="176" y="27"/>
                      </a:lnTo>
                      <a:lnTo>
                        <a:pt x="174" y="27"/>
                      </a:lnTo>
                      <a:lnTo>
                        <a:pt x="174" y="27"/>
                      </a:lnTo>
                      <a:lnTo>
                        <a:pt x="174" y="27"/>
                      </a:lnTo>
                      <a:lnTo>
                        <a:pt x="172" y="27"/>
                      </a:lnTo>
                      <a:lnTo>
                        <a:pt x="172" y="27"/>
                      </a:lnTo>
                      <a:lnTo>
                        <a:pt x="172" y="27"/>
                      </a:lnTo>
                      <a:lnTo>
                        <a:pt x="170" y="27"/>
                      </a:lnTo>
                      <a:lnTo>
                        <a:pt x="170" y="27"/>
                      </a:lnTo>
                      <a:lnTo>
                        <a:pt x="170" y="27"/>
                      </a:lnTo>
                      <a:lnTo>
                        <a:pt x="169" y="27"/>
                      </a:lnTo>
                      <a:lnTo>
                        <a:pt x="169" y="27"/>
                      </a:lnTo>
                      <a:lnTo>
                        <a:pt x="169" y="27"/>
                      </a:lnTo>
                      <a:lnTo>
                        <a:pt x="167" y="27"/>
                      </a:lnTo>
                      <a:lnTo>
                        <a:pt x="167" y="27"/>
                      </a:lnTo>
                      <a:lnTo>
                        <a:pt x="165" y="27"/>
                      </a:lnTo>
                      <a:lnTo>
                        <a:pt x="165" y="28"/>
                      </a:lnTo>
                      <a:lnTo>
                        <a:pt x="165" y="28"/>
                      </a:lnTo>
                      <a:lnTo>
                        <a:pt x="165" y="28"/>
                      </a:lnTo>
                      <a:lnTo>
                        <a:pt x="163" y="28"/>
                      </a:lnTo>
                      <a:lnTo>
                        <a:pt x="163" y="28"/>
                      </a:lnTo>
                      <a:lnTo>
                        <a:pt x="163" y="28"/>
                      </a:lnTo>
                      <a:lnTo>
                        <a:pt x="163" y="28"/>
                      </a:lnTo>
                      <a:lnTo>
                        <a:pt x="161" y="28"/>
                      </a:lnTo>
                      <a:lnTo>
                        <a:pt x="161" y="28"/>
                      </a:lnTo>
                      <a:lnTo>
                        <a:pt x="159" y="28"/>
                      </a:lnTo>
                      <a:lnTo>
                        <a:pt x="159" y="30"/>
                      </a:lnTo>
                      <a:lnTo>
                        <a:pt x="159" y="30"/>
                      </a:lnTo>
                      <a:lnTo>
                        <a:pt x="159" y="30"/>
                      </a:lnTo>
                      <a:lnTo>
                        <a:pt x="157" y="30"/>
                      </a:lnTo>
                      <a:lnTo>
                        <a:pt x="157" y="30"/>
                      </a:lnTo>
                      <a:lnTo>
                        <a:pt x="157" y="30"/>
                      </a:lnTo>
                      <a:lnTo>
                        <a:pt x="157" y="30"/>
                      </a:lnTo>
                      <a:lnTo>
                        <a:pt x="155" y="30"/>
                      </a:lnTo>
                      <a:lnTo>
                        <a:pt x="155" y="30"/>
                      </a:lnTo>
                      <a:lnTo>
                        <a:pt x="153" y="30"/>
                      </a:lnTo>
                      <a:lnTo>
                        <a:pt x="153" y="30"/>
                      </a:lnTo>
                      <a:lnTo>
                        <a:pt x="153" y="32"/>
                      </a:lnTo>
                      <a:lnTo>
                        <a:pt x="153" y="32"/>
                      </a:lnTo>
                      <a:lnTo>
                        <a:pt x="151" y="32"/>
                      </a:lnTo>
                      <a:lnTo>
                        <a:pt x="151" y="32"/>
                      </a:lnTo>
                      <a:lnTo>
                        <a:pt x="151" y="32"/>
                      </a:lnTo>
                      <a:lnTo>
                        <a:pt x="149" y="32"/>
                      </a:lnTo>
                      <a:lnTo>
                        <a:pt x="149" y="32"/>
                      </a:lnTo>
                      <a:lnTo>
                        <a:pt x="149" y="32"/>
                      </a:lnTo>
                      <a:lnTo>
                        <a:pt x="147" y="32"/>
                      </a:lnTo>
                      <a:lnTo>
                        <a:pt x="147" y="32"/>
                      </a:lnTo>
                      <a:lnTo>
                        <a:pt x="147" y="32"/>
                      </a:lnTo>
                      <a:lnTo>
                        <a:pt x="146" y="32"/>
                      </a:lnTo>
                      <a:lnTo>
                        <a:pt x="146" y="34"/>
                      </a:lnTo>
                      <a:lnTo>
                        <a:pt x="146" y="34"/>
                      </a:lnTo>
                      <a:lnTo>
                        <a:pt x="146" y="34"/>
                      </a:lnTo>
                      <a:lnTo>
                        <a:pt x="144" y="34"/>
                      </a:lnTo>
                      <a:lnTo>
                        <a:pt x="144" y="34"/>
                      </a:lnTo>
                      <a:lnTo>
                        <a:pt x="144" y="34"/>
                      </a:lnTo>
                      <a:lnTo>
                        <a:pt x="142" y="34"/>
                      </a:lnTo>
                      <a:lnTo>
                        <a:pt x="142" y="34"/>
                      </a:lnTo>
                      <a:lnTo>
                        <a:pt x="142" y="34"/>
                      </a:lnTo>
                      <a:lnTo>
                        <a:pt x="142" y="34"/>
                      </a:lnTo>
                      <a:lnTo>
                        <a:pt x="140" y="34"/>
                      </a:lnTo>
                      <a:lnTo>
                        <a:pt x="140" y="34"/>
                      </a:lnTo>
                      <a:lnTo>
                        <a:pt x="138" y="34"/>
                      </a:lnTo>
                      <a:lnTo>
                        <a:pt x="138" y="34"/>
                      </a:lnTo>
                      <a:lnTo>
                        <a:pt x="138" y="34"/>
                      </a:lnTo>
                      <a:lnTo>
                        <a:pt x="136" y="34"/>
                      </a:lnTo>
                      <a:lnTo>
                        <a:pt x="136" y="36"/>
                      </a:lnTo>
                      <a:lnTo>
                        <a:pt x="136" y="36"/>
                      </a:lnTo>
                      <a:lnTo>
                        <a:pt x="136" y="36"/>
                      </a:lnTo>
                      <a:lnTo>
                        <a:pt x="134" y="36"/>
                      </a:lnTo>
                      <a:lnTo>
                        <a:pt x="134" y="36"/>
                      </a:lnTo>
                      <a:lnTo>
                        <a:pt x="132" y="36"/>
                      </a:lnTo>
                      <a:lnTo>
                        <a:pt x="132" y="36"/>
                      </a:lnTo>
                      <a:lnTo>
                        <a:pt x="132" y="36"/>
                      </a:lnTo>
                      <a:lnTo>
                        <a:pt x="132" y="36"/>
                      </a:lnTo>
                      <a:lnTo>
                        <a:pt x="132" y="38"/>
                      </a:lnTo>
                      <a:lnTo>
                        <a:pt x="130" y="38"/>
                      </a:lnTo>
                      <a:lnTo>
                        <a:pt x="130" y="38"/>
                      </a:lnTo>
                      <a:lnTo>
                        <a:pt x="130" y="38"/>
                      </a:lnTo>
                      <a:lnTo>
                        <a:pt x="128" y="38"/>
                      </a:lnTo>
                      <a:lnTo>
                        <a:pt x="128" y="38"/>
                      </a:lnTo>
                      <a:lnTo>
                        <a:pt x="126" y="38"/>
                      </a:lnTo>
                      <a:lnTo>
                        <a:pt x="126" y="38"/>
                      </a:lnTo>
                      <a:lnTo>
                        <a:pt x="126" y="38"/>
                      </a:lnTo>
                      <a:lnTo>
                        <a:pt x="126" y="38"/>
                      </a:lnTo>
                      <a:lnTo>
                        <a:pt x="125" y="38"/>
                      </a:lnTo>
                      <a:lnTo>
                        <a:pt x="125" y="38"/>
                      </a:lnTo>
                      <a:lnTo>
                        <a:pt x="125" y="40"/>
                      </a:lnTo>
                      <a:lnTo>
                        <a:pt x="125" y="40"/>
                      </a:lnTo>
                      <a:lnTo>
                        <a:pt x="123" y="40"/>
                      </a:lnTo>
                      <a:lnTo>
                        <a:pt x="123" y="40"/>
                      </a:lnTo>
                      <a:lnTo>
                        <a:pt x="121" y="40"/>
                      </a:lnTo>
                      <a:lnTo>
                        <a:pt x="121" y="40"/>
                      </a:lnTo>
                      <a:lnTo>
                        <a:pt x="121" y="40"/>
                      </a:lnTo>
                      <a:lnTo>
                        <a:pt x="121" y="40"/>
                      </a:lnTo>
                      <a:lnTo>
                        <a:pt x="119" y="40"/>
                      </a:lnTo>
                      <a:lnTo>
                        <a:pt x="119" y="42"/>
                      </a:lnTo>
                      <a:lnTo>
                        <a:pt x="119" y="42"/>
                      </a:lnTo>
                      <a:lnTo>
                        <a:pt x="119" y="42"/>
                      </a:lnTo>
                      <a:lnTo>
                        <a:pt x="119" y="44"/>
                      </a:lnTo>
                      <a:lnTo>
                        <a:pt x="119" y="44"/>
                      </a:lnTo>
                      <a:lnTo>
                        <a:pt x="119" y="44"/>
                      </a:lnTo>
                      <a:lnTo>
                        <a:pt x="117" y="44"/>
                      </a:lnTo>
                      <a:lnTo>
                        <a:pt x="117" y="44"/>
                      </a:lnTo>
                      <a:lnTo>
                        <a:pt x="117" y="46"/>
                      </a:lnTo>
                      <a:lnTo>
                        <a:pt x="117" y="46"/>
                      </a:lnTo>
                      <a:lnTo>
                        <a:pt x="117" y="46"/>
                      </a:lnTo>
                      <a:lnTo>
                        <a:pt x="115" y="46"/>
                      </a:lnTo>
                      <a:lnTo>
                        <a:pt x="115" y="46"/>
                      </a:lnTo>
                      <a:lnTo>
                        <a:pt x="115" y="46"/>
                      </a:lnTo>
                      <a:lnTo>
                        <a:pt x="115" y="48"/>
                      </a:lnTo>
                      <a:lnTo>
                        <a:pt x="113" y="48"/>
                      </a:lnTo>
                      <a:lnTo>
                        <a:pt x="113" y="48"/>
                      </a:lnTo>
                      <a:lnTo>
                        <a:pt x="111" y="48"/>
                      </a:lnTo>
                      <a:lnTo>
                        <a:pt x="111" y="48"/>
                      </a:lnTo>
                      <a:lnTo>
                        <a:pt x="111" y="48"/>
                      </a:lnTo>
                      <a:lnTo>
                        <a:pt x="111" y="48"/>
                      </a:lnTo>
                      <a:lnTo>
                        <a:pt x="109" y="48"/>
                      </a:lnTo>
                      <a:lnTo>
                        <a:pt x="109" y="50"/>
                      </a:lnTo>
                      <a:lnTo>
                        <a:pt x="109" y="50"/>
                      </a:lnTo>
                      <a:lnTo>
                        <a:pt x="109" y="50"/>
                      </a:lnTo>
                      <a:lnTo>
                        <a:pt x="107" y="50"/>
                      </a:lnTo>
                      <a:lnTo>
                        <a:pt x="107" y="50"/>
                      </a:lnTo>
                      <a:lnTo>
                        <a:pt x="105" y="50"/>
                      </a:lnTo>
                      <a:lnTo>
                        <a:pt x="105" y="50"/>
                      </a:lnTo>
                      <a:lnTo>
                        <a:pt x="105" y="50"/>
                      </a:lnTo>
                      <a:lnTo>
                        <a:pt x="103" y="50"/>
                      </a:lnTo>
                      <a:lnTo>
                        <a:pt x="103" y="50"/>
                      </a:lnTo>
                      <a:lnTo>
                        <a:pt x="103" y="50"/>
                      </a:lnTo>
                      <a:lnTo>
                        <a:pt x="103" y="51"/>
                      </a:lnTo>
                      <a:lnTo>
                        <a:pt x="103" y="51"/>
                      </a:lnTo>
                      <a:lnTo>
                        <a:pt x="103" y="51"/>
                      </a:lnTo>
                      <a:lnTo>
                        <a:pt x="102" y="51"/>
                      </a:lnTo>
                      <a:lnTo>
                        <a:pt x="102" y="51"/>
                      </a:lnTo>
                      <a:lnTo>
                        <a:pt x="102" y="51"/>
                      </a:lnTo>
                      <a:lnTo>
                        <a:pt x="102" y="53"/>
                      </a:lnTo>
                      <a:lnTo>
                        <a:pt x="100" y="53"/>
                      </a:lnTo>
                      <a:lnTo>
                        <a:pt x="100" y="53"/>
                      </a:lnTo>
                      <a:lnTo>
                        <a:pt x="100" y="53"/>
                      </a:lnTo>
                      <a:lnTo>
                        <a:pt x="100" y="53"/>
                      </a:lnTo>
                      <a:lnTo>
                        <a:pt x="98" y="53"/>
                      </a:lnTo>
                      <a:lnTo>
                        <a:pt x="98" y="55"/>
                      </a:lnTo>
                      <a:lnTo>
                        <a:pt x="98" y="55"/>
                      </a:lnTo>
                      <a:lnTo>
                        <a:pt x="98" y="57"/>
                      </a:lnTo>
                      <a:lnTo>
                        <a:pt x="98" y="57"/>
                      </a:lnTo>
                      <a:lnTo>
                        <a:pt x="98" y="57"/>
                      </a:lnTo>
                      <a:lnTo>
                        <a:pt x="98" y="59"/>
                      </a:lnTo>
                      <a:lnTo>
                        <a:pt x="98" y="59"/>
                      </a:lnTo>
                      <a:lnTo>
                        <a:pt x="98" y="59"/>
                      </a:lnTo>
                      <a:lnTo>
                        <a:pt x="98" y="59"/>
                      </a:lnTo>
                      <a:lnTo>
                        <a:pt x="98" y="61"/>
                      </a:lnTo>
                      <a:lnTo>
                        <a:pt x="98" y="61"/>
                      </a:lnTo>
                      <a:lnTo>
                        <a:pt x="98" y="61"/>
                      </a:lnTo>
                      <a:lnTo>
                        <a:pt x="98" y="61"/>
                      </a:lnTo>
                      <a:lnTo>
                        <a:pt x="98" y="63"/>
                      </a:lnTo>
                      <a:lnTo>
                        <a:pt x="96" y="63"/>
                      </a:lnTo>
                      <a:lnTo>
                        <a:pt x="96" y="63"/>
                      </a:lnTo>
                      <a:lnTo>
                        <a:pt x="96" y="63"/>
                      </a:lnTo>
                      <a:lnTo>
                        <a:pt x="94" y="63"/>
                      </a:lnTo>
                      <a:lnTo>
                        <a:pt x="94" y="63"/>
                      </a:lnTo>
                      <a:lnTo>
                        <a:pt x="94" y="65"/>
                      </a:lnTo>
                      <a:lnTo>
                        <a:pt x="94" y="65"/>
                      </a:lnTo>
                      <a:lnTo>
                        <a:pt x="92" y="65"/>
                      </a:lnTo>
                      <a:lnTo>
                        <a:pt x="92" y="65"/>
                      </a:lnTo>
                      <a:lnTo>
                        <a:pt x="92" y="65"/>
                      </a:lnTo>
                      <a:lnTo>
                        <a:pt x="90" y="65"/>
                      </a:lnTo>
                      <a:lnTo>
                        <a:pt x="90" y="65"/>
                      </a:lnTo>
                      <a:lnTo>
                        <a:pt x="90" y="65"/>
                      </a:lnTo>
                      <a:lnTo>
                        <a:pt x="88" y="65"/>
                      </a:lnTo>
                      <a:lnTo>
                        <a:pt x="88" y="65"/>
                      </a:lnTo>
                      <a:lnTo>
                        <a:pt x="88" y="65"/>
                      </a:lnTo>
                      <a:lnTo>
                        <a:pt x="86" y="65"/>
                      </a:lnTo>
                      <a:lnTo>
                        <a:pt x="86" y="65"/>
                      </a:lnTo>
                      <a:lnTo>
                        <a:pt x="86" y="67"/>
                      </a:lnTo>
                      <a:lnTo>
                        <a:pt x="86" y="67"/>
                      </a:lnTo>
                      <a:lnTo>
                        <a:pt x="84" y="67"/>
                      </a:lnTo>
                      <a:lnTo>
                        <a:pt x="84" y="67"/>
                      </a:lnTo>
                      <a:lnTo>
                        <a:pt x="82" y="67"/>
                      </a:lnTo>
                      <a:lnTo>
                        <a:pt x="82" y="67"/>
                      </a:lnTo>
                      <a:lnTo>
                        <a:pt x="82" y="67"/>
                      </a:lnTo>
                      <a:lnTo>
                        <a:pt x="80" y="67"/>
                      </a:lnTo>
                      <a:lnTo>
                        <a:pt x="80" y="67"/>
                      </a:lnTo>
                      <a:lnTo>
                        <a:pt x="79" y="67"/>
                      </a:lnTo>
                      <a:lnTo>
                        <a:pt x="79" y="67"/>
                      </a:lnTo>
                      <a:lnTo>
                        <a:pt x="79" y="67"/>
                      </a:lnTo>
                      <a:lnTo>
                        <a:pt x="77" y="67"/>
                      </a:lnTo>
                      <a:lnTo>
                        <a:pt x="77" y="67"/>
                      </a:lnTo>
                      <a:lnTo>
                        <a:pt x="77" y="65"/>
                      </a:lnTo>
                      <a:lnTo>
                        <a:pt x="77" y="65"/>
                      </a:lnTo>
                      <a:lnTo>
                        <a:pt x="77" y="65"/>
                      </a:lnTo>
                      <a:lnTo>
                        <a:pt x="77" y="65"/>
                      </a:lnTo>
                      <a:lnTo>
                        <a:pt x="75" y="65"/>
                      </a:lnTo>
                      <a:lnTo>
                        <a:pt x="75" y="65"/>
                      </a:lnTo>
                      <a:lnTo>
                        <a:pt x="73" y="65"/>
                      </a:lnTo>
                      <a:lnTo>
                        <a:pt x="73" y="65"/>
                      </a:lnTo>
                      <a:lnTo>
                        <a:pt x="73" y="67"/>
                      </a:lnTo>
                      <a:lnTo>
                        <a:pt x="73" y="67"/>
                      </a:lnTo>
                      <a:lnTo>
                        <a:pt x="71" y="67"/>
                      </a:lnTo>
                      <a:lnTo>
                        <a:pt x="71" y="67"/>
                      </a:lnTo>
                      <a:lnTo>
                        <a:pt x="71" y="67"/>
                      </a:lnTo>
                      <a:lnTo>
                        <a:pt x="71" y="67"/>
                      </a:lnTo>
                      <a:lnTo>
                        <a:pt x="71" y="67"/>
                      </a:lnTo>
                      <a:lnTo>
                        <a:pt x="69" y="67"/>
                      </a:lnTo>
                      <a:lnTo>
                        <a:pt x="69" y="69"/>
                      </a:lnTo>
                      <a:lnTo>
                        <a:pt x="69" y="69"/>
                      </a:lnTo>
                      <a:lnTo>
                        <a:pt x="67" y="69"/>
                      </a:lnTo>
                      <a:lnTo>
                        <a:pt x="67" y="69"/>
                      </a:lnTo>
                      <a:lnTo>
                        <a:pt x="67" y="69"/>
                      </a:lnTo>
                      <a:lnTo>
                        <a:pt x="65" y="69"/>
                      </a:lnTo>
                      <a:lnTo>
                        <a:pt x="65" y="69"/>
                      </a:lnTo>
                      <a:lnTo>
                        <a:pt x="65" y="69"/>
                      </a:lnTo>
                      <a:lnTo>
                        <a:pt x="65" y="69"/>
                      </a:lnTo>
                      <a:lnTo>
                        <a:pt x="63" y="69"/>
                      </a:lnTo>
                      <a:lnTo>
                        <a:pt x="63" y="69"/>
                      </a:lnTo>
                      <a:lnTo>
                        <a:pt x="61" y="69"/>
                      </a:lnTo>
                      <a:lnTo>
                        <a:pt x="61" y="69"/>
                      </a:lnTo>
                      <a:lnTo>
                        <a:pt x="61" y="71"/>
                      </a:lnTo>
                      <a:lnTo>
                        <a:pt x="61" y="71"/>
                      </a:lnTo>
                      <a:lnTo>
                        <a:pt x="59" y="71"/>
                      </a:lnTo>
                      <a:lnTo>
                        <a:pt x="59" y="71"/>
                      </a:lnTo>
                      <a:lnTo>
                        <a:pt x="59" y="71"/>
                      </a:lnTo>
                      <a:lnTo>
                        <a:pt x="59" y="71"/>
                      </a:lnTo>
                      <a:lnTo>
                        <a:pt x="58" y="71"/>
                      </a:lnTo>
                      <a:lnTo>
                        <a:pt x="58" y="73"/>
                      </a:lnTo>
                      <a:lnTo>
                        <a:pt x="58" y="73"/>
                      </a:lnTo>
                      <a:lnTo>
                        <a:pt x="56" y="73"/>
                      </a:lnTo>
                      <a:lnTo>
                        <a:pt x="56" y="73"/>
                      </a:lnTo>
                      <a:lnTo>
                        <a:pt x="56" y="73"/>
                      </a:lnTo>
                      <a:lnTo>
                        <a:pt x="54" y="73"/>
                      </a:lnTo>
                      <a:lnTo>
                        <a:pt x="54" y="73"/>
                      </a:lnTo>
                      <a:lnTo>
                        <a:pt x="52" y="73"/>
                      </a:lnTo>
                      <a:lnTo>
                        <a:pt x="52" y="73"/>
                      </a:lnTo>
                      <a:lnTo>
                        <a:pt x="52" y="73"/>
                      </a:lnTo>
                      <a:lnTo>
                        <a:pt x="52" y="73"/>
                      </a:lnTo>
                      <a:lnTo>
                        <a:pt x="50" y="73"/>
                      </a:lnTo>
                      <a:lnTo>
                        <a:pt x="50" y="73"/>
                      </a:lnTo>
                      <a:lnTo>
                        <a:pt x="50" y="73"/>
                      </a:lnTo>
                      <a:lnTo>
                        <a:pt x="50" y="73"/>
                      </a:lnTo>
                      <a:lnTo>
                        <a:pt x="48" y="73"/>
                      </a:lnTo>
                      <a:lnTo>
                        <a:pt x="48" y="71"/>
                      </a:lnTo>
                      <a:lnTo>
                        <a:pt x="48" y="71"/>
                      </a:lnTo>
                      <a:lnTo>
                        <a:pt x="46" y="71"/>
                      </a:lnTo>
                      <a:lnTo>
                        <a:pt x="46" y="71"/>
                      </a:lnTo>
                      <a:lnTo>
                        <a:pt x="46" y="71"/>
                      </a:lnTo>
                      <a:lnTo>
                        <a:pt x="46" y="71"/>
                      </a:lnTo>
                      <a:lnTo>
                        <a:pt x="46" y="69"/>
                      </a:lnTo>
                      <a:lnTo>
                        <a:pt x="44" y="69"/>
                      </a:lnTo>
                      <a:lnTo>
                        <a:pt x="44" y="69"/>
                      </a:lnTo>
                      <a:lnTo>
                        <a:pt x="44" y="69"/>
                      </a:lnTo>
                      <a:lnTo>
                        <a:pt x="44" y="67"/>
                      </a:lnTo>
                      <a:lnTo>
                        <a:pt x="44" y="67"/>
                      </a:lnTo>
                      <a:lnTo>
                        <a:pt x="44" y="67"/>
                      </a:lnTo>
                      <a:lnTo>
                        <a:pt x="42" y="67"/>
                      </a:lnTo>
                      <a:lnTo>
                        <a:pt x="42" y="67"/>
                      </a:lnTo>
                      <a:lnTo>
                        <a:pt x="42" y="65"/>
                      </a:lnTo>
                      <a:lnTo>
                        <a:pt x="42" y="65"/>
                      </a:lnTo>
                      <a:lnTo>
                        <a:pt x="42" y="65"/>
                      </a:lnTo>
                      <a:lnTo>
                        <a:pt x="40" y="65"/>
                      </a:lnTo>
                      <a:lnTo>
                        <a:pt x="40" y="63"/>
                      </a:lnTo>
                      <a:lnTo>
                        <a:pt x="40" y="63"/>
                      </a:lnTo>
                      <a:lnTo>
                        <a:pt x="40" y="63"/>
                      </a:lnTo>
                      <a:lnTo>
                        <a:pt x="38" y="63"/>
                      </a:lnTo>
                      <a:lnTo>
                        <a:pt x="38" y="63"/>
                      </a:lnTo>
                      <a:lnTo>
                        <a:pt x="38" y="63"/>
                      </a:lnTo>
                      <a:lnTo>
                        <a:pt x="38" y="63"/>
                      </a:lnTo>
                      <a:lnTo>
                        <a:pt x="38" y="61"/>
                      </a:lnTo>
                      <a:lnTo>
                        <a:pt x="36" y="61"/>
                      </a:lnTo>
                      <a:lnTo>
                        <a:pt x="36" y="61"/>
                      </a:lnTo>
                      <a:lnTo>
                        <a:pt x="36" y="61"/>
                      </a:lnTo>
                      <a:lnTo>
                        <a:pt x="35" y="61"/>
                      </a:lnTo>
                      <a:lnTo>
                        <a:pt x="35" y="59"/>
                      </a:lnTo>
                      <a:lnTo>
                        <a:pt x="35" y="59"/>
                      </a:lnTo>
                      <a:lnTo>
                        <a:pt x="35" y="59"/>
                      </a:lnTo>
                      <a:lnTo>
                        <a:pt x="33" y="59"/>
                      </a:lnTo>
                      <a:lnTo>
                        <a:pt x="33" y="59"/>
                      </a:lnTo>
                      <a:lnTo>
                        <a:pt x="33" y="59"/>
                      </a:lnTo>
                      <a:lnTo>
                        <a:pt x="33" y="59"/>
                      </a:lnTo>
                      <a:lnTo>
                        <a:pt x="31" y="59"/>
                      </a:lnTo>
                      <a:lnTo>
                        <a:pt x="31" y="59"/>
                      </a:lnTo>
                      <a:lnTo>
                        <a:pt x="31" y="59"/>
                      </a:lnTo>
                      <a:lnTo>
                        <a:pt x="29" y="59"/>
                      </a:lnTo>
                      <a:lnTo>
                        <a:pt x="29" y="59"/>
                      </a:lnTo>
                      <a:lnTo>
                        <a:pt x="29" y="59"/>
                      </a:lnTo>
                      <a:lnTo>
                        <a:pt x="27" y="59"/>
                      </a:lnTo>
                      <a:lnTo>
                        <a:pt x="27" y="59"/>
                      </a:lnTo>
                      <a:lnTo>
                        <a:pt x="25" y="59"/>
                      </a:lnTo>
                      <a:lnTo>
                        <a:pt x="25" y="59"/>
                      </a:lnTo>
                      <a:lnTo>
                        <a:pt x="25" y="59"/>
                      </a:lnTo>
                      <a:lnTo>
                        <a:pt x="25" y="57"/>
                      </a:lnTo>
                      <a:lnTo>
                        <a:pt x="23" y="57"/>
                      </a:lnTo>
                      <a:lnTo>
                        <a:pt x="23" y="57"/>
                      </a:lnTo>
                      <a:lnTo>
                        <a:pt x="23" y="57"/>
                      </a:lnTo>
                      <a:lnTo>
                        <a:pt x="21" y="57"/>
                      </a:lnTo>
                      <a:lnTo>
                        <a:pt x="21" y="57"/>
                      </a:lnTo>
                      <a:lnTo>
                        <a:pt x="21" y="57"/>
                      </a:lnTo>
                      <a:lnTo>
                        <a:pt x="19" y="57"/>
                      </a:lnTo>
                      <a:lnTo>
                        <a:pt x="19" y="57"/>
                      </a:lnTo>
                      <a:lnTo>
                        <a:pt x="19" y="57"/>
                      </a:lnTo>
                      <a:lnTo>
                        <a:pt x="17" y="57"/>
                      </a:lnTo>
                      <a:lnTo>
                        <a:pt x="17" y="55"/>
                      </a:lnTo>
                      <a:lnTo>
                        <a:pt x="17" y="55"/>
                      </a:lnTo>
                      <a:lnTo>
                        <a:pt x="17" y="55"/>
                      </a:lnTo>
                      <a:lnTo>
                        <a:pt x="15" y="55"/>
                      </a:lnTo>
                      <a:lnTo>
                        <a:pt x="15" y="55"/>
                      </a:lnTo>
                      <a:lnTo>
                        <a:pt x="15" y="55"/>
                      </a:lnTo>
                      <a:lnTo>
                        <a:pt x="14" y="55"/>
                      </a:lnTo>
                      <a:lnTo>
                        <a:pt x="14" y="55"/>
                      </a:lnTo>
                      <a:lnTo>
                        <a:pt x="14" y="55"/>
                      </a:lnTo>
                      <a:lnTo>
                        <a:pt x="14" y="53"/>
                      </a:lnTo>
                      <a:lnTo>
                        <a:pt x="12" y="53"/>
                      </a:lnTo>
                      <a:lnTo>
                        <a:pt x="12" y="53"/>
                      </a:lnTo>
                      <a:lnTo>
                        <a:pt x="12" y="53"/>
                      </a:lnTo>
                      <a:lnTo>
                        <a:pt x="10" y="53"/>
                      </a:lnTo>
                      <a:lnTo>
                        <a:pt x="10" y="53"/>
                      </a:lnTo>
                      <a:lnTo>
                        <a:pt x="8" y="53"/>
                      </a:lnTo>
                      <a:lnTo>
                        <a:pt x="8" y="53"/>
                      </a:lnTo>
                      <a:lnTo>
                        <a:pt x="8" y="53"/>
                      </a:lnTo>
                      <a:lnTo>
                        <a:pt x="6" y="53"/>
                      </a:lnTo>
                      <a:lnTo>
                        <a:pt x="6" y="53"/>
                      </a:lnTo>
                      <a:lnTo>
                        <a:pt x="6" y="53"/>
                      </a:lnTo>
                      <a:lnTo>
                        <a:pt x="4" y="53"/>
                      </a:lnTo>
                      <a:lnTo>
                        <a:pt x="4" y="53"/>
                      </a:lnTo>
                      <a:lnTo>
                        <a:pt x="4" y="55"/>
                      </a:lnTo>
                      <a:lnTo>
                        <a:pt x="2" y="55"/>
                      </a:lnTo>
                      <a:lnTo>
                        <a:pt x="2" y="55"/>
                      </a:lnTo>
                      <a:lnTo>
                        <a:pt x="2" y="53"/>
                      </a:lnTo>
                      <a:lnTo>
                        <a:pt x="2" y="53"/>
                      </a:lnTo>
                      <a:lnTo>
                        <a:pt x="0" y="53"/>
                      </a:lnTo>
                      <a:lnTo>
                        <a:pt x="0" y="53"/>
                      </a:lnTo>
                      <a:lnTo>
                        <a:pt x="0" y="53"/>
                      </a:lnTo>
                      <a:lnTo>
                        <a:pt x="0" y="53"/>
                      </a:lnTo>
                      <a:lnTo>
                        <a:pt x="2" y="53"/>
                      </a:lnTo>
                      <a:lnTo>
                        <a:pt x="2" y="53"/>
                      </a:lnTo>
                      <a:lnTo>
                        <a:pt x="2" y="53"/>
                      </a:lnTo>
                      <a:lnTo>
                        <a:pt x="4" y="53"/>
                      </a:lnTo>
                      <a:lnTo>
                        <a:pt x="4" y="53"/>
                      </a:lnTo>
                      <a:lnTo>
                        <a:pt x="4" y="51"/>
                      </a:lnTo>
                      <a:lnTo>
                        <a:pt x="6" y="51"/>
                      </a:lnTo>
                      <a:lnTo>
                        <a:pt x="6" y="51"/>
                      </a:lnTo>
                      <a:lnTo>
                        <a:pt x="4" y="51"/>
                      </a:lnTo>
                      <a:lnTo>
                        <a:pt x="4" y="51"/>
                      </a:lnTo>
                      <a:lnTo>
                        <a:pt x="4" y="50"/>
                      </a:lnTo>
                      <a:lnTo>
                        <a:pt x="6" y="50"/>
                      </a:lnTo>
                      <a:lnTo>
                        <a:pt x="6" y="50"/>
                      </a:lnTo>
                      <a:lnTo>
                        <a:pt x="6" y="50"/>
                      </a:lnTo>
                      <a:lnTo>
                        <a:pt x="6" y="50"/>
                      </a:lnTo>
                      <a:lnTo>
                        <a:pt x="6" y="48"/>
                      </a:lnTo>
                      <a:lnTo>
                        <a:pt x="6" y="48"/>
                      </a:lnTo>
                      <a:lnTo>
                        <a:pt x="8" y="48"/>
                      </a:lnTo>
                      <a:lnTo>
                        <a:pt x="8" y="48"/>
                      </a:lnTo>
                      <a:lnTo>
                        <a:pt x="8" y="48"/>
                      </a:lnTo>
                      <a:lnTo>
                        <a:pt x="8" y="46"/>
                      </a:lnTo>
                      <a:lnTo>
                        <a:pt x="8" y="46"/>
                      </a:lnTo>
                      <a:lnTo>
                        <a:pt x="10" y="46"/>
                      </a:lnTo>
                      <a:lnTo>
                        <a:pt x="10" y="46"/>
                      </a:lnTo>
                      <a:lnTo>
                        <a:pt x="12" y="46"/>
                      </a:lnTo>
                      <a:lnTo>
                        <a:pt x="12" y="44"/>
                      </a:lnTo>
                      <a:lnTo>
                        <a:pt x="12" y="44"/>
                      </a:lnTo>
                      <a:lnTo>
                        <a:pt x="12" y="44"/>
                      </a:lnTo>
                      <a:lnTo>
                        <a:pt x="12" y="44"/>
                      </a:lnTo>
                      <a:lnTo>
                        <a:pt x="12" y="44"/>
                      </a:lnTo>
                      <a:lnTo>
                        <a:pt x="14" y="44"/>
                      </a:lnTo>
                      <a:lnTo>
                        <a:pt x="14" y="42"/>
                      </a:lnTo>
                      <a:lnTo>
                        <a:pt x="14" y="42"/>
                      </a:lnTo>
                      <a:lnTo>
                        <a:pt x="14" y="42"/>
                      </a:lnTo>
                      <a:lnTo>
                        <a:pt x="15" y="42"/>
                      </a:lnTo>
                      <a:lnTo>
                        <a:pt x="15" y="42"/>
                      </a:lnTo>
                      <a:lnTo>
                        <a:pt x="15" y="42"/>
                      </a:lnTo>
                      <a:lnTo>
                        <a:pt x="17" y="42"/>
                      </a:lnTo>
                      <a:lnTo>
                        <a:pt x="17" y="42"/>
                      </a:lnTo>
                      <a:lnTo>
                        <a:pt x="17" y="40"/>
                      </a:lnTo>
                      <a:lnTo>
                        <a:pt x="17" y="40"/>
                      </a:lnTo>
                      <a:lnTo>
                        <a:pt x="15" y="40"/>
                      </a:lnTo>
                      <a:lnTo>
                        <a:pt x="15" y="40"/>
                      </a:lnTo>
                      <a:lnTo>
                        <a:pt x="17" y="40"/>
                      </a:lnTo>
                      <a:lnTo>
                        <a:pt x="17" y="38"/>
                      </a:lnTo>
                      <a:lnTo>
                        <a:pt x="17" y="38"/>
                      </a:lnTo>
                      <a:lnTo>
                        <a:pt x="17" y="38"/>
                      </a:lnTo>
                      <a:lnTo>
                        <a:pt x="17" y="38"/>
                      </a:lnTo>
                      <a:lnTo>
                        <a:pt x="17" y="36"/>
                      </a:lnTo>
                      <a:lnTo>
                        <a:pt x="17" y="36"/>
                      </a:lnTo>
                      <a:lnTo>
                        <a:pt x="17" y="36"/>
                      </a:lnTo>
                      <a:lnTo>
                        <a:pt x="17" y="36"/>
                      </a:lnTo>
                      <a:lnTo>
                        <a:pt x="15" y="36"/>
                      </a:lnTo>
                      <a:lnTo>
                        <a:pt x="15" y="34"/>
                      </a:lnTo>
                      <a:lnTo>
                        <a:pt x="15" y="34"/>
                      </a:lnTo>
                      <a:lnTo>
                        <a:pt x="17" y="34"/>
                      </a:lnTo>
                      <a:lnTo>
                        <a:pt x="17" y="34"/>
                      </a:lnTo>
                      <a:lnTo>
                        <a:pt x="17" y="34"/>
                      </a:lnTo>
                      <a:lnTo>
                        <a:pt x="19" y="34"/>
                      </a:lnTo>
                      <a:lnTo>
                        <a:pt x="19" y="34"/>
                      </a:lnTo>
                      <a:lnTo>
                        <a:pt x="19" y="34"/>
                      </a:lnTo>
                      <a:lnTo>
                        <a:pt x="21" y="34"/>
                      </a:lnTo>
                      <a:lnTo>
                        <a:pt x="21" y="34"/>
                      </a:lnTo>
                      <a:lnTo>
                        <a:pt x="23" y="34"/>
                      </a:lnTo>
                      <a:lnTo>
                        <a:pt x="23" y="34"/>
                      </a:lnTo>
                      <a:lnTo>
                        <a:pt x="23" y="34"/>
                      </a:lnTo>
                      <a:lnTo>
                        <a:pt x="25" y="34"/>
                      </a:lnTo>
                      <a:lnTo>
                        <a:pt x="25" y="34"/>
                      </a:lnTo>
                      <a:lnTo>
                        <a:pt x="25" y="34"/>
                      </a:lnTo>
                      <a:lnTo>
                        <a:pt x="25" y="32"/>
                      </a:lnTo>
                      <a:lnTo>
                        <a:pt x="25" y="32"/>
                      </a:lnTo>
                      <a:lnTo>
                        <a:pt x="23" y="32"/>
                      </a:lnTo>
                      <a:lnTo>
                        <a:pt x="23" y="32"/>
                      </a:lnTo>
                      <a:lnTo>
                        <a:pt x="23" y="32"/>
                      </a:lnTo>
                      <a:lnTo>
                        <a:pt x="21" y="32"/>
                      </a:lnTo>
                      <a:lnTo>
                        <a:pt x="21" y="32"/>
                      </a:lnTo>
                      <a:lnTo>
                        <a:pt x="21" y="32"/>
                      </a:lnTo>
                      <a:lnTo>
                        <a:pt x="21" y="30"/>
                      </a:lnTo>
                      <a:lnTo>
                        <a:pt x="19" y="30"/>
                      </a:lnTo>
                      <a:lnTo>
                        <a:pt x="19" y="30"/>
                      </a:lnTo>
                      <a:lnTo>
                        <a:pt x="21" y="30"/>
                      </a:lnTo>
                      <a:lnTo>
                        <a:pt x="21" y="28"/>
                      </a:lnTo>
                      <a:lnTo>
                        <a:pt x="21" y="28"/>
                      </a:lnTo>
                      <a:lnTo>
                        <a:pt x="21" y="28"/>
                      </a:lnTo>
                      <a:lnTo>
                        <a:pt x="23" y="28"/>
                      </a:lnTo>
                      <a:lnTo>
                        <a:pt x="23" y="28"/>
                      </a:lnTo>
                      <a:lnTo>
                        <a:pt x="23" y="28"/>
                      </a:lnTo>
                      <a:lnTo>
                        <a:pt x="23" y="28"/>
                      </a:lnTo>
                      <a:lnTo>
                        <a:pt x="23" y="28"/>
                      </a:lnTo>
                      <a:lnTo>
                        <a:pt x="25" y="28"/>
                      </a:lnTo>
                      <a:lnTo>
                        <a:pt x="25" y="27"/>
                      </a:lnTo>
                      <a:lnTo>
                        <a:pt x="25" y="27"/>
                      </a:lnTo>
                      <a:lnTo>
                        <a:pt x="25" y="27"/>
                      </a:lnTo>
                      <a:lnTo>
                        <a:pt x="25" y="27"/>
                      </a:lnTo>
                      <a:lnTo>
                        <a:pt x="25" y="27"/>
                      </a:lnTo>
                      <a:lnTo>
                        <a:pt x="25" y="25"/>
                      </a:lnTo>
                      <a:lnTo>
                        <a:pt x="27" y="25"/>
                      </a:lnTo>
                      <a:lnTo>
                        <a:pt x="27" y="25"/>
                      </a:lnTo>
                      <a:lnTo>
                        <a:pt x="27" y="25"/>
                      </a:lnTo>
                      <a:lnTo>
                        <a:pt x="29" y="25"/>
                      </a:lnTo>
                      <a:lnTo>
                        <a:pt x="29" y="25"/>
                      </a:lnTo>
                      <a:lnTo>
                        <a:pt x="29" y="23"/>
                      </a:lnTo>
                      <a:lnTo>
                        <a:pt x="29" y="23"/>
                      </a:lnTo>
                      <a:lnTo>
                        <a:pt x="29" y="23"/>
                      </a:lnTo>
                      <a:lnTo>
                        <a:pt x="31" y="23"/>
                      </a:lnTo>
                      <a:lnTo>
                        <a:pt x="31" y="23"/>
                      </a:lnTo>
                      <a:lnTo>
                        <a:pt x="31" y="21"/>
                      </a:lnTo>
                      <a:lnTo>
                        <a:pt x="31" y="21"/>
                      </a:lnTo>
                      <a:lnTo>
                        <a:pt x="29" y="21"/>
                      </a:lnTo>
                      <a:lnTo>
                        <a:pt x="29" y="21"/>
                      </a:lnTo>
                      <a:lnTo>
                        <a:pt x="29" y="19"/>
                      </a:lnTo>
                      <a:lnTo>
                        <a:pt x="29" y="19"/>
                      </a:lnTo>
                      <a:lnTo>
                        <a:pt x="29" y="19"/>
                      </a:lnTo>
                      <a:lnTo>
                        <a:pt x="31" y="19"/>
                      </a:lnTo>
                      <a:lnTo>
                        <a:pt x="31" y="19"/>
                      </a:lnTo>
                      <a:lnTo>
                        <a:pt x="31" y="19"/>
                      </a:lnTo>
                      <a:lnTo>
                        <a:pt x="33" y="19"/>
                      </a:lnTo>
                      <a:lnTo>
                        <a:pt x="33" y="19"/>
                      </a:lnTo>
                      <a:lnTo>
                        <a:pt x="33" y="19"/>
                      </a:lnTo>
                      <a:lnTo>
                        <a:pt x="33" y="19"/>
                      </a:lnTo>
                      <a:lnTo>
                        <a:pt x="35" y="19"/>
                      </a:lnTo>
                      <a:lnTo>
                        <a:pt x="35" y="21"/>
                      </a:lnTo>
                      <a:lnTo>
                        <a:pt x="35" y="21"/>
                      </a:lnTo>
                      <a:lnTo>
                        <a:pt x="35" y="19"/>
                      </a:lnTo>
                      <a:lnTo>
                        <a:pt x="35" y="19"/>
                      </a:lnTo>
                      <a:lnTo>
                        <a:pt x="35" y="19"/>
                      </a:lnTo>
                      <a:lnTo>
                        <a:pt x="35" y="19"/>
                      </a:lnTo>
                      <a:lnTo>
                        <a:pt x="36" y="19"/>
                      </a:lnTo>
                      <a:lnTo>
                        <a:pt x="36" y="17"/>
                      </a:lnTo>
                      <a:lnTo>
                        <a:pt x="36" y="17"/>
                      </a:lnTo>
                      <a:lnTo>
                        <a:pt x="38" y="17"/>
                      </a:lnTo>
                      <a:lnTo>
                        <a:pt x="38" y="17"/>
                      </a:lnTo>
                      <a:lnTo>
                        <a:pt x="38" y="17"/>
                      </a:lnTo>
                      <a:lnTo>
                        <a:pt x="38" y="15"/>
                      </a:lnTo>
                      <a:lnTo>
                        <a:pt x="38" y="15"/>
                      </a:lnTo>
                      <a:lnTo>
                        <a:pt x="36" y="15"/>
                      </a:lnTo>
                      <a:lnTo>
                        <a:pt x="36" y="15"/>
                      </a:lnTo>
                      <a:lnTo>
                        <a:pt x="35" y="15"/>
                      </a:lnTo>
                      <a:lnTo>
                        <a:pt x="35" y="15"/>
                      </a:lnTo>
                      <a:lnTo>
                        <a:pt x="35" y="15"/>
                      </a:lnTo>
                      <a:lnTo>
                        <a:pt x="33" y="15"/>
                      </a:lnTo>
                      <a:lnTo>
                        <a:pt x="33" y="15"/>
                      </a:lnTo>
                      <a:lnTo>
                        <a:pt x="33" y="15"/>
                      </a:lnTo>
                      <a:lnTo>
                        <a:pt x="33" y="15"/>
                      </a:lnTo>
                      <a:lnTo>
                        <a:pt x="33" y="13"/>
                      </a:lnTo>
                      <a:lnTo>
                        <a:pt x="33" y="13"/>
                      </a:lnTo>
                      <a:lnTo>
                        <a:pt x="31" y="13"/>
                      </a:lnTo>
                      <a:lnTo>
                        <a:pt x="31" y="13"/>
                      </a:lnTo>
                      <a:lnTo>
                        <a:pt x="29" y="13"/>
                      </a:lnTo>
                      <a:lnTo>
                        <a:pt x="29" y="11"/>
                      </a:lnTo>
                      <a:lnTo>
                        <a:pt x="29" y="11"/>
                      </a:lnTo>
                      <a:lnTo>
                        <a:pt x="29" y="11"/>
                      </a:lnTo>
                      <a:lnTo>
                        <a:pt x="29" y="11"/>
                      </a:lnTo>
                      <a:lnTo>
                        <a:pt x="29" y="11"/>
                      </a:lnTo>
                      <a:lnTo>
                        <a:pt x="27" y="11"/>
                      </a:lnTo>
                      <a:lnTo>
                        <a:pt x="27" y="11"/>
                      </a:lnTo>
                      <a:lnTo>
                        <a:pt x="27" y="9"/>
                      </a:lnTo>
                      <a:lnTo>
                        <a:pt x="27" y="9"/>
                      </a:lnTo>
                      <a:lnTo>
                        <a:pt x="27" y="9"/>
                      </a:lnTo>
                      <a:lnTo>
                        <a:pt x="27" y="9"/>
                      </a:lnTo>
                      <a:lnTo>
                        <a:pt x="27" y="7"/>
                      </a:lnTo>
                      <a:lnTo>
                        <a:pt x="27" y="7"/>
                      </a:lnTo>
                      <a:lnTo>
                        <a:pt x="25" y="7"/>
                      </a:lnTo>
                      <a:lnTo>
                        <a:pt x="25" y="7"/>
                      </a:lnTo>
                      <a:lnTo>
                        <a:pt x="25" y="5"/>
                      </a:lnTo>
                      <a:lnTo>
                        <a:pt x="25" y="5"/>
                      </a:lnTo>
                      <a:lnTo>
                        <a:pt x="23" y="5"/>
                      </a:lnTo>
                      <a:lnTo>
                        <a:pt x="23" y="5"/>
                      </a:lnTo>
                      <a:lnTo>
                        <a:pt x="23" y="5"/>
                      </a:lnTo>
                      <a:lnTo>
                        <a:pt x="23" y="5"/>
                      </a:lnTo>
                      <a:lnTo>
                        <a:pt x="21" y="5"/>
                      </a:lnTo>
                      <a:lnTo>
                        <a:pt x="21" y="4"/>
                      </a:lnTo>
                      <a:lnTo>
                        <a:pt x="23" y="4"/>
                      </a:lnTo>
                      <a:lnTo>
                        <a:pt x="23" y="4"/>
                      </a:lnTo>
                      <a:lnTo>
                        <a:pt x="23" y="4"/>
                      </a:lnTo>
                      <a:lnTo>
                        <a:pt x="23" y="4"/>
                      </a:lnTo>
                      <a:lnTo>
                        <a:pt x="25" y="4"/>
                      </a:lnTo>
                      <a:lnTo>
                        <a:pt x="25" y="4"/>
                      </a:lnTo>
                      <a:lnTo>
                        <a:pt x="25" y="4"/>
                      </a:lnTo>
                      <a:lnTo>
                        <a:pt x="27" y="4"/>
                      </a:lnTo>
                      <a:lnTo>
                        <a:pt x="27" y="4"/>
                      </a:lnTo>
                      <a:lnTo>
                        <a:pt x="29" y="4"/>
                      </a:lnTo>
                      <a:lnTo>
                        <a:pt x="29" y="4"/>
                      </a:lnTo>
                      <a:lnTo>
                        <a:pt x="29" y="4"/>
                      </a:lnTo>
                      <a:lnTo>
                        <a:pt x="31" y="4"/>
                      </a:lnTo>
                      <a:lnTo>
                        <a:pt x="31" y="4"/>
                      </a:lnTo>
                      <a:lnTo>
                        <a:pt x="33" y="4"/>
                      </a:lnTo>
                      <a:lnTo>
                        <a:pt x="33" y="4"/>
                      </a:lnTo>
                      <a:lnTo>
                        <a:pt x="33" y="4"/>
                      </a:lnTo>
                      <a:lnTo>
                        <a:pt x="35" y="4"/>
                      </a:lnTo>
                      <a:lnTo>
                        <a:pt x="35" y="4"/>
                      </a:lnTo>
                      <a:lnTo>
                        <a:pt x="35" y="4"/>
                      </a:lnTo>
                      <a:lnTo>
                        <a:pt x="35" y="4"/>
                      </a:lnTo>
                      <a:lnTo>
                        <a:pt x="36" y="4"/>
                      </a:lnTo>
                      <a:lnTo>
                        <a:pt x="36" y="4"/>
                      </a:lnTo>
                      <a:lnTo>
                        <a:pt x="38" y="4"/>
                      </a:lnTo>
                      <a:lnTo>
                        <a:pt x="38" y="4"/>
                      </a:lnTo>
                      <a:lnTo>
                        <a:pt x="38" y="4"/>
                      </a:lnTo>
                      <a:lnTo>
                        <a:pt x="40" y="4"/>
                      </a:lnTo>
                      <a:lnTo>
                        <a:pt x="40" y="4"/>
                      </a:lnTo>
                      <a:lnTo>
                        <a:pt x="40" y="4"/>
                      </a:lnTo>
                      <a:lnTo>
                        <a:pt x="42" y="4"/>
                      </a:lnTo>
                      <a:lnTo>
                        <a:pt x="42" y="4"/>
                      </a:lnTo>
                      <a:lnTo>
                        <a:pt x="44" y="4"/>
                      </a:lnTo>
                      <a:lnTo>
                        <a:pt x="44" y="4"/>
                      </a:lnTo>
                      <a:lnTo>
                        <a:pt x="44" y="4"/>
                      </a:lnTo>
                      <a:lnTo>
                        <a:pt x="46" y="4"/>
                      </a:lnTo>
                      <a:lnTo>
                        <a:pt x="46" y="4"/>
                      </a:lnTo>
                      <a:lnTo>
                        <a:pt x="46" y="4"/>
                      </a:lnTo>
                      <a:lnTo>
                        <a:pt x="48" y="4"/>
                      </a:lnTo>
                      <a:lnTo>
                        <a:pt x="48" y="2"/>
                      </a:lnTo>
                      <a:lnTo>
                        <a:pt x="48" y="2"/>
                      </a:lnTo>
                      <a:lnTo>
                        <a:pt x="50" y="2"/>
                      </a:lnTo>
                      <a:lnTo>
                        <a:pt x="50" y="4"/>
                      </a:lnTo>
                      <a:lnTo>
                        <a:pt x="50" y="4"/>
                      </a:lnTo>
                      <a:lnTo>
                        <a:pt x="50" y="4"/>
                      </a:lnTo>
                      <a:lnTo>
                        <a:pt x="52" y="4"/>
                      </a:lnTo>
                      <a:lnTo>
                        <a:pt x="52" y="4"/>
                      </a:lnTo>
                      <a:lnTo>
                        <a:pt x="52" y="2"/>
                      </a:lnTo>
                      <a:lnTo>
                        <a:pt x="52" y="2"/>
                      </a:lnTo>
                      <a:lnTo>
                        <a:pt x="54" y="2"/>
                      </a:lnTo>
                      <a:lnTo>
                        <a:pt x="54" y="2"/>
                      </a:lnTo>
                      <a:lnTo>
                        <a:pt x="56" y="2"/>
                      </a:lnTo>
                      <a:lnTo>
                        <a:pt x="56" y="2"/>
                      </a:lnTo>
                      <a:lnTo>
                        <a:pt x="56" y="2"/>
                      </a:lnTo>
                      <a:lnTo>
                        <a:pt x="58" y="2"/>
                      </a:lnTo>
                      <a:lnTo>
                        <a:pt x="58" y="2"/>
                      </a:lnTo>
                      <a:lnTo>
                        <a:pt x="59" y="2"/>
                      </a:lnTo>
                      <a:lnTo>
                        <a:pt x="59" y="2"/>
                      </a:lnTo>
                      <a:lnTo>
                        <a:pt x="59" y="2"/>
                      </a:lnTo>
                      <a:lnTo>
                        <a:pt x="61" y="2"/>
                      </a:lnTo>
                      <a:lnTo>
                        <a:pt x="61" y="2"/>
                      </a:lnTo>
                      <a:lnTo>
                        <a:pt x="61" y="2"/>
                      </a:lnTo>
                      <a:lnTo>
                        <a:pt x="63" y="2"/>
                      </a:lnTo>
                      <a:lnTo>
                        <a:pt x="63" y="2"/>
                      </a:lnTo>
                      <a:lnTo>
                        <a:pt x="65" y="2"/>
                      </a:lnTo>
                      <a:lnTo>
                        <a:pt x="65" y="2"/>
                      </a:lnTo>
                      <a:lnTo>
                        <a:pt x="65" y="2"/>
                      </a:lnTo>
                      <a:lnTo>
                        <a:pt x="65" y="2"/>
                      </a:lnTo>
                      <a:lnTo>
                        <a:pt x="67" y="2"/>
                      </a:lnTo>
                      <a:lnTo>
                        <a:pt x="67" y="2"/>
                      </a:lnTo>
                      <a:lnTo>
                        <a:pt x="67" y="2"/>
                      </a:lnTo>
                      <a:lnTo>
                        <a:pt x="69" y="2"/>
                      </a:lnTo>
                      <a:lnTo>
                        <a:pt x="69" y="2"/>
                      </a:lnTo>
                      <a:lnTo>
                        <a:pt x="71" y="2"/>
                      </a:lnTo>
                      <a:lnTo>
                        <a:pt x="71" y="2"/>
                      </a:lnTo>
                      <a:lnTo>
                        <a:pt x="71" y="0"/>
                      </a:lnTo>
                      <a:lnTo>
                        <a:pt x="71" y="0"/>
                      </a:lnTo>
                      <a:lnTo>
                        <a:pt x="73" y="0"/>
                      </a:lnTo>
                      <a:lnTo>
                        <a:pt x="73" y="0"/>
                      </a:lnTo>
                      <a:lnTo>
                        <a:pt x="73" y="0"/>
                      </a:lnTo>
                      <a:lnTo>
                        <a:pt x="75" y="0"/>
                      </a:lnTo>
                      <a:lnTo>
                        <a:pt x="75" y="0"/>
                      </a:lnTo>
                      <a:lnTo>
                        <a:pt x="77" y="0"/>
                      </a:lnTo>
                      <a:lnTo>
                        <a:pt x="77" y="0"/>
                      </a:lnTo>
                      <a:lnTo>
                        <a:pt x="77" y="0"/>
                      </a:lnTo>
                      <a:lnTo>
                        <a:pt x="79" y="0"/>
                      </a:lnTo>
                      <a:lnTo>
                        <a:pt x="79" y="0"/>
                      </a:lnTo>
                      <a:lnTo>
                        <a:pt x="79" y="0"/>
                      </a:lnTo>
                      <a:lnTo>
                        <a:pt x="80" y="0"/>
                      </a:lnTo>
                      <a:lnTo>
                        <a:pt x="80" y="0"/>
                      </a:lnTo>
                      <a:lnTo>
                        <a:pt x="82" y="0"/>
                      </a:lnTo>
                      <a:lnTo>
                        <a:pt x="82" y="0"/>
                      </a:lnTo>
                      <a:lnTo>
                        <a:pt x="82" y="0"/>
                      </a:lnTo>
                      <a:lnTo>
                        <a:pt x="84" y="0"/>
                      </a:lnTo>
                      <a:lnTo>
                        <a:pt x="84" y="0"/>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2" name="Freeform 2025">
                  <a:extLst>
                    <a:ext uri="{FF2B5EF4-FFF2-40B4-BE49-F238E27FC236}">
                      <a16:creationId xmlns:a16="http://schemas.microsoft.com/office/drawing/2014/main" id="{8934FB0E-ACC7-4018-AA7E-3BAF3180C2A7}"/>
                    </a:ext>
                  </a:extLst>
                </p:cNvPr>
                <p:cNvSpPr>
                  <a:spLocks/>
                </p:cNvSpPr>
                <p:nvPr/>
              </p:nvSpPr>
              <p:spPr bwMode="auto">
                <a:xfrm>
                  <a:off x="11447603" y="2192339"/>
                  <a:ext cx="295275" cy="115888"/>
                </a:xfrm>
                <a:custGeom>
                  <a:avLst/>
                  <a:gdLst>
                    <a:gd name="T0" fmla="*/ 92 w 186"/>
                    <a:gd name="T1" fmla="*/ 4 h 73"/>
                    <a:gd name="T2" fmla="*/ 100 w 186"/>
                    <a:gd name="T3" fmla="*/ 4 h 73"/>
                    <a:gd name="T4" fmla="*/ 107 w 186"/>
                    <a:gd name="T5" fmla="*/ 5 h 73"/>
                    <a:gd name="T6" fmla="*/ 113 w 186"/>
                    <a:gd name="T7" fmla="*/ 7 h 73"/>
                    <a:gd name="T8" fmla="*/ 121 w 186"/>
                    <a:gd name="T9" fmla="*/ 9 h 73"/>
                    <a:gd name="T10" fmla="*/ 125 w 186"/>
                    <a:gd name="T11" fmla="*/ 9 h 73"/>
                    <a:gd name="T12" fmla="*/ 130 w 186"/>
                    <a:gd name="T13" fmla="*/ 7 h 73"/>
                    <a:gd name="T14" fmla="*/ 138 w 186"/>
                    <a:gd name="T15" fmla="*/ 5 h 73"/>
                    <a:gd name="T16" fmla="*/ 147 w 186"/>
                    <a:gd name="T17" fmla="*/ 5 h 73"/>
                    <a:gd name="T18" fmla="*/ 155 w 186"/>
                    <a:gd name="T19" fmla="*/ 9 h 73"/>
                    <a:gd name="T20" fmla="*/ 163 w 186"/>
                    <a:gd name="T21" fmla="*/ 11 h 73"/>
                    <a:gd name="T22" fmla="*/ 169 w 186"/>
                    <a:gd name="T23" fmla="*/ 13 h 73"/>
                    <a:gd name="T24" fmla="*/ 176 w 186"/>
                    <a:gd name="T25" fmla="*/ 17 h 73"/>
                    <a:gd name="T26" fmla="*/ 184 w 186"/>
                    <a:gd name="T27" fmla="*/ 19 h 73"/>
                    <a:gd name="T28" fmla="*/ 184 w 186"/>
                    <a:gd name="T29" fmla="*/ 25 h 73"/>
                    <a:gd name="T30" fmla="*/ 176 w 186"/>
                    <a:gd name="T31" fmla="*/ 27 h 73"/>
                    <a:gd name="T32" fmla="*/ 169 w 186"/>
                    <a:gd name="T33" fmla="*/ 27 h 73"/>
                    <a:gd name="T34" fmla="*/ 161 w 186"/>
                    <a:gd name="T35" fmla="*/ 28 h 73"/>
                    <a:gd name="T36" fmla="*/ 153 w 186"/>
                    <a:gd name="T37" fmla="*/ 32 h 73"/>
                    <a:gd name="T38" fmla="*/ 146 w 186"/>
                    <a:gd name="T39" fmla="*/ 34 h 73"/>
                    <a:gd name="T40" fmla="*/ 138 w 186"/>
                    <a:gd name="T41" fmla="*/ 34 h 73"/>
                    <a:gd name="T42" fmla="*/ 130 w 186"/>
                    <a:gd name="T43" fmla="*/ 38 h 73"/>
                    <a:gd name="T44" fmla="*/ 123 w 186"/>
                    <a:gd name="T45" fmla="*/ 40 h 73"/>
                    <a:gd name="T46" fmla="*/ 117 w 186"/>
                    <a:gd name="T47" fmla="*/ 44 h 73"/>
                    <a:gd name="T48" fmla="*/ 111 w 186"/>
                    <a:gd name="T49" fmla="*/ 48 h 73"/>
                    <a:gd name="T50" fmla="*/ 103 w 186"/>
                    <a:gd name="T51" fmla="*/ 51 h 73"/>
                    <a:gd name="T52" fmla="*/ 98 w 186"/>
                    <a:gd name="T53" fmla="*/ 55 h 73"/>
                    <a:gd name="T54" fmla="*/ 96 w 186"/>
                    <a:gd name="T55" fmla="*/ 63 h 73"/>
                    <a:gd name="T56" fmla="*/ 88 w 186"/>
                    <a:gd name="T57" fmla="*/ 65 h 73"/>
                    <a:gd name="T58" fmla="*/ 80 w 186"/>
                    <a:gd name="T59" fmla="*/ 67 h 73"/>
                    <a:gd name="T60" fmla="*/ 73 w 186"/>
                    <a:gd name="T61" fmla="*/ 65 h 73"/>
                    <a:gd name="T62" fmla="*/ 67 w 186"/>
                    <a:gd name="T63" fmla="*/ 69 h 73"/>
                    <a:gd name="T64" fmla="*/ 59 w 186"/>
                    <a:gd name="T65" fmla="*/ 71 h 73"/>
                    <a:gd name="T66" fmla="*/ 52 w 186"/>
                    <a:gd name="T67" fmla="*/ 73 h 73"/>
                    <a:gd name="T68" fmla="*/ 44 w 186"/>
                    <a:gd name="T69" fmla="*/ 69 h 73"/>
                    <a:gd name="T70" fmla="*/ 40 w 186"/>
                    <a:gd name="T71" fmla="*/ 63 h 73"/>
                    <a:gd name="T72" fmla="*/ 35 w 186"/>
                    <a:gd name="T73" fmla="*/ 59 h 73"/>
                    <a:gd name="T74" fmla="*/ 25 w 186"/>
                    <a:gd name="T75" fmla="*/ 59 h 73"/>
                    <a:gd name="T76" fmla="*/ 17 w 186"/>
                    <a:gd name="T77" fmla="*/ 57 h 73"/>
                    <a:gd name="T78" fmla="*/ 12 w 186"/>
                    <a:gd name="T79" fmla="*/ 53 h 73"/>
                    <a:gd name="T80" fmla="*/ 2 w 186"/>
                    <a:gd name="T81" fmla="*/ 55 h 73"/>
                    <a:gd name="T82" fmla="*/ 6 w 186"/>
                    <a:gd name="T83" fmla="*/ 51 h 73"/>
                    <a:gd name="T84" fmla="*/ 8 w 186"/>
                    <a:gd name="T85" fmla="*/ 48 h 73"/>
                    <a:gd name="T86" fmla="*/ 14 w 186"/>
                    <a:gd name="T87" fmla="*/ 42 h 73"/>
                    <a:gd name="T88" fmla="*/ 17 w 186"/>
                    <a:gd name="T89" fmla="*/ 38 h 73"/>
                    <a:gd name="T90" fmla="*/ 19 w 186"/>
                    <a:gd name="T91" fmla="*/ 34 h 73"/>
                    <a:gd name="T92" fmla="*/ 23 w 186"/>
                    <a:gd name="T93" fmla="*/ 32 h 73"/>
                    <a:gd name="T94" fmla="*/ 23 w 186"/>
                    <a:gd name="T95" fmla="*/ 28 h 73"/>
                    <a:gd name="T96" fmla="*/ 27 w 186"/>
                    <a:gd name="T97" fmla="*/ 25 h 73"/>
                    <a:gd name="T98" fmla="*/ 29 w 186"/>
                    <a:gd name="T99" fmla="*/ 19 h 73"/>
                    <a:gd name="T100" fmla="*/ 35 w 186"/>
                    <a:gd name="T101" fmla="*/ 19 h 73"/>
                    <a:gd name="T102" fmla="*/ 36 w 186"/>
                    <a:gd name="T103" fmla="*/ 15 h 73"/>
                    <a:gd name="T104" fmla="*/ 29 w 186"/>
                    <a:gd name="T105" fmla="*/ 11 h 73"/>
                    <a:gd name="T106" fmla="*/ 25 w 186"/>
                    <a:gd name="T107" fmla="*/ 7 h 73"/>
                    <a:gd name="T108" fmla="*/ 23 w 186"/>
                    <a:gd name="T109" fmla="*/ 4 h 73"/>
                    <a:gd name="T110" fmla="*/ 33 w 186"/>
                    <a:gd name="T111" fmla="*/ 4 h 73"/>
                    <a:gd name="T112" fmla="*/ 42 w 186"/>
                    <a:gd name="T113" fmla="*/ 4 h 73"/>
                    <a:gd name="T114" fmla="*/ 50 w 186"/>
                    <a:gd name="T115" fmla="*/ 4 h 73"/>
                    <a:gd name="T116" fmla="*/ 59 w 186"/>
                    <a:gd name="T117" fmla="*/ 2 h 73"/>
                    <a:gd name="T118" fmla="*/ 67 w 186"/>
                    <a:gd name="T119" fmla="*/ 2 h 73"/>
                    <a:gd name="T120" fmla="*/ 77 w 186"/>
                    <a:gd name="T121" fmla="*/ 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73">
                      <a:moveTo>
                        <a:pt x="84" y="0"/>
                      </a:moveTo>
                      <a:lnTo>
                        <a:pt x="84" y="2"/>
                      </a:lnTo>
                      <a:lnTo>
                        <a:pt x="86" y="2"/>
                      </a:lnTo>
                      <a:lnTo>
                        <a:pt x="86" y="2"/>
                      </a:lnTo>
                      <a:lnTo>
                        <a:pt x="86" y="2"/>
                      </a:lnTo>
                      <a:lnTo>
                        <a:pt x="88" y="2"/>
                      </a:lnTo>
                      <a:lnTo>
                        <a:pt x="88" y="2"/>
                      </a:lnTo>
                      <a:lnTo>
                        <a:pt x="88" y="2"/>
                      </a:lnTo>
                      <a:lnTo>
                        <a:pt x="88" y="2"/>
                      </a:lnTo>
                      <a:lnTo>
                        <a:pt x="88" y="4"/>
                      </a:lnTo>
                      <a:lnTo>
                        <a:pt x="90" y="4"/>
                      </a:lnTo>
                      <a:lnTo>
                        <a:pt x="90" y="4"/>
                      </a:lnTo>
                      <a:lnTo>
                        <a:pt x="92" y="4"/>
                      </a:lnTo>
                      <a:lnTo>
                        <a:pt x="92" y="4"/>
                      </a:lnTo>
                      <a:lnTo>
                        <a:pt x="92" y="4"/>
                      </a:lnTo>
                      <a:lnTo>
                        <a:pt x="92" y="4"/>
                      </a:lnTo>
                      <a:lnTo>
                        <a:pt x="94" y="4"/>
                      </a:lnTo>
                      <a:lnTo>
                        <a:pt x="94" y="4"/>
                      </a:lnTo>
                      <a:lnTo>
                        <a:pt x="94" y="4"/>
                      </a:lnTo>
                      <a:lnTo>
                        <a:pt x="94" y="4"/>
                      </a:lnTo>
                      <a:lnTo>
                        <a:pt x="96" y="4"/>
                      </a:lnTo>
                      <a:lnTo>
                        <a:pt x="96" y="4"/>
                      </a:lnTo>
                      <a:lnTo>
                        <a:pt x="98" y="4"/>
                      </a:lnTo>
                      <a:lnTo>
                        <a:pt x="98" y="4"/>
                      </a:lnTo>
                      <a:lnTo>
                        <a:pt x="98" y="4"/>
                      </a:lnTo>
                      <a:lnTo>
                        <a:pt x="100" y="4"/>
                      </a:lnTo>
                      <a:lnTo>
                        <a:pt x="100" y="5"/>
                      </a:lnTo>
                      <a:lnTo>
                        <a:pt x="100" y="5"/>
                      </a:lnTo>
                      <a:lnTo>
                        <a:pt x="100" y="5"/>
                      </a:lnTo>
                      <a:lnTo>
                        <a:pt x="102" y="5"/>
                      </a:lnTo>
                      <a:lnTo>
                        <a:pt x="102" y="5"/>
                      </a:lnTo>
                      <a:lnTo>
                        <a:pt x="103" y="5"/>
                      </a:lnTo>
                      <a:lnTo>
                        <a:pt x="103" y="5"/>
                      </a:lnTo>
                      <a:lnTo>
                        <a:pt x="103" y="5"/>
                      </a:lnTo>
                      <a:lnTo>
                        <a:pt x="105" y="5"/>
                      </a:lnTo>
                      <a:lnTo>
                        <a:pt x="105" y="5"/>
                      </a:lnTo>
                      <a:lnTo>
                        <a:pt x="105" y="5"/>
                      </a:lnTo>
                      <a:lnTo>
                        <a:pt x="105" y="5"/>
                      </a:lnTo>
                      <a:lnTo>
                        <a:pt x="107" y="5"/>
                      </a:lnTo>
                      <a:lnTo>
                        <a:pt x="107" y="5"/>
                      </a:lnTo>
                      <a:lnTo>
                        <a:pt x="109" y="5"/>
                      </a:lnTo>
                      <a:lnTo>
                        <a:pt x="109" y="5"/>
                      </a:lnTo>
                      <a:lnTo>
                        <a:pt x="109" y="5"/>
                      </a:lnTo>
                      <a:lnTo>
                        <a:pt x="111" y="5"/>
                      </a:lnTo>
                      <a:lnTo>
                        <a:pt x="111" y="7"/>
                      </a:lnTo>
                      <a:lnTo>
                        <a:pt x="111" y="7"/>
                      </a:lnTo>
                      <a:lnTo>
                        <a:pt x="111" y="7"/>
                      </a:lnTo>
                      <a:lnTo>
                        <a:pt x="111" y="9"/>
                      </a:lnTo>
                      <a:lnTo>
                        <a:pt x="111" y="9"/>
                      </a:lnTo>
                      <a:lnTo>
                        <a:pt x="111" y="7"/>
                      </a:lnTo>
                      <a:lnTo>
                        <a:pt x="113" y="7"/>
                      </a:lnTo>
                      <a:lnTo>
                        <a:pt x="113" y="7"/>
                      </a:lnTo>
                      <a:lnTo>
                        <a:pt x="113" y="7"/>
                      </a:lnTo>
                      <a:lnTo>
                        <a:pt x="115" y="7"/>
                      </a:lnTo>
                      <a:lnTo>
                        <a:pt x="115" y="7"/>
                      </a:lnTo>
                      <a:lnTo>
                        <a:pt x="115" y="7"/>
                      </a:lnTo>
                      <a:lnTo>
                        <a:pt x="117" y="7"/>
                      </a:lnTo>
                      <a:lnTo>
                        <a:pt x="117" y="7"/>
                      </a:lnTo>
                      <a:lnTo>
                        <a:pt x="119" y="7"/>
                      </a:lnTo>
                      <a:lnTo>
                        <a:pt x="119" y="7"/>
                      </a:lnTo>
                      <a:lnTo>
                        <a:pt x="119" y="7"/>
                      </a:lnTo>
                      <a:lnTo>
                        <a:pt x="121" y="7"/>
                      </a:lnTo>
                      <a:lnTo>
                        <a:pt x="121" y="7"/>
                      </a:lnTo>
                      <a:lnTo>
                        <a:pt x="121" y="7"/>
                      </a:lnTo>
                      <a:lnTo>
                        <a:pt x="121" y="9"/>
                      </a:lnTo>
                      <a:lnTo>
                        <a:pt x="121" y="9"/>
                      </a:lnTo>
                      <a:lnTo>
                        <a:pt x="121" y="9"/>
                      </a:lnTo>
                      <a:lnTo>
                        <a:pt x="121" y="11"/>
                      </a:lnTo>
                      <a:lnTo>
                        <a:pt x="121" y="11"/>
                      </a:lnTo>
                      <a:lnTo>
                        <a:pt x="121" y="11"/>
                      </a:lnTo>
                      <a:lnTo>
                        <a:pt x="121" y="11"/>
                      </a:lnTo>
                      <a:lnTo>
                        <a:pt x="123" y="11"/>
                      </a:lnTo>
                      <a:lnTo>
                        <a:pt x="123" y="11"/>
                      </a:lnTo>
                      <a:lnTo>
                        <a:pt x="123" y="11"/>
                      </a:lnTo>
                      <a:lnTo>
                        <a:pt x="125" y="11"/>
                      </a:lnTo>
                      <a:lnTo>
                        <a:pt x="125" y="11"/>
                      </a:lnTo>
                      <a:lnTo>
                        <a:pt x="125" y="9"/>
                      </a:lnTo>
                      <a:lnTo>
                        <a:pt x="125" y="9"/>
                      </a:lnTo>
                      <a:lnTo>
                        <a:pt x="125" y="9"/>
                      </a:lnTo>
                      <a:lnTo>
                        <a:pt x="123" y="9"/>
                      </a:lnTo>
                      <a:lnTo>
                        <a:pt x="123" y="7"/>
                      </a:lnTo>
                      <a:lnTo>
                        <a:pt x="125" y="7"/>
                      </a:lnTo>
                      <a:lnTo>
                        <a:pt x="125" y="7"/>
                      </a:lnTo>
                      <a:lnTo>
                        <a:pt x="125" y="7"/>
                      </a:lnTo>
                      <a:lnTo>
                        <a:pt x="125" y="7"/>
                      </a:lnTo>
                      <a:lnTo>
                        <a:pt x="126" y="7"/>
                      </a:lnTo>
                      <a:lnTo>
                        <a:pt x="126" y="7"/>
                      </a:lnTo>
                      <a:lnTo>
                        <a:pt x="126" y="7"/>
                      </a:lnTo>
                      <a:lnTo>
                        <a:pt x="128" y="7"/>
                      </a:lnTo>
                      <a:lnTo>
                        <a:pt x="128" y="7"/>
                      </a:lnTo>
                      <a:lnTo>
                        <a:pt x="130" y="7"/>
                      </a:lnTo>
                      <a:lnTo>
                        <a:pt x="130" y="7"/>
                      </a:lnTo>
                      <a:lnTo>
                        <a:pt x="130" y="7"/>
                      </a:lnTo>
                      <a:lnTo>
                        <a:pt x="132" y="7"/>
                      </a:lnTo>
                      <a:lnTo>
                        <a:pt x="132" y="5"/>
                      </a:lnTo>
                      <a:lnTo>
                        <a:pt x="132" y="5"/>
                      </a:lnTo>
                      <a:lnTo>
                        <a:pt x="132" y="5"/>
                      </a:lnTo>
                      <a:lnTo>
                        <a:pt x="134" y="5"/>
                      </a:lnTo>
                      <a:lnTo>
                        <a:pt x="134" y="5"/>
                      </a:lnTo>
                      <a:lnTo>
                        <a:pt x="136" y="5"/>
                      </a:lnTo>
                      <a:lnTo>
                        <a:pt x="136" y="5"/>
                      </a:lnTo>
                      <a:lnTo>
                        <a:pt x="136" y="5"/>
                      </a:lnTo>
                      <a:lnTo>
                        <a:pt x="138" y="5"/>
                      </a:lnTo>
                      <a:lnTo>
                        <a:pt x="138" y="5"/>
                      </a:lnTo>
                      <a:lnTo>
                        <a:pt x="138" y="5"/>
                      </a:lnTo>
                      <a:lnTo>
                        <a:pt x="140" y="5"/>
                      </a:lnTo>
                      <a:lnTo>
                        <a:pt x="140" y="5"/>
                      </a:lnTo>
                      <a:lnTo>
                        <a:pt x="142" y="5"/>
                      </a:lnTo>
                      <a:lnTo>
                        <a:pt x="142" y="5"/>
                      </a:lnTo>
                      <a:lnTo>
                        <a:pt x="142" y="5"/>
                      </a:lnTo>
                      <a:lnTo>
                        <a:pt x="144" y="5"/>
                      </a:lnTo>
                      <a:lnTo>
                        <a:pt x="144" y="5"/>
                      </a:lnTo>
                      <a:lnTo>
                        <a:pt x="146" y="5"/>
                      </a:lnTo>
                      <a:lnTo>
                        <a:pt x="146" y="5"/>
                      </a:lnTo>
                      <a:lnTo>
                        <a:pt x="146" y="5"/>
                      </a:lnTo>
                      <a:lnTo>
                        <a:pt x="147" y="5"/>
                      </a:lnTo>
                      <a:lnTo>
                        <a:pt x="147" y="5"/>
                      </a:lnTo>
                      <a:lnTo>
                        <a:pt x="147" y="7"/>
                      </a:lnTo>
                      <a:lnTo>
                        <a:pt x="147" y="7"/>
                      </a:lnTo>
                      <a:lnTo>
                        <a:pt x="149" y="7"/>
                      </a:lnTo>
                      <a:lnTo>
                        <a:pt x="149" y="7"/>
                      </a:lnTo>
                      <a:lnTo>
                        <a:pt x="151" y="7"/>
                      </a:lnTo>
                      <a:lnTo>
                        <a:pt x="151" y="7"/>
                      </a:lnTo>
                      <a:lnTo>
                        <a:pt x="151" y="7"/>
                      </a:lnTo>
                      <a:lnTo>
                        <a:pt x="153" y="7"/>
                      </a:lnTo>
                      <a:lnTo>
                        <a:pt x="153" y="7"/>
                      </a:lnTo>
                      <a:lnTo>
                        <a:pt x="153" y="7"/>
                      </a:lnTo>
                      <a:lnTo>
                        <a:pt x="153" y="7"/>
                      </a:lnTo>
                      <a:lnTo>
                        <a:pt x="155" y="7"/>
                      </a:lnTo>
                      <a:lnTo>
                        <a:pt x="155" y="9"/>
                      </a:lnTo>
                      <a:lnTo>
                        <a:pt x="155" y="9"/>
                      </a:lnTo>
                      <a:lnTo>
                        <a:pt x="157" y="9"/>
                      </a:lnTo>
                      <a:lnTo>
                        <a:pt x="157" y="9"/>
                      </a:lnTo>
                      <a:lnTo>
                        <a:pt x="157" y="9"/>
                      </a:lnTo>
                      <a:lnTo>
                        <a:pt x="157" y="9"/>
                      </a:lnTo>
                      <a:lnTo>
                        <a:pt x="159" y="9"/>
                      </a:lnTo>
                      <a:lnTo>
                        <a:pt x="159" y="9"/>
                      </a:lnTo>
                      <a:lnTo>
                        <a:pt x="159" y="9"/>
                      </a:lnTo>
                      <a:lnTo>
                        <a:pt x="159" y="11"/>
                      </a:lnTo>
                      <a:lnTo>
                        <a:pt x="161" y="11"/>
                      </a:lnTo>
                      <a:lnTo>
                        <a:pt x="161" y="11"/>
                      </a:lnTo>
                      <a:lnTo>
                        <a:pt x="163" y="11"/>
                      </a:lnTo>
                      <a:lnTo>
                        <a:pt x="163" y="11"/>
                      </a:lnTo>
                      <a:lnTo>
                        <a:pt x="163" y="11"/>
                      </a:lnTo>
                      <a:lnTo>
                        <a:pt x="163" y="11"/>
                      </a:lnTo>
                      <a:lnTo>
                        <a:pt x="163" y="11"/>
                      </a:lnTo>
                      <a:lnTo>
                        <a:pt x="165" y="11"/>
                      </a:lnTo>
                      <a:lnTo>
                        <a:pt x="165" y="11"/>
                      </a:lnTo>
                      <a:lnTo>
                        <a:pt x="165" y="11"/>
                      </a:lnTo>
                      <a:lnTo>
                        <a:pt x="165" y="13"/>
                      </a:lnTo>
                      <a:lnTo>
                        <a:pt x="167" y="13"/>
                      </a:lnTo>
                      <a:lnTo>
                        <a:pt x="167" y="13"/>
                      </a:lnTo>
                      <a:lnTo>
                        <a:pt x="167" y="13"/>
                      </a:lnTo>
                      <a:lnTo>
                        <a:pt x="169" y="13"/>
                      </a:lnTo>
                      <a:lnTo>
                        <a:pt x="169" y="13"/>
                      </a:lnTo>
                      <a:lnTo>
                        <a:pt x="169" y="13"/>
                      </a:lnTo>
                      <a:lnTo>
                        <a:pt x="169" y="15"/>
                      </a:lnTo>
                      <a:lnTo>
                        <a:pt x="170" y="15"/>
                      </a:lnTo>
                      <a:lnTo>
                        <a:pt x="170" y="15"/>
                      </a:lnTo>
                      <a:lnTo>
                        <a:pt x="172" y="15"/>
                      </a:lnTo>
                      <a:lnTo>
                        <a:pt x="172" y="15"/>
                      </a:lnTo>
                      <a:lnTo>
                        <a:pt x="172" y="15"/>
                      </a:lnTo>
                      <a:lnTo>
                        <a:pt x="172" y="15"/>
                      </a:lnTo>
                      <a:lnTo>
                        <a:pt x="174" y="15"/>
                      </a:lnTo>
                      <a:lnTo>
                        <a:pt x="174" y="17"/>
                      </a:lnTo>
                      <a:lnTo>
                        <a:pt x="174" y="17"/>
                      </a:lnTo>
                      <a:lnTo>
                        <a:pt x="174" y="17"/>
                      </a:lnTo>
                      <a:lnTo>
                        <a:pt x="176" y="17"/>
                      </a:lnTo>
                      <a:lnTo>
                        <a:pt x="176" y="17"/>
                      </a:lnTo>
                      <a:lnTo>
                        <a:pt x="176" y="17"/>
                      </a:lnTo>
                      <a:lnTo>
                        <a:pt x="178" y="17"/>
                      </a:lnTo>
                      <a:lnTo>
                        <a:pt x="178" y="19"/>
                      </a:lnTo>
                      <a:lnTo>
                        <a:pt x="178" y="19"/>
                      </a:lnTo>
                      <a:lnTo>
                        <a:pt x="178" y="19"/>
                      </a:lnTo>
                      <a:lnTo>
                        <a:pt x="180" y="19"/>
                      </a:lnTo>
                      <a:lnTo>
                        <a:pt x="180" y="19"/>
                      </a:lnTo>
                      <a:lnTo>
                        <a:pt x="180" y="19"/>
                      </a:lnTo>
                      <a:lnTo>
                        <a:pt x="182" y="19"/>
                      </a:lnTo>
                      <a:lnTo>
                        <a:pt x="182" y="19"/>
                      </a:lnTo>
                      <a:lnTo>
                        <a:pt x="182" y="19"/>
                      </a:lnTo>
                      <a:lnTo>
                        <a:pt x="182" y="19"/>
                      </a:lnTo>
                      <a:lnTo>
                        <a:pt x="184" y="19"/>
                      </a:lnTo>
                      <a:lnTo>
                        <a:pt x="184" y="19"/>
                      </a:lnTo>
                      <a:lnTo>
                        <a:pt x="184" y="19"/>
                      </a:lnTo>
                      <a:lnTo>
                        <a:pt x="186" y="19"/>
                      </a:lnTo>
                      <a:lnTo>
                        <a:pt x="186" y="21"/>
                      </a:lnTo>
                      <a:lnTo>
                        <a:pt x="186" y="21"/>
                      </a:lnTo>
                      <a:lnTo>
                        <a:pt x="186" y="21"/>
                      </a:lnTo>
                      <a:lnTo>
                        <a:pt x="186" y="21"/>
                      </a:lnTo>
                      <a:lnTo>
                        <a:pt x="186" y="23"/>
                      </a:lnTo>
                      <a:lnTo>
                        <a:pt x="186" y="23"/>
                      </a:lnTo>
                      <a:lnTo>
                        <a:pt x="186" y="23"/>
                      </a:lnTo>
                      <a:lnTo>
                        <a:pt x="186" y="23"/>
                      </a:lnTo>
                      <a:lnTo>
                        <a:pt x="184" y="23"/>
                      </a:lnTo>
                      <a:lnTo>
                        <a:pt x="184" y="25"/>
                      </a:lnTo>
                      <a:lnTo>
                        <a:pt x="184" y="25"/>
                      </a:lnTo>
                      <a:lnTo>
                        <a:pt x="184" y="25"/>
                      </a:lnTo>
                      <a:lnTo>
                        <a:pt x="182" y="25"/>
                      </a:lnTo>
                      <a:lnTo>
                        <a:pt x="182" y="25"/>
                      </a:lnTo>
                      <a:lnTo>
                        <a:pt x="182" y="25"/>
                      </a:lnTo>
                      <a:lnTo>
                        <a:pt x="180" y="25"/>
                      </a:lnTo>
                      <a:lnTo>
                        <a:pt x="180" y="25"/>
                      </a:lnTo>
                      <a:lnTo>
                        <a:pt x="180" y="25"/>
                      </a:lnTo>
                      <a:lnTo>
                        <a:pt x="180" y="27"/>
                      </a:lnTo>
                      <a:lnTo>
                        <a:pt x="178" y="27"/>
                      </a:lnTo>
                      <a:lnTo>
                        <a:pt x="178" y="27"/>
                      </a:lnTo>
                      <a:lnTo>
                        <a:pt x="178" y="27"/>
                      </a:lnTo>
                      <a:lnTo>
                        <a:pt x="176" y="27"/>
                      </a:lnTo>
                      <a:lnTo>
                        <a:pt x="176" y="27"/>
                      </a:lnTo>
                      <a:lnTo>
                        <a:pt x="176" y="27"/>
                      </a:lnTo>
                      <a:lnTo>
                        <a:pt x="174" y="27"/>
                      </a:lnTo>
                      <a:lnTo>
                        <a:pt x="174" y="27"/>
                      </a:lnTo>
                      <a:lnTo>
                        <a:pt x="174" y="27"/>
                      </a:lnTo>
                      <a:lnTo>
                        <a:pt x="172" y="27"/>
                      </a:lnTo>
                      <a:lnTo>
                        <a:pt x="172" y="27"/>
                      </a:lnTo>
                      <a:lnTo>
                        <a:pt x="172" y="27"/>
                      </a:lnTo>
                      <a:lnTo>
                        <a:pt x="170" y="27"/>
                      </a:lnTo>
                      <a:lnTo>
                        <a:pt x="170" y="27"/>
                      </a:lnTo>
                      <a:lnTo>
                        <a:pt x="170" y="27"/>
                      </a:lnTo>
                      <a:lnTo>
                        <a:pt x="169" y="27"/>
                      </a:lnTo>
                      <a:lnTo>
                        <a:pt x="169" y="27"/>
                      </a:lnTo>
                      <a:lnTo>
                        <a:pt x="169" y="27"/>
                      </a:lnTo>
                      <a:lnTo>
                        <a:pt x="167" y="27"/>
                      </a:lnTo>
                      <a:lnTo>
                        <a:pt x="167" y="27"/>
                      </a:lnTo>
                      <a:lnTo>
                        <a:pt x="165" y="27"/>
                      </a:lnTo>
                      <a:lnTo>
                        <a:pt x="165" y="28"/>
                      </a:lnTo>
                      <a:lnTo>
                        <a:pt x="165" y="28"/>
                      </a:lnTo>
                      <a:lnTo>
                        <a:pt x="165" y="28"/>
                      </a:lnTo>
                      <a:lnTo>
                        <a:pt x="163" y="28"/>
                      </a:lnTo>
                      <a:lnTo>
                        <a:pt x="163" y="28"/>
                      </a:lnTo>
                      <a:lnTo>
                        <a:pt x="163" y="28"/>
                      </a:lnTo>
                      <a:lnTo>
                        <a:pt x="163" y="28"/>
                      </a:lnTo>
                      <a:lnTo>
                        <a:pt x="161" y="28"/>
                      </a:lnTo>
                      <a:lnTo>
                        <a:pt x="161" y="28"/>
                      </a:lnTo>
                      <a:lnTo>
                        <a:pt x="159" y="28"/>
                      </a:lnTo>
                      <a:lnTo>
                        <a:pt x="159" y="30"/>
                      </a:lnTo>
                      <a:lnTo>
                        <a:pt x="159" y="30"/>
                      </a:lnTo>
                      <a:lnTo>
                        <a:pt x="159" y="30"/>
                      </a:lnTo>
                      <a:lnTo>
                        <a:pt x="157" y="30"/>
                      </a:lnTo>
                      <a:lnTo>
                        <a:pt x="157" y="30"/>
                      </a:lnTo>
                      <a:lnTo>
                        <a:pt x="157" y="30"/>
                      </a:lnTo>
                      <a:lnTo>
                        <a:pt x="157" y="30"/>
                      </a:lnTo>
                      <a:lnTo>
                        <a:pt x="155" y="30"/>
                      </a:lnTo>
                      <a:lnTo>
                        <a:pt x="155" y="30"/>
                      </a:lnTo>
                      <a:lnTo>
                        <a:pt x="153" y="30"/>
                      </a:lnTo>
                      <a:lnTo>
                        <a:pt x="153" y="30"/>
                      </a:lnTo>
                      <a:lnTo>
                        <a:pt x="153" y="32"/>
                      </a:lnTo>
                      <a:lnTo>
                        <a:pt x="153" y="32"/>
                      </a:lnTo>
                      <a:lnTo>
                        <a:pt x="151" y="32"/>
                      </a:lnTo>
                      <a:lnTo>
                        <a:pt x="151" y="32"/>
                      </a:lnTo>
                      <a:lnTo>
                        <a:pt x="151" y="32"/>
                      </a:lnTo>
                      <a:lnTo>
                        <a:pt x="149" y="32"/>
                      </a:lnTo>
                      <a:lnTo>
                        <a:pt x="149" y="32"/>
                      </a:lnTo>
                      <a:lnTo>
                        <a:pt x="149" y="32"/>
                      </a:lnTo>
                      <a:lnTo>
                        <a:pt x="147" y="32"/>
                      </a:lnTo>
                      <a:lnTo>
                        <a:pt x="147" y="32"/>
                      </a:lnTo>
                      <a:lnTo>
                        <a:pt x="147" y="32"/>
                      </a:lnTo>
                      <a:lnTo>
                        <a:pt x="146" y="32"/>
                      </a:lnTo>
                      <a:lnTo>
                        <a:pt x="146" y="34"/>
                      </a:lnTo>
                      <a:lnTo>
                        <a:pt x="146" y="34"/>
                      </a:lnTo>
                      <a:lnTo>
                        <a:pt x="146" y="34"/>
                      </a:lnTo>
                      <a:lnTo>
                        <a:pt x="144" y="34"/>
                      </a:lnTo>
                      <a:lnTo>
                        <a:pt x="144" y="34"/>
                      </a:lnTo>
                      <a:lnTo>
                        <a:pt x="144" y="34"/>
                      </a:lnTo>
                      <a:lnTo>
                        <a:pt x="142" y="34"/>
                      </a:lnTo>
                      <a:lnTo>
                        <a:pt x="142" y="34"/>
                      </a:lnTo>
                      <a:lnTo>
                        <a:pt x="142" y="34"/>
                      </a:lnTo>
                      <a:lnTo>
                        <a:pt x="142" y="34"/>
                      </a:lnTo>
                      <a:lnTo>
                        <a:pt x="140" y="34"/>
                      </a:lnTo>
                      <a:lnTo>
                        <a:pt x="140" y="34"/>
                      </a:lnTo>
                      <a:lnTo>
                        <a:pt x="138" y="34"/>
                      </a:lnTo>
                      <a:lnTo>
                        <a:pt x="138" y="34"/>
                      </a:lnTo>
                      <a:lnTo>
                        <a:pt x="138" y="34"/>
                      </a:lnTo>
                      <a:lnTo>
                        <a:pt x="136" y="34"/>
                      </a:lnTo>
                      <a:lnTo>
                        <a:pt x="136" y="36"/>
                      </a:lnTo>
                      <a:lnTo>
                        <a:pt x="136" y="36"/>
                      </a:lnTo>
                      <a:lnTo>
                        <a:pt x="136" y="36"/>
                      </a:lnTo>
                      <a:lnTo>
                        <a:pt x="134" y="36"/>
                      </a:lnTo>
                      <a:lnTo>
                        <a:pt x="134" y="36"/>
                      </a:lnTo>
                      <a:lnTo>
                        <a:pt x="132" y="36"/>
                      </a:lnTo>
                      <a:lnTo>
                        <a:pt x="132" y="36"/>
                      </a:lnTo>
                      <a:lnTo>
                        <a:pt x="132" y="36"/>
                      </a:lnTo>
                      <a:lnTo>
                        <a:pt x="132" y="36"/>
                      </a:lnTo>
                      <a:lnTo>
                        <a:pt x="132" y="38"/>
                      </a:lnTo>
                      <a:lnTo>
                        <a:pt x="130" y="38"/>
                      </a:lnTo>
                      <a:lnTo>
                        <a:pt x="130" y="38"/>
                      </a:lnTo>
                      <a:lnTo>
                        <a:pt x="130" y="38"/>
                      </a:lnTo>
                      <a:lnTo>
                        <a:pt x="128" y="38"/>
                      </a:lnTo>
                      <a:lnTo>
                        <a:pt x="128" y="38"/>
                      </a:lnTo>
                      <a:lnTo>
                        <a:pt x="126" y="38"/>
                      </a:lnTo>
                      <a:lnTo>
                        <a:pt x="126" y="38"/>
                      </a:lnTo>
                      <a:lnTo>
                        <a:pt x="126" y="38"/>
                      </a:lnTo>
                      <a:lnTo>
                        <a:pt x="126" y="38"/>
                      </a:lnTo>
                      <a:lnTo>
                        <a:pt x="125" y="38"/>
                      </a:lnTo>
                      <a:lnTo>
                        <a:pt x="125" y="38"/>
                      </a:lnTo>
                      <a:lnTo>
                        <a:pt x="125" y="40"/>
                      </a:lnTo>
                      <a:lnTo>
                        <a:pt x="125" y="40"/>
                      </a:lnTo>
                      <a:lnTo>
                        <a:pt x="123" y="40"/>
                      </a:lnTo>
                      <a:lnTo>
                        <a:pt x="123" y="40"/>
                      </a:lnTo>
                      <a:lnTo>
                        <a:pt x="121" y="40"/>
                      </a:lnTo>
                      <a:lnTo>
                        <a:pt x="121" y="40"/>
                      </a:lnTo>
                      <a:lnTo>
                        <a:pt x="121" y="40"/>
                      </a:lnTo>
                      <a:lnTo>
                        <a:pt x="121" y="40"/>
                      </a:lnTo>
                      <a:lnTo>
                        <a:pt x="119" y="40"/>
                      </a:lnTo>
                      <a:lnTo>
                        <a:pt x="119" y="42"/>
                      </a:lnTo>
                      <a:lnTo>
                        <a:pt x="119" y="42"/>
                      </a:lnTo>
                      <a:lnTo>
                        <a:pt x="119" y="42"/>
                      </a:lnTo>
                      <a:lnTo>
                        <a:pt x="119" y="44"/>
                      </a:lnTo>
                      <a:lnTo>
                        <a:pt x="119" y="44"/>
                      </a:lnTo>
                      <a:lnTo>
                        <a:pt x="119" y="44"/>
                      </a:lnTo>
                      <a:lnTo>
                        <a:pt x="117" y="44"/>
                      </a:lnTo>
                      <a:lnTo>
                        <a:pt x="117" y="44"/>
                      </a:lnTo>
                      <a:lnTo>
                        <a:pt x="117" y="46"/>
                      </a:lnTo>
                      <a:lnTo>
                        <a:pt x="117" y="46"/>
                      </a:lnTo>
                      <a:lnTo>
                        <a:pt x="117" y="46"/>
                      </a:lnTo>
                      <a:lnTo>
                        <a:pt x="115" y="46"/>
                      </a:lnTo>
                      <a:lnTo>
                        <a:pt x="115" y="46"/>
                      </a:lnTo>
                      <a:lnTo>
                        <a:pt x="115" y="46"/>
                      </a:lnTo>
                      <a:lnTo>
                        <a:pt x="115" y="48"/>
                      </a:lnTo>
                      <a:lnTo>
                        <a:pt x="113" y="48"/>
                      </a:lnTo>
                      <a:lnTo>
                        <a:pt x="113" y="48"/>
                      </a:lnTo>
                      <a:lnTo>
                        <a:pt x="111" y="48"/>
                      </a:lnTo>
                      <a:lnTo>
                        <a:pt x="111" y="48"/>
                      </a:lnTo>
                      <a:lnTo>
                        <a:pt x="111" y="48"/>
                      </a:lnTo>
                      <a:lnTo>
                        <a:pt x="111" y="48"/>
                      </a:lnTo>
                      <a:lnTo>
                        <a:pt x="109" y="48"/>
                      </a:lnTo>
                      <a:lnTo>
                        <a:pt x="109" y="50"/>
                      </a:lnTo>
                      <a:lnTo>
                        <a:pt x="109" y="50"/>
                      </a:lnTo>
                      <a:lnTo>
                        <a:pt x="109" y="50"/>
                      </a:lnTo>
                      <a:lnTo>
                        <a:pt x="107" y="50"/>
                      </a:lnTo>
                      <a:lnTo>
                        <a:pt x="107" y="50"/>
                      </a:lnTo>
                      <a:lnTo>
                        <a:pt x="105" y="50"/>
                      </a:lnTo>
                      <a:lnTo>
                        <a:pt x="105" y="50"/>
                      </a:lnTo>
                      <a:lnTo>
                        <a:pt x="105" y="50"/>
                      </a:lnTo>
                      <a:lnTo>
                        <a:pt x="103" y="50"/>
                      </a:lnTo>
                      <a:lnTo>
                        <a:pt x="103" y="50"/>
                      </a:lnTo>
                      <a:lnTo>
                        <a:pt x="103" y="50"/>
                      </a:lnTo>
                      <a:lnTo>
                        <a:pt x="103" y="51"/>
                      </a:lnTo>
                      <a:lnTo>
                        <a:pt x="103" y="51"/>
                      </a:lnTo>
                      <a:lnTo>
                        <a:pt x="103" y="51"/>
                      </a:lnTo>
                      <a:lnTo>
                        <a:pt x="102" y="51"/>
                      </a:lnTo>
                      <a:lnTo>
                        <a:pt x="102" y="51"/>
                      </a:lnTo>
                      <a:lnTo>
                        <a:pt x="102" y="51"/>
                      </a:lnTo>
                      <a:lnTo>
                        <a:pt x="102" y="53"/>
                      </a:lnTo>
                      <a:lnTo>
                        <a:pt x="100" y="53"/>
                      </a:lnTo>
                      <a:lnTo>
                        <a:pt x="100" y="53"/>
                      </a:lnTo>
                      <a:lnTo>
                        <a:pt x="100" y="53"/>
                      </a:lnTo>
                      <a:lnTo>
                        <a:pt x="100" y="53"/>
                      </a:lnTo>
                      <a:lnTo>
                        <a:pt x="98" y="53"/>
                      </a:lnTo>
                      <a:lnTo>
                        <a:pt x="98" y="55"/>
                      </a:lnTo>
                      <a:lnTo>
                        <a:pt x="98" y="55"/>
                      </a:lnTo>
                      <a:lnTo>
                        <a:pt x="98" y="57"/>
                      </a:lnTo>
                      <a:lnTo>
                        <a:pt x="98" y="57"/>
                      </a:lnTo>
                      <a:lnTo>
                        <a:pt x="98" y="57"/>
                      </a:lnTo>
                      <a:lnTo>
                        <a:pt x="98" y="59"/>
                      </a:lnTo>
                      <a:lnTo>
                        <a:pt x="98" y="59"/>
                      </a:lnTo>
                      <a:lnTo>
                        <a:pt x="98" y="59"/>
                      </a:lnTo>
                      <a:lnTo>
                        <a:pt x="98" y="59"/>
                      </a:lnTo>
                      <a:lnTo>
                        <a:pt x="98" y="61"/>
                      </a:lnTo>
                      <a:lnTo>
                        <a:pt x="98" y="61"/>
                      </a:lnTo>
                      <a:lnTo>
                        <a:pt x="98" y="61"/>
                      </a:lnTo>
                      <a:lnTo>
                        <a:pt x="98" y="61"/>
                      </a:lnTo>
                      <a:lnTo>
                        <a:pt x="98" y="63"/>
                      </a:lnTo>
                      <a:lnTo>
                        <a:pt x="96" y="63"/>
                      </a:lnTo>
                      <a:lnTo>
                        <a:pt x="96" y="63"/>
                      </a:lnTo>
                      <a:lnTo>
                        <a:pt x="96" y="63"/>
                      </a:lnTo>
                      <a:lnTo>
                        <a:pt x="94" y="63"/>
                      </a:lnTo>
                      <a:lnTo>
                        <a:pt x="94" y="63"/>
                      </a:lnTo>
                      <a:lnTo>
                        <a:pt x="94" y="65"/>
                      </a:lnTo>
                      <a:lnTo>
                        <a:pt x="94" y="65"/>
                      </a:lnTo>
                      <a:lnTo>
                        <a:pt x="92" y="65"/>
                      </a:lnTo>
                      <a:lnTo>
                        <a:pt x="92" y="65"/>
                      </a:lnTo>
                      <a:lnTo>
                        <a:pt x="92" y="65"/>
                      </a:lnTo>
                      <a:lnTo>
                        <a:pt x="90" y="65"/>
                      </a:lnTo>
                      <a:lnTo>
                        <a:pt x="90" y="65"/>
                      </a:lnTo>
                      <a:lnTo>
                        <a:pt x="90" y="65"/>
                      </a:lnTo>
                      <a:lnTo>
                        <a:pt x="88" y="65"/>
                      </a:lnTo>
                      <a:lnTo>
                        <a:pt x="88" y="65"/>
                      </a:lnTo>
                      <a:lnTo>
                        <a:pt x="88" y="65"/>
                      </a:lnTo>
                      <a:lnTo>
                        <a:pt x="86" y="65"/>
                      </a:lnTo>
                      <a:lnTo>
                        <a:pt x="86" y="65"/>
                      </a:lnTo>
                      <a:lnTo>
                        <a:pt x="86" y="67"/>
                      </a:lnTo>
                      <a:lnTo>
                        <a:pt x="86" y="67"/>
                      </a:lnTo>
                      <a:lnTo>
                        <a:pt x="84" y="67"/>
                      </a:lnTo>
                      <a:lnTo>
                        <a:pt x="84" y="67"/>
                      </a:lnTo>
                      <a:lnTo>
                        <a:pt x="82" y="67"/>
                      </a:lnTo>
                      <a:lnTo>
                        <a:pt x="82" y="67"/>
                      </a:lnTo>
                      <a:lnTo>
                        <a:pt x="82" y="67"/>
                      </a:lnTo>
                      <a:lnTo>
                        <a:pt x="80" y="67"/>
                      </a:lnTo>
                      <a:lnTo>
                        <a:pt x="80" y="67"/>
                      </a:lnTo>
                      <a:lnTo>
                        <a:pt x="79" y="67"/>
                      </a:lnTo>
                      <a:lnTo>
                        <a:pt x="79" y="67"/>
                      </a:lnTo>
                      <a:lnTo>
                        <a:pt x="79" y="67"/>
                      </a:lnTo>
                      <a:lnTo>
                        <a:pt x="77" y="67"/>
                      </a:lnTo>
                      <a:lnTo>
                        <a:pt x="77" y="67"/>
                      </a:lnTo>
                      <a:lnTo>
                        <a:pt x="77" y="65"/>
                      </a:lnTo>
                      <a:lnTo>
                        <a:pt x="77" y="65"/>
                      </a:lnTo>
                      <a:lnTo>
                        <a:pt x="77" y="65"/>
                      </a:lnTo>
                      <a:lnTo>
                        <a:pt x="77" y="65"/>
                      </a:lnTo>
                      <a:lnTo>
                        <a:pt x="75" y="65"/>
                      </a:lnTo>
                      <a:lnTo>
                        <a:pt x="75" y="65"/>
                      </a:lnTo>
                      <a:lnTo>
                        <a:pt x="73" y="65"/>
                      </a:lnTo>
                      <a:lnTo>
                        <a:pt x="73" y="65"/>
                      </a:lnTo>
                      <a:lnTo>
                        <a:pt x="73" y="67"/>
                      </a:lnTo>
                      <a:lnTo>
                        <a:pt x="73" y="67"/>
                      </a:lnTo>
                      <a:lnTo>
                        <a:pt x="71" y="67"/>
                      </a:lnTo>
                      <a:lnTo>
                        <a:pt x="71" y="67"/>
                      </a:lnTo>
                      <a:lnTo>
                        <a:pt x="71" y="67"/>
                      </a:lnTo>
                      <a:lnTo>
                        <a:pt x="71" y="67"/>
                      </a:lnTo>
                      <a:lnTo>
                        <a:pt x="71" y="67"/>
                      </a:lnTo>
                      <a:lnTo>
                        <a:pt x="69" y="67"/>
                      </a:lnTo>
                      <a:lnTo>
                        <a:pt x="69" y="69"/>
                      </a:lnTo>
                      <a:lnTo>
                        <a:pt x="69" y="69"/>
                      </a:lnTo>
                      <a:lnTo>
                        <a:pt x="67" y="69"/>
                      </a:lnTo>
                      <a:lnTo>
                        <a:pt x="67" y="69"/>
                      </a:lnTo>
                      <a:lnTo>
                        <a:pt x="67" y="69"/>
                      </a:lnTo>
                      <a:lnTo>
                        <a:pt x="65" y="69"/>
                      </a:lnTo>
                      <a:lnTo>
                        <a:pt x="65" y="69"/>
                      </a:lnTo>
                      <a:lnTo>
                        <a:pt x="65" y="69"/>
                      </a:lnTo>
                      <a:lnTo>
                        <a:pt x="65" y="69"/>
                      </a:lnTo>
                      <a:lnTo>
                        <a:pt x="63" y="69"/>
                      </a:lnTo>
                      <a:lnTo>
                        <a:pt x="63" y="69"/>
                      </a:lnTo>
                      <a:lnTo>
                        <a:pt x="61" y="69"/>
                      </a:lnTo>
                      <a:lnTo>
                        <a:pt x="61" y="69"/>
                      </a:lnTo>
                      <a:lnTo>
                        <a:pt x="61" y="71"/>
                      </a:lnTo>
                      <a:lnTo>
                        <a:pt x="61" y="71"/>
                      </a:lnTo>
                      <a:lnTo>
                        <a:pt x="59" y="71"/>
                      </a:lnTo>
                      <a:lnTo>
                        <a:pt x="59" y="71"/>
                      </a:lnTo>
                      <a:lnTo>
                        <a:pt x="59" y="71"/>
                      </a:lnTo>
                      <a:lnTo>
                        <a:pt x="59" y="71"/>
                      </a:lnTo>
                      <a:lnTo>
                        <a:pt x="58" y="71"/>
                      </a:lnTo>
                      <a:lnTo>
                        <a:pt x="58" y="73"/>
                      </a:lnTo>
                      <a:lnTo>
                        <a:pt x="58" y="73"/>
                      </a:lnTo>
                      <a:lnTo>
                        <a:pt x="56" y="73"/>
                      </a:lnTo>
                      <a:lnTo>
                        <a:pt x="56" y="73"/>
                      </a:lnTo>
                      <a:lnTo>
                        <a:pt x="56" y="73"/>
                      </a:lnTo>
                      <a:lnTo>
                        <a:pt x="54" y="73"/>
                      </a:lnTo>
                      <a:lnTo>
                        <a:pt x="54" y="73"/>
                      </a:lnTo>
                      <a:lnTo>
                        <a:pt x="52" y="73"/>
                      </a:lnTo>
                      <a:lnTo>
                        <a:pt x="52" y="73"/>
                      </a:lnTo>
                      <a:lnTo>
                        <a:pt x="52" y="73"/>
                      </a:lnTo>
                      <a:lnTo>
                        <a:pt x="52" y="73"/>
                      </a:lnTo>
                      <a:lnTo>
                        <a:pt x="50" y="73"/>
                      </a:lnTo>
                      <a:lnTo>
                        <a:pt x="50" y="73"/>
                      </a:lnTo>
                      <a:lnTo>
                        <a:pt x="50" y="73"/>
                      </a:lnTo>
                      <a:lnTo>
                        <a:pt x="50" y="73"/>
                      </a:lnTo>
                      <a:lnTo>
                        <a:pt x="48" y="73"/>
                      </a:lnTo>
                      <a:lnTo>
                        <a:pt x="48" y="71"/>
                      </a:lnTo>
                      <a:lnTo>
                        <a:pt x="48" y="71"/>
                      </a:lnTo>
                      <a:lnTo>
                        <a:pt x="46" y="71"/>
                      </a:lnTo>
                      <a:lnTo>
                        <a:pt x="46" y="71"/>
                      </a:lnTo>
                      <a:lnTo>
                        <a:pt x="46" y="71"/>
                      </a:lnTo>
                      <a:lnTo>
                        <a:pt x="46" y="71"/>
                      </a:lnTo>
                      <a:lnTo>
                        <a:pt x="46" y="69"/>
                      </a:lnTo>
                      <a:lnTo>
                        <a:pt x="44" y="69"/>
                      </a:lnTo>
                      <a:lnTo>
                        <a:pt x="44" y="69"/>
                      </a:lnTo>
                      <a:lnTo>
                        <a:pt x="44" y="69"/>
                      </a:lnTo>
                      <a:lnTo>
                        <a:pt x="44" y="67"/>
                      </a:lnTo>
                      <a:lnTo>
                        <a:pt x="44" y="67"/>
                      </a:lnTo>
                      <a:lnTo>
                        <a:pt x="44" y="67"/>
                      </a:lnTo>
                      <a:lnTo>
                        <a:pt x="42" y="67"/>
                      </a:lnTo>
                      <a:lnTo>
                        <a:pt x="42" y="67"/>
                      </a:lnTo>
                      <a:lnTo>
                        <a:pt x="42" y="65"/>
                      </a:lnTo>
                      <a:lnTo>
                        <a:pt x="42" y="65"/>
                      </a:lnTo>
                      <a:lnTo>
                        <a:pt x="42" y="65"/>
                      </a:lnTo>
                      <a:lnTo>
                        <a:pt x="40" y="65"/>
                      </a:lnTo>
                      <a:lnTo>
                        <a:pt x="40" y="63"/>
                      </a:lnTo>
                      <a:lnTo>
                        <a:pt x="40" y="63"/>
                      </a:lnTo>
                      <a:lnTo>
                        <a:pt x="40" y="63"/>
                      </a:lnTo>
                      <a:lnTo>
                        <a:pt x="38" y="63"/>
                      </a:lnTo>
                      <a:lnTo>
                        <a:pt x="38" y="63"/>
                      </a:lnTo>
                      <a:lnTo>
                        <a:pt x="38" y="63"/>
                      </a:lnTo>
                      <a:lnTo>
                        <a:pt x="38" y="63"/>
                      </a:lnTo>
                      <a:lnTo>
                        <a:pt x="38" y="61"/>
                      </a:lnTo>
                      <a:lnTo>
                        <a:pt x="36" y="61"/>
                      </a:lnTo>
                      <a:lnTo>
                        <a:pt x="36" y="61"/>
                      </a:lnTo>
                      <a:lnTo>
                        <a:pt x="36" y="61"/>
                      </a:lnTo>
                      <a:lnTo>
                        <a:pt x="35" y="61"/>
                      </a:lnTo>
                      <a:lnTo>
                        <a:pt x="35" y="59"/>
                      </a:lnTo>
                      <a:lnTo>
                        <a:pt x="35" y="59"/>
                      </a:lnTo>
                      <a:lnTo>
                        <a:pt x="35" y="59"/>
                      </a:lnTo>
                      <a:lnTo>
                        <a:pt x="33" y="59"/>
                      </a:lnTo>
                      <a:lnTo>
                        <a:pt x="33" y="59"/>
                      </a:lnTo>
                      <a:lnTo>
                        <a:pt x="33" y="59"/>
                      </a:lnTo>
                      <a:lnTo>
                        <a:pt x="33" y="59"/>
                      </a:lnTo>
                      <a:lnTo>
                        <a:pt x="31" y="59"/>
                      </a:lnTo>
                      <a:lnTo>
                        <a:pt x="31" y="59"/>
                      </a:lnTo>
                      <a:lnTo>
                        <a:pt x="31" y="59"/>
                      </a:lnTo>
                      <a:lnTo>
                        <a:pt x="29" y="59"/>
                      </a:lnTo>
                      <a:lnTo>
                        <a:pt x="29" y="59"/>
                      </a:lnTo>
                      <a:lnTo>
                        <a:pt x="29" y="59"/>
                      </a:lnTo>
                      <a:lnTo>
                        <a:pt x="27" y="59"/>
                      </a:lnTo>
                      <a:lnTo>
                        <a:pt x="27" y="59"/>
                      </a:lnTo>
                      <a:lnTo>
                        <a:pt x="25" y="59"/>
                      </a:lnTo>
                      <a:lnTo>
                        <a:pt x="25" y="59"/>
                      </a:lnTo>
                      <a:lnTo>
                        <a:pt x="25" y="59"/>
                      </a:lnTo>
                      <a:lnTo>
                        <a:pt x="25" y="57"/>
                      </a:lnTo>
                      <a:lnTo>
                        <a:pt x="23" y="57"/>
                      </a:lnTo>
                      <a:lnTo>
                        <a:pt x="23" y="57"/>
                      </a:lnTo>
                      <a:lnTo>
                        <a:pt x="23" y="57"/>
                      </a:lnTo>
                      <a:lnTo>
                        <a:pt x="21" y="57"/>
                      </a:lnTo>
                      <a:lnTo>
                        <a:pt x="21" y="57"/>
                      </a:lnTo>
                      <a:lnTo>
                        <a:pt x="21" y="57"/>
                      </a:lnTo>
                      <a:lnTo>
                        <a:pt x="19" y="57"/>
                      </a:lnTo>
                      <a:lnTo>
                        <a:pt x="19" y="57"/>
                      </a:lnTo>
                      <a:lnTo>
                        <a:pt x="19" y="57"/>
                      </a:lnTo>
                      <a:lnTo>
                        <a:pt x="17" y="57"/>
                      </a:lnTo>
                      <a:lnTo>
                        <a:pt x="17" y="55"/>
                      </a:lnTo>
                      <a:lnTo>
                        <a:pt x="17" y="55"/>
                      </a:lnTo>
                      <a:lnTo>
                        <a:pt x="17" y="55"/>
                      </a:lnTo>
                      <a:lnTo>
                        <a:pt x="15" y="55"/>
                      </a:lnTo>
                      <a:lnTo>
                        <a:pt x="15" y="55"/>
                      </a:lnTo>
                      <a:lnTo>
                        <a:pt x="15" y="55"/>
                      </a:lnTo>
                      <a:lnTo>
                        <a:pt x="14" y="55"/>
                      </a:lnTo>
                      <a:lnTo>
                        <a:pt x="14" y="55"/>
                      </a:lnTo>
                      <a:lnTo>
                        <a:pt x="14" y="55"/>
                      </a:lnTo>
                      <a:lnTo>
                        <a:pt x="14" y="53"/>
                      </a:lnTo>
                      <a:lnTo>
                        <a:pt x="12" y="53"/>
                      </a:lnTo>
                      <a:lnTo>
                        <a:pt x="12" y="53"/>
                      </a:lnTo>
                      <a:lnTo>
                        <a:pt x="12" y="53"/>
                      </a:lnTo>
                      <a:lnTo>
                        <a:pt x="10" y="53"/>
                      </a:lnTo>
                      <a:lnTo>
                        <a:pt x="10" y="53"/>
                      </a:lnTo>
                      <a:lnTo>
                        <a:pt x="8" y="53"/>
                      </a:lnTo>
                      <a:lnTo>
                        <a:pt x="8" y="53"/>
                      </a:lnTo>
                      <a:lnTo>
                        <a:pt x="8" y="53"/>
                      </a:lnTo>
                      <a:lnTo>
                        <a:pt x="6" y="53"/>
                      </a:lnTo>
                      <a:lnTo>
                        <a:pt x="6" y="53"/>
                      </a:lnTo>
                      <a:lnTo>
                        <a:pt x="6" y="53"/>
                      </a:lnTo>
                      <a:lnTo>
                        <a:pt x="4" y="53"/>
                      </a:lnTo>
                      <a:lnTo>
                        <a:pt x="4" y="53"/>
                      </a:lnTo>
                      <a:lnTo>
                        <a:pt x="4" y="55"/>
                      </a:lnTo>
                      <a:lnTo>
                        <a:pt x="2" y="55"/>
                      </a:lnTo>
                      <a:lnTo>
                        <a:pt x="2" y="55"/>
                      </a:lnTo>
                      <a:lnTo>
                        <a:pt x="2" y="53"/>
                      </a:lnTo>
                      <a:lnTo>
                        <a:pt x="2" y="53"/>
                      </a:lnTo>
                      <a:lnTo>
                        <a:pt x="0" y="53"/>
                      </a:lnTo>
                      <a:lnTo>
                        <a:pt x="0" y="53"/>
                      </a:lnTo>
                      <a:lnTo>
                        <a:pt x="0" y="53"/>
                      </a:lnTo>
                      <a:lnTo>
                        <a:pt x="0" y="53"/>
                      </a:lnTo>
                      <a:lnTo>
                        <a:pt x="2" y="53"/>
                      </a:lnTo>
                      <a:lnTo>
                        <a:pt x="2" y="53"/>
                      </a:lnTo>
                      <a:lnTo>
                        <a:pt x="2" y="53"/>
                      </a:lnTo>
                      <a:lnTo>
                        <a:pt x="4" y="53"/>
                      </a:lnTo>
                      <a:lnTo>
                        <a:pt x="4" y="53"/>
                      </a:lnTo>
                      <a:lnTo>
                        <a:pt x="4" y="51"/>
                      </a:lnTo>
                      <a:lnTo>
                        <a:pt x="6" y="51"/>
                      </a:lnTo>
                      <a:lnTo>
                        <a:pt x="6" y="51"/>
                      </a:lnTo>
                      <a:lnTo>
                        <a:pt x="4" y="51"/>
                      </a:lnTo>
                      <a:lnTo>
                        <a:pt x="4" y="51"/>
                      </a:lnTo>
                      <a:lnTo>
                        <a:pt x="4" y="50"/>
                      </a:lnTo>
                      <a:lnTo>
                        <a:pt x="6" y="50"/>
                      </a:lnTo>
                      <a:lnTo>
                        <a:pt x="6" y="50"/>
                      </a:lnTo>
                      <a:lnTo>
                        <a:pt x="6" y="50"/>
                      </a:lnTo>
                      <a:lnTo>
                        <a:pt x="6" y="50"/>
                      </a:lnTo>
                      <a:lnTo>
                        <a:pt x="6" y="48"/>
                      </a:lnTo>
                      <a:lnTo>
                        <a:pt x="6" y="48"/>
                      </a:lnTo>
                      <a:lnTo>
                        <a:pt x="8" y="48"/>
                      </a:lnTo>
                      <a:lnTo>
                        <a:pt x="8" y="48"/>
                      </a:lnTo>
                      <a:lnTo>
                        <a:pt x="8" y="48"/>
                      </a:lnTo>
                      <a:lnTo>
                        <a:pt x="8" y="46"/>
                      </a:lnTo>
                      <a:lnTo>
                        <a:pt x="8" y="46"/>
                      </a:lnTo>
                      <a:lnTo>
                        <a:pt x="10" y="46"/>
                      </a:lnTo>
                      <a:lnTo>
                        <a:pt x="10" y="46"/>
                      </a:lnTo>
                      <a:lnTo>
                        <a:pt x="12" y="46"/>
                      </a:lnTo>
                      <a:lnTo>
                        <a:pt x="12" y="44"/>
                      </a:lnTo>
                      <a:lnTo>
                        <a:pt x="12" y="44"/>
                      </a:lnTo>
                      <a:lnTo>
                        <a:pt x="12" y="44"/>
                      </a:lnTo>
                      <a:lnTo>
                        <a:pt x="12" y="44"/>
                      </a:lnTo>
                      <a:lnTo>
                        <a:pt x="12" y="44"/>
                      </a:lnTo>
                      <a:lnTo>
                        <a:pt x="14" y="44"/>
                      </a:lnTo>
                      <a:lnTo>
                        <a:pt x="14" y="42"/>
                      </a:lnTo>
                      <a:lnTo>
                        <a:pt x="14" y="42"/>
                      </a:lnTo>
                      <a:lnTo>
                        <a:pt x="14" y="42"/>
                      </a:lnTo>
                      <a:lnTo>
                        <a:pt x="15" y="42"/>
                      </a:lnTo>
                      <a:lnTo>
                        <a:pt x="15" y="42"/>
                      </a:lnTo>
                      <a:lnTo>
                        <a:pt x="15" y="42"/>
                      </a:lnTo>
                      <a:lnTo>
                        <a:pt x="17" y="42"/>
                      </a:lnTo>
                      <a:lnTo>
                        <a:pt x="17" y="42"/>
                      </a:lnTo>
                      <a:lnTo>
                        <a:pt x="17" y="40"/>
                      </a:lnTo>
                      <a:lnTo>
                        <a:pt x="17" y="40"/>
                      </a:lnTo>
                      <a:lnTo>
                        <a:pt x="15" y="40"/>
                      </a:lnTo>
                      <a:lnTo>
                        <a:pt x="15" y="40"/>
                      </a:lnTo>
                      <a:lnTo>
                        <a:pt x="17" y="40"/>
                      </a:lnTo>
                      <a:lnTo>
                        <a:pt x="17" y="38"/>
                      </a:lnTo>
                      <a:lnTo>
                        <a:pt x="17" y="38"/>
                      </a:lnTo>
                      <a:lnTo>
                        <a:pt x="17" y="38"/>
                      </a:lnTo>
                      <a:lnTo>
                        <a:pt x="17" y="38"/>
                      </a:lnTo>
                      <a:lnTo>
                        <a:pt x="17" y="36"/>
                      </a:lnTo>
                      <a:lnTo>
                        <a:pt x="17" y="36"/>
                      </a:lnTo>
                      <a:lnTo>
                        <a:pt x="17" y="36"/>
                      </a:lnTo>
                      <a:lnTo>
                        <a:pt x="17" y="36"/>
                      </a:lnTo>
                      <a:lnTo>
                        <a:pt x="15" y="36"/>
                      </a:lnTo>
                      <a:lnTo>
                        <a:pt x="15" y="34"/>
                      </a:lnTo>
                      <a:lnTo>
                        <a:pt x="15" y="34"/>
                      </a:lnTo>
                      <a:lnTo>
                        <a:pt x="17" y="34"/>
                      </a:lnTo>
                      <a:lnTo>
                        <a:pt x="17" y="34"/>
                      </a:lnTo>
                      <a:lnTo>
                        <a:pt x="17" y="34"/>
                      </a:lnTo>
                      <a:lnTo>
                        <a:pt x="19" y="34"/>
                      </a:lnTo>
                      <a:lnTo>
                        <a:pt x="19" y="34"/>
                      </a:lnTo>
                      <a:lnTo>
                        <a:pt x="19" y="34"/>
                      </a:lnTo>
                      <a:lnTo>
                        <a:pt x="21" y="34"/>
                      </a:lnTo>
                      <a:lnTo>
                        <a:pt x="21" y="34"/>
                      </a:lnTo>
                      <a:lnTo>
                        <a:pt x="23" y="34"/>
                      </a:lnTo>
                      <a:lnTo>
                        <a:pt x="23" y="34"/>
                      </a:lnTo>
                      <a:lnTo>
                        <a:pt x="23" y="34"/>
                      </a:lnTo>
                      <a:lnTo>
                        <a:pt x="25" y="34"/>
                      </a:lnTo>
                      <a:lnTo>
                        <a:pt x="25" y="34"/>
                      </a:lnTo>
                      <a:lnTo>
                        <a:pt x="25" y="34"/>
                      </a:lnTo>
                      <a:lnTo>
                        <a:pt x="25" y="32"/>
                      </a:lnTo>
                      <a:lnTo>
                        <a:pt x="25" y="32"/>
                      </a:lnTo>
                      <a:lnTo>
                        <a:pt x="23" y="32"/>
                      </a:lnTo>
                      <a:lnTo>
                        <a:pt x="23" y="32"/>
                      </a:lnTo>
                      <a:lnTo>
                        <a:pt x="23" y="32"/>
                      </a:lnTo>
                      <a:lnTo>
                        <a:pt x="21" y="32"/>
                      </a:lnTo>
                      <a:lnTo>
                        <a:pt x="21" y="32"/>
                      </a:lnTo>
                      <a:lnTo>
                        <a:pt x="21" y="32"/>
                      </a:lnTo>
                      <a:lnTo>
                        <a:pt x="21" y="30"/>
                      </a:lnTo>
                      <a:lnTo>
                        <a:pt x="19" y="30"/>
                      </a:lnTo>
                      <a:lnTo>
                        <a:pt x="19" y="30"/>
                      </a:lnTo>
                      <a:lnTo>
                        <a:pt x="21" y="30"/>
                      </a:lnTo>
                      <a:lnTo>
                        <a:pt x="21" y="28"/>
                      </a:lnTo>
                      <a:lnTo>
                        <a:pt x="21" y="28"/>
                      </a:lnTo>
                      <a:lnTo>
                        <a:pt x="21" y="28"/>
                      </a:lnTo>
                      <a:lnTo>
                        <a:pt x="23" y="28"/>
                      </a:lnTo>
                      <a:lnTo>
                        <a:pt x="23" y="28"/>
                      </a:lnTo>
                      <a:lnTo>
                        <a:pt x="23" y="28"/>
                      </a:lnTo>
                      <a:lnTo>
                        <a:pt x="23" y="28"/>
                      </a:lnTo>
                      <a:lnTo>
                        <a:pt x="23" y="28"/>
                      </a:lnTo>
                      <a:lnTo>
                        <a:pt x="25" y="28"/>
                      </a:lnTo>
                      <a:lnTo>
                        <a:pt x="25" y="27"/>
                      </a:lnTo>
                      <a:lnTo>
                        <a:pt x="25" y="27"/>
                      </a:lnTo>
                      <a:lnTo>
                        <a:pt x="25" y="27"/>
                      </a:lnTo>
                      <a:lnTo>
                        <a:pt x="25" y="27"/>
                      </a:lnTo>
                      <a:lnTo>
                        <a:pt x="25" y="27"/>
                      </a:lnTo>
                      <a:lnTo>
                        <a:pt x="25" y="25"/>
                      </a:lnTo>
                      <a:lnTo>
                        <a:pt x="27" y="25"/>
                      </a:lnTo>
                      <a:lnTo>
                        <a:pt x="27" y="25"/>
                      </a:lnTo>
                      <a:lnTo>
                        <a:pt x="27" y="25"/>
                      </a:lnTo>
                      <a:lnTo>
                        <a:pt x="29" y="25"/>
                      </a:lnTo>
                      <a:lnTo>
                        <a:pt x="29" y="25"/>
                      </a:lnTo>
                      <a:lnTo>
                        <a:pt x="29" y="23"/>
                      </a:lnTo>
                      <a:lnTo>
                        <a:pt x="29" y="23"/>
                      </a:lnTo>
                      <a:lnTo>
                        <a:pt x="29" y="23"/>
                      </a:lnTo>
                      <a:lnTo>
                        <a:pt x="31" y="23"/>
                      </a:lnTo>
                      <a:lnTo>
                        <a:pt x="31" y="23"/>
                      </a:lnTo>
                      <a:lnTo>
                        <a:pt x="31" y="21"/>
                      </a:lnTo>
                      <a:lnTo>
                        <a:pt x="31" y="21"/>
                      </a:lnTo>
                      <a:lnTo>
                        <a:pt x="29" y="21"/>
                      </a:lnTo>
                      <a:lnTo>
                        <a:pt x="29" y="21"/>
                      </a:lnTo>
                      <a:lnTo>
                        <a:pt x="29" y="19"/>
                      </a:lnTo>
                      <a:lnTo>
                        <a:pt x="29" y="19"/>
                      </a:lnTo>
                      <a:lnTo>
                        <a:pt x="29" y="19"/>
                      </a:lnTo>
                      <a:lnTo>
                        <a:pt x="31" y="19"/>
                      </a:lnTo>
                      <a:lnTo>
                        <a:pt x="31" y="19"/>
                      </a:lnTo>
                      <a:lnTo>
                        <a:pt x="31" y="19"/>
                      </a:lnTo>
                      <a:lnTo>
                        <a:pt x="33" y="19"/>
                      </a:lnTo>
                      <a:lnTo>
                        <a:pt x="33" y="19"/>
                      </a:lnTo>
                      <a:lnTo>
                        <a:pt x="33" y="19"/>
                      </a:lnTo>
                      <a:lnTo>
                        <a:pt x="33" y="19"/>
                      </a:lnTo>
                      <a:lnTo>
                        <a:pt x="35" y="19"/>
                      </a:lnTo>
                      <a:lnTo>
                        <a:pt x="35" y="21"/>
                      </a:lnTo>
                      <a:lnTo>
                        <a:pt x="35" y="21"/>
                      </a:lnTo>
                      <a:lnTo>
                        <a:pt x="35" y="19"/>
                      </a:lnTo>
                      <a:lnTo>
                        <a:pt x="35" y="19"/>
                      </a:lnTo>
                      <a:lnTo>
                        <a:pt x="35" y="19"/>
                      </a:lnTo>
                      <a:lnTo>
                        <a:pt x="35" y="19"/>
                      </a:lnTo>
                      <a:lnTo>
                        <a:pt x="36" y="19"/>
                      </a:lnTo>
                      <a:lnTo>
                        <a:pt x="36" y="17"/>
                      </a:lnTo>
                      <a:lnTo>
                        <a:pt x="36" y="17"/>
                      </a:lnTo>
                      <a:lnTo>
                        <a:pt x="38" y="17"/>
                      </a:lnTo>
                      <a:lnTo>
                        <a:pt x="38" y="17"/>
                      </a:lnTo>
                      <a:lnTo>
                        <a:pt x="38" y="17"/>
                      </a:lnTo>
                      <a:lnTo>
                        <a:pt x="38" y="15"/>
                      </a:lnTo>
                      <a:lnTo>
                        <a:pt x="38" y="15"/>
                      </a:lnTo>
                      <a:lnTo>
                        <a:pt x="36" y="15"/>
                      </a:lnTo>
                      <a:lnTo>
                        <a:pt x="36" y="15"/>
                      </a:lnTo>
                      <a:lnTo>
                        <a:pt x="35" y="15"/>
                      </a:lnTo>
                      <a:lnTo>
                        <a:pt x="35" y="15"/>
                      </a:lnTo>
                      <a:lnTo>
                        <a:pt x="35" y="15"/>
                      </a:lnTo>
                      <a:lnTo>
                        <a:pt x="33" y="15"/>
                      </a:lnTo>
                      <a:lnTo>
                        <a:pt x="33" y="15"/>
                      </a:lnTo>
                      <a:lnTo>
                        <a:pt x="33" y="15"/>
                      </a:lnTo>
                      <a:lnTo>
                        <a:pt x="33" y="15"/>
                      </a:lnTo>
                      <a:lnTo>
                        <a:pt x="33" y="13"/>
                      </a:lnTo>
                      <a:lnTo>
                        <a:pt x="33" y="13"/>
                      </a:lnTo>
                      <a:lnTo>
                        <a:pt x="31" y="13"/>
                      </a:lnTo>
                      <a:lnTo>
                        <a:pt x="31" y="13"/>
                      </a:lnTo>
                      <a:lnTo>
                        <a:pt x="29" y="13"/>
                      </a:lnTo>
                      <a:lnTo>
                        <a:pt x="29" y="11"/>
                      </a:lnTo>
                      <a:lnTo>
                        <a:pt x="29" y="11"/>
                      </a:lnTo>
                      <a:lnTo>
                        <a:pt x="29" y="11"/>
                      </a:lnTo>
                      <a:lnTo>
                        <a:pt x="29" y="11"/>
                      </a:lnTo>
                      <a:lnTo>
                        <a:pt x="29" y="11"/>
                      </a:lnTo>
                      <a:lnTo>
                        <a:pt x="27" y="11"/>
                      </a:lnTo>
                      <a:lnTo>
                        <a:pt x="27" y="11"/>
                      </a:lnTo>
                      <a:lnTo>
                        <a:pt x="27" y="9"/>
                      </a:lnTo>
                      <a:lnTo>
                        <a:pt x="27" y="9"/>
                      </a:lnTo>
                      <a:lnTo>
                        <a:pt x="27" y="9"/>
                      </a:lnTo>
                      <a:lnTo>
                        <a:pt x="27" y="9"/>
                      </a:lnTo>
                      <a:lnTo>
                        <a:pt x="27" y="7"/>
                      </a:lnTo>
                      <a:lnTo>
                        <a:pt x="27" y="7"/>
                      </a:lnTo>
                      <a:lnTo>
                        <a:pt x="25" y="7"/>
                      </a:lnTo>
                      <a:lnTo>
                        <a:pt x="25" y="7"/>
                      </a:lnTo>
                      <a:lnTo>
                        <a:pt x="25" y="5"/>
                      </a:lnTo>
                      <a:lnTo>
                        <a:pt x="25" y="5"/>
                      </a:lnTo>
                      <a:lnTo>
                        <a:pt x="23" y="5"/>
                      </a:lnTo>
                      <a:lnTo>
                        <a:pt x="23" y="5"/>
                      </a:lnTo>
                      <a:lnTo>
                        <a:pt x="23" y="5"/>
                      </a:lnTo>
                      <a:lnTo>
                        <a:pt x="23" y="5"/>
                      </a:lnTo>
                      <a:lnTo>
                        <a:pt x="21" y="5"/>
                      </a:lnTo>
                      <a:lnTo>
                        <a:pt x="21" y="4"/>
                      </a:lnTo>
                      <a:lnTo>
                        <a:pt x="23" y="4"/>
                      </a:lnTo>
                      <a:lnTo>
                        <a:pt x="23" y="4"/>
                      </a:lnTo>
                      <a:lnTo>
                        <a:pt x="23" y="4"/>
                      </a:lnTo>
                      <a:lnTo>
                        <a:pt x="23" y="4"/>
                      </a:lnTo>
                      <a:lnTo>
                        <a:pt x="25" y="4"/>
                      </a:lnTo>
                      <a:lnTo>
                        <a:pt x="25" y="4"/>
                      </a:lnTo>
                      <a:lnTo>
                        <a:pt x="25" y="4"/>
                      </a:lnTo>
                      <a:lnTo>
                        <a:pt x="27" y="4"/>
                      </a:lnTo>
                      <a:lnTo>
                        <a:pt x="27" y="4"/>
                      </a:lnTo>
                      <a:lnTo>
                        <a:pt x="29" y="4"/>
                      </a:lnTo>
                      <a:lnTo>
                        <a:pt x="29" y="4"/>
                      </a:lnTo>
                      <a:lnTo>
                        <a:pt x="29" y="4"/>
                      </a:lnTo>
                      <a:lnTo>
                        <a:pt x="31" y="4"/>
                      </a:lnTo>
                      <a:lnTo>
                        <a:pt x="31" y="4"/>
                      </a:lnTo>
                      <a:lnTo>
                        <a:pt x="33" y="4"/>
                      </a:lnTo>
                      <a:lnTo>
                        <a:pt x="33" y="4"/>
                      </a:lnTo>
                      <a:lnTo>
                        <a:pt x="33" y="4"/>
                      </a:lnTo>
                      <a:lnTo>
                        <a:pt x="35" y="4"/>
                      </a:lnTo>
                      <a:lnTo>
                        <a:pt x="35" y="4"/>
                      </a:lnTo>
                      <a:lnTo>
                        <a:pt x="35" y="4"/>
                      </a:lnTo>
                      <a:lnTo>
                        <a:pt x="35" y="4"/>
                      </a:lnTo>
                      <a:lnTo>
                        <a:pt x="36" y="4"/>
                      </a:lnTo>
                      <a:lnTo>
                        <a:pt x="36" y="4"/>
                      </a:lnTo>
                      <a:lnTo>
                        <a:pt x="38" y="4"/>
                      </a:lnTo>
                      <a:lnTo>
                        <a:pt x="38" y="4"/>
                      </a:lnTo>
                      <a:lnTo>
                        <a:pt x="38" y="4"/>
                      </a:lnTo>
                      <a:lnTo>
                        <a:pt x="40" y="4"/>
                      </a:lnTo>
                      <a:lnTo>
                        <a:pt x="40" y="4"/>
                      </a:lnTo>
                      <a:lnTo>
                        <a:pt x="40" y="4"/>
                      </a:lnTo>
                      <a:lnTo>
                        <a:pt x="42" y="4"/>
                      </a:lnTo>
                      <a:lnTo>
                        <a:pt x="42" y="4"/>
                      </a:lnTo>
                      <a:lnTo>
                        <a:pt x="44" y="4"/>
                      </a:lnTo>
                      <a:lnTo>
                        <a:pt x="44" y="4"/>
                      </a:lnTo>
                      <a:lnTo>
                        <a:pt x="44" y="4"/>
                      </a:lnTo>
                      <a:lnTo>
                        <a:pt x="46" y="4"/>
                      </a:lnTo>
                      <a:lnTo>
                        <a:pt x="46" y="4"/>
                      </a:lnTo>
                      <a:lnTo>
                        <a:pt x="46" y="4"/>
                      </a:lnTo>
                      <a:lnTo>
                        <a:pt x="48" y="4"/>
                      </a:lnTo>
                      <a:lnTo>
                        <a:pt x="48" y="2"/>
                      </a:lnTo>
                      <a:lnTo>
                        <a:pt x="48" y="2"/>
                      </a:lnTo>
                      <a:lnTo>
                        <a:pt x="50" y="2"/>
                      </a:lnTo>
                      <a:lnTo>
                        <a:pt x="50" y="4"/>
                      </a:lnTo>
                      <a:lnTo>
                        <a:pt x="50" y="4"/>
                      </a:lnTo>
                      <a:lnTo>
                        <a:pt x="50" y="4"/>
                      </a:lnTo>
                      <a:lnTo>
                        <a:pt x="52" y="4"/>
                      </a:lnTo>
                      <a:lnTo>
                        <a:pt x="52" y="4"/>
                      </a:lnTo>
                      <a:lnTo>
                        <a:pt x="52" y="2"/>
                      </a:lnTo>
                      <a:lnTo>
                        <a:pt x="52" y="2"/>
                      </a:lnTo>
                      <a:lnTo>
                        <a:pt x="54" y="2"/>
                      </a:lnTo>
                      <a:lnTo>
                        <a:pt x="54" y="2"/>
                      </a:lnTo>
                      <a:lnTo>
                        <a:pt x="56" y="2"/>
                      </a:lnTo>
                      <a:lnTo>
                        <a:pt x="56" y="2"/>
                      </a:lnTo>
                      <a:lnTo>
                        <a:pt x="56" y="2"/>
                      </a:lnTo>
                      <a:lnTo>
                        <a:pt x="58" y="2"/>
                      </a:lnTo>
                      <a:lnTo>
                        <a:pt x="58" y="2"/>
                      </a:lnTo>
                      <a:lnTo>
                        <a:pt x="59" y="2"/>
                      </a:lnTo>
                      <a:lnTo>
                        <a:pt x="59" y="2"/>
                      </a:lnTo>
                      <a:lnTo>
                        <a:pt x="59" y="2"/>
                      </a:lnTo>
                      <a:lnTo>
                        <a:pt x="61" y="2"/>
                      </a:lnTo>
                      <a:lnTo>
                        <a:pt x="61" y="2"/>
                      </a:lnTo>
                      <a:lnTo>
                        <a:pt x="61" y="2"/>
                      </a:lnTo>
                      <a:lnTo>
                        <a:pt x="63" y="2"/>
                      </a:lnTo>
                      <a:lnTo>
                        <a:pt x="63" y="2"/>
                      </a:lnTo>
                      <a:lnTo>
                        <a:pt x="65" y="2"/>
                      </a:lnTo>
                      <a:lnTo>
                        <a:pt x="65" y="2"/>
                      </a:lnTo>
                      <a:lnTo>
                        <a:pt x="65" y="2"/>
                      </a:lnTo>
                      <a:lnTo>
                        <a:pt x="65" y="2"/>
                      </a:lnTo>
                      <a:lnTo>
                        <a:pt x="67" y="2"/>
                      </a:lnTo>
                      <a:lnTo>
                        <a:pt x="67" y="2"/>
                      </a:lnTo>
                      <a:lnTo>
                        <a:pt x="67" y="2"/>
                      </a:lnTo>
                      <a:lnTo>
                        <a:pt x="69" y="2"/>
                      </a:lnTo>
                      <a:lnTo>
                        <a:pt x="69" y="2"/>
                      </a:lnTo>
                      <a:lnTo>
                        <a:pt x="71" y="2"/>
                      </a:lnTo>
                      <a:lnTo>
                        <a:pt x="71" y="2"/>
                      </a:lnTo>
                      <a:lnTo>
                        <a:pt x="71" y="0"/>
                      </a:lnTo>
                      <a:lnTo>
                        <a:pt x="71" y="0"/>
                      </a:lnTo>
                      <a:lnTo>
                        <a:pt x="73" y="0"/>
                      </a:lnTo>
                      <a:lnTo>
                        <a:pt x="73" y="0"/>
                      </a:lnTo>
                      <a:lnTo>
                        <a:pt x="73" y="0"/>
                      </a:lnTo>
                      <a:lnTo>
                        <a:pt x="75" y="0"/>
                      </a:lnTo>
                      <a:lnTo>
                        <a:pt x="75" y="0"/>
                      </a:lnTo>
                      <a:lnTo>
                        <a:pt x="77" y="0"/>
                      </a:lnTo>
                      <a:lnTo>
                        <a:pt x="77" y="0"/>
                      </a:lnTo>
                      <a:lnTo>
                        <a:pt x="77" y="0"/>
                      </a:lnTo>
                      <a:lnTo>
                        <a:pt x="79" y="0"/>
                      </a:lnTo>
                      <a:lnTo>
                        <a:pt x="79" y="0"/>
                      </a:lnTo>
                      <a:lnTo>
                        <a:pt x="79" y="0"/>
                      </a:lnTo>
                      <a:lnTo>
                        <a:pt x="80" y="0"/>
                      </a:lnTo>
                      <a:lnTo>
                        <a:pt x="80" y="0"/>
                      </a:lnTo>
                      <a:lnTo>
                        <a:pt x="82" y="0"/>
                      </a:lnTo>
                      <a:lnTo>
                        <a:pt x="82" y="0"/>
                      </a:lnTo>
                      <a:lnTo>
                        <a:pt x="82" y="0"/>
                      </a:lnTo>
                      <a:lnTo>
                        <a:pt x="84" y="0"/>
                      </a:lnTo>
                      <a:lnTo>
                        <a:pt x="84" y="0"/>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3" name="Freeform 2026">
                  <a:extLst>
                    <a:ext uri="{FF2B5EF4-FFF2-40B4-BE49-F238E27FC236}">
                      <a16:creationId xmlns:a16="http://schemas.microsoft.com/office/drawing/2014/main" id="{4B6B0CE9-4946-4C3A-BFF5-874FD6E34375}"/>
                    </a:ext>
                  </a:extLst>
                </p:cNvPr>
                <p:cNvSpPr>
                  <a:spLocks/>
                </p:cNvSpPr>
                <p:nvPr/>
              </p:nvSpPr>
              <p:spPr bwMode="auto">
                <a:xfrm>
                  <a:off x="12255641" y="1970089"/>
                  <a:ext cx="325438" cy="106363"/>
                </a:xfrm>
                <a:custGeom>
                  <a:avLst/>
                  <a:gdLst>
                    <a:gd name="T0" fmla="*/ 180 w 205"/>
                    <a:gd name="T1" fmla="*/ 50 h 67"/>
                    <a:gd name="T2" fmla="*/ 169 w 205"/>
                    <a:gd name="T3" fmla="*/ 50 h 67"/>
                    <a:gd name="T4" fmla="*/ 159 w 205"/>
                    <a:gd name="T5" fmla="*/ 57 h 67"/>
                    <a:gd name="T6" fmla="*/ 151 w 205"/>
                    <a:gd name="T7" fmla="*/ 63 h 67"/>
                    <a:gd name="T8" fmla="*/ 147 w 205"/>
                    <a:gd name="T9" fmla="*/ 61 h 67"/>
                    <a:gd name="T10" fmla="*/ 142 w 205"/>
                    <a:gd name="T11" fmla="*/ 61 h 67"/>
                    <a:gd name="T12" fmla="*/ 134 w 205"/>
                    <a:gd name="T13" fmla="*/ 67 h 67"/>
                    <a:gd name="T14" fmla="*/ 123 w 205"/>
                    <a:gd name="T15" fmla="*/ 61 h 67"/>
                    <a:gd name="T16" fmla="*/ 123 w 205"/>
                    <a:gd name="T17" fmla="*/ 67 h 67"/>
                    <a:gd name="T18" fmla="*/ 113 w 205"/>
                    <a:gd name="T19" fmla="*/ 65 h 67"/>
                    <a:gd name="T20" fmla="*/ 100 w 205"/>
                    <a:gd name="T21" fmla="*/ 67 h 67"/>
                    <a:gd name="T22" fmla="*/ 84 w 205"/>
                    <a:gd name="T23" fmla="*/ 65 h 67"/>
                    <a:gd name="T24" fmla="*/ 71 w 205"/>
                    <a:gd name="T25" fmla="*/ 63 h 67"/>
                    <a:gd name="T26" fmla="*/ 69 w 205"/>
                    <a:gd name="T27" fmla="*/ 59 h 67"/>
                    <a:gd name="T28" fmla="*/ 67 w 205"/>
                    <a:gd name="T29" fmla="*/ 57 h 67"/>
                    <a:gd name="T30" fmla="*/ 54 w 205"/>
                    <a:gd name="T31" fmla="*/ 55 h 67"/>
                    <a:gd name="T32" fmla="*/ 42 w 205"/>
                    <a:gd name="T33" fmla="*/ 52 h 67"/>
                    <a:gd name="T34" fmla="*/ 54 w 205"/>
                    <a:gd name="T35" fmla="*/ 48 h 67"/>
                    <a:gd name="T36" fmla="*/ 67 w 205"/>
                    <a:gd name="T37" fmla="*/ 46 h 67"/>
                    <a:gd name="T38" fmla="*/ 84 w 205"/>
                    <a:gd name="T39" fmla="*/ 46 h 67"/>
                    <a:gd name="T40" fmla="*/ 71 w 205"/>
                    <a:gd name="T41" fmla="*/ 46 h 67"/>
                    <a:gd name="T42" fmla="*/ 65 w 205"/>
                    <a:gd name="T43" fmla="*/ 42 h 67"/>
                    <a:gd name="T44" fmla="*/ 52 w 205"/>
                    <a:gd name="T45" fmla="*/ 44 h 67"/>
                    <a:gd name="T46" fmla="*/ 42 w 205"/>
                    <a:gd name="T47" fmla="*/ 42 h 67"/>
                    <a:gd name="T48" fmla="*/ 31 w 205"/>
                    <a:gd name="T49" fmla="*/ 44 h 67"/>
                    <a:gd name="T50" fmla="*/ 19 w 205"/>
                    <a:gd name="T51" fmla="*/ 42 h 67"/>
                    <a:gd name="T52" fmla="*/ 25 w 205"/>
                    <a:gd name="T53" fmla="*/ 38 h 67"/>
                    <a:gd name="T54" fmla="*/ 15 w 205"/>
                    <a:gd name="T55" fmla="*/ 36 h 67"/>
                    <a:gd name="T56" fmla="*/ 2 w 205"/>
                    <a:gd name="T57" fmla="*/ 32 h 67"/>
                    <a:gd name="T58" fmla="*/ 2 w 205"/>
                    <a:gd name="T59" fmla="*/ 25 h 67"/>
                    <a:gd name="T60" fmla="*/ 17 w 205"/>
                    <a:gd name="T61" fmla="*/ 27 h 67"/>
                    <a:gd name="T62" fmla="*/ 33 w 205"/>
                    <a:gd name="T63" fmla="*/ 29 h 67"/>
                    <a:gd name="T64" fmla="*/ 21 w 205"/>
                    <a:gd name="T65" fmla="*/ 27 h 67"/>
                    <a:gd name="T66" fmla="*/ 8 w 205"/>
                    <a:gd name="T67" fmla="*/ 25 h 67"/>
                    <a:gd name="T68" fmla="*/ 4 w 205"/>
                    <a:gd name="T69" fmla="*/ 21 h 67"/>
                    <a:gd name="T70" fmla="*/ 12 w 205"/>
                    <a:gd name="T71" fmla="*/ 19 h 67"/>
                    <a:gd name="T72" fmla="*/ 15 w 205"/>
                    <a:gd name="T73" fmla="*/ 15 h 67"/>
                    <a:gd name="T74" fmla="*/ 29 w 205"/>
                    <a:gd name="T75" fmla="*/ 15 h 67"/>
                    <a:gd name="T76" fmla="*/ 33 w 205"/>
                    <a:gd name="T77" fmla="*/ 15 h 67"/>
                    <a:gd name="T78" fmla="*/ 21 w 205"/>
                    <a:gd name="T79" fmla="*/ 11 h 67"/>
                    <a:gd name="T80" fmla="*/ 33 w 205"/>
                    <a:gd name="T81" fmla="*/ 8 h 67"/>
                    <a:gd name="T82" fmla="*/ 44 w 205"/>
                    <a:gd name="T83" fmla="*/ 6 h 67"/>
                    <a:gd name="T84" fmla="*/ 59 w 205"/>
                    <a:gd name="T85" fmla="*/ 8 h 67"/>
                    <a:gd name="T86" fmla="*/ 52 w 205"/>
                    <a:gd name="T87" fmla="*/ 6 h 67"/>
                    <a:gd name="T88" fmla="*/ 42 w 205"/>
                    <a:gd name="T89" fmla="*/ 2 h 67"/>
                    <a:gd name="T90" fmla="*/ 58 w 205"/>
                    <a:gd name="T91" fmla="*/ 0 h 67"/>
                    <a:gd name="T92" fmla="*/ 71 w 205"/>
                    <a:gd name="T93" fmla="*/ 2 h 67"/>
                    <a:gd name="T94" fmla="*/ 84 w 205"/>
                    <a:gd name="T95" fmla="*/ 6 h 67"/>
                    <a:gd name="T96" fmla="*/ 96 w 205"/>
                    <a:gd name="T97" fmla="*/ 11 h 67"/>
                    <a:gd name="T98" fmla="*/ 107 w 205"/>
                    <a:gd name="T99" fmla="*/ 17 h 67"/>
                    <a:gd name="T100" fmla="*/ 121 w 205"/>
                    <a:gd name="T101" fmla="*/ 17 h 67"/>
                    <a:gd name="T102" fmla="*/ 134 w 205"/>
                    <a:gd name="T103" fmla="*/ 21 h 67"/>
                    <a:gd name="T104" fmla="*/ 138 w 205"/>
                    <a:gd name="T105" fmla="*/ 27 h 67"/>
                    <a:gd name="T106" fmla="*/ 142 w 205"/>
                    <a:gd name="T107" fmla="*/ 21 h 67"/>
                    <a:gd name="T108" fmla="*/ 155 w 205"/>
                    <a:gd name="T109" fmla="*/ 21 h 67"/>
                    <a:gd name="T110" fmla="*/ 165 w 205"/>
                    <a:gd name="T111" fmla="*/ 29 h 67"/>
                    <a:gd name="T112" fmla="*/ 169 w 205"/>
                    <a:gd name="T113" fmla="*/ 36 h 67"/>
                    <a:gd name="T114" fmla="*/ 182 w 205"/>
                    <a:gd name="T115" fmla="*/ 36 h 67"/>
                    <a:gd name="T116" fmla="*/ 191 w 205"/>
                    <a:gd name="T117" fmla="*/ 36 h 67"/>
                    <a:gd name="T118" fmla="*/ 203 w 205"/>
                    <a:gd name="T119" fmla="*/ 42 h 67"/>
                    <a:gd name="T120" fmla="*/ 197 w 205"/>
                    <a:gd name="T121" fmla="*/ 46 h 67"/>
                    <a:gd name="T122" fmla="*/ 193 w 205"/>
                    <a:gd name="T123" fmla="*/ 48 h 67"/>
                    <a:gd name="T124" fmla="*/ 195 w 205"/>
                    <a:gd name="T125"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67">
                      <a:moveTo>
                        <a:pt x="188" y="52"/>
                      </a:moveTo>
                      <a:lnTo>
                        <a:pt x="188" y="52"/>
                      </a:lnTo>
                      <a:lnTo>
                        <a:pt x="186" y="52"/>
                      </a:lnTo>
                      <a:lnTo>
                        <a:pt x="186" y="52"/>
                      </a:lnTo>
                      <a:lnTo>
                        <a:pt x="186" y="52"/>
                      </a:lnTo>
                      <a:lnTo>
                        <a:pt x="184" y="52"/>
                      </a:lnTo>
                      <a:lnTo>
                        <a:pt x="184" y="52"/>
                      </a:lnTo>
                      <a:lnTo>
                        <a:pt x="182" y="52"/>
                      </a:lnTo>
                      <a:lnTo>
                        <a:pt x="182" y="52"/>
                      </a:lnTo>
                      <a:lnTo>
                        <a:pt x="182" y="52"/>
                      </a:lnTo>
                      <a:lnTo>
                        <a:pt x="180" y="52"/>
                      </a:lnTo>
                      <a:lnTo>
                        <a:pt x="180" y="52"/>
                      </a:lnTo>
                      <a:lnTo>
                        <a:pt x="180" y="52"/>
                      </a:lnTo>
                      <a:lnTo>
                        <a:pt x="178" y="52"/>
                      </a:lnTo>
                      <a:lnTo>
                        <a:pt x="178" y="52"/>
                      </a:lnTo>
                      <a:lnTo>
                        <a:pt x="176" y="52"/>
                      </a:lnTo>
                      <a:lnTo>
                        <a:pt x="176" y="52"/>
                      </a:lnTo>
                      <a:lnTo>
                        <a:pt x="178" y="52"/>
                      </a:lnTo>
                      <a:lnTo>
                        <a:pt x="178" y="50"/>
                      </a:lnTo>
                      <a:lnTo>
                        <a:pt x="178" y="50"/>
                      </a:lnTo>
                      <a:lnTo>
                        <a:pt x="180" y="50"/>
                      </a:lnTo>
                      <a:lnTo>
                        <a:pt x="180" y="50"/>
                      </a:lnTo>
                      <a:lnTo>
                        <a:pt x="180" y="50"/>
                      </a:lnTo>
                      <a:lnTo>
                        <a:pt x="180" y="50"/>
                      </a:lnTo>
                      <a:lnTo>
                        <a:pt x="180" y="48"/>
                      </a:lnTo>
                      <a:lnTo>
                        <a:pt x="180" y="48"/>
                      </a:lnTo>
                      <a:lnTo>
                        <a:pt x="180" y="48"/>
                      </a:lnTo>
                      <a:lnTo>
                        <a:pt x="178" y="48"/>
                      </a:lnTo>
                      <a:lnTo>
                        <a:pt x="178" y="48"/>
                      </a:lnTo>
                      <a:lnTo>
                        <a:pt x="176" y="48"/>
                      </a:lnTo>
                      <a:lnTo>
                        <a:pt x="176" y="50"/>
                      </a:lnTo>
                      <a:lnTo>
                        <a:pt x="176" y="50"/>
                      </a:lnTo>
                      <a:lnTo>
                        <a:pt x="176" y="50"/>
                      </a:lnTo>
                      <a:lnTo>
                        <a:pt x="176" y="50"/>
                      </a:lnTo>
                      <a:lnTo>
                        <a:pt x="174" y="50"/>
                      </a:lnTo>
                      <a:lnTo>
                        <a:pt x="174" y="50"/>
                      </a:lnTo>
                      <a:lnTo>
                        <a:pt x="172" y="50"/>
                      </a:lnTo>
                      <a:lnTo>
                        <a:pt x="172" y="50"/>
                      </a:lnTo>
                      <a:lnTo>
                        <a:pt x="172" y="50"/>
                      </a:lnTo>
                      <a:lnTo>
                        <a:pt x="170" y="50"/>
                      </a:lnTo>
                      <a:lnTo>
                        <a:pt x="170" y="50"/>
                      </a:lnTo>
                      <a:lnTo>
                        <a:pt x="170" y="50"/>
                      </a:lnTo>
                      <a:lnTo>
                        <a:pt x="170" y="50"/>
                      </a:lnTo>
                      <a:lnTo>
                        <a:pt x="169" y="50"/>
                      </a:lnTo>
                      <a:lnTo>
                        <a:pt x="169" y="50"/>
                      </a:lnTo>
                      <a:lnTo>
                        <a:pt x="169" y="52"/>
                      </a:lnTo>
                      <a:lnTo>
                        <a:pt x="169" y="52"/>
                      </a:lnTo>
                      <a:lnTo>
                        <a:pt x="169" y="54"/>
                      </a:lnTo>
                      <a:lnTo>
                        <a:pt x="169" y="54"/>
                      </a:lnTo>
                      <a:lnTo>
                        <a:pt x="167" y="54"/>
                      </a:lnTo>
                      <a:lnTo>
                        <a:pt x="167" y="54"/>
                      </a:lnTo>
                      <a:lnTo>
                        <a:pt x="167" y="54"/>
                      </a:lnTo>
                      <a:lnTo>
                        <a:pt x="165" y="54"/>
                      </a:lnTo>
                      <a:lnTo>
                        <a:pt x="165" y="54"/>
                      </a:lnTo>
                      <a:lnTo>
                        <a:pt x="165" y="54"/>
                      </a:lnTo>
                      <a:lnTo>
                        <a:pt x="165" y="54"/>
                      </a:lnTo>
                      <a:lnTo>
                        <a:pt x="163" y="54"/>
                      </a:lnTo>
                      <a:lnTo>
                        <a:pt x="163" y="55"/>
                      </a:lnTo>
                      <a:lnTo>
                        <a:pt x="163" y="55"/>
                      </a:lnTo>
                      <a:lnTo>
                        <a:pt x="161" y="55"/>
                      </a:lnTo>
                      <a:lnTo>
                        <a:pt x="161" y="55"/>
                      </a:lnTo>
                      <a:lnTo>
                        <a:pt x="161" y="55"/>
                      </a:lnTo>
                      <a:lnTo>
                        <a:pt x="161" y="55"/>
                      </a:lnTo>
                      <a:lnTo>
                        <a:pt x="161" y="55"/>
                      </a:lnTo>
                      <a:lnTo>
                        <a:pt x="161" y="57"/>
                      </a:lnTo>
                      <a:lnTo>
                        <a:pt x="159" y="57"/>
                      </a:lnTo>
                      <a:lnTo>
                        <a:pt x="159" y="57"/>
                      </a:lnTo>
                      <a:lnTo>
                        <a:pt x="159" y="57"/>
                      </a:lnTo>
                      <a:lnTo>
                        <a:pt x="157" y="57"/>
                      </a:lnTo>
                      <a:lnTo>
                        <a:pt x="157" y="57"/>
                      </a:lnTo>
                      <a:lnTo>
                        <a:pt x="155" y="57"/>
                      </a:lnTo>
                      <a:lnTo>
                        <a:pt x="155" y="55"/>
                      </a:lnTo>
                      <a:lnTo>
                        <a:pt x="155" y="55"/>
                      </a:lnTo>
                      <a:lnTo>
                        <a:pt x="155" y="55"/>
                      </a:lnTo>
                      <a:lnTo>
                        <a:pt x="153" y="55"/>
                      </a:lnTo>
                      <a:lnTo>
                        <a:pt x="153" y="55"/>
                      </a:lnTo>
                      <a:lnTo>
                        <a:pt x="153" y="57"/>
                      </a:lnTo>
                      <a:lnTo>
                        <a:pt x="153" y="57"/>
                      </a:lnTo>
                      <a:lnTo>
                        <a:pt x="153" y="57"/>
                      </a:lnTo>
                      <a:lnTo>
                        <a:pt x="153" y="59"/>
                      </a:lnTo>
                      <a:lnTo>
                        <a:pt x="153" y="59"/>
                      </a:lnTo>
                      <a:lnTo>
                        <a:pt x="153" y="59"/>
                      </a:lnTo>
                      <a:lnTo>
                        <a:pt x="153" y="59"/>
                      </a:lnTo>
                      <a:lnTo>
                        <a:pt x="153" y="61"/>
                      </a:lnTo>
                      <a:lnTo>
                        <a:pt x="151" y="61"/>
                      </a:lnTo>
                      <a:lnTo>
                        <a:pt x="151" y="61"/>
                      </a:lnTo>
                      <a:lnTo>
                        <a:pt x="151" y="61"/>
                      </a:lnTo>
                      <a:lnTo>
                        <a:pt x="151" y="63"/>
                      </a:lnTo>
                      <a:lnTo>
                        <a:pt x="149" y="63"/>
                      </a:lnTo>
                      <a:lnTo>
                        <a:pt x="149" y="63"/>
                      </a:lnTo>
                      <a:lnTo>
                        <a:pt x="149" y="63"/>
                      </a:lnTo>
                      <a:lnTo>
                        <a:pt x="149" y="63"/>
                      </a:lnTo>
                      <a:lnTo>
                        <a:pt x="149" y="63"/>
                      </a:lnTo>
                      <a:lnTo>
                        <a:pt x="149" y="65"/>
                      </a:lnTo>
                      <a:lnTo>
                        <a:pt x="147" y="65"/>
                      </a:lnTo>
                      <a:lnTo>
                        <a:pt x="147" y="65"/>
                      </a:lnTo>
                      <a:lnTo>
                        <a:pt x="147" y="65"/>
                      </a:lnTo>
                      <a:lnTo>
                        <a:pt x="146" y="65"/>
                      </a:lnTo>
                      <a:lnTo>
                        <a:pt x="146" y="65"/>
                      </a:lnTo>
                      <a:lnTo>
                        <a:pt x="146" y="65"/>
                      </a:lnTo>
                      <a:lnTo>
                        <a:pt x="144" y="65"/>
                      </a:lnTo>
                      <a:lnTo>
                        <a:pt x="144" y="65"/>
                      </a:lnTo>
                      <a:lnTo>
                        <a:pt x="144" y="63"/>
                      </a:lnTo>
                      <a:lnTo>
                        <a:pt x="144" y="63"/>
                      </a:lnTo>
                      <a:lnTo>
                        <a:pt x="146" y="63"/>
                      </a:lnTo>
                      <a:lnTo>
                        <a:pt x="146" y="63"/>
                      </a:lnTo>
                      <a:lnTo>
                        <a:pt x="146" y="63"/>
                      </a:lnTo>
                      <a:lnTo>
                        <a:pt x="146" y="63"/>
                      </a:lnTo>
                      <a:lnTo>
                        <a:pt x="147" y="63"/>
                      </a:lnTo>
                      <a:lnTo>
                        <a:pt x="147" y="61"/>
                      </a:lnTo>
                      <a:lnTo>
                        <a:pt x="147" y="61"/>
                      </a:lnTo>
                      <a:lnTo>
                        <a:pt x="146" y="61"/>
                      </a:lnTo>
                      <a:lnTo>
                        <a:pt x="146" y="61"/>
                      </a:lnTo>
                      <a:lnTo>
                        <a:pt x="146" y="61"/>
                      </a:lnTo>
                      <a:lnTo>
                        <a:pt x="146" y="59"/>
                      </a:lnTo>
                      <a:lnTo>
                        <a:pt x="144" y="59"/>
                      </a:lnTo>
                      <a:lnTo>
                        <a:pt x="144" y="59"/>
                      </a:lnTo>
                      <a:lnTo>
                        <a:pt x="144" y="59"/>
                      </a:lnTo>
                      <a:lnTo>
                        <a:pt x="144" y="59"/>
                      </a:lnTo>
                      <a:lnTo>
                        <a:pt x="142" y="59"/>
                      </a:lnTo>
                      <a:lnTo>
                        <a:pt x="142" y="59"/>
                      </a:lnTo>
                      <a:lnTo>
                        <a:pt x="142" y="57"/>
                      </a:lnTo>
                      <a:lnTo>
                        <a:pt x="140" y="57"/>
                      </a:lnTo>
                      <a:lnTo>
                        <a:pt x="140" y="57"/>
                      </a:lnTo>
                      <a:lnTo>
                        <a:pt x="140" y="57"/>
                      </a:lnTo>
                      <a:lnTo>
                        <a:pt x="140" y="59"/>
                      </a:lnTo>
                      <a:lnTo>
                        <a:pt x="140" y="59"/>
                      </a:lnTo>
                      <a:lnTo>
                        <a:pt x="140" y="59"/>
                      </a:lnTo>
                      <a:lnTo>
                        <a:pt x="140" y="59"/>
                      </a:lnTo>
                      <a:lnTo>
                        <a:pt x="142" y="59"/>
                      </a:lnTo>
                      <a:lnTo>
                        <a:pt x="142" y="59"/>
                      </a:lnTo>
                      <a:lnTo>
                        <a:pt x="142" y="61"/>
                      </a:lnTo>
                      <a:lnTo>
                        <a:pt x="144" y="61"/>
                      </a:lnTo>
                      <a:lnTo>
                        <a:pt x="144" y="61"/>
                      </a:lnTo>
                      <a:lnTo>
                        <a:pt x="144" y="63"/>
                      </a:lnTo>
                      <a:lnTo>
                        <a:pt x="142" y="63"/>
                      </a:lnTo>
                      <a:lnTo>
                        <a:pt x="142" y="63"/>
                      </a:lnTo>
                      <a:lnTo>
                        <a:pt x="142" y="63"/>
                      </a:lnTo>
                      <a:lnTo>
                        <a:pt x="142" y="63"/>
                      </a:lnTo>
                      <a:lnTo>
                        <a:pt x="140" y="63"/>
                      </a:lnTo>
                      <a:lnTo>
                        <a:pt x="140" y="65"/>
                      </a:lnTo>
                      <a:lnTo>
                        <a:pt x="140" y="65"/>
                      </a:lnTo>
                      <a:lnTo>
                        <a:pt x="140" y="65"/>
                      </a:lnTo>
                      <a:lnTo>
                        <a:pt x="140" y="65"/>
                      </a:lnTo>
                      <a:lnTo>
                        <a:pt x="140" y="67"/>
                      </a:lnTo>
                      <a:lnTo>
                        <a:pt x="138" y="67"/>
                      </a:lnTo>
                      <a:lnTo>
                        <a:pt x="138" y="67"/>
                      </a:lnTo>
                      <a:lnTo>
                        <a:pt x="138" y="67"/>
                      </a:lnTo>
                      <a:lnTo>
                        <a:pt x="138" y="67"/>
                      </a:lnTo>
                      <a:lnTo>
                        <a:pt x="136" y="67"/>
                      </a:lnTo>
                      <a:lnTo>
                        <a:pt x="136" y="67"/>
                      </a:lnTo>
                      <a:lnTo>
                        <a:pt x="134" y="67"/>
                      </a:lnTo>
                      <a:lnTo>
                        <a:pt x="134" y="67"/>
                      </a:lnTo>
                      <a:lnTo>
                        <a:pt x="134" y="67"/>
                      </a:lnTo>
                      <a:lnTo>
                        <a:pt x="134" y="67"/>
                      </a:lnTo>
                      <a:lnTo>
                        <a:pt x="132" y="67"/>
                      </a:lnTo>
                      <a:lnTo>
                        <a:pt x="132" y="67"/>
                      </a:lnTo>
                      <a:lnTo>
                        <a:pt x="132" y="65"/>
                      </a:lnTo>
                      <a:lnTo>
                        <a:pt x="132" y="65"/>
                      </a:lnTo>
                      <a:lnTo>
                        <a:pt x="130" y="65"/>
                      </a:lnTo>
                      <a:lnTo>
                        <a:pt x="130" y="65"/>
                      </a:lnTo>
                      <a:lnTo>
                        <a:pt x="130" y="65"/>
                      </a:lnTo>
                      <a:lnTo>
                        <a:pt x="128" y="65"/>
                      </a:lnTo>
                      <a:lnTo>
                        <a:pt x="128" y="63"/>
                      </a:lnTo>
                      <a:lnTo>
                        <a:pt x="128" y="63"/>
                      </a:lnTo>
                      <a:lnTo>
                        <a:pt x="128" y="63"/>
                      </a:lnTo>
                      <a:lnTo>
                        <a:pt x="128" y="63"/>
                      </a:lnTo>
                      <a:lnTo>
                        <a:pt x="126" y="63"/>
                      </a:lnTo>
                      <a:lnTo>
                        <a:pt x="126" y="63"/>
                      </a:lnTo>
                      <a:lnTo>
                        <a:pt x="126" y="63"/>
                      </a:lnTo>
                      <a:lnTo>
                        <a:pt x="126" y="63"/>
                      </a:lnTo>
                      <a:lnTo>
                        <a:pt x="124" y="63"/>
                      </a:lnTo>
                      <a:lnTo>
                        <a:pt x="124" y="63"/>
                      </a:lnTo>
                      <a:lnTo>
                        <a:pt x="123" y="63"/>
                      </a:lnTo>
                      <a:lnTo>
                        <a:pt x="123" y="61"/>
                      </a:lnTo>
                      <a:lnTo>
                        <a:pt x="123" y="61"/>
                      </a:lnTo>
                      <a:lnTo>
                        <a:pt x="123" y="61"/>
                      </a:lnTo>
                      <a:lnTo>
                        <a:pt x="123" y="63"/>
                      </a:lnTo>
                      <a:lnTo>
                        <a:pt x="123" y="63"/>
                      </a:lnTo>
                      <a:lnTo>
                        <a:pt x="123" y="63"/>
                      </a:lnTo>
                      <a:lnTo>
                        <a:pt x="123" y="63"/>
                      </a:lnTo>
                      <a:lnTo>
                        <a:pt x="123" y="63"/>
                      </a:lnTo>
                      <a:lnTo>
                        <a:pt x="124" y="63"/>
                      </a:lnTo>
                      <a:lnTo>
                        <a:pt x="124" y="65"/>
                      </a:lnTo>
                      <a:lnTo>
                        <a:pt x="124" y="65"/>
                      </a:lnTo>
                      <a:lnTo>
                        <a:pt x="126" y="65"/>
                      </a:lnTo>
                      <a:lnTo>
                        <a:pt x="126" y="65"/>
                      </a:lnTo>
                      <a:lnTo>
                        <a:pt x="126" y="65"/>
                      </a:lnTo>
                      <a:lnTo>
                        <a:pt x="126" y="67"/>
                      </a:lnTo>
                      <a:lnTo>
                        <a:pt x="126" y="67"/>
                      </a:lnTo>
                      <a:lnTo>
                        <a:pt x="126" y="67"/>
                      </a:lnTo>
                      <a:lnTo>
                        <a:pt x="126" y="67"/>
                      </a:lnTo>
                      <a:lnTo>
                        <a:pt x="126" y="67"/>
                      </a:lnTo>
                      <a:lnTo>
                        <a:pt x="124" y="67"/>
                      </a:lnTo>
                      <a:lnTo>
                        <a:pt x="124" y="67"/>
                      </a:lnTo>
                      <a:lnTo>
                        <a:pt x="123" y="67"/>
                      </a:lnTo>
                      <a:lnTo>
                        <a:pt x="123" y="67"/>
                      </a:lnTo>
                      <a:lnTo>
                        <a:pt x="123" y="67"/>
                      </a:lnTo>
                      <a:lnTo>
                        <a:pt x="123" y="65"/>
                      </a:lnTo>
                      <a:lnTo>
                        <a:pt x="123" y="65"/>
                      </a:lnTo>
                      <a:lnTo>
                        <a:pt x="121" y="65"/>
                      </a:lnTo>
                      <a:lnTo>
                        <a:pt x="121" y="65"/>
                      </a:lnTo>
                      <a:lnTo>
                        <a:pt x="121" y="65"/>
                      </a:lnTo>
                      <a:lnTo>
                        <a:pt x="119" y="65"/>
                      </a:lnTo>
                      <a:lnTo>
                        <a:pt x="119" y="65"/>
                      </a:lnTo>
                      <a:lnTo>
                        <a:pt x="117" y="65"/>
                      </a:lnTo>
                      <a:lnTo>
                        <a:pt x="117" y="65"/>
                      </a:lnTo>
                      <a:lnTo>
                        <a:pt x="117" y="65"/>
                      </a:lnTo>
                      <a:lnTo>
                        <a:pt x="117" y="63"/>
                      </a:lnTo>
                      <a:lnTo>
                        <a:pt x="117" y="63"/>
                      </a:lnTo>
                      <a:lnTo>
                        <a:pt x="115" y="63"/>
                      </a:lnTo>
                      <a:lnTo>
                        <a:pt x="115" y="63"/>
                      </a:lnTo>
                      <a:lnTo>
                        <a:pt x="113" y="63"/>
                      </a:lnTo>
                      <a:lnTo>
                        <a:pt x="113" y="63"/>
                      </a:lnTo>
                      <a:lnTo>
                        <a:pt x="113" y="63"/>
                      </a:lnTo>
                      <a:lnTo>
                        <a:pt x="113" y="65"/>
                      </a:lnTo>
                      <a:lnTo>
                        <a:pt x="111" y="65"/>
                      </a:lnTo>
                      <a:lnTo>
                        <a:pt x="111" y="65"/>
                      </a:lnTo>
                      <a:lnTo>
                        <a:pt x="113" y="65"/>
                      </a:lnTo>
                      <a:lnTo>
                        <a:pt x="113" y="65"/>
                      </a:lnTo>
                      <a:lnTo>
                        <a:pt x="113" y="67"/>
                      </a:lnTo>
                      <a:lnTo>
                        <a:pt x="113" y="67"/>
                      </a:lnTo>
                      <a:lnTo>
                        <a:pt x="113" y="67"/>
                      </a:lnTo>
                      <a:lnTo>
                        <a:pt x="111" y="67"/>
                      </a:lnTo>
                      <a:lnTo>
                        <a:pt x="111" y="67"/>
                      </a:lnTo>
                      <a:lnTo>
                        <a:pt x="111" y="67"/>
                      </a:lnTo>
                      <a:lnTo>
                        <a:pt x="109" y="67"/>
                      </a:lnTo>
                      <a:lnTo>
                        <a:pt x="109" y="67"/>
                      </a:lnTo>
                      <a:lnTo>
                        <a:pt x="107" y="67"/>
                      </a:lnTo>
                      <a:lnTo>
                        <a:pt x="107" y="67"/>
                      </a:lnTo>
                      <a:lnTo>
                        <a:pt x="107" y="67"/>
                      </a:lnTo>
                      <a:lnTo>
                        <a:pt x="105" y="67"/>
                      </a:lnTo>
                      <a:lnTo>
                        <a:pt x="105" y="67"/>
                      </a:lnTo>
                      <a:lnTo>
                        <a:pt x="105" y="67"/>
                      </a:lnTo>
                      <a:lnTo>
                        <a:pt x="103" y="67"/>
                      </a:lnTo>
                      <a:lnTo>
                        <a:pt x="103" y="67"/>
                      </a:lnTo>
                      <a:lnTo>
                        <a:pt x="102" y="67"/>
                      </a:lnTo>
                      <a:lnTo>
                        <a:pt x="102" y="67"/>
                      </a:lnTo>
                      <a:lnTo>
                        <a:pt x="102" y="67"/>
                      </a:lnTo>
                      <a:lnTo>
                        <a:pt x="100" y="67"/>
                      </a:lnTo>
                      <a:lnTo>
                        <a:pt x="100" y="67"/>
                      </a:lnTo>
                      <a:lnTo>
                        <a:pt x="100" y="67"/>
                      </a:lnTo>
                      <a:lnTo>
                        <a:pt x="98" y="67"/>
                      </a:lnTo>
                      <a:lnTo>
                        <a:pt x="98" y="67"/>
                      </a:lnTo>
                      <a:lnTo>
                        <a:pt x="96" y="67"/>
                      </a:lnTo>
                      <a:lnTo>
                        <a:pt x="96" y="67"/>
                      </a:lnTo>
                      <a:lnTo>
                        <a:pt x="96" y="67"/>
                      </a:lnTo>
                      <a:lnTo>
                        <a:pt x="94" y="67"/>
                      </a:lnTo>
                      <a:lnTo>
                        <a:pt x="94" y="67"/>
                      </a:lnTo>
                      <a:lnTo>
                        <a:pt x="94" y="67"/>
                      </a:lnTo>
                      <a:lnTo>
                        <a:pt x="94" y="67"/>
                      </a:lnTo>
                      <a:lnTo>
                        <a:pt x="92" y="67"/>
                      </a:lnTo>
                      <a:lnTo>
                        <a:pt x="92" y="67"/>
                      </a:lnTo>
                      <a:lnTo>
                        <a:pt x="90" y="67"/>
                      </a:lnTo>
                      <a:lnTo>
                        <a:pt x="90" y="67"/>
                      </a:lnTo>
                      <a:lnTo>
                        <a:pt x="90" y="67"/>
                      </a:lnTo>
                      <a:lnTo>
                        <a:pt x="88" y="67"/>
                      </a:lnTo>
                      <a:lnTo>
                        <a:pt x="88" y="67"/>
                      </a:lnTo>
                      <a:lnTo>
                        <a:pt x="86" y="67"/>
                      </a:lnTo>
                      <a:lnTo>
                        <a:pt x="86" y="65"/>
                      </a:lnTo>
                      <a:lnTo>
                        <a:pt x="86" y="65"/>
                      </a:lnTo>
                      <a:lnTo>
                        <a:pt x="86" y="65"/>
                      </a:lnTo>
                      <a:lnTo>
                        <a:pt x="84" y="65"/>
                      </a:lnTo>
                      <a:lnTo>
                        <a:pt x="84" y="65"/>
                      </a:lnTo>
                      <a:lnTo>
                        <a:pt x="84" y="65"/>
                      </a:lnTo>
                      <a:lnTo>
                        <a:pt x="82" y="65"/>
                      </a:lnTo>
                      <a:lnTo>
                        <a:pt x="82" y="67"/>
                      </a:lnTo>
                      <a:lnTo>
                        <a:pt x="82" y="67"/>
                      </a:lnTo>
                      <a:lnTo>
                        <a:pt x="80" y="67"/>
                      </a:lnTo>
                      <a:lnTo>
                        <a:pt x="80" y="67"/>
                      </a:lnTo>
                      <a:lnTo>
                        <a:pt x="80" y="65"/>
                      </a:lnTo>
                      <a:lnTo>
                        <a:pt x="80" y="65"/>
                      </a:lnTo>
                      <a:lnTo>
                        <a:pt x="79" y="65"/>
                      </a:lnTo>
                      <a:lnTo>
                        <a:pt x="79" y="65"/>
                      </a:lnTo>
                      <a:lnTo>
                        <a:pt x="79" y="65"/>
                      </a:lnTo>
                      <a:lnTo>
                        <a:pt x="79" y="65"/>
                      </a:lnTo>
                      <a:lnTo>
                        <a:pt x="77" y="65"/>
                      </a:lnTo>
                      <a:lnTo>
                        <a:pt x="77" y="65"/>
                      </a:lnTo>
                      <a:lnTo>
                        <a:pt x="77" y="63"/>
                      </a:lnTo>
                      <a:lnTo>
                        <a:pt x="75" y="63"/>
                      </a:lnTo>
                      <a:lnTo>
                        <a:pt x="75" y="63"/>
                      </a:lnTo>
                      <a:lnTo>
                        <a:pt x="75" y="63"/>
                      </a:lnTo>
                      <a:lnTo>
                        <a:pt x="73" y="63"/>
                      </a:lnTo>
                      <a:lnTo>
                        <a:pt x="73" y="63"/>
                      </a:lnTo>
                      <a:lnTo>
                        <a:pt x="73" y="63"/>
                      </a:lnTo>
                      <a:lnTo>
                        <a:pt x="71" y="63"/>
                      </a:lnTo>
                      <a:lnTo>
                        <a:pt x="71" y="63"/>
                      </a:lnTo>
                      <a:lnTo>
                        <a:pt x="71" y="63"/>
                      </a:lnTo>
                      <a:lnTo>
                        <a:pt x="69" y="63"/>
                      </a:lnTo>
                      <a:lnTo>
                        <a:pt x="69" y="63"/>
                      </a:lnTo>
                      <a:lnTo>
                        <a:pt x="69" y="63"/>
                      </a:lnTo>
                      <a:lnTo>
                        <a:pt x="69" y="63"/>
                      </a:lnTo>
                      <a:lnTo>
                        <a:pt x="67" y="63"/>
                      </a:lnTo>
                      <a:lnTo>
                        <a:pt x="67" y="63"/>
                      </a:lnTo>
                      <a:lnTo>
                        <a:pt x="67" y="63"/>
                      </a:lnTo>
                      <a:lnTo>
                        <a:pt x="67" y="61"/>
                      </a:lnTo>
                      <a:lnTo>
                        <a:pt x="65" y="61"/>
                      </a:lnTo>
                      <a:lnTo>
                        <a:pt x="65" y="61"/>
                      </a:lnTo>
                      <a:lnTo>
                        <a:pt x="65" y="61"/>
                      </a:lnTo>
                      <a:lnTo>
                        <a:pt x="65" y="59"/>
                      </a:lnTo>
                      <a:lnTo>
                        <a:pt x="65" y="59"/>
                      </a:lnTo>
                      <a:lnTo>
                        <a:pt x="67" y="59"/>
                      </a:lnTo>
                      <a:lnTo>
                        <a:pt x="67" y="59"/>
                      </a:lnTo>
                      <a:lnTo>
                        <a:pt x="67" y="59"/>
                      </a:lnTo>
                      <a:lnTo>
                        <a:pt x="67" y="59"/>
                      </a:lnTo>
                      <a:lnTo>
                        <a:pt x="69" y="59"/>
                      </a:lnTo>
                      <a:lnTo>
                        <a:pt x="69" y="59"/>
                      </a:lnTo>
                      <a:lnTo>
                        <a:pt x="69" y="59"/>
                      </a:lnTo>
                      <a:lnTo>
                        <a:pt x="69" y="59"/>
                      </a:lnTo>
                      <a:lnTo>
                        <a:pt x="71" y="59"/>
                      </a:lnTo>
                      <a:lnTo>
                        <a:pt x="71" y="59"/>
                      </a:lnTo>
                      <a:lnTo>
                        <a:pt x="73" y="59"/>
                      </a:lnTo>
                      <a:lnTo>
                        <a:pt x="73" y="59"/>
                      </a:lnTo>
                      <a:lnTo>
                        <a:pt x="73" y="59"/>
                      </a:lnTo>
                      <a:lnTo>
                        <a:pt x="73" y="59"/>
                      </a:lnTo>
                      <a:lnTo>
                        <a:pt x="75" y="59"/>
                      </a:lnTo>
                      <a:lnTo>
                        <a:pt x="75" y="59"/>
                      </a:lnTo>
                      <a:lnTo>
                        <a:pt x="75" y="57"/>
                      </a:lnTo>
                      <a:lnTo>
                        <a:pt x="75" y="57"/>
                      </a:lnTo>
                      <a:lnTo>
                        <a:pt x="73" y="57"/>
                      </a:lnTo>
                      <a:lnTo>
                        <a:pt x="73" y="57"/>
                      </a:lnTo>
                      <a:lnTo>
                        <a:pt x="73" y="57"/>
                      </a:lnTo>
                      <a:lnTo>
                        <a:pt x="71" y="57"/>
                      </a:lnTo>
                      <a:lnTo>
                        <a:pt x="71" y="57"/>
                      </a:lnTo>
                      <a:lnTo>
                        <a:pt x="69" y="57"/>
                      </a:lnTo>
                      <a:lnTo>
                        <a:pt x="69" y="57"/>
                      </a:lnTo>
                      <a:lnTo>
                        <a:pt x="69" y="57"/>
                      </a:lnTo>
                      <a:lnTo>
                        <a:pt x="69" y="57"/>
                      </a:lnTo>
                      <a:lnTo>
                        <a:pt x="69" y="57"/>
                      </a:lnTo>
                      <a:lnTo>
                        <a:pt x="67" y="57"/>
                      </a:lnTo>
                      <a:lnTo>
                        <a:pt x="67" y="57"/>
                      </a:lnTo>
                      <a:lnTo>
                        <a:pt x="67" y="57"/>
                      </a:lnTo>
                      <a:lnTo>
                        <a:pt x="65" y="57"/>
                      </a:lnTo>
                      <a:lnTo>
                        <a:pt x="65" y="57"/>
                      </a:lnTo>
                      <a:lnTo>
                        <a:pt x="63" y="57"/>
                      </a:lnTo>
                      <a:lnTo>
                        <a:pt x="63" y="57"/>
                      </a:lnTo>
                      <a:lnTo>
                        <a:pt x="63" y="57"/>
                      </a:lnTo>
                      <a:lnTo>
                        <a:pt x="61" y="57"/>
                      </a:lnTo>
                      <a:lnTo>
                        <a:pt x="61" y="57"/>
                      </a:lnTo>
                      <a:lnTo>
                        <a:pt x="59" y="57"/>
                      </a:lnTo>
                      <a:lnTo>
                        <a:pt x="59" y="59"/>
                      </a:lnTo>
                      <a:lnTo>
                        <a:pt x="59" y="59"/>
                      </a:lnTo>
                      <a:lnTo>
                        <a:pt x="59" y="57"/>
                      </a:lnTo>
                      <a:lnTo>
                        <a:pt x="59" y="57"/>
                      </a:lnTo>
                      <a:lnTo>
                        <a:pt x="58" y="57"/>
                      </a:lnTo>
                      <a:lnTo>
                        <a:pt x="58" y="57"/>
                      </a:lnTo>
                      <a:lnTo>
                        <a:pt x="58" y="57"/>
                      </a:lnTo>
                      <a:lnTo>
                        <a:pt x="58" y="57"/>
                      </a:lnTo>
                      <a:lnTo>
                        <a:pt x="56" y="57"/>
                      </a:lnTo>
                      <a:lnTo>
                        <a:pt x="56" y="55"/>
                      </a:lnTo>
                      <a:lnTo>
                        <a:pt x="56" y="55"/>
                      </a:lnTo>
                      <a:lnTo>
                        <a:pt x="54" y="55"/>
                      </a:lnTo>
                      <a:lnTo>
                        <a:pt x="54" y="55"/>
                      </a:lnTo>
                      <a:lnTo>
                        <a:pt x="54" y="55"/>
                      </a:lnTo>
                      <a:lnTo>
                        <a:pt x="52" y="55"/>
                      </a:lnTo>
                      <a:lnTo>
                        <a:pt x="52" y="55"/>
                      </a:lnTo>
                      <a:lnTo>
                        <a:pt x="52" y="55"/>
                      </a:lnTo>
                      <a:lnTo>
                        <a:pt x="52" y="55"/>
                      </a:lnTo>
                      <a:lnTo>
                        <a:pt x="52" y="55"/>
                      </a:lnTo>
                      <a:lnTo>
                        <a:pt x="50" y="55"/>
                      </a:lnTo>
                      <a:lnTo>
                        <a:pt x="50" y="54"/>
                      </a:lnTo>
                      <a:lnTo>
                        <a:pt x="50" y="54"/>
                      </a:lnTo>
                      <a:lnTo>
                        <a:pt x="48" y="54"/>
                      </a:lnTo>
                      <a:lnTo>
                        <a:pt x="48" y="54"/>
                      </a:lnTo>
                      <a:lnTo>
                        <a:pt x="48" y="54"/>
                      </a:lnTo>
                      <a:lnTo>
                        <a:pt x="48" y="54"/>
                      </a:lnTo>
                      <a:lnTo>
                        <a:pt x="48" y="52"/>
                      </a:lnTo>
                      <a:lnTo>
                        <a:pt x="46" y="52"/>
                      </a:lnTo>
                      <a:lnTo>
                        <a:pt x="46" y="52"/>
                      </a:lnTo>
                      <a:lnTo>
                        <a:pt x="46" y="52"/>
                      </a:lnTo>
                      <a:lnTo>
                        <a:pt x="44" y="52"/>
                      </a:lnTo>
                      <a:lnTo>
                        <a:pt x="44" y="52"/>
                      </a:lnTo>
                      <a:lnTo>
                        <a:pt x="44" y="52"/>
                      </a:lnTo>
                      <a:lnTo>
                        <a:pt x="42" y="52"/>
                      </a:lnTo>
                      <a:lnTo>
                        <a:pt x="42" y="50"/>
                      </a:lnTo>
                      <a:lnTo>
                        <a:pt x="42" y="50"/>
                      </a:lnTo>
                      <a:lnTo>
                        <a:pt x="42" y="50"/>
                      </a:lnTo>
                      <a:lnTo>
                        <a:pt x="42" y="50"/>
                      </a:lnTo>
                      <a:lnTo>
                        <a:pt x="42" y="50"/>
                      </a:lnTo>
                      <a:lnTo>
                        <a:pt x="42" y="50"/>
                      </a:lnTo>
                      <a:lnTo>
                        <a:pt x="44" y="50"/>
                      </a:lnTo>
                      <a:lnTo>
                        <a:pt x="44" y="48"/>
                      </a:lnTo>
                      <a:lnTo>
                        <a:pt x="44" y="48"/>
                      </a:lnTo>
                      <a:lnTo>
                        <a:pt x="46" y="48"/>
                      </a:lnTo>
                      <a:lnTo>
                        <a:pt x="46" y="48"/>
                      </a:lnTo>
                      <a:lnTo>
                        <a:pt x="46" y="48"/>
                      </a:lnTo>
                      <a:lnTo>
                        <a:pt x="48" y="48"/>
                      </a:lnTo>
                      <a:lnTo>
                        <a:pt x="48" y="48"/>
                      </a:lnTo>
                      <a:lnTo>
                        <a:pt x="48" y="48"/>
                      </a:lnTo>
                      <a:lnTo>
                        <a:pt x="50" y="48"/>
                      </a:lnTo>
                      <a:lnTo>
                        <a:pt x="50" y="48"/>
                      </a:lnTo>
                      <a:lnTo>
                        <a:pt x="52" y="48"/>
                      </a:lnTo>
                      <a:lnTo>
                        <a:pt x="52" y="48"/>
                      </a:lnTo>
                      <a:lnTo>
                        <a:pt x="52" y="48"/>
                      </a:lnTo>
                      <a:lnTo>
                        <a:pt x="52" y="48"/>
                      </a:lnTo>
                      <a:lnTo>
                        <a:pt x="54" y="48"/>
                      </a:lnTo>
                      <a:lnTo>
                        <a:pt x="54" y="48"/>
                      </a:lnTo>
                      <a:lnTo>
                        <a:pt x="54" y="48"/>
                      </a:lnTo>
                      <a:lnTo>
                        <a:pt x="56" y="48"/>
                      </a:lnTo>
                      <a:lnTo>
                        <a:pt x="56" y="48"/>
                      </a:lnTo>
                      <a:lnTo>
                        <a:pt x="56" y="48"/>
                      </a:lnTo>
                      <a:lnTo>
                        <a:pt x="56" y="46"/>
                      </a:lnTo>
                      <a:lnTo>
                        <a:pt x="58" y="46"/>
                      </a:lnTo>
                      <a:lnTo>
                        <a:pt x="58" y="46"/>
                      </a:lnTo>
                      <a:lnTo>
                        <a:pt x="58" y="46"/>
                      </a:lnTo>
                      <a:lnTo>
                        <a:pt x="59" y="46"/>
                      </a:lnTo>
                      <a:lnTo>
                        <a:pt x="59" y="46"/>
                      </a:lnTo>
                      <a:lnTo>
                        <a:pt x="59" y="46"/>
                      </a:lnTo>
                      <a:lnTo>
                        <a:pt x="61" y="46"/>
                      </a:lnTo>
                      <a:lnTo>
                        <a:pt x="61" y="46"/>
                      </a:lnTo>
                      <a:lnTo>
                        <a:pt x="63" y="46"/>
                      </a:lnTo>
                      <a:lnTo>
                        <a:pt x="63" y="46"/>
                      </a:lnTo>
                      <a:lnTo>
                        <a:pt x="63" y="46"/>
                      </a:lnTo>
                      <a:lnTo>
                        <a:pt x="65" y="46"/>
                      </a:lnTo>
                      <a:lnTo>
                        <a:pt x="65" y="46"/>
                      </a:lnTo>
                      <a:lnTo>
                        <a:pt x="67" y="46"/>
                      </a:lnTo>
                      <a:lnTo>
                        <a:pt x="67" y="46"/>
                      </a:lnTo>
                      <a:lnTo>
                        <a:pt x="67" y="46"/>
                      </a:lnTo>
                      <a:lnTo>
                        <a:pt x="69" y="46"/>
                      </a:lnTo>
                      <a:lnTo>
                        <a:pt x="69" y="46"/>
                      </a:lnTo>
                      <a:lnTo>
                        <a:pt x="69" y="46"/>
                      </a:lnTo>
                      <a:lnTo>
                        <a:pt x="71" y="46"/>
                      </a:lnTo>
                      <a:lnTo>
                        <a:pt x="71" y="46"/>
                      </a:lnTo>
                      <a:lnTo>
                        <a:pt x="73" y="46"/>
                      </a:lnTo>
                      <a:lnTo>
                        <a:pt x="73" y="46"/>
                      </a:lnTo>
                      <a:lnTo>
                        <a:pt x="73" y="46"/>
                      </a:lnTo>
                      <a:lnTo>
                        <a:pt x="75" y="46"/>
                      </a:lnTo>
                      <a:lnTo>
                        <a:pt x="75" y="46"/>
                      </a:lnTo>
                      <a:lnTo>
                        <a:pt x="75" y="46"/>
                      </a:lnTo>
                      <a:lnTo>
                        <a:pt x="77" y="46"/>
                      </a:lnTo>
                      <a:lnTo>
                        <a:pt x="77" y="46"/>
                      </a:lnTo>
                      <a:lnTo>
                        <a:pt x="79" y="46"/>
                      </a:lnTo>
                      <a:lnTo>
                        <a:pt x="79" y="46"/>
                      </a:lnTo>
                      <a:lnTo>
                        <a:pt x="79" y="46"/>
                      </a:lnTo>
                      <a:lnTo>
                        <a:pt x="80" y="46"/>
                      </a:lnTo>
                      <a:lnTo>
                        <a:pt x="80" y="46"/>
                      </a:lnTo>
                      <a:lnTo>
                        <a:pt x="80" y="46"/>
                      </a:lnTo>
                      <a:lnTo>
                        <a:pt x="82" y="46"/>
                      </a:lnTo>
                      <a:lnTo>
                        <a:pt x="82" y="46"/>
                      </a:lnTo>
                      <a:lnTo>
                        <a:pt x="84" y="46"/>
                      </a:lnTo>
                      <a:lnTo>
                        <a:pt x="84" y="46"/>
                      </a:lnTo>
                      <a:lnTo>
                        <a:pt x="84" y="46"/>
                      </a:lnTo>
                      <a:lnTo>
                        <a:pt x="84" y="46"/>
                      </a:lnTo>
                      <a:lnTo>
                        <a:pt x="84" y="46"/>
                      </a:lnTo>
                      <a:lnTo>
                        <a:pt x="84" y="46"/>
                      </a:lnTo>
                      <a:lnTo>
                        <a:pt x="82" y="46"/>
                      </a:lnTo>
                      <a:lnTo>
                        <a:pt x="82" y="46"/>
                      </a:lnTo>
                      <a:lnTo>
                        <a:pt x="80" y="46"/>
                      </a:lnTo>
                      <a:lnTo>
                        <a:pt x="80" y="46"/>
                      </a:lnTo>
                      <a:lnTo>
                        <a:pt x="80" y="46"/>
                      </a:lnTo>
                      <a:lnTo>
                        <a:pt x="79" y="46"/>
                      </a:lnTo>
                      <a:lnTo>
                        <a:pt x="79" y="46"/>
                      </a:lnTo>
                      <a:lnTo>
                        <a:pt x="79" y="46"/>
                      </a:lnTo>
                      <a:lnTo>
                        <a:pt x="77" y="46"/>
                      </a:lnTo>
                      <a:lnTo>
                        <a:pt x="77" y="46"/>
                      </a:lnTo>
                      <a:lnTo>
                        <a:pt x="75" y="46"/>
                      </a:lnTo>
                      <a:lnTo>
                        <a:pt x="75" y="46"/>
                      </a:lnTo>
                      <a:lnTo>
                        <a:pt x="75" y="46"/>
                      </a:lnTo>
                      <a:lnTo>
                        <a:pt x="73" y="46"/>
                      </a:lnTo>
                      <a:lnTo>
                        <a:pt x="73" y="46"/>
                      </a:lnTo>
                      <a:lnTo>
                        <a:pt x="73" y="46"/>
                      </a:lnTo>
                      <a:lnTo>
                        <a:pt x="71" y="46"/>
                      </a:lnTo>
                      <a:lnTo>
                        <a:pt x="71" y="44"/>
                      </a:lnTo>
                      <a:lnTo>
                        <a:pt x="71" y="44"/>
                      </a:lnTo>
                      <a:lnTo>
                        <a:pt x="69" y="44"/>
                      </a:lnTo>
                      <a:lnTo>
                        <a:pt x="69" y="44"/>
                      </a:lnTo>
                      <a:lnTo>
                        <a:pt x="71" y="44"/>
                      </a:lnTo>
                      <a:lnTo>
                        <a:pt x="71" y="44"/>
                      </a:lnTo>
                      <a:lnTo>
                        <a:pt x="71" y="42"/>
                      </a:lnTo>
                      <a:lnTo>
                        <a:pt x="73" y="42"/>
                      </a:lnTo>
                      <a:lnTo>
                        <a:pt x="73" y="42"/>
                      </a:lnTo>
                      <a:lnTo>
                        <a:pt x="71" y="42"/>
                      </a:lnTo>
                      <a:lnTo>
                        <a:pt x="71" y="40"/>
                      </a:lnTo>
                      <a:lnTo>
                        <a:pt x="71" y="40"/>
                      </a:lnTo>
                      <a:lnTo>
                        <a:pt x="69" y="40"/>
                      </a:lnTo>
                      <a:lnTo>
                        <a:pt x="69" y="40"/>
                      </a:lnTo>
                      <a:lnTo>
                        <a:pt x="69" y="40"/>
                      </a:lnTo>
                      <a:lnTo>
                        <a:pt x="69" y="42"/>
                      </a:lnTo>
                      <a:lnTo>
                        <a:pt x="67" y="42"/>
                      </a:lnTo>
                      <a:lnTo>
                        <a:pt x="67" y="42"/>
                      </a:lnTo>
                      <a:lnTo>
                        <a:pt x="67" y="40"/>
                      </a:lnTo>
                      <a:lnTo>
                        <a:pt x="67" y="40"/>
                      </a:lnTo>
                      <a:lnTo>
                        <a:pt x="65" y="40"/>
                      </a:lnTo>
                      <a:lnTo>
                        <a:pt x="65" y="42"/>
                      </a:lnTo>
                      <a:lnTo>
                        <a:pt x="65" y="42"/>
                      </a:lnTo>
                      <a:lnTo>
                        <a:pt x="65" y="42"/>
                      </a:lnTo>
                      <a:lnTo>
                        <a:pt x="63" y="42"/>
                      </a:lnTo>
                      <a:lnTo>
                        <a:pt x="63" y="42"/>
                      </a:lnTo>
                      <a:lnTo>
                        <a:pt x="63" y="42"/>
                      </a:lnTo>
                      <a:lnTo>
                        <a:pt x="61" y="42"/>
                      </a:lnTo>
                      <a:lnTo>
                        <a:pt x="61" y="42"/>
                      </a:lnTo>
                      <a:lnTo>
                        <a:pt x="59" y="42"/>
                      </a:lnTo>
                      <a:lnTo>
                        <a:pt x="59" y="42"/>
                      </a:lnTo>
                      <a:lnTo>
                        <a:pt x="59" y="42"/>
                      </a:lnTo>
                      <a:lnTo>
                        <a:pt x="58" y="42"/>
                      </a:lnTo>
                      <a:lnTo>
                        <a:pt x="58" y="42"/>
                      </a:lnTo>
                      <a:lnTo>
                        <a:pt x="58" y="42"/>
                      </a:lnTo>
                      <a:lnTo>
                        <a:pt x="58" y="42"/>
                      </a:lnTo>
                      <a:lnTo>
                        <a:pt x="58" y="42"/>
                      </a:lnTo>
                      <a:lnTo>
                        <a:pt x="56" y="42"/>
                      </a:lnTo>
                      <a:lnTo>
                        <a:pt x="56" y="42"/>
                      </a:lnTo>
                      <a:lnTo>
                        <a:pt x="54" y="42"/>
                      </a:lnTo>
                      <a:lnTo>
                        <a:pt x="54" y="42"/>
                      </a:lnTo>
                      <a:lnTo>
                        <a:pt x="54" y="44"/>
                      </a:lnTo>
                      <a:lnTo>
                        <a:pt x="54" y="44"/>
                      </a:lnTo>
                      <a:lnTo>
                        <a:pt x="52" y="44"/>
                      </a:lnTo>
                      <a:lnTo>
                        <a:pt x="52" y="44"/>
                      </a:lnTo>
                      <a:lnTo>
                        <a:pt x="52" y="44"/>
                      </a:lnTo>
                      <a:lnTo>
                        <a:pt x="52" y="44"/>
                      </a:lnTo>
                      <a:lnTo>
                        <a:pt x="50" y="44"/>
                      </a:lnTo>
                      <a:lnTo>
                        <a:pt x="50" y="44"/>
                      </a:lnTo>
                      <a:lnTo>
                        <a:pt x="48" y="44"/>
                      </a:lnTo>
                      <a:lnTo>
                        <a:pt x="48" y="44"/>
                      </a:lnTo>
                      <a:lnTo>
                        <a:pt x="48" y="44"/>
                      </a:lnTo>
                      <a:lnTo>
                        <a:pt x="46" y="44"/>
                      </a:lnTo>
                      <a:lnTo>
                        <a:pt x="46" y="44"/>
                      </a:lnTo>
                      <a:lnTo>
                        <a:pt x="46" y="44"/>
                      </a:lnTo>
                      <a:lnTo>
                        <a:pt x="44" y="44"/>
                      </a:lnTo>
                      <a:lnTo>
                        <a:pt x="44" y="44"/>
                      </a:lnTo>
                      <a:lnTo>
                        <a:pt x="42" y="44"/>
                      </a:lnTo>
                      <a:lnTo>
                        <a:pt x="42" y="44"/>
                      </a:lnTo>
                      <a:lnTo>
                        <a:pt x="44" y="44"/>
                      </a:lnTo>
                      <a:lnTo>
                        <a:pt x="44" y="44"/>
                      </a:lnTo>
                      <a:lnTo>
                        <a:pt x="44" y="42"/>
                      </a:lnTo>
                      <a:lnTo>
                        <a:pt x="44" y="42"/>
                      </a:lnTo>
                      <a:lnTo>
                        <a:pt x="44" y="42"/>
                      </a:lnTo>
                      <a:lnTo>
                        <a:pt x="42" y="42"/>
                      </a:lnTo>
                      <a:lnTo>
                        <a:pt x="42" y="42"/>
                      </a:lnTo>
                      <a:lnTo>
                        <a:pt x="42" y="40"/>
                      </a:lnTo>
                      <a:lnTo>
                        <a:pt x="42" y="40"/>
                      </a:lnTo>
                      <a:lnTo>
                        <a:pt x="40" y="40"/>
                      </a:lnTo>
                      <a:lnTo>
                        <a:pt x="40" y="42"/>
                      </a:lnTo>
                      <a:lnTo>
                        <a:pt x="40" y="42"/>
                      </a:lnTo>
                      <a:lnTo>
                        <a:pt x="40" y="42"/>
                      </a:lnTo>
                      <a:lnTo>
                        <a:pt x="40" y="42"/>
                      </a:lnTo>
                      <a:lnTo>
                        <a:pt x="38" y="42"/>
                      </a:lnTo>
                      <a:lnTo>
                        <a:pt x="38" y="42"/>
                      </a:lnTo>
                      <a:lnTo>
                        <a:pt x="36" y="42"/>
                      </a:lnTo>
                      <a:lnTo>
                        <a:pt x="36" y="42"/>
                      </a:lnTo>
                      <a:lnTo>
                        <a:pt x="36" y="42"/>
                      </a:lnTo>
                      <a:lnTo>
                        <a:pt x="36" y="44"/>
                      </a:lnTo>
                      <a:lnTo>
                        <a:pt x="35" y="44"/>
                      </a:lnTo>
                      <a:lnTo>
                        <a:pt x="35" y="44"/>
                      </a:lnTo>
                      <a:lnTo>
                        <a:pt x="35" y="44"/>
                      </a:lnTo>
                      <a:lnTo>
                        <a:pt x="33" y="44"/>
                      </a:lnTo>
                      <a:lnTo>
                        <a:pt x="33" y="44"/>
                      </a:lnTo>
                      <a:lnTo>
                        <a:pt x="33" y="44"/>
                      </a:lnTo>
                      <a:lnTo>
                        <a:pt x="31" y="44"/>
                      </a:lnTo>
                      <a:lnTo>
                        <a:pt x="31" y="44"/>
                      </a:lnTo>
                      <a:lnTo>
                        <a:pt x="31" y="44"/>
                      </a:lnTo>
                      <a:lnTo>
                        <a:pt x="31" y="44"/>
                      </a:lnTo>
                      <a:lnTo>
                        <a:pt x="31" y="44"/>
                      </a:lnTo>
                      <a:lnTo>
                        <a:pt x="29" y="44"/>
                      </a:lnTo>
                      <a:lnTo>
                        <a:pt x="29" y="44"/>
                      </a:lnTo>
                      <a:lnTo>
                        <a:pt x="27" y="44"/>
                      </a:lnTo>
                      <a:lnTo>
                        <a:pt x="27" y="44"/>
                      </a:lnTo>
                      <a:lnTo>
                        <a:pt x="27" y="44"/>
                      </a:lnTo>
                      <a:lnTo>
                        <a:pt x="27" y="44"/>
                      </a:lnTo>
                      <a:lnTo>
                        <a:pt x="25" y="44"/>
                      </a:lnTo>
                      <a:lnTo>
                        <a:pt x="25" y="42"/>
                      </a:lnTo>
                      <a:lnTo>
                        <a:pt x="25" y="42"/>
                      </a:lnTo>
                      <a:lnTo>
                        <a:pt x="25" y="42"/>
                      </a:lnTo>
                      <a:lnTo>
                        <a:pt x="25" y="42"/>
                      </a:lnTo>
                      <a:lnTo>
                        <a:pt x="23" y="42"/>
                      </a:lnTo>
                      <a:lnTo>
                        <a:pt x="23" y="42"/>
                      </a:lnTo>
                      <a:lnTo>
                        <a:pt x="23" y="42"/>
                      </a:lnTo>
                      <a:lnTo>
                        <a:pt x="23" y="42"/>
                      </a:lnTo>
                      <a:lnTo>
                        <a:pt x="21" y="42"/>
                      </a:lnTo>
                      <a:lnTo>
                        <a:pt x="21" y="42"/>
                      </a:lnTo>
                      <a:lnTo>
                        <a:pt x="21" y="42"/>
                      </a:lnTo>
                      <a:lnTo>
                        <a:pt x="19" y="42"/>
                      </a:lnTo>
                      <a:lnTo>
                        <a:pt x="19" y="42"/>
                      </a:lnTo>
                      <a:lnTo>
                        <a:pt x="19" y="42"/>
                      </a:lnTo>
                      <a:lnTo>
                        <a:pt x="17" y="42"/>
                      </a:lnTo>
                      <a:lnTo>
                        <a:pt x="17" y="42"/>
                      </a:lnTo>
                      <a:lnTo>
                        <a:pt x="17" y="40"/>
                      </a:lnTo>
                      <a:lnTo>
                        <a:pt x="15" y="40"/>
                      </a:lnTo>
                      <a:lnTo>
                        <a:pt x="15" y="40"/>
                      </a:lnTo>
                      <a:lnTo>
                        <a:pt x="15" y="40"/>
                      </a:lnTo>
                      <a:lnTo>
                        <a:pt x="15" y="38"/>
                      </a:lnTo>
                      <a:lnTo>
                        <a:pt x="17" y="38"/>
                      </a:lnTo>
                      <a:lnTo>
                        <a:pt x="17" y="38"/>
                      </a:lnTo>
                      <a:lnTo>
                        <a:pt x="17" y="38"/>
                      </a:lnTo>
                      <a:lnTo>
                        <a:pt x="19" y="38"/>
                      </a:lnTo>
                      <a:lnTo>
                        <a:pt x="19" y="38"/>
                      </a:lnTo>
                      <a:lnTo>
                        <a:pt x="19" y="38"/>
                      </a:lnTo>
                      <a:lnTo>
                        <a:pt x="21" y="38"/>
                      </a:lnTo>
                      <a:lnTo>
                        <a:pt x="21" y="38"/>
                      </a:lnTo>
                      <a:lnTo>
                        <a:pt x="21" y="38"/>
                      </a:lnTo>
                      <a:lnTo>
                        <a:pt x="23" y="38"/>
                      </a:lnTo>
                      <a:lnTo>
                        <a:pt x="23" y="38"/>
                      </a:lnTo>
                      <a:lnTo>
                        <a:pt x="25" y="38"/>
                      </a:lnTo>
                      <a:lnTo>
                        <a:pt x="25" y="38"/>
                      </a:lnTo>
                      <a:lnTo>
                        <a:pt x="25" y="38"/>
                      </a:lnTo>
                      <a:lnTo>
                        <a:pt x="27" y="38"/>
                      </a:lnTo>
                      <a:lnTo>
                        <a:pt x="27" y="38"/>
                      </a:lnTo>
                      <a:lnTo>
                        <a:pt x="27" y="38"/>
                      </a:lnTo>
                      <a:lnTo>
                        <a:pt x="27" y="36"/>
                      </a:lnTo>
                      <a:lnTo>
                        <a:pt x="27" y="36"/>
                      </a:lnTo>
                      <a:lnTo>
                        <a:pt x="27" y="36"/>
                      </a:lnTo>
                      <a:lnTo>
                        <a:pt x="25" y="36"/>
                      </a:lnTo>
                      <a:lnTo>
                        <a:pt x="25" y="36"/>
                      </a:lnTo>
                      <a:lnTo>
                        <a:pt x="25" y="36"/>
                      </a:lnTo>
                      <a:lnTo>
                        <a:pt x="23" y="36"/>
                      </a:lnTo>
                      <a:lnTo>
                        <a:pt x="23" y="36"/>
                      </a:lnTo>
                      <a:lnTo>
                        <a:pt x="21" y="36"/>
                      </a:lnTo>
                      <a:lnTo>
                        <a:pt x="21" y="36"/>
                      </a:lnTo>
                      <a:lnTo>
                        <a:pt x="21" y="36"/>
                      </a:lnTo>
                      <a:lnTo>
                        <a:pt x="19" y="36"/>
                      </a:lnTo>
                      <a:lnTo>
                        <a:pt x="19" y="36"/>
                      </a:lnTo>
                      <a:lnTo>
                        <a:pt x="19" y="36"/>
                      </a:lnTo>
                      <a:lnTo>
                        <a:pt x="17" y="36"/>
                      </a:lnTo>
                      <a:lnTo>
                        <a:pt x="17" y="36"/>
                      </a:lnTo>
                      <a:lnTo>
                        <a:pt x="15" y="36"/>
                      </a:lnTo>
                      <a:lnTo>
                        <a:pt x="15" y="36"/>
                      </a:lnTo>
                      <a:lnTo>
                        <a:pt x="15" y="36"/>
                      </a:lnTo>
                      <a:lnTo>
                        <a:pt x="14" y="36"/>
                      </a:lnTo>
                      <a:lnTo>
                        <a:pt x="14" y="36"/>
                      </a:lnTo>
                      <a:lnTo>
                        <a:pt x="14" y="36"/>
                      </a:lnTo>
                      <a:lnTo>
                        <a:pt x="14" y="36"/>
                      </a:lnTo>
                      <a:lnTo>
                        <a:pt x="12" y="36"/>
                      </a:lnTo>
                      <a:lnTo>
                        <a:pt x="12" y="36"/>
                      </a:lnTo>
                      <a:lnTo>
                        <a:pt x="12" y="34"/>
                      </a:lnTo>
                      <a:lnTo>
                        <a:pt x="10" y="34"/>
                      </a:lnTo>
                      <a:lnTo>
                        <a:pt x="10" y="34"/>
                      </a:lnTo>
                      <a:lnTo>
                        <a:pt x="10" y="34"/>
                      </a:lnTo>
                      <a:lnTo>
                        <a:pt x="8" y="34"/>
                      </a:lnTo>
                      <a:lnTo>
                        <a:pt x="8" y="34"/>
                      </a:lnTo>
                      <a:lnTo>
                        <a:pt x="8" y="32"/>
                      </a:lnTo>
                      <a:lnTo>
                        <a:pt x="8" y="32"/>
                      </a:lnTo>
                      <a:lnTo>
                        <a:pt x="8" y="32"/>
                      </a:lnTo>
                      <a:lnTo>
                        <a:pt x="6" y="32"/>
                      </a:lnTo>
                      <a:lnTo>
                        <a:pt x="6" y="32"/>
                      </a:lnTo>
                      <a:lnTo>
                        <a:pt x="4" y="32"/>
                      </a:lnTo>
                      <a:lnTo>
                        <a:pt x="4" y="32"/>
                      </a:lnTo>
                      <a:lnTo>
                        <a:pt x="4" y="32"/>
                      </a:lnTo>
                      <a:lnTo>
                        <a:pt x="4" y="32"/>
                      </a:lnTo>
                      <a:lnTo>
                        <a:pt x="2" y="32"/>
                      </a:lnTo>
                      <a:lnTo>
                        <a:pt x="2" y="32"/>
                      </a:lnTo>
                      <a:lnTo>
                        <a:pt x="2" y="31"/>
                      </a:lnTo>
                      <a:lnTo>
                        <a:pt x="0" y="31"/>
                      </a:lnTo>
                      <a:lnTo>
                        <a:pt x="0" y="31"/>
                      </a:lnTo>
                      <a:lnTo>
                        <a:pt x="2" y="31"/>
                      </a:lnTo>
                      <a:lnTo>
                        <a:pt x="2" y="31"/>
                      </a:lnTo>
                      <a:lnTo>
                        <a:pt x="4" y="31"/>
                      </a:lnTo>
                      <a:lnTo>
                        <a:pt x="4" y="31"/>
                      </a:lnTo>
                      <a:lnTo>
                        <a:pt x="2" y="31"/>
                      </a:lnTo>
                      <a:lnTo>
                        <a:pt x="2" y="31"/>
                      </a:lnTo>
                      <a:lnTo>
                        <a:pt x="2" y="29"/>
                      </a:lnTo>
                      <a:lnTo>
                        <a:pt x="2" y="29"/>
                      </a:lnTo>
                      <a:lnTo>
                        <a:pt x="0" y="29"/>
                      </a:lnTo>
                      <a:lnTo>
                        <a:pt x="0" y="29"/>
                      </a:lnTo>
                      <a:lnTo>
                        <a:pt x="0" y="29"/>
                      </a:lnTo>
                      <a:lnTo>
                        <a:pt x="0" y="27"/>
                      </a:lnTo>
                      <a:lnTo>
                        <a:pt x="0" y="27"/>
                      </a:lnTo>
                      <a:lnTo>
                        <a:pt x="0" y="27"/>
                      </a:lnTo>
                      <a:lnTo>
                        <a:pt x="0" y="25"/>
                      </a:lnTo>
                      <a:lnTo>
                        <a:pt x="0" y="25"/>
                      </a:lnTo>
                      <a:lnTo>
                        <a:pt x="2" y="25"/>
                      </a:lnTo>
                      <a:lnTo>
                        <a:pt x="2" y="25"/>
                      </a:lnTo>
                      <a:lnTo>
                        <a:pt x="4" y="25"/>
                      </a:lnTo>
                      <a:lnTo>
                        <a:pt x="4" y="25"/>
                      </a:lnTo>
                      <a:lnTo>
                        <a:pt x="4" y="25"/>
                      </a:lnTo>
                      <a:lnTo>
                        <a:pt x="6" y="25"/>
                      </a:lnTo>
                      <a:lnTo>
                        <a:pt x="6" y="25"/>
                      </a:lnTo>
                      <a:lnTo>
                        <a:pt x="8" y="25"/>
                      </a:lnTo>
                      <a:lnTo>
                        <a:pt x="8" y="25"/>
                      </a:lnTo>
                      <a:lnTo>
                        <a:pt x="8" y="25"/>
                      </a:lnTo>
                      <a:lnTo>
                        <a:pt x="8" y="27"/>
                      </a:lnTo>
                      <a:lnTo>
                        <a:pt x="10" y="27"/>
                      </a:lnTo>
                      <a:lnTo>
                        <a:pt x="10" y="27"/>
                      </a:lnTo>
                      <a:lnTo>
                        <a:pt x="10" y="27"/>
                      </a:lnTo>
                      <a:lnTo>
                        <a:pt x="12" y="27"/>
                      </a:lnTo>
                      <a:lnTo>
                        <a:pt x="12" y="27"/>
                      </a:lnTo>
                      <a:lnTo>
                        <a:pt x="12" y="27"/>
                      </a:lnTo>
                      <a:lnTo>
                        <a:pt x="14" y="27"/>
                      </a:lnTo>
                      <a:lnTo>
                        <a:pt x="14" y="27"/>
                      </a:lnTo>
                      <a:lnTo>
                        <a:pt x="14" y="27"/>
                      </a:lnTo>
                      <a:lnTo>
                        <a:pt x="15" y="27"/>
                      </a:lnTo>
                      <a:lnTo>
                        <a:pt x="15" y="27"/>
                      </a:lnTo>
                      <a:lnTo>
                        <a:pt x="15" y="27"/>
                      </a:lnTo>
                      <a:lnTo>
                        <a:pt x="17" y="27"/>
                      </a:lnTo>
                      <a:lnTo>
                        <a:pt x="17" y="27"/>
                      </a:lnTo>
                      <a:lnTo>
                        <a:pt x="17" y="29"/>
                      </a:lnTo>
                      <a:lnTo>
                        <a:pt x="19" y="29"/>
                      </a:lnTo>
                      <a:lnTo>
                        <a:pt x="19" y="29"/>
                      </a:lnTo>
                      <a:lnTo>
                        <a:pt x="19" y="29"/>
                      </a:lnTo>
                      <a:lnTo>
                        <a:pt x="21" y="29"/>
                      </a:lnTo>
                      <a:lnTo>
                        <a:pt x="21" y="29"/>
                      </a:lnTo>
                      <a:lnTo>
                        <a:pt x="21" y="29"/>
                      </a:lnTo>
                      <a:lnTo>
                        <a:pt x="23" y="29"/>
                      </a:lnTo>
                      <a:lnTo>
                        <a:pt x="23" y="29"/>
                      </a:lnTo>
                      <a:lnTo>
                        <a:pt x="25" y="29"/>
                      </a:lnTo>
                      <a:lnTo>
                        <a:pt x="25" y="29"/>
                      </a:lnTo>
                      <a:lnTo>
                        <a:pt x="25" y="29"/>
                      </a:lnTo>
                      <a:lnTo>
                        <a:pt x="27" y="29"/>
                      </a:lnTo>
                      <a:lnTo>
                        <a:pt x="27" y="29"/>
                      </a:lnTo>
                      <a:lnTo>
                        <a:pt x="27" y="29"/>
                      </a:lnTo>
                      <a:lnTo>
                        <a:pt x="29" y="29"/>
                      </a:lnTo>
                      <a:lnTo>
                        <a:pt x="29" y="29"/>
                      </a:lnTo>
                      <a:lnTo>
                        <a:pt x="31" y="29"/>
                      </a:lnTo>
                      <a:lnTo>
                        <a:pt x="31" y="29"/>
                      </a:lnTo>
                      <a:lnTo>
                        <a:pt x="31" y="29"/>
                      </a:lnTo>
                      <a:lnTo>
                        <a:pt x="33" y="29"/>
                      </a:lnTo>
                      <a:lnTo>
                        <a:pt x="33" y="29"/>
                      </a:lnTo>
                      <a:lnTo>
                        <a:pt x="33" y="27"/>
                      </a:lnTo>
                      <a:lnTo>
                        <a:pt x="33" y="27"/>
                      </a:lnTo>
                      <a:lnTo>
                        <a:pt x="31" y="27"/>
                      </a:lnTo>
                      <a:lnTo>
                        <a:pt x="31" y="27"/>
                      </a:lnTo>
                      <a:lnTo>
                        <a:pt x="31" y="27"/>
                      </a:lnTo>
                      <a:lnTo>
                        <a:pt x="31" y="27"/>
                      </a:lnTo>
                      <a:lnTo>
                        <a:pt x="29" y="27"/>
                      </a:lnTo>
                      <a:lnTo>
                        <a:pt x="29" y="27"/>
                      </a:lnTo>
                      <a:lnTo>
                        <a:pt x="27" y="27"/>
                      </a:lnTo>
                      <a:lnTo>
                        <a:pt x="27" y="27"/>
                      </a:lnTo>
                      <a:lnTo>
                        <a:pt x="27" y="27"/>
                      </a:lnTo>
                      <a:lnTo>
                        <a:pt x="27" y="27"/>
                      </a:lnTo>
                      <a:lnTo>
                        <a:pt x="25" y="27"/>
                      </a:lnTo>
                      <a:lnTo>
                        <a:pt x="25" y="27"/>
                      </a:lnTo>
                      <a:lnTo>
                        <a:pt x="25" y="27"/>
                      </a:lnTo>
                      <a:lnTo>
                        <a:pt x="23" y="27"/>
                      </a:lnTo>
                      <a:lnTo>
                        <a:pt x="23" y="27"/>
                      </a:lnTo>
                      <a:lnTo>
                        <a:pt x="23" y="27"/>
                      </a:lnTo>
                      <a:lnTo>
                        <a:pt x="21" y="27"/>
                      </a:lnTo>
                      <a:lnTo>
                        <a:pt x="21" y="27"/>
                      </a:lnTo>
                      <a:lnTo>
                        <a:pt x="21" y="27"/>
                      </a:lnTo>
                      <a:lnTo>
                        <a:pt x="19" y="27"/>
                      </a:lnTo>
                      <a:lnTo>
                        <a:pt x="19" y="27"/>
                      </a:lnTo>
                      <a:lnTo>
                        <a:pt x="19" y="27"/>
                      </a:lnTo>
                      <a:lnTo>
                        <a:pt x="17" y="27"/>
                      </a:lnTo>
                      <a:lnTo>
                        <a:pt x="17" y="25"/>
                      </a:lnTo>
                      <a:lnTo>
                        <a:pt x="17" y="25"/>
                      </a:lnTo>
                      <a:lnTo>
                        <a:pt x="15" y="25"/>
                      </a:lnTo>
                      <a:lnTo>
                        <a:pt x="15" y="25"/>
                      </a:lnTo>
                      <a:lnTo>
                        <a:pt x="15" y="25"/>
                      </a:lnTo>
                      <a:lnTo>
                        <a:pt x="15" y="25"/>
                      </a:lnTo>
                      <a:lnTo>
                        <a:pt x="14" y="25"/>
                      </a:lnTo>
                      <a:lnTo>
                        <a:pt x="14" y="25"/>
                      </a:lnTo>
                      <a:lnTo>
                        <a:pt x="14" y="25"/>
                      </a:lnTo>
                      <a:lnTo>
                        <a:pt x="14" y="25"/>
                      </a:lnTo>
                      <a:lnTo>
                        <a:pt x="12" y="25"/>
                      </a:lnTo>
                      <a:lnTo>
                        <a:pt x="12" y="25"/>
                      </a:lnTo>
                      <a:lnTo>
                        <a:pt x="12" y="25"/>
                      </a:lnTo>
                      <a:lnTo>
                        <a:pt x="10" y="25"/>
                      </a:lnTo>
                      <a:lnTo>
                        <a:pt x="10" y="25"/>
                      </a:lnTo>
                      <a:lnTo>
                        <a:pt x="10" y="25"/>
                      </a:lnTo>
                      <a:lnTo>
                        <a:pt x="8" y="25"/>
                      </a:lnTo>
                      <a:lnTo>
                        <a:pt x="8" y="25"/>
                      </a:lnTo>
                      <a:lnTo>
                        <a:pt x="8" y="23"/>
                      </a:lnTo>
                      <a:lnTo>
                        <a:pt x="8" y="23"/>
                      </a:lnTo>
                      <a:lnTo>
                        <a:pt x="6" y="23"/>
                      </a:lnTo>
                      <a:lnTo>
                        <a:pt x="6" y="23"/>
                      </a:lnTo>
                      <a:lnTo>
                        <a:pt x="4" y="23"/>
                      </a:lnTo>
                      <a:lnTo>
                        <a:pt x="4" y="23"/>
                      </a:lnTo>
                      <a:lnTo>
                        <a:pt x="4" y="23"/>
                      </a:lnTo>
                      <a:lnTo>
                        <a:pt x="2" y="23"/>
                      </a:lnTo>
                      <a:lnTo>
                        <a:pt x="2" y="23"/>
                      </a:lnTo>
                      <a:lnTo>
                        <a:pt x="2" y="23"/>
                      </a:lnTo>
                      <a:lnTo>
                        <a:pt x="2" y="23"/>
                      </a:lnTo>
                      <a:lnTo>
                        <a:pt x="0" y="23"/>
                      </a:lnTo>
                      <a:lnTo>
                        <a:pt x="0" y="23"/>
                      </a:lnTo>
                      <a:lnTo>
                        <a:pt x="0" y="23"/>
                      </a:lnTo>
                      <a:lnTo>
                        <a:pt x="0" y="21"/>
                      </a:lnTo>
                      <a:lnTo>
                        <a:pt x="0" y="21"/>
                      </a:lnTo>
                      <a:lnTo>
                        <a:pt x="0" y="21"/>
                      </a:lnTo>
                      <a:lnTo>
                        <a:pt x="0" y="21"/>
                      </a:lnTo>
                      <a:lnTo>
                        <a:pt x="2" y="21"/>
                      </a:lnTo>
                      <a:lnTo>
                        <a:pt x="2" y="21"/>
                      </a:lnTo>
                      <a:lnTo>
                        <a:pt x="2" y="21"/>
                      </a:lnTo>
                      <a:lnTo>
                        <a:pt x="4" y="21"/>
                      </a:lnTo>
                      <a:lnTo>
                        <a:pt x="4" y="21"/>
                      </a:lnTo>
                      <a:lnTo>
                        <a:pt x="4" y="21"/>
                      </a:lnTo>
                      <a:lnTo>
                        <a:pt x="6" y="21"/>
                      </a:lnTo>
                      <a:lnTo>
                        <a:pt x="6" y="21"/>
                      </a:lnTo>
                      <a:lnTo>
                        <a:pt x="8" y="21"/>
                      </a:lnTo>
                      <a:lnTo>
                        <a:pt x="8" y="21"/>
                      </a:lnTo>
                      <a:lnTo>
                        <a:pt x="8" y="21"/>
                      </a:lnTo>
                      <a:lnTo>
                        <a:pt x="8" y="21"/>
                      </a:lnTo>
                      <a:lnTo>
                        <a:pt x="10" y="21"/>
                      </a:lnTo>
                      <a:lnTo>
                        <a:pt x="10" y="21"/>
                      </a:lnTo>
                      <a:lnTo>
                        <a:pt x="10" y="21"/>
                      </a:lnTo>
                      <a:lnTo>
                        <a:pt x="12" y="21"/>
                      </a:lnTo>
                      <a:lnTo>
                        <a:pt x="12" y="21"/>
                      </a:lnTo>
                      <a:lnTo>
                        <a:pt x="14" y="21"/>
                      </a:lnTo>
                      <a:lnTo>
                        <a:pt x="14" y="21"/>
                      </a:lnTo>
                      <a:lnTo>
                        <a:pt x="14" y="21"/>
                      </a:lnTo>
                      <a:lnTo>
                        <a:pt x="15" y="21"/>
                      </a:lnTo>
                      <a:lnTo>
                        <a:pt x="15" y="19"/>
                      </a:lnTo>
                      <a:lnTo>
                        <a:pt x="14" y="19"/>
                      </a:lnTo>
                      <a:lnTo>
                        <a:pt x="14" y="19"/>
                      </a:lnTo>
                      <a:lnTo>
                        <a:pt x="14" y="19"/>
                      </a:lnTo>
                      <a:lnTo>
                        <a:pt x="12" y="19"/>
                      </a:lnTo>
                      <a:lnTo>
                        <a:pt x="12" y="19"/>
                      </a:lnTo>
                      <a:lnTo>
                        <a:pt x="10" y="19"/>
                      </a:lnTo>
                      <a:lnTo>
                        <a:pt x="10" y="19"/>
                      </a:lnTo>
                      <a:lnTo>
                        <a:pt x="10" y="17"/>
                      </a:lnTo>
                      <a:lnTo>
                        <a:pt x="12" y="17"/>
                      </a:lnTo>
                      <a:lnTo>
                        <a:pt x="12" y="17"/>
                      </a:lnTo>
                      <a:lnTo>
                        <a:pt x="12" y="17"/>
                      </a:lnTo>
                      <a:lnTo>
                        <a:pt x="12" y="15"/>
                      </a:lnTo>
                      <a:lnTo>
                        <a:pt x="14" y="15"/>
                      </a:lnTo>
                      <a:lnTo>
                        <a:pt x="14" y="15"/>
                      </a:lnTo>
                      <a:lnTo>
                        <a:pt x="12" y="15"/>
                      </a:lnTo>
                      <a:lnTo>
                        <a:pt x="12" y="15"/>
                      </a:lnTo>
                      <a:lnTo>
                        <a:pt x="10" y="15"/>
                      </a:lnTo>
                      <a:lnTo>
                        <a:pt x="10" y="15"/>
                      </a:lnTo>
                      <a:lnTo>
                        <a:pt x="10" y="15"/>
                      </a:lnTo>
                      <a:lnTo>
                        <a:pt x="10" y="15"/>
                      </a:lnTo>
                      <a:lnTo>
                        <a:pt x="12" y="15"/>
                      </a:lnTo>
                      <a:lnTo>
                        <a:pt x="12" y="15"/>
                      </a:lnTo>
                      <a:lnTo>
                        <a:pt x="14" y="15"/>
                      </a:lnTo>
                      <a:lnTo>
                        <a:pt x="14" y="15"/>
                      </a:lnTo>
                      <a:lnTo>
                        <a:pt x="14" y="15"/>
                      </a:lnTo>
                      <a:lnTo>
                        <a:pt x="15" y="15"/>
                      </a:lnTo>
                      <a:lnTo>
                        <a:pt x="15" y="15"/>
                      </a:lnTo>
                      <a:lnTo>
                        <a:pt x="15" y="15"/>
                      </a:lnTo>
                      <a:lnTo>
                        <a:pt x="17" y="15"/>
                      </a:lnTo>
                      <a:lnTo>
                        <a:pt x="17" y="15"/>
                      </a:lnTo>
                      <a:lnTo>
                        <a:pt x="19" y="15"/>
                      </a:lnTo>
                      <a:lnTo>
                        <a:pt x="19" y="15"/>
                      </a:lnTo>
                      <a:lnTo>
                        <a:pt x="19" y="15"/>
                      </a:lnTo>
                      <a:lnTo>
                        <a:pt x="21" y="15"/>
                      </a:lnTo>
                      <a:lnTo>
                        <a:pt x="21" y="15"/>
                      </a:lnTo>
                      <a:lnTo>
                        <a:pt x="21" y="13"/>
                      </a:lnTo>
                      <a:lnTo>
                        <a:pt x="21" y="13"/>
                      </a:lnTo>
                      <a:lnTo>
                        <a:pt x="23" y="13"/>
                      </a:lnTo>
                      <a:lnTo>
                        <a:pt x="23" y="13"/>
                      </a:lnTo>
                      <a:lnTo>
                        <a:pt x="23" y="15"/>
                      </a:lnTo>
                      <a:lnTo>
                        <a:pt x="25" y="15"/>
                      </a:lnTo>
                      <a:lnTo>
                        <a:pt x="25" y="15"/>
                      </a:lnTo>
                      <a:lnTo>
                        <a:pt x="25" y="15"/>
                      </a:lnTo>
                      <a:lnTo>
                        <a:pt x="27" y="15"/>
                      </a:lnTo>
                      <a:lnTo>
                        <a:pt x="27" y="15"/>
                      </a:lnTo>
                      <a:lnTo>
                        <a:pt x="27" y="15"/>
                      </a:lnTo>
                      <a:lnTo>
                        <a:pt x="29" y="15"/>
                      </a:lnTo>
                      <a:lnTo>
                        <a:pt x="29" y="15"/>
                      </a:lnTo>
                      <a:lnTo>
                        <a:pt x="31" y="15"/>
                      </a:lnTo>
                      <a:lnTo>
                        <a:pt x="31" y="15"/>
                      </a:lnTo>
                      <a:lnTo>
                        <a:pt x="31" y="15"/>
                      </a:lnTo>
                      <a:lnTo>
                        <a:pt x="31" y="15"/>
                      </a:lnTo>
                      <a:lnTo>
                        <a:pt x="31" y="15"/>
                      </a:lnTo>
                      <a:lnTo>
                        <a:pt x="33" y="15"/>
                      </a:lnTo>
                      <a:lnTo>
                        <a:pt x="33" y="17"/>
                      </a:lnTo>
                      <a:lnTo>
                        <a:pt x="33" y="17"/>
                      </a:lnTo>
                      <a:lnTo>
                        <a:pt x="35" y="17"/>
                      </a:lnTo>
                      <a:lnTo>
                        <a:pt x="35" y="17"/>
                      </a:lnTo>
                      <a:lnTo>
                        <a:pt x="35" y="17"/>
                      </a:lnTo>
                      <a:lnTo>
                        <a:pt x="36" y="17"/>
                      </a:lnTo>
                      <a:lnTo>
                        <a:pt x="36" y="17"/>
                      </a:lnTo>
                      <a:lnTo>
                        <a:pt x="36" y="15"/>
                      </a:lnTo>
                      <a:lnTo>
                        <a:pt x="36" y="15"/>
                      </a:lnTo>
                      <a:lnTo>
                        <a:pt x="36" y="15"/>
                      </a:lnTo>
                      <a:lnTo>
                        <a:pt x="36" y="15"/>
                      </a:lnTo>
                      <a:lnTo>
                        <a:pt x="35" y="15"/>
                      </a:lnTo>
                      <a:lnTo>
                        <a:pt x="35" y="15"/>
                      </a:lnTo>
                      <a:lnTo>
                        <a:pt x="35" y="15"/>
                      </a:lnTo>
                      <a:lnTo>
                        <a:pt x="33" y="15"/>
                      </a:lnTo>
                      <a:lnTo>
                        <a:pt x="33" y="15"/>
                      </a:lnTo>
                      <a:lnTo>
                        <a:pt x="33" y="13"/>
                      </a:lnTo>
                      <a:lnTo>
                        <a:pt x="31" y="13"/>
                      </a:lnTo>
                      <a:lnTo>
                        <a:pt x="31" y="13"/>
                      </a:lnTo>
                      <a:lnTo>
                        <a:pt x="31" y="13"/>
                      </a:lnTo>
                      <a:lnTo>
                        <a:pt x="29" y="13"/>
                      </a:lnTo>
                      <a:lnTo>
                        <a:pt x="29" y="13"/>
                      </a:lnTo>
                      <a:lnTo>
                        <a:pt x="29" y="13"/>
                      </a:lnTo>
                      <a:lnTo>
                        <a:pt x="27" y="13"/>
                      </a:lnTo>
                      <a:lnTo>
                        <a:pt x="27" y="13"/>
                      </a:lnTo>
                      <a:lnTo>
                        <a:pt x="27" y="13"/>
                      </a:lnTo>
                      <a:lnTo>
                        <a:pt x="25" y="13"/>
                      </a:lnTo>
                      <a:lnTo>
                        <a:pt x="25" y="13"/>
                      </a:lnTo>
                      <a:lnTo>
                        <a:pt x="25" y="13"/>
                      </a:lnTo>
                      <a:lnTo>
                        <a:pt x="25" y="13"/>
                      </a:lnTo>
                      <a:lnTo>
                        <a:pt x="25" y="13"/>
                      </a:lnTo>
                      <a:lnTo>
                        <a:pt x="23" y="13"/>
                      </a:lnTo>
                      <a:lnTo>
                        <a:pt x="23" y="13"/>
                      </a:lnTo>
                      <a:lnTo>
                        <a:pt x="21" y="13"/>
                      </a:lnTo>
                      <a:lnTo>
                        <a:pt x="21" y="13"/>
                      </a:lnTo>
                      <a:lnTo>
                        <a:pt x="21" y="13"/>
                      </a:lnTo>
                      <a:lnTo>
                        <a:pt x="21" y="11"/>
                      </a:lnTo>
                      <a:lnTo>
                        <a:pt x="21" y="11"/>
                      </a:lnTo>
                      <a:lnTo>
                        <a:pt x="21" y="11"/>
                      </a:lnTo>
                      <a:lnTo>
                        <a:pt x="21" y="11"/>
                      </a:lnTo>
                      <a:lnTo>
                        <a:pt x="21" y="9"/>
                      </a:lnTo>
                      <a:lnTo>
                        <a:pt x="23" y="9"/>
                      </a:lnTo>
                      <a:lnTo>
                        <a:pt x="23" y="9"/>
                      </a:lnTo>
                      <a:lnTo>
                        <a:pt x="23" y="9"/>
                      </a:lnTo>
                      <a:lnTo>
                        <a:pt x="25" y="9"/>
                      </a:lnTo>
                      <a:lnTo>
                        <a:pt x="25" y="9"/>
                      </a:lnTo>
                      <a:lnTo>
                        <a:pt x="25" y="8"/>
                      </a:lnTo>
                      <a:lnTo>
                        <a:pt x="25" y="8"/>
                      </a:lnTo>
                      <a:lnTo>
                        <a:pt x="27" y="8"/>
                      </a:lnTo>
                      <a:lnTo>
                        <a:pt x="27" y="8"/>
                      </a:lnTo>
                      <a:lnTo>
                        <a:pt x="27" y="8"/>
                      </a:lnTo>
                      <a:lnTo>
                        <a:pt x="27" y="8"/>
                      </a:lnTo>
                      <a:lnTo>
                        <a:pt x="29" y="8"/>
                      </a:lnTo>
                      <a:lnTo>
                        <a:pt x="29" y="8"/>
                      </a:lnTo>
                      <a:lnTo>
                        <a:pt x="31" y="8"/>
                      </a:lnTo>
                      <a:lnTo>
                        <a:pt x="31" y="8"/>
                      </a:lnTo>
                      <a:lnTo>
                        <a:pt x="31" y="8"/>
                      </a:lnTo>
                      <a:lnTo>
                        <a:pt x="31" y="8"/>
                      </a:lnTo>
                      <a:lnTo>
                        <a:pt x="33" y="8"/>
                      </a:lnTo>
                      <a:lnTo>
                        <a:pt x="33" y="8"/>
                      </a:lnTo>
                      <a:lnTo>
                        <a:pt x="35" y="8"/>
                      </a:lnTo>
                      <a:lnTo>
                        <a:pt x="35" y="8"/>
                      </a:lnTo>
                      <a:lnTo>
                        <a:pt x="35" y="8"/>
                      </a:lnTo>
                      <a:lnTo>
                        <a:pt x="36" y="8"/>
                      </a:lnTo>
                      <a:lnTo>
                        <a:pt x="36" y="8"/>
                      </a:lnTo>
                      <a:lnTo>
                        <a:pt x="36" y="8"/>
                      </a:lnTo>
                      <a:lnTo>
                        <a:pt x="36" y="8"/>
                      </a:lnTo>
                      <a:lnTo>
                        <a:pt x="38" y="8"/>
                      </a:lnTo>
                      <a:lnTo>
                        <a:pt x="38" y="8"/>
                      </a:lnTo>
                      <a:lnTo>
                        <a:pt x="40" y="8"/>
                      </a:lnTo>
                      <a:lnTo>
                        <a:pt x="40" y="8"/>
                      </a:lnTo>
                      <a:lnTo>
                        <a:pt x="40" y="8"/>
                      </a:lnTo>
                      <a:lnTo>
                        <a:pt x="40" y="8"/>
                      </a:lnTo>
                      <a:lnTo>
                        <a:pt x="42" y="8"/>
                      </a:lnTo>
                      <a:lnTo>
                        <a:pt x="42" y="8"/>
                      </a:lnTo>
                      <a:lnTo>
                        <a:pt x="42" y="8"/>
                      </a:lnTo>
                      <a:lnTo>
                        <a:pt x="42" y="8"/>
                      </a:lnTo>
                      <a:lnTo>
                        <a:pt x="42" y="8"/>
                      </a:lnTo>
                      <a:lnTo>
                        <a:pt x="42" y="6"/>
                      </a:lnTo>
                      <a:lnTo>
                        <a:pt x="42" y="6"/>
                      </a:lnTo>
                      <a:lnTo>
                        <a:pt x="42" y="6"/>
                      </a:lnTo>
                      <a:lnTo>
                        <a:pt x="44" y="6"/>
                      </a:lnTo>
                      <a:lnTo>
                        <a:pt x="44" y="6"/>
                      </a:lnTo>
                      <a:lnTo>
                        <a:pt x="46" y="6"/>
                      </a:lnTo>
                      <a:lnTo>
                        <a:pt x="46" y="6"/>
                      </a:lnTo>
                      <a:lnTo>
                        <a:pt x="46" y="6"/>
                      </a:lnTo>
                      <a:lnTo>
                        <a:pt x="48" y="6"/>
                      </a:lnTo>
                      <a:lnTo>
                        <a:pt x="48" y="6"/>
                      </a:lnTo>
                      <a:lnTo>
                        <a:pt x="48" y="6"/>
                      </a:lnTo>
                      <a:lnTo>
                        <a:pt x="50" y="6"/>
                      </a:lnTo>
                      <a:lnTo>
                        <a:pt x="50" y="6"/>
                      </a:lnTo>
                      <a:lnTo>
                        <a:pt x="52" y="6"/>
                      </a:lnTo>
                      <a:lnTo>
                        <a:pt x="52" y="6"/>
                      </a:lnTo>
                      <a:lnTo>
                        <a:pt x="52" y="6"/>
                      </a:lnTo>
                      <a:lnTo>
                        <a:pt x="54" y="6"/>
                      </a:lnTo>
                      <a:lnTo>
                        <a:pt x="54" y="8"/>
                      </a:lnTo>
                      <a:lnTo>
                        <a:pt x="54" y="8"/>
                      </a:lnTo>
                      <a:lnTo>
                        <a:pt x="54" y="8"/>
                      </a:lnTo>
                      <a:lnTo>
                        <a:pt x="56" y="8"/>
                      </a:lnTo>
                      <a:lnTo>
                        <a:pt x="56" y="8"/>
                      </a:lnTo>
                      <a:lnTo>
                        <a:pt x="58" y="8"/>
                      </a:lnTo>
                      <a:lnTo>
                        <a:pt x="58" y="8"/>
                      </a:lnTo>
                      <a:lnTo>
                        <a:pt x="58" y="8"/>
                      </a:lnTo>
                      <a:lnTo>
                        <a:pt x="59" y="8"/>
                      </a:lnTo>
                      <a:lnTo>
                        <a:pt x="59" y="8"/>
                      </a:lnTo>
                      <a:lnTo>
                        <a:pt x="59" y="8"/>
                      </a:lnTo>
                      <a:lnTo>
                        <a:pt x="61" y="8"/>
                      </a:lnTo>
                      <a:lnTo>
                        <a:pt x="61" y="8"/>
                      </a:lnTo>
                      <a:lnTo>
                        <a:pt x="61" y="6"/>
                      </a:lnTo>
                      <a:lnTo>
                        <a:pt x="63" y="6"/>
                      </a:lnTo>
                      <a:lnTo>
                        <a:pt x="63" y="6"/>
                      </a:lnTo>
                      <a:lnTo>
                        <a:pt x="61" y="6"/>
                      </a:lnTo>
                      <a:lnTo>
                        <a:pt x="61" y="6"/>
                      </a:lnTo>
                      <a:lnTo>
                        <a:pt x="59" y="6"/>
                      </a:lnTo>
                      <a:lnTo>
                        <a:pt x="59" y="6"/>
                      </a:lnTo>
                      <a:lnTo>
                        <a:pt x="59" y="6"/>
                      </a:lnTo>
                      <a:lnTo>
                        <a:pt x="58" y="6"/>
                      </a:lnTo>
                      <a:lnTo>
                        <a:pt x="58" y="6"/>
                      </a:lnTo>
                      <a:lnTo>
                        <a:pt x="58" y="6"/>
                      </a:lnTo>
                      <a:lnTo>
                        <a:pt x="56" y="6"/>
                      </a:lnTo>
                      <a:lnTo>
                        <a:pt x="56" y="6"/>
                      </a:lnTo>
                      <a:lnTo>
                        <a:pt x="54" y="6"/>
                      </a:lnTo>
                      <a:lnTo>
                        <a:pt x="54" y="6"/>
                      </a:lnTo>
                      <a:lnTo>
                        <a:pt x="54" y="6"/>
                      </a:lnTo>
                      <a:lnTo>
                        <a:pt x="52" y="6"/>
                      </a:lnTo>
                      <a:lnTo>
                        <a:pt x="52" y="6"/>
                      </a:lnTo>
                      <a:lnTo>
                        <a:pt x="52" y="6"/>
                      </a:lnTo>
                      <a:lnTo>
                        <a:pt x="50" y="6"/>
                      </a:lnTo>
                      <a:lnTo>
                        <a:pt x="50" y="6"/>
                      </a:lnTo>
                      <a:lnTo>
                        <a:pt x="48" y="6"/>
                      </a:lnTo>
                      <a:lnTo>
                        <a:pt x="48" y="6"/>
                      </a:lnTo>
                      <a:lnTo>
                        <a:pt x="48" y="6"/>
                      </a:lnTo>
                      <a:lnTo>
                        <a:pt x="46" y="6"/>
                      </a:lnTo>
                      <a:lnTo>
                        <a:pt x="46" y="6"/>
                      </a:lnTo>
                      <a:lnTo>
                        <a:pt x="46" y="4"/>
                      </a:lnTo>
                      <a:lnTo>
                        <a:pt x="46" y="4"/>
                      </a:lnTo>
                      <a:lnTo>
                        <a:pt x="44" y="4"/>
                      </a:lnTo>
                      <a:lnTo>
                        <a:pt x="44" y="4"/>
                      </a:lnTo>
                      <a:lnTo>
                        <a:pt x="42" y="4"/>
                      </a:lnTo>
                      <a:lnTo>
                        <a:pt x="42" y="4"/>
                      </a:lnTo>
                      <a:lnTo>
                        <a:pt x="42" y="4"/>
                      </a:lnTo>
                      <a:lnTo>
                        <a:pt x="40" y="4"/>
                      </a:lnTo>
                      <a:lnTo>
                        <a:pt x="40" y="4"/>
                      </a:lnTo>
                      <a:lnTo>
                        <a:pt x="40" y="2"/>
                      </a:lnTo>
                      <a:lnTo>
                        <a:pt x="42" y="2"/>
                      </a:lnTo>
                      <a:lnTo>
                        <a:pt x="42" y="2"/>
                      </a:lnTo>
                      <a:lnTo>
                        <a:pt x="42" y="2"/>
                      </a:lnTo>
                      <a:lnTo>
                        <a:pt x="42" y="2"/>
                      </a:lnTo>
                      <a:lnTo>
                        <a:pt x="44" y="2"/>
                      </a:lnTo>
                      <a:lnTo>
                        <a:pt x="44" y="2"/>
                      </a:lnTo>
                      <a:lnTo>
                        <a:pt x="44" y="0"/>
                      </a:lnTo>
                      <a:lnTo>
                        <a:pt x="46" y="0"/>
                      </a:lnTo>
                      <a:lnTo>
                        <a:pt x="46" y="0"/>
                      </a:lnTo>
                      <a:lnTo>
                        <a:pt x="46" y="0"/>
                      </a:lnTo>
                      <a:lnTo>
                        <a:pt x="48" y="0"/>
                      </a:lnTo>
                      <a:lnTo>
                        <a:pt x="48" y="0"/>
                      </a:lnTo>
                      <a:lnTo>
                        <a:pt x="48" y="0"/>
                      </a:lnTo>
                      <a:lnTo>
                        <a:pt x="50" y="0"/>
                      </a:lnTo>
                      <a:lnTo>
                        <a:pt x="50" y="0"/>
                      </a:lnTo>
                      <a:lnTo>
                        <a:pt x="52" y="0"/>
                      </a:lnTo>
                      <a:lnTo>
                        <a:pt x="52" y="0"/>
                      </a:lnTo>
                      <a:lnTo>
                        <a:pt x="52" y="0"/>
                      </a:lnTo>
                      <a:lnTo>
                        <a:pt x="52" y="2"/>
                      </a:lnTo>
                      <a:lnTo>
                        <a:pt x="54" y="2"/>
                      </a:lnTo>
                      <a:lnTo>
                        <a:pt x="54" y="2"/>
                      </a:lnTo>
                      <a:lnTo>
                        <a:pt x="54" y="2"/>
                      </a:lnTo>
                      <a:lnTo>
                        <a:pt x="56" y="2"/>
                      </a:lnTo>
                      <a:lnTo>
                        <a:pt x="56" y="2"/>
                      </a:lnTo>
                      <a:lnTo>
                        <a:pt x="56" y="0"/>
                      </a:lnTo>
                      <a:lnTo>
                        <a:pt x="58" y="0"/>
                      </a:lnTo>
                      <a:lnTo>
                        <a:pt x="58" y="0"/>
                      </a:lnTo>
                      <a:lnTo>
                        <a:pt x="58" y="0"/>
                      </a:lnTo>
                      <a:lnTo>
                        <a:pt x="59" y="0"/>
                      </a:lnTo>
                      <a:lnTo>
                        <a:pt x="59" y="0"/>
                      </a:lnTo>
                      <a:lnTo>
                        <a:pt x="59" y="0"/>
                      </a:lnTo>
                      <a:lnTo>
                        <a:pt x="61" y="0"/>
                      </a:lnTo>
                      <a:lnTo>
                        <a:pt x="61" y="0"/>
                      </a:lnTo>
                      <a:lnTo>
                        <a:pt x="63" y="0"/>
                      </a:lnTo>
                      <a:lnTo>
                        <a:pt x="63" y="0"/>
                      </a:lnTo>
                      <a:lnTo>
                        <a:pt x="63" y="0"/>
                      </a:lnTo>
                      <a:lnTo>
                        <a:pt x="65" y="0"/>
                      </a:lnTo>
                      <a:lnTo>
                        <a:pt x="65" y="0"/>
                      </a:lnTo>
                      <a:lnTo>
                        <a:pt x="65" y="2"/>
                      </a:lnTo>
                      <a:lnTo>
                        <a:pt x="67" y="2"/>
                      </a:lnTo>
                      <a:lnTo>
                        <a:pt x="67" y="2"/>
                      </a:lnTo>
                      <a:lnTo>
                        <a:pt x="67" y="2"/>
                      </a:lnTo>
                      <a:lnTo>
                        <a:pt x="69" y="2"/>
                      </a:lnTo>
                      <a:lnTo>
                        <a:pt x="69" y="2"/>
                      </a:lnTo>
                      <a:lnTo>
                        <a:pt x="69" y="2"/>
                      </a:lnTo>
                      <a:lnTo>
                        <a:pt x="69" y="2"/>
                      </a:lnTo>
                      <a:lnTo>
                        <a:pt x="71" y="2"/>
                      </a:lnTo>
                      <a:lnTo>
                        <a:pt x="71" y="2"/>
                      </a:lnTo>
                      <a:lnTo>
                        <a:pt x="73" y="2"/>
                      </a:lnTo>
                      <a:lnTo>
                        <a:pt x="73" y="2"/>
                      </a:lnTo>
                      <a:lnTo>
                        <a:pt x="73" y="2"/>
                      </a:lnTo>
                      <a:lnTo>
                        <a:pt x="75" y="2"/>
                      </a:lnTo>
                      <a:lnTo>
                        <a:pt x="75" y="2"/>
                      </a:lnTo>
                      <a:lnTo>
                        <a:pt x="75" y="2"/>
                      </a:lnTo>
                      <a:lnTo>
                        <a:pt x="77" y="2"/>
                      </a:lnTo>
                      <a:lnTo>
                        <a:pt x="77" y="2"/>
                      </a:lnTo>
                      <a:lnTo>
                        <a:pt x="77" y="4"/>
                      </a:lnTo>
                      <a:lnTo>
                        <a:pt x="79" y="4"/>
                      </a:lnTo>
                      <a:lnTo>
                        <a:pt x="79" y="4"/>
                      </a:lnTo>
                      <a:lnTo>
                        <a:pt x="79" y="4"/>
                      </a:lnTo>
                      <a:lnTo>
                        <a:pt x="80" y="4"/>
                      </a:lnTo>
                      <a:lnTo>
                        <a:pt x="80" y="4"/>
                      </a:lnTo>
                      <a:lnTo>
                        <a:pt x="80" y="4"/>
                      </a:lnTo>
                      <a:lnTo>
                        <a:pt x="80" y="4"/>
                      </a:lnTo>
                      <a:lnTo>
                        <a:pt x="82" y="4"/>
                      </a:lnTo>
                      <a:lnTo>
                        <a:pt x="82" y="4"/>
                      </a:lnTo>
                      <a:lnTo>
                        <a:pt x="84" y="4"/>
                      </a:lnTo>
                      <a:lnTo>
                        <a:pt x="84" y="4"/>
                      </a:lnTo>
                      <a:lnTo>
                        <a:pt x="84" y="6"/>
                      </a:lnTo>
                      <a:lnTo>
                        <a:pt x="84" y="6"/>
                      </a:lnTo>
                      <a:lnTo>
                        <a:pt x="86" y="6"/>
                      </a:lnTo>
                      <a:lnTo>
                        <a:pt x="86" y="6"/>
                      </a:lnTo>
                      <a:lnTo>
                        <a:pt x="86" y="6"/>
                      </a:lnTo>
                      <a:lnTo>
                        <a:pt x="86" y="8"/>
                      </a:lnTo>
                      <a:lnTo>
                        <a:pt x="86" y="8"/>
                      </a:lnTo>
                      <a:lnTo>
                        <a:pt x="86" y="8"/>
                      </a:lnTo>
                      <a:lnTo>
                        <a:pt x="88" y="8"/>
                      </a:lnTo>
                      <a:lnTo>
                        <a:pt x="88" y="8"/>
                      </a:lnTo>
                      <a:lnTo>
                        <a:pt x="90" y="8"/>
                      </a:lnTo>
                      <a:lnTo>
                        <a:pt x="90" y="8"/>
                      </a:lnTo>
                      <a:lnTo>
                        <a:pt x="90" y="8"/>
                      </a:lnTo>
                      <a:lnTo>
                        <a:pt x="90" y="8"/>
                      </a:lnTo>
                      <a:lnTo>
                        <a:pt x="92" y="8"/>
                      </a:lnTo>
                      <a:lnTo>
                        <a:pt x="92" y="9"/>
                      </a:lnTo>
                      <a:lnTo>
                        <a:pt x="92" y="9"/>
                      </a:lnTo>
                      <a:lnTo>
                        <a:pt x="92" y="9"/>
                      </a:lnTo>
                      <a:lnTo>
                        <a:pt x="94" y="9"/>
                      </a:lnTo>
                      <a:lnTo>
                        <a:pt x="94" y="9"/>
                      </a:lnTo>
                      <a:lnTo>
                        <a:pt x="94" y="9"/>
                      </a:lnTo>
                      <a:lnTo>
                        <a:pt x="94" y="11"/>
                      </a:lnTo>
                      <a:lnTo>
                        <a:pt x="96" y="11"/>
                      </a:lnTo>
                      <a:lnTo>
                        <a:pt x="96" y="11"/>
                      </a:lnTo>
                      <a:lnTo>
                        <a:pt x="96" y="11"/>
                      </a:lnTo>
                      <a:lnTo>
                        <a:pt x="96" y="11"/>
                      </a:lnTo>
                      <a:lnTo>
                        <a:pt x="98" y="11"/>
                      </a:lnTo>
                      <a:lnTo>
                        <a:pt x="98" y="11"/>
                      </a:lnTo>
                      <a:lnTo>
                        <a:pt x="98" y="13"/>
                      </a:lnTo>
                      <a:lnTo>
                        <a:pt x="98" y="13"/>
                      </a:lnTo>
                      <a:lnTo>
                        <a:pt x="100" y="13"/>
                      </a:lnTo>
                      <a:lnTo>
                        <a:pt x="100" y="13"/>
                      </a:lnTo>
                      <a:lnTo>
                        <a:pt x="100" y="13"/>
                      </a:lnTo>
                      <a:lnTo>
                        <a:pt x="102" y="13"/>
                      </a:lnTo>
                      <a:lnTo>
                        <a:pt x="102" y="13"/>
                      </a:lnTo>
                      <a:lnTo>
                        <a:pt x="102" y="13"/>
                      </a:lnTo>
                      <a:lnTo>
                        <a:pt x="102" y="15"/>
                      </a:lnTo>
                      <a:lnTo>
                        <a:pt x="103" y="15"/>
                      </a:lnTo>
                      <a:lnTo>
                        <a:pt x="103" y="15"/>
                      </a:lnTo>
                      <a:lnTo>
                        <a:pt x="105" y="15"/>
                      </a:lnTo>
                      <a:lnTo>
                        <a:pt x="105" y="15"/>
                      </a:lnTo>
                      <a:lnTo>
                        <a:pt x="105" y="15"/>
                      </a:lnTo>
                      <a:lnTo>
                        <a:pt x="105" y="15"/>
                      </a:lnTo>
                      <a:lnTo>
                        <a:pt x="107" y="15"/>
                      </a:lnTo>
                      <a:lnTo>
                        <a:pt x="107" y="15"/>
                      </a:lnTo>
                      <a:lnTo>
                        <a:pt x="107" y="17"/>
                      </a:lnTo>
                      <a:lnTo>
                        <a:pt x="107" y="17"/>
                      </a:lnTo>
                      <a:lnTo>
                        <a:pt x="107" y="17"/>
                      </a:lnTo>
                      <a:lnTo>
                        <a:pt x="109" y="17"/>
                      </a:lnTo>
                      <a:lnTo>
                        <a:pt x="109" y="17"/>
                      </a:lnTo>
                      <a:lnTo>
                        <a:pt x="111" y="17"/>
                      </a:lnTo>
                      <a:lnTo>
                        <a:pt x="111" y="17"/>
                      </a:lnTo>
                      <a:lnTo>
                        <a:pt x="111" y="17"/>
                      </a:lnTo>
                      <a:lnTo>
                        <a:pt x="111" y="17"/>
                      </a:lnTo>
                      <a:lnTo>
                        <a:pt x="113" y="17"/>
                      </a:lnTo>
                      <a:lnTo>
                        <a:pt x="113" y="17"/>
                      </a:lnTo>
                      <a:lnTo>
                        <a:pt x="113" y="17"/>
                      </a:lnTo>
                      <a:lnTo>
                        <a:pt x="115" y="17"/>
                      </a:lnTo>
                      <a:lnTo>
                        <a:pt x="115" y="17"/>
                      </a:lnTo>
                      <a:lnTo>
                        <a:pt x="117" y="17"/>
                      </a:lnTo>
                      <a:lnTo>
                        <a:pt x="117" y="17"/>
                      </a:lnTo>
                      <a:lnTo>
                        <a:pt x="117" y="17"/>
                      </a:lnTo>
                      <a:lnTo>
                        <a:pt x="117" y="19"/>
                      </a:lnTo>
                      <a:lnTo>
                        <a:pt x="119" y="19"/>
                      </a:lnTo>
                      <a:lnTo>
                        <a:pt x="119" y="19"/>
                      </a:lnTo>
                      <a:lnTo>
                        <a:pt x="121" y="19"/>
                      </a:lnTo>
                      <a:lnTo>
                        <a:pt x="121" y="17"/>
                      </a:lnTo>
                      <a:lnTo>
                        <a:pt x="121" y="17"/>
                      </a:lnTo>
                      <a:lnTo>
                        <a:pt x="121" y="17"/>
                      </a:lnTo>
                      <a:lnTo>
                        <a:pt x="123" y="17"/>
                      </a:lnTo>
                      <a:lnTo>
                        <a:pt x="123" y="17"/>
                      </a:lnTo>
                      <a:lnTo>
                        <a:pt x="123" y="17"/>
                      </a:lnTo>
                      <a:lnTo>
                        <a:pt x="124" y="17"/>
                      </a:lnTo>
                      <a:lnTo>
                        <a:pt x="124" y="17"/>
                      </a:lnTo>
                      <a:lnTo>
                        <a:pt x="126" y="17"/>
                      </a:lnTo>
                      <a:lnTo>
                        <a:pt x="126" y="17"/>
                      </a:lnTo>
                      <a:lnTo>
                        <a:pt x="126" y="17"/>
                      </a:lnTo>
                      <a:lnTo>
                        <a:pt x="128" y="17"/>
                      </a:lnTo>
                      <a:lnTo>
                        <a:pt x="128" y="17"/>
                      </a:lnTo>
                      <a:lnTo>
                        <a:pt x="128" y="17"/>
                      </a:lnTo>
                      <a:lnTo>
                        <a:pt x="130" y="17"/>
                      </a:lnTo>
                      <a:lnTo>
                        <a:pt x="130" y="17"/>
                      </a:lnTo>
                      <a:lnTo>
                        <a:pt x="130" y="19"/>
                      </a:lnTo>
                      <a:lnTo>
                        <a:pt x="132" y="19"/>
                      </a:lnTo>
                      <a:lnTo>
                        <a:pt x="132" y="19"/>
                      </a:lnTo>
                      <a:lnTo>
                        <a:pt x="132" y="19"/>
                      </a:lnTo>
                      <a:lnTo>
                        <a:pt x="134" y="19"/>
                      </a:lnTo>
                      <a:lnTo>
                        <a:pt x="134" y="19"/>
                      </a:lnTo>
                      <a:lnTo>
                        <a:pt x="134" y="19"/>
                      </a:lnTo>
                      <a:lnTo>
                        <a:pt x="134" y="21"/>
                      </a:lnTo>
                      <a:lnTo>
                        <a:pt x="134" y="21"/>
                      </a:lnTo>
                      <a:lnTo>
                        <a:pt x="132" y="21"/>
                      </a:lnTo>
                      <a:lnTo>
                        <a:pt x="132" y="21"/>
                      </a:lnTo>
                      <a:lnTo>
                        <a:pt x="132" y="23"/>
                      </a:lnTo>
                      <a:lnTo>
                        <a:pt x="132" y="23"/>
                      </a:lnTo>
                      <a:lnTo>
                        <a:pt x="132" y="23"/>
                      </a:lnTo>
                      <a:lnTo>
                        <a:pt x="132" y="23"/>
                      </a:lnTo>
                      <a:lnTo>
                        <a:pt x="130" y="23"/>
                      </a:lnTo>
                      <a:lnTo>
                        <a:pt x="130" y="23"/>
                      </a:lnTo>
                      <a:lnTo>
                        <a:pt x="132" y="23"/>
                      </a:lnTo>
                      <a:lnTo>
                        <a:pt x="132" y="25"/>
                      </a:lnTo>
                      <a:lnTo>
                        <a:pt x="132" y="25"/>
                      </a:lnTo>
                      <a:lnTo>
                        <a:pt x="132" y="25"/>
                      </a:lnTo>
                      <a:lnTo>
                        <a:pt x="134" y="25"/>
                      </a:lnTo>
                      <a:lnTo>
                        <a:pt x="134" y="25"/>
                      </a:lnTo>
                      <a:lnTo>
                        <a:pt x="134" y="25"/>
                      </a:lnTo>
                      <a:lnTo>
                        <a:pt x="134" y="25"/>
                      </a:lnTo>
                      <a:lnTo>
                        <a:pt x="136" y="25"/>
                      </a:lnTo>
                      <a:lnTo>
                        <a:pt x="136" y="25"/>
                      </a:lnTo>
                      <a:lnTo>
                        <a:pt x="138" y="25"/>
                      </a:lnTo>
                      <a:lnTo>
                        <a:pt x="138" y="27"/>
                      </a:lnTo>
                      <a:lnTo>
                        <a:pt x="138" y="27"/>
                      </a:lnTo>
                      <a:lnTo>
                        <a:pt x="138" y="27"/>
                      </a:lnTo>
                      <a:lnTo>
                        <a:pt x="140" y="27"/>
                      </a:lnTo>
                      <a:lnTo>
                        <a:pt x="140" y="27"/>
                      </a:lnTo>
                      <a:lnTo>
                        <a:pt x="140" y="27"/>
                      </a:lnTo>
                      <a:lnTo>
                        <a:pt x="142" y="27"/>
                      </a:lnTo>
                      <a:lnTo>
                        <a:pt x="142" y="27"/>
                      </a:lnTo>
                      <a:lnTo>
                        <a:pt x="142" y="25"/>
                      </a:lnTo>
                      <a:lnTo>
                        <a:pt x="142" y="25"/>
                      </a:lnTo>
                      <a:lnTo>
                        <a:pt x="142" y="25"/>
                      </a:lnTo>
                      <a:lnTo>
                        <a:pt x="140" y="25"/>
                      </a:lnTo>
                      <a:lnTo>
                        <a:pt x="140" y="25"/>
                      </a:lnTo>
                      <a:lnTo>
                        <a:pt x="140" y="25"/>
                      </a:lnTo>
                      <a:lnTo>
                        <a:pt x="140" y="23"/>
                      </a:lnTo>
                      <a:lnTo>
                        <a:pt x="138" y="23"/>
                      </a:lnTo>
                      <a:lnTo>
                        <a:pt x="138" y="23"/>
                      </a:lnTo>
                      <a:lnTo>
                        <a:pt x="140" y="23"/>
                      </a:lnTo>
                      <a:lnTo>
                        <a:pt x="140" y="23"/>
                      </a:lnTo>
                      <a:lnTo>
                        <a:pt x="140" y="21"/>
                      </a:lnTo>
                      <a:lnTo>
                        <a:pt x="140" y="21"/>
                      </a:lnTo>
                      <a:lnTo>
                        <a:pt x="140" y="21"/>
                      </a:lnTo>
                      <a:lnTo>
                        <a:pt x="140" y="21"/>
                      </a:lnTo>
                      <a:lnTo>
                        <a:pt x="142" y="21"/>
                      </a:lnTo>
                      <a:lnTo>
                        <a:pt x="142" y="21"/>
                      </a:lnTo>
                      <a:lnTo>
                        <a:pt x="144" y="21"/>
                      </a:lnTo>
                      <a:lnTo>
                        <a:pt x="144" y="21"/>
                      </a:lnTo>
                      <a:lnTo>
                        <a:pt x="144" y="19"/>
                      </a:lnTo>
                      <a:lnTo>
                        <a:pt x="144" y="19"/>
                      </a:lnTo>
                      <a:lnTo>
                        <a:pt x="146" y="19"/>
                      </a:lnTo>
                      <a:lnTo>
                        <a:pt x="146" y="19"/>
                      </a:lnTo>
                      <a:lnTo>
                        <a:pt x="146" y="19"/>
                      </a:lnTo>
                      <a:lnTo>
                        <a:pt x="147" y="19"/>
                      </a:lnTo>
                      <a:lnTo>
                        <a:pt x="147" y="19"/>
                      </a:lnTo>
                      <a:lnTo>
                        <a:pt x="149" y="19"/>
                      </a:lnTo>
                      <a:lnTo>
                        <a:pt x="149" y="19"/>
                      </a:lnTo>
                      <a:lnTo>
                        <a:pt x="149" y="19"/>
                      </a:lnTo>
                      <a:lnTo>
                        <a:pt x="151" y="19"/>
                      </a:lnTo>
                      <a:lnTo>
                        <a:pt x="151" y="19"/>
                      </a:lnTo>
                      <a:lnTo>
                        <a:pt x="153" y="19"/>
                      </a:lnTo>
                      <a:lnTo>
                        <a:pt x="153" y="21"/>
                      </a:lnTo>
                      <a:lnTo>
                        <a:pt x="153" y="21"/>
                      </a:lnTo>
                      <a:lnTo>
                        <a:pt x="153" y="21"/>
                      </a:lnTo>
                      <a:lnTo>
                        <a:pt x="155" y="21"/>
                      </a:lnTo>
                      <a:lnTo>
                        <a:pt x="155" y="21"/>
                      </a:lnTo>
                      <a:lnTo>
                        <a:pt x="155" y="21"/>
                      </a:lnTo>
                      <a:lnTo>
                        <a:pt x="157" y="21"/>
                      </a:lnTo>
                      <a:lnTo>
                        <a:pt x="157" y="21"/>
                      </a:lnTo>
                      <a:lnTo>
                        <a:pt x="159" y="21"/>
                      </a:lnTo>
                      <a:lnTo>
                        <a:pt x="159" y="21"/>
                      </a:lnTo>
                      <a:lnTo>
                        <a:pt x="159" y="23"/>
                      </a:lnTo>
                      <a:lnTo>
                        <a:pt x="159" y="23"/>
                      </a:lnTo>
                      <a:lnTo>
                        <a:pt x="159" y="23"/>
                      </a:lnTo>
                      <a:lnTo>
                        <a:pt x="159" y="23"/>
                      </a:lnTo>
                      <a:lnTo>
                        <a:pt x="159" y="25"/>
                      </a:lnTo>
                      <a:lnTo>
                        <a:pt x="159" y="25"/>
                      </a:lnTo>
                      <a:lnTo>
                        <a:pt x="159" y="27"/>
                      </a:lnTo>
                      <a:lnTo>
                        <a:pt x="159" y="27"/>
                      </a:lnTo>
                      <a:lnTo>
                        <a:pt x="159" y="27"/>
                      </a:lnTo>
                      <a:lnTo>
                        <a:pt x="161" y="27"/>
                      </a:lnTo>
                      <a:lnTo>
                        <a:pt x="161" y="27"/>
                      </a:lnTo>
                      <a:lnTo>
                        <a:pt x="161" y="27"/>
                      </a:lnTo>
                      <a:lnTo>
                        <a:pt x="163" y="27"/>
                      </a:lnTo>
                      <a:lnTo>
                        <a:pt x="163" y="27"/>
                      </a:lnTo>
                      <a:lnTo>
                        <a:pt x="165" y="27"/>
                      </a:lnTo>
                      <a:lnTo>
                        <a:pt x="165" y="27"/>
                      </a:lnTo>
                      <a:lnTo>
                        <a:pt x="165" y="27"/>
                      </a:lnTo>
                      <a:lnTo>
                        <a:pt x="165" y="29"/>
                      </a:lnTo>
                      <a:lnTo>
                        <a:pt x="167" y="29"/>
                      </a:lnTo>
                      <a:lnTo>
                        <a:pt x="167" y="29"/>
                      </a:lnTo>
                      <a:lnTo>
                        <a:pt x="167" y="29"/>
                      </a:lnTo>
                      <a:lnTo>
                        <a:pt x="167" y="29"/>
                      </a:lnTo>
                      <a:lnTo>
                        <a:pt x="169" y="29"/>
                      </a:lnTo>
                      <a:lnTo>
                        <a:pt x="169" y="31"/>
                      </a:lnTo>
                      <a:lnTo>
                        <a:pt x="169" y="31"/>
                      </a:lnTo>
                      <a:lnTo>
                        <a:pt x="170" y="31"/>
                      </a:lnTo>
                      <a:lnTo>
                        <a:pt x="170" y="31"/>
                      </a:lnTo>
                      <a:lnTo>
                        <a:pt x="170" y="31"/>
                      </a:lnTo>
                      <a:lnTo>
                        <a:pt x="169" y="31"/>
                      </a:lnTo>
                      <a:lnTo>
                        <a:pt x="169" y="32"/>
                      </a:lnTo>
                      <a:lnTo>
                        <a:pt x="169" y="32"/>
                      </a:lnTo>
                      <a:lnTo>
                        <a:pt x="169" y="32"/>
                      </a:lnTo>
                      <a:lnTo>
                        <a:pt x="169" y="34"/>
                      </a:lnTo>
                      <a:lnTo>
                        <a:pt x="169" y="34"/>
                      </a:lnTo>
                      <a:lnTo>
                        <a:pt x="167" y="34"/>
                      </a:lnTo>
                      <a:lnTo>
                        <a:pt x="167" y="34"/>
                      </a:lnTo>
                      <a:lnTo>
                        <a:pt x="167" y="36"/>
                      </a:lnTo>
                      <a:lnTo>
                        <a:pt x="167" y="36"/>
                      </a:lnTo>
                      <a:lnTo>
                        <a:pt x="167" y="36"/>
                      </a:lnTo>
                      <a:lnTo>
                        <a:pt x="169" y="36"/>
                      </a:lnTo>
                      <a:lnTo>
                        <a:pt x="169" y="36"/>
                      </a:lnTo>
                      <a:lnTo>
                        <a:pt x="170" y="36"/>
                      </a:lnTo>
                      <a:lnTo>
                        <a:pt x="170" y="36"/>
                      </a:lnTo>
                      <a:lnTo>
                        <a:pt x="170" y="36"/>
                      </a:lnTo>
                      <a:lnTo>
                        <a:pt x="170" y="36"/>
                      </a:lnTo>
                      <a:lnTo>
                        <a:pt x="172" y="36"/>
                      </a:lnTo>
                      <a:lnTo>
                        <a:pt x="172" y="36"/>
                      </a:lnTo>
                      <a:lnTo>
                        <a:pt x="172" y="36"/>
                      </a:lnTo>
                      <a:lnTo>
                        <a:pt x="174" y="36"/>
                      </a:lnTo>
                      <a:lnTo>
                        <a:pt x="174" y="36"/>
                      </a:lnTo>
                      <a:lnTo>
                        <a:pt x="174" y="34"/>
                      </a:lnTo>
                      <a:lnTo>
                        <a:pt x="176" y="34"/>
                      </a:lnTo>
                      <a:lnTo>
                        <a:pt x="176" y="34"/>
                      </a:lnTo>
                      <a:lnTo>
                        <a:pt x="176" y="34"/>
                      </a:lnTo>
                      <a:lnTo>
                        <a:pt x="178" y="34"/>
                      </a:lnTo>
                      <a:lnTo>
                        <a:pt x="178" y="36"/>
                      </a:lnTo>
                      <a:lnTo>
                        <a:pt x="178" y="36"/>
                      </a:lnTo>
                      <a:lnTo>
                        <a:pt x="180" y="36"/>
                      </a:lnTo>
                      <a:lnTo>
                        <a:pt x="180" y="36"/>
                      </a:lnTo>
                      <a:lnTo>
                        <a:pt x="180" y="36"/>
                      </a:lnTo>
                      <a:lnTo>
                        <a:pt x="182" y="36"/>
                      </a:lnTo>
                      <a:lnTo>
                        <a:pt x="182" y="36"/>
                      </a:lnTo>
                      <a:lnTo>
                        <a:pt x="182" y="36"/>
                      </a:lnTo>
                      <a:lnTo>
                        <a:pt x="182" y="36"/>
                      </a:lnTo>
                      <a:lnTo>
                        <a:pt x="184" y="36"/>
                      </a:lnTo>
                      <a:lnTo>
                        <a:pt x="184" y="36"/>
                      </a:lnTo>
                      <a:lnTo>
                        <a:pt x="186" y="36"/>
                      </a:lnTo>
                      <a:lnTo>
                        <a:pt x="186" y="36"/>
                      </a:lnTo>
                      <a:lnTo>
                        <a:pt x="186" y="38"/>
                      </a:lnTo>
                      <a:lnTo>
                        <a:pt x="186" y="38"/>
                      </a:lnTo>
                      <a:lnTo>
                        <a:pt x="186" y="40"/>
                      </a:lnTo>
                      <a:lnTo>
                        <a:pt x="186" y="40"/>
                      </a:lnTo>
                      <a:lnTo>
                        <a:pt x="188" y="40"/>
                      </a:lnTo>
                      <a:lnTo>
                        <a:pt x="188" y="38"/>
                      </a:lnTo>
                      <a:lnTo>
                        <a:pt x="188" y="38"/>
                      </a:lnTo>
                      <a:lnTo>
                        <a:pt x="188" y="38"/>
                      </a:lnTo>
                      <a:lnTo>
                        <a:pt x="188" y="36"/>
                      </a:lnTo>
                      <a:lnTo>
                        <a:pt x="188" y="36"/>
                      </a:lnTo>
                      <a:lnTo>
                        <a:pt x="188" y="36"/>
                      </a:lnTo>
                      <a:lnTo>
                        <a:pt x="190" y="36"/>
                      </a:lnTo>
                      <a:lnTo>
                        <a:pt x="190" y="36"/>
                      </a:lnTo>
                      <a:lnTo>
                        <a:pt x="191" y="36"/>
                      </a:lnTo>
                      <a:lnTo>
                        <a:pt x="191" y="36"/>
                      </a:lnTo>
                      <a:lnTo>
                        <a:pt x="191" y="36"/>
                      </a:lnTo>
                      <a:lnTo>
                        <a:pt x="191" y="36"/>
                      </a:lnTo>
                      <a:lnTo>
                        <a:pt x="193" y="36"/>
                      </a:lnTo>
                      <a:lnTo>
                        <a:pt x="193" y="36"/>
                      </a:lnTo>
                      <a:lnTo>
                        <a:pt x="193" y="36"/>
                      </a:lnTo>
                      <a:lnTo>
                        <a:pt x="193" y="38"/>
                      </a:lnTo>
                      <a:lnTo>
                        <a:pt x="195" y="38"/>
                      </a:lnTo>
                      <a:lnTo>
                        <a:pt x="195" y="38"/>
                      </a:lnTo>
                      <a:lnTo>
                        <a:pt x="195" y="38"/>
                      </a:lnTo>
                      <a:lnTo>
                        <a:pt x="197" y="38"/>
                      </a:lnTo>
                      <a:lnTo>
                        <a:pt x="197" y="40"/>
                      </a:lnTo>
                      <a:lnTo>
                        <a:pt x="197" y="40"/>
                      </a:lnTo>
                      <a:lnTo>
                        <a:pt x="197" y="40"/>
                      </a:lnTo>
                      <a:lnTo>
                        <a:pt x="197" y="40"/>
                      </a:lnTo>
                      <a:lnTo>
                        <a:pt x="199" y="40"/>
                      </a:lnTo>
                      <a:lnTo>
                        <a:pt x="199" y="40"/>
                      </a:lnTo>
                      <a:lnTo>
                        <a:pt x="199" y="40"/>
                      </a:lnTo>
                      <a:lnTo>
                        <a:pt x="199" y="40"/>
                      </a:lnTo>
                      <a:lnTo>
                        <a:pt x="201" y="40"/>
                      </a:lnTo>
                      <a:lnTo>
                        <a:pt x="201" y="40"/>
                      </a:lnTo>
                      <a:lnTo>
                        <a:pt x="203" y="40"/>
                      </a:lnTo>
                      <a:lnTo>
                        <a:pt x="203" y="40"/>
                      </a:lnTo>
                      <a:lnTo>
                        <a:pt x="203" y="42"/>
                      </a:lnTo>
                      <a:lnTo>
                        <a:pt x="203" y="42"/>
                      </a:lnTo>
                      <a:lnTo>
                        <a:pt x="205" y="42"/>
                      </a:lnTo>
                      <a:lnTo>
                        <a:pt x="205" y="42"/>
                      </a:lnTo>
                      <a:lnTo>
                        <a:pt x="205" y="42"/>
                      </a:lnTo>
                      <a:lnTo>
                        <a:pt x="205" y="42"/>
                      </a:lnTo>
                      <a:lnTo>
                        <a:pt x="205" y="44"/>
                      </a:lnTo>
                      <a:lnTo>
                        <a:pt x="205" y="44"/>
                      </a:lnTo>
                      <a:lnTo>
                        <a:pt x="205" y="44"/>
                      </a:lnTo>
                      <a:lnTo>
                        <a:pt x="205" y="44"/>
                      </a:lnTo>
                      <a:lnTo>
                        <a:pt x="203" y="44"/>
                      </a:lnTo>
                      <a:lnTo>
                        <a:pt x="203" y="44"/>
                      </a:lnTo>
                      <a:lnTo>
                        <a:pt x="203" y="44"/>
                      </a:lnTo>
                      <a:lnTo>
                        <a:pt x="203" y="46"/>
                      </a:lnTo>
                      <a:lnTo>
                        <a:pt x="201" y="46"/>
                      </a:lnTo>
                      <a:lnTo>
                        <a:pt x="201" y="46"/>
                      </a:lnTo>
                      <a:lnTo>
                        <a:pt x="199" y="46"/>
                      </a:lnTo>
                      <a:lnTo>
                        <a:pt x="199" y="46"/>
                      </a:lnTo>
                      <a:lnTo>
                        <a:pt x="199" y="46"/>
                      </a:lnTo>
                      <a:lnTo>
                        <a:pt x="199" y="46"/>
                      </a:lnTo>
                      <a:lnTo>
                        <a:pt x="197" y="46"/>
                      </a:lnTo>
                      <a:lnTo>
                        <a:pt x="197" y="46"/>
                      </a:lnTo>
                      <a:lnTo>
                        <a:pt x="197" y="46"/>
                      </a:lnTo>
                      <a:lnTo>
                        <a:pt x="195" y="46"/>
                      </a:lnTo>
                      <a:lnTo>
                        <a:pt x="195" y="46"/>
                      </a:lnTo>
                      <a:lnTo>
                        <a:pt x="193" y="46"/>
                      </a:lnTo>
                      <a:lnTo>
                        <a:pt x="193" y="46"/>
                      </a:lnTo>
                      <a:lnTo>
                        <a:pt x="193" y="48"/>
                      </a:lnTo>
                      <a:lnTo>
                        <a:pt x="193" y="48"/>
                      </a:lnTo>
                      <a:lnTo>
                        <a:pt x="191" y="48"/>
                      </a:lnTo>
                      <a:lnTo>
                        <a:pt x="191" y="48"/>
                      </a:lnTo>
                      <a:lnTo>
                        <a:pt x="191" y="48"/>
                      </a:lnTo>
                      <a:lnTo>
                        <a:pt x="190" y="48"/>
                      </a:lnTo>
                      <a:lnTo>
                        <a:pt x="190" y="48"/>
                      </a:lnTo>
                      <a:lnTo>
                        <a:pt x="188" y="48"/>
                      </a:lnTo>
                      <a:lnTo>
                        <a:pt x="188" y="48"/>
                      </a:lnTo>
                      <a:lnTo>
                        <a:pt x="188" y="48"/>
                      </a:lnTo>
                      <a:lnTo>
                        <a:pt x="188" y="48"/>
                      </a:lnTo>
                      <a:lnTo>
                        <a:pt x="190" y="48"/>
                      </a:lnTo>
                      <a:lnTo>
                        <a:pt x="190" y="48"/>
                      </a:lnTo>
                      <a:lnTo>
                        <a:pt x="191" y="48"/>
                      </a:lnTo>
                      <a:lnTo>
                        <a:pt x="191" y="48"/>
                      </a:lnTo>
                      <a:lnTo>
                        <a:pt x="191" y="48"/>
                      </a:lnTo>
                      <a:lnTo>
                        <a:pt x="193" y="48"/>
                      </a:lnTo>
                      <a:lnTo>
                        <a:pt x="193" y="48"/>
                      </a:lnTo>
                      <a:lnTo>
                        <a:pt x="193" y="48"/>
                      </a:lnTo>
                      <a:lnTo>
                        <a:pt x="195" y="48"/>
                      </a:lnTo>
                      <a:lnTo>
                        <a:pt x="195" y="48"/>
                      </a:lnTo>
                      <a:lnTo>
                        <a:pt x="197" y="48"/>
                      </a:lnTo>
                      <a:lnTo>
                        <a:pt x="197" y="48"/>
                      </a:lnTo>
                      <a:lnTo>
                        <a:pt x="197" y="48"/>
                      </a:lnTo>
                      <a:lnTo>
                        <a:pt x="199" y="48"/>
                      </a:lnTo>
                      <a:lnTo>
                        <a:pt x="199" y="48"/>
                      </a:lnTo>
                      <a:lnTo>
                        <a:pt x="199" y="48"/>
                      </a:lnTo>
                      <a:lnTo>
                        <a:pt x="199" y="48"/>
                      </a:lnTo>
                      <a:lnTo>
                        <a:pt x="201" y="48"/>
                      </a:lnTo>
                      <a:lnTo>
                        <a:pt x="201" y="48"/>
                      </a:lnTo>
                      <a:lnTo>
                        <a:pt x="201" y="50"/>
                      </a:lnTo>
                      <a:lnTo>
                        <a:pt x="201" y="50"/>
                      </a:lnTo>
                      <a:lnTo>
                        <a:pt x="199" y="50"/>
                      </a:lnTo>
                      <a:lnTo>
                        <a:pt x="199" y="50"/>
                      </a:lnTo>
                      <a:lnTo>
                        <a:pt x="199" y="50"/>
                      </a:lnTo>
                      <a:lnTo>
                        <a:pt x="199" y="50"/>
                      </a:lnTo>
                      <a:lnTo>
                        <a:pt x="197" y="50"/>
                      </a:lnTo>
                      <a:lnTo>
                        <a:pt x="197" y="50"/>
                      </a:lnTo>
                      <a:lnTo>
                        <a:pt x="197" y="50"/>
                      </a:lnTo>
                      <a:lnTo>
                        <a:pt x="195" y="50"/>
                      </a:lnTo>
                      <a:lnTo>
                        <a:pt x="195" y="50"/>
                      </a:lnTo>
                      <a:lnTo>
                        <a:pt x="195" y="52"/>
                      </a:lnTo>
                      <a:lnTo>
                        <a:pt x="193" y="52"/>
                      </a:lnTo>
                      <a:lnTo>
                        <a:pt x="193" y="52"/>
                      </a:lnTo>
                      <a:lnTo>
                        <a:pt x="193" y="52"/>
                      </a:lnTo>
                      <a:lnTo>
                        <a:pt x="191" y="52"/>
                      </a:lnTo>
                      <a:lnTo>
                        <a:pt x="191" y="52"/>
                      </a:lnTo>
                      <a:lnTo>
                        <a:pt x="191" y="52"/>
                      </a:lnTo>
                      <a:lnTo>
                        <a:pt x="190" y="52"/>
                      </a:lnTo>
                      <a:lnTo>
                        <a:pt x="190" y="52"/>
                      </a:lnTo>
                      <a:lnTo>
                        <a:pt x="188" y="52"/>
                      </a:lnTo>
                      <a:lnTo>
                        <a:pt x="188" y="52"/>
                      </a:lnTo>
                      <a:lnTo>
                        <a:pt x="188" y="5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4" name="Freeform 2027">
                  <a:extLst>
                    <a:ext uri="{FF2B5EF4-FFF2-40B4-BE49-F238E27FC236}">
                      <a16:creationId xmlns:a16="http://schemas.microsoft.com/office/drawing/2014/main" id="{39805591-CBDF-464A-9863-78D336F39114}"/>
                    </a:ext>
                  </a:extLst>
                </p:cNvPr>
                <p:cNvSpPr>
                  <a:spLocks/>
                </p:cNvSpPr>
                <p:nvPr/>
              </p:nvSpPr>
              <p:spPr bwMode="auto">
                <a:xfrm>
                  <a:off x="12255641" y="1970089"/>
                  <a:ext cx="325438" cy="106363"/>
                </a:xfrm>
                <a:custGeom>
                  <a:avLst/>
                  <a:gdLst>
                    <a:gd name="T0" fmla="*/ 180 w 205"/>
                    <a:gd name="T1" fmla="*/ 50 h 67"/>
                    <a:gd name="T2" fmla="*/ 169 w 205"/>
                    <a:gd name="T3" fmla="*/ 50 h 67"/>
                    <a:gd name="T4" fmla="*/ 159 w 205"/>
                    <a:gd name="T5" fmla="*/ 57 h 67"/>
                    <a:gd name="T6" fmla="*/ 151 w 205"/>
                    <a:gd name="T7" fmla="*/ 63 h 67"/>
                    <a:gd name="T8" fmla="*/ 147 w 205"/>
                    <a:gd name="T9" fmla="*/ 61 h 67"/>
                    <a:gd name="T10" fmla="*/ 142 w 205"/>
                    <a:gd name="T11" fmla="*/ 61 h 67"/>
                    <a:gd name="T12" fmla="*/ 134 w 205"/>
                    <a:gd name="T13" fmla="*/ 67 h 67"/>
                    <a:gd name="T14" fmla="*/ 123 w 205"/>
                    <a:gd name="T15" fmla="*/ 61 h 67"/>
                    <a:gd name="T16" fmla="*/ 123 w 205"/>
                    <a:gd name="T17" fmla="*/ 67 h 67"/>
                    <a:gd name="T18" fmla="*/ 113 w 205"/>
                    <a:gd name="T19" fmla="*/ 65 h 67"/>
                    <a:gd name="T20" fmla="*/ 100 w 205"/>
                    <a:gd name="T21" fmla="*/ 67 h 67"/>
                    <a:gd name="T22" fmla="*/ 84 w 205"/>
                    <a:gd name="T23" fmla="*/ 65 h 67"/>
                    <a:gd name="T24" fmla="*/ 71 w 205"/>
                    <a:gd name="T25" fmla="*/ 63 h 67"/>
                    <a:gd name="T26" fmla="*/ 69 w 205"/>
                    <a:gd name="T27" fmla="*/ 59 h 67"/>
                    <a:gd name="T28" fmla="*/ 67 w 205"/>
                    <a:gd name="T29" fmla="*/ 57 h 67"/>
                    <a:gd name="T30" fmla="*/ 54 w 205"/>
                    <a:gd name="T31" fmla="*/ 55 h 67"/>
                    <a:gd name="T32" fmla="*/ 42 w 205"/>
                    <a:gd name="T33" fmla="*/ 52 h 67"/>
                    <a:gd name="T34" fmla="*/ 54 w 205"/>
                    <a:gd name="T35" fmla="*/ 48 h 67"/>
                    <a:gd name="T36" fmla="*/ 67 w 205"/>
                    <a:gd name="T37" fmla="*/ 46 h 67"/>
                    <a:gd name="T38" fmla="*/ 84 w 205"/>
                    <a:gd name="T39" fmla="*/ 46 h 67"/>
                    <a:gd name="T40" fmla="*/ 71 w 205"/>
                    <a:gd name="T41" fmla="*/ 46 h 67"/>
                    <a:gd name="T42" fmla="*/ 65 w 205"/>
                    <a:gd name="T43" fmla="*/ 42 h 67"/>
                    <a:gd name="T44" fmla="*/ 52 w 205"/>
                    <a:gd name="T45" fmla="*/ 44 h 67"/>
                    <a:gd name="T46" fmla="*/ 42 w 205"/>
                    <a:gd name="T47" fmla="*/ 42 h 67"/>
                    <a:gd name="T48" fmla="*/ 31 w 205"/>
                    <a:gd name="T49" fmla="*/ 44 h 67"/>
                    <a:gd name="T50" fmla="*/ 19 w 205"/>
                    <a:gd name="T51" fmla="*/ 42 h 67"/>
                    <a:gd name="T52" fmla="*/ 25 w 205"/>
                    <a:gd name="T53" fmla="*/ 38 h 67"/>
                    <a:gd name="T54" fmla="*/ 15 w 205"/>
                    <a:gd name="T55" fmla="*/ 36 h 67"/>
                    <a:gd name="T56" fmla="*/ 2 w 205"/>
                    <a:gd name="T57" fmla="*/ 32 h 67"/>
                    <a:gd name="T58" fmla="*/ 2 w 205"/>
                    <a:gd name="T59" fmla="*/ 25 h 67"/>
                    <a:gd name="T60" fmla="*/ 17 w 205"/>
                    <a:gd name="T61" fmla="*/ 27 h 67"/>
                    <a:gd name="T62" fmla="*/ 33 w 205"/>
                    <a:gd name="T63" fmla="*/ 29 h 67"/>
                    <a:gd name="T64" fmla="*/ 21 w 205"/>
                    <a:gd name="T65" fmla="*/ 27 h 67"/>
                    <a:gd name="T66" fmla="*/ 8 w 205"/>
                    <a:gd name="T67" fmla="*/ 25 h 67"/>
                    <a:gd name="T68" fmla="*/ 4 w 205"/>
                    <a:gd name="T69" fmla="*/ 21 h 67"/>
                    <a:gd name="T70" fmla="*/ 12 w 205"/>
                    <a:gd name="T71" fmla="*/ 19 h 67"/>
                    <a:gd name="T72" fmla="*/ 15 w 205"/>
                    <a:gd name="T73" fmla="*/ 15 h 67"/>
                    <a:gd name="T74" fmla="*/ 29 w 205"/>
                    <a:gd name="T75" fmla="*/ 15 h 67"/>
                    <a:gd name="T76" fmla="*/ 33 w 205"/>
                    <a:gd name="T77" fmla="*/ 15 h 67"/>
                    <a:gd name="T78" fmla="*/ 21 w 205"/>
                    <a:gd name="T79" fmla="*/ 11 h 67"/>
                    <a:gd name="T80" fmla="*/ 33 w 205"/>
                    <a:gd name="T81" fmla="*/ 8 h 67"/>
                    <a:gd name="T82" fmla="*/ 44 w 205"/>
                    <a:gd name="T83" fmla="*/ 6 h 67"/>
                    <a:gd name="T84" fmla="*/ 59 w 205"/>
                    <a:gd name="T85" fmla="*/ 8 h 67"/>
                    <a:gd name="T86" fmla="*/ 52 w 205"/>
                    <a:gd name="T87" fmla="*/ 6 h 67"/>
                    <a:gd name="T88" fmla="*/ 42 w 205"/>
                    <a:gd name="T89" fmla="*/ 2 h 67"/>
                    <a:gd name="T90" fmla="*/ 58 w 205"/>
                    <a:gd name="T91" fmla="*/ 0 h 67"/>
                    <a:gd name="T92" fmla="*/ 71 w 205"/>
                    <a:gd name="T93" fmla="*/ 2 h 67"/>
                    <a:gd name="T94" fmla="*/ 84 w 205"/>
                    <a:gd name="T95" fmla="*/ 6 h 67"/>
                    <a:gd name="T96" fmla="*/ 96 w 205"/>
                    <a:gd name="T97" fmla="*/ 11 h 67"/>
                    <a:gd name="T98" fmla="*/ 107 w 205"/>
                    <a:gd name="T99" fmla="*/ 17 h 67"/>
                    <a:gd name="T100" fmla="*/ 121 w 205"/>
                    <a:gd name="T101" fmla="*/ 17 h 67"/>
                    <a:gd name="T102" fmla="*/ 134 w 205"/>
                    <a:gd name="T103" fmla="*/ 21 h 67"/>
                    <a:gd name="T104" fmla="*/ 138 w 205"/>
                    <a:gd name="T105" fmla="*/ 27 h 67"/>
                    <a:gd name="T106" fmla="*/ 142 w 205"/>
                    <a:gd name="T107" fmla="*/ 21 h 67"/>
                    <a:gd name="T108" fmla="*/ 155 w 205"/>
                    <a:gd name="T109" fmla="*/ 21 h 67"/>
                    <a:gd name="T110" fmla="*/ 165 w 205"/>
                    <a:gd name="T111" fmla="*/ 29 h 67"/>
                    <a:gd name="T112" fmla="*/ 169 w 205"/>
                    <a:gd name="T113" fmla="*/ 36 h 67"/>
                    <a:gd name="T114" fmla="*/ 182 w 205"/>
                    <a:gd name="T115" fmla="*/ 36 h 67"/>
                    <a:gd name="T116" fmla="*/ 191 w 205"/>
                    <a:gd name="T117" fmla="*/ 36 h 67"/>
                    <a:gd name="T118" fmla="*/ 203 w 205"/>
                    <a:gd name="T119" fmla="*/ 42 h 67"/>
                    <a:gd name="T120" fmla="*/ 197 w 205"/>
                    <a:gd name="T121" fmla="*/ 46 h 67"/>
                    <a:gd name="T122" fmla="*/ 193 w 205"/>
                    <a:gd name="T123" fmla="*/ 48 h 67"/>
                    <a:gd name="T124" fmla="*/ 195 w 205"/>
                    <a:gd name="T125"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5" h="67">
                      <a:moveTo>
                        <a:pt x="188" y="52"/>
                      </a:moveTo>
                      <a:lnTo>
                        <a:pt x="188" y="52"/>
                      </a:lnTo>
                      <a:lnTo>
                        <a:pt x="186" y="52"/>
                      </a:lnTo>
                      <a:lnTo>
                        <a:pt x="186" y="52"/>
                      </a:lnTo>
                      <a:lnTo>
                        <a:pt x="186" y="52"/>
                      </a:lnTo>
                      <a:lnTo>
                        <a:pt x="184" y="52"/>
                      </a:lnTo>
                      <a:lnTo>
                        <a:pt x="184" y="52"/>
                      </a:lnTo>
                      <a:lnTo>
                        <a:pt x="182" y="52"/>
                      </a:lnTo>
                      <a:lnTo>
                        <a:pt x="182" y="52"/>
                      </a:lnTo>
                      <a:lnTo>
                        <a:pt x="182" y="52"/>
                      </a:lnTo>
                      <a:lnTo>
                        <a:pt x="180" y="52"/>
                      </a:lnTo>
                      <a:lnTo>
                        <a:pt x="180" y="52"/>
                      </a:lnTo>
                      <a:lnTo>
                        <a:pt x="180" y="52"/>
                      </a:lnTo>
                      <a:lnTo>
                        <a:pt x="178" y="52"/>
                      </a:lnTo>
                      <a:lnTo>
                        <a:pt x="178" y="52"/>
                      </a:lnTo>
                      <a:lnTo>
                        <a:pt x="176" y="52"/>
                      </a:lnTo>
                      <a:lnTo>
                        <a:pt x="176" y="52"/>
                      </a:lnTo>
                      <a:lnTo>
                        <a:pt x="178" y="52"/>
                      </a:lnTo>
                      <a:lnTo>
                        <a:pt x="178" y="50"/>
                      </a:lnTo>
                      <a:lnTo>
                        <a:pt x="178" y="50"/>
                      </a:lnTo>
                      <a:lnTo>
                        <a:pt x="180" y="50"/>
                      </a:lnTo>
                      <a:lnTo>
                        <a:pt x="180" y="50"/>
                      </a:lnTo>
                      <a:lnTo>
                        <a:pt x="180" y="50"/>
                      </a:lnTo>
                      <a:lnTo>
                        <a:pt x="180" y="50"/>
                      </a:lnTo>
                      <a:lnTo>
                        <a:pt x="180" y="48"/>
                      </a:lnTo>
                      <a:lnTo>
                        <a:pt x="180" y="48"/>
                      </a:lnTo>
                      <a:lnTo>
                        <a:pt x="180" y="48"/>
                      </a:lnTo>
                      <a:lnTo>
                        <a:pt x="178" y="48"/>
                      </a:lnTo>
                      <a:lnTo>
                        <a:pt x="178" y="48"/>
                      </a:lnTo>
                      <a:lnTo>
                        <a:pt x="176" y="48"/>
                      </a:lnTo>
                      <a:lnTo>
                        <a:pt x="176" y="50"/>
                      </a:lnTo>
                      <a:lnTo>
                        <a:pt x="176" y="50"/>
                      </a:lnTo>
                      <a:lnTo>
                        <a:pt x="176" y="50"/>
                      </a:lnTo>
                      <a:lnTo>
                        <a:pt x="176" y="50"/>
                      </a:lnTo>
                      <a:lnTo>
                        <a:pt x="174" y="50"/>
                      </a:lnTo>
                      <a:lnTo>
                        <a:pt x="174" y="50"/>
                      </a:lnTo>
                      <a:lnTo>
                        <a:pt x="172" y="50"/>
                      </a:lnTo>
                      <a:lnTo>
                        <a:pt x="172" y="50"/>
                      </a:lnTo>
                      <a:lnTo>
                        <a:pt x="172" y="50"/>
                      </a:lnTo>
                      <a:lnTo>
                        <a:pt x="170" y="50"/>
                      </a:lnTo>
                      <a:lnTo>
                        <a:pt x="170" y="50"/>
                      </a:lnTo>
                      <a:lnTo>
                        <a:pt x="170" y="50"/>
                      </a:lnTo>
                      <a:lnTo>
                        <a:pt x="170" y="50"/>
                      </a:lnTo>
                      <a:lnTo>
                        <a:pt x="169" y="50"/>
                      </a:lnTo>
                      <a:lnTo>
                        <a:pt x="169" y="50"/>
                      </a:lnTo>
                      <a:lnTo>
                        <a:pt x="169" y="52"/>
                      </a:lnTo>
                      <a:lnTo>
                        <a:pt x="169" y="52"/>
                      </a:lnTo>
                      <a:lnTo>
                        <a:pt x="169" y="54"/>
                      </a:lnTo>
                      <a:lnTo>
                        <a:pt x="169" y="54"/>
                      </a:lnTo>
                      <a:lnTo>
                        <a:pt x="167" y="54"/>
                      </a:lnTo>
                      <a:lnTo>
                        <a:pt x="167" y="54"/>
                      </a:lnTo>
                      <a:lnTo>
                        <a:pt x="167" y="54"/>
                      </a:lnTo>
                      <a:lnTo>
                        <a:pt x="165" y="54"/>
                      </a:lnTo>
                      <a:lnTo>
                        <a:pt x="165" y="54"/>
                      </a:lnTo>
                      <a:lnTo>
                        <a:pt x="165" y="54"/>
                      </a:lnTo>
                      <a:lnTo>
                        <a:pt x="165" y="54"/>
                      </a:lnTo>
                      <a:lnTo>
                        <a:pt x="163" y="54"/>
                      </a:lnTo>
                      <a:lnTo>
                        <a:pt x="163" y="55"/>
                      </a:lnTo>
                      <a:lnTo>
                        <a:pt x="163" y="55"/>
                      </a:lnTo>
                      <a:lnTo>
                        <a:pt x="161" y="55"/>
                      </a:lnTo>
                      <a:lnTo>
                        <a:pt x="161" y="55"/>
                      </a:lnTo>
                      <a:lnTo>
                        <a:pt x="161" y="55"/>
                      </a:lnTo>
                      <a:lnTo>
                        <a:pt x="161" y="55"/>
                      </a:lnTo>
                      <a:lnTo>
                        <a:pt x="161" y="55"/>
                      </a:lnTo>
                      <a:lnTo>
                        <a:pt x="161" y="57"/>
                      </a:lnTo>
                      <a:lnTo>
                        <a:pt x="159" y="57"/>
                      </a:lnTo>
                      <a:lnTo>
                        <a:pt x="159" y="57"/>
                      </a:lnTo>
                      <a:lnTo>
                        <a:pt x="159" y="57"/>
                      </a:lnTo>
                      <a:lnTo>
                        <a:pt x="157" y="57"/>
                      </a:lnTo>
                      <a:lnTo>
                        <a:pt x="157" y="57"/>
                      </a:lnTo>
                      <a:lnTo>
                        <a:pt x="155" y="57"/>
                      </a:lnTo>
                      <a:lnTo>
                        <a:pt x="155" y="55"/>
                      </a:lnTo>
                      <a:lnTo>
                        <a:pt x="155" y="55"/>
                      </a:lnTo>
                      <a:lnTo>
                        <a:pt x="155" y="55"/>
                      </a:lnTo>
                      <a:lnTo>
                        <a:pt x="153" y="55"/>
                      </a:lnTo>
                      <a:lnTo>
                        <a:pt x="153" y="55"/>
                      </a:lnTo>
                      <a:lnTo>
                        <a:pt x="153" y="57"/>
                      </a:lnTo>
                      <a:lnTo>
                        <a:pt x="153" y="57"/>
                      </a:lnTo>
                      <a:lnTo>
                        <a:pt x="153" y="57"/>
                      </a:lnTo>
                      <a:lnTo>
                        <a:pt x="153" y="59"/>
                      </a:lnTo>
                      <a:lnTo>
                        <a:pt x="153" y="59"/>
                      </a:lnTo>
                      <a:lnTo>
                        <a:pt x="153" y="59"/>
                      </a:lnTo>
                      <a:lnTo>
                        <a:pt x="153" y="59"/>
                      </a:lnTo>
                      <a:lnTo>
                        <a:pt x="153" y="61"/>
                      </a:lnTo>
                      <a:lnTo>
                        <a:pt x="151" y="61"/>
                      </a:lnTo>
                      <a:lnTo>
                        <a:pt x="151" y="61"/>
                      </a:lnTo>
                      <a:lnTo>
                        <a:pt x="151" y="61"/>
                      </a:lnTo>
                      <a:lnTo>
                        <a:pt x="151" y="63"/>
                      </a:lnTo>
                      <a:lnTo>
                        <a:pt x="149" y="63"/>
                      </a:lnTo>
                      <a:lnTo>
                        <a:pt x="149" y="63"/>
                      </a:lnTo>
                      <a:lnTo>
                        <a:pt x="149" y="63"/>
                      </a:lnTo>
                      <a:lnTo>
                        <a:pt x="149" y="63"/>
                      </a:lnTo>
                      <a:lnTo>
                        <a:pt x="149" y="63"/>
                      </a:lnTo>
                      <a:lnTo>
                        <a:pt x="149" y="65"/>
                      </a:lnTo>
                      <a:lnTo>
                        <a:pt x="147" y="65"/>
                      </a:lnTo>
                      <a:lnTo>
                        <a:pt x="147" y="65"/>
                      </a:lnTo>
                      <a:lnTo>
                        <a:pt x="147" y="65"/>
                      </a:lnTo>
                      <a:lnTo>
                        <a:pt x="146" y="65"/>
                      </a:lnTo>
                      <a:lnTo>
                        <a:pt x="146" y="65"/>
                      </a:lnTo>
                      <a:lnTo>
                        <a:pt x="146" y="65"/>
                      </a:lnTo>
                      <a:lnTo>
                        <a:pt x="144" y="65"/>
                      </a:lnTo>
                      <a:lnTo>
                        <a:pt x="144" y="65"/>
                      </a:lnTo>
                      <a:lnTo>
                        <a:pt x="144" y="63"/>
                      </a:lnTo>
                      <a:lnTo>
                        <a:pt x="144" y="63"/>
                      </a:lnTo>
                      <a:lnTo>
                        <a:pt x="146" y="63"/>
                      </a:lnTo>
                      <a:lnTo>
                        <a:pt x="146" y="63"/>
                      </a:lnTo>
                      <a:lnTo>
                        <a:pt x="146" y="63"/>
                      </a:lnTo>
                      <a:lnTo>
                        <a:pt x="146" y="63"/>
                      </a:lnTo>
                      <a:lnTo>
                        <a:pt x="147" y="63"/>
                      </a:lnTo>
                      <a:lnTo>
                        <a:pt x="147" y="61"/>
                      </a:lnTo>
                      <a:lnTo>
                        <a:pt x="147" y="61"/>
                      </a:lnTo>
                      <a:lnTo>
                        <a:pt x="146" y="61"/>
                      </a:lnTo>
                      <a:lnTo>
                        <a:pt x="146" y="61"/>
                      </a:lnTo>
                      <a:lnTo>
                        <a:pt x="146" y="61"/>
                      </a:lnTo>
                      <a:lnTo>
                        <a:pt x="146" y="59"/>
                      </a:lnTo>
                      <a:lnTo>
                        <a:pt x="144" y="59"/>
                      </a:lnTo>
                      <a:lnTo>
                        <a:pt x="144" y="59"/>
                      </a:lnTo>
                      <a:lnTo>
                        <a:pt x="144" y="59"/>
                      </a:lnTo>
                      <a:lnTo>
                        <a:pt x="144" y="59"/>
                      </a:lnTo>
                      <a:lnTo>
                        <a:pt x="142" y="59"/>
                      </a:lnTo>
                      <a:lnTo>
                        <a:pt x="142" y="59"/>
                      </a:lnTo>
                      <a:lnTo>
                        <a:pt x="142" y="57"/>
                      </a:lnTo>
                      <a:lnTo>
                        <a:pt x="140" y="57"/>
                      </a:lnTo>
                      <a:lnTo>
                        <a:pt x="140" y="57"/>
                      </a:lnTo>
                      <a:lnTo>
                        <a:pt x="140" y="57"/>
                      </a:lnTo>
                      <a:lnTo>
                        <a:pt x="140" y="59"/>
                      </a:lnTo>
                      <a:lnTo>
                        <a:pt x="140" y="59"/>
                      </a:lnTo>
                      <a:lnTo>
                        <a:pt x="140" y="59"/>
                      </a:lnTo>
                      <a:lnTo>
                        <a:pt x="140" y="59"/>
                      </a:lnTo>
                      <a:lnTo>
                        <a:pt x="142" y="59"/>
                      </a:lnTo>
                      <a:lnTo>
                        <a:pt x="142" y="59"/>
                      </a:lnTo>
                      <a:lnTo>
                        <a:pt x="142" y="61"/>
                      </a:lnTo>
                      <a:lnTo>
                        <a:pt x="144" y="61"/>
                      </a:lnTo>
                      <a:lnTo>
                        <a:pt x="144" y="61"/>
                      </a:lnTo>
                      <a:lnTo>
                        <a:pt x="144" y="63"/>
                      </a:lnTo>
                      <a:lnTo>
                        <a:pt x="142" y="63"/>
                      </a:lnTo>
                      <a:lnTo>
                        <a:pt x="142" y="63"/>
                      </a:lnTo>
                      <a:lnTo>
                        <a:pt x="142" y="63"/>
                      </a:lnTo>
                      <a:lnTo>
                        <a:pt x="142" y="63"/>
                      </a:lnTo>
                      <a:lnTo>
                        <a:pt x="140" y="63"/>
                      </a:lnTo>
                      <a:lnTo>
                        <a:pt x="140" y="65"/>
                      </a:lnTo>
                      <a:lnTo>
                        <a:pt x="140" y="65"/>
                      </a:lnTo>
                      <a:lnTo>
                        <a:pt x="140" y="65"/>
                      </a:lnTo>
                      <a:lnTo>
                        <a:pt x="140" y="65"/>
                      </a:lnTo>
                      <a:lnTo>
                        <a:pt x="140" y="67"/>
                      </a:lnTo>
                      <a:lnTo>
                        <a:pt x="138" y="67"/>
                      </a:lnTo>
                      <a:lnTo>
                        <a:pt x="138" y="67"/>
                      </a:lnTo>
                      <a:lnTo>
                        <a:pt x="138" y="67"/>
                      </a:lnTo>
                      <a:lnTo>
                        <a:pt x="138" y="67"/>
                      </a:lnTo>
                      <a:lnTo>
                        <a:pt x="136" y="67"/>
                      </a:lnTo>
                      <a:lnTo>
                        <a:pt x="136" y="67"/>
                      </a:lnTo>
                      <a:lnTo>
                        <a:pt x="134" y="67"/>
                      </a:lnTo>
                      <a:lnTo>
                        <a:pt x="134" y="67"/>
                      </a:lnTo>
                      <a:lnTo>
                        <a:pt x="134" y="67"/>
                      </a:lnTo>
                      <a:lnTo>
                        <a:pt x="134" y="67"/>
                      </a:lnTo>
                      <a:lnTo>
                        <a:pt x="132" y="67"/>
                      </a:lnTo>
                      <a:lnTo>
                        <a:pt x="132" y="67"/>
                      </a:lnTo>
                      <a:lnTo>
                        <a:pt x="132" y="65"/>
                      </a:lnTo>
                      <a:lnTo>
                        <a:pt x="132" y="65"/>
                      </a:lnTo>
                      <a:lnTo>
                        <a:pt x="130" y="65"/>
                      </a:lnTo>
                      <a:lnTo>
                        <a:pt x="130" y="65"/>
                      </a:lnTo>
                      <a:lnTo>
                        <a:pt x="130" y="65"/>
                      </a:lnTo>
                      <a:lnTo>
                        <a:pt x="128" y="65"/>
                      </a:lnTo>
                      <a:lnTo>
                        <a:pt x="128" y="63"/>
                      </a:lnTo>
                      <a:lnTo>
                        <a:pt x="128" y="63"/>
                      </a:lnTo>
                      <a:lnTo>
                        <a:pt x="128" y="63"/>
                      </a:lnTo>
                      <a:lnTo>
                        <a:pt x="128" y="63"/>
                      </a:lnTo>
                      <a:lnTo>
                        <a:pt x="126" y="63"/>
                      </a:lnTo>
                      <a:lnTo>
                        <a:pt x="126" y="63"/>
                      </a:lnTo>
                      <a:lnTo>
                        <a:pt x="126" y="63"/>
                      </a:lnTo>
                      <a:lnTo>
                        <a:pt x="126" y="63"/>
                      </a:lnTo>
                      <a:lnTo>
                        <a:pt x="124" y="63"/>
                      </a:lnTo>
                      <a:lnTo>
                        <a:pt x="124" y="63"/>
                      </a:lnTo>
                      <a:lnTo>
                        <a:pt x="123" y="63"/>
                      </a:lnTo>
                      <a:lnTo>
                        <a:pt x="123" y="61"/>
                      </a:lnTo>
                      <a:lnTo>
                        <a:pt x="123" y="61"/>
                      </a:lnTo>
                      <a:lnTo>
                        <a:pt x="123" y="61"/>
                      </a:lnTo>
                      <a:lnTo>
                        <a:pt x="123" y="63"/>
                      </a:lnTo>
                      <a:lnTo>
                        <a:pt x="123" y="63"/>
                      </a:lnTo>
                      <a:lnTo>
                        <a:pt x="123" y="63"/>
                      </a:lnTo>
                      <a:lnTo>
                        <a:pt x="123" y="63"/>
                      </a:lnTo>
                      <a:lnTo>
                        <a:pt x="123" y="63"/>
                      </a:lnTo>
                      <a:lnTo>
                        <a:pt x="124" y="63"/>
                      </a:lnTo>
                      <a:lnTo>
                        <a:pt x="124" y="65"/>
                      </a:lnTo>
                      <a:lnTo>
                        <a:pt x="124" y="65"/>
                      </a:lnTo>
                      <a:lnTo>
                        <a:pt x="126" y="65"/>
                      </a:lnTo>
                      <a:lnTo>
                        <a:pt x="126" y="65"/>
                      </a:lnTo>
                      <a:lnTo>
                        <a:pt x="126" y="65"/>
                      </a:lnTo>
                      <a:lnTo>
                        <a:pt x="126" y="67"/>
                      </a:lnTo>
                      <a:lnTo>
                        <a:pt x="126" y="67"/>
                      </a:lnTo>
                      <a:lnTo>
                        <a:pt x="126" y="67"/>
                      </a:lnTo>
                      <a:lnTo>
                        <a:pt x="126" y="67"/>
                      </a:lnTo>
                      <a:lnTo>
                        <a:pt x="126" y="67"/>
                      </a:lnTo>
                      <a:lnTo>
                        <a:pt x="124" y="67"/>
                      </a:lnTo>
                      <a:lnTo>
                        <a:pt x="124" y="67"/>
                      </a:lnTo>
                      <a:lnTo>
                        <a:pt x="123" y="67"/>
                      </a:lnTo>
                      <a:lnTo>
                        <a:pt x="123" y="67"/>
                      </a:lnTo>
                      <a:lnTo>
                        <a:pt x="123" y="67"/>
                      </a:lnTo>
                      <a:lnTo>
                        <a:pt x="123" y="65"/>
                      </a:lnTo>
                      <a:lnTo>
                        <a:pt x="123" y="65"/>
                      </a:lnTo>
                      <a:lnTo>
                        <a:pt x="121" y="65"/>
                      </a:lnTo>
                      <a:lnTo>
                        <a:pt x="121" y="65"/>
                      </a:lnTo>
                      <a:lnTo>
                        <a:pt x="121" y="65"/>
                      </a:lnTo>
                      <a:lnTo>
                        <a:pt x="119" y="65"/>
                      </a:lnTo>
                      <a:lnTo>
                        <a:pt x="119" y="65"/>
                      </a:lnTo>
                      <a:lnTo>
                        <a:pt x="117" y="65"/>
                      </a:lnTo>
                      <a:lnTo>
                        <a:pt x="117" y="65"/>
                      </a:lnTo>
                      <a:lnTo>
                        <a:pt x="117" y="65"/>
                      </a:lnTo>
                      <a:lnTo>
                        <a:pt x="117" y="63"/>
                      </a:lnTo>
                      <a:lnTo>
                        <a:pt x="117" y="63"/>
                      </a:lnTo>
                      <a:lnTo>
                        <a:pt x="115" y="63"/>
                      </a:lnTo>
                      <a:lnTo>
                        <a:pt x="115" y="63"/>
                      </a:lnTo>
                      <a:lnTo>
                        <a:pt x="113" y="63"/>
                      </a:lnTo>
                      <a:lnTo>
                        <a:pt x="113" y="63"/>
                      </a:lnTo>
                      <a:lnTo>
                        <a:pt x="113" y="63"/>
                      </a:lnTo>
                      <a:lnTo>
                        <a:pt x="113" y="65"/>
                      </a:lnTo>
                      <a:lnTo>
                        <a:pt x="111" y="65"/>
                      </a:lnTo>
                      <a:lnTo>
                        <a:pt x="111" y="65"/>
                      </a:lnTo>
                      <a:lnTo>
                        <a:pt x="113" y="65"/>
                      </a:lnTo>
                      <a:lnTo>
                        <a:pt x="113" y="65"/>
                      </a:lnTo>
                      <a:lnTo>
                        <a:pt x="113" y="67"/>
                      </a:lnTo>
                      <a:lnTo>
                        <a:pt x="113" y="67"/>
                      </a:lnTo>
                      <a:lnTo>
                        <a:pt x="113" y="67"/>
                      </a:lnTo>
                      <a:lnTo>
                        <a:pt x="111" y="67"/>
                      </a:lnTo>
                      <a:lnTo>
                        <a:pt x="111" y="67"/>
                      </a:lnTo>
                      <a:lnTo>
                        <a:pt x="111" y="67"/>
                      </a:lnTo>
                      <a:lnTo>
                        <a:pt x="109" y="67"/>
                      </a:lnTo>
                      <a:lnTo>
                        <a:pt x="109" y="67"/>
                      </a:lnTo>
                      <a:lnTo>
                        <a:pt x="107" y="67"/>
                      </a:lnTo>
                      <a:lnTo>
                        <a:pt x="107" y="67"/>
                      </a:lnTo>
                      <a:lnTo>
                        <a:pt x="107" y="67"/>
                      </a:lnTo>
                      <a:lnTo>
                        <a:pt x="105" y="67"/>
                      </a:lnTo>
                      <a:lnTo>
                        <a:pt x="105" y="67"/>
                      </a:lnTo>
                      <a:lnTo>
                        <a:pt x="105" y="67"/>
                      </a:lnTo>
                      <a:lnTo>
                        <a:pt x="103" y="67"/>
                      </a:lnTo>
                      <a:lnTo>
                        <a:pt x="103" y="67"/>
                      </a:lnTo>
                      <a:lnTo>
                        <a:pt x="102" y="67"/>
                      </a:lnTo>
                      <a:lnTo>
                        <a:pt x="102" y="67"/>
                      </a:lnTo>
                      <a:lnTo>
                        <a:pt x="102" y="67"/>
                      </a:lnTo>
                      <a:lnTo>
                        <a:pt x="100" y="67"/>
                      </a:lnTo>
                      <a:lnTo>
                        <a:pt x="100" y="67"/>
                      </a:lnTo>
                      <a:lnTo>
                        <a:pt x="100" y="67"/>
                      </a:lnTo>
                      <a:lnTo>
                        <a:pt x="98" y="67"/>
                      </a:lnTo>
                      <a:lnTo>
                        <a:pt x="98" y="67"/>
                      </a:lnTo>
                      <a:lnTo>
                        <a:pt x="96" y="67"/>
                      </a:lnTo>
                      <a:lnTo>
                        <a:pt x="96" y="67"/>
                      </a:lnTo>
                      <a:lnTo>
                        <a:pt x="96" y="67"/>
                      </a:lnTo>
                      <a:lnTo>
                        <a:pt x="94" y="67"/>
                      </a:lnTo>
                      <a:lnTo>
                        <a:pt x="94" y="67"/>
                      </a:lnTo>
                      <a:lnTo>
                        <a:pt x="94" y="67"/>
                      </a:lnTo>
                      <a:lnTo>
                        <a:pt x="94" y="67"/>
                      </a:lnTo>
                      <a:lnTo>
                        <a:pt x="92" y="67"/>
                      </a:lnTo>
                      <a:lnTo>
                        <a:pt x="92" y="67"/>
                      </a:lnTo>
                      <a:lnTo>
                        <a:pt x="90" y="67"/>
                      </a:lnTo>
                      <a:lnTo>
                        <a:pt x="90" y="67"/>
                      </a:lnTo>
                      <a:lnTo>
                        <a:pt x="90" y="67"/>
                      </a:lnTo>
                      <a:lnTo>
                        <a:pt x="88" y="67"/>
                      </a:lnTo>
                      <a:lnTo>
                        <a:pt x="88" y="67"/>
                      </a:lnTo>
                      <a:lnTo>
                        <a:pt x="86" y="67"/>
                      </a:lnTo>
                      <a:lnTo>
                        <a:pt x="86" y="65"/>
                      </a:lnTo>
                      <a:lnTo>
                        <a:pt x="86" y="65"/>
                      </a:lnTo>
                      <a:lnTo>
                        <a:pt x="86" y="65"/>
                      </a:lnTo>
                      <a:lnTo>
                        <a:pt x="84" y="65"/>
                      </a:lnTo>
                      <a:lnTo>
                        <a:pt x="84" y="65"/>
                      </a:lnTo>
                      <a:lnTo>
                        <a:pt x="84" y="65"/>
                      </a:lnTo>
                      <a:lnTo>
                        <a:pt x="82" y="65"/>
                      </a:lnTo>
                      <a:lnTo>
                        <a:pt x="82" y="67"/>
                      </a:lnTo>
                      <a:lnTo>
                        <a:pt x="82" y="67"/>
                      </a:lnTo>
                      <a:lnTo>
                        <a:pt x="80" y="67"/>
                      </a:lnTo>
                      <a:lnTo>
                        <a:pt x="80" y="67"/>
                      </a:lnTo>
                      <a:lnTo>
                        <a:pt x="80" y="65"/>
                      </a:lnTo>
                      <a:lnTo>
                        <a:pt x="80" y="65"/>
                      </a:lnTo>
                      <a:lnTo>
                        <a:pt x="79" y="65"/>
                      </a:lnTo>
                      <a:lnTo>
                        <a:pt x="79" y="65"/>
                      </a:lnTo>
                      <a:lnTo>
                        <a:pt x="79" y="65"/>
                      </a:lnTo>
                      <a:lnTo>
                        <a:pt x="79" y="65"/>
                      </a:lnTo>
                      <a:lnTo>
                        <a:pt x="77" y="65"/>
                      </a:lnTo>
                      <a:lnTo>
                        <a:pt x="77" y="65"/>
                      </a:lnTo>
                      <a:lnTo>
                        <a:pt x="77" y="63"/>
                      </a:lnTo>
                      <a:lnTo>
                        <a:pt x="75" y="63"/>
                      </a:lnTo>
                      <a:lnTo>
                        <a:pt x="75" y="63"/>
                      </a:lnTo>
                      <a:lnTo>
                        <a:pt x="75" y="63"/>
                      </a:lnTo>
                      <a:lnTo>
                        <a:pt x="73" y="63"/>
                      </a:lnTo>
                      <a:lnTo>
                        <a:pt x="73" y="63"/>
                      </a:lnTo>
                      <a:lnTo>
                        <a:pt x="73" y="63"/>
                      </a:lnTo>
                      <a:lnTo>
                        <a:pt x="71" y="63"/>
                      </a:lnTo>
                      <a:lnTo>
                        <a:pt x="71" y="63"/>
                      </a:lnTo>
                      <a:lnTo>
                        <a:pt x="71" y="63"/>
                      </a:lnTo>
                      <a:lnTo>
                        <a:pt x="69" y="63"/>
                      </a:lnTo>
                      <a:lnTo>
                        <a:pt x="69" y="63"/>
                      </a:lnTo>
                      <a:lnTo>
                        <a:pt x="69" y="63"/>
                      </a:lnTo>
                      <a:lnTo>
                        <a:pt x="69" y="63"/>
                      </a:lnTo>
                      <a:lnTo>
                        <a:pt x="67" y="63"/>
                      </a:lnTo>
                      <a:lnTo>
                        <a:pt x="67" y="63"/>
                      </a:lnTo>
                      <a:lnTo>
                        <a:pt x="67" y="63"/>
                      </a:lnTo>
                      <a:lnTo>
                        <a:pt x="67" y="61"/>
                      </a:lnTo>
                      <a:lnTo>
                        <a:pt x="65" y="61"/>
                      </a:lnTo>
                      <a:lnTo>
                        <a:pt x="65" y="61"/>
                      </a:lnTo>
                      <a:lnTo>
                        <a:pt x="65" y="61"/>
                      </a:lnTo>
                      <a:lnTo>
                        <a:pt x="65" y="59"/>
                      </a:lnTo>
                      <a:lnTo>
                        <a:pt x="65" y="59"/>
                      </a:lnTo>
                      <a:lnTo>
                        <a:pt x="67" y="59"/>
                      </a:lnTo>
                      <a:lnTo>
                        <a:pt x="67" y="59"/>
                      </a:lnTo>
                      <a:lnTo>
                        <a:pt x="67" y="59"/>
                      </a:lnTo>
                      <a:lnTo>
                        <a:pt x="67" y="59"/>
                      </a:lnTo>
                      <a:lnTo>
                        <a:pt x="69" y="59"/>
                      </a:lnTo>
                      <a:lnTo>
                        <a:pt x="69" y="59"/>
                      </a:lnTo>
                      <a:lnTo>
                        <a:pt x="69" y="59"/>
                      </a:lnTo>
                      <a:lnTo>
                        <a:pt x="69" y="59"/>
                      </a:lnTo>
                      <a:lnTo>
                        <a:pt x="71" y="59"/>
                      </a:lnTo>
                      <a:lnTo>
                        <a:pt x="71" y="59"/>
                      </a:lnTo>
                      <a:lnTo>
                        <a:pt x="73" y="59"/>
                      </a:lnTo>
                      <a:lnTo>
                        <a:pt x="73" y="59"/>
                      </a:lnTo>
                      <a:lnTo>
                        <a:pt x="73" y="59"/>
                      </a:lnTo>
                      <a:lnTo>
                        <a:pt x="73" y="59"/>
                      </a:lnTo>
                      <a:lnTo>
                        <a:pt x="75" y="59"/>
                      </a:lnTo>
                      <a:lnTo>
                        <a:pt x="75" y="59"/>
                      </a:lnTo>
                      <a:lnTo>
                        <a:pt x="75" y="57"/>
                      </a:lnTo>
                      <a:lnTo>
                        <a:pt x="75" y="57"/>
                      </a:lnTo>
                      <a:lnTo>
                        <a:pt x="73" y="57"/>
                      </a:lnTo>
                      <a:lnTo>
                        <a:pt x="73" y="57"/>
                      </a:lnTo>
                      <a:lnTo>
                        <a:pt x="73" y="57"/>
                      </a:lnTo>
                      <a:lnTo>
                        <a:pt x="71" y="57"/>
                      </a:lnTo>
                      <a:lnTo>
                        <a:pt x="71" y="57"/>
                      </a:lnTo>
                      <a:lnTo>
                        <a:pt x="69" y="57"/>
                      </a:lnTo>
                      <a:lnTo>
                        <a:pt x="69" y="57"/>
                      </a:lnTo>
                      <a:lnTo>
                        <a:pt x="69" y="57"/>
                      </a:lnTo>
                      <a:lnTo>
                        <a:pt x="69" y="57"/>
                      </a:lnTo>
                      <a:lnTo>
                        <a:pt x="69" y="57"/>
                      </a:lnTo>
                      <a:lnTo>
                        <a:pt x="67" y="57"/>
                      </a:lnTo>
                      <a:lnTo>
                        <a:pt x="67" y="57"/>
                      </a:lnTo>
                      <a:lnTo>
                        <a:pt x="67" y="57"/>
                      </a:lnTo>
                      <a:lnTo>
                        <a:pt x="65" y="57"/>
                      </a:lnTo>
                      <a:lnTo>
                        <a:pt x="65" y="57"/>
                      </a:lnTo>
                      <a:lnTo>
                        <a:pt x="63" y="57"/>
                      </a:lnTo>
                      <a:lnTo>
                        <a:pt x="63" y="57"/>
                      </a:lnTo>
                      <a:lnTo>
                        <a:pt x="63" y="57"/>
                      </a:lnTo>
                      <a:lnTo>
                        <a:pt x="61" y="57"/>
                      </a:lnTo>
                      <a:lnTo>
                        <a:pt x="61" y="57"/>
                      </a:lnTo>
                      <a:lnTo>
                        <a:pt x="59" y="57"/>
                      </a:lnTo>
                      <a:lnTo>
                        <a:pt x="59" y="59"/>
                      </a:lnTo>
                      <a:lnTo>
                        <a:pt x="59" y="59"/>
                      </a:lnTo>
                      <a:lnTo>
                        <a:pt x="59" y="57"/>
                      </a:lnTo>
                      <a:lnTo>
                        <a:pt x="59" y="57"/>
                      </a:lnTo>
                      <a:lnTo>
                        <a:pt x="58" y="57"/>
                      </a:lnTo>
                      <a:lnTo>
                        <a:pt x="58" y="57"/>
                      </a:lnTo>
                      <a:lnTo>
                        <a:pt x="58" y="57"/>
                      </a:lnTo>
                      <a:lnTo>
                        <a:pt x="58" y="57"/>
                      </a:lnTo>
                      <a:lnTo>
                        <a:pt x="56" y="57"/>
                      </a:lnTo>
                      <a:lnTo>
                        <a:pt x="56" y="55"/>
                      </a:lnTo>
                      <a:lnTo>
                        <a:pt x="56" y="55"/>
                      </a:lnTo>
                      <a:lnTo>
                        <a:pt x="54" y="55"/>
                      </a:lnTo>
                      <a:lnTo>
                        <a:pt x="54" y="55"/>
                      </a:lnTo>
                      <a:lnTo>
                        <a:pt x="54" y="55"/>
                      </a:lnTo>
                      <a:lnTo>
                        <a:pt x="52" y="55"/>
                      </a:lnTo>
                      <a:lnTo>
                        <a:pt x="52" y="55"/>
                      </a:lnTo>
                      <a:lnTo>
                        <a:pt x="52" y="55"/>
                      </a:lnTo>
                      <a:lnTo>
                        <a:pt x="52" y="55"/>
                      </a:lnTo>
                      <a:lnTo>
                        <a:pt x="52" y="55"/>
                      </a:lnTo>
                      <a:lnTo>
                        <a:pt x="50" y="55"/>
                      </a:lnTo>
                      <a:lnTo>
                        <a:pt x="50" y="54"/>
                      </a:lnTo>
                      <a:lnTo>
                        <a:pt x="50" y="54"/>
                      </a:lnTo>
                      <a:lnTo>
                        <a:pt x="48" y="54"/>
                      </a:lnTo>
                      <a:lnTo>
                        <a:pt x="48" y="54"/>
                      </a:lnTo>
                      <a:lnTo>
                        <a:pt x="48" y="54"/>
                      </a:lnTo>
                      <a:lnTo>
                        <a:pt x="48" y="54"/>
                      </a:lnTo>
                      <a:lnTo>
                        <a:pt x="48" y="52"/>
                      </a:lnTo>
                      <a:lnTo>
                        <a:pt x="46" y="52"/>
                      </a:lnTo>
                      <a:lnTo>
                        <a:pt x="46" y="52"/>
                      </a:lnTo>
                      <a:lnTo>
                        <a:pt x="46" y="52"/>
                      </a:lnTo>
                      <a:lnTo>
                        <a:pt x="44" y="52"/>
                      </a:lnTo>
                      <a:lnTo>
                        <a:pt x="44" y="52"/>
                      </a:lnTo>
                      <a:lnTo>
                        <a:pt x="44" y="52"/>
                      </a:lnTo>
                      <a:lnTo>
                        <a:pt x="42" y="52"/>
                      </a:lnTo>
                      <a:lnTo>
                        <a:pt x="42" y="50"/>
                      </a:lnTo>
                      <a:lnTo>
                        <a:pt x="42" y="50"/>
                      </a:lnTo>
                      <a:lnTo>
                        <a:pt x="42" y="50"/>
                      </a:lnTo>
                      <a:lnTo>
                        <a:pt x="42" y="50"/>
                      </a:lnTo>
                      <a:lnTo>
                        <a:pt x="42" y="50"/>
                      </a:lnTo>
                      <a:lnTo>
                        <a:pt x="42" y="50"/>
                      </a:lnTo>
                      <a:lnTo>
                        <a:pt x="44" y="50"/>
                      </a:lnTo>
                      <a:lnTo>
                        <a:pt x="44" y="48"/>
                      </a:lnTo>
                      <a:lnTo>
                        <a:pt x="44" y="48"/>
                      </a:lnTo>
                      <a:lnTo>
                        <a:pt x="46" y="48"/>
                      </a:lnTo>
                      <a:lnTo>
                        <a:pt x="46" y="48"/>
                      </a:lnTo>
                      <a:lnTo>
                        <a:pt x="46" y="48"/>
                      </a:lnTo>
                      <a:lnTo>
                        <a:pt x="48" y="48"/>
                      </a:lnTo>
                      <a:lnTo>
                        <a:pt x="48" y="48"/>
                      </a:lnTo>
                      <a:lnTo>
                        <a:pt x="48" y="48"/>
                      </a:lnTo>
                      <a:lnTo>
                        <a:pt x="50" y="48"/>
                      </a:lnTo>
                      <a:lnTo>
                        <a:pt x="50" y="48"/>
                      </a:lnTo>
                      <a:lnTo>
                        <a:pt x="52" y="48"/>
                      </a:lnTo>
                      <a:lnTo>
                        <a:pt x="52" y="48"/>
                      </a:lnTo>
                      <a:lnTo>
                        <a:pt x="52" y="48"/>
                      </a:lnTo>
                      <a:lnTo>
                        <a:pt x="52" y="48"/>
                      </a:lnTo>
                      <a:lnTo>
                        <a:pt x="54" y="48"/>
                      </a:lnTo>
                      <a:lnTo>
                        <a:pt x="54" y="48"/>
                      </a:lnTo>
                      <a:lnTo>
                        <a:pt x="54" y="48"/>
                      </a:lnTo>
                      <a:lnTo>
                        <a:pt x="56" y="48"/>
                      </a:lnTo>
                      <a:lnTo>
                        <a:pt x="56" y="48"/>
                      </a:lnTo>
                      <a:lnTo>
                        <a:pt x="56" y="48"/>
                      </a:lnTo>
                      <a:lnTo>
                        <a:pt x="56" y="46"/>
                      </a:lnTo>
                      <a:lnTo>
                        <a:pt x="58" y="46"/>
                      </a:lnTo>
                      <a:lnTo>
                        <a:pt x="58" y="46"/>
                      </a:lnTo>
                      <a:lnTo>
                        <a:pt x="58" y="46"/>
                      </a:lnTo>
                      <a:lnTo>
                        <a:pt x="59" y="46"/>
                      </a:lnTo>
                      <a:lnTo>
                        <a:pt x="59" y="46"/>
                      </a:lnTo>
                      <a:lnTo>
                        <a:pt x="59" y="46"/>
                      </a:lnTo>
                      <a:lnTo>
                        <a:pt x="61" y="46"/>
                      </a:lnTo>
                      <a:lnTo>
                        <a:pt x="61" y="46"/>
                      </a:lnTo>
                      <a:lnTo>
                        <a:pt x="63" y="46"/>
                      </a:lnTo>
                      <a:lnTo>
                        <a:pt x="63" y="46"/>
                      </a:lnTo>
                      <a:lnTo>
                        <a:pt x="63" y="46"/>
                      </a:lnTo>
                      <a:lnTo>
                        <a:pt x="65" y="46"/>
                      </a:lnTo>
                      <a:lnTo>
                        <a:pt x="65" y="46"/>
                      </a:lnTo>
                      <a:lnTo>
                        <a:pt x="67" y="46"/>
                      </a:lnTo>
                      <a:lnTo>
                        <a:pt x="67" y="46"/>
                      </a:lnTo>
                      <a:lnTo>
                        <a:pt x="67" y="46"/>
                      </a:lnTo>
                      <a:lnTo>
                        <a:pt x="69" y="46"/>
                      </a:lnTo>
                      <a:lnTo>
                        <a:pt x="69" y="46"/>
                      </a:lnTo>
                      <a:lnTo>
                        <a:pt x="69" y="46"/>
                      </a:lnTo>
                      <a:lnTo>
                        <a:pt x="71" y="46"/>
                      </a:lnTo>
                      <a:lnTo>
                        <a:pt x="71" y="46"/>
                      </a:lnTo>
                      <a:lnTo>
                        <a:pt x="73" y="46"/>
                      </a:lnTo>
                      <a:lnTo>
                        <a:pt x="73" y="46"/>
                      </a:lnTo>
                      <a:lnTo>
                        <a:pt x="73" y="46"/>
                      </a:lnTo>
                      <a:lnTo>
                        <a:pt x="75" y="46"/>
                      </a:lnTo>
                      <a:lnTo>
                        <a:pt x="75" y="46"/>
                      </a:lnTo>
                      <a:lnTo>
                        <a:pt x="75" y="46"/>
                      </a:lnTo>
                      <a:lnTo>
                        <a:pt x="77" y="46"/>
                      </a:lnTo>
                      <a:lnTo>
                        <a:pt x="77" y="46"/>
                      </a:lnTo>
                      <a:lnTo>
                        <a:pt x="79" y="46"/>
                      </a:lnTo>
                      <a:lnTo>
                        <a:pt x="79" y="46"/>
                      </a:lnTo>
                      <a:lnTo>
                        <a:pt x="79" y="46"/>
                      </a:lnTo>
                      <a:lnTo>
                        <a:pt x="80" y="46"/>
                      </a:lnTo>
                      <a:lnTo>
                        <a:pt x="80" y="46"/>
                      </a:lnTo>
                      <a:lnTo>
                        <a:pt x="80" y="46"/>
                      </a:lnTo>
                      <a:lnTo>
                        <a:pt x="82" y="46"/>
                      </a:lnTo>
                      <a:lnTo>
                        <a:pt x="82" y="46"/>
                      </a:lnTo>
                      <a:lnTo>
                        <a:pt x="84" y="46"/>
                      </a:lnTo>
                      <a:lnTo>
                        <a:pt x="84" y="46"/>
                      </a:lnTo>
                      <a:lnTo>
                        <a:pt x="84" y="46"/>
                      </a:lnTo>
                      <a:lnTo>
                        <a:pt x="84" y="46"/>
                      </a:lnTo>
                      <a:lnTo>
                        <a:pt x="84" y="46"/>
                      </a:lnTo>
                      <a:lnTo>
                        <a:pt x="84" y="46"/>
                      </a:lnTo>
                      <a:lnTo>
                        <a:pt x="82" y="46"/>
                      </a:lnTo>
                      <a:lnTo>
                        <a:pt x="82" y="46"/>
                      </a:lnTo>
                      <a:lnTo>
                        <a:pt x="80" y="46"/>
                      </a:lnTo>
                      <a:lnTo>
                        <a:pt x="80" y="46"/>
                      </a:lnTo>
                      <a:lnTo>
                        <a:pt x="80" y="46"/>
                      </a:lnTo>
                      <a:lnTo>
                        <a:pt x="79" y="46"/>
                      </a:lnTo>
                      <a:lnTo>
                        <a:pt x="79" y="46"/>
                      </a:lnTo>
                      <a:lnTo>
                        <a:pt x="79" y="46"/>
                      </a:lnTo>
                      <a:lnTo>
                        <a:pt x="77" y="46"/>
                      </a:lnTo>
                      <a:lnTo>
                        <a:pt x="77" y="46"/>
                      </a:lnTo>
                      <a:lnTo>
                        <a:pt x="75" y="46"/>
                      </a:lnTo>
                      <a:lnTo>
                        <a:pt x="75" y="46"/>
                      </a:lnTo>
                      <a:lnTo>
                        <a:pt x="75" y="46"/>
                      </a:lnTo>
                      <a:lnTo>
                        <a:pt x="73" y="46"/>
                      </a:lnTo>
                      <a:lnTo>
                        <a:pt x="73" y="46"/>
                      </a:lnTo>
                      <a:lnTo>
                        <a:pt x="73" y="46"/>
                      </a:lnTo>
                      <a:lnTo>
                        <a:pt x="71" y="46"/>
                      </a:lnTo>
                      <a:lnTo>
                        <a:pt x="71" y="44"/>
                      </a:lnTo>
                      <a:lnTo>
                        <a:pt x="71" y="44"/>
                      </a:lnTo>
                      <a:lnTo>
                        <a:pt x="69" y="44"/>
                      </a:lnTo>
                      <a:lnTo>
                        <a:pt x="69" y="44"/>
                      </a:lnTo>
                      <a:lnTo>
                        <a:pt x="71" y="44"/>
                      </a:lnTo>
                      <a:lnTo>
                        <a:pt x="71" y="44"/>
                      </a:lnTo>
                      <a:lnTo>
                        <a:pt x="71" y="42"/>
                      </a:lnTo>
                      <a:lnTo>
                        <a:pt x="73" y="42"/>
                      </a:lnTo>
                      <a:lnTo>
                        <a:pt x="73" y="42"/>
                      </a:lnTo>
                      <a:lnTo>
                        <a:pt x="71" y="42"/>
                      </a:lnTo>
                      <a:lnTo>
                        <a:pt x="71" y="40"/>
                      </a:lnTo>
                      <a:lnTo>
                        <a:pt x="71" y="40"/>
                      </a:lnTo>
                      <a:lnTo>
                        <a:pt x="69" y="40"/>
                      </a:lnTo>
                      <a:lnTo>
                        <a:pt x="69" y="40"/>
                      </a:lnTo>
                      <a:lnTo>
                        <a:pt x="69" y="40"/>
                      </a:lnTo>
                      <a:lnTo>
                        <a:pt x="69" y="42"/>
                      </a:lnTo>
                      <a:lnTo>
                        <a:pt x="67" y="42"/>
                      </a:lnTo>
                      <a:lnTo>
                        <a:pt x="67" y="42"/>
                      </a:lnTo>
                      <a:lnTo>
                        <a:pt x="67" y="40"/>
                      </a:lnTo>
                      <a:lnTo>
                        <a:pt x="67" y="40"/>
                      </a:lnTo>
                      <a:lnTo>
                        <a:pt x="65" y="40"/>
                      </a:lnTo>
                      <a:lnTo>
                        <a:pt x="65" y="42"/>
                      </a:lnTo>
                      <a:lnTo>
                        <a:pt x="65" y="42"/>
                      </a:lnTo>
                      <a:lnTo>
                        <a:pt x="65" y="42"/>
                      </a:lnTo>
                      <a:lnTo>
                        <a:pt x="63" y="42"/>
                      </a:lnTo>
                      <a:lnTo>
                        <a:pt x="63" y="42"/>
                      </a:lnTo>
                      <a:lnTo>
                        <a:pt x="63" y="42"/>
                      </a:lnTo>
                      <a:lnTo>
                        <a:pt x="61" y="42"/>
                      </a:lnTo>
                      <a:lnTo>
                        <a:pt x="61" y="42"/>
                      </a:lnTo>
                      <a:lnTo>
                        <a:pt x="59" y="42"/>
                      </a:lnTo>
                      <a:lnTo>
                        <a:pt x="59" y="42"/>
                      </a:lnTo>
                      <a:lnTo>
                        <a:pt x="59" y="42"/>
                      </a:lnTo>
                      <a:lnTo>
                        <a:pt x="58" y="42"/>
                      </a:lnTo>
                      <a:lnTo>
                        <a:pt x="58" y="42"/>
                      </a:lnTo>
                      <a:lnTo>
                        <a:pt x="58" y="42"/>
                      </a:lnTo>
                      <a:lnTo>
                        <a:pt x="58" y="42"/>
                      </a:lnTo>
                      <a:lnTo>
                        <a:pt x="58" y="42"/>
                      </a:lnTo>
                      <a:lnTo>
                        <a:pt x="56" y="42"/>
                      </a:lnTo>
                      <a:lnTo>
                        <a:pt x="56" y="42"/>
                      </a:lnTo>
                      <a:lnTo>
                        <a:pt x="54" y="42"/>
                      </a:lnTo>
                      <a:lnTo>
                        <a:pt x="54" y="42"/>
                      </a:lnTo>
                      <a:lnTo>
                        <a:pt x="54" y="44"/>
                      </a:lnTo>
                      <a:lnTo>
                        <a:pt x="54" y="44"/>
                      </a:lnTo>
                      <a:lnTo>
                        <a:pt x="52" y="44"/>
                      </a:lnTo>
                      <a:lnTo>
                        <a:pt x="52" y="44"/>
                      </a:lnTo>
                      <a:lnTo>
                        <a:pt x="52" y="44"/>
                      </a:lnTo>
                      <a:lnTo>
                        <a:pt x="52" y="44"/>
                      </a:lnTo>
                      <a:lnTo>
                        <a:pt x="50" y="44"/>
                      </a:lnTo>
                      <a:lnTo>
                        <a:pt x="50" y="44"/>
                      </a:lnTo>
                      <a:lnTo>
                        <a:pt x="48" y="44"/>
                      </a:lnTo>
                      <a:lnTo>
                        <a:pt x="48" y="44"/>
                      </a:lnTo>
                      <a:lnTo>
                        <a:pt x="48" y="44"/>
                      </a:lnTo>
                      <a:lnTo>
                        <a:pt x="46" y="44"/>
                      </a:lnTo>
                      <a:lnTo>
                        <a:pt x="46" y="44"/>
                      </a:lnTo>
                      <a:lnTo>
                        <a:pt x="46" y="44"/>
                      </a:lnTo>
                      <a:lnTo>
                        <a:pt x="44" y="44"/>
                      </a:lnTo>
                      <a:lnTo>
                        <a:pt x="44" y="44"/>
                      </a:lnTo>
                      <a:lnTo>
                        <a:pt x="42" y="44"/>
                      </a:lnTo>
                      <a:lnTo>
                        <a:pt x="42" y="44"/>
                      </a:lnTo>
                      <a:lnTo>
                        <a:pt x="44" y="44"/>
                      </a:lnTo>
                      <a:lnTo>
                        <a:pt x="44" y="44"/>
                      </a:lnTo>
                      <a:lnTo>
                        <a:pt x="44" y="42"/>
                      </a:lnTo>
                      <a:lnTo>
                        <a:pt x="44" y="42"/>
                      </a:lnTo>
                      <a:lnTo>
                        <a:pt x="44" y="42"/>
                      </a:lnTo>
                      <a:lnTo>
                        <a:pt x="42" y="42"/>
                      </a:lnTo>
                      <a:lnTo>
                        <a:pt x="42" y="42"/>
                      </a:lnTo>
                      <a:lnTo>
                        <a:pt x="42" y="40"/>
                      </a:lnTo>
                      <a:lnTo>
                        <a:pt x="42" y="40"/>
                      </a:lnTo>
                      <a:lnTo>
                        <a:pt x="40" y="40"/>
                      </a:lnTo>
                      <a:lnTo>
                        <a:pt x="40" y="42"/>
                      </a:lnTo>
                      <a:lnTo>
                        <a:pt x="40" y="42"/>
                      </a:lnTo>
                      <a:lnTo>
                        <a:pt x="40" y="42"/>
                      </a:lnTo>
                      <a:lnTo>
                        <a:pt x="40" y="42"/>
                      </a:lnTo>
                      <a:lnTo>
                        <a:pt x="38" y="42"/>
                      </a:lnTo>
                      <a:lnTo>
                        <a:pt x="38" y="42"/>
                      </a:lnTo>
                      <a:lnTo>
                        <a:pt x="36" y="42"/>
                      </a:lnTo>
                      <a:lnTo>
                        <a:pt x="36" y="42"/>
                      </a:lnTo>
                      <a:lnTo>
                        <a:pt x="36" y="42"/>
                      </a:lnTo>
                      <a:lnTo>
                        <a:pt x="36" y="44"/>
                      </a:lnTo>
                      <a:lnTo>
                        <a:pt x="35" y="44"/>
                      </a:lnTo>
                      <a:lnTo>
                        <a:pt x="35" y="44"/>
                      </a:lnTo>
                      <a:lnTo>
                        <a:pt x="35" y="44"/>
                      </a:lnTo>
                      <a:lnTo>
                        <a:pt x="33" y="44"/>
                      </a:lnTo>
                      <a:lnTo>
                        <a:pt x="33" y="44"/>
                      </a:lnTo>
                      <a:lnTo>
                        <a:pt x="33" y="44"/>
                      </a:lnTo>
                      <a:lnTo>
                        <a:pt x="31" y="44"/>
                      </a:lnTo>
                      <a:lnTo>
                        <a:pt x="31" y="44"/>
                      </a:lnTo>
                      <a:lnTo>
                        <a:pt x="31" y="44"/>
                      </a:lnTo>
                      <a:lnTo>
                        <a:pt x="31" y="44"/>
                      </a:lnTo>
                      <a:lnTo>
                        <a:pt x="31" y="44"/>
                      </a:lnTo>
                      <a:lnTo>
                        <a:pt x="29" y="44"/>
                      </a:lnTo>
                      <a:lnTo>
                        <a:pt x="29" y="44"/>
                      </a:lnTo>
                      <a:lnTo>
                        <a:pt x="27" y="44"/>
                      </a:lnTo>
                      <a:lnTo>
                        <a:pt x="27" y="44"/>
                      </a:lnTo>
                      <a:lnTo>
                        <a:pt x="27" y="44"/>
                      </a:lnTo>
                      <a:lnTo>
                        <a:pt x="27" y="44"/>
                      </a:lnTo>
                      <a:lnTo>
                        <a:pt x="25" y="44"/>
                      </a:lnTo>
                      <a:lnTo>
                        <a:pt x="25" y="42"/>
                      </a:lnTo>
                      <a:lnTo>
                        <a:pt x="25" y="42"/>
                      </a:lnTo>
                      <a:lnTo>
                        <a:pt x="25" y="42"/>
                      </a:lnTo>
                      <a:lnTo>
                        <a:pt x="25" y="42"/>
                      </a:lnTo>
                      <a:lnTo>
                        <a:pt x="23" y="42"/>
                      </a:lnTo>
                      <a:lnTo>
                        <a:pt x="23" y="42"/>
                      </a:lnTo>
                      <a:lnTo>
                        <a:pt x="23" y="42"/>
                      </a:lnTo>
                      <a:lnTo>
                        <a:pt x="23" y="42"/>
                      </a:lnTo>
                      <a:lnTo>
                        <a:pt x="21" y="42"/>
                      </a:lnTo>
                      <a:lnTo>
                        <a:pt x="21" y="42"/>
                      </a:lnTo>
                      <a:lnTo>
                        <a:pt x="21" y="42"/>
                      </a:lnTo>
                      <a:lnTo>
                        <a:pt x="19" y="42"/>
                      </a:lnTo>
                      <a:lnTo>
                        <a:pt x="19" y="42"/>
                      </a:lnTo>
                      <a:lnTo>
                        <a:pt x="19" y="42"/>
                      </a:lnTo>
                      <a:lnTo>
                        <a:pt x="17" y="42"/>
                      </a:lnTo>
                      <a:lnTo>
                        <a:pt x="17" y="42"/>
                      </a:lnTo>
                      <a:lnTo>
                        <a:pt x="17" y="40"/>
                      </a:lnTo>
                      <a:lnTo>
                        <a:pt x="15" y="40"/>
                      </a:lnTo>
                      <a:lnTo>
                        <a:pt x="15" y="40"/>
                      </a:lnTo>
                      <a:lnTo>
                        <a:pt x="15" y="40"/>
                      </a:lnTo>
                      <a:lnTo>
                        <a:pt x="15" y="38"/>
                      </a:lnTo>
                      <a:lnTo>
                        <a:pt x="17" y="38"/>
                      </a:lnTo>
                      <a:lnTo>
                        <a:pt x="17" y="38"/>
                      </a:lnTo>
                      <a:lnTo>
                        <a:pt x="17" y="38"/>
                      </a:lnTo>
                      <a:lnTo>
                        <a:pt x="19" y="38"/>
                      </a:lnTo>
                      <a:lnTo>
                        <a:pt x="19" y="38"/>
                      </a:lnTo>
                      <a:lnTo>
                        <a:pt x="19" y="38"/>
                      </a:lnTo>
                      <a:lnTo>
                        <a:pt x="21" y="38"/>
                      </a:lnTo>
                      <a:lnTo>
                        <a:pt x="21" y="38"/>
                      </a:lnTo>
                      <a:lnTo>
                        <a:pt x="21" y="38"/>
                      </a:lnTo>
                      <a:lnTo>
                        <a:pt x="23" y="38"/>
                      </a:lnTo>
                      <a:lnTo>
                        <a:pt x="23" y="38"/>
                      </a:lnTo>
                      <a:lnTo>
                        <a:pt x="25" y="38"/>
                      </a:lnTo>
                      <a:lnTo>
                        <a:pt x="25" y="38"/>
                      </a:lnTo>
                      <a:lnTo>
                        <a:pt x="25" y="38"/>
                      </a:lnTo>
                      <a:lnTo>
                        <a:pt x="27" y="38"/>
                      </a:lnTo>
                      <a:lnTo>
                        <a:pt x="27" y="38"/>
                      </a:lnTo>
                      <a:lnTo>
                        <a:pt x="27" y="38"/>
                      </a:lnTo>
                      <a:lnTo>
                        <a:pt x="27" y="36"/>
                      </a:lnTo>
                      <a:lnTo>
                        <a:pt x="27" y="36"/>
                      </a:lnTo>
                      <a:lnTo>
                        <a:pt x="27" y="36"/>
                      </a:lnTo>
                      <a:lnTo>
                        <a:pt x="25" y="36"/>
                      </a:lnTo>
                      <a:lnTo>
                        <a:pt x="25" y="36"/>
                      </a:lnTo>
                      <a:lnTo>
                        <a:pt x="25" y="36"/>
                      </a:lnTo>
                      <a:lnTo>
                        <a:pt x="23" y="36"/>
                      </a:lnTo>
                      <a:lnTo>
                        <a:pt x="23" y="36"/>
                      </a:lnTo>
                      <a:lnTo>
                        <a:pt x="21" y="36"/>
                      </a:lnTo>
                      <a:lnTo>
                        <a:pt x="21" y="36"/>
                      </a:lnTo>
                      <a:lnTo>
                        <a:pt x="21" y="36"/>
                      </a:lnTo>
                      <a:lnTo>
                        <a:pt x="19" y="36"/>
                      </a:lnTo>
                      <a:lnTo>
                        <a:pt x="19" y="36"/>
                      </a:lnTo>
                      <a:lnTo>
                        <a:pt x="19" y="36"/>
                      </a:lnTo>
                      <a:lnTo>
                        <a:pt x="17" y="36"/>
                      </a:lnTo>
                      <a:lnTo>
                        <a:pt x="17" y="36"/>
                      </a:lnTo>
                      <a:lnTo>
                        <a:pt x="15" y="36"/>
                      </a:lnTo>
                      <a:lnTo>
                        <a:pt x="15" y="36"/>
                      </a:lnTo>
                      <a:lnTo>
                        <a:pt x="15" y="36"/>
                      </a:lnTo>
                      <a:lnTo>
                        <a:pt x="14" y="36"/>
                      </a:lnTo>
                      <a:lnTo>
                        <a:pt x="14" y="36"/>
                      </a:lnTo>
                      <a:lnTo>
                        <a:pt x="14" y="36"/>
                      </a:lnTo>
                      <a:lnTo>
                        <a:pt x="14" y="36"/>
                      </a:lnTo>
                      <a:lnTo>
                        <a:pt x="12" y="36"/>
                      </a:lnTo>
                      <a:lnTo>
                        <a:pt x="12" y="36"/>
                      </a:lnTo>
                      <a:lnTo>
                        <a:pt x="12" y="34"/>
                      </a:lnTo>
                      <a:lnTo>
                        <a:pt x="10" y="34"/>
                      </a:lnTo>
                      <a:lnTo>
                        <a:pt x="10" y="34"/>
                      </a:lnTo>
                      <a:lnTo>
                        <a:pt x="10" y="34"/>
                      </a:lnTo>
                      <a:lnTo>
                        <a:pt x="8" y="34"/>
                      </a:lnTo>
                      <a:lnTo>
                        <a:pt x="8" y="34"/>
                      </a:lnTo>
                      <a:lnTo>
                        <a:pt x="8" y="32"/>
                      </a:lnTo>
                      <a:lnTo>
                        <a:pt x="8" y="32"/>
                      </a:lnTo>
                      <a:lnTo>
                        <a:pt x="8" y="32"/>
                      </a:lnTo>
                      <a:lnTo>
                        <a:pt x="6" y="32"/>
                      </a:lnTo>
                      <a:lnTo>
                        <a:pt x="6" y="32"/>
                      </a:lnTo>
                      <a:lnTo>
                        <a:pt x="4" y="32"/>
                      </a:lnTo>
                      <a:lnTo>
                        <a:pt x="4" y="32"/>
                      </a:lnTo>
                      <a:lnTo>
                        <a:pt x="4" y="32"/>
                      </a:lnTo>
                      <a:lnTo>
                        <a:pt x="4" y="32"/>
                      </a:lnTo>
                      <a:lnTo>
                        <a:pt x="2" y="32"/>
                      </a:lnTo>
                      <a:lnTo>
                        <a:pt x="2" y="32"/>
                      </a:lnTo>
                      <a:lnTo>
                        <a:pt x="2" y="31"/>
                      </a:lnTo>
                      <a:lnTo>
                        <a:pt x="0" y="31"/>
                      </a:lnTo>
                      <a:lnTo>
                        <a:pt x="0" y="31"/>
                      </a:lnTo>
                      <a:lnTo>
                        <a:pt x="2" y="31"/>
                      </a:lnTo>
                      <a:lnTo>
                        <a:pt x="2" y="31"/>
                      </a:lnTo>
                      <a:lnTo>
                        <a:pt x="4" y="31"/>
                      </a:lnTo>
                      <a:lnTo>
                        <a:pt x="4" y="31"/>
                      </a:lnTo>
                      <a:lnTo>
                        <a:pt x="2" y="31"/>
                      </a:lnTo>
                      <a:lnTo>
                        <a:pt x="2" y="31"/>
                      </a:lnTo>
                      <a:lnTo>
                        <a:pt x="2" y="29"/>
                      </a:lnTo>
                      <a:lnTo>
                        <a:pt x="2" y="29"/>
                      </a:lnTo>
                      <a:lnTo>
                        <a:pt x="0" y="29"/>
                      </a:lnTo>
                      <a:lnTo>
                        <a:pt x="0" y="29"/>
                      </a:lnTo>
                      <a:lnTo>
                        <a:pt x="0" y="29"/>
                      </a:lnTo>
                      <a:lnTo>
                        <a:pt x="0" y="27"/>
                      </a:lnTo>
                      <a:lnTo>
                        <a:pt x="0" y="27"/>
                      </a:lnTo>
                      <a:lnTo>
                        <a:pt x="0" y="27"/>
                      </a:lnTo>
                      <a:lnTo>
                        <a:pt x="0" y="25"/>
                      </a:lnTo>
                      <a:lnTo>
                        <a:pt x="0" y="25"/>
                      </a:lnTo>
                      <a:lnTo>
                        <a:pt x="2" y="25"/>
                      </a:lnTo>
                      <a:lnTo>
                        <a:pt x="2" y="25"/>
                      </a:lnTo>
                      <a:lnTo>
                        <a:pt x="4" y="25"/>
                      </a:lnTo>
                      <a:lnTo>
                        <a:pt x="4" y="25"/>
                      </a:lnTo>
                      <a:lnTo>
                        <a:pt x="4" y="25"/>
                      </a:lnTo>
                      <a:lnTo>
                        <a:pt x="6" y="25"/>
                      </a:lnTo>
                      <a:lnTo>
                        <a:pt x="6" y="25"/>
                      </a:lnTo>
                      <a:lnTo>
                        <a:pt x="8" y="25"/>
                      </a:lnTo>
                      <a:lnTo>
                        <a:pt x="8" y="25"/>
                      </a:lnTo>
                      <a:lnTo>
                        <a:pt x="8" y="25"/>
                      </a:lnTo>
                      <a:lnTo>
                        <a:pt x="8" y="27"/>
                      </a:lnTo>
                      <a:lnTo>
                        <a:pt x="10" y="27"/>
                      </a:lnTo>
                      <a:lnTo>
                        <a:pt x="10" y="27"/>
                      </a:lnTo>
                      <a:lnTo>
                        <a:pt x="10" y="27"/>
                      </a:lnTo>
                      <a:lnTo>
                        <a:pt x="12" y="27"/>
                      </a:lnTo>
                      <a:lnTo>
                        <a:pt x="12" y="27"/>
                      </a:lnTo>
                      <a:lnTo>
                        <a:pt x="12" y="27"/>
                      </a:lnTo>
                      <a:lnTo>
                        <a:pt x="14" y="27"/>
                      </a:lnTo>
                      <a:lnTo>
                        <a:pt x="14" y="27"/>
                      </a:lnTo>
                      <a:lnTo>
                        <a:pt x="14" y="27"/>
                      </a:lnTo>
                      <a:lnTo>
                        <a:pt x="15" y="27"/>
                      </a:lnTo>
                      <a:lnTo>
                        <a:pt x="15" y="27"/>
                      </a:lnTo>
                      <a:lnTo>
                        <a:pt x="15" y="27"/>
                      </a:lnTo>
                      <a:lnTo>
                        <a:pt x="17" y="27"/>
                      </a:lnTo>
                      <a:lnTo>
                        <a:pt x="17" y="27"/>
                      </a:lnTo>
                      <a:lnTo>
                        <a:pt x="17" y="29"/>
                      </a:lnTo>
                      <a:lnTo>
                        <a:pt x="19" y="29"/>
                      </a:lnTo>
                      <a:lnTo>
                        <a:pt x="19" y="29"/>
                      </a:lnTo>
                      <a:lnTo>
                        <a:pt x="19" y="29"/>
                      </a:lnTo>
                      <a:lnTo>
                        <a:pt x="21" y="29"/>
                      </a:lnTo>
                      <a:lnTo>
                        <a:pt x="21" y="29"/>
                      </a:lnTo>
                      <a:lnTo>
                        <a:pt x="21" y="29"/>
                      </a:lnTo>
                      <a:lnTo>
                        <a:pt x="23" y="29"/>
                      </a:lnTo>
                      <a:lnTo>
                        <a:pt x="23" y="29"/>
                      </a:lnTo>
                      <a:lnTo>
                        <a:pt x="25" y="29"/>
                      </a:lnTo>
                      <a:lnTo>
                        <a:pt x="25" y="29"/>
                      </a:lnTo>
                      <a:lnTo>
                        <a:pt x="25" y="29"/>
                      </a:lnTo>
                      <a:lnTo>
                        <a:pt x="27" y="29"/>
                      </a:lnTo>
                      <a:lnTo>
                        <a:pt x="27" y="29"/>
                      </a:lnTo>
                      <a:lnTo>
                        <a:pt x="27" y="29"/>
                      </a:lnTo>
                      <a:lnTo>
                        <a:pt x="29" y="29"/>
                      </a:lnTo>
                      <a:lnTo>
                        <a:pt x="29" y="29"/>
                      </a:lnTo>
                      <a:lnTo>
                        <a:pt x="31" y="29"/>
                      </a:lnTo>
                      <a:lnTo>
                        <a:pt x="31" y="29"/>
                      </a:lnTo>
                      <a:lnTo>
                        <a:pt x="31" y="29"/>
                      </a:lnTo>
                      <a:lnTo>
                        <a:pt x="33" y="29"/>
                      </a:lnTo>
                      <a:lnTo>
                        <a:pt x="33" y="29"/>
                      </a:lnTo>
                      <a:lnTo>
                        <a:pt x="33" y="27"/>
                      </a:lnTo>
                      <a:lnTo>
                        <a:pt x="33" y="27"/>
                      </a:lnTo>
                      <a:lnTo>
                        <a:pt x="31" y="27"/>
                      </a:lnTo>
                      <a:lnTo>
                        <a:pt x="31" y="27"/>
                      </a:lnTo>
                      <a:lnTo>
                        <a:pt x="31" y="27"/>
                      </a:lnTo>
                      <a:lnTo>
                        <a:pt x="31" y="27"/>
                      </a:lnTo>
                      <a:lnTo>
                        <a:pt x="29" y="27"/>
                      </a:lnTo>
                      <a:lnTo>
                        <a:pt x="29" y="27"/>
                      </a:lnTo>
                      <a:lnTo>
                        <a:pt x="27" y="27"/>
                      </a:lnTo>
                      <a:lnTo>
                        <a:pt x="27" y="27"/>
                      </a:lnTo>
                      <a:lnTo>
                        <a:pt x="27" y="27"/>
                      </a:lnTo>
                      <a:lnTo>
                        <a:pt x="27" y="27"/>
                      </a:lnTo>
                      <a:lnTo>
                        <a:pt x="25" y="27"/>
                      </a:lnTo>
                      <a:lnTo>
                        <a:pt x="25" y="27"/>
                      </a:lnTo>
                      <a:lnTo>
                        <a:pt x="25" y="27"/>
                      </a:lnTo>
                      <a:lnTo>
                        <a:pt x="23" y="27"/>
                      </a:lnTo>
                      <a:lnTo>
                        <a:pt x="23" y="27"/>
                      </a:lnTo>
                      <a:lnTo>
                        <a:pt x="23" y="27"/>
                      </a:lnTo>
                      <a:lnTo>
                        <a:pt x="21" y="27"/>
                      </a:lnTo>
                      <a:lnTo>
                        <a:pt x="21" y="27"/>
                      </a:lnTo>
                      <a:lnTo>
                        <a:pt x="21" y="27"/>
                      </a:lnTo>
                      <a:lnTo>
                        <a:pt x="19" y="27"/>
                      </a:lnTo>
                      <a:lnTo>
                        <a:pt x="19" y="27"/>
                      </a:lnTo>
                      <a:lnTo>
                        <a:pt x="19" y="27"/>
                      </a:lnTo>
                      <a:lnTo>
                        <a:pt x="17" y="27"/>
                      </a:lnTo>
                      <a:lnTo>
                        <a:pt x="17" y="25"/>
                      </a:lnTo>
                      <a:lnTo>
                        <a:pt x="17" y="25"/>
                      </a:lnTo>
                      <a:lnTo>
                        <a:pt x="15" y="25"/>
                      </a:lnTo>
                      <a:lnTo>
                        <a:pt x="15" y="25"/>
                      </a:lnTo>
                      <a:lnTo>
                        <a:pt x="15" y="25"/>
                      </a:lnTo>
                      <a:lnTo>
                        <a:pt x="15" y="25"/>
                      </a:lnTo>
                      <a:lnTo>
                        <a:pt x="14" y="25"/>
                      </a:lnTo>
                      <a:lnTo>
                        <a:pt x="14" y="25"/>
                      </a:lnTo>
                      <a:lnTo>
                        <a:pt x="14" y="25"/>
                      </a:lnTo>
                      <a:lnTo>
                        <a:pt x="14" y="25"/>
                      </a:lnTo>
                      <a:lnTo>
                        <a:pt x="12" y="25"/>
                      </a:lnTo>
                      <a:lnTo>
                        <a:pt x="12" y="25"/>
                      </a:lnTo>
                      <a:lnTo>
                        <a:pt x="12" y="25"/>
                      </a:lnTo>
                      <a:lnTo>
                        <a:pt x="10" y="25"/>
                      </a:lnTo>
                      <a:lnTo>
                        <a:pt x="10" y="25"/>
                      </a:lnTo>
                      <a:lnTo>
                        <a:pt x="10" y="25"/>
                      </a:lnTo>
                      <a:lnTo>
                        <a:pt x="8" y="25"/>
                      </a:lnTo>
                      <a:lnTo>
                        <a:pt x="8" y="25"/>
                      </a:lnTo>
                      <a:lnTo>
                        <a:pt x="8" y="23"/>
                      </a:lnTo>
                      <a:lnTo>
                        <a:pt x="8" y="23"/>
                      </a:lnTo>
                      <a:lnTo>
                        <a:pt x="6" y="23"/>
                      </a:lnTo>
                      <a:lnTo>
                        <a:pt x="6" y="23"/>
                      </a:lnTo>
                      <a:lnTo>
                        <a:pt x="4" y="23"/>
                      </a:lnTo>
                      <a:lnTo>
                        <a:pt x="4" y="23"/>
                      </a:lnTo>
                      <a:lnTo>
                        <a:pt x="4" y="23"/>
                      </a:lnTo>
                      <a:lnTo>
                        <a:pt x="2" y="23"/>
                      </a:lnTo>
                      <a:lnTo>
                        <a:pt x="2" y="23"/>
                      </a:lnTo>
                      <a:lnTo>
                        <a:pt x="2" y="23"/>
                      </a:lnTo>
                      <a:lnTo>
                        <a:pt x="2" y="23"/>
                      </a:lnTo>
                      <a:lnTo>
                        <a:pt x="0" y="23"/>
                      </a:lnTo>
                      <a:lnTo>
                        <a:pt x="0" y="23"/>
                      </a:lnTo>
                      <a:lnTo>
                        <a:pt x="0" y="23"/>
                      </a:lnTo>
                      <a:lnTo>
                        <a:pt x="0" y="21"/>
                      </a:lnTo>
                      <a:lnTo>
                        <a:pt x="0" y="21"/>
                      </a:lnTo>
                      <a:lnTo>
                        <a:pt x="0" y="21"/>
                      </a:lnTo>
                      <a:lnTo>
                        <a:pt x="0" y="21"/>
                      </a:lnTo>
                      <a:lnTo>
                        <a:pt x="2" y="21"/>
                      </a:lnTo>
                      <a:lnTo>
                        <a:pt x="2" y="21"/>
                      </a:lnTo>
                      <a:lnTo>
                        <a:pt x="2" y="21"/>
                      </a:lnTo>
                      <a:lnTo>
                        <a:pt x="4" y="21"/>
                      </a:lnTo>
                      <a:lnTo>
                        <a:pt x="4" y="21"/>
                      </a:lnTo>
                      <a:lnTo>
                        <a:pt x="4" y="21"/>
                      </a:lnTo>
                      <a:lnTo>
                        <a:pt x="6" y="21"/>
                      </a:lnTo>
                      <a:lnTo>
                        <a:pt x="6" y="21"/>
                      </a:lnTo>
                      <a:lnTo>
                        <a:pt x="8" y="21"/>
                      </a:lnTo>
                      <a:lnTo>
                        <a:pt x="8" y="21"/>
                      </a:lnTo>
                      <a:lnTo>
                        <a:pt x="8" y="21"/>
                      </a:lnTo>
                      <a:lnTo>
                        <a:pt x="8" y="21"/>
                      </a:lnTo>
                      <a:lnTo>
                        <a:pt x="10" y="21"/>
                      </a:lnTo>
                      <a:lnTo>
                        <a:pt x="10" y="21"/>
                      </a:lnTo>
                      <a:lnTo>
                        <a:pt x="10" y="21"/>
                      </a:lnTo>
                      <a:lnTo>
                        <a:pt x="12" y="21"/>
                      </a:lnTo>
                      <a:lnTo>
                        <a:pt x="12" y="21"/>
                      </a:lnTo>
                      <a:lnTo>
                        <a:pt x="14" y="21"/>
                      </a:lnTo>
                      <a:lnTo>
                        <a:pt x="14" y="21"/>
                      </a:lnTo>
                      <a:lnTo>
                        <a:pt x="14" y="21"/>
                      </a:lnTo>
                      <a:lnTo>
                        <a:pt x="15" y="21"/>
                      </a:lnTo>
                      <a:lnTo>
                        <a:pt x="15" y="19"/>
                      </a:lnTo>
                      <a:lnTo>
                        <a:pt x="14" y="19"/>
                      </a:lnTo>
                      <a:lnTo>
                        <a:pt x="14" y="19"/>
                      </a:lnTo>
                      <a:lnTo>
                        <a:pt x="14" y="19"/>
                      </a:lnTo>
                      <a:lnTo>
                        <a:pt x="12" y="19"/>
                      </a:lnTo>
                      <a:lnTo>
                        <a:pt x="12" y="19"/>
                      </a:lnTo>
                      <a:lnTo>
                        <a:pt x="10" y="19"/>
                      </a:lnTo>
                      <a:lnTo>
                        <a:pt x="10" y="19"/>
                      </a:lnTo>
                      <a:lnTo>
                        <a:pt x="10" y="17"/>
                      </a:lnTo>
                      <a:lnTo>
                        <a:pt x="12" y="17"/>
                      </a:lnTo>
                      <a:lnTo>
                        <a:pt x="12" y="17"/>
                      </a:lnTo>
                      <a:lnTo>
                        <a:pt x="12" y="17"/>
                      </a:lnTo>
                      <a:lnTo>
                        <a:pt x="12" y="15"/>
                      </a:lnTo>
                      <a:lnTo>
                        <a:pt x="14" y="15"/>
                      </a:lnTo>
                      <a:lnTo>
                        <a:pt x="14" y="15"/>
                      </a:lnTo>
                      <a:lnTo>
                        <a:pt x="12" y="15"/>
                      </a:lnTo>
                      <a:lnTo>
                        <a:pt x="12" y="15"/>
                      </a:lnTo>
                      <a:lnTo>
                        <a:pt x="10" y="15"/>
                      </a:lnTo>
                      <a:lnTo>
                        <a:pt x="10" y="15"/>
                      </a:lnTo>
                      <a:lnTo>
                        <a:pt x="10" y="15"/>
                      </a:lnTo>
                      <a:lnTo>
                        <a:pt x="10" y="15"/>
                      </a:lnTo>
                      <a:lnTo>
                        <a:pt x="12" y="15"/>
                      </a:lnTo>
                      <a:lnTo>
                        <a:pt x="12" y="15"/>
                      </a:lnTo>
                      <a:lnTo>
                        <a:pt x="14" y="15"/>
                      </a:lnTo>
                      <a:lnTo>
                        <a:pt x="14" y="15"/>
                      </a:lnTo>
                      <a:lnTo>
                        <a:pt x="14" y="15"/>
                      </a:lnTo>
                      <a:lnTo>
                        <a:pt x="15" y="15"/>
                      </a:lnTo>
                      <a:lnTo>
                        <a:pt x="15" y="15"/>
                      </a:lnTo>
                      <a:lnTo>
                        <a:pt x="15" y="15"/>
                      </a:lnTo>
                      <a:lnTo>
                        <a:pt x="17" y="15"/>
                      </a:lnTo>
                      <a:lnTo>
                        <a:pt x="17" y="15"/>
                      </a:lnTo>
                      <a:lnTo>
                        <a:pt x="19" y="15"/>
                      </a:lnTo>
                      <a:lnTo>
                        <a:pt x="19" y="15"/>
                      </a:lnTo>
                      <a:lnTo>
                        <a:pt x="19" y="15"/>
                      </a:lnTo>
                      <a:lnTo>
                        <a:pt x="21" y="15"/>
                      </a:lnTo>
                      <a:lnTo>
                        <a:pt x="21" y="15"/>
                      </a:lnTo>
                      <a:lnTo>
                        <a:pt x="21" y="13"/>
                      </a:lnTo>
                      <a:lnTo>
                        <a:pt x="21" y="13"/>
                      </a:lnTo>
                      <a:lnTo>
                        <a:pt x="23" y="13"/>
                      </a:lnTo>
                      <a:lnTo>
                        <a:pt x="23" y="13"/>
                      </a:lnTo>
                      <a:lnTo>
                        <a:pt x="23" y="15"/>
                      </a:lnTo>
                      <a:lnTo>
                        <a:pt x="25" y="15"/>
                      </a:lnTo>
                      <a:lnTo>
                        <a:pt x="25" y="15"/>
                      </a:lnTo>
                      <a:lnTo>
                        <a:pt x="25" y="15"/>
                      </a:lnTo>
                      <a:lnTo>
                        <a:pt x="27" y="15"/>
                      </a:lnTo>
                      <a:lnTo>
                        <a:pt x="27" y="15"/>
                      </a:lnTo>
                      <a:lnTo>
                        <a:pt x="27" y="15"/>
                      </a:lnTo>
                      <a:lnTo>
                        <a:pt x="29" y="15"/>
                      </a:lnTo>
                      <a:lnTo>
                        <a:pt x="29" y="15"/>
                      </a:lnTo>
                      <a:lnTo>
                        <a:pt x="31" y="15"/>
                      </a:lnTo>
                      <a:lnTo>
                        <a:pt x="31" y="15"/>
                      </a:lnTo>
                      <a:lnTo>
                        <a:pt x="31" y="15"/>
                      </a:lnTo>
                      <a:lnTo>
                        <a:pt x="31" y="15"/>
                      </a:lnTo>
                      <a:lnTo>
                        <a:pt x="31" y="15"/>
                      </a:lnTo>
                      <a:lnTo>
                        <a:pt x="33" y="15"/>
                      </a:lnTo>
                      <a:lnTo>
                        <a:pt x="33" y="17"/>
                      </a:lnTo>
                      <a:lnTo>
                        <a:pt x="33" y="17"/>
                      </a:lnTo>
                      <a:lnTo>
                        <a:pt x="35" y="17"/>
                      </a:lnTo>
                      <a:lnTo>
                        <a:pt x="35" y="17"/>
                      </a:lnTo>
                      <a:lnTo>
                        <a:pt x="35" y="17"/>
                      </a:lnTo>
                      <a:lnTo>
                        <a:pt x="36" y="17"/>
                      </a:lnTo>
                      <a:lnTo>
                        <a:pt x="36" y="17"/>
                      </a:lnTo>
                      <a:lnTo>
                        <a:pt x="36" y="15"/>
                      </a:lnTo>
                      <a:lnTo>
                        <a:pt x="36" y="15"/>
                      </a:lnTo>
                      <a:lnTo>
                        <a:pt x="36" y="15"/>
                      </a:lnTo>
                      <a:lnTo>
                        <a:pt x="36" y="15"/>
                      </a:lnTo>
                      <a:lnTo>
                        <a:pt x="35" y="15"/>
                      </a:lnTo>
                      <a:lnTo>
                        <a:pt x="35" y="15"/>
                      </a:lnTo>
                      <a:lnTo>
                        <a:pt x="35" y="15"/>
                      </a:lnTo>
                      <a:lnTo>
                        <a:pt x="33" y="15"/>
                      </a:lnTo>
                      <a:lnTo>
                        <a:pt x="33" y="15"/>
                      </a:lnTo>
                      <a:lnTo>
                        <a:pt x="33" y="13"/>
                      </a:lnTo>
                      <a:lnTo>
                        <a:pt x="31" y="13"/>
                      </a:lnTo>
                      <a:lnTo>
                        <a:pt x="31" y="13"/>
                      </a:lnTo>
                      <a:lnTo>
                        <a:pt x="31" y="13"/>
                      </a:lnTo>
                      <a:lnTo>
                        <a:pt x="29" y="13"/>
                      </a:lnTo>
                      <a:lnTo>
                        <a:pt x="29" y="13"/>
                      </a:lnTo>
                      <a:lnTo>
                        <a:pt x="29" y="13"/>
                      </a:lnTo>
                      <a:lnTo>
                        <a:pt x="27" y="13"/>
                      </a:lnTo>
                      <a:lnTo>
                        <a:pt x="27" y="13"/>
                      </a:lnTo>
                      <a:lnTo>
                        <a:pt x="27" y="13"/>
                      </a:lnTo>
                      <a:lnTo>
                        <a:pt x="25" y="13"/>
                      </a:lnTo>
                      <a:lnTo>
                        <a:pt x="25" y="13"/>
                      </a:lnTo>
                      <a:lnTo>
                        <a:pt x="25" y="13"/>
                      </a:lnTo>
                      <a:lnTo>
                        <a:pt x="25" y="13"/>
                      </a:lnTo>
                      <a:lnTo>
                        <a:pt x="25" y="13"/>
                      </a:lnTo>
                      <a:lnTo>
                        <a:pt x="23" y="13"/>
                      </a:lnTo>
                      <a:lnTo>
                        <a:pt x="23" y="13"/>
                      </a:lnTo>
                      <a:lnTo>
                        <a:pt x="21" y="13"/>
                      </a:lnTo>
                      <a:lnTo>
                        <a:pt x="21" y="13"/>
                      </a:lnTo>
                      <a:lnTo>
                        <a:pt x="21" y="13"/>
                      </a:lnTo>
                      <a:lnTo>
                        <a:pt x="21" y="11"/>
                      </a:lnTo>
                      <a:lnTo>
                        <a:pt x="21" y="11"/>
                      </a:lnTo>
                      <a:lnTo>
                        <a:pt x="21" y="11"/>
                      </a:lnTo>
                      <a:lnTo>
                        <a:pt x="21" y="11"/>
                      </a:lnTo>
                      <a:lnTo>
                        <a:pt x="21" y="9"/>
                      </a:lnTo>
                      <a:lnTo>
                        <a:pt x="23" y="9"/>
                      </a:lnTo>
                      <a:lnTo>
                        <a:pt x="23" y="9"/>
                      </a:lnTo>
                      <a:lnTo>
                        <a:pt x="23" y="9"/>
                      </a:lnTo>
                      <a:lnTo>
                        <a:pt x="25" y="9"/>
                      </a:lnTo>
                      <a:lnTo>
                        <a:pt x="25" y="9"/>
                      </a:lnTo>
                      <a:lnTo>
                        <a:pt x="25" y="8"/>
                      </a:lnTo>
                      <a:lnTo>
                        <a:pt x="25" y="8"/>
                      </a:lnTo>
                      <a:lnTo>
                        <a:pt x="27" y="8"/>
                      </a:lnTo>
                      <a:lnTo>
                        <a:pt x="27" y="8"/>
                      </a:lnTo>
                      <a:lnTo>
                        <a:pt x="27" y="8"/>
                      </a:lnTo>
                      <a:lnTo>
                        <a:pt x="27" y="8"/>
                      </a:lnTo>
                      <a:lnTo>
                        <a:pt x="29" y="8"/>
                      </a:lnTo>
                      <a:lnTo>
                        <a:pt x="29" y="8"/>
                      </a:lnTo>
                      <a:lnTo>
                        <a:pt x="31" y="8"/>
                      </a:lnTo>
                      <a:lnTo>
                        <a:pt x="31" y="8"/>
                      </a:lnTo>
                      <a:lnTo>
                        <a:pt x="31" y="8"/>
                      </a:lnTo>
                      <a:lnTo>
                        <a:pt x="31" y="8"/>
                      </a:lnTo>
                      <a:lnTo>
                        <a:pt x="33" y="8"/>
                      </a:lnTo>
                      <a:lnTo>
                        <a:pt x="33" y="8"/>
                      </a:lnTo>
                      <a:lnTo>
                        <a:pt x="35" y="8"/>
                      </a:lnTo>
                      <a:lnTo>
                        <a:pt x="35" y="8"/>
                      </a:lnTo>
                      <a:lnTo>
                        <a:pt x="35" y="8"/>
                      </a:lnTo>
                      <a:lnTo>
                        <a:pt x="36" y="8"/>
                      </a:lnTo>
                      <a:lnTo>
                        <a:pt x="36" y="8"/>
                      </a:lnTo>
                      <a:lnTo>
                        <a:pt x="36" y="8"/>
                      </a:lnTo>
                      <a:lnTo>
                        <a:pt x="36" y="8"/>
                      </a:lnTo>
                      <a:lnTo>
                        <a:pt x="38" y="8"/>
                      </a:lnTo>
                      <a:lnTo>
                        <a:pt x="38" y="8"/>
                      </a:lnTo>
                      <a:lnTo>
                        <a:pt x="40" y="8"/>
                      </a:lnTo>
                      <a:lnTo>
                        <a:pt x="40" y="8"/>
                      </a:lnTo>
                      <a:lnTo>
                        <a:pt x="40" y="8"/>
                      </a:lnTo>
                      <a:lnTo>
                        <a:pt x="40" y="8"/>
                      </a:lnTo>
                      <a:lnTo>
                        <a:pt x="42" y="8"/>
                      </a:lnTo>
                      <a:lnTo>
                        <a:pt x="42" y="8"/>
                      </a:lnTo>
                      <a:lnTo>
                        <a:pt x="42" y="8"/>
                      </a:lnTo>
                      <a:lnTo>
                        <a:pt x="42" y="8"/>
                      </a:lnTo>
                      <a:lnTo>
                        <a:pt x="42" y="8"/>
                      </a:lnTo>
                      <a:lnTo>
                        <a:pt x="42" y="6"/>
                      </a:lnTo>
                      <a:lnTo>
                        <a:pt x="42" y="6"/>
                      </a:lnTo>
                      <a:lnTo>
                        <a:pt x="42" y="6"/>
                      </a:lnTo>
                      <a:lnTo>
                        <a:pt x="44" y="6"/>
                      </a:lnTo>
                      <a:lnTo>
                        <a:pt x="44" y="6"/>
                      </a:lnTo>
                      <a:lnTo>
                        <a:pt x="46" y="6"/>
                      </a:lnTo>
                      <a:lnTo>
                        <a:pt x="46" y="6"/>
                      </a:lnTo>
                      <a:lnTo>
                        <a:pt x="46" y="6"/>
                      </a:lnTo>
                      <a:lnTo>
                        <a:pt x="48" y="6"/>
                      </a:lnTo>
                      <a:lnTo>
                        <a:pt x="48" y="6"/>
                      </a:lnTo>
                      <a:lnTo>
                        <a:pt x="48" y="6"/>
                      </a:lnTo>
                      <a:lnTo>
                        <a:pt x="50" y="6"/>
                      </a:lnTo>
                      <a:lnTo>
                        <a:pt x="50" y="6"/>
                      </a:lnTo>
                      <a:lnTo>
                        <a:pt x="52" y="6"/>
                      </a:lnTo>
                      <a:lnTo>
                        <a:pt x="52" y="6"/>
                      </a:lnTo>
                      <a:lnTo>
                        <a:pt x="52" y="6"/>
                      </a:lnTo>
                      <a:lnTo>
                        <a:pt x="54" y="6"/>
                      </a:lnTo>
                      <a:lnTo>
                        <a:pt x="54" y="8"/>
                      </a:lnTo>
                      <a:lnTo>
                        <a:pt x="54" y="8"/>
                      </a:lnTo>
                      <a:lnTo>
                        <a:pt x="54" y="8"/>
                      </a:lnTo>
                      <a:lnTo>
                        <a:pt x="56" y="8"/>
                      </a:lnTo>
                      <a:lnTo>
                        <a:pt x="56" y="8"/>
                      </a:lnTo>
                      <a:lnTo>
                        <a:pt x="58" y="8"/>
                      </a:lnTo>
                      <a:lnTo>
                        <a:pt x="58" y="8"/>
                      </a:lnTo>
                      <a:lnTo>
                        <a:pt x="58" y="8"/>
                      </a:lnTo>
                      <a:lnTo>
                        <a:pt x="59" y="8"/>
                      </a:lnTo>
                      <a:lnTo>
                        <a:pt x="59" y="8"/>
                      </a:lnTo>
                      <a:lnTo>
                        <a:pt x="59" y="8"/>
                      </a:lnTo>
                      <a:lnTo>
                        <a:pt x="61" y="8"/>
                      </a:lnTo>
                      <a:lnTo>
                        <a:pt x="61" y="8"/>
                      </a:lnTo>
                      <a:lnTo>
                        <a:pt x="61" y="6"/>
                      </a:lnTo>
                      <a:lnTo>
                        <a:pt x="63" y="6"/>
                      </a:lnTo>
                      <a:lnTo>
                        <a:pt x="63" y="6"/>
                      </a:lnTo>
                      <a:lnTo>
                        <a:pt x="61" y="6"/>
                      </a:lnTo>
                      <a:lnTo>
                        <a:pt x="61" y="6"/>
                      </a:lnTo>
                      <a:lnTo>
                        <a:pt x="59" y="6"/>
                      </a:lnTo>
                      <a:lnTo>
                        <a:pt x="59" y="6"/>
                      </a:lnTo>
                      <a:lnTo>
                        <a:pt x="59" y="6"/>
                      </a:lnTo>
                      <a:lnTo>
                        <a:pt x="58" y="6"/>
                      </a:lnTo>
                      <a:lnTo>
                        <a:pt x="58" y="6"/>
                      </a:lnTo>
                      <a:lnTo>
                        <a:pt x="58" y="6"/>
                      </a:lnTo>
                      <a:lnTo>
                        <a:pt x="56" y="6"/>
                      </a:lnTo>
                      <a:lnTo>
                        <a:pt x="56" y="6"/>
                      </a:lnTo>
                      <a:lnTo>
                        <a:pt x="54" y="6"/>
                      </a:lnTo>
                      <a:lnTo>
                        <a:pt x="54" y="6"/>
                      </a:lnTo>
                      <a:lnTo>
                        <a:pt x="54" y="6"/>
                      </a:lnTo>
                      <a:lnTo>
                        <a:pt x="52" y="6"/>
                      </a:lnTo>
                      <a:lnTo>
                        <a:pt x="52" y="6"/>
                      </a:lnTo>
                      <a:lnTo>
                        <a:pt x="52" y="6"/>
                      </a:lnTo>
                      <a:lnTo>
                        <a:pt x="50" y="6"/>
                      </a:lnTo>
                      <a:lnTo>
                        <a:pt x="50" y="6"/>
                      </a:lnTo>
                      <a:lnTo>
                        <a:pt x="48" y="6"/>
                      </a:lnTo>
                      <a:lnTo>
                        <a:pt x="48" y="6"/>
                      </a:lnTo>
                      <a:lnTo>
                        <a:pt x="48" y="6"/>
                      </a:lnTo>
                      <a:lnTo>
                        <a:pt x="46" y="6"/>
                      </a:lnTo>
                      <a:lnTo>
                        <a:pt x="46" y="6"/>
                      </a:lnTo>
                      <a:lnTo>
                        <a:pt x="46" y="4"/>
                      </a:lnTo>
                      <a:lnTo>
                        <a:pt x="46" y="4"/>
                      </a:lnTo>
                      <a:lnTo>
                        <a:pt x="44" y="4"/>
                      </a:lnTo>
                      <a:lnTo>
                        <a:pt x="44" y="4"/>
                      </a:lnTo>
                      <a:lnTo>
                        <a:pt x="42" y="4"/>
                      </a:lnTo>
                      <a:lnTo>
                        <a:pt x="42" y="4"/>
                      </a:lnTo>
                      <a:lnTo>
                        <a:pt x="42" y="4"/>
                      </a:lnTo>
                      <a:lnTo>
                        <a:pt x="40" y="4"/>
                      </a:lnTo>
                      <a:lnTo>
                        <a:pt x="40" y="4"/>
                      </a:lnTo>
                      <a:lnTo>
                        <a:pt x="40" y="2"/>
                      </a:lnTo>
                      <a:lnTo>
                        <a:pt x="42" y="2"/>
                      </a:lnTo>
                      <a:lnTo>
                        <a:pt x="42" y="2"/>
                      </a:lnTo>
                      <a:lnTo>
                        <a:pt x="42" y="2"/>
                      </a:lnTo>
                      <a:lnTo>
                        <a:pt x="42" y="2"/>
                      </a:lnTo>
                      <a:lnTo>
                        <a:pt x="44" y="2"/>
                      </a:lnTo>
                      <a:lnTo>
                        <a:pt x="44" y="2"/>
                      </a:lnTo>
                      <a:lnTo>
                        <a:pt x="44" y="0"/>
                      </a:lnTo>
                      <a:lnTo>
                        <a:pt x="46" y="0"/>
                      </a:lnTo>
                      <a:lnTo>
                        <a:pt x="46" y="0"/>
                      </a:lnTo>
                      <a:lnTo>
                        <a:pt x="46" y="0"/>
                      </a:lnTo>
                      <a:lnTo>
                        <a:pt x="48" y="0"/>
                      </a:lnTo>
                      <a:lnTo>
                        <a:pt x="48" y="0"/>
                      </a:lnTo>
                      <a:lnTo>
                        <a:pt x="48" y="0"/>
                      </a:lnTo>
                      <a:lnTo>
                        <a:pt x="50" y="0"/>
                      </a:lnTo>
                      <a:lnTo>
                        <a:pt x="50" y="0"/>
                      </a:lnTo>
                      <a:lnTo>
                        <a:pt x="52" y="0"/>
                      </a:lnTo>
                      <a:lnTo>
                        <a:pt x="52" y="0"/>
                      </a:lnTo>
                      <a:lnTo>
                        <a:pt x="52" y="0"/>
                      </a:lnTo>
                      <a:lnTo>
                        <a:pt x="52" y="2"/>
                      </a:lnTo>
                      <a:lnTo>
                        <a:pt x="54" y="2"/>
                      </a:lnTo>
                      <a:lnTo>
                        <a:pt x="54" y="2"/>
                      </a:lnTo>
                      <a:lnTo>
                        <a:pt x="54" y="2"/>
                      </a:lnTo>
                      <a:lnTo>
                        <a:pt x="56" y="2"/>
                      </a:lnTo>
                      <a:lnTo>
                        <a:pt x="56" y="2"/>
                      </a:lnTo>
                      <a:lnTo>
                        <a:pt x="56" y="0"/>
                      </a:lnTo>
                      <a:lnTo>
                        <a:pt x="58" y="0"/>
                      </a:lnTo>
                      <a:lnTo>
                        <a:pt x="58" y="0"/>
                      </a:lnTo>
                      <a:lnTo>
                        <a:pt x="58" y="0"/>
                      </a:lnTo>
                      <a:lnTo>
                        <a:pt x="59" y="0"/>
                      </a:lnTo>
                      <a:lnTo>
                        <a:pt x="59" y="0"/>
                      </a:lnTo>
                      <a:lnTo>
                        <a:pt x="59" y="0"/>
                      </a:lnTo>
                      <a:lnTo>
                        <a:pt x="61" y="0"/>
                      </a:lnTo>
                      <a:lnTo>
                        <a:pt x="61" y="0"/>
                      </a:lnTo>
                      <a:lnTo>
                        <a:pt x="63" y="0"/>
                      </a:lnTo>
                      <a:lnTo>
                        <a:pt x="63" y="0"/>
                      </a:lnTo>
                      <a:lnTo>
                        <a:pt x="63" y="0"/>
                      </a:lnTo>
                      <a:lnTo>
                        <a:pt x="65" y="0"/>
                      </a:lnTo>
                      <a:lnTo>
                        <a:pt x="65" y="0"/>
                      </a:lnTo>
                      <a:lnTo>
                        <a:pt x="65" y="2"/>
                      </a:lnTo>
                      <a:lnTo>
                        <a:pt x="67" y="2"/>
                      </a:lnTo>
                      <a:lnTo>
                        <a:pt x="67" y="2"/>
                      </a:lnTo>
                      <a:lnTo>
                        <a:pt x="67" y="2"/>
                      </a:lnTo>
                      <a:lnTo>
                        <a:pt x="69" y="2"/>
                      </a:lnTo>
                      <a:lnTo>
                        <a:pt x="69" y="2"/>
                      </a:lnTo>
                      <a:lnTo>
                        <a:pt x="69" y="2"/>
                      </a:lnTo>
                      <a:lnTo>
                        <a:pt x="69" y="2"/>
                      </a:lnTo>
                      <a:lnTo>
                        <a:pt x="71" y="2"/>
                      </a:lnTo>
                      <a:lnTo>
                        <a:pt x="71" y="2"/>
                      </a:lnTo>
                      <a:lnTo>
                        <a:pt x="73" y="2"/>
                      </a:lnTo>
                      <a:lnTo>
                        <a:pt x="73" y="2"/>
                      </a:lnTo>
                      <a:lnTo>
                        <a:pt x="73" y="2"/>
                      </a:lnTo>
                      <a:lnTo>
                        <a:pt x="75" y="2"/>
                      </a:lnTo>
                      <a:lnTo>
                        <a:pt x="75" y="2"/>
                      </a:lnTo>
                      <a:lnTo>
                        <a:pt x="75" y="2"/>
                      </a:lnTo>
                      <a:lnTo>
                        <a:pt x="77" y="2"/>
                      </a:lnTo>
                      <a:lnTo>
                        <a:pt x="77" y="2"/>
                      </a:lnTo>
                      <a:lnTo>
                        <a:pt x="77" y="4"/>
                      </a:lnTo>
                      <a:lnTo>
                        <a:pt x="79" y="4"/>
                      </a:lnTo>
                      <a:lnTo>
                        <a:pt x="79" y="4"/>
                      </a:lnTo>
                      <a:lnTo>
                        <a:pt x="79" y="4"/>
                      </a:lnTo>
                      <a:lnTo>
                        <a:pt x="80" y="4"/>
                      </a:lnTo>
                      <a:lnTo>
                        <a:pt x="80" y="4"/>
                      </a:lnTo>
                      <a:lnTo>
                        <a:pt x="80" y="4"/>
                      </a:lnTo>
                      <a:lnTo>
                        <a:pt x="80" y="4"/>
                      </a:lnTo>
                      <a:lnTo>
                        <a:pt x="82" y="4"/>
                      </a:lnTo>
                      <a:lnTo>
                        <a:pt x="82" y="4"/>
                      </a:lnTo>
                      <a:lnTo>
                        <a:pt x="84" y="4"/>
                      </a:lnTo>
                      <a:lnTo>
                        <a:pt x="84" y="4"/>
                      </a:lnTo>
                      <a:lnTo>
                        <a:pt x="84" y="6"/>
                      </a:lnTo>
                      <a:lnTo>
                        <a:pt x="84" y="6"/>
                      </a:lnTo>
                      <a:lnTo>
                        <a:pt x="86" y="6"/>
                      </a:lnTo>
                      <a:lnTo>
                        <a:pt x="86" y="6"/>
                      </a:lnTo>
                      <a:lnTo>
                        <a:pt x="86" y="6"/>
                      </a:lnTo>
                      <a:lnTo>
                        <a:pt x="86" y="8"/>
                      </a:lnTo>
                      <a:lnTo>
                        <a:pt x="86" y="8"/>
                      </a:lnTo>
                      <a:lnTo>
                        <a:pt x="86" y="8"/>
                      </a:lnTo>
                      <a:lnTo>
                        <a:pt x="88" y="8"/>
                      </a:lnTo>
                      <a:lnTo>
                        <a:pt x="88" y="8"/>
                      </a:lnTo>
                      <a:lnTo>
                        <a:pt x="90" y="8"/>
                      </a:lnTo>
                      <a:lnTo>
                        <a:pt x="90" y="8"/>
                      </a:lnTo>
                      <a:lnTo>
                        <a:pt x="90" y="8"/>
                      </a:lnTo>
                      <a:lnTo>
                        <a:pt x="90" y="8"/>
                      </a:lnTo>
                      <a:lnTo>
                        <a:pt x="92" y="8"/>
                      </a:lnTo>
                      <a:lnTo>
                        <a:pt x="92" y="9"/>
                      </a:lnTo>
                      <a:lnTo>
                        <a:pt x="92" y="9"/>
                      </a:lnTo>
                      <a:lnTo>
                        <a:pt x="92" y="9"/>
                      </a:lnTo>
                      <a:lnTo>
                        <a:pt x="94" y="9"/>
                      </a:lnTo>
                      <a:lnTo>
                        <a:pt x="94" y="9"/>
                      </a:lnTo>
                      <a:lnTo>
                        <a:pt x="94" y="9"/>
                      </a:lnTo>
                      <a:lnTo>
                        <a:pt x="94" y="11"/>
                      </a:lnTo>
                      <a:lnTo>
                        <a:pt x="96" y="11"/>
                      </a:lnTo>
                      <a:lnTo>
                        <a:pt x="96" y="11"/>
                      </a:lnTo>
                      <a:lnTo>
                        <a:pt x="96" y="11"/>
                      </a:lnTo>
                      <a:lnTo>
                        <a:pt x="96" y="11"/>
                      </a:lnTo>
                      <a:lnTo>
                        <a:pt x="98" y="11"/>
                      </a:lnTo>
                      <a:lnTo>
                        <a:pt x="98" y="11"/>
                      </a:lnTo>
                      <a:lnTo>
                        <a:pt x="98" y="13"/>
                      </a:lnTo>
                      <a:lnTo>
                        <a:pt x="98" y="13"/>
                      </a:lnTo>
                      <a:lnTo>
                        <a:pt x="100" y="13"/>
                      </a:lnTo>
                      <a:lnTo>
                        <a:pt x="100" y="13"/>
                      </a:lnTo>
                      <a:lnTo>
                        <a:pt x="100" y="13"/>
                      </a:lnTo>
                      <a:lnTo>
                        <a:pt x="102" y="13"/>
                      </a:lnTo>
                      <a:lnTo>
                        <a:pt x="102" y="13"/>
                      </a:lnTo>
                      <a:lnTo>
                        <a:pt x="102" y="13"/>
                      </a:lnTo>
                      <a:lnTo>
                        <a:pt x="102" y="15"/>
                      </a:lnTo>
                      <a:lnTo>
                        <a:pt x="103" y="15"/>
                      </a:lnTo>
                      <a:lnTo>
                        <a:pt x="103" y="15"/>
                      </a:lnTo>
                      <a:lnTo>
                        <a:pt x="105" y="15"/>
                      </a:lnTo>
                      <a:lnTo>
                        <a:pt x="105" y="15"/>
                      </a:lnTo>
                      <a:lnTo>
                        <a:pt x="105" y="15"/>
                      </a:lnTo>
                      <a:lnTo>
                        <a:pt x="105" y="15"/>
                      </a:lnTo>
                      <a:lnTo>
                        <a:pt x="107" y="15"/>
                      </a:lnTo>
                      <a:lnTo>
                        <a:pt x="107" y="15"/>
                      </a:lnTo>
                      <a:lnTo>
                        <a:pt x="107" y="17"/>
                      </a:lnTo>
                      <a:lnTo>
                        <a:pt x="107" y="17"/>
                      </a:lnTo>
                      <a:lnTo>
                        <a:pt x="107" y="17"/>
                      </a:lnTo>
                      <a:lnTo>
                        <a:pt x="109" y="17"/>
                      </a:lnTo>
                      <a:lnTo>
                        <a:pt x="109" y="17"/>
                      </a:lnTo>
                      <a:lnTo>
                        <a:pt x="111" y="17"/>
                      </a:lnTo>
                      <a:lnTo>
                        <a:pt x="111" y="17"/>
                      </a:lnTo>
                      <a:lnTo>
                        <a:pt x="111" y="17"/>
                      </a:lnTo>
                      <a:lnTo>
                        <a:pt x="111" y="17"/>
                      </a:lnTo>
                      <a:lnTo>
                        <a:pt x="113" y="17"/>
                      </a:lnTo>
                      <a:lnTo>
                        <a:pt x="113" y="17"/>
                      </a:lnTo>
                      <a:lnTo>
                        <a:pt x="113" y="17"/>
                      </a:lnTo>
                      <a:lnTo>
                        <a:pt x="115" y="17"/>
                      </a:lnTo>
                      <a:lnTo>
                        <a:pt x="115" y="17"/>
                      </a:lnTo>
                      <a:lnTo>
                        <a:pt x="117" y="17"/>
                      </a:lnTo>
                      <a:lnTo>
                        <a:pt x="117" y="17"/>
                      </a:lnTo>
                      <a:lnTo>
                        <a:pt x="117" y="17"/>
                      </a:lnTo>
                      <a:lnTo>
                        <a:pt x="117" y="19"/>
                      </a:lnTo>
                      <a:lnTo>
                        <a:pt x="119" y="19"/>
                      </a:lnTo>
                      <a:lnTo>
                        <a:pt x="119" y="19"/>
                      </a:lnTo>
                      <a:lnTo>
                        <a:pt x="121" y="19"/>
                      </a:lnTo>
                      <a:lnTo>
                        <a:pt x="121" y="17"/>
                      </a:lnTo>
                      <a:lnTo>
                        <a:pt x="121" y="17"/>
                      </a:lnTo>
                      <a:lnTo>
                        <a:pt x="121" y="17"/>
                      </a:lnTo>
                      <a:lnTo>
                        <a:pt x="123" y="17"/>
                      </a:lnTo>
                      <a:lnTo>
                        <a:pt x="123" y="17"/>
                      </a:lnTo>
                      <a:lnTo>
                        <a:pt x="123" y="17"/>
                      </a:lnTo>
                      <a:lnTo>
                        <a:pt x="124" y="17"/>
                      </a:lnTo>
                      <a:lnTo>
                        <a:pt x="124" y="17"/>
                      </a:lnTo>
                      <a:lnTo>
                        <a:pt x="126" y="17"/>
                      </a:lnTo>
                      <a:lnTo>
                        <a:pt x="126" y="17"/>
                      </a:lnTo>
                      <a:lnTo>
                        <a:pt x="126" y="17"/>
                      </a:lnTo>
                      <a:lnTo>
                        <a:pt x="128" y="17"/>
                      </a:lnTo>
                      <a:lnTo>
                        <a:pt x="128" y="17"/>
                      </a:lnTo>
                      <a:lnTo>
                        <a:pt x="128" y="17"/>
                      </a:lnTo>
                      <a:lnTo>
                        <a:pt x="130" y="17"/>
                      </a:lnTo>
                      <a:lnTo>
                        <a:pt x="130" y="17"/>
                      </a:lnTo>
                      <a:lnTo>
                        <a:pt x="130" y="19"/>
                      </a:lnTo>
                      <a:lnTo>
                        <a:pt x="132" y="19"/>
                      </a:lnTo>
                      <a:lnTo>
                        <a:pt x="132" y="19"/>
                      </a:lnTo>
                      <a:lnTo>
                        <a:pt x="132" y="19"/>
                      </a:lnTo>
                      <a:lnTo>
                        <a:pt x="134" y="19"/>
                      </a:lnTo>
                      <a:lnTo>
                        <a:pt x="134" y="19"/>
                      </a:lnTo>
                      <a:lnTo>
                        <a:pt x="134" y="19"/>
                      </a:lnTo>
                      <a:lnTo>
                        <a:pt x="134" y="21"/>
                      </a:lnTo>
                      <a:lnTo>
                        <a:pt x="134" y="21"/>
                      </a:lnTo>
                      <a:lnTo>
                        <a:pt x="132" y="21"/>
                      </a:lnTo>
                      <a:lnTo>
                        <a:pt x="132" y="21"/>
                      </a:lnTo>
                      <a:lnTo>
                        <a:pt x="132" y="23"/>
                      </a:lnTo>
                      <a:lnTo>
                        <a:pt x="132" y="23"/>
                      </a:lnTo>
                      <a:lnTo>
                        <a:pt x="132" y="23"/>
                      </a:lnTo>
                      <a:lnTo>
                        <a:pt x="132" y="23"/>
                      </a:lnTo>
                      <a:lnTo>
                        <a:pt x="130" y="23"/>
                      </a:lnTo>
                      <a:lnTo>
                        <a:pt x="130" y="23"/>
                      </a:lnTo>
                      <a:lnTo>
                        <a:pt x="132" y="23"/>
                      </a:lnTo>
                      <a:lnTo>
                        <a:pt x="132" y="25"/>
                      </a:lnTo>
                      <a:lnTo>
                        <a:pt x="132" y="25"/>
                      </a:lnTo>
                      <a:lnTo>
                        <a:pt x="132" y="25"/>
                      </a:lnTo>
                      <a:lnTo>
                        <a:pt x="134" y="25"/>
                      </a:lnTo>
                      <a:lnTo>
                        <a:pt x="134" y="25"/>
                      </a:lnTo>
                      <a:lnTo>
                        <a:pt x="134" y="25"/>
                      </a:lnTo>
                      <a:lnTo>
                        <a:pt x="134" y="25"/>
                      </a:lnTo>
                      <a:lnTo>
                        <a:pt x="136" y="25"/>
                      </a:lnTo>
                      <a:lnTo>
                        <a:pt x="136" y="25"/>
                      </a:lnTo>
                      <a:lnTo>
                        <a:pt x="138" y="25"/>
                      </a:lnTo>
                      <a:lnTo>
                        <a:pt x="138" y="27"/>
                      </a:lnTo>
                      <a:lnTo>
                        <a:pt x="138" y="27"/>
                      </a:lnTo>
                      <a:lnTo>
                        <a:pt x="138" y="27"/>
                      </a:lnTo>
                      <a:lnTo>
                        <a:pt x="140" y="27"/>
                      </a:lnTo>
                      <a:lnTo>
                        <a:pt x="140" y="27"/>
                      </a:lnTo>
                      <a:lnTo>
                        <a:pt x="140" y="27"/>
                      </a:lnTo>
                      <a:lnTo>
                        <a:pt x="142" y="27"/>
                      </a:lnTo>
                      <a:lnTo>
                        <a:pt x="142" y="27"/>
                      </a:lnTo>
                      <a:lnTo>
                        <a:pt x="142" y="25"/>
                      </a:lnTo>
                      <a:lnTo>
                        <a:pt x="142" y="25"/>
                      </a:lnTo>
                      <a:lnTo>
                        <a:pt x="142" y="25"/>
                      </a:lnTo>
                      <a:lnTo>
                        <a:pt x="140" y="25"/>
                      </a:lnTo>
                      <a:lnTo>
                        <a:pt x="140" y="25"/>
                      </a:lnTo>
                      <a:lnTo>
                        <a:pt x="140" y="25"/>
                      </a:lnTo>
                      <a:lnTo>
                        <a:pt x="140" y="23"/>
                      </a:lnTo>
                      <a:lnTo>
                        <a:pt x="138" y="23"/>
                      </a:lnTo>
                      <a:lnTo>
                        <a:pt x="138" y="23"/>
                      </a:lnTo>
                      <a:lnTo>
                        <a:pt x="140" y="23"/>
                      </a:lnTo>
                      <a:lnTo>
                        <a:pt x="140" y="23"/>
                      </a:lnTo>
                      <a:lnTo>
                        <a:pt x="140" y="21"/>
                      </a:lnTo>
                      <a:lnTo>
                        <a:pt x="140" y="21"/>
                      </a:lnTo>
                      <a:lnTo>
                        <a:pt x="140" y="21"/>
                      </a:lnTo>
                      <a:lnTo>
                        <a:pt x="140" y="21"/>
                      </a:lnTo>
                      <a:lnTo>
                        <a:pt x="142" y="21"/>
                      </a:lnTo>
                      <a:lnTo>
                        <a:pt x="142" y="21"/>
                      </a:lnTo>
                      <a:lnTo>
                        <a:pt x="144" y="21"/>
                      </a:lnTo>
                      <a:lnTo>
                        <a:pt x="144" y="21"/>
                      </a:lnTo>
                      <a:lnTo>
                        <a:pt x="144" y="19"/>
                      </a:lnTo>
                      <a:lnTo>
                        <a:pt x="144" y="19"/>
                      </a:lnTo>
                      <a:lnTo>
                        <a:pt x="146" y="19"/>
                      </a:lnTo>
                      <a:lnTo>
                        <a:pt x="146" y="19"/>
                      </a:lnTo>
                      <a:lnTo>
                        <a:pt x="146" y="19"/>
                      </a:lnTo>
                      <a:lnTo>
                        <a:pt x="147" y="19"/>
                      </a:lnTo>
                      <a:lnTo>
                        <a:pt x="147" y="19"/>
                      </a:lnTo>
                      <a:lnTo>
                        <a:pt x="149" y="19"/>
                      </a:lnTo>
                      <a:lnTo>
                        <a:pt x="149" y="19"/>
                      </a:lnTo>
                      <a:lnTo>
                        <a:pt x="149" y="19"/>
                      </a:lnTo>
                      <a:lnTo>
                        <a:pt x="151" y="19"/>
                      </a:lnTo>
                      <a:lnTo>
                        <a:pt x="151" y="19"/>
                      </a:lnTo>
                      <a:lnTo>
                        <a:pt x="153" y="19"/>
                      </a:lnTo>
                      <a:lnTo>
                        <a:pt x="153" y="21"/>
                      </a:lnTo>
                      <a:lnTo>
                        <a:pt x="153" y="21"/>
                      </a:lnTo>
                      <a:lnTo>
                        <a:pt x="153" y="21"/>
                      </a:lnTo>
                      <a:lnTo>
                        <a:pt x="155" y="21"/>
                      </a:lnTo>
                      <a:lnTo>
                        <a:pt x="155" y="21"/>
                      </a:lnTo>
                      <a:lnTo>
                        <a:pt x="155" y="21"/>
                      </a:lnTo>
                      <a:lnTo>
                        <a:pt x="157" y="21"/>
                      </a:lnTo>
                      <a:lnTo>
                        <a:pt x="157" y="21"/>
                      </a:lnTo>
                      <a:lnTo>
                        <a:pt x="159" y="21"/>
                      </a:lnTo>
                      <a:lnTo>
                        <a:pt x="159" y="21"/>
                      </a:lnTo>
                      <a:lnTo>
                        <a:pt x="159" y="23"/>
                      </a:lnTo>
                      <a:lnTo>
                        <a:pt x="159" y="23"/>
                      </a:lnTo>
                      <a:lnTo>
                        <a:pt x="159" y="23"/>
                      </a:lnTo>
                      <a:lnTo>
                        <a:pt x="159" y="23"/>
                      </a:lnTo>
                      <a:lnTo>
                        <a:pt x="159" y="25"/>
                      </a:lnTo>
                      <a:lnTo>
                        <a:pt x="159" y="25"/>
                      </a:lnTo>
                      <a:lnTo>
                        <a:pt x="159" y="27"/>
                      </a:lnTo>
                      <a:lnTo>
                        <a:pt x="159" y="27"/>
                      </a:lnTo>
                      <a:lnTo>
                        <a:pt x="159" y="27"/>
                      </a:lnTo>
                      <a:lnTo>
                        <a:pt x="161" y="27"/>
                      </a:lnTo>
                      <a:lnTo>
                        <a:pt x="161" y="27"/>
                      </a:lnTo>
                      <a:lnTo>
                        <a:pt x="161" y="27"/>
                      </a:lnTo>
                      <a:lnTo>
                        <a:pt x="163" y="27"/>
                      </a:lnTo>
                      <a:lnTo>
                        <a:pt x="163" y="27"/>
                      </a:lnTo>
                      <a:lnTo>
                        <a:pt x="165" y="27"/>
                      </a:lnTo>
                      <a:lnTo>
                        <a:pt x="165" y="27"/>
                      </a:lnTo>
                      <a:lnTo>
                        <a:pt x="165" y="27"/>
                      </a:lnTo>
                      <a:lnTo>
                        <a:pt x="165" y="29"/>
                      </a:lnTo>
                      <a:lnTo>
                        <a:pt x="167" y="29"/>
                      </a:lnTo>
                      <a:lnTo>
                        <a:pt x="167" y="29"/>
                      </a:lnTo>
                      <a:lnTo>
                        <a:pt x="167" y="29"/>
                      </a:lnTo>
                      <a:lnTo>
                        <a:pt x="167" y="29"/>
                      </a:lnTo>
                      <a:lnTo>
                        <a:pt x="169" y="29"/>
                      </a:lnTo>
                      <a:lnTo>
                        <a:pt x="169" y="31"/>
                      </a:lnTo>
                      <a:lnTo>
                        <a:pt x="169" y="31"/>
                      </a:lnTo>
                      <a:lnTo>
                        <a:pt x="170" y="31"/>
                      </a:lnTo>
                      <a:lnTo>
                        <a:pt x="170" y="31"/>
                      </a:lnTo>
                      <a:lnTo>
                        <a:pt x="170" y="31"/>
                      </a:lnTo>
                      <a:lnTo>
                        <a:pt x="169" y="31"/>
                      </a:lnTo>
                      <a:lnTo>
                        <a:pt x="169" y="32"/>
                      </a:lnTo>
                      <a:lnTo>
                        <a:pt x="169" y="32"/>
                      </a:lnTo>
                      <a:lnTo>
                        <a:pt x="169" y="32"/>
                      </a:lnTo>
                      <a:lnTo>
                        <a:pt x="169" y="34"/>
                      </a:lnTo>
                      <a:lnTo>
                        <a:pt x="169" y="34"/>
                      </a:lnTo>
                      <a:lnTo>
                        <a:pt x="167" y="34"/>
                      </a:lnTo>
                      <a:lnTo>
                        <a:pt x="167" y="34"/>
                      </a:lnTo>
                      <a:lnTo>
                        <a:pt x="167" y="36"/>
                      </a:lnTo>
                      <a:lnTo>
                        <a:pt x="167" y="36"/>
                      </a:lnTo>
                      <a:lnTo>
                        <a:pt x="167" y="36"/>
                      </a:lnTo>
                      <a:lnTo>
                        <a:pt x="169" y="36"/>
                      </a:lnTo>
                      <a:lnTo>
                        <a:pt x="169" y="36"/>
                      </a:lnTo>
                      <a:lnTo>
                        <a:pt x="170" y="36"/>
                      </a:lnTo>
                      <a:lnTo>
                        <a:pt x="170" y="36"/>
                      </a:lnTo>
                      <a:lnTo>
                        <a:pt x="170" y="36"/>
                      </a:lnTo>
                      <a:lnTo>
                        <a:pt x="170" y="36"/>
                      </a:lnTo>
                      <a:lnTo>
                        <a:pt x="172" y="36"/>
                      </a:lnTo>
                      <a:lnTo>
                        <a:pt x="172" y="36"/>
                      </a:lnTo>
                      <a:lnTo>
                        <a:pt x="172" y="36"/>
                      </a:lnTo>
                      <a:lnTo>
                        <a:pt x="174" y="36"/>
                      </a:lnTo>
                      <a:lnTo>
                        <a:pt x="174" y="36"/>
                      </a:lnTo>
                      <a:lnTo>
                        <a:pt x="174" y="34"/>
                      </a:lnTo>
                      <a:lnTo>
                        <a:pt x="176" y="34"/>
                      </a:lnTo>
                      <a:lnTo>
                        <a:pt x="176" y="34"/>
                      </a:lnTo>
                      <a:lnTo>
                        <a:pt x="176" y="34"/>
                      </a:lnTo>
                      <a:lnTo>
                        <a:pt x="178" y="34"/>
                      </a:lnTo>
                      <a:lnTo>
                        <a:pt x="178" y="36"/>
                      </a:lnTo>
                      <a:lnTo>
                        <a:pt x="178" y="36"/>
                      </a:lnTo>
                      <a:lnTo>
                        <a:pt x="180" y="36"/>
                      </a:lnTo>
                      <a:lnTo>
                        <a:pt x="180" y="36"/>
                      </a:lnTo>
                      <a:lnTo>
                        <a:pt x="180" y="36"/>
                      </a:lnTo>
                      <a:lnTo>
                        <a:pt x="182" y="36"/>
                      </a:lnTo>
                      <a:lnTo>
                        <a:pt x="182" y="36"/>
                      </a:lnTo>
                      <a:lnTo>
                        <a:pt x="182" y="36"/>
                      </a:lnTo>
                      <a:lnTo>
                        <a:pt x="182" y="36"/>
                      </a:lnTo>
                      <a:lnTo>
                        <a:pt x="184" y="36"/>
                      </a:lnTo>
                      <a:lnTo>
                        <a:pt x="184" y="36"/>
                      </a:lnTo>
                      <a:lnTo>
                        <a:pt x="186" y="36"/>
                      </a:lnTo>
                      <a:lnTo>
                        <a:pt x="186" y="36"/>
                      </a:lnTo>
                      <a:lnTo>
                        <a:pt x="186" y="38"/>
                      </a:lnTo>
                      <a:lnTo>
                        <a:pt x="186" y="38"/>
                      </a:lnTo>
                      <a:lnTo>
                        <a:pt x="186" y="40"/>
                      </a:lnTo>
                      <a:lnTo>
                        <a:pt x="186" y="40"/>
                      </a:lnTo>
                      <a:lnTo>
                        <a:pt x="188" y="40"/>
                      </a:lnTo>
                      <a:lnTo>
                        <a:pt x="188" y="38"/>
                      </a:lnTo>
                      <a:lnTo>
                        <a:pt x="188" y="38"/>
                      </a:lnTo>
                      <a:lnTo>
                        <a:pt x="188" y="38"/>
                      </a:lnTo>
                      <a:lnTo>
                        <a:pt x="188" y="36"/>
                      </a:lnTo>
                      <a:lnTo>
                        <a:pt x="188" y="36"/>
                      </a:lnTo>
                      <a:lnTo>
                        <a:pt x="188" y="36"/>
                      </a:lnTo>
                      <a:lnTo>
                        <a:pt x="190" y="36"/>
                      </a:lnTo>
                      <a:lnTo>
                        <a:pt x="190" y="36"/>
                      </a:lnTo>
                      <a:lnTo>
                        <a:pt x="191" y="36"/>
                      </a:lnTo>
                      <a:lnTo>
                        <a:pt x="191" y="36"/>
                      </a:lnTo>
                      <a:lnTo>
                        <a:pt x="191" y="36"/>
                      </a:lnTo>
                      <a:lnTo>
                        <a:pt x="191" y="36"/>
                      </a:lnTo>
                      <a:lnTo>
                        <a:pt x="193" y="36"/>
                      </a:lnTo>
                      <a:lnTo>
                        <a:pt x="193" y="36"/>
                      </a:lnTo>
                      <a:lnTo>
                        <a:pt x="193" y="36"/>
                      </a:lnTo>
                      <a:lnTo>
                        <a:pt x="193" y="38"/>
                      </a:lnTo>
                      <a:lnTo>
                        <a:pt x="195" y="38"/>
                      </a:lnTo>
                      <a:lnTo>
                        <a:pt x="195" y="38"/>
                      </a:lnTo>
                      <a:lnTo>
                        <a:pt x="195" y="38"/>
                      </a:lnTo>
                      <a:lnTo>
                        <a:pt x="197" y="38"/>
                      </a:lnTo>
                      <a:lnTo>
                        <a:pt x="197" y="40"/>
                      </a:lnTo>
                      <a:lnTo>
                        <a:pt x="197" y="40"/>
                      </a:lnTo>
                      <a:lnTo>
                        <a:pt x="197" y="40"/>
                      </a:lnTo>
                      <a:lnTo>
                        <a:pt x="197" y="40"/>
                      </a:lnTo>
                      <a:lnTo>
                        <a:pt x="199" y="40"/>
                      </a:lnTo>
                      <a:lnTo>
                        <a:pt x="199" y="40"/>
                      </a:lnTo>
                      <a:lnTo>
                        <a:pt x="199" y="40"/>
                      </a:lnTo>
                      <a:lnTo>
                        <a:pt x="199" y="40"/>
                      </a:lnTo>
                      <a:lnTo>
                        <a:pt x="201" y="40"/>
                      </a:lnTo>
                      <a:lnTo>
                        <a:pt x="201" y="40"/>
                      </a:lnTo>
                      <a:lnTo>
                        <a:pt x="203" y="40"/>
                      </a:lnTo>
                      <a:lnTo>
                        <a:pt x="203" y="40"/>
                      </a:lnTo>
                      <a:lnTo>
                        <a:pt x="203" y="42"/>
                      </a:lnTo>
                      <a:lnTo>
                        <a:pt x="203" y="42"/>
                      </a:lnTo>
                      <a:lnTo>
                        <a:pt x="205" y="42"/>
                      </a:lnTo>
                      <a:lnTo>
                        <a:pt x="205" y="42"/>
                      </a:lnTo>
                      <a:lnTo>
                        <a:pt x="205" y="42"/>
                      </a:lnTo>
                      <a:lnTo>
                        <a:pt x="205" y="42"/>
                      </a:lnTo>
                      <a:lnTo>
                        <a:pt x="205" y="44"/>
                      </a:lnTo>
                      <a:lnTo>
                        <a:pt x="205" y="44"/>
                      </a:lnTo>
                      <a:lnTo>
                        <a:pt x="205" y="44"/>
                      </a:lnTo>
                      <a:lnTo>
                        <a:pt x="205" y="44"/>
                      </a:lnTo>
                      <a:lnTo>
                        <a:pt x="203" y="44"/>
                      </a:lnTo>
                      <a:lnTo>
                        <a:pt x="203" y="44"/>
                      </a:lnTo>
                      <a:lnTo>
                        <a:pt x="203" y="44"/>
                      </a:lnTo>
                      <a:lnTo>
                        <a:pt x="203" y="46"/>
                      </a:lnTo>
                      <a:lnTo>
                        <a:pt x="201" y="46"/>
                      </a:lnTo>
                      <a:lnTo>
                        <a:pt x="201" y="46"/>
                      </a:lnTo>
                      <a:lnTo>
                        <a:pt x="199" y="46"/>
                      </a:lnTo>
                      <a:lnTo>
                        <a:pt x="199" y="46"/>
                      </a:lnTo>
                      <a:lnTo>
                        <a:pt x="199" y="46"/>
                      </a:lnTo>
                      <a:lnTo>
                        <a:pt x="199" y="46"/>
                      </a:lnTo>
                      <a:lnTo>
                        <a:pt x="197" y="46"/>
                      </a:lnTo>
                      <a:lnTo>
                        <a:pt x="197" y="46"/>
                      </a:lnTo>
                      <a:lnTo>
                        <a:pt x="197" y="46"/>
                      </a:lnTo>
                      <a:lnTo>
                        <a:pt x="195" y="46"/>
                      </a:lnTo>
                      <a:lnTo>
                        <a:pt x="195" y="46"/>
                      </a:lnTo>
                      <a:lnTo>
                        <a:pt x="193" y="46"/>
                      </a:lnTo>
                      <a:lnTo>
                        <a:pt x="193" y="46"/>
                      </a:lnTo>
                      <a:lnTo>
                        <a:pt x="193" y="48"/>
                      </a:lnTo>
                      <a:lnTo>
                        <a:pt x="193" y="48"/>
                      </a:lnTo>
                      <a:lnTo>
                        <a:pt x="191" y="48"/>
                      </a:lnTo>
                      <a:lnTo>
                        <a:pt x="191" y="48"/>
                      </a:lnTo>
                      <a:lnTo>
                        <a:pt x="191" y="48"/>
                      </a:lnTo>
                      <a:lnTo>
                        <a:pt x="190" y="48"/>
                      </a:lnTo>
                      <a:lnTo>
                        <a:pt x="190" y="48"/>
                      </a:lnTo>
                      <a:lnTo>
                        <a:pt x="188" y="48"/>
                      </a:lnTo>
                      <a:lnTo>
                        <a:pt x="188" y="48"/>
                      </a:lnTo>
                      <a:lnTo>
                        <a:pt x="188" y="48"/>
                      </a:lnTo>
                      <a:lnTo>
                        <a:pt x="188" y="48"/>
                      </a:lnTo>
                      <a:lnTo>
                        <a:pt x="190" y="48"/>
                      </a:lnTo>
                      <a:lnTo>
                        <a:pt x="190" y="48"/>
                      </a:lnTo>
                      <a:lnTo>
                        <a:pt x="191" y="48"/>
                      </a:lnTo>
                      <a:lnTo>
                        <a:pt x="191" y="48"/>
                      </a:lnTo>
                      <a:lnTo>
                        <a:pt x="191" y="48"/>
                      </a:lnTo>
                      <a:lnTo>
                        <a:pt x="193" y="48"/>
                      </a:lnTo>
                      <a:lnTo>
                        <a:pt x="193" y="48"/>
                      </a:lnTo>
                      <a:lnTo>
                        <a:pt x="193" y="48"/>
                      </a:lnTo>
                      <a:lnTo>
                        <a:pt x="195" y="48"/>
                      </a:lnTo>
                      <a:lnTo>
                        <a:pt x="195" y="48"/>
                      </a:lnTo>
                      <a:lnTo>
                        <a:pt x="197" y="48"/>
                      </a:lnTo>
                      <a:lnTo>
                        <a:pt x="197" y="48"/>
                      </a:lnTo>
                      <a:lnTo>
                        <a:pt x="197" y="48"/>
                      </a:lnTo>
                      <a:lnTo>
                        <a:pt x="199" y="48"/>
                      </a:lnTo>
                      <a:lnTo>
                        <a:pt x="199" y="48"/>
                      </a:lnTo>
                      <a:lnTo>
                        <a:pt x="199" y="48"/>
                      </a:lnTo>
                      <a:lnTo>
                        <a:pt x="199" y="48"/>
                      </a:lnTo>
                      <a:lnTo>
                        <a:pt x="201" y="48"/>
                      </a:lnTo>
                      <a:lnTo>
                        <a:pt x="201" y="48"/>
                      </a:lnTo>
                      <a:lnTo>
                        <a:pt x="201" y="50"/>
                      </a:lnTo>
                      <a:lnTo>
                        <a:pt x="201" y="50"/>
                      </a:lnTo>
                      <a:lnTo>
                        <a:pt x="199" y="50"/>
                      </a:lnTo>
                      <a:lnTo>
                        <a:pt x="199" y="50"/>
                      </a:lnTo>
                      <a:lnTo>
                        <a:pt x="199" y="50"/>
                      </a:lnTo>
                      <a:lnTo>
                        <a:pt x="199" y="50"/>
                      </a:lnTo>
                      <a:lnTo>
                        <a:pt x="197" y="50"/>
                      </a:lnTo>
                      <a:lnTo>
                        <a:pt x="197" y="50"/>
                      </a:lnTo>
                      <a:lnTo>
                        <a:pt x="197" y="50"/>
                      </a:lnTo>
                      <a:lnTo>
                        <a:pt x="195" y="50"/>
                      </a:lnTo>
                      <a:lnTo>
                        <a:pt x="195" y="50"/>
                      </a:lnTo>
                      <a:lnTo>
                        <a:pt x="195" y="52"/>
                      </a:lnTo>
                      <a:lnTo>
                        <a:pt x="193" y="52"/>
                      </a:lnTo>
                      <a:lnTo>
                        <a:pt x="193" y="52"/>
                      </a:lnTo>
                      <a:lnTo>
                        <a:pt x="193" y="52"/>
                      </a:lnTo>
                      <a:lnTo>
                        <a:pt x="191" y="52"/>
                      </a:lnTo>
                      <a:lnTo>
                        <a:pt x="191" y="52"/>
                      </a:lnTo>
                      <a:lnTo>
                        <a:pt x="191" y="52"/>
                      </a:lnTo>
                      <a:lnTo>
                        <a:pt x="190" y="52"/>
                      </a:lnTo>
                      <a:lnTo>
                        <a:pt x="190" y="52"/>
                      </a:lnTo>
                      <a:lnTo>
                        <a:pt x="188" y="52"/>
                      </a:lnTo>
                      <a:lnTo>
                        <a:pt x="188" y="52"/>
                      </a:lnTo>
                      <a:lnTo>
                        <a:pt x="188" y="5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5" name="Freeform 2028">
                  <a:extLst>
                    <a:ext uri="{FF2B5EF4-FFF2-40B4-BE49-F238E27FC236}">
                      <a16:creationId xmlns:a16="http://schemas.microsoft.com/office/drawing/2014/main" id="{CACF85A8-1B4E-48BC-BE0E-146E390CC47B}"/>
                    </a:ext>
                  </a:extLst>
                </p:cNvPr>
                <p:cNvSpPr>
                  <a:spLocks/>
                </p:cNvSpPr>
                <p:nvPr/>
              </p:nvSpPr>
              <p:spPr bwMode="auto">
                <a:xfrm>
                  <a:off x="11636516" y="2219326"/>
                  <a:ext cx="506413" cy="173038"/>
                </a:xfrm>
                <a:custGeom>
                  <a:avLst/>
                  <a:gdLst>
                    <a:gd name="T0" fmla="*/ 298 w 319"/>
                    <a:gd name="T1" fmla="*/ 88 h 109"/>
                    <a:gd name="T2" fmla="*/ 304 w 319"/>
                    <a:gd name="T3" fmla="*/ 96 h 109"/>
                    <a:gd name="T4" fmla="*/ 287 w 319"/>
                    <a:gd name="T5" fmla="*/ 102 h 109"/>
                    <a:gd name="T6" fmla="*/ 264 w 319"/>
                    <a:gd name="T7" fmla="*/ 102 h 109"/>
                    <a:gd name="T8" fmla="*/ 243 w 319"/>
                    <a:gd name="T9" fmla="*/ 100 h 109"/>
                    <a:gd name="T10" fmla="*/ 226 w 319"/>
                    <a:gd name="T11" fmla="*/ 96 h 109"/>
                    <a:gd name="T12" fmla="*/ 214 w 319"/>
                    <a:gd name="T13" fmla="*/ 92 h 109"/>
                    <a:gd name="T14" fmla="*/ 193 w 319"/>
                    <a:gd name="T15" fmla="*/ 100 h 109"/>
                    <a:gd name="T16" fmla="*/ 172 w 319"/>
                    <a:gd name="T17" fmla="*/ 105 h 109"/>
                    <a:gd name="T18" fmla="*/ 149 w 319"/>
                    <a:gd name="T19" fmla="*/ 107 h 109"/>
                    <a:gd name="T20" fmla="*/ 128 w 319"/>
                    <a:gd name="T21" fmla="*/ 107 h 109"/>
                    <a:gd name="T22" fmla="*/ 103 w 319"/>
                    <a:gd name="T23" fmla="*/ 109 h 109"/>
                    <a:gd name="T24" fmla="*/ 95 w 319"/>
                    <a:gd name="T25" fmla="*/ 96 h 109"/>
                    <a:gd name="T26" fmla="*/ 72 w 319"/>
                    <a:gd name="T27" fmla="*/ 92 h 109"/>
                    <a:gd name="T28" fmla="*/ 50 w 319"/>
                    <a:gd name="T29" fmla="*/ 90 h 109"/>
                    <a:gd name="T30" fmla="*/ 32 w 319"/>
                    <a:gd name="T31" fmla="*/ 82 h 109"/>
                    <a:gd name="T32" fmla="*/ 48 w 319"/>
                    <a:gd name="T33" fmla="*/ 73 h 109"/>
                    <a:gd name="T34" fmla="*/ 72 w 319"/>
                    <a:gd name="T35" fmla="*/ 71 h 109"/>
                    <a:gd name="T36" fmla="*/ 95 w 319"/>
                    <a:gd name="T37" fmla="*/ 71 h 109"/>
                    <a:gd name="T38" fmla="*/ 118 w 319"/>
                    <a:gd name="T39" fmla="*/ 71 h 109"/>
                    <a:gd name="T40" fmla="*/ 109 w 319"/>
                    <a:gd name="T41" fmla="*/ 65 h 109"/>
                    <a:gd name="T42" fmla="*/ 88 w 319"/>
                    <a:gd name="T43" fmla="*/ 63 h 109"/>
                    <a:gd name="T44" fmla="*/ 63 w 319"/>
                    <a:gd name="T45" fmla="*/ 65 h 109"/>
                    <a:gd name="T46" fmla="*/ 50 w 319"/>
                    <a:gd name="T47" fmla="*/ 65 h 109"/>
                    <a:gd name="T48" fmla="*/ 34 w 319"/>
                    <a:gd name="T49" fmla="*/ 67 h 109"/>
                    <a:gd name="T50" fmla="*/ 15 w 319"/>
                    <a:gd name="T51" fmla="*/ 59 h 109"/>
                    <a:gd name="T52" fmla="*/ 30 w 319"/>
                    <a:gd name="T53" fmla="*/ 52 h 109"/>
                    <a:gd name="T54" fmla="*/ 53 w 319"/>
                    <a:gd name="T55" fmla="*/ 48 h 109"/>
                    <a:gd name="T56" fmla="*/ 32 w 319"/>
                    <a:gd name="T57" fmla="*/ 48 h 109"/>
                    <a:gd name="T58" fmla="*/ 17 w 319"/>
                    <a:gd name="T59" fmla="*/ 46 h 109"/>
                    <a:gd name="T60" fmla="*/ 0 w 319"/>
                    <a:gd name="T61" fmla="*/ 40 h 109"/>
                    <a:gd name="T62" fmla="*/ 19 w 319"/>
                    <a:gd name="T63" fmla="*/ 31 h 109"/>
                    <a:gd name="T64" fmla="*/ 21 w 319"/>
                    <a:gd name="T65" fmla="*/ 21 h 109"/>
                    <a:gd name="T66" fmla="*/ 42 w 319"/>
                    <a:gd name="T67" fmla="*/ 15 h 109"/>
                    <a:gd name="T68" fmla="*/ 63 w 319"/>
                    <a:gd name="T69" fmla="*/ 10 h 109"/>
                    <a:gd name="T70" fmla="*/ 86 w 319"/>
                    <a:gd name="T71" fmla="*/ 8 h 109"/>
                    <a:gd name="T72" fmla="*/ 88 w 319"/>
                    <a:gd name="T73" fmla="*/ 21 h 109"/>
                    <a:gd name="T74" fmla="*/ 105 w 319"/>
                    <a:gd name="T75" fmla="*/ 15 h 109"/>
                    <a:gd name="T76" fmla="*/ 128 w 319"/>
                    <a:gd name="T77" fmla="*/ 17 h 109"/>
                    <a:gd name="T78" fmla="*/ 139 w 319"/>
                    <a:gd name="T79" fmla="*/ 27 h 109"/>
                    <a:gd name="T80" fmla="*/ 159 w 319"/>
                    <a:gd name="T81" fmla="*/ 25 h 109"/>
                    <a:gd name="T82" fmla="*/ 149 w 319"/>
                    <a:gd name="T83" fmla="*/ 15 h 109"/>
                    <a:gd name="T84" fmla="*/ 172 w 319"/>
                    <a:gd name="T85" fmla="*/ 19 h 109"/>
                    <a:gd name="T86" fmla="*/ 185 w 319"/>
                    <a:gd name="T87" fmla="*/ 31 h 109"/>
                    <a:gd name="T88" fmla="*/ 189 w 319"/>
                    <a:gd name="T89" fmla="*/ 40 h 109"/>
                    <a:gd name="T90" fmla="*/ 201 w 319"/>
                    <a:gd name="T91" fmla="*/ 34 h 109"/>
                    <a:gd name="T92" fmla="*/ 193 w 319"/>
                    <a:gd name="T93" fmla="*/ 21 h 109"/>
                    <a:gd name="T94" fmla="*/ 199 w 319"/>
                    <a:gd name="T95" fmla="*/ 10 h 109"/>
                    <a:gd name="T96" fmla="*/ 220 w 319"/>
                    <a:gd name="T97" fmla="*/ 10 h 109"/>
                    <a:gd name="T98" fmla="*/ 224 w 319"/>
                    <a:gd name="T99" fmla="*/ 10 h 109"/>
                    <a:gd name="T100" fmla="*/ 218 w 319"/>
                    <a:gd name="T101" fmla="*/ 2 h 109"/>
                    <a:gd name="T102" fmla="*/ 243 w 319"/>
                    <a:gd name="T103" fmla="*/ 0 h 109"/>
                    <a:gd name="T104" fmla="*/ 254 w 319"/>
                    <a:gd name="T105" fmla="*/ 10 h 109"/>
                    <a:gd name="T106" fmla="*/ 243 w 319"/>
                    <a:gd name="T107" fmla="*/ 23 h 109"/>
                    <a:gd name="T108" fmla="*/ 250 w 319"/>
                    <a:gd name="T109" fmla="*/ 38 h 109"/>
                    <a:gd name="T110" fmla="*/ 256 w 319"/>
                    <a:gd name="T111" fmla="*/ 52 h 109"/>
                    <a:gd name="T112" fmla="*/ 270 w 319"/>
                    <a:gd name="T113" fmla="*/ 61 h 109"/>
                    <a:gd name="T114" fmla="*/ 287 w 319"/>
                    <a:gd name="T115" fmla="*/ 65 h 109"/>
                    <a:gd name="T116" fmla="*/ 306 w 319"/>
                    <a:gd name="T117" fmla="*/ 73 h 109"/>
                    <a:gd name="T118" fmla="*/ 319 w 319"/>
                    <a:gd name="T119" fmla="*/ 80 h 109"/>
                    <a:gd name="T120" fmla="*/ 314 w 319"/>
                    <a:gd name="T121" fmla="*/ 90 h 109"/>
                    <a:gd name="T122" fmla="*/ 304 w 319"/>
                    <a:gd name="T123" fmla="*/ 8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 h="109">
                      <a:moveTo>
                        <a:pt x="296" y="82"/>
                      </a:moveTo>
                      <a:lnTo>
                        <a:pt x="296" y="80"/>
                      </a:lnTo>
                      <a:lnTo>
                        <a:pt x="296" y="80"/>
                      </a:lnTo>
                      <a:lnTo>
                        <a:pt x="296" y="80"/>
                      </a:lnTo>
                      <a:lnTo>
                        <a:pt x="294" y="80"/>
                      </a:lnTo>
                      <a:lnTo>
                        <a:pt x="294" y="80"/>
                      </a:lnTo>
                      <a:lnTo>
                        <a:pt x="294" y="80"/>
                      </a:lnTo>
                      <a:lnTo>
                        <a:pt x="294" y="82"/>
                      </a:lnTo>
                      <a:lnTo>
                        <a:pt x="293" y="82"/>
                      </a:lnTo>
                      <a:lnTo>
                        <a:pt x="293" y="82"/>
                      </a:lnTo>
                      <a:lnTo>
                        <a:pt x="293" y="82"/>
                      </a:lnTo>
                      <a:lnTo>
                        <a:pt x="293" y="82"/>
                      </a:lnTo>
                      <a:lnTo>
                        <a:pt x="291" y="82"/>
                      </a:lnTo>
                      <a:lnTo>
                        <a:pt x="291" y="82"/>
                      </a:lnTo>
                      <a:lnTo>
                        <a:pt x="291" y="82"/>
                      </a:lnTo>
                      <a:lnTo>
                        <a:pt x="289" y="82"/>
                      </a:lnTo>
                      <a:lnTo>
                        <a:pt x="289" y="82"/>
                      </a:lnTo>
                      <a:lnTo>
                        <a:pt x="291" y="82"/>
                      </a:lnTo>
                      <a:lnTo>
                        <a:pt x="291" y="82"/>
                      </a:lnTo>
                      <a:lnTo>
                        <a:pt x="291" y="84"/>
                      </a:lnTo>
                      <a:lnTo>
                        <a:pt x="291" y="84"/>
                      </a:lnTo>
                      <a:lnTo>
                        <a:pt x="291" y="86"/>
                      </a:lnTo>
                      <a:lnTo>
                        <a:pt x="291" y="86"/>
                      </a:lnTo>
                      <a:lnTo>
                        <a:pt x="291" y="86"/>
                      </a:lnTo>
                      <a:lnTo>
                        <a:pt x="291" y="88"/>
                      </a:lnTo>
                      <a:lnTo>
                        <a:pt x="293" y="88"/>
                      </a:lnTo>
                      <a:lnTo>
                        <a:pt x="293" y="88"/>
                      </a:lnTo>
                      <a:lnTo>
                        <a:pt x="293" y="86"/>
                      </a:lnTo>
                      <a:lnTo>
                        <a:pt x="293" y="86"/>
                      </a:lnTo>
                      <a:lnTo>
                        <a:pt x="294" y="86"/>
                      </a:lnTo>
                      <a:lnTo>
                        <a:pt x="294" y="86"/>
                      </a:lnTo>
                      <a:lnTo>
                        <a:pt x="296" y="86"/>
                      </a:lnTo>
                      <a:lnTo>
                        <a:pt x="296" y="88"/>
                      </a:lnTo>
                      <a:lnTo>
                        <a:pt x="296" y="88"/>
                      </a:lnTo>
                      <a:lnTo>
                        <a:pt x="296" y="88"/>
                      </a:lnTo>
                      <a:lnTo>
                        <a:pt x="298" y="88"/>
                      </a:lnTo>
                      <a:lnTo>
                        <a:pt x="298" y="88"/>
                      </a:lnTo>
                      <a:lnTo>
                        <a:pt x="298" y="88"/>
                      </a:lnTo>
                      <a:lnTo>
                        <a:pt x="298" y="88"/>
                      </a:lnTo>
                      <a:lnTo>
                        <a:pt x="300" y="88"/>
                      </a:lnTo>
                      <a:lnTo>
                        <a:pt x="300" y="90"/>
                      </a:lnTo>
                      <a:lnTo>
                        <a:pt x="300" y="90"/>
                      </a:lnTo>
                      <a:lnTo>
                        <a:pt x="298" y="90"/>
                      </a:lnTo>
                      <a:lnTo>
                        <a:pt x="298" y="90"/>
                      </a:lnTo>
                      <a:lnTo>
                        <a:pt x="298" y="90"/>
                      </a:lnTo>
                      <a:lnTo>
                        <a:pt x="298" y="92"/>
                      </a:lnTo>
                      <a:lnTo>
                        <a:pt x="298" y="92"/>
                      </a:lnTo>
                      <a:lnTo>
                        <a:pt x="300" y="92"/>
                      </a:lnTo>
                      <a:lnTo>
                        <a:pt x="300" y="92"/>
                      </a:lnTo>
                      <a:lnTo>
                        <a:pt x="300" y="92"/>
                      </a:lnTo>
                      <a:lnTo>
                        <a:pt x="302" y="92"/>
                      </a:lnTo>
                      <a:lnTo>
                        <a:pt x="302" y="92"/>
                      </a:lnTo>
                      <a:lnTo>
                        <a:pt x="302" y="94"/>
                      </a:lnTo>
                      <a:lnTo>
                        <a:pt x="302" y="94"/>
                      </a:lnTo>
                      <a:lnTo>
                        <a:pt x="304" y="94"/>
                      </a:lnTo>
                      <a:lnTo>
                        <a:pt x="304" y="92"/>
                      </a:lnTo>
                      <a:lnTo>
                        <a:pt x="304" y="92"/>
                      </a:lnTo>
                      <a:lnTo>
                        <a:pt x="304" y="92"/>
                      </a:lnTo>
                      <a:lnTo>
                        <a:pt x="306" y="92"/>
                      </a:lnTo>
                      <a:lnTo>
                        <a:pt x="306" y="92"/>
                      </a:lnTo>
                      <a:lnTo>
                        <a:pt x="308" y="92"/>
                      </a:lnTo>
                      <a:lnTo>
                        <a:pt x="308" y="94"/>
                      </a:lnTo>
                      <a:lnTo>
                        <a:pt x="308" y="94"/>
                      </a:lnTo>
                      <a:lnTo>
                        <a:pt x="308" y="94"/>
                      </a:lnTo>
                      <a:lnTo>
                        <a:pt x="308" y="96"/>
                      </a:lnTo>
                      <a:lnTo>
                        <a:pt x="308" y="96"/>
                      </a:lnTo>
                      <a:lnTo>
                        <a:pt x="308" y="96"/>
                      </a:lnTo>
                      <a:lnTo>
                        <a:pt x="306" y="96"/>
                      </a:lnTo>
                      <a:lnTo>
                        <a:pt x="306" y="96"/>
                      </a:lnTo>
                      <a:lnTo>
                        <a:pt x="304" y="96"/>
                      </a:lnTo>
                      <a:lnTo>
                        <a:pt x="304" y="96"/>
                      </a:lnTo>
                      <a:lnTo>
                        <a:pt x="304" y="96"/>
                      </a:lnTo>
                      <a:lnTo>
                        <a:pt x="304" y="96"/>
                      </a:lnTo>
                      <a:lnTo>
                        <a:pt x="302" y="96"/>
                      </a:lnTo>
                      <a:lnTo>
                        <a:pt x="302" y="96"/>
                      </a:lnTo>
                      <a:lnTo>
                        <a:pt x="302" y="96"/>
                      </a:lnTo>
                      <a:lnTo>
                        <a:pt x="302" y="98"/>
                      </a:lnTo>
                      <a:lnTo>
                        <a:pt x="302" y="98"/>
                      </a:lnTo>
                      <a:lnTo>
                        <a:pt x="302" y="98"/>
                      </a:lnTo>
                      <a:lnTo>
                        <a:pt x="302" y="98"/>
                      </a:lnTo>
                      <a:lnTo>
                        <a:pt x="302" y="98"/>
                      </a:lnTo>
                      <a:lnTo>
                        <a:pt x="302" y="98"/>
                      </a:lnTo>
                      <a:lnTo>
                        <a:pt x="300" y="98"/>
                      </a:lnTo>
                      <a:lnTo>
                        <a:pt x="300" y="98"/>
                      </a:lnTo>
                      <a:lnTo>
                        <a:pt x="298" y="98"/>
                      </a:lnTo>
                      <a:lnTo>
                        <a:pt x="298" y="98"/>
                      </a:lnTo>
                      <a:lnTo>
                        <a:pt x="298" y="98"/>
                      </a:lnTo>
                      <a:lnTo>
                        <a:pt x="296" y="98"/>
                      </a:lnTo>
                      <a:lnTo>
                        <a:pt x="296" y="98"/>
                      </a:lnTo>
                      <a:lnTo>
                        <a:pt x="296" y="98"/>
                      </a:lnTo>
                      <a:lnTo>
                        <a:pt x="296" y="100"/>
                      </a:lnTo>
                      <a:lnTo>
                        <a:pt x="294" y="100"/>
                      </a:lnTo>
                      <a:lnTo>
                        <a:pt x="294" y="100"/>
                      </a:lnTo>
                      <a:lnTo>
                        <a:pt x="293" y="100"/>
                      </a:lnTo>
                      <a:lnTo>
                        <a:pt x="293" y="100"/>
                      </a:lnTo>
                      <a:lnTo>
                        <a:pt x="293" y="100"/>
                      </a:lnTo>
                      <a:lnTo>
                        <a:pt x="293" y="100"/>
                      </a:lnTo>
                      <a:lnTo>
                        <a:pt x="291" y="100"/>
                      </a:lnTo>
                      <a:lnTo>
                        <a:pt x="291" y="100"/>
                      </a:lnTo>
                      <a:lnTo>
                        <a:pt x="291" y="102"/>
                      </a:lnTo>
                      <a:lnTo>
                        <a:pt x="291" y="102"/>
                      </a:lnTo>
                      <a:lnTo>
                        <a:pt x="289" y="102"/>
                      </a:lnTo>
                      <a:lnTo>
                        <a:pt x="289" y="102"/>
                      </a:lnTo>
                      <a:lnTo>
                        <a:pt x="289" y="100"/>
                      </a:lnTo>
                      <a:lnTo>
                        <a:pt x="287" y="100"/>
                      </a:lnTo>
                      <a:lnTo>
                        <a:pt x="287" y="100"/>
                      </a:lnTo>
                      <a:lnTo>
                        <a:pt x="287" y="100"/>
                      </a:lnTo>
                      <a:lnTo>
                        <a:pt x="287" y="102"/>
                      </a:lnTo>
                      <a:lnTo>
                        <a:pt x="287" y="102"/>
                      </a:lnTo>
                      <a:lnTo>
                        <a:pt x="285" y="102"/>
                      </a:lnTo>
                      <a:lnTo>
                        <a:pt x="285" y="102"/>
                      </a:lnTo>
                      <a:lnTo>
                        <a:pt x="285" y="102"/>
                      </a:lnTo>
                      <a:lnTo>
                        <a:pt x="283" y="102"/>
                      </a:lnTo>
                      <a:lnTo>
                        <a:pt x="283" y="102"/>
                      </a:lnTo>
                      <a:lnTo>
                        <a:pt x="281" y="102"/>
                      </a:lnTo>
                      <a:lnTo>
                        <a:pt x="281" y="102"/>
                      </a:lnTo>
                      <a:lnTo>
                        <a:pt x="281" y="102"/>
                      </a:lnTo>
                      <a:lnTo>
                        <a:pt x="279" y="102"/>
                      </a:lnTo>
                      <a:lnTo>
                        <a:pt x="279" y="102"/>
                      </a:lnTo>
                      <a:lnTo>
                        <a:pt x="279" y="102"/>
                      </a:lnTo>
                      <a:lnTo>
                        <a:pt x="277" y="102"/>
                      </a:lnTo>
                      <a:lnTo>
                        <a:pt x="277" y="102"/>
                      </a:lnTo>
                      <a:lnTo>
                        <a:pt x="277" y="102"/>
                      </a:lnTo>
                      <a:lnTo>
                        <a:pt x="277" y="102"/>
                      </a:lnTo>
                      <a:lnTo>
                        <a:pt x="275" y="102"/>
                      </a:lnTo>
                      <a:lnTo>
                        <a:pt x="275" y="103"/>
                      </a:lnTo>
                      <a:lnTo>
                        <a:pt x="275" y="103"/>
                      </a:lnTo>
                      <a:lnTo>
                        <a:pt x="275" y="103"/>
                      </a:lnTo>
                      <a:lnTo>
                        <a:pt x="273" y="103"/>
                      </a:lnTo>
                      <a:lnTo>
                        <a:pt x="273" y="102"/>
                      </a:lnTo>
                      <a:lnTo>
                        <a:pt x="273" y="102"/>
                      </a:lnTo>
                      <a:lnTo>
                        <a:pt x="271" y="102"/>
                      </a:lnTo>
                      <a:lnTo>
                        <a:pt x="271" y="102"/>
                      </a:lnTo>
                      <a:lnTo>
                        <a:pt x="271" y="102"/>
                      </a:lnTo>
                      <a:lnTo>
                        <a:pt x="270" y="102"/>
                      </a:lnTo>
                      <a:lnTo>
                        <a:pt x="270" y="102"/>
                      </a:lnTo>
                      <a:lnTo>
                        <a:pt x="270" y="102"/>
                      </a:lnTo>
                      <a:lnTo>
                        <a:pt x="268" y="102"/>
                      </a:lnTo>
                      <a:lnTo>
                        <a:pt x="268" y="102"/>
                      </a:lnTo>
                      <a:lnTo>
                        <a:pt x="268" y="102"/>
                      </a:lnTo>
                      <a:lnTo>
                        <a:pt x="266" y="102"/>
                      </a:lnTo>
                      <a:lnTo>
                        <a:pt x="266" y="102"/>
                      </a:lnTo>
                      <a:lnTo>
                        <a:pt x="266" y="102"/>
                      </a:lnTo>
                      <a:lnTo>
                        <a:pt x="264" y="102"/>
                      </a:lnTo>
                      <a:lnTo>
                        <a:pt x="264" y="102"/>
                      </a:lnTo>
                      <a:lnTo>
                        <a:pt x="264" y="102"/>
                      </a:lnTo>
                      <a:lnTo>
                        <a:pt x="262" y="102"/>
                      </a:lnTo>
                      <a:lnTo>
                        <a:pt x="262" y="102"/>
                      </a:lnTo>
                      <a:lnTo>
                        <a:pt x="262" y="100"/>
                      </a:lnTo>
                      <a:lnTo>
                        <a:pt x="260" y="100"/>
                      </a:lnTo>
                      <a:lnTo>
                        <a:pt x="260" y="100"/>
                      </a:lnTo>
                      <a:lnTo>
                        <a:pt x="260" y="100"/>
                      </a:lnTo>
                      <a:lnTo>
                        <a:pt x="258" y="100"/>
                      </a:lnTo>
                      <a:lnTo>
                        <a:pt x="258" y="100"/>
                      </a:lnTo>
                      <a:lnTo>
                        <a:pt x="258" y="100"/>
                      </a:lnTo>
                      <a:lnTo>
                        <a:pt x="258" y="100"/>
                      </a:lnTo>
                      <a:lnTo>
                        <a:pt x="256" y="100"/>
                      </a:lnTo>
                      <a:lnTo>
                        <a:pt x="256" y="100"/>
                      </a:lnTo>
                      <a:lnTo>
                        <a:pt x="256" y="100"/>
                      </a:lnTo>
                      <a:lnTo>
                        <a:pt x="254" y="100"/>
                      </a:lnTo>
                      <a:lnTo>
                        <a:pt x="254" y="102"/>
                      </a:lnTo>
                      <a:lnTo>
                        <a:pt x="254" y="102"/>
                      </a:lnTo>
                      <a:lnTo>
                        <a:pt x="254" y="102"/>
                      </a:lnTo>
                      <a:lnTo>
                        <a:pt x="252" y="102"/>
                      </a:lnTo>
                      <a:lnTo>
                        <a:pt x="252" y="102"/>
                      </a:lnTo>
                      <a:lnTo>
                        <a:pt x="250" y="102"/>
                      </a:lnTo>
                      <a:lnTo>
                        <a:pt x="250" y="102"/>
                      </a:lnTo>
                      <a:lnTo>
                        <a:pt x="250" y="100"/>
                      </a:lnTo>
                      <a:lnTo>
                        <a:pt x="250" y="100"/>
                      </a:lnTo>
                      <a:lnTo>
                        <a:pt x="249" y="100"/>
                      </a:lnTo>
                      <a:lnTo>
                        <a:pt x="249" y="100"/>
                      </a:lnTo>
                      <a:lnTo>
                        <a:pt x="249" y="100"/>
                      </a:lnTo>
                      <a:lnTo>
                        <a:pt x="247" y="100"/>
                      </a:lnTo>
                      <a:lnTo>
                        <a:pt x="247" y="100"/>
                      </a:lnTo>
                      <a:lnTo>
                        <a:pt x="245" y="100"/>
                      </a:lnTo>
                      <a:lnTo>
                        <a:pt x="245" y="100"/>
                      </a:lnTo>
                      <a:lnTo>
                        <a:pt x="245" y="100"/>
                      </a:lnTo>
                      <a:lnTo>
                        <a:pt x="243" y="100"/>
                      </a:lnTo>
                      <a:lnTo>
                        <a:pt x="243" y="100"/>
                      </a:lnTo>
                      <a:lnTo>
                        <a:pt x="243" y="100"/>
                      </a:lnTo>
                      <a:lnTo>
                        <a:pt x="243" y="100"/>
                      </a:lnTo>
                      <a:lnTo>
                        <a:pt x="243" y="98"/>
                      </a:lnTo>
                      <a:lnTo>
                        <a:pt x="243" y="98"/>
                      </a:lnTo>
                      <a:lnTo>
                        <a:pt x="243" y="98"/>
                      </a:lnTo>
                      <a:lnTo>
                        <a:pt x="243" y="98"/>
                      </a:lnTo>
                      <a:lnTo>
                        <a:pt x="243" y="98"/>
                      </a:lnTo>
                      <a:lnTo>
                        <a:pt x="243" y="96"/>
                      </a:lnTo>
                      <a:lnTo>
                        <a:pt x="243" y="96"/>
                      </a:lnTo>
                      <a:lnTo>
                        <a:pt x="243" y="96"/>
                      </a:lnTo>
                      <a:lnTo>
                        <a:pt x="241" y="96"/>
                      </a:lnTo>
                      <a:lnTo>
                        <a:pt x="241" y="96"/>
                      </a:lnTo>
                      <a:lnTo>
                        <a:pt x="239" y="96"/>
                      </a:lnTo>
                      <a:lnTo>
                        <a:pt x="239" y="96"/>
                      </a:lnTo>
                      <a:lnTo>
                        <a:pt x="239" y="96"/>
                      </a:lnTo>
                      <a:lnTo>
                        <a:pt x="239" y="96"/>
                      </a:lnTo>
                      <a:lnTo>
                        <a:pt x="237" y="96"/>
                      </a:lnTo>
                      <a:lnTo>
                        <a:pt x="237" y="96"/>
                      </a:lnTo>
                      <a:lnTo>
                        <a:pt x="237" y="96"/>
                      </a:lnTo>
                      <a:lnTo>
                        <a:pt x="237" y="94"/>
                      </a:lnTo>
                      <a:lnTo>
                        <a:pt x="235" y="94"/>
                      </a:lnTo>
                      <a:lnTo>
                        <a:pt x="235" y="94"/>
                      </a:lnTo>
                      <a:lnTo>
                        <a:pt x="233" y="94"/>
                      </a:lnTo>
                      <a:lnTo>
                        <a:pt x="233" y="94"/>
                      </a:lnTo>
                      <a:lnTo>
                        <a:pt x="233" y="94"/>
                      </a:lnTo>
                      <a:lnTo>
                        <a:pt x="231" y="94"/>
                      </a:lnTo>
                      <a:lnTo>
                        <a:pt x="231" y="94"/>
                      </a:lnTo>
                      <a:lnTo>
                        <a:pt x="231" y="96"/>
                      </a:lnTo>
                      <a:lnTo>
                        <a:pt x="231" y="96"/>
                      </a:lnTo>
                      <a:lnTo>
                        <a:pt x="229" y="96"/>
                      </a:lnTo>
                      <a:lnTo>
                        <a:pt x="229" y="96"/>
                      </a:lnTo>
                      <a:lnTo>
                        <a:pt x="227" y="96"/>
                      </a:lnTo>
                      <a:lnTo>
                        <a:pt x="227" y="96"/>
                      </a:lnTo>
                      <a:lnTo>
                        <a:pt x="227" y="94"/>
                      </a:lnTo>
                      <a:lnTo>
                        <a:pt x="227" y="94"/>
                      </a:lnTo>
                      <a:lnTo>
                        <a:pt x="227" y="96"/>
                      </a:lnTo>
                      <a:lnTo>
                        <a:pt x="226" y="96"/>
                      </a:lnTo>
                      <a:lnTo>
                        <a:pt x="226" y="96"/>
                      </a:lnTo>
                      <a:lnTo>
                        <a:pt x="226" y="94"/>
                      </a:lnTo>
                      <a:lnTo>
                        <a:pt x="226" y="94"/>
                      </a:lnTo>
                      <a:lnTo>
                        <a:pt x="224" y="94"/>
                      </a:lnTo>
                      <a:lnTo>
                        <a:pt x="224" y="94"/>
                      </a:lnTo>
                      <a:lnTo>
                        <a:pt x="222" y="94"/>
                      </a:lnTo>
                      <a:lnTo>
                        <a:pt x="222" y="94"/>
                      </a:lnTo>
                      <a:lnTo>
                        <a:pt x="222" y="94"/>
                      </a:lnTo>
                      <a:lnTo>
                        <a:pt x="222" y="92"/>
                      </a:lnTo>
                      <a:lnTo>
                        <a:pt x="222" y="92"/>
                      </a:lnTo>
                      <a:lnTo>
                        <a:pt x="222" y="92"/>
                      </a:lnTo>
                      <a:lnTo>
                        <a:pt x="224" y="92"/>
                      </a:lnTo>
                      <a:lnTo>
                        <a:pt x="224" y="92"/>
                      </a:lnTo>
                      <a:lnTo>
                        <a:pt x="224" y="90"/>
                      </a:lnTo>
                      <a:lnTo>
                        <a:pt x="224" y="90"/>
                      </a:lnTo>
                      <a:lnTo>
                        <a:pt x="224" y="90"/>
                      </a:lnTo>
                      <a:lnTo>
                        <a:pt x="222" y="90"/>
                      </a:lnTo>
                      <a:lnTo>
                        <a:pt x="222" y="90"/>
                      </a:lnTo>
                      <a:lnTo>
                        <a:pt x="222" y="90"/>
                      </a:lnTo>
                      <a:lnTo>
                        <a:pt x="222" y="90"/>
                      </a:lnTo>
                      <a:lnTo>
                        <a:pt x="222" y="88"/>
                      </a:lnTo>
                      <a:lnTo>
                        <a:pt x="220" y="88"/>
                      </a:lnTo>
                      <a:lnTo>
                        <a:pt x="220" y="88"/>
                      </a:lnTo>
                      <a:lnTo>
                        <a:pt x="218" y="88"/>
                      </a:lnTo>
                      <a:lnTo>
                        <a:pt x="218" y="88"/>
                      </a:lnTo>
                      <a:lnTo>
                        <a:pt x="218" y="90"/>
                      </a:lnTo>
                      <a:lnTo>
                        <a:pt x="218" y="90"/>
                      </a:lnTo>
                      <a:lnTo>
                        <a:pt x="216" y="90"/>
                      </a:lnTo>
                      <a:lnTo>
                        <a:pt x="216" y="90"/>
                      </a:lnTo>
                      <a:lnTo>
                        <a:pt x="216" y="90"/>
                      </a:lnTo>
                      <a:lnTo>
                        <a:pt x="216" y="90"/>
                      </a:lnTo>
                      <a:lnTo>
                        <a:pt x="214" y="90"/>
                      </a:lnTo>
                      <a:lnTo>
                        <a:pt x="214" y="90"/>
                      </a:lnTo>
                      <a:lnTo>
                        <a:pt x="214" y="90"/>
                      </a:lnTo>
                      <a:lnTo>
                        <a:pt x="214" y="92"/>
                      </a:lnTo>
                      <a:lnTo>
                        <a:pt x="214" y="92"/>
                      </a:lnTo>
                      <a:lnTo>
                        <a:pt x="214" y="94"/>
                      </a:lnTo>
                      <a:lnTo>
                        <a:pt x="212" y="94"/>
                      </a:lnTo>
                      <a:lnTo>
                        <a:pt x="212" y="94"/>
                      </a:lnTo>
                      <a:lnTo>
                        <a:pt x="212" y="94"/>
                      </a:lnTo>
                      <a:lnTo>
                        <a:pt x="212" y="94"/>
                      </a:lnTo>
                      <a:lnTo>
                        <a:pt x="212" y="96"/>
                      </a:lnTo>
                      <a:lnTo>
                        <a:pt x="210" y="96"/>
                      </a:lnTo>
                      <a:lnTo>
                        <a:pt x="210" y="96"/>
                      </a:lnTo>
                      <a:lnTo>
                        <a:pt x="210" y="96"/>
                      </a:lnTo>
                      <a:lnTo>
                        <a:pt x="210" y="96"/>
                      </a:lnTo>
                      <a:lnTo>
                        <a:pt x="208" y="96"/>
                      </a:lnTo>
                      <a:lnTo>
                        <a:pt x="208" y="96"/>
                      </a:lnTo>
                      <a:lnTo>
                        <a:pt x="208" y="98"/>
                      </a:lnTo>
                      <a:lnTo>
                        <a:pt x="206" y="98"/>
                      </a:lnTo>
                      <a:lnTo>
                        <a:pt x="206" y="98"/>
                      </a:lnTo>
                      <a:lnTo>
                        <a:pt x="206" y="98"/>
                      </a:lnTo>
                      <a:lnTo>
                        <a:pt x="206" y="98"/>
                      </a:lnTo>
                      <a:lnTo>
                        <a:pt x="205" y="98"/>
                      </a:lnTo>
                      <a:lnTo>
                        <a:pt x="205" y="98"/>
                      </a:lnTo>
                      <a:lnTo>
                        <a:pt x="205" y="98"/>
                      </a:lnTo>
                      <a:lnTo>
                        <a:pt x="205" y="98"/>
                      </a:lnTo>
                      <a:lnTo>
                        <a:pt x="203" y="98"/>
                      </a:lnTo>
                      <a:lnTo>
                        <a:pt x="203" y="98"/>
                      </a:lnTo>
                      <a:lnTo>
                        <a:pt x="201" y="98"/>
                      </a:lnTo>
                      <a:lnTo>
                        <a:pt x="201" y="98"/>
                      </a:lnTo>
                      <a:lnTo>
                        <a:pt x="201" y="98"/>
                      </a:lnTo>
                      <a:lnTo>
                        <a:pt x="199" y="98"/>
                      </a:lnTo>
                      <a:lnTo>
                        <a:pt x="199" y="98"/>
                      </a:lnTo>
                      <a:lnTo>
                        <a:pt x="199" y="98"/>
                      </a:lnTo>
                      <a:lnTo>
                        <a:pt x="197" y="98"/>
                      </a:lnTo>
                      <a:lnTo>
                        <a:pt x="197" y="98"/>
                      </a:lnTo>
                      <a:lnTo>
                        <a:pt x="197" y="100"/>
                      </a:lnTo>
                      <a:lnTo>
                        <a:pt x="195" y="100"/>
                      </a:lnTo>
                      <a:lnTo>
                        <a:pt x="195" y="100"/>
                      </a:lnTo>
                      <a:lnTo>
                        <a:pt x="195" y="100"/>
                      </a:lnTo>
                      <a:lnTo>
                        <a:pt x="193" y="100"/>
                      </a:lnTo>
                      <a:lnTo>
                        <a:pt x="193" y="100"/>
                      </a:lnTo>
                      <a:lnTo>
                        <a:pt x="191" y="100"/>
                      </a:lnTo>
                      <a:lnTo>
                        <a:pt x="191" y="100"/>
                      </a:lnTo>
                      <a:lnTo>
                        <a:pt x="191" y="100"/>
                      </a:lnTo>
                      <a:lnTo>
                        <a:pt x="189" y="100"/>
                      </a:lnTo>
                      <a:lnTo>
                        <a:pt x="189" y="100"/>
                      </a:lnTo>
                      <a:lnTo>
                        <a:pt x="189" y="100"/>
                      </a:lnTo>
                      <a:lnTo>
                        <a:pt x="187" y="100"/>
                      </a:lnTo>
                      <a:lnTo>
                        <a:pt x="187" y="100"/>
                      </a:lnTo>
                      <a:lnTo>
                        <a:pt x="185" y="100"/>
                      </a:lnTo>
                      <a:lnTo>
                        <a:pt x="185" y="100"/>
                      </a:lnTo>
                      <a:lnTo>
                        <a:pt x="185" y="100"/>
                      </a:lnTo>
                      <a:lnTo>
                        <a:pt x="185" y="100"/>
                      </a:lnTo>
                      <a:lnTo>
                        <a:pt x="185" y="102"/>
                      </a:lnTo>
                      <a:lnTo>
                        <a:pt x="183" y="102"/>
                      </a:lnTo>
                      <a:lnTo>
                        <a:pt x="183" y="102"/>
                      </a:lnTo>
                      <a:lnTo>
                        <a:pt x="183" y="102"/>
                      </a:lnTo>
                      <a:lnTo>
                        <a:pt x="183" y="102"/>
                      </a:lnTo>
                      <a:lnTo>
                        <a:pt x="182" y="102"/>
                      </a:lnTo>
                      <a:lnTo>
                        <a:pt x="182" y="102"/>
                      </a:lnTo>
                      <a:lnTo>
                        <a:pt x="180" y="102"/>
                      </a:lnTo>
                      <a:lnTo>
                        <a:pt x="180" y="102"/>
                      </a:lnTo>
                      <a:lnTo>
                        <a:pt x="180" y="103"/>
                      </a:lnTo>
                      <a:lnTo>
                        <a:pt x="180" y="103"/>
                      </a:lnTo>
                      <a:lnTo>
                        <a:pt x="178" y="103"/>
                      </a:lnTo>
                      <a:lnTo>
                        <a:pt x="178" y="103"/>
                      </a:lnTo>
                      <a:lnTo>
                        <a:pt x="178" y="103"/>
                      </a:lnTo>
                      <a:lnTo>
                        <a:pt x="178" y="103"/>
                      </a:lnTo>
                      <a:lnTo>
                        <a:pt x="176" y="103"/>
                      </a:lnTo>
                      <a:lnTo>
                        <a:pt x="176" y="103"/>
                      </a:lnTo>
                      <a:lnTo>
                        <a:pt x="174" y="103"/>
                      </a:lnTo>
                      <a:lnTo>
                        <a:pt x="174" y="103"/>
                      </a:lnTo>
                      <a:lnTo>
                        <a:pt x="174" y="103"/>
                      </a:lnTo>
                      <a:lnTo>
                        <a:pt x="172" y="103"/>
                      </a:lnTo>
                      <a:lnTo>
                        <a:pt x="172" y="103"/>
                      </a:lnTo>
                      <a:lnTo>
                        <a:pt x="172" y="105"/>
                      </a:lnTo>
                      <a:lnTo>
                        <a:pt x="172" y="105"/>
                      </a:lnTo>
                      <a:lnTo>
                        <a:pt x="170" y="105"/>
                      </a:lnTo>
                      <a:lnTo>
                        <a:pt x="170" y="105"/>
                      </a:lnTo>
                      <a:lnTo>
                        <a:pt x="168" y="105"/>
                      </a:lnTo>
                      <a:lnTo>
                        <a:pt x="168" y="105"/>
                      </a:lnTo>
                      <a:lnTo>
                        <a:pt x="168" y="105"/>
                      </a:lnTo>
                      <a:lnTo>
                        <a:pt x="168" y="105"/>
                      </a:lnTo>
                      <a:lnTo>
                        <a:pt x="166" y="105"/>
                      </a:lnTo>
                      <a:lnTo>
                        <a:pt x="166" y="105"/>
                      </a:lnTo>
                      <a:lnTo>
                        <a:pt x="164" y="105"/>
                      </a:lnTo>
                      <a:lnTo>
                        <a:pt x="164" y="105"/>
                      </a:lnTo>
                      <a:lnTo>
                        <a:pt x="164" y="105"/>
                      </a:lnTo>
                      <a:lnTo>
                        <a:pt x="162" y="105"/>
                      </a:lnTo>
                      <a:lnTo>
                        <a:pt x="162" y="105"/>
                      </a:lnTo>
                      <a:lnTo>
                        <a:pt x="162" y="105"/>
                      </a:lnTo>
                      <a:lnTo>
                        <a:pt x="160" y="105"/>
                      </a:lnTo>
                      <a:lnTo>
                        <a:pt x="160" y="105"/>
                      </a:lnTo>
                      <a:lnTo>
                        <a:pt x="159" y="105"/>
                      </a:lnTo>
                      <a:lnTo>
                        <a:pt x="159" y="105"/>
                      </a:lnTo>
                      <a:lnTo>
                        <a:pt x="159" y="105"/>
                      </a:lnTo>
                      <a:lnTo>
                        <a:pt x="157" y="105"/>
                      </a:lnTo>
                      <a:lnTo>
                        <a:pt x="157" y="105"/>
                      </a:lnTo>
                      <a:lnTo>
                        <a:pt x="157" y="105"/>
                      </a:lnTo>
                      <a:lnTo>
                        <a:pt x="157" y="105"/>
                      </a:lnTo>
                      <a:lnTo>
                        <a:pt x="155" y="105"/>
                      </a:lnTo>
                      <a:lnTo>
                        <a:pt x="155" y="105"/>
                      </a:lnTo>
                      <a:lnTo>
                        <a:pt x="153" y="105"/>
                      </a:lnTo>
                      <a:lnTo>
                        <a:pt x="153" y="105"/>
                      </a:lnTo>
                      <a:lnTo>
                        <a:pt x="153" y="105"/>
                      </a:lnTo>
                      <a:lnTo>
                        <a:pt x="151" y="105"/>
                      </a:lnTo>
                      <a:lnTo>
                        <a:pt x="151" y="105"/>
                      </a:lnTo>
                      <a:lnTo>
                        <a:pt x="151" y="107"/>
                      </a:lnTo>
                      <a:lnTo>
                        <a:pt x="151" y="107"/>
                      </a:lnTo>
                      <a:lnTo>
                        <a:pt x="151" y="107"/>
                      </a:lnTo>
                      <a:lnTo>
                        <a:pt x="149" y="107"/>
                      </a:lnTo>
                      <a:lnTo>
                        <a:pt x="149" y="107"/>
                      </a:lnTo>
                      <a:lnTo>
                        <a:pt x="147" y="107"/>
                      </a:lnTo>
                      <a:lnTo>
                        <a:pt x="147" y="109"/>
                      </a:lnTo>
                      <a:lnTo>
                        <a:pt x="147" y="109"/>
                      </a:lnTo>
                      <a:lnTo>
                        <a:pt x="147" y="109"/>
                      </a:lnTo>
                      <a:lnTo>
                        <a:pt x="145" y="109"/>
                      </a:lnTo>
                      <a:lnTo>
                        <a:pt x="145" y="109"/>
                      </a:lnTo>
                      <a:lnTo>
                        <a:pt x="145" y="109"/>
                      </a:lnTo>
                      <a:lnTo>
                        <a:pt x="143" y="109"/>
                      </a:lnTo>
                      <a:lnTo>
                        <a:pt x="143" y="109"/>
                      </a:lnTo>
                      <a:lnTo>
                        <a:pt x="141" y="109"/>
                      </a:lnTo>
                      <a:lnTo>
                        <a:pt x="141" y="109"/>
                      </a:lnTo>
                      <a:lnTo>
                        <a:pt x="141" y="109"/>
                      </a:lnTo>
                      <a:lnTo>
                        <a:pt x="141" y="107"/>
                      </a:lnTo>
                      <a:lnTo>
                        <a:pt x="141" y="107"/>
                      </a:lnTo>
                      <a:lnTo>
                        <a:pt x="141" y="105"/>
                      </a:lnTo>
                      <a:lnTo>
                        <a:pt x="139" y="105"/>
                      </a:lnTo>
                      <a:lnTo>
                        <a:pt x="139" y="105"/>
                      </a:lnTo>
                      <a:lnTo>
                        <a:pt x="139" y="107"/>
                      </a:lnTo>
                      <a:lnTo>
                        <a:pt x="139" y="107"/>
                      </a:lnTo>
                      <a:lnTo>
                        <a:pt x="139" y="107"/>
                      </a:lnTo>
                      <a:lnTo>
                        <a:pt x="138" y="107"/>
                      </a:lnTo>
                      <a:lnTo>
                        <a:pt x="138" y="107"/>
                      </a:lnTo>
                      <a:lnTo>
                        <a:pt x="136" y="107"/>
                      </a:lnTo>
                      <a:lnTo>
                        <a:pt x="136" y="107"/>
                      </a:lnTo>
                      <a:lnTo>
                        <a:pt x="136" y="107"/>
                      </a:lnTo>
                      <a:lnTo>
                        <a:pt x="136" y="107"/>
                      </a:lnTo>
                      <a:lnTo>
                        <a:pt x="134" y="107"/>
                      </a:lnTo>
                      <a:lnTo>
                        <a:pt x="134" y="107"/>
                      </a:lnTo>
                      <a:lnTo>
                        <a:pt x="132" y="107"/>
                      </a:lnTo>
                      <a:lnTo>
                        <a:pt x="132" y="107"/>
                      </a:lnTo>
                      <a:lnTo>
                        <a:pt x="132" y="107"/>
                      </a:lnTo>
                      <a:lnTo>
                        <a:pt x="130" y="107"/>
                      </a:lnTo>
                      <a:lnTo>
                        <a:pt x="130" y="107"/>
                      </a:lnTo>
                      <a:lnTo>
                        <a:pt x="130" y="107"/>
                      </a:lnTo>
                      <a:lnTo>
                        <a:pt x="128" y="107"/>
                      </a:lnTo>
                      <a:lnTo>
                        <a:pt x="128" y="107"/>
                      </a:lnTo>
                      <a:lnTo>
                        <a:pt x="128" y="107"/>
                      </a:lnTo>
                      <a:lnTo>
                        <a:pt x="126" y="107"/>
                      </a:lnTo>
                      <a:lnTo>
                        <a:pt x="126" y="107"/>
                      </a:lnTo>
                      <a:lnTo>
                        <a:pt x="126" y="107"/>
                      </a:lnTo>
                      <a:lnTo>
                        <a:pt x="124" y="107"/>
                      </a:lnTo>
                      <a:lnTo>
                        <a:pt x="124" y="107"/>
                      </a:lnTo>
                      <a:lnTo>
                        <a:pt x="124" y="107"/>
                      </a:lnTo>
                      <a:lnTo>
                        <a:pt x="122" y="107"/>
                      </a:lnTo>
                      <a:lnTo>
                        <a:pt x="122" y="107"/>
                      </a:lnTo>
                      <a:lnTo>
                        <a:pt x="120" y="107"/>
                      </a:lnTo>
                      <a:lnTo>
                        <a:pt x="120" y="107"/>
                      </a:lnTo>
                      <a:lnTo>
                        <a:pt x="120" y="107"/>
                      </a:lnTo>
                      <a:lnTo>
                        <a:pt x="118" y="107"/>
                      </a:lnTo>
                      <a:lnTo>
                        <a:pt x="118" y="107"/>
                      </a:lnTo>
                      <a:lnTo>
                        <a:pt x="118" y="107"/>
                      </a:lnTo>
                      <a:lnTo>
                        <a:pt x="116" y="107"/>
                      </a:lnTo>
                      <a:lnTo>
                        <a:pt x="116" y="107"/>
                      </a:lnTo>
                      <a:lnTo>
                        <a:pt x="115" y="107"/>
                      </a:lnTo>
                      <a:lnTo>
                        <a:pt x="115" y="107"/>
                      </a:lnTo>
                      <a:lnTo>
                        <a:pt x="115" y="109"/>
                      </a:lnTo>
                      <a:lnTo>
                        <a:pt x="115" y="109"/>
                      </a:lnTo>
                      <a:lnTo>
                        <a:pt x="113" y="109"/>
                      </a:lnTo>
                      <a:lnTo>
                        <a:pt x="113" y="109"/>
                      </a:lnTo>
                      <a:lnTo>
                        <a:pt x="113" y="109"/>
                      </a:lnTo>
                      <a:lnTo>
                        <a:pt x="111" y="109"/>
                      </a:lnTo>
                      <a:lnTo>
                        <a:pt x="111" y="109"/>
                      </a:lnTo>
                      <a:lnTo>
                        <a:pt x="109" y="109"/>
                      </a:lnTo>
                      <a:lnTo>
                        <a:pt x="109" y="109"/>
                      </a:lnTo>
                      <a:lnTo>
                        <a:pt x="109" y="109"/>
                      </a:lnTo>
                      <a:lnTo>
                        <a:pt x="107" y="109"/>
                      </a:lnTo>
                      <a:lnTo>
                        <a:pt x="107" y="109"/>
                      </a:lnTo>
                      <a:lnTo>
                        <a:pt x="105" y="109"/>
                      </a:lnTo>
                      <a:lnTo>
                        <a:pt x="105" y="109"/>
                      </a:lnTo>
                      <a:lnTo>
                        <a:pt x="105" y="109"/>
                      </a:lnTo>
                      <a:lnTo>
                        <a:pt x="103" y="109"/>
                      </a:lnTo>
                      <a:lnTo>
                        <a:pt x="103" y="109"/>
                      </a:lnTo>
                      <a:lnTo>
                        <a:pt x="103" y="109"/>
                      </a:lnTo>
                      <a:lnTo>
                        <a:pt x="103" y="107"/>
                      </a:lnTo>
                      <a:lnTo>
                        <a:pt x="103" y="107"/>
                      </a:lnTo>
                      <a:lnTo>
                        <a:pt x="103" y="107"/>
                      </a:lnTo>
                      <a:lnTo>
                        <a:pt x="103" y="107"/>
                      </a:lnTo>
                      <a:lnTo>
                        <a:pt x="103" y="107"/>
                      </a:lnTo>
                      <a:lnTo>
                        <a:pt x="103" y="107"/>
                      </a:lnTo>
                      <a:lnTo>
                        <a:pt x="103" y="105"/>
                      </a:lnTo>
                      <a:lnTo>
                        <a:pt x="101" y="105"/>
                      </a:lnTo>
                      <a:lnTo>
                        <a:pt x="101" y="105"/>
                      </a:lnTo>
                      <a:lnTo>
                        <a:pt x="101" y="105"/>
                      </a:lnTo>
                      <a:lnTo>
                        <a:pt x="99" y="105"/>
                      </a:lnTo>
                      <a:lnTo>
                        <a:pt x="99" y="105"/>
                      </a:lnTo>
                      <a:lnTo>
                        <a:pt x="99" y="105"/>
                      </a:lnTo>
                      <a:lnTo>
                        <a:pt x="99" y="103"/>
                      </a:lnTo>
                      <a:lnTo>
                        <a:pt x="99" y="103"/>
                      </a:lnTo>
                      <a:lnTo>
                        <a:pt x="97" y="103"/>
                      </a:lnTo>
                      <a:lnTo>
                        <a:pt x="97" y="103"/>
                      </a:lnTo>
                      <a:lnTo>
                        <a:pt x="97" y="103"/>
                      </a:lnTo>
                      <a:lnTo>
                        <a:pt x="97" y="103"/>
                      </a:lnTo>
                      <a:lnTo>
                        <a:pt x="97" y="102"/>
                      </a:lnTo>
                      <a:lnTo>
                        <a:pt x="95" y="102"/>
                      </a:lnTo>
                      <a:lnTo>
                        <a:pt x="95" y="102"/>
                      </a:lnTo>
                      <a:lnTo>
                        <a:pt x="95" y="102"/>
                      </a:lnTo>
                      <a:lnTo>
                        <a:pt x="95" y="100"/>
                      </a:lnTo>
                      <a:lnTo>
                        <a:pt x="95" y="100"/>
                      </a:lnTo>
                      <a:lnTo>
                        <a:pt x="95" y="100"/>
                      </a:lnTo>
                      <a:lnTo>
                        <a:pt x="95" y="98"/>
                      </a:lnTo>
                      <a:lnTo>
                        <a:pt x="97" y="98"/>
                      </a:lnTo>
                      <a:lnTo>
                        <a:pt x="97" y="98"/>
                      </a:lnTo>
                      <a:lnTo>
                        <a:pt x="97" y="98"/>
                      </a:lnTo>
                      <a:lnTo>
                        <a:pt x="97" y="98"/>
                      </a:lnTo>
                      <a:lnTo>
                        <a:pt x="95" y="98"/>
                      </a:lnTo>
                      <a:lnTo>
                        <a:pt x="95" y="98"/>
                      </a:lnTo>
                      <a:lnTo>
                        <a:pt x="95" y="96"/>
                      </a:lnTo>
                      <a:lnTo>
                        <a:pt x="95" y="96"/>
                      </a:lnTo>
                      <a:lnTo>
                        <a:pt x="95" y="96"/>
                      </a:lnTo>
                      <a:lnTo>
                        <a:pt x="95" y="94"/>
                      </a:lnTo>
                      <a:lnTo>
                        <a:pt x="94" y="94"/>
                      </a:lnTo>
                      <a:lnTo>
                        <a:pt x="94" y="94"/>
                      </a:lnTo>
                      <a:lnTo>
                        <a:pt x="94" y="94"/>
                      </a:lnTo>
                      <a:lnTo>
                        <a:pt x="94" y="94"/>
                      </a:lnTo>
                      <a:lnTo>
                        <a:pt x="92" y="94"/>
                      </a:lnTo>
                      <a:lnTo>
                        <a:pt x="92" y="94"/>
                      </a:lnTo>
                      <a:lnTo>
                        <a:pt x="92" y="92"/>
                      </a:lnTo>
                      <a:lnTo>
                        <a:pt x="92" y="92"/>
                      </a:lnTo>
                      <a:lnTo>
                        <a:pt x="90" y="92"/>
                      </a:lnTo>
                      <a:lnTo>
                        <a:pt x="90" y="92"/>
                      </a:lnTo>
                      <a:lnTo>
                        <a:pt x="88" y="92"/>
                      </a:lnTo>
                      <a:lnTo>
                        <a:pt x="88" y="92"/>
                      </a:lnTo>
                      <a:lnTo>
                        <a:pt x="88" y="92"/>
                      </a:lnTo>
                      <a:lnTo>
                        <a:pt x="86" y="92"/>
                      </a:lnTo>
                      <a:lnTo>
                        <a:pt x="86" y="92"/>
                      </a:lnTo>
                      <a:lnTo>
                        <a:pt x="86" y="92"/>
                      </a:lnTo>
                      <a:lnTo>
                        <a:pt x="86" y="92"/>
                      </a:lnTo>
                      <a:lnTo>
                        <a:pt x="84" y="92"/>
                      </a:lnTo>
                      <a:lnTo>
                        <a:pt x="84" y="92"/>
                      </a:lnTo>
                      <a:lnTo>
                        <a:pt x="82" y="92"/>
                      </a:lnTo>
                      <a:lnTo>
                        <a:pt x="82" y="92"/>
                      </a:lnTo>
                      <a:lnTo>
                        <a:pt x="82" y="92"/>
                      </a:lnTo>
                      <a:lnTo>
                        <a:pt x="82" y="92"/>
                      </a:lnTo>
                      <a:lnTo>
                        <a:pt x="80" y="92"/>
                      </a:lnTo>
                      <a:lnTo>
                        <a:pt x="80" y="92"/>
                      </a:lnTo>
                      <a:lnTo>
                        <a:pt x="80" y="92"/>
                      </a:lnTo>
                      <a:lnTo>
                        <a:pt x="78" y="92"/>
                      </a:lnTo>
                      <a:lnTo>
                        <a:pt x="78" y="92"/>
                      </a:lnTo>
                      <a:lnTo>
                        <a:pt x="76" y="92"/>
                      </a:lnTo>
                      <a:lnTo>
                        <a:pt x="76" y="92"/>
                      </a:lnTo>
                      <a:lnTo>
                        <a:pt x="76" y="92"/>
                      </a:lnTo>
                      <a:lnTo>
                        <a:pt x="74" y="92"/>
                      </a:lnTo>
                      <a:lnTo>
                        <a:pt x="74" y="92"/>
                      </a:lnTo>
                      <a:lnTo>
                        <a:pt x="72" y="92"/>
                      </a:lnTo>
                      <a:lnTo>
                        <a:pt x="72" y="92"/>
                      </a:lnTo>
                      <a:lnTo>
                        <a:pt x="72" y="92"/>
                      </a:lnTo>
                      <a:lnTo>
                        <a:pt x="71" y="92"/>
                      </a:lnTo>
                      <a:lnTo>
                        <a:pt x="71" y="92"/>
                      </a:lnTo>
                      <a:lnTo>
                        <a:pt x="71" y="92"/>
                      </a:lnTo>
                      <a:lnTo>
                        <a:pt x="69" y="92"/>
                      </a:lnTo>
                      <a:lnTo>
                        <a:pt x="69" y="92"/>
                      </a:lnTo>
                      <a:lnTo>
                        <a:pt x="67" y="92"/>
                      </a:lnTo>
                      <a:lnTo>
                        <a:pt x="67" y="92"/>
                      </a:lnTo>
                      <a:lnTo>
                        <a:pt x="67" y="92"/>
                      </a:lnTo>
                      <a:lnTo>
                        <a:pt x="65" y="92"/>
                      </a:lnTo>
                      <a:lnTo>
                        <a:pt x="65" y="92"/>
                      </a:lnTo>
                      <a:lnTo>
                        <a:pt x="65" y="92"/>
                      </a:lnTo>
                      <a:lnTo>
                        <a:pt x="63" y="92"/>
                      </a:lnTo>
                      <a:lnTo>
                        <a:pt x="63" y="92"/>
                      </a:lnTo>
                      <a:lnTo>
                        <a:pt x="61" y="92"/>
                      </a:lnTo>
                      <a:lnTo>
                        <a:pt x="61" y="92"/>
                      </a:lnTo>
                      <a:lnTo>
                        <a:pt x="61" y="92"/>
                      </a:lnTo>
                      <a:lnTo>
                        <a:pt x="59" y="92"/>
                      </a:lnTo>
                      <a:lnTo>
                        <a:pt x="59" y="92"/>
                      </a:lnTo>
                      <a:lnTo>
                        <a:pt x="59" y="92"/>
                      </a:lnTo>
                      <a:lnTo>
                        <a:pt x="59" y="92"/>
                      </a:lnTo>
                      <a:lnTo>
                        <a:pt x="57" y="92"/>
                      </a:lnTo>
                      <a:lnTo>
                        <a:pt x="57" y="92"/>
                      </a:lnTo>
                      <a:lnTo>
                        <a:pt x="55" y="92"/>
                      </a:lnTo>
                      <a:lnTo>
                        <a:pt x="55" y="92"/>
                      </a:lnTo>
                      <a:lnTo>
                        <a:pt x="55" y="90"/>
                      </a:lnTo>
                      <a:lnTo>
                        <a:pt x="55" y="90"/>
                      </a:lnTo>
                      <a:lnTo>
                        <a:pt x="53" y="90"/>
                      </a:lnTo>
                      <a:lnTo>
                        <a:pt x="53" y="90"/>
                      </a:lnTo>
                      <a:lnTo>
                        <a:pt x="53" y="90"/>
                      </a:lnTo>
                      <a:lnTo>
                        <a:pt x="51" y="90"/>
                      </a:lnTo>
                      <a:lnTo>
                        <a:pt x="51" y="90"/>
                      </a:lnTo>
                      <a:lnTo>
                        <a:pt x="50" y="90"/>
                      </a:lnTo>
                      <a:lnTo>
                        <a:pt x="50" y="90"/>
                      </a:lnTo>
                      <a:lnTo>
                        <a:pt x="50" y="90"/>
                      </a:lnTo>
                      <a:lnTo>
                        <a:pt x="50" y="90"/>
                      </a:lnTo>
                      <a:lnTo>
                        <a:pt x="48" y="90"/>
                      </a:lnTo>
                      <a:lnTo>
                        <a:pt x="48" y="90"/>
                      </a:lnTo>
                      <a:lnTo>
                        <a:pt x="46" y="90"/>
                      </a:lnTo>
                      <a:lnTo>
                        <a:pt x="46" y="90"/>
                      </a:lnTo>
                      <a:lnTo>
                        <a:pt x="46" y="90"/>
                      </a:lnTo>
                      <a:lnTo>
                        <a:pt x="46" y="90"/>
                      </a:lnTo>
                      <a:lnTo>
                        <a:pt x="44" y="90"/>
                      </a:lnTo>
                      <a:lnTo>
                        <a:pt x="44" y="88"/>
                      </a:lnTo>
                      <a:lnTo>
                        <a:pt x="44" y="88"/>
                      </a:lnTo>
                      <a:lnTo>
                        <a:pt x="44" y="88"/>
                      </a:lnTo>
                      <a:lnTo>
                        <a:pt x="44" y="86"/>
                      </a:lnTo>
                      <a:lnTo>
                        <a:pt x="44" y="86"/>
                      </a:lnTo>
                      <a:lnTo>
                        <a:pt x="42" y="86"/>
                      </a:lnTo>
                      <a:lnTo>
                        <a:pt x="42" y="86"/>
                      </a:lnTo>
                      <a:lnTo>
                        <a:pt x="40" y="86"/>
                      </a:lnTo>
                      <a:lnTo>
                        <a:pt x="40" y="86"/>
                      </a:lnTo>
                      <a:lnTo>
                        <a:pt x="40" y="86"/>
                      </a:lnTo>
                      <a:lnTo>
                        <a:pt x="40" y="86"/>
                      </a:lnTo>
                      <a:lnTo>
                        <a:pt x="38" y="86"/>
                      </a:lnTo>
                      <a:lnTo>
                        <a:pt x="38" y="84"/>
                      </a:lnTo>
                      <a:lnTo>
                        <a:pt x="40" y="84"/>
                      </a:lnTo>
                      <a:lnTo>
                        <a:pt x="40" y="84"/>
                      </a:lnTo>
                      <a:lnTo>
                        <a:pt x="38" y="84"/>
                      </a:lnTo>
                      <a:lnTo>
                        <a:pt x="38" y="84"/>
                      </a:lnTo>
                      <a:lnTo>
                        <a:pt x="38" y="84"/>
                      </a:lnTo>
                      <a:lnTo>
                        <a:pt x="36" y="84"/>
                      </a:lnTo>
                      <a:lnTo>
                        <a:pt x="36" y="82"/>
                      </a:lnTo>
                      <a:lnTo>
                        <a:pt x="36" y="82"/>
                      </a:lnTo>
                      <a:lnTo>
                        <a:pt x="34" y="82"/>
                      </a:lnTo>
                      <a:lnTo>
                        <a:pt x="34" y="82"/>
                      </a:lnTo>
                      <a:lnTo>
                        <a:pt x="34" y="82"/>
                      </a:lnTo>
                      <a:lnTo>
                        <a:pt x="34" y="82"/>
                      </a:lnTo>
                      <a:lnTo>
                        <a:pt x="32" y="82"/>
                      </a:lnTo>
                      <a:lnTo>
                        <a:pt x="32" y="82"/>
                      </a:lnTo>
                      <a:lnTo>
                        <a:pt x="32" y="82"/>
                      </a:lnTo>
                      <a:lnTo>
                        <a:pt x="32" y="80"/>
                      </a:lnTo>
                      <a:lnTo>
                        <a:pt x="32" y="80"/>
                      </a:lnTo>
                      <a:lnTo>
                        <a:pt x="32" y="80"/>
                      </a:lnTo>
                      <a:lnTo>
                        <a:pt x="32" y="79"/>
                      </a:lnTo>
                      <a:lnTo>
                        <a:pt x="30" y="79"/>
                      </a:lnTo>
                      <a:lnTo>
                        <a:pt x="30" y="79"/>
                      </a:lnTo>
                      <a:lnTo>
                        <a:pt x="30" y="77"/>
                      </a:lnTo>
                      <a:lnTo>
                        <a:pt x="30" y="77"/>
                      </a:lnTo>
                      <a:lnTo>
                        <a:pt x="30" y="75"/>
                      </a:lnTo>
                      <a:lnTo>
                        <a:pt x="32" y="75"/>
                      </a:lnTo>
                      <a:lnTo>
                        <a:pt x="32" y="75"/>
                      </a:lnTo>
                      <a:lnTo>
                        <a:pt x="32" y="75"/>
                      </a:lnTo>
                      <a:lnTo>
                        <a:pt x="34" y="75"/>
                      </a:lnTo>
                      <a:lnTo>
                        <a:pt x="34" y="75"/>
                      </a:lnTo>
                      <a:lnTo>
                        <a:pt x="34" y="75"/>
                      </a:lnTo>
                      <a:lnTo>
                        <a:pt x="34" y="75"/>
                      </a:lnTo>
                      <a:lnTo>
                        <a:pt x="36" y="75"/>
                      </a:lnTo>
                      <a:lnTo>
                        <a:pt x="36" y="75"/>
                      </a:lnTo>
                      <a:lnTo>
                        <a:pt x="38" y="75"/>
                      </a:lnTo>
                      <a:lnTo>
                        <a:pt x="38" y="75"/>
                      </a:lnTo>
                      <a:lnTo>
                        <a:pt x="38" y="75"/>
                      </a:lnTo>
                      <a:lnTo>
                        <a:pt x="38" y="75"/>
                      </a:lnTo>
                      <a:lnTo>
                        <a:pt x="40" y="75"/>
                      </a:lnTo>
                      <a:lnTo>
                        <a:pt x="40" y="75"/>
                      </a:lnTo>
                      <a:lnTo>
                        <a:pt x="40" y="75"/>
                      </a:lnTo>
                      <a:lnTo>
                        <a:pt x="42" y="75"/>
                      </a:lnTo>
                      <a:lnTo>
                        <a:pt x="42" y="75"/>
                      </a:lnTo>
                      <a:lnTo>
                        <a:pt x="44" y="75"/>
                      </a:lnTo>
                      <a:lnTo>
                        <a:pt x="44" y="75"/>
                      </a:lnTo>
                      <a:lnTo>
                        <a:pt x="44" y="75"/>
                      </a:lnTo>
                      <a:lnTo>
                        <a:pt x="44" y="73"/>
                      </a:lnTo>
                      <a:lnTo>
                        <a:pt x="46" y="73"/>
                      </a:lnTo>
                      <a:lnTo>
                        <a:pt x="46" y="73"/>
                      </a:lnTo>
                      <a:lnTo>
                        <a:pt x="46" y="73"/>
                      </a:lnTo>
                      <a:lnTo>
                        <a:pt x="48" y="73"/>
                      </a:lnTo>
                      <a:lnTo>
                        <a:pt x="48" y="73"/>
                      </a:lnTo>
                      <a:lnTo>
                        <a:pt x="50" y="73"/>
                      </a:lnTo>
                      <a:lnTo>
                        <a:pt x="50" y="73"/>
                      </a:lnTo>
                      <a:lnTo>
                        <a:pt x="50" y="73"/>
                      </a:lnTo>
                      <a:lnTo>
                        <a:pt x="51" y="73"/>
                      </a:lnTo>
                      <a:lnTo>
                        <a:pt x="51" y="73"/>
                      </a:lnTo>
                      <a:lnTo>
                        <a:pt x="51" y="73"/>
                      </a:lnTo>
                      <a:lnTo>
                        <a:pt x="53" y="73"/>
                      </a:lnTo>
                      <a:lnTo>
                        <a:pt x="53" y="73"/>
                      </a:lnTo>
                      <a:lnTo>
                        <a:pt x="53" y="73"/>
                      </a:lnTo>
                      <a:lnTo>
                        <a:pt x="55" y="73"/>
                      </a:lnTo>
                      <a:lnTo>
                        <a:pt x="55" y="73"/>
                      </a:lnTo>
                      <a:lnTo>
                        <a:pt x="55" y="73"/>
                      </a:lnTo>
                      <a:lnTo>
                        <a:pt x="57" y="73"/>
                      </a:lnTo>
                      <a:lnTo>
                        <a:pt x="57" y="73"/>
                      </a:lnTo>
                      <a:lnTo>
                        <a:pt x="59" y="73"/>
                      </a:lnTo>
                      <a:lnTo>
                        <a:pt x="59" y="73"/>
                      </a:lnTo>
                      <a:lnTo>
                        <a:pt x="59" y="73"/>
                      </a:lnTo>
                      <a:lnTo>
                        <a:pt x="61" y="73"/>
                      </a:lnTo>
                      <a:lnTo>
                        <a:pt x="61" y="71"/>
                      </a:lnTo>
                      <a:lnTo>
                        <a:pt x="61" y="71"/>
                      </a:lnTo>
                      <a:lnTo>
                        <a:pt x="61" y="71"/>
                      </a:lnTo>
                      <a:lnTo>
                        <a:pt x="63" y="71"/>
                      </a:lnTo>
                      <a:lnTo>
                        <a:pt x="63" y="71"/>
                      </a:lnTo>
                      <a:lnTo>
                        <a:pt x="65" y="71"/>
                      </a:lnTo>
                      <a:lnTo>
                        <a:pt x="65" y="71"/>
                      </a:lnTo>
                      <a:lnTo>
                        <a:pt x="65" y="71"/>
                      </a:lnTo>
                      <a:lnTo>
                        <a:pt x="67" y="71"/>
                      </a:lnTo>
                      <a:lnTo>
                        <a:pt x="67" y="71"/>
                      </a:lnTo>
                      <a:lnTo>
                        <a:pt x="67" y="71"/>
                      </a:lnTo>
                      <a:lnTo>
                        <a:pt x="69" y="71"/>
                      </a:lnTo>
                      <a:lnTo>
                        <a:pt x="69" y="71"/>
                      </a:lnTo>
                      <a:lnTo>
                        <a:pt x="71" y="71"/>
                      </a:lnTo>
                      <a:lnTo>
                        <a:pt x="71" y="71"/>
                      </a:lnTo>
                      <a:lnTo>
                        <a:pt x="71" y="71"/>
                      </a:lnTo>
                      <a:lnTo>
                        <a:pt x="71" y="71"/>
                      </a:lnTo>
                      <a:lnTo>
                        <a:pt x="72" y="71"/>
                      </a:lnTo>
                      <a:lnTo>
                        <a:pt x="72" y="71"/>
                      </a:lnTo>
                      <a:lnTo>
                        <a:pt x="72" y="71"/>
                      </a:lnTo>
                      <a:lnTo>
                        <a:pt x="72" y="71"/>
                      </a:lnTo>
                      <a:lnTo>
                        <a:pt x="74" y="71"/>
                      </a:lnTo>
                      <a:lnTo>
                        <a:pt x="74" y="71"/>
                      </a:lnTo>
                      <a:lnTo>
                        <a:pt x="74" y="71"/>
                      </a:lnTo>
                      <a:lnTo>
                        <a:pt x="76" y="71"/>
                      </a:lnTo>
                      <a:lnTo>
                        <a:pt x="76" y="71"/>
                      </a:lnTo>
                      <a:lnTo>
                        <a:pt x="76" y="71"/>
                      </a:lnTo>
                      <a:lnTo>
                        <a:pt x="78" y="71"/>
                      </a:lnTo>
                      <a:lnTo>
                        <a:pt x="78" y="71"/>
                      </a:lnTo>
                      <a:lnTo>
                        <a:pt x="80" y="71"/>
                      </a:lnTo>
                      <a:lnTo>
                        <a:pt x="80" y="71"/>
                      </a:lnTo>
                      <a:lnTo>
                        <a:pt x="80" y="71"/>
                      </a:lnTo>
                      <a:lnTo>
                        <a:pt x="82" y="71"/>
                      </a:lnTo>
                      <a:lnTo>
                        <a:pt x="82" y="71"/>
                      </a:lnTo>
                      <a:lnTo>
                        <a:pt x="82" y="71"/>
                      </a:lnTo>
                      <a:lnTo>
                        <a:pt x="84" y="71"/>
                      </a:lnTo>
                      <a:lnTo>
                        <a:pt x="84" y="71"/>
                      </a:lnTo>
                      <a:lnTo>
                        <a:pt x="86" y="71"/>
                      </a:lnTo>
                      <a:lnTo>
                        <a:pt x="86" y="71"/>
                      </a:lnTo>
                      <a:lnTo>
                        <a:pt x="86" y="71"/>
                      </a:lnTo>
                      <a:lnTo>
                        <a:pt x="88" y="71"/>
                      </a:lnTo>
                      <a:lnTo>
                        <a:pt x="88" y="71"/>
                      </a:lnTo>
                      <a:lnTo>
                        <a:pt x="88" y="71"/>
                      </a:lnTo>
                      <a:lnTo>
                        <a:pt x="90" y="71"/>
                      </a:lnTo>
                      <a:lnTo>
                        <a:pt x="90" y="71"/>
                      </a:lnTo>
                      <a:lnTo>
                        <a:pt x="92" y="71"/>
                      </a:lnTo>
                      <a:lnTo>
                        <a:pt x="92" y="71"/>
                      </a:lnTo>
                      <a:lnTo>
                        <a:pt x="92" y="71"/>
                      </a:lnTo>
                      <a:lnTo>
                        <a:pt x="92" y="71"/>
                      </a:lnTo>
                      <a:lnTo>
                        <a:pt x="94" y="71"/>
                      </a:lnTo>
                      <a:lnTo>
                        <a:pt x="94" y="71"/>
                      </a:lnTo>
                      <a:lnTo>
                        <a:pt x="94" y="71"/>
                      </a:lnTo>
                      <a:lnTo>
                        <a:pt x="95" y="71"/>
                      </a:lnTo>
                      <a:lnTo>
                        <a:pt x="95" y="71"/>
                      </a:lnTo>
                      <a:lnTo>
                        <a:pt x="97" y="71"/>
                      </a:lnTo>
                      <a:lnTo>
                        <a:pt x="97" y="71"/>
                      </a:lnTo>
                      <a:lnTo>
                        <a:pt x="97" y="71"/>
                      </a:lnTo>
                      <a:lnTo>
                        <a:pt x="99" y="71"/>
                      </a:lnTo>
                      <a:lnTo>
                        <a:pt x="99" y="71"/>
                      </a:lnTo>
                      <a:lnTo>
                        <a:pt x="99" y="71"/>
                      </a:lnTo>
                      <a:lnTo>
                        <a:pt x="101" y="71"/>
                      </a:lnTo>
                      <a:lnTo>
                        <a:pt x="101" y="71"/>
                      </a:lnTo>
                      <a:lnTo>
                        <a:pt x="103" y="71"/>
                      </a:lnTo>
                      <a:lnTo>
                        <a:pt x="103" y="71"/>
                      </a:lnTo>
                      <a:lnTo>
                        <a:pt x="103" y="71"/>
                      </a:lnTo>
                      <a:lnTo>
                        <a:pt x="103" y="71"/>
                      </a:lnTo>
                      <a:lnTo>
                        <a:pt x="105" y="71"/>
                      </a:lnTo>
                      <a:lnTo>
                        <a:pt x="105" y="71"/>
                      </a:lnTo>
                      <a:lnTo>
                        <a:pt x="105" y="71"/>
                      </a:lnTo>
                      <a:lnTo>
                        <a:pt x="107" y="71"/>
                      </a:lnTo>
                      <a:lnTo>
                        <a:pt x="107" y="71"/>
                      </a:lnTo>
                      <a:lnTo>
                        <a:pt x="109" y="71"/>
                      </a:lnTo>
                      <a:lnTo>
                        <a:pt x="109" y="71"/>
                      </a:lnTo>
                      <a:lnTo>
                        <a:pt x="109" y="71"/>
                      </a:lnTo>
                      <a:lnTo>
                        <a:pt x="109" y="71"/>
                      </a:lnTo>
                      <a:lnTo>
                        <a:pt x="109" y="73"/>
                      </a:lnTo>
                      <a:lnTo>
                        <a:pt x="111" y="73"/>
                      </a:lnTo>
                      <a:lnTo>
                        <a:pt x="111" y="73"/>
                      </a:lnTo>
                      <a:lnTo>
                        <a:pt x="113" y="73"/>
                      </a:lnTo>
                      <a:lnTo>
                        <a:pt x="113" y="73"/>
                      </a:lnTo>
                      <a:lnTo>
                        <a:pt x="113" y="73"/>
                      </a:lnTo>
                      <a:lnTo>
                        <a:pt x="115" y="73"/>
                      </a:lnTo>
                      <a:lnTo>
                        <a:pt x="115" y="73"/>
                      </a:lnTo>
                      <a:lnTo>
                        <a:pt x="115" y="73"/>
                      </a:lnTo>
                      <a:lnTo>
                        <a:pt x="116" y="73"/>
                      </a:lnTo>
                      <a:lnTo>
                        <a:pt x="116" y="73"/>
                      </a:lnTo>
                      <a:lnTo>
                        <a:pt x="118" y="73"/>
                      </a:lnTo>
                      <a:lnTo>
                        <a:pt x="118" y="73"/>
                      </a:lnTo>
                      <a:lnTo>
                        <a:pt x="118" y="71"/>
                      </a:lnTo>
                      <a:lnTo>
                        <a:pt x="118" y="71"/>
                      </a:lnTo>
                      <a:lnTo>
                        <a:pt x="120" y="71"/>
                      </a:lnTo>
                      <a:lnTo>
                        <a:pt x="120" y="71"/>
                      </a:lnTo>
                      <a:lnTo>
                        <a:pt x="118" y="71"/>
                      </a:lnTo>
                      <a:lnTo>
                        <a:pt x="118" y="71"/>
                      </a:lnTo>
                      <a:lnTo>
                        <a:pt x="118" y="69"/>
                      </a:lnTo>
                      <a:lnTo>
                        <a:pt x="118" y="69"/>
                      </a:lnTo>
                      <a:lnTo>
                        <a:pt x="120" y="69"/>
                      </a:lnTo>
                      <a:lnTo>
                        <a:pt x="120" y="69"/>
                      </a:lnTo>
                      <a:lnTo>
                        <a:pt x="120" y="69"/>
                      </a:lnTo>
                      <a:lnTo>
                        <a:pt x="122" y="69"/>
                      </a:lnTo>
                      <a:lnTo>
                        <a:pt x="122" y="69"/>
                      </a:lnTo>
                      <a:lnTo>
                        <a:pt x="124" y="69"/>
                      </a:lnTo>
                      <a:lnTo>
                        <a:pt x="124" y="69"/>
                      </a:lnTo>
                      <a:lnTo>
                        <a:pt x="124" y="67"/>
                      </a:lnTo>
                      <a:lnTo>
                        <a:pt x="122" y="67"/>
                      </a:lnTo>
                      <a:lnTo>
                        <a:pt x="122" y="67"/>
                      </a:lnTo>
                      <a:lnTo>
                        <a:pt x="122" y="67"/>
                      </a:lnTo>
                      <a:lnTo>
                        <a:pt x="120" y="67"/>
                      </a:lnTo>
                      <a:lnTo>
                        <a:pt x="120" y="67"/>
                      </a:lnTo>
                      <a:lnTo>
                        <a:pt x="120" y="67"/>
                      </a:lnTo>
                      <a:lnTo>
                        <a:pt x="118" y="67"/>
                      </a:lnTo>
                      <a:lnTo>
                        <a:pt x="118" y="67"/>
                      </a:lnTo>
                      <a:lnTo>
                        <a:pt x="118" y="67"/>
                      </a:lnTo>
                      <a:lnTo>
                        <a:pt x="116" y="67"/>
                      </a:lnTo>
                      <a:lnTo>
                        <a:pt x="116" y="67"/>
                      </a:lnTo>
                      <a:lnTo>
                        <a:pt x="115" y="67"/>
                      </a:lnTo>
                      <a:lnTo>
                        <a:pt x="115" y="67"/>
                      </a:lnTo>
                      <a:lnTo>
                        <a:pt x="115" y="65"/>
                      </a:lnTo>
                      <a:lnTo>
                        <a:pt x="115" y="65"/>
                      </a:lnTo>
                      <a:lnTo>
                        <a:pt x="113" y="65"/>
                      </a:lnTo>
                      <a:lnTo>
                        <a:pt x="113" y="65"/>
                      </a:lnTo>
                      <a:lnTo>
                        <a:pt x="113" y="65"/>
                      </a:lnTo>
                      <a:lnTo>
                        <a:pt x="111" y="65"/>
                      </a:lnTo>
                      <a:lnTo>
                        <a:pt x="111" y="65"/>
                      </a:lnTo>
                      <a:lnTo>
                        <a:pt x="109" y="65"/>
                      </a:lnTo>
                      <a:lnTo>
                        <a:pt x="109" y="65"/>
                      </a:lnTo>
                      <a:lnTo>
                        <a:pt x="109" y="65"/>
                      </a:lnTo>
                      <a:lnTo>
                        <a:pt x="109" y="65"/>
                      </a:lnTo>
                      <a:lnTo>
                        <a:pt x="107" y="65"/>
                      </a:lnTo>
                      <a:lnTo>
                        <a:pt x="107" y="65"/>
                      </a:lnTo>
                      <a:lnTo>
                        <a:pt x="105" y="65"/>
                      </a:lnTo>
                      <a:lnTo>
                        <a:pt x="105" y="65"/>
                      </a:lnTo>
                      <a:lnTo>
                        <a:pt x="105" y="65"/>
                      </a:lnTo>
                      <a:lnTo>
                        <a:pt x="105" y="65"/>
                      </a:lnTo>
                      <a:lnTo>
                        <a:pt x="103" y="65"/>
                      </a:lnTo>
                      <a:lnTo>
                        <a:pt x="103" y="65"/>
                      </a:lnTo>
                      <a:lnTo>
                        <a:pt x="103" y="65"/>
                      </a:lnTo>
                      <a:lnTo>
                        <a:pt x="101" y="65"/>
                      </a:lnTo>
                      <a:lnTo>
                        <a:pt x="101" y="65"/>
                      </a:lnTo>
                      <a:lnTo>
                        <a:pt x="99" y="65"/>
                      </a:lnTo>
                      <a:lnTo>
                        <a:pt x="99" y="63"/>
                      </a:lnTo>
                      <a:lnTo>
                        <a:pt x="99" y="63"/>
                      </a:lnTo>
                      <a:lnTo>
                        <a:pt x="99" y="63"/>
                      </a:lnTo>
                      <a:lnTo>
                        <a:pt x="99" y="65"/>
                      </a:lnTo>
                      <a:lnTo>
                        <a:pt x="97" y="65"/>
                      </a:lnTo>
                      <a:lnTo>
                        <a:pt x="97" y="65"/>
                      </a:lnTo>
                      <a:lnTo>
                        <a:pt x="97" y="65"/>
                      </a:lnTo>
                      <a:lnTo>
                        <a:pt x="95" y="65"/>
                      </a:lnTo>
                      <a:lnTo>
                        <a:pt x="95" y="63"/>
                      </a:lnTo>
                      <a:lnTo>
                        <a:pt x="95" y="63"/>
                      </a:lnTo>
                      <a:lnTo>
                        <a:pt x="94" y="63"/>
                      </a:lnTo>
                      <a:lnTo>
                        <a:pt x="94" y="63"/>
                      </a:lnTo>
                      <a:lnTo>
                        <a:pt x="94" y="63"/>
                      </a:lnTo>
                      <a:lnTo>
                        <a:pt x="94" y="63"/>
                      </a:lnTo>
                      <a:lnTo>
                        <a:pt x="92" y="63"/>
                      </a:lnTo>
                      <a:lnTo>
                        <a:pt x="92" y="63"/>
                      </a:lnTo>
                      <a:lnTo>
                        <a:pt x="92" y="63"/>
                      </a:lnTo>
                      <a:lnTo>
                        <a:pt x="90" y="63"/>
                      </a:lnTo>
                      <a:lnTo>
                        <a:pt x="90" y="63"/>
                      </a:lnTo>
                      <a:lnTo>
                        <a:pt x="90" y="63"/>
                      </a:lnTo>
                      <a:lnTo>
                        <a:pt x="88" y="63"/>
                      </a:lnTo>
                      <a:lnTo>
                        <a:pt x="88" y="63"/>
                      </a:lnTo>
                      <a:lnTo>
                        <a:pt x="88" y="63"/>
                      </a:lnTo>
                      <a:lnTo>
                        <a:pt x="86" y="63"/>
                      </a:lnTo>
                      <a:lnTo>
                        <a:pt x="86" y="63"/>
                      </a:lnTo>
                      <a:lnTo>
                        <a:pt x="86" y="63"/>
                      </a:lnTo>
                      <a:lnTo>
                        <a:pt x="84" y="63"/>
                      </a:lnTo>
                      <a:lnTo>
                        <a:pt x="84" y="63"/>
                      </a:lnTo>
                      <a:lnTo>
                        <a:pt x="82" y="63"/>
                      </a:lnTo>
                      <a:lnTo>
                        <a:pt x="82" y="63"/>
                      </a:lnTo>
                      <a:lnTo>
                        <a:pt x="82" y="65"/>
                      </a:lnTo>
                      <a:lnTo>
                        <a:pt x="82" y="65"/>
                      </a:lnTo>
                      <a:lnTo>
                        <a:pt x="80" y="65"/>
                      </a:lnTo>
                      <a:lnTo>
                        <a:pt x="80" y="65"/>
                      </a:lnTo>
                      <a:lnTo>
                        <a:pt x="80" y="65"/>
                      </a:lnTo>
                      <a:lnTo>
                        <a:pt x="78" y="65"/>
                      </a:lnTo>
                      <a:lnTo>
                        <a:pt x="78" y="65"/>
                      </a:lnTo>
                      <a:lnTo>
                        <a:pt x="76" y="65"/>
                      </a:lnTo>
                      <a:lnTo>
                        <a:pt x="76" y="65"/>
                      </a:lnTo>
                      <a:lnTo>
                        <a:pt x="76" y="65"/>
                      </a:lnTo>
                      <a:lnTo>
                        <a:pt x="74" y="65"/>
                      </a:lnTo>
                      <a:lnTo>
                        <a:pt x="74" y="65"/>
                      </a:lnTo>
                      <a:lnTo>
                        <a:pt x="74" y="65"/>
                      </a:lnTo>
                      <a:lnTo>
                        <a:pt x="72" y="65"/>
                      </a:lnTo>
                      <a:lnTo>
                        <a:pt x="72" y="65"/>
                      </a:lnTo>
                      <a:lnTo>
                        <a:pt x="72" y="65"/>
                      </a:lnTo>
                      <a:lnTo>
                        <a:pt x="71" y="65"/>
                      </a:lnTo>
                      <a:lnTo>
                        <a:pt x="71" y="65"/>
                      </a:lnTo>
                      <a:lnTo>
                        <a:pt x="71" y="65"/>
                      </a:lnTo>
                      <a:lnTo>
                        <a:pt x="69" y="65"/>
                      </a:lnTo>
                      <a:lnTo>
                        <a:pt x="69" y="65"/>
                      </a:lnTo>
                      <a:lnTo>
                        <a:pt x="67" y="65"/>
                      </a:lnTo>
                      <a:lnTo>
                        <a:pt x="67" y="65"/>
                      </a:lnTo>
                      <a:lnTo>
                        <a:pt x="67" y="65"/>
                      </a:lnTo>
                      <a:lnTo>
                        <a:pt x="65" y="65"/>
                      </a:lnTo>
                      <a:lnTo>
                        <a:pt x="65" y="65"/>
                      </a:lnTo>
                      <a:lnTo>
                        <a:pt x="65" y="65"/>
                      </a:lnTo>
                      <a:lnTo>
                        <a:pt x="63" y="65"/>
                      </a:lnTo>
                      <a:lnTo>
                        <a:pt x="63" y="65"/>
                      </a:lnTo>
                      <a:lnTo>
                        <a:pt x="63" y="65"/>
                      </a:lnTo>
                      <a:lnTo>
                        <a:pt x="61" y="65"/>
                      </a:lnTo>
                      <a:lnTo>
                        <a:pt x="61" y="65"/>
                      </a:lnTo>
                      <a:lnTo>
                        <a:pt x="61" y="65"/>
                      </a:lnTo>
                      <a:lnTo>
                        <a:pt x="61" y="65"/>
                      </a:lnTo>
                      <a:lnTo>
                        <a:pt x="59" y="65"/>
                      </a:lnTo>
                      <a:lnTo>
                        <a:pt x="59" y="65"/>
                      </a:lnTo>
                      <a:lnTo>
                        <a:pt x="59" y="65"/>
                      </a:lnTo>
                      <a:lnTo>
                        <a:pt x="59" y="65"/>
                      </a:lnTo>
                      <a:lnTo>
                        <a:pt x="57" y="65"/>
                      </a:lnTo>
                      <a:lnTo>
                        <a:pt x="57" y="65"/>
                      </a:lnTo>
                      <a:lnTo>
                        <a:pt x="55" y="65"/>
                      </a:lnTo>
                      <a:lnTo>
                        <a:pt x="55" y="65"/>
                      </a:lnTo>
                      <a:lnTo>
                        <a:pt x="55" y="65"/>
                      </a:lnTo>
                      <a:lnTo>
                        <a:pt x="53" y="65"/>
                      </a:lnTo>
                      <a:lnTo>
                        <a:pt x="53" y="65"/>
                      </a:lnTo>
                      <a:lnTo>
                        <a:pt x="53" y="65"/>
                      </a:lnTo>
                      <a:lnTo>
                        <a:pt x="53" y="65"/>
                      </a:lnTo>
                      <a:lnTo>
                        <a:pt x="51" y="65"/>
                      </a:lnTo>
                      <a:lnTo>
                        <a:pt x="51" y="65"/>
                      </a:lnTo>
                      <a:lnTo>
                        <a:pt x="51" y="65"/>
                      </a:lnTo>
                      <a:lnTo>
                        <a:pt x="50" y="65"/>
                      </a:lnTo>
                      <a:lnTo>
                        <a:pt x="50" y="65"/>
                      </a:lnTo>
                      <a:lnTo>
                        <a:pt x="50" y="65"/>
                      </a:lnTo>
                      <a:lnTo>
                        <a:pt x="48" y="65"/>
                      </a:lnTo>
                      <a:lnTo>
                        <a:pt x="48" y="65"/>
                      </a:lnTo>
                      <a:lnTo>
                        <a:pt x="46" y="65"/>
                      </a:lnTo>
                      <a:lnTo>
                        <a:pt x="46" y="65"/>
                      </a:lnTo>
                      <a:lnTo>
                        <a:pt x="46" y="65"/>
                      </a:lnTo>
                      <a:lnTo>
                        <a:pt x="46" y="65"/>
                      </a:lnTo>
                      <a:lnTo>
                        <a:pt x="46" y="65"/>
                      </a:lnTo>
                      <a:lnTo>
                        <a:pt x="46" y="65"/>
                      </a:lnTo>
                      <a:lnTo>
                        <a:pt x="48" y="65"/>
                      </a:lnTo>
                      <a:lnTo>
                        <a:pt x="48" y="65"/>
                      </a:lnTo>
                      <a:lnTo>
                        <a:pt x="50" y="65"/>
                      </a:lnTo>
                      <a:lnTo>
                        <a:pt x="50" y="65"/>
                      </a:lnTo>
                      <a:lnTo>
                        <a:pt x="50" y="65"/>
                      </a:lnTo>
                      <a:lnTo>
                        <a:pt x="50" y="65"/>
                      </a:lnTo>
                      <a:lnTo>
                        <a:pt x="51" y="65"/>
                      </a:lnTo>
                      <a:lnTo>
                        <a:pt x="51" y="65"/>
                      </a:lnTo>
                      <a:lnTo>
                        <a:pt x="51" y="67"/>
                      </a:lnTo>
                      <a:lnTo>
                        <a:pt x="51" y="67"/>
                      </a:lnTo>
                      <a:lnTo>
                        <a:pt x="50" y="67"/>
                      </a:lnTo>
                      <a:lnTo>
                        <a:pt x="50" y="67"/>
                      </a:lnTo>
                      <a:lnTo>
                        <a:pt x="50" y="67"/>
                      </a:lnTo>
                      <a:lnTo>
                        <a:pt x="48" y="67"/>
                      </a:lnTo>
                      <a:lnTo>
                        <a:pt x="48" y="67"/>
                      </a:lnTo>
                      <a:lnTo>
                        <a:pt x="46" y="67"/>
                      </a:lnTo>
                      <a:lnTo>
                        <a:pt x="46" y="67"/>
                      </a:lnTo>
                      <a:lnTo>
                        <a:pt x="46" y="67"/>
                      </a:lnTo>
                      <a:lnTo>
                        <a:pt x="46" y="65"/>
                      </a:lnTo>
                      <a:lnTo>
                        <a:pt x="44" y="65"/>
                      </a:lnTo>
                      <a:lnTo>
                        <a:pt x="44" y="65"/>
                      </a:lnTo>
                      <a:lnTo>
                        <a:pt x="44" y="67"/>
                      </a:lnTo>
                      <a:lnTo>
                        <a:pt x="44" y="67"/>
                      </a:lnTo>
                      <a:lnTo>
                        <a:pt x="42" y="67"/>
                      </a:lnTo>
                      <a:lnTo>
                        <a:pt x="42" y="67"/>
                      </a:lnTo>
                      <a:lnTo>
                        <a:pt x="42" y="65"/>
                      </a:lnTo>
                      <a:lnTo>
                        <a:pt x="42" y="65"/>
                      </a:lnTo>
                      <a:lnTo>
                        <a:pt x="40" y="65"/>
                      </a:lnTo>
                      <a:lnTo>
                        <a:pt x="40" y="65"/>
                      </a:lnTo>
                      <a:lnTo>
                        <a:pt x="40" y="65"/>
                      </a:lnTo>
                      <a:lnTo>
                        <a:pt x="40" y="65"/>
                      </a:lnTo>
                      <a:lnTo>
                        <a:pt x="38" y="65"/>
                      </a:lnTo>
                      <a:lnTo>
                        <a:pt x="38" y="65"/>
                      </a:lnTo>
                      <a:lnTo>
                        <a:pt x="38" y="65"/>
                      </a:lnTo>
                      <a:lnTo>
                        <a:pt x="36" y="65"/>
                      </a:lnTo>
                      <a:lnTo>
                        <a:pt x="36" y="65"/>
                      </a:lnTo>
                      <a:lnTo>
                        <a:pt x="36" y="67"/>
                      </a:lnTo>
                      <a:lnTo>
                        <a:pt x="34" y="67"/>
                      </a:lnTo>
                      <a:lnTo>
                        <a:pt x="34" y="67"/>
                      </a:lnTo>
                      <a:lnTo>
                        <a:pt x="34" y="65"/>
                      </a:lnTo>
                      <a:lnTo>
                        <a:pt x="34" y="65"/>
                      </a:lnTo>
                      <a:lnTo>
                        <a:pt x="32" y="65"/>
                      </a:lnTo>
                      <a:lnTo>
                        <a:pt x="32" y="65"/>
                      </a:lnTo>
                      <a:lnTo>
                        <a:pt x="32" y="65"/>
                      </a:lnTo>
                      <a:lnTo>
                        <a:pt x="32" y="65"/>
                      </a:lnTo>
                      <a:lnTo>
                        <a:pt x="30" y="65"/>
                      </a:lnTo>
                      <a:lnTo>
                        <a:pt x="30" y="65"/>
                      </a:lnTo>
                      <a:lnTo>
                        <a:pt x="28" y="65"/>
                      </a:lnTo>
                      <a:lnTo>
                        <a:pt x="28" y="65"/>
                      </a:lnTo>
                      <a:lnTo>
                        <a:pt x="28" y="65"/>
                      </a:lnTo>
                      <a:lnTo>
                        <a:pt x="27" y="65"/>
                      </a:lnTo>
                      <a:lnTo>
                        <a:pt x="27" y="65"/>
                      </a:lnTo>
                      <a:lnTo>
                        <a:pt x="27" y="65"/>
                      </a:lnTo>
                      <a:lnTo>
                        <a:pt x="27" y="65"/>
                      </a:lnTo>
                      <a:lnTo>
                        <a:pt x="27" y="63"/>
                      </a:lnTo>
                      <a:lnTo>
                        <a:pt x="27" y="63"/>
                      </a:lnTo>
                      <a:lnTo>
                        <a:pt x="25" y="63"/>
                      </a:lnTo>
                      <a:lnTo>
                        <a:pt x="25" y="63"/>
                      </a:lnTo>
                      <a:lnTo>
                        <a:pt x="23" y="63"/>
                      </a:lnTo>
                      <a:lnTo>
                        <a:pt x="23" y="63"/>
                      </a:lnTo>
                      <a:lnTo>
                        <a:pt x="23" y="61"/>
                      </a:lnTo>
                      <a:lnTo>
                        <a:pt x="23" y="61"/>
                      </a:lnTo>
                      <a:lnTo>
                        <a:pt x="21" y="61"/>
                      </a:lnTo>
                      <a:lnTo>
                        <a:pt x="21" y="61"/>
                      </a:lnTo>
                      <a:lnTo>
                        <a:pt x="19" y="61"/>
                      </a:lnTo>
                      <a:lnTo>
                        <a:pt x="19" y="61"/>
                      </a:lnTo>
                      <a:lnTo>
                        <a:pt x="19" y="61"/>
                      </a:lnTo>
                      <a:lnTo>
                        <a:pt x="19" y="61"/>
                      </a:lnTo>
                      <a:lnTo>
                        <a:pt x="17" y="61"/>
                      </a:lnTo>
                      <a:lnTo>
                        <a:pt x="17" y="59"/>
                      </a:lnTo>
                      <a:lnTo>
                        <a:pt x="17" y="59"/>
                      </a:lnTo>
                      <a:lnTo>
                        <a:pt x="17" y="59"/>
                      </a:lnTo>
                      <a:lnTo>
                        <a:pt x="17" y="59"/>
                      </a:lnTo>
                      <a:lnTo>
                        <a:pt x="15" y="59"/>
                      </a:lnTo>
                      <a:lnTo>
                        <a:pt x="15" y="59"/>
                      </a:lnTo>
                      <a:lnTo>
                        <a:pt x="15" y="57"/>
                      </a:lnTo>
                      <a:lnTo>
                        <a:pt x="13" y="57"/>
                      </a:lnTo>
                      <a:lnTo>
                        <a:pt x="13" y="57"/>
                      </a:lnTo>
                      <a:lnTo>
                        <a:pt x="13" y="57"/>
                      </a:lnTo>
                      <a:lnTo>
                        <a:pt x="13" y="57"/>
                      </a:lnTo>
                      <a:lnTo>
                        <a:pt x="13" y="57"/>
                      </a:lnTo>
                      <a:lnTo>
                        <a:pt x="13" y="56"/>
                      </a:lnTo>
                      <a:lnTo>
                        <a:pt x="13" y="56"/>
                      </a:lnTo>
                      <a:lnTo>
                        <a:pt x="13" y="56"/>
                      </a:lnTo>
                      <a:lnTo>
                        <a:pt x="13" y="56"/>
                      </a:lnTo>
                      <a:lnTo>
                        <a:pt x="15" y="56"/>
                      </a:lnTo>
                      <a:lnTo>
                        <a:pt x="15" y="56"/>
                      </a:lnTo>
                      <a:lnTo>
                        <a:pt x="17" y="56"/>
                      </a:lnTo>
                      <a:lnTo>
                        <a:pt x="17" y="56"/>
                      </a:lnTo>
                      <a:lnTo>
                        <a:pt x="17" y="54"/>
                      </a:lnTo>
                      <a:lnTo>
                        <a:pt x="17" y="54"/>
                      </a:lnTo>
                      <a:lnTo>
                        <a:pt x="19" y="54"/>
                      </a:lnTo>
                      <a:lnTo>
                        <a:pt x="19" y="54"/>
                      </a:lnTo>
                      <a:lnTo>
                        <a:pt x="19" y="54"/>
                      </a:lnTo>
                      <a:lnTo>
                        <a:pt x="19" y="54"/>
                      </a:lnTo>
                      <a:lnTo>
                        <a:pt x="21" y="54"/>
                      </a:lnTo>
                      <a:lnTo>
                        <a:pt x="21" y="54"/>
                      </a:lnTo>
                      <a:lnTo>
                        <a:pt x="23" y="54"/>
                      </a:lnTo>
                      <a:lnTo>
                        <a:pt x="23" y="54"/>
                      </a:lnTo>
                      <a:lnTo>
                        <a:pt x="23" y="54"/>
                      </a:lnTo>
                      <a:lnTo>
                        <a:pt x="23" y="52"/>
                      </a:lnTo>
                      <a:lnTo>
                        <a:pt x="25" y="52"/>
                      </a:lnTo>
                      <a:lnTo>
                        <a:pt x="25" y="52"/>
                      </a:lnTo>
                      <a:lnTo>
                        <a:pt x="27" y="52"/>
                      </a:lnTo>
                      <a:lnTo>
                        <a:pt x="27" y="52"/>
                      </a:lnTo>
                      <a:lnTo>
                        <a:pt x="27" y="52"/>
                      </a:lnTo>
                      <a:lnTo>
                        <a:pt x="28" y="52"/>
                      </a:lnTo>
                      <a:lnTo>
                        <a:pt x="28" y="52"/>
                      </a:lnTo>
                      <a:lnTo>
                        <a:pt x="28" y="52"/>
                      </a:lnTo>
                      <a:lnTo>
                        <a:pt x="30" y="52"/>
                      </a:lnTo>
                      <a:lnTo>
                        <a:pt x="30" y="52"/>
                      </a:lnTo>
                      <a:lnTo>
                        <a:pt x="32" y="52"/>
                      </a:lnTo>
                      <a:lnTo>
                        <a:pt x="32" y="52"/>
                      </a:lnTo>
                      <a:lnTo>
                        <a:pt x="32" y="52"/>
                      </a:lnTo>
                      <a:lnTo>
                        <a:pt x="32" y="52"/>
                      </a:lnTo>
                      <a:lnTo>
                        <a:pt x="34" y="52"/>
                      </a:lnTo>
                      <a:lnTo>
                        <a:pt x="34" y="52"/>
                      </a:lnTo>
                      <a:lnTo>
                        <a:pt x="34" y="52"/>
                      </a:lnTo>
                      <a:lnTo>
                        <a:pt x="36" y="52"/>
                      </a:lnTo>
                      <a:lnTo>
                        <a:pt x="36" y="52"/>
                      </a:lnTo>
                      <a:lnTo>
                        <a:pt x="38" y="52"/>
                      </a:lnTo>
                      <a:lnTo>
                        <a:pt x="38" y="52"/>
                      </a:lnTo>
                      <a:lnTo>
                        <a:pt x="38" y="52"/>
                      </a:lnTo>
                      <a:lnTo>
                        <a:pt x="38" y="50"/>
                      </a:lnTo>
                      <a:lnTo>
                        <a:pt x="40" y="50"/>
                      </a:lnTo>
                      <a:lnTo>
                        <a:pt x="40" y="50"/>
                      </a:lnTo>
                      <a:lnTo>
                        <a:pt x="40" y="50"/>
                      </a:lnTo>
                      <a:lnTo>
                        <a:pt x="42" y="50"/>
                      </a:lnTo>
                      <a:lnTo>
                        <a:pt x="42" y="50"/>
                      </a:lnTo>
                      <a:lnTo>
                        <a:pt x="42" y="50"/>
                      </a:lnTo>
                      <a:lnTo>
                        <a:pt x="44" y="50"/>
                      </a:lnTo>
                      <a:lnTo>
                        <a:pt x="44" y="50"/>
                      </a:lnTo>
                      <a:lnTo>
                        <a:pt x="44" y="50"/>
                      </a:lnTo>
                      <a:lnTo>
                        <a:pt x="46" y="50"/>
                      </a:lnTo>
                      <a:lnTo>
                        <a:pt x="46" y="50"/>
                      </a:lnTo>
                      <a:lnTo>
                        <a:pt x="46" y="50"/>
                      </a:lnTo>
                      <a:lnTo>
                        <a:pt x="46" y="50"/>
                      </a:lnTo>
                      <a:lnTo>
                        <a:pt x="48" y="50"/>
                      </a:lnTo>
                      <a:lnTo>
                        <a:pt x="48" y="50"/>
                      </a:lnTo>
                      <a:lnTo>
                        <a:pt x="50" y="50"/>
                      </a:lnTo>
                      <a:lnTo>
                        <a:pt x="50" y="50"/>
                      </a:lnTo>
                      <a:lnTo>
                        <a:pt x="50" y="50"/>
                      </a:lnTo>
                      <a:lnTo>
                        <a:pt x="51" y="50"/>
                      </a:lnTo>
                      <a:lnTo>
                        <a:pt x="51" y="48"/>
                      </a:lnTo>
                      <a:lnTo>
                        <a:pt x="51" y="48"/>
                      </a:lnTo>
                      <a:lnTo>
                        <a:pt x="51" y="48"/>
                      </a:lnTo>
                      <a:lnTo>
                        <a:pt x="53" y="48"/>
                      </a:lnTo>
                      <a:lnTo>
                        <a:pt x="53" y="48"/>
                      </a:lnTo>
                      <a:lnTo>
                        <a:pt x="53" y="48"/>
                      </a:lnTo>
                      <a:lnTo>
                        <a:pt x="53" y="46"/>
                      </a:lnTo>
                      <a:lnTo>
                        <a:pt x="53" y="46"/>
                      </a:lnTo>
                      <a:lnTo>
                        <a:pt x="53" y="46"/>
                      </a:lnTo>
                      <a:lnTo>
                        <a:pt x="51" y="46"/>
                      </a:lnTo>
                      <a:lnTo>
                        <a:pt x="51" y="46"/>
                      </a:lnTo>
                      <a:lnTo>
                        <a:pt x="50" y="46"/>
                      </a:lnTo>
                      <a:lnTo>
                        <a:pt x="50" y="46"/>
                      </a:lnTo>
                      <a:lnTo>
                        <a:pt x="50" y="46"/>
                      </a:lnTo>
                      <a:lnTo>
                        <a:pt x="48" y="46"/>
                      </a:lnTo>
                      <a:lnTo>
                        <a:pt x="48" y="48"/>
                      </a:lnTo>
                      <a:lnTo>
                        <a:pt x="48" y="48"/>
                      </a:lnTo>
                      <a:lnTo>
                        <a:pt x="46" y="48"/>
                      </a:lnTo>
                      <a:lnTo>
                        <a:pt x="46" y="48"/>
                      </a:lnTo>
                      <a:lnTo>
                        <a:pt x="46" y="48"/>
                      </a:lnTo>
                      <a:lnTo>
                        <a:pt x="44" y="48"/>
                      </a:lnTo>
                      <a:lnTo>
                        <a:pt x="44" y="48"/>
                      </a:lnTo>
                      <a:lnTo>
                        <a:pt x="44" y="48"/>
                      </a:lnTo>
                      <a:lnTo>
                        <a:pt x="42" y="48"/>
                      </a:lnTo>
                      <a:lnTo>
                        <a:pt x="42" y="48"/>
                      </a:lnTo>
                      <a:lnTo>
                        <a:pt x="42" y="48"/>
                      </a:lnTo>
                      <a:lnTo>
                        <a:pt x="40" y="48"/>
                      </a:lnTo>
                      <a:lnTo>
                        <a:pt x="40" y="48"/>
                      </a:lnTo>
                      <a:lnTo>
                        <a:pt x="40" y="48"/>
                      </a:lnTo>
                      <a:lnTo>
                        <a:pt x="38" y="48"/>
                      </a:lnTo>
                      <a:lnTo>
                        <a:pt x="38" y="48"/>
                      </a:lnTo>
                      <a:lnTo>
                        <a:pt x="38" y="48"/>
                      </a:lnTo>
                      <a:lnTo>
                        <a:pt x="36" y="48"/>
                      </a:lnTo>
                      <a:lnTo>
                        <a:pt x="36" y="48"/>
                      </a:lnTo>
                      <a:lnTo>
                        <a:pt x="34" y="48"/>
                      </a:lnTo>
                      <a:lnTo>
                        <a:pt x="34" y="50"/>
                      </a:lnTo>
                      <a:lnTo>
                        <a:pt x="34" y="50"/>
                      </a:lnTo>
                      <a:lnTo>
                        <a:pt x="34" y="50"/>
                      </a:lnTo>
                      <a:lnTo>
                        <a:pt x="34" y="48"/>
                      </a:lnTo>
                      <a:lnTo>
                        <a:pt x="32" y="48"/>
                      </a:lnTo>
                      <a:lnTo>
                        <a:pt x="32" y="50"/>
                      </a:lnTo>
                      <a:lnTo>
                        <a:pt x="32" y="50"/>
                      </a:lnTo>
                      <a:lnTo>
                        <a:pt x="32" y="50"/>
                      </a:lnTo>
                      <a:lnTo>
                        <a:pt x="30" y="50"/>
                      </a:lnTo>
                      <a:lnTo>
                        <a:pt x="30" y="50"/>
                      </a:lnTo>
                      <a:lnTo>
                        <a:pt x="30" y="48"/>
                      </a:lnTo>
                      <a:lnTo>
                        <a:pt x="28" y="48"/>
                      </a:lnTo>
                      <a:lnTo>
                        <a:pt x="28" y="50"/>
                      </a:lnTo>
                      <a:lnTo>
                        <a:pt x="28" y="50"/>
                      </a:lnTo>
                      <a:lnTo>
                        <a:pt x="28" y="50"/>
                      </a:lnTo>
                      <a:lnTo>
                        <a:pt x="27" y="50"/>
                      </a:lnTo>
                      <a:lnTo>
                        <a:pt x="27" y="50"/>
                      </a:lnTo>
                      <a:lnTo>
                        <a:pt x="27" y="50"/>
                      </a:lnTo>
                      <a:lnTo>
                        <a:pt x="25" y="50"/>
                      </a:lnTo>
                      <a:lnTo>
                        <a:pt x="25" y="50"/>
                      </a:lnTo>
                      <a:lnTo>
                        <a:pt x="23" y="50"/>
                      </a:lnTo>
                      <a:lnTo>
                        <a:pt x="23" y="50"/>
                      </a:lnTo>
                      <a:lnTo>
                        <a:pt x="23" y="50"/>
                      </a:lnTo>
                      <a:lnTo>
                        <a:pt x="21" y="50"/>
                      </a:lnTo>
                      <a:lnTo>
                        <a:pt x="21" y="50"/>
                      </a:lnTo>
                      <a:lnTo>
                        <a:pt x="19" y="50"/>
                      </a:lnTo>
                      <a:lnTo>
                        <a:pt x="19" y="50"/>
                      </a:lnTo>
                      <a:lnTo>
                        <a:pt x="19" y="50"/>
                      </a:lnTo>
                      <a:lnTo>
                        <a:pt x="17" y="50"/>
                      </a:lnTo>
                      <a:lnTo>
                        <a:pt x="17" y="50"/>
                      </a:lnTo>
                      <a:lnTo>
                        <a:pt x="17" y="50"/>
                      </a:lnTo>
                      <a:lnTo>
                        <a:pt x="15" y="50"/>
                      </a:lnTo>
                      <a:lnTo>
                        <a:pt x="15" y="50"/>
                      </a:lnTo>
                      <a:lnTo>
                        <a:pt x="15" y="48"/>
                      </a:lnTo>
                      <a:lnTo>
                        <a:pt x="15" y="48"/>
                      </a:lnTo>
                      <a:lnTo>
                        <a:pt x="15" y="46"/>
                      </a:lnTo>
                      <a:lnTo>
                        <a:pt x="15" y="46"/>
                      </a:lnTo>
                      <a:lnTo>
                        <a:pt x="15" y="46"/>
                      </a:lnTo>
                      <a:lnTo>
                        <a:pt x="17" y="46"/>
                      </a:lnTo>
                      <a:lnTo>
                        <a:pt x="17" y="46"/>
                      </a:lnTo>
                      <a:lnTo>
                        <a:pt x="17" y="46"/>
                      </a:lnTo>
                      <a:lnTo>
                        <a:pt x="17" y="44"/>
                      </a:lnTo>
                      <a:lnTo>
                        <a:pt x="17" y="44"/>
                      </a:lnTo>
                      <a:lnTo>
                        <a:pt x="17" y="44"/>
                      </a:lnTo>
                      <a:lnTo>
                        <a:pt x="15" y="44"/>
                      </a:lnTo>
                      <a:lnTo>
                        <a:pt x="15" y="44"/>
                      </a:lnTo>
                      <a:lnTo>
                        <a:pt x="13" y="44"/>
                      </a:lnTo>
                      <a:lnTo>
                        <a:pt x="13" y="44"/>
                      </a:lnTo>
                      <a:lnTo>
                        <a:pt x="13" y="46"/>
                      </a:lnTo>
                      <a:lnTo>
                        <a:pt x="13" y="46"/>
                      </a:lnTo>
                      <a:lnTo>
                        <a:pt x="13" y="44"/>
                      </a:lnTo>
                      <a:lnTo>
                        <a:pt x="11" y="44"/>
                      </a:lnTo>
                      <a:lnTo>
                        <a:pt x="11" y="44"/>
                      </a:lnTo>
                      <a:lnTo>
                        <a:pt x="11" y="44"/>
                      </a:lnTo>
                      <a:lnTo>
                        <a:pt x="11" y="44"/>
                      </a:lnTo>
                      <a:lnTo>
                        <a:pt x="9" y="44"/>
                      </a:lnTo>
                      <a:lnTo>
                        <a:pt x="9" y="44"/>
                      </a:lnTo>
                      <a:lnTo>
                        <a:pt x="7" y="44"/>
                      </a:lnTo>
                      <a:lnTo>
                        <a:pt x="7" y="42"/>
                      </a:lnTo>
                      <a:lnTo>
                        <a:pt x="7" y="42"/>
                      </a:lnTo>
                      <a:lnTo>
                        <a:pt x="7" y="42"/>
                      </a:lnTo>
                      <a:lnTo>
                        <a:pt x="6" y="42"/>
                      </a:lnTo>
                      <a:lnTo>
                        <a:pt x="6" y="44"/>
                      </a:lnTo>
                      <a:lnTo>
                        <a:pt x="6" y="44"/>
                      </a:lnTo>
                      <a:lnTo>
                        <a:pt x="6" y="44"/>
                      </a:lnTo>
                      <a:lnTo>
                        <a:pt x="6" y="44"/>
                      </a:lnTo>
                      <a:lnTo>
                        <a:pt x="4" y="44"/>
                      </a:lnTo>
                      <a:lnTo>
                        <a:pt x="4" y="44"/>
                      </a:lnTo>
                      <a:lnTo>
                        <a:pt x="2" y="44"/>
                      </a:lnTo>
                      <a:lnTo>
                        <a:pt x="2" y="44"/>
                      </a:lnTo>
                      <a:lnTo>
                        <a:pt x="2" y="44"/>
                      </a:lnTo>
                      <a:lnTo>
                        <a:pt x="2" y="44"/>
                      </a:lnTo>
                      <a:lnTo>
                        <a:pt x="2" y="42"/>
                      </a:lnTo>
                      <a:lnTo>
                        <a:pt x="2" y="42"/>
                      </a:lnTo>
                      <a:lnTo>
                        <a:pt x="0" y="42"/>
                      </a:lnTo>
                      <a:lnTo>
                        <a:pt x="0" y="42"/>
                      </a:lnTo>
                      <a:lnTo>
                        <a:pt x="0" y="40"/>
                      </a:lnTo>
                      <a:lnTo>
                        <a:pt x="0" y="40"/>
                      </a:lnTo>
                      <a:lnTo>
                        <a:pt x="0" y="38"/>
                      </a:lnTo>
                      <a:lnTo>
                        <a:pt x="0" y="38"/>
                      </a:lnTo>
                      <a:lnTo>
                        <a:pt x="2" y="38"/>
                      </a:lnTo>
                      <a:lnTo>
                        <a:pt x="2" y="38"/>
                      </a:lnTo>
                      <a:lnTo>
                        <a:pt x="2" y="36"/>
                      </a:lnTo>
                      <a:lnTo>
                        <a:pt x="2" y="36"/>
                      </a:lnTo>
                      <a:lnTo>
                        <a:pt x="2" y="36"/>
                      </a:lnTo>
                      <a:lnTo>
                        <a:pt x="4" y="36"/>
                      </a:lnTo>
                      <a:lnTo>
                        <a:pt x="4" y="36"/>
                      </a:lnTo>
                      <a:lnTo>
                        <a:pt x="4" y="34"/>
                      </a:lnTo>
                      <a:lnTo>
                        <a:pt x="6" y="34"/>
                      </a:lnTo>
                      <a:lnTo>
                        <a:pt x="6" y="34"/>
                      </a:lnTo>
                      <a:lnTo>
                        <a:pt x="6" y="34"/>
                      </a:lnTo>
                      <a:lnTo>
                        <a:pt x="6" y="34"/>
                      </a:lnTo>
                      <a:lnTo>
                        <a:pt x="7" y="34"/>
                      </a:lnTo>
                      <a:lnTo>
                        <a:pt x="7" y="34"/>
                      </a:lnTo>
                      <a:lnTo>
                        <a:pt x="7" y="34"/>
                      </a:lnTo>
                      <a:lnTo>
                        <a:pt x="7" y="34"/>
                      </a:lnTo>
                      <a:lnTo>
                        <a:pt x="7" y="33"/>
                      </a:lnTo>
                      <a:lnTo>
                        <a:pt x="9" y="33"/>
                      </a:lnTo>
                      <a:lnTo>
                        <a:pt x="9" y="33"/>
                      </a:lnTo>
                      <a:lnTo>
                        <a:pt x="9" y="33"/>
                      </a:lnTo>
                      <a:lnTo>
                        <a:pt x="11" y="33"/>
                      </a:lnTo>
                      <a:lnTo>
                        <a:pt x="11" y="33"/>
                      </a:lnTo>
                      <a:lnTo>
                        <a:pt x="11" y="33"/>
                      </a:lnTo>
                      <a:lnTo>
                        <a:pt x="13" y="33"/>
                      </a:lnTo>
                      <a:lnTo>
                        <a:pt x="13" y="33"/>
                      </a:lnTo>
                      <a:lnTo>
                        <a:pt x="13" y="33"/>
                      </a:lnTo>
                      <a:lnTo>
                        <a:pt x="15" y="33"/>
                      </a:lnTo>
                      <a:lnTo>
                        <a:pt x="15" y="31"/>
                      </a:lnTo>
                      <a:lnTo>
                        <a:pt x="15" y="31"/>
                      </a:lnTo>
                      <a:lnTo>
                        <a:pt x="17" y="31"/>
                      </a:lnTo>
                      <a:lnTo>
                        <a:pt x="17" y="31"/>
                      </a:lnTo>
                      <a:lnTo>
                        <a:pt x="17" y="31"/>
                      </a:lnTo>
                      <a:lnTo>
                        <a:pt x="19" y="31"/>
                      </a:lnTo>
                      <a:lnTo>
                        <a:pt x="19" y="31"/>
                      </a:lnTo>
                      <a:lnTo>
                        <a:pt x="19" y="29"/>
                      </a:lnTo>
                      <a:lnTo>
                        <a:pt x="17" y="29"/>
                      </a:lnTo>
                      <a:lnTo>
                        <a:pt x="17" y="29"/>
                      </a:lnTo>
                      <a:lnTo>
                        <a:pt x="17" y="29"/>
                      </a:lnTo>
                      <a:lnTo>
                        <a:pt x="15" y="29"/>
                      </a:lnTo>
                      <a:lnTo>
                        <a:pt x="15" y="29"/>
                      </a:lnTo>
                      <a:lnTo>
                        <a:pt x="13" y="29"/>
                      </a:lnTo>
                      <a:lnTo>
                        <a:pt x="13" y="29"/>
                      </a:lnTo>
                      <a:lnTo>
                        <a:pt x="13" y="29"/>
                      </a:lnTo>
                      <a:lnTo>
                        <a:pt x="11" y="29"/>
                      </a:lnTo>
                      <a:lnTo>
                        <a:pt x="11" y="29"/>
                      </a:lnTo>
                      <a:lnTo>
                        <a:pt x="11" y="29"/>
                      </a:lnTo>
                      <a:lnTo>
                        <a:pt x="11" y="29"/>
                      </a:lnTo>
                      <a:lnTo>
                        <a:pt x="11" y="27"/>
                      </a:lnTo>
                      <a:lnTo>
                        <a:pt x="11" y="27"/>
                      </a:lnTo>
                      <a:lnTo>
                        <a:pt x="11" y="27"/>
                      </a:lnTo>
                      <a:lnTo>
                        <a:pt x="11" y="27"/>
                      </a:lnTo>
                      <a:lnTo>
                        <a:pt x="11" y="25"/>
                      </a:lnTo>
                      <a:lnTo>
                        <a:pt x="11" y="25"/>
                      </a:lnTo>
                      <a:lnTo>
                        <a:pt x="13" y="25"/>
                      </a:lnTo>
                      <a:lnTo>
                        <a:pt x="13" y="25"/>
                      </a:lnTo>
                      <a:lnTo>
                        <a:pt x="13" y="25"/>
                      </a:lnTo>
                      <a:lnTo>
                        <a:pt x="13" y="25"/>
                      </a:lnTo>
                      <a:lnTo>
                        <a:pt x="13" y="23"/>
                      </a:lnTo>
                      <a:lnTo>
                        <a:pt x="15" y="23"/>
                      </a:lnTo>
                      <a:lnTo>
                        <a:pt x="15" y="23"/>
                      </a:lnTo>
                      <a:lnTo>
                        <a:pt x="17" y="23"/>
                      </a:lnTo>
                      <a:lnTo>
                        <a:pt x="17" y="23"/>
                      </a:lnTo>
                      <a:lnTo>
                        <a:pt x="17" y="23"/>
                      </a:lnTo>
                      <a:lnTo>
                        <a:pt x="17" y="23"/>
                      </a:lnTo>
                      <a:lnTo>
                        <a:pt x="19" y="23"/>
                      </a:lnTo>
                      <a:lnTo>
                        <a:pt x="19" y="21"/>
                      </a:lnTo>
                      <a:lnTo>
                        <a:pt x="19" y="21"/>
                      </a:lnTo>
                      <a:lnTo>
                        <a:pt x="19" y="21"/>
                      </a:lnTo>
                      <a:lnTo>
                        <a:pt x="21" y="21"/>
                      </a:lnTo>
                      <a:lnTo>
                        <a:pt x="21" y="21"/>
                      </a:lnTo>
                      <a:lnTo>
                        <a:pt x="23" y="21"/>
                      </a:lnTo>
                      <a:lnTo>
                        <a:pt x="23" y="21"/>
                      </a:lnTo>
                      <a:lnTo>
                        <a:pt x="23" y="21"/>
                      </a:lnTo>
                      <a:lnTo>
                        <a:pt x="23" y="21"/>
                      </a:lnTo>
                      <a:lnTo>
                        <a:pt x="25" y="21"/>
                      </a:lnTo>
                      <a:lnTo>
                        <a:pt x="25" y="21"/>
                      </a:lnTo>
                      <a:lnTo>
                        <a:pt x="25" y="19"/>
                      </a:lnTo>
                      <a:lnTo>
                        <a:pt x="27" y="19"/>
                      </a:lnTo>
                      <a:lnTo>
                        <a:pt x="27" y="19"/>
                      </a:lnTo>
                      <a:lnTo>
                        <a:pt x="27" y="19"/>
                      </a:lnTo>
                      <a:lnTo>
                        <a:pt x="27" y="19"/>
                      </a:lnTo>
                      <a:lnTo>
                        <a:pt x="28" y="19"/>
                      </a:lnTo>
                      <a:lnTo>
                        <a:pt x="28" y="19"/>
                      </a:lnTo>
                      <a:lnTo>
                        <a:pt x="28" y="17"/>
                      </a:lnTo>
                      <a:lnTo>
                        <a:pt x="28" y="17"/>
                      </a:lnTo>
                      <a:lnTo>
                        <a:pt x="30" y="17"/>
                      </a:lnTo>
                      <a:lnTo>
                        <a:pt x="30" y="17"/>
                      </a:lnTo>
                      <a:lnTo>
                        <a:pt x="30" y="17"/>
                      </a:lnTo>
                      <a:lnTo>
                        <a:pt x="32" y="17"/>
                      </a:lnTo>
                      <a:lnTo>
                        <a:pt x="32" y="17"/>
                      </a:lnTo>
                      <a:lnTo>
                        <a:pt x="32" y="17"/>
                      </a:lnTo>
                      <a:lnTo>
                        <a:pt x="32" y="17"/>
                      </a:lnTo>
                      <a:lnTo>
                        <a:pt x="34" y="17"/>
                      </a:lnTo>
                      <a:lnTo>
                        <a:pt x="34" y="17"/>
                      </a:lnTo>
                      <a:lnTo>
                        <a:pt x="34" y="17"/>
                      </a:lnTo>
                      <a:lnTo>
                        <a:pt x="36" y="17"/>
                      </a:lnTo>
                      <a:lnTo>
                        <a:pt x="36" y="15"/>
                      </a:lnTo>
                      <a:lnTo>
                        <a:pt x="36" y="15"/>
                      </a:lnTo>
                      <a:lnTo>
                        <a:pt x="38" y="15"/>
                      </a:lnTo>
                      <a:lnTo>
                        <a:pt x="38" y="15"/>
                      </a:lnTo>
                      <a:lnTo>
                        <a:pt x="38" y="15"/>
                      </a:lnTo>
                      <a:lnTo>
                        <a:pt x="40" y="15"/>
                      </a:lnTo>
                      <a:lnTo>
                        <a:pt x="40" y="15"/>
                      </a:lnTo>
                      <a:lnTo>
                        <a:pt x="40" y="15"/>
                      </a:lnTo>
                      <a:lnTo>
                        <a:pt x="42" y="15"/>
                      </a:lnTo>
                      <a:lnTo>
                        <a:pt x="42" y="15"/>
                      </a:lnTo>
                      <a:lnTo>
                        <a:pt x="42" y="15"/>
                      </a:lnTo>
                      <a:lnTo>
                        <a:pt x="44" y="15"/>
                      </a:lnTo>
                      <a:lnTo>
                        <a:pt x="44" y="15"/>
                      </a:lnTo>
                      <a:lnTo>
                        <a:pt x="44" y="13"/>
                      </a:lnTo>
                      <a:lnTo>
                        <a:pt x="44" y="13"/>
                      </a:lnTo>
                      <a:lnTo>
                        <a:pt x="46" y="13"/>
                      </a:lnTo>
                      <a:lnTo>
                        <a:pt x="46" y="13"/>
                      </a:lnTo>
                      <a:lnTo>
                        <a:pt x="46" y="13"/>
                      </a:lnTo>
                      <a:lnTo>
                        <a:pt x="48" y="13"/>
                      </a:lnTo>
                      <a:lnTo>
                        <a:pt x="48" y="13"/>
                      </a:lnTo>
                      <a:lnTo>
                        <a:pt x="48" y="13"/>
                      </a:lnTo>
                      <a:lnTo>
                        <a:pt x="50" y="13"/>
                      </a:lnTo>
                      <a:lnTo>
                        <a:pt x="50" y="13"/>
                      </a:lnTo>
                      <a:lnTo>
                        <a:pt x="50" y="13"/>
                      </a:lnTo>
                      <a:lnTo>
                        <a:pt x="51" y="13"/>
                      </a:lnTo>
                      <a:lnTo>
                        <a:pt x="51" y="13"/>
                      </a:lnTo>
                      <a:lnTo>
                        <a:pt x="53" y="13"/>
                      </a:lnTo>
                      <a:lnTo>
                        <a:pt x="53" y="11"/>
                      </a:lnTo>
                      <a:lnTo>
                        <a:pt x="53" y="11"/>
                      </a:lnTo>
                      <a:lnTo>
                        <a:pt x="53" y="11"/>
                      </a:lnTo>
                      <a:lnTo>
                        <a:pt x="55" y="11"/>
                      </a:lnTo>
                      <a:lnTo>
                        <a:pt x="55" y="11"/>
                      </a:lnTo>
                      <a:lnTo>
                        <a:pt x="55" y="11"/>
                      </a:lnTo>
                      <a:lnTo>
                        <a:pt x="57" y="11"/>
                      </a:lnTo>
                      <a:lnTo>
                        <a:pt x="57" y="11"/>
                      </a:lnTo>
                      <a:lnTo>
                        <a:pt x="59" y="11"/>
                      </a:lnTo>
                      <a:lnTo>
                        <a:pt x="59" y="11"/>
                      </a:lnTo>
                      <a:lnTo>
                        <a:pt x="59" y="11"/>
                      </a:lnTo>
                      <a:lnTo>
                        <a:pt x="59" y="11"/>
                      </a:lnTo>
                      <a:lnTo>
                        <a:pt x="61" y="11"/>
                      </a:lnTo>
                      <a:lnTo>
                        <a:pt x="61" y="11"/>
                      </a:lnTo>
                      <a:lnTo>
                        <a:pt x="61" y="11"/>
                      </a:lnTo>
                      <a:lnTo>
                        <a:pt x="63" y="11"/>
                      </a:lnTo>
                      <a:lnTo>
                        <a:pt x="63" y="10"/>
                      </a:lnTo>
                      <a:lnTo>
                        <a:pt x="63" y="10"/>
                      </a:lnTo>
                      <a:lnTo>
                        <a:pt x="65" y="10"/>
                      </a:lnTo>
                      <a:lnTo>
                        <a:pt x="65" y="10"/>
                      </a:lnTo>
                      <a:lnTo>
                        <a:pt x="65" y="10"/>
                      </a:lnTo>
                      <a:lnTo>
                        <a:pt x="67" y="10"/>
                      </a:lnTo>
                      <a:lnTo>
                        <a:pt x="67" y="10"/>
                      </a:lnTo>
                      <a:lnTo>
                        <a:pt x="67" y="10"/>
                      </a:lnTo>
                      <a:lnTo>
                        <a:pt x="67" y="10"/>
                      </a:lnTo>
                      <a:lnTo>
                        <a:pt x="69" y="10"/>
                      </a:lnTo>
                      <a:lnTo>
                        <a:pt x="69" y="10"/>
                      </a:lnTo>
                      <a:lnTo>
                        <a:pt x="71" y="10"/>
                      </a:lnTo>
                      <a:lnTo>
                        <a:pt x="71" y="10"/>
                      </a:lnTo>
                      <a:lnTo>
                        <a:pt x="71" y="10"/>
                      </a:lnTo>
                      <a:lnTo>
                        <a:pt x="71" y="10"/>
                      </a:lnTo>
                      <a:lnTo>
                        <a:pt x="72" y="10"/>
                      </a:lnTo>
                      <a:lnTo>
                        <a:pt x="72" y="10"/>
                      </a:lnTo>
                      <a:lnTo>
                        <a:pt x="72" y="10"/>
                      </a:lnTo>
                      <a:lnTo>
                        <a:pt x="74" y="10"/>
                      </a:lnTo>
                      <a:lnTo>
                        <a:pt x="74" y="10"/>
                      </a:lnTo>
                      <a:lnTo>
                        <a:pt x="74" y="8"/>
                      </a:lnTo>
                      <a:lnTo>
                        <a:pt x="76" y="8"/>
                      </a:lnTo>
                      <a:lnTo>
                        <a:pt x="76" y="8"/>
                      </a:lnTo>
                      <a:lnTo>
                        <a:pt x="76" y="8"/>
                      </a:lnTo>
                      <a:lnTo>
                        <a:pt x="78" y="8"/>
                      </a:lnTo>
                      <a:lnTo>
                        <a:pt x="78" y="8"/>
                      </a:lnTo>
                      <a:lnTo>
                        <a:pt x="78" y="8"/>
                      </a:lnTo>
                      <a:lnTo>
                        <a:pt x="80" y="8"/>
                      </a:lnTo>
                      <a:lnTo>
                        <a:pt x="80" y="8"/>
                      </a:lnTo>
                      <a:lnTo>
                        <a:pt x="80" y="8"/>
                      </a:lnTo>
                      <a:lnTo>
                        <a:pt x="82" y="8"/>
                      </a:lnTo>
                      <a:lnTo>
                        <a:pt x="82" y="8"/>
                      </a:lnTo>
                      <a:lnTo>
                        <a:pt x="82" y="8"/>
                      </a:lnTo>
                      <a:lnTo>
                        <a:pt x="82" y="8"/>
                      </a:lnTo>
                      <a:lnTo>
                        <a:pt x="84" y="8"/>
                      </a:lnTo>
                      <a:lnTo>
                        <a:pt x="84" y="8"/>
                      </a:lnTo>
                      <a:lnTo>
                        <a:pt x="86" y="8"/>
                      </a:lnTo>
                      <a:lnTo>
                        <a:pt x="86" y="8"/>
                      </a:lnTo>
                      <a:lnTo>
                        <a:pt x="86" y="8"/>
                      </a:lnTo>
                      <a:lnTo>
                        <a:pt x="86" y="10"/>
                      </a:lnTo>
                      <a:lnTo>
                        <a:pt x="88" y="10"/>
                      </a:lnTo>
                      <a:lnTo>
                        <a:pt x="88" y="10"/>
                      </a:lnTo>
                      <a:lnTo>
                        <a:pt x="88" y="10"/>
                      </a:lnTo>
                      <a:lnTo>
                        <a:pt x="88" y="10"/>
                      </a:lnTo>
                      <a:lnTo>
                        <a:pt x="90" y="10"/>
                      </a:lnTo>
                      <a:lnTo>
                        <a:pt x="90" y="10"/>
                      </a:lnTo>
                      <a:lnTo>
                        <a:pt x="90" y="10"/>
                      </a:lnTo>
                      <a:lnTo>
                        <a:pt x="90" y="11"/>
                      </a:lnTo>
                      <a:lnTo>
                        <a:pt x="92" y="11"/>
                      </a:lnTo>
                      <a:lnTo>
                        <a:pt x="92" y="11"/>
                      </a:lnTo>
                      <a:lnTo>
                        <a:pt x="92" y="11"/>
                      </a:lnTo>
                      <a:lnTo>
                        <a:pt x="92" y="13"/>
                      </a:lnTo>
                      <a:lnTo>
                        <a:pt x="92" y="13"/>
                      </a:lnTo>
                      <a:lnTo>
                        <a:pt x="92" y="15"/>
                      </a:lnTo>
                      <a:lnTo>
                        <a:pt x="92" y="15"/>
                      </a:lnTo>
                      <a:lnTo>
                        <a:pt x="92" y="15"/>
                      </a:lnTo>
                      <a:lnTo>
                        <a:pt x="90" y="15"/>
                      </a:lnTo>
                      <a:lnTo>
                        <a:pt x="90" y="17"/>
                      </a:lnTo>
                      <a:lnTo>
                        <a:pt x="90" y="17"/>
                      </a:lnTo>
                      <a:lnTo>
                        <a:pt x="90" y="17"/>
                      </a:lnTo>
                      <a:lnTo>
                        <a:pt x="92" y="17"/>
                      </a:lnTo>
                      <a:lnTo>
                        <a:pt x="92" y="19"/>
                      </a:lnTo>
                      <a:lnTo>
                        <a:pt x="92" y="19"/>
                      </a:lnTo>
                      <a:lnTo>
                        <a:pt x="90" y="19"/>
                      </a:lnTo>
                      <a:lnTo>
                        <a:pt x="90" y="19"/>
                      </a:lnTo>
                      <a:lnTo>
                        <a:pt x="88" y="19"/>
                      </a:lnTo>
                      <a:lnTo>
                        <a:pt x="88" y="19"/>
                      </a:lnTo>
                      <a:lnTo>
                        <a:pt x="88" y="19"/>
                      </a:lnTo>
                      <a:lnTo>
                        <a:pt x="86" y="19"/>
                      </a:lnTo>
                      <a:lnTo>
                        <a:pt x="86" y="19"/>
                      </a:lnTo>
                      <a:lnTo>
                        <a:pt x="86" y="21"/>
                      </a:lnTo>
                      <a:lnTo>
                        <a:pt x="86" y="21"/>
                      </a:lnTo>
                      <a:lnTo>
                        <a:pt x="86" y="21"/>
                      </a:lnTo>
                      <a:lnTo>
                        <a:pt x="88" y="21"/>
                      </a:lnTo>
                      <a:lnTo>
                        <a:pt x="88" y="23"/>
                      </a:lnTo>
                      <a:lnTo>
                        <a:pt x="88" y="23"/>
                      </a:lnTo>
                      <a:lnTo>
                        <a:pt x="88" y="23"/>
                      </a:lnTo>
                      <a:lnTo>
                        <a:pt x="90" y="23"/>
                      </a:lnTo>
                      <a:lnTo>
                        <a:pt x="90" y="23"/>
                      </a:lnTo>
                      <a:lnTo>
                        <a:pt x="92" y="23"/>
                      </a:lnTo>
                      <a:lnTo>
                        <a:pt x="92" y="21"/>
                      </a:lnTo>
                      <a:lnTo>
                        <a:pt x="92" y="21"/>
                      </a:lnTo>
                      <a:lnTo>
                        <a:pt x="92" y="21"/>
                      </a:lnTo>
                      <a:lnTo>
                        <a:pt x="94" y="21"/>
                      </a:lnTo>
                      <a:lnTo>
                        <a:pt x="94" y="23"/>
                      </a:lnTo>
                      <a:lnTo>
                        <a:pt x="94" y="23"/>
                      </a:lnTo>
                      <a:lnTo>
                        <a:pt x="94" y="23"/>
                      </a:lnTo>
                      <a:lnTo>
                        <a:pt x="95" y="23"/>
                      </a:lnTo>
                      <a:lnTo>
                        <a:pt x="95" y="21"/>
                      </a:lnTo>
                      <a:lnTo>
                        <a:pt x="95" y="21"/>
                      </a:lnTo>
                      <a:lnTo>
                        <a:pt x="97" y="21"/>
                      </a:lnTo>
                      <a:lnTo>
                        <a:pt x="97" y="21"/>
                      </a:lnTo>
                      <a:lnTo>
                        <a:pt x="97" y="19"/>
                      </a:lnTo>
                      <a:lnTo>
                        <a:pt x="97" y="19"/>
                      </a:lnTo>
                      <a:lnTo>
                        <a:pt x="97" y="19"/>
                      </a:lnTo>
                      <a:lnTo>
                        <a:pt x="97" y="19"/>
                      </a:lnTo>
                      <a:lnTo>
                        <a:pt x="97" y="17"/>
                      </a:lnTo>
                      <a:lnTo>
                        <a:pt x="99" y="17"/>
                      </a:lnTo>
                      <a:lnTo>
                        <a:pt x="99" y="17"/>
                      </a:lnTo>
                      <a:lnTo>
                        <a:pt x="99" y="17"/>
                      </a:lnTo>
                      <a:lnTo>
                        <a:pt x="99" y="17"/>
                      </a:lnTo>
                      <a:lnTo>
                        <a:pt x="101" y="17"/>
                      </a:lnTo>
                      <a:lnTo>
                        <a:pt x="101" y="17"/>
                      </a:lnTo>
                      <a:lnTo>
                        <a:pt x="101" y="17"/>
                      </a:lnTo>
                      <a:lnTo>
                        <a:pt x="101" y="15"/>
                      </a:lnTo>
                      <a:lnTo>
                        <a:pt x="103" y="15"/>
                      </a:lnTo>
                      <a:lnTo>
                        <a:pt x="103" y="15"/>
                      </a:lnTo>
                      <a:lnTo>
                        <a:pt x="103" y="15"/>
                      </a:lnTo>
                      <a:lnTo>
                        <a:pt x="105" y="15"/>
                      </a:lnTo>
                      <a:lnTo>
                        <a:pt x="105" y="15"/>
                      </a:lnTo>
                      <a:lnTo>
                        <a:pt x="105" y="15"/>
                      </a:lnTo>
                      <a:lnTo>
                        <a:pt x="105" y="15"/>
                      </a:lnTo>
                      <a:lnTo>
                        <a:pt x="107" y="15"/>
                      </a:lnTo>
                      <a:lnTo>
                        <a:pt x="107" y="15"/>
                      </a:lnTo>
                      <a:lnTo>
                        <a:pt x="109" y="15"/>
                      </a:lnTo>
                      <a:lnTo>
                        <a:pt x="109" y="15"/>
                      </a:lnTo>
                      <a:lnTo>
                        <a:pt x="109" y="15"/>
                      </a:lnTo>
                      <a:lnTo>
                        <a:pt x="111" y="15"/>
                      </a:lnTo>
                      <a:lnTo>
                        <a:pt x="111" y="15"/>
                      </a:lnTo>
                      <a:lnTo>
                        <a:pt x="111" y="15"/>
                      </a:lnTo>
                      <a:lnTo>
                        <a:pt x="113" y="15"/>
                      </a:lnTo>
                      <a:lnTo>
                        <a:pt x="113" y="15"/>
                      </a:lnTo>
                      <a:lnTo>
                        <a:pt x="113" y="15"/>
                      </a:lnTo>
                      <a:lnTo>
                        <a:pt x="115" y="15"/>
                      </a:lnTo>
                      <a:lnTo>
                        <a:pt x="115" y="15"/>
                      </a:lnTo>
                      <a:lnTo>
                        <a:pt x="115" y="15"/>
                      </a:lnTo>
                      <a:lnTo>
                        <a:pt x="116" y="15"/>
                      </a:lnTo>
                      <a:lnTo>
                        <a:pt x="116" y="17"/>
                      </a:lnTo>
                      <a:lnTo>
                        <a:pt x="116" y="17"/>
                      </a:lnTo>
                      <a:lnTo>
                        <a:pt x="118" y="17"/>
                      </a:lnTo>
                      <a:lnTo>
                        <a:pt x="118" y="17"/>
                      </a:lnTo>
                      <a:lnTo>
                        <a:pt x="118" y="17"/>
                      </a:lnTo>
                      <a:lnTo>
                        <a:pt x="118" y="17"/>
                      </a:lnTo>
                      <a:lnTo>
                        <a:pt x="120" y="17"/>
                      </a:lnTo>
                      <a:lnTo>
                        <a:pt x="120" y="17"/>
                      </a:lnTo>
                      <a:lnTo>
                        <a:pt x="120" y="17"/>
                      </a:lnTo>
                      <a:lnTo>
                        <a:pt x="122" y="17"/>
                      </a:lnTo>
                      <a:lnTo>
                        <a:pt x="122" y="17"/>
                      </a:lnTo>
                      <a:lnTo>
                        <a:pt x="124" y="17"/>
                      </a:lnTo>
                      <a:lnTo>
                        <a:pt x="124" y="17"/>
                      </a:lnTo>
                      <a:lnTo>
                        <a:pt x="124" y="17"/>
                      </a:lnTo>
                      <a:lnTo>
                        <a:pt x="126" y="17"/>
                      </a:lnTo>
                      <a:lnTo>
                        <a:pt x="126" y="17"/>
                      </a:lnTo>
                      <a:lnTo>
                        <a:pt x="126" y="17"/>
                      </a:lnTo>
                      <a:lnTo>
                        <a:pt x="126" y="17"/>
                      </a:lnTo>
                      <a:lnTo>
                        <a:pt x="128" y="17"/>
                      </a:lnTo>
                      <a:lnTo>
                        <a:pt x="128" y="17"/>
                      </a:lnTo>
                      <a:lnTo>
                        <a:pt x="130" y="17"/>
                      </a:lnTo>
                      <a:lnTo>
                        <a:pt x="130" y="17"/>
                      </a:lnTo>
                      <a:lnTo>
                        <a:pt x="130" y="19"/>
                      </a:lnTo>
                      <a:lnTo>
                        <a:pt x="130" y="19"/>
                      </a:lnTo>
                      <a:lnTo>
                        <a:pt x="132" y="19"/>
                      </a:lnTo>
                      <a:lnTo>
                        <a:pt x="132" y="19"/>
                      </a:lnTo>
                      <a:lnTo>
                        <a:pt x="132" y="19"/>
                      </a:lnTo>
                      <a:lnTo>
                        <a:pt x="134" y="19"/>
                      </a:lnTo>
                      <a:lnTo>
                        <a:pt x="134" y="19"/>
                      </a:lnTo>
                      <a:lnTo>
                        <a:pt x="134" y="19"/>
                      </a:lnTo>
                      <a:lnTo>
                        <a:pt x="136" y="19"/>
                      </a:lnTo>
                      <a:lnTo>
                        <a:pt x="136" y="21"/>
                      </a:lnTo>
                      <a:lnTo>
                        <a:pt x="136" y="21"/>
                      </a:lnTo>
                      <a:lnTo>
                        <a:pt x="136" y="21"/>
                      </a:lnTo>
                      <a:lnTo>
                        <a:pt x="138" y="21"/>
                      </a:lnTo>
                      <a:lnTo>
                        <a:pt x="138" y="21"/>
                      </a:lnTo>
                      <a:lnTo>
                        <a:pt x="139" y="21"/>
                      </a:lnTo>
                      <a:lnTo>
                        <a:pt x="139" y="21"/>
                      </a:lnTo>
                      <a:lnTo>
                        <a:pt x="139" y="21"/>
                      </a:lnTo>
                      <a:lnTo>
                        <a:pt x="139" y="23"/>
                      </a:lnTo>
                      <a:lnTo>
                        <a:pt x="139" y="23"/>
                      </a:lnTo>
                      <a:lnTo>
                        <a:pt x="139" y="25"/>
                      </a:lnTo>
                      <a:lnTo>
                        <a:pt x="139" y="25"/>
                      </a:lnTo>
                      <a:lnTo>
                        <a:pt x="138" y="25"/>
                      </a:lnTo>
                      <a:lnTo>
                        <a:pt x="138" y="25"/>
                      </a:lnTo>
                      <a:lnTo>
                        <a:pt x="138" y="25"/>
                      </a:lnTo>
                      <a:lnTo>
                        <a:pt x="136" y="25"/>
                      </a:lnTo>
                      <a:lnTo>
                        <a:pt x="136" y="27"/>
                      </a:lnTo>
                      <a:lnTo>
                        <a:pt x="138" y="27"/>
                      </a:lnTo>
                      <a:lnTo>
                        <a:pt x="138" y="27"/>
                      </a:lnTo>
                      <a:lnTo>
                        <a:pt x="139" y="27"/>
                      </a:lnTo>
                      <a:lnTo>
                        <a:pt x="139" y="27"/>
                      </a:lnTo>
                      <a:lnTo>
                        <a:pt x="139" y="27"/>
                      </a:lnTo>
                      <a:lnTo>
                        <a:pt x="139" y="27"/>
                      </a:lnTo>
                      <a:lnTo>
                        <a:pt x="139" y="27"/>
                      </a:lnTo>
                      <a:lnTo>
                        <a:pt x="138" y="27"/>
                      </a:lnTo>
                      <a:lnTo>
                        <a:pt x="138" y="29"/>
                      </a:lnTo>
                      <a:lnTo>
                        <a:pt x="139" y="29"/>
                      </a:lnTo>
                      <a:lnTo>
                        <a:pt x="139" y="29"/>
                      </a:lnTo>
                      <a:lnTo>
                        <a:pt x="139" y="29"/>
                      </a:lnTo>
                      <a:lnTo>
                        <a:pt x="139" y="27"/>
                      </a:lnTo>
                      <a:lnTo>
                        <a:pt x="141" y="27"/>
                      </a:lnTo>
                      <a:lnTo>
                        <a:pt x="141" y="27"/>
                      </a:lnTo>
                      <a:lnTo>
                        <a:pt x="141" y="27"/>
                      </a:lnTo>
                      <a:lnTo>
                        <a:pt x="141" y="27"/>
                      </a:lnTo>
                      <a:lnTo>
                        <a:pt x="141" y="27"/>
                      </a:lnTo>
                      <a:lnTo>
                        <a:pt x="143" y="27"/>
                      </a:lnTo>
                      <a:lnTo>
                        <a:pt x="143" y="27"/>
                      </a:lnTo>
                      <a:lnTo>
                        <a:pt x="145" y="27"/>
                      </a:lnTo>
                      <a:lnTo>
                        <a:pt x="145" y="27"/>
                      </a:lnTo>
                      <a:lnTo>
                        <a:pt x="145" y="25"/>
                      </a:lnTo>
                      <a:lnTo>
                        <a:pt x="145" y="25"/>
                      </a:lnTo>
                      <a:lnTo>
                        <a:pt x="145" y="25"/>
                      </a:lnTo>
                      <a:lnTo>
                        <a:pt x="147" y="25"/>
                      </a:lnTo>
                      <a:lnTo>
                        <a:pt x="147" y="25"/>
                      </a:lnTo>
                      <a:lnTo>
                        <a:pt x="147" y="25"/>
                      </a:lnTo>
                      <a:lnTo>
                        <a:pt x="149" y="25"/>
                      </a:lnTo>
                      <a:lnTo>
                        <a:pt x="149" y="25"/>
                      </a:lnTo>
                      <a:lnTo>
                        <a:pt x="151" y="25"/>
                      </a:lnTo>
                      <a:lnTo>
                        <a:pt x="151" y="25"/>
                      </a:lnTo>
                      <a:lnTo>
                        <a:pt x="151" y="25"/>
                      </a:lnTo>
                      <a:lnTo>
                        <a:pt x="153" y="25"/>
                      </a:lnTo>
                      <a:lnTo>
                        <a:pt x="153" y="25"/>
                      </a:lnTo>
                      <a:lnTo>
                        <a:pt x="153" y="25"/>
                      </a:lnTo>
                      <a:lnTo>
                        <a:pt x="155" y="25"/>
                      </a:lnTo>
                      <a:lnTo>
                        <a:pt x="155" y="25"/>
                      </a:lnTo>
                      <a:lnTo>
                        <a:pt x="157" y="25"/>
                      </a:lnTo>
                      <a:lnTo>
                        <a:pt x="157" y="25"/>
                      </a:lnTo>
                      <a:lnTo>
                        <a:pt x="157" y="25"/>
                      </a:lnTo>
                      <a:lnTo>
                        <a:pt x="159" y="25"/>
                      </a:lnTo>
                      <a:lnTo>
                        <a:pt x="159" y="25"/>
                      </a:lnTo>
                      <a:lnTo>
                        <a:pt x="159" y="23"/>
                      </a:lnTo>
                      <a:lnTo>
                        <a:pt x="159" y="23"/>
                      </a:lnTo>
                      <a:lnTo>
                        <a:pt x="157" y="23"/>
                      </a:lnTo>
                      <a:lnTo>
                        <a:pt x="157" y="23"/>
                      </a:lnTo>
                      <a:lnTo>
                        <a:pt x="157" y="23"/>
                      </a:lnTo>
                      <a:lnTo>
                        <a:pt x="155" y="23"/>
                      </a:lnTo>
                      <a:lnTo>
                        <a:pt x="155" y="23"/>
                      </a:lnTo>
                      <a:lnTo>
                        <a:pt x="155" y="23"/>
                      </a:lnTo>
                      <a:lnTo>
                        <a:pt x="153" y="23"/>
                      </a:lnTo>
                      <a:lnTo>
                        <a:pt x="153" y="21"/>
                      </a:lnTo>
                      <a:lnTo>
                        <a:pt x="155" y="21"/>
                      </a:lnTo>
                      <a:lnTo>
                        <a:pt x="155" y="21"/>
                      </a:lnTo>
                      <a:lnTo>
                        <a:pt x="155" y="21"/>
                      </a:lnTo>
                      <a:lnTo>
                        <a:pt x="155" y="19"/>
                      </a:lnTo>
                      <a:lnTo>
                        <a:pt x="155" y="19"/>
                      </a:lnTo>
                      <a:lnTo>
                        <a:pt x="153" y="19"/>
                      </a:lnTo>
                      <a:lnTo>
                        <a:pt x="153" y="19"/>
                      </a:lnTo>
                      <a:lnTo>
                        <a:pt x="153" y="19"/>
                      </a:lnTo>
                      <a:lnTo>
                        <a:pt x="153" y="19"/>
                      </a:lnTo>
                      <a:lnTo>
                        <a:pt x="151" y="19"/>
                      </a:lnTo>
                      <a:lnTo>
                        <a:pt x="151" y="19"/>
                      </a:lnTo>
                      <a:lnTo>
                        <a:pt x="151" y="19"/>
                      </a:lnTo>
                      <a:lnTo>
                        <a:pt x="149" y="19"/>
                      </a:lnTo>
                      <a:lnTo>
                        <a:pt x="149" y="17"/>
                      </a:lnTo>
                      <a:lnTo>
                        <a:pt x="149" y="17"/>
                      </a:lnTo>
                      <a:lnTo>
                        <a:pt x="147" y="17"/>
                      </a:lnTo>
                      <a:lnTo>
                        <a:pt x="147" y="17"/>
                      </a:lnTo>
                      <a:lnTo>
                        <a:pt x="147" y="17"/>
                      </a:lnTo>
                      <a:lnTo>
                        <a:pt x="147" y="17"/>
                      </a:lnTo>
                      <a:lnTo>
                        <a:pt x="147" y="17"/>
                      </a:lnTo>
                      <a:lnTo>
                        <a:pt x="147" y="15"/>
                      </a:lnTo>
                      <a:lnTo>
                        <a:pt x="147" y="15"/>
                      </a:lnTo>
                      <a:lnTo>
                        <a:pt x="147" y="15"/>
                      </a:lnTo>
                      <a:lnTo>
                        <a:pt x="147" y="15"/>
                      </a:lnTo>
                      <a:lnTo>
                        <a:pt x="149" y="15"/>
                      </a:lnTo>
                      <a:lnTo>
                        <a:pt x="149" y="15"/>
                      </a:lnTo>
                      <a:lnTo>
                        <a:pt x="151" y="15"/>
                      </a:lnTo>
                      <a:lnTo>
                        <a:pt x="151" y="15"/>
                      </a:lnTo>
                      <a:lnTo>
                        <a:pt x="151" y="15"/>
                      </a:lnTo>
                      <a:lnTo>
                        <a:pt x="153" y="15"/>
                      </a:lnTo>
                      <a:lnTo>
                        <a:pt x="153" y="15"/>
                      </a:lnTo>
                      <a:lnTo>
                        <a:pt x="153" y="15"/>
                      </a:lnTo>
                      <a:lnTo>
                        <a:pt x="155" y="15"/>
                      </a:lnTo>
                      <a:lnTo>
                        <a:pt x="155" y="15"/>
                      </a:lnTo>
                      <a:lnTo>
                        <a:pt x="157" y="15"/>
                      </a:lnTo>
                      <a:lnTo>
                        <a:pt x="157" y="15"/>
                      </a:lnTo>
                      <a:lnTo>
                        <a:pt x="157" y="15"/>
                      </a:lnTo>
                      <a:lnTo>
                        <a:pt x="157" y="15"/>
                      </a:lnTo>
                      <a:lnTo>
                        <a:pt x="159" y="15"/>
                      </a:lnTo>
                      <a:lnTo>
                        <a:pt x="159" y="15"/>
                      </a:lnTo>
                      <a:lnTo>
                        <a:pt x="159" y="15"/>
                      </a:lnTo>
                      <a:lnTo>
                        <a:pt x="160" y="15"/>
                      </a:lnTo>
                      <a:lnTo>
                        <a:pt x="160" y="15"/>
                      </a:lnTo>
                      <a:lnTo>
                        <a:pt x="162" y="15"/>
                      </a:lnTo>
                      <a:lnTo>
                        <a:pt x="162" y="15"/>
                      </a:lnTo>
                      <a:lnTo>
                        <a:pt x="162" y="17"/>
                      </a:lnTo>
                      <a:lnTo>
                        <a:pt x="162" y="17"/>
                      </a:lnTo>
                      <a:lnTo>
                        <a:pt x="164" y="17"/>
                      </a:lnTo>
                      <a:lnTo>
                        <a:pt x="164" y="17"/>
                      </a:lnTo>
                      <a:lnTo>
                        <a:pt x="164" y="17"/>
                      </a:lnTo>
                      <a:lnTo>
                        <a:pt x="166" y="17"/>
                      </a:lnTo>
                      <a:lnTo>
                        <a:pt x="166" y="17"/>
                      </a:lnTo>
                      <a:lnTo>
                        <a:pt x="166" y="17"/>
                      </a:lnTo>
                      <a:lnTo>
                        <a:pt x="166" y="17"/>
                      </a:lnTo>
                      <a:lnTo>
                        <a:pt x="168" y="17"/>
                      </a:lnTo>
                      <a:lnTo>
                        <a:pt x="168" y="19"/>
                      </a:lnTo>
                      <a:lnTo>
                        <a:pt x="168" y="19"/>
                      </a:lnTo>
                      <a:lnTo>
                        <a:pt x="168" y="19"/>
                      </a:lnTo>
                      <a:lnTo>
                        <a:pt x="170" y="19"/>
                      </a:lnTo>
                      <a:lnTo>
                        <a:pt x="170" y="19"/>
                      </a:lnTo>
                      <a:lnTo>
                        <a:pt x="170" y="19"/>
                      </a:lnTo>
                      <a:lnTo>
                        <a:pt x="172" y="19"/>
                      </a:lnTo>
                      <a:lnTo>
                        <a:pt x="172" y="19"/>
                      </a:lnTo>
                      <a:lnTo>
                        <a:pt x="172" y="19"/>
                      </a:lnTo>
                      <a:lnTo>
                        <a:pt x="174" y="19"/>
                      </a:lnTo>
                      <a:lnTo>
                        <a:pt x="174" y="19"/>
                      </a:lnTo>
                      <a:lnTo>
                        <a:pt x="174" y="19"/>
                      </a:lnTo>
                      <a:lnTo>
                        <a:pt x="176" y="19"/>
                      </a:lnTo>
                      <a:lnTo>
                        <a:pt x="176" y="19"/>
                      </a:lnTo>
                      <a:lnTo>
                        <a:pt x="176" y="21"/>
                      </a:lnTo>
                      <a:lnTo>
                        <a:pt x="176" y="21"/>
                      </a:lnTo>
                      <a:lnTo>
                        <a:pt x="178" y="21"/>
                      </a:lnTo>
                      <a:lnTo>
                        <a:pt x="178" y="21"/>
                      </a:lnTo>
                      <a:lnTo>
                        <a:pt x="178" y="21"/>
                      </a:lnTo>
                      <a:lnTo>
                        <a:pt x="180" y="21"/>
                      </a:lnTo>
                      <a:lnTo>
                        <a:pt x="180" y="23"/>
                      </a:lnTo>
                      <a:lnTo>
                        <a:pt x="180" y="23"/>
                      </a:lnTo>
                      <a:lnTo>
                        <a:pt x="180" y="23"/>
                      </a:lnTo>
                      <a:lnTo>
                        <a:pt x="180" y="23"/>
                      </a:lnTo>
                      <a:lnTo>
                        <a:pt x="182" y="23"/>
                      </a:lnTo>
                      <a:lnTo>
                        <a:pt x="182" y="23"/>
                      </a:lnTo>
                      <a:lnTo>
                        <a:pt x="183" y="23"/>
                      </a:lnTo>
                      <a:lnTo>
                        <a:pt x="183" y="25"/>
                      </a:lnTo>
                      <a:lnTo>
                        <a:pt x="183" y="25"/>
                      </a:lnTo>
                      <a:lnTo>
                        <a:pt x="183" y="25"/>
                      </a:lnTo>
                      <a:lnTo>
                        <a:pt x="183" y="25"/>
                      </a:lnTo>
                      <a:lnTo>
                        <a:pt x="185" y="25"/>
                      </a:lnTo>
                      <a:lnTo>
                        <a:pt x="185" y="27"/>
                      </a:lnTo>
                      <a:lnTo>
                        <a:pt x="185" y="27"/>
                      </a:lnTo>
                      <a:lnTo>
                        <a:pt x="183" y="27"/>
                      </a:lnTo>
                      <a:lnTo>
                        <a:pt x="183" y="27"/>
                      </a:lnTo>
                      <a:lnTo>
                        <a:pt x="183" y="27"/>
                      </a:lnTo>
                      <a:lnTo>
                        <a:pt x="183" y="29"/>
                      </a:lnTo>
                      <a:lnTo>
                        <a:pt x="183" y="29"/>
                      </a:lnTo>
                      <a:lnTo>
                        <a:pt x="183" y="29"/>
                      </a:lnTo>
                      <a:lnTo>
                        <a:pt x="183" y="31"/>
                      </a:lnTo>
                      <a:lnTo>
                        <a:pt x="185" y="31"/>
                      </a:lnTo>
                      <a:lnTo>
                        <a:pt x="185" y="31"/>
                      </a:lnTo>
                      <a:lnTo>
                        <a:pt x="185" y="31"/>
                      </a:lnTo>
                      <a:lnTo>
                        <a:pt x="185" y="33"/>
                      </a:lnTo>
                      <a:lnTo>
                        <a:pt x="185" y="33"/>
                      </a:lnTo>
                      <a:lnTo>
                        <a:pt x="185" y="33"/>
                      </a:lnTo>
                      <a:lnTo>
                        <a:pt x="185" y="33"/>
                      </a:lnTo>
                      <a:lnTo>
                        <a:pt x="187" y="33"/>
                      </a:lnTo>
                      <a:lnTo>
                        <a:pt x="187" y="33"/>
                      </a:lnTo>
                      <a:lnTo>
                        <a:pt x="187" y="33"/>
                      </a:lnTo>
                      <a:lnTo>
                        <a:pt x="187" y="34"/>
                      </a:lnTo>
                      <a:lnTo>
                        <a:pt x="189" y="34"/>
                      </a:lnTo>
                      <a:lnTo>
                        <a:pt x="189" y="34"/>
                      </a:lnTo>
                      <a:lnTo>
                        <a:pt x="187" y="34"/>
                      </a:lnTo>
                      <a:lnTo>
                        <a:pt x="187" y="34"/>
                      </a:lnTo>
                      <a:lnTo>
                        <a:pt x="189" y="34"/>
                      </a:lnTo>
                      <a:lnTo>
                        <a:pt x="189" y="36"/>
                      </a:lnTo>
                      <a:lnTo>
                        <a:pt x="189" y="36"/>
                      </a:lnTo>
                      <a:lnTo>
                        <a:pt x="189" y="36"/>
                      </a:lnTo>
                      <a:lnTo>
                        <a:pt x="191" y="36"/>
                      </a:lnTo>
                      <a:lnTo>
                        <a:pt x="191" y="34"/>
                      </a:lnTo>
                      <a:lnTo>
                        <a:pt x="191" y="34"/>
                      </a:lnTo>
                      <a:lnTo>
                        <a:pt x="191" y="34"/>
                      </a:lnTo>
                      <a:lnTo>
                        <a:pt x="191" y="34"/>
                      </a:lnTo>
                      <a:lnTo>
                        <a:pt x="193" y="34"/>
                      </a:lnTo>
                      <a:lnTo>
                        <a:pt x="193" y="34"/>
                      </a:lnTo>
                      <a:lnTo>
                        <a:pt x="193" y="34"/>
                      </a:lnTo>
                      <a:lnTo>
                        <a:pt x="193" y="36"/>
                      </a:lnTo>
                      <a:lnTo>
                        <a:pt x="193" y="36"/>
                      </a:lnTo>
                      <a:lnTo>
                        <a:pt x="193" y="36"/>
                      </a:lnTo>
                      <a:lnTo>
                        <a:pt x="191" y="36"/>
                      </a:lnTo>
                      <a:lnTo>
                        <a:pt x="191" y="36"/>
                      </a:lnTo>
                      <a:lnTo>
                        <a:pt x="191" y="38"/>
                      </a:lnTo>
                      <a:lnTo>
                        <a:pt x="191" y="38"/>
                      </a:lnTo>
                      <a:lnTo>
                        <a:pt x="191" y="38"/>
                      </a:lnTo>
                      <a:lnTo>
                        <a:pt x="189" y="38"/>
                      </a:lnTo>
                      <a:lnTo>
                        <a:pt x="189" y="40"/>
                      </a:lnTo>
                      <a:lnTo>
                        <a:pt x="189" y="40"/>
                      </a:lnTo>
                      <a:lnTo>
                        <a:pt x="191" y="40"/>
                      </a:lnTo>
                      <a:lnTo>
                        <a:pt x="191" y="40"/>
                      </a:lnTo>
                      <a:lnTo>
                        <a:pt x="191" y="40"/>
                      </a:lnTo>
                      <a:lnTo>
                        <a:pt x="191" y="42"/>
                      </a:lnTo>
                      <a:lnTo>
                        <a:pt x="193" y="42"/>
                      </a:lnTo>
                      <a:lnTo>
                        <a:pt x="193" y="42"/>
                      </a:lnTo>
                      <a:lnTo>
                        <a:pt x="195" y="42"/>
                      </a:lnTo>
                      <a:lnTo>
                        <a:pt x="195" y="42"/>
                      </a:lnTo>
                      <a:lnTo>
                        <a:pt x="195" y="42"/>
                      </a:lnTo>
                      <a:lnTo>
                        <a:pt x="195" y="42"/>
                      </a:lnTo>
                      <a:lnTo>
                        <a:pt x="195" y="42"/>
                      </a:lnTo>
                      <a:lnTo>
                        <a:pt x="197" y="42"/>
                      </a:lnTo>
                      <a:lnTo>
                        <a:pt x="197" y="42"/>
                      </a:lnTo>
                      <a:lnTo>
                        <a:pt x="197" y="42"/>
                      </a:lnTo>
                      <a:lnTo>
                        <a:pt x="197" y="42"/>
                      </a:lnTo>
                      <a:lnTo>
                        <a:pt x="199" y="42"/>
                      </a:lnTo>
                      <a:lnTo>
                        <a:pt x="199" y="42"/>
                      </a:lnTo>
                      <a:lnTo>
                        <a:pt x="199" y="42"/>
                      </a:lnTo>
                      <a:lnTo>
                        <a:pt x="201" y="42"/>
                      </a:lnTo>
                      <a:lnTo>
                        <a:pt x="201" y="42"/>
                      </a:lnTo>
                      <a:lnTo>
                        <a:pt x="201" y="40"/>
                      </a:lnTo>
                      <a:lnTo>
                        <a:pt x="201" y="40"/>
                      </a:lnTo>
                      <a:lnTo>
                        <a:pt x="203" y="40"/>
                      </a:lnTo>
                      <a:lnTo>
                        <a:pt x="203" y="40"/>
                      </a:lnTo>
                      <a:lnTo>
                        <a:pt x="203" y="40"/>
                      </a:lnTo>
                      <a:lnTo>
                        <a:pt x="203" y="38"/>
                      </a:lnTo>
                      <a:lnTo>
                        <a:pt x="203" y="38"/>
                      </a:lnTo>
                      <a:lnTo>
                        <a:pt x="205" y="38"/>
                      </a:lnTo>
                      <a:lnTo>
                        <a:pt x="205" y="36"/>
                      </a:lnTo>
                      <a:lnTo>
                        <a:pt x="203" y="36"/>
                      </a:lnTo>
                      <a:lnTo>
                        <a:pt x="203" y="36"/>
                      </a:lnTo>
                      <a:lnTo>
                        <a:pt x="203" y="36"/>
                      </a:lnTo>
                      <a:lnTo>
                        <a:pt x="201" y="36"/>
                      </a:lnTo>
                      <a:lnTo>
                        <a:pt x="201" y="36"/>
                      </a:lnTo>
                      <a:lnTo>
                        <a:pt x="201" y="34"/>
                      </a:lnTo>
                      <a:lnTo>
                        <a:pt x="201" y="34"/>
                      </a:lnTo>
                      <a:lnTo>
                        <a:pt x="201" y="34"/>
                      </a:lnTo>
                      <a:lnTo>
                        <a:pt x="201" y="34"/>
                      </a:lnTo>
                      <a:lnTo>
                        <a:pt x="199" y="34"/>
                      </a:lnTo>
                      <a:lnTo>
                        <a:pt x="199" y="34"/>
                      </a:lnTo>
                      <a:lnTo>
                        <a:pt x="199" y="34"/>
                      </a:lnTo>
                      <a:lnTo>
                        <a:pt x="199" y="33"/>
                      </a:lnTo>
                      <a:lnTo>
                        <a:pt x="199" y="33"/>
                      </a:lnTo>
                      <a:lnTo>
                        <a:pt x="199" y="31"/>
                      </a:lnTo>
                      <a:lnTo>
                        <a:pt x="197" y="31"/>
                      </a:lnTo>
                      <a:lnTo>
                        <a:pt x="197" y="31"/>
                      </a:lnTo>
                      <a:lnTo>
                        <a:pt x="197" y="31"/>
                      </a:lnTo>
                      <a:lnTo>
                        <a:pt x="197" y="29"/>
                      </a:lnTo>
                      <a:lnTo>
                        <a:pt x="197" y="29"/>
                      </a:lnTo>
                      <a:lnTo>
                        <a:pt x="197" y="29"/>
                      </a:lnTo>
                      <a:lnTo>
                        <a:pt x="197" y="27"/>
                      </a:lnTo>
                      <a:lnTo>
                        <a:pt x="197" y="27"/>
                      </a:lnTo>
                      <a:lnTo>
                        <a:pt x="197" y="27"/>
                      </a:lnTo>
                      <a:lnTo>
                        <a:pt x="195" y="27"/>
                      </a:lnTo>
                      <a:lnTo>
                        <a:pt x="195" y="27"/>
                      </a:lnTo>
                      <a:lnTo>
                        <a:pt x="195" y="27"/>
                      </a:lnTo>
                      <a:lnTo>
                        <a:pt x="195" y="27"/>
                      </a:lnTo>
                      <a:lnTo>
                        <a:pt x="195" y="25"/>
                      </a:lnTo>
                      <a:lnTo>
                        <a:pt x="195" y="25"/>
                      </a:lnTo>
                      <a:lnTo>
                        <a:pt x="195" y="25"/>
                      </a:lnTo>
                      <a:lnTo>
                        <a:pt x="197" y="25"/>
                      </a:lnTo>
                      <a:lnTo>
                        <a:pt x="197" y="25"/>
                      </a:lnTo>
                      <a:lnTo>
                        <a:pt x="195" y="25"/>
                      </a:lnTo>
                      <a:lnTo>
                        <a:pt x="195" y="25"/>
                      </a:lnTo>
                      <a:lnTo>
                        <a:pt x="195" y="25"/>
                      </a:lnTo>
                      <a:lnTo>
                        <a:pt x="195" y="23"/>
                      </a:lnTo>
                      <a:lnTo>
                        <a:pt x="193" y="23"/>
                      </a:lnTo>
                      <a:lnTo>
                        <a:pt x="193" y="23"/>
                      </a:lnTo>
                      <a:lnTo>
                        <a:pt x="195" y="23"/>
                      </a:lnTo>
                      <a:lnTo>
                        <a:pt x="195" y="21"/>
                      </a:lnTo>
                      <a:lnTo>
                        <a:pt x="193" y="21"/>
                      </a:lnTo>
                      <a:lnTo>
                        <a:pt x="193" y="21"/>
                      </a:lnTo>
                      <a:lnTo>
                        <a:pt x="193" y="19"/>
                      </a:lnTo>
                      <a:lnTo>
                        <a:pt x="193" y="19"/>
                      </a:lnTo>
                      <a:lnTo>
                        <a:pt x="191" y="19"/>
                      </a:lnTo>
                      <a:lnTo>
                        <a:pt x="191" y="19"/>
                      </a:lnTo>
                      <a:lnTo>
                        <a:pt x="191" y="17"/>
                      </a:lnTo>
                      <a:lnTo>
                        <a:pt x="191" y="17"/>
                      </a:lnTo>
                      <a:lnTo>
                        <a:pt x="191" y="17"/>
                      </a:lnTo>
                      <a:lnTo>
                        <a:pt x="191" y="17"/>
                      </a:lnTo>
                      <a:lnTo>
                        <a:pt x="191" y="15"/>
                      </a:lnTo>
                      <a:lnTo>
                        <a:pt x="191" y="15"/>
                      </a:lnTo>
                      <a:lnTo>
                        <a:pt x="191" y="15"/>
                      </a:lnTo>
                      <a:lnTo>
                        <a:pt x="191" y="13"/>
                      </a:lnTo>
                      <a:lnTo>
                        <a:pt x="189" y="13"/>
                      </a:lnTo>
                      <a:lnTo>
                        <a:pt x="189" y="13"/>
                      </a:lnTo>
                      <a:lnTo>
                        <a:pt x="189" y="13"/>
                      </a:lnTo>
                      <a:lnTo>
                        <a:pt x="189" y="11"/>
                      </a:lnTo>
                      <a:lnTo>
                        <a:pt x="189" y="11"/>
                      </a:lnTo>
                      <a:lnTo>
                        <a:pt x="189" y="11"/>
                      </a:lnTo>
                      <a:lnTo>
                        <a:pt x="191" y="11"/>
                      </a:lnTo>
                      <a:lnTo>
                        <a:pt x="191" y="11"/>
                      </a:lnTo>
                      <a:lnTo>
                        <a:pt x="191" y="11"/>
                      </a:lnTo>
                      <a:lnTo>
                        <a:pt x="191" y="10"/>
                      </a:lnTo>
                      <a:lnTo>
                        <a:pt x="191" y="10"/>
                      </a:lnTo>
                      <a:lnTo>
                        <a:pt x="191" y="10"/>
                      </a:lnTo>
                      <a:lnTo>
                        <a:pt x="193" y="10"/>
                      </a:lnTo>
                      <a:lnTo>
                        <a:pt x="193" y="10"/>
                      </a:lnTo>
                      <a:lnTo>
                        <a:pt x="193" y="8"/>
                      </a:lnTo>
                      <a:lnTo>
                        <a:pt x="195" y="8"/>
                      </a:lnTo>
                      <a:lnTo>
                        <a:pt x="195" y="8"/>
                      </a:lnTo>
                      <a:lnTo>
                        <a:pt x="195" y="8"/>
                      </a:lnTo>
                      <a:lnTo>
                        <a:pt x="197" y="8"/>
                      </a:lnTo>
                      <a:lnTo>
                        <a:pt x="197" y="8"/>
                      </a:lnTo>
                      <a:lnTo>
                        <a:pt x="199" y="8"/>
                      </a:lnTo>
                      <a:lnTo>
                        <a:pt x="199" y="10"/>
                      </a:lnTo>
                      <a:lnTo>
                        <a:pt x="199" y="10"/>
                      </a:lnTo>
                      <a:lnTo>
                        <a:pt x="199" y="10"/>
                      </a:lnTo>
                      <a:lnTo>
                        <a:pt x="201" y="10"/>
                      </a:lnTo>
                      <a:lnTo>
                        <a:pt x="201" y="10"/>
                      </a:lnTo>
                      <a:lnTo>
                        <a:pt x="201" y="10"/>
                      </a:lnTo>
                      <a:lnTo>
                        <a:pt x="203" y="10"/>
                      </a:lnTo>
                      <a:lnTo>
                        <a:pt x="203" y="10"/>
                      </a:lnTo>
                      <a:lnTo>
                        <a:pt x="205" y="10"/>
                      </a:lnTo>
                      <a:lnTo>
                        <a:pt x="205" y="10"/>
                      </a:lnTo>
                      <a:lnTo>
                        <a:pt x="205" y="10"/>
                      </a:lnTo>
                      <a:lnTo>
                        <a:pt x="205" y="10"/>
                      </a:lnTo>
                      <a:lnTo>
                        <a:pt x="206" y="10"/>
                      </a:lnTo>
                      <a:lnTo>
                        <a:pt x="206" y="10"/>
                      </a:lnTo>
                      <a:lnTo>
                        <a:pt x="206" y="10"/>
                      </a:lnTo>
                      <a:lnTo>
                        <a:pt x="206" y="10"/>
                      </a:lnTo>
                      <a:lnTo>
                        <a:pt x="208" y="10"/>
                      </a:lnTo>
                      <a:lnTo>
                        <a:pt x="208" y="11"/>
                      </a:lnTo>
                      <a:lnTo>
                        <a:pt x="208" y="11"/>
                      </a:lnTo>
                      <a:lnTo>
                        <a:pt x="210" y="11"/>
                      </a:lnTo>
                      <a:lnTo>
                        <a:pt x="210" y="10"/>
                      </a:lnTo>
                      <a:lnTo>
                        <a:pt x="210" y="10"/>
                      </a:lnTo>
                      <a:lnTo>
                        <a:pt x="210" y="10"/>
                      </a:lnTo>
                      <a:lnTo>
                        <a:pt x="210" y="10"/>
                      </a:lnTo>
                      <a:lnTo>
                        <a:pt x="210" y="10"/>
                      </a:lnTo>
                      <a:lnTo>
                        <a:pt x="212" y="10"/>
                      </a:lnTo>
                      <a:lnTo>
                        <a:pt x="212" y="10"/>
                      </a:lnTo>
                      <a:lnTo>
                        <a:pt x="212" y="10"/>
                      </a:lnTo>
                      <a:lnTo>
                        <a:pt x="214" y="10"/>
                      </a:lnTo>
                      <a:lnTo>
                        <a:pt x="214" y="10"/>
                      </a:lnTo>
                      <a:lnTo>
                        <a:pt x="216" y="10"/>
                      </a:lnTo>
                      <a:lnTo>
                        <a:pt x="216" y="10"/>
                      </a:lnTo>
                      <a:lnTo>
                        <a:pt x="216" y="10"/>
                      </a:lnTo>
                      <a:lnTo>
                        <a:pt x="216" y="10"/>
                      </a:lnTo>
                      <a:lnTo>
                        <a:pt x="218" y="10"/>
                      </a:lnTo>
                      <a:lnTo>
                        <a:pt x="218" y="10"/>
                      </a:lnTo>
                      <a:lnTo>
                        <a:pt x="218" y="10"/>
                      </a:lnTo>
                      <a:lnTo>
                        <a:pt x="218" y="10"/>
                      </a:lnTo>
                      <a:lnTo>
                        <a:pt x="220" y="10"/>
                      </a:lnTo>
                      <a:lnTo>
                        <a:pt x="220" y="10"/>
                      </a:lnTo>
                      <a:lnTo>
                        <a:pt x="222" y="10"/>
                      </a:lnTo>
                      <a:lnTo>
                        <a:pt x="222" y="10"/>
                      </a:lnTo>
                      <a:lnTo>
                        <a:pt x="222" y="11"/>
                      </a:lnTo>
                      <a:lnTo>
                        <a:pt x="222" y="11"/>
                      </a:lnTo>
                      <a:lnTo>
                        <a:pt x="222" y="11"/>
                      </a:lnTo>
                      <a:lnTo>
                        <a:pt x="224" y="11"/>
                      </a:lnTo>
                      <a:lnTo>
                        <a:pt x="224" y="11"/>
                      </a:lnTo>
                      <a:lnTo>
                        <a:pt x="226" y="11"/>
                      </a:lnTo>
                      <a:lnTo>
                        <a:pt x="226" y="13"/>
                      </a:lnTo>
                      <a:lnTo>
                        <a:pt x="226" y="13"/>
                      </a:lnTo>
                      <a:lnTo>
                        <a:pt x="226" y="13"/>
                      </a:lnTo>
                      <a:lnTo>
                        <a:pt x="226" y="13"/>
                      </a:lnTo>
                      <a:lnTo>
                        <a:pt x="227" y="13"/>
                      </a:lnTo>
                      <a:lnTo>
                        <a:pt x="227" y="13"/>
                      </a:lnTo>
                      <a:lnTo>
                        <a:pt x="227" y="13"/>
                      </a:lnTo>
                      <a:lnTo>
                        <a:pt x="229" y="13"/>
                      </a:lnTo>
                      <a:lnTo>
                        <a:pt x="229" y="13"/>
                      </a:lnTo>
                      <a:lnTo>
                        <a:pt x="231" y="13"/>
                      </a:lnTo>
                      <a:lnTo>
                        <a:pt x="231" y="13"/>
                      </a:lnTo>
                      <a:lnTo>
                        <a:pt x="231" y="13"/>
                      </a:lnTo>
                      <a:lnTo>
                        <a:pt x="231" y="13"/>
                      </a:lnTo>
                      <a:lnTo>
                        <a:pt x="229" y="13"/>
                      </a:lnTo>
                      <a:lnTo>
                        <a:pt x="229" y="11"/>
                      </a:lnTo>
                      <a:lnTo>
                        <a:pt x="229" y="11"/>
                      </a:lnTo>
                      <a:lnTo>
                        <a:pt x="227" y="11"/>
                      </a:lnTo>
                      <a:lnTo>
                        <a:pt x="227" y="11"/>
                      </a:lnTo>
                      <a:lnTo>
                        <a:pt x="227" y="11"/>
                      </a:lnTo>
                      <a:lnTo>
                        <a:pt x="227" y="11"/>
                      </a:lnTo>
                      <a:lnTo>
                        <a:pt x="226" y="11"/>
                      </a:lnTo>
                      <a:lnTo>
                        <a:pt x="226" y="10"/>
                      </a:lnTo>
                      <a:lnTo>
                        <a:pt x="226" y="10"/>
                      </a:lnTo>
                      <a:lnTo>
                        <a:pt x="226" y="10"/>
                      </a:lnTo>
                      <a:lnTo>
                        <a:pt x="226" y="10"/>
                      </a:lnTo>
                      <a:lnTo>
                        <a:pt x="224" y="10"/>
                      </a:lnTo>
                      <a:lnTo>
                        <a:pt x="224" y="10"/>
                      </a:lnTo>
                      <a:lnTo>
                        <a:pt x="224" y="10"/>
                      </a:lnTo>
                      <a:lnTo>
                        <a:pt x="222" y="10"/>
                      </a:lnTo>
                      <a:lnTo>
                        <a:pt x="222" y="10"/>
                      </a:lnTo>
                      <a:lnTo>
                        <a:pt x="222" y="8"/>
                      </a:lnTo>
                      <a:lnTo>
                        <a:pt x="222" y="8"/>
                      </a:lnTo>
                      <a:lnTo>
                        <a:pt x="220" y="8"/>
                      </a:lnTo>
                      <a:lnTo>
                        <a:pt x="220" y="8"/>
                      </a:lnTo>
                      <a:lnTo>
                        <a:pt x="218" y="8"/>
                      </a:lnTo>
                      <a:lnTo>
                        <a:pt x="218" y="8"/>
                      </a:lnTo>
                      <a:lnTo>
                        <a:pt x="218" y="8"/>
                      </a:lnTo>
                      <a:lnTo>
                        <a:pt x="218" y="8"/>
                      </a:lnTo>
                      <a:lnTo>
                        <a:pt x="216" y="8"/>
                      </a:lnTo>
                      <a:lnTo>
                        <a:pt x="216" y="8"/>
                      </a:lnTo>
                      <a:lnTo>
                        <a:pt x="216" y="8"/>
                      </a:lnTo>
                      <a:lnTo>
                        <a:pt x="214" y="8"/>
                      </a:lnTo>
                      <a:lnTo>
                        <a:pt x="214" y="8"/>
                      </a:lnTo>
                      <a:lnTo>
                        <a:pt x="212" y="8"/>
                      </a:lnTo>
                      <a:lnTo>
                        <a:pt x="212" y="8"/>
                      </a:lnTo>
                      <a:lnTo>
                        <a:pt x="212" y="6"/>
                      </a:lnTo>
                      <a:lnTo>
                        <a:pt x="212" y="6"/>
                      </a:lnTo>
                      <a:lnTo>
                        <a:pt x="210" y="6"/>
                      </a:lnTo>
                      <a:lnTo>
                        <a:pt x="210" y="6"/>
                      </a:lnTo>
                      <a:lnTo>
                        <a:pt x="212" y="6"/>
                      </a:lnTo>
                      <a:lnTo>
                        <a:pt x="212" y="4"/>
                      </a:lnTo>
                      <a:lnTo>
                        <a:pt x="212" y="4"/>
                      </a:lnTo>
                      <a:lnTo>
                        <a:pt x="212" y="4"/>
                      </a:lnTo>
                      <a:lnTo>
                        <a:pt x="212" y="4"/>
                      </a:lnTo>
                      <a:lnTo>
                        <a:pt x="214" y="4"/>
                      </a:lnTo>
                      <a:lnTo>
                        <a:pt x="214" y="4"/>
                      </a:lnTo>
                      <a:lnTo>
                        <a:pt x="214" y="2"/>
                      </a:lnTo>
                      <a:lnTo>
                        <a:pt x="216" y="2"/>
                      </a:lnTo>
                      <a:lnTo>
                        <a:pt x="216" y="2"/>
                      </a:lnTo>
                      <a:lnTo>
                        <a:pt x="216" y="2"/>
                      </a:lnTo>
                      <a:lnTo>
                        <a:pt x="216" y="2"/>
                      </a:lnTo>
                      <a:lnTo>
                        <a:pt x="216" y="2"/>
                      </a:lnTo>
                      <a:lnTo>
                        <a:pt x="218" y="2"/>
                      </a:lnTo>
                      <a:lnTo>
                        <a:pt x="218" y="2"/>
                      </a:lnTo>
                      <a:lnTo>
                        <a:pt x="218" y="2"/>
                      </a:lnTo>
                      <a:lnTo>
                        <a:pt x="220" y="2"/>
                      </a:lnTo>
                      <a:lnTo>
                        <a:pt x="220" y="0"/>
                      </a:lnTo>
                      <a:lnTo>
                        <a:pt x="220" y="0"/>
                      </a:lnTo>
                      <a:lnTo>
                        <a:pt x="222" y="0"/>
                      </a:lnTo>
                      <a:lnTo>
                        <a:pt x="222" y="0"/>
                      </a:lnTo>
                      <a:lnTo>
                        <a:pt x="222" y="0"/>
                      </a:lnTo>
                      <a:lnTo>
                        <a:pt x="224" y="0"/>
                      </a:lnTo>
                      <a:lnTo>
                        <a:pt x="224" y="0"/>
                      </a:lnTo>
                      <a:lnTo>
                        <a:pt x="226" y="0"/>
                      </a:lnTo>
                      <a:lnTo>
                        <a:pt x="226" y="0"/>
                      </a:lnTo>
                      <a:lnTo>
                        <a:pt x="226" y="0"/>
                      </a:lnTo>
                      <a:lnTo>
                        <a:pt x="227" y="0"/>
                      </a:lnTo>
                      <a:lnTo>
                        <a:pt x="227" y="0"/>
                      </a:lnTo>
                      <a:lnTo>
                        <a:pt x="227" y="0"/>
                      </a:lnTo>
                      <a:lnTo>
                        <a:pt x="229" y="0"/>
                      </a:lnTo>
                      <a:lnTo>
                        <a:pt x="229" y="0"/>
                      </a:lnTo>
                      <a:lnTo>
                        <a:pt x="231" y="0"/>
                      </a:lnTo>
                      <a:lnTo>
                        <a:pt x="231" y="0"/>
                      </a:lnTo>
                      <a:lnTo>
                        <a:pt x="231" y="0"/>
                      </a:lnTo>
                      <a:lnTo>
                        <a:pt x="233" y="0"/>
                      </a:lnTo>
                      <a:lnTo>
                        <a:pt x="233" y="0"/>
                      </a:lnTo>
                      <a:lnTo>
                        <a:pt x="233" y="0"/>
                      </a:lnTo>
                      <a:lnTo>
                        <a:pt x="235" y="0"/>
                      </a:lnTo>
                      <a:lnTo>
                        <a:pt x="235" y="0"/>
                      </a:lnTo>
                      <a:lnTo>
                        <a:pt x="235" y="0"/>
                      </a:lnTo>
                      <a:lnTo>
                        <a:pt x="237" y="0"/>
                      </a:lnTo>
                      <a:lnTo>
                        <a:pt x="237" y="0"/>
                      </a:lnTo>
                      <a:lnTo>
                        <a:pt x="237" y="0"/>
                      </a:lnTo>
                      <a:lnTo>
                        <a:pt x="239" y="0"/>
                      </a:lnTo>
                      <a:lnTo>
                        <a:pt x="239" y="0"/>
                      </a:lnTo>
                      <a:lnTo>
                        <a:pt x="239" y="0"/>
                      </a:lnTo>
                      <a:lnTo>
                        <a:pt x="241" y="0"/>
                      </a:lnTo>
                      <a:lnTo>
                        <a:pt x="241" y="0"/>
                      </a:lnTo>
                      <a:lnTo>
                        <a:pt x="243" y="0"/>
                      </a:lnTo>
                      <a:lnTo>
                        <a:pt x="243" y="0"/>
                      </a:lnTo>
                      <a:lnTo>
                        <a:pt x="243" y="0"/>
                      </a:lnTo>
                      <a:lnTo>
                        <a:pt x="245" y="0"/>
                      </a:lnTo>
                      <a:lnTo>
                        <a:pt x="245" y="0"/>
                      </a:lnTo>
                      <a:lnTo>
                        <a:pt x="245" y="0"/>
                      </a:lnTo>
                      <a:lnTo>
                        <a:pt x="245" y="0"/>
                      </a:lnTo>
                      <a:lnTo>
                        <a:pt x="247" y="0"/>
                      </a:lnTo>
                      <a:lnTo>
                        <a:pt x="247" y="0"/>
                      </a:lnTo>
                      <a:lnTo>
                        <a:pt x="247" y="2"/>
                      </a:lnTo>
                      <a:lnTo>
                        <a:pt x="249" y="2"/>
                      </a:lnTo>
                      <a:lnTo>
                        <a:pt x="249" y="2"/>
                      </a:lnTo>
                      <a:lnTo>
                        <a:pt x="249" y="2"/>
                      </a:lnTo>
                      <a:lnTo>
                        <a:pt x="250" y="2"/>
                      </a:lnTo>
                      <a:lnTo>
                        <a:pt x="250" y="2"/>
                      </a:lnTo>
                      <a:lnTo>
                        <a:pt x="250" y="2"/>
                      </a:lnTo>
                      <a:lnTo>
                        <a:pt x="250" y="2"/>
                      </a:lnTo>
                      <a:lnTo>
                        <a:pt x="252" y="2"/>
                      </a:lnTo>
                      <a:lnTo>
                        <a:pt x="252" y="2"/>
                      </a:lnTo>
                      <a:lnTo>
                        <a:pt x="252" y="2"/>
                      </a:lnTo>
                      <a:lnTo>
                        <a:pt x="254" y="2"/>
                      </a:lnTo>
                      <a:lnTo>
                        <a:pt x="254" y="2"/>
                      </a:lnTo>
                      <a:lnTo>
                        <a:pt x="254" y="2"/>
                      </a:lnTo>
                      <a:lnTo>
                        <a:pt x="256" y="2"/>
                      </a:lnTo>
                      <a:lnTo>
                        <a:pt x="256" y="4"/>
                      </a:lnTo>
                      <a:lnTo>
                        <a:pt x="256" y="4"/>
                      </a:lnTo>
                      <a:lnTo>
                        <a:pt x="256" y="4"/>
                      </a:lnTo>
                      <a:lnTo>
                        <a:pt x="256" y="6"/>
                      </a:lnTo>
                      <a:lnTo>
                        <a:pt x="256" y="6"/>
                      </a:lnTo>
                      <a:lnTo>
                        <a:pt x="256" y="6"/>
                      </a:lnTo>
                      <a:lnTo>
                        <a:pt x="254" y="6"/>
                      </a:lnTo>
                      <a:lnTo>
                        <a:pt x="254" y="8"/>
                      </a:lnTo>
                      <a:lnTo>
                        <a:pt x="256" y="8"/>
                      </a:lnTo>
                      <a:lnTo>
                        <a:pt x="256" y="8"/>
                      </a:lnTo>
                      <a:lnTo>
                        <a:pt x="254" y="8"/>
                      </a:lnTo>
                      <a:lnTo>
                        <a:pt x="254" y="10"/>
                      </a:lnTo>
                      <a:lnTo>
                        <a:pt x="254" y="10"/>
                      </a:lnTo>
                      <a:lnTo>
                        <a:pt x="254" y="10"/>
                      </a:lnTo>
                      <a:lnTo>
                        <a:pt x="254" y="10"/>
                      </a:lnTo>
                      <a:lnTo>
                        <a:pt x="254" y="10"/>
                      </a:lnTo>
                      <a:lnTo>
                        <a:pt x="252" y="10"/>
                      </a:lnTo>
                      <a:lnTo>
                        <a:pt x="252" y="11"/>
                      </a:lnTo>
                      <a:lnTo>
                        <a:pt x="252" y="11"/>
                      </a:lnTo>
                      <a:lnTo>
                        <a:pt x="252" y="11"/>
                      </a:lnTo>
                      <a:lnTo>
                        <a:pt x="250" y="11"/>
                      </a:lnTo>
                      <a:lnTo>
                        <a:pt x="250" y="11"/>
                      </a:lnTo>
                      <a:lnTo>
                        <a:pt x="250" y="13"/>
                      </a:lnTo>
                      <a:lnTo>
                        <a:pt x="250" y="13"/>
                      </a:lnTo>
                      <a:lnTo>
                        <a:pt x="249" y="13"/>
                      </a:lnTo>
                      <a:lnTo>
                        <a:pt x="249" y="13"/>
                      </a:lnTo>
                      <a:lnTo>
                        <a:pt x="249" y="13"/>
                      </a:lnTo>
                      <a:lnTo>
                        <a:pt x="249" y="13"/>
                      </a:lnTo>
                      <a:lnTo>
                        <a:pt x="247" y="13"/>
                      </a:lnTo>
                      <a:lnTo>
                        <a:pt x="247" y="15"/>
                      </a:lnTo>
                      <a:lnTo>
                        <a:pt x="247" y="15"/>
                      </a:lnTo>
                      <a:lnTo>
                        <a:pt x="247" y="15"/>
                      </a:lnTo>
                      <a:lnTo>
                        <a:pt x="247" y="17"/>
                      </a:lnTo>
                      <a:lnTo>
                        <a:pt x="245" y="17"/>
                      </a:lnTo>
                      <a:lnTo>
                        <a:pt x="245" y="17"/>
                      </a:lnTo>
                      <a:lnTo>
                        <a:pt x="245" y="17"/>
                      </a:lnTo>
                      <a:lnTo>
                        <a:pt x="245" y="17"/>
                      </a:lnTo>
                      <a:lnTo>
                        <a:pt x="243" y="17"/>
                      </a:lnTo>
                      <a:lnTo>
                        <a:pt x="243" y="17"/>
                      </a:lnTo>
                      <a:lnTo>
                        <a:pt x="243" y="17"/>
                      </a:lnTo>
                      <a:lnTo>
                        <a:pt x="243" y="19"/>
                      </a:lnTo>
                      <a:lnTo>
                        <a:pt x="243" y="19"/>
                      </a:lnTo>
                      <a:lnTo>
                        <a:pt x="241" y="19"/>
                      </a:lnTo>
                      <a:lnTo>
                        <a:pt x="241" y="19"/>
                      </a:lnTo>
                      <a:lnTo>
                        <a:pt x="241" y="21"/>
                      </a:lnTo>
                      <a:lnTo>
                        <a:pt x="241" y="21"/>
                      </a:lnTo>
                      <a:lnTo>
                        <a:pt x="241" y="23"/>
                      </a:lnTo>
                      <a:lnTo>
                        <a:pt x="243" y="23"/>
                      </a:lnTo>
                      <a:lnTo>
                        <a:pt x="243" y="23"/>
                      </a:lnTo>
                      <a:lnTo>
                        <a:pt x="241" y="23"/>
                      </a:lnTo>
                      <a:lnTo>
                        <a:pt x="241" y="25"/>
                      </a:lnTo>
                      <a:lnTo>
                        <a:pt x="243" y="25"/>
                      </a:lnTo>
                      <a:lnTo>
                        <a:pt x="243" y="25"/>
                      </a:lnTo>
                      <a:lnTo>
                        <a:pt x="243" y="25"/>
                      </a:lnTo>
                      <a:lnTo>
                        <a:pt x="243" y="27"/>
                      </a:lnTo>
                      <a:lnTo>
                        <a:pt x="243" y="27"/>
                      </a:lnTo>
                      <a:lnTo>
                        <a:pt x="243" y="27"/>
                      </a:lnTo>
                      <a:lnTo>
                        <a:pt x="243" y="27"/>
                      </a:lnTo>
                      <a:lnTo>
                        <a:pt x="243" y="27"/>
                      </a:lnTo>
                      <a:lnTo>
                        <a:pt x="243" y="27"/>
                      </a:lnTo>
                      <a:lnTo>
                        <a:pt x="245" y="27"/>
                      </a:lnTo>
                      <a:lnTo>
                        <a:pt x="245" y="29"/>
                      </a:lnTo>
                      <a:lnTo>
                        <a:pt x="245" y="29"/>
                      </a:lnTo>
                      <a:lnTo>
                        <a:pt x="245" y="29"/>
                      </a:lnTo>
                      <a:lnTo>
                        <a:pt x="245" y="29"/>
                      </a:lnTo>
                      <a:lnTo>
                        <a:pt x="245" y="31"/>
                      </a:lnTo>
                      <a:lnTo>
                        <a:pt x="245" y="31"/>
                      </a:lnTo>
                      <a:lnTo>
                        <a:pt x="247" y="31"/>
                      </a:lnTo>
                      <a:lnTo>
                        <a:pt x="247" y="31"/>
                      </a:lnTo>
                      <a:lnTo>
                        <a:pt x="247" y="33"/>
                      </a:lnTo>
                      <a:lnTo>
                        <a:pt x="249" y="33"/>
                      </a:lnTo>
                      <a:lnTo>
                        <a:pt x="249" y="33"/>
                      </a:lnTo>
                      <a:lnTo>
                        <a:pt x="249" y="34"/>
                      </a:lnTo>
                      <a:lnTo>
                        <a:pt x="247" y="34"/>
                      </a:lnTo>
                      <a:lnTo>
                        <a:pt x="247" y="34"/>
                      </a:lnTo>
                      <a:lnTo>
                        <a:pt x="249" y="34"/>
                      </a:lnTo>
                      <a:lnTo>
                        <a:pt x="249" y="34"/>
                      </a:lnTo>
                      <a:lnTo>
                        <a:pt x="249" y="34"/>
                      </a:lnTo>
                      <a:lnTo>
                        <a:pt x="249" y="34"/>
                      </a:lnTo>
                      <a:lnTo>
                        <a:pt x="249" y="36"/>
                      </a:lnTo>
                      <a:lnTo>
                        <a:pt x="250" y="36"/>
                      </a:lnTo>
                      <a:lnTo>
                        <a:pt x="250" y="36"/>
                      </a:lnTo>
                      <a:lnTo>
                        <a:pt x="250" y="36"/>
                      </a:lnTo>
                      <a:lnTo>
                        <a:pt x="250" y="38"/>
                      </a:lnTo>
                      <a:lnTo>
                        <a:pt x="250" y="38"/>
                      </a:lnTo>
                      <a:lnTo>
                        <a:pt x="250" y="38"/>
                      </a:lnTo>
                      <a:lnTo>
                        <a:pt x="252" y="38"/>
                      </a:lnTo>
                      <a:lnTo>
                        <a:pt x="252" y="40"/>
                      </a:lnTo>
                      <a:lnTo>
                        <a:pt x="252" y="40"/>
                      </a:lnTo>
                      <a:lnTo>
                        <a:pt x="254" y="40"/>
                      </a:lnTo>
                      <a:lnTo>
                        <a:pt x="254" y="40"/>
                      </a:lnTo>
                      <a:lnTo>
                        <a:pt x="254" y="40"/>
                      </a:lnTo>
                      <a:lnTo>
                        <a:pt x="254" y="40"/>
                      </a:lnTo>
                      <a:lnTo>
                        <a:pt x="254" y="42"/>
                      </a:lnTo>
                      <a:lnTo>
                        <a:pt x="256" y="42"/>
                      </a:lnTo>
                      <a:lnTo>
                        <a:pt x="256" y="42"/>
                      </a:lnTo>
                      <a:lnTo>
                        <a:pt x="256" y="42"/>
                      </a:lnTo>
                      <a:lnTo>
                        <a:pt x="256" y="42"/>
                      </a:lnTo>
                      <a:lnTo>
                        <a:pt x="258" y="42"/>
                      </a:lnTo>
                      <a:lnTo>
                        <a:pt x="258" y="42"/>
                      </a:lnTo>
                      <a:lnTo>
                        <a:pt x="258" y="44"/>
                      </a:lnTo>
                      <a:lnTo>
                        <a:pt x="258" y="44"/>
                      </a:lnTo>
                      <a:lnTo>
                        <a:pt x="258" y="44"/>
                      </a:lnTo>
                      <a:lnTo>
                        <a:pt x="258" y="46"/>
                      </a:lnTo>
                      <a:lnTo>
                        <a:pt x="258" y="46"/>
                      </a:lnTo>
                      <a:lnTo>
                        <a:pt x="258" y="46"/>
                      </a:lnTo>
                      <a:lnTo>
                        <a:pt x="258" y="46"/>
                      </a:lnTo>
                      <a:lnTo>
                        <a:pt x="258" y="48"/>
                      </a:lnTo>
                      <a:lnTo>
                        <a:pt x="258" y="48"/>
                      </a:lnTo>
                      <a:lnTo>
                        <a:pt x="260" y="48"/>
                      </a:lnTo>
                      <a:lnTo>
                        <a:pt x="260" y="50"/>
                      </a:lnTo>
                      <a:lnTo>
                        <a:pt x="260" y="50"/>
                      </a:lnTo>
                      <a:lnTo>
                        <a:pt x="258" y="50"/>
                      </a:lnTo>
                      <a:lnTo>
                        <a:pt x="258" y="50"/>
                      </a:lnTo>
                      <a:lnTo>
                        <a:pt x="258" y="50"/>
                      </a:lnTo>
                      <a:lnTo>
                        <a:pt x="256" y="50"/>
                      </a:lnTo>
                      <a:lnTo>
                        <a:pt x="256" y="50"/>
                      </a:lnTo>
                      <a:lnTo>
                        <a:pt x="256" y="50"/>
                      </a:lnTo>
                      <a:lnTo>
                        <a:pt x="256" y="50"/>
                      </a:lnTo>
                      <a:lnTo>
                        <a:pt x="256" y="52"/>
                      </a:lnTo>
                      <a:lnTo>
                        <a:pt x="256" y="52"/>
                      </a:lnTo>
                      <a:lnTo>
                        <a:pt x="258" y="52"/>
                      </a:lnTo>
                      <a:lnTo>
                        <a:pt x="258" y="54"/>
                      </a:lnTo>
                      <a:lnTo>
                        <a:pt x="256" y="54"/>
                      </a:lnTo>
                      <a:lnTo>
                        <a:pt x="256" y="54"/>
                      </a:lnTo>
                      <a:lnTo>
                        <a:pt x="254" y="54"/>
                      </a:lnTo>
                      <a:lnTo>
                        <a:pt x="254" y="54"/>
                      </a:lnTo>
                      <a:lnTo>
                        <a:pt x="254" y="54"/>
                      </a:lnTo>
                      <a:lnTo>
                        <a:pt x="254" y="56"/>
                      </a:lnTo>
                      <a:lnTo>
                        <a:pt x="254" y="56"/>
                      </a:lnTo>
                      <a:lnTo>
                        <a:pt x="256" y="56"/>
                      </a:lnTo>
                      <a:lnTo>
                        <a:pt x="256" y="56"/>
                      </a:lnTo>
                      <a:lnTo>
                        <a:pt x="256" y="56"/>
                      </a:lnTo>
                      <a:lnTo>
                        <a:pt x="258" y="56"/>
                      </a:lnTo>
                      <a:lnTo>
                        <a:pt x="258" y="56"/>
                      </a:lnTo>
                      <a:lnTo>
                        <a:pt x="258" y="57"/>
                      </a:lnTo>
                      <a:lnTo>
                        <a:pt x="258" y="57"/>
                      </a:lnTo>
                      <a:lnTo>
                        <a:pt x="260" y="57"/>
                      </a:lnTo>
                      <a:lnTo>
                        <a:pt x="260" y="57"/>
                      </a:lnTo>
                      <a:lnTo>
                        <a:pt x="260" y="57"/>
                      </a:lnTo>
                      <a:lnTo>
                        <a:pt x="260" y="57"/>
                      </a:lnTo>
                      <a:lnTo>
                        <a:pt x="262" y="57"/>
                      </a:lnTo>
                      <a:lnTo>
                        <a:pt x="262" y="57"/>
                      </a:lnTo>
                      <a:lnTo>
                        <a:pt x="262" y="57"/>
                      </a:lnTo>
                      <a:lnTo>
                        <a:pt x="264" y="57"/>
                      </a:lnTo>
                      <a:lnTo>
                        <a:pt x="264" y="59"/>
                      </a:lnTo>
                      <a:lnTo>
                        <a:pt x="264" y="59"/>
                      </a:lnTo>
                      <a:lnTo>
                        <a:pt x="264" y="59"/>
                      </a:lnTo>
                      <a:lnTo>
                        <a:pt x="264" y="61"/>
                      </a:lnTo>
                      <a:lnTo>
                        <a:pt x="264" y="61"/>
                      </a:lnTo>
                      <a:lnTo>
                        <a:pt x="266" y="61"/>
                      </a:lnTo>
                      <a:lnTo>
                        <a:pt x="266" y="61"/>
                      </a:lnTo>
                      <a:lnTo>
                        <a:pt x="266" y="61"/>
                      </a:lnTo>
                      <a:lnTo>
                        <a:pt x="268" y="61"/>
                      </a:lnTo>
                      <a:lnTo>
                        <a:pt x="268" y="61"/>
                      </a:lnTo>
                      <a:lnTo>
                        <a:pt x="268" y="61"/>
                      </a:lnTo>
                      <a:lnTo>
                        <a:pt x="270" y="61"/>
                      </a:lnTo>
                      <a:lnTo>
                        <a:pt x="270" y="61"/>
                      </a:lnTo>
                      <a:lnTo>
                        <a:pt x="270" y="63"/>
                      </a:lnTo>
                      <a:lnTo>
                        <a:pt x="270" y="63"/>
                      </a:lnTo>
                      <a:lnTo>
                        <a:pt x="271" y="63"/>
                      </a:lnTo>
                      <a:lnTo>
                        <a:pt x="271" y="63"/>
                      </a:lnTo>
                      <a:lnTo>
                        <a:pt x="271" y="63"/>
                      </a:lnTo>
                      <a:lnTo>
                        <a:pt x="271" y="65"/>
                      </a:lnTo>
                      <a:lnTo>
                        <a:pt x="271" y="65"/>
                      </a:lnTo>
                      <a:lnTo>
                        <a:pt x="273" y="65"/>
                      </a:lnTo>
                      <a:lnTo>
                        <a:pt x="273" y="65"/>
                      </a:lnTo>
                      <a:lnTo>
                        <a:pt x="275" y="65"/>
                      </a:lnTo>
                      <a:lnTo>
                        <a:pt x="275" y="65"/>
                      </a:lnTo>
                      <a:lnTo>
                        <a:pt x="275" y="65"/>
                      </a:lnTo>
                      <a:lnTo>
                        <a:pt x="275" y="63"/>
                      </a:lnTo>
                      <a:lnTo>
                        <a:pt x="275" y="63"/>
                      </a:lnTo>
                      <a:lnTo>
                        <a:pt x="277" y="63"/>
                      </a:lnTo>
                      <a:lnTo>
                        <a:pt x="277" y="63"/>
                      </a:lnTo>
                      <a:lnTo>
                        <a:pt x="277" y="63"/>
                      </a:lnTo>
                      <a:lnTo>
                        <a:pt x="279" y="63"/>
                      </a:lnTo>
                      <a:lnTo>
                        <a:pt x="279" y="63"/>
                      </a:lnTo>
                      <a:lnTo>
                        <a:pt x="281" y="63"/>
                      </a:lnTo>
                      <a:lnTo>
                        <a:pt x="281" y="63"/>
                      </a:lnTo>
                      <a:lnTo>
                        <a:pt x="281" y="63"/>
                      </a:lnTo>
                      <a:lnTo>
                        <a:pt x="281" y="63"/>
                      </a:lnTo>
                      <a:lnTo>
                        <a:pt x="283" y="63"/>
                      </a:lnTo>
                      <a:lnTo>
                        <a:pt x="283" y="63"/>
                      </a:lnTo>
                      <a:lnTo>
                        <a:pt x="283" y="65"/>
                      </a:lnTo>
                      <a:lnTo>
                        <a:pt x="285" y="65"/>
                      </a:lnTo>
                      <a:lnTo>
                        <a:pt x="285" y="65"/>
                      </a:lnTo>
                      <a:lnTo>
                        <a:pt x="285" y="65"/>
                      </a:lnTo>
                      <a:lnTo>
                        <a:pt x="285" y="65"/>
                      </a:lnTo>
                      <a:lnTo>
                        <a:pt x="285" y="65"/>
                      </a:lnTo>
                      <a:lnTo>
                        <a:pt x="285" y="65"/>
                      </a:lnTo>
                      <a:lnTo>
                        <a:pt x="285" y="65"/>
                      </a:lnTo>
                      <a:lnTo>
                        <a:pt x="287" y="65"/>
                      </a:lnTo>
                      <a:lnTo>
                        <a:pt x="287" y="65"/>
                      </a:lnTo>
                      <a:lnTo>
                        <a:pt x="287" y="65"/>
                      </a:lnTo>
                      <a:lnTo>
                        <a:pt x="287" y="67"/>
                      </a:lnTo>
                      <a:lnTo>
                        <a:pt x="289" y="67"/>
                      </a:lnTo>
                      <a:lnTo>
                        <a:pt x="289" y="67"/>
                      </a:lnTo>
                      <a:lnTo>
                        <a:pt x="291" y="67"/>
                      </a:lnTo>
                      <a:lnTo>
                        <a:pt x="291" y="67"/>
                      </a:lnTo>
                      <a:lnTo>
                        <a:pt x="291" y="67"/>
                      </a:lnTo>
                      <a:lnTo>
                        <a:pt x="291" y="67"/>
                      </a:lnTo>
                      <a:lnTo>
                        <a:pt x="293" y="67"/>
                      </a:lnTo>
                      <a:lnTo>
                        <a:pt x="293" y="67"/>
                      </a:lnTo>
                      <a:lnTo>
                        <a:pt x="293" y="67"/>
                      </a:lnTo>
                      <a:lnTo>
                        <a:pt x="293" y="69"/>
                      </a:lnTo>
                      <a:lnTo>
                        <a:pt x="294" y="69"/>
                      </a:lnTo>
                      <a:lnTo>
                        <a:pt x="294" y="69"/>
                      </a:lnTo>
                      <a:lnTo>
                        <a:pt x="294" y="69"/>
                      </a:lnTo>
                      <a:lnTo>
                        <a:pt x="296" y="69"/>
                      </a:lnTo>
                      <a:lnTo>
                        <a:pt x="296" y="69"/>
                      </a:lnTo>
                      <a:lnTo>
                        <a:pt x="296" y="69"/>
                      </a:lnTo>
                      <a:lnTo>
                        <a:pt x="296" y="71"/>
                      </a:lnTo>
                      <a:lnTo>
                        <a:pt x="298" y="71"/>
                      </a:lnTo>
                      <a:lnTo>
                        <a:pt x="298" y="71"/>
                      </a:lnTo>
                      <a:lnTo>
                        <a:pt x="298" y="71"/>
                      </a:lnTo>
                      <a:lnTo>
                        <a:pt x="300" y="71"/>
                      </a:lnTo>
                      <a:lnTo>
                        <a:pt x="300" y="71"/>
                      </a:lnTo>
                      <a:lnTo>
                        <a:pt x="300" y="71"/>
                      </a:lnTo>
                      <a:lnTo>
                        <a:pt x="302" y="71"/>
                      </a:lnTo>
                      <a:lnTo>
                        <a:pt x="302" y="71"/>
                      </a:lnTo>
                      <a:lnTo>
                        <a:pt x="302" y="71"/>
                      </a:lnTo>
                      <a:lnTo>
                        <a:pt x="302" y="71"/>
                      </a:lnTo>
                      <a:lnTo>
                        <a:pt x="304" y="71"/>
                      </a:lnTo>
                      <a:lnTo>
                        <a:pt x="304" y="71"/>
                      </a:lnTo>
                      <a:lnTo>
                        <a:pt x="304" y="71"/>
                      </a:lnTo>
                      <a:lnTo>
                        <a:pt x="306" y="71"/>
                      </a:lnTo>
                      <a:lnTo>
                        <a:pt x="306" y="71"/>
                      </a:lnTo>
                      <a:lnTo>
                        <a:pt x="306" y="71"/>
                      </a:lnTo>
                      <a:lnTo>
                        <a:pt x="306" y="73"/>
                      </a:lnTo>
                      <a:lnTo>
                        <a:pt x="306" y="73"/>
                      </a:lnTo>
                      <a:lnTo>
                        <a:pt x="304" y="73"/>
                      </a:lnTo>
                      <a:lnTo>
                        <a:pt x="304" y="73"/>
                      </a:lnTo>
                      <a:lnTo>
                        <a:pt x="304" y="75"/>
                      </a:lnTo>
                      <a:lnTo>
                        <a:pt x="306" y="75"/>
                      </a:lnTo>
                      <a:lnTo>
                        <a:pt x="306" y="75"/>
                      </a:lnTo>
                      <a:lnTo>
                        <a:pt x="308" y="75"/>
                      </a:lnTo>
                      <a:lnTo>
                        <a:pt x="308" y="75"/>
                      </a:lnTo>
                      <a:lnTo>
                        <a:pt x="308" y="75"/>
                      </a:lnTo>
                      <a:lnTo>
                        <a:pt x="308" y="73"/>
                      </a:lnTo>
                      <a:lnTo>
                        <a:pt x="310" y="73"/>
                      </a:lnTo>
                      <a:lnTo>
                        <a:pt x="310" y="73"/>
                      </a:lnTo>
                      <a:lnTo>
                        <a:pt x="312" y="73"/>
                      </a:lnTo>
                      <a:lnTo>
                        <a:pt x="312" y="73"/>
                      </a:lnTo>
                      <a:lnTo>
                        <a:pt x="312" y="75"/>
                      </a:lnTo>
                      <a:lnTo>
                        <a:pt x="312" y="75"/>
                      </a:lnTo>
                      <a:lnTo>
                        <a:pt x="312" y="73"/>
                      </a:lnTo>
                      <a:lnTo>
                        <a:pt x="314" y="73"/>
                      </a:lnTo>
                      <a:lnTo>
                        <a:pt x="314" y="73"/>
                      </a:lnTo>
                      <a:lnTo>
                        <a:pt x="314" y="73"/>
                      </a:lnTo>
                      <a:lnTo>
                        <a:pt x="314" y="73"/>
                      </a:lnTo>
                      <a:lnTo>
                        <a:pt x="314" y="73"/>
                      </a:lnTo>
                      <a:lnTo>
                        <a:pt x="315" y="73"/>
                      </a:lnTo>
                      <a:lnTo>
                        <a:pt x="315" y="73"/>
                      </a:lnTo>
                      <a:lnTo>
                        <a:pt x="317" y="73"/>
                      </a:lnTo>
                      <a:lnTo>
                        <a:pt x="317" y="75"/>
                      </a:lnTo>
                      <a:lnTo>
                        <a:pt x="317" y="75"/>
                      </a:lnTo>
                      <a:lnTo>
                        <a:pt x="317" y="75"/>
                      </a:lnTo>
                      <a:lnTo>
                        <a:pt x="317" y="75"/>
                      </a:lnTo>
                      <a:lnTo>
                        <a:pt x="317" y="77"/>
                      </a:lnTo>
                      <a:lnTo>
                        <a:pt x="317" y="77"/>
                      </a:lnTo>
                      <a:lnTo>
                        <a:pt x="317" y="77"/>
                      </a:lnTo>
                      <a:lnTo>
                        <a:pt x="317" y="79"/>
                      </a:lnTo>
                      <a:lnTo>
                        <a:pt x="317" y="79"/>
                      </a:lnTo>
                      <a:lnTo>
                        <a:pt x="319" y="79"/>
                      </a:lnTo>
                      <a:lnTo>
                        <a:pt x="319" y="80"/>
                      </a:lnTo>
                      <a:lnTo>
                        <a:pt x="319" y="80"/>
                      </a:lnTo>
                      <a:lnTo>
                        <a:pt x="319" y="82"/>
                      </a:lnTo>
                      <a:lnTo>
                        <a:pt x="319" y="82"/>
                      </a:lnTo>
                      <a:lnTo>
                        <a:pt x="317" y="82"/>
                      </a:lnTo>
                      <a:lnTo>
                        <a:pt x="317" y="82"/>
                      </a:lnTo>
                      <a:lnTo>
                        <a:pt x="317" y="82"/>
                      </a:lnTo>
                      <a:lnTo>
                        <a:pt x="317" y="82"/>
                      </a:lnTo>
                      <a:lnTo>
                        <a:pt x="317" y="84"/>
                      </a:lnTo>
                      <a:lnTo>
                        <a:pt x="317" y="84"/>
                      </a:lnTo>
                      <a:lnTo>
                        <a:pt x="317" y="84"/>
                      </a:lnTo>
                      <a:lnTo>
                        <a:pt x="315" y="84"/>
                      </a:lnTo>
                      <a:lnTo>
                        <a:pt x="315" y="84"/>
                      </a:lnTo>
                      <a:lnTo>
                        <a:pt x="315" y="84"/>
                      </a:lnTo>
                      <a:lnTo>
                        <a:pt x="314" y="84"/>
                      </a:lnTo>
                      <a:lnTo>
                        <a:pt x="314" y="84"/>
                      </a:lnTo>
                      <a:lnTo>
                        <a:pt x="314" y="84"/>
                      </a:lnTo>
                      <a:lnTo>
                        <a:pt x="314" y="84"/>
                      </a:lnTo>
                      <a:lnTo>
                        <a:pt x="314" y="84"/>
                      </a:lnTo>
                      <a:lnTo>
                        <a:pt x="312" y="84"/>
                      </a:lnTo>
                      <a:lnTo>
                        <a:pt x="312" y="86"/>
                      </a:lnTo>
                      <a:lnTo>
                        <a:pt x="314" y="86"/>
                      </a:lnTo>
                      <a:lnTo>
                        <a:pt x="314" y="86"/>
                      </a:lnTo>
                      <a:lnTo>
                        <a:pt x="314" y="86"/>
                      </a:lnTo>
                      <a:lnTo>
                        <a:pt x="315" y="86"/>
                      </a:lnTo>
                      <a:lnTo>
                        <a:pt x="315" y="86"/>
                      </a:lnTo>
                      <a:lnTo>
                        <a:pt x="315" y="86"/>
                      </a:lnTo>
                      <a:lnTo>
                        <a:pt x="315" y="88"/>
                      </a:lnTo>
                      <a:lnTo>
                        <a:pt x="317" y="88"/>
                      </a:lnTo>
                      <a:lnTo>
                        <a:pt x="317" y="88"/>
                      </a:lnTo>
                      <a:lnTo>
                        <a:pt x="317" y="88"/>
                      </a:lnTo>
                      <a:lnTo>
                        <a:pt x="317" y="88"/>
                      </a:lnTo>
                      <a:lnTo>
                        <a:pt x="317" y="90"/>
                      </a:lnTo>
                      <a:lnTo>
                        <a:pt x="315" y="90"/>
                      </a:lnTo>
                      <a:lnTo>
                        <a:pt x="315" y="90"/>
                      </a:lnTo>
                      <a:lnTo>
                        <a:pt x="315" y="90"/>
                      </a:lnTo>
                      <a:lnTo>
                        <a:pt x="314" y="90"/>
                      </a:lnTo>
                      <a:lnTo>
                        <a:pt x="314" y="90"/>
                      </a:lnTo>
                      <a:lnTo>
                        <a:pt x="314" y="90"/>
                      </a:lnTo>
                      <a:lnTo>
                        <a:pt x="312" y="90"/>
                      </a:lnTo>
                      <a:lnTo>
                        <a:pt x="312" y="90"/>
                      </a:lnTo>
                      <a:lnTo>
                        <a:pt x="312" y="90"/>
                      </a:lnTo>
                      <a:lnTo>
                        <a:pt x="312" y="90"/>
                      </a:lnTo>
                      <a:lnTo>
                        <a:pt x="310" y="90"/>
                      </a:lnTo>
                      <a:lnTo>
                        <a:pt x="310" y="88"/>
                      </a:lnTo>
                      <a:lnTo>
                        <a:pt x="310" y="88"/>
                      </a:lnTo>
                      <a:lnTo>
                        <a:pt x="310" y="88"/>
                      </a:lnTo>
                      <a:lnTo>
                        <a:pt x="310" y="86"/>
                      </a:lnTo>
                      <a:lnTo>
                        <a:pt x="308" y="86"/>
                      </a:lnTo>
                      <a:lnTo>
                        <a:pt x="308" y="86"/>
                      </a:lnTo>
                      <a:lnTo>
                        <a:pt x="310" y="86"/>
                      </a:lnTo>
                      <a:lnTo>
                        <a:pt x="310" y="84"/>
                      </a:lnTo>
                      <a:lnTo>
                        <a:pt x="310" y="84"/>
                      </a:lnTo>
                      <a:lnTo>
                        <a:pt x="312" y="84"/>
                      </a:lnTo>
                      <a:lnTo>
                        <a:pt x="312" y="84"/>
                      </a:lnTo>
                      <a:lnTo>
                        <a:pt x="310" y="84"/>
                      </a:lnTo>
                      <a:lnTo>
                        <a:pt x="310" y="82"/>
                      </a:lnTo>
                      <a:lnTo>
                        <a:pt x="310" y="82"/>
                      </a:lnTo>
                      <a:lnTo>
                        <a:pt x="308" y="82"/>
                      </a:lnTo>
                      <a:lnTo>
                        <a:pt x="308" y="82"/>
                      </a:lnTo>
                      <a:lnTo>
                        <a:pt x="308" y="82"/>
                      </a:lnTo>
                      <a:lnTo>
                        <a:pt x="308" y="82"/>
                      </a:lnTo>
                      <a:lnTo>
                        <a:pt x="308" y="80"/>
                      </a:lnTo>
                      <a:lnTo>
                        <a:pt x="308" y="80"/>
                      </a:lnTo>
                      <a:lnTo>
                        <a:pt x="308" y="82"/>
                      </a:lnTo>
                      <a:lnTo>
                        <a:pt x="308" y="82"/>
                      </a:lnTo>
                      <a:lnTo>
                        <a:pt x="306" y="82"/>
                      </a:lnTo>
                      <a:lnTo>
                        <a:pt x="306" y="82"/>
                      </a:lnTo>
                      <a:lnTo>
                        <a:pt x="306" y="82"/>
                      </a:lnTo>
                      <a:lnTo>
                        <a:pt x="306" y="84"/>
                      </a:lnTo>
                      <a:lnTo>
                        <a:pt x="304" y="84"/>
                      </a:lnTo>
                      <a:lnTo>
                        <a:pt x="304" y="84"/>
                      </a:lnTo>
                      <a:lnTo>
                        <a:pt x="304" y="84"/>
                      </a:lnTo>
                      <a:lnTo>
                        <a:pt x="304" y="84"/>
                      </a:lnTo>
                      <a:lnTo>
                        <a:pt x="304" y="84"/>
                      </a:lnTo>
                      <a:lnTo>
                        <a:pt x="304" y="82"/>
                      </a:lnTo>
                      <a:lnTo>
                        <a:pt x="302" y="82"/>
                      </a:lnTo>
                      <a:lnTo>
                        <a:pt x="302" y="82"/>
                      </a:lnTo>
                      <a:lnTo>
                        <a:pt x="302" y="82"/>
                      </a:lnTo>
                      <a:lnTo>
                        <a:pt x="300" y="82"/>
                      </a:lnTo>
                      <a:lnTo>
                        <a:pt x="300" y="82"/>
                      </a:lnTo>
                      <a:lnTo>
                        <a:pt x="298" y="82"/>
                      </a:lnTo>
                      <a:lnTo>
                        <a:pt x="298" y="82"/>
                      </a:lnTo>
                      <a:lnTo>
                        <a:pt x="298" y="82"/>
                      </a:lnTo>
                      <a:lnTo>
                        <a:pt x="298" y="82"/>
                      </a:lnTo>
                      <a:lnTo>
                        <a:pt x="298" y="80"/>
                      </a:lnTo>
                      <a:lnTo>
                        <a:pt x="298" y="80"/>
                      </a:lnTo>
                      <a:lnTo>
                        <a:pt x="296" y="80"/>
                      </a:lnTo>
                      <a:lnTo>
                        <a:pt x="296" y="82"/>
                      </a:lnTo>
                      <a:lnTo>
                        <a:pt x="296" y="82"/>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6" name="Freeform 2029">
                  <a:extLst>
                    <a:ext uri="{FF2B5EF4-FFF2-40B4-BE49-F238E27FC236}">
                      <a16:creationId xmlns:a16="http://schemas.microsoft.com/office/drawing/2014/main" id="{274F817D-04E7-437F-86D7-A1C78E80E9E2}"/>
                    </a:ext>
                  </a:extLst>
                </p:cNvPr>
                <p:cNvSpPr>
                  <a:spLocks/>
                </p:cNvSpPr>
                <p:nvPr/>
              </p:nvSpPr>
              <p:spPr bwMode="auto">
                <a:xfrm>
                  <a:off x="11636516" y="2219326"/>
                  <a:ext cx="506413" cy="173038"/>
                </a:xfrm>
                <a:custGeom>
                  <a:avLst/>
                  <a:gdLst>
                    <a:gd name="T0" fmla="*/ 298 w 319"/>
                    <a:gd name="T1" fmla="*/ 88 h 109"/>
                    <a:gd name="T2" fmla="*/ 304 w 319"/>
                    <a:gd name="T3" fmla="*/ 96 h 109"/>
                    <a:gd name="T4" fmla="*/ 287 w 319"/>
                    <a:gd name="T5" fmla="*/ 102 h 109"/>
                    <a:gd name="T6" fmla="*/ 264 w 319"/>
                    <a:gd name="T7" fmla="*/ 102 h 109"/>
                    <a:gd name="T8" fmla="*/ 243 w 319"/>
                    <a:gd name="T9" fmla="*/ 100 h 109"/>
                    <a:gd name="T10" fmla="*/ 226 w 319"/>
                    <a:gd name="T11" fmla="*/ 96 h 109"/>
                    <a:gd name="T12" fmla="*/ 214 w 319"/>
                    <a:gd name="T13" fmla="*/ 92 h 109"/>
                    <a:gd name="T14" fmla="*/ 193 w 319"/>
                    <a:gd name="T15" fmla="*/ 100 h 109"/>
                    <a:gd name="T16" fmla="*/ 172 w 319"/>
                    <a:gd name="T17" fmla="*/ 105 h 109"/>
                    <a:gd name="T18" fmla="*/ 149 w 319"/>
                    <a:gd name="T19" fmla="*/ 107 h 109"/>
                    <a:gd name="T20" fmla="*/ 128 w 319"/>
                    <a:gd name="T21" fmla="*/ 107 h 109"/>
                    <a:gd name="T22" fmla="*/ 103 w 319"/>
                    <a:gd name="T23" fmla="*/ 109 h 109"/>
                    <a:gd name="T24" fmla="*/ 95 w 319"/>
                    <a:gd name="T25" fmla="*/ 96 h 109"/>
                    <a:gd name="T26" fmla="*/ 72 w 319"/>
                    <a:gd name="T27" fmla="*/ 92 h 109"/>
                    <a:gd name="T28" fmla="*/ 50 w 319"/>
                    <a:gd name="T29" fmla="*/ 90 h 109"/>
                    <a:gd name="T30" fmla="*/ 32 w 319"/>
                    <a:gd name="T31" fmla="*/ 82 h 109"/>
                    <a:gd name="T32" fmla="*/ 48 w 319"/>
                    <a:gd name="T33" fmla="*/ 73 h 109"/>
                    <a:gd name="T34" fmla="*/ 72 w 319"/>
                    <a:gd name="T35" fmla="*/ 71 h 109"/>
                    <a:gd name="T36" fmla="*/ 95 w 319"/>
                    <a:gd name="T37" fmla="*/ 71 h 109"/>
                    <a:gd name="T38" fmla="*/ 118 w 319"/>
                    <a:gd name="T39" fmla="*/ 71 h 109"/>
                    <a:gd name="T40" fmla="*/ 109 w 319"/>
                    <a:gd name="T41" fmla="*/ 65 h 109"/>
                    <a:gd name="T42" fmla="*/ 88 w 319"/>
                    <a:gd name="T43" fmla="*/ 63 h 109"/>
                    <a:gd name="T44" fmla="*/ 63 w 319"/>
                    <a:gd name="T45" fmla="*/ 65 h 109"/>
                    <a:gd name="T46" fmla="*/ 50 w 319"/>
                    <a:gd name="T47" fmla="*/ 65 h 109"/>
                    <a:gd name="T48" fmla="*/ 34 w 319"/>
                    <a:gd name="T49" fmla="*/ 67 h 109"/>
                    <a:gd name="T50" fmla="*/ 15 w 319"/>
                    <a:gd name="T51" fmla="*/ 59 h 109"/>
                    <a:gd name="T52" fmla="*/ 30 w 319"/>
                    <a:gd name="T53" fmla="*/ 52 h 109"/>
                    <a:gd name="T54" fmla="*/ 53 w 319"/>
                    <a:gd name="T55" fmla="*/ 48 h 109"/>
                    <a:gd name="T56" fmla="*/ 32 w 319"/>
                    <a:gd name="T57" fmla="*/ 48 h 109"/>
                    <a:gd name="T58" fmla="*/ 17 w 319"/>
                    <a:gd name="T59" fmla="*/ 46 h 109"/>
                    <a:gd name="T60" fmla="*/ 0 w 319"/>
                    <a:gd name="T61" fmla="*/ 40 h 109"/>
                    <a:gd name="T62" fmla="*/ 19 w 319"/>
                    <a:gd name="T63" fmla="*/ 31 h 109"/>
                    <a:gd name="T64" fmla="*/ 21 w 319"/>
                    <a:gd name="T65" fmla="*/ 21 h 109"/>
                    <a:gd name="T66" fmla="*/ 42 w 319"/>
                    <a:gd name="T67" fmla="*/ 15 h 109"/>
                    <a:gd name="T68" fmla="*/ 63 w 319"/>
                    <a:gd name="T69" fmla="*/ 10 h 109"/>
                    <a:gd name="T70" fmla="*/ 86 w 319"/>
                    <a:gd name="T71" fmla="*/ 8 h 109"/>
                    <a:gd name="T72" fmla="*/ 88 w 319"/>
                    <a:gd name="T73" fmla="*/ 21 h 109"/>
                    <a:gd name="T74" fmla="*/ 105 w 319"/>
                    <a:gd name="T75" fmla="*/ 15 h 109"/>
                    <a:gd name="T76" fmla="*/ 128 w 319"/>
                    <a:gd name="T77" fmla="*/ 17 h 109"/>
                    <a:gd name="T78" fmla="*/ 139 w 319"/>
                    <a:gd name="T79" fmla="*/ 27 h 109"/>
                    <a:gd name="T80" fmla="*/ 159 w 319"/>
                    <a:gd name="T81" fmla="*/ 25 h 109"/>
                    <a:gd name="T82" fmla="*/ 149 w 319"/>
                    <a:gd name="T83" fmla="*/ 15 h 109"/>
                    <a:gd name="T84" fmla="*/ 172 w 319"/>
                    <a:gd name="T85" fmla="*/ 19 h 109"/>
                    <a:gd name="T86" fmla="*/ 185 w 319"/>
                    <a:gd name="T87" fmla="*/ 31 h 109"/>
                    <a:gd name="T88" fmla="*/ 189 w 319"/>
                    <a:gd name="T89" fmla="*/ 40 h 109"/>
                    <a:gd name="T90" fmla="*/ 201 w 319"/>
                    <a:gd name="T91" fmla="*/ 34 h 109"/>
                    <a:gd name="T92" fmla="*/ 193 w 319"/>
                    <a:gd name="T93" fmla="*/ 21 h 109"/>
                    <a:gd name="T94" fmla="*/ 199 w 319"/>
                    <a:gd name="T95" fmla="*/ 10 h 109"/>
                    <a:gd name="T96" fmla="*/ 220 w 319"/>
                    <a:gd name="T97" fmla="*/ 10 h 109"/>
                    <a:gd name="T98" fmla="*/ 224 w 319"/>
                    <a:gd name="T99" fmla="*/ 10 h 109"/>
                    <a:gd name="T100" fmla="*/ 218 w 319"/>
                    <a:gd name="T101" fmla="*/ 2 h 109"/>
                    <a:gd name="T102" fmla="*/ 243 w 319"/>
                    <a:gd name="T103" fmla="*/ 0 h 109"/>
                    <a:gd name="T104" fmla="*/ 254 w 319"/>
                    <a:gd name="T105" fmla="*/ 10 h 109"/>
                    <a:gd name="T106" fmla="*/ 243 w 319"/>
                    <a:gd name="T107" fmla="*/ 23 h 109"/>
                    <a:gd name="T108" fmla="*/ 250 w 319"/>
                    <a:gd name="T109" fmla="*/ 38 h 109"/>
                    <a:gd name="T110" fmla="*/ 256 w 319"/>
                    <a:gd name="T111" fmla="*/ 52 h 109"/>
                    <a:gd name="T112" fmla="*/ 270 w 319"/>
                    <a:gd name="T113" fmla="*/ 61 h 109"/>
                    <a:gd name="T114" fmla="*/ 287 w 319"/>
                    <a:gd name="T115" fmla="*/ 65 h 109"/>
                    <a:gd name="T116" fmla="*/ 306 w 319"/>
                    <a:gd name="T117" fmla="*/ 73 h 109"/>
                    <a:gd name="T118" fmla="*/ 319 w 319"/>
                    <a:gd name="T119" fmla="*/ 80 h 109"/>
                    <a:gd name="T120" fmla="*/ 314 w 319"/>
                    <a:gd name="T121" fmla="*/ 90 h 109"/>
                    <a:gd name="T122" fmla="*/ 304 w 319"/>
                    <a:gd name="T123" fmla="*/ 8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9" h="109">
                      <a:moveTo>
                        <a:pt x="296" y="82"/>
                      </a:moveTo>
                      <a:lnTo>
                        <a:pt x="296" y="80"/>
                      </a:lnTo>
                      <a:lnTo>
                        <a:pt x="296" y="80"/>
                      </a:lnTo>
                      <a:lnTo>
                        <a:pt x="296" y="80"/>
                      </a:lnTo>
                      <a:lnTo>
                        <a:pt x="294" y="80"/>
                      </a:lnTo>
                      <a:lnTo>
                        <a:pt x="294" y="80"/>
                      </a:lnTo>
                      <a:lnTo>
                        <a:pt x="294" y="80"/>
                      </a:lnTo>
                      <a:lnTo>
                        <a:pt x="294" y="82"/>
                      </a:lnTo>
                      <a:lnTo>
                        <a:pt x="293" y="82"/>
                      </a:lnTo>
                      <a:lnTo>
                        <a:pt x="293" y="82"/>
                      </a:lnTo>
                      <a:lnTo>
                        <a:pt x="293" y="82"/>
                      </a:lnTo>
                      <a:lnTo>
                        <a:pt x="293" y="82"/>
                      </a:lnTo>
                      <a:lnTo>
                        <a:pt x="291" y="82"/>
                      </a:lnTo>
                      <a:lnTo>
                        <a:pt x="291" y="82"/>
                      </a:lnTo>
                      <a:lnTo>
                        <a:pt x="291" y="82"/>
                      </a:lnTo>
                      <a:lnTo>
                        <a:pt x="289" y="82"/>
                      </a:lnTo>
                      <a:lnTo>
                        <a:pt x="289" y="82"/>
                      </a:lnTo>
                      <a:lnTo>
                        <a:pt x="291" y="82"/>
                      </a:lnTo>
                      <a:lnTo>
                        <a:pt x="291" y="82"/>
                      </a:lnTo>
                      <a:lnTo>
                        <a:pt x="291" y="84"/>
                      </a:lnTo>
                      <a:lnTo>
                        <a:pt x="291" y="84"/>
                      </a:lnTo>
                      <a:lnTo>
                        <a:pt x="291" y="86"/>
                      </a:lnTo>
                      <a:lnTo>
                        <a:pt x="291" y="86"/>
                      </a:lnTo>
                      <a:lnTo>
                        <a:pt x="291" y="86"/>
                      </a:lnTo>
                      <a:lnTo>
                        <a:pt x="291" y="88"/>
                      </a:lnTo>
                      <a:lnTo>
                        <a:pt x="293" y="88"/>
                      </a:lnTo>
                      <a:lnTo>
                        <a:pt x="293" y="88"/>
                      </a:lnTo>
                      <a:lnTo>
                        <a:pt x="293" y="86"/>
                      </a:lnTo>
                      <a:lnTo>
                        <a:pt x="293" y="86"/>
                      </a:lnTo>
                      <a:lnTo>
                        <a:pt x="294" y="86"/>
                      </a:lnTo>
                      <a:lnTo>
                        <a:pt x="294" y="86"/>
                      </a:lnTo>
                      <a:lnTo>
                        <a:pt x="296" y="86"/>
                      </a:lnTo>
                      <a:lnTo>
                        <a:pt x="296" y="88"/>
                      </a:lnTo>
                      <a:lnTo>
                        <a:pt x="296" y="88"/>
                      </a:lnTo>
                      <a:lnTo>
                        <a:pt x="296" y="88"/>
                      </a:lnTo>
                      <a:lnTo>
                        <a:pt x="298" y="88"/>
                      </a:lnTo>
                      <a:lnTo>
                        <a:pt x="298" y="88"/>
                      </a:lnTo>
                      <a:lnTo>
                        <a:pt x="298" y="88"/>
                      </a:lnTo>
                      <a:lnTo>
                        <a:pt x="298" y="88"/>
                      </a:lnTo>
                      <a:lnTo>
                        <a:pt x="300" y="88"/>
                      </a:lnTo>
                      <a:lnTo>
                        <a:pt x="300" y="90"/>
                      </a:lnTo>
                      <a:lnTo>
                        <a:pt x="300" y="90"/>
                      </a:lnTo>
                      <a:lnTo>
                        <a:pt x="298" y="90"/>
                      </a:lnTo>
                      <a:lnTo>
                        <a:pt x="298" y="90"/>
                      </a:lnTo>
                      <a:lnTo>
                        <a:pt x="298" y="90"/>
                      </a:lnTo>
                      <a:lnTo>
                        <a:pt x="298" y="92"/>
                      </a:lnTo>
                      <a:lnTo>
                        <a:pt x="298" y="92"/>
                      </a:lnTo>
                      <a:lnTo>
                        <a:pt x="300" y="92"/>
                      </a:lnTo>
                      <a:lnTo>
                        <a:pt x="300" y="92"/>
                      </a:lnTo>
                      <a:lnTo>
                        <a:pt x="300" y="92"/>
                      </a:lnTo>
                      <a:lnTo>
                        <a:pt x="302" y="92"/>
                      </a:lnTo>
                      <a:lnTo>
                        <a:pt x="302" y="92"/>
                      </a:lnTo>
                      <a:lnTo>
                        <a:pt x="302" y="94"/>
                      </a:lnTo>
                      <a:lnTo>
                        <a:pt x="302" y="94"/>
                      </a:lnTo>
                      <a:lnTo>
                        <a:pt x="304" y="94"/>
                      </a:lnTo>
                      <a:lnTo>
                        <a:pt x="304" y="92"/>
                      </a:lnTo>
                      <a:lnTo>
                        <a:pt x="304" y="92"/>
                      </a:lnTo>
                      <a:lnTo>
                        <a:pt x="304" y="92"/>
                      </a:lnTo>
                      <a:lnTo>
                        <a:pt x="306" y="92"/>
                      </a:lnTo>
                      <a:lnTo>
                        <a:pt x="306" y="92"/>
                      </a:lnTo>
                      <a:lnTo>
                        <a:pt x="308" y="92"/>
                      </a:lnTo>
                      <a:lnTo>
                        <a:pt x="308" y="94"/>
                      </a:lnTo>
                      <a:lnTo>
                        <a:pt x="308" y="94"/>
                      </a:lnTo>
                      <a:lnTo>
                        <a:pt x="308" y="94"/>
                      </a:lnTo>
                      <a:lnTo>
                        <a:pt x="308" y="96"/>
                      </a:lnTo>
                      <a:lnTo>
                        <a:pt x="308" y="96"/>
                      </a:lnTo>
                      <a:lnTo>
                        <a:pt x="308" y="96"/>
                      </a:lnTo>
                      <a:lnTo>
                        <a:pt x="306" y="96"/>
                      </a:lnTo>
                      <a:lnTo>
                        <a:pt x="306" y="96"/>
                      </a:lnTo>
                      <a:lnTo>
                        <a:pt x="304" y="96"/>
                      </a:lnTo>
                      <a:lnTo>
                        <a:pt x="304" y="96"/>
                      </a:lnTo>
                      <a:lnTo>
                        <a:pt x="304" y="96"/>
                      </a:lnTo>
                      <a:lnTo>
                        <a:pt x="304" y="96"/>
                      </a:lnTo>
                      <a:lnTo>
                        <a:pt x="302" y="96"/>
                      </a:lnTo>
                      <a:lnTo>
                        <a:pt x="302" y="96"/>
                      </a:lnTo>
                      <a:lnTo>
                        <a:pt x="302" y="96"/>
                      </a:lnTo>
                      <a:lnTo>
                        <a:pt x="302" y="98"/>
                      </a:lnTo>
                      <a:lnTo>
                        <a:pt x="302" y="98"/>
                      </a:lnTo>
                      <a:lnTo>
                        <a:pt x="302" y="98"/>
                      </a:lnTo>
                      <a:lnTo>
                        <a:pt x="302" y="98"/>
                      </a:lnTo>
                      <a:lnTo>
                        <a:pt x="302" y="98"/>
                      </a:lnTo>
                      <a:lnTo>
                        <a:pt x="302" y="98"/>
                      </a:lnTo>
                      <a:lnTo>
                        <a:pt x="300" y="98"/>
                      </a:lnTo>
                      <a:lnTo>
                        <a:pt x="300" y="98"/>
                      </a:lnTo>
                      <a:lnTo>
                        <a:pt x="298" y="98"/>
                      </a:lnTo>
                      <a:lnTo>
                        <a:pt x="298" y="98"/>
                      </a:lnTo>
                      <a:lnTo>
                        <a:pt x="298" y="98"/>
                      </a:lnTo>
                      <a:lnTo>
                        <a:pt x="296" y="98"/>
                      </a:lnTo>
                      <a:lnTo>
                        <a:pt x="296" y="98"/>
                      </a:lnTo>
                      <a:lnTo>
                        <a:pt x="296" y="98"/>
                      </a:lnTo>
                      <a:lnTo>
                        <a:pt x="296" y="100"/>
                      </a:lnTo>
                      <a:lnTo>
                        <a:pt x="294" y="100"/>
                      </a:lnTo>
                      <a:lnTo>
                        <a:pt x="294" y="100"/>
                      </a:lnTo>
                      <a:lnTo>
                        <a:pt x="293" y="100"/>
                      </a:lnTo>
                      <a:lnTo>
                        <a:pt x="293" y="100"/>
                      </a:lnTo>
                      <a:lnTo>
                        <a:pt x="293" y="100"/>
                      </a:lnTo>
                      <a:lnTo>
                        <a:pt x="293" y="100"/>
                      </a:lnTo>
                      <a:lnTo>
                        <a:pt x="291" y="100"/>
                      </a:lnTo>
                      <a:lnTo>
                        <a:pt x="291" y="100"/>
                      </a:lnTo>
                      <a:lnTo>
                        <a:pt x="291" y="102"/>
                      </a:lnTo>
                      <a:lnTo>
                        <a:pt x="291" y="102"/>
                      </a:lnTo>
                      <a:lnTo>
                        <a:pt x="289" y="102"/>
                      </a:lnTo>
                      <a:lnTo>
                        <a:pt x="289" y="102"/>
                      </a:lnTo>
                      <a:lnTo>
                        <a:pt x="289" y="100"/>
                      </a:lnTo>
                      <a:lnTo>
                        <a:pt x="287" y="100"/>
                      </a:lnTo>
                      <a:lnTo>
                        <a:pt x="287" y="100"/>
                      </a:lnTo>
                      <a:lnTo>
                        <a:pt x="287" y="100"/>
                      </a:lnTo>
                      <a:lnTo>
                        <a:pt x="287" y="102"/>
                      </a:lnTo>
                      <a:lnTo>
                        <a:pt x="287" y="102"/>
                      </a:lnTo>
                      <a:lnTo>
                        <a:pt x="285" y="102"/>
                      </a:lnTo>
                      <a:lnTo>
                        <a:pt x="285" y="102"/>
                      </a:lnTo>
                      <a:lnTo>
                        <a:pt x="285" y="102"/>
                      </a:lnTo>
                      <a:lnTo>
                        <a:pt x="283" y="102"/>
                      </a:lnTo>
                      <a:lnTo>
                        <a:pt x="283" y="102"/>
                      </a:lnTo>
                      <a:lnTo>
                        <a:pt x="281" y="102"/>
                      </a:lnTo>
                      <a:lnTo>
                        <a:pt x="281" y="102"/>
                      </a:lnTo>
                      <a:lnTo>
                        <a:pt x="281" y="102"/>
                      </a:lnTo>
                      <a:lnTo>
                        <a:pt x="279" y="102"/>
                      </a:lnTo>
                      <a:lnTo>
                        <a:pt x="279" y="102"/>
                      </a:lnTo>
                      <a:lnTo>
                        <a:pt x="279" y="102"/>
                      </a:lnTo>
                      <a:lnTo>
                        <a:pt x="277" y="102"/>
                      </a:lnTo>
                      <a:lnTo>
                        <a:pt x="277" y="102"/>
                      </a:lnTo>
                      <a:lnTo>
                        <a:pt x="277" y="102"/>
                      </a:lnTo>
                      <a:lnTo>
                        <a:pt x="277" y="102"/>
                      </a:lnTo>
                      <a:lnTo>
                        <a:pt x="275" y="102"/>
                      </a:lnTo>
                      <a:lnTo>
                        <a:pt x="275" y="103"/>
                      </a:lnTo>
                      <a:lnTo>
                        <a:pt x="275" y="103"/>
                      </a:lnTo>
                      <a:lnTo>
                        <a:pt x="275" y="103"/>
                      </a:lnTo>
                      <a:lnTo>
                        <a:pt x="273" y="103"/>
                      </a:lnTo>
                      <a:lnTo>
                        <a:pt x="273" y="102"/>
                      </a:lnTo>
                      <a:lnTo>
                        <a:pt x="273" y="102"/>
                      </a:lnTo>
                      <a:lnTo>
                        <a:pt x="271" y="102"/>
                      </a:lnTo>
                      <a:lnTo>
                        <a:pt x="271" y="102"/>
                      </a:lnTo>
                      <a:lnTo>
                        <a:pt x="271" y="102"/>
                      </a:lnTo>
                      <a:lnTo>
                        <a:pt x="270" y="102"/>
                      </a:lnTo>
                      <a:lnTo>
                        <a:pt x="270" y="102"/>
                      </a:lnTo>
                      <a:lnTo>
                        <a:pt x="270" y="102"/>
                      </a:lnTo>
                      <a:lnTo>
                        <a:pt x="268" y="102"/>
                      </a:lnTo>
                      <a:lnTo>
                        <a:pt x="268" y="102"/>
                      </a:lnTo>
                      <a:lnTo>
                        <a:pt x="268" y="102"/>
                      </a:lnTo>
                      <a:lnTo>
                        <a:pt x="266" y="102"/>
                      </a:lnTo>
                      <a:lnTo>
                        <a:pt x="266" y="102"/>
                      </a:lnTo>
                      <a:lnTo>
                        <a:pt x="266" y="102"/>
                      </a:lnTo>
                      <a:lnTo>
                        <a:pt x="264" y="102"/>
                      </a:lnTo>
                      <a:lnTo>
                        <a:pt x="264" y="102"/>
                      </a:lnTo>
                      <a:lnTo>
                        <a:pt x="264" y="102"/>
                      </a:lnTo>
                      <a:lnTo>
                        <a:pt x="262" y="102"/>
                      </a:lnTo>
                      <a:lnTo>
                        <a:pt x="262" y="102"/>
                      </a:lnTo>
                      <a:lnTo>
                        <a:pt x="262" y="100"/>
                      </a:lnTo>
                      <a:lnTo>
                        <a:pt x="260" y="100"/>
                      </a:lnTo>
                      <a:lnTo>
                        <a:pt x="260" y="100"/>
                      </a:lnTo>
                      <a:lnTo>
                        <a:pt x="260" y="100"/>
                      </a:lnTo>
                      <a:lnTo>
                        <a:pt x="258" y="100"/>
                      </a:lnTo>
                      <a:lnTo>
                        <a:pt x="258" y="100"/>
                      </a:lnTo>
                      <a:lnTo>
                        <a:pt x="258" y="100"/>
                      </a:lnTo>
                      <a:lnTo>
                        <a:pt x="258" y="100"/>
                      </a:lnTo>
                      <a:lnTo>
                        <a:pt x="256" y="100"/>
                      </a:lnTo>
                      <a:lnTo>
                        <a:pt x="256" y="100"/>
                      </a:lnTo>
                      <a:lnTo>
                        <a:pt x="256" y="100"/>
                      </a:lnTo>
                      <a:lnTo>
                        <a:pt x="254" y="100"/>
                      </a:lnTo>
                      <a:lnTo>
                        <a:pt x="254" y="102"/>
                      </a:lnTo>
                      <a:lnTo>
                        <a:pt x="254" y="102"/>
                      </a:lnTo>
                      <a:lnTo>
                        <a:pt x="254" y="102"/>
                      </a:lnTo>
                      <a:lnTo>
                        <a:pt x="252" y="102"/>
                      </a:lnTo>
                      <a:lnTo>
                        <a:pt x="252" y="102"/>
                      </a:lnTo>
                      <a:lnTo>
                        <a:pt x="250" y="102"/>
                      </a:lnTo>
                      <a:lnTo>
                        <a:pt x="250" y="102"/>
                      </a:lnTo>
                      <a:lnTo>
                        <a:pt x="250" y="100"/>
                      </a:lnTo>
                      <a:lnTo>
                        <a:pt x="250" y="100"/>
                      </a:lnTo>
                      <a:lnTo>
                        <a:pt x="249" y="100"/>
                      </a:lnTo>
                      <a:lnTo>
                        <a:pt x="249" y="100"/>
                      </a:lnTo>
                      <a:lnTo>
                        <a:pt x="249" y="100"/>
                      </a:lnTo>
                      <a:lnTo>
                        <a:pt x="247" y="100"/>
                      </a:lnTo>
                      <a:lnTo>
                        <a:pt x="247" y="100"/>
                      </a:lnTo>
                      <a:lnTo>
                        <a:pt x="245" y="100"/>
                      </a:lnTo>
                      <a:lnTo>
                        <a:pt x="245" y="100"/>
                      </a:lnTo>
                      <a:lnTo>
                        <a:pt x="245" y="100"/>
                      </a:lnTo>
                      <a:lnTo>
                        <a:pt x="243" y="100"/>
                      </a:lnTo>
                      <a:lnTo>
                        <a:pt x="243" y="100"/>
                      </a:lnTo>
                      <a:lnTo>
                        <a:pt x="243" y="100"/>
                      </a:lnTo>
                      <a:lnTo>
                        <a:pt x="243" y="100"/>
                      </a:lnTo>
                      <a:lnTo>
                        <a:pt x="243" y="98"/>
                      </a:lnTo>
                      <a:lnTo>
                        <a:pt x="243" y="98"/>
                      </a:lnTo>
                      <a:lnTo>
                        <a:pt x="243" y="98"/>
                      </a:lnTo>
                      <a:lnTo>
                        <a:pt x="243" y="98"/>
                      </a:lnTo>
                      <a:lnTo>
                        <a:pt x="243" y="98"/>
                      </a:lnTo>
                      <a:lnTo>
                        <a:pt x="243" y="96"/>
                      </a:lnTo>
                      <a:lnTo>
                        <a:pt x="243" y="96"/>
                      </a:lnTo>
                      <a:lnTo>
                        <a:pt x="243" y="96"/>
                      </a:lnTo>
                      <a:lnTo>
                        <a:pt x="241" y="96"/>
                      </a:lnTo>
                      <a:lnTo>
                        <a:pt x="241" y="96"/>
                      </a:lnTo>
                      <a:lnTo>
                        <a:pt x="239" y="96"/>
                      </a:lnTo>
                      <a:lnTo>
                        <a:pt x="239" y="96"/>
                      </a:lnTo>
                      <a:lnTo>
                        <a:pt x="239" y="96"/>
                      </a:lnTo>
                      <a:lnTo>
                        <a:pt x="239" y="96"/>
                      </a:lnTo>
                      <a:lnTo>
                        <a:pt x="237" y="96"/>
                      </a:lnTo>
                      <a:lnTo>
                        <a:pt x="237" y="96"/>
                      </a:lnTo>
                      <a:lnTo>
                        <a:pt x="237" y="96"/>
                      </a:lnTo>
                      <a:lnTo>
                        <a:pt x="237" y="94"/>
                      </a:lnTo>
                      <a:lnTo>
                        <a:pt x="235" y="94"/>
                      </a:lnTo>
                      <a:lnTo>
                        <a:pt x="235" y="94"/>
                      </a:lnTo>
                      <a:lnTo>
                        <a:pt x="233" y="94"/>
                      </a:lnTo>
                      <a:lnTo>
                        <a:pt x="233" y="94"/>
                      </a:lnTo>
                      <a:lnTo>
                        <a:pt x="233" y="94"/>
                      </a:lnTo>
                      <a:lnTo>
                        <a:pt x="231" y="94"/>
                      </a:lnTo>
                      <a:lnTo>
                        <a:pt x="231" y="94"/>
                      </a:lnTo>
                      <a:lnTo>
                        <a:pt x="231" y="96"/>
                      </a:lnTo>
                      <a:lnTo>
                        <a:pt x="231" y="96"/>
                      </a:lnTo>
                      <a:lnTo>
                        <a:pt x="229" y="96"/>
                      </a:lnTo>
                      <a:lnTo>
                        <a:pt x="229" y="96"/>
                      </a:lnTo>
                      <a:lnTo>
                        <a:pt x="227" y="96"/>
                      </a:lnTo>
                      <a:lnTo>
                        <a:pt x="227" y="96"/>
                      </a:lnTo>
                      <a:lnTo>
                        <a:pt x="227" y="94"/>
                      </a:lnTo>
                      <a:lnTo>
                        <a:pt x="227" y="94"/>
                      </a:lnTo>
                      <a:lnTo>
                        <a:pt x="227" y="96"/>
                      </a:lnTo>
                      <a:lnTo>
                        <a:pt x="226" y="96"/>
                      </a:lnTo>
                      <a:lnTo>
                        <a:pt x="226" y="96"/>
                      </a:lnTo>
                      <a:lnTo>
                        <a:pt x="226" y="94"/>
                      </a:lnTo>
                      <a:lnTo>
                        <a:pt x="226" y="94"/>
                      </a:lnTo>
                      <a:lnTo>
                        <a:pt x="224" y="94"/>
                      </a:lnTo>
                      <a:lnTo>
                        <a:pt x="224" y="94"/>
                      </a:lnTo>
                      <a:lnTo>
                        <a:pt x="222" y="94"/>
                      </a:lnTo>
                      <a:lnTo>
                        <a:pt x="222" y="94"/>
                      </a:lnTo>
                      <a:lnTo>
                        <a:pt x="222" y="94"/>
                      </a:lnTo>
                      <a:lnTo>
                        <a:pt x="222" y="92"/>
                      </a:lnTo>
                      <a:lnTo>
                        <a:pt x="222" y="92"/>
                      </a:lnTo>
                      <a:lnTo>
                        <a:pt x="222" y="92"/>
                      </a:lnTo>
                      <a:lnTo>
                        <a:pt x="224" y="92"/>
                      </a:lnTo>
                      <a:lnTo>
                        <a:pt x="224" y="92"/>
                      </a:lnTo>
                      <a:lnTo>
                        <a:pt x="224" y="90"/>
                      </a:lnTo>
                      <a:lnTo>
                        <a:pt x="224" y="90"/>
                      </a:lnTo>
                      <a:lnTo>
                        <a:pt x="224" y="90"/>
                      </a:lnTo>
                      <a:lnTo>
                        <a:pt x="222" y="90"/>
                      </a:lnTo>
                      <a:lnTo>
                        <a:pt x="222" y="90"/>
                      </a:lnTo>
                      <a:lnTo>
                        <a:pt x="222" y="90"/>
                      </a:lnTo>
                      <a:lnTo>
                        <a:pt x="222" y="90"/>
                      </a:lnTo>
                      <a:lnTo>
                        <a:pt x="222" y="88"/>
                      </a:lnTo>
                      <a:lnTo>
                        <a:pt x="220" y="88"/>
                      </a:lnTo>
                      <a:lnTo>
                        <a:pt x="220" y="88"/>
                      </a:lnTo>
                      <a:lnTo>
                        <a:pt x="218" y="88"/>
                      </a:lnTo>
                      <a:lnTo>
                        <a:pt x="218" y="88"/>
                      </a:lnTo>
                      <a:lnTo>
                        <a:pt x="218" y="90"/>
                      </a:lnTo>
                      <a:lnTo>
                        <a:pt x="218" y="90"/>
                      </a:lnTo>
                      <a:lnTo>
                        <a:pt x="216" y="90"/>
                      </a:lnTo>
                      <a:lnTo>
                        <a:pt x="216" y="90"/>
                      </a:lnTo>
                      <a:lnTo>
                        <a:pt x="216" y="90"/>
                      </a:lnTo>
                      <a:lnTo>
                        <a:pt x="216" y="90"/>
                      </a:lnTo>
                      <a:lnTo>
                        <a:pt x="214" y="90"/>
                      </a:lnTo>
                      <a:lnTo>
                        <a:pt x="214" y="90"/>
                      </a:lnTo>
                      <a:lnTo>
                        <a:pt x="214" y="90"/>
                      </a:lnTo>
                      <a:lnTo>
                        <a:pt x="214" y="92"/>
                      </a:lnTo>
                      <a:lnTo>
                        <a:pt x="214" y="92"/>
                      </a:lnTo>
                      <a:lnTo>
                        <a:pt x="214" y="94"/>
                      </a:lnTo>
                      <a:lnTo>
                        <a:pt x="212" y="94"/>
                      </a:lnTo>
                      <a:lnTo>
                        <a:pt x="212" y="94"/>
                      </a:lnTo>
                      <a:lnTo>
                        <a:pt x="212" y="94"/>
                      </a:lnTo>
                      <a:lnTo>
                        <a:pt x="212" y="94"/>
                      </a:lnTo>
                      <a:lnTo>
                        <a:pt x="212" y="96"/>
                      </a:lnTo>
                      <a:lnTo>
                        <a:pt x="210" y="96"/>
                      </a:lnTo>
                      <a:lnTo>
                        <a:pt x="210" y="96"/>
                      </a:lnTo>
                      <a:lnTo>
                        <a:pt x="210" y="96"/>
                      </a:lnTo>
                      <a:lnTo>
                        <a:pt x="210" y="96"/>
                      </a:lnTo>
                      <a:lnTo>
                        <a:pt x="208" y="96"/>
                      </a:lnTo>
                      <a:lnTo>
                        <a:pt x="208" y="96"/>
                      </a:lnTo>
                      <a:lnTo>
                        <a:pt x="208" y="98"/>
                      </a:lnTo>
                      <a:lnTo>
                        <a:pt x="206" y="98"/>
                      </a:lnTo>
                      <a:lnTo>
                        <a:pt x="206" y="98"/>
                      </a:lnTo>
                      <a:lnTo>
                        <a:pt x="206" y="98"/>
                      </a:lnTo>
                      <a:lnTo>
                        <a:pt x="206" y="98"/>
                      </a:lnTo>
                      <a:lnTo>
                        <a:pt x="205" y="98"/>
                      </a:lnTo>
                      <a:lnTo>
                        <a:pt x="205" y="98"/>
                      </a:lnTo>
                      <a:lnTo>
                        <a:pt x="205" y="98"/>
                      </a:lnTo>
                      <a:lnTo>
                        <a:pt x="205" y="98"/>
                      </a:lnTo>
                      <a:lnTo>
                        <a:pt x="203" y="98"/>
                      </a:lnTo>
                      <a:lnTo>
                        <a:pt x="203" y="98"/>
                      </a:lnTo>
                      <a:lnTo>
                        <a:pt x="201" y="98"/>
                      </a:lnTo>
                      <a:lnTo>
                        <a:pt x="201" y="98"/>
                      </a:lnTo>
                      <a:lnTo>
                        <a:pt x="201" y="98"/>
                      </a:lnTo>
                      <a:lnTo>
                        <a:pt x="199" y="98"/>
                      </a:lnTo>
                      <a:lnTo>
                        <a:pt x="199" y="98"/>
                      </a:lnTo>
                      <a:lnTo>
                        <a:pt x="199" y="98"/>
                      </a:lnTo>
                      <a:lnTo>
                        <a:pt x="197" y="98"/>
                      </a:lnTo>
                      <a:lnTo>
                        <a:pt x="197" y="98"/>
                      </a:lnTo>
                      <a:lnTo>
                        <a:pt x="197" y="100"/>
                      </a:lnTo>
                      <a:lnTo>
                        <a:pt x="195" y="100"/>
                      </a:lnTo>
                      <a:lnTo>
                        <a:pt x="195" y="100"/>
                      </a:lnTo>
                      <a:lnTo>
                        <a:pt x="195" y="100"/>
                      </a:lnTo>
                      <a:lnTo>
                        <a:pt x="193" y="100"/>
                      </a:lnTo>
                      <a:lnTo>
                        <a:pt x="193" y="100"/>
                      </a:lnTo>
                      <a:lnTo>
                        <a:pt x="191" y="100"/>
                      </a:lnTo>
                      <a:lnTo>
                        <a:pt x="191" y="100"/>
                      </a:lnTo>
                      <a:lnTo>
                        <a:pt x="191" y="100"/>
                      </a:lnTo>
                      <a:lnTo>
                        <a:pt x="189" y="100"/>
                      </a:lnTo>
                      <a:lnTo>
                        <a:pt x="189" y="100"/>
                      </a:lnTo>
                      <a:lnTo>
                        <a:pt x="189" y="100"/>
                      </a:lnTo>
                      <a:lnTo>
                        <a:pt x="187" y="100"/>
                      </a:lnTo>
                      <a:lnTo>
                        <a:pt x="187" y="100"/>
                      </a:lnTo>
                      <a:lnTo>
                        <a:pt x="185" y="100"/>
                      </a:lnTo>
                      <a:lnTo>
                        <a:pt x="185" y="100"/>
                      </a:lnTo>
                      <a:lnTo>
                        <a:pt x="185" y="100"/>
                      </a:lnTo>
                      <a:lnTo>
                        <a:pt x="185" y="100"/>
                      </a:lnTo>
                      <a:lnTo>
                        <a:pt x="185" y="102"/>
                      </a:lnTo>
                      <a:lnTo>
                        <a:pt x="183" y="102"/>
                      </a:lnTo>
                      <a:lnTo>
                        <a:pt x="183" y="102"/>
                      </a:lnTo>
                      <a:lnTo>
                        <a:pt x="183" y="102"/>
                      </a:lnTo>
                      <a:lnTo>
                        <a:pt x="183" y="102"/>
                      </a:lnTo>
                      <a:lnTo>
                        <a:pt x="182" y="102"/>
                      </a:lnTo>
                      <a:lnTo>
                        <a:pt x="182" y="102"/>
                      </a:lnTo>
                      <a:lnTo>
                        <a:pt x="180" y="102"/>
                      </a:lnTo>
                      <a:lnTo>
                        <a:pt x="180" y="102"/>
                      </a:lnTo>
                      <a:lnTo>
                        <a:pt x="180" y="103"/>
                      </a:lnTo>
                      <a:lnTo>
                        <a:pt x="180" y="103"/>
                      </a:lnTo>
                      <a:lnTo>
                        <a:pt x="178" y="103"/>
                      </a:lnTo>
                      <a:lnTo>
                        <a:pt x="178" y="103"/>
                      </a:lnTo>
                      <a:lnTo>
                        <a:pt x="178" y="103"/>
                      </a:lnTo>
                      <a:lnTo>
                        <a:pt x="178" y="103"/>
                      </a:lnTo>
                      <a:lnTo>
                        <a:pt x="176" y="103"/>
                      </a:lnTo>
                      <a:lnTo>
                        <a:pt x="176" y="103"/>
                      </a:lnTo>
                      <a:lnTo>
                        <a:pt x="174" y="103"/>
                      </a:lnTo>
                      <a:lnTo>
                        <a:pt x="174" y="103"/>
                      </a:lnTo>
                      <a:lnTo>
                        <a:pt x="174" y="103"/>
                      </a:lnTo>
                      <a:lnTo>
                        <a:pt x="172" y="103"/>
                      </a:lnTo>
                      <a:lnTo>
                        <a:pt x="172" y="103"/>
                      </a:lnTo>
                      <a:lnTo>
                        <a:pt x="172" y="105"/>
                      </a:lnTo>
                      <a:lnTo>
                        <a:pt x="172" y="105"/>
                      </a:lnTo>
                      <a:lnTo>
                        <a:pt x="170" y="105"/>
                      </a:lnTo>
                      <a:lnTo>
                        <a:pt x="170" y="105"/>
                      </a:lnTo>
                      <a:lnTo>
                        <a:pt x="168" y="105"/>
                      </a:lnTo>
                      <a:lnTo>
                        <a:pt x="168" y="105"/>
                      </a:lnTo>
                      <a:lnTo>
                        <a:pt x="168" y="105"/>
                      </a:lnTo>
                      <a:lnTo>
                        <a:pt x="168" y="105"/>
                      </a:lnTo>
                      <a:lnTo>
                        <a:pt x="166" y="105"/>
                      </a:lnTo>
                      <a:lnTo>
                        <a:pt x="166" y="105"/>
                      </a:lnTo>
                      <a:lnTo>
                        <a:pt x="164" y="105"/>
                      </a:lnTo>
                      <a:lnTo>
                        <a:pt x="164" y="105"/>
                      </a:lnTo>
                      <a:lnTo>
                        <a:pt x="164" y="105"/>
                      </a:lnTo>
                      <a:lnTo>
                        <a:pt x="162" y="105"/>
                      </a:lnTo>
                      <a:lnTo>
                        <a:pt x="162" y="105"/>
                      </a:lnTo>
                      <a:lnTo>
                        <a:pt x="162" y="105"/>
                      </a:lnTo>
                      <a:lnTo>
                        <a:pt x="160" y="105"/>
                      </a:lnTo>
                      <a:lnTo>
                        <a:pt x="160" y="105"/>
                      </a:lnTo>
                      <a:lnTo>
                        <a:pt x="159" y="105"/>
                      </a:lnTo>
                      <a:lnTo>
                        <a:pt x="159" y="105"/>
                      </a:lnTo>
                      <a:lnTo>
                        <a:pt x="159" y="105"/>
                      </a:lnTo>
                      <a:lnTo>
                        <a:pt x="157" y="105"/>
                      </a:lnTo>
                      <a:lnTo>
                        <a:pt x="157" y="105"/>
                      </a:lnTo>
                      <a:lnTo>
                        <a:pt x="157" y="105"/>
                      </a:lnTo>
                      <a:lnTo>
                        <a:pt x="157" y="105"/>
                      </a:lnTo>
                      <a:lnTo>
                        <a:pt x="155" y="105"/>
                      </a:lnTo>
                      <a:lnTo>
                        <a:pt x="155" y="105"/>
                      </a:lnTo>
                      <a:lnTo>
                        <a:pt x="153" y="105"/>
                      </a:lnTo>
                      <a:lnTo>
                        <a:pt x="153" y="105"/>
                      </a:lnTo>
                      <a:lnTo>
                        <a:pt x="153" y="105"/>
                      </a:lnTo>
                      <a:lnTo>
                        <a:pt x="151" y="105"/>
                      </a:lnTo>
                      <a:lnTo>
                        <a:pt x="151" y="105"/>
                      </a:lnTo>
                      <a:lnTo>
                        <a:pt x="151" y="107"/>
                      </a:lnTo>
                      <a:lnTo>
                        <a:pt x="151" y="107"/>
                      </a:lnTo>
                      <a:lnTo>
                        <a:pt x="151" y="107"/>
                      </a:lnTo>
                      <a:lnTo>
                        <a:pt x="149" y="107"/>
                      </a:lnTo>
                      <a:lnTo>
                        <a:pt x="149" y="107"/>
                      </a:lnTo>
                      <a:lnTo>
                        <a:pt x="147" y="107"/>
                      </a:lnTo>
                      <a:lnTo>
                        <a:pt x="147" y="109"/>
                      </a:lnTo>
                      <a:lnTo>
                        <a:pt x="147" y="109"/>
                      </a:lnTo>
                      <a:lnTo>
                        <a:pt x="147" y="109"/>
                      </a:lnTo>
                      <a:lnTo>
                        <a:pt x="145" y="109"/>
                      </a:lnTo>
                      <a:lnTo>
                        <a:pt x="145" y="109"/>
                      </a:lnTo>
                      <a:lnTo>
                        <a:pt x="145" y="109"/>
                      </a:lnTo>
                      <a:lnTo>
                        <a:pt x="143" y="109"/>
                      </a:lnTo>
                      <a:lnTo>
                        <a:pt x="143" y="109"/>
                      </a:lnTo>
                      <a:lnTo>
                        <a:pt x="141" y="109"/>
                      </a:lnTo>
                      <a:lnTo>
                        <a:pt x="141" y="109"/>
                      </a:lnTo>
                      <a:lnTo>
                        <a:pt x="141" y="109"/>
                      </a:lnTo>
                      <a:lnTo>
                        <a:pt x="141" y="107"/>
                      </a:lnTo>
                      <a:lnTo>
                        <a:pt x="141" y="107"/>
                      </a:lnTo>
                      <a:lnTo>
                        <a:pt x="141" y="105"/>
                      </a:lnTo>
                      <a:lnTo>
                        <a:pt x="139" y="105"/>
                      </a:lnTo>
                      <a:lnTo>
                        <a:pt x="139" y="105"/>
                      </a:lnTo>
                      <a:lnTo>
                        <a:pt x="139" y="107"/>
                      </a:lnTo>
                      <a:lnTo>
                        <a:pt x="139" y="107"/>
                      </a:lnTo>
                      <a:lnTo>
                        <a:pt x="139" y="107"/>
                      </a:lnTo>
                      <a:lnTo>
                        <a:pt x="138" y="107"/>
                      </a:lnTo>
                      <a:lnTo>
                        <a:pt x="138" y="107"/>
                      </a:lnTo>
                      <a:lnTo>
                        <a:pt x="136" y="107"/>
                      </a:lnTo>
                      <a:lnTo>
                        <a:pt x="136" y="107"/>
                      </a:lnTo>
                      <a:lnTo>
                        <a:pt x="136" y="107"/>
                      </a:lnTo>
                      <a:lnTo>
                        <a:pt x="136" y="107"/>
                      </a:lnTo>
                      <a:lnTo>
                        <a:pt x="134" y="107"/>
                      </a:lnTo>
                      <a:lnTo>
                        <a:pt x="134" y="107"/>
                      </a:lnTo>
                      <a:lnTo>
                        <a:pt x="132" y="107"/>
                      </a:lnTo>
                      <a:lnTo>
                        <a:pt x="132" y="107"/>
                      </a:lnTo>
                      <a:lnTo>
                        <a:pt x="132" y="107"/>
                      </a:lnTo>
                      <a:lnTo>
                        <a:pt x="130" y="107"/>
                      </a:lnTo>
                      <a:lnTo>
                        <a:pt x="130" y="107"/>
                      </a:lnTo>
                      <a:lnTo>
                        <a:pt x="130" y="107"/>
                      </a:lnTo>
                      <a:lnTo>
                        <a:pt x="128" y="107"/>
                      </a:lnTo>
                      <a:lnTo>
                        <a:pt x="128" y="107"/>
                      </a:lnTo>
                      <a:lnTo>
                        <a:pt x="128" y="107"/>
                      </a:lnTo>
                      <a:lnTo>
                        <a:pt x="126" y="107"/>
                      </a:lnTo>
                      <a:lnTo>
                        <a:pt x="126" y="107"/>
                      </a:lnTo>
                      <a:lnTo>
                        <a:pt x="126" y="107"/>
                      </a:lnTo>
                      <a:lnTo>
                        <a:pt x="124" y="107"/>
                      </a:lnTo>
                      <a:lnTo>
                        <a:pt x="124" y="107"/>
                      </a:lnTo>
                      <a:lnTo>
                        <a:pt x="124" y="107"/>
                      </a:lnTo>
                      <a:lnTo>
                        <a:pt x="122" y="107"/>
                      </a:lnTo>
                      <a:lnTo>
                        <a:pt x="122" y="107"/>
                      </a:lnTo>
                      <a:lnTo>
                        <a:pt x="120" y="107"/>
                      </a:lnTo>
                      <a:lnTo>
                        <a:pt x="120" y="107"/>
                      </a:lnTo>
                      <a:lnTo>
                        <a:pt x="120" y="107"/>
                      </a:lnTo>
                      <a:lnTo>
                        <a:pt x="118" y="107"/>
                      </a:lnTo>
                      <a:lnTo>
                        <a:pt x="118" y="107"/>
                      </a:lnTo>
                      <a:lnTo>
                        <a:pt x="118" y="107"/>
                      </a:lnTo>
                      <a:lnTo>
                        <a:pt x="116" y="107"/>
                      </a:lnTo>
                      <a:lnTo>
                        <a:pt x="116" y="107"/>
                      </a:lnTo>
                      <a:lnTo>
                        <a:pt x="115" y="107"/>
                      </a:lnTo>
                      <a:lnTo>
                        <a:pt x="115" y="107"/>
                      </a:lnTo>
                      <a:lnTo>
                        <a:pt x="115" y="109"/>
                      </a:lnTo>
                      <a:lnTo>
                        <a:pt x="115" y="109"/>
                      </a:lnTo>
                      <a:lnTo>
                        <a:pt x="113" y="109"/>
                      </a:lnTo>
                      <a:lnTo>
                        <a:pt x="113" y="109"/>
                      </a:lnTo>
                      <a:lnTo>
                        <a:pt x="113" y="109"/>
                      </a:lnTo>
                      <a:lnTo>
                        <a:pt x="111" y="109"/>
                      </a:lnTo>
                      <a:lnTo>
                        <a:pt x="111" y="109"/>
                      </a:lnTo>
                      <a:lnTo>
                        <a:pt x="109" y="109"/>
                      </a:lnTo>
                      <a:lnTo>
                        <a:pt x="109" y="109"/>
                      </a:lnTo>
                      <a:lnTo>
                        <a:pt x="109" y="109"/>
                      </a:lnTo>
                      <a:lnTo>
                        <a:pt x="107" y="109"/>
                      </a:lnTo>
                      <a:lnTo>
                        <a:pt x="107" y="109"/>
                      </a:lnTo>
                      <a:lnTo>
                        <a:pt x="105" y="109"/>
                      </a:lnTo>
                      <a:lnTo>
                        <a:pt x="105" y="109"/>
                      </a:lnTo>
                      <a:lnTo>
                        <a:pt x="105" y="109"/>
                      </a:lnTo>
                      <a:lnTo>
                        <a:pt x="103" y="109"/>
                      </a:lnTo>
                      <a:lnTo>
                        <a:pt x="103" y="109"/>
                      </a:lnTo>
                      <a:lnTo>
                        <a:pt x="103" y="109"/>
                      </a:lnTo>
                      <a:lnTo>
                        <a:pt x="103" y="107"/>
                      </a:lnTo>
                      <a:lnTo>
                        <a:pt x="103" y="107"/>
                      </a:lnTo>
                      <a:lnTo>
                        <a:pt x="103" y="107"/>
                      </a:lnTo>
                      <a:lnTo>
                        <a:pt x="103" y="107"/>
                      </a:lnTo>
                      <a:lnTo>
                        <a:pt x="103" y="107"/>
                      </a:lnTo>
                      <a:lnTo>
                        <a:pt x="103" y="107"/>
                      </a:lnTo>
                      <a:lnTo>
                        <a:pt x="103" y="105"/>
                      </a:lnTo>
                      <a:lnTo>
                        <a:pt x="101" y="105"/>
                      </a:lnTo>
                      <a:lnTo>
                        <a:pt x="101" y="105"/>
                      </a:lnTo>
                      <a:lnTo>
                        <a:pt x="101" y="105"/>
                      </a:lnTo>
                      <a:lnTo>
                        <a:pt x="99" y="105"/>
                      </a:lnTo>
                      <a:lnTo>
                        <a:pt x="99" y="105"/>
                      </a:lnTo>
                      <a:lnTo>
                        <a:pt x="99" y="105"/>
                      </a:lnTo>
                      <a:lnTo>
                        <a:pt x="99" y="103"/>
                      </a:lnTo>
                      <a:lnTo>
                        <a:pt x="99" y="103"/>
                      </a:lnTo>
                      <a:lnTo>
                        <a:pt x="97" y="103"/>
                      </a:lnTo>
                      <a:lnTo>
                        <a:pt x="97" y="103"/>
                      </a:lnTo>
                      <a:lnTo>
                        <a:pt x="97" y="103"/>
                      </a:lnTo>
                      <a:lnTo>
                        <a:pt x="97" y="103"/>
                      </a:lnTo>
                      <a:lnTo>
                        <a:pt x="97" y="102"/>
                      </a:lnTo>
                      <a:lnTo>
                        <a:pt x="95" y="102"/>
                      </a:lnTo>
                      <a:lnTo>
                        <a:pt x="95" y="102"/>
                      </a:lnTo>
                      <a:lnTo>
                        <a:pt x="95" y="102"/>
                      </a:lnTo>
                      <a:lnTo>
                        <a:pt x="95" y="100"/>
                      </a:lnTo>
                      <a:lnTo>
                        <a:pt x="95" y="100"/>
                      </a:lnTo>
                      <a:lnTo>
                        <a:pt x="95" y="100"/>
                      </a:lnTo>
                      <a:lnTo>
                        <a:pt x="95" y="98"/>
                      </a:lnTo>
                      <a:lnTo>
                        <a:pt x="97" y="98"/>
                      </a:lnTo>
                      <a:lnTo>
                        <a:pt x="97" y="98"/>
                      </a:lnTo>
                      <a:lnTo>
                        <a:pt x="97" y="98"/>
                      </a:lnTo>
                      <a:lnTo>
                        <a:pt x="97" y="98"/>
                      </a:lnTo>
                      <a:lnTo>
                        <a:pt x="95" y="98"/>
                      </a:lnTo>
                      <a:lnTo>
                        <a:pt x="95" y="98"/>
                      </a:lnTo>
                      <a:lnTo>
                        <a:pt x="95" y="96"/>
                      </a:lnTo>
                      <a:lnTo>
                        <a:pt x="95" y="96"/>
                      </a:lnTo>
                      <a:lnTo>
                        <a:pt x="95" y="96"/>
                      </a:lnTo>
                      <a:lnTo>
                        <a:pt x="95" y="94"/>
                      </a:lnTo>
                      <a:lnTo>
                        <a:pt x="94" y="94"/>
                      </a:lnTo>
                      <a:lnTo>
                        <a:pt x="94" y="94"/>
                      </a:lnTo>
                      <a:lnTo>
                        <a:pt x="94" y="94"/>
                      </a:lnTo>
                      <a:lnTo>
                        <a:pt x="94" y="94"/>
                      </a:lnTo>
                      <a:lnTo>
                        <a:pt x="92" y="94"/>
                      </a:lnTo>
                      <a:lnTo>
                        <a:pt x="92" y="94"/>
                      </a:lnTo>
                      <a:lnTo>
                        <a:pt x="92" y="92"/>
                      </a:lnTo>
                      <a:lnTo>
                        <a:pt x="92" y="92"/>
                      </a:lnTo>
                      <a:lnTo>
                        <a:pt x="90" y="92"/>
                      </a:lnTo>
                      <a:lnTo>
                        <a:pt x="90" y="92"/>
                      </a:lnTo>
                      <a:lnTo>
                        <a:pt x="88" y="92"/>
                      </a:lnTo>
                      <a:lnTo>
                        <a:pt x="88" y="92"/>
                      </a:lnTo>
                      <a:lnTo>
                        <a:pt x="88" y="92"/>
                      </a:lnTo>
                      <a:lnTo>
                        <a:pt x="86" y="92"/>
                      </a:lnTo>
                      <a:lnTo>
                        <a:pt x="86" y="92"/>
                      </a:lnTo>
                      <a:lnTo>
                        <a:pt x="86" y="92"/>
                      </a:lnTo>
                      <a:lnTo>
                        <a:pt x="86" y="92"/>
                      </a:lnTo>
                      <a:lnTo>
                        <a:pt x="84" y="92"/>
                      </a:lnTo>
                      <a:lnTo>
                        <a:pt x="84" y="92"/>
                      </a:lnTo>
                      <a:lnTo>
                        <a:pt x="82" y="92"/>
                      </a:lnTo>
                      <a:lnTo>
                        <a:pt x="82" y="92"/>
                      </a:lnTo>
                      <a:lnTo>
                        <a:pt x="82" y="92"/>
                      </a:lnTo>
                      <a:lnTo>
                        <a:pt x="82" y="92"/>
                      </a:lnTo>
                      <a:lnTo>
                        <a:pt x="80" y="92"/>
                      </a:lnTo>
                      <a:lnTo>
                        <a:pt x="80" y="92"/>
                      </a:lnTo>
                      <a:lnTo>
                        <a:pt x="80" y="92"/>
                      </a:lnTo>
                      <a:lnTo>
                        <a:pt x="78" y="92"/>
                      </a:lnTo>
                      <a:lnTo>
                        <a:pt x="78" y="92"/>
                      </a:lnTo>
                      <a:lnTo>
                        <a:pt x="76" y="92"/>
                      </a:lnTo>
                      <a:lnTo>
                        <a:pt x="76" y="92"/>
                      </a:lnTo>
                      <a:lnTo>
                        <a:pt x="76" y="92"/>
                      </a:lnTo>
                      <a:lnTo>
                        <a:pt x="74" y="92"/>
                      </a:lnTo>
                      <a:lnTo>
                        <a:pt x="74" y="92"/>
                      </a:lnTo>
                      <a:lnTo>
                        <a:pt x="72" y="92"/>
                      </a:lnTo>
                      <a:lnTo>
                        <a:pt x="72" y="92"/>
                      </a:lnTo>
                      <a:lnTo>
                        <a:pt x="72" y="92"/>
                      </a:lnTo>
                      <a:lnTo>
                        <a:pt x="71" y="92"/>
                      </a:lnTo>
                      <a:lnTo>
                        <a:pt x="71" y="92"/>
                      </a:lnTo>
                      <a:lnTo>
                        <a:pt x="71" y="92"/>
                      </a:lnTo>
                      <a:lnTo>
                        <a:pt x="69" y="92"/>
                      </a:lnTo>
                      <a:lnTo>
                        <a:pt x="69" y="92"/>
                      </a:lnTo>
                      <a:lnTo>
                        <a:pt x="67" y="92"/>
                      </a:lnTo>
                      <a:lnTo>
                        <a:pt x="67" y="92"/>
                      </a:lnTo>
                      <a:lnTo>
                        <a:pt x="67" y="92"/>
                      </a:lnTo>
                      <a:lnTo>
                        <a:pt x="65" y="92"/>
                      </a:lnTo>
                      <a:lnTo>
                        <a:pt x="65" y="92"/>
                      </a:lnTo>
                      <a:lnTo>
                        <a:pt x="65" y="92"/>
                      </a:lnTo>
                      <a:lnTo>
                        <a:pt x="63" y="92"/>
                      </a:lnTo>
                      <a:lnTo>
                        <a:pt x="63" y="92"/>
                      </a:lnTo>
                      <a:lnTo>
                        <a:pt x="61" y="92"/>
                      </a:lnTo>
                      <a:lnTo>
                        <a:pt x="61" y="92"/>
                      </a:lnTo>
                      <a:lnTo>
                        <a:pt x="61" y="92"/>
                      </a:lnTo>
                      <a:lnTo>
                        <a:pt x="59" y="92"/>
                      </a:lnTo>
                      <a:lnTo>
                        <a:pt x="59" y="92"/>
                      </a:lnTo>
                      <a:lnTo>
                        <a:pt x="59" y="92"/>
                      </a:lnTo>
                      <a:lnTo>
                        <a:pt x="59" y="92"/>
                      </a:lnTo>
                      <a:lnTo>
                        <a:pt x="57" y="92"/>
                      </a:lnTo>
                      <a:lnTo>
                        <a:pt x="57" y="92"/>
                      </a:lnTo>
                      <a:lnTo>
                        <a:pt x="55" y="92"/>
                      </a:lnTo>
                      <a:lnTo>
                        <a:pt x="55" y="92"/>
                      </a:lnTo>
                      <a:lnTo>
                        <a:pt x="55" y="90"/>
                      </a:lnTo>
                      <a:lnTo>
                        <a:pt x="55" y="90"/>
                      </a:lnTo>
                      <a:lnTo>
                        <a:pt x="53" y="90"/>
                      </a:lnTo>
                      <a:lnTo>
                        <a:pt x="53" y="90"/>
                      </a:lnTo>
                      <a:lnTo>
                        <a:pt x="53" y="90"/>
                      </a:lnTo>
                      <a:lnTo>
                        <a:pt x="51" y="90"/>
                      </a:lnTo>
                      <a:lnTo>
                        <a:pt x="51" y="90"/>
                      </a:lnTo>
                      <a:lnTo>
                        <a:pt x="50" y="90"/>
                      </a:lnTo>
                      <a:lnTo>
                        <a:pt x="50" y="90"/>
                      </a:lnTo>
                      <a:lnTo>
                        <a:pt x="50" y="90"/>
                      </a:lnTo>
                      <a:lnTo>
                        <a:pt x="50" y="90"/>
                      </a:lnTo>
                      <a:lnTo>
                        <a:pt x="48" y="90"/>
                      </a:lnTo>
                      <a:lnTo>
                        <a:pt x="48" y="90"/>
                      </a:lnTo>
                      <a:lnTo>
                        <a:pt x="46" y="90"/>
                      </a:lnTo>
                      <a:lnTo>
                        <a:pt x="46" y="90"/>
                      </a:lnTo>
                      <a:lnTo>
                        <a:pt x="46" y="90"/>
                      </a:lnTo>
                      <a:lnTo>
                        <a:pt x="46" y="90"/>
                      </a:lnTo>
                      <a:lnTo>
                        <a:pt x="44" y="90"/>
                      </a:lnTo>
                      <a:lnTo>
                        <a:pt x="44" y="88"/>
                      </a:lnTo>
                      <a:lnTo>
                        <a:pt x="44" y="88"/>
                      </a:lnTo>
                      <a:lnTo>
                        <a:pt x="44" y="88"/>
                      </a:lnTo>
                      <a:lnTo>
                        <a:pt x="44" y="86"/>
                      </a:lnTo>
                      <a:lnTo>
                        <a:pt x="44" y="86"/>
                      </a:lnTo>
                      <a:lnTo>
                        <a:pt x="42" y="86"/>
                      </a:lnTo>
                      <a:lnTo>
                        <a:pt x="42" y="86"/>
                      </a:lnTo>
                      <a:lnTo>
                        <a:pt x="40" y="86"/>
                      </a:lnTo>
                      <a:lnTo>
                        <a:pt x="40" y="86"/>
                      </a:lnTo>
                      <a:lnTo>
                        <a:pt x="40" y="86"/>
                      </a:lnTo>
                      <a:lnTo>
                        <a:pt x="40" y="86"/>
                      </a:lnTo>
                      <a:lnTo>
                        <a:pt x="38" y="86"/>
                      </a:lnTo>
                      <a:lnTo>
                        <a:pt x="38" y="84"/>
                      </a:lnTo>
                      <a:lnTo>
                        <a:pt x="40" y="84"/>
                      </a:lnTo>
                      <a:lnTo>
                        <a:pt x="40" y="84"/>
                      </a:lnTo>
                      <a:lnTo>
                        <a:pt x="38" y="84"/>
                      </a:lnTo>
                      <a:lnTo>
                        <a:pt x="38" y="84"/>
                      </a:lnTo>
                      <a:lnTo>
                        <a:pt x="38" y="84"/>
                      </a:lnTo>
                      <a:lnTo>
                        <a:pt x="36" y="84"/>
                      </a:lnTo>
                      <a:lnTo>
                        <a:pt x="36" y="82"/>
                      </a:lnTo>
                      <a:lnTo>
                        <a:pt x="36" y="82"/>
                      </a:lnTo>
                      <a:lnTo>
                        <a:pt x="34" y="82"/>
                      </a:lnTo>
                      <a:lnTo>
                        <a:pt x="34" y="82"/>
                      </a:lnTo>
                      <a:lnTo>
                        <a:pt x="34" y="82"/>
                      </a:lnTo>
                      <a:lnTo>
                        <a:pt x="34" y="82"/>
                      </a:lnTo>
                      <a:lnTo>
                        <a:pt x="32" y="82"/>
                      </a:lnTo>
                      <a:lnTo>
                        <a:pt x="32" y="82"/>
                      </a:lnTo>
                      <a:lnTo>
                        <a:pt x="32" y="82"/>
                      </a:lnTo>
                      <a:lnTo>
                        <a:pt x="32" y="80"/>
                      </a:lnTo>
                      <a:lnTo>
                        <a:pt x="32" y="80"/>
                      </a:lnTo>
                      <a:lnTo>
                        <a:pt x="32" y="80"/>
                      </a:lnTo>
                      <a:lnTo>
                        <a:pt x="32" y="79"/>
                      </a:lnTo>
                      <a:lnTo>
                        <a:pt x="30" y="79"/>
                      </a:lnTo>
                      <a:lnTo>
                        <a:pt x="30" y="79"/>
                      </a:lnTo>
                      <a:lnTo>
                        <a:pt x="30" y="77"/>
                      </a:lnTo>
                      <a:lnTo>
                        <a:pt x="30" y="77"/>
                      </a:lnTo>
                      <a:lnTo>
                        <a:pt x="30" y="75"/>
                      </a:lnTo>
                      <a:lnTo>
                        <a:pt x="32" y="75"/>
                      </a:lnTo>
                      <a:lnTo>
                        <a:pt x="32" y="75"/>
                      </a:lnTo>
                      <a:lnTo>
                        <a:pt x="32" y="75"/>
                      </a:lnTo>
                      <a:lnTo>
                        <a:pt x="34" y="75"/>
                      </a:lnTo>
                      <a:lnTo>
                        <a:pt x="34" y="75"/>
                      </a:lnTo>
                      <a:lnTo>
                        <a:pt x="34" y="75"/>
                      </a:lnTo>
                      <a:lnTo>
                        <a:pt x="34" y="75"/>
                      </a:lnTo>
                      <a:lnTo>
                        <a:pt x="36" y="75"/>
                      </a:lnTo>
                      <a:lnTo>
                        <a:pt x="36" y="75"/>
                      </a:lnTo>
                      <a:lnTo>
                        <a:pt x="38" y="75"/>
                      </a:lnTo>
                      <a:lnTo>
                        <a:pt x="38" y="75"/>
                      </a:lnTo>
                      <a:lnTo>
                        <a:pt x="38" y="75"/>
                      </a:lnTo>
                      <a:lnTo>
                        <a:pt x="38" y="75"/>
                      </a:lnTo>
                      <a:lnTo>
                        <a:pt x="40" y="75"/>
                      </a:lnTo>
                      <a:lnTo>
                        <a:pt x="40" y="75"/>
                      </a:lnTo>
                      <a:lnTo>
                        <a:pt x="40" y="75"/>
                      </a:lnTo>
                      <a:lnTo>
                        <a:pt x="42" y="75"/>
                      </a:lnTo>
                      <a:lnTo>
                        <a:pt x="42" y="75"/>
                      </a:lnTo>
                      <a:lnTo>
                        <a:pt x="44" y="75"/>
                      </a:lnTo>
                      <a:lnTo>
                        <a:pt x="44" y="75"/>
                      </a:lnTo>
                      <a:lnTo>
                        <a:pt x="44" y="75"/>
                      </a:lnTo>
                      <a:lnTo>
                        <a:pt x="44" y="73"/>
                      </a:lnTo>
                      <a:lnTo>
                        <a:pt x="46" y="73"/>
                      </a:lnTo>
                      <a:lnTo>
                        <a:pt x="46" y="73"/>
                      </a:lnTo>
                      <a:lnTo>
                        <a:pt x="46" y="73"/>
                      </a:lnTo>
                      <a:lnTo>
                        <a:pt x="48" y="73"/>
                      </a:lnTo>
                      <a:lnTo>
                        <a:pt x="48" y="73"/>
                      </a:lnTo>
                      <a:lnTo>
                        <a:pt x="50" y="73"/>
                      </a:lnTo>
                      <a:lnTo>
                        <a:pt x="50" y="73"/>
                      </a:lnTo>
                      <a:lnTo>
                        <a:pt x="50" y="73"/>
                      </a:lnTo>
                      <a:lnTo>
                        <a:pt x="51" y="73"/>
                      </a:lnTo>
                      <a:lnTo>
                        <a:pt x="51" y="73"/>
                      </a:lnTo>
                      <a:lnTo>
                        <a:pt x="51" y="73"/>
                      </a:lnTo>
                      <a:lnTo>
                        <a:pt x="53" y="73"/>
                      </a:lnTo>
                      <a:lnTo>
                        <a:pt x="53" y="73"/>
                      </a:lnTo>
                      <a:lnTo>
                        <a:pt x="53" y="73"/>
                      </a:lnTo>
                      <a:lnTo>
                        <a:pt x="55" y="73"/>
                      </a:lnTo>
                      <a:lnTo>
                        <a:pt x="55" y="73"/>
                      </a:lnTo>
                      <a:lnTo>
                        <a:pt x="55" y="73"/>
                      </a:lnTo>
                      <a:lnTo>
                        <a:pt x="57" y="73"/>
                      </a:lnTo>
                      <a:lnTo>
                        <a:pt x="57" y="73"/>
                      </a:lnTo>
                      <a:lnTo>
                        <a:pt x="59" y="73"/>
                      </a:lnTo>
                      <a:lnTo>
                        <a:pt x="59" y="73"/>
                      </a:lnTo>
                      <a:lnTo>
                        <a:pt x="59" y="73"/>
                      </a:lnTo>
                      <a:lnTo>
                        <a:pt x="61" y="73"/>
                      </a:lnTo>
                      <a:lnTo>
                        <a:pt x="61" y="71"/>
                      </a:lnTo>
                      <a:lnTo>
                        <a:pt x="61" y="71"/>
                      </a:lnTo>
                      <a:lnTo>
                        <a:pt x="61" y="71"/>
                      </a:lnTo>
                      <a:lnTo>
                        <a:pt x="63" y="71"/>
                      </a:lnTo>
                      <a:lnTo>
                        <a:pt x="63" y="71"/>
                      </a:lnTo>
                      <a:lnTo>
                        <a:pt x="65" y="71"/>
                      </a:lnTo>
                      <a:lnTo>
                        <a:pt x="65" y="71"/>
                      </a:lnTo>
                      <a:lnTo>
                        <a:pt x="65" y="71"/>
                      </a:lnTo>
                      <a:lnTo>
                        <a:pt x="67" y="71"/>
                      </a:lnTo>
                      <a:lnTo>
                        <a:pt x="67" y="71"/>
                      </a:lnTo>
                      <a:lnTo>
                        <a:pt x="67" y="71"/>
                      </a:lnTo>
                      <a:lnTo>
                        <a:pt x="69" y="71"/>
                      </a:lnTo>
                      <a:lnTo>
                        <a:pt x="69" y="71"/>
                      </a:lnTo>
                      <a:lnTo>
                        <a:pt x="71" y="71"/>
                      </a:lnTo>
                      <a:lnTo>
                        <a:pt x="71" y="71"/>
                      </a:lnTo>
                      <a:lnTo>
                        <a:pt x="71" y="71"/>
                      </a:lnTo>
                      <a:lnTo>
                        <a:pt x="71" y="71"/>
                      </a:lnTo>
                      <a:lnTo>
                        <a:pt x="72" y="71"/>
                      </a:lnTo>
                      <a:lnTo>
                        <a:pt x="72" y="71"/>
                      </a:lnTo>
                      <a:lnTo>
                        <a:pt x="72" y="71"/>
                      </a:lnTo>
                      <a:lnTo>
                        <a:pt x="72" y="71"/>
                      </a:lnTo>
                      <a:lnTo>
                        <a:pt x="74" y="71"/>
                      </a:lnTo>
                      <a:lnTo>
                        <a:pt x="74" y="71"/>
                      </a:lnTo>
                      <a:lnTo>
                        <a:pt x="74" y="71"/>
                      </a:lnTo>
                      <a:lnTo>
                        <a:pt x="76" y="71"/>
                      </a:lnTo>
                      <a:lnTo>
                        <a:pt x="76" y="71"/>
                      </a:lnTo>
                      <a:lnTo>
                        <a:pt x="76" y="71"/>
                      </a:lnTo>
                      <a:lnTo>
                        <a:pt x="78" y="71"/>
                      </a:lnTo>
                      <a:lnTo>
                        <a:pt x="78" y="71"/>
                      </a:lnTo>
                      <a:lnTo>
                        <a:pt x="80" y="71"/>
                      </a:lnTo>
                      <a:lnTo>
                        <a:pt x="80" y="71"/>
                      </a:lnTo>
                      <a:lnTo>
                        <a:pt x="80" y="71"/>
                      </a:lnTo>
                      <a:lnTo>
                        <a:pt x="82" y="71"/>
                      </a:lnTo>
                      <a:lnTo>
                        <a:pt x="82" y="71"/>
                      </a:lnTo>
                      <a:lnTo>
                        <a:pt x="82" y="71"/>
                      </a:lnTo>
                      <a:lnTo>
                        <a:pt x="84" y="71"/>
                      </a:lnTo>
                      <a:lnTo>
                        <a:pt x="84" y="71"/>
                      </a:lnTo>
                      <a:lnTo>
                        <a:pt x="86" y="71"/>
                      </a:lnTo>
                      <a:lnTo>
                        <a:pt x="86" y="71"/>
                      </a:lnTo>
                      <a:lnTo>
                        <a:pt x="86" y="71"/>
                      </a:lnTo>
                      <a:lnTo>
                        <a:pt x="88" y="71"/>
                      </a:lnTo>
                      <a:lnTo>
                        <a:pt x="88" y="71"/>
                      </a:lnTo>
                      <a:lnTo>
                        <a:pt x="88" y="71"/>
                      </a:lnTo>
                      <a:lnTo>
                        <a:pt x="90" y="71"/>
                      </a:lnTo>
                      <a:lnTo>
                        <a:pt x="90" y="71"/>
                      </a:lnTo>
                      <a:lnTo>
                        <a:pt x="92" y="71"/>
                      </a:lnTo>
                      <a:lnTo>
                        <a:pt x="92" y="71"/>
                      </a:lnTo>
                      <a:lnTo>
                        <a:pt x="92" y="71"/>
                      </a:lnTo>
                      <a:lnTo>
                        <a:pt x="92" y="71"/>
                      </a:lnTo>
                      <a:lnTo>
                        <a:pt x="94" y="71"/>
                      </a:lnTo>
                      <a:lnTo>
                        <a:pt x="94" y="71"/>
                      </a:lnTo>
                      <a:lnTo>
                        <a:pt x="94" y="71"/>
                      </a:lnTo>
                      <a:lnTo>
                        <a:pt x="95" y="71"/>
                      </a:lnTo>
                      <a:lnTo>
                        <a:pt x="95" y="71"/>
                      </a:lnTo>
                      <a:lnTo>
                        <a:pt x="97" y="71"/>
                      </a:lnTo>
                      <a:lnTo>
                        <a:pt x="97" y="71"/>
                      </a:lnTo>
                      <a:lnTo>
                        <a:pt x="97" y="71"/>
                      </a:lnTo>
                      <a:lnTo>
                        <a:pt x="99" y="71"/>
                      </a:lnTo>
                      <a:lnTo>
                        <a:pt x="99" y="71"/>
                      </a:lnTo>
                      <a:lnTo>
                        <a:pt x="99" y="71"/>
                      </a:lnTo>
                      <a:lnTo>
                        <a:pt x="101" y="71"/>
                      </a:lnTo>
                      <a:lnTo>
                        <a:pt x="101" y="71"/>
                      </a:lnTo>
                      <a:lnTo>
                        <a:pt x="103" y="71"/>
                      </a:lnTo>
                      <a:lnTo>
                        <a:pt x="103" y="71"/>
                      </a:lnTo>
                      <a:lnTo>
                        <a:pt x="103" y="71"/>
                      </a:lnTo>
                      <a:lnTo>
                        <a:pt x="103" y="71"/>
                      </a:lnTo>
                      <a:lnTo>
                        <a:pt x="105" y="71"/>
                      </a:lnTo>
                      <a:lnTo>
                        <a:pt x="105" y="71"/>
                      </a:lnTo>
                      <a:lnTo>
                        <a:pt x="105" y="71"/>
                      </a:lnTo>
                      <a:lnTo>
                        <a:pt x="107" y="71"/>
                      </a:lnTo>
                      <a:lnTo>
                        <a:pt x="107" y="71"/>
                      </a:lnTo>
                      <a:lnTo>
                        <a:pt x="109" y="71"/>
                      </a:lnTo>
                      <a:lnTo>
                        <a:pt x="109" y="71"/>
                      </a:lnTo>
                      <a:lnTo>
                        <a:pt x="109" y="71"/>
                      </a:lnTo>
                      <a:lnTo>
                        <a:pt x="109" y="71"/>
                      </a:lnTo>
                      <a:lnTo>
                        <a:pt x="109" y="73"/>
                      </a:lnTo>
                      <a:lnTo>
                        <a:pt x="111" y="73"/>
                      </a:lnTo>
                      <a:lnTo>
                        <a:pt x="111" y="73"/>
                      </a:lnTo>
                      <a:lnTo>
                        <a:pt x="113" y="73"/>
                      </a:lnTo>
                      <a:lnTo>
                        <a:pt x="113" y="73"/>
                      </a:lnTo>
                      <a:lnTo>
                        <a:pt x="113" y="73"/>
                      </a:lnTo>
                      <a:lnTo>
                        <a:pt x="115" y="73"/>
                      </a:lnTo>
                      <a:lnTo>
                        <a:pt x="115" y="73"/>
                      </a:lnTo>
                      <a:lnTo>
                        <a:pt x="115" y="73"/>
                      </a:lnTo>
                      <a:lnTo>
                        <a:pt x="116" y="73"/>
                      </a:lnTo>
                      <a:lnTo>
                        <a:pt x="116" y="73"/>
                      </a:lnTo>
                      <a:lnTo>
                        <a:pt x="118" y="73"/>
                      </a:lnTo>
                      <a:lnTo>
                        <a:pt x="118" y="73"/>
                      </a:lnTo>
                      <a:lnTo>
                        <a:pt x="118" y="71"/>
                      </a:lnTo>
                      <a:lnTo>
                        <a:pt x="118" y="71"/>
                      </a:lnTo>
                      <a:lnTo>
                        <a:pt x="120" y="71"/>
                      </a:lnTo>
                      <a:lnTo>
                        <a:pt x="120" y="71"/>
                      </a:lnTo>
                      <a:lnTo>
                        <a:pt x="118" y="71"/>
                      </a:lnTo>
                      <a:lnTo>
                        <a:pt x="118" y="71"/>
                      </a:lnTo>
                      <a:lnTo>
                        <a:pt x="118" y="69"/>
                      </a:lnTo>
                      <a:lnTo>
                        <a:pt x="118" y="69"/>
                      </a:lnTo>
                      <a:lnTo>
                        <a:pt x="120" y="69"/>
                      </a:lnTo>
                      <a:lnTo>
                        <a:pt x="120" y="69"/>
                      </a:lnTo>
                      <a:lnTo>
                        <a:pt x="120" y="69"/>
                      </a:lnTo>
                      <a:lnTo>
                        <a:pt x="122" y="69"/>
                      </a:lnTo>
                      <a:lnTo>
                        <a:pt x="122" y="69"/>
                      </a:lnTo>
                      <a:lnTo>
                        <a:pt x="124" y="69"/>
                      </a:lnTo>
                      <a:lnTo>
                        <a:pt x="124" y="69"/>
                      </a:lnTo>
                      <a:lnTo>
                        <a:pt x="124" y="67"/>
                      </a:lnTo>
                      <a:lnTo>
                        <a:pt x="122" y="67"/>
                      </a:lnTo>
                      <a:lnTo>
                        <a:pt x="122" y="67"/>
                      </a:lnTo>
                      <a:lnTo>
                        <a:pt x="122" y="67"/>
                      </a:lnTo>
                      <a:lnTo>
                        <a:pt x="120" y="67"/>
                      </a:lnTo>
                      <a:lnTo>
                        <a:pt x="120" y="67"/>
                      </a:lnTo>
                      <a:lnTo>
                        <a:pt x="120" y="67"/>
                      </a:lnTo>
                      <a:lnTo>
                        <a:pt x="118" y="67"/>
                      </a:lnTo>
                      <a:lnTo>
                        <a:pt x="118" y="67"/>
                      </a:lnTo>
                      <a:lnTo>
                        <a:pt x="118" y="67"/>
                      </a:lnTo>
                      <a:lnTo>
                        <a:pt x="116" y="67"/>
                      </a:lnTo>
                      <a:lnTo>
                        <a:pt x="116" y="67"/>
                      </a:lnTo>
                      <a:lnTo>
                        <a:pt x="115" y="67"/>
                      </a:lnTo>
                      <a:lnTo>
                        <a:pt x="115" y="67"/>
                      </a:lnTo>
                      <a:lnTo>
                        <a:pt x="115" y="65"/>
                      </a:lnTo>
                      <a:lnTo>
                        <a:pt x="115" y="65"/>
                      </a:lnTo>
                      <a:lnTo>
                        <a:pt x="113" y="65"/>
                      </a:lnTo>
                      <a:lnTo>
                        <a:pt x="113" y="65"/>
                      </a:lnTo>
                      <a:lnTo>
                        <a:pt x="113" y="65"/>
                      </a:lnTo>
                      <a:lnTo>
                        <a:pt x="111" y="65"/>
                      </a:lnTo>
                      <a:lnTo>
                        <a:pt x="111" y="65"/>
                      </a:lnTo>
                      <a:lnTo>
                        <a:pt x="109" y="65"/>
                      </a:lnTo>
                      <a:lnTo>
                        <a:pt x="109" y="65"/>
                      </a:lnTo>
                      <a:lnTo>
                        <a:pt x="109" y="65"/>
                      </a:lnTo>
                      <a:lnTo>
                        <a:pt x="109" y="65"/>
                      </a:lnTo>
                      <a:lnTo>
                        <a:pt x="107" y="65"/>
                      </a:lnTo>
                      <a:lnTo>
                        <a:pt x="107" y="65"/>
                      </a:lnTo>
                      <a:lnTo>
                        <a:pt x="105" y="65"/>
                      </a:lnTo>
                      <a:lnTo>
                        <a:pt x="105" y="65"/>
                      </a:lnTo>
                      <a:lnTo>
                        <a:pt x="105" y="65"/>
                      </a:lnTo>
                      <a:lnTo>
                        <a:pt x="105" y="65"/>
                      </a:lnTo>
                      <a:lnTo>
                        <a:pt x="103" y="65"/>
                      </a:lnTo>
                      <a:lnTo>
                        <a:pt x="103" y="65"/>
                      </a:lnTo>
                      <a:lnTo>
                        <a:pt x="103" y="65"/>
                      </a:lnTo>
                      <a:lnTo>
                        <a:pt x="101" y="65"/>
                      </a:lnTo>
                      <a:lnTo>
                        <a:pt x="101" y="65"/>
                      </a:lnTo>
                      <a:lnTo>
                        <a:pt x="99" y="65"/>
                      </a:lnTo>
                      <a:lnTo>
                        <a:pt x="99" y="63"/>
                      </a:lnTo>
                      <a:lnTo>
                        <a:pt x="99" y="63"/>
                      </a:lnTo>
                      <a:lnTo>
                        <a:pt x="99" y="63"/>
                      </a:lnTo>
                      <a:lnTo>
                        <a:pt x="99" y="65"/>
                      </a:lnTo>
                      <a:lnTo>
                        <a:pt x="97" y="65"/>
                      </a:lnTo>
                      <a:lnTo>
                        <a:pt x="97" y="65"/>
                      </a:lnTo>
                      <a:lnTo>
                        <a:pt x="97" y="65"/>
                      </a:lnTo>
                      <a:lnTo>
                        <a:pt x="95" y="65"/>
                      </a:lnTo>
                      <a:lnTo>
                        <a:pt x="95" y="63"/>
                      </a:lnTo>
                      <a:lnTo>
                        <a:pt x="95" y="63"/>
                      </a:lnTo>
                      <a:lnTo>
                        <a:pt x="94" y="63"/>
                      </a:lnTo>
                      <a:lnTo>
                        <a:pt x="94" y="63"/>
                      </a:lnTo>
                      <a:lnTo>
                        <a:pt x="94" y="63"/>
                      </a:lnTo>
                      <a:lnTo>
                        <a:pt x="94" y="63"/>
                      </a:lnTo>
                      <a:lnTo>
                        <a:pt x="92" y="63"/>
                      </a:lnTo>
                      <a:lnTo>
                        <a:pt x="92" y="63"/>
                      </a:lnTo>
                      <a:lnTo>
                        <a:pt x="92" y="63"/>
                      </a:lnTo>
                      <a:lnTo>
                        <a:pt x="90" y="63"/>
                      </a:lnTo>
                      <a:lnTo>
                        <a:pt x="90" y="63"/>
                      </a:lnTo>
                      <a:lnTo>
                        <a:pt x="90" y="63"/>
                      </a:lnTo>
                      <a:lnTo>
                        <a:pt x="88" y="63"/>
                      </a:lnTo>
                      <a:lnTo>
                        <a:pt x="88" y="63"/>
                      </a:lnTo>
                      <a:lnTo>
                        <a:pt x="88" y="63"/>
                      </a:lnTo>
                      <a:lnTo>
                        <a:pt x="86" y="63"/>
                      </a:lnTo>
                      <a:lnTo>
                        <a:pt x="86" y="63"/>
                      </a:lnTo>
                      <a:lnTo>
                        <a:pt x="86" y="63"/>
                      </a:lnTo>
                      <a:lnTo>
                        <a:pt x="84" y="63"/>
                      </a:lnTo>
                      <a:lnTo>
                        <a:pt x="84" y="63"/>
                      </a:lnTo>
                      <a:lnTo>
                        <a:pt x="82" y="63"/>
                      </a:lnTo>
                      <a:lnTo>
                        <a:pt x="82" y="63"/>
                      </a:lnTo>
                      <a:lnTo>
                        <a:pt x="82" y="65"/>
                      </a:lnTo>
                      <a:lnTo>
                        <a:pt x="82" y="65"/>
                      </a:lnTo>
                      <a:lnTo>
                        <a:pt x="80" y="65"/>
                      </a:lnTo>
                      <a:lnTo>
                        <a:pt x="80" y="65"/>
                      </a:lnTo>
                      <a:lnTo>
                        <a:pt x="80" y="65"/>
                      </a:lnTo>
                      <a:lnTo>
                        <a:pt x="78" y="65"/>
                      </a:lnTo>
                      <a:lnTo>
                        <a:pt x="78" y="65"/>
                      </a:lnTo>
                      <a:lnTo>
                        <a:pt x="76" y="65"/>
                      </a:lnTo>
                      <a:lnTo>
                        <a:pt x="76" y="65"/>
                      </a:lnTo>
                      <a:lnTo>
                        <a:pt x="76" y="65"/>
                      </a:lnTo>
                      <a:lnTo>
                        <a:pt x="74" y="65"/>
                      </a:lnTo>
                      <a:lnTo>
                        <a:pt x="74" y="65"/>
                      </a:lnTo>
                      <a:lnTo>
                        <a:pt x="74" y="65"/>
                      </a:lnTo>
                      <a:lnTo>
                        <a:pt x="72" y="65"/>
                      </a:lnTo>
                      <a:lnTo>
                        <a:pt x="72" y="65"/>
                      </a:lnTo>
                      <a:lnTo>
                        <a:pt x="72" y="65"/>
                      </a:lnTo>
                      <a:lnTo>
                        <a:pt x="71" y="65"/>
                      </a:lnTo>
                      <a:lnTo>
                        <a:pt x="71" y="65"/>
                      </a:lnTo>
                      <a:lnTo>
                        <a:pt x="71" y="65"/>
                      </a:lnTo>
                      <a:lnTo>
                        <a:pt x="69" y="65"/>
                      </a:lnTo>
                      <a:lnTo>
                        <a:pt x="69" y="65"/>
                      </a:lnTo>
                      <a:lnTo>
                        <a:pt x="67" y="65"/>
                      </a:lnTo>
                      <a:lnTo>
                        <a:pt x="67" y="65"/>
                      </a:lnTo>
                      <a:lnTo>
                        <a:pt x="67" y="65"/>
                      </a:lnTo>
                      <a:lnTo>
                        <a:pt x="65" y="65"/>
                      </a:lnTo>
                      <a:lnTo>
                        <a:pt x="65" y="65"/>
                      </a:lnTo>
                      <a:lnTo>
                        <a:pt x="65" y="65"/>
                      </a:lnTo>
                      <a:lnTo>
                        <a:pt x="63" y="65"/>
                      </a:lnTo>
                      <a:lnTo>
                        <a:pt x="63" y="65"/>
                      </a:lnTo>
                      <a:lnTo>
                        <a:pt x="63" y="65"/>
                      </a:lnTo>
                      <a:lnTo>
                        <a:pt x="61" y="65"/>
                      </a:lnTo>
                      <a:lnTo>
                        <a:pt x="61" y="65"/>
                      </a:lnTo>
                      <a:lnTo>
                        <a:pt x="61" y="65"/>
                      </a:lnTo>
                      <a:lnTo>
                        <a:pt x="61" y="65"/>
                      </a:lnTo>
                      <a:lnTo>
                        <a:pt x="59" y="65"/>
                      </a:lnTo>
                      <a:lnTo>
                        <a:pt x="59" y="65"/>
                      </a:lnTo>
                      <a:lnTo>
                        <a:pt x="59" y="65"/>
                      </a:lnTo>
                      <a:lnTo>
                        <a:pt x="59" y="65"/>
                      </a:lnTo>
                      <a:lnTo>
                        <a:pt x="57" y="65"/>
                      </a:lnTo>
                      <a:lnTo>
                        <a:pt x="57" y="65"/>
                      </a:lnTo>
                      <a:lnTo>
                        <a:pt x="55" y="65"/>
                      </a:lnTo>
                      <a:lnTo>
                        <a:pt x="55" y="65"/>
                      </a:lnTo>
                      <a:lnTo>
                        <a:pt x="55" y="65"/>
                      </a:lnTo>
                      <a:lnTo>
                        <a:pt x="53" y="65"/>
                      </a:lnTo>
                      <a:lnTo>
                        <a:pt x="53" y="65"/>
                      </a:lnTo>
                      <a:lnTo>
                        <a:pt x="53" y="65"/>
                      </a:lnTo>
                      <a:lnTo>
                        <a:pt x="53" y="65"/>
                      </a:lnTo>
                      <a:lnTo>
                        <a:pt x="51" y="65"/>
                      </a:lnTo>
                      <a:lnTo>
                        <a:pt x="51" y="65"/>
                      </a:lnTo>
                      <a:lnTo>
                        <a:pt x="51" y="65"/>
                      </a:lnTo>
                      <a:lnTo>
                        <a:pt x="50" y="65"/>
                      </a:lnTo>
                      <a:lnTo>
                        <a:pt x="50" y="65"/>
                      </a:lnTo>
                      <a:lnTo>
                        <a:pt x="50" y="65"/>
                      </a:lnTo>
                      <a:lnTo>
                        <a:pt x="48" y="65"/>
                      </a:lnTo>
                      <a:lnTo>
                        <a:pt x="48" y="65"/>
                      </a:lnTo>
                      <a:lnTo>
                        <a:pt x="46" y="65"/>
                      </a:lnTo>
                      <a:lnTo>
                        <a:pt x="46" y="65"/>
                      </a:lnTo>
                      <a:lnTo>
                        <a:pt x="46" y="65"/>
                      </a:lnTo>
                      <a:lnTo>
                        <a:pt x="46" y="65"/>
                      </a:lnTo>
                      <a:lnTo>
                        <a:pt x="46" y="65"/>
                      </a:lnTo>
                      <a:lnTo>
                        <a:pt x="46" y="65"/>
                      </a:lnTo>
                      <a:lnTo>
                        <a:pt x="48" y="65"/>
                      </a:lnTo>
                      <a:lnTo>
                        <a:pt x="48" y="65"/>
                      </a:lnTo>
                      <a:lnTo>
                        <a:pt x="50" y="65"/>
                      </a:lnTo>
                      <a:lnTo>
                        <a:pt x="50" y="65"/>
                      </a:lnTo>
                      <a:lnTo>
                        <a:pt x="50" y="65"/>
                      </a:lnTo>
                      <a:lnTo>
                        <a:pt x="50" y="65"/>
                      </a:lnTo>
                      <a:lnTo>
                        <a:pt x="51" y="65"/>
                      </a:lnTo>
                      <a:lnTo>
                        <a:pt x="51" y="65"/>
                      </a:lnTo>
                      <a:lnTo>
                        <a:pt x="51" y="67"/>
                      </a:lnTo>
                      <a:lnTo>
                        <a:pt x="51" y="67"/>
                      </a:lnTo>
                      <a:lnTo>
                        <a:pt x="50" y="67"/>
                      </a:lnTo>
                      <a:lnTo>
                        <a:pt x="50" y="67"/>
                      </a:lnTo>
                      <a:lnTo>
                        <a:pt x="50" y="67"/>
                      </a:lnTo>
                      <a:lnTo>
                        <a:pt x="48" y="67"/>
                      </a:lnTo>
                      <a:lnTo>
                        <a:pt x="48" y="67"/>
                      </a:lnTo>
                      <a:lnTo>
                        <a:pt x="46" y="67"/>
                      </a:lnTo>
                      <a:lnTo>
                        <a:pt x="46" y="67"/>
                      </a:lnTo>
                      <a:lnTo>
                        <a:pt x="46" y="67"/>
                      </a:lnTo>
                      <a:lnTo>
                        <a:pt x="46" y="65"/>
                      </a:lnTo>
                      <a:lnTo>
                        <a:pt x="44" y="65"/>
                      </a:lnTo>
                      <a:lnTo>
                        <a:pt x="44" y="65"/>
                      </a:lnTo>
                      <a:lnTo>
                        <a:pt x="44" y="67"/>
                      </a:lnTo>
                      <a:lnTo>
                        <a:pt x="44" y="67"/>
                      </a:lnTo>
                      <a:lnTo>
                        <a:pt x="42" y="67"/>
                      </a:lnTo>
                      <a:lnTo>
                        <a:pt x="42" y="67"/>
                      </a:lnTo>
                      <a:lnTo>
                        <a:pt x="42" y="65"/>
                      </a:lnTo>
                      <a:lnTo>
                        <a:pt x="42" y="65"/>
                      </a:lnTo>
                      <a:lnTo>
                        <a:pt x="40" y="65"/>
                      </a:lnTo>
                      <a:lnTo>
                        <a:pt x="40" y="65"/>
                      </a:lnTo>
                      <a:lnTo>
                        <a:pt x="40" y="65"/>
                      </a:lnTo>
                      <a:lnTo>
                        <a:pt x="40" y="65"/>
                      </a:lnTo>
                      <a:lnTo>
                        <a:pt x="38" y="65"/>
                      </a:lnTo>
                      <a:lnTo>
                        <a:pt x="38" y="65"/>
                      </a:lnTo>
                      <a:lnTo>
                        <a:pt x="38" y="65"/>
                      </a:lnTo>
                      <a:lnTo>
                        <a:pt x="36" y="65"/>
                      </a:lnTo>
                      <a:lnTo>
                        <a:pt x="36" y="65"/>
                      </a:lnTo>
                      <a:lnTo>
                        <a:pt x="36" y="67"/>
                      </a:lnTo>
                      <a:lnTo>
                        <a:pt x="34" y="67"/>
                      </a:lnTo>
                      <a:lnTo>
                        <a:pt x="34" y="67"/>
                      </a:lnTo>
                      <a:lnTo>
                        <a:pt x="34" y="65"/>
                      </a:lnTo>
                      <a:lnTo>
                        <a:pt x="34" y="65"/>
                      </a:lnTo>
                      <a:lnTo>
                        <a:pt x="32" y="65"/>
                      </a:lnTo>
                      <a:lnTo>
                        <a:pt x="32" y="65"/>
                      </a:lnTo>
                      <a:lnTo>
                        <a:pt x="32" y="65"/>
                      </a:lnTo>
                      <a:lnTo>
                        <a:pt x="32" y="65"/>
                      </a:lnTo>
                      <a:lnTo>
                        <a:pt x="30" y="65"/>
                      </a:lnTo>
                      <a:lnTo>
                        <a:pt x="30" y="65"/>
                      </a:lnTo>
                      <a:lnTo>
                        <a:pt x="28" y="65"/>
                      </a:lnTo>
                      <a:lnTo>
                        <a:pt x="28" y="65"/>
                      </a:lnTo>
                      <a:lnTo>
                        <a:pt x="28" y="65"/>
                      </a:lnTo>
                      <a:lnTo>
                        <a:pt x="27" y="65"/>
                      </a:lnTo>
                      <a:lnTo>
                        <a:pt x="27" y="65"/>
                      </a:lnTo>
                      <a:lnTo>
                        <a:pt x="27" y="65"/>
                      </a:lnTo>
                      <a:lnTo>
                        <a:pt x="27" y="65"/>
                      </a:lnTo>
                      <a:lnTo>
                        <a:pt x="27" y="63"/>
                      </a:lnTo>
                      <a:lnTo>
                        <a:pt x="27" y="63"/>
                      </a:lnTo>
                      <a:lnTo>
                        <a:pt x="25" y="63"/>
                      </a:lnTo>
                      <a:lnTo>
                        <a:pt x="25" y="63"/>
                      </a:lnTo>
                      <a:lnTo>
                        <a:pt x="23" y="63"/>
                      </a:lnTo>
                      <a:lnTo>
                        <a:pt x="23" y="63"/>
                      </a:lnTo>
                      <a:lnTo>
                        <a:pt x="23" y="61"/>
                      </a:lnTo>
                      <a:lnTo>
                        <a:pt x="23" y="61"/>
                      </a:lnTo>
                      <a:lnTo>
                        <a:pt x="21" y="61"/>
                      </a:lnTo>
                      <a:lnTo>
                        <a:pt x="21" y="61"/>
                      </a:lnTo>
                      <a:lnTo>
                        <a:pt x="19" y="61"/>
                      </a:lnTo>
                      <a:lnTo>
                        <a:pt x="19" y="61"/>
                      </a:lnTo>
                      <a:lnTo>
                        <a:pt x="19" y="61"/>
                      </a:lnTo>
                      <a:lnTo>
                        <a:pt x="19" y="61"/>
                      </a:lnTo>
                      <a:lnTo>
                        <a:pt x="17" y="61"/>
                      </a:lnTo>
                      <a:lnTo>
                        <a:pt x="17" y="59"/>
                      </a:lnTo>
                      <a:lnTo>
                        <a:pt x="17" y="59"/>
                      </a:lnTo>
                      <a:lnTo>
                        <a:pt x="17" y="59"/>
                      </a:lnTo>
                      <a:lnTo>
                        <a:pt x="17" y="59"/>
                      </a:lnTo>
                      <a:lnTo>
                        <a:pt x="15" y="59"/>
                      </a:lnTo>
                      <a:lnTo>
                        <a:pt x="15" y="59"/>
                      </a:lnTo>
                      <a:lnTo>
                        <a:pt x="15" y="57"/>
                      </a:lnTo>
                      <a:lnTo>
                        <a:pt x="13" y="57"/>
                      </a:lnTo>
                      <a:lnTo>
                        <a:pt x="13" y="57"/>
                      </a:lnTo>
                      <a:lnTo>
                        <a:pt x="13" y="57"/>
                      </a:lnTo>
                      <a:lnTo>
                        <a:pt x="13" y="57"/>
                      </a:lnTo>
                      <a:lnTo>
                        <a:pt x="13" y="57"/>
                      </a:lnTo>
                      <a:lnTo>
                        <a:pt x="13" y="56"/>
                      </a:lnTo>
                      <a:lnTo>
                        <a:pt x="13" y="56"/>
                      </a:lnTo>
                      <a:lnTo>
                        <a:pt x="13" y="56"/>
                      </a:lnTo>
                      <a:lnTo>
                        <a:pt x="13" y="56"/>
                      </a:lnTo>
                      <a:lnTo>
                        <a:pt x="15" y="56"/>
                      </a:lnTo>
                      <a:lnTo>
                        <a:pt x="15" y="56"/>
                      </a:lnTo>
                      <a:lnTo>
                        <a:pt x="17" y="56"/>
                      </a:lnTo>
                      <a:lnTo>
                        <a:pt x="17" y="56"/>
                      </a:lnTo>
                      <a:lnTo>
                        <a:pt x="17" y="54"/>
                      </a:lnTo>
                      <a:lnTo>
                        <a:pt x="17" y="54"/>
                      </a:lnTo>
                      <a:lnTo>
                        <a:pt x="19" y="54"/>
                      </a:lnTo>
                      <a:lnTo>
                        <a:pt x="19" y="54"/>
                      </a:lnTo>
                      <a:lnTo>
                        <a:pt x="19" y="54"/>
                      </a:lnTo>
                      <a:lnTo>
                        <a:pt x="19" y="54"/>
                      </a:lnTo>
                      <a:lnTo>
                        <a:pt x="21" y="54"/>
                      </a:lnTo>
                      <a:lnTo>
                        <a:pt x="21" y="54"/>
                      </a:lnTo>
                      <a:lnTo>
                        <a:pt x="23" y="54"/>
                      </a:lnTo>
                      <a:lnTo>
                        <a:pt x="23" y="54"/>
                      </a:lnTo>
                      <a:lnTo>
                        <a:pt x="23" y="54"/>
                      </a:lnTo>
                      <a:lnTo>
                        <a:pt x="23" y="52"/>
                      </a:lnTo>
                      <a:lnTo>
                        <a:pt x="25" y="52"/>
                      </a:lnTo>
                      <a:lnTo>
                        <a:pt x="25" y="52"/>
                      </a:lnTo>
                      <a:lnTo>
                        <a:pt x="27" y="52"/>
                      </a:lnTo>
                      <a:lnTo>
                        <a:pt x="27" y="52"/>
                      </a:lnTo>
                      <a:lnTo>
                        <a:pt x="27" y="52"/>
                      </a:lnTo>
                      <a:lnTo>
                        <a:pt x="28" y="52"/>
                      </a:lnTo>
                      <a:lnTo>
                        <a:pt x="28" y="52"/>
                      </a:lnTo>
                      <a:lnTo>
                        <a:pt x="28" y="52"/>
                      </a:lnTo>
                      <a:lnTo>
                        <a:pt x="30" y="52"/>
                      </a:lnTo>
                      <a:lnTo>
                        <a:pt x="30" y="52"/>
                      </a:lnTo>
                      <a:lnTo>
                        <a:pt x="32" y="52"/>
                      </a:lnTo>
                      <a:lnTo>
                        <a:pt x="32" y="52"/>
                      </a:lnTo>
                      <a:lnTo>
                        <a:pt x="32" y="52"/>
                      </a:lnTo>
                      <a:lnTo>
                        <a:pt x="32" y="52"/>
                      </a:lnTo>
                      <a:lnTo>
                        <a:pt x="34" y="52"/>
                      </a:lnTo>
                      <a:lnTo>
                        <a:pt x="34" y="52"/>
                      </a:lnTo>
                      <a:lnTo>
                        <a:pt x="34" y="52"/>
                      </a:lnTo>
                      <a:lnTo>
                        <a:pt x="36" y="52"/>
                      </a:lnTo>
                      <a:lnTo>
                        <a:pt x="36" y="52"/>
                      </a:lnTo>
                      <a:lnTo>
                        <a:pt x="38" y="52"/>
                      </a:lnTo>
                      <a:lnTo>
                        <a:pt x="38" y="52"/>
                      </a:lnTo>
                      <a:lnTo>
                        <a:pt x="38" y="52"/>
                      </a:lnTo>
                      <a:lnTo>
                        <a:pt x="38" y="50"/>
                      </a:lnTo>
                      <a:lnTo>
                        <a:pt x="40" y="50"/>
                      </a:lnTo>
                      <a:lnTo>
                        <a:pt x="40" y="50"/>
                      </a:lnTo>
                      <a:lnTo>
                        <a:pt x="40" y="50"/>
                      </a:lnTo>
                      <a:lnTo>
                        <a:pt x="42" y="50"/>
                      </a:lnTo>
                      <a:lnTo>
                        <a:pt x="42" y="50"/>
                      </a:lnTo>
                      <a:lnTo>
                        <a:pt x="42" y="50"/>
                      </a:lnTo>
                      <a:lnTo>
                        <a:pt x="44" y="50"/>
                      </a:lnTo>
                      <a:lnTo>
                        <a:pt x="44" y="50"/>
                      </a:lnTo>
                      <a:lnTo>
                        <a:pt x="44" y="50"/>
                      </a:lnTo>
                      <a:lnTo>
                        <a:pt x="46" y="50"/>
                      </a:lnTo>
                      <a:lnTo>
                        <a:pt x="46" y="50"/>
                      </a:lnTo>
                      <a:lnTo>
                        <a:pt x="46" y="50"/>
                      </a:lnTo>
                      <a:lnTo>
                        <a:pt x="46" y="50"/>
                      </a:lnTo>
                      <a:lnTo>
                        <a:pt x="48" y="50"/>
                      </a:lnTo>
                      <a:lnTo>
                        <a:pt x="48" y="50"/>
                      </a:lnTo>
                      <a:lnTo>
                        <a:pt x="50" y="50"/>
                      </a:lnTo>
                      <a:lnTo>
                        <a:pt x="50" y="50"/>
                      </a:lnTo>
                      <a:lnTo>
                        <a:pt x="50" y="50"/>
                      </a:lnTo>
                      <a:lnTo>
                        <a:pt x="51" y="50"/>
                      </a:lnTo>
                      <a:lnTo>
                        <a:pt x="51" y="48"/>
                      </a:lnTo>
                      <a:lnTo>
                        <a:pt x="51" y="48"/>
                      </a:lnTo>
                      <a:lnTo>
                        <a:pt x="51" y="48"/>
                      </a:lnTo>
                      <a:lnTo>
                        <a:pt x="53" y="48"/>
                      </a:lnTo>
                      <a:lnTo>
                        <a:pt x="53" y="48"/>
                      </a:lnTo>
                      <a:lnTo>
                        <a:pt x="53" y="48"/>
                      </a:lnTo>
                      <a:lnTo>
                        <a:pt x="53" y="46"/>
                      </a:lnTo>
                      <a:lnTo>
                        <a:pt x="53" y="46"/>
                      </a:lnTo>
                      <a:lnTo>
                        <a:pt x="53" y="46"/>
                      </a:lnTo>
                      <a:lnTo>
                        <a:pt x="51" y="46"/>
                      </a:lnTo>
                      <a:lnTo>
                        <a:pt x="51" y="46"/>
                      </a:lnTo>
                      <a:lnTo>
                        <a:pt x="50" y="46"/>
                      </a:lnTo>
                      <a:lnTo>
                        <a:pt x="50" y="46"/>
                      </a:lnTo>
                      <a:lnTo>
                        <a:pt x="50" y="46"/>
                      </a:lnTo>
                      <a:lnTo>
                        <a:pt x="48" y="46"/>
                      </a:lnTo>
                      <a:lnTo>
                        <a:pt x="48" y="48"/>
                      </a:lnTo>
                      <a:lnTo>
                        <a:pt x="48" y="48"/>
                      </a:lnTo>
                      <a:lnTo>
                        <a:pt x="46" y="48"/>
                      </a:lnTo>
                      <a:lnTo>
                        <a:pt x="46" y="48"/>
                      </a:lnTo>
                      <a:lnTo>
                        <a:pt x="46" y="48"/>
                      </a:lnTo>
                      <a:lnTo>
                        <a:pt x="44" y="48"/>
                      </a:lnTo>
                      <a:lnTo>
                        <a:pt x="44" y="48"/>
                      </a:lnTo>
                      <a:lnTo>
                        <a:pt x="44" y="48"/>
                      </a:lnTo>
                      <a:lnTo>
                        <a:pt x="42" y="48"/>
                      </a:lnTo>
                      <a:lnTo>
                        <a:pt x="42" y="48"/>
                      </a:lnTo>
                      <a:lnTo>
                        <a:pt x="42" y="48"/>
                      </a:lnTo>
                      <a:lnTo>
                        <a:pt x="40" y="48"/>
                      </a:lnTo>
                      <a:lnTo>
                        <a:pt x="40" y="48"/>
                      </a:lnTo>
                      <a:lnTo>
                        <a:pt x="40" y="48"/>
                      </a:lnTo>
                      <a:lnTo>
                        <a:pt x="38" y="48"/>
                      </a:lnTo>
                      <a:lnTo>
                        <a:pt x="38" y="48"/>
                      </a:lnTo>
                      <a:lnTo>
                        <a:pt x="38" y="48"/>
                      </a:lnTo>
                      <a:lnTo>
                        <a:pt x="36" y="48"/>
                      </a:lnTo>
                      <a:lnTo>
                        <a:pt x="36" y="48"/>
                      </a:lnTo>
                      <a:lnTo>
                        <a:pt x="34" y="48"/>
                      </a:lnTo>
                      <a:lnTo>
                        <a:pt x="34" y="50"/>
                      </a:lnTo>
                      <a:lnTo>
                        <a:pt x="34" y="50"/>
                      </a:lnTo>
                      <a:lnTo>
                        <a:pt x="34" y="50"/>
                      </a:lnTo>
                      <a:lnTo>
                        <a:pt x="34" y="48"/>
                      </a:lnTo>
                      <a:lnTo>
                        <a:pt x="32" y="48"/>
                      </a:lnTo>
                      <a:lnTo>
                        <a:pt x="32" y="50"/>
                      </a:lnTo>
                      <a:lnTo>
                        <a:pt x="32" y="50"/>
                      </a:lnTo>
                      <a:lnTo>
                        <a:pt x="32" y="50"/>
                      </a:lnTo>
                      <a:lnTo>
                        <a:pt x="30" y="50"/>
                      </a:lnTo>
                      <a:lnTo>
                        <a:pt x="30" y="50"/>
                      </a:lnTo>
                      <a:lnTo>
                        <a:pt x="30" y="48"/>
                      </a:lnTo>
                      <a:lnTo>
                        <a:pt x="28" y="48"/>
                      </a:lnTo>
                      <a:lnTo>
                        <a:pt x="28" y="50"/>
                      </a:lnTo>
                      <a:lnTo>
                        <a:pt x="28" y="50"/>
                      </a:lnTo>
                      <a:lnTo>
                        <a:pt x="28" y="50"/>
                      </a:lnTo>
                      <a:lnTo>
                        <a:pt x="27" y="50"/>
                      </a:lnTo>
                      <a:lnTo>
                        <a:pt x="27" y="50"/>
                      </a:lnTo>
                      <a:lnTo>
                        <a:pt x="27" y="50"/>
                      </a:lnTo>
                      <a:lnTo>
                        <a:pt x="25" y="50"/>
                      </a:lnTo>
                      <a:lnTo>
                        <a:pt x="25" y="50"/>
                      </a:lnTo>
                      <a:lnTo>
                        <a:pt x="23" y="50"/>
                      </a:lnTo>
                      <a:lnTo>
                        <a:pt x="23" y="50"/>
                      </a:lnTo>
                      <a:lnTo>
                        <a:pt x="23" y="50"/>
                      </a:lnTo>
                      <a:lnTo>
                        <a:pt x="21" y="50"/>
                      </a:lnTo>
                      <a:lnTo>
                        <a:pt x="21" y="50"/>
                      </a:lnTo>
                      <a:lnTo>
                        <a:pt x="19" y="50"/>
                      </a:lnTo>
                      <a:lnTo>
                        <a:pt x="19" y="50"/>
                      </a:lnTo>
                      <a:lnTo>
                        <a:pt x="19" y="50"/>
                      </a:lnTo>
                      <a:lnTo>
                        <a:pt x="17" y="50"/>
                      </a:lnTo>
                      <a:lnTo>
                        <a:pt x="17" y="50"/>
                      </a:lnTo>
                      <a:lnTo>
                        <a:pt x="17" y="50"/>
                      </a:lnTo>
                      <a:lnTo>
                        <a:pt x="15" y="50"/>
                      </a:lnTo>
                      <a:lnTo>
                        <a:pt x="15" y="50"/>
                      </a:lnTo>
                      <a:lnTo>
                        <a:pt x="15" y="48"/>
                      </a:lnTo>
                      <a:lnTo>
                        <a:pt x="15" y="48"/>
                      </a:lnTo>
                      <a:lnTo>
                        <a:pt x="15" y="46"/>
                      </a:lnTo>
                      <a:lnTo>
                        <a:pt x="15" y="46"/>
                      </a:lnTo>
                      <a:lnTo>
                        <a:pt x="15" y="46"/>
                      </a:lnTo>
                      <a:lnTo>
                        <a:pt x="17" y="46"/>
                      </a:lnTo>
                      <a:lnTo>
                        <a:pt x="17" y="46"/>
                      </a:lnTo>
                      <a:lnTo>
                        <a:pt x="17" y="46"/>
                      </a:lnTo>
                      <a:lnTo>
                        <a:pt x="17" y="44"/>
                      </a:lnTo>
                      <a:lnTo>
                        <a:pt x="17" y="44"/>
                      </a:lnTo>
                      <a:lnTo>
                        <a:pt x="17" y="44"/>
                      </a:lnTo>
                      <a:lnTo>
                        <a:pt x="15" y="44"/>
                      </a:lnTo>
                      <a:lnTo>
                        <a:pt x="15" y="44"/>
                      </a:lnTo>
                      <a:lnTo>
                        <a:pt x="13" y="44"/>
                      </a:lnTo>
                      <a:lnTo>
                        <a:pt x="13" y="44"/>
                      </a:lnTo>
                      <a:lnTo>
                        <a:pt x="13" y="46"/>
                      </a:lnTo>
                      <a:lnTo>
                        <a:pt x="13" y="46"/>
                      </a:lnTo>
                      <a:lnTo>
                        <a:pt x="13" y="44"/>
                      </a:lnTo>
                      <a:lnTo>
                        <a:pt x="11" y="44"/>
                      </a:lnTo>
                      <a:lnTo>
                        <a:pt x="11" y="44"/>
                      </a:lnTo>
                      <a:lnTo>
                        <a:pt x="11" y="44"/>
                      </a:lnTo>
                      <a:lnTo>
                        <a:pt x="11" y="44"/>
                      </a:lnTo>
                      <a:lnTo>
                        <a:pt x="9" y="44"/>
                      </a:lnTo>
                      <a:lnTo>
                        <a:pt x="9" y="44"/>
                      </a:lnTo>
                      <a:lnTo>
                        <a:pt x="7" y="44"/>
                      </a:lnTo>
                      <a:lnTo>
                        <a:pt x="7" y="42"/>
                      </a:lnTo>
                      <a:lnTo>
                        <a:pt x="7" y="42"/>
                      </a:lnTo>
                      <a:lnTo>
                        <a:pt x="7" y="42"/>
                      </a:lnTo>
                      <a:lnTo>
                        <a:pt x="6" y="42"/>
                      </a:lnTo>
                      <a:lnTo>
                        <a:pt x="6" y="44"/>
                      </a:lnTo>
                      <a:lnTo>
                        <a:pt x="6" y="44"/>
                      </a:lnTo>
                      <a:lnTo>
                        <a:pt x="6" y="44"/>
                      </a:lnTo>
                      <a:lnTo>
                        <a:pt x="6" y="44"/>
                      </a:lnTo>
                      <a:lnTo>
                        <a:pt x="4" y="44"/>
                      </a:lnTo>
                      <a:lnTo>
                        <a:pt x="4" y="44"/>
                      </a:lnTo>
                      <a:lnTo>
                        <a:pt x="2" y="44"/>
                      </a:lnTo>
                      <a:lnTo>
                        <a:pt x="2" y="44"/>
                      </a:lnTo>
                      <a:lnTo>
                        <a:pt x="2" y="44"/>
                      </a:lnTo>
                      <a:lnTo>
                        <a:pt x="2" y="44"/>
                      </a:lnTo>
                      <a:lnTo>
                        <a:pt x="2" y="42"/>
                      </a:lnTo>
                      <a:lnTo>
                        <a:pt x="2" y="42"/>
                      </a:lnTo>
                      <a:lnTo>
                        <a:pt x="0" y="42"/>
                      </a:lnTo>
                      <a:lnTo>
                        <a:pt x="0" y="42"/>
                      </a:lnTo>
                      <a:lnTo>
                        <a:pt x="0" y="40"/>
                      </a:lnTo>
                      <a:lnTo>
                        <a:pt x="0" y="40"/>
                      </a:lnTo>
                      <a:lnTo>
                        <a:pt x="0" y="38"/>
                      </a:lnTo>
                      <a:lnTo>
                        <a:pt x="0" y="38"/>
                      </a:lnTo>
                      <a:lnTo>
                        <a:pt x="2" y="38"/>
                      </a:lnTo>
                      <a:lnTo>
                        <a:pt x="2" y="38"/>
                      </a:lnTo>
                      <a:lnTo>
                        <a:pt x="2" y="36"/>
                      </a:lnTo>
                      <a:lnTo>
                        <a:pt x="2" y="36"/>
                      </a:lnTo>
                      <a:lnTo>
                        <a:pt x="2" y="36"/>
                      </a:lnTo>
                      <a:lnTo>
                        <a:pt x="4" y="36"/>
                      </a:lnTo>
                      <a:lnTo>
                        <a:pt x="4" y="36"/>
                      </a:lnTo>
                      <a:lnTo>
                        <a:pt x="4" y="34"/>
                      </a:lnTo>
                      <a:lnTo>
                        <a:pt x="6" y="34"/>
                      </a:lnTo>
                      <a:lnTo>
                        <a:pt x="6" y="34"/>
                      </a:lnTo>
                      <a:lnTo>
                        <a:pt x="6" y="34"/>
                      </a:lnTo>
                      <a:lnTo>
                        <a:pt x="6" y="34"/>
                      </a:lnTo>
                      <a:lnTo>
                        <a:pt x="7" y="34"/>
                      </a:lnTo>
                      <a:lnTo>
                        <a:pt x="7" y="34"/>
                      </a:lnTo>
                      <a:lnTo>
                        <a:pt x="7" y="34"/>
                      </a:lnTo>
                      <a:lnTo>
                        <a:pt x="7" y="34"/>
                      </a:lnTo>
                      <a:lnTo>
                        <a:pt x="7" y="33"/>
                      </a:lnTo>
                      <a:lnTo>
                        <a:pt x="9" y="33"/>
                      </a:lnTo>
                      <a:lnTo>
                        <a:pt x="9" y="33"/>
                      </a:lnTo>
                      <a:lnTo>
                        <a:pt x="9" y="33"/>
                      </a:lnTo>
                      <a:lnTo>
                        <a:pt x="11" y="33"/>
                      </a:lnTo>
                      <a:lnTo>
                        <a:pt x="11" y="33"/>
                      </a:lnTo>
                      <a:lnTo>
                        <a:pt x="11" y="33"/>
                      </a:lnTo>
                      <a:lnTo>
                        <a:pt x="13" y="33"/>
                      </a:lnTo>
                      <a:lnTo>
                        <a:pt x="13" y="33"/>
                      </a:lnTo>
                      <a:lnTo>
                        <a:pt x="13" y="33"/>
                      </a:lnTo>
                      <a:lnTo>
                        <a:pt x="15" y="33"/>
                      </a:lnTo>
                      <a:lnTo>
                        <a:pt x="15" y="31"/>
                      </a:lnTo>
                      <a:lnTo>
                        <a:pt x="15" y="31"/>
                      </a:lnTo>
                      <a:lnTo>
                        <a:pt x="17" y="31"/>
                      </a:lnTo>
                      <a:lnTo>
                        <a:pt x="17" y="31"/>
                      </a:lnTo>
                      <a:lnTo>
                        <a:pt x="17" y="31"/>
                      </a:lnTo>
                      <a:lnTo>
                        <a:pt x="19" y="31"/>
                      </a:lnTo>
                      <a:lnTo>
                        <a:pt x="19" y="31"/>
                      </a:lnTo>
                      <a:lnTo>
                        <a:pt x="19" y="29"/>
                      </a:lnTo>
                      <a:lnTo>
                        <a:pt x="17" y="29"/>
                      </a:lnTo>
                      <a:lnTo>
                        <a:pt x="17" y="29"/>
                      </a:lnTo>
                      <a:lnTo>
                        <a:pt x="17" y="29"/>
                      </a:lnTo>
                      <a:lnTo>
                        <a:pt x="15" y="29"/>
                      </a:lnTo>
                      <a:lnTo>
                        <a:pt x="15" y="29"/>
                      </a:lnTo>
                      <a:lnTo>
                        <a:pt x="13" y="29"/>
                      </a:lnTo>
                      <a:lnTo>
                        <a:pt x="13" y="29"/>
                      </a:lnTo>
                      <a:lnTo>
                        <a:pt x="13" y="29"/>
                      </a:lnTo>
                      <a:lnTo>
                        <a:pt x="11" y="29"/>
                      </a:lnTo>
                      <a:lnTo>
                        <a:pt x="11" y="29"/>
                      </a:lnTo>
                      <a:lnTo>
                        <a:pt x="11" y="29"/>
                      </a:lnTo>
                      <a:lnTo>
                        <a:pt x="11" y="29"/>
                      </a:lnTo>
                      <a:lnTo>
                        <a:pt x="11" y="27"/>
                      </a:lnTo>
                      <a:lnTo>
                        <a:pt x="11" y="27"/>
                      </a:lnTo>
                      <a:lnTo>
                        <a:pt x="11" y="27"/>
                      </a:lnTo>
                      <a:lnTo>
                        <a:pt x="11" y="27"/>
                      </a:lnTo>
                      <a:lnTo>
                        <a:pt x="11" y="25"/>
                      </a:lnTo>
                      <a:lnTo>
                        <a:pt x="11" y="25"/>
                      </a:lnTo>
                      <a:lnTo>
                        <a:pt x="13" y="25"/>
                      </a:lnTo>
                      <a:lnTo>
                        <a:pt x="13" y="25"/>
                      </a:lnTo>
                      <a:lnTo>
                        <a:pt x="13" y="25"/>
                      </a:lnTo>
                      <a:lnTo>
                        <a:pt x="13" y="25"/>
                      </a:lnTo>
                      <a:lnTo>
                        <a:pt x="13" y="23"/>
                      </a:lnTo>
                      <a:lnTo>
                        <a:pt x="15" y="23"/>
                      </a:lnTo>
                      <a:lnTo>
                        <a:pt x="15" y="23"/>
                      </a:lnTo>
                      <a:lnTo>
                        <a:pt x="17" y="23"/>
                      </a:lnTo>
                      <a:lnTo>
                        <a:pt x="17" y="23"/>
                      </a:lnTo>
                      <a:lnTo>
                        <a:pt x="17" y="23"/>
                      </a:lnTo>
                      <a:lnTo>
                        <a:pt x="17" y="23"/>
                      </a:lnTo>
                      <a:lnTo>
                        <a:pt x="19" y="23"/>
                      </a:lnTo>
                      <a:lnTo>
                        <a:pt x="19" y="21"/>
                      </a:lnTo>
                      <a:lnTo>
                        <a:pt x="19" y="21"/>
                      </a:lnTo>
                      <a:lnTo>
                        <a:pt x="19" y="21"/>
                      </a:lnTo>
                      <a:lnTo>
                        <a:pt x="21" y="21"/>
                      </a:lnTo>
                      <a:lnTo>
                        <a:pt x="21" y="21"/>
                      </a:lnTo>
                      <a:lnTo>
                        <a:pt x="23" y="21"/>
                      </a:lnTo>
                      <a:lnTo>
                        <a:pt x="23" y="21"/>
                      </a:lnTo>
                      <a:lnTo>
                        <a:pt x="23" y="21"/>
                      </a:lnTo>
                      <a:lnTo>
                        <a:pt x="23" y="21"/>
                      </a:lnTo>
                      <a:lnTo>
                        <a:pt x="25" y="21"/>
                      </a:lnTo>
                      <a:lnTo>
                        <a:pt x="25" y="21"/>
                      </a:lnTo>
                      <a:lnTo>
                        <a:pt x="25" y="19"/>
                      </a:lnTo>
                      <a:lnTo>
                        <a:pt x="27" y="19"/>
                      </a:lnTo>
                      <a:lnTo>
                        <a:pt x="27" y="19"/>
                      </a:lnTo>
                      <a:lnTo>
                        <a:pt x="27" y="19"/>
                      </a:lnTo>
                      <a:lnTo>
                        <a:pt x="27" y="19"/>
                      </a:lnTo>
                      <a:lnTo>
                        <a:pt x="28" y="19"/>
                      </a:lnTo>
                      <a:lnTo>
                        <a:pt x="28" y="19"/>
                      </a:lnTo>
                      <a:lnTo>
                        <a:pt x="28" y="17"/>
                      </a:lnTo>
                      <a:lnTo>
                        <a:pt x="28" y="17"/>
                      </a:lnTo>
                      <a:lnTo>
                        <a:pt x="30" y="17"/>
                      </a:lnTo>
                      <a:lnTo>
                        <a:pt x="30" y="17"/>
                      </a:lnTo>
                      <a:lnTo>
                        <a:pt x="30" y="17"/>
                      </a:lnTo>
                      <a:lnTo>
                        <a:pt x="32" y="17"/>
                      </a:lnTo>
                      <a:lnTo>
                        <a:pt x="32" y="17"/>
                      </a:lnTo>
                      <a:lnTo>
                        <a:pt x="32" y="17"/>
                      </a:lnTo>
                      <a:lnTo>
                        <a:pt x="32" y="17"/>
                      </a:lnTo>
                      <a:lnTo>
                        <a:pt x="34" y="17"/>
                      </a:lnTo>
                      <a:lnTo>
                        <a:pt x="34" y="17"/>
                      </a:lnTo>
                      <a:lnTo>
                        <a:pt x="34" y="17"/>
                      </a:lnTo>
                      <a:lnTo>
                        <a:pt x="36" y="17"/>
                      </a:lnTo>
                      <a:lnTo>
                        <a:pt x="36" y="15"/>
                      </a:lnTo>
                      <a:lnTo>
                        <a:pt x="36" y="15"/>
                      </a:lnTo>
                      <a:lnTo>
                        <a:pt x="38" y="15"/>
                      </a:lnTo>
                      <a:lnTo>
                        <a:pt x="38" y="15"/>
                      </a:lnTo>
                      <a:lnTo>
                        <a:pt x="38" y="15"/>
                      </a:lnTo>
                      <a:lnTo>
                        <a:pt x="40" y="15"/>
                      </a:lnTo>
                      <a:lnTo>
                        <a:pt x="40" y="15"/>
                      </a:lnTo>
                      <a:lnTo>
                        <a:pt x="40" y="15"/>
                      </a:lnTo>
                      <a:lnTo>
                        <a:pt x="42" y="15"/>
                      </a:lnTo>
                      <a:lnTo>
                        <a:pt x="42" y="15"/>
                      </a:lnTo>
                      <a:lnTo>
                        <a:pt x="42" y="15"/>
                      </a:lnTo>
                      <a:lnTo>
                        <a:pt x="44" y="15"/>
                      </a:lnTo>
                      <a:lnTo>
                        <a:pt x="44" y="15"/>
                      </a:lnTo>
                      <a:lnTo>
                        <a:pt x="44" y="13"/>
                      </a:lnTo>
                      <a:lnTo>
                        <a:pt x="44" y="13"/>
                      </a:lnTo>
                      <a:lnTo>
                        <a:pt x="46" y="13"/>
                      </a:lnTo>
                      <a:lnTo>
                        <a:pt x="46" y="13"/>
                      </a:lnTo>
                      <a:lnTo>
                        <a:pt x="46" y="13"/>
                      </a:lnTo>
                      <a:lnTo>
                        <a:pt x="48" y="13"/>
                      </a:lnTo>
                      <a:lnTo>
                        <a:pt x="48" y="13"/>
                      </a:lnTo>
                      <a:lnTo>
                        <a:pt x="48" y="13"/>
                      </a:lnTo>
                      <a:lnTo>
                        <a:pt x="50" y="13"/>
                      </a:lnTo>
                      <a:lnTo>
                        <a:pt x="50" y="13"/>
                      </a:lnTo>
                      <a:lnTo>
                        <a:pt x="50" y="13"/>
                      </a:lnTo>
                      <a:lnTo>
                        <a:pt x="51" y="13"/>
                      </a:lnTo>
                      <a:lnTo>
                        <a:pt x="51" y="13"/>
                      </a:lnTo>
                      <a:lnTo>
                        <a:pt x="53" y="13"/>
                      </a:lnTo>
                      <a:lnTo>
                        <a:pt x="53" y="11"/>
                      </a:lnTo>
                      <a:lnTo>
                        <a:pt x="53" y="11"/>
                      </a:lnTo>
                      <a:lnTo>
                        <a:pt x="53" y="11"/>
                      </a:lnTo>
                      <a:lnTo>
                        <a:pt x="55" y="11"/>
                      </a:lnTo>
                      <a:lnTo>
                        <a:pt x="55" y="11"/>
                      </a:lnTo>
                      <a:lnTo>
                        <a:pt x="55" y="11"/>
                      </a:lnTo>
                      <a:lnTo>
                        <a:pt x="57" y="11"/>
                      </a:lnTo>
                      <a:lnTo>
                        <a:pt x="57" y="11"/>
                      </a:lnTo>
                      <a:lnTo>
                        <a:pt x="59" y="11"/>
                      </a:lnTo>
                      <a:lnTo>
                        <a:pt x="59" y="11"/>
                      </a:lnTo>
                      <a:lnTo>
                        <a:pt x="59" y="11"/>
                      </a:lnTo>
                      <a:lnTo>
                        <a:pt x="59" y="11"/>
                      </a:lnTo>
                      <a:lnTo>
                        <a:pt x="61" y="11"/>
                      </a:lnTo>
                      <a:lnTo>
                        <a:pt x="61" y="11"/>
                      </a:lnTo>
                      <a:lnTo>
                        <a:pt x="61" y="11"/>
                      </a:lnTo>
                      <a:lnTo>
                        <a:pt x="63" y="11"/>
                      </a:lnTo>
                      <a:lnTo>
                        <a:pt x="63" y="10"/>
                      </a:lnTo>
                      <a:lnTo>
                        <a:pt x="63" y="10"/>
                      </a:lnTo>
                      <a:lnTo>
                        <a:pt x="65" y="10"/>
                      </a:lnTo>
                      <a:lnTo>
                        <a:pt x="65" y="10"/>
                      </a:lnTo>
                      <a:lnTo>
                        <a:pt x="65" y="10"/>
                      </a:lnTo>
                      <a:lnTo>
                        <a:pt x="67" y="10"/>
                      </a:lnTo>
                      <a:lnTo>
                        <a:pt x="67" y="10"/>
                      </a:lnTo>
                      <a:lnTo>
                        <a:pt x="67" y="10"/>
                      </a:lnTo>
                      <a:lnTo>
                        <a:pt x="67" y="10"/>
                      </a:lnTo>
                      <a:lnTo>
                        <a:pt x="69" y="10"/>
                      </a:lnTo>
                      <a:lnTo>
                        <a:pt x="69" y="10"/>
                      </a:lnTo>
                      <a:lnTo>
                        <a:pt x="71" y="10"/>
                      </a:lnTo>
                      <a:lnTo>
                        <a:pt x="71" y="10"/>
                      </a:lnTo>
                      <a:lnTo>
                        <a:pt x="71" y="10"/>
                      </a:lnTo>
                      <a:lnTo>
                        <a:pt x="71" y="10"/>
                      </a:lnTo>
                      <a:lnTo>
                        <a:pt x="72" y="10"/>
                      </a:lnTo>
                      <a:lnTo>
                        <a:pt x="72" y="10"/>
                      </a:lnTo>
                      <a:lnTo>
                        <a:pt x="72" y="10"/>
                      </a:lnTo>
                      <a:lnTo>
                        <a:pt x="74" y="10"/>
                      </a:lnTo>
                      <a:lnTo>
                        <a:pt x="74" y="10"/>
                      </a:lnTo>
                      <a:lnTo>
                        <a:pt x="74" y="8"/>
                      </a:lnTo>
                      <a:lnTo>
                        <a:pt x="76" y="8"/>
                      </a:lnTo>
                      <a:lnTo>
                        <a:pt x="76" y="8"/>
                      </a:lnTo>
                      <a:lnTo>
                        <a:pt x="76" y="8"/>
                      </a:lnTo>
                      <a:lnTo>
                        <a:pt x="78" y="8"/>
                      </a:lnTo>
                      <a:lnTo>
                        <a:pt x="78" y="8"/>
                      </a:lnTo>
                      <a:lnTo>
                        <a:pt x="78" y="8"/>
                      </a:lnTo>
                      <a:lnTo>
                        <a:pt x="80" y="8"/>
                      </a:lnTo>
                      <a:lnTo>
                        <a:pt x="80" y="8"/>
                      </a:lnTo>
                      <a:lnTo>
                        <a:pt x="80" y="8"/>
                      </a:lnTo>
                      <a:lnTo>
                        <a:pt x="82" y="8"/>
                      </a:lnTo>
                      <a:lnTo>
                        <a:pt x="82" y="8"/>
                      </a:lnTo>
                      <a:lnTo>
                        <a:pt x="82" y="8"/>
                      </a:lnTo>
                      <a:lnTo>
                        <a:pt x="82" y="8"/>
                      </a:lnTo>
                      <a:lnTo>
                        <a:pt x="84" y="8"/>
                      </a:lnTo>
                      <a:lnTo>
                        <a:pt x="84" y="8"/>
                      </a:lnTo>
                      <a:lnTo>
                        <a:pt x="86" y="8"/>
                      </a:lnTo>
                      <a:lnTo>
                        <a:pt x="86" y="8"/>
                      </a:lnTo>
                      <a:lnTo>
                        <a:pt x="86" y="8"/>
                      </a:lnTo>
                      <a:lnTo>
                        <a:pt x="86" y="10"/>
                      </a:lnTo>
                      <a:lnTo>
                        <a:pt x="88" y="10"/>
                      </a:lnTo>
                      <a:lnTo>
                        <a:pt x="88" y="10"/>
                      </a:lnTo>
                      <a:lnTo>
                        <a:pt x="88" y="10"/>
                      </a:lnTo>
                      <a:lnTo>
                        <a:pt x="88" y="10"/>
                      </a:lnTo>
                      <a:lnTo>
                        <a:pt x="90" y="10"/>
                      </a:lnTo>
                      <a:lnTo>
                        <a:pt x="90" y="10"/>
                      </a:lnTo>
                      <a:lnTo>
                        <a:pt x="90" y="10"/>
                      </a:lnTo>
                      <a:lnTo>
                        <a:pt x="90" y="11"/>
                      </a:lnTo>
                      <a:lnTo>
                        <a:pt x="92" y="11"/>
                      </a:lnTo>
                      <a:lnTo>
                        <a:pt x="92" y="11"/>
                      </a:lnTo>
                      <a:lnTo>
                        <a:pt x="92" y="11"/>
                      </a:lnTo>
                      <a:lnTo>
                        <a:pt x="92" y="13"/>
                      </a:lnTo>
                      <a:lnTo>
                        <a:pt x="92" y="13"/>
                      </a:lnTo>
                      <a:lnTo>
                        <a:pt x="92" y="15"/>
                      </a:lnTo>
                      <a:lnTo>
                        <a:pt x="92" y="15"/>
                      </a:lnTo>
                      <a:lnTo>
                        <a:pt x="92" y="15"/>
                      </a:lnTo>
                      <a:lnTo>
                        <a:pt x="90" y="15"/>
                      </a:lnTo>
                      <a:lnTo>
                        <a:pt x="90" y="17"/>
                      </a:lnTo>
                      <a:lnTo>
                        <a:pt x="90" y="17"/>
                      </a:lnTo>
                      <a:lnTo>
                        <a:pt x="90" y="17"/>
                      </a:lnTo>
                      <a:lnTo>
                        <a:pt x="92" y="17"/>
                      </a:lnTo>
                      <a:lnTo>
                        <a:pt x="92" y="19"/>
                      </a:lnTo>
                      <a:lnTo>
                        <a:pt x="92" y="19"/>
                      </a:lnTo>
                      <a:lnTo>
                        <a:pt x="90" y="19"/>
                      </a:lnTo>
                      <a:lnTo>
                        <a:pt x="90" y="19"/>
                      </a:lnTo>
                      <a:lnTo>
                        <a:pt x="88" y="19"/>
                      </a:lnTo>
                      <a:lnTo>
                        <a:pt x="88" y="19"/>
                      </a:lnTo>
                      <a:lnTo>
                        <a:pt x="88" y="19"/>
                      </a:lnTo>
                      <a:lnTo>
                        <a:pt x="86" y="19"/>
                      </a:lnTo>
                      <a:lnTo>
                        <a:pt x="86" y="19"/>
                      </a:lnTo>
                      <a:lnTo>
                        <a:pt x="86" y="21"/>
                      </a:lnTo>
                      <a:lnTo>
                        <a:pt x="86" y="21"/>
                      </a:lnTo>
                      <a:lnTo>
                        <a:pt x="86" y="21"/>
                      </a:lnTo>
                      <a:lnTo>
                        <a:pt x="88" y="21"/>
                      </a:lnTo>
                      <a:lnTo>
                        <a:pt x="88" y="23"/>
                      </a:lnTo>
                      <a:lnTo>
                        <a:pt x="88" y="23"/>
                      </a:lnTo>
                      <a:lnTo>
                        <a:pt x="88" y="23"/>
                      </a:lnTo>
                      <a:lnTo>
                        <a:pt x="90" y="23"/>
                      </a:lnTo>
                      <a:lnTo>
                        <a:pt x="90" y="23"/>
                      </a:lnTo>
                      <a:lnTo>
                        <a:pt x="92" y="23"/>
                      </a:lnTo>
                      <a:lnTo>
                        <a:pt x="92" y="21"/>
                      </a:lnTo>
                      <a:lnTo>
                        <a:pt x="92" y="21"/>
                      </a:lnTo>
                      <a:lnTo>
                        <a:pt x="92" y="21"/>
                      </a:lnTo>
                      <a:lnTo>
                        <a:pt x="94" y="21"/>
                      </a:lnTo>
                      <a:lnTo>
                        <a:pt x="94" y="23"/>
                      </a:lnTo>
                      <a:lnTo>
                        <a:pt x="94" y="23"/>
                      </a:lnTo>
                      <a:lnTo>
                        <a:pt x="94" y="23"/>
                      </a:lnTo>
                      <a:lnTo>
                        <a:pt x="95" y="23"/>
                      </a:lnTo>
                      <a:lnTo>
                        <a:pt x="95" y="21"/>
                      </a:lnTo>
                      <a:lnTo>
                        <a:pt x="95" y="21"/>
                      </a:lnTo>
                      <a:lnTo>
                        <a:pt x="97" y="21"/>
                      </a:lnTo>
                      <a:lnTo>
                        <a:pt x="97" y="21"/>
                      </a:lnTo>
                      <a:lnTo>
                        <a:pt x="97" y="19"/>
                      </a:lnTo>
                      <a:lnTo>
                        <a:pt x="97" y="19"/>
                      </a:lnTo>
                      <a:lnTo>
                        <a:pt x="97" y="19"/>
                      </a:lnTo>
                      <a:lnTo>
                        <a:pt x="97" y="19"/>
                      </a:lnTo>
                      <a:lnTo>
                        <a:pt x="97" y="17"/>
                      </a:lnTo>
                      <a:lnTo>
                        <a:pt x="99" y="17"/>
                      </a:lnTo>
                      <a:lnTo>
                        <a:pt x="99" y="17"/>
                      </a:lnTo>
                      <a:lnTo>
                        <a:pt x="99" y="17"/>
                      </a:lnTo>
                      <a:lnTo>
                        <a:pt x="99" y="17"/>
                      </a:lnTo>
                      <a:lnTo>
                        <a:pt x="101" y="17"/>
                      </a:lnTo>
                      <a:lnTo>
                        <a:pt x="101" y="17"/>
                      </a:lnTo>
                      <a:lnTo>
                        <a:pt x="101" y="17"/>
                      </a:lnTo>
                      <a:lnTo>
                        <a:pt x="101" y="15"/>
                      </a:lnTo>
                      <a:lnTo>
                        <a:pt x="103" y="15"/>
                      </a:lnTo>
                      <a:lnTo>
                        <a:pt x="103" y="15"/>
                      </a:lnTo>
                      <a:lnTo>
                        <a:pt x="103" y="15"/>
                      </a:lnTo>
                      <a:lnTo>
                        <a:pt x="105" y="15"/>
                      </a:lnTo>
                      <a:lnTo>
                        <a:pt x="105" y="15"/>
                      </a:lnTo>
                      <a:lnTo>
                        <a:pt x="105" y="15"/>
                      </a:lnTo>
                      <a:lnTo>
                        <a:pt x="105" y="15"/>
                      </a:lnTo>
                      <a:lnTo>
                        <a:pt x="107" y="15"/>
                      </a:lnTo>
                      <a:lnTo>
                        <a:pt x="107" y="15"/>
                      </a:lnTo>
                      <a:lnTo>
                        <a:pt x="109" y="15"/>
                      </a:lnTo>
                      <a:lnTo>
                        <a:pt x="109" y="15"/>
                      </a:lnTo>
                      <a:lnTo>
                        <a:pt x="109" y="15"/>
                      </a:lnTo>
                      <a:lnTo>
                        <a:pt x="111" y="15"/>
                      </a:lnTo>
                      <a:lnTo>
                        <a:pt x="111" y="15"/>
                      </a:lnTo>
                      <a:lnTo>
                        <a:pt x="111" y="15"/>
                      </a:lnTo>
                      <a:lnTo>
                        <a:pt x="113" y="15"/>
                      </a:lnTo>
                      <a:lnTo>
                        <a:pt x="113" y="15"/>
                      </a:lnTo>
                      <a:lnTo>
                        <a:pt x="113" y="15"/>
                      </a:lnTo>
                      <a:lnTo>
                        <a:pt x="115" y="15"/>
                      </a:lnTo>
                      <a:lnTo>
                        <a:pt x="115" y="15"/>
                      </a:lnTo>
                      <a:lnTo>
                        <a:pt x="115" y="15"/>
                      </a:lnTo>
                      <a:lnTo>
                        <a:pt x="116" y="15"/>
                      </a:lnTo>
                      <a:lnTo>
                        <a:pt x="116" y="17"/>
                      </a:lnTo>
                      <a:lnTo>
                        <a:pt x="116" y="17"/>
                      </a:lnTo>
                      <a:lnTo>
                        <a:pt x="118" y="17"/>
                      </a:lnTo>
                      <a:lnTo>
                        <a:pt x="118" y="17"/>
                      </a:lnTo>
                      <a:lnTo>
                        <a:pt x="118" y="17"/>
                      </a:lnTo>
                      <a:lnTo>
                        <a:pt x="118" y="17"/>
                      </a:lnTo>
                      <a:lnTo>
                        <a:pt x="120" y="17"/>
                      </a:lnTo>
                      <a:lnTo>
                        <a:pt x="120" y="17"/>
                      </a:lnTo>
                      <a:lnTo>
                        <a:pt x="120" y="17"/>
                      </a:lnTo>
                      <a:lnTo>
                        <a:pt x="122" y="17"/>
                      </a:lnTo>
                      <a:lnTo>
                        <a:pt x="122" y="17"/>
                      </a:lnTo>
                      <a:lnTo>
                        <a:pt x="124" y="17"/>
                      </a:lnTo>
                      <a:lnTo>
                        <a:pt x="124" y="17"/>
                      </a:lnTo>
                      <a:lnTo>
                        <a:pt x="124" y="17"/>
                      </a:lnTo>
                      <a:lnTo>
                        <a:pt x="126" y="17"/>
                      </a:lnTo>
                      <a:lnTo>
                        <a:pt x="126" y="17"/>
                      </a:lnTo>
                      <a:lnTo>
                        <a:pt x="126" y="17"/>
                      </a:lnTo>
                      <a:lnTo>
                        <a:pt x="126" y="17"/>
                      </a:lnTo>
                      <a:lnTo>
                        <a:pt x="128" y="17"/>
                      </a:lnTo>
                      <a:lnTo>
                        <a:pt x="128" y="17"/>
                      </a:lnTo>
                      <a:lnTo>
                        <a:pt x="130" y="17"/>
                      </a:lnTo>
                      <a:lnTo>
                        <a:pt x="130" y="17"/>
                      </a:lnTo>
                      <a:lnTo>
                        <a:pt x="130" y="19"/>
                      </a:lnTo>
                      <a:lnTo>
                        <a:pt x="130" y="19"/>
                      </a:lnTo>
                      <a:lnTo>
                        <a:pt x="132" y="19"/>
                      </a:lnTo>
                      <a:lnTo>
                        <a:pt x="132" y="19"/>
                      </a:lnTo>
                      <a:lnTo>
                        <a:pt x="132" y="19"/>
                      </a:lnTo>
                      <a:lnTo>
                        <a:pt x="134" y="19"/>
                      </a:lnTo>
                      <a:lnTo>
                        <a:pt x="134" y="19"/>
                      </a:lnTo>
                      <a:lnTo>
                        <a:pt x="134" y="19"/>
                      </a:lnTo>
                      <a:lnTo>
                        <a:pt x="136" y="19"/>
                      </a:lnTo>
                      <a:lnTo>
                        <a:pt x="136" y="21"/>
                      </a:lnTo>
                      <a:lnTo>
                        <a:pt x="136" y="21"/>
                      </a:lnTo>
                      <a:lnTo>
                        <a:pt x="136" y="21"/>
                      </a:lnTo>
                      <a:lnTo>
                        <a:pt x="138" y="21"/>
                      </a:lnTo>
                      <a:lnTo>
                        <a:pt x="138" y="21"/>
                      </a:lnTo>
                      <a:lnTo>
                        <a:pt x="139" y="21"/>
                      </a:lnTo>
                      <a:lnTo>
                        <a:pt x="139" y="21"/>
                      </a:lnTo>
                      <a:lnTo>
                        <a:pt x="139" y="21"/>
                      </a:lnTo>
                      <a:lnTo>
                        <a:pt x="139" y="23"/>
                      </a:lnTo>
                      <a:lnTo>
                        <a:pt x="139" y="23"/>
                      </a:lnTo>
                      <a:lnTo>
                        <a:pt x="139" y="25"/>
                      </a:lnTo>
                      <a:lnTo>
                        <a:pt x="139" y="25"/>
                      </a:lnTo>
                      <a:lnTo>
                        <a:pt x="138" y="25"/>
                      </a:lnTo>
                      <a:lnTo>
                        <a:pt x="138" y="25"/>
                      </a:lnTo>
                      <a:lnTo>
                        <a:pt x="138" y="25"/>
                      </a:lnTo>
                      <a:lnTo>
                        <a:pt x="136" y="25"/>
                      </a:lnTo>
                      <a:lnTo>
                        <a:pt x="136" y="27"/>
                      </a:lnTo>
                      <a:lnTo>
                        <a:pt x="138" y="27"/>
                      </a:lnTo>
                      <a:lnTo>
                        <a:pt x="138" y="27"/>
                      </a:lnTo>
                      <a:lnTo>
                        <a:pt x="139" y="27"/>
                      </a:lnTo>
                      <a:lnTo>
                        <a:pt x="139" y="27"/>
                      </a:lnTo>
                      <a:lnTo>
                        <a:pt x="139" y="27"/>
                      </a:lnTo>
                      <a:lnTo>
                        <a:pt x="139" y="27"/>
                      </a:lnTo>
                      <a:lnTo>
                        <a:pt x="139" y="27"/>
                      </a:lnTo>
                      <a:lnTo>
                        <a:pt x="138" y="27"/>
                      </a:lnTo>
                      <a:lnTo>
                        <a:pt x="138" y="29"/>
                      </a:lnTo>
                      <a:lnTo>
                        <a:pt x="139" y="29"/>
                      </a:lnTo>
                      <a:lnTo>
                        <a:pt x="139" y="29"/>
                      </a:lnTo>
                      <a:lnTo>
                        <a:pt x="139" y="29"/>
                      </a:lnTo>
                      <a:lnTo>
                        <a:pt x="139" y="27"/>
                      </a:lnTo>
                      <a:lnTo>
                        <a:pt x="141" y="27"/>
                      </a:lnTo>
                      <a:lnTo>
                        <a:pt x="141" y="27"/>
                      </a:lnTo>
                      <a:lnTo>
                        <a:pt x="141" y="27"/>
                      </a:lnTo>
                      <a:lnTo>
                        <a:pt x="141" y="27"/>
                      </a:lnTo>
                      <a:lnTo>
                        <a:pt x="141" y="27"/>
                      </a:lnTo>
                      <a:lnTo>
                        <a:pt x="143" y="27"/>
                      </a:lnTo>
                      <a:lnTo>
                        <a:pt x="143" y="27"/>
                      </a:lnTo>
                      <a:lnTo>
                        <a:pt x="145" y="27"/>
                      </a:lnTo>
                      <a:lnTo>
                        <a:pt x="145" y="27"/>
                      </a:lnTo>
                      <a:lnTo>
                        <a:pt x="145" y="25"/>
                      </a:lnTo>
                      <a:lnTo>
                        <a:pt x="145" y="25"/>
                      </a:lnTo>
                      <a:lnTo>
                        <a:pt x="145" y="25"/>
                      </a:lnTo>
                      <a:lnTo>
                        <a:pt x="147" y="25"/>
                      </a:lnTo>
                      <a:lnTo>
                        <a:pt x="147" y="25"/>
                      </a:lnTo>
                      <a:lnTo>
                        <a:pt x="147" y="25"/>
                      </a:lnTo>
                      <a:lnTo>
                        <a:pt x="149" y="25"/>
                      </a:lnTo>
                      <a:lnTo>
                        <a:pt x="149" y="25"/>
                      </a:lnTo>
                      <a:lnTo>
                        <a:pt x="151" y="25"/>
                      </a:lnTo>
                      <a:lnTo>
                        <a:pt x="151" y="25"/>
                      </a:lnTo>
                      <a:lnTo>
                        <a:pt x="151" y="25"/>
                      </a:lnTo>
                      <a:lnTo>
                        <a:pt x="153" y="25"/>
                      </a:lnTo>
                      <a:lnTo>
                        <a:pt x="153" y="25"/>
                      </a:lnTo>
                      <a:lnTo>
                        <a:pt x="153" y="25"/>
                      </a:lnTo>
                      <a:lnTo>
                        <a:pt x="155" y="25"/>
                      </a:lnTo>
                      <a:lnTo>
                        <a:pt x="155" y="25"/>
                      </a:lnTo>
                      <a:lnTo>
                        <a:pt x="157" y="25"/>
                      </a:lnTo>
                      <a:lnTo>
                        <a:pt x="157" y="25"/>
                      </a:lnTo>
                      <a:lnTo>
                        <a:pt x="157" y="25"/>
                      </a:lnTo>
                      <a:lnTo>
                        <a:pt x="159" y="25"/>
                      </a:lnTo>
                      <a:lnTo>
                        <a:pt x="159" y="25"/>
                      </a:lnTo>
                      <a:lnTo>
                        <a:pt x="159" y="23"/>
                      </a:lnTo>
                      <a:lnTo>
                        <a:pt x="159" y="23"/>
                      </a:lnTo>
                      <a:lnTo>
                        <a:pt x="157" y="23"/>
                      </a:lnTo>
                      <a:lnTo>
                        <a:pt x="157" y="23"/>
                      </a:lnTo>
                      <a:lnTo>
                        <a:pt x="157" y="23"/>
                      </a:lnTo>
                      <a:lnTo>
                        <a:pt x="155" y="23"/>
                      </a:lnTo>
                      <a:lnTo>
                        <a:pt x="155" y="23"/>
                      </a:lnTo>
                      <a:lnTo>
                        <a:pt x="155" y="23"/>
                      </a:lnTo>
                      <a:lnTo>
                        <a:pt x="153" y="23"/>
                      </a:lnTo>
                      <a:lnTo>
                        <a:pt x="153" y="21"/>
                      </a:lnTo>
                      <a:lnTo>
                        <a:pt x="155" y="21"/>
                      </a:lnTo>
                      <a:lnTo>
                        <a:pt x="155" y="21"/>
                      </a:lnTo>
                      <a:lnTo>
                        <a:pt x="155" y="21"/>
                      </a:lnTo>
                      <a:lnTo>
                        <a:pt x="155" y="19"/>
                      </a:lnTo>
                      <a:lnTo>
                        <a:pt x="155" y="19"/>
                      </a:lnTo>
                      <a:lnTo>
                        <a:pt x="153" y="19"/>
                      </a:lnTo>
                      <a:lnTo>
                        <a:pt x="153" y="19"/>
                      </a:lnTo>
                      <a:lnTo>
                        <a:pt x="153" y="19"/>
                      </a:lnTo>
                      <a:lnTo>
                        <a:pt x="153" y="19"/>
                      </a:lnTo>
                      <a:lnTo>
                        <a:pt x="151" y="19"/>
                      </a:lnTo>
                      <a:lnTo>
                        <a:pt x="151" y="19"/>
                      </a:lnTo>
                      <a:lnTo>
                        <a:pt x="151" y="19"/>
                      </a:lnTo>
                      <a:lnTo>
                        <a:pt x="149" y="19"/>
                      </a:lnTo>
                      <a:lnTo>
                        <a:pt x="149" y="17"/>
                      </a:lnTo>
                      <a:lnTo>
                        <a:pt x="149" y="17"/>
                      </a:lnTo>
                      <a:lnTo>
                        <a:pt x="147" y="17"/>
                      </a:lnTo>
                      <a:lnTo>
                        <a:pt x="147" y="17"/>
                      </a:lnTo>
                      <a:lnTo>
                        <a:pt x="147" y="17"/>
                      </a:lnTo>
                      <a:lnTo>
                        <a:pt x="147" y="17"/>
                      </a:lnTo>
                      <a:lnTo>
                        <a:pt x="147" y="17"/>
                      </a:lnTo>
                      <a:lnTo>
                        <a:pt x="147" y="15"/>
                      </a:lnTo>
                      <a:lnTo>
                        <a:pt x="147" y="15"/>
                      </a:lnTo>
                      <a:lnTo>
                        <a:pt x="147" y="15"/>
                      </a:lnTo>
                      <a:lnTo>
                        <a:pt x="147" y="15"/>
                      </a:lnTo>
                      <a:lnTo>
                        <a:pt x="149" y="15"/>
                      </a:lnTo>
                      <a:lnTo>
                        <a:pt x="149" y="15"/>
                      </a:lnTo>
                      <a:lnTo>
                        <a:pt x="151" y="15"/>
                      </a:lnTo>
                      <a:lnTo>
                        <a:pt x="151" y="15"/>
                      </a:lnTo>
                      <a:lnTo>
                        <a:pt x="151" y="15"/>
                      </a:lnTo>
                      <a:lnTo>
                        <a:pt x="153" y="15"/>
                      </a:lnTo>
                      <a:lnTo>
                        <a:pt x="153" y="15"/>
                      </a:lnTo>
                      <a:lnTo>
                        <a:pt x="153" y="15"/>
                      </a:lnTo>
                      <a:lnTo>
                        <a:pt x="155" y="15"/>
                      </a:lnTo>
                      <a:lnTo>
                        <a:pt x="155" y="15"/>
                      </a:lnTo>
                      <a:lnTo>
                        <a:pt x="157" y="15"/>
                      </a:lnTo>
                      <a:lnTo>
                        <a:pt x="157" y="15"/>
                      </a:lnTo>
                      <a:lnTo>
                        <a:pt x="157" y="15"/>
                      </a:lnTo>
                      <a:lnTo>
                        <a:pt x="157" y="15"/>
                      </a:lnTo>
                      <a:lnTo>
                        <a:pt x="159" y="15"/>
                      </a:lnTo>
                      <a:lnTo>
                        <a:pt x="159" y="15"/>
                      </a:lnTo>
                      <a:lnTo>
                        <a:pt x="159" y="15"/>
                      </a:lnTo>
                      <a:lnTo>
                        <a:pt x="160" y="15"/>
                      </a:lnTo>
                      <a:lnTo>
                        <a:pt x="160" y="15"/>
                      </a:lnTo>
                      <a:lnTo>
                        <a:pt x="162" y="15"/>
                      </a:lnTo>
                      <a:lnTo>
                        <a:pt x="162" y="15"/>
                      </a:lnTo>
                      <a:lnTo>
                        <a:pt x="162" y="17"/>
                      </a:lnTo>
                      <a:lnTo>
                        <a:pt x="162" y="17"/>
                      </a:lnTo>
                      <a:lnTo>
                        <a:pt x="164" y="17"/>
                      </a:lnTo>
                      <a:lnTo>
                        <a:pt x="164" y="17"/>
                      </a:lnTo>
                      <a:lnTo>
                        <a:pt x="164" y="17"/>
                      </a:lnTo>
                      <a:lnTo>
                        <a:pt x="166" y="17"/>
                      </a:lnTo>
                      <a:lnTo>
                        <a:pt x="166" y="17"/>
                      </a:lnTo>
                      <a:lnTo>
                        <a:pt x="166" y="17"/>
                      </a:lnTo>
                      <a:lnTo>
                        <a:pt x="166" y="17"/>
                      </a:lnTo>
                      <a:lnTo>
                        <a:pt x="168" y="17"/>
                      </a:lnTo>
                      <a:lnTo>
                        <a:pt x="168" y="19"/>
                      </a:lnTo>
                      <a:lnTo>
                        <a:pt x="168" y="19"/>
                      </a:lnTo>
                      <a:lnTo>
                        <a:pt x="168" y="19"/>
                      </a:lnTo>
                      <a:lnTo>
                        <a:pt x="170" y="19"/>
                      </a:lnTo>
                      <a:lnTo>
                        <a:pt x="170" y="19"/>
                      </a:lnTo>
                      <a:lnTo>
                        <a:pt x="170" y="19"/>
                      </a:lnTo>
                      <a:lnTo>
                        <a:pt x="172" y="19"/>
                      </a:lnTo>
                      <a:lnTo>
                        <a:pt x="172" y="19"/>
                      </a:lnTo>
                      <a:lnTo>
                        <a:pt x="172" y="19"/>
                      </a:lnTo>
                      <a:lnTo>
                        <a:pt x="174" y="19"/>
                      </a:lnTo>
                      <a:lnTo>
                        <a:pt x="174" y="19"/>
                      </a:lnTo>
                      <a:lnTo>
                        <a:pt x="174" y="19"/>
                      </a:lnTo>
                      <a:lnTo>
                        <a:pt x="176" y="19"/>
                      </a:lnTo>
                      <a:lnTo>
                        <a:pt x="176" y="19"/>
                      </a:lnTo>
                      <a:lnTo>
                        <a:pt x="176" y="21"/>
                      </a:lnTo>
                      <a:lnTo>
                        <a:pt x="176" y="21"/>
                      </a:lnTo>
                      <a:lnTo>
                        <a:pt x="178" y="21"/>
                      </a:lnTo>
                      <a:lnTo>
                        <a:pt x="178" y="21"/>
                      </a:lnTo>
                      <a:lnTo>
                        <a:pt x="178" y="21"/>
                      </a:lnTo>
                      <a:lnTo>
                        <a:pt x="180" y="21"/>
                      </a:lnTo>
                      <a:lnTo>
                        <a:pt x="180" y="23"/>
                      </a:lnTo>
                      <a:lnTo>
                        <a:pt x="180" y="23"/>
                      </a:lnTo>
                      <a:lnTo>
                        <a:pt x="180" y="23"/>
                      </a:lnTo>
                      <a:lnTo>
                        <a:pt x="180" y="23"/>
                      </a:lnTo>
                      <a:lnTo>
                        <a:pt x="182" y="23"/>
                      </a:lnTo>
                      <a:lnTo>
                        <a:pt x="182" y="23"/>
                      </a:lnTo>
                      <a:lnTo>
                        <a:pt x="183" y="23"/>
                      </a:lnTo>
                      <a:lnTo>
                        <a:pt x="183" y="25"/>
                      </a:lnTo>
                      <a:lnTo>
                        <a:pt x="183" y="25"/>
                      </a:lnTo>
                      <a:lnTo>
                        <a:pt x="183" y="25"/>
                      </a:lnTo>
                      <a:lnTo>
                        <a:pt x="183" y="25"/>
                      </a:lnTo>
                      <a:lnTo>
                        <a:pt x="185" y="25"/>
                      </a:lnTo>
                      <a:lnTo>
                        <a:pt x="185" y="27"/>
                      </a:lnTo>
                      <a:lnTo>
                        <a:pt x="185" y="27"/>
                      </a:lnTo>
                      <a:lnTo>
                        <a:pt x="183" y="27"/>
                      </a:lnTo>
                      <a:lnTo>
                        <a:pt x="183" y="27"/>
                      </a:lnTo>
                      <a:lnTo>
                        <a:pt x="183" y="27"/>
                      </a:lnTo>
                      <a:lnTo>
                        <a:pt x="183" y="29"/>
                      </a:lnTo>
                      <a:lnTo>
                        <a:pt x="183" y="29"/>
                      </a:lnTo>
                      <a:lnTo>
                        <a:pt x="183" y="29"/>
                      </a:lnTo>
                      <a:lnTo>
                        <a:pt x="183" y="31"/>
                      </a:lnTo>
                      <a:lnTo>
                        <a:pt x="185" y="31"/>
                      </a:lnTo>
                      <a:lnTo>
                        <a:pt x="185" y="31"/>
                      </a:lnTo>
                      <a:lnTo>
                        <a:pt x="185" y="31"/>
                      </a:lnTo>
                      <a:lnTo>
                        <a:pt x="185" y="33"/>
                      </a:lnTo>
                      <a:lnTo>
                        <a:pt x="185" y="33"/>
                      </a:lnTo>
                      <a:lnTo>
                        <a:pt x="185" y="33"/>
                      </a:lnTo>
                      <a:lnTo>
                        <a:pt x="185" y="33"/>
                      </a:lnTo>
                      <a:lnTo>
                        <a:pt x="187" y="33"/>
                      </a:lnTo>
                      <a:lnTo>
                        <a:pt x="187" y="33"/>
                      </a:lnTo>
                      <a:lnTo>
                        <a:pt x="187" y="33"/>
                      </a:lnTo>
                      <a:lnTo>
                        <a:pt x="187" y="34"/>
                      </a:lnTo>
                      <a:lnTo>
                        <a:pt x="189" y="34"/>
                      </a:lnTo>
                      <a:lnTo>
                        <a:pt x="189" y="34"/>
                      </a:lnTo>
                      <a:lnTo>
                        <a:pt x="187" y="34"/>
                      </a:lnTo>
                      <a:lnTo>
                        <a:pt x="187" y="34"/>
                      </a:lnTo>
                      <a:lnTo>
                        <a:pt x="189" y="34"/>
                      </a:lnTo>
                      <a:lnTo>
                        <a:pt x="189" y="36"/>
                      </a:lnTo>
                      <a:lnTo>
                        <a:pt x="189" y="36"/>
                      </a:lnTo>
                      <a:lnTo>
                        <a:pt x="189" y="36"/>
                      </a:lnTo>
                      <a:lnTo>
                        <a:pt x="191" y="36"/>
                      </a:lnTo>
                      <a:lnTo>
                        <a:pt x="191" y="34"/>
                      </a:lnTo>
                      <a:lnTo>
                        <a:pt x="191" y="34"/>
                      </a:lnTo>
                      <a:lnTo>
                        <a:pt x="191" y="34"/>
                      </a:lnTo>
                      <a:lnTo>
                        <a:pt x="191" y="34"/>
                      </a:lnTo>
                      <a:lnTo>
                        <a:pt x="193" y="34"/>
                      </a:lnTo>
                      <a:lnTo>
                        <a:pt x="193" y="34"/>
                      </a:lnTo>
                      <a:lnTo>
                        <a:pt x="193" y="34"/>
                      </a:lnTo>
                      <a:lnTo>
                        <a:pt x="193" y="36"/>
                      </a:lnTo>
                      <a:lnTo>
                        <a:pt x="193" y="36"/>
                      </a:lnTo>
                      <a:lnTo>
                        <a:pt x="193" y="36"/>
                      </a:lnTo>
                      <a:lnTo>
                        <a:pt x="191" y="36"/>
                      </a:lnTo>
                      <a:lnTo>
                        <a:pt x="191" y="36"/>
                      </a:lnTo>
                      <a:lnTo>
                        <a:pt x="191" y="38"/>
                      </a:lnTo>
                      <a:lnTo>
                        <a:pt x="191" y="38"/>
                      </a:lnTo>
                      <a:lnTo>
                        <a:pt x="191" y="38"/>
                      </a:lnTo>
                      <a:lnTo>
                        <a:pt x="189" y="38"/>
                      </a:lnTo>
                      <a:lnTo>
                        <a:pt x="189" y="40"/>
                      </a:lnTo>
                      <a:lnTo>
                        <a:pt x="189" y="40"/>
                      </a:lnTo>
                      <a:lnTo>
                        <a:pt x="191" y="40"/>
                      </a:lnTo>
                      <a:lnTo>
                        <a:pt x="191" y="40"/>
                      </a:lnTo>
                      <a:lnTo>
                        <a:pt x="191" y="40"/>
                      </a:lnTo>
                      <a:lnTo>
                        <a:pt x="191" y="42"/>
                      </a:lnTo>
                      <a:lnTo>
                        <a:pt x="193" y="42"/>
                      </a:lnTo>
                      <a:lnTo>
                        <a:pt x="193" y="42"/>
                      </a:lnTo>
                      <a:lnTo>
                        <a:pt x="195" y="42"/>
                      </a:lnTo>
                      <a:lnTo>
                        <a:pt x="195" y="42"/>
                      </a:lnTo>
                      <a:lnTo>
                        <a:pt x="195" y="42"/>
                      </a:lnTo>
                      <a:lnTo>
                        <a:pt x="195" y="42"/>
                      </a:lnTo>
                      <a:lnTo>
                        <a:pt x="195" y="42"/>
                      </a:lnTo>
                      <a:lnTo>
                        <a:pt x="197" y="42"/>
                      </a:lnTo>
                      <a:lnTo>
                        <a:pt x="197" y="42"/>
                      </a:lnTo>
                      <a:lnTo>
                        <a:pt x="197" y="42"/>
                      </a:lnTo>
                      <a:lnTo>
                        <a:pt x="197" y="42"/>
                      </a:lnTo>
                      <a:lnTo>
                        <a:pt x="199" y="42"/>
                      </a:lnTo>
                      <a:lnTo>
                        <a:pt x="199" y="42"/>
                      </a:lnTo>
                      <a:lnTo>
                        <a:pt x="199" y="42"/>
                      </a:lnTo>
                      <a:lnTo>
                        <a:pt x="201" y="42"/>
                      </a:lnTo>
                      <a:lnTo>
                        <a:pt x="201" y="42"/>
                      </a:lnTo>
                      <a:lnTo>
                        <a:pt x="201" y="40"/>
                      </a:lnTo>
                      <a:lnTo>
                        <a:pt x="201" y="40"/>
                      </a:lnTo>
                      <a:lnTo>
                        <a:pt x="203" y="40"/>
                      </a:lnTo>
                      <a:lnTo>
                        <a:pt x="203" y="40"/>
                      </a:lnTo>
                      <a:lnTo>
                        <a:pt x="203" y="40"/>
                      </a:lnTo>
                      <a:lnTo>
                        <a:pt x="203" y="38"/>
                      </a:lnTo>
                      <a:lnTo>
                        <a:pt x="203" y="38"/>
                      </a:lnTo>
                      <a:lnTo>
                        <a:pt x="205" y="38"/>
                      </a:lnTo>
                      <a:lnTo>
                        <a:pt x="205" y="36"/>
                      </a:lnTo>
                      <a:lnTo>
                        <a:pt x="203" y="36"/>
                      </a:lnTo>
                      <a:lnTo>
                        <a:pt x="203" y="36"/>
                      </a:lnTo>
                      <a:lnTo>
                        <a:pt x="203" y="36"/>
                      </a:lnTo>
                      <a:lnTo>
                        <a:pt x="201" y="36"/>
                      </a:lnTo>
                      <a:lnTo>
                        <a:pt x="201" y="36"/>
                      </a:lnTo>
                      <a:lnTo>
                        <a:pt x="201" y="34"/>
                      </a:lnTo>
                      <a:lnTo>
                        <a:pt x="201" y="34"/>
                      </a:lnTo>
                      <a:lnTo>
                        <a:pt x="201" y="34"/>
                      </a:lnTo>
                      <a:lnTo>
                        <a:pt x="201" y="34"/>
                      </a:lnTo>
                      <a:lnTo>
                        <a:pt x="199" y="34"/>
                      </a:lnTo>
                      <a:lnTo>
                        <a:pt x="199" y="34"/>
                      </a:lnTo>
                      <a:lnTo>
                        <a:pt x="199" y="34"/>
                      </a:lnTo>
                      <a:lnTo>
                        <a:pt x="199" y="33"/>
                      </a:lnTo>
                      <a:lnTo>
                        <a:pt x="199" y="33"/>
                      </a:lnTo>
                      <a:lnTo>
                        <a:pt x="199" y="31"/>
                      </a:lnTo>
                      <a:lnTo>
                        <a:pt x="197" y="31"/>
                      </a:lnTo>
                      <a:lnTo>
                        <a:pt x="197" y="31"/>
                      </a:lnTo>
                      <a:lnTo>
                        <a:pt x="197" y="31"/>
                      </a:lnTo>
                      <a:lnTo>
                        <a:pt x="197" y="29"/>
                      </a:lnTo>
                      <a:lnTo>
                        <a:pt x="197" y="29"/>
                      </a:lnTo>
                      <a:lnTo>
                        <a:pt x="197" y="29"/>
                      </a:lnTo>
                      <a:lnTo>
                        <a:pt x="197" y="27"/>
                      </a:lnTo>
                      <a:lnTo>
                        <a:pt x="197" y="27"/>
                      </a:lnTo>
                      <a:lnTo>
                        <a:pt x="197" y="27"/>
                      </a:lnTo>
                      <a:lnTo>
                        <a:pt x="195" y="27"/>
                      </a:lnTo>
                      <a:lnTo>
                        <a:pt x="195" y="27"/>
                      </a:lnTo>
                      <a:lnTo>
                        <a:pt x="195" y="27"/>
                      </a:lnTo>
                      <a:lnTo>
                        <a:pt x="195" y="27"/>
                      </a:lnTo>
                      <a:lnTo>
                        <a:pt x="195" y="25"/>
                      </a:lnTo>
                      <a:lnTo>
                        <a:pt x="195" y="25"/>
                      </a:lnTo>
                      <a:lnTo>
                        <a:pt x="195" y="25"/>
                      </a:lnTo>
                      <a:lnTo>
                        <a:pt x="197" y="25"/>
                      </a:lnTo>
                      <a:lnTo>
                        <a:pt x="197" y="25"/>
                      </a:lnTo>
                      <a:lnTo>
                        <a:pt x="195" y="25"/>
                      </a:lnTo>
                      <a:lnTo>
                        <a:pt x="195" y="25"/>
                      </a:lnTo>
                      <a:lnTo>
                        <a:pt x="195" y="25"/>
                      </a:lnTo>
                      <a:lnTo>
                        <a:pt x="195" y="23"/>
                      </a:lnTo>
                      <a:lnTo>
                        <a:pt x="193" y="23"/>
                      </a:lnTo>
                      <a:lnTo>
                        <a:pt x="193" y="23"/>
                      </a:lnTo>
                      <a:lnTo>
                        <a:pt x="195" y="23"/>
                      </a:lnTo>
                      <a:lnTo>
                        <a:pt x="195" y="21"/>
                      </a:lnTo>
                      <a:lnTo>
                        <a:pt x="193" y="21"/>
                      </a:lnTo>
                      <a:lnTo>
                        <a:pt x="193" y="21"/>
                      </a:lnTo>
                      <a:lnTo>
                        <a:pt x="193" y="19"/>
                      </a:lnTo>
                      <a:lnTo>
                        <a:pt x="193" y="19"/>
                      </a:lnTo>
                      <a:lnTo>
                        <a:pt x="191" y="19"/>
                      </a:lnTo>
                      <a:lnTo>
                        <a:pt x="191" y="19"/>
                      </a:lnTo>
                      <a:lnTo>
                        <a:pt x="191" y="17"/>
                      </a:lnTo>
                      <a:lnTo>
                        <a:pt x="191" y="17"/>
                      </a:lnTo>
                      <a:lnTo>
                        <a:pt x="191" y="17"/>
                      </a:lnTo>
                      <a:lnTo>
                        <a:pt x="191" y="17"/>
                      </a:lnTo>
                      <a:lnTo>
                        <a:pt x="191" y="15"/>
                      </a:lnTo>
                      <a:lnTo>
                        <a:pt x="191" y="15"/>
                      </a:lnTo>
                      <a:lnTo>
                        <a:pt x="191" y="15"/>
                      </a:lnTo>
                      <a:lnTo>
                        <a:pt x="191" y="13"/>
                      </a:lnTo>
                      <a:lnTo>
                        <a:pt x="189" y="13"/>
                      </a:lnTo>
                      <a:lnTo>
                        <a:pt x="189" y="13"/>
                      </a:lnTo>
                      <a:lnTo>
                        <a:pt x="189" y="13"/>
                      </a:lnTo>
                      <a:lnTo>
                        <a:pt x="189" y="11"/>
                      </a:lnTo>
                      <a:lnTo>
                        <a:pt x="189" y="11"/>
                      </a:lnTo>
                      <a:lnTo>
                        <a:pt x="189" y="11"/>
                      </a:lnTo>
                      <a:lnTo>
                        <a:pt x="191" y="11"/>
                      </a:lnTo>
                      <a:lnTo>
                        <a:pt x="191" y="11"/>
                      </a:lnTo>
                      <a:lnTo>
                        <a:pt x="191" y="11"/>
                      </a:lnTo>
                      <a:lnTo>
                        <a:pt x="191" y="10"/>
                      </a:lnTo>
                      <a:lnTo>
                        <a:pt x="191" y="10"/>
                      </a:lnTo>
                      <a:lnTo>
                        <a:pt x="191" y="10"/>
                      </a:lnTo>
                      <a:lnTo>
                        <a:pt x="193" y="10"/>
                      </a:lnTo>
                      <a:lnTo>
                        <a:pt x="193" y="10"/>
                      </a:lnTo>
                      <a:lnTo>
                        <a:pt x="193" y="8"/>
                      </a:lnTo>
                      <a:lnTo>
                        <a:pt x="195" y="8"/>
                      </a:lnTo>
                      <a:lnTo>
                        <a:pt x="195" y="8"/>
                      </a:lnTo>
                      <a:lnTo>
                        <a:pt x="195" y="8"/>
                      </a:lnTo>
                      <a:lnTo>
                        <a:pt x="197" y="8"/>
                      </a:lnTo>
                      <a:lnTo>
                        <a:pt x="197" y="8"/>
                      </a:lnTo>
                      <a:lnTo>
                        <a:pt x="199" y="8"/>
                      </a:lnTo>
                      <a:lnTo>
                        <a:pt x="199" y="10"/>
                      </a:lnTo>
                      <a:lnTo>
                        <a:pt x="199" y="10"/>
                      </a:lnTo>
                      <a:lnTo>
                        <a:pt x="199" y="10"/>
                      </a:lnTo>
                      <a:lnTo>
                        <a:pt x="201" y="10"/>
                      </a:lnTo>
                      <a:lnTo>
                        <a:pt x="201" y="10"/>
                      </a:lnTo>
                      <a:lnTo>
                        <a:pt x="201" y="10"/>
                      </a:lnTo>
                      <a:lnTo>
                        <a:pt x="203" y="10"/>
                      </a:lnTo>
                      <a:lnTo>
                        <a:pt x="203" y="10"/>
                      </a:lnTo>
                      <a:lnTo>
                        <a:pt x="205" y="10"/>
                      </a:lnTo>
                      <a:lnTo>
                        <a:pt x="205" y="10"/>
                      </a:lnTo>
                      <a:lnTo>
                        <a:pt x="205" y="10"/>
                      </a:lnTo>
                      <a:lnTo>
                        <a:pt x="205" y="10"/>
                      </a:lnTo>
                      <a:lnTo>
                        <a:pt x="206" y="10"/>
                      </a:lnTo>
                      <a:lnTo>
                        <a:pt x="206" y="10"/>
                      </a:lnTo>
                      <a:lnTo>
                        <a:pt x="206" y="10"/>
                      </a:lnTo>
                      <a:lnTo>
                        <a:pt x="206" y="10"/>
                      </a:lnTo>
                      <a:lnTo>
                        <a:pt x="208" y="10"/>
                      </a:lnTo>
                      <a:lnTo>
                        <a:pt x="208" y="11"/>
                      </a:lnTo>
                      <a:lnTo>
                        <a:pt x="208" y="11"/>
                      </a:lnTo>
                      <a:lnTo>
                        <a:pt x="210" y="11"/>
                      </a:lnTo>
                      <a:lnTo>
                        <a:pt x="210" y="10"/>
                      </a:lnTo>
                      <a:lnTo>
                        <a:pt x="210" y="10"/>
                      </a:lnTo>
                      <a:lnTo>
                        <a:pt x="210" y="10"/>
                      </a:lnTo>
                      <a:lnTo>
                        <a:pt x="210" y="10"/>
                      </a:lnTo>
                      <a:lnTo>
                        <a:pt x="210" y="10"/>
                      </a:lnTo>
                      <a:lnTo>
                        <a:pt x="212" y="10"/>
                      </a:lnTo>
                      <a:lnTo>
                        <a:pt x="212" y="10"/>
                      </a:lnTo>
                      <a:lnTo>
                        <a:pt x="212" y="10"/>
                      </a:lnTo>
                      <a:lnTo>
                        <a:pt x="214" y="10"/>
                      </a:lnTo>
                      <a:lnTo>
                        <a:pt x="214" y="10"/>
                      </a:lnTo>
                      <a:lnTo>
                        <a:pt x="216" y="10"/>
                      </a:lnTo>
                      <a:lnTo>
                        <a:pt x="216" y="10"/>
                      </a:lnTo>
                      <a:lnTo>
                        <a:pt x="216" y="10"/>
                      </a:lnTo>
                      <a:lnTo>
                        <a:pt x="216" y="10"/>
                      </a:lnTo>
                      <a:lnTo>
                        <a:pt x="218" y="10"/>
                      </a:lnTo>
                      <a:lnTo>
                        <a:pt x="218" y="10"/>
                      </a:lnTo>
                      <a:lnTo>
                        <a:pt x="218" y="10"/>
                      </a:lnTo>
                      <a:lnTo>
                        <a:pt x="218" y="10"/>
                      </a:lnTo>
                      <a:lnTo>
                        <a:pt x="220" y="10"/>
                      </a:lnTo>
                      <a:lnTo>
                        <a:pt x="220" y="10"/>
                      </a:lnTo>
                      <a:lnTo>
                        <a:pt x="222" y="10"/>
                      </a:lnTo>
                      <a:lnTo>
                        <a:pt x="222" y="10"/>
                      </a:lnTo>
                      <a:lnTo>
                        <a:pt x="222" y="11"/>
                      </a:lnTo>
                      <a:lnTo>
                        <a:pt x="222" y="11"/>
                      </a:lnTo>
                      <a:lnTo>
                        <a:pt x="222" y="11"/>
                      </a:lnTo>
                      <a:lnTo>
                        <a:pt x="224" y="11"/>
                      </a:lnTo>
                      <a:lnTo>
                        <a:pt x="224" y="11"/>
                      </a:lnTo>
                      <a:lnTo>
                        <a:pt x="226" y="11"/>
                      </a:lnTo>
                      <a:lnTo>
                        <a:pt x="226" y="13"/>
                      </a:lnTo>
                      <a:lnTo>
                        <a:pt x="226" y="13"/>
                      </a:lnTo>
                      <a:lnTo>
                        <a:pt x="226" y="13"/>
                      </a:lnTo>
                      <a:lnTo>
                        <a:pt x="226" y="13"/>
                      </a:lnTo>
                      <a:lnTo>
                        <a:pt x="227" y="13"/>
                      </a:lnTo>
                      <a:lnTo>
                        <a:pt x="227" y="13"/>
                      </a:lnTo>
                      <a:lnTo>
                        <a:pt x="227" y="13"/>
                      </a:lnTo>
                      <a:lnTo>
                        <a:pt x="229" y="13"/>
                      </a:lnTo>
                      <a:lnTo>
                        <a:pt x="229" y="13"/>
                      </a:lnTo>
                      <a:lnTo>
                        <a:pt x="231" y="13"/>
                      </a:lnTo>
                      <a:lnTo>
                        <a:pt x="231" y="13"/>
                      </a:lnTo>
                      <a:lnTo>
                        <a:pt x="231" y="13"/>
                      </a:lnTo>
                      <a:lnTo>
                        <a:pt x="231" y="13"/>
                      </a:lnTo>
                      <a:lnTo>
                        <a:pt x="229" y="13"/>
                      </a:lnTo>
                      <a:lnTo>
                        <a:pt x="229" y="11"/>
                      </a:lnTo>
                      <a:lnTo>
                        <a:pt x="229" y="11"/>
                      </a:lnTo>
                      <a:lnTo>
                        <a:pt x="227" y="11"/>
                      </a:lnTo>
                      <a:lnTo>
                        <a:pt x="227" y="11"/>
                      </a:lnTo>
                      <a:lnTo>
                        <a:pt x="227" y="11"/>
                      </a:lnTo>
                      <a:lnTo>
                        <a:pt x="227" y="11"/>
                      </a:lnTo>
                      <a:lnTo>
                        <a:pt x="226" y="11"/>
                      </a:lnTo>
                      <a:lnTo>
                        <a:pt x="226" y="10"/>
                      </a:lnTo>
                      <a:lnTo>
                        <a:pt x="226" y="10"/>
                      </a:lnTo>
                      <a:lnTo>
                        <a:pt x="226" y="10"/>
                      </a:lnTo>
                      <a:lnTo>
                        <a:pt x="226" y="10"/>
                      </a:lnTo>
                      <a:lnTo>
                        <a:pt x="224" y="10"/>
                      </a:lnTo>
                      <a:lnTo>
                        <a:pt x="224" y="10"/>
                      </a:lnTo>
                      <a:lnTo>
                        <a:pt x="224" y="10"/>
                      </a:lnTo>
                      <a:lnTo>
                        <a:pt x="222" y="10"/>
                      </a:lnTo>
                      <a:lnTo>
                        <a:pt x="222" y="10"/>
                      </a:lnTo>
                      <a:lnTo>
                        <a:pt x="222" y="8"/>
                      </a:lnTo>
                      <a:lnTo>
                        <a:pt x="222" y="8"/>
                      </a:lnTo>
                      <a:lnTo>
                        <a:pt x="220" y="8"/>
                      </a:lnTo>
                      <a:lnTo>
                        <a:pt x="220" y="8"/>
                      </a:lnTo>
                      <a:lnTo>
                        <a:pt x="218" y="8"/>
                      </a:lnTo>
                      <a:lnTo>
                        <a:pt x="218" y="8"/>
                      </a:lnTo>
                      <a:lnTo>
                        <a:pt x="218" y="8"/>
                      </a:lnTo>
                      <a:lnTo>
                        <a:pt x="218" y="8"/>
                      </a:lnTo>
                      <a:lnTo>
                        <a:pt x="216" y="8"/>
                      </a:lnTo>
                      <a:lnTo>
                        <a:pt x="216" y="8"/>
                      </a:lnTo>
                      <a:lnTo>
                        <a:pt x="216" y="8"/>
                      </a:lnTo>
                      <a:lnTo>
                        <a:pt x="214" y="8"/>
                      </a:lnTo>
                      <a:lnTo>
                        <a:pt x="214" y="8"/>
                      </a:lnTo>
                      <a:lnTo>
                        <a:pt x="212" y="8"/>
                      </a:lnTo>
                      <a:lnTo>
                        <a:pt x="212" y="8"/>
                      </a:lnTo>
                      <a:lnTo>
                        <a:pt x="212" y="6"/>
                      </a:lnTo>
                      <a:lnTo>
                        <a:pt x="212" y="6"/>
                      </a:lnTo>
                      <a:lnTo>
                        <a:pt x="210" y="6"/>
                      </a:lnTo>
                      <a:lnTo>
                        <a:pt x="210" y="6"/>
                      </a:lnTo>
                      <a:lnTo>
                        <a:pt x="212" y="6"/>
                      </a:lnTo>
                      <a:lnTo>
                        <a:pt x="212" y="4"/>
                      </a:lnTo>
                      <a:lnTo>
                        <a:pt x="212" y="4"/>
                      </a:lnTo>
                      <a:lnTo>
                        <a:pt x="212" y="4"/>
                      </a:lnTo>
                      <a:lnTo>
                        <a:pt x="212" y="4"/>
                      </a:lnTo>
                      <a:lnTo>
                        <a:pt x="214" y="4"/>
                      </a:lnTo>
                      <a:lnTo>
                        <a:pt x="214" y="4"/>
                      </a:lnTo>
                      <a:lnTo>
                        <a:pt x="214" y="2"/>
                      </a:lnTo>
                      <a:lnTo>
                        <a:pt x="216" y="2"/>
                      </a:lnTo>
                      <a:lnTo>
                        <a:pt x="216" y="2"/>
                      </a:lnTo>
                      <a:lnTo>
                        <a:pt x="216" y="2"/>
                      </a:lnTo>
                      <a:lnTo>
                        <a:pt x="216" y="2"/>
                      </a:lnTo>
                      <a:lnTo>
                        <a:pt x="216" y="2"/>
                      </a:lnTo>
                      <a:lnTo>
                        <a:pt x="218" y="2"/>
                      </a:lnTo>
                      <a:lnTo>
                        <a:pt x="218" y="2"/>
                      </a:lnTo>
                      <a:lnTo>
                        <a:pt x="218" y="2"/>
                      </a:lnTo>
                      <a:lnTo>
                        <a:pt x="220" y="2"/>
                      </a:lnTo>
                      <a:lnTo>
                        <a:pt x="220" y="0"/>
                      </a:lnTo>
                      <a:lnTo>
                        <a:pt x="220" y="0"/>
                      </a:lnTo>
                      <a:lnTo>
                        <a:pt x="222" y="0"/>
                      </a:lnTo>
                      <a:lnTo>
                        <a:pt x="222" y="0"/>
                      </a:lnTo>
                      <a:lnTo>
                        <a:pt x="222" y="0"/>
                      </a:lnTo>
                      <a:lnTo>
                        <a:pt x="224" y="0"/>
                      </a:lnTo>
                      <a:lnTo>
                        <a:pt x="224" y="0"/>
                      </a:lnTo>
                      <a:lnTo>
                        <a:pt x="226" y="0"/>
                      </a:lnTo>
                      <a:lnTo>
                        <a:pt x="226" y="0"/>
                      </a:lnTo>
                      <a:lnTo>
                        <a:pt x="226" y="0"/>
                      </a:lnTo>
                      <a:lnTo>
                        <a:pt x="227" y="0"/>
                      </a:lnTo>
                      <a:lnTo>
                        <a:pt x="227" y="0"/>
                      </a:lnTo>
                      <a:lnTo>
                        <a:pt x="227" y="0"/>
                      </a:lnTo>
                      <a:lnTo>
                        <a:pt x="229" y="0"/>
                      </a:lnTo>
                      <a:lnTo>
                        <a:pt x="229" y="0"/>
                      </a:lnTo>
                      <a:lnTo>
                        <a:pt x="231" y="0"/>
                      </a:lnTo>
                      <a:lnTo>
                        <a:pt x="231" y="0"/>
                      </a:lnTo>
                      <a:lnTo>
                        <a:pt x="231" y="0"/>
                      </a:lnTo>
                      <a:lnTo>
                        <a:pt x="233" y="0"/>
                      </a:lnTo>
                      <a:lnTo>
                        <a:pt x="233" y="0"/>
                      </a:lnTo>
                      <a:lnTo>
                        <a:pt x="233" y="0"/>
                      </a:lnTo>
                      <a:lnTo>
                        <a:pt x="235" y="0"/>
                      </a:lnTo>
                      <a:lnTo>
                        <a:pt x="235" y="0"/>
                      </a:lnTo>
                      <a:lnTo>
                        <a:pt x="235" y="0"/>
                      </a:lnTo>
                      <a:lnTo>
                        <a:pt x="237" y="0"/>
                      </a:lnTo>
                      <a:lnTo>
                        <a:pt x="237" y="0"/>
                      </a:lnTo>
                      <a:lnTo>
                        <a:pt x="237" y="0"/>
                      </a:lnTo>
                      <a:lnTo>
                        <a:pt x="239" y="0"/>
                      </a:lnTo>
                      <a:lnTo>
                        <a:pt x="239" y="0"/>
                      </a:lnTo>
                      <a:lnTo>
                        <a:pt x="239" y="0"/>
                      </a:lnTo>
                      <a:lnTo>
                        <a:pt x="241" y="0"/>
                      </a:lnTo>
                      <a:lnTo>
                        <a:pt x="241" y="0"/>
                      </a:lnTo>
                      <a:lnTo>
                        <a:pt x="243" y="0"/>
                      </a:lnTo>
                      <a:lnTo>
                        <a:pt x="243" y="0"/>
                      </a:lnTo>
                      <a:lnTo>
                        <a:pt x="243" y="0"/>
                      </a:lnTo>
                      <a:lnTo>
                        <a:pt x="245" y="0"/>
                      </a:lnTo>
                      <a:lnTo>
                        <a:pt x="245" y="0"/>
                      </a:lnTo>
                      <a:lnTo>
                        <a:pt x="245" y="0"/>
                      </a:lnTo>
                      <a:lnTo>
                        <a:pt x="245" y="0"/>
                      </a:lnTo>
                      <a:lnTo>
                        <a:pt x="247" y="0"/>
                      </a:lnTo>
                      <a:lnTo>
                        <a:pt x="247" y="0"/>
                      </a:lnTo>
                      <a:lnTo>
                        <a:pt x="247" y="2"/>
                      </a:lnTo>
                      <a:lnTo>
                        <a:pt x="249" y="2"/>
                      </a:lnTo>
                      <a:lnTo>
                        <a:pt x="249" y="2"/>
                      </a:lnTo>
                      <a:lnTo>
                        <a:pt x="249" y="2"/>
                      </a:lnTo>
                      <a:lnTo>
                        <a:pt x="250" y="2"/>
                      </a:lnTo>
                      <a:lnTo>
                        <a:pt x="250" y="2"/>
                      </a:lnTo>
                      <a:lnTo>
                        <a:pt x="250" y="2"/>
                      </a:lnTo>
                      <a:lnTo>
                        <a:pt x="250" y="2"/>
                      </a:lnTo>
                      <a:lnTo>
                        <a:pt x="252" y="2"/>
                      </a:lnTo>
                      <a:lnTo>
                        <a:pt x="252" y="2"/>
                      </a:lnTo>
                      <a:lnTo>
                        <a:pt x="252" y="2"/>
                      </a:lnTo>
                      <a:lnTo>
                        <a:pt x="254" y="2"/>
                      </a:lnTo>
                      <a:lnTo>
                        <a:pt x="254" y="2"/>
                      </a:lnTo>
                      <a:lnTo>
                        <a:pt x="254" y="2"/>
                      </a:lnTo>
                      <a:lnTo>
                        <a:pt x="256" y="2"/>
                      </a:lnTo>
                      <a:lnTo>
                        <a:pt x="256" y="4"/>
                      </a:lnTo>
                      <a:lnTo>
                        <a:pt x="256" y="4"/>
                      </a:lnTo>
                      <a:lnTo>
                        <a:pt x="256" y="4"/>
                      </a:lnTo>
                      <a:lnTo>
                        <a:pt x="256" y="6"/>
                      </a:lnTo>
                      <a:lnTo>
                        <a:pt x="256" y="6"/>
                      </a:lnTo>
                      <a:lnTo>
                        <a:pt x="256" y="6"/>
                      </a:lnTo>
                      <a:lnTo>
                        <a:pt x="254" y="6"/>
                      </a:lnTo>
                      <a:lnTo>
                        <a:pt x="254" y="8"/>
                      </a:lnTo>
                      <a:lnTo>
                        <a:pt x="256" y="8"/>
                      </a:lnTo>
                      <a:lnTo>
                        <a:pt x="256" y="8"/>
                      </a:lnTo>
                      <a:lnTo>
                        <a:pt x="254" y="8"/>
                      </a:lnTo>
                      <a:lnTo>
                        <a:pt x="254" y="10"/>
                      </a:lnTo>
                      <a:lnTo>
                        <a:pt x="254" y="10"/>
                      </a:lnTo>
                      <a:lnTo>
                        <a:pt x="254" y="10"/>
                      </a:lnTo>
                      <a:lnTo>
                        <a:pt x="254" y="10"/>
                      </a:lnTo>
                      <a:lnTo>
                        <a:pt x="254" y="10"/>
                      </a:lnTo>
                      <a:lnTo>
                        <a:pt x="252" y="10"/>
                      </a:lnTo>
                      <a:lnTo>
                        <a:pt x="252" y="11"/>
                      </a:lnTo>
                      <a:lnTo>
                        <a:pt x="252" y="11"/>
                      </a:lnTo>
                      <a:lnTo>
                        <a:pt x="252" y="11"/>
                      </a:lnTo>
                      <a:lnTo>
                        <a:pt x="250" y="11"/>
                      </a:lnTo>
                      <a:lnTo>
                        <a:pt x="250" y="11"/>
                      </a:lnTo>
                      <a:lnTo>
                        <a:pt x="250" y="13"/>
                      </a:lnTo>
                      <a:lnTo>
                        <a:pt x="250" y="13"/>
                      </a:lnTo>
                      <a:lnTo>
                        <a:pt x="249" y="13"/>
                      </a:lnTo>
                      <a:lnTo>
                        <a:pt x="249" y="13"/>
                      </a:lnTo>
                      <a:lnTo>
                        <a:pt x="249" y="13"/>
                      </a:lnTo>
                      <a:lnTo>
                        <a:pt x="249" y="13"/>
                      </a:lnTo>
                      <a:lnTo>
                        <a:pt x="247" y="13"/>
                      </a:lnTo>
                      <a:lnTo>
                        <a:pt x="247" y="15"/>
                      </a:lnTo>
                      <a:lnTo>
                        <a:pt x="247" y="15"/>
                      </a:lnTo>
                      <a:lnTo>
                        <a:pt x="247" y="15"/>
                      </a:lnTo>
                      <a:lnTo>
                        <a:pt x="247" y="17"/>
                      </a:lnTo>
                      <a:lnTo>
                        <a:pt x="245" y="17"/>
                      </a:lnTo>
                      <a:lnTo>
                        <a:pt x="245" y="17"/>
                      </a:lnTo>
                      <a:lnTo>
                        <a:pt x="245" y="17"/>
                      </a:lnTo>
                      <a:lnTo>
                        <a:pt x="245" y="17"/>
                      </a:lnTo>
                      <a:lnTo>
                        <a:pt x="243" y="17"/>
                      </a:lnTo>
                      <a:lnTo>
                        <a:pt x="243" y="17"/>
                      </a:lnTo>
                      <a:lnTo>
                        <a:pt x="243" y="17"/>
                      </a:lnTo>
                      <a:lnTo>
                        <a:pt x="243" y="19"/>
                      </a:lnTo>
                      <a:lnTo>
                        <a:pt x="243" y="19"/>
                      </a:lnTo>
                      <a:lnTo>
                        <a:pt x="241" y="19"/>
                      </a:lnTo>
                      <a:lnTo>
                        <a:pt x="241" y="19"/>
                      </a:lnTo>
                      <a:lnTo>
                        <a:pt x="241" y="21"/>
                      </a:lnTo>
                      <a:lnTo>
                        <a:pt x="241" y="21"/>
                      </a:lnTo>
                      <a:lnTo>
                        <a:pt x="241" y="23"/>
                      </a:lnTo>
                      <a:lnTo>
                        <a:pt x="243" y="23"/>
                      </a:lnTo>
                      <a:lnTo>
                        <a:pt x="243" y="23"/>
                      </a:lnTo>
                      <a:lnTo>
                        <a:pt x="241" y="23"/>
                      </a:lnTo>
                      <a:lnTo>
                        <a:pt x="241" y="25"/>
                      </a:lnTo>
                      <a:lnTo>
                        <a:pt x="243" y="25"/>
                      </a:lnTo>
                      <a:lnTo>
                        <a:pt x="243" y="25"/>
                      </a:lnTo>
                      <a:lnTo>
                        <a:pt x="243" y="25"/>
                      </a:lnTo>
                      <a:lnTo>
                        <a:pt x="243" y="27"/>
                      </a:lnTo>
                      <a:lnTo>
                        <a:pt x="243" y="27"/>
                      </a:lnTo>
                      <a:lnTo>
                        <a:pt x="243" y="27"/>
                      </a:lnTo>
                      <a:lnTo>
                        <a:pt x="243" y="27"/>
                      </a:lnTo>
                      <a:lnTo>
                        <a:pt x="243" y="27"/>
                      </a:lnTo>
                      <a:lnTo>
                        <a:pt x="243" y="27"/>
                      </a:lnTo>
                      <a:lnTo>
                        <a:pt x="245" y="27"/>
                      </a:lnTo>
                      <a:lnTo>
                        <a:pt x="245" y="29"/>
                      </a:lnTo>
                      <a:lnTo>
                        <a:pt x="245" y="29"/>
                      </a:lnTo>
                      <a:lnTo>
                        <a:pt x="245" y="29"/>
                      </a:lnTo>
                      <a:lnTo>
                        <a:pt x="245" y="29"/>
                      </a:lnTo>
                      <a:lnTo>
                        <a:pt x="245" y="31"/>
                      </a:lnTo>
                      <a:lnTo>
                        <a:pt x="245" y="31"/>
                      </a:lnTo>
                      <a:lnTo>
                        <a:pt x="247" y="31"/>
                      </a:lnTo>
                      <a:lnTo>
                        <a:pt x="247" y="31"/>
                      </a:lnTo>
                      <a:lnTo>
                        <a:pt x="247" y="33"/>
                      </a:lnTo>
                      <a:lnTo>
                        <a:pt x="249" y="33"/>
                      </a:lnTo>
                      <a:lnTo>
                        <a:pt x="249" y="33"/>
                      </a:lnTo>
                      <a:lnTo>
                        <a:pt x="249" y="34"/>
                      </a:lnTo>
                      <a:lnTo>
                        <a:pt x="247" y="34"/>
                      </a:lnTo>
                      <a:lnTo>
                        <a:pt x="247" y="34"/>
                      </a:lnTo>
                      <a:lnTo>
                        <a:pt x="249" y="34"/>
                      </a:lnTo>
                      <a:lnTo>
                        <a:pt x="249" y="34"/>
                      </a:lnTo>
                      <a:lnTo>
                        <a:pt x="249" y="34"/>
                      </a:lnTo>
                      <a:lnTo>
                        <a:pt x="249" y="34"/>
                      </a:lnTo>
                      <a:lnTo>
                        <a:pt x="249" y="36"/>
                      </a:lnTo>
                      <a:lnTo>
                        <a:pt x="250" y="36"/>
                      </a:lnTo>
                      <a:lnTo>
                        <a:pt x="250" y="36"/>
                      </a:lnTo>
                      <a:lnTo>
                        <a:pt x="250" y="36"/>
                      </a:lnTo>
                      <a:lnTo>
                        <a:pt x="250" y="38"/>
                      </a:lnTo>
                      <a:lnTo>
                        <a:pt x="250" y="38"/>
                      </a:lnTo>
                      <a:lnTo>
                        <a:pt x="250" y="38"/>
                      </a:lnTo>
                      <a:lnTo>
                        <a:pt x="252" y="38"/>
                      </a:lnTo>
                      <a:lnTo>
                        <a:pt x="252" y="40"/>
                      </a:lnTo>
                      <a:lnTo>
                        <a:pt x="252" y="40"/>
                      </a:lnTo>
                      <a:lnTo>
                        <a:pt x="254" y="40"/>
                      </a:lnTo>
                      <a:lnTo>
                        <a:pt x="254" y="40"/>
                      </a:lnTo>
                      <a:lnTo>
                        <a:pt x="254" y="40"/>
                      </a:lnTo>
                      <a:lnTo>
                        <a:pt x="254" y="40"/>
                      </a:lnTo>
                      <a:lnTo>
                        <a:pt x="254" y="42"/>
                      </a:lnTo>
                      <a:lnTo>
                        <a:pt x="256" y="42"/>
                      </a:lnTo>
                      <a:lnTo>
                        <a:pt x="256" y="42"/>
                      </a:lnTo>
                      <a:lnTo>
                        <a:pt x="256" y="42"/>
                      </a:lnTo>
                      <a:lnTo>
                        <a:pt x="256" y="42"/>
                      </a:lnTo>
                      <a:lnTo>
                        <a:pt x="258" y="42"/>
                      </a:lnTo>
                      <a:lnTo>
                        <a:pt x="258" y="42"/>
                      </a:lnTo>
                      <a:lnTo>
                        <a:pt x="258" y="44"/>
                      </a:lnTo>
                      <a:lnTo>
                        <a:pt x="258" y="44"/>
                      </a:lnTo>
                      <a:lnTo>
                        <a:pt x="258" y="44"/>
                      </a:lnTo>
                      <a:lnTo>
                        <a:pt x="258" y="46"/>
                      </a:lnTo>
                      <a:lnTo>
                        <a:pt x="258" y="46"/>
                      </a:lnTo>
                      <a:lnTo>
                        <a:pt x="258" y="46"/>
                      </a:lnTo>
                      <a:lnTo>
                        <a:pt x="258" y="46"/>
                      </a:lnTo>
                      <a:lnTo>
                        <a:pt x="258" y="48"/>
                      </a:lnTo>
                      <a:lnTo>
                        <a:pt x="258" y="48"/>
                      </a:lnTo>
                      <a:lnTo>
                        <a:pt x="260" y="48"/>
                      </a:lnTo>
                      <a:lnTo>
                        <a:pt x="260" y="50"/>
                      </a:lnTo>
                      <a:lnTo>
                        <a:pt x="260" y="50"/>
                      </a:lnTo>
                      <a:lnTo>
                        <a:pt x="258" y="50"/>
                      </a:lnTo>
                      <a:lnTo>
                        <a:pt x="258" y="50"/>
                      </a:lnTo>
                      <a:lnTo>
                        <a:pt x="258" y="50"/>
                      </a:lnTo>
                      <a:lnTo>
                        <a:pt x="256" y="50"/>
                      </a:lnTo>
                      <a:lnTo>
                        <a:pt x="256" y="50"/>
                      </a:lnTo>
                      <a:lnTo>
                        <a:pt x="256" y="50"/>
                      </a:lnTo>
                      <a:lnTo>
                        <a:pt x="256" y="50"/>
                      </a:lnTo>
                      <a:lnTo>
                        <a:pt x="256" y="52"/>
                      </a:lnTo>
                      <a:lnTo>
                        <a:pt x="256" y="52"/>
                      </a:lnTo>
                      <a:lnTo>
                        <a:pt x="258" y="52"/>
                      </a:lnTo>
                      <a:lnTo>
                        <a:pt x="258" y="54"/>
                      </a:lnTo>
                      <a:lnTo>
                        <a:pt x="256" y="54"/>
                      </a:lnTo>
                      <a:lnTo>
                        <a:pt x="256" y="54"/>
                      </a:lnTo>
                      <a:lnTo>
                        <a:pt x="254" y="54"/>
                      </a:lnTo>
                      <a:lnTo>
                        <a:pt x="254" y="54"/>
                      </a:lnTo>
                      <a:lnTo>
                        <a:pt x="254" y="54"/>
                      </a:lnTo>
                      <a:lnTo>
                        <a:pt x="254" y="56"/>
                      </a:lnTo>
                      <a:lnTo>
                        <a:pt x="254" y="56"/>
                      </a:lnTo>
                      <a:lnTo>
                        <a:pt x="256" y="56"/>
                      </a:lnTo>
                      <a:lnTo>
                        <a:pt x="256" y="56"/>
                      </a:lnTo>
                      <a:lnTo>
                        <a:pt x="256" y="56"/>
                      </a:lnTo>
                      <a:lnTo>
                        <a:pt x="258" y="56"/>
                      </a:lnTo>
                      <a:lnTo>
                        <a:pt x="258" y="56"/>
                      </a:lnTo>
                      <a:lnTo>
                        <a:pt x="258" y="57"/>
                      </a:lnTo>
                      <a:lnTo>
                        <a:pt x="258" y="57"/>
                      </a:lnTo>
                      <a:lnTo>
                        <a:pt x="260" y="57"/>
                      </a:lnTo>
                      <a:lnTo>
                        <a:pt x="260" y="57"/>
                      </a:lnTo>
                      <a:lnTo>
                        <a:pt x="260" y="57"/>
                      </a:lnTo>
                      <a:lnTo>
                        <a:pt x="260" y="57"/>
                      </a:lnTo>
                      <a:lnTo>
                        <a:pt x="262" y="57"/>
                      </a:lnTo>
                      <a:lnTo>
                        <a:pt x="262" y="57"/>
                      </a:lnTo>
                      <a:lnTo>
                        <a:pt x="262" y="57"/>
                      </a:lnTo>
                      <a:lnTo>
                        <a:pt x="264" y="57"/>
                      </a:lnTo>
                      <a:lnTo>
                        <a:pt x="264" y="59"/>
                      </a:lnTo>
                      <a:lnTo>
                        <a:pt x="264" y="59"/>
                      </a:lnTo>
                      <a:lnTo>
                        <a:pt x="264" y="59"/>
                      </a:lnTo>
                      <a:lnTo>
                        <a:pt x="264" y="61"/>
                      </a:lnTo>
                      <a:lnTo>
                        <a:pt x="264" y="61"/>
                      </a:lnTo>
                      <a:lnTo>
                        <a:pt x="266" y="61"/>
                      </a:lnTo>
                      <a:lnTo>
                        <a:pt x="266" y="61"/>
                      </a:lnTo>
                      <a:lnTo>
                        <a:pt x="266" y="61"/>
                      </a:lnTo>
                      <a:lnTo>
                        <a:pt x="268" y="61"/>
                      </a:lnTo>
                      <a:lnTo>
                        <a:pt x="268" y="61"/>
                      </a:lnTo>
                      <a:lnTo>
                        <a:pt x="268" y="61"/>
                      </a:lnTo>
                      <a:lnTo>
                        <a:pt x="270" y="61"/>
                      </a:lnTo>
                      <a:lnTo>
                        <a:pt x="270" y="61"/>
                      </a:lnTo>
                      <a:lnTo>
                        <a:pt x="270" y="63"/>
                      </a:lnTo>
                      <a:lnTo>
                        <a:pt x="270" y="63"/>
                      </a:lnTo>
                      <a:lnTo>
                        <a:pt x="271" y="63"/>
                      </a:lnTo>
                      <a:lnTo>
                        <a:pt x="271" y="63"/>
                      </a:lnTo>
                      <a:lnTo>
                        <a:pt x="271" y="63"/>
                      </a:lnTo>
                      <a:lnTo>
                        <a:pt x="271" y="65"/>
                      </a:lnTo>
                      <a:lnTo>
                        <a:pt x="271" y="65"/>
                      </a:lnTo>
                      <a:lnTo>
                        <a:pt x="273" y="65"/>
                      </a:lnTo>
                      <a:lnTo>
                        <a:pt x="273" y="65"/>
                      </a:lnTo>
                      <a:lnTo>
                        <a:pt x="275" y="65"/>
                      </a:lnTo>
                      <a:lnTo>
                        <a:pt x="275" y="65"/>
                      </a:lnTo>
                      <a:lnTo>
                        <a:pt x="275" y="65"/>
                      </a:lnTo>
                      <a:lnTo>
                        <a:pt x="275" y="63"/>
                      </a:lnTo>
                      <a:lnTo>
                        <a:pt x="275" y="63"/>
                      </a:lnTo>
                      <a:lnTo>
                        <a:pt x="277" y="63"/>
                      </a:lnTo>
                      <a:lnTo>
                        <a:pt x="277" y="63"/>
                      </a:lnTo>
                      <a:lnTo>
                        <a:pt x="277" y="63"/>
                      </a:lnTo>
                      <a:lnTo>
                        <a:pt x="279" y="63"/>
                      </a:lnTo>
                      <a:lnTo>
                        <a:pt x="279" y="63"/>
                      </a:lnTo>
                      <a:lnTo>
                        <a:pt x="281" y="63"/>
                      </a:lnTo>
                      <a:lnTo>
                        <a:pt x="281" y="63"/>
                      </a:lnTo>
                      <a:lnTo>
                        <a:pt x="281" y="63"/>
                      </a:lnTo>
                      <a:lnTo>
                        <a:pt x="281" y="63"/>
                      </a:lnTo>
                      <a:lnTo>
                        <a:pt x="283" y="63"/>
                      </a:lnTo>
                      <a:lnTo>
                        <a:pt x="283" y="63"/>
                      </a:lnTo>
                      <a:lnTo>
                        <a:pt x="283" y="65"/>
                      </a:lnTo>
                      <a:lnTo>
                        <a:pt x="285" y="65"/>
                      </a:lnTo>
                      <a:lnTo>
                        <a:pt x="285" y="65"/>
                      </a:lnTo>
                      <a:lnTo>
                        <a:pt x="285" y="65"/>
                      </a:lnTo>
                      <a:lnTo>
                        <a:pt x="285" y="65"/>
                      </a:lnTo>
                      <a:lnTo>
                        <a:pt x="285" y="65"/>
                      </a:lnTo>
                      <a:lnTo>
                        <a:pt x="285" y="65"/>
                      </a:lnTo>
                      <a:lnTo>
                        <a:pt x="285" y="65"/>
                      </a:lnTo>
                      <a:lnTo>
                        <a:pt x="287" y="65"/>
                      </a:lnTo>
                      <a:lnTo>
                        <a:pt x="287" y="65"/>
                      </a:lnTo>
                      <a:lnTo>
                        <a:pt x="287" y="65"/>
                      </a:lnTo>
                      <a:lnTo>
                        <a:pt x="287" y="67"/>
                      </a:lnTo>
                      <a:lnTo>
                        <a:pt x="289" y="67"/>
                      </a:lnTo>
                      <a:lnTo>
                        <a:pt x="289" y="67"/>
                      </a:lnTo>
                      <a:lnTo>
                        <a:pt x="291" y="67"/>
                      </a:lnTo>
                      <a:lnTo>
                        <a:pt x="291" y="67"/>
                      </a:lnTo>
                      <a:lnTo>
                        <a:pt x="291" y="67"/>
                      </a:lnTo>
                      <a:lnTo>
                        <a:pt x="291" y="67"/>
                      </a:lnTo>
                      <a:lnTo>
                        <a:pt x="293" y="67"/>
                      </a:lnTo>
                      <a:lnTo>
                        <a:pt x="293" y="67"/>
                      </a:lnTo>
                      <a:lnTo>
                        <a:pt x="293" y="67"/>
                      </a:lnTo>
                      <a:lnTo>
                        <a:pt x="293" y="69"/>
                      </a:lnTo>
                      <a:lnTo>
                        <a:pt x="294" y="69"/>
                      </a:lnTo>
                      <a:lnTo>
                        <a:pt x="294" y="69"/>
                      </a:lnTo>
                      <a:lnTo>
                        <a:pt x="294" y="69"/>
                      </a:lnTo>
                      <a:lnTo>
                        <a:pt x="296" y="69"/>
                      </a:lnTo>
                      <a:lnTo>
                        <a:pt x="296" y="69"/>
                      </a:lnTo>
                      <a:lnTo>
                        <a:pt x="296" y="69"/>
                      </a:lnTo>
                      <a:lnTo>
                        <a:pt x="296" y="71"/>
                      </a:lnTo>
                      <a:lnTo>
                        <a:pt x="298" y="71"/>
                      </a:lnTo>
                      <a:lnTo>
                        <a:pt x="298" y="71"/>
                      </a:lnTo>
                      <a:lnTo>
                        <a:pt x="298" y="71"/>
                      </a:lnTo>
                      <a:lnTo>
                        <a:pt x="300" y="71"/>
                      </a:lnTo>
                      <a:lnTo>
                        <a:pt x="300" y="71"/>
                      </a:lnTo>
                      <a:lnTo>
                        <a:pt x="300" y="71"/>
                      </a:lnTo>
                      <a:lnTo>
                        <a:pt x="302" y="71"/>
                      </a:lnTo>
                      <a:lnTo>
                        <a:pt x="302" y="71"/>
                      </a:lnTo>
                      <a:lnTo>
                        <a:pt x="302" y="71"/>
                      </a:lnTo>
                      <a:lnTo>
                        <a:pt x="302" y="71"/>
                      </a:lnTo>
                      <a:lnTo>
                        <a:pt x="304" y="71"/>
                      </a:lnTo>
                      <a:lnTo>
                        <a:pt x="304" y="71"/>
                      </a:lnTo>
                      <a:lnTo>
                        <a:pt x="304" y="71"/>
                      </a:lnTo>
                      <a:lnTo>
                        <a:pt x="306" y="71"/>
                      </a:lnTo>
                      <a:lnTo>
                        <a:pt x="306" y="71"/>
                      </a:lnTo>
                      <a:lnTo>
                        <a:pt x="306" y="71"/>
                      </a:lnTo>
                      <a:lnTo>
                        <a:pt x="306" y="73"/>
                      </a:lnTo>
                      <a:lnTo>
                        <a:pt x="306" y="73"/>
                      </a:lnTo>
                      <a:lnTo>
                        <a:pt x="304" y="73"/>
                      </a:lnTo>
                      <a:lnTo>
                        <a:pt x="304" y="73"/>
                      </a:lnTo>
                      <a:lnTo>
                        <a:pt x="304" y="75"/>
                      </a:lnTo>
                      <a:lnTo>
                        <a:pt x="306" y="75"/>
                      </a:lnTo>
                      <a:lnTo>
                        <a:pt x="306" y="75"/>
                      </a:lnTo>
                      <a:lnTo>
                        <a:pt x="308" y="75"/>
                      </a:lnTo>
                      <a:lnTo>
                        <a:pt x="308" y="75"/>
                      </a:lnTo>
                      <a:lnTo>
                        <a:pt x="308" y="75"/>
                      </a:lnTo>
                      <a:lnTo>
                        <a:pt x="308" y="73"/>
                      </a:lnTo>
                      <a:lnTo>
                        <a:pt x="310" y="73"/>
                      </a:lnTo>
                      <a:lnTo>
                        <a:pt x="310" y="73"/>
                      </a:lnTo>
                      <a:lnTo>
                        <a:pt x="312" y="73"/>
                      </a:lnTo>
                      <a:lnTo>
                        <a:pt x="312" y="73"/>
                      </a:lnTo>
                      <a:lnTo>
                        <a:pt x="312" y="75"/>
                      </a:lnTo>
                      <a:lnTo>
                        <a:pt x="312" y="75"/>
                      </a:lnTo>
                      <a:lnTo>
                        <a:pt x="312" y="73"/>
                      </a:lnTo>
                      <a:lnTo>
                        <a:pt x="314" y="73"/>
                      </a:lnTo>
                      <a:lnTo>
                        <a:pt x="314" y="73"/>
                      </a:lnTo>
                      <a:lnTo>
                        <a:pt x="314" y="73"/>
                      </a:lnTo>
                      <a:lnTo>
                        <a:pt x="314" y="73"/>
                      </a:lnTo>
                      <a:lnTo>
                        <a:pt x="314" y="73"/>
                      </a:lnTo>
                      <a:lnTo>
                        <a:pt x="315" y="73"/>
                      </a:lnTo>
                      <a:lnTo>
                        <a:pt x="315" y="73"/>
                      </a:lnTo>
                      <a:lnTo>
                        <a:pt x="317" y="73"/>
                      </a:lnTo>
                      <a:lnTo>
                        <a:pt x="317" y="75"/>
                      </a:lnTo>
                      <a:lnTo>
                        <a:pt x="317" y="75"/>
                      </a:lnTo>
                      <a:lnTo>
                        <a:pt x="317" y="75"/>
                      </a:lnTo>
                      <a:lnTo>
                        <a:pt x="317" y="75"/>
                      </a:lnTo>
                      <a:lnTo>
                        <a:pt x="317" y="77"/>
                      </a:lnTo>
                      <a:lnTo>
                        <a:pt x="317" y="77"/>
                      </a:lnTo>
                      <a:lnTo>
                        <a:pt x="317" y="77"/>
                      </a:lnTo>
                      <a:lnTo>
                        <a:pt x="317" y="79"/>
                      </a:lnTo>
                      <a:lnTo>
                        <a:pt x="317" y="79"/>
                      </a:lnTo>
                      <a:lnTo>
                        <a:pt x="319" y="79"/>
                      </a:lnTo>
                      <a:lnTo>
                        <a:pt x="319" y="80"/>
                      </a:lnTo>
                      <a:lnTo>
                        <a:pt x="319" y="80"/>
                      </a:lnTo>
                      <a:lnTo>
                        <a:pt x="319" y="82"/>
                      </a:lnTo>
                      <a:lnTo>
                        <a:pt x="319" y="82"/>
                      </a:lnTo>
                      <a:lnTo>
                        <a:pt x="317" y="82"/>
                      </a:lnTo>
                      <a:lnTo>
                        <a:pt x="317" y="82"/>
                      </a:lnTo>
                      <a:lnTo>
                        <a:pt x="317" y="82"/>
                      </a:lnTo>
                      <a:lnTo>
                        <a:pt x="317" y="82"/>
                      </a:lnTo>
                      <a:lnTo>
                        <a:pt x="317" y="84"/>
                      </a:lnTo>
                      <a:lnTo>
                        <a:pt x="317" y="84"/>
                      </a:lnTo>
                      <a:lnTo>
                        <a:pt x="317" y="84"/>
                      </a:lnTo>
                      <a:lnTo>
                        <a:pt x="315" y="84"/>
                      </a:lnTo>
                      <a:lnTo>
                        <a:pt x="315" y="84"/>
                      </a:lnTo>
                      <a:lnTo>
                        <a:pt x="315" y="84"/>
                      </a:lnTo>
                      <a:lnTo>
                        <a:pt x="314" y="84"/>
                      </a:lnTo>
                      <a:lnTo>
                        <a:pt x="314" y="84"/>
                      </a:lnTo>
                      <a:lnTo>
                        <a:pt x="314" y="84"/>
                      </a:lnTo>
                      <a:lnTo>
                        <a:pt x="314" y="84"/>
                      </a:lnTo>
                      <a:lnTo>
                        <a:pt x="314" y="84"/>
                      </a:lnTo>
                      <a:lnTo>
                        <a:pt x="312" y="84"/>
                      </a:lnTo>
                      <a:lnTo>
                        <a:pt x="312" y="86"/>
                      </a:lnTo>
                      <a:lnTo>
                        <a:pt x="314" y="86"/>
                      </a:lnTo>
                      <a:lnTo>
                        <a:pt x="314" y="86"/>
                      </a:lnTo>
                      <a:lnTo>
                        <a:pt x="314" y="86"/>
                      </a:lnTo>
                      <a:lnTo>
                        <a:pt x="315" y="86"/>
                      </a:lnTo>
                      <a:lnTo>
                        <a:pt x="315" y="86"/>
                      </a:lnTo>
                      <a:lnTo>
                        <a:pt x="315" y="86"/>
                      </a:lnTo>
                      <a:lnTo>
                        <a:pt x="315" y="88"/>
                      </a:lnTo>
                      <a:lnTo>
                        <a:pt x="317" y="88"/>
                      </a:lnTo>
                      <a:lnTo>
                        <a:pt x="317" y="88"/>
                      </a:lnTo>
                      <a:lnTo>
                        <a:pt x="317" y="88"/>
                      </a:lnTo>
                      <a:lnTo>
                        <a:pt x="317" y="88"/>
                      </a:lnTo>
                      <a:lnTo>
                        <a:pt x="317" y="90"/>
                      </a:lnTo>
                      <a:lnTo>
                        <a:pt x="315" y="90"/>
                      </a:lnTo>
                      <a:lnTo>
                        <a:pt x="315" y="90"/>
                      </a:lnTo>
                      <a:lnTo>
                        <a:pt x="315" y="90"/>
                      </a:lnTo>
                      <a:lnTo>
                        <a:pt x="314" y="90"/>
                      </a:lnTo>
                      <a:lnTo>
                        <a:pt x="314" y="90"/>
                      </a:lnTo>
                      <a:lnTo>
                        <a:pt x="314" y="90"/>
                      </a:lnTo>
                      <a:lnTo>
                        <a:pt x="312" y="90"/>
                      </a:lnTo>
                      <a:lnTo>
                        <a:pt x="312" y="90"/>
                      </a:lnTo>
                      <a:lnTo>
                        <a:pt x="312" y="90"/>
                      </a:lnTo>
                      <a:lnTo>
                        <a:pt x="312" y="90"/>
                      </a:lnTo>
                      <a:lnTo>
                        <a:pt x="310" y="90"/>
                      </a:lnTo>
                      <a:lnTo>
                        <a:pt x="310" y="88"/>
                      </a:lnTo>
                      <a:lnTo>
                        <a:pt x="310" y="88"/>
                      </a:lnTo>
                      <a:lnTo>
                        <a:pt x="310" y="88"/>
                      </a:lnTo>
                      <a:lnTo>
                        <a:pt x="310" y="86"/>
                      </a:lnTo>
                      <a:lnTo>
                        <a:pt x="308" y="86"/>
                      </a:lnTo>
                      <a:lnTo>
                        <a:pt x="308" y="86"/>
                      </a:lnTo>
                      <a:lnTo>
                        <a:pt x="310" y="86"/>
                      </a:lnTo>
                      <a:lnTo>
                        <a:pt x="310" y="84"/>
                      </a:lnTo>
                      <a:lnTo>
                        <a:pt x="310" y="84"/>
                      </a:lnTo>
                      <a:lnTo>
                        <a:pt x="312" y="84"/>
                      </a:lnTo>
                      <a:lnTo>
                        <a:pt x="312" y="84"/>
                      </a:lnTo>
                      <a:lnTo>
                        <a:pt x="310" y="84"/>
                      </a:lnTo>
                      <a:lnTo>
                        <a:pt x="310" y="82"/>
                      </a:lnTo>
                      <a:lnTo>
                        <a:pt x="310" y="82"/>
                      </a:lnTo>
                      <a:lnTo>
                        <a:pt x="308" y="82"/>
                      </a:lnTo>
                      <a:lnTo>
                        <a:pt x="308" y="82"/>
                      </a:lnTo>
                      <a:lnTo>
                        <a:pt x="308" y="82"/>
                      </a:lnTo>
                      <a:lnTo>
                        <a:pt x="308" y="82"/>
                      </a:lnTo>
                      <a:lnTo>
                        <a:pt x="308" y="80"/>
                      </a:lnTo>
                      <a:lnTo>
                        <a:pt x="308" y="80"/>
                      </a:lnTo>
                      <a:lnTo>
                        <a:pt x="308" y="82"/>
                      </a:lnTo>
                      <a:lnTo>
                        <a:pt x="308" y="82"/>
                      </a:lnTo>
                      <a:lnTo>
                        <a:pt x="306" y="82"/>
                      </a:lnTo>
                      <a:lnTo>
                        <a:pt x="306" y="82"/>
                      </a:lnTo>
                      <a:lnTo>
                        <a:pt x="306" y="82"/>
                      </a:lnTo>
                      <a:lnTo>
                        <a:pt x="306" y="84"/>
                      </a:lnTo>
                      <a:lnTo>
                        <a:pt x="304" y="84"/>
                      </a:lnTo>
                      <a:lnTo>
                        <a:pt x="304" y="84"/>
                      </a:lnTo>
                      <a:lnTo>
                        <a:pt x="304" y="84"/>
                      </a:lnTo>
                      <a:lnTo>
                        <a:pt x="304" y="84"/>
                      </a:lnTo>
                      <a:lnTo>
                        <a:pt x="304" y="84"/>
                      </a:lnTo>
                      <a:lnTo>
                        <a:pt x="304" y="82"/>
                      </a:lnTo>
                      <a:lnTo>
                        <a:pt x="302" y="82"/>
                      </a:lnTo>
                      <a:lnTo>
                        <a:pt x="302" y="82"/>
                      </a:lnTo>
                      <a:lnTo>
                        <a:pt x="302" y="82"/>
                      </a:lnTo>
                      <a:lnTo>
                        <a:pt x="300" y="82"/>
                      </a:lnTo>
                      <a:lnTo>
                        <a:pt x="300" y="82"/>
                      </a:lnTo>
                      <a:lnTo>
                        <a:pt x="298" y="82"/>
                      </a:lnTo>
                      <a:lnTo>
                        <a:pt x="298" y="82"/>
                      </a:lnTo>
                      <a:lnTo>
                        <a:pt x="298" y="82"/>
                      </a:lnTo>
                      <a:lnTo>
                        <a:pt x="298" y="82"/>
                      </a:lnTo>
                      <a:lnTo>
                        <a:pt x="298" y="80"/>
                      </a:lnTo>
                      <a:lnTo>
                        <a:pt x="298" y="80"/>
                      </a:lnTo>
                      <a:lnTo>
                        <a:pt x="296" y="80"/>
                      </a:lnTo>
                      <a:lnTo>
                        <a:pt x="296" y="82"/>
                      </a:lnTo>
                      <a:lnTo>
                        <a:pt x="296" y="82"/>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7" name="Freeform 2030">
                  <a:extLst>
                    <a:ext uri="{FF2B5EF4-FFF2-40B4-BE49-F238E27FC236}">
                      <a16:creationId xmlns:a16="http://schemas.microsoft.com/office/drawing/2014/main" id="{C4FEB5B2-6ABC-4005-B746-1F2D757A6121}"/>
                    </a:ext>
                  </a:extLst>
                </p:cNvPr>
                <p:cNvSpPr>
                  <a:spLocks/>
                </p:cNvSpPr>
                <p:nvPr/>
              </p:nvSpPr>
              <p:spPr bwMode="auto">
                <a:xfrm>
                  <a:off x="12385816" y="1914526"/>
                  <a:ext cx="850900" cy="228600"/>
                </a:xfrm>
                <a:custGeom>
                  <a:avLst/>
                  <a:gdLst>
                    <a:gd name="T0" fmla="*/ 65 w 536"/>
                    <a:gd name="T1" fmla="*/ 123 h 144"/>
                    <a:gd name="T2" fmla="*/ 73 w 536"/>
                    <a:gd name="T3" fmla="*/ 115 h 144"/>
                    <a:gd name="T4" fmla="*/ 83 w 536"/>
                    <a:gd name="T5" fmla="*/ 106 h 144"/>
                    <a:gd name="T6" fmla="*/ 113 w 536"/>
                    <a:gd name="T7" fmla="*/ 115 h 144"/>
                    <a:gd name="T8" fmla="*/ 111 w 536"/>
                    <a:gd name="T9" fmla="*/ 106 h 144"/>
                    <a:gd name="T10" fmla="*/ 111 w 536"/>
                    <a:gd name="T11" fmla="*/ 104 h 144"/>
                    <a:gd name="T12" fmla="*/ 77 w 536"/>
                    <a:gd name="T13" fmla="*/ 102 h 144"/>
                    <a:gd name="T14" fmla="*/ 102 w 536"/>
                    <a:gd name="T15" fmla="*/ 89 h 144"/>
                    <a:gd name="T16" fmla="*/ 132 w 536"/>
                    <a:gd name="T17" fmla="*/ 81 h 144"/>
                    <a:gd name="T18" fmla="*/ 102 w 536"/>
                    <a:gd name="T19" fmla="*/ 69 h 144"/>
                    <a:gd name="T20" fmla="*/ 106 w 536"/>
                    <a:gd name="T21" fmla="*/ 56 h 144"/>
                    <a:gd name="T22" fmla="*/ 87 w 536"/>
                    <a:gd name="T23" fmla="*/ 50 h 144"/>
                    <a:gd name="T24" fmla="*/ 50 w 536"/>
                    <a:gd name="T25" fmla="*/ 48 h 144"/>
                    <a:gd name="T26" fmla="*/ 35 w 536"/>
                    <a:gd name="T27" fmla="*/ 35 h 144"/>
                    <a:gd name="T28" fmla="*/ 23 w 536"/>
                    <a:gd name="T29" fmla="*/ 35 h 144"/>
                    <a:gd name="T30" fmla="*/ 20 w 536"/>
                    <a:gd name="T31" fmla="*/ 31 h 144"/>
                    <a:gd name="T32" fmla="*/ 12 w 536"/>
                    <a:gd name="T33" fmla="*/ 27 h 144"/>
                    <a:gd name="T34" fmla="*/ 46 w 536"/>
                    <a:gd name="T35" fmla="*/ 23 h 144"/>
                    <a:gd name="T36" fmla="*/ 79 w 536"/>
                    <a:gd name="T37" fmla="*/ 21 h 144"/>
                    <a:gd name="T38" fmla="*/ 108 w 536"/>
                    <a:gd name="T39" fmla="*/ 18 h 144"/>
                    <a:gd name="T40" fmla="*/ 131 w 536"/>
                    <a:gd name="T41" fmla="*/ 14 h 144"/>
                    <a:gd name="T42" fmla="*/ 163 w 536"/>
                    <a:gd name="T43" fmla="*/ 16 h 144"/>
                    <a:gd name="T44" fmla="*/ 186 w 536"/>
                    <a:gd name="T45" fmla="*/ 10 h 144"/>
                    <a:gd name="T46" fmla="*/ 201 w 536"/>
                    <a:gd name="T47" fmla="*/ 6 h 144"/>
                    <a:gd name="T48" fmla="*/ 234 w 536"/>
                    <a:gd name="T49" fmla="*/ 4 h 144"/>
                    <a:gd name="T50" fmla="*/ 255 w 536"/>
                    <a:gd name="T51" fmla="*/ 2 h 144"/>
                    <a:gd name="T52" fmla="*/ 291 w 536"/>
                    <a:gd name="T53" fmla="*/ 2 h 144"/>
                    <a:gd name="T54" fmla="*/ 314 w 536"/>
                    <a:gd name="T55" fmla="*/ 4 h 144"/>
                    <a:gd name="T56" fmla="*/ 339 w 536"/>
                    <a:gd name="T57" fmla="*/ 0 h 144"/>
                    <a:gd name="T58" fmla="*/ 366 w 536"/>
                    <a:gd name="T59" fmla="*/ 0 h 144"/>
                    <a:gd name="T60" fmla="*/ 402 w 536"/>
                    <a:gd name="T61" fmla="*/ 2 h 144"/>
                    <a:gd name="T62" fmla="*/ 437 w 536"/>
                    <a:gd name="T63" fmla="*/ 4 h 144"/>
                    <a:gd name="T64" fmla="*/ 444 w 536"/>
                    <a:gd name="T65" fmla="*/ 6 h 144"/>
                    <a:gd name="T66" fmla="*/ 475 w 536"/>
                    <a:gd name="T67" fmla="*/ 6 h 144"/>
                    <a:gd name="T68" fmla="*/ 504 w 536"/>
                    <a:gd name="T69" fmla="*/ 12 h 144"/>
                    <a:gd name="T70" fmla="*/ 534 w 536"/>
                    <a:gd name="T71" fmla="*/ 18 h 144"/>
                    <a:gd name="T72" fmla="*/ 502 w 536"/>
                    <a:gd name="T73" fmla="*/ 25 h 144"/>
                    <a:gd name="T74" fmla="*/ 465 w 536"/>
                    <a:gd name="T75" fmla="*/ 29 h 144"/>
                    <a:gd name="T76" fmla="*/ 452 w 536"/>
                    <a:gd name="T77" fmla="*/ 33 h 144"/>
                    <a:gd name="T78" fmla="*/ 469 w 536"/>
                    <a:gd name="T79" fmla="*/ 37 h 144"/>
                    <a:gd name="T80" fmla="*/ 437 w 536"/>
                    <a:gd name="T81" fmla="*/ 44 h 144"/>
                    <a:gd name="T82" fmla="*/ 402 w 536"/>
                    <a:gd name="T83" fmla="*/ 50 h 144"/>
                    <a:gd name="T84" fmla="*/ 379 w 536"/>
                    <a:gd name="T85" fmla="*/ 60 h 144"/>
                    <a:gd name="T86" fmla="*/ 358 w 536"/>
                    <a:gd name="T87" fmla="*/ 69 h 144"/>
                    <a:gd name="T88" fmla="*/ 326 w 536"/>
                    <a:gd name="T89" fmla="*/ 69 h 144"/>
                    <a:gd name="T90" fmla="*/ 299 w 536"/>
                    <a:gd name="T91" fmla="*/ 75 h 144"/>
                    <a:gd name="T92" fmla="*/ 272 w 536"/>
                    <a:gd name="T93" fmla="*/ 77 h 144"/>
                    <a:gd name="T94" fmla="*/ 293 w 536"/>
                    <a:gd name="T95" fmla="*/ 79 h 144"/>
                    <a:gd name="T96" fmla="*/ 295 w 536"/>
                    <a:gd name="T97" fmla="*/ 87 h 144"/>
                    <a:gd name="T98" fmla="*/ 299 w 536"/>
                    <a:gd name="T99" fmla="*/ 92 h 144"/>
                    <a:gd name="T100" fmla="*/ 289 w 536"/>
                    <a:gd name="T101" fmla="*/ 98 h 144"/>
                    <a:gd name="T102" fmla="*/ 261 w 536"/>
                    <a:gd name="T103" fmla="*/ 108 h 144"/>
                    <a:gd name="T104" fmla="*/ 251 w 536"/>
                    <a:gd name="T105" fmla="*/ 108 h 144"/>
                    <a:gd name="T106" fmla="*/ 230 w 536"/>
                    <a:gd name="T107" fmla="*/ 119 h 144"/>
                    <a:gd name="T108" fmla="*/ 226 w 536"/>
                    <a:gd name="T109" fmla="*/ 123 h 144"/>
                    <a:gd name="T110" fmla="*/ 245 w 536"/>
                    <a:gd name="T111" fmla="*/ 127 h 144"/>
                    <a:gd name="T112" fmla="*/ 226 w 536"/>
                    <a:gd name="T113" fmla="*/ 138 h 144"/>
                    <a:gd name="T114" fmla="*/ 192 w 536"/>
                    <a:gd name="T115" fmla="*/ 144 h 144"/>
                    <a:gd name="T116" fmla="*/ 173 w 536"/>
                    <a:gd name="T117" fmla="*/ 136 h 144"/>
                    <a:gd name="T118" fmla="*/ 140 w 536"/>
                    <a:gd name="T119" fmla="*/ 138 h 144"/>
                    <a:gd name="T120" fmla="*/ 113 w 536"/>
                    <a:gd name="T121" fmla="*/ 140 h 144"/>
                    <a:gd name="T122" fmla="*/ 81 w 536"/>
                    <a:gd name="T123" fmla="*/ 138 h 144"/>
                    <a:gd name="T124" fmla="*/ 58 w 536"/>
                    <a:gd name="T125"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144">
                      <a:moveTo>
                        <a:pt x="41" y="135"/>
                      </a:moveTo>
                      <a:lnTo>
                        <a:pt x="41" y="135"/>
                      </a:lnTo>
                      <a:lnTo>
                        <a:pt x="41" y="135"/>
                      </a:lnTo>
                      <a:lnTo>
                        <a:pt x="41" y="133"/>
                      </a:lnTo>
                      <a:lnTo>
                        <a:pt x="42" y="133"/>
                      </a:lnTo>
                      <a:lnTo>
                        <a:pt x="42" y="133"/>
                      </a:lnTo>
                      <a:lnTo>
                        <a:pt x="42" y="133"/>
                      </a:lnTo>
                      <a:lnTo>
                        <a:pt x="44" y="133"/>
                      </a:lnTo>
                      <a:lnTo>
                        <a:pt x="44" y="133"/>
                      </a:lnTo>
                      <a:lnTo>
                        <a:pt x="44" y="131"/>
                      </a:lnTo>
                      <a:lnTo>
                        <a:pt x="44" y="131"/>
                      </a:lnTo>
                      <a:lnTo>
                        <a:pt x="44" y="131"/>
                      </a:lnTo>
                      <a:lnTo>
                        <a:pt x="44" y="131"/>
                      </a:lnTo>
                      <a:lnTo>
                        <a:pt x="42" y="131"/>
                      </a:lnTo>
                      <a:lnTo>
                        <a:pt x="42" y="129"/>
                      </a:lnTo>
                      <a:lnTo>
                        <a:pt x="42" y="129"/>
                      </a:lnTo>
                      <a:lnTo>
                        <a:pt x="44" y="129"/>
                      </a:lnTo>
                      <a:lnTo>
                        <a:pt x="44" y="129"/>
                      </a:lnTo>
                      <a:lnTo>
                        <a:pt x="44" y="127"/>
                      </a:lnTo>
                      <a:lnTo>
                        <a:pt x="44" y="127"/>
                      </a:lnTo>
                      <a:lnTo>
                        <a:pt x="46" y="127"/>
                      </a:lnTo>
                      <a:lnTo>
                        <a:pt x="46" y="127"/>
                      </a:lnTo>
                      <a:lnTo>
                        <a:pt x="46" y="127"/>
                      </a:lnTo>
                      <a:lnTo>
                        <a:pt x="48" y="127"/>
                      </a:lnTo>
                      <a:lnTo>
                        <a:pt x="48" y="127"/>
                      </a:lnTo>
                      <a:lnTo>
                        <a:pt x="48" y="127"/>
                      </a:lnTo>
                      <a:lnTo>
                        <a:pt x="50" y="127"/>
                      </a:lnTo>
                      <a:lnTo>
                        <a:pt x="50" y="127"/>
                      </a:lnTo>
                      <a:lnTo>
                        <a:pt x="50" y="127"/>
                      </a:lnTo>
                      <a:lnTo>
                        <a:pt x="52" y="127"/>
                      </a:lnTo>
                      <a:lnTo>
                        <a:pt x="52" y="127"/>
                      </a:lnTo>
                      <a:lnTo>
                        <a:pt x="52" y="125"/>
                      </a:lnTo>
                      <a:lnTo>
                        <a:pt x="52" y="125"/>
                      </a:lnTo>
                      <a:lnTo>
                        <a:pt x="54" y="125"/>
                      </a:lnTo>
                      <a:lnTo>
                        <a:pt x="54" y="125"/>
                      </a:lnTo>
                      <a:lnTo>
                        <a:pt x="56" y="125"/>
                      </a:lnTo>
                      <a:lnTo>
                        <a:pt x="56" y="125"/>
                      </a:lnTo>
                      <a:lnTo>
                        <a:pt x="56" y="125"/>
                      </a:lnTo>
                      <a:lnTo>
                        <a:pt x="56" y="125"/>
                      </a:lnTo>
                      <a:lnTo>
                        <a:pt x="58" y="125"/>
                      </a:lnTo>
                      <a:lnTo>
                        <a:pt x="58" y="125"/>
                      </a:lnTo>
                      <a:lnTo>
                        <a:pt x="58" y="123"/>
                      </a:lnTo>
                      <a:lnTo>
                        <a:pt x="58" y="123"/>
                      </a:lnTo>
                      <a:lnTo>
                        <a:pt x="60" y="123"/>
                      </a:lnTo>
                      <a:lnTo>
                        <a:pt x="60" y="123"/>
                      </a:lnTo>
                      <a:lnTo>
                        <a:pt x="60" y="123"/>
                      </a:lnTo>
                      <a:lnTo>
                        <a:pt x="62" y="123"/>
                      </a:lnTo>
                      <a:lnTo>
                        <a:pt x="62" y="123"/>
                      </a:lnTo>
                      <a:lnTo>
                        <a:pt x="62" y="123"/>
                      </a:lnTo>
                      <a:lnTo>
                        <a:pt x="64" y="123"/>
                      </a:lnTo>
                      <a:lnTo>
                        <a:pt x="64" y="123"/>
                      </a:lnTo>
                      <a:lnTo>
                        <a:pt x="64" y="123"/>
                      </a:lnTo>
                      <a:lnTo>
                        <a:pt x="64" y="123"/>
                      </a:lnTo>
                      <a:lnTo>
                        <a:pt x="65" y="123"/>
                      </a:lnTo>
                      <a:lnTo>
                        <a:pt x="65" y="123"/>
                      </a:lnTo>
                      <a:lnTo>
                        <a:pt x="67" y="123"/>
                      </a:lnTo>
                      <a:lnTo>
                        <a:pt x="67" y="123"/>
                      </a:lnTo>
                      <a:lnTo>
                        <a:pt x="67" y="123"/>
                      </a:lnTo>
                      <a:lnTo>
                        <a:pt x="67" y="123"/>
                      </a:lnTo>
                      <a:lnTo>
                        <a:pt x="69" y="123"/>
                      </a:lnTo>
                      <a:lnTo>
                        <a:pt x="69" y="123"/>
                      </a:lnTo>
                      <a:lnTo>
                        <a:pt x="69" y="123"/>
                      </a:lnTo>
                      <a:lnTo>
                        <a:pt x="71" y="123"/>
                      </a:lnTo>
                      <a:lnTo>
                        <a:pt x="71" y="123"/>
                      </a:lnTo>
                      <a:lnTo>
                        <a:pt x="71" y="123"/>
                      </a:lnTo>
                      <a:lnTo>
                        <a:pt x="73" y="123"/>
                      </a:lnTo>
                      <a:lnTo>
                        <a:pt x="73" y="123"/>
                      </a:lnTo>
                      <a:lnTo>
                        <a:pt x="73" y="123"/>
                      </a:lnTo>
                      <a:lnTo>
                        <a:pt x="75" y="123"/>
                      </a:lnTo>
                      <a:lnTo>
                        <a:pt x="75" y="123"/>
                      </a:lnTo>
                      <a:lnTo>
                        <a:pt x="75" y="123"/>
                      </a:lnTo>
                      <a:lnTo>
                        <a:pt x="77" y="123"/>
                      </a:lnTo>
                      <a:lnTo>
                        <a:pt x="77" y="123"/>
                      </a:lnTo>
                      <a:lnTo>
                        <a:pt x="77" y="123"/>
                      </a:lnTo>
                      <a:lnTo>
                        <a:pt x="79" y="123"/>
                      </a:lnTo>
                      <a:lnTo>
                        <a:pt x="79" y="123"/>
                      </a:lnTo>
                      <a:lnTo>
                        <a:pt x="79" y="123"/>
                      </a:lnTo>
                      <a:lnTo>
                        <a:pt x="79" y="123"/>
                      </a:lnTo>
                      <a:lnTo>
                        <a:pt x="81" y="123"/>
                      </a:lnTo>
                      <a:lnTo>
                        <a:pt x="81" y="123"/>
                      </a:lnTo>
                      <a:lnTo>
                        <a:pt x="83" y="123"/>
                      </a:lnTo>
                      <a:lnTo>
                        <a:pt x="83" y="123"/>
                      </a:lnTo>
                      <a:lnTo>
                        <a:pt x="83" y="121"/>
                      </a:lnTo>
                      <a:lnTo>
                        <a:pt x="83" y="121"/>
                      </a:lnTo>
                      <a:lnTo>
                        <a:pt x="83" y="121"/>
                      </a:lnTo>
                      <a:lnTo>
                        <a:pt x="83" y="121"/>
                      </a:lnTo>
                      <a:lnTo>
                        <a:pt x="83" y="119"/>
                      </a:lnTo>
                      <a:lnTo>
                        <a:pt x="83" y="119"/>
                      </a:lnTo>
                      <a:lnTo>
                        <a:pt x="83" y="119"/>
                      </a:lnTo>
                      <a:lnTo>
                        <a:pt x="81" y="119"/>
                      </a:lnTo>
                      <a:lnTo>
                        <a:pt x="81" y="119"/>
                      </a:lnTo>
                      <a:lnTo>
                        <a:pt x="81" y="119"/>
                      </a:lnTo>
                      <a:lnTo>
                        <a:pt x="79" y="119"/>
                      </a:lnTo>
                      <a:lnTo>
                        <a:pt x="79" y="119"/>
                      </a:lnTo>
                      <a:lnTo>
                        <a:pt x="79" y="119"/>
                      </a:lnTo>
                      <a:lnTo>
                        <a:pt x="79" y="119"/>
                      </a:lnTo>
                      <a:lnTo>
                        <a:pt x="77" y="119"/>
                      </a:lnTo>
                      <a:lnTo>
                        <a:pt x="77" y="119"/>
                      </a:lnTo>
                      <a:lnTo>
                        <a:pt x="77" y="119"/>
                      </a:lnTo>
                      <a:lnTo>
                        <a:pt x="75" y="119"/>
                      </a:lnTo>
                      <a:lnTo>
                        <a:pt x="75" y="119"/>
                      </a:lnTo>
                      <a:lnTo>
                        <a:pt x="73" y="119"/>
                      </a:lnTo>
                      <a:lnTo>
                        <a:pt x="73" y="117"/>
                      </a:lnTo>
                      <a:lnTo>
                        <a:pt x="73" y="117"/>
                      </a:lnTo>
                      <a:lnTo>
                        <a:pt x="73" y="117"/>
                      </a:lnTo>
                      <a:lnTo>
                        <a:pt x="73" y="117"/>
                      </a:lnTo>
                      <a:lnTo>
                        <a:pt x="73" y="115"/>
                      </a:lnTo>
                      <a:lnTo>
                        <a:pt x="73" y="115"/>
                      </a:lnTo>
                      <a:lnTo>
                        <a:pt x="73" y="115"/>
                      </a:lnTo>
                      <a:lnTo>
                        <a:pt x="73" y="115"/>
                      </a:lnTo>
                      <a:lnTo>
                        <a:pt x="73" y="115"/>
                      </a:lnTo>
                      <a:lnTo>
                        <a:pt x="73" y="115"/>
                      </a:lnTo>
                      <a:lnTo>
                        <a:pt x="73" y="113"/>
                      </a:lnTo>
                      <a:lnTo>
                        <a:pt x="71" y="113"/>
                      </a:lnTo>
                      <a:lnTo>
                        <a:pt x="71" y="113"/>
                      </a:lnTo>
                      <a:lnTo>
                        <a:pt x="71" y="113"/>
                      </a:lnTo>
                      <a:lnTo>
                        <a:pt x="69" y="113"/>
                      </a:lnTo>
                      <a:lnTo>
                        <a:pt x="69" y="113"/>
                      </a:lnTo>
                      <a:lnTo>
                        <a:pt x="69" y="113"/>
                      </a:lnTo>
                      <a:lnTo>
                        <a:pt x="67" y="113"/>
                      </a:lnTo>
                      <a:lnTo>
                        <a:pt x="67" y="113"/>
                      </a:lnTo>
                      <a:lnTo>
                        <a:pt x="67" y="113"/>
                      </a:lnTo>
                      <a:lnTo>
                        <a:pt x="67" y="113"/>
                      </a:lnTo>
                      <a:lnTo>
                        <a:pt x="65" y="113"/>
                      </a:lnTo>
                      <a:lnTo>
                        <a:pt x="65" y="112"/>
                      </a:lnTo>
                      <a:lnTo>
                        <a:pt x="65" y="112"/>
                      </a:lnTo>
                      <a:lnTo>
                        <a:pt x="67" y="112"/>
                      </a:lnTo>
                      <a:lnTo>
                        <a:pt x="67" y="110"/>
                      </a:lnTo>
                      <a:lnTo>
                        <a:pt x="65" y="110"/>
                      </a:lnTo>
                      <a:lnTo>
                        <a:pt x="65" y="110"/>
                      </a:lnTo>
                      <a:lnTo>
                        <a:pt x="65" y="110"/>
                      </a:lnTo>
                      <a:lnTo>
                        <a:pt x="65" y="110"/>
                      </a:lnTo>
                      <a:lnTo>
                        <a:pt x="65" y="108"/>
                      </a:lnTo>
                      <a:lnTo>
                        <a:pt x="65" y="108"/>
                      </a:lnTo>
                      <a:lnTo>
                        <a:pt x="65" y="108"/>
                      </a:lnTo>
                      <a:lnTo>
                        <a:pt x="65" y="108"/>
                      </a:lnTo>
                      <a:lnTo>
                        <a:pt x="67" y="108"/>
                      </a:lnTo>
                      <a:lnTo>
                        <a:pt x="67" y="108"/>
                      </a:lnTo>
                      <a:lnTo>
                        <a:pt x="67" y="108"/>
                      </a:lnTo>
                      <a:lnTo>
                        <a:pt x="67" y="108"/>
                      </a:lnTo>
                      <a:lnTo>
                        <a:pt x="69" y="108"/>
                      </a:lnTo>
                      <a:lnTo>
                        <a:pt x="69" y="108"/>
                      </a:lnTo>
                      <a:lnTo>
                        <a:pt x="71" y="108"/>
                      </a:lnTo>
                      <a:lnTo>
                        <a:pt x="71" y="108"/>
                      </a:lnTo>
                      <a:lnTo>
                        <a:pt x="71" y="108"/>
                      </a:lnTo>
                      <a:lnTo>
                        <a:pt x="71" y="108"/>
                      </a:lnTo>
                      <a:lnTo>
                        <a:pt x="73" y="108"/>
                      </a:lnTo>
                      <a:lnTo>
                        <a:pt x="73" y="108"/>
                      </a:lnTo>
                      <a:lnTo>
                        <a:pt x="73" y="108"/>
                      </a:lnTo>
                      <a:lnTo>
                        <a:pt x="75" y="108"/>
                      </a:lnTo>
                      <a:lnTo>
                        <a:pt x="75" y="108"/>
                      </a:lnTo>
                      <a:lnTo>
                        <a:pt x="77" y="108"/>
                      </a:lnTo>
                      <a:lnTo>
                        <a:pt x="77" y="108"/>
                      </a:lnTo>
                      <a:lnTo>
                        <a:pt x="77" y="106"/>
                      </a:lnTo>
                      <a:lnTo>
                        <a:pt x="77" y="106"/>
                      </a:lnTo>
                      <a:lnTo>
                        <a:pt x="79" y="106"/>
                      </a:lnTo>
                      <a:lnTo>
                        <a:pt x="79" y="106"/>
                      </a:lnTo>
                      <a:lnTo>
                        <a:pt x="79" y="106"/>
                      </a:lnTo>
                      <a:lnTo>
                        <a:pt x="81" y="106"/>
                      </a:lnTo>
                      <a:lnTo>
                        <a:pt x="81" y="106"/>
                      </a:lnTo>
                      <a:lnTo>
                        <a:pt x="83" y="106"/>
                      </a:lnTo>
                      <a:lnTo>
                        <a:pt x="83" y="106"/>
                      </a:lnTo>
                      <a:lnTo>
                        <a:pt x="83" y="106"/>
                      </a:lnTo>
                      <a:lnTo>
                        <a:pt x="85" y="106"/>
                      </a:lnTo>
                      <a:lnTo>
                        <a:pt x="85" y="106"/>
                      </a:lnTo>
                      <a:lnTo>
                        <a:pt x="85" y="106"/>
                      </a:lnTo>
                      <a:lnTo>
                        <a:pt x="87" y="106"/>
                      </a:lnTo>
                      <a:lnTo>
                        <a:pt x="87" y="106"/>
                      </a:lnTo>
                      <a:lnTo>
                        <a:pt x="88" y="106"/>
                      </a:lnTo>
                      <a:lnTo>
                        <a:pt x="88" y="106"/>
                      </a:lnTo>
                      <a:lnTo>
                        <a:pt x="88" y="106"/>
                      </a:lnTo>
                      <a:lnTo>
                        <a:pt x="90" y="106"/>
                      </a:lnTo>
                      <a:lnTo>
                        <a:pt x="90" y="106"/>
                      </a:lnTo>
                      <a:lnTo>
                        <a:pt x="90" y="106"/>
                      </a:lnTo>
                      <a:lnTo>
                        <a:pt x="90" y="108"/>
                      </a:lnTo>
                      <a:lnTo>
                        <a:pt x="92" y="108"/>
                      </a:lnTo>
                      <a:lnTo>
                        <a:pt x="92" y="108"/>
                      </a:lnTo>
                      <a:lnTo>
                        <a:pt x="94" y="108"/>
                      </a:lnTo>
                      <a:lnTo>
                        <a:pt x="94" y="108"/>
                      </a:lnTo>
                      <a:lnTo>
                        <a:pt x="94" y="108"/>
                      </a:lnTo>
                      <a:lnTo>
                        <a:pt x="96" y="108"/>
                      </a:lnTo>
                      <a:lnTo>
                        <a:pt x="96" y="108"/>
                      </a:lnTo>
                      <a:lnTo>
                        <a:pt x="98" y="108"/>
                      </a:lnTo>
                      <a:lnTo>
                        <a:pt x="98" y="108"/>
                      </a:lnTo>
                      <a:lnTo>
                        <a:pt x="98" y="108"/>
                      </a:lnTo>
                      <a:lnTo>
                        <a:pt x="98" y="108"/>
                      </a:lnTo>
                      <a:lnTo>
                        <a:pt x="100" y="108"/>
                      </a:lnTo>
                      <a:lnTo>
                        <a:pt x="100" y="108"/>
                      </a:lnTo>
                      <a:lnTo>
                        <a:pt x="100" y="108"/>
                      </a:lnTo>
                      <a:lnTo>
                        <a:pt x="100" y="110"/>
                      </a:lnTo>
                      <a:lnTo>
                        <a:pt x="102" y="110"/>
                      </a:lnTo>
                      <a:lnTo>
                        <a:pt x="102" y="110"/>
                      </a:lnTo>
                      <a:lnTo>
                        <a:pt x="102" y="110"/>
                      </a:lnTo>
                      <a:lnTo>
                        <a:pt x="104" y="110"/>
                      </a:lnTo>
                      <a:lnTo>
                        <a:pt x="104" y="110"/>
                      </a:lnTo>
                      <a:lnTo>
                        <a:pt x="104" y="110"/>
                      </a:lnTo>
                      <a:lnTo>
                        <a:pt x="104" y="112"/>
                      </a:lnTo>
                      <a:lnTo>
                        <a:pt x="106" y="112"/>
                      </a:lnTo>
                      <a:lnTo>
                        <a:pt x="106" y="112"/>
                      </a:lnTo>
                      <a:lnTo>
                        <a:pt x="106" y="112"/>
                      </a:lnTo>
                      <a:lnTo>
                        <a:pt x="106" y="112"/>
                      </a:lnTo>
                      <a:lnTo>
                        <a:pt x="106" y="113"/>
                      </a:lnTo>
                      <a:lnTo>
                        <a:pt x="108" y="113"/>
                      </a:lnTo>
                      <a:lnTo>
                        <a:pt x="108" y="113"/>
                      </a:lnTo>
                      <a:lnTo>
                        <a:pt x="108" y="113"/>
                      </a:lnTo>
                      <a:lnTo>
                        <a:pt x="108" y="113"/>
                      </a:lnTo>
                      <a:lnTo>
                        <a:pt x="109" y="113"/>
                      </a:lnTo>
                      <a:lnTo>
                        <a:pt x="109" y="115"/>
                      </a:lnTo>
                      <a:lnTo>
                        <a:pt x="109" y="115"/>
                      </a:lnTo>
                      <a:lnTo>
                        <a:pt x="109" y="115"/>
                      </a:lnTo>
                      <a:lnTo>
                        <a:pt x="109" y="115"/>
                      </a:lnTo>
                      <a:lnTo>
                        <a:pt x="111" y="115"/>
                      </a:lnTo>
                      <a:lnTo>
                        <a:pt x="111" y="115"/>
                      </a:lnTo>
                      <a:lnTo>
                        <a:pt x="111" y="115"/>
                      </a:lnTo>
                      <a:lnTo>
                        <a:pt x="113" y="115"/>
                      </a:lnTo>
                      <a:lnTo>
                        <a:pt x="113" y="115"/>
                      </a:lnTo>
                      <a:lnTo>
                        <a:pt x="113" y="117"/>
                      </a:lnTo>
                      <a:lnTo>
                        <a:pt x="115" y="117"/>
                      </a:lnTo>
                      <a:lnTo>
                        <a:pt x="115" y="117"/>
                      </a:lnTo>
                      <a:lnTo>
                        <a:pt x="115" y="117"/>
                      </a:lnTo>
                      <a:lnTo>
                        <a:pt x="117" y="117"/>
                      </a:lnTo>
                      <a:lnTo>
                        <a:pt x="117" y="117"/>
                      </a:lnTo>
                      <a:lnTo>
                        <a:pt x="117" y="117"/>
                      </a:lnTo>
                      <a:lnTo>
                        <a:pt x="119" y="117"/>
                      </a:lnTo>
                      <a:lnTo>
                        <a:pt x="119" y="115"/>
                      </a:lnTo>
                      <a:lnTo>
                        <a:pt x="117" y="115"/>
                      </a:lnTo>
                      <a:lnTo>
                        <a:pt x="117" y="115"/>
                      </a:lnTo>
                      <a:lnTo>
                        <a:pt x="117" y="115"/>
                      </a:lnTo>
                      <a:lnTo>
                        <a:pt x="117" y="115"/>
                      </a:lnTo>
                      <a:lnTo>
                        <a:pt x="115" y="115"/>
                      </a:lnTo>
                      <a:lnTo>
                        <a:pt x="115" y="115"/>
                      </a:lnTo>
                      <a:lnTo>
                        <a:pt x="115" y="115"/>
                      </a:lnTo>
                      <a:lnTo>
                        <a:pt x="113" y="115"/>
                      </a:lnTo>
                      <a:lnTo>
                        <a:pt x="113" y="115"/>
                      </a:lnTo>
                      <a:lnTo>
                        <a:pt x="111" y="115"/>
                      </a:lnTo>
                      <a:lnTo>
                        <a:pt x="111" y="113"/>
                      </a:lnTo>
                      <a:lnTo>
                        <a:pt x="111" y="113"/>
                      </a:lnTo>
                      <a:lnTo>
                        <a:pt x="113" y="113"/>
                      </a:lnTo>
                      <a:lnTo>
                        <a:pt x="113" y="113"/>
                      </a:lnTo>
                      <a:lnTo>
                        <a:pt x="115" y="113"/>
                      </a:lnTo>
                      <a:lnTo>
                        <a:pt x="115" y="113"/>
                      </a:lnTo>
                      <a:lnTo>
                        <a:pt x="115" y="113"/>
                      </a:lnTo>
                      <a:lnTo>
                        <a:pt x="115" y="113"/>
                      </a:lnTo>
                      <a:lnTo>
                        <a:pt x="117" y="113"/>
                      </a:lnTo>
                      <a:lnTo>
                        <a:pt x="117" y="112"/>
                      </a:lnTo>
                      <a:lnTo>
                        <a:pt x="117" y="112"/>
                      </a:lnTo>
                      <a:lnTo>
                        <a:pt x="115" y="112"/>
                      </a:lnTo>
                      <a:lnTo>
                        <a:pt x="115" y="110"/>
                      </a:lnTo>
                      <a:lnTo>
                        <a:pt x="117" y="110"/>
                      </a:lnTo>
                      <a:lnTo>
                        <a:pt x="117" y="110"/>
                      </a:lnTo>
                      <a:lnTo>
                        <a:pt x="117" y="110"/>
                      </a:lnTo>
                      <a:lnTo>
                        <a:pt x="117" y="110"/>
                      </a:lnTo>
                      <a:lnTo>
                        <a:pt x="117" y="110"/>
                      </a:lnTo>
                      <a:lnTo>
                        <a:pt x="117" y="110"/>
                      </a:lnTo>
                      <a:lnTo>
                        <a:pt x="115" y="110"/>
                      </a:lnTo>
                      <a:lnTo>
                        <a:pt x="115" y="110"/>
                      </a:lnTo>
                      <a:lnTo>
                        <a:pt x="115" y="110"/>
                      </a:lnTo>
                      <a:lnTo>
                        <a:pt x="115" y="108"/>
                      </a:lnTo>
                      <a:lnTo>
                        <a:pt x="113" y="108"/>
                      </a:lnTo>
                      <a:lnTo>
                        <a:pt x="113" y="108"/>
                      </a:lnTo>
                      <a:lnTo>
                        <a:pt x="111" y="108"/>
                      </a:lnTo>
                      <a:lnTo>
                        <a:pt x="111" y="108"/>
                      </a:lnTo>
                      <a:lnTo>
                        <a:pt x="111" y="108"/>
                      </a:lnTo>
                      <a:lnTo>
                        <a:pt x="111" y="106"/>
                      </a:lnTo>
                      <a:lnTo>
                        <a:pt x="111" y="106"/>
                      </a:lnTo>
                      <a:lnTo>
                        <a:pt x="109" y="106"/>
                      </a:lnTo>
                      <a:lnTo>
                        <a:pt x="109" y="106"/>
                      </a:lnTo>
                      <a:lnTo>
                        <a:pt x="109" y="106"/>
                      </a:lnTo>
                      <a:lnTo>
                        <a:pt x="109" y="106"/>
                      </a:lnTo>
                      <a:lnTo>
                        <a:pt x="111" y="106"/>
                      </a:lnTo>
                      <a:lnTo>
                        <a:pt x="111" y="106"/>
                      </a:lnTo>
                      <a:lnTo>
                        <a:pt x="111" y="106"/>
                      </a:lnTo>
                      <a:lnTo>
                        <a:pt x="111" y="106"/>
                      </a:lnTo>
                      <a:lnTo>
                        <a:pt x="113" y="106"/>
                      </a:lnTo>
                      <a:lnTo>
                        <a:pt x="113" y="106"/>
                      </a:lnTo>
                      <a:lnTo>
                        <a:pt x="115" y="106"/>
                      </a:lnTo>
                      <a:lnTo>
                        <a:pt x="115" y="104"/>
                      </a:lnTo>
                      <a:lnTo>
                        <a:pt x="115" y="104"/>
                      </a:lnTo>
                      <a:lnTo>
                        <a:pt x="115" y="104"/>
                      </a:lnTo>
                      <a:lnTo>
                        <a:pt x="117" y="104"/>
                      </a:lnTo>
                      <a:lnTo>
                        <a:pt x="117" y="104"/>
                      </a:lnTo>
                      <a:lnTo>
                        <a:pt x="117" y="104"/>
                      </a:lnTo>
                      <a:lnTo>
                        <a:pt x="117" y="104"/>
                      </a:lnTo>
                      <a:lnTo>
                        <a:pt x="119" y="104"/>
                      </a:lnTo>
                      <a:lnTo>
                        <a:pt x="119" y="104"/>
                      </a:lnTo>
                      <a:lnTo>
                        <a:pt x="121" y="104"/>
                      </a:lnTo>
                      <a:lnTo>
                        <a:pt x="121" y="102"/>
                      </a:lnTo>
                      <a:lnTo>
                        <a:pt x="121" y="102"/>
                      </a:lnTo>
                      <a:lnTo>
                        <a:pt x="121" y="102"/>
                      </a:lnTo>
                      <a:lnTo>
                        <a:pt x="121" y="102"/>
                      </a:lnTo>
                      <a:lnTo>
                        <a:pt x="121" y="100"/>
                      </a:lnTo>
                      <a:lnTo>
                        <a:pt x="121" y="100"/>
                      </a:lnTo>
                      <a:lnTo>
                        <a:pt x="123" y="100"/>
                      </a:lnTo>
                      <a:lnTo>
                        <a:pt x="123" y="100"/>
                      </a:lnTo>
                      <a:lnTo>
                        <a:pt x="123" y="98"/>
                      </a:lnTo>
                      <a:lnTo>
                        <a:pt x="123" y="98"/>
                      </a:lnTo>
                      <a:lnTo>
                        <a:pt x="123" y="98"/>
                      </a:lnTo>
                      <a:lnTo>
                        <a:pt x="123" y="98"/>
                      </a:lnTo>
                      <a:lnTo>
                        <a:pt x="123" y="96"/>
                      </a:lnTo>
                      <a:lnTo>
                        <a:pt x="123" y="96"/>
                      </a:lnTo>
                      <a:lnTo>
                        <a:pt x="123" y="96"/>
                      </a:lnTo>
                      <a:lnTo>
                        <a:pt x="123" y="98"/>
                      </a:lnTo>
                      <a:lnTo>
                        <a:pt x="123" y="98"/>
                      </a:lnTo>
                      <a:lnTo>
                        <a:pt x="123" y="98"/>
                      </a:lnTo>
                      <a:lnTo>
                        <a:pt x="121" y="98"/>
                      </a:lnTo>
                      <a:lnTo>
                        <a:pt x="121" y="98"/>
                      </a:lnTo>
                      <a:lnTo>
                        <a:pt x="121" y="100"/>
                      </a:lnTo>
                      <a:lnTo>
                        <a:pt x="121" y="100"/>
                      </a:lnTo>
                      <a:lnTo>
                        <a:pt x="119" y="100"/>
                      </a:lnTo>
                      <a:lnTo>
                        <a:pt x="119" y="100"/>
                      </a:lnTo>
                      <a:lnTo>
                        <a:pt x="119" y="100"/>
                      </a:lnTo>
                      <a:lnTo>
                        <a:pt x="119" y="102"/>
                      </a:lnTo>
                      <a:lnTo>
                        <a:pt x="117" y="102"/>
                      </a:lnTo>
                      <a:lnTo>
                        <a:pt x="117" y="102"/>
                      </a:lnTo>
                      <a:lnTo>
                        <a:pt x="117" y="102"/>
                      </a:lnTo>
                      <a:lnTo>
                        <a:pt x="115" y="102"/>
                      </a:lnTo>
                      <a:lnTo>
                        <a:pt x="115" y="102"/>
                      </a:lnTo>
                      <a:lnTo>
                        <a:pt x="115" y="102"/>
                      </a:lnTo>
                      <a:lnTo>
                        <a:pt x="115" y="104"/>
                      </a:lnTo>
                      <a:lnTo>
                        <a:pt x="115" y="104"/>
                      </a:lnTo>
                      <a:lnTo>
                        <a:pt x="113" y="104"/>
                      </a:lnTo>
                      <a:lnTo>
                        <a:pt x="113" y="104"/>
                      </a:lnTo>
                      <a:lnTo>
                        <a:pt x="111" y="104"/>
                      </a:lnTo>
                      <a:lnTo>
                        <a:pt x="111" y="104"/>
                      </a:lnTo>
                      <a:lnTo>
                        <a:pt x="111" y="104"/>
                      </a:lnTo>
                      <a:lnTo>
                        <a:pt x="109" y="104"/>
                      </a:lnTo>
                      <a:lnTo>
                        <a:pt x="109" y="104"/>
                      </a:lnTo>
                      <a:lnTo>
                        <a:pt x="109" y="104"/>
                      </a:lnTo>
                      <a:lnTo>
                        <a:pt x="108" y="104"/>
                      </a:lnTo>
                      <a:lnTo>
                        <a:pt x="108" y="104"/>
                      </a:lnTo>
                      <a:lnTo>
                        <a:pt x="108" y="104"/>
                      </a:lnTo>
                      <a:lnTo>
                        <a:pt x="106" y="104"/>
                      </a:lnTo>
                      <a:lnTo>
                        <a:pt x="106" y="104"/>
                      </a:lnTo>
                      <a:lnTo>
                        <a:pt x="106" y="104"/>
                      </a:lnTo>
                      <a:lnTo>
                        <a:pt x="104" y="104"/>
                      </a:lnTo>
                      <a:lnTo>
                        <a:pt x="104" y="104"/>
                      </a:lnTo>
                      <a:lnTo>
                        <a:pt x="104" y="104"/>
                      </a:lnTo>
                      <a:lnTo>
                        <a:pt x="102" y="104"/>
                      </a:lnTo>
                      <a:lnTo>
                        <a:pt x="102" y="104"/>
                      </a:lnTo>
                      <a:lnTo>
                        <a:pt x="100" y="104"/>
                      </a:lnTo>
                      <a:lnTo>
                        <a:pt x="100" y="104"/>
                      </a:lnTo>
                      <a:lnTo>
                        <a:pt x="100" y="104"/>
                      </a:lnTo>
                      <a:lnTo>
                        <a:pt x="100" y="104"/>
                      </a:lnTo>
                      <a:lnTo>
                        <a:pt x="98" y="104"/>
                      </a:lnTo>
                      <a:lnTo>
                        <a:pt x="98" y="102"/>
                      </a:lnTo>
                      <a:lnTo>
                        <a:pt x="98" y="102"/>
                      </a:lnTo>
                      <a:lnTo>
                        <a:pt x="98" y="102"/>
                      </a:lnTo>
                      <a:lnTo>
                        <a:pt x="98" y="102"/>
                      </a:lnTo>
                      <a:lnTo>
                        <a:pt x="96" y="102"/>
                      </a:lnTo>
                      <a:lnTo>
                        <a:pt x="96" y="102"/>
                      </a:lnTo>
                      <a:lnTo>
                        <a:pt x="94" y="102"/>
                      </a:lnTo>
                      <a:lnTo>
                        <a:pt x="94" y="102"/>
                      </a:lnTo>
                      <a:lnTo>
                        <a:pt x="94" y="102"/>
                      </a:lnTo>
                      <a:lnTo>
                        <a:pt x="94" y="102"/>
                      </a:lnTo>
                      <a:lnTo>
                        <a:pt x="92" y="102"/>
                      </a:lnTo>
                      <a:lnTo>
                        <a:pt x="92" y="102"/>
                      </a:lnTo>
                      <a:lnTo>
                        <a:pt x="92" y="104"/>
                      </a:lnTo>
                      <a:lnTo>
                        <a:pt x="90" y="104"/>
                      </a:lnTo>
                      <a:lnTo>
                        <a:pt x="90" y="104"/>
                      </a:lnTo>
                      <a:lnTo>
                        <a:pt x="90" y="104"/>
                      </a:lnTo>
                      <a:lnTo>
                        <a:pt x="88" y="104"/>
                      </a:lnTo>
                      <a:lnTo>
                        <a:pt x="88" y="104"/>
                      </a:lnTo>
                      <a:lnTo>
                        <a:pt x="88" y="104"/>
                      </a:lnTo>
                      <a:lnTo>
                        <a:pt x="87" y="104"/>
                      </a:lnTo>
                      <a:lnTo>
                        <a:pt x="87" y="104"/>
                      </a:lnTo>
                      <a:lnTo>
                        <a:pt x="85" y="104"/>
                      </a:lnTo>
                      <a:lnTo>
                        <a:pt x="85" y="104"/>
                      </a:lnTo>
                      <a:lnTo>
                        <a:pt x="85" y="104"/>
                      </a:lnTo>
                      <a:lnTo>
                        <a:pt x="83" y="104"/>
                      </a:lnTo>
                      <a:lnTo>
                        <a:pt x="83" y="104"/>
                      </a:lnTo>
                      <a:lnTo>
                        <a:pt x="83" y="104"/>
                      </a:lnTo>
                      <a:lnTo>
                        <a:pt x="81" y="104"/>
                      </a:lnTo>
                      <a:lnTo>
                        <a:pt x="81" y="104"/>
                      </a:lnTo>
                      <a:lnTo>
                        <a:pt x="79" y="104"/>
                      </a:lnTo>
                      <a:lnTo>
                        <a:pt x="79" y="104"/>
                      </a:lnTo>
                      <a:lnTo>
                        <a:pt x="79" y="102"/>
                      </a:lnTo>
                      <a:lnTo>
                        <a:pt x="79" y="102"/>
                      </a:lnTo>
                      <a:lnTo>
                        <a:pt x="77" y="102"/>
                      </a:lnTo>
                      <a:lnTo>
                        <a:pt x="77" y="102"/>
                      </a:lnTo>
                      <a:lnTo>
                        <a:pt x="77" y="102"/>
                      </a:lnTo>
                      <a:lnTo>
                        <a:pt x="77" y="102"/>
                      </a:lnTo>
                      <a:lnTo>
                        <a:pt x="77" y="100"/>
                      </a:lnTo>
                      <a:lnTo>
                        <a:pt x="77" y="100"/>
                      </a:lnTo>
                      <a:lnTo>
                        <a:pt x="77" y="100"/>
                      </a:lnTo>
                      <a:lnTo>
                        <a:pt x="77" y="98"/>
                      </a:lnTo>
                      <a:lnTo>
                        <a:pt x="77" y="98"/>
                      </a:lnTo>
                      <a:lnTo>
                        <a:pt x="77" y="98"/>
                      </a:lnTo>
                      <a:lnTo>
                        <a:pt x="77" y="96"/>
                      </a:lnTo>
                      <a:lnTo>
                        <a:pt x="77" y="96"/>
                      </a:lnTo>
                      <a:lnTo>
                        <a:pt x="77" y="96"/>
                      </a:lnTo>
                      <a:lnTo>
                        <a:pt x="79" y="96"/>
                      </a:lnTo>
                      <a:lnTo>
                        <a:pt x="79" y="96"/>
                      </a:lnTo>
                      <a:lnTo>
                        <a:pt x="79" y="94"/>
                      </a:lnTo>
                      <a:lnTo>
                        <a:pt x="79" y="94"/>
                      </a:lnTo>
                      <a:lnTo>
                        <a:pt x="81" y="94"/>
                      </a:lnTo>
                      <a:lnTo>
                        <a:pt x="81" y="94"/>
                      </a:lnTo>
                      <a:lnTo>
                        <a:pt x="81" y="94"/>
                      </a:lnTo>
                      <a:lnTo>
                        <a:pt x="83" y="94"/>
                      </a:lnTo>
                      <a:lnTo>
                        <a:pt x="83" y="94"/>
                      </a:lnTo>
                      <a:lnTo>
                        <a:pt x="83" y="94"/>
                      </a:lnTo>
                      <a:lnTo>
                        <a:pt x="83" y="92"/>
                      </a:lnTo>
                      <a:lnTo>
                        <a:pt x="85" y="92"/>
                      </a:lnTo>
                      <a:lnTo>
                        <a:pt x="85" y="92"/>
                      </a:lnTo>
                      <a:lnTo>
                        <a:pt x="85" y="92"/>
                      </a:lnTo>
                      <a:lnTo>
                        <a:pt x="85" y="92"/>
                      </a:lnTo>
                      <a:lnTo>
                        <a:pt x="85" y="90"/>
                      </a:lnTo>
                      <a:lnTo>
                        <a:pt x="87" y="90"/>
                      </a:lnTo>
                      <a:lnTo>
                        <a:pt x="87" y="90"/>
                      </a:lnTo>
                      <a:lnTo>
                        <a:pt x="87" y="90"/>
                      </a:lnTo>
                      <a:lnTo>
                        <a:pt x="88" y="90"/>
                      </a:lnTo>
                      <a:lnTo>
                        <a:pt x="88" y="90"/>
                      </a:lnTo>
                      <a:lnTo>
                        <a:pt x="88" y="90"/>
                      </a:lnTo>
                      <a:lnTo>
                        <a:pt x="88" y="90"/>
                      </a:lnTo>
                      <a:lnTo>
                        <a:pt x="88" y="89"/>
                      </a:lnTo>
                      <a:lnTo>
                        <a:pt x="90" y="89"/>
                      </a:lnTo>
                      <a:lnTo>
                        <a:pt x="90" y="89"/>
                      </a:lnTo>
                      <a:lnTo>
                        <a:pt x="90" y="89"/>
                      </a:lnTo>
                      <a:lnTo>
                        <a:pt x="92" y="89"/>
                      </a:lnTo>
                      <a:lnTo>
                        <a:pt x="92" y="89"/>
                      </a:lnTo>
                      <a:lnTo>
                        <a:pt x="92" y="89"/>
                      </a:lnTo>
                      <a:lnTo>
                        <a:pt x="94" y="89"/>
                      </a:lnTo>
                      <a:lnTo>
                        <a:pt x="94" y="89"/>
                      </a:lnTo>
                      <a:lnTo>
                        <a:pt x="94" y="89"/>
                      </a:lnTo>
                      <a:lnTo>
                        <a:pt x="96" y="89"/>
                      </a:lnTo>
                      <a:lnTo>
                        <a:pt x="96" y="89"/>
                      </a:lnTo>
                      <a:lnTo>
                        <a:pt x="98" y="89"/>
                      </a:lnTo>
                      <a:lnTo>
                        <a:pt x="98" y="89"/>
                      </a:lnTo>
                      <a:lnTo>
                        <a:pt x="98" y="89"/>
                      </a:lnTo>
                      <a:lnTo>
                        <a:pt x="100" y="89"/>
                      </a:lnTo>
                      <a:lnTo>
                        <a:pt x="100" y="89"/>
                      </a:lnTo>
                      <a:lnTo>
                        <a:pt x="100" y="89"/>
                      </a:lnTo>
                      <a:lnTo>
                        <a:pt x="102" y="89"/>
                      </a:lnTo>
                      <a:lnTo>
                        <a:pt x="102" y="89"/>
                      </a:lnTo>
                      <a:lnTo>
                        <a:pt x="104" y="89"/>
                      </a:lnTo>
                      <a:lnTo>
                        <a:pt x="104" y="89"/>
                      </a:lnTo>
                      <a:lnTo>
                        <a:pt x="104" y="89"/>
                      </a:lnTo>
                      <a:lnTo>
                        <a:pt x="106" y="89"/>
                      </a:lnTo>
                      <a:lnTo>
                        <a:pt x="106" y="89"/>
                      </a:lnTo>
                      <a:lnTo>
                        <a:pt x="106" y="87"/>
                      </a:lnTo>
                      <a:lnTo>
                        <a:pt x="106" y="87"/>
                      </a:lnTo>
                      <a:lnTo>
                        <a:pt x="108" y="87"/>
                      </a:lnTo>
                      <a:lnTo>
                        <a:pt x="108" y="87"/>
                      </a:lnTo>
                      <a:lnTo>
                        <a:pt x="109" y="87"/>
                      </a:lnTo>
                      <a:lnTo>
                        <a:pt x="109" y="87"/>
                      </a:lnTo>
                      <a:lnTo>
                        <a:pt x="109" y="87"/>
                      </a:lnTo>
                      <a:lnTo>
                        <a:pt x="111" y="87"/>
                      </a:lnTo>
                      <a:lnTo>
                        <a:pt x="111" y="87"/>
                      </a:lnTo>
                      <a:lnTo>
                        <a:pt x="111" y="87"/>
                      </a:lnTo>
                      <a:lnTo>
                        <a:pt x="113" y="87"/>
                      </a:lnTo>
                      <a:lnTo>
                        <a:pt x="113" y="87"/>
                      </a:lnTo>
                      <a:lnTo>
                        <a:pt x="115" y="87"/>
                      </a:lnTo>
                      <a:lnTo>
                        <a:pt x="115" y="87"/>
                      </a:lnTo>
                      <a:lnTo>
                        <a:pt x="115" y="87"/>
                      </a:lnTo>
                      <a:lnTo>
                        <a:pt x="115" y="87"/>
                      </a:lnTo>
                      <a:lnTo>
                        <a:pt x="117" y="87"/>
                      </a:lnTo>
                      <a:lnTo>
                        <a:pt x="117" y="87"/>
                      </a:lnTo>
                      <a:lnTo>
                        <a:pt x="117" y="87"/>
                      </a:lnTo>
                      <a:lnTo>
                        <a:pt x="119" y="87"/>
                      </a:lnTo>
                      <a:lnTo>
                        <a:pt x="119" y="87"/>
                      </a:lnTo>
                      <a:lnTo>
                        <a:pt x="121" y="87"/>
                      </a:lnTo>
                      <a:lnTo>
                        <a:pt x="121" y="87"/>
                      </a:lnTo>
                      <a:lnTo>
                        <a:pt x="121" y="87"/>
                      </a:lnTo>
                      <a:lnTo>
                        <a:pt x="121" y="85"/>
                      </a:lnTo>
                      <a:lnTo>
                        <a:pt x="123" y="85"/>
                      </a:lnTo>
                      <a:lnTo>
                        <a:pt x="123" y="85"/>
                      </a:lnTo>
                      <a:lnTo>
                        <a:pt x="123" y="85"/>
                      </a:lnTo>
                      <a:lnTo>
                        <a:pt x="125" y="85"/>
                      </a:lnTo>
                      <a:lnTo>
                        <a:pt x="125" y="85"/>
                      </a:lnTo>
                      <a:lnTo>
                        <a:pt x="125" y="85"/>
                      </a:lnTo>
                      <a:lnTo>
                        <a:pt x="127" y="85"/>
                      </a:lnTo>
                      <a:lnTo>
                        <a:pt x="127" y="83"/>
                      </a:lnTo>
                      <a:lnTo>
                        <a:pt x="125" y="83"/>
                      </a:lnTo>
                      <a:lnTo>
                        <a:pt x="125" y="83"/>
                      </a:lnTo>
                      <a:lnTo>
                        <a:pt x="125" y="83"/>
                      </a:lnTo>
                      <a:lnTo>
                        <a:pt x="127" y="83"/>
                      </a:lnTo>
                      <a:lnTo>
                        <a:pt x="127" y="83"/>
                      </a:lnTo>
                      <a:lnTo>
                        <a:pt x="127" y="83"/>
                      </a:lnTo>
                      <a:lnTo>
                        <a:pt x="127" y="81"/>
                      </a:lnTo>
                      <a:lnTo>
                        <a:pt x="129" y="81"/>
                      </a:lnTo>
                      <a:lnTo>
                        <a:pt x="129" y="81"/>
                      </a:lnTo>
                      <a:lnTo>
                        <a:pt x="131" y="81"/>
                      </a:lnTo>
                      <a:lnTo>
                        <a:pt x="131" y="81"/>
                      </a:lnTo>
                      <a:lnTo>
                        <a:pt x="131" y="81"/>
                      </a:lnTo>
                      <a:lnTo>
                        <a:pt x="132" y="81"/>
                      </a:lnTo>
                      <a:lnTo>
                        <a:pt x="132" y="81"/>
                      </a:lnTo>
                      <a:lnTo>
                        <a:pt x="132" y="81"/>
                      </a:lnTo>
                      <a:lnTo>
                        <a:pt x="132" y="79"/>
                      </a:lnTo>
                      <a:lnTo>
                        <a:pt x="132" y="79"/>
                      </a:lnTo>
                      <a:lnTo>
                        <a:pt x="131" y="79"/>
                      </a:lnTo>
                      <a:lnTo>
                        <a:pt x="131" y="79"/>
                      </a:lnTo>
                      <a:lnTo>
                        <a:pt x="131" y="79"/>
                      </a:lnTo>
                      <a:lnTo>
                        <a:pt x="131" y="77"/>
                      </a:lnTo>
                      <a:lnTo>
                        <a:pt x="131" y="77"/>
                      </a:lnTo>
                      <a:lnTo>
                        <a:pt x="131" y="77"/>
                      </a:lnTo>
                      <a:lnTo>
                        <a:pt x="129" y="77"/>
                      </a:lnTo>
                      <a:lnTo>
                        <a:pt x="129" y="75"/>
                      </a:lnTo>
                      <a:lnTo>
                        <a:pt x="129" y="75"/>
                      </a:lnTo>
                      <a:lnTo>
                        <a:pt x="127" y="75"/>
                      </a:lnTo>
                      <a:lnTo>
                        <a:pt x="127" y="75"/>
                      </a:lnTo>
                      <a:lnTo>
                        <a:pt x="127" y="75"/>
                      </a:lnTo>
                      <a:lnTo>
                        <a:pt x="127" y="75"/>
                      </a:lnTo>
                      <a:lnTo>
                        <a:pt x="125" y="75"/>
                      </a:lnTo>
                      <a:lnTo>
                        <a:pt x="125" y="75"/>
                      </a:lnTo>
                      <a:lnTo>
                        <a:pt x="123" y="75"/>
                      </a:lnTo>
                      <a:lnTo>
                        <a:pt x="123" y="75"/>
                      </a:lnTo>
                      <a:lnTo>
                        <a:pt x="123" y="75"/>
                      </a:lnTo>
                      <a:lnTo>
                        <a:pt x="123" y="75"/>
                      </a:lnTo>
                      <a:lnTo>
                        <a:pt x="121" y="75"/>
                      </a:lnTo>
                      <a:lnTo>
                        <a:pt x="121" y="75"/>
                      </a:lnTo>
                      <a:lnTo>
                        <a:pt x="121" y="73"/>
                      </a:lnTo>
                      <a:lnTo>
                        <a:pt x="121" y="73"/>
                      </a:lnTo>
                      <a:lnTo>
                        <a:pt x="121" y="73"/>
                      </a:lnTo>
                      <a:lnTo>
                        <a:pt x="119" y="73"/>
                      </a:lnTo>
                      <a:lnTo>
                        <a:pt x="119" y="71"/>
                      </a:lnTo>
                      <a:lnTo>
                        <a:pt x="119" y="71"/>
                      </a:lnTo>
                      <a:lnTo>
                        <a:pt x="117" y="71"/>
                      </a:lnTo>
                      <a:lnTo>
                        <a:pt x="117" y="71"/>
                      </a:lnTo>
                      <a:lnTo>
                        <a:pt x="117" y="71"/>
                      </a:lnTo>
                      <a:lnTo>
                        <a:pt x="117" y="71"/>
                      </a:lnTo>
                      <a:lnTo>
                        <a:pt x="115" y="71"/>
                      </a:lnTo>
                      <a:lnTo>
                        <a:pt x="115" y="71"/>
                      </a:lnTo>
                      <a:lnTo>
                        <a:pt x="115" y="71"/>
                      </a:lnTo>
                      <a:lnTo>
                        <a:pt x="113" y="71"/>
                      </a:lnTo>
                      <a:lnTo>
                        <a:pt x="113" y="71"/>
                      </a:lnTo>
                      <a:lnTo>
                        <a:pt x="111" y="71"/>
                      </a:lnTo>
                      <a:lnTo>
                        <a:pt x="111" y="71"/>
                      </a:lnTo>
                      <a:lnTo>
                        <a:pt x="111" y="69"/>
                      </a:lnTo>
                      <a:lnTo>
                        <a:pt x="111" y="69"/>
                      </a:lnTo>
                      <a:lnTo>
                        <a:pt x="109" y="69"/>
                      </a:lnTo>
                      <a:lnTo>
                        <a:pt x="109" y="69"/>
                      </a:lnTo>
                      <a:lnTo>
                        <a:pt x="109" y="69"/>
                      </a:lnTo>
                      <a:lnTo>
                        <a:pt x="108" y="69"/>
                      </a:lnTo>
                      <a:lnTo>
                        <a:pt x="108" y="69"/>
                      </a:lnTo>
                      <a:lnTo>
                        <a:pt x="106" y="69"/>
                      </a:lnTo>
                      <a:lnTo>
                        <a:pt x="106" y="69"/>
                      </a:lnTo>
                      <a:lnTo>
                        <a:pt x="106" y="69"/>
                      </a:lnTo>
                      <a:lnTo>
                        <a:pt x="104" y="69"/>
                      </a:lnTo>
                      <a:lnTo>
                        <a:pt x="104" y="69"/>
                      </a:lnTo>
                      <a:lnTo>
                        <a:pt x="104" y="69"/>
                      </a:lnTo>
                      <a:lnTo>
                        <a:pt x="102" y="69"/>
                      </a:lnTo>
                      <a:lnTo>
                        <a:pt x="102" y="69"/>
                      </a:lnTo>
                      <a:lnTo>
                        <a:pt x="100" y="69"/>
                      </a:lnTo>
                      <a:lnTo>
                        <a:pt x="100" y="69"/>
                      </a:lnTo>
                      <a:lnTo>
                        <a:pt x="100" y="69"/>
                      </a:lnTo>
                      <a:lnTo>
                        <a:pt x="100" y="69"/>
                      </a:lnTo>
                      <a:lnTo>
                        <a:pt x="98" y="69"/>
                      </a:lnTo>
                      <a:lnTo>
                        <a:pt x="98" y="69"/>
                      </a:lnTo>
                      <a:lnTo>
                        <a:pt x="98" y="69"/>
                      </a:lnTo>
                      <a:lnTo>
                        <a:pt x="96" y="69"/>
                      </a:lnTo>
                      <a:lnTo>
                        <a:pt x="96" y="69"/>
                      </a:lnTo>
                      <a:lnTo>
                        <a:pt x="94" y="69"/>
                      </a:lnTo>
                      <a:lnTo>
                        <a:pt x="94" y="67"/>
                      </a:lnTo>
                      <a:lnTo>
                        <a:pt x="94" y="67"/>
                      </a:lnTo>
                      <a:lnTo>
                        <a:pt x="94" y="67"/>
                      </a:lnTo>
                      <a:lnTo>
                        <a:pt x="94" y="67"/>
                      </a:lnTo>
                      <a:lnTo>
                        <a:pt x="94" y="66"/>
                      </a:lnTo>
                      <a:lnTo>
                        <a:pt x="94" y="66"/>
                      </a:lnTo>
                      <a:lnTo>
                        <a:pt x="94" y="66"/>
                      </a:lnTo>
                      <a:lnTo>
                        <a:pt x="96" y="66"/>
                      </a:lnTo>
                      <a:lnTo>
                        <a:pt x="96" y="64"/>
                      </a:lnTo>
                      <a:lnTo>
                        <a:pt x="94" y="64"/>
                      </a:lnTo>
                      <a:lnTo>
                        <a:pt x="94" y="64"/>
                      </a:lnTo>
                      <a:lnTo>
                        <a:pt x="94" y="64"/>
                      </a:lnTo>
                      <a:lnTo>
                        <a:pt x="94" y="64"/>
                      </a:lnTo>
                      <a:lnTo>
                        <a:pt x="92" y="64"/>
                      </a:lnTo>
                      <a:lnTo>
                        <a:pt x="92" y="62"/>
                      </a:lnTo>
                      <a:lnTo>
                        <a:pt x="92" y="62"/>
                      </a:lnTo>
                      <a:lnTo>
                        <a:pt x="92" y="62"/>
                      </a:lnTo>
                      <a:lnTo>
                        <a:pt x="92" y="60"/>
                      </a:lnTo>
                      <a:lnTo>
                        <a:pt x="92" y="60"/>
                      </a:lnTo>
                      <a:lnTo>
                        <a:pt x="92" y="60"/>
                      </a:lnTo>
                      <a:lnTo>
                        <a:pt x="92" y="58"/>
                      </a:lnTo>
                      <a:lnTo>
                        <a:pt x="94" y="58"/>
                      </a:lnTo>
                      <a:lnTo>
                        <a:pt x="94" y="58"/>
                      </a:lnTo>
                      <a:lnTo>
                        <a:pt x="94" y="58"/>
                      </a:lnTo>
                      <a:lnTo>
                        <a:pt x="94" y="58"/>
                      </a:lnTo>
                      <a:lnTo>
                        <a:pt x="94" y="58"/>
                      </a:lnTo>
                      <a:lnTo>
                        <a:pt x="96" y="58"/>
                      </a:lnTo>
                      <a:lnTo>
                        <a:pt x="96" y="58"/>
                      </a:lnTo>
                      <a:lnTo>
                        <a:pt x="98" y="58"/>
                      </a:lnTo>
                      <a:lnTo>
                        <a:pt x="98" y="58"/>
                      </a:lnTo>
                      <a:lnTo>
                        <a:pt x="98" y="58"/>
                      </a:lnTo>
                      <a:lnTo>
                        <a:pt x="100" y="58"/>
                      </a:lnTo>
                      <a:lnTo>
                        <a:pt x="100" y="56"/>
                      </a:lnTo>
                      <a:lnTo>
                        <a:pt x="100" y="56"/>
                      </a:lnTo>
                      <a:lnTo>
                        <a:pt x="100" y="56"/>
                      </a:lnTo>
                      <a:lnTo>
                        <a:pt x="102" y="56"/>
                      </a:lnTo>
                      <a:lnTo>
                        <a:pt x="102" y="56"/>
                      </a:lnTo>
                      <a:lnTo>
                        <a:pt x="104" y="56"/>
                      </a:lnTo>
                      <a:lnTo>
                        <a:pt x="104" y="56"/>
                      </a:lnTo>
                      <a:lnTo>
                        <a:pt x="104" y="56"/>
                      </a:lnTo>
                      <a:lnTo>
                        <a:pt x="104" y="58"/>
                      </a:lnTo>
                      <a:lnTo>
                        <a:pt x="106" y="58"/>
                      </a:lnTo>
                      <a:lnTo>
                        <a:pt x="106" y="56"/>
                      </a:lnTo>
                      <a:lnTo>
                        <a:pt x="106" y="56"/>
                      </a:lnTo>
                      <a:lnTo>
                        <a:pt x="106" y="56"/>
                      </a:lnTo>
                      <a:lnTo>
                        <a:pt x="108" y="56"/>
                      </a:lnTo>
                      <a:lnTo>
                        <a:pt x="108" y="58"/>
                      </a:lnTo>
                      <a:lnTo>
                        <a:pt x="108" y="58"/>
                      </a:lnTo>
                      <a:lnTo>
                        <a:pt x="109" y="58"/>
                      </a:lnTo>
                      <a:lnTo>
                        <a:pt x="109" y="58"/>
                      </a:lnTo>
                      <a:lnTo>
                        <a:pt x="109" y="56"/>
                      </a:lnTo>
                      <a:lnTo>
                        <a:pt x="109" y="56"/>
                      </a:lnTo>
                      <a:lnTo>
                        <a:pt x="109" y="56"/>
                      </a:lnTo>
                      <a:lnTo>
                        <a:pt x="111" y="56"/>
                      </a:lnTo>
                      <a:lnTo>
                        <a:pt x="111" y="56"/>
                      </a:lnTo>
                      <a:lnTo>
                        <a:pt x="111" y="54"/>
                      </a:lnTo>
                      <a:lnTo>
                        <a:pt x="111" y="54"/>
                      </a:lnTo>
                      <a:lnTo>
                        <a:pt x="111" y="54"/>
                      </a:lnTo>
                      <a:lnTo>
                        <a:pt x="111" y="54"/>
                      </a:lnTo>
                      <a:lnTo>
                        <a:pt x="111" y="54"/>
                      </a:lnTo>
                      <a:lnTo>
                        <a:pt x="111" y="52"/>
                      </a:lnTo>
                      <a:lnTo>
                        <a:pt x="109" y="52"/>
                      </a:lnTo>
                      <a:lnTo>
                        <a:pt x="109" y="52"/>
                      </a:lnTo>
                      <a:lnTo>
                        <a:pt x="109" y="52"/>
                      </a:lnTo>
                      <a:lnTo>
                        <a:pt x="108" y="52"/>
                      </a:lnTo>
                      <a:lnTo>
                        <a:pt x="108" y="52"/>
                      </a:lnTo>
                      <a:lnTo>
                        <a:pt x="106" y="52"/>
                      </a:lnTo>
                      <a:lnTo>
                        <a:pt x="106" y="52"/>
                      </a:lnTo>
                      <a:lnTo>
                        <a:pt x="106" y="52"/>
                      </a:lnTo>
                      <a:lnTo>
                        <a:pt x="104" y="52"/>
                      </a:lnTo>
                      <a:lnTo>
                        <a:pt x="104" y="52"/>
                      </a:lnTo>
                      <a:lnTo>
                        <a:pt x="104" y="52"/>
                      </a:lnTo>
                      <a:lnTo>
                        <a:pt x="102" y="52"/>
                      </a:lnTo>
                      <a:lnTo>
                        <a:pt x="102" y="52"/>
                      </a:lnTo>
                      <a:lnTo>
                        <a:pt x="100" y="52"/>
                      </a:lnTo>
                      <a:lnTo>
                        <a:pt x="100" y="52"/>
                      </a:lnTo>
                      <a:lnTo>
                        <a:pt x="100" y="52"/>
                      </a:lnTo>
                      <a:lnTo>
                        <a:pt x="98" y="52"/>
                      </a:lnTo>
                      <a:lnTo>
                        <a:pt x="98" y="52"/>
                      </a:lnTo>
                      <a:lnTo>
                        <a:pt x="98" y="52"/>
                      </a:lnTo>
                      <a:lnTo>
                        <a:pt x="96" y="52"/>
                      </a:lnTo>
                      <a:lnTo>
                        <a:pt x="96" y="52"/>
                      </a:lnTo>
                      <a:lnTo>
                        <a:pt x="94" y="52"/>
                      </a:lnTo>
                      <a:lnTo>
                        <a:pt x="94" y="52"/>
                      </a:lnTo>
                      <a:lnTo>
                        <a:pt x="94" y="52"/>
                      </a:lnTo>
                      <a:lnTo>
                        <a:pt x="94" y="52"/>
                      </a:lnTo>
                      <a:lnTo>
                        <a:pt x="92" y="52"/>
                      </a:lnTo>
                      <a:lnTo>
                        <a:pt x="92" y="52"/>
                      </a:lnTo>
                      <a:lnTo>
                        <a:pt x="90" y="52"/>
                      </a:lnTo>
                      <a:lnTo>
                        <a:pt x="90" y="52"/>
                      </a:lnTo>
                      <a:lnTo>
                        <a:pt x="90" y="50"/>
                      </a:lnTo>
                      <a:lnTo>
                        <a:pt x="90" y="50"/>
                      </a:lnTo>
                      <a:lnTo>
                        <a:pt x="88" y="50"/>
                      </a:lnTo>
                      <a:lnTo>
                        <a:pt x="88" y="50"/>
                      </a:lnTo>
                      <a:lnTo>
                        <a:pt x="88" y="50"/>
                      </a:lnTo>
                      <a:lnTo>
                        <a:pt x="87" y="50"/>
                      </a:lnTo>
                      <a:lnTo>
                        <a:pt x="87" y="50"/>
                      </a:lnTo>
                      <a:lnTo>
                        <a:pt x="85" y="50"/>
                      </a:lnTo>
                      <a:lnTo>
                        <a:pt x="85" y="50"/>
                      </a:lnTo>
                      <a:lnTo>
                        <a:pt x="85" y="50"/>
                      </a:lnTo>
                      <a:lnTo>
                        <a:pt x="83" y="50"/>
                      </a:lnTo>
                      <a:lnTo>
                        <a:pt x="83" y="50"/>
                      </a:lnTo>
                      <a:lnTo>
                        <a:pt x="83" y="50"/>
                      </a:lnTo>
                      <a:lnTo>
                        <a:pt x="81" y="50"/>
                      </a:lnTo>
                      <a:lnTo>
                        <a:pt x="81" y="50"/>
                      </a:lnTo>
                      <a:lnTo>
                        <a:pt x="79" y="50"/>
                      </a:lnTo>
                      <a:lnTo>
                        <a:pt x="79" y="50"/>
                      </a:lnTo>
                      <a:lnTo>
                        <a:pt x="79" y="50"/>
                      </a:lnTo>
                      <a:lnTo>
                        <a:pt x="77" y="50"/>
                      </a:lnTo>
                      <a:lnTo>
                        <a:pt x="77" y="50"/>
                      </a:lnTo>
                      <a:lnTo>
                        <a:pt x="77" y="50"/>
                      </a:lnTo>
                      <a:lnTo>
                        <a:pt x="75" y="50"/>
                      </a:lnTo>
                      <a:lnTo>
                        <a:pt x="75" y="50"/>
                      </a:lnTo>
                      <a:lnTo>
                        <a:pt x="73" y="50"/>
                      </a:lnTo>
                      <a:lnTo>
                        <a:pt x="73" y="50"/>
                      </a:lnTo>
                      <a:lnTo>
                        <a:pt x="73" y="50"/>
                      </a:lnTo>
                      <a:lnTo>
                        <a:pt x="73" y="50"/>
                      </a:lnTo>
                      <a:lnTo>
                        <a:pt x="71" y="50"/>
                      </a:lnTo>
                      <a:lnTo>
                        <a:pt x="71" y="50"/>
                      </a:lnTo>
                      <a:lnTo>
                        <a:pt x="71" y="50"/>
                      </a:lnTo>
                      <a:lnTo>
                        <a:pt x="69" y="50"/>
                      </a:lnTo>
                      <a:lnTo>
                        <a:pt x="69" y="50"/>
                      </a:lnTo>
                      <a:lnTo>
                        <a:pt x="67" y="50"/>
                      </a:lnTo>
                      <a:lnTo>
                        <a:pt x="67" y="50"/>
                      </a:lnTo>
                      <a:lnTo>
                        <a:pt x="67" y="50"/>
                      </a:lnTo>
                      <a:lnTo>
                        <a:pt x="65" y="50"/>
                      </a:lnTo>
                      <a:lnTo>
                        <a:pt x="65" y="50"/>
                      </a:lnTo>
                      <a:lnTo>
                        <a:pt x="64" y="50"/>
                      </a:lnTo>
                      <a:lnTo>
                        <a:pt x="64" y="50"/>
                      </a:lnTo>
                      <a:lnTo>
                        <a:pt x="64" y="50"/>
                      </a:lnTo>
                      <a:lnTo>
                        <a:pt x="64" y="50"/>
                      </a:lnTo>
                      <a:lnTo>
                        <a:pt x="62" y="50"/>
                      </a:lnTo>
                      <a:lnTo>
                        <a:pt x="62" y="50"/>
                      </a:lnTo>
                      <a:lnTo>
                        <a:pt x="62" y="50"/>
                      </a:lnTo>
                      <a:lnTo>
                        <a:pt x="60" y="50"/>
                      </a:lnTo>
                      <a:lnTo>
                        <a:pt x="60" y="50"/>
                      </a:lnTo>
                      <a:lnTo>
                        <a:pt x="60" y="48"/>
                      </a:lnTo>
                      <a:lnTo>
                        <a:pt x="58" y="48"/>
                      </a:lnTo>
                      <a:lnTo>
                        <a:pt x="58" y="48"/>
                      </a:lnTo>
                      <a:lnTo>
                        <a:pt x="58" y="48"/>
                      </a:lnTo>
                      <a:lnTo>
                        <a:pt x="56" y="48"/>
                      </a:lnTo>
                      <a:lnTo>
                        <a:pt x="56" y="48"/>
                      </a:lnTo>
                      <a:lnTo>
                        <a:pt x="56" y="48"/>
                      </a:lnTo>
                      <a:lnTo>
                        <a:pt x="56" y="48"/>
                      </a:lnTo>
                      <a:lnTo>
                        <a:pt x="54" y="48"/>
                      </a:lnTo>
                      <a:lnTo>
                        <a:pt x="54" y="48"/>
                      </a:lnTo>
                      <a:lnTo>
                        <a:pt x="52" y="48"/>
                      </a:lnTo>
                      <a:lnTo>
                        <a:pt x="52" y="48"/>
                      </a:lnTo>
                      <a:lnTo>
                        <a:pt x="52" y="48"/>
                      </a:lnTo>
                      <a:lnTo>
                        <a:pt x="50" y="48"/>
                      </a:lnTo>
                      <a:lnTo>
                        <a:pt x="50" y="48"/>
                      </a:lnTo>
                      <a:lnTo>
                        <a:pt x="50" y="48"/>
                      </a:lnTo>
                      <a:lnTo>
                        <a:pt x="50" y="46"/>
                      </a:lnTo>
                      <a:lnTo>
                        <a:pt x="48" y="46"/>
                      </a:lnTo>
                      <a:lnTo>
                        <a:pt x="48" y="46"/>
                      </a:lnTo>
                      <a:lnTo>
                        <a:pt x="46" y="46"/>
                      </a:lnTo>
                      <a:lnTo>
                        <a:pt x="46" y="46"/>
                      </a:lnTo>
                      <a:lnTo>
                        <a:pt x="46" y="46"/>
                      </a:lnTo>
                      <a:lnTo>
                        <a:pt x="46" y="46"/>
                      </a:lnTo>
                      <a:lnTo>
                        <a:pt x="44" y="46"/>
                      </a:lnTo>
                      <a:lnTo>
                        <a:pt x="44" y="46"/>
                      </a:lnTo>
                      <a:lnTo>
                        <a:pt x="44" y="46"/>
                      </a:lnTo>
                      <a:lnTo>
                        <a:pt x="44" y="44"/>
                      </a:lnTo>
                      <a:lnTo>
                        <a:pt x="42" y="44"/>
                      </a:lnTo>
                      <a:lnTo>
                        <a:pt x="42" y="44"/>
                      </a:lnTo>
                      <a:lnTo>
                        <a:pt x="42" y="43"/>
                      </a:lnTo>
                      <a:lnTo>
                        <a:pt x="42" y="43"/>
                      </a:lnTo>
                      <a:lnTo>
                        <a:pt x="41" y="43"/>
                      </a:lnTo>
                      <a:lnTo>
                        <a:pt x="41" y="43"/>
                      </a:lnTo>
                      <a:lnTo>
                        <a:pt x="41" y="43"/>
                      </a:lnTo>
                      <a:lnTo>
                        <a:pt x="39" y="43"/>
                      </a:lnTo>
                      <a:lnTo>
                        <a:pt x="39" y="43"/>
                      </a:lnTo>
                      <a:lnTo>
                        <a:pt x="39" y="43"/>
                      </a:lnTo>
                      <a:lnTo>
                        <a:pt x="37" y="43"/>
                      </a:lnTo>
                      <a:lnTo>
                        <a:pt x="37" y="43"/>
                      </a:lnTo>
                      <a:lnTo>
                        <a:pt x="35" y="43"/>
                      </a:lnTo>
                      <a:lnTo>
                        <a:pt x="35" y="43"/>
                      </a:lnTo>
                      <a:lnTo>
                        <a:pt x="35" y="43"/>
                      </a:lnTo>
                      <a:lnTo>
                        <a:pt x="33" y="43"/>
                      </a:lnTo>
                      <a:lnTo>
                        <a:pt x="33" y="43"/>
                      </a:lnTo>
                      <a:lnTo>
                        <a:pt x="33" y="43"/>
                      </a:lnTo>
                      <a:lnTo>
                        <a:pt x="31" y="43"/>
                      </a:lnTo>
                      <a:lnTo>
                        <a:pt x="31" y="43"/>
                      </a:lnTo>
                      <a:lnTo>
                        <a:pt x="31" y="43"/>
                      </a:lnTo>
                      <a:lnTo>
                        <a:pt x="31" y="43"/>
                      </a:lnTo>
                      <a:lnTo>
                        <a:pt x="29" y="43"/>
                      </a:lnTo>
                      <a:lnTo>
                        <a:pt x="29" y="41"/>
                      </a:lnTo>
                      <a:lnTo>
                        <a:pt x="29" y="41"/>
                      </a:lnTo>
                      <a:lnTo>
                        <a:pt x="29" y="41"/>
                      </a:lnTo>
                      <a:lnTo>
                        <a:pt x="29" y="41"/>
                      </a:lnTo>
                      <a:lnTo>
                        <a:pt x="29" y="39"/>
                      </a:lnTo>
                      <a:lnTo>
                        <a:pt x="29" y="39"/>
                      </a:lnTo>
                      <a:lnTo>
                        <a:pt x="29" y="39"/>
                      </a:lnTo>
                      <a:lnTo>
                        <a:pt x="29" y="39"/>
                      </a:lnTo>
                      <a:lnTo>
                        <a:pt x="31" y="39"/>
                      </a:lnTo>
                      <a:lnTo>
                        <a:pt x="31" y="39"/>
                      </a:lnTo>
                      <a:lnTo>
                        <a:pt x="31" y="39"/>
                      </a:lnTo>
                      <a:lnTo>
                        <a:pt x="33" y="39"/>
                      </a:lnTo>
                      <a:lnTo>
                        <a:pt x="33" y="39"/>
                      </a:lnTo>
                      <a:lnTo>
                        <a:pt x="35" y="39"/>
                      </a:lnTo>
                      <a:lnTo>
                        <a:pt x="35" y="39"/>
                      </a:lnTo>
                      <a:lnTo>
                        <a:pt x="35" y="37"/>
                      </a:lnTo>
                      <a:lnTo>
                        <a:pt x="35" y="37"/>
                      </a:lnTo>
                      <a:lnTo>
                        <a:pt x="35" y="35"/>
                      </a:lnTo>
                      <a:lnTo>
                        <a:pt x="35" y="35"/>
                      </a:lnTo>
                      <a:lnTo>
                        <a:pt x="37" y="35"/>
                      </a:lnTo>
                      <a:lnTo>
                        <a:pt x="37" y="35"/>
                      </a:lnTo>
                      <a:lnTo>
                        <a:pt x="39" y="35"/>
                      </a:lnTo>
                      <a:lnTo>
                        <a:pt x="39" y="35"/>
                      </a:lnTo>
                      <a:lnTo>
                        <a:pt x="39" y="35"/>
                      </a:lnTo>
                      <a:lnTo>
                        <a:pt x="41" y="35"/>
                      </a:lnTo>
                      <a:lnTo>
                        <a:pt x="41" y="35"/>
                      </a:lnTo>
                      <a:lnTo>
                        <a:pt x="41" y="35"/>
                      </a:lnTo>
                      <a:lnTo>
                        <a:pt x="42" y="35"/>
                      </a:lnTo>
                      <a:lnTo>
                        <a:pt x="42" y="35"/>
                      </a:lnTo>
                      <a:lnTo>
                        <a:pt x="42" y="35"/>
                      </a:lnTo>
                      <a:lnTo>
                        <a:pt x="44" y="35"/>
                      </a:lnTo>
                      <a:lnTo>
                        <a:pt x="44" y="35"/>
                      </a:lnTo>
                      <a:lnTo>
                        <a:pt x="44" y="35"/>
                      </a:lnTo>
                      <a:lnTo>
                        <a:pt x="46" y="35"/>
                      </a:lnTo>
                      <a:lnTo>
                        <a:pt x="46" y="35"/>
                      </a:lnTo>
                      <a:lnTo>
                        <a:pt x="46" y="35"/>
                      </a:lnTo>
                      <a:lnTo>
                        <a:pt x="46" y="35"/>
                      </a:lnTo>
                      <a:lnTo>
                        <a:pt x="44" y="35"/>
                      </a:lnTo>
                      <a:lnTo>
                        <a:pt x="44" y="35"/>
                      </a:lnTo>
                      <a:lnTo>
                        <a:pt x="44" y="35"/>
                      </a:lnTo>
                      <a:lnTo>
                        <a:pt x="42" y="35"/>
                      </a:lnTo>
                      <a:lnTo>
                        <a:pt x="42" y="35"/>
                      </a:lnTo>
                      <a:lnTo>
                        <a:pt x="41" y="35"/>
                      </a:lnTo>
                      <a:lnTo>
                        <a:pt x="41" y="35"/>
                      </a:lnTo>
                      <a:lnTo>
                        <a:pt x="41" y="35"/>
                      </a:lnTo>
                      <a:lnTo>
                        <a:pt x="41" y="35"/>
                      </a:lnTo>
                      <a:lnTo>
                        <a:pt x="39" y="35"/>
                      </a:lnTo>
                      <a:lnTo>
                        <a:pt x="39" y="35"/>
                      </a:lnTo>
                      <a:lnTo>
                        <a:pt x="39" y="35"/>
                      </a:lnTo>
                      <a:lnTo>
                        <a:pt x="37" y="35"/>
                      </a:lnTo>
                      <a:lnTo>
                        <a:pt x="37" y="35"/>
                      </a:lnTo>
                      <a:lnTo>
                        <a:pt x="35" y="35"/>
                      </a:lnTo>
                      <a:lnTo>
                        <a:pt x="35" y="35"/>
                      </a:lnTo>
                      <a:lnTo>
                        <a:pt x="35" y="35"/>
                      </a:lnTo>
                      <a:lnTo>
                        <a:pt x="35" y="35"/>
                      </a:lnTo>
                      <a:lnTo>
                        <a:pt x="33" y="35"/>
                      </a:lnTo>
                      <a:lnTo>
                        <a:pt x="33" y="35"/>
                      </a:lnTo>
                      <a:lnTo>
                        <a:pt x="31" y="35"/>
                      </a:lnTo>
                      <a:lnTo>
                        <a:pt x="31" y="35"/>
                      </a:lnTo>
                      <a:lnTo>
                        <a:pt x="31" y="35"/>
                      </a:lnTo>
                      <a:lnTo>
                        <a:pt x="29" y="35"/>
                      </a:lnTo>
                      <a:lnTo>
                        <a:pt x="29" y="35"/>
                      </a:lnTo>
                      <a:lnTo>
                        <a:pt x="29" y="35"/>
                      </a:lnTo>
                      <a:lnTo>
                        <a:pt x="29" y="37"/>
                      </a:lnTo>
                      <a:lnTo>
                        <a:pt x="27" y="37"/>
                      </a:lnTo>
                      <a:lnTo>
                        <a:pt x="27" y="37"/>
                      </a:lnTo>
                      <a:lnTo>
                        <a:pt x="27" y="35"/>
                      </a:lnTo>
                      <a:lnTo>
                        <a:pt x="25" y="35"/>
                      </a:lnTo>
                      <a:lnTo>
                        <a:pt x="25" y="35"/>
                      </a:lnTo>
                      <a:lnTo>
                        <a:pt x="25" y="35"/>
                      </a:lnTo>
                      <a:lnTo>
                        <a:pt x="23" y="35"/>
                      </a:lnTo>
                      <a:lnTo>
                        <a:pt x="23" y="35"/>
                      </a:lnTo>
                      <a:lnTo>
                        <a:pt x="23" y="35"/>
                      </a:lnTo>
                      <a:lnTo>
                        <a:pt x="23" y="35"/>
                      </a:lnTo>
                      <a:lnTo>
                        <a:pt x="21" y="35"/>
                      </a:lnTo>
                      <a:lnTo>
                        <a:pt x="21" y="35"/>
                      </a:lnTo>
                      <a:lnTo>
                        <a:pt x="20" y="35"/>
                      </a:lnTo>
                      <a:lnTo>
                        <a:pt x="20" y="35"/>
                      </a:lnTo>
                      <a:lnTo>
                        <a:pt x="20" y="35"/>
                      </a:lnTo>
                      <a:lnTo>
                        <a:pt x="20" y="33"/>
                      </a:lnTo>
                      <a:lnTo>
                        <a:pt x="20" y="33"/>
                      </a:lnTo>
                      <a:lnTo>
                        <a:pt x="21" y="33"/>
                      </a:lnTo>
                      <a:lnTo>
                        <a:pt x="21" y="33"/>
                      </a:lnTo>
                      <a:lnTo>
                        <a:pt x="23" y="33"/>
                      </a:lnTo>
                      <a:lnTo>
                        <a:pt x="23" y="33"/>
                      </a:lnTo>
                      <a:lnTo>
                        <a:pt x="23" y="33"/>
                      </a:lnTo>
                      <a:lnTo>
                        <a:pt x="25" y="33"/>
                      </a:lnTo>
                      <a:lnTo>
                        <a:pt x="25" y="33"/>
                      </a:lnTo>
                      <a:lnTo>
                        <a:pt x="25" y="33"/>
                      </a:lnTo>
                      <a:lnTo>
                        <a:pt x="25" y="33"/>
                      </a:lnTo>
                      <a:lnTo>
                        <a:pt x="27" y="33"/>
                      </a:lnTo>
                      <a:lnTo>
                        <a:pt x="27" y="33"/>
                      </a:lnTo>
                      <a:lnTo>
                        <a:pt x="29" y="33"/>
                      </a:lnTo>
                      <a:lnTo>
                        <a:pt x="29" y="33"/>
                      </a:lnTo>
                      <a:lnTo>
                        <a:pt x="29" y="33"/>
                      </a:lnTo>
                      <a:lnTo>
                        <a:pt x="29" y="31"/>
                      </a:lnTo>
                      <a:lnTo>
                        <a:pt x="31" y="31"/>
                      </a:lnTo>
                      <a:lnTo>
                        <a:pt x="31" y="31"/>
                      </a:lnTo>
                      <a:lnTo>
                        <a:pt x="31" y="31"/>
                      </a:lnTo>
                      <a:lnTo>
                        <a:pt x="33" y="31"/>
                      </a:lnTo>
                      <a:lnTo>
                        <a:pt x="33" y="31"/>
                      </a:lnTo>
                      <a:lnTo>
                        <a:pt x="33" y="31"/>
                      </a:lnTo>
                      <a:lnTo>
                        <a:pt x="33" y="31"/>
                      </a:lnTo>
                      <a:lnTo>
                        <a:pt x="31" y="31"/>
                      </a:lnTo>
                      <a:lnTo>
                        <a:pt x="31" y="29"/>
                      </a:lnTo>
                      <a:lnTo>
                        <a:pt x="31" y="29"/>
                      </a:lnTo>
                      <a:lnTo>
                        <a:pt x="31" y="29"/>
                      </a:lnTo>
                      <a:lnTo>
                        <a:pt x="29" y="29"/>
                      </a:lnTo>
                      <a:lnTo>
                        <a:pt x="29" y="29"/>
                      </a:lnTo>
                      <a:lnTo>
                        <a:pt x="29" y="31"/>
                      </a:lnTo>
                      <a:lnTo>
                        <a:pt x="29" y="31"/>
                      </a:lnTo>
                      <a:lnTo>
                        <a:pt x="27" y="31"/>
                      </a:lnTo>
                      <a:lnTo>
                        <a:pt x="27" y="31"/>
                      </a:lnTo>
                      <a:lnTo>
                        <a:pt x="25" y="31"/>
                      </a:lnTo>
                      <a:lnTo>
                        <a:pt x="25" y="31"/>
                      </a:lnTo>
                      <a:lnTo>
                        <a:pt x="25" y="29"/>
                      </a:lnTo>
                      <a:lnTo>
                        <a:pt x="25" y="29"/>
                      </a:lnTo>
                      <a:lnTo>
                        <a:pt x="25" y="31"/>
                      </a:lnTo>
                      <a:lnTo>
                        <a:pt x="23" y="31"/>
                      </a:lnTo>
                      <a:lnTo>
                        <a:pt x="23" y="31"/>
                      </a:lnTo>
                      <a:lnTo>
                        <a:pt x="23" y="31"/>
                      </a:lnTo>
                      <a:lnTo>
                        <a:pt x="21" y="31"/>
                      </a:lnTo>
                      <a:lnTo>
                        <a:pt x="21" y="31"/>
                      </a:lnTo>
                      <a:lnTo>
                        <a:pt x="20" y="31"/>
                      </a:lnTo>
                      <a:lnTo>
                        <a:pt x="20" y="31"/>
                      </a:lnTo>
                      <a:lnTo>
                        <a:pt x="20" y="31"/>
                      </a:lnTo>
                      <a:lnTo>
                        <a:pt x="20" y="31"/>
                      </a:lnTo>
                      <a:lnTo>
                        <a:pt x="20" y="33"/>
                      </a:lnTo>
                      <a:lnTo>
                        <a:pt x="18" y="33"/>
                      </a:lnTo>
                      <a:lnTo>
                        <a:pt x="18" y="33"/>
                      </a:lnTo>
                      <a:lnTo>
                        <a:pt x="18" y="33"/>
                      </a:lnTo>
                      <a:lnTo>
                        <a:pt x="18" y="33"/>
                      </a:lnTo>
                      <a:lnTo>
                        <a:pt x="16" y="33"/>
                      </a:lnTo>
                      <a:lnTo>
                        <a:pt x="16" y="33"/>
                      </a:lnTo>
                      <a:lnTo>
                        <a:pt x="14" y="33"/>
                      </a:lnTo>
                      <a:lnTo>
                        <a:pt x="14" y="33"/>
                      </a:lnTo>
                      <a:lnTo>
                        <a:pt x="14" y="33"/>
                      </a:lnTo>
                      <a:lnTo>
                        <a:pt x="14" y="33"/>
                      </a:lnTo>
                      <a:lnTo>
                        <a:pt x="14" y="33"/>
                      </a:lnTo>
                      <a:lnTo>
                        <a:pt x="12" y="33"/>
                      </a:lnTo>
                      <a:lnTo>
                        <a:pt x="12" y="33"/>
                      </a:lnTo>
                      <a:lnTo>
                        <a:pt x="12" y="33"/>
                      </a:lnTo>
                      <a:lnTo>
                        <a:pt x="10" y="33"/>
                      </a:lnTo>
                      <a:lnTo>
                        <a:pt x="10" y="33"/>
                      </a:lnTo>
                      <a:lnTo>
                        <a:pt x="10" y="33"/>
                      </a:lnTo>
                      <a:lnTo>
                        <a:pt x="10" y="31"/>
                      </a:lnTo>
                      <a:lnTo>
                        <a:pt x="8" y="31"/>
                      </a:lnTo>
                      <a:lnTo>
                        <a:pt x="8" y="33"/>
                      </a:lnTo>
                      <a:lnTo>
                        <a:pt x="8" y="33"/>
                      </a:lnTo>
                      <a:lnTo>
                        <a:pt x="8" y="33"/>
                      </a:lnTo>
                      <a:lnTo>
                        <a:pt x="6" y="33"/>
                      </a:lnTo>
                      <a:lnTo>
                        <a:pt x="6" y="33"/>
                      </a:lnTo>
                      <a:lnTo>
                        <a:pt x="4" y="33"/>
                      </a:lnTo>
                      <a:lnTo>
                        <a:pt x="4" y="33"/>
                      </a:lnTo>
                      <a:lnTo>
                        <a:pt x="4" y="33"/>
                      </a:lnTo>
                      <a:lnTo>
                        <a:pt x="2" y="33"/>
                      </a:lnTo>
                      <a:lnTo>
                        <a:pt x="2" y="33"/>
                      </a:lnTo>
                      <a:lnTo>
                        <a:pt x="2" y="33"/>
                      </a:lnTo>
                      <a:lnTo>
                        <a:pt x="2" y="31"/>
                      </a:lnTo>
                      <a:lnTo>
                        <a:pt x="0" y="31"/>
                      </a:lnTo>
                      <a:lnTo>
                        <a:pt x="0" y="31"/>
                      </a:lnTo>
                      <a:lnTo>
                        <a:pt x="0" y="29"/>
                      </a:lnTo>
                      <a:lnTo>
                        <a:pt x="2" y="29"/>
                      </a:lnTo>
                      <a:lnTo>
                        <a:pt x="2" y="29"/>
                      </a:lnTo>
                      <a:lnTo>
                        <a:pt x="2" y="29"/>
                      </a:lnTo>
                      <a:lnTo>
                        <a:pt x="4" y="29"/>
                      </a:lnTo>
                      <a:lnTo>
                        <a:pt x="4" y="29"/>
                      </a:lnTo>
                      <a:lnTo>
                        <a:pt x="4" y="29"/>
                      </a:lnTo>
                      <a:lnTo>
                        <a:pt x="4" y="27"/>
                      </a:lnTo>
                      <a:lnTo>
                        <a:pt x="4" y="27"/>
                      </a:lnTo>
                      <a:lnTo>
                        <a:pt x="6" y="27"/>
                      </a:lnTo>
                      <a:lnTo>
                        <a:pt x="6" y="27"/>
                      </a:lnTo>
                      <a:lnTo>
                        <a:pt x="8" y="27"/>
                      </a:lnTo>
                      <a:lnTo>
                        <a:pt x="8" y="27"/>
                      </a:lnTo>
                      <a:lnTo>
                        <a:pt x="8" y="27"/>
                      </a:lnTo>
                      <a:lnTo>
                        <a:pt x="8" y="27"/>
                      </a:lnTo>
                      <a:lnTo>
                        <a:pt x="10" y="27"/>
                      </a:lnTo>
                      <a:lnTo>
                        <a:pt x="10" y="27"/>
                      </a:lnTo>
                      <a:lnTo>
                        <a:pt x="12" y="27"/>
                      </a:lnTo>
                      <a:lnTo>
                        <a:pt x="12" y="27"/>
                      </a:lnTo>
                      <a:lnTo>
                        <a:pt x="12" y="27"/>
                      </a:lnTo>
                      <a:lnTo>
                        <a:pt x="14" y="27"/>
                      </a:lnTo>
                      <a:lnTo>
                        <a:pt x="14" y="27"/>
                      </a:lnTo>
                      <a:lnTo>
                        <a:pt x="14" y="27"/>
                      </a:lnTo>
                      <a:lnTo>
                        <a:pt x="14" y="27"/>
                      </a:lnTo>
                      <a:lnTo>
                        <a:pt x="16" y="27"/>
                      </a:lnTo>
                      <a:lnTo>
                        <a:pt x="16" y="27"/>
                      </a:lnTo>
                      <a:lnTo>
                        <a:pt x="18" y="27"/>
                      </a:lnTo>
                      <a:lnTo>
                        <a:pt x="18" y="27"/>
                      </a:lnTo>
                      <a:lnTo>
                        <a:pt x="18" y="27"/>
                      </a:lnTo>
                      <a:lnTo>
                        <a:pt x="20" y="27"/>
                      </a:lnTo>
                      <a:lnTo>
                        <a:pt x="20" y="27"/>
                      </a:lnTo>
                      <a:lnTo>
                        <a:pt x="20" y="25"/>
                      </a:lnTo>
                      <a:lnTo>
                        <a:pt x="20" y="25"/>
                      </a:lnTo>
                      <a:lnTo>
                        <a:pt x="21" y="25"/>
                      </a:lnTo>
                      <a:lnTo>
                        <a:pt x="21" y="25"/>
                      </a:lnTo>
                      <a:lnTo>
                        <a:pt x="23" y="25"/>
                      </a:lnTo>
                      <a:lnTo>
                        <a:pt x="23" y="25"/>
                      </a:lnTo>
                      <a:lnTo>
                        <a:pt x="23" y="25"/>
                      </a:lnTo>
                      <a:lnTo>
                        <a:pt x="23" y="25"/>
                      </a:lnTo>
                      <a:lnTo>
                        <a:pt x="25" y="25"/>
                      </a:lnTo>
                      <a:lnTo>
                        <a:pt x="25" y="25"/>
                      </a:lnTo>
                      <a:lnTo>
                        <a:pt x="25" y="25"/>
                      </a:lnTo>
                      <a:lnTo>
                        <a:pt x="27" y="25"/>
                      </a:lnTo>
                      <a:lnTo>
                        <a:pt x="27" y="25"/>
                      </a:lnTo>
                      <a:lnTo>
                        <a:pt x="29" y="25"/>
                      </a:lnTo>
                      <a:lnTo>
                        <a:pt x="29" y="25"/>
                      </a:lnTo>
                      <a:lnTo>
                        <a:pt x="29" y="25"/>
                      </a:lnTo>
                      <a:lnTo>
                        <a:pt x="31" y="25"/>
                      </a:lnTo>
                      <a:lnTo>
                        <a:pt x="31" y="25"/>
                      </a:lnTo>
                      <a:lnTo>
                        <a:pt x="31" y="25"/>
                      </a:lnTo>
                      <a:lnTo>
                        <a:pt x="33" y="25"/>
                      </a:lnTo>
                      <a:lnTo>
                        <a:pt x="33" y="25"/>
                      </a:lnTo>
                      <a:lnTo>
                        <a:pt x="35" y="25"/>
                      </a:lnTo>
                      <a:lnTo>
                        <a:pt x="35" y="25"/>
                      </a:lnTo>
                      <a:lnTo>
                        <a:pt x="35" y="25"/>
                      </a:lnTo>
                      <a:lnTo>
                        <a:pt x="37" y="25"/>
                      </a:lnTo>
                      <a:lnTo>
                        <a:pt x="37" y="25"/>
                      </a:lnTo>
                      <a:lnTo>
                        <a:pt x="39" y="25"/>
                      </a:lnTo>
                      <a:lnTo>
                        <a:pt x="39" y="23"/>
                      </a:lnTo>
                      <a:lnTo>
                        <a:pt x="39" y="23"/>
                      </a:lnTo>
                      <a:lnTo>
                        <a:pt x="39" y="25"/>
                      </a:lnTo>
                      <a:lnTo>
                        <a:pt x="39" y="25"/>
                      </a:lnTo>
                      <a:lnTo>
                        <a:pt x="41" y="25"/>
                      </a:lnTo>
                      <a:lnTo>
                        <a:pt x="41" y="25"/>
                      </a:lnTo>
                      <a:lnTo>
                        <a:pt x="41" y="25"/>
                      </a:lnTo>
                      <a:lnTo>
                        <a:pt x="41" y="25"/>
                      </a:lnTo>
                      <a:lnTo>
                        <a:pt x="42" y="25"/>
                      </a:lnTo>
                      <a:lnTo>
                        <a:pt x="42" y="25"/>
                      </a:lnTo>
                      <a:lnTo>
                        <a:pt x="44" y="25"/>
                      </a:lnTo>
                      <a:lnTo>
                        <a:pt x="44" y="25"/>
                      </a:lnTo>
                      <a:lnTo>
                        <a:pt x="44" y="25"/>
                      </a:lnTo>
                      <a:lnTo>
                        <a:pt x="44" y="25"/>
                      </a:lnTo>
                      <a:lnTo>
                        <a:pt x="44" y="23"/>
                      </a:lnTo>
                      <a:lnTo>
                        <a:pt x="46" y="23"/>
                      </a:lnTo>
                      <a:lnTo>
                        <a:pt x="46" y="23"/>
                      </a:lnTo>
                      <a:lnTo>
                        <a:pt x="46" y="23"/>
                      </a:lnTo>
                      <a:lnTo>
                        <a:pt x="48" y="23"/>
                      </a:lnTo>
                      <a:lnTo>
                        <a:pt x="48" y="23"/>
                      </a:lnTo>
                      <a:lnTo>
                        <a:pt x="50" y="23"/>
                      </a:lnTo>
                      <a:lnTo>
                        <a:pt x="50" y="23"/>
                      </a:lnTo>
                      <a:lnTo>
                        <a:pt x="50" y="25"/>
                      </a:lnTo>
                      <a:lnTo>
                        <a:pt x="50" y="25"/>
                      </a:lnTo>
                      <a:lnTo>
                        <a:pt x="50" y="23"/>
                      </a:lnTo>
                      <a:lnTo>
                        <a:pt x="50" y="23"/>
                      </a:lnTo>
                      <a:lnTo>
                        <a:pt x="52" y="23"/>
                      </a:lnTo>
                      <a:lnTo>
                        <a:pt x="52" y="21"/>
                      </a:lnTo>
                      <a:lnTo>
                        <a:pt x="52" y="21"/>
                      </a:lnTo>
                      <a:lnTo>
                        <a:pt x="52" y="21"/>
                      </a:lnTo>
                      <a:lnTo>
                        <a:pt x="54" y="21"/>
                      </a:lnTo>
                      <a:lnTo>
                        <a:pt x="54" y="21"/>
                      </a:lnTo>
                      <a:lnTo>
                        <a:pt x="56" y="21"/>
                      </a:lnTo>
                      <a:lnTo>
                        <a:pt x="56" y="21"/>
                      </a:lnTo>
                      <a:lnTo>
                        <a:pt x="56" y="21"/>
                      </a:lnTo>
                      <a:lnTo>
                        <a:pt x="56" y="21"/>
                      </a:lnTo>
                      <a:lnTo>
                        <a:pt x="58" y="21"/>
                      </a:lnTo>
                      <a:lnTo>
                        <a:pt x="58" y="21"/>
                      </a:lnTo>
                      <a:lnTo>
                        <a:pt x="58" y="21"/>
                      </a:lnTo>
                      <a:lnTo>
                        <a:pt x="60" y="21"/>
                      </a:lnTo>
                      <a:lnTo>
                        <a:pt x="60" y="21"/>
                      </a:lnTo>
                      <a:lnTo>
                        <a:pt x="62" y="21"/>
                      </a:lnTo>
                      <a:lnTo>
                        <a:pt x="62" y="21"/>
                      </a:lnTo>
                      <a:lnTo>
                        <a:pt x="62" y="21"/>
                      </a:lnTo>
                      <a:lnTo>
                        <a:pt x="64" y="21"/>
                      </a:lnTo>
                      <a:lnTo>
                        <a:pt x="64" y="21"/>
                      </a:lnTo>
                      <a:lnTo>
                        <a:pt x="64" y="21"/>
                      </a:lnTo>
                      <a:lnTo>
                        <a:pt x="65" y="21"/>
                      </a:lnTo>
                      <a:lnTo>
                        <a:pt x="65" y="21"/>
                      </a:lnTo>
                      <a:lnTo>
                        <a:pt x="67" y="21"/>
                      </a:lnTo>
                      <a:lnTo>
                        <a:pt x="67" y="20"/>
                      </a:lnTo>
                      <a:lnTo>
                        <a:pt x="67" y="20"/>
                      </a:lnTo>
                      <a:lnTo>
                        <a:pt x="67" y="20"/>
                      </a:lnTo>
                      <a:lnTo>
                        <a:pt x="69" y="20"/>
                      </a:lnTo>
                      <a:lnTo>
                        <a:pt x="69" y="20"/>
                      </a:lnTo>
                      <a:lnTo>
                        <a:pt x="71" y="20"/>
                      </a:lnTo>
                      <a:lnTo>
                        <a:pt x="71" y="20"/>
                      </a:lnTo>
                      <a:lnTo>
                        <a:pt x="71" y="20"/>
                      </a:lnTo>
                      <a:lnTo>
                        <a:pt x="73" y="20"/>
                      </a:lnTo>
                      <a:lnTo>
                        <a:pt x="73" y="21"/>
                      </a:lnTo>
                      <a:lnTo>
                        <a:pt x="73" y="21"/>
                      </a:lnTo>
                      <a:lnTo>
                        <a:pt x="73" y="21"/>
                      </a:lnTo>
                      <a:lnTo>
                        <a:pt x="75" y="21"/>
                      </a:lnTo>
                      <a:lnTo>
                        <a:pt x="75" y="21"/>
                      </a:lnTo>
                      <a:lnTo>
                        <a:pt x="77" y="21"/>
                      </a:lnTo>
                      <a:lnTo>
                        <a:pt x="77" y="21"/>
                      </a:lnTo>
                      <a:lnTo>
                        <a:pt x="77" y="21"/>
                      </a:lnTo>
                      <a:lnTo>
                        <a:pt x="79" y="21"/>
                      </a:lnTo>
                      <a:lnTo>
                        <a:pt x="79" y="21"/>
                      </a:lnTo>
                      <a:lnTo>
                        <a:pt x="79" y="21"/>
                      </a:lnTo>
                      <a:lnTo>
                        <a:pt x="81" y="21"/>
                      </a:lnTo>
                      <a:lnTo>
                        <a:pt x="81" y="21"/>
                      </a:lnTo>
                      <a:lnTo>
                        <a:pt x="83" y="21"/>
                      </a:lnTo>
                      <a:lnTo>
                        <a:pt x="83" y="21"/>
                      </a:lnTo>
                      <a:lnTo>
                        <a:pt x="83" y="21"/>
                      </a:lnTo>
                      <a:lnTo>
                        <a:pt x="83" y="21"/>
                      </a:lnTo>
                      <a:lnTo>
                        <a:pt x="85" y="21"/>
                      </a:lnTo>
                      <a:lnTo>
                        <a:pt x="85" y="21"/>
                      </a:lnTo>
                      <a:lnTo>
                        <a:pt x="85" y="23"/>
                      </a:lnTo>
                      <a:lnTo>
                        <a:pt x="85" y="23"/>
                      </a:lnTo>
                      <a:lnTo>
                        <a:pt x="87" y="23"/>
                      </a:lnTo>
                      <a:lnTo>
                        <a:pt x="87" y="23"/>
                      </a:lnTo>
                      <a:lnTo>
                        <a:pt x="87" y="21"/>
                      </a:lnTo>
                      <a:lnTo>
                        <a:pt x="88" y="21"/>
                      </a:lnTo>
                      <a:lnTo>
                        <a:pt x="88" y="21"/>
                      </a:lnTo>
                      <a:lnTo>
                        <a:pt x="88" y="21"/>
                      </a:lnTo>
                      <a:lnTo>
                        <a:pt x="88" y="21"/>
                      </a:lnTo>
                      <a:lnTo>
                        <a:pt x="90" y="21"/>
                      </a:lnTo>
                      <a:lnTo>
                        <a:pt x="90" y="21"/>
                      </a:lnTo>
                      <a:lnTo>
                        <a:pt x="90" y="21"/>
                      </a:lnTo>
                      <a:lnTo>
                        <a:pt x="92" y="21"/>
                      </a:lnTo>
                      <a:lnTo>
                        <a:pt x="92" y="20"/>
                      </a:lnTo>
                      <a:lnTo>
                        <a:pt x="90" y="20"/>
                      </a:lnTo>
                      <a:lnTo>
                        <a:pt x="90" y="20"/>
                      </a:lnTo>
                      <a:lnTo>
                        <a:pt x="90" y="20"/>
                      </a:lnTo>
                      <a:lnTo>
                        <a:pt x="88" y="20"/>
                      </a:lnTo>
                      <a:lnTo>
                        <a:pt x="88" y="20"/>
                      </a:lnTo>
                      <a:lnTo>
                        <a:pt x="88" y="18"/>
                      </a:lnTo>
                      <a:lnTo>
                        <a:pt x="90" y="18"/>
                      </a:lnTo>
                      <a:lnTo>
                        <a:pt x="90" y="18"/>
                      </a:lnTo>
                      <a:lnTo>
                        <a:pt x="90" y="18"/>
                      </a:lnTo>
                      <a:lnTo>
                        <a:pt x="90" y="18"/>
                      </a:lnTo>
                      <a:lnTo>
                        <a:pt x="92" y="18"/>
                      </a:lnTo>
                      <a:lnTo>
                        <a:pt x="92" y="18"/>
                      </a:lnTo>
                      <a:lnTo>
                        <a:pt x="94" y="18"/>
                      </a:lnTo>
                      <a:lnTo>
                        <a:pt x="94" y="18"/>
                      </a:lnTo>
                      <a:lnTo>
                        <a:pt x="94" y="18"/>
                      </a:lnTo>
                      <a:lnTo>
                        <a:pt x="96" y="18"/>
                      </a:lnTo>
                      <a:lnTo>
                        <a:pt x="96" y="18"/>
                      </a:lnTo>
                      <a:lnTo>
                        <a:pt x="98" y="18"/>
                      </a:lnTo>
                      <a:lnTo>
                        <a:pt x="98" y="18"/>
                      </a:lnTo>
                      <a:lnTo>
                        <a:pt x="98" y="18"/>
                      </a:lnTo>
                      <a:lnTo>
                        <a:pt x="100" y="18"/>
                      </a:lnTo>
                      <a:lnTo>
                        <a:pt x="100" y="18"/>
                      </a:lnTo>
                      <a:lnTo>
                        <a:pt x="100" y="18"/>
                      </a:lnTo>
                      <a:lnTo>
                        <a:pt x="102" y="18"/>
                      </a:lnTo>
                      <a:lnTo>
                        <a:pt x="102" y="18"/>
                      </a:lnTo>
                      <a:lnTo>
                        <a:pt x="104" y="18"/>
                      </a:lnTo>
                      <a:lnTo>
                        <a:pt x="104" y="18"/>
                      </a:lnTo>
                      <a:lnTo>
                        <a:pt x="104" y="18"/>
                      </a:lnTo>
                      <a:lnTo>
                        <a:pt x="106" y="18"/>
                      </a:lnTo>
                      <a:lnTo>
                        <a:pt x="106" y="18"/>
                      </a:lnTo>
                      <a:lnTo>
                        <a:pt x="106" y="18"/>
                      </a:lnTo>
                      <a:lnTo>
                        <a:pt x="108" y="18"/>
                      </a:lnTo>
                      <a:lnTo>
                        <a:pt x="108" y="18"/>
                      </a:lnTo>
                      <a:lnTo>
                        <a:pt x="109" y="18"/>
                      </a:lnTo>
                      <a:lnTo>
                        <a:pt x="109" y="18"/>
                      </a:lnTo>
                      <a:lnTo>
                        <a:pt x="109" y="18"/>
                      </a:lnTo>
                      <a:lnTo>
                        <a:pt x="111" y="18"/>
                      </a:lnTo>
                      <a:lnTo>
                        <a:pt x="111" y="18"/>
                      </a:lnTo>
                      <a:lnTo>
                        <a:pt x="111" y="18"/>
                      </a:lnTo>
                      <a:lnTo>
                        <a:pt x="111" y="16"/>
                      </a:lnTo>
                      <a:lnTo>
                        <a:pt x="111" y="16"/>
                      </a:lnTo>
                      <a:lnTo>
                        <a:pt x="111" y="16"/>
                      </a:lnTo>
                      <a:lnTo>
                        <a:pt x="109" y="16"/>
                      </a:lnTo>
                      <a:lnTo>
                        <a:pt x="109" y="16"/>
                      </a:lnTo>
                      <a:lnTo>
                        <a:pt x="109" y="16"/>
                      </a:lnTo>
                      <a:lnTo>
                        <a:pt x="108" y="16"/>
                      </a:lnTo>
                      <a:lnTo>
                        <a:pt x="108" y="16"/>
                      </a:lnTo>
                      <a:lnTo>
                        <a:pt x="106" y="16"/>
                      </a:lnTo>
                      <a:lnTo>
                        <a:pt x="106" y="14"/>
                      </a:lnTo>
                      <a:lnTo>
                        <a:pt x="108" y="14"/>
                      </a:lnTo>
                      <a:lnTo>
                        <a:pt x="108" y="14"/>
                      </a:lnTo>
                      <a:lnTo>
                        <a:pt x="108" y="14"/>
                      </a:lnTo>
                      <a:lnTo>
                        <a:pt x="109" y="14"/>
                      </a:lnTo>
                      <a:lnTo>
                        <a:pt x="109" y="14"/>
                      </a:lnTo>
                      <a:lnTo>
                        <a:pt x="109" y="14"/>
                      </a:lnTo>
                      <a:lnTo>
                        <a:pt x="111" y="14"/>
                      </a:lnTo>
                      <a:lnTo>
                        <a:pt x="111" y="14"/>
                      </a:lnTo>
                      <a:lnTo>
                        <a:pt x="111" y="14"/>
                      </a:lnTo>
                      <a:lnTo>
                        <a:pt x="113" y="14"/>
                      </a:lnTo>
                      <a:lnTo>
                        <a:pt x="113" y="14"/>
                      </a:lnTo>
                      <a:lnTo>
                        <a:pt x="115" y="14"/>
                      </a:lnTo>
                      <a:lnTo>
                        <a:pt x="115" y="14"/>
                      </a:lnTo>
                      <a:lnTo>
                        <a:pt x="115" y="14"/>
                      </a:lnTo>
                      <a:lnTo>
                        <a:pt x="115" y="12"/>
                      </a:lnTo>
                      <a:lnTo>
                        <a:pt x="117" y="12"/>
                      </a:lnTo>
                      <a:lnTo>
                        <a:pt x="117" y="12"/>
                      </a:lnTo>
                      <a:lnTo>
                        <a:pt x="117" y="12"/>
                      </a:lnTo>
                      <a:lnTo>
                        <a:pt x="119" y="12"/>
                      </a:lnTo>
                      <a:lnTo>
                        <a:pt x="119" y="12"/>
                      </a:lnTo>
                      <a:lnTo>
                        <a:pt x="121" y="12"/>
                      </a:lnTo>
                      <a:lnTo>
                        <a:pt x="121" y="12"/>
                      </a:lnTo>
                      <a:lnTo>
                        <a:pt x="121" y="12"/>
                      </a:lnTo>
                      <a:lnTo>
                        <a:pt x="121" y="14"/>
                      </a:lnTo>
                      <a:lnTo>
                        <a:pt x="123" y="14"/>
                      </a:lnTo>
                      <a:lnTo>
                        <a:pt x="123" y="14"/>
                      </a:lnTo>
                      <a:lnTo>
                        <a:pt x="123" y="14"/>
                      </a:lnTo>
                      <a:lnTo>
                        <a:pt x="125" y="14"/>
                      </a:lnTo>
                      <a:lnTo>
                        <a:pt x="125" y="14"/>
                      </a:lnTo>
                      <a:lnTo>
                        <a:pt x="127" y="14"/>
                      </a:lnTo>
                      <a:lnTo>
                        <a:pt x="127" y="14"/>
                      </a:lnTo>
                      <a:lnTo>
                        <a:pt x="127" y="14"/>
                      </a:lnTo>
                      <a:lnTo>
                        <a:pt x="129" y="14"/>
                      </a:lnTo>
                      <a:lnTo>
                        <a:pt x="129" y="14"/>
                      </a:lnTo>
                      <a:lnTo>
                        <a:pt x="131" y="14"/>
                      </a:lnTo>
                      <a:lnTo>
                        <a:pt x="131" y="14"/>
                      </a:lnTo>
                      <a:lnTo>
                        <a:pt x="131" y="14"/>
                      </a:lnTo>
                      <a:lnTo>
                        <a:pt x="131" y="16"/>
                      </a:lnTo>
                      <a:lnTo>
                        <a:pt x="131" y="16"/>
                      </a:lnTo>
                      <a:lnTo>
                        <a:pt x="132" y="16"/>
                      </a:lnTo>
                      <a:lnTo>
                        <a:pt x="132" y="16"/>
                      </a:lnTo>
                      <a:lnTo>
                        <a:pt x="132" y="16"/>
                      </a:lnTo>
                      <a:lnTo>
                        <a:pt x="134" y="16"/>
                      </a:lnTo>
                      <a:lnTo>
                        <a:pt x="134" y="16"/>
                      </a:lnTo>
                      <a:lnTo>
                        <a:pt x="136" y="16"/>
                      </a:lnTo>
                      <a:lnTo>
                        <a:pt x="136" y="16"/>
                      </a:lnTo>
                      <a:lnTo>
                        <a:pt x="136" y="16"/>
                      </a:lnTo>
                      <a:lnTo>
                        <a:pt x="138" y="16"/>
                      </a:lnTo>
                      <a:lnTo>
                        <a:pt x="138" y="16"/>
                      </a:lnTo>
                      <a:lnTo>
                        <a:pt x="138" y="16"/>
                      </a:lnTo>
                      <a:lnTo>
                        <a:pt x="140" y="16"/>
                      </a:lnTo>
                      <a:lnTo>
                        <a:pt x="140" y="16"/>
                      </a:lnTo>
                      <a:lnTo>
                        <a:pt x="142" y="16"/>
                      </a:lnTo>
                      <a:lnTo>
                        <a:pt x="142" y="16"/>
                      </a:lnTo>
                      <a:lnTo>
                        <a:pt x="142" y="16"/>
                      </a:lnTo>
                      <a:lnTo>
                        <a:pt x="144" y="16"/>
                      </a:lnTo>
                      <a:lnTo>
                        <a:pt x="144" y="16"/>
                      </a:lnTo>
                      <a:lnTo>
                        <a:pt x="144" y="16"/>
                      </a:lnTo>
                      <a:lnTo>
                        <a:pt x="144" y="16"/>
                      </a:lnTo>
                      <a:lnTo>
                        <a:pt x="146" y="16"/>
                      </a:lnTo>
                      <a:lnTo>
                        <a:pt x="146" y="16"/>
                      </a:lnTo>
                      <a:lnTo>
                        <a:pt x="148" y="16"/>
                      </a:lnTo>
                      <a:lnTo>
                        <a:pt x="148" y="16"/>
                      </a:lnTo>
                      <a:lnTo>
                        <a:pt x="148" y="16"/>
                      </a:lnTo>
                      <a:lnTo>
                        <a:pt x="150" y="16"/>
                      </a:lnTo>
                      <a:lnTo>
                        <a:pt x="150" y="16"/>
                      </a:lnTo>
                      <a:lnTo>
                        <a:pt x="150" y="18"/>
                      </a:lnTo>
                      <a:lnTo>
                        <a:pt x="150" y="18"/>
                      </a:lnTo>
                      <a:lnTo>
                        <a:pt x="152" y="18"/>
                      </a:lnTo>
                      <a:lnTo>
                        <a:pt x="152" y="18"/>
                      </a:lnTo>
                      <a:lnTo>
                        <a:pt x="152" y="18"/>
                      </a:lnTo>
                      <a:lnTo>
                        <a:pt x="153" y="18"/>
                      </a:lnTo>
                      <a:lnTo>
                        <a:pt x="153" y="18"/>
                      </a:lnTo>
                      <a:lnTo>
                        <a:pt x="153" y="18"/>
                      </a:lnTo>
                      <a:lnTo>
                        <a:pt x="153" y="18"/>
                      </a:lnTo>
                      <a:lnTo>
                        <a:pt x="155" y="18"/>
                      </a:lnTo>
                      <a:lnTo>
                        <a:pt x="155" y="18"/>
                      </a:lnTo>
                      <a:lnTo>
                        <a:pt x="157" y="18"/>
                      </a:lnTo>
                      <a:lnTo>
                        <a:pt x="157" y="18"/>
                      </a:lnTo>
                      <a:lnTo>
                        <a:pt x="157" y="18"/>
                      </a:lnTo>
                      <a:lnTo>
                        <a:pt x="157" y="18"/>
                      </a:lnTo>
                      <a:lnTo>
                        <a:pt x="157" y="18"/>
                      </a:lnTo>
                      <a:lnTo>
                        <a:pt x="159" y="18"/>
                      </a:lnTo>
                      <a:lnTo>
                        <a:pt x="159" y="18"/>
                      </a:lnTo>
                      <a:lnTo>
                        <a:pt x="159" y="18"/>
                      </a:lnTo>
                      <a:lnTo>
                        <a:pt x="161" y="18"/>
                      </a:lnTo>
                      <a:lnTo>
                        <a:pt x="161" y="18"/>
                      </a:lnTo>
                      <a:lnTo>
                        <a:pt x="163" y="18"/>
                      </a:lnTo>
                      <a:lnTo>
                        <a:pt x="163" y="18"/>
                      </a:lnTo>
                      <a:lnTo>
                        <a:pt x="163" y="18"/>
                      </a:lnTo>
                      <a:lnTo>
                        <a:pt x="163" y="16"/>
                      </a:lnTo>
                      <a:lnTo>
                        <a:pt x="163" y="16"/>
                      </a:lnTo>
                      <a:lnTo>
                        <a:pt x="163" y="16"/>
                      </a:lnTo>
                      <a:lnTo>
                        <a:pt x="161" y="16"/>
                      </a:lnTo>
                      <a:lnTo>
                        <a:pt x="161" y="16"/>
                      </a:lnTo>
                      <a:lnTo>
                        <a:pt x="161" y="14"/>
                      </a:lnTo>
                      <a:lnTo>
                        <a:pt x="163" y="14"/>
                      </a:lnTo>
                      <a:lnTo>
                        <a:pt x="163" y="14"/>
                      </a:lnTo>
                      <a:lnTo>
                        <a:pt x="163" y="14"/>
                      </a:lnTo>
                      <a:lnTo>
                        <a:pt x="163" y="14"/>
                      </a:lnTo>
                      <a:lnTo>
                        <a:pt x="165" y="14"/>
                      </a:lnTo>
                      <a:lnTo>
                        <a:pt x="165" y="12"/>
                      </a:lnTo>
                      <a:lnTo>
                        <a:pt x="165" y="12"/>
                      </a:lnTo>
                      <a:lnTo>
                        <a:pt x="165" y="12"/>
                      </a:lnTo>
                      <a:lnTo>
                        <a:pt x="167" y="12"/>
                      </a:lnTo>
                      <a:lnTo>
                        <a:pt x="167" y="12"/>
                      </a:lnTo>
                      <a:lnTo>
                        <a:pt x="169" y="12"/>
                      </a:lnTo>
                      <a:lnTo>
                        <a:pt x="169" y="12"/>
                      </a:lnTo>
                      <a:lnTo>
                        <a:pt x="169" y="12"/>
                      </a:lnTo>
                      <a:lnTo>
                        <a:pt x="171" y="12"/>
                      </a:lnTo>
                      <a:lnTo>
                        <a:pt x="171" y="12"/>
                      </a:lnTo>
                      <a:lnTo>
                        <a:pt x="169" y="12"/>
                      </a:lnTo>
                      <a:lnTo>
                        <a:pt x="169" y="12"/>
                      </a:lnTo>
                      <a:lnTo>
                        <a:pt x="169" y="12"/>
                      </a:lnTo>
                      <a:lnTo>
                        <a:pt x="169" y="10"/>
                      </a:lnTo>
                      <a:lnTo>
                        <a:pt x="167" y="10"/>
                      </a:lnTo>
                      <a:lnTo>
                        <a:pt x="167" y="10"/>
                      </a:lnTo>
                      <a:lnTo>
                        <a:pt x="169" y="10"/>
                      </a:lnTo>
                      <a:lnTo>
                        <a:pt x="169" y="10"/>
                      </a:lnTo>
                      <a:lnTo>
                        <a:pt x="169" y="10"/>
                      </a:lnTo>
                      <a:lnTo>
                        <a:pt x="169" y="10"/>
                      </a:lnTo>
                      <a:lnTo>
                        <a:pt x="171" y="10"/>
                      </a:lnTo>
                      <a:lnTo>
                        <a:pt x="171" y="10"/>
                      </a:lnTo>
                      <a:lnTo>
                        <a:pt x="171" y="10"/>
                      </a:lnTo>
                      <a:lnTo>
                        <a:pt x="173" y="10"/>
                      </a:lnTo>
                      <a:lnTo>
                        <a:pt x="173" y="10"/>
                      </a:lnTo>
                      <a:lnTo>
                        <a:pt x="175" y="10"/>
                      </a:lnTo>
                      <a:lnTo>
                        <a:pt x="175" y="10"/>
                      </a:lnTo>
                      <a:lnTo>
                        <a:pt x="175" y="10"/>
                      </a:lnTo>
                      <a:lnTo>
                        <a:pt x="176" y="10"/>
                      </a:lnTo>
                      <a:lnTo>
                        <a:pt x="176" y="10"/>
                      </a:lnTo>
                      <a:lnTo>
                        <a:pt x="176" y="10"/>
                      </a:lnTo>
                      <a:lnTo>
                        <a:pt x="178" y="10"/>
                      </a:lnTo>
                      <a:lnTo>
                        <a:pt x="178" y="10"/>
                      </a:lnTo>
                      <a:lnTo>
                        <a:pt x="180" y="10"/>
                      </a:lnTo>
                      <a:lnTo>
                        <a:pt x="180" y="10"/>
                      </a:lnTo>
                      <a:lnTo>
                        <a:pt x="180" y="10"/>
                      </a:lnTo>
                      <a:lnTo>
                        <a:pt x="180" y="10"/>
                      </a:lnTo>
                      <a:lnTo>
                        <a:pt x="182" y="10"/>
                      </a:lnTo>
                      <a:lnTo>
                        <a:pt x="182" y="10"/>
                      </a:lnTo>
                      <a:lnTo>
                        <a:pt x="184" y="10"/>
                      </a:lnTo>
                      <a:lnTo>
                        <a:pt x="184" y="10"/>
                      </a:lnTo>
                      <a:lnTo>
                        <a:pt x="184" y="10"/>
                      </a:lnTo>
                      <a:lnTo>
                        <a:pt x="186" y="10"/>
                      </a:lnTo>
                      <a:lnTo>
                        <a:pt x="186" y="10"/>
                      </a:lnTo>
                      <a:lnTo>
                        <a:pt x="186" y="10"/>
                      </a:lnTo>
                      <a:lnTo>
                        <a:pt x="188" y="10"/>
                      </a:lnTo>
                      <a:lnTo>
                        <a:pt x="188" y="10"/>
                      </a:lnTo>
                      <a:lnTo>
                        <a:pt x="188" y="10"/>
                      </a:lnTo>
                      <a:lnTo>
                        <a:pt x="190" y="10"/>
                      </a:lnTo>
                      <a:lnTo>
                        <a:pt x="190" y="10"/>
                      </a:lnTo>
                      <a:lnTo>
                        <a:pt x="190" y="10"/>
                      </a:lnTo>
                      <a:lnTo>
                        <a:pt x="192" y="10"/>
                      </a:lnTo>
                      <a:lnTo>
                        <a:pt x="192" y="10"/>
                      </a:lnTo>
                      <a:lnTo>
                        <a:pt x="192" y="10"/>
                      </a:lnTo>
                      <a:lnTo>
                        <a:pt x="192" y="10"/>
                      </a:lnTo>
                      <a:lnTo>
                        <a:pt x="190" y="10"/>
                      </a:lnTo>
                      <a:lnTo>
                        <a:pt x="190" y="10"/>
                      </a:lnTo>
                      <a:lnTo>
                        <a:pt x="190" y="10"/>
                      </a:lnTo>
                      <a:lnTo>
                        <a:pt x="190" y="10"/>
                      </a:lnTo>
                      <a:lnTo>
                        <a:pt x="188" y="10"/>
                      </a:lnTo>
                      <a:lnTo>
                        <a:pt x="188" y="10"/>
                      </a:lnTo>
                      <a:lnTo>
                        <a:pt x="186" y="10"/>
                      </a:lnTo>
                      <a:lnTo>
                        <a:pt x="186" y="10"/>
                      </a:lnTo>
                      <a:lnTo>
                        <a:pt x="186" y="8"/>
                      </a:lnTo>
                      <a:lnTo>
                        <a:pt x="186" y="8"/>
                      </a:lnTo>
                      <a:lnTo>
                        <a:pt x="184" y="8"/>
                      </a:lnTo>
                      <a:lnTo>
                        <a:pt x="184" y="8"/>
                      </a:lnTo>
                      <a:lnTo>
                        <a:pt x="184" y="8"/>
                      </a:lnTo>
                      <a:lnTo>
                        <a:pt x="182" y="8"/>
                      </a:lnTo>
                      <a:lnTo>
                        <a:pt x="182" y="8"/>
                      </a:lnTo>
                      <a:lnTo>
                        <a:pt x="182" y="8"/>
                      </a:lnTo>
                      <a:lnTo>
                        <a:pt x="182" y="6"/>
                      </a:lnTo>
                      <a:lnTo>
                        <a:pt x="182" y="6"/>
                      </a:lnTo>
                      <a:lnTo>
                        <a:pt x="184" y="6"/>
                      </a:lnTo>
                      <a:lnTo>
                        <a:pt x="184" y="6"/>
                      </a:lnTo>
                      <a:lnTo>
                        <a:pt x="184" y="6"/>
                      </a:lnTo>
                      <a:lnTo>
                        <a:pt x="186" y="6"/>
                      </a:lnTo>
                      <a:lnTo>
                        <a:pt x="186" y="6"/>
                      </a:lnTo>
                      <a:lnTo>
                        <a:pt x="186" y="6"/>
                      </a:lnTo>
                      <a:lnTo>
                        <a:pt x="188" y="6"/>
                      </a:lnTo>
                      <a:lnTo>
                        <a:pt x="188" y="6"/>
                      </a:lnTo>
                      <a:lnTo>
                        <a:pt x="190" y="6"/>
                      </a:lnTo>
                      <a:lnTo>
                        <a:pt x="190" y="6"/>
                      </a:lnTo>
                      <a:lnTo>
                        <a:pt x="190" y="6"/>
                      </a:lnTo>
                      <a:lnTo>
                        <a:pt x="192" y="6"/>
                      </a:lnTo>
                      <a:lnTo>
                        <a:pt x="192" y="6"/>
                      </a:lnTo>
                      <a:lnTo>
                        <a:pt x="192" y="6"/>
                      </a:lnTo>
                      <a:lnTo>
                        <a:pt x="194" y="6"/>
                      </a:lnTo>
                      <a:lnTo>
                        <a:pt x="194" y="6"/>
                      </a:lnTo>
                      <a:lnTo>
                        <a:pt x="196" y="6"/>
                      </a:lnTo>
                      <a:lnTo>
                        <a:pt x="196" y="6"/>
                      </a:lnTo>
                      <a:lnTo>
                        <a:pt x="196" y="6"/>
                      </a:lnTo>
                      <a:lnTo>
                        <a:pt x="197" y="6"/>
                      </a:lnTo>
                      <a:lnTo>
                        <a:pt x="197" y="6"/>
                      </a:lnTo>
                      <a:lnTo>
                        <a:pt x="197" y="6"/>
                      </a:lnTo>
                      <a:lnTo>
                        <a:pt x="199" y="6"/>
                      </a:lnTo>
                      <a:lnTo>
                        <a:pt x="199" y="6"/>
                      </a:lnTo>
                      <a:lnTo>
                        <a:pt x="201" y="6"/>
                      </a:lnTo>
                      <a:lnTo>
                        <a:pt x="201" y="6"/>
                      </a:lnTo>
                      <a:lnTo>
                        <a:pt x="201" y="6"/>
                      </a:lnTo>
                      <a:lnTo>
                        <a:pt x="201" y="6"/>
                      </a:lnTo>
                      <a:lnTo>
                        <a:pt x="201" y="6"/>
                      </a:lnTo>
                      <a:lnTo>
                        <a:pt x="201" y="4"/>
                      </a:lnTo>
                      <a:lnTo>
                        <a:pt x="201" y="4"/>
                      </a:lnTo>
                      <a:lnTo>
                        <a:pt x="203" y="4"/>
                      </a:lnTo>
                      <a:lnTo>
                        <a:pt x="203" y="4"/>
                      </a:lnTo>
                      <a:lnTo>
                        <a:pt x="203" y="4"/>
                      </a:lnTo>
                      <a:lnTo>
                        <a:pt x="203" y="4"/>
                      </a:lnTo>
                      <a:lnTo>
                        <a:pt x="205" y="4"/>
                      </a:lnTo>
                      <a:lnTo>
                        <a:pt x="205" y="4"/>
                      </a:lnTo>
                      <a:lnTo>
                        <a:pt x="207" y="4"/>
                      </a:lnTo>
                      <a:lnTo>
                        <a:pt x="207" y="4"/>
                      </a:lnTo>
                      <a:lnTo>
                        <a:pt x="207" y="4"/>
                      </a:lnTo>
                      <a:lnTo>
                        <a:pt x="209" y="4"/>
                      </a:lnTo>
                      <a:lnTo>
                        <a:pt x="209" y="4"/>
                      </a:lnTo>
                      <a:lnTo>
                        <a:pt x="209" y="4"/>
                      </a:lnTo>
                      <a:lnTo>
                        <a:pt x="211" y="4"/>
                      </a:lnTo>
                      <a:lnTo>
                        <a:pt x="211" y="4"/>
                      </a:lnTo>
                      <a:lnTo>
                        <a:pt x="213" y="4"/>
                      </a:lnTo>
                      <a:lnTo>
                        <a:pt x="213" y="4"/>
                      </a:lnTo>
                      <a:lnTo>
                        <a:pt x="213" y="4"/>
                      </a:lnTo>
                      <a:lnTo>
                        <a:pt x="215" y="4"/>
                      </a:lnTo>
                      <a:lnTo>
                        <a:pt x="215" y="2"/>
                      </a:lnTo>
                      <a:lnTo>
                        <a:pt x="215" y="2"/>
                      </a:lnTo>
                      <a:lnTo>
                        <a:pt x="217" y="2"/>
                      </a:lnTo>
                      <a:lnTo>
                        <a:pt x="217" y="2"/>
                      </a:lnTo>
                      <a:lnTo>
                        <a:pt x="217" y="2"/>
                      </a:lnTo>
                      <a:lnTo>
                        <a:pt x="219" y="2"/>
                      </a:lnTo>
                      <a:lnTo>
                        <a:pt x="219" y="2"/>
                      </a:lnTo>
                      <a:lnTo>
                        <a:pt x="219" y="2"/>
                      </a:lnTo>
                      <a:lnTo>
                        <a:pt x="220" y="2"/>
                      </a:lnTo>
                      <a:lnTo>
                        <a:pt x="220" y="2"/>
                      </a:lnTo>
                      <a:lnTo>
                        <a:pt x="222" y="2"/>
                      </a:lnTo>
                      <a:lnTo>
                        <a:pt x="222" y="2"/>
                      </a:lnTo>
                      <a:lnTo>
                        <a:pt x="222" y="4"/>
                      </a:lnTo>
                      <a:lnTo>
                        <a:pt x="222" y="4"/>
                      </a:lnTo>
                      <a:lnTo>
                        <a:pt x="224" y="4"/>
                      </a:lnTo>
                      <a:lnTo>
                        <a:pt x="224" y="4"/>
                      </a:lnTo>
                      <a:lnTo>
                        <a:pt x="224" y="4"/>
                      </a:lnTo>
                      <a:lnTo>
                        <a:pt x="226" y="4"/>
                      </a:lnTo>
                      <a:lnTo>
                        <a:pt x="226" y="4"/>
                      </a:lnTo>
                      <a:lnTo>
                        <a:pt x="226" y="4"/>
                      </a:lnTo>
                      <a:lnTo>
                        <a:pt x="228" y="4"/>
                      </a:lnTo>
                      <a:lnTo>
                        <a:pt x="228" y="4"/>
                      </a:lnTo>
                      <a:lnTo>
                        <a:pt x="228" y="4"/>
                      </a:lnTo>
                      <a:lnTo>
                        <a:pt x="230" y="4"/>
                      </a:lnTo>
                      <a:lnTo>
                        <a:pt x="230" y="4"/>
                      </a:lnTo>
                      <a:lnTo>
                        <a:pt x="230" y="4"/>
                      </a:lnTo>
                      <a:lnTo>
                        <a:pt x="230" y="4"/>
                      </a:lnTo>
                      <a:lnTo>
                        <a:pt x="232" y="4"/>
                      </a:lnTo>
                      <a:lnTo>
                        <a:pt x="232" y="4"/>
                      </a:lnTo>
                      <a:lnTo>
                        <a:pt x="234" y="4"/>
                      </a:lnTo>
                      <a:lnTo>
                        <a:pt x="234" y="4"/>
                      </a:lnTo>
                      <a:lnTo>
                        <a:pt x="234" y="4"/>
                      </a:lnTo>
                      <a:lnTo>
                        <a:pt x="236" y="4"/>
                      </a:lnTo>
                      <a:lnTo>
                        <a:pt x="236" y="4"/>
                      </a:lnTo>
                      <a:lnTo>
                        <a:pt x="236" y="6"/>
                      </a:lnTo>
                      <a:lnTo>
                        <a:pt x="236" y="6"/>
                      </a:lnTo>
                      <a:lnTo>
                        <a:pt x="236" y="4"/>
                      </a:lnTo>
                      <a:lnTo>
                        <a:pt x="236" y="4"/>
                      </a:lnTo>
                      <a:lnTo>
                        <a:pt x="236" y="4"/>
                      </a:lnTo>
                      <a:lnTo>
                        <a:pt x="236" y="2"/>
                      </a:lnTo>
                      <a:lnTo>
                        <a:pt x="238" y="2"/>
                      </a:lnTo>
                      <a:lnTo>
                        <a:pt x="238" y="2"/>
                      </a:lnTo>
                      <a:lnTo>
                        <a:pt x="240" y="2"/>
                      </a:lnTo>
                      <a:lnTo>
                        <a:pt x="240" y="2"/>
                      </a:lnTo>
                      <a:lnTo>
                        <a:pt x="240" y="2"/>
                      </a:lnTo>
                      <a:lnTo>
                        <a:pt x="240" y="4"/>
                      </a:lnTo>
                      <a:lnTo>
                        <a:pt x="242" y="4"/>
                      </a:lnTo>
                      <a:lnTo>
                        <a:pt x="242" y="4"/>
                      </a:lnTo>
                      <a:lnTo>
                        <a:pt x="242" y="4"/>
                      </a:lnTo>
                      <a:lnTo>
                        <a:pt x="243" y="4"/>
                      </a:lnTo>
                      <a:lnTo>
                        <a:pt x="243" y="4"/>
                      </a:lnTo>
                      <a:lnTo>
                        <a:pt x="243" y="4"/>
                      </a:lnTo>
                      <a:lnTo>
                        <a:pt x="245" y="4"/>
                      </a:lnTo>
                      <a:lnTo>
                        <a:pt x="245" y="4"/>
                      </a:lnTo>
                      <a:lnTo>
                        <a:pt x="245" y="4"/>
                      </a:lnTo>
                      <a:lnTo>
                        <a:pt x="245" y="4"/>
                      </a:lnTo>
                      <a:lnTo>
                        <a:pt x="247" y="4"/>
                      </a:lnTo>
                      <a:lnTo>
                        <a:pt x="247" y="4"/>
                      </a:lnTo>
                      <a:lnTo>
                        <a:pt x="249" y="4"/>
                      </a:lnTo>
                      <a:lnTo>
                        <a:pt x="249" y="4"/>
                      </a:lnTo>
                      <a:lnTo>
                        <a:pt x="249" y="4"/>
                      </a:lnTo>
                      <a:lnTo>
                        <a:pt x="249" y="4"/>
                      </a:lnTo>
                      <a:lnTo>
                        <a:pt x="251" y="4"/>
                      </a:lnTo>
                      <a:lnTo>
                        <a:pt x="251" y="4"/>
                      </a:lnTo>
                      <a:lnTo>
                        <a:pt x="251" y="4"/>
                      </a:lnTo>
                      <a:lnTo>
                        <a:pt x="253" y="4"/>
                      </a:lnTo>
                      <a:lnTo>
                        <a:pt x="253" y="4"/>
                      </a:lnTo>
                      <a:lnTo>
                        <a:pt x="255" y="4"/>
                      </a:lnTo>
                      <a:lnTo>
                        <a:pt x="255" y="4"/>
                      </a:lnTo>
                      <a:lnTo>
                        <a:pt x="255" y="4"/>
                      </a:lnTo>
                      <a:lnTo>
                        <a:pt x="255" y="4"/>
                      </a:lnTo>
                      <a:lnTo>
                        <a:pt x="255" y="4"/>
                      </a:lnTo>
                      <a:lnTo>
                        <a:pt x="255" y="4"/>
                      </a:lnTo>
                      <a:lnTo>
                        <a:pt x="253" y="4"/>
                      </a:lnTo>
                      <a:lnTo>
                        <a:pt x="253" y="2"/>
                      </a:lnTo>
                      <a:lnTo>
                        <a:pt x="253" y="2"/>
                      </a:lnTo>
                      <a:lnTo>
                        <a:pt x="253" y="2"/>
                      </a:lnTo>
                      <a:lnTo>
                        <a:pt x="251" y="2"/>
                      </a:lnTo>
                      <a:lnTo>
                        <a:pt x="251" y="2"/>
                      </a:lnTo>
                      <a:lnTo>
                        <a:pt x="253" y="2"/>
                      </a:lnTo>
                      <a:lnTo>
                        <a:pt x="253" y="2"/>
                      </a:lnTo>
                      <a:lnTo>
                        <a:pt x="255" y="2"/>
                      </a:lnTo>
                      <a:lnTo>
                        <a:pt x="255" y="2"/>
                      </a:lnTo>
                      <a:lnTo>
                        <a:pt x="255" y="2"/>
                      </a:lnTo>
                      <a:lnTo>
                        <a:pt x="257" y="2"/>
                      </a:lnTo>
                      <a:lnTo>
                        <a:pt x="257" y="2"/>
                      </a:lnTo>
                      <a:lnTo>
                        <a:pt x="257" y="2"/>
                      </a:lnTo>
                      <a:lnTo>
                        <a:pt x="259" y="2"/>
                      </a:lnTo>
                      <a:lnTo>
                        <a:pt x="259" y="0"/>
                      </a:lnTo>
                      <a:lnTo>
                        <a:pt x="259" y="0"/>
                      </a:lnTo>
                      <a:lnTo>
                        <a:pt x="261" y="0"/>
                      </a:lnTo>
                      <a:lnTo>
                        <a:pt x="261" y="0"/>
                      </a:lnTo>
                      <a:lnTo>
                        <a:pt x="261" y="0"/>
                      </a:lnTo>
                      <a:lnTo>
                        <a:pt x="263" y="0"/>
                      </a:lnTo>
                      <a:lnTo>
                        <a:pt x="263" y="0"/>
                      </a:lnTo>
                      <a:lnTo>
                        <a:pt x="263" y="0"/>
                      </a:lnTo>
                      <a:lnTo>
                        <a:pt x="264" y="0"/>
                      </a:lnTo>
                      <a:lnTo>
                        <a:pt x="264" y="0"/>
                      </a:lnTo>
                      <a:lnTo>
                        <a:pt x="266" y="0"/>
                      </a:lnTo>
                      <a:lnTo>
                        <a:pt x="266" y="2"/>
                      </a:lnTo>
                      <a:lnTo>
                        <a:pt x="266" y="2"/>
                      </a:lnTo>
                      <a:lnTo>
                        <a:pt x="266" y="2"/>
                      </a:lnTo>
                      <a:lnTo>
                        <a:pt x="268" y="2"/>
                      </a:lnTo>
                      <a:lnTo>
                        <a:pt x="268" y="2"/>
                      </a:lnTo>
                      <a:lnTo>
                        <a:pt x="270" y="2"/>
                      </a:lnTo>
                      <a:lnTo>
                        <a:pt x="270" y="2"/>
                      </a:lnTo>
                      <a:lnTo>
                        <a:pt x="270" y="2"/>
                      </a:lnTo>
                      <a:lnTo>
                        <a:pt x="272" y="2"/>
                      </a:lnTo>
                      <a:lnTo>
                        <a:pt x="272" y="2"/>
                      </a:lnTo>
                      <a:lnTo>
                        <a:pt x="272" y="2"/>
                      </a:lnTo>
                      <a:lnTo>
                        <a:pt x="274" y="2"/>
                      </a:lnTo>
                      <a:lnTo>
                        <a:pt x="274" y="2"/>
                      </a:lnTo>
                      <a:lnTo>
                        <a:pt x="276" y="2"/>
                      </a:lnTo>
                      <a:lnTo>
                        <a:pt x="276" y="2"/>
                      </a:lnTo>
                      <a:lnTo>
                        <a:pt x="276" y="2"/>
                      </a:lnTo>
                      <a:lnTo>
                        <a:pt x="278" y="2"/>
                      </a:lnTo>
                      <a:lnTo>
                        <a:pt x="278" y="2"/>
                      </a:lnTo>
                      <a:lnTo>
                        <a:pt x="278" y="2"/>
                      </a:lnTo>
                      <a:lnTo>
                        <a:pt x="280" y="2"/>
                      </a:lnTo>
                      <a:lnTo>
                        <a:pt x="280" y="0"/>
                      </a:lnTo>
                      <a:lnTo>
                        <a:pt x="280" y="0"/>
                      </a:lnTo>
                      <a:lnTo>
                        <a:pt x="282" y="0"/>
                      </a:lnTo>
                      <a:lnTo>
                        <a:pt x="282" y="0"/>
                      </a:lnTo>
                      <a:lnTo>
                        <a:pt x="282" y="2"/>
                      </a:lnTo>
                      <a:lnTo>
                        <a:pt x="282" y="2"/>
                      </a:lnTo>
                      <a:lnTo>
                        <a:pt x="284" y="2"/>
                      </a:lnTo>
                      <a:lnTo>
                        <a:pt x="284" y="2"/>
                      </a:lnTo>
                      <a:lnTo>
                        <a:pt x="284" y="2"/>
                      </a:lnTo>
                      <a:lnTo>
                        <a:pt x="286" y="2"/>
                      </a:lnTo>
                      <a:lnTo>
                        <a:pt x="286" y="2"/>
                      </a:lnTo>
                      <a:lnTo>
                        <a:pt x="287" y="2"/>
                      </a:lnTo>
                      <a:lnTo>
                        <a:pt x="287" y="2"/>
                      </a:lnTo>
                      <a:lnTo>
                        <a:pt x="287" y="2"/>
                      </a:lnTo>
                      <a:lnTo>
                        <a:pt x="289" y="2"/>
                      </a:lnTo>
                      <a:lnTo>
                        <a:pt x="289" y="2"/>
                      </a:lnTo>
                      <a:lnTo>
                        <a:pt x="289" y="2"/>
                      </a:lnTo>
                      <a:lnTo>
                        <a:pt x="289" y="2"/>
                      </a:lnTo>
                      <a:lnTo>
                        <a:pt x="291" y="2"/>
                      </a:lnTo>
                      <a:lnTo>
                        <a:pt x="291" y="2"/>
                      </a:lnTo>
                      <a:lnTo>
                        <a:pt x="293" y="2"/>
                      </a:lnTo>
                      <a:lnTo>
                        <a:pt x="293" y="2"/>
                      </a:lnTo>
                      <a:lnTo>
                        <a:pt x="293" y="2"/>
                      </a:lnTo>
                      <a:lnTo>
                        <a:pt x="293" y="2"/>
                      </a:lnTo>
                      <a:lnTo>
                        <a:pt x="295" y="2"/>
                      </a:lnTo>
                      <a:lnTo>
                        <a:pt x="295" y="2"/>
                      </a:lnTo>
                      <a:lnTo>
                        <a:pt x="295" y="2"/>
                      </a:lnTo>
                      <a:lnTo>
                        <a:pt x="297" y="2"/>
                      </a:lnTo>
                      <a:lnTo>
                        <a:pt x="297" y="2"/>
                      </a:lnTo>
                      <a:lnTo>
                        <a:pt x="299" y="2"/>
                      </a:lnTo>
                      <a:lnTo>
                        <a:pt x="299" y="2"/>
                      </a:lnTo>
                      <a:lnTo>
                        <a:pt x="299" y="2"/>
                      </a:lnTo>
                      <a:lnTo>
                        <a:pt x="301" y="2"/>
                      </a:lnTo>
                      <a:lnTo>
                        <a:pt x="301" y="0"/>
                      </a:lnTo>
                      <a:lnTo>
                        <a:pt x="301" y="0"/>
                      </a:lnTo>
                      <a:lnTo>
                        <a:pt x="303" y="0"/>
                      </a:lnTo>
                      <a:lnTo>
                        <a:pt x="303" y="0"/>
                      </a:lnTo>
                      <a:lnTo>
                        <a:pt x="303" y="0"/>
                      </a:lnTo>
                      <a:lnTo>
                        <a:pt x="303" y="0"/>
                      </a:lnTo>
                      <a:lnTo>
                        <a:pt x="305" y="0"/>
                      </a:lnTo>
                      <a:lnTo>
                        <a:pt x="305" y="0"/>
                      </a:lnTo>
                      <a:lnTo>
                        <a:pt x="305" y="0"/>
                      </a:lnTo>
                      <a:lnTo>
                        <a:pt x="307" y="0"/>
                      </a:lnTo>
                      <a:lnTo>
                        <a:pt x="307" y="0"/>
                      </a:lnTo>
                      <a:lnTo>
                        <a:pt x="308" y="0"/>
                      </a:lnTo>
                      <a:lnTo>
                        <a:pt x="308" y="0"/>
                      </a:lnTo>
                      <a:lnTo>
                        <a:pt x="308" y="0"/>
                      </a:lnTo>
                      <a:lnTo>
                        <a:pt x="310" y="0"/>
                      </a:lnTo>
                      <a:lnTo>
                        <a:pt x="310" y="0"/>
                      </a:lnTo>
                      <a:lnTo>
                        <a:pt x="310" y="0"/>
                      </a:lnTo>
                      <a:lnTo>
                        <a:pt x="312" y="0"/>
                      </a:lnTo>
                      <a:lnTo>
                        <a:pt x="312" y="0"/>
                      </a:lnTo>
                      <a:lnTo>
                        <a:pt x="314" y="0"/>
                      </a:lnTo>
                      <a:lnTo>
                        <a:pt x="314" y="0"/>
                      </a:lnTo>
                      <a:lnTo>
                        <a:pt x="314" y="0"/>
                      </a:lnTo>
                      <a:lnTo>
                        <a:pt x="314" y="0"/>
                      </a:lnTo>
                      <a:lnTo>
                        <a:pt x="314" y="2"/>
                      </a:lnTo>
                      <a:lnTo>
                        <a:pt x="314" y="2"/>
                      </a:lnTo>
                      <a:lnTo>
                        <a:pt x="314" y="2"/>
                      </a:lnTo>
                      <a:lnTo>
                        <a:pt x="312" y="2"/>
                      </a:lnTo>
                      <a:lnTo>
                        <a:pt x="312" y="2"/>
                      </a:lnTo>
                      <a:lnTo>
                        <a:pt x="310" y="2"/>
                      </a:lnTo>
                      <a:lnTo>
                        <a:pt x="310" y="2"/>
                      </a:lnTo>
                      <a:lnTo>
                        <a:pt x="310" y="2"/>
                      </a:lnTo>
                      <a:lnTo>
                        <a:pt x="310" y="2"/>
                      </a:lnTo>
                      <a:lnTo>
                        <a:pt x="310" y="2"/>
                      </a:lnTo>
                      <a:lnTo>
                        <a:pt x="312" y="2"/>
                      </a:lnTo>
                      <a:lnTo>
                        <a:pt x="312" y="2"/>
                      </a:lnTo>
                      <a:lnTo>
                        <a:pt x="314" y="2"/>
                      </a:lnTo>
                      <a:lnTo>
                        <a:pt x="314" y="4"/>
                      </a:lnTo>
                      <a:lnTo>
                        <a:pt x="314" y="4"/>
                      </a:lnTo>
                      <a:lnTo>
                        <a:pt x="314" y="4"/>
                      </a:lnTo>
                      <a:lnTo>
                        <a:pt x="314" y="4"/>
                      </a:lnTo>
                      <a:lnTo>
                        <a:pt x="316" y="4"/>
                      </a:lnTo>
                      <a:lnTo>
                        <a:pt x="316" y="4"/>
                      </a:lnTo>
                      <a:lnTo>
                        <a:pt x="316" y="6"/>
                      </a:lnTo>
                      <a:lnTo>
                        <a:pt x="316" y="6"/>
                      </a:lnTo>
                      <a:lnTo>
                        <a:pt x="318" y="6"/>
                      </a:lnTo>
                      <a:lnTo>
                        <a:pt x="318" y="6"/>
                      </a:lnTo>
                      <a:lnTo>
                        <a:pt x="320" y="6"/>
                      </a:lnTo>
                      <a:lnTo>
                        <a:pt x="320" y="6"/>
                      </a:lnTo>
                      <a:lnTo>
                        <a:pt x="320" y="6"/>
                      </a:lnTo>
                      <a:lnTo>
                        <a:pt x="320" y="6"/>
                      </a:lnTo>
                      <a:lnTo>
                        <a:pt x="322" y="6"/>
                      </a:lnTo>
                      <a:lnTo>
                        <a:pt x="322" y="6"/>
                      </a:lnTo>
                      <a:lnTo>
                        <a:pt x="322" y="6"/>
                      </a:lnTo>
                      <a:lnTo>
                        <a:pt x="322" y="6"/>
                      </a:lnTo>
                      <a:lnTo>
                        <a:pt x="322" y="6"/>
                      </a:lnTo>
                      <a:lnTo>
                        <a:pt x="322" y="6"/>
                      </a:lnTo>
                      <a:lnTo>
                        <a:pt x="320" y="6"/>
                      </a:lnTo>
                      <a:lnTo>
                        <a:pt x="320" y="6"/>
                      </a:lnTo>
                      <a:lnTo>
                        <a:pt x="320" y="4"/>
                      </a:lnTo>
                      <a:lnTo>
                        <a:pt x="320" y="4"/>
                      </a:lnTo>
                      <a:lnTo>
                        <a:pt x="318" y="4"/>
                      </a:lnTo>
                      <a:lnTo>
                        <a:pt x="318" y="4"/>
                      </a:lnTo>
                      <a:lnTo>
                        <a:pt x="320" y="4"/>
                      </a:lnTo>
                      <a:lnTo>
                        <a:pt x="320" y="4"/>
                      </a:lnTo>
                      <a:lnTo>
                        <a:pt x="320" y="2"/>
                      </a:lnTo>
                      <a:lnTo>
                        <a:pt x="320" y="2"/>
                      </a:lnTo>
                      <a:lnTo>
                        <a:pt x="322" y="2"/>
                      </a:lnTo>
                      <a:lnTo>
                        <a:pt x="322" y="2"/>
                      </a:lnTo>
                      <a:lnTo>
                        <a:pt x="322" y="2"/>
                      </a:lnTo>
                      <a:lnTo>
                        <a:pt x="324" y="2"/>
                      </a:lnTo>
                      <a:lnTo>
                        <a:pt x="324" y="2"/>
                      </a:lnTo>
                      <a:lnTo>
                        <a:pt x="324" y="2"/>
                      </a:lnTo>
                      <a:lnTo>
                        <a:pt x="326" y="2"/>
                      </a:lnTo>
                      <a:lnTo>
                        <a:pt x="326" y="2"/>
                      </a:lnTo>
                      <a:lnTo>
                        <a:pt x="326" y="2"/>
                      </a:lnTo>
                      <a:lnTo>
                        <a:pt x="328" y="2"/>
                      </a:lnTo>
                      <a:lnTo>
                        <a:pt x="328" y="2"/>
                      </a:lnTo>
                      <a:lnTo>
                        <a:pt x="330" y="2"/>
                      </a:lnTo>
                      <a:lnTo>
                        <a:pt x="330" y="2"/>
                      </a:lnTo>
                      <a:lnTo>
                        <a:pt x="330" y="2"/>
                      </a:lnTo>
                      <a:lnTo>
                        <a:pt x="330" y="2"/>
                      </a:lnTo>
                      <a:lnTo>
                        <a:pt x="331" y="2"/>
                      </a:lnTo>
                      <a:lnTo>
                        <a:pt x="331" y="2"/>
                      </a:lnTo>
                      <a:lnTo>
                        <a:pt x="331" y="2"/>
                      </a:lnTo>
                      <a:lnTo>
                        <a:pt x="333" y="2"/>
                      </a:lnTo>
                      <a:lnTo>
                        <a:pt x="333" y="0"/>
                      </a:lnTo>
                      <a:lnTo>
                        <a:pt x="333" y="0"/>
                      </a:lnTo>
                      <a:lnTo>
                        <a:pt x="335" y="0"/>
                      </a:lnTo>
                      <a:lnTo>
                        <a:pt x="335" y="0"/>
                      </a:lnTo>
                      <a:lnTo>
                        <a:pt x="335" y="0"/>
                      </a:lnTo>
                      <a:lnTo>
                        <a:pt x="337" y="0"/>
                      </a:lnTo>
                      <a:lnTo>
                        <a:pt x="337" y="0"/>
                      </a:lnTo>
                      <a:lnTo>
                        <a:pt x="337" y="0"/>
                      </a:lnTo>
                      <a:lnTo>
                        <a:pt x="339" y="0"/>
                      </a:lnTo>
                      <a:lnTo>
                        <a:pt x="339" y="0"/>
                      </a:lnTo>
                      <a:lnTo>
                        <a:pt x="341" y="0"/>
                      </a:lnTo>
                      <a:lnTo>
                        <a:pt x="341" y="0"/>
                      </a:lnTo>
                      <a:lnTo>
                        <a:pt x="341" y="0"/>
                      </a:lnTo>
                      <a:lnTo>
                        <a:pt x="343" y="0"/>
                      </a:lnTo>
                      <a:lnTo>
                        <a:pt x="343" y="0"/>
                      </a:lnTo>
                      <a:lnTo>
                        <a:pt x="343" y="0"/>
                      </a:lnTo>
                      <a:lnTo>
                        <a:pt x="345" y="0"/>
                      </a:lnTo>
                      <a:lnTo>
                        <a:pt x="345" y="0"/>
                      </a:lnTo>
                      <a:lnTo>
                        <a:pt x="347" y="0"/>
                      </a:lnTo>
                      <a:lnTo>
                        <a:pt x="347" y="0"/>
                      </a:lnTo>
                      <a:lnTo>
                        <a:pt x="347" y="0"/>
                      </a:lnTo>
                      <a:lnTo>
                        <a:pt x="349" y="0"/>
                      </a:lnTo>
                      <a:lnTo>
                        <a:pt x="349" y="0"/>
                      </a:lnTo>
                      <a:lnTo>
                        <a:pt x="349" y="0"/>
                      </a:lnTo>
                      <a:lnTo>
                        <a:pt x="351" y="0"/>
                      </a:lnTo>
                      <a:lnTo>
                        <a:pt x="351" y="0"/>
                      </a:lnTo>
                      <a:lnTo>
                        <a:pt x="352" y="0"/>
                      </a:lnTo>
                      <a:lnTo>
                        <a:pt x="352" y="0"/>
                      </a:lnTo>
                      <a:lnTo>
                        <a:pt x="352" y="0"/>
                      </a:lnTo>
                      <a:lnTo>
                        <a:pt x="354" y="0"/>
                      </a:lnTo>
                      <a:lnTo>
                        <a:pt x="354" y="2"/>
                      </a:lnTo>
                      <a:lnTo>
                        <a:pt x="352" y="2"/>
                      </a:lnTo>
                      <a:lnTo>
                        <a:pt x="352" y="2"/>
                      </a:lnTo>
                      <a:lnTo>
                        <a:pt x="352" y="2"/>
                      </a:lnTo>
                      <a:lnTo>
                        <a:pt x="352" y="2"/>
                      </a:lnTo>
                      <a:lnTo>
                        <a:pt x="352" y="2"/>
                      </a:lnTo>
                      <a:lnTo>
                        <a:pt x="354" y="2"/>
                      </a:lnTo>
                      <a:lnTo>
                        <a:pt x="354" y="2"/>
                      </a:lnTo>
                      <a:lnTo>
                        <a:pt x="356" y="2"/>
                      </a:lnTo>
                      <a:lnTo>
                        <a:pt x="356" y="4"/>
                      </a:lnTo>
                      <a:lnTo>
                        <a:pt x="356" y="4"/>
                      </a:lnTo>
                      <a:lnTo>
                        <a:pt x="356" y="4"/>
                      </a:lnTo>
                      <a:lnTo>
                        <a:pt x="358" y="4"/>
                      </a:lnTo>
                      <a:lnTo>
                        <a:pt x="358" y="2"/>
                      </a:lnTo>
                      <a:lnTo>
                        <a:pt x="356" y="2"/>
                      </a:lnTo>
                      <a:lnTo>
                        <a:pt x="356" y="2"/>
                      </a:lnTo>
                      <a:lnTo>
                        <a:pt x="356" y="2"/>
                      </a:lnTo>
                      <a:lnTo>
                        <a:pt x="356" y="2"/>
                      </a:lnTo>
                      <a:lnTo>
                        <a:pt x="358" y="2"/>
                      </a:lnTo>
                      <a:lnTo>
                        <a:pt x="358" y="2"/>
                      </a:lnTo>
                      <a:lnTo>
                        <a:pt x="358" y="2"/>
                      </a:lnTo>
                      <a:lnTo>
                        <a:pt x="358" y="2"/>
                      </a:lnTo>
                      <a:lnTo>
                        <a:pt x="360" y="2"/>
                      </a:lnTo>
                      <a:lnTo>
                        <a:pt x="360" y="2"/>
                      </a:lnTo>
                      <a:lnTo>
                        <a:pt x="362" y="2"/>
                      </a:lnTo>
                      <a:lnTo>
                        <a:pt x="362" y="0"/>
                      </a:lnTo>
                      <a:lnTo>
                        <a:pt x="362" y="0"/>
                      </a:lnTo>
                      <a:lnTo>
                        <a:pt x="362" y="0"/>
                      </a:lnTo>
                      <a:lnTo>
                        <a:pt x="364" y="0"/>
                      </a:lnTo>
                      <a:lnTo>
                        <a:pt x="364" y="0"/>
                      </a:lnTo>
                      <a:lnTo>
                        <a:pt x="364" y="0"/>
                      </a:lnTo>
                      <a:lnTo>
                        <a:pt x="366" y="0"/>
                      </a:lnTo>
                      <a:lnTo>
                        <a:pt x="366" y="0"/>
                      </a:lnTo>
                      <a:lnTo>
                        <a:pt x="368" y="0"/>
                      </a:lnTo>
                      <a:lnTo>
                        <a:pt x="368" y="0"/>
                      </a:lnTo>
                      <a:lnTo>
                        <a:pt x="368" y="0"/>
                      </a:lnTo>
                      <a:lnTo>
                        <a:pt x="370" y="0"/>
                      </a:lnTo>
                      <a:lnTo>
                        <a:pt x="370" y="0"/>
                      </a:lnTo>
                      <a:lnTo>
                        <a:pt x="370" y="0"/>
                      </a:lnTo>
                      <a:lnTo>
                        <a:pt x="372" y="0"/>
                      </a:lnTo>
                      <a:lnTo>
                        <a:pt x="372" y="0"/>
                      </a:lnTo>
                      <a:lnTo>
                        <a:pt x="374" y="0"/>
                      </a:lnTo>
                      <a:lnTo>
                        <a:pt x="374" y="0"/>
                      </a:lnTo>
                      <a:lnTo>
                        <a:pt x="374" y="0"/>
                      </a:lnTo>
                      <a:lnTo>
                        <a:pt x="375" y="0"/>
                      </a:lnTo>
                      <a:lnTo>
                        <a:pt x="375" y="0"/>
                      </a:lnTo>
                      <a:lnTo>
                        <a:pt x="375" y="0"/>
                      </a:lnTo>
                      <a:lnTo>
                        <a:pt x="377" y="0"/>
                      </a:lnTo>
                      <a:lnTo>
                        <a:pt x="377" y="0"/>
                      </a:lnTo>
                      <a:lnTo>
                        <a:pt x="379" y="0"/>
                      </a:lnTo>
                      <a:lnTo>
                        <a:pt x="379" y="0"/>
                      </a:lnTo>
                      <a:lnTo>
                        <a:pt x="379" y="0"/>
                      </a:lnTo>
                      <a:lnTo>
                        <a:pt x="381" y="0"/>
                      </a:lnTo>
                      <a:lnTo>
                        <a:pt x="381" y="0"/>
                      </a:lnTo>
                      <a:lnTo>
                        <a:pt x="381" y="0"/>
                      </a:lnTo>
                      <a:lnTo>
                        <a:pt x="383" y="0"/>
                      </a:lnTo>
                      <a:lnTo>
                        <a:pt x="383" y="0"/>
                      </a:lnTo>
                      <a:lnTo>
                        <a:pt x="385" y="0"/>
                      </a:lnTo>
                      <a:lnTo>
                        <a:pt x="385" y="0"/>
                      </a:lnTo>
                      <a:lnTo>
                        <a:pt x="385" y="0"/>
                      </a:lnTo>
                      <a:lnTo>
                        <a:pt x="387" y="0"/>
                      </a:lnTo>
                      <a:lnTo>
                        <a:pt x="387" y="0"/>
                      </a:lnTo>
                      <a:lnTo>
                        <a:pt x="389" y="0"/>
                      </a:lnTo>
                      <a:lnTo>
                        <a:pt x="389" y="0"/>
                      </a:lnTo>
                      <a:lnTo>
                        <a:pt x="389" y="0"/>
                      </a:lnTo>
                      <a:lnTo>
                        <a:pt x="391" y="0"/>
                      </a:lnTo>
                      <a:lnTo>
                        <a:pt x="391" y="2"/>
                      </a:lnTo>
                      <a:lnTo>
                        <a:pt x="391" y="2"/>
                      </a:lnTo>
                      <a:lnTo>
                        <a:pt x="391" y="2"/>
                      </a:lnTo>
                      <a:lnTo>
                        <a:pt x="391" y="2"/>
                      </a:lnTo>
                      <a:lnTo>
                        <a:pt x="393" y="2"/>
                      </a:lnTo>
                      <a:lnTo>
                        <a:pt x="393" y="2"/>
                      </a:lnTo>
                      <a:lnTo>
                        <a:pt x="395" y="2"/>
                      </a:lnTo>
                      <a:lnTo>
                        <a:pt x="395" y="2"/>
                      </a:lnTo>
                      <a:lnTo>
                        <a:pt x="395" y="2"/>
                      </a:lnTo>
                      <a:lnTo>
                        <a:pt x="396" y="2"/>
                      </a:lnTo>
                      <a:lnTo>
                        <a:pt x="396" y="2"/>
                      </a:lnTo>
                      <a:lnTo>
                        <a:pt x="396" y="2"/>
                      </a:lnTo>
                      <a:lnTo>
                        <a:pt x="398" y="2"/>
                      </a:lnTo>
                      <a:lnTo>
                        <a:pt x="398" y="2"/>
                      </a:lnTo>
                      <a:lnTo>
                        <a:pt x="398" y="2"/>
                      </a:lnTo>
                      <a:lnTo>
                        <a:pt x="400" y="2"/>
                      </a:lnTo>
                      <a:lnTo>
                        <a:pt x="400" y="2"/>
                      </a:lnTo>
                      <a:lnTo>
                        <a:pt x="400" y="2"/>
                      </a:lnTo>
                      <a:lnTo>
                        <a:pt x="402" y="2"/>
                      </a:lnTo>
                      <a:lnTo>
                        <a:pt x="402" y="2"/>
                      </a:lnTo>
                      <a:lnTo>
                        <a:pt x="402" y="2"/>
                      </a:lnTo>
                      <a:lnTo>
                        <a:pt x="404" y="2"/>
                      </a:lnTo>
                      <a:lnTo>
                        <a:pt x="404" y="2"/>
                      </a:lnTo>
                      <a:lnTo>
                        <a:pt x="404" y="2"/>
                      </a:lnTo>
                      <a:lnTo>
                        <a:pt x="406" y="2"/>
                      </a:lnTo>
                      <a:lnTo>
                        <a:pt x="406" y="2"/>
                      </a:lnTo>
                      <a:lnTo>
                        <a:pt x="406" y="2"/>
                      </a:lnTo>
                      <a:lnTo>
                        <a:pt x="408" y="2"/>
                      </a:lnTo>
                      <a:lnTo>
                        <a:pt x="408" y="2"/>
                      </a:lnTo>
                      <a:lnTo>
                        <a:pt x="408" y="2"/>
                      </a:lnTo>
                      <a:lnTo>
                        <a:pt x="410" y="2"/>
                      </a:lnTo>
                      <a:lnTo>
                        <a:pt x="410" y="2"/>
                      </a:lnTo>
                      <a:lnTo>
                        <a:pt x="412" y="2"/>
                      </a:lnTo>
                      <a:lnTo>
                        <a:pt x="412" y="2"/>
                      </a:lnTo>
                      <a:lnTo>
                        <a:pt x="412" y="2"/>
                      </a:lnTo>
                      <a:lnTo>
                        <a:pt x="412" y="2"/>
                      </a:lnTo>
                      <a:lnTo>
                        <a:pt x="414" y="2"/>
                      </a:lnTo>
                      <a:lnTo>
                        <a:pt x="414" y="4"/>
                      </a:lnTo>
                      <a:lnTo>
                        <a:pt x="414" y="4"/>
                      </a:lnTo>
                      <a:lnTo>
                        <a:pt x="414" y="2"/>
                      </a:lnTo>
                      <a:lnTo>
                        <a:pt x="416" y="2"/>
                      </a:lnTo>
                      <a:lnTo>
                        <a:pt x="416" y="2"/>
                      </a:lnTo>
                      <a:lnTo>
                        <a:pt x="416" y="2"/>
                      </a:lnTo>
                      <a:lnTo>
                        <a:pt x="418" y="2"/>
                      </a:lnTo>
                      <a:lnTo>
                        <a:pt x="418" y="2"/>
                      </a:lnTo>
                      <a:lnTo>
                        <a:pt x="418" y="2"/>
                      </a:lnTo>
                      <a:lnTo>
                        <a:pt x="419" y="2"/>
                      </a:lnTo>
                      <a:lnTo>
                        <a:pt x="419" y="2"/>
                      </a:lnTo>
                      <a:lnTo>
                        <a:pt x="421" y="2"/>
                      </a:lnTo>
                      <a:lnTo>
                        <a:pt x="421" y="2"/>
                      </a:lnTo>
                      <a:lnTo>
                        <a:pt x="421" y="2"/>
                      </a:lnTo>
                      <a:lnTo>
                        <a:pt x="423" y="2"/>
                      </a:lnTo>
                      <a:lnTo>
                        <a:pt x="423" y="2"/>
                      </a:lnTo>
                      <a:lnTo>
                        <a:pt x="423" y="2"/>
                      </a:lnTo>
                      <a:lnTo>
                        <a:pt x="425" y="2"/>
                      </a:lnTo>
                      <a:lnTo>
                        <a:pt x="425" y="2"/>
                      </a:lnTo>
                      <a:lnTo>
                        <a:pt x="427" y="2"/>
                      </a:lnTo>
                      <a:lnTo>
                        <a:pt x="427" y="2"/>
                      </a:lnTo>
                      <a:lnTo>
                        <a:pt x="427" y="4"/>
                      </a:lnTo>
                      <a:lnTo>
                        <a:pt x="427" y="4"/>
                      </a:lnTo>
                      <a:lnTo>
                        <a:pt x="429" y="4"/>
                      </a:lnTo>
                      <a:lnTo>
                        <a:pt x="429" y="4"/>
                      </a:lnTo>
                      <a:lnTo>
                        <a:pt x="429" y="4"/>
                      </a:lnTo>
                      <a:lnTo>
                        <a:pt x="431" y="4"/>
                      </a:lnTo>
                      <a:lnTo>
                        <a:pt x="431" y="4"/>
                      </a:lnTo>
                      <a:lnTo>
                        <a:pt x="431" y="2"/>
                      </a:lnTo>
                      <a:lnTo>
                        <a:pt x="433" y="2"/>
                      </a:lnTo>
                      <a:lnTo>
                        <a:pt x="433" y="2"/>
                      </a:lnTo>
                      <a:lnTo>
                        <a:pt x="433" y="2"/>
                      </a:lnTo>
                      <a:lnTo>
                        <a:pt x="435" y="2"/>
                      </a:lnTo>
                      <a:lnTo>
                        <a:pt x="435" y="2"/>
                      </a:lnTo>
                      <a:lnTo>
                        <a:pt x="435" y="4"/>
                      </a:lnTo>
                      <a:lnTo>
                        <a:pt x="435" y="4"/>
                      </a:lnTo>
                      <a:lnTo>
                        <a:pt x="437" y="4"/>
                      </a:lnTo>
                      <a:lnTo>
                        <a:pt x="437" y="4"/>
                      </a:lnTo>
                      <a:lnTo>
                        <a:pt x="439" y="4"/>
                      </a:lnTo>
                      <a:lnTo>
                        <a:pt x="439" y="4"/>
                      </a:lnTo>
                      <a:lnTo>
                        <a:pt x="439" y="4"/>
                      </a:lnTo>
                      <a:lnTo>
                        <a:pt x="441" y="4"/>
                      </a:lnTo>
                      <a:lnTo>
                        <a:pt x="441" y="4"/>
                      </a:lnTo>
                      <a:lnTo>
                        <a:pt x="442" y="4"/>
                      </a:lnTo>
                      <a:lnTo>
                        <a:pt x="442" y="4"/>
                      </a:lnTo>
                      <a:lnTo>
                        <a:pt x="442" y="4"/>
                      </a:lnTo>
                      <a:lnTo>
                        <a:pt x="444" y="4"/>
                      </a:lnTo>
                      <a:lnTo>
                        <a:pt x="444" y="4"/>
                      </a:lnTo>
                      <a:lnTo>
                        <a:pt x="444" y="4"/>
                      </a:lnTo>
                      <a:lnTo>
                        <a:pt x="444" y="4"/>
                      </a:lnTo>
                      <a:lnTo>
                        <a:pt x="444" y="4"/>
                      </a:lnTo>
                      <a:lnTo>
                        <a:pt x="444" y="6"/>
                      </a:lnTo>
                      <a:lnTo>
                        <a:pt x="444" y="6"/>
                      </a:lnTo>
                      <a:lnTo>
                        <a:pt x="442" y="6"/>
                      </a:lnTo>
                      <a:lnTo>
                        <a:pt x="442" y="6"/>
                      </a:lnTo>
                      <a:lnTo>
                        <a:pt x="442" y="6"/>
                      </a:lnTo>
                      <a:lnTo>
                        <a:pt x="442" y="6"/>
                      </a:lnTo>
                      <a:lnTo>
                        <a:pt x="441" y="6"/>
                      </a:lnTo>
                      <a:lnTo>
                        <a:pt x="441" y="6"/>
                      </a:lnTo>
                      <a:lnTo>
                        <a:pt x="439" y="6"/>
                      </a:lnTo>
                      <a:lnTo>
                        <a:pt x="439" y="6"/>
                      </a:lnTo>
                      <a:lnTo>
                        <a:pt x="439" y="6"/>
                      </a:lnTo>
                      <a:lnTo>
                        <a:pt x="437" y="6"/>
                      </a:lnTo>
                      <a:lnTo>
                        <a:pt x="437" y="8"/>
                      </a:lnTo>
                      <a:lnTo>
                        <a:pt x="437" y="8"/>
                      </a:lnTo>
                      <a:lnTo>
                        <a:pt x="435" y="8"/>
                      </a:lnTo>
                      <a:lnTo>
                        <a:pt x="435" y="8"/>
                      </a:lnTo>
                      <a:lnTo>
                        <a:pt x="435" y="8"/>
                      </a:lnTo>
                      <a:lnTo>
                        <a:pt x="433" y="8"/>
                      </a:lnTo>
                      <a:lnTo>
                        <a:pt x="433" y="8"/>
                      </a:lnTo>
                      <a:lnTo>
                        <a:pt x="433" y="8"/>
                      </a:lnTo>
                      <a:lnTo>
                        <a:pt x="431" y="8"/>
                      </a:lnTo>
                      <a:lnTo>
                        <a:pt x="431" y="8"/>
                      </a:lnTo>
                      <a:lnTo>
                        <a:pt x="433" y="8"/>
                      </a:lnTo>
                      <a:lnTo>
                        <a:pt x="433" y="8"/>
                      </a:lnTo>
                      <a:lnTo>
                        <a:pt x="433" y="8"/>
                      </a:lnTo>
                      <a:lnTo>
                        <a:pt x="435" y="8"/>
                      </a:lnTo>
                      <a:lnTo>
                        <a:pt x="435" y="8"/>
                      </a:lnTo>
                      <a:lnTo>
                        <a:pt x="435" y="8"/>
                      </a:lnTo>
                      <a:lnTo>
                        <a:pt x="437" y="8"/>
                      </a:lnTo>
                      <a:lnTo>
                        <a:pt x="437" y="8"/>
                      </a:lnTo>
                      <a:lnTo>
                        <a:pt x="439" y="8"/>
                      </a:lnTo>
                      <a:lnTo>
                        <a:pt x="439" y="8"/>
                      </a:lnTo>
                      <a:lnTo>
                        <a:pt x="439" y="8"/>
                      </a:lnTo>
                      <a:lnTo>
                        <a:pt x="439" y="8"/>
                      </a:lnTo>
                      <a:lnTo>
                        <a:pt x="441" y="8"/>
                      </a:lnTo>
                      <a:lnTo>
                        <a:pt x="441" y="8"/>
                      </a:lnTo>
                      <a:lnTo>
                        <a:pt x="442" y="8"/>
                      </a:lnTo>
                      <a:lnTo>
                        <a:pt x="442" y="8"/>
                      </a:lnTo>
                      <a:lnTo>
                        <a:pt x="442" y="8"/>
                      </a:lnTo>
                      <a:lnTo>
                        <a:pt x="444" y="8"/>
                      </a:lnTo>
                      <a:lnTo>
                        <a:pt x="444" y="6"/>
                      </a:lnTo>
                      <a:lnTo>
                        <a:pt x="444" y="6"/>
                      </a:lnTo>
                      <a:lnTo>
                        <a:pt x="444" y="6"/>
                      </a:lnTo>
                      <a:lnTo>
                        <a:pt x="446" y="6"/>
                      </a:lnTo>
                      <a:lnTo>
                        <a:pt x="446" y="6"/>
                      </a:lnTo>
                      <a:lnTo>
                        <a:pt x="448" y="6"/>
                      </a:lnTo>
                      <a:lnTo>
                        <a:pt x="448" y="6"/>
                      </a:lnTo>
                      <a:lnTo>
                        <a:pt x="448" y="6"/>
                      </a:lnTo>
                      <a:lnTo>
                        <a:pt x="450" y="6"/>
                      </a:lnTo>
                      <a:lnTo>
                        <a:pt x="450" y="6"/>
                      </a:lnTo>
                      <a:lnTo>
                        <a:pt x="450" y="6"/>
                      </a:lnTo>
                      <a:lnTo>
                        <a:pt x="450" y="6"/>
                      </a:lnTo>
                      <a:lnTo>
                        <a:pt x="452" y="6"/>
                      </a:lnTo>
                      <a:lnTo>
                        <a:pt x="452" y="6"/>
                      </a:lnTo>
                      <a:lnTo>
                        <a:pt x="454" y="6"/>
                      </a:lnTo>
                      <a:lnTo>
                        <a:pt x="454" y="6"/>
                      </a:lnTo>
                      <a:lnTo>
                        <a:pt x="454" y="6"/>
                      </a:lnTo>
                      <a:lnTo>
                        <a:pt x="456" y="6"/>
                      </a:lnTo>
                      <a:lnTo>
                        <a:pt x="456" y="6"/>
                      </a:lnTo>
                      <a:lnTo>
                        <a:pt x="456" y="6"/>
                      </a:lnTo>
                      <a:lnTo>
                        <a:pt x="458" y="6"/>
                      </a:lnTo>
                      <a:lnTo>
                        <a:pt x="458" y="6"/>
                      </a:lnTo>
                      <a:lnTo>
                        <a:pt x="460" y="6"/>
                      </a:lnTo>
                      <a:lnTo>
                        <a:pt x="460" y="6"/>
                      </a:lnTo>
                      <a:lnTo>
                        <a:pt x="460" y="6"/>
                      </a:lnTo>
                      <a:lnTo>
                        <a:pt x="460" y="6"/>
                      </a:lnTo>
                      <a:lnTo>
                        <a:pt x="462" y="6"/>
                      </a:lnTo>
                      <a:lnTo>
                        <a:pt x="462" y="6"/>
                      </a:lnTo>
                      <a:lnTo>
                        <a:pt x="462" y="6"/>
                      </a:lnTo>
                      <a:lnTo>
                        <a:pt x="462" y="6"/>
                      </a:lnTo>
                      <a:lnTo>
                        <a:pt x="462" y="4"/>
                      </a:lnTo>
                      <a:lnTo>
                        <a:pt x="463" y="4"/>
                      </a:lnTo>
                      <a:lnTo>
                        <a:pt x="463" y="4"/>
                      </a:lnTo>
                      <a:lnTo>
                        <a:pt x="465" y="4"/>
                      </a:lnTo>
                      <a:lnTo>
                        <a:pt x="465" y="4"/>
                      </a:lnTo>
                      <a:lnTo>
                        <a:pt x="465" y="4"/>
                      </a:lnTo>
                      <a:lnTo>
                        <a:pt x="467" y="4"/>
                      </a:lnTo>
                      <a:lnTo>
                        <a:pt x="467" y="4"/>
                      </a:lnTo>
                      <a:lnTo>
                        <a:pt x="467" y="4"/>
                      </a:lnTo>
                      <a:lnTo>
                        <a:pt x="469" y="4"/>
                      </a:lnTo>
                      <a:lnTo>
                        <a:pt x="469" y="4"/>
                      </a:lnTo>
                      <a:lnTo>
                        <a:pt x="471" y="4"/>
                      </a:lnTo>
                      <a:lnTo>
                        <a:pt x="471" y="4"/>
                      </a:lnTo>
                      <a:lnTo>
                        <a:pt x="471" y="4"/>
                      </a:lnTo>
                      <a:lnTo>
                        <a:pt x="471" y="4"/>
                      </a:lnTo>
                      <a:lnTo>
                        <a:pt x="471" y="4"/>
                      </a:lnTo>
                      <a:lnTo>
                        <a:pt x="473" y="4"/>
                      </a:lnTo>
                      <a:lnTo>
                        <a:pt x="473" y="4"/>
                      </a:lnTo>
                      <a:lnTo>
                        <a:pt x="473" y="6"/>
                      </a:lnTo>
                      <a:lnTo>
                        <a:pt x="473" y="6"/>
                      </a:lnTo>
                      <a:lnTo>
                        <a:pt x="473" y="6"/>
                      </a:lnTo>
                      <a:lnTo>
                        <a:pt x="473" y="6"/>
                      </a:lnTo>
                      <a:lnTo>
                        <a:pt x="475" y="6"/>
                      </a:lnTo>
                      <a:lnTo>
                        <a:pt x="475" y="6"/>
                      </a:lnTo>
                      <a:lnTo>
                        <a:pt x="475" y="6"/>
                      </a:lnTo>
                      <a:lnTo>
                        <a:pt x="475" y="8"/>
                      </a:lnTo>
                      <a:lnTo>
                        <a:pt x="477" y="8"/>
                      </a:lnTo>
                      <a:lnTo>
                        <a:pt x="477" y="8"/>
                      </a:lnTo>
                      <a:lnTo>
                        <a:pt x="477" y="6"/>
                      </a:lnTo>
                      <a:lnTo>
                        <a:pt x="477" y="6"/>
                      </a:lnTo>
                      <a:lnTo>
                        <a:pt x="479" y="6"/>
                      </a:lnTo>
                      <a:lnTo>
                        <a:pt x="479" y="6"/>
                      </a:lnTo>
                      <a:lnTo>
                        <a:pt x="481" y="6"/>
                      </a:lnTo>
                      <a:lnTo>
                        <a:pt x="481" y="6"/>
                      </a:lnTo>
                      <a:lnTo>
                        <a:pt x="481" y="6"/>
                      </a:lnTo>
                      <a:lnTo>
                        <a:pt x="483" y="6"/>
                      </a:lnTo>
                      <a:lnTo>
                        <a:pt x="483" y="6"/>
                      </a:lnTo>
                      <a:lnTo>
                        <a:pt x="483" y="6"/>
                      </a:lnTo>
                      <a:lnTo>
                        <a:pt x="483" y="6"/>
                      </a:lnTo>
                      <a:lnTo>
                        <a:pt x="485" y="6"/>
                      </a:lnTo>
                      <a:lnTo>
                        <a:pt x="485" y="6"/>
                      </a:lnTo>
                      <a:lnTo>
                        <a:pt x="486" y="6"/>
                      </a:lnTo>
                      <a:lnTo>
                        <a:pt x="486" y="6"/>
                      </a:lnTo>
                      <a:lnTo>
                        <a:pt x="486" y="6"/>
                      </a:lnTo>
                      <a:lnTo>
                        <a:pt x="488" y="6"/>
                      </a:lnTo>
                      <a:lnTo>
                        <a:pt x="488" y="6"/>
                      </a:lnTo>
                      <a:lnTo>
                        <a:pt x="488" y="6"/>
                      </a:lnTo>
                      <a:lnTo>
                        <a:pt x="490" y="6"/>
                      </a:lnTo>
                      <a:lnTo>
                        <a:pt x="490" y="6"/>
                      </a:lnTo>
                      <a:lnTo>
                        <a:pt x="492" y="6"/>
                      </a:lnTo>
                      <a:lnTo>
                        <a:pt x="492" y="6"/>
                      </a:lnTo>
                      <a:lnTo>
                        <a:pt x="492" y="6"/>
                      </a:lnTo>
                      <a:lnTo>
                        <a:pt x="494" y="6"/>
                      </a:lnTo>
                      <a:lnTo>
                        <a:pt x="494" y="6"/>
                      </a:lnTo>
                      <a:lnTo>
                        <a:pt x="494" y="6"/>
                      </a:lnTo>
                      <a:lnTo>
                        <a:pt x="494" y="6"/>
                      </a:lnTo>
                      <a:lnTo>
                        <a:pt x="494" y="8"/>
                      </a:lnTo>
                      <a:lnTo>
                        <a:pt x="494" y="8"/>
                      </a:lnTo>
                      <a:lnTo>
                        <a:pt x="494" y="8"/>
                      </a:lnTo>
                      <a:lnTo>
                        <a:pt x="494" y="10"/>
                      </a:lnTo>
                      <a:lnTo>
                        <a:pt x="494" y="10"/>
                      </a:lnTo>
                      <a:lnTo>
                        <a:pt x="496" y="10"/>
                      </a:lnTo>
                      <a:lnTo>
                        <a:pt x="496" y="10"/>
                      </a:lnTo>
                      <a:lnTo>
                        <a:pt x="498" y="10"/>
                      </a:lnTo>
                      <a:lnTo>
                        <a:pt x="498" y="10"/>
                      </a:lnTo>
                      <a:lnTo>
                        <a:pt x="498" y="10"/>
                      </a:lnTo>
                      <a:lnTo>
                        <a:pt x="498" y="10"/>
                      </a:lnTo>
                      <a:lnTo>
                        <a:pt x="498" y="10"/>
                      </a:lnTo>
                      <a:lnTo>
                        <a:pt x="500" y="10"/>
                      </a:lnTo>
                      <a:lnTo>
                        <a:pt x="500" y="10"/>
                      </a:lnTo>
                      <a:lnTo>
                        <a:pt x="502" y="10"/>
                      </a:lnTo>
                      <a:lnTo>
                        <a:pt x="502" y="10"/>
                      </a:lnTo>
                      <a:lnTo>
                        <a:pt x="502" y="10"/>
                      </a:lnTo>
                      <a:lnTo>
                        <a:pt x="504" y="10"/>
                      </a:lnTo>
                      <a:lnTo>
                        <a:pt x="504" y="10"/>
                      </a:lnTo>
                      <a:lnTo>
                        <a:pt x="504" y="12"/>
                      </a:lnTo>
                      <a:lnTo>
                        <a:pt x="504" y="12"/>
                      </a:lnTo>
                      <a:lnTo>
                        <a:pt x="504" y="12"/>
                      </a:lnTo>
                      <a:lnTo>
                        <a:pt x="504" y="12"/>
                      </a:lnTo>
                      <a:lnTo>
                        <a:pt x="504" y="12"/>
                      </a:lnTo>
                      <a:lnTo>
                        <a:pt x="506" y="12"/>
                      </a:lnTo>
                      <a:lnTo>
                        <a:pt x="506" y="12"/>
                      </a:lnTo>
                      <a:lnTo>
                        <a:pt x="507" y="12"/>
                      </a:lnTo>
                      <a:lnTo>
                        <a:pt x="507" y="12"/>
                      </a:lnTo>
                      <a:lnTo>
                        <a:pt x="507" y="12"/>
                      </a:lnTo>
                      <a:lnTo>
                        <a:pt x="509" y="12"/>
                      </a:lnTo>
                      <a:lnTo>
                        <a:pt x="509" y="12"/>
                      </a:lnTo>
                      <a:lnTo>
                        <a:pt x="509" y="12"/>
                      </a:lnTo>
                      <a:lnTo>
                        <a:pt x="511" y="12"/>
                      </a:lnTo>
                      <a:lnTo>
                        <a:pt x="511" y="12"/>
                      </a:lnTo>
                      <a:lnTo>
                        <a:pt x="511" y="12"/>
                      </a:lnTo>
                      <a:lnTo>
                        <a:pt x="513" y="12"/>
                      </a:lnTo>
                      <a:lnTo>
                        <a:pt x="513" y="12"/>
                      </a:lnTo>
                      <a:lnTo>
                        <a:pt x="513" y="12"/>
                      </a:lnTo>
                      <a:lnTo>
                        <a:pt x="515" y="12"/>
                      </a:lnTo>
                      <a:lnTo>
                        <a:pt x="515" y="12"/>
                      </a:lnTo>
                      <a:lnTo>
                        <a:pt x="515" y="12"/>
                      </a:lnTo>
                      <a:lnTo>
                        <a:pt x="515" y="12"/>
                      </a:lnTo>
                      <a:lnTo>
                        <a:pt x="517" y="12"/>
                      </a:lnTo>
                      <a:lnTo>
                        <a:pt x="517" y="12"/>
                      </a:lnTo>
                      <a:lnTo>
                        <a:pt x="519" y="12"/>
                      </a:lnTo>
                      <a:lnTo>
                        <a:pt x="519" y="12"/>
                      </a:lnTo>
                      <a:lnTo>
                        <a:pt x="519" y="12"/>
                      </a:lnTo>
                      <a:lnTo>
                        <a:pt x="521" y="12"/>
                      </a:lnTo>
                      <a:lnTo>
                        <a:pt x="521" y="12"/>
                      </a:lnTo>
                      <a:lnTo>
                        <a:pt x="521" y="12"/>
                      </a:lnTo>
                      <a:lnTo>
                        <a:pt x="523" y="12"/>
                      </a:lnTo>
                      <a:lnTo>
                        <a:pt x="523" y="12"/>
                      </a:lnTo>
                      <a:lnTo>
                        <a:pt x="525" y="12"/>
                      </a:lnTo>
                      <a:lnTo>
                        <a:pt x="525" y="12"/>
                      </a:lnTo>
                      <a:lnTo>
                        <a:pt x="525" y="12"/>
                      </a:lnTo>
                      <a:lnTo>
                        <a:pt x="527" y="12"/>
                      </a:lnTo>
                      <a:lnTo>
                        <a:pt x="527" y="14"/>
                      </a:lnTo>
                      <a:lnTo>
                        <a:pt x="527" y="14"/>
                      </a:lnTo>
                      <a:lnTo>
                        <a:pt x="529" y="14"/>
                      </a:lnTo>
                      <a:lnTo>
                        <a:pt x="529" y="14"/>
                      </a:lnTo>
                      <a:lnTo>
                        <a:pt x="529" y="14"/>
                      </a:lnTo>
                      <a:lnTo>
                        <a:pt x="530" y="14"/>
                      </a:lnTo>
                      <a:lnTo>
                        <a:pt x="530" y="14"/>
                      </a:lnTo>
                      <a:lnTo>
                        <a:pt x="530" y="14"/>
                      </a:lnTo>
                      <a:lnTo>
                        <a:pt x="530" y="14"/>
                      </a:lnTo>
                      <a:lnTo>
                        <a:pt x="532" y="14"/>
                      </a:lnTo>
                      <a:lnTo>
                        <a:pt x="532" y="14"/>
                      </a:lnTo>
                      <a:lnTo>
                        <a:pt x="534" y="14"/>
                      </a:lnTo>
                      <a:lnTo>
                        <a:pt x="534" y="16"/>
                      </a:lnTo>
                      <a:lnTo>
                        <a:pt x="534" y="16"/>
                      </a:lnTo>
                      <a:lnTo>
                        <a:pt x="534" y="16"/>
                      </a:lnTo>
                      <a:lnTo>
                        <a:pt x="536" y="16"/>
                      </a:lnTo>
                      <a:lnTo>
                        <a:pt x="536" y="16"/>
                      </a:lnTo>
                      <a:lnTo>
                        <a:pt x="536" y="18"/>
                      </a:lnTo>
                      <a:lnTo>
                        <a:pt x="536" y="18"/>
                      </a:lnTo>
                      <a:lnTo>
                        <a:pt x="534" y="18"/>
                      </a:lnTo>
                      <a:lnTo>
                        <a:pt x="534" y="18"/>
                      </a:lnTo>
                      <a:lnTo>
                        <a:pt x="534" y="18"/>
                      </a:lnTo>
                      <a:lnTo>
                        <a:pt x="534" y="20"/>
                      </a:lnTo>
                      <a:lnTo>
                        <a:pt x="534" y="20"/>
                      </a:lnTo>
                      <a:lnTo>
                        <a:pt x="532" y="20"/>
                      </a:lnTo>
                      <a:lnTo>
                        <a:pt x="532" y="20"/>
                      </a:lnTo>
                      <a:lnTo>
                        <a:pt x="530" y="20"/>
                      </a:lnTo>
                      <a:lnTo>
                        <a:pt x="530" y="20"/>
                      </a:lnTo>
                      <a:lnTo>
                        <a:pt x="530" y="20"/>
                      </a:lnTo>
                      <a:lnTo>
                        <a:pt x="530" y="20"/>
                      </a:lnTo>
                      <a:lnTo>
                        <a:pt x="529" y="20"/>
                      </a:lnTo>
                      <a:lnTo>
                        <a:pt x="529" y="20"/>
                      </a:lnTo>
                      <a:lnTo>
                        <a:pt x="529" y="20"/>
                      </a:lnTo>
                      <a:lnTo>
                        <a:pt x="527" y="20"/>
                      </a:lnTo>
                      <a:lnTo>
                        <a:pt x="527" y="20"/>
                      </a:lnTo>
                      <a:lnTo>
                        <a:pt x="525" y="20"/>
                      </a:lnTo>
                      <a:lnTo>
                        <a:pt x="525" y="20"/>
                      </a:lnTo>
                      <a:lnTo>
                        <a:pt x="525" y="20"/>
                      </a:lnTo>
                      <a:lnTo>
                        <a:pt x="523" y="20"/>
                      </a:lnTo>
                      <a:lnTo>
                        <a:pt x="523" y="21"/>
                      </a:lnTo>
                      <a:lnTo>
                        <a:pt x="523" y="21"/>
                      </a:lnTo>
                      <a:lnTo>
                        <a:pt x="521" y="21"/>
                      </a:lnTo>
                      <a:lnTo>
                        <a:pt x="521" y="21"/>
                      </a:lnTo>
                      <a:lnTo>
                        <a:pt x="521" y="21"/>
                      </a:lnTo>
                      <a:lnTo>
                        <a:pt x="521" y="21"/>
                      </a:lnTo>
                      <a:lnTo>
                        <a:pt x="519" y="21"/>
                      </a:lnTo>
                      <a:lnTo>
                        <a:pt x="519" y="21"/>
                      </a:lnTo>
                      <a:lnTo>
                        <a:pt x="519" y="21"/>
                      </a:lnTo>
                      <a:lnTo>
                        <a:pt x="519" y="23"/>
                      </a:lnTo>
                      <a:lnTo>
                        <a:pt x="517" y="23"/>
                      </a:lnTo>
                      <a:lnTo>
                        <a:pt x="517" y="23"/>
                      </a:lnTo>
                      <a:lnTo>
                        <a:pt x="515" y="23"/>
                      </a:lnTo>
                      <a:lnTo>
                        <a:pt x="515" y="23"/>
                      </a:lnTo>
                      <a:lnTo>
                        <a:pt x="515" y="23"/>
                      </a:lnTo>
                      <a:lnTo>
                        <a:pt x="515" y="23"/>
                      </a:lnTo>
                      <a:lnTo>
                        <a:pt x="513" y="23"/>
                      </a:lnTo>
                      <a:lnTo>
                        <a:pt x="513" y="23"/>
                      </a:lnTo>
                      <a:lnTo>
                        <a:pt x="513" y="23"/>
                      </a:lnTo>
                      <a:lnTo>
                        <a:pt x="511" y="23"/>
                      </a:lnTo>
                      <a:lnTo>
                        <a:pt x="511" y="23"/>
                      </a:lnTo>
                      <a:lnTo>
                        <a:pt x="511" y="25"/>
                      </a:lnTo>
                      <a:lnTo>
                        <a:pt x="509" y="25"/>
                      </a:lnTo>
                      <a:lnTo>
                        <a:pt x="509" y="25"/>
                      </a:lnTo>
                      <a:lnTo>
                        <a:pt x="509" y="25"/>
                      </a:lnTo>
                      <a:lnTo>
                        <a:pt x="507" y="25"/>
                      </a:lnTo>
                      <a:lnTo>
                        <a:pt x="507" y="25"/>
                      </a:lnTo>
                      <a:lnTo>
                        <a:pt x="507" y="25"/>
                      </a:lnTo>
                      <a:lnTo>
                        <a:pt x="506" y="25"/>
                      </a:lnTo>
                      <a:lnTo>
                        <a:pt x="506" y="25"/>
                      </a:lnTo>
                      <a:lnTo>
                        <a:pt x="506" y="25"/>
                      </a:lnTo>
                      <a:lnTo>
                        <a:pt x="504" y="25"/>
                      </a:lnTo>
                      <a:lnTo>
                        <a:pt x="504" y="25"/>
                      </a:lnTo>
                      <a:lnTo>
                        <a:pt x="504" y="25"/>
                      </a:lnTo>
                      <a:lnTo>
                        <a:pt x="502" y="25"/>
                      </a:lnTo>
                      <a:lnTo>
                        <a:pt x="502" y="25"/>
                      </a:lnTo>
                      <a:lnTo>
                        <a:pt x="502" y="25"/>
                      </a:lnTo>
                      <a:lnTo>
                        <a:pt x="500" y="25"/>
                      </a:lnTo>
                      <a:lnTo>
                        <a:pt x="500" y="25"/>
                      </a:lnTo>
                      <a:lnTo>
                        <a:pt x="500" y="27"/>
                      </a:lnTo>
                      <a:lnTo>
                        <a:pt x="498" y="27"/>
                      </a:lnTo>
                      <a:lnTo>
                        <a:pt x="498" y="27"/>
                      </a:lnTo>
                      <a:lnTo>
                        <a:pt x="498" y="27"/>
                      </a:lnTo>
                      <a:lnTo>
                        <a:pt x="496" y="27"/>
                      </a:lnTo>
                      <a:lnTo>
                        <a:pt x="496" y="27"/>
                      </a:lnTo>
                      <a:lnTo>
                        <a:pt x="494" y="27"/>
                      </a:lnTo>
                      <a:lnTo>
                        <a:pt x="494" y="27"/>
                      </a:lnTo>
                      <a:lnTo>
                        <a:pt x="494" y="27"/>
                      </a:lnTo>
                      <a:lnTo>
                        <a:pt x="492" y="27"/>
                      </a:lnTo>
                      <a:lnTo>
                        <a:pt x="492" y="27"/>
                      </a:lnTo>
                      <a:lnTo>
                        <a:pt x="492" y="27"/>
                      </a:lnTo>
                      <a:lnTo>
                        <a:pt x="492" y="27"/>
                      </a:lnTo>
                      <a:lnTo>
                        <a:pt x="490" y="27"/>
                      </a:lnTo>
                      <a:lnTo>
                        <a:pt x="490" y="27"/>
                      </a:lnTo>
                      <a:lnTo>
                        <a:pt x="488" y="27"/>
                      </a:lnTo>
                      <a:lnTo>
                        <a:pt x="488" y="27"/>
                      </a:lnTo>
                      <a:lnTo>
                        <a:pt x="488" y="27"/>
                      </a:lnTo>
                      <a:lnTo>
                        <a:pt x="488" y="27"/>
                      </a:lnTo>
                      <a:lnTo>
                        <a:pt x="486" y="27"/>
                      </a:lnTo>
                      <a:lnTo>
                        <a:pt x="486" y="27"/>
                      </a:lnTo>
                      <a:lnTo>
                        <a:pt x="486" y="27"/>
                      </a:lnTo>
                      <a:lnTo>
                        <a:pt x="485" y="27"/>
                      </a:lnTo>
                      <a:lnTo>
                        <a:pt x="485" y="27"/>
                      </a:lnTo>
                      <a:lnTo>
                        <a:pt x="483" y="27"/>
                      </a:lnTo>
                      <a:lnTo>
                        <a:pt x="483" y="29"/>
                      </a:lnTo>
                      <a:lnTo>
                        <a:pt x="483" y="29"/>
                      </a:lnTo>
                      <a:lnTo>
                        <a:pt x="483" y="29"/>
                      </a:lnTo>
                      <a:lnTo>
                        <a:pt x="481" y="29"/>
                      </a:lnTo>
                      <a:lnTo>
                        <a:pt x="481" y="29"/>
                      </a:lnTo>
                      <a:lnTo>
                        <a:pt x="481" y="29"/>
                      </a:lnTo>
                      <a:lnTo>
                        <a:pt x="479" y="29"/>
                      </a:lnTo>
                      <a:lnTo>
                        <a:pt x="479" y="29"/>
                      </a:lnTo>
                      <a:lnTo>
                        <a:pt x="479" y="29"/>
                      </a:lnTo>
                      <a:lnTo>
                        <a:pt x="477" y="29"/>
                      </a:lnTo>
                      <a:lnTo>
                        <a:pt x="477" y="29"/>
                      </a:lnTo>
                      <a:lnTo>
                        <a:pt x="477" y="29"/>
                      </a:lnTo>
                      <a:lnTo>
                        <a:pt x="475" y="29"/>
                      </a:lnTo>
                      <a:lnTo>
                        <a:pt x="475" y="29"/>
                      </a:lnTo>
                      <a:lnTo>
                        <a:pt x="475" y="29"/>
                      </a:lnTo>
                      <a:lnTo>
                        <a:pt x="473" y="29"/>
                      </a:lnTo>
                      <a:lnTo>
                        <a:pt x="473" y="29"/>
                      </a:lnTo>
                      <a:lnTo>
                        <a:pt x="471" y="29"/>
                      </a:lnTo>
                      <a:lnTo>
                        <a:pt x="471" y="29"/>
                      </a:lnTo>
                      <a:lnTo>
                        <a:pt x="471" y="29"/>
                      </a:lnTo>
                      <a:lnTo>
                        <a:pt x="469" y="29"/>
                      </a:lnTo>
                      <a:lnTo>
                        <a:pt x="469" y="29"/>
                      </a:lnTo>
                      <a:lnTo>
                        <a:pt x="467" y="29"/>
                      </a:lnTo>
                      <a:lnTo>
                        <a:pt x="467" y="29"/>
                      </a:lnTo>
                      <a:lnTo>
                        <a:pt x="467" y="29"/>
                      </a:lnTo>
                      <a:lnTo>
                        <a:pt x="465" y="29"/>
                      </a:lnTo>
                      <a:lnTo>
                        <a:pt x="465" y="29"/>
                      </a:lnTo>
                      <a:lnTo>
                        <a:pt x="465" y="29"/>
                      </a:lnTo>
                      <a:lnTo>
                        <a:pt x="463" y="29"/>
                      </a:lnTo>
                      <a:lnTo>
                        <a:pt x="463" y="29"/>
                      </a:lnTo>
                      <a:lnTo>
                        <a:pt x="463" y="29"/>
                      </a:lnTo>
                      <a:lnTo>
                        <a:pt x="462" y="29"/>
                      </a:lnTo>
                      <a:lnTo>
                        <a:pt x="462" y="29"/>
                      </a:lnTo>
                      <a:lnTo>
                        <a:pt x="462" y="29"/>
                      </a:lnTo>
                      <a:lnTo>
                        <a:pt x="462" y="31"/>
                      </a:lnTo>
                      <a:lnTo>
                        <a:pt x="462" y="31"/>
                      </a:lnTo>
                      <a:lnTo>
                        <a:pt x="460" y="31"/>
                      </a:lnTo>
                      <a:lnTo>
                        <a:pt x="460" y="31"/>
                      </a:lnTo>
                      <a:lnTo>
                        <a:pt x="460" y="31"/>
                      </a:lnTo>
                      <a:lnTo>
                        <a:pt x="458" y="31"/>
                      </a:lnTo>
                      <a:lnTo>
                        <a:pt x="458" y="31"/>
                      </a:lnTo>
                      <a:lnTo>
                        <a:pt x="456" y="31"/>
                      </a:lnTo>
                      <a:lnTo>
                        <a:pt x="456" y="31"/>
                      </a:lnTo>
                      <a:lnTo>
                        <a:pt x="456" y="31"/>
                      </a:lnTo>
                      <a:lnTo>
                        <a:pt x="456" y="31"/>
                      </a:lnTo>
                      <a:lnTo>
                        <a:pt x="454" y="31"/>
                      </a:lnTo>
                      <a:lnTo>
                        <a:pt x="454" y="31"/>
                      </a:lnTo>
                      <a:lnTo>
                        <a:pt x="454" y="31"/>
                      </a:lnTo>
                      <a:lnTo>
                        <a:pt x="452" y="31"/>
                      </a:lnTo>
                      <a:lnTo>
                        <a:pt x="452" y="31"/>
                      </a:lnTo>
                      <a:lnTo>
                        <a:pt x="450" y="31"/>
                      </a:lnTo>
                      <a:lnTo>
                        <a:pt x="450" y="31"/>
                      </a:lnTo>
                      <a:lnTo>
                        <a:pt x="450" y="31"/>
                      </a:lnTo>
                      <a:lnTo>
                        <a:pt x="450" y="31"/>
                      </a:lnTo>
                      <a:lnTo>
                        <a:pt x="448" y="31"/>
                      </a:lnTo>
                      <a:lnTo>
                        <a:pt x="448" y="31"/>
                      </a:lnTo>
                      <a:lnTo>
                        <a:pt x="448" y="31"/>
                      </a:lnTo>
                      <a:lnTo>
                        <a:pt x="448" y="31"/>
                      </a:lnTo>
                      <a:lnTo>
                        <a:pt x="448" y="33"/>
                      </a:lnTo>
                      <a:lnTo>
                        <a:pt x="446" y="33"/>
                      </a:lnTo>
                      <a:lnTo>
                        <a:pt x="446" y="33"/>
                      </a:lnTo>
                      <a:lnTo>
                        <a:pt x="444" y="33"/>
                      </a:lnTo>
                      <a:lnTo>
                        <a:pt x="444" y="33"/>
                      </a:lnTo>
                      <a:lnTo>
                        <a:pt x="444" y="33"/>
                      </a:lnTo>
                      <a:lnTo>
                        <a:pt x="442" y="33"/>
                      </a:lnTo>
                      <a:lnTo>
                        <a:pt x="442" y="33"/>
                      </a:lnTo>
                      <a:lnTo>
                        <a:pt x="442" y="33"/>
                      </a:lnTo>
                      <a:lnTo>
                        <a:pt x="442" y="33"/>
                      </a:lnTo>
                      <a:lnTo>
                        <a:pt x="444" y="33"/>
                      </a:lnTo>
                      <a:lnTo>
                        <a:pt x="444" y="33"/>
                      </a:lnTo>
                      <a:lnTo>
                        <a:pt x="444" y="33"/>
                      </a:lnTo>
                      <a:lnTo>
                        <a:pt x="446" y="33"/>
                      </a:lnTo>
                      <a:lnTo>
                        <a:pt x="446" y="33"/>
                      </a:lnTo>
                      <a:lnTo>
                        <a:pt x="448" y="33"/>
                      </a:lnTo>
                      <a:lnTo>
                        <a:pt x="448" y="33"/>
                      </a:lnTo>
                      <a:lnTo>
                        <a:pt x="448" y="33"/>
                      </a:lnTo>
                      <a:lnTo>
                        <a:pt x="450" y="33"/>
                      </a:lnTo>
                      <a:lnTo>
                        <a:pt x="450" y="33"/>
                      </a:lnTo>
                      <a:lnTo>
                        <a:pt x="450" y="33"/>
                      </a:lnTo>
                      <a:lnTo>
                        <a:pt x="452" y="33"/>
                      </a:lnTo>
                      <a:lnTo>
                        <a:pt x="452" y="33"/>
                      </a:lnTo>
                      <a:lnTo>
                        <a:pt x="454" y="33"/>
                      </a:lnTo>
                      <a:lnTo>
                        <a:pt x="454" y="33"/>
                      </a:lnTo>
                      <a:lnTo>
                        <a:pt x="454" y="33"/>
                      </a:lnTo>
                      <a:lnTo>
                        <a:pt x="456" y="33"/>
                      </a:lnTo>
                      <a:lnTo>
                        <a:pt x="456" y="33"/>
                      </a:lnTo>
                      <a:lnTo>
                        <a:pt x="456" y="33"/>
                      </a:lnTo>
                      <a:lnTo>
                        <a:pt x="458" y="33"/>
                      </a:lnTo>
                      <a:lnTo>
                        <a:pt x="458" y="33"/>
                      </a:lnTo>
                      <a:lnTo>
                        <a:pt x="460" y="33"/>
                      </a:lnTo>
                      <a:lnTo>
                        <a:pt x="460" y="33"/>
                      </a:lnTo>
                      <a:lnTo>
                        <a:pt x="460" y="33"/>
                      </a:lnTo>
                      <a:lnTo>
                        <a:pt x="462" y="33"/>
                      </a:lnTo>
                      <a:lnTo>
                        <a:pt x="462" y="33"/>
                      </a:lnTo>
                      <a:lnTo>
                        <a:pt x="462" y="33"/>
                      </a:lnTo>
                      <a:lnTo>
                        <a:pt x="462" y="33"/>
                      </a:lnTo>
                      <a:lnTo>
                        <a:pt x="463" y="33"/>
                      </a:lnTo>
                      <a:lnTo>
                        <a:pt x="463" y="33"/>
                      </a:lnTo>
                      <a:lnTo>
                        <a:pt x="465" y="33"/>
                      </a:lnTo>
                      <a:lnTo>
                        <a:pt x="465" y="33"/>
                      </a:lnTo>
                      <a:lnTo>
                        <a:pt x="465" y="33"/>
                      </a:lnTo>
                      <a:lnTo>
                        <a:pt x="467" y="33"/>
                      </a:lnTo>
                      <a:lnTo>
                        <a:pt x="467" y="33"/>
                      </a:lnTo>
                      <a:lnTo>
                        <a:pt x="467" y="33"/>
                      </a:lnTo>
                      <a:lnTo>
                        <a:pt x="469" y="33"/>
                      </a:lnTo>
                      <a:lnTo>
                        <a:pt x="469" y="33"/>
                      </a:lnTo>
                      <a:lnTo>
                        <a:pt x="471" y="33"/>
                      </a:lnTo>
                      <a:lnTo>
                        <a:pt x="471" y="33"/>
                      </a:lnTo>
                      <a:lnTo>
                        <a:pt x="471" y="33"/>
                      </a:lnTo>
                      <a:lnTo>
                        <a:pt x="473" y="33"/>
                      </a:lnTo>
                      <a:lnTo>
                        <a:pt x="473" y="33"/>
                      </a:lnTo>
                      <a:lnTo>
                        <a:pt x="475" y="33"/>
                      </a:lnTo>
                      <a:lnTo>
                        <a:pt x="475" y="33"/>
                      </a:lnTo>
                      <a:lnTo>
                        <a:pt x="475" y="33"/>
                      </a:lnTo>
                      <a:lnTo>
                        <a:pt x="477" y="33"/>
                      </a:lnTo>
                      <a:lnTo>
                        <a:pt x="477" y="33"/>
                      </a:lnTo>
                      <a:lnTo>
                        <a:pt x="477" y="33"/>
                      </a:lnTo>
                      <a:lnTo>
                        <a:pt x="477" y="33"/>
                      </a:lnTo>
                      <a:lnTo>
                        <a:pt x="477" y="35"/>
                      </a:lnTo>
                      <a:lnTo>
                        <a:pt x="477" y="35"/>
                      </a:lnTo>
                      <a:lnTo>
                        <a:pt x="477" y="35"/>
                      </a:lnTo>
                      <a:lnTo>
                        <a:pt x="477" y="35"/>
                      </a:lnTo>
                      <a:lnTo>
                        <a:pt x="477" y="35"/>
                      </a:lnTo>
                      <a:lnTo>
                        <a:pt x="475" y="35"/>
                      </a:lnTo>
                      <a:lnTo>
                        <a:pt x="475" y="35"/>
                      </a:lnTo>
                      <a:lnTo>
                        <a:pt x="475" y="35"/>
                      </a:lnTo>
                      <a:lnTo>
                        <a:pt x="473" y="35"/>
                      </a:lnTo>
                      <a:lnTo>
                        <a:pt x="473" y="37"/>
                      </a:lnTo>
                      <a:lnTo>
                        <a:pt x="473" y="37"/>
                      </a:lnTo>
                      <a:lnTo>
                        <a:pt x="471" y="37"/>
                      </a:lnTo>
                      <a:lnTo>
                        <a:pt x="471" y="37"/>
                      </a:lnTo>
                      <a:lnTo>
                        <a:pt x="471" y="37"/>
                      </a:lnTo>
                      <a:lnTo>
                        <a:pt x="469" y="37"/>
                      </a:lnTo>
                      <a:lnTo>
                        <a:pt x="469" y="37"/>
                      </a:lnTo>
                      <a:lnTo>
                        <a:pt x="469" y="37"/>
                      </a:lnTo>
                      <a:lnTo>
                        <a:pt x="467" y="37"/>
                      </a:lnTo>
                      <a:lnTo>
                        <a:pt x="467" y="37"/>
                      </a:lnTo>
                      <a:lnTo>
                        <a:pt x="467" y="37"/>
                      </a:lnTo>
                      <a:lnTo>
                        <a:pt x="465" y="37"/>
                      </a:lnTo>
                      <a:lnTo>
                        <a:pt x="465" y="37"/>
                      </a:lnTo>
                      <a:lnTo>
                        <a:pt x="465" y="39"/>
                      </a:lnTo>
                      <a:lnTo>
                        <a:pt x="465" y="39"/>
                      </a:lnTo>
                      <a:lnTo>
                        <a:pt x="463" y="39"/>
                      </a:lnTo>
                      <a:lnTo>
                        <a:pt x="463" y="39"/>
                      </a:lnTo>
                      <a:lnTo>
                        <a:pt x="462" y="39"/>
                      </a:lnTo>
                      <a:lnTo>
                        <a:pt x="462" y="39"/>
                      </a:lnTo>
                      <a:lnTo>
                        <a:pt x="462" y="39"/>
                      </a:lnTo>
                      <a:lnTo>
                        <a:pt x="460" y="39"/>
                      </a:lnTo>
                      <a:lnTo>
                        <a:pt x="460" y="39"/>
                      </a:lnTo>
                      <a:lnTo>
                        <a:pt x="460" y="39"/>
                      </a:lnTo>
                      <a:lnTo>
                        <a:pt x="460" y="39"/>
                      </a:lnTo>
                      <a:lnTo>
                        <a:pt x="458" y="39"/>
                      </a:lnTo>
                      <a:lnTo>
                        <a:pt x="458" y="39"/>
                      </a:lnTo>
                      <a:lnTo>
                        <a:pt x="456" y="39"/>
                      </a:lnTo>
                      <a:lnTo>
                        <a:pt x="456" y="39"/>
                      </a:lnTo>
                      <a:lnTo>
                        <a:pt x="456" y="39"/>
                      </a:lnTo>
                      <a:lnTo>
                        <a:pt x="454" y="39"/>
                      </a:lnTo>
                      <a:lnTo>
                        <a:pt x="454" y="39"/>
                      </a:lnTo>
                      <a:lnTo>
                        <a:pt x="454" y="39"/>
                      </a:lnTo>
                      <a:lnTo>
                        <a:pt x="452" y="39"/>
                      </a:lnTo>
                      <a:lnTo>
                        <a:pt x="452" y="39"/>
                      </a:lnTo>
                      <a:lnTo>
                        <a:pt x="450" y="39"/>
                      </a:lnTo>
                      <a:lnTo>
                        <a:pt x="450" y="39"/>
                      </a:lnTo>
                      <a:lnTo>
                        <a:pt x="450" y="39"/>
                      </a:lnTo>
                      <a:lnTo>
                        <a:pt x="450" y="41"/>
                      </a:lnTo>
                      <a:lnTo>
                        <a:pt x="448" y="41"/>
                      </a:lnTo>
                      <a:lnTo>
                        <a:pt x="448" y="41"/>
                      </a:lnTo>
                      <a:lnTo>
                        <a:pt x="448" y="41"/>
                      </a:lnTo>
                      <a:lnTo>
                        <a:pt x="448" y="41"/>
                      </a:lnTo>
                      <a:lnTo>
                        <a:pt x="446" y="41"/>
                      </a:lnTo>
                      <a:lnTo>
                        <a:pt x="446" y="41"/>
                      </a:lnTo>
                      <a:lnTo>
                        <a:pt x="444" y="41"/>
                      </a:lnTo>
                      <a:lnTo>
                        <a:pt x="444" y="43"/>
                      </a:lnTo>
                      <a:lnTo>
                        <a:pt x="444" y="43"/>
                      </a:lnTo>
                      <a:lnTo>
                        <a:pt x="444" y="43"/>
                      </a:lnTo>
                      <a:lnTo>
                        <a:pt x="442" y="43"/>
                      </a:lnTo>
                      <a:lnTo>
                        <a:pt x="442" y="43"/>
                      </a:lnTo>
                      <a:lnTo>
                        <a:pt x="442" y="43"/>
                      </a:lnTo>
                      <a:lnTo>
                        <a:pt x="442" y="43"/>
                      </a:lnTo>
                      <a:lnTo>
                        <a:pt x="441" y="43"/>
                      </a:lnTo>
                      <a:lnTo>
                        <a:pt x="441" y="43"/>
                      </a:lnTo>
                      <a:lnTo>
                        <a:pt x="441" y="43"/>
                      </a:lnTo>
                      <a:lnTo>
                        <a:pt x="439" y="43"/>
                      </a:lnTo>
                      <a:lnTo>
                        <a:pt x="439" y="43"/>
                      </a:lnTo>
                      <a:lnTo>
                        <a:pt x="439" y="43"/>
                      </a:lnTo>
                      <a:lnTo>
                        <a:pt x="437" y="43"/>
                      </a:lnTo>
                      <a:lnTo>
                        <a:pt x="437" y="44"/>
                      </a:lnTo>
                      <a:lnTo>
                        <a:pt x="437" y="44"/>
                      </a:lnTo>
                      <a:lnTo>
                        <a:pt x="435" y="44"/>
                      </a:lnTo>
                      <a:lnTo>
                        <a:pt x="435" y="44"/>
                      </a:lnTo>
                      <a:lnTo>
                        <a:pt x="435" y="44"/>
                      </a:lnTo>
                      <a:lnTo>
                        <a:pt x="433" y="44"/>
                      </a:lnTo>
                      <a:lnTo>
                        <a:pt x="433" y="44"/>
                      </a:lnTo>
                      <a:lnTo>
                        <a:pt x="433" y="44"/>
                      </a:lnTo>
                      <a:lnTo>
                        <a:pt x="433" y="44"/>
                      </a:lnTo>
                      <a:lnTo>
                        <a:pt x="431" y="44"/>
                      </a:lnTo>
                      <a:lnTo>
                        <a:pt x="431" y="44"/>
                      </a:lnTo>
                      <a:lnTo>
                        <a:pt x="429" y="44"/>
                      </a:lnTo>
                      <a:lnTo>
                        <a:pt x="429" y="44"/>
                      </a:lnTo>
                      <a:lnTo>
                        <a:pt x="429" y="44"/>
                      </a:lnTo>
                      <a:lnTo>
                        <a:pt x="427" y="44"/>
                      </a:lnTo>
                      <a:lnTo>
                        <a:pt x="427" y="44"/>
                      </a:lnTo>
                      <a:lnTo>
                        <a:pt x="427" y="44"/>
                      </a:lnTo>
                      <a:lnTo>
                        <a:pt x="425" y="44"/>
                      </a:lnTo>
                      <a:lnTo>
                        <a:pt x="425" y="44"/>
                      </a:lnTo>
                      <a:lnTo>
                        <a:pt x="423" y="44"/>
                      </a:lnTo>
                      <a:lnTo>
                        <a:pt x="423" y="46"/>
                      </a:lnTo>
                      <a:lnTo>
                        <a:pt x="423" y="46"/>
                      </a:lnTo>
                      <a:lnTo>
                        <a:pt x="423" y="46"/>
                      </a:lnTo>
                      <a:lnTo>
                        <a:pt x="423" y="46"/>
                      </a:lnTo>
                      <a:lnTo>
                        <a:pt x="421" y="46"/>
                      </a:lnTo>
                      <a:lnTo>
                        <a:pt x="421" y="46"/>
                      </a:lnTo>
                      <a:lnTo>
                        <a:pt x="421" y="46"/>
                      </a:lnTo>
                      <a:lnTo>
                        <a:pt x="419" y="46"/>
                      </a:lnTo>
                      <a:lnTo>
                        <a:pt x="419" y="46"/>
                      </a:lnTo>
                      <a:lnTo>
                        <a:pt x="419" y="48"/>
                      </a:lnTo>
                      <a:lnTo>
                        <a:pt x="418" y="48"/>
                      </a:lnTo>
                      <a:lnTo>
                        <a:pt x="418" y="48"/>
                      </a:lnTo>
                      <a:lnTo>
                        <a:pt x="418" y="48"/>
                      </a:lnTo>
                      <a:lnTo>
                        <a:pt x="418" y="48"/>
                      </a:lnTo>
                      <a:lnTo>
                        <a:pt x="416" y="48"/>
                      </a:lnTo>
                      <a:lnTo>
                        <a:pt x="416" y="48"/>
                      </a:lnTo>
                      <a:lnTo>
                        <a:pt x="416" y="48"/>
                      </a:lnTo>
                      <a:lnTo>
                        <a:pt x="414" y="48"/>
                      </a:lnTo>
                      <a:lnTo>
                        <a:pt x="414" y="48"/>
                      </a:lnTo>
                      <a:lnTo>
                        <a:pt x="412" y="48"/>
                      </a:lnTo>
                      <a:lnTo>
                        <a:pt x="412" y="48"/>
                      </a:lnTo>
                      <a:lnTo>
                        <a:pt x="412" y="50"/>
                      </a:lnTo>
                      <a:lnTo>
                        <a:pt x="412" y="50"/>
                      </a:lnTo>
                      <a:lnTo>
                        <a:pt x="410" y="50"/>
                      </a:lnTo>
                      <a:lnTo>
                        <a:pt x="410" y="50"/>
                      </a:lnTo>
                      <a:lnTo>
                        <a:pt x="408" y="50"/>
                      </a:lnTo>
                      <a:lnTo>
                        <a:pt x="408" y="50"/>
                      </a:lnTo>
                      <a:lnTo>
                        <a:pt x="408" y="50"/>
                      </a:lnTo>
                      <a:lnTo>
                        <a:pt x="408" y="50"/>
                      </a:lnTo>
                      <a:lnTo>
                        <a:pt x="406" y="50"/>
                      </a:lnTo>
                      <a:lnTo>
                        <a:pt x="406" y="50"/>
                      </a:lnTo>
                      <a:lnTo>
                        <a:pt x="406" y="50"/>
                      </a:lnTo>
                      <a:lnTo>
                        <a:pt x="406" y="50"/>
                      </a:lnTo>
                      <a:lnTo>
                        <a:pt x="404" y="50"/>
                      </a:lnTo>
                      <a:lnTo>
                        <a:pt x="404" y="50"/>
                      </a:lnTo>
                      <a:lnTo>
                        <a:pt x="402" y="50"/>
                      </a:lnTo>
                      <a:lnTo>
                        <a:pt x="402" y="50"/>
                      </a:lnTo>
                      <a:lnTo>
                        <a:pt x="402" y="50"/>
                      </a:lnTo>
                      <a:lnTo>
                        <a:pt x="402" y="52"/>
                      </a:lnTo>
                      <a:lnTo>
                        <a:pt x="400" y="52"/>
                      </a:lnTo>
                      <a:lnTo>
                        <a:pt x="400" y="52"/>
                      </a:lnTo>
                      <a:lnTo>
                        <a:pt x="400" y="52"/>
                      </a:lnTo>
                      <a:lnTo>
                        <a:pt x="400" y="52"/>
                      </a:lnTo>
                      <a:lnTo>
                        <a:pt x="398" y="52"/>
                      </a:lnTo>
                      <a:lnTo>
                        <a:pt x="398" y="52"/>
                      </a:lnTo>
                      <a:lnTo>
                        <a:pt x="396" y="52"/>
                      </a:lnTo>
                      <a:lnTo>
                        <a:pt x="396" y="54"/>
                      </a:lnTo>
                      <a:lnTo>
                        <a:pt x="396" y="54"/>
                      </a:lnTo>
                      <a:lnTo>
                        <a:pt x="396" y="54"/>
                      </a:lnTo>
                      <a:lnTo>
                        <a:pt x="396" y="54"/>
                      </a:lnTo>
                      <a:lnTo>
                        <a:pt x="395" y="54"/>
                      </a:lnTo>
                      <a:lnTo>
                        <a:pt x="395" y="54"/>
                      </a:lnTo>
                      <a:lnTo>
                        <a:pt x="395" y="56"/>
                      </a:lnTo>
                      <a:lnTo>
                        <a:pt x="395" y="56"/>
                      </a:lnTo>
                      <a:lnTo>
                        <a:pt x="393" y="56"/>
                      </a:lnTo>
                      <a:lnTo>
                        <a:pt x="393" y="56"/>
                      </a:lnTo>
                      <a:lnTo>
                        <a:pt x="393" y="56"/>
                      </a:lnTo>
                      <a:lnTo>
                        <a:pt x="391" y="56"/>
                      </a:lnTo>
                      <a:lnTo>
                        <a:pt x="391" y="56"/>
                      </a:lnTo>
                      <a:lnTo>
                        <a:pt x="391" y="56"/>
                      </a:lnTo>
                      <a:lnTo>
                        <a:pt x="391" y="58"/>
                      </a:lnTo>
                      <a:lnTo>
                        <a:pt x="389" y="58"/>
                      </a:lnTo>
                      <a:lnTo>
                        <a:pt x="389" y="58"/>
                      </a:lnTo>
                      <a:lnTo>
                        <a:pt x="389" y="58"/>
                      </a:lnTo>
                      <a:lnTo>
                        <a:pt x="387" y="58"/>
                      </a:lnTo>
                      <a:lnTo>
                        <a:pt x="387" y="58"/>
                      </a:lnTo>
                      <a:lnTo>
                        <a:pt x="385" y="58"/>
                      </a:lnTo>
                      <a:lnTo>
                        <a:pt x="385" y="58"/>
                      </a:lnTo>
                      <a:lnTo>
                        <a:pt x="385" y="58"/>
                      </a:lnTo>
                      <a:lnTo>
                        <a:pt x="383" y="58"/>
                      </a:lnTo>
                      <a:lnTo>
                        <a:pt x="383" y="58"/>
                      </a:lnTo>
                      <a:lnTo>
                        <a:pt x="381" y="58"/>
                      </a:lnTo>
                      <a:lnTo>
                        <a:pt x="381" y="58"/>
                      </a:lnTo>
                      <a:lnTo>
                        <a:pt x="381" y="58"/>
                      </a:lnTo>
                      <a:lnTo>
                        <a:pt x="379" y="58"/>
                      </a:lnTo>
                      <a:lnTo>
                        <a:pt x="379" y="58"/>
                      </a:lnTo>
                      <a:lnTo>
                        <a:pt x="379" y="58"/>
                      </a:lnTo>
                      <a:lnTo>
                        <a:pt x="379" y="58"/>
                      </a:lnTo>
                      <a:lnTo>
                        <a:pt x="379" y="58"/>
                      </a:lnTo>
                      <a:lnTo>
                        <a:pt x="379" y="58"/>
                      </a:lnTo>
                      <a:lnTo>
                        <a:pt x="381" y="58"/>
                      </a:lnTo>
                      <a:lnTo>
                        <a:pt x="381" y="58"/>
                      </a:lnTo>
                      <a:lnTo>
                        <a:pt x="381" y="58"/>
                      </a:lnTo>
                      <a:lnTo>
                        <a:pt x="381" y="58"/>
                      </a:lnTo>
                      <a:lnTo>
                        <a:pt x="381" y="60"/>
                      </a:lnTo>
                      <a:lnTo>
                        <a:pt x="381" y="60"/>
                      </a:lnTo>
                      <a:lnTo>
                        <a:pt x="381" y="60"/>
                      </a:lnTo>
                      <a:lnTo>
                        <a:pt x="379" y="60"/>
                      </a:lnTo>
                      <a:lnTo>
                        <a:pt x="379" y="60"/>
                      </a:lnTo>
                      <a:lnTo>
                        <a:pt x="379" y="60"/>
                      </a:lnTo>
                      <a:lnTo>
                        <a:pt x="379" y="60"/>
                      </a:lnTo>
                      <a:lnTo>
                        <a:pt x="377" y="60"/>
                      </a:lnTo>
                      <a:lnTo>
                        <a:pt x="377" y="60"/>
                      </a:lnTo>
                      <a:lnTo>
                        <a:pt x="375" y="60"/>
                      </a:lnTo>
                      <a:lnTo>
                        <a:pt x="375" y="60"/>
                      </a:lnTo>
                      <a:lnTo>
                        <a:pt x="375" y="60"/>
                      </a:lnTo>
                      <a:lnTo>
                        <a:pt x="374" y="60"/>
                      </a:lnTo>
                      <a:lnTo>
                        <a:pt x="374" y="60"/>
                      </a:lnTo>
                      <a:lnTo>
                        <a:pt x="374" y="60"/>
                      </a:lnTo>
                      <a:lnTo>
                        <a:pt x="372" y="60"/>
                      </a:lnTo>
                      <a:lnTo>
                        <a:pt x="372" y="60"/>
                      </a:lnTo>
                      <a:lnTo>
                        <a:pt x="370" y="60"/>
                      </a:lnTo>
                      <a:lnTo>
                        <a:pt x="370" y="60"/>
                      </a:lnTo>
                      <a:lnTo>
                        <a:pt x="370" y="62"/>
                      </a:lnTo>
                      <a:lnTo>
                        <a:pt x="370" y="62"/>
                      </a:lnTo>
                      <a:lnTo>
                        <a:pt x="372" y="62"/>
                      </a:lnTo>
                      <a:lnTo>
                        <a:pt x="372" y="62"/>
                      </a:lnTo>
                      <a:lnTo>
                        <a:pt x="374" y="62"/>
                      </a:lnTo>
                      <a:lnTo>
                        <a:pt x="374" y="62"/>
                      </a:lnTo>
                      <a:lnTo>
                        <a:pt x="372" y="62"/>
                      </a:lnTo>
                      <a:lnTo>
                        <a:pt x="372" y="64"/>
                      </a:lnTo>
                      <a:lnTo>
                        <a:pt x="372" y="64"/>
                      </a:lnTo>
                      <a:lnTo>
                        <a:pt x="372" y="64"/>
                      </a:lnTo>
                      <a:lnTo>
                        <a:pt x="370" y="64"/>
                      </a:lnTo>
                      <a:lnTo>
                        <a:pt x="370" y="64"/>
                      </a:lnTo>
                      <a:lnTo>
                        <a:pt x="370" y="64"/>
                      </a:lnTo>
                      <a:lnTo>
                        <a:pt x="368" y="64"/>
                      </a:lnTo>
                      <a:lnTo>
                        <a:pt x="368" y="66"/>
                      </a:lnTo>
                      <a:lnTo>
                        <a:pt x="368" y="66"/>
                      </a:lnTo>
                      <a:lnTo>
                        <a:pt x="368" y="66"/>
                      </a:lnTo>
                      <a:lnTo>
                        <a:pt x="366" y="66"/>
                      </a:lnTo>
                      <a:lnTo>
                        <a:pt x="366" y="66"/>
                      </a:lnTo>
                      <a:lnTo>
                        <a:pt x="364" y="66"/>
                      </a:lnTo>
                      <a:lnTo>
                        <a:pt x="364" y="66"/>
                      </a:lnTo>
                      <a:lnTo>
                        <a:pt x="366" y="66"/>
                      </a:lnTo>
                      <a:lnTo>
                        <a:pt x="366" y="66"/>
                      </a:lnTo>
                      <a:lnTo>
                        <a:pt x="368" y="66"/>
                      </a:lnTo>
                      <a:lnTo>
                        <a:pt x="368" y="66"/>
                      </a:lnTo>
                      <a:lnTo>
                        <a:pt x="368" y="67"/>
                      </a:lnTo>
                      <a:lnTo>
                        <a:pt x="366" y="67"/>
                      </a:lnTo>
                      <a:lnTo>
                        <a:pt x="366" y="67"/>
                      </a:lnTo>
                      <a:lnTo>
                        <a:pt x="364" y="67"/>
                      </a:lnTo>
                      <a:lnTo>
                        <a:pt x="364" y="67"/>
                      </a:lnTo>
                      <a:lnTo>
                        <a:pt x="364" y="67"/>
                      </a:lnTo>
                      <a:lnTo>
                        <a:pt x="364" y="67"/>
                      </a:lnTo>
                      <a:lnTo>
                        <a:pt x="364" y="69"/>
                      </a:lnTo>
                      <a:lnTo>
                        <a:pt x="362" y="69"/>
                      </a:lnTo>
                      <a:lnTo>
                        <a:pt x="362" y="69"/>
                      </a:lnTo>
                      <a:lnTo>
                        <a:pt x="362" y="69"/>
                      </a:lnTo>
                      <a:lnTo>
                        <a:pt x="360" y="69"/>
                      </a:lnTo>
                      <a:lnTo>
                        <a:pt x="360" y="69"/>
                      </a:lnTo>
                      <a:lnTo>
                        <a:pt x="358" y="69"/>
                      </a:lnTo>
                      <a:lnTo>
                        <a:pt x="358" y="69"/>
                      </a:lnTo>
                      <a:lnTo>
                        <a:pt x="358" y="69"/>
                      </a:lnTo>
                      <a:lnTo>
                        <a:pt x="358" y="69"/>
                      </a:lnTo>
                      <a:lnTo>
                        <a:pt x="356" y="69"/>
                      </a:lnTo>
                      <a:lnTo>
                        <a:pt x="356" y="69"/>
                      </a:lnTo>
                      <a:lnTo>
                        <a:pt x="356" y="69"/>
                      </a:lnTo>
                      <a:lnTo>
                        <a:pt x="354" y="69"/>
                      </a:lnTo>
                      <a:lnTo>
                        <a:pt x="354" y="69"/>
                      </a:lnTo>
                      <a:lnTo>
                        <a:pt x="352" y="69"/>
                      </a:lnTo>
                      <a:lnTo>
                        <a:pt x="352" y="69"/>
                      </a:lnTo>
                      <a:lnTo>
                        <a:pt x="352" y="69"/>
                      </a:lnTo>
                      <a:lnTo>
                        <a:pt x="351" y="69"/>
                      </a:lnTo>
                      <a:lnTo>
                        <a:pt x="351" y="69"/>
                      </a:lnTo>
                      <a:lnTo>
                        <a:pt x="349" y="69"/>
                      </a:lnTo>
                      <a:lnTo>
                        <a:pt x="349" y="71"/>
                      </a:lnTo>
                      <a:lnTo>
                        <a:pt x="349" y="71"/>
                      </a:lnTo>
                      <a:lnTo>
                        <a:pt x="349" y="71"/>
                      </a:lnTo>
                      <a:lnTo>
                        <a:pt x="347" y="71"/>
                      </a:lnTo>
                      <a:lnTo>
                        <a:pt x="347" y="71"/>
                      </a:lnTo>
                      <a:lnTo>
                        <a:pt x="347" y="71"/>
                      </a:lnTo>
                      <a:lnTo>
                        <a:pt x="345" y="71"/>
                      </a:lnTo>
                      <a:lnTo>
                        <a:pt x="345" y="71"/>
                      </a:lnTo>
                      <a:lnTo>
                        <a:pt x="343" y="71"/>
                      </a:lnTo>
                      <a:lnTo>
                        <a:pt x="343" y="71"/>
                      </a:lnTo>
                      <a:lnTo>
                        <a:pt x="343" y="71"/>
                      </a:lnTo>
                      <a:lnTo>
                        <a:pt x="343" y="71"/>
                      </a:lnTo>
                      <a:lnTo>
                        <a:pt x="341" y="71"/>
                      </a:lnTo>
                      <a:lnTo>
                        <a:pt x="341" y="71"/>
                      </a:lnTo>
                      <a:lnTo>
                        <a:pt x="341" y="71"/>
                      </a:lnTo>
                      <a:lnTo>
                        <a:pt x="341" y="71"/>
                      </a:lnTo>
                      <a:lnTo>
                        <a:pt x="339" y="71"/>
                      </a:lnTo>
                      <a:lnTo>
                        <a:pt x="339" y="71"/>
                      </a:lnTo>
                      <a:lnTo>
                        <a:pt x="337" y="71"/>
                      </a:lnTo>
                      <a:lnTo>
                        <a:pt x="337" y="71"/>
                      </a:lnTo>
                      <a:lnTo>
                        <a:pt x="337" y="71"/>
                      </a:lnTo>
                      <a:lnTo>
                        <a:pt x="335" y="71"/>
                      </a:lnTo>
                      <a:lnTo>
                        <a:pt x="335" y="71"/>
                      </a:lnTo>
                      <a:lnTo>
                        <a:pt x="335" y="71"/>
                      </a:lnTo>
                      <a:lnTo>
                        <a:pt x="333" y="71"/>
                      </a:lnTo>
                      <a:lnTo>
                        <a:pt x="333" y="71"/>
                      </a:lnTo>
                      <a:lnTo>
                        <a:pt x="331" y="71"/>
                      </a:lnTo>
                      <a:lnTo>
                        <a:pt x="331" y="71"/>
                      </a:lnTo>
                      <a:lnTo>
                        <a:pt x="331" y="69"/>
                      </a:lnTo>
                      <a:lnTo>
                        <a:pt x="331" y="69"/>
                      </a:lnTo>
                      <a:lnTo>
                        <a:pt x="330" y="69"/>
                      </a:lnTo>
                      <a:lnTo>
                        <a:pt x="330" y="69"/>
                      </a:lnTo>
                      <a:lnTo>
                        <a:pt x="330" y="69"/>
                      </a:lnTo>
                      <a:lnTo>
                        <a:pt x="330" y="69"/>
                      </a:lnTo>
                      <a:lnTo>
                        <a:pt x="330" y="67"/>
                      </a:lnTo>
                      <a:lnTo>
                        <a:pt x="328" y="67"/>
                      </a:lnTo>
                      <a:lnTo>
                        <a:pt x="328" y="67"/>
                      </a:lnTo>
                      <a:lnTo>
                        <a:pt x="326" y="67"/>
                      </a:lnTo>
                      <a:lnTo>
                        <a:pt x="326" y="67"/>
                      </a:lnTo>
                      <a:lnTo>
                        <a:pt x="326" y="67"/>
                      </a:lnTo>
                      <a:lnTo>
                        <a:pt x="326" y="69"/>
                      </a:lnTo>
                      <a:lnTo>
                        <a:pt x="326" y="69"/>
                      </a:lnTo>
                      <a:lnTo>
                        <a:pt x="326" y="69"/>
                      </a:lnTo>
                      <a:lnTo>
                        <a:pt x="326" y="69"/>
                      </a:lnTo>
                      <a:lnTo>
                        <a:pt x="326" y="71"/>
                      </a:lnTo>
                      <a:lnTo>
                        <a:pt x="328" y="71"/>
                      </a:lnTo>
                      <a:lnTo>
                        <a:pt x="328" y="71"/>
                      </a:lnTo>
                      <a:lnTo>
                        <a:pt x="328" y="71"/>
                      </a:lnTo>
                      <a:lnTo>
                        <a:pt x="328" y="73"/>
                      </a:lnTo>
                      <a:lnTo>
                        <a:pt x="328" y="73"/>
                      </a:lnTo>
                      <a:lnTo>
                        <a:pt x="328" y="75"/>
                      </a:lnTo>
                      <a:lnTo>
                        <a:pt x="328" y="75"/>
                      </a:lnTo>
                      <a:lnTo>
                        <a:pt x="326" y="75"/>
                      </a:lnTo>
                      <a:lnTo>
                        <a:pt x="326" y="75"/>
                      </a:lnTo>
                      <a:lnTo>
                        <a:pt x="326" y="75"/>
                      </a:lnTo>
                      <a:lnTo>
                        <a:pt x="324" y="75"/>
                      </a:lnTo>
                      <a:lnTo>
                        <a:pt x="324" y="75"/>
                      </a:lnTo>
                      <a:lnTo>
                        <a:pt x="322" y="75"/>
                      </a:lnTo>
                      <a:lnTo>
                        <a:pt x="322" y="75"/>
                      </a:lnTo>
                      <a:lnTo>
                        <a:pt x="322" y="75"/>
                      </a:lnTo>
                      <a:lnTo>
                        <a:pt x="320" y="75"/>
                      </a:lnTo>
                      <a:lnTo>
                        <a:pt x="320" y="75"/>
                      </a:lnTo>
                      <a:lnTo>
                        <a:pt x="320" y="75"/>
                      </a:lnTo>
                      <a:lnTo>
                        <a:pt x="320" y="75"/>
                      </a:lnTo>
                      <a:lnTo>
                        <a:pt x="318" y="75"/>
                      </a:lnTo>
                      <a:lnTo>
                        <a:pt x="318" y="75"/>
                      </a:lnTo>
                      <a:lnTo>
                        <a:pt x="318" y="75"/>
                      </a:lnTo>
                      <a:lnTo>
                        <a:pt x="316" y="75"/>
                      </a:lnTo>
                      <a:lnTo>
                        <a:pt x="316" y="75"/>
                      </a:lnTo>
                      <a:lnTo>
                        <a:pt x="316" y="75"/>
                      </a:lnTo>
                      <a:lnTo>
                        <a:pt x="314" y="75"/>
                      </a:lnTo>
                      <a:lnTo>
                        <a:pt x="314" y="75"/>
                      </a:lnTo>
                      <a:lnTo>
                        <a:pt x="314" y="75"/>
                      </a:lnTo>
                      <a:lnTo>
                        <a:pt x="314" y="75"/>
                      </a:lnTo>
                      <a:lnTo>
                        <a:pt x="314" y="75"/>
                      </a:lnTo>
                      <a:lnTo>
                        <a:pt x="312" y="75"/>
                      </a:lnTo>
                      <a:lnTo>
                        <a:pt x="312" y="75"/>
                      </a:lnTo>
                      <a:lnTo>
                        <a:pt x="310" y="75"/>
                      </a:lnTo>
                      <a:lnTo>
                        <a:pt x="310" y="75"/>
                      </a:lnTo>
                      <a:lnTo>
                        <a:pt x="310" y="75"/>
                      </a:lnTo>
                      <a:lnTo>
                        <a:pt x="308" y="75"/>
                      </a:lnTo>
                      <a:lnTo>
                        <a:pt x="308" y="75"/>
                      </a:lnTo>
                      <a:lnTo>
                        <a:pt x="308" y="75"/>
                      </a:lnTo>
                      <a:lnTo>
                        <a:pt x="307" y="75"/>
                      </a:lnTo>
                      <a:lnTo>
                        <a:pt x="307" y="75"/>
                      </a:lnTo>
                      <a:lnTo>
                        <a:pt x="305" y="75"/>
                      </a:lnTo>
                      <a:lnTo>
                        <a:pt x="305" y="75"/>
                      </a:lnTo>
                      <a:lnTo>
                        <a:pt x="305" y="75"/>
                      </a:lnTo>
                      <a:lnTo>
                        <a:pt x="303" y="75"/>
                      </a:lnTo>
                      <a:lnTo>
                        <a:pt x="303" y="75"/>
                      </a:lnTo>
                      <a:lnTo>
                        <a:pt x="303" y="75"/>
                      </a:lnTo>
                      <a:lnTo>
                        <a:pt x="301" y="75"/>
                      </a:lnTo>
                      <a:lnTo>
                        <a:pt x="301" y="75"/>
                      </a:lnTo>
                      <a:lnTo>
                        <a:pt x="301" y="75"/>
                      </a:lnTo>
                      <a:lnTo>
                        <a:pt x="299" y="75"/>
                      </a:lnTo>
                      <a:lnTo>
                        <a:pt x="299" y="75"/>
                      </a:lnTo>
                      <a:lnTo>
                        <a:pt x="299" y="75"/>
                      </a:lnTo>
                      <a:lnTo>
                        <a:pt x="299" y="75"/>
                      </a:lnTo>
                      <a:lnTo>
                        <a:pt x="299" y="77"/>
                      </a:lnTo>
                      <a:lnTo>
                        <a:pt x="297" y="77"/>
                      </a:lnTo>
                      <a:lnTo>
                        <a:pt x="297" y="77"/>
                      </a:lnTo>
                      <a:lnTo>
                        <a:pt x="295" y="77"/>
                      </a:lnTo>
                      <a:lnTo>
                        <a:pt x="295" y="77"/>
                      </a:lnTo>
                      <a:lnTo>
                        <a:pt x="295" y="77"/>
                      </a:lnTo>
                      <a:lnTo>
                        <a:pt x="293" y="77"/>
                      </a:lnTo>
                      <a:lnTo>
                        <a:pt x="293" y="77"/>
                      </a:lnTo>
                      <a:lnTo>
                        <a:pt x="293" y="77"/>
                      </a:lnTo>
                      <a:lnTo>
                        <a:pt x="293" y="77"/>
                      </a:lnTo>
                      <a:lnTo>
                        <a:pt x="293" y="77"/>
                      </a:lnTo>
                      <a:lnTo>
                        <a:pt x="291" y="77"/>
                      </a:lnTo>
                      <a:lnTo>
                        <a:pt x="291" y="77"/>
                      </a:lnTo>
                      <a:lnTo>
                        <a:pt x="289" y="77"/>
                      </a:lnTo>
                      <a:lnTo>
                        <a:pt x="289" y="77"/>
                      </a:lnTo>
                      <a:lnTo>
                        <a:pt x="289" y="77"/>
                      </a:lnTo>
                      <a:lnTo>
                        <a:pt x="287" y="77"/>
                      </a:lnTo>
                      <a:lnTo>
                        <a:pt x="287" y="77"/>
                      </a:lnTo>
                      <a:lnTo>
                        <a:pt x="287" y="77"/>
                      </a:lnTo>
                      <a:lnTo>
                        <a:pt x="286" y="77"/>
                      </a:lnTo>
                      <a:lnTo>
                        <a:pt x="286" y="77"/>
                      </a:lnTo>
                      <a:lnTo>
                        <a:pt x="286" y="75"/>
                      </a:lnTo>
                      <a:lnTo>
                        <a:pt x="284" y="75"/>
                      </a:lnTo>
                      <a:lnTo>
                        <a:pt x="284" y="75"/>
                      </a:lnTo>
                      <a:lnTo>
                        <a:pt x="284" y="77"/>
                      </a:lnTo>
                      <a:lnTo>
                        <a:pt x="284" y="77"/>
                      </a:lnTo>
                      <a:lnTo>
                        <a:pt x="282" y="77"/>
                      </a:lnTo>
                      <a:lnTo>
                        <a:pt x="282" y="75"/>
                      </a:lnTo>
                      <a:lnTo>
                        <a:pt x="282" y="75"/>
                      </a:lnTo>
                      <a:lnTo>
                        <a:pt x="282" y="75"/>
                      </a:lnTo>
                      <a:lnTo>
                        <a:pt x="280" y="75"/>
                      </a:lnTo>
                      <a:lnTo>
                        <a:pt x="280" y="75"/>
                      </a:lnTo>
                      <a:lnTo>
                        <a:pt x="278" y="75"/>
                      </a:lnTo>
                      <a:lnTo>
                        <a:pt x="278" y="77"/>
                      </a:lnTo>
                      <a:lnTo>
                        <a:pt x="280" y="77"/>
                      </a:lnTo>
                      <a:lnTo>
                        <a:pt x="280" y="77"/>
                      </a:lnTo>
                      <a:lnTo>
                        <a:pt x="282" y="77"/>
                      </a:lnTo>
                      <a:lnTo>
                        <a:pt x="282" y="77"/>
                      </a:lnTo>
                      <a:lnTo>
                        <a:pt x="282" y="77"/>
                      </a:lnTo>
                      <a:lnTo>
                        <a:pt x="282" y="77"/>
                      </a:lnTo>
                      <a:lnTo>
                        <a:pt x="280" y="77"/>
                      </a:lnTo>
                      <a:lnTo>
                        <a:pt x="280" y="77"/>
                      </a:lnTo>
                      <a:lnTo>
                        <a:pt x="278" y="77"/>
                      </a:lnTo>
                      <a:lnTo>
                        <a:pt x="278" y="77"/>
                      </a:lnTo>
                      <a:lnTo>
                        <a:pt x="278" y="77"/>
                      </a:lnTo>
                      <a:lnTo>
                        <a:pt x="276" y="77"/>
                      </a:lnTo>
                      <a:lnTo>
                        <a:pt x="276" y="77"/>
                      </a:lnTo>
                      <a:lnTo>
                        <a:pt x="276" y="77"/>
                      </a:lnTo>
                      <a:lnTo>
                        <a:pt x="274" y="77"/>
                      </a:lnTo>
                      <a:lnTo>
                        <a:pt x="274" y="77"/>
                      </a:lnTo>
                      <a:lnTo>
                        <a:pt x="272" y="77"/>
                      </a:lnTo>
                      <a:lnTo>
                        <a:pt x="272" y="77"/>
                      </a:lnTo>
                      <a:lnTo>
                        <a:pt x="272" y="77"/>
                      </a:lnTo>
                      <a:lnTo>
                        <a:pt x="270" y="77"/>
                      </a:lnTo>
                      <a:lnTo>
                        <a:pt x="270" y="77"/>
                      </a:lnTo>
                      <a:lnTo>
                        <a:pt x="270" y="77"/>
                      </a:lnTo>
                      <a:lnTo>
                        <a:pt x="268" y="77"/>
                      </a:lnTo>
                      <a:lnTo>
                        <a:pt x="268" y="77"/>
                      </a:lnTo>
                      <a:lnTo>
                        <a:pt x="266" y="77"/>
                      </a:lnTo>
                      <a:lnTo>
                        <a:pt x="266" y="77"/>
                      </a:lnTo>
                      <a:lnTo>
                        <a:pt x="266" y="77"/>
                      </a:lnTo>
                      <a:lnTo>
                        <a:pt x="264" y="77"/>
                      </a:lnTo>
                      <a:lnTo>
                        <a:pt x="264" y="79"/>
                      </a:lnTo>
                      <a:lnTo>
                        <a:pt x="266" y="79"/>
                      </a:lnTo>
                      <a:lnTo>
                        <a:pt x="266" y="79"/>
                      </a:lnTo>
                      <a:lnTo>
                        <a:pt x="266" y="79"/>
                      </a:lnTo>
                      <a:lnTo>
                        <a:pt x="268" y="79"/>
                      </a:lnTo>
                      <a:lnTo>
                        <a:pt x="268" y="79"/>
                      </a:lnTo>
                      <a:lnTo>
                        <a:pt x="270" y="79"/>
                      </a:lnTo>
                      <a:lnTo>
                        <a:pt x="270" y="79"/>
                      </a:lnTo>
                      <a:lnTo>
                        <a:pt x="270" y="79"/>
                      </a:lnTo>
                      <a:lnTo>
                        <a:pt x="272" y="79"/>
                      </a:lnTo>
                      <a:lnTo>
                        <a:pt x="272" y="79"/>
                      </a:lnTo>
                      <a:lnTo>
                        <a:pt x="272" y="79"/>
                      </a:lnTo>
                      <a:lnTo>
                        <a:pt x="274" y="79"/>
                      </a:lnTo>
                      <a:lnTo>
                        <a:pt x="274" y="79"/>
                      </a:lnTo>
                      <a:lnTo>
                        <a:pt x="276" y="79"/>
                      </a:lnTo>
                      <a:lnTo>
                        <a:pt x="276" y="79"/>
                      </a:lnTo>
                      <a:lnTo>
                        <a:pt x="276" y="79"/>
                      </a:lnTo>
                      <a:lnTo>
                        <a:pt x="278" y="79"/>
                      </a:lnTo>
                      <a:lnTo>
                        <a:pt x="278" y="79"/>
                      </a:lnTo>
                      <a:lnTo>
                        <a:pt x="278" y="79"/>
                      </a:lnTo>
                      <a:lnTo>
                        <a:pt x="278" y="79"/>
                      </a:lnTo>
                      <a:lnTo>
                        <a:pt x="280" y="79"/>
                      </a:lnTo>
                      <a:lnTo>
                        <a:pt x="280" y="79"/>
                      </a:lnTo>
                      <a:lnTo>
                        <a:pt x="282" y="79"/>
                      </a:lnTo>
                      <a:lnTo>
                        <a:pt x="282" y="79"/>
                      </a:lnTo>
                      <a:lnTo>
                        <a:pt x="282" y="79"/>
                      </a:lnTo>
                      <a:lnTo>
                        <a:pt x="284" y="79"/>
                      </a:lnTo>
                      <a:lnTo>
                        <a:pt x="284" y="79"/>
                      </a:lnTo>
                      <a:lnTo>
                        <a:pt x="284" y="79"/>
                      </a:lnTo>
                      <a:lnTo>
                        <a:pt x="284" y="79"/>
                      </a:lnTo>
                      <a:lnTo>
                        <a:pt x="286" y="79"/>
                      </a:lnTo>
                      <a:lnTo>
                        <a:pt x="286" y="79"/>
                      </a:lnTo>
                      <a:lnTo>
                        <a:pt x="287" y="79"/>
                      </a:lnTo>
                      <a:lnTo>
                        <a:pt x="287" y="79"/>
                      </a:lnTo>
                      <a:lnTo>
                        <a:pt x="287" y="79"/>
                      </a:lnTo>
                      <a:lnTo>
                        <a:pt x="289" y="79"/>
                      </a:lnTo>
                      <a:lnTo>
                        <a:pt x="289" y="79"/>
                      </a:lnTo>
                      <a:lnTo>
                        <a:pt x="289" y="79"/>
                      </a:lnTo>
                      <a:lnTo>
                        <a:pt x="289" y="79"/>
                      </a:lnTo>
                      <a:lnTo>
                        <a:pt x="291" y="79"/>
                      </a:lnTo>
                      <a:lnTo>
                        <a:pt x="291" y="79"/>
                      </a:lnTo>
                      <a:lnTo>
                        <a:pt x="293" y="79"/>
                      </a:lnTo>
                      <a:lnTo>
                        <a:pt x="293" y="79"/>
                      </a:lnTo>
                      <a:lnTo>
                        <a:pt x="293" y="79"/>
                      </a:lnTo>
                      <a:lnTo>
                        <a:pt x="295" y="79"/>
                      </a:lnTo>
                      <a:lnTo>
                        <a:pt x="295" y="79"/>
                      </a:lnTo>
                      <a:lnTo>
                        <a:pt x="295" y="79"/>
                      </a:lnTo>
                      <a:lnTo>
                        <a:pt x="297" y="79"/>
                      </a:lnTo>
                      <a:lnTo>
                        <a:pt x="297" y="79"/>
                      </a:lnTo>
                      <a:lnTo>
                        <a:pt x="299" y="79"/>
                      </a:lnTo>
                      <a:lnTo>
                        <a:pt x="299" y="79"/>
                      </a:lnTo>
                      <a:lnTo>
                        <a:pt x="299" y="79"/>
                      </a:lnTo>
                      <a:lnTo>
                        <a:pt x="301" y="79"/>
                      </a:lnTo>
                      <a:lnTo>
                        <a:pt x="301" y="79"/>
                      </a:lnTo>
                      <a:lnTo>
                        <a:pt x="303" y="79"/>
                      </a:lnTo>
                      <a:lnTo>
                        <a:pt x="303" y="79"/>
                      </a:lnTo>
                      <a:lnTo>
                        <a:pt x="303" y="79"/>
                      </a:lnTo>
                      <a:lnTo>
                        <a:pt x="305" y="79"/>
                      </a:lnTo>
                      <a:lnTo>
                        <a:pt x="305" y="79"/>
                      </a:lnTo>
                      <a:lnTo>
                        <a:pt x="305" y="79"/>
                      </a:lnTo>
                      <a:lnTo>
                        <a:pt x="305" y="81"/>
                      </a:lnTo>
                      <a:lnTo>
                        <a:pt x="305" y="81"/>
                      </a:lnTo>
                      <a:lnTo>
                        <a:pt x="305" y="81"/>
                      </a:lnTo>
                      <a:lnTo>
                        <a:pt x="305" y="81"/>
                      </a:lnTo>
                      <a:lnTo>
                        <a:pt x="303" y="81"/>
                      </a:lnTo>
                      <a:lnTo>
                        <a:pt x="303" y="81"/>
                      </a:lnTo>
                      <a:lnTo>
                        <a:pt x="303" y="83"/>
                      </a:lnTo>
                      <a:lnTo>
                        <a:pt x="303" y="83"/>
                      </a:lnTo>
                      <a:lnTo>
                        <a:pt x="305" y="83"/>
                      </a:lnTo>
                      <a:lnTo>
                        <a:pt x="305" y="83"/>
                      </a:lnTo>
                      <a:lnTo>
                        <a:pt x="305" y="83"/>
                      </a:lnTo>
                      <a:lnTo>
                        <a:pt x="305" y="83"/>
                      </a:lnTo>
                      <a:lnTo>
                        <a:pt x="307" y="83"/>
                      </a:lnTo>
                      <a:lnTo>
                        <a:pt x="307" y="83"/>
                      </a:lnTo>
                      <a:lnTo>
                        <a:pt x="305" y="83"/>
                      </a:lnTo>
                      <a:lnTo>
                        <a:pt x="305" y="85"/>
                      </a:lnTo>
                      <a:lnTo>
                        <a:pt x="305" y="85"/>
                      </a:lnTo>
                      <a:lnTo>
                        <a:pt x="305" y="85"/>
                      </a:lnTo>
                      <a:lnTo>
                        <a:pt x="303" y="85"/>
                      </a:lnTo>
                      <a:lnTo>
                        <a:pt x="303" y="85"/>
                      </a:lnTo>
                      <a:lnTo>
                        <a:pt x="303" y="85"/>
                      </a:lnTo>
                      <a:lnTo>
                        <a:pt x="301" y="85"/>
                      </a:lnTo>
                      <a:lnTo>
                        <a:pt x="301" y="85"/>
                      </a:lnTo>
                      <a:lnTo>
                        <a:pt x="299" y="85"/>
                      </a:lnTo>
                      <a:lnTo>
                        <a:pt x="299" y="85"/>
                      </a:lnTo>
                      <a:lnTo>
                        <a:pt x="299" y="85"/>
                      </a:lnTo>
                      <a:lnTo>
                        <a:pt x="297" y="85"/>
                      </a:lnTo>
                      <a:lnTo>
                        <a:pt x="297" y="85"/>
                      </a:lnTo>
                      <a:lnTo>
                        <a:pt x="295" y="85"/>
                      </a:lnTo>
                      <a:lnTo>
                        <a:pt x="295" y="85"/>
                      </a:lnTo>
                      <a:lnTo>
                        <a:pt x="295" y="85"/>
                      </a:lnTo>
                      <a:lnTo>
                        <a:pt x="295" y="85"/>
                      </a:lnTo>
                      <a:lnTo>
                        <a:pt x="293" y="85"/>
                      </a:lnTo>
                      <a:lnTo>
                        <a:pt x="293" y="87"/>
                      </a:lnTo>
                      <a:lnTo>
                        <a:pt x="293" y="87"/>
                      </a:lnTo>
                      <a:lnTo>
                        <a:pt x="293" y="87"/>
                      </a:lnTo>
                      <a:lnTo>
                        <a:pt x="293" y="87"/>
                      </a:lnTo>
                      <a:lnTo>
                        <a:pt x="295" y="87"/>
                      </a:lnTo>
                      <a:lnTo>
                        <a:pt x="295" y="87"/>
                      </a:lnTo>
                      <a:lnTo>
                        <a:pt x="295" y="87"/>
                      </a:lnTo>
                      <a:lnTo>
                        <a:pt x="297" y="87"/>
                      </a:lnTo>
                      <a:lnTo>
                        <a:pt x="297" y="87"/>
                      </a:lnTo>
                      <a:lnTo>
                        <a:pt x="299" y="87"/>
                      </a:lnTo>
                      <a:lnTo>
                        <a:pt x="299" y="89"/>
                      </a:lnTo>
                      <a:lnTo>
                        <a:pt x="299" y="89"/>
                      </a:lnTo>
                      <a:lnTo>
                        <a:pt x="299" y="89"/>
                      </a:lnTo>
                      <a:lnTo>
                        <a:pt x="299" y="89"/>
                      </a:lnTo>
                      <a:lnTo>
                        <a:pt x="301" y="89"/>
                      </a:lnTo>
                      <a:lnTo>
                        <a:pt x="301" y="89"/>
                      </a:lnTo>
                      <a:lnTo>
                        <a:pt x="303" y="89"/>
                      </a:lnTo>
                      <a:lnTo>
                        <a:pt x="303" y="89"/>
                      </a:lnTo>
                      <a:lnTo>
                        <a:pt x="303" y="89"/>
                      </a:lnTo>
                      <a:lnTo>
                        <a:pt x="305" y="89"/>
                      </a:lnTo>
                      <a:lnTo>
                        <a:pt x="305" y="89"/>
                      </a:lnTo>
                      <a:lnTo>
                        <a:pt x="305" y="89"/>
                      </a:lnTo>
                      <a:lnTo>
                        <a:pt x="307" y="89"/>
                      </a:lnTo>
                      <a:lnTo>
                        <a:pt x="307" y="89"/>
                      </a:lnTo>
                      <a:lnTo>
                        <a:pt x="308" y="89"/>
                      </a:lnTo>
                      <a:lnTo>
                        <a:pt x="308" y="90"/>
                      </a:lnTo>
                      <a:lnTo>
                        <a:pt x="308" y="90"/>
                      </a:lnTo>
                      <a:lnTo>
                        <a:pt x="308" y="90"/>
                      </a:lnTo>
                      <a:lnTo>
                        <a:pt x="310" y="90"/>
                      </a:lnTo>
                      <a:lnTo>
                        <a:pt x="310" y="90"/>
                      </a:lnTo>
                      <a:lnTo>
                        <a:pt x="310" y="90"/>
                      </a:lnTo>
                      <a:lnTo>
                        <a:pt x="310" y="90"/>
                      </a:lnTo>
                      <a:lnTo>
                        <a:pt x="310" y="90"/>
                      </a:lnTo>
                      <a:lnTo>
                        <a:pt x="310" y="90"/>
                      </a:lnTo>
                      <a:lnTo>
                        <a:pt x="310" y="90"/>
                      </a:lnTo>
                      <a:lnTo>
                        <a:pt x="308" y="90"/>
                      </a:lnTo>
                      <a:lnTo>
                        <a:pt x="308" y="90"/>
                      </a:lnTo>
                      <a:lnTo>
                        <a:pt x="308" y="90"/>
                      </a:lnTo>
                      <a:lnTo>
                        <a:pt x="307" y="90"/>
                      </a:lnTo>
                      <a:lnTo>
                        <a:pt x="307" y="90"/>
                      </a:lnTo>
                      <a:lnTo>
                        <a:pt x="305" y="90"/>
                      </a:lnTo>
                      <a:lnTo>
                        <a:pt x="305" y="90"/>
                      </a:lnTo>
                      <a:lnTo>
                        <a:pt x="305" y="90"/>
                      </a:lnTo>
                      <a:lnTo>
                        <a:pt x="303" y="90"/>
                      </a:lnTo>
                      <a:lnTo>
                        <a:pt x="303" y="90"/>
                      </a:lnTo>
                      <a:lnTo>
                        <a:pt x="303" y="90"/>
                      </a:lnTo>
                      <a:lnTo>
                        <a:pt x="303" y="90"/>
                      </a:lnTo>
                      <a:lnTo>
                        <a:pt x="301" y="90"/>
                      </a:lnTo>
                      <a:lnTo>
                        <a:pt x="301" y="90"/>
                      </a:lnTo>
                      <a:lnTo>
                        <a:pt x="301" y="90"/>
                      </a:lnTo>
                      <a:lnTo>
                        <a:pt x="301" y="92"/>
                      </a:lnTo>
                      <a:lnTo>
                        <a:pt x="301" y="92"/>
                      </a:lnTo>
                      <a:lnTo>
                        <a:pt x="303" y="92"/>
                      </a:lnTo>
                      <a:lnTo>
                        <a:pt x="303" y="92"/>
                      </a:lnTo>
                      <a:lnTo>
                        <a:pt x="303" y="92"/>
                      </a:lnTo>
                      <a:lnTo>
                        <a:pt x="303" y="92"/>
                      </a:lnTo>
                      <a:lnTo>
                        <a:pt x="301" y="92"/>
                      </a:lnTo>
                      <a:lnTo>
                        <a:pt x="301" y="92"/>
                      </a:lnTo>
                      <a:lnTo>
                        <a:pt x="299" y="92"/>
                      </a:lnTo>
                      <a:lnTo>
                        <a:pt x="299" y="92"/>
                      </a:lnTo>
                      <a:lnTo>
                        <a:pt x="299" y="92"/>
                      </a:lnTo>
                      <a:lnTo>
                        <a:pt x="299" y="94"/>
                      </a:lnTo>
                      <a:lnTo>
                        <a:pt x="297" y="94"/>
                      </a:lnTo>
                      <a:lnTo>
                        <a:pt x="297" y="94"/>
                      </a:lnTo>
                      <a:lnTo>
                        <a:pt x="295" y="94"/>
                      </a:lnTo>
                      <a:lnTo>
                        <a:pt x="295" y="94"/>
                      </a:lnTo>
                      <a:lnTo>
                        <a:pt x="295" y="94"/>
                      </a:lnTo>
                      <a:lnTo>
                        <a:pt x="295" y="94"/>
                      </a:lnTo>
                      <a:lnTo>
                        <a:pt x="293" y="94"/>
                      </a:lnTo>
                      <a:lnTo>
                        <a:pt x="293" y="94"/>
                      </a:lnTo>
                      <a:lnTo>
                        <a:pt x="293" y="94"/>
                      </a:lnTo>
                      <a:lnTo>
                        <a:pt x="291" y="94"/>
                      </a:lnTo>
                      <a:lnTo>
                        <a:pt x="291" y="94"/>
                      </a:lnTo>
                      <a:lnTo>
                        <a:pt x="289" y="94"/>
                      </a:lnTo>
                      <a:lnTo>
                        <a:pt x="289" y="94"/>
                      </a:lnTo>
                      <a:lnTo>
                        <a:pt x="289" y="94"/>
                      </a:lnTo>
                      <a:lnTo>
                        <a:pt x="287" y="94"/>
                      </a:lnTo>
                      <a:lnTo>
                        <a:pt x="287" y="94"/>
                      </a:lnTo>
                      <a:lnTo>
                        <a:pt x="287" y="94"/>
                      </a:lnTo>
                      <a:lnTo>
                        <a:pt x="286" y="94"/>
                      </a:lnTo>
                      <a:lnTo>
                        <a:pt x="286" y="94"/>
                      </a:lnTo>
                      <a:lnTo>
                        <a:pt x="284" y="94"/>
                      </a:lnTo>
                      <a:lnTo>
                        <a:pt x="284" y="94"/>
                      </a:lnTo>
                      <a:lnTo>
                        <a:pt x="284" y="94"/>
                      </a:lnTo>
                      <a:lnTo>
                        <a:pt x="284" y="96"/>
                      </a:lnTo>
                      <a:lnTo>
                        <a:pt x="284" y="96"/>
                      </a:lnTo>
                      <a:lnTo>
                        <a:pt x="284" y="96"/>
                      </a:lnTo>
                      <a:lnTo>
                        <a:pt x="286" y="96"/>
                      </a:lnTo>
                      <a:lnTo>
                        <a:pt x="286" y="96"/>
                      </a:lnTo>
                      <a:lnTo>
                        <a:pt x="287" y="96"/>
                      </a:lnTo>
                      <a:lnTo>
                        <a:pt x="287" y="96"/>
                      </a:lnTo>
                      <a:lnTo>
                        <a:pt x="287" y="96"/>
                      </a:lnTo>
                      <a:lnTo>
                        <a:pt x="289" y="96"/>
                      </a:lnTo>
                      <a:lnTo>
                        <a:pt x="289" y="96"/>
                      </a:lnTo>
                      <a:lnTo>
                        <a:pt x="289" y="96"/>
                      </a:lnTo>
                      <a:lnTo>
                        <a:pt x="289" y="96"/>
                      </a:lnTo>
                      <a:lnTo>
                        <a:pt x="291" y="96"/>
                      </a:lnTo>
                      <a:lnTo>
                        <a:pt x="291" y="96"/>
                      </a:lnTo>
                      <a:lnTo>
                        <a:pt x="293" y="96"/>
                      </a:lnTo>
                      <a:lnTo>
                        <a:pt x="293" y="96"/>
                      </a:lnTo>
                      <a:lnTo>
                        <a:pt x="293" y="96"/>
                      </a:lnTo>
                      <a:lnTo>
                        <a:pt x="293" y="98"/>
                      </a:lnTo>
                      <a:lnTo>
                        <a:pt x="295" y="98"/>
                      </a:lnTo>
                      <a:lnTo>
                        <a:pt x="295" y="98"/>
                      </a:lnTo>
                      <a:lnTo>
                        <a:pt x="295" y="98"/>
                      </a:lnTo>
                      <a:lnTo>
                        <a:pt x="295" y="98"/>
                      </a:lnTo>
                      <a:lnTo>
                        <a:pt x="295" y="98"/>
                      </a:lnTo>
                      <a:lnTo>
                        <a:pt x="293" y="98"/>
                      </a:lnTo>
                      <a:lnTo>
                        <a:pt x="293" y="98"/>
                      </a:lnTo>
                      <a:lnTo>
                        <a:pt x="293" y="98"/>
                      </a:lnTo>
                      <a:lnTo>
                        <a:pt x="291" y="98"/>
                      </a:lnTo>
                      <a:lnTo>
                        <a:pt x="291" y="98"/>
                      </a:lnTo>
                      <a:lnTo>
                        <a:pt x="289" y="98"/>
                      </a:lnTo>
                      <a:lnTo>
                        <a:pt x="289" y="98"/>
                      </a:lnTo>
                      <a:lnTo>
                        <a:pt x="289" y="100"/>
                      </a:lnTo>
                      <a:lnTo>
                        <a:pt x="289" y="100"/>
                      </a:lnTo>
                      <a:lnTo>
                        <a:pt x="287" y="100"/>
                      </a:lnTo>
                      <a:lnTo>
                        <a:pt x="287" y="100"/>
                      </a:lnTo>
                      <a:lnTo>
                        <a:pt x="287" y="100"/>
                      </a:lnTo>
                      <a:lnTo>
                        <a:pt x="287" y="100"/>
                      </a:lnTo>
                      <a:lnTo>
                        <a:pt x="286" y="100"/>
                      </a:lnTo>
                      <a:lnTo>
                        <a:pt x="286" y="100"/>
                      </a:lnTo>
                      <a:lnTo>
                        <a:pt x="286" y="102"/>
                      </a:lnTo>
                      <a:lnTo>
                        <a:pt x="286" y="102"/>
                      </a:lnTo>
                      <a:lnTo>
                        <a:pt x="286" y="104"/>
                      </a:lnTo>
                      <a:lnTo>
                        <a:pt x="284" y="104"/>
                      </a:lnTo>
                      <a:lnTo>
                        <a:pt x="284" y="104"/>
                      </a:lnTo>
                      <a:lnTo>
                        <a:pt x="284" y="104"/>
                      </a:lnTo>
                      <a:lnTo>
                        <a:pt x="284" y="106"/>
                      </a:lnTo>
                      <a:lnTo>
                        <a:pt x="284" y="106"/>
                      </a:lnTo>
                      <a:lnTo>
                        <a:pt x="282" y="106"/>
                      </a:lnTo>
                      <a:lnTo>
                        <a:pt x="282" y="106"/>
                      </a:lnTo>
                      <a:lnTo>
                        <a:pt x="282" y="106"/>
                      </a:lnTo>
                      <a:lnTo>
                        <a:pt x="282" y="106"/>
                      </a:lnTo>
                      <a:lnTo>
                        <a:pt x="280" y="106"/>
                      </a:lnTo>
                      <a:lnTo>
                        <a:pt x="280" y="106"/>
                      </a:lnTo>
                      <a:lnTo>
                        <a:pt x="278" y="106"/>
                      </a:lnTo>
                      <a:lnTo>
                        <a:pt x="278" y="106"/>
                      </a:lnTo>
                      <a:lnTo>
                        <a:pt x="278" y="106"/>
                      </a:lnTo>
                      <a:lnTo>
                        <a:pt x="276" y="106"/>
                      </a:lnTo>
                      <a:lnTo>
                        <a:pt x="276" y="106"/>
                      </a:lnTo>
                      <a:lnTo>
                        <a:pt x="276" y="106"/>
                      </a:lnTo>
                      <a:lnTo>
                        <a:pt x="276" y="106"/>
                      </a:lnTo>
                      <a:lnTo>
                        <a:pt x="274" y="106"/>
                      </a:lnTo>
                      <a:lnTo>
                        <a:pt x="274" y="106"/>
                      </a:lnTo>
                      <a:lnTo>
                        <a:pt x="272" y="106"/>
                      </a:lnTo>
                      <a:lnTo>
                        <a:pt x="272" y="106"/>
                      </a:lnTo>
                      <a:lnTo>
                        <a:pt x="272" y="106"/>
                      </a:lnTo>
                      <a:lnTo>
                        <a:pt x="272" y="106"/>
                      </a:lnTo>
                      <a:lnTo>
                        <a:pt x="270" y="106"/>
                      </a:lnTo>
                      <a:lnTo>
                        <a:pt x="270" y="106"/>
                      </a:lnTo>
                      <a:lnTo>
                        <a:pt x="270" y="106"/>
                      </a:lnTo>
                      <a:lnTo>
                        <a:pt x="270" y="106"/>
                      </a:lnTo>
                      <a:lnTo>
                        <a:pt x="268" y="106"/>
                      </a:lnTo>
                      <a:lnTo>
                        <a:pt x="268" y="106"/>
                      </a:lnTo>
                      <a:lnTo>
                        <a:pt x="266" y="106"/>
                      </a:lnTo>
                      <a:lnTo>
                        <a:pt x="266" y="106"/>
                      </a:lnTo>
                      <a:lnTo>
                        <a:pt x="266" y="106"/>
                      </a:lnTo>
                      <a:lnTo>
                        <a:pt x="264" y="106"/>
                      </a:lnTo>
                      <a:lnTo>
                        <a:pt x="264" y="106"/>
                      </a:lnTo>
                      <a:lnTo>
                        <a:pt x="264" y="108"/>
                      </a:lnTo>
                      <a:lnTo>
                        <a:pt x="263" y="108"/>
                      </a:lnTo>
                      <a:lnTo>
                        <a:pt x="263" y="108"/>
                      </a:lnTo>
                      <a:lnTo>
                        <a:pt x="263" y="108"/>
                      </a:lnTo>
                      <a:lnTo>
                        <a:pt x="261" y="108"/>
                      </a:lnTo>
                      <a:lnTo>
                        <a:pt x="261" y="108"/>
                      </a:lnTo>
                      <a:lnTo>
                        <a:pt x="261" y="108"/>
                      </a:lnTo>
                      <a:lnTo>
                        <a:pt x="259" y="108"/>
                      </a:lnTo>
                      <a:lnTo>
                        <a:pt x="259" y="106"/>
                      </a:lnTo>
                      <a:lnTo>
                        <a:pt x="259" y="106"/>
                      </a:lnTo>
                      <a:lnTo>
                        <a:pt x="257" y="106"/>
                      </a:lnTo>
                      <a:lnTo>
                        <a:pt x="257" y="106"/>
                      </a:lnTo>
                      <a:lnTo>
                        <a:pt x="257" y="106"/>
                      </a:lnTo>
                      <a:lnTo>
                        <a:pt x="255" y="106"/>
                      </a:lnTo>
                      <a:lnTo>
                        <a:pt x="255" y="106"/>
                      </a:lnTo>
                      <a:lnTo>
                        <a:pt x="255" y="106"/>
                      </a:lnTo>
                      <a:lnTo>
                        <a:pt x="253" y="106"/>
                      </a:lnTo>
                      <a:lnTo>
                        <a:pt x="253" y="106"/>
                      </a:lnTo>
                      <a:lnTo>
                        <a:pt x="251" y="106"/>
                      </a:lnTo>
                      <a:lnTo>
                        <a:pt x="251" y="106"/>
                      </a:lnTo>
                      <a:lnTo>
                        <a:pt x="251" y="106"/>
                      </a:lnTo>
                      <a:lnTo>
                        <a:pt x="249" y="106"/>
                      </a:lnTo>
                      <a:lnTo>
                        <a:pt x="249" y="106"/>
                      </a:lnTo>
                      <a:lnTo>
                        <a:pt x="249" y="106"/>
                      </a:lnTo>
                      <a:lnTo>
                        <a:pt x="247" y="106"/>
                      </a:lnTo>
                      <a:lnTo>
                        <a:pt x="247" y="106"/>
                      </a:lnTo>
                      <a:lnTo>
                        <a:pt x="245" y="106"/>
                      </a:lnTo>
                      <a:lnTo>
                        <a:pt x="245" y="106"/>
                      </a:lnTo>
                      <a:lnTo>
                        <a:pt x="245" y="106"/>
                      </a:lnTo>
                      <a:lnTo>
                        <a:pt x="243" y="106"/>
                      </a:lnTo>
                      <a:lnTo>
                        <a:pt x="243" y="106"/>
                      </a:lnTo>
                      <a:lnTo>
                        <a:pt x="243" y="106"/>
                      </a:lnTo>
                      <a:lnTo>
                        <a:pt x="243" y="106"/>
                      </a:lnTo>
                      <a:lnTo>
                        <a:pt x="242" y="106"/>
                      </a:lnTo>
                      <a:lnTo>
                        <a:pt x="242" y="106"/>
                      </a:lnTo>
                      <a:lnTo>
                        <a:pt x="240" y="106"/>
                      </a:lnTo>
                      <a:lnTo>
                        <a:pt x="240" y="106"/>
                      </a:lnTo>
                      <a:lnTo>
                        <a:pt x="240" y="106"/>
                      </a:lnTo>
                      <a:lnTo>
                        <a:pt x="240" y="106"/>
                      </a:lnTo>
                      <a:lnTo>
                        <a:pt x="238" y="106"/>
                      </a:lnTo>
                      <a:lnTo>
                        <a:pt x="238" y="108"/>
                      </a:lnTo>
                      <a:lnTo>
                        <a:pt x="240" y="108"/>
                      </a:lnTo>
                      <a:lnTo>
                        <a:pt x="240" y="108"/>
                      </a:lnTo>
                      <a:lnTo>
                        <a:pt x="240" y="108"/>
                      </a:lnTo>
                      <a:lnTo>
                        <a:pt x="242" y="108"/>
                      </a:lnTo>
                      <a:lnTo>
                        <a:pt x="242" y="108"/>
                      </a:lnTo>
                      <a:lnTo>
                        <a:pt x="242" y="108"/>
                      </a:lnTo>
                      <a:lnTo>
                        <a:pt x="243" y="108"/>
                      </a:lnTo>
                      <a:lnTo>
                        <a:pt x="243" y="108"/>
                      </a:lnTo>
                      <a:lnTo>
                        <a:pt x="243" y="108"/>
                      </a:lnTo>
                      <a:lnTo>
                        <a:pt x="243" y="108"/>
                      </a:lnTo>
                      <a:lnTo>
                        <a:pt x="245" y="108"/>
                      </a:lnTo>
                      <a:lnTo>
                        <a:pt x="245" y="108"/>
                      </a:lnTo>
                      <a:lnTo>
                        <a:pt x="245" y="108"/>
                      </a:lnTo>
                      <a:lnTo>
                        <a:pt x="247" y="108"/>
                      </a:lnTo>
                      <a:lnTo>
                        <a:pt x="247" y="108"/>
                      </a:lnTo>
                      <a:lnTo>
                        <a:pt x="249" y="108"/>
                      </a:lnTo>
                      <a:lnTo>
                        <a:pt x="249" y="108"/>
                      </a:lnTo>
                      <a:lnTo>
                        <a:pt x="249" y="108"/>
                      </a:lnTo>
                      <a:lnTo>
                        <a:pt x="251" y="108"/>
                      </a:lnTo>
                      <a:lnTo>
                        <a:pt x="251" y="108"/>
                      </a:lnTo>
                      <a:lnTo>
                        <a:pt x="251" y="110"/>
                      </a:lnTo>
                      <a:lnTo>
                        <a:pt x="249" y="110"/>
                      </a:lnTo>
                      <a:lnTo>
                        <a:pt x="249" y="110"/>
                      </a:lnTo>
                      <a:lnTo>
                        <a:pt x="249" y="110"/>
                      </a:lnTo>
                      <a:lnTo>
                        <a:pt x="249" y="110"/>
                      </a:lnTo>
                      <a:lnTo>
                        <a:pt x="247" y="110"/>
                      </a:lnTo>
                      <a:lnTo>
                        <a:pt x="247" y="110"/>
                      </a:lnTo>
                      <a:lnTo>
                        <a:pt x="245" y="110"/>
                      </a:lnTo>
                      <a:lnTo>
                        <a:pt x="245" y="110"/>
                      </a:lnTo>
                      <a:lnTo>
                        <a:pt x="245" y="110"/>
                      </a:lnTo>
                      <a:lnTo>
                        <a:pt x="245" y="110"/>
                      </a:lnTo>
                      <a:lnTo>
                        <a:pt x="243" y="110"/>
                      </a:lnTo>
                      <a:lnTo>
                        <a:pt x="243" y="110"/>
                      </a:lnTo>
                      <a:lnTo>
                        <a:pt x="243" y="112"/>
                      </a:lnTo>
                      <a:lnTo>
                        <a:pt x="245" y="112"/>
                      </a:lnTo>
                      <a:lnTo>
                        <a:pt x="245" y="112"/>
                      </a:lnTo>
                      <a:lnTo>
                        <a:pt x="245" y="112"/>
                      </a:lnTo>
                      <a:lnTo>
                        <a:pt x="245" y="112"/>
                      </a:lnTo>
                      <a:lnTo>
                        <a:pt x="247" y="112"/>
                      </a:lnTo>
                      <a:lnTo>
                        <a:pt x="247" y="113"/>
                      </a:lnTo>
                      <a:lnTo>
                        <a:pt x="247" y="113"/>
                      </a:lnTo>
                      <a:lnTo>
                        <a:pt x="249" y="113"/>
                      </a:lnTo>
                      <a:lnTo>
                        <a:pt x="249" y="113"/>
                      </a:lnTo>
                      <a:lnTo>
                        <a:pt x="247" y="113"/>
                      </a:lnTo>
                      <a:lnTo>
                        <a:pt x="247" y="113"/>
                      </a:lnTo>
                      <a:lnTo>
                        <a:pt x="247" y="113"/>
                      </a:lnTo>
                      <a:lnTo>
                        <a:pt x="245" y="113"/>
                      </a:lnTo>
                      <a:lnTo>
                        <a:pt x="245" y="113"/>
                      </a:lnTo>
                      <a:lnTo>
                        <a:pt x="245" y="113"/>
                      </a:lnTo>
                      <a:lnTo>
                        <a:pt x="245" y="115"/>
                      </a:lnTo>
                      <a:lnTo>
                        <a:pt x="243" y="115"/>
                      </a:lnTo>
                      <a:lnTo>
                        <a:pt x="243" y="115"/>
                      </a:lnTo>
                      <a:lnTo>
                        <a:pt x="243" y="115"/>
                      </a:lnTo>
                      <a:lnTo>
                        <a:pt x="243" y="115"/>
                      </a:lnTo>
                      <a:lnTo>
                        <a:pt x="242" y="115"/>
                      </a:lnTo>
                      <a:lnTo>
                        <a:pt x="242" y="115"/>
                      </a:lnTo>
                      <a:lnTo>
                        <a:pt x="240" y="115"/>
                      </a:lnTo>
                      <a:lnTo>
                        <a:pt x="240" y="117"/>
                      </a:lnTo>
                      <a:lnTo>
                        <a:pt x="240" y="117"/>
                      </a:lnTo>
                      <a:lnTo>
                        <a:pt x="240" y="117"/>
                      </a:lnTo>
                      <a:lnTo>
                        <a:pt x="240" y="117"/>
                      </a:lnTo>
                      <a:lnTo>
                        <a:pt x="238" y="117"/>
                      </a:lnTo>
                      <a:lnTo>
                        <a:pt x="238" y="117"/>
                      </a:lnTo>
                      <a:lnTo>
                        <a:pt x="236" y="117"/>
                      </a:lnTo>
                      <a:lnTo>
                        <a:pt x="236" y="119"/>
                      </a:lnTo>
                      <a:lnTo>
                        <a:pt x="236" y="119"/>
                      </a:lnTo>
                      <a:lnTo>
                        <a:pt x="236" y="119"/>
                      </a:lnTo>
                      <a:lnTo>
                        <a:pt x="234" y="119"/>
                      </a:lnTo>
                      <a:lnTo>
                        <a:pt x="234" y="119"/>
                      </a:lnTo>
                      <a:lnTo>
                        <a:pt x="234" y="119"/>
                      </a:lnTo>
                      <a:lnTo>
                        <a:pt x="234" y="119"/>
                      </a:lnTo>
                      <a:lnTo>
                        <a:pt x="232" y="119"/>
                      </a:lnTo>
                      <a:lnTo>
                        <a:pt x="232" y="119"/>
                      </a:lnTo>
                      <a:lnTo>
                        <a:pt x="230" y="119"/>
                      </a:lnTo>
                      <a:lnTo>
                        <a:pt x="230" y="119"/>
                      </a:lnTo>
                      <a:lnTo>
                        <a:pt x="230" y="119"/>
                      </a:lnTo>
                      <a:lnTo>
                        <a:pt x="228" y="119"/>
                      </a:lnTo>
                      <a:lnTo>
                        <a:pt x="228" y="119"/>
                      </a:lnTo>
                      <a:lnTo>
                        <a:pt x="228" y="119"/>
                      </a:lnTo>
                      <a:lnTo>
                        <a:pt x="228" y="119"/>
                      </a:lnTo>
                      <a:lnTo>
                        <a:pt x="226" y="119"/>
                      </a:lnTo>
                      <a:lnTo>
                        <a:pt x="226" y="119"/>
                      </a:lnTo>
                      <a:lnTo>
                        <a:pt x="226" y="119"/>
                      </a:lnTo>
                      <a:lnTo>
                        <a:pt x="224" y="119"/>
                      </a:lnTo>
                      <a:lnTo>
                        <a:pt x="224" y="119"/>
                      </a:lnTo>
                      <a:lnTo>
                        <a:pt x="224" y="119"/>
                      </a:lnTo>
                      <a:lnTo>
                        <a:pt x="222" y="119"/>
                      </a:lnTo>
                      <a:lnTo>
                        <a:pt x="222" y="119"/>
                      </a:lnTo>
                      <a:lnTo>
                        <a:pt x="222" y="119"/>
                      </a:lnTo>
                      <a:lnTo>
                        <a:pt x="220" y="119"/>
                      </a:lnTo>
                      <a:lnTo>
                        <a:pt x="220" y="119"/>
                      </a:lnTo>
                      <a:lnTo>
                        <a:pt x="219" y="119"/>
                      </a:lnTo>
                      <a:lnTo>
                        <a:pt x="219" y="119"/>
                      </a:lnTo>
                      <a:lnTo>
                        <a:pt x="219" y="119"/>
                      </a:lnTo>
                      <a:lnTo>
                        <a:pt x="217" y="119"/>
                      </a:lnTo>
                      <a:lnTo>
                        <a:pt x="217" y="119"/>
                      </a:lnTo>
                      <a:lnTo>
                        <a:pt x="217" y="119"/>
                      </a:lnTo>
                      <a:lnTo>
                        <a:pt x="215" y="119"/>
                      </a:lnTo>
                      <a:lnTo>
                        <a:pt x="215" y="119"/>
                      </a:lnTo>
                      <a:lnTo>
                        <a:pt x="213" y="119"/>
                      </a:lnTo>
                      <a:lnTo>
                        <a:pt x="213" y="119"/>
                      </a:lnTo>
                      <a:lnTo>
                        <a:pt x="213" y="119"/>
                      </a:lnTo>
                      <a:lnTo>
                        <a:pt x="211" y="119"/>
                      </a:lnTo>
                      <a:lnTo>
                        <a:pt x="211" y="119"/>
                      </a:lnTo>
                      <a:lnTo>
                        <a:pt x="211" y="121"/>
                      </a:lnTo>
                      <a:lnTo>
                        <a:pt x="211" y="121"/>
                      </a:lnTo>
                      <a:lnTo>
                        <a:pt x="213" y="121"/>
                      </a:lnTo>
                      <a:lnTo>
                        <a:pt x="213" y="121"/>
                      </a:lnTo>
                      <a:lnTo>
                        <a:pt x="213" y="121"/>
                      </a:lnTo>
                      <a:lnTo>
                        <a:pt x="215" y="121"/>
                      </a:lnTo>
                      <a:lnTo>
                        <a:pt x="215" y="121"/>
                      </a:lnTo>
                      <a:lnTo>
                        <a:pt x="217" y="121"/>
                      </a:lnTo>
                      <a:lnTo>
                        <a:pt x="217" y="121"/>
                      </a:lnTo>
                      <a:lnTo>
                        <a:pt x="217" y="121"/>
                      </a:lnTo>
                      <a:lnTo>
                        <a:pt x="219" y="121"/>
                      </a:lnTo>
                      <a:lnTo>
                        <a:pt x="219" y="121"/>
                      </a:lnTo>
                      <a:lnTo>
                        <a:pt x="219" y="121"/>
                      </a:lnTo>
                      <a:lnTo>
                        <a:pt x="220" y="121"/>
                      </a:lnTo>
                      <a:lnTo>
                        <a:pt x="220" y="121"/>
                      </a:lnTo>
                      <a:lnTo>
                        <a:pt x="222" y="121"/>
                      </a:lnTo>
                      <a:lnTo>
                        <a:pt x="222" y="121"/>
                      </a:lnTo>
                      <a:lnTo>
                        <a:pt x="222" y="121"/>
                      </a:lnTo>
                      <a:lnTo>
                        <a:pt x="222" y="121"/>
                      </a:lnTo>
                      <a:lnTo>
                        <a:pt x="224" y="121"/>
                      </a:lnTo>
                      <a:lnTo>
                        <a:pt x="224" y="121"/>
                      </a:lnTo>
                      <a:lnTo>
                        <a:pt x="224" y="121"/>
                      </a:lnTo>
                      <a:lnTo>
                        <a:pt x="226" y="121"/>
                      </a:lnTo>
                      <a:lnTo>
                        <a:pt x="226" y="123"/>
                      </a:lnTo>
                      <a:lnTo>
                        <a:pt x="226" y="123"/>
                      </a:lnTo>
                      <a:lnTo>
                        <a:pt x="226" y="123"/>
                      </a:lnTo>
                      <a:lnTo>
                        <a:pt x="226" y="123"/>
                      </a:lnTo>
                      <a:lnTo>
                        <a:pt x="226" y="123"/>
                      </a:lnTo>
                      <a:lnTo>
                        <a:pt x="226" y="125"/>
                      </a:lnTo>
                      <a:lnTo>
                        <a:pt x="224" y="125"/>
                      </a:lnTo>
                      <a:lnTo>
                        <a:pt x="224" y="125"/>
                      </a:lnTo>
                      <a:lnTo>
                        <a:pt x="224" y="125"/>
                      </a:lnTo>
                      <a:lnTo>
                        <a:pt x="224" y="125"/>
                      </a:lnTo>
                      <a:lnTo>
                        <a:pt x="222" y="125"/>
                      </a:lnTo>
                      <a:lnTo>
                        <a:pt x="222" y="125"/>
                      </a:lnTo>
                      <a:lnTo>
                        <a:pt x="222" y="127"/>
                      </a:lnTo>
                      <a:lnTo>
                        <a:pt x="222" y="127"/>
                      </a:lnTo>
                      <a:lnTo>
                        <a:pt x="224" y="127"/>
                      </a:lnTo>
                      <a:lnTo>
                        <a:pt x="224" y="127"/>
                      </a:lnTo>
                      <a:lnTo>
                        <a:pt x="224" y="127"/>
                      </a:lnTo>
                      <a:lnTo>
                        <a:pt x="226" y="127"/>
                      </a:lnTo>
                      <a:lnTo>
                        <a:pt x="226" y="127"/>
                      </a:lnTo>
                      <a:lnTo>
                        <a:pt x="228" y="127"/>
                      </a:lnTo>
                      <a:lnTo>
                        <a:pt x="228" y="127"/>
                      </a:lnTo>
                      <a:lnTo>
                        <a:pt x="228" y="127"/>
                      </a:lnTo>
                      <a:lnTo>
                        <a:pt x="228" y="129"/>
                      </a:lnTo>
                      <a:lnTo>
                        <a:pt x="228" y="129"/>
                      </a:lnTo>
                      <a:lnTo>
                        <a:pt x="228" y="129"/>
                      </a:lnTo>
                      <a:lnTo>
                        <a:pt x="230" y="129"/>
                      </a:lnTo>
                      <a:lnTo>
                        <a:pt x="230" y="129"/>
                      </a:lnTo>
                      <a:lnTo>
                        <a:pt x="230" y="129"/>
                      </a:lnTo>
                      <a:lnTo>
                        <a:pt x="230" y="127"/>
                      </a:lnTo>
                      <a:lnTo>
                        <a:pt x="230" y="127"/>
                      </a:lnTo>
                      <a:lnTo>
                        <a:pt x="232" y="127"/>
                      </a:lnTo>
                      <a:lnTo>
                        <a:pt x="232" y="127"/>
                      </a:lnTo>
                      <a:lnTo>
                        <a:pt x="232" y="127"/>
                      </a:lnTo>
                      <a:lnTo>
                        <a:pt x="234" y="127"/>
                      </a:lnTo>
                      <a:lnTo>
                        <a:pt x="234" y="127"/>
                      </a:lnTo>
                      <a:lnTo>
                        <a:pt x="234" y="127"/>
                      </a:lnTo>
                      <a:lnTo>
                        <a:pt x="234" y="125"/>
                      </a:lnTo>
                      <a:lnTo>
                        <a:pt x="236" y="125"/>
                      </a:lnTo>
                      <a:lnTo>
                        <a:pt x="236" y="125"/>
                      </a:lnTo>
                      <a:lnTo>
                        <a:pt x="236" y="125"/>
                      </a:lnTo>
                      <a:lnTo>
                        <a:pt x="236" y="125"/>
                      </a:lnTo>
                      <a:lnTo>
                        <a:pt x="238" y="125"/>
                      </a:lnTo>
                      <a:lnTo>
                        <a:pt x="238" y="125"/>
                      </a:lnTo>
                      <a:lnTo>
                        <a:pt x="238" y="125"/>
                      </a:lnTo>
                      <a:lnTo>
                        <a:pt x="240" y="125"/>
                      </a:lnTo>
                      <a:lnTo>
                        <a:pt x="240" y="125"/>
                      </a:lnTo>
                      <a:lnTo>
                        <a:pt x="240" y="125"/>
                      </a:lnTo>
                      <a:lnTo>
                        <a:pt x="242" y="125"/>
                      </a:lnTo>
                      <a:lnTo>
                        <a:pt x="242" y="125"/>
                      </a:lnTo>
                      <a:lnTo>
                        <a:pt x="243" y="125"/>
                      </a:lnTo>
                      <a:lnTo>
                        <a:pt x="243" y="125"/>
                      </a:lnTo>
                      <a:lnTo>
                        <a:pt x="243" y="125"/>
                      </a:lnTo>
                      <a:lnTo>
                        <a:pt x="245" y="125"/>
                      </a:lnTo>
                      <a:lnTo>
                        <a:pt x="245" y="125"/>
                      </a:lnTo>
                      <a:lnTo>
                        <a:pt x="245" y="127"/>
                      </a:lnTo>
                      <a:lnTo>
                        <a:pt x="245" y="127"/>
                      </a:lnTo>
                      <a:lnTo>
                        <a:pt x="245" y="127"/>
                      </a:lnTo>
                      <a:lnTo>
                        <a:pt x="247" y="127"/>
                      </a:lnTo>
                      <a:lnTo>
                        <a:pt x="247" y="129"/>
                      </a:lnTo>
                      <a:lnTo>
                        <a:pt x="247" y="129"/>
                      </a:lnTo>
                      <a:lnTo>
                        <a:pt x="249" y="129"/>
                      </a:lnTo>
                      <a:lnTo>
                        <a:pt x="249" y="129"/>
                      </a:lnTo>
                      <a:lnTo>
                        <a:pt x="249" y="131"/>
                      </a:lnTo>
                      <a:lnTo>
                        <a:pt x="247" y="131"/>
                      </a:lnTo>
                      <a:lnTo>
                        <a:pt x="247" y="131"/>
                      </a:lnTo>
                      <a:lnTo>
                        <a:pt x="247" y="131"/>
                      </a:lnTo>
                      <a:lnTo>
                        <a:pt x="247" y="133"/>
                      </a:lnTo>
                      <a:lnTo>
                        <a:pt x="247" y="133"/>
                      </a:lnTo>
                      <a:lnTo>
                        <a:pt x="247" y="133"/>
                      </a:lnTo>
                      <a:lnTo>
                        <a:pt x="245" y="133"/>
                      </a:lnTo>
                      <a:lnTo>
                        <a:pt x="245" y="133"/>
                      </a:lnTo>
                      <a:lnTo>
                        <a:pt x="245" y="133"/>
                      </a:lnTo>
                      <a:lnTo>
                        <a:pt x="243" y="133"/>
                      </a:lnTo>
                      <a:lnTo>
                        <a:pt x="243" y="133"/>
                      </a:lnTo>
                      <a:lnTo>
                        <a:pt x="243" y="133"/>
                      </a:lnTo>
                      <a:lnTo>
                        <a:pt x="243" y="135"/>
                      </a:lnTo>
                      <a:lnTo>
                        <a:pt x="242" y="135"/>
                      </a:lnTo>
                      <a:lnTo>
                        <a:pt x="242" y="135"/>
                      </a:lnTo>
                      <a:lnTo>
                        <a:pt x="242" y="135"/>
                      </a:lnTo>
                      <a:lnTo>
                        <a:pt x="242" y="136"/>
                      </a:lnTo>
                      <a:lnTo>
                        <a:pt x="240" y="136"/>
                      </a:lnTo>
                      <a:lnTo>
                        <a:pt x="240" y="136"/>
                      </a:lnTo>
                      <a:lnTo>
                        <a:pt x="240" y="136"/>
                      </a:lnTo>
                      <a:lnTo>
                        <a:pt x="238" y="136"/>
                      </a:lnTo>
                      <a:lnTo>
                        <a:pt x="238" y="136"/>
                      </a:lnTo>
                      <a:lnTo>
                        <a:pt x="238" y="136"/>
                      </a:lnTo>
                      <a:lnTo>
                        <a:pt x="236" y="136"/>
                      </a:lnTo>
                      <a:lnTo>
                        <a:pt x="236" y="138"/>
                      </a:lnTo>
                      <a:lnTo>
                        <a:pt x="236" y="138"/>
                      </a:lnTo>
                      <a:lnTo>
                        <a:pt x="236" y="138"/>
                      </a:lnTo>
                      <a:lnTo>
                        <a:pt x="234" y="138"/>
                      </a:lnTo>
                      <a:lnTo>
                        <a:pt x="234" y="136"/>
                      </a:lnTo>
                      <a:lnTo>
                        <a:pt x="234" y="136"/>
                      </a:lnTo>
                      <a:lnTo>
                        <a:pt x="234" y="136"/>
                      </a:lnTo>
                      <a:lnTo>
                        <a:pt x="234" y="136"/>
                      </a:lnTo>
                      <a:lnTo>
                        <a:pt x="232" y="136"/>
                      </a:lnTo>
                      <a:lnTo>
                        <a:pt x="232" y="135"/>
                      </a:lnTo>
                      <a:lnTo>
                        <a:pt x="232" y="135"/>
                      </a:lnTo>
                      <a:lnTo>
                        <a:pt x="230" y="135"/>
                      </a:lnTo>
                      <a:lnTo>
                        <a:pt x="230" y="135"/>
                      </a:lnTo>
                      <a:lnTo>
                        <a:pt x="230" y="135"/>
                      </a:lnTo>
                      <a:lnTo>
                        <a:pt x="230" y="136"/>
                      </a:lnTo>
                      <a:lnTo>
                        <a:pt x="228" y="136"/>
                      </a:lnTo>
                      <a:lnTo>
                        <a:pt x="228" y="136"/>
                      </a:lnTo>
                      <a:lnTo>
                        <a:pt x="228" y="136"/>
                      </a:lnTo>
                      <a:lnTo>
                        <a:pt x="228" y="138"/>
                      </a:lnTo>
                      <a:lnTo>
                        <a:pt x="228" y="138"/>
                      </a:lnTo>
                      <a:lnTo>
                        <a:pt x="226" y="138"/>
                      </a:lnTo>
                      <a:lnTo>
                        <a:pt x="226" y="138"/>
                      </a:lnTo>
                      <a:lnTo>
                        <a:pt x="226" y="138"/>
                      </a:lnTo>
                      <a:lnTo>
                        <a:pt x="224" y="138"/>
                      </a:lnTo>
                      <a:lnTo>
                        <a:pt x="224" y="138"/>
                      </a:lnTo>
                      <a:lnTo>
                        <a:pt x="224" y="138"/>
                      </a:lnTo>
                      <a:lnTo>
                        <a:pt x="222" y="138"/>
                      </a:lnTo>
                      <a:lnTo>
                        <a:pt x="222" y="138"/>
                      </a:lnTo>
                      <a:lnTo>
                        <a:pt x="222" y="138"/>
                      </a:lnTo>
                      <a:lnTo>
                        <a:pt x="222" y="140"/>
                      </a:lnTo>
                      <a:lnTo>
                        <a:pt x="222" y="140"/>
                      </a:lnTo>
                      <a:lnTo>
                        <a:pt x="220" y="140"/>
                      </a:lnTo>
                      <a:lnTo>
                        <a:pt x="220" y="140"/>
                      </a:lnTo>
                      <a:lnTo>
                        <a:pt x="219" y="140"/>
                      </a:lnTo>
                      <a:lnTo>
                        <a:pt x="219" y="140"/>
                      </a:lnTo>
                      <a:lnTo>
                        <a:pt x="219" y="140"/>
                      </a:lnTo>
                      <a:lnTo>
                        <a:pt x="217" y="140"/>
                      </a:lnTo>
                      <a:lnTo>
                        <a:pt x="217" y="140"/>
                      </a:lnTo>
                      <a:lnTo>
                        <a:pt x="217" y="140"/>
                      </a:lnTo>
                      <a:lnTo>
                        <a:pt x="215" y="140"/>
                      </a:lnTo>
                      <a:lnTo>
                        <a:pt x="215" y="140"/>
                      </a:lnTo>
                      <a:lnTo>
                        <a:pt x="215" y="140"/>
                      </a:lnTo>
                      <a:lnTo>
                        <a:pt x="213" y="140"/>
                      </a:lnTo>
                      <a:lnTo>
                        <a:pt x="213" y="140"/>
                      </a:lnTo>
                      <a:lnTo>
                        <a:pt x="213" y="140"/>
                      </a:lnTo>
                      <a:lnTo>
                        <a:pt x="211" y="140"/>
                      </a:lnTo>
                      <a:lnTo>
                        <a:pt x="211" y="140"/>
                      </a:lnTo>
                      <a:lnTo>
                        <a:pt x="211" y="142"/>
                      </a:lnTo>
                      <a:lnTo>
                        <a:pt x="209" y="142"/>
                      </a:lnTo>
                      <a:lnTo>
                        <a:pt x="209" y="142"/>
                      </a:lnTo>
                      <a:lnTo>
                        <a:pt x="209" y="142"/>
                      </a:lnTo>
                      <a:lnTo>
                        <a:pt x="207" y="142"/>
                      </a:lnTo>
                      <a:lnTo>
                        <a:pt x="207" y="142"/>
                      </a:lnTo>
                      <a:lnTo>
                        <a:pt x="207" y="142"/>
                      </a:lnTo>
                      <a:lnTo>
                        <a:pt x="205" y="142"/>
                      </a:lnTo>
                      <a:lnTo>
                        <a:pt x="205" y="142"/>
                      </a:lnTo>
                      <a:lnTo>
                        <a:pt x="203" y="142"/>
                      </a:lnTo>
                      <a:lnTo>
                        <a:pt x="203" y="142"/>
                      </a:lnTo>
                      <a:lnTo>
                        <a:pt x="203" y="142"/>
                      </a:lnTo>
                      <a:lnTo>
                        <a:pt x="203" y="142"/>
                      </a:lnTo>
                      <a:lnTo>
                        <a:pt x="201" y="142"/>
                      </a:lnTo>
                      <a:lnTo>
                        <a:pt x="201" y="142"/>
                      </a:lnTo>
                      <a:lnTo>
                        <a:pt x="201" y="142"/>
                      </a:lnTo>
                      <a:lnTo>
                        <a:pt x="199" y="142"/>
                      </a:lnTo>
                      <a:lnTo>
                        <a:pt x="199" y="142"/>
                      </a:lnTo>
                      <a:lnTo>
                        <a:pt x="197" y="142"/>
                      </a:lnTo>
                      <a:lnTo>
                        <a:pt x="197" y="144"/>
                      </a:lnTo>
                      <a:lnTo>
                        <a:pt x="197" y="144"/>
                      </a:lnTo>
                      <a:lnTo>
                        <a:pt x="197" y="144"/>
                      </a:lnTo>
                      <a:lnTo>
                        <a:pt x="196" y="144"/>
                      </a:lnTo>
                      <a:lnTo>
                        <a:pt x="196" y="144"/>
                      </a:lnTo>
                      <a:lnTo>
                        <a:pt x="196" y="144"/>
                      </a:lnTo>
                      <a:lnTo>
                        <a:pt x="194" y="144"/>
                      </a:lnTo>
                      <a:lnTo>
                        <a:pt x="194" y="144"/>
                      </a:lnTo>
                      <a:lnTo>
                        <a:pt x="192" y="144"/>
                      </a:lnTo>
                      <a:lnTo>
                        <a:pt x="192" y="144"/>
                      </a:lnTo>
                      <a:lnTo>
                        <a:pt x="192" y="144"/>
                      </a:lnTo>
                      <a:lnTo>
                        <a:pt x="190" y="144"/>
                      </a:lnTo>
                      <a:lnTo>
                        <a:pt x="190" y="144"/>
                      </a:lnTo>
                      <a:lnTo>
                        <a:pt x="190" y="144"/>
                      </a:lnTo>
                      <a:lnTo>
                        <a:pt x="190" y="144"/>
                      </a:lnTo>
                      <a:lnTo>
                        <a:pt x="190" y="144"/>
                      </a:lnTo>
                      <a:lnTo>
                        <a:pt x="190" y="142"/>
                      </a:lnTo>
                      <a:lnTo>
                        <a:pt x="190" y="142"/>
                      </a:lnTo>
                      <a:lnTo>
                        <a:pt x="190" y="140"/>
                      </a:lnTo>
                      <a:lnTo>
                        <a:pt x="190" y="140"/>
                      </a:lnTo>
                      <a:lnTo>
                        <a:pt x="190" y="140"/>
                      </a:lnTo>
                      <a:lnTo>
                        <a:pt x="190" y="140"/>
                      </a:lnTo>
                      <a:lnTo>
                        <a:pt x="192" y="140"/>
                      </a:lnTo>
                      <a:lnTo>
                        <a:pt x="192" y="140"/>
                      </a:lnTo>
                      <a:lnTo>
                        <a:pt x="192" y="138"/>
                      </a:lnTo>
                      <a:lnTo>
                        <a:pt x="192" y="138"/>
                      </a:lnTo>
                      <a:lnTo>
                        <a:pt x="192" y="138"/>
                      </a:lnTo>
                      <a:lnTo>
                        <a:pt x="194" y="138"/>
                      </a:lnTo>
                      <a:lnTo>
                        <a:pt x="194" y="138"/>
                      </a:lnTo>
                      <a:lnTo>
                        <a:pt x="194" y="138"/>
                      </a:lnTo>
                      <a:lnTo>
                        <a:pt x="194" y="138"/>
                      </a:lnTo>
                      <a:lnTo>
                        <a:pt x="192" y="138"/>
                      </a:lnTo>
                      <a:lnTo>
                        <a:pt x="192" y="136"/>
                      </a:lnTo>
                      <a:lnTo>
                        <a:pt x="192" y="136"/>
                      </a:lnTo>
                      <a:lnTo>
                        <a:pt x="192" y="136"/>
                      </a:lnTo>
                      <a:lnTo>
                        <a:pt x="190" y="136"/>
                      </a:lnTo>
                      <a:lnTo>
                        <a:pt x="190" y="136"/>
                      </a:lnTo>
                      <a:lnTo>
                        <a:pt x="190" y="136"/>
                      </a:lnTo>
                      <a:lnTo>
                        <a:pt x="188" y="136"/>
                      </a:lnTo>
                      <a:lnTo>
                        <a:pt x="188" y="136"/>
                      </a:lnTo>
                      <a:lnTo>
                        <a:pt x="186" y="136"/>
                      </a:lnTo>
                      <a:lnTo>
                        <a:pt x="186" y="136"/>
                      </a:lnTo>
                      <a:lnTo>
                        <a:pt x="186" y="136"/>
                      </a:lnTo>
                      <a:lnTo>
                        <a:pt x="186" y="136"/>
                      </a:lnTo>
                      <a:lnTo>
                        <a:pt x="186" y="136"/>
                      </a:lnTo>
                      <a:lnTo>
                        <a:pt x="184" y="136"/>
                      </a:lnTo>
                      <a:lnTo>
                        <a:pt x="184" y="136"/>
                      </a:lnTo>
                      <a:lnTo>
                        <a:pt x="184" y="136"/>
                      </a:lnTo>
                      <a:lnTo>
                        <a:pt x="182" y="136"/>
                      </a:lnTo>
                      <a:lnTo>
                        <a:pt x="182" y="136"/>
                      </a:lnTo>
                      <a:lnTo>
                        <a:pt x="180" y="136"/>
                      </a:lnTo>
                      <a:lnTo>
                        <a:pt x="180" y="136"/>
                      </a:lnTo>
                      <a:lnTo>
                        <a:pt x="180" y="136"/>
                      </a:lnTo>
                      <a:lnTo>
                        <a:pt x="178" y="136"/>
                      </a:lnTo>
                      <a:lnTo>
                        <a:pt x="178" y="136"/>
                      </a:lnTo>
                      <a:lnTo>
                        <a:pt x="176" y="136"/>
                      </a:lnTo>
                      <a:lnTo>
                        <a:pt x="176" y="136"/>
                      </a:lnTo>
                      <a:lnTo>
                        <a:pt x="176" y="136"/>
                      </a:lnTo>
                      <a:lnTo>
                        <a:pt x="175" y="136"/>
                      </a:lnTo>
                      <a:lnTo>
                        <a:pt x="175" y="136"/>
                      </a:lnTo>
                      <a:lnTo>
                        <a:pt x="175" y="136"/>
                      </a:lnTo>
                      <a:lnTo>
                        <a:pt x="173" y="136"/>
                      </a:lnTo>
                      <a:lnTo>
                        <a:pt x="173" y="136"/>
                      </a:lnTo>
                      <a:lnTo>
                        <a:pt x="173" y="136"/>
                      </a:lnTo>
                      <a:lnTo>
                        <a:pt x="173" y="135"/>
                      </a:lnTo>
                      <a:lnTo>
                        <a:pt x="171" y="135"/>
                      </a:lnTo>
                      <a:lnTo>
                        <a:pt x="171" y="136"/>
                      </a:lnTo>
                      <a:lnTo>
                        <a:pt x="171" y="136"/>
                      </a:lnTo>
                      <a:lnTo>
                        <a:pt x="171" y="138"/>
                      </a:lnTo>
                      <a:lnTo>
                        <a:pt x="171" y="138"/>
                      </a:lnTo>
                      <a:lnTo>
                        <a:pt x="171" y="138"/>
                      </a:lnTo>
                      <a:lnTo>
                        <a:pt x="171" y="138"/>
                      </a:lnTo>
                      <a:lnTo>
                        <a:pt x="169" y="138"/>
                      </a:lnTo>
                      <a:lnTo>
                        <a:pt x="169" y="138"/>
                      </a:lnTo>
                      <a:lnTo>
                        <a:pt x="169" y="138"/>
                      </a:lnTo>
                      <a:lnTo>
                        <a:pt x="167" y="138"/>
                      </a:lnTo>
                      <a:lnTo>
                        <a:pt x="167" y="138"/>
                      </a:lnTo>
                      <a:lnTo>
                        <a:pt x="165" y="138"/>
                      </a:lnTo>
                      <a:lnTo>
                        <a:pt x="165" y="138"/>
                      </a:lnTo>
                      <a:lnTo>
                        <a:pt x="165" y="138"/>
                      </a:lnTo>
                      <a:lnTo>
                        <a:pt x="163" y="138"/>
                      </a:lnTo>
                      <a:lnTo>
                        <a:pt x="163" y="138"/>
                      </a:lnTo>
                      <a:lnTo>
                        <a:pt x="163" y="138"/>
                      </a:lnTo>
                      <a:lnTo>
                        <a:pt x="161" y="138"/>
                      </a:lnTo>
                      <a:lnTo>
                        <a:pt x="161" y="138"/>
                      </a:lnTo>
                      <a:lnTo>
                        <a:pt x="159" y="138"/>
                      </a:lnTo>
                      <a:lnTo>
                        <a:pt x="159" y="138"/>
                      </a:lnTo>
                      <a:lnTo>
                        <a:pt x="159" y="138"/>
                      </a:lnTo>
                      <a:lnTo>
                        <a:pt x="157" y="138"/>
                      </a:lnTo>
                      <a:lnTo>
                        <a:pt x="157" y="138"/>
                      </a:lnTo>
                      <a:lnTo>
                        <a:pt x="157" y="138"/>
                      </a:lnTo>
                      <a:lnTo>
                        <a:pt x="157" y="138"/>
                      </a:lnTo>
                      <a:lnTo>
                        <a:pt x="155" y="138"/>
                      </a:lnTo>
                      <a:lnTo>
                        <a:pt x="155" y="138"/>
                      </a:lnTo>
                      <a:lnTo>
                        <a:pt x="153" y="138"/>
                      </a:lnTo>
                      <a:lnTo>
                        <a:pt x="153" y="138"/>
                      </a:lnTo>
                      <a:lnTo>
                        <a:pt x="153" y="138"/>
                      </a:lnTo>
                      <a:lnTo>
                        <a:pt x="153" y="138"/>
                      </a:lnTo>
                      <a:lnTo>
                        <a:pt x="152" y="138"/>
                      </a:lnTo>
                      <a:lnTo>
                        <a:pt x="152" y="138"/>
                      </a:lnTo>
                      <a:lnTo>
                        <a:pt x="150" y="138"/>
                      </a:lnTo>
                      <a:lnTo>
                        <a:pt x="150" y="138"/>
                      </a:lnTo>
                      <a:lnTo>
                        <a:pt x="150" y="138"/>
                      </a:lnTo>
                      <a:lnTo>
                        <a:pt x="148" y="138"/>
                      </a:lnTo>
                      <a:lnTo>
                        <a:pt x="148" y="138"/>
                      </a:lnTo>
                      <a:lnTo>
                        <a:pt x="148" y="138"/>
                      </a:lnTo>
                      <a:lnTo>
                        <a:pt x="146" y="138"/>
                      </a:lnTo>
                      <a:lnTo>
                        <a:pt x="146" y="138"/>
                      </a:lnTo>
                      <a:lnTo>
                        <a:pt x="144" y="138"/>
                      </a:lnTo>
                      <a:lnTo>
                        <a:pt x="144" y="138"/>
                      </a:lnTo>
                      <a:lnTo>
                        <a:pt x="144" y="138"/>
                      </a:lnTo>
                      <a:lnTo>
                        <a:pt x="144" y="138"/>
                      </a:lnTo>
                      <a:lnTo>
                        <a:pt x="142" y="138"/>
                      </a:lnTo>
                      <a:lnTo>
                        <a:pt x="142" y="136"/>
                      </a:lnTo>
                      <a:lnTo>
                        <a:pt x="142" y="136"/>
                      </a:lnTo>
                      <a:lnTo>
                        <a:pt x="142" y="136"/>
                      </a:lnTo>
                      <a:lnTo>
                        <a:pt x="140" y="136"/>
                      </a:lnTo>
                      <a:lnTo>
                        <a:pt x="140" y="138"/>
                      </a:lnTo>
                      <a:lnTo>
                        <a:pt x="140" y="138"/>
                      </a:lnTo>
                      <a:lnTo>
                        <a:pt x="140" y="138"/>
                      </a:lnTo>
                      <a:lnTo>
                        <a:pt x="138" y="138"/>
                      </a:lnTo>
                      <a:lnTo>
                        <a:pt x="138" y="138"/>
                      </a:lnTo>
                      <a:lnTo>
                        <a:pt x="138" y="138"/>
                      </a:lnTo>
                      <a:lnTo>
                        <a:pt x="138" y="138"/>
                      </a:lnTo>
                      <a:lnTo>
                        <a:pt x="136" y="138"/>
                      </a:lnTo>
                      <a:lnTo>
                        <a:pt x="136" y="136"/>
                      </a:lnTo>
                      <a:lnTo>
                        <a:pt x="136" y="136"/>
                      </a:lnTo>
                      <a:lnTo>
                        <a:pt x="136" y="136"/>
                      </a:lnTo>
                      <a:lnTo>
                        <a:pt x="136" y="138"/>
                      </a:lnTo>
                      <a:lnTo>
                        <a:pt x="134" y="138"/>
                      </a:lnTo>
                      <a:lnTo>
                        <a:pt x="134" y="138"/>
                      </a:lnTo>
                      <a:lnTo>
                        <a:pt x="132" y="138"/>
                      </a:lnTo>
                      <a:lnTo>
                        <a:pt x="132" y="138"/>
                      </a:lnTo>
                      <a:lnTo>
                        <a:pt x="132" y="138"/>
                      </a:lnTo>
                      <a:lnTo>
                        <a:pt x="131" y="138"/>
                      </a:lnTo>
                      <a:lnTo>
                        <a:pt x="131" y="138"/>
                      </a:lnTo>
                      <a:lnTo>
                        <a:pt x="131" y="138"/>
                      </a:lnTo>
                      <a:lnTo>
                        <a:pt x="131" y="138"/>
                      </a:lnTo>
                      <a:lnTo>
                        <a:pt x="131" y="138"/>
                      </a:lnTo>
                      <a:lnTo>
                        <a:pt x="132" y="138"/>
                      </a:lnTo>
                      <a:lnTo>
                        <a:pt x="132" y="138"/>
                      </a:lnTo>
                      <a:lnTo>
                        <a:pt x="132" y="140"/>
                      </a:lnTo>
                      <a:lnTo>
                        <a:pt x="132" y="140"/>
                      </a:lnTo>
                      <a:lnTo>
                        <a:pt x="132" y="140"/>
                      </a:lnTo>
                      <a:lnTo>
                        <a:pt x="131" y="140"/>
                      </a:lnTo>
                      <a:lnTo>
                        <a:pt x="131" y="140"/>
                      </a:lnTo>
                      <a:lnTo>
                        <a:pt x="131" y="140"/>
                      </a:lnTo>
                      <a:lnTo>
                        <a:pt x="129" y="140"/>
                      </a:lnTo>
                      <a:lnTo>
                        <a:pt x="129" y="140"/>
                      </a:lnTo>
                      <a:lnTo>
                        <a:pt x="127" y="140"/>
                      </a:lnTo>
                      <a:lnTo>
                        <a:pt x="127" y="140"/>
                      </a:lnTo>
                      <a:lnTo>
                        <a:pt x="127" y="140"/>
                      </a:lnTo>
                      <a:lnTo>
                        <a:pt x="127" y="140"/>
                      </a:lnTo>
                      <a:lnTo>
                        <a:pt x="125" y="140"/>
                      </a:lnTo>
                      <a:lnTo>
                        <a:pt x="125" y="140"/>
                      </a:lnTo>
                      <a:lnTo>
                        <a:pt x="125" y="140"/>
                      </a:lnTo>
                      <a:lnTo>
                        <a:pt x="123" y="140"/>
                      </a:lnTo>
                      <a:lnTo>
                        <a:pt x="123" y="140"/>
                      </a:lnTo>
                      <a:lnTo>
                        <a:pt x="123" y="140"/>
                      </a:lnTo>
                      <a:lnTo>
                        <a:pt x="121" y="140"/>
                      </a:lnTo>
                      <a:lnTo>
                        <a:pt x="121" y="140"/>
                      </a:lnTo>
                      <a:lnTo>
                        <a:pt x="121" y="140"/>
                      </a:lnTo>
                      <a:lnTo>
                        <a:pt x="119" y="140"/>
                      </a:lnTo>
                      <a:lnTo>
                        <a:pt x="119" y="140"/>
                      </a:lnTo>
                      <a:lnTo>
                        <a:pt x="117" y="140"/>
                      </a:lnTo>
                      <a:lnTo>
                        <a:pt x="117" y="140"/>
                      </a:lnTo>
                      <a:lnTo>
                        <a:pt x="117" y="140"/>
                      </a:lnTo>
                      <a:lnTo>
                        <a:pt x="117" y="140"/>
                      </a:lnTo>
                      <a:lnTo>
                        <a:pt x="115" y="140"/>
                      </a:lnTo>
                      <a:lnTo>
                        <a:pt x="115" y="140"/>
                      </a:lnTo>
                      <a:lnTo>
                        <a:pt x="115" y="140"/>
                      </a:lnTo>
                      <a:lnTo>
                        <a:pt x="113" y="140"/>
                      </a:lnTo>
                      <a:lnTo>
                        <a:pt x="113" y="140"/>
                      </a:lnTo>
                      <a:lnTo>
                        <a:pt x="111" y="140"/>
                      </a:lnTo>
                      <a:lnTo>
                        <a:pt x="111" y="140"/>
                      </a:lnTo>
                      <a:lnTo>
                        <a:pt x="111" y="140"/>
                      </a:lnTo>
                      <a:lnTo>
                        <a:pt x="109" y="140"/>
                      </a:lnTo>
                      <a:lnTo>
                        <a:pt x="109" y="140"/>
                      </a:lnTo>
                      <a:lnTo>
                        <a:pt x="109" y="138"/>
                      </a:lnTo>
                      <a:lnTo>
                        <a:pt x="109" y="138"/>
                      </a:lnTo>
                      <a:lnTo>
                        <a:pt x="108" y="138"/>
                      </a:lnTo>
                      <a:lnTo>
                        <a:pt x="108" y="138"/>
                      </a:lnTo>
                      <a:lnTo>
                        <a:pt x="106" y="138"/>
                      </a:lnTo>
                      <a:lnTo>
                        <a:pt x="106" y="138"/>
                      </a:lnTo>
                      <a:lnTo>
                        <a:pt x="106" y="138"/>
                      </a:lnTo>
                      <a:lnTo>
                        <a:pt x="104" y="138"/>
                      </a:lnTo>
                      <a:lnTo>
                        <a:pt x="104" y="138"/>
                      </a:lnTo>
                      <a:lnTo>
                        <a:pt x="104" y="138"/>
                      </a:lnTo>
                      <a:lnTo>
                        <a:pt x="102" y="138"/>
                      </a:lnTo>
                      <a:lnTo>
                        <a:pt x="102" y="138"/>
                      </a:lnTo>
                      <a:lnTo>
                        <a:pt x="100" y="138"/>
                      </a:lnTo>
                      <a:lnTo>
                        <a:pt x="100" y="138"/>
                      </a:lnTo>
                      <a:lnTo>
                        <a:pt x="100" y="138"/>
                      </a:lnTo>
                      <a:lnTo>
                        <a:pt x="98" y="138"/>
                      </a:lnTo>
                      <a:lnTo>
                        <a:pt x="98" y="138"/>
                      </a:lnTo>
                      <a:lnTo>
                        <a:pt x="98" y="138"/>
                      </a:lnTo>
                      <a:lnTo>
                        <a:pt x="98" y="138"/>
                      </a:lnTo>
                      <a:lnTo>
                        <a:pt x="98" y="138"/>
                      </a:lnTo>
                      <a:lnTo>
                        <a:pt x="96" y="138"/>
                      </a:lnTo>
                      <a:lnTo>
                        <a:pt x="96" y="136"/>
                      </a:lnTo>
                      <a:lnTo>
                        <a:pt x="96" y="136"/>
                      </a:lnTo>
                      <a:lnTo>
                        <a:pt x="94" y="136"/>
                      </a:lnTo>
                      <a:lnTo>
                        <a:pt x="94" y="136"/>
                      </a:lnTo>
                      <a:lnTo>
                        <a:pt x="94" y="138"/>
                      </a:lnTo>
                      <a:lnTo>
                        <a:pt x="94" y="138"/>
                      </a:lnTo>
                      <a:lnTo>
                        <a:pt x="94" y="138"/>
                      </a:lnTo>
                      <a:lnTo>
                        <a:pt x="94" y="138"/>
                      </a:lnTo>
                      <a:lnTo>
                        <a:pt x="92" y="138"/>
                      </a:lnTo>
                      <a:lnTo>
                        <a:pt x="92" y="138"/>
                      </a:lnTo>
                      <a:lnTo>
                        <a:pt x="90" y="138"/>
                      </a:lnTo>
                      <a:lnTo>
                        <a:pt x="90" y="138"/>
                      </a:lnTo>
                      <a:lnTo>
                        <a:pt x="90" y="138"/>
                      </a:lnTo>
                      <a:lnTo>
                        <a:pt x="88" y="138"/>
                      </a:lnTo>
                      <a:lnTo>
                        <a:pt x="88" y="138"/>
                      </a:lnTo>
                      <a:lnTo>
                        <a:pt x="88" y="138"/>
                      </a:lnTo>
                      <a:lnTo>
                        <a:pt x="87" y="138"/>
                      </a:lnTo>
                      <a:lnTo>
                        <a:pt x="87" y="138"/>
                      </a:lnTo>
                      <a:lnTo>
                        <a:pt x="85" y="138"/>
                      </a:lnTo>
                      <a:lnTo>
                        <a:pt x="85" y="138"/>
                      </a:lnTo>
                      <a:lnTo>
                        <a:pt x="85" y="138"/>
                      </a:lnTo>
                      <a:lnTo>
                        <a:pt x="85" y="138"/>
                      </a:lnTo>
                      <a:lnTo>
                        <a:pt x="83" y="138"/>
                      </a:lnTo>
                      <a:lnTo>
                        <a:pt x="83" y="138"/>
                      </a:lnTo>
                      <a:lnTo>
                        <a:pt x="83" y="138"/>
                      </a:lnTo>
                      <a:lnTo>
                        <a:pt x="83" y="138"/>
                      </a:lnTo>
                      <a:lnTo>
                        <a:pt x="81" y="138"/>
                      </a:lnTo>
                      <a:lnTo>
                        <a:pt x="81" y="138"/>
                      </a:lnTo>
                      <a:lnTo>
                        <a:pt x="81" y="138"/>
                      </a:lnTo>
                      <a:lnTo>
                        <a:pt x="81" y="138"/>
                      </a:lnTo>
                      <a:lnTo>
                        <a:pt x="79" y="138"/>
                      </a:lnTo>
                      <a:lnTo>
                        <a:pt x="79" y="138"/>
                      </a:lnTo>
                      <a:lnTo>
                        <a:pt x="79" y="138"/>
                      </a:lnTo>
                      <a:lnTo>
                        <a:pt x="77" y="138"/>
                      </a:lnTo>
                      <a:lnTo>
                        <a:pt x="77" y="140"/>
                      </a:lnTo>
                      <a:lnTo>
                        <a:pt x="77" y="140"/>
                      </a:lnTo>
                      <a:lnTo>
                        <a:pt x="77" y="140"/>
                      </a:lnTo>
                      <a:lnTo>
                        <a:pt x="75" y="140"/>
                      </a:lnTo>
                      <a:lnTo>
                        <a:pt x="75" y="140"/>
                      </a:lnTo>
                      <a:lnTo>
                        <a:pt x="75" y="138"/>
                      </a:lnTo>
                      <a:lnTo>
                        <a:pt x="73" y="138"/>
                      </a:lnTo>
                      <a:lnTo>
                        <a:pt x="73" y="138"/>
                      </a:lnTo>
                      <a:lnTo>
                        <a:pt x="73" y="138"/>
                      </a:lnTo>
                      <a:lnTo>
                        <a:pt x="71" y="138"/>
                      </a:lnTo>
                      <a:lnTo>
                        <a:pt x="71" y="138"/>
                      </a:lnTo>
                      <a:lnTo>
                        <a:pt x="71" y="138"/>
                      </a:lnTo>
                      <a:lnTo>
                        <a:pt x="69" y="138"/>
                      </a:lnTo>
                      <a:lnTo>
                        <a:pt x="69" y="138"/>
                      </a:lnTo>
                      <a:lnTo>
                        <a:pt x="67" y="138"/>
                      </a:lnTo>
                      <a:lnTo>
                        <a:pt x="67" y="138"/>
                      </a:lnTo>
                      <a:lnTo>
                        <a:pt x="67" y="138"/>
                      </a:lnTo>
                      <a:lnTo>
                        <a:pt x="65" y="138"/>
                      </a:lnTo>
                      <a:lnTo>
                        <a:pt x="65" y="138"/>
                      </a:lnTo>
                      <a:lnTo>
                        <a:pt x="64" y="138"/>
                      </a:lnTo>
                      <a:lnTo>
                        <a:pt x="64" y="138"/>
                      </a:lnTo>
                      <a:lnTo>
                        <a:pt x="64" y="138"/>
                      </a:lnTo>
                      <a:lnTo>
                        <a:pt x="64" y="138"/>
                      </a:lnTo>
                      <a:lnTo>
                        <a:pt x="62" y="138"/>
                      </a:lnTo>
                      <a:lnTo>
                        <a:pt x="62" y="138"/>
                      </a:lnTo>
                      <a:lnTo>
                        <a:pt x="62" y="138"/>
                      </a:lnTo>
                      <a:lnTo>
                        <a:pt x="62" y="138"/>
                      </a:lnTo>
                      <a:lnTo>
                        <a:pt x="62" y="136"/>
                      </a:lnTo>
                      <a:lnTo>
                        <a:pt x="62" y="136"/>
                      </a:lnTo>
                      <a:lnTo>
                        <a:pt x="64" y="136"/>
                      </a:lnTo>
                      <a:lnTo>
                        <a:pt x="64" y="135"/>
                      </a:lnTo>
                      <a:lnTo>
                        <a:pt x="62" y="135"/>
                      </a:lnTo>
                      <a:lnTo>
                        <a:pt x="62" y="135"/>
                      </a:lnTo>
                      <a:lnTo>
                        <a:pt x="62" y="135"/>
                      </a:lnTo>
                      <a:lnTo>
                        <a:pt x="62" y="135"/>
                      </a:lnTo>
                      <a:lnTo>
                        <a:pt x="62" y="136"/>
                      </a:lnTo>
                      <a:lnTo>
                        <a:pt x="62" y="136"/>
                      </a:lnTo>
                      <a:lnTo>
                        <a:pt x="62" y="136"/>
                      </a:lnTo>
                      <a:lnTo>
                        <a:pt x="60" y="136"/>
                      </a:lnTo>
                      <a:lnTo>
                        <a:pt x="60" y="138"/>
                      </a:lnTo>
                      <a:lnTo>
                        <a:pt x="60" y="138"/>
                      </a:lnTo>
                      <a:lnTo>
                        <a:pt x="60" y="138"/>
                      </a:lnTo>
                      <a:lnTo>
                        <a:pt x="58" y="138"/>
                      </a:lnTo>
                      <a:lnTo>
                        <a:pt x="58" y="138"/>
                      </a:lnTo>
                      <a:lnTo>
                        <a:pt x="58" y="138"/>
                      </a:lnTo>
                      <a:lnTo>
                        <a:pt x="58" y="138"/>
                      </a:lnTo>
                      <a:lnTo>
                        <a:pt x="58" y="136"/>
                      </a:lnTo>
                      <a:lnTo>
                        <a:pt x="58" y="136"/>
                      </a:lnTo>
                      <a:lnTo>
                        <a:pt x="58" y="136"/>
                      </a:lnTo>
                      <a:lnTo>
                        <a:pt x="58" y="135"/>
                      </a:lnTo>
                      <a:lnTo>
                        <a:pt x="58" y="135"/>
                      </a:lnTo>
                      <a:lnTo>
                        <a:pt x="58" y="135"/>
                      </a:lnTo>
                      <a:lnTo>
                        <a:pt x="58" y="135"/>
                      </a:lnTo>
                      <a:lnTo>
                        <a:pt x="56" y="135"/>
                      </a:lnTo>
                      <a:lnTo>
                        <a:pt x="56" y="136"/>
                      </a:lnTo>
                      <a:lnTo>
                        <a:pt x="56" y="136"/>
                      </a:lnTo>
                      <a:lnTo>
                        <a:pt x="56" y="138"/>
                      </a:lnTo>
                      <a:lnTo>
                        <a:pt x="56" y="138"/>
                      </a:lnTo>
                      <a:lnTo>
                        <a:pt x="56" y="138"/>
                      </a:lnTo>
                      <a:lnTo>
                        <a:pt x="56" y="138"/>
                      </a:lnTo>
                      <a:lnTo>
                        <a:pt x="54" y="138"/>
                      </a:lnTo>
                      <a:lnTo>
                        <a:pt x="54" y="138"/>
                      </a:lnTo>
                      <a:lnTo>
                        <a:pt x="52" y="138"/>
                      </a:lnTo>
                      <a:lnTo>
                        <a:pt x="52" y="138"/>
                      </a:lnTo>
                      <a:lnTo>
                        <a:pt x="52" y="138"/>
                      </a:lnTo>
                      <a:lnTo>
                        <a:pt x="52" y="138"/>
                      </a:lnTo>
                      <a:lnTo>
                        <a:pt x="50" y="138"/>
                      </a:lnTo>
                      <a:lnTo>
                        <a:pt x="50" y="138"/>
                      </a:lnTo>
                      <a:lnTo>
                        <a:pt x="50" y="138"/>
                      </a:lnTo>
                      <a:lnTo>
                        <a:pt x="48" y="138"/>
                      </a:lnTo>
                      <a:lnTo>
                        <a:pt x="48" y="138"/>
                      </a:lnTo>
                      <a:lnTo>
                        <a:pt x="46" y="138"/>
                      </a:lnTo>
                      <a:lnTo>
                        <a:pt x="46" y="136"/>
                      </a:lnTo>
                      <a:lnTo>
                        <a:pt x="46" y="136"/>
                      </a:lnTo>
                      <a:lnTo>
                        <a:pt x="46" y="136"/>
                      </a:lnTo>
                      <a:lnTo>
                        <a:pt x="44" y="136"/>
                      </a:lnTo>
                      <a:lnTo>
                        <a:pt x="44" y="136"/>
                      </a:lnTo>
                      <a:lnTo>
                        <a:pt x="44" y="136"/>
                      </a:lnTo>
                      <a:lnTo>
                        <a:pt x="44" y="136"/>
                      </a:lnTo>
                      <a:lnTo>
                        <a:pt x="44" y="135"/>
                      </a:lnTo>
                      <a:lnTo>
                        <a:pt x="44" y="135"/>
                      </a:lnTo>
                      <a:lnTo>
                        <a:pt x="44" y="135"/>
                      </a:lnTo>
                      <a:lnTo>
                        <a:pt x="44" y="136"/>
                      </a:lnTo>
                      <a:lnTo>
                        <a:pt x="42" y="136"/>
                      </a:lnTo>
                      <a:lnTo>
                        <a:pt x="42" y="136"/>
                      </a:lnTo>
                      <a:lnTo>
                        <a:pt x="42" y="135"/>
                      </a:lnTo>
                      <a:lnTo>
                        <a:pt x="41" y="135"/>
                      </a:lnTo>
                      <a:lnTo>
                        <a:pt x="41" y="135"/>
                      </a:lnTo>
                      <a:close/>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8" name="Freeform 2031">
                  <a:extLst>
                    <a:ext uri="{FF2B5EF4-FFF2-40B4-BE49-F238E27FC236}">
                      <a16:creationId xmlns:a16="http://schemas.microsoft.com/office/drawing/2014/main" id="{34436C22-A9B2-4967-93B9-AF2DF2B8A05D}"/>
                    </a:ext>
                  </a:extLst>
                </p:cNvPr>
                <p:cNvSpPr>
                  <a:spLocks/>
                </p:cNvSpPr>
                <p:nvPr/>
              </p:nvSpPr>
              <p:spPr bwMode="auto">
                <a:xfrm>
                  <a:off x="12385816" y="1914526"/>
                  <a:ext cx="850900" cy="228600"/>
                </a:xfrm>
                <a:custGeom>
                  <a:avLst/>
                  <a:gdLst>
                    <a:gd name="T0" fmla="*/ 65 w 536"/>
                    <a:gd name="T1" fmla="*/ 123 h 144"/>
                    <a:gd name="T2" fmla="*/ 73 w 536"/>
                    <a:gd name="T3" fmla="*/ 115 h 144"/>
                    <a:gd name="T4" fmla="*/ 83 w 536"/>
                    <a:gd name="T5" fmla="*/ 106 h 144"/>
                    <a:gd name="T6" fmla="*/ 113 w 536"/>
                    <a:gd name="T7" fmla="*/ 115 h 144"/>
                    <a:gd name="T8" fmla="*/ 111 w 536"/>
                    <a:gd name="T9" fmla="*/ 106 h 144"/>
                    <a:gd name="T10" fmla="*/ 111 w 536"/>
                    <a:gd name="T11" fmla="*/ 104 h 144"/>
                    <a:gd name="T12" fmla="*/ 77 w 536"/>
                    <a:gd name="T13" fmla="*/ 102 h 144"/>
                    <a:gd name="T14" fmla="*/ 102 w 536"/>
                    <a:gd name="T15" fmla="*/ 89 h 144"/>
                    <a:gd name="T16" fmla="*/ 132 w 536"/>
                    <a:gd name="T17" fmla="*/ 81 h 144"/>
                    <a:gd name="T18" fmla="*/ 102 w 536"/>
                    <a:gd name="T19" fmla="*/ 69 h 144"/>
                    <a:gd name="T20" fmla="*/ 106 w 536"/>
                    <a:gd name="T21" fmla="*/ 56 h 144"/>
                    <a:gd name="T22" fmla="*/ 87 w 536"/>
                    <a:gd name="T23" fmla="*/ 50 h 144"/>
                    <a:gd name="T24" fmla="*/ 50 w 536"/>
                    <a:gd name="T25" fmla="*/ 48 h 144"/>
                    <a:gd name="T26" fmla="*/ 35 w 536"/>
                    <a:gd name="T27" fmla="*/ 35 h 144"/>
                    <a:gd name="T28" fmla="*/ 23 w 536"/>
                    <a:gd name="T29" fmla="*/ 35 h 144"/>
                    <a:gd name="T30" fmla="*/ 20 w 536"/>
                    <a:gd name="T31" fmla="*/ 31 h 144"/>
                    <a:gd name="T32" fmla="*/ 12 w 536"/>
                    <a:gd name="T33" fmla="*/ 27 h 144"/>
                    <a:gd name="T34" fmla="*/ 46 w 536"/>
                    <a:gd name="T35" fmla="*/ 23 h 144"/>
                    <a:gd name="T36" fmla="*/ 79 w 536"/>
                    <a:gd name="T37" fmla="*/ 21 h 144"/>
                    <a:gd name="T38" fmla="*/ 108 w 536"/>
                    <a:gd name="T39" fmla="*/ 18 h 144"/>
                    <a:gd name="T40" fmla="*/ 131 w 536"/>
                    <a:gd name="T41" fmla="*/ 14 h 144"/>
                    <a:gd name="T42" fmla="*/ 163 w 536"/>
                    <a:gd name="T43" fmla="*/ 16 h 144"/>
                    <a:gd name="T44" fmla="*/ 186 w 536"/>
                    <a:gd name="T45" fmla="*/ 10 h 144"/>
                    <a:gd name="T46" fmla="*/ 201 w 536"/>
                    <a:gd name="T47" fmla="*/ 6 h 144"/>
                    <a:gd name="T48" fmla="*/ 234 w 536"/>
                    <a:gd name="T49" fmla="*/ 4 h 144"/>
                    <a:gd name="T50" fmla="*/ 255 w 536"/>
                    <a:gd name="T51" fmla="*/ 2 h 144"/>
                    <a:gd name="T52" fmla="*/ 291 w 536"/>
                    <a:gd name="T53" fmla="*/ 2 h 144"/>
                    <a:gd name="T54" fmla="*/ 314 w 536"/>
                    <a:gd name="T55" fmla="*/ 4 h 144"/>
                    <a:gd name="T56" fmla="*/ 339 w 536"/>
                    <a:gd name="T57" fmla="*/ 0 h 144"/>
                    <a:gd name="T58" fmla="*/ 366 w 536"/>
                    <a:gd name="T59" fmla="*/ 0 h 144"/>
                    <a:gd name="T60" fmla="*/ 402 w 536"/>
                    <a:gd name="T61" fmla="*/ 2 h 144"/>
                    <a:gd name="T62" fmla="*/ 437 w 536"/>
                    <a:gd name="T63" fmla="*/ 4 h 144"/>
                    <a:gd name="T64" fmla="*/ 444 w 536"/>
                    <a:gd name="T65" fmla="*/ 6 h 144"/>
                    <a:gd name="T66" fmla="*/ 475 w 536"/>
                    <a:gd name="T67" fmla="*/ 6 h 144"/>
                    <a:gd name="T68" fmla="*/ 504 w 536"/>
                    <a:gd name="T69" fmla="*/ 12 h 144"/>
                    <a:gd name="T70" fmla="*/ 534 w 536"/>
                    <a:gd name="T71" fmla="*/ 18 h 144"/>
                    <a:gd name="T72" fmla="*/ 502 w 536"/>
                    <a:gd name="T73" fmla="*/ 25 h 144"/>
                    <a:gd name="T74" fmla="*/ 465 w 536"/>
                    <a:gd name="T75" fmla="*/ 29 h 144"/>
                    <a:gd name="T76" fmla="*/ 452 w 536"/>
                    <a:gd name="T77" fmla="*/ 33 h 144"/>
                    <a:gd name="T78" fmla="*/ 469 w 536"/>
                    <a:gd name="T79" fmla="*/ 37 h 144"/>
                    <a:gd name="T80" fmla="*/ 437 w 536"/>
                    <a:gd name="T81" fmla="*/ 44 h 144"/>
                    <a:gd name="T82" fmla="*/ 402 w 536"/>
                    <a:gd name="T83" fmla="*/ 50 h 144"/>
                    <a:gd name="T84" fmla="*/ 379 w 536"/>
                    <a:gd name="T85" fmla="*/ 60 h 144"/>
                    <a:gd name="T86" fmla="*/ 358 w 536"/>
                    <a:gd name="T87" fmla="*/ 69 h 144"/>
                    <a:gd name="T88" fmla="*/ 326 w 536"/>
                    <a:gd name="T89" fmla="*/ 69 h 144"/>
                    <a:gd name="T90" fmla="*/ 299 w 536"/>
                    <a:gd name="T91" fmla="*/ 75 h 144"/>
                    <a:gd name="T92" fmla="*/ 272 w 536"/>
                    <a:gd name="T93" fmla="*/ 77 h 144"/>
                    <a:gd name="T94" fmla="*/ 293 w 536"/>
                    <a:gd name="T95" fmla="*/ 79 h 144"/>
                    <a:gd name="T96" fmla="*/ 295 w 536"/>
                    <a:gd name="T97" fmla="*/ 87 h 144"/>
                    <a:gd name="T98" fmla="*/ 299 w 536"/>
                    <a:gd name="T99" fmla="*/ 92 h 144"/>
                    <a:gd name="T100" fmla="*/ 289 w 536"/>
                    <a:gd name="T101" fmla="*/ 98 h 144"/>
                    <a:gd name="T102" fmla="*/ 261 w 536"/>
                    <a:gd name="T103" fmla="*/ 108 h 144"/>
                    <a:gd name="T104" fmla="*/ 251 w 536"/>
                    <a:gd name="T105" fmla="*/ 108 h 144"/>
                    <a:gd name="T106" fmla="*/ 230 w 536"/>
                    <a:gd name="T107" fmla="*/ 119 h 144"/>
                    <a:gd name="T108" fmla="*/ 226 w 536"/>
                    <a:gd name="T109" fmla="*/ 123 h 144"/>
                    <a:gd name="T110" fmla="*/ 245 w 536"/>
                    <a:gd name="T111" fmla="*/ 127 h 144"/>
                    <a:gd name="T112" fmla="*/ 226 w 536"/>
                    <a:gd name="T113" fmla="*/ 138 h 144"/>
                    <a:gd name="T114" fmla="*/ 192 w 536"/>
                    <a:gd name="T115" fmla="*/ 144 h 144"/>
                    <a:gd name="T116" fmla="*/ 173 w 536"/>
                    <a:gd name="T117" fmla="*/ 136 h 144"/>
                    <a:gd name="T118" fmla="*/ 140 w 536"/>
                    <a:gd name="T119" fmla="*/ 138 h 144"/>
                    <a:gd name="T120" fmla="*/ 113 w 536"/>
                    <a:gd name="T121" fmla="*/ 140 h 144"/>
                    <a:gd name="T122" fmla="*/ 81 w 536"/>
                    <a:gd name="T123" fmla="*/ 138 h 144"/>
                    <a:gd name="T124" fmla="*/ 58 w 536"/>
                    <a:gd name="T125"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6" h="144">
                      <a:moveTo>
                        <a:pt x="41" y="135"/>
                      </a:moveTo>
                      <a:lnTo>
                        <a:pt x="41" y="135"/>
                      </a:lnTo>
                      <a:lnTo>
                        <a:pt x="41" y="135"/>
                      </a:lnTo>
                      <a:lnTo>
                        <a:pt x="41" y="133"/>
                      </a:lnTo>
                      <a:lnTo>
                        <a:pt x="42" y="133"/>
                      </a:lnTo>
                      <a:lnTo>
                        <a:pt x="42" y="133"/>
                      </a:lnTo>
                      <a:lnTo>
                        <a:pt x="42" y="133"/>
                      </a:lnTo>
                      <a:lnTo>
                        <a:pt x="44" y="133"/>
                      </a:lnTo>
                      <a:lnTo>
                        <a:pt x="44" y="133"/>
                      </a:lnTo>
                      <a:lnTo>
                        <a:pt x="44" y="131"/>
                      </a:lnTo>
                      <a:lnTo>
                        <a:pt x="44" y="131"/>
                      </a:lnTo>
                      <a:lnTo>
                        <a:pt x="44" y="131"/>
                      </a:lnTo>
                      <a:lnTo>
                        <a:pt x="44" y="131"/>
                      </a:lnTo>
                      <a:lnTo>
                        <a:pt x="42" y="131"/>
                      </a:lnTo>
                      <a:lnTo>
                        <a:pt x="42" y="129"/>
                      </a:lnTo>
                      <a:lnTo>
                        <a:pt x="42" y="129"/>
                      </a:lnTo>
                      <a:lnTo>
                        <a:pt x="44" y="129"/>
                      </a:lnTo>
                      <a:lnTo>
                        <a:pt x="44" y="129"/>
                      </a:lnTo>
                      <a:lnTo>
                        <a:pt x="44" y="127"/>
                      </a:lnTo>
                      <a:lnTo>
                        <a:pt x="44" y="127"/>
                      </a:lnTo>
                      <a:lnTo>
                        <a:pt x="46" y="127"/>
                      </a:lnTo>
                      <a:lnTo>
                        <a:pt x="46" y="127"/>
                      </a:lnTo>
                      <a:lnTo>
                        <a:pt x="46" y="127"/>
                      </a:lnTo>
                      <a:lnTo>
                        <a:pt x="48" y="127"/>
                      </a:lnTo>
                      <a:lnTo>
                        <a:pt x="48" y="127"/>
                      </a:lnTo>
                      <a:lnTo>
                        <a:pt x="48" y="127"/>
                      </a:lnTo>
                      <a:lnTo>
                        <a:pt x="50" y="127"/>
                      </a:lnTo>
                      <a:lnTo>
                        <a:pt x="50" y="127"/>
                      </a:lnTo>
                      <a:lnTo>
                        <a:pt x="50" y="127"/>
                      </a:lnTo>
                      <a:lnTo>
                        <a:pt x="52" y="127"/>
                      </a:lnTo>
                      <a:lnTo>
                        <a:pt x="52" y="127"/>
                      </a:lnTo>
                      <a:lnTo>
                        <a:pt x="52" y="125"/>
                      </a:lnTo>
                      <a:lnTo>
                        <a:pt x="52" y="125"/>
                      </a:lnTo>
                      <a:lnTo>
                        <a:pt x="54" y="125"/>
                      </a:lnTo>
                      <a:lnTo>
                        <a:pt x="54" y="125"/>
                      </a:lnTo>
                      <a:lnTo>
                        <a:pt x="56" y="125"/>
                      </a:lnTo>
                      <a:lnTo>
                        <a:pt x="56" y="125"/>
                      </a:lnTo>
                      <a:lnTo>
                        <a:pt x="56" y="125"/>
                      </a:lnTo>
                      <a:lnTo>
                        <a:pt x="56" y="125"/>
                      </a:lnTo>
                      <a:lnTo>
                        <a:pt x="58" y="125"/>
                      </a:lnTo>
                      <a:lnTo>
                        <a:pt x="58" y="125"/>
                      </a:lnTo>
                      <a:lnTo>
                        <a:pt x="58" y="123"/>
                      </a:lnTo>
                      <a:lnTo>
                        <a:pt x="58" y="123"/>
                      </a:lnTo>
                      <a:lnTo>
                        <a:pt x="60" y="123"/>
                      </a:lnTo>
                      <a:lnTo>
                        <a:pt x="60" y="123"/>
                      </a:lnTo>
                      <a:lnTo>
                        <a:pt x="60" y="123"/>
                      </a:lnTo>
                      <a:lnTo>
                        <a:pt x="62" y="123"/>
                      </a:lnTo>
                      <a:lnTo>
                        <a:pt x="62" y="123"/>
                      </a:lnTo>
                      <a:lnTo>
                        <a:pt x="62" y="123"/>
                      </a:lnTo>
                      <a:lnTo>
                        <a:pt x="64" y="123"/>
                      </a:lnTo>
                      <a:lnTo>
                        <a:pt x="64" y="123"/>
                      </a:lnTo>
                      <a:lnTo>
                        <a:pt x="64" y="123"/>
                      </a:lnTo>
                      <a:lnTo>
                        <a:pt x="64" y="123"/>
                      </a:lnTo>
                      <a:lnTo>
                        <a:pt x="65" y="123"/>
                      </a:lnTo>
                      <a:lnTo>
                        <a:pt x="65" y="123"/>
                      </a:lnTo>
                      <a:lnTo>
                        <a:pt x="67" y="123"/>
                      </a:lnTo>
                      <a:lnTo>
                        <a:pt x="67" y="123"/>
                      </a:lnTo>
                      <a:lnTo>
                        <a:pt x="67" y="123"/>
                      </a:lnTo>
                      <a:lnTo>
                        <a:pt x="67" y="123"/>
                      </a:lnTo>
                      <a:lnTo>
                        <a:pt x="69" y="123"/>
                      </a:lnTo>
                      <a:lnTo>
                        <a:pt x="69" y="123"/>
                      </a:lnTo>
                      <a:lnTo>
                        <a:pt x="69" y="123"/>
                      </a:lnTo>
                      <a:lnTo>
                        <a:pt x="71" y="123"/>
                      </a:lnTo>
                      <a:lnTo>
                        <a:pt x="71" y="123"/>
                      </a:lnTo>
                      <a:lnTo>
                        <a:pt x="71" y="123"/>
                      </a:lnTo>
                      <a:lnTo>
                        <a:pt x="73" y="123"/>
                      </a:lnTo>
                      <a:lnTo>
                        <a:pt x="73" y="123"/>
                      </a:lnTo>
                      <a:lnTo>
                        <a:pt x="73" y="123"/>
                      </a:lnTo>
                      <a:lnTo>
                        <a:pt x="75" y="123"/>
                      </a:lnTo>
                      <a:lnTo>
                        <a:pt x="75" y="123"/>
                      </a:lnTo>
                      <a:lnTo>
                        <a:pt x="75" y="123"/>
                      </a:lnTo>
                      <a:lnTo>
                        <a:pt x="77" y="123"/>
                      </a:lnTo>
                      <a:lnTo>
                        <a:pt x="77" y="123"/>
                      </a:lnTo>
                      <a:lnTo>
                        <a:pt x="77" y="123"/>
                      </a:lnTo>
                      <a:lnTo>
                        <a:pt x="79" y="123"/>
                      </a:lnTo>
                      <a:lnTo>
                        <a:pt x="79" y="123"/>
                      </a:lnTo>
                      <a:lnTo>
                        <a:pt x="79" y="123"/>
                      </a:lnTo>
                      <a:lnTo>
                        <a:pt x="79" y="123"/>
                      </a:lnTo>
                      <a:lnTo>
                        <a:pt x="81" y="123"/>
                      </a:lnTo>
                      <a:lnTo>
                        <a:pt x="81" y="123"/>
                      </a:lnTo>
                      <a:lnTo>
                        <a:pt x="83" y="123"/>
                      </a:lnTo>
                      <a:lnTo>
                        <a:pt x="83" y="123"/>
                      </a:lnTo>
                      <a:lnTo>
                        <a:pt x="83" y="121"/>
                      </a:lnTo>
                      <a:lnTo>
                        <a:pt x="83" y="121"/>
                      </a:lnTo>
                      <a:lnTo>
                        <a:pt x="83" y="121"/>
                      </a:lnTo>
                      <a:lnTo>
                        <a:pt x="83" y="121"/>
                      </a:lnTo>
                      <a:lnTo>
                        <a:pt x="83" y="119"/>
                      </a:lnTo>
                      <a:lnTo>
                        <a:pt x="83" y="119"/>
                      </a:lnTo>
                      <a:lnTo>
                        <a:pt x="83" y="119"/>
                      </a:lnTo>
                      <a:lnTo>
                        <a:pt x="81" y="119"/>
                      </a:lnTo>
                      <a:lnTo>
                        <a:pt x="81" y="119"/>
                      </a:lnTo>
                      <a:lnTo>
                        <a:pt x="81" y="119"/>
                      </a:lnTo>
                      <a:lnTo>
                        <a:pt x="79" y="119"/>
                      </a:lnTo>
                      <a:lnTo>
                        <a:pt x="79" y="119"/>
                      </a:lnTo>
                      <a:lnTo>
                        <a:pt x="79" y="119"/>
                      </a:lnTo>
                      <a:lnTo>
                        <a:pt x="79" y="119"/>
                      </a:lnTo>
                      <a:lnTo>
                        <a:pt x="77" y="119"/>
                      </a:lnTo>
                      <a:lnTo>
                        <a:pt x="77" y="119"/>
                      </a:lnTo>
                      <a:lnTo>
                        <a:pt x="77" y="119"/>
                      </a:lnTo>
                      <a:lnTo>
                        <a:pt x="75" y="119"/>
                      </a:lnTo>
                      <a:lnTo>
                        <a:pt x="75" y="119"/>
                      </a:lnTo>
                      <a:lnTo>
                        <a:pt x="73" y="119"/>
                      </a:lnTo>
                      <a:lnTo>
                        <a:pt x="73" y="117"/>
                      </a:lnTo>
                      <a:lnTo>
                        <a:pt x="73" y="117"/>
                      </a:lnTo>
                      <a:lnTo>
                        <a:pt x="73" y="117"/>
                      </a:lnTo>
                      <a:lnTo>
                        <a:pt x="73" y="117"/>
                      </a:lnTo>
                      <a:lnTo>
                        <a:pt x="73" y="115"/>
                      </a:lnTo>
                      <a:lnTo>
                        <a:pt x="73" y="115"/>
                      </a:lnTo>
                      <a:lnTo>
                        <a:pt x="73" y="115"/>
                      </a:lnTo>
                      <a:lnTo>
                        <a:pt x="73" y="115"/>
                      </a:lnTo>
                      <a:lnTo>
                        <a:pt x="73" y="115"/>
                      </a:lnTo>
                      <a:lnTo>
                        <a:pt x="73" y="115"/>
                      </a:lnTo>
                      <a:lnTo>
                        <a:pt x="73" y="113"/>
                      </a:lnTo>
                      <a:lnTo>
                        <a:pt x="71" y="113"/>
                      </a:lnTo>
                      <a:lnTo>
                        <a:pt x="71" y="113"/>
                      </a:lnTo>
                      <a:lnTo>
                        <a:pt x="71" y="113"/>
                      </a:lnTo>
                      <a:lnTo>
                        <a:pt x="69" y="113"/>
                      </a:lnTo>
                      <a:lnTo>
                        <a:pt x="69" y="113"/>
                      </a:lnTo>
                      <a:lnTo>
                        <a:pt x="69" y="113"/>
                      </a:lnTo>
                      <a:lnTo>
                        <a:pt x="67" y="113"/>
                      </a:lnTo>
                      <a:lnTo>
                        <a:pt x="67" y="113"/>
                      </a:lnTo>
                      <a:lnTo>
                        <a:pt x="67" y="113"/>
                      </a:lnTo>
                      <a:lnTo>
                        <a:pt x="67" y="113"/>
                      </a:lnTo>
                      <a:lnTo>
                        <a:pt x="65" y="113"/>
                      </a:lnTo>
                      <a:lnTo>
                        <a:pt x="65" y="112"/>
                      </a:lnTo>
                      <a:lnTo>
                        <a:pt x="65" y="112"/>
                      </a:lnTo>
                      <a:lnTo>
                        <a:pt x="67" y="112"/>
                      </a:lnTo>
                      <a:lnTo>
                        <a:pt x="67" y="110"/>
                      </a:lnTo>
                      <a:lnTo>
                        <a:pt x="65" y="110"/>
                      </a:lnTo>
                      <a:lnTo>
                        <a:pt x="65" y="110"/>
                      </a:lnTo>
                      <a:lnTo>
                        <a:pt x="65" y="110"/>
                      </a:lnTo>
                      <a:lnTo>
                        <a:pt x="65" y="110"/>
                      </a:lnTo>
                      <a:lnTo>
                        <a:pt x="65" y="108"/>
                      </a:lnTo>
                      <a:lnTo>
                        <a:pt x="65" y="108"/>
                      </a:lnTo>
                      <a:lnTo>
                        <a:pt x="65" y="108"/>
                      </a:lnTo>
                      <a:lnTo>
                        <a:pt x="65" y="108"/>
                      </a:lnTo>
                      <a:lnTo>
                        <a:pt x="67" y="108"/>
                      </a:lnTo>
                      <a:lnTo>
                        <a:pt x="67" y="108"/>
                      </a:lnTo>
                      <a:lnTo>
                        <a:pt x="67" y="108"/>
                      </a:lnTo>
                      <a:lnTo>
                        <a:pt x="67" y="108"/>
                      </a:lnTo>
                      <a:lnTo>
                        <a:pt x="69" y="108"/>
                      </a:lnTo>
                      <a:lnTo>
                        <a:pt x="69" y="108"/>
                      </a:lnTo>
                      <a:lnTo>
                        <a:pt x="71" y="108"/>
                      </a:lnTo>
                      <a:lnTo>
                        <a:pt x="71" y="108"/>
                      </a:lnTo>
                      <a:lnTo>
                        <a:pt x="71" y="108"/>
                      </a:lnTo>
                      <a:lnTo>
                        <a:pt x="71" y="108"/>
                      </a:lnTo>
                      <a:lnTo>
                        <a:pt x="73" y="108"/>
                      </a:lnTo>
                      <a:lnTo>
                        <a:pt x="73" y="108"/>
                      </a:lnTo>
                      <a:lnTo>
                        <a:pt x="73" y="108"/>
                      </a:lnTo>
                      <a:lnTo>
                        <a:pt x="75" y="108"/>
                      </a:lnTo>
                      <a:lnTo>
                        <a:pt x="75" y="108"/>
                      </a:lnTo>
                      <a:lnTo>
                        <a:pt x="77" y="108"/>
                      </a:lnTo>
                      <a:lnTo>
                        <a:pt x="77" y="108"/>
                      </a:lnTo>
                      <a:lnTo>
                        <a:pt x="77" y="106"/>
                      </a:lnTo>
                      <a:lnTo>
                        <a:pt x="77" y="106"/>
                      </a:lnTo>
                      <a:lnTo>
                        <a:pt x="79" y="106"/>
                      </a:lnTo>
                      <a:lnTo>
                        <a:pt x="79" y="106"/>
                      </a:lnTo>
                      <a:lnTo>
                        <a:pt x="79" y="106"/>
                      </a:lnTo>
                      <a:lnTo>
                        <a:pt x="81" y="106"/>
                      </a:lnTo>
                      <a:lnTo>
                        <a:pt x="81" y="106"/>
                      </a:lnTo>
                      <a:lnTo>
                        <a:pt x="83" y="106"/>
                      </a:lnTo>
                      <a:lnTo>
                        <a:pt x="83" y="106"/>
                      </a:lnTo>
                      <a:lnTo>
                        <a:pt x="83" y="106"/>
                      </a:lnTo>
                      <a:lnTo>
                        <a:pt x="85" y="106"/>
                      </a:lnTo>
                      <a:lnTo>
                        <a:pt x="85" y="106"/>
                      </a:lnTo>
                      <a:lnTo>
                        <a:pt x="85" y="106"/>
                      </a:lnTo>
                      <a:lnTo>
                        <a:pt x="87" y="106"/>
                      </a:lnTo>
                      <a:lnTo>
                        <a:pt x="87" y="106"/>
                      </a:lnTo>
                      <a:lnTo>
                        <a:pt x="88" y="106"/>
                      </a:lnTo>
                      <a:lnTo>
                        <a:pt x="88" y="106"/>
                      </a:lnTo>
                      <a:lnTo>
                        <a:pt x="88" y="106"/>
                      </a:lnTo>
                      <a:lnTo>
                        <a:pt x="90" y="106"/>
                      </a:lnTo>
                      <a:lnTo>
                        <a:pt x="90" y="106"/>
                      </a:lnTo>
                      <a:lnTo>
                        <a:pt x="90" y="106"/>
                      </a:lnTo>
                      <a:lnTo>
                        <a:pt x="90" y="108"/>
                      </a:lnTo>
                      <a:lnTo>
                        <a:pt x="92" y="108"/>
                      </a:lnTo>
                      <a:lnTo>
                        <a:pt x="92" y="108"/>
                      </a:lnTo>
                      <a:lnTo>
                        <a:pt x="94" y="108"/>
                      </a:lnTo>
                      <a:lnTo>
                        <a:pt x="94" y="108"/>
                      </a:lnTo>
                      <a:lnTo>
                        <a:pt x="94" y="108"/>
                      </a:lnTo>
                      <a:lnTo>
                        <a:pt x="96" y="108"/>
                      </a:lnTo>
                      <a:lnTo>
                        <a:pt x="96" y="108"/>
                      </a:lnTo>
                      <a:lnTo>
                        <a:pt x="98" y="108"/>
                      </a:lnTo>
                      <a:lnTo>
                        <a:pt x="98" y="108"/>
                      </a:lnTo>
                      <a:lnTo>
                        <a:pt x="98" y="108"/>
                      </a:lnTo>
                      <a:lnTo>
                        <a:pt x="98" y="108"/>
                      </a:lnTo>
                      <a:lnTo>
                        <a:pt x="100" y="108"/>
                      </a:lnTo>
                      <a:lnTo>
                        <a:pt x="100" y="108"/>
                      </a:lnTo>
                      <a:lnTo>
                        <a:pt x="100" y="108"/>
                      </a:lnTo>
                      <a:lnTo>
                        <a:pt x="100" y="110"/>
                      </a:lnTo>
                      <a:lnTo>
                        <a:pt x="102" y="110"/>
                      </a:lnTo>
                      <a:lnTo>
                        <a:pt x="102" y="110"/>
                      </a:lnTo>
                      <a:lnTo>
                        <a:pt x="102" y="110"/>
                      </a:lnTo>
                      <a:lnTo>
                        <a:pt x="104" y="110"/>
                      </a:lnTo>
                      <a:lnTo>
                        <a:pt x="104" y="110"/>
                      </a:lnTo>
                      <a:lnTo>
                        <a:pt x="104" y="110"/>
                      </a:lnTo>
                      <a:lnTo>
                        <a:pt x="104" y="112"/>
                      </a:lnTo>
                      <a:lnTo>
                        <a:pt x="106" y="112"/>
                      </a:lnTo>
                      <a:lnTo>
                        <a:pt x="106" y="112"/>
                      </a:lnTo>
                      <a:lnTo>
                        <a:pt x="106" y="112"/>
                      </a:lnTo>
                      <a:lnTo>
                        <a:pt x="106" y="112"/>
                      </a:lnTo>
                      <a:lnTo>
                        <a:pt x="106" y="113"/>
                      </a:lnTo>
                      <a:lnTo>
                        <a:pt x="108" y="113"/>
                      </a:lnTo>
                      <a:lnTo>
                        <a:pt x="108" y="113"/>
                      </a:lnTo>
                      <a:lnTo>
                        <a:pt x="108" y="113"/>
                      </a:lnTo>
                      <a:lnTo>
                        <a:pt x="108" y="113"/>
                      </a:lnTo>
                      <a:lnTo>
                        <a:pt x="109" y="113"/>
                      </a:lnTo>
                      <a:lnTo>
                        <a:pt x="109" y="115"/>
                      </a:lnTo>
                      <a:lnTo>
                        <a:pt x="109" y="115"/>
                      </a:lnTo>
                      <a:lnTo>
                        <a:pt x="109" y="115"/>
                      </a:lnTo>
                      <a:lnTo>
                        <a:pt x="109" y="115"/>
                      </a:lnTo>
                      <a:lnTo>
                        <a:pt x="111" y="115"/>
                      </a:lnTo>
                      <a:lnTo>
                        <a:pt x="111" y="115"/>
                      </a:lnTo>
                      <a:lnTo>
                        <a:pt x="111" y="115"/>
                      </a:lnTo>
                      <a:lnTo>
                        <a:pt x="113" y="115"/>
                      </a:lnTo>
                      <a:lnTo>
                        <a:pt x="113" y="115"/>
                      </a:lnTo>
                      <a:lnTo>
                        <a:pt x="113" y="117"/>
                      </a:lnTo>
                      <a:lnTo>
                        <a:pt x="115" y="117"/>
                      </a:lnTo>
                      <a:lnTo>
                        <a:pt x="115" y="117"/>
                      </a:lnTo>
                      <a:lnTo>
                        <a:pt x="115" y="117"/>
                      </a:lnTo>
                      <a:lnTo>
                        <a:pt x="117" y="117"/>
                      </a:lnTo>
                      <a:lnTo>
                        <a:pt x="117" y="117"/>
                      </a:lnTo>
                      <a:lnTo>
                        <a:pt x="117" y="117"/>
                      </a:lnTo>
                      <a:lnTo>
                        <a:pt x="119" y="117"/>
                      </a:lnTo>
                      <a:lnTo>
                        <a:pt x="119" y="115"/>
                      </a:lnTo>
                      <a:lnTo>
                        <a:pt x="117" y="115"/>
                      </a:lnTo>
                      <a:lnTo>
                        <a:pt x="117" y="115"/>
                      </a:lnTo>
                      <a:lnTo>
                        <a:pt x="117" y="115"/>
                      </a:lnTo>
                      <a:lnTo>
                        <a:pt x="117" y="115"/>
                      </a:lnTo>
                      <a:lnTo>
                        <a:pt x="115" y="115"/>
                      </a:lnTo>
                      <a:lnTo>
                        <a:pt x="115" y="115"/>
                      </a:lnTo>
                      <a:lnTo>
                        <a:pt x="115" y="115"/>
                      </a:lnTo>
                      <a:lnTo>
                        <a:pt x="113" y="115"/>
                      </a:lnTo>
                      <a:lnTo>
                        <a:pt x="113" y="115"/>
                      </a:lnTo>
                      <a:lnTo>
                        <a:pt x="111" y="115"/>
                      </a:lnTo>
                      <a:lnTo>
                        <a:pt x="111" y="113"/>
                      </a:lnTo>
                      <a:lnTo>
                        <a:pt x="111" y="113"/>
                      </a:lnTo>
                      <a:lnTo>
                        <a:pt x="113" y="113"/>
                      </a:lnTo>
                      <a:lnTo>
                        <a:pt x="113" y="113"/>
                      </a:lnTo>
                      <a:lnTo>
                        <a:pt x="115" y="113"/>
                      </a:lnTo>
                      <a:lnTo>
                        <a:pt x="115" y="113"/>
                      </a:lnTo>
                      <a:lnTo>
                        <a:pt x="115" y="113"/>
                      </a:lnTo>
                      <a:lnTo>
                        <a:pt x="115" y="113"/>
                      </a:lnTo>
                      <a:lnTo>
                        <a:pt x="117" y="113"/>
                      </a:lnTo>
                      <a:lnTo>
                        <a:pt x="117" y="112"/>
                      </a:lnTo>
                      <a:lnTo>
                        <a:pt x="117" y="112"/>
                      </a:lnTo>
                      <a:lnTo>
                        <a:pt x="115" y="112"/>
                      </a:lnTo>
                      <a:lnTo>
                        <a:pt x="115" y="110"/>
                      </a:lnTo>
                      <a:lnTo>
                        <a:pt x="117" y="110"/>
                      </a:lnTo>
                      <a:lnTo>
                        <a:pt x="117" y="110"/>
                      </a:lnTo>
                      <a:lnTo>
                        <a:pt x="117" y="110"/>
                      </a:lnTo>
                      <a:lnTo>
                        <a:pt x="117" y="110"/>
                      </a:lnTo>
                      <a:lnTo>
                        <a:pt x="117" y="110"/>
                      </a:lnTo>
                      <a:lnTo>
                        <a:pt x="117" y="110"/>
                      </a:lnTo>
                      <a:lnTo>
                        <a:pt x="115" y="110"/>
                      </a:lnTo>
                      <a:lnTo>
                        <a:pt x="115" y="110"/>
                      </a:lnTo>
                      <a:lnTo>
                        <a:pt x="115" y="110"/>
                      </a:lnTo>
                      <a:lnTo>
                        <a:pt x="115" y="108"/>
                      </a:lnTo>
                      <a:lnTo>
                        <a:pt x="113" y="108"/>
                      </a:lnTo>
                      <a:lnTo>
                        <a:pt x="113" y="108"/>
                      </a:lnTo>
                      <a:lnTo>
                        <a:pt x="111" y="108"/>
                      </a:lnTo>
                      <a:lnTo>
                        <a:pt x="111" y="108"/>
                      </a:lnTo>
                      <a:lnTo>
                        <a:pt x="111" y="108"/>
                      </a:lnTo>
                      <a:lnTo>
                        <a:pt x="111" y="106"/>
                      </a:lnTo>
                      <a:lnTo>
                        <a:pt x="111" y="106"/>
                      </a:lnTo>
                      <a:lnTo>
                        <a:pt x="109" y="106"/>
                      </a:lnTo>
                      <a:lnTo>
                        <a:pt x="109" y="106"/>
                      </a:lnTo>
                      <a:lnTo>
                        <a:pt x="109" y="106"/>
                      </a:lnTo>
                      <a:lnTo>
                        <a:pt x="109" y="106"/>
                      </a:lnTo>
                      <a:lnTo>
                        <a:pt x="111" y="106"/>
                      </a:lnTo>
                      <a:lnTo>
                        <a:pt x="111" y="106"/>
                      </a:lnTo>
                      <a:lnTo>
                        <a:pt x="111" y="106"/>
                      </a:lnTo>
                      <a:lnTo>
                        <a:pt x="111" y="106"/>
                      </a:lnTo>
                      <a:lnTo>
                        <a:pt x="113" y="106"/>
                      </a:lnTo>
                      <a:lnTo>
                        <a:pt x="113" y="106"/>
                      </a:lnTo>
                      <a:lnTo>
                        <a:pt x="115" y="106"/>
                      </a:lnTo>
                      <a:lnTo>
                        <a:pt x="115" y="104"/>
                      </a:lnTo>
                      <a:lnTo>
                        <a:pt x="115" y="104"/>
                      </a:lnTo>
                      <a:lnTo>
                        <a:pt x="115" y="104"/>
                      </a:lnTo>
                      <a:lnTo>
                        <a:pt x="117" y="104"/>
                      </a:lnTo>
                      <a:lnTo>
                        <a:pt x="117" y="104"/>
                      </a:lnTo>
                      <a:lnTo>
                        <a:pt x="117" y="104"/>
                      </a:lnTo>
                      <a:lnTo>
                        <a:pt x="117" y="104"/>
                      </a:lnTo>
                      <a:lnTo>
                        <a:pt x="119" y="104"/>
                      </a:lnTo>
                      <a:lnTo>
                        <a:pt x="119" y="104"/>
                      </a:lnTo>
                      <a:lnTo>
                        <a:pt x="121" y="104"/>
                      </a:lnTo>
                      <a:lnTo>
                        <a:pt x="121" y="102"/>
                      </a:lnTo>
                      <a:lnTo>
                        <a:pt x="121" y="102"/>
                      </a:lnTo>
                      <a:lnTo>
                        <a:pt x="121" y="102"/>
                      </a:lnTo>
                      <a:lnTo>
                        <a:pt x="121" y="102"/>
                      </a:lnTo>
                      <a:lnTo>
                        <a:pt x="121" y="100"/>
                      </a:lnTo>
                      <a:lnTo>
                        <a:pt x="121" y="100"/>
                      </a:lnTo>
                      <a:lnTo>
                        <a:pt x="123" y="100"/>
                      </a:lnTo>
                      <a:lnTo>
                        <a:pt x="123" y="100"/>
                      </a:lnTo>
                      <a:lnTo>
                        <a:pt x="123" y="98"/>
                      </a:lnTo>
                      <a:lnTo>
                        <a:pt x="123" y="98"/>
                      </a:lnTo>
                      <a:lnTo>
                        <a:pt x="123" y="98"/>
                      </a:lnTo>
                      <a:lnTo>
                        <a:pt x="123" y="98"/>
                      </a:lnTo>
                      <a:lnTo>
                        <a:pt x="123" y="96"/>
                      </a:lnTo>
                      <a:lnTo>
                        <a:pt x="123" y="96"/>
                      </a:lnTo>
                      <a:lnTo>
                        <a:pt x="123" y="96"/>
                      </a:lnTo>
                      <a:lnTo>
                        <a:pt x="123" y="98"/>
                      </a:lnTo>
                      <a:lnTo>
                        <a:pt x="123" y="98"/>
                      </a:lnTo>
                      <a:lnTo>
                        <a:pt x="123" y="98"/>
                      </a:lnTo>
                      <a:lnTo>
                        <a:pt x="121" y="98"/>
                      </a:lnTo>
                      <a:lnTo>
                        <a:pt x="121" y="98"/>
                      </a:lnTo>
                      <a:lnTo>
                        <a:pt x="121" y="100"/>
                      </a:lnTo>
                      <a:lnTo>
                        <a:pt x="121" y="100"/>
                      </a:lnTo>
                      <a:lnTo>
                        <a:pt x="119" y="100"/>
                      </a:lnTo>
                      <a:lnTo>
                        <a:pt x="119" y="100"/>
                      </a:lnTo>
                      <a:lnTo>
                        <a:pt x="119" y="100"/>
                      </a:lnTo>
                      <a:lnTo>
                        <a:pt x="119" y="102"/>
                      </a:lnTo>
                      <a:lnTo>
                        <a:pt x="117" y="102"/>
                      </a:lnTo>
                      <a:lnTo>
                        <a:pt x="117" y="102"/>
                      </a:lnTo>
                      <a:lnTo>
                        <a:pt x="117" y="102"/>
                      </a:lnTo>
                      <a:lnTo>
                        <a:pt x="115" y="102"/>
                      </a:lnTo>
                      <a:lnTo>
                        <a:pt x="115" y="102"/>
                      </a:lnTo>
                      <a:lnTo>
                        <a:pt x="115" y="102"/>
                      </a:lnTo>
                      <a:lnTo>
                        <a:pt x="115" y="104"/>
                      </a:lnTo>
                      <a:lnTo>
                        <a:pt x="115" y="104"/>
                      </a:lnTo>
                      <a:lnTo>
                        <a:pt x="113" y="104"/>
                      </a:lnTo>
                      <a:lnTo>
                        <a:pt x="113" y="104"/>
                      </a:lnTo>
                      <a:lnTo>
                        <a:pt x="111" y="104"/>
                      </a:lnTo>
                      <a:lnTo>
                        <a:pt x="111" y="104"/>
                      </a:lnTo>
                      <a:lnTo>
                        <a:pt x="111" y="104"/>
                      </a:lnTo>
                      <a:lnTo>
                        <a:pt x="109" y="104"/>
                      </a:lnTo>
                      <a:lnTo>
                        <a:pt x="109" y="104"/>
                      </a:lnTo>
                      <a:lnTo>
                        <a:pt x="109" y="104"/>
                      </a:lnTo>
                      <a:lnTo>
                        <a:pt x="108" y="104"/>
                      </a:lnTo>
                      <a:lnTo>
                        <a:pt x="108" y="104"/>
                      </a:lnTo>
                      <a:lnTo>
                        <a:pt x="108" y="104"/>
                      </a:lnTo>
                      <a:lnTo>
                        <a:pt x="106" y="104"/>
                      </a:lnTo>
                      <a:lnTo>
                        <a:pt x="106" y="104"/>
                      </a:lnTo>
                      <a:lnTo>
                        <a:pt x="106" y="104"/>
                      </a:lnTo>
                      <a:lnTo>
                        <a:pt x="104" y="104"/>
                      </a:lnTo>
                      <a:lnTo>
                        <a:pt x="104" y="104"/>
                      </a:lnTo>
                      <a:lnTo>
                        <a:pt x="104" y="104"/>
                      </a:lnTo>
                      <a:lnTo>
                        <a:pt x="102" y="104"/>
                      </a:lnTo>
                      <a:lnTo>
                        <a:pt x="102" y="104"/>
                      </a:lnTo>
                      <a:lnTo>
                        <a:pt x="100" y="104"/>
                      </a:lnTo>
                      <a:lnTo>
                        <a:pt x="100" y="104"/>
                      </a:lnTo>
                      <a:lnTo>
                        <a:pt x="100" y="104"/>
                      </a:lnTo>
                      <a:lnTo>
                        <a:pt x="100" y="104"/>
                      </a:lnTo>
                      <a:lnTo>
                        <a:pt x="98" y="104"/>
                      </a:lnTo>
                      <a:lnTo>
                        <a:pt x="98" y="102"/>
                      </a:lnTo>
                      <a:lnTo>
                        <a:pt x="98" y="102"/>
                      </a:lnTo>
                      <a:lnTo>
                        <a:pt x="98" y="102"/>
                      </a:lnTo>
                      <a:lnTo>
                        <a:pt x="98" y="102"/>
                      </a:lnTo>
                      <a:lnTo>
                        <a:pt x="96" y="102"/>
                      </a:lnTo>
                      <a:lnTo>
                        <a:pt x="96" y="102"/>
                      </a:lnTo>
                      <a:lnTo>
                        <a:pt x="94" y="102"/>
                      </a:lnTo>
                      <a:lnTo>
                        <a:pt x="94" y="102"/>
                      </a:lnTo>
                      <a:lnTo>
                        <a:pt x="94" y="102"/>
                      </a:lnTo>
                      <a:lnTo>
                        <a:pt x="94" y="102"/>
                      </a:lnTo>
                      <a:lnTo>
                        <a:pt x="92" y="102"/>
                      </a:lnTo>
                      <a:lnTo>
                        <a:pt x="92" y="102"/>
                      </a:lnTo>
                      <a:lnTo>
                        <a:pt x="92" y="104"/>
                      </a:lnTo>
                      <a:lnTo>
                        <a:pt x="90" y="104"/>
                      </a:lnTo>
                      <a:lnTo>
                        <a:pt x="90" y="104"/>
                      </a:lnTo>
                      <a:lnTo>
                        <a:pt x="90" y="104"/>
                      </a:lnTo>
                      <a:lnTo>
                        <a:pt x="88" y="104"/>
                      </a:lnTo>
                      <a:lnTo>
                        <a:pt x="88" y="104"/>
                      </a:lnTo>
                      <a:lnTo>
                        <a:pt x="88" y="104"/>
                      </a:lnTo>
                      <a:lnTo>
                        <a:pt x="87" y="104"/>
                      </a:lnTo>
                      <a:lnTo>
                        <a:pt x="87" y="104"/>
                      </a:lnTo>
                      <a:lnTo>
                        <a:pt x="85" y="104"/>
                      </a:lnTo>
                      <a:lnTo>
                        <a:pt x="85" y="104"/>
                      </a:lnTo>
                      <a:lnTo>
                        <a:pt x="85" y="104"/>
                      </a:lnTo>
                      <a:lnTo>
                        <a:pt x="83" y="104"/>
                      </a:lnTo>
                      <a:lnTo>
                        <a:pt x="83" y="104"/>
                      </a:lnTo>
                      <a:lnTo>
                        <a:pt x="83" y="104"/>
                      </a:lnTo>
                      <a:lnTo>
                        <a:pt x="81" y="104"/>
                      </a:lnTo>
                      <a:lnTo>
                        <a:pt x="81" y="104"/>
                      </a:lnTo>
                      <a:lnTo>
                        <a:pt x="79" y="104"/>
                      </a:lnTo>
                      <a:lnTo>
                        <a:pt x="79" y="104"/>
                      </a:lnTo>
                      <a:lnTo>
                        <a:pt x="79" y="102"/>
                      </a:lnTo>
                      <a:lnTo>
                        <a:pt x="79" y="102"/>
                      </a:lnTo>
                      <a:lnTo>
                        <a:pt x="77" y="102"/>
                      </a:lnTo>
                      <a:lnTo>
                        <a:pt x="77" y="102"/>
                      </a:lnTo>
                      <a:lnTo>
                        <a:pt x="77" y="102"/>
                      </a:lnTo>
                      <a:lnTo>
                        <a:pt x="77" y="102"/>
                      </a:lnTo>
                      <a:lnTo>
                        <a:pt x="77" y="100"/>
                      </a:lnTo>
                      <a:lnTo>
                        <a:pt x="77" y="100"/>
                      </a:lnTo>
                      <a:lnTo>
                        <a:pt x="77" y="100"/>
                      </a:lnTo>
                      <a:lnTo>
                        <a:pt x="77" y="98"/>
                      </a:lnTo>
                      <a:lnTo>
                        <a:pt x="77" y="98"/>
                      </a:lnTo>
                      <a:lnTo>
                        <a:pt x="77" y="98"/>
                      </a:lnTo>
                      <a:lnTo>
                        <a:pt x="77" y="96"/>
                      </a:lnTo>
                      <a:lnTo>
                        <a:pt x="77" y="96"/>
                      </a:lnTo>
                      <a:lnTo>
                        <a:pt x="77" y="96"/>
                      </a:lnTo>
                      <a:lnTo>
                        <a:pt x="79" y="96"/>
                      </a:lnTo>
                      <a:lnTo>
                        <a:pt x="79" y="96"/>
                      </a:lnTo>
                      <a:lnTo>
                        <a:pt x="79" y="94"/>
                      </a:lnTo>
                      <a:lnTo>
                        <a:pt x="79" y="94"/>
                      </a:lnTo>
                      <a:lnTo>
                        <a:pt x="81" y="94"/>
                      </a:lnTo>
                      <a:lnTo>
                        <a:pt x="81" y="94"/>
                      </a:lnTo>
                      <a:lnTo>
                        <a:pt x="81" y="94"/>
                      </a:lnTo>
                      <a:lnTo>
                        <a:pt x="83" y="94"/>
                      </a:lnTo>
                      <a:lnTo>
                        <a:pt x="83" y="94"/>
                      </a:lnTo>
                      <a:lnTo>
                        <a:pt x="83" y="94"/>
                      </a:lnTo>
                      <a:lnTo>
                        <a:pt x="83" y="92"/>
                      </a:lnTo>
                      <a:lnTo>
                        <a:pt x="85" y="92"/>
                      </a:lnTo>
                      <a:lnTo>
                        <a:pt x="85" y="92"/>
                      </a:lnTo>
                      <a:lnTo>
                        <a:pt x="85" y="92"/>
                      </a:lnTo>
                      <a:lnTo>
                        <a:pt x="85" y="92"/>
                      </a:lnTo>
                      <a:lnTo>
                        <a:pt x="85" y="90"/>
                      </a:lnTo>
                      <a:lnTo>
                        <a:pt x="87" y="90"/>
                      </a:lnTo>
                      <a:lnTo>
                        <a:pt x="87" y="90"/>
                      </a:lnTo>
                      <a:lnTo>
                        <a:pt x="87" y="90"/>
                      </a:lnTo>
                      <a:lnTo>
                        <a:pt x="88" y="90"/>
                      </a:lnTo>
                      <a:lnTo>
                        <a:pt x="88" y="90"/>
                      </a:lnTo>
                      <a:lnTo>
                        <a:pt x="88" y="90"/>
                      </a:lnTo>
                      <a:lnTo>
                        <a:pt x="88" y="90"/>
                      </a:lnTo>
                      <a:lnTo>
                        <a:pt x="88" y="89"/>
                      </a:lnTo>
                      <a:lnTo>
                        <a:pt x="90" y="89"/>
                      </a:lnTo>
                      <a:lnTo>
                        <a:pt x="90" y="89"/>
                      </a:lnTo>
                      <a:lnTo>
                        <a:pt x="90" y="89"/>
                      </a:lnTo>
                      <a:lnTo>
                        <a:pt x="92" y="89"/>
                      </a:lnTo>
                      <a:lnTo>
                        <a:pt x="92" y="89"/>
                      </a:lnTo>
                      <a:lnTo>
                        <a:pt x="92" y="89"/>
                      </a:lnTo>
                      <a:lnTo>
                        <a:pt x="94" y="89"/>
                      </a:lnTo>
                      <a:lnTo>
                        <a:pt x="94" y="89"/>
                      </a:lnTo>
                      <a:lnTo>
                        <a:pt x="94" y="89"/>
                      </a:lnTo>
                      <a:lnTo>
                        <a:pt x="96" y="89"/>
                      </a:lnTo>
                      <a:lnTo>
                        <a:pt x="96" y="89"/>
                      </a:lnTo>
                      <a:lnTo>
                        <a:pt x="98" y="89"/>
                      </a:lnTo>
                      <a:lnTo>
                        <a:pt x="98" y="89"/>
                      </a:lnTo>
                      <a:lnTo>
                        <a:pt x="98" y="89"/>
                      </a:lnTo>
                      <a:lnTo>
                        <a:pt x="100" y="89"/>
                      </a:lnTo>
                      <a:lnTo>
                        <a:pt x="100" y="89"/>
                      </a:lnTo>
                      <a:lnTo>
                        <a:pt x="100" y="89"/>
                      </a:lnTo>
                      <a:lnTo>
                        <a:pt x="102" y="89"/>
                      </a:lnTo>
                      <a:lnTo>
                        <a:pt x="102" y="89"/>
                      </a:lnTo>
                      <a:lnTo>
                        <a:pt x="104" y="89"/>
                      </a:lnTo>
                      <a:lnTo>
                        <a:pt x="104" y="89"/>
                      </a:lnTo>
                      <a:lnTo>
                        <a:pt x="104" y="89"/>
                      </a:lnTo>
                      <a:lnTo>
                        <a:pt x="106" y="89"/>
                      </a:lnTo>
                      <a:lnTo>
                        <a:pt x="106" y="89"/>
                      </a:lnTo>
                      <a:lnTo>
                        <a:pt x="106" y="87"/>
                      </a:lnTo>
                      <a:lnTo>
                        <a:pt x="106" y="87"/>
                      </a:lnTo>
                      <a:lnTo>
                        <a:pt x="108" y="87"/>
                      </a:lnTo>
                      <a:lnTo>
                        <a:pt x="108" y="87"/>
                      </a:lnTo>
                      <a:lnTo>
                        <a:pt x="109" y="87"/>
                      </a:lnTo>
                      <a:lnTo>
                        <a:pt x="109" y="87"/>
                      </a:lnTo>
                      <a:lnTo>
                        <a:pt x="109" y="87"/>
                      </a:lnTo>
                      <a:lnTo>
                        <a:pt x="111" y="87"/>
                      </a:lnTo>
                      <a:lnTo>
                        <a:pt x="111" y="87"/>
                      </a:lnTo>
                      <a:lnTo>
                        <a:pt x="111" y="87"/>
                      </a:lnTo>
                      <a:lnTo>
                        <a:pt x="113" y="87"/>
                      </a:lnTo>
                      <a:lnTo>
                        <a:pt x="113" y="87"/>
                      </a:lnTo>
                      <a:lnTo>
                        <a:pt x="115" y="87"/>
                      </a:lnTo>
                      <a:lnTo>
                        <a:pt x="115" y="87"/>
                      </a:lnTo>
                      <a:lnTo>
                        <a:pt x="115" y="87"/>
                      </a:lnTo>
                      <a:lnTo>
                        <a:pt x="115" y="87"/>
                      </a:lnTo>
                      <a:lnTo>
                        <a:pt x="117" y="87"/>
                      </a:lnTo>
                      <a:lnTo>
                        <a:pt x="117" y="87"/>
                      </a:lnTo>
                      <a:lnTo>
                        <a:pt x="117" y="87"/>
                      </a:lnTo>
                      <a:lnTo>
                        <a:pt x="119" y="87"/>
                      </a:lnTo>
                      <a:lnTo>
                        <a:pt x="119" y="87"/>
                      </a:lnTo>
                      <a:lnTo>
                        <a:pt x="121" y="87"/>
                      </a:lnTo>
                      <a:lnTo>
                        <a:pt x="121" y="87"/>
                      </a:lnTo>
                      <a:lnTo>
                        <a:pt x="121" y="87"/>
                      </a:lnTo>
                      <a:lnTo>
                        <a:pt x="121" y="85"/>
                      </a:lnTo>
                      <a:lnTo>
                        <a:pt x="123" y="85"/>
                      </a:lnTo>
                      <a:lnTo>
                        <a:pt x="123" y="85"/>
                      </a:lnTo>
                      <a:lnTo>
                        <a:pt x="123" y="85"/>
                      </a:lnTo>
                      <a:lnTo>
                        <a:pt x="125" y="85"/>
                      </a:lnTo>
                      <a:lnTo>
                        <a:pt x="125" y="85"/>
                      </a:lnTo>
                      <a:lnTo>
                        <a:pt x="125" y="85"/>
                      </a:lnTo>
                      <a:lnTo>
                        <a:pt x="127" y="85"/>
                      </a:lnTo>
                      <a:lnTo>
                        <a:pt x="127" y="83"/>
                      </a:lnTo>
                      <a:lnTo>
                        <a:pt x="125" y="83"/>
                      </a:lnTo>
                      <a:lnTo>
                        <a:pt x="125" y="83"/>
                      </a:lnTo>
                      <a:lnTo>
                        <a:pt x="125" y="83"/>
                      </a:lnTo>
                      <a:lnTo>
                        <a:pt x="127" y="83"/>
                      </a:lnTo>
                      <a:lnTo>
                        <a:pt x="127" y="83"/>
                      </a:lnTo>
                      <a:lnTo>
                        <a:pt x="127" y="83"/>
                      </a:lnTo>
                      <a:lnTo>
                        <a:pt x="127" y="81"/>
                      </a:lnTo>
                      <a:lnTo>
                        <a:pt x="129" y="81"/>
                      </a:lnTo>
                      <a:lnTo>
                        <a:pt x="129" y="81"/>
                      </a:lnTo>
                      <a:lnTo>
                        <a:pt x="131" y="81"/>
                      </a:lnTo>
                      <a:lnTo>
                        <a:pt x="131" y="81"/>
                      </a:lnTo>
                      <a:lnTo>
                        <a:pt x="131" y="81"/>
                      </a:lnTo>
                      <a:lnTo>
                        <a:pt x="132" y="81"/>
                      </a:lnTo>
                      <a:lnTo>
                        <a:pt x="132" y="81"/>
                      </a:lnTo>
                      <a:lnTo>
                        <a:pt x="132" y="81"/>
                      </a:lnTo>
                      <a:lnTo>
                        <a:pt x="132" y="79"/>
                      </a:lnTo>
                      <a:lnTo>
                        <a:pt x="132" y="79"/>
                      </a:lnTo>
                      <a:lnTo>
                        <a:pt x="131" y="79"/>
                      </a:lnTo>
                      <a:lnTo>
                        <a:pt x="131" y="79"/>
                      </a:lnTo>
                      <a:lnTo>
                        <a:pt x="131" y="79"/>
                      </a:lnTo>
                      <a:lnTo>
                        <a:pt x="131" y="77"/>
                      </a:lnTo>
                      <a:lnTo>
                        <a:pt x="131" y="77"/>
                      </a:lnTo>
                      <a:lnTo>
                        <a:pt x="131" y="77"/>
                      </a:lnTo>
                      <a:lnTo>
                        <a:pt x="129" y="77"/>
                      </a:lnTo>
                      <a:lnTo>
                        <a:pt x="129" y="75"/>
                      </a:lnTo>
                      <a:lnTo>
                        <a:pt x="129" y="75"/>
                      </a:lnTo>
                      <a:lnTo>
                        <a:pt x="127" y="75"/>
                      </a:lnTo>
                      <a:lnTo>
                        <a:pt x="127" y="75"/>
                      </a:lnTo>
                      <a:lnTo>
                        <a:pt x="127" y="75"/>
                      </a:lnTo>
                      <a:lnTo>
                        <a:pt x="127" y="75"/>
                      </a:lnTo>
                      <a:lnTo>
                        <a:pt x="125" y="75"/>
                      </a:lnTo>
                      <a:lnTo>
                        <a:pt x="125" y="75"/>
                      </a:lnTo>
                      <a:lnTo>
                        <a:pt x="123" y="75"/>
                      </a:lnTo>
                      <a:lnTo>
                        <a:pt x="123" y="75"/>
                      </a:lnTo>
                      <a:lnTo>
                        <a:pt x="123" y="75"/>
                      </a:lnTo>
                      <a:lnTo>
                        <a:pt x="123" y="75"/>
                      </a:lnTo>
                      <a:lnTo>
                        <a:pt x="121" y="75"/>
                      </a:lnTo>
                      <a:lnTo>
                        <a:pt x="121" y="75"/>
                      </a:lnTo>
                      <a:lnTo>
                        <a:pt x="121" y="73"/>
                      </a:lnTo>
                      <a:lnTo>
                        <a:pt x="121" y="73"/>
                      </a:lnTo>
                      <a:lnTo>
                        <a:pt x="121" y="73"/>
                      </a:lnTo>
                      <a:lnTo>
                        <a:pt x="119" y="73"/>
                      </a:lnTo>
                      <a:lnTo>
                        <a:pt x="119" y="71"/>
                      </a:lnTo>
                      <a:lnTo>
                        <a:pt x="119" y="71"/>
                      </a:lnTo>
                      <a:lnTo>
                        <a:pt x="117" y="71"/>
                      </a:lnTo>
                      <a:lnTo>
                        <a:pt x="117" y="71"/>
                      </a:lnTo>
                      <a:lnTo>
                        <a:pt x="117" y="71"/>
                      </a:lnTo>
                      <a:lnTo>
                        <a:pt x="117" y="71"/>
                      </a:lnTo>
                      <a:lnTo>
                        <a:pt x="115" y="71"/>
                      </a:lnTo>
                      <a:lnTo>
                        <a:pt x="115" y="71"/>
                      </a:lnTo>
                      <a:lnTo>
                        <a:pt x="115" y="71"/>
                      </a:lnTo>
                      <a:lnTo>
                        <a:pt x="113" y="71"/>
                      </a:lnTo>
                      <a:lnTo>
                        <a:pt x="113" y="71"/>
                      </a:lnTo>
                      <a:lnTo>
                        <a:pt x="111" y="71"/>
                      </a:lnTo>
                      <a:lnTo>
                        <a:pt x="111" y="71"/>
                      </a:lnTo>
                      <a:lnTo>
                        <a:pt x="111" y="69"/>
                      </a:lnTo>
                      <a:lnTo>
                        <a:pt x="111" y="69"/>
                      </a:lnTo>
                      <a:lnTo>
                        <a:pt x="109" y="69"/>
                      </a:lnTo>
                      <a:lnTo>
                        <a:pt x="109" y="69"/>
                      </a:lnTo>
                      <a:lnTo>
                        <a:pt x="109" y="69"/>
                      </a:lnTo>
                      <a:lnTo>
                        <a:pt x="108" y="69"/>
                      </a:lnTo>
                      <a:lnTo>
                        <a:pt x="108" y="69"/>
                      </a:lnTo>
                      <a:lnTo>
                        <a:pt x="106" y="69"/>
                      </a:lnTo>
                      <a:lnTo>
                        <a:pt x="106" y="69"/>
                      </a:lnTo>
                      <a:lnTo>
                        <a:pt x="106" y="69"/>
                      </a:lnTo>
                      <a:lnTo>
                        <a:pt x="104" y="69"/>
                      </a:lnTo>
                      <a:lnTo>
                        <a:pt x="104" y="69"/>
                      </a:lnTo>
                      <a:lnTo>
                        <a:pt x="104" y="69"/>
                      </a:lnTo>
                      <a:lnTo>
                        <a:pt x="102" y="69"/>
                      </a:lnTo>
                      <a:lnTo>
                        <a:pt x="102" y="69"/>
                      </a:lnTo>
                      <a:lnTo>
                        <a:pt x="100" y="69"/>
                      </a:lnTo>
                      <a:lnTo>
                        <a:pt x="100" y="69"/>
                      </a:lnTo>
                      <a:lnTo>
                        <a:pt x="100" y="69"/>
                      </a:lnTo>
                      <a:lnTo>
                        <a:pt x="100" y="69"/>
                      </a:lnTo>
                      <a:lnTo>
                        <a:pt x="98" y="69"/>
                      </a:lnTo>
                      <a:lnTo>
                        <a:pt x="98" y="69"/>
                      </a:lnTo>
                      <a:lnTo>
                        <a:pt x="98" y="69"/>
                      </a:lnTo>
                      <a:lnTo>
                        <a:pt x="96" y="69"/>
                      </a:lnTo>
                      <a:lnTo>
                        <a:pt x="96" y="69"/>
                      </a:lnTo>
                      <a:lnTo>
                        <a:pt x="94" y="69"/>
                      </a:lnTo>
                      <a:lnTo>
                        <a:pt x="94" y="67"/>
                      </a:lnTo>
                      <a:lnTo>
                        <a:pt x="94" y="67"/>
                      </a:lnTo>
                      <a:lnTo>
                        <a:pt x="94" y="67"/>
                      </a:lnTo>
                      <a:lnTo>
                        <a:pt x="94" y="67"/>
                      </a:lnTo>
                      <a:lnTo>
                        <a:pt x="94" y="66"/>
                      </a:lnTo>
                      <a:lnTo>
                        <a:pt x="94" y="66"/>
                      </a:lnTo>
                      <a:lnTo>
                        <a:pt x="94" y="66"/>
                      </a:lnTo>
                      <a:lnTo>
                        <a:pt x="96" y="66"/>
                      </a:lnTo>
                      <a:lnTo>
                        <a:pt x="96" y="64"/>
                      </a:lnTo>
                      <a:lnTo>
                        <a:pt x="94" y="64"/>
                      </a:lnTo>
                      <a:lnTo>
                        <a:pt x="94" y="64"/>
                      </a:lnTo>
                      <a:lnTo>
                        <a:pt x="94" y="64"/>
                      </a:lnTo>
                      <a:lnTo>
                        <a:pt x="94" y="64"/>
                      </a:lnTo>
                      <a:lnTo>
                        <a:pt x="92" y="64"/>
                      </a:lnTo>
                      <a:lnTo>
                        <a:pt x="92" y="62"/>
                      </a:lnTo>
                      <a:lnTo>
                        <a:pt x="92" y="62"/>
                      </a:lnTo>
                      <a:lnTo>
                        <a:pt x="92" y="62"/>
                      </a:lnTo>
                      <a:lnTo>
                        <a:pt x="92" y="60"/>
                      </a:lnTo>
                      <a:lnTo>
                        <a:pt x="92" y="60"/>
                      </a:lnTo>
                      <a:lnTo>
                        <a:pt x="92" y="60"/>
                      </a:lnTo>
                      <a:lnTo>
                        <a:pt x="92" y="58"/>
                      </a:lnTo>
                      <a:lnTo>
                        <a:pt x="94" y="58"/>
                      </a:lnTo>
                      <a:lnTo>
                        <a:pt x="94" y="58"/>
                      </a:lnTo>
                      <a:lnTo>
                        <a:pt x="94" y="58"/>
                      </a:lnTo>
                      <a:lnTo>
                        <a:pt x="94" y="58"/>
                      </a:lnTo>
                      <a:lnTo>
                        <a:pt x="94" y="58"/>
                      </a:lnTo>
                      <a:lnTo>
                        <a:pt x="96" y="58"/>
                      </a:lnTo>
                      <a:lnTo>
                        <a:pt x="96" y="58"/>
                      </a:lnTo>
                      <a:lnTo>
                        <a:pt x="98" y="58"/>
                      </a:lnTo>
                      <a:lnTo>
                        <a:pt x="98" y="58"/>
                      </a:lnTo>
                      <a:lnTo>
                        <a:pt x="98" y="58"/>
                      </a:lnTo>
                      <a:lnTo>
                        <a:pt x="100" y="58"/>
                      </a:lnTo>
                      <a:lnTo>
                        <a:pt x="100" y="56"/>
                      </a:lnTo>
                      <a:lnTo>
                        <a:pt x="100" y="56"/>
                      </a:lnTo>
                      <a:lnTo>
                        <a:pt x="100" y="56"/>
                      </a:lnTo>
                      <a:lnTo>
                        <a:pt x="102" y="56"/>
                      </a:lnTo>
                      <a:lnTo>
                        <a:pt x="102" y="56"/>
                      </a:lnTo>
                      <a:lnTo>
                        <a:pt x="104" y="56"/>
                      </a:lnTo>
                      <a:lnTo>
                        <a:pt x="104" y="56"/>
                      </a:lnTo>
                      <a:lnTo>
                        <a:pt x="104" y="56"/>
                      </a:lnTo>
                      <a:lnTo>
                        <a:pt x="104" y="58"/>
                      </a:lnTo>
                      <a:lnTo>
                        <a:pt x="106" y="58"/>
                      </a:lnTo>
                      <a:lnTo>
                        <a:pt x="106" y="56"/>
                      </a:lnTo>
                      <a:lnTo>
                        <a:pt x="106" y="56"/>
                      </a:lnTo>
                      <a:lnTo>
                        <a:pt x="106" y="56"/>
                      </a:lnTo>
                      <a:lnTo>
                        <a:pt x="108" y="56"/>
                      </a:lnTo>
                      <a:lnTo>
                        <a:pt x="108" y="58"/>
                      </a:lnTo>
                      <a:lnTo>
                        <a:pt x="108" y="58"/>
                      </a:lnTo>
                      <a:lnTo>
                        <a:pt x="109" y="58"/>
                      </a:lnTo>
                      <a:lnTo>
                        <a:pt x="109" y="58"/>
                      </a:lnTo>
                      <a:lnTo>
                        <a:pt x="109" y="56"/>
                      </a:lnTo>
                      <a:lnTo>
                        <a:pt x="109" y="56"/>
                      </a:lnTo>
                      <a:lnTo>
                        <a:pt x="109" y="56"/>
                      </a:lnTo>
                      <a:lnTo>
                        <a:pt x="111" y="56"/>
                      </a:lnTo>
                      <a:lnTo>
                        <a:pt x="111" y="56"/>
                      </a:lnTo>
                      <a:lnTo>
                        <a:pt x="111" y="54"/>
                      </a:lnTo>
                      <a:lnTo>
                        <a:pt x="111" y="54"/>
                      </a:lnTo>
                      <a:lnTo>
                        <a:pt x="111" y="54"/>
                      </a:lnTo>
                      <a:lnTo>
                        <a:pt x="111" y="54"/>
                      </a:lnTo>
                      <a:lnTo>
                        <a:pt x="111" y="54"/>
                      </a:lnTo>
                      <a:lnTo>
                        <a:pt x="111" y="52"/>
                      </a:lnTo>
                      <a:lnTo>
                        <a:pt x="109" y="52"/>
                      </a:lnTo>
                      <a:lnTo>
                        <a:pt x="109" y="52"/>
                      </a:lnTo>
                      <a:lnTo>
                        <a:pt x="109" y="52"/>
                      </a:lnTo>
                      <a:lnTo>
                        <a:pt x="108" y="52"/>
                      </a:lnTo>
                      <a:lnTo>
                        <a:pt x="108" y="52"/>
                      </a:lnTo>
                      <a:lnTo>
                        <a:pt x="106" y="52"/>
                      </a:lnTo>
                      <a:lnTo>
                        <a:pt x="106" y="52"/>
                      </a:lnTo>
                      <a:lnTo>
                        <a:pt x="106" y="52"/>
                      </a:lnTo>
                      <a:lnTo>
                        <a:pt x="104" y="52"/>
                      </a:lnTo>
                      <a:lnTo>
                        <a:pt x="104" y="52"/>
                      </a:lnTo>
                      <a:lnTo>
                        <a:pt x="104" y="52"/>
                      </a:lnTo>
                      <a:lnTo>
                        <a:pt x="102" y="52"/>
                      </a:lnTo>
                      <a:lnTo>
                        <a:pt x="102" y="52"/>
                      </a:lnTo>
                      <a:lnTo>
                        <a:pt x="100" y="52"/>
                      </a:lnTo>
                      <a:lnTo>
                        <a:pt x="100" y="52"/>
                      </a:lnTo>
                      <a:lnTo>
                        <a:pt x="100" y="52"/>
                      </a:lnTo>
                      <a:lnTo>
                        <a:pt x="98" y="52"/>
                      </a:lnTo>
                      <a:lnTo>
                        <a:pt x="98" y="52"/>
                      </a:lnTo>
                      <a:lnTo>
                        <a:pt x="98" y="52"/>
                      </a:lnTo>
                      <a:lnTo>
                        <a:pt x="96" y="52"/>
                      </a:lnTo>
                      <a:lnTo>
                        <a:pt x="96" y="52"/>
                      </a:lnTo>
                      <a:lnTo>
                        <a:pt x="94" y="52"/>
                      </a:lnTo>
                      <a:lnTo>
                        <a:pt x="94" y="52"/>
                      </a:lnTo>
                      <a:lnTo>
                        <a:pt x="94" y="52"/>
                      </a:lnTo>
                      <a:lnTo>
                        <a:pt x="94" y="52"/>
                      </a:lnTo>
                      <a:lnTo>
                        <a:pt x="92" y="52"/>
                      </a:lnTo>
                      <a:lnTo>
                        <a:pt x="92" y="52"/>
                      </a:lnTo>
                      <a:lnTo>
                        <a:pt x="90" y="52"/>
                      </a:lnTo>
                      <a:lnTo>
                        <a:pt x="90" y="52"/>
                      </a:lnTo>
                      <a:lnTo>
                        <a:pt x="90" y="50"/>
                      </a:lnTo>
                      <a:lnTo>
                        <a:pt x="90" y="50"/>
                      </a:lnTo>
                      <a:lnTo>
                        <a:pt x="88" y="50"/>
                      </a:lnTo>
                      <a:lnTo>
                        <a:pt x="88" y="50"/>
                      </a:lnTo>
                      <a:lnTo>
                        <a:pt x="88" y="50"/>
                      </a:lnTo>
                      <a:lnTo>
                        <a:pt x="87" y="50"/>
                      </a:lnTo>
                      <a:lnTo>
                        <a:pt x="87" y="50"/>
                      </a:lnTo>
                      <a:lnTo>
                        <a:pt x="85" y="50"/>
                      </a:lnTo>
                      <a:lnTo>
                        <a:pt x="85" y="50"/>
                      </a:lnTo>
                      <a:lnTo>
                        <a:pt x="85" y="50"/>
                      </a:lnTo>
                      <a:lnTo>
                        <a:pt x="83" y="50"/>
                      </a:lnTo>
                      <a:lnTo>
                        <a:pt x="83" y="50"/>
                      </a:lnTo>
                      <a:lnTo>
                        <a:pt x="83" y="50"/>
                      </a:lnTo>
                      <a:lnTo>
                        <a:pt x="81" y="50"/>
                      </a:lnTo>
                      <a:lnTo>
                        <a:pt x="81" y="50"/>
                      </a:lnTo>
                      <a:lnTo>
                        <a:pt x="79" y="50"/>
                      </a:lnTo>
                      <a:lnTo>
                        <a:pt x="79" y="50"/>
                      </a:lnTo>
                      <a:lnTo>
                        <a:pt x="79" y="50"/>
                      </a:lnTo>
                      <a:lnTo>
                        <a:pt x="77" y="50"/>
                      </a:lnTo>
                      <a:lnTo>
                        <a:pt x="77" y="50"/>
                      </a:lnTo>
                      <a:lnTo>
                        <a:pt x="77" y="50"/>
                      </a:lnTo>
                      <a:lnTo>
                        <a:pt x="75" y="50"/>
                      </a:lnTo>
                      <a:lnTo>
                        <a:pt x="75" y="50"/>
                      </a:lnTo>
                      <a:lnTo>
                        <a:pt x="73" y="50"/>
                      </a:lnTo>
                      <a:lnTo>
                        <a:pt x="73" y="50"/>
                      </a:lnTo>
                      <a:lnTo>
                        <a:pt x="73" y="50"/>
                      </a:lnTo>
                      <a:lnTo>
                        <a:pt x="73" y="50"/>
                      </a:lnTo>
                      <a:lnTo>
                        <a:pt x="71" y="50"/>
                      </a:lnTo>
                      <a:lnTo>
                        <a:pt x="71" y="50"/>
                      </a:lnTo>
                      <a:lnTo>
                        <a:pt x="71" y="50"/>
                      </a:lnTo>
                      <a:lnTo>
                        <a:pt x="69" y="50"/>
                      </a:lnTo>
                      <a:lnTo>
                        <a:pt x="69" y="50"/>
                      </a:lnTo>
                      <a:lnTo>
                        <a:pt x="67" y="50"/>
                      </a:lnTo>
                      <a:lnTo>
                        <a:pt x="67" y="50"/>
                      </a:lnTo>
                      <a:lnTo>
                        <a:pt x="67" y="50"/>
                      </a:lnTo>
                      <a:lnTo>
                        <a:pt x="65" y="50"/>
                      </a:lnTo>
                      <a:lnTo>
                        <a:pt x="65" y="50"/>
                      </a:lnTo>
                      <a:lnTo>
                        <a:pt x="64" y="50"/>
                      </a:lnTo>
                      <a:lnTo>
                        <a:pt x="64" y="50"/>
                      </a:lnTo>
                      <a:lnTo>
                        <a:pt x="64" y="50"/>
                      </a:lnTo>
                      <a:lnTo>
                        <a:pt x="64" y="50"/>
                      </a:lnTo>
                      <a:lnTo>
                        <a:pt x="62" y="50"/>
                      </a:lnTo>
                      <a:lnTo>
                        <a:pt x="62" y="50"/>
                      </a:lnTo>
                      <a:lnTo>
                        <a:pt x="62" y="50"/>
                      </a:lnTo>
                      <a:lnTo>
                        <a:pt x="60" y="50"/>
                      </a:lnTo>
                      <a:lnTo>
                        <a:pt x="60" y="50"/>
                      </a:lnTo>
                      <a:lnTo>
                        <a:pt x="60" y="48"/>
                      </a:lnTo>
                      <a:lnTo>
                        <a:pt x="58" y="48"/>
                      </a:lnTo>
                      <a:lnTo>
                        <a:pt x="58" y="48"/>
                      </a:lnTo>
                      <a:lnTo>
                        <a:pt x="58" y="48"/>
                      </a:lnTo>
                      <a:lnTo>
                        <a:pt x="56" y="48"/>
                      </a:lnTo>
                      <a:lnTo>
                        <a:pt x="56" y="48"/>
                      </a:lnTo>
                      <a:lnTo>
                        <a:pt x="56" y="48"/>
                      </a:lnTo>
                      <a:lnTo>
                        <a:pt x="56" y="48"/>
                      </a:lnTo>
                      <a:lnTo>
                        <a:pt x="54" y="48"/>
                      </a:lnTo>
                      <a:lnTo>
                        <a:pt x="54" y="48"/>
                      </a:lnTo>
                      <a:lnTo>
                        <a:pt x="52" y="48"/>
                      </a:lnTo>
                      <a:lnTo>
                        <a:pt x="52" y="48"/>
                      </a:lnTo>
                      <a:lnTo>
                        <a:pt x="52" y="48"/>
                      </a:lnTo>
                      <a:lnTo>
                        <a:pt x="50" y="48"/>
                      </a:lnTo>
                      <a:lnTo>
                        <a:pt x="50" y="48"/>
                      </a:lnTo>
                      <a:lnTo>
                        <a:pt x="50" y="48"/>
                      </a:lnTo>
                      <a:lnTo>
                        <a:pt x="50" y="46"/>
                      </a:lnTo>
                      <a:lnTo>
                        <a:pt x="48" y="46"/>
                      </a:lnTo>
                      <a:lnTo>
                        <a:pt x="48" y="46"/>
                      </a:lnTo>
                      <a:lnTo>
                        <a:pt x="46" y="46"/>
                      </a:lnTo>
                      <a:lnTo>
                        <a:pt x="46" y="46"/>
                      </a:lnTo>
                      <a:lnTo>
                        <a:pt x="46" y="46"/>
                      </a:lnTo>
                      <a:lnTo>
                        <a:pt x="46" y="46"/>
                      </a:lnTo>
                      <a:lnTo>
                        <a:pt x="44" y="46"/>
                      </a:lnTo>
                      <a:lnTo>
                        <a:pt x="44" y="46"/>
                      </a:lnTo>
                      <a:lnTo>
                        <a:pt x="44" y="46"/>
                      </a:lnTo>
                      <a:lnTo>
                        <a:pt x="44" y="44"/>
                      </a:lnTo>
                      <a:lnTo>
                        <a:pt x="42" y="44"/>
                      </a:lnTo>
                      <a:lnTo>
                        <a:pt x="42" y="44"/>
                      </a:lnTo>
                      <a:lnTo>
                        <a:pt x="42" y="43"/>
                      </a:lnTo>
                      <a:lnTo>
                        <a:pt x="42" y="43"/>
                      </a:lnTo>
                      <a:lnTo>
                        <a:pt x="41" y="43"/>
                      </a:lnTo>
                      <a:lnTo>
                        <a:pt x="41" y="43"/>
                      </a:lnTo>
                      <a:lnTo>
                        <a:pt x="41" y="43"/>
                      </a:lnTo>
                      <a:lnTo>
                        <a:pt x="39" y="43"/>
                      </a:lnTo>
                      <a:lnTo>
                        <a:pt x="39" y="43"/>
                      </a:lnTo>
                      <a:lnTo>
                        <a:pt x="39" y="43"/>
                      </a:lnTo>
                      <a:lnTo>
                        <a:pt x="37" y="43"/>
                      </a:lnTo>
                      <a:lnTo>
                        <a:pt x="37" y="43"/>
                      </a:lnTo>
                      <a:lnTo>
                        <a:pt x="35" y="43"/>
                      </a:lnTo>
                      <a:lnTo>
                        <a:pt x="35" y="43"/>
                      </a:lnTo>
                      <a:lnTo>
                        <a:pt x="35" y="43"/>
                      </a:lnTo>
                      <a:lnTo>
                        <a:pt x="33" y="43"/>
                      </a:lnTo>
                      <a:lnTo>
                        <a:pt x="33" y="43"/>
                      </a:lnTo>
                      <a:lnTo>
                        <a:pt x="33" y="43"/>
                      </a:lnTo>
                      <a:lnTo>
                        <a:pt x="31" y="43"/>
                      </a:lnTo>
                      <a:lnTo>
                        <a:pt x="31" y="43"/>
                      </a:lnTo>
                      <a:lnTo>
                        <a:pt x="31" y="43"/>
                      </a:lnTo>
                      <a:lnTo>
                        <a:pt x="31" y="43"/>
                      </a:lnTo>
                      <a:lnTo>
                        <a:pt x="29" y="43"/>
                      </a:lnTo>
                      <a:lnTo>
                        <a:pt x="29" y="41"/>
                      </a:lnTo>
                      <a:lnTo>
                        <a:pt x="29" y="41"/>
                      </a:lnTo>
                      <a:lnTo>
                        <a:pt x="29" y="41"/>
                      </a:lnTo>
                      <a:lnTo>
                        <a:pt x="29" y="41"/>
                      </a:lnTo>
                      <a:lnTo>
                        <a:pt x="29" y="39"/>
                      </a:lnTo>
                      <a:lnTo>
                        <a:pt x="29" y="39"/>
                      </a:lnTo>
                      <a:lnTo>
                        <a:pt x="29" y="39"/>
                      </a:lnTo>
                      <a:lnTo>
                        <a:pt x="29" y="39"/>
                      </a:lnTo>
                      <a:lnTo>
                        <a:pt x="31" y="39"/>
                      </a:lnTo>
                      <a:lnTo>
                        <a:pt x="31" y="39"/>
                      </a:lnTo>
                      <a:lnTo>
                        <a:pt x="31" y="39"/>
                      </a:lnTo>
                      <a:lnTo>
                        <a:pt x="33" y="39"/>
                      </a:lnTo>
                      <a:lnTo>
                        <a:pt x="33" y="39"/>
                      </a:lnTo>
                      <a:lnTo>
                        <a:pt x="35" y="39"/>
                      </a:lnTo>
                      <a:lnTo>
                        <a:pt x="35" y="39"/>
                      </a:lnTo>
                      <a:lnTo>
                        <a:pt x="35" y="37"/>
                      </a:lnTo>
                      <a:lnTo>
                        <a:pt x="35" y="37"/>
                      </a:lnTo>
                      <a:lnTo>
                        <a:pt x="35" y="35"/>
                      </a:lnTo>
                      <a:lnTo>
                        <a:pt x="35" y="35"/>
                      </a:lnTo>
                      <a:lnTo>
                        <a:pt x="37" y="35"/>
                      </a:lnTo>
                      <a:lnTo>
                        <a:pt x="37" y="35"/>
                      </a:lnTo>
                      <a:lnTo>
                        <a:pt x="39" y="35"/>
                      </a:lnTo>
                      <a:lnTo>
                        <a:pt x="39" y="35"/>
                      </a:lnTo>
                      <a:lnTo>
                        <a:pt x="39" y="35"/>
                      </a:lnTo>
                      <a:lnTo>
                        <a:pt x="41" y="35"/>
                      </a:lnTo>
                      <a:lnTo>
                        <a:pt x="41" y="35"/>
                      </a:lnTo>
                      <a:lnTo>
                        <a:pt x="41" y="35"/>
                      </a:lnTo>
                      <a:lnTo>
                        <a:pt x="42" y="35"/>
                      </a:lnTo>
                      <a:lnTo>
                        <a:pt x="42" y="35"/>
                      </a:lnTo>
                      <a:lnTo>
                        <a:pt x="42" y="35"/>
                      </a:lnTo>
                      <a:lnTo>
                        <a:pt x="44" y="35"/>
                      </a:lnTo>
                      <a:lnTo>
                        <a:pt x="44" y="35"/>
                      </a:lnTo>
                      <a:lnTo>
                        <a:pt x="44" y="35"/>
                      </a:lnTo>
                      <a:lnTo>
                        <a:pt x="46" y="35"/>
                      </a:lnTo>
                      <a:lnTo>
                        <a:pt x="46" y="35"/>
                      </a:lnTo>
                      <a:lnTo>
                        <a:pt x="46" y="35"/>
                      </a:lnTo>
                      <a:lnTo>
                        <a:pt x="46" y="35"/>
                      </a:lnTo>
                      <a:lnTo>
                        <a:pt x="44" y="35"/>
                      </a:lnTo>
                      <a:lnTo>
                        <a:pt x="44" y="35"/>
                      </a:lnTo>
                      <a:lnTo>
                        <a:pt x="44" y="35"/>
                      </a:lnTo>
                      <a:lnTo>
                        <a:pt x="42" y="35"/>
                      </a:lnTo>
                      <a:lnTo>
                        <a:pt x="42" y="35"/>
                      </a:lnTo>
                      <a:lnTo>
                        <a:pt x="41" y="35"/>
                      </a:lnTo>
                      <a:lnTo>
                        <a:pt x="41" y="35"/>
                      </a:lnTo>
                      <a:lnTo>
                        <a:pt x="41" y="35"/>
                      </a:lnTo>
                      <a:lnTo>
                        <a:pt x="41" y="35"/>
                      </a:lnTo>
                      <a:lnTo>
                        <a:pt x="39" y="35"/>
                      </a:lnTo>
                      <a:lnTo>
                        <a:pt x="39" y="35"/>
                      </a:lnTo>
                      <a:lnTo>
                        <a:pt x="39" y="35"/>
                      </a:lnTo>
                      <a:lnTo>
                        <a:pt x="37" y="35"/>
                      </a:lnTo>
                      <a:lnTo>
                        <a:pt x="37" y="35"/>
                      </a:lnTo>
                      <a:lnTo>
                        <a:pt x="35" y="35"/>
                      </a:lnTo>
                      <a:lnTo>
                        <a:pt x="35" y="35"/>
                      </a:lnTo>
                      <a:lnTo>
                        <a:pt x="35" y="35"/>
                      </a:lnTo>
                      <a:lnTo>
                        <a:pt x="35" y="35"/>
                      </a:lnTo>
                      <a:lnTo>
                        <a:pt x="33" y="35"/>
                      </a:lnTo>
                      <a:lnTo>
                        <a:pt x="33" y="35"/>
                      </a:lnTo>
                      <a:lnTo>
                        <a:pt x="31" y="35"/>
                      </a:lnTo>
                      <a:lnTo>
                        <a:pt x="31" y="35"/>
                      </a:lnTo>
                      <a:lnTo>
                        <a:pt x="31" y="35"/>
                      </a:lnTo>
                      <a:lnTo>
                        <a:pt x="29" y="35"/>
                      </a:lnTo>
                      <a:lnTo>
                        <a:pt x="29" y="35"/>
                      </a:lnTo>
                      <a:lnTo>
                        <a:pt x="29" y="35"/>
                      </a:lnTo>
                      <a:lnTo>
                        <a:pt x="29" y="37"/>
                      </a:lnTo>
                      <a:lnTo>
                        <a:pt x="27" y="37"/>
                      </a:lnTo>
                      <a:lnTo>
                        <a:pt x="27" y="37"/>
                      </a:lnTo>
                      <a:lnTo>
                        <a:pt x="27" y="35"/>
                      </a:lnTo>
                      <a:lnTo>
                        <a:pt x="25" y="35"/>
                      </a:lnTo>
                      <a:lnTo>
                        <a:pt x="25" y="35"/>
                      </a:lnTo>
                      <a:lnTo>
                        <a:pt x="25" y="35"/>
                      </a:lnTo>
                      <a:lnTo>
                        <a:pt x="23" y="35"/>
                      </a:lnTo>
                      <a:lnTo>
                        <a:pt x="23" y="35"/>
                      </a:lnTo>
                      <a:lnTo>
                        <a:pt x="23" y="35"/>
                      </a:lnTo>
                      <a:lnTo>
                        <a:pt x="23" y="35"/>
                      </a:lnTo>
                      <a:lnTo>
                        <a:pt x="21" y="35"/>
                      </a:lnTo>
                      <a:lnTo>
                        <a:pt x="21" y="35"/>
                      </a:lnTo>
                      <a:lnTo>
                        <a:pt x="20" y="35"/>
                      </a:lnTo>
                      <a:lnTo>
                        <a:pt x="20" y="35"/>
                      </a:lnTo>
                      <a:lnTo>
                        <a:pt x="20" y="35"/>
                      </a:lnTo>
                      <a:lnTo>
                        <a:pt x="20" y="33"/>
                      </a:lnTo>
                      <a:lnTo>
                        <a:pt x="20" y="33"/>
                      </a:lnTo>
                      <a:lnTo>
                        <a:pt x="21" y="33"/>
                      </a:lnTo>
                      <a:lnTo>
                        <a:pt x="21" y="33"/>
                      </a:lnTo>
                      <a:lnTo>
                        <a:pt x="23" y="33"/>
                      </a:lnTo>
                      <a:lnTo>
                        <a:pt x="23" y="33"/>
                      </a:lnTo>
                      <a:lnTo>
                        <a:pt x="23" y="33"/>
                      </a:lnTo>
                      <a:lnTo>
                        <a:pt x="25" y="33"/>
                      </a:lnTo>
                      <a:lnTo>
                        <a:pt x="25" y="33"/>
                      </a:lnTo>
                      <a:lnTo>
                        <a:pt x="25" y="33"/>
                      </a:lnTo>
                      <a:lnTo>
                        <a:pt x="25" y="33"/>
                      </a:lnTo>
                      <a:lnTo>
                        <a:pt x="27" y="33"/>
                      </a:lnTo>
                      <a:lnTo>
                        <a:pt x="27" y="33"/>
                      </a:lnTo>
                      <a:lnTo>
                        <a:pt x="29" y="33"/>
                      </a:lnTo>
                      <a:lnTo>
                        <a:pt x="29" y="33"/>
                      </a:lnTo>
                      <a:lnTo>
                        <a:pt x="29" y="33"/>
                      </a:lnTo>
                      <a:lnTo>
                        <a:pt x="29" y="31"/>
                      </a:lnTo>
                      <a:lnTo>
                        <a:pt x="31" y="31"/>
                      </a:lnTo>
                      <a:lnTo>
                        <a:pt x="31" y="31"/>
                      </a:lnTo>
                      <a:lnTo>
                        <a:pt x="31" y="31"/>
                      </a:lnTo>
                      <a:lnTo>
                        <a:pt x="33" y="31"/>
                      </a:lnTo>
                      <a:lnTo>
                        <a:pt x="33" y="31"/>
                      </a:lnTo>
                      <a:lnTo>
                        <a:pt x="33" y="31"/>
                      </a:lnTo>
                      <a:lnTo>
                        <a:pt x="33" y="31"/>
                      </a:lnTo>
                      <a:lnTo>
                        <a:pt x="31" y="31"/>
                      </a:lnTo>
                      <a:lnTo>
                        <a:pt x="31" y="29"/>
                      </a:lnTo>
                      <a:lnTo>
                        <a:pt x="31" y="29"/>
                      </a:lnTo>
                      <a:lnTo>
                        <a:pt x="31" y="29"/>
                      </a:lnTo>
                      <a:lnTo>
                        <a:pt x="29" y="29"/>
                      </a:lnTo>
                      <a:lnTo>
                        <a:pt x="29" y="29"/>
                      </a:lnTo>
                      <a:lnTo>
                        <a:pt x="29" y="31"/>
                      </a:lnTo>
                      <a:lnTo>
                        <a:pt x="29" y="31"/>
                      </a:lnTo>
                      <a:lnTo>
                        <a:pt x="27" y="31"/>
                      </a:lnTo>
                      <a:lnTo>
                        <a:pt x="27" y="31"/>
                      </a:lnTo>
                      <a:lnTo>
                        <a:pt x="25" y="31"/>
                      </a:lnTo>
                      <a:lnTo>
                        <a:pt x="25" y="31"/>
                      </a:lnTo>
                      <a:lnTo>
                        <a:pt x="25" y="29"/>
                      </a:lnTo>
                      <a:lnTo>
                        <a:pt x="25" y="29"/>
                      </a:lnTo>
                      <a:lnTo>
                        <a:pt x="25" y="31"/>
                      </a:lnTo>
                      <a:lnTo>
                        <a:pt x="23" y="31"/>
                      </a:lnTo>
                      <a:lnTo>
                        <a:pt x="23" y="31"/>
                      </a:lnTo>
                      <a:lnTo>
                        <a:pt x="23" y="31"/>
                      </a:lnTo>
                      <a:lnTo>
                        <a:pt x="21" y="31"/>
                      </a:lnTo>
                      <a:lnTo>
                        <a:pt x="21" y="31"/>
                      </a:lnTo>
                      <a:lnTo>
                        <a:pt x="20" y="31"/>
                      </a:lnTo>
                      <a:lnTo>
                        <a:pt x="20" y="31"/>
                      </a:lnTo>
                      <a:lnTo>
                        <a:pt x="20" y="31"/>
                      </a:lnTo>
                      <a:lnTo>
                        <a:pt x="20" y="31"/>
                      </a:lnTo>
                      <a:lnTo>
                        <a:pt x="20" y="33"/>
                      </a:lnTo>
                      <a:lnTo>
                        <a:pt x="18" y="33"/>
                      </a:lnTo>
                      <a:lnTo>
                        <a:pt x="18" y="33"/>
                      </a:lnTo>
                      <a:lnTo>
                        <a:pt x="18" y="33"/>
                      </a:lnTo>
                      <a:lnTo>
                        <a:pt x="18" y="33"/>
                      </a:lnTo>
                      <a:lnTo>
                        <a:pt x="16" y="33"/>
                      </a:lnTo>
                      <a:lnTo>
                        <a:pt x="16" y="33"/>
                      </a:lnTo>
                      <a:lnTo>
                        <a:pt x="14" y="33"/>
                      </a:lnTo>
                      <a:lnTo>
                        <a:pt x="14" y="33"/>
                      </a:lnTo>
                      <a:lnTo>
                        <a:pt x="14" y="33"/>
                      </a:lnTo>
                      <a:lnTo>
                        <a:pt x="14" y="33"/>
                      </a:lnTo>
                      <a:lnTo>
                        <a:pt x="14" y="33"/>
                      </a:lnTo>
                      <a:lnTo>
                        <a:pt x="12" y="33"/>
                      </a:lnTo>
                      <a:lnTo>
                        <a:pt x="12" y="33"/>
                      </a:lnTo>
                      <a:lnTo>
                        <a:pt x="12" y="33"/>
                      </a:lnTo>
                      <a:lnTo>
                        <a:pt x="10" y="33"/>
                      </a:lnTo>
                      <a:lnTo>
                        <a:pt x="10" y="33"/>
                      </a:lnTo>
                      <a:lnTo>
                        <a:pt x="10" y="33"/>
                      </a:lnTo>
                      <a:lnTo>
                        <a:pt x="10" y="31"/>
                      </a:lnTo>
                      <a:lnTo>
                        <a:pt x="8" y="31"/>
                      </a:lnTo>
                      <a:lnTo>
                        <a:pt x="8" y="33"/>
                      </a:lnTo>
                      <a:lnTo>
                        <a:pt x="8" y="33"/>
                      </a:lnTo>
                      <a:lnTo>
                        <a:pt x="8" y="33"/>
                      </a:lnTo>
                      <a:lnTo>
                        <a:pt x="6" y="33"/>
                      </a:lnTo>
                      <a:lnTo>
                        <a:pt x="6" y="33"/>
                      </a:lnTo>
                      <a:lnTo>
                        <a:pt x="4" y="33"/>
                      </a:lnTo>
                      <a:lnTo>
                        <a:pt x="4" y="33"/>
                      </a:lnTo>
                      <a:lnTo>
                        <a:pt x="4" y="33"/>
                      </a:lnTo>
                      <a:lnTo>
                        <a:pt x="2" y="33"/>
                      </a:lnTo>
                      <a:lnTo>
                        <a:pt x="2" y="33"/>
                      </a:lnTo>
                      <a:lnTo>
                        <a:pt x="2" y="33"/>
                      </a:lnTo>
                      <a:lnTo>
                        <a:pt x="2" y="31"/>
                      </a:lnTo>
                      <a:lnTo>
                        <a:pt x="0" y="31"/>
                      </a:lnTo>
                      <a:lnTo>
                        <a:pt x="0" y="31"/>
                      </a:lnTo>
                      <a:lnTo>
                        <a:pt x="0" y="29"/>
                      </a:lnTo>
                      <a:lnTo>
                        <a:pt x="2" y="29"/>
                      </a:lnTo>
                      <a:lnTo>
                        <a:pt x="2" y="29"/>
                      </a:lnTo>
                      <a:lnTo>
                        <a:pt x="2" y="29"/>
                      </a:lnTo>
                      <a:lnTo>
                        <a:pt x="4" y="29"/>
                      </a:lnTo>
                      <a:lnTo>
                        <a:pt x="4" y="29"/>
                      </a:lnTo>
                      <a:lnTo>
                        <a:pt x="4" y="29"/>
                      </a:lnTo>
                      <a:lnTo>
                        <a:pt x="4" y="27"/>
                      </a:lnTo>
                      <a:lnTo>
                        <a:pt x="4" y="27"/>
                      </a:lnTo>
                      <a:lnTo>
                        <a:pt x="6" y="27"/>
                      </a:lnTo>
                      <a:lnTo>
                        <a:pt x="6" y="27"/>
                      </a:lnTo>
                      <a:lnTo>
                        <a:pt x="8" y="27"/>
                      </a:lnTo>
                      <a:lnTo>
                        <a:pt x="8" y="27"/>
                      </a:lnTo>
                      <a:lnTo>
                        <a:pt x="8" y="27"/>
                      </a:lnTo>
                      <a:lnTo>
                        <a:pt x="8" y="27"/>
                      </a:lnTo>
                      <a:lnTo>
                        <a:pt x="10" y="27"/>
                      </a:lnTo>
                      <a:lnTo>
                        <a:pt x="10" y="27"/>
                      </a:lnTo>
                      <a:lnTo>
                        <a:pt x="12" y="27"/>
                      </a:lnTo>
                      <a:lnTo>
                        <a:pt x="12" y="27"/>
                      </a:lnTo>
                      <a:lnTo>
                        <a:pt x="12" y="27"/>
                      </a:lnTo>
                      <a:lnTo>
                        <a:pt x="14" y="27"/>
                      </a:lnTo>
                      <a:lnTo>
                        <a:pt x="14" y="27"/>
                      </a:lnTo>
                      <a:lnTo>
                        <a:pt x="14" y="27"/>
                      </a:lnTo>
                      <a:lnTo>
                        <a:pt x="14" y="27"/>
                      </a:lnTo>
                      <a:lnTo>
                        <a:pt x="16" y="27"/>
                      </a:lnTo>
                      <a:lnTo>
                        <a:pt x="16" y="27"/>
                      </a:lnTo>
                      <a:lnTo>
                        <a:pt x="18" y="27"/>
                      </a:lnTo>
                      <a:lnTo>
                        <a:pt x="18" y="27"/>
                      </a:lnTo>
                      <a:lnTo>
                        <a:pt x="18" y="27"/>
                      </a:lnTo>
                      <a:lnTo>
                        <a:pt x="20" y="27"/>
                      </a:lnTo>
                      <a:lnTo>
                        <a:pt x="20" y="27"/>
                      </a:lnTo>
                      <a:lnTo>
                        <a:pt x="20" y="25"/>
                      </a:lnTo>
                      <a:lnTo>
                        <a:pt x="20" y="25"/>
                      </a:lnTo>
                      <a:lnTo>
                        <a:pt x="21" y="25"/>
                      </a:lnTo>
                      <a:lnTo>
                        <a:pt x="21" y="25"/>
                      </a:lnTo>
                      <a:lnTo>
                        <a:pt x="23" y="25"/>
                      </a:lnTo>
                      <a:lnTo>
                        <a:pt x="23" y="25"/>
                      </a:lnTo>
                      <a:lnTo>
                        <a:pt x="23" y="25"/>
                      </a:lnTo>
                      <a:lnTo>
                        <a:pt x="23" y="25"/>
                      </a:lnTo>
                      <a:lnTo>
                        <a:pt x="25" y="25"/>
                      </a:lnTo>
                      <a:lnTo>
                        <a:pt x="25" y="25"/>
                      </a:lnTo>
                      <a:lnTo>
                        <a:pt x="25" y="25"/>
                      </a:lnTo>
                      <a:lnTo>
                        <a:pt x="27" y="25"/>
                      </a:lnTo>
                      <a:lnTo>
                        <a:pt x="27" y="25"/>
                      </a:lnTo>
                      <a:lnTo>
                        <a:pt x="29" y="25"/>
                      </a:lnTo>
                      <a:lnTo>
                        <a:pt x="29" y="25"/>
                      </a:lnTo>
                      <a:lnTo>
                        <a:pt x="29" y="25"/>
                      </a:lnTo>
                      <a:lnTo>
                        <a:pt x="31" y="25"/>
                      </a:lnTo>
                      <a:lnTo>
                        <a:pt x="31" y="25"/>
                      </a:lnTo>
                      <a:lnTo>
                        <a:pt x="31" y="25"/>
                      </a:lnTo>
                      <a:lnTo>
                        <a:pt x="33" y="25"/>
                      </a:lnTo>
                      <a:lnTo>
                        <a:pt x="33" y="25"/>
                      </a:lnTo>
                      <a:lnTo>
                        <a:pt x="35" y="25"/>
                      </a:lnTo>
                      <a:lnTo>
                        <a:pt x="35" y="25"/>
                      </a:lnTo>
                      <a:lnTo>
                        <a:pt x="35" y="25"/>
                      </a:lnTo>
                      <a:lnTo>
                        <a:pt x="37" y="25"/>
                      </a:lnTo>
                      <a:lnTo>
                        <a:pt x="37" y="25"/>
                      </a:lnTo>
                      <a:lnTo>
                        <a:pt x="39" y="25"/>
                      </a:lnTo>
                      <a:lnTo>
                        <a:pt x="39" y="23"/>
                      </a:lnTo>
                      <a:lnTo>
                        <a:pt x="39" y="23"/>
                      </a:lnTo>
                      <a:lnTo>
                        <a:pt x="39" y="25"/>
                      </a:lnTo>
                      <a:lnTo>
                        <a:pt x="39" y="25"/>
                      </a:lnTo>
                      <a:lnTo>
                        <a:pt x="41" y="25"/>
                      </a:lnTo>
                      <a:lnTo>
                        <a:pt x="41" y="25"/>
                      </a:lnTo>
                      <a:lnTo>
                        <a:pt x="41" y="25"/>
                      </a:lnTo>
                      <a:lnTo>
                        <a:pt x="41" y="25"/>
                      </a:lnTo>
                      <a:lnTo>
                        <a:pt x="42" y="25"/>
                      </a:lnTo>
                      <a:lnTo>
                        <a:pt x="42" y="25"/>
                      </a:lnTo>
                      <a:lnTo>
                        <a:pt x="44" y="25"/>
                      </a:lnTo>
                      <a:lnTo>
                        <a:pt x="44" y="25"/>
                      </a:lnTo>
                      <a:lnTo>
                        <a:pt x="44" y="25"/>
                      </a:lnTo>
                      <a:lnTo>
                        <a:pt x="44" y="25"/>
                      </a:lnTo>
                      <a:lnTo>
                        <a:pt x="44" y="23"/>
                      </a:lnTo>
                      <a:lnTo>
                        <a:pt x="46" y="23"/>
                      </a:lnTo>
                      <a:lnTo>
                        <a:pt x="46" y="23"/>
                      </a:lnTo>
                      <a:lnTo>
                        <a:pt x="46" y="23"/>
                      </a:lnTo>
                      <a:lnTo>
                        <a:pt x="48" y="23"/>
                      </a:lnTo>
                      <a:lnTo>
                        <a:pt x="48" y="23"/>
                      </a:lnTo>
                      <a:lnTo>
                        <a:pt x="50" y="23"/>
                      </a:lnTo>
                      <a:lnTo>
                        <a:pt x="50" y="23"/>
                      </a:lnTo>
                      <a:lnTo>
                        <a:pt x="50" y="25"/>
                      </a:lnTo>
                      <a:lnTo>
                        <a:pt x="50" y="25"/>
                      </a:lnTo>
                      <a:lnTo>
                        <a:pt x="50" y="23"/>
                      </a:lnTo>
                      <a:lnTo>
                        <a:pt x="50" y="23"/>
                      </a:lnTo>
                      <a:lnTo>
                        <a:pt x="52" y="23"/>
                      </a:lnTo>
                      <a:lnTo>
                        <a:pt x="52" y="21"/>
                      </a:lnTo>
                      <a:lnTo>
                        <a:pt x="52" y="21"/>
                      </a:lnTo>
                      <a:lnTo>
                        <a:pt x="52" y="21"/>
                      </a:lnTo>
                      <a:lnTo>
                        <a:pt x="54" y="21"/>
                      </a:lnTo>
                      <a:lnTo>
                        <a:pt x="54" y="21"/>
                      </a:lnTo>
                      <a:lnTo>
                        <a:pt x="56" y="21"/>
                      </a:lnTo>
                      <a:lnTo>
                        <a:pt x="56" y="21"/>
                      </a:lnTo>
                      <a:lnTo>
                        <a:pt x="56" y="21"/>
                      </a:lnTo>
                      <a:lnTo>
                        <a:pt x="56" y="21"/>
                      </a:lnTo>
                      <a:lnTo>
                        <a:pt x="58" y="21"/>
                      </a:lnTo>
                      <a:lnTo>
                        <a:pt x="58" y="21"/>
                      </a:lnTo>
                      <a:lnTo>
                        <a:pt x="58" y="21"/>
                      </a:lnTo>
                      <a:lnTo>
                        <a:pt x="60" y="21"/>
                      </a:lnTo>
                      <a:lnTo>
                        <a:pt x="60" y="21"/>
                      </a:lnTo>
                      <a:lnTo>
                        <a:pt x="62" y="21"/>
                      </a:lnTo>
                      <a:lnTo>
                        <a:pt x="62" y="21"/>
                      </a:lnTo>
                      <a:lnTo>
                        <a:pt x="62" y="21"/>
                      </a:lnTo>
                      <a:lnTo>
                        <a:pt x="64" y="21"/>
                      </a:lnTo>
                      <a:lnTo>
                        <a:pt x="64" y="21"/>
                      </a:lnTo>
                      <a:lnTo>
                        <a:pt x="64" y="21"/>
                      </a:lnTo>
                      <a:lnTo>
                        <a:pt x="65" y="21"/>
                      </a:lnTo>
                      <a:lnTo>
                        <a:pt x="65" y="21"/>
                      </a:lnTo>
                      <a:lnTo>
                        <a:pt x="67" y="21"/>
                      </a:lnTo>
                      <a:lnTo>
                        <a:pt x="67" y="20"/>
                      </a:lnTo>
                      <a:lnTo>
                        <a:pt x="67" y="20"/>
                      </a:lnTo>
                      <a:lnTo>
                        <a:pt x="67" y="20"/>
                      </a:lnTo>
                      <a:lnTo>
                        <a:pt x="69" y="20"/>
                      </a:lnTo>
                      <a:lnTo>
                        <a:pt x="69" y="20"/>
                      </a:lnTo>
                      <a:lnTo>
                        <a:pt x="71" y="20"/>
                      </a:lnTo>
                      <a:lnTo>
                        <a:pt x="71" y="20"/>
                      </a:lnTo>
                      <a:lnTo>
                        <a:pt x="71" y="20"/>
                      </a:lnTo>
                      <a:lnTo>
                        <a:pt x="73" y="20"/>
                      </a:lnTo>
                      <a:lnTo>
                        <a:pt x="73" y="21"/>
                      </a:lnTo>
                      <a:lnTo>
                        <a:pt x="73" y="21"/>
                      </a:lnTo>
                      <a:lnTo>
                        <a:pt x="73" y="21"/>
                      </a:lnTo>
                      <a:lnTo>
                        <a:pt x="75" y="21"/>
                      </a:lnTo>
                      <a:lnTo>
                        <a:pt x="75" y="21"/>
                      </a:lnTo>
                      <a:lnTo>
                        <a:pt x="77" y="21"/>
                      </a:lnTo>
                      <a:lnTo>
                        <a:pt x="77" y="21"/>
                      </a:lnTo>
                      <a:lnTo>
                        <a:pt x="77" y="21"/>
                      </a:lnTo>
                      <a:lnTo>
                        <a:pt x="79" y="21"/>
                      </a:lnTo>
                      <a:lnTo>
                        <a:pt x="79" y="21"/>
                      </a:lnTo>
                      <a:lnTo>
                        <a:pt x="79" y="21"/>
                      </a:lnTo>
                      <a:lnTo>
                        <a:pt x="81" y="21"/>
                      </a:lnTo>
                      <a:lnTo>
                        <a:pt x="81" y="21"/>
                      </a:lnTo>
                      <a:lnTo>
                        <a:pt x="83" y="21"/>
                      </a:lnTo>
                      <a:lnTo>
                        <a:pt x="83" y="21"/>
                      </a:lnTo>
                      <a:lnTo>
                        <a:pt x="83" y="21"/>
                      </a:lnTo>
                      <a:lnTo>
                        <a:pt x="83" y="21"/>
                      </a:lnTo>
                      <a:lnTo>
                        <a:pt x="85" y="21"/>
                      </a:lnTo>
                      <a:lnTo>
                        <a:pt x="85" y="21"/>
                      </a:lnTo>
                      <a:lnTo>
                        <a:pt x="85" y="23"/>
                      </a:lnTo>
                      <a:lnTo>
                        <a:pt x="85" y="23"/>
                      </a:lnTo>
                      <a:lnTo>
                        <a:pt x="87" y="23"/>
                      </a:lnTo>
                      <a:lnTo>
                        <a:pt x="87" y="23"/>
                      </a:lnTo>
                      <a:lnTo>
                        <a:pt x="87" y="21"/>
                      </a:lnTo>
                      <a:lnTo>
                        <a:pt x="88" y="21"/>
                      </a:lnTo>
                      <a:lnTo>
                        <a:pt x="88" y="21"/>
                      </a:lnTo>
                      <a:lnTo>
                        <a:pt x="88" y="21"/>
                      </a:lnTo>
                      <a:lnTo>
                        <a:pt x="88" y="21"/>
                      </a:lnTo>
                      <a:lnTo>
                        <a:pt x="90" y="21"/>
                      </a:lnTo>
                      <a:lnTo>
                        <a:pt x="90" y="21"/>
                      </a:lnTo>
                      <a:lnTo>
                        <a:pt x="90" y="21"/>
                      </a:lnTo>
                      <a:lnTo>
                        <a:pt x="92" y="21"/>
                      </a:lnTo>
                      <a:lnTo>
                        <a:pt x="92" y="20"/>
                      </a:lnTo>
                      <a:lnTo>
                        <a:pt x="90" y="20"/>
                      </a:lnTo>
                      <a:lnTo>
                        <a:pt x="90" y="20"/>
                      </a:lnTo>
                      <a:lnTo>
                        <a:pt x="90" y="20"/>
                      </a:lnTo>
                      <a:lnTo>
                        <a:pt x="88" y="20"/>
                      </a:lnTo>
                      <a:lnTo>
                        <a:pt x="88" y="20"/>
                      </a:lnTo>
                      <a:lnTo>
                        <a:pt x="88" y="18"/>
                      </a:lnTo>
                      <a:lnTo>
                        <a:pt x="90" y="18"/>
                      </a:lnTo>
                      <a:lnTo>
                        <a:pt x="90" y="18"/>
                      </a:lnTo>
                      <a:lnTo>
                        <a:pt x="90" y="18"/>
                      </a:lnTo>
                      <a:lnTo>
                        <a:pt x="90" y="18"/>
                      </a:lnTo>
                      <a:lnTo>
                        <a:pt x="92" y="18"/>
                      </a:lnTo>
                      <a:lnTo>
                        <a:pt x="92" y="18"/>
                      </a:lnTo>
                      <a:lnTo>
                        <a:pt x="94" y="18"/>
                      </a:lnTo>
                      <a:lnTo>
                        <a:pt x="94" y="18"/>
                      </a:lnTo>
                      <a:lnTo>
                        <a:pt x="94" y="18"/>
                      </a:lnTo>
                      <a:lnTo>
                        <a:pt x="96" y="18"/>
                      </a:lnTo>
                      <a:lnTo>
                        <a:pt x="96" y="18"/>
                      </a:lnTo>
                      <a:lnTo>
                        <a:pt x="98" y="18"/>
                      </a:lnTo>
                      <a:lnTo>
                        <a:pt x="98" y="18"/>
                      </a:lnTo>
                      <a:lnTo>
                        <a:pt x="98" y="18"/>
                      </a:lnTo>
                      <a:lnTo>
                        <a:pt x="100" y="18"/>
                      </a:lnTo>
                      <a:lnTo>
                        <a:pt x="100" y="18"/>
                      </a:lnTo>
                      <a:lnTo>
                        <a:pt x="100" y="18"/>
                      </a:lnTo>
                      <a:lnTo>
                        <a:pt x="102" y="18"/>
                      </a:lnTo>
                      <a:lnTo>
                        <a:pt x="102" y="18"/>
                      </a:lnTo>
                      <a:lnTo>
                        <a:pt x="104" y="18"/>
                      </a:lnTo>
                      <a:lnTo>
                        <a:pt x="104" y="18"/>
                      </a:lnTo>
                      <a:lnTo>
                        <a:pt x="104" y="18"/>
                      </a:lnTo>
                      <a:lnTo>
                        <a:pt x="106" y="18"/>
                      </a:lnTo>
                      <a:lnTo>
                        <a:pt x="106" y="18"/>
                      </a:lnTo>
                      <a:lnTo>
                        <a:pt x="106" y="18"/>
                      </a:lnTo>
                      <a:lnTo>
                        <a:pt x="108" y="18"/>
                      </a:lnTo>
                      <a:lnTo>
                        <a:pt x="108" y="18"/>
                      </a:lnTo>
                      <a:lnTo>
                        <a:pt x="109" y="18"/>
                      </a:lnTo>
                      <a:lnTo>
                        <a:pt x="109" y="18"/>
                      </a:lnTo>
                      <a:lnTo>
                        <a:pt x="109" y="18"/>
                      </a:lnTo>
                      <a:lnTo>
                        <a:pt x="111" y="18"/>
                      </a:lnTo>
                      <a:lnTo>
                        <a:pt x="111" y="18"/>
                      </a:lnTo>
                      <a:lnTo>
                        <a:pt x="111" y="18"/>
                      </a:lnTo>
                      <a:lnTo>
                        <a:pt x="111" y="16"/>
                      </a:lnTo>
                      <a:lnTo>
                        <a:pt x="111" y="16"/>
                      </a:lnTo>
                      <a:lnTo>
                        <a:pt x="111" y="16"/>
                      </a:lnTo>
                      <a:lnTo>
                        <a:pt x="109" y="16"/>
                      </a:lnTo>
                      <a:lnTo>
                        <a:pt x="109" y="16"/>
                      </a:lnTo>
                      <a:lnTo>
                        <a:pt x="109" y="16"/>
                      </a:lnTo>
                      <a:lnTo>
                        <a:pt x="108" y="16"/>
                      </a:lnTo>
                      <a:lnTo>
                        <a:pt x="108" y="16"/>
                      </a:lnTo>
                      <a:lnTo>
                        <a:pt x="106" y="16"/>
                      </a:lnTo>
                      <a:lnTo>
                        <a:pt x="106" y="14"/>
                      </a:lnTo>
                      <a:lnTo>
                        <a:pt x="108" y="14"/>
                      </a:lnTo>
                      <a:lnTo>
                        <a:pt x="108" y="14"/>
                      </a:lnTo>
                      <a:lnTo>
                        <a:pt x="108" y="14"/>
                      </a:lnTo>
                      <a:lnTo>
                        <a:pt x="109" y="14"/>
                      </a:lnTo>
                      <a:lnTo>
                        <a:pt x="109" y="14"/>
                      </a:lnTo>
                      <a:lnTo>
                        <a:pt x="109" y="14"/>
                      </a:lnTo>
                      <a:lnTo>
                        <a:pt x="111" y="14"/>
                      </a:lnTo>
                      <a:lnTo>
                        <a:pt x="111" y="14"/>
                      </a:lnTo>
                      <a:lnTo>
                        <a:pt x="111" y="14"/>
                      </a:lnTo>
                      <a:lnTo>
                        <a:pt x="113" y="14"/>
                      </a:lnTo>
                      <a:lnTo>
                        <a:pt x="113" y="14"/>
                      </a:lnTo>
                      <a:lnTo>
                        <a:pt x="115" y="14"/>
                      </a:lnTo>
                      <a:lnTo>
                        <a:pt x="115" y="14"/>
                      </a:lnTo>
                      <a:lnTo>
                        <a:pt x="115" y="14"/>
                      </a:lnTo>
                      <a:lnTo>
                        <a:pt x="115" y="12"/>
                      </a:lnTo>
                      <a:lnTo>
                        <a:pt x="117" y="12"/>
                      </a:lnTo>
                      <a:lnTo>
                        <a:pt x="117" y="12"/>
                      </a:lnTo>
                      <a:lnTo>
                        <a:pt x="117" y="12"/>
                      </a:lnTo>
                      <a:lnTo>
                        <a:pt x="119" y="12"/>
                      </a:lnTo>
                      <a:lnTo>
                        <a:pt x="119" y="12"/>
                      </a:lnTo>
                      <a:lnTo>
                        <a:pt x="121" y="12"/>
                      </a:lnTo>
                      <a:lnTo>
                        <a:pt x="121" y="12"/>
                      </a:lnTo>
                      <a:lnTo>
                        <a:pt x="121" y="12"/>
                      </a:lnTo>
                      <a:lnTo>
                        <a:pt x="121" y="14"/>
                      </a:lnTo>
                      <a:lnTo>
                        <a:pt x="123" y="14"/>
                      </a:lnTo>
                      <a:lnTo>
                        <a:pt x="123" y="14"/>
                      </a:lnTo>
                      <a:lnTo>
                        <a:pt x="123" y="14"/>
                      </a:lnTo>
                      <a:lnTo>
                        <a:pt x="125" y="14"/>
                      </a:lnTo>
                      <a:lnTo>
                        <a:pt x="125" y="14"/>
                      </a:lnTo>
                      <a:lnTo>
                        <a:pt x="127" y="14"/>
                      </a:lnTo>
                      <a:lnTo>
                        <a:pt x="127" y="14"/>
                      </a:lnTo>
                      <a:lnTo>
                        <a:pt x="127" y="14"/>
                      </a:lnTo>
                      <a:lnTo>
                        <a:pt x="129" y="14"/>
                      </a:lnTo>
                      <a:lnTo>
                        <a:pt x="129" y="14"/>
                      </a:lnTo>
                      <a:lnTo>
                        <a:pt x="131" y="14"/>
                      </a:lnTo>
                      <a:lnTo>
                        <a:pt x="131" y="14"/>
                      </a:lnTo>
                      <a:lnTo>
                        <a:pt x="131" y="14"/>
                      </a:lnTo>
                      <a:lnTo>
                        <a:pt x="131" y="16"/>
                      </a:lnTo>
                      <a:lnTo>
                        <a:pt x="131" y="16"/>
                      </a:lnTo>
                      <a:lnTo>
                        <a:pt x="132" y="16"/>
                      </a:lnTo>
                      <a:lnTo>
                        <a:pt x="132" y="16"/>
                      </a:lnTo>
                      <a:lnTo>
                        <a:pt x="132" y="16"/>
                      </a:lnTo>
                      <a:lnTo>
                        <a:pt x="134" y="16"/>
                      </a:lnTo>
                      <a:lnTo>
                        <a:pt x="134" y="16"/>
                      </a:lnTo>
                      <a:lnTo>
                        <a:pt x="136" y="16"/>
                      </a:lnTo>
                      <a:lnTo>
                        <a:pt x="136" y="16"/>
                      </a:lnTo>
                      <a:lnTo>
                        <a:pt x="136" y="16"/>
                      </a:lnTo>
                      <a:lnTo>
                        <a:pt x="138" y="16"/>
                      </a:lnTo>
                      <a:lnTo>
                        <a:pt x="138" y="16"/>
                      </a:lnTo>
                      <a:lnTo>
                        <a:pt x="138" y="16"/>
                      </a:lnTo>
                      <a:lnTo>
                        <a:pt x="140" y="16"/>
                      </a:lnTo>
                      <a:lnTo>
                        <a:pt x="140" y="16"/>
                      </a:lnTo>
                      <a:lnTo>
                        <a:pt x="142" y="16"/>
                      </a:lnTo>
                      <a:lnTo>
                        <a:pt x="142" y="16"/>
                      </a:lnTo>
                      <a:lnTo>
                        <a:pt x="142" y="16"/>
                      </a:lnTo>
                      <a:lnTo>
                        <a:pt x="144" y="16"/>
                      </a:lnTo>
                      <a:lnTo>
                        <a:pt x="144" y="16"/>
                      </a:lnTo>
                      <a:lnTo>
                        <a:pt x="144" y="16"/>
                      </a:lnTo>
                      <a:lnTo>
                        <a:pt x="144" y="16"/>
                      </a:lnTo>
                      <a:lnTo>
                        <a:pt x="146" y="16"/>
                      </a:lnTo>
                      <a:lnTo>
                        <a:pt x="146" y="16"/>
                      </a:lnTo>
                      <a:lnTo>
                        <a:pt x="148" y="16"/>
                      </a:lnTo>
                      <a:lnTo>
                        <a:pt x="148" y="16"/>
                      </a:lnTo>
                      <a:lnTo>
                        <a:pt x="148" y="16"/>
                      </a:lnTo>
                      <a:lnTo>
                        <a:pt x="150" y="16"/>
                      </a:lnTo>
                      <a:lnTo>
                        <a:pt x="150" y="16"/>
                      </a:lnTo>
                      <a:lnTo>
                        <a:pt x="150" y="18"/>
                      </a:lnTo>
                      <a:lnTo>
                        <a:pt x="150" y="18"/>
                      </a:lnTo>
                      <a:lnTo>
                        <a:pt x="152" y="18"/>
                      </a:lnTo>
                      <a:lnTo>
                        <a:pt x="152" y="18"/>
                      </a:lnTo>
                      <a:lnTo>
                        <a:pt x="152" y="18"/>
                      </a:lnTo>
                      <a:lnTo>
                        <a:pt x="153" y="18"/>
                      </a:lnTo>
                      <a:lnTo>
                        <a:pt x="153" y="18"/>
                      </a:lnTo>
                      <a:lnTo>
                        <a:pt x="153" y="18"/>
                      </a:lnTo>
                      <a:lnTo>
                        <a:pt x="153" y="18"/>
                      </a:lnTo>
                      <a:lnTo>
                        <a:pt x="155" y="18"/>
                      </a:lnTo>
                      <a:lnTo>
                        <a:pt x="155" y="18"/>
                      </a:lnTo>
                      <a:lnTo>
                        <a:pt x="157" y="18"/>
                      </a:lnTo>
                      <a:lnTo>
                        <a:pt x="157" y="18"/>
                      </a:lnTo>
                      <a:lnTo>
                        <a:pt x="157" y="18"/>
                      </a:lnTo>
                      <a:lnTo>
                        <a:pt x="157" y="18"/>
                      </a:lnTo>
                      <a:lnTo>
                        <a:pt x="157" y="18"/>
                      </a:lnTo>
                      <a:lnTo>
                        <a:pt x="159" y="18"/>
                      </a:lnTo>
                      <a:lnTo>
                        <a:pt x="159" y="18"/>
                      </a:lnTo>
                      <a:lnTo>
                        <a:pt x="159" y="18"/>
                      </a:lnTo>
                      <a:lnTo>
                        <a:pt x="161" y="18"/>
                      </a:lnTo>
                      <a:lnTo>
                        <a:pt x="161" y="18"/>
                      </a:lnTo>
                      <a:lnTo>
                        <a:pt x="163" y="18"/>
                      </a:lnTo>
                      <a:lnTo>
                        <a:pt x="163" y="18"/>
                      </a:lnTo>
                      <a:lnTo>
                        <a:pt x="163" y="18"/>
                      </a:lnTo>
                      <a:lnTo>
                        <a:pt x="163" y="16"/>
                      </a:lnTo>
                      <a:lnTo>
                        <a:pt x="163" y="16"/>
                      </a:lnTo>
                      <a:lnTo>
                        <a:pt x="163" y="16"/>
                      </a:lnTo>
                      <a:lnTo>
                        <a:pt x="161" y="16"/>
                      </a:lnTo>
                      <a:lnTo>
                        <a:pt x="161" y="16"/>
                      </a:lnTo>
                      <a:lnTo>
                        <a:pt x="161" y="14"/>
                      </a:lnTo>
                      <a:lnTo>
                        <a:pt x="163" y="14"/>
                      </a:lnTo>
                      <a:lnTo>
                        <a:pt x="163" y="14"/>
                      </a:lnTo>
                      <a:lnTo>
                        <a:pt x="163" y="14"/>
                      </a:lnTo>
                      <a:lnTo>
                        <a:pt x="163" y="14"/>
                      </a:lnTo>
                      <a:lnTo>
                        <a:pt x="165" y="14"/>
                      </a:lnTo>
                      <a:lnTo>
                        <a:pt x="165" y="12"/>
                      </a:lnTo>
                      <a:lnTo>
                        <a:pt x="165" y="12"/>
                      </a:lnTo>
                      <a:lnTo>
                        <a:pt x="165" y="12"/>
                      </a:lnTo>
                      <a:lnTo>
                        <a:pt x="167" y="12"/>
                      </a:lnTo>
                      <a:lnTo>
                        <a:pt x="167" y="12"/>
                      </a:lnTo>
                      <a:lnTo>
                        <a:pt x="169" y="12"/>
                      </a:lnTo>
                      <a:lnTo>
                        <a:pt x="169" y="12"/>
                      </a:lnTo>
                      <a:lnTo>
                        <a:pt x="169" y="12"/>
                      </a:lnTo>
                      <a:lnTo>
                        <a:pt x="171" y="12"/>
                      </a:lnTo>
                      <a:lnTo>
                        <a:pt x="171" y="12"/>
                      </a:lnTo>
                      <a:lnTo>
                        <a:pt x="169" y="12"/>
                      </a:lnTo>
                      <a:lnTo>
                        <a:pt x="169" y="12"/>
                      </a:lnTo>
                      <a:lnTo>
                        <a:pt x="169" y="12"/>
                      </a:lnTo>
                      <a:lnTo>
                        <a:pt x="169" y="10"/>
                      </a:lnTo>
                      <a:lnTo>
                        <a:pt x="167" y="10"/>
                      </a:lnTo>
                      <a:lnTo>
                        <a:pt x="167" y="10"/>
                      </a:lnTo>
                      <a:lnTo>
                        <a:pt x="169" y="10"/>
                      </a:lnTo>
                      <a:lnTo>
                        <a:pt x="169" y="10"/>
                      </a:lnTo>
                      <a:lnTo>
                        <a:pt x="169" y="10"/>
                      </a:lnTo>
                      <a:lnTo>
                        <a:pt x="169" y="10"/>
                      </a:lnTo>
                      <a:lnTo>
                        <a:pt x="171" y="10"/>
                      </a:lnTo>
                      <a:lnTo>
                        <a:pt x="171" y="10"/>
                      </a:lnTo>
                      <a:lnTo>
                        <a:pt x="171" y="10"/>
                      </a:lnTo>
                      <a:lnTo>
                        <a:pt x="173" y="10"/>
                      </a:lnTo>
                      <a:lnTo>
                        <a:pt x="173" y="10"/>
                      </a:lnTo>
                      <a:lnTo>
                        <a:pt x="175" y="10"/>
                      </a:lnTo>
                      <a:lnTo>
                        <a:pt x="175" y="10"/>
                      </a:lnTo>
                      <a:lnTo>
                        <a:pt x="175" y="10"/>
                      </a:lnTo>
                      <a:lnTo>
                        <a:pt x="176" y="10"/>
                      </a:lnTo>
                      <a:lnTo>
                        <a:pt x="176" y="10"/>
                      </a:lnTo>
                      <a:lnTo>
                        <a:pt x="176" y="10"/>
                      </a:lnTo>
                      <a:lnTo>
                        <a:pt x="178" y="10"/>
                      </a:lnTo>
                      <a:lnTo>
                        <a:pt x="178" y="10"/>
                      </a:lnTo>
                      <a:lnTo>
                        <a:pt x="180" y="10"/>
                      </a:lnTo>
                      <a:lnTo>
                        <a:pt x="180" y="10"/>
                      </a:lnTo>
                      <a:lnTo>
                        <a:pt x="180" y="10"/>
                      </a:lnTo>
                      <a:lnTo>
                        <a:pt x="180" y="10"/>
                      </a:lnTo>
                      <a:lnTo>
                        <a:pt x="182" y="10"/>
                      </a:lnTo>
                      <a:lnTo>
                        <a:pt x="182" y="10"/>
                      </a:lnTo>
                      <a:lnTo>
                        <a:pt x="184" y="10"/>
                      </a:lnTo>
                      <a:lnTo>
                        <a:pt x="184" y="10"/>
                      </a:lnTo>
                      <a:lnTo>
                        <a:pt x="184" y="10"/>
                      </a:lnTo>
                      <a:lnTo>
                        <a:pt x="186" y="10"/>
                      </a:lnTo>
                      <a:lnTo>
                        <a:pt x="186" y="10"/>
                      </a:lnTo>
                      <a:lnTo>
                        <a:pt x="186" y="10"/>
                      </a:lnTo>
                      <a:lnTo>
                        <a:pt x="188" y="10"/>
                      </a:lnTo>
                      <a:lnTo>
                        <a:pt x="188" y="10"/>
                      </a:lnTo>
                      <a:lnTo>
                        <a:pt x="188" y="10"/>
                      </a:lnTo>
                      <a:lnTo>
                        <a:pt x="190" y="10"/>
                      </a:lnTo>
                      <a:lnTo>
                        <a:pt x="190" y="10"/>
                      </a:lnTo>
                      <a:lnTo>
                        <a:pt x="190" y="10"/>
                      </a:lnTo>
                      <a:lnTo>
                        <a:pt x="192" y="10"/>
                      </a:lnTo>
                      <a:lnTo>
                        <a:pt x="192" y="10"/>
                      </a:lnTo>
                      <a:lnTo>
                        <a:pt x="192" y="10"/>
                      </a:lnTo>
                      <a:lnTo>
                        <a:pt x="192" y="10"/>
                      </a:lnTo>
                      <a:lnTo>
                        <a:pt x="190" y="10"/>
                      </a:lnTo>
                      <a:lnTo>
                        <a:pt x="190" y="10"/>
                      </a:lnTo>
                      <a:lnTo>
                        <a:pt x="190" y="10"/>
                      </a:lnTo>
                      <a:lnTo>
                        <a:pt x="190" y="10"/>
                      </a:lnTo>
                      <a:lnTo>
                        <a:pt x="188" y="10"/>
                      </a:lnTo>
                      <a:lnTo>
                        <a:pt x="188" y="10"/>
                      </a:lnTo>
                      <a:lnTo>
                        <a:pt x="186" y="10"/>
                      </a:lnTo>
                      <a:lnTo>
                        <a:pt x="186" y="10"/>
                      </a:lnTo>
                      <a:lnTo>
                        <a:pt x="186" y="8"/>
                      </a:lnTo>
                      <a:lnTo>
                        <a:pt x="186" y="8"/>
                      </a:lnTo>
                      <a:lnTo>
                        <a:pt x="184" y="8"/>
                      </a:lnTo>
                      <a:lnTo>
                        <a:pt x="184" y="8"/>
                      </a:lnTo>
                      <a:lnTo>
                        <a:pt x="184" y="8"/>
                      </a:lnTo>
                      <a:lnTo>
                        <a:pt x="182" y="8"/>
                      </a:lnTo>
                      <a:lnTo>
                        <a:pt x="182" y="8"/>
                      </a:lnTo>
                      <a:lnTo>
                        <a:pt x="182" y="8"/>
                      </a:lnTo>
                      <a:lnTo>
                        <a:pt x="182" y="6"/>
                      </a:lnTo>
                      <a:lnTo>
                        <a:pt x="182" y="6"/>
                      </a:lnTo>
                      <a:lnTo>
                        <a:pt x="184" y="6"/>
                      </a:lnTo>
                      <a:lnTo>
                        <a:pt x="184" y="6"/>
                      </a:lnTo>
                      <a:lnTo>
                        <a:pt x="184" y="6"/>
                      </a:lnTo>
                      <a:lnTo>
                        <a:pt x="186" y="6"/>
                      </a:lnTo>
                      <a:lnTo>
                        <a:pt x="186" y="6"/>
                      </a:lnTo>
                      <a:lnTo>
                        <a:pt x="186" y="6"/>
                      </a:lnTo>
                      <a:lnTo>
                        <a:pt x="188" y="6"/>
                      </a:lnTo>
                      <a:lnTo>
                        <a:pt x="188" y="6"/>
                      </a:lnTo>
                      <a:lnTo>
                        <a:pt x="190" y="6"/>
                      </a:lnTo>
                      <a:lnTo>
                        <a:pt x="190" y="6"/>
                      </a:lnTo>
                      <a:lnTo>
                        <a:pt x="190" y="6"/>
                      </a:lnTo>
                      <a:lnTo>
                        <a:pt x="192" y="6"/>
                      </a:lnTo>
                      <a:lnTo>
                        <a:pt x="192" y="6"/>
                      </a:lnTo>
                      <a:lnTo>
                        <a:pt x="192" y="6"/>
                      </a:lnTo>
                      <a:lnTo>
                        <a:pt x="194" y="6"/>
                      </a:lnTo>
                      <a:lnTo>
                        <a:pt x="194" y="6"/>
                      </a:lnTo>
                      <a:lnTo>
                        <a:pt x="196" y="6"/>
                      </a:lnTo>
                      <a:lnTo>
                        <a:pt x="196" y="6"/>
                      </a:lnTo>
                      <a:lnTo>
                        <a:pt x="196" y="6"/>
                      </a:lnTo>
                      <a:lnTo>
                        <a:pt x="197" y="6"/>
                      </a:lnTo>
                      <a:lnTo>
                        <a:pt x="197" y="6"/>
                      </a:lnTo>
                      <a:lnTo>
                        <a:pt x="197" y="6"/>
                      </a:lnTo>
                      <a:lnTo>
                        <a:pt x="199" y="6"/>
                      </a:lnTo>
                      <a:lnTo>
                        <a:pt x="199" y="6"/>
                      </a:lnTo>
                      <a:lnTo>
                        <a:pt x="201" y="6"/>
                      </a:lnTo>
                      <a:lnTo>
                        <a:pt x="201" y="6"/>
                      </a:lnTo>
                      <a:lnTo>
                        <a:pt x="201" y="6"/>
                      </a:lnTo>
                      <a:lnTo>
                        <a:pt x="201" y="6"/>
                      </a:lnTo>
                      <a:lnTo>
                        <a:pt x="201" y="6"/>
                      </a:lnTo>
                      <a:lnTo>
                        <a:pt x="201" y="4"/>
                      </a:lnTo>
                      <a:lnTo>
                        <a:pt x="201" y="4"/>
                      </a:lnTo>
                      <a:lnTo>
                        <a:pt x="203" y="4"/>
                      </a:lnTo>
                      <a:lnTo>
                        <a:pt x="203" y="4"/>
                      </a:lnTo>
                      <a:lnTo>
                        <a:pt x="203" y="4"/>
                      </a:lnTo>
                      <a:lnTo>
                        <a:pt x="203" y="4"/>
                      </a:lnTo>
                      <a:lnTo>
                        <a:pt x="205" y="4"/>
                      </a:lnTo>
                      <a:lnTo>
                        <a:pt x="205" y="4"/>
                      </a:lnTo>
                      <a:lnTo>
                        <a:pt x="207" y="4"/>
                      </a:lnTo>
                      <a:lnTo>
                        <a:pt x="207" y="4"/>
                      </a:lnTo>
                      <a:lnTo>
                        <a:pt x="207" y="4"/>
                      </a:lnTo>
                      <a:lnTo>
                        <a:pt x="209" y="4"/>
                      </a:lnTo>
                      <a:lnTo>
                        <a:pt x="209" y="4"/>
                      </a:lnTo>
                      <a:lnTo>
                        <a:pt x="209" y="4"/>
                      </a:lnTo>
                      <a:lnTo>
                        <a:pt x="211" y="4"/>
                      </a:lnTo>
                      <a:lnTo>
                        <a:pt x="211" y="4"/>
                      </a:lnTo>
                      <a:lnTo>
                        <a:pt x="213" y="4"/>
                      </a:lnTo>
                      <a:lnTo>
                        <a:pt x="213" y="4"/>
                      </a:lnTo>
                      <a:lnTo>
                        <a:pt x="213" y="4"/>
                      </a:lnTo>
                      <a:lnTo>
                        <a:pt x="215" y="4"/>
                      </a:lnTo>
                      <a:lnTo>
                        <a:pt x="215" y="2"/>
                      </a:lnTo>
                      <a:lnTo>
                        <a:pt x="215" y="2"/>
                      </a:lnTo>
                      <a:lnTo>
                        <a:pt x="217" y="2"/>
                      </a:lnTo>
                      <a:lnTo>
                        <a:pt x="217" y="2"/>
                      </a:lnTo>
                      <a:lnTo>
                        <a:pt x="217" y="2"/>
                      </a:lnTo>
                      <a:lnTo>
                        <a:pt x="219" y="2"/>
                      </a:lnTo>
                      <a:lnTo>
                        <a:pt x="219" y="2"/>
                      </a:lnTo>
                      <a:lnTo>
                        <a:pt x="219" y="2"/>
                      </a:lnTo>
                      <a:lnTo>
                        <a:pt x="220" y="2"/>
                      </a:lnTo>
                      <a:lnTo>
                        <a:pt x="220" y="2"/>
                      </a:lnTo>
                      <a:lnTo>
                        <a:pt x="222" y="2"/>
                      </a:lnTo>
                      <a:lnTo>
                        <a:pt x="222" y="2"/>
                      </a:lnTo>
                      <a:lnTo>
                        <a:pt x="222" y="4"/>
                      </a:lnTo>
                      <a:lnTo>
                        <a:pt x="222" y="4"/>
                      </a:lnTo>
                      <a:lnTo>
                        <a:pt x="224" y="4"/>
                      </a:lnTo>
                      <a:lnTo>
                        <a:pt x="224" y="4"/>
                      </a:lnTo>
                      <a:lnTo>
                        <a:pt x="224" y="4"/>
                      </a:lnTo>
                      <a:lnTo>
                        <a:pt x="226" y="4"/>
                      </a:lnTo>
                      <a:lnTo>
                        <a:pt x="226" y="4"/>
                      </a:lnTo>
                      <a:lnTo>
                        <a:pt x="226" y="4"/>
                      </a:lnTo>
                      <a:lnTo>
                        <a:pt x="228" y="4"/>
                      </a:lnTo>
                      <a:lnTo>
                        <a:pt x="228" y="4"/>
                      </a:lnTo>
                      <a:lnTo>
                        <a:pt x="228" y="4"/>
                      </a:lnTo>
                      <a:lnTo>
                        <a:pt x="230" y="4"/>
                      </a:lnTo>
                      <a:lnTo>
                        <a:pt x="230" y="4"/>
                      </a:lnTo>
                      <a:lnTo>
                        <a:pt x="230" y="4"/>
                      </a:lnTo>
                      <a:lnTo>
                        <a:pt x="230" y="4"/>
                      </a:lnTo>
                      <a:lnTo>
                        <a:pt x="232" y="4"/>
                      </a:lnTo>
                      <a:lnTo>
                        <a:pt x="232" y="4"/>
                      </a:lnTo>
                      <a:lnTo>
                        <a:pt x="234" y="4"/>
                      </a:lnTo>
                      <a:lnTo>
                        <a:pt x="234" y="4"/>
                      </a:lnTo>
                      <a:lnTo>
                        <a:pt x="234" y="4"/>
                      </a:lnTo>
                      <a:lnTo>
                        <a:pt x="236" y="4"/>
                      </a:lnTo>
                      <a:lnTo>
                        <a:pt x="236" y="4"/>
                      </a:lnTo>
                      <a:lnTo>
                        <a:pt x="236" y="6"/>
                      </a:lnTo>
                      <a:lnTo>
                        <a:pt x="236" y="6"/>
                      </a:lnTo>
                      <a:lnTo>
                        <a:pt x="236" y="4"/>
                      </a:lnTo>
                      <a:lnTo>
                        <a:pt x="236" y="4"/>
                      </a:lnTo>
                      <a:lnTo>
                        <a:pt x="236" y="4"/>
                      </a:lnTo>
                      <a:lnTo>
                        <a:pt x="236" y="2"/>
                      </a:lnTo>
                      <a:lnTo>
                        <a:pt x="238" y="2"/>
                      </a:lnTo>
                      <a:lnTo>
                        <a:pt x="238" y="2"/>
                      </a:lnTo>
                      <a:lnTo>
                        <a:pt x="240" y="2"/>
                      </a:lnTo>
                      <a:lnTo>
                        <a:pt x="240" y="2"/>
                      </a:lnTo>
                      <a:lnTo>
                        <a:pt x="240" y="2"/>
                      </a:lnTo>
                      <a:lnTo>
                        <a:pt x="240" y="4"/>
                      </a:lnTo>
                      <a:lnTo>
                        <a:pt x="242" y="4"/>
                      </a:lnTo>
                      <a:lnTo>
                        <a:pt x="242" y="4"/>
                      </a:lnTo>
                      <a:lnTo>
                        <a:pt x="242" y="4"/>
                      </a:lnTo>
                      <a:lnTo>
                        <a:pt x="243" y="4"/>
                      </a:lnTo>
                      <a:lnTo>
                        <a:pt x="243" y="4"/>
                      </a:lnTo>
                      <a:lnTo>
                        <a:pt x="243" y="4"/>
                      </a:lnTo>
                      <a:lnTo>
                        <a:pt x="245" y="4"/>
                      </a:lnTo>
                      <a:lnTo>
                        <a:pt x="245" y="4"/>
                      </a:lnTo>
                      <a:lnTo>
                        <a:pt x="245" y="4"/>
                      </a:lnTo>
                      <a:lnTo>
                        <a:pt x="245" y="4"/>
                      </a:lnTo>
                      <a:lnTo>
                        <a:pt x="247" y="4"/>
                      </a:lnTo>
                      <a:lnTo>
                        <a:pt x="247" y="4"/>
                      </a:lnTo>
                      <a:lnTo>
                        <a:pt x="249" y="4"/>
                      </a:lnTo>
                      <a:lnTo>
                        <a:pt x="249" y="4"/>
                      </a:lnTo>
                      <a:lnTo>
                        <a:pt x="249" y="4"/>
                      </a:lnTo>
                      <a:lnTo>
                        <a:pt x="249" y="4"/>
                      </a:lnTo>
                      <a:lnTo>
                        <a:pt x="251" y="4"/>
                      </a:lnTo>
                      <a:lnTo>
                        <a:pt x="251" y="4"/>
                      </a:lnTo>
                      <a:lnTo>
                        <a:pt x="251" y="4"/>
                      </a:lnTo>
                      <a:lnTo>
                        <a:pt x="253" y="4"/>
                      </a:lnTo>
                      <a:lnTo>
                        <a:pt x="253" y="4"/>
                      </a:lnTo>
                      <a:lnTo>
                        <a:pt x="255" y="4"/>
                      </a:lnTo>
                      <a:lnTo>
                        <a:pt x="255" y="4"/>
                      </a:lnTo>
                      <a:lnTo>
                        <a:pt x="255" y="4"/>
                      </a:lnTo>
                      <a:lnTo>
                        <a:pt x="255" y="4"/>
                      </a:lnTo>
                      <a:lnTo>
                        <a:pt x="255" y="4"/>
                      </a:lnTo>
                      <a:lnTo>
                        <a:pt x="255" y="4"/>
                      </a:lnTo>
                      <a:lnTo>
                        <a:pt x="253" y="4"/>
                      </a:lnTo>
                      <a:lnTo>
                        <a:pt x="253" y="2"/>
                      </a:lnTo>
                      <a:lnTo>
                        <a:pt x="253" y="2"/>
                      </a:lnTo>
                      <a:lnTo>
                        <a:pt x="253" y="2"/>
                      </a:lnTo>
                      <a:lnTo>
                        <a:pt x="251" y="2"/>
                      </a:lnTo>
                      <a:lnTo>
                        <a:pt x="251" y="2"/>
                      </a:lnTo>
                      <a:lnTo>
                        <a:pt x="253" y="2"/>
                      </a:lnTo>
                      <a:lnTo>
                        <a:pt x="253" y="2"/>
                      </a:lnTo>
                      <a:lnTo>
                        <a:pt x="255" y="2"/>
                      </a:lnTo>
                      <a:lnTo>
                        <a:pt x="255" y="2"/>
                      </a:lnTo>
                      <a:lnTo>
                        <a:pt x="255" y="2"/>
                      </a:lnTo>
                      <a:lnTo>
                        <a:pt x="257" y="2"/>
                      </a:lnTo>
                      <a:lnTo>
                        <a:pt x="257" y="2"/>
                      </a:lnTo>
                      <a:lnTo>
                        <a:pt x="257" y="2"/>
                      </a:lnTo>
                      <a:lnTo>
                        <a:pt x="259" y="2"/>
                      </a:lnTo>
                      <a:lnTo>
                        <a:pt x="259" y="0"/>
                      </a:lnTo>
                      <a:lnTo>
                        <a:pt x="259" y="0"/>
                      </a:lnTo>
                      <a:lnTo>
                        <a:pt x="261" y="0"/>
                      </a:lnTo>
                      <a:lnTo>
                        <a:pt x="261" y="0"/>
                      </a:lnTo>
                      <a:lnTo>
                        <a:pt x="261" y="0"/>
                      </a:lnTo>
                      <a:lnTo>
                        <a:pt x="263" y="0"/>
                      </a:lnTo>
                      <a:lnTo>
                        <a:pt x="263" y="0"/>
                      </a:lnTo>
                      <a:lnTo>
                        <a:pt x="263" y="0"/>
                      </a:lnTo>
                      <a:lnTo>
                        <a:pt x="264" y="0"/>
                      </a:lnTo>
                      <a:lnTo>
                        <a:pt x="264" y="0"/>
                      </a:lnTo>
                      <a:lnTo>
                        <a:pt x="266" y="0"/>
                      </a:lnTo>
                      <a:lnTo>
                        <a:pt x="266" y="2"/>
                      </a:lnTo>
                      <a:lnTo>
                        <a:pt x="266" y="2"/>
                      </a:lnTo>
                      <a:lnTo>
                        <a:pt x="266" y="2"/>
                      </a:lnTo>
                      <a:lnTo>
                        <a:pt x="268" y="2"/>
                      </a:lnTo>
                      <a:lnTo>
                        <a:pt x="268" y="2"/>
                      </a:lnTo>
                      <a:lnTo>
                        <a:pt x="270" y="2"/>
                      </a:lnTo>
                      <a:lnTo>
                        <a:pt x="270" y="2"/>
                      </a:lnTo>
                      <a:lnTo>
                        <a:pt x="270" y="2"/>
                      </a:lnTo>
                      <a:lnTo>
                        <a:pt x="272" y="2"/>
                      </a:lnTo>
                      <a:lnTo>
                        <a:pt x="272" y="2"/>
                      </a:lnTo>
                      <a:lnTo>
                        <a:pt x="272" y="2"/>
                      </a:lnTo>
                      <a:lnTo>
                        <a:pt x="274" y="2"/>
                      </a:lnTo>
                      <a:lnTo>
                        <a:pt x="274" y="2"/>
                      </a:lnTo>
                      <a:lnTo>
                        <a:pt x="276" y="2"/>
                      </a:lnTo>
                      <a:lnTo>
                        <a:pt x="276" y="2"/>
                      </a:lnTo>
                      <a:lnTo>
                        <a:pt x="276" y="2"/>
                      </a:lnTo>
                      <a:lnTo>
                        <a:pt x="278" y="2"/>
                      </a:lnTo>
                      <a:lnTo>
                        <a:pt x="278" y="2"/>
                      </a:lnTo>
                      <a:lnTo>
                        <a:pt x="278" y="2"/>
                      </a:lnTo>
                      <a:lnTo>
                        <a:pt x="280" y="2"/>
                      </a:lnTo>
                      <a:lnTo>
                        <a:pt x="280" y="0"/>
                      </a:lnTo>
                      <a:lnTo>
                        <a:pt x="280" y="0"/>
                      </a:lnTo>
                      <a:lnTo>
                        <a:pt x="282" y="0"/>
                      </a:lnTo>
                      <a:lnTo>
                        <a:pt x="282" y="0"/>
                      </a:lnTo>
                      <a:lnTo>
                        <a:pt x="282" y="2"/>
                      </a:lnTo>
                      <a:lnTo>
                        <a:pt x="282" y="2"/>
                      </a:lnTo>
                      <a:lnTo>
                        <a:pt x="284" y="2"/>
                      </a:lnTo>
                      <a:lnTo>
                        <a:pt x="284" y="2"/>
                      </a:lnTo>
                      <a:lnTo>
                        <a:pt x="284" y="2"/>
                      </a:lnTo>
                      <a:lnTo>
                        <a:pt x="286" y="2"/>
                      </a:lnTo>
                      <a:lnTo>
                        <a:pt x="286" y="2"/>
                      </a:lnTo>
                      <a:lnTo>
                        <a:pt x="287" y="2"/>
                      </a:lnTo>
                      <a:lnTo>
                        <a:pt x="287" y="2"/>
                      </a:lnTo>
                      <a:lnTo>
                        <a:pt x="287" y="2"/>
                      </a:lnTo>
                      <a:lnTo>
                        <a:pt x="289" y="2"/>
                      </a:lnTo>
                      <a:lnTo>
                        <a:pt x="289" y="2"/>
                      </a:lnTo>
                      <a:lnTo>
                        <a:pt x="289" y="2"/>
                      </a:lnTo>
                      <a:lnTo>
                        <a:pt x="289" y="2"/>
                      </a:lnTo>
                      <a:lnTo>
                        <a:pt x="291" y="2"/>
                      </a:lnTo>
                      <a:lnTo>
                        <a:pt x="291" y="2"/>
                      </a:lnTo>
                      <a:lnTo>
                        <a:pt x="293" y="2"/>
                      </a:lnTo>
                      <a:lnTo>
                        <a:pt x="293" y="2"/>
                      </a:lnTo>
                      <a:lnTo>
                        <a:pt x="293" y="2"/>
                      </a:lnTo>
                      <a:lnTo>
                        <a:pt x="293" y="2"/>
                      </a:lnTo>
                      <a:lnTo>
                        <a:pt x="295" y="2"/>
                      </a:lnTo>
                      <a:lnTo>
                        <a:pt x="295" y="2"/>
                      </a:lnTo>
                      <a:lnTo>
                        <a:pt x="295" y="2"/>
                      </a:lnTo>
                      <a:lnTo>
                        <a:pt x="297" y="2"/>
                      </a:lnTo>
                      <a:lnTo>
                        <a:pt x="297" y="2"/>
                      </a:lnTo>
                      <a:lnTo>
                        <a:pt x="299" y="2"/>
                      </a:lnTo>
                      <a:lnTo>
                        <a:pt x="299" y="2"/>
                      </a:lnTo>
                      <a:lnTo>
                        <a:pt x="299" y="2"/>
                      </a:lnTo>
                      <a:lnTo>
                        <a:pt x="301" y="2"/>
                      </a:lnTo>
                      <a:lnTo>
                        <a:pt x="301" y="0"/>
                      </a:lnTo>
                      <a:lnTo>
                        <a:pt x="301" y="0"/>
                      </a:lnTo>
                      <a:lnTo>
                        <a:pt x="303" y="0"/>
                      </a:lnTo>
                      <a:lnTo>
                        <a:pt x="303" y="0"/>
                      </a:lnTo>
                      <a:lnTo>
                        <a:pt x="303" y="0"/>
                      </a:lnTo>
                      <a:lnTo>
                        <a:pt x="303" y="0"/>
                      </a:lnTo>
                      <a:lnTo>
                        <a:pt x="305" y="0"/>
                      </a:lnTo>
                      <a:lnTo>
                        <a:pt x="305" y="0"/>
                      </a:lnTo>
                      <a:lnTo>
                        <a:pt x="305" y="0"/>
                      </a:lnTo>
                      <a:lnTo>
                        <a:pt x="307" y="0"/>
                      </a:lnTo>
                      <a:lnTo>
                        <a:pt x="307" y="0"/>
                      </a:lnTo>
                      <a:lnTo>
                        <a:pt x="308" y="0"/>
                      </a:lnTo>
                      <a:lnTo>
                        <a:pt x="308" y="0"/>
                      </a:lnTo>
                      <a:lnTo>
                        <a:pt x="308" y="0"/>
                      </a:lnTo>
                      <a:lnTo>
                        <a:pt x="310" y="0"/>
                      </a:lnTo>
                      <a:lnTo>
                        <a:pt x="310" y="0"/>
                      </a:lnTo>
                      <a:lnTo>
                        <a:pt x="310" y="0"/>
                      </a:lnTo>
                      <a:lnTo>
                        <a:pt x="312" y="0"/>
                      </a:lnTo>
                      <a:lnTo>
                        <a:pt x="312" y="0"/>
                      </a:lnTo>
                      <a:lnTo>
                        <a:pt x="314" y="0"/>
                      </a:lnTo>
                      <a:lnTo>
                        <a:pt x="314" y="0"/>
                      </a:lnTo>
                      <a:lnTo>
                        <a:pt x="314" y="0"/>
                      </a:lnTo>
                      <a:lnTo>
                        <a:pt x="314" y="0"/>
                      </a:lnTo>
                      <a:lnTo>
                        <a:pt x="314" y="2"/>
                      </a:lnTo>
                      <a:lnTo>
                        <a:pt x="314" y="2"/>
                      </a:lnTo>
                      <a:lnTo>
                        <a:pt x="314" y="2"/>
                      </a:lnTo>
                      <a:lnTo>
                        <a:pt x="312" y="2"/>
                      </a:lnTo>
                      <a:lnTo>
                        <a:pt x="312" y="2"/>
                      </a:lnTo>
                      <a:lnTo>
                        <a:pt x="310" y="2"/>
                      </a:lnTo>
                      <a:lnTo>
                        <a:pt x="310" y="2"/>
                      </a:lnTo>
                      <a:lnTo>
                        <a:pt x="310" y="2"/>
                      </a:lnTo>
                      <a:lnTo>
                        <a:pt x="310" y="2"/>
                      </a:lnTo>
                      <a:lnTo>
                        <a:pt x="310" y="2"/>
                      </a:lnTo>
                      <a:lnTo>
                        <a:pt x="312" y="2"/>
                      </a:lnTo>
                      <a:lnTo>
                        <a:pt x="312" y="2"/>
                      </a:lnTo>
                      <a:lnTo>
                        <a:pt x="314" y="2"/>
                      </a:lnTo>
                      <a:lnTo>
                        <a:pt x="314" y="4"/>
                      </a:lnTo>
                      <a:lnTo>
                        <a:pt x="314" y="4"/>
                      </a:lnTo>
                      <a:lnTo>
                        <a:pt x="314" y="4"/>
                      </a:lnTo>
                      <a:lnTo>
                        <a:pt x="314" y="4"/>
                      </a:lnTo>
                      <a:lnTo>
                        <a:pt x="316" y="4"/>
                      </a:lnTo>
                      <a:lnTo>
                        <a:pt x="316" y="4"/>
                      </a:lnTo>
                      <a:lnTo>
                        <a:pt x="316" y="6"/>
                      </a:lnTo>
                      <a:lnTo>
                        <a:pt x="316" y="6"/>
                      </a:lnTo>
                      <a:lnTo>
                        <a:pt x="318" y="6"/>
                      </a:lnTo>
                      <a:lnTo>
                        <a:pt x="318" y="6"/>
                      </a:lnTo>
                      <a:lnTo>
                        <a:pt x="320" y="6"/>
                      </a:lnTo>
                      <a:lnTo>
                        <a:pt x="320" y="6"/>
                      </a:lnTo>
                      <a:lnTo>
                        <a:pt x="320" y="6"/>
                      </a:lnTo>
                      <a:lnTo>
                        <a:pt x="320" y="6"/>
                      </a:lnTo>
                      <a:lnTo>
                        <a:pt x="322" y="6"/>
                      </a:lnTo>
                      <a:lnTo>
                        <a:pt x="322" y="6"/>
                      </a:lnTo>
                      <a:lnTo>
                        <a:pt x="322" y="6"/>
                      </a:lnTo>
                      <a:lnTo>
                        <a:pt x="322" y="6"/>
                      </a:lnTo>
                      <a:lnTo>
                        <a:pt x="322" y="6"/>
                      </a:lnTo>
                      <a:lnTo>
                        <a:pt x="322" y="6"/>
                      </a:lnTo>
                      <a:lnTo>
                        <a:pt x="320" y="6"/>
                      </a:lnTo>
                      <a:lnTo>
                        <a:pt x="320" y="6"/>
                      </a:lnTo>
                      <a:lnTo>
                        <a:pt x="320" y="4"/>
                      </a:lnTo>
                      <a:lnTo>
                        <a:pt x="320" y="4"/>
                      </a:lnTo>
                      <a:lnTo>
                        <a:pt x="318" y="4"/>
                      </a:lnTo>
                      <a:lnTo>
                        <a:pt x="318" y="4"/>
                      </a:lnTo>
                      <a:lnTo>
                        <a:pt x="320" y="4"/>
                      </a:lnTo>
                      <a:lnTo>
                        <a:pt x="320" y="4"/>
                      </a:lnTo>
                      <a:lnTo>
                        <a:pt x="320" y="2"/>
                      </a:lnTo>
                      <a:lnTo>
                        <a:pt x="320" y="2"/>
                      </a:lnTo>
                      <a:lnTo>
                        <a:pt x="322" y="2"/>
                      </a:lnTo>
                      <a:lnTo>
                        <a:pt x="322" y="2"/>
                      </a:lnTo>
                      <a:lnTo>
                        <a:pt x="322" y="2"/>
                      </a:lnTo>
                      <a:lnTo>
                        <a:pt x="324" y="2"/>
                      </a:lnTo>
                      <a:lnTo>
                        <a:pt x="324" y="2"/>
                      </a:lnTo>
                      <a:lnTo>
                        <a:pt x="324" y="2"/>
                      </a:lnTo>
                      <a:lnTo>
                        <a:pt x="326" y="2"/>
                      </a:lnTo>
                      <a:lnTo>
                        <a:pt x="326" y="2"/>
                      </a:lnTo>
                      <a:lnTo>
                        <a:pt x="326" y="2"/>
                      </a:lnTo>
                      <a:lnTo>
                        <a:pt x="328" y="2"/>
                      </a:lnTo>
                      <a:lnTo>
                        <a:pt x="328" y="2"/>
                      </a:lnTo>
                      <a:lnTo>
                        <a:pt x="330" y="2"/>
                      </a:lnTo>
                      <a:lnTo>
                        <a:pt x="330" y="2"/>
                      </a:lnTo>
                      <a:lnTo>
                        <a:pt x="330" y="2"/>
                      </a:lnTo>
                      <a:lnTo>
                        <a:pt x="330" y="2"/>
                      </a:lnTo>
                      <a:lnTo>
                        <a:pt x="331" y="2"/>
                      </a:lnTo>
                      <a:lnTo>
                        <a:pt x="331" y="2"/>
                      </a:lnTo>
                      <a:lnTo>
                        <a:pt x="331" y="2"/>
                      </a:lnTo>
                      <a:lnTo>
                        <a:pt x="333" y="2"/>
                      </a:lnTo>
                      <a:lnTo>
                        <a:pt x="333" y="0"/>
                      </a:lnTo>
                      <a:lnTo>
                        <a:pt x="333" y="0"/>
                      </a:lnTo>
                      <a:lnTo>
                        <a:pt x="335" y="0"/>
                      </a:lnTo>
                      <a:lnTo>
                        <a:pt x="335" y="0"/>
                      </a:lnTo>
                      <a:lnTo>
                        <a:pt x="335" y="0"/>
                      </a:lnTo>
                      <a:lnTo>
                        <a:pt x="337" y="0"/>
                      </a:lnTo>
                      <a:lnTo>
                        <a:pt x="337" y="0"/>
                      </a:lnTo>
                      <a:lnTo>
                        <a:pt x="337" y="0"/>
                      </a:lnTo>
                      <a:lnTo>
                        <a:pt x="339" y="0"/>
                      </a:lnTo>
                      <a:lnTo>
                        <a:pt x="339" y="0"/>
                      </a:lnTo>
                      <a:lnTo>
                        <a:pt x="341" y="0"/>
                      </a:lnTo>
                      <a:lnTo>
                        <a:pt x="341" y="0"/>
                      </a:lnTo>
                      <a:lnTo>
                        <a:pt x="341" y="0"/>
                      </a:lnTo>
                      <a:lnTo>
                        <a:pt x="343" y="0"/>
                      </a:lnTo>
                      <a:lnTo>
                        <a:pt x="343" y="0"/>
                      </a:lnTo>
                      <a:lnTo>
                        <a:pt x="343" y="0"/>
                      </a:lnTo>
                      <a:lnTo>
                        <a:pt x="345" y="0"/>
                      </a:lnTo>
                      <a:lnTo>
                        <a:pt x="345" y="0"/>
                      </a:lnTo>
                      <a:lnTo>
                        <a:pt x="347" y="0"/>
                      </a:lnTo>
                      <a:lnTo>
                        <a:pt x="347" y="0"/>
                      </a:lnTo>
                      <a:lnTo>
                        <a:pt x="347" y="0"/>
                      </a:lnTo>
                      <a:lnTo>
                        <a:pt x="349" y="0"/>
                      </a:lnTo>
                      <a:lnTo>
                        <a:pt x="349" y="0"/>
                      </a:lnTo>
                      <a:lnTo>
                        <a:pt x="349" y="0"/>
                      </a:lnTo>
                      <a:lnTo>
                        <a:pt x="351" y="0"/>
                      </a:lnTo>
                      <a:lnTo>
                        <a:pt x="351" y="0"/>
                      </a:lnTo>
                      <a:lnTo>
                        <a:pt x="352" y="0"/>
                      </a:lnTo>
                      <a:lnTo>
                        <a:pt x="352" y="0"/>
                      </a:lnTo>
                      <a:lnTo>
                        <a:pt x="352" y="0"/>
                      </a:lnTo>
                      <a:lnTo>
                        <a:pt x="354" y="0"/>
                      </a:lnTo>
                      <a:lnTo>
                        <a:pt x="354" y="2"/>
                      </a:lnTo>
                      <a:lnTo>
                        <a:pt x="352" y="2"/>
                      </a:lnTo>
                      <a:lnTo>
                        <a:pt x="352" y="2"/>
                      </a:lnTo>
                      <a:lnTo>
                        <a:pt x="352" y="2"/>
                      </a:lnTo>
                      <a:lnTo>
                        <a:pt x="352" y="2"/>
                      </a:lnTo>
                      <a:lnTo>
                        <a:pt x="352" y="2"/>
                      </a:lnTo>
                      <a:lnTo>
                        <a:pt x="354" y="2"/>
                      </a:lnTo>
                      <a:lnTo>
                        <a:pt x="354" y="2"/>
                      </a:lnTo>
                      <a:lnTo>
                        <a:pt x="356" y="2"/>
                      </a:lnTo>
                      <a:lnTo>
                        <a:pt x="356" y="4"/>
                      </a:lnTo>
                      <a:lnTo>
                        <a:pt x="356" y="4"/>
                      </a:lnTo>
                      <a:lnTo>
                        <a:pt x="356" y="4"/>
                      </a:lnTo>
                      <a:lnTo>
                        <a:pt x="358" y="4"/>
                      </a:lnTo>
                      <a:lnTo>
                        <a:pt x="358" y="2"/>
                      </a:lnTo>
                      <a:lnTo>
                        <a:pt x="356" y="2"/>
                      </a:lnTo>
                      <a:lnTo>
                        <a:pt x="356" y="2"/>
                      </a:lnTo>
                      <a:lnTo>
                        <a:pt x="356" y="2"/>
                      </a:lnTo>
                      <a:lnTo>
                        <a:pt x="356" y="2"/>
                      </a:lnTo>
                      <a:lnTo>
                        <a:pt x="358" y="2"/>
                      </a:lnTo>
                      <a:lnTo>
                        <a:pt x="358" y="2"/>
                      </a:lnTo>
                      <a:lnTo>
                        <a:pt x="358" y="2"/>
                      </a:lnTo>
                      <a:lnTo>
                        <a:pt x="358" y="2"/>
                      </a:lnTo>
                      <a:lnTo>
                        <a:pt x="360" y="2"/>
                      </a:lnTo>
                      <a:lnTo>
                        <a:pt x="360" y="2"/>
                      </a:lnTo>
                      <a:lnTo>
                        <a:pt x="362" y="2"/>
                      </a:lnTo>
                      <a:lnTo>
                        <a:pt x="362" y="0"/>
                      </a:lnTo>
                      <a:lnTo>
                        <a:pt x="362" y="0"/>
                      </a:lnTo>
                      <a:lnTo>
                        <a:pt x="362" y="0"/>
                      </a:lnTo>
                      <a:lnTo>
                        <a:pt x="364" y="0"/>
                      </a:lnTo>
                      <a:lnTo>
                        <a:pt x="364" y="0"/>
                      </a:lnTo>
                      <a:lnTo>
                        <a:pt x="364" y="0"/>
                      </a:lnTo>
                      <a:lnTo>
                        <a:pt x="366" y="0"/>
                      </a:lnTo>
                      <a:lnTo>
                        <a:pt x="366" y="0"/>
                      </a:lnTo>
                      <a:lnTo>
                        <a:pt x="368" y="0"/>
                      </a:lnTo>
                      <a:lnTo>
                        <a:pt x="368" y="0"/>
                      </a:lnTo>
                      <a:lnTo>
                        <a:pt x="368" y="0"/>
                      </a:lnTo>
                      <a:lnTo>
                        <a:pt x="370" y="0"/>
                      </a:lnTo>
                      <a:lnTo>
                        <a:pt x="370" y="0"/>
                      </a:lnTo>
                      <a:lnTo>
                        <a:pt x="370" y="0"/>
                      </a:lnTo>
                      <a:lnTo>
                        <a:pt x="372" y="0"/>
                      </a:lnTo>
                      <a:lnTo>
                        <a:pt x="372" y="0"/>
                      </a:lnTo>
                      <a:lnTo>
                        <a:pt x="374" y="0"/>
                      </a:lnTo>
                      <a:lnTo>
                        <a:pt x="374" y="0"/>
                      </a:lnTo>
                      <a:lnTo>
                        <a:pt x="374" y="0"/>
                      </a:lnTo>
                      <a:lnTo>
                        <a:pt x="375" y="0"/>
                      </a:lnTo>
                      <a:lnTo>
                        <a:pt x="375" y="0"/>
                      </a:lnTo>
                      <a:lnTo>
                        <a:pt x="375" y="0"/>
                      </a:lnTo>
                      <a:lnTo>
                        <a:pt x="377" y="0"/>
                      </a:lnTo>
                      <a:lnTo>
                        <a:pt x="377" y="0"/>
                      </a:lnTo>
                      <a:lnTo>
                        <a:pt x="379" y="0"/>
                      </a:lnTo>
                      <a:lnTo>
                        <a:pt x="379" y="0"/>
                      </a:lnTo>
                      <a:lnTo>
                        <a:pt x="379" y="0"/>
                      </a:lnTo>
                      <a:lnTo>
                        <a:pt x="381" y="0"/>
                      </a:lnTo>
                      <a:lnTo>
                        <a:pt x="381" y="0"/>
                      </a:lnTo>
                      <a:lnTo>
                        <a:pt x="381" y="0"/>
                      </a:lnTo>
                      <a:lnTo>
                        <a:pt x="383" y="0"/>
                      </a:lnTo>
                      <a:lnTo>
                        <a:pt x="383" y="0"/>
                      </a:lnTo>
                      <a:lnTo>
                        <a:pt x="385" y="0"/>
                      </a:lnTo>
                      <a:lnTo>
                        <a:pt x="385" y="0"/>
                      </a:lnTo>
                      <a:lnTo>
                        <a:pt x="385" y="0"/>
                      </a:lnTo>
                      <a:lnTo>
                        <a:pt x="387" y="0"/>
                      </a:lnTo>
                      <a:lnTo>
                        <a:pt x="387" y="0"/>
                      </a:lnTo>
                      <a:lnTo>
                        <a:pt x="389" y="0"/>
                      </a:lnTo>
                      <a:lnTo>
                        <a:pt x="389" y="0"/>
                      </a:lnTo>
                      <a:lnTo>
                        <a:pt x="389" y="0"/>
                      </a:lnTo>
                      <a:lnTo>
                        <a:pt x="391" y="0"/>
                      </a:lnTo>
                      <a:lnTo>
                        <a:pt x="391" y="2"/>
                      </a:lnTo>
                      <a:lnTo>
                        <a:pt x="391" y="2"/>
                      </a:lnTo>
                      <a:lnTo>
                        <a:pt x="391" y="2"/>
                      </a:lnTo>
                      <a:lnTo>
                        <a:pt x="391" y="2"/>
                      </a:lnTo>
                      <a:lnTo>
                        <a:pt x="393" y="2"/>
                      </a:lnTo>
                      <a:lnTo>
                        <a:pt x="393" y="2"/>
                      </a:lnTo>
                      <a:lnTo>
                        <a:pt x="395" y="2"/>
                      </a:lnTo>
                      <a:lnTo>
                        <a:pt x="395" y="2"/>
                      </a:lnTo>
                      <a:lnTo>
                        <a:pt x="395" y="2"/>
                      </a:lnTo>
                      <a:lnTo>
                        <a:pt x="396" y="2"/>
                      </a:lnTo>
                      <a:lnTo>
                        <a:pt x="396" y="2"/>
                      </a:lnTo>
                      <a:lnTo>
                        <a:pt x="396" y="2"/>
                      </a:lnTo>
                      <a:lnTo>
                        <a:pt x="398" y="2"/>
                      </a:lnTo>
                      <a:lnTo>
                        <a:pt x="398" y="2"/>
                      </a:lnTo>
                      <a:lnTo>
                        <a:pt x="398" y="2"/>
                      </a:lnTo>
                      <a:lnTo>
                        <a:pt x="400" y="2"/>
                      </a:lnTo>
                      <a:lnTo>
                        <a:pt x="400" y="2"/>
                      </a:lnTo>
                      <a:lnTo>
                        <a:pt x="400" y="2"/>
                      </a:lnTo>
                      <a:lnTo>
                        <a:pt x="402" y="2"/>
                      </a:lnTo>
                      <a:lnTo>
                        <a:pt x="402" y="2"/>
                      </a:lnTo>
                      <a:lnTo>
                        <a:pt x="402" y="2"/>
                      </a:lnTo>
                      <a:lnTo>
                        <a:pt x="404" y="2"/>
                      </a:lnTo>
                      <a:lnTo>
                        <a:pt x="404" y="2"/>
                      </a:lnTo>
                      <a:lnTo>
                        <a:pt x="404" y="2"/>
                      </a:lnTo>
                      <a:lnTo>
                        <a:pt x="406" y="2"/>
                      </a:lnTo>
                      <a:lnTo>
                        <a:pt x="406" y="2"/>
                      </a:lnTo>
                      <a:lnTo>
                        <a:pt x="406" y="2"/>
                      </a:lnTo>
                      <a:lnTo>
                        <a:pt x="408" y="2"/>
                      </a:lnTo>
                      <a:lnTo>
                        <a:pt x="408" y="2"/>
                      </a:lnTo>
                      <a:lnTo>
                        <a:pt x="408" y="2"/>
                      </a:lnTo>
                      <a:lnTo>
                        <a:pt x="410" y="2"/>
                      </a:lnTo>
                      <a:lnTo>
                        <a:pt x="410" y="2"/>
                      </a:lnTo>
                      <a:lnTo>
                        <a:pt x="412" y="2"/>
                      </a:lnTo>
                      <a:lnTo>
                        <a:pt x="412" y="2"/>
                      </a:lnTo>
                      <a:lnTo>
                        <a:pt x="412" y="2"/>
                      </a:lnTo>
                      <a:lnTo>
                        <a:pt x="412" y="2"/>
                      </a:lnTo>
                      <a:lnTo>
                        <a:pt x="414" y="2"/>
                      </a:lnTo>
                      <a:lnTo>
                        <a:pt x="414" y="4"/>
                      </a:lnTo>
                      <a:lnTo>
                        <a:pt x="414" y="4"/>
                      </a:lnTo>
                      <a:lnTo>
                        <a:pt x="414" y="2"/>
                      </a:lnTo>
                      <a:lnTo>
                        <a:pt x="416" y="2"/>
                      </a:lnTo>
                      <a:lnTo>
                        <a:pt x="416" y="2"/>
                      </a:lnTo>
                      <a:lnTo>
                        <a:pt x="416" y="2"/>
                      </a:lnTo>
                      <a:lnTo>
                        <a:pt x="418" y="2"/>
                      </a:lnTo>
                      <a:lnTo>
                        <a:pt x="418" y="2"/>
                      </a:lnTo>
                      <a:lnTo>
                        <a:pt x="418" y="2"/>
                      </a:lnTo>
                      <a:lnTo>
                        <a:pt x="419" y="2"/>
                      </a:lnTo>
                      <a:lnTo>
                        <a:pt x="419" y="2"/>
                      </a:lnTo>
                      <a:lnTo>
                        <a:pt x="421" y="2"/>
                      </a:lnTo>
                      <a:lnTo>
                        <a:pt x="421" y="2"/>
                      </a:lnTo>
                      <a:lnTo>
                        <a:pt x="421" y="2"/>
                      </a:lnTo>
                      <a:lnTo>
                        <a:pt x="423" y="2"/>
                      </a:lnTo>
                      <a:lnTo>
                        <a:pt x="423" y="2"/>
                      </a:lnTo>
                      <a:lnTo>
                        <a:pt x="423" y="2"/>
                      </a:lnTo>
                      <a:lnTo>
                        <a:pt x="425" y="2"/>
                      </a:lnTo>
                      <a:lnTo>
                        <a:pt x="425" y="2"/>
                      </a:lnTo>
                      <a:lnTo>
                        <a:pt x="427" y="2"/>
                      </a:lnTo>
                      <a:lnTo>
                        <a:pt x="427" y="2"/>
                      </a:lnTo>
                      <a:lnTo>
                        <a:pt x="427" y="4"/>
                      </a:lnTo>
                      <a:lnTo>
                        <a:pt x="427" y="4"/>
                      </a:lnTo>
                      <a:lnTo>
                        <a:pt x="429" y="4"/>
                      </a:lnTo>
                      <a:lnTo>
                        <a:pt x="429" y="4"/>
                      </a:lnTo>
                      <a:lnTo>
                        <a:pt x="429" y="4"/>
                      </a:lnTo>
                      <a:lnTo>
                        <a:pt x="431" y="4"/>
                      </a:lnTo>
                      <a:lnTo>
                        <a:pt x="431" y="4"/>
                      </a:lnTo>
                      <a:lnTo>
                        <a:pt x="431" y="2"/>
                      </a:lnTo>
                      <a:lnTo>
                        <a:pt x="433" y="2"/>
                      </a:lnTo>
                      <a:lnTo>
                        <a:pt x="433" y="2"/>
                      </a:lnTo>
                      <a:lnTo>
                        <a:pt x="433" y="2"/>
                      </a:lnTo>
                      <a:lnTo>
                        <a:pt x="435" y="2"/>
                      </a:lnTo>
                      <a:lnTo>
                        <a:pt x="435" y="2"/>
                      </a:lnTo>
                      <a:lnTo>
                        <a:pt x="435" y="4"/>
                      </a:lnTo>
                      <a:lnTo>
                        <a:pt x="435" y="4"/>
                      </a:lnTo>
                      <a:lnTo>
                        <a:pt x="437" y="4"/>
                      </a:lnTo>
                      <a:lnTo>
                        <a:pt x="437" y="4"/>
                      </a:lnTo>
                      <a:lnTo>
                        <a:pt x="439" y="4"/>
                      </a:lnTo>
                      <a:lnTo>
                        <a:pt x="439" y="4"/>
                      </a:lnTo>
                      <a:lnTo>
                        <a:pt x="439" y="4"/>
                      </a:lnTo>
                      <a:lnTo>
                        <a:pt x="441" y="4"/>
                      </a:lnTo>
                      <a:lnTo>
                        <a:pt x="441" y="4"/>
                      </a:lnTo>
                      <a:lnTo>
                        <a:pt x="442" y="4"/>
                      </a:lnTo>
                      <a:lnTo>
                        <a:pt x="442" y="4"/>
                      </a:lnTo>
                      <a:lnTo>
                        <a:pt x="442" y="4"/>
                      </a:lnTo>
                      <a:lnTo>
                        <a:pt x="444" y="4"/>
                      </a:lnTo>
                      <a:lnTo>
                        <a:pt x="444" y="4"/>
                      </a:lnTo>
                      <a:lnTo>
                        <a:pt x="444" y="4"/>
                      </a:lnTo>
                      <a:lnTo>
                        <a:pt x="444" y="4"/>
                      </a:lnTo>
                      <a:lnTo>
                        <a:pt x="444" y="4"/>
                      </a:lnTo>
                      <a:lnTo>
                        <a:pt x="444" y="6"/>
                      </a:lnTo>
                      <a:lnTo>
                        <a:pt x="444" y="6"/>
                      </a:lnTo>
                      <a:lnTo>
                        <a:pt x="442" y="6"/>
                      </a:lnTo>
                      <a:lnTo>
                        <a:pt x="442" y="6"/>
                      </a:lnTo>
                      <a:lnTo>
                        <a:pt x="442" y="6"/>
                      </a:lnTo>
                      <a:lnTo>
                        <a:pt x="442" y="6"/>
                      </a:lnTo>
                      <a:lnTo>
                        <a:pt x="441" y="6"/>
                      </a:lnTo>
                      <a:lnTo>
                        <a:pt x="441" y="6"/>
                      </a:lnTo>
                      <a:lnTo>
                        <a:pt x="439" y="6"/>
                      </a:lnTo>
                      <a:lnTo>
                        <a:pt x="439" y="6"/>
                      </a:lnTo>
                      <a:lnTo>
                        <a:pt x="439" y="6"/>
                      </a:lnTo>
                      <a:lnTo>
                        <a:pt x="437" y="6"/>
                      </a:lnTo>
                      <a:lnTo>
                        <a:pt x="437" y="8"/>
                      </a:lnTo>
                      <a:lnTo>
                        <a:pt x="437" y="8"/>
                      </a:lnTo>
                      <a:lnTo>
                        <a:pt x="435" y="8"/>
                      </a:lnTo>
                      <a:lnTo>
                        <a:pt x="435" y="8"/>
                      </a:lnTo>
                      <a:lnTo>
                        <a:pt x="435" y="8"/>
                      </a:lnTo>
                      <a:lnTo>
                        <a:pt x="433" y="8"/>
                      </a:lnTo>
                      <a:lnTo>
                        <a:pt x="433" y="8"/>
                      </a:lnTo>
                      <a:lnTo>
                        <a:pt x="433" y="8"/>
                      </a:lnTo>
                      <a:lnTo>
                        <a:pt x="431" y="8"/>
                      </a:lnTo>
                      <a:lnTo>
                        <a:pt x="431" y="8"/>
                      </a:lnTo>
                      <a:lnTo>
                        <a:pt x="433" y="8"/>
                      </a:lnTo>
                      <a:lnTo>
                        <a:pt x="433" y="8"/>
                      </a:lnTo>
                      <a:lnTo>
                        <a:pt x="433" y="8"/>
                      </a:lnTo>
                      <a:lnTo>
                        <a:pt x="435" y="8"/>
                      </a:lnTo>
                      <a:lnTo>
                        <a:pt x="435" y="8"/>
                      </a:lnTo>
                      <a:lnTo>
                        <a:pt x="435" y="8"/>
                      </a:lnTo>
                      <a:lnTo>
                        <a:pt x="437" y="8"/>
                      </a:lnTo>
                      <a:lnTo>
                        <a:pt x="437" y="8"/>
                      </a:lnTo>
                      <a:lnTo>
                        <a:pt x="439" y="8"/>
                      </a:lnTo>
                      <a:lnTo>
                        <a:pt x="439" y="8"/>
                      </a:lnTo>
                      <a:lnTo>
                        <a:pt x="439" y="8"/>
                      </a:lnTo>
                      <a:lnTo>
                        <a:pt x="439" y="8"/>
                      </a:lnTo>
                      <a:lnTo>
                        <a:pt x="441" y="8"/>
                      </a:lnTo>
                      <a:lnTo>
                        <a:pt x="441" y="8"/>
                      </a:lnTo>
                      <a:lnTo>
                        <a:pt x="442" y="8"/>
                      </a:lnTo>
                      <a:lnTo>
                        <a:pt x="442" y="8"/>
                      </a:lnTo>
                      <a:lnTo>
                        <a:pt x="442" y="8"/>
                      </a:lnTo>
                      <a:lnTo>
                        <a:pt x="444" y="8"/>
                      </a:lnTo>
                      <a:lnTo>
                        <a:pt x="444" y="6"/>
                      </a:lnTo>
                      <a:lnTo>
                        <a:pt x="444" y="6"/>
                      </a:lnTo>
                      <a:lnTo>
                        <a:pt x="444" y="6"/>
                      </a:lnTo>
                      <a:lnTo>
                        <a:pt x="446" y="6"/>
                      </a:lnTo>
                      <a:lnTo>
                        <a:pt x="446" y="6"/>
                      </a:lnTo>
                      <a:lnTo>
                        <a:pt x="448" y="6"/>
                      </a:lnTo>
                      <a:lnTo>
                        <a:pt x="448" y="6"/>
                      </a:lnTo>
                      <a:lnTo>
                        <a:pt x="448" y="6"/>
                      </a:lnTo>
                      <a:lnTo>
                        <a:pt x="450" y="6"/>
                      </a:lnTo>
                      <a:lnTo>
                        <a:pt x="450" y="6"/>
                      </a:lnTo>
                      <a:lnTo>
                        <a:pt x="450" y="6"/>
                      </a:lnTo>
                      <a:lnTo>
                        <a:pt x="450" y="6"/>
                      </a:lnTo>
                      <a:lnTo>
                        <a:pt x="452" y="6"/>
                      </a:lnTo>
                      <a:lnTo>
                        <a:pt x="452" y="6"/>
                      </a:lnTo>
                      <a:lnTo>
                        <a:pt x="454" y="6"/>
                      </a:lnTo>
                      <a:lnTo>
                        <a:pt x="454" y="6"/>
                      </a:lnTo>
                      <a:lnTo>
                        <a:pt x="454" y="6"/>
                      </a:lnTo>
                      <a:lnTo>
                        <a:pt x="456" y="6"/>
                      </a:lnTo>
                      <a:lnTo>
                        <a:pt x="456" y="6"/>
                      </a:lnTo>
                      <a:lnTo>
                        <a:pt x="456" y="6"/>
                      </a:lnTo>
                      <a:lnTo>
                        <a:pt x="458" y="6"/>
                      </a:lnTo>
                      <a:lnTo>
                        <a:pt x="458" y="6"/>
                      </a:lnTo>
                      <a:lnTo>
                        <a:pt x="460" y="6"/>
                      </a:lnTo>
                      <a:lnTo>
                        <a:pt x="460" y="6"/>
                      </a:lnTo>
                      <a:lnTo>
                        <a:pt x="460" y="6"/>
                      </a:lnTo>
                      <a:lnTo>
                        <a:pt x="460" y="6"/>
                      </a:lnTo>
                      <a:lnTo>
                        <a:pt x="462" y="6"/>
                      </a:lnTo>
                      <a:lnTo>
                        <a:pt x="462" y="6"/>
                      </a:lnTo>
                      <a:lnTo>
                        <a:pt x="462" y="6"/>
                      </a:lnTo>
                      <a:lnTo>
                        <a:pt x="462" y="6"/>
                      </a:lnTo>
                      <a:lnTo>
                        <a:pt x="462" y="4"/>
                      </a:lnTo>
                      <a:lnTo>
                        <a:pt x="463" y="4"/>
                      </a:lnTo>
                      <a:lnTo>
                        <a:pt x="463" y="4"/>
                      </a:lnTo>
                      <a:lnTo>
                        <a:pt x="465" y="4"/>
                      </a:lnTo>
                      <a:lnTo>
                        <a:pt x="465" y="4"/>
                      </a:lnTo>
                      <a:lnTo>
                        <a:pt x="465" y="4"/>
                      </a:lnTo>
                      <a:lnTo>
                        <a:pt x="467" y="4"/>
                      </a:lnTo>
                      <a:lnTo>
                        <a:pt x="467" y="4"/>
                      </a:lnTo>
                      <a:lnTo>
                        <a:pt x="467" y="4"/>
                      </a:lnTo>
                      <a:lnTo>
                        <a:pt x="469" y="4"/>
                      </a:lnTo>
                      <a:lnTo>
                        <a:pt x="469" y="4"/>
                      </a:lnTo>
                      <a:lnTo>
                        <a:pt x="471" y="4"/>
                      </a:lnTo>
                      <a:lnTo>
                        <a:pt x="471" y="4"/>
                      </a:lnTo>
                      <a:lnTo>
                        <a:pt x="471" y="4"/>
                      </a:lnTo>
                      <a:lnTo>
                        <a:pt x="471" y="4"/>
                      </a:lnTo>
                      <a:lnTo>
                        <a:pt x="471" y="4"/>
                      </a:lnTo>
                      <a:lnTo>
                        <a:pt x="473" y="4"/>
                      </a:lnTo>
                      <a:lnTo>
                        <a:pt x="473" y="4"/>
                      </a:lnTo>
                      <a:lnTo>
                        <a:pt x="473" y="6"/>
                      </a:lnTo>
                      <a:lnTo>
                        <a:pt x="473" y="6"/>
                      </a:lnTo>
                      <a:lnTo>
                        <a:pt x="473" y="6"/>
                      </a:lnTo>
                      <a:lnTo>
                        <a:pt x="473" y="6"/>
                      </a:lnTo>
                      <a:lnTo>
                        <a:pt x="475" y="6"/>
                      </a:lnTo>
                      <a:lnTo>
                        <a:pt x="475" y="6"/>
                      </a:lnTo>
                      <a:lnTo>
                        <a:pt x="475" y="6"/>
                      </a:lnTo>
                      <a:lnTo>
                        <a:pt x="475" y="8"/>
                      </a:lnTo>
                      <a:lnTo>
                        <a:pt x="477" y="8"/>
                      </a:lnTo>
                      <a:lnTo>
                        <a:pt x="477" y="8"/>
                      </a:lnTo>
                      <a:lnTo>
                        <a:pt x="477" y="6"/>
                      </a:lnTo>
                      <a:lnTo>
                        <a:pt x="477" y="6"/>
                      </a:lnTo>
                      <a:lnTo>
                        <a:pt x="479" y="6"/>
                      </a:lnTo>
                      <a:lnTo>
                        <a:pt x="479" y="6"/>
                      </a:lnTo>
                      <a:lnTo>
                        <a:pt x="481" y="6"/>
                      </a:lnTo>
                      <a:lnTo>
                        <a:pt x="481" y="6"/>
                      </a:lnTo>
                      <a:lnTo>
                        <a:pt x="481" y="6"/>
                      </a:lnTo>
                      <a:lnTo>
                        <a:pt x="483" y="6"/>
                      </a:lnTo>
                      <a:lnTo>
                        <a:pt x="483" y="6"/>
                      </a:lnTo>
                      <a:lnTo>
                        <a:pt x="483" y="6"/>
                      </a:lnTo>
                      <a:lnTo>
                        <a:pt x="483" y="6"/>
                      </a:lnTo>
                      <a:lnTo>
                        <a:pt x="485" y="6"/>
                      </a:lnTo>
                      <a:lnTo>
                        <a:pt x="485" y="6"/>
                      </a:lnTo>
                      <a:lnTo>
                        <a:pt x="486" y="6"/>
                      </a:lnTo>
                      <a:lnTo>
                        <a:pt x="486" y="6"/>
                      </a:lnTo>
                      <a:lnTo>
                        <a:pt x="486" y="6"/>
                      </a:lnTo>
                      <a:lnTo>
                        <a:pt x="488" y="6"/>
                      </a:lnTo>
                      <a:lnTo>
                        <a:pt x="488" y="6"/>
                      </a:lnTo>
                      <a:lnTo>
                        <a:pt x="488" y="6"/>
                      </a:lnTo>
                      <a:lnTo>
                        <a:pt x="490" y="6"/>
                      </a:lnTo>
                      <a:lnTo>
                        <a:pt x="490" y="6"/>
                      </a:lnTo>
                      <a:lnTo>
                        <a:pt x="492" y="6"/>
                      </a:lnTo>
                      <a:lnTo>
                        <a:pt x="492" y="6"/>
                      </a:lnTo>
                      <a:lnTo>
                        <a:pt x="492" y="6"/>
                      </a:lnTo>
                      <a:lnTo>
                        <a:pt x="494" y="6"/>
                      </a:lnTo>
                      <a:lnTo>
                        <a:pt x="494" y="6"/>
                      </a:lnTo>
                      <a:lnTo>
                        <a:pt x="494" y="6"/>
                      </a:lnTo>
                      <a:lnTo>
                        <a:pt x="494" y="6"/>
                      </a:lnTo>
                      <a:lnTo>
                        <a:pt x="494" y="8"/>
                      </a:lnTo>
                      <a:lnTo>
                        <a:pt x="494" y="8"/>
                      </a:lnTo>
                      <a:lnTo>
                        <a:pt x="494" y="8"/>
                      </a:lnTo>
                      <a:lnTo>
                        <a:pt x="494" y="10"/>
                      </a:lnTo>
                      <a:lnTo>
                        <a:pt x="494" y="10"/>
                      </a:lnTo>
                      <a:lnTo>
                        <a:pt x="496" y="10"/>
                      </a:lnTo>
                      <a:lnTo>
                        <a:pt x="496" y="10"/>
                      </a:lnTo>
                      <a:lnTo>
                        <a:pt x="498" y="10"/>
                      </a:lnTo>
                      <a:lnTo>
                        <a:pt x="498" y="10"/>
                      </a:lnTo>
                      <a:lnTo>
                        <a:pt x="498" y="10"/>
                      </a:lnTo>
                      <a:lnTo>
                        <a:pt x="498" y="10"/>
                      </a:lnTo>
                      <a:lnTo>
                        <a:pt x="498" y="10"/>
                      </a:lnTo>
                      <a:lnTo>
                        <a:pt x="500" y="10"/>
                      </a:lnTo>
                      <a:lnTo>
                        <a:pt x="500" y="10"/>
                      </a:lnTo>
                      <a:lnTo>
                        <a:pt x="502" y="10"/>
                      </a:lnTo>
                      <a:lnTo>
                        <a:pt x="502" y="10"/>
                      </a:lnTo>
                      <a:lnTo>
                        <a:pt x="502" y="10"/>
                      </a:lnTo>
                      <a:lnTo>
                        <a:pt x="504" y="10"/>
                      </a:lnTo>
                      <a:lnTo>
                        <a:pt x="504" y="10"/>
                      </a:lnTo>
                      <a:lnTo>
                        <a:pt x="504" y="12"/>
                      </a:lnTo>
                      <a:lnTo>
                        <a:pt x="504" y="12"/>
                      </a:lnTo>
                      <a:lnTo>
                        <a:pt x="504" y="12"/>
                      </a:lnTo>
                      <a:lnTo>
                        <a:pt x="504" y="12"/>
                      </a:lnTo>
                      <a:lnTo>
                        <a:pt x="504" y="12"/>
                      </a:lnTo>
                      <a:lnTo>
                        <a:pt x="506" y="12"/>
                      </a:lnTo>
                      <a:lnTo>
                        <a:pt x="506" y="12"/>
                      </a:lnTo>
                      <a:lnTo>
                        <a:pt x="507" y="12"/>
                      </a:lnTo>
                      <a:lnTo>
                        <a:pt x="507" y="12"/>
                      </a:lnTo>
                      <a:lnTo>
                        <a:pt x="507" y="12"/>
                      </a:lnTo>
                      <a:lnTo>
                        <a:pt x="509" y="12"/>
                      </a:lnTo>
                      <a:lnTo>
                        <a:pt x="509" y="12"/>
                      </a:lnTo>
                      <a:lnTo>
                        <a:pt x="509" y="12"/>
                      </a:lnTo>
                      <a:lnTo>
                        <a:pt x="511" y="12"/>
                      </a:lnTo>
                      <a:lnTo>
                        <a:pt x="511" y="12"/>
                      </a:lnTo>
                      <a:lnTo>
                        <a:pt x="511" y="12"/>
                      </a:lnTo>
                      <a:lnTo>
                        <a:pt x="513" y="12"/>
                      </a:lnTo>
                      <a:lnTo>
                        <a:pt x="513" y="12"/>
                      </a:lnTo>
                      <a:lnTo>
                        <a:pt x="513" y="12"/>
                      </a:lnTo>
                      <a:lnTo>
                        <a:pt x="515" y="12"/>
                      </a:lnTo>
                      <a:lnTo>
                        <a:pt x="515" y="12"/>
                      </a:lnTo>
                      <a:lnTo>
                        <a:pt x="515" y="12"/>
                      </a:lnTo>
                      <a:lnTo>
                        <a:pt x="515" y="12"/>
                      </a:lnTo>
                      <a:lnTo>
                        <a:pt x="517" y="12"/>
                      </a:lnTo>
                      <a:lnTo>
                        <a:pt x="517" y="12"/>
                      </a:lnTo>
                      <a:lnTo>
                        <a:pt x="519" y="12"/>
                      </a:lnTo>
                      <a:lnTo>
                        <a:pt x="519" y="12"/>
                      </a:lnTo>
                      <a:lnTo>
                        <a:pt x="519" y="12"/>
                      </a:lnTo>
                      <a:lnTo>
                        <a:pt x="521" y="12"/>
                      </a:lnTo>
                      <a:lnTo>
                        <a:pt x="521" y="12"/>
                      </a:lnTo>
                      <a:lnTo>
                        <a:pt x="521" y="12"/>
                      </a:lnTo>
                      <a:lnTo>
                        <a:pt x="523" y="12"/>
                      </a:lnTo>
                      <a:lnTo>
                        <a:pt x="523" y="12"/>
                      </a:lnTo>
                      <a:lnTo>
                        <a:pt x="525" y="12"/>
                      </a:lnTo>
                      <a:lnTo>
                        <a:pt x="525" y="12"/>
                      </a:lnTo>
                      <a:lnTo>
                        <a:pt x="525" y="12"/>
                      </a:lnTo>
                      <a:lnTo>
                        <a:pt x="527" y="12"/>
                      </a:lnTo>
                      <a:lnTo>
                        <a:pt x="527" y="14"/>
                      </a:lnTo>
                      <a:lnTo>
                        <a:pt x="527" y="14"/>
                      </a:lnTo>
                      <a:lnTo>
                        <a:pt x="529" y="14"/>
                      </a:lnTo>
                      <a:lnTo>
                        <a:pt x="529" y="14"/>
                      </a:lnTo>
                      <a:lnTo>
                        <a:pt x="529" y="14"/>
                      </a:lnTo>
                      <a:lnTo>
                        <a:pt x="530" y="14"/>
                      </a:lnTo>
                      <a:lnTo>
                        <a:pt x="530" y="14"/>
                      </a:lnTo>
                      <a:lnTo>
                        <a:pt x="530" y="14"/>
                      </a:lnTo>
                      <a:lnTo>
                        <a:pt x="530" y="14"/>
                      </a:lnTo>
                      <a:lnTo>
                        <a:pt x="532" y="14"/>
                      </a:lnTo>
                      <a:lnTo>
                        <a:pt x="532" y="14"/>
                      </a:lnTo>
                      <a:lnTo>
                        <a:pt x="534" y="14"/>
                      </a:lnTo>
                      <a:lnTo>
                        <a:pt x="534" y="16"/>
                      </a:lnTo>
                      <a:lnTo>
                        <a:pt x="534" y="16"/>
                      </a:lnTo>
                      <a:lnTo>
                        <a:pt x="534" y="16"/>
                      </a:lnTo>
                      <a:lnTo>
                        <a:pt x="536" y="16"/>
                      </a:lnTo>
                      <a:lnTo>
                        <a:pt x="536" y="16"/>
                      </a:lnTo>
                      <a:lnTo>
                        <a:pt x="536" y="18"/>
                      </a:lnTo>
                      <a:lnTo>
                        <a:pt x="536" y="18"/>
                      </a:lnTo>
                      <a:lnTo>
                        <a:pt x="534" y="18"/>
                      </a:lnTo>
                      <a:lnTo>
                        <a:pt x="534" y="18"/>
                      </a:lnTo>
                      <a:lnTo>
                        <a:pt x="534" y="18"/>
                      </a:lnTo>
                      <a:lnTo>
                        <a:pt x="534" y="20"/>
                      </a:lnTo>
                      <a:lnTo>
                        <a:pt x="534" y="20"/>
                      </a:lnTo>
                      <a:lnTo>
                        <a:pt x="532" y="20"/>
                      </a:lnTo>
                      <a:lnTo>
                        <a:pt x="532" y="20"/>
                      </a:lnTo>
                      <a:lnTo>
                        <a:pt x="530" y="20"/>
                      </a:lnTo>
                      <a:lnTo>
                        <a:pt x="530" y="20"/>
                      </a:lnTo>
                      <a:lnTo>
                        <a:pt x="530" y="20"/>
                      </a:lnTo>
                      <a:lnTo>
                        <a:pt x="530" y="20"/>
                      </a:lnTo>
                      <a:lnTo>
                        <a:pt x="529" y="20"/>
                      </a:lnTo>
                      <a:lnTo>
                        <a:pt x="529" y="20"/>
                      </a:lnTo>
                      <a:lnTo>
                        <a:pt x="529" y="20"/>
                      </a:lnTo>
                      <a:lnTo>
                        <a:pt x="527" y="20"/>
                      </a:lnTo>
                      <a:lnTo>
                        <a:pt x="527" y="20"/>
                      </a:lnTo>
                      <a:lnTo>
                        <a:pt x="525" y="20"/>
                      </a:lnTo>
                      <a:lnTo>
                        <a:pt x="525" y="20"/>
                      </a:lnTo>
                      <a:lnTo>
                        <a:pt x="525" y="20"/>
                      </a:lnTo>
                      <a:lnTo>
                        <a:pt x="523" y="20"/>
                      </a:lnTo>
                      <a:lnTo>
                        <a:pt x="523" y="21"/>
                      </a:lnTo>
                      <a:lnTo>
                        <a:pt x="523" y="21"/>
                      </a:lnTo>
                      <a:lnTo>
                        <a:pt x="521" y="21"/>
                      </a:lnTo>
                      <a:lnTo>
                        <a:pt x="521" y="21"/>
                      </a:lnTo>
                      <a:lnTo>
                        <a:pt x="521" y="21"/>
                      </a:lnTo>
                      <a:lnTo>
                        <a:pt x="521" y="21"/>
                      </a:lnTo>
                      <a:lnTo>
                        <a:pt x="519" y="21"/>
                      </a:lnTo>
                      <a:lnTo>
                        <a:pt x="519" y="21"/>
                      </a:lnTo>
                      <a:lnTo>
                        <a:pt x="519" y="21"/>
                      </a:lnTo>
                      <a:lnTo>
                        <a:pt x="519" y="23"/>
                      </a:lnTo>
                      <a:lnTo>
                        <a:pt x="517" y="23"/>
                      </a:lnTo>
                      <a:lnTo>
                        <a:pt x="517" y="23"/>
                      </a:lnTo>
                      <a:lnTo>
                        <a:pt x="515" y="23"/>
                      </a:lnTo>
                      <a:lnTo>
                        <a:pt x="515" y="23"/>
                      </a:lnTo>
                      <a:lnTo>
                        <a:pt x="515" y="23"/>
                      </a:lnTo>
                      <a:lnTo>
                        <a:pt x="515" y="23"/>
                      </a:lnTo>
                      <a:lnTo>
                        <a:pt x="513" y="23"/>
                      </a:lnTo>
                      <a:lnTo>
                        <a:pt x="513" y="23"/>
                      </a:lnTo>
                      <a:lnTo>
                        <a:pt x="513" y="23"/>
                      </a:lnTo>
                      <a:lnTo>
                        <a:pt x="511" y="23"/>
                      </a:lnTo>
                      <a:lnTo>
                        <a:pt x="511" y="23"/>
                      </a:lnTo>
                      <a:lnTo>
                        <a:pt x="511" y="25"/>
                      </a:lnTo>
                      <a:lnTo>
                        <a:pt x="509" y="25"/>
                      </a:lnTo>
                      <a:lnTo>
                        <a:pt x="509" y="25"/>
                      </a:lnTo>
                      <a:lnTo>
                        <a:pt x="509" y="25"/>
                      </a:lnTo>
                      <a:lnTo>
                        <a:pt x="507" y="25"/>
                      </a:lnTo>
                      <a:lnTo>
                        <a:pt x="507" y="25"/>
                      </a:lnTo>
                      <a:lnTo>
                        <a:pt x="507" y="25"/>
                      </a:lnTo>
                      <a:lnTo>
                        <a:pt x="506" y="25"/>
                      </a:lnTo>
                      <a:lnTo>
                        <a:pt x="506" y="25"/>
                      </a:lnTo>
                      <a:lnTo>
                        <a:pt x="506" y="25"/>
                      </a:lnTo>
                      <a:lnTo>
                        <a:pt x="504" y="25"/>
                      </a:lnTo>
                      <a:lnTo>
                        <a:pt x="504" y="25"/>
                      </a:lnTo>
                      <a:lnTo>
                        <a:pt x="504" y="25"/>
                      </a:lnTo>
                      <a:lnTo>
                        <a:pt x="502" y="25"/>
                      </a:lnTo>
                      <a:lnTo>
                        <a:pt x="502" y="25"/>
                      </a:lnTo>
                      <a:lnTo>
                        <a:pt x="502" y="25"/>
                      </a:lnTo>
                      <a:lnTo>
                        <a:pt x="500" y="25"/>
                      </a:lnTo>
                      <a:lnTo>
                        <a:pt x="500" y="25"/>
                      </a:lnTo>
                      <a:lnTo>
                        <a:pt x="500" y="27"/>
                      </a:lnTo>
                      <a:lnTo>
                        <a:pt x="498" y="27"/>
                      </a:lnTo>
                      <a:lnTo>
                        <a:pt x="498" y="27"/>
                      </a:lnTo>
                      <a:lnTo>
                        <a:pt x="498" y="27"/>
                      </a:lnTo>
                      <a:lnTo>
                        <a:pt x="496" y="27"/>
                      </a:lnTo>
                      <a:lnTo>
                        <a:pt x="496" y="27"/>
                      </a:lnTo>
                      <a:lnTo>
                        <a:pt x="494" y="27"/>
                      </a:lnTo>
                      <a:lnTo>
                        <a:pt x="494" y="27"/>
                      </a:lnTo>
                      <a:lnTo>
                        <a:pt x="494" y="27"/>
                      </a:lnTo>
                      <a:lnTo>
                        <a:pt x="492" y="27"/>
                      </a:lnTo>
                      <a:lnTo>
                        <a:pt x="492" y="27"/>
                      </a:lnTo>
                      <a:lnTo>
                        <a:pt x="492" y="27"/>
                      </a:lnTo>
                      <a:lnTo>
                        <a:pt x="492" y="27"/>
                      </a:lnTo>
                      <a:lnTo>
                        <a:pt x="490" y="27"/>
                      </a:lnTo>
                      <a:lnTo>
                        <a:pt x="490" y="27"/>
                      </a:lnTo>
                      <a:lnTo>
                        <a:pt x="488" y="27"/>
                      </a:lnTo>
                      <a:lnTo>
                        <a:pt x="488" y="27"/>
                      </a:lnTo>
                      <a:lnTo>
                        <a:pt x="488" y="27"/>
                      </a:lnTo>
                      <a:lnTo>
                        <a:pt x="488" y="27"/>
                      </a:lnTo>
                      <a:lnTo>
                        <a:pt x="486" y="27"/>
                      </a:lnTo>
                      <a:lnTo>
                        <a:pt x="486" y="27"/>
                      </a:lnTo>
                      <a:lnTo>
                        <a:pt x="486" y="27"/>
                      </a:lnTo>
                      <a:lnTo>
                        <a:pt x="485" y="27"/>
                      </a:lnTo>
                      <a:lnTo>
                        <a:pt x="485" y="27"/>
                      </a:lnTo>
                      <a:lnTo>
                        <a:pt x="483" y="27"/>
                      </a:lnTo>
                      <a:lnTo>
                        <a:pt x="483" y="29"/>
                      </a:lnTo>
                      <a:lnTo>
                        <a:pt x="483" y="29"/>
                      </a:lnTo>
                      <a:lnTo>
                        <a:pt x="483" y="29"/>
                      </a:lnTo>
                      <a:lnTo>
                        <a:pt x="481" y="29"/>
                      </a:lnTo>
                      <a:lnTo>
                        <a:pt x="481" y="29"/>
                      </a:lnTo>
                      <a:lnTo>
                        <a:pt x="481" y="29"/>
                      </a:lnTo>
                      <a:lnTo>
                        <a:pt x="479" y="29"/>
                      </a:lnTo>
                      <a:lnTo>
                        <a:pt x="479" y="29"/>
                      </a:lnTo>
                      <a:lnTo>
                        <a:pt x="479" y="29"/>
                      </a:lnTo>
                      <a:lnTo>
                        <a:pt x="477" y="29"/>
                      </a:lnTo>
                      <a:lnTo>
                        <a:pt x="477" y="29"/>
                      </a:lnTo>
                      <a:lnTo>
                        <a:pt x="477" y="29"/>
                      </a:lnTo>
                      <a:lnTo>
                        <a:pt x="475" y="29"/>
                      </a:lnTo>
                      <a:lnTo>
                        <a:pt x="475" y="29"/>
                      </a:lnTo>
                      <a:lnTo>
                        <a:pt x="475" y="29"/>
                      </a:lnTo>
                      <a:lnTo>
                        <a:pt x="473" y="29"/>
                      </a:lnTo>
                      <a:lnTo>
                        <a:pt x="473" y="29"/>
                      </a:lnTo>
                      <a:lnTo>
                        <a:pt x="471" y="29"/>
                      </a:lnTo>
                      <a:lnTo>
                        <a:pt x="471" y="29"/>
                      </a:lnTo>
                      <a:lnTo>
                        <a:pt x="471" y="29"/>
                      </a:lnTo>
                      <a:lnTo>
                        <a:pt x="469" y="29"/>
                      </a:lnTo>
                      <a:lnTo>
                        <a:pt x="469" y="29"/>
                      </a:lnTo>
                      <a:lnTo>
                        <a:pt x="467" y="29"/>
                      </a:lnTo>
                      <a:lnTo>
                        <a:pt x="467" y="29"/>
                      </a:lnTo>
                      <a:lnTo>
                        <a:pt x="467" y="29"/>
                      </a:lnTo>
                      <a:lnTo>
                        <a:pt x="465" y="29"/>
                      </a:lnTo>
                      <a:lnTo>
                        <a:pt x="465" y="29"/>
                      </a:lnTo>
                      <a:lnTo>
                        <a:pt x="465" y="29"/>
                      </a:lnTo>
                      <a:lnTo>
                        <a:pt x="463" y="29"/>
                      </a:lnTo>
                      <a:lnTo>
                        <a:pt x="463" y="29"/>
                      </a:lnTo>
                      <a:lnTo>
                        <a:pt x="463" y="29"/>
                      </a:lnTo>
                      <a:lnTo>
                        <a:pt x="462" y="29"/>
                      </a:lnTo>
                      <a:lnTo>
                        <a:pt x="462" y="29"/>
                      </a:lnTo>
                      <a:lnTo>
                        <a:pt x="462" y="29"/>
                      </a:lnTo>
                      <a:lnTo>
                        <a:pt x="462" y="31"/>
                      </a:lnTo>
                      <a:lnTo>
                        <a:pt x="462" y="31"/>
                      </a:lnTo>
                      <a:lnTo>
                        <a:pt x="460" y="31"/>
                      </a:lnTo>
                      <a:lnTo>
                        <a:pt x="460" y="31"/>
                      </a:lnTo>
                      <a:lnTo>
                        <a:pt x="460" y="31"/>
                      </a:lnTo>
                      <a:lnTo>
                        <a:pt x="458" y="31"/>
                      </a:lnTo>
                      <a:lnTo>
                        <a:pt x="458" y="31"/>
                      </a:lnTo>
                      <a:lnTo>
                        <a:pt x="456" y="31"/>
                      </a:lnTo>
                      <a:lnTo>
                        <a:pt x="456" y="31"/>
                      </a:lnTo>
                      <a:lnTo>
                        <a:pt x="456" y="31"/>
                      </a:lnTo>
                      <a:lnTo>
                        <a:pt x="456" y="31"/>
                      </a:lnTo>
                      <a:lnTo>
                        <a:pt x="454" y="31"/>
                      </a:lnTo>
                      <a:lnTo>
                        <a:pt x="454" y="31"/>
                      </a:lnTo>
                      <a:lnTo>
                        <a:pt x="454" y="31"/>
                      </a:lnTo>
                      <a:lnTo>
                        <a:pt x="452" y="31"/>
                      </a:lnTo>
                      <a:lnTo>
                        <a:pt x="452" y="31"/>
                      </a:lnTo>
                      <a:lnTo>
                        <a:pt x="450" y="31"/>
                      </a:lnTo>
                      <a:lnTo>
                        <a:pt x="450" y="31"/>
                      </a:lnTo>
                      <a:lnTo>
                        <a:pt x="450" y="31"/>
                      </a:lnTo>
                      <a:lnTo>
                        <a:pt x="450" y="31"/>
                      </a:lnTo>
                      <a:lnTo>
                        <a:pt x="448" y="31"/>
                      </a:lnTo>
                      <a:lnTo>
                        <a:pt x="448" y="31"/>
                      </a:lnTo>
                      <a:lnTo>
                        <a:pt x="448" y="31"/>
                      </a:lnTo>
                      <a:lnTo>
                        <a:pt x="448" y="31"/>
                      </a:lnTo>
                      <a:lnTo>
                        <a:pt x="448" y="33"/>
                      </a:lnTo>
                      <a:lnTo>
                        <a:pt x="446" y="33"/>
                      </a:lnTo>
                      <a:lnTo>
                        <a:pt x="446" y="33"/>
                      </a:lnTo>
                      <a:lnTo>
                        <a:pt x="444" y="33"/>
                      </a:lnTo>
                      <a:lnTo>
                        <a:pt x="444" y="33"/>
                      </a:lnTo>
                      <a:lnTo>
                        <a:pt x="444" y="33"/>
                      </a:lnTo>
                      <a:lnTo>
                        <a:pt x="442" y="33"/>
                      </a:lnTo>
                      <a:lnTo>
                        <a:pt x="442" y="33"/>
                      </a:lnTo>
                      <a:lnTo>
                        <a:pt x="442" y="33"/>
                      </a:lnTo>
                      <a:lnTo>
                        <a:pt x="442" y="33"/>
                      </a:lnTo>
                      <a:lnTo>
                        <a:pt x="444" y="33"/>
                      </a:lnTo>
                      <a:lnTo>
                        <a:pt x="444" y="33"/>
                      </a:lnTo>
                      <a:lnTo>
                        <a:pt x="444" y="33"/>
                      </a:lnTo>
                      <a:lnTo>
                        <a:pt x="446" y="33"/>
                      </a:lnTo>
                      <a:lnTo>
                        <a:pt x="446" y="33"/>
                      </a:lnTo>
                      <a:lnTo>
                        <a:pt x="448" y="33"/>
                      </a:lnTo>
                      <a:lnTo>
                        <a:pt x="448" y="33"/>
                      </a:lnTo>
                      <a:lnTo>
                        <a:pt x="448" y="33"/>
                      </a:lnTo>
                      <a:lnTo>
                        <a:pt x="450" y="33"/>
                      </a:lnTo>
                      <a:lnTo>
                        <a:pt x="450" y="33"/>
                      </a:lnTo>
                      <a:lnTo>
                        <a:pt x="450" y="33"/>
                      </a:lnTo>
                      <a:lnTo>
                        <a:pt x="452" y="33"/>
                      </a:lnTo>
                      <a:lnTo>
                        <a:pt x="452" y="33"/>
                      </a:lnTo>
                      <a:lnTo>
                        <a:pt x="454" y="33"/>
                      </a:lnTo>
                      <a:lnTo>
                        <a:pt x="454" y="33"/>
                      </a:lnTo>
                      <a:lnTo>
                        <a:pt x="454" y="33"/>
                      </a:lnTo>
                      <a:lnTo>
                        <a:pt x="456" y="33"/>
                      </a:lnTo>
                      <a:lnTo>
                        <a:pt x="456" y="33"/>
                      </a:lnTo>
                      <a:lnTo>
                        <a:pt x="456" y="33"/>
                      </a:lnTo>
                      <a:lnTo>
                        <a:pt x="458" y="33"/>
                      </a:lnTo>
                      <a:lnTo>
                        <a:pt x="458" y="33"/>
                      </a:lnTo>
                      <a:lnTo>
                        <a:pt x="460" y="33"/>
                      </a:lnTo>
                      <a:lnTo>
                        <a:pt x="460" y="33"/>
                      </a:lnTo>
                      <a:lnTo>
                        <a:pt x="460" y="33"/>
                      </a:lnTo>
                      <a:lnTo>
                        <a:pt x="462" y="33"/>
                      </a:lnTo>
                      <a:lnTo>
                        <a:pt x="462" y="33"/>
                      </a:lnTo>
                      <a:lnTo>
                        <a:pt x="462" y="33"/>
                      </a:lnTo>
                      <a:lnTo>
                        <a:pt x="462" y="33"/>
                      </a:lnTo>
                      <a:lnTo>
                        <a:pt x="463" y="33"/>
                      </a:lnTo>
                      <a:lnTo>
                        <a:pt x="463" y="33"/>
                      </a:lnTo>
                      <a:lnTo>
                        <a:pt x="465" y="33"/>
                      </a:lnTo>
                      <a:lnTo>
                        <a:pt x="465" y="33"/>
                      </a:lnTo>
                      <a:lnTo>
                        <a:pt x="465" y="33"/>
                      </a:lnTo>
                      <a:lnTo>
                        <a:pt x="467" y="33"/>
                      </a:lnTo>
                      <a:lnTo>
                        <a:pt x="467" y="33"/>
                      </a:lnTo>
                      <a:lnTo>
                        <a:pt x="467" y="33"/>
                      </a:lnTo>
                      <a:lnTo>
                        <a:pt x="469" y="33"/>
                      </a:lnTo>
                      <a:lnTo>
                        <a:pt x="469" y="33"/>
                      </a:lnTo>
                      <a:lnTo>
                        <a:pt x="471" y="33"/>
                      </a:lnTo>
                      <a:lnTo>
                        <a:pt x="471" y="33"/>
                      </a:lnTo>
                      <a:lnTo>
                        <a:pt x="471" y="33"/>
                      </a:lnTo>
                      <a:lnTo>
                        <a:pt x="473" y="33"/>
                      </a:lnTo>
                      <a:lnTo>
                        <a:pt x="473" y="33"/>
                      </a:lnTo>
                      <a:lnTo>
                        <a:pt x="475" y="33"/>
                      </a:lnTo>
                      <a:lnTo>
                        <a:pt x="475" y="33"/>
                      </a:lnTo>
                      <a:lnTo>
                        <a:pt x="475" y="33"/>
                      </a:lnTo>
                      <a:lnTo>
                        <a:pt x="477" y="33"/>
                      </a:lnTo>
                      <a:lnTo>
                        <a:pt x="477" y="33"/>
                      </a:lnTo>
                      <a:lnTo>
                        <a:pt x="477" y="33"/>
                      </a:lnTo>
                      <a:lnTo>
                        <a:pt x="477" y="33"/>
                      </a:lnTo>
                      <a:lnTo>
                        <a:pt x="477" y="35"/>
                      </a:lnTo>
                      <a:lnTo>
                        <a:pt x="477" y="35"/>
                      </a:lnTo>
                      <a:lnTo>
                        <a:pt x="477" y="35"/>
                      </a:lnTo>
                      <a:lnTo>
                        <a:pt x="477" y="35"/>
                      </a:lnTo>
                      <a:lnTo>
                        <a:pt x="477" y="35"/>
                      </a:lnTo>
                      <a:lnTo>
                        <a:pt x="475" y="35"/>
                      </a:lnTo>
                      <a:lnTo>
                        <a:pt x="475" y="35"/>
                      </a:lnTo>
                      <a:lnTo>
                        <a:pt x="475" y="35"/>
                      </a:lnTo>
                      <a:lnTo>
                        <a:pt x="473" y="35"/>
                      </a:lnTo>
                      <a:lnTo>
                        <a:pt x="473" y="37"/>
                      </a:lnTo>
                      <a:lnTo>
                        <a:pt x="473" y="37"/>
                      </a:lnTo>
                      <a:lnTo>
                        <a:pt x="471" y="37"/>
                      </a:lnTo>
                      <a:lnTo>
                        <a:pt x="471" y="37"/>
                      </a:lnTo>
                      <a:lnTo>
                        <a:pt x="471" y="37"/>
                      </a:lnTo>
                      <a:lnTo>
                        <a:pt x="469" y="37"/>
                      </a:lnTo>
                      <a:lnTo>
                        <a:pt x="469" y="37"/>
                      </a:lnTo>
                      <a:lnTo>
                        <a:pt x="469" y="37"/>
                      </a:lnTo>
                      <a:lnTo>
                        <a:pt x="467" y="37"/>
                      </a:lnTo>
                      <a:lnTo>
                        <a:pt x="467" y="37"/>
                      </a:lnTo>
                      <a:lnTo>
                        <a:pt x="467" y="37"/>
                      </a:lnTo>
                      <a:lnTo>
                        <a:pt x="465" y="37"/>
                      </a:lnTo>
                      <a:lnTo>
                        <a:pt x="465" y="37"/>
                      </a:lnTo>
                      <a:lnTo>
                        <a:pt x="465" y="39"/>
                      </a:lnTo>
                      <a:lnTo>
                        <a:pt x="465" y="39"/>
                      </a:lnTo>
                      <a:lnTo>
                        <a:pt x="463" y="39"/>
                      </a:lnTo>
                      <a:lnTo>
                        <a:pt x="463" y="39"/>
                      </a:lnTo>
                      <a:lnTo>
                        <a:pt x="462" y="39"/>
                      </a:lnTo>
                      <a:lnTo>
                        <a:pt x="462" y="39"/>
                      </a:lnTo>
                      <a:lnTo>
                        <a:pt x="462" y="39"/>
                      </a:lnTo>
                      <a:lnTo>
                        <a:pt x="460" y="39"/>
                      </a:lnTo>
                      <a:lnTo>
                        <a:pt x="460" y="39"/>
                      </a:lnTo>
                      <a:lnTo>
                        <a:pt x="460" y="39"/>
                      </a:lnTo>
                      <a:lnTo>
                        <a:pt x="460" y="39"/>
                      </a:lnTo>
                      <a:lnTo>
                        <a:pt x="458" y="39"/>
                      </a:lnTo>
                      <a:lnTo>
                        <a:pt x="458" y="39"/>
                      </a:lnTo>
                      <a:lnTo>
                        <a:pt x="456" y="39"/>
                      </a:lnTo>
                      <a:lnTo>
                        <a:pt x="456" y="39"/>
                      </a:lnTo>
                      <a:lnTo>
                        <a:pt x="456" y="39"/>
                      </a:lnTo>
                      <a:lnTo>
                        <a:pt x="454" y="39"/>
                      </a:lnTo>
                      <a:lnTo>
                        <a:pt x="454" y="39"/>
                      </a:lnTo>
                      <a:lnTo>
                        <a:pt x="454" y="39"/>
                      </a:lnTo>
                      <a:lnTo>
                        <a:pt x="452" y="39"/>
                      </a:lnTo>
                      <a:lnTo>
                        <a:pt x="452" y="39"/>
                      </a:lnTo>
                      <a:lnTo>
                        <a:pt x="450" y="39"/>
                      </a:lnTo>
                      <a:lnTo>
                        <a:pt x="450" y="39"/>
                      </a:lnTo>
                      <a:lnTo>
                        <a:pt x="450" y="39"/>
                      </a:lnTo>
                      <a:lnTo>
                        <a:pt x="450" y="41"/>
                      </a:lnTo>
                      <a:lnTo>
                        <a:pt x="448" y="41"/>
                      </a:lnTo>
                      <a:lnTo>
                        <a:pt x="448" y="41"/>
                      </a:lnTo>
                      <a:lnTo>
                        <a:pt x="448" y="41"/>
                      </a:lnTo>
                      <a:lnTo>
                        <a:pt x="448" y="41"/>
                      </a:lnTo>
                      <a:lnTo>
                        <a:pt x="446" y="41"/>
                      </a:lnTo>
                      <a:lnTo>
                        <a:pt x="446" y="41"/>
                      </a:lnTo>
                      <a:lnTo>
                        <a:pt x="444" y="41"/>
                      </a:lnTo>
                      <a:lnTo>
                        <a:pt x="444" y="43"/>
                      </a:lnTo>
                      <a:lnTo>
                        <a:pt x="444" y="43"/>
                      </a:lnTo>
                      <a:lnTo>
                        <a:pt x="444" y="43"/>
                      </a:lnTo>
                      <a:lnTo>
                        <a:pt x="442" y="43"/>
                      </a:lnTo>
                      <a:lnTo>
                        <a:pt x="442" y="43"/>
                      </a:lnTo>
                      <a:lnTo>
                        <a:pt x="442" y="43"/>
                      </a:lnTo>
                      <a:lnTo>
                        <a:pt x="442" y="43"/>
                      </a:lnTo>
                      <a:lnTo>
                        <a:pt x="441" y="43"/>
                      </a:lnTo>
                      <a:lnTo>
                        <a:pt x="441" y="43"/>
                      </a:lnTo>
                      <a:lnTo>
                        <a:pt x="441" y="43"/>
                      </a:lnTo>
                      <a:lnTo>
                        <a:pt x="439" y="43"/>
                      </a:lnTo>
                      <a:lnTo>
                        <a:pt x="439" y="43"/>
                      </a:lnTo>
                      <a:lnTo>
                        <a:pt x="439" y="43"/>
                      </a:lnTo>
                      <a:lnTo>
                        <a:pt x="437" y="43"/>
                      </a:lnTo>
                      <a:lnTo>
                        <a:pt x="437" y="44"/>
                      </a:lnTo>
                      <a:lnTo>
                        <a:pt x="437" y="44"/>
                      </a:lnTo>
                      <a:lnTo>
                        <a:pt x="435" y="44"/>
                      </a:lnTo>
                      <a:lnTo>
                        <a:pt x="435" y="44"/>
                      </a:lnTo>
                      <a:lnTo>
                        <a:pt x="435" y="44"/>
                      </a:lnTo>
                      <a:lnTo>
                        <a:pt x="433" y="44"/>
                      </a:lnTo>
                      <a:lnTo>
                        <a:pt x="433" y="44"/>
                      </a:lnTo>
                      <a:lnTo>
                        <a:pt x="433" y="44"/>
                      </a:lnTo>
                      <a:lnTo>
                        <a:pt x="433" y="44"/>
                      </a:lnTo>
                      <a:lnTo>
                        <a:pt x="431" y="44"/>
                      </a:lnTo>
                      <a:lnTo>
                        <a:pt x="431" y="44"/>
                      </a:lnTo>
                      <a:lnTo>
                        <a:pt x="429" y="44"/>
                      </a:lnTo>
                      <a:lnTo>
                        <a:pt x="429" y="44"/>
                      </a:lnTo>
                      <a:lnTo>
                        <a:pt x="429" y="44"/>
                      </a:lnTo>
                      <a:lnTo>
                        <a:pt x="427" y="44"/>
                      </a:lnTo>
                      <a:lnTo>
                        <a:pt x="427" y="44"/>
                      </a:lnTo>
                      <a:lnTo>
                        <a:pt x="427" y="44"/>
                      </a:lnTo>
                      <a:lnTo>
                        <a:pt x="425" y="44"/>
                      </a:lnTo>
                      <a:lnTo>
                        <a:pt x="425" y="44"/>
                      </a:lnTo>
                      <a:lnTo>
                        <a:pt x="423" y="44"/>
                      </a:lnTo>
                      <a:lnTo>
                        <a:pt x="423" y="46"/>
                      </a:lnTo>
                      <a:lnTo>
                        <a:pt x="423" y="46"/>
                      </a:lnTo>
                      <a:lnTo>
                        <a:pt x="423" y="46"/>
                      </a:lnTo>
                      <a:lnTo>
                        <a:pt x="423" y="46"/>
                      </a:lnTo>
                      <a:lnTo>
                        <a:pt x="421" y="46"/>
                      </a:lnTo>
                      <a:lnTo>
                        <a:pt x="421" y="46"/>
                      </a:lnTo>
                      <a:lnTo>
                        <a:pt x="421" y="46"/>
                      </a:lnTo>
                      <a:lnTo>
                        <a:pt x="419" y="46"/>
                      </a:lnTo>
                      <a:lnTo>
                        <a:pt x="419" y="46"/>
                      </a:lnTo>
                      <a:lnTo>
                        <a:pt x="419" y="48"/>
                      </a:lnTo>
                      <a:lnTo>
                        <a:pt x="418" y="48"/>
                      </a:lnTo>
                      <a:lnTo>
                        <a:pt x="418" y="48"/>
                      </a:lnTo>
                      <a:lnTo>
                        <a:pt x="418" y="48"/>
                      </a:lnTo>
                      <a:lnTo>
                        <a:pt x="418" y="48"/>
                      </a:lnTo>
                      <a:lnTo>
                        <a:pt x="416" y="48"/>
                      </a:lnTo>
                      <a:lnTo>
                        <a:pt x="416" y="48"/>
                      </a:lnTo>
                      <a:lnTo>
                        <a:pt x="416" y="48"/>
                      </a:lnTo>
                      <a:lnTo>
                        <a:pt x="414" y="48"/>
                      </a:lnTo>
                      <a:lnTo>
                        <a:pt x="414" y="48"/>
                      </a:lnTo>
                      <a:lnTo>
                        <a:pt x="412" y="48"/>
                      </a:lnTo>
                      <a:lnTo>
                        <a:pt x="412" y="48"/>
                      </a:lnTo>
                      <a:lnTo>
                        <a:pt x="412" y="50"/>
                      </a:lnTo>
                      <a:lnTo>
                        <a:pt x="412" y="50"/>
                      </a:lnTo>
                      <a:lnTo>
                        <a:pt x="410" y="50"/>
                      </a:lnTo>
                      <a:lnTo>
                        <a:pt x="410" y="50"/>
                      </a:lnTo>
                      <a:lnTo>
                        <a:pt x="408" y="50"/>
                      </a:lnTo>
                      <a:lnTo>
                        <a:pt x="408" y="50"/>
                      </a:lnTo>
                      <a:lnTo>
                        <a:pt x="408" y="50"/>
                      </a:lnTo>
                      <a:lnTo>
                        <a:pt x="408" y="50"/>
                      </a:lnTo>
                      <a:lnTo>
                        <a:pt x="406" y="50"/>
                      </a:lnTo>
                      <a:lnTo>
                        <a:pt x="406" y="50"/>
                      </a:lnTo>
                      <a:lnTo>
                        <a:pt x="406" y="50"/>
                      </a:lnTo>
                      <a:lnTo>
                        <a:pt x="406" y="50"/>
                      </a:lnTo>
                      <a:lnTo>
                        <a:pt x="404" y="50"/>
                      </a:lnTo>
                      <a:lnTo>
                        <a:pt x="404" y="50"/>
                      </a:lnTo>
                      <a:lnTo>
                        <a:pt x="402" y="50"/>
                      </a:lnTo>
                      <a:lnTo>
                        <a:pt x="402" y="50"/>
                      </a:lnTo>
                      <a:lnTo>
                        <a:pt x="402" y="50"/>
                      </a:lnTo>
                      <a:lnTo>
                        <a:pt x="402" y="52"/>
                      </a:lnTo>
                      <a:lnTo>
                        <a:pt x="400" y="52"/>
                      </a:lnTo>
                      <a:lnTo>
                        <a:pt x="400" y="52"/>
                      </a:lnTo>
                      <a:lnTo>
                        <a:pt x="400" y="52"/>
                      </a:lnTo>
                      <a:lnTo>
                        <a:pt x="400" y="52"/>
                      </a:lnTo>
                      <a:lnTo>
                        <a:pt x="398" y="52"/>
                      </a:lnTo>
                      <a:lnTo>
                        <a:pt x="398" y="52"/>
                      </a:lnTo>
                      <a:lnTo>
                        <a:pt x="396" y="52"/>
                      </a:lnTo>
                      <a:lnTo>
                        <a:pt x="396" y="54"/>
                      </a:lnTo>
                      <a:lnTo>
                        <a:pt x="396" y="54"/>
                      </a:lnTo>
                      <a:lnTo>
                        <a:pt x="396" y="54"/>
                      </a:lnTo>
                      <a:lnTo>
                        <a:pt x="396" y="54"/>
                      </a:lnTo>
                      <a:lnTo>
                        <a:pt x="395" y="54"/>
                      </a:lnTo>
                      <a:lnTo>
                        <a:pt x="395" y="54"/>
                      </a:lnTo>
                      <a:lnTo>
                        <a:pt x="395" y="56"/>
                      </a:lnTo>
                      <a:lnTo>
                        <a:pt x="395" y="56"/>
                      </a:lnTo>
                      <a:lnTo>
                        <a:pt x="393" y="56"/>
                      </a:lnTo>
                      <a:lnTo>
                        <a:pt x="393" y="56"/>
                      </a:lnTo>
                      <a:lnTo>
                        <a:pt x="393" y="56"/>
                      </a:lnTo>
                      <a:lnTo>
                        <a:pt x="391" y="56"/>
                      </a:lnTo>
                      <a:lnTo>
                        <a:pt x="391" y="56"/>
                      </a:lnTo>
                      <a:lnTo>
                        <a:pt x="391" y="56"/>
                      </a:lnTo>
                      <a:lnTo>
                        <a:pt x="391" y="58"/>
                      </a:lnTo>
                      <a:lnTo>
                        <a:pt x="389" y="58"/>
                      </a:lnTo>
                      <a:lnTo>
                        <a:pt x="389" y="58"/>
                      </a:lnTo>
                      <a:lnTo>
                        <a:pt x="389" y="58"/>
                      </a:lnTo>
                      <a:lnTo>
                        <a:pt x="387" y="58"/>
                      </a:lnTo>
                      <a:lnTo>
                        <a:pt x="387" y="58"/>
                      </a:lnTo>
                      <a:lnTo>
                        <a:pt x="385" y="58"/>
                      </a:lnTo>
                      <a:lnTo>
                        <a:pt x="385" y="58"/>
                      </a:lnTo>
                      <a:lnTo>
                        <a:pt x="385" y="58"/>
                      </a:lnTo>
                      <a:lnTo>
                        <a:pt x="383" y="58"/>
                      </a:lnTo>
                      <a:lnTo>
                        <a:pt x="383" y="58"/>
                      </a:lnTo>
                      <a:lnTo>
                        <a:pt x="381" y="58"/>
                      </a:lnTo>
                      <a:lnTo>
                        <a:pt x="381" y="58"/>
                      </a:lnTo>
                      <a:lnTo>
                        <a:pt x="381" y="58"/>
                      </a:lnTo>
                      <a:lnTo>
                        <a:pt x="379" y="58"/>
                      </a:lnTo>
                      <a:lnTo>
                        <a:pt x="379" y="58"/>
                      </a:lnTo>
                      <a:lnTo>
                        <a:pt x="379" y="58"/>
                      </a:lnTo>
                      <a:lnTo>
                        <a:pt x="379" y="58"/>
                      </a:lnTo>
                      <a:lnTo>
                        <a:pt x="379" y="58"/>
                      </a:lnTo>
                      <a:lnTo>
                        <a:pt x="379" y="58"/>
                      </a:lnTo>
                      <a:lnTo>
                        <a:pt x="381" y="58"/>
                      </a:lnTo>
                      <a:lnTo>
                        <a:pt x="381" y="58"/>
                      </a:lnTo>
                      <a:lnTo>
                        <a:pt x="381" y="58"/>
                      </a:lnTo>
                      <a:lnTo>
                        <a:pt x="381" y="58"/>
                      </a:lnTo>
                      <a:lnTo>
                        <a:pt x="381" y="60"/>
                      </a:lnTo>
                      <a:lnTo>
                        <a:pt x="381" y="60"/>
                      </a:lnTo>
                      <a:lnTo>
                        <a:pt x="381" y="60"/>
                      </a:lnTo>
                      <a:lnTo>
                        <a:pt x="379" y="60"/>
                      </a:lnTo>
                      <a:lnTo>
                        <a:pt x="379" y="60"/>
                      </a:lnTo>
                      <a:lnTo>
                        <a:pt x="379" y="60"/>
                      </a:lnTo>
                      <a:lnTo>
                        <a:pt x="379" y="60"/>
                      </a:lnTo>
                      <a:lnTo>
                        <a:pt x="377" y="60"/>
                      </a:lnTo>
                      <a:lnTo>
                        <a:pt x="377" y="60"/>
                      </a:lnTo>
                      <a:lnTo>
                        <a:pt x="375" y="60"/>
                      </a:lnTo>
                      <a:lnTo>
                        <a:pt x="375" y="60"/>
                      </a:lnTo>
                      <a:lnTo>
                        <a:pt x="375" y="60"/>
                      </a:lnTo>
                      <a:lnTo>
                        <a:pt x="374" y="60"/>
                      </a:lnTo>
                      <a:lnTo>
                        <a:pt x="374" y="60"/>
                      </a:lnTo>
                      <a:lnTo>
                        <a:pt x="374" y="60"/>
                      </a:lnTo>
                      <a:lnTo>
                        <a:pt x="372" y="60"/>
                      </a:lnTo>
                      <a:lnTo>
                        <a:pt x="372" y="60"/>
                      </a:lnTo>
                      <a:lnTo>
                        <a:pt x="370" y="60"/>
                      </a:lnTo>
                      <a:lnTo>
                        <a:pt x="370" y="60"/>
                      </a:lnTo>
                      <a:lnTo>
                        <a:pt x="370" y="62"/>
                      </a:lnTo>
                      <a:lnTo>
                        <a:pt x="370" y="62"/>
                      </a:lnTo>
                      <a:lnTo>
                        <a:pt x="372" y="62"/>
                      </a:lnTo>
                      <a:lnTo>
                        <a:pt x="372" y="62"/>
                      </a:lnTo>
                      <a:lnTo>
                        <a:pt x="374" y="62"/>
                      </a:lnTo>
                      <a:lnTo>
                        <a:pt x="374" y="62"/>
                      </a:lnTo>
                      <a:lnTo>
                        <a:pt x="372" y="62"/>
                      </a:lnTo>
                      <a:lnTo>
                        <a:pt x="372" y="64"/>
                      </a:lnTo>
                      <a:lnTo>
                        <a:pt x="372" y="64"/>
                      </a:lnTo>
                      <a:lnTo>
                        <a:pt x="372" y="64"/>
                      </a:lnTo>
                      <a:lnTo>
                        <a:pt x="370" y="64"/>
                      </a:lnTo>
                      <a:lnTo>
                        <a:pt x="370" y="64"/>
                      </a:lnTo>
                      <a:lnTo>
                        <a:pt x="370" y="64"/>
                      </a:lnTo>
                      <a:lnTo>
                        <a:pt x="368" y="64"/>
                      </a:lnTo>
                      <a:lnTo>
                        <a:pt x="368" y="66"/>
                      </a:lnTo>
                      <a:lnTo>
                        <a:pt x="368" y="66"/>
                      </a:lnTo>
                      <a:lnTo>
                        <a:pt x="368" y="66"/>
                      </a:lnTo>
                      <a:lnTo>
                        <a:pt x="366" y="66"/>
                      </a:lnTo>
                      <a:lnTo>
                        <a:pt x="366" y="66"/>
                      </a:lnTo>
                      <a:lnTo>
                        <a:pt x="364" y="66"/>
                      </a:lnTo>
                      <a:lnTo>
                        <a:pt x="364" y="66"/>
                      </a:lnTo>
                      <a:lnTo>
                        <a:pt x="366" y="66"/>
                      </a:lnTo>
                      <a:lnTo>
                        <a:pt x="366" y="66"/>
                      </a:lnTo>
                      <a:lnTo>
                        <a:pt x="368" y="66"/>
                      </a:lnTo>
                      <a:lnTo>
                        <a:pt x="368" y="66"/>
                      </a:lnTo>
                      <a:lnTo>
                        <a:pt x="368" y="67"/>
                      </a:lnTo>
                      <a:lnTo>
                        <a:pt x="366" y="67"/>
                      </a:lnTo>
                      <a:lnTo>
                        <a:pt x="366" y="67"/>
                      </a:lnTo>
                      <a:lnTo>
                        <a:pt x="364" y="67"/>
                      </a:lnTo>
                      <a:lnTo>
                        <a:pt x="364" y="67"/>
                      </a:lnTo>
                      <a:lnTo>
                        <a:pt x="364" y="67"/>
                      </a:lnTo>
                      <a:lnTo>
                        <a:pt x="364" y="67"/>
                      </a:lnTo>
                      <a:lnTo>
                        <a:pt x="364" y="69"/>
                      </a:lnTo>
                      <a:lnTo>
                        <a:pt x="362" y="69"/>
                      </a:lnTo>
                      <a:lnTo>
                        <a:pt x="362" y="69"/>
                      </a:lnTo>
                      <a:lnTo>
                        <a:pt x="362" y="69"/>
                      </a:lnTo>
                      <a:lnTo>
                        <a:pt x="360" y="69"/>
                      </a:lnTo>
                      <a:lnTo>
                        <a:pt x="360" y="69"/>
                      </a:lnTo>
                      <a:lnTo>
                        <a:pt x="358" y="69"/>
                      </a:lnTo>
                      <a:lnTo>
                        <a:pt x="358" y="69"/>
                      </a:lnTo>
                      <a:lnTo>
                        <a:pt x="358" y="69"/>
                      </a:lnTo>
                      <a:lnTo>
                        <a:pt x="358" y="69"/>
                      </a:lnTo>
                      <a:lnTo>
                        <a:pt x="356" y="69"/>
                      </a:lnTo>
                      <a:lnTo>
                        <a:pt x="356" y="69"/>
                      </a:lnTo>
                      <a:lnTo>
                        <a:pt x="356" y="69"/>
                      </a:lnTo>
                      <a:lnTo>
                        <a:pt x="354" y="69"/>
                      </a:lnTo>
                      <a:lnTo>
                        <a:pt x="354" y="69"/>
                      </a:lnTo>
                      <a:lnTo>
                        <a:pt x="352" y="69"/>
                      </a:lnTo>
                      <a:lnTo>
                        <a:pt x="352" y="69"/>
                      </a:lnTo>
                      <a:lnTo>
                        <a:pt x="352" y="69"/>
                      </a:lnTo>
                      <a:lnTo>
                        <a:pt x="351" y="69"/>
                      </a:lnTo>
                      <a:lnTo>
                        <a:pt x="351" y="69"/>
                      </a:lnTo>
                      <a:lnTo>
                        <a:pt x="349" y="69"/>
                      </a:lnTo>
                      <a:lnTo>
                        <a:pt x="349" y="71"/>
                      </a:lnTo>
                      <a:lnTo>
                        <a:pt x="349" y="71"/>
                      </a:lnTo>
                      <a:lnTo>
                        <a:pt x="349" y="71"/>
                      </a:lnTo>
                      <a:lnTo>
                        <a:pt x="347" y="71"/>
                      </a:lnTo>
                      <a:lnTo>
                        <a:pt x="347" y="71"/>
                      </a:lnTo>
                      <a:lnTo>
                        <a:pt x="347" y="71"/>
                      </a:lnTo>
                      <a:lnTo>
                        <a:pt x="345" y="71"/>
                      </a:lnTo>
                      <a:lnTo>
                        <a:pt x="345" y="71"/>
                      </a:lnTo>
                      <a:lnTo>
                        <a:pt x="343" y="71"/>
                      </a:lnTo>
                      <a:lnTo>
                        <a:pt x="343" y="71"/>
                      </a:lnTo>
                      <a:lnTo>
                        <a:pt x="343" y="71"/>
                      </a:lnTo>
                      <a:lnTo>
                        <a:pt x="343" y="71"/>
                      </a:lnTo>
                      <a:lnTo>
                        <a:pt x="341" y="71"/>
                      </a:lnTo>
                      <a:lnTo>
                        <a:pt x="341" y="71"/>
                      </a:lnTo>
                      <a:lnTo>
                        <a:pt x="341" y="71"/>
                      </a:lnTo>
                      <a:lnTo>
                        <a:pt x="341" y="71"/>
                      </a:lnTo>
                      <a:lnTo>
                        <a:pt x="339" y="71"/>
                      </a:lnTo>
                      <a:lnTo>
                        <a:pt x="339" y="71"/>
                      </a:lnTo>
                      <a:lnTo>
                        <a:pt x="337" y="71"/>
                      </a:lnTo>
                      <a:lnTo>
                        <a:pt x="337" y="71"/>
                      </a:lnTo>
                      <a:lnTo>
                        <a:pt x="337" y="71"/>
                      </a:lnTo>
                      <a:lnTo>
                        <a:pt x="335" y="71"/>
                      </a:lnTo>
                      <a:lnTo>
                        <a:pt x="335" y="71"/>
                      </a:lnTo>
                      <a:lnTo>
                        <a:pt x="335" y="71"/>
                      </a:lnTo>
                      <a:lnTo>
                        <a:pt x="333" y="71"/>
                      </a:lnTo>
                      <a:lnTo>
                        <a:pt x="333" y="71"/>
                      </a:lnTo>
                      <a:lnTo>
                        <a:pt x="331" y="71"/>
                      </a:lnTo>
                      <a:lnTo>
                        <a:pt x="331" y="71"/>
                      </a:lnTo>
                      <a:lnTo>
                        <a:pt x="331" y="69"/>
                      </a:lnTo>
                      <a:lnTo>
                        <a:pt x="331" y="69"/>
                      </a:lnTo>
                      <a:lnTo>
                        <a:pt x="330" y="69"/>
                      </a:lnTo>
                      <a:lnTo>
                        <a:pt x="330" y="69"/>
                      </a:lnTo>
                      <a:lnTo>
                        <a:pt x="330" y="69"/>
                      </a:lnTo>
                      <a:lnTo>
                        <a:pt x="330" y="69"/>
                      </a:lnTo>
                      <a:lnTo>
                        <a:pt x="330" y="67"/>
                      </a:lnTo>
                      <a:lnTo>
                        <a:pt x="328" y="67"/>
                      </a:lnTo>
                      <a:lnTo>
                        <a:pt x="328" y="67"/>
                      </a:lnTo>
                      <a:lnTo>
                        <a:pt x="326" y="67"/>
                      </a:lnTo>
                      <a:lnTo>
                        <a:pt x="326" y="67"/>
                      </a:lnTo>
                      <a:lnTo>
                        <a:pt x="326" y="67"/>
                      </a:lnTo>
                      <a:lnTo>
                        <a:pt x="326" y="69"/>
                      </a:lnTo>
                      <a:lnTo>
                        <a:pt x="326" y="69"/>
                      </a:lnTo>
                      <a:lnTo>
                        <a:pt x="326" y="69"/>
                      </a:lnTo>
                      <a:lnTo>
                        <a:pt x="326" y="69"/>
                      </a:lnTo>
                      <a:lnTo>
                        <a:pt x="326" y="71"/>
                      </a:lnTo>
                      <a:lnTo>
                        <a:pt x="328" y="71"/>
                      </a:lnTo>
                      <a:lnTo>
                        <a:pt x="328" y="71"/>
                      </a:lnTo>
                      <a:lnTo>
                        <a:pt x="328" y="71"/>
                      </a:lnTo>
                      <a:lnTo>
                        <a:pt x="328" y="73"/>
                      </a:lnTo>
                      <a:lnTo>
                        <a:pt x="328" y="73"/>
                      </a:lnTo>
                      <a:lnTo>
                        <a:pt x="328" y="75"/>
                      </a:lnTo>
                      <a:lnTo>
                        <a:pt x="328" y="75"/>
                      </a:lnTo>
                      <a:lnTo>
                        <a:pt x="326" y="75"/>
                      </a:lnTo>
                      <a:lnTo>
                        <a:pt x="326" y="75"/>
                      </a:lnTo>
                      <a:lnTo>
                        <a:pt x="326" y="75"/>
                      </a:lnTo>
                      <a:lnTo>
                        <a:pt x="324" y="75"/>
                      </a:lnTo>
                      <a:lnTo>
                        <a:pt x="324" y="75"/>
                      </a:lnTo>
                      <a:lnTo>
                        <a:pt x="322" y="75"/>
                      </a:lnTo>
                      <a:lnTo>
                        <a:pt x="322" y="75"/>
                      </a:lnTo>
                      <a:lnTo>
                        <a:pt x="322" y="75"/>
                      </a:lnTo>
                      <a:lnTo>
                        <a:pt x="320" y="75"/>
                      </a:lnTo>
                      <a:lnTo>
                        <a:pt x="320" y="75"/>
                      </a:lnTo>
                      <a:lnTo>
                        <a:pt x="320" y="75"/>
                      </a:lnTo>
                      <a:lnTo>
                        <a:pt x="320" y="75"/>
                      </a:lnTo>
                      <a:lnTo>
                        <a:pt x="318" y="75"/>
                      </a:lnTo>
                      <a:lnTo>
                        <a:pt x="318" y="75"/>
                      </a:lnTo>
                      <a:lnTo>
                        <a:pt x="318" y="75"/>
                      </a:lnTo>
                      <a:lnTo>
                        <a:pt x="316" y="75"/>
                      </a:lnTo>
                      <a:lnTo>
                        <a:pt x="316" y="75"/>
                      </a:lnTo>
                      <a:lnTo>
                        <a:pt x="316" y="75"/>
                      </a:lnTo>
                      <a:lnTo>
                        <a:pt x="314" y="75"/>
                      </a:lnTo>
                      <a:lnTo>
                        <a:pt x="314" y="75"/>
                      </a:lnTo>
                      <a:lnTo>
                        <a:pt x="314" y="75"/>
                      </a:lnTo>
                      <a:lnTo>
                        <a:pt x="314" y="75"/>
                      </a:lnTo>
                      <a:lnTo>
                        <a:pt x="314" y="75"/>
                      </a:lnTo>
                      <a:lnTo>
                        <a:pt x="312" y="75"/>
                      </a:lnTo>
                      <a:lnTo>
                        <a:pt x="312" y="75"/>
                      </a:lnTo>
                      <a:lnTo>
                        <a:pt x="310" y="75"/>
                      </a:lnTo>
                      <a:lnTo>
                        <a:pt x="310" y="75"/>
                      </a:lnTo>
                      <a:lnTo>
                        <a:pt x="310" y="75"/>
                      </a:lnTo>
                      <a:lnTo>
                        <a:pt x="308" y="75"/>
                      </a:lnTo>
                      <a:lnTo>
                        <a:pt x="308" y="75"/>
                      </a:lnTo>
                      <a:lnTo>
                        <a:pt x="308" y="75"/>
                      </a:lnTo>
                      <a:lnTo>
                        <a:pt x="307" y="75"/>
                      </a:lnTo>
                      <a:lnTo>
                        <a:pt x="307" y="75"/>
                      </a:lnTo>
                      <a:lnTo>
                        <a:pt x="305" y="75"/>
                      </a:lnTo>
                      <a:lnTo>
                        <a:pt x="305" y="75"/>
                      </a:lnTo>
                      <a:lnTo>
                        <a:pt x="305" y="75"/>
                      </a:lnTo>
                      <a:lnTo>
                        <a:pt x="303" y="75"/>
                      </a:lnTo>
                      <a:lnTo>
                        <a:pt x="303" y="75"/>
                      </a:lnTo>
                      <a:lnTo>
                        <a:pt x="303" y="75"/>
                      </a:lnTo>
                      <a:lnTo>
                        <a:pt x="301" y="75"/>
                      </a:lnTo>
                      <a:lnTo>
                        <a:pt x="301" y="75"/>
                      </a:lnTo>
                      <a:lnTo>
                        <a:pt x="301" y="75"/>
                      </a:lnTo>
                      <a:lnTo>
                        <a:pt x="299" y="75"/>
                      </a:lnTo>
                      <a:lnTo>
                        <a:pt x="299" y="75"/>
                      </a:lnTo>
                      <a:lnTo>
                        <a:pt x="299" y="75"/>
                      </a:lnTo>
                      <a:lnTo>
                        <a:pt x="299" y="75"/>
                      </a:lnTo>
                      <a:lnTo>
                        <a:pt x="299" y="77"/>
                      </a:lnTo>
                      <a:lnTo>
                        <a:pt x="297" y="77"/>
                      </a:lnTo>
                      <a:lnTo>
                        <a:pt x="297" y="77"/>
                      </a:lnTo>
                      <a:lnTo>
                        <a:pt x="295" y="77"/>
                      </a:lnTo>
                      <a:lnTo>
                        <a:pt x="295" y="77"/>
                      </a:lnTo>
                      <a:lnTo>
                        <a:pt x="295" y="77"/>
                      </a:lnTo>
                      <a:lnTo>
                        <a:pt x="293" y="77"/>
                      </a:lnTo>
                      <a:lnTo>
                        <a:pt x="293" y="77"/>
                      </a:lnTo>
                      <a:lnTo>
                        <a:pt x="293" y="77"/>
                      </a:lnTo>
                      <a:lnTo>
                        <a:pt x="293" y="77"/>
                      </a:lnTo>
                      <a:lnTo>
                        <a:pt x="293" y="77"/>
                      </a:lnTo>
                      <a:lnTo>
                        <a:pt x="291" y="77"/>
                      </a:lnTo>
                      <a:lnTo>
                        <a:pt x="291" y="77"/>
                      </a:lnTo>
                      <a:lnTo>
                        <a:pt x="289" y="77"/>
                      </a:lnTo>
                      <a:lnTo>
                        <a:pt x="289" y="77"/>
                      </a:lnTo>
                      <a:lnTo>
                        <a:pt x="289" y="77"/>
                      </a:lnTo>
                      <a:lnTo>
                        <a:pt x="287" y="77"/>
                      </a:lnTo>
                      <a:lnTo>
                        <a:pt x="287" y="77"/>
                      </a:lnTo>
                      <a:lnTo>
                        <a:pt x="287" y="77"/>
                      </a:lnTo>
                      <a:lnTo>
                        <a:pt x="286" y="77"/>
                      </a:lnTo>
                      <a:lnTo>
                        <a:pt x="286" y="77"/>
                      </a:lnTo>
                      <a:lnTo>
                        <a:pt x="286" y="75"/>
                      </a:lnTo>
                      <a:lnTo>
                        <a:pt x="284" y="75"/>
                      </a:lnTo>
                      <a:lnTo>
                        <a:pt x="284" y="75"/>
                      </a:lnTo>
                      <a:lnTo>
                        <a:pt x="284" y="77"/>
                      </a:lnTo>
                      <a:lnTo>
                        <a:pt x="284" y="77"/>
                      </a:lnTo>
                      <a:lnTo>
                        <a:pt x="282" y="77"/>
                      </a:lnTo>
                      <a:lnTo>
                        <a:pt x="282" y="75"/>
                      </a:lnTo>
                      <a:lnTo>
                        <a:pt x="282" y="75"/>
                      </a:lnTo>
                      <a:lnTo>
                        <a:pt x="282" y="75"/>
                      </a:lnTo>
                      <a:lnTo>
                        <a:pt x="280" y="75"/>
                      </a:lnTo>
                      <a:lnTo>
                        <a:pt x="280" y="75"/>
                      </a:lnTo>
                      <a:lnTo>
                        <a:pt x="278" y="75"/>
                      </a:lnTo>
                      <a:lnTo>
                        <a:pt x="278" y="77"/>
                      </a:lnTo>
                      <a:lnTo>
                        <a:pt x="280" y="77"/>
                      </a:lnTo>
                      <a:lnTo>
                        <a:pt x="280" y="77"/>
                      </a:lnTo>
                      <a:lnTo>
                        <a:pt x="282" y="77"/>
                      </a:lnTo>
                      <a:lnTo>
                        <a:pt x="282" y="77"/>
                      </a:lnTo>
                      <a:lnTo>
                        <a:pt x="282" y="77"/>
                      </a:lnTo>
                      <a:lnTo>
                        <a:pt x="282" y="77"/>
                      </a:lnTo>
                      <a:lnTo>
                        <a:pt x="280" y="77"/>
                      </a:lnTo>
                      <a:lnTo>
                        <a:pt x="280" y="77"/>
                      </a:lnTo>
                      <a:lnTo>
                        <a:pt x="278" y="77"/>
                      </a:lnTo>
                      <a:lnTo>
                        <a:pt x="278" y="77"/>
                      </a:lnTo>
                      <a:lnTo>
                        <a:pt x="278" y="77"/>
                      </a:lnTo>
                      <a:lnTo>
                        <a:pt x="276" y="77"/>
                      </a:lnTo>
                      <a:lnTo>
                        <a:pt x="276" y="77"/>
                      </a:lnTo>
                      <a:lnTo>
                        <a:pt x="276" y="77"/>
                      </a:lnTo>
                      <a:lnTo>
                        <a:pt x="274" y="77"/>
                      </a:lnTo>
                      <a:lnTo>
                        <a:pt x="274" y="77"/>
                      </a:lnTo>
                      <a:lnTo>
                        <a:pt x="272" y="77"/>
                      </a:lnTo>
                      <a:lnTo>
                        <a:pt x="272" y="77"/>
                      </a:lnTo>
                      <a:lnTo>
                        <a:pt x="272" y="77"/>
                      </a:lnTo>
                      <a:lnTo>
                        <a:pt x="270" y="77"/>
                      </a:lnTo>
                      <a:lnTo>
                        <a:pt x="270" y="77"/>
                      </a:lnTo>
                      <a:lnTo>
                        <a:pt x="270" y="77"/>
                      </a:lnTo>
                      <a:lnTo>
                        <a:pt x="268" y="77"/>
                      </a:lnTo>
                      <a:lnTo>
                        <a:pt x="268" y="77"/>
                      </a:lnTo>
                      <a:lnTo>
                        <a:pt x="266" y="77"/>
                      </a:lnTo>
                      <a:lnTo>
                        <a:pt x="266" y="77"/>
                      </a:lnTo>
                      <a:lnTo>
                        <a:pt x="266" y="77"/>
                      </a:lnTo>
                      <a:lnTo>
                        <a:pt x="264" y="77"/>
                      </a:lnTo>
                      <a:lnTo>
                        <a:pt x="264" y="79"/>
                      </a:lnTo>
                      <a:lnTo>
                        <a:pt x="266" y="79"/>
                      </a:lnTo>
                      <a:lnTo>
                        <a:pt x="266" y="79"/>
                      </a:lnTo>
                      <a:lnTo>
                        <a:pt x="266" y="79"/>
                      </a:lnTo>
                      <a:lnTo>
                        <a:pt x="268" y="79"/>
                      </a:lnTo>
                      <a:lnTo>
                        <a:pt x="268" y="79"/>
                      </a:lnTo>
                      <a:lnTo>
                        <a:pt x="270" y="79"/>
                      </a:lnTo>
                      <a:lnTo>
                        <a:pt x="270" y="79"/>
                      </a:lnTo>
                      <a:lnTo>
                        <a:pt x="270" y="79"/>
                      </a:lnTo>
                      <a:lnTo>
                        <a:pt x="272" y="79"/>
                      </a:lnTo>
                      <a:lnTo>
                        <a:pt x="272" y="79"/>
                      </a:lnTo>
                      <a:lnTo>
                        <a:pt x="272" y="79"/>
                      </a:lnTo>
                      <a:lnTo>
                        <a:pt x="274" y="79"/>
                      </a:lnTo>
                      <a:lnTo>
                        <a:pt x="274" y="79"/>
                      </a:lnTo>
                      <a:lnTo>
                        <a:pt x="276" y="79"/>
                      </a:lnTo>
                      <a:lnTo>
                        <a:pt x="276" y="79"/>
                      </a:lnTo>
                      <a:lnTo>
                        <a:pt x="276" y="79"/>
                      </a:lnTo>
                      <a:lnTo>
                        <a:pt x="278" y="79"/>
                      </a:lnTo>
                      <a:lnTo>
                        <a:pt x="278" y="79"/>
                      </a:lnTo>
                      <a:lnTo>
                        <a:pt x="278" y="79"/>
                      </a:lnTo>
                      <a:lnTo>
                        <a:pt x="278" y="79"/>
                      </a:lnTo>
                      <a:lnTo>
                        <a:pt x="280" y="79"/>
                      </a:lnTo>
                      <a:lnTo>
                        <a:pt x="280" y="79"/>
                      </a:lnTo>
                      <a:lnTo>
                        <a:pt x="282" y="79"/>
                      </a:lnTo>
                      <a:lnTo>
                        <a:pt x="282" y="79"/>
                      </a:lnTo>
                      <a:lnTo>
                        <a:pt x="282" y="79"/>
                      </a:lnTo>
                      <a:lnTo>
                        <a:pt x="284" y="79"/>
                      </a:lnTo>
                      <a:lnTo>
                        <a:pt x="284" y="79"/>
                      </a:lnTo>
                      <a:lnTo>
                        <a:pt x="284" y="79"/>
                      </a:lnTo>
                      <a:lnTo>
                        <a:pt x="284" y="79"/>
                      </a:lnTo>
                      <a:lnTo>
                        <a:pt x="286" y="79"/>
                      </a:lnTo>
                      <a:lnTo>
                        <a:pt x="286" y="79"/>
                      </a:lnTo>
                      <a:lnTo>
                        <a:pt x="287" y="79"/>
                      </a:lnTo>
                      <a:lnTo>
                        <a:pt x="287" y="79"/>
                      </a:lnTo>
                      <a:lnTo>
                        <a:pt x="287" y="79"/>
                      </a:lnTo>
                      <a:lnTo>
                        <a:pt x="289" y="79"/>
                      </a:lnTo>
                      <a:lnTo>
                        <a:pt x="289" y="79"/>
                      </a:lnTo>
                      <a:lnTo>
                        <a:pt x="289" y="79"/>
                      </a:lnTo>
                      <a:lnTo>
                        <a:pt x="289" y="79"/>
                      </a:lnTo>
                      <a:lnTo>
                        <a:pt x="291" y="79"/>
                      </a:lnTo>
                      <a:lnTo>
                        <a:pt x="291" y="79"/>
                      </a:lnTo>
                      <a:lnTo>
                        <a:pt x="293" y="79"/>
                      </a:lnTo>
                      <a:lnTo>
                        <a:pt x="293" y="79"/>
                      </a:lnTo>
                      <a:lnTo>
                        <a:pt x="293" y="79"/>
                      </a:lnTo>
                      <a:lnTo>
                        <a:pt x="295" y="79"/>
                      </a:lnTo>
                      <a:lnTo>
                        <a:pt x="295" y="79"/>
                      </a:lnTo>
                      <a:lnTo>
                        <a:pt x="295" y="79"/>
                      </a:lnTo>
                      <a:lnTo>
                        <a:pt x="297" y="79"/>
                      </a:lnTo>
                      <a:lnTo>
                        <a:pt x="297" y="79"/>
                      </a:lnTo>
                      <a:lnTo>
                        <a:pt x="299" y="79"/>
                      </a:lnTo>
                      <a:lnTo>
                        <a:pt x="299" y="79"/>
                      </a:lnTo>
                      <a:lnTo>
                        <a:pt x="299" y="79"/>
                      </a:lnTo>
                      <a:lnTo>
                        <a:pt x="301" y="79"/>
                      </a:lnTo>
                      <a:lnTo>
                        <a:pt x="301" y="79"/>
                      </a:lnTo>
                      <a:lnTo>
                        <a:pt x="303" y="79"/>
                      </a:lnTo>
                      <a:lnTo>
                        <a:pt x="303" y="79"/>
                      </a:lnTo>
                      <a:lnTo>
                        <a:pt x="303" y="79"/>
                      </a:lnTo>
                      <a:lnTo>
                        <a:pt x="305" y="79"/>
                      </a:lnTo>
                      <a:lnTo>
                        <a:pt x="305" y="79"/>
                      </a:lnTo>
                      <a:lnTo>
                        <a:pt x="305" y="79"/>
                      </a:lnTo>
                      <a:lnTo>
                        <a:pt x="305" y="81"/>
                      </a:lnTo>
                      <a:lnTo>
                        <a:pt x="305" y="81"/>
                      </a:lnTo>
                      <a:lnTo>
                        <a:pt x="305" y="81"/>
                      </a:lnTo>
                      <a:lnTo>
                        <a:pt x="305" y="81"/>
                      </a:lnTo>
                      <a:lnTo>
                        <a:pt x="303" y="81"/>
                      </a:lnTo>
                      <a:lnTo>
                        <a:pt x="303" y="81"/>
                      </a:lnTo>
                      <a:lnTo>
                        <a:pt x="303" y="83"/>
                      </a:lnTo>
                      <a:lnTo>
                        <a:pt x="303" y="83"/>
                      </a:lnTo>
                      <a:lnTo>
                        <a:pt x="305" y="83"/>
                      </a:lnTo>
                      <a:lnTo>
                        <a:pt x="305" y="83"/>
                      </a:lnTo>
                      <a:lnTo>
                        <a:pt x="305" y="83"/>
                      </a:lnTo>
                      <a:lnTo>
                        <a:pt x="305" y="83"/>
                      </a:lnTo>
                      <a:lnTo>
                        <a:pt x="307" y="83"/>
                      </a:lnTo>
                      <a:lnTo>
                        <a:pt x="307" y="83"/>
                      </a:lnTo>
                      <a:lnTo>
                        <a:pt x="305" y="83"/>
                      </a:lnTo>
                      <a:lnTo>
                        <a:pt x="305" y="85"/>
                      </a:lnTo>
                      <a:lnTo>
                        <a:pt x="305" y="85"/>
                      </a:lnTo>
                      <a:lnTo>
                        <a:pt x="305" y="85"/>
                      </a:lnTo>
                      <a:lnTo>
                        <a:pt x="303" y="85"/>
                      </a:lnTo>
                      <a:lnTo>
                        <a:pt x="303" y="85"/>
                      </a:lnTo>
                      <a:lnTo>
                        <a:pt x="303" y="85"/>
                      </a:lnTo>
                      <a:lnTo>
                        <a:pt x="301" y="85"/>
                      </a:lnTo>
                      <a:lnTo>
                        <a:pt x="301" y="85"/>
                      </a:lnTo>
                      <a:lnTo>
                        <a:pt x="299" y="85"/>
                      </a:lnTo>
                      <a:lnTo>
                        <a:pt x="299" y="85"/>
                      </a:lnTo>
                      <a:lnTo>
                        <a:pt x="299" y="85"/>
                      </a:lnTo>
                      <a:lnTo>
                        <a:pt x="297" y="85"/>
                      </a:lnTo>
                      <a:lnTo>
                        <a:pt x="297" y="85"/>
                      </a:lnTo>
                      <a:lnTo>
                        <a:pt x="295" y="85"/>
                      </a:lnTo>
                      <a:lnTo>
                        <a:pt x="295" y="85"/>
                      </a:lnTo>
                      <a:lnTo>
                        <a:pt x="295" y="85"/>
                      </a:lnTo>
                      <a:lnTo>
                        <a:pt x="295" y="85"/>
                      </a:lnTo>
                      <a:lnTo>
                        <a:pt x="293" y="85"/>
                      </a:lnTo>
                      <a:lnTo>
                        <a:pt x="293" y="87"/>
                      </a:lnTo>
                      <a:lnTo>
                        <a:pt x="293" y="87"/>
                      </a:lnTo>
                      <a:lnTo>
                        <a:pt x="293" y="87"/>
                      </a:lnTo>
                      <a:lnTo>
                        <a:pt x="293" y="87"/>
                      </a:lnTo>
                      <a:lnTo>
                        <a:pt x="295" y="87"/>
                      </a:lnTo>
                      <a:lnTo>
                        <a:pt x="295" y="87"/>
                      </a:lnTo>
                      <a:lnTo>
                        <a:pt x="295" y="87"/>
                      </a:lnTo>
                      <a:lnTo>
                        <a:pt x="297" y="87"/>
                      </a:lnTo>
                      <a:lnTo>
                        <a:pt x="297" y="87"/>
                      </a:lnTo>
                      <a:lnTo>
                        <a:pt x="299" y="87"/>
                      </a:lnTo>
                      <a:lnTo>
                        <a:pt x="299" y="89"/>
                      </a:lnTo>
                      <a:lnTo>
                        <a:pt x="299" y="89"/>
                      </a:lnTo>
                      <a:lnTo>
                        <a:pt x="299" y="89"/>
                      </a:lnTo>
                      <a:lnTo>
                        <a:pt x="299" y="89"/>
                      </a:lnTo>
                      <a:lnTo>
                        <a:pt x="301" y="89"/>
                      </a:lnTo>
                      <a:lnTo>
                        <a:pt x="301" y="89"/>
                      </a:lnTo>
                      <a:lnTo>
                        <a:pt x="303" y="89"/>
                      </a:lnTo>
                      <a:lnTo>
                        <a:pt x="303" y="89"/>
                      </a:lnTo>
                      <a:lnTo>
                        <a:pt x="303" y="89"/>
                      </a:lnTo>
                      <a:lnTo>
                        <a:pt x="305" y="89"/>
                      </a:lnTo>
                      <a:lnTo>
                        <a:pt x="305" y="89"/>
                      </a:lnTo>
                      <a:lnTo>
                        <a:pt x="305" y="89"/>
                      </a:lnTo>
                      <a:lnTo>
                        <a:pt x="307" y="89"/>
                      </a:lnTo>
                      <a:lnTo>
                        <a:pt x="307" y="89"/>
                      </a:lnTo>
                      <a:lnTo>
                        <a:pt x="308" y="89"/>
                      </a:lnTo>
                      <a:lnTo>
                        <a:pt x="308" y="90"/>
                      </a:lnTo>
                      <a:lnTo>
                        <a:pt x="308" y="90"/>
                      </a:lnTo>
                      <a:lnTo>
                        <a:pt x="308" y="90"/>
                      </a:lnTo>
                      <a:lnTo>
                        <a:pt x="310" y="90"/>
                      </a:lnTo>
                      <a:lnTo>
                        <a:pt x="310" y="90"/>
                      </a:lnTo>
                      <a:lnTo>
                        <a:pt x="310" y="90"/>
                      </a:lnTo>
                      <a:lnTo>
                        <a:pt x="310" y="90"/>
                      </a:lnTo>
                      <a:lnTo>
                        <a:pt x="310" y="90"/>
                      </a:lnTo>
                      <a:lnTo>
                        <a:pt x="310" y="90"/>
                      </a:lnTo>
                      <a:lnTo>
                        <a:pt x="310" y="90"/>
                      </a:lnTo>
                      <a:lnTo>
                        <a:pt x="308" y="90"/>
                      </a:lnTo>
                      <a:lnTo>
                        <a:pt x="308" y="90"/>
                      </a:lnTo>
                      <a:lnTo>
                        <a:pt x="308" y="90"/>
                      </a:lnTo>
                      <a:lnTo>
                        <a:pt x="307" y="90"/>
                      </a:lnTo>
                      <a:lnTo>
                        <a:pt x="307" y="90"/>
                      </a:lnTo>
                      <a:lnTo>
                        <a:pt x="305" y="90"/>
                      </a:lnTo>
                      <a:lnTo>
                        <a:pt x="305" y="90"/>
                      </a:lnTo>
                      <a:lnTo>
                        <a:pt x="305" y="90"/>
                      </a:lnTo>
                      <a:lnTo>
                        <a:pt x="303" y="90"/>
                      </a:lnTo>
                      <a:lnTo>
                        <a:pt x="303" y="90"/>
                      </a:lnTo>
                      <a:lnTo>
                        <a:pt x="303" y="90"/>
                      </a:lnTo>
                      <a:lnTo>
                        <a:pt x="303" y="90"/>
                      </a:lnTo>
                      <a:lnTo>
                        <a:pt x="301" y="90"/>
                      </a:lnTo>
                      <a:lnTo>
                        <a:pt x="301" y="90"/>
                      </a:lnTo>
                      <a:lnTo>
                        <a:pt x="301" y="90"/>
                      </a:lnTo>
                      <a:lnTo>
                        <a:pt x="301" y="92"/>
                      </a:lnTo>
                      <a:lnTo>
                        <a:pt x="301" y="92"/>
                      </a:lnTo>
                      <a:lnTo>
                        <a:pt x="303" y="92"/>
                      </a:lnTo>
                      <a:lnTo>
                        <a:pt x="303" y="92"/>
                      </a:lnTo>
                      <a:lnTo>
                        <a:pt x="303" y="92"/>
                      </a:lnTo>
                      <a:lnTo>
                        <a:pt x="303" y="92"/>
                      </a:lnTo>
                      <a:lnTo>
                        <a:pt x="301" y="92"/>
                      </a:lnTo>
                      <a:lnTo>
                        <a:pt x="301" y="92"/>
                      </a:lnTo>
                      <a:lnTo>
                        <a:pt x="299" y="92"/>
                      </a:lnTo>
                      <a:lnTo>
                        <a:pt x="299" y="92"/>
                      </a:lnTo>
                      <a:lnTo>
                        <a:pt x="299" y="92"/>
                      </a:lnTo>
                      <a:lnTo>
                        <a:pt x="299" y="94"/>
                      </a:lnTo>
                      <a:lnTo>
                        <a:pt x="297" y="94"/>
                      </a:lnTo>
                      <a:lnTo>
                        <a:pt x="297" y="94"/>
                      </a:lnTo>
                      <a:lnTo>
                        <a:pt x="295" y="94"/>
                      </a:lnTo>
                      <a:lnTo>
                        <a:pt x="295" y="94"/>
                      </a:lnTo>
                      <a:lnTo>
                        <a:pt x="295" y="94"/>
                      </a:lnTo>
                      <a:lnTo>
                        <a:pt x="295" y="94"/>
                      </a:lnTo>
                      <a:lnTo>
                        <a:pt x="293" y="94"/>
                      </a:lnTo>
                      <a:lnTo>
                        <a:pt x="293" y="94"/>
                      </a:lnTo>
                      <a:lnTo>
                        <a:pt x="293" y="94"/>
                      </a:lnTo>
                      <a:lnTo>
                        <a:pt x="291" y="94"/>
                      </a:lnTo>
                      <a:lnTo>
                        <a:pt x="291" y="94"/>
                      </a:lnTo>
                      <a:lnTo>
                        <a:pt x="289" y="94"/>
                      </a:lnTo>
                      <a:lnTo>
                        <a:pt x="289" y="94"/>
                      </a:lnTo>
                      <a:lnTo>
                        <a:pt x="289" y="94"/>
                      </a:lnTo>
                      <a:lnTo>
                        <a:pt x="287" y="94"/>
                      </a:lnTo>
                      <a:lnTo>
                        <a:pt x="287" y="94"/>
                      </a:lnTo>
                      <a:lnTo>
                        <a:pt x="287" y="94"/>
                      </a:lnTo>
                      <a:lnTo>
                        <a:pt x="286" y="94"/>
                      </a:lnTo>
                      <a:lnTo>
                        <a:pt x="286" y="94"/>
                      </a:lnTo>
                      <a:lnTo>
                        <a:pt x="284" y="94"/>
                      </a:lnTo>
                      <a:lnTo>
                        <a:pt x="284" y="94"/>
                      </a:lnTo>
                      <a:lnTo>
                        <a:pt x="284" y="94"/>
                      </a:lnTo>
                      <a:lnTo>
                        <a:pt x="284" y="96"/>
                      </a:lnTo>
                      <a:lnTo>
                        <a:pt x="284" y="96"/>
                      </a:lnTo>
                      <a:lnTo>
                        <a:pt x="284" y="96"/>
                      </a:lnTo>
                      <a:lnTo>
                        <a:pt x="286" y="96"/>
                      </a:lnTo>
                      <a:lnTo>
                        <a:pt x="286" y="96"/>
                      </a:lnTo>
                      <a:lnTo>
                        <a:pt x="287" y="96"/>
                      </a:lnTo>
                      <a:lnTo>
                        <a:pt x="287" y="96"/>
                      </a:lnTo>
                      <a:lnTo>
                        <a:pt x="287" y="96"/>
                      </a:lnTo>
                      <a:lnTo>
                        <a:pt x="289" y="96"/>
                      </a:lnTo>
                      <a:lnTo>
                        <a:pt x="289" y="96"/>
                      </a:lnTo>
                      <a:lnTo>
                        <a:pt x="289" y="96"/>
                      </a:lnTo>
                      <a:lnTo>
                        <a:pt x="289" y="96"/>
                      </a:lnTo>
                      <a:lnTo>
                        <a:pt x="291" y="96"/>
                      </a:lnTo>
                      <a:lnTo>
                        <a:pt x="291" y="96"/>
                      </a:lnTo>
                      <a:lnTo>
                        <a:pt x="293" y="96"/>
                      </a:lnTo>
                      <a:lnTo>
                        <a:pt x="293" y="96"/>
                      </a:lnTo>
                      <a:lnTo>
                        <a:pt x="293" y="96"/>
                      </a:lnTo>
                      <a:lnTo>
                        <a:pt x="293" y="98"/>
                      </a:lnTo>
                      <a:lnTo>
                        <a:pt x="295" y="98"/>
                      </a:lnTo>
                      <a:lnTo>
                        <a:pt x="295" y="98"/>
                      </a:lnTo>
                      <a:lnTo>
                        <a:pt x="295" y="98"/>
                      </a:lnTo>
                      <a:lnTo>
                        <a:pt x="295" y="98"/>
                      </a:lnTo>
                      <a:lnTo>
                        <a:pt x="295" y="98"/>
                      </a:lnTo>
                      <a:lnTo>
                        <a:pt x="293" y="98"/>
                      </a:lnTo>
                      <a:lnTo>
                        <a:pt x="293" y="98"/>
                      </a:lnTo>
                      <a:lnTo>
                        <a:pt x="293" y="98"/>
                      </a:lnTo>
                      <a:lnTo>
                        <a:pt x="291" y="98"/>
                      </a:lnTo>
                      <a:lnTo>
                        <a:pt x="291" y="98"/>
                      </a:lnTo>
                      <a:lnTo>
                        <a:pt x="289" y="98"/>
                      </a:lnTo>
                      <a:lnTo>
                        <a:pt x="289" y="98"/>
                      </a:lnTo>
                      <a:lnTo>
                        <a:pt x="289" y="100"/>
                      </a:lnTo>
                      <a:lnTo>
                        <a:pt x="289" y="100"/>
                      </a:lnTo>
                      <a:lnTo>
                        <a:pt x="287" y="100"/>
                      </a:lnTo>
                      <a:lnTo>
                        <a:pt x="287" y="100"/>
                      </a:lnTo>
                      <a:lnTo>
                        <a:pt x="287" y="100"/>
                      </a:lnTo>
                      <a:lnTo>
                        <a:pt x="287" y="100"/>
                      </a:lnTo>
                      <a:lnTo>
                        <a:pt x="286" y="100"/>
                      </a:lnTo>
                      <a:lnTo>
                        <a:pt x="286" y="100"/>
                      </a:lnTo>
                      <a:lnTo>
                        <a:pt x="286" y="102"/>
                      </a:lnTo>
                      <a:lnTo>
                        <a:pt x="286" y="102"/>
                      </a:lnTo>
                      <a:lnTo>
                        <a:pt x="286" y="104"/>
                      </a:lnTo>
                      <a:lnTo>
                        <a:pt x="284" y="104"/>
                      </a:lnTo>
                      <a:lnTo>
                        <a:pt x="284" y="104"/>
                      </a:lnTo>
                      <a:lnTo>
                        <a:pt x="284" y="104"/>
                      </a:lnTo>
                      <a:lnTo>
                        <a:pt x="284" y="106"/>
                      </a:lnTo>
                      <a:lnTo>
                        <a:pt x="284" y="106"/>
                      </a:lnTo>
                      <a:lnTo>
                        <a:pt x="282" y="106"/>
                      </a:lnTo>
                      <a:lnTo>
                        <a:pt x="282" y="106"/>
                      </a:lnTo>
                      <a:lnTo>
                        <a:pt x="282" y="106"/>
                      </a:lnTo>
                      <a:lnTo>
                        <a:pt x="282" y="106"/>
                      </a:lnTo>
                      <a:lnTo>
                        <a:pt x="280" y="106"/>
                      </a:lnTo>
                      <a:lnTo>
                        <a:pt x="280" y="106"/>
                      </a:lnTo>
                      <a:lnTo>
                        <a:pt x="278" y="106"/>
                      </a:lnTo>
                      <a:lnTo>
                        <a:pt x="278" y="106"/>
                      </a:lnTo>
                      <a:lnTo>
                        <a:pt x="278" y="106"/>
                      </a:lnTo>
                      <a:lnTo>
                        <a:pt x="276" y="106"/>
                      </a:lnTo>
                      <a:lnTo>
                        <a:pt x="276" y="106"/>
                      </a:lnTo>
                      <a:lnTo>
                        <a:pt x="276" y="106"/>
                      </a:lnTo>
                      <a:lnTo>
                        <a:pt x="276" y="106"/>
                      </a:lnTo>
                      <a:lnTo>
                        <a:pt x="274" y="106"/>
                      </a:lnTo>
                      <a:lnTo>
                        <a:pt x="274" y="106"/>
                      </a:lnTo>
                      <a:lnTo>
                        <a:pt x="272" y="106"/>
                      </a:lnTo>
                      <a:lnTo>
                        <a:pt x="272" y="106"/>
                      </a:lnTo>
                      <a:lnTo>
                        <a:pt x="272" y="106"/>
                      </a:lnTo>
                      <a:lnTo>
                        <a:pt x="272" y="106"/>
                      </a:lnTo>
                      <a:lnTo>
                        <a:pt x="270" y="106"/>
                      </a:lnTo>
                      <a:lnTo>
                        <a:pt x="270" y="106"/>
                      </a:lnTo>
                      <a:lnTo>
                        <a:pt x="270" y="106"/>
                      </a:lnTo>
                      <a:lnTo>
                        <a:pt x="270" y="106"/>
                      </a:lnTo>
                      <a:lnTo>
                        <a:pt x="268" y="106"/>
                      </a:lnTo>
                      <a:lnTo>
                        <a:pt x="268" y="106"/>
                      </a:lnTo>
                      <a:lnTo>
                        <a:pt x="266" y="106"/>
                      </a:lnTo>
                      <a:lnTo>
                        <a:pt x="266" y="106"/>
                      </a:lnTo>
                      <a:lnTo>
                        <a:pt x="266" y="106"/>
                      </a:lnTo>
                      <a:lnTo>
                        <a:pt x="264" y="106"/>
                      </a:lnTo>
                      <a:lnTo>
                        <a:pt x="264" y="106"/>
                      </a:lnTo>
                      <a:lnTo>
                        <a:pt x="264" y="108"/>
                      </a:lnTo>
                      <a:lnTo>
                        <a:pt x="263" y="108"/>
                      </a:lnTo>
                      <a:lnTo>
                        <a:pt x="263" y="108"/>
                      </a:lnTo>
                      <a:lnTo>
                        <a:pt x="263" y="108"/>
                      </a:lnTo>
                      <a:lnTo>
                        <a:pt x="261" y="108"/>
                      </a:lnTo>
                      <a:lnTo>
                        <a:pt x="261" y="108"/>
                      </a:lnTo>
                      <a:lnTo>
                        <a:pt x="261" y="108"/>
                      </a:lnTo>
                      <a:lnTo>
                        <a:pt x="259" y="108"/>
                      </a:lnTo>
                      <a:lnTo>
                        <a:pt x="259" y="106"/>
                      </a:lnTo>
                      <a:lnTo>
                        <a:pt x="259" y="106"/>
                      </a:lnTo>
                      <a:lnTo>
                        <a:pt x="257" y="106"/>
                      </a:lnTo>
                      <a:lnTo>
                        <a:pt x="257" y="106"/>
                      </a:lnTo>
                      <a:lnTo>
                        <a:pt x="257" y="106"/>
                      </a:lnTo>
                      <a:lnTo>
                        <a:pt x="255" y="106"/>
                      </a:lnTo>
                      <a:lnTo>
                        <a:pt x="255" y="106"/>
                      </a:lnTo>
                      <a:lnTo>
                        <a:pt x="255" y="106"/>
                      </a:lnTo>
                      <a:lnTo>
                        <a:pt x="253" y="106"/>
                      </a:lnTo>
                      <a:lnTo>
                        <a:pt x="253" y="106"/>
                      </a:lnTo>
                      <a:lnTo>
                        <a:pt x="251" y="106"/>
                      </a:lnTo>
                      <a:lnTo>
                        <a:pt x="251" y="106"/>
                      </a:lnTo>
                      <a:lnTo>
                        <a:pt x="251" y="106"/>
                      </a:lnTo>
                      <a:lnTo>
                        <a:pt x="249" y="106"/>
                      </a:lnTo>
                      <a:lnTo>
                        <a:pt x="249" y="106"/>
                      </a:lnTo>
                      <a:lnTo>
                        <a:pt x="249" y="106"/>
                      </a:lnTo>
                      <a:lnTo>
                        <a:pt x="247" y="106"/>
                      </a:lnTo>
                      <a:lnTo>
                        <a:pt x="247" y="106"/>
                      </a:lnTo>
                      <a:lnTo>
                        <a:pt x="245" y="106"/>
                      </a:lnTo>
                      <a:lnTo>
                        <a:pt x="245" y="106"/>
                      </a:lnTo>
                      <a:lnTo>
                        <a:pt x="245" y="106"/>
                      </a:lnTo>
                      <a:lnTo>
                        <a:pt x="243" y="106"/>
                      </a:lnTo>
                      <a:lnTo>
                        <a:pt x="243" y="106"/>
                      </a:lnTo>
                      <a:lnTo>
                        <a:pt x="243" y="106"/>
                      </a:lnTo>
                      <a:lnTo>
                        <a:pt x="243" y="106"/>
                      </a:lnTo>
                      <a:lnTo>
                        <a:pt x="242" y="106"/>
                      </a:lnTo>
                      <a:lnTo>
                        <a:pt x="242" y="106"/>
                      </a:lnTo>
                      <a:lnTo>
                        <a:pt x="240" y="106"/>
                      </a:lnTo>
                      <a:lnTo>
                        <a:pt x="240" y="106"/>
                      </a:lnTo>
                      <a:lnTo>
                        <a:pt x="240" y="106"/>
                      </a:lnTo>
                      <a:lnTo>
                        <a:pt x="240" y="106"/>
                      </a:lnTo>
                      <a:lnTo>
                        <a:pt x="238" y="106"/>
                      </a:lnTo>
                      <a:lnTo>
                        <a:pt x="238" y="108"/>
                      </a:lnTo>
                      <a:lnTo>
                        <a:pt x="240" y="108"/>
                      </a:lnTo>
                      <a:lnTo>
                        <a:pt x="240" y="108"/>
                      </a:lnTo>
                      <a:lnTo>
                        <a:pt x="240" y="108"/>
                      </a:lnTo>
                      <a:lnTo>
                        <a:pt x="242" y="108"/>
                      </a:lnTo>
                      <a:lnTo>
                        <a:pt x="242" y="108"/>
                      </a:lnTo>
                      <a:lnTo>
                        <a:pt x="242" y="108"/>
                      </a:lnTo>
                      <a:lnTo>
                        <a:pt x="243" y="108"/>
                      </a:lnTo>
                      <a:lnTo>
                        <a:pt x="243" y="108"/>
                      </a:lnTo>
                      <a:lnTo>
                        <a:pt x="243" y="108"/>
                      </a:lnTo>
                      <a:lnTo>
                        <a:pt x="243" y="108"/>
                      </a:lnTo>
                      <a:lnTo>
                        <a:pt x="245" y="108"/>
                      </a:lnTo>
                      <a:lnTo>
                        <a:pt x="245" y="108"/>
                      </a:lnTo>
                      <a:lnTo>
                        <a:pt x="245" y="108"/>
                      </a:lnTo>
                      <a:lnTo>
                        <a:pt x="247" y="108"/>
                      </a:lnTo>
                      <a:lnTo>
                        <a:pt x="247" y="108"/>
                      </a:lnTo>
                      <a:lnTo>
                        <a:pt x="249" y="108"/>
                      </a:lnTo>
                      <a:lnTo>
                        <a:pt x="249" y="108"/>
                      </a:lnTo>
                      <a:lnTo>
                        <a:pt x="249" y="108"/>
                      </a:lnTo>
                      <a:lnTo>
                        <a:pt x="251" y="108"/>
                      </a:lnTo>
                      <a:lnTo>
                        <a:pt x="251" y="108"/>
                      </a:lnTo>
                      <a:lnTo>
                        <a:pt x="251" y="110"/>
                      </a:lnTo>
                      <a:lnTo>
                        <a:pt x="249" y="110"/>
                      </a:lnTo>
                      <a:lnTo>
                        <a:pt x="249" y="110"/>
                      </a:lnTo>
                      <a:lnTo>
                        <a:pt x="249" y="110"/>
                      </a:lnTo>
                      <a:lnTo>
                        <a:pt x="249" y="110"/>
                      </a:lnTo>
                      <a:lnTo>
                        <a:pt x="247" y="110"/>
                      </a:lnTo>
                      <a:lnTo>
                        <a:pt x="247" y="110"/>
                      </a:lnTo>
                      <a:lnTo>
                        <a:pt x="245" y="110"/>
                      </a:lnTo>
                      <a:lnTo>
                        <a:pt x="245" y="110"/>
                      </a:lnTo>
                      <a:lnTo>
                        <a:pt x="245" y="110"/>
                      </a:lnTo>
                      <a:lnTo>
                        <a:pt x="245" y="110"/>
                      </a:lnTo>
                      <a:lnTo>
                        <a:pt x="243" y="110"/>
                      </a:lnTo>
                      <a:lnTo>
                        <a:pt x="243" y="110"/>
                      </a:lnTo>
                      <a:lnTo>
                        <a:pt x="243" y="112"/>
                      </a:lnTo>
                      <a:lnTo>
                        <a:pt x="245" y="112"/>
                      </a:lnTo>
                      <a:lnTo>
                        <a:pt x="245" y="112"/>
                      </a:lnTo>
                      <a:lnTo>
                        <a:pt x="245" y="112"/>
                      </a:lnTo>
                      <a:lnTo>
                        <a:pt x="245" y="112"/>
                      </a:lnTo>
                      <a:lnTo>
                        <a:pt x="247" y="112"/>
                      </a:lnTo>
                      <a:lnTo>
                        <a:pt x="247" y="113"/>
                      </a:lnTo>
                      <a:lnTo>
                        <a:pt x="247" y="113"/>
                      </a:lnTo>
                      <a:lnTo>
                        <a:pt x="249" y="113"/>
                      </a:lnTo>
                      <a:lnTo>
                        <a:pt x="249" y="113"/>
                      </a:lnTo>
                      <a:lnTo>
                        <a:pt x="247" y="113"/>
                      </a:lnTo>
                      <a:lnTo>
                        <a:pt x="247" y="113"/>
                      </a:lnTo>
                      <a:lnTo>
                        <a:pt x="247" y="113"/>
                      </a:lnTo>
                      <a:lnTo>
                        <a:pt x="245" y="113"/>
                      </a:lnTo>
                      <a:lnTo>
                        <a:pt x="245" y="113"/>
                      </a:lnTo>
                      <a:lnTo>
                        <a:pt x="245" y="113"/>
                      </a:lnTo>
                      <a:lnTo>
                        <a:pt x="245" y="115"/>
                      </a:lnTo>
                      <a:lnTo>
                        <a:pt x="243" y="115"/>
                      </a:lnTo>
                      <a:lnTo>
                        <a:pt x="243" y="115"/>
                      </a:lnTo>
                      <a:lnTo>
                        <a:pt x="243" y="115"/>
                      </a:lnTo>
                      <a:lnTo>
                        <a:pt x="243" y="115"/>
                      </a:lnTo>
                      <a:lnTo>
                        <a:pt x="242" y="115"/>
                      </a:lnTo>
                      <a:lnTo>
                        <a:pt x="242" y="115"/>
                      </a:lnTo>
                      <a:lnTo>
                        <a:pt x="240" y="115"/>
                      </a:lnTo>
                      <a:lnTo>
                        <a:pt x="240" y="117"/>
                      </a:lnTo>
                      <a:lnTo>
                        <a:pt x="240" y="117"/>
                      </a:lnTo>
                      <a:lnTo>
                        <a:pt x="240" y="117"/>
                      </a:lnTo>
                      <a:lnTo>
                        <a:pt x="240" y="117"/>
                      </a:lnTo>
                      <a:lnTo>
                        <a:pt x="238" y="117"/>
                      </a:lnTo>
                      <a:lnTo>
                        <a:pt x="238" y="117"/>
                      </a:lnTo>
                      <a:lnTo>
                        <a:pt x="236" y="117"/>
                      </a:lnTo>
                      <a:lnTo>
                        <a:pt x="236" y="119"/>
                      </a:lnTo>
                      <a:lnTo>
                        <a:pt x="236" y="119"/>
                      </a:lnTo>
                      <a:lnTo>
                        <a:pt x="236" y="119"/>
                      </a:lnTo>
                      <a:lnTo>
                        <a:pt x="234" y="119"/>
                      </a:lnTo>
                      <a:lnTo>
                        <a:pt x="234" y="119"/>
                      </a:lnTo>
                      <a:lnTo>
                        <a:pt x="234" y="119"/>
                      </a:lnTo>
                      <a:lnTo>
                        <a:pt x="234" y="119"/>
                      </a:lnTo>
                      <a:lnTo>
                        <a:pt x="232" y="119"/>
                      </a:lnTo>
                      <a:lnTo>
                        <a:pt x="232" y="119"/>
                      </a:lnTo>
                      <a:lnTo>
                        <a:pt x="230" y="119"/>
                      </a:lnTo>
                      <a:lnTo>
                        <a:pt x="230" y="119"/>
                      </a:lnTo>
                      <a:lnTo>
                        <a:pt x="230" y="119"/>
                      </a:lnTo>
                      <a:lnTo>
                        <a:pt x="228" y="119"/>
                      </a:lnTo>
                      <a:lnTo>
                        <a:pt x="228" y="119"/>
                      </a:lnTo>
                      <a:lnTo>
                        <a:pt x="228" y="119"/>
                      </a:lnTo>
                      <a:lnTo>
                        <a:pt x="228" y="119"/>
                      </a:lnTo>
                      <a:lnTo>
                        <a:pt x="226" y="119"/>
                      </a:lnTo>
                      <a:lnTo>
                        <a:pt x="226" y="119"/>
                      </a:lnTo>
                      <a:lnTo>
                        <a:pt x="226" y="119"/>
                      </a:lnTo>
                      <a:lnTo>
                        <a:pt x="224" y="119"/>
                      </a:lnTo>
                      <a:lnTo>
                        <a:pt x="224" y="119"/>
                      </a:lnTo>
                      <a:lnTo>
                        <a:pt x="224" y="119"/>
                      </a:lnTo>
                      <a:lnTo>
                        <a:pt x="222" y="119"/>
                      </a:lnTo>
                      <a:lnTo>
                        <a:pt x="222" y="119"/>
                      </a:lnTo>
                      <a:lnTo>
                        <a:pt x="222" y="119"/>
                      </a:lnTo>
                      <a:lnTo>
                        <a:pt x="220" y="119"/>
                      </a:lnTo>
                      <a:lnTo>
                        <a:pt x="220" y="119"/>
                      </a:lnTo>
                      <a:lnTo>
                        <a:pt x="219" y="119"/>
                      </a:lnTo>
                      <a:lnTo>
                        <a:pt x="219" y="119"/>
                      </a:lnTo>
                      <a:lnTo>
                        <a:pt x="219" y="119"/>
                      </a:lnTo>
                      <a:lnTo>
                        <a:pt x="217" y="119"/>
                      </a:lnTo>
                      <a:lnTo>
                        <a:pt x="217" y="119"/>
                      </a:lnTo>
                      <a:lnTo>
                        <a:pt x="217" y="119"/>
                      </a:lnTo>
                      <a:lnTo>
                        <a:pt x="215" y="119"/>
                      </a:lnTo>
                      <a:lnTo>
                        <a:pt x="215" y="119"/>
                      </a:lnTo>
                      <a:lnTo>
                        <a:pt x="213" y="119"/>
                      </a:lnTo>
                      <a:lnTo>
                        <a:pt x="213" y="119"/>
                      </a:lnTo>
                      <a:lnTo>
                        <a:pt x="213" y="119"/>
                      </a:lnTo>
                      <a:lnTo>
                        <a:pt x="211" y="119"/>
                      </a:lnTo>
                      <a:lnTo>
                        <a:pt x="211" y="119"/>
                      </a:lnTo>
                      <a:lnTo>
                        <a:pt x="211" y="121"/>
                      </a:lnTo>
                      <a:lnTo>
                        <a:pt x="211" y="121"/>
                      </a:lnTo>
                      <a:lnTo>
                        <a:pt x="213" y="121"/>
                      </a:lnTo>
                      <a:lnTo>
                        <a:pt x="213" y="121"/>
                      </a:lnTo>
                      <a:lnTo>
                        <a:pt x="213" y="121"/>
                      </a:lnTo>
                      <a:lnTo>
                        <a:pt x="215" y="121"/>
                      </a:lnTo>
                      <a:lnTo>
                        <a:pt x="215" y="121"/>
                      </a:lnTo>
                      <a:lnTo>
                        <a:pt x="217" y="121"/>
                      </a:lnTo>
                      <a:lnTo>
                        <a:pt x="217" y="121"/>
                      </a:lnTo>
                      <a:lnTo>
                        <a:pt x="217" y="121"/>
                      </a:lnTo>
                      <a:lnTo>
                        <a:pt x="219" y="121"/>
                      </a:lnTo>
                      <a:lnTo>
                        <a:pt x="219" y="121"/>
                      </a:lnTo>
                      <a:lnTo>
                        <a:pt x="219" y="121"/>
                      </a:lnTo>
                      <a:lnTo>
                        <a:pt x="220" y="121"/>
                      </a:lnTo>
                      <a:lnTo>
                        <a:pt x="220" y="121"/>
                      </a:lnTo>
                      <a:lnTo>
                        <a:pt x="222" y="121"/>
                      </a:lnTo>
                      <a:lnTo>
                        <a:pt x="222" y="121"/>
                      </a:lnTo>
                      <a:lnTo>
                        <a:pt x="222" y="121"/>
                      </a:lnTo>
                      <a:lnTo>
                        <a:pt x="222" y="121"/>
                      </a:lnTo>
                      <a:lnTo>
                        <a:pt x="224" y="121"/>
                      </a:lnTo>
                      <a:lnTo>
                        <a:pt x="224" y="121"/>
                      </a:lnTo>
                      <a:lnTo>
                        <a:pt x="224" y="121"/>
                      </a:lnTo>
                      <a:lnTo>
                        <a:pt x="226" y="121"/>
                      </a:lnTo>
                      <a:lnTo>
                        <a:pt x="226" y="123"/>
                      </a:lnTo>
                      <a:lnTo>
                        <a:pt x="226" y="123"/>
                      </a:lnTo>
                      <a:lnTo>
                        <a:pt x="226" y="123"/>
                      </a:lnTo>
                      <a:lnTo>
                        <a:pt x="226" y="123"/>
                      </a:lnTo>
                      <a:lnTo>
                        <a:pt x="226" y="123"/>
                      </a:lnTo>
                      <a:lnTo>
                        <a:pt x="226" y="125"/>
                      </a:lnTo>
                      <a:lnTo>
                        <a:pt x="224" y="125"/>
                      </a:lnTo>
                      <a:lnTo>
                        <a:pt x="224" y="125"/>
                      </a:lnTo>
                      <a:lnTo>
                        <a:pt x="224" y="125"/>
                      </a:lnTo>
                      <a:lnTo>
                        <a:pt x="224" y="125"/>
                      </a:lnTo>
                      <a:lnTo>
                        <a:pt x="222" y="125"/>
                      </a:lnTo>
                      <a:lnTo>
                        <a:pt x="222" y="125"/>
                      </a:lnTo>
                      <a:lnTo>
                        <a:pt x="222" y="127"/>
                      </a:lnTo>
                      <a:lnTo>
                        <a:pt x="222" y="127"/>
                      </a:lnTo>
                      <a:lnTo>
                        <a:pt x="224" y="127"/>
                      </a:lnTo>
                      <a:lnTo>
                        <a:pt x="224" y="127"/>
                      </a:lnTo>
                      <a:lnTo>
                        <a:pt x="224" y="127"/>
                      </a:lnTo>
                      <a:lnTo>
                        <a:pt x="226" y="127"/>
                      </a:lnTo>
                      <a:lnTo>
                        <a:pt x="226" y="127"/>
                      </a:lnTo>
                      <a:lnTo>
                        <a:pt x="228" y="127"/>
                      </a:lnTo>
                      <a:lnTo>
                        <a:pt x="228" y="127"/>
                      </a:lnTo>
                      <a:lnTo>
                        <a:pt x="228" y="127"/>
                      </a:lnTo>
                      <a:lnTo>
                        <a:pt x="228" y="129"/>
                      </a:lnTo>
                      <a:lnTo>
                        <a:pt x="228" y="129"/>
                      </a:lnTo>
                      <a:lnTo>
                        <a:pt x="228" y="129"/>
                      </a:lnTo>
                      <a:lnTo>
                        <a:pt x="230" y="129"/>
                      </a:lnTo>
                      <a:lnTo>
                        <a:pt x="230" y="129"/>
                      </a:lnTo>
                      <a:lnTo>
                        <a:pt x="230" y="129"/>
                      </a:lnTo>
                      <a:lnTo>
                        <a:pt x="230" y="127"/>
                      </a:lnTo>
                      <a:lnTo>
                        <a:pt x="230" y="127"/>
                      </a:lnTo>
                      <a:lnTo>
                        <a:pt x="232" y="127"/>
                      </a:lnTo>
                      <a:lnTo>
                        <a:pt x="232" y="127"/>
                      </a:lnTo>
                      <a:lnTo>
                        <a:pt x="232" y="127"/>
                      </a:lnTo>
                      <a:lnTo>
                        <a:pt x="234" y="127"/>
                      </a:lnTo>
                      <a:lnTo>
                        <a:pt x="234" y="127"/>
                      </a:lnTo>
                      <a:lnTo>
                        <a:pt x="234" y="127"/>
                      </a:lnTo>
                      <a:lnTo>
                        <a:pt x="234" y="125"/>
                      </a:lnTo>
                      <a:lnTo>
                        <a:pt x="236" y="125"/>
                      </a:lnTo>
                      <a:lnTo>
                        <a:pt x="236" y="125"/>
                      </a:lnTo>
                      <a:lnTo>
                        <a:pt x="236" y="125"/>
                      </a:lnTo>
                      <a:lnTo>
                        <a:pt x="236" y="125"/>
                      </a:lnTo>
                      <a:lnTo>
                        <a:pt x="238" y="125"/>
                      </a:lnTo>
                      <a:lnTo>
                        <a:pt x="238" y="125"/>
                      </a:lnTo>
                      <a:lnTo>
                        <a:pt x="238" y="125"/>
                      </a:lnTo>
                      <a:lnTo>
                        <a:pt x="240" y="125"/>
                      </a:lnTo>
                      <a:lnTo>
                        <a:pt x="240" y="125"/>
                      </a:lnTo>
                      <a:lnTo>
                        <a:pt x="240" y="125"/>
                      </a:lnTo>
                      <a:lnTo>
                        <a:pt x="242" y="125"/>
                      </a:lnTo>
                      <a:lnTo>
                        <a:pt x="242" y="125"/>
                      </a:lnTo>
                      <a:lnTo>
                        <a:pt x="243" y="125"/>
                      </a:lnTo>
                      <a:lnTo>
                        <a:pt x="243" y="125"/>
                      </a:lnTo>
                      <a:lnTo>
                        <a:pt x="243" y="125"/>
                      </a:lnTo>
                      <a:lnTo>
                        <a:pt x="245" y="125"/>
                      </a:lnTo>
                      <a:lnTo>
                        <a:pt x="245" y="125"/>
                      </a:lnTo>
                      <a:lnTo>
                        <a:pt x="245" y="127"/>
                      </a:lnTo>
                      <a:lnTo>
                        <a:pt x="245" y="127"/>
                      </a:lnTo>
                      <a:lnTo>
                        <a:pt x="245" y="127"/>
                      </a:lnTo>
                      <a:lnTo>
                        <a:pt x="247" y="127"/>
                      </a:lnTo>
                      <a:lnTo>
                        <a:pt x="247" y="129"/>
                      </a:lnTo>
                      <a:lnTo>
                        <a:pt x="247" y="129"/>
                      </a:lnTo>
                      <a:lnTo>
                        <a:pt x="249" y="129"/>
                      </a:lnTo>
                      <a:lnTo>
                        <a:pt x="249" y="129"/>
                      </a:lnTo>
                      <a:lnTo>
                        <a:pt x="249" y="131"/>
                      </a:lnTo>
                      <a:lnTo>
                        <a:pt x="247" y="131"/>
                      </a:lnTo>
                      <a:lnTo>
                        <a:pt x="247" y="131"/>
                      </a:lnTo>
                      <a:lnTo>
                        <a:pt x="247" y="131"/>
                      </a:lnTo>
                      <a:lnTo>
                        <a:pt x="247" y="133"/>
                      </a:lnTo>
                      <a:lnTo>
                        <a:pt x="247" y="133"/>
                      </a:lnTo>
                      <a:lnTo>
                        <a:pt x="247" y="133"/>
                      </a:lnTo>
                      <a:lnTo>
                        <a:pt x="245" y="133"/>
                      </a:lnTo>
                      <a:lnTo>
                        <a:pt x="245" y="133"/>
                      </a:lnTo>
                      <a:lnTo>
                        <a:pt x="245" y="133"/>
                      </a:lnTo>
                      <a:lnTo>
                        <a:pt x="243" y="133"/>
                      </a:lnTo>
                      <a:lnTo>
                        <a:pt x="243" y="133"/>
                      </a:lnTo>
                      <a:lnTo>
                        <a:pt x="243" y="133"/>
                      </a:lnTo>
                      <a:lnTo>
                        <a:pt x="243" y="135"/>
                      </a:lnTo>
                      <a:lnTo>
                        <a:pt x="242" y="135"/>
                      </a:lnTo>
                      <a:lnTo>
                        <a:pt x="242" y="135"/>
                      </a:lnTo>
                      <a:lnTo>
                        <a:pt x="242" y="135"/>
                      </a:lnTo>
                      <a:lnTo>
                        <a:pt x="242" y="136"/>
                      </a:lnTo>
                      <a:lnTo>
                        <a:pt x="240" y="136"/>
                      </a:lnTo>
                      <a:lnTo>
                        <a:pt x="240" y="136"/>
                      </a:lnTo>
                      <a:lnTo>
                        <a:pt x="240" y="136"/>
                      </a:lnTo>
                      <a:lnTo>
                        <a:pt x="238" y="136"/>
                      </a:lnTo>
                      <a:lnTo>
                        <a:pt x="238" y="136"/>
                      </a:lnTo>
                      <a:lnTo>
                        <a:pt x="238" y="136"/>
                      </a:lnTo>
                      <a:lnTo>
                        <a:pt x="236" y="136"/>
                      </a:lnTo>
                      <a:lnTo>
                        <a:pt x="236" y="138"/>
                      </a:lnTo>
                      <a:lnTo>
                        <a:pt x="236" y="138"/>
                      </a:lnTo>
                      <a:lnTo>
                        <a:pt x="236" y="138"/>
                      </a:lnTo>
                      <a:lnTo>
                        <a:pt x="234" y="138"/>
                      </a:lnTo>
                      <a:lnTo>
                        <a:pt x="234" y="136"/>
                      </a:lnTo>
                      <a:lnTo>
                        <a:pt x="234" y="136"/>
                      </a:lnTo>
                      <a:lnTo>
                        <a:pt x="234" y="136"/>
                      </a:lnTo>
                      <a:lnTo>
                        <a:pt x="234" y="136"/>
                      </a:lnTo>
                      <a:lnTo>
                        <a:pt x="232" y="136"/>
                      </a:lnTo>
                      <a:lnTo>
                        <a:pt x="232" y="135"/>
                      </a:lnTo>
                      <a:lnTo>
                        <a:pt x="232" y="135"/>
                      </a:lnTo>
                      <a:lnTo>
                        <a:pt x="230" y="135"/>
                      </a:lnTo>
                      <a:lnTo>
                        <a:pt x="230" y="135"/>
                      </a:lnTo>
                      <a:lnTo>
                        <a:pt x="230" y="135"/>
                      </a:lnTo>
                      <a:lnTo>
                        <a:pt x="230" y="136"/>
                      </a:lnTo>
                      <a:lnTo>
                        <a:pt x="228" y="136"/>
                      </a:lnTo>
                      <a:lnTo>
                        <a:pt x="228" y="136"/>
                      </a:lnTo>
                      <a:lnTo>
                        <a:pt x="228" y="136"/>
                      </a:lnTo>
                      <a:lnTo>
                        <a:pt x="228" y="138"/>
                      </a:lnTo>
                      <a:lnTo>
                        <a:pt x="228" y="138"/>
                      </a:lnTo>
                      <a:lnTo>
                        <a:pt x="226" y="138"/>
                      </a:lnTo>
                      <a:lnTo>
                        <a:pt x="226" y="138"/>
                      </a:lnTo>
                      <a:lnTo>
                        <a:pt x="226" y="138"/>
                      </a:lnTo>
                      <a:lnTo>
                        <a:pt x="224" y="138"/>
                      </a:lnTo>
                      <a:lnTo>
                        <a:pt x="224" y="138"/>
                      </a:lnTo>
                      <a:lnTo>
                        <a:pt x="224" y="138"/>
                      </a:lnTo>
                      <a:lnTo>
                        <a:pt x="222" y="138"/>
                      </a:lnTo>
                      <a:lnTo>
                        <a:pt x="222" y="138"/>
                      </a:lnTo>
                      <a:lnTo>
                        <a:pt x="222" y="138"/>
                      </a:lnTo>
                      <a:lnTo>
                        <a:pt x="222" y="140"/>
                      </a:lnTo>
                      <a:lnTo>
                        <a:pt x="222" y="140"/>
                      </a:lnTo>
                      <a:lnTo>
                        <a:pt x="220" y="140"/>
                      </a:lnTo>
                      <a:lnTo>
                        <a:pt x="220" y="140"/>
                      </a:lnTo>
                      <a:lnTo>
                        <a:pt x="219" y="140"/>
                      </a:lnTo>
                      <a:lnTo>
                        <a:pt x="219" y="140"/>
                      </a:lnTo>
                      <a:lnTo>
                        <a:pt x="219" y="140"/>
                      </a:lnTo>
                      <a:lnTo>
                        <a:pt x="217" y="140"/>
                      </a:lnTo>
                      <a:lnTo>
                        <a:pt x="217" y="140"/>
                      </a:lnTo>
                      <a:lnTo>
                        <a:pt x="217" y="140"/>
                      </a:lnTo>
                      <a:lnTo>
                        <a:pt x="215" y="140"/>
                      </a:lnTo>
                      <a:lnTo>
                        <a:pt x="215" y="140"/>
                      </a:lnTo>
                      <a:lnTo>
                        <a:pt x="215" y="140"/>
                      </a:lnTo>
                      <a:lnTo>
                        <a:pt x="213" y="140"/>
                      </a:lnTo>
                      <a:lnTo>
                        <a:pt x="213" y="140"/>
                      </a:lnTo>
                      <a:lnTo>
                        <a:pt x="213" y="140"/>
                      </a:lnTo>
                      <a:lnTo>
                        <a:pt x="211" y="140"/>
                      </a:lnTo>
                      <a:lnTo>
                        <a:pt x="211" y="140"/>
                      </a:lnTo>
                      <a:lnTo>
                        <a:pt x="211" y="142"/>
                      </a:lnTo>
                      <a:lnTo>
                        <a:pt x="209" y="142"/>
                      </a:lnTo>
                      <a:lnTo>
                        <a:pt x="209" y="142"/>
                      </a:lnTo>
                      <a:lnTo>
                        <a:pt x="209" y="142"/>
                      </a:lnTo>
                      <a:lnTo>
                        <a:pt x="207" y="142"/>
                      </a:lnTo>
                      <a:lnTo>
                        <a:pt x="207" y="142"/>
                      </a:lnTo>
                      <a:lnTo>
                        <a:pt x="207" y="142"/>
                      </a:lnTo>
                      <a:lnTo>
                        <a:pt x="205" y="142"/>
                      </a:lnTo>
                      <a:lnTo>
                        <a:pt x="205" y="142"/>
                      </a:lnTo>
                      <a:lnTo>
                        <a:pt x="203" y="142"/>
                      </a:lnTo>
                      <a:lnTo>
                        <a:pt x="203" y="142"/>
                      </a:lnTo>
                      <a:lnTo>
                        <a:pt x="203" y="142"/>
                      </a:lnTo>
                      <a:lnTo>
                        <a:pt x="203" y="142"/>
                      </a:lnTo>
                      <a:lnTo>
                        <a:pt x="201" y="142"/>
                      </a:lnTo>
                      <a:lnTo>
                        <a:pt x="201" y="142"/>
                      </a:lnTo>
                      <a:lnTo>
                        <a:pt x="201" y="142"/>
                      </a:lnTo>
                      <a:lnTo>
                        <a:pt x="199" y="142"/>
                      </a:lnTo>
                      <a:lnTo>
                        <a:pt x="199" y="142"/>
                      </a:lnTo>
                      <a:lnTo>
                        <a:pt x="197" y="142"/>
                      </a:lnTo>
                      <a:lnTo>
                        <a:pt x="197" y="144"/>
                      </a:lnTo>
                      <a:lnTo>
                        <a:pt x="197" y="144"/>
                      </a:lnTo>
                      <a:lnTo>
                        <a:pt x="197" y="144"/>
                      </a:lnTo>
                      <a:lnTo>
                        <a:pt x="196" y="144"/>
                      </a:lnTo>
                      <a:lnTo>
                        <a:pt x="196" y="144"/>
                      </a:lnTo>
                      <a:lnTo>
                        <a:pt x="196" y="144"/>
                      </a:lnTo>
                      <a:lnTo>
                        <a:pt x="194" y="144"/>
                      </a:lnTo>
                      <a:lnTo>
                        <a:pt x="194" y="144"/>
                      </a:lnTo>
                      <a:lnTo>
                        <a:pt x="192" y="144"/>
                      </a:lnTo>
                      <a:lnTo>
                        <a:pt x="192" y="144"/>
                      </a:lnTo>
                      <a:lnTo>
                        <a:pt x="192" y="144"/>
                      </a:lnTo>
                      <a:lnTo>
                        <a:pt x="190" y="144"/>
                      </a:lnTo>
                      <a:lnTo>
                        <a:pt x="190" y="144"/>
                      </a:lnTo>
                      <a:lnTo>
                        <a:pt x="190" y="144"/>
                      </a:lnTo>
                      <a:lnTo>
                        <a:pt x="190" y="144"/>
                      </a:lnTo>
                      <a:lnTo>
                        <a:pt x="190" y="144"/>
                      </a:lnTo>
                      <a:lnTo>
                        <a:pt x="190" y="142"/>
                      </a:lnTo>
                      <a:lnTo>
                        <a:pt x="190" y="142"/>
                      </a:lnTo>
                      <a:lnTo>
                        <a:pt x="190" y="140"/>
                      </a:lnTo>
                      <a:lnTo>
                        <a:pt x="190" y="140"/>
                      </a:lnTo>
                      <a:lnTo>
                        <a:pt x="190" y="140"/>
                      </a:lnTo>
                      <a:lnTo>
                        <a:pt x="190" y="140"/>
                      </a:lnTo>
                      <a:lnTo>
                        <a:pt x="192" y="140"/>
                      </a:lnTo>
                      <a:lnTo>
                        <a:pt x="192" y="140"/>
                      </a:lnTo>
                      <a:lnTo>
                        <a:pt x="192" y="138"/>
                      </a:lnTo>
                      <a:lnTo>
                        <a:pt x="192" y="138"/>
                      </a:lnTo>
                      <a:lnTo>
                        <a:pt x="192" y="138"/>
                      </a:lnTo>
                      <a:lnTo>
                        <a:pt x="194" y="138"/>
                      </a:lnTo>
                      <a:lnTo>
                        <a:pt x="194" y="138"/>
                      </a:lnTo>
                      <a:lnTo>
                        <a:pt x="194" y="138"/>
                      </a:lnTo>
                      <a:lnTo>
                        <a:pt x="194" y="138"/>
                      </a:lnTo>
                      <a:lnTo>
                        <a:pt x="192" y="138"/>
                      </a:lnTo>
                      <a:lnTo>
                        <a:pt x="192" y="136"/>
                      </a:lnTo>
                      <a:lnTo>
                        <a:pt x="192" y="136"/>
                      </a:lnTo>
                      <a:lnTo>
                        <a:pt x="192" y="136"/>
                      </a:lnTo>
                      <a:lnTo>
                        <a:pt x="190" y="136"/>
                      </a:lnTo>
                      <a:lnTo>
                        <a:pt x="190" y="136"/>
                      </a:lnTo>
                      <a:lnTo>
                        <a:pt x="190" y="136"/>
                      </a:lnTo>
                      <a:lnTo>
                        <a:pt x="188" y="136"/>
                      </a:lnTo>
                      <a:lnTo>
                        <a:pt x="188" y="136"/>
                      </a:lnTo>
                      <a:lnTo>
                        <a:pt x="186" y="136"/>
                      </a:lnTo>
                      <a:lnTo>
                        <a:pt x="186" y="136"/>
                      </a:lnTo>
                      <a:lnTo>
                        <a:pt x="186" y="136"/>
                      </a:lnTo>
                      <a:lnTo>
                        <a:pt x="186" y="136"/>
                      </a:lnTo>
                      <a:lnTo>
                        <a:pt x="186" y="136"/>
                      </a:lnTo>
                      <a:lnTo>
                        <a:pt x="184" y="136"/>
                      </a:lnTo>
                      <a:lnTo>
                        <a:pt x="184" y="136"/>
                      </a:lnTo>
                      <a:lnTo>
                        <a:pt x="184" y="136"/>
                      </a:lnTo>
                      <a:lnTo>
                        <a:pt x="182" y="136"/>
                      </a:lnTo>
                      <a:lnTo>
                        <a:pt x="182" y="136"/>
                      </a:lnTo>
                      <a:lnTo>
                        <a:pt x="180" y="136"/>
                      </a:lnTo>
                      <a:lnTo>
                        <a:pt x="180" y="136"/>
                      </a:lnTo>
                      <a:lnTo>
                        <a:pt x="180" y="136"/>
                      </a:lnTo>
                      <a:lnTo>
                        <a:pt x="178" y="136"/>
                      </a:lnTo>
                      <a:lnTo>
                        <a:pt x="178" y="136"/>
                      </a:lnTo>
                      <a:lnTo>
                        <a:pt x="176" y="136"/>
                      </a:lnTo>
                      <a:lnTo>
                        <a:pt x="176" y="136"/>
                      </a:lnTo>
                      <a:lnTo>
                        <a:pt x="176" y="136"/>
                      </a:lnTo>
                      <a:lnTo>
                        <a:pt x="175" y="136"/>
                      </a:lnTo>
                      <a:lnTo>
                        <a:pt x="175" y="136"/>
                      </a:lnTo>
                      <a:lnTo>
                        <a:pt x="175" y="136"/>
                      </a:lnTo>
                      <a:lnTo>
                        <a:pt x="173" y="136"/>
                      </a:lnTo>
                      <a:lnTo>
                        <a:pt x="173" y="136"/>
                      </a:lnTo>
                      <a:lnTo>
                        <a:pt x="173" y="136"/>
                      </a:lnTo>
                      <a:lnTo>
                        <a:pt x="173" y="135"/>
                      </a:lnTo>
                      <a:lnTo>
                        <a:pt x="171" y="135"/>
                      </a:lnTo>
                      <a:lnTo>
                        <a:pt x="171" y="136"/>
                      </a:lnTo>
                      <a:lnTo>
                        <a:pt x="171" y="136"/>
                      </a:lnTo>
                      <a:lnTo>
                        <a:pt x="171" y="138"/>
                      </a:lnTo>
                      <a:lnTo>
                        <a:pt x="171" y="138"/>
                      </a:lnTo>
                      <a:lnTo>
                        <a:pt x="171" y="138"/>
                      </a:lnTo>
                      <a:lnTo>
                        <a:pt x="171" y="138"/>
                      </a:lnTo>
                      <a:lnTo>
                        <a:pt x="169" y="138"/>
                      </a:lnTo>
                      <a:lnTo>
                        <a:pt x="169" y="138"/>
                      </a:lnTo>
                      <a:lnTo>
                        <a:pt x="169" y="138"/>
                      </a:lnTo>
                      <a:lnTo>
                        <a:pt x="167" y="138"/>
                      </a:lnTo>
                      <a:lnTo>
                        <a:pt x="167" y="138"/>
                      </a:lnTo>
                      <a:lnTo>
                        <a:pt x="165" y="138"/>
                      </a:lnTo>
                      <a:lnTo>
                        <a:pt x="165" y="138"/>
                      </a:lnTo>
                      <a:lnTo>
                        <a:pt x="165" y="138"/>
                      </a:lnTo>
                      <a:lnTo>
                        <a:pt x="163" y="138"/>
                      </a:lnTo>
                      <a:lnTo>
                        <a:pt x="163" y="138"/>
                      </a:lnTo>
                      <a:lnTo>
                        <a:pt x="163" y="138"/>
                      </a:lnTo>
                      <a:lnTo>
                        <a:pt x="161" y="138"/>
                      </a:lnTo>
                      <a:lnTo>
                        <a:pt x="161" y="138"/>
                      </a:lnTo>
                      <a:lnTo>
                        <a:pt x="159" y="138"/>
                      </a:lnTo>
                      <a:lnTo>
                        <a:pt x="159" y="138"/>
                      </a:lnTo>
                      <a:lnTo>
                        <a:pt x="159" y="138"/>
                      </a:lnTo>
                      <a:lnTo>
                        <a:pt x="157" y="138"/>
                      </a:lnTo>
                      <a:lnTo>
                        <a:pt x="157" y="138"/>
                      </a:lnTo>
                      <a:lnTo>
                        <a:pt x="157" y="138"/>
                      </a:lnTo>
                      <a:lnTo>
                        <a:pt x="157" y="138"/>
                      </a:lnTo>
                      <a:lnTo>
                        <a:pt x="155" y="138"/>
                      </a:lnTo>
                      <a:lnTo>
                        <a:pt x="155" y="138"/>
                      </a:lnTo>
                      <a:lnTo>
                        <a:pt x="153" y="138"/>
                      </a:lnTo>
                      <a:lnTo>
                        <a:pt x="153" y="138"/>
                      </a:lnTo>
                      <a:lnTo>
                        <a:pt x="153" y="138"/>
                      </a:lnTo>
                      <a:lnTo>
                        <a:pt x="153" y="138"/>
                      </a:lnTo>
                      <a:lnTo>
                        <a:pt x="152" y="138"/>
                      </a:lnTo>
                      <a:lnTo>
                        <a:pt x="152" y="138"/>
                      </a:lnTo>
                      <a:lnTo>
                        <a:pt x="150" y="138"/>
                      </a:lnTo>
                      <a:lnTo>
                        <a:pt x="150" y="138"/>
                      </a:lnTo>
                      <a:lnTo>
                        <a:pt x="150" y="138"/>
                      </a:lnTo>
                      <a:lnTo>
                        <a:pt x="148" y="138"/>
                      </a:lnTo>
                      <a:lnTo>
                        <a:pt x="148" y="138"/>
                      </a:lnTo>
                      <a:lnTo>
                        <a:pt x="148" y="138"/>
                      </a:lnTo>
                      <a:lnTo>
                        <a:pt x="146" y="138"/>
                      </a:lnTo>
                      <a:lnTo>
                        <a:pt x="146" y="138"/>
                      </a:lnTo>
                      <a:lnTo>
                        <a:pt x="144" y="138"/>
                      </a:lnTo>
                      <a:lnTo>
                        <a:pt x="144" y="138"/>
                      </a:lnTo>
                      <a:lnTo>
                        <a:pt x="144" y="138"/>
                      </a:lnTo>
                      <a:lnTo>
                        <a:pt x="144" y="138"/>
                      </a:lnTo>
                      <a:lnTo>
                        <a:pt x="142" y="138"/>
                      </a:lnTo>
                      <a:lnTo>
                        <a:pt x="142" y="136"/>
                      </a:lnTo>
                      <a:lnTo>
                        <a:pt x="142" y="136"/>
                      </a:lnTo>
                      <a:lnTo>
                        <a:pt x="142" y="136"/>
                      </a:lnTo>
                      <a:lnTo>
                        <a:pt x="140" y="136"/>
                      </a:lnTo>
                      <a:lnTo>
                        <a:pt x="140" y="138"/>
                      </a:lnTo>
                      <a:lnTo>
                        <a:pt x="140" y="138"/>
                      </a:lnTo>
                      <a:lnTo>
                        <a:pt x="140" y="138"/>
                      </a:lnTo>
                      <a:lnTo>
                        <a:pt x="138" y="138"/>
                      </a:lnTo>
                      <a:lnTo>
                        <a:pt x="138" y="138"/>
                      </a:lnTo>
                      <a:lnTo>
                        <a:pt x="138" y="138"/>
                      </a:lnTo>
                      <a:lnTo>
                        <a:pt x="138" y="138"/>
                      </a:lnTo>
                      <a:lnTo>
                        <a:pt x="136" y="138"/>
                      </a:lnTo>
                      <a:lnTo>
                        <a:pt x="136" y="136"/>
                      </a:lnTo>
                      <a:lnTo>
                        <a:pt x="136" y="136"/>
                      </a:lnTo>
                      <a:lnTo>
                        <a:pt x="136" y="136"/>
                      </a:lnTo>
                      <a:lnTo>
                        <a:pt x="136" y="138"/>
                      </a:lnTo>
                      <a:lnTo>
                        <a:pt x="134" y="138"/>
                      </a:lnTo>
                      <a:lnTo>
                        <a:pt x="134" y="138"/>
                      </a:lnTo>
                      <a:lnTo>
                        <a:pt x="132" y="138"/>
                      </a:lnTo>
                      <a:lnTo>
                        <a:pt x="132" y="138"/>
                      </a:lnTo>
                      <a:lnTo>
                        <a:pt x="132" y="138"/>
                      </a:lnTo>
                      <a:lnTo>
                        <a:pt x="131" y="138"/>
                      </a:lnTo>
                      <a:lnTo>
                        <a:pt x="131" y="138"/>
                      </a:lnTo>
                      <a:lnTo>
                        <a:pt x="131" y="138"/>
                      </a:lnTo>
                      <a:lnTo>
                        <a:pt x="131" y="138"/>
                      </a:lnTo>
                      <a:lnTo>
                        <a:pt x="131" y="138"/>
                      </a:lnTo>
                      <a:lnTo>
                        <a:pt x="132" y="138"/>
                      </a:lnTo>
                      <a:lnTo>
                        <a:pt x="132" y="138"/>
                      </a:lnTo>
                      <a:lnTo>
                        <a:pt x="132" y="140"/>
                      </a:lnTo>
                      <a:lnTo>
                        <a:pt x="132" y="140"/>
                      </a:lnTo>
                      <a:lnTo>
                        <a:pt x="132" y="140"/>
                      </a:lnTo>
                      <a:lnTo>
                        <a:pt x="131" y="140"/>
                      </a:lnTo>
                      <a:lnTo>
                        <a:pt x="131" y="140"/>
                      </a:lnTo>
                      <a:lnTo>
                        <a:pt x="131" y="140"/>
                      </a:lnTo>
                      <a:lnTo>
                        <a:pt x="129" y="140"/>
                      </a:lnTo>
                      <a:lnTo>
                        <a:pt x="129" y="140"/>
                      </a:lnTo>
                      <a:lnTo>
                        <a:pt x="127" y="140"/>
                      </a:lnTo>
                      <a:lnTo>
                        <a:pt x="127" y="140"/>
                      </a:lnTo>
                      <a:lnTo>
                        <a:pt x="127" y="140"/>
                      </a:lnTo>
                      <a:lnTo>
                        <a:pt x="127" y="140"/>
                      </a:lnTo>
                      <a:lnTo>
                        <a:pt x="125" y="140"/>
                      </a:lnTo>
                      <a:lnTo>
                        <a:pt x="125" y="140"/>
                      </a:lnTo>
                      <a:lnTo>
                        <a:pt x="125" y="140"/>
                      </a:lnTo>
                      <a:lnTo>
                        <a:pt x="123" y="140"/>
                      </a:lnTo>
                      <a:lnTo>
                        <a:pt x="123" y="140"/>
                      </a:lnTo>
                      <a:lnTo>
                        <a:pt x="123" y="140"/>
                      </a:lnTo>
                      <a:lnTo>
                        <a:pt x="121" y="140"/>
                      </a:lnTo>
                      <a:lnTo>
                        <a:pt x="121" y="140"/>
                      </a:lnTo>
                      <a:lnTo>
                        <a:pt x="121" y="140"/>
                      </a:lnTo>
                      <a:lnTo>
                        <a:pt x="119" y="140"/>
                      </a:lnTo>
                      <a:lnTo>
                        <a:pt x="119" y="140"/>
                      </a:lnTo>
                      <a:lnTo>
                        <a:pt x="117" y="140"/>
                      </a:lnTo>
                      <a:lnTo>
                        <a:pt x="117" y="140"/>
                      </a:lnTo>
                      <a:lnTo>
                        <a:pt x="117" y="140"/>
                      </a:lnTo>
                      <a:lnTo>
                        <a:pt x="117" y="140"/>
                      </a:lnTo>
                      <a:lnTo>
                        <a:pt x="115" y="140"/>
                      </a:lnTo>
                      <a:lnTo>
                        <a:pt x="115" y="140"/>
                      </a:lnTo>
                      <a:lnTo>
                        <a:pt x="115" y="140"/>
                      </a:lnTo>
                      <a:lnTo>
                        <a:pt x="113" y="140"/>
                      </a:lnTo>
                      <a:lnTo>
                        <a:pt x="113" y="140"/>
                      </a:lnTo>
                      <a:lnTo>
                        <a:pt x="111" y="140"/>
                      </a:lnTo>
                      <a:lnTo>
                        <a:pt x="111" y="140"/>
                      </a:lnTo>
                      <a:lnTo>
                        <a:pt x="111" y="140"/>
                      </a:lnTo>
                      <a:lnTo>
                        <a:pt x="109" y="140"/>
                      </a:lnTo>
                      <a:lnTo>
                        <a:pt x="109" y="140"/>
                      </a:lnTo>
                      <a:lnTo>
                        <a:pt x="109" y="138"/>
                      </a:lnTo>
                      <a:lnTo>
                        <a:pt x="109" y="138"/>
                      </a:lnTo>
                      <a:lnTo>
                        <a:pt x="108" y="138"/>
                      </a:lnTo>
                      <a:lnTo>
                        <a:pt x="108" y="138"/>
                      </a:lnTo>
                      <a:lnTo>
                        <a:pt x="106" y="138"/>
                      </a:lnTo>
                      <a:lnTo>
                        <a:pt x="106" y="138"/>
                      </a:lnTo>
                      <a:lnTo>
                        <a:pt x="106" y="138"/>
                      </a:lnTo>
                      <a:lnTo>
                        <a:pt x="104" y="138"/>
                      </a:lnTo>
                      <a:lnTo>
                        <a:pt x="104" y="138"/>
                      </a:lnTo>
                      <a:lnTo>
                        <a:pt x="104" y="138"/>
                      </a:lnTo>
                      <a:lnTo>
                        <a:pt x="102" y="138"/>
                      </a:lnTo>
                      <a:lnTo>
                        <a:pt x="102" y="138"/>
                      </a:lnTo>
                      <a:lnTo>
                        <a:pt x="100" y="138"/>
                      </a:lnTo>
                      <a:lnTo>
                        <a:pt x="100" y="138"/>
                      </a:lnTo>
                      <a:lnTo>
                        <a:pt x="100" y="138"/>
                      </a:lnTo>
                      <a:lnTo>
                        <a:pt x="98" y="138"/>
                      </a:lnTo>
                      <a:lnTo>
                        <a:pt x="98" y="138"/>
                      </a:lnTo>
                      <a:lnTo>
                        <a:pt x="98" y="138"/>
                      </a:lnTo>
                      <a:lnTo>
                        <a:pt x="98" y="138"/>
                      </a:lnTo>
                      <a:lnTo>
                        <a:pt x="98" y="138"/>
                      </a:lnTo>
                      <a:lnTo>
                        <a:pt x="96" y="138"/>
                      </a:lnTo>
                      <a:lnTo>
                        <a:pt x="96" y="136"/>
                      </a:lnTo>
                      <a:lnTo>
                        <a:pt x="96" y="136"/>
                      </a:lnTo>
                      <a:lnTo>
                        <a:pt x="94" y="136"/>
                      </a:lnTo>
                      <a:lnTo>
                        <a:pt x="94" y="136"/>
                      </a:lnTo>
                      <a:lnTo>
                        <a:pt x="94" y="138"/>
                      </a:lnTo>
                      <a:lnTo>
                        <a:pt x="94" y="138"/>
                      </a:lnTo>
                      <a:lnTo>
                        <a:pt x="94" y="138"/>
                      </a:lnTo>
                      <a:lnTo>
                        <a:pt x="94" y="138"/>
                      </a:lnTo>
                      <a:lnTo>
                        <a:pt x="92" y="138"/>
                      </a:lnTo>
                      <a:lnTo>
                        <a:pt x="92" y="138"/>
                      </a:lnTo>
                      <a:lnTo>
                        <a:pt x="90" y="138"/>
                      </a:lnTo>
                      <a:lnTo>
                        <a:pt x="90" y="138"/>
                      </a:lnTo>
                      <a:lnTo>
                        <a:pt x="90" y="138"/>
                      </a:lnTo>
                      <a:lnTo>
                        <a:pt x="88" y="138"/>
                      </a:lnTo>
                      <a:lnTo>
                        <a:pt x="88" y="138"/>
                      </a:lnTo>
                      <a:lnTo>
                        <a:pt x="88" y="138"/>
                      </a:lnTo>
                      <a:lnTo>
                        <a:pt x="87" y="138"/>
                      </a:lnTo>
                      <a:lnTo>
                        <a:pt x="87" y="138"/>
                      </a:lnTo>
                      <a:lnTo>
                        <a:pt x="85" y="138"/>
                      </a:lnTo>
                      <a:lnTo>
                        <a:pt x="85" y="138"/>
                      </a:lnTo>
                      <a:lnTo>
                        <a:pt x="85" y="138"/>
                      </a:lnTo>
                      <a:lnTo>
                        <a:pt x="85" y="138"/>
                      </a:lnTo>
                      <a:lnTo>
                        <a:pt x="83" y="138"/>
                      </a:lnTo>
                      <a:lnTo>
                        <a:pt x="83" y="138"/>
                      </a:lnTo>
                      <a:lnTo>
                        <a:pt x="83" y="138"/>
                      </a:lnTo>
                      <a:lnTo>
                        <a:pt x="83" y="138"/>
                      </a:lnTo>
                      <a:lnTo>
                        <a:pt x="81" y="138"/>
                      </a:lnTo>
                      <a:lnTo>
                        <a:pt x="81" y="138"/>
                      </a:lnTo>
                      <a:lnTo>
                        <a:pt x="81" y="138"/>
                      </a:lnTo>
                      <a:lnTo>
                        <a:pt x="81" y="138"/>
                      </a:lnTo>
                      <a:lnTo>
                        <a:pt x="79" y="138"/>
                      </a:lnTo>
                      <a:lnTo>
                        <a:pt x="79" y="138"/>
                      </a:lnTo>
                      <a:lnTo>
                        <a:pt x="79" y="138"/>
                      </a:lnTo>
                      <a:lnTo>
                        <a:pt x="77" y="138"/>
                      </a:lnTo>
                      <a:lnTo>
                        <a:pt x="77" y="140"/>
                      </a:lnTo>
                      <a:lnTo>
                        <a:pt x="77" y="140"/>
                      </a:lnTo>
                      <a:lnTo>
                        <a:pt x="77" y="140"/>
                      </a:lnTo>
                      <a:lnTo>
                        <a:pt x="75" y="140"/>
                      </a:lnTo>
                      <a:lnTo>
                        <a:pt x="75" y="140"/>
                      </a:lnTo>
                      <a:lnTo>
                        <a:pt x="75" y="138"/>
                      </a:lnTo>
                      <a:lnTo>
                        <a:pt x="73" y="138"/>
                      </a:lnTo>
                      <a:lnTo>
                        <a:pt x="73" y="138"/>
                      </a:lnTo>
                      <a:lnTo>
                        <a:pt x="73" y="138"/>
                      </a:lnTo>
                      <a:lnTo>
                        <a:pt x="71" y="138"/>
                      </a:lnTo>
                      <a:lnTo>
                        <a:pt x="71" y="138"/>
                      </a:lnTo>
                      <a:lnTo>
                        <a:pt x="71" y="138"/>
                      </a:lnTo>
                      <a:lnTo>
                        <a:pt x="69" y="138"/>
                      </a:lnTo>
                      <a:lnTo>
                        <a:pt x="69" y="138"/>
                      </a:lnTo>
                      <a:lnTo>
                        <a:pt x="67" y="138"/>
                      </a:lnTo>
                      <a:lnTo>
                        <a:pt x="67" y="138"/>
                      </a:lnTo>
                      <a:lnTo>
                        <a:pt x="67" y="138"/>
                      </a:lnTo>
                      <a:lnTo>
                        <a:pt x="65" y="138"/>
                      </a:lnTo>
                      <a:lnTo>
                        <a:pt x="65" y="138"/>
                      </a:lnTo>
                      <a:lnTo>
                        <a:pt x="64" y="138"/>
                      </a:lnTo>
                      <a:lnTo>
                        <a:pt x="64" y="138"/>
                      </a:lnTo>
                      <a:lnTo>
                        <a:pt x="64" y="138"/>
                      </a:lnTo>
                      <a:lnTo>
                        <a:pt x="64" y="138"/>
                      </a:lnTo>
                      <a:lnTo>
                        <a:pt x="62" y="138"/>
                      </a:lnTo>
                      <a:lnTo>
                        <a:pt x="62" y="138"/>
                      </a:lnTo>
                      <a:lnTo>
                        <a:pt x="62" y="138"/>
                      </a:lnTo>
                      <a:lnTo>
                        <a:pt x="62" y="138"/>
                      </a:lnTo>
                      <a:lnTo>
                        <a:pt x="62" y="136"/>
                      </a:lnTo>
                      <a:lnTo>
                        <a:pt x="62" y="136"/>
                      </a:lnTo>
                      <a:lnTo>
                        <a:pt x="64" y="136"/>
                      </a:lnTo>
                      <a:lnTo>
                        <a:pt x="64" y="135"/>
                      </a:lnTo>
                      <a:lnTo>
                        <a:pt x="62" y="135"/>
                      </a:lnTo>
                      <a:lnTo>
                        <a:pt x="62" y="135"/>
                      </a:lnTo>
                      <a:lnTo>
                        <a:pt x="62" y="135"/>
                      </a:lnTo>
                      <a:lnTo>
                        <a:pt x="62" y="135"/>
                      </a:lnTo>
                      <a:lnTo>
                        <a:pt x="62" y="136"/>
                      </a:lnTo>
                      <a:lnTo>
                        <a:pt x="62" y="136"/>
                      </a:lnTo>
                      <a:lnTo>
                        <a:pt x="62" y="136"/>
                      </a:lnTo>
                      <a:lnTo>
                        <a:pt x="60" y="136"/>
                      </a:lnTo>
                      <a:lnTo>
                        <a:pt x="60" y="138"/>
                      </a:lnTo>
                      <a:lnTo>
                        <a:pt x="60" y="138"/>
                      </a:lnTo>
                      <a:lnTo>
                        <a:pt x="60" y="138"/>
                      </a:lnTo>
                      <a:lnTo>
                        <a:pt x="58" y="138"/>
                      </a:lnTo>
                      <a:lnTo>
                        <a:pt x="58" y="138"/>
                      </a:lnTo>
                      <a:lnTo>
                        <a:pt x="58" y="138"/>
                      </a:lnTo>
                      <a:lnTo>
                        <a:pt x="58" y="138"/>
                      </a:lnTo>
                      <a:lnTo>
                        <a:pt x="58" y="136"/>
                      </a:lnTo>
                      <a:lnTo>
                        <a:pt x="58" y="136"/>
                      </a:lnTo>
                      <a:lnTo>
                        <a:pt x="58" y="136"/>
                      </a:lnTo>
                      <a:lnTo>
                        <a:pt x="58" y="135"/>
                      </a:lnTo>
                      <a:lnTo>
                        <a:pt x="58" y="135"/>
                      </a:lnTo>
                      <a:lnTo>
                        <a:pt x="58" y="135"/>
                      </a:lnTo>
                      <a:lnTo>
                        <a:pt x="58" y="135"/>
                      </a:lnTo>
                      <a:lnTo>
                        <a:pt x="56" y="135"/>
                      </a:lnTo>
                      <a:lnTo>
                        <a:pt x="56" y="136"/>
                      </a:lnTo>
                      <a:lnTo>
                        <a:pt x="56" y="136"/>
                      </a:lnTo>
                      <a:lnTo>
                        <a:pt x="56" y="138"/>
                      </a:lnTo>
                      <a:lnTo>
                        <a:pt x="56" y="138"/>
                      </a:lnTo>
                      <a:lnTo>
                        <a:pt x="56" y="138"/>
                      </a:lnTo>
                      <a:lnTo>
                        <a:pt x="56" y="138"/>
                      </a:lnTo>
                      <a:lnTo>
                        <a:pt x="54" y="138"/>
                      </a:lnTo>
                      <a:lnTo>
                        <a:pt x="54" y="138"/>
                      </a:lnTo>
                      <a:lnTo>
                        <a:pt x="52" y="138"/>
                      </a:lnTo>
                      <a:lnTo>
                        <a:pt x="52" y="138"/>
                      </a:lnTo>
                      <a:lnTo>
                        <a:pt x="52" y="138"/>
                      </a:lnTo>
                      <a:lnTo>
                        <a:pt x="52" y="138"/>
                      </a:lnTo>
                      <a:lnTo>
                        <a:pt x="50" y="138"/>
                      </a:lnTo>
                      <a:lnTo>
                        <a:pt x="50" y="138"/>
                      </a:lnTo>
                      <a:lnTo>
                        <a:pt x="50" y="138"/>
                      </a:lnTo>
                      <a:lnTo>
                        <a:pt x="48" y="138"/>
                      </a:lnTo>
                      <a:lnTo>
                        <a:pt x="48" y="138"/>
                      </a:lnTo>
                      <a:lnTo>
                        <a:pt x="46" y="138"/>
                      </a:lnTo>
                      <a:lnTo>
                        <a:pt x="46" y="136"/>
                      </a:lnTo>
                      <a:lnTo>
                        <a:pt x="46" y="136"/>
                      </a:lnTo>
                      <a:lnTo>
                        <a:pt x="46" y="136"/>
                      </a:lnTo>
                      <a:lnTo>
                        <a:pt x="44" y="136"/>
                      </a:lnTo>
                      <a:lnTo>
                        <a:pt x="44" y="136"/>
                      </a:lnTo>
                      <a:lnTo>
                        <a:pt x="44" y="136"/>
                      </a:lnTo>
                      <a:lnTo>
                        <a:pt x="44" y="136"/>
                      </a:lnTo>
                      <a:lnTo>
                        <a:pt x="44" y="135"/>
                      </a:lnTo>
                      <a:lnTo>
                        <a:pt x="44" y="135"/>
                      </a:lnTo>
                      <a:lnTo>
                        <a:pt x="44" y="135"/>
                      </a:lnTo>
                      <a:lnTo>
                        <a:pt x="44" y="136"/>
                      </a:lnTo>
                      <a:lnTo>
                        <a:pt x="42" y="136"/>
                      </a:lnTo>
                      <a:lnTo>
                        <a:pt x="42" y="136"/>
                      </a:lnTo>
                      <a:lnTo>
                        <a:pt x="42" y="135"/>
                      </a:lnTo>
                      <a:lnTo>
                        <a:pt x="41" y="135"/>
                      </a:lnTo>
                      <a:lnTo>
                        <a:pt x="41" y="135"/>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49" name="Freeform 2032">
                  <a:extLst>
                    <a:ext uri="{FF2B5EF4-FFF2-40B4-BE49-F238E27FC236}">
                      <a16:creationId xmlns:a16="http://schemas.microsoft.com/office/drawing/2014/main" id="{A743C9C1-6B78-4B6B-8F57-24CD7C84FD6B}"/>
                    </a:ext>
                  </a:extLst>
                </p:cNvPr>
                <p:cNvSpPr>
                  <a:spLocks/>
                </p:cNvSpPr>
                <p:nvPr/>
              </p:nvSpPr>
              <p:spPr bwMode="auto">
                <a:xfrm>
                  <a:off x="11034853" y="2203451"/>
                  <a:ext cx="2354263" cy="1055688"/>
                </a:xfrm>
                <a:custGeom>
                  <a:avLst/>
                  <a:gdLst>
                    <a:gd name="T0" fmla="*/ 1370 w 1483"/>
                    <a:gd name="T1" fmla="*/ 173 h 665"/>
                    <a:gd name="T2" fmla="*/ 1282 w 1483"/>
                    <a:gd name="T3" fmla="*/ 163 h 665"/>
                    <a:gd name="T4" fmla="*/ 1336 w 1483"/>
                    <a:gd name="T5" fmla="*/ 213 h 665"/>
                    <a:gd name="T6" fmla="*/ 1270 w 1483"/>
                    <a:gd name="T7" fmla="*/ 223 h 665"/>
                    <a:gd name="T8" fmla="*/ 1249 w 1483"/>
                    <a:gd name="T9" fmla="*/ 244 h 665"/>
                    <a:gd name="T10" fmla="*/ 1167 w 1483"/>
                    <a:gd name="T11" fmla="*/ 203 h 665"/>
                    <a:gd name="T12" fmla="*/ 1144 w 1483"/>
                    <a:gd name="T13" fmla="*/ 184 h 665"/>
                    <a:gd name="T14" fmla="*/ 1159 w 1483"/>
                    <a:gd name="T15" fmla="*/ 123 h 665"/>
                    <a:gd name="T16" fmla="*/ 1104 w 1483"/>
                    <a:gd name="T17" fmla="*/ 92 h 665"/>
                    <a:gd name="T18" fmla="*/ 1020 w 1483"/>
                    <a:gd name="T19" fmla="*/ 100 h 665"/>
                    <a:gd name="T20" fmla="*/ 1008 w 1483"/>
                    <a:gd name="T21" fmla="*/ 165 h 665"/>
                    <a:gd name="T22" fmla="*/ 957 w 1483"/>
                    <a:gd name="T23" fmla="*/ 165 h 665"/>
                    <a:gd name="T24" fmla="*/ 848 w 1483"/>
                    <a:gd name="T25" fmla="*/ 236 h 665"/>
                    <a:gd name="T26" fmla="*/ 811 w 1483"/>
                    <a:gd name="T27" fmla="*/ 317 h 665"/>
                    <a:gd name="T28" fmla="*/ 949 w 1483"/>
                    <a:gd name="T29" fmla="*/ 380 h 665"/>
                    <a:gd name="T30" fmla="*/ 1048 w 1483"/>
                    <a:gd name="T31" fmla="*/ 462 h 665"/>
                    <a:gd name="T32" fmla="*/ 1079 w 1483"/>
                    <a:gd name="T33" fmla="*/ 397 h 665"/>
                    <a:gd name="T34" fmla="*/ 1096 w 1483"/>
                    <a:gd name="T35" fmla="*/ 299 h 665"/>
                    <a:gd name="T36" fmla="*/ 1140 w 1483"/>
                    <a:gd name="T37" fmla="*/ 244 h 665"/>
                    <a:gd name="T38" fmla="*/ 1240 w 1483"/>
                    <a:gd name="T39" fmla="*/ 294 h 665"/>
                    <a:gd name="T40" fmla="*/ 1332 w 1483"/>
                    <a:gd name="T41" fmla="*/ 292 h 665"/>
                    <a:gd name="T42" fmla="*/ 1389 w 1483"/>
                    <a:gd name="T43" fmla="*/ 366 h 665"/>
                    <a:gd name="T44" fmla="*/ 1445 w 1483"/>
                    <a:gd name="T45" fmla="*/ 410 h 665"/>
                    <a:gd name="T46" fmla="*/ 1420 w 1483"/>
                    <a:gd name="T47" fmla="*/ 483 h 665"/>
                    <a:gd name="T48" fmla="*/ 1280 w 1483"/>
                    <a:gd name="T49" fmla="*/ 512 h 665"/>
                    <a:gd name="T50" fmla="*/ 1332 w 1483"/>
                    <a:gd name="T51" fmla="*/ 518 h 665"/>
                    <a:gd name="T52" fmla="*/ 1339 w 1483"/>
                    <a:gd name="T53" fmla="*/ 579 h 665"/>
                    <a:gd name="T54" fmla="*/ 1387 w 1483"/>
                    <a:gd name="T55" fmla="*/ 596 h 665"/>
                    <a:gd name="T56" fmla="*/ 1314 w 1483"/>
                    <a:gd name="T57" fmla="*/ 602 h 665"/>
                    <a:gd name="T58" fmla="*/ 1246 w 1483"/>
                    <a:gd name="T59" fmla="*/ 550 h 665"/>
                    <a:gd name="T60" fmla="*/ 1117 w 1483"/>
                    <a:gd name="T61" fmla="*/ 619 h 665"/>
                    <a:gd name="T62" fmla="*/ 1016 w 1483"/>
                    <a:gd name="T63" fmla="*/ 663 h 665"/>
                    <a:gd name="T64" fmla="*/ 1052 w 1483"/>
                    <a:gd name="T65" fmla="*/ 594 h 665"/>
                    <a:gd name="T66" fmla="*/ 957 w 1483"/>
                    <a:gd name="T67" fmla="*/ 539 h 665"/>
                    <a:gd name="T68" fmla="*/ 840 w 1483"/>
                    <a:gd name="T69" fmla="*/ 527 h 665"/>
                    <a:gd name="T70" fmla="*/ 675 w 1483"/>
                    <a:gd name="T71" fmla="*/ 518 h 665"/>
                    <a:gd name="T72" fmla="*/ 473 w 1483"/>
                    <a:gd name="T73" fmla="*/ 518 h 665"/>
                    <a:gd name="T74" fmla="*/ 298 w 1483"/>
                    <a:gd name="T75" fmla="*/ 531 h 665"/>
                    <a:gd name="T76" fmla="*/ 218 w 1483"/>
                    <a:gd name="T77" fmla="*/ 454 h 665"/>
                    <a:gd name="T78" fmla="*/ 191 w 1483"/>
                    <a:gd name="T79" fmla="*/ 376 h 665"/>
                    <a:gd name="T80" fmla="*/ 78 w 1483"/>
                    <a:gd name="T81" fmla="*/ 303 h 665"/>
                    <a:gd name="T82" fmla="*/ 0 w 1483"/>
                    <a:gd name="T83" fmla="*/ 190 h 665"/>
                    <a:gd name="T84" fmla="*/ 90 w 1483"/>
                    <a:gd name="T85" fmla="*/ 112 h 665"/>
                    <a:gd name="T86" fmla="*/ 193 w 1483"/>
                    <a:gd name="T87" fmla="*/ 83 h 665"/>
                    <a:gd name="T88" fmla="*/ 274 w 1483"/>
                    <a:gd name="T89" fmla="*/ 90 h 665"/>
                    <a:gd name="T90" fmla="*/ 396 w 1483"/>
                    <a:gd name="T91" fmla="*/ 106 h 665"/>
                    <a:gd name="T92" fmla="*/ 501 w 1483"/>
                    <a:gd name="T93" fmla="*/ 133 h 665"/>
                    <a:gd name="T94" fmla="*/ 591 w 1483"/>
                    <a:gd name="T95" fmla="*/ 112 h 665"/>
                    <a:gd name="T96" fmla="*/ 729 w 1483"/>
                    <a:gd name="T97" fmla="*/ 133 h 665"/>
                    <a:gd name="T98" fmla="*/ 779 w 1483"/>
                    <a:gd name="T99" fmla="*/ 94 h 665"/>
                    <a:gd name="T100" fmla="*/ 790 w 1483"/>
                    <a:gd name="T101" fmla="*/ 136 h 665"/>
                    <a:gd name="T102" fmla="*/ 779 w 1483"/>
                    <a:gd name="T103" fmla="*/ 89 h 665"/>
                    <a:gd name="T104" fmla="*/ 800 w 1483"/>
                    <a:gd name="T105" fmla="*/ 4 h 665"/>
                    <a:gd name="T106" fmla="*/ 825 w 1483"/>
                    <a:gd name="T107" fmla="*/ 39 h 665"/>
                    <a:gd name="T108" fmla="*/ 882 w 1483"/>
                    <a:gd name="T109" fmla="*/ 100 h 665"/>
                    <a:gd name="T110" fmla="*/ 932 w 1483"/>
                    <a:gd name="T111" fmla="*/ 142 h 665"/>
                    <a:gd name="T112" fmla="*/ 1003 w 1483"/>
                    <a:gd name="T113" fmla="*/ 92 h 665"/>
                    <a:gd name="T114" fmla="*/ 907 w 1483"/>
                    <a:gd name="T115" fmla="*/ 66 h 665"/>
                    <a:gd name="T116" fmla="*/ 936 w 1483"/>
                    <a:gd name="T117" fmla="*/ 8 h 665"/>
                    <a:gd name="T118" fmla="*/ 1035 w 1483"/>
                    <a:gd name="T119" fmla="*/ 12 h 665"/>
                    <a:gd name="T120" fmla="*/ 1138 w 1483"/>
                    <a:gd name="T121" fmla="*/ 35 h 665"/>
                    <a:gd name="T122" fmla="*/ 1221 w 1483"/>
                    <a:gd name="T123" fmla="*/ 69 h 665"/>
                    <a:gd name="T124" fmla="*/ 1286 w 1483"/>
                    <a:gd name="T125" fmla="*/ 10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3" h="665">
                      <a:moveTo>
                        <a:pt x="1311" y="127"/>
                      </a:moveTo>
                      <a:lnTo>
                        <a:pt x="1311" y="127"/>
                      </a:lnTo>
                      <a:lnTo>
                        <a:pt x="1313" y="127"/>
                      </a:lnTo>
                      <a:lnTo>
                        <a:pt x="1313" y="127"/>
                      </a:lnTo>
                      <a:lnTo>
                        <a:pt x="1313" y="127"/>
                      </a:lnTo>
                      <a:lnTo>
                        <a:pt x="1313" y="127"/>
                      </a:lnTo>
                      <a:lnTo>
                        <a:pt x="1314" y="127"/>
                      </a:lnTo>
                      <a:lnTo>
                        <a:pt x="1314" y="127"/>
                      </a:lnTo>
                      <a:lnTo>
                        <a:pt x="1316" y="127"/>
                      </a:lnTo>
                      <a:lnTo>
                        <a:pt x="1316" y="127"/>
                      </a:lnTo>
                      <a:lnTo>
                        <a:pt x="1316" y="127"/>
                      </a:lnTo>
                      <a:lnTo>
                        <a:pt x="1318" y="127"/>
                      </a:lnTo>
                      <a:lnTo>
                        <a:pt x="1318" y="127"/>
                      </a:lnTo>
                      <a:lnTo>
                        <a:pt x="1318" y="127"/>
                      </a:lnTo>
                      <a:lnTo>
                        <a:pt x="1318" y="127"/>
                      </a:lnTo>
                      <a:lnTo>
                        <a:pt x="1320" y="127"/>
                      </a:lnTo>
                      <a:lnTo>
                        <a:pt x="1320" y="127"/>
                      </a:lnTo>
                      <a:lnTo>
                        <a:pt x="1320" y="127"/>
                      </a:lnTo>
                      <a:lnTo>
                        <a:pt x="1322" y="127"/>
                      </a:lnTo>
                      <a:lnTo>
                        <a:pt x="1322" y="127"/>
                      </a:lnTo>
                      <a:lnTo>
                        <a:pt x="1322" y="127"/>
                      </a:lnTo>
                      <a:lnTo>
                        <a:pt x="1324" y="127"/>
                      </a:lnTo>
                      <a:lnTo>
                        <a:pt x="1324" y="127"/>
                      </a:lnTo>
                      <a:lnTo>
                        <a:pt x="1324" y="129"/>
                      </a:lnTo>
                      <a:lnTo>
                        <a:pt x="1326" y="129"/>
                      </a:lnTo>
                      <a:lnTo>
                        <a:pt x="1326" y="129"/>
                      </a:lnTo>
                      <a:lnTo>
                        <a:pt x="1324" y="129"/>
                      </a:lnTo>
                      <a:lnTo>
                        <a:pt x="1324" y="131"/>
                      </a:lnTo>
                      <a:lnTo>
                        <a:pt x="1324" y="131"/>
                      </a:lnTo>
                      <a:lnTo>
                        <a:pt x="1322" y="131"/>
                      </a:lnTo>
                      <a:lnTo>
                        <a:pt x="1322" y="131"/>
                      </a:lnTo>
                      <a:lnTo>
                        <a:pt x="1322" y="131"/>
                      </a:lnTo>
                      <a:lnTo>
                        <a:pt x="1322" y="131"/>
                      </a:lnTo>
                      <a:lnTo>
                        <a:pt x="1320" y="131"/>
                      </a:lnTo>
                      <a:lnTo>
                        <a:pt x="1320" y="131"/>
                      </a:lnTo>
                      <a:lnTo>
                        <a:pt x="1320" y="133"/>
                      </a:lnTo>
                      <a:lnTo>
                        <a:pt x="1320" y="133"/>
                      </a:lnTo>
                      <a:lnTo>
                        <a:pt x="1320" y="133"/>
                      </a:lnTo>
                      <a:lnTo>
                        <a:pt x="1322" y="133"/>
                      </a:lnTo>
                      <a:lnTo>
                        <a:pt x="1322" y="133"/>
                      </a:lnTo>
                      <a:lnTo>
                        <a:pt x="1322" y="133"/>
                      </a:lnTo>
                      <a:lnTo>
                        <a:pt x="1322" y="133"/>
                      </a:lnTo>
                      <a:lnTo>
                        <a:pt x="1324" y="133"/>
                      </a:lnTo>
                      <a:lnTo>
                        <a:pt x="1324" y="133"/>
                      </a:lnTo>
                      <a:lnTo>
                        <a:pt x="1324" y="133"/>
                      </a:lnTo>
                      <a:lnTo>
                        <a:pt x="1324" y="133"/>
                      </a:lnTo>
                      <a:lnTo>
                        <a:pt x="1326" y="133"/>
                      </a:lnTo>
                      <a:lnTo>
                        <a:pt x="1326" y="133"/>
                      </a:lnTo>
                      <a:lnTo>
                        <a:pt x="1326" y="133"/>
                      </a:lnTo>
                      <a:lnTo>
                        <a:pt x="1328" y="133"/>
                      </a:lnTo>
                      <a:lnTo>
                        <a:pt x="1328" y="133"/>
                      </a:lnTo>
                      <a:lnTo>
                        <a:pt x="1328" y="133"/>
                      </a:lnTo>
                      <a:lnTo>
                        <a:pt x="1330" y="133"/>
                      </a:lnTo>
                      <a:lnTo>
                        <a:pt x="1330" y="133"/>
                      </a:lnTo>
                      <a:lnTo>
                        <a:pt x="1330" y="133"/>
                      </a:lnTo>
                      <a:lnTo>
                        <a:pt x="1332" y="133"/>
                      </a:lnTo>
                      <a:lnTo>
                        <a:pt x="1332" y="133"/>
                      </a:lnTo>
                      <a:lnTo>
                        <a:pt x="1332" y="133"/>
                      </a:lnTo>
                      <a:lnTo>
                        <a:pt x="1332" y="133"/>
                      </a:lnTo>
                      <a:lnTo>
                        <a:pt x="1334" y="133"/>
                      </a:lnTo>
                      <a:lnTo>
                        <a:pt x="1334" y="135"/>
                      </a:lnTo>
                      <a:lnTo>
                        <a:pt x="1334" y="135"/>
                      </a:lnTo>
                      <a:lnTo>
                        <a:pt x="1334" y="135"/>
                      </a:lnTo>
                      <a:lnTo>
                        <a:pt x="1334" y="136"/>
                      </a:lnTo>
                      <a:lnTo>
                        <a:pt x="1334" y="136"/>
                      </a:lnTo>
                      <a:lnTo>
                        <a:pt x="1336" y="136"/>
                      </a:lnTo>
                      <a:lnTo>
                        <a:pt x="1336" y="136"/>
                      </a:lnTo>
                      <a:lnTo>
                        <a:pt x="1336" y="136"/>
                      </a:lnTo>
                      <a:lnTo>
                        <a:pt x="1337" y="136"/>
                      </a:lnTo>
                      <a:lnTo>
                        <a:pt x="1337" y="136"/>
                      </a:lnTo>
                      <a:lnTo>
                        <a:pt x="1337" y="136"/>
                      </a:lnTo>
                      <a:lnTo>
                        <a:pt x="1337" y="135"/>
                      </a:lnTo>
                      <a:lnTo>
                        <a:pt x="1337" y="135"/>
                      </a:lnTo>
                      <a:lnTo>
                        <a:pt x="1339" y="135"/>
                      </a:lnTo>
                      <a:lnTo>
                        <a:pt x="1339" y="135"/>
                      </a:lnTo>
                      <a:lnTo>
                        <a:pt x="1339" y="136"/>
                      </a:lnTo>
                      <a:lnTo>
                        <a:pt x="1339" y="136"/>
                      </a:lnTo>
                      <a:lnTo>
                        <a:pt x="1339" y="136"/>
                      </a:lnTo>
                      <a:lnTo>
                        <a:pt x="1341" y="136"/>
                      </a:lnTo>
                      <a:lnTo>
                        <a:pt x="1341" y="136"/>
                      </a:lnTo>
                      <a:lnTo>
                        <a:pt x="1343" y="136"/>
                      </a:lnTo>
                      <a:lnTo>
                        <a:pt x="1343" y="138"/>
                      </a:lnTo>
                      <a:lnTo>
                        <a:pt x="1343" y="138"/>
                      </a:lnTo>
                      <a:lnTo>
                        <a:pt x="1341" y="138"/>
                      </a:lnTo>
                      <a:lnTo>
                        <a:pt x="1341" y="140"/>
                      </a:lnTo>
                      <a:lnTo>
                        <a:pt x="1341" y="140"/>
                      </a:lnTo>
                      <a:lnTo>
                        <a:pt x="1339" y="140"/>
                      </a:lnTo>
                      <a:lnTo>
                        <a:pt x="1339" y="140"/>
                      </a:lnTo>
                      <a:lnTo>
                        <a:pt x="1339" y="140"/>
                      </a:lnTo>
                      <a:lnTo>
                        <a:pt x="1339" y="140"/>
                      </a:lnTo>
                      <a:lnTo>
                        <a:pt x="1339" y="140"/>
                      </a:lnTo>
                      <a:lnTo>
                        <a:pt x="1339" y="142"/>
                      </a:lnTo>
                      <a:lnTo>
                        <a:pt x="1337" y="142"/>
                      </a:lnTo>
                      <a:lnTo>
                        <a:pt x="1337" y="142"/>
                      </a:lnTo>
                      <a:lnTo>
                        <a:pt x="1337" y="144"/>
                      </a:lnTo>
                      <a:lnTo>
                        <a:pt x="1339" y="144"/>
                      </a:lnTo>
                      <a:lnTo>
                        <a:pt x="1339" y="144"/>
                      </a:lnTo>
                      <a:lnTo>
                        <a:pt x="1339" y="144"/>
                      </a:lnTo>
                      <a:lnTo>
                        <a:pt x="1339" y="142"/>
                      </a:lnTo>
                      <a:lnTo>
                        <a:pt x="1339" y="142"/>
                      </a:lnTo>
                      <a:lnTo>
                        <a:pt x="1341" y="142"/>
                      </a:lnTo>
                      <a:lnTo>
                        <a:pt x="1341" y="142"/>
                      </a:lnTo>
                      <a:lnTo>
                        <a:pt x="1341" y="140"/>
                      </a:lnTo>
                      <a:lnTo>
                        <a:pt x="1343" y="140"/>
                      </a:lnTo>
                      <a:lnTo>
                        <a:pt x="1343" y="140"/>
                      </a:lnTo>
                      <a:lnTo>
                        <a:pt x="1343" y="140"/>
                      </a:lnTo>
                      <a:lnTo>
                        <a:pt x="1345" y="140"/>
                      </a:lnTo>
                      <a:lnTo>
                        <a:pt x="1345" y="142"/>
                      </a:lnTo>
                      <a:lnTo>
                        <a:pt x="1345" y="142"/>
                      </a:lnTo>
                      <a:lnTo>
                        <a:pt x="1345" y="140"/>
                      </a:lnTo>
                      <a:lnTo>
                        <a:pt x="1345" y="140"/>
                      </a:lnTo>
                      <a:lnTo>
                        <a:pt x="1347" y="140"/>
                      </a:lnTo>
                      <a:lnTo>
                        <a:pt x="1347" y="140"/>
                      </a:lnTo>
                      <a:lnTo>
                        <a:pt x="1347" y="142"/>
                      </a:lnTo>
                      <a:lnTo>
                        <a:pt x="1349" y="142"/>
                      </a:lnTo>
                      <a:lnTo>
                        <a:pt x="1349" y="142"/>
                      </a:lnTo>
                      <a:lnTo>
                        <a:pt x="1349" y="142"/>
                      </a:lnTo>
                      <a:lnTo>
                        <a:pt x="1351" y="142"/>
                      </a:lnTo>
                      <a:lnTo>
                        <a:pt x="1351" y="142"/>
                      </a:lnTo>
                      <a:lnTo>
                        <a:pt x="1353" y="142"/>
                      </a:lnTo>
                      <a:lnTo>
                        <a:pt x="1353" y="140"/>
                      </a:lnTo>
                      <a:lnTo>
                        <a:pt x="1353" y="140"/>
                      </a:lnTo>
                      <a:lnTo>
                        <a:pt x="1353" y="142"/>
                      </a:lnTo>
                      <a:lnTo>
                        <a:pt x="1353" y="142"/>
                      </a:lnTo>
                      <a:lnTo>
                        <a:pt x="1355" y="142"/>
                      </a:lnTo>
                      <a:lnTo>
                        <a:pt x="1355" y="142"/>
                      </a:lnTo>
                      <a:lnTo>
                        <a:pt x="1355" y="142"/>
                      </a:lnTo>
                      <a:lnTo>
                        <a:pt x="1355" y="142"/>
                      </a:lnTo>
                      <a:lnTo>
                        <a:pt x="1355" y="144"/>
                      </a:lnTo>
                      <a:lnTo>
                        <a:pt x="1357" y="144"/>
                      </a:lnTo>
                      <a:lnTo>
                        <a:pt x="1357" y="144"/>
                      </a:lnTo>
                      <a:lnTo>
                        <a:pt x="1355" y="144"/>
                      </a:lnTo>
                      <a:lnTo>
                        <a:pt x="1355" y="146"/>
                      </a:lnTo>
                      <a:lnTo>
                        <a:pt x="1355" y="146"/>
                      </a:lnTo>
                      <a:lnTo>
                        <a:pt x="1355" y="146"/>
                      </a:lnTo>
                      <a:lnTo>
                        <a:pt x="1355" y="146"/>
                      </a:lnTo>
                      <a:lnTo>
                        <a:pt x="1353" y="146"/>
                      </a:lnTo>
                      <a:lnTo>
                        <a:pt x="1353" y="146"/>
                      </a:lnTo>
                      <a:lnTo>
                        <a:pt x="1353" y="146"/>
                      </a:lnTo>
                      <a:lnTo>
                        <a:pt x="1351" y="146"/>
                      </a:lnTo>
                      <a:lnTo>
                        <a:pt x="1351" y="146"/>
                      </a:lnTo>
                      <a:lnTo>
                        <a:pt x="1351" y="148"/>
                      </a:lnTo>
                      <a:lnTo>
                        <a:pt x="1351" y="148"/>
                      </a:lnTo>
                      <a:lnTo>
                        <a:pt x="1351" y="148"/>
                      </a:lnTo>
                      <a:lnTo>
                        <a:pt x="1351" y="148"/>
                      </a:lnTo>
                      <a:lnTo>
                        <a:pt x="1353" y="148"/>
                      </a:lnTo>
                      <a:lnTo>
                        <a:pt x="1353" y="148"/>
                      </a:lnTo>
                      <a:lnTo>
                        <a:pt x="1353" y="148"/>
                      </a:lnTo>
                      <a:lnTo>
                        <a:pt x="1353" y="148"/>
                      </a:lnTo>
                      <a:lnTo>
                        <a:pt x="1353" y="148"/>
                      </a:lnTo>
                      <a:lnTo>
                        <a:pt x="1355" y="148"/>
                      </a:lnTo>
                      <a:lnTo>
                        <a:pt x="1355" y="148"/>
                      </a:lnTo>
                      <a:lnTo>
                        <a:pt x="1355" y="148"/>
                      </a:lnTo>
                      <a:lnTo>
                        <a:pt x="1357" y="148"/>
                      </a:lnTo>
                      <a:lnTo>
                        <a:pt x="1357" y="148"/>
                      </a:lnTo>
                      <a:lnTo>
                        <a:pt x="1358" y="148"/>
                      </a:lnTo>
                      <a:lnTo>
                        <a:pt x="1358" y="148"/>
                      </a:lnTo>
                      <a:lnTo>
                        <a:pt x="1358" y="146"/>
                      </a:lnTo>
                      <a:lnTo>
                        <a:pt x="1358" y="146"/>
                      </a:lnTo>
                      <a:lnTo>
                        <a:pt x="1360" y="146"/>
                      </a:lnTo>
                      <a:lnTo>
                        <a:pt x="1360" y="146"/>
                      </a:lnTo>
                      <a:lnTo>
                        <a:pt x="1360" y="146"/>
                      </a:lnTo>
                      <a:lnTo>
                        <a:pt x="1360" y="144"/>
                      </a:lnTo>
                      <a:lnTo>
                        <a:pt x="1360" y="144"/>
                      </a:lnTo>
                      <a:lnTo>
                        <a:pt x="1362" y="144"/>
                      </a:lnTo>
                      <a:lnTo>
                        <a:pt x="1362" y="144"/>
                      </a:lnTo>
                      <a:lnTo>
                        <a:pt x="1364" y="144"/>
                      </a:lnTo>
                      <a:lnTo>
                        <a:pt x="1364" y="144"/>
                      </a:lnTo>
                      <a:lnTo>
                        <a:pt x="1364" y="144"/>
                      </a:lnTo>
                      <a:lnTo>
                        <a:pt x="1366" y="144"/>
                      </a:lnTo>
                      <a:lnTo>
                        <a:pt x="1366" y="144"/>
                      </a:lnTo>
                      <a:lnTo>
                        <a:pt x="1366" y="146"/>
                      </a:lnTo>
                      <a:lnTo>
                        <a:pt x="1366" y="146"/>
                      </a:lnTo>
                      <a:lnTo>
                        <a:pt x="1366" y="146"/>
                      </a:lnTo>
                      <a:lnTo>
                        <a:pt x="1368" y="146"/>
                      </a:lnTo>
                      <a:lnTo>
                        <a:pt x="1368" y="146"/>
                      </a:lnTo>
                      <a:lnTo>
                        <a:pt x="1370" y="146"/>
                      </a:lnTo>
                      <a:lnTo>
                        <a:pt x="1370" y="146"/>
                      </a:lnTo>
                      <a:lnTo>
                        <a:pt x="1370" y="146"/>
                      </a:lnTo>
                      <a:lnTo>
                        <a:pt x="1370" y="148"/>
                      </a:lnTo>
                      <a:lnTo>
                        <a:pt x="1372" y="148"/>
                      </a:lnTo>
                      <a:lnTo>
                        <a:pt x="1372" y="148"/>
                      </a:lnTo>
                      <a:lnTo>
                        <a:pt x="1372" y="148"/>
                      </a:lnTo>
                      <a:lnTo>
                        <a:pt x="1372" y="148"/>
                      </a:lnTo>
                      <a:lnTo>
                        <a:pt x="1372" y="148"/>
                      </a:lnTo>
                      <a:lnTo>
                        <a:pt x="1374" y="148"/>
                      </a:lnTo>
                      <a:lnTo>
                        <a:pt x="1374" y="148"/>
                      </a:lnTo>
                      <a:lnTo>
                        <a:pt x="1376" y="148"/>
                      </a:lnTo>
                      <a:lnTo>
                        <a:pt x="1376" y="150"/>
                      </a:lnTo>
                      <a:lnTo>
                        <a:pt x="1376" y="150"/>
                      </a:lnTo>
                      <a:lnTo>
                        <a:pt x="1376" y="150"/>
                      </a:lnTo>
                      <a:lnTo>
                        <a:pt x="1378" y="150"/>
                      </a:lnTo>
                      <a:lnTo>
                        <a:pt x="1378" y="150"/>
                      </a:lnTo>
                      <a:lnTo>
                        <a:pt x="1378" y="150"/>
                      </a:lnTo>
                      <a:lnTo>
                        <a:pt x="1378" y="152"/>
                      </a:lnTo>
                      <a:lnTo>
                        <a:pt x="1380" y="152"/>
                      </a:lnTo>
                      <a:lnTo>
                        <a:pt x="1380" y="152"/>
                      </a:lnTo>
                      <a:lnTo>
                        <a:pt x="1380" y="152"/>
                      </a:lnTo>
                      <a:lnTo>
                        <a:pt x="1380" y="152"/>
                      </a:lnTo>
                      <a:lnTo>
                        <a:pt x="1381" y="152"/>
                      </a:lnTo>
                      <a:lnTo>
                        <a:pt x="1381" y="152"/>
                      </a:lnTo>
                      <a:lnTo>
                        <a:pt x="1381" y="154"/>
                      </a:lnTo>
                      <a:lnTo>
                        <a:pt x="1381" y="154"/>
                      </a:lnTo>
                      <a:lnTo>
                        <a:pt x="1381" y="154"/>
                      </a:lnTo>
                      <a:lnTo>
                        <a:pt x="1383" y="154"/>
                      </a:lnTo>
                      <a:lnTo>
                        <a:pt x="1383" y="154"/>
                      </a:lnTo>
                      <a:lnTo>
                        <a:pt x="1383" y="156"/>
                      </a:lnTo>
                      <a:lnTo>
                        <a:pt x="1385" y="156"/>
                      </a:lnTo>
                      <a:lnTo>
                        <a:pt x="1385" y="156"/>
                      </a:lnTo>
                      <a:lnTo>
                        <a:pt x="1385" y="156"/>
                      </a:lnTo>
                      <a:lnTo>
                        <a:pt x="1385" y="156"/>
                      </a:lnTo>
                      <a:lnTo>
                        <a:pt x="1385" y="158"/>
                      </a:lnTo>
                      <a:lnTo>
                        <a:pt x="1385" y="158"/>
                      </a:lnTo>
                      <a:lnTo>
                        <a:pt x="1385" y="158"/>
                      </a:lnTo>
                      <a:lnTo>
                        <a:pt x="1383" y="158"/>
                      </a:lnTo>
                      <a:lnTo>
                        <a:pt x="1383" y="158"/>
                      </a:lnTo>
                      <a:lnTo>
                        <a:pt x="1381" y="158"/>
                      </a:lnTo>
                      <a:lnTo>
                        <a:pt x="1381" y="159"/>
                      </a:lnTo>
                      <a:lnTo>
                        <a:pt x="1381" y="159"/>
                      </a:lnTo>
                      <a:lnTo>
                        <a:pt x="1381" y="159"/>
                      </a:lnTo>
                      <a:lnTo>
                        <a:pt x="1380" y="159"/>
                      </a:lnTo>
                      <a:lnTo>
                        <a:pt x="1380" y="159"/>
                      </a:lnTo>
                      <a:lnTo>
                        <a:pt x="1380" y="161"/>
                      </a:lnTo>
                      <a:lnTo>
                        <a:pt x="1381" y="161"/>
                      </a:lnTo>
                      <a:lnTo>
                        <a:pt x="1381" y="161"/>
                      </a:lnTo>
                      <a:lnTo>
                        <a:pt x="1381" y="161"/>
                      </a:lnTo>
                      <a:lnTo>
                        <a:pt x="1381" y="163"/>
                      </a:lnTo>
                      <a:lnTo>
                        <a:pt x="1381" y="163"/>
                      </a:lnTo>
                      <a:lnTo>
                        <a:pt x="1381" y="163"/>
                      </a:lnTo>
                      <a:lnTo>
                        <a:pt x="1380" y="163"/>
                      </a:lnTo>
                      <a:lnTo>
                        <a:pt x="1380" y="163"/>
                      </a:lnTo>
                      <a:lnTo>
                        <a:pt x="1380" y="163"/>
                      </a:lnTo>
                      <a:lnTo>
                        <a:pt x="1378" y="163"/>
                      </a:lnTo>
                      <a:lnTo>
                        <a:pt x="1378" y="163"/>
                      </a:lnTo>
                      <a:lnTo>
                        <a:pt x="1376" y="163"/>
                      </a:lnTo>
                      <a:lnTo>
                        <a:pt x="1376" y="163"/>
                      </a:lnTo>
                      <a:lnTo>
                        <a:pt x="1376" y="163"/>
                      </a:lnTo>
                      <a:lnTo>
                        <a:pt x="1376" y="163"/>
                      </a:lnTo>
                      <a:lnTo>
                        <a:pt x="1374" y="163"/>
                      </a:lnTo>
                      <a:lnTo>
                        <a:pt x="1374" y="163"/>
                      </a:lnTo>
                      <a:lnTo>
                        <a:pt x="1372" y="163"/>
                      </a:lnTo>
                      <a:lnTo>
                        <a:pt x="1372" y="163"/>
                      </a:lnTo>
                      <a:lnTo>
                        <a:pt x="1372" y="163"/>
                      </a:lnTo>
                      <a:lnTo>
                        <a:pt x="1372" y="163"/>
                      </a:lnTo>
                      <a:lnTo>
                        <a:pt x="1370" y="163"/>
                      </a:lnTo>
                      <a:lnTo>
                        <a:pt x="1370" y="163"/>
                      </a:lnTo>
                      <a:lnTo>
                        <a:pt x="1370" y="163"/>
                      </a:lnTo>
                      <a:lnTo>
                        <a:pt x="1368" y="163"/>
                      </a:lnTo>
                      <a:lnTo>
                        <a:pt x="1368" y="163"/>
                      </a:lnTo>
                      <a:lnTo>
                        <a:pt x="1370" y="163"/>
                      </a:lnTo>
                      <a:lnTo>
                        <a:pt x="1370" y="163"/>
                      </a:lnTo>
                      <a:lnTo>
                        <a:pt x="1370" y="165"/>
                      </a:lnTo>
                      <a:lnTo>
                        <a:pt x="1370" y="165"/>
                      </a:lnTo>
                      <a:lnTo>
                        <a:pt x="1368" y="165"/>
                      </a:lnTo>
                      <a:lnTo>
                        <a:pt x="1368" y="165"/>
                      </a:lnTo>
                      <a:lnTo>
                        <a:pt x="1366" y="165"/>
                      </a:lnTo>
                      <a:lnTo>
                        <a:pt x="1366" y="165"/>
                      </a:lnTo>
                      <a:lnTo>
                        <a:pt x="1366" y="165"/>
                      </a:lnTo>
                      <a:lnTo>
                        <a:pt x="1366" y="165"/>
                      </a:lnTo>
                      <a:lnTo>
                        <a:pt x="1368" y="165"/>
                      </a:lnTo>
                      <a:lnTo>
                        <a:pt x="1368" y="165"/>
                      </a:lnTo>
                      <a:lnTo>
                        <a:pt x="1370" y="165"/>
                      </a:lnTo>
                      <a:lnTo>
                        <a:pt x="1370" y="165"/>
                      </a:lnTo>
                      <a:lnTo>
                        <a:pt x="1370" y="165"/>
                      </a:lnTo>
                      <a:lnTo>
                        <a:pt x="1370" y="167"/>
                      </a:lnTo>
                      <a:lnTo>
                        <a:pt x="1372" y="167"/>
                      </a:lnTo>
                      <a:lnTo>
                        <a:pt x="1372" y="167"/>
                      </a:lnTo>
                      <a:lnTo>
                        <a:pt x="1372" y="167"/>
                      </a:lnTo>
                      <a:lnTo>
                        <a:pt x="1372" y="167"/>
                      </a:lnTo>
                      <a:lnTo>
                        <a:pt x="1372" y="169"/>
                      </a:lnTo>
                      <a:lnTo>
                        <a:pt x="1374" y="169"/>
                      </a:lnTo>
                      <a:lnTo>
                        <a:pt x="1374" y="169"/>
                      </a:lnTo>
                      <a:lnTo>
                        <a:pt x="1372" y="169"/>
                      </a:lnTo>
                      <a:lnTo>
                        <a:pt x="1372" y="169"/>
                      </a:lnTo>
                      <a:lnTo>
                        <a:pt x="1372" y="169"/>
                      </a:lnTo>
                      <a:lnTo>
                        <a:pt x="1372" y="171"/>
                      </a:lnTo>
                      <a:lnTo>
                        <a:pt x="1370" y="171"/>
                      </a:lnTo>
                      <a:lnTo>
                        <a:pt x="1370" y="171"/>
                      </a:lnTo>
                      <a:lnTo>
                        <a:pt x="1370" y="171"/>
                      </a:lnTo>
                      <a:lnTo>
                        <a:pt x="1370" y="173"/>
                      </a:lnTo>
                      <a:lnTo>
                        <a:pt x="1370" y="173"/>
                      </a:lnTo>
                      <a:lnTo>
                        <a:pt x="1370" y="173"/>
                      </a:lnTo>
                      <a:lnTo>
                        <a:pt x="1368" y="173"/>
                      </a:lnTo>
                      <a:lnTo>
                        <a:pt x="1368" y="173"/>
                      </a:lnTo>
                      <a:lnTo>
                        <a:pt x="1368" y="173"/>
                      </a:lnTo>
                      <a:lnTo>
                        <a:pt x="1366" y="173"/>
                      </a:lnTo>
                      <a:lnTo>
                        <a:pt x="1366" y="173"/>
                      </a:lnTo>
                      <a:lnTo>
                        <a:pt x="1366" y="173"/>
                      </a:lnTo>
                      <a:lnTo>
                        <a:pt x="1366" y="175"/>
                      </a:lnTo>
                      <a:lnTo>
                        <a:pt x="1366" y="175"/>
                      </a:lnTo>
                      <a:lnTo>
                        <a:pt x="1366" y="175"/>
                      </a:lnTo>
                      <a:lnTo>
                        <a:pt x="1368" y="175"/>
                      </a:lnTo>
                      <a:lnTo>
                        <a:pt x="1368" y="175"/>
                      </a:lnTo>
                      <a:lnTo>
                        <a:pt x="1368" y="175"/>
                      </a:lnTo>
                      <a:lnTo>
                        <a:pt x="1368" y="175"/>
                      </a:lnTo>
                      <a:lnTo>
                        <a:pt x="1370" y="175"/>
                      </a:lnTo>
                      <a:lnTo>
                        <a:pt x="1370" y="175"/>
                      </a:lnTo>
                      <a:lnTo>
                        <a:pt x="1370" y="175"/>
                      </a:lnTo>
                      <a:lnTo>
                        <a:pt x="1370" y="177"/>
                      </a:lnTo>
                      <a:lnTo>
                        <a:pt x="1370" y="177"/>
                      </a:lnTo>
                      <a:lnTo>
                        <a:pt x="1370" y="177"/>
                      </a:lnTo>
                      <a:lnTo>
                        <a:pt x="1368" y="177"/>
                      </a:lnTo>
                      <a:lnTo>
                        <a:pt x="1368" y="179"/>
                      </a:lnTo>
                      <a:lnTo>
                        <a:pt x="1368" y="179"/>
                      </a:lnTo>
                      <a:lnTo>
                        <a:pt x="1366" y="179"/>
                      </a:lnTo>
                      <a:lnTo>
                        <a:pt x="1366" y="179"/>
                      </a:lnTo>
                      <a:lnTo>
                        <a:pt x="1366" y="179"/>
                      </a:lnTo>
                      <a:lnTo>
                        <a:pt x="1366" y="177"/>
                      </a:lnTo>
                      <a:lnTo>
                        <a:pt x="1364" y="177"/>
                      </a:lnTo>
                      <a:lnTo>
                        <a:pt x="1364" y="177"/>
                      </a:lnTo>
                      <a:lnTo>
                        <a:pt x="1364" y="177"/>
                      </a:lnTo>
                      <a:lnTo>
                        <a:pt x="1364" y="177"/>
                      </a:lnTo>
                      <a:lnTo>
                        <a:pt x="1364" y="175"/>
                      </a:lnTo>
                      <a:lnTo>
                        <a:pt x="1364" y="175"/>
                      </a:lnTo>
                      <a:lnTo>
                        <a:pt x="1362" y="175"/>
                      </a:lnTo>
                      <a:lnTo>
                        <a:pt x="1362" y="175"/>
                      </a:lnTo>
                      <a:lnTo>
                        <a:pt x="1362" y="175"/>
                      </a:lnTo>
                      <a:lnTo>
                        <a:pt x="1362" y="177"/>
                      </a:lnTo>
                      <a:lnTo>
                        <a:pt x="1362" y="177"/>
                      </a:lnTo>
                      <a:lnTo>
                        <a:pt x="1362" y="179"/>
                      </a:lnTo>
                      <a:lnTo>
                        <a:pt x="1360" y="179"/>
                      </a:lnTo>
                      <a:lnTo>
                        <a:pt x="1360" y="179"/>
                      </a:lnTo>
                      <a:lnTo>
                        <a:pt x="1360" y="179"/>
                      </a:lnTo>
                      <a:lnTo>
                        <a:pt x="1360" y="179"/>
                      </a:lnTo>
                      <a:lnTo>
                        <a:pt x="1360" y="179"/>
                      </a:lnTo>
                      <a:lnTo>
                        <a:pt x="1358" y="179"/>
                      </a:lnTo>
                      <a:lnTo>
                        <a:pt x="1358" y="179"/>
                      </a:lnTo>
                      <a:lnTo>
                        <a:pt x="1358" y="180"/>
                      </a:lnTo>
                      <a:lnTo>
                        <a:pt x="1358" y="180"/>
                      </a:lnTo>
                      <a:lnTo>
                        <a:pt x="1358" y="180"/>
                      </a:lnTo>
                      <a:lnTo>
                        <a:pt x="1357" y="180"/>
                      </a:lnTo>
                      <a:lnTo>
                        <a:pt x="1357" y="179"/>
                      </a:lnTo>
                      <a:lnTo>
                        <a:pt x="1357" y="179"/>
                      </a:lnTo>
                      <a:lnTo>
                        <a:pt x="1355" y="179"/>
                      </a:lnTo>
                      <a:lnTo>
                        <a:pt x="1355" y="179"/>
                      </a:lnTo>
                      <a:lnTo>
                        <a:pt x="1355" y="179"/>
                      </a:lnTo>
                      <a:lnTo>
                        <a:pt x="1355" y="179"/>
                      </a:lnTo>
                      <a:lnTo>
                        <a:pt x="1353" y="179"/>
                      </a:lnTo>
                      <a:lnTo>
                        <a:pt x="1353" y="177"/>
                      </a:lnTo>
                      <a:lnTo>
                        <a:pt x="1353" y="177"/>
                      </a:lnTo>
                      <a:lnTo>
                        <a:pt x="1353" y="177"/>
                      </a:lnTo>
                      <a:lnTo>
                        <a:pt x="1351" y="177"/>
                      </a:lnTo>
                      <a:lnTo>
                        <a:pt x="1351" y="177"/>
                      </a:lnTo>
                      <a:lnTo>
                        <a:pt x="1351" y="177"/>
                      </a:lnTo>
                      <a:lnTo>
                        <a:pt x="1349" y="177"/>
                      </a:lnTo>
                      <a:lnTo>
                        <a:pt x="1349" y="177"/>
                      </a:lnTo>
                      <a:lnTo>
                        <a:pt x="1349" y="177"/>
                      </a:lnTo>
                      <a:lnTo>
                        <a:pt x="1349" y="179"/>
                      </a:lnTo>
                      <a:lnTo>
                        <a:pt x="1349" y="179"/>
                      </a:lnTo>
                      <a:lnTo>
                        <a:pt x="1349" y="180"/>
                      </a:lnTo>
                      <a:lnTo>
                        <a:pt x="1349" y="180"/>
                      </a:lnTo>
                      <a:lnTo>
                        <a:pt x="1349" y="180"/>
                      </a:lnTo>
                      <a:lnTo>
                        <a:pt x="1349" y="180"/>
                      </a:lnTo>
                      <a:lnTo>
                        <a:pt x="1349" y="180"/>
                      </a:lnTo>
                      <a:lnTo>
                        <a:pt x="1349" y="180"/>
                      </a:lnTo>
                      <a:lnTo>
                        <a:pt x="1349" y="182"/>
                      </a:lnTo>
                      <a:lnTo>
                        <a:pt x="1347" y="182"/>
                      </a:lnTo>
                      <a:lnTo>
                        <a:pt x="1347" y="182"/>
                      </a:lnTo>
                      <a:lnTo>
                        <a:pt x="1349" y="182"/>
                      </a:lnTo>
                      <a:lnTo>
                        <a:pt x="1349" y="182"/>
                      </a:lnTo>
                      <a:lnTo>
                        <a:pt x="1349" y="182"/>
                      </a:lnTo>
                      <a:lnTo>
                        <a:pt x="1351" y="182"/>
                      </a:lnTo>
                      <a:lnTo>
                        <a:pt x="1351" y="182"/>
                      </a:lnTo>
                      <a:lnTo>
                        <a:pt x="1351" y="184"/>
                      </a:lnTo>
                      <a:lnTo>
                        <a:pt x="1353" y="184"/>
                      </a:lnTo>
                      <a:lnTo>
                        <a:pt x="1353" y="184"/>
                      </a:lnTo>
                      <a:lnTo>
                        <a:pt x="1351" y="184"/>
                      </a:lnTo>
                      <a:lnTo>
                        <a:pt x="1351" y="184"/>
                      </a:lnTo>
                      <a:lnTo>
                        <a:pt x="1351" y="186"/>
                      </a:lnTo>
                      <a:lnTo>
                        <a:pt x="1349" y="186"/>
                      </a:lnTo>
                      <a:lnTo>
                        <a:pt x="1349" y="186"/>
                      </a:lnTo>
                      <a:lnTo>
                        <a:pt x="1349" y="188"/>
                      </a:lnTo>
                      <a:lnTo>
                        <a:pt x="1349" y="188"/>
                      </a:lnTo>
                      <a:lnTo>
                        <a:pt x="1349" y="188"/>
                      </a:lnTo>
                      <a:lnTo>
                        <a:pt x="1349" y="188"/>
                      </a:lnTo>
                      <a:lnTo>
                        <a:pt x="1349" y="188"/>
                      </a:lnTo>
                      <a:lnTo>
                        <a:pt x="1349" y="190"/>
                      </a:lnTo>
                      <a:lnTo>
                        <a:pt x="1349" y="190"/>
                      </a:lnTo>
                      <a:lnTo>
                        <a:pt x="1349" y="190"/>
                      </a:lnTo>
                      <a:lnTo>
                        <a:pt x="1349" y="190"/>
                      </a:lnTo>
                      <a:lnTo>
                        <a:pt x="1351" y="190"/>
                      </a:lnTo>
                      <a:lnTo>
                        <a:pt x="1351" y="192"/>
                      </a:lnTo>
                      <a:lnTo>
                        <a:pt x="1351" y="192"/>
                      </a:lnTo>
                      <a:lnTo>
                        <a:pt x="1349" y="192"/>
                      </a:lnTo>
                      <a:lnTo>
                        <a:pt x="1349" y="192"/>
                      </a:lnTo>
                      <a:lnTo>
                        <a:pt x="1349" y="192"/>
                      </a:lnTo>
                      <a:lnTo>
                        <a:pt x="1349" y="192"/>
                      </a:lnTo>
                      <a:lnTo>
                        <a:pt x="1347" y="192"/>
                      </a:lnTo>
                      <a:lnTo>
                        <a:pt x="1347" y="190"/>
                      </a:lnTo>
                      <a:lnTo>
                        <a:pt x="1347" y="190"/>
                      </a:lnTo>
                      <a:lnTo>
                        <a:pt x="1345" y="190"/>
                      </a:lnTo>
                      <a:lnTo>
                        <a:pt x="1345" y="192"/>
                      </a:lnTo>
                      <a:lnTo>
                        <a:pt x="1345" y="192"/>
                      </a:lnTo>
                      <a:lnTo>
                        <a:pt x="1345" y="192"/>
                      </a:lnTo>
                      <a:lnTo>
                        <a:pt x="1345" y="192"/>
                      </a:lnTo>
                      <a:lnTo>
                        <a:pt x="1343" y="192"/>
                      </a:lnTo>
                      <a:lnTo>
                        <a:pt x="1343" y="192"/>
                      </a:lnTo>
                      <a:lnTo>
                        <a:pt x="1343" y="192"/>
                      </a:lnTo>
                      <a:lnTo>
                        <a:pt x="1343" y="192"/>
                      </a:lnTo>
                      <a:lnTo>
                        <a:pt x="1341" y="192"/>
                      </a:lnTo>
                      <a:lnTo>
                        <a:pt x="1341" y="192"/>
                      </a:lnTo>
                      <a:lnTo>
                        <a:pt x="1341" y="190"/>
                      </a:lnTo>
                      <a:lnTo>
                        <a:pt x="1339" y="190"/>
                      </a:lnTo>
                      <a:lnTo>
                        <a:pt x="1339" y="190"/>
                      </a:lnTo>
                      <a:lnTo>
                        <a:pt x="1339" y="190"/>
                      </a:lnTo>
                      <a:lnTo>
                        <a:pt x="1339" y="190"/>
                      </a:lnTo>
                      <a:lnTo>
                        <a:pt x="1339" y="188"/>
                      </a:lnTo>
                      <a:lnTo>
                        <a:pt x="1339" y="188"/>
                      </a:lnTo>
                      <a:lnTo>
                        <a:pt x="1337" y="188"/>
                      </a:lnTo>
                      <a:lnTo>
                        <a:pt x="1337" y="188"/>
                      </a:lnTo>
                      <a:lnTo>
                        <a:pt x="1337" y="188"/>
                      </a:lnTo>
                      <a:lnTo>
                        <a:pt x="1336" y="188"/>
                      </a:lnTo>
                      <a:lnTo>
                        <a:pt x="1336" y="188"/>
                      </a:lnTo>
                      <a:lnTo>
                        <a:pt x="1336" y="188"/>
                      </a:lnTo>
                      <a:lnTo>
                        <a:pt x="1334" y="188"/>
                      </a:lnTo>
                      <a:lnTo>
                        <a:pt x="1334" y="188"/>
                      </a:lnTo>
                      <a:lnTo>
                        <a:pt x="1334" y="188"/>
                      </a:lnTo>
                      <a:lnTo>
                        <a:pt x="1334" y="188"/>
                      </a:lnTo>
                      <a:lnTo>
                        <a:pt x="1332" y="188"/>
                      </a:lnTo>
                      <a:lnTo>
                        <a:pt x="1332" y="188"/>
                      </a:lnTo>
                      <a:lnTo>
                        <a:pt x="1332" y="188"/>
                      </a:lnTo>
                      <a:lnTo>
                        <a:pt x="1332" y="188"/>
                      </a:lnTo>
                      <a:lnTo>
                        <a:pt x="1332" y="186"/>
                      </a:lnTo>
                      <a:lnTo>
                        <a:pt x="1330" y="186"/>
                      </a:lnTo>
                      <a:lnTo>
                        <a:pt x="1330" y="186"/>
                      </a:lnTo>
                      <a:lnTo>
                        <a:pt x="1330" y="184"/>
                      </a:lnTo>
                      <a:lnTo>
                        <a:pt x="1330" y="184"/>
                      </a:lnTo>
                      <a:lnTo>
                        <a:pt x="1330" y="186"/>
                      </a:lnTo>
                      <a:lnTo>
                        <a:pt x="1330" y="186"/>
                      </a:lnTo>
                      <a:lnTo>
                        <a:pt x="1330" y="188"/>
                      </a:lnTo>
                      <a:lnTo>
                        <a:pt x="1328" y="188"/>
                      </a:lnTo>
                      <a:lnTo>
                        <a:pt x="1328" y="188"/>
                      </a:lnTo>
                      <a:lnTo>
                        <a:pt x="1328" y="188"/>
                      </a:lnTo>
                      <a:lnTo>
                        <a:pt x="1328" y="188"/>
                      </a:lnTo>
                      <a:lnTo>
                        <a:pt x="1326" y="188"/>
                      </a:lnTo>
                      <a:lnTo>
                        <a:pt x="1326" y="188"/>
                      </a:lnTo>
                      <a:lnTo>
                        <a:pt x="1326" y="188"/>
                      </a:lnTo>
                      <a:lnTo>
                        <a:pt x="1326" y="188"/>
                      </a:lnTo>
                      <a:lnTo>
                        <a:pt x="1324" y="188"/>
                      </a:lnTo>
                      <a:lnTo>
                        <a:pt x="1324" y="186"/>
                      </a:lnTo>
                      <a:lnTo>
                        <a:pt x="1324" y="186"/>
                      </a:lnTo>
                      <a:lnTo>
                        <a:pt x="1324" y="186"/>
                      </a:lnTo>
                      <a:lnTo>
                        <a:pt x="1322" y="186"/>
                      </a:lnTo>
                      <a:lnTo>
                        <a:pt x="1322" y="184"/>
                      </a:lnTo>
                      <a:lnTo>
                        <a:pt x="1322" y="184"/>
                      </a:lnTo>
                      <a:lnTo>
                        <a:pt x="1322" y="184"/>
                      </a:lnTo>
                      <a:lnTo>
                        <a:pt x="1322" y="184"/>
                      </a:lnTo>
                      <a:lnTo>
                        <a:pt x="1320" y="184"/>
                      </a:lnTo>
                      <a:lnTo>
                        <a:pt x="1320" y="182"/>
                      </a:lnTo>
                      <a:lnTo>
                        <a:pt x="1322" y="182"/>
                      </a:lnTo>
                      <a:lnTo>
                        <a:pt x="1322" y="182"/>
                      </a:lnTo>
                      <a:lnTo>
                        <a:pt x="1320" y="182"/>
                      </a:lnTo>
                      <a:lnTo>
                        <a:pt x="1320" y="182"/>
                      </a:lnTo>
                      <a:lnTo>
                        <a:pt x="1320" y="182"/>
                      </a:lnTo>
                      <a:lnTo>
                        <a:pt x="1318" y="182"/>
                      </a:lnTo>
                      <a:lnTo>
                        <a:pt x="1318" y="182"/>
                      </a:lnTo>
                      <a:lnTo>
                        <a:pt x="1318" y="182"/>
                      </a:lnTo>
                      <a:lnTo>
                        <a:pt x="1318" y="182"/>
                      </a:lnTo>
                      <a:lnTo>
                        <a:pt x="1318" y="180"/>
                      </a:lnTo>
                      <a:lnTo>
                        <a:pt x="1316" y="180"/>
                      </a:lnTo>
                      <a:lnTo>
                        <a:pt x="1316" y="180"/>
                      </a:lnTo>
                      <a:lnTo>
                        <a:pt x="1316" y="180"/>
                      </a:lnTo>
                      <a:lnTo>
                        <a:pt x="1316" y="180"/>
                      </a:lnTo>
                      <a:lnTo>
                        <a:pt x="1316" y="180"/>
                      </a:lnTo>
                      <a:lnTo>
                        <a:pt x="1316" y="179"/>
                      </a:lnTo>
                      <a:lnTo>
                        <a:pt x="1316" y="179"/>
                      </a:lnTo>
                      <a:lnTo>
                        <a:pt x="1316" y="179"/>
                      </a:lnTo>
                      <a:lnTo>
                        <a:pt x="1314" y="179"/>
                      </a:lnTo>
                      <a:lnTo>
                        <a:pt x="1314" y="179"/>
                      </a:lnTo>
                      <a:lnTo>
                        <a:pt x="1313" y="179"/>
                      </a:lnTo>
                      <a:lnTo>
                        <a:pt x="1313" y="179"/>
                      </a:lnTo>
                      <a:lnTo>
                        <a:pt x="1314" y="179"/>
                      </a:lnTo>
                      <a:lnTo>
                        <a:pt x="1314" y="177"/>
                      </a:lnTo>
                      <a:lnTo>
                        <a:pt x="1313" y="177"/>
                      </a:lnTo>
                      <a:lnTo>
                        <a:pt x="1313" y="177"/>
                      </a:lnTo>
                      <a:lnTo>
                        <a:pt x="1313" y="177"/>
                      </a:lnTo>
                      <a:lnTo>
                        <a:pt x="1313" y="177"/>
                      </a:lnTo>
                      <a:lnTo>
                        <a:pt x="1311" y="177"/>
                      </a:lnTo>
                      <a:lnTo>
                        <a:pt x="1311" y="175"/>
                      </a:lnTo>
                      <a:lnTo>
                        <a:pt x="1311" y="175"/>
                      </a:lnTo>
                      <a:lnTo>
                        <a:pt x="1311" y="175"/>
                      </a:lnTo>
                      <a:lnTo>
                        <a:pt x="1311" y="173"/>
                      </a:lnTo>
                      <a:lnTo>
                        <a:pt x="1311" y="173"/>
                      </a:lnTo>
                      <a:lnTo>
                        <a:pt x="1309" y="173"/>
                      </a:lnTo>
                      <a:lnTo>
                        <a:pt x="1309" y="173"/>
                      </a:lnTo>
                      <a:lnTo>
                        <a:pt x="1309" y="173"/>
                      </a:lnTo>
                      <a:lnTo>
                        <a:pt x="1309" y="171"/>
                      </a:lnTo>
                      <a:lnTo>
                        <a:pt x="1309" y="171"/>
                      </a:lnTo>
                      <a:lnTo>
                        <a:pt x="1309" y="171"/>
                      </a:lnTo>
                      <a:lnTo>
                        <a:pt x="1311" y="171"/>
                      </a:lnTo>
                      <a:lnTo>
                        <a:pt x="1311" y="171"/>
                      </a:lnTo>
                      <a:lnTo>
                        <a:pt x="1311" y="171"/>
                      </a:lnTo>
                      <a:lnTo>
                        <a:pt x="1311" y="171"/>
                      </a:lnTo>
                      <a:lnTo>
                        <a:pt x="1311" y="173"/>
                      </a:lnTo>
                      <a:lnTo>
                        <a:pt x="1313" y="173"/>
                      </a:lnTo>
                      <a:lnTo>
                        <a:pt x="1313" y="171"/>
                      </a:lnTo>
                      <a:lnTo>
                        <a:pt x="1313" y="171"/>
                      </a:lnTo>
                      <a:lnTo>
                        <a:pt x="1313" y="171"/>
                      </a:lnTo>
                      <a:lnTo>
                        <a:pt x="1313" y="171"/>
                      </a:lnTo>
                      <a:lnTo>
                        <a:pt x="1313" y="171"/>
                      </a:lnTo>
                      <a:lnTo>
                        <a:pt x="1313" y="171"/>
                      </a:lnTo>
                      <a:lnTo>
                        <a:pt x="1313" y="171"/>
                      </a:lnTo>
                      <a:lnTo>
                        <a:pt x="1311" y="171"/>
                      </a:lnTo>
                      <a:lnTo>
                        <a:pt x="1311" y="171"/>
                      </a:lnTo>
                      <a:lnTo>
                        <a:pt x="1311" y="171"/>
                      </a:lnTo>
                      <a:lnTo>
                        <a:pt x="1309" y="171"/>
                      </a:lnTo>
                      <a:lnTo>
                        <a:pt x="1309" y="171"/>
                      </a:lnTo>
                      <a:lnTo>
                        <a:pt x="1307" y="171"/>
                      </a:lnTo>
                      <a:lnTo>
                        <a:pt x="1307" y="171"/>
                      </a:lnTo>
                      <a:lnTo>
                        <a:pt x="1307" y="171"/>
                      </a:lnTo>
                      <a:lnTo>
                        <a:pt x="1307" y="171"/>
                      </a:lnTo>
                      <a:lnTo>
                        <a:pt x="1305" y="171"/>
                      </a:lnTo>
                      <a:lnTo>
                        <a:pt x="1305" y="171"/>
                      </a:lnTo>
                      <a:lnTo>
                        <a:pt x="1305" y="171"/>
                      </a:lnTo>
                      <a:lnTo>
                        <a:pt x="1303" y="171"/>
                      </a:lnTo>
                      <a:lnTo>
                        <a:pt x="1303" y="171"/>
                      </a:lnTo>
                      <a:lnTo>
                        <a:pt x="1303" y="171"/>
                      </a:lnTo>
                      <a:lnTo>
                        <a:pt x="1303" y="169"/>
                      </a:lnTo>
                      <a:lnTo>
                        <a:pt x="1303" y="169"/>
                      </a:lnTo>
                      <a:lnTo>
                        <a:pt x="1303" y="167"/>
                      </a:lnTo>
                      <a:lnTo>
                        <a:pt x="1301" y="167"/>
                      </a:lnTo>
                      <a:lnTo>
                        <a:pt x="1301" y="167"/>
                      </a:lnTo>
                      <a:lnTo>
                        <a:pt x="1301" y="167"/>
                      </a:lnTo>
                      <a:lnTo>
                        <a:pt x="1301" y="167"/>
                      </a:lnTo>
                      <a:lnTo>
                        <a:pt x="1299" y="167"/>
                      </a:lnTo>
                      <a:lnTo>
                        <a:pt x="1299" y="167"/>
                      </a:lnTo>
                      <a:lnTo>
                        <a:pt x="1299" y="165"/>
                      </a:lnTo>
                      <a:lnTo>
                        <a:pt x="1299" y="165"/>
                      </a:lnTo>
                      <a:lnTo>
                        <a:pt x="1297" y="165"/>
                      </a:lnTo>
                      <a:lnTo>
                        <a:pt x="1297" y="165"/>
                      </a:lnTo>
                      <a:lnTo>
                        <a:pt x="1297" y="165"/>
                      </a:lnTo>
                      <a:lnTo>
                        <a:pt x="1295" y="165"/>
                      </a:lnTo>
                      <a:lnTo>
                        <a:pt x="1295" y="165"/>
                      </a:lnTo>
                      <a:lnTo>
                        <a:pt x="1295" y="165"/>
                      </a:lnTo>
                      <a:lnTo>
                        <a:pt x="1295" y="165"/>
                      </a:lnTo>
                      <a:lnTo>
                        <a:pt x="1295" y="165"/>
                      </a:lnTo>
                      <a:lnTo>
                        <a:pt x="1293" y="165"/>
                      </a:lnTo>
                      <a:lnTo>
                        <a:pt x="1293" y="165"/>
                      </a:lnTo>
                      <a:lnTo>
                        <a:pt x="1293" y="165"/>
                      </a:lnTo>
                      <a:lnTo>
                        <a:pt x="1293" y="163"/>
                      </a:lnTo>
                      <a:lnTo>
                        <a:pt x="1292" y="163"/>
                      </a:lnTo>
                      <a:lnTo>
                        <a:pt x="1292" y="163"/>
                      </a:lnTo>
                      <a:lnTo>
                        <a:pt x="1292" y="163"/>
                      </a:lnTo>
                      <a:lnTo>
                        <a:pt x="1290" y="163"/>
                      </a:lnTo>
                      <a:lnTo>
                        <a:pt x="1290" y="163"/>
                      </a:lnTo>
                      <a:lnTo>
                        <a:pt x="1290" y="163"/>
                      </a:lnTo>
                      <a:lnTo>
                        <a:pt x="1288" y="163"/>
                      </a:lnTo>
                      <a:lnTo>
                        <a:pt x="1288" y="163"/>
                      </a:lnTo>
                      <a:lnTo>
                        <a:pt x="1286" y="163"/>
                      </a:lnTo>
                      <a:lnTo>
                        <a:pt x="1286" y="163"/>
                      </a:lnTo>
                      <a:lnTo>
                        <a:pt x="1286" y="163"/>
                      </a:lnTo>
                      <a:lnTo>
                        <a:pt x="1286" y="163"/>
                      </a:lnTo>
                      <a:lnTo>
                        <a:pt x="1284" y="163"/>
                      </a:lnTo>
                      <a:lnTo>
                        <a:pt x="1284" y="161"/>
                      </a:lnTo>
                      <a:lnTo>
                        <a:pt x="1284" y="161"/>
                      </a:lnTo>
                      <a:lnTo>
                        <a:pt x="1284" y="163"/>
                      </a:lnTo>
                      <a:lnTo>
                        <a:pt x="1284" y="163"/>
                      </a:lnTo>
                      <a:lnTo>
                        <a:pt x="1284" y="163"/>
                      </a:lnTo>
                      <a:lnTo>
                        <a:pt x="1282" y="163"/>
                      </a:lnTo>
                      <a:lnTo>
                        <a:pt x="1282" y="163"/>
                      </a:lnTo>
                      <a:lnTo>
                        <a:pt x="1282" y="163"/>
                      </a:lnTo>
                      <a:lnTo>
                        <a:pt x="1280" y="163"/>
                      </a:lnTo>
                      <a:lnTo>
                        <a:pt x="1280" y="163"/>
                      </a:lnTo>
                      <a:lnTo>
                        <a:pt x="1280" y="163"/>
                      </a:lnTo>
                      <a:lnTo>
                        <a:pt x="1280" y="163"/>
                      </a:lnTo>
                      <a:lnTo>
                        <a:pt x="1278" y="163"/>
                      </a:lnTo>
                      <a:lnTo>
                        <a:pt x="1278" y="163"/>
                      </a:lnTo>
                      <a:lnTo>
                        <a:pt x="1278" y="163"/>
                      </a:lnTo>
                      <a:lnTo>
                        <a:pt x="1278" y="163"/>
                      </a:lnTo>
                      <a:lnTo>
                        <a:pt x="1278" y="163"/>
                      </a:lnTo>
                      <a:lnTo>
                        <a:pt x="1278" y="163"/>
                      </a:lnTo>
                      <a:lnTo>
                        <a:pt x="1276" y="163"/>
                      </a:lnTo>
                      <a:lnTo>
                        <a:pt x="1276" y="161"/>
                      </a:lnTo>
                      <a:lnTo>
                        <a:pt x="1276" y="161"/>
                      </a:lnTo>
                      <a:lnTo>
                        <a:pt x="1274" y="161"/>
                      </a:lnTo>
                      <a:lnTo>
                        <a:pt x="1274" y="161"/>
                      </a:lnTo>
                      <a:lnTo>
                        <a:pt x="1274" y="161"/>
                      </a:lnTo>
                      <a:lnTo>
                        <a:pt x="1274" y="161"/>
                      </a:lnTo>
                      <a:lnTo>
                        <a:pt x="1272" y="161"/>
                      </a:lnTo>
                      <a:lnTo>
                        <a:pt x="1272" y="161"/>
                      </a:lnTo>
                      <a:lnTo>
                        <a:pt x="1272" y="161"/>
                      </a:lnTo>
                      <a:lnTo>
                        <a:pt x="1272" y="161"/>
                      </a:lnTo>
                      <a:lnTo>
                        <a:pt x="1272" y="163"/>
                      </a:lnTo>
                      <a:lnTo>
                        <a:pt x="1274" y="163"/>
                      </a:lnTo>
                      <a:lnTo>
                        <a:pt x="1274" y="163"/>
                      </a:lnTo>
                      <a:lnTo>
                        <a:pt x="1274" y="163"/>
                      </a:lnTo>
                      <a:lnTo>
                        <a:pt x="1274" y="163"/>
                      </a:lnTo>
                      <a:lnTo>
                        <a:pt x="1274" y="163"/>
                      </a:lnTo>
                      <a:lnTo>
                        <a:pt x="1274" y="165"/>
                      </a:lnTo>
                      <a:lnTo>
                        <a:pt x="1276" y="165"/>
                      </a:lnTo>
                      <a:lnTo>
                        <a:pt x="1276" y="165"/>
                      </a:lnTo>
                      <a:lnTo>
                        <a:pt x="1278" y="165"/>
                      </a:lnTo>
                      <a:lnTo>
                        <a:pt x="1278" y="165"/>
                      </a:lnTo>
                      <a:lnTo>
                        <a:pt x="1278" y="165"/>
                      </a:lnTo>
                      <a:lnTo>
                        <a:pt x="1278" y="165"/>
                      </a:lnTo>
                      <a:lnTo>
                        <a:pt x="1280" y="165"/>
                      </a:lnTo>
                      <a:lnTo>
                        <a:pt x="1280" y="167"/>
                      </a:lnTo>
                      <a:lnTo>
                        <a:pt x="1280" y="167"/>
                      </a:lnTo>
                      <a:lnTo>
                        <a:pt x="1280" y="167"/>
                      </a:lnTo>
                      <a:lnTo>
                        <a:pt x="1280" y="167"/>
                      </a:lnTo>
                      <a:lnTo>
                        <a:pt x="1282" y="167"/>
                      </a:lnTo>
                      <a:lnTo>
                        <a:pt x="1282" y="167"/>
                      </a:lnTo>
                      <a:lnTo>
                        <a:pt x="1284" y="167"/>
                      </a:lnTo>
                      <a:lnTo>
                        <a:pt x="1284" y="169"/>
                      </a:lnTo>
                      <a:lnTo>
                        <a:pt x="1284" y="169"/>
                      </a:lnTo>
                      <a:lnTo>
                        <a:pt x="1284" y="169"/>
                      </a:lnTo>
                      <a:lnTo>
                        <a:pt x="1286" y="169"/>
                      </a:lnTo>
                      <a:lnTo>
                        <a:pt x="1286" y="169"/>
                      </a:lnTo>
                      <a:lnTo>
                        <a:pt x="1286" y="169"/>
                      </a:lnTo>
                      <a:lnTo>
                        <a:pt x="1286" y="169"/>
                      </a:lnTo>
                      <a:lnTo>
                        <a:pt x="1288" y="169"/>
                      </a:lnTo>
                      <a:lnTo>
                        <a:pt x="1288" y="171"/>
                      </a:lnTo>
                      <a:lnTo>
                        <a:pt x="1288" y="171"/>
                      </a:lnTo>
                      <a:lnTo>
                        <a:pt x="1286" y="171"/>
                      </a:lnTo>
                      <a:lnTo>
                        <a:pt x="1286" y="171"/>
                      </a:lnTo>
                      <a:lnTo>
                        <a:pt x="1286" y="171"/>
                      </a:lnTo>
                      <a:lnTo>
                        <a:pt x="1286" y="171"/>
                      </a:lnTo>
                      <a:lnTo>
                        <a:pt x="1284" y="171"/>
                      </a:lnTo>
                      <a:lnTo>
                        <a:pt x="1284" y="171"/>
                      </a:lnTo>
                      <a:lnTo>
                        <a:pt x="1284" y="169"/>
                      </a:lnTo>
                      <a:lnTo>
                        <a:pt x="1284" y="169"/>
                      </a:lnTo>
                      <a:lnTo>
                        <a:pt x="1282" y="169"/>
                      </a:lnTo>
                      <a:lnTo>
                        <a:pt x="1282" y="169"/>
                      </a:lnTo>
                      <a:lnTo>
                        <a:pt x="1282" y="171"/>
                      </a:lnTo>
                      <a:lnTo>
                        <a:pt x="1282" y="171"/>
                      </a:lnTo>
                      <a:lnTo>
                        <a:pt x="1282" y="171"/>
                      </a:lnTo>
                      <a:lnTo>
                        <a:pt x="1282" y="171"/>
                      </a:lnTo>
                      <a:lnTo>
                        <a:pt x="1282" y="171"/>
                      </a:lnTo>
                      <a:lnTo>
                        <a:pt x="1280" y="171"/>
                      </a:lnTo>
                      <a:lnTo>
                        <a:pt x="1280" y="171"/>
                      </a:lnTo>
                      <a:lnTo>
                        <a:pt x="1280" y="171"/>
                      </a:lnTo>
                      <a:lnTo>
                        <a:pt x="1280" y="171"/>
                      </a:lnTo>
                      <a:lnTo>
                        <a:pt x="1280" y="171"/>
                      </a:lnTo>
                      <a:lnTo>
                        <a:pt x="1278" y="171"/>
                      </a:lnTo>
                      <a:lnTo>
                        <a:pt x="1278" y="171"/>
                      </a:lnTo>
                      <a:lnTo>
                        <a:pt x="1278" y="171"/>
                      </a:lnTo>
                      <a:lnTo>
                        <a:pt x="1278" y="171"/>
                      </a:lnTo>
                      <a:lnTo>
                        <a:pt x="1278" y="171"/>
                      </a:lnTo>
                      <a:lnTo>
                        <a:pt x="1276" y="171"/>
                      </a:lnTo>
                      <a:lnTo>
                        <a:pt x="1276" y="171"/>
                      </a:lnTo>
                      <a:lnTo>
                        <a:pt x="1274" y="171"/>
                      </a:lnTo>
                      <a:lnTo>
                        <a:pt x="1274" y="171"/>
                      </a:lnTo>
                      <a:lnTo>
                        <a:pt x="1274" y="171"/>
                      </a:lnTo>
                      <a:lnTo>
                        <a:pt x="1274" y="171"/>
                      </a:lnTo>
                      <a:lnTo>
                        <a:pt x="1272" y="171"/>
                      </a:lnTo>
                      <a:lnTo>
                        <a:pt x="1272" y="171"/>
                      </a:lnTo>
                      <a:lnTo>
                        <a:pt x="1272" y="171"/>
                      </a:lnTo>
                      <a:lnTo>
                        <a:pt x="1272" y="171"/>
                      </a:lnTo>
                      <a:lnTo>
                        <a:pt x="1270" y="171"/>
                      </a:lnTo>
                      <a:lnTo>
                        <a:pt x="1270" y="173"/>
                      </a:lnTo>
                      <a:lnTo>
                        <a:pt x="1272" y="173"/>
                      </a:lnTo>
                      <a:lnTo>
                        <a:pt x="1272" y="173"/>
                      </a:lnTo>
                      <a:lnTo>
                        <a:pt x="1272" y="173"/>
                      </a:lnTo>
                      <a:lnTo>
                        <a:pt x="1272" y="175"/>
                      </a:lnTo>
                      <a:lnTo>
                        <a:pt x="1272" y="175"/>
                      </a:lnTo>
                      <a:lnTo>
                        <a:pt x="1270" y="175"/>
                      </a:lnTo>
                      <a:lnTo>
                        <a:pt x="1270" y="175"/>
                      </a:lnTo>
                      <a:lnTo>
                        <a:pt x="1270" y="177"/>
                      </a:lnTo>
                      <a:lnTo>
                        <a:pt x="1270" y="177"/>
                      </a:lnTo>
                      <a:lnTo>
                        <a:pt x="1272" y="177"/>
                      </a:lnTo>
                      <a:lnTo>
                        <a:pt x="1272" y="177"/>
                      </a:lnTo>
                      <a:lnTo>
                        <a:pt x="1272" y="177"/>
                      </a:lnTo>
                      <a:lnTo>
                        <a:pt x="1272" y="175"/>
                      </a:lnTo>
                      <a:lnTo>
                        <a:pt x="1272" y="175"/>
                      </a:lnTo>
                      <a:lnTo>
                        <a:pt x="1272" y="175"/>
                      </a:lnTo>
                      <a:lnTo>
                        <a:pt x="1274" y="175"/>
                      </a:lnTo>
                      <a:lnTo>
                        <a:pt x="1274" y="175"/>
                      </a:lnTo>
                      <a:lnTo>
                        <a:pt x="1274" y="175"/>
                      </a:lnTo>
                      <a:lnTo>
                        <a:pt x="1276" y="175"/>
                      </a:lnTo>
                      <a:lnTo>
                        <a:pt x="1276" y="175"/>
                      </a:lnTo>
                      <a:lnTo>
                        <a:pt x="1278" y="175"/>
                      </a:lnTo>
                      <a:lnTo>
                        <a:pt x="1278" y="175"/>
                      </a:lnTo>
                      <a:lnTo>
                        <a:pt x="1278" y="175"/>
                      </a:lnTo>
                      <a:lnTo>
                        <a:pt x="1278" y="175"/>
                      </a:lnTo>
                      <a:lnTo>
                        <a:pt x="1280" y="175"/>
                      </a:lnTo>
                      <a:lnTo>
                        <a:pt x="1280" y="177"/>
                      </a:lnTo>
                      <a:lnTo>
                        <a:pt x="1280" y="177"/>
                      </a:lnTo>
                      <a:lnTo>
                        <a:pt x="1280" y="177"/>
                      </a:lnTo>
                      <a:lnTo>
                        <a:pt x="1280" y="177"/>
                      </a:lnTo>
                      <a:lnTo>
                        <a:pt x="1280" y="179"/>
                      </a:lnTo>
                      <a:lnTo>
                        <a:pt x="1280" y="179"/>
                      </a:lnTo>
                      <a:lnTo>
                        <a:pt x="1280" y="180"/>
                      </a:lnTo>
                      <a:lnTo>
                        <a:pt x="1282" y="180"/>
                      </a:lnTo>
                      <a:lnTo>
                        <a:pt x="1282" y="180"/>
                      </a:lnTo>
                      <a:lnTo>
                        <a:pt x="1284" y="180"/>
                      </a:lnTo>
                      <a:lnTo>
                        <a:pt x="1284" y="180"/>
                      </a:lnTo>
                      <a:lnTo>
                        <a:pt x="1284" y="180"/>
                      </a:lnTo>
                      <a:lnTo>
                        <a:pt x="1284" y="180"/>
                      </a:lnTo>
                      <a:lnTo>
                        <a:pt x="1284" y="180"/>
                      </a:lnTo>
                      <a:lnTo>
                        <a:pt x="1284" y="182"/>
                      </a:lnTo>
                      <a:lnTo>
                        <a:pt x="1286" y="182"/>
                      </a:lnTo>
                      <a:lnTo>
                        <a:pt x="1286" y="182"/>
                      </a:lnTo>
                      <a:lnTo>
                        <a:pt x="1286" y="182"/>
                      </a:lnTo>
                      <a:lnTo>
                        <a:pt x="1286" y="182"/>
                      </a:lnTo>
                      <a:lnTo>
                        <a:pt x="1286" y="184"/>
                      </a:lnTo>
                      <a:lnTo>
                        <a:pt x="1286" y="184"/>
                      </a:lnTo>
                      <a:lnTo>
                        <a:pt x="1286" y="186"/>
                      </a:lnTo>
                      <a:lnTo>
                        <a:pt x="1286" y="186"/>
                      </a:lnTo>
                      <a:lnTo>
                        <a:pt x="1288" y="186"/>
                      </a:lnTo>
                      <a:lnTo>
                        <a:pt x="1288" y="186"/>
                      </a:lnTo>
                      <a:lnTo>
                        <a:pt x="1290" y="186"/>
                      </a:lnTo>
                      <a:lnTo>
                        <a:pt x="1290" y="186"/>
                      </a:lnTo>
                      <a:lnTo>
                        <a:pt x="1290" y="186"/>
                      </a:lnTo>
                      <a:lnTo>
                        <a:pt x="1290" y="186"/>
                      </a:lnTo>
                      <a:lnTo>
                        <a:pt x="1290" y="186"/>
                      </a:lnTo>
                      <a:lnTo>
                        <a:pt x="1290" y="188"/>
                      </a:lnTo>
                      <a:lnTo>
                        <a:pt x="1290" y="188"/>
                      </a:lnTo>
                      <a:lnTo>
                        <a:pt x="1290" y="188"/>
                      </a:lnTo>
                      <a:lnTo>
                        <a:pt x="1290" y="188"/>
                      </a:lnTo>
                      <a:lnTo>
                        <a:pt x="1290" y="188"/>
                      </a:lnTo>
                      <a:lnTo>
                        <a:pt x="1292" y="188"/>
                      </a:lnTo>
                      <a:lnTo>
                        <a:pt x="1292" y="188"/>
                      </a:lnTo>
                      <a:lnTo>
                        <a:pt x="1293" y="188"/>
                      </a:lnTo>
                      <a:lnTo>
                        <a:pt x="1293" y="188"/>
                      </a:lnTo>
                      <a:lnTo>
                        <a:pt x="1293" y="188"/>
                      </a:lnTo>
                      <a:lnTo>
                        <a:pt x="1293" y="190"/>
                      </a:lnTo>
                      <a:lnTo>
                        <a:pt x="1295" y="190"/>
                      </a:lnTo>
                      <a:lnTo>
                        <a:pt x="1295" y="190"/>
                      </a:lnTo>
                      <a:lnTo>
                        <a:pt x="1295" y="190"/>
                      </a:lnTo>
                      <a:lnTo>
                        <a:pt x="1295" y="190"/>
                      </a:lnTo>
                      <a:lnTo>
                        <a:pt x="1295" y="192"/>
                      </a:lnTo>
                      <a:lnTo>
                        <a:pt x="1297" y="192"/>
                      </a:lnTo>
                      <a:lnTo>
                        <a:pt x="1297" y="192"/>
                      </a:lnTo>
                      <a:lnTo>
                        <a:pt x="1299" y="192"/>
                      </a:lnTo>
                      <a:lnTo>
                        <a:pt x="1299" y="190"/>
                      </a:lnTo>
                      <a:lnTo>
                        <a:pt x="1299" y="190"/>
                      </a:lnTo>
                      <a:lnTo>
                        <a:pt x="1299" y="190"/>
                      </a:lnTo>
                      <a:lnTo>
                        <a:pt x="1301" y="190"/>
                      </a:lnTo>
                      <a:lnTo>
                        <a:pt x="1301" y="190"/>
                      </a:lnTo>
                      <a:lnTo>
                        <a:pt x="1301" y="192"/>
                      </a:lnTo>
                      <a:lnTo>
                        <a:pt x="1301" y="192"/>
                      </a:lnTo>
                      <a:lnTo>
                        <a:pt x="1301" y="192"/>
                      </a:lnTo>
                      <a:lnTo>
                        <a:pt x="1303" y="192"/>
                      </a:lnTo>
                      <a:lnTo>
                        <a:pt x="1303" y="194"/>
                      </a:lnTo>
                      <a:lnTo>
                        <a:pt x="1303" y="194"/>
                      </a:lnTo>
                      <a:lnTo>
                        <a:pt x="1303" y="194"/>
                      </a:lnTo>
                      <a:lnTo>
                        <a:pt x="1303" y="194"/>
                      </a:lnTo>
                      <a:lnTo>
                        <a:pt x="1303" y="192"/>
                      </a:lnTo>
                      <a:lnTo>
                        <a:pt x="1303" y="192"/>
                      </a:lnTo>
                      <a:lnTo>
                        <a:pt x="1305" y="192"/>
                      </a:lnTo>
                      <a:lnTo>
                        <a:pt x="1305" y="192"/>
                      </a:lnTo>
                      <a:lnTo>
                        <a:pt x="1305" y="192"/>
                      </a:lnTo>
                      <a:lnTo>
                        <a:pt x="1307" y="192"/>
                      </a:lnTo>
                      <a:lnTo>
                        <a:pt x="1307" y="192"/>
                      </a:lnTo>
                      <a:lnTo>
                        <a:pt x="1307" y="192"/>
                      </a:lnTo>
                      <a:lnTo>
                        <a:pt x="1307" y="192"/>
                      </a:lnTo>
                      <a:lnTo>
                        <a:pt x="1309" y="192"/>
                      </a:lnTo>
                      <a:lnTo>
                        <a:pt x="1309" y="192"/>
                      </a:lnTo>
                      <a:lnTo>
                        <a:pt x="1309" y="194"/>
                      </a:lnTo>
                      <a:lnTo>
                        <a:pt x="1309" y="194"/>
                      </a:lnTo>
                      <a:lnTo>
                        <a:pt x="1311" y="194"/>
                      </a:lnTo>
                      <a:lnTo>
                        <a:pt x="1311" y="194"/>
                      </a:lnTo>
                      <a:lnTo>
                        <a:pt x="1311" y="196"/>
                      </a:lnTo>
                      <a:lnTo>
                        <a:pt x="1311" y="196"/>
                      </a:lnTo>
                      <a:lnTo>
                        <a:pt x="1311" y="196"/>
                      </a:lnTo>
                      <a:lnTo>
                        <a:pt x="1313" y="196"/>
                      </a:lnTo>
                      <a:lnTo>
                        <a:pt x="1313" y="196"/>
                      </a:lnTo>
                      <a:lnTo>
                        <a:pt x="1313" y="196"/>
                      </a:lnTo>
                      <a:lnTo>
                        <a:pt x="1313" y="196"/>
                      </a:lnTo>
                      <a:lnTo>
                        <a:pt x="1313" y="194"/>
                      </a:lnTo>
                      <a:lnTo>
                        <a:pt x="1314" y="194"/>
                      </a:lnTo>
                      <a:lnTo>
                        <a:pt x="1314" y="196"/>
                      </a:lnTo>
                      <a:lnTo>
                        <a:pt x="1314" y="196"/>
                      </a:lnTo>
                      <a:lnTo>
                        <a:pt x="1316" y="196"/>
                      </a:lnTo>
                      <a:lnTo>
                        <a:pt x="1316" y="196"/>
                      </a:lnTo>
                      <a:lnTo>
                        <a:pt x="1316" y="196"/>
                      </a:lnTo>
                      <a:lnTo>
                        <a:pt x="1316" y="196"/>
                      </a:lnTo>
                      <a:lnTo>
                        <a:pt x="1316" y="196"/>
                      </a:lnTo>
                      <a:lnTo>
                        <a:pt x="1316" y="198"/>
                      </a:lnTo>
                      <a:lnTo>
                        <a:pt x="1318" y="198"/>
                      </a:lnTo>
                      <a:lnTo>
                        <a:pt x="1318" y="198"/>
                      </a:lnTo>
                      <a:lnTo>
                        <a:pt x="1318" y="198"/>
                      </a:lnTo>
                      <a:lnTo>
                        <a:pt x="1318" y="198"/>
                      </a:lnTo>
                      <a:lnTo>
                        <a:pt x="1318" y="200"/>
                      </a:lnTo>
                      <a:lnTo>
                        <a:pt x="1318" y="200"/>
                      </a:lnTo>
                      <a:lnTo>
                        <a:pt x="1318" y="200"/>
                      </a:lnTo>
                      <a:lnTo>
                        <a:pt x="1318" y="200"/>
                      </a:lnTo>
                      <a:lnTo>
                        <a:pt x="1318" y="202"/>
                      </a:lnTo>
                      <a:lnTo>
                        <a:pt x="1318" y="202"/>
                      </a:lnTo>
                      <a:lnTo>
                        <a:pt x="1318" y="203"/>
                      </a:lnTo>
                      <a:lnTo>
                        <a:pt x="1320" y="203"/>
                      </a:lnTo>
                      <a:lnTo>
                        <a:pt x="1320" y="203"/>
                      </a:lnTo>
                      <a:lnTo>
                        <a:pt x="1320" y="202"/>
                      </a:lnTo>
                      <a:lnTo>
                        <a:pt x="1322" y="202"/>
                      </a:lnTo>
                      <a:lnTo>
                        <a:pt x="1322" y="202"/>
                      </a:lnTo>
                      <a:lnTo>
                        <a:pt x="1322" y="203"/>
                      </a:lnTo>
                      <a:lnTo>
                        <a:pt x="1322" y="203"/>
                      </a:lnTo>
                      <a:lnTo>
                        <a:pt x="1322" y="202"/>
                      </a:lnTo>
                      <a:lnTo>
                        <a:pt x="1324" y="202"/>
                      </a:lnTo>
                      <a:lnTo>
                        <a:pt x="1324" y="203"/>
                      </a:lnTo>
                      <a:lnTo>
                        <a:pt x="1324" y="203"/>
                      </a:lnTo>
                      <a:lnTo>
                        <a:pt x="1324" y="203"/>
                      </a:lnTo>
                      <a:lnTo>
                        <a:pt x="1324" y="203"/>
                      </a:lnTo>
                      <a:lnTo>
                        <a:pt x="1324" y="203"/>
                      </a:lnTo>
                      <a:lnTo>
                        <a:pt x="1322" y="203"/>
                      </a:lnTo>
                      <a:lnTo>
                        <a:pt x="1322" y="203"/>
                      </a:lnTo>
                      <a:lnTo>
                        <a:pt x="1322" y="205"/>
                      </a:lnTo>
                      <a:lnTo>
                        <a:pt x="1322" y="205"/>
                      </a:lnTo>
                      <a:lnTo>
                        <a:pt x="1322" y="205"/>
                      </a:lnTo>
                      <a:lnTo>
                        <a:pt x="1322" y="207"/>
                      </a:lnTo>
                      <a:lnTo>
                        <a:pt x="1320" y="207"/>
                      </a:lnTo>
                      <a:lnTo>
                        <a:pt x="1320" y="207"/>
                      </a:lnTo>
                      <a:lnTo>
                        <a:pt x="1320" y="207"/>
                      </a:lnTo>
                      <a:lnTo>
                        <a:pt x="1320" y="207"/>
                      </a:lnTo>
                      <a:lnTo>
                        <a:pt x="1322" y="207"/>
                      </a:lnTo>
                      <a:lnTo>
                        <a:pt x="1322" y="207"/>
                      </a:lnTo>
                      <a:lnTo>
                        <a:pt x="1322" y="207"/>
                      </a:lnTo>
                      <a:lnTo>
                        <a:pt x="1322" y="209"/>
                      </a:lnTo>
                      <a:lnTo>
                        <a:pt x="1322" y="209"/>
                      </a:lnTo>
                      <a:lnTo>
                        <a:pt x="1324" y="209"/>
                      </a:lnTo>
                      <a:lnTo>
                        <a:pt x="1324" y="209"/>
                      </a:lnTo>
                      <a:lnTo>
                        <a:pt x="1326" y="209"/>
                      </a:lnTo>
                      <a:lnTo>
                        <a:pt x="1326" y="209"/>
                      </a:lnTo>
                      <a:lnTo>
                        <a:pt x="1326" y="209"/>
                      </a:lnTo>
                      <a:lnTo>
                        <a:pt x="1326" y="211"/>
                      </a:lnTo>
                      <a:lnTo>
                        <a:pt x="1326" y="211"/>
                      </a:lnTo>
                      <a:lnTo>
                        <a:pt x="1326" y="211"/>
                      </a:lnTo>
                      <a:lnTo>
                        <a:pt x="1326" y="211"/>
                      </a:lnTo>
                      <a:lnTo>
                        <a:pt x="1326" y="211"/>
                      </a:lnTo>
                      <a:lnTo>
                        <a:pt x="1328" y="211"/>
                      </a:lnTo>
                      <a:lnTo>
                        <a:pt x="1328" y="211"/>
                      </a:lnTo>
                      <a:lnTo>
                        <a:pt x="1328" y="211"/>
                      </a:lnTo>
                      <a:lnTo>
                        <a:pt x="1328" y="213"/>
                      </a:lnTo>
                      <a:lnTo>
                        <a:pt x="1330" y="213"/>
                      </a:lnTo>
                      <a:lnTo>
                        <a:pt x="1330" y="213"/>
                      </a:lnTo>
                      <a:lnTo>
                        <a:pt x="1328" y="213"/>
                      </a:lnTo>
                      <a:lnTo>
                        <a:pt x="1328" y="215"/>
                      </a:lnTo>
                      <a:lnTo>
                        <a:pt x="1330" y="215"/>
                      </a:lnTo>
                      <a:lnTo>
                        <a:pt x="1330" y="215"/>
                      </a:lnTo>
                      <a:lnTo>
                        <a:pt x="1332" y="215"/>
                      </a:lnTo>
                      <a:lnTo>
                        <a:pt x="1332" y="213"/>
                      </a:lnTo>
                      <a:lnTo>
                        <a:pt x="1330" y="213"/>
                      </a:lnTo>
                      <a:lnTo>
                        <a:pt x="1330" y="213"/>
                      </a:lnTo>
                      <a:lnTo>
                        <a:pt x="1332" y="213"/>
                      </a:lnTo>
                      <a:lnTo>
                        <a:pt x="1332" y="213"/>
                      </a:lnTo>
                      <a:lnTo>
                        <a:pt x="1332" y="213"/>
                      </a:lnTo>
                      <a:lnTo>
                        <a:pt x="1334" y="213"/>
                      </a:lnTo>
                      <a:lnTo>
                        <a:pt x="1334" y="213"/>
                      </a:lnTo>
                      <a:lnTo>
                        <a:pt x="1334" y="213"/>
                      </a:lnTo>
                      <a:lnTo>
                        <a:pt x="1336" y="213"/>
                      </a:lnTo>
                      <a:lnTo>
                        <a:pt x="1336" y="213"/>
                      </a:lnTo>
                      <a:lnTo>
                        <a:pt x="1334" y="213"/>
                      </a:lnTo>
                      <a:lnTo>
                        <a:pt x="1334" y="215"/>
                      </a:lnTo>
                      <a:lnTo>
                        <a:pt x="1334" y="215"/>
                      </a:lnTo>
                      <a:lnTo>
                        <a:pt x="1336" y="215"/>
                      </a:lnTo>
                      <a:lnTo>
                        <a:pt x="1336" y="215"/>
                      </a:lnTo>
                      <a:lnTo>
                        <a:pt x="1336" y="215"/>
                      </a:lnTo>
                      <a:lnTo>
                        <a:pt x="1337" y="215"/>
                      </a:lnTo>
                      <a:lnTo>
                        <a:pt x="1337" y="215"/>
                      </a:lnTo>
                      <a:lnTo>
                        <a:pt x="1337" y="215"/>
                      </a:lnTo>
                      <a:lnTo>
                        <a:pt x="1337" y="217"/>
                      </a:lnTo>
                      <a:lnTo>
                        <a:pt x="1337" y="217"/>
                      </a:lnTo>
                      <a:lnTo>
                        <a:pt x="1337" y="217"/>
                      </a:lnTo>
                      <a:lnTo>
                        <a:pt x="1337" y="219"/>
                      </a:lnTo>
                      <a:lnTo>
                        <a:pt x="1339" y="219"/>
                      </a:lnTo>
                      <a:lnTo>
                        <a:pt x="1339" y="219"/>
                      </a:lnTo>
                      <a:lnTo>
                        <a:pt x="1337" y="219"/>
                      </a:lnTo>
                      <a:lnTo>
                        <a:pt x="1337" y="219"/>
                      </a:lnTo>
                      <a:lnTo>
                        <a:pt x="1337" y="219"/>
                      </a:lnTo>
                      <a:lnTo>
                        <a:pt x="1337" y="219"/>
                      </a:lnTo>
                      <a:lnTo>
                        <a:pt x="1337" y="221"/>
                      </a:lnTo>
                      <a:lnTo>
                        <a:pt x="1336" y="221"/>
                      </a:lnTo>
                      <a:lnTo>
                        <a:pt x="1336" y="221"/>
                      </a:lnTo>
                      <a:lnTo>
                        <a:pt x="1334" y="221"/>
                      </a:lnTo>
                      <a:lnTo>
                        <a:pt x="1334" y="219"/>
                      </a:lnTo>
                      <a:lnTo>
                        <a:pt x="1334" y="219"/>
                      </a:lnTo>
                      <a:lnTo>
                        <a:pt x="1334" y="219"/>
                      </a:lnTo>
                      <a:lnTo>
                        <a:pt x="1334" y="219"/>
                      </a:lnTo>
                      <a:lnTo>
                        <a:pt x="1334" y="217"/>
                      </a:lnTo>
                      <a:lnTo>
                        <a:pt x="1334" y="217"/>
                      </a:lnTo>
                      <a:lnTo>
                        <a:pt x="1334" y="217"/>
                      </a:lnTo>
                      <a:lnTo>
                        <a:pt x="1332" y="217"/>
                      </a:lnTo>
                      <a:lnTo>
                        <a:pt x="1332" y="217"/>
                      </a:lnTo>
                      <a:lnTo>
                        <a:pt x="1332" y="219"/>
                      </a:lnTo>
                      <a:lnTo>
                        <a:pt x="1332" y="219"/>
                      </a:lnTo>
                      <a:lnTo>
                        <a:pt x="1332" y="219"/>
                      </a:lnTo>
                      <a:lnTo>
                        <a:pt x="1334" y="219"/>
                      </a:lnTo>
                      <a:lnTo>
                        <a:pt x="1334" y="221"/>
                      </a:lnTo>
                      <a:lnTo>
                        <a:pt x="1334" y="221"/>
                      </a:lnTo>
                      <a:lnTo>
                        <a:pt x="1334" y="221"/>
                      </a:lnTo>
                      <a:lnTo>
                        <a:pt x="1334" y="223"/>
                      </a:lnTo>
                      <a:lnTo>
                        <a:pt x="1334" y="223"/>
                      </a:lnTo>
                      <a:lnTo>
                        <a:pt x="1336" y="223"/>
                      </a:lnTo>
                      <a:lnTo>
                        <a:pt x="1336" y="223"/>
                      </a:lnTo>
                      <a:lnTo>
                        <a:pt x="1336" y="223"/>
                      </a:lnTo>
                      <a:lnTo>
                        <a:pt x="1337" y="223"/>
                      </a:lnTo>
                      <a:lnTo>
                        <a:pt x="1337" y="225"/>
                      </a:lnTo>
                      <a:lnTo>
                        <a:pt x="1337" y="225"/>
                      </a:lnTo>
                      <a:lnTo>
                        <a:pt x="1337" y="225"/>
                      </a:lnTo>
                      <a:lnTo>
                        <a:pt x="1337" y="226"/>
                      </a:lnTo>
                      <a:lnTo>
                        <a:pt x="1337" y="226"/>
                      </a:lnTo>
                      <a:lnTo>
                        <a:pt x="1336" y="226"/>
                      </a:lnTo>
                      <a:lnTo>
                        <a:pt x="1336" y="226"/>
                      </a:lnTo>
                      <a:lnTo>
                        <a:pt x="1336" y="225"/>
                      </a:lnTo>
                      <a:lnTo>
                        <a:pt x="1334" y="225"/>
                      </a:lnTo>
                      <a:lnTo>
                        <a:pt x="1334" y="225"/>
                      </a:lnTo>
                      <a:lnTo>
                        <a:pt x="1334" y="225"/>
                      </a:lnTo>
                      <a:lnTo>
                        <a:pt x="1334" y="225"/>
                      </a:lnTo>
                      <a:lnTo>
                        <a:pt x="1332" y="225"/>
                      </a:lnTo>
                      <a:lnTo>
                        <a:pt x="1332" y="223"/>
                      </a:lnTo>
                      <a:lnTo>
                        <a:pt x="1332" y="223"/>
                      </a:lnTo>
                      <a:lnTo>
                        <a:pt x="1332" y="223"/>
                      </a:lnTo>
                      <a:lnTo>
                        <a:pt x="1332" y="223"/>
                      </a:lnTo>
                      <a:lnTo>
                        <a:pt x="1332" y="221"/>
                      </a:lnTo>
                      <a:lnTo>
                        <a:pt x="1330" y="221"/>
                      </a:lnTo>
                      <a:lnTo>
                        <a:pt x="1330" y="221"/>
                      </a:lnTo>
                      <a:lnTo>
                        <a:pt x="1330" y="219"/>
                      </a:lnTo>
                      <a:lnTo>
                        <a:pt x="1330" y="219"/>
                      </a:lnTo>
                      <a:lnTo>
                        <a:pt x="1330" y="221"/>
                      </a:lnTo>
                      <a:lnTo>
                        <a:pt x="1330" y="221"/>
                      </a:lnTo>
                      <a:lnTo>
                        <a:pt x="1330" y="223"/>
                      </a:lnTo>
                      <a:lnTo>
                        <a:pt x="1330" y="223"/>
                      </a:lnTo>
                      <a:lnTo>
                        <a:pt x="1330" y="225"/>
                      </a:lnTo>
                      <a:lnTo>
                        <a:pt x="1330" y="225"/>
                      </a:lnTo>
                      <a:lnTo>
                        <a:pt x="1330" y="226"/>
                      </a:lnTo>
                      <a:lnTo>
                        <a:pt x="1328" y="226"/>
                      </a:lnTo>
                      <a:lnTo>
                        <a:pt x="1328" y="226"/>
                      </a:lnTo>
                      <a:lnTo>
                        <a:pt x="1328" y="226"/>
                      </a:lnTo>
                      <a:lnTo>
                        <a:pt x="1328" y="226"/>
                      </a:lnTo>
                      <a:lnTo>
                        <a:pt x="1326" y="226"/>
                      </a:lnTo>
                      <a:lnTo>
                        <a:pt x="1326" y="228"/>
                      </a:lnTo>
                      <a:lnTo>
                        <a:pt x="1326" y="228"/>
                      </a:lnTo>
                      <a:lnTo>
                        <a:pt x="1326" y="228"/>
                      </a:lnTo>
                      <a:lnTo>
                        <a:pt x="1324" y="228"/>
                      </a:lnTo>
                      <a:lnTo>
                        <a:pt x="1324" y="228"/>
                      </a:lnTo>
                      <a:lnTo>
                        <a:pt x="1326" y="228"/>
                      </a:lnTo>
                      <a:lnTo>
                        <a:pt x="1326" y="228"/>
                      </a:lnTo>
                      <a:lnTo>
                        <a:pt x="1326" y="230"/>
                      </a:lnTo>
                      <a:lnTo>
                        <a:pt x="1324" y="230"/>
                      </a:lnTo>
                      <a:lnTo>
                        <a:pt x="1324" y="230"/>
                      </a:lnTo>
                      <a:lnTo>
                        <a:pt x="1324" y="232"/>
                      </a:lnTo>
                      <a:lnTo>
                        <a:pt x="1326" y="232"/>
                      </a:lnTo>
                      <a:lnTo>
                        <a:pt x="1326" y="232"/>
                      </a:lnTo>
                      <a:lnTo>
                        <a:pt x="1326" y="232"/>
                      </a:lnTo>
                      <a:lnTo>
                        <a:pt x="1328" y="232"/>
                      </a:lnTo>
                      <a:lnTo>
                        <a:pt x="1328" y="232"/>
                      </a:lnTo>
                      <a:lnTo>
                        <a:pt x="1328" y="234"/>
                      </a:lnTo>
                      <a:lnTo>
                        <a:pt x="1326" y="234"/>
                      </a:lnTo>
                      <a:lnTo>
                        <a:pt x="1326" y="234"/>
                      </a:lnTo>
                      <a:lnTo>
                        <a:pt x="1326" y="234"/>
                      </a:lnTo>
                      <a:lnTo>
                        <a:pt x="1326" y="234"/>
                      </a:lnTo>
                      <a:lnTo>
                        <a:pt x="1324" y="234"/>
                      </a:lnTo>
                      <a:lnTo>
                        <a:pt x="1324" y="234"/>
                      </a:lnTo>
                      <a:lnTo>
                        <a:pt x="1322" y="234"/>
                      </a:lnTo>
                      <a:lnTo>
                        <a:pt x="1322" y="234"/>
                      </a:lnTo>
                      <a:lnTo>
                        <a:pt x="1322" y="234"/>
                      </a:lnTo>
                      <a:lnTo>
                        <a:pt x="1322" y="234"/>
                      </a:lnTo>
                      <a:lnTo>
                        <a:pt x="1320" y="234"/>
                      </a:lnTo>
                      <a:lnTo>
                        <a:pt x="1320" y="234"/>
                      </a:lnTo>
                      <a:lnTo>
                        <a:pt x="1320" y="232"/>
                      </a:lnTo>
                      <a:lnTo>
                        <a:pt x="1318" y="232"/>
                      </a:lnTo>
                      <a:lnTo>
                        <a:pt x="1318" y="232"/>
                      </a:lnTo>
                      <a:lnTo>
                        <a:pt x="1318" y="232"/>
                      </a:lnTo>
                      <a:lnTo>
                        <a:pt x="1318" y="234"/>
                      </a:lnTo>
                      <a:lnTo>
                        <a:pt x="1318" y="234"/>
                      </a:lnTo>
                      <a:lnTo>
                        <a:pt x="1318" y="234"/>
                      </a:lnTo>
                      <a:lnTo>
                        <a:pt x="1318" y="234"/>
                      </a:lnTo>
                      <a:lnTo>
                        <a:pt x="1320" y="234"/>
                      </a:lnTo>
                      <a:lnTo>
                        <a:pt x="1320" y="236"/>
                      </a:lnTo>
                      <a:lnTo>
                        <a:pt x="1320" y="236"/>
                      </a:lnTo>
                      <a:lnTo>
                        <a:pt x="1320" y="236"/>
                      </a:lnTo>
                      <a:lnTo>
                        <a:pt x="1322" y="236"/>
                      </a:lnTo>
                      <a:lnTo>
                        <a:pt x="1322" y="236"/>
                      </a:lnTo>
                      <a:lnTo>
                        <a:pt x="1322" y="238"/>
                      </a:lnTo>
                      <a:lnTo>
                        <a:pt x="1322" y="238"/>
                      </a:lnTo>
                      <a:lnTo>
                        <a:pt x="1322" y="238"/>
                      </a:lnTo>
                      <a:lnTo>
                        <a:pt x="1322" y="238"/>
                      </a:lnTo>
                      <a:lnTo>
                        <a:pt x="1324" y="238"/>
                      </a:lnTo>
                      <a:lnTo>
                        <a:pt x="1324" y="240"/>
                      </a:lnTo>
                      <a:lnTo>
                        <a:pt x="1324" y="240"/>
                      </a:lnTo>
                      <a:lnTo>
                        <a:pt x="1326" y="240"/>
                      </a:lnTo>
                      <a:lnTo>
                        <a:pt x="1326" y="240"/>
                      </a:lnTo>
                      <a:lnTo>
                        <a:pt x="1326" y="240"/>
                      </a:lnTo>
                      <a:lnTo>
                        <a:pt x="1326" y="240"/>
                      </a:lnTo>
                      <a:lnTo>
                        <a:pt x="1326" y="240"/>
                      </a:lnTo>
                      <a:lnTo>
                        <a:pt x="1328" y="240"/>
                      </a:lnTo>
                      <a:lnTo>
                        <a:pt x="1328" y="240"/>
                      </a:lnTo>
                      <a:lnTo>
                        <a:pt x="1328" y="240"/>
                      </a:lnTo>
                      <a:lnTo>
                        <a:pt x="1330" y="240"/>
                      </a:lnTo>
                      <a:lnTo>
                        <a:pt x="1330" y="240"/>
                      </a:lnTo>
                      <a:lnTo>
                        <a:pt x="1330" y="240"/>
                      </a:lnTo>
                      <a:lnTo>
                        <a:pt x="1332" y="240"/>
                      </a:lnTo>
                      <a:lnTo>
                        <a:pt x="1332" y="240"/>
                      </a:lnTo>
                      <a:lnTo>
                        <a:pt x="1332" y="242"/>
                      </a:lnTo>
                      <a:lnTo>
                        <a:pt x="1332" y="242"/>
                      </a:lnTo>
                      <a:lnTo>
                        <a:pt x="1332" y="244"/>
                      </a:lnTo>
                      <a:lnTo>
                        <a:pt x="1332" y="244"/>
                      </a:lnTo>
                      <a:lnTo>
                        <a:pt x="1330" y="244"/>
                      </a:lnTo>
                      <a:lnTo>
                        <a:pt x="1330" y="244"/>
                      </a:lnTo>
                      <a:lnTo>
                        <a:pt x="1330" y="244"/>
                      </a:lnTo>
                      <a:lnTo>
                        <a:pt x="1328" y="244"/>
                      </a:lnTo>
                      <a:lnTo>
                        <a:pt x="1328" y="244"/>
                      </a:lnTo>
                      <a:lnTo>
                        <a:pt x="1328" y="244"/>
                      </a:lnTo>
                      <a:lnTo>
                        <a:pt x="1328" y="244"/>
                      </a:lnTo>
                      <a:lnTo>
                        <a:pt x="1326" y="244"/>
                      </a:lnTo>
                      <a:lnTo>
                        <a:pt x="1326" y="244"/>
                      </a:lnTo>
                      <a:lnTo>
                        <a:pt x="1326" y="244"/>
                      </a:lnTo>
                      <a:lnTo>
                        <a:pt x="1324" y="244"/>
                      </a:lnTo>
                      <a:lnTo>
                        <a:pt x="1324" y="244"/>
                      </a:lnTo>
                      <a:lnTo>
                        <a:pt x="1324" y="244"/>
                      </a:lnTo>
                      <a:lnTo>
                        <a:pt x="1322" y="244"/>
                      </a:lnTo>
                      <a:lnTo>
                        <a:pt x="1322" y="244"/>
                      </a:lnTo>
                      <a:lnTo>
                        <a:pt x="1322" y="244"/>
                      </a:lnTo>
                      <a:lnTo>
                        <a:pt x="1322" y="244"/>
                      </a:lnTo>
                      <a:lnTo>
                        <a:pt x="1320" y="244"/>
                      </a:lnTo>
                      <a:lnTo>
                        <a:pt x="1320" y="242"/>
                      </a:lnTo>
                      <a:lnTo>
                        <a:pt x="1320" y="242"/>
                      </a:lnTo>
                      <a:lnTo>
                        <a:pt x="1320" y="242"/>
                      </a:lnTo>
                      <a:lnTo>
                        <a:pt x="1318" y="242"/>
                      </a:lnTo>
                      <a:lnTo>
                        <a:pt x="1318" y="240"/>
                      </a:lnTo>
                      <a:lnTo>
                        <a:pt x="1318" y="240"/>
                      </a:lnTo>
                      <a:lnTo>
                        <a:pt x="1318" y="240"/>
                      </a:lnTo>
                      <a:lnTo>
                        <a:pt x="1316" y="240"/>
                      </a:lnTo>
                      <a:lnTo>
                        <a:pt x="1316" y="240"/>
                      </a:lnTo>
                      <a:lnTo>
                        <a:pt x="1316" y="240"/>
                      </a:lnTo>
                      <a:lnTo>
                        <a:pt x="1316" y="240"/>
                      </a:lnTo>
                      <a:lnTo>
                        <a:pt x="1316" y="238"/>
                      </a:lnTo>
                      <a:lnTo>
                        <a:pt x="1314" y="238"/>
                      </a:lnTo>
                      <a:lnTo>
                        <a:pt x="1314" y="238"/>
                      </a:lnTo>
                      <a:lnTo>
                        <a:pt x="1314" y="238"/>
                      </a:lnTo>
                      <a:lnTo>
                        <a:pt x="1313" y="238"/>
                      </a:lnTo>
                      <a:lnTo>
                        <a:pt x="1313" y="236"/>
                      </a:lnTo>
                      <a:lnTo>
                        <a:pt x="1313" y="236"/>
                      </a:lnTo>
                      <a:lnTo>
                        <a:pt x="1314" y="236"/>
                      </a:lnTo>
                      <a:lnTo>
                        <a:pt x="1314" y="236"/>
                      </a:lnTo>
                      <a:lnTo>
                        <a:pt x="1314" y="234"/>
                      </a:lnTo>
                      <a:lnTo>
                        <a:pt x="1313" y="234"/>
                      </a:lnTo>
                      <a:lnTo>
                        <a:pt x="1313" y="236"/>
                      </a:lnTo>
                      <a:lnTo>
                        <a:pt x="1313" y="236"/>
                      </a:lnTo>
                      <a:lnTo>
                        <a:pt x="1313" y="236"/>
                      </a:lnTo>
                      <a:lnTo>
                        <a:pt x="1311" y="236"/>
                      </a:lnTo>
                      <a:lnTo>
                        <a:pt x="1311" y="236"/>
                      </a:lnTo>
                      <a:lnTo>
                        <a:pt x="1311" y="236"/>
                      </a:lnTo>
                      <a:lnTo>
                        <a:pt x="1309" y="236"/>
                      </a:lnTo>
                      <a:lnTo>
                        <a:pt x="1309" y="234"/>
                      </a:lnTo>
                      <a:lnTo>
                        <a:pt x="1309" y="234"/>
                      </a:lnTo>
                      <a:lnTo>
                        <a:pt x="1309" y="234"/>
                      </a:lnTo>
                      <a:lnTo>
                        <a:pt x="1307" y="234"/>
                      </a:lnTo>
                      <a:lnTo>
                        <a:pt x="1307" y="234"/>
                      </a:lnTo>
                      <a:lnTo>
                        <a:pt x="1307" y="234"/>
                      </a:lnTo>
                      <a:lnTo>
                        <a:pt x="1305" y="234"/>
                      </a:lnTo>
                      <a:lnTo>
                        <a:pt x="1305" y="232"/>
                      </a:lnTo>
                      <a:lnTo>
                        <a:pt x="1305" y="232"/>
                      </a:lnTo>
                      <a:lnTo>
                        <a:pt x="1305" y="232"/>
                      </a:lnTo>
                      <a:lnTo>
                        <a:pt x="1303" y="232"/>
                      </a:lnTo>
                      <a:lnTo>
                        <a:pt x="1303" y="232"/>
                      </a:lnTo>
                      <a:lnTo>
                        <a:pt x="1303" y="232"/>
                      </a:lnTo>
                      <a:lnTo>
                        <a:pt x="1301" y="232"/>
                      </a:lnTo>
                      <a:lnTo>
                        <a:pt x="1301" y="232"/>
                      </a:lnTo>
                      <a:lnTo>
                        <a:pt x="1301" y="232"/>
                      </a:lnTo>
                      <a:lnTo>
                        <a:pt x="1301" y="232"/>
                      </a:lnTo>
                      <a:lnTo>
                        <a:pt x="1299" y="232"/>
                      </a:lnTo>
                      <a:lnTo>
                        <a:pt x="1299" y="232"/>
                      </a:lnTo>
                      <a:lnTo>
                        <a:pt x="1299" y="232"/>
                      </a:lnTo>
                      <a:lnTo>
                        <a:pt x="1299" y="232"/>
                      </a:lnTo>
                      <a:lnTo>
                        <a:pt x="1297" y="232"/>
                      </a:lnTo>
                      <a:lnTo>
                        <a:pt x="1297" y="230"/>
                      </a:lnTo>
                      <a:lnTo>
                        <a:pt x="1297" y="230"/>
                      </a:lnTo>
                      <a:lnTo>
                        <a:pt x="1295" y="230"/>
                      </a:lnTo>
                      <a:lnTo>
                        <a:pt x="1295" y="230"/>
                      </a:lnTo>
                      <a:lnTo>
                        <a:pt x="1295" y="230"/>
                      </a:lnTo>
                      <a:lnTo>
                        <a:pt x="1295" y="230"/>
                      </a:lnTo>
                      <a:lnTo>
                        <a:pt x="1293" y="230"/>
                      </a:lnTo>
                      <a:lnTo>
                        <a:pt x="1293" y="230"/>
                      </a:lnTo>
                      <a:lnTo>
                        <a:pt x="1293" y="230"/>
                      </a:lnTo>
                      <a:lnTo>
                        <a:pt x="1293" y="230"/>
                      </a:lnTo>
                      <a:lnTo>
                        <a:pt x="1292" y="230"/>
                      </a:lnTo>
                      <a:lnTo>
                        <a:pt x="1292" y="230"/>
                      </a:lnTo>
                      <a:lnTo>
                        <a:pt x="1292" y="230"/>
                      </a:lnTo>
                      <a:lnTo>
                        <a:pt x="1290" y="230"/>
                      </a:lnTo>
                      <a:lnTo>
                        <a:pt x="1290" y="230"/>
                      </a:lnTo>
                      <a:lnTo>
                        <a:pt x="1290" y="228"/>
                      </a:lnTo>
                      <a:lnTo>
                        <a:pt x="1290" y="228"/>
                      </a:lnTo>
                      <a:lnTo>
                        <a:pt x="1290" y="228"/>
                      </a:lnTo>
                      <a:lnTo>
                        <a:pt x="1288" y="228"/>
                      </a:lnTo>
                      <a:lnTo>
                        <a:pt x="1288" y="228"/>
                      </a:lnTo>
                      <a:lnTo>
                        <a:pt x="1288" y="228"/>
                      </a:lnTo>
                      <a:lnTo>
                        <a:pt x="1286" y="228"/>
                      </a:lnTo>
                      <a:lnTo>
                        <a:pt x="1286" y="228"/>
                      </a:lnTo>
                      <a:lnTo>
                        <a:pt x="1286" y="226"/>
                      </a:lnTo>
                      <a:lnTo>
                        <a:pt x="1286" y="226"/>
                      </a:lnTo>
                      <a:lnTo>
                        <a:pt x="1284" y="226"/>
                      </a:lnTo>
                      <a:lnTo>
                        <a:pt x="1284" y="226"/>
                      </a:lnTo>
                      <a:lnTo>
                        <a:pt x="1284" y="226"/>
                      </a:lnTo>
                      <a:lnTo>
                        <a:pt x="1284" y="226"/>
                      </a:lnTo>
                      <a:lnTo>
                        <a:pt x="1282" y="226"/>
                      </a:lnTo>
                      <a:lnTo>
                        <a:pt x="1282" y="226"/>
                      </a:lnTo>
                      <a:lnTo>
                        <a:pt x="1282" y="225"/>
                      </a:lnTo>
                      <a:lnTo>
                        <a:pt x="1280" y="225"/>
                      </a:lnTo>
                      <a:lnTo>
                        <a:pt x="1280" y="225"/>
                      </a:lnTo>
                      <a:lnTo>
                        <a:pt x="1280" y="225"/>
                      </a:lnTo>
                      <a:lnTo>
                        <a:pt x="1280" y="225"/>
                      </a:lnTo>
                      <a:lnTo>
                        <a:pt x="1280" y="223"/>
                      </a:lnTo>
                      <a:lnTo>
                        <a:pt x="1278" y="223"/>
                      </a:lnTo>
                      <a:lnTo>
                        <a:pt x="1278" y="223"/>
                      </a:lnTo>
                      <a:lnTo>
                        <a:pt x="1278" y="223"/>
                      </a:lnTo>
                      <a:lnTo>
                        <a:pt x="1278" y="223"/>
                      </a:lnTo>
                      <a:lnTo>
                        <a:pt x="1278" y="221"/>
                      </a:lnTo>
                      <a:lnTo>
                        <a:pt x="1276" y="221"/>
                      </a:lnTo>
                      <a:lnTo>
                        <a:pt x="1276" y="221"/>
                      </a:lnTo>
                      <a:lnTo>
                        <a:pt x="1276" y="221"/>
                      </a:lnTo>
                      <a:lnTo>
                        <a:pt x="1274" y="221"/>
                      </a:lnTo>
                      <a:lnTo>
                        <a:pt x="1274" y="221"/>
                      </a:lnTo>
                      <a:lnTo>
                        <a:pt x="1274" y="219"/>
                      </a:lnTo>
                      <a:lnTo>
                        <a:pt x="1274" y="219"/>
                      </a:lnTo>
                      <a:lnTo>
                        <a:pt x="1272" y="219"/>
                      </a:lnTo>
                      <a:lnTo>
                        <a:pt x="1272" y="221"/>
                      </a:lnTo>
                      <a:lnTo>
                        <a:pt x="1274" y="221"/>
                      </a:lnTo>
                      <a:lnTo>
                        <a:pt x="1274" y="221"/>
                      </a:lnTo>
                      <a:lnTo>
                        <a:pt x="1274" y="221"/>
                      </a:lnTo>
                      <a:lnTo>
                        <a:pt x="1274" y="223"/>
                      </a:lnTo>
                      <a:lnTo>
                        <a:pt x="1274" y="223"/>
                      </a:lnTo>
                      <a:lnTo>
                        <a:pt x="1274" y="225"/>
                      </a:lnTo>
                      <a:lnTo>
                        <a:pt x="1274" y="225"/>
                      </a:lnTo>
                      <a:lnTo>
                        <a:pt x="1272" y="225"/>
                      </a:lnTo>
                      <a:lnTo>
                        <a:pt x="1272" y="223"/>
                      </a:lnTo>
                      <a:lnTo>
                        <a:pt x="1272" y="223"/>
                      </a:lnTo>
                      <a:lnTo>
                        <a:pt x="1272" y="223"/>
                      </a:lnTo>
                      <a:lnTo>
                        <a:pt x="1270" y="223"/>
                      </a:lnTo>
                      <a:lnTo>
                        <a:pt x="1270" y="223"/>
                      </a:lnTo>
                      <a:lnTo>
                        <a:pt x="1270" y="223"/>
                      </a:lnTo>
                      <a:lnTo>
                        <a:pt x="1270" y="221"/>
                      </a:lnTo>
                      <a:lnTo>
                        <a:pt x="1269" y="221"/>
                      </a:lnTo>
                      <a:lnTo>
                        <a:pt x="1269" y="221"/>
                      </a:lnTo>
                      <a:lnTo>
                        <a:pt x="1269" y="221"/>
                      </a:lnTo>
                      <a:lnTo>
                        <a:pt x="1269" y="219"/>
                      </a:lnTo>
                      <a:lnTo>
                        <a:pt x="1269" y="219"/>
                      </a:lnTo>
                      <a:lnTo>
                        <a:pt x="1267" y="219"/>
                      </a:lnTo>
                      <a:lnTo>
                        <a:pt x="1267" y="219"/>
                      </a:lnTo>
                      <a:lnTo>
                        <a:pt x="1267" y="219"/>
                      </a:lnTo>
                      <a:lnTo>
                        <a:pt x="1267" y="219"/>
                      </a:lnTo>
                      <a:lnTo>
                        <a:pt x="1265" y="219"/>
                      </a:lnTo>
                      <a:lnTo>
                        <a:pt x="1265" y="219"/>
                      </a:lnTo>
                      <a:lnTo>
                        <a:pt x="1263" y="219"/>
                      </a:lnTo>
                      <a:lnTo>
                        <a:pt x="1263" y="219"/>
                      </a:lnTo>
                      <a:lnTo>
                        <a:pt x="1263" y="219"/>
                      </a:lnTo>
                      <a:lnTo>
                        <a:pt x="1263" y="219"/>
                      </a:lnTo>
                      <a:lnTo>
                        <a:pt x="1261" y="219"/>
                      </a:lnTo>
                      <a:lnTo>
                        <a:pt x="1261" y="219"/>
                      </a:lnTo>
                      <a:lnTo>
                        <a:pt x="1261" y="217"/>
                      </a:lnTo>
                      <a:lnTo>
                        <a:pt x="1259" y="217"/>
                      </a:lnTo>
                      <a:lnTo>
                        <a:pt x="1259" y="217"/>
                      </a:lnTo>
                      <a:lnTo>
                        <a:pt x="1259" y="217"/>
                      </a:lnTo>
                      <a:lnTo>
                        <a:pt x="1259" y="217"/>
                      </a:lnTo>
                      <a:lnTo>
                        <a:pt x="1257" y="217"/>
                      </a:lnTo>
                      <a:lnTo>
                        <a:pt x="1257" y="217"/>
                      </a:lnTo>
                      <a:lnTo>
                        <a:pt x="1257" y="215"/>
                      </a:lnTo>
                      <a:lnTo>
                        <a:pt x="1257" y="215"/>
                      </a:lnTo>
                      <a:lnTo>
                        <a:pt x="1255" y="215"/>
                      </a:lnTo>
                      <a:lnTo>
                        <a:pt x="1255" y="217"/>
                      </a:lnTo>
                      <a:lnTo>
                        <a:pt x="1255" y="217"/>
                      </a:lnTo>
                      <a:lnTo>
                        <a:pt x="1253" y="217"/>
                      </a:lnTo>
                      <a:lnTo>
                        <a:pt x="1253" y="217"/>
                      </a:lnTo>
                      <a:lnTo>
                        <a:pt x="1253" y="217"/>
                      </a:lnTo>
                      <a:lnTo>
                        <a:pt x="1253" y="217"/>
                      </a:lnTo>
                      <a:lnTo>
                        <a:pt x="1253" y="219"/>
                      </a:lnTo>
                      <a:lnTo>
                        <a:pt x="1255" y="219"/>
                      </a:lnTo>
                      <a:lnTo>
                        <a:pt x="1255" y="219"/>
                      </a:lnTo>
                      <a:lnTo>
                        <a:pt x="1255" y="219"/>
                      </a:lnTo>
                      <a:lnTo>
                        <a:pt x="1255" y="219"/>
                      </a:lnTo>
                      <a:lnTo>
                        <a:pt x="1257" y="219"/>
                      </a:lnTo>
                      <a:lnTo>
                        <a:pt x="1257" y="219"/>
                      </a:lnTo>
                      <a:lnTo>
                        <a:pt x="1257" y="221"/>
                      </a:lnTo>
                      <a:lnTo>
                        <a:pt x="1257" y="221"/>
                      </a:lnTo>
                      <a:lnTo>
                        <a:pt x="1259" y="221"/>
                      </a:lnTo>
                      <a:lnTo>
                        <a:pt x="1259" y="221"/>
                      </a:lnTo>
                      <a:lnTo>
                        <a:pt x="1259" y="221"/>
                      </a:lnTo>
                      <a:lnTo>
                        <a:pt x="1259" y="221"/>
                      </a:lnTo>
                      <a:lnTo>
                        <a:pt x="1261" y="221"/>
                      </a:lnTo>
                      <a:lnTo>
                        <a:pt x="1261" y="221"/>
                      </a:lnTo>
                      <a:lnTo>
                        <a:pt x="1261" y="223"/>
                      </a:lnTo>
                      <a:lnTo>
                        <a:pt x="1261" y="223"/>
                      </a:lnTo>
                      <a:lnTo>
                        <a:pt x="1263" y="223"/>
                      </a:lnTo>
                      <a:lnTo>
                        <a:pt x="1263" y="223"/>
                      </a:lnTo>
                      <a:lnTo>
                        <a:pt x="1263" y="225"/>
                      </a:lnTo>
                      <a:lnTo>
                        <a:pt x="1263" y="225"/>
                      </a:lnTo>
                      <a:lnTo>
                        <a:pt x="1263" y="225"/>
                      </a:lnTo>
                      <a:lnTo>
                        <a:pt x="1265" y="225"/>
                      </a:lnTo>
                      <a:lnTo>
                        <a:pt x="1265" y="226"/>
                      </a:lnTo>
                      <a:lnTo>
                        <a:pt x="1265" y="226"/>
                      </a:lnTo>
                      <a:lnTo>
                        <a:pt x="1265" y="226"/>
                      </a:lnTo>
                      <a:lnTo>
                        <a:pt x="1267" y="226"/>
                      </a:lnTo>
                      <a:lnTo>
                        <a:pt x="1267" y="226"/>
                      </a:lnTo>
                      <a:lnTo>
                        <a:pt x="1267" y="226"/>
                      </a:lnTo>
                      <a:lnTo>
                        <a:pt x="1267" y="226"/>
                      </a:lnTo>
                      <a:lnTo>
                        <a:pt x="1267" y="226"/>
                      </a:lnTo>
                      <a:lnTo>
                        <a:pt x="1267" y="225"/>
                      </a:lnTo>
                      <a:lnTo>
                        <a:pt x="1267" y="225"/>
                      </a:lnTo>
                      <a:lnTo>
                        <a:pt x="1267" y="225"/>
                      </a:lnTo>
                      <a:lnTo>
                        <a:pt x="1267" y="225"/>
                      </a:lnTo>
                      <a:lnTo>
                        <a:pt x="1267" y="225"/>
                      </a:lnTo>
                      <a:lnTo>
                        <a:pt x="1269" y="225"/>
                      </a:lnTo>
                      <a:lnTo>
                        <a:pt x="1269" y="225"/>
                      </a:lnTo>
                      <a:lnTo>
                        <a:pt x="1269" y="225"/>
                      </a:lnTo>
                      <a:lnTo>
                        <a:pt x="1269" y="226"/>
                      </a:lnTo>
                      <a:lnTo>
                        <a:pt x="1269" y="226"/>
                      </a:lnTo>
                      <a:lnTo>
                        <a:pt x="1270" y="226"/>
                      </a:lnTo>
                      <a:lnTo>
                        <a:pt x="1270" y="226"/>
                      </a:lnTo>
                      <a:lnTo>
                        <a:pt x="1272" y="226"/>
                      </a:lnTo>
                      <a:lnTo>
                        <a:pt x="1272" y="226"/>
                      </a:lnTo>
                      <a:lnTo>
                        <a:pt x="1272" y="226"/>
                      </a:lnTo>
                      <a:lnTo>
                        <a:pt x="1272" y="226"/>
                      </a:lnTo>
                      <a:lnTo>
                        <a:pt x="1272" y="228"/>
                      </a:lnTo>
                      <a:lnTo>
                        <a:pt x="1272" y="228"/>
                      </a:lnTo>
                      <a:lnTo>
                        <a:pt x="1272" y="228"/>
                      </a:lnTo>
                      <a:lnTo>
                        <a:pt x="1270" y="228"/>
                      </a:lnTo>
                      <a:lnTo>
                        <a:pt x="1270" y="226"/>
                      </a:lnTo>
                      <a:lnTo>
                        <a:pt x="1270" y="226"/>
                      </a:lnTo>
                      <a:lnTo>
                        <a:pt x="1270" y="228"/>
                      </a:lnTo>
                      <a:lnTo>
                        <a:pt x="1270" y="228"/>
                      </a:lnTo>
                      <a:lnTo>
                        <a:pt x="1270" y="228"/>
                      </a:lnTo>
                      <a:lnTo>
                        <a:pt x="1272" y="228"/>
                      </a:lnTo>
                      <a:lnTo>
                        <a:pt x="1272" y="228"/>
                      </a:lnTo>
                      <a:lnTo>
                        <a:pt x="1272" y="228"/>
                      </a:lnTo>
                      <a:lnTo>
                        <a:pt x="1274" y="228"/>
                      </a:lnTo>
                      <a:lnTo>
                        <a:pt x="1274" y="228"/>
                      </a:lnTo>
                      <a:lnTo>
                        <a:pt x="1274" y="228"/>
                      </a:lnTo>
                      <a:lnTo>
                        <a:pt x="1274" y="228"/>
                      </a:lnTo>
                      <a:lnTo>
                        <a:pt x="1274" y="230"/>
                      </a:lnTo>
                      <a:lnTo>
                        <a:pt x="1276" y="230"/>
                      </a:lnTo>
                      <a:lnTo>
                        <a:pt x="1276" y="228"/>
                      </a:lnTo>
                      <a:lnTo>
                        <a:pt x="1276" y="228"/>
                      </a:lnTo>
                      <a:lnTo>
                        <a:pt x="1276" y="230"/>
                      </a:lnTo>
                      <a:lnTo>
                        <a:pt x="1278" y="230"/>
                      </a:lnTo>
                      <a:lnTo>
                        <a:pt x="1278" y="230"/>
                      </a:lnTo>
                      <a:lnTo>
                        <a:pt x="1278" y="230"/>
                      </a:lnTo>
                      <a:lnTo>
                        <a:pt x="1278" y="230"/>
                      </a:lnTo>
                      <a:lnTo>
                        <a:pt x="1278" y="232"/>
                      </a:lnTo>
                      <a:lnTo>
                        <a:pt x="1280" y="232"/>
                      </a:lnTo>
                      <a:lnTo>
                        <a:pt x="1280" y="232"/>
                      </a:lnTo>
                      <a:lnTo>
                        <a:pt x="1280" y="232"/>
                      </a:lnTo>
                      <a:lnTo>
                        <a:pt x="1280" y="232"/>
                      </a:lnTo>
                      <a:lnTo>
                        <a:pt x="1282" y="232"/>
                      </a:lnTo>
                      <a:lnTo>
                        <a:pt x="1282" y="234"/>
                      </a:lnTo>
                      <a:lnTo>
                        <a:pt x="1282" y="234"/>
                      </a:lnTo>
                      <a:lnTo>
                        <a:pt x="1284" y="234"/>
                      </a:lnTo>
                      <a:lnTo>
                        <a:pt x="1284" y="234"/>
                      </a:lnTo>
                      <a:lnTo>
                        <a:pt x="1284" y="234"/>
                      </a:lnTo>
                      <a:lnTo>
                        <a:pt x="1284" y="234"/>
                      </a:lnTo>
                      <a:lnTo>
                        <a:pt x="1284" y="236"/>
                      </a:lnTo>
                      <a:lnTo>
                        <a:pt x="1286" y="236"/>
                      </a:lnTo>
                      <a:lnTo>
                        <a:pt x="1286" y="236"/>
                      </a:lnTo>
                      <a:lnTo>
                        <a:pt x="1286" y="236"/>
                      </a:lnTo>
                      <a:lnTo>
                        <a:pt x="1286" y="236"/>
                      </a:lnTo>
                      <a:lnTo>
                        <a:pt x="1286" y="236"/>
                      </a:lnTo>
                      <a:lnTo>
                        <a:pt x="1288" y="236"/>
                      </a:lnTo>
                      <a:lnTo>
                        <a:pt x="1288" y="236"/>
                      </a:lnTo>
                      <a:lnTo>
                        <a:pt x="1290" y="236"/>
                      </a:lnTo>
                      <a:lnTo>
                        <a:pt x="1290" y="236"/>
                      </a:lnTo>
                      <a:lnTo>
                        <a:pt x="1290" y="236"/>
                      </a:lnTo>
                      <a:lnTo>
                        <a:pt x="1290" y="238"/>
                      </a:lnTo>
                      <a:lnTo>
                        <a:pt x="1292" y="238"/>
                      </a:lnTo>
                      <a:lnTo>
                        <a:pt x="1292" y="238"/>
                      </a:lnTo>
                      <a:lnTo>
                        <a:pt x="1292" y="238"/>
                      </a:lnTo>
                      <a:lnTo>
                        <a:pt x="1293" y="238"/>
                      </a:lnTo>
                      <a:lnTo>
                        <a:pt x="1293" y="240"/>
                      </a:lnTo>
                      <a:lnTo>
                        <a:pt x="1293" y="240"/>
                      </a:lnTo>
                      <a:lnTo>
                        <a:pt x="1293" y="240"/>
                      </a:lnTo>
                      <a:lnTo>
                        <a:pt x="1293" y="240"/>
                      </a:lnTo>
                      <a:lnTo>
                        <a:pt x="1295" y="240"/>
                      </a:lnTo>
                      <a:lnTo>
                        <a:pt x="1295" y="240"/>
                      </a:lnTo>
                      <a:lnTo>
                        <a:pt x="1295" y="242"/>
                      </a:lnTo>
                      <a:lnTo>
                        <a:pt x="1295" y="242"/>
                      </a:lnTo>
                      <a:lnTo>
                        <a:pt x="1295" y="242"/>
                      </a:lnTo>
                      <a:lnTo>
                        <a:pt x="1297" y="242"/>
                      </a:lnTo>
                      <a:lnTo>
                        <a:pt x="1297" y="244"/>
                      </a:lnTo>
                      <a:lnTo>
                        <a:pt x="1297" y="244"/>
                      </a:lnTo>
                      <a:lnTo>
                        <a:pt x="1297" y="244"/>
                      </a:lnTo>
                      <a:lnTo>
                        <a:pt x="1299" y="244"/>
                      </a:lnTo>
                      <a:lnTo>
                        <a:pt x="1299" y="244"/>
                      </a:lnTo>
                      <a:lnTo>
                        <a:pt x="1299" y="244"/>
                      </a:lnTo>
                      <a:lnTo>
                        <a:pt x="1299" y="244"/>
                      </a:lnTo>
                      <a:lnTo>
                        <a:pt x="1301" y="244"/>
                      </a:lnTo>
                      <a:lnTo>
                        <a:pt x="1301" y="246"/>
                      </a:lnTo>
                      <a:lnTo>
                        <a:pt x="1301" y="246"/>
                      </a:lnTo>
                      <a:lnTo>
                        <a:pt x="1301" y="246"/>
                      </a:lnTo>
                      <a:lnTo>
                        <a:pt x="1301" y="246"/>
                      </a:lnTo>
                      <a:lnTo>
                        <a:pt x="1303" y="246"/>
                      </a:lnTo>
                      <a:lnTo>
                        <a:pt x="1303" y="246"/>
                      </a:lnTo>
                      <a:lnTo>
                        <a:pt x="1305" y="246"/>
                      </a:lnTo>
                      <a:lnTo>
                        <a:pt x="1305" y="246"/>
                      </a:lnTo>
                      <a:lnTo>
                        <a:pt x="1305" y="248"/>
                      </a:lnTo>
                      <a:lnTo>
                        <a:pt x="1305" y="248"/>
                      </a:lnTo>
                      <a:lnTo>
                        <a:pt x="1305" y="248"/>
                      </a:lnTo>
                      <a:lnTo>
                        <a:pt x="1305" y="249"/>
                      </a:lnTo>
                      <a:lnTo>
                        <a:pt x="1307" y="249"/>
                      </a:lnTo>
                      <a:lnTo>
                        <a:pt x="1307" y="249"/>
                      </a:lnTo>
                      <a:lnTo>
                        <a:pt x="1305" y="249"/>
                      </a:lnTo>
                      <a:lnTo>
                        <a:pt x="1305" y="251"/>
                      </a:lnTo>
                      <a:lnTo>
                        <a:pt x="1305" y="251"/>
                      </a:lnTo>
                      <a:lnTo>
                        <a:pt x="1305" y="251"/>
                      </a:lnTo>
                      <a:lnTo>
                        <a:pt x="1305" y="249"/>
                      </a:lnTo>
                      <a:lnTo>
                        <a:pt x="1303" y="249"/>
                      </a:lnTo>
                      <a:lnTo>
                        <a:pt x="1303" y="249"/>
                      </a:lnTo>
                      <a:lnTo>
                        <a:pt x="1303" y="251"/>
                      </a:lnTo>
                      <a:lnTo>
                        <a:pt x="1301" y="251"/>
                      </a:lnTo>
                      <a:lnTo>
                        <a:pt x="1301" y="251"/>
                      </a:lnTo>
                      <a:lnTo>
                        <a:pt x="1303" y="251"/>
                      </a:lnTo>
                      <a:lnTo>
                        <a:pt x="1303" y="251"/>
                      </a:lnTo>
                      <a:lnTo>
                        <a:pt x="1303" y="251"/>
                      </a:lnTo>
                      <a:lnTo>
                        <a:pt x="1305" y="251"/>
                      </a:lnTo>
                      <a:lnTo>
                        <a:pt x="1305" y="253"/>
                      </a:lnTo>
                      <a:lnTo>
                        <a:pt x="1305" y="253"/>
                      </a:lnTo>
                      <a:lnTo>
                        <a:pt x="1303" y="253"/>
                      </a:lnTo>
                      <a:lnTo>
                        <a:pt x="1303" y="253"/>
                      </a:lnTo>
                      <a:lnTo>
                        <a:pt x="1301" y="253"/>
                      </a:lnTo>
                      <a:lnTo>
                        <a:pt x="1301" y="255"/>
                      </a:lnTo>
                      <a:lnTo>
                        <a:pt x="1301" y="255"/>
                      </a:lnTo>
                      <a:lnTo>
                        <a:pt x="1301" y="255"/>
                      </a:lnTo>
                      <a:lnTo>
                        <a:pt x="1299" y="255"/>
                      </a:lnTo>
                      <a:lnTo>
                        <a:pt x="1299" y="255"/>
                      </a:lnTo>
                      <a:lnTo>
                        <a:pt x="1299" y="255"/>
                      </a:lnTo>
                      <a:lnTo>
                        <a:pt x="1297" y="255"/>
                      </a:lnTo>
                      <a:lnTo>
                        <a:pt x="1297" y="255"/>
                      </a:lnTo>
                      <a:lnTo>
                        <a:pt x="1297" y="253"/>
                      </a:lnTo>
                      <a:lnTo>
                        <a:pt x="1295" y="253"/>
                      </a:lnTo>
                      <a:lnTo>
                        <a:pt x="1295" y="253"/>
                      </a:lnTo>
                      <a:lnTo>
                        <a:pt x="1295" y="253"/>
                      </a:lnTo>
                      <a:lnTo>
                        <a:pt x="1293" y="253"/>
                      </a:lnTo>
                      <a:lnTo>
                        <a:pt x="1293" y="253"/>
                      </a:lnTo>
                      <a:lnTo>
                        <a:pt x="1293" y="253"/>
                      </a:lnTo>
                      <a:lnTo>
                        <a:pt x="1293" y="253"/>
                      </a:lnTo>
                      <a:lnTo>
                        <a:pt x="1292" y="253"/>
                      </a:lnTo>
                      <a:lnTo>
                        <a:pt x="1292" y="251"/>
                      </a:lnTo>
                      <a:lnTo>
                        <a:pt x="1292" y="251"/>
                      </a:lnTo>
                      <a:lnTo>
                        <a:pt x="1290" y="251"/>
                      </a:lnTo>
                      <a:lnTo>
                        <a:pt x="1290" y="251"/>
                      </a:lnTo>
                      <a:lnTo>
                        <a:pt x="1290" y="251"/>
                      </a:lnTo>
                      <a:lnTo>
                        <a:pt x="1290" y="251"/>
                      </a:lnTo>
                      <a:lnTo>
                        <a:pt x="1288" y="251"/>
                      </a:lnTo>
                      <a:lnTo>
                        <a:pt x="1288" y="251"/>
                      </a:lnTo>
                      <a:lnTo>
                        <a:pt x="1286" y="251"/>
                      </a:lnTo>
                      <a:lnTo>
                        <a:pt x="1286" y="251"/>
                      </a:lnTo>
                      <a:lnTo>
                        <a:pt x="1286" y="251"/>
                      </a:lnTo>
                      <a:lnTo>
                        <a:pt x="1286" y="251"/>
                      </a:lnTo>
                      <a:lnTo>
                        <a:pt x="1284" y="251"/>
                      </a:lnTo>
                      <a:lnTo>
                        <a:pt x="1284" y="251"/>
                      </a:lnTo>
                      <a:lnTo>
                        <a:pt x="1284" y="251"/>
                      </a:lnTo>
                      <a:lnTo>
                        <a:pt x="1284" y="251"/>
                      </a:lnTo>
                      <a:lnTo>
                        <a:pt x="1284" y="251"/>
                      </a:lnTo>
                      <a:lnTo>
                        <a:pt x="1282" y="251"/>
                      </a:lnTo>
                      <a:lnTo>
                        <a:pt x="1282" y="249"/>
                      </a:lnTo>
                      <a:lnTo>
                        <a:pt x="1282" y="249"/>
                      </a:lnTo>
                      <a:lnTo>
                        <a:pt x="1282" y="251"/>
                      </a:lnTo>
                      <a:lnTo>
                        <a:pt x="1280" y="251"/>
                      </a:lnTo>
                      <a:lnTo>
                        <a:pt x="1280" y="251"/>
                      </a:lnTo>
                      <a:lnTo>
                        <a:pt x="1280" y="251"/>
                      </a:lnTo>
                      <a:lnTo>
                        <a:pt x="1280" y="249"/>
                      </a:lnTo>
                      <a:lnTo>
                        <a:pt x="1280" y="249"/>
                      </a:lnTo>
                      <a:lnTo>
                        <a:pt x="1278" y="249"/>
                      </a:lnTo>
                      <a:lnTo>
                        <a:pt x="1278" y="249"/>
                      </a:lnTo>
                      <a:lnTo>
                        <a:pt x="1278" y="249"/>
                      </a:lnTo>
                      <a:lnTo>
                        <a:pt x="1276" y="249"/>
                      </a:lnTo>
                      <a:lnTo>
                        <a:pt x="1276" y="249"/>
                      </a:lnTo>
                      <a:lnTo>
                        <a:pt x="1276" y="248"/>
                      </a:lnTo>
                      <a:lnTo>
                        <a:pt x="1274" y="248"/>
                      </a:lnTo>
                      <a:lnTo>
                        <a:pt x="1274" y="249"/>
                      </a:lnTo>
                      <a:lnTo>
                        <a:pt x="1274" y="249"/>
                      </a:lnTo>
                      <a:lnTo>
                        <a:pt x="1274" y="249"/>
                      </a:lnTo>
                      <a:lnTo>
                        <a:pt x="1272" y="249"/>
                      </a:lnTo>
                      <a:lnTo>
                        <a:pt x="1272" y="249"/>
                      </a:lnTo>
                      <a:lnTo>
                        <a:pt x="1272" y="248"/>
                      </a:lnTo>
                      <a:lnTo>
                        <a:pt x="1272" y="248"/>
                      </a:lnTo>
                      <a:lnTo>
                        <a:pt x="1270" y="248"/>
                      </a:lnTo>
                      <a:lnTo>
                        <a:pt x="1270" y="248"/>
                      </a:lnTo>
                      <a:lnTo>
                        <a:pt x="1269" y="248"/>
                      </a:lnTo>
                      <a:lnTo>
                        <a:pt x="1269" y="248"/>
                      </a:lnTo>
                      <a:lnTo>
                        <a:pt x="1269" y="248"/>
                      </a:lnTo>
                      <a:lnTo>
                        <a:pt x="1269" y="248"/>
                      </a:lnTo>
                      <a:lnTo>
                        <a:pt x="1269" y="248"/>
                      </a:lnTo>
                      <a:lnTo>
                        <a:pt x="1267" y="248"/>
                      </a:lnTo>
                      <a:lnTo>
                        <a:pt x="1267" y="248"/>
                      </a:lnTo>
                      <a:lnTo>
                        <a:pt x="1267" y="248"/>
                      </a:lnTo>
                      <a:lnTo>
                        <a:pt x="1267" y="248"/>
                      </a:lnTo>
                      <a:lnTo>
                        <a:pt x="1265" y="248"/>
                      </a:lnTo>
                      <a:lnTo>
                        <a:pt x="1265" y="248"/>
                      </a:lnTo>
                      <a:lnTo>
                        <a:pt x="1263" y="248"/>
                      </a:lnTo>
                      <a:lnTo>
                        <a:pt x="1263" y="248"/>
                      </a:lnTo>
                      <a:lnTo>
                        <a:pt x="1263" y="248"/>
                      </a:lnTo>
                      <a:lnTo>
                        <a:pt x="1261" y="248"/>
                      </a:lnTo>
                      <a:lnTo>
                        <a:pt x="1261" y="248"/>
                      </a:lnTo>
                      <a:lnTo>
                        <a:pt x="1259" y="248"/>
                      </a:lnTo>
                      <a:lnTo>
                        <a:pt x="1259" y="248"/>
                      </a:lnTo>
                      <a:lnTo>
                        <a:pt x="1259" y="246"/>
                      </a:lnTo>
                      <a:lnTo>
                        <a:pt x="1259" y="246"/>
                      </a:lnTo>
                      <a:lnTo>
                        <a:pt x="1257" y="246"/>
                      </a:lnTo>
                      <a:lnTo>
                        <a:pt x="1257" y="246"/>
                      </a:lnTo>
                      <a:lnTo>
                        <a:pt x="1257" y="246"/>
                      </a:lnTo>
                      <a:lnTo>
                        <a:pt x="1257" y="246"/>
                      </a:lnTo>
                      <a:lnTo>
                        <a:pt x="1255" y="246"/>
                      </a:lnTo>
                      <a:lnTo>
                        <a:pt x="1255" y="246"/>
                      </a:lnTo>
                      <a:lnTo>
                        <a:pt x="1255" y="244"/>
                      </a:lnTo>
                      <a:lnTo>
                        <a:pt x="1253" y="244"/>
                      </a:lnTo>
                      <a:lnTo>
                        <a:pt x="1253" y="244"/>
                      </a:lnTo>
                      <a:lnTo>
                        <a:pt x="1253" y="244"/>
                      </a:lnTo>
                      <a:lnTo>
                        <a:pt x="1251" y="244"/>
                      </a:lnTo>
                      <a:lnTo>
                        <a:pt x="1251" y="244"/>
                      </a:lnTo>
                      <a:lnTo>
                        <a:pt x="1251" y="244"/>
                      </a:lnTo>
                      <a:lnTo>
                        <a:pt x="1251" y="244"/>
                      </a:lnTo>
                      <a:lnTo>
                        <a:pt x="1249" y="244"/>
                      </a:lnTo>
                      <a:lnTo>
                        <a:pt x="1249" y="244"/>
                      </a:lnTo>
                      <a:lnTo>
                        <a:pt x="1247" y="244"/>
                      </a:lnTo>
                      <a:lnTo>
                        <a:pt x="1247" y="244"/>
                      </a:lnTo>
                      <a:lnTo>
                        <a:pt x="1247" y="244"/>
                      </a:lnTo>
                      <a:lnTo>
                        <a:pt x="1247" y="244"/>
                      </a:lnTo>
                      <a:lnTo>
                        <a:pt x="1246" y="244"/>
                      </a:lnTo>
                      <a:lnTo>
                        <a:pt x="1246" y="242"/>
                      </a:lnTo>
                      <a:lnTo>
                        <a:pt x="1246" y="242"/>
                      </a:lnTo>
                      <a:lnTo>
                        <a:pt x="1246" y="242"/>
                      </a:lnTo>
                      <a:lnTo>
                        <a:pt x="1246" y="242"/>
                      </a:lnTo>
                      <a:lnTo>
                        <a:pt x="1244" y="242"/>
                      </a:lnTo>
                      <a:lnTo>
                        <a:pt x="1244" y="240"/>
                      </a:lnTo>
                      <a:lnTo>
                        <a:pt x="1244" y="240"/>
                      </a:lnTo>
                      <a:lnTo>
                        <a:pt x="1242" y="240"/>
                      </a:lnTo>
                      <a:lnTo>
                        <a:pt x="1242" y="240"/>
                      </a:lnTo>
                      <a:lnTo>
                        <a:pt x="1242" y="240"/>
                      </a:lnTo>
                      <a:lnTo>
                        <a:pt x="1242" y="238"/>
                      </a:lnTo>
                      <a:lnTo>
                        <a:pt x="1242" y="238"/>
                      </a:lnTo>
                      <a:lnTo>
                        <a:pt x="1240" y="238"/>
                      </a:lnTo>
                      <a:lnTo>
                        <a:pt x="1240" y="238"/>
                      </a:lnTo>
                      <a:lnTo>
                        <a:pt x="1240" y="238"/>
                      </a:lnTo>
                      <a:lnTo>
                        <a:pt x="1240" y="238"/>
                      </a:lnTo>
                      <a:lnTo>
                        <a:pt x="1240" y="236"/>
                      </a:lnTo>
                      <a:lnTo>
                        <a:pt x="1240" y="236"/>
                      </a:lnTo>
                      <a:lnTo>
                        <a:pt x="1240" y="236"/>
                      </a:lnTo>
                      <a:lnTo>
                        <a:pt x="1240" y="236"/>
                      </a:lnTo>
                      <a:lnTo>
                        <a:pt x="1238" y="236"/>
                      </a:lnTo>
                      <a:lnTo>
                        <a:pt x="1238" y="236"/>
                      </a:lnTo>
                      <a:lnTo>
                        <a:pt x="1238" y="236"/>
                      </a:lnTo>
                      <a:lnTo>
                        <a:pt x="1236" y="236"/>
                      </a:lnTo>
                      <a:lnTo>
                        <a:pt x="1236" y="236"/>
                      </a:lnTo>
                      <a:lnTo>
                        <a:pt x="1236" y="236"/>
                      </a:lnTo>
                      <a:lnTo>
                        <a:pt x="1236" y="236"/>
                      </a:lnTo>
                      <a:lnTo>
                        <a:pt x="1234" y="236"/>
                      </a:lnTo>
                      <a:lnTo>
                        <a:pt x="1234" y="236"/>
                      </a:lnTo>
                      <a:lnTo>
                        <a:pt x="1232" y="236"/>
                      </a:lnTo>
                      <a:lnTo>
                        <a:pt x="1232" y="236"/>
                      </a:lnTo>
                      <a:lnTo>
                        <a:pt x="1232" y="236"/>
                      </a:lnTo>
                      <a:lnTo>
                        <a:pt x="1230" y="236"/>
                      </a:lnTo>
                      <a:lnTo>
                        <a:pt x="1230" y="236"/>
                      </a:lnTo>
                      <a:lnTo>
                        <a:pt x="1230" y="236"/>
                      </a:lnTo>
                      <a:lnTo>
                        <a:pt x="1230" y="236"/>
                      </a:lnTo>
                      <a:lnTo>
                        <a:pt x="1230" y="236"/>
                      </a:lnTo>
                      <a:lnTo>
                        <a:pt x="1228" y="236"/>
                      </a:lnTo>
                      <a:lnTo>
                        <a:pt x="1228" y="236"/>
                      </a:lnTo>
                      <a:lnTo>
                        <a:pt x="1226" y="236"/>
                      </a:lnTo>
                      <a:lnTo>
                        <a:pt x="1226" y="236"/>
                      </a:lnTo>
                      <a:lnTo>
                        <a:pt x="1228" y="236"/>
                      </a:lnTo>
                      <a:lnTo>
                        <a:pt x="1228" y="238"/>
                      </a:lnTo>
                      <a:lnTo>
                        <a:pt x="1228" y="238"/>
                      </a:lnTo>
                      <a:lnTo>
                        <a:pt x="1230" y="238"/>
                      </a:lnTo>
                      <a:lnTo>
                        <a:pt x="1230" y="238"/>
                      </a:lnTo>
                      <a:lnTo>
                        <a:pt x="1230" y="238"/>
                      </a:lnTo>
                      <a:lnTo>
                        <a:pt x="1230" y="240"/>
                      </a:lnTo>
                      <a:lnTo>
                        <a:pt x="1230" y="240"/>
                      </a:lnTo>
                      <a:lnTo>
                        <a:pt x="1230" y="240"/>
                      </a:lnTo>
                      <a:lnTo>
                        <a:pt x="1228" y="240"/>
                      </a:lnTo>
                      <a:lnTo>
                        <a:pt x="1228" y="240"/>
                      </a:lnTo>
                      <a:lnTo>
                        <a:pt x="1228" y="242"/>
                      </a:lnTo>
                      <a:lnTo>
                        <a:pt x="1226" y="242"/>
                      </a:lnTo>
                      <a:lnTo>
                        <a:pt x="1226" y="242"/>
                      </a:lnTo>
                      <a:lnTo>
                        <a:pt x="1226" y="242"/>
                      </a:lnTo>
                      <a:lnTo>
                        <a:pt x="1225" y="242"/>
                      </a:lnTo>
                      <a:lnTo>
                        <a:pt x="1225" y="242"/>
                      </a:lnTo>
                      <a:lnTo>
                        <a:pt x="1225" y="240"/>
                      </a:lnTo>
                      <a:lnTo>
                        <a:pt x="1225" y="240"/>
                      </a:lnTo>
                      <a:lnTo>
                        <a:pt x="1223" y="240"/>
                      </a:lnTo>
                      <a:lnTo>
                        <a:pt x="1223" y="240"/>
                      </a:lnTo>
                      <a:lnTo>
                        <a:pt x="1221" y="240"/>
                      </a:lnTo>
                      <a:lnTo>
                        <a:pt x="1221" y="240"/>
                      </a:lnTo>
                      <a:lnTo>
                        <a:pt x="1221" y="240"/>
                      </a:lnTo>
                      <a:lnTo>
                        <a:pt x="1221" y="240"/>
                      </a:lnTo>
                      <a:lnTo>
                        <a:pt x="1219" y="240"/>
                      </a:lnTo>
                      <a:lnTo>
                        <a:pt x="1219" y="240"/>
                      </a:lnTo>
                      <a:lnTo>
                        <a:pt x="1219" y="238"/>
                      </a:lnTo>
                      <a:lnTo>
                        <a:pt x="1219" y="238"/>
                      </a:lnTo>
                      <a:lnTo>
                        <a:pt x="1219" y="236"/>
                      </a:lnTo>
                      <a:lnTo>
                        <a:pt x="1219" y="236"/>
                      </a:lnTo>
                      <a:lnTo>
                        <a:pt x="1217" y="236"/>
                      </a:lnTo>
                      <a:lnTo>
                        <a:pt x="1217" y="236"/>
                      </a:lnTo>
                      <a:lnTo>
                        <a:pt x="1219" y="236"/>
                      </a:lnTo>
                      <a:lnTo>
                        <a:pt x="1219" y="236"/>
                      </a:lnTo>
                      <a:lnTo>
                        <a:pt x="1217" y="236"/>
                      </a:lnTo>
                      <a:lnTo>
                        <a:pt x="1217" y="236"/>
                      </a:lnTo>
                      <a:lnTo>
                        <a:pt x="1215" y="236"/>
                      </a:lnTo>
                      <a:lnTo>
                        <a:pt x="1215" y="236"/>
                      </a:lnTo>
                      <a:lnTo>
                        <a:pt x="1215" y="234"/>
                      </a:lnTo>
                      <a:lnTo>
                        <a:pt x="1215" y="234"/>
                      </a:lnTo>
                      <a:lnTo>
                        <a:pt x="1213" y="234"/>
                      </a:lnTo>
                      <a:lnTo>
                        <a:pt x="1213" y="234"/>
                      </a:lnTo>
                      <a:lnTo>
                        <a:pt x="1213" y="234"/>
                      </a:lnTo>
                      <a:lnTo>
                        <a:pt x="1213" y="234"/>
                      </a:lnTo>
                      <a:lnTo>
                        <a:pt x="1211" y="234"/>
                      </a:lnTo>
                      <a:lnTo>
                        <a:pt x="1211" y="232"/>
                      </a:lnTo>
                      <a:lnTo>
                        <a:pt x="1213" y="232"/>
                      </a:lnTo>
                      <a:lnTo>
                        <a:pt x="1213" y="232"/>
                      </a:lnTo>
                      <a:lnTo>
                        <a:pt x="1213" y="232"/>
                      </a:lnTo>
                      <a:lnTo>
                        <a:pt x="1215" y="232"/>
                      </a:lnTo>
                      <a:lnTo>
                        <a:pt x="1215" y="232"/>
                      </a:lnTo>
                      <a:lnTo>
                        <a:pt x="1215" y="232"/>
                      </a:lnTo>
                      <a:lnTo>
                        <a:pt x="1215" y="232"/>
                      </a:lnTo>
                      <a:lnTo>
                        <a:pt x="1215" y="232"/>
                      </a:lnTo>
                      <a:lnTo>
                        <a:pt x="1215" y="232"/>
                      </a:lnTo>
                      <a:lnTo>
                        <a:pt x="1213" y="232"/>
                      </a:lnTo>
                      <a:lnTo>
                        <a:pt x="1213" y="230"/>
                      </a:lnTo>
                      <a:lnTo>
                        <a:pt x="1213" y="230"/>
                      </a:lnTo>
                      <a:lnTo>
                        <a:pt x="1213" y="230"/>
                      </a:lnTo>
                      <a:lnTo>
                        <a:pt x="1211" y="230"/>
                      </a:lnTo>
                      <a:lnTo>
                        <a:pt x="1211" y="230"/>
                      </a:lnTo>
                      <a:lnTo>
                        <a:pt x="1209" y="230"/>
                      </a:lnTo>
                      <a:lnTo>
                        <a:pt x="1209" y="230"/>
                      </a:lnTo>
                      <a:lnTo>
                        <a:pt x="1209" y="230"/>
                      </a:lnTo>
                      <a:lnTo>
                        <a:pt x="1209" y="230"/>
                      </a:lnTo>
                      <a:lnTo>
                        <a:pt x="1209" y="228"/>
                      </a:lnTo>
                      <a:lnTo>
                        <a:pt x="1207" y="228"/>
                      </a:lnTo>
                      <a:lnTo>
                        <a:pt x="1207" y="228"/>
                      </a:lnTo>
                      <a:lnTo>
                        <a:pt x="1207" y="228"/>
                      </a:lnTo>
                      <a:lnTo>
                        <a:pt x="1207" y="228"/>
                      </a:lnTo>
                      <a:lnTo>
                        <a:pt x="1205" y="228"/>
                      </a:lnTo>
                      <a:lnTo>
                        <a:pt x="1205" y="228"/>
                      </a:lnTo>
                      <a:lnTo>
                        <a:pt x="1203" y="228"/>
                      </a:lnTo>
                      <a:lnTo>
                        <a:pt x="1203" y="228"/>
                      </a:lnTo>
                      <a:lnTo>
                        <a:pt x="1203" y="228"/>
                      </a:lnTo>
                      <a:lnTo>
                        <a:pt x="1203" y="226"/>
                      </a:lnTo>
                      <a:lnTo>
                        <a:pt x="1203" y="226"/>
                      </a:lnTo>
                      <a:lnTo>
                        <a:pt x="1202" y="226"/>
                      </a:lnTo>
                      <a:lnTo>
                        <a:pt x="1202" y="226"/>
                      </a:lnTo>
                      <a:lnTo>
                        <a:pt x="1202" y="225"/>
                      </a:lnTo>
                      <a:lnTo>
                        <a:pt x="1202" y="225"/>
                      </a:lnTo>
                      <a:lnTo>
                        <a:pt x="1202" y="223"/>
                      </a:lnTo>
                      <a:lnTo>
                        <a:pt x="1202" y="223"/>
                      </a:lnTo>
                      <a:lnTo>
                        <a:pt x="1200" y="223"/>
                      </a:lnTo>
                      <a:lnTo>
                        <a:pt x="1200" y="223"/>
                      </a:lnTo>
                      <a:lnTo>
                        <a:pt x="1200" y="223"/>
                      </a:lnTo>
                      <a:lnTo>
                        <a:pt x="1198" y="223"/>
                      </a:lnTo>
                      <a:lnTo>
                        <a:pt x="1198" y="223"/>
                      </a:lnTo>
                      <a:lnTo>
                        <a:pt x="1198" y="223"/>
                      </a:lnTo>
                      <a:lnTo>
                        <a:pt x="1198" y="223"/>
                      </a:lnTo>
                      <a:lnTo>
                        <a:pt x="1196" y="223"/>
                      </a:lnTo>
                      <a:lnTo>
                        <a:pt x="1196" y="221"/>
                      </a:lnTo>
                      <a:lnTo>
                        <a:pt x="1198" y="221"/>
                      </a:lnTo>
                      <a:lnTo>
                        <a:pt x="1198" y="221"/>
                      </a:lnTo>
                      <a:lnTo>
                        <a:pt x="1198" y="221"/>
                      </a:lnTo>
                      <a:lnTo>
                        <a:pt x="1200" y="221"/>
                      </a:lnTo>
                      <a:lnTo>
                        <a:pt x="1200" y="221"/>
                      </a:lnTo>
                      <a:lnTo>
                        <a:pt x="1200" y="221"/>
                      </a:lnTo>
                      <a:lnTo>
                        <a:pt x="1202" y="221"/>
                      </a:lnTo>
                      <a:lnTo>
                        <a:pt x="1202" y="221"/>
                      </a:lnTo>
                      <a:lnTo>
                        <a:pt x="1203" y="221"/>
                      </a:lnTo>
                      <a:lnTo>
                        <a:pt x="1203" y="221"/>
                      </a:lnTo>
                      <a:lnTo>
                        <a:pt x="1203" y="221"/>
                      </a:lnTo>
                      <a:lnTo>
                        <a:pt x="1205" y="221"/>
                      </a:lnTo>
                      <a:lnTo>
                        <a:pt x="1205" y="221"/>
                      </a:lnTo>
                      <a:lnTo>
                        <a:pt x="1207" y="221"/>
                      </a:lnTo>
                      <a:lnTo>
                        <a:pt x="1207" y="221"/>
                      </a:lnTo>
                      <a:lnTo>
                        <a:pt x="1207" y="221"/>
                      </a:lnTo>
                      <a:lnTo>
                        <a:pt x="1207" y="219"/>
                      </a:lnTo>
                      <a:lnTo>
                        <a:pt x="1207" y="219"/>
                      </a:lnTo>
                      <a:lnTo>
                        <a:pt x="1205" y="219"/>
                      </a:lnTo>
                      <a:lnTo>
                        <a:pt x="1205" y="219"/>
                      </a:lnTo>
                      <a:lnTo>
                        <a:pt x="1205" y="219"/>
                      </a:lnTo>
                      <a:lnTo>
                        <a:pt x="1205" y="219"/>
                      </a:lnTo>
                      <a:lnTo>
                        <a:pt x="1203" y="219"/>
                      </a:lnTo>
                      <a:lnTo>
                        <a:pt x="1203" y="217"/>
                      </a:lnTo>
                      <a:lnTo>
                        <a:pt x="1203" y="217"/>
                      </a:lnTo>
                      <a:lnTo>
                        <a:pt x="1203" y="217"/>
                      </a:lnTo>
                      <a:lnTo>
                        <a:pt x="1203" y="219"/>
                      </a:lnTo>
                      <a:lnTo>
                        <a:pt x="1203" y="219"/>
                      </a:lnTo>
                      <a:lnTo>
                        <a:pt x="1202" y="219"/>
                      </a:lnTo>
                      <a:lnTo>
                        <a:pt x="1202" y="219"/>
                      </a:lnTo>
                      <a:lnTo>
                        <a:pt x="1200" y="219"/>
                      </a:lnTo>
                      <a:lnTo>
                        <a:pt x="1200" y="219"/>
                      </a:lnTo>
                      <a:lnTo>
                        <a:pt x="1200" y="219"/>
                      </a:lnTo>
                      <a:lnTo>
                        <a:pt x="1200" y="219"/>
                      </a:lnTo>
                      <a:lnTo>
                        <a:pt x="1200" y="217"/>
                      </a:lnTo>
                      <a:lnTo>
                        <a:pt x="1198" y="217"/>
                      </a:lnTo>
                      <a:lnTo>
                        <a:pt x="1198" y="217"/>
                      </a:lnTo>
                      <a:lnTo>
                        <a:pt x="1198" y="217"/>
                      </a:lnTo>
                      <a:lnTo>
                        <a:pt x="1196" y="217"/>
                      </a:lnTo>
                      <a:lnTo>
                        <a:pt x="1196" y="217"/>
                      </a:lnTo>
                      <a:lnTo>
                        <a:pt x="1196" y="217"/>
                      </a:lnTo>
                      <a:lnTo>
                        <a:pt x="1196" y="217"/>
                      </a:lnTo>
                      <a:lnTo>
                        <a:pt x="1194" y="217"/>
                      </a:lnTo>
                      <a:lnTo>
                        <a:pt x="1194" y="217"/>
                      </a:lnTo>
                      <a:lnTo>
                        <a:pt x="1194" y="217"/>
                      </a:lnTo>
                      <a:lnTo>
                        <a:pt x="1194" y="219"/>
                      </a:lnTo>
                      <a:lnTo>
                        <a:pt x="1194" y="219"/>
                      </a:lnTo>
                      <a:lnTo>
                        <a:pt x="1194" y="219"/>
                      </a:lnTo>
                      <a:lnTo>
                        <a:pt x="1196" y="219"/>
                      </a:lnTo>
                      <a:lnTo>
                        <a:pt x="1196" y="219"/>
                      </a:lnTo>
                      <a:lnTo>
                        <a:pt x="1194" y="219"/>
                      </a:lnTo>
                      <a:lnTo>
                        <a:pt x="1194" y="219"/>
                      </a:lnTo>
                      <a:lnTo>
                        <a:pt x="1194" y="219"/>
                      </a:lnTo>
                      <a:lnTo>
                        <a:pt x="1192" y="219"/>
                      </a:lnTo>
                      <a:lnTo>
                        <a:pt x="1192" y="219"/>
                      </a:lnTo>
                      <a:lnTo>
                        <a:pt x="1192" y="219"/>
                      </a:lnTo>
                      <a:lnTo>
                        <a:pt x="1190" y="219"/>
                      </a:lnTo>
                      <a:lnTo>
                        <a:pt x="1190" y="219"/>
                      </a:lnTo>
                      <a:lnTo>
                        <a:pt x="1188" y="219"/>
                      </a:lnTo>
                      <a:lnTo>
                        <a:pt x="1188" y="219"/>
                      </a:lnTo>
                      <a:lnTo>
                        <a:pt x="1188" y="219"/>
                      </a:lnTo>
                      <a:lnTo>
                        <a:pt x="1188" y="219"/>
                      </a:lnTo>
                      <a:lnTo>
                        <a:pt x="1186" y="219"/>
                      </a:lnTo>
                      <a:lnTo>
                        <a:pt x="1186" y="219"/>
                      </a:lnTo>
                      <a:lnTo>
                        <a:pt x="1186" y="219"/>
                      </a:lnTo>
                      <a:lnTo>
                        <a:pt x="1184" y="219"/>
                      </a:lnTo>
                      <a:lnTo>
                        <a:pt x="1184" y="217"/>
                      </a:lnTo>
                      <a:lnTo>
                        <a:pt x="1184" y="217"/>
                      </a:lnTo>
                      <a:lnTo>
                        <a:pt x="1184" y="217"/>
                      </a:lnTo>
                      <a:lnTo>
                        <a:pt x="1184" y="215"/>
                      </a:lnTo>
                      <a:lnTo>
                        <a:pt x="1184" y="215"/>
                      </a:lnTo>
                      <a:lnTo>
                        <a:pt x="1184" y="215"/>
                      </a:lnTo>
                      <a:lnTo>
                        <a:pt x="1186" y="215"/>
                      </a:lnTo>
                      <a:lnTo>
                        <a:pt x="1186" y="215"/>
                      </a:lnTo>
                      <a:lnTo>
                        <a:pt x="1186" y="215"/>
                      </a:lnTo>
                      <a:lnTo>
                        <a:pt x="1188" y="215"/>
                      </a:lnTo>
                      <a:lnTo>
                        <a:pt x="1188" y="215"/>
                      </a:lnTo>
                      <a:lnTo>
                        <a:pt x="1188" y="215"/>
                      </a:lnTo>
                      <a:lnTo>
                        <a:pt x="1188" y="217"/>
                      </a:lnTo>
                      <a:lnTo>
                        <a:pt x="1188" y="217"/>
                      </a:lnTo>
                      <a:lnTo>
                        <a:pt x="1188" y="215"/>
                      </a:lnTo>
                      <a:lnTo>
                        <a:pt x="1190" y="215"/>
                      </a:lnTo>
                      <a:lnTo>
                        <a:pt x="1190" y="215"/>
                      </a:lnTo>
                      <a:lnTo>
                        <a:pt x="1188" y="215"/>
                      </a:lnTo>
                      <a:lnTo>
                        <a:pt x="1188" y="213"/>
                      </a:lnTo>
                      <a:lnTo>
                        <a:pt x="1188" y="213"/>
                      </a:lnTo>
                      <a:lnTo>
                        <a:pt x="1188" y="213"/>
                      </a:lnTo>
                      <a:lnTo>
                        <a:pt x="1188" y="213"/>
                      </a:lnTo>
                      <a:lnTo>
                        <a:pt x="1188" y="211"/>
                      </a:lnTo>
                      <a:lnTo>
                        <a:pt x="1186" y="211"/>
                      </a:lnTo>
                      <a:lnTo>
                        <a:pt x="1186" y="211"/>
                      </a:lnTo>
                      <a:lnTo>
                        <a:pt x="1186" y="211"/>
                      </a:lnTo>
                      <a:lnTo>
                        <a:pt x="1186" y="211"/>
                      </a:lnTo>
                      <a:lnTo>
                        <a:pt x="1186" y="211"/>
                      </a:lnTo>
                      <a:lnTo>
                        <a:pt x="1184" y="211"/>
                      </a:lnTo>
                      <a:lnTo>
                        <a:pt x="1184" y="211"/>
                      </a:lnTo>
                      <a:lnTo>
                        <a:pt x="1182" y="211"/>
                      </a:lnTo>
                      <a:lnTo>
                        <a:pt x="1182" y="211"/>
                      </a:lnTo>
                      <a:lnTo>
                        <a:pt x="1182" y="209"/>
                      </a:lnTo>
                      <a:lnTo>
                        <a:pt x="1182" y="209"/>
                      </a:lnTo>
                      <a:lnTo>
                        <a:pt x="1182" y="209"/>
                      </a:lnTo>
                      <a:lnTo>
                        <a:pt x="1181" y="209"/>
                      </a:lnTo>
                      <a:lnTo>
                        <a:pt x="1181" y="209"/>
                      </a:lnTo>
                      <a:lnTo>
                        <a:pt x="1181" y="209"/>
                      </a:lnTo>
                      <a:lnTo>
                        <a:pt x="1181" y="207"/>
                      </a:lnTo>
                      <a:lnTo>
                        <a:pt x="1181" y="207"/>
                      </a:lnTo>
                      <a:lnTo>
                        <a:pt x="1181" y="207"/>
                      </a:lnTo>
                      <a:lnTo>
                        <a:pt x="1181" y="207"/>
                      </a:lnTo>
                      <a:lnTo>
                        <a:pt x="1181" y="205"/>
                      </a:lnTo>
                      <a:lnTo>
                        <a:pt x="1179" y="205"/>
                      </a:lnTo>
                      <a:lnTo>
                        <a:pt x="1179" y="205"/>
                      </a:lnTo>
                      <a:lnTo>
                        <a:pt x="1179" y="205"/>
                      </a:lnTo>
                      <a:lnTo>
                        <a:pt x="1177" y="205"/>
                      </a:lnTo>
                      <a:lnTo>
                        <a:pt x="1177" y="205"/>
                      </a:lnTo>
                      <a:lnTo>
                        <a:pt x="1177" y="205"/>
                      </a:lnTo>
                      <a:lnTo>
                        <a:pt x="1177" y="205"/>
                      </a:lnTo>
                      <a:lnTo>
                        <a:pt x="1177" y="207"/>
                      </a:lnTo>
                      <a:lnTo>
                        <a:pt x="1177" y="207"/>
                      </a:lnTo>
                      <a:lnTo>
                        <a:pt x="1177" y="207"/>
                      </a:lnTo>
                      <a:lnTo>
                        <a:pt x="1177" y="207"/>
                      </a:lnTo>
                      <a:lnTo>
                        <a:pt x="1175" y="207"/>
                      </a:lnTo>
                      <a:lnTo>
                        <a:pt x="1175" y="207"/>
                      </a:lnTo>
                      <a:lnTo>
                        <a:pt x="1173" y="207"/>
                      </a:lnTo>
                      <a:lnTo>
                        <a:pt x="1173" y="207"/>
                      </a:lnTo>
                      <a:lnTo>
                        <a:pt x="1173" y="207"/>
                      </a:lnTo>
                      <a:lnTo>
                        <a:pt x="1173" y="207"/>
                      </a:lnTo>
                      <a:lnTo>
                        <a:pt x="1173" y="205"/>
                      </a:lnTo>
                      <a:lnTo>
                        <a:pt x="1173" y="205"/>
                      </a:lnTo>
                      <a:lnTo>
                        <a:pt x="1171" y="205"/>
                      </a:lnTo>
                      <a:lnTo>
                        <a:pt x="1171" y="205"/>
                      </a:lnTo>
                      <a:lnTo>
                        <a:pt x="1171" y="205"/>
                      </a:lnTo>
                      <a:lnTo>
                        <a:pt x="1171" y="205"/>
                      </a:lnTo>
                      <a:lnTo>
                        <a:pt x="1171" y="203"/>
                      </a:lnTo>
                      <a:lnTo>
                        <a:pt x="1171" y="203"/>
                      </a:lnTo>
                      <a:lnTo>
                        <a:pt x="1169" y="203"/>
                      </a:lnTo>
                      <a:lnTo>
                        <a:pt x="1169" y="205"/>
                      </a:lnTo>
                      <a:lnTo>
                        <a:pt x="1169" y="205"/>
                      </a:lnTo>
                      <a:lnTo>
                        <a:pt x="1167" y="205"/>
                      </a:lnTo>
                      <a:lnTo>
                        <a:pt x="1167" y="205"/>
                      </a:lnTo>
                      <a:lnTo>
                        <a:pt x="1167" y="203"/>
                      </a:lnTo>
                      <a:lnTo>
                        <a:pt x="1167" y="203"/>
                      </a:lnTo>
                      <a:lnTo>
                        <a:pt x="1165" y="203"/>
                      </a:lnTo>
                      <a:lnTo>
                        <a:pt x="1165" y="203"/>
                      </a:lnTo>
                      <a:lnTo>
                        <a:pt x="1165" y="203"/>
                      </a:lnTo>
                      <a:lnTo>
                        <a:pt x="1163" y="203"/>
                      </a:lnTo>
                      <a:lnTo>
                        <a:pt x="1163" y="203"/>
                      </a:lnTo>
                      <a:lnTo>
                        <a:pt x="1161" y="203"/>
                      </a:lnTo>
                      <a:lnTo>
                        <a:pt x="1161" y="203"/>
                      </a:lnTo>
                      <a:lnTo>
                        <a:pt x="1161" y="203"/>
                      </a:lnTo>
                      <a:lnTo>
                        <a:pt x="1161" y="203"/>
                      </a:lnTo>
                      <a:lnTo>
                        <a:pt x="1159" y="203"/>
                      </a:lnTo>
                      <a:lnTo>
                        <a:pt x="1159" y="203"/>
                      </a:lnTo>
                      <a:lnTo>
                        <a:pt x="1159" y="202"/>
                      </a:lnTo>
                      <a:lnTo>
                        <a:pt x="1159" y="202"/>
                      </a:lnTo>
                      <a:lnTo>
                        <a:pt x="1159" y="202"/>
                      </a:lnTo>
                      <a:lnTo>
                        <a:pt x="1158" y="202"/>
                      </a:lnTo>
                      <a:lnTo>
                        <a:pt x="1158" y="202"/>
                      </a:lnTo>
                      <a:lnTo>
                        <a:pt x="1156" y="202"/>
                      </a:lnTo>
                      <a:lnTo>
                        <a:pt x="1156" y="202"/>
                      </a:lnTo>
                      <a:lnTo>
                        <a:pt x="1156" y="203"/>
                      </a:lnTo>
                      <a:lnTo>
                        <a:pt x="1156" y="203"/>
                      </a:lnTo>
                      <a:lnTo>
                        <a:pt x="1154" y="203"/>
                      </a:lnTo>
                      <a:lnTo>
                        <a:pt x="1154" y="203"/>
                      </a:lnTo>
                      <a:lnTo>
                        <a:pt x="1154" y="203"/>
                      </a:lnTo>
                      <a:lnTo>
                        <a:pt x="1152" y="203"/>
                      </a:lnTo>
                      <a:lnTo>
                        <a:pt x="1152" y="203"/>
                      </a:lnTo>
                      <a:lnTo>
                        <a:pt x="1152" y="203"/>
                      </a:lnTo>
                      <a:lnTo>
                        <a:pt x="1150" y="203"/>
                      </a:lnTo>
                      <a:lnTo>
                        <a:pt x="1150" y="203"/>
                      </a:lnTo>
                      <a:lnTo>
                        <a:pt x="1150" y="203"/>
                      </a:lnTo>
                      <a:lnTo>
                        <a:pt x="1150" y="203"/>
                      </a:lnTo>
                      <a:lnTo>
                        <a:pt x="1148" y="203"/>
                      </a:lnTo>
                      <a:lnTo>
                        <a:pt x="1148" y="203"/>
                      </a:lnTo>
                      <a:lnTo>
                        <a:pt x="1146" y="203"/>
                      </a:lnTo>
                      <a:lnTo>
                        <a:pt x="1146" y="203"/>
                      </a:lnTo>
                      <a:lnTo>
                        <a:pt x="1146" y="202"/>
                      </a:lnTo>
                      <a:lnTo>
                        <a:pt x="1146" y="202"/>
                      </a:lnTo>
                      <a:lnTo>
                        <a:pt x="1144" y="202"/>
                      </a:lnTo>
                      <a:lnTo>
                        <a:pt x="1144" y="202"/>
                      </a:lnTo>
                      <a:lnTo>
                        <a:pt x="1144" y="202"/>
                      </a:lnTo>
                      <a:lnTo>
                        <a:pt x="1144" y="202"/>
                      </a:lnTo>
                      <a:lnTo>
                        <a:pt x="1144" y="202"/>
                      </a:lnTo>
                      <a:lnTo>
                        <a:pt x="1142" y="202"/>
                      </a:lnTo>
                      <a:lnTo>
                        <a:pt x="1142" y="202"/>
                      </a:lnTo>
                      <a:lnTo>
                        <a:pt x="1142" y="202"/>
                      </a:lnTo>
                      <a:lnTo>
                        <a:pt x="1140" y="202"/>
                      </a:lnTo>
                      <a:lnTo>
                        <a:pt x="1140" y="202"/>
                      </a:lnTo>
                      <a:lnTo>
                        <a:pt x="1140" y="200"/>
                      </a:lnTo>
                      <a:lnTo>
                        <a:pt x="1140" y="200"/>
                      </a:lnTo>
                      <a:lnTo>
                        <a:pt x="1138" y="200"/>
                      </a:lnTo>
                      <a:lnTo>
                        <a:pt x="1138" y="200"/>
                      </a:lnTo>
                      <a:lnTo>
                        <a:pt x="1138" y="200"/>
                      </a:lnTo>
                      <a:lnTo>
                        <a:pt x="1137" y="200"/>
                      </a:lnTo>
                      <a:lnTo>
                        <a:pt x="1137" y="200"/>
                      </a:lnTo>
                      <a:lnTo>
                        <a:pt x="1137" y="200"/>
                      </a:lnTo>
                      <a:lnTo>
                        <a:pt x="1135" y="200"/>
                      </a:lnTo>
                      <a:lnTo>
                        <a:pt x="1135" y="200"/>
                      </a:lnTo>
                      <a:lnTo>
                        <a:pt x="1135" y="200"/>
                      </a:lnTo>
                      <a:lnTo>
                        <a:pt x="1135" y="200"/>
                      </a:lnTo>
                      <a:lnTo>
                        <a:pt x="1135" y="200"/>
                      </a:lnTo>
                      <a:lnTo>
                        <a:pt x="1135" y="200"/>
                      </a:lnTo>
                      <a:lnTo>
                        <a:pt x="1135" y="202"/>
                      </a:lnTo>
                      <a:lnTo>
                        <a:pt x="1137" y="202"/>
                      </a:lnTo>
                      <a:lnTo>
                        <a:pt x="1137" y="202"/>
                      </a:lnTo>
                      <a:lnTo>
                        <a:pt x="1135" y="202"/>
                      </a:lnTo>
                      <a:lnTo>
                        <a:pt x="1135" y="202"/>
                      </a:lnTo>
                      <a:lnTo>
                        <a:pt x="1135" y="202"/>
                      </a:lnTo>
                      <a:lnTo>
                        <a:pt x="1135" y="203"/>
                      </a:lnTo>
                      <a:lnTo>
                        <a:pt x="1133" y="203"/>
                      </a:lnTo>
                      <a:lnTo>
                        <a:pt x="1133" y="203"/>
                      </a:lnTo>
                      <a:lnTo>
                        <a:pt x="1133" y="203"/>
                      </a:lnTo>
                      <a:lnTo>
                        <a:pt x="1131" y="203"/>
                      </a:lnTo>
                      <a:lnTo>
                        <a:pt x="1131" y="203"/>
                      </a:lnTo>
                      <a:lnTo>
                        <a:pt x="1129" y="203"/>
                      </a:lnTo>
                      <a:lnTo>
                        <a:pt x="1129" y="203"/>
                      </a:lnTo>
                      <a:lnTo>
                        <a:pt x="1129" y="203"/>
                      </a:lnTo>
                      <a:lnTo>
                        <a:pt x="1129" y="203"/>
                      </a:lnTo>
                      <a:lnTo>
                        <a:pt x="1127" y="203"/>
                      </a:lnTo>
                      <a:lnTo>
                        <a:pt x="1127" y="203"/>
                      </a:lnTo>
                      <a:lnTo>
                        <a:pt x="1127" y="203"/>
                      </a:lnTo>
                      <a:lnTo>
                        <a:pt x="1127" y="203"/>
                      </a:lnTo>
                      <a:lnTo>
                        <a:pt x="1127" y="203"/>
                      </a:lnTo>
                      <a:lnTo>
                        <a:pt x="1127" y="203"/>
                      </a:lnTo>
                      <a:lnTo>
                        <a:pt x="1125" y="203"/>
                      </a:lnTo>
                      <a:lnTo>
                        <a:pt x="1125" y="203"/>
                      </a:lnTo>
                      <a:lnTo>
                        <a:pt x="1125" y="205"/>
                      </a:lnTo>
                      <a:lnTo>
                        <a:pt x="1123" y="205"/>
                      </a:lnTo>
                      <a:lnTo>
                        <a:pt x="1123" y="205"/>
                      </a:lnTo>
                      <a:lnTo>
                        <a:pt x="1123" y="205"/>
                      </a:lnTo>
                      <a:lnTo>
                        <a:pt x="1121" y="205"/>
                      </a:lnTo>
                      <a:lnTo>
                        <a:pt x="1121" y="205"/>
                      </a:lnTo>
                      <a:lnTo>
                        <a:pt x="1121" y="205"/>
                      </a:lnTo>
                      <a:lnTo>
                        <a:pt x="1121" y="207"/>
                      </a:lnTo>
                      <a:lnTo>
                        <a:pt x="1121" y="207"/>
                      </a:lnTo>
                      <a:lnTo>
                        <a:pt x="1119" y="207"/>
                      </a:lnTo>
                      <a:lnTo>
                        <a:pt x="1119" y="207"/>
                      </a:lnTo>
                      <a:lnTo>
                        <a:pt x="1117" y="207"/>
                      </a:lnTo>
                      <a:lnTo>
                        <a:pt x="1117" y="205"/>
                      </a:lnTo>
                      <a:lnTo>
                        <a:pt x="1117" y="205"/>
                      </a:lnTo>
                      <a:lnTo>
                        <a:pt x="1117" y="205"/>
                      </a:lnTo>
                      <a:lnTo>
                        <a:pt x="1117" y="205"/>
                      </a:lnTo>
                      <a:lnTo>
                        <a:pt x="1117" y="207"/>
                      </a:lnTo>
                      <a:lnTo>
                        <a:pt x="1117" y="207"/>
                      </a:lnTo>
                      <a:lnTo>
                        <a:pt x="1115" y="207"/>
                      </a:lnTo>
                      <a:lnTo>
                        <a:pt x="1115" y="207"/>
                      </a:lnTo>
                      <a:lnTo>
                        <a:pt x="1114" y="207"/>
                      </a:lnTo>
                      <a:lnTo>
                        <a:pt x="1114" y="205"/>
                      </a:lnTo>
                      <a:lnTo>
                        <a:pt x="1114" y="205"/>
                      </a:lnTo>
                      <a:lnTo>
                        <a:pt x="1114" y="205"/>
                      </a:lnTo>
                      <a:lnTo>
                        <a:pt x="1112" y="205"/>
                      </a:lnTo>
                      <a:lnTo>
                        <a:pt x="1112" y="205"/>
                      </a:lnTo>
                      <a:lnTo>
                        <a:pt x="1112" y="205"/>
                      </a:lnTo>
                      <a:lnTo>
                        <a:pt x="1112" y="205"/>
                      </a:lnTo>
                      <a:lnTo>
                        <a:pt x="1110" y="205"/>
                      </a:lnTo>
                      <a:lnTo>
                        <a:pt x="1110" y="205"/>
                      </a:lnTo>
                      <a:lnTo>
                        <a:pt x="1108" y="205"/>
                      </a:lnTo>
                      <a:lnTo>
                        <a:pt x="1108" y="205"/>
                      </a:lnTo>
                      <a:lnTo>
                        <a:pt x="1108" y="205"/>
                      </a:lnTo>
                      <a:lnTo>
                        <a:pt x="1106" y="205"/>
                      </a:lnTo>
                      <a:lnTo>
                        <a:pt x="1106" y="205"/>
                      </a:lnTo>
                      <a:lnTo>
                        <a:pt x="1106" y="205"/>
                      </a:lnTo>
                      <a:lnTo>
                        <a:pt x="1106" y="205"/>
                      </a:lnTo>
                      <a:lnTo>
                        <a:pt x="1104" y="205"/>
                      </a:lnTo>
                      <a:lnTo>
                        <a:pt x="1104" y="205"/>
                      </a:lnTo>
                      <a:lnTo>
                        <a:pt x="1104" y="203"/>
                      </a:lnTo>
                      <a:lnTo>
                        <a:pt x="1104" y="203"/>
                      </a:lnTo>
                      <a:lnTo>
                        <a:pt x="1102" y="203"/>
                      </a:lnTo>
                      <a:lnTo>
                        <a:pt x="1102" y="203"/>
                      </a:lnTo>
                      <a:lnTo>
                        <a:pt x="1102" y="203"/>
                      </a:lnTo>
                      <a:lnTo>
                        <a:pt x="1102" y="203"/>
                      </a:lnTo>
                      <a:lnTo>
                        <a:pt x="1100" y="203"/>
                      </a:lnTo>
                      <a:lnTo>
                        <a:pt x="1100" y="203"/>
                      </a:lnTo>
                      <a:lnTo>
                        <a:pt x="1100" y="203"/>
                      </a:lnTo>
                      <a:lnTo>
                        <a:pt x="1100" y="203"/>
                      </a:lnTo>
                      <a:lnTo>
                        <a:pt x="1100" y="203"/>
                      </a:lnTo>
                      <a:lnTo>
                        <a:pt x="1098" y="203"/>
                      </a:lnTo>
                      <a:lnTo>
                        <a:pt x="1098" y="203"/>
                      </a:lnTo>
                      <a:lnTo>
                        <a:pt x="1096" y="203"/>
                      </a:lnTo>
                      <a:lnTo>
                        <a:pt x="1096" y="203"/>
                      </a:lnTo>
                      <a:lnTo>
                        <a:pt x="1096" y="203"/>
                      </a:lnTo>
                      <a:lnTo>
                        <a:pt x="1096" y="203"/>
                      </a:lnTo>
                      <a:lnTo>
                        <a:pt x="1094" y="203"/>
                      </a:lnTo>
                      <a:lnTo>
                        <a:pt x="1094" y="202"/>
                      </a:lnTo>
                      <a:lnTo>
                        <a:pt x="1094" y="202"/>
                      </a:lnTo>
                      <a:lnTo>
                        <a:pt x="1094" y="202"/>
                      </a:lnTo>
                      <a:lnTo>
                        <a:pt x="1093" y="202"/>
                      </a:lnTo>
                      <a:lnTo>
                        <a:pt x="1093" y="202"/>
                      </a:lnTo>
                      <a:lnTo>
                        <a:pt x="1094" y="202"/>
                      </a:lnTo>
                      <a:lnTo>
                        <a:pt x="1094" y="200"/>
                      </a:lnTo>
                      <a:lnTo>
                        <a:pt x="1093" y="200"/>
                      </a:lnTo>
                      <a:lnTo>
                        <a:pt x="1093" y="200"/>
                      </a:lnTo>
                      <a:lnTo>
                        <a:pt x="1093" y="200"/>
                      </a:lnTo>
                      <a:lnTo>
                        <a:pt x="1091" y="200"/>
                      </a:lnTo>
                      <a:lnTo>
                        <a:pt x="1091" y="200"/>
                      </a:lnTo>
                      <a:lnTo>
                        <a:pt x="1091" y="198"/>
                      </a:lnTo>
                      <a:lnTo>
                        <a:pt x="1091" y="198"/>
                      </a:lnTo>
                      <a:lnTo>
                        <a:pt x="1091" y="196"/>
                      </a:lnTo>
                      <a:lnTo>
                        <a:pt x="1091" y="196"/>
                      </a:lnTo>
                      <a:lnTo>
                        <a:pt x="1089" y="196"/>
                      </a:lnTo>
                      <a:lnTo>
                        <a:pt x="1089" y="196"/>
                      </a:lnTo>
                      <a:lnTo>
                        <a:pt x="1089" y="196"/>
                      </a:lnTo>
                      <a:lnTo>
                        <a:pt x="1089" y="196"/>
                      </a:lnTo>
                      <a:lnTo>
                        <a:pt x="1089" y="196"/>
                      </a:lnTo>
                      <a:lnTo>
                        <a:pt x="1091" y="196"/>
                      </a:lnTo>
                      <a:lnTo>
                        <a:pt x="1091" y="196"/>
                      </a:lnTo>
                      <a:lnTo>
                        <a:pt x="1091" y="194"/>
                      </a:lnTo>
                      <a:lnTo>
                        <a:pt x="1091" y="194"/>
                      </a:lnTo>
                      <a:lnTo>
                        <a:pt x="1093" y="194"/>
                      </a:lnTo>
                      <a:lnTo>
                        <a:pt x="1093" y="194"/>
                      </a:lnTo>
                      <a:lnTo>
                        <a:pt x="1091" y="194"/>
                      </a:lnTo>
                      <a:lnTo>
                        <a:pt x="1091" y="192"/>
                      </a:lnTo>
                      <a:lnTo>
                        <a:pt x="1091" y="192"/>
                      </a:lnTo>
                      <a:lnTo>
                        <a:pt x="1091" y="190"/>
                      </a:lnTo>
                      <a:lnTo>
                        <a:pt x="1091" y="190"/>
                      </a:lnTo>
                      <a:lnTo>
                        <a:pt x="1093" y="190"/>
                      </a:lnTo>
                      <a:lnTo>
                        <a:pt x="1093" y="190"/>
                      </a:lnTo>
                      <a:lnTo>
                        <a:pt x="1093" y="188"/>
                      </a:lnTo>
                      <a:lnTo>
                        <a:pt x="1094" y="188"/>
                      </a:lnTo>
                      <a:lnTo>
                        <a:pt x="1094" y="188"/>
                      </a:lnTo>
                      <a:lnTo>
                        <a:pt x="1094" y="188"/>
                      </a:lnTo>
                      <a:lnTo>
                        <a:pt x="1094" y="188"/>
                      </a:lnTo>
                      <a:lnTo>
                        <a:pt x="1096" y="188"/>
                      </a:lnTo>
                      <a:lnTo>
                        <a:pt x="1096" y="188"/>
                      </a:lnTo>
                      <a:lnTo>
                        <a:pt x="1096" y="188"/>
                      </a:lnTo>
                      <a:lnTo>
                        <a:pt x="1098" y="188"/>
                      </a:lnTo>
                      <a:lnTo>
                        <a:pt x="1098" y="188"/>
                      </a:lnTo>
                      <a:lnTo>
                        <a:pt x="1098" y="188"/>
                      </a:lnTo>
                      <a:lnTo>
                        <a:pt x="1100" y="188"/>
                      </a:lnTo>
                      <a:lnTo>
                        <a:pt x="1100" y="186"/>
                      </a:lnTo>
                      <a:lnTo>
                        <a:pt x="1100" y="186"/>
                      </a:lnTo>
                      <a:lnTo>
                        <a:pt x="1100" y="186"/>
                      </a:lnTo>
                      <a:lnTo>
                        <a:pt x="1102" y="186"/>
                      </a:lnTo>
                      <a:lnTo>
                        <a:pt x="1102" y="186"/>
                      </a:lnTo>
                      <a:lnTo>
                        <a:pt x="1102" y="186"/>
                      </a:lnTo>
                      <a:lnTo>
                        <a:pt x="1104" y="186"/>
                      </a:lnTo>
                      <a:lnTo>
                        <a:pt x="1104" y="186"/>
                      </a:lnTo>
                      <a:lnTo>
                        <a:pt x="1104" y="186"/>
                      </a:lnTo>
                      <a:lnTo>
                        <a:pt x="1106" y="186"/>
                      </a:lnTo>
                      <a:lnTo>
                        <a:pt x="1106" y="184"/>
                      </a:lnTo>
                      <a:lnTo>
                        <a:pt x="1104" y="184"/>
                      </a:lnTo>
                      <a:lnTo>
                        <a:pt x="1104" y="184"/>
                      </a:lnTo>
                      <a:lnTo>
                        <a:pt x="1102" y="184"/>
                      </a:lnTo>
                      <a:lnTo>
                        <a:pt x="1102" y="184"/>
                      </a:lnTo>
                      <a:lnTo>
                        <a:pt x="1102" y="184"/>
                      </a:lnTo>
                      <a:lnTo>
                        <a:pt x="1102" y="182"/>
                      </a:lnTo>
                      <a:lnTo>
                        <a:pt x="1102" y="182"/>
                      </a:lnTo>
                      <a:lnTo>
                        <a:pt x="1102" y="182"/>
                      </a:lnTo>
                      <a:lnTo>
                        <a:pt x="1102" y="180"/>
                      </a:lnTo>
                      <a:lnTo>
                        <a:pt x="1104" y="180"/>
                      </a:lnTo>
                      <a:lnTo>
                        <a:pt x="1104" y="180"/>
                      </a:lnTo>
                      <a:lnTo>
                        <a:pt x="1104" y="180"/>
                      </a:lnTo>
                      <a:lnTo>
                        <a:pt x="1104" y="180"/>
                      </a:lnTo>
                      <a:lnTo>
                        <a:pt x="1106" y="180"/>
                      </a:lnTo>
                      <a:lnTo>
                        <a:pt x="1106" y="180"/>
                      </a:lnTo>
                      <a:lnTo>
                        <a:pt x="1106" y="180"/>
                      </a:lnTo>
                      <a:lnTo>
                        <a:pt x="1108" y="180"/>
                      </a:lnTo>
                      <a:lnTo>
                        <a:pt x="1108" y="180"/>
                      </a:lnTo>
                      <a:lnTo>
                        <a:pt x="1108" y="180"/>
                      </a:lnTo>
                      <a:lnTo>
                        <a:pt x="1110" y="180"/>
                      </a:lnTo>
                      <a:lnTo>
                        <a:pt x="1110" y="180"/>
                      </a:lnTo>
                      <a:lnTo>
                        <a:pt x="1110" y="180"/>
                      </a:lnTo>
                      <a:lnTo>
                        <a:pt x="1110" y="180"/>
                      </a:lnTo>
                      <a:lnTo>
                        <a:pt x="1112" y="180"/>
                      </a:lnTo>
                      <a:lnTo>
                        <a:pt x="1112" y="180"/>
                      </a:lnTo>
                      <a:lnTo>
                        <a:pt x="1112" y="180"/>
                      </a:lnTo>
                      <a:lnTo>
                        <a:pt x="1112" y="180"/>
                      </a:lnTo>
                      <a:lnTo>
                        <a:pt x="1114" y="180"/>
                      </a:lnTo>
                      <a:lnTo>
                        <a:pt x="1114" y="180"/>
                      </a:lnTo>
                      <a:lnTo>
                        <a:pt x="1114" y="180"/>
                      </a:lnTo>
                      <a:lnTo>
                        <a:pt x="1115" y="180"/>
                      </a:lnTo>
                      <a:lnTo>
                        <a:pt x="1115" y="180"/>
                      </a:lnTo>
                      <a:lnTo>
                        <a:pt x="1115" y="180"/>
                      </a:lnTo>
                      <a:lnTo>
                        <a:pt x="1117" y="180"/>
                      </a:lnTo>
                      <a:lnTo>
                        <a:pt x="1117" y="180"/>
                      </a:lnTo>
                      <a:lnTo>
                        <a:pt x="1117" y="180"/>
                      </a:lnTo>
                      <a:lnTo>
                        <a:pt x="1119" y="180"/>
                      </a:lnTo>
                      <a:lnTo>
                        <a:pt x="1119" y="180"/>
                      </a:lnTo>
                      <a:lnTo>
                        <a:pt x="1119" y="182"/>
                      </a:lnTo>
                      <a:lnTo>
                        <a:pt x="1121" y="182"/>
                      </a:lnTo>
                      <a:lnTo>
                        <a:pt x="1121" y="182"/>
                      </a:lnTo>
                      <a:lnTo>
                        <a:pt x="1121" y="182"/>
                      </a:lnTo>
                      <a:lnTo>
                        <a:pt x="1123" y="182"/>
                      </a:lnTo>
                      <a:lnTo>
                        <a:pt x="1123" y="182"/>
                      </a:lnTo>
                      <a:lnTo>
                        <a:pt x="1123" y="182"/>
                      </a:lnTo>
                      <a:lnTo>
                        <a:pt x="1123" y="182"/>
                      </a:lnTo>
                      <a:lnTo>
                        <a:pt x="1125" y="182"/>
                      </a:lnTo>
                      <a:lnTo>
                        <a:pt x="1125" y="182"/>
                      </a:lnTo>
                      <a:lnTo>
                        <a:pt x="1127" y="182"/>
                      </a:lnTo>
                      <a:lnTo>
                        <a:pt x="1127" y="182"/>
                      </a:lnTo>
                      <a:lnTo>
                        <a:pt x="1127" y="184"/>
                      </a:lnTo>
                      <a:lnTo>
                        <a:pt x="1127" y="184"/>
                      </a:lnTo>
                      <a:lnTo>
                        <a:pt x="1129" y="184"/>
                      </a:lnTo>
                      <a:lnTo>
                        <a:pt x="1129" y="184"/>
                      </a:lnTo>
                      <a:lnTo>
                        <a:pt x="1129" y="184"/>
                      </a:lnTo>
                      <a:lnTo>
                        <a:pt x="1129" y="182"/>
                      </a:lnTo>
                      <a:lnTo>
                        <a:pt x="1131" y="182"/>
                      </a:lnTo>
                      <a:lnTo>
                        <a:pt x="1131" y="182"/>
                      </a:lnTo>
                      <a:lnTo>
                        <a:pt x="1131" y="182"/>
                      </a:lnTo>
                      <a:lnTo>
                        <a:pt x="1131" y="182"/>
                      </a:lnTo>
                      <a:lnTo>
                        <a:pt x="1133" y="182"/>
                      </a:lnTo>
                      <a:lnTo>
                        <a:pt x="1133" y="182"/>
                      </a:lnTo>
                      <a:lnTo>
                        <a:pt x="1133" y="182"/>
                      </a:lnTo>
                      <a:lnTo>
                        <a:pt x="1135" y="182"/>
                      </a:lnTo>
                      <a:lnTo>
                        <a:pt x="1135" y="182"/>
                      </a:lnTo>
                      <a:lnTo>
                        <a:pt x="1135" y="182"/>
                      </a:lnTo>
                      <a:lnTo>
                        <a:pt x="1135" y="182"/>
                      </a:lnTo>
                      <a:lnTo>
                        <a:pt x="1137" y="182"/>
                      </a:lnTo>
                      <a:lnTo>
                        <a:pt x="1137" y="182"/>
                      </a:lnTo>
                      <a:lnTo>
                        <a:pt x="1137" y="184"/>
                      </a:lnTo>
                      <a:lnTo>
                        <a:pt x="1137" y="184"/>
                      </a:lnTo>
                      <a:lnTo>
                        <a:pt x="1138" y="184"/>
                      </a:lnTo>
                      <a:lnTo>
                        <a:pt x="1138" y="184"/>
                      </a:lnTo>
                      <a:lnTo>
                        <a:pt x="1138" y="184"/>
                      </a:lnTo>
                      <a:lnTo>
                        <a:pt x="1140" y="184"/>
                      </a:lnTo>
                      <a:lnTo>
                        <a:pt x="1140" y="184"/>
                      </a:lnTo>
                      <a:lnTo>
                        <a:pt x="1140" y="184"/>
                      </a:lnTo>
                      <a:lnTo>
                        <a:pt x="1142" y="184"/>
                      </a:lnTo>
                      <a:lnTo>
                        <a:pt x="1142" y="184"/>
                      </a:lnTo>
                      <a:lnTo>
                        <a:pt x="1144" y="184"/>
                      </a:lnTo>
                      <a:lnTo>
                        <a:pt x="1144" y="184"/>
                      </a:lnTo>
                      <a:lnTo>
                        <a:pt x="1144" y="182"/>
                      </a:lnTo>
                      <a:lnTo>
                        <a:pt x="1144" y="182"/>
                      </a:lnTo>
                      <a:lnTo>
                        <a:pt x="1144" y="180"/>
                      </a:lnTo>
                      <a:lnTo>
                        <a:pt x="1144" y="180"/>
                      </a:lnTo>
                      <a:lnTo>
                        <a:pt x="1146" y="180"/>
                      </a:lnTo>
                      <a:lnTo>
                        <a:pt x="1146" y="180"/>
                      </a:lnTo>
                      <a:lnTo>
                        <a:pt x="1146" y="180"/>
                      </a:lnTo>
                      <a:lnTo>
                        <a:pt x="1148" y="180"/>
                      </a:lnTo>
                      <a:lnTo>
                        <a:pt x="1148" y="180"/>
                      </a:lnTo>
                      <a:lnTo>
                        <a:pt x="1150" y="180"/>
                      </a:lnTo>
                      <a:lnTo>
                        <a:pt x="1150" y="180"/>
                      </a:lnTo>
                      <a:lnTo>
                        <a:pt x="1150" y="180"/>
                      </a:lnTo>
                      <a:lnTo>
                        <a:pt x="1150" y="180"/>
                      </a:lnTo>
                      <a:lnTo>
                        <a:pt x="1152" y="180"/>
                      </a:lnTo>
                      <a:lnTo>
                        <a:pt x="1152" y="180"/>
                      </a:lnTo>
                      <a:lnTo>
                        <a:pt x="1154" y="180"/>
                      </a:lnTo>
                      <a:lnTo>
                        <a:pt x="1154" y="180"/>
                      </a:lnTo>
                      <a:lnTo>
                        <a:pt x="1154" y="182"/>
                      </a:lnTo>
                      <a:lnTo>
                        <a:pt x="1154" y="182"/>
                      </a:lnTo>
                      <a:lnTo>
                        <a:pt x="1154" y="182"/>
                      </a:lnTo>
                      <a:lnTo>
                        <a:pt x="1156" y="182"/>
                      </a:lnTo>
                      <a:lnTo>
                        <a:pt x="1156" y="182"/>
                      </a:lnTo>
                      <a:lnTo>
                        <a:pt x="1156" y="180"/>
                      </a:lnTo>
                      <a:lnTo>
                        <a:pt x="1156" y="180"/>
                      </a:lnTo>
                      <a:lnTo>
                        <a:pt x="1158" y="180"/>
                      </a:lnTo>
                      <a:lnTo>
                        <a:pt x="1158" y="180"/>
                      </a:lnTo>
                      <a:lnTo>
                        <a:pt x="1158" y="180"/>
                      </a:lnTo>
                      <a:lnTo>
                        <a:pt x="1158" y="180"/>
                      </a:lnTo>
                      <a:lnTo>
                        <a:pt x="1159" y="180"/>
                      </a:lnTo>
                      <a:lnTo>
                        <a:pt x="1159" y="180"/>
                      </a:lnTo>
                      <a:lnTo>
                        <a:pt x="1159" y="180"/>
                      </a:lnTo>
                      <a:lnTo>
                        <a:pt x="1159" y="179"/>
                      </a:lnTo>
                      <a:lnTo>
                        <a:pt x="1161" y="179"/>
                      </a:lnTo>
                      <a:lnTo>
                        <a:pt x="1161" y="179"/>
                      </a:lnTo>
                      <a:lnTo>
                        <a:pt x="1161" y="179"/>
                      </a:lnTo>
                      <a:lnTo>
                        <a:pt x="1163" y="179"/>
                      </a:lnTo>
                      <a:lnTo>
                        <a:pt x="1163" y="179"/>
                      </a:lnTo>
                      <a:lnTo>
                        <a:pt x="1165" y="179"/>
                      </a:lnTo>
                      <a:lnTo>
                        <a:pt x="1165" y="179"/>
                      </a:lnTo>
                      <a:lnTo>
                        <a:pt x="1165" y="179"/>
                      </a:lnTo>
                      <a:lnTo>
                        <a:pt x="1167" y="179"/>
                      </a:lnTo>
                      <a:lnTo>
                        <a:pt x="1167" y="179"/>
                      </a:lnTo>
                      <a:lnTo>
                        <a:pt x="1167" y="179"/>
                      </a:lnTo>
                      <a:lnTo>
                        <a:pt x="1167" y="180"/>
                      </a:lnTo>
                      <a:lnTo>
                        <a:pt x="1169" y="180"/>
                      </a:lnTo>
                      <a:lnTo>
                        <a:pt x="1169" y="180"/>
                      </a:lnTo>
                      <a:lnTo>
                        <a:pt x="1169" y="180"/>
                      </a:lnTo>
                      <a:lnTo>
                        <a:pt x="1169" y="180"/>
                      </a:lnTo>
                      <a:lnTo>
                        <a:pt x="1171" y="180"/>
                      </a:lnTo>
                      <a:lnTo>
                        <a:pt x="1171" y="180"/>
                      </a:lnTo>
                      <a:lnTo>
                        <a:pt x="1171" y="179"/>
                      </a:lnTo>
                      <a:lnTo>
                        <a:pt x="1171" y="179"/>
                      </a:lnTo>
                      <a:lnTo>
                        <a:pt x="1171" y="179"/>
                      </a:lnTo>
                      <a:lnTo>
                        <a:pt x="1169" y="179"/>
                      </a:lnTo>
                      <a:lnTo>
                        <a:pt x="1169" y="177"/>
                      </a:lnTo>
                      <a:lnTo>
                        <a:pt x="1169" y="177"/>
                      </a:lnTo>
                      <a:lnTo>
                        <a:pt x="1169" y="177"/>
                      </a:lnTo>
                      <a:lnTo>
                        <a:pt x="1169" y="175"/>
                      </a:lnTo>
                      <a:lnTo>
                        <a:pt x="1169" y="175"/>
                      </a:lnTo>
                      <a:lnTo>
                        <a:pt x="1167" y="175"/>
                      </a:lnTo>
                      <a:lnTo>
                        <a:pt x="1167" y="175"/>
                      </a:lnTo>
                      <a:lnTo>
                        <a:pt x="1167" y="175"/>
                      </a:lnTo>
                      <a:lnTo>
                        <a:pt x="1167" y="173"/>
                      </a:lnTo>
                      <a:lnTo>
                        <a:pt x="1165" y="173"/>
                      </a:lnTo>
                      <a:lnTo>
                        <a:pt x="1165" y="173"/>
                      </a:lnTo>
                      <a:lnTo>
                        <a:pt x="1165" y="173"/>
                      </a:lnTo>
                      <a:lnTo>
                        <a:pt x="1163" y="173"/>
                      </a:lnTo>
                      <a:lnTo>
                        <a:pt x="1163" y="173"/>
                      </a:lnTo>
                      <a:lnTo>
                        <a:pt x="1163" y="173"/>
                      </a:lnTo>
                      <a:lnTo>
                        <a:pt x="1161" y="173"/>
                      </a:lnTo>
                      <a:lnTo>
                        <a:pt x="1161" y="171"/>
                      </a:lnTo>
                      <a:lnTo>
                        <a:pt x="1161" y="171"/>
                      </a:lnTo>
                      <a:lnTo>
                        <a:pt x="1161" y="171"/>
                      </a:lnTo>
                      <a:lnTo>
                        <a:pt x="1161" y="171"/>
                      </a:lnTo>
                      <a:lnTo>
                        <a:pt x="1159" y="171"/>
                      </a:lnTo>
                      <a:lnTo>
                        <a:pt x="1159" y="171"/>
                      </a:lnTo>
                      <a:lnTo>
                        <a:pt x="1159" y="171"/>
                      </a:lnTo>
                      <a:lnTo>
                        <a:pt x="1159" y="171"/>
                      </a:lnTo>
                      <a:lnTo>
                        <a:pt x="1159" y="169"/>
                      </a:lnTo>
                      <a:lnTo>
                        <a:pt x="1158" y="169"/>
                      </a:lnTo>
                      <a:lnTo>
                        <a:pt x="1158" y="169"/>
                      </a:lnTo>
                      <a:lnTo>
                        <a:pt x="1158" y="169"/>
                      </a:lnTo>
                      <a:lnTo>
                        <a:pt x="1156" y="169"/>
                      </a:lnTo>
                      <a:lnTo>
                        <a:pt x="1156" y="167"/>
                      </a:lnTo>
                      <a:lnTo>
                        <a:pt x="1156" y="167"/>
                      </a:lnTo>
                      <a:lnTo>
                        <a:pt x="1156" y="167"/>
                      </a:lnTo>
                      <a:lnTo>
                        <a:pt x="1156" y="167"/>
                      </a:lnTo>
                      <a:lnTo>
                        <a:pt x="1156" y="165"/>
                      </a:lnTo>
                      <a:lnTo>
                        <a:pt x="1156" y="165"/>
                      </a:lnTo>
                      <a:lnTo>
                        <a:pt x="1156" y="165"/>
                      </a:lnTo>
                      <a:lnTo>
                        <a:pt x="1156" y="165"/>
                      </a:lnTo>
                      <a:lnTo>
                        <a:pt x="1156" y="163"/>
                      </a:lnTo>
                      <a:lnTo>
                        <a:pt x="1158" y="163"/>
                      </a:lnTo>
                      <a:lnTo>
                        <a:pt x="1158" y="163"/>
                      </a:lnTo>
                      <a:lnTo>
                        <a:pt x="1159" y="163"/>
                      </a:lnTo>
                      <a:lnTo>
                        <a:pt x="1159" y="163"/>
                      </a:lnTo>
                      <a:lnTo>
                        <a:pt x="1159" y="163"/>
                      </a:lnTo>
                      <a:lnTo>
                        <a:pt x="1159" y="163"/>
                      </a:lnTo>
                      <a:lnTo>
                        <a:pt x="1161" y="163"/>
                      </a:lnTo>
                      <a:lnTo>
                        <a:pt x="1161" y="163"/>
                      </a:lnTo>
                      <a:lnTo>
                        <a:pt x="1161" y="163"/>
                      </a:lnTo>
                      <a:lnTo>
                        <a:pt x="1161" y="163"/>
                      </a:lnTo>
                      <a:lnTo>
                        <a:pt x="1163" y="163"/>
                      </a:lnTo>
                      <a:lnTo>
                        <a:pt x="1163" y="163"/>
                      </a:lnTo>
                      <a:lnTo>
                        <a:pt x="1165" y="163"/>
                      </a:lnTo>
                      <a:lnTo>
                        <a:pt x="1165" y="161"/>
                      </a:lnTo>
                      <a:lnTo>
                        <a:pt x="1165" y="161"/>
                      </a:lnTo>
                      <a:lnTo>
                        <a:pt x="1165" y="161"/>
                      </a:lnTo>
                      <a:lnTo>
                        <a:pt x="1165" y="161"/>
                      </a:lnTo>
                      <a:lnTo>
                        <a:pt x="1167" y="161"/>
                      </a:lnTo>
                      <a:lnTo>
                        <a:pt x="1167" y="161"/>
                      </a:lnTo>
                      <a:lnTo>
                        <a:pt x="1167" y="159"/>
                      </a:lnTo>
                      <a:lnTo>
                        <a:pt x="1167" y="159"/>
                      </a:lnTo>
                      <a:lnTo>
                        <a:pt x="1169" y="159"/>
                      </a:lnTo>
                      <a:lnTo>
                        <a:pt x="1169" y="159"/>
                      </a:lnTo>
                      <a:lnTo>
                        <a:pt x="1169" y="159"/>
                      </a:lnTo>
                      <a:lnTo>
                        <a:pt x="1171" y="159"/>
                      </a:lnTo>
                      <a:lnTo>
                        <a:pt x="1171" y="159"/>
                      </a:lnTo>
                      <a:lnTo>
                        <a:pt x="1171" y="158"/>
                      </a:lnTo>
                      <a:lnTo>
                        <a:pt x="1171" y="158"/>
                      </a:lnTo>
                      <a:lnTo>
                        <a:pt x="1173" y="158"/>
                      </a:lnTo>
                      <a:lnTo>
                        <a:pt x="1173" y="158"/>
                      </a:lnTo>
                      <a:lnTo>
                        <a:pt x="1173" y="158"/>
                      </a:lnTo>
                      <a:lnTo>
                        <a:pt x="1173" y="158"/>
                      </a:lnTo>
                      <a:lnTo>
                        <a:pt x="1173" y="156"/>
                      </a:lnTo>
                      <a:lnTo>
                        <a:pt x="1175" y="156"/>
                      </a:lnTo>
                      <a:lnTo>
                        <a:pt x="1175" y="156"/>
                      </a:lnTo>
                      <a:lnTo>
                        <a:pt x="1175" y="156"/>
                      </a:lnTo>
                      <a:lnTo>
                        <a:pt x="1177" y="156"/>
                      </a:lnTo>
                      <a:lnTo>
                        <a:pt x="1177" y="156"/>
                      </a:lnTo>
                      <a:lnTo>
                        <a:pt x="1177" y="156"/>
                      </a:lnTo>
                      <a:lnTo>
                        <a:pt x="1177" y="156"/>
                      </a:lnTo>
                      <a:lnTo>
                        <a:pt x="1179" y="156"/>
                      </a:lnTo>
                      <a:lnTo>
                        <a:pt x="1179" y="156"/>
                      </a:lnTo>
                      <a:lnTo>
                        <a:pt x="1179" y="154"/>
                      </a:lnTo>
                      <a:lnTo>
                        <a:pt x="1181" y="154"/>
                      </a:lnTo>
                      <a:lnTo>
                        <a:pt x="1181" y="154"/>
                      </a:lnTo>
                      <a:lnTo>
                        <a:pt x="1181" y="154"/>
                      </a:lnTo>
                      <a:lnTo>
                        <a:pt x="1181" y="154"/>
                      </a:lnTo>
                      <a:lnTo>
                        <a:pt x="1181" y="152"/>
                      </a:lnTo>
                      <a:lnTo>
                        <a:pt x="1181" y="152"/>
                      </a:lnTo>
                      <a:lnTo>
                        <a:pt x="1182" y="152"/>
                      </a:lnTo>
                      <a:lnTo>
                        <a:pt x="1182" y="150"/>
                      </a:lnTo>
                      <a:lnTo>
                        <a:pt x="1182" y="150"/>
                      </a:lnTo>
                      <a:lnTo>
                        <a:pt x="1182" y="150"/>
                      </a:lnTo>
                      <a:lnTo>
                        <a:pt x="1182" y="150"/>
                      </a:lnTo>
                      <a:lnTo>
                        <a:pt x="1182" y="148"/>
                      </a:lnTo>
                      <a:lnTo>
                        <a:pt x="1184" y="148"/>
                      </a:lnTo>
                      <a:lnTo>
                        <a:pt x="1184" y="148"/>
                      </a:lnTo>
                      <a:lnTo>
                        <a:pt x="1184" y="148"/>
                      </a:lnTo>
                      <a:lnTo>
                        <a:pt x="1186" y="148"/>
                      </a:lnTo>
                      <a:lnTo>
                        <a:pt x="1186" y="148"/>
                      </a:lnTo>
                      <a:lnTo>
                        <a:pt x="1186" y="148"/>
                      </a:lnTo>
                      <a:lnTo>
                        <a:pt x="1186" y="148"/>
                      </a:lnTo>
                      <a:lnTo>
                        <a:pt x="1188" y="148"/>
                      </a:lnTo>
                      <a:lnTo>
                        <a:pt x="1188" y="148"/>
                      </a:lnTo>
                      <a:lnTo>
                        <a:pt x="1188" y="148"/>
                      </a:lnTo>
                      <a:lnTo>
                        <a:pt x="1190" y="148"/>
                      </a:lnTo>
                      <a:lnTo>
                        <a:pt x="1190" y="148"/>
                      </a:lnTo>
                      <a:lnTo>
                        <a:pt x="1192" y="148"/>
                      </a:lnTo>
                      <a:lnTo>
                        <a:pt x="1192" y="146"/>
                      </a:lnTo>
                      <a:lnTo>
                        <a:pt x="1192" y="146"/>
                      </a:lnTo>
                      <a:lnTo>
                        <a:pt x="1192" y="146"/>
                      </a:lnTo>
                      <a:lnTo>
                        <a:pt x="1192" y="146"/>
                      </a:lnTo>
                      <a:lnTo>
                        <a:pt x="1194" y="146"/>
                      </a:lnTo>
                      <a:lnTo>
                        <a:pt x="1194" y="144"/>
                      </a:lnTo>
                      <a:lnTo>
                        <a:pt x="1194" y="144"/>
                      </a:lnTo>
                      <a:lnTo>
                        <a:pt x="1192" y="144"/>
                      </a:lnTo>
                      <a:lnTo>
                        <a:pt x="1192" y="142"/>
                      </a:lnTo>
                      <a:lnTo>
                        <a:pt x="1192" y="142"/>
                      </a:lnTo>
                      <a:lnTo>
                        <a:pt x="1192" y="142"/>
                      </a:lnTo>
                      <a:lnTo>
                        <a:pt x="1192" y="142"/>
                      </a:lnTo>
                      <a:lnTo>
                        <a:pt x="1192" y="142"/>
                      </a:lnTo>
                      <a:lnTo>
                        <a:pt x="1192" y="140"/>
                      </a:lnTo>
                      <a:lnTo>
                        <a:pt x="1192" y="140"/>
                      </a:lnTo>
                      <a:lnTo>
                        <a:pt x="1192" y="140"/>
                      </a:lnTo>
                      <a:lnTo>
                        <a:pt x="1190" y="140"/>
                      </a:lnTo>
                      <a:lnTo>
                        <a:pt x="1190" y="140"/>
                      </a:lnTo>
                      <a:lnTo>
                        <a:pt x="1190" y="140"/>
                      </a:lnTo>
                      <a:lnTo>
                        <a:pt x="1190" y="138"/>
                      </a:lnTo>
                      <a:lnTo>
                        <a:pt x="1190" y="138"/>
                      </a:lnTo>
                      <a:lnTo>
                        <a:pt x="1190" y="136"/>
                      </a:lnTo>
                      <a:lnTo>
                        <a:pt x="1190" y="136"/>
                      </a:lnTo>
                      <a:lnTo>
                        <a:pt x="1188" y="136"/>
                      </a:lnTo>
                      <a:lnTo>
                        <a:pt x="1188" y="136"/>
                      </a:lnTo>
                      <a:lnTo>
                        <a:pt x="1188" y="136"/>
                      </a:lnTo>
                      <a:lnTo>
                        <a:pt x="1186" y="136"/>
                      </a:lnTo>
                      <a:lnTo>
                        <a:pt x="1186" y="135"/>
                      </a:lnTo>
                      <a:lnTo>
                        <a:pt x="1186" y="135"/>
                      </a:lnTo>
                      <a:lnTo>
                        <a:pt x="1186" y="133"/>
                      </a:lnTo>
                      <a:lnTo>
                        <a:pt x="1188" y="133"/>
                      </a:lnTo>
                      <a:lnTo>
                        <a:pt x="1188" y="133"/>
                      </a:lnTo>
                      <a:lnTo>
                        <a:pt x="1186" y="133"/>
                      </a:lnTo>
                      <a:lnTo>
                        <a:pt x="1186" y="133"/>
                      </a:lnTo>
                      <a:lnTo>
                        <a:pt x="1186" y="133"/>
                      </a:lnTo>
                      <a:lnTo>
                        <a:pt x="1186" y="133"/>
                      </a:lnTo>
                      <a:lnTo>
                        <a:pt x="1184" y="133"/>
                      </a:lnTo>
                      <a:lnTo>
                        <a:pt x="1184" y="133"/>
                      </a:lnTo>
                      <a:lnTo>
                        <a:pt x="1182" y="133"/>
                      </a:lnTo>
                      <a:lnTo>
                        <a:pt x="1182" y="133"/>
                      </a:lnTo>
                      <a:lnTo>
                        <a:pt x="1182" y="131"/>
                      </a:lnTo>
                      <a:lnTo>
                        <a:pt x="1182" y="131"/>
                      </a:lnTo>
                      <a:lnTo>
                        <a:pt x="1182" y="131"/>
                      </a:lnTo>
                      <a:lnTo>
                        <a:pt x="1181" y="131"/>
                      </a:lnTo>
                      <a:lnTo>
                        <a:pt x="1181" y="129"/>
                      </a:lnTo>
                      <a:lnTo>
                        <a:pt x="1181" y="129"/>
                      </a:lnTo>
                      <a:lnTo>
                        <a:pt x="1182" y="129"/>
                      </a:lnTo>
                      <a:lnTo>
                        <a:pt x="1182" y="127"/>
                      </a:lnTo>
                      <a:lnTo>
                        <a:pt x="1182" y="127"/>
                      </a:lnTo>
                      <a:lnTo>
                        <a:pt x="1181" y="127"/>
                      </a:lnTo>
                      <a:lnTo>
                        <a:pt x="1181" y="125"/>
                      </a:lnTo>
                      <a:lnTo>
                        <a:pt x="1181" y="125"/>
                      </a:lnTo>
                      <a:lnTo>
                        <a:pt x="1181" y="125"/>
                      </a:lnTo>
                      <a:lnTo>
                        <a:pt x="1181" y="125"/>
                      </a:lnTo>
                      <a:lnTo>
                        <a:pt x="1179" y="125"/>
                      </a:lnTo>
                      <a:lnTo>
                        <a:pt x="1179" y="123"/>
                      </a:lnTo>
                      <a:lnTo>
                        <a:pt x="1179" y="123"/>
                      </a:lnTo>
                      <a:lnTo>
                        <a:pt x="1177" y="123"/>
                      </a:lnTo>
                      <a:lnTo>
                        <a:pt x="1177" y="123"/>
                      </a:lnTo>
                      <a:lnTo>
                        <a:pt x="1177" y="123"/>
                      </a:lnTo>
                      <a:lnTo>
                        <a:pt x="1177" y="123"/>
                      </a:lnTo>
                      <a:lnTo>
                        <a:pt x="1175" y="123"/>
                      </a:lnTo>
                      <a:lnTo>
                        <a:pt x="1175" y="123"/>
                      </a:lnTo>
                      <a:lnTo>
                        <a:pt x="1173" y="123"/>
                      </a:lnTo>
                      <a:lnTo>
                        <a:pt x="1173" y="123"/>
                      </a:lnTo>
                      <a:lnTo>
                        <a:pt x="1173" y="123"/>
                      </a:lnTo>
                      <a:lnTo>
                        <a:pt x="1171" y="123"/>
                      </a:lnTo>
                      <a:lnTo>
                        <a:pt x="1171" y="123"/>
                      </a:lnTo>
                      <a:lnTo>
                        <a:pt x="1171" y="123"/>
                      </a:lnTo>
                      <a:lnTo>
                        <a:pt x="1171" y="123"/>
                      </a:lnTo>
                      <a:lnTo>
                        <a:pt x="1169" y="123"/>
                      </a:lnTo>
                      <a:lnTo>
                        <a:pt x="1169" y="123"/>
                      </a:lnTo>
                      <a:lnTo>
                        <a:pt x="1169" y="123"/>
                      </a:lnTo>
                      <a:lnTo>
                        <a:pt x="1169" y="123"/>
                      </a:lnTo>
                      <a:lnTo>
                        <a:pt x="1167" y="123"/>
                      </a:lnTo>
                      <a:lnTo>
                        <a:pt x="1167" y="123"/>
                      </a:lnTo>
                      <a:lnTo>
                        <a:pt x="1167" y="121"/>
                      </a:lnTo>
                      <a:lnTo>
                        <a:pt x="1167" y="121"/>
                      </a:lnTo>
                      <a:lnTo>
                        <a:pt x="1165" y="121"/>
                      </a:lnTo>
                      <a:lnTo>
                        <a:pt x="1165" y="121"/>
                      </a:lnTo>
                      <a:lnTo>
                        <a:pt x="1165" y="121"/>
                      </a:lnTo>
                      <a:lnTo>
                        <a:pt x="1165" y="121"/>
                      </a:lnTo>
                      <a:lnTo>
                        <a:pt x="1163" y="121"/>
                      </a:lnTo>
                      <a:lnTo>
                        <a:pt x="1163" y="119"/>
                      </a:lnTo>
                      <a:lnTo>
                        <a:pt x="1163" y="119"/>
                      </a:lnTo>
                      <a:lnTo>
                        <a:pt x="1165" y="119"/>
                      </a:lnTo>
                      <a:lnTo>
                        <a:pt x="1165" y="119"/>
                      </a:lnTo>
                      <a:lnTo>
                        <a:pt x="1165" y="117"/>
                      </a:lnTo>
                      <a:lnTo>
                        <a:pt x="1165" y="117"/>
                      </a:lnTo>
                      <a:lnTo>
                        <a:pt x="1163" y="117"/>
                      </a:lnTo>
                      <a:lnTo>
                        <a:pt x="1163" y="117"/>
                      </a:lnTo>
                      <a:lnTo>
                        <a:pt x="1161" y="117"/>
                      </a:lnTo>
                      <a:lnTo>
                        <a:pt x="1161" y="117"/>
                      </a:lnTo>
                      <a:lnTo>
                        <a:pt x="1161" y="117"/>
                      </a:lnTo>
                      <a:lnTo>
                        <a:pt x="1159" y="117"/>
                      </a:lnTo>
                      <a:lnTo>
                        <a:pt x="1159" y="117"/>
                      </a:lnTo>
                      <a:lnTo>
                        <a:pt x="1159" y="119"/>
                      </a:lnTo>
                      <a:lnTo>
                        <a:pt x="1159" y="119"/>
                      </a:lnTo>
                      <a:lnTo>
                        <a:pt x="1161" y="119"/>
                      </a:lnTo>
                      <a:lnTo>
                        <a:pt x="1161" y="119"/>
                      </a:lnTo>
                      <a:lnTo>
                        <a:pt x="1161" y="119"/>
                      </a:lnTo>
                      <a:lnTo>
                        <a:pt x="1161" y="121"/>
                      </a:lnTo>
                      <a:lnTo>
                        <a:pt x="1161" y="121"/>
                      </a:lnTo>
                      <a:lnTo>
                        <a:pt x="1163" y="121"/>
                      </a:lnTo>
                      <a:lnTo>
                        <a:pt x="1163" y="121"/>
                      </a:lnTo>
                      <a:lnTo>
                        <a:pt x="1161" y="121"/>
                      </a:lnTo>
                      <a:lnTo>
                        <a:pt x="1161" y="123"/>
                      </a:lnTo>
                      <a:lnTo>
                        <a:pt x="1161" y="123"/>
                      </a:lnTo>
                      <a:lnTo>
                        <a:pt x="1161" y="123"/>
                      </a:lnTo>
                      <a:lnTo>
                        <a:pt x="1161" y="123"/>
                      </a:lnTo>
                      <a:lnTo>
                        <a:pt x="1163" y="123"/>
                      </a:lnTo>
                      <a:lnTo>
                        <a:pt x="1163" y="123"/>
                      </a:lnTo>
                      <a:lnTo>
                        <a:pt x="1163" y="125"/>
                      </a:lnTo>
                      <a:lnTo>
                        <a:pt x="1163" y="125"/>
                      </a:lnTo>
                      <a:lnTo>
                        <a:pt x="1161" y="125"/>
                      </a:lnTo>
                      <a:lnTo>
                        <a:pt x="1161" y="125"/>
                      </a:lnTo>
                      <a:lnTo>
                        <a:pt x="1161" y="125"/>
                      </a:lnTo>
                      <a:lnTo>
                        <a:pt x="1161" y="125"/>
                      </a:lnTo>
                      <a:lnTo>
                        <a:pt x="1161" y="123"/>
                      </a:lnTo>
                      <a:lnTo>
                        <a:pt x="1159" y="123"/>
                      </a:lnTo>
                      <a:lnTo>
                        <a:pt x="1159" y="123"/>
                      </a:lnTo>
                      <a:lnTo>
                        <a:pt x="1159" y="123"/>
                      </a:lnTo>
                      <a:lnTo>
                        <a:pt x="1159" y="123"/>
                      </a:lnTo>
                      <a:lnTo>
                        <a:pt x="1159" y="123"/>
                      </a:lnTo>
                      <a:lnTo>
                        <a:pt x="1159" y="121"/>
                      </a:lnTo>
                      <a:lnTo>
                        <a:pt x="1158" y="121"/>
                      </a:lnTo>
                      <a:lnTo>
                        <a:pt x="1158" y="121"/>
                      </a:lnTo>
                      <a:lnTo>
                        <a:pt x="1158" y="121"/>
                      </a:lnTo>
                      <a:lnTo>
                        <a:pt x="1156" y="121"/>
                      </a:lnTo>
                      <a:lnTo>
                        <a:pt x="1156" y="119"/>
                      </a:lnTo>
                      <a:lnTo>
                        <a:pt x="1156" y="119"/>
                      </a:lnTo>
                      <a:lnTo>
                        <a:pt x="1156" y="117"/>
                      </a:lnTo>
                      <a:lnTo>
                        <a:pt x="1158" y="117"/>
                      </a:lnTo>
                      <a:lnTo>
                        <a:pt x="1158" y="117"/>
                      </a:lnTo>
                      <a:lnTo>
                        <a:pt x="1159" y="117"/>
                      </a:lnTo>
                      <a:lnTo>
                        <a:pt x="1159" y="117"/>
                      </a:lnTo>
                      <a:lnTo>
                        <a:pt x="1158" y="117"/>
                      </a:lnTo>
                      <a:lnTo>
                        <a:pt x="1158" y="117"/>
                      </a:lnTo>
                      <a:lnTo>
                        <a:pt x="1156" y="117"/>
                      </a:lnTo>
                      <a:lnTo>
                        <a:pt x="1156" y="115"/>
                      </a:lnTo>
                      <a:lnTo>
                        <a:pt x="1156" y="115"/>
                      </a:lnTo>
                      <a:lnTo>
                        <a:pt x="1156" y="115"/>
                      </a:lnTo>
                      <a:lnTo>
                        <a:pt x="1156" y="117"/>
                      </a:lnTo>
                      <a:lnTo>
                        <a:pt x="1154" y="117"/>
                      </a:lnTo>
                      <a:lnTo>
                        <a:pt x="1154" y="117"/>
                      </a:lnTo>
                      <a:lnTo>
                        <a:pt x="1154" y="117"/>
                      </a:lnTo>
                      <a:lnTo>
                        <a:pt x="1152" y="117"/>
                      </a:lnTo>
                      <a:lnTo>
                        <a:pt x="1152" y="117"/>
                      </a:lnTo>
                      <a:lnTo>
                        <a:pt x="1150" y="117"/>
                      </a:lnTo>
                      <a:lnTo>
                        <a:pt x="1150" y="117"/>
                      </a:lnTo>
                      <a:lnTo>
                        <a:pt x="1150" y="117"/>
                      </a:lnTo>
                      <a:lnTo>
                        <a:pt x="1150" y="117"/>
                      </a:lnTo>
                      <a:lnTo>
                        <a:pt x="1150" y="119"/>
                      </a:lnTo>
                      <a:lnTo>
                        <a:pt x="1150" y="119"/>
                      </a:lnTo>
                      <a:lnTo>
                        <a:pt x="1150" y="119"/>
                      </a:lnTo>
                      <a:lnTo>
                        <a:pt x="1150" y="119"/>
                      </a:lnTo>
                      <a:lnTo>
                        <a:pt x="1150" y="121"/>
                      </a:lnTo>
                      <a:lnTo>
                        <a:pt x="1150" y="121"/>
                      </a:lnTo>
                      <a:lnTo>
                        <a:pt x="1150" y="121"/>
                      </a:lnTo>
                      <a:lnTo>
                        <a:pt x="1150" y="123"/>
                      </a:lnTo>
                      <a:lnTo>
                        <a:pt x="1150" y="123"/>
                      </a:lnTo>
                      <a:lnTo>
                        <a:pt x="1148" y="123"/>
                      </a:lnTo>
                      <a:lnTo>
                        <a:pt x="1148" y="123"/>
                      </a:lnTo>
                      <a:lnTo>
                        <a:pt x="1148" y="121"/>
                      </a:lnTo>
                      <a:lnTo>
                        <a:pt x="1146" y="121"/>
                      </a:lnTo>
                      <a:lnTo>
                        <a:pt x="1146" y="121"/>
                      </a:lnTo>
                      <a:lnTo>
                        <a:pt x="1146" y="121"/>
                      </a:lnTo>
                      <a:lnTo>
                        <a:pt x="1146" y="121"/>
                      </a:lnTo>
                      <a:lnTo>
                        <a:pt x="1144" y="121"/>
                      </a:lnTo>
                      <a:lnTo>
                        <a:pt x="1144" y="121"/>
                      </a:lnTo>
                      <a:lnTo>
                        <a:pt x="1144" y="121"/>
                      </a:lnTo>
                      <a:lnTo>
                        <a:pt x="1144" y="119"/>
                      </a:lnTo>
                      <a:lnTo>
                        <a:pt x="1142" y="119"/>
                      </a:lnTo>
                      <a:lnTo>
                        <a:pt x="1142" y="119"/>
                      </a:lnTo>
                      <a:lnTo>
                        <a:pt x="1140" y="119"/>
                      </a:lnTo>
                      <a:lnTo>
                        <a:pt x="1140" y="119"/>
                      </a:lnTo>
                      <a:lnTo>
                        <a:pt x="1140" y="119"/>
                      </a:lnTo>
                      <a:lnTo>
                        <a:pt x="1140" y="119"/>
                      </a:lnTo>
                      <a:lnTo>
                        <a:pt x="1138" y="119"/>
                      </a:lnTo>
                      <a:lnTo>
                        <a:pt x="1138" y="117"/>
                      </a:lnTo>
                      <a:lnTo>
                        <a:pt x="1138" y="117"/>
                      </a:lnTo>
                      <a:lnTo>
                        <a:pt x="1138" y="115"/>
                      </a:lnTo>
                      <a:lnTo>
                        <a:pt x="1138" y="115"/>
                      </a:lnTo>
                      <a:lnTo>
                        <a:pt x="1138" y="115"/>
                      </a:lnTo>
                      <a:lnTo>
                        <a:pt x="1140" y="115"/>
                      </a:lnTo>
                      <a:lnTo>
                        <a:pt x="1140" y="115"/>
                      </a:lnTo>
                      <a:lnTo>
                        <a:pt x="1140" y="113"/>
                      </a:lnTo>
                      <a:lnTo>
                        <a:pt x="1140" y="113"/>
                      </a:lnTo>
                      <a:lnTo>
                        <a:pt x="1140" y="113"/>
                      </a:lnTo>
                      <a:lnTo>
                        <a:pt x="1142" y="113"/>
                      </a:lnTo>
                      <a:lnTo>
                        <a:pt x="1142" y="113"/>
                      </a:lnTo>
                      <a:lnTo>
                        <a:pt x="1142" y="112"/>
                      </a:lnTo>
                      <a:lnTo>
                        <a:pt x="1144" y="112"/>
                      </a:lnTo>
                      <a:lnTo>
                        <a:pt x="1144" y="112"/>
                      </a:lnTo>
                      <a:lnTo>
                        <a:pt x="1144" y="112"/>
                      </a:lnTo>
                      <a:lnTo>
                        <a:pt x="1144" y="113"/>
                      </a:lnTo>
                      <a:lnTo>
                        <a:pt x="1146" y="113"/>
                      </a:lnTo>
                      <a:lnTo>
                        <a:pt x="1146" y="113"/>
                      </a:lnTo>
                      <a:lnTo>
                        <a:pt x="1146" y="113"/>
                      </a:lnTo>
                      <a:lnTo>
                        <a:pt x="1146" y="115"/>
                      </a:lnTo>
                      <a:lnTo>
                        <a:pt x="1146" y="115"/>
                      </a:lnTo>
                      <a:lnTo>
                        <a:pt x="1146" y="115"/>
                      </a:lnTo>
                      <a:lnTo>
                        <a:pt x="1148" y="115"/>
                      </a:lnTo>
                      <a:lnTo>
                        <a:pt x="1148" y="115"/>
                      </a:lnTo>
                      <a:lnTo>
                        <a:pt x="1148" y="115"/>
                      </a:lnTo>
                      <a:lnTo>
                        <a:pt x="1150" y="115"/>
                      </a:lnTo>
                      <a:lnTo>
                        <a:pt x="1150" y="113"/>
                      </a:lnTo>
                      <a:lnTo>
                        <a:pt x="1150" y="113"/>
                      </a:lnTo>
                      <a:lnTo>
                        <a:pt x="1150" y="113"/>
                      </a:lnTo>
                      <a:lnTo>
                        <a:pt x="1150" y="113"/>
                      </a:lnTo>
                      <a:lnTo>
                        <a:pt x="1150" y="113"/>
                      </a:lnTo>
                      <a:lnTo>
                        <a:pt x="1150" y="113"/>
                      </a:lnTo>
                      <a:lnTo>
                        <a:pt x="1148" y="113"/>
                      </a:lnTo>
                      <a:lnTo>
                        <a:pt x="1148" y="112"/>
                      </a:lnTo>
                      <a:lnTo>
                        <a:pt x="1148" y="112"/>
                      </a:lnTo>
                      <a:lnTo>
                        <a:pt x="1146" y="112"/>
                      </a:lnTo>
                      <a:lnTo>
                        <a:pt x="1146" y="112"/>
                      </a:lnTo>
                      <a:lnTo>
                        <a:pt x="1146" y="112"/>
                      </a:lnTo>
                      <a:lnTo>
                        <a:pt x="1146" y="112"/>
                      </a:lnTo>
                      <a:lnTo>
                        <a:pt x="1148" y="112"/>
                      </a:lnTo>
                      <a:lnTo>
                        <a:pt x="1148" y="112"/>
                      </a:lnTo>
                      <a:lnTo>
                        <a:pt x="1148" y="110"/>
                      </a:lnTo>
                      <a:lnTo>
                        <a:pt x="1148" y="110"/>
                      </a:lnTo>
                      <a:lnTo>
                        <a:pt x="1146" y="110"/>
                      </a:lnTo>
                      <a:lnTo>
                        <a:pt x="1146" y="110"/>
                      </a:lnTo>
                      <a:lnTo>
                        <a:pt x="1146" y="110"/>
                      </a:lnTo>
                      <a:lnTo>
                        <a:pt x="1144" y="110"/>
                      </a:lnTo>
                      <a:lnTo>
                        <a:pt x="1144" y="110"/>
                      </a:lnTo>
                      <a:lnTo>
                        <a:pt x="1144" y="110"/>
                      </a:lnTo>
                      <a:lnTo>
                        <a:pt x="1142" y="110"/>
                      </a:lnTo>
                      <a:lnTo>
                        <a:pt x="1142" y="110"/>
                      </a:lnTo>
                      <a:lnTo>
                        <a:pt x="1140" y="110"/>
                      </a:lnTo>
                      <a:lnTo>
                        <a:pt x="1140" y="110"/>
                      </a:lnTo>
                      <a:lnTo>
                        <a:pt x="1140" y="110"/>
                      </a:lnTo>
                      <a:lnTo>
                        <a:pt x="1140" y="110"/>
                      </a:lnTo>
                      <a:lnTo>
                        <a:pt x="1140" y="108"/>
                      </a:lnTo>
                      <a:lnTo>
                        <a:pt x="1138" y="108"/>
                      </a:lnTo>
                      <a:lnTo>
                        <a:pt x="1138" y="108"/>
                      </a:lnTo>
                      <a:lnTo>
                        <a:pt x="1138" y="108"/>
                      </a:lnTo>
                      <a:lnTo>
                        <a:pt x="1138" y="108"/>
                      </a:lnTo>
                      <a:lnTo>
                        <a:pt x="1137" y="108"/>
                      </a:lnTo>
                      <a:lnTo>
                        <a:pt x="1137" y="108"/>
                      </a:lnTo>
                      <a:lnTo>
                        <a:pt x="1138" y="108"/>
                      </a:lnTo>
                      <a:lnTo>
                        <a:pt x="1138" y="110"/>
                      </a:lnTo>
                      <a:lnTo>
                        <a:pt x="1138" y="110"/>
                      </a:lnTo>
                      <a:lnTo>
                        <a:pt x="1137" y="110"/>
                      </a:lnTo>
                      <a:lnTo>
                        <a:pt x="1137" y="110"/>
                      </a:lnTo>
                      <a:lnTo>
                        <a:pt x="1135" y="110"/>
                      </a:lnTo>
                      <a:lnTo>
                        <a:pt x="1135" y="112"/>
                      </a:lnTo>
                      <a:lnTo>
                        <a:pt x="1135" y="112"/>
                      </a:lnTo>
                      <a:lnTo>
                        <a:pt x="1135" y="112"/>
                      </a:lnTo>
                      <a:lnTo>
                        <a:pt x="1133" y="112"/>
                      </a:lnTo>
                      <a:lnTo>
                        <a:pt x="1133" y="112"/>
                      </a:lnTo>
                      <a:lnTo>
                        <a:pt x="1133" y="112"/>
                      </a:lnTo>
                      <a:lnTo>
                        <a:pt x="1133" y="112"/>
                      </a:lnTo>
                      <a:lnTo>
                        <a:pt x="1131" y="112"/>
                      </a:lnTo>
                      <a:lnTo>
                        <a:pt x="1131" y="112"/>
                      </a:lnTo>
                      <a:lnTo>
                        <a:pt x="1129" y="112"/>
                      </a:lnTo>
                      <a:lnTo>
                        <a:pt x="1129" y="113"/>
                      </a:lnTo>
                      <a:lnTo>
                        <a:pt x="1129" y="113"/>
                      </a:lnTo>
                      <a:lnTo>
                        <a:pt x="1129" y="113"/>
                      </a:lnTo>
                      <a:lnTo>
                        <a:pt x="1127" y="113"/>
                      </a:lnTo>
                      <a:lnTo>
                        <a:pt x="1127" y="113"/>
                      </a:lnTo>
                      <a:lnTo>
                        <a:pt x="1127" y="113"/>
                      </a:lnTo>
                      <a:lnTo>
                        <a:pt x="1127" y="113"/>
                      </a:lnTo>
                      <a:lnTo>
                        <a:pt x="1125" y="113"/>
                      </a:lnTo>
                      <a:lnTo>
                        <a:pt x="1125" y="113"/>
                      </a:lnTo>
                      <a:lnTo>
                        <a:pt x="1125" y="115"/>
                      </a:lnTo>
                      <a:lnTo>
                        <a:pt x="1123" y="115"/>
                      </a:lnTo>
                      <a:lnTo>
                        <a:pt x="1123" y="115"/>
                      </a:lnTo>
                      <a:lnTo>
                        <a:pt x="1123" y="115"/>
                      </a:lnTo>
                      <a:lnTo>
                        <a:pt x="1121" y="115"/>
                      </a:lnTo>
                      <a:lnTo>
                        <a:pt x="1121" y="115"/>
                      </a:lnTo>
                      <a:lnTo>
                        <a:pt x="1121" y="115"/>
                      </a:lnTo>
                      <a:lnTo>
                        <a:pt x="1119" y="115"/>
                      </a:lnTo>
                      <a:lnTo>
                        <a:pt x="1119" y="115"/>
                      </a:lnTo>
                      <a:lnTo>
                        <a:pt x="1117" y="115"/>
                      </a:lnTo>
                      <a:lnTo>
                        <a:pt x="1117" y="115"/>
                      </a:lnTo>
                      <a:lnTo>
                        <a:pt x="1117" y="115"/>
                      </a:lnTo>
                      <a:lnTo>
                        <a:pt x="1117" y="113"/>
                      </a:lnTo>
                      <a:lnTo>
                        <a:pt x="1117" y="113"/>
                      </a:lnTo>
                      <a:lnTo>
                        <a:pt x="1117" y="112"/>
                      </a:lnTo>
                      <a:lnTo>
                        <a:pt x="1117" y="112"/>
                      </a:lnTo>
                      <a:lnTo>
                        <a:pt x="1117" y="112"/>
                      </a:lnTo>
                      <a:lnTo>
                        <a:pt x="1117" y="112"/>
                      </a:lnTo>
                      <a:lnTo>
                        <a:pt x="1119" y="112"/>
                      </a:lnTo>
                      <a:lnTo>
                        <a:pt x="1119" y="112"/>
                      </a:lnTo>
                      <a:lnTo>
                        <a:pt x="1119" y="110"/>
                      </a:lnTo>
                      <a:lnTo>
                        <a:pt x="1119" y="110"/>
                      </a:lnTo>
                      <a:lnTo>
                        <a:pt x="1117" y="110"/>
                      </a:lnTo>
                      <a:lnTo>
                        <a:pt x="1117" y="110"/>
                      </a:lnTo>
                      <a:lnTo>
                        <a:pt x="1117" y="110"/>
                      </a:lnTo>
                      <a:lnTo>
                        <a:pt x="1117" y="108"/>
                      </a:lnTo>
                      <a:lnTo>
                        <a:pt x="1117" y="108"/>
                      </a:lnTo>
                      <a:lnTo>
                        <a:pt x="1117" y="108"/>
                      </a:lnTo>
                      <a:lnTo>
                        <a:pt x="1117" y="108"/>
                      </a:lnTo>
                      <a:lnTo>
                        <a:pt x="1119" y="108"/>
                      </a:lnTo>
                      <a:lnTo>
                        <a:pt x="1119" y="108"/>
                      </a:lnTo>
                      <a:lnTo>
                        <a:pt x="1121" y="108"/>
                      </a:lnTo>
                      <a:lnTo>
                        <a:pt x="1121" y="106"/>
                      </a:lnTo>
                      <a:lnTo>
                        <a:pt x="1121" y="106"/>
                      </a:lnTo>
                      <a:lnTo>
                        <a:pt x="1121" y="106"/>
                      </a:lnTo>
                      <a:lnTo>
                        <a:pt x="1123" y="106"/>
                      </a:lnTo>
                      <a:lnTo>
                        <a:pt x="1123" y="106"/>
                      </a:lnTo>
                      <a:lnTo>
                        <a:pt x="1123" y="106"/>
                      </a:lnTo>
                      <a:lnTo>
                        <a:pt x="1125" y="106"/>
                      </a:lnTo>
                      <a:lnTo>
                        <a:pt x="1125" y="106"/>
                      </a:lnTo>
                      <a:lnTo>
                        <a:pt x="1127" y="106"/>
                      </a:lnTo>
                      <a:lnTo>
                        <a:pt x="1127" y="106"/>
                      </a:lnTo>
                      <a:lnTo>
                        <a:pt x="1127" y="106"/>
                      </a:lnTo>
                      <a:lnTo>
                        <a:pt x="1127" y="108"/>
                      </a:lnTo>
                      <a:lnTo>
                        <a:pt x="1129" y="108"/>
                      </a:lnTo>
                      <a:lnTo>
                        <a:pt x="1129" y="108"/>
                      </a:lnTo>
                      <a:lnTo>
                        <a:pt x="1129" y="108"/>
                      </a:lnTo>
                      <a:lnTo>
                        <a:pt x="1131" y="108"/>
                      </a:lnTo>
                      <a:lnTo>
                        <a:pt x="1131" y="106"/>
                      </a:lnTo>
                      <a:lnTo>
                        <a:pt x="1131" y="106"/>
                      </a:lnTo>
                      <a:lnTo>
                        <a:pt x="1133" y="106"/>
                      </a:lnTo>
                      <a:lnTo>
                        <a:pt x="1133" y="106"/>
                      </a:lnTo>
                      <a:lnTo>
                        <a:pt x="1133" y="106"/>
                      </a:lnTo>
                      <a:lnTo>
                        <a:pt x="1133" y="106"/>
                      </a:lnTo>
                      <a:lnTo>
                        <a:pt x="1135" y="106"/>
                      </a:lnTo>
                      <a:lnTo>
                        <a:pt x="1135" y="106"/>
                      </a:lnTo>
                      <a:lnTo>
                        <a:pt x="1135" y="106"/>
                      </a:lnTo>
                      <a:lnTo>
                        <a:pt x="1135" y="104"/>
                      </a:lnTo>
                      <a:lnTo>
                        <a:pt x="1135" y="104"/>
                      </a:lnTo>
                      <a:lnTo>
                        <a:pt x="1135" y="102"/>
                      </a:lnTo>
                      <a:lnTo>
                        <a:pt x="1135" y="102"/>
                      </a:lnTo>
                      <a:lnTo>
                        <a:pt x="1135" y="102"/>
                      </a:lnTo>
                      <a:lnTo>
                        <a:pt x="1133" y="102"/>
                      </a:lnTo>
                      <a:lnTo>
                        <a:pt x="1133" y="102"/>
                      </a:lnTo>
                      <a:lnTo>
                        <a:pt x="1133" y="102"/>
                      </a:lnTo>
                      <a:lnTo>
                        <a:pt x="1133" y="102"/>
                      </a:lnTo>
                      <a:lnTo>
                        <a:pt x="1131" y="102"/>
                      </a:lnTo>
                      <a:lnTo>
                        <a:pt x="1131" y="100"/>
                      </a:lnTo>
                      <a:lnTo>
                        <a:pt x="1131" y="100"/>
                      </a:lnTo>
                      <a:lnTo>
                        <a:pt x="1129" y="100"/>
                      </a:lnTo>
                      <a:lnTo>
                        <a:pt x="1129" y="100"/>
                      </a:lnTo>
                      <a:lnTo>
                        <a:pt x="1129" y="100"/>
                      </a:lnTo>
                      <a:lnTo>
                        <a:pt x="1129" y="100"/>
                      </a:lnTo>
                      <a:lnTo>
                        <a:pt x="1127" y="100"/>
                      </a:lnTo>
                      <a:lnTo>
                        <a:pt x="1127" y="100"/>
                      </a:lnTo>
                      <a:lnTo>
                        <a:pt x="1127" y="100"/>
                      </a:lnTo>
                      <a:lnTo>
                        <a:pt x="1127" y="100"/>
                      </a:lnTo>
                      <a:lnTo>
                        <a:pt x="1125" y="100"/>
                      </a:lnTo>
                      <a:lnTo>
                        <a:pt x="1125" y="100"/>
                      </a:lnTo>
                      <a:lnTo>
                        <a:pt x="1123" y="100"/>
                      </a:lnTo>
                      <a:lnTo>
                        <a:pt x="1123" y="100"/>
                      </a:lnTo>
                      <a:lnTo>
                        <a:pt x="1123" y="100"/>
                      </a:lnTo>
                      <a:lnTo>
                        <a:pt x="1123" y="100"/>
                      </a:lnTo>
                      <a:lnTo>
                        <a:pt x="1121" y="100"/>
                      </a:lnTo>
                      <a:lnTo>
                        <a:pt x="1121" y="100"/>
                      </a:lnTo>
                      <a:lnTo>
                        <a:pt x="1121" y="100"/>
                      </a:lnTo>
                      <a:lnTo>
                        <a:pt x="1121" y="98"/>
                      </a:lnTo>
                      <a:lnTo>
                        <a:pt x="1121" y="98"/>
                      </a:lnTo>
                      <a:lnTo>
                        <a:pt x="1119" y="98"/>
                      </a:lnTo>
                      <a:lnTo>
                        <a:pt x="1119" y="98"/>
                      </a:lnTo>
                      <a:lnTo>
                        <a:pt x="1119" y="98"/>
                      </a:lnTo>
                      <a:lnTo>
                        <a:pt x="1117" y="98"/>
                      </a:lnTo>
                      <a:lnTo>
                        <a:pt x="1117" y="98"/>
                      </a:lnTo>
                      <a:lnTo>
                        <a:pt x="1117" y="96"/>
                      </a:lnTo>
                      <a:lnTo>
                        <a:pt x="1117" y="96"/>
                      </a:lnTo>
                      <a:lnTo>
                        <a:pt x="1115" y="96"/>
                      </a:lnTo>
                      <a:lnTo>
                        <a:pt x="1115" y="96"/>
                      </a:lnTo>
                      <a:lnTo>
                        <a:pt x="1114" y="96"/>
                      </a:lnTo>
                      <a:lnTo>
                        <a:pt x="1114" y="96"/>
                      </a:lnTo>
                      <a:lnTo>
                        <a:pt x="1114" y="96"/>
                      </a:lnTo>
                      <a:lnTo>
                        <a:pt x="1114" y="96"/>
                      </a:lnTo>
                      <a:lnTo>
                        <a:pt x="1112" y="96"/>
                      </a:lnTo>
                      <a:lnTo>
                        <a:pt x="1112" y="96"/>
                      </a:lnTo>
                      <a:lnTo>
                        <a:pt x="1112" y="96"/>
                      </a:lnTo>
                      <a:lnTo>
                        <a:pt x="1110" y="96"/>
                      </a:lnTo>
                      <a:lnTo>
                        <a:pt x="1110" y="96"/>
                      </a:lnTo>
                      <a:lnTo>
                        <a:pt x="1110" y="94"/>
                      </a:lnTo>
                      <a:lnTo>
                        <a:pt x="1108" y="94"/>
                      </a:lnTo>
                      <a:lnTo>
                        <a:pt x="1108" y="94"/>
                      </a:lnTo>
                      <a:lnTo>
                        <a:pt x="1108" y="94"/>
                      </a:lnTo>
                      <a:lnTo>
                        <a:pt x="1108" y="92"/>
                      </a:lnTo>
                      <a:lnTo>
                        <a:pt x="1108" y="92"/>
                      </a:lnTo>
                      <a:lnTo>
                        <a:pt x="1110" y="92"/>
                      </a:lnTo>
                      <a:lnTo>
                        <a:pt x="1110" y="92"/>
                      </a:lnTo>
                      <a:lnTo>
                        <a:pt x="1112" y="92"/>
                      </a:lnTo>
                      <a:lnTo>
                        <a:pt x="1112" y="92"/>
                      </a:lnTo>
                      <a:lnTo>
                        <a:pt x="1112" y="92"/>
                      </a:lnTo>
                      <a:lnTo>
                        <a:pt x="1112" y="92"/>
                      </a:lnTo>
                      <a:lnTo>
                        <a:pt x="1112" y="92"/>
                      </a:lnTo>
                      <a:lnTo>
                        <a:pt x="1112" y="92"/>
                      </a:lnTo>
                      <a:lnTo>
                        <a:pt x="1112" y="92"/>
                      </a:lnTo>
                      <a:lnTo>
                        <a:pt x="1110" y="92"/>
                      </a:lnTo>
                      <a:lnTo>
                        <a:pt x="1110" y="92"/>
                      </a:lnTo>
                      <a:lnTo>
                        <a:pt x="1108" y="92"/>
                      </a:lnTo>
                      <a:lnTo>
                        <a:pt x="1108" y="92"/>
                      </a:lnTo>
                      <a:lnTo>
                        <a:pt x="1108" y="92"/>
                      </a:lnTo>
                      <a:lnTo>
                        <a:pt x="1108" y="90"/>
                      </a:lnTo>
                      <a:lnTo>
                        <a:pt x="1106" y="90"/>
                      </a:lnTo>
                      <a:lnTo>
                        <a:pt x="1106" y="90"/>
                      </a:lnTo>
                      <a:lnTo>
                        <a:pt x="1106" y="90"/>
                      </a:lnTo>
                      <a:lnTo>
                        <a:pt x="1104" y="90"/>
                      </a:lnTo>
                      <a:lnTo>
                        <a:pt x="1104" y="92"/>
                      </a:lnTo>
                      <a:lnTo>
                        <a:pt x="1104" y="92"/>
                      </a:lnTo>
                      <a:lnTo>
                        <a:pt x="1104" y="92"/>
                      </a:lnTo>
                      <a:lnTo>
                        <a:pt x="1102" y="92"/>
                      </a:lnTo>
                      <a:lnTo>
                        <a:pt x="1102" y="92"/>
                      </a:lnTo>
                      <a:lnTo>
                        <a:pt x="1102" y="92"/>
                      </a:lnTo>
                      <a:lnTo>
                        <a:pt x="1102" y="92"/>
                      </a:lnTo>
                      <a:lnTo>
                        <a:pt x="1100" y="92"/>
                      </a:lnTo>
                      <a:lnTo>
                        <a:pt x="1100" y="92"/>
                      </a:lnTo>
                      <a:lnTo>
                        <a:pt x="1100" y="92"/>
                      </a:lnTo>
                      <a:lnTo>
                        <a:pt x="1100" y="92"/>
                      </a:lnTo>
                      <a:lnTo>
                        <a:pt x="1100" y="92"/>
                      </a:lnTo>
                      <a:lnTo>
                        <a:pt x="1100" y="90"/>
                      </a:lnTo>
                      <a:lnTo>
                        <a:pt x="1100" y="90"/>
                      </a:lnTo>
                      <a:lnTo>
                        <a:pt x="1100" y="89"/>
                      </a:lnTo>
                      <a:lnTo>
                        <a:pt x="1100" y="89"/>
                      </a:lnTo>
                      <a:lnTo>
                        <a:pt x="1100" y="87"/>
                      </a:lnTo>
                      <a:lnTo>
                        <a:pt x="1100" y="87"/>
                      </a:lnTo>
                      <a:lnTo>
                        <a:pt x="1100" y="85"/>
                      </a:lnTo>
                      <a:lnTo>
                        <a:pt x="1100" y="85"/>
                      </a:lnTo>
                      <a:lnTo>
                        <a:pt x="1100" y="85"/>
                      </a:lnTo>
                      <a:lnTo>
                        <a:pt x="1100" y="83"/>
                      </a:lnTo>
                      <a:lnTo>
                        <a:pt x="1098" y="83"/>
                      </a:lnTo>
                      <a:lnTo>
                        <a:pt x="1098" y="83"/>
                      </a:lnTo>
                      <a:lnTo>
                        <a:pt x="1096" y="83"/>
                      </a:lnTo>
                      <a:lnTo>
                        <a:pt x="1096" y="83"/>
                      </a:lnTo>
                      <a:lnTo>
                        <a:pt x="1096" y="83"/>
                      </a:lnTo>
                      <a:lnTo>
                        <a:pt x="1096" y="83"/>
                      </a:lnTo>
                      <a:lnTo>
                        <a:pt x="1094" y="83"/>
                      </a:lnTo>
                      <a:lnTo>
                        <a:pt x="1094" y="83"/>
                      </a:lnTo>
                      <a:lnTo>
                        <a:pt x="1094" y="83"/>
                      </a:lnTo>
                      <a:lnTo>
                        <a:pt x="1094" y="83"/>
                      </a:lnTo>
                      <a:lnTo>
                        <a:pt x="1093" y="83"/>
                      </a:lnTo>
                      <a:lnTo>
                        <a:pt x="1093" y="83"/>
                      </a:lnTo>
                      <a:lnTo>
                        <a:pt x="1093" y="85"/>
                      </a:lnTo>
                      <a:lnTo>
                        <a:pt x="1091" y="85"/>
                      </a:lnTo>
                      <a:lnTo>
                        <a:pt x="1091" y="85"/>
                      </a:lnTo>
                      <a:lnTo>
                        <a:pt x="1091" y="85"/>
                      </a:lnTo>
                      <a:lnTo>
                        <a:pt x="1091" y="83"/>
                      </a:lnTo>
                      <a:lnTo>
                        <a:pt x="1089" y="83"/>
                      </a:lnTo>
                      <a:lnTo>
                        <a:pt x="1089" y="83"/>
                      </a:lnTo>
                      <a:lnTo>
                        <a:pt x="1087" y="83"/>
                      </a:lnTo>
                      <a:lnTo>
                        <a:pt x="1087" y="83"/>
                      </a:lnTo>
                      <a:lnTo>
                        <a:pt x="1087" y="83"/>
                      </a:lnTo>
                      <a:lnTo>
                        <a:pt x="1087" y="83"/>
                      </a:lnTo>
                      <a:lnTo>
                        <a:pt x="1085" y="83"/>
                      </a:lnTo>
                      <a:lnTo>
                        <a:pt x="1085" y="81"/>
                      </a:lnTo>
                      <a:lnTo>
                        <a:pt x="1085" y="81"/>
                      </a:lnTo>
                      <a:lnTo>
                        <a:pt x="1085" y="81"/>
                      </a:lnTo>
                      <a:lnTo>
                        <a:pt x="1083" y="81"/>
                      </a:lnTo>
                      <a:lnTo>
                        <a:pt x="1083" y="81"/>
                      </a:lnTo>
                      <a:lnTo>
                        <a:pt x="1083" y="81"/>
                      </a:lnTo>
                      <a:lnTo>
                        <a:pt x="1083" y="79"/>
                      </a:lnTo>
                      <a:lnTo>
                        <a:pt x="1081" y="79"/>
                      </a:lnTo>
                      <a:lnTo>
                        <a:pt x="1081" y="79"/>
                      </a:lnTo>
                      <a:lnTo>
                        <a:pt x="1081" y="79"/>
                      </a:lnTo>
                      <a:lnTo>
                        <a:pt x="1081" y="79"/>
                      </a:lnTo>
                      <a:lnTo>
                        <a:pt x="1079" y="79"/>
                      </a:lnTo>
                      <a:lnTo>
                        <a:pt x="1079" y="79"/>
                      </a:lnTo>
                      <a:lnTo>
                        <a:pt x="1079" y="79"/>
                      </a:lnTo>
                      <a:lnTo>
                        <a:pt x="1077" y="79"/>
                      </a:lnTo>
                      <a:lnTo>
                        <a:pt x="1077" y="77"/>
                      </a:lnTo>
                      <a:lnTo>
                        <a:pt x="1077" y="77"/>
                      </a:lnTo>
                      <a:lnTo>
                        <a:pt x="1075" y="77"/>
                      </a:lnTo>
                      <a:lnTo>
                        <a:pt x="1075" y="77"/>
                      </a:lnTo>
                      <a:lnTo>
                        <a:pt x="1075" y="77"/>
                      </a:lnTo>
                      <a:lnTo>
                        <a:pt x="1075" y="79"/>
                      </a:lnTo>
                      <a:lnTo>
                        <a:pt x="1073" y="79"/>
                      </a:lnTo>
                      <a:lnTo>
                        <a:pt x="1073" y="79"/>
                      </a:lnTo>
                      <a:lnTo>
                        <a:pt x="1073" y="79"/>
                      </a:lnTo>
                      <a:lnTo>
                        <a:pt x="1071" y="79"/>
                      </a:lnTo>
                      <a:lnTo>
                        <a:pt x="1071" y="79"/>
                      </a:lnTo>
                      <a:lnTo>
                        <a:pt x="1071" y="79"/>
                      </a:lnTo>
                      <a:lnTo>
                        <a:pt x="1071" y="79"/>
                      </a:lnTo>
                      <a:lnTo>
                        <a:pt x="1073" y="79"/>
                      </a:lnTo>
                      <a:lnTo>
                        <a:pt x="1073" y="79"/>
                      </a:lnTo>
                      <a:lnTo>
                        <a:pt x="1073" y="81"/>
                      </a:lnTo>
                      <a:lnTo>
                        <a:pt x="1073" y="81"/>
                      </a:lnTo>
                      <a:lnTo>
                        <a:pt x="1075" y="81"/>
                      </a:lnTo>
                      <a:lnTo>
                        <a:pt x="1075" y="79"/>
                      </a:lnTo>
                      <a:lnTo>
                        <a:pt x="1075" y="79"/>
                      </a:lnTo>
                      <a:lnTo>
                        <a:pt x="1075" y="79"/>
                      </a:lnTo>
                      <a:lnTo>
                        <a:pt x="1077" y="79"/>
                      </a:lnTo>
                      <a:lnTo>
                        <a:pt x="1077" y="79"/>
                      </a:lnTo>
                      <a:lnTo>
                        <a:pt x="1077" y="81"/>
                      </a:lnTo>
                      <a:lnTo>
                        <a:pt x="1079" y="81"/>
                      </a:lnTo>
                      <a:lnTo>
                        <a:pt x="1079" y="81"/>
                      </a:lnTo>
                      <a:lnTo>
                        <a:pt x="1079" y="81"/>
                      </a:lnTo>
                      <a:lnTo>
                        <a:pt x="1079" y="81"/>
                      </a:lnTo>
                      <a:lnTo>
                        <a:pt x="1079" y="83"/>
                      </a:lnTo>
                      <a:lnTo>
                        <a:pt x="1081" y="83"/>
                      </a:lnTo>
                      <a:lnTo>
                        <a:pt x="1081" y="83"/>
                      </a:lnTo>
                      <a:lnTo>
                        <a:pt x="1081" y="83"/>
                      </a:lnTo>
                      <a:lnTo>
                        <a:pt x="1081" y="85"/>
                      </a:lnTo>
                      <a:lnTo>
                        <a:pt x="1081" y="85"/>
                      </a:lnTo>
                      <a:lnTo>
                        <a:pt x="1081" y="85"/>
                      </a:lnTo>
                      <a:lnTo>
                        <a:pt x="1081" y="85"/>
                      </a:lnTo>
                      <a:lnTo>
                        <a:pt x="1083" y="85"/>
                      </a:lnTo>
                      <a:lnTo>
                        <a:pt x="1083" y="85"/>
                      </a:lnTo>
                      <a:lnTo>
                        <a:pt x="1083" y="87"/>
                      </a:lnTo>
                      <a:lnTo>
                        <a:pt x="1083" y="87"/>
                      </a:lnTo>
                      <a:lnTo>
                        <a:pt x="1083" y="89"/>
                      </a:lnTo>
                      <a:lnTo>
                        <a:pt x="1083" y="89"/>
                      </a:lnTo>
                      <a:lnTo>
                        <a:pt x="1083" y="89"/>
                      </a:lnTo>
                      <a:lnTo>
                        <a:pt x="1081" y="89"/>
                      </a:lnTo>
                      <a:lnTo>
                        <a:pt x="1081" y="89"/>
                      </a:lnTo>
                      <a:lnTo>
                        <a:pt x="1081" y="90"/>
                      </a:lnTo>
                      <a:lnTo>
                        <a:pt x="1081" y="90"/>
                      </a:lnTo>
                      <a:lnTo>
                        <a:pt x="1079" y="90"/>
                      </a:lnTo>
                      <a:lnTo>
                        <a:pt x="1079" y="90"/>
                      </a:lnTo>
                      <a:lnTo>
                        <a:pt x="1079" y="90"/>
                      </a:lnTo>
                      <a:lnTo>
                        <a:pt x="1077" y="90"/>
                      </a:lnTo>
                      <a:lnTo>
                        <a:pt x="1077" y="90"/>
                      </a:lnTo>
                      <a:lnTo>
                        <a:pt x="1075" y="90"/>
                      </a:lnTo>
                      <a:lnTo>
                        <a:pt x="1075" y="90"/>
                      </a:lnTo>
                      <a:lnTo>
                        <a:pt x="1075" y="90"/>
                      </a:lnTo>
                      <a:lnTo>
                        <a:pt x="1073" y="90"/>
                      </a:lnTo>
                      <a:lnTo>
                        <a:pt x="1073" y="90"/>
                      </a:lnTo>
                      <a:lnTo>
                        <a:pt x="1073" y="90"/>
                      </a:lnTo>
                      <a:lnTo>
                        <a:pt x="1071" y="90"/>
                      </a:lnTo>
                      <a:lnTo>
                        <a:pt x="1071" y="90"/>
                      </a:lnTo>
                      <a:lnTo>
                        <a:pt x="1070" y="90"/>
                      </a:lnTo>
                      <a:lnTo>
                        <a:pt x="1070" y="90"/>
                      </a:lnTo>
                      <a:lnTo>
                        <a:pt x="1070" y="90"/>
                      </a:lnTo>
                      <a:lnTo>
                        <a:pt x="1068" y="90"/>
                      </a:lnTo>
                      <a:lnTo>
                        <a:pt x="1068" y="90"/>
                      </a:lnTo>
                      <a:lnTo>
                        <a:pt x="1068" y="90"/>
                      </a:lnTo>
                      <a:lnTo>
                        <a:pt x="1068" y="90"/>
                      </a:lnTo>
                      <a:lnTo>
                        <a:pt x="1070" y="90"/>
                      </a:lnTo>
                      <a:lnTo>
                        <a:pt x="1070" y="90"/>
                      </a:lnTo>
                      <a:lnTo>
                        <a:pt x="1070" y="92"/>
                      </a:lnTo>
                      <a:lnTo>
                        <a:pt x="1070" y="92"/>
                      </a:lnTo>
                      <a:lnTo>
                        <a:pt x="1070" y="92"/>
                      </a:lnTo>
                      <a:lnTo>
                        <a:pt x="1071" y="92"/>
                      </a:lnTo>
                      <a:lnTo>
                        <a:pt x="1071" y="92"/>
                      </a:lnTo>
                      <a:lnTo>
                        <a:pt x="1071" y="92"/>
                      </a:lnTo>
                      <a:lnTo>
                        <a:pt x="1071" y="94"/>
                      </a:lnTo>
                      <a:lnTo>
                        <a:pt x="1071" y="94"/>
                      </a:lnTo>
                      <a:lnTo>
                        <a:pt x="1070" y="94"/>
                      </a:lnTo>
                      <a:lnTo>
                        <a:pt x="1070" y="94"/>
                      </a:lnTo>
                      <a:lnTo>
                        <a:pt x="1070" y="94"/>
                      </a:lnTo>
                      <a:lnTo>
                        <a:pt x="1070" y="94"/>
                      </a:lnTo>
                      <a:lnTo>
                        <a:pt x="1068" y="94"/>
                      </a:lnTo>
                      <a:lnTo>
                        <a:pt x="1068" y="94"/>
                      </a:lnTo>
                      <a:lnTo>
                        <a:pt x="1068" y="96"/>
                      </a:lnTo>
                      <a:lnTo>
                        <a:pt x="1068" y="96"/>
                      </a:lnTo>
                      <a:lnTo>
                        <a:pt x="1066" y="96"/>
                      </a:lnTo>
                      <a:lnTo>
                        <a:pt x="1066" y="96"/>
                      </a:lnTo>
                      <a:lnTo>
                        <a:pt x="1064" y="96"/>
                      </a:lnTo>
                      <a:lnTo>
                        <a:pt x="1064" y="96"/>
                      </a:lnTo>
                      <a:lnTo>
                        <a:pt x="1064" y="96"/>
                      </a:lnTo>
                      <a:lnTo>
                        <a:pt x="1062" y="96"/>
                      </a:lnTo>
                      <a:lnTo>
                        <a:pt x="1062" y="96"/>
                      </a:lnTo>
                      <a:lnTo>
                        <a:pt x="1060" y="96"/>
                      </a:lnTo>
                      <a:lnTo>
                        <a:pt x="1060" y="96"/>
                      </a:lnTo>
                      <a:lnTo>
                        <a:pt x="1062" y="96"/>
                      </a:lnTo>
                      <a:lnTo>
                        <a:pt x="1062" y="98"/>
                      </a:lnTo>
                      <a:lnTo>
                        <a:pt x="1060" y="98"/>
                      </a:lnTo>
                      <a:lnTo>
                        <a:pt x="1060" y="98"/>
                      </a:lnTo>
                      <a:lnTo>
                        <a:pt x="1060" y="98"/>
                      </a:lnTo>
                      <a:lnTo>
                        <a:pt x="1060" y="98"/>
                      </a:lnTo>
                      <a:lnTo>
                        <a:pt x="1058" y="98"/>
                      </a:lnTo>
                      <a:lnTo>
                        <a:pt x="1058" y="98"/>
                      </a:lnTo>
                      <a:lnTo>
                        <a:pt x="1058" y="98"/>
                      </a:lnTo>
                      <a:lnTo>
                        <a:pt x="1058" y="98"/>
                      </a:lnTo>
                      <a:lnTo>
                        <a:pt x="1056" y="98"/>
                      </a:lnTo>
                      <a:lnTo>
                        <a:pt x="1056" y="98"/>
                      </a:lnTo>
                      <a:lnTo>
                        <a:pt x="1054" y="98"/>
                      </a:lnTo>
                      <a:lnTo>
                        <a:pt x="1054" y="96"/>
                      </a:lnTo>
                      <a:lnTo>
                        <a:pt x="1054" y="96"/>
                      </a:lnTo>
                      <a:lnTo>
                        <a:pt x="1054" y="96"/>
                      </a:lnTo>
                      <a:lnTo>
                        <a:pt x="1054" y="96"/>
                      </a:lnTo>
                      <a:lnTo>
                        <a:pt x="1052" y="96"/>
                      </a:lnTo>
                      <a:lnTo>
                        <a:pt x="1052" y="94"/>
                      </a:lnTo>
                      <a:lnTo>
                        <a:pt x="1052" y="94"/>
                      </a:lnTo>
                      <a:lnTo>
                        <a:pt x="1052" y="94"/>
                      </a:lnTo>
                      <a:lnTo>
                        <a:pt x="1050" y="94"/>
                      </a:lnTo>
                      <a:lnTo>
                        <a:pt x="1050" y="94"/>
                      </a:lnTo>
                      <a:lnTo>
                        <a:pt x="1050" y="94"/>
                      </a:lnTo>
                      <a:lnTo>
                        <a:pt x="1048" y="94"/>
                      </a:lnTo>
                      <a:lnTo>
                        <a:pt x="1048" y="94"/>
                      </a:lnTo>
                      <a:lnTo>
                        <a:pt x="1048" y="94"/>
                      </a:lnTo>
                      <a:lnTo>
                        <a:pt x="1047" y="94"/>
                      </a:lnTo>
                      <a:lnTo>
                        <a:pt x="1047" y="94"/>
                      </a:lnTo>
                      <a:lnTo>
                        <a:pt x="1047" y="94"/>
                      </a:lnTo>
                      <a:lnTo>
                        <a:pt x="1045" y="94"/>
                      </a:lnTo>
                      <a:lnTo>
                        <a:pt x="1045" y="92"/>
                      </a:lnTo>
                      <a:lnTo>
                        <a:pt x="1045" y="92"/>
                      </a:lnTo>
                      <a:lnTo>
                        <a:pt x="1043" y="92"/>
                      </a:lnTo>
                      <a:lnTo>
                        <a:pt x="1043" y="92"/>
                      </a:lnTo>
                      <a:lnTo>
                        <a:pt x="1043" y="92"/>
                      </a:lnTo>
                      <a:lnTo>
                        <a:pt x="1043" y="92"/>
                      </a:lnTo>
                      <a:lnTo>
                        <a:pt x="1041" y="92"/>
                      </a:lnTo>
                      <a:lnTo>
                        <a:pt x="1041" y="92"/>
                      </a:lnTo>
                      <a:lnTo>
                        <a:pt x="1041" y="92"/>
                      </a:lnTo>
                      <a:lnTo>
                        <a:pt x="1041" y="92"/>
                      </a:lnTo>
                      <a:lnTo>
                        <a:pt x="1039" y="92"/>
                      </a:lnTo>
                      <a:lnTo>
                        <a:pt x="1039" y="90"/>
                      </a:lnTo>
                      <a:lnTo>
                        <a:pt x="1039" y="90"/>
                      </a:lnTo>
                      <a:lnTo>
                        <a:pt x="1037" y="90"/>
                      </a:lnTo>
                      <a:lnTo>
                        <a:pt x="1037" y="90"/>
                      </a:lnTo>
                      <a:lnTo>
                        <a:pt x="1037" y="90"/>
                      </a:lnTo>
                      <a:lnTo>
                        <a:pt x="1037" y="90"/>
                      </a:lnTo>
                      <a:lnTo>
                        <a:pt x="1035" y="90"/>
                      </a:lnTo>
                      <a:lnTo>
                        <a:pt x="1035" y="90"/>
                      </a:lnTo>
                      <a:lnTo>
                        <a:pt x="1035" y="90"/>
                      </a:lnTo>
                      <a:lnTo>
                        <a:pt x="1035" y="89"/>
                      </a:lnTo>
                      <a:lnTo>
                        <a:pt x="1033" y="89"/>
                      </a:lnTo>
                      <a:lnTo>
                        <a:pt x="1033" y="89"/>
                      </a:lnTo>
                      <a:lnTo>
                        <a:pt x="1031" y="89"/>
                      </a:lnTo>
                      <a:lnTo>
                        <a:pt x="1031" y="89"/>
                      </a:lnTo>
                      <a:lnTo>
                        <a:pt x="1031" y="89"/>
                      </a:lnTo>
                      <a:lnTo>
                        <a:pt x="1031" y="89"/>
                      </a:lnTo>
                      <a:lnTo>
                        <a:pt x="1029" y="89"/>
                      </a:lnTo>
                      <a:lnTo>
                        <a:pt x="1029" y="89"/>
                      </a:lnTo>
                      <a:lnTo>
                        <a:pt x="1029" y="90"/>
                      </a:lnTo>
                      <a:lnTo>
                        <a:pt x="1029" y="90"/>
                      </a:lnTo>
                      <a:lnTo>
                        <a:pt x="1027" y="90"/>
                      </a:lnTo>
                      <a:lnTo>
                        <a:pt x="1027" y="90"/>
                      </a:lnTo>
                      <a:lnTo>
                        <a:pt x="1027" y="90"/>
                      </a:lnTo>
                      <a:lnTo>
                        <a:pt x="1027" y="90"/>
                      </a:lnTo>
                      <a:lnTo>
                        <a:pt x="1026" y="90"/>
                      </a:lnTo>
                      <a:lnTo>
                        <a:pt x="1026" y="90"/>
                      </a:lnTo>
                      <a:lnTo>
                        <a:pt x="1026" y="90"/>
                      </a:lnTo>
                      <a:lnTo>
                        <a:pt x="1024" y="90"/>
                      </a:lnTo>
                      <a:lnTo>
                        <a:pt x="1024" y="90"/>
                      </a:lnTo>
                      <a:lnTo>
                        <a:pt x="1022" y="90"/>
                      </a:lnTo>
                      <a:lnTo>
                        <a:pt x="1022" y="92"/>
                      </a:lnTo>
                      <a:lnTo>
                        <a:pt x="1022" y="92"/>
                      </a:lnTo>
                      <a:lnTo>
                        <a:pt x="1022" y="92"/>
                      </a:lnTo>
                      <a:lnTo>
                        <a:pt x="1020" y="92"/>
                      </a:lnTo>
                      <a:lnTo>
                        <a:pt x="1020" y="92"/>
                      </a:lnTo>
                      <a:lnTo>
                        <a:pt x="1020" y="92"/>
                      </a:lnTo>
                      <a:lnTo>
                        <a:pt x="1020" y="90"/>
                      </a:lnTo>
                      <a:lnTo>
                        <a:pt x="1018" y="90"/>
                      </a:lnTo>
                      <a:lnTo>
                        <a:pt x="1018" y="90"/>
                      </a:lnTo>
                      <a:lnTo>
                        <a:pt x="1018" y="92"/>
                      </a:lnTo>
                      <a:lnTo>
                        <a:pt x="1016" y="92"/>
                      </a:lnTo>
                      <a:lnTo>
                        <a:pt x="1016" y="92"/>
                      </a:lnTo>
                      <a:lnTo>
                        <a:pt x="1018" y="92"/>
                      </a:lnTo>
                      <a:lnTo>
                        <a:pt x="1018" y="92"/>
                      </a:lnTo>
                      <a:lnTo>
                        <a:pt x="1016" y="92"/>
                      </a:lnTo>
                      <a:lnTo>
                        <a:pt x="1016" y="92"/>
                      </a:lnTo>
                      <a:lnTo>
                        <a:pt x="1016" y="94"/>
                      </a:lnTo>
                      <a:lnTo>
                        <a:pt x="1016" y="94"/>
                      </a:lnTo>
                      <a:lnTo>
                        <a:pt x="1018" y="94"/>
                      </a:lnTo>
                      <a:lnTo>
                        <a:pt x="1018" y="94"/>
                      </a:lnTo>
                      <a:lnTo>
                        <a:pt x="1020" y="94"/>
                      </a:lnTo>
                      <a:lnTo>
                        <a:pt x="1020" y="94"/>
                      </a:lnTo>
                      <a:lnTo>
                        <a:pt x="1020" y="94"/>
                      </a:lnTo>
                      <a:lnTo>
                        <a:pt x="1022" y="94"/>
                      </a:lnTo>
                      <a:lnTo>
                        <a:pt x="1022" y="94"/>
                      </a:lnTo>
                      <a:lnTo>
                        <a:pt x="1020" y="94"/>
                      </a:lnTo>
                      <a:lnTo>
                        <a:pt x="1020" y="94"/>
                      </a:lnTo>
                      <a:lnTo>
                        <a:pt x="1020" y="94"/>
                      </a:lnTo>
                      <a:lnTo>
                        <a:pt x="1020" y="96"/>
                      </a:lnTo>
                      <a:lnTo>
                        <a:pt x="1020" y="96"/>
                      </a:lnTo>
                      <a:lnTo>
                        <a:pt x="1020" y="96"/>
                      </a:lnTo>
                      <a:lnTo>
                        <a:pt x="1020" y="96"/>
                      </a:lnTo>
                      <a:lnTo>
                        <a:pt x="1022" y="96"/>
                      </a:lnTo>
                      <a:lnTo>
                        <a:pt x="1022" y="98"/>
                      </a:lnTo>
                      <a:lnTo>
                        <a:pt x="1022" y="98"/>
                      </a:lnTo>
                      <a:lnTo>
                        <a:pt x="1022" y="98"/>
                      </a:lnTo>
                      <a:lnTo>
                        <a:pt x="1024" y="98"/>
                      </a:lnTo>
                      <a:lnTo>
                        <a:pt x="1024" y="98"/>
                      </a:lnTo>
                      <a:lnTo>
                        <a:pt x="1026" y="98"/>
                      </a:lnTo>
                      <a:lnTo>
                        <a:pt x="1026" y="98"/>
                      </a:lnTo>
                      <a:lnTo>
                        <a:pt x="1026" y="98"/>
                      </a:lnTo>
                      <a:lnTo>
                        <a:pt x="1026" y="98"/>
                      </a:lnTo>
                      <a:lnTo>
                        <a:pt x="1026" y="100"/>
                      </a:lnTo>
                      <a:lnTo>
                        <a:pt x="1026" y="100"/>
                      </a:lnTo>
                      <a:lnTo>
                        <a:pt x="1026" y="100"/>
                      </a:lnTo>
                      <a:lnTo>
                        <a:pt x="1024" y="100"/>
                      </a:lnTo>
                      <a:lnTo>
                        <a:pt x="1024" y="100"/>
                      </a:lnTo>
                      <a:lnTo>
                        <a:pt x="1022" y="100"/>
                      </a:lnTo>
                      <a:lnTo>
                        <a:pt x="1022" y="100"/>
                      </a:lnTo>
                      <a:lnTo>
                        <a:pt x="1022" y="98"/>
                      </a:lnTo>
                      <a:lnTo>
                        <a:pt x="1022" y="98"/>
                      </a:lnTo>
                      <a:lnTo>
                        <a:pt x="1020" y="98"/>
                      </a:lnTo>
                      <a:lnTo>
                        <a:pt x="1020" y="98"/>
                      </a:lnTo>
                      <a:lnTo>
                        <a:pt x="1020" y="100"/>
                      </a:lnTo>
                      <a:lnTo>
                        <a:pt x="1020" y="100"/>
                      </a:lnTo>
                      <a:lnTo>
                        <a:pt x="1022" y="100"/>
                      </a:lnTo>
                      <a:lnTo>
                        <a:pt x="1022" y="100"/>
                      </a:lnTo>
                      <a:lnTo>
                        <a:pt x="1022" y="100"/>
                      </a:lnTo>
                      <a:lnTo>
                        <a:pt x="1022" y="100"/>
                      </a:lnTo>
                      <a:lnTo>
                        <a:pt x="1022" y="100"/>
                      </a:lnTo>
                      <a:lnTo>
                        <a:pt x="1022" y="102"/>
                      </a:lnTo>
                      <a:lnTo>
                        <a:pt x="1022" y="102"/>
                      </a:lnTo>
                      <a:lnTo>
                        <a:pt x="1024" y="102"/>
                      </a:lnTo>
                      <a:lnTo>
                        <a:pt x="1024" y="102"/>
                      </a:lnTo>
                      <a:lnTo>
                        <a:pt x="1024" y="102"/>
                      </a:lnTo>
                      <a:lnTo>
                        <a:pt x="1026" y="102"/>
                      </a:lnTo>
                      <a:lnTo>
                        <a:pt x="1026" y="102"/>
                      </a:lnTo>
                      <a:lnTo>
                        <a:pt x="1026" y="102"/>
                      </a:lnTo>
                      <a:lnTo>
                        <a:pt x="1027" y="102"/>
                      </a:lnTo>
                      <a:lnTo>
                        <a:pt x="1027" y="102"/>
                      </a:lnTo>
                      <a:lnTo>
                        <a:pt x="1027" y="102"/>
                      </a:lnTo>
                      <a:lnTo>
                        <a:pt x="1029" y="102"/>
                      </a:lnTo>
                      <a:lnTo>
                        <a:pt x="1029" y="102"/>
                      </a:lnTo>
                      <a:lnTo>
                        <a:pt x="1031" y="102"/>
                      </a:lnTo>
                      <a:lnTo>
                        <a:pt x="1031" y="102"/>
                      </a:lnTo>
                      <a:lnTo>
                        <a:pt x="1031" y="102"/>
                      </a:lnTo>
                      <a:lnTo>
                        <a:pt x="1031" y="102"/>
                      </a:lnTo>
                      <a:lnTo>
                        <a:pt x="1033" y="102"/>
                      </a:lnTo>
                      <a:lnTo>
                        <a:pt x="1033" y="102"/>
                      </a:lnTo>
                      <a:lnTo>
                        <a:pt x="1033" y="104"/>
                      </a:lnTo>
                      <a:lnTo>
                        <a:pt x="1035" y="104"/>
                      </a:lnTo>
                      <a:lnTo>
                        <a:pt x="1035" y="104"/>
                      </a:lnTo>
                      <a:lnTo>
                        <a:pt x="1035" y="104"/>
                      </a:lnTo>
                      <a:lnTo>
                        <a:pt x="1037" y="104"/>
                      </a:lnTo>
                      <a:lnTo>
                        <a:pt x="1037" y="104"/>
                      </a:lnTo>
                      <a:lnTo>
                        <a:pt x="1037" y="104"/>
                      </a:lnTo>
                      <a:lnTo>
                        <a:pt x="1037" y="104"/>
                      </a:lnTo>
                      <a:lnTo>
                        <a:pt x="1037" y="106"/>
                      </a:lnTo>
                      <a:lnTo>
                        <a:pt x="1037" y="106"/>
                      </a:lnTo>
                      <a:lnTo>
                        <a:pt x="1037" y="106"/>
                      </a:lnTo>
                      <a:lnTo>
                        <a:pt x="1037" y="106"/>
                      </a:lnTo>
                      <a:lnTo>
                        <a:pt x="1035" y="106"/>
                      </a:lnTo>
                      <a:lnTo>
                        <a:pt x="1035" y="108"/>
                      </a:lnTo>
                      <a:lnTo>
                        <a:pt x="1035" y="108"/>
                      </a:lnTo>
                      <a:lnTo>
                        <a:pt x="1035" y="108"/>
                      </a:lnTo>
                      <a:lnTo>
                        <a:pt x="1035" y="108"/>
                      </a:lnTo>
                      <a:lnTo>
                        <a:pt x="1033" y="108"/>
                      </a:lnTo>
                      <a:lnTo>
                        <a:pt x="1033" y="108"/>
                      </a:lnTo>
                      <a:lnTo>
                        <a:pt x="1033" y="108"/>
                      </a:lnTo>
                      <a:lnTo>
                        <a:pt x="1031" y="108"/>
                      </a:lnTo>
                      <a:lnTo>
                        <a:pt x="1031" y="108"/>
                      </a:lnTo>
                      <a:lnTo>
                        <a:pt x="1031" y="108"/>
                      </a:lnTo>
                      <a:lnTo>
                        <a:pt x="1031" y="110"/>
                      </a:lnTo>
                      <a:lnTo>
                        <a:pt x="1031" y="110"/>
                      </a:lnTo>
                      <a:lnTo>
                        <a:pt x="1031" y="110"/>
                      </a:lnTo>
                      <a:lnTo>
                        <a:pt x="1033" y="110"/>
                      </a:lnTo>
                      <a:lnTo>
                        <a:pt x="1033" y="110"/>
                      </a:lnTo>
                      <a:lnTo>
                        <a:pt x="1033" y="110"/>
                      </a:lnTo>
                      <a:lnTo>
                        <a:pt x="1035" y="110"/>
                      </a:lnTo>
                      <a:lnTo>
                        <a:pt x="1035" y="110"/>
                      </a:lnTo>
                      <a:lnTo>
                        <a:pt x="1035" y="110"/>
                      </a:lnTo>
                      <a:lnTo>
                        <a:pt x="1035" y="110"/>
                      </a:lnTo>
                      <a:lnTo>
                        <a:pt x="1037" y="110"/>
                      </a:lnTo>
                      <a:lnTo>
                        <a:pt x="1037" y="110"/>
                      </a:lnTo>
                      <a:lnTo>
                        <a:pt x="1037" y="110"/>
                      </a:lnTo>
                      <a:lnTo>
                        <a:pt x="1037" y="110"/>
                      </a:lnTo>
                      <a:lnTo>
                        <a:pt x="1037" y="112"/>
                      </a:lnTo>
                      <a:lnTo>
                        <a:pt x="1039" y="112"/>
                      </a:lnTo>
                      <a:lnTo>
                        <a:pt x="1039" y="112"/>
                      </a:lnTo>
                      <a:lnTo>
                        <a:pt x="1039" y="112"/>
                      </a:lnTo>
                      <a:lnTo>
                        <a:pt x="1039" y="113"/>
                      </a:lnTo>
                      <a:lnTo>
                        <a:pt x="1039" y="113"/>
                      </a:lnTo>
                      <a:lnTo>
                        <a:pt x="1039" y="113"/>
                      </a:lnTo>
                      <a:lnTo>
                        <a:pt x="1039" y="115"/>
                      </a:lnTo>
                      <a:lnTo>
                        <a:pt x="1039" y="115"/>
                      </a:lnTo>
                      <a:lnTo>
                        <a:pt x="1037" y="115"/>
                      </a:lnTo>
                      <a:lnTo>
                        <a:pt x="1037" y="115"/>
                      </a:lnTo>
                      <a:lnTo>
                        <a:pt x="1037" y="115"/>
                      </a:lnTo>
                      <a:lnTo>
                        <a:pt x="1037" y="115"/>
                      </a:lnTo>
                      <a:lnTo>
                        <a:pt x="1035" y="115"/>
                      </a:lnTo>
                      <a:lnTo>
                        <a:pt x="1035" y="117"/>
                      </a:lnTo>
                      <a:lnTo>
                        <a:pt x="1035" y="117"/>
                      </a:lnTo>
                      <a:lnTo>
                        <a:pt x="1035" y="117"/>
                      </a:lnTo>
                      <a:lnTo>
                        <a:pt x="1033" y="117"/>
                      </a:lnTo>
                      <a:lnTo>
                        <a:pt x="1033" y="117"/>
                      </a:lnTo>
                      <a:lnTo>
                        <a:pt x="1033" y="117"/>
                      </a:lnTo>
                      <a:lnTo>
                        <a:pt x="1031" y="117"/>
                      </a:lnTo>
                      <a:lnTo>
                        <a:pt x="1031" y="117"/>
                      </a:lnTo>
                      <a:lnTo>
                        <a:pt x="1031" y="117"/>
                      </a:lnTo>
                      <a:lnTo>
                        <a:pt x="1029" y="117"/>
                      </a:lnTo>
                      <a:lnTo>
                        <a:pt x="1029" y="117"/>
                      </a:lnTo>
                      <a:lnTo>
                        <a:pt x="1029" y="119"/>
                      </a:lnTo>
                      <a:lnTo>
                        <a:pt x="1027" y="119"/>
                      </a:lnTo>
                      <a:lnTo>
                        <a:pt x="1027" y="119"/>
                      </a:lnTo>
                      <a:lnTo>
                        <a:pt x="1027" y="119"/>
                      </a:lnTo>
                      <a:lnTo>
                        <a:pt x="1027" y="119"/>
                      </a:lnTo>
                      <a:lnTo>
                        <a:pt x="1026" y="119"/>
                      </a:lnTo>
                      <a:lnTo>
                        <a:pt x="1026" y="119"/>
                      </a:lnTo>
                      <a:lnTo>
                        <a:pt x="1026" y="119"/>
                      </a:lnTo>
                      <a:lnTo>
                        <a:pt x="1024" y="119"/>
                      </a:lnTo>
                      <a:lnTo>
                        <a:pt x="1024" y="119"/>
                      </a:lnTo>
                      <a:lnTo>
                        <a:pt x="1024" y="119"/>
                      </a:lnTo>
                      <a:lnTo>
                        <a:pt x="1024" y="117"/>
                      </a:lnTo>
                      <a:lnTo>
                        <a:pt x="1022" y="117"/>
                      </a:lnTo>
                      <a:lnTo>
                        <a:pt x="1022" y="117"/>
                      </a:lnTo>
                      <a:lnTo>
                        <a:pt x="1022" y="119"/>
                      </a:lnTo>
                      <a:lnTo>
                        <a:pt x="1022" y="119"/>
                      </a:lnTo>
                      <a:lnTo>
                        <a:pt x="1020" y="119"/>
                      </a:lnTo>
                      <a:lnTo>
                        <a:pt x="1020" y="119"/>
                      </a:lnTo>
                      <a:lnTo>
                        <a:pt x="1020" y="119"/>
                      </a:lnTo>
                      <a:lnTo>
                        <a:pt x="1018" y="119"/>
                      </a:lnTo>
                      <a:lnTo>
                        <a:pt x="1018" y="119"/>
                      </a:lnTo>
                      <a:lnTo>
                        <a:pt x="1016" y="119"/>
                      </a:lnTo>
                      <a:lnTo>
                        <a:pt x="1016" y="119"/>
                      </a:lnTo>
                      <a:lnTo>
                        <a:pt x="1018" y="119"/>
                      </a:lnTo>
                      <a:lnTo>
                        <a:pt x="1018" y="119"/>
                      </a:lnTo>
                      <a:lnTo>
                        <a:pt x="1018" y="121"/>
                      </a:lnTo>
                      <a:lnTo>
                        <a:pt x="1020" y="121"/>
                      </a:lnTo>
                      <a:lnTo>
                        <a:pt x="1020" y="121"/>
                      </a:lnTo>
                      <a:lnTo>
                        <a:pt x="1020" y="121"/>
                      </a:lnTo>
                      <a:lnTo>
                        <a:pt x="1020" y="119"/>
                      </a:lnTo>
                      <a:lnTo>
                        <a:pt x="1022" y="119"/>
                      </a:lnTo>
                      <a:lnTo>
                        <a:pt x="1022" y="119"/>
                      </a:lnTo>
                      <a:lnTo>
                        <a:pt x="1022" y="119"/>
                      </a:lnTo>
                      <a:lnTo>
                        <a:pt x="1022" y="121"/>
                      </a:lnTo>
                      <a:lnTo>
                        <a:pt x="1024" y="121"/>
                      </a:lnTo>
                      <a:lnTo>
                        <a:pt x="1024" y="121"/>
                      </a:lnTo>
                      <a:lnTo>
                        <a:pt x="1026" y="121"/>
                      </a:lnTo>
                      <a:lnTo>
                        <a:pt x="1026" y="121"/>
                      </a:lnTo>
                      <a:lnTo>
                        <a:pt x="1026" y="121"/>
                      </a:lnTo>
                      <a:lnTo>
                        <a:pt x="1026" y="121"/>
                      </a:lnTo>
                      <a:lnTo>
                        <a:pt x="1026" y="123"/>
                      </a:lnTo>
                      <a:lnTo>
                        <a:pt x="1024" y="123"/>
                      </a:lnTo>
                      <a:lnTo>
                        <a:pt x="1024" y="123"/>
                      </a:lnTo>
                      <a:lnTo>
                        <a:pt x="1022" y="123"/>
                      </a:lnTo>
                      <a:lnTo>
                        <a:pt x="1022" y="123"/>
                      </a:lnTo>
                      <a:lnTo>
                        <a:pt x="1022" y="123"/>
                      </a:lnTo>
                      <a:lnTo>
                        <a:pt x="1022" y="123"/>
                      </a:lnTo>
                      <a:lnTo>
                        <a:pt x="1022" y="123"/>
                      </a:lnTo>
                      <a:lnTo>
                        <a:pt x="1020" y="123"/>
                      </a:lnTo>
                      <a:lnTo>
                        <a:pt x="1020" y="125"/>
                      </a:lnTo>
                      <a:lnTo>
                        <a:pt x="1022" y="125"/>
                      </a:lnTo>
                      <a:lnTo>
                        <a:pt x="1022" y="125"/>
                      </a:lnTo>
                      <a:lnTo>
                        <a:pt x="1022" y="125"/>
                      </a:lnTo>
                      <a:lnTo>
                        <a:pt x="1022" y="125"/>
                      </a:lnTo>
                      <a:lnTo>
                        <a:pt x="1022" y="125"/>
                      </a:lnTo>
                      <a:lnTo>
                        <a:pt x="1022" y="123"/>
                      </a:lnTo>
                      <a:lnTo>
                        <a:pt x="1024" y="123"/>
                      </a:lnTo>
                      <a:lnTo>
                        <a:pt x="1024" y="123"/>
                      </a:lnTo>
                      <a:lnTo>
                        <a:pt x="1024" y="123"/>
                      </a:lnTo>
                      <a:lnTo>
                        <a:pt x="1026" y="123"/>
                      </a:lnTo>
                      <a:lnTo>
                        <a:pt x="1026" y="123"/>
                      </a:lnTo>
                      <a:lnTo>
                        <a:pt x="1026" y="123"/>
                      </a:lnTo>
                      <a:lnTo>
                        <a:pt x="1026" y="125"/>
                      </a:lnTo>
                      <a:lnTo>
                        <a:pt x="1026" y="125"/>
                      </a:lnTo>
                      <a:lnTo>
                        <a:pt x="1026" y="125"/>
                      </a:lnTo>
                      <a:lnTo>
                        <a:pt x="1026" y="127"/>
                      </a:lnTo>
                      <a:lnTo>
                        <a:pt x="1024" y="127"/>
                      </a:lnTo>
                      <a:lnTo>
                        <a:pt x="1024" y="127"/>
                      </a:lnTo>
                      <a:lnTo>
                        <a:pt x="1024" y="127"/>
                      </a:lnTo>
                      <a:lnTo>
                        <a:pt x="1024" y="129"/>
                      </a:lnTo>
                      <a:lnTo>
                        <a:pt x="1024" y="129"/>
                      </a:lnTo>
                      <a:lnTo>
                        <a:pt x="1024" y="131"/>
                      </a:lnTo>
                      <a:lnTo>
                        <a:pt x="1024" y="131"/>
                      </a:lnTo>
                      <a:lnTo>
                        <a:pt x="1026" y="131"/>
                      </a:lnTo>
                      <a:lnTo>
                        <a:pt x="1026" y="131"/>
                      </a:lnTo>
                      <a:lnTo>
                        <a:pt x="1026" y="131"/>
                      </a:lnTo>
                      <a:lnTo>
                        <a:pt x="1026" y="131"/>
                      </a:lnTo>
                      <a:lnTo>
                        <a:pt x="1026" y="133"/>
                      </a:lnTo>
                      <a:lnTo>
                        <a:pt x="1027" y="133"/>
                      </a:lnTo>
                      <a:lnTo>
                        <a:pt x="1027" y="133"/>
                      </a:lnTo>
                      <a:lnTo>
                        <a:pt x="1027" y="133"/>
                      </a:lnTo>
                      <a:lnTo>
                        <a:pt x="1029" y="133"/>
                      </a:lnTo>
                      <a:lnTo>
                        <a:pt x="1029" y="133"/>
                      </a:lnTo>
                      <a:lnTo>
                        <a:pt x="1029" y="133"/>
                      </a:lnTo>
                      <a:lnTo>
                        <a:pt x="1029" y="133"/>
                      </a:lnTo>
                      <a:lnTo>
                        <a:pt x="1031" y="133"/>
                      </a:lnTo>
                      <a:lnTo>
                        <a:pt x="1031" y="133"/>
                      </a:lnTo>
                      <a:lnTo>
                        <a:pt x="1031" y="135"/>
                      </a:lnTo>
                      <a:lnTo>
                        <a:pt x="1031" y="135"/>
                      </a:lnTo>
                      <a:lnTo>
                        <a:pt x="1031" y="135"/>
                      </a:lnTo>
                      <a:lnTo>
                        <a:pt x="1033" y="135"/>
                      </a:lnTo>
                      <a:lnTo>
                        <a:pt x="1033" y="135"/>
                      </a:lnTo>
                      <a:lnTo>
                        <a:pt x="1035" y="135"/>
                      </a:lnTo>
                      <a:lnTo>
                        <a:pt x="1035" y="136"/>
                      </a:lnTo>
                      <a:lnTo>
                        <a:pt x="1035" y="136"/>
                      </a:lnTo>
                      <a:lnTo>
                        <a:pt x="1035" y="136"/>
                      </a:lnTo>
                      <a:lnTo>
                        <a:pt x="1035" y="136"/>
                      </a:lnTo>
                      <a:lnTo>
                        <a:pt x="1037" y="136"/>
                      </a:lnTo>
                      <a:lnTo>
                        <a:pt x="1037" y="138"/>
                      </a:lnTo>
                      <a:lnTo>
                        <a:pt x="1037" y="138"/>
                      </a:lnTo>
                      <a:lnTo>
                        <a:pt x="1037" y="138"/>
                      </a:lnTo>
                      <a:lnTo>
                        <a:pt x="1037" y="138"/>
                      </a:lnTo>
                      <a:lnTo>
                        <a:pt x="1039" y="138"/>
                      </a:lnTo>
                      <a:lnTo>
                        <a:pt x="1039" y="140"/>
                      </a:lnTo>
                      <a:lnTo>
                        <a:pt x="1039" y="140"/>
                      </a:lnTo>
                      <a:lnTo>
                        <a:pt x="1039" y="140"/>
                      </a:lnTo>
                      <a:lnTo>
                        <a:pt x="1039" y="140"/>
                      </a:lnTo>
                      <a:lnTo>
                        <a:pt x="1039" y="140"/>
                      </a:lnTo>
                      <a:lnTo>
                        <a:pt x="1037" y="140"/>
                      </a:lnTo>
                      <a:lnTo>
                        <a:pt x="1037" y="142"/>
                      </a:lnTo>
                      <a:lnTo>
                        <a:pt x="1037" y="142"/>
                      </a:lnTo>
                      <a:lnTo>
                        <a:pt x="1037" y="142"/>
                      </a:lnTo>
                      <a:lnTo>
                        <a:pt x="1037" y="142"/>
                      </a:lnTo>
                      <a:lnTo>
                        <a:pt x="1037" y="144"/>
                      </a:lnTo>
                      <a:lnTo>
                        <a:pt x="1037" y="144"/>
                      </a:lnTo>
                      <a:lnTo>
                        <a:pt x="1037" y="146"/>
                      </a:lnTo>
                      <a:lnTo>
                        <a:pt x="1035" y="146"/>
                      </a:lnTo>
                      <a:lnTo>
                        <a:pt x="1035" y="146"/>
                      </a:lnTo>
                      <a:lnTo>
                        <a:pt x="1035" y="148"/>
                      </a:lnTo>
                      <a:lnTo>
                        <a:pt x="1035" y="148"/>
                      </a:lnTo>
                      <a:lnTo>
                        <a:pt x="1035" y="148"/>
                      </a:lnTo>
                      <a:lnTo>
                        <a:pt x="1035" y="148"/>
                      </a:lnTo>
                      <a:lnTo>
                        <a:pt x="1035" y="148"/>
                      </a:lnTo>
                      <a:lnTo>
                        <a:pt x="1035" y="150"/>
                      </a:lnTo>
                      <a:lnTo>
                        <a:pt x="1033" y="150"/>
                      </a:lnTo>
                      <a:lnTo>
                        <a:pt x="1033" y="150"/>
                      </a:lnTo>
                      <a:lnTo>
                        <a:pt x="1031" y="150"/>
                      </a:lnTo>
                      <a:lnTo>
                        <a:pt x="1031" y="150"/>
                      </a:lnTo>
                      <a:lnTo>
                        <a:pt x="1031" y="150"/>
                      </a:lnTo>
                      <a:lnTo>
                        <a:pt x="1029" y="150"/>
                      </a:lnTo>
                      <a:lnTo>
                        <a:pt x="1029" y="150"/>
                      </a:lnTo>
                      <a:lnTo>
                        <a:pt x="1027" y="150"/>
                      </a:lnTo>
                      <a:lnTo>
                        <a:pt x="1027" y="150"/>
                      </a:lnTo>
                      <a:lnTo>
                        <a:pt x="1027" y="150"/>
                      </a:lnTo>
                      <a:lnTo>
                        <a:pt x="1026" y="150"/>
                      </a:lnTo>
                      <a:lnTo>
                        <a:pt x="1026" y="150"/>
                      </a:lnTo>
                      <a:lnTo>
                        <a:pt x="1026" y="150"/>
                      </a:lnTo>
                      <a:lnTo>
                        <a:pt x="1026" y="152"/>
                      </a:lnTo>
                      <a:lnTo>
                        <a:pt x="1026" y="152"/>
                      </a:lnTo>
                      <a:lnTo>
                        <a:pt x="1026" y="152"/>
                      </a:lnTo>
                      <a:lnTo>
                        <a:pt x="1024" y="152"/>
                      </a:lnTo>
                      <a:lnTo>
                        <a:pt x="1024" y="154"/>
                      </a:lnTo>
                      <a:lnTo>
                        <a:pt x="1024" y="154"/>
                      </a:lnTo>
                      <a:lnTo>
                        <a:pt x="1024" y="154"/>
                      </a:lnTo>
                      <a:lnTo>
                        <a:pt x="1024" y="156"/>
                      </a:lnTo>
                      <a:lnTo>
                        <a:pt x="1022" y="156"/>
                      </a:lnTo>
                      <a:lnTo>
                        <a:pt x="1022" y="156"/>
                      </a:lnTo>
                      <a:lnTo>
                        <a:pt x="1022" y="156"/>
                      </a:lnTo>
                      <a:lnTo>
                        <a:pt x="1022" y="156"/>
                      </a:lnTo>
                      <a:lnTo>
                        <a:pt x="1022" y="156"/>
                      </a:lnTo>
                      <a:lnTo>
                        <a:pt x="1020" y="156"/>
                      </a:lnTo>
                      <a:lnTo>
                        <a:pt x="1020" y="156"/>
                      </a:lnTo>
                      <a:lnTo>
                        <a:pt x="1020" y="156"/>
                      </a:lnTo>
                      <a:lnTo>
                        <a:pt x="1020" y="156"/>
                      </a:lnTo>
                      <a:lnTo>
                        <a:pt x="1018" y="156"/>
                      </a:lnTo>
                      <a:lnTo>
                        <a:pt x="1018" y="156"/>
                      </a:lnTo>
                      <a:lnTo>
                        <a:pt x="1018" y="156"/>
                      </a:lnTo>
                      <a:lnTo>
                        <a:pt x="1016" y="156"/>
                      </a:lnTo>
                      <a:lnTo>
                        <a:pt x="1016" y="156"/>
                      </a:lnTo>
                      <a:lnTo>
                        <a:pt x="1016" y="158"/>
                      </a:lnTo>
                      <a:lnTo>
                        <a:pt x="1016" y="158"/>
                      </a:lnTo>
                      <a:lnTo>
                        <a:pt x="1016" y="158"/>
                      </a:lnTo>
                      <a:lnTo>
                        <a:pt x="1014" y="158"/>
                      </a:lnTo>
                      <a:lnTo>
                        <a:pt x="1014" y="158"/>
                      </a:lnTo>
                      <a:lnTo>
                        <a:pt x="1014" y="158"/>
                      </a:lnTo>
                      <a:lnTo>
                        <a:pt x="1012" y="158"/>
                      </a:lnTo>
                      <a:lnTo>
                        <a:pt x="1012" y="158"/>
                      </a:lnTo>
                      <a:lnTo>
                        <a:pt x="1010" y="158"/>
                      </a:lnTo>
                      <a:lnTo>
                        <a:pt x="1010" y="158"/>
                      </a:lnTo>
                      <a:lnTo>
                        <a:pt x="1010" y="158"/>
                      </a:lnTo>
                      <a:lnTo>
                        <a:pt x="1008" y="158"/>
                      </a:lnTo>
                      <a:lnTo>
                        <a:pt x="1008" y="158"/>
                      </a:lnTo>
                      <a:lnTo>
                        <a:pt x="1008" y="159"/>
                      </a:lnTo>
                      <a:lnTo>
                        <a:pt x="1008" y="159"/>
                      </a:lnTo>
                      <a:lnTo>
                        <a:pt x="1008" y="159"/>
                      </a:lnTo>
                      <a:lnTo>
                        <a:pt x="1006" y="159"/>
                      </a:lnTo>
                      <a:lnTo>
                        <a:pt x="1006" y="159"/>
                      </a:lnTo>
                      <a:lnTo>
                        <a:pt x="1006" y="161"/>
                      </a:lnTo>
                      <a:lnTo>
                        <a:pt x="1004" y="161"/>
                      </a:lnTo>
                      <a:lnTo>
                        <a:pt x="1004" y="161"/>
                      </a:lnTo>
                      <a:lnTo>
                        <a:pt x="1004" y="161"/>
                      </a:lnTo>
                      <a:lnTo>
                        <a:pt x="1004" y="163"/>
                      </a:lnTo>
                      <a:lnTo>
                        <a:pt x="1004" y="163"/>
                      </a:lnTo>
                      <a:lnTo>
                        <a:pt x="1006" y="163"/>
                      </a:lnTo>
                      <a:lnTo>
                        <a:pt x="1006" y="163"/>
                      </a:lnTo>
                      <a:lnTo>
                        <a:pt x="1006" y="163"/>
                      </a:lnTo>
                      <a:lnTo>
                        <a:pt x="1008" y="163"/>
                      </a:lnTo>
                      <a:lnTo>
                        <a:pt x="1008" y="163"/>
                      </a:lnTo>
                      <a:lnTo>
                        <a:pt x="1008" y="163"/>
                      </a:lnTo>
                      <a:lnTo>
                        <a:pt x="1010" y="163"/>
                      </a:lnTo>
                      <a:lnTo>
                        <a:pt x="1010" y="163"/>
                      </a:lnTo>
                      <a:lnTo>
                        <a:pt x="1010" y="165"/>
                      </a:lnTo>
                      <a:lnTo>
                        <a:pt x="1008" y="165"/>
                      </a:lnTo>
                      <a:lnTo>
                        <a:pt x="1008" y="165"/>
                      </a:lnTo>
                      <a:lnTo>
                        <a:pt x="1008" y="165"/>
                      </a:lnTo>
                      <a:lnTo>
                        <a:pt x="1008" y="165"/>
                      </a:lnTo>
                      <a:lnTo>
                        <a:pt x="1006" y="165"/>
                      </a:lnTo>
                      <a:lnTo>
                        <a:pt x="1006" y="165"/>
                      </a:lnTo>
                      <a:lnTo>
                        <a:pt x="1006" y="165"/>
                      </a:lnTo>
                      <a:lnTo>
                        <a:pt x="1004" y="165"/>
                      </a:lnTo>
                      <a:lnTo>
                        <a:pt x="1004" y="165"/>
                      </a:lnTo>
                      <a:lnTo>
                        <a:pt x="1004" y="165"/>
                      </a:lnTo>
                      <a:lnTo>
                        <a:pt x="1003" y="165"/>
                      </a:lnTo>
                      <a:lnTo>
                        <a:pt x="1003" y="163"/>
                      </a:lnTo>
                      <a:lnTo>
                        <a:pt x="1003" y="163"/>
                      </a:lnTo>
                      <a:lnTo>
                        <a:pt x="1003" y="163"/>
                      </a:lnTo>
                      <a:lnTo>
                        <a:pt x="1003" y="163"/>
                      </a:lnTo>
                      <a:lnTo>
                        <a:pt x="1001" y="163"/>
                      </a:lnTo>
                      <a:lnTo>
                        <a:pt x="1001" y="163"/>
                      </a:lnTo>
                      <a:lnTo>
                        <a:pt x="1001" y="163"/>
                      </a:lnTo>
                      <a:lnTo>
                        <a:pt x="999" y="163"/>
                      </a:lnTo>
                      <a:lnTo>
                        <a:pt x="999" y="163"/>
                      </a:lnTo>
                      <a:lnTo>
                        <a:pt x="999" y="163"/>
                      </a:lnTo>
                      <a:lnTo>
                        <a:pt x="997" y="163"/>
                      </a:lnTo>
                      <a:lnTo>
                        <a:pt x="997" y="161"/>
                      </a:lnTo>
                      <a:lnTo>
                        <a:pt x="997" y="161"/>
                      </a:lnTo>
                      <a:lnTo>
                        <a:pt x="997" y="161"/>
                      </a:lnTo>
                      <a:lnTo>
                        <a:pt x="997" y="161"/>
                      </a:lnTo>
                      <a:lnTo>
                        <a:pt x="997" y="159"/>
                      </a:lnTo>
                      <a:lnTo>
                        <a:pt x="997" y="159"/>
                      </a:lnTo>
                      <a:lnTo>
                        <a:pt x="995" y="159"/>
                      </a:lnTo>
                      <a:lnTo>
                        <a:pt x="995" y="161"/>
                      </a:lnTo>
                      <a:lnTo>
                        <a:pt x="995" y="161"/>
                      </a:lnTo>
                      <a:lnTo>
                        <a:pt x="995" y="161"/>
                      </a:lnTo>
                      <a:lnTo>
                        <a:pt x="995" y="161"/>
                      </a:lnTo>
                      <a:lnTo>
                        <a:pt x="993" y="161"/>
                      </a:lnTo>
                      <a:lnTo>
                        <a:pt x="993" y="161"/>
                      </a:lnTo>
                      <a:lnTo>
                        <a:pt x="993" y="163"/>
                      </a:lnTo>
                      <a:lnTo>
                        <a:pt x="993" y="163"/>
                      </a:lnTo>
                      <a:lnTo>
                        <a:pt x="995" y="163"/>
                      </a:lnTo>
                      <a:lnTo>
                        <a:pt x="995" y="163"/>
                      </a:lnTo>
                      <a:lnTo>
                        <a:pt x="995" y="163"/>
                      </a:lnTo>
                      <a:lnTo>
                        <a:pt x="995" y="163"/>
                      </a:lnTo>
                      <a:lnTo>
                        <a:pt x="995" y="163"/>
                      </a:lnTo>
                      <a:lnTo>
                        <a:pt x="997" y="163"/>
                      </a:lnTo>
                      <a:lnTo>
                        <a:pt x="997" y="165"/>
                      </a:lnTo>
                      <a:lnTo>
                        <a:pt x="997" y="165"/>
                      </a:lnTo>
                      <a:lnTo>
                        <a:pt x="997" y="165"/>
                      </a:lnTo>
                      <a:lnTo>
                        <a:pt x="997" y="167"/>
                      </a:lnTo>
                      <a:lnTo>
                        <a:pt x="999" y="167"/>
                      </a:lnTo>
                      <a:lnTo>
                        <a:pt x="999" y="167"/>
                      </a:lnTo>
                      <a:lnTo>
                        <a:pt x="997" y="167"/>
                      </a:lnTo>
                      <a:lnTo>
                        <a:pt x="997" y="169"/>
                      </a:lnTo>
                      <a:lnTo>
                        <a:pt x="997" y="169"/>
                      </a:lnTo>
                      <a:lnTo>
                        <a:pt x="995" y="169"/>
                      </a:lnTo>
                      <a:lnTo>
                        <a:pt x="995" y="167"/>
                      </a:lnTo>
                      <a:lnTo>
                        <a:pt x="995" y="167"/>
                      </a:lnTo>
                      <a:lnTo>
                        <a:pt x="995" y="165"/>
                      </a:lnTo>
                      <a:lnTo>
                        <a:pt x="995" y="165"/>
                      </a:lnTo>
                      <a:lnTo>
                        <a:pt x="995" y="167"/>
                      </a:lnTo>
                      <a:lnTo>
                        <a:pt x="995" y="167"/>
                      </a:lnTo>
                      <a:lnTo>
                        <a:pt x="993" y="167"/>
                      </a:lnTo>
                      <a:lnTo>
                        <a:pt x="993" y="167"/>
                      </a:lnTo>
                      <a:lnTo>
                        <a:pt x="993" y="167"/>
                      </a:lnTo>
                      <a:lnTo>
                        <a:pt x="993" y="165"/>
                      </a:lnTo>
                      <a:lnTo>
                        <a:pt x="991" y="165"/>
                      </a:lnTo>
                      <a:lnTo>
                        <a:pt x="991" y="165"/>
                      </a:lnTo>
                      <a:lnTo>
                        <a:pt x="991" y="165"/>
                      </a:lnTo>
                      <a:lnTo>
                        <a:pt x="989" y="165"/>
                      </a:lnTo>
                      <a:lnTo>
                        <a:pt x="989" y="165"/>
                      </a:lnTo>
                      <a:lnTo>
                        <a:pt x="989" y="165"/>
                      </a:lnTo>
                      <a:lnTo>
                        <a:pt x="987" y="165"/>
                      </a:lnTo>
                      <a:lnTo>
                        <a:pt x="987" y="163"/>
                      </a:lnTo>
                      <a:lnTo>
                        <a:pt x="987" y="163"/>
                      </a:lnTo>
                      <a:lnTo>
                        <a:pt x="987" y="163"/>
                      </a:lnTo>
                      <a:lnTo>
                        <a:pt x="987" y="163"/>
                      </a:lnTo>
                      <a:lnTo>
                        <a:pt x="985" y="163"/>
                      </a:lnTo>
                      <a:lnTo>
                        <a:pt x="985" y="163"/>
                      </a:lnTo>
                      <a:lnTo>
                        <a:pt x="985" y="163"/>
                      </a:lnTo>
                      <a:lnTo>
                        <a:pt x="983" y="163"/>
                      </a:lnTo>
                      <a:lnTo>
                        <a:pt x="983" y="165"/>
                      </a:lnTo>
                      <a:lnTo>
                        <a:pt x="983" y="165"/>
                      </a:lnTo>
                      <a:lnTo>
                        <a:pt x="983" y="167"/>
                      </a:lnTo>
                      <a:lnTo>
                        <a:pt x="985" y="167"/>
                      </a:lnTo>
                      <a:lnTo>
                        <a:pt x="985" y="167"/>
                      </a:lnTo>
                      <a:lnTo>
                        <a:pt x="987" y="167"/>
                      </a:lnTo>
                      <a:lnTo>
                        <a:pt x="987" y="167"/>
                      </a:lnTo>
                      <a:lnTo>
                        <a:pt x="987" y="167"/>
                      </a:lnTo>
                      <a:lnTo>
                        <a:pt x="987" y="167"/>
                      </a:lnTo>
                      <a:lnTo>
                        <a:pt x="989" y="167"/>
                      </a:lnTo>
                      <a:lnTo>
                        <a:pt x="989" y="167"/>
                      </a:lnTo>
                      <a:lnTo>
                        <a:pt x="989" y="167"/>
                      </a:lnTo>
                      <a:lnTo>
                        <a:pt x="991" y="167"/>
                      </a:lnTo>
                      <a:lnTo>
                        <a:pt x="991" y="169"/>
                      </a:lnTo>
                      <a:lnTo>
                        <a:pt x="991" y="169"/>
                      </a:lnTo>
                      <a:lnTo>
                        <a:pt x="993" y="169"/>
                      </a:lnTo>
                      <a:lnTo>
                        <a:pt x="993" y="169"/>
                      </a:lnTo>
                      <a:lnTo>
                        <a:pt x="993" y="169"/>
                      </a:lnTo>
                      <a:lnTo>
                        <a:pt x="993" y="169"/>
                      </a:lnTo>
                      <a:lnTo>
                        <a:pt x="995" y="169"/>
                      </a:lnTo>
                      <a:lnTo>
                        <a:pt x="995" y="171"/>
                      </a:lnTo>
                      <a:lnTo>
                        <a:pt x="995" y="171"/>
                      </a:lnTo>
                      <a:lnTo>
                        <a:pt x="995" y="171"/>
                      </a:lnTo>
                      <a:lnTo>
                        <a:pt x="997" y="171"/>
                      </a:lnTo>
                      <a:lnTo>
                        <a:pt x="997" y="171"/>
                      </a:lnTo>
                      <a:lnTo>
                        <a:pt x="997" y="171"/>
                      </a:lnTo>
                      <a:lnTo>
                        <a:pt x="997" y="173"/>
                      </a:lnTo>
                      <a:lnTo>
                        <a:pt x="995" y="173"/>
                      </a:lnTo>
                      <a:lnTo>
                        <a:pt x="995" y="173"/>
                      </a:lnTo>
                      <a:lnTo>
                        <a:pt x="995" y="173"/>
                      </a:lnTo>
                      <a:lnTo>
                        <a:pt x="995" y="173"/>
                      </a:lnTo>
                      <a:lnTo>
                        <a:pt x="997" y="173"/>
                      </a:lnTo>
                      <a:lnTo>
                        <a:pt x="997" y="173"/>
                      </a:lnTo>
                      <a:lnTo>
                        <a:pt x="999" y="173"/>
                      </a:lnTo>
                      <a:lnTo>
                        <a:pt x="999" y="175"/>
                      </a:lnTo>
                      <a:lnTo>
                        <a:pt x="999" y="175"/>
                      </a:lnTo>
                      <a:lnTo>
                        <a:pt x="999" y="175"/>
                      </a:lnTo>
                      <a:lnTo>
                        <a:pt x="1001" y="175"/>
                      </a:lnTo>
                      <a:lnTo>
                        <a:pt x="1001" y="175"/>
                      </a:lnTo>
                      <a:lnTo>
                        <a:pt x="1001" y="175"/>
                      </a:lnTo>
                      <a:lnTo>
                        <a:pt x="1003" y="175"/>
                      </a:lnTo>
                      <a:lnTo>
                        <a:pt x="1003" y="175"/>
                      </a:lnTo>
                      <a:lnTo>
                        <a:pt x="1004" y="175"/>
                      </a:lnTo>
                      <a:lnTo>
                        <a:pt x="1004" y="175"/>
                      </a:lnTo>
                      <a:lnTo>
                        <a:pt x="1004" y="175"/>
                      </a:lnTo>
                      <a:lnTo>
                        <a:pt x="1004" y="177"/>
                      </a:lnTo>
                      <a:lnTo>
                        <a:pt x="1004" y="177"/>
                      </a:lnTo>
                      <a:lnTo>
                        <a:pt x="1004" y="177"/>
                      </a:lnTo>
                      <a:lnTo>
                        <a:pt x="1003" y="177"/>
                      </a:lnTo>
                      <a:lnTo>
                        <a:pt x="1003" y="177"/>
                      </a:lnTo>
                      <a:lnTo>
                        <a:pt x="1003" y="179"/>
                      </a:lnTo>
                      <a:lnTo>
                        <a:pt x="1001" y="179"/>
                      </a:lnTo>
                      <a:lnTo>
                        <a:pt x="1001" y="179"/>
                      </a:lnTo>
                      <a:lnTo>
                        <a:pt x="1001" y="177"/>
                      </a:lnTo>
                      <a:lnTo>
                        <a:pt x="1001" y="177"/>
                      </a:lnTo>
                      <a:lnTo>
                        <a:pt x="999" y="177"/>
                      </a:lnTo>
                      <a:lnTo>
                        <a:pt x="999" y="177"/>
                      </a:lnTo>
                      <a:lnTo>
                        <a:pt x="999" y="177"/>
                      </a:lnTo>
                      <a:lnTo>
                        <a:pt x="997" y="177"/>
                      </a:lnTo>
                      <a:lnTo>
                        <a:pt x="997" y="177"/>
                      </a:lnTo>
                      <a:lnTo>
                        <a:pt x="995" y="177"/>
                      </a:lnTo>
                      <a:lnTo>
                        <a:pt x="995" y="177"/>
                      </a:lnTo>
                      <a:lnTo>
                        <a:pt x="995" y="177"/>
                      </a:lnTo>
                      <a:lnTo>
                        <a:pt x="993" y="177"/>
                      </a:lnTo>
                      <a:lnTo>
                        <a:pt x="993" y="177"/>
                      </a:lnTo>
                      <a:lnTo>
                        <a:pt x="993" y="177"/>
                      </a:lnTo>
                      <a:lnTo>
                        <a:pt x="993" y="175"/>
                      </a:lnTo>
                      <a:lnTo>
                        <a:pt x="993" y="175"/>
                      </a:lnTo>
                      <a:lnTo>
                        <a:pt x="993" y="175"/>
                      </a:lnTo>
                      <a:lnTo>
                        <a:pt x="993" y="175"/>
                      </a:lnTo>
                      <a:lnTo>
                        <a:pt x="991" y="175"/>
                      </a:lnTo>
                      <a:lnTo>
                        <a:pt x="991" y="175"/>
                      </a:lnTo>
                      <a:lnTo>
                        <a:pt x="989" y="175"/>
                      </a:lnTo>
                      <a:lnTo>
                        <a:pt x="989" y="175"/>
                      </a:lnTo>
                      <a:lnTo>
                        <a:pt x="989" y="175"/>
                      </a:lnTo>
                      <a:lnTo>
                        <a:pt x="989" y="175"/>
                      </a:lnTo>
                      <a:lnTo>
                        <a:pt x="987" y="175"/>
                      </a:lnTo>
                      <a:lnTo>
                        <a:pt x="987" y="175"/>
                      </a:lnTo>
                      <a:lnTo>
                        <a:pt x="987" y="173"/>
                      </a:lnTo>
                      <a:lnTo>
                        <a:pt x="987" y="173"/>
                      </a:lnTo>
                      <a:lnTo>
                        <a:pt x="989" y="173"/>
                      </a:lnTo>
                      <a:lnTo>
                        <a:pt x="989" y="173"/>
                      </a:lnTo>
                      <a:lnTo>
                        <a:pt x="987" y="173"/>
                      </a:lnTo>
                      <a:lnTo>
                        <a:pt x="987" y="171"/>
                      </a:lnTo>
                      <a:lnTo>
                        <a:pt x="987" y="171"/>
                      </a:lnTo>
                      <a:lnTo>
                        <a:pt x="987" y="171"/>
                      </a:lnTo>
                      <a:lnTo>
                        <a:pt x="987" y="171"/>
                      </a:lnTo>
                      <a:lnTo>
                        <a:pt x="987" y="171"/>
                      </a:lnTo>
                      <a:lnTo>
                        <a:pt x="985" y="171"/>
                      </a:lnTo>
                      <a:lnTo>
                        <a:pt x="985" y="171"/>
                      </a:lnTo>
                      <a:lnTo>
                        <a:pt x="983" y="171"/>
                      </a:lnTo>
                      <a:lnTo>
                        <a:pt x="983" y="171"/>
                      </a:lnTo>
                      <a:lnTo>
                        <a:pt x="983" y="169"/>
                      </a:lnTo>
                      <a:lnTo>
                        <a:pt x="983" y="169"/>
                      </a:lnTo>
                      <a:lnTo>
                        <a:pt x="982" y="169"/>
                      </a:lnTo>
                      <a:lnTo>
                        <a:pt x="982" y="169"/>
                      </a:lnTo>
                      <a:lnTo>
                        <a:pt x="982" y="169"/>
                      </a:lnTo>
                      <a:lnTo>
                        <a:pt x="982" y="167"/>
                      </a:lnTo>
                      <a:lnTo>
                        <a:pt x="982" y="167"/>
                      </a:lnTo>
                      <a:lnTo>
                        <a:pt x="982" y="167"/>
                      </a:lnTo>
                      <a:lnTo>
                        <a:pt x="982" y="167"/>
                      </a:lnTo>
                      <a:lnTo>
                        <a:pt x="982" y="165"/>
                      </a:lnTo>
                      <a:lnTo>
                        <a:pt x="982" y="165"/>
                      </a:lnTo>
                      <a:lnTo>
                        <a:pt x="982" y="165"/>
                      </a:lnTo>
                      <a:lnTo>
                        <a:pt x="980" y="165"/>
                      </a:lnTo>
                      <a:lnTo>
                        <a:pt x="980" y="165"/>
                      </a:lnTo>
                      <a:lnTo>
                        <a:pt x="978" y="165"/>
                      </a:lnTo>
                      <a:lnTo>
                        <a:pt x="978" y="165"/>
                      </a:lnTo>
                      <a:lnTo>
                        <a:pt x="978" y="165"/>
                      </a:lnTo>
                      <a:lnTo>
                        <a:pt x="978" y="165"/>
                      </a:lnTo>
                      <a:lnTo>
                        <a:pt x="978" y="165"/>
                      </a:lnTo>
                      <a:lnTo>
                        <a:pt x="976" y="165"/>
                      </a:lnTo>
                      <a:lnTo>
                        <a:pt x="976" y="165"/>
                      </a:lnTo>
                      <a:lnTo>
                        <a:pt x="976" y="163"/>
                      </a:lnTo>
                      <a:lnTo>
                        <a:pt x="974" y="163"/>
                      </a:lnTo>
                      <a:lnTo>
                        <a:pt x="974" y="165"/>
                      </a:lnTo>
                      <a:lnTo>
                        <a:pt x="974" y="165"/>
                      </a:lnTo>
                      <a:lnTo>
                        <a:pt x="974" y="165"/>
                      </a:lnTo>
                      <a:lnTo>
                        <a:pt x="972" y="165"/>
                      </a:lnTo>
                      <a:lnTo>
                        <a:pt x="972" y="163"/>
                      </a:lnTo>
                      <a:lnTo>
                        <a:pt x="972" y="163"/>
                      </a:lnTo>
                      <a:lnTo>
                        <a:pt x="972" y="163"/>
                      </a:lnTo>
                      <a:lnTo>
                        <a:pt x="970" y="163"/>
                      </a:lnTo>
                      <a:lnTo>
                        <a:pt x="970" y="165"/>
                      </a:lnTo>
                      <a:lnTo>
                        <a:pt x="970" y="165"/>
                      </a:lnTo>
                      <a:lnTo>
                        <a:pt x="970" y="163"/>
                      </a:lnTo>
                      <a:lnTo>
                        <a:pt x="968" y="163"/>
                      </a:lnTo>
                      <a:lnTo>
                        <a:pt x="968" y="163"/>
                      </a:lnTo>
                      <a:lnTo>
                        <a:pt x="968" y="163"/>
                      </a:lnTo>
                      <a:lnTo>
                        <a:pt x="968" y="163"/>
                      </a:lnTo>
                      <a:lnTo>
                        <a:pt x="968" y="163"/>
                      </a:lnTo>
                      <a:lnTo>
                        <a:pt x="968" y="161"/>
                      </a:lnTo>
                      <a:lnTo>
                        <a:pt x="966" y="161"/>
                      </a:lnTo>
                      <a:lnTo>
                        <a:pt x="966" y="161"/>
                      </a:lnTo>
                      <a:lnTo>
                        <a:pt x="966" y="159"/>
                      </a:lnTo>
                      <a:lnTo>
                        <a:pt x="966" y="159"/>
                      </a:lnTo>
                      <a:lnTo>
                        <a:pt x="966" y="159"/>
                      </a:lnTo>
                      <a:lnTo>
                        <a:pt x="966" y="159"/>
                      </a:lnTo>
                      <a:lnTo>
                        <a:pt x="966" y="158"/>
                      </a:lnTo>
                      <a:lnTo>
                        <a:pt x="964" y="158"/>
                      </a:lnTo>
                      <a:lnTo>
                        <a:pt x="964" y="158"/>
                      </a:lnTo>
                      <a:lnTo>
                        <a:pt x="962" y="158"/>
                      </a:lnTo>
                      <a:lnTo>
                        <a:pt x="962" y="158"/>
                      </a:lnTo>
                      <a:lnTo>
                        <a:pt x="962" y="158"/>
                      </a:lnTo>
                      <a:lnTo>
                        <a:pt x="962" y="159"/>
                      </a:lnTo>
                      <a:lnTo>
                        <a:pt x="960" y="159"/>
                      </a:lnTo>
                      <a:lnTo>
                        <a:pt x="960" y="159"/>
                      </a:lnTo>
                      <a:lnTo>
                        <a:pt x="960" y="159"/>
                      </a:lnTo>
                      <a:lnTo>
                        <a:pt x="959" y="159"/>
                      </a:lnTo>
                      <a:lnTo>
                        <a:pt x="959" y="159"/>
                      </a:lnTo>
                      <a:lnTo>
                        <a:pt x="959" y="159"/>
                      </a:lnTo>
                      <a:lnTo>
                        <a:pt x="957" y="159"/>
                      </a:lnTo>
                      <a:lnTo>
                        <a:pt x="957" y="159"/>
                      </a:lnTo>
                      <a:lnTo>
                        <a:pt x="957" y="159"/>
                      </a:lnTo>
                      <a:lnTo>
                        <a:pt x="957" y="159"/>
                      </a:lnTo>
                      <a:lnTo>
                        <a:pt x="957" y="159"/>
                      </a:lnTo>
                      <a:lnTo>
                        <a:pt x="955" y="159"/>
                      </a:lnTo>
                      <a:lnTo>
                        <a:pt x="955" y="159"/>
                      </a:lnTo>
                      <a:lnTo>
                        <a:pt x="955" y="159"/>
                      </a:lnTo>
                      <a:lnTo>
                        <a:pt x="953" y="159"/>
                      </a:lnTo>
                      <a:lnTo>
                        <a:pt x="953" y="159"/>
                      </a:lnTo>
                      <a:lnTo>
                        <a:pt x="953" y="159"/>
                      </a:lnTo>
                      <a:lnTo>
                        <a:pt x="951" y="159"/>
                      </a:lnTo>
                      <a:lnTo>
                        <a:pt x="951" y="159"/>
                      </a:lnTo>
                      <a:lnTo>
                        <a:pt x="951" y="159"/>
                      </a:lnTo>
                      <a:lnTo>
                        <a:pt x="949" y="159"/>
                      </a:lnTo>
                      <a:lnTo>
                        <a:pt x="949" y="159"/>
                      </a:lnTo>
                      <a:lnTo>
                        <a:pt x="949" y="159"/>
                      </a:lnTo>
                      <a:lnTo>
                        <a:pt x="947" y="159"/>
                      </a:lnTo>
                      <a:lnTo>
                        <a:pt x="947" y="159"/>
                      </a:lnTo>
                      <a:lnTo>
                        <a:pt x="947" y="158"/>
                      </a:lnTo>
                      <a:lnTo>
                        <a:pt x="945" y="158"/>
                      </a:lnTo>
                      <a:lnTo>
                        <a:pt x="945" y="159"/>
                      </a:lnTo>
                      <a:lnTo>
                        <a:pt x="945" y="159"/>
                      </a:lnTo>
                      <a:lnTo>
                        <a:pt x="945" y="159"/>
                      </a:lnTo>
                      <a:lnTo>
                        <a:pt x="945" y="159"/>
                      </a:lnTo>
                      <a:lnTo>
                        <a:pt x="945" y="159"/>
                      </a:lnTo>
                      <a:lnTo>
                        <a:pt x="945" y="161"/>
                      </a:lnTo>
                      <a:lnTo>
                        <a:pt x="945" y="161"/>
                      </a:lnTo>
                      <a:lnTo>
                        <a:pt x="943" y="161"/>
                      </a:lnTo>
                      <a:lnTo>
                        <a:pt x="943" y="161"/>
                      </a:lnTo>
                      <a:lnTo>
                        <a:pt x="945" y="161"/>
                      </a:lnTo>
                      <a:lnTo>
                        <a:pt x="945" y="163"/>
                      </a:lnTo>
                      <a:lnTo>
                        <a:pt x="945" y="163"/>
                      </a:lnTo>
                      <a:lnTo>
                        <a:pt x="945" y="163"/>
                      </a:lnTo>
                      <a:lnTo>
                        <a:pt x="947" y="163"/>
                      </a:lnTo>
                      <a:lnTo>
                        <a:pt x="947" y="163"/>
                      </a:lnTo>
                      <a:lnTo>
                        <a:pt x="949" y="163"/>
                      </a:lnTo>
                      <a:lnTo>
                        <a:pt x="949" y="163"/>
                      </a:lnTo>
                      <a:lnTo>
                        <a:pt x="949" y="163"/>
                      </a:lnTo>
                      <a:lnTo>
                        <a:pt x="949" y="163"/>
                      </a:lnTo>
                      <a:lnTo>
                        <a:pt x="951" y="163"/>
                      </a:lnTo>
                      <a:lnTo>
                        <a:pt x="951" y="163"/>
                      </a:lnTo>
                      <a:lnTo>
                        <a:pt x="951" y="163"/>
                      </a:lnTo>
                      <a:lnTo>
                        <a:pt x="953" y="163"/>
                      </a:lnTo>
                      <a:lnTo>
                        <a:pt x="953" y="163"/>
                      </a:lnTo>
                      <a:lnTo>
                        <a:pt x="953" y="163"/>
                      </a:lnTo>
                      <a:lnTo>
                        <a:pt x="955" y="163"/>
                      </a:lnTo>
                      <a:lnTo>
                        <a:pt x="955" y="163"/>
                      </a:lnTo>
                      <a:lnTo>
                        <a:pt x="955" y="163"/>
                      </a:lnTo>
                      <a:lnTo>
                        <a:pt x="955" y="165"/>
                      </a:lnTo>
                      <a:lnTo>
                        <a:pt x="957" y="165"/>
                      </a:lnTo>
                      <a:lnTo>
                        <a:pt x="957" y="165"/>
                      </a:lnTo>
                      <a:lnTo>
                        <a:pt x="957" y="165"/>
                      </a:lnTo>
                      <a:lnTo>
                        <a:pt x="959" y="165"/>
                      </a:lnTo>
                      <a:lnTo>
                        <a:pt x="959" y="165"/>
                      </a:lnTo>
                      <a:lnTo>
                        <a:pt x="959" y="167"/>
                      </a:lnTo>
                      <a:lnTo>
                        <a:pt x="957" y="167"/>
                      </a:lnTo>
                      <a:lnTo>
                        <a:pt x="957" y="167"/>
                      </a:lnTo>
                      <a:lnTo>
                        <a:pt x="957" y="167"/>
                      </a:lnTo>
                      <a:lnTo>
                        <a:pt x="957" y="169"/>
                      </a:lnTo>
                      <a:lnTo>
                        <a:pt x="957" y="169"/>
                      </a:lnTo>
                      <a:lnTo>
                        <a:pt x="957" y="169"/>
                      </a:lnTo>
                      <a:lnTo>
                        <a:pt x="955" y="169"/>
                      </a:lnTo>
                      <a:lnTo>
                        <a:pt x="955" y="169"/>
                      </a:lnTo>
                      <a:lnTo>
                        <a:pt x="955" y="171"/>
                      </a:lnTo>
                      <a:lnTo>
                        <a:pt x="955" y="171"/>
                      </a:lnTo>
                      <a:lnTo>
                        <a:pt x="953" y="171"/>
                      </a:lnTo>
                      <a:lnTo>
                        <a:pt x="953" y="171"/>
                      </a:lnTo>
                      <a:lnTo>
                        <a:pt x="953" y="171"/>
                      </a:lnTo>
                      <a:lnTo>
                        <a:pt x="951" y="171"/>
                      </a:lnTo>
                      <a:lnTo>
                        <a:pt x="951" y="171"/>
                      </a:lnTo>
                      <a:lnTo>
                        <a:pt x="951" y="171"/>
                      </a:lnTo>
                      <a:lnTo>
                        <a:pt x="951" y="171"/>
                      </a:lnTo>
                      <a:lnTo>
                        <a:pt x="949" y="171"/>
                      </a:lnTo>
                      <a:lnTo>
                        <a:pt x="949" y="171"/>
                      </a:lnTo>
                      <a:lnTo>
                        <a:pt x="949" y="173"/>
                      </a:lnTo>
                      <a:lnTo>
                        <a:pt x="949" y="173"/>
                      </a:lnTo>
                      <a:lnTo>
                        <a:pt x="949" y="173"/>
                      </a:lnTo>
                      <a:lnTo>
                        <a:pt x="949" y="175"/>
                      </a:lnTo>
                      <a:lnTo>
                        <a:pt x="949" y="175"/>
                      </a:lnTo>
                      <a:lnTo>
                        <a:pt x="947" y="175"/>
                      </a:lnTo>
                      <a:lnTo>
                        <a:pt x="947" y="177"/>
                      </a:lnTo>
                      <a:lnTo>
                        <a:pt x="947" y="177"/>
                      </a:lnTo>
                      <a:lnTo>
                        <a:pt x="945" y="177"/>
                      </a:lnTo>
                      <a:lnTo>
                        <a:pt x="945" y="177"/>
                      </a:lnTo>
                      <a:lnTo>
                        <a:pt x="945" y="177"/>
                      </a:lnTo>
                      <a:lnTo>
                        <a:pt x="945" y="177"/>
                      </a:lnTo>
                      <a:lnTo>
                        <a:pt x="943" y="177"/>
                      </a:lnTo>
                      <a:lnTo>
                        <a:pt x="943" y="179"/>
                      </a:lnTo>
                      <a:lnTo>
                        <a:pt x="943" y="179"/>
                      </a:lnTo>
                      <a:lnTo>
                        <a:pt x="941" y="179"/>
                      </a:lnTo>
                      <a:lnTo>
                        <a:pt x="941" y="179"/>
                      </a:lnTo>
                      <a:lnTo>
                        <a:pt x="941" y="179"/>
                      </a:lnTo>
                      <a:lnTo>
                        <a:pt x="941" y="179"/>
                      </a:lnTo>
                      <a:lnTo>
                        <a:pt x="939" y="179"/>
                      </a:lnTo>
                      <a:lnTo>
                        <a:pt x="939" y="180"/>
                      </a:lnTo>
                      <a:lnTo>
                        <a:pt x="939" y="180"/>
                      </a:lnTo>
                      <a:lnTo>
                        <a:pt x="939" y="180"/>
                      </a:lnTo>
                      <a:lnTo>
                        <a:pt x="938" y="180"/>
                      </a:lnTo>
                      <a:lnTo>
                        <a:pt x="938" y="180"/>
                      </a:lnTo>
                      <a:lnTo>
                        <a:pt x="938" y="180"/>
                      </a:lnTo>
                      <a:lnTo>
                        <a:pt x="938" y="180"/>
                      </a:lnTo>
                      <a:lnTo>
                        <a:pt x="938" y="182"/>
                      </a:lnTo>
                      <a:lnTo>
                        <a:pt x="936" y="182"/>
                      </a:lnTo>
                      <a:lnTo>
                        <a:pt x="936" y="182"/>
                      </a:lnTo>
                      <a:lnTo>
                        <a:pt x="936" y="182"/>
                      </a:lnTo>
                      <a:lnTo>
                        <a:pt x="936" y="182"/>
                      </a:lnTo>
                      <a:lnTo>
                        <a:pt x="936" y="184"/>
                      </a:lnTo>
                      <a:lnTo>
                        <a:pt x="936" y="184"/>
                      </a:lnTo>
                      <a:lnTo>
                        <a:pt x="936" y="184"/>
                      </a:lnTo>
                      <a:lnTo>
                        <a:pt x="936" y="184"/>
                      </a:lnTo>
                      <a:lnTo>
                        <a:pt x="938" y="184"/>
                      </a:lnTo>
                      <a:lnTo>
                        <a:pt x="938" y="184"/>
                      </a:lnTo>
                      <a:lnTo>
                        <a:pt x="939" y="184"/>
                      </a:lnTo>
                      <a:lnTo>
                        <a:pt x="939" y="186"/>
                      </a:lnTo>
                      <a:lnTo>
                        <a:pt x="939" y="186"/>
                      </a:lnTo>
                      <a:lnTo>
                        <a:pt x="939" y="186"/>
                      </a:lnTo>
                      <a:lnTo>
                        <a:pt x="939" y="186"/>
                      </a:lnTo>
                      <a:lnTo>
                        <a:pt x="939" y="188"/>
                      </a:lnTo>
                      <a:lnTo>
                        <a:pt x="939" y="188"/>
                      </a:lnTo>
                      <a:lnTo>
                        <a:pt x="939" y="188"/>
                      </a:lnTo>
                      <a:lnTo>
                        <a:pt x="939" y="188"/>
                      </a:lnTo>
                      <a:lnTo>
                        <a:pt x="939" y="188"/>
                      </a:lnTo>
                      <a:lnTo>
                        <a:pt x="939" y="190"/>
                      </a:lnTo>
                      <a:lnTo>
                        <a:pt x="938" y="190"/>
                      </a:lnTo>
                      <a:lnTo>
                        <a:pt x="938" y="190"/>
                      </a:lnTo>
                      <a:lnTo>
                        <a:pt x="938" y="190"/>
                      </a:lnTo>
                      <a:lnTo>
                        <a:pt x="938" y="192"/>
                      </a:lnTo>
                      <a:lnTo>
                        <a:pt x="936" y="192"/>
                      </a:lnTo>
                      <a:lnTo>
                        <a:pt x="936" y="192"/>
                      </a:lnTo>
                      <a:lnTo>
                        <a:pt x="936" y="192"/>
                      </a:lnTo>
                      <a:lnTo>
                        <a:pt x="936" y="192"/>
                      </a:lnTo>
                      <a:lnTo>
                        <a:pt x="934" y="192"/>
                      </a:lnTo>
                      <a:lnTo>
                        <a:pt x="934" y="194"/>
                      </a:lnTo>
                      <a:lnTo>
                        <a:pt x="934" y="194"/>
                      </a:lnTo>
                      <a:lnTo>
                        <a:pt x="934" y="194"/>
                      </a:lnTo>
                      <a:lnTo>
                        <a:pt x="934" y="196"/>
                      </a:lnTo>
                      <a:lnTo>
                        <a:pt x="934" y="196"/>
                      </a:lnTo>
                      <a:lnTo>
                        <a:pt x="934" y="196"/>
                      </a:lnTo>
                      <a:lnTo>
                        <a:pt x="932" y="196"/>
                      </a:lnTo>
                      <a:lnTo>
                        <a:pt x="932" y="196"/>
                      </a:lnTo>
                      <a:lnTo>
                        <a:pt x="932" y="196"/>
                      </a:lnTo>
                      <a:lnTo>
                        <a:pt x="930" y="196"/>
                      </a:lnTo>
                      <a:lnTo>
                        <a:pt x="930" y="196"/>
                      </a:lnTo>
                      <a:lnTo>
                        <a:pt x="930" y="198"/>
                      </a:lnTo>
                      <a:lnTo>
                        <a:pt x="930" y="198"/>
                      </a:lnTo>
                      <a:lnTo>
                        <a:pt x="930" y="198"/>
                      </a:lnTo>
                      <a:lnTo>
                        <a:pt x="928" y="198"/>
                      </a:lnTo>
                      <a:lnTo>
                        <a:pt x="928" y="200"/>
                      </a:lnTo>
                      <a:lnTo>
                        <a:pt x="928" y="200"/>
                      </a:lnTo>
                      <a:lnTo>
                        <a:pt x="928" y="200"/>
                      </a:lnTo>
                      <a:lnTo>
                        <a:pt x="926" y="200"/>
                      </a:lnTo>
                      <a:lnTo>
                        <a:pt x="926" y="200"/>
                      </a:lnTo>
                      <a:lnTo>
                        <a:pt x="926" y="200"/>
                      </a:lnTo>
                      <a:lnTo>
                        <a:pt x="924" y="200"/>
                      </a:lnTo>
                      <a:lnTo>
                        <a:pt x="924" y="200"/>
                      </a:lnTo>
                      <a:lnTo>
                        <a:pt x="924" y="202"/>
                      </a:lnTo>
                      <a:lnTo>
                        <a:pt x="924" y="202"/>
                      </a:lnTo>
                      <a:lnTo>
                        <a:pt x="924" y="202"/>
                      </a:lnTo>
                      <a:lnTo>
                        <a:pt x="924" y="203"/>
                      </a:lnTo>
                      <a:lnTo>
                        <a:pt x="924" y="203"/>
                      </a:lnTo>
                      <a:lnTo>
                        <a:pt x="922" y="203"/>
                      </a:lnTo>
                      <a:lnTo>
                        <a:pt x="922" y="203"/>
                      </a:lnTo>
                      <a:lnTo>
                        <a:pt x="922" y="203"/>
                      </a:lnTo>
                      <a:lnTo>
                        <a:pt x="922" y="203"/>
                      </a:lnTo>
                      <a:lnTo>
                        <a:pt x="922" y="205"/>
                      </a:lnTo>
                      <a:lnTo>
                        <a:pt x="920" y="205"/>
                      </a:lnTo>
                      <a:lnTo>
                        <a:pt x="920" y="205"/>
                      </a:lnTo>
                      <a:lnTo>
                        <a:pt x="920" y="207"/>
                      </a:lnTo>
                      <a:lnTo>
                        <a:pt x="920" y="207"/>
                      </a:lnTo>
                      <a:lnTo>
                        <a:pt x="918" y="207"/>
                      </a:lnTo>
                      <a:lnTo>
                        <a:pt x="918" y="207"/>
                      </a:lnTo>
                      <a:lnTo>
                        <a:pt x="918" y="207"/>
                      </a:lnTo>
                      <a:lnTo>
                        <a:pt x="918" y="207"/>
                      </a:lnTo>
                      <a:lnTo>
                        <a:pt x="916" y="207"/>
                      </a:lnTo>
                      <a:lnTo>
                        <a:pt x="916" y="207"/>
                      </a:lnTo>
                      <a:lnTo>
                        <a:pt x="916" y="209"/>
                      </a:lnTo>
                      <a:lnTo>
                        <a:pt x="915" y="209"/>
                      </a:lnTo>
                      <a:lnTo>
                        <a:pt x="915" y="209"/>
                      </a:lnTo>
                      <a:lnTo>
                        <a:pt x="915" y="209"/>
                      </a:lnTo>
                      <a:lnTo>
                        <a:pt x="915" y="209"/>
                      </a:lnTo>
                      <a:lnTo>
                        <a:pt x="913" y="209"/>
                      </a:lnTo>
                      <a:lnTo>
                        <a:pt x="913" y="209"/>
                      </a:lnTo>
                      <a:lnTo>
                        <a:pt x="913" y="211"/>
                      </a:lnTo>
                      <a:lnTo>
                        <a:pt x="913" y="211"/>
                      </a:lnTo>
                      <a:lnTo>
                        <a:pt x="911" y="211"/>
                      </a:lnTo>
                      <a:lnTo>
                        <a:pt x="911" y="211"/>
                      </a:lnTo>
                      <a:lnTo>
                        <a:pt x="909" y="211"/>
                      </a:lnTo>
                      <a:lnTo>
                        <a:pt x="909" y="211"/>
                      </a:lnTo>
                      <a:lnTo>
                        <a:pt x="909" y="211"/>
                      </a:lnTo>
                      <a:lnTo>
                        <a:pt x="909" y="211"/>
                      </a:lnTo>
                      <a:lnTo>
                        <a:pt x="907" y="211"/>
                      </a:lnTo>
                      <a:lnTo>
                        <a:pt x="907" y="211"/>
                      </a:lnTo>
                      <a:lnTo>
                        <a:pt x="907" y="211"/>
                      </a:lnTo>
                      <a:lnTo>
                        <a:pt x="905" y="211"/>
                      </a:lnTo>
                      <a:lnTo>
                        <a:pt x="905" y="211"/>
                      </a:lnTo>
                      <a:lnTo>
                        <a:pt x="905" y="211"/>
                      </a:lnTo>
                      <a:lnTo>
                        <a:pt x="903" y="211"/>
                      </a:lnTo>
                      <a:lnTo>
                        <a:pt x="903" y="211"/>
                      </a:lnTo>
                      <a:lnTo>
                        <a:pt x="903" y="211"/>
                      </a:lnTo>
                      <a:lnTo>
                        <a:pt x="903" y="211"/>
                      </a:lnTo>
                      <a:lnTo>
                        <a:pt x="901" y="211"/>
                      </a:lnTo>
                      <a:lnTo>
                        <a:pt x="901" y="211"/>
                      </a:lnTo>
                      <a:lnTo>
                        <a:pt x="901" y="211"/>
                      </a:lnTo>
                      <a:lnTo>
                        <a:pt x="899" y="211"/>
                      </a:lnTo>
                      <a:lnTo>
                        <a:pt x="899" y="211"/>
                      </a:lnTo>
                      <a:lnTo>
                        <a:pt x="897" y="211"/>
                      </a:lnTo>
                      <a:lnTo>
                        <a:pt x="897" y="211"/>
                      </a:lnTo>
                      <a:lnTo>
                        <a:pt x="897" y="211"/>
                      </a:lnTo>
                      <a:lnTo>
                        <a:pt x="897" y="211"/>
                      </a:lnTo>
                      <a:lnTo>
                        <a:pt x="895" y="211"/>
                      </a:lnTo>
                      <a:lnTo>
                        <a:pt x="895" y="211"/>
                      </a:lnTo>
                      <a:lnTo>
                        <a:pt x="895" y="211"/>
                      </a:lnTo>
                      <a:lnTo>
                        <a:pt x="895" y="211"/>
                      </a:lnTo>
                      <a:lnTo>
                        <a:pt x="893" y="211"/>
                      </a:lnTo>
                      <a:lnTo>
                        <a:pt x="893" y="211"/>
                      </a:lnTo>
                      <a:lnTo>
                        <a:pt x="893" y="211"/>
                      </a:lnTo>
                      <a:lnTo>
                        <a:pt x="892" y="211"/>
                      </a:lnTo>
                      <a:lnTo>
                        <a:pt x="892" y="209"/>
                      </a:lnTo>
                      <a:lnTo>
                        <a:pt x="892" y="209"/>
                      </a:lnTo>
                      <a:lnTo>
                        <a:pt x="892" y="211"/>
                      </a:lnTo>
                      <a:lnTo>
                        <a:pt x="892" y="211"/>
                      </a:lnTo>
                      <a:lnTo>
                        <a:pt x="890" y="211"/>
                      </a:lnTo>
                      <a:lnTo>
                        <a:pt x="890" y="209"/>
                      </a:lnTo>
                      <a:lnTo>
                        <a:pt x="890" y="209"/>
                      </a:lnTo>
                      <a:lnTo>
                        <a:pt x="890" y="211"/>
                      </a:lnTo>
                      <a:lnTo>
                        <a:pt x="890" y="211"/>
                      </a:lnTo>
                      <a:lnTo>
                        <a:pt x="890" y="211"/>
                      </a:lnTo>
                      <a:lnTo>
                        <a:pt x="890" y="211"/>
                      </a:lnTo>
                      <a:lnTo>
                        <a:pt x="888" y="211"/>
                      </a:lnTo>
                      <a:lnTo>
                        <a:pt x="888" y="211"/>
                      </a:lnTo>
                      <a:lnTo>
                        <a:pt x="888" y="213"/>
                      </a:lnTo>
                      <a:lnTo>
                        <a:pt x="886" y="213"/>
                      </a:lnTo>
                      <a:lnTo>
                        <a:pt x="886" y="213"/>
                      </a:lnTo>
                      <a:lnTo>
                        <a:pt x="886" y="215"/>
                      </a:lnTo>
                      <a:lnTo>
                        <a:pt x="886" y="215"/>
                      </a:lnTo>
                      <a:lnTo>
                        <a:pt x="886" y="215"/>
                      </a:lnTo>
                      <a:lnTo>
                        <a:pt x="886" y="215"/>
                      </a:lnTo>
                      <a:lnTo>
                        <a:pt x="886" y="217"/>
                      </a:lnTo>
                      <a:lnTo>
                        <a:pt x="884" y="217"/>
                      </a:lnTo>
                      <a:lnTo>
                        <a:pt x="884" y="217"/>
                      </a:lnTo>
                      <a:lnTo>
                        <a:pt x="884" y="217"/>
                      </a:lnTo>
                      <a:lnTo>
                        <a:pt x="884" y="219"/>
                      </a:lnTo>
                      <a:lnTo>
                        <a:pt x="882" y="219"/>
                      </a:lnTo>
                      <a:lnTo>
                        <a:pt x="882" y="219"/>
                      </a:lnTo>
                      <a:lnTo>
                        <a:pt x="882" y="219"/>
                      </a:lnTo>
                      <a:lnTo>
                        <a:pt x="882" y="219"/>
                      </a:lnTo>
                      <a:lnTo>
                        <a:pt x="880" y="219"/>
                      </a:lnTo>
                      <a:lnTo>
                        <a:pt x="880" y="219"/>
                      </a:lnTo>
                      <a:lnTo>
                        <a:pt x="880" y="219"/>
                      </a:lnTo>
                      <a:lnTo>
                        <a:pt x="878" y="219"/>
                      </a:lnTo>
                      <a:lnTo>
                        <a:pt x="878" y="219"/>
                      </a:lnTo>
                      <a:lnTo>
                        <a:pt x="876" y="219"/>
                      </a:lnTo>
                      <a:lnTo>
                        <a:pt x="876" y="219"/>
                      </a:lnTo>
                      <a:lnTo>
                        <a:pt x="876" y="219"/>
                      </a:lnTo>
                      <a:lnTo>
                        <a:pt x="876" y="219"/>
                      </a:lnTo>
                      <a:lnTo>
                        <a:pt x="876" y="219"/>
                      </a:lnTo>
                      <a:lnTo>
                        <a:pt x="874" y="219"/>
                      </a:lnTo>
                      <a:lnTo>
                        <a:pt x="874" y="219"/>
                      </a:lnTo>
                      <a:lnTo>
                        <a:pt x="874" y="219"/>
                      </a:lnTo>
                      <a:lnTo>
                        <a:pt x="874" y="221"/>
                      </a:lnTo>
                      <a:lnTo>
                        <a:pt x="874" y="221"/>
                      </a:lnTo>
                      <a:lnTo>
                        <a:pt x="874" y="221"/>
                      </a:lnTo>
                      <a:lnTo>
                        <a:pt x="874" y="223"/>
                      </a:lnTo>
                      <a:lnTo>
                        <a:pt x="874" y="223"/>
                      </a:lnTo>
                      <a:lnTo>
                        <a:pt x="874" y="223"/>
                      </a:lnTo>
                      <a:lnTo>
                        <a:pt x="872" y="223"/>
                      </a:lnTo>
                      <a:lnTo>
                        <a:pt x="872" y="221"/>
                      </a:lnTo>
                      <a:lnTo>
                        <a:pt x="872" y="221"/>
                      </a:lnTo>
                      <a:lnTo>
                        <a:pt x="872" y="223"/>
                      </a:lnTo>
                      <a:lnTo>
                        <a:pt x="872" y="223"/>
                      </a:lnTo>
                      <a:lnTo>
                        <a:pt x="872" y="223"/>
                      </a:lnTo>
                      <a:lnTo>
                        <a:pt x="874" y="223"/>
                      </a:lnTo>
                      <a:lnTo>
                        <a:pt x="874" y="223"/>
                      </a:lnTo>
                      <a:lnTo>
                        <a:pt x="874" y="225"/>
                      </a:lnTo>
                      <a:lnTo>
                        <a:pt x="874" y="225"/>
                      </a:lnTo>
                      <a:lnTo>
                        <a:pt x="874" y="225"/>
                      </a:lnTo>
                      <a:lnTo>
                        <a:pt x="874" y="225"/>
                      </a:lnTo>
                      <a:lnTo>
                        <a:pt x="874" y="226"/>
                      </a:lnTo>
                      <a:lnTo>
                        <a:pt x="874" y="226"/>
                      </a:lnTo>
                      <a:lnTo>
                        <a:pt x="874" y="226"/>
                      </a:lnTo>
                      <a:lnTo>
                        <a:pt x="874" y="228"/>
                      </a:lnTo>
                      <a:lnTo>
                        <a:pt x="874" y="228"/>
                      </a:lnTo>
                      <a:lnTo>
                        <a:pt x="874" y="228"/>
                      </a:lnTo>
                      <a:lnTo>
                        <a:pt x="874" y="230"/>
                      </a:lnTo>
                      <a:lnTo>
                        <a:pt x="874" y="230"/>
                      </a:lnTo>
                      <a:lnTo>
                        <a:pt x="874" y="230"/>
                      </a:lnTo>
                      <a:lnTo>
                        <a:pt x="874" y="232"/>
                      </a:lnTo>
                      <a:lnTo>
                        <a:pt x="874" y="232"/>
                      </a:lnTo>
                      <a:lnTo>
                        <a:pt x="874" y="232"/>
                      </a:lnTo>
                      <a:lnTo>
                        <a:pt x="872" y="232"/>
                      </a:lnTo>
                      <a:lnTo>
                        <a:pt x="872" y="232"/>
                      </a:lnTo>
                      <a:lnTo>
                        <a:pt x="871" y="232"/>
                      </a:lnTo>
                      <a:lnTo>
                        <a:pt x="871" y="232"/>
                      </a:lnTo>
                      <a:lnTo>
                        <a:pt x="871" y="232"/>
                      </a:lnTo>
                      <a:lnTo>
                        <a:pt x="869" y="232"/>
                      </a:lnTo>
                      <a:lnTo>
                        <a:pt x="869" y="232"/>
                      </a:lnTo>
                      <a:lnTo>
                        <a:pt x="869" y="232"/>
                      </a:lnTo>
                      <a:lnTo>
                        <a:pt x="869" y="234"/>
                      </a:lnTo>
                      <a:lnTo>
                        <a:pt x="867" y="234"/>
                      </a:lnTo>
                      <a:lnTo>
                        <a:pt x="867" y="234"/>
                      </a:lnTo>
                      <a:lnTo>
                        <a:pt x="865" y="234"/>
                      </a:lnTo>
                      <a:lnTo>
                        <a:pt x="865" y="234"/>
                      </a:lnTo>
                      <a:lnTo>
                        <a:pt x="865" y="234"/>
                      </a:lnTo>
                      <a:lnTo>
                        <a:pt x="865" y="234"/>
                      </a:lnTo>
                      <a:lnTo>
                        <a:pt x="863" y="234"/>
                      </a:lnTo>
                      <a:lnTo>
                        <a:pt x="863" y="234"/>
                      </a:lnTo>
                      <a:lnTo>
                        <a:pt x="863" y="236"/>
                      </a:lnTo>
                      <a:lnTo>
                        <a:pt x="863" y="236"/>
                      </a:lnTo>
                      <a:lnTo>
                        <a:pt x="861" y="236"/>
                      </a:lnTo>
                      <a:lnTo>
                        <a:pt x="861" y="236"/>
                      </a:lnTo>
                      <a:lnTo>
                        <a:pt x="859" y="236"/>
                      </a:lnTo>
                      <a:lnTo>
                        <a:pt x="859" y="236"/>
                      </a:lnTo>
                      <a:lnTo>
                        <a:pt x="859" y="236"/>
                      </a:lnTo>
                      <a:lnTo>
                        <a:pt x="857" y="236"/>
                      </a:lnTo>
                      <a:lnTo>
                        <a:pt x="857" y="236"/>
                      </a:lnTo>
                      <a:lnTo>
                        <a:pt x="855" y="236"/>
                      </a:lnTo>
                      <a:lnTo>
                        <a:pt x="855" y="236"/>
                      </a:lnTo>
                      <a:lnTo>
                        <a:pt x="855" y="236"/>
                      </a:lnTo>
                      <a:lnTo>
                        <a:pt x="853" y="236"/>
                      </a:lnTo>
                      <a:lnTo>
                        <a:pt x="853" y="236"/>
                      </a:lnTo>
                      <a:lnTo>
                        <a:pt x="853" y="236"/>
                      </a:lnTo>
                      <a:lnTo>
                        <a:pt x="853" y="234"/>
                      </a:lnTo>
                      <a:lnTo>
                        <a:pt x="851" y="234"/>
                      </a:lnTo>
                      <a:lnTo>
                        <a:pt x="851" y="234"/>
                      </a:lnTo>
                      <a:lnTo>
                        <a:pt x="849" y="234"/>
                      </a:lnTo>
                      <a:lnTo>
                        <a:pt x="849" y="236"/>
                      </a:lnTo>
                      <a:lnTo>
                        <a:pt x="849" y="236"/>
                      </a:lnTo>
                      <a:lnTo>
                        <a:pt x="849" y="236"/>
                      </a:lnTo>
                      <a:lnTo>
                        <a:pt x="849" y="236"/>
                      </a:lnTo>
                      <a:lnTo>
                        <a:pt x="848" y="236"/>
                      </a:lnTo>
                      <a:lnTo>
                        <a:pt x="848" y="236"/>
                      </a:lnTo>
                      <a:lnTo>
                        <a:pt x="848" y="236"/>
                      </a:lnTo>
                      <a:lnTo>
                        <a:pt x="848" y="236"/>
                      </a:lnTo>
                      <a:lnTo>
                        <a:pt x="846" y="236"/>
                      </a:lnTo>
                      <a:lnTo>
                        <a:pt x="846" y="236"/>
                      </a:lnTo>
                      <a:lnTo>
                        <a:pt x="846" y="236"/>
                      </a:lnTo>
                      <a:lnTo>
                        <a:pt x="846" y="236"/>
                      </a:lnTo>
                      <a:lnTo>
                        <a:pt x="846" y="236"/>
                      </a:lnTo>
                      <a:lnTo>
                        <a:pt x="848" y="236"/>
                      </a:lnTo>
                      <a:lnTo>
                        <a:pt x="848" y="236"/>
                      </a:lnTo>
                      <a:lnTo>
                        <a:pt x="848" y="236"/>
                      </a:lnTo>
                      <a:lnTo>
                        <a:pt x="849" y="236"/>
                      </a:lnTo>
                      <a:lnTo>
                        <a:pt x="849" y="238"/>
                      </a:lnTo>
                      <a:lnTo>
                        <a:pt x="849" y="238"/>
                      </a:lnTo>
                      <a:lnTo>
                        <a:pt x="849" y="238"/>
                      </a:lnTo>
                      <a:lnTo>
                        <a:pt x="851" y="238"/>
                      </a:lnTo>
                      <a:lnTo>
                        <a:pt x="851" y="238"/>
                      </a:lnTo>
                      <a:lnTo>
                        <a:pt x="853" y="238"/>
                      </a:lnTo>
                      <a:lnTo>
                        <a:pt x="853" y="238"/>
                      </a:lnTo>
                      <a:lnTo>
                        <a:pt x="853" y="238"/>
                      </a:lnTo>
                      <a:lnTo>
                        <a:pt x="853" y="238"/>
                      </a:lnTo>
                      <a:lnTo>
                        <a:pt x="853" y="240"/>
                      </a:lnTo>
                      <a:lnTo>
                        <a:pt x="853" y="240"/>
                      </a:lnTo>
                      <a:lnTo>
                        <a:pt x="853" y="240"/>
                      </a:lnTo>
                      <a:lnTo>
                        <a:pt x="853" y="240"/>
                      </a:lnTo>
                      <a:lnTo>
                        <a:pt x="851" y="240"/>
                      </a:lnTo>
                      <a:lnTo>
                        <a:pt x="851" y="242"/>
                      </a:lnTo>
                      <a:lnTo>
                        <a:pt x="851" y="242"/>
                      </a:lnTo>
                      <a:lnTo>
                        <a:pt x="849" y="242"/>
                      </a:lnTo>
                      <a:lnTo>
                        <a:pt x="849" y="242"/>
                      </a:lnTo>
                      <a:lnTo>
                        <a:pt x="849" y="242"/>
                      </a:lnTo>
                      <a:lnTo>
                        <a:pt x="849" y="240"/>
                      </a:lnTo>
                      <a:lnTo>
                        <a:pt x="848" y="240"/>
                      </a:lnTo>
                      <a:lnTo>
                        <a:pt x="848" y="240"/>
                      </a:lnTo>
                      <a:lnTo>
                        <a:pt x="848" y="240"/>
                      </a:lnTo>
                      <a:lnTo>
                        <a:pt x="846" y="240"/>
                      </a:lnTo>
                      <a:lnTo>
                        <a:pt x="846" y="242"/>
                      </a:lnTo>
                      <a:lnTo>
                        <a:pt x="846" y="242"/>
                      </a:lnTo>
                      <a:lnTo>
                        <a:pt x="844" y="242"/>
                      </a:lnTo>
                      <a:lnTo>
                        <a:pt x="844" y="242"/>
                      </a:lnTo>
                      <a:lnTo>
                        <a:pt x="844" y="242"/>
                      </a:lnTo>
                      <a:lnTo>
                        <a:pt x="844" y="242"/>
                      </a:lnTo>
                      <a:lnTo>
                        <a:pt x="844" y="242"/>
                      </a:lnTo>
                      <a:lnTo>
                        <a:pt x="844" y="242"/>
                      </a:lnTo>
                      <a:lnTo>
                        <a:pt x="846" y="242"/>
                      </a:lnTo>
                      <a:lnTo>
                        <a:pt x="846" y="242"/>
                      </a:lnTo>
                      <a:lnTo>
                        <a:pt x="848" y="242"/>
                      </a:lnTo>
                      <a:lnTo>
                        <a:pt x="848" y="244"/>
                      </a:lnTo>
                      <a:lnTo>
                        <a:pt x="848" y="244"/>
                      </a:lnTo>
                      <a:lnTo>
                        <a:pt x="848" y="242"/>
                      </a:lnTo>
                      <a:lnTo>
                        <a:pt x="848" y="242"/>
                      </a:lnTo>
                      <a:lnTo>
                        <a:pt x="849" y="242"/>
                      </a:lnTo>
                      <a:lnTo>
                        <a:pt x="849" y="244"/>
                      </a:lnTo>
                      <a:lnTo>
                        <a:pt x="849" y="244"/>
                      </a:lnTo>
                      <a:lnTo>
                        <a:pt x="849" y="244"/>
                      </a:lnTo>
                      <a:lnTo>
                        <a:pt x="849" y="244"/>
                      </a:lnTo>
                      <a:lnTo>
                        <a:pt x="849" y="244"/>
                      </a:lnTo>
                      <a:lnTo>
                        <a:pt x="848" y="244"/>
                      </a:lnTo>
                      <a:lnTo>
                        <a:pt x="848" y="244"/>
                      </a:lnTo>
                      <a:lnTo>
                        <a:pt x="848" y="244"/>
                      </a:lnTo>
                      <a:lnTo>
                        <a:pt x="846" y="244"/>
                      </a:lnTo>
                      <a:lnTo>
                        <a:pt x="846" y="244"/>
                      </a:lnTo>
                      <a:lnTo>
                        <a:pt x="846" y="244"/>
                      </a:lnTo>
                      <a:lnTo>
                        <a:pt x="844" y="244"/>
                      </a:lnTo>
                      <a:lnTo>
                        <a:pt x="844" y="244"/>
                      </a:lnTo>
                      <a:lnTo>
                        <a:pt x="844" y="244"/>
                      </a:lnTo>
                      <a:lnTo>
                        <a:pt x="842" y="244"/>
                      </a:lnTo>
                      <a:lnTo>
                        <a:pt x="842" y="244"/>
                      </a:lnTo>
                      <a:lnTo>
                        <a:pt x="842" y="244"/>
                      </a:lnTo>
                      <a:lnTo>
                        <a:pt x="842" y="244"/>
                      </a:lnTo>
                      <a:lnTo>
                        <a:pt x="842" y="244"/>
                      </a:lnTo>
                      <a:lnTo>
                        <a:pt x="842" y="246"/>
                      </a:lnTo>
                      <a:lnTo>
                        <a:pt x="842" y="246"/>
                      </a:lnTo>
                      <a:lnTo>
                        <a:pt x="842" y="246"/>
                      </a:lnTo>
                      <a:lnTo>
                        <a:pt x="842" y="248"/>
                      </a:lnTo>
                      <a:lnTo>
                        <a:pt x="842" y="248"/>
                      </a:lnTo>
                      <a:lnTo>
                        <a:pt x="842" y="248"/>
                      </a:lnTo>
                      <a:lnTo>
                        <a:pt x="842" y="249"/>
                      </a:lnTo>
                      <a:lnTo>
                        <a:pt x="842" y="249"/>
                      </a:lnTo>
                      <a:lnTo>
                        <a:pt x="840" y="249"/>
                      </a:lnTo>
                      <a:lnTo>
                        <a:pt x="840" y="248"/>
                      </a:lnTo>
                      <a:lnTo>
                        <a:pt x="840" y="248"/>
                      </a:lnTo>
                      <a:lnTo>
                        <a:pt x="840" y="248"/>
                      </a:lnTo>
                      <a:lnTo>
                        <a:pt x="840" y="246"/>
                      </a:lnTo>
                      <a:lnTo>
                        <a:pt x="838" y="246"/>
                      </a:lnTo>
                      <a:lnTo>
                        <a:pt x="838" y="248"/>
                      </a:lnTo>
                      <a:lnTo>
                        <a:pt x="838" y="248"/>
                      </a:lnTo>
                      <a:lnTo>
                        <a:pt x="838" y="248"/>
                      </a:lnTo>
                      <a:lnTo>
                        <a:pt x="838" y="248"/>
                      </a:lnTo>
                      <a:lnTo>
                        <a:pt x="836" y="248"/>
                      </a:lnTo>
                      <a:lnTo>
                        <a:pt x="836" y="248"/>
                      </a:lnTo>
                      <a:lnTo>
                        <a:pt x="836" y="248"/>
                      </a:lnTo>
                      <a:lnTo>
                        <a:pt x="834" y="248"/>
                      </a:lnTo>
                      <a:lnTo>
                        <a:pt x="834" y="249"/>
                      </a:lnTo>
                      <a:lnTo>
                        <a:pt x="834" y="249"/>
                      </a:lnTo>
                      <a:lnTo>
                        <a:pt x="834" y="251"/>
                      </a:lnTo>
                      <a:lnTo>
                        <a:pt x="834" y="251"/>
                      </a:lnTo>
                      <a:lnTo>
                        <a:pt x="832" y="251"/>
                      </a:lnTo>
                      <a:lnTo>
                        <a:pt x="832" y="251"/>
                      </a:lnTo>
                      <a:lnTo>
                        <a:pt x="832" y="251"/>
                      </a:lnTo>
                      <a:lnTo>
                        <a:pt x="832" y="251"/>
                      </a:lnTo>
                      <a:lnTo>
                        <a:pt x="832" y="251"/>
                      </a:lnTo>
                      <a:lnTo>
                        <a:pt x="832" y="251"/>
                      </a:lnTo>
                      <a:lnTo>
                        <a:pt x="832" y="251"/>
                      </a:lnTo>
                      <a:lnTo>
                        <a:pt x="832" y="253"/>
                      </a:lnTo>
                      <a:lnTo>
                        <a:pt x="834" y="253"/>
                      </a:lnTo>
                      <a:lnTo>
                        <a:pt x="834" y="253"/>
                      </a:lnTo>
                      <a:lnTo>
                        <a:pt x="834" y="253"/>
                      </a:lnTo>
                      <a:lnTo>
                        <a:pt x="834" y="255"/>
                      </a:lnTo>
                      <a:lnTo>
                        <a:pt x="834" y="255"/>
                      </a:lnTo>
                      <a:lnTo>
                        <a:pt x="832" y="255"/>
                      </a:lnTo>
                      <a:lnTo>
                        <a:pt x="832" y="255"/>
                      </a:lnTo>
                      <a:lnTo>
                        <a:pt x="832" y="255"/>
                      </a:lnTo>
                      <a:lnTo>
                        <a:pt x="832" y="255"/>
                      </a:lnTo>
                      <a:lnTo>
                        <a:pt x="832" y="255"/>
                      </a:lnTo>
                      <a:lnTo>
                        <a:pt x="830" y="255"/>
                      </a:lnTo>
                      <a:lnTo>
                        <a:pt x="830" y="255"/>
                      </a:lnTo>
                      <a:lnTo>
                        <a:pt x="828" y="255"/>
                      </a:lnTo>
                      <a:lnTo>
                        <a:pt x="828" y="255"/>
                      </a:lnTo>
                      <a:lnTo>
                        <a:pt x="828" y="253"/>
                      </a:lnTo>
                      <a:lnTo>
                        <a:pt x="828" y="253"/>
                      </a:lnTo>
                      <a:lnTo>
                        <a:pt x="827" y="253"/>
                      </a:lnTo>
                      <a:lnTo>
                        <a:pt x="827" y="253"/>
                      </a:lnTo>
                      <a:lnTo>
                        <a:pt x="827" y="253"/>
                      </a:lnTo>
                      <a:lnTo>
                        <a:pt x="825" y="253"/>
                      </a:lnTo>
                      <a:lnTo>
                        <a:pt x="825" y="255"/>
                      </a:lnTo>
                      <a:lnTo>
                        <a:pt x="827" y="255"/>
                      </a:lnTo>
                      <a:lnTo>
                        <a:pt x="827" y="255"/>
                      </a:lnTo>
                      <a:lnTo>
                        <a:pt x="827" y="255"/>
                      </a:lnTo>
                      <a:lnTo>
                        <a:pt x="827" y="255"/>
                      </a:lnTo>
                      <a:lnTo>
                        <a:pt x="828" y="255"/>
                      </a:lnTo>
                      <a:lnTo>
                        <a:pt x="828" y="255"/>
                      </a:lnTo>
                      <a:lnTo>
                        <a:pt x="828" y="255"/>
                      </a:lnTo>
                      <a:lnTo>
                        <a:pt x="828" y="257"/>
                      </a:lnTo>
                      <a:lnTo>
                        <a:pt x="828" y="257"/>
                      </a:lnTo>
                      <a:lnTo>
                        <a:pt x="828" y="257"/>
                      </a:lnTo>
                      <a:lnTo>
                        <a:pt x="828" y="257"/>
                      </a:lnTo>
                      <a:lnTo>
                        <a:pt x="828" y="259"/>
                      </a:lnTo>
                      <a:lnTo>
                        <a:pt x="827" y="259"/>
                      </a:lnTo>
                      <a:lnTo>
                        <a:pt x="827" y="259"/>
                      </a:lnTo>
                      <a:lnTo>
                        <a:pt x="827" y="259"/>
                      </a:lnTo>
                      <a:lnTo>
                        <a:pt x="825" y="259"/>
                      </a:lnTo>
                      <a:lnTo>
                        <a:pt x="825" y="259"/>
                      </a:lnTo>
                      <a:lnTo>
                        <a:pt x="825" y="259"/>
                      </a:lnTo>
                      <a:lnTo>
                        <a:pt x="823" y="259"/>
                      </a:lnTo>
                      <a:lnTo>
                        <a:pt x="823" y="259"/>
                      </a:lnTo>
                      <a:lnTo>
                        <a:pt x="823" y="259"/>
                      </a:lnTo>
                      <a:lnTo>
                        <a:pt x="823" y="259"/>
                      </a:lnTo>
                      <a:lnTo>
                        <a:pt x="821" y="259"/>
                      </a:lnTo>
                      <a:lnTo>
                        <a:pt x="821" y="261"/>
                      </a:lnTo>
                      <a:lnTo>
                        <a:pt x="821" y="261"/>
                      </a:lnTo>
                      <a:lnTo>
                        <a:pt x="821" y="261"/>
                      </a:lnTo>
                      <a:lnTo>
                        <a:pt x="821" y="261"/>
                      </a:lnTo>
                      <a:lnTo>
                        <a:pt x="819" y="261"/>
                      </a:lnTo>
                      <a:lnTo>
                        <a:pt x="819" y="261"/>
                      </a:lnTo>
                      <a:lnTo>
                        <a:pt x="817" y="261"/>
                      </a:lnTo>
                      <a:lnTo>
                        <a:pt x="817" y="263"/>
                      </a:lnTo>
                      <a:lnTo>
                        <a:pt x="817" y="263"/>
                      </a:lnTo>
                      <a:lnTo>
                        <a:pt x="817" y="263"/>
                      </a:lnTo>
                      <a:lnTo>
                        <a:pt x="817" y="263"/>
                      </a:lnTo>
                      <a:lnTo>
                        <a:pt x="819" y="263"/>
                      </a:lnTo>
                      <a:lnTo>
                        <a:pt x="819" y="263"/>
                      </a:lnTo>
                      <a:lnTo>
                        <a:pt x="819" y="265"/>
                      </a:lnTo>
                      <a:lnTo>
                        <a:pt x="821" y="265"/>
                      </a:lnTo>
                      <a:lnTo>
                        <a:pt x="821" y="265"/>
                      </a:lnTo>
                      <a:lnTo>
                        <a:pt x="821" y="267"/>
                      </a:lnTo>
                      <a:lnTo>
                        <a:pt x="819" y="267"/>
                      </a:lnTo>
                      <a:lnTo>
                        <a:pt x="819" y="267"/>
                      </a:lnTo>
                      <a:lnTo>
                        <a:pt x="817" y="267"/>
                      </a:lnTo>
                      <a:lnTo>
                        <a:pt x="817" y="267"/>
                      </a:lnTo>
                      <a:lnTo>
                        <a:pt x="817" y="267"/>
                      </a:lnTo>
                      <a:lnTo>
                        <a:pt x="817" y="267"/>
                      </a:lnTo>
                      <a:lnTo>
                        <a:pt x="817" y="269"/>
                      </a:lnTo>
                      <a:lnTo>
                        <a:pt x="817" y="269"/>
                      </a:lnTo>
                      <a:lnTo>
                        <a:pt x="817" y="269"/>
                      </a:lnTo>
                      <a:lnTo>
                        <a:pt x="817" y="269"/>
                      </a:lnTo>
                      <a:lnTo>
                        <a:pt x="817" y="271"/>
                      </a:lnTo>
                      <a:lnTo>
                        <a:pt x="817" y="271"/>
                      </a:lnTo>
                      <a:lnTo>
                        <a:pt x="815" y="271"/>
                      </a:lnTo>
                      <a:lnTo>
                        <a:pt x="815" y="271"/>
                      </a:lnTo>
                      <a:lnTo>
                        <a:pt x="815" y="271"/>
                      </a:lnTo>
                      <a:lnTo>
                        <a:pt x="815" y="271"/>
                      </a:lnTo>
                      <a:lnTo>
                        <a:pt x="815" y="272"/>
                      </a:lnTo>
                      <a:lnTo>
                        <a:pt x="813" y="272"/>
                      </a:lnTo>
                      <a:lnTo>
                        <a:pt x="813" y="272"/>
                      </a:lnTo>
                      <a:lnTo>
                        <a:pt x="813" y="274"/>
                      </a:lnTo>
                      <a:lnTo>
                        <a:pt x="813" y="274"/>
                      </a:lnTo>
                      <a:lnTo>
                        <a:pt x="813" y="274"/>
                      </a:lnTo>
                      <a:lnTo>
                        <a:pt x="811" y="274"/>
                      </a:lnTo>
                      <a:lnTo>
                        <a:pt x="811" y="276"/>
                      </a:lnTo>
                      <a:lnTo>
                        <a:pt x="811" y="276"/>
                      </a:lnTo>
                      <a:lnTo>
                        <a:pt x="811" y="276"/>
                      </a:lnTo>
                      <a:lnTo>
                        <a:pt x="811" y="276"/>
                      </a:lnTo>
                      <a:lnTo>
                        <a:pt x="811" y="276"/>
                      </a:lnTo>
                      <a:lnTo>
                        <a:pt x="809" y="276"/>
                      </a:lnTo>
                      <a:lnTo>
                        <a:pt x="809" y="276"/>
                      </a:lnTo>
                      <a:lnTo>
                        <a:pt x="809" y="278"/>
                      </a:lnTo>
                      <a:lnTo>
                        <a:pt x="809" y="278"/>
                      </a:lnTo>
                      <a:lnTo>
                        <a:pt x="809" y="278"/>
                      </a:lnTo>
                      <a:lnTo>
                        <a:pt x="809" y="280"/>
                      </a:lnTo>
                      <a:lnTo>
                        <a:pt x="807" y="280"/>
                      </a:lnTo>
                      <a:lnTo>
                        <a:pt x="807" y="280"/>
                      </a:lnTo>
                      <a:lnTo>
                        <a:pt x="807" y="280"/>
                      </a:lnTo>
                      <a:lnTo>
                        <a:pt x="807" y="282"/>
                      </a:lnTo>
                      <a:lnTo>
                        <a:pt x="807" y="282"/>
                      </a:lnTo>
                      <a:lnTo>
                        <a:pt x="805" y="282"/>
                      </a:lnTo>
                      <a:lnTo>
                        <a:pt x="805" y="282"/>
                      </a:lnTo>
                      <a:lnTo>
                        <a:pt x="805" y="282"/>
                      </a:lnTo>
                      <a:lnTo>
                        <a:pt x="805" y="284"/>
                      </a:lnTo>
                      <a:lnTo>
                        <a:pt x="805" y="284"/>
                      </a:lnTo>
                      <a:lnTo>
                        <a:pt x="805" y="284"/>
                      </a:lnTo>
                      <a:lnTo>
                        <a:pt x="805" y="284"/>
                      </a:lnTo>
                      <a:lnTo>
                        <a:pt x="805" y="286"/>
                      </a:lnTo>
                      <a:lnTo>
                        <a:pt x="805" y="286"/>
                      </a:lnTo>
                      <a:lnTo>
                        <a:pt x="805" y="286"/>
                      </a:lnTo>
                      <a:lnTo>
                        <a:pt x="805" y="288"/>
                      </a:lnTo>
                      <a:lnTo>
                        <a:pt x="805" y="288"/>
                      </a:lnTo>
                      <a:lnTo>
                        <a:pt x="805" y="290"/>
                      </a:lnTo>
                      <a:lnTo>
                        <a:pt x="805" y="290"/>
                      </a:lnTo>
                      <a:lnTo>
                        <a:pt x="805" y="292"/>
                      </a:lnTo>
                      <a:lnTo>
                        <a:pt x="804" y="292"/>
                      </a:lnTo>
                      <a:lnTo>
                        <a:pt x="804" y="292"/>
                      </a:lnTo>
                      <a:lnTo>
                        <a:pt x="804" y="292"/>
                      </a:lnTo>
                      <a:lnTo>
                        <a:pt x="804" y="292"/>
                      </a:lnTo>
                      <a:lnTo>
                        <a:pt x="804" y="292"/>
                      </a:lnTo>
                      <a:lnTo>
                        <a:pt x="804" y="294"/>
                      </a:lnTo>
                      <a:lnTo>
                        <a:pt x="804" y="294"/>
                      </a:lnTo>
                      <a:lnTo>
                        <a:pt x="804" y="295"/>
                      </a:lnTo>
                      <a:lnTo>
                        <a:pt x="804" y="295"/>
                      </a:lnTo>
                      <a:lnTo>
                        <a:pt x="804" y="295"/>
                      </a:lnTo>
                      <a:lnTo>
                        <a:pt x="804" y="297"/>
                      </a:lnTo>
                      <a:lnTo>
                        <a:pt x="804" y="297"/>
                      </a:lnTo>
                      <a:lnTo>
                        <a:pt x="804" y="299"/>
                      </a:lnTo>
                      <a:lnTo>
                        <a:pt x="804" y="299"/>
                      </a:lnTo>
                      <a:lnTo>
                        <a:pt x="804" y="299"/>
                      </a:lnTo>
                      <a:lnTo>
                        <a:pt x="804" y="299"/>
                      </a:lnTo>
                      <a:lnTo>
                        <a:pt x="804" y="301"/>
                      </a:lnTo>
                      <a:lnTo>
                        <a:pt x="804" y="301"/>
                      </a:lnTo>
                      <a:lnTo>
                        <a:pt x="804" y="301"/>
                      </a:lnTo>
                      <a:lnTo>
                        <a:pt x="804" y="303"/>
                      </a:lnTo>
                      <a:lnTo>
                        <a:pt x="804" y="303"/>
                      </a:lnTo>
                      <a:lnTo>
                        <a:pt x="804" y="303"/>
                      </a:lnTo>
                      <a:lnTo>
                        <a:pt x="804" y="305"/>
                      </a:lnTo>
                      <a:lnTo>
                        <a:pt x="804" y="305"/>
                      </a:lnTo>
                      <a:lnTo>
                        <a:pt x="805" y="305"/>
                      </a:lnTo>
                      <a:lnTo>
                        <a:pt x="805" y="305"/>
                      </a:lnTo>
                      <a:lnTo>
                        <a:pt x="805" y="307"/>
                      </a:lnTo>
                      <a:lnTo>
                        <a:pt x="805" y="307"/>
                      </a:lnTo>
                      <a:lnTo>
                        <a:pt x="805" y="307"/>
                      </a:lnTo>
                      <a:lnTo>
                        <a:pt x="804" y="307"/>
                      </a:lnTo>
                      <a:lnTo>
                        <a:pt x="804" y="307"/>
                      </a:lnTo>
                      <a:lnTo>
                        <a:pt x="804" y="307"/>
                      </a:lnTo>
                      <a:lnTo>
                        <a:pt x="804" y="309"/>
                      </a:lnTo>
                      <a:lnTo>
                        <a:pt x="804" y="309"/>
                      </a:lnTo>
                      <a:lnTo>
                        <a:pt x="804" y="311"/>
                      </a:lnTo>
                      <a:lnTo>
                        <a:pt x="804" y="311"/>
                      </a:lnTo>
                      <a:lnTo>
                        <a:pt x="804" y="311"/>
                      </a:lnTo>
                      <a:lnTo>
                        <a:pt x="804" y="311"/>
                      </a:lnTo>
                      <a:lnTo>
                        <a:pt x="804" y="313"/>
                      </a:lnTo>
                      <a:lnTo>
                        <a:pt x="804" y="313"/>
                      </a:lnTo>
                      <a:lnTo>
                        <a:pt x="804" y="313"/>
                      </a:lnTo>
                      <a:lnTo>
                        <a:pt x="805" y="313"/>
                      </a:lnTo>
                      <a:lnTo>
                        <a:pt x="805" y="315"/>
                      </a:lnTo>
                      <a:lnTo>
                        <a:pt x="805" y="315"/>
                      </a:lnTo>
                      <a:lnTo>
                        <a:pt x="805" y="315"/>
                      </a:lnTo>
                      <a:lnTo>
                        <a:pt x="805" y="315"/>
                      </a:lnTo>
                      <a:lnTo>
                        <a:pt x="805" y="317"/>
                      </a:lnTo>
                      <a:lnTo>
                        <a:pt x="807" y="317"/>
                      </a:lnTo>
                      <a:lnTo>
                        <a:pt x="807" y="317"/>
                      </a:lnTo>
                      <a:lnTo>
                        <a:pt x="807" y="317"/>
                      </a:lnTo>
                      <a:lnTo>
                        <a:pt x="809" y="317"/>
                      </a:lnTo>
                      <a:lnTo>
                        <a:pt x="809" y="317"/>
                      </a:lnTo>
                      <a:lnTo>
                        <a:pt x="809" y="318"/>
                      </a:lnTo>
                      <a:lnTo>
                        <a:pt x="809" y="318"/>
                      </a:lnTo>
                      <a:lnTo>
                        <a:pt x="809" y="318"/>
                      </a:lnTo>
                      <a:lnTo>
                        <a:pt x="809" y="318"/>
                      </a:lnTo>
                      <a:lnTo>
                        <a:pt x="809" y="318"/>
                      </a:lnTo>
                      <a:lnTo>
                        <a:pt x="811" y="318"/>
                      </a:lnTo>
                      <a:lnTo>
                        <a:pt x="811" y="317"/>
                      </a:lnTo>
                      <a:lnTo>
                        <a:pt x="811" y="317"/>
                      </a:lnTo>
                      <a:lnTo>
                        <a:pt x="811" y="317"/>
                      </a:lnTo>
                      <a:lnTo>
                        <a:pt x="811" y="317"/>
                      </a:lnTo>
                      <a:lnTo>
                        <a:pt x="813" y="317"/>
                      </a:lnTo>
                      <a:lnTo>
                        <a:pt x="813" y="317"/>
                      </a:lnTo>
                      <a:lnTo>
                        <a:pt x="813" y="317"/>
                      </a:lnTo>
                      <a:lnTo>
                        <a:pt x="815" y="317"/>
                      </a:lnTo>
                      <a:lnTo>
                        <a:pt x="815" y="317"/>
                      </a:lnTo>
                      <a:lnTo>
                        <a:pt x="815" y="317"/>
                      </a:lnTo>
                      <a:lnTo>
                        <a:pt x="817" y="317"/>
                      </a:lnTo>
                      <a:lnTo>
                        <a:pt x="817" y="317"/>
                      </a:lnTo>
                      <a:lnTo>
                        <a:pt x="817" y="317"/>
                      </a:lnTo>
                      <a:lnTo>
                        <a:pt x="819" y="317"/>
                      </a:lnTo>
                      <a:lnTo>
                        <a:pt x="819" y="317"/>
                      </a:lnTo>
                      <a:lnTo>
                        <a:pt x="819" y="317"/>
                      </a:lnTo>
                      <a:lnTo>
                        <a:pt x="821" y="317"/>
                      </a:lnTo>
                      <a:lnTo>
                        <a:pt x="821" y="317"/>
                      </a:lnTo>
                      <a:lnTo>
                        <a:pt x="821" y="317"/>
                      </a:lnTo>
                      <a:lnTo>
                        <a:pt x="821" y="317"/>
                      </a:lnTo>
                      <a:lnTo>
                        <a:pt x="823" y="317"/>
                      </a:lnTo>
                      <a:lnTo>
                        <a:pt x="823" y="317"/>
                      </a:lnTo>
                      <a:lnTo>
                        <a:pt x="823" y="317"/>
                      </a:lnTo>
                      <a:lnTo>
                        <a:pt x="825" y="317"/>
                      </a:lnTo>
                      <a:lnTo>
                        <a:pt x="825" y="317"/>
                      </a:lnTo>
                      <a:lnTo>
                        <a:pt x="827" y="317"/>
                      </a:lnTo>
                      <a:lnTo>
                        <a:pt x="827" y="318"/>
                      </a:lnTo>
                      <a:lnTo>
                        <a:pt x="827" y="318"/>
                      </a:lnTo>
                      <a:lnTo>
                        <a:pt x="827" y="318"/>
                      </a:lnTo>
                      <a:lnTo>
                        <a:pt x="827" y="317"/>
                      </a:lnTo>
                      <a:lnTo>
                        <a:pt x="828" y="317"/>
                      </a:lnTo>
                      <a:lnTo>
                        <a:pt x="828" y="317"/>
                      </a:lnTo>
                      <a:lnTo>
                        <a:pt x="828" y="317"/>
                      </a:lnTo>
                      <a:lnTo>
                        <a:pt x="830" y="317"/>
                      </a:lnTo>
                      <a:lnTo>
                        <a:pt x="830" y="317"/>
                      </a:lnTo>
                      <a:lnTo>
                        <a:pt x="830" y="318"/>
                      </a:lnTo>
                      <a:lnTo>
                        <a:pt x="832" y="318"/>
                      </a:lnTo>
                      <a:lnTo>
                        <a:pt x="832" y="318"/>
                      </a:lnTo>
                      <a:lnTo>
                        <a:pt x="832" y="320"/>
                      </a:lnTo>
                      <a:lnTo>
                        <a:pt x="832" y="320"/>
                      </a:lnTo>
                      <a:lnTo>
                        <a:pt x="832" y="322"/>
                      </a:lnTo>
                      <a:lnTo>
                        <a:pt x="832" y="322"/>
                      </a:lnTo>
                      <a:lnTo>
                        <a:pt x="832" y="322"/>
                      </a:lnTo>
                      <a:lnTo>
                        <a:pt x="832" y="324"/>
                      </a:lnTo>
                      <a:lnTo>
                        <a:pt x="832" y="324"/>
                      </a:lnTo>
                      <a:lnTo>
                        <a:pt x="832" y="324"/>
                      </a:lnTo>
                      <a:lnTo>
                        <a:pt x="832" y="324"/>
                      </a:lnTo>
                      <a:lnTo>
                        <a:pt x="832" y="326"/>
                      </a:lnTo>
                      <a:lnTo>
                        <a:pt x="834" y="326"/>
                      </a:lnTo>
                      <a:lnTo>
                        <a:pt x="834" y="326"/>
                      </a:lnTo>
                      <a:lnTo>
                        <a:pt x="834" y="326"/>
                      </a:lnTo>
                      <a:lnTo>
                        <a:pt x="834" y="328"/>
                      </a:lnTo>
                      <a:lnTo>
                        <a:pt x="836" y="328"/>
                      </a:lnTo>
                      <a:lnTo>
                        <a:pt x="836" y="328"/>
                      </a:lnTo>
                      <a:lnTo>
                        <a:pt x="836" y="330"/>
                      </a:lnTo>
                      <a:lnTo>
                        <a:pt x="836" y="330"/>
                      </a:lnTo>
                      <a:lnTo>
                        <a:pt x="836" y="330"/>
                      </a:lnTo>
                      <a:lnTo>
                        <a:pt x="836" y="330"/>
                      </a:lnTo>
                      <a:lnTo>
                        <a:pt x="836" y="332"/>
                      </a:lnTo>
                      <a:lnTo>
                        <a:pt x="838" y="332"/>
                      </a:lnTo>
                      <a:lnTo>
                        <a:pt x="838" y="332"/>
                      </a:lnTo>
                      <a:lnTo>
                        <a:pt x="838" y="332"/>
                      </a:lnTo>
                      <a:lnTo>
                        <a:pt x="838" y="334"/>
                      </a:lnTo>
                      <a:lnTo>
                        <a:pt x="838" y="334"/>
                      </a:lnTo>
                      <a:lnTo>
                        <a:pt x="838" y="334"/>
                      </a:lnTo>
                      <a:lnTo>
                        <a:pt x="838" y="336"/>
                      </a:lnTo>
                      <a:lnTo>
                        <a:pt x="838" y="336"/>
                      </a:lnTo>
                      <a:lnTo>
                        <a:pt x="838" y="336"/>
                      </a:lnTo>
                      <a:lnTo>
                        <a:pt x="838" y="338"/>
                      </a:lnTo>
                      <a:lnTo>
                        <a:pt x="838" y="338"/>
                      </a:lnTo>
                      <a:lnTo>
                        <a:pt x="840" y="338"/>
                      </a:lnTo>
                      <a:lnTo>
                        <a:pt x="840" y="339"/>
                      </a:lnTo>
                      <a:lnTo>
                        <a:pt x="840" y="339"/>
                      </a:lnTo>
                      <a:lnTo>
                        <a:pt x="840" y="339"/>
                      </a:lnTo>
                      <a:lnTo>
                        <a:pt x="840" y="339"/>
                      </a:lnTo>
                      <a:lnTo>
                        <a:pt x="842" y="339"/>
                      </a:lnTo>
                      <a:lnTo>
                        <a:pt x="842" y="341"/>
                      </a:lnTo>
                      <a:lnTo>
                        <a:pt x="842" y="341"/>
                      </a:lnTo>
                      <a:lnTo>
                        <a:pt x="842" y="341"/>
                      </a:lnTo>
                      <a:lnTo>
                        <a:pt x="842" y="341"/>
                      </a:lnTo>
                      <a:lnTo>
                        <a:pt x="842" y="343"/>
                      </a:lnTo>
                      <a:lnTo>
                        <a:pt x="844" y="343"/>
                      </a:lnTo>
                      <a:lnTo>
                        <a:pt x="844" y="343"/>
                      </a:lnTo>
                      <a:lnTo>
                        <a:pt x="844" y="345"/>
                      </a:lnTo>
                      <a:lnTo>
                        <a:pt x="844" y="345"/>
                      </a:lnTo>
                      <a:lnTo>
                        <a:pt x="844" y="345"/>
                      </a:lnTo>
                      <a:lnTo>
                        <a:pt x="844" y="347"/>
                      </a:lnTo>
                      <a:lnTo>
                        <a:pt x="844" y="347"/>
                      </a:lnTo>
                      <a:lnTo>
                        <a:pt x="844" y="347"/>
                      </a:lnTo>
                      <a:lnTo>
                        <a:pt x="844" y="349"/>
                      </a:lnTo>
                      <a:lnTo>
                        <a:pt x="844" y="349"/>
                      </a:lnTo>
                      <a:lnTo>
                        <a:pt x="844" y="349"/>
                      </a:lnTo>
                      <a:lnTo>
                        <a:pt x="844" y="351"/>
                      </a:lnTo>
                      <a:lnTo>
                        <a:pt x="842" y="351"/>
                      </a:lnTo>
                      <a:lnTo>
                        <a:pt x="842" y="351"/>
                      </a:lnTo>
                      <a:lnTo>
                        <a:pt x="842" y="353"/>
                      </a:lnTo>
                      <a:lnTo>
                        <a:pt x="844" y="353"/>
                      </a:lnTo>
                      <a:lnTo>
                        <a:pt x="844" y="353"/>
                      </a:lnTo>
                      <a:lnTo>
                        <a:pt x="844" y="353"/>
                      </a:lnTo>
                      <a:lnTo>
                        <a:pt x="846" y="353"/>
                      </a:lnTo>
                      <a:lnTo>
                        <a:pt x="846" y="353"/>
                      </a:lnTo>
                      <a:lnTo>
                        <a:pt x="848" y="353"/>
                      </a:lnTo>
                      <a:lnTo>
                        <a:pt x="848" y="353"/>
                      </a:lnTo>
                      <a:lnTo>
                        <a:pt x="848" y="353"/>
                      </a:lnTo>
                      <a:lnTo>
                        <a:pt x="849" y="353"/>
                      </a:lnTo>
                      <a:lnTo>
                        <a:pt x="849" y="353"/>
                      </a:lnTo>
                      <a:lnTo>
                        <a:pt x="849" y="353"/>
                      </a:lnTo>
                      <a:lnTo>
                        <a:pt x="851" y="353"/>
                      </a:lnTo>
                      <a:lnTo>
                        <a:pt x="851" y="353"/>
                      </a:lnTo>
                      <a:lnTo>
                        <a:pt x="853" y="353"/>
                      </a:lnTo>
                      <a:lnTo>
                        <a:pt x="853" y="353"/>
                      </a:lnTo>
                      <a:lnTo>
                        <a:pt x="853" y="351"/>
                      </a:lnTo>
                      <a:lnTo>
                        <a:pt x="853" y="351"/>
                      </a:lnTo>
                      <a:lnTo>
                        <a:pt x="855" y="351"/>
                      </a:lnTo>
                      <a:lnTo>
                        <a:pt x="855" y="351"/>
                      </a:lnTo>
                      <a:lnTo>
                        <a:pt x="855" y="351"/>
                      </a:lnTo>
                      <a:lnTo>
                        <a:pt x="855" y="351"/>
                      </a:lnTo>
                      <a:lnTo>
                        <a:pt x="857" y="351"/>
                      </a:lnTo>
                      <a:lnTo>
                        <a:pt x="857" y="351"/>
                      </a:lnTo>
                      <a:lnTo>
                        <a:pt x="859" y="351"/>
                      </a:lnTo>
                      <a:lnTo>
                        <a:pt x="859" y="351"/>
                      </a:lnTo>
                      <a:lnTo>
                        <a:pt x="859" y="349"/>
                      </a:lnTo>
                      <a:lnTo>
                        <a:pt x="859" y="349"/>
                      </a:lnTo>
                      <a:lnTo>
                        <a:pt x="861" y="349"/>
                      </a:lnTo>
                      <a:lnTo>
                        <a:pt x="861" y="349"/>
                      </a:lnTo>
                      <a:lnTo>
                        <a:pt x="863" y="349"/>
                      </a:lnTo>
                      <a:lnTo>
                        <a:pt x="863" y="349"/>
                      </a:lnTo>
                      <a:lnTo>
                        <a:pt x="863" y="349"/>
                      </a:lnTo>
                      <a:lnTo>
                        <a:pt x="863" y="349"/>
                      </a:lnTo>
                      <a:lnTo>
                        <a:pt x="865" y="349"/>
                      </a:lnTo>
                      <a:lnTo>
                        <a:pt x="865" y="349"/>
                      </a:lnTo>
                      <a:lnTo>
                        <a:pt x="865" y="349"/>
                      </a:lnTo>
                      <a:lnTo>
                        <a:pt x="865" y="347"/>
                      </a:lnTo>
                      <a:lnTo>
                        <a:pt x="867" y="347"/>
                      </a:lnTo>
                      <a:lnTo>
                        <a:pt x="867" y="347"/>
                      </a:lnTo>
                      <a:lnTo>
                        <a:pt x="869" y="347"/>
                      </a:lnTo>
                      <a:lnTo>
                        <a:pt x="869" y="347"/>
                      </a:lnTo>
                      <a:lnTo>
                        <a:pt x="869" y="347"/>
                      </a:lnTo>
                      <a:lnTo>
                        <a:pt x="871" y="347"/>
                      </a:lnTo>
                      <a:lnTo>
                        <a:pt x="871" y="347"/>
                      </a:lnTo>
                      <a:lnTo>
                        <a:pt x="871" y="347"/>
                      </a:lnTo>
                      <a:lnTo>
                        <a:pt x="872" y="347"/>
                      </a:lnTo>
                      <a:lnTo>
                        <a:pt x="872" y="347"/>
                      </a:lnTo>
                      <a:lnTo>
                        <a:pt x="872" y="349"/>
                      </a:lnTo>
                      <a:lnTo>
                        <a:pt x="874" y="349"/>
                      </a:lnTo>
                      <a:lnTo>
                        <a:pt x="874" y="349"/>
                      </a:lnTo>
                      <a:lnTo>
                        <a:pt x="874" y="349"/>
                      </a:lnTo>
                      <a:lnTo>
                        <a:pt x="876" y="349"/>
                      </a:lnTo>
                      <a:lnTo>
                        <a:pt x="876" y="349"/>
                      </a:lnTo>
                      <a:lnTo>
                        <a:pt x="876" y="349"/>
                      </a:lnTo>
                      <a:lnTo>
                        <a:pt x="876" y="349"/>
                      </a:lnTo>
                      <a:lnTo>
                        <a:pt x="878" y="349"/>
                      </a:lnTo>
                      <a:lnTo>
                        <a:pt x="878" y="349"/>
                      </a:lnTo>
                      <a:lnTo>
                        <a:pt x="880" y="349"/>
                      </a:lnTo>
                      <a:lnTo>
                        <a:pt x="880" y="351"/>
                      </a:lnTo>
                      <a:lnTo>
                        <a:pt x="880" y="351"/>
                      </a:lnTo>
                      <a:lnTo>
                        <a:pt x="880" y="351"/>
                      </a:lnTo>
                      <a:lnTo>
                        <a:pt x="882" y="351"/>
                      </a:lnTo>
                      <a:lnTo>
                        <a:pt x="882" y="351"/>
                      </a:lnTo>
                      <a:lnTo>
                        <a:pt x="882" y="351"/>
                      </a:lnTo>
                      <a:lnTo>
                        <a:pt x="882" y="351"/>
                      </a:lnTo>
                      <a:lnTo>
                        <a:pt x="882" y="353"/>
                      </a:lnTo>
                      <a:lnTo>
                        <a:pt x="884" y="353"/>
                      </a:lnTo>
                      <a:lnTo>
                        <a:pt x="884" y="353"/>
                      </a:lnTo>
                      <a:lnTo>
                        <a:pt x="886" y="353"/>
                      </a:lnTo>
                      <a:lnTo>
                        <a:pt x="886" y="353"/>
                      </a:lnTo>
                      <a:lnTo>
                        <a:pt x="886" y="353"/>
                      </a:lnTo>
                      <a:lnTo>
                        <a:pt x="886" y="353"/>
                      </a:lnTo>
                      <a:lnTo>
                        <a:pt x="888" y="353"/>
                      </a:lnTo>
                      <a:lnTo>
                        <a:pt x="888" y="353"/>
                      </a:lnTo>
                      <a:lnTo>
                        <a:pt x="888" y="355"/>
                      </a:lnTo>
                      <a:lnTo>
                        <a:pt x="890" y="355"/>
                      </a:lnTo>
                      <a:lnTo>
                        <a:pt x="890" y="355"/>
                      </a:lnTo>
                      <a:lnTo>
                        <a:pt x="890" y="355"/>
                      </a:lnTo>
                      <a:lnTo>
                        <a:pt x="892" y="355"/>
                      </a:lnTo>
                      <a:lnTo>
                        <a:pt x="892" y="355"/>
                      </a:lnTo>
                      <a:lnTo>
                        <a:pt x="892" y="355"/>
                      </a:lnTo>
                      <a:lnTo>
                        <a:pt x="892" y="355"/>
                      </a:lnTo>
                      <a:lnTo>
                        <a:pt x="893" y="355"/>
                      </a:lnTo>
                      <a:lnTo>
                        <a:pt x="893" y="355"/>
                      </a:lnTo>
                      <a:lnTo>
                        <a:pt x="895" y="355"/>
                      </a:lnTo>
                      <a:lnTo>
                        <a:pt x="895" y="355"/>
                      </a:lnTo>
                      <a:lnTo>
                        <a:pt x="895" y="355"/>
                      </a:lnTo>
                      <a:lnTo>
                        <a:pt x="897" y="355"/>
                      </a:lnTo>
                      <a:lnTo>
                        <a:pt x="897" y="355"/>
                      </a:lnTo>
                      <a:lnTo>
                        <a:pt x="897" y="355"/>
                      </a:lnTo>
                      <a:lnTo>
                        <a:pt x="897" y="355"/>
                      </a:lnTo>
                      <a:lnTo>
                        <a:pt x="899" y="355"/>
                      </a:lnTo>
                      <a:lnTo>
                        <a:pt x="899" y="355"/>
                      </a:lnTo>
                      <a:lnTo>
                        <a:pt x="901" y="355"/>
                      </a:lnTo>
                      <a:lnTo>
                        <a:pt x="901" y="357"/>
                      </a:lnTo>
                      <a:lnTo>
                        <a:pt x="901" y="357"/>
                      </a:lnTo>
                      <a:lnTo>
                        <a:pt x="901" y="357"/>
                      </a:lnTo>
                      <a:lnTo>
                        <a:pt x="903" y="357"/>
                      </a:lnTo>
                      <a:lnTo>
                        <a:pt x="903" y="357"/>
                      </a:lnTo>
                      <a:lnTo>
                        <a:pt x="903" y="357"/>
                      </a:lnTo>
                      <a:lnTo>
                        <a:pt x="905" y="357"/>
                      </a:lnTo>
                      <a:lnTo>
                        <a:pt x="905" y="357"/>
                      </a:lnTo>
                      <a:lnTo>
                        <a:pt x="907" y="357"/>
                      </a:lnTo>
                      <a:lnTo>
                        <a:pt x="907" y="357"/>
                      </a:lnTo>
                      <a:lnTo>
                        <a:pt x="907" y="357"/>
                      </a:lnTo>
                      <a:lnTo>
                        <a:pt x="907" y="359"/>
                      </a:lnTo>
                      <a:lnTo>
                        <a:pt x="907" y="359"/>
                      </a:lnTo>
                      <a:lnTo>
                        <a:pt x="909" y="359"/>
                      </a:lnTo>
                      <a:lnTo>
                        <a:pt x="909" y="359"/>
                      </a:lnTo>
                      <a:lnTo>
                        <a:pt x="909" y="359"/>
                      </a:lnTo>
                      <a:lnTo>
                        <a:pt x="909" y="361"/>
                      </a:lnTo>
                      <a:lnTo>
                        <a:pt x="909" y="361"/>
                      </a:lnTo>
                      <a:lnTo>
                        <a:pt x="911" y="361"/>
                      </a:lnTo>
                      <a:lnTo>
                        <a:pt x="911" y="361"/>
                      </a:lnTo>
                      <a:lnTo>
                        <a:pt x="911" y="361"/>
                      </a:lnTo>
                      <a:lnTo>
                        <a:pt x="913" y="361"/>
                      </a:lnTo>
                      <a:lnTo>
                        <a:pt x="913" y="361"/>
                      </a:lnTo>
                      <a:lnTo>
                        <a:pt x="913" y="362"/>
                      </a:lnTo>
                      <a:lnTo>
                        <a:pt x="913" y="362"/>
                      </a:lnTo>
                      <a:lnTo>
                        <a:pt x="915" y="362"/>
                      </a:lnTo>
                      <a:lnTo>
                        <a:pt x="915" y="362"/>
                      </a:lnTo>
                      <a:lnTo>
                        <a:pt x="915" y="362"/>
                      </a:lnTo>
                      <a:lnTo>
                        <a:pt x="915" y="362"/>
                      </a:lnTo>
                      <a:lnTo>
                        <a:pt x="915" y="364"/>
                      </a:lnTo>
                      <a:lnTo>
                        <a:pt x="916" y="364"/>
                      </a:lnTo>
                      <a:lnTo>
                        <a:pt x="916" y="364"/>
                      </a:lnTo>
                      <a:lnTo>
                        <a:pt x="918" y="364"/>
                      </a:lnTo>
                      <a:lnTo>
                        <a:pt x="918" y="364"/>
                      </a:lnTo>
                      <a:lnTo>
                        <a:pt x="918" y="364"/>
                      </a:lnTo>
                      <a:lnTo>
                        <a:pt x="918" y="364"/>
                      </a:lnTo>
                      <a:lnTo>
                        <a:pt x="920" y="364"/>
                      </a:lnTo>
                      <a:lnTo>
                        <a:pt x="920" y="364"/>
                      </a:lnTo>
                      <a:lnTo>
                        <a:pt x="922" y="364"/>
                      </a:lnTo>
                      <a:lnTo>
                        <a:pt x="922" y="364"/>
                      </a:lnTo>
                      <a:lnTo>
                        <a:pt x="922" y="366"/>
                      </a:lnTo>
                      <a:lnTo>
                        <a:pt x="922" y="366"/>
                      </a:lnTo>
                      <a:lnTo>
                        <a:pt x="922" y="366"/>
                      </a:lnTo>
                      <a:lnTo>
                        <a:pt x="922" y="366"/>
                      </a:lnTo>
                      <a:lnTo>
                        <a:pt x="924" y="366"/>
                      </a:lnTo>
                      <a:lnTo>
                        <a:pt x="924" y="368"/>
                      </a:lnTo>
                      <a:lnTo>
                        <a:pt x="924" y="368"/>
                      </a:lnTo>
                      <a:lnTo>
                        <a:pt x="924" y="368"/>
                      </a:lnTo>
                      <a:lnTo>
                        <a:pt x="924" y="368"/>
                      </a:lnTo>
                      <a:lnTo>
                        <a:pt x="924" y="370"/>
                      </a:lnTo>
                      <a:lnTo>
                        <a:pt x="926" y="370"/>
                      </a:lnTo>
                      <a:lnTo>
                        <a:pt x="926" y="370"/>
                      </a:lnTo>
                      <a:lnTo>
                        <a:pt x="926" y="370"/>
                      </a:lnTo>
                      <a:lnTo>
                        <a:pt x="926" y="372"/>
                      </a:lnTo>
                      <a:lnTo>
                        <a:pt x="928" y="372"/>
                      </a:lnTo>
                      <a:lnTo>
                        <a:pt x="928" y="372"/>
                      </a:lnTo>
                      <a:lnTo>
                        <a:pt x="928" y="372"/>
                      </a:lnTo>
                      <a:lnTo>
                        <a:pt x="928" y="372"/>
                      </a:lnTo>
                      <a:lnTo>
                        <a:pt x="928" y="372"/>
                      </a:lnTo>
                      <a:lnTo>
                        <a:pt x="930" y="372"/>
                      </a:lnTo>
                      <a:lnTo>
                        <a:pt x="930" y="372"/>
                      </a:lnTo>
                      <a:lnTo>
                        <a:pt x="930" y="374"/>
                      </a:lnTo>
                      <a:lnTo>
                        <a:pt x="930" y="374"/>
                      </a:lnTo>
                      <a:lnTo>
                        <a:pt x="930" y="374"/>
                      </a:lnTo>
                      <a:lnTo>
                        <a:pt x="932" y="374"/>
                      </a:lnTo>
                      <a:lnTo>
                        <a:pt x="932" y="374"/>
                      </a:lnTo>
                      <a:lnTo>
                        <a:pt x="932" y="376"/>
                      </a:lnTo>
                      <a:lnTo>
                        <a:pt x="934" y="376"/>
                      </a:lnTo>
                      <a:lnTo>
                        <a:pt x="934" y="376"/>
                      </a:lnTo>
                      <a:lnTo>
                        <a:pt x="934" y="376"/>
                      </a:lnTo>
                      <a:lnTo>
                        <a:pt x="936" y="376"/>
                      </a:lnTo>
                      <a:lnTo>
                        <a:pt x="936" y="376"/>
                      </a:lnTo>
                      <a:lnTo>
                        <a:pt x="936" y="376"/>
                      </a:lnTo>
                      <a:lnTo>
                        <a:pt x="936" y="376"/>
                      </a:lnTo>
                      <a:lnTo>
                        <a:pt x="938" y="376"/>
                      </a:lnTo>
                      <a:lnTo>
                        <a:pt x="938" y="376"/>
                      </a:lnTo>
                      <a:lnTo>
                        <a:pt x="939" y="376"/>
                      </a:lnTo>
                      <a:lnTo>
                        <a:pt x="939" y="376"/>
                      </a:lnTo>
                      <a:lnTo>
                        <a:pt x="939" y="376"/>
                      </a:lnTo>
                      <a:lnTo>
                        <a:pt x="941" y="376"/>
                      </a:lnTo>
                      <a:lnTo>
                        <a:pt x="941" y="378"/>
                      </a:lnTo>
                      <a:lnTo>
                        <a:pt x="941" y="378"/>
                      </a:lnTo>
                      <a:lnTo>
                        <a:pt x="941" y="378"/>
                      </a:lnTo>
                      <a:lnTo>
                        <a:pt x="943" y="378"/>
                      </a:lnTo>
                      <a:lnTo>
                        <a:pt x="943" y="378"/>
                      </a:lnTo>
                      <a:lnTo>
                        <a:pt x="943" y="378"/>
                      </a:lnTo>
                      <a:lnTo>
                        <a:pt x="945" y="378"/>
                      </a:lnTo>
                      <a:lnTo>
                        <a:pt x="945" y="378"/>
                      </a:lnTo>
                      <a:lnTo>
                        <a:pt x="945" y="378"/>
                      </a:lnTo>
                      <a:lnTo>
                        <a:pt x="947" y="378"/>
                      </a:lnTo>
                      <a:lnTo>
                        <a:pt x="947" y="378"/>
                      </a:lnTo>
                      <a:lnTo>
                        <a:pt x="947" y="380"/>
                      </a:lnTo>
                      <a:lnTo>
                        <a:pt x="949" y="380"/>
                      </a:lnTo>
                      <a:lnTo>
                        <a:pt x="949" y="380"/>
                      </a:lnTo>
                      <a:lnTo>
                        <a:pt x="949" y="380"/>
                      </a:lnTo>
                      <a:lnTo>
                        <a:pt x="949" y="380"/>
                      </a:lnTo>
                      <a:lnTo>
                        <a:pt x="951" y="380"/>
                      </a:lnTo>
                      <a:lnTo>
                        <a:pt x="951" y="380"/>
                      </a:lnTo>
                      <a:lnTo>
                        <a:pt x="951" y="380"/>
                      </a:lnTo>
                      <a:lnTo>
                        <a:pt x="951" y="380"/>
                      </a:lnTo>
                      <a:lnTo>
                        <a:pt x="953" y="380"/>
                      </a:lnTo>
                      <a:lnTo>
                        <a:pt x="953" y="380"/>
                      </a:lnTo>
                      <a:lnTo>
                        <a:pt x="955" y="380"/>
                      </a:lnTo>
                      <a:lnTo>
                        <a:pt x="955" y="380"/>
                      </a:lnTo>
                      <a:lnTo>
                        <a:pt x="955" y="380"/>
                      </a:lnTo>
                      <a:lnTo>
                        <a:pt x="955" y="382"/>
                      </a:lnTo>
                      <a:lnTo>
                        <a:pt x="957" y="382"/>
                      </a:lnTo>
                      <a:lnTo>
                        <a:pt x="957" y="382"/>
                      </a:lnTo>
                      <a:lnTo>
                        <a:pt x="957" y="382"/>
                      </a:lnTo>
                      <a:lnTo>
                        <a:pt x="959" y="382"/>
                      </a:lnTo>
                      <a:lnTo>
                        <a:pt x="959" y="382"/>
                      </a:lnTo>
                      <a:lnTo>
                        <a:pt x="959" y="382"/>
                      </a:lnTo>
                      <a:lnTo>
                        <a:pt x="960" y="382"/>
                      </a:lnTo>
                      <a:lnTo>
                        <a:pt x="960" y="382"/>
                      </a:lnTo>
                      <a:lnTo>
                        <a:pt x="960" y="384"/>
                      </a:lnTo>
                      <a:lnTo>
                        <a:pt x="960" y="384"/>
                      </a:lnTo>
                      <a:lnTo>
                        <a:pt x="962" y="384"/>
                      </a:lnTo>
                      <a:lnTo>
                        <a:pt x="962" y="384"/>
                      </a:lnTo>
                      <a:lnTo>
                        <a:pt x="962" y="384"/>
                      </a:lnTo>
                      <a:lnTo>
                        <a:pt x="962" y="384"/>
                      </a:lnTo>
                      <a:lnTo>
                        <a:pt x="962" y="385"/>
                      </a:lnTo>
                      <a:lnTo>
                        <a:pt x="964" y="385"/>
                      </a:lnTo>
                      <a:lnTo>
                        <a:pt x="964" y="385"/>
                      </a:lnTo>
                      <a:lnTo>
                        <a:pt x="964" y="385"/>
                      </a:lnTo>
                      <a:lnTo>
                        <a:pt x="966" y="385"/>
                      </a:lnTo>
                      <a:lnTo>
                        <a:pt x="966" y="387"/>
                      </a:lnTo>
                      <a:lnTo>
                        <a:pt x="966" y="387"/>
                      </a:lnTo>
                      <a:lnTo>
                        <a:pt x="966" y="387"/>
                      </a:lnTo>
                      <a:lnTo>
                        <a:pt x="968" y="387"/>
                      </a:lnTo>
                      <a:lnTo>
                        <a:pt x="968" y="387"/>
                      </a:lnTo>
                      <a:lnTo>
                        <a:pt x="968" y="387"/>
                      </a:lnTo>
                      <a:lnTo>
                        <a:pt x="968" y="387"/>
                      </a:lnTo>
                      <a:lnTo>
                        <a:pt x="970" y="387"/>
                      </a:lnTo>
                      <a:lnTo>
                        <a:pt x="970" y="387"/>
                      </a:lnTo>
                      <a:lnTo>
                        <a:pt x="970" y="387"/>
                      </a:lnTo>
                      <a:lnTo>
                        <a:pt x="972" y="387"/>
                      </a:lnTo>
                      <a:lnTo>
                        <a:pt x="972" y="389"/>
                      </a:lnTo>
                      <a:lnTo>
                        <a:pt x="972" y="389"/>
                      </a:lnTo>
                      <a:lnTo>
                        <a:pt x="972" y="389"/>
                      </a:lnTo>
                      <a:lnTo>
                        <a:pt x="974" y="389"/>
                      </a:lnTo>
                      <a:lnTo>
                        <a:pt x="974" y="389"/>
                      </a:lnTo>
                      <a:lnTo>
                        <a:pt x="974" y="389"/>
                      </a:lnTo>
                      <a:lnTo>
                        <a:pt x="974" y="389"/>
                      </a:lnTo>
                      <a:lnTo>
                        <a:pt x="976" y="389"/>
                      </a:lnTo>
                      <a:lnTo>
                        <a:pt x="976" y="389"/>
                      </a:lnTo>
                      <a:lnTo>
                        <a:pt x="978" y="389"/>
                      </a:lnTo>
                      <a:lnTo>
                        <a:pt x="978" y="389"/>
                      </a:lnTo>
                      <a:lnTo>
                        <a:pt x="978" y="389"/>
                      </a:lnTo>
                      <a:lnTo>
                        <a:pt x="980" y="389"/>
                      </a:lnTo>
                      <a:lnTo>
                        <a:pt x="980" y="389"/>
                      </a:lnTo>
                      <a:lnTo>
                        <a:pt x="982" y="389"/>
                      </a:lnTo>
                      <a:lnTo>
                        <a:pt x="982" y="389"/>
                      </a:lnTo>
                      <a:lnTo>
                        <a:pt x="982" y="389"/>
                      </a:lnTo>
                      <a:lnTo>
                        <a:pt x="982" y="389"/>
                      </a:lnTo>
                      <a:lnTo>
                        <a:pt x="983" y="389"/>
                      </a:lnTo>
                      <a:lnTo>
                        <a:pt x="983" y="389"/>
                      </a:lnTo>
                      <a:lnTo>
                        <a:pt x="983" y="389"/>
                      </a:lnTo>
                      <a:lnTo>
                        <a:pt x="985" y="389"/>
                      </a:lnTo>
                      <a:lnTo>
                        <a:pt x="985" y="389"/>
                      </a:lnTo>
                      <a:lnTo>
                        <a:pt x="987" y="389"/>
                      </a:lnTo>
                      <a:lnTo>
                        <a:pt x="987" y="389"/>
                      </a:lnTo>
                      <a:lnTo>
                        <a:pt x="987" y="389"/>
                      </a:lnTo>
                      <a:lnTo>
                        <a:pt x="987" y="389"/>
                      </a:lnTo>
                      <a:lnTo>
                        <a:pt x="989" y="389"/>
                      </a:lnTo>
                      <a:lnTo>
                        <a:pt x="989" y="389"/>
                      </a:lnTo>
                      <a:lnTo>
                        <a:pt x="989" y="389"/>
                      </a:lnTo>
                      <a:lnTo>
                        <a:pt x="989" y="389"/>
                      </a:lnTo>
                      <a:lnTo>
                        <a:pt x="991" y="389"/>
                      </a:lnTo>
                      <a:lnTo>
                        <a:pt x="991" y="389"/>
                      </a:lnTo>
                      <a:lnTo>
                        <a:pt x="991" y="387"/>
                      </a:lnTo>
                      <a:lnTo>
                        <a:pt x="993" y="387"/>
                      </a:lnTo>
                      <a:lnTo>
                        <a:pt x="993" y="389"/>
                      </a:lnTo>
                      <a:lnTo>
                        <a:pt x="993" y="389"/>
                      </a:lnTo>
                      <a:lnTo>
                        <a:pt x="993" y="389"/>
                      </a:lnTo>
                      <a:lnTo>
                        <a:pt x="995" y="389"/>
                      </a:lnTo>
                      <a:lnTo>
                        <a:pt x="995" y="389"/>
                      </a:lnTo>
                      <a:lnTo>
                        <a:pt x="995" y="389"/>
                      </a:lnTo>
                      <a:lnTo>
                        <a:pt x="995" y="389"/>
                      </a:lnTo>
                      <a:lnTo>
                        <a:pt x="995" y="389"/>
                      </a:lnTo>
                      <a:lnTo>
                        <a:pt x="997" y="389"/>
                      </a:lnTo>
                      <a:lnTo>
                        <a:pt x="997" y="389"/>
                      </a:lnTo>
                      <a:lnTo>
                        <a:pt x="997" y="389"/>
                      </a:lnTo>
                      <a:lnTo>
                        <a:pt x="999" y="389"/>
                      </a:lnTo>
                      <a:lnTo>
                        <a:pt x="999" y="389"/>
                      </a:lnTo>
                      <a:lnTo>
                        <a:pt x="999" y="389"/>
                      </a:lnTo>
                      <a:lnTo>
                        <a:pt x="1001" y="389"/>
                      </a:lnTo>
                      <a:lnTo>
                        <a:pt x="1001" y="389"/>
                      </a:lnTo>
                      <a:lnTo>
                        <a:pt x="1001" y="389"/>
                      </a:lnTo>
                      <a:lnTo>
                        <a:pt x="1003" y="389"/>
                      </a:lnTo>
                      <a:lnTo>
                        <a:pt x="1003" y="389"/>
                      </a:lnTo>
                      <a:lnTo>
                        <a:pt x="1004" y="389"/>
                      </a:lnTo>
                      <a:lnTo>
                        <a:pt x="1004" y="389"/>
                      </a:lnTo>
                      <a:lnTo>
                        <a:pt x="1004" y="391"/>
                      </a:lnTo>
                      <a:lnTo>
                        <a:pt x="1004" y="391"/>
                      </a:lnTo>
                      <a:lnTo>
                        <a:pt x="1006" y="391"/>
                      </a:lnTo>
                      <a:lnTo>
                        <a:pt x="1006" y="391"/>
                      </a:lnTo>
                      <a:lnTo>
                        <a:pt x="1006" y="389"/>
                      </a:lnTo>
                      <a:lnTo>
                        <a:pt x="1008" y="389"/>
                      </a:lnTo>
                      <a:lnTo>
                        <a:pt x="1008" y="389"/>
                      </a:lnTo>
                      <a:lnTo>
                        <a:pt x="1008" y="389"/>
                      </a:lnTo>
                      <a:lnTo>
                        <a:pt x="1008" y="391"/>
                      </a:lnTo>
                      <a:lnTo>
                        <a:pt x="1010" y="391"/>
                      </a:lnTo>
                      <a:lnTo>
                        <a:pt x="1010" y="391"/>
                      </a:lnTo>
                      <a:lnTo>
                        <a:pt x="1010" y="391"/>
                      </a:lnTo>
                      <a:lnTo>
                        <a:pt x="1010" y="391"/>
                      </a:lnTo>
                      <a:lnTo>
                        <a:pt x="1012" y="391"/>
                      </a:lnTo>
                      <a:lnTo>
                        <a:pt x="1012" y="391"/>
                      </a:lnTo>
                      <a:lnTo>
                        <a:pt x="1012" y="391"/>
                      </a:lnTo>
                      <a:lnTo>
                        <a:pt x="1014" y="391"/>
                      </a:lnTo>
                      <a:lnTo>
                        <a:pt x="1014" y="391"/>
                      </a:lnTo>
                      <a:lnTo>
                        <a:pt x="1014" y="391"/>
                      </a:lnTo>
                      <a:lnTo>
                        <a:pt x="1014" y="391"/>
                      </a:lnTo>
                      <a:lnTo>
                        <a:pt x="1016" y="391"/>
                      </a:lnTo>
                      <a:lnTo>
                        <a:pt x="1016" y="393"/>
                      </a:lnTo>
                      <a:lnTo>
                        <a:pt x="1016" y="393"/>
                      </a:lnTo>
                      <a:lnTo>
                        <a:pt x="1016" y="393"/>
                      </a:lnTo>
                      <a:lnTo>
                        <a:pt x="1018" y="393"/>
                      </a:lnTo>
                      <a:lnTo>
                        <a:pt x="1018" y="393"/>
                      </a:lnTo>
                      <a:lnTo>
                        <a:pt x="1018" y="393"/>
                      </a:lnTo>
                      <a:lnTo>
                        <a:pt x="1020" y="393"/>
                      </a:lnTo>
                      <a:lnTo>
                        <a:pt x="1020" y="393"/>
                      </a:lnTo>
                      <a:lnTo>
                        <a:pt x="1018" y="393"/>
                      </a:lnTo>
                      <a:lnTo>
                        <a:pt x="1018" y="391"/>
                      </a:lnTo>
                      <a:lnTo>
                        <a:pt x="1020" y="391"/>
                      </a:lnTo>
                      <a:lnTo>
                        <a:pt x="1020" y="391"/>
                      </a:lnTo>
                      <a:lnTo>
                        <a:pt x="1020" y="393"/>
                      </a:lnTo>
                      <a:lnTo>
                        <a:pt x="1020" y="393"/>
                      </a:lnTo>
                      <a:lnTo>
                        <a:pt x="1022" y="393"/>
                      </a:lnTo>
                      <a:lnTo>
                        <a:pt x="1022" y="393"/>
                      </a:lnTo>
                      <a:lnTo>
                        <a:pt x="1022" y="395"/>
                      </a:lnTo>
                      <a:lnTo>
                        <a:pt x="1020" y="395"/>
                      </a:lnTo>
                      <a:lnTo>
                        <a:pt x="1020" y="395"/>
                      </a:lnTo>
                      <a:lnTo>
                        <a:pt x="1020" y="395"/>
                      </a:lnTo>
                      <a:lnTo>
                        <a:pt x="1020" y="397"/>
                      </a:lnTo>
                      <a:lnTo>
                        <a:pt x="1020" y="397"/>
                      </a:lnTo>
                      <a:lnTo>
                        <a:pt x="1022" y="397"/>
                      </a:lnTo>
                      <a:lnTo>
                        <a:pt x="1022" y="397"/>
                      </a:lnTo>
                      <a:lnTo>
                        <a:pt x="1022" y="399"/>
                      </a:lnTo>
                      <a:lnTo>
                        <a:pt x="1022" y="399"/>
                      </a:lnTo>
                      <a:lnTo>
                        <a:pt x="1022" y="401"/>
                      </a:lnTo>
                      <a:lnTo>
                        <a:pt x="1022" y="401"/>
                      </a:lnTo>
                      <a:lnTo>
                        <a:pt x="1022" y="401"/>
                      </a:lnTo>
                      <a:lnTo>
                        <a:pt x="1020" y="401"/>
                      </a:lnTo>
                      <a:lnTo>
                        <a:pt x="1020" y="403"/>
                      </a:lnTo>
                      <a:lnTo>
                        <a:pt x="1020" y="403"/>
                      </a:lnTo>
                      <a:lnTo>
                        <a:pt x="1020" y="403"/>
                      </a:lnTo>
                      <a:lnTo>
                        <a:pt x="1020" y="403"/>
                      </a:lnTo>
                      <a:lnTo>
                        <a:pt x="1020" y="405"/>
                      </a:lnTo>
                      <a:lnTo>
                        <a:pt x="1020" y="405"/>
                      </a:lnTo>
                      <a:lnTo>
                        <a:pt x="1020" y="407"/>
                      </a:lnTo>
                      <a:lnTo>
                        <a:pt x="1020" y="407"/>
                      </a:lnTo>
                      <a:lnTo>
                        <a:pt x="1020" y="407"/>
                      </a:lnTo>
                      <a:lnTo>
                        <a:pt x="1018" y="407"/>
                      </a:lnTo>
                      <a:lnTo>
                        <a:pt x="1018" y="408"/>
                      </a:lnTo>
                      <a:lnTo>
                        <a:pt x="1018" y="408"/>
                      </a:lnTo>
                      <a:lnTo>
                        <a:pt x="1018" y="408"/>
                      </a:lnTo>
                      <a:lnTo>
                        <a:pt x="1018" y="410"/>
                      </a:lnTo>
                      <a:lnTo>
                        <a:pt x="1018" y="410"/>
                      </a:lnTo>
                      <a:lnTo>
                        <a:pt x="1018" y="412"/>
                      </a:lnTo>
                      <a:lnTo>
                        <a:pt x="1018" y="412"/>
                      </a:lnTo>
                      <a:lnTo>
                        <a:pt x="1018" y="412"/>
                      </a:lnTo>
                      <a:lnTo>
                        <a:pt x="1020" y="412"/>
                      </a:lnTo>
                      <a:lnTo>
                        <a:pt x="1020" y="412"/>
                      </a:lnTo>
                      <a:lnTo>
                        <a:pt x="1020" y="412"/>
                      </a:lnTo>
                      <a:lnTo>
                        <a:pt x="1020" y="412"/>
                      </a:lnTo>
                      <a:lnTo>
                        <a:pt x="1020" y="414"/>
                      </a:lnTo>
                      <a:lnTo>
                        <a:pt x="1022" y="414"/>
                      </a:lnTo>
                      <a:lnTo>
                        <a:pt x="1022" y="414"/>
                      </a:lnTo>
                      <a:lnTo>
                        <a:pt x="1022" y="416"/>
                      </a:lnTo>
                      <a:lnTo>
                        <a:pt x="1022" y="416"/>
                      </a:lnTo>
                      <a:lnTo>
                        <a:pt x="1022" y="416"/>
                      </a:lnTo>
                      <a:lnTo>
                        <a:pt x="1022" y="418"/>
                      </a:lnTo>
                      <a:lnTo>
                        <a:pt x="1022" y="418"/>
                      </a:lnTo>
                      <a:lnTo>
                        <a:pt x="1022" y="418"/>
                      </a:lnTo>
                      <a:lnTo>
                        <a:pt x="1022" y="420"/>
                      </a:lnTo>
                      <a:lnTo>
                        <a:pt x="1022" y="420"/>
                      </a:lnTo>
                      <a:lnTo>
                        <a:pt x="1022" y="420"/>
                      </a:lnTo>
                      <a:lnTo>
                        <a:pt x="1022" y="422"/>
                      </a:lnTo>
                      <a:lnTo>
                        <a:pt x="1022" y="422"/>
                      </a:lnTo>
                      <a:lnTo>
                        <a:pt x="1022" y="422"/>
                      </a:lnTo>
                      <a:lnTo>
                        <a:pt x="1022" y="424"/>
                      </a:lnTo>
                      <a:lnTo>
                        <a:pt x="1022" y="424"/>
                      </a:lnTo>
                      <a:lnTo>
                        <a:pt x="1022" y="424"/>
                      </a:lnTo>
                      <a:lnTo>
                        <a:pt x="1022" y="426"/>
                      </a:lnTo>
                      <a:lnTo>
                        <a:pt x="1022" y="426"/>
                      </a:lnTo>
                      <a:lnTo>
                        <a:pt x="1022" y="426"/>
                      </a:lnTo>
                      <a:lnTo>
                        <a:pt x="1022" y="428"/>
                      </a:lnTo>
                      <a:lnTo>
                        <a:pt x="1022" y="428"/>
                      </a:lnTo>
                      <a:lnTo>
                        <a:pt x="1022" y="428"/>
                      </a:lnTo>
                      <a:lnTo>
                        <a:pt x="1022" y="428"/>
                      </a:lnTo>
                      <a:lnTo>
                        <a:pt x="1022" y="430"/>
                      </a:lnTo>
                      <a:lnTo>
                        <a:pt x="1024" y="430"/>
                      </a:lnTo>
                      <a:lnTo>
                        <a:pt x="1024" y="430"/>
                      </a:lnTo>
                      <a:lnTo>
                        <a:pt x="1024" y="431"/>
                      </a:lnTo>
                      <a:lnTo>
                        <a:pt x="1022" y="431"/>
                      </a:lnTo>
                      <a:lnTo>
                        <a:pt x="1022" y="431"/>
                      </a:lnTo>
                      <a:lnTo>
                        <a:pt x="1022" y="431"/>
                      </a:lnTo>
                      <a:lnTo>
                        <a:pt x="1022" y="431"/>
                      </a:lnTo>
                      <a:lnTo>
                        <a:pt x="1022" y="433"/>
                      </a:lnTo>
                      <a:lnTo>
                        <a:pt x="1022" y="433"/>
                      </a:lnTo>
                      <a:lnTo>
                        <a:pt x="1020" y="433"/>
                      </a:lnTo>
                      <a:lnTo>
                        <a:pt x="1020" y="435"/>
                      </a:lnTo>
                      <a:lnTo>
                        <a:pt x="1020" y="435"/>
                      </a:lnTo>
                      <a:lnTo>
                        <a:pt x="1020" y="435"/>
                      </a:lnTo>
                      <a:lnTo>
                        <a:pt x="1020" y="437"/>
                      </a:lnTo>
                      <a:lnTo>
                        <a:pt x="1022" y="437"/>
                      </a:lnTo>
                      <a:lnTo>
                        <a:pt x="1022" y="437"/>
                      </a:lnTo>
                      <a:lnTo>
                        <a:pt x="1022" y="437"/>
                      </a:lnTo>
                      <a:lnTo>
                        <a:pt x="1022" y="437"/>
                      </a:lnTo>
                      <a:lnTo>
                        <a:pt x="1024" y="437"/>
                      </a:lnTo>
                      <a:lnTo>
                        <a:pt x="1024" y="439"/>
                      </a:lnTo>
                      <a:lnTo>
                        <a:pt x="1024" y="439"/>
                      </a:lnTo>
                      <a:lnTo>
                        <a:pt x="1024" y="439"/>
                      </a:lnTo>
                      <a:lnTo>
                        <a:pt x="1026" y="439"/>
                      </a:lnTo>
                      <a:lnTo>
                        <a:pt x="1026" y="439"/>
                      </a:lnTo>
                      <a:lnTo>
                        <a:pt x="1026" y="441"/>
                      </a:lnTo>
                      <a:lnTo>
                        <a:pt x="1026" y="441"/>
                      </a:lnTo>
                      <a:lnTo>
                        <a:pt x="1026" y="441"/>
                      </a:lnTo>
                      <a:lnTo>
                        <a:pt x="1026" y="443"/>
                      </a:lnTo>
                      <a:lnTo>
                        <a:pt x="1027" y="443"/>
                      </a:lnTo>
                      <a:lnTo>
                        <a:pt x="1027" y="443"/>
                      </a:lnTo>
                      <a:lnTo>
                        <a:pt x="1027" y="443"/>
                      </a:lnTo>
                      <a:lnTo>
                        <a:pt x="1027" y="443"/>
                      </a:lnTo>
                      <a:lnTo>
                        <a:pt x="1027" y="443"/>
                      </a:lnTo>
                      <a:lnTo>
                        <a:pt x="1029" y="443"/>
                      </a:lnTo>
                      <a:lnTo>
                        <a:pt x="1029" y="443"/>
                      </a:lnTo>
                      <a:lnTo>
                        <a:pt x="1029" y="445"/>
                      </a:lnTo>
                      <a:lnTo>
                        <a:pt x="1031" y="445"/>
                      </a:lnTo>
                      <a:lnTo>
                        <a:pt x="1031" y="445"/>
                      </a:lnTo>
                      <a:lnTo>
                        <a:pt x="1031" y="445"/>
                      </a:lnTo>
                      <a:lnTo>
                        <a:pt x="1031" y="447"/>
                      </a:lnTo>
                      <a:lnTo>
                        <a:pt x="1031" y="447"/>
                      </a:lnTo>
                      <a:lnTo>
                        <a:pt x="1031" y="447"/>
                      </a:lnTo>
                      <a:lnTo>
                        <a:pt x="1033" y="447"/>
                      </a:lnTo>
                      <a:lnTo>
                        <a:pt x="1033" y="449"/>
                      </a:lnTo>
                      <a:lnTo>
                        <a:pt x="1033" y="449"/>
                      </a:lnTo>
                      <a:lnTo>
                        <a:pt x="1033" y="449"/>
                      </a:lnTo>
                      <a:lnTo>
                        <a:pt x="1033" y="451"/>
                      </a:lnTo>
                      <a:lnTo>
                        <a:pt x="1033" y="451"/>
                      </a:lnTo>
                      <a:lnTo>
                        <a:pt x="1035" y="451"/>
                      </a:lnTo>
                      <a:lnTo>
                        <a:pt x="1035" y="451"/>
                      </a:lnTo>
                      <a:lnTo>
                        <a:pt x="1035" y="453"/>
                      </a:lnTo>
                      <a:lnTo>
                        <a:pt x="1035" y="453"/>
                      </a:lnTo>
                      <a:lnTo>
                        <a:pt x="1035" y="453"/>
                      </a:lnTo>
                      <a:lnTo>
                        <a:pt x="1035" y="453"/>
                      </a:lnTo>
                      <a:lnTo>
                        <a:pt x="1035" y="454"/>
                      </a:lnTo>
                      <a:lnTo>
                        <a:pt x="1037" y="454"/>
                      </a:lnTo>
                      <a:lnTo>
                        <a:pt x="1037" y="454"/>
                      </a:lnTo>
                      <a:lnTo>
                        <a:pt x="1037" y="454"/>
                      </a:lnTo>
                      <a:lnTo>
                        <a:pt x="1037" y="454"/>
                      </a:lnTo>
                      <a:lnTo>
                        <a:pt x="1039" y="454"/>
                      </a:lnTo>
                      <a:lnTo>
                        <a:pt x="1039" y="454"/>
                      </a:lnTo>
                      <a:lnTo>
                        <a:pt x="1041" y="454"/>
                      </a:lnTo>
                      <a:lnTo>
                        <a:pt x="1041" y="454"/>
                      </a:lnTo>
                      <a:lnTo>
                        <a:pt x="1041" y="454"/>
                      </a:lnTo>
                      <a:lnTo>
                        <a:pt x="1043" y="454"/>
                      </a:lnTo>
                      <a:lnTo>
                        <a:pt x="1043" y="456"/>
                      </a:lnTo>
                      <a:lnTo>
                        <a:pt x="1043" y="456"/>
                      </a:lnTo>
                      <a:lnTo>
                        <a:pt x="1043" y="456"/>
                      </a:lnTo>
                      <a:lnTo>
                        <a:pt x="1043" y="456"/>
                      </a:lnTo>
                      <a:lnTo>
                        <a:pt x="1043" y="458"/>
                      </a:lnTo>
                      <a:lnTo>
                        <a:pt x="1043" y="458"/>
                      </a:lnTo>
                      <a:lnTo>
                        <a:pt x="1045" y="458"/>
                      </a:lnTo>
                      <a:lnTo>
                        <a:pt x="1045" y="458"/>
                      </a:lnTo>
                      <a:lnTo>
                        <a:pt x="1045" y="460"/>
                      </a:lnTo>
                      <a:lnTo>
                        <a:pt x="1047" y="460"/>
                      </a:lnTo>
                      <a:lnTo>
                        <a:pt x="1047" y="460"/>
                      </a:lnTo>
                      <a:lnTo>
                        <a:pt x="1047" y="460"/>
                      </a:lnTo>
                      <a:lnTo>
                        <a:pt x="1047" y="460"/>
                      </a:lnTo>
                      <a:lnTo>
                        <a:pt x="1048" y="460"/>
                      </a:lnTo>
                      <a:lnTo>
                        <a:pt x="1048" y="460"/>
                      </a:lnTo>
                      <a:lnTo>
                        <a:pt x="1048" y="460"/>
                      </a:lnTo>
                      <a:lnTo>
                        <a:pt x="1048" y="462"/>
                      </a:lnTo>
                      <a:lnTo>
                        <a:pt x="1048" y="462"/>
                      </a:lnTo>
                      <a:lnTo>
                        <a:pt x="1048" y="462"/>
                      </a:lnTo>
                      <a:lnTo>
                        <a:pt x="1050" y="462"/>
                      </a:lnTo>
                      <a:lnTo>
                        <a:pt x="1050" y="464"/>
                      </a:lnTo>
                      <a:lnTo>
                        <a:pt x="1050" y="464"/>
                      </a:lnTo>
                      <a:lnTo>
                        <a:pt x="1050" y="466"/>
                      </a:lnTo>
                      <a:lnTo>
                        <a:pt x="1050" y="466"/>
                      </a:lnTo>
                      <a:lnTo>
                        <a:pt x="1050" y="466"/>
                      </a:lnTo>
                      <a:lnTo>
                        <a:pt x="1052" y="466"/>
                      </a:lnTo>
                      <a:lnTo>
                        <a:pt x="1052" y="468"/>
                      </a:lnTo>
                      <a:lnTo>
                        <a:pt x="1052" y="468"/>
                      </a:lnTo>
                      <a:lnTo>
                        <a:pt x="1052" y="468"/>
                      </a:lnTo>
                      <a:lnTo>
                        <a:pt x="1052" y="468"/>
                      </a:lnTo>
                      <a:lnTo>
                        <a:pt x="1052" y="470"/>
                      </a:lnTo>
                      <a:lnTo>
                        <a:pt x="1052" y="470"/>
                      </a:lnTo>
                      <a:lnTo>
                        <a:pt x="1054" y="470"/>
                      </a:lnTo>
                      <a:lnTo>
                        <a:pt x="1054" y="470"/>
                      </a:lnTo>
                      <a:lnTo>
                        <a:pt x="1054" y="470"/>
                      </a:lnTo>
                      <a:lnTo>
                        <a:pt x="1054" y="470"/>
                      </a:lnTo>
                      <a:lnTo>
                        <a:pt x="1056" y="470"/>
                      </a:lnTo>
                      <a:lnTo>
                        <a:pt x="1056" y="470"/>
                      </a:lnTo>
                      <a:lnTo>
                        <a:pt x="1058" y="470"/>
                      </a:lnTo>
                      <a:lnTo>
                        <a:pt x="1058" y="472"/>
                      </a:lnTo>
                      <a:lnTo>
                        <a:pt x="1058" y="472"/>
                      </a:lnTo>
                      <a:lnTo>
                        <a:pt x="1058" y="472"/>
                      </a:lnTo>
                      <a:lnTo>
                        <a:pt x="1060" y="472"/>
                      </a:lnTo>
                      <a:lnTo>
                        <a:pt x="1060" y="472"/>
                      </a:lnTo>
                      <a:lnTo>
                        <a:pt x="1060" y="472"/>
                      </a:lnTo>
                      <a:lnTo>
                        <a:pt x="1060" y="472"/>
                      </a:lnTo>
                      <a:lnTo>
                        <a:pt x="1060" y="474"/>
                      </a:lnTo>
                      <a:lnTo>
                        <a:pt x="1062" y="474"/>
                      </a:lnTo>
                      <a:lnTo>
                        <a:pt x="1062" y="474"/>
                      </a:lnTo>
                      <a:lnTo>
                        <a:pt x="1062" y="474"/>
                      </a:lnTo>
                      <a:lnTo>
                        <a:pt x="1062" y="474"/>
                      </a:lnTo>
                      <a:lnTo>
                        <a:pt x="1064" y="474"/>
                      </a:lnTo>
                      <a:lnTo>
                        <a:pt x="1064" y="474"/>
                      </a:lnTo>
                      <a:lnTo>
                        <a:pt x="1064" y="472"/>
                      </a:lnTo>
                      <a:lnTo>
                        <a:pt x="1064" y="472"/>
                      </a:lnTo>
                      <a:lnTo>
                        <a:pt x="1064" y="470"/>
                      </a:lnTo>
                      <a:lnTo>
                        <a:pt x="1064" y="470"/>
                      </a:lnTo>
                      <a:lnTo>
                        <a:pt x="1064" y="468"/>
                      </a:lnTo>
                      <a:lnTo>
                        <a:pt x="1064" y="468"/>
                      </a:lnTo>
                      <a:lnTo>
                        <a:pt x="1066" y="468"/>
                      </a:lnTo>
                      <a:lnTo>
                        <a:pt x="1066" y="468"/>
                      </a:lnTo>
                      <a:lnTo>
                        <a:pt x="1066" y="468"/>
                      </a:lnTo>
                      <a:lnTo>
                        <a:pt x="1068" y="468"/>
                      </a:lnTo>
                      <a:lnTo>
                        <a:pt x="1068" y="468"/>
                      </a:lnTo>
                      <a:lnTo>
                        <a:pt x="1068" y="468"/>
                      </a:lnTo>
                      <a:lnTo>
                        <a:pt x="1068" y="466"/>
                      </a:lnTo>
                      <a:lnTo>
                        <a:pt x="1068" y="466"/>
                      </a:lnTo>
                      <a:lnTo>
                        <a:pt x="1068" y="466"/>
                      </a:lnTo>
                      <a:lnTo>
                        <a:pt x="1070" y="466"/>
                      </a:lnTo>
                      <a:lnTo>
                        <a:pt x="1070" y="464"/>
                      </a:lnTo>
                      <a:lnTo>
                        <a:pt x="1070" y="464"/>
                      </a:lnTo>
                      <a:lnTo>
                        <a:pt x="1070" y="464"/>
                      </a:lnTo>
                      <a:lnTo>
                        <a:pt x="1070" y="464"/>
                      </a:lnTo>
                      <a:lnTo>
                        <a:pt x="1071" y="464"/>
                      </a:lnTo>
                      <a:lnTo>
                        <a:pt x="1071" y="464"/>
                      </a:lnTo>
                      <a:lnTo>
                        <a:pt x="1073" y="464"/>
                      </a:lnTo>
                      <a:lnTo>
                        <a:pt x="1073" y="464"/>
                      </a:lnTo>
                      <a:lnTo>
                        <a:pt x="1073" y="464"/>
                      </a:lnTo>
                      <a:lnTo>
                        <a:pt x="1073" y="466"/>
                      </a:lnTo>
                      <a:lnTo>
                        <a:pt x="1073" y="466"/>
                      </a:lnTo>
                      <a:lnTo>
                        <a:pt x="1073" y="466"/>
                      </a:lnTo>
                      <a:lnTo>
                        <a:pt x="1073" y="466"/>
                      </a:lnTo>
                      <a:lnTo>
                        <a:pt x="1073" y="466"/>
                      </a:lnTo>
                      <a:lnTo>
                        <a:pt x="1075" y="466"/>
                      </a:lnTo>
                      <a:lnTo>
                        <a:pt x="1075" y="466"/>
                      </a:lnTo>
                      <a:lnTo>
                        <a:pt x="1075" y="466"/>
                      </a:lnTo>
                      <a:lnTo>
                        <a:pt x="1075" y="468"/>
                      </a:lnTo>
                      <a:lnTo>
                        <a:pt x="1077" y="468"/>
                      </a:lnTo>
                      <a:lnTo>
                        <a:pt x="1077" y="468"/>
                      </a:lnTo>
                      <a:lnTo>
                        <a:pt x="1077" y="468"/>
                      </a:lnTo>
                      <a:lnTo>
                        <a:pt x="1077" y="468"/>
                      </a:lnTo>
                      <a:lnTo>
                        <a:pt x="1079" y="468"/>
                      </a:lnTo>
                      <a:lnTo>
                        <a:pt x="1079" y="468"/>
                      </a:lnTo>
                      <a:lnTo>
                        <a:pt x="1079" y="468"/>
                      </a:lnTo>
                      <a:lnTo>
                        <a:pt x="1079" y="468"/>
                      </a:lnTo>
                      <a:lnTo>
                        <a:pt x="1079" y="468"/>
                      </a:lnTo>
                      <a:lnTo>
                        <a:pt x="1079" y="466"/>
                      </a:lnTo>
                      <a:lnTo>
                        <a:pt x="1079" y="466"/>
                      </a:lnTo>
                      <a:lnTo>
                        <a:pt x="1079" y="466"/>
                      </a:lnTo>
                      <a:lnTo>
                        <a:pt x="1079" y="464"/>
                      </a:lnTo>
                      <a:lnTo>
                        <a:pt x="1079" y="464"/>
                      </a:lnTo>
                      <a:lnTo>
                        <a:pt x="1077" y="464"/>
                      </a:lnTo>
                      <a:lnTo>
                        <a:pt x="1077" y="464"/>
                      </a:lnTo>
                      <a:lnTo>
                        <a:pt x="1077" y="464"/>
                      </a:lnTo>
                      <a:lnTo>
                        <a:pt x="1077" y="462"/>
                      </a:lnTo>
                      <a:lnTo>
                        <a:pt x="1075" y="462"/>
                      </a:lnTo>
                      <a:lnTo>
                        <a:pt x="1075" y="462"/>
                      </a:lnTo>
                      <a:lnTo>
                        <a:pt x="1075" y="460"/>
                      </a:lnTo>
                      <a:lnTo>
                        <a:pt x="1077" y="460"/>
                      </a:lnTo>
                      <a:lnTo>
                        <a:pt x="1077" y="460"/>
                      </a:lnTo>
                      <a:lnTo>
                        <a:pt x="1077" y="460"/>
                      </a:lnTo>
                      <a:lnTo>
                        <a:pt x="1077" y="460"/>
                      </a:lnTo>
                      <a:lnTo>
                        <a:pt x="1079" y="460"/>
                      </a:lnTo>
                      <a:lnTo>
                        <a:pt x="1079" y="460"/>
                      </a:lnTo>
                      <a:lnTo>
                        <a:pt x="1079" y="460"/>
                      </a:lnTo>
                      <a:lnTo>
                        <a:pt x="1079" y="460"/>
                      </a:lnTo>
                      <a:lnTo>
                        <a:pt x="1079" y="460"/>
                      </a:lnTo>
                      <a:lnTo>
                        <a:pt x="1079" y="458"/>
                      </a:lnTo>
                      <a:lnTo>
                        <a:pt x="1079" y="458"/>
                      </a:lnTo>
                      <a:lnTo>
                        <a:pt x="1079" y="458"/>
                      </a:lnTo>
                      <a:lnTo>
                        <a:pt x="1079" y="458"/>
                      </a:lnTo>
                      <a:lnTo>
                        <a:pt x="1079" y="456"/>
                      </a:lnTo>
                      <a:lnTo>
                        <a:pt x="1081" y="456"/>
                      </a:lnTo>
                      <a:lnTo>
                        <a:pt x="1081" y="456"/>
                      </a:lnTo>
                      <a:lnTo>
                        <a:pt x="1081" y="456"/>
                      </a:lnTo>
                      <a:lnTo>
                        <a:pt x="1081" y="456"/>
                      </a:lnTo>
                      <a:lnTo>
                        <a:pt x="1081" y="454"/>
                      </a:lnTo>
                      <a:lnTo>
                        <a:pt x="1083" y="454"/>
                      </a:lnTo>
                      <a:lnTo>
                        <a:pt x="1083" y="454"/>
                      </a:lnTo>
                      <a:lnTo>
                        <a:pt x="1083" y="454"/>
                      </a:lnTo>
                      <a:lnTo>
                        <a:pt x="1085" y="454"/>
                      </a:lnTo>
                      <a:lnTo>
                        <a:pt x="1085" y="453"/>
                      </a:lnTo>
                      <a:lnTo>
                        <a:pt x="1085" y="453"/>
                      </a:lnTo>
                      <a:lnTo>
                        <a:pt x="1085" y="451"/>
                      </a:lnTo>
                      <a:lnTo>
                        <a:pt x="1085" y="451"/>
                      </a:lnTo>
                      <a:lnTo>
                        <a:pt x="1085" y="451"/>
                      </a:lnTo>
                      <a:lnTo>
                        <a:pt x="1085" y="451"/>
                      </a:lnTo>
                      <a:lnTo>
                        <a:pt x="1085" y="449"/>
                      </a:lnTo>
                      <a:lnTo>
                        <a:pt x="1085" y="449"/>
                      </a:lnTo>
                      <a:lnTo>
                        <a:pt x="1085" y="447"/>
                      </a:lnTo>
                      <a:lnTo>
                        <a:pt x="1085" y="447"/>
                      </a:lnTo>
                      <a:lnTo>
                        <a:pt x="1085" y="447"/>
                      </a:lnTo>
                      <a:lnTo>
                        <a:pt x="1083" y="447"/>
                      </a:lnTo>
                      <a:lnTo>
                        <a:pt x="1083" y="447"/>
                      </a:lnTo>
                      <a:lnTo>
                        <a:pt x="1081" y="447"/>
                      </a:lnTo>
                      <a:lnTo>
                        <a:pt x="1081" y="445"/>
                      </a:lnTo>
                      <a:lnTo>
                        <a:pt x="1081" y="445"/>
                      </a:lnTo>
                      <a:lnTo>
                        <a:pt x="1081" y="445"/>
                      </a:lnTo>
                      <a:lnTo>
                        <a:pt x="1081" y="445"/>
                      </a:lnTo>
                      <a:lnTo>
                        <a:pt x="1081" y="443"/>
                      </a:lnTo>
                      <a:lnTo>
                        <a:pt x="1079" y="443"/>
                      </a:lnTo>
                      <a:lnTo>
                        <a:pt x="1079" y="443"/>
                      </a:lnTo>
                      <a:lnTo>
                        <a:pt x="1079" y="443"/>
                      </a:lnTo>
                      <a:lnTo>
                        <a:pt x="1079" y="443"/>
                      </a:lnTo>
                      <a:lnTo>
                        <a:pt x="1079" y="443"/>
                      </a:lnTo>
                      <a:lnTo>
                        <a:pt x="1079" y="441"/>
                      </a:lnTo>
                      <a:lnTo>
                        <a:pt x="1079" y="441"/>
                      </a:lnTo>
                      <a:lnTo>
                        <a:pt x="1079" y="441"/>
                      </a:lnTo>
                      <a:lnTo>
                        <a:pt x="1079" y="441"/>
                      </a:lnTo>
                      <a:lnTo>
                        <a:pt x="1079" y="439"/>
                      </a:lnTo>
                      <a:lnTo>
                        <a:pt x="1079" y="439"/>
                      </a:lnTo>
                      <a:lnTo>
                        <a:pt x="1079" y="439"/>
                      </a:lnTo>
                      <a:lnTo>
                        <a:pt x="1079" y="439"/>
                      </a:lnTo>
                      <a:lnTo>
                        <a:pt x="1079" y="437"/>
                      </a:lnTo>
                      <a:lnTo>
                        <a:pt x="1079" y="437"/>
                      </a:lnTo>
                      <a:lnTo>
                        <a:pt x="1077" y="437"/>
                      </a:lnTo>
                      <a:lnTo>
                        <a:pt x="1077" y="437"/>
                      </a:lnTo>
                      <a:lnTo>
                        <a:pt x="1077" y="435"/>
                      </a:lnTo>
                      <a:lnTo>
                        <a:pt x="1077" y="435"/>
                      </a:lnTo>
                      <a:lnTo>
                        <a:pt x="1077" y="435"/>
                      </a:lnTo>
                      <a:lnTo>
                        <a:pt x="1077" y="433"/>
                      </a:lnTo>
                      <a:lnTo>
                        <a:pt x="1077" y="433"/>
                      </a:lnTo>
                      <a:lnTo>
                        <a:pt x="1077" y="431"/>
                      </a:lnTo>
                      <a:lnTo>
                        <a:pt x="1077" y="431"/>
                      </a:lnTo>
                      <a:lnTo>
                        <a:pt x="1077" y="431"/>
                      </a:lnTo>
                      <a:lnTo>
                        <a:pt x="1077" y="431"/>
                      </a:lnTo>
                      <a:lnTo>
                        <a:pt x="1077" y="430"/>
                      </a:lnTo>
                      <a:lnTo>
                        <a:pt x="1077" y="430"/>
                      </a:lnTo>
                      <a:lnTo>
                        <a:pt x="1077" y="428"/>
                      </a:lnTo>
                      <a:lnTo>
                        <a:pt x="1075" y="428"/>
                      </a:lnTo>
                      <a:lnTo>
                        <a:pt x="1075" y="428"/>
                      </a:lnTo>
                      <a:lnTo>
                        <a:pt x="1075" y="428"/>
                      </a:lnTo>
                      <a:lnTo>
                        <a:pt x="1075" y="428"/>
                      </a:lnTo>
                      <a:lnTo>
                        <a:pt x="1075" y="428"/>
                      </a:lnTo>
                      <a:lnTo>
                        <a:pt x="1073" y="428"/>
                      </a:lnTo>
                      <a:lnTo>
                        <a:pt x="1073" y="426"/>
                      </a:lnTo>
                      <a:lnTo>
                        <a:pt x="1073" y="426"/>
                      </a:lnTo>
                      <a:lnTo>
                        <a:pt x="1075" y="426"/>
                      </a:lnTo>
                      <a:lnTo>
                        <a:pt x="1075" y="426"/>
                      </a:lnTo>
                      <a:lnTo>
                        <a:pt x="1075" y="424"/>
                      </a:lnTo>
                      <a:lnTo>
                        <a:pt x="1075" y="424"/>
                      </a:lnTo>
                      <a:lnTo>
                        <a:pt x="1075" y="422"/>
                      </a:lnTo>
                      <a:lnTo>
                        <a:pt x="1075" y="422"/>
                      </a:lnTo>
                      <a:lnTo>
                        <a:pt x="1073" y="422"/>
                      </a:lnTo>
                      <a:lnTo>
                        <a:pt x="1073" y="422"/>
                      </a:lnTo>
                      <a:lnTo>
                        <a:pt x="1073" y="420"/>
                      </a:lnTo>
                      <a:lnTo>
                        <a:pt x="1075" y="420"/>
                      </a:lnTo>
                      <a:lnTo>
                        <a:pt x="1075" y="420"/>
                      </a:lnTo>
                      <a:lnTo>
                        <a:pt x="1075" y="420"/>
                      </a:lnTo>
                      <a:lnTo>
                        <a:pt x="1075" y="420"/>
                      </a:lnTo>
                      <a:lnTo>
                        <a:pt x="1075" y="418"/>
                      </a:lnTo>
                      <a:lnTo>
                        <a:pt x="1075" y="418"/>
                      </a:lnTo>
                      <a:lnTo>
                        <a:pt x="1075" y="418"/>
                      </a:lnTo>
                      <a:lnTo>
                        <a:pt x="1073" y="418"/>
                      </a:lnTo>
                      <a:lnTo>
                        <a:pt x="1073" y="416"/>
                      </a:lnTo>
                      <a:lnTo>
                        <a:pt x="1075" y="416"/>
                      </a:lnTo>
                      <a:lnTo>
                        <a:pt x="1075" y="416"/>
                      </a:lnTo>
                      <a:lnTo>
                        <a:pt x="1075" y="414"/>
                      </a:lnTo>
                      <a:lnTo>
                        <a:pt x="1073" y="414"/>
                      </a:lnTo>
                      <a:lnTo>
                        <a:pt x="1073" y="414"/>
                      </a:lnTo>
                      <a:lnTo>
                        <a:pt x="1073" y="414"/>
                      </a:lnTo>
                      <a:lnTo>
                        <a:pt x="1071" y="414"/>
                      </a:lnTo>
                      <a:lnTo>
                        <a:pt x="1071" y="414"/>
                      </a:lnTo>
                      <a:lnTo>
                        <a:pt x="1073" y="414"/>
                      </a:lnTo>
                      <a:lnTo>
                        <a:pt x="1073" y="414"/>
                      </a:lnTo>
                      <a:lnTo>
                        <a:pt x="1073" y="412"/>
                      </a:lnTo>
                      <a:lnTo>
                        <a:pt x="1073" y="412"/>
                      </a:lnTo>
                      <a:lnTo>
                        <a:pt x="1073" y="412"/>
                      </a:lnTo>
                      <a:lnTo>
                        <a:pt x="1071" y="412"/>
                      </a:lnTo>
                      <a:lnTo>
                        <a:pt x="1071" y="412"/>
                      </a:lnTo>
                      <a:lnTo>
                        <a:pt x="1070" y="412"/>
                      </a:lnTo>
                      <a:lnTo>
                        <a:pt x="1070" y="412"/>
                      </a:lnTo>
                      <a:lnTo>
                        <a:pt x="1070" y="412"/>
                      </a:lnTo>
                      <a:lnTo>
                        <a:pt x="1070" y="412"/>
                      </a:lnTo>
                      <a:lnTo>
                        <a:pt x="1068" y="412"/>
                      </a:lnTo>
                      <a:lnTo>
                        <a:pt x="1068" y="412"/>
                      </a:lnTo>
                      <a:lnTo>
                        <a:pt x="1068" y="412"/>
                      </a:lnTo>
                      <a:lnTo>
                        <a:pt x="1070" y="412"/>
                      </a:lnTo>
                      <a:lnTo>
                        <a:pt x="1070" y="412"/>
                      </a:lnTo>
                      <a:lnTo>
                        <a:pt x="1070" y="410"/>
                      </a:lnTo>
                      <a:lnTo>
                        <a:pt x="1070" y="410"/>
                      </a:lnTo>
                      <a:lnTo>
                        <a:pt x="1070" y="410"/>
                      </a:lnTo>
                      <a:lnTo>
                        <a:pt x="1070" y="408"/>
                      </a:lnTo>
                      <a:lnTo>
                        <a:pt x="1068" y="408"/>
                      </a:lnTo>
                      <a:lnTo>
                        <a:pt x="1068" y="408"/>
                      </a:lnTo>
                      <a:lnTo>
                        <a:pt x="1068" y="407"/>
                      </a:lnTo>
                      <a:lnTo>
                        <a:pt x="1068" y="407"/>
                      </a:lnTo>
                      <a:lnTo>
                        <a:pt x="1068" y="407"/>
                      </a:lnTo>
                      <a:lnTo>
                        <a:pt x="1068" y="405"/>
                      </a:lnTo>
                      <a:lnTo>
                        <a:pt x="1068" y="405"/>
                      </a:lnTo>
                      <a:lnTo>
                        <a:pt x="1066" y="405"/>
                      </a:lnTo>
                      <a:lnTo>
                        <a:pt x="1066" y="405"/>
                      </a:lnTo>
                      <a:lnTo>
                        <a:pt x="1066" y="403"/>
                      </a:lnTo>
                      <a:lnTo>
                        <a:pt x="1066" y="403"/>
                      </a:lnTo>
                      <a:lnTo>
                        <a:pt x="1064" y="403"/>
                      </a:lnTo>
                      <a:lnTo>
                        <a:pt x="1064" y="403"/>
                      </a:lnTo>
                      <a:lnTo>
                        <a:pt x="1064" y="403"/>
                      </a:lnTo>
                      <a:lnTo>
                        <a:pt x="1064" y="403"/>
                      </a:lnTo>
                      <a:lnTo>
                        <a:pt x="1064" y="403"/>
                      </a:lnTo>
                      <a:lnTo>
                        <a:pt x="1064" y="403"/>
                      </a:lnTo>
                      <a:lnTo>
                        <a:pt x="1064" y="403"/>
                      </a:lnTo>
                      <a:lnTo>
                        <a:pt x="1066" y="403"/>
                      </a:lnTo>
                      <a:lnTo>
                        <a:pt x="1066" y="401"/>
                      </a:lnTo>
                      <a:lnTo>
                        <a:pt x="1066" y="401"/>
                      </a:lnTo>
                      <a:lnTo>
                        <a:pt x="1068" y="401"/>
                      </a:lnTo>
                      <a:lnTo>
                        <a:pt x="1068" y="401"/>
                      </a:lnTo>
                      <a:lnTo>
                        <a:pt x="1068" y="401"/>
                      </a:lnTo>
                      <a:lnTo>
                        <a:pt x="1068" y="401"/>
                      </a:lnTo>
                      <a:lnTo>
                        <a:pt x="1070" y="401"/>
                      </a:lnTo>
                      <a:lnTo>
                        <a:pt x="1070" y="399"/>
                      </a:lnTo>
                      <a:lnTo>
                        <a:pt x="1068" y="399"/>
                      </a:lnTo>
                      <a:lnTo>
                        <a:pt x="1068" y="399"/>
                      </a:lnTo>
                      <a:lnTo>
                        <a:pt x="1068" y="399"/>
                      </a:lnTo>
                      <a:lnTo>
                        <a:pt x="1066" y="399"/>
                      </a:lnTo>
                      <a:lnTo>
                        <a:pt x="1066" y="401"/>
                      </a:lnTo>
                      <a:lnTo>
                        <a:pt x="1066" y="401"/>
                      </a:lnTo>
                      <a:lnTo>
                        <a:pt x="1064" y="401"/>
                      </a:lnTo>
                      <a:lnTo>
                        <a:pt x="1064" y="401"/>
                      </a:lnTo>
                      <a:lnTo>
                        <a:pt x="1064" y="399"/>
                      </a:lnTo>
                      <a:lnTo>
                        <a:pt x="1064" y="399"/>
                      </a:lnTo>
                      <a:lnTo>
                        <a:pt x="1064" y="399"/>
                      </a:lnTo>
                      <a:lnTo>
                        <a:pt x="1066" y="399"/>
                      </a:lnTo>
                      <a:lnTo>
                        <a:pt x="1066" y="397"/>
                      </a:lnTo>
                      <a:lnTo>
                        <a:pt x="1066" y="397"/>
                      </a:lnTo>
                      <a:lnTo>
                        <a:pt x="1068" y="397"/>
                      </a:lnTo>
                      <a:lnTo>
                        <a:pt x="1068" y="397"/>
                      </a:lnTo>
                      <a:lnTo>
                        <a:pt x="1068" y="397"/>
                      </a:lnTo>
                      <a:lnTo>
                        <a:pt x="1068" y="397"/>
                      </a:lnTo>
                      <a:lnTo>
                        <a:pt x="1070" y="397"/>
                      </a:lnTo>
                      <a:lnTo>
                        <a:pt x="1070" y="397"/>
                      </a:lnTo>
                      <a:lnTo>
                        <a:pt x="1070" y="397"/>
                      </a:lnTo>
                      <a:lnTo>
                        <a:pt x="1071" y="397"/>
                      </a:lnTo>
                      <a:lnTo>
                        <a:pt x="1071" y="397"/>
                      </a:lnTo>
                      <a:lnTo>
                        <a:pt x="1073" y="397"/>
                      </a:lnTo>
                      <a:lnTo>
                        <a:pt x="1073" y="397"/>
                      </a:lnTo>
                      <a:lnTo>
                        <a:pt x="1073" y="397"/>
                      </a:lnTo>
                      <a:lnTo>
                        <a:pt x="1073" y="395"/>
                      </a:lnTo>
                      <a:lnTo>
                        <a:pt x="1075" y="395"/>
                      </a:lnTo>
                      <a:lnTo>
                        <a:pt x="1075" y="395"/>
                      </a:lnTo>
                      <a:lnTo>
                        <a:pt x="1075" y="395"/>
                      </a:lnTo>
                      <a:lnTo>
                        <a:pt x="1077" y="395"/>
                      </a:lnTo>
                      <a:lnTo>
                        <a:pt x="1077" y="397"/>
                      </a:lnTo>
                      <a:lnTo>
                        <a:pt x="1077" y="397"/>
                      </a:lnTo>
                      <a:lnTo>
                        <a:pt x="1077" y="397"/>
                      </a:lnTo>
                      <a:lnTo>
                        <a:pt x="1079" y="397"/>
                      </a:lnTo>
                      <a:lnTo>
                        <a:pt x="1079" y="397"/>
                      </a:lnTo>
                      <a:lnTo>
                        <a:pt x="1079" y="397"/>
                      </a:lnTo>
                      <a:lnTo>
                        <a:pt x="1079" y="397"/>
                      </a:lnTo>
                      <a:lnTo>
                        <a:pt x="1081" y="397"/>
                      </a:lnTo>
                      <a:lnTo>
                        <a:pt x="1081" y="397"/>
                      </a:lnTo>
                      <a:lnTo>
                        <a:pt x="1081" y="395"/>
                      </a:lnTo>
                      <a:lnTo>
                        <a:pt x="1081" y="395"/>
                      </a:lnTo>
                      <a:lnTo>
                        <a:pt x="1083" y="395"/>
                      </a:lnTo>
                      <a:lnTo>
                        <a:pt x="1083" y="395"/>
                      </a:lnTo>
                      <a:lnTo>
                        <a:pt x="1083" y="395"/>
                      </a:lnTo>
                      <a:lnTo>
                        <a:pt x="1085" y="395"/>
                      </a:lnTo>
                      <a:lnTo>
                        <a:pt x="1085" y="395"/>
                      </a:lnTo>
                      <a:lnTo>
                        <a:pt x="1085" y="395"/>
                      </a:lnTo>
                      <a:lnTo>
                        <a:pt x="1085" y="395"/>
                      </a:lnTo>
                      <a:lnTo>
                        <a:pt x="1087" y="395"/>
                      </a:lnTo>
                      <a:lnTo>
                        <a:pt x="1087" y="395"/>
                      </a:lnTo>
                      <a:lnTo>
                        <a:pt x="1087" y="395"/>
                      </a:lnTo>
                      <a:lnTo>
                        <a:pt x="1089" y="395"/>
                      </a:lnTo>
                      <a:lnTo>
                        <a:pt x="1089" y="393"/>
                      </a:lnTo>
                      <a:lnTo>
                        <a:pt x="1089" y="393"/>
                      </a:lnTo>
                      <a:lnTo>
                        <a:pt x="1091" y="393"/>
                      </a:lnTo>
                      <a:lnTo>
                        <a:pt x="1091" y="393"/>
                      </a:lnTo>
                      <a:lnTo>
                        <a:pt x="1091" y="393"/>
                      </a:lnTo>
                      <a:lnTo>
                        <a:pt x="1091" y="393"/>
                      </a:lnTo>
                      <a:lnTo>
                        <a:pt x="1091" y="391"/>
                      </a:lnTo>
                      <a:lnTo>
                        <a:pt x="1093" y="391"/>
                      </a:lnTo>
                      <a:lnTo>
                        <a:pt x="1093" y="391"/>
                      </a:lnTo>
                      <a:lnTo>
                        <a:pt x="1093" y="391"/>
                      </a:lnTo>
                      <a:lnTo>
                        <a:pt x="1094" y="391"/>
                      </a:lnTo>
                      <a:lnTo>
                        <a:pt x="1094" y="391"/>
                      </a:lnTo>
                      <a:lnTo>
                        <a:pt x="1094" y="391"/>
                      </a:lnTo>
                      <a:lnTo>
                        <a:pt x="1094" y="389"/>
                      </a:lnTo>
                      <a:lnTo>
                        <a:pt x="1096" y="389"/>
                      </a:lnTo>
                      <a:lnTo>
                        <a:pt x="1096" y="389"/>
                      </a:lnTo>
                      <a:lnTo>
                        <a:pt x="1096" y="389"/>
                      </a:lnTo>
                      <a:lnTo>
                        <a:pt x="1096" y="389"/>
                      </a:lnTo>
                      <a:lnTo>
                        <a:pt x="1098" y="389"/>
                      </a:lnTo>
                      <a:lnTo>
                        <a:pt x="1098" y="387"/>
                      </a:lnTo>
                      <a:lnTo>
                        <a:pt x="1098" y="387"/>
                      </a:lnTo>
                      <a:lnTo>
                        <a:pt x="1100" y="387"/>
                      </a:lnTo>
                      <a:lnTo>
                        <a:pt x="1100" y="387"/>
                      </a:lnTo>
                      <a:lnTo>
                        <a:pt x="1100" y="387"/>
                      </a:lnTo>
                      <a:lnTo>
                        <a:pt x="1100" y="387"/>
                      </a:lnTo>
                      <a:lnTo>
                        <a:pt x="1100" y="387"/>
                      </a:lnTo>
                      <a:lnTo>
                        <a:pt x="1100" y="387"/>
                      </a:lnTo>
                      <a:lnTo>
                        <a:pt x="1100" y="385"/>
                      </a:lnTo>
                      <a:lnTo>
                        <a:pt x="1100" y="385"/>
                      </a:lnTo>
                      <a:lnTo>
                        <a:pt x="1102" y="385"/>
                      </a:lnTo>
                      <a:lnTo>
                        <a:pt x="1102" y="385"/>
                      </a:lnTo>
                      <a:lnTo>
                        <a:pt x="1102" y="385"/>
                      </a:lnTo>
                      <a:lnTo>
                        <a:pt x="1102" y="385"/>
                      </a:lnTo>
                      <a:lnTo>
                        <a:pt x="1102" y="384"/>
                      </a:lnTo>
                      <a:lnTo>
                        <a:pt x="1104" y="384"/>
                      </a:lnTo>
                      <a:lnTo>
                        <a:pt x="1104" y="384"/>
                      </a:lnTo>
                      <a:lnTo>
                        <a:pt x="1104" y="384"/>
                      </a:lnTo>
                      <a:lnTo>
                        <a:pt x="1106" y="384"/>
                      </a:lnTo>
                      <a:lnTo>
                        <a:pt x="1106" y="384"/>
                      </a:lnTo>
                      <a:lnTo>
                        <a:pt x="1106" y="382"/>
                      </a:lnTo>
                      <a:lnTo>
                        <a:pt x="1106" y="382"/>
                      </a:lnTo>
                      <a:lnTo>
                        <a:pt x="1108" y="382"/>
                      </a:lnTo>
                      <a:lnTo>
                        <a:pt x="1108" y="382"/>
                      </a:lnTo>
                      <a:lnTo>
                        <a:pt x="1108" y="382"/>
                      </a:lnTo>
                      <a:lnTo>
                        <a:pt x="1108" y="380"/>
                      </a:lnTo>
                      <a:lnTo>
                        <a:pt x="1108" y="380"/>
                      </a:lnTo>
                      <a:lnTo>
                        <a:pt x="1108" y="380"/>
                      </a:lnTo>
                      <a:lnTo>
                        <a:pt x="1110" y="380"/>
                      </a:lnTo>
                      <a:lnTo>
                        <a:pt x="1110" y="380"/>
                      </a:lnTo>
                      <a:lnTo>
                        <a:pt x="1110" y="380"/>
                      </a:lnTo>
                      <a:lnTo>
                        <a:pt x="1112" y="380"/>
                      </a:lnTo>
                      <a:lnTo>
                        <a:pt x="1112" y="378"/>
                      </a:lnTo>
                      <a:lnTo>
                        <a:pt x="1112" y="378"/>
                      </a:lnTo>
                      <a:lnTo>
                        <a:pt x="1112" y="378"/>
                      </a:lnTo>
                      <a:lnTo>
                        <a:pt x="1112" y="378"/>
                      </a:lnTo>
                      <a:lnTo>
                        <a:pt x="1112" y="376"/>
                      </a:lnTo>
                      <a:lnTo>
                        <a:pt x="1114" y="376"/>
                      </a:lnTo>
                      <a:lnTo>
                        <a:pt x="1114" y="376"/>
                      </a:lnTo>
                      <a:lnTo>
                        <a:pt x="1114" y="376"/>
                      </a:lnTo>
                      <a:lnTo>
                        <a:pt x="1114" y="376"/>
                      </a:lnTo>
                      <a:lnTo>
                        <a:pt x="1114" y="374"/>
                      </a:lnTo>
                      <a:lnTo>
                        <a:pt x="1115" y="374"/>
                      </a:lnTo>
                      <a:lnTo>
                        <a:pt x="1115" y="374"/>
                      </a:lnTo>
                      <a:lnTo>
                        <a:pt x="1115" y="374"/>
                      </a:lnTo>
                      <a:lnTo>
                        <a:pt x="1117" y="374"/>
                      </a:lnTo>
                      <a:lnTo>
                        <a:pt x="1117" y="372"/>
                      </a:lnTo>
                      <a:lnTo>
                        <a:pt x="1115" y="372"/>
                      </a:lnTo>
                      <a:lnTo>
                        <a:pt x="1115" y="372"/>
                      </a:lnTo>
                      <a:lnTo>
                        <a:pt x="1115" y="372"/>
                      </a:lnTo>
                      <a:lnTo>
                        <a:pt x="1115" y="372"/>
                      </a:lnTo>
                      <a:lnTo>
                        <a:pt x="1115" y="370"/>
                      </a:lnTo>
                      <a:lnTo>
                        <a:pt x="1115" y="370"/>
                      </a:lnTo>
                      <a:lnTo>
                        <a:pt x="1117" y="370"/>
                      </a:lnTo>
                      <a:lnTo>
                        <a:pt x="1117" y="372"/>
                      </a:lnTo>
                      <a:lnTo>
                        <a:pt x="1117" y="372"/>
                      </a:lnTo>
                      <a:lnTo>
                        <a:pt x="1117" y="370"/>
                      </a:lnTo>
                      <a:lnTo>
                        <a:pt x="1117" y="370"/>
                      </a:lnTo>
                      <a:lnTo>
                        <a:pt x="1117" y="370"/>
                      </a:lnTo>
                      <a:lnTo>
                        <a:pt x="1117" y="368"/>
                      </a:lnTo>
                      <a:lnTo>
                        <a:pt x="1119" y="368"/>
                      </a:lnTo>
                      <a:lnTo>
                        <a:pt x="1119" y="368"/>
                      </a:lnTo>
                      <a:lnTo>
                        <a:pt x="1119" y="366"/>
                      </a:lnTo>
                      <a:lnTo>
                        <a:pt x="1119" y="366"/>
                      </a:lnTo>
                      <a:lnTo>
                        <a:pt x="1119" y="366"/>
                      </a:lnTo>
                      <a:lnTo>
                        <a:pt x="1119" y="364"/>
                      </a:lnTo>
                      <a:lnTo>
                        <a:pt x="1119" y="364"/>
                      </a:lnTo>
                      <a:lnTo>
                        <a:pt x="1119" y="364"/>
                      </a:lnTo>
                      <a:lnTo>
                        <a:pt x="1119" y="364"/>
                      </a:lnTo>
                      <a:lnTo>
                        <a:pt x="1119" y="364"/>
                      </a:lnTo>
                      <a:lnTo>
                        <a:pt x="1119" y="362"/>
                      </a:lnTo>
                      <a:lnTo>
                        <a:pt x="1119" y="362"/>
                      </a:lnTo>
                      <a:lnTo>
                        <a:pt x="1119" y="361"/>
                      </a:lnTo>
                      <a:lnTo>
                        <a:pt x="1119" y="361"/>
                      </a:lnTo>
                      <a:lnTo>
                        <a:pt x="1119" y="359"/>
                      </a:lnTo>
                      <a:lnTo>
                        <a:pt x="1119" y="359"/>
                      </a:lnTo>
                      <a:lnTo>
                        <a:pt x="1119" y="357"/>
                      </a:lnTo>
                      <a:lnTo>
                        <a:pt x="1119" y="357"/>
                      </a:lnTo>
                      <a:lnTo>
                        <a:pt x="1119" y="357"/>
                      </a:lnTo>
                      <a:lnTo>
                        <a:pt x="1119" y="355"/>
                      </a:lnTo>
                      <a:lnTo>
                        <a:pt x="1119" y="355"/>
                      </a:lnTo>
                      <a:lnTo>
                        <a:pt x="1119" y="355"/>
                      </a:lnTo>
                      <a:lnTo>
                        <a:pt x="1119" y="353"/>
                      </a:lnTo>
                      <a:lnTo>
                        <a:pt x="1119" y="353"/>
                      </a:lnTo>
                      <a:lnTo>
                        <a:pt x="1119" y="351"/>
                      </a:lnTo>
                      <a:lnTo>
                        <a:pt x="1119" y="351"/>
                      </a:lnTo>
                      <a:lnTo>
                        <a:pt x="1117" y="351"/>
                      </a:lnTo>
                      <a:lnTo>
                        <a:pt x="1117" y="349"/>
                      </a:lnTo>
                      <a:lnTo>
                        <a:pt x="1117" y="349"/>
                      </a:lnTo>
                      <a:lnTo>
                        <a:pt x="1117" y="347"/>
                      </a:lnTo>
                      <a:lnTo>
                        <a:pt x="1117" y="347"/>
                      </a:lnTo>
                      <a:lnTo>
                        <a:pt x="1117" y="347"/>
                      </a:lnTo>
                      <a:lnTo>
                        <a:pt x="1117" y="347"/>
                      </a:lnTo>
                      <a:lnTo>
                        <a:pt x="1117" y="347"/>
                      </a:lnTo>
                      <a:lnTo>
                        <a:pt x="1117" y="347"/>
                      </a:lnTo>
                      <a:lnTo>
                        <a:pt x="1117" y="347"/>
                      </a:lnTo>
                      <a:lnTo>
                        <a:pt x="1117" y="349"/>
                      </a:lnTo>
                      <a:lnTo>
                        <a:pt x="1115" y="349"/>
                      </a:lnTo>
                      <a:lnTo>
                        <a:pt x="1115" y="349"/>
                      </a:lnTo>
                      <a:lnTo>
                        <a:pt x="1115" y="347"/>
                      </a:lnTo>
                      <a:lnTo>
                        <a:pt x="1115" y="347"/>
                      </a:lnTo>
                      <a:lnTo>
                        <a:pt x="1114" y="347"/>
                      </a:lnTo>
                      <a:lnTo>
                        <a:pt x="1114" y="347"/>
                      </a:lnTo>
                      <a:lnTo>
                        <a:pt x="1114" y="345"/>
                      </a:lnTo>
                      <a:lnTo>
                        <a:pt x="1114" y="345"/>
                      </a:lnTo>
                      <a:lnTo>
                        <a:pt x="1115" y="345"/>
                      </a:lnTo>
                      <a:lnTo>
                        <a:pt x="1115" y="343"/>
                      </a:lnTo>
                      <a:lnTo>
                        <a:pt x="1115" y="343"/>
                      </a:lnTo>
                      <a:lnTo>
                        <a:pt x="1114" y="343"/>
                      </a:lnTo>
                      <a:lnTo>
                        <a:pt x="1114" y="341"/>
                      </a:lnTo>
                      <a:lnTo>
                        <a:pt x="1114" y="341"/>
                      </a:lnTo>
                      <a:lnTo>
                        <a:pt x="1114" y="341"/>
                      </a:lnTo>
                      <a:lnTo>
                        <a:pt x="1114" y="339"/>
                      </a:lnTo>
                      <a:lnTo>
                        <a:pt x="1114" y="339"/>
                      </a:lnTo>
                      <a:lnTo>
                        <a:pt x="1114" y="339"/>
                      </a:lnTo>
                      <a:lnTo>
                        <a:pt x="1112" y="339"/>
                      </a:lnTo>
                      <a:lnTo>
                        <a:pt x="1112" y="339"/>
                      </a:lnTo>
                      <a:lnTo>
                        <a:pt x="1112" y="339"/>
                      </a:lnTo>
                      <a:lnTo>
                        <a:pt x="1112" y="338"/>
                      </a:lnTo>
                      <a:lnTo>
                        <a:pt x="1112" y="338"/>
                      </a:lnTo>
                      <a:lnTo>
                        <a:pt x="1112" y="338"/>
                      </a:lnTo>
                      <a:lnTo>
                        <a:pt x="1110" y="338"/>
                      </a:lnTo>
                      <a:lnTo>
                        <a:pt x="1110" y="336"/>
                      </a:lnTo>
                      <a:lnTo>
                        <a:pt x="1110" y="336"/>
                      </a:lnTo>
                      <a:lnTo>
                        <a:pt x="1110" y="336"/>
                      </a:lnTo>
                      <a:lnTo>
                        <a:pt x="1108" y="336"/>
                      </a:lnTo>
                      <a:lnTo>
                        <a:pt x="1108" y="334"/>
                      </a:lnTo>
                      <a:lnTo>
                        <a:pt x="1108" y="334"/>
                      </a:lnTo>
                      <a:lnTo>
                        <a:pt x="1108" y="334"/>
                      </a:lnTo>
                      <a:lnTo>
                        <a:pt x="1108" y="334"/>
                      </a:lnTo>
                      <a:lnTo>
                        <a:pt x="1108" y="332"/>
                      </a:lnTo>
                      <a:lnTo>
                        <a:pt x="1106" y="332"/>
                      </a:lnTo>
                      <a:lnTo>
                        <a:pt x="1106" y="332"/>
                      </a:lnTo>
                      <a:lnTo>
                        <a:pt x="1106" y="332"/>
                      </a:lnTo>
                      <a:lnTo>
                        <a:pt x="1106" y="332"/>
                      </a:lnTo>
                      <a:lnTo>
                        <a:pt x="1104" y="332"/>
                      </a:lnTo>
                      <a:lnTo>
                        <a:pt x="1104" y="332"/>
                      </a:lnTo>
                      <a:lnTo>
                        <a:pt x="1104" y="332"/>
                      </a:lnTo>
                      <a:lnTo>
                        <a:pt x="1102" y="332"/>
                      </a:lnTo>
                      <a:lnTo>
                        <a:pt x="1102" y="332"/>
                      </a:lnTo>
                      <a:lnTo>
                        <a:pt x="1102" y="330"/>
                      </a:lnTo>
                      <a:lnTo>
                        <a:pt x="1102" y="330"/>
                      </a:lnTo>
                      <a:lnTo>
                        <a:pt x="1102" y="330"/>
                      </a:lnTo>
                      <a:lnTo>
                        <a:pt x="1100" y="330"/>
                      </a:lnTo>
                      <a:lnTo>
                        <a:pt x="1100" y="330"/>
                      </a:lnTo>
                      <a:lnTo>
                        <a:pt x="1100" y="328"/>
                      </a:lnTo>
                      <a:lnTo>
                        <a:pt x="1100" y="328"/>
                      </a:lnTo>
                      <a:lnTo>
                        <a:pt x="1098" y="328"/>
                      </a:lnTo>
                      <a:lnTo>
                        <a:pt x="1098" y="328"/>
                      </a:lnTo>
                      <a:lnTo>
                        <a:pt x="1098" y="328"/>
                      </a:lnTo>
                      <a:lnTo>
                        <a:pt x="1096" y="328"/>
                      </a:lnTo>
                      <a:lnTo>
                        <a:pt x="1096" y="328"/>
                      </a:lnTo>
                      <a:lnTo>
                        <a:pt x="1096" y="328"/>
                      </a:lnTo>
                      <a:lnTo>
                        <a:pt x="1096" y="326"/>
                      </a:lnTo>
                      <a:lnTo>
                        <a:pt x="1094" y="326"/>
                      </a:lnTo>
                      <a:lnTo>
                        <a:pt x="1094" y="326"/>
                      </a:lnTo>
                      <a:lnTo>
                        <a:pt x="1094" y="326"/>
                      </a:lnTo>
                      <a:lnTo>
                        <a:pt x="1093" y="326"/>
                      </a:lnTo>
                      <a:lnTo>
                        <a:pt x="1093" y="326"/>
                      </a:lnTo>
                      <a:lnTo>
                        <a:pt x="1093" y="324"/>
                      </a:lnTo>
                      <a:lnTo>
                        <a:pt x="1093" y="324"/>
                      </a:lnTo>
                      <a:lnTo>
                        <a:pt x="1091" y="324"/>
                      </a:lnTo>
                      <a:lnTo>
                        <a:pt x="1091" y="324"/>
                      </a:lnTo>
                      <a:lnTo>
                        <a:pt x="1091" y="324"/>
                      </a:lnTo>
                      <a:lnTo>
                        <a:pt x="1091" y="324"/>
                      </a:lnTo>
                      <a:lnTo>
                        <a:pt x="1091" y="324"/>
                      </a:lnTo>
                      <a:lnTo>
                        <a:pt x="1089" y="324"/>
                      </a:lnTo>
                      <a:lnTo>
                        <a:pt x="1089" y="324"/>
                      </a:lnTo>
                      <a:lnTo>
                        <a:pt x="1087" y="324"/>
                      </a:lnTo>
                      <a:lnTo>
                        <a:pt x="1087" y="324"/>
                      </a:lnTo>
                      <a:lnTo>
                        <a:pt x="1087" y="324"/>
                      </a:lnTo>
                      <a:lnTo>
                        <a:pt x="1087" y="322"/>
                      </a:lnTo>
                      <a:lnTo>
                        <a:pt x="1085" y="322"/>
                      </a:lnTo>
                      <a:lnTo>
                        <a:pt x="1085" y="322"/>
                      </a:lnTo>
                      <a:lnTo>
                        <a:pt x="1085" y="322"/>
                      </a:lnTo>
                      <a:lnTo>
                        <a:pt x="1085" y="320"/>
                      </a:lnTo>
                      <a:lnTo>
                        <a:pt x="1085" y="320"/>
                      </a:lnTo>
                      <a:lnTo>
                        <a:pt x="1085" y="320"/>
                      </a:lnTo>
                      <a:lnTo>
                        <a:pt x="1083" y="320"/>
                      </a:lnTo>
                      <a:lnTo>
                        <a:pt x="1083" y="318"/>
                      </a:lnTo>
                      <a:lnTo>
                        <a:pt x="1085" y="318"/>
                      </a:lnTo>
                      <a:lnTo>
                        <a:pt x="1085" y="318"/>
                      </a:lnTo>
                      <a:lnTo>
                        <a:pt x="1085" y="318"/>
                      </a:lnTo>
                      <a:lnTo>
                        <a:pt x="1085" y="318"/>
                      </a:lnTo>
                      <a:lnTo>
                        <a:pt x="1085" y="317"/>
                      </a:lnTo>
                      <a:lnTo>
                        <a:pt x="1085" y="317"/>
                      </a:lnTo>
                      <a:lnTo>
                        <a:pt x="1083" y="317"/>
                      </a:lnTo>
                      <a:lnTo>
                        <a:pt x="1083" y="317"/>
                      </a:lnTo>
                      <a:lnTo>
                        <a:pt x="1083" y="317"/>
                      </a:lnTo>
                      <a:lnTo>
                        <a:pt x="1083" y="315"/>
                      </a:lnTo>
                      <a:lnTo>
                        <a:pt x="1081" y="315"/>
                      </a:lnTo>
                      <a:lnTo>
                        <a:pt x="1081" y="315"/>
                      </a:lnTo>
                      <a:lnTo>
                        <a:pt x="1083" y="315"/>
                      </a:lnTo>
                      <a:lnTo>
                        <a:pt x="1083" y="313"/>
                      </a:lnTo>
                      <a:lnTo>
                        <a:pt x="1083" y="313"/>
                      </a:lnTo>
                      <a:lnTo>
                        <a:pt x="1083" y="315"/>
                      </a:lnTo>
                      <a:lnTo>
                        <a:pt x="1085" y="315"/>
                      </a:lnTo>
                      <a:lnTo>
                        <a:pt x="1085" y="315"/>
                      </a:lnTo>
                      <a:lnTo>
                        <a:pt x="1085" y="315"/>
                      </a:lnTo>
                      <a:lnTo>
                        <a:pt x="1085" y="317"/>
                      </a:lnTo>
                      <a:lnTo>
                        <a:pt x="1085" y="317"/>
                      </a:lnTo>
                      <a:lnTo>
                        <a:pt x="1085" y="315"/>
                      </a:lnTo>
                      <a:lnTo>
                        <a:pt x="1087" y="315"/>
                      </a:lnTo>
                      <a:lnTo>
                        <a:pt x="1087" y="315"/>
                      </a:lnTo>
                      <a:lnTo>
                        <a:pt x="1087" y="315"/>
                      </a:lnTo>
                      <a:lnTo>
                        <a:pt x="1087" y="315"/>
                      </a:lnTo>
                      <a:lnTo>
                        <a:pt x="1087" y="313"/>
                      </a:lnTo>
                      <a:lnTo>
                        <a:pt x="1089" y="313"/>
                      </a:lnTo>
                      <a:lnTo>
                        <a:pt x="1089" y="313"/>
                      </a:lnTo>
                      <a:lnTo>
                        <a:pt x="1089" y="311"/>
                      </a:lnTo>
                      <a:lnTo>
                        <a:pt x="1089" y="311"/>
                      </a:lnTo>
                      <a:lnTo>
                        <a:pt x="1091" y="311"/>
                      </a:lnTo>
                      <a:lnTo>
                        <a:pt x="1091" y="311"/>
                      </a:lnTo>
                      <a:lnTo>
                        <a:pt x="1091" y="311"/>
                      </a:lnTo>
                      <a:lnTo>
                        <a:pt x="1091" y="309"/>
                      </a:lnTo>
                      <a:lnTo>
                        <a:pt x="1091" y="309"/>
                      </a:lnTo>
                      <a:lnTo>
                        <a:pt x="1091" y="309"/>
                      </a:lnTo>
                      <a:lnTo>
                        <a:pt x="1091" y="307"/>
                      </a:lnTo>
                      <a:lnTo>
                        <a:pt x="1093" y="307"/>
                      </a:lnTo>
                      <a:lnTo>
                        <a:pt x="1093" y="307"/>
                      </a:lnTo>
                      <a:lnTo>
                        <a:pt x="1094" y="307"/>
                      </a:lnTo>
                      <a:lnTo>
                        <a:pt x="1094" y="307"/>
                      </a:lnTo>
                      <a:lnTo>
                        <a:pt x="1094" y="307"/>
                      </a:lnTo>
                      <a:lnTo>
                        <a:pt x="1094" y="307"/>
                      </a:lnTo>
                      <a:lnTo>
                        <a:pt x="1096" y="307"/>
                      </a:lnTo>
                      <a:lnTo>
                        <a:pt x="1096" y="307"/>
                      </a:lnTo>
                      <a:lnTo>
                        <a:pt x="1096" y="307"/>
                      </a:lnTo>
                      <a:lnTo>
                        <a:pt x="1096" y="305"/>
                      </a:lnTo>
                      <a:lnTo>
                        <a:pt x="1096" y="305"/>
                      </a:lnTo>
                      <a:lnTo>
                        <a:pt x="1094" y="305"/>
                      </a:lnTo>
                      <a:lnTo>
                        <a:pt x="1094" y="305"/>
                      </a:lnTo>
                      <a:lnTo>
                        <a:pt x="1094" y="305"/>
                      </a:lnTo>
                      <a:lnTo>
                        <a:pt x="1094" y="303"/>
                      </a:lnTo>
                      <a:lnTo>
                        <a:pt x="1094" y="303"/>
                      </a:lnTo>
                      <a:lnTo>
                        <a:pt x="1096" y="303"/>
                      </a:lnTo>
                      <a:lnTo>
                        <a:pt x="1096" y="303"/>
                      </a:lnTo>
                      <a:lnTo>
                        <a:pt x="1096" y="301"/>
                      </a:lnTo>
                      <a:lnTo>
                        <a:pt x="1096" y="301"/>
                      </a:lnTo>
                      <a:lnTo>
                        <a:pt x="1096" y="301"/>
                      </a:lnTo>
                      <a:lnTo>
                        <a:pt x="1098" y="301"/>
                      </a:lnTo>
                      <a:lnTo>
                        <a:pt x="1098" y="301"/>
                      </a:lnTo>
                      <a:lnTo>
                        <a:pt x="1098" y="299"/>
                      </a:lnTo>
                      <a:lnTo>
                        <a:pt x="1096" y="299"/>
                      </a:lnTo>
                      <a:lnTo>
                        <a:pt x="1096" y="299"/>
                      </a:lnTo>
                      <a:lnTo>
                        <a:pt x="1096" y="299"/>
                      </a:lnTo>
                      <a:lnTo>
                        <a:pt x="1096" y="299"/>
                      </a:lnTo>
                      <a:lnTo>
                        <a:pt x="1096" y="299"/>
                      </a:lnTo>
                      <a:lnTo>
                        <a:pt x="1096" y="297"/>
                      </a:lnTo>
                      <a:lnTo>
                        <a:pt x="1098" y="297"/>
                      </a:lnTo>
                      <a:lnTo>
                        <a:pt x="1098" y="297"/>
                      </a:lnTo>
                      <a:lnTo>
                        <a:pt x="1100" y="297"/>
                      </a:lnTo>
                      <a:lnTo>
                        <a:pt x="1100" y="299"/>
                      </a:lnTo>
                      <a:lnTo>
                        <a:pt x="1100" y="299"/>
                      </a:lnTo>
                      <a:lnTo>
                        <a:pt x="1100" y="299"/>
                      </a:lnTo>
                      <a:lnTo>
                        <a:pt x="1102" y="299"/>
                      </a:lnTo>
                      <a:lnTo>
                        <a:pt x="1102" y="297"/>
                      </a:lnTo>
                      <a:lnTo>
                        <a:pt x="1102" y="297"/>
                      </a:lnTo>
                      <a:lnTo>
                        <a:pt x="1102" y="297"/>
                      </a:lnTo>
                      <a:lnTo>
                        <a:pt x="1102" y="297"/>
                      </a:lnTo>
                      <a:lnTo>
                        <a:pt x="1104" y="297"/>
                      </a:lnTo>
                      <a:lnTo>
                        <a:pt x="1104" y="295"/>
                      </a:lnTo>
                      <a:lnTo>
                        <a:pt x="1104" y="295"/>
                      </a:lnTo>
                      <a:lnTo>
                        <a:pt x="1104" y="295"/>
                      </a:lnTo>
                      <a:lnTo>
                        <a:pt x="1104" y="295"/>
                      </a:lnTo>
                      <a:lnTo>
                        <a:pt x="1104" y="294"/>
                      </a:lnTo>
                      <a:lnTo>
                        <a:pt x="1104" y="294"/>
                      </a:lnTo>
                      <a:lnTo>
                        <a:pt x="1104" y="294"/>
                      </a:lnTo>
                      <a:lnTo>
                        <a:pt x="1106" y="294"/>
                      </a:lnTo>
                      <a:lnTo>
                        <a:pt x="1106" y="292"/>
                      </a:lnTo>
                      <a:lnTo>
                        <a:pt x="1104" y="292"/>
                      </a:lnTo>
                      <a:lnTo>
                        <a:pt x="1104" y="292"/>
                      </a:lnTo>
                      <a:lnTo>
                        <a:pt x="1104" y="292"/>
                      </a:lnTo>
                      <a:lnTo>
                        <a:pt x="1104" y="292"/>
                      </a:lnTo>
                      <a:lnTo>
                        <a:pt x="1102" y="292"/>
                      </a:lnTo>
                      <a:lnTo>
                        <a:pt x="1102" y="292"/>
                      </a:lnTo>
                      <a:lnTo>
                        <a:pt x="1102" y="292"/>
                      </a:lnTo>
                      <a:lnTo>
                        <a:pt x="1102" y="292"/>
                      </a:lnTo>
                      <a:lnTo>
                        <a:pt x="1100" y="292"/>
                      </a:lnTo>
                      <a:lnTo>
                        <a:pt x="1100" y="292"/>
                      </a:lnTo>
                      <a:lnTo>
                        <a:pt x="1100" y="292"/>
                      </a:lnTo>
                      <a:lnTo>
                        <a:pt x="1100" y="290"/>
                      </a:lnTo>
                      <a:lnTo>
                        <a:pt x="1100" y="290"/>
                      </a:lnTo>
                      <a:lnTo>
                        <a:pt x="1102" y="290"/>
                      </a:lnTo>
                      <a:lnTo>
                        <a:pt x="1102" y="290"/>
                      </a:lnTo>
                      <a:lnTo>
                        <a:pt x="1100" y="290"/>
                      </a:lnTo>
                      <a:lnTo>
                        <a:pt x="1100" y="288"/>
                      </a:lnTo>
                      <a:lnTo>
                        <a:pt x="1102" y="288"/>
                      </a:lnTo>
                      <a:lnTo>
                        <a:pt x="1102" y="288"/>
                      </a:lnTo>
                      <a:lnTo>
                        <a:pt x="1100" y="288"/>
                      </a:lnTo>
                      <a:lnTo>
                        <a:pt x="1100" y="286"/>
                      </a:lnTo>
                      <a:lnTo>
                        <a:pt x="1100" y="286"/>
                      </a:lnTo>
                      <a:lnTo>
                        <a:pt x="1100" y="286"/>
                      </a:lnTo>
                      <a:lnTo>
                        <a:pt x="1100" y="286"/>
                      </a:lnTo>
                      <a:lnTo>
                        <a:pt x="1098" y="286"/>
                      </a:lnTo>
                      <a:lnTo>
                        <a:pt x="1098" y="286"/>
                      </a:lnTo>
                      <a:lnTo>
                        <a:pt x="1098" y="284"/>
                      </a:lnTo>
                      <a:lnTo>
                        <a:pt x="1098" y="284"/>
                      </a:lnTo>
                      <a:lnTo>
                        <a:pt x="1098" y="284"/>
                      </a:lnTo>
                      <a:lnTo>
                        <a:pt x="1098" y="284"/>
                      </a:lnTo>
                      <a:lnTo>
                        <a:pt x="1098" y="282"/>
                      </a:lnTo>
                      <a:lnTo>
                        <a:pt x="1100" y="282"/>
                      </a:lnTo>
                      <a:lnTo>
                        <a:pt x="1100" y="282"/>
                      </a:lnTo>
                      <a:lnTo>
                        <a:pt x="1098" y="282"/>
                      </a:lnTo>
                      <a:lnTo>
                        <a:pt x="1098" y="282"/>
                      </a:lnTo>
                      <a:lnTo>
                        <a:pt x="1098" y="280"/>
                      </a:lnTo>
                      <a:lnTo>
                        <a:pt x="1096" y="280"/>
                      </a:lnTo>
                      <a:lnTo>
                        <a:pt x="1096" y="280"/>
                      </a:lnTo>
                      <a:lnTo>
                        <a:pt x="1096" y="280"/>
                      </a:lnTo>
                      <a:lnTo>
                        <a:pt x="1096" y="278"/>
                      </a:lnTo>
                      <a:lnTo>
                        <a:pt x="1096" y="278"/>
                      </a:lnTo>
                      <a:lnTo>
                        <a:pt x="1096" y="278"/>
                      </a:lnTo>
                      <a:lnTo>
                        <a:pt x="1098" y="278"/>
                      </a:lnTo>
                      <a:lnTo>
                        <a:pt x="1098" y="276"/>
                      </a:lnTo>
                      <a:lnTo>
                        <a:pt x="1096" y="276"/>
                      </a:lnTo>
                      <a:lnTo>
                        <a:pt x="1096" y="276"/>
                      </a:lnTo>
                      <a:lnTo>
                        <a:pt x="1096" y="276"/>
                      </a:lnTo>
                      <a:lnTo>
                        <a:pt x="1096" y="276"/>
                      </a:lnTo>
                      <a:lnTo>
                        <a:pt x="1096" y="276"/>
                      </a:lnTo>
                      <a:lnTo>
                        <a:pt x="1094" y="276"/>
                      </a:lnTo>
                      <a:lnTo>
                        <a:pt x="1094" y="276"/>
                      </a:lnTo>
                      <a:lnTo>
                        <a:pt x="1094" y="276"/>
                      </a:lnTo>
                      <a:lnTo>
                        <a:pt x="1094" y="276"/>
                      </a:lnTo>
                      <a:lnTo>
                        <a:pt x="1093" y="276"/>
                      </a:lnTo>
                      <a:lnTo>
                        <a:pt x="1093" y="276"/>
                      </a:lnTo>
                      <a:lnTo>
                        <a:pt x="1091" y="276"/>
                      </a:lnTo>
                      <a:lnTo>
                        <a:pt x="1091" y="276"/>
                      </a:lnTo>
                      <a:lnTo>
                        <a:pt x="1091" y="276"/>
                      </a:lnTo>
                      <a:lnTo>
                        <a:pt x="1091" y="276"/>
                      </a:lnTo>
                      <a:lnTo>
                        <a:pt x="1089" y="276"/>
                      </a:lnTo>
                      <a:lnTo>
                        <a:pt x="1089" y="276"/>
                      </a:lnTo>
                      <a:lnTo>
                        <a:pt x="1089" y="278"/>
                      </a:lnTo>
                      <a:lnTo>
                        <a:pt x="1087" y="278"/>
                      </a:lnTo>
                      <a:lnTo>
                        <a:pt x="1087" y="278"/>
                      </a:lnTo>
                      <a:lnTo>
                        <a:pt x="1087" y="278"/>
                      </a:lnTo>
                      <a:lnTo>
                        <a:pt x="1085" y="278"/>
                      </a:lnTo>
                      <a:lnTo>
                        <a:pt x="1085" y="278"/>
                      </a:lnTo>
                      <a:lnTo>
                        <a:pt x="1085" y="278"/>
                      </a:lnTo>
                      <a:lnTo>
                        <a:pt x="1085" y="278"/>
                      </a:lnTo>
                      <a:lnTo>
                        <a:pt x="1083" y="278"/>
                      </a:lnTo>
                      <a:lnTo>
                        <a:pt x="1083" y="278"/>
                      </a:lnTo>
                      <a:lnTo>
                        <a:pt x="1081" y="278"/>
                      </a:lnTo>
                      <a:lnTo>
                        <a:pt x="1081" y="278"/>
                      </a:lnTo>
                      <a:lnTo>
                        <a:pt x="1081" y="276"/>
                      </a:lnTo>
                      <a:lnTo>
                        <a:pt x="1083" y="276"/>
                      </a:lnTo>
                      <a:lnTo>
                        <a:pt x="1083" y="276"/>
                      </a:lnTo>
                      <a:lnTo>
                        <a:pt x="1083" y="276"/>
                      </a:lnTo>
                      <a:lnTo>
                        <a:pt x="1085" y="276"/>
                      </a:lnTo>
                      <a:lnTo>
                        <a:pt x="1085" y="276"/>
                      </a:lnTo>
                      <a:lnTo>
                        <a:pt x="1085" y="276"/>
                      </a:lnTo>
                      <a:lnTo>
                        <a:pt x="1085" y="276"/>
                      </a:lnTo>
                      <a:lnTo>
                        <a:pt x="1087" y="276"/>
                      </a:lnTo>
                      <a:lnTo>
                        <a:pt x="1087" y="276"/>
                      </a:lnTo>
                      <a:lnTo>
                        <a:pt x="1087" y="276"/>
                      </a:lnTo>
                      <a:lnTo>
                        <a:pt x="1089" y="276"/>
                      </a:lnTo>
                      <a:lnTo>
                        <a:pt x="1089" y="276"/>
                      </a:lnTo>
                      <a:lnTo>
                        <a:pt x="1091" y="276"/>
                      </a:lnTo>
                      <a:lnTo>
                        <a:pt x="1091" y="276"/>
                      </a:lnTo>
                      <a:lnTo>
                        <a:pt x="1091" y="274"/>
                      </a:lnTo>
                      <a:lnTo>
                        <a:pt x="1091" y="274"/>
                      </a:lnTo>
                      <a:lnTo>
                        <a:pt x="1091" y="274"/>
                      </a:lnTo>
                      <a:lnTo>
                        <a:pt x="1093" y="274"/>
                      </a:lnTo>
                      <a:lnTo>
                        <a:pt x="1093" y="272"/>
                      </a:lnTo>
                      <a:lnTo>
                        <a:pt x="1093" y="272"/>
                      </a:lnTo>
                      <a:lnTo>
                        <a:pt x="1094" y="272"/>
                      </a:lnTo>
                      <a:lnTo>
                        <a:pt x="1094" y="272"/>
                      </a:lnTo>
                      <a:lnTo>
                        <a:pt x="1094" y="272"/>
                      </a:lnTo>
                      <a:lnTo>
                        <a:pt x="1094" y="271"/>
                      </a:lnTo>
                      <a:lnTo>
                        <a:pt x="1094" y="271"/>
                      </a:lnTo>
                      <a:lnTo>
                        <a:pt x="1096" y="271"/>
                      </a:lnTo>
                      <a:lnTo>
                        <a:pt x="1096" y="271"/>
                      </a:lnTo>
                      <a:lnTo>
                        <a:pt x="1096" y="271"/>
                      </a:lnTo>
                      <a:lnTo>
                        <a:pt x="1096" y="271"/>
                      </a:lnTo>
                      <a:lnTo>
                        <a:pt x="1096" y="269"/>
                      </a:lnTo>
                      <a:lnTo>
                        <a:pt x="1096" y="269"/>
                      </a:lnTo>
                      <a:lnTo>
                        <a:pt x="1096" y="269"/>
                      </a:lnTo>
                      <a:lnTo>
                        <a:pt x="1098" y="269"/>
                      </a:lnTo>
                      <a:lnTo>
                        <a:pt x="1098" y="267"/>
                      </a:lnTo>
                      <a:lnTo>
                        <a:pt x="1098" y="267"/>
                      </a:lnTo>
                      <a:lnTo>
                        <a:pt x="1098" y="265"/>
                      </a:lnTo>
                      <a:lnTo>
                        <a:pt x="1098" y="265"/>
                      </a:lnTo>
                      <a:lnTo>
                        <a:pt x="1096" y="265"/>
                      </a:lnTo>
                      <a:lnTo>
                        <a:pt x="1096" y="263"/>
                      </a:lnTo>
                      <a:lnTo>
                        <a:pt x="1096" y="263"/>
                      </a:lnTo>
                      <a:lnTo>
                        <a:pt x="1096" y="261"/>
                      </a:lnTo>
                      <a:lnTo>
                        <a:pt x="1098" y="261"/>
                      </a:lnTo>
                      <a:lnTo>
                        <a:pt x="1098" y="263"/>
                      </a:lnTo>
                      <a:lnTo>
                        <a:pt x="1098" y="263"/>
                      </a:lnTo>
                      <a:lnTo>
                        <a:pt x="1098" y="261"/>
                      </a:lnTo>
                      <a:lnTo>
                        <a:pt x="1098" y="261"/>
                      </a:lnTo>
                      <a:lnTo>
                        <a:pt x="1098" y="259"/>
                      </a:lnTo>
                      <a:lnTo>
                        <a:pt x="1098" y="259"/>
                      </a:lnTo>
                      <a:lnTo>
                        <a:pt x="1098" y="259"/>
                      </a:lnTo>
                      <a:lnTo>
                        <a:pt x="1096" y="259"/>
                      </a:lnTo>
                      <a:lnTo>
                        <a:pt x="1096" y="259"/>
                      </a:lnTo>
                      <a:lnTo>
                        <a:pt x="1096" y="259"/>
                      </a:lnTo>
                      <a:lnTo>
                        <a:pt x="1096" y="259"/>
                      </a:lnTo>
                      <a:lnTo>
                        <a:pt x="1094" y="259"/>
                      </a:lnTo>
                      <a:lnTo>
                        <a:pt x="1094" y="259"/>
                      </a:lnTo>
                      <a:lnTo>
                        <a:pt x="1094" y="259"/>
                      </a:lnTo>
                      <a:lnTo>
                        <a:pt x="1094" y="257"/>
                      </a:lnTo>
                      <a:lnTo>
                        <a:pt x="1093" y="257"/>
                      </a:lnTo>
                      <a:lnTo>
                        <a:pt x="1093" y="257"/>
                      </a:lnTo>
                      <a:lnTo>
                        <a:pt x="1093" y="255"/>
                      </a:lnTo>
                      <a:lnTo>
                        <a:pt x="1093" y="255"/>
                      </a:lnTo>
                      <a:lnTo>
                        <a:pt x="1093" y="255"/>
                      </a:lnTo>
                      <a:lnTo>
                        <a:pt x="1093" y="253"/>
                      </a:lnTo>
                      <a:lnTo>
                        <a:pt x="1093" y="253"/>
                      </a:lnTo>
                      <a:lnTo>
                        <a:pt x="1093" y="251"/>
                      </a:lnTo>
                      <a:lnTo>
                        <a:pt x="1091" y="251"/>
                      </a:lnTo>
                      <a:lnTo>
                        <a:pt x="1091" y="251"/>
                      </a:lnTo>
                      <a:lnTo>
                        <a:pt x="1091" y="251"/>
                      </a:lnTo>
                      <a:lnTo>
                        <a:pt x="1091" y="249"/>
                      </a:lnTo>
                      <a:lnTo>
                        <a:pt x="1091" y="249"/>
                      </a:lnTo>
                      <a:lnTo>
                        <a:pt x="1091" y="249"/>
                      </a:lnTo>
                      <a:lnTo>
                        <a:pt x="1091" y="248"/>
                      </a:lnTo>
                      <a:lnTo>
                        <a:pt x="1091" y="248"/>
                      </a:lnTo>
                      <a:lnTo>
                        <a:pt x="1091" y="246"/>
                      </a:lnTo>
                      <a:lnTo>
                        <a:pt x="1091" y="246"/>
                      </a:lnTo>
                      <a:lnTo>
                        <a:pt x="1091" y="244"/>
                      </a:lnTo>
                      <a:lnTo>
                        <a:pt x="1091" y="244"/>
                      </a:lnTo>
                      <a:lnTo>
                        <a:pt x="1091" y="244"/>
                      </a:lnTo>
                      <a:lnTo>
                        <a:pt x="1093" y="244"/>
                      </a:lnTo>
                      <a:lnTo>
                        <a:pt x="1093" y="244"/>
                      </a:lnTo>
                      <a:lnTo>
                        <a:pt x="1094" y="244"/>
                      </a:lnTo>
                      <a:lnTo>
                        <a:pt x="1094" y="244"/>
                      </a:lnTo>
                      <a:lnTo>
                        <a:pt x="1094" y="244"/>
                      </a:lnTo>
                      <a:lnTo>
                        <a:pt x="1094" y="244"/>
                      </a:lnTo>
                      <a:lnTo>
                        <a:pt x="1094" y="242"/>
                      </a:lnTo>
                      <a:lnTo>
                        <a:pt x="1096" y="242"/>
                      </a:lnTo>
                      <a:lnTo>
                        <a:pt x="1096" y="242"/>
                      </a:lnTo>
                      <a:lnTo>
                        <a:pt x="1096" y="242"/>
                      </a:lnTo>
                      <a:lnTo>
                        <a:pt x="1098" y="242"/>
                      </a:lnTo>
                      <a:lnTo>
                        <a:pt x="1098" y="242"/>
                      </a:lnTo>
                      <a:lnTo>
                        <a:pt x="1096" y="242"/>
                      </a:lnTo>
                      <a:lnTo>
                        <a:pt x="1096" y="240"/>
                      </a:lnTo>
                      <a:lnTo>
                        <a:pt x="1096" y="240"/>
                      </a:lnTo>
                      <a:lnTo>
                        <a:pt x="1096" y="240"/>
                      </a:lnTo>
                      <a:lnTo>
                        <a:pt x="1094" y="240"/>
                      </a:lnTo>
                      <a:lnTo>
                        <a:pt x="1094" y="240"/>
                      </a:lnTo>
                      <a:lnTo>
                        <a:pt x="1094" y="240"/>
                      </a:lnTo>
                      <a:lnTo>
                        <a:pt x="1093" y="240"/>
                      </a:lnTo>
                      <a:lnTo>
                        <a:pt x="1093" y="240"/>
                      </a:lnTo>
                      <a:lnTo>
                        <a:pt x="1091" y="240"/>
                      </a:lnTo>
                      <a:lnTo>
                        <a:pt x="1091" y="240"/>
                      </a:lnTo>
                      <a:lnTo>
                        <a:pt x="1091" y="238"/>
                      </a:lnTo>
                      <a:lnTo>
                        <a:pt x="1093" y="238"/>
                      </a:lnTo>
                      <a:lnTo>
                        <a:pt x="1093" y="238"/>
                      </a:lnTo>
                      <a:lnTo>
                        <a:pt x="1094" y="238"/>
                      </a:lnTo>
                      <a:lnTo>
                        <a:pt x="1094" y="238"/>
                      </a:lnTo>
                      <a:lnTo>
                        <a:pt x="1094" y="238"/>
                      </a:lnTo>
                      <a:lnTo>
                        <a:pt x="1096" y="238"/>
                      </a:lnTo>
                      <a:lnTo>
                        <a:pt x="1096" y="238"/>
                      </a:lnTo>
                      <a:lnTo>
                        <a:pt x="1096" y="238"/>
                      </a:lnTo>
                      <a:lnTo>
                        <a:pt x="1098" y="238"/>
                      </a:lnTo>
                      <a:lnTo>
                        <a:pt x="1098" y="238"/>
                      </a:lnTo>
                      <a:lnTo>
                        <a:pt x="1100" y="238"/>
                      </a:lnTo>
                      <a:lnTo>
                        <a:pt x="1100" y="238"/>
                      </a:lnTo>
                      <a:lnTo>
                        <a:pt x="1100" y="238"/>
                      </a:lnTo>
                      <a:lnTo>
                        <a:pt x="1100" y="240"/>
                      </a:lnTo>
                      <a:lnTo>
                        <a:pt x="1100" y="240"/>
                      </a:lnTo>
                      <a:lnTo>
                        <a:pt x="1100" y="240"/>
                      </a:lnTo>
                      <a:lnTo>
                        <a:pt x="1100" y="240"/>
                      </a:lnTo>
                      <a:lnTo>
                        <a:pt x="1102" y="240"/>
                      </a:lnTo>
                      <a:lnTo>
                        <a:pt x="1102" y="240"/>
                      </a:lnTo>
                      <a:lnTo>
                        <a:pt x="1102" y="240"/>
                      </a:lnTo>
                      <a:lnTo>
                        <a:pt x="1102" y="240"/>
                      </a:lnTo>
                      <a:lnTo>
                        <a:pt x="1104" y="240"/>
                      </a:lnTo>
                      <a:lnTo>
                        <a:pt x="1104" y="240"/>
                      </a:lnTo>
                      <a:lnTo>
                        <a:pt x="1106" y="240"/>
                      </a:lnTo>
                      <a:lnTo>
                        <a:pt x="1106" y="240"/>
                      </a:lnTo>
                      <a:lnTo>
                        <a:pt x="1106" y="240"/>
                      </a:lnTo>
                      <a:lnTo>
                        <a:pt x="1108" y="240"/>
                      </a:lnTo>
                      <a:lnTo>
                        <a:pt x="1108" y="240"/>
                      </a:lnTo>
                      <a:lnTo>
                        <a:pt x="1108" y="240"/>
                      </a:lnTo>
                      <a:lnTo>
                        <a:pt x="1108" y="240"/>
                      </a:lnTo>
                      <a:lnTo>
                        <a:pt x="1110" y="240"/>
                      </a:lnTo>
                      <a:lnTo>
                        <a:pt x="1110" y="240"/>
                      </a:lnTo>
                      <a:lnTo>
                        <a:pt x="1112" y="240"/>
                      </a:lnTo>
                      <a:lnTo>
                        <a:pt x="1112" y="240"/>
                      </a:lnTo>
                      <a:lnTo>
                        <a:pt x="1112" y="240"/>
                      </a:lnTo>
                      <a:lnTo>
                        <a:pt x="1114" y="240"/>
                      </a:lnTo>
                      <a:lnTo>
                        <a:pt x="1114" y="240"/>
                      </a:lnTo>
                      <a:lnTo>
                        <a:pt x="1114" y="240"/>
                      </a:lnTo>
                      <a:lnTo>
                        <a:pt x="1115" y="240"/>
                      </a:lnTo>
                      <a:lnTo>
                        <a:pt x="1115" y="240"/>
                      </a:lnTo>
                      <a:lnTo>
                        <a:pt x="1117" y="240"/>
                      </a:lnTo>
                      <a:lnTo>
                        <a:pt x="1117" y="242"/>
                      </a:lnTo>
                      <a:lnTo>
                        <a:pt x="1117" y="242"/>
                      </a:lnTo>
                      <a:lnTo>
                        <a:pt x="1117" y="242"/>
                      </a:lnTo>
                      <a:lnTo>
                        <a:pt x="1117" y="242"/>
                      </a:lnTo>
                      <a:lnTo>
                        <a:pt x="1119" y="242"/>
                      </a:lnTo>
                      <a:lnTo>
                        <a:pt x="1119" y="242"/>
                      </a:lnTo>
                      <a:lnTo>
                        <a:pt x="1121" y="242"/>
                      </a:lnTo>
                      <a:lnTo>
                        <a:pt x="1121" y="242"/>
                      </a:lnTo>
                      <a:lnTo>
                        <a:pt x="1121" y="242"/>
                      </a:lnTo>
                      <a:lnTo>
                        <a:pt x="1123" y="242"/>
                      </a:lnTo>
                      <a:lnTo>
                        <a:pt x="1123" y="242"/>
                      </a:lnTo>
                      <a:lnTo>
                        <a:pt x="1123" y="244"/>
                      </a:lnTo>
                      <a:lnTo>
                        <a:pt x="1123" y="244"/>
                      </a:lnTo>
                      <a:lnTo>
                        <a:pt x="1125" y="244"/>
                      </a:lnTo>
                      <a:lnTo>
                        <a:pt x="1125" y="244"/>
                      </a:lnTo>
                      <a:lnTo>
                        <a:pt x="1127" y="244"/>
                      </a:lnTo>
                      <a:lnTo>
                        <a:pt x="1127" y="244"/>
                      </a:lnTo>
                      <a:lnTo>
                        <a:pt x="1127" y="244"/>
                      </a:lnTo>
                      <a:lnTo>
                        <a:pt x="1127" y="244"/>
                      </a:lnTo>
                      <a:lnTo>
                        <a:pt x="1129" y="244"/>
                      </a:lnTo>
                      <a:lnTo>
                        <a:pt x="1129" y="244"/>
                      </a:lnTo>
                      <a:lnTo>
                        <a:pt x="1129" y="244"/>
                      </a:lnTo>
                      <a:lnTo>
                        <a:pt x="1131" y="244"/>
                      </a:lnTo>
                      <a:lnTo>
                        <a:pt x="1131" y="244"/>
                      </a:lnTo>
                      <a:lnTo>
                        <a:pt x="1131" y="244"/>
                      </a:lnTo>
                      <a:lnTo>
                        <a:pt x="1133" y="244"/>
                      </a:lnTo>
                      <a:lnTo>
                        <a:pt x="1133" y="244"/>
                      </a:lnTo>
                      <a:lnTo>
                        <a:pt x="1133" y="244"/>
                      </a:lnTo>
                      <a:lnTo>
                        <a:pt x="1135" y="244"/>
                      </a:lnTo>
                      <a:lnTo>
                        <a:pt x="1135" y="244"/>
                      </a:lnTo>
                      <a:lnTo>
                        <a:pt x="1135" y="244"/>
                      </a:lnTo>
                      <a:lnTo>
                        <a:pt x="1135" y="246"/>
                      </a:lnTo>
                      <a:lnTo>
                        <a:pt x="1137" y="246"/>
                      </a:lnTo>
                      <a:lnTo>
                        <a:pt x="1137" y="246"/>
                      </a:lnTo>
                      <a:lnTo>
                        <a:pt x="1138" y="246"/>
                      </a:lnTo>
                      <a:lnTo>
                        <a:pt x="1138" y="244"/>
                      </a:lnTo>
                      <a:lnTo>
                        <a:pt x="1138" y="244"/>
                      </a:lnTo>
                      <a:lnTo>
                        <a:pt x="1138" y="244"/>
                      </a:lnTo>
                      <a:lnTo>
                        <a:pt x="1140" y="244"/>
                      </a:lnTo>
                      <a:lnTo>
                        <a:pt x="1140" y="244"/>
                      </a:lnTo>
                      <a:lnTo>
                        <a:pt x="1140" y="244"/>
                      </a:lnTo>
                      <a:lnTo>
                        <a:pt x="1142" y="244"/>
                      </a:lnTo>
                      <a:lnTo>
                        <a:pt x="1142" y="244"/>
                      </a:lnTo>
                      <a:lnTo>
                        <a:pt x="1142" y="246"/>
                      </a:lnTo>
                      <a:lnTo>
                        <a:pt x="1144" y="246"/>
                      </a:lnTo>
                      <a:lnTo>
                        <a:pt x="1144" y="246"/>
                      </a:lnTo>
                      <a:lnTo>
                        <a:pt x="1144" y="246"/>
                      </a:lnTo>
                      <a:lnTo>
                        <a:pt x="1146" y="246"/>
                      </a:lnTo>
                      <a:lnTo>
                        <a:pt x="1146" y="246"/>
                      </a:lnTo>
                      <a:lnTo>
                        <a:pt x="1146" y="246"/>
                      </a:lnTo>
                      <a:lnTo>
                        <a:pt x="1148" y="246"/>
                      </a:lnTo>
                      <a:lnTo>
                        <a:pt x="1148" y="246"/>
                      </a:lnTo>
                      <a:lnTo>
                        <a:pt x="1148" y="246"/>
                      </a:lnTo>
                      <a:lnTo>
                        <a:pt x="1150" y="246"/>
                      </a:lnTo>
                      <a:lnTo>
                        <a:pt x="1150" y="248"/>
                      </a:lnTo>
                      <a:lnTo>
                        <a:pt x="1150" y="248"/>
                      </a:lnTo>
                      <a:lnTo>
                        <a:pt x="1150" y="246"/>
                      </a:lnTo>
                      <a:lnTo>
                        <a:pt x="1150" y="246"/>
                      </a:lnTo>
                      <a:lnTo>
                        <a:pt x="1150" y="246"/>
                      </a:lnTo>
                      <a:lnTo>
                        <a:pt x="1152" y="246"/>
                      </a:lnTo>
                      <a:lnTo>
                        <a:pt x="1152" y="246"/>
                      </a:lnTo>
                      <a:lnTo>
                        <a:pt x="1154" y="246"/>
                      </a:lnTo>
                      <a:lnTo>
                        <a:pt x="1154" y="246"/>
                      </a:lnTo>
                      <a:lnTo>
                        <a:pt x="1154" y="246"/>
                      </a:lnTo>
                      <a:lnTo>
                        <a:pt x="1154" y="246"/>
                      </a:lnTo>
                      <a:lnTo>
                        <a:pt x="1156" y="246"/>
                      </a:lnTo>
                      <a:lnTo>
                        <a:pt x="1156" y="246"/>
                      </a:lnTo>
                      <a:lnTo>
                        <a:pt x="1156" y="246"/>
                      </a:lnTo>
                      <a:lnTo>
                        <a:pt x="1156" y="246"/>
                      </a:lnTo>
                      <a:lnTo>
                        <a:pt x="1158" y="246"/>
                      </a:lnTo>
                      <a:lnTo>
                        <a:pt x="1158" y="246"/>
                      </a:lnTo>
                      <a:lnTo>
                        <a:pt x="1159" y="246"/>
                      </a:lnTo>
                      <a:lnTo>
                        <a:pt x="1159" y="244"/>
                      </a:lnTo>
                      <a:lnTo>
                        <a:pt x="1159" y="244"/>
                      </a:lnTo>
                      <a:lnTo>
                        <a:pt x="1159" y="244"/>
                      </a:lnTo>
                      <a:lnTo>
                        <a:pt x="1159" y="244"/>
                      </a:lnTo>
                      <a:lnTo>
                        <a:pt x="1161" y="244"/>
                      </a:lnTo>
                      <a:lnTo>
                        <a:pt x="1161" y="244"/>
                      </a:lnTo>
                      <a:lnTo>
                        <a:pt x="1161" y="244"/>
                      </a:lnTo>
                      <a:lnTo>
                        <a:pt x="1163" y="244"/>
                      </a:lnTo>
                      <a:lnTo>
                        <a:pt x="1163" y="244"/>
                      </a:lnTo>
                      <a:lnTo>
                        <a:pt x="1163" y="244"/>
                      </a:lnTo>
                      <a:lnTo>
                        <a:pt x="1165" y="244"/>
                      </a:lnTo>
                      <a:lnTo>
                        <a:pt x="1165" y="242"/>
                      </a:lnTo>
                      <a:lnTo>
                        <a:pt x="1165" y="242"/>
                      </a:lnTo>
                      <a:lnTo>
                        <a:pt x="1165" y="242"/>
                      </a:lnTo>
                      <a:lnTo>
                        <a:pt x="1165" y="242"/>
                      </a:lnTo>
                      <a:lnTo>
                        <a:pt x="1167" y="242"/>
                      </a:lnTo>
                      <a:lnTo>
                        <a:pt x="1167" y="242"/>
                      </a:lnTo>
                      <a:lnTo>
                        <a:pt x="1167" y="242"/>
                      </a:lnTo>
                      <a:lnTo>
                        <a:pt x="1169" y="242"/>
                      </a:lnTo>
                      <a:lnTo>
                        <a:pt x="1169" y="242"/>
                      </a:lnTo>
                      <a:lnTo>
                        <a:pt x="1171" y="242"/>
                      </a:lnTo>
                      <a:lnTo>
                        <a:pt x="1171" y="242"/>
                      </a:lnTo>
                      <a:lnTo>
                        <a:pt x="1171" y="242"/>
                      </a:lnTo>
                      <a:lnTo>
                        <a:pt x="1171" y="244"/>
                      </a:lnTo>
                      <a:lnTo>
                        <a:pt x="1171" y="244"/>
                      </a:lnTo>
                      <a:lnTo>
                        <a:pt x="1173" y="244"/>
                      </a:lnTo>
                      <a:lnTo>
                        <a:pt x="1173" y="244"/>
                      </a:lnTo>
                      <a:lnTo>
                        <a:pt x="1173" y="244"/>
                      </a:lnTo>
                      <a:lnTo>
                        <a:pt x="1173" y="244"/>
                      </a:lnTo>
                      <a:lnTo>
                        <a:pt x="1175" y="244"/>
                      </a:lnTo>
                      <a:lnTo>
                        <a:pt x="1175" y="244"/>
                      </a:lnTo>
                      <a:lnTo>
                        <a:pt x="1177" y="244"/>
                      </a:lnTo>
                      <a:lnTo>
                        <a:pt x="1177" y="244"/>
                      </a:lnTo>
                      <a:lnTo>
                        <a:pt x="1177" y="244"/>
                      </a:lnTo>
                      <a:lnTo>
                        <a:pt x="1177" y="244"/>
                      </a:lnTo>
                      <a:lnTo>
                        <a:pt x="1179" y="244"/>
                      </a:lnTo>
                      <a:lnTo>
                        <a:pt x="1179" y="246"/>
                      </a:lnTo>
                      <a:lnTo>
                        <a:pt x="1179" y="246"/>
                      </a:lnTo>
                      <a:lnTo>
                        <a:pt x="1179" y="246"/>
                      </a:lnTo>
                      <a:lnTo>
                        <a:pt x="1181" y="246"/>
                      </a:lnTo>
                      <a:lnTo>
                        <a:pt x="1181" y="248"/>
                      </a:lnTo>
                      <a:lnTo>
                        <a:pt x="1181" y="248"/>
                      </a:lnTo>
                      <a:lnTo>
                        <a:pt x="1181" y="248"/>
                      </a:lnTo>
                      <a:lnTo>
                        <a:pt x="1182" y="248"/>
                      </a:lnTo>
                      <a:lnTo>
                        <a:pt x="1182" y="248"/>
                      </a:lnTo>
                      <a:lnTo>
                        <a:pt x="1182" y="248"/>
                      </a:lnTo>
                      <a:lnTo>
                        <a:pt x="1182" y="248"/>
                      </a:lnTo>
                      <a:lnTo>
                        <a:pt x="1182" y="249"/>
                      </a:lnTo>
                      <a:lnTo>
                        <a:pt x="1184" y="249"/>
                      </a:lnTo>
                      <a:lnTo>
                        <a:pt x="1184" y="248"/>
                      </a:lnTo>
                      <a:lnTo>
                        <a:pt x="1184" y="248"/>
                      </a:lnTo>
                      <a:lnTo>
                        <a:pt x="1186" y="248"/>
                      </a:lnTo>
                      <a:lnTo>
                        <a:pt x="1186" y="248"/>
                      </a:lnTo>
                      <a:lnTo>
                        <a:pt x="1186" y="248"/>
                      </a:lnTo>
                      <a:lnTo>
                        <a:pt x="1188" y="248"/>
                      </a:lnTo>
                      <a:lnTo>
                        <a:pt x="1188" y="249"/>
                      </a:lnTo>
                      <a:lnTo>
                        <a:pt x="1188" y="249"/>
                      </a:lnTo>
                      <a:lnTo>
                        <a:pt x="1188" y="249"/>
                      </a:lnTo>
                      <a:lnTo>
                        <a:pt x="1188" y="251"/>
                      </a:lnTo>
                      <a:lnTo>
                        <a:pt x="1188" y="251"/>
                      </a:lnTo>
                      <a:lnTo>
                        <a:pt x="1188" y="251"/>
                      </a:lnTo>
                      <a:lnTo>
                        <a:pt x="1188" y="251"/>
                      </a:lnTo>
                      <a:lnTo>
                        <a:pt x="1190" y="251"/>
                      </a:lnTo>
                      <a:lnTo>
                        <a:pt x="1190" y="251"/>
                      </a:lnTo>
                      <a:lnTo>
                        <a:pt x="1190" y="253"/>
                      </a:lnTo>
                      <a:lnTo>
                        <a:pt x="1192" y="253"/>
                      </a:lnTo>
                      <a:lnTo>
                        <a:pt x="1192" y="253"/>
                      </a:lnTo>
                      <a:lnTo>
                        <a:pt x="1192" y="253"/>
                      </a:lnTo>
                      <a:lnTo>
                        <a:pt x="1194" y="253"/>
                      </a:lnTo>
                      <a:lnTo>
                        <a:pt x="1194" y="253"/>
                      </a:lnTo>
                      <a:lnTo>
                        <a:pt x="1194" y="253"/>
                      </a:lnTo>
                      <a:lnTo>
                        <a:pt x="1194" y="253"/>
                      </a:lnTo>
                      <a:lnTo>
                        <a:pt x="1196" y="253"/>
                      </a:lnTo>
                      <a:lnTo>
                        <a:pt x="1196" y="255"/>
                      </a:lnTo>
                      <a:lnTo>
                        <a:pt x="1196" y="255"/>
                      </a:lnTo>
                      <a:lnTo>
                        <a:pt x="1198" y="255"/>
                      </a:lnTo>
                      <a:lnTo>
                        <a:pt x="1198" y="255"/>
                      </a:lnTo>
                      <a:lnTo>
                        <a:pt x="1198" y="257"/>
                      </a:lnTo>
                      <a:lnTo>
                        <a:pt x="1198" y="257"/>
                      </a:lnTo>
                      <a:lnTo>
                        <a:pt x="1198" y="257"/>
                      </a:lnTo>
                      <a:lnTo>
                        <a:pt x="1200" y="257"/>
                      </a:lnTo>
                      <a:lnTo>
                        <a:pt x="1200" y="257"/>
                      </a:lnTo>
                      <a:lnTo>
                        <a:pt x="1200" y="257"/>
                      </a:lnTo>
                      <a:lnTo>
                        <a:pt x="1200" y="257"/>
                      </a:lnTo>
                      <a:lnTo>
                        <a:pt x="1202" y="257"/>
                      </a:lnTo>
                      <a:lnTo>
                        <a:pt x="1202" y="257"/>
                      </a:lnTo>
                      <a:lnTo>
                        <a:pt x="1203" y="257"/>
                      </a:lnTo>
                      <a:lnTo>
                        <a:pt x="1203" y="257"/>
                      </a:lnTo>
                      <a:lnTo>
                        <a:pt x="1203" y="259"/>
                      </a:lnTo>
                      <a:lnTo>
                        <a:pt x="1203" y="259"/>
                      </a:lnTo>
                      <a:lnTo>
                        <a:pt x="1205" y="259"/>
                      </a:lnTo>
                      <a:lnTo>
                        <a:pt x="1205" y="259"/>
                      </a:lnTo>
                      <a:lnTo>
                        <a:pt x="1207" y="259"/>
                      </a:lnTo>
                      <a:lnTo>
                        <a:pt x="1207" y="259"/>
                      </a:lnTo>
                      <a:lnTo>
                        <a:pt x="1207" y="259"/>
                      </a:lnTo>
                      <a:lnTo>
                        <a:pt x="1207" y="259"/>
                      </a:lnTo>
                      <a:lnTo>
                        <a:pt x="1207" y="261"/>
                      </a:lnTo>
                      <a:lnTo>
                        <a:pt x="1207" y="261"/>
                      </a:lnTo>
                      <a:lnTo>
                        <a:pt x="1205" y="261"/>
                      </a:lnTo>
                      <a:lnTo>
                        <a:pt x="1205" y="261"/>
                      </a:lnTo>
                      <a:lnTo>
                        <a:pt x="1203" y="261"/>
                      </a:lnTo>
                      <a:lnTo>
                        <a:pt x="1203" y="261"/>
                      </a:lnTo>
                      <a:lnTo>
                        <a:pt x="1203" y="261"/>
                      </a:lnTo>
                      <a:lnTo>
                        <a:pt x="1203" y="261"/>
                      </a:lnTo>
                      <a:lnTo>
                        <a:pt x="1203" y="263"/>
                      </a:lnTo>
                      <a:lnTo>
                        <a:pt x="1205" y="263"/>
                      </a:lnTo>
                      <a:lnTo>
                        <a:pt x="1205" y="263"/>
                      </a:lnTo>
                      <a:lnTo>
                        <a:pt x="1205" y="263"/>
                      </a:lnTo>
                      <a:lnTo>
                        <a:pt x="1205" y="265"/>
                      </a:lnTo>
                      <a:lnTo>
                        <a:pt x="1205" y="265"/>
                      </a:lnTo>
                      <a:lnTo>
                        <a:pt x="1205" y="265"/>
                      </a:lnTo>
                      <a:lnTo>
                        <a:pt x="1205" y="267"/>
                      </a:lnTo>
                      <a:lnTo>
                        <a:pt x="1205" y="267"/>
                      </a:lnTo>
                      <a:lnTo>
                        <a:pt x="1207" y="267"/>
                      </a:lnTo>
                      <a:lnTo>
                        <a:pt x="1207" y="267"/>
                      </a:lnTo>
                      <a:lnTo>
                        <a:pt x="1207" y="267"/>
                      </a:lnTo>
                      <a:lnTo>
                        <a:pt x="1207" y="267"/>
                      </a:lnTo>
                      <a:lnTo>
                        <a:pt x="1209" y="267"/>
                      </a:lnTo>
                      <a:lnTo>
                        <a:pt x="1209" y="269"/>
                      </a:lnTo>
                      <a:lnTo>
                        <a:pt x="1209" y="269"/>
                      </a:lnTo>
                      <a:lnTo>
                        <a:pt x="1209" y="269"/>
                      </a:lnTo>
                      <a:lnTo>
                        <a:pt x="1209" y="269"/>
                      </a:lnTo>
                      <a:lnTo>
                        <a:pt x="1211" y="269"/>
                      </a:lnTo>
                      <a:lnTo>
                        <a:pt x="1211" y="269"/>
                      </a:lnTo>
                      <a:lnTo>
                        <a:pt x="1213" y="269"/>
                      </a:lnTo>
                      <a:lnTo>
                        <a:pt x="1213" y="269"/>
                      </a:lnTo>
                      <a:lnTo>
                        <a:pt x="1213" y="269"/>
                      </a:lnTo>
                      <a:lnTo>
                        <a:pt x="1215" y="269"/>
                      </a:lnTo>
                      <a:lnTo>
                        <a:pt x="1215" y="269"/>
                      </a:lnTo>
                      <a:lnTo>
                        <a:pt x="1215" y="269"/>
                      </a:lnTo>
                      <a:lnTo>
                        <a:pt x="1217" y="269"/>
                      </a:lnTo>
                      <a:lnTo>
                        <a:pt x="1217" y="269"/>
                      </a:lnTo>
                      <a:lnTo>
                        <a:pt x="1217" y="269"/>
                      </a:lnTo>
                      <a:lnTo>
                        <a:pt x="1219" y="269"/>
                      </a:lnTo>
                      <a:lnTo>
                        <a:pt x="1219" y="271"/>
                      </a:lnTo>
                      <a:lnTo>
                        <a:pt x="1219" y="271"/>
                      </a:lnTo>
                      <a:lnTo>
                        <a:pt x="1219" y="271"/>
                      </a:lnTo>
                      <a:lnTo>
                        <a:pt x="1219" y="269"/>
                      </a:lnTo>
                      <a:lnTo>
                        <a:pt x="1221" y="269"/>
                      </a:lnTo>
                      <a:lnTo>
                        <a:pt x="1221" y="269"/>
                      </a:lnTo>
                      <a:lnTo>
                        <a:pt x="1221" y="271"/>
                      </a:lnTo>
                      <a:lnTo>
                        <a:pt x="1221" y="271"/>
                      </a:lnTo>
                      <a:lnTo>
                        <a:pt x="1223" y="271"/>
                      </a:lnTo>
                      <a:lnTo>
                        <a:pt x="1223" y="271"/>
                      </a:lnTo>
                      <a:lnTo>
                        <a:pt x="1223" y="271"/>
                      </a:lnTo>
                      <a:lnTo>
                        <a:pt x="1223" y="271"/>
                      </a:lnTo>
                      <a:lnTo>
                        <a:pt x="1225" y="271"/>
                      </a:lnTo>
                      <a:lnTo>
                        <a:pt x="1225" y="271"/>
                      </a:lnTo>
                      <a:lnTo>
                        <a:pt x="1225" y="271"/>
                      </a:lnTo>
                      <a:lnTo>
                        <a:pt x="1226" y="271"/>
                      </a:lnTo>
                      <a:lnTo>
                        <a:pt x="1226" y="269"/>
                      </a:lnTo>
                      <a:lnTo>
                        <a:pt x="1226" y="269"/>
                      </a:lnTo>
                      <a:lnTo>
                        <a:pt x="1226" y="269"/>
                      </a:lnTo>
                      <a:lnTo>
                        <a:pt x="1228" y="269"/>
                      </a:lnTo>
                      <a:lnTo>
                        <a:pt x="1228" y="269"/>
                      </a:lnTo>
                      <a:lnTo>
                        <a:pt x="1230" y="269"/>
                      </a:lnTo>
                      <a:lnTo>
                        <a:pt x="1230" y="269"/>
                      </a:lnTo>
                      <a:lnTo>
                        <a:pt x="1230" y="269"/>
                      </a:lnTo>
                      <a:lnTo>
                        <a:pt x="1230" y="271"/>
                      </a:lnTo>
                      <a:lnTo>
                        <a:pt x="1232" y="271"/>
                      </a:lnTo>
                      <a:lnTo>
                        <a:pt x="1232" y="271"/>
                      </a:lnTo>
                      <a:lnTo>
                        <a:pt x="1230" y="271"/>
                      </a:lnTo>
                      <a:lnTo>
                        <a:pt x="1230" y="272"/>
                      </a:lnTo>
                      <a:lnTo>
                        <a:pt x="1232" y="272"/>
                      </a:lnTo>
                      <a:lnTo>
                        <a:pt x="1232" y="272"/>
                      </a:lnTo>
                      <a:lnTo>
                        <a:pt x="1232" y="274"/>
                      </a:lnTo>
                      <a:lnTo>
                        <a:pt x="1232" y="274"/>
                      </a:lnTo>
                      <a:lnTo>
                        <a:pt x="1232" y="274"/>
                      </a:lnTo>
                      <a:lnTo>
                        <a:pt x="1232" y="274"/>
                      </a:lnTo>
                      <a:lnTo>
                        <a:pt x="1234" y="274"/>
                      </a:lnTo>
                      <a:lnTo>
                        <a:pt x="1234" y="276"/>
                      </a:lnTo>
                      <a:lnTo>
                        <a:pt x="1234" y="276"/>
                      </a:lnTo>
                      <a:lnTo>
                        <a:pt x="1236" y="276"/>
                      </a:lnTo>
                      <a:lnTo>
                        <a:pt x="1236" y="274"/>
                      </a:lnTo>
                      <a:lnTo>
                        <a:pt x="1236" y="274"/>
                      </a:lnTo>
                      <a:lnTo>
                        <a:pt x="1236" y="274"/>
                      </a:lnTo>
                      <a:lnTo>
                        <a:pt x="1236" y="274"/>
                      </a:lnTo>
                      <a:lnTo>
                        <a:pt x="1236" y="272"/>
                      </a:lnTo>
                      <a:lnTo>
                        <a:pt x="1238" y="272"/>
                      </a:lnTo>
                      <a:lnTo>
                        <a:pt x="1238" y="274"/>
                      </a:lnTo>
                      <a:lnTo>
                        <a:pt x="1238" y="274"/>
                      </a:lnTo>
                      <a:lnTo>
                        <a:pt x="1238" y="272"/>
                      </a:lnTo>
                      <a:lnTo>
                        <a:pt x="1238" y="272"/>
                      </a:lnTo>
                      <a:lnTo>
                        <a:pt x="1238" y="271"/>
                      </a:lnTo>
                      <a:lnTo>
                        <a:pt x="1240" y="271"/>
                      </a:lnTo>
                      <a:lnTo>
                        <a:pt x="1240" y="271"/>
                      </a:lnTo>
                      <a:lnTo>
                        <a:pt x="1240" y="271"/>
                      </a:lnTo>
                      <a:lnTo>
                        <a:pt x="1240" y="271"/>
                      </a:lnTo>
                      <a:lnTo>
                        <a:pt x="1242" y="271"/>
                      </a:lnTo>
                      <a:lnTo>
                        <a:pt x="1242" y="271"/>
                      </a:lnTo>
                      <a:lnTo>
                        <a:pt x="1242" y="271"/>
                      </a:lnTo>
                      <a:lnTo>
                        <a:pt x="1242" y="271"/>
                      </a:lnTo>
                      <a:lnTo>
                        <a:pt x="1242" y="272"/>
                      </a:lnTo>
                      <a:lnTo>
                        <a:pt x="1244" y="272"/>
                      </a:lnTo>
                      <a:lnTo>
                        <a:pt x="1244" y="272"/>
                      </a:lnTo>
                      <a:lnTo>
                        <a:pt x="1244" y="272"/>
                      </a:lnTo>
                      <a:lnTo>
                        <a:pt x="1244" y="274"/>
                      </a:lnTo>
                      <a:lnTo>
                        <a:pt x="1244" y="274"/>
                      </a:lnTo>
                      <a:lnTo>
                        <a:pt x="1244" y="276"/>
                      </a:lnTo>
                      <a:lnTo>
                        <a:pt x="1246" y="276"/>
                      </a:lnTo>
                      <a:lnTo>
                        <a:pt x="1246" y="276"/>
                      </a:lnTo>
                      <a:lnTo>
                        <a:pt x="1244" y="276"/>
                      </a:lnTo>
                      <a:lnTo>
                        <a:pt x="1244" y="276"/>
                      </a:lnTo>
                      <a:lnTo>
                        <a:pt x="1244" y="276"/>
                      </a:lnTo>
                      <a:lnTo>
                        <a:pt x="1242" y="276"/>
                      </a:lnTo>
                      <a:lnTo>
                        <a:pt x="1242" y="276"/>
                      </a:lnTo>
                      <a:lnTo>
                        <a:pt x="1242" y="276"/>
                      </a:lnTo>
                      <a:lnTo>
                        <a:pt x="1242" y="278"/>
                      </a:lnTo>
                      <a:lnTo>
                        <a:pt x="1240" y="278"/>
                      </a:lnTo>
                      <a:lnTo>
                        <a:pt x="1240" y="278"/>
                      </a:lnTo>
                      <a:lnTo>
                        <a:pt x="1240" y="278"/>
                      </a:lnTo>
                      <a:lnTo>
                        <a:pt x="1240" y="278"/>
                      </a:lnTo>
                      <a:lnTo>
                        <a:pt x="1240" y="280"/>
                      </a:lnTo>
                      <a:lnTo>
                        <a:pt x="1240" y="280"/>
                      </a:lnTo>
                      <a:lnTo>
                        <a:pt x="1240" y="280"/>
                      </a:lnTo>
                      <a:lnTo>
                        <a:pt x="1240" y="282"/>
                      </a:lnTo>
                      <a:lnTo>
                        <a:pt x="1240" y="282"/>
                      </a:lnTo>
                      <a:lnTo>
                        <a:pt x="1238" y="282"/>
                      </a:lnTo>
                      <a:lnTo>
                        <a:pt x="1238" y="282"/>
                      </a:lnTo>
                      <a:lnTo>
                        <a:pt x="1236" y="282"/>
                      </a:lnTo>
                      <a:lnTo>
                        <a:pt x="1236" y="282"/>
                      </a:lnTo>
                      <a:lnTo>
                        <a:pt x="1238" y="282"/>
                      </a:lnTo>
                      <a:lnTo>
                        <a:pt x="1238" y="282"/>
                      </a:lnTo>
                      <a:lnTo>
                        <a:pt x="1238" y="284"/>
                      </a:lnTo>
                      <a:lnTo>
                        <a:pt x="1238" y="284"/>
                      </a:lnTo>
                      <a:lnTo>
                        <a:pt x="1238" y="284"/>
                      </a:lnTo>
                      <a:lnTo>
                        <a:pt x="1238" y="284"/>
                      </a:lnTo>
                      <a:lnTo>
                        <a:pt x="1238" y="284"/>
                      </a:lnTo>
                      <a:lnTo>
                        <a:pt x="1238" y="286"/>
                      </a:lnTo>
                      <a:lnTo>
                        <a:pt x="1240" y="286"/>
                      </a:lnTo>
                      <a:lnTo>
                        <a:pt x="1240" y="286"/>
                      </a:lnTo>
                      <a:lnTo>
                        <a:pt x="1240" y="286"/>
                      </a:lnTo>
                      <a:lnTo>
                        <a:pt x="1240" y="288"/>
                      </a:lnTo>
                      <a:lnTo>
                        <a:pt x="1240" y="288"/>
                      </a:lnTo>
                      <a:lnTo>
                        <a:pt x="1240" y="288"/>
                      </a:lnTo>
                      <a:lnTo>
                        <a:pt x="1240" y="290"/>
                      </a:lnTo>
                      <a:lnTo>
                        <a:pt x="1240" y="290"/>
                      </a:lnTo>
                      <a:lnTo>
                        <a:pt x="1240" y="292"/>
                      </a:lnTo>
                      <a:lnTo>
                        <a:pt x="1240" y="292"/>
                      </a:lnTo>
                      <a:lnTo>
                        <a:pt x="1240" y="292"/>
                      </a:lnTo>
                      <a:lnTo>
                        <a:pt x="1240" y="292"/>
                      </a:lnTo>
                      <a:lnTo>
                        <a:pt x="1238" y="292"/>
                      </a:lnTo>
                      <a:lnTo>
                        <a:pt x="1238" y="292"/>
                      </a:lnTo>
                      <a:lnTo>
                        <a:pt x="1238" y="292"/>
                      </a:lnTo>
                      <a:lnTo>
                        <a:pt x="1238" y="292"/>
                      </a:lnTo>
                      <a:lnTo>
                        <a:pt x="1238" y="294"/>
                      </a:lnTo>
                      <a:lnTo>
                        <a:pt x="1240" y="294"/>
                      </a:lnTo>
                      <a:lnTo>
                        <a:pt x="1240" y="294"/>
                      </a:lnTo>
                      <a:lnTo>
                        <a:pt x="1240" y="294"/>
                      </a:lnTo>
                      <a:lnTo>
                        <a:pt x="1240" y="294"/>
                      </a:lnTo>
                      <a:lnTo>
                        <a:pt x="1242" y="294"/>
                      </a:lnTo>
                      <a:lnTo>
                        <a:pt x="1242" y="295"/>
                      </a:lnTo>
                      <a:lnTo>
                        <a:pt x="1242" y="295"/>
                      </a:lnTo>
                      <a:lnTo>
                        <a:pt x="1242" y="297"/>
                      </a:lnTo>
                      <a:lnTo>
                        <a:pt x="1242" y="297"/>
                      </a:lnTo>
                      <a:lnTo>
                        <a:pt x="1242" y="299"/>
                      </a:lnTo>
                      <a:lnTo>
                        <a:pt x="1242" y="299"/>
                      </a:lnTo>
                      <a:lnTo>
                        <a:pt x="1242" y="299"/>
                      </a:lnTo>
                      <a:lnTo>
                        <a:pt x="1242" y="299"/>
                      </a:lnTo>
                      <a:lnTo>
                        <a:pt x="1242" y="299"/>
                      </a:lnTo>
                      <a:lnTo>
                        <a:pt x="1242" y="299"/>
                      </a:lnTo>
                      <a:lnTo>
                        <a:pt x="1242" y="301"/>
                      </a:lnTo>
                      <a:lnTo>
                        <a:pt x="1242" y="301"/>
                      </a:lnTo>
                      <a:lnTo>
                        <a:pt x="1240" y="301"/>
                      </a:lnTo>
                      <a:lnTo>
                        <a:pt x="1240" y="301"/>
                      </a:lnTo>
                      <a:lnTo>
                        <a:pt x="1240" y="301"/>
                      </a:lnTo>
                      <a:lnTo>
                        <a:pt x="1240" y="301"/>
                      </a:lnTo>
                      <a:lnTo>
                        <a:pt x="1240" y="303"/>
                      </a:lnTo>
                      <a:lnTo>
                        <a:pt x="1240" y="303"/>
                      </a:lnTo>
                      <a:lnTo>
                        <a:pt x="1240" y="303"/>
                      </a:lnTo>
                      <a:lnTo>
                        <a:pt x="1240" y="305"/>
                      </a:lnTo>
                      <a:lnTo>
                        <a:pt x="1240" y="305"/>
                      </a:lnTo>
                      <a:lnTo>
                        <a:pt x="1240" y="305"/>
                      </a:lnTo>
                      <a:lnTo>
                        <a:pt x="1240" y="307"/>
                      </a:lnTo>
                      <a:lnTo>
                        <a:pt x="1242" y="307"/>
                      </a:lnTo>
                      <a:lnTo>
                        <a:pt x="1242" y="305"/>
                      </a:lnTo>
                      <a:lnTo>
                        <a:pt x="1242" y="305"/>
                      </a:lnTo>
                      <a:lnTo>
                        <a:pt x="1242" y="305"/>
                      </a:lnTo>
                      <a:lnTo>
                        <a:pt x="1244" y="305"/>
                      </a:lnTo>
                      <a:lnTo>
                        <a:pt x="1244" y="305"/>
                      </a:lnTo>
                      <a:lnTo>
                        <a:pt x="1246" y="305"/>
                      </a:lnTo>
                      <a:lnTo>
                        <a:pt x="1246" y="307"/>
                      </a:lnTo>
                      <a:lnTo>
                        <a:pt x="1246" y="307"/>
                      </a:lnTo>
                      <a:lnTo>
                        <a:pt x="1246" y="305"/>
                      </a:lnTo>
                      <a:lnTo>
                        <a:pt x="1246" y="305"/>
                      </a:lnTo>
                      <a:lnTo>
                        <a:pt x="1247" y="305"/>
                      </a:lnTo>
                      <a:lnTo>
                        <a:pt x="1247" y="307"/>
                      </a:lnTo>
                      <a:lnTo>
                        <a:pt x="1247" y="307"/>
                      </a:lnTo>
                      <a:lnTo>
                        <a:pt x="1247" y="307"/>
                      </a:lnTo>
                      <a:lnTo>
                        <a:pt x="1247" y="309"/>
                      </a:lnTo>
                      <a:lnTo>
                        <a:pt x="1247" y="309"/>
                      </a:lnTo>
                      <a:lnTo>
                        <a:pt x="1247" y="309"/>
                      </a:lnTo>
                      <a:lnTo>
                        <a:pt x="1247" y="309"/>
                      </a:lnTo>
                      <a:lnTo>
                        <a:pt x="1247" y="311"/>
                      </a:lnTo>
                      <a:lnTo>
                        <a:pt x="1247" y="311"/>
                      </a:lnTo>
                      <a:lnTo>
                        <a:pt x="1249" y="311"/>
                      </a:lnTo>
                      <a:lnTo>
                        <a:pt x="1249" y="313"/>
                      </a:lnTo>
                      <a:lnTo>
                        <a:pt x="1247" y="313"/>
                      </a:lnTo>
                      <a:lnTo>
                        <a:pt x="1247" y="313"/>
                      </a:lnTo>
                      <a:lnTo>
                        <a:pt x="1247" y="313"/>
                      </a:lnTo>
                      <a:lnTo>
                        <a:pt x="1247" y="315"/>
                      </a:lnTo>
                      <a:lnTo>
                        <a:pt x="1247" y="315"/>
                      </a:lnTo>
                      <a:lnTo>
                        <a:pt x="1247" y="315"/>
                      </a:lnTo>
                      <a:lnTo>
                        <a:pt x="1247" y="315"/>
                      </a:lnTo>
                      <a:lnTo>
                        <a:pt x="1247" y="315"/>
                      </a:lnTo>
                      <a:lnTo>
                        <a:pt x="1249" y="315"/>
                      </a:lnTo>
                      <a:lnTo>
                        <a:pt x="1249" y="315"/>
                      </a:lnTo>
                      <a:lnTo>
                        <a:pt x="1251" y="315"/>
                      </a:lnTo>
                      <a:lnTo>
                        <a:pt x="1251" y="315"/>
                      </a:lnTo>
                      <a:lnTo>
                        <a:pt x="1251" y="315"/>
                      </a:lnTo>
                      <a:lnTo>
                        <a:pt x="1253" y="315"/>
                      </a:lnTo>
                      <a:lnTo>
                        <a:pt x="1253" y="315"/>
                      </a:lnTo>
                      <a:lnTo>
                        <a:pt x="1253" y="315"/>
                      </a:lnTo>
                      <a:lnTo>
                        <a:pt x="1255" y="315"/>
                      </a:lnTo>
                      <a:lnTo>
                        <a:pt x="1255" y="315"/>
                      </a:lnTo>
                      <a:lnTo>
                        <a:pt x="1257" y="315"/>
                      </a:lnTo>
                      <a:lnTo>
                        <a:pt x="1257" y="315"/>
                      </a:lnTo>
                      <a:lnTo>
                        <a:pt x="1257" y="315"/>
                      </a:lnTo>
                      <a:lnTo>
                        <a:pt x="1259" y="315"/>
                      </a:lnTo>
                      <a:lnTo>
                        <a:pt x="1259" y="317"/>
                      </a:lnTo>
                      <a:lnTo>
                        <a:pt x="1259" y="317"/>
                      </a:lnTo>
                      <a:lnTo>
                        <a:pt x="1259" y="317"/>
                      </a:lnTo>
                      <a:lnTo>
                        <a:pt x="1259" y="317"/>
                      </a:lnTo>
                      <a:lnTo>
                        <a:pt x="1261" y="317"/>
                      </a:lnTo>
                      <a:lnTo>
                        <a:pt x="1261" y="317"/>
                      </a:lnTo>
                      <a:lnTo>
                        <a:pt x="1261" y="317"/>
                      </a:lnTo>
                      <a:lnTo>
                        <a:pt x="1263" y="317"/>
                      </a:lnTo>
                      <a:lnTo>
                        <a:pt x="1263" y="318"/>
                      </a:lnTo>
                      <a:lnTo>
                        <a:pt x="1263" y="318"/>
                      </a:lnTo>
                      <a:lnTo>
                        <a:pt x="1263" y="320"/>
                      </a:lnTo>
                      <a:lnTo>
                        <a:pt x="1263" y="320"/>
                      </a:lnTo>
                      <a:lnTo>
                        <a:pt x="1263" y="320"/>
                      </a:lnTo>
                      <a:lnTo>
                        <a:pt x="1263" y="320"/>
                      </a:lnTo>
                      <a:lnTo>
                        <a:pt x="1263" y="322"/>
                      </a:lnTo>
                      <a:lnTo>
                        <a:pt x="1265" y="322"/>
                      </a:lnTo>
                      <a:lnTo>
                        <a:pt x="1265" y="322"/>
                      </a:lnTo>
                      <a:lnTo>
                        <a:pt x="1265" y="322"/>
                      </a:lnTo>
                      <a:lnTo>
                        <a:pt x="1267" y="322"/>
                      </a:lnTo>
                      <a:lnTo>
                        <a:pt x="1267" y="322"/>
                      </a:lnTo>
                      <a:lnTo>
                        <a:pt x="1267" y="322"/>
                      </a:lnTo>
                      <a:lnTo>
                        <a:pt x="1267" y="322"/>
                      </a:lnTo>
                      <a:lnTo>
                        <a:pt x="1269" y="322"/>
                      </a:lnTo>
                      <a:lnTo>
                        <a:pt x="1269" y="322"/>
                      </a:lnTo>
                      <a:lnTo>
                        <a:pt x="1269" y="322"/>
                      </a:lnTo>
                      <a:lnTo>
                        <a:pt x="1269" y="322"/>
                      </a:lnTo>
                      <a:lnTo>
                        <a:pt x="1270" y="322"/>
                      </a:lnTo>
                      <a:lnTo>
                        <a:pt x="1270" y="324"/>
                      </a:lnTo>
                      <a:lnTo>
                        <a:pt x="1270" y="324"/>
                      </a:lnTo>
                      <a:lnTo>
                        <a:pt x="1270" y="324"/>
                      </a:lnTo>
                      <a:lnTo>
                        <a:pt x="1270" y="324"/>
                      </a:lnTo>
                      <a:lnTo>
                        <a:pt x="1270" y="324"/>
                      </a:lnTo>
                      <a:lnTo>
                        <a:pt x="1272" y="324"/>
                      </a:lnTo>
                      <a:lnTo>
                        <a:pt x="1272" y="324"/>
                      </a:lnTo>
                      <a:lnTo>
                        <a:pt x="1272" y="324"/>
                      </a:lnTo>
                      <a:lnTo>
                        <a:pt x="1272" y="324"/>
                      </a:lnTo>
                      <a:lnTo>
                        <a:pt x="1272" y="324"/>
                      </a:lnTo>
                      <a:lnTo>
                        <a:pt x="1274" y="324"/>
                      </a:lnTo>
                      <a:lnTo>
                        <a:pt x="1274" y="324"/>
                      </a:lnTo>
                      <a:lnTo>
                        <a:pt x="1274" y="326"/>
                      </a:lnTo>
                      <a:lnTo>
                        <a:pt x="1274" y="326"/>
                      </a:lnTo>
                      <a:lnTo>
                        <a:pt x="1274" y="324"/>
                      </a:lnTo>
                      <a:lnTo>
                        <a:pt x="1274" y="324"/>
                      </a:lnTo>
                      <a:lnTo>
                        <a:pt x="1276" y="324"/>
                      </a:lnTo>
                      <a:lnTo>
                        <a:pt x="1276" y="324"/>
                      </a:lnTo>
                      <a:lnTo>
                        <a:pt x="1278" y="324"/>
                      </a:lnTo>
                      <a:lnTo>
                        <a:pt x="1278" y="326"/>
                      </a:lnTo>
                      <a:lnTo>
                        <a:pt x="1278" y="326"/>
                      </a:lnTo>
                      <a:lnTo>
                        <a:pt x="1276" y="326"/>
                      </a:lnTo>
                      <a:lnTo>
                        <a:pt x="1276" y="328"/>
                      </a:lnTo>
                      <a:lnTo>
                        <a:pt x="1278" y="328"/>
                      </a:lnTo>
                      <a:lnTo>
                        <a:pt x="1278" y="328"/>
                      </a:lnTo>
                      <a:lnTo>
                        <a:pt x="1278" y="328"/>
                      </a:lnTo>
                      <a:lnTo>
                        <a:pt x="1278" y="326"/>
                      </a:lnTo>
                      <a:lnTo>
                        <a:pt x="1280" y="326"/>
                      </a:lnTo>
                      <a:lnTo>
                        <a:pt x="1280" y="326"/>
                      </a:lnTo>
                      <a:lnTo>
                        <a:pt x="1280" y="326"/>
                      </a:lnTo>
                      <a:lnTo>
                        <a:pt x="1280" y="326"/>
                      </a:lnTo>
                      <a:lnTo>
                        <a:pt x="1282" y="326"/>
                      </a:lnTo>
                      <a:lnTo>
                        <a:pt x="1282" y="326"/>
                      </a:lnTo>
                      <a:lnTo>
                        <a:pt x="1282" y="324"/>
                      </a:lnTo>
                      <a:lnTo>
                        <a:pt x="1284" y="324"/>
                      </a:lnTo>
                      <a:lnTo>
                        <a:pt x="1284" y="324"/>
                      </a:lnTo>
                      <a:lnTo>
                        <a:pt x="1284" y="324"/>
                      </a:lnTo>
                      <a:lnTo>
                        <a:pt x="1284" y="324"/>
                      </a:lnTo>
                      <a:lnTo>
                        <a:pt x="1286" y="324"/>
                      </a:lnTo>
                      <a:lnTo>
                        <a:pt x="1286" y="324"/>
                      </a:lnTo>
                      <a:lnTo>
                        <a:pt x="1286" y="324"/>
                      </a:lnTo>
                      <a:lnTo>
                        <a:pt x="1286" y="322"/>
                      </a:lnTo>
                      <a:lnTo>
                        <a:pt x="1286" y="322"/>
                      </a:lnTo>
                      <a:lnTo>
                        <a:pt x="1286" y="324"/>
                      </a:lnTo>
                      <a:lnTo>
                        <a:pt x="1288" y="324"/>
                      </a:lnTo>
                      <a:lnTo>
                        <a:pt x="1288" y="324"/>
                      </a:lnTo>
                      <a:lnTo>
                        <a:pt x="1290" y="324"/>
                      </a:lnTo>
                      <a:lnTo>
                        <a:pt x="1290" y="322"/>
                      </a:lnTo>
                      <a:lnTo>
                        <a:pt x="1290" y="322"/>
                      </a:lnTo>
                      <a:lnTo>
                        <a:pt x="1290" y="322"/>
                      </a:lnTo>
                      <a:lnTo>
                        <a:pt x="1290" y="324"/>
                      </a:lnTo>
                      <a:lnTo>
                        <a:pt x="1292" y="324"/>
                      </a:lnTo>
                      <a:lnTo>
                        <a:pt x="1292" y="322"/>
                      </a:lnTo>
                      <a:lnTo>
                        <a:pt x="1292" y="322"/>
                      </a:lnTo>
                      <a:lnTo>
                        <a:pt x="1292" y="322"/>
                      </a:lnTo>
                      <a:lnTo>
                        <a:pt x="1292" y="320"/>
                      </a:lnTo>
                      <a:lnTo>
                        <a:pt x="1292" y="320"/>
                      </a:lnTo>
                      <a:lnTo>
                        <a:pt x="1293" y="320"/>
                      </a:lnTo>
                      <a:lnTo>
                        <a:pt x="1293" y="318"/>
                      </a:lnTo>
                      <a:lnTo>
                        <a:pt x="1293" y="318"/>
                      </a:lnTo>
                      <a:lnTo>
                        <a:pt x="1293" y="318"/>
                      </a:lnTo>
                      <a:lnTo>
                        <a:pt x="1293" y="318"/>
                      </a:lnTo>
                      <a:lnTo>
                        <a:pt x="1293" y="317"/>
                      </a:lnTo>
                      <a:lnTo>
                        <a:pt x="1293" y="317"/>
                      </a:lnTo>
                      <a:lnTo>
                        <a:pt x="1295" y="317"/>
                      </a:lnTo>
                      <a:lnTo>
                        <a:pt x="1295" y="317"/>
                      </a:lnTo>
                      <a:lnTo>
                        <a:pt x="1295" y="317"/>
                      </a:lnTo>
                      <a:lnTo>
                        <a:pt x="1295" y="317"/>
                      </a:lnTo>
                      <a:lnTo>
                        <a:pt x="1297" y="317"/>
                      </a:lnTo>
                      <a:lnTo>
                        <a:pt x="1297" y="317"/>
                      </a:lnTo>
                      <a:lnTo>
                        <a:pt x="1297" y="317"/>
                      </a:lnTo>
                      <a:lnTo>
                        <a:pt x="1299" y="317"/>
                      </a:lnTo>
                      <a:lnTo>
                        <a:pt x="1299" y="317"/>
                      </a:lnTo>
                      <a:lnTo>
                        <a:pt x="1299" y="317"/>
                      </a:lnTo>
                      <a:lnTo>
                        <a:pt x="1299" y="317"/>
                      </a:lnTo>
                      <a:lnTo>
                        <a:pt x="1299" y="315"/>
                      </a:lnTo>
                      <a:lnTo>
                        <a:pt x="1301" y="315"/>
                      </a:lnTo>
                      <a:lnTo>
                        <a:pt x="1301" y="315"/>
                      </a:lnTo>
                      <a:lnTo>
                        <a:pt x="1301" y="315"/>
                      </a:lnTo>
                      <a:lnTo>
                        <a:pt x="1301" y="317"/>
                      </a:lnTo>
                      <a:lnTo>
                        <a:pt x="1303" y="317"/>
                      </a:lnTo>
                      <a:lnTo>
                        <a:pt x="1303" y="315"/>
                      </a:lnTo>
                      <a:lnTo>
                        <a:pt x="1303" y="315"/>
                      </a:lnTo>
                      <a:lnTo>
                        <a:pt x="1303" y="315"/>
                      </a:lnTo>
                      <a:lnTo>
                        <a:pt x="1305" y="315"/>
                      </a:lnTo>
                      <a:lnTo>
                        <a:pt x="1305" y="315"/>
                      </a:lnTo>
                      <a:lnTo>
                        <a:pt x="1305" y="313"/>
                      </a:lnTo>
                      <a:lnTo>
                        <a:pt x="1305" y="313"/>
                      </a:lnTo>
                      <a:lnTo>
                        <a:pt x="1307" y="313"/>
                      </a:lnTo>
                      <a:lnTo>
                        <a:pt x="1307" y="313"/>
                      </a:lnTo>
                      <a:lnTo>
                        <a:pt x="1307" y="311"/>
                      </a:lnTo>
                      <a:lnTo>
                        <a:pt x="1307" y="311"/>
                      </a:lnTo>
                      <a:lnTo>
                        <a:pt x="1307" y="311"/>
                      </a:lnTo>
                      <a:lnTo>
                        <a:pt x="1309" y="311"/>
                      </a:lnTo>
                      <a:lnTo>
                        <a:pt x="1309" y="311"/>
                      </a:lnTo>
                      <a:lnTo>
                        <a:pt x="1307" y="311"/>
                      </a:lnTo>
                      <a:lnTo>
                        <a:pt x="1307" y="311"/>
                      </a:lnTo>
                      <a:lnTo>
                        <a:pt x="1307" y="309"/>
                      </a:lnTo>
                      <a:lnTo>
                        <a:pt x="1307" y="309"/>
                      </a:lnTo>
                      <a:lnTo>
                        <a:pt x="1307" y="309"/>
                      </a:lnTo>
                      <a:lnTo>
                        <a:pt x="1307" y="307"/>
                      </a:lnTo>
                      <a:lnTo>
                        <a:pt x="1307" y="307"/>
                      </a:lnTo>
                      <a:lnTo>
                        <a:pt x="1307" y="307"/>
                      </a:lnTo>
                      <a:lnTo>
                        <a:pt x="1307" y="307"/>
                      </a:lnTo>
                      <a:lnTo>
                        <a:pt x="1309" y="307"/>
                      </a:lnTo>
                      <a:lnTo>
                        <a:pt x="1309" y="307"/>
                      </a:lnTo>
                      <a:lnTo>
                        <a:pt x="1311" y="307"/>
                      </a:lnTo>
                      <a:lnTo>
                        <a:pt x="1311" y="307"/>
                      </a:lnTo>
                      <a:lnTo>
                        <a:pt x="1311" y="305"/>
                      </a:lnTo>
                      <a:lnTo>
                        <a:pt x="1311" y="305"/>
                      </a:lnTo>
                      <a:lnTo>
                        <a:pt x="1311" y="305"/>
                      </a:lnTo>
                      <a:lnTo>
                        <a:pt x="1311" y="305"/>
                      </a:lnTo>
                      <a:lnTo>
                        <a:pt x="1311" y="303"/>
                      </a:lnTo>
                      <a:lnTo>
                        <a:pt x="1311" y="303"/>
                      </a:lnTo>
                      <a:lnTo>
                        <a:pt x="1311" y="303"/>
                      </a:lnTo>
                      <a:lnTo>
                        <a:pt x="1311" y="303"/>
                      </a:lnTo>
                      <a:lnTo>
                        <a:pt x="1313" y="303"/>
                      </a:lnTo>
                      <a:lnTo>
                        <a:pt x="1313" y="301"/>
                      </a:lnTo>
                      <a:lnTo>
                        <a:pt x="1313" y="301"/>
                      </a:lnTo>
                      <a:lnTo>
                        <a:pt x="1311" y="301"/>
                      </a:lnTo>
                      <a:lnTo>
                        <a:pt x="1311" y="299"/>
                      </a:lnTo>
                      <a:lnTo>
                        <a:pt x="1311" y="299"/>
                      </a:lnTo>
                      <a:lnTo>
                        <a:pt x="1311" y="299"/>
                      </a:lnTo>
                      <a:lnTo>
                        <a:pt x="1311" y="299"/>
                      </a:lnTo>
                      <a:lnTo>
                        <a:pt x="1311" y="297"/>
                      </a:lnTo>
                      <a:lnTo>
                        <a:pt x="1311" y="297"/>
                      </a:lnTo>
                      <a:lnTo>
                        <a:pt x="1311" y="297"/>
                      </a:lnTo>
                      <a:lnTo>
                        <a:pt x="1311" y="295"/>
                      </a:lnTo>
                      <a:lnTo>
                        <a:pt x="1313" y="295"/>
                      </a:lnTo>
                      <a:lnTo>
                        <a:pt x="1313" y="295"/>
                      </a:lnTo>
                      <a:lnTo>
                        <a:pt x="1313" y="295"/>
                      </a:lnTo>
                      <a:lnTo>
                        <a:pt x="1313" y="295"/>
                      </a:lnTo>
                      <a:lnTo>
                        <a:pt x="1314" y="295"/>
                      </a:lnTo>
                      <a:lnTo>
                        <a:pt x="1314" y="295"/>
                      </a:lnTo>
                      <a:lnTo>
                        <a:pt x="1314" y="294"/>
                      </a:lnTo>
                      <a:lnTo>
                        <a:pt x="1316" y="294"/>
                      </a:lnTo>
                      <a:lnTo>
                        <a:pt x="1316" y="294"/>
                      </a:lnTo>
                      <a:lnTo>
                        <a:pt x="1316" y="294"/>
                      </a:lnTo>
                      <a:lnTo>
                        <a:pt x="1316" y="294"/>
                      </a:lnTo>
                      <a:lnTo>
                        <a:pt x="1316" y="292"/>
                      </a:lnTo>
                      <a:lnTo>
                        <a:pt x="1316" y="292"/>
                      </a:lnTo>
                      <a:lnTo>
                        <a:pt x="1316" y="292"/>
                      </a:lnTo>
                      <a:lnTo>
                        <a:pt x="1318" y="292"/>
                      </a:lnTo>
                      <a:lnTo>
                        <a:pt x="1318" y="292"/>
                      </a:lnTo>
                      <a:lnTo>
                        <a:pt x="1318" y="290"/>
                      </a:lnTo>
                      <a:lnTo>
                        <a:pt x="1318" y="290"/>
                      </a:lnTo>
                      <a:lnTo>
                        <a:pt x="1318" y="290"/>
                      </a:lnTo>
                      <a:lnTo>
                        <a:pt x="1320" y="290"/>
                      </a:lnTo>
                      <a:lnTo>
                        <a:pt x="1320" y="288"/>
                      </a:lnTo>
                      <a:lnTo>
                        <a:pt x="1320" y="288"/>
                      </a:lnTo>
                      <a:lnTo>
                        <a:pt x="1320" y="286"/>
                      </a:lnTo>
                      <a:lnTo>
                        <a:pt x="1320" y="286"/>
                      </a:lnTo>
                      <a:lnTo>
                        <a:pt x="1322" y="286"/>
                      </a:lnTo>
                      <a:lnTo>
                        <a:pt x="1322" y="286"/>
                      </a:lnTo>
                      <a:lnTo>
                        <a:pt x="1322" y="286"/>
                      </a:lnTo>
                      <a:lnTo>
                        <a:pt x="1322" y="284"/>
                      </a:lnTo>
                      <a:lnTo>
                        <a:pt x="1322" y="284"/>
                      </a:lnTo>
                      <a:lnTo>
                        <a:pt x="1322" y="284"/>
                      </a:lnTo>
                      <a:lnTo>
                        <a:pt x="1322" y="282"/>
                      </a:lnTo>
                      <a:lnTo>
                        <a:pt x="1322" y="282"/>
                      </a:lnTo>
                      <a:lnTo>
                        <a:pt x="1324" y="282"/>
                      </a:lnTo>
                      <a:lnTo>
                        <a:pt x="1324" y="282"/>
                      </a:lnTo>
                      <a:lnTo>
                        <a:pt x="1326" y="282"/>
                      </a:lnTo>
                      <a:lnTo>
                        <a:pt x="1326" y="282"/>
                      </a:lnTo>
                      <a:lnTo>
                        <a:pt x="1326" y="282"/>
                      </a:lnTo>
                      <a:lnTo>
                        <a:pt x="1328" y="282"/>
                      </a:lnTo>
                      <a:lnTo>
                        <a:pt x="1328" y="284"/>
                      </a:lnTo>
                      <a:lnTo>
                        <a:pt x="1328" y="284"/>
                      </a:lnTo>
                      <a:lnTo>
                        <a:pt x="1328" y="284"/>
                      </a:lnTo>
                      <a:lnTo>
                        <a:pt x="1328" y="284"/>
                      </a:lnTo>
                      <a:lnTo>
                        <a:pt x="1330" y="284"/>
                      </a:lnTo>
                      <a:lnTo>
                        <a:pt x="1330" y="284"/>
                      </a:lnTo>
                      <a:lnTo>
                        <a:pt x="1330" y="284"/>
                      </a:lnTo>
                      <a:lnTo>
                        <a:pt x="1330" y="286"/>
                      </a:lnTo>
                      <a:lnTo>
                        <a:pt x="1330" y="286"/>
                      </a:lnTo>
                      <a:lnTo>
                        <a:pt x="1332" y="286"/>
                      </a:lnTo>
                      <a:lnTo>
                        <a:pt x="1332" y="288"/>
                      </a:lnTo>
                      <a:lnTo>
                        <a:pt x="1332" y="288"/>
                      </a:lnTo>
                      <a:lnTo>
                        <a:pt x="1332" y="290"/>
                      </a:lnTo>
                      <a:lnTo>
                        <a:pt x="1332" y="290"/>
                      </a:lnTo>
                      <a:lnTo>
                        <a:pt x="1332" y="292"/>
                      </a:lnTo>
                      <a:lnTo>
                        <a:pt x="1332" y="292"/>
                      </a:lnTo>
                      <a:lnTo>
                        <a:pt x="1332" y="292"/>
                      </a:lnTo>
                      <a:lnTo>
                        <a:pt x="1332" y="292"/>
                      </a:lnTo>
                      <a:lnTo>
                        <a:pt x="1332" y="292"/>
                      </a:lnTo>
                      <a:lnTo>
                        <a:pt x="1334" y="292"/>
                      </a:lnTo>
                      <a:lnTo>
                        <a:pt x="1334" y="292"/>
                      </a:lnTo>
                      <a:lnTo>
                        <a:pt x="1334" y="292"/>
                      </a:lnTo>
                      <a:lnTo>
                        <a:pt x="1334" y="292"/>
                      </a:lnTo>
                      <a:lnTo>
                        <a:pt x="1336" y="292"/>
                      </a:lnTo>
                      <a:lnTo>
                        <a:pt x="1336" y="292"/>
                      </a:lnTo>
                      <a:lnTo>
                        <a:pt x="1336" y="294"/>
                      </a:lnTo>
                      <a:lnTo>
                        <a:pt x="1336" y="294"/>
                      </a:lnTo>
                      <a:lnTo>
                        <a:pt x="1336" y="294"/>
                      </a:lnTo>
                      <a:lnTo>
                        <a:pt x="1336" y="295"/>
                      </a:lnTo>
                      <a:lnTo>
                        <a:pt x="1337" y="295"/>
                      </a:lnTo>
                      <a:lnTo>
                        <a:pt x="1337" y="295"/>
                      </a:lnTo>
                      <a:lnTo>
                        <a:pt x="1337" y="295"/>
                      </a:lnTo>
                      <a:lnTo>
                        <a:pt x="1337" y="297"/>
                      </a:lnTo>
                      <a:lnTo>
                        <a:pt x="1337" y="297"/>
                      </a:lnTo>
                      <a:lnTo>
                        <a:pt x="1339" y="297"/>
                      </a:lnTo>
                      <a:lnTo>
                        <a:pt x="1339" y="297"/>
                      </a:lnTo>
                      <a:lnTo>
                        <a:pt x="1339" y="299"/>
                      </a:lnTo>
                      <a:lnTo>
                        <a:pt x="1339" y="299"/>
                      </a:lnTo>
                      <a:lnTo>
                        <a:pt x="1339" y="299"/>
                      </a:lnTo>
                      <a:lnTo>
                        <a:pt x="1339" y="299"/>
                      </a:lnTo>
                      <a:lnTo>
                        <a:pt x="1339" y="299"/>
                      </a:lnTo>
                      <a:lnTo>
                        <a:pt x="1339" y="301"/>
                      </a:lnTo>
                      <a:lnTo>
                        <a:pt x="1341" y="301"/>
                      </a:lnTo>
                      <a:lnTo>
                        <a:pt x="1341" y="301"/>
                      </a:lnTo>
                      <a:lnTo>
                        <a:pt x="1341" y="301"/>
                      </a:lnTo>
                      <a:lnTo>
                        <a:pt x="1343" y="301"/>
                      </a:lnTo>
                      <a:lnTo>
                        <a:pt x="1343" y="303"/>
                      </a:lnTo>
                      <a:lnTo>
                        <a:pt x="1343" y="303"/>
                      </a:lnTo>
                      <a:lnTo>
                        <a:pt x="1343" y="303"/>
                      </a:lnTo>
                      <a:lnTo>
                        <a:pt x="1343" y="303"/>
                      </a:lnTo>
                      <a:lnTo>
                        <a:pt x="1343" y="305"/>
                      </a:lnTo>
                      <a:lnTo>
                        <a:pt x="1343" y="305"/>
                      </a:lnTo>
                      <a:lnTo>
                        <a:pt x="1343" y="305"/>
                      </a:lnTo>
                      <a:lnTo>
                        <a:pt x="1343" y="305"/>
                      </a:lnTo>
                      <a:lnTo>
                        <a:pt x="1343" y="305"/>
                      </a:lnTo>
                      <a:lnTo>
                        <a:pt x="1343" y="305"/>
                      </a:lnTo>
                      <a:lnTo>
                        <a:pt x="1345" y="305"/>
                      </a:lnTo>
                      <a:lnTo>
                        <a:pt x="1345" y="305"/>
                      </a:lnTo>
                      <a:lnTo>
                        <a:pt x="1345" y="305"/>
                      </a:lnTo>
                      <a:lnTo>
                        <a:pt x="1345" y="307"/>
                      </a:lnTo>
                      <a:lnTo>
                        <a:pt x="1345" y="307"/>
                      </a:lnTo>
                      <a:lnTo>
                        <a:pt x="1347" y="307"/>
                      </a:lnTo>
                      <a:lnTo>
                        <a:pt x="1347" y="307"/>
                      </a:lnTo>
                      <a:lnTo>
                        <a:pt x="1349" y="307"/>
                      </a:lnTo>
                      <a:lnTo>
                        <a:pt x="1349" y="307"/>
                      </a:lnTo>
                      <a:lnTo>
                        <a:pt x="1349" y="307"/>
                      </a:lnTo>
                      <a:lnTo>
                        <a:pt x="1349" y="307"/>
                      </a:lnTo>
                      <a:lnTo>
                        <a:pt x="1349" y="309"/>
                      </a:lnTo>
                      <a:lnTo>
                        <a:pt x="1349" y="309"/>
                      </a:lnTo>
                      <a:lnTo>
                        <a:pt x="1349" y="309"/>
                      </a:lnTo>
                      <a:lnTo>
                        <a:pt x="1349" y="309"/>
                      </a:lnTo>
                      <a:lnTo>
                        <a:pt x="1349" y="311"/>
                      </a:lnTo>
                      <a:lnTo>
                        <a:pt x="1349" y="311"/>
                      </a:lnTo>
                      <a:lnTo>
                        <a:pt x="1349" y="311"/>
                      </a:lnTo>
                      <a:lnTo>
                        <a:pt x="1349" y="311"/>
                      </a:lnTo>
                      <a:lnTo>
                        <a:pt x="1351" y="311"/>
                      </a:lnTo>
                      <a:lnTo>
                        <a:pt x="1351" y="311"/>
                      </a:lnTo>
                      <a:lnTo>
                        <a:pt x="1353" y="311"/>
                      </a:lnTo>
                      <a:lnTo>
                        <a:pt x="1353" y="311"/>
                      </a:lnTo>
                      <a:lnTo>
                        <a:pt x="1353" y="311"/>
                      </a:lnTo>
                      <a:lnTo>
                        <a:pt x="1353" y="313"/>
                      </a:lnTo>
                      <a:lnTo>
                        <a:pt x="1353" y="313"/>
                      </a:lnTo>
                      <a:lnTo>
                        <a:pt x="1353" y="313"/>
                      </a:lnTo>
                      <a:lnTo>
                        <a:pt x="1353" y="315"/>
                      </a:lnTo>
                      <a:lnTo>
                        <a:pt x="1353" y="315"/>
                      </a:lnTo>
                      <a:lnTo>
                        <a:pt x="1353" y="315"/>
                      </a:lnTo>
                      <a:lnTo>
                        <a:pt x="1355" y="315"/>
                      </a:lnTo>
                      <a:lnTo>
                        <a:pt x="1355" y="315"/>
                      </a:lnTo>
                      <a:lnTo>
                        <a:pt x="1355" y="315"/>
                      </a:lnTo>
                      <a:lnTo>
                        <a:pt x="1355" y="317"/>
                      </a:lnTo>
                      <a:lnTo>
                        <a:pt x="1355" y="317"/>
                      </a:lnTo>
                      <a:lnTo>
                        <a:pt x="1357" y="317"/>
                      </a:lnTo>
                      <a:lnTo>
                        <a:pt x="1357" y="317"/>
                      </a:lnTo>
                      <a:lnTo>
                        <a:pt x="1357" y="317"/>
                      </a:lnTo>
                      <a:lnTo>
                        <a:pt x="1357" y="318"/>
                      </a:lnTo>
                      <a:lnTo>
                        <a:pt x="1358" y="318"/>
                      </a:lnTo>
                      <a:lnTo>
                        <a:pt x="1358" y="318"/>
                      </a:lnTo>
                      <a:lnTo>
                        <a:pt x="1358" y="320"/>
                      </a:lnTo>
                      <a:lnTo>
                        <a:pt x="1358" y="320"/>
                      </a:lnTo>
                      <a:lnTo>
                        <a:pt x="1357" y="320"/>
                      </a:lnTo>
                      <a:lnTo>
                        <a:pt x="1357" y="322"/>
                      </a:lnTo>
                      <a:lnTo>
                        <a:pt x="1357" y="322"/>
                      </a:lnTo>
                      <a:lnTo>
                        <a:pt x="1357" y="322"/>
                      </a:lnTo>
                      <a:lnTo>
                        <a:pt x="1357" y="324"/>
                      </a:lnTo>
                      <a:lnTo>
                        <a:pt x="1357" y="324"/>
                      </a:lnTo>
                      <a:lnTo>
                        <a:pt x="1358" y="324"/>
                      </a:lnTo>
                      <a:lnTo>
                        <a:pt x="1358" y="322"/>
                      </a:lnTo>
                      <a:lnTo>
                        <a:pt x="1358" y="322"/>
                      </a:lnTo>
                      <a:lnTo>
                        <a:pt x="1358" y="322"/>
                      </a:lnTo>
                      <a:lnTo>
                        <a:pt x="1358" y="322"/>
                      </a:lnTo>
                      <a:lnTo>
                        <a:pt x="1360" y="322"/>
                      </a:lnTo>
                      <a:lnTo>
                        <a:pt x="1360" y="322"/>
                      </a:lnTo>
                      <a:lnTo>
                        <a:pt x="1360" y="322"/>
                      </a:lnTo>
                      <a:lnTo>
                        <a:pt x="1360" y="322"/>
                      </a:lnTo>
                      <a:lnTo>
                        <a:pt x="1360" y="324"/>
                      </a:lnTo>
                      <a:lnTo>
                        <a:pt x="1362" y="324"/>
                      </a:lnTo>
                      <a:lnTo>
                        <a:pt x="1362" y="324"/>
                      </a:lnTo>
                      <a:lnTo>
                        <a:pt x="1362" y="324"/>
                      </a:lnTo>
                      <a:lnTo>
                        <a:pt x="1362" y="324"/>
                      </a:lnTo>
                      <a:lnTo>
                        <a:pt x="1362" y="324"/>
                      </a:lnTo>
                      <a:lnTo>
                        <a:pt x="1360" y="324"/>
                      </a:lnTo>
                      <a:lnTo>
                        <a:pt x="1360" y="326"/>
                      </a:lnTo>
                      <a:lnTo>
                        <a:pt x="1362" y="326"/>
                      </a:lnTo>
                      <a:lnTo>
                        <a:pt x="1362" y="326"/>
                      </a:lnTo>
                      <a:lnTo>
                        <a:pt x="1362" y="328"/>
                      </a:lnTo>
                      <a:lnTo>
                        <a:pt x="1362" y="328"/>
                      </a:lnTo>
                      <a:lnTo>
                        <a:pt x="1362" y="328"/>
                      </a:lnTo>
                      <a:lnTo>
                        <a:pt x="1362" y="330"/>
                      </a:lnTo>
                      <a:lnTo>
                        <a:pt x="1364" y="330"/>
                      </a:lnTo>
                      <a:lnTo>
                        <a:pt x="1364" y="330"/>
                      </a:lnTo>
                      <a:lnTo>
                        <a:pt x="1364" y="330"/>
                      </a:lnTo>
                      <a:lnTo>
                        <a:pt x="1364" y="330"/>
                      </a:lnTo>
                      <a:lnTo>
                        <a:pt x="1364" y="332"/>
                      </a:lnTo>
                      <a:lnTo>
                        <a:pt x="1366" y="332"/>
                      </a:lnTo>
                      <a:lnTo>
                        <a:pt x="1366" y="332"/>
                      </a:lnTo>
                      <a:lnTo>
                        <a:pt x="1366" y="332"/>
                      </a:lnTo>
                      <a:lnTo>
                        <a:pt x="1366" y="332"/>
                      </a:lnTo>
                      <a:lnTo>
                        <a:pt x="1366" y="332"/>
                      </a:lnTo>
                      <a:lnTo>
                        <a:pt x="1366" y="334"/>
                      </a:lnTo>
                      <a:lnTo>
                        <a:pt x="1366" y="334"/>
                      </a:lnTo>
                      <a:lnTo>
                        <a:pt x="1368" y="334"/>
                      </a:lnTo>
                      <a:lnTo>
                        <a:pt x="1368" y="334"/>
                      </a:lnTo>
                      <a:lnTo>
                        <a:pt x="1368" y="332"/>
                      </a:lnTo>
                      <a:lnTo>
                        <a:pt x="1368" y="332"/>
                      </a:lnTo>
                      <a:lnTo>
                        <a:pt x="1368" y="332"/>
                      </a:lnTo>
                      <a:lnTo>
                        <a:pt x="1370" y="332"/>
                      </a:lnTo>
                      <a:lnTo>
                        <a:pt x="1370" y="332"/>
                      </a:lnTo>
                      <a:lnTo>
                        <a:pt x="1370" y="334"/>
                      </a:lnTo>
                      <a:lnTo>
                        <a:pt x="1370" y="334"/>
                      </a:lnTo>
                      <a:lnTo>
                        <a:pt x="1370" y="334"/>
                      </a:lnTo>
                      <a:lnTo>
                        <a:pt x="1370" y="334"/>
                      </a:lnTo>
                      <a:lnTo>
                        <a:pt x="1372" y="334"/>
                      </a:lnTo>
                      <a:lnTo>
                        <a:pt x="1372" y="336"/>
                      </a:lnTo>
                      <a:lnTo>
                        <a:pt x="1372" y="336"/>
                      </a:lnTo>
                      <a:lnTo>
                        <a:pt x="1372" y="334"/>
                      </a:lnTo>
                      <a:lnTo>
                        <a:pt x="1372" y="334"/>
                      </a:lnTo>
                      <a:lnTo>
                        <a:pt x="1372" y="336"/>
                      </a:lnTo>
                      <a:lnTo>
                        <a:pt x="1374" y="336"/>
                      </a:lnTo>
                      <a:lnTo>
                        <a:pt x="1374" y="336"/>
                      </a:lnTo>
                      <a:lnTo>
                        <a:pt x="1374" y="336"/>
                      </a:lnTo>
                      <a:lnTo>
                        <a:pt x="1376" y="336"/>
                      </a:lnTo>
                      <a:lnTo>
                        <a:pt x="1376" y="336"/>
                      </a:lnTo>
                      <a:lnTo>
                        <a:pt x="1376" y="336"/>
                      </a:lnTo>
                      <a:lnTo>
                        <a:pt x="1376" y="338"/>
                      </a:lnTo>
                      <a:lnTo>
                        <a:pt x="1378" y="338"/>
                      </a:lnTo>
                      <a:lnTo>
                        <a:pt x="1378" y="338"/>
                      </a:lnTo>
                      <a:lnTo>
                        <a:pt x="1378" y="338"/>
                      </a:lnTo>
                      <a:lnTo>
                        <a:pt x="1380" y="338"/>
                      </a:lnTo>
                      <a:lnTo>
                        <a:pt x="1380" y="339"/>
                      </a:lnTo>
                      <a:lnTo>
                        <a:pt x="1380" y="339"/>
                      </a:lnTo>
                      <a:lnTo>
                        <a:pt x="1378" y="339"/>
                      </a:lnTo>
                      <a:lnTo>
                        <a:pt x="1378" y="339"/>
                      </a:lnTo>
                      <a:lnTo>
                        <a:pt x="1380" y="339"/>
                      </a:lnTo>
                      <a:lnTo>
                        <a:pt x="1380" y="341"/>
                      </a:lnTo>
                      <a:lnTo>
                        <a:pt x="1378" y="341"/>
                      </a:lnTo>
                      <a:lnTo>
                        <a:pt x="1378" y="341"/>
                      </a:lnTo>
                      <a:lnTo>
                        <a:pt x="1378" y="343"/>
                      </a:lnTo>
                      <a:lnTo>
                        <a:pt x="1380" y="343"/>
                      </a:lnTo>
                      <a:lnTo>
                        <a:pt x="1380" y="343"/>
                      </a:lnTo>
                      <a:lnTo>
                        <a:pt x="1380" y="343"/>
                      </a:lnTo>
                      <a:lnTo>
                        <a:pt x="1380" y="343"/>
                      </a:lnTo>
                      <a:lnTo>
                        <a:pt x="1381" y="343"/>
                      </a:lnTo>
                      <a:lnTo>
                        <a:pt x="1381" y="343"/>
                      </a:lnTo>
                      <a:lnTo>
                        <a:pt x="1381" y="343"/>
                      </a:lnTo>
                      <a:lnTo>
                        <a:pt x="1381" y="343"/>
                      </a:lnTo>
                      <a:lnTo>
                        <a:pt x="1381" y="343"/>
                      </a:lnTo>
                      <a:lnTo>
                        <a:pt x="1381" y="345"/>
                      </a:lnTo>
                      <a:lnTo>
                        <a:pt x="1381" y="345"/>
                      </a:lnTo>
                      <a:lnTo>
                        <a:pt x="1381" y="345"/>
                      </a:lnTo>
                      <a:lnTo>
                        <a:pt x="1381" y="345"/>
                      </a:lnTo>
                      <a:lnTo>
                        <a:pt x="1381" y="347"/>
                      </a:lnTo>
                      <a:lnTo>
                        <a:pt x="1380" y="347"/>
                      </a:lnTo>
                      <a:lnTo>
                        <a:pt x="1380" y="347"/>
                      </a:lnTo>
                      <a:lnTo>
                        <a:pt x="1380" y="347"/>
                      </a:lnTo>
                      <a:lnTo>
                        <a:pt x="1380" y="347"/>
                      </a:lnTo>
                      <a:lnTo>
                        <a:pt x="1380" y="347"/>
                      </a:lnTo>
                      <a:lnTo>
                        <a:pt x="1378" y="347"/>
                      </a:lnTo>
                      <a:lnTo>
                        <a:pt x="1378" y="347"/>
                      </a:lnTo>
                      <a:lnTo>
                        <a:pt x="1376" y="347"/>
                      </a:lnTo>
                      <a:lnTo>
                        <a:pt x="1376" y="349"/>
                      </a:lnTo>
                      <a:lnTo>
                        <a:pt x="1376" y="349"/>
                      </a:lnTo>
                      <a:lnTo>
                        <a:pt x="1378" y="349"/>
                      </a:lnTo>
                      <a:lnTo>
                        <a:pt x="1378" y="349"/>
                      </a:lnTo>
                      <a:lnTo>
                        <a:pt x="1378" y="349"/>
                      </a:lnTo>
                      <a:lnTo>
                        <a:pt x="1380" y="349"/>
                      </a:lnTo>
                      <a:lnTo>
                        <a:pt x="1380" y="349"/>
                      </a:lnTo>
                      <a:lnTo>
                        <a:pt x="1380" y="349"/>
                      </a:lnTo>
                      <a:lnTo>
                        <a:pt x="1380" y="349"/>
                      </a:lnTo>
                      <a:lnTo>
                        <a:pt x="1380" y="349"/>
                      </a:lnTo>
                      <a:lnTo>
                        <a:pt x="1380" y="347"/>
                      </a:lnTo>
                      <a:lnTo>
                        <a:pt x="1381" y="347"/>
                      </a:lnTo>
                      <a:lnTo>
                        <a:pt x="1381" y="347"/>
                      </a:lnTo>
                      <a:lnTo>
                        <a:pt x="1381" y="347"/>
                      </a:lnTo>
                      <a:lnTo>
                        <a:pt x="1381" y="347"/>
                      </a:lnTo>
                      <a:lnTo>
                        <a:pt x="1381" y="347"/>
                      </a:lnTo>
                      <a:lnTo>
                        <a:pt x="1381" y="349"/>
                      </a:lnTo>
                      <a:lnTo>
                        <a:pt x="1381" y="349"/>
                      </a:lnTo>
                      <a:lnTo>
                        <a:pt x="1381" y="349"/>
                      </a:lnTo>
                      <a:lnTo>
                        <a:pt x="1381" y="349"/>
                      </a:lnTo>
                      <a:lnTo>
                        <a:pt x="1381" y="351"/>
                      </a:lnTo>
                      <a:lnTo>
                        <a:pt x="1383" y="351"/>
                      </a:lnTo>
                      <a:lnTo>
                        <a:pt x="1383" y="351"/>
                      </a:lnTo>
                      <a:lnTo>
                        <a:pt x="1383" y="351"/>
                      </a:lnTo>
                      <a:lnTo>
                        <a:pt x="1383" y="353"/>
                      </a:lnTo>
                      <a:lnTo>
                        <a:pt x="1383" y="353"/>
                      </a:lnTo>
                      <a:lnTo>
                        <a:pt x="1383" y="355"/>
                      </a:lnTo>
                      <a:lnTo>
                        <a:pt x="1385" y="355"/>
                      </a:lnTo>
                      <a:lnTo>
                        <a:pt x="1385" y="355"/>
                      </a:lnTo>
                      <a:lnTo>
                        <a:pt x="1385" y="355"/>
                      </a:lnTo>
                      <a:lnTo>
                        <a:pt x="1385" y="355"/>
                      </a:lnTo>
                      <a:lnTo>
                        <a:pt x="1385" y="357"/>
                      </a:lnTo>
                      <a:lnTo>
                        <a:pt x="1385" y="357"/>
                      </a:lnTo>
                      <a:lnTo>
                        <a:pt x="1387" y="357"/>
                      </a:lnTo>
                      <a:lnTo>
                        <a:pt x="1387" y="357"/>
                      </a:lnTo>
                      <a:lnTo>
                        <a:pt x="1387" y="355"/>
                      </a:lnTo>
                      <a:lnTo>
                        <a:pt x="1387" y="355"/>
                      </a:lnTo>
                      <a:lnTo>
                        <a:pt x="1389" y="355"/>
                      </a:lnTo>
                      <a:lnTo>
                        <a:pt x="1389" y="355"/>
                      </a:lnTo>
                      <a:lnTo>
                        <a:pt x="1389" y="357"/>
                      </a:lnTo>
                      <a:lnTo>
                        <a:pt x="1389" y="357"/>
                      </a:lnTo>
                      <a:lnTo>
                        <a:pt x="1389" y="357"/>
                      </a:lnTo>
                      <a:lnTo>
                        <a:pt x="1389" y="359"/>
                      </a:lnTo>
                      <a:lnTo>
                        <a:pt x="1387" y="359"/>
                      </a:lnTo>
                      <a:lnTo>
                        <a:pt x="1387" y="359"/>
                      </a:lnTo>
                      <a:lnTo>
                        <a:pt x="1387" y="359"/>
                      </a:lnTo>
                      <a:lnTo>
                        <a:pt x="1387" y="359"/>
                      </a:lnTo>
                      <a:lnTo>
                        <a:pt x="1385" y="359"/>
                      </a:lnTo>
                      <a:lnTo>
                        <a:pt x="1385" y="359"/>
                      </a:lnTo>
                      <a:lnTo>
                        <a:pt x="1385" y="359"/>
                      </a:lnTo>
                      <a:lnTo>
                        <a:pt x="1385" y="357"/>
                      </a:lnTo>
                      <a:lnTo>
                        <a:pt x="1385" y="357"/>
                      </a:lnTo>
                      <a:lnTo>
                        <a:pt x="1385" y="359"/>
                      </a:lnTo>
                      <a:lnTo>
                        <a:pt x="1383" y="359"/>
                      </a:lnTo>
                      <a:lnTo>
                        <a:pt x="1383" y="359"/>
                      </a:lnTo>
                      <a:lnTo>
                        <a:pt x="1383" y="361"/>
                      </a:lnTo>
                      <a:lnTo>
                        <a:pt x="1383" y="361"/>
                      </a:lnTo>
                      <a:lnTo>
                        <a:pt x="1383" y="362"/>
                      </a:lnTo>
                      <a:lnTo>
                        <a:pt x="1383" y="362"/>
                      </a:lnTo>
                      <a:lnTo>
                        <a:pt x="1383" y="362"/>
                      </a:lnTo>
                      <a:lnTo>
                        <a:pt x="1383" y="364"/>
                      </a:lnTo>
                      <a:lnTo>
                        <a:pt x="1383" y="364"/>
                      </a:lnTo>
                      <a:lnTo>
                        <a:pt x="1385" y="364"/>
                      </a:lnTo>
                      <a:lnTo>
                        <a:pt x="1385" y="364"/>
                      </a:lnTo>
                      <a:lnTo>
                        <a:pt x="1385" y="362"/>
                      </a:lnTo>
                      <a:lnTo>
                        <a:pt x="1385" y="362"/>
                      </a:lnTo>
                      <a:lnTo>
                        <a:pt x="1385" y="361"/>
                      </a:lnTo>
                      <a:lnTo>
                        <a:pt x="1385" y="361"/>
                      </a:lnTo>
                      <a:lnTo>
                        <a:pt x="1385" y="361"/>
                      </a:lnTo>
                      <a:lnTo>
                        <a:pt x="1387" y="361"/>
                      </a:lnTo>
                      <a:lnTo>
                        <a:pt x="1387" y="361"/>
                      </a:lnTo>
                      <a:lnTo>
                        <a:pt x="1387" y="361"/>
                      </a:lnTo>
                      <a:lnTo>
                        <a:pt x="1387" y="361"/>
                      </a:lnTo>
                      <a:lnTo>
                        <a:pt x="1389" y="361"/>
                      </a:lnTo>
                      <a:lnTo>
                        <a:pt x="1389" y="362"/>
                      </a:lnTo>
                      <a:lnTo>
                        <a:pt x="1389" y="362"/>
                      </a:lnTo>
                      <a:lnTo>
                        <a:pt x="1387" y="362"/>
                      </a:lnTo>
                      <a:lnTo>
                        <a:pt x="1387" y="362"/>
                      </a:lnTo>
                      <a:lnTo>
                        <a:pt x="1387" y="362"/>
                      </a:lnTo>
                      <a:lnTo>
                        <a:pt x="1387" y="364"/>
                      </a:lnTo>
                      <a:lnTo>
                        <a:pt x="1387" y="364"/>
                      </a:lnTo>
                      <a:lnTo>
                        <a:pt x="1387" y="364"/>
                      </a:lnTo>
                      <a:lnTo>
                        <a:pt x="1387" y="364"/>
                      </a:lnTo>
                      <a:lnTo>
                        <a:pt x="1387" y="364"/>
                      </a:lnTo>
                      <a:lnTo>
                        <a:pt x="1389" y="364"/>
                      </a:lnTo>
                      <a:lnTo>
                        <a:pt x="1389" y="364"/>
                      </a:lnTo>
                      <a:lnTo>
                        <a:pt x="1389" y="366"/>
                      </a:lnTo>
                      <a:lnTo>
                        <a:pt x="1389" y="366"/>
                      </a:lnTo>
                      <a:lnTo>
                        <a:pt x="1391" y="366"/>
                      </a:lnTo>
                      <a:lnTo>
                        <a:pt x="1391" y="366"/>
                      </a:lnTo>
                      <a:lnTo>
                        <a:pt x="1391" y="368"/>
                      </a:lnTo>
                      <a:lnTo>
                        <a:pt x="1391" y="368"/>
                      </a:lnTo>
                      <a:lnTo>
                        <a:pt x="1389" y="368"/>
                      </a:lnTo>
                      <a:lnTo>
                        <a:pt x="1389" y="368"/>
                      </a:lnTo>
                      <a:lnTo>
                        <a:pt x="1389" y="368"/>
                      </a:lnTo>
                      <a:lnTo>
                        <a:pt x="1389" y="368"/>
                      </a:lnTo>
                      <a:lnTo>
                        <a:pt x="1389" y="366"/>
                      </a:lnTo>
                      <a:lnTo>
                        <a:pt x="1387" y="366"/>
                      </a:lnTo>
                      <a:lnTo>
                        <a:pt x="1387" y="366"/>
                      </a:lnTo>
                      <a:lnTo>
                        <a:pt x="1387" y="366"/>
                      </a:lnTo>
                      <a:lnTo>
                        <a:pt x="1387" y="366"/>
                      </a:lnTo>
                      <a:lnTo>
                        <a:pt x="1387" y="366"/>
                      </a:lnTo>
                      <a:lnTo>
                        <a:pt x="1387" y="368"/>
                      </a:lnTo>
                      <a:lnTo>
                        <a:pt x="1385" y="368"/>
                      </a:lnTo>
                      <a:lnTo>
                        <a:pt x="1385" y="368"/>
                      </a:lnTo>
                      <a:lnTo>
                        <a:pt x="1385" y="368"/>
                      </a:lnTo>
                      <a:lnTo>
                        <a:pt x="1383" y="368"/>
                      </a:lnTo>
                      <a:lnTo>
                        <a:pt x="1383" y="368"/>
                      </a:lnTo>
                      <a:lnTo>
                        <a:pt x="1383" y="368"/>
                      </a:lnTo>
                      <a:lnTo>
                        <a:pt x="1381" y="368"/>
                      </a:lnTo>
                      <a:lnTo>
                        <a:pt x="1381" y="370"/>
                      </a:lnTo>
                      <a:lnTo>
                        <a:pt x="1383" y="370"/>
                      </a:lnTo>
                      <a:lnTo>
                        <a:pt x="1383" y="370"/>
                      </a:lnTo>
                      <a:lnTo>
                        <a:pt x="1383" y="370"/>
                      </a:lnTo>
                      <a:lnTo>
                        <a:pt x="1385" y="370"/>
                      </a:lnTo>
                      <a:lnTo>
                        <a:pt x="1385" y="370"/>
                      </a:lnTo>
                      <a:lnTo>
                        <a:pt x="1385" y="370"/>
                      </a:lnTo>
                      <a:lnTo>
                        <a:pt x="1385" y="370"/>
                      </a:lnTo>
                      <a:lnTo>
                        <a:pt x="1387" y="370"/>
                      </a:lnTo>
                      <a:lnTo>
                        <a:pt x="1387" y="370"/>
                      </a:lnTo>
                      <a:lnTo>
                        <a:pt x="1387" y="370"/>
                      </a:lnTo>
                      <a:lnTo>
                        <a:pt x="1389" y="370"/>
                      </a:lnTo>
                      <a:lnTo>
                        <a:pt x="1389" y="370"/>
                      </a:lnTo>
                      <a:lnTo>
                        <a:pt x="1389" y="370"/>
                      </a:lnTo>
                      <a:lnTo>
                        <a:pt x="1389" y="370"/>
                      </a:lnTo>
                      <a:lnTo>
                        <a:pt x="1389" y="372"/>
                      </a:lnTo>
                      <a:lnTo>
                        <a:pt x="1389" y="372"/>
                      </a:lnTo>
                      <a:lnTo>
                        <a:pt x="1389" y="372"/>
                      </a:lnTo>
                      <a:lnTo>
                        <a:pt x="1391" y="372"/>
                      </a:lnTo>
                      <a:lnTo>
                        <a:pt x="1391" y="372"/>
                      </a:lnTo>
                      <a:lnTo>
                        <a:pt x="1391" y="372"/>
                      </a:lnTo>
                      <a:lnTo>
                        <a:pt x="1391" y="372"/>
                      </a:lnTo>
                      <a:lnTo>
                        <a:pt x="1391" y="374"/>
                      </a:lnTo>
                      <a:lnTo>
                        <a:pt x="1391" y="374"/>
                      </a:lnTo>
                      <a:lnTo>
                        <a:pt x="1391" y="374"/>
                      </a:lnTo>
                      <a:lnTo>
                        <a:pt x="1393" y="374"/>
                      </a:lnTo>
                      <a:lnTo>
                        <a:pt x="1393" y="374"/>
                      </a:lnTo>
                      <a:lnTo>
                        <a:pt x="1393" y="376"/>
                      </a:lnTo>
                      <a:lnTo>
                        <a:pt x="1393" y="376"/>
                      </a:lnTo>
                      <a:lnTo>
                        <a:pt x="1393" y="376"/>
                      </a:lnTo>
                      <a:lnTo>
                        <a:pt x="1395" y="376"/>
                      </a:lnTo>
                      <a:lnTo>
                        <a:pt x="1395" y="376"/>
                      </a:lnTo>
                      <a:lnTo>
                        <a:pt x="1395" y="376"/>
                      </a:lnTo>
                      <a:lnTo>
                        <a:pt x="1395" y="378"/>
                      </a:lnTo>
                      <a:lnTo>
                        <a:pt x="1395" y="378"/>
                      </a:lnTo>
                      <a:lnTo>
                        <a:pt x="1395" y="378"/>
                      </a:lnTo>
                      <a:lnTo>
                        <a:pt x="1395" y="378"/>
                      </a:lnTo>
                      <a:lnTo>
                        <a:pt x="1397" y="378"/>
                      </a:lnTo>
                      <a:lnTo>
                        <a:pt x="1397" y="378"/>
                      </a:lnTo>
                      <a:lnTo>
                        <a:pt x="1397" y="380"/>
                      </a:lnTo>
                      <a:lnTo>
                        <a:pt x="1397" y="380"/>
                      </a:lnTo>
                      <a:lnTo>
                        <a:pt x="1397" y="380"/>
                      </a:lnTo>
                      <a:lnTo>
                        <a:pt x="1397" y="380"/>
                      </a:lnTo>
                      <a:lnTo>
                        <a:pt x="1399" y="380"/>
                      </a:lnTo>
                      <a:lnTo>
                        <a:pt x="1399" y="378"/>
                      </a:lnTo>
                      <a:lnTo>
                        <a:pt x="1399" y="378"/>
                      </a:lnTo>
                      <a:lnTo>
                        <a:pt x="1399" y="380"/>
                      </a:lnTo>
                      <a:lnTo>
                        <a:pt x="1399" y="380"/>
                      </a:lnTo>
                      <a:lnTo>
                        <a:pt x="1399" y="378"/>
                      </a:lnTo>
                      <a:lnTo>
                        <a:pt x="1401" y="378"/>
                      </a:lnTo>
                      <a:lnTo>
                        <a:pt x="1401" y="378"/>
                      </a:lnTo>
                      <a:lnTo>
                        <a:pt x="1401" y="378"/>
                      </a:lnTo>
                      <a:lnTo>
                        <a:pt x="1402" y="378"/>
                      </a:lnTo>
                      <a:lnTo>
                        <a:pt x="1402" y="378"/>
                      </a:lnTo>
                      <a:lnTo>
                        <a:pt x="1402" y="378"/>
                      </a:lnTo>
                      <a:lnTo>
                        <a:pt x="1402" y="380"/>
                      </a:lnTo>
                      <a:lnTo>
                        <a:pt x="1402" y="380"/>
                      </a:lnTo>
                      <a:lnTo>
                        <a:pt x="1402" y="380"/>
                      </a:lnTo>
                      <a:lnTo>
                        <a:pt x="1402" y="380"/>
                      </a:lnTo>
                      <a:lnTo>
                        <a:pt x="1401" y="380"/>
                      </a:lnTo>
                      <a:lnTo>
                        <a:pt x="1401" y="382"/>
                      </a:lnTo>
                      <a:lnTo>
                        <a:pt x="1402" y="382"/>
                      </a:lnTo>
                      <a:lnTo>
                        <a:pt x="1402" y="382"/>
                      </a:lnTo>
                      <a:lnTo>
                        <a:pt x="1402" y="384"/>
                      </a:lnTo>
                      <a:lnTo>
                        <a:pt x="1402" y="384"/>
                      </a:lnTo>
                      <a:lnTo>
                        <a:pt x="1402" y="385"/>
                      </a:lnTo>
                      <a:lnTo>
                        <a:pt x="1402" y="385"/>
                      </a:lnTo>
                      <a:lnTo>
                        <a:pt x="1402" y="385"/>
                      </a:lnTo>
                      <a:lnTo>
                        <a:pt x="1404" y="385"/>
                      </a:lnTo>
                      <a:lnTo>
                        <a:pt x="1404" y="385"/>
                      </a:lnTo>
                      <a:lnTo>
                        <a:pt x="1404" y="385"/>
                      </a:lnTo>
                      <a:lnTo>
                        <a:pt x="1404" y="385"/>
                      </a:lnTo>
                      <a:lnTo>
                        <a:pt x="1404" y="387"/>
                      </a:lnTo>
                      <a:lnTo>
                        <a:pt x="1404" y="387"/>
                      </a:lnTo>
                      <a:lnTo>
                        <a:pt x="1404" y="387"/>
                      </a:lnTo>
                      <a:lnTo>
                        <a:pt x="1402" y="387"/>
                      </a:lnTo>
                      <a:lnTo>
                        <a:pt x="1402" y="387"/>
                      </a:lnTo>
                      <a:lnTo>
                        <a:pt x="1404" y="387"/>
                      </a:lnTo>
                      <a:lnTo>
                        <a:pt x="1404" y="387"/>
                      </a:lnTo>
                      <a:lnTo>
                        <a:pt x="1404" y="387"/>
                      </a:lnTo>
                      <a:lnTo>
                        <a:pt x="1406" y="387"/>
                      </a:lnTo>
                      <a:lnTo>
                        <a:pt x="1406" y="387"/>
                      </a:lnTo>
                      <a:lnTo>
                        <a:pt x="1406" y="387"/>
                      </a:lnTo>
                      <a:lnTo>
                        <a:pt x="1408" y="387"/>
                      </a:lnTo>
                      <a:lnTo>
                        <a:pt x="1408" y="387"/>
                      </a:lnTo>
                      <a:lnTo>
                        <a:pt x="1408" y="387"/>
                      </a:lnTo>
                      <a:lnTo>
                        <a:pt x="1408" y="387"/>
                      </a:lnTo>
                      <a:lnTo>
                        <a:pt x="1408" y="387"/>
                      </a:lnTo>
                      <a:lnTo>
                        <a:pt x="1406" y="387"/>
                      </a:lnTo>
                      <a:lnTo>
                        <a:pt x="1406" y="389"/>
                      </a:lnTo>
                      <a:lnTo>
                        <a:pt x="1406" y="389"/>
                      </a:lnTo>
                      <a:lnTo>
                        <a:pt x="1408" y="389"/>
                      </a:lnTo>
                      <a:lnTo>
                        <a:pt x="1408" y="389"/>
                      </a:lnTo>
                      <a:lnTo>
                        <a:pt x="1408" y="389"/>
                      </a:lnTo>
                      <a:lnTo>
                        <a:pt x="1408" y="389"/>
                      </a:lnTo>
                      <a:lnTo>
                        <a:pt x="1408" y="387"/>
                      </a:lnTo>
                      <a:lnTo>
                        <a:pt x="1410" y="387"/>
                      </a:lnTo>
                      <a:lnTo>
                        <a:pt x="1410" y="387"/>
                      </a:lnTo>
                      <a:lnTo>
                        <a:pt x="1412" y="387"/>
                      </a:lnTo>
                      <a:lnTo>
                        <a:pt x="1412" y="389"/>
                      </a:lnTo>
                      <a:lnTo>
                        <a:pt x="1412" y="389"/>
                      </a:lnTo>
                      <a:lnTo>
                        <a:pt x="1412" y="389"/>
                      </a:lnTo>
                      <a:lnTo>
                        <a:pt x="1412" y="391"/>
                      </a:lnTo>
                      <a:lnTo>
                        <a:pt x="1412" y="391"/>
                      </a:lnTo>
                      <a:lnTo>
                        <a:pt x="1412" y="391"/>
                      </a:lnTo>
                      <a:lnTo>
                        <a:pt x="1412" y="391"/>
                      </a:lnTo>
                      <a:lnTo>
                        <a:pt x="1414" y="391"/>
                      </a:lnTo>
                      <a:lnTo>
                        <a:pt x="1414" y="391"/>
                      </a:lnTo>
                      <a:lnTo>
                        <a:pt x="1414" y="391"/>
                      </a:lnTo>
                      <a:lnTo>
                        <a:pt x="1414" y="391"/>
                      </a:lnTo>
                      <a:lnTo>
                        <a:pt x="1414" y="391"/>
                      </a:lnTo>
                      <a:lnTo>
                        <a:pt x="1414" y="389"/>
                      </a:lnTo>
                      <a:lnTo>
                        <a:pt x="1416" y="389"/>
                      </a:lnTo>
                      <a:lnTo>
                        <a:pt x="1416" y="391"/>
                      </a:lnTo>
                      <a:lnTo>
                        <a:pt x="1416" y="391"/>
                      </a:lnTo>
                      <a:lnTo>
                        <a:pt x="1416" y="391"/>
                      </a:lnTo>
                      <a:lnTo>
                        <a:pt x="1418" y="391"/>
                      </a:lnTo>
                      <a:lnTo>
                        <a:pt x="1418" y="391"/>
                      </a:lnTo>
                      <a:lnTo>
                        <a:pt x="1418" y="391"/>
                      </a:lnTo>
                      <a:lnTo>
                        <a:pt x="1420" y="391"/>
                      </a:lnTo>
                      <a:lnTo>
                        <a:pt x="1420" y="391"/>
                      </a:lnTo>
                      <a:lnTo>
                        <a:pt x="1420" y="391"/>
                      </a:lnTo>
                      <a:lnTo>
                        <a:pt x="1420" y="391"/>
                      </a:lnTo>
                      <a:lnTo>
                        <a:pt x="1422" y="391"/>
                      </a:lnTo>
                      <a:lnTo>
                        <a:pt x="1422" y="389"/>
                      </a:lnTo>
                      <a:lnTo>
                        <a:pt x="1422" y="389"/>
                      </a:lnTo>
                      <a:lnTo>
                        <a:pt x="1422" y="391"/>
                      </a:lnTo>
                      <a:lnTo>
                        <a:pt x="1422" y="391"/>
                      </a:lnTo>
                      <a:lnTo>
                        <a:pt x="1422" y="393"/>
                      </a:lnTo>
                      <a:lnTo>
                        <a:pt x="1424" y="393"/>
                      </a:lnTo>
                      <a:lnTo>
                        <a:pt x="1424" y="391"/>
                      </a:lnTo>
                      <a:lnTo>
                        <a:pt x="1424" y="391"/>
                      </a:lnTo>
                      <a:lnTo>
                        <a:pt x="1424" y="391"/>
                      </a:lnTo>
                      <a:lnTo>
                        <a:pt x="1425" y="391"/>
                      </a:lnTo>
                      <a:lnTo>
                        <a:pt x="1425" y="393"/>
                      </a:lnTo>
                      <a:lnTo>
                        <a:pt x="1425" y="393"/>
                      </a:lnTo>
                      <a:lnTo>
                        <a:pt x="1425" y="393"/>
                      </a:lnTo>
                      <a:lnTo>
                        <a:pt x="1425" y="395"/>
                      </a:lnTo>
                      <a:lnTo>
                        <a:pt x="1425" y="395"/>
                      </a:lnTo>
                      <a:lnTo>
                        <a:pt x="1425" y="393"/>
                      </a:lnTo>
                      <a:lnTo>
                        <a:pt x="1427" y="393"/>
                      </a:lnTo>
                      <a:lnTo>
                        <a:pt x="1427" y="393"/>
                      </a:lnTo>
                      <a:lnTo>
                        <a:pt x="1427" y="395"/>
                      </a:lnTo>
                      <a:lnTo>
                        <a:pt x="1429" y="395"/>
                      </a:lnTo>
                      <a:lnTo>
                        <a:pt x="1429" y="395"/>
                      </a:lnTo>
                      <a:lnTo>
                        <a:pt x="1429" y="395"/>
                      </a:lnTo>
                      <a:lnTo>
                        <a:pt x="1429" y="395"/>
                      </a:lnTo>
                      <a:lnTo>
                        <a:pt x="1429" y="395"/>
                      </a:lnTo>
                      <a:lnTo>
                        <a:pt x="1431" y="395"/>
                      </a:lnTo>
                      <a:lnTo>
                        <a:pt x="1431" y="397"/>
                      </a:lnTo>
                      <a:lnTo>
                        <a:pt x="1431" y="397"/>
                      </a:lnTo>
                      <a:lnTo>
                        <a:pt x="1431" y="399"/>
                      </a:lnTo>
                      <a:lnTo>
                        <a:pt x="1429" y="399"/>
                      </a:lnTo>
                      <a:lnTo>
                        <a:pt x="1429" y="399"/>
                      </a:lnTo>
                      <a:lnTo>
                        <a:pt x="1431" y="399"/>
                      </a:lnTo>
                      <a:lnTo>
                        <a:pt x="1431" y="399"/>
                      </a:lnTo>
                      <a:lnTo>
                        <a:pt x="1431" y="399"/>
                      </a:lnTo>
                      <a:lnTo>
                        <a:pt x="1431" y="399"/>
                      </a:lnTo>
                      <a:lnTo>
                        <a:pt x="1433" y="399"/>
                      </a:lnTo>
                      <a:lnTo>
                        <a:pt x="1433" y="399"/>
                      </a:lnTo>
                      <a:lnTo>
                        <a:pt x="1435" y="399"/>
                      </a:lnTo>
                      <a:lnTo>
                        <a:pt x="1435" y="397"/>
                      </a:lnTo>
                      <a:lnTo>
                        <a:pt x="1435" y="397"/>
                      </a:lnTo>
                      <a:lnTo>
                        <a:pt x="1435" y="397"/>
                      </a:lnTo>
                      <a:lnTo>
                        <a:pt x="1435" y="397"/>
                      </a:lnTo>
                      <a:lnTo>
                        <a:pt x="1435" y="397"/>
                      </a:lnTo>
                      <a:lnTo>
                        <a:pt x="1435" y="399"/>
                      </a:lnTo>
                      <a:lnTo>
                        <a:pt x="1435" y="399"/>
                      </a:lnTo>
                      <a:lnTo>
                        <a:pt x="1435" y="399"/>
                      </a:lnTo>
                      <a:lnTo>
                        <a:pt x="1435" y="399"/>
                      </a:lnTo>
                      <a:lnTo>
                        <a:pt x="1437" y="399"/>
                      </a:lnTo>
                      <a:lnTo>
                        <a:pt x="1437" y="399"/>
                      </a:lnTo>
                      <a:lnTo>
                        <a:pt x="1437" y="399"/>
                      </a:lnTo>
                      <a:lnTo>
                        <a:pt x="1437" y="397"/>
                      </a:lnTo>
                      <a:lnTo>
                        <a:pt x="1439" y="397"/>
                      </a:lnTo>
                      <a:lnTo>
                        <a:pt x="1439" y="397"/>
                      </a:lnTo>
                      <a:lnTo>
                        <a:pt x="1439" y="397"/>
                      </a:lnTo>
                      <a:lnTo>
                        <a:pt x="1441" y="397"/>
                      </a:lnTo>
                      <a:lnTo>
                        <a:pt x="1441" y="397"/>
                      </a:lnTo>
                      <a:lnTo>
                        <a:pt x="1441" y="397"/>
                      </a:lnTo>
                      <a:lnTo>
                        <a:pt x="1441" y="397"/>
                      </a:lnTo>
                      <a:lnTo>
                        <a:pt x="1441" y="395"/>
                      </a:lnTo>
                      <a:lnTo>
                        <a:pt x="1443" y="395"/>
                      </a:lnTo>
                      <a:lnTo>
                        <a:pt x="1443" y="395"/>
                      </a:lnTo>
                      <a:lnTo>
                        <a:pt x="1443" y="397"/>
                      </a:lnTo>
                      <a:lnTo>
                        <a:pt x="1443" y="397"/>
                      </a:lnTo>
                      <a:lnTo>
                        <a:pt x="1443" y="397"/>
                      </a:lnTo>
                      <a:lnTo>
                        <a:pt x="1443" y="399"/>
                      </a:lnTo>
                      <a:lnTo>
                        <a:pt x="1443" y="399"/>
                      </a:lnTo>
                      <a:lnTo>
                        <a:pt x="1445" y="399"/>
                      </a:lnTo>
                      <a:lnTo>
                        <a:pt x="1445" y="399"/>
                      </a:lnTo>
                      <a:lnTo>
                        <a:pt x="1445" y="399"/>
                      </a:lnTo>
                      <a:lnTo>
                        <a:pt x="1445" y="401"/>
                      </a:lnTo>
                      <a:lnTo>
                        <a:pt x="1445" y="401"/>
                      </a:lnTo>
                      <a:lnTo>
                        <a:pt x="1445" y="401"/>
                      </a:lnTo>
                      <a:lnTo>
                        <a:pt x="1447" y="401"/>
                      </a:lnTo>
                      <a:lnTo>
                        <a:pt x="1447" y="401"/>
                      </a:lnTo>
                      <a:lnTo>
                        <a:pt x="1447" y="403"/>
                      </a:lnTo>
                      <a:lnTo>
                        <a:pt x="1447" y="403"/>
                      </a:lnTo>
                      <a:lnTo>
                        <a:pt x="1447" y="403"/>
                      </a:lnTo>
                      <a:lnTo>
                        <a:pt x="1448" y="403"/>
                      </a:lnTo>
                      <a:lnTo>
                        <a:pt x="1448" y="403"/>
                      </a:lnTo>
                      <a:lnTo>
                        <a:pt x="1448" y="403"/>
                      </a:lnTo>
                      <a:lnTo>
                        <a:pt x="1450" y="403"/>
                      </a:lnTo>
                      <a:lnTo>
                        <a:pt x="1450" y="403"/>
                      </a:lnTo>
                      <a:lnTo>
                        <a:pt x="1450" y="403"/>
                      </a:lnTo>
                      <a:lnTo>
                        <a:pt x="1452" y="403"/>
                      </a:lnTo>
                      <a:lnTo>
                        <a:pt x="1452" y="403"/>
                      </a:lnTo>
                      <a:lnTo>
                        <a:pt x="1452" y="403"/>
                      </a:lnTo>
                      <a:lnTo>
                        <a:pt x="1452" y="403"/>
                      </a:lnTo>
                      <a:lnTo>
                        <a:pt x="1452" y="403"/>
                      </a:lnTo>
                      <a:lnTo>
                        <a:pt x="1454" y="403"/>
                      </a:lnTo>
                      <a:lnTo>
                        <a:pt x="1454" y="403"/>
                      </a:lnTo>
                      <a:lnTo>
                        <a:pt x="1454" y="405"/>
                      </a:lnTo>
                      <a:lnTo>
                        <a:pt x="1454" y="405"/>
                      </a:lnTo>
                      <a:lnTo>
                        <a:pt x="1456" y="405"/>
                      </a:lnTo>
                      <a:lnTo>
                        <a:pt x="1456" y="405"/>
                      </a:lnTo>
                      <a:lnTo>
                        <a:pt x="1456" y="403"/>
                      </a:lnTo>
                      <a:lnTo>
                        <a:pt x="1456" y="403"/>
                      </a:lnTo>
                      <a:lnTo>
                        <a:pt x="1456" y="403"/>
                      </a:lnTo>
                      <a:lnTo>
                        <a:pt x="1456" y="405"/>
                      </a:lnTo>
                      <a:lnTo>
                        <a:pt x="1456" y="405"/>
                      </a:lnTo>
                      <a:lnTo>
                        <a:pt x="1458" y="405"/>
                      </a:lnTo>
                      <a:lnTo>
                        <a:pt x="1458" y="407"/>
                      </a:lnTo>
                      <a:lnTo>
                        <a:pt x="1456" y="407"/>
                      </a:lnTo>
                      <a:lnTo>
                        <a:pt x="1456" y="407"/>
                      </a:lnTo>
                      <a:lnTo>
                        <a:pt x="1456" y="407"/>
                      </a:lnTo>
                      <a:lnTo>
                        <a:pt x="1456" y="407"/>
                      </a:lnTo>
                      <a:lnTo>
                        <a:pt x="1454" y="407"/>
                      </a:lnTo>
                      <a:lnTo>
                        <a:pt x="1454" y="407"/>
                      </a:lnTo>
                      <a:lnTo>
                        <a:pt x="1454" y="407"/>
                      </a:lnTo>
                      <a:lnTo>
                        <a:pt x="1452" y="407"/>
                      </a:lnTo>
                      <a:lnTo>
                        <a:pt x="1452" y="407"/>
                      </a:lnTo>
                      <a:lnTo>
                        <a:pt x="1452" y="407"/>
                      </a:lnTo>
                      <a:lnTo>
                        <a:pt x="1452" y="407"/>
                      </a:lnTo>
                      <a:lnTo>
                        <a:pt x="1450" y="407"/>
                      </a:lnTo>
                      <a:lnTo>
                        <a:pt x="1450" y="407"/>
                      </a:lnTo>
                      <a:lnTo>
                        <a:pt x="1450" y="408"/>
                      </a:lnTo>
                      <a:lnTo>
                        <a:pt x="1450" y="408"/>
                      </a:lnTo>
                      <a:lnTo>
                        <a:pt x="1448" y="408"/>
                      </a:lnTo>
                      <a:lnTo>
                        <a:pt x="1448" y="408"/>
                      </a:lnTo>
                      <a:lnTo>
                        <a:pt x="1448" y="408"/>
                      </a:lnTo>
                      <a:lnTo>
                        <a:pt x="1447" y="408"/>
                      </a:lnTo>
                      <a:lnTo>
                        <a:pt x="1447" y="408"/>
                      </a:lnTo>
                      <a:lnTo>
                        <a:pt x="1447" y="408"/>
                      </a:lnTo>
                      <a:lnTo>
                        <a:pt x="1445" y="408"/>
                      </a:lnTo>
                      <a:lnTo>
                        <a:pt x="1445" y="408"/>
                      </a:lnTo>
                      <a:lnTo>
                        <a:pt x="1445" y="408"/>
                      </a:lnTo>
                      <a:lnTo>
                        <a:pt x="1445" y="408"/>
                      </a:lnTo>
                      <a:lnTo>
                        <a:pt x="1443" y="408"/>
                      </a:lnTo>
                      <a:lnTo>
                        <a:pt x="1443" y="408"/>
                      </a:lnTo>
                      <a:lnTo>
                        <a:pt x="1443" y="408"/>
                      </a:lnTo>
                      <a:lnTo>
                        <a:pt x="1443" y="410"/>
                      </a:lnTo>
                      <a:lnTo>
                        <a:pt x="1441" y="410"/>
                      </a:lnTo>
                      <a:lnTo>
                        <a:pt x="1441" y="410"/>
                      </a:lnTo>
                      <a:lnTo>
                        <a:pt x="1441" y="410"/>
                      </a:lnTo>
                      <a:lnTo>
                        <a:pt x="1439" y="410"/>
                      </a:lnTo>
                      <a:lnTo>
                        <a:pt x="1439" y="410"/>
                      </a:lnTo>
                      <a:lnTo>
                        <a:pt x="1441" y="410"/>
                      </a:lnTo>
                      <a:lnTo>
                        <a:pt x="1441" y="410"/>
                      </a:lnTo>
                      <a:lnTo>
                        <a:pt x="1441" y="410"/>
                      </a:lnTo>
                      <a:lnTo>
                        <a:pt x="1443" y="410"/>
                      </a:lnTo>
                      <a:lnTo>
                        <a:pt x="1443" y="410"/>
                      </a:lnTo>
                      <a:lnTo>
                        <a:pt x="1445" y="410"/>
                      </a:lnTo>
                      <a:lnTo>
                        <a:pt x="1445" y="410"/>
                      </a:lnTo>
                      <a:lnTo>
                        <a:pt x="1445" y="410"/>
                      </a:lnTo>
                      <a:lnTo>
                        <a:pt x="1445" y="410"/>
                      </a:lnTo>
                      <a:lnTo>
                        <a:pt x="1447" y="410"/>
                      </a:lnTo>
                      <a:lnTo>
                        <a:pt x="1447" y="410"/>
                      </a:lnTo>
                      <a:lnTo>
                        <a:pt x="1447" y="410"/>
                      </a:lnTo>
                      <a:lnTo>
                        <a:pt x="1447" y="412"/>
                      </a:lnTo>
                      <a:lnTo>
                        <a:pt x="1447" y="412"/>
                      </a:lnTo>
                      <a:lnTo>
                        <a:pt x="1448" y="412"/>
                      </a:lnTo>
                      <a:lnTo>
                        <a:pt x="1448" y="412"/>
                      </a:lnTo>
                      <a:lnTo>
                        <a:pt x="1450" y="412"/>
                      </a:lnTo>
                      <a:lnTo>
                        <a:pt x="1450" y="412"/>
                      </a:lnTo>
                      <a:lnTo>
                        <a:pt x="1450" y="412"/>
                      </a:lnTo>
                      <a:lnTo>
                        <a:pt x="1452" y="412"/>
                      </a:lnTo>
                      <a:lnTo>
                        <a:pt x="1452" y="412"/>
                      </a:lnTo>
                      <a:lnTo>
                        <a:pt x="1452" y="412"/>
                      </a:lnTo>
                      <a:lnTo>
                        <a:pt x="1452" y="412"/>
                      </a:lnTo>
                      <a:lnTo>
                        <a:pt x="1452" y="412"/>
                      </a:lnTo>
                      <a:lnTo>
                        <a:pt x="1452" y="414"/>
                      </a:lnTo>
                      <a:lnTo>
                        <a:pt x="1454" y="414"/>
                      </a:lnTo>
                      <a:lnTo>
                        <a:pt x="1454" y="414"/>
                      </a:lnTo>
                      <a:lnTo>
                        <a:pt x="1454" y="414"/>
                      </a:lnTo>
                      <a:lnTo>
                        <a:pt x="1454" y="416"/>
                      </a:lnTo>
                      <a:lnTo>
                        <a:pt x="1456" y="416"/>
                      </a:lnTo>
                      <a:lnTo>
                        <a:pt x="1456" y="416"/>
                      </a:lnTo>
                      <a:lnTo>
                        <a:pt x="1456" y="416"/>
                      </a:lnTo>
                      <a:lnTo>
                        <a:pt x="1456" y="416"/>
                      </a:lnTo>
                      <a:lnTo>
                        <a:pt x="1458" y="416"/>
                      </a:lnTo>
                      <a:lnTo>
                        <a:pt x="1458" y="418"/>
                      </a:lnTo>
                      <a:lnTo>
                        <a:pt x="1456" y="418"/>
                      </a:lnTo>
                      <a:lnTo>
                        <a:pt x="1456" y="418"/>
                      </a:lnTo>
                      <a:lnTo>
                        <a:pt x="1456" y="418"/>
                      </a:lnTo>
                      <a:lnTo>
                        <a:pt x="1456" y="418"/>
                      </a:lnTo>
                      <a:lnTo>
                        <a:pt x="1458" y="418"/>
                      </a:lnTo>
                      <a:lnTo>
                        <a:pt x="1458" y="418"/>
                      </a:lnTo>
                      <a:lnTo>
                        <a:pt x="1458" y="418"/>
                      </a:lnTo>
                      <a:lnTo>
                        <a:pt x="1460" y="418"/>
                      </a:lnTo>
                      <a:lnTo>
                        <a:pt x="1460" y="418"/>
                      </a:lnTo>
                      <a:lnTo>
                        <a:pt x="1462" y="418"/>
                      </a:lnTo>
                      <a:lnTo>
                        <a:pt x="1462" y="420"/>
                      </a:lnTo>
                      <a:lnTo>
                        <a:pt x="1462" y="420"/>
                      </a:lnTo>
                      <a:lnTo>
                        <a:pt x="1462" y="420"/>
                      </a:lnTo>
                      <a:lnTo>
                        <a:pt x="1462" y="420"/>
                      </a:lnTo>
                      <a:lnTo>
                        <a:pt x="1462" y="420"/>
                      </a:lnTo>
                      <a:lnTo>
                        <a:pt x="1464" y="420"/>
                      </a:lnTo>
                      <a:lnTo>
                        <a:pt x="1464" y="420"/>
                      </a:lnTo>
                      <a:lnTo>
                        <a:pt x="1464" y="420"/>
                      </a:lnTo>
                      <a:lnTo>
                        <a:pt x="1466" y="420"/>
                      </a:lnTo>
                      <a:lnTo>
                        <a:pt x="1466" y="420"/>
                      </a:lnTo>
                      <a:lnTo>
                        <a:pt x="1466" y="420"/>
                      </a:lnTo>
                      <a:lnTo>
                        <a:pt x="1466" y="420"/>
                      </a:lnTo>
                      <a:lnTo>
                        <a:pt x="1466" y="420"/>
                      </a:lnTo>
                      <a:lnTo>
                        <a:pt x="1468" y="420"/>
                      </a:lnTo>
                      <a:lnTo>
                        <a:pt x="1468" y="420"/>
                      </a:lnTo>
                      <a:lnTo>
                        <a:pt x="1468" y="420"/>
                      </a:lnTo>
                      <a:lnTo>
                        <a:pt x="1468" y="420"/>
                      </a:lnTo>
                      <a:lnTo>
                        <a:pt x="1469" y="420"/>
                      </a:lnTo>
                      <a:lnTo>
                        <a:pt x="1469" y="420"/>
                      </a:lnTo>
                      <a:lnTo>
                        <a:pt x="1469" y="420"/>
                      </a:lnTo>
                      <a:lnTo>
                        <a:pt x="1469" y="420"/>
                      </a:lnTo>
                      <a:lnTo>
                        <a:pt x="1469" y="422"/>
                      </a:lnTo>
                      <a:lnTo>
                        <a:pt x="1469" y="422"/>
                      </a:lnTo>
                      <a:lnTo>
                        <a:pt x="1471" y="422"/>
                      </a:lnTo>
                      <a:lnTo>
                        <a:pt x="1471" y="422"/>
                      </a:lnTo>
                      <a:lnTo>
                        <a:pt x="1471" y="424"/>
                      </a:lnTo>
                      <a:lnTo>
                        <a:pt x="1471" y="424"/>
                      </a:lnTo>
                      <a:lnTo>
                        <a:pt x="1471" y="424"/>
                      </a:lnTo>
                      <a:lnTo>
                        <a:pt x="1473" y="424"/>
                      </a:lnTo>
                      <a:lnTo>
                        <a:pt x="1473" y="424"/>
                      </a:lnTo>
                      <a:lnTo>
                        <a:pt x="1473" y="424"/>
                      </a:lnTo>
                      <a:lnTo>
                        <a:pt x="1473" y="424"/>
                      </a:lnTo>
                      <a:lnTo>
                        <a:pt x="1473" y="424"/>
                      </a:lnTo>
                      <a:lnTo>
                        <a:pt x="1475" y="424"/>
                      </a:lnTo>
                      <a:lnTo>
                        <a:pt x="1475" y="424"/>
                      </a:lnTo>
                      <a:lnTo>
                        <a:pt x="1477" y="424"/>
                      </a:lnTo>
                      <a:lnTo>
                        <a:pt x="1477" y="424"/>
                      </a:lnTo>
                      <a:lnTo>
                        <a:pt x="1477" y="426"/>
                      </a:lnTo>
                      <a:lnTo>
                        <a:pt x="1477" y="426"/>
                      </a:lnTo>
                      <a:lnTo>
                        <a:pt x="1477" y="426"/>
                      </a:lnTo>
                      <a:lnTo>
                        <a:pt x="1479" y="426"/>
                      </a:lnTo>
                      <a:lnTo>
                        <a:pt x="1479" y="426"/>
                      </a:lnTo>
                      <a:lnTo>
                        <a:pt x="1479" y="426"/>
                      </a:lnTo>
                      <a:lnTo>
                        <a:pt x="1479" y="426"/>
                      </a:lnTo>
                      <a:lnTo>
                        <a:pt x="1481" y="426"/>
                      </a:lnTo>
                      <a:lnTo>
                        <a:pt x="1481" y="426"/>
                      </a:lnTo>
                      <a:lnTo>
                        <a:pt x="1481" y="426"/>
                      </a:lnTo>
                      <a:lnTo>
                        <a:pt x="1481" y="428"/>
                      </a:lnTo>
                      <a:lnTo>
                        <a:pt x="1481" y="428"/>
                      </a:lnTo>
                      <a:lnTo>
                        <a:pt x="1481" y="428"/>
                      </a:lnTo>
                      <a:lnTo>
                        <a:pt x="1481" y="428"/>
                      </a:lnTo>
                      <a:lnTo>
                        <a:pt x="1479" y="428"/>
                      </a:lnTo>
                      <a:lnTo>
                        <a:pt x="1479" y="428"/>
                      </a:lnTo>
                      <a:lnTo>
                        <a:pt x="1479" y="430"/>
                      </a:lnTo>
                      <a:lnTo>
                        <a:pt x="1479" y="430"/>
                      </a:lnTo>
                      <a:lnTo>
                        <a:pt x="1479" y="430"/>
                      </a:lnTo>
                      <a:lnTo>
                        <a:pt x="1481" y="430"/>
                      </a:lnTo>
                      <a:lnTo>
                        <a:pt x="1481" y="431"/>
                      </a:lnTo>
                      <a:lnTo>
                        <a:pt x="1481" y="431"/>
                      </a:lnTo>
                      <a:lnTo>
                        <a:pt x="1481" y="431"/>
                      </a:lnTo>
                      <a:lnTo>
                        <a:pt x="1481" y="431"/>
                      </a:lnTo>
                      <a:lnTo>
                        <a:pt x="1481" y="433"/>
                      </a:lnTo>
                      <a:lnTo>
                        <a:pt x="1481" y="433"/>
                      </a:lnTo>
                      <a:lnTo>
                        <a:pt x="1481" y="435"/>
                      </a:lnTo>
                      <a:lnTo>
                        <a:pt x="1481" y="435"/>
                      </a:lnTo>
                      <a:lnTo>
                        <a:pt x="1481" y="435"/>
                      </a:lnTo>
                      <a:lnTo>
                        <a:pt x="1481" y="437"/>
                      </a:lnTo>
                      <a:lnTo>
                        <a:pt x="1479" y="437"/>
                      </a:lnTo>
                      <a:lnTo>
                        <a:pt x="1479" y="437"/>
                      </a:lnTo>
                      <a:lnTo>
                        <a:pt x="1479" y="439"/>
                      </a:lnTo>
                      <a:lnTo>
                        <a:pt x="1479" y="439"/>
                      </a:lnTo>
                      <a:lnTo>
                        <a:pt x="1479" y="439"/>
                      </a:lnTo>
                      <a:lnTo>
                        <a:pt x="1479" y="441"/>
                      </a:lnTo>
                      <a:lnTo>
                        <a:pt x="1479" y="441"/>
                      </a:lnTo>
                      <a:lnTo>
                        <a:pt x="1479" y="441"/>
                      </a:lnTo>
                      <a:lnTo>
                        <a:pt x="1479" y="443"/>
                      </a:lnTo>
                      <a:lnTo>
                        <a:pt x="1481" y="443"/>
                      </a:lnTo>
                      <a:lnTo>
                        <a:pt x="1481" y="443"/>
                      </a:lnTo>
                      <a:lnTo>
                        <a:pt x="1481" y="443"/>
                      </a:lnTo>
                      <a:lnTo>
                        <a:pt x="1481" y="443"/>
                      </a:lnTo>
                      <a:lnTo>
                        <a:pt x="1481" y="443"/>
                      </a:lnTo>
                      <a:lnTo>
                        <a:pt x="1481" y="445"/>
                      </a:lnTo>
                      <a:lnTo>
                        <a:pt x="1481" y="445"/>
                      </a:lnTo>
                      <a:lnTo>
                        <a:pt x="1481" y="445"/>
                      </a:lnTo>
                      <a:lnTo>
                        <a:pt x="1481" y="447"/>
                      </a:lnTo>
                      <a:lnTo>
                        <a:pt x="1481" y="447"/>
                      </a:lnTo>
                      <a:lnTo>
                        <a:pt x="1483" y="447"/>
                      </a:lnTo>
                      <a:lnTo>
                        <a:pt x="1483" y="447"/>
                      </a:lnTo>
                      <a:lnTo>
                        <a:pt x="1483" y="447"/>
                      </a:lnTo>
                      <a:lnTo>
                        <a:pt x="1483" y="449"/>
                      </a:lnTo>
                      <a:lnTo>
                        <a:pt x="1483" y="449"/>
                      </a:lnTo>
                      <a:lnTo>
                        <a:pt x="1483" y="449"/>
                      </a:lnTo>
                      <a:lnTo>
                        <a:pt x="1483" y="451"/>
                      </a:lnTo>
                      <a:lnTo>
                        <a:pt x="1483" y="451"/>
                      </a:lnTo>
                      <a:lnTo>
                        <a:pt x="1481" y="451"/>
                      </a:lnTo>
                      <a:lnTo>
                        <a:pt x="1481" y="451"/>
                      </a:lnTo>
                      <a:lnTo>
                        <a:pt x="1479" y="451"/>
                      </a:lnTo>
                      <a:lnTo>
                        <a:pt x="1479" y="451"/>
                      </a:lnTo>
                      <a:lnTo>
                        <a:pt x="1481" y="451"/>
                      </a:lnTo>
                      <a:lnTo>
                        <a:pt x="1481" y="451"/>
                      </a:lnTo>
                      <a:lnTo>
                        <a:pt x="1483" y="451"/>
                      </a:lnTo>
                      <a:lnTo>
                        <a:pt x="1483" y="451"/>
                      </a:lnTo>
                      <a:lnTo>
                        <a:pt x="1483" y="451"/>
                      </a:lnTo>
                      <a:lnTo>
                        <a:pt x="1483" y="451"/>
                      </a:lnTo>
                      <a:lnTo>
                        <a:pt x="1483" y="453"/>
                      </a:lnTo>
                      <a:lnTo>
                        <a:pt x="1483" y="453"/>
                      </a:lnTo>
                      <a:lnTo>
                        <a:pt x="1483" y="453"/>
                      </a:lnTo>
                      <a:lnTo>
                        <a:pt x="1483" y="453"/>
                      </a:lnTo>
                      <a:lnTo>
                        <a:pt x="1483" y="454"/>
                      </a:lnTo>
                      <a:lnTo>
                        <a:pt x="1483" y="454"/>
                      </a:lnTo>
                      <a:lnTo>
                        <a:pt x="1483" y="456"/>
                      </a:lnTo>
                      <a:lnTo>
                        <a:pt x="1481" y="456"/>
                      </a:lnTo>
                      <a:lnTo>
                        <a:pt x="1481" y="456"/>
                      </a:lnTo>
                      <a:lnTo>
                        <a:pt x="1481" y="456"/>
                      </a:lnTo>
                      <a:lnTo>
                        <a:pt x="1479" y="456"/>
                      </a:lnTo>
                      <a:lnTo>
                        <a:pt x="1479" y="456"/>
                      </a:lnTo>
                      <a:lnTo>
                        <a:pt x="1479" y="458"/>
                      </a:lnTo>
                      <a:lnTo>
                        <a:pt x="1479" y="458"/>
                      </a:lnTo>
                      <a:lnTo>
                        <a:pt x="1479" y="458"/>
                      </a:lnTo>
                      <a:lnTo>
                        <a:pt x="1477" y="458"/>
                      </a:lnTo>
                      <a:lnTo>
                        <a:pt x="1477" y="458"/>
                      </a:lnTo>
                      <a:lnTo>
                        <a:pt x="1477" y="460"/>
                      </a:lnTo>
                      <a:lnTo>
                        <a:pt x="1477" y="460"/>
                      </a:lnTo>
                      <a:lnTo>
                        <a:pt x="1475" y="460"/>
                      </a:lnTo>
                      <a:lnTo>
                        <a:pt x="1475" y="460"/>
                      </a:lnTo>
                      <a:lnTo>
                        <a:pt x="1475" y="460"/>
                      </a:lnTo>
                      <a:lnTo>
                        <a:pt x="1473" y="460"/>
                      </a:lnTo>
                      <a:lnTo>
                        <a:pt x="1473" y="460"/>
                      </a:lnTo>
                      <a:lnTo>
                        <a:pt x="1473" y="460"/>
                      </a:lnTo>
                      <a:lnTo>
                        <a:pt x="1473" y="462"/>
                      </a:lnTo>
                      <a:lnTo>
                        <a:pt x="1473" y="462"/>
                      </a:lnTo>
                      <a:lnTo>
                        <a:pt x="1471" y="462"/>
                      </a:lnTo>
                      <a:lnTo>
                        <a:pt x="1471" y="462"/>
                      </a:lnTo>
                      <a:lnTo>
                        <a:pt x="1471" y="462"/>
                      </a:lnTo>
                      <a:lnTo>
                        <a:pt x="1471" y="462"/>
                      </a:lnTo>
                      <a:lnTo>
                        <a:pt x="1469" y="462"/>
                      </a:lnTo>
                      <a:lnTo>
                        <a:pt x="1469" y="462"/>
                      </a:lnTo>
                      <a:lnTo>
                        <a:pt x="1468" y="462"/>
                      </a:lnTo>
                      <a:lnTo>
                        <a:pt x="1468" y="464"/>
                      </a:lnTo>
                      <a:lnTo>
                        <a:pt x="1468" y="464"/>
                      </a:lnTo>
                      <a:lnTo>
                        <a:pt x="1468" y="464"/>
                      </a:lnTo>
                      <a:lnTo>
                        <a:pt x="1468" y="464"/>
                      </a:lnTo>
                      <a:lnTo>
                        <a:pt x="1466" y="464"/>
                      </a:lnTo>
                      <a:lnTo>
                        <a:pt x="1466" y="464"/>
                      </a:lnTo>
                      <a:lnTo>
                        <a:pt x="1466" y="464"/>
                      </a:lnTo>
                      <a:lnTo>
                        <a:pt x="1466" y="466"/>
                      </a:lnTo>
                      <a:lnTo>
                        <a:pt x="1464" y="466"/>
                      </a:lnTo>
                      <a:lnTo>
                        <a:pt x="1464" y="466"/>
                      </a:lnTo>
                      <a:lnTo>
                        <a:pt x="1464" y="466"/>
                      </a:lnTo>
                      <a:lnTo>
                        <a:pt x="1464" y="468"/>
                      </a:lnTo>
                      <a:lnTo>
                        <a:pt x="1462" y="468"/>
                      </a:lnTo>
                      <a:lnTo>
                        <a:pt x="1462" y="468"/>
                      </a:lnTo>
                      <a:lnTo>
                        <a:pt x="1462" y="468"/>
                      </a:lnTo>
                      <a:lnTo>
                        <a:pt x="1462" y="468"/>
                      </a:lnTo>
                      <a:lnTo>
                        <a:pt x="1462" y="468"/>
                      </a:lnTo>
                      <a:lnTo>
                        <a:pt x="1462" y="468"/>
                      </a:lnTo>
                      <a:lnTo>
                        <a:pt x="1460" y="468"/>
                      </a:lnTo>
                      <a:lnTo>
                        <a:pt x="1460" y="468"/>
                      </a:lnTo>
                      <a:lnTo>
                        <a:pt x="1460" y="468"/>
                      </a:lnTo>
                      <a:lnTo>
                        <a:pt x="1458" y="468"/>
                      </a:lnTo>
                      <a:lnTo>
                        <a:pt x="1458" y="470"/>
                      </a:lnTo>
                      <a:lnTo>
                        <a:pt x="1458" y="470"/>
                      </a:lnTo>
                      <a:lnTo>
                        <a:pt x="1458" y="470"/>
                      </a:lnTo>
                      <a:lnTo>
                        <a:pt x="1456" y="470"/>
                      </a:lnTo>
                      <a:lnTo>
                        <a:pt x="1456" y="470"/>
                      </a:lnTo>
                      <a:lnTo>
                        <a:pt x="1456" y="470"/>
                      </a:lnTo>
                      <a:lnTo>
                        <a:pt x="1454" y="470"/>
                      </a:lnTo>
                      <a:lnTo>
                        <a:pt x="1454" y="468"/>
                      </a:lnTo>
                      <a:lnTo>
                        <a:pt x="1454" y="468"/>
                      </a:lnTo>
                      <a:lnTo>
                        <a:pt x="1454" y="468"/>
                      </a:lnTo>
                      <a:lnTo>
                        <a:pt x="1452" y="468"/>
                      </a:lnTo>
                      <a:lnTo>
                        <a:pt x="1452" y="468"/>
                      </a:lnTo>
                      <a:lnTo>
                        <a:pt x="1452" y="468"/>
                      </a:lnTo>
                      <a:lnTo>
                        <a:pt x="1452" y="468"/>
                      </a:lnTo>
                      <a:lnTo>
                        <a:pt x="1450" y="468"/>
                      </a:lnTo>
                      <a:lnTo>
                        <a:pt x="1450" y="468"/>
                      </a:lnTo>
                      <a:lnTo>
                        <a:pt x="1450" y="468"/>
                      </a:lnTo>
                      <a:lnTo>
                        <a:pt x="1448" y="468"/>
                      </a:lnTo>
                      <a:lnTo>
                        <a:pt x="1448" y="468"/>
                      </a:lnTo>
                      <a:lnTo>
                        <a:pt x="1447" y="468"/>
                      </a:lnTo>
                      <a:lnTo>
                        <a:pt x="1447" y="470"/>
                      </a:lnTo>
                      <a:lnTo>
                        <a:pt x="1447" y="470"/>
                      </a:lnTo>
                      <a:lnTo>
                        <a:pt x="1447" y="470"/>
                      </a:lnTo>
                      <a:lnTo>
                        <a:pt x="1445" y="470"/>
                      </a:lnTo>
                      <a:lnTo>
                        <a:pt x="1445" y="470"/>
                      </a:lnTo>
                      <a:lnTo>
                        <a:pt x="1445" y="470"/>
                      </a:lnTo>
                      <a:lnTo>
                        <a:pt x="1445" y="470"/>
                      </a:lnTo>
                      <a:lnTo>
                        <a:pt x="1443" y="470"/>
                      </a:lnTo>
                      <a:lnTo>
                        <a:pt x="1443" y="470"/>
                      </a:lnTo>
                      <a:lnTo>
                        <a:pt x="1443" y="472"/>
                      </a:lnTo>
                      <a:lnTo>
                        <a:pt x="1441" y="472"/>
                      </a:lnTo>
                      <a:lnTo>
                        <a:pt x="1441" y="472"/>
                      </a:lnTo>
                      <a:lnTo>
                        <a:pt x="1441" y="472"/>
                      </a:lnTo>
                      <a:lnTo>
                        <a:pt x="1441" y="472"/>
                      </a:lnTo>
                      <a:lnTo>
                        <a:pt x="1439" y="472"/>
                      </a:lnTo>
                      <a:lnTo>
                        <a:pt x="1439" y="472"/>
                      </a:lnTo>
                      <a:lnTo>
                        <a:pt x="1439" y="472"/>
                      </a:lnTo>
                      <a:lnTo>
                        <a:pt x="1437" y="472"/>
                      </a:lnTo>
                      <a:lnTo>
                        <a:pt x="1437" y="474"/>
                      </a:lnTo>
                      <a:lnTo>
                        <a:pt x="1437" y="474"/>
                      </a:lnTo>
                      <a:lnTo>
                        <a:pt x="1435" y="474"/>
                      </a:lnTo>
                      <a:lnTo>
                        <a:pt x="1435" y="474"/>
                      </a:lnTo>
                      <a:lnTo>
                        <a:pt x="1435" y="474"/>
                      </a:lnTo>
                      <a:lnTo>
                        <a:pt x="1435" y="474"/>
                      </a:lnTo>
                      <a:lnTo>
                        <a:pt x="1435" y="476"/>
                      </a:lnTo>
                      <a:lnTo>
                        <a:pt x="1433" y="476"/>
                      </a:lnTo>
                      <a:lnTo>
                        <a:pt x="1433" y="476"/>
                      </a:lnTo>
                      <a:lnTo>
                        <a:pt x="1433" y="476"/>
                      </a:lnTo>
                      <a:lnTo>
                        <a:pt x="1431" y="476"/>
                      </a:lnTo>
                      <a:lnTo>
                        <a:pt x="1431" y="476"/>
                      </a:lnTo>
                      <a:lnTo>
                        <a:pt x="1431" y="476"/>
                      </a:lnTo>
                      <a:lnTo>
                        <a:pt x="1429" y="476"/>
                      </a:lnTo>
                      <a:lnTo>
                        <a:pt x="1429" y="476"/>
                      </a:lnTo>
                      <a:lnTo>
                        <a:pt x="1429" y="476"/>
                      </a:lnTo>
                      <a:lnTo>
                        <a:pt x="1429" y="476"/>
                      </a:lnTo>
                      <a:lnTo>
                        <a:pt x="1429" y="477"/>
                      </a:lnTo>
                      <a:lnTo>
                        <a:pt x="1427" y="477"/>
                      </a:lnTo>
                      <a:lnTo>
                        <a:pt x="1427" y="477"/>
                      </a:lnTo>
                      <a:lnTo>
                        <a:pt x="1427" y="477"/>
                      </a:lnTo>
                      <a:lnTo>
                        <a:pt x="1425" y="477"/>
                      </a:lnTo>
                      <a:lnTo>
                        <a:pt x="1425" y="479"/>
                      </a:lnTo>
                      <a:lnTo>
                        <a:pt x="1425" y="479"/>
                      </a:lnTo>
                      <a:lnTo>
                        <a:pt x="1425" y="479"/>
                      </a:lnTo>
                      <a:lnTo>
                        <a:pt x="1425" y="481"/>
                      </a:lnTo>
                      <a:lnTo>
                        <a:pt x="1425" y="481"/>
                      </a:lnTo>
                      <a:lnTo>
                        <a:pt x="1427" y="481"/>
                      </a:lnTo>
                      <a:lnTo>
                        <a:pt x="1427" y="481"/>
                      </a:lnTo>
                      <a:lnTo>
                        <a:pt x="1427" y="483"/>
                      </a:lnTo>
                      <a:lnTo>
                        <a:pt x="1425" y="483"/>
                      </a:lnTo>
                      <a:lnTo>
                        <a:pt x="1425" y="483"/>
                      </a:lnTo>
                      <a:lnTo>
                        <a:pt x="1425" y="481"/>
                      </a:lnTo>
                      <a:lnTo>
                        <a:pt x="1425" y="481"/>
                      </a:lnTo>
                      <a:lnTo>
                        <a:pt x="1425" y="483"/>
                      </a:lnTo>
                      <a:lnTo>
                        <a:pt x="1424" y="483"/>
                      </a:lnTo>
                      <a:lnTo>
                        <a:pt x="1424" y="483"/>
                      </a:lnTo>
                      <a:lnTo>
                        <a:pt x="1424" y="483"/>
                      </a:lnTo>
                      <a:lnTo>
                        <a:pt x="1424" y="483"/>
                      </a:lnTo>
                      <a:lnTo>
                        <a:pt x="1424" y="483"/>
                      </a:lnTo>
                      <a:lnTo>
                        <a:pt x="1422" y="483"/>
                      </a:lnTo>
                      <a:lnTo>
                        <a:pt x="1422" y="483"/>
                      </a:lnTo>
                      <a:lnTo>
                        <a:pt x="1422" y="483"/>
                      </a:lnTo>
                      <a:lnTo>
                        <a:pt x="1420" y="483"/>
                      </a:lnTo>
                      <a:lnTo>
                        <a:pt x="1420" y="483"/>
                      </a:lnTo>
                      <a:lnTo>
                        <a:pt x="1420" y="483"/>
                      </a:lnTo>
                      <a:lnTo>
                        <a:pt x="1420" y="483"/>
                      </a:lnTo>
                      <a:lnTo>
                        <a:pt x="1420" y="485"/>
                      </a:lnTo>
                      <a:lnTo>
                        <a:pt x="1420" y="485"/>
                      </a:lnTo>
                      <a:lnTo>
                        <a:pt x="1420" y="485"/>
                      </a:lnTo>
                      <a:lnTo>
                        <a:pt x="1420" y="487"/>
                      </a:lnTo>
                      <a:lnTo>
                        <a:pt x="1420" y="487"/>
                      </a:lnTo>
                      <a:lnTo>
                        <a:pt x="1420" y="487"/>
                      </a:lnTo>
                      <a:lnTo>
                        <a:pt x="1418" y="487"/>
                      </a:lnTo>
                      <a:lnTo>
                        <a:pt x="1418" y="487"/>
                      </a:lnTo>
                      <a:lnTo>
                        <a:pt x="1418" y="487"/>
                      </a:lnTo>
                      <a:lnTo>
                        <a:pt x="1418" y="487"/>
                      </a:lnTo>
                      <a:lnTo>
                        <a:pt x="1416" y="487"/>
                      </a:lnTo>
                      <a:lnTo>
                        <a:pt x="1416" y="487"/>
                      </a:lnTo>
                      <a:lnTo>
                        <a:pt x="1416" y="489"/>
                      </a:lnTo>
                      <a:lnTo>
                        <a:pt x="1416" y="489"/>
                      </a:lnTo>
                      <a:lnTo>
                        <a:pt x="1416" y="487"/>
                      </a:lnTo>
                      <a:lnTo>
                        <a:pt x="1414" y="487"/>
                      </a:lnTo>
                      <a:lnTo>
                        <a:pt x="1414" y="489"/>
                      </a:lnTo>
                      <a:lnTo>
                        <a:pt x="1414" y="489"/>
                      </a:lnTo>
                      <a:lnTo>
                        <a:pt x="1414" y="489"/>
                      </a:lnTo>
                      <a:lnTo>
                        <a:pt x="1412" y="489"/>
                      </a:lnTo>
                      <a:lnTo>
                        <a:pt x="1412" y="489"/>
                      </a:lnTo>
                      <a:lnTo>
                        <a:pt x="1412" y="489"/>
                      </a:lnTo>
                      <a:lnTo>
                        <a:pt x="1412" y="489"/>
                      </a:lnTo>
                      <a:lnTo>
                        <a:pt x="1412" y="491"/>
                      </a:lnTo>
                      <a:lnTo>
                        <a:pt x="1410" y="491"/>
                      </a:lnTo>
                      <a:lnTo>
                        <a:pt x="1410" y="491"/>
                      </a:lnTo>
                      <a:lnTo>
                        <a:pt x="1410" y="491"/>
                      </a:lnTo>
                      <a:lnTo>
                        <a:pt x="1410" y="491"/>
                      </a:lnTo>
                      <a:lnTo>
                        <a:pt x="1408" y="491"/>
                      </a:lnTo>
                      <a:lnTo>
                        <a:pt x="1408" y="493"/>
                      </a:lnTo>
                      <a:lnTo>
                        <a:pt x="1408" y="493"/>
                      </a:lnTo>
                      <a:lnTo>
                        <a:pt x="1408" y="493"/>
                      </a:lnTo>
                      <a:lnTo>
                        <a:pt x="1406" y="493"/>
                      </a:lnTo>
                      <a:lnTo>
                        <a:pt x="1406" y="493"/>
                      </a:lnTo>
                      <a:lnTo>
                        <a:pt x="1406" y="493"/>
                      </a:lnTo>
                      <a:lnTo>
                        <a:pt x="1404" y="493"/>
                      </a:lnTo>
                      <a:lnTo>
                        <a:pt x="1404" y="493"/>
                      </a:lnTo>
                      <a:lnTo>
                        <a:pt x="1404" y="495"/>
                      </a:lnTo>
                      <a:lnTo>
                        <a:pt x="1404" y="495"/>
                      </a:lnTo>
                      <a:lnTo>
                        <a:pt x="1402" y="495"/>
                      </a:lnTo>
                      <a:lnTo>
                        <a:pt x="1402" y="493"/>
                      </a:lnTo>
                      <a:lnTo>
                        <a:pt x="1402" y="493"/>
                      </a:lnTo>
                      <a:lnTo>
                        <a:pt x="1402" y="493"/>
                      </a:lnTo>
                      <a:lnTo>
                        <a:pt x="1401" y="493"/>
                      </a:lnTo>
                      <a:lnTo>
                        <a:pt x="1401" y="493"/>
                      </a:lnTo>
                      <a:lnTo>
                        <a:pt x="1399" y="493"/>
                      </a:lnTo>
                      <a:lnTo>
                        <a:pt x="1399" y="493"/>
                      </a:lnTo>
                      <a:lnTo>
                        <a:pt x="1399" y="493"/>
                      </a:lnTo>
                      <a:lnTo>
                        <a:pt x="1397" y="493"/>
                      </a:lnTo>
                      <a:lnTo>
                        <a:pt x="1397" y="493"/>
                      </a:lnTo>
                      <a:lnTo>
                        <a:pt x="1397" y="495"/>
                      </a:lnTo>
                      <a:lnTo>
                        <a:pt x="1397" y="495"/>
                      </a:lnTo>
                      <a:lnTo>
                        <a:pt x="1397" y="493"/>
                      </a:lnTo>
                      <a:lnTo>
                        <a:pt x="1395" y="493"/>
                      </a:lnTo>
                      <a:lnTo>
                        <a:pt x="1395" y="493"/>
                      </a:lnTo>
                      <a:lnTo>
                        <a:pt x="1393" y="493"/>
                      </a:lnTo>
                      <a:lnTo>
                        <a:pt x="1393" y="495"/>
                      </a:lnTo>
                      <a:lnTo>
                        <a:pt x="1393" y="495"/>
                      </a:lnTo>
                      <a:lnTo>
                        <a:pt x="1393" y="495"/>
                      </a:lnTo>
                      <a:lnTo>
                        <a:pt x="1391" y="495"/>
                      </a:lnTo>
                      <a:lnTo>
                        <a:pt x="1391" y="495"/>
                      </a:lnTo>
                      <a:lnTo>
                        <a:pt x="1391" y="495"/>
                      </a:lnTo>
                      <a:lnTo>
                        <a:pt x="1391" y="493"/>
                      </a:lnTo>
                      <a:lnTo>
                        <a:pt x="1389" y="493"/>
                      </a:lnTo>
                      <a:lnTo>
                        <a:pt x="1389" y="493"/>
                      </a:lnTo>
                      <a:lnTo>
                        <a:pt x="1389" y="495"/>
                      </a:lnTo>
                      <a:lnTo>
                        <a:pt x="1387" y="495"/>
                      </a:lnTo>
                      <a:lnTo>
                        <a:pt x="1387" y="495"/>
                      </a:lnTo>
                      <a:lnTo>
                        <a:pt x="1387" y="495"/>
                      </a:lnTo>
                      <a:lnTo>
                        <a:pt x="1385" y="495"/>
                      </a:lnTo>
                      <a:lnTo>
                        <a:pt x="1385" y="495"/>
                      </a:lnTo>
                      <a:lnTo>
                        <a:pt x="1385" y="495"/>
                      </a:lnTo>
                      <a:lnTo>
                        <a:pt x="1383" y="495"/>
                      </a:lnTo>
                      <a:lnTo>
                        <a:pt x="1383" y="495"/>
                      </a:lnTo>
                      <a:lnTo>
                        <a:pt x="1381" y="495"/>
                      </a:lnTo>
                      <a:lnTo>
                        <a:pt x="1381" y="495"/>
                      </a:lnTo>
                      <a:lnTo>
                        <a:pt x="1381" y="495"/>
                      </a:lnTo>
                      <a:lnTo>
                        <a:pt x="1381" y="495"/>
                      </a:lnTo>
                      <a:lnTo>
                        <a:pt x="1380" y="495"/>
                      </a:lnTo>
                      <a:lnTo>
                        <a:pt x="1380" y="497"/>
                      </a:lnTo>
                      <a:lnTo>
                        <a:pt x="1380" y="497"/>
                      </a:lnTo>
                      <a:lnTo>
                        <a:pt x="1380" y="497"/>
                      </a:lnTo>
                      <a:lnTo>
                        <a:pt x="1378" y="497"/>
                      </a:lnTo>
                      <a:lnTo>
                        <a:pt x="1378" y="497"/>
                      </a:lnTo>
                      <a:lnTo>
                        <a:pt x="1376" y="497"/>
                      </a:lnTo>
                      <a:lnTo>
                        <a:pt x="1376" y="497"/>
                      </a:lnTo>
                      <a:lnTo>
                        <a:pt x="1376" y="497"/>
                      </a:lnTo>
                      <a:lnTo>
                        <a:pt x="1376" y="495"/>
                      </a:lnTo>
                      <a:lnTo>
                        <a:pt x="1376" y="495"/>
                      </a:lnTo>
                      <a:lnTo>
                        <a:pt x="1374" y="495"/>
                      </a:lnTo>
                      <a:lnTo>
                        <a:pt x="1374" y="493"/>
                      </a:lnTo>
                      <a:lnTo>
                        <a:pt x="1374" y="493"/>
                      </a:lnTo>
                      <a:lnTo>
                        <a:pt x="1372" y="493"/>
                      </a:lnTo>
                      <a:lnTo>
                        <a:pt x="1372" y="495"/>
                      </a:lnTo>
                      <a:lnTo>
                        <a:pt x="1372" y="495"/>
                      </a:lnTo>
                      <a:lnTo>
                        <a:pt x="1372" y="493"/>
                      </a:lnTo>
                      <a:lnTo>
                        <a:pt x="1372" y="493"/>
                      </a:lnTo>
                      <a:lnTo>
                        <a:pt x="1370" y="493"/>
                      </a:lnTo>
                      <a:lnTo>
                        <a:pt x="1370" y="493"/>
                      </a:lnTo>
                      <a:lnTo>
                        <a:pt x="1370" y="493"/>
                      </a:lnTo>
                      <a:lnTo>
                        <a:pt x="1368" y="493"/>
                      </a:lnTo>
                      <a:lnTo>
                        <a:pt x="1368" y="493"/>
                      </a:lnTo>
                      <a:lnTo>
                        <a:pt x="1366" y="493"/>
                      </a:lnTo>
                      <a:lnTo>
                        <a:pt x="1366" y="493"/>
                      </a:lnTo>
                      <a:lnTo>
                        <a:pt x="1366" y="493"/>
                      </a:lnTo>
                      <a:lnTo>
                        <a:pt x="1366" y="493"/>
                      </a:lnTo>
                      <a:lnTo>
                        <a:pt x="1364" y="493"/>
                      </a:lnTo>
                      <a:lnTo>
                        <a:pt x="1364" y="493"/>
                      </a:lnTo>
                      <a:lnTo>
                        <a:pt x="1364" y="493"/>
                      </a:lnTo>
                      <a:lnTo>
                        <a:pt x="1362" y="493"/>
                      </a:lnTo>
                      <a:lnTo>
                        <a:pt x="1362" y="493"/>
                      </a:lnTo>
                      <a:lnTo>
                        <a:pt x="1360" y="493"/>
                      </a:lnTo>
                      <a:lnTo>
                        <a:pt x="1360" y="493"/>
                      </a:lnTo>
                      <a:lnTo>
                        <a:pt x="1360" y="493"/>
                      </a:lnTo>
                      <a:lnTo>
                        <a:pt x="1358" y="493"/>
                      </a:lnTo>
                      <a:lnTo>
                        <a:pt x="1358" y="493"/>
                      </a:lnTo>
                      <a:lnTo>
                        <a:pt x="1358" y="493"/>
                      </a:lnTo>
                      <a:lnTo>
                        <a:pt x="1357" y="493"/>
                      </a:lnTo>
                      <a:lnTo>
                        <a:pt x="1357" y="493"/>
                      </a:lnTo>
                      <a:lnTo>
                        <a:pt x="1355" y="493"/>
                      </a:lnTo>
                      <a:lnTo>
                        <a:pt x="1355" y="493"/>
                      </a:lnTo>
                      <a:lnTo>
                        <a:pt x="1355" y="493"/>
                      </a:lnTo>
                      <a:lnTo>
                        <a:pt x="1353" y="493"/>
                      </a:lnTo>
                      <a:lnTo>
                        <a:pt x="1353" y="493"/>
                      </a:lnTo>
                      <a:lnTo>
                        <a:pt x="1353" y="493"/>
                      </a:lnTo>
                      <a:lnTo>
                        <a:pt x="1353" y="495"/>
                      </a:lnTo>
                      <a:lnTo>
                        <a:pt x="1353" y="495"/>
                      </a:lnTo>
                      <a:lnTo>
                        <a:pt x="1351" y="495"/>
                      </a:lnTo>
                      <a:lnTo>
                        <a:pt x="1351" y="493"/>
                      </a:lnTo>
                      <a:lnTo>
                        <a:pt x="1351" y="493"/>
                      </a:lnTo>
                      <a:lnTo>
                        <a:pt x="1351" y="495"/>
                      </a:lnTo>
                      <a:lnTo>
                        <a:pt x="1349" y="495"/>
                      </a:lnTo>
                      <a:lnTo>
                        <a:pt x="1349" y="495"/>
                      </a:lnTo>
                      <a:lnTo>
                        <a:pt x="1349" y="495"/>
                      </a:lnTo>
                      <a:lnTo>
                        <a:pt x="1347" y="495"/>
                      </a:lnTo>
                      <a:lnTo>
                        <a:pt x="1347" y="495"/>
                      </a:lnTo>
                      <a:lnTo>
                        <a:pt x="1347" y="493"/>
                      </a:lnTo>
                      <a:lnTo>
                        <a:pt x="1345" y="493"/>
                      </a:lnTo>
                      <a:lnTo>
                        <a:pt x="1345" y="493"/>
                      </a:lnTo>
                      <a:lnTo>
                        <a:pt x="1345" y="493"/>
                      </a:lnTo>
                      <a:lnTo>
                        <a:pt x="1345" y="493"/>
                      </a:lnTo>
                      <a:lnTo>
                        <a:pt x="1345" y="493"/>
                      </a:lnTo>
                      <a:lnTo>
                        <a:pt x="1343" y="493"/>
                      </a:lnTo>
                      <a:lnTo>
                        <a:pt x="1343" y="493"/>
                      </a:lnTo>
                      <a:lnTo>
                        <a:pt x="1343" y="493"/>
                      </a:lnTo>
                      <a:lnTo>
                        <a:pt x="1343" y="493"/>
                      </a:lnTo>
                      <a:lnTo>
                        <a:pt x="1341" y="493"/>
                      </a:lnTo>
                      <a:lnTo>
                        <a:pt x="1341" y="493"/>
                      </a:lnTo>
                      <a:lnTo>
                        <a:pt x="1341" y="493"/>
                      </a:lnTo>
                      <a:lnTo>
                        <a:pt x="1341" y="495"/>
                      </a:lnTo>
                      <a:lnTo>
                        <a:pt x="1339" y="495"/>
                      </a:lnTo>
                      <a:lnTo>
                        <a:pt x="1339" y="495"/>
                      </a:lnTo>
                      <a:lnTo>
                        <a:pt x="1339" y="495"/>
                      </a:lnTo>
                      <a:lnTo>
                        <a:pt x="1337" y="495"/>
                      </a:lnTo>
                      <a:lnTo>
                        <a:pt x="1337" y="493"/>
                      </a:lnTo>
                      <a:lnTo>
                        <a:pt x="1337" y="493"/>
                      </a:lnTo>
                      <a:lnTo>
                        <a:pt x="1339" y="493"/>
                      </a:lnTo>
                      <a:lnTo>
                        <a:pt x="1339" y="493"/>
                      </a:lnTo>
                      <a:lnTo>
                        <a:pt x="1339" y="491"/>
                      </a:lnTo>
                      <a:lnTo>
                        <a:pt x="1339" y="491"/>
                      </a:lnTo>
                      <a:lnTo>
                        <a:pt x="1337" y="491"/>
                      </a:lnTo>
                      <a:lnTo>
                        <a:pt x="1337" y="491"/>
                      </a:lnTo>
                      <a:lnTo>
                        <a:pt x="1337" y="493"/>
                      </a:lnTo>
                      <a:lnTo>
                        <a:pt x="1337" y="493"/>
                      </a:lnTo>
                      <a:lnTo>
                        <a:pt x="1336" y="493"/>
                      </a:lnTo>
                      <a:lnTo>
                        <a:pt x="1336" y="493"/>
                      </a:lnTo>
                      <a:lnTo>
                        <a:pt x="1334" y="493"/>
                      </a:lnTo>
                      <a:lnTo>
                        <a:pt x="1334" y="493"/>
                      </a:lnTo>
                      <a:lnTo>
                        <a:pt x="1334" y="493"/>
                      </a:lnTo>
                      <a:lnTo>
                        <a:pt x="1332" y="493"/>
                      </a:lnTo>
                      <a:lnTo>
                        <a:pt x="1332" y="493"/>
                      </a:lnTo>
                      <a:lnTo>
                        <a:pt x="1332" y="493"/>
                      </a:lnTo>
                      <a:lnTo>
                        <a:pt x="1332" y="491"/>
                      </a:lnTo>
                      <a:lnTo>
                        <a:pt x="1330" y="491"/>
                      </a:lnTo>
                      <a:lnTo>
                        <a:pt x="1330" y="491"/>
                      </a:lnTo>
                      <a:lnTo>
                        <a:pt x="1328" y="491"/>
                      </a:lnTo>
                      <a:lnTo>
                        <a:pt x="1328" y="493"/>
                      </a:lnTo>
                      <a:lnTo>
                        <a:pt x="1328" y="493"/>
                      </a:lnTo>
                      <a:lnTo>
                        <a:pt x="1328" y="493"/>
                      </a:lnTo>
                      <a:lnTo>
                        <a:pt x="1326" y="493"/>
                      </a:lnTo>
                      <a:lnTo>
                        <a:pt x="1326" y="493"/>
                      </a:lnTo>
                      <a:lnTo>
                        <a:pt x="1326" y="493"/>
                      </a:lnTo>
                      <a:lnTo>
                        <a:pt x="1324" y="493"/>
                      </a:lnTo>
                      <a:lnTo>
                        <a:pt x="1324" y="493"/>
                      </a:lnTo>
                      <a:lnTo>
                        <a:pt x="1322" y="493"/>
                      </a:lnTo>
                      <a:lnTo>
                        <a:pt x="1322" y="493"/>
                      </a:lnTo>
                      <a:lnTo>
                        <a:pt x="1322" y="493"/>
                      </a:lnTo>
                      <a:lnTo>
                        <a:pt x="1320" y="493"/>
                      </a:lnTo>
                      <a:lnTo>
                        <a:pt x="1320" y="493"/>
                      </a:lnTo>
                      <a:lnTo>
                        <a:pt x="1318" y="493"/>
                      </a:lnTo>
                      <a:lnTo>
                        <a:pt x="1318" y="493"/>
                      </a:lnTo>
                      <a:lnTo>
                        <a:pt x="1318" y="493"/>
                      </a:lnTo>
                      <a:lnTo>
                        <a:pt x="1316" y="493"/>
                      </a:lnTo>
                      <a:lnTo>
                        <a:pt x="1316" y="493"/>
                      </a:lnTo>
                      <a:lnTo>
                        <a:pt x="1316" y="493"/>
                      </a:lnTo>
                      <a:lnTo>
                        <a:pt x="1314" y="493"/>
                      </a:lnTo>
                      <a:lnTo>
                        <a:pt x="1314" y="493"/>
                      </a:lnTo>
                      <a:lnTo>
                        <a:pt x="1313" y="493"/>
                      </a:lnTo>
                      <a:lnTo>
                        <a:pt x="1313" y="493"/>
                      </a:lnTo>
                      <a:lnTo>
                        <a:pt x="1313" y="493"/>
                      </a:lnTo>
                      <a:lnTo>
                        <a:pt x="1311" y="493"/>
                      </a:lnTo>
                      <a:lnTo>
                        <a:pt x="1311" y="493"/>
                      </a:lnTo>
                      <a:lnTo>
                        <a:pt x="1311" y="493"/>
                      </a:lnTo>
                      <a:lnTo>
                        <a:pt x="1309" y="493"/>
                      </a:lnTo>
                      <a:lnTo>
                        <a:pt x="1309" y="493"/>
                      </a:lnTo>
                      <a:lnTo>
                        <a:pt x="1309" y="493"/>
                      </a:lnTo>
                      <a:lnTo>
                        <a:pt x="1307" y="493"/>
                      </a:lnTo>
                      <a:lnTo>
                        <a:pt x="1307" y="493"/>
                      </a:lnTo>
                      <a:lnTo>
                        <a:pt x="1307" y="493"/>
                      </a:lnTo>
                      <a:lnTo>
                        <a:pt x="1305" y="493"/>
                      </a:lnTo>
                      <a:lnTo>
                        <a:pt x="1305" y="493"/>
                      </a:lnTo>
                      <a:lnTo>
                        <a:pt x="1305" y="493"/>
                      </a:lnTo>
                      <a:lnTo>
                        <a:pt x="1305" y="493"/>
                      </a:lnTo>
                      <a:lnTo>
                        <a:pt x="1303" y="493"/>
                      </a:lnTo>
                      <a:lnTo>
                        <a:pt x="1303" y="493"/>
                      </a:lnTo>
                      <a:lnTo>
                        <a:pt x="1303" y="493"/>
                      </a:lnTo>
                      <a:lnTo>
                        <a:pt x="1301" y="493"/>
                      </a:lnTo>
                      <a:lnTo>
                        <a:pt x="1301" y="495"/>
                      </a:lnTo>
                      <a:lnTo>
                        <a:pt x="1301" y="495"/>
                      </a:lnTo>
                      <a:lnTo>
                        <a:pt x="1301" y="495"/>
                      </a:lnTo>
                      <a:lnTo>
                        <a:pt x="1299" y="495"/>
                      </a:lnTo>
                      <a:lnTo>
                        <a:pt x="1299" y="495"/>
                      </a:lnTo>
                      <a:lnTo>
                        <a:pt x="1299" y="493"/>
                      </a:lnTo>
                      <a:lnTo>
                        <a:pt x="1299" y="493"/>
                      </a:lnTo>
                      <a:lnTo>
                        <a:pt x="1297" y="493"/>
                      </a:lnTo>
                      <a:lnTo>
                        <a:pt x="1297" y="495"/>
                      </a:lnTo>
                      <a:lnTo>
                        <a:pt x="1299" y="495"/>
                      </a:lnTo>
                      <a:lnTo>
                        <a:pt x="1299" y="495"/>
                      </a:lnTo>
                      <a:lnTo>
                        <a:pt x="1297" y="495"/>
                      </a:lnTo>
                      <a:lnTo>
                        <a:pt x="1297" y="497"/>
                      </a:lnTo>
                      <a:lnTo>
                        <a:pt x="1297" y="497"/>
                      </a:lnTo>
                      <a:lnTo>
                        <a:pt x="1297" y="495"/>
                      </a:lnTo>
                      <a:lnTo>
                        <a:pt x="1297" y="495"/>
                      </a:lnTo>
                      <a:lnTo>
                        <a:pt x="1295" y="495"/>
                      </a:lnTo>
                      <a:lnTo>
                        <a:pt x="1295" y="495"/>
                      </a:lnTo>
                      <a:lnTo>
                        <a:pt x="1295" y="495"/>
                      </a:lnTo>
                      <a:lnTo>
                        <a:pt x="1295" y="497"/>
                      </a:lnTo>
                      <a:lnTo>
                        <a:pt x="1295" y="497"/>
                      </a:lnTo>
                      <a:lnTo>
                        <a:pt x="1295" y="495"/>
                      </a:lnTo>
                      <a:lnTo>
                        <a:pt x="1293" y="495"/>
                      </a:lnTo>
                      <a:lnTo>
                        <a:pt x="1293" y="495"/>
                      </a:lnTo>
                      <a:lnTo>
                        <a:pt x="1293" y="495"/>
                      </a:lnTo>
                      <a:lnTo>
                        <a:pt x="1292" y="495"/>
                      </a:lnTo>
                      <a:lnTo>
                        <a:pt x="1292" y="497"/>
                      </a:lnTo>
                      <a:lnTo>
                        <a:pt x="1292" y="497"/>
                      </a:lnTo>
                      <a:lnTo>
                        <a:pt x="1292" y="497"/>
                      </a:lnTo>
                      <a:lnTo>
                        <a:pt x="1290" y="497"/>
                      </a:lnTo>
                      <a:lnTo>
                        <a:pt x="1290" y="499"/>
                      </a:lnTo>
                      <a:lnTo>
                        <a:pt x="1290" y="499"/>
                      </a:lnTo>
                      <a:lnTo>
                        <a:pt x="1290" y="499"/>
                      </a:lnTo>
                      <a:lnTo>
                        <a:pt x="1288" y="499"/>
                      </a:lnTo>
                      <a:lnTo>
                        <a:pt x="1288" y="499"/>
                      </a:lnTo>
                      <a:lnTo>
                        <a:pt x="1286" y="499"/>
                      </a:lnTo>
                      <a:lnTo>
                        <a:pt x="1286" y="499"/>
                      </a:lnTo>
                      <a:lnTo>
                        <a:pt x="1286" y="499"/>
                      </a:lnTo>
                      <a:lnTo>
                        <a:pt x="1286" y="499"/>
                      </a:lnTo>
                      <a:lnTo>
                        <a:pt x="1286" y="500"/>
                      </a:lnTo>
                      <a:lnTo>
                        <a:pt x="1286" y="500"/>
                      </a:lnTo>
                      <a:lnTo>
                        <a:pt x="1286" y="500"/>
                      </a:lnTo>
                      <a:lnTo>
                        <a:pt x="1286" y="502"/>
                      </a:lnTo>
                      <a:lnTo>
                        <a:pt x="1284" y="502"/>
                      </a:lnTo>
                      <a:lnTo>
                        <a:pt x="1284" y="502"/>
                      </a:lnTo>
                      <a:lnTo>
                        <a:pt x="1284" y="502"/>
                      </a:lnTo>
                      <a:lnTo>
                        <a:pt x="1284" y="502"/>
                      </a:lnTo>
                      <a:lnTo>
                        <a:pt x="1284" y="504"/>
                      </a:lnTo>
                      <a:lnTo>
                        <a:pt x="1284" y="504"/>
                      </a:lnTo>
                      <a:lnTo>
                        <a:pt x="1284" y="506"/>
                      </a:lnTo>
                      <a:lnTo>
                        <a:pt x="1282" y="506"/>
                      </a:lnTo>
                      <a:lnTo>
                        <a:pt x="1282" y="506"/>
                      </a:lnTo>
                      <a:lnTo>
                        <a:pt x="1282" y="506"/>
                      </a:lnTo>
                      <a:lnTo>
                        <a:pt x="1282" y="508"/>
                      </a:lnTo>
                      <a:lnTo>
                        <a:pt x="1282" y="508"/>
                      </a:lnTo>
                      <a:lnTo>
                        <a:pt x="1282" y="508"/>
                      </a:lnTo>
                      <a:lnTo>
                        <a:pt x="1282" y="510"/>
                      </a:lnTo>
                      <a:lnTo>
                        <a:pt x="1280" y="510"/>
                      </a:lnTo>
                      <a:lnTo>
                        <a:pt x="1280" y="510"/>
                      </a:lnTo>
                      <a:lnTo>
                        <a:pt x="1280" y="510"/>
                      </a:lnTo>
                      <a:lnTo>
                        <a:pt x="1280" y="512"/>
                      </a:lnTo>
                      <a:lnTo>
                        <a:pt x="1280" y="512"/>
                      </a:lnTo>
                      <a:lnTo>
                        <a:pt x="1280" y="512"/>
                      </a:lnTo>
                      <a:lnTo>
                        <a:pt x="1278" y="512"/>
                      </a:lnTo>
                      <a:lnTo>
                        <a:pt x="1278" y="512"/>
                      </a:lnTo>
                      <a:lnTo>
                        <a:pt x="1278" y="512"/>
                      </a:lnTo>
                      <a:lnTo>
                        <a:pt x="1276" y="512"/>
                      </a:lnTo>
                      <a:lnTo>
                        <a:pt x="1276" y="512"/>
                      </a:lnTo>
                      <a:lnTo>
                        <a:pt x="1274" y="512"/>
                      </a:lnTo>
                      <a:lnTo>
                        <a:pt x="1274" y="512"/>
                      </a:lnTo>
                      <a:lnTo>
                        <a:pt x="1274" y="512"/>
                      </a:lnTo>
                      <a:lnTo>
                        <a:pt x="1272" y="512"/>
                      </a:lnTo>
                      <a:lnTo>
                        <a:pt x="1272" y="512"/>
                      </a:lnTo>
                      <a:lnTo>
                        <a:pt x="1272" y="514"/>
                      </a:lnTo>
                      <a:lnTo>
                        <a:pt x="1272" y="514"/>
                      </a:lnTo>
                      <a:lnTo>
                        <a:pt x="1270" y="514"/>
                      </a:lnTo>
                      <a:lnTo>
                        <a:pt x="1270" y="514"/>
                      </a:lnTo>
                      <a:lnTo>
                        <a:pt x="1269" y="514"/>
                      </a:lnTo>
                      <a:lnTo>
                        <a:pt x="1269" y="514"/>
                      </a:lnTo>
                      <a:lnTo>
                        <a:pt x="1269" y="514"/>
                      </a:lnTo>
                      <a:lnTo>
                        <a:pt x="1267" y="514"/>
                      </a:lnTo>
                      <a:lnTo>
                        <a:pt x="1267" y="514"/>
                      </a:lnTo>
                      <a:lnTo>
                        <a:pt x="1267" y="514"/>
                      </a:lnTo>
                      <a:lnTo>
                        <a:pt x="1267" y="514"/>
                      </a:lnTo>
                      <a:lnTo>
                        <a:pt x="1267" y="516"/>
                      </a:lnTo>
                      <a:lnTo>
                        <a:pt x="1265" y="516"/>
                      </a:lnTo>
                      <a:lnTo>
                        <a:pt x="1265" y="516"/>
                      </a:lnTo>
                      <a:lnTo>
                        <a:pt x="1265" y="516"/>
                      </a:lnTo>
                      <a:lnTo>
                        <a:pt x="1265" y="516"/>
                      </a:lnTo>
                      <a:lnTo>
                        <a:pt x="1263" y="516"/>
                      </a:lnTo>
                      <a:lnTo>
                        <a:pt x="1263" y="516"/>
                      </a:lnTo>
                      <a:lnTo>
                        <a:pt x="1263" y="518"/>
                      </a:lnTo>
                      <a:lnTo>
                        <a:pt x="1263" y="518"/>
                      </a:lnTo>
                      <a:lnTo>
                        <a:pt x="1261" y="518"/>
                      </a:lnTo>
                      <a:lnTo>
                        <a:pt x="1261" y="518"/>
                      </a:lnTo>
                      <a:lnTo>
                        <a:pt x="1261" y="518"/>
                      </a:lnTo>
                      <a:lnTo>
                        <a:pt x="1259" y="518"/>
                      </a:lnTo>
                      <a:lnTo>
                        <a:pt x="1259" y="518"/>
                      </a:lnTo>
                      <a:lnTo>
                        <a:pt x="1259" y="518"/>
                      </a:lnTo>
                      <a:lnTo>
                        <a:pt x="1259" y="518"/>
                      </a:lnTo>
                      <a:lnTo>
                        <a:pt x="1257" y="518"/>
                      </a:lnTo>
                      <a:lnTo>
                        <a:pt x="1257" y="518"/>
                      </a:lnTo>
                      <a:lnTo>
                        <a:pt x="1257" y="520"/>
                      </a:lnTo>
                      <a:lnTo>
                        <a:pt x="1257" y="520"/>
                      </a:lnTo>
                      <a:lnTo>
                        <a:pt x="1257" y="521"/>
                      </a:lnTo>
                      <a:lnTo>
                        <a:pt x="1257" y="521"/>
                      </a:lnTo>
                      <a:lnTo>
                        <a:pt x="1257" y="521"/>
                      </a:lnTo>
                      <a:lnTo>
                        <a:pt x="1255" y="521"/>
                      </a:lnTo>
                      <a:lnTo>
                        <a:pt x="1255" y="521"/>
                      </a:lnTo>
                      <a:lnTo>
                        <a:pt x="1253" y="521"/>
                      </a:lnTo>
                      <a:lnTo>
                        <a:pt x="1253" y="521"/>
                      </a:lnTo>
                      <a:lnTo>
                        <a:pt x="1253" y="521"/>
                      </a:lnTo>
                      <a:lnTo>
                        <a:pt x="1253" y="523"/>
                      </a:lnTo>
                      <a:lnTo>
                        <a:pt x="1253" y="523"/>
                      </a:lnTo>
                      <a:lnTo>
                        <a:pt x="1251" y="523"/>
                      </a:lnTo>
                      <a:lnTo>
                        <a:pt x="1251" y="523"/>
                      </a:lnTo>
                      <a:lnTo>
                        <a:pt x="1251" y="523"/>
                      </a:lnTo>
                      <a:lnTo>
                        <a:pt x="1251" y="523"/>
                      </a:lnTo>
                      <a:lnTo>
                        <a:pt x="1251" y="523"/>
                      </a:lnTo>
                      <a:lnTo>
                        <a:pt x="1249" y="523"/>
                      </a:lnTo>
                      <a:lnTo>
                        <a:pt x="1249" y="525"/>
                      </a:lnTo>
                      <a:lnTo>
                        <a:pt x="1249" y="525"/>
                      </a:lnTo>
                      <a:lnTo>
                        <a:pt x="1249" y="525"/>
                      </a:lnTo>
                      <a:lnTo>
                        <a:pt x="1249" y="527"/>
                      </a:lnTo>
                      <a:lnTo>
                        <a:pt x="1249" y="527"/>
                      </a:lnTo>
                      <a:lnTo>
                        <a:pt x="1247" y="527"/>
                      </a:lnTo>
                      <a:lnTo>
                        <a:pt x="1247" y="527"/>
                      </a:lnTo>
                      <a:lnTo>
                        <a:pt x="1247" y="527"/>
                      </a:lnTo>
                      <a:lnTo>
                        <a:pt x="1247" y="529"/>
                      </a:lnTo>
                      <a:lnTo>
                        <a:pt x="1246" y="529"/>
                      </a:lnTo>
                      <a:lnTo>
                        <a:pt x="1246" y="529"/>
                      </a:lnTo>
                      <a:lnTo>
                        <a:pt x="1246" y="531"/>
                      </a:lnTo>
                      <a:lnTo>
                        <a:pt x="1246" y="531"/>
                      </a:lnTo>
                      <a:lnTo>
                        <a:pt x="1246" y="531"/>
                      </a:lnTo>
                      <a:lnTo>
                        <a:pt x="1246" y="531"/>
                      </a:lnTo>
                      <a:lnTo>
                        <a:pt x="1246" y="531"/>
                      </a:lnTo>
                      <a:lnTo>
                        <a:pt x="1244" y="531"/>
                      </a:lnTo>
                      <a:lnTo>
                        <a:pt x="1244" y="533"/>
                      </a:lnTo>
                      <a:lnTo>
                        <a:pt x="1244" y="533"/>
                      </a:lnTo>
                      <a:lnTo>
                        <a:pt x="1244" y="533"/>
                      </a:lnTo>
                      <a:lnTo>
                        <a:pt x="1242" y="533"/>
                      </a:lnTo>
                      <a:lnTo>
                        <a:pt x="1242" y="533"/>
                      </a:lnTo>
                      <a:lnTo>
                        <a:pt x="1242" y="535"/>
                      </a:lnTo>
                      <a:lnTo>
                        <a:pt x="1242" y="535"/>
                      </a:lnTo>
                      <a:lnTo>
                        <a:pt x="1240" y="535"/>
                      </a:lnTo>
                      <a:lnTo>
                        <a:pt x="1240" y="535"/>
                      </a:lnTo>
                      <a:lnTo>
                        <a:pt x="1240" y="535"/>
                      </a:lnTo>
                      <a:lnTo>
                        <a:pt x="1240" y="537"/>
                      </a:lnTo>
                      <a:lnTo>
                        <a:pt x="1240" y="537"/>
                      </a:lnTo>
                      <a:lnTo>
                        <a:pt x="1238" y="537"/>
                      </a:lnTo>
                      <a:lnTo>
                        <a:pt x="1238" y="537"/>
                      </a:lnTo>
                      <a:lnTo>
                        <a:pt x="1238" y="539"/>
                      </a:lnTo>
                      <a:lnTo>
                        <a:pt x="1238" y="539"/>
                      </a:lnTo>
                      <a:lnTo>
                        <a:pt x="1238" y="539"/>
                      </a:lnTo>
                      <a:lnTo>
                        <a:pt x="1238" y="539"/>
                      </a:lnTo>
                      <a:lnTo>
                        <a:pt x="1236" y="539"/>
                      </a:lnTo>
                      <a:lnTo>
                        <a:pt x="1236" y="541"/>
                      </a:lnTo>
                      <a:lnTo>
                        <a:pt x="1236" y="541"/>
                      </a:lnTo>
                      <a:lnTo>
                        <a:pt x="1238" y="541"/>
                      </a:lnTo>
                      <a:lnTo>
                        <a:pt x="1238" y="541"/>
                      </a:lnTo>
                      <a:lnTo>
                        <a:pt x="1238" y="541"/>
                      </a:lnTo>
                      <a:lnTo>
                        <a:pt x="1240" y="541"/>
                      </a:lnTo>
                      <a:lnTo>
                        <a:pt x="1240" y="541"/>
                      </a:lnTo>
                      <a:lnTo>
                        <a:pt x="1240" y="543"/>
                      </a:lnTo>
                      <a:lnTo>
                        <a:pt x="1238" y="543"/>
                      </a:lnTo>
                      <a:lnTo>
                        <a:pt x="1238" y="543"/>
                      </a:lnTo>
                      <a:lnTo>
                        <a:pt x="1240" y="543"/>
                      </a:lnTo>
                      <a:lnTo>
                        <a:pt x="1240" y="543"/>
                      </a:lnTo>
                      <a:lnTo>
                        <a:pt x="1240" y="543"/>
                      </a:lnTo>
                      <a:lnTo>
                        <a:pt x="1240" y="543"/>
                      </a:lnTo>
                      <a:lnTo>
                        <a:pt x="1240" y="541"/>
                      </a:lnTo>
                      <a:lnTo>
                        <a:pt x="1240" y="541"/>
                      </a:lnTo>
                      <a:lnTo>
                        <a:pt x="1242" y="541"/>
                      </a:lnTo>
                      <a:lnTo>
                        <a:pt x="1242" y="539"/>
                      </a:lnTo>
                      <a:lnTo>
                        <a:pt x="1242" y="539"/>
                      </a:lnTo>
                      <a:lnTo>
                        <a:pt x="1242" y="539"/>
                      </a:lnTo>
                      <a:lnTo>
                        <a:pt x="1242" y="539"/>
                      </a:lnTo>
                      <a:lnTo>
                        <a:pt x="1242" y="539"/>
                      </a:lnTo>
                      <a:lnTo>
                        <a:pt x="1242" y="537"/>
                      </a:lnTo>
                      <a:lnTo>
                        <a:pt x="1244" y="537"/>
                      </a:lnTo>
                      <a:lnTo>
                        <a:pt x="1244" y="537"/>
                      </a:lnTo>
                      <a:lnTo>
                        <a:pt x="1244" y="539"/>
                      </a:lnTo>
                      <a:lnTo>
                        <a:pt x="1246" y="539"/>
                      </a:lnTo>
                      <a:lnTo>
                        <a:pt x="1246" y="537"/>
                      </a:lnTo>
                      <a:lnTo>
                        <a:pt x="1246" y="537"/>
                      </a:lnTo>
                      <a:lnTo>
                        <a:pt x="1246" y="537"/>
                      </a:lnTo>
                      <a:lnTo>
                        <a:pt x="1246" y="537"/>
                      </a:lnTo>
                      <a:lnTo>
                        <a:pt x="1246" y="535"/>
                      </a:lnTo>
                      <a:lnTo>
                        <a:pt x="1247" y="535"/>
                      </a:lnTo>
                      <a:lnTo>
                        <a:pt x="1247" y="535"/>
                      </a:lnTo>
                      <a:lnTo>
                        <a:pt x="1247" y="535"/>
                      </a:lnTo>
                      <a:lnTo>
                        <a:pt x="1247" y="535"/>
                      </a:lnTo>
                      <a:lnTo>
                        <a:pt x="1249" y="535"/>
                      </a:lnTo>
                      <a:lnTo>
                        <a:pt x="1249" y="533"/>
                      </a:lnTo>
                      <a:lnTo>
                        <a:pt x="1249" y="533"/>
                      </a:lnTo>
                      <a:lnTo>
                        <a:pt x="1249" y="533"/>
                      </a:lnTo>
                      <a:lnTo>
                        <a:pt x="1251" y="533"/>
                      </a:lnTo>
                      <a:lnTo>
                        <a:pt x="1251" y="533"/>
                      </a:lnTo>
                      <a:lnTo>
                        <a:pt x="1251" y="531"/>
                      </a:lnTo>
                      <a:lnTo>
                        <a:pt x="1251" y="531"/>
                      </a:lnTo>
                      <a:lnTo>
                        <a:pt x="1253" y="531"/>
                      </a:lnTo>
                      <a:lnTo>
                        <a:pt x="1253" y="531"/>
                      </a:lnTo>
                      <a:lnTo>
                        <a:pt x="1251" y="531"/>
                      </a:lnTo>
                      <a:lnTo>
                        <a:pt x="1251" y="531"/>
                      </a:lnTo>
                      <a:lnTo>
                        <a:pt x="1253" y="531"/>
                      </a:lnTo>
                      <a:lnTo>
                        <a:pt x="1253" y="529"/>
                      </a:lnTo>
                      <a:lnTo>
                        <a:pt x="1253" y="529"/>
                      </a:lnTo>
                      <a:lnTo>
                        <a:pt x="1253" y="529"/>
                      </a:lnTo>
                      <a:lnTo>
                        <a:pt x="1253" y="531"/>
                      </a:lnTo>
                      <a:lnTo>
                        <a:pt x="1255" y="531"/>
                      </a:lnTo>
                      <a:lnTo>
                        <a:pt x="1255" y="531"/>
                      </a:lnTo>
                      <a:lnTo>
                        <a:pt x="1257" y="531"/>
                      </a:lnTo>
                      <a:lnTo>
                        <a:pt x="1257" y="529"/>
                      </a:lnTo>
                      <a:lnTo>
                        <a:pt x="1257" y="529"/>
                      </a:lnTo>
                      <a:lnTo>
                        <a:pt x="1257" y="529"/>
                      </a:lnTo>
                      <a:lnTo>
                        <a:pt x="1257" y="529"/>
                      </a:lnTo>
                      <a:lnTo>
                        <a:pt x="1259" y="529"/>
                      </a:lnTo>
                      <a:lnTo>
                        <a:pt x="1259" y="529"/>
                      </a:lnTo>
                      <a:lnTo>
                        <a:pt x="1259" y="527"/>
                      </a:lnTo>
                      <a:lnTo>
                        <a:pt x="1259" y="527"/>
                      </a:lnTo>
                      <a:lnTo>
                        <a:pt x="1261" y="527"/>
                      </a:lnTo>
                      <a:lnTo>
                        <a:pt x="1261" y="527"/>
                      </a:lnTo>
                      <a:lnTo>
                        <a:pt x="1261" y="527"/>
                      </a:lnTo>
                      <a:lnTo>
                        <a:pt x="1263" y="527"/>
                      </a:lnTo>
                      <a:lnTo>
                        <a:pt x="1263" y="525"/>
                      </a:lnTo>
                      <a:lnTo>
                        <a:pt x="1263" y="525"/>
                      </a:lnTo>
                      <a:lnTo>
                        <a:pt x="1263" y="525"/>
                      </a:lnTo>
                      <a:lnTo>
                        <a:pt x="1265" y="525"/>
                      </a:lnTo>
                      <a:lnTo>
                        <a:pt x="1265" y="525"/>
                      </a:lnTo>
                      <a:lnTo>
                        <a:pt x="1265" y="525"/>
                      </a:lnTo>
                      <a:lnTo>
                        <a:pt x="1267" y="525"/>
                      </a:lnTo>
                      <a:lnTo>
                        <a:pt x="1267" y="525"/>
                      </a:lnTo>
                      <a:lnTo>
                        <a:pt x="1267" y="523"/>
                      </a:lnTo>
                      <a:lnTo>
                        <a:pt x="1267" y="523"/>
                      </a:lnTo>
                      <a:lnTo>
                        <a:pt x="1269" y="523"/>
                      </a:lnTo>
                      <a:lnTo>
                        <a:pt x="1269" y="523"/>
                      </a:lnTo>
                      <a:lnTo>
                        <a:pt x="1269" y="523"/>
                      </a:lnTo>
                      <a:lnTo>
                        <a:pt x="1269" y="523"/>
                      </a:lnTo>
                      <a:lnTo>
                        <a:pt x="1270" y="523"/>
                      </a:lnTo>
                      <a:lnTo>
                        <a:pt x="1270" y="523"/>
                      </a:lnTo>
                      <a:lnTo>
                        <a:pt x="1270" y="523"/>
                      </a:lnTo>
                      <a:lnTo>
                        <a:pt x="1272" y="523"/>
                      </a:lnTo>
                      <a:lnTo>
                        <a:pt x="1272" y="523"/>
                      </a:lnTo>
                      <a:lnTo>
                        <a:pt x="1272" y="523"/>
                      </a:lnTo>
                      <a:lnTo>
                        <a:pt x="1272" y="521"/>
                      </a:lnTo>
                      <a:lnTo>
                        <a:pt x="1274" y="521"/>
                      </a:lnTo>
                      <a:lnTo>
                        <a:pt x="1274" y="521"/>
                      </a:lnTo>
                      <a:lnTo>
                        <a:pt x="1274" y="521"/>
                      </a:lnTo>
                      <a:lnTo>
                        <a:pt x="1274" y="521"/>
                      </a:lnTo>
                      <a:lnTo>
                        <a:pt x="1276" y="521"/>
                      </a:lnTo>
                      <a:lnTo>
                        <a:pt x="1276" y="521"/>
                      </a:lnTo>
                      <a:lnTo>
                        <a:pt x="1278" y="521"/>
                      </a:lnTo>
                      <a:lnTo>
                        <a:pt x="1278" y="520"/>
                      </a:lnTo>
                      <a:lnTo>
                        <a:pt x="1278" y="520"/>
                      </a:lnTo>
                      <a:lnTo>
                        <a:pt x="1278" y="520"/>
                      </a:lnTo>
                      <a:lnTo>
                        <a:pt x="1280" y="520"/>
                      </a:lnTo>
                      <a:lnTo>
                        <a:pt x="1280" y="520"/>
                      </a:lnTo>
                      <a:lnTo>
                        <a:pt x="1280" y="520"/>
                      </a:lnTo>
                      <a:lnTo>
                        <a:pt x="1280" y="520"/>
                      </a:lnTo>
                      <a:lnTo>
                        <a:pt x="1282" y="520"/>
                      </a:lnTo>
                      <a:lnTo>
                        <a:pt x="1282" y="520"/>
                      </a:lnTo>
                      <a:lnTo>
                        <a:pt x="1284" y="520"/>
                      </a:lnTo>
                      <a:lnTo>
                        <a:pt x="1284" y="518"/>
                      </a:lnTo>
                      <a:lnTo>
                        <a:pt x="1284" y="518"/>
                      </a:lnTo>
                      <a:lnTo>
                        <a:pt x="1284" y="518"/>
                      </a:lnTo>
                      <a:lnTo>
                        <a:pt x="1284" y="518"/>
                      </a:lnTo>
                      <a:lnTo>
                        <a:pt x="1286" y="518"/>
                      </a:lnTo>
                      <a:lnTo>
                        <a:pt x="1286" y="518"/>
                      </a:lnTo>
                      <a:lnTo>
                        <a:pt x="1286" y="516"/>
                      </a:lnTo>
                      <a:lnTo>
                        <a:pt x="1286" y="516"/>
                      </a:lnTo>
                      <a:lnTo>
                        <a:pt x="1288" y="516"/>
                      </a:lnTo>
                      <a:lnTo>
                        <a:pt x="1288" y="516"/>
                      </a:lnTo>
                      <a:lnTo>
                        <a:pt x="1290" y="516"/>
                      </a:lnTo>
                      <a:lnTo>
                        <a:pt x="1290" y="516"/>
                      </a:lnTo>
                      <a:lnTo>
                        <a:pt x="1290" y="516"/>
                      </a:lnTo>
                      <a:lnTo>
                        <a:pt x="1290" y="516"/>
                      </a:lnTo>
                      <a:lnTo>
                        <a:pt x="1292" y="516"/>
                      </a:lnTo>
                      <a:lnTo>
                        <a:pt x="1292" y="516"/>
                      </a:lnTo>
                      <a:lnTo>
                        <a:pt x="1293" y="516"/>
                      </a:lnTo>
                      <a:lnTo>
                        <a:pt x="1293" y="516"/>
                      </a:lnTo>
                      <a:lnTo>
                        <a:pt x="1293" y="516"/>
                      </a:lnTo>
                      <a:lnTo>
                        <a:pt x="1293" y="516"/>
                      </a:lnTo>
                      <a:lnTo>
                        <a:pt x="1295" y="516"/>
                      </a:lnTo>
                      <a:lnTo>
                        <a:pt x="1295" y="516"/>
                      </a:lnTo>
                      <a:lnTo>
                        <a:pt x="1295" y="516"/>
                      </a:lnTo>
                      <a:lnTo>
                        <a:pt x="1295" y="514"/>
                      </a:lnTo>
                      <a:lnTo>
                        <a:pt x="1297" y="514"/>
                      </a:lnTo>
                      <a:lnTo>
                        <a:pt x="1297" y="514"/>
                      </a:lnTo>
                      <a:lnTo>
                        <a:pt x="1299" y="514"/>
                      </a:lnTo>
                      <a:lnTo>
                        <a:pt x="1299" y="514"/>
                      </a:lnTo>
                      <a:lnTo>
                        <a:pt x="1299" y="514"/>
                      </a:lnTo>
                      <a:lnTo>
                        <a:pt x="1301" y="514"/>
                      </a:lnTo>
                      <a:lnTo>
                        <a:pt x="1301" y="514"/>
                      </a:lnTo>
                      <a:lnTo>
                        <a:pt x="1301" y="514"/>
                      </a:lnTo>
                      <a:lnTo>
                        <a:pt x="1301" y="514"/>
                      </a:lnTo>
                      <a:lnTo>
                        <a:pt x="1303" y="514"/>
                      </a:lnTo>
                      <a:lnTo>
                        <a:pt x="1303" y="514"/>
                      </a:lnTo>
                      <a:lnTo>
                        <a:pt x="1305" y="514"/>
                      </a:lnTo>
                      <a:lnTo>
                        <a:pt x="1305" y="514"/>
                      </a:lnTo>
                      <a:lnTo>
                        <a:pt x="1305" y="514"/>
                      </a:lnTo>
                      <a:lnTo>
                        <a:pt x="1307" y="514"/>
                      </a:lnTo>
                      <a:lnTo>
                        <a:pt x="1307" y="514"/>
                      </a:lnTo>
                      <a:lnTo>
                        <a:pt x="1307" y="514"/>
                      </a:lnTo>
                      <a:lnTo>
                        <a:pt x="1309" y="514"/>
                      </a:lnTo>
                      <a:lnTo>
                        <a:pt x="1309" y="514"/>
                      </a:lnTo>
                      <a:lnTo>
                        <a:pt x="1311" y="514"/>
                      </a:lnTo>
                      <a:lnTo>
                        <a:pt x="1311" y="512"/>
                      </a:lnTo>
                      <a:lnTo>
                        <a:pt x="1311" y="512"/>
                      </a:lnTo>
                      <a:lnTo>
                        <a:pt x="1311" y="512"/>
                      </a:lnTo>
                      <a:lnTo>
                        <a:pt x="1313" y="512"/>
                      </a:lnTo>
                      <a:lnTo>
                        <a:pt x="1313" y="512"/>
                      </a:lnTo>
                      <a:lnTo>
                        <a:pt x="1313" y="512"/>
                      </a:lnTo>
                      <a:lnTo>
                        <a:pt x="1314" y="512"/>
                      </a:lnTo>
                      <a:lnTo>
                        <a:pt x="1314" y="512"/>
                      </a:lnTo>
                      <a:lnTo>
                        <a:pt x="1314" y="514"/>
                      </a:lnTo>
                      <a:lnTo>
                        <a:pt x="1316" y="514"/>
                      </a:lnTo>
                      <a:lnTo>
                        <a:pt x="1316" y="514"/>
                      </a:lnTo>
                      <a:lnTo>
                        <a:pt x="1316" y="514"/>
                      </a:lnTo>
                      <a:lnTo>
                        <a:pt x="1318" y="514"/>
                      </a:lnTo>
                      <a:lnTo>
                        <a:pt x="1318" y="514"/>
                      </a:lnTo>
                      <a:lnTo>
                        <a:pt x="1318" y="514"/>
                      </a:lnTo>
                      <a:lnTo>
                        <a:pt x="1320" y="514"/>
                      </a:lnTo>
                      <a:lnTo>
                        <a:pt x="1320" y="514"/>
                      </a:lnTo>
                      <a:lnTo>
                        <a:pt x="1322" y="514"/>
                      </a:lnTo>
                      <a:lnTo>
                        <a:pt x="1322" y="514"/>
                      </a:lnTo>
                      <a:lnTo>
                        <a:pt x="1322" y="514"/>
                      </a:lnTo>
                      <a:lnTo>
                        <a:pt x="1322" y="514"/>
                      </a:lnTo>
                      <a:lnTo>
                        <a:pt x="1324" y="514"/>
                      </a:lnTo>
                      <a:lnTo>
                        <a:pt x="1324" y="514"/>
                      </a:lnTo>
                      <a:lnTo>
                        <a:pt x="1324" y="516"/>
                      </a:lnTo>
                      <a:lnTo>
                        <a:pt x="1326" y="516"/>
                      </a:lnTo>
                      <a:lnTo>
                        <a:pt x="1326" y="516"/>
                      </a:lnTo>
                      <a:lnTo>
                        <a:pt x="1326" y="516"/>
                      </a:lnTo>
                      <a:lnTo>
                        <a:pt x="1326" y="516"/>
                      </a:lnTo>
                      <a:lnTo>
                        <a:pt x="1328" y="516"/>
                      </a:lnTo>
                      <a:lnTo>
                        <a:pt x="1328" y="516"/>
                      </a:lnTo>
                      <a:lnTo>
                        <a:pt x="1328" y="516"/>
                      </a:lnTo>
                      <a:lnTo>
                        <a:pt x="1328" y="516"/>
                      </a:lnTo>
                      <a:lnTo>
                        <a:pt x="1330" y="516"/>
                      </a:lnTo>
                      <a:lnTo>
                        <a:pt x="1330" y="516"/>
                      </a:lnTo>
                      <a:lnTo>
                        <a:pt x="1330" y="518"/>
                      </a:lnTo>
                      <a:lnTo>
                        <a:pt x="1332" y="518"/>
                      </a:lnTo>
                      <a:lnTo>
                        <a:pt x="1332" y="518"/>
                      </a:lnTo>
                      <a:lnTo>
                        <a:pt x="1332" y="518"/>
                      </a:lnTo>
                      <a:lnTo>
                        <a:pt x="1332" y="518"/>
                      </a:lnTo>
                      <a:lnTo>
                        <a:pt x="1332" y="520"/>
                      </a:lnTo>
                      <a:lnTo>
                        <a:pt x="1334" y="520"/>
                      </a:lnTo>
                      <a:lnTo>
                        <a:pt x="1334" y="520"/>
                      </a:lnTo>
                      <a:lnTo>
                        <a:pt x="1334" y="520"/>
                      </a:lnTo>
                      <a:lnTo>
                        <a:pt x="1334" y="521"/>
                      </a:lnTo>
                      <a:lnTo>
                        <a:pt x="1334" y="521"/>
                      </a:lnTo>
                      <a:lnTo>
                        <a:pt x="1334" y="521"/>
                      </a:lnTo>
                      <a:lnTo>
                        <a:pt x="1334" y="523"/>
                      </a:lnTo>
                      <a:lnTo>
                        <a:pt x="1336" y="523"/>
                      </a:lnTo>
                      <a:lnTo>
                        <a:pt x="1336" y="523"/>
                      </a:lnTo>
                      <a:lnTo>
                        <a:pt x="1336" y="523"/>
                      </a:lnTo>
                      <a:lnTo>
                        <a:pt x="1334" y="523"/>
                      </a:lnTo>
                      <a:lnTo>
                        <a:pt x="1334" y="523"/>
                      </a:lnTo>
                      <a:lnTo>
                        <a:pt x="1334" y="525"/>
                      </a:lnTo>
                      <a:lnTo>
                        <a:pt x="1334" y="525"/>
                      </a:lnTo>
                      <a:lnTo>
                        <a:pt x="1336" y="525"/>
                      </a:lnTo>
                      <a:lnTo>
                        <a:pt x="1336" y="525"/>
                      </a:lnTo>
                      <a:lnTo>
                        <a:pt x="1336" y="527"/>
                      </a:lnTo>
                      <a:lnTo>
                        <a:pt x="1334" y="527"/>
                      </a:lnTo>
                      <a:lnTo>
                        <a:pt x="1334" y="527"/>
                      </a:lnTo>
                      <a:lnTo>
                        <a:pt x="1334" y="527"/>
                      </a:lnTo>
                      <a:lnTo>
                        <a:pt x="1334" y="527"/>
                      </a:lnTo>
                      <a:lnTo>
                        <a:pt x="1334" y="527"/>
                      </a:lnTo>
                      <a:lnTo>
                        <a:pt x="1334" y="527"/>
                      </a:lnTo>
                      <a:lnTo>
                        <a:pt x="1336" y="527"/>
                      </a:lnTo>
                      <a:lnTo>
                        <a:pt x="1336" y="529"/>
                      </a:lnTo>
                      <a:lnTo>
                        <a:pt x="1336" y="529"/>
                      </a:lnTo>
                      <a:lnTo>
                        <a:pt x="1334" y="529"/>
                      </a:lnTo>
                      <a:lnTo>
                        <a:pt x="1334" y="529"/>
                      </a:lnTo>
                      <a:lnTo>
                        <a:pt x="1334" y="529"/>
                      </a:lnTo>
                      <a:lnTo>
                        <a:pt x="1332" y="529"/>
                      </a:lnTo>
                      <a:lnTo>
                        <a:pt x="1332" y="531"/>
                      </a:lnTo>
                      <a:lnTo>
                        <a:pt x="1332" y="531"/>
                      </a:lnTo>
                      <a:lnTo>
                        <a:pt x="1332" y="531"/>
                      </a:lnTo>
                      <a:lnTo>
                        <a:pt x="1332" y="531"/>
                      </a:lnTo>
                      <a:lnTo>
                        <a:pt x="1330" y="531"/>
                      </a:lnTo>
                      <a:lnTo>
                        <a:pt x="1330" y="531"/>
                      </a:lnTo>
                      <a:lnTo>
                        <a:pt x="1328" y="531"/>
                      </a:lnTo>
                      <a:lnTo>
                        <a:pt x="1328" y="531"/>
                      </a:lnTo>
                      <a:lnTo>
                        <a:pt x="1328" y="531"/>
                      </a:lnTo>
                      <a:lnTo>
                        <a:pt x="1328" y="531"/>
                      </a:lnTo>
                      <a:lnTo>
                        <a:pt x="1326" y="531"/>
                      </a:lnTo>
                      <a:lnTo>
                        <a:pt x="1326" y="531"/>
                      </a:lnTo>
                      <a:lnTo>
                        <a:pt x="1326" y="533"/>
                      </a:lnTo>
                      <a:lnTo>
                        <a:pt x="1326" y="533"/>
                      </a:lnTo>
                      <a:lnTo>
                        <a:pt x="1326" y="533"/>
                      </a:lnTo>
                      <a:lnTo>
                        <a:pt x="1324" y="533"/>
                      </a:lnTo>
                      <a:lnTo>
                        <a:pt x="1324" y="535"/>
                      </a:lnTo>
                      <a:lnTo>
                        <a:pt x="1324" y="535"/>
                      </a:lnTo>
                      <a:lnTo>
                        <a:pt x="1324" y="535"/>
                      </a:lnTo>
                      <a:lnTo>
                        <a:pt x="1322" y="535"/>
                      </a:lnTo>
                      <a:lnTo>
                        <a:pt x="1322" y="535"/>
                      </a:lnTo>
                      <a:lnTo>
                        <a:pt x="1322" y="535"/>
                      </a:lnTo>
                      <a:lnTo>
                        <a:pt x="1322" y="537"/>
                      </a:lnTo>
                      <a:lnTo>
                        <a:pt x="1320" y="537"/>
                      </a:lnTo>
                      <a:lnTo>
                        <a:pt x="1320" y="537"/>
                      </a:lnTo>
                      <a:lnTo>
                        <a:pt x="1320" y="537"/>
                      </a:lnTo>
                      <a:lnTo>
                        <a:pt x="1318" y="537"/>
                      </a:lnTo>
                      <a:lnTo>
                        <a:pt x="1318" y="537"/>
                      </a:lnTo>
                      <a:lnTo>
                        <a:pt x="1318" y="539"/>
                      </a:lnTo>
                      <a:lnTo>
                        <a:pt x="1318" y="539"/>
                      </a:lnTo>
                      <a:lnTo>
                        <a:pt x="1318" y="539"/>
                      </a:lnTo>
                      <a:lnTo>
                        <a:pt x="1316" y="539"/>
                      </a:lnTo>
                      <a:lnTo>
                        <a:pt x="1316" y="539"/>
                      </a:lnTo>
                      <a:lnTo>
                        <a:pt x="1316" y="539"/>
                      </a:lnTo>
                      <a:lnTo>
                        <a:pt x="1314" y="539"/>
                      </a:lnTo>
                      <a:lnTo>
                        <a:pt x="1314" y="539"/>
                      </a:lnTo>
                      <a:lnTo>
                        <a:pt x="1313" y="539"/>
                      </a:lnTo>
                      <a:lnTo>
                        <a:pt x="1313" y="539"/>
                      </a:lnTo>
                      <a:lnTo>
                        <a:pt x="1313" y="539"/>
                      </a:lnTo>
                      <a:lnTo>
                        <a:pt x="1311" y="539"/>
                      </a:lnTo>
                      <a:lnTo>
                        <a:pt x="1311" y="539"/>
                      </a:lnTo>
                      <a:lnTo>
                        <a:pt x="1311" y="539"/>
                      </a:lnTo>
                      <a:lnTo>
                        <a:pt x="1311" y="539"/>
                      </a:lnTo>
                      <a:lnTo>
                        <a:pt x="1309" y="539"/>
                      </a:lnTo>
                      <a:lnTo>
                        <a:pt x="1309" y="537"/>
                      </a:lnTo>
                      <a:lnTo>
                        <a:pt x="1309" y="537"/>
                      </a:lnTo>
                      <a:lnTo>
                        <a:pt x="1307" y="537"/>
                      </a:lnTo>
                      <a:lnTo>
                        <a:pt x="1307" y="537"/>
                      </a:lnTo>
                      <a:lnTo>
                        <a:pt x="1307" y="537"/>
                      </a:lnTo>
                      <a:lnTo>
                        <a:pt x="1305" y="537"/>
                      </a:lnTo>
                      <a:lnTo>
                        <a:pt x="1305" y="537"/>
                      </a:lnTo>
                      <a:lnTo>
                        <a:pt x="1305" y="537"/>
                      </a:lnTo>
                      <a:lnTo>
                        <a:pt x="1305" y="535"/>
                      </a:lnTo>
                      <a:lnTo>
                        <a:pt x="1305" y="535"/>
                      </a:lnTo>
                      <a:lnTo>
                        <a:pt x="1303" y="535"/>
                      </a:lnTo>
                      <a:lnTo>
                        <a:pt x="1303" y="537"/>
                      </a:lnTo>
                      <a:lnTo>
                        <a:pt x="1303" y="537"/>
                      </a:lnTo>
                      <a:lnTo>
                        <a:pt x="1303" y="537"/>
                      </a:lnTo>
                      <a:lnTo>
                        <a:pt x="1301" y="537"/>
                      </a:lnTo>
                      <a:lnTo>
                        <a:pt x="1301" y="537"/>
                      </a:lnTo>
                      <a:lnTo>
                        <a:pt x="1301" y="537"/>
                      </a:lnTo>
                      <a:lnTo>
                        <a:pt x="1299" y="537"/>
                      </a:lnTo>
                      <a:lnTo>
                        <a:pt x="1299" y="537"/>
                      </a:lnTo>
                      <a:lnTo>
                        <a:pt x="1299" y="537"/>
                      </a:lnTo>
                      <a:lnTo>
                        <a:pt x="1299" y="539"/>
                      </a:lnTo>
                      <a:lnTo>
                        <a:pt x="1297" y="539"/>
                      </a:lnTo>
                      <a:lnTo>
                        <a:pt x="1297" y="539"/>
                      </a:lnTo>
                      <a:lnTo>
                        <a:pt x="1299" y="539"/>
                      </a:lnTo>
                      <a:lnTo>
                        <a:pt x="1299" y="539"/>
                      </a:lnTo>
                      <a:lnTo>
                        <a:pt x="1299" y="539"/>
                      </a:lnTo>
                      <a:lnTo>
                        <a:pt x="1299" y="539"/>
                      </a:lnTo>
                      <a:lnTo>
                        <a:pt x="1301" y="539"/>
                      </a:lnTo>
                      <a:lnTo>
                        <a:pt x="1301" y="539"/>
                      </a:lnTo>
                      <a:lnTo>
                        <a:pt x="1301" y="539"/>
                      </a:lnTo>
                      <a:lnTo>
                        <a:pt x="1301" y="539"/>
                      </a:lnTo>
                      <a:lnTo>
                        <a:pt x="1301" y="539"/>
                      </a:lnTo>
                      <a:lnTo>
                        <a:pt x="1303" y="539"/>
                      </a:lnTo>
                      <a:lnTo>
                        <a:pt x="1303" y="539"/>
                      </a:lnTo>
                      <a:lnTo>
                        <a:pt x="1303" y="539"/>
                      </a:lnTo>
                      <a:lnTo>
                        <a:pt x="1305" y="539"/>
                      </a:lnTo>
                      <a:lnTo>
                        <a:pt x="1305" y="539"/>
                      </a:lnTo>
                      <a:lnTo>
                        <a:pt x="1305" y="539"/>
                      </a:lnTo>
                      <a:lnTo>
                        <a:pt x="1305" y="541"/>
                      </a:lnTo>
                      <a:lnTo>
                        <a:pt x="1305" y="541"/>
                      </a:lnTo>
                      <a:lnTo>
                        <a:pt x="1307" y="541"/>
                      </a:lnTo>
                      <a:lnTo>
                        <a:pt x="1307" y="541"/>
                      </a:lnTo>
                      <a:lnTo>
                        <a:pt x="1307" y="541"/>
                      </a:lnTo>
                      <a:lnTo>
                        <a:pt x="1307" y="541"/>
                      </a:lnTo>
                      <a:lnTo>
                        <a:pt x="1307" y="543"/>
                      </a:lnTo>
                      <a:lnTo>
                        <a:pt x="1307" y="543"/>
                      </a:lnTo>
                      <a:lnTo>
                        <a:pt x="1307" y="544"/>
                      </a:lnTo>
                      <a:lnTo>
                        <a:pt x="1309" y="544"/>
                      </a:lnTo>
                      <a:lnTo>
                        <a:pt x="1309" y="544"/>
                      </a:lnTo>
                      <a:lnTo>
                        <a:pt x="1309" y="544"/>
                      </a:lnTo>
                      <a:lnTo>
                        <a:pt x="1309" y="546"/>
                      </a:lnTo>
                      <a:lnTo>
                        <a:pt x="1311" y="546"/>
                      </a:lnTo>
                      <a:lnTo>
                        <a:pt x="1311" y="546"/>
                      </a:lnTo>
                      <a:lnTo>
                        <a:pt x="1311" y="544"/>
                      </a:lnTo>
                      <a:lnTo>
                        <a:pt x="1311" y="544"/>
                      </a:lnTo>
                      <a:lnTo>
                        <a:pt x="1313" y="544"/>
                      </a:lnTo>
                      <a:lnTo>
                        <a:pt x="1313" y="544"/>
                      </a:lnTo>
                      <a:lnTo>
                        <a:pt x="1313" y="544"/>
                      </a:lnTo>
                      <a:lnTo>
                        <a:pt x="1313" y="544"/>
                      </a:lnTo>
                      <a:lnTo>
                        <a:pt x="1313" y="543"/>
                      </a:lnTo>
                      <a:lnTo>
                        <a:pt x="1314" y="543"/>
                      </a:lnTo>
                      <a:lnTo>
                        <a:pt x="1314" y="543"/>
                      </a:lnTo>
                      <a:lnTo>
                        <a:pt x="1316" y="543"/>
                      </a:lnTo>
                      <a:lnTo>
                        <a:pt x="1316" y="543"/>
                      </a:lnTo>
                      <a:lnTo>
                        <a:pt x="1316" y="543"/>
                      </a:lnTo>
                      <a:lnTo>
                        <a:pt x="1316" y="543"/>
                      </a:lnTo>
                      <a:lnTo>
                        <a:pt x="1318" y="543"/>
                      </a:lnTo>
                      <a:lnTo>
                        <a:pt x="1318" y="543"/>
                      </a:lnTo>
                      <a:lnTo>
                        <a:pt x="1318" y="541"/>
                      </a:lnTo>
                      <a:lnTo>
                        <a:pt x="1318" y="541"/>
                      </a:lnTo>
                      <a:lnTo>
                        <a:pt x="1320" y="541"/>
                      </a:lnTo>
                      <a:lnTo>
                        <a:pt x="1320" y="541"/>
                      </a:lnTo>
                      <a:lnTo>
                        <a:pt x="1320" y="543"/>
                      </a:lnTo>
                      <a:lnTo>
                        <a:pt x="1322" y="543"/>
                      </a:lnTo>
                      <a:lnTo>
                        <a:pt x="1322" y="543"/>
                      </a:lnTo>
                      <a:lnTo>
                        <a:pt x="1322" y="543"/>
                      </a:lnTo>
                      <a:lnTo>
                        <a:pt x="1324" y="543"/>
                      </a:lnTo>
                      <a:lnTo>
                        <a:pt x="1324" y="543"/>
                      </a:lnTo>
                      <a:lnTo>
                        <a:pt x="1326" y="543"/>
                      </a:lnTo>
                      <a:lnTo>
                        <a:pt x="1326" y="541"/>
                      </a:lnTo>
                      <a:lnTo>
                        <a:pt x="1326" y="541"/>
                      </a:lnTo>
                      <a:lnTo>
                        <a:pt x="1326" y="541"/>
                      </a:lnTo>
                      <a:lnTo>
                        <a:pt x="1326" y="541"/>
                      </a:lnTo>
                      <a:lnTo>
                        <a:pt x="1326" y="539"/>
                      </a:lnTo>
                      <a:lnTo>
                        <a:pt x="1328" y="539"/>
                      </a:lnTo>
                      <a:lnTo>
                        <a:pt x="1328" y="539"/>
                      </a:lnTo>
                      <a:lnTo>
                        <a:pt x="1328" y="539"/>
                      </a:lnTo>
                      <a:lnTo>
                        <a:pt x="1328" y="539"/>
                      </a:lnTo>
                      <a:lnTo>
                        <a:pt x="1328" y="539"/>
                      </a:lnTo>
                      <a:lnTo>
                        <a:pt x="1330" y="539"/>
                      </a:lnTo>
                      <a:lnTo>
                        <a:pt x="1330" y="539"/>
                      </a:lnTo>
                      <a:lnTo>
                        <a:pt x="1330" y="539"/>
                      </a:lnTo>
                      <a:lnTo>
                        <a:pt x="1330" y="541"/>
                      </a:lnTo>
                      <a:lnTo>
                        <a:pt x="1330" y="541"/>
                      </a:lnTo>
                      <a:lnTo>
                        <a:pt x="1328" y="541"/>
                      </a:lnTo>
                      <a:lnTo>
                        <a:pt x="1328" y="543"/>
                      </a:lnTo>
                      <a:lnTo>
                        <a:pt x="1328" y="543"/>
                      </a:lnTo>
                      <a:lnTo>
                        <a:pt x="1328" y="543"/>
                      </a:lnTo>
                      <a:lnTo>
                        <a:pt x="1328" y="544"/>
                      </a:lnTo>
                      <a:lnTo>
                        <a:pt x="1328" y="544"/>
                      </a:lnTo>
                      <a:lnTo>
                        <a:pt x="1328" y="544"/>
                      </a:lnTo>
                      <a:lnTo>
                        <a:pt x="1326" y="544"/>
                      </a:lnTo>
                      <a:lnTo>
                        <a:pt x="1326" y="544"/>
                      </a:lnTo>
                      <a:lnTo>
                        <a:pt x="1326" y="546"/>
                      </a:lnTo>
                      <a:lnTo>
                        <a:pt x="1326" y="546"/>
                      </a:lnTo>
                      <a:lnTo>
                        <a:pt x="1324" y="546"/>
                      </a:lnTo>
                      <a:lnTo>
                        <a:pt x="1324" y="546"/>
                      </a:lnTo>
                      <a:lnTo>
                        <a:pt x="1324" y="546"/>
                      </a:lnTo>
                      <a:lnTo>
                        <a:pt x="1324" y="546"/>
                      </a:lnTo>
                      <a:lnTo>
                        <a:pt x="1324" y="548"/>
                      </a:lnTo>
                      <a:lnTo>
                        <a:pt x="1322" y="548"/>
                      </a:lnTo>
                      <a:lnTo>
                        <a:pt x="1322" y="548"/>
                      </a:lnTo>
                      <a:lnTo>
                        <a:pt x="1322" y="550"/>
                      </a:lnTo>
                      <a:lnTo>
                        <a:pt x="1322" y="550"/>
                      </a:lnTo>
                      <a:lnTo>
                        <a:pt x="1322" y="550"/>
                      </a:lnTo>
                      <a:lnTo>
                        <a:pt x="1322" y="552"/>
                      </a:lnTo>
                      <a:lnTo>
                        <a:pt x="1322" y="552"/>
                      </a:lnTo>
                      <a:lnTo>
                        <a:pt x="1322" y="552"/>
                      </a:lnTo>
                      <a:lnTo>
                        <a:pt x="1322" y="552"/>
                      </a:lnTo>
                      <a:lnTo>
                        <a:pt x="1322" y="554"/>
                      </a:lnTo>
                      <a:lnTo>
                        <a:pt x="1322" y="554"/>
                      </a:lnTo>
                      <a:lnTo>
                        <a:pt x="1322" y="554"/>
                      </a:lnTo>
                      <a:lnTo>
                        <a:pt x="1320" y="554"/>
                      </a:lnTo>
                      <a:lnTo>
                        <a:pt x="1320" y="556"/>
                      </a:lnTo>
                      <a:lnTo>
                        <a:pt x="1320" y="556"/>
                      </a:lnTo>
                      <a:lnTo>
                        <a:pt x="1320" y="556"/>
                      </a:lnTo>
                      <a:lnTo>
                        <a:pt x="1320" y="556"/>
                      </a:lnTo>
                      <a:lnTo>
                        <a:pt x="1320" y="556"/>
                      </a:lnTo>
                      <a:lnTo>
                        <a:pt x="1320" y="558"/>
                      </a:lnTo>
                      <a:lnTo>
                        <a:pt x="1322" y="558"/>
                      </a:lnTo>
                      <a:lnTo>
                        <a:pt x="1322" y="558"/>
                      </a:lnTo>
                      <a:lnTo>
                        <a:pt x="1322" y="558"/>
                      </a:lnTo>
                      <a:lnTo>
                        <a:pt x="1322" y="556"/>
                      </a:lnTo>
                      <a:lnTo>
                        <a:pt x="1324" y="556"/>
                      </a:lnTo>
                      <a:lnTo>
                        <a:pt x="1324" y="558"/>
                      </a:lnTo>
                      <a:lnTo>
                        <a:pt x="1324" y="558"/>
                      </a:lnTo>
                      <a:lnTo>
                        <a:pt x="1324" y="560"/>
                      </a:lnTo>
                      <a:lnTo>
                        <a:pt x="1324" y="560"/>
                      </a:lnTo>
                      <a:lnTo>
                        <a:pt x="1322" y="560"/>
                      </a:lnTo>
                      <a:lnTo>
                        <a:pt x="1322" y="562"/>
                      </a:lnTo>
                      <a:lnTo>
                        <a:pt x="1322" y="562"/>
                      </a:lnTo>
                      <a:lnTo>
                        <a:pt x="1322" y="562"/>
                      </a:lnTo>
                      <a:lnTo>
                        <a:pt x="1322" y="564"/>
                      </a:lnTo>
                      <a:lnTo>
                        <a:pt x="1322" y="564"/>
                      </a:lnTo>
                      <a:lnTo>
                        <a:pt x="1322" y="564"/>
                      </a:lnTo>
                      <a:lnTo>
                        <a:pt x="1322" y="564"/>
                      </a:lnTo>
                      <a:lnTo>
                        <a:pt x="1324" y="564"/>
                      </a:lnTo>
                      <a:lnTo>
                        <a:pt x="1324" y="564"/>
                      </a:lnTo>
                      <a:lnTo>
                        <a:pt x="1324" y="566"/>
                      </a:lnTo>
                      <a:lnTo>
                        <a:pt x="1326" y="566"/>
                      </a:lnTo>
                      <a:lnTo>
                        <a:pt x="1326" y="566"/>
                      </a:lnTo>
                      <a:lnTo>
                        <a:pt x="1326" y="566"/>
                      </a:lnTo>
                      <a:lnTo>
                        <a:pt x="1326" y="567"/>
                      </a:lnTo>
                      <a:lnTo>
                        <a:pt x="1326" y="567"/>
                      </a:lnTo>
                      <a:lnTo>
                        <a:pt x="1326" y="569"/>
                      </a:lnTo>
                      <a:lnTo>
                        <a:pt x="1326" y="569"/>
                      </a:lnTo>
                      <a:lnTo>
                        <a:pt x="1326" y="569"/>
                      </a:lnTo>
                      <a:lnTo>
                        <a:pt x="1328" y="569"/>
                      </a:lnTo>
                      <a:lnTo>
                        <a:pt x="1328" y="571"/>
                      </a:lnTo>
                      <a:lnTo>
                        <a:pt x="1328" y="571"/>
                      </a:lnTo>
                      <a:lnTo>
                        <a:pt x="1328" y="571"/>
                      </a:lnTo>
                      <a:lnTo>
                        <a:pt x="1328" y="571"/>
                      </a:lnTo>
                      <a:lnTo>
                        <a:pt x="1328" y="571"/>
                      </a:lnTo>
                      <a:lnTo>
                        <a:pt x="1328" y="573"/>
                      </a:lnTo>
                      <a:lnTo>
                        <a:pt x="1328" y="573"/>
                      </a:lnTo>
                      <a:lnTo>
                        <a:pt x="1328" y="575"/>
                      </a:lnTo>
                      <a:lnTo>
                        <a:pt x="1330" y="575"/>
                      </a:lnTo>
                      <a:lnTo>
                        <a:pt x="1330" y="575"/>
                      </a:lnTo>
                      <a:lnTo>
                        <a:pt x="1332" y="575"/>
                      </a:lnTo>
                      <a:lnTo>
                        <a:pt x="1332" y="575"/>
                      </a:lnTo>
                      <a:lnTo>
                        <a:pt x="1332" y="575"/>
                      </a:lnTo>
                      <a:lnTo>
                        <a:pt x="1334" y="575"/>
                      </a:lnTo>
                      <a:lnTo>
                        <a:pt x="1334" y="575"/>
                      </a:lnTo>
                      <a:lnTo>
                        <a:pt x="1334" y="575"/>
                      </a:lnTo>
                      <a:lnTo>
                        <a:pt x="1334" y="575"/>
                      </a:lnTo>
                      <a:lnTo>
                        <a:pt x="1336" y="575"/>
                      </a:lnTo>
                      <a:lnTo>
                        <a:pt x="1336" y="575"/>
                      </a:lnTo>
                      <a:lnTo>
                        <a:pt x="1337" y="575"/>
                      </a:lnTo>
                      <a:lnTo>
                        <a:pt x="1337" y="575"/>
                      </a:lnTo>
                      <a:lnTo>
                        <a:pt x="1337" y="575"/>
                      </a:lnTo>
                      <a:lnTo>
                        <a:pt x="1339" y="575"/>
                      </a:lnTo>
                      <a:lnTo>
                        <a:pt x="1339" y="577"/>
                      </a:lnTo>
                      <a:lnTo>
                        <a:pt x="1339" y="577"/>
                      </a:lnTo>
                      <a:lnTo>
                        <a:pt x="1339" y="577"/>
                      </a:lnTo>
                      <a:lnTo>
                        <a:pt x="1339" y="575"/>
                      </a:lnTo>
                      <a:lnTo>
                        <a:pt x="1341" y="575"/>
                      </a:lnTo>
                      <a:lnTo>
                        <a:pt x="1341" y="577"/>
                      </a:lnTo>
                      <a:lnTo>
                        <a:pt x="1341" y="577"/>
                      </a:lnTo>
                      <a:lnTo>
                        <a:pt x="1341" y="577"/>
                      </a:lnTo>
                      <a:lnTo>
                        <a:pt x="1341" y="579"/>
                      </a:lnTo>
                      <a:lnTo>
                        <a:pt x="1341" y="579"/>
                      </a:lnTo>
                      <a:lnTo>
                        <a:pt x="1341" y="579"/>
                      </a:lnTo>
                      <a:lnTo>
                        <a:pt x="1339" y="579"/>
                      </a:lnTo>
                      <a:lnTo>
                        <a:pt x="1339" y="579"/>
                      </a:lnTo>
                      <a:lnTo>
                        <a:pt x="1339" y="579"/>
                      </a:lnTo>
                      <a:lnTo>
                        <a:pt x="1337" y="579"/>
                      </a:lnTo>
                      <a:lnTo>
                        <a:pt x="1337" y="579"/>
                      </a:lnTo>
                      <a:lnTo>
                        <a:pt x="1337" y="579"/>
                      </a:lnTo>
                      <a:lnTo>
                        <a:pt x="1337" y="579"/>
                      </a:lnTo>
                      <a:lnTo>
                        <a:pt x="1339" y="579"/>
                      </a:lnTo>
                      <a:lnTo>
                        <a:pt x="1339" y="579"/>
                      </a:lnTo>
                      <a:lnTo>
                        <a:pt x="1339" y="579"/>
                      </a:lnTo>
                      <a:lnTo>
                        <a:pt x="1339" y="581"/>
                      </a:lnTo>
                      <a:lnTo>
                        <a:pt x="1341" y="581"/>
                      </a:lnTo>
                      <a:lnTo>
                        <a:pt x="1341" y="581"/>
                      </a:lnTo>
                      <a:lnTo>
                        <a:pt x="1341" y="581"/>
                      </a:lnTo>
                      <a:lnTo>
                        <a:pt x="1343" y="581"/>
                      </a:lnTo>
                      <a:lnTo>
                        <a:pt x="1343" y="583"/>
                      </a:lnTo>
                      <a:lnTo>
                        <a:pt x="1343" y="583"/>
                      </a:lnTo>
                      <a:lnTo>
                        <a:pt x="1343" y="581"/>
                      </a:lnTo>
                      <a:lnTo>
                        <a:pt x="1343" y="581"/>
                      </a:lnTo>
                      <a:lnTo>
                        <a:pt x="1345" y="581"/>
                      </a:lnTo>
                      <a:lnTo>
                        <a:pt x="1345" y="581"/>
                      </a:lnTo>
                      <a:lnTo>
                        <a:pt x="1345" y="581"/>
                      </a:lnTo>
                      <a:lnTo>
                        <a:pt x="1345" y="583"/>
                      </a:lnTo>
                      <a:lnTo>
                        <a:pt x="1347" y="583"/>
                      </a:lnTo>
                      <a:lnTo>
                        <a:pt x="1347" y="583"/>
                      </a:lnTo>
                      <a:lnTo>
                        <a:pt x="1349" y="583"/>
                      </a:lnTo>
                      <a:lnTo>
                        <a:pt x="1349" y="583"/>
                      </a:lnTo>
                      <a:lnTo>
                        <a:pt x="1349" y="583"/>
                      </a:lnTo>
                      <a:lnTo>
                        <a:pt x="1349" y="583"/>
                      </a:lnTo>
                      <a:lnTo>
                        <a:pt x="1351" y="583"/>
                      </a:lnTo>
                      <a:lnTo>
                        <a:pt x="1351" y="583"/>
                      </a:lnTo>
                      <a:lnTo>
                        <a:pt x="1351" y="585"/>
                      </a:lnTo>
                      <a:lnTo>
                        <a:pt x="1353" y="585"/>
                      </a:lnTo>
                      <a:lnTo>
                        <a:pt x="1353" y="585"/>
                      </a:lnTo>
                      <a:lnTo>
                        <a:pt x="1353" y="583"/>
                      </a:lnTo>
                      <a:lnTo>
                        <a:pt x="1353" y="583"/>
                      </a:lnTo>
                      <a:lnTo>
                        <a:pt x="1355" y="583"/>
                      </a:lnTo>
                      <a:lnTo>
                        <a:pt x="1355" y="583"/>
                      </a:lnTo>
                      <a:lnTo>
                        <a:pt x="1355" y="583"/>
                      </a:lnTo>
                      <a:lnTo>
                        <a:pt x="1355" y="585"/>
                      </a:lnTo>
                      <a:lnTo>
                        <a:pt x="1357" y="585"/>
                      </a:lnTo>
                      <a:lnTo>
                        <a:pt x="1357" y="585"/>
                      </a:lnTo>
                      <a:lnTo>
                        <a:pt x="1358" y="585"/>
                      </a:lnTo>
                      <a:lnTo>
                        <a:pt x="1358" y="585"/>
                      </a:lnTo>
                      <a:lnTo>
                        <a:pt x="1358" y="585"/>
                      </a:lnTo>
                      <a:lnTo>
                        <a:pt x="1360" y="585"/>
                      </a:lnTo>
                      <a:lnTo>
                        <a:pt x="1360" y="585"/>
                      </a:lnTo>
                      <a:lnTo>
                        <a:pt x="1360" y="585"/>
                      </a:lnTo>
                      <a:lnTo>
                        <a:pt x="1360" y="585"/>
                      </a:lnTo>
                      <a:lnTo>
                        <a:pt x="1360" y="587"/>
                      </a:lnTo>
                      <a:lnTo>
                        <a:pt x="1362" y="587"/>
                      </a:lnTo>
                      <a:lnTo>
                        <a:pt x="1362" y="587"/>
                      </a:lnTo>
                      <a:lnTo>
                        <a:pt x="1362" y="587"/>
                      </a:lnTo>
                      <a:lnTo>
                        <a:pt x="1364" y="587"/>
                      </a:lnTo>
                      <a:lnTo>
                        <a:pt x="1364" y="587"/>
                      </a:lnTo>
                      <a:lnTo>
                        <a:pt x="1364" y="587"/>
                      </a:lnTo>
                      <a:lnTo>
                        <a:pt x="1364" y="587"/>
                      </a:lnTo>
                      <a:lnTo>
                        <a:pt x="1366" y="587"/>
                      </a:lnTo>
                      <a:lnTo>
                        <a:pt x="1366" y="587"/>
                      </a:lnTo>
                      <a:lnTo>
                        <a:pt x="1366" y="587"/>
                      </a:lnTo>
                      <a:lnTo>
                        <a:pt x="1366" y="585"/>
                      </a:lnTo>
                      <a:lnTo>
                        <a:pt x="1368" y="585"/>
                      </a:lnTo>
                      <a:lnTo>
                        <a:pt x="1368" y="585"/>
                      </a:lnTo>
                      <a:lnTo>
                        <a:pt x="1368" y="585"/>
                      </a:lnTo>
                      <a:lnTo>
                        <a:pt x="1370" y="585"/>
                      </a:lnTo>
                      <a:lnTo>
                        <a:pt x="1370" y="585"/>
                      </a:lnTo>
                      <a:lnTo>
                        <a:pt x="1370" y="585"/>
                      </a:lnTo>
                      <a:lnTo>
                        <a:pt x="1370" y="583"/>
                      </a:lnTo>
                      <a:lnTo>
                        <a:pt x="1372" y="583"/>
                      </a:lnTo>
                      <a:lnTo>
                        <a:pt x="1372" y="583"/>
                      </a:lnTo>
                      <a:lnTo>
                        <a:pt x="1372" y="583"/>
                      </a:lnTo>
                      <a:lnTo>
                        <a:pt x="1372" y="581"/>
                      </a:lnTo>
                      <a:lnTo>
                        <a:pt x="1372" y="581"/>
                      </a:lnTo>
                      <a:lnTo>
                        <a:pt x="1374" y="581"/>
                      </a:lnTo>
                      <a:lnTo>
                        <a:pt x="1374" y="581"/>
                      </a:lnTo>
                      <a:lnTo>
                        <a:pt x="1374" y="583"/>
                      </a:lnTo>
                      <a:lnTo>
                        <a:pt x="1374" y="583"/>
                      </a:lnTo>
                      <a:lnTo>
                        <a:pt x="1374" y="585"/>
                      </a:lnTo>
                      <a:lnTo>
                        <a:pt x="1374" y="585"/>
                      </a:lnTo>
                      <a:lnTo>
                        <a:pt x="1374" y="587"/>
                      </a:lnTo>
                      <a:lnTo>
                        <a:pt x="1376" y="587"/>
                      </a:lnTo>
                      <a:lnTo>
                        <a:pt x="1376" y="587"/>
                      </a:lnTo>
                      <a:lnTo>
                        <a:pt x="1376" y="587"/>
                      </a:lnTo>
                      <a:lnTo>
                        <a:pt x="1376" y="587"/>
                      </a:lnTo>
                      <a:lnTo>
                        <a:pt x="1378" y="587"/>
                      </a:lnTo>
                      <a:lnTo>
                        <a:pt x="1378" y="587"/>
                      </a:lnTo>
                      <a:lnTo>
                        <a:pt x="1380" y="587"/>
                      </a:lnTo>
                      <a:lnTo>
                        <a:pt x="1380" y="587"/>
                      </a:lnTo>
                      <a:lnTo>
                        <a:pt x="1380" y="587"/>
                      </a:lnTo>
                      <a:lnTo>
                        <a:pt x="1380" y="587"/>
                      </a:lnTo>
                      <a:lnTo>
                        <a:pt x="1381" y="587"/>
                      </a:lnTo>
                      <a:lnTo>
                        <a:pt x="1381" y="585"/>
                      </a:lnTo>
                      <a:lnTo>
                        <a:pt x="1381" y="585"/>
                      </a:lnTo>
                      <a:lnTo>
                        <a:pt x="1381" y="583"/>
                      </a:lnTo>
                      <a:lnTo>
                        <a:pt x="1380" y="583"/>
                      </a:lnTo>
                      <a:lnTo>
                        <a:pt x="1380" y="583"/>
                      </a:lnTo>
                      <a:lnTo>
                        <a:pt x="1380" y="581"/>
                      </a:lnTo>
                      <a:lnTo>
                        <a:pt x="1380" y="581"/>
                      </a:lnTo>
                      <a:lnTo>
                        <a:pt x="1380" y="581"/>
                      </a:lnTo>
                      <a:lnTo>
                        <a:pt x="1380" y="581"/>
                      </a:lnTo>
                      <a:lnTo>
                        <a:pt x="1380" y="579"/>
                      </a:lnTo>
                      <a:lnTo>
                        <a:pt x="1380" y="579"/>
                      </a:lnTo>
                      <a:lnTo>
                        <a:pt x="1380" y="579"/>
                      </a:lnTo>
                      <a:lnTo>
                        <a:pt x="1380" y="579"/>
                      </a:lnTo>
                      <a:lnTo>
                        <a:pt x="1380" y="579"/>
                      </a:lnTo>
                      <a:lnTo>
                        <a:pt x="1381" y="579"/>
                      </a:lnTo>
                      <a:lnTo>
                        <a:pt x="1381" y="577"/>
                      </a:lnTo>
                      <a:lnTo>
                        <a:pt x="1381" y="577"/>
                      </a:lnTo>
                      <a:lnTo>
                        <a:pt x="1381" y="577"/>
                      </a:lnTo>
                      <a:lnTo>
                        <a:pt x="1381" y="575"/>
                      </a:lnTo>
                      <a:lnTo>
                        <a:pt x="1381" y="575"/>
                      </a:lnTo>
                      <a:lnTo>
                        <a:pt x="1383" y="575"/>
                      </a:lnTo>
                      <a:lnTo>
                        <a:pt x="1383" y="575"/>
                      </a:lnTo>
                      <a:lnTo>
                        <a:pt x="1383" y="575"/>
                      </a:lnTo>
                      <a:lnTo>
                        <a:pt x="1383" y="573"/>
                      </a:lnTo>
                      <a:lnTo>
                        <a:pt x="1385" y="573"/>
                      </a:lnTo>
                      <a:lnTo>
                        <a:pt x="1385" y="573"/>
                      </a:lnTo>
                      <a:lnTo>
                        <a:pt x="1385" y="571"/>
                      </a:lnTo>
                      <a:lnTo>
                        <a:pt x="1385" y="571"/>
                      </a:lnTo>
                      <a:lnTo>
                        <a:pt x="1385" y="571"/>
                      </a:lnTo>
                      <a:lnTo>
                        <a:pt x="1385" y="571"/>
                      </a:lnTo>
                      <a:lnTo>
                        <a:pt x="1387" y="571"/>
                      </a:lnTo>
                      <a:lnTo>
                        <a:pt x="1387" y="571"/>
                      </a:lnTo>
                      <a:lnTo>
                        <a:pt x="1387" y="571"/>
                      </a:lnTo>
                      <a:lnTo>
                        <a:pt x="1387" y="569"/>
                      </a:lnTo>
                      <a:lnTo>
                        <a:pt x="1387" y="569"/>
                      </a:lnTo>
                      <a:lnTo>
                        <a:pt x="1387" y="569"/>
                      </a:lnTo>
                      <a:lnTo>
                        <a:pt x="1387" y="567"/>
                      </a:lnTo>
                      <a:lnTo>
                        <a:pt x="1387" y="567"/>
                      </a:lnTo>
                      <a:lnTo>
                        <a:pt x="1387" y="566"/>
                      </a:lnTo>
                      <a:lnTo>
                        <a:pt x="1389" y="566"/>
                      </a:lnTo>
                      <a:lnTo>
                        <a:pt x="1389" y="566"/>
                      </a:lnTo>
                      <a:lnTo>
                        <a:pt x="1389" y="566"/>
                      </a:lnTo>
                      <a:lnTo>
                        <a:pt x="1391" y="566"/>
                      </a:lnTo>
                      <a:lnTo>
                        <a:pt x="1391" y="564"/>
                      </a:lnTo>
                      <a:lnTo>
                        <a:pt x="1391" y="564"/>
                      </a:lnTo>
                      <a:lnTo>
                        <a:pt x="1391" y="564"/>
                      </a:lnTo>
                      <a:lnTo>
                        <a:pt x="1391" y="564"/>
                      </a:lnTo>
                      <a:lnTo>
                        <a:pt x="1391" y="564"/>
                      </a:lnTo>
                      <a:lnTo>
                        <a:pt x="1393" y="564"/>
                      </a:lnTo>
                      <a:lnTo>
                        <a:pt x="1393" y="562"/>
                      </a:lnTo>
                      <a:lnTo>
                        <a:pt x="1393" y="562"/>
                      </a:lnTo>
                      <a:lnTo>
                        <a:pt x="1393" y="562"/>
                      </a:lnTo>
                      <a:lnTo>
                        <a:pt x="1393" y="562"/>
                      </a:lnTo>
                      <a:lnTo>
                        <a:pt x="1395" y="562"/>
                      </a:lnTo>
                      <a:lnTo>
                        <a:pt x="1395" y="560"/>
                      </a:lnTo>
                      <a:lnTo>
                        <a:pt x="1395" y="560"/>
                      </a:lnTo>
                      <a:lnTo>
                        <a:pt x="1395" y="560"/>
                      </a:lnTo>
                      <a:lnTo>
                        <a:pt x="1395" y="558"/>
                      </a:lnTo>
                      <a:lnTo>
                        <a:pt x="1397" y="558"/>
                      </a:lnTo>
                      <a:lnTo>
                        <a:pt x="1397" y="558"/>
                      </a:lnTo>
                      <a:lnTo>
                        <a:pt x="1397" y="558"/>
                      </a:lnTo>
                      <a:lnTo>
                        <a:pt x="1399" y="558"/>
                      </a:lnTo>
                      <a:lnTo>
                        <a:pt x="1399" y="558"/>
                      </a:lnTo>
                      <a:lnTo>
                        <a:pt x="1399" y="558"/>
                      </a:lnTo>
                      <a:lnTo>
                        <a:pt x="1401" y="558"/>
                      </a:lnTo>
                      <a:lnTo>
                        <a:pt x="1401" y="560"/>
                      </a:lnTo>
                      <a:lnTo>
                        <a:pt x="1401" y="560"/>
                      </a:lnTo>
                      <a:lnTo>
                        <a:pt x="1399" y="560"/>
                      </a:lnTo>
                      <a:lnTo>
                        <a:pt x="1399" y="562"/>
                      </a:lnTo>
                      <a:lnTo>
                        <a:pt x="1401" y="562"/>
                      </a:lnTo>
                      <a:lnTo>
                        <a:pt x="1401" y="562"/>
                      </a:lnTo>
                      <a:lnTo>
                        <a:pt x="1401" y="562"/>
                      </a:lnTo>
                      <a:lnTo>
                        <a:pt x="1402" y="562"/>
                      </a:lnTo>
                      <a:lnTo>
                        <a:pt x="1402" y="564"/>
                      </a:lnTo>
                      <a:lnTo>
                        <a:pt x="1402" y="564"/>
                      </a:lnTo>
                      <a:lnTo>
                        <a:pt x="1402" y="564"/>
                      </a:lnTo>
                      <a:lnTo>
                        <a:pt x="1402" y="566"/>
                      </a:lnTo>
                      <a:lnTo>
                        <a:pt x="1401" y="566"/>
                      </a:lnTo>
                      <a:lnTo>
                        <a:pt x="1401" y="566"/>
                      </a:lnTo>
                      <a:lnTo>
                        <a:pt x="1401" y="567"/>
                      </a:lnTo>
                      <a:lnTo>
                        <a:pt x="1401" y="567"/>
                      </a:lnTo>
                      <a:lnTo>
                        <a:pt x="1401" y="567"/>
                      </a:lnTo>
                      <a:lnTo>
                        <a:pt x="1401" y="569"/>
                      </a:lnTo>
                      <a:lnTo>
                        <a:pt x="1401" y="569"/>
                      </a:lnTo>
                      <a:lnTo>
                        <a:pt x="1399" y="569"/>
                      </a:lnTo>
                      <a:lnTo>
                        <a:pt x="1399" y="571"/>
                      </a:lnTo>
                      <a:lnTo>
                        <a:pt x="1399" y="571"/>
                      </a:lnTo>
                      <a:lnTo>
                        <a:pt x="1401" y="571"/>
                      </a:lnTo>
                      <a:lnTo>
                        <a:pt x="1401" y="571"/>
                      </a:lnTo>
                      <a:lnTo>
                        <a:pt x="1401" y="571"/>
                      </a:lnTo>
                      <a:lnTo>
                        <a:pt x="1402" y="571"/>
                      </a:lnTo>
                      <a:lnTo>
                        <a:pt x="1402" y="571"/>
                      </a:lnTo>
                      <a:lnTo>
                        <a:pt x="1402" y="573"/>
                      </a:lnTo>
                      <a:lnTo>
                        <a:pt x="1402" y="573"/>
                      </a:lnTo>
                      <a:lnTo>
                        <a:pt x="1402" y="573"/>
                      </a:lnTo>
                      <a:lnTo>
                        <a:pt x="1404" y="573"/>
                      </a:lnTo>
                      <a:lnTo>
                        <a:pt x="1404" y="573"/>
                      </a:lnTo>
                      <a:lnTo>
                        <a:pt x="1404" y="573"/>
                      </a:lnTo>
                      <a:lnTo>
                        <a:pt x="1406" y="573"/>
                      </a:lnTo>
                      <a:lnTo>
                        <a:pt x="1406" y="573"/>
                      </a:lnTo>
                      <a:lnTo>
                        <a:pt x="1406" y="575"/>
                      </a:lnTo>
                      <a:lnTo>
                        <a:pt x="1408" y="575"/>
                      </a:lnTo>
                      <a:lnTo>
                        <a:pt x="1408" y="575"/>
                      </a:lnTo>
                      <a:lnTo>
                        <a:pt x="1408" y="575"/>
                      </a:lnTo>
                      <a:lnTo>
                        <a:pt x="1408" y="575"/>
                      </a:lnTo>
                      <a:lnTo>
                        <a:pt x="1410" y="575"/>
                      </a:lnTo>
                      <a:lnTo>
                        <a:pt x="1410" y="575"/>
                      </a:lnTo>
                      <a:lnTo>
                        <a:pt x="1412" y="575"/>
                      </a:lnTo>
                      <a:lnTo>
                        <a:pt x="1412" y="577"/>
                      </a:lnTo>
                      <a:lnTo>
                        <a:pt x="1412" y="577"/>
                      </a:lnTo>
                      <a:lnTo>
                        <a:pt x="1410" y="577"/>
                      </a:lnTo>
                      <a:lnTo>
                        <a:pt x="1410" y="579"/>
                      </a:lnTo>
                      <a:lnTo>
                        <a:pt x="1410" y="579"/>
                      </a:lnTo>
                      <a:lnTo>
                        <a:pt x="1410" y="579"/>
                      </a:lnTo>
                      <a:lnTo>
                        <a:pt x="1410" y="579"/>
                      </a:lnTo>
                      <a:lnTo>
                        <a:pt x="1412" y="579"/>
                      </a:lnTo>
                      <a:lnTo>
                        <a:pt x="1412" y="579"/>
                      </a:lnTo>
                      <a:lnTo>
                        <a:pt x="1412" y="579"/>
                      </a:lnTo>
                      <a:lnTo>
                        <a:pt x="1412" y="579"/>
                      </a:lnTo>
                      <a:lnTo>
                        <a:pt x="1412" y="581"/>
                      </a:lnTo>
                      <a:lnTo>
                        <a:pt x="1412" y="581"/>
                      </a:lnTo>
                      <a:lnTo>
                        <a:pt x="1412" y="581"/>
                      </a:lnTo>
                      <a:lnTo>
                        <a:pt x="1412" y="581"/>
                      </a:lnTo>
                      <a:lnTo>
                        <a:pt x="1410" y="581"/>
                      </a:lnTo>
                      <a:lnTo>
                        <a:pt x="1410" y="581"/>
                      </a:lnTo>
                      <a:lnTo>
                        <a:pt x="1408" y="581"/>
                      </a:lnTo>
                      <a:lnTo>
                        <a:pt x="1408" y="581"/>
                      </a:lnTo>
                      <a:lnTo>
                        <a:pt x="1408" y="583"/>
                      </a:lnTo>
                      <a:lnTo>
                        <a:pt x="1408" y="583"/>
                      </a:lnTo>
                      <a:lnTo>
                        <a:pt x="1408" y="583"/>
                      </a:lnTo>
                      <a:lnTo>
                        <a:pt x="1406" y="583"/>
                      </a:lnTo>
                      <a:lnTo>
                        <a:pt x="1406" y="583"/>
                      </a:lnTo>
                      <a:lnTo>
                        <a:pt x="1406" y="583"/>
                      </a:lnTo>
                      <a:lnTo>
                        <a:pt x="1406" y="583"/>
                      </a:lnTo>
                      <a:lnTo>
                        <a:pt x="1406" y="585"/>
                      </a:lnTo>
                      <a:lnTo>
                        <a:pt x="1404" y="585"/>
                      </a:lnTo>
                      <a:lnTo>
                        <a:pt x="1404" y="585"/>
                      </a:lnTo>
                      <a:lnTo>
                        <a:pt x="1404" y="585"/>
                      </a:lnTo>
                      <a:lnTo>
                        <a:pt x="1404" y="585"/>
                      </a:lnTo>
                      <a:lnTo>
                        <a:pt x="1402" y="585"/>
                      </a:lnTo>
                      <a:lnTo>
                        <a:pt x="1402" y="587"/>
                      </a:lnTo>
                      <a:lnTo>
                        <a:pt x="1402" y="587"/>
                      </a:lnTo>
                      <a:lnTo>
                        <a:pt x="1402" y="587"/>
                      </a:lnTo>
                      <a:lnTo>
                        <a:pt x="1402" y="587"/>
                      </a:lnTo>
                      <a:lnTo>
                        <a:pt x="1401" y="587"/>
                      </a:lnTo>
                      <a:lnTo>
                        <a:pt x="1401" y="587"/>
                      </a:lnTo>
                      <a:lnTo>
                        <a:pt x="1401" y="587"/>
                      </a:lnTo>
                      <a:lnTo>
                        <a:pt x="1399" y="587"/>
                      </a:lnTo>
                      <a:lnTo>
                        <a:pt x="1399" y="587"/>
                      </a:lnTo>
                      <a:lnTo>
                        <a:pt x="1399" y="587"/>
                      </a:lnTo>
                      <a:lnTo>
                        <a:pt x="1397" y="587"/>
                      </a:lnTo>
                      <a:lnTo>
                        <a:pt x="1397" y="587"/>
                      </a:lnTo>
                      <a:lnTo>
                        <a:pt x="1397" y="589"/>
                      </a:lnTo>
                      <a:lnTo>
                        <a:pt x="1397" y="589"/>
                      </a:lnTo>
                      <a:lnTo>
                        <a:pt x="1395" y="589"/>
                      </a:lnTo>
                      <a:lnTo>
                        <a:pt x="1395" y="589"/>
                      </a:lnTo>
                      <a:lnTo>
                        <a:pt x="1395" y="589"/>
                      </a:lnTo>
                      <a:lnTo>
                        <a:pt x="1393" y="589"/>
                      </a:lnTo>
                      <a:lnTo>
                        <a:pt x="1393" y="589"/>
                      </a:lnTo>
                      <a:lnTo>
                        <a:pt x="1393" y="589"/>
                      </a:lnTo>
                      <a:lnTo>
                        <a:pt x="1393" y="589"/>
                      </a:lnTo>
                      <a:lnTo>
                        <a:pt x="1391" y="589"/>
                      </a:lnTo>
                      <a:lnTo>
                        <a:pt x="1391" y="589"/>
                      </a:lnTo>
                      <a:lnTo>
                        <a:pt x="1391" y="590"/>
                      </a:lnTo>
                      <a:lnTo>
                        <a:pt x="1391" y="590"/>
                      </a:lnTo>
                      <a:lnTo>
                        <a:pt x="1391" y="590"/>
                      </a:lnTo>
                      <a:lnTo>
                        <a:pt x="1391" y="590"/>
                      </a:lnTo>
                      <a:lnTo>
                        <a:pt x="1389" y="590"/>
                      </a:lnTo>
                      <a:lnTo>
                        <a:pt x="1389" y="590"/>
                      </a:lnTo>
                      <a:lnTo>
                        <a:pt x="1387" y="590"/>
                      </a:lnTo>
                      <a:lnTo>
                        <a:pt x="1387" y="590"/>
                      </a:lnTo>
                      <a:lnTo>
                        <a:pt x="1387" y="590"/>
                      </a:lnTo>
                      <a:lnTo>
                        <a:pt x="1387" y="590"/>
                      </a:lnTo>
                      <a:lnTo>
                        <a:pt x="1385" y="590"/>
                      </a:lnTo>
                      <a:lnTo>
                        <a:pt x="1385" y="590"/>
                      </a:lnTo>
                      <a:lnTo>
                        <a:pt x="1385" y="590"/>
                      </a:lnTo>
                      <a:lnTo>
                        <a:pt x="1385" y="592"/>
                      </a:lnTo>
                      <a:lnTo>
                        <a:pt x="1385" y="592"/>
                      </a:lnTo>
                      <a:lnTo>
                        <a:pt x="1383" y="592"/>
                      </a:lnTo>
                      <a:lnTo>
                        <a:pt x="1383" y="592"/>
                      </a:lnTo>
                      <a:lnTo>
                        <a:pt x="1385" y="592"/>
                      </a:lnTo>
                      <a:lnTo>
                        <a:pt x="1385" y="592"/>
                      </a:lnTo>
                      <a:lnTo>
                        <a:pt x="1385" y="592"/>
                      </a:lnTo>
                      <a:lnTo>
                        <a:pt x="1387" y="592"/>
                      </a:lnTo>
                      <a:lnTo>
                        <a:pt x="1387" y="592"/>
                      </a:lnTo>
                      <a:lnTo>
                        <a:pt x="1387" y="592"/>
                      </a:lnTo>
                      <a:lnTo>
                        <a:pt x="1389" y="592"/>
                      </a:lnTo>
                      <a:lnTo>
                        <a:pt x="1389" y="592"/>
                      </a:lnTo>
                      <a:lnTo>
                        <a:pt x="1391" y="592"/>
                      </a:lnTo>
                      <a:lnTo>
                        <a:pt x="1391" y="594"/>
                      </a:lnTo>
                      <a:lnTo>
                        <a:pt x="1391" y="594"/>
                      </a:lnTo>
                      <a:lnTo>
                        <a:pt x="1391" y="594"/>
                      </a:lnTo>
                      <a:lnTo>
                        <a:pt x="1391" y="594"/>
                      </a:lnTo>
                      <a:lnTo>
                        <a:pt x="1391" y="594"/>
                      </a:lnTo>
                      <a:lnTo>
                        <a:pt x="1389" y="594"/>
                      </a:lnTo>
                      <a:lnTo>
                        <a:pt x="1389" y="594"/>
                      </a:lnTo>
                      <a:lnTo>
                        <a:pt x="1389" y="596"/>
                      </a:lnTo>
                      <a:lnTo>
                        <a:pt x="1387" y="596"/>
                      </a:lnTo>
                      <a:lnTo>
                        <a:pt x="1387" y="596"/>
                      </a:lnTo>
                      <a:lnTo>
                        <a:pt x="1387" y="596"/>
                      </a:lnTo>
                      <a:lnTo>
                        <a:pt x="1387" y="596"/>
                      </a:lnTo>
                      <a:lnTo>
                        <a:pt x="1387" y="596"/>
                      </a:lnTo>
                      <a:lnTo>
                        <a:pt x="1385" y="596"/>
                      </a:lnTo>
                      <a:lnTo>
                        <a:pt x="1385" y="594"/>
                      </a:lnTo>
                      <a:lnTo>
                        <a:pt x="1385" y="594"/>
                      </a:lnTo>
                      <a:lnTo>
                        <a:pt x="1385" y="594"/>
                      </a:lnTo>
                      <a:lnTo>
                        <a:pt x="1385" y="596"/>
                      </a:lnTo>
                      <a:lnTo>
                        <a:pt x="1385" y="596"/>
                      </a:lnTo>
                      <a:lnTo>
                        <a:pt x="1383" y="596"/>
                      </a:lnTo>
                      <a:lnTo>
                        <a:pt x="1383" y="596"/>
                      </a:lnTo>
                      <a:lnTo>
                        <a:pt x="1381" y="596"/>
                      </a:lnTo>
                      <a:lnTo>
                        <a:pt x="1381" y="598"/>
                      </a:lnTo>
                      <a:lnTo>
                        <a:pt x="1381" y="598"/>
                      </a:lnTo>
                      <a:lnTo>
                        <a:pt x="1381" y="598"/>
                      </a:lnTo>
                      <a:lnTo>
                        <a:pt x="1380" y="598"/>
                      </a:lnTo>
                      <a:lnTo>
                        <a:pt x="1380" y="598"/>
                      </a:lnTo>
                      <a:lnTo>
                        <a:pt x="1380" y="598"/>
                      </a:lnTo>
                      <a:lnTo>
                        <a:pt x="1380" y="598"/>
                      </a:lnTo>
                      <a:lnTo>
                        <a:pt x="1380" y="598"/>
                      </a:lnTo>
                      <a:lnTo>
                        <a:pt x="1380" y="598"/>
                      </a:lnTo>
                      <a:lnTo>
                        <a:pt x="1378" y="598"/>
                      </a:lnTo>
                      <a:lnTo>
                        <a:pt x="1378" y="598"/>
                      </a:lnTo>
                      <a:lnTo>
                        <a:pt x="1376" y="598"/>
                      </a:lnTo>
                      <a:lnTo>
                        <a:pt x="1376" y="600"/>
                      </a:lnTo>
                      <a:lnTo>
                        <a:pt x="1376" y="600"/>
                      </a:lnTo>
                      <a:lnTo>
                        <a:pt x="1376" y="600"/>
                      </a:lnTo>
                      <a:lnTo>
                        <a:pt x="1374" y="600"/>
                      </a:lnTo>
                      <a:lnTo>
                        <a:pt x="1374" y="600"/>
                      </a:lnTo>
                      <a:lnTo>
                        <a:pt x="1374" y="600"/>
                      </a:lnTo>
                      <a:lnTo>
                        <a:pt x="1372" y="600"/>
                      </a:lnTo>
                      <a:lnTo>
                        <a:pt x="1372" y="602"/>
                      </a:lnTo>
                      <a:lnTo>
                        <a:pt x="1372" y="602"/>
                      </a:lnTo>
                      <a:lnTo>
                        <a:pt x="1372" y="602"/>
                      </a:lnTo>
                      <a:lnTo>
                        <a:pt x="1370" y="602"/>
                      </a:lnTo>
                      <a:lnTo>
                        <a:pt x="1370" y="602"/>
                      </a:lnTo>
                      <a:lnTo>
                        <a:pt x="1370" y="602"/>
                      </a:lnTo>
                      <a:lnTo>
                        <a:pt x="1370" y="602"/>
                      </a:lnTo>
                      <a:lnTo>
                        <a:pt x="1368" y="602"/>
                      </a:lnTo>
                      <a:lnTo>
                        <a:pt x="1368" y="602"/>
                      </a:lnTo>
                      <a:lnTo>
                        <a:pt x="1366" y="602"/>
                      </a:lnTo>
                      <a:lnTo>
                        <a:pt x="1366" y="604"/>
                      </a:lnTo>
                      <a:lnTo>
                        <a:pt x="1366" y="604"/>
                      </a:lnTo>
                      <a:lnTo>
                        <a:pt x="1366" y="604"/>
                      </a:lnTo>
                      <a:lnTo>
                        <a:pt x="1366" y="604"/>
                      </a:lnTo>
                      <a:lnTo>
                        <a:pt x="1364" y="604"/>
                      </a:lnTo>
                      <a:lnTo>
                        <a:pt x="1364" y="604"/>
                      </a:lnTo>
                      <a:lnTo>
                        <a:pt x="1364" y="604"/>
                      </a:lnTo>
                      <a:lnTo>
                        <a:pt x="1362" y="604"/>
                      </a:lnTo>
                      <a:lnTo>
                        <a:pt x="1362" y="604"/>
                      </a:lnTo>
                      <a:lnTo>
                        <a:pt x="1362" y="604"/>
                      </a:lnTo>
                      <a:lnTo>
                        <a:pt x="1360" y="604"/>
                      </a:lnTo>
                      <a:lnTo>
                        <a:pt x="1360" y="606"/>
                      </a:lnTo>
                      <a:lnTo>
                        <a:pt x="1360" y="606"/>
                      </a:lnTo>
                      <a:lnTo>
                        <a:pt x="1360" y="606"/>
                      </a:lnTo>
                      <a:lnTo>
                        <a:pt x="1358" y="606"/>
                      </a:lnTo>
                      <a:lnTo>
                        <a:pt x="1358" y="606"/>
                      </a:lnTo>
                      <a:lnTo>
                        <a:pt x="1358" y="606"/>
                      </a:lnTo>
                      <a:lnTo>
                        <a:pt x="1358" y="608"/>
                      </a:lnTo>
                      <a:lnTo>
                        <a:pt x="1358" y="608"/>
                      </a:lnTo>
                      <a:lnTo>
                        <a:pt x="1357" y="608"/>
                      </a:lnTo>
                      <a:lnTo>
                        <a:pt x="1357" y="608"/>
                      </a:lnTo>
                      <a:lnTo>
                        <a:pt x="1357" y="606"/>
                      </a:lnTo>
                      <a:lnTo>
                        <a:pt x="1355" y="606"/>
                      </a:lnTo>
                      <a:lnTo>
                        <a:pt x="1355" y="608"/>
                      </a:lnTo>
                      <a:lnTo>
                        <a:pt x="1355" y="608"/>
                      </a:lnTo>
                      <a:lnTo>
                        <a:pt x="1355" y="608"/>
                      </a:lnTo>
                      <a:lnTo>
                        <a:pt x="1353" y="608"/>
                      </a:lnTo>
                      <a:lnTo>
                        <a:pt x="1353" y="608"/>
                      </a:lnTo>
                      <a:lnTo>
                        <a:pt x="1353" y="608"/>
                      </a:lnTo>
                      <a:lnTo>
                        <a:pt x="1351" y="608"/>
                      </a:lnTo>
                      <a:lnTo>
                        <a:pt x="1351" y="608"/>
                      </a:lnTo>
                      <a:lnTo>
                        <a:pt x="1351" y="608"/>
                      </a:lnTo>
                      <a:lnTo>
                        <a:pt x="1349" y="608"/>
                      </a:lnTo>
                      <a:lnTo>
                        <a:pt x="1349" y="608"/>
                      </a:lnTo>
                      <a:lnTo>
                        <a:pt x="1349" y="608"/>
                      </a:lnTo>
                      <a:lnTo>
                        <a:pt x="1349" y="610"/>
                      </a:lnTo>
                      <a:lnTo>
                        <a:pt x="1347" y="610"/>
                      </a:lnTo>
                      <a:lnTo>
                        <a:pt x="1347" y="610"/>
                      </a:lnTo>
                      <a:lnTo>
                        <a:pt x="1347" y="610"/>
                      </a:lnTo>
                      <a:lnTo>
                        <a:pt x="1345" y="610"/>
                      </a:lnTo>
                      <a:lnTo>
                        <a:pt x="1345" y="612"/>
                      </a:lnTo>
                      <a:lnTo>
                        <a:pt x="1345" y="612"/>
                      </a:lnTo>
                      <a:lnTo>
                        <a:pt x="1345" y="612"/>
                      </a:lnTo>
                      <a:lnTo>
                        <a:pt x="1345" y="612"/>
                      </a:lnTo>
                      <a:lnTo>
                        <a:pt x="1345" y="612"/>
                      </a:lnTo>
                      <a:lnTo>
                        <a:pt x="1343" y="612"/>
                      </a:lnTo>
                      <a:lnTo>
                        <a:pt x="1343" y="612"/>
                      </a:lnTo>
                      <a:lnTo>
                        <a:pt x="1343" y="612"/>
                      </a:lnTo>
                      <a:lnTo>
                        <a:pt x="1341" y="612"/>
                      </a:lnTo>
                      <a:lnTo>
                        <a:pt x="1341" y="612"/>
                      </a:lnTo>
                      <a:lnTo>
                        <a:pt x="1341" y="612"/>
                      </a:lnTo>
                      <a:lnTo>
                        <a:pt x="1339" y="612"/>
                      </a:lnTo>
                      <a:lnTo>
                        <a:pt x="1339" y="612"/>
                      </a:lnTo>
                      <a:lnTo>
                        <a:pt x="1339" y="612"/>
                      </a:lnTo>
                      <a:lnTo>
                        <a:pt x="1339" y="612"/>
                      </a:lnTo>
                      <a:lnTo>
                        <a:pt x="1337" y="612"/>
                      </a:lnTo>
                      <a:lnTo>
                        <a:pt x="1337" y="610"/>
                      </a:lnTo>
                      <a:lnTo>
                        <a:pt x="1337" y="610"/>
                      </a:lnTo>
                      <a:lnTo>
                        <a:pt x="1337" y="608"/>
                      </a:lnTo>
                      <a:lnTo>
                        <a:pt x="1337" y="608"/>
                      </a:lnTo>
                      <a:lnTo>
                        <a:pt x="1337" y="608"/>
                      </a:lnTo>
                      <a:lnTo>
                        <a:pt x="1337" y="610"/>
                      </a:lnTo>
                      <a:lnTo>
                        <a:pt x="1337" y="610"/>
                      </a:lnTo>
                      <a:lnTo>
                        <a:pt x="1337" y="610"/>
                      </a:lnTo>
                      <a:lnTo>
                        <a:pt x="1337" y="612"/>
                      </a:lnTo>
                      <a:lnTo>
                        <a:pt x="1337" y="612"/>
                      </a:lnTo>
                      <a:lnTo>
                        <a:pt x="1337" y="612"/>
                      </a:lnTo>
                      <a:lnTo>
                        <a:pt x="1337" y="612"/>
                      </a:lnTo>
                      <a:lnTo>
                        <a:pt x="1337" y="613"/>
                      </a:lnTo>
                      <a:lnTo>
                        <a:pt x="1336" y="613"/>
                      </a:lnTo>
                      <a:lnTo>
                        <a:pt x="1336" y="612"/>
                      </a:lnTo>
                      <a:lnTo>
                        <a:pt x="1336" y="612"/>
                      </a:lnTo>
                      <a:lnTo>
                        <a:pt x="1334" y="612"/>
                      </a:lnTo>
                      <a:lnTo>
                        <a:pt x="1334" y="612"/>
                      </a:lnTo>
                      <a:lnTo>
                        <a:pt x="1334" y="613"/>
                      </a:lnTo>
                      <a:lnTo>
                        <a:pt x="1334" y="613"/>
                      </a:lnTo>
                      <a:lnTo>
                        <a:pt x="1334" y="613"/>
                      </a:lnTo>
                      <a:lnTo>
                        <a:pt x="1334" y="615"/>
                      </a:lnTo>
                      <a:lnTo>
                        <a:pt x="1334" y="615"/>
                      </a:lnTo>
                      <a:lnTo>
                        <a:pt x="1334" y="615"/>
                      </a:lnTo>
                      <a:lnTo>
                        <a:pt x="1334" y="615"/>
                      </a:lnTo>
                      <a:lnTo>
                        <a:pt x="1334" y="617"/>
                      </a:lnTo>
                      <a:lnTo>
                        <a:pt x="1332" y="617"/>
                      </a:lnTo>
                      <a:lnTo>
                        <a:pt x="1332" y="617"/>
                      </a:lnTo>
                      <a:lnTo>
                        <a:pt x="1332" y="617"/>
                      </a:lnTo>
                      <a:lnTo>
                        <a:pt x="1332" y="617"/>
                      </a:lnTo>
                      <a:lnTo>
                        <a:pt x="1330" y="617"/>
                      </a:lnTo>
                      <a:lnTo>
                        <a:pt x="1330" y="617"/>
                      </a:lnTo>
                      <a:lnTo>
                        <a:pt x="1330" y="619"/>
                      </a:lnTo>
                      <a:lnTo>
                        <a:pt x="1328" y="619"/>
                      </a:lnTo>
                      <a:lnTo>
                        <a:pt x="1328" y="619"/>
                      </a:lnTo>
                      <a:lnTo>
                        <a:pt x="1328" y="619"/>
                      </a:lnTo>
                      <a:lnTo>
                        <a:pt x="1328" y="619"/>
                      </a:lnTo>
                      <a:lnTo>
                        <a:pt x="1328" y="619"/>
                      </a:lnTo>
                      <a:lnTo>
                        <a:pt x="1326" y="619"/>
                      </a:lnTo>
                      <a:lnTo>
                        <a:pt x="1326" y="621"/>
                      </a:lnTo>
                      <a:lnTo>
                        <a:pt x="1326" y="621"/>
                      </a:lnTo>
                      <a:lnTo>
                        <a:pt x="1326" y="621"/>
                      </a:lnTo>
                      <a:lnTo>
                        <a:pt x="1326" y="621"/>
                      </a:lnTo>
                      <a:lnTo>
                        <a:pt x="1326" y="623"/>
                      </a:lnTo>
                      <a:lnTo>
                        <a:pt x="1324" y="623"/>
                      </a:lnTo>
                      <a:lnTo>
                        <a:pt x="1324" y="623"/>
                      </a:lnTo>
                      <a:lnTo>
                        <a:pt x="1324" y="625"/>
                      </a:lnTo>
                      <a:lnTo>
                        <a:pt x="1324" y="625"/>
                      </a:lnTo>
                      <a:lnTo>
                        <a:pt x="1324" y="625"/>
                      </a:lnTo>
                      <a:lnTo>
                        <a:pt x="1322" y="625"/>
                      </a:lnTo>
                      <a:lnTo>
                        <a:pt x="1322" y="625"/>
                      </a:lnTo>
                      <a:lnTo>
                        <a:pt x="1322" y="627"/>
                      </a:lnTo>
                      <a:lnTo>
                        <a:pt x="1322" y="627"/>
                      </a:lnTo>
                      <a:lnTo>
                        <a:pt x="1320" y="627"/>
                      </a:lnTo>
                      <a:lnTo>
                        <a:pt x="1320" y="627"/>
                      </a:lnTo>
                      <a:lnTo>
                        <a:pt x="1320" y="627"/>
                      </a:lnTo>
                      <a:lnTo>
                        <a:pt x="1320" y="627"/>
                      </a:lnTo>
                      <a:lnTo>
                        <a:pt x="1318" y="627"/>
                      </a:lnTo>
                      <a:lnTo>
                        <a:pt x="1318" y="627"/>
                      </a:lnTo>
                      <a:lnTo>
                        <a:pt x="1318" y="629"/>
                      </a:lnTo>
                      <a:lnTo>
                        <a:pt x="1318" y="629"/>
                      </a:lnTo>
                      <a:lnTo>
                        <a:pt x="1316" y="629"/>
                      </a:lnTo>
                      <a:lnTo>
                        <a:pt x="1316" y="627"/>
                      </a:lnTo>
                      <a:lnTo>
                        <a:pt x="1316" y="627"/>
                      </a:lnTo>
                      <a:lnTo>
                        <a:pt x="1316" y="629"/>
                      </a:lnTo>
                      <a:lnTo>
                        <a:pt x="1316" y="629"/>
                      </a:lnTo>
                      <a:lnTo>
                        <a:pt x="1316" y="629"/>
                      </a:lnTo>
                      <a:lnTo>
                        <a:pt x="1314" y="629"/>
                      </a:lnTo>
                      <a:lnTo>
                        <a:pt x="1314" y="629"/>
                      </a:lnTo>
                      <a:lnTo>
                        <a:pt x="1314" y="629"/>
                      </a:lnTo>
                      <a:lnTo>
                        <a:pt x="1314" y="629"/>
                      </a:lnTo>
                      <a:lnTo>
                        <a:pt x="1314" y="631"/>
                      </a:lnTo>
                      <a:lnTo>
                        <a:pt x="1314" y="631"/>
                      </a:lnTo>
                      <a:lnTo>
                        <a:pt x="1313" y="631"/>
                      </a:lnTo>
                      <a:lnTo>
                        <a:pt x="1313" y="633"/>
                      </a:lnTo>
                      <a:lnTo>
                        <a:pt x="1313" y="633"/>
                      </a:lnTo>
                      <a:lnTo>
                        <a:pt x="1313" y="633"/>
                      </a:lnTo>
                      <a:lnTo>
                        <a:pt x="1313" y="633"/>
                      </a:lnTo>
                      <a:lnTo>
                        <a:pt x="1311" y="633"/>
                      </a:lnTo>
                      <a:lnTo>
                        <a:pt x="1311" y="633"/>
                      </a:lnTo>
                      <a:lnTo>
                        <a:pt x="1311" y="633"/>
                      </a:lnTo>
                      <a:lnTo>
                        <a:pt x="1311" y="633"/>
                      </a:lnTo>
                      <a:lnTo>
                        <a:pt x="1311" y="633"/>
                      </a:lnTo>
                      <a:lnTo>
                        <a:pt x="1311" y="635"/>
                      </a:lnTo>
                      <a:lnTo>
                        <a:pt x="1309" y="635"/>
                      </a:lnTo>
                      <a:lnTo>
                        <a:pt x="1309" y="635"/>
                      </a:lnTo>
                      <a:lnTo>
                        <a:pt x="1309" y="633"/>
                      </a:lnTo>
                      <a:lnTo>
                        <a:pt x="1309" y="633"/>
                      </a:lnTo>
                      <a:lnTo>
                        <a:pt x="1307" y="633"/>
                      </a:lnTo>
                      <a:lnTo>
                        <a:pt x="1307" y="633"/>
                      </a:lnTo>
                      <a:lnTo>
                        <a:pt x="1307" y="633"/>
                      </a:lnTo>
                      <a:lnTo>
                        <a:pt x="1307" y="631"/>
                      </a:lnTo>
                      <a:lnTo>
                        <a:pt x="1307" y="631"/>
                      </a:lnTo>
                      <a:lnTo>
                        <a:pt x="1305" y="631"/>
                      </a:lnTo>
                      <a:lnTo>
                        <a:pt x="1305" y="629"/>
                      </a:lnTo>
                      <a:lnTo>
                        <a:pt x="1305" y="629"/>
                      </a:lnTo>
                      <a:lnTo>
                        <a:pt x="1305" y="627"/>
                      </a:lnTo>
                      <a:lnTo>
                        <a:pt x="1305" y="627"/>
                      </a:lnTo>
                      <a:lnTo>
                        <a:pt x="1305" y="627"/>
                      </a:lnTo>
                      <a:lnTo>
                        <a:pt x="1305" y="627"/>
                      </a:lnTo>
                      <a:lnTo>
                        <a:pt x="1305" y="627"/>
                      </a:lnTo>
                      <a:lnTo>
                        <a:pt x="1303" y="627"/>
                      </a:lnTo>
                      <a:lnTo>
                        <a:pt x="1303" y="629"/>
                      </a:lnTo>
                      <a:lnTo>
                        <a:pt x="1303" y="629"/>
                      </a:lnTo>
                      <a:lnTo>
                        <a:pt x="1301" y="629"/>
                      </a:lnTo>
                      <a:lnTo>
                        <a:pt x="1301" y="629"/>
                      </a:lnTo>
                      <a:lnTo>
                        <a:pt x="1301" y="627"/>
                      </a:lnTo>
                      <a:lnTo>
                        <a:pt x="1301" y="627"/>
                      </a:lnTo>
                      <a:lnTo>
                        <a:pt x="1301" y="627"/>
                      </a:lnTo>
                      <a:lnTo>
                        <a:pt x="1301" y="627"/>
                      </a:lnTo>
                      <a:lnTo>
                        <a:pt x="1299" y="627"/>
                      </a:lnTo>
                      <a:lnTo>
                        <a:pt x="1299" y="625"/>
                      </a:lnTo>
                      <a:lnTo>
                        <a:pt x="1299" y="625"/>
                      </a:lnTo>
                      <a:lnTo>
                        <a:pt x="1299" y="625"/>
                      </a:lnTo>
                      <a:lnTo>
                        <a:pt x="1299" y="623"/>
                      </a:lnTo>
                      <a:lnTo>
                        <a:pt x="1299" y="623"/>
                      </a:lnTo>
                      <a:lnTo>
                        <a:pt x="1299" y="623"/>
                      </a:lnTo>
                      <a:lnTo>
                        <a:pt x="1299" y="621"/>
                      </a:lnTo>
                      <a:lnTo>
                        <a:pt x="1299" y="621"/>
                      </a:lnTo>
                      <a:lnTo>
                        <a:pt x="1299" y="621"/>
                      </a:lnTo>
                      <a:lnTo>
                        <a:pt x="1299" y="619"/>
                      </a:lnTo>
                      <a:lnTo>
                        <a:pt x="1299" y="619"/>
                      </a:lnTo>
                      <a:lnTo>
                        <a:pt x="1299" y="619"/>
                      </a:lnTo>
                      <a:lnTo>
                        <a:pt x="1299" y="619"/>
                      </a:lnTo>
                      <a:lnTo>
                        <a:pt x="1299" y="619"/>
                      </a:lnTo>
                      <a:lnTo>
                        <a:pt x="1299" y="617"/>
                      </a:lnTo>
                      <a:lnTo>
                        <a:pt x="1299" y="617"/>
                      </a:lnTo>
                      <a:lnTo>
                        <a:pt x="1299" y="617"/>
                      </a:lnTo>
                      <a:lnTo>
                        <a:pt x="1299" y="615"/>
                      </a:lnTo>
                      <a:lnTo>
                        <a:pt x="1299" y="615"/>
                      </a:lnTo>
                      <a:lnTo>
                        <a:pt x="1299" y="613"/>
                      </a:lnTo>
                      <a:lnTo>
                        <a:pt x="1299" y="613"/>
                      </a:lnTo>
                      <a:lnTo>
                        <a:pt x="1299" y="615"/>
                      </a:lnTo>
                      <a:lnTo>
                        <a:pt x="1299" y="615"/>
                      </a:lnTo>
                      <a:lnTo>
                        <a:pt x="1299" y="615"/>
                      </a:lnTo>
                      <a:lnTo>
                        <a:pt x="1297" y="615"/>
                      </a:lnTo>
                      <a:lnTo>
                        <a:pt x="1297" y="617"/>
                      </a:lnTo>
                      <a:lnTo>
                        <a:pt x="1297" y="617"/>
                      </a:lnTo>
                      <a:lnTo>
                        <a:pt x="1295" y="617"/>
                      </a:lnTo>
                      <a:lnTo>
                        <a:pt x="1295" y="617"/>
                      </a:lnTo>
                      <a:lnTo>
                        <a:pt x="1295" y="615"/>
                      </a:lnTo>
                      <a:lnTo>
                        <a:pt x="1295" y="615"/>
                      </a:lnTo>
                      <a:lnTo>
                        <a:pt x="1295" y="615"/>
                      </a:lnTo>
                      <a:lnTo>
                        <a:pt x="1297" y="615"/>
                      </a:lnTo>
                      <a:lnTo>
                        <a:pt x="1297" y="613"/>
                      </a:lnTo>
                      <a:lnTo>
                        <a:pt x="1297" y="613"/>
                      </a:lnTo>
                      <a:lnTo>
                        <a:pt x="1297" y="613"/>
                      </a:lnTo>
                      <a:lnTo>
                        <a:pt x="1299" y="613"/>
                      </a:lnTo>
                      <a:lnTo>
                        <a:pt x="1299" y="612"/>
                      </a:lnTo>
                      <a:lnTo>
                        <a:pt x="1299" y="612"/>
                      </a:lnTo>
                      <a:lnTo>
                        <a:pt x="1299" y="612"/>
                      </a:lnTo>
                      <a:lnTo>
                        <a:pt x="1299" y="612"/>
                      </a:lnTo>
                      <a:lnTo>
                        <a:pt x="1299" y="612"/>
                      </a:lnTo>
                      <a:lnTo>
                        <a:pt x="1301" y="612"/>
                      </a:lnTo>
                      <a:lnTo>
                        <a:pt x="1301" y="610"/>
                      </a:lnTo>
                      <a:lnTo>
                        <a:pt x="1301" y="610"/>
                      </a:lnTo>
                      <a:lnTo>
                        <a:pt x="1301" y="610"/>
                      </a:lnTo>
                      <a:lnTo>
                        <a:pt x="1301" y="610"/>
                      </a:lnTo>
                      <a:lnTo>
                        <a:pt x="1303" y="610"/>
                      </a:lnTo>
                      <a:lnTo>
                        <a:pt x="1303" y="608"/>
                      </a:lnTo>
                      <a:lnTo>
                        <a:pt x="1303" y="608"/>
                      </a:lnTo>
                      <a:lnTo>
                        <a:pt x="1305" y="608"/>
                      </a:lnTo>
                      <a:lnTo>
                        <a:pt x="1305" y="608"/>
                      </a:lnTo>
                      <a:lnTo>
                        <a:pt x="1305" y="608"/>
                      </a:lnTo>
                      <a:lnTo>
                        <a:pt x="1305" y="608"/>
                      </a:lnTo>
                      <a:lnTo>
                        <a:pt x="1305" y="606"/>
                      </a:lnTo>
                      <a:lnTo>
                        <a:pt x="1307" y="606"/>
                      </a:lnTo>
                      <a:lnTo>
                        <a:pt x="1307" y="606"/>
                      </a:lnTo>
                      <a:lnTo>
                        <a:pt x="1307" y="606"/>
                      </a:lnTo>
                      <a:lnTo>
                        <a:pt x="1307" y="606"/>
                      </a:lnTo>
                      <a:lnTo>
                        <a:pt x="1309" y="606"/>
                      </a:lnTo>
                      <a:lnTo>
                        <a:pt x="1309" y="604"/>
                      </a:lnTo>
                      <a:lnTo>
                        <a:pt x="1309" y="604"/>
                      </a:lnTo>
                      <a:lnTo>
                        <a:pt x="1309" y="604"/>
                      </a:lnTo>
                      <a:lnTo>
                        <a:pt x="1311" y="604"/>
                      </a:lnTo>
                      <a:lnTo>
                        <a:pt x="1311" y="604"/>
                      </a:lnTo>
                      <a:lnTo>
                        <a:pt x="1311" y="604"/>
                      </a:lnTo>
                      <a:lnTo>
                        <a:pt x="1311" y="604"/>
                      </a:lnTo>
                      <a:lnTo>
                        <a:pt x="1313" y="604"/>
                      </a:lnTo>
                      <a:lnTo>
                        <a:pt x="1313" y="604"/>
                      </a:lnTo>
                      <a:lnTo>
                        <a:pt x="1313" y="602"/>
                      </a:lnTo>
                      <a:lnTo>
                        <a:pt x="1313" y="602"/>
                      </a:lnTo>
                      <a:lnTo>
                        <a:pt x="1314" y="602"/>
                      </a:lnTo>
                      <a:lnTo>
                        <a:pt x="1314" y="602"/>
                      </a:lnTo>
                      <a:lnTo>
                        <a:pt x="1314" y="602"/>
                      </a:lnTo>
                      <a:lnTo>
                        <a:pt x="1316" y="602"/>
                      </a:lnTo>
                      <a:lnTo>
                        <a:pt x="1316" y="600"/>
                      </a:lnTo>
                      <a:lnTo>
                        <a:pt x="1316" y="600"/>
                      </a:lnTo>
                      <a:lnTo>
                        <a:pt x="1316" y="600"/>
                      </a:lnTo>
                      <a:lnTo>
                        <a:pt x="1316" y="600"/>
                      </a:lnTo>
                      <a:lnTo>
                        <a:pt x="1318" y="600"/>
                      </a:lnTo>
                      <a:lnTo>
                        <a:pt x="1318" y="600"/>
                      </a:lnTo>
                      <a:lnTo>
                        <a:pt x="1318" y="598"/>
                      </a:lnTo>
                      <a:lnTo>
                        <a:pt x="1318" y="598"/>
                      </a:lnTo>
                      <a:lnTo>
                        <a:pt x="1320" y="598"/>
                      </a:lnTo>
                      <a:lnTo>
                        <a:pt x="1320" y="598"/>
                      </a:lnTo>
                      <a:lnTo>
                        <a:pt x="1320" y="598"/>
                      </a:lnTo>
                      <a:lnTo>
                        <a:pt x="1322" y="598"/>
                      </a:lnTo>
                      <a:lnTo>
                        <a:pt x="1322" y="598"/>
                      </a:lnTo>
                      <a:lnTo>
                        <a:pt x="1322" y="596"/>
                      </a:lnTo>
                      <a:lnTo>
                        <a:pt x="1322" y="596"/>
                      </a:lnTo>
                      <a:lnTo>
                        <a:pt x="1324" y="596"/>
                      </a:lnTo>
                      <a:lnTo>
                        <a:pt x="1324" y="596"/>
                      </a:lnTo>
                      <a:lnTo>
                        <a:pt x="1324" y="596"/>
                      </a:lnTo>
                      <a:lnTo>
                        <a:pt x="1326" y="596"/>
                      </a:lnTo>
                      <a:lnTo>
                        <a:pt x="1326" y="596"/>
                      </a:lnTo>
                      <a:lnTo>
                        <a:pt x="1326" y="596"/>
                      </a:lnTo>
                      <a:lnTo>
                        <a:pt x="1328" y="596"/>
                      </a:lnTo>
                      <a:lnTo>
                        <a:pt x="1328" y="594"/>
                      </a:lnTo>
                      <a:lnTo>
                        <a:pt x="1328" y="594"/>
                      </a:lnTo>
                      <a:lnTo>
                        <a:pt x="1328" y="594"/>
                      </a:lnTo>
                      <a:lnTo>
                        <a:pt x="1330" y="594"/>
                      </a:lnTo>
                      <a:lnTo>
                        <a:pt x="1330" y="594"/>
                      </a:lnTo>
                      <a:lnTo>
                        <a:pt x="1328" y="594"/>
                      </a:lnTo>
                      <a:lnTo>
                        <a:pt x="1328" y="594"/>
                      </a:lnTo>
                      <a:lnTo>
                        <a:pt x="1330" y="594"/>
                      </a:lnTo>
                      <a:lnTo>
                        <a:pt x="1330" y="592"/>
                      </a:lnTo>
                      <a:lnTo>
                        <a:pt x="1328" y="592"/>
                      </a:lnTo>
                      <a:lnTo>
                        <a:pt x="1328" y="592"/>
                      </a:lnTo>
                      <a:lnTo>
                        <a:pt x="1328" y="592"/>
                      </a:lnTo>
                      <a:lnTo>
                        <a:pt x="1326" y="592"/>
                      </a:lnTo>
                      <a:lnTo>
                        <a:pt x="1326" y="592"/>
                      </a:lnTo>
                      <a:lnTo>
                        <a:pt x="1326" y="594"/>
                      </a:lnTo>
                      <a:lnTo>
                        <a:pt x="1326" y="594"/>
                      </a:lnTo>
                      <a:lnTo>
                        <a:pt x="1326" y="594"/>
                      </a:lnTo>
                      <a:lnTo>
                        <a:pt x="1324" y="594"/>
                      </a:lnTo>
                      <a:lnTo>
                        <a:pt x="1324" y="594"/>
                      </a:lnTo>
                      <a:lnTo>
                        <a:pt x="1324" y="594"/>
                      </a:lnTo>
                      <a:lnTo>
                        <a:pt x="1324" y="594"/>
                      </a:lnTo>
                      <a:lnTo>
                        <a:pt x="1322" y="594"/>
                      </a:lnTo>
                      <a:lnTo>
                        <a:pt x="1322" y="594"/>
                      </a:lnTo>
                      <a:lnTo>
                        <a:pt x="1322" y="594"/>
                      </a:lnTo>
                      <a:lnTo>
                        <a:pt x="1322" y="594"/>
                      </a:lnTo>
                      <a:lnTo>
                        <a:pt x="1322" y="594"/>
                      </a:lnTo>
                      <a:lnTo>
                        <a:pt x="1320" y="594"/>
                      </a:lnTo>
                      <a:lnTo>
                        <a:pt x="1320" y="594"/>
                      </a:lnTo>
                      <a:lnTo>
                        <a:pt x="1320" y="592"/>
                      </a:lnTo>
                      <a:lnTo>
                        <a:pt x="1320" y="592"/>
                      </a:lnTo>
                      <a:lnTo>
                        <a:pt x="1320" y="590"/>
                      </a:lnTo>
                      <a:lnTo>
                        <a:pt x="1322" y="590"/>
                      </a:lnTo>
                      <a:lnTo>
                        <a:pt x="1322" y="590"/>
                      </a:lnTo>
                      <a:lnTo>
                        <a:pt x="1322" y="590"/>
                      </a:lnTo>
                      <a:lnTo>
                        <a:pt x="1322" y="590"/>
                      </a:lnTo>
                      <a:lnTo>
                        <a:pt x="1324" y="590"/>
                      </a:lnTo>
                      <a:lnTo>
                        <a:pt x="1324" y="589"/>
                      </a:lnTo>
                      <a:lnTo>
                        <a:pt x="1324" y="589"/>
                      </a:lnTo>
                      <a:lnTo>
                        <a:pt x="1326" y="589"/>
                      </a:lnTo>
                      <a:lnTo>
                        <a:pt x="1326" y="589"/>
                      </a:lnTo>
                      <a:lnTo>
                        <a:pt x="1324" y="589"/>
                      </a:lnTo>
                      <a:lnTo>
                        <a:pt x="1324" y="589"/>
                      </a:lnTo>
                      <a:lnTo>
                        <a:pt x="1322" y="589"/>
                      </a:lnTo>
                      <a:lnTo>
                        <a:pt x="1322" y="589"/>
                      </a:lnTo>
                      <a:lnTo>
                        <a:pt x="1322" y="589"/>
                      </a:lnTo>
                      <a:lnTo>
                        <a:pt x="1322" y="589"/>
                      </a:lnTo>
                      <a:lnTo>
                        <a:pt x="1320" y="589"/>
                      </a:lnTo>
                      <a:lnTo>
                        <a:pt x="1320" y="590"/>
                      </a:lnTo>
                      <a:lnTo>
                        <a:pt x="1320" y="590"/>
                      </a:lnTo>
                      <a:lnTo>
                        <a:pt x="1318" y="590"/>
                      </a:lnTo>
                      <a:lnTo>
                        <a:pt x="1318" y="590"/>
                      </a:lnTo>
                      <a:lnTo>
                        <a:pt x="1318" y="590"/>
                      </a:lnTo>
                      <a:lnTo>
                        <a:pt x="1318" y="590"/>
                      </a:lnTo>
                      <a:lnTo>
                        <a:pt x="1316" y="590"/>
                      </a:lnTo>
                      <a:lnTo>
                        <a:pt x="1316" y="590"/>
                      </a:lnTo>
                      <a:lnTo>
                        <a:pt x="1316" y="590"/>
                      </a:lnTo>
                      <a:lnTo>
                        <a:pt x="1316" y="592"/>
                      </a:lnTo>
                      <a:lnTo>
                        <a:pt x="1314" y="592"/>
                      </a:lnTo>
                      <a:lnTo>
                        <a:pt x="1314" y="592"/>
                      </a:lnTo>
                      <a:lnTo>
                        <a:pt x="1313" y="592"/>
                      </a:lnTo>
                      <a:lnTo>
                        <a:pt x="1313" y="592"/>
                      </a:lnTo>
                      <a:lnTo>
                        <a:pt x="1313" y="592"/>
                      </a:lnTo>
                      <a:lnTo>
                        <a:pt x="1313" y="594"/>
                      </a:lnTo>
                      <a:lnTo>
                        <a:pt x="1313" y="594"/>
                      </a:lnTo>
                      <a:lnTo>
                        <a:pt x="1311" y="594"/>
                      </a:lnTo>
                      <a:lnTo>
                        <a:pt x="1311" y="594"/>
                      </a:lnTo>
                      <a:lnTo>
                        <a:pt x="1311" y="594"/>
                      </a:lnTo>
                      <a:lnTo>
                        <a:pt x="1311" y="594"/>
                      </a:lnTo>
                      <a:lnTo>
                        <a:pt x="1311" y="594"/>
                      </a:lnTo>
                      <a:lnTo>
                        <a:pt x="1309" y="594"/>
                      </a:lnTo>
                      <a:lnTo>
                        <a:pt x="1309" y="594"/>
                      </a:lnTo>
                      <a:lnTo>
                        <a:pt x="1307" y="594"/>
                      </a:lnTo>
                      <a:lnTo>
                        <a:pt x="1307" y="594"/>
                      </a:lnTo>
                      <a:lnTo>
                        <a:pt x="1307" y="596"/>
                      </a:lnTo>
                      <a:lnTo>
                        <a:pt x="1307" y="596"/>
                      </a:lnTo>
                      <a:lnTo>
                        <a:pt x="1305" y="596"/>
                      </a:lnTo>
                      <a:lnTo>
                        <a:pt x="1305" y="596"/>
                      </a:lnTo>
                      <a:lnTo>
                        <a:pt x="1305" y="596"/>
                      </a:lnTo>
                      <a:lnTo>
                        <a:pt x="1305" y="596"/>
                      </a:lnTo>
                      <a:lnTo>
                        <a:pt x="1303" y="596"/>
                      </a:lnTo>
                      <a:lnTo>
                        <a:pt x="1303" y="596"/>
                      </a:lnTo>
                      <a:lnTo>
                        <a:pt x="1303" y="596"/>
                      </a:lnTo>
                      <a:lnTo>
                        <a:pt x="1301" y="596"/>
                      </a:lnTo>
                      <a:lnTo>
                        <a:pt x="1301" y="596"/>
                      </a:lnTo>
                      <a:lnTo>
                        <a:pt x="1301" y="596"/>
                      </a:lnTo>
                      <a:lnTo>
                        <a:pt x="1301" y="596"/>
                      </a:lnTo>
                      <a:lnTo>
                        <a:pt x="1299" y="596"/>
                      </a:lnTo>
                      <a:lnTo>
                        <a:pt x="1299" y="598"/>
                      </a:lnTo>
                      <a:lnTo>
                        <a:pt x="1299" y="598"/>
                      </a:lnTo>
                      <a:lnTo>
                        <a:pt x="1299" y="598"/>
                      </a:lnTo>
                      <a:lnTo>
                        <a:pt x="1297" y="598"/>
                      </a:lnTo>
                      <a:lnTo>
                        <a:pt x="1297" y="598"/>
                      </a:lnTo>
                      <a:lnTo>
                        <a:pt x="1297" y="598"/>
                      </a:lnTo>
                      <a:lnTo>
                        <a:pt x="1295" y="598"/>
                      </a:lnTo>
                      <a:lnTo>
                        <a:pt x="1295" y="600"/>
                      </a:lnTo>
                      <a:lnTo>
                        <a:pt x="1295" y="600"/>
                      </a:lnTo>
                      <a:lnTo>
                        <a:pt x="1295" y="600"/>
                      </a:lnTo>
                      <a:lnTo>
                        <a:pt x="1293" y="600"/>
                      </a:lnTo>
                      <a:lnTo>
                        <a:pt x="1293" y="598"/>
                      </a:lnTo>
                      <a:lnTo>
                        <a:pt x="1293" y="598"/>
                      </a:lnTo>
                      <a:lnTo>
                        <a:pt x="1293" y="598"/>
                      </a:lnTo>
                      <a:lnTo>
                        <a:pt x="1292" y="598"/>
                      </a:lnTo>
                      <a:lnTo>
                        <a:pt x="1292" y="600"/>
                      </a:lnTo>
                      <a:lnTo>
                        <a:pt x="1292" y="600"/>
                      </a:lnTo>
                      <a:lnTo>
                        <a:pt x="1290" y="600"/>
                      </a:lnTo>
                      <a:lnTo>
                        <a:pt x="1290" y="600"/>
                      </a:lnTo>
                      <a:lnTo>
                        <a:pt x="1290" y="600"/>
                      </a:lnTo>
                      <a:lnTo>
                        <a:pt x="1290" y="600"/>
                      </a:lnTo>
                      <a:lnTo>
                        <a:pt x="1288" y="600"/>
                      </a:lnTo>
                      <a:lnTo>
                        <a:pt x="1288" y="600"/>
                      </a:lnTo>
                      <a:lnTo>
                        <a:pt x="1286" y="600"/>
                      </a:lnTo>
                      <a:lnTo>
                        <a:pt x="1286" y="602"/>
                      </a:lnTo>
                      <a:lnTo>
                        <a:pt x="1288" y="602"/>
                      </a:lnTo>
                      <a:lnTo>
                        <a:pt x="1288" y="602"/>
                      </a:lnTo>
                      <a:lnTo>
                        <a:pt x="1288" y="604"/>
                      </a:lnTo>
                      <a:lnTo>
                        <a:pt x="1288" y="604"/>
                      </a:lnTo>
                      <a:lnTo>
                        <a:pt x="1286" y="604"/>
                      </a:lnTo>
                      <a:lnTo>
                        <a:pt x="1286" y="604"/>
                      </a:lnTo>
                      <a:lnTo>
                        <a:pt x="1286" y="604"/>
                      </a:lnTo>
                      <a:lnTo>
                        <a:pt x="1286" y="602"/>
                      </a:lnTo>
                      <a:lnTo>
                        <a:pt x="1286" y="602"/>
                      </a:lnTo>
                      <a:lnTo>
                        <a:pt x="1286" y="602"/>
                      </a:lnTo>
                      <a:lnTo>
                        <a:pt x="1284" y="602"/>
                      </a:lnTo>
                      <a:lnTo>
                        <a:pt x="1284" y="600"/>
                      </a:lnTo>
                      <a:lnTo>
                        <a:pt x="1284" y="600"/>
                      </a:lnTo>
                      <a:lnTo>
                        <a:pt x="1284" y="600"/>
                      </a:lnTo>
                      <a:lnTo>
                        <a:pt x="1284" y="598"/>
                      </a:lnTo>
                      <a:lnTo>
                        <a:pt x="1284" y="598"/>
                      </a:lnTo>
                      <a:lnTo>
                        <a:pt x="1284" y="598"/>
                      </a:lnTo>
                      <a:lnTo>
                        <a:pt x="1284" y="596"/>
                      </a:lnTo>
                      <a:lnTo>
                        <a:pt x="1282" y="596"/>
                      </a:lnTo>
                      <a:lnTo>
                        <a:pt x="1282" y="596"/>
                      </a:lnTo>
                      <a:lnTo>
                        <a:pt x="1280" y="596"/>
                      </a:lnTo>
                      <a:lnTo>
                        <a:pt x="1280" y="596"/>
                      </a:lnTo>
                      <a:lnTo>
                        <a:pt x="1280" y="598"/>
                      </a:lnTo>
                      <a:lnTo>
                        <a:pt x="1280" y="598"/>
                      </a:lnTo>
                      <a:lnTo>
                        <a:pt x="1278" y="598"/>
                      </a:lnTo>
                      <a:lnTo>
                        <a:pt x="1278" y="596"/>
                      </a:lnTo>
                      <a:lnTo>
                        <a:pt x="1278" y="596"/>
                      </a:lnTo>
                      <a:lnTo>
                        <a:pt x="1278" y="596"/>
                      </a:lnTo>
                      <a:lnTo>
                        <a:pt x="1278" y="596"/>
                      </a:lnTo>
                      <a:lnTo>
                        <a:pt x="1278" y="594"/>
                      </a:lnTo>
                      <a:lnTo>
                        <a:pt x="1278" y="594"/>
                      </a:lnTo>
                      <a:lnTo>
                        <a:pt x="1278" y="594"/>
                      </a:lnTo>
                      <a:lnTo>
                        <a:pt x="1278" y="594"/>
                      </a:lnTo>
                      <a:lnTo>
                        <a:pt x="1278" y="592"/>
                      </a:lnTo>
                      <a:lnTo>
                        <a:pt x="1278" y="592"/>
                      </a:lnTo>
                      <a:lnTo>
                        <a:pt x="1278" y="592"/>
                      </a:lnTo>
                      <a:lnTo>
                        <a:pt x="1276" y="592"/>
                      </a:lnTo>
                      <a:lnTo>
                        <a:pt x="1276" y="590"/>
                      </a:lnTo>
                      <a:lnTo>
                        <a:pt x="1276" y="590"/>
                      </a:lnTo>
                      <a:lnTo>
                        <a:pt x="1278" y="590"/>
                      </a:lnTo>
                      <a:lnTo>
                        <a:pt x="1278" y="590"/>
                      </a:lnTo>
                      <a:lnTo>
                        <a:pt x="1278" y="589"/>
                      </a:lnTo>
                      <a:lnTo>
                        <a:pt x="1278" y="589"/>
                      </a:lnTo>
                      <a:lnTo>
                        <a:pt x="1278" y="589"/>
                      </a:lnTo>
                      <a:lnTo>
                        <a:pt x="1276" y="589"/>
                      </a:lnTo>
                      <a:lnTo>
                        <a:pt x="1276" y="589"/>
                      </a:lnTo>
                      <a:lnTo>
                        <a:pt x="1274" y="589"/>
                      </a:lnTo>
                      <a:lnTo>
                        <a:pt x="1274" y="587"/>
                      </a:lnTo>
                      <a:lnTo>
                        <a:pt x="1274" y="587"/>
                      </a:lnTo>
                      <a:lnTo>
                        <a:pt x="1274" y="587"/>
                      </a:lnTo>
                      <a:lnTo>
                        <a:pt x="1272" y="587"/>
                      </a:lnTo>
                      <a:lnTo>
                        <a:pt x="1272" y="587"/>
                      </a:lnTo>
                      <a:lnTo>
                        <a:pt x="1272" y="587"/>
                      </a:lnTo>
                      <a:lnTo>
                        <a:pt x="1272" y="587"/>
                      </a:lnTo>
                      <a:lnTo>
                        <a:pt x="1272" y="587"/>
                      </a:lnTo>
                      <a:lnTo>
                        <a:pt x="1272" y="585"/>
                      </a:lnTo>
                      <a:lnTo>
                        <a:pt x="1272" y="585"/>
                      </a:lnTo>
                      <a:lnTo>
                        <a:pt x="1272" y="583"/>
                      </a:lnTo>
                      <a:lnTo>
                        <a:pt x="1272" y="583"/>
                      </a:lnTo>
                      <a:lnTo>
                        <a:pt x="1272" y="581"/>
                      </a:lnTo>
                      <a:lnTo>
                        <a:pt x="1272" y="581"/>
                      </a:lnTo>
                      <a:lnTo>
                        <a:pt x="1272" y="579"/>
                      </a:lnTo>
                      <a:lnTo>
                        <a:pt x="1272" y="579"/>
                      </a:lnTo>
                      <a:lnTo>
                        <a:pt x="1272" y="579"/>
                      </a:lnTo>
                      <a:lnTo>
                        <a:pt x="1272" y="577"/>
                      </a:lnTo>
                      <a:lnTo>
                        <a:pt x="1272" y="577"/>
                      </a:lnTo>
                      <a:lnTo>
                        <a:pt x="1272" y="575"/>
                      </a:lnTo>
                      <a:lnTo>
                        <a:pt x="1272" y="575"/>
                      </a:lnTo>
                      <a:lnTo>
                        <a:pt x="1272" y="573"/>
                      </a:lnTo>
                      <a:lnTo>
                        <a:pt x="1272" y="573"/>
                      </a:lnTo>
                      <a:lnTo>
                        <a:pt x="1272" y="571"/>
                      </a:lnTo>
                      <a:lnTo>
                        <a:pt x="1272" y="571"/>
                      </a:lnTo>
                      <a:lnTo>
                        <a:pt x="1272" y="571"/>
                      </a:lnTo>
                      <a:lnTo>
                        <a:pt x="1272" y="569"/>
                      </a:lnTo>
                      <a:lnTo>
                        <a:pt x="1272" y="569"/>
                      </a:lnTo>
                      <a:lnTo>
                        <a:pt x="1272" y="567"/>
                      </a:lnTo>
                      <a:lnTo>
                        <a:pt x="1272" y="567"/>
                      </a:lnTo>
                      <a:lnTo>
                        <a:pt x="1272" y="566"/>
                      </a:lnTo>
                      <a:lnTo>
                        <a:pt x="1272" y="566"/>
                      </a:lnTo>
                      <a:lnTo>
                        <a:pt x="1272" y="564"/>
                      </a:lnTo>
                      <a:lnTo>
                        <a:pt x="1272" y="564"/>
                      </a:lnTo>
                      <a:lnTo>
                        <a:pt x="1272" y="564"/>
                      </a:lnTo>
                      <a:lnTo>
                        <a:pt x="1272" y="562"/>
                      </a:lnTo>
                      <a:lnTo>
                        <a:pt x="1272" y="562"/>
                      </a:lnTo>
                      <a:lnTo>
                        <a:pt x="1272" y="560"/>
                      </a:lnTo>
                      <a:lnTo>
                        <a:pt x="1272" y="560"/>
                      </a:lnTo>
                      <a:lnTo>
                        <a:pt x="1272" y="558"/>
                      </a:lnTo>
                      <a:lnTo>
                        <a:pt x="1272" y="558"/>
                      </a:lnTo>
                      <a:lnTo>
                        <a:pt x="1270" y="558"/>
                      </a:lnTo>
                      <a:lnTo>
                        <a:pt x="1270" y="558"/>
                      </a:lnTo>
                      <a:lnTo>
                        <a:pt x="1270" y="556"/>
                      </a:lnTo>
                      <a:lnTo>
                        <a:pt x="1269" y="556"/>
                      </a:lnTo>
                      <a:lnTo>
                        <a:pt x="1269" y="556"/>
                      </a:lnTo>
                      <a:lnTo>
                        <a:pt x="1269" y="556"/>
                      </a:lnTo>
                      <a:lnTo>
                        <a:pt x="1269" y="556"/>
                      </a:lnTo>
                      <a:lnTo>
                        <a:pt x="1269" y="556"/>
                      </a:lnTo>
                      <a:lnTo>
                        <a:pt x="1269" y="554"/>
                      </a:lnTo>
                      <a:lnTo>
                        <a:pt x="1267" y="554"/>
                      </a:lnTo>
                      <a:lnTo>
                        <a:pt x="1267" y="554"/>
                      </a:lnTo>
                      <a:lnTo>
                        <a:pt x="1267" y="554"/>
                      </a:lnTo>
                      <a:lnTo>
                        <a:pt x="1267" y="554"/>
                      </a:lnTo>
                      <a:lnTo>
                        <a:pt x="1265" y="554"/>
                      </a:lnTo>
                      <a:lnTo>
                        <a:pt x="1265" y="552"/>
                      </a:lnTo>
                      <a:lnTo>
                        <a:pt x="1265" y="552"/>
                      </a:lnTo>
                      <a:lnTo>
                        <a:pt x="1263" y="552"/>
                      </a:lnTo>
                      <a:lnTo>
                        <a:pt x="1263" y="552"/>
                      </a:lnTo>
                      <a:lnTo>
                        <a:pt x="1263" y="552"/>
                      </a:lnTo>
                      <a:lnTo>
                        <a:pt x="1263" y="552"/>
                      </a:lnTo>
                      <a:lnTo>
                        <a:pt x="1261" y="552"/>
                      </a:lnTo>
                      <a:lnTo>
                        <a:pt x="1261" y="552"/>
                      </a:lnTo>
                      <a:lnTo>
                        <a:pt x="1261" y="554"/>
                      </a:lnTo>
                      <a:lnTo>
                        <a:pt x="1261" y="554"/>
                      </a:lnTo>
                      <a:lnTo>
                        <a:pt x="1259" y="554"/>
                      </a:lnTo>
                      <a:lnTo>
                        <a:pt x="1259" y="554"/>
                      </a:lnTo>
                      <a:lnTo>
                        <a:pt x="1259" y="554"/>
                      </a:lnTo>
                      <a:lnTo>
                        <a:pt x="1257" y="554"/>
                      </a:lnTo>
                      <a:lnTo>
                        <a:pt x="1257" y="554"/>
                      </a:lnTo>
                      <a:lnTo>
                        <a:pt x="1257" y="554"/>
                      </a:lnTo>
                      <a:lnTo>
                        <a:pt x="1257" y="554"/>
                      </a:lnTo>
                      <a:lnTo>
                        <a:pt x="1255" y="554"/>
                      </a:lnTo>
                      <a:lnTo>
                        <a:pt x="1255" y="554"/>
                      </a:lnTo>
                      <a:lnTo>
                        <a:pt x="1255" y="556"/>
                      </a:lnTo>
                      <a:lnTo>
                        <a:pt x="1253" y="556"/>
                      </a:lnTo>
                      <a:lnTo>
                        <a:pt x="1253" y="556"/>
                      </a:lnTo>
                      <a:lnTo>
                        <a:pt x="1253" y="556"/>
                      </a:lnTo>
                      <a:lnTo>
                        <a:pt x="1253" y="556"/>
                      </a:lnTo>
                      <a:lnTo>
                        <a:pt x="1251" y="556"/>
                      </a:lnTo>
                      <a:lnTo>
                        <a:pt x="1251" y="556"/>
                      </a:lnTo>
                      <a:lnTo>
                        <a:pt x="1251" y="556"/>
                      </a:lnTo>
                      <a:lnTo>
                        <a:pt x="1251" y="556"/>
                      </a:lnTo>
                      <a:lnTo>
                        <a:pt x="1251" y="554"/>
                      </a:lnTo>
                      <a:lnTo>
                        <a:pt x="1249" y="554"/>
                      </a:lnTo>
                      <a:lnTo>
                        <a:pt x="1249" y="554"/>
                      </a:lnTo>
                      <a:lnTo>
                        <a:pt x="1249" y="552"/>
                      </a:lnTo>
                      <a:lnTo>
                        <a:pt x="1249" y="552"/>
                      </a:lnTo>
                      <a:lnTo>
                        <a:pt x="1249" y="550"/>
                      </a:lnTo>
                      <a:lnTo>
                        <a:pt x="1249" y="550"/>
                      </a:lnTo>
                      <a:lnTo>
                        <a:pt x="1247" y="550"/>
                      </a:lnTo>
                      <a:lnTo>
                        <a:pt x="1247" y="550"/>
                      </a:lnTo>
                      <a:lnTo>
                        <a:pt x="1247" y="550"/>
                      </a:lnTo>
                      <a:lnTo>
                        <a:pt x="1247" y="550"/>
                      </a:lnTo>
                      <a:lnTo>
                        <a:pt x="1246" y="550"/>
                      </a:lnTo>
                      <a:lnTo>
                        <a:pt x="1246" y="550"/>
                      </a:lnTo>
                      <a:lnTo>
                        <a:pt x="1246" y="550"/>
                      </a:lnTo>
                      <a:lnTo>
                        <a:pt x="1246" y="552"/>
                      </a:lnTo>
                      <a:lnTo>
                        <a:pt x="1246" y="552"/>
                      </a:lnTo>
                      <a:lnTo>
                        <a:pt x="1246" y="552"/>
                      </a:lnTo>
                      <a:lnTo>
                        <a:pt x="1244" y="552"/>
                      </a:lnTo>
                      <a:lnTo>
                        <a:pt x="1244" y="554"/>
                      </a:lnTo>
                      <a:lnTo>
                        <a:pt x="1244" y="554"/>
                      </a:lnTo>
                      <a:lnTo>
                        <a:pt x="1244" y="554"/>
                      </a:lnTo>
                      <a:lnTo>
                        <a:pt x="1242" y="554"/>
                      </a:lnTo>
                      <a:lnTo>
                        <a:pt x="1242" y="556"/>
                      </a:lnTo>
                      <a:lnTo>
                        <a:pt x="1242" y="556"/>
                      </a:lnTo>
                      <a:lnTo>
                        <a:pt x="1242" y="556"/>
                      </a:lnTo>
                      <a:lnTo>
                        <a:pt x="1242" y="556"/>
                      </a:lnTo>
                      <a:lnTo>
                        <a:pt x="1242" y="556"/>
                      </a:lnTo>
                      <a:lnTo>
                        <a:pt x="1240" y="556"/>
                      </a:lnTo>
                      <a:lnTo>
                        <a:pt x="1240" y="558"/>
                      </a:lnTo>
                      <a:lnTo>
                        <a:pt x="1240" y="558"/>
                      </a:lnTo>
                      <a:lnTo>
                        <a:pt x="1240" y="558"/>
                      </a:lnTo>
                      <a:lnTo>
                        <a:pt x="1240" y="558"/>
                      </a:lnTo>
                      <a:lnTo>
                        <a:pt x="1240" y="560"/>
                      </a:lnTo>
                      <a:lnTo>
                        <a:pt x="1238" y="560"/>
                      </a:lnTo>
                      <a:lnTo>
                        <a:pt x="1238" y="560"/>
                      </a:lnTo>
                      <a:lnTo>
                        <a:pt x="1238" y="560"/>
                      </a:lnTo>
                      <a:lnTo>
                        <a:pt x="1238" y="562"/>
                      </a:lnTo>
                      <a:lnTo>
                        <a:pt x="1236" y="562"/>
                      </a:lnTo>
                      <a:lnTo>
                        <a:pt x="1236" y="562"/>
                      </a:lnTo>
                      <a:lnTo>
                        <a:pt x="1236" y="562"/>
                      </a:lnTo>
                      <a:lnTo>
                        <a:pt x="1236" y="564"/>
                      </a:lnTo>
                      <a:lnTo>
                        <a:pt x="1236" y="564"/>
                      </a:lnTo>
                      <a:lnTo>
                        <a:pt x="1236" y="564"/>
                      </a:lnTo>
                      <a:lnTo>
                        <a:pt x="1234" y="564"/>
                      </a:lnTo>
                      <a:lnTo>
                        <a:pt x="1234" y="564"/>
                      </a:lnTo>
                      <a:lnTo>
                        <a:pt x="1234" y="564"/>
                      </a:lnTo>
                      <a:lnTo>
                        <a:pt x="1234" y="566"/>
                      </a:lnTo>
                      <a:lnTo>
                        <a:pt x="1232" y="566"/>
                      </a:lnTo>
                      <a:lnTo>
                        <a:pt x="1232" y="566"/>
                      </a:lnTo>
                      <a:lnTo>
                        <a:pt x="1232" y="567"/>
                      </a:lnTo>
                      <a:lnTo>
                        <a:pt x="1232" y="567"/>
                      </a:lnTo>
                      <a:lnTo>
                        <a:pt x="1232" y="567"/>
                      </a:lnTo>
                      <a:lnTo>
                        <a:pt x="1232" y="569"/>
                      </a:lnTo>
                      <a:lnTo>
                        <a:pt x="1232" y="569"/>
                      </a:lnTo>
                      <a:lnTo>
                        <a:pt x="1232" y="571"/>
                      </a:lnTo>
                      <a:lnTo>
                        <a:pt x="1232" y="571"/>
                      </a:lnTo>
                      <a:lnTo>
                        <a:pt x="1232" y="571"/>
                      </a:lnTo>
                      <a:lnTo>
                        <a:pt x="1230" y="571"/>
                      </a:lnTo>
                      <a:lnTo>
                        <a:pt x="1230" y="571"/>
                      </a:lnTo>
                      <a:lnTo>
                        <a:pt x="1230" y="571"/>
                      </a:lnTo>
                      <a:lnTo>
                        <a:pt x="1230" y="573"/>
                      </a:lnTo>
                      <a:lnTo>
                        <a:pt x="1230" y="573"/>
                      </a:lnTo>
                      <a:lnTo>
                        <a:pt x="1230" y="573"/>
                      </a:lnTo>
                      <a:lnTo>
                        <a:pt x="1228" y="573"/>
                      </a:lnTo>
                      <a:lnTo>
                        <a:pt x="1228" y="575"/>
                      </a:lnTo>
                      <a:lnTo>
                        <a:pt x="1228" y="575"/>
                      </a:lnTo>
                      <a:lnTo>
                        <a:pt x="1228" y="575"/>
                      </a:lnTo>
                      <a:lnTo>
                        <a:pt x="1228" y="577"/>
                      </a:lnTo>
                      <a:lnTo>
                        <a:pt x="1228" y="577"/>
                      </a:lnTo>
                      <a:lnTo>
                        <a:pt x="1228" y="577"/>
                      </a:lnTo>
                      <a:lnTo>
                        <a:pt x="1228" y="579"/>
                      </a:lnTo>
                      <a:lnTo>
                        <a:pt x="1228" y="579"/>
                      </a:lnTo>
                      <a:lnTo>
                        <a:pt x="1228" y="579"/>
                      </a:lnTo>
                      <a:lnTo>
                        <a:pt x="1228" y="579"/>
                      </a:lnTo>
                      <a:lnTo>
                        <a:pt x="1228" y="581"/>
                      </a:lnTo>
                      <a:lnTo>
                        <a:pt x="1228" y="581"/>
                      </a:lnTo>
                      <a:lnTo>
                        <a:pt x="1228" y="581"/>
                      </a:lnTo>
                      <a:lnTo>
                        <a:pt x="1228" y="583"/>
                      </a:lnTo>
                      <a:lnTo>
                        <a:pt x="1228" y="583"/>
                      </a:lnTo>
                      <a:lnTo>
                        <a:pt x="1226" y="583"/>
                      </a:lnTo>
                      <a:lnTo>
                        <a:pt x="1226" y="583"/>
                      </a:lnTo>
                      <a:lnTo>
                        <a:pt x="1226" y="583"/>
                      </a:lnTo>
                      <a:lnTo>
                        <a:pt x="1226" y="585"/>
                      </a:lnTo>
                      <a:lnTo>
                        <a:pt x="1226" y="585"/>
                      </a:lnTo>
                      <a:lnTo>
                        <a:pt x="1226" y="585"/>
                      </a:lnTo>
                      <a:lnTo>
                        <a:pt x="1226" y="585"/>
                      </a:lnTo>
                      <a:lnTo>
                        <a:pt x="1226" y="587"/>
                      </a:lnTo>
                      <a:lnTo>
                        <a:pt x="1226" y="587"/>
                      </a:lnTo>
                      <a:lnTo>
                        <a:pt x="1225" y="587"/>
                      </a:lnTo>
                      <a:lnTo>
                        <a:pt x="1225" y="587"/>
                      </a:lnTo>
                      <a:lnTo>
                        <a:pt x="1225" y="587"/>
                      </a:lnTo>
                      <a:lnTo>
                        <a:pt x="1225" y="587"/>
                      </a:lnTo>
                      <a:lnTo>
                        <a:pt x="1223" y="587"/>
                      </a:lnTo>
                      <a:lnTo>
                        <a:pt x="1223" y="587"/>
                      </a:lnTo>
                      <a:lnTo>
                        <a:pt x="1223" y="587"/>
                      </a:lnTo>
                      <a:lnTo>
                        <a:pt x="1223" y="589"/>
                      </a:lnTo>
                      <a:lnTo>
                        <a:pt x="1221" y="589"/>
                      </a:lnTo>
                      <a:lnTo>
                        <a:pt x="1221" y="589"/>
                      </a:lnTo>
                      <a:lnTo>
                        <a:pt x="1221" y="589"/>
                      </a:lnTo>
                      <a:lnTo>
                        <a:pt x="1221" y="590"/>
                      </a:lnTo>
                      <a:lnTo>
                        <a:pt x="1221" y="590"/>
                      </a:lnTo>
                      <a:lnTo>
                        <a:pt x="1221" y="590"/>
                      </a:lnTo>
                      <a:lnTo>
                        <a:pt x="1221" y="592"/>
                      </a:lnTo>
                      <a:lnTo>
                        <a:pt x="1223" y="592"/>
                      </a:lnTo>
                      <a:lnTo>
                        <a:pt x="1223" y="592"/>
                      </a:lnTo>
                      <a:lnTo>
                        <a:pt x="1221" y="592"/>
                      </a:lnTo>
                      <a:lnTo>
                        <a:pt x="1221" y="592"/>
                      </a:lnTo>
                      <a:lnTo>
                        <a:pt x="1221" y="592"/>
                      </a:lnTo>
                      <a:lnTo>
                        <a:pt x="1221" y="592"/>
                      </a:lnTo>
                      <a:lnTo>
                        <a:pt x="1219" y="592"/>
                      </a:lnTo>
                      <a:lnTo>
                        <a:pt x="1219" y="592"/>
                      </a:lnTo>
                      <a:lnTo>
                        <a:pt x="1219" y="592"/>
                      </a:lnTo>
                      <a:lnTo>
                        <a:pt x="1219" y="592"/>
                      </a:lnTo>
                      <a:lnTo>
                        <a:pt x="1219" y="594"/>
                      </a:lnTo>
                      <a:lnTo>
                        <a:pt x="1219" y="594"/>
                      </a:lnTo>
                      <a:lnTo>
                        <a:pt x="1219" y="594"/>
                      </a:lnTo>
                      <a:lnTo>
                        <a:pt x="1219" y="594"/>
                      </a:lnTo>
                      <a:lnTo>
                        <a:pt x="1219" y="594"/>
                      </a:lnTo>
                      <a:lnTo>
                        <a:pt x="1217" y="594"/>
                      </a:lnTo>
                      <a:lnTo>
                        <a:pt x="1217" y="594"/>
                      </a:lnTo>
                      <a:lnTo>
                        <a:pt x="1217" y="594"/>
                      </a:lnTo>
                      <a:lnTo>
                        <a:pt x="1217" y="594"/>
                      </a:lnTo>
                      <a:lnTo>
                        <a:pt x="1215" y="594"/>
                      </a:lnTo>
                      <a:lnTo>
                        <a:pt x="1215" y="594"/>
                      </a:lnTo>
                      <a:lnTo>
                        <a:pt x="1215" y="594"/>
                      </a:lnTo>
                      <a:lnTo>
                        <a:pt x="1215" y="594"/>
                      </a:lnTo>
                      <a:lnTo>
                        <a:pt x="1213" y="594"/>
                      </a:lnTo>
                      <a:lnTo>
                        <a:pt x="1213" y="594"/>
                      </a:lnTo>
                      <a:lnTo>
                        <a:pt x="1213" y="594"/>
                      </a:lnTo>
                      <a:lnTo>
                        <a:pt x="1213" y="594"/>
                      </a:lnTo>
                      <a:lnTo>
                        <a:pt x="1211" y="594"/>
                      </a:lnTo>
                      <a:lnTo>
                        <a:pt x="1211" y="594"/>
                      </a:lnTo>
                      <a:lnTo>
                        <a:pt x="1211" y="594"/>
                      </a:lnTo>
                      <a:lnTo>
                        <a:pt x="1209" y="594"/>
                      </a:lnTo>
                      <a:lnTo>
                        <a:pt x="1209" y="594"/>
                      </a:lnTo>
                      <a:lnTo>
                        <a:pt x="1209" y="594"/>
                      </a:lnTo>
                      <a:lnTo>
                        <a:pt x="1209" y="594"/>
                      </a:lnTo>
                      <a:lnTo>
                        <a:pt x="1209" y="596"/>
                      </a:lnTo>
                      <a:lnTo>
                        <a:pt x="1209" y="596"/>
                      </a:lnTo>
                      <a:lnTo>
                        <a:pt x="1209" y="598"/>
                      </a:lnTo>
                      <a:lnTo>
                        <a:pt x="1207" y="598"/>
                      </a:lnTo>
                      <a:lnTo>
                        <a:pt x="1207" y="598"/>
                      </a:lnTo>
                      <a:lnTo>
                        <a:pt x="1207" y="598"/>
                      </a:lnTo>
                      <a:lnTo>
                        <a:pt x="1207" y="600"/>
                      </a:lnTo>
                      <a:lnTo>
                        <a:pt x="1207" y="600"/>
                      </a:lnTo>
                      <a:lnTo>
                        <a:pt x="1207" y="600"/>
                      </a:lnTo>
                      <a:lnTo>
                        <a:pt x="1205" y="600"/>
                      </a:lnTo>
                      <a:lnTo>
                        <a:pt x="1205" y="600"/>
                      </a:lnTo>
                      <a:lnTo>
                        <a:pt x="1203" y="600"/>
                      </a:lnTo>
                      <a:lnTo>
                        <a:pt x="1203" y="600"/>
                      </a:lnTo>
                      <a:lnTo>
                        <a:pt x="1203" y="600"/>
                      </a:lnTo>
                      <a:lnTo>
                        <a:pt x="1202" y="600"/>
                      </a:lnTo>
                      <a:lnTo>
                        <a:pt x="1202" y="600"/>
                      </a:lnTo>
                      <a:lnTo>
                        <a:pt x="1200" y="600"/>
                      </a:lnTo>
                      <a:lnTo>
                        <a:pt x="1200" y="600"/>
                      </a:lnTo>
                      <a:lnTo>
                        <a:pt x="1200" y="600"/>
                      </a:lnTo>
                      <a:lnTo>
                        <a:pt x="1198" y="600"/>
                      </a:lnTo>
                      <a:lnTo>
                        <a:pt x="1198" y="600"/>
                      </a:lnTo>
                      <a:lnTo>
                        <a:pt x="1198" y="600"/>
                      </a:lnTo>
                      <a:lnTo>
                        <a:pt x="1196" y="600"/>
                      </a:lnTo>
                      <a:lnTo>
                        <a:pt x="1196" y="600"/>
                      </a:lnTo>
                      <a:lnTo>
                        <a:pt x="1194" y="600"/>
                      </a:lnTo>
                      <a:lnTo>
                        <a:pt x="1194" y="600"/>
                      </a:lnTo>
                      <a:lnTo>
                        <a:pt x="1194" y="600"/>
                      </a:lnTo>
                      <a:lnTo>
                        <a:pt x="1192" y="600"/>
                      </a:lnTo>
                      <a:lnTo>
                        <a:pt x="1192" y="600"/>
                      </a:lnTo>
                      <a:lnTo>
                        <a:pt x="1192" y="600"/>
                      </a:lnTo>
                      <a:lnTo>
                        <a:pt x="1190" y="600"/>
                      </a:lnTo>
                      <a:lnTo>
                        <a:pt x="1190" y="600"/>
                      </a:lnTo>
                      <a:lnTo>
                        <a:pt x="1188" y="600"/>
                      </a:lnTo>
                      <a:lnTo>
                        <a:pt x="1188" y="600"/>
                      </a:lnTo>
                      <a:lnTo>
                        <a:pt x="1188" y="600"/>
                      </a:lnTo>
                      <a:lnTo>
                        <a:pt x="1186" y="600"/>
                      </a:lnTo>
                      <a:lnTo>
                        <a:pt x="1186" y="600"/>
                      </a:lnTo>
                      <a:lnTo>
                        <a:pt x="1186" y="600"/>
                      </a:lnTo>
                      <a:lnTo>
                        <a:pt x="1184" y="600"/>
                      </a:lnTo>
                      <a:lnTo>
                        <a:pt x="1184" y="600"/>
                      </a:lnTo>
                      <a:lnTo>
                        <a:pt x="1182" y="600"/>
                      </a:lnTo>
                      <a:lnTo>
                        <a:pt x="1182" y="600"/>
                      </a:lnTo>
                      <a:lnTo>
                        <a:pt x="1182" y="600"/>
                      </a:lnTo>
                      <a:lnTo>
                        <a:pt x="1181" y="600"/>
                      </a:lnTo>
                      <a:lnTo>
                        <a:pt x="1181" y="600"/>
                      </a:lnTo>
                      <a:lnTo>
                        <a:pt x="1181" y="600"/>
                      </a:lnTo>
                      <a:lnTo>
                        <a:pt x="1179" y="600"/>
                      </a:lnTo>
                      <a:lnTo>
                        <a:pt x="1179" y="600"/>
                      </a:lnTo>
                      <a:lnTo>
                        <a:pt x="1177" y="600"/>
                      </a:lnTo>
                      <a:lnTo>
                        <a:pt x="1177" y="600"/>
                      </a:lnTo>
                      <a:lnTo>
                        <a:pt x="1177" y="600"/>
                      </a:lnTo>
                      <a:lnTo>
                        <a:pt x="1175" y="600"/>
                      </a:lnTo>
                      <a:lnTo>
                        <a:pt x="1175" y="600"/>
                      </a:lnTo>
                      <a:lnTo>
                        <a:pt x="1173" y="600"/>
                      </a:lnTo>
                      <a:lnTo>
                        <a:pt x="1173" y="600"/>
                      </a:lnTo>
                      <a:lnTo>
                        <a:pt x="1173" y="600"/>
                      </a:lnTo>
                      <a:lnTo>
                        <a:pt x="1171" y="600"/>
                      </a:lnTo>
                      <a:lnTo>
                        <a:pt x="1171" y="600"/>
                      </a:lnTo>
                      <a:lnTo>
                        <a:pt x="1171" y="600"/>
                      </a:lnTo>
                      <a:lnTo>
                        <a:pt x="1169" y="600"/>
                      </a:lnTo>
                      <a:lnTo>
                        <a:pt x="1169" y="600"/>
                      </a:lnTo>
                      <a:lnTo>
                        <a:pt x="1167" y="600"/>
                      </a:lnTo>
                      <a:lnTo>
                        <a:pt x="1167" y="600"/>
                      </a:lnTo>
                      <a:lnTo>
                        <a:pt x="1167" y="600"/>
                      </a:lnTo>
                      <a:lnTo>
                        <a:pt x="1165" y="600"/>
                      </a:lnTo>
                      <a:lnTo>
                        <a:pt x="1165" y="600"/>
                      </a:lnTo>
                      <a:lnTo>
                        <a:pt x="1165" y="600"/>
                      </a:lnTo>
                      <a:lnTo>
                        <a:pt x="1163" y="600"/>
                      </a:lnTo>
                      <a:lnTo>
                        <a:pt x="1163" y="600"/>
                      </a:lnTo>
                      <a:lnTo>
                        <a:pt x="1161" y="600"/>
                      </a:lnTo>
                      <a:lnTo>
                        <a:pt x="1161" y="600"/>
                      </a:lnTo>
                      <a:lnTo>
                        <a:pt x="1161" y="600"/>
                      </a:lnTo>
                      <a:lnTo>
                        <a:pt x="1159" y="600"/>
                      </a:lnTo>
                      <a:lnTo>
                        <a:pt x="1159" y="600"/>
                      </a:lnTo>
                      <a:lnTo>
                        <a:pt x="1159" y="600"/>
                      </a:lnTo>
                      <a:lnTo>
                        <a:pt x="1158" y="600"/>
                      </a:lnTo>
                      <a:lnTo>
                        <a:pt x="1158" y="600"/>
                      </a:lnTo>
                      <a:lnTo>
                        <a:pt x="1156" y="600"/>
                      </a:lnTo>
                      <a:lnTo>
                        <a:pt x="1156" y="600"/>
                      </a:lnTo>
                      <a:lnTo>
                        <a:pt x="1156" y="600"/>
                      </a:lnTo>
                      <a:lnTo>
                        <a:pt x="1154" y="600"/>
                      </a:lnTo>
                      <a:lnTo>
                        <a:pt x="1154" y="600"/>
                      </a:lnTo>
                      <a:lnTo>
                        <a:pt x="1154" y="600"/>
                      </a:lnTo>
                      <a:lnTo>
                        <a:pt x="1152" y="600"/>
                      </a:lnTo>
                      <a:lnTo>
                        <a:pt x="1152" y="600"/>
                      </a:lnTo>
                      <a:lnTo>
                        <a:pt x="1150" y="600"/>
                      </a:lnTo>
                      <a:lnTo>
                        <a:pt x="1150" y="600"/>
                      </a:lnTo>
                      <a:lnTo>
                        <a:pt x="1150" y="600"/>
                      </a:lnTo>
                      <a:lnTo>
                        <a:pt x="1148" y="600"/>
                      </a:lnTo>
                      <a:lnTo>
                        <a:pt x="1148" y="600"/>
                      </a:lnTo>
                      <a:lnTo>
                        <a:pt x="1146" y="600"/>
                      </a:lnTo>
                      <a:lnTo>
                        <a:pt x="1146" y="600"/>
                      </a:lnTo>
                      <a:lnTo>
                        <a:pt x="1146" y="602"/>
                      </a:lnTo>
                      <a:lnTo>
                        <a:pt x="1146" y="602"/>
                      </a:lnTo>
                      <a:lnTo>
                        <a:pt x="1144" y="602"/>
                      </a:lnTo>
                      <a:lnTo>
                        <a:pt x="1144" y="602"/>
                      </a:lnTo>
                      <a:lnTo>
                        <a:pt x="1144" y="602"/>
                      </a:lnTo>
                      <a:lnTo>
                        <a:pt x="1144" y="602"/>
                      </a:lnTo>
                      <a:lnTo>
                        <a:pt x="1144" y="604"/>
                      </a:lnTo>
                      <a:lnTo>
                        <a:pt x="1142" y="604"/>
                      </a:lnTo>
                      <a:lnTo>
                        <a:pt x="1142" y="604"/>
                      </a:lnTo>
                      <a:lnTo>
                        <a:pt x="1140" y="604"/>
                      </a:lnTo>
                      <a:lnTo>
                        <a:pt x="1140" y="604"/>
                      </a:lnTo>
                      <a:lnTo>
                        <a:pt x="1140" y="604"/>
                      </a:lnTo>
                      <a:lnTo>
                        <a:pt x="1140" y="604"/>
                      </a:lnTo>
                      <a:lnTo>
                        <a:pt x="1140" y="604"/>
                      </a:lnTo>
                      <a:lnTo>
                        <a:pt x="1138" y="604"/>
                      </a:lnTo>
                      <a:lnTo>
                        <a:pt x="1138" y="606"/>
                      </a:lnTo>
                      <a:lnTo>
                        <a:pt x="1138" y="606"/>
                      </a:lnTo>
                      <a:lnTo>
                        <a:pt x="1138" y="606"/>
                      </a:lnTo>
                      <a:lnTo>
                        <a:pt x="1138" y="606"/>
                      </a:lnTo>
                      <a:lnTo>
                        <a:pt x="1137" y="606"/>
                      </a:lnTo>
                      <a:lnTo>
                        <a:pt x="1137" y="608"/>
                      </a:lnTo>
                      <a:lnTo>
                        <a:pt x="1137" y="608"/>
                      </a:lnTo>
                      <a:lnTo>
                        <a:pt x="1137" y="608"/>
                      </a:lnTo>
                      <a:lnTo>
                        <a:pt x="1135" y="608"/>
                      </a:lnTo>
                      <a:lnTo>
                        <a:pt x="1135" y="608"/>
                      </a:lnTo>
                      <a:lnTo>
                        <a:pt x="1135" y="610"/>
                      </a:lnTo>
                      <a:lnTo>
                        <a:pt x="1135" y="610"/>
                      </a:lnTo>
                      <a:lnTo>
                        <a:pt x="1135" y="610"/>
                      </a:lnTo>
                      <a:lnTo>
                        <a:pt x="1133" y="610"/>
                      </a:lnTo>
                      <a:lnTo>
                        <a:pt x="1133" y="612"/>
                      </a:lnTo>
                      <a:lnTo>
                        <a:pt x="1133" y="612"/>
                      </a:lnTo>
                      <a:lnTo>
                        <a:pt x="1133" y="612"/>
                      </a:lnTo>
                      <a:lnTo>
                        <a:pt x="1133" y="612"/>
                      </a:lnTo>
                      <a:lnTo>
                        <a:pt x="1133" y="612"/>
                      </a:lnTo>
                      <a:lnTo>
                        <a:pt x="1131" y="612"/>
                      </a:lnTo>
                      <a:lnTo>
                        <a:pt x="1131" y="613"/>
                      </a:lnTo>
                      <a:lnTo>
                        <a:pt x="1131" y="613"/>
                      </a:lnTo>
                      <a:lnTo>
                        <a:pt x="1129" y="613"/>
                      </a:lnTo>
                      <a:lnTo>
                        <a:pt x="1129" y="613"/>
                      </a:lnTo>
                      <a:lnTo>
                        <a:pt x="1129" y="613"/>
                      </a:lnTo>
                      <a:lnTo>
                        <a:pt x="1129" y="613"/>
                      </a:lnTo>
                      <a:lnTo>
                        <a:pt x="1127" y="613"/>
                      </a:lnTo>
                      <a:lnTo>
                        <a:pt x="1127" y="613"/>
                      </a:lnTo>
                      <a:lnTo>
                        <a:pt x="1127" y="615"/>
                      </a:lnTo>
                      <a:lnTo>
                        <a:pt x="1127" y="615"/>
                      </a:lnTo>
                      <a:lnTo>
                        <a:pt x="1127" y="615"/>
                      </a:lnTo>
                      <a:lnTo>
                        <a:pt x="1125" y="615"/>
                      </a:lnTo>
                      <a:lnTo>
                        <a:pt x="1125" y="617"/>
                      </a:lnTo>
                      <a:lnTo>
                        <a:pt x="1125" y="617"/>
                      </a:lnTo>
                      <a:lnTo>
                        <a:pt x="1123" y="617"/>
                      </a:lnTo>
                      <a:lnTo>
                        <a:pt x="1123" y="617"/>
                      </a:lnTo>
                      <a:lnTo>
                        <a:pt x="1123" y="617"/>
                      </a:lnTo>
                      <a:lnTo>
                        <a:pt x="1123" y="617"/>
                      </a:lnTo>
                      <a:lnTo>
                        <a:pt x="1123" y="619"/>
                      </a:lnTo>
                      <a:lnTo>
                        <a:pt x="1121" y="619"/>
                      </a:lnTo>
                      <a:lnTo>
                        <a:pt x="1121" y="619"/>
                      </a:lnTo>
                      <a:lnTo>
                        <a:pt x="1121" y="619"/>
                      </a:lnTo>
                      <a:lnTo>
                        <a:pt x="1121" y="619"/>
                      </a:lnTo>
                      <a:lnTo>
                        <a:pt x="1121" y="619"/>
                      </a:lnTo>
                      <a:lnTo>
                        <a:pt x="1119" y="619"/>
                      </a:lnTo>
                      <a:lnTo>
                        <a:pt x="1119" y="619"/>
                      </a:lnTo>
                      <a:lnTo>
                        <a:pt x="1119" y="617"/>
                      </a:lnTo>
                      <a:lnTo>
                        <a:pt x="1117" y="617"/>
                      </a:lnTo>
                      <a:lnTo>
                        <a:pt x="1117" y="619"/>
                      </a:lnTo>
                      <a:lnTo>
                        <a:pt x="1117" y="619"/>
                      </a:lnTo>
                      <a:lnTo>
                        <a:pt x="1117" y="619"/>
                      </a:lnTo>
                      <a:lnTo>
                        <a:pt x="1117" y="619"/>
                      </a:lnTo>
                      <a:lnTo>
                        <a:pt x="1115" y="619"/>
                      </a:lnTo>
                      <a:lnTo>
                        <a:pt x="1115" y="619"/>
                      </a:lnTo>
                      <a:lnTo>
                        <a:pt x="1114" y="619"/>
                      </a:lnTo>
                      <a:lnTo>
                        <a:pt x="1114" y="619"/>
                      </a:lnTo>
                      <a:lnTo>
                        <a:pt x="1114" y="619"/>
                      </a:lnTo>
                      <a:lnTo>
                        <a:pt x="1114" y="621"/>
                      </a:lnTo>
                      <a:lnTo>
                        <a:pt x="1114" y="621"/>
                      </a:lnTo>
                      <a:lnTo>
                        <a:pt x="1115" y="621"/>
                      </a:lnTo>
                      <a:lnTo>
                        <a:pt x="1115" y="621"/>
                      </a:lnTo>
                      <a:lnTo>
                        <a:pt x="1115" y="621"/>
                      </a:lnTo>
                      <a:lnTo>
                        <a:pt x="1115" y="623"/>
                      </a:lnTo>
                      <a:lnTo>
                        <a:pt x="1115" y="623"/>
                      </a:lnTo>
                      <a:lnTo>
                        <a:pt x="1114" y="623"/>
                      </a:lnTo>
                      <a:lnTo>
                        <a:pt x="1114" y="623"/>
                      </a:lnTo>
                      <a:lnTo>
                        <a:pt x="1114" y="623"/>
                      </a:lnTo>
                      <a:lnTo>
                        <a:pt x="1114" y="623"/>
                      </a:lnTo>
                      <a:lnTo>
                        <a:pt x="1112" y="623"/>
                      </a:lnTo>
                      <a:lnTo>
                        <a:pt x="1112" y="623"/>
                      </a:lnTo>
                      <a:lnTo>
                        <a:pt x="1112" y="623"/>
                      </a:lnTo>
                      <a:lnTo>
                        <a:pt x="1112" y="625"/>
                      </a:lnTo>
                      <a:lnTo>
                        <a:pt x="1110" y="625"/>
                      </a:lnTo>
                      <a:lnTo>
                        <a:pt x="1110" y="625"/>
                      </a:lnTo>
                      <a:lnTo>
                        <a:pt x="1108" y="625"/>
                      </a:lnTo>
                      <a:lnTo>
                        <a:pt x="1108" y="625"/>
                      </a:lnTo>
                      <a:lnTo>
                        <a:pt x="1108" y="625"/>
                      </a:lnTo>
                      <a:lnTo>
                        <a:pt x="1108" y="623"/>
                      </a:lnTo>
                      <a:lnTo>
                        <a:pt x="1106" y="623"/>
                      </a:lnTo>
                      <a:lnTo>
                        <a:pt x="1106" y="623"/>
                      </a:lnTo>
                      <a:lnTo>
                        <a:pt x="1106" y="623"/>
                      </a:lnTo>
                      <a:lnTo>
                        <a:pt x="1106" y="623"/>
                      </a:lnTo>
                      <a:lnTo>
                        <a:pt x="1104" y="623"/>
                      </a:lnTo>
                      <a:lnTo>
                        <a:pt x="1104" y="623"/>
                      </a:lnTo>
                      <a:lnTo>
                        <a:pt x="1102" y="623"/>
                      </a:lnTo>
                      <a:lnTo>
                        <a:pt x="1102" y="623"/>
                      </a:lnTo>
                      <a:lnTo>
                        <a:pt x="1102" y="621"/>
                      </a:lnTo>
                      <a:lnTo>
                        <a:pt x="1102" y="621"/>
                      </a:lnTo>
                      <a:lnTo>
                        <a:pt x="1100" y="621"/>
                      </a:lnTo>
                      <a:lnTo>
                        <a:pt x="1100" y="621"/>
                      </a:lnTo>
                      <a:lnTo>
                        <a:pt x="1100" y="621"/>
                      </a:lnTo>
                      <a:lnTo>
                        <a:pt x="1100" y="621"/>
                      </a:lnTo>
                      <a:lnTo>
                        <a:pt x="1100" y="621"/>
                      </a:lnTo>
                      <a:lnTo>
                        <a:pt x="1098" y="621"/>
                      </a:lnTo>
                      <a:lnTo>
                        <a:pt x="1098" y="621"/>
                      </a:lnTo>
                      <a:lnTo>
                        <a:pt x="1098" y="621"/>
                      </a:lnTo>
                      <a:lnTo>
                        <a:pt x="1096" y="621"/>
                      </a:lnTo>
                      <a:lnTo>
                        <a:pt x="1096" y="621"/>
                      </a:lnTo>
                      <a:lnTo>
                        <a:pt x="1096" y="621"/>
                      </a:lnTo>
                      <a:lnTo>
                        <a:pt x="1096" y="621"/>
                      </a:lnTo>
                      <a:lnTo>
                        <a:pt x="1094" y="621"/>
                      </a:lnTo>
                      <a:lnTo>
                        <a:pt x="1094" y="621"/>
                      </a:lnTo>
                      <a:lnTo>
                        <a:pt x="1094" y="621"/>
                      </a:lnTo>
                      <a:lnTo>
                        <a:pt x="1093" y="621"/>
                      </a:lnTo>
                      <a:lnTo>
                        <a:pt x="1093" y="623"/>
                      </a:lnTo>
                      <a:lnTo>
                        <a:pt x="1093" y="623"/>
                      </a:lnTo>
                      <a:lnTo>
                        <a:pt x="1091" y="623"/>
                      </a:lnTo>
                      <a:lnTo>
                        <a:pt x="1091" y="623"/>
                      </a:lnTo>
                      <a:lnTo>
                        <a:pt x="1091" y="623"/>
                      </a:lnTo>
                      <a:lnTo>
                        <a:pt x="1089" y="623"/>
                      </a:lnTo>
                      <a:lnTo>
                        <a:pt x="1089" y="623"/>
                      </a:lnTo>
                      <a:lnTo>
                        <a:pt x="1087" y="623"/>
                      </a:lnTo>
                      <a:lnTo>
                        <a:pt x="1087" y="623"/>
                      </a:lnTo>
                      <a:lnTo>
                        <a:pt x="1087" y="623"/>
                      </a:lnTo>
                      <a:lnTo>
                        <a:pt x="1087" y="623"/>
                      </a:lnTo>
                      <a:lnTo>
                        <a:pt x="1085" y="623"/>
                      </a:lnTo>
                      <a:lnTo>
                        <a:pt x="1085" y="623"/>
                      </a:lnTo>
                      <a:lnTo>
                        <a:pt x="1085" y="623"/>
                      </a:lnTo>
                      <a:lnTo>
                        <a:pt x="1083" y="623"/>
                      </a:lnTo>
                      <a:lnTo>
                        <a:pt x="1083" y="623"/>
                      </a:lnTo>
                      <a:lnTo>
                        <a:pt x="1083" y="625"/>
                      </a:lnTo>
                      <a:lnTo>
                        <a:pt x="1081" y="625"/>
                      </a:lnTo>
                      <a:lnTo>
                        <a:pt x="1081" y="625"/>
                      </a:lnTo>
                      <a:lnTo>
                        <a:pt x="1081" y="625"/>
                      </a:lnTo>
                      <a:lnTo>
                        <a:pt x="1079" y="625"/>
                      </a:lnTo>
                      <a:lnTo>
                        <a:pt x="1079" y="625"/>
                      </a:lnTo>
                      <a:lnTo>
                        <a:pt x="1079" y="625"/>
                      </a:lnTo>
                      <a:lnTo>
                        <a:pt x="1077" y="625"/>
                      </a:lnTo>
                      <a:lnTo>
                        <a:pt x="1077" y="625"/>
                      </a:lnTo>
                      <a:lnTo>
                        <a:pt x="1077" y="625"/>
                      </a:lnTo>
                      <a:lnTo>
                        <a:pt x="1075" y="625"/>
                      </a:lnTo>
                      <a:lnTo>
                        <a:pt x="1075" y="625"/>
                      </a:lnTo>
                      <a:lnTo>
                        <a:pt x="1075" y="627"/>
                      </a:lnTo>
                      <a:lnTo>
                        <a:pt x="1075" y="627"/>
                      </a:lnTo>
                      <a:lnTo>
                        <a:pt x="1073" y="627"/>
                      </a:lnTo>
                      <a:lnTo>
                        <a:pt x="1073" y="627"/>
                      </a:lnTo>
                      <a:lnTo>
                        <a:pt x="1073" y="627"/>
                      </a:lnTo>
                      <a:lnTo>
                        <a:pt x="1073" y="627"/>
                      </a:lnTo>
                      <a:lnTo>
                        <a:pt x="1073" y="627"/>
                      </a:lnTo>
                      <a:lnTo>
                        <a:pt x="1071" y="627"/>
                      </a:lnTo>
                      <a:lnTo>
                        <a:pt x="1071" y="629"/>
                      </a:lnTo>
                      <a:lnTo>
                        <a:pt x="1071" y="629"/>
                      </a:lnTo>
                      <a:lnTo>
                        <a:pt x="1071" y="629"/>
                      </a:lnTo>
                      <a:lnTo>
                        <a:pt x="1070" y="629"/>
                      </a:lnTo>
                      <a:lnTo>
                        <a:pt x="1070" y="629"/>
                      </a:lnTo>
                      <a:lnTo>
                        <a:pt x="1070" y="629"/>
                      </a:lnTo>
                      <a:lnTo>
                        <a:pt x="1070" y="629"/>
                      </a:lnTo>
                      <a:lnTo>
                        <a:pt x="1070" y="629"/>
                      </a:lnTo>
                      <a:lnTo>
                        <a:pt x="1068" y="629"/>
                      </a:lnTo>
                      <a:lnTo>
                        <a:pt x="1068" y="629"/>
                      </a:lnTo>
                      <a:lnTo>
                        <a:pt x="1068" y="631"/>
                      </a:lnTo>
                      <a:lnTo>
                        <a:pt x="1068" y="631"/>
                      </a:lnTo>
                      <a:lnTo>
                        <a:pt x="1068" y="631"/>
                      </a:lnTo>
                      <a:lnTo>
                        <a:pt x="1068" y="633"/>
                      </a:lnTo>
                      <a:lnTo>
                        <a:pt x="1066" y="633"/>
                      </a:lnTo>
                      <a:lnTo>
                        <a:pt x="1066" y="633"/>
                      </a:lnTo>
                      <a:lnTo>
                        <a:pt x="1066" y="633"/>
                      </a:lnTo>
                      <a:lnTo>
                        <a:pt x="1066" y="635"/>
                      </a:lnTo>
                      <a:lnTo>
                        <a:pt x="1064" y="635"/>
                      </a:lnTo>
                      <a:lnTo>
                        <a:pt x="1064" y="635"/>
                      </a:lnTo>
                      <a:lnTo>
                        <a:pt x="1064" y="635"/>
                      </a:lnTo>
                      <a:lnTo>
                        <a:pt x="1064" y="635"/>
                      </a:lnTo>
                      <a:lnTo>
                        <a:pt x="1064" y="636"/>
                      </a:lnTo>
                      <a:lnTo>
                        <a:pt x="1064" y="636"/>
                      </a:lnTo>
                      <a:lnTo>
                        <a:pt x="1066" y="636"/>
                      </a:lnTo>
                      <a:lnTo>
                        <a:pt x="1066" y="636"/>
                      </a:lnTo>
                      <a:lnTo>
                        <a:pt x="1068" y="636"/>
                      </a:lnTo>
                      <a:lnTo>
                        <a:pt x="1068" y="636"/>
                      </a:lnTo>
                      <a:lnTo>
                        <a:pt x="1068" y="636"/>
                      </a:lnTo>
                      <a:lnTo>
                        <a:pt x="1068" y="636"/>
                      </a:lnTo>
                      <a:lnTo>
                        <a:pt x="1070" y="636"/>
                      </a:lnTo>
                      <a:lnTo>
                        <a:pt x="1070" y="636"/>
                      </a:lnTo>
                      <a:lnTo>
                        <a:pt x="1070" y="636"/>
                      </a:lnTo>
                      <a:lnTo>
                        <a:pt x="1071" y="636"/>
                      </a:lnTo>
                      <a:lnTo>
                        <a:pt x="1071" y="636"/>
                      </a:lnTo>
                      <a:lnTo>
                        <a:pt x="1071" y="636"/>
                      </a:lnTo>
                      <a:lnTo>
                        <a:pt x="1073" y="636"/>
                      </a:lnTo>
                      <a:lnTo>
                        <a:pt x="1073" y="636"/>
                      </a:lnTo>
                      <a:lnTo>
                        <a:pt x="1073" y="636"/>
                      </a:lnTo>
                      <a:lnTo>
                        <a:pt x="1073" y="635"/>
                      </a:lnTo>
                      <a:lnTo>
                        <a:pt x="1075" y="635"/>
                      </a:lnTo>
                      <a:lnTo>
                        <a:pt x="1075" y="635"/>
                      </a:lnTo>
                      <a:lnTo>
                        <a:pt x="1075" y="636"/>
                      </a:lnTo>
                      <a:lnTo>
                        <a:pt x="1075" y="636"/>
                      </a:lnTo>
                      <a:lnTo>
                        <a:pt x="1075" y="636"/>
                      </a:lnTo>
                      <a:lnTo>
                        <a:pt x="1075" y="638"/>
                      </a:lnTo>
                      <a:lnTo>
                        <a:pt x="1075" y="638"/>
                      </a:lnTo>
                      <a:lnTo>
                        <a:pt x="1075" y="640"/>
                      </a:lnTo>
                      <a:lnTo>
                        <a:pt x="1075" y="640"/>
                      </a:lnTo>
                      <a:lnTo>
                        <a:pt x="1077" y="640"/>
                      </a:lnTo>
                      <a:lnTo>
                        <a:pt x="1077" y="642"/>
                      </a:lnTo>
                      <a:lnTo>
                        <a:pt x="1077" y="642"/>
                      </a:lnTo>
                      <a:lnTo>
                        <a:pt x="1077" y="642"/>
                      </a:lnTo>
                      <a:lnTo>
                        <a:pt x="1079" y="642"/>
                      </a:lnTo>
                      <a:lnTo>
                        <a:pt x="1079" y="642"/>
                      </a:lnTo>
                      <a:lnTo>
                        <a:pt x="1079" y="644"/>
                      </a:lnTo>
                      <a:lnTo>
                        <a:pt x="1077" y="644"/>
                      </a:lnTo>
                      <a:lnTo>
                        <a:pt x="1077" y="644"/>
                      </a:lnTo>
                      <a:lnTo>
                        <a:pt x="1077" y="644"/>
                      </a:lnTo>
                      <a:lnTo>
                        <a:pt x="1075" y="644"/>
                      </a:lnTo>
                      <a:lnTo>
                        <a:pt x="1075" y="644"/>
                      </a:lnTo>
                      <a:lnTo>
                        <a:pt x="1075" y="644"/>
                      </a:lnTo>
                      <a:lnTo>
                        <a:pt x="1073" y="644"/>
                      </a:lnTo>
                      <a:lnTo>
                        <a:pt x="1073" y="644"/>
                      </a:lnTo>
                      <a:lnTo>
                        <a:pt x="1073" y="644"/>
                      </a:lnTo>
                      <a:lnTo>
                        <a:pt x="1071" y="644"/>
                      </a:lnTo>
                      <a:lnTo>
                        <a:pt x="1071" y="644"/>
                      </a:lnTo>
                      <a:lnTo>
                        <a:pt x="1070" y="644"/>
                      </a:lnTo>
                      <a:lnTo>
                        <a:pt x="1070" y="644"/>
                      </a:lnTo>
                      <a:lnTo>
                        <a:pt x="1070" y="644"/>
                      </a:lnTo>
                      <a:lnTo>
                        <a:pt x="1068" y="644"/>
                      </a:lnTo>
                      <a:lnTo>
                        <a:pt x="1068" y="644"/>
                      </a:lnTo>
                      <a:lnTo>
                        <a:pt x="1068" y="644"/>
                      </a:lnTo>
                      <a:lnTo>
                        <a:pt x="1066" y="644"/>
                      </a:lnTo>
                      <a:lnTo>
                        <a:pt x="1066" y="644"/>
                      </a:lnTo>
                      <a:lnTo>
                        <a:pt x="1064" y="644"/>
                      </a:lnTo>
                      <a:lnTo>
                        <a:pt x="1064" y="646"/>
                      </a:lnTo>
                      <a:lnTo>
                        <a:pt x="1064" y="646"/>
                      </a:lnTo>
                      <a:lnTo>
                        <a:pt x="1064" y="646"/>
                      </a:lnTo>
                      <a:lnTo>
                        <a:pt x="1062" y="646"/>
                      </a:lnTo>
                      <a:lnTo>
                        <a:pt x="1062" y="646"/>
                      </a:lnTo>
                      <a:lnTo>
                        <a:pt x="1060" y="646"/>
                      </a:lnTo>
                      <a:lnTo>
                        <a:pt x="1060" y="646"/>
                      </a:lnTo>
                      <a:lnTo>
                        <a:pt x="1060" y="646"/>
                      </a:lnTo>
                      <a:lnTo>
                        <a:pt x="1058" y="646"/>
                      </a:lnTo>
                      <a:lnTo>
                        <a:pt x="1058" y="646"/>
                      </a:lnTo>
                      <a:lnTo>
                        <a:pt x="1058" y="646"/>
                      </a:lnTo>
                      <a:lnTo>
                        <a:pt x="1058" y="646"/>
                      </a:lnTo>
                      <a:lnTo>
                        <a:pt x="1056" y="646"/>
                      </a:lnTo>
                      <a:lnTo>
                        <a:pt x="1056" y="646"/>
                      </a:lnTo>
                      <a:lnTo>
                        <a:pt x="1054" y="646"/>
                      </a:lnTo>
                      <a:lnTo>
                        <a:pt x="1054" y="648"/>
                      </a:lnTo>
                      <a:lnTo>
                        <a:pt x="1054" y="648"/>
                      </a:lnTo>
                      <a:lnTo>
                        <a:pt x="1054" y="648"/>
                      </a:lnTo>
                      <a:lnTo>
                        <a:pt x="1054" y="650"/>
                      </a:lnTo>
                      <a:lnTo>
                        <a:pt x="1054" y="650"/>
                      </a:lnTo>
                      <a:lnTo>
                        <a:pt x="1054" y="650"/>
                      </a:lnTo>
                      <a:lnTo>
                        <a:pt x="1056" y="650"/>
                      </a:lnTo>
                      <a:lnTo>
                        <a:pt x="1056" y="650"/>
                      </a:lnTo>
                      <a:lnTo>
                        <a:pt x="1058" y="650"/>
                      </a:lnTo>
                      <a:lnTo>
                        <a:pt x="1058" y="650"/>
                      </a:lnTo>
                      <a:lnTo>
                        <a:pt x="1058" y="650"/>
                      </a:lnTo>
                      <a:lnTo>
                        <a:pt x="1060" y="650"/>
                      </a:lnTo>
                      <a:lnTo>
                        <a:pt x="1060" y="652"/>
                      </a:lnTo>
                      <a:lnTo>
                        <a:pt x="1058" y="652"/>
                      </a:lnTo>
                      <a:lnTo>
                        <a:pt x="1058" y="652"/>
                      </a:lnTo>
                      <a:lnTo>
                        <a:pt x="1058" y="652"/>
                      </a:lnTo>
                      <a:lnTo>
                        <a:pt x="1058" y="652"/>
                      </a:lnTo>
                      <a:lnTo>
                        <a:pt x="1056" y="652"/>
                      </a:lnTo>
                      <a:lnTo>
                        <a:pt x="1056" y="652"/>
                      </a:lnTo>
                      <a:lnTo>
                        <a:pt x="1056" y="652"/>
                      </a:lnTo>
                      <a:lnTo>
                        <a:pt x="1054" y="652"/>
                      </a:lnTo>
                      <a:lnTo>
                        <a:pt x="1054" y="652"/>
                      </a:lnTo>
                      <a:lnTo>
                        <a:pt x="1054" y="652"/>
                      </a:lnTo>
                      <a:lnTo>
                        <a:pt x="1052" y="652"/>
                      </a:lnTo>
                      <a:lnTo>
                        <a:pt x="1052" y="652"/>
                      </a:lnTo>
                      <a:lnTo>
                        <a:pt x="1052" y="652"/>
                      </a:lnTo>
                      <a:lnTo>
                        <a:pt x="1050" y="652"/>
                      </a:lnTo>
                      <a:lnTo>
                        <a:pt x="1050" y="652"/>
                      </a:lnTo>
                      <a:lnTo>
                        <a:pt x="1048" y="652"/>
                      </a:lnTo>
                      <a:lnTo>
                        <a:pt x="1048" y="652"/>
                      </a:lnTo>
                      <a:lnTo>
                        <a:pt x="1048" y="652"/>
                      </a:lnTo>
                      <a:lnTo>
                        <a:pt x="1047" y="652"/>
                      </a:lnTo>
                      <a:lnTo>
                        <a:pt x="1047" y="652"/>
                      </a:lnTo>
                      <a:lnTo>
                        <a:pt x="1047" y="650"/>
                      </a:lnTo>
                      <a:lnTo>
                        <a:pt x="1047" y="650"/>
                      </a:lnTo>
                      <a:lnTo>
                        <a:pt x="1047" y="652"/>
                      </a:lnTo>
                      <a:lnTo>
                        <a:pt x="1045" y="652"/>
                      </a:lnTo>
                      <a:lnTo>
                        <a:pt x="1045" y="652"/>
                      </a:lnTo>
                      <a:lnTo>
                        <a:pt x="1045" y="650"/>
                      </a:lnTo>
                      <a:lnTo>
                        <a:pt x="1043" y="650"/>
                      </a:lnTo>
                      <a:lnTo>
                        <a:pt x="1043" y="650"/>
                      </a:lnTo>
                      <a:lnTo>
                        <a:pt x="1043" y="650"/>
                      </a:lnTo>
                      <a:lnTo>
                        <a:pt x="1043" y="650"/>
                      </a:lnTo>
                      <a:lnTo>
                        <a:pt x="1041" y="650"/>
                      </a:lnTo>
                      <a:lnTo>
                        <a:pt x="1041" y="650"/>
                      </a:lnTo>
                      <a:lnTo>
                        <a:pt x="1041" y="650"/>
                      </a:lnTo>
                      <a:lnTo>
                        <a:pt x="1039" y="650"/>
                      </a:lnTo>
                      <a:lnTo>
                        <a:pt x="1039" y="650"/>
                      </a:lnTo>
                      <a:lnTo>
                        <a:pt x="1037" y="650"/>
                      </a:lnTo>
                      <a:lnTo>
                        <a:pt x="1037" y="650"/>
                      </a:lnTo>
                      <a:lnTo>
                        <a:pt x="1037" y="650"/>
                      </a:lnTo>
                      <a:lnTo>
                        <a:pt x="1037" y="650"/>
                      </a:lnTo>
                      <a:lnTo>
                        <a:pt x="1035" y="650"/>
                      </a:lnTo>
                      <a:lnTo>
                        <a:pt x="1035" y="650"/>
                      </a:lnTo>
                      <a:lnTo>
                        <a:pt x="1035" y="650"/>
                      </a:lnTo>
                      <a:lnTo>
                        <a:pt x="1033" y="650"/>
                      </a:lnTo>
                      <a:lnTo>
                        <a:pt x="1033" y="652"/>
                      </a:lnTo>
                      <a:lnTo>
                        <a:pt x="1033" y="652"/>
                      </a:lnTo>
                      <a:lnTo>
                        <a:pt x="1033" y="652"/>
                      </a:lnTo>
                      <a:lnTo>
                        <a:pt x="1033" y="652"/>
                      </a:lnTo>
                      <a:lnTo>
                        <a:pt x="1031" y="652"/>
                      </a:lnTo>
                      <a:lnTo>
                        <a:pt x="1031" y="652"/>
                      </a:lnTo>
                      <a:lnTo>
                        <a:pt x="1031" y="652"/>
                      </a:lnTo>
                      <a:lnTo>
                        <a:pt x="1031" y="654"/>
                      </a:lnTo>
                      <a:lnTo>
                        <a:pt x="1029" y="654"/>
                      </a:lnTo>
                      <a:lnTo>
                        <a:pt x="1029" y="654"/>
                      </a:lnTo>
                      <a:lnTo>
                        <a:pt x="1029" y="654"/>
                      </a:lnTo>
                      <a:lnTo>
                        <a:pt x="1027" y="654"/>
                      </a:lnTo>
                      <a:lnTo>
                        <a:pt x="1027" y="656"/>
                      </a:lnTo>
                      <a:lnTo>
                        <a:pt x="1027" y="656"/>
                      </a:lnTo>
                      <a:lnTo>
                        <a:pt x="1027" y="656"/>
                      </a:lnTo>
                      <a:lnTo>
                        <a:pt x="1027" y="656"/>
                      </a:lnTo>
                      <a:lnTo>
                        <a:pt x="1027" y="658"/>
                      </a:lnTo>
                      <a:lnTo>
                        <a:pt x="1027" y="658"/>
                      </a:lnTo>
                      <a:lnTo>
                        <a:pt x="1027" y="658"/>
                      </a:lnTo>
                      <a:lnTo>
                        <a:pt x="1026" y="658"/>
                      </a:lnTo>
                      <a:lnTo>
                        <a:pt x="1026" y="658"/>
                      </a:lnTo>
                      <a:lnTo>
                        <a:pt x="1026" y="658"/>
                      </a:lnTo>
                      <a:lnTo>
                        <a:pt x="1024" y="658"/>
                      </a:lnTo>
                      <a:lnTo>
                        <a:pt x="1024" y="658"/>
                      </a:lnTo>
                      <a:lnTo>
                        <a:pt x="1024" y="658"/>
                      </a:lnTo>
                      <a:lnTo>
                        <a:pt x="1022" y="658"/>
                      </a:lnTo>
                      <a:lnTo>
                        <a:pt x="1022" y="658"/>
                      </a:lnTo>
                      <a:lnTo>
                        <a:pt x="1022" y="659"/>
                      </a:lnTo>
                      <a:lnTo>
                        <a:pt x="1022" y="659"/>
                      </a:lnTo>
                      <a:lnTo>
                        <a:pt x="1020" y="659"/>
                      </a:lnTo>
                      <a:lnTo>
                        <a:pt x="1020" y="659"/>
                      </a:lnTo>
                      <a:lnTo>
                        <a:pt x="1020" y="659"/>
                      </a:lnTo>
                      <a:lnTo>
                        <a:pt x="1020" y="659"/>
                      </a:lnTo>
                      <a:lnTo>
                        <a:pt x="1018" y="659"/>
                      </a:lnTo>
                      <a:lnTo>
                        <a:pt x="1018" y="659"/>
                      </a:lnTo>
                      <a:lnTo>
                        <a:pt x="1018" y="659"/>
                      </a:lnTo>
                      <a:lnTo>
                        <a:pt x="1018" y="661"/>
                      </a:lnTo>
                      <a:lnTo>
                        <a:pt x="1016" y="661"/>
                      </a:lnTo>
                      <a:lnTo>
                        <a:pt x="1016" y="661"/>
                      </a:lnTo>
                      <a:lnTo>
                        <a:pt x="1016" y="661"/>
                      </a:lnTo>
                      <a:lnTo>
                        <a:pt x="1016" y="663"/>
                      </a:lnTo>
                      <a:lnTo>
                        <a:pt x="1016" y="663"/>
                      </a:lnTo>
                      <a:lnTo>
                        <a:pt x="1016" y="665"/>
                      </a:lnTo>
                      <a:lnTo>
                        <a:pt x="1016" y="665"/>
                      </a:lnTo>
                      <a:lnTo>
                        <a:pt x="1016" y="663"/>
                      </a:lnTo>
                      <a:lnTo>
                        <a:pt x="1016" y="663"/>
                      </a:lnTo>
                      <a:lnTo>
                        <a:pt x="1014" y="663"/>
                      </a:lnTo>
                      <a:lnTo>
                        <a:pt x="1014" y="661"/>
                      </a:lnTo>
                      <a:lnTo>
                        <a:pt x="1014" y="661"/>
                      </a:lnTo>
                      <a:lnTo>
                        <a:pt x="1014" y="661"/>
                      </a:lnTo>
                      <a:lnTo>
                        <a:pt x="1012" y="661"/>
                      </a:lnTo>
                      <a:lnTo>
                        <a:pt x="1012" y="661"/>
                      </a:lnTo>
                      <a:lnTo>
                        <a:pt x="1010" y="661"/>
                      </a:lnTo>
                      <a:lnTo>
                        <a:pt x="1010" y="661"/>
                      </a:lnTo>
                      <a:lnTo>
                        <a:pt x="1010" y="663"/>
                      </a:lnTo>
                      <a:lnTo>
                        <a:pt x="1010" y="663"/>
                      </a:lnTo>
                      <a:lnTo>
                        <a:pt x="1008" y="663"/>
                      </a:lnTo>
                      <a:lnTo>
                        <a:pt x="1008" y="663"/>
                      </a:lnTo>
                      <a:lnTo>
                        <a:pt x="1008" y="663"/>
                      </a:lnTo>
                      <a:lnTo>
                        <a:pt x="1008" y="661"/>
                      </a:lnTo>
                      <a:lnTo>
                        <a:pt x="1006" y="661"/>
                      </a:lnTo>
                      <a:lnTo>
                        <a:pt x="1006" y="661"/>
                      </a:lnTo>
                      <a:lnTo>
                        <a:pt x="1004" y="661"/>
                      </a:lnTo>
                      <a:lnTo>
                        <a:pt x="1004" y="661"/>
                      </a:lnTo>
                      <a:lnTo>
                        <a:pt x="1004" y="661"/>
                      </a:lnTo>
                      <a:lnTo>
                        <a:pt x="1004" y="659"/>
                      </a:lnTo>
                      <a:lnTo>
                        <a:pt x="1004" y="659"/>
                      </a:lnTo>
                      <a:lnTo>
                        <a:pt x="1004" y="659"/>
                      </a:lnTo>
                      <a:lnTo>
                        <a:pt x="1004" y="659"/>
                      </a:lnTo>
                      <a:lnTo>
                        <a:pt x="1004" y="658"/>
                      </a:lnTo>
                      <a:lnTo>
                        <a:pt x="1004" y="658"/>
                      </a:lnTo>
                      <a:lnTo>
                        <a:pt x="1006" y="658"/>
                      </a:lnTo>
                      <a:lnTo>
                        <a:pt x="1006" y="656"/>
                      </a:lnTo>
                      <a:lnTo>
                        <a:pt x="1006" y="656"/>
                      </a:lnTo>
                      <a:lnTo>
                        <a:pt x="1006" y="656"/>
                      </a:lnTo>
                      <a:lnTo>
                        <a:pt x="1008" y="656"/>
                      </a:lnTo>
                      <a:lnTo>
                        <a:pt x="1008" y="656"/>
                      </a:lnTo>
                      <a:lnTo>
                        <a:pt x="1008" y="656"/>
                      </a:lnTo>
                      <a:lnTo>
                        <a:pt x="1010" y="656"/>
                      </a:lnTo>
                      <a:lnTo>
                        <a:pt x="1010" y="654"/>
                      </a:lnTo>
                      <a:lnTo>
                        <a:pt x="1010" y="654"/>
                      </a:lnTo>
                      <a:lnTo>
                        <a:pt x="1010" y="654"/>
                      </a:lnTo>
                      <a:lnTo>
                        <a:pt x="1010" y="652"/>
                      </a:lnTo>
                      <a:lnTo>
                        <a:pt x="1010" y="652"/>
                      </a:lnTo>
                      <a:lnTo>
                        <a:pt x="1010" y="652"/>
                      </a:lnTo>
                      <a:lnTo>
                        <a:pt x="1010" y="652"/>
                      </a:lnTo>
                      <a:lnTo>
                        <a:pt x="1012" y="652"/>
                      </a:lnTo>
                      <a:lnTo>
                        <a:pt x="1012" y="650"/>
                      </a:lnTo>
                      <a:lnTo>
                        <a:pt x="1012" y="650"/>
                      </a:lnTo>
                      <a:lnTo>
                        <a:pt x="1012" y="650"/>
                      </a:lnTo>
                      <a:lnTo>
                        <a:pt x="1012" y="650"/>
                      </a:lnTo>
                      <a:lnTo>
                        <a:pt x="1012" y="652"/>
                      </a:lnTo>
                      <a:lnTo>
                        <a:pt x="1014" y="652"/>
                      </a:lnTo>
                      <a:lnTo>
                        <a:pt x="1014" y="652"/>
                      </a:lnTo>
                      <a:lnTo>
                        <a:pt x="1014" y="652"/>
                      </a:lnTo>
                      <a:lnTo>
                        <a:pt x="1014" y="652"/>
                      </a:lnTo>
                      <a:lnTo>
                        <a:pt x="1014" y="652"/>
                      </a:lnTo>
                      <a:lnTo>
                        <a:pt x="1014" y="650"/>
                      </a:lnTo>
                      <a:lnTo>
                        <a:pt x="1016" y="650"/>
                      </a:lnTo>
                      <a:lnTo>
                        <a:pt x="1016" y="650"/>
                      </a:lnTo>
                      <a:lnTo>
                        <a:pt x="1016" y="650"/>
                      </a:lnTo>
                      <a:lnTo>
                        <a:pt x="1016" y="648"/>
                      </a:lnTo>
                      <a:lnTo>
                        <a:pt x="1016" y="648"/>
                      </a:lnTo>
                      <a:lnTo>
                        <a:pt x="1016" y="648"/>
                      </a:lnTo>
                      <a:lnTo>
                        <a:pt x="1016" y="646"/>
                      </a:lnTo>
                      <a:lnTo>
                        <a:pt x="1016" y="646"/>
                      </a:lnTo>
                      <a:lnTo>
                        <a:pt x="1016" y="644"/>
                      </a:lnTo>
                      <a:lnTo>
                        <a:pt x="1016" y="644"/>
                      </a:lnTo>
                      <a:lnTo>
                        <a:pt x="1016" y="642"/>
                      </a:lnTo>
                      <a:lnTo>
                        <a:pt x="1018" y="642"/>
                      </a:lnTo>
                      <a:lnTo>
                        <a:pt x="1018" y="642"/>
                      </a:lnTo>
                      <a:lnTo>
                        <a:pt x="1018" y="642"/>
                      </a:lnTo>
                      <a:lnTo>
                        <a:pt x="1018" y="640"/>
                      </a:lnTo>
                      <a:lnTo>
                        <a:pt x="1018" y="640"/>
                      </a:lnTo>
                      <a:lnTo>
                        <a:pt x="1020" y="640"/>
                      </a:lnTo>
                      <a:lnTo>
                        <a:pt x="1020" y="640"/>
                      </a:lnTo>
                      <a:lnTo>
                        <a:pt x="1020" y="640"/>
                      </a:lnTo>
                      <a:lnTo>
                        <a:pt x="1020" y="640"/>
                      </a:lnTo>
                      <a:lnTo>
                        <a:pt x="1022" y="640"/>
                      </a:lnTo>
                      <a:lnTo>
                        <a:pt x="1022" y="640"/>
                      </a:lnTo>
                      <a:lnTo>
                        <a:pt x="1022" y="638"/>
                      </a:lnTo>
                      <a:lnTo>
                        <a:pt x="1022" y="638"/>
                      </a:lnTo>
                      <a:lnTo>
                        <a:pt x="1022" y="638"/>
                      </a:lnTo>
                      <a:lnTo>
                        <a:pt x="1024" y="638"/>
                      </a:lnTo>
                      <a:lnTo>
                        <a:pt x="1024" y="638"/>
                      </a:lnTo>
                      <a:lnTo>
                        <a:pt x="1024" y="636"/>
                      </a:lnTo>
                      <a:lnTo>
                        <a:pt x="1024" y="636"/>
                      </a:lnTo>
                      <a:lnTo>
                        <a:pt x="1026" y="636"/>
                      </a:lnTo>
                      <a:lnTo>
                        <a:pt x="1026" y="636"/>
                      </a:lnTo>
                      <a:lnTo>
                        <a:pt x="1026" y="636"/>
                      </a:lnTo>
                      <a:lnTo>
                        <a:pt x="1027" y="636"/>
                      </a:lnTo>
                      <a:lnTo>
                        <a:pt x="1027" y="635"/>
                      </a:lnTo>
                      <a:lnTo>
                        <a:pt x="1027" y="635"/>
                      </a:lnTo>
                      <a:lnTo>
                        <a:pt x="1027" y="635"/>
                      </a:lnTo>
                      <a:lnTo>
                        <a:pt x="1027" y="635"/>
                      </a:lnTo>
                      <a:lnTo>
                        <a:pt x="1029" y="635"/>
                      </a:lnTo>
                      <a:lnTo>
                        <a:pt x="1029" y="635"/>
                      </a:lnTo>
                      <a:lnTo>
                        <a:pt x="1029" y="633"/>
                      </a:lnTo>
                      <a:lnTo>
                        <a:pt x="1029" y="633"/>
                      </a:lnTo>
                      <a:lnTo>
                        <a:pt x="1029" y="631"/>
                      </a:lnTo>
                      <a:lnTo>
                        <a:pt x="1029" y="631"/>
                      </a:lnTo>
                      <a:lnTo>
                        <a:pt x="1029" y="629"/>
                      </a:lnTo>
                      <a:lnTo>
                        <a:pt x="1029" y="629"/>
                      </a:lnTo>
                      <a:lnTo>
                        <a:pt x="1029" y="627"/>
                      </a:lnTo>
                      <a:lnTo>
                        <a:pt x="1029" y="627"/>
                      </a:lnTo>
                      <a:lnTo>
                        <a:pt x="1029" y="627"/>
                      </a:lnTo>
                      <a:lnTo>
                        <a:pt x="1029" y="625"/>
                      </a:lnTo>
                      <a:lnTo>
                        <a:pt x="1029" y="625"/>
                      </a:lnTo>
                      <a:lnTo>
                        <a:pt x="1029" y="623"/>
                      </a:lnTo>
                      <a:lnTo>
                        <a:pt x="1029" y="623"/>
                      </a:lnTo>
                      <a:lnTo>
                        <a:pt x="1029" y="621"/>
                      </a:lnTo>
                      <a:lnTo>
                        <a:pt x="1029" y="621"/>
                      </a:lnTo>
                      <a:lnTo>
                        <a:pt x="1029" y="619"/>
                      </a:lnTo>
                      <a:lnTo>
                        <a:pt x="1027" y="619"/>
                      </a:lnTo>
                      <a:lnTo>
                        <a:pt x="1027" y="619"/>
                      </a:lnTo>
                      <a:lnTo>
                        <a:pt x="1027" y="619"/>
                      </a:lnTo>
                      <a:lnTo>
                        <a:pt x="1029" y="619"/>
                      </a:lnTo>
                      <a:lnTo>
                        <a:pt x="1029" y="617"/>
                      </a:lnTo>
                      <a:lnTo>
                        <a:pt x="1029" y="617"/>
                      </a:lnTo>
                      <a:lnTo>
                        <a:pt x="1031" y="617"/>
                      </a:lnTo>
                      <a:lnTo>
                        <a:pt x="1031" y="617"/>
                      </a:lnTo>
                      <a:lnTo>
                        <a:pt x="1031" y="615"/>
                      </a:lnTo>
                      <a:lnTo>
                        <a:pt x="1031" y="615"/>
                      </a:lnTo>
                      <a:lnTo>
                        <a:pt x="1031" y="615"/>
                      </a:lnTo>
                      <a:lnTo>
                        <a:pt x="1031" y="613"/>
                      </a:lnTo>
                      <a:lnTo>
                        <a:pt x="1031" y="613"/>
                      </a:lnTo>
                      <a:lnTo>
                        <a:pt x="1031" y="613"/>
                      </a:lnTo>
                      <a:lnTo>
                        <a:pt x="1031" y="612"/>
                      </a:lnTo>
                      <a:lnTo>
                        <a:pt x="1033" y="612"/>
                      </a:lnTo>
                      <a:lnTo>
                        <a:pt x="1033" y="612"/>
                      </a:lnTo>
                      <a:lnTo>
                        <a:pt x="1033" y="612"/>
                      </a:lnTo>
                      <a:lnTo>
                        <a:pt x="1035" y="612"/>
                      </a:lnTo>
                      <a:lnTo>
                        <a:pt x="1035" y="612"/>
                      </a:lnTo>
                      <a:lnTo>
                        <a:pt x="1035" y="610"/>
                      </a:lnTo>
                      <a:lnTo>
                        <a:pt x="1035" y="610"/>
                      </a:lnTo>
                      <a:lnTo>
                        <a:pt x="1035" y="610"/>
                      </a:lnTo>
                      <a:lnTo>
                        <a:pt x="1035" y="610"/>
                      </a:lnTo>
                      <a:lnTo>
                        <a:pt x="1037" y="610"/>
                      </a:lnTo>
                      <a:lnTo>
                        <a:pt x="1037" y="608"/>
                      </a:lnTo>
                      <a:lnTo>
                        <a:pt x="1037" y="608"/>
                      </a:lnTo>
                      <a:lnTo>
                        <a:pt x="1037" y="606"/>
                      </a:lnTo>
                      <a:lnTo>
                        <a:pt x="1037" y="606"/>
                      </a:lnTo>
                      <a:lnTo>
                        <a:pt x="1035" y="606"/>
                      </a:lnTo>
                      <a:lnTo>
                        <a:pt x="1035" y="604"/>
                      </a:lnTo>
                      <a:lnTo>
                        <a:pt x="1037" y="604"/>
                      </a:lnTo>
                      <a:lnTo>
                        <a:pt x="1037" y="604"/>
                      </a:lnTo>
                      <a:lnTo>
                        <a:pt x="1035" y="604"/>
                      </a:lnTo>
                      <a:lnTo>
                        <a:pt x="1035" y="604"/>
                      </a:lnTo>
                      <a:lnTo>
                        <a:pt x="1035" y="604"/>
                      </a:lnTo>
                      <a:lnTo>
                        <a:pt x="1035" y="602"/>
                      </a:lnTo>
                      <a:lnTo>
                        <a:pt x="1035" y="602"/>
                      </a:lnTo>
                      <a:lnTo>
                        <a:pt x="1035" y="602"/>
                      </a:lnTo>
                      <a:lnTo>
                        <a:pt x="1035" y="600"/>
                      </a:lnTo>
                      <a:lnTo>
                        <a:pt x="1033" y="600"/>
                      </a:lnTo>
                      <a:lnTo>
                        <a:pt x="1033" y="600"/>
                      </a:lnTo>
                      <a:lnTo>
                        <a:pt x="1033" y="600"/>
                      </a:lnTo>
                      <a:lnTo>
                        <a:pt x="1033" y="598"/>
                      </a:lnTo>
                      <a:lnTo>
                        <a:pt x="1031" y="598"/>
                      </a:lnTo>
                      <a:lnTo>
                        <a:pt x="1031" y="598"/>
                      </a:lnTo>
                      <a:lnTo>
                        <a:pt x="1031" y="598"/>
                      </a:lnTo>
                      <a:lnTo>
                        <a:pt x="1031" y="596"/>
                      </a:lnTo>
                      <a:lnTo>
                        <a:pt x="1031" y="596"/>
                      </a:lnTo>
                      <a:lnTo>
                        <a:pt x="1029" y="596"/>
                      </a:lnTo>
                      <a:lnTo>
                        <a:pt x="1029" y="596"/>
                      </a:lnTo>
                      <a:lnTo>
                        <a:pt x="1029" y="596"/>
                      </a:lnTo>
                      <a:lnTo>
                        <a:pt x="1029" y="594"/>
                      </a:lnTo>
                      <a:lnTo>
                        <a:pt x="1029" y="594"/>
                      </a:lnTo>
                      <a:lnTo>
                        <a:pt x="1027" y="594"/>
                      </a:lnTo>
                      <a:lnTo>
                        <a:pt x="1027" y="594"/>
                      </a:lnTo>
                      <a:lnTo>
                        <a:pt x="1029" y="594"/>
                      </a:lnTo>
                      <a:lnTo>
                        <a:pt x="1029" y="594"/>
                      </a:lnTo>
                      <a:lnTo>
                        <a:pt x="1031" y="594"/>
                      </a:lnTo>
                      <a:lnTo>
                        <a:pt x="1031" y="594"/>
                      </a:lnTo>
                      <a:lnTo>
                        <a:pt x="1031" y="594"/>
                      </a:lnTo>
                      <a:lnTo>
                        <a:pt x="1033" y="594"/>
                      </a:lnTo>
                      <a:lnTo>
                        <a:pt x="1033" y="594"/>
                      </a:lnTo>
                      <a:lnTo>
                        <a:pt x="1031" y="594"/>
                      </a:lnTo>
                      <a:lnTo>
                        <a:pt x="1031" y="594"/>
                      </a:lnTo>
                      <a:lnTo>
                        <a:pt x="1033" y="594"/>
                      </a:lnTo>
                      <a:lnTo>
                        <a:pt x="1033" y="594"/>
                      </a:lnTo>
                      <a:lnTo>
                        <a:pt x="1035" y="594"/>
                      </a:lnTo>
                      <a:lnTo>
                        <a:pt x="1035" y="594"/>
                      </a:lnTo>
                      <a:lnTo>
                        <a:pt x="1035" y="594"/>
                      </a:lnTo>
                      <a:lnTo>
                        <a:pt x="1037" y="594"/>
                      </a:lnTo>
                      <a:lnTo>
                        <a:pt x="1037" y="594"/>
                      </a:lnTo>
                      <a:lnTo>
                        <a:pt x="1037" y="594"/>
                      </a:lnTo>
                      <a:lnTo>
                        <a:pt x="1037" y="596"/>
                      </a:lnTo>
                      <a:lnTo>
                        <a:pt x="1037" y="596"/>
                      </a:lnTo>
                      <a:lnTo>
                        <a:pt x="1037" y="596"/>
                      </a:lnTo>
                      <a:lnTo>
                        <a:pt x="1037" y="596"/>
                      </a:lnTo>
                      <a:lnTo>
                        <a:pt x="1037" y="598"/>
                      </a:lnTo>
                      <a:lnTo>
                        <a:pt x="1039" y="598"/>
                      </a:lnTo>
                      <a:lnTo>
                        <a:pt x="1039" y="598"/>
                      </a:lnTo>
                      <a:lnTo>
                        <a:pt x="1039" y="600"/>
                      </a:lnTo>
                      <a:lnTo>
                        <a:pt x="1039" y="600"/>
                      </a:lnTo>
                      <a:lnTo>
                        <a:pt x="1039" y="600"/>
                      </a:lnTo>
                      <a:lnTo>
                        <a:pt x="1041" y="600"/>
                      </a:lnTo>
                      <a:lnTo>
                        <a:pt x="1041" y="602"/>
                      </a:lnTo>
                      <a:lnTo>
                        <a:pt x="1041" y="602"/>
                      </a:lnTo>
                      <a:lnTo>
                        <a:pt x="1041" y="600"/>
                      </a:lnTo>
                      <a:lnTo>
                        <a:pt x="1041" y="600"/>
                      </a:lnTo>
                      <a:lnTo>
                        <a:pt x="1043" y="600"/>
                      </a:lnTo>
                      <a:lnTo>
                        <a:pt x="1043" y="600"/>
                      </a:lnTo>
                      <a:lnTo>
                        <a:pt x="1043" y="602"/>
                      </a:lnTo>
                      <a:lnTo>
                        <a:pt x="1043" y="602"/>
                      </a:lnTo>
                      <a:lnTo>
                        <a:pt x="1043" y="602"/>
                      </a:lnTo>
                      <a:lnTo>
                        <a:pt x="1043" y="604"/>
                      </a:lnTo>
                      <a:lnTo>
                        <a:pt x="1045" y="604"/>
                      </a:lnTo>
                      <a:lnTo>
                        <a:pt x="1045" y="604"/>
                      </a:lnTo>
                      <a:lnTo>
                        <a:pt x="1045" y="604"/>
                      </a:lnTo>
                      <a:lnTo>
                        <a:pt x="1045" y="606"/>
                      </a:lnTo>
                      <a:lnTo>
                        <a:pt x="1045" y="606"/>
                      </a:lnTo>
                      <a:lnTo>
                        <a:pt x="1045" y="606"/>
                      </a:lnTo>
                      <a:lnTo>
                        <a:pt x="1045" y="606"/>
                      </a:lnTo>
                      <a:lnTo>
                        <a:pt x="1047" y="606"/>
                      </a:lnTo>
                      <a:lnTo>
                        <a:pt x="1047" y="606"/>
                      </a:lnTo>
                      <a:lnTo>
                        <a:pt x="1047" y="606"/>
                      </a:lnTo>
                      <a:lnTo>
                        <a:pt x="1048" y="606"/>
                      </a:lnTo>
                      <a:lnTo>
                        <a:pt x="1048" y="606"/>
                      </a:lnTo>
                      <a:lnTo>
                        <a:pt x="1048" y="606"/>
                      </a:lnTo>
                      <a:lnTo>
                        <a:pt x="1048" y="606"/>
                      </a:lnTo>
                      <a:lnTo>
                        <a:pt x="1048" y="608"/>
                      </a:lnTo>
                      <a:lnTo>
                        <a:pt x="1048" y="608"/>
                      </a:lnTo>
                      <a:lnTo>
                        <a:pt x="1050" y="608"/>
                      </a:lnTo>
                      <a:lnTo>
                        <a:pt x="1050" y="608"/>
                      </a:lnTo>
                      <a:lnTo>
                        <a:pt x="1052" y="608"/>
                      </a:lnTo>
                      <a:lnTo>
                        <a:pt x="1052" y="610"/>
                      </a:lnTo>
                      <a:lnTo>
                        <a:pt x="1052" y="610"/>
                      </a:lnTo>
                      <a:lnTo>
                        <a:pt x="1052" y="610"/>
                      </a:lnTo>
                      <a:lnTo>
                        <a:pt x="1054" y="610"/>
                      </a:lnTo>
                      <a:lnTo>
                        <a:pt x="1054" y="610"/>
                      </a:lnTo>
                      <a:lnTo>
                        <a:pt x="1054" y="610"/>
                      </a:lnTo>
                      <a:lnTo>
                        <a:pt x="1054" y="610"/>
                      </a:lnTo>
                      <a:lnTo>
                        <a:pt x="1056" y="610"/>
                      </a:lnTo>
                      <a:lnTo>
                        <a:pt x="1056" y="610"/>
                      </a:lnTo>
                      <a:lnTo>
                        <a:pt x="1056" y="612"/>
                      </a:lnTo>
                      <a:lnTo>
                        <a:pt x="1058" y="612"/>
                      </a:lnTo>
                      <a:lnTo>
                        <a:pt x="1058" y="612"/>
                      </a:lnTo>
                      <a:lnTo>
                        <a:pt x="1058" y="610"/>
                      </a:lnTo>
                      <a:lnTo>
                        <a:pt x="1058" y="610"/>
                      </a:lnTo>
                      <a:lnTo>
                        <a:pt x="1058" y="610"/>
                      </a:lnTo>
                      <a:lnTo>
                        <a:pt x="1058" y="608"/>
                      </a:lnTo>
                      <a:lnTo>
                        <a:pt x="1058" y="608"/>
                      </a:lnTo>
                      <a:lnTo>
                        <a:pt x="1058" y="606"/>
                      </a:lnTo>
                      <a:lnTo>
                        <a:pt x="1058" y="606"/>
                      </a:lnTo>
                      <a:lnTo>
                        <a:pt x="1058" y="606"/>
                      </a:lnTo>
                      <a:lnTo>
                        <a:pt x="1056" y="606"/>
                      </a:lnTo>
                      <a:lnTo>
                        <a:pt x="1056" y="606"/>
                      </a:lnTo>
                      <a:lnTo>
                        <a:pt x="1056" y="606"/>
                      </a:lnTo>
                      <a:lnTo>
                        <a:pt x="1056" y="604"/>
                      </a:lnTo>
                      <a:lnTo>
                        <a:pt x="1054" y="604"/>
                      </a:lnTo>
                      <a:lnTo>
                        <a:pt x="1054" y="604"/>
                      </a:lnTo>
                      <a:lnTo>
                        <a:pt x="1054" y="604"/>
                      </a:lnTo>
                      <a:lnTo>
                        <a:pt x="1054" y="602"/>
                      </a:lnTo>
                      <a:lnTo>
                        <a:pt x="1056" y="602"/>
                      </a:lnTo>
                      <a:lnTo>
                        <a:pt x="1056" y="602"/>
                      </a:lnTo>
                      <a:lnTo>
                        <a:pt x="1058" y="602"/>
                      </a:lnTo>
                      <a:lnTo>
                        <a:pt x="1058" y="602"/>
                      </a:lnTo>
                      <a:lnTo>
                        <a:pt x="1058" y="604"/>
                      </a:lnTo>
                      <a:lnTo>
                        <a:pt x="1058" y="604"/>
                      </a:lnTo>
                      <a:lnTo>
                        <a:pt x="1058" y="602"/>
                      </a:lnTo>
                      <a:lnTo>
                        <a:pt x="1058" y="602"/>
                      </a:lnTo>
                      <a:lnTo>
                        <a:pt x="1060" y="602"/>
                      </a:lnTo>
                      <a:lnTo>
                        <a:pt x="1060" y="600"/>
                      </a:lnTo>
                      <a:lnTo>
                        <a:pt x="1058" y="600"/>
                      </a:lnTo>
                      <a:lnTo>
                        <a:pt x="1058" y="600"/>
                      </a:lnTo>
                      <a:lnTo>
                        <a:pt x="1058" y="600"/>
                      </a:lnTo>
                      <a:lnTo>
                        <a:pt x="1058" y="598"/>
                      </a:lnTo>
                      <a:lnTo>
                        <a:pt x="1058" y="598"/>
                      </a:lnTo>
                      <a:lnTo>
                        <a:pt x="1058" y="598"/>
                      </a:lnTo>
                      <a:lnTo>
                        <a:pt x="1056" y="598"/>
                      </a:lnTo>
                      <a:lnTo>
                        <a:pt x="1056" y="596"/>
                      </a:lnTo>
                      <a:lnTo>
                        <a:pt x="1056" y="596"/>
                      </a:lnTo>
                      <a:lnTo>
                        <a:pt x="1056" y="596"/>
                      </a:lnTo>
                      <a:lnTo>
                        <a:pt x="1056" y="594"/>
                      </a:lnTo>
                      <a:lnTo>
                        <a:pt x="1054" y="594"/>
                      </a:lnTo>
                      <a:lnTo>
                        <a:pt x="1054" y="594"/>
                      </a:lnTo>
                      <a:lnTo>
                        <a:pt x="1054" y="594"/>
                      </a:lnTo>
                      <a:lnTo>
                        <a:pt x="1054" y="594"/>
                      </a:lnTo>
                      <a:lnTo>
                        <a:pt x="1052" y="594"/>
                      </a:lnTo>
                      <a:lnTo>
                        <a:pt x="1052" y="594"/>
                      </a:lnTo>
                      <a:lnTo>
                        <a:pt x="1052" y="594"/>
                      </a:lnTo>
                      <a:lnTo>
                        <a:pt x="1052" y="594"/>
                      </a:lnTo>
                      <a:lnTo>
                        <a:pt x="1052" y="592"/>
                      </a:lnTo>
                      <a:lnTo>
                        <a:pt x="1052" y="592"/>
                      </a:lnTo>
                      <a:lnTo>
                        <a:pt x="1050" y="592"/>
                      </a:lnTo>
                      <a:lnTo>
                        <a:pt x="1050" y="590"/>
                      </a:lnTo>
                      <a:lnTo>
                        <a:pt x="1050" y="590"/>
                      </a:lnTo>
                      <a:lnTo>
                        <a:pt x="1050" y="589"/>
                      </a:lnTo>
                      <a:lnTo>
                        <a:pt x="1050" y="589"/>
                      </a:lnTo>
                      <a:lnTo>
                        <a:pt x="1050" y="589"/>
                      </a:lnTo>
                      <a:lnTo>
                        <a:pt x="1048" y="589"/>
                      </a:lnTo>
                      <a:lnTo>
                        <a:pt x="1048" y="587"/>
                      </a:lnTo>
                      <a:lnTo>
                        <a:pt x="1048" y="587"/>
                      </a:lnTo>
                      <a:lnTo>
                        <a:pt x="1048" y="587"/>
                      </a:lnTo>
                      <a:lnTo>
                        <a:pt x="1048" y="587"/>
                      </a:lnTo>
                      <a:lnTo>
                        <a:pt x="1048" y="587"/>
                      </a:lnTo>
                      <a:lnTo>
                        <a:pt x="1048" y="585"/>
                      </a:lnTo>
                      <a:lnTo>
                        <a:pt x="1048" y="585"/>
                      </a:lnTo>
                      <a:lnTo>
                        <a:pt x="1047" y="585"/>
                      </a:lnTo>
                      <a:lnTo>
                        <a:pt x="1047" y="585"/>
                      </a:lnTo>
                      <a:lnTo>
                        <a:pt x="1047" y="583"/>
                      </a:lnTo>
                      <a:lnTo>
                        <a:pt x="1047" y="583"/>
                      </a:lnTo>
                      <a:lnTo>
                        <a:pt x="1047" y="583"/>
                      </a:lnTo>
                      <a:lnTo>
                        <a:pt x="1045" y="583"/>
                      </a:lnTo>
                      <a:lnTo>
                        <a:pt x="1045" y="581"/>
                      </a:lnTo>
                      <a:lnTo>
                        <a:pt x="1045" y="581"/>
                      </a:lnTo>
                      <a:lnTo>
                        <a:pt x="1045" y="583"/>
                      </a:lnTo>
                      <a:lnTo>
                        <a:pt x="1043" y="583"/>
                      </a:lnTo>
                      <a:lnTo>
                        <a:pt x="1043" y="583"/>
                      </a:lnTo>
                      <a:lnTo>
                        <a:pt x="1043" y="581"/>
                      </a:lnTo>
                      <a:lnTo>
                        <a:pt x="1043" y="581"/>
                      </a:lnTo>
                      <a:lnTo>
                        <a:pt x="1041" y="581"/>
                      </a:lnTo>
                      <a:lnTo>
                        <a:pt x="1041" y="581"/>
                      </a:lnTo>
                      <a:lnTo>
                        <a:pt x="1041" y="581"/>
                      </a:lnTo>
                      <a:lnTo>
                        <a:pt x="1039" y="581"/>
                      </a:lnTo>
                      <a:lnTo>
                        <a:pt x="1039" y="581"/>
                      </a:lnTo>
                      <a:lnTo>
                        <a:pt x="1037" y="581"/>
                      </a:lnTo>
                      <a:lnTo>
                        <a:pt x="1037" y="581"/>
                      </a:lnTo>
                      <a:lnTo>
                        <a:pt x="1037" y="581"/>
                      </a:lnTo>
                      <a:lnTo>
                        <a:pt x="1037" y="581"/>
                      </a:lnTo>
                      <a:lnTo>
                        <a:pt x="1035" y="581"/>
                      </a:lnTo>
                      <a:lnTo>
                        <a:pt x="1035" y="581"/>
                      </a:lnTo>
                      <a:lnTo>
                        <a:pt x="1035" y="581"/>
                      </a:lnTo>
                      <a:lnTo>
                        <a:pt x="1035" y="581"/>
                      </a:lnTo>
                      <a:lnTo>
                        <a:pt x="1033" y="581"/>
                      </a:lnTo>
                      <a:lnTo>
                        <a:pt x="1033" y="581"/>
                      </a:lnTo>
                      <a:lnTo>
                        <a:pt x="1031" y="581"/>
                      </a:lnTo>
                      <a:lnTo>
                        <a:pt x="1031" y="583"/>
                      </a:lnTo>
                      <a:lnTo>
                        <a:pt x="1031" y="583"/>
                      </a:lnTo>
                      <a:lnTo>
                        <a:pt x="1033" y="583"/>
                      </a:lnTo>
                      <a:lnTo>
                        <a:pt x="1033" y="585"/>
                      </a:lnTo>
                      <a:lnTo>
                        <a:pt x="1033" y="585"/>
                      </a:lnTo>
                      <a:lnTo>
                        <a:pt x="1031" y="585"/>
                      </a:lnTo>
                      <a:lnTo>
                        <a:pt x="1031" y="587"/>
                      </a:lnTo>
                      <a:lnTo>
                        <a:pt x="1031" y="587"/>
                      </a:lnTo>
                      <a:lnTo>
                        <a:pt x="1031" y="587"/>
                      </a:lnTo>
                      <a:lnTo>
                        <a:pt x="1031" y="587"/>
                      </a:lnTo>
                      <a:lnTo>
                        <a:pt x="1031" y="587"/>
                      </a:lnTo>
                      <a:lnTo>
                        <a:pt x="1029" y="587"/>
                      </a:lnTo>
                      <a:lnTo>
                        <a:pt x="1029" y="589"/>
                      </a:lnTo>
                      <a:lnTo>
                        <a:pt x="1029" y="589"/>
                      </a:lnTo>
                      <a:lnTo>
                        <a:pt x="1029" y="589"/>
                      </a:lnTo>
                      <a:lnTo>
                        <a:pt x="1029" y="589"/>
                      </a:lnTo>
                      <a:lnTo>
                        <a:pt x="1029" y="590"/>
                      </a:lnTo>
                      <a:lnTo>
                        <a:pt x="1029" y="590"/>
                      </a:lnTo>
                      <a:lnTo>
                        <a:pt x="1029" y="590"/>
                      </a:lnTo>
                      <a:lnTo>
                        <a:pt x="1029" y="592"/>
                      </a:lnTo>
                      <a:lnTo>
                        <a:pt x="1029" y="592"/>
                      </a:lnTo>
                      <a:lnTo>
                        <a:pt x="1027" y="592"/>
                      </a:lnTo>
                      <a:lnTo>
                        <a:pt x="1027" y="592"/>
                      </a:lnTo>
                      <a:lnTo>
                        <a:pt x="1027" y="592"/>
                      </a:lnTo>
                      <a:lnTo>
                        <a:pt x="1027" y="590"/>
                      </a:lnTo>
                      <a:lnTo>
                        <a:pt x="1027" y="590"/>
                      </a:lnTo>
                      <a:lnTo>
                        <a:pt x="1027" y="590"/>
                      </a:lnTo>
                      <a:lnTo>
                        <a:pt x="1026" y="590"/>
                      </a:lnTo>
                      <a:lnTo>
                        <a:pt x="1026" y="590"/>
                      </a:lnTo>
                      <a:lnTo>
                        <a:pt x="1026" y="590"/>
                      </a:lnTo>
                      <a:lnTo>
                        <a:pt x="1026" y="589"/>
                      </a:lnTo>
                      <a:lnTo>
                        <a:pt x="1024" y="589"/>
                      </a:lnTo>
                      <a:lnTo>
                        <a:pt x="1024" y="589"/>
                      </a:lnTo>
                      <a:lnTo>
                        <a:pt x="1022" y="589"/>
                      </a:lnTo>
                      <a:lnTo>
                        <a:pt x="1022" y="589"/>
                      </a:lnTo>
                      <a:lnTo>
                        <a:pt x="1022" y="589"/>
                      </a:lnTo>
                      <a:lnTo>
                        <a:pt x="1022" y="589"/>
                      </a:lnTo>
                      <a:lnTo>
                        <a:pt x="1022" y="587"/>
                      </a:lnTo>
                      <a:lnTo>
                        <a:pt x="1020" y="587"/>
                      </a:lnTo>
                      <a:lnTo>
                        <a:pt x="1020" y="587"/>
                      </a:lnTo>
                      <a:lnTo>
                        <a:pt x="1020" y="587"/>
                      </a:lnTo>
                      <a:lnTo>
                        <a:pt x="1020" y="587"/>
                      </a:lnTo>
                      <a:lnTo>
                        <a:pt x="1018" y="587"/>
                      </a:lnTo>
                      <a:lnTo>
                        <a:pt x="1018" y="587"/>
                      </a:lnTo>
                      <a:lnTo>
                        <a:pt x="1016" y="587"/>
                      </a:lnTo>
                      <a:lnTo>
                        <a:pt x="1016" y="587"/>
                      </a:lnTo>
                      <a:lnTo>
                        <a:pt x="1016" y="587"/>
                      </a:lnTo>
                      <a:lnTo>
                        <a:pt x="1016" y="587"/>
                      </a:lnTo>
                      <a:lnTo>
                        <a:pt x="1016" y="585"/>
                      </a:lnTo>
                      <a:lnTo>
                        <a:pt x="1014" y="585"/>
                      </a:lnTo>
                      <a:lnTo>
                        <a:pt x="1014" y="585"/>
                      </a:lnTo>
                      <a:lnTo>
                        <a:pt x="1014" y="585"/>
                      </a:lnTo>
                      <a:lnTo>
                        <a:pt x="1012" y="585"/>
                      </a:lnTo>
                      <a:lnTo>
                        <a:pt x="1012" y="585"/>
                      </a:lnTo>
                      <a:lnTo>
                        <a:pt x="1010" y="585"/>
                      </a:lnTo>
                      <a:lnTo>
                        <a:pt x="1010" y="585"/>
                      </a:lnTo>
                      <a:lnTo>
                        <a:pt x="1010" y="585"/>
                      </a:lnTo>
                      <a:lnTo>
                        <a:pt x="1008" y="585"/>
                      </a:lnTo>
                      <a:lnTo>
                        <a:pt x="1008" y="587"/>
                      </a:lnTo>
                      <a:lnTo>
                        <a:pt x="1008" y="587"/>
                      </a:lnTo>
                      <a:lnTo>
                        <a:pt x="1008" y="587"/>
                      </a:lnTo>
                      <a:lnTo>
                        <a:pt x="1008" y="587"/>
                      </a:lnTo>
                      <a:lnTo>
                        <a:pt x="1008" y="587"/>
                      </a:lnTo>
                      <a:lnTo>
                        <a:pt x="1008" y="587"/>
                      </a:lnTo>
                      <a:lnTo>
                        <a:pt x="1008" y="587"/>
                      </a:lnTo>
                      <a:lnTo>
                        <a:pt x="1006" y="587"/>
                      </a:lnTo>
                      <a:lnTo>
                        <a:pt x="1006" y="585"/>
                      </a:lnTo>
                      <a:lnTo>
                        <a:pt x="1006" y="585"/>
                      </a:lnTo>
                      <a:lnTo>
                        <a:pt x="1006" y="583"/>
                      </a:lnTo>
                      <a:lnTo>
                        <a:pt x="1006" y="583"/>
                      </a:lnTo>
                      <a:lnTo>
                        <a:pt x="1006" y="585"/>
                      </a:lnTo>
                      <a:lnTo>
                        <a:pt x="1004" y="585"/>
                      </a:lnTo>
                      <a:lnTo>
                        <a:pt x="1004" y="585"/>
                      </a:lnTo>
                      <a:lnTo>
                        <a:pt x="1004" y="583"/>
                      </a:lnTo>
                      <a:lnTo>
                        <a:pt x="1004" y="583"/>
                      </a:lnTo>
                      <a:lnTo>
                        <a:pt x="1003" y="583"/>
                      </a:lnTo>
                      <a:lnTo>
                        <a:pt x="1003" y="583"/>
                      </a:lnTo>
                      <a:lnTo>
                        <a:pt x="1003" y="583"/>
                      </a:lnTo>
                      <a:lnTo>
                        <a:pt x="1003" y="583"/>
                      </a:lnTo>
                      <a:lnTo>
                        <a:pt x="1001" y="583"/>
                      </a:lnTo>
                      <a:lnTo>
                        <a:pt x="1001" y="583"/>
                      </a:lnTo>
                      <a:lnTo>
                        <a:pt x="1001" y="583"/>
                      </a:lnTo>
                      <a:lnTo>
                        <a:pt x="1001" y="583"/>
                      </a:lnTo>
                      <a:lnTo>
                        <a:pt x="999" y="583"/>
                      </a:lnTo>
                      <a:lnTo>
                        <a:pt x="999" y="583"/>
                      </a:lnTo>
                      <a:lnTo>
                        <a:pt x="999" y="583"/>
                      </a:lnTo>
                      <a:lnTo>
                        <a:pt x="999" y="583"/>
                      </a:lnTo>
                      <a:lnTo>
                        <a:pt x="999" y="581"/>
                      </a:lnTo>
                      <a:lnTo>
                        <a:pt x="999" y="581"/>
                      </a:lnTo>
                      <a:lnTo>
                        <a:pt x="999" y="581"/>
                      </a:lnTo>
                      <a:lnTo>
                        <a:pt x="999" y="579"/>
                      </a:lnTo>
                      <a:lnTo>
                        <a:pt x="999" y="579"/>
                      </a:lnTo>
                      <a:lnTo>
                        <a:pt x="999" y="579"/>
                      </a:lnTo>
                      <a:lnTo>
                        <a:pt x="999" y="579"/>
                      </a:lnTo>
                      <a:lnTo>
                        <a:pt x="999" y="579"/>
                      </a:lnTo>
                      <a:lnTo>
                        <a:pt x="999" y="577"/>
                      </a:lnTo>
                      <a:lnTo>
                        <a:pt x="997" y="577"/>
                      </a:lnTo>
                      <a:lnTo>
                        <a:pt x="997" y="577"/>
                      </a:lnTo>
                      <a:lnTo>
                        <a:pt x="995" y="577"/>
                      </a:lnTo>
                      <a:lnTo>
                        <a:pt x="995" y="577"/>
                      </a:lnTo>
                      <a:lnTo>
                        <a:pt x="995" y="577"/>
                      </a:lnTo>
                      <a:lnTo>
                        <a:pt x="993" y="577"/>
                      </a:lnTo>
                      <a:lnTo>
                        <a:pt x="993" y="577"/>
                      </a:lnTo>
                      <a:lnTo>
                        <a:pt x="993" y="579"/>
                      </a:lnTo>
                      <a:lnTo>
                        <a:pt x="993" y="579"/>
                      </a:lnTo>
                      <a:lnTo>
                        <a:pt x="993" y="579"/>
                      </a:lnTo>
                      <a:lnTo>
                        <a:pt x="991" y="579"/>
                      </a:lnTo>
                      <a:lnTo>
                        <a:pt x="991" y="579"/>
                      </a:lnTo>
                      <a:lnTo>
                        <a:pt x="991" y="579"/>
                      </a:lnTo>
                      <a:lnTo>
                        <a:pt x="989" y="579"/>
                      </a:lnTo>
                      <a:lnTo>
                        <a:pt x="989" y="577"/>
                      </a:lnTo>
                      <a:lnTo>
                        <a:pt x="989" y="577"/>
                      </a:lnTo>
                      <a:lnTo>
                        <a:pt x="989" y="577"/>
                      </a:lnTo>
                      <a:lnTo>
                        <a:pt x="989" y="577"/>
                      </a:lnTo>
                      <a:lnTo>
                        <a:pt x="989" y="575"/>
                      </a:lnTo>
                      <a:lnTo>
                        <a:pt x="989" y="575"/>
                      </a:lnTo>
                      <a:lnTo>
                        <a:pt x="987" y="575"/>
                      </a:lnTo>
                      <a:lnTo>
                        <a:pt x="987" y="573"/>
                      </a:lnTo>
                      <a:lnTo>
                        <a:pt x="987" y="573"/>
                      </a:lnTo>
                      <a:lnTo>
                        <a:pt x="987" y="571"/>
                      </a:lnTo>
                      <a:lnTo>
                        <a:pt x="987" y="571"/>
                      </a:lnTo>
                      <a:lnTo>
                        <a:pt x="987" y="571"/>
                      </a:lnTo>
                      <a:lnTo>
                        <a:pt x="987" y="569"/>
                      </a:lnTo>
                      <a:lnTo>
                        <a:pt x="987" y="569"/>
                      </a:lnTo>
                      <a:lnTo>
                        <a:pt x="987" y="569"/>
                      </a:lnTo>
                      <a:lnTo>
                        <a:pt x="987" y="569"/>
                      </a:lnTo>
                      <a:lnTo>
                        <a:pt x="985" y="569"/>
                      </a:lnTo>
                      <a:lnTo>
                        <a:pt x="985" y="569"/>
                      </a:lnTo>
                      <a:lnTo>
                        <a:pt x="985" y="569"/>
                      </a:lnTo>
                      <a:lnTo>
                        <a:pt x="983" y="569"/>
                      </a:lnTo>
                      <a:lnTo>
                        <a:pt x="983" y="569"/>
                      </a:lnTo>
                      <a:lnTo>
                        <a:pt x="983" y="569"/>
                      </a:lnTo>
                      <a:lnTo>
                        <a:pt x="982" y="569"/>
                      </a:lnTo>
                      <a:lnTo>
                        <a:pt x="982" y="571"/>
                      </a:lnTo>
                      <a:lnTo>
                        <a:pt x="982" y="571"/>
                      </a:lnTo>
                      <a:lnTo>
                        <a:pt x="982" y="571"/>
                      </a:lnTo>
                      <a:lnTo>
                        <a:pt x="980" y="571"/>
                      </a:lnTo>
                      <a:lnTo>
                        <a:pt x="980" y="569"/>
                      </a:lnTo>
                      <a:lnTo>
                        <a:pt x="980" y="569"/>
                      </a:lnTo>
                      <a:lnTo>
                        <a:pt x="980" y="569"/>
                      </a:lnTo>
                      <a:lnTo>
                        <a:pt x="980" y="567"/>
                      </a:lnTo>
                      <a:lnTo>
                        <a:pt x="980" y="567"/>
                      </a:lnTo>
                      <a:lnTo>
                        <a:pt x="980" y="567"/>
                      </a:lnTo>
                      <a:lnTo>
                        <a:pt x="982" y="567"/>
                      </a:lnTo>
                      <a:lnTo>
                        <a:pt x="982" y="566"/>
                      </a:lnTo>
                      <a:lnTo>
                        <a:pt x="980" y="566"/>
                      </a:lnTo>
                      <a:lnTo>
                        <a:pt x="980" y="566"/>
                      </a:lnTo>
                      <a:lnTo>
                        <a:pt x="980" y="564"/>
                      </a:lnTo>
                      <a:lnTo>
                        <a:pt x="980" y="564"/>
                      </a:lnTo>
                      <a:lnTo>
                        <a:pt x="980" y="564"/>
                      </a:lnTo>
                      <a:lnTo>
                        <a:pt x="978" y="564"/>
                      </a:lnTo>
                      <a:lnTo>
                        <a:pt x="978" y="564"/>
                      </a:lnTo>
                      <a:lnTo>
                        <a:pt x="978" y="564"/>
                      </a:lnTo>
                      <a:lnTo>
                        <a:pt x="978" y="562"/>
                      </a:lnTo>
                      <a:lnTo>
                        <a:pt x="978" y="562"/>
                      </a:lnTo>
                      <a:lnTo>
                        <a:pt x="978" y="562"/>
                      </a:lnTo>
                      <a:lnTo>
                        <a:pt x="978" y="560"/>
                      </a:lnTo>
                      <a:lnTo>
                        <a:pt x="978" y="560"/>
                      </a:lnTo>
                      <a:lnTo>
                        <a:pt x="978" y="562"/>
                      </a:lnTo>
                      <a:lnTo>
                        <a:pt x="978" y="562"/>
                      </a:lnTo>
                      <a:lnTo>
                        <a:pt x="978" y="560"/>
                      </a:lnTo>
                      <a:lnTo>
                        <a:pt x="976" y="560"/>
                      </a:lnTo>
                      <a:lnTo>
                        <a:pt x="976" y="560"/>
                      </a:lnTo>
                      <a:lnTo>
                        <a:pt x="976" y="560"/>
                      </a:lnTo>
                      <a:lnTo>
                        <a:pt x="976" y="558"/>
                      </a:lnTo>
                      <a:lnTo>
                        <a:pt x="976" y="558"/>
                      </a:lnTo>
                      <a:lnTo>
                        <a:pt x="976" y="558"/>
                      </a:lnTo>
                      <a:lnTo>
                        <a:pt x="978" y="558"/>
                      </a:lnTo>
                      <a:lnTo>
                        <a:pt x="978" y="556"/>
                      </a:lnTo>
                      <a:lnTo>
                        <a:pt x="978" y="556"/>
                      </a:lnTo>
                      <a:lnTo>
                        <a:pt x="978" y="556"/>
                      </a:lnTo>
                      <a:lnTo>
                        <a:pt x="978" y="556"/>
                      </a:lnTo>
                      <a:lnTo>
                        <a:pt x="978" y="554"/>
                      </a:lnTo>
                      <a:lnTo>
                        <a:pt x="978" y="554"/>
                      </a:lnTo>
                      <a:lnTo>
                        <a:pt x="980" y="554"/>
                      </a:lnTo>
                      <a:lnTo>
                        <a:pt x="980" y="554"/>
                      </a:lnTo>
                      <a:lnTo>
                        <a:pt x="980" y="552"/>
                      </a:lnTo>
                      <a:lnTo>
                        <a:pt x="978" y="552"/>
                      </a:lnTo>
                      <a:lnTo>
                        <a:pt x="978" y="552"/>
                      </a:lnTo>
                      <a:lnTo>
                        <a:pt x="978" y="554"/>
                      </a:lnTo>
                      <a:lnTo>
                        <a:pt x="978" y="554"/>
                      </a:lnTo>
                      <a:lnTo>
                        <a:pt x="976" y="554"/>
                      </a:lnTo>
                      <a:lnTo>
                        <a:pt x="976" y="552"/>
                      </a:lnTo>
                      <a:lnTo>
                        <a:pt x="976" y="552"/>
                      </a:lnTo>
                      <a:lnTo>
                        <a:pt x="976" y="552"/>
                      </a:lnTo>
                      <a:lnTo>
                        <a:pt x="976" y="550"/>
                      </a:lnTo>
                      <a:lnTo>
                        <a:pt x="976" y="550"/>
                      </a:lnTo>
                      <a:lnTo>
                        <a:pt x="974" y="550"/>
                      </a:lnTo>
                      <a:lnTo>
                        <a:pt x="974" y="550"/>
                      </a:lnTo>
                      <a:lnTo>
                        <a:pt x="974" y="550"/>
                      </a:lnTo>
                      <a:lnTo>
                        <a:pt x="974" y="550"/>
                      </a:lnTo>
                      <a:lnTo>
                        <a:pt x="974" y="550"/>
                      </a:lnTo>
                      <a:lnTo>
                        <a:pt x="974" y="548"/>
                      </a:lnTo>
                      <a:lnTo>
                        <a:pt x="974" y="548"/>
                      </a:lnTo>
                      <a:lnTo>
                        <a:pt x="972" y="548"/>
                      </a:lnTo>
                      <a:lnTo>
                        <a:pt x="972" y="548"/>
                      </a:lnTo>
                      <a:lnTo>
                        <a:pt x="972" y="546"/>
                      </a:lnTo>
                      <a:lnTo>
                        <a:pt x="972" y="546"/>
                      </a:lnTo>
                      <a:lnTo>
                        <a:pt x="972" y="546"/>
                      </a:lnTo>
                      <a:lnTo>
                        <a:pt x="972" y="544"/>
                      </a:lnTo>
                      <a:lnTo>
                        <a:pt x="972" y="544"/>
                      </a:lnTo>
                      <a:lnTo>
                        <a:pt x="972" y="544"/>
                      </a:lnTo>
                      <a:lnTo>
                        <a:pt x="974" y="544"/>
                      </a:lnTo>
                      <a:lnTo>
                        <a:pt x="974" y="543"/>
                      </a:lnTo>
                      <a:lnTo>
                        <a:pt x="974" y="543"/>
                      </a:lnTo>
                      <a:lnTo>
                        <a:pt x="974" y="541"/>
                      </a:lnTo>
                      <a:lnTo>
                        <a:pt x="974" y="541"/>
                      </a:lnTo>
                      <a:lnTo>
                        <a:pt x="974" y="541"/>
                      </a:lnTo>
                      <a:lnTo>
                        <a:pt x="974" y="541"/>
                      </a:lnTo>
                      <a:lnTo>
                        <a:pt x="972" y="541"/>
                      </a:lnTo>
                      <a:lnTo>
                        <a:pt x="972" y="541"/>
                      </a:lnTo>
                      <a:lnTo>
                        <a:pt x="972" y="539"/>
                      </a:lnTo>
                      <a:lnTo>
                        <a:pt x="972" y="539"/>
                      </a:lnTo>
                      <a:lnTo>
                        <a:pt x="972" y="541"/>
                      </a:lnTo>
                      <a:lnTo>
                        <a:pt x="970" y="541"/>
                      </a:lnTo>
                      <a:lnTo>
                        <a:pt x="970" y="541"/>
                      </a:lnTo>
                      <a:lnTo>
                        <a:pt x="968" y="541"/>
                      </a:lnTo>
                      <a:lnTo>
                        <a:pt x="968" y="541"/>
                      </a:lnTo>
                      <a:lnTo>
                        <a:pt x="968" y="541"/>
                      </a:lnTo>
                      <a:lnTo>
                        <a:pt x="966" y="541"/>
                      </a:lnTo>
                      <a:lnTo>
                        <a:pt x="966" y="541"/>
                      </a:lnTo>
                      <a:lnTo>
                        <a:pt x="966" y="541"/>
                      </a:lnTo>
                      <a:lnTo>
                        <a:pt x="964" y="541"/>
                      </a:lnTo>
                      <a:lnTo>
                        <a:pt x="964" y="541"/>
                      </a:lnTo>
                      <a:lnTo>
                        <a:pt x="962" y="541"/>
                      </a:lnTo>
                      <a:lnTo>
                        <a:pt x="962" y="541"/>
                      </a:lnTo>
                      <a:lnTo>
                        <a:pt x="962" y="541"/>
                      </a:lnTo>
                      <a:lnTo>
                        <a:pt x="960" y="541"/>
                      </a:lnTo>
                      <a:lnTo>
                        <a:pt x="960" y="541"/>
                      </a:lnTo>
                      <a:lnTo>
                        <a:pt x="960" y="541"/>
                      </a:lnTo>
                      <a:lnTo>
                        <a:pt x="959" y="541"/>
                      </a:lnTo>
                      <a:lnTo>
                        <a:pt x="959" y="539"/>
                      </a:lnTo>
                      <a:lnTo>
                        <a:pt x="959" y="539"/>
                      </a:lnTo>
                      <a:lnTo>
                        <a:pt x="957" y="539"/>
                      </a:lnTo>
                      <a:lnTo>
                        <a:pt x="957" y="539"/>
                      </a:lnTo>
                      <a:lnTo>
                        <a:pt x="957" y="539"/>
                      </a:lnTo>
                      <a:lnTo>
                        <a:pt x="957" y="539"/>
                      </a:lnTo>
                      <a:lnTo>
                        <a:pt x="957" y="539"/>
                      </a:lnTo>
                      <a:lnTo>
                        <a:pt x="955" y="539"/>
                      </a:lnTo>
                      <a:lnTo>
                        <a:pt x="955" y="539"/>
                      </a:lnTo>
                      <a:lnTo>
                        <a:pt x="955" y="537"/>
                      </a:lnTo>
                      <a:lnTo>
                        <a:pt x="955" y="537"/>
                      </a:lnTo>
                      <a:lnTo>
                        <a:pt x="955" y="537"/>
                      </a:lnTo>
                      <a:lnTo>
                        <a:pt x="955" y="535"/>
                      </a:lnTo>
                      <a:lnTo>
                        <a:pt x="953" y="535"/>
                      </a:lnTo>
                      <a:lnTo>
                        <a:pt x="953" y="535"/>
                      </a:lnTo>
                      <a:lnTo>
                        <a:pt x="953" y="535"/>
                      </a:lnTo>
                      <a:lnTo>
                        <a:pt x="953" y="533"/>
                      </a:lnTo>
                      <a:lnTo>
                        <a:pt x="953" y="533"/>
                      </a:lnTo>
                      <a:lnTo>
                        <a:pt x="951" y="533"/>
                      </a:lnTo>
                      <a:lnTo>
                        <a:pt x="951" y="531"/>
                      </a:lnTo>
                      <a:lnTo>
                        <a:pt x="951" y="531"/>
                      </a:lnTo>
                      <a:lnTo>
                        <a:pt x="951" y="531"/>
                      </a:lnTo>
                      <a:lnTo>
                        <a:pt x="951" y="531"/>
                      </a:lnTo>
                      <a:lnTo>
                        <a:pt x="951" y="529"/>
                      </a:lnTo>
                      <a:lnTo>
                        <a:pt x="951" y="529"/>
                      </a:lnTo>
                      <a:lnTo>
                        <a:pt x="951" y="529"/>
                      </a:lnTo>
                      <a:lnTo>
                        <a:pt x="951" y="527"/>
                      </a:lnTo>
                      <a:lnTo>
                        <a:pt x="951" y="527"/>
                      </a:lnTo>
                      <a:lnTo>
                        <a:pt x="949" y="527"/>
                      </a:lnTo>
                      <a:lnTo>
                        <a:pt x="949" y="527"/>
                      </a:lnTo>
                      <a:lnTo>
                        <a:pt x="949" y="525"/>
                      </a:lnTo>
                      <a:lnTo>
                        <a:pt x="949" y="525"/>
                      </a:lnTo>
                      <a:lnTo>
                        <a:pt x="949" y="525"/>
                      </a:lnTo>
                      <a:lnTo>
                        <a:pt x="949" y="523"/>
                      </a:lnTo>
                      <a:lnTo>
                        <a:pt x="947" y="523"/>
                      </a:lnTo>
                      <a:lnTo>
                        <a:pt x="947" y="523"/>
                      </a:lnTo>
                      <a:lnTo>
                        <a:pt x="947" y="523"/>
                      </a:lnTo>
                      <a:lnTo>
                        <a:pt x="947" y="523"/>
                      </a:lnTo>
                      <a:lnTo>
                        <a:pt x="945" y="523"/>
                      </a:lnTo>
                      <a:lnTo>
                        <a:pt x="945" y="525"/>
                      </a:lnTo>
                      <a:lnTo>
                        <a:pt x="945" y="525"/>
                      </a:lnTo>
                      <a:lnTo>
                        <a:pt x="945" y="525"/>
                      </a:lnTo>
                      <a:lnTo>
                        <a:pt x="943" y="525"/>
                      </a:lnTo>
                      <a:lnTo>
                        <a:pt x="943" y="523"/>
                      </a:lnTo>
                      <a:lnTo>
                        <a:pt x="943" y="523"/>
                      </a:lnTo>
                      <a:lnTo>
                        <a:pt x="943" y="523"/>
                      </a:lnTo>
                      <a:lnTo>
                        <a:pt x="941" y="523"/>
                      </a:lnTo>
                      <a:lnTo>
                        <a:pt x="941" y="523"/>
                      </a:lnTo>
                      <a:lnTo>
                        <a:pt x="941" y="523"/>
                      </a:lnTo>
                      <a:lnTo>
                        <a:pt x="941" y="523"/>
                      </a:lnTo>
                      <a:lnTo>
                        <a:pt x="939" y="523"/>
                      </a:lnTo>
                      <a:lnTo>
                        <a:pt x="939" y="523"/>
                      </a:lnTo>
                      <a:lnTo>
                        <a:pt x="939" y="523"/>
                      </a:lnTo>
                      <a:lnTo>
                        <a:pt x="939" y="523"/>
                      </a:lnTo>
                      <a:lnTo>
                        <a:pt x="939" y="523"/>
                      </a:lnTo>
                      <a:lnTo>
                        <a:pt x="938" y="523"/>
                      </a:lnTo>
                      <a:lnTo>
                        <a:pt x="938" y="523"/>
                      </a:lnTo>
                      <a:lnTo>
                        <a:pt x="938" y="523"/>
                      </a:lnTo>
                      <a:lnTo>
                        <a:pt x="936" y="523"/>
                      </a:lnTo>
                      <a:lnTo>
                        <a:pt x="936" y="523"/>
                      </a:lnTo>
                      <a:lnTo>
                        <a:pt x="936" y="523"/>
                      </a:lnTo>
                      <a:lnTo>
                        <a:pt x="934" y="523"/>
                      </a:lnTo>
                      <a:lnTo>
                        <a:pt x="934" y="523"/>
                      </a:lnTo>
                      <a:lnTo>
                        <a:pt x="934" y="523"/>
                      </a:lnTo>
                      <a:lnTo>
                        <a:pt x="932" y="523"/>
                      </a:lnTo>
                      <a:lnTo>
                        <a:pt x="932" y="523"/>
                      </a:lnTo>
                      <a:lnTo>
                        <a:pt x="930" y="523"/>
                      </a:lnTo>
                      <a:lnTo>
                        <a:pt x="930" y="523"/>
                      </a:lnTo>
                      <a:lnTo>
                        <a:pt x="930" y="523"/>
                      </a:lnTo>
                      <a:lnTo>
                        <a:pt x="928" y="523"/>
                      </a:lnTo>
                      <a:lnTo>
                        <a:pt x="928" y="523"/>
                      </a:lnTo>
                      <a:lnTo>
                        <a:pt x="928" y="523"/>
                      </a:lnTo>
                      <a:lnTo>
                        <a:pt x="928" y="523"/>
                      </a:lnTo>
                      <a:lnTo>
                        <a:pt x="926" y="523"/>
                      </a:lnTo>
                      <a:lnTo>
                        <a:pt x="926" y="523"/>
                      </a:lnTo>
                      <a:lnTo>
                        <a:pt x="924" y="523"/>
                      </a:lnTo>
                      <a:lnTo>
                        <a:pt x="924" y="523"/>
                      </a:lnTo>
                      <a:lnTo>
                        <a:pt x="924" y="523"/>
                      </a:lnTo>
                      <a:lnTo>
                        <a:pt x="924" y="523"/>
                      </a:lnTo>
                      <a:lnTo>
                        <a:pt x="924" y="523"/>
                      </a:lnTo>
                      <a:lnTo>
                        <a:pt x="924" y="523"/>
                      </a:lnTo>
                      <a:lnTo>
                        <a:pt x="922" y="523"/>
                      </a:lnTo>
                      <a:lnTo>
                        <a:pt x="922" y="523"/>
                      </a:lnTo>
                      <a:lnTo>
                        <a:pt x="922" y="523"/>
                      </a:lnTo>
                      <a:lnTo>
                        <a:pt x="922" y="523"/>
                      </a:lnTo>
                      <a:lnTo>
                        <a:pt x="920" y="523"/>
                      </a:lnTo>
                      <a:lnTo>
                        <a:pt x="920" y="525"/>
                      </a:lnTo>
                      <a:lnTo>
                        <a:pt x="920" y="525"/>
                      </a:lnTo>
                      <a:lnTo>
                        <a:pt x="920" y="525"/>
                      </a:lnTo>
                      <a:lnTo>
                        <a:pt x="918" y="525"/>
                      </a:lnTo>
                      <a:lnTo>
                        <a:pt x="918" y="525"/>
                      </a:lnTo>
                      <a:lnTo>
                        <a:pt x="918" y="525"/>
                      </a:lnTo>
                      <a:lnTo>
                        <a:pt x="918" y="527"/>
                      </a:lnTo>
                      <a:lnTo>
                        <a:pt x="916" y="527"/>
                      </a:lnTo>
                      <a:lnTo>
                        <a:pt x="916" y="527"/>
                      </a:lnTo>
                      <a:lnTo>
                        <a:pt x="916" y="527"/>
                      </a:lnTo>
                      <a:lnTo>
                        <a:pt x="915" y="527"/>
                      </a:lnTo>
                      <a:lnTo>
                        <a:pt x="915" y="527"/>
                      </a:lnTo>
                      <a:lnTo>
                        <a:pt x="915" y="529"/>
                      </a:lnTo>
                      <a:lnTo>
                        <a:pt x="915" y="529"/>
                      </a:lnTo>
                      <a:lnTo>
                        <a:pt x="913" y="529"/>
                      </a:lnTo>
                      <a:lnTo>
                        <a:pt x="913" y="529"/>
                      </a:lnTo>
                      <a:lnTo>
                        <a:pt x="913" y="529"/>
                      </a:lnTo>
                      <a:lnTo>
                        <a:pt x="913" y="529"/>
                      </a:lnTo>
                      <a:lnTo>
                        <a:pt x="913" y="531"/>
                      </a:lnTo>
                      <a:lnTo>
                        <a:pt x="913" y="531"/>
                      </a:lnTo>
                      <a:lnTo>
                        <a:pt x="911" y="531"/>
                      </a:lnTo>
                      <a:lnTo>
                        <a:pt x="911" y="531"/>
                      </a:lnTo>
                      <a:lnTo>
                        <a:pt x="911" y="531"/>
                      </a:lnTo>
                      <a:lnTo>
                        <a:pt x="909" y="531"/>
                      </a:lnTo>
                      <a:lnTo>
                        <a:pt x="909" y="531"/>
                      </a:lnTo>
                      <a:lnTo>
                        <a:pt x="909" y="531"/>
                      </a:lnTo>
                      <a:lnTo>
                        <a:pt x="909" y="531"/>
                      </a:lnTo>
                      <a:lnTo>
                        <a:pt x="909" y="531"/>
                      </a:lnTo>
                      <a:lnTo>
                        <a:pt x="907" y="531"/>
                      </a:lnTo>
                      <a:lnTo>
                        <a:pt x="907" y="533"/>
                      </a:lnTo>
                      <a:lnTo>
                        <a:pt x="907" y="533"/>
                      </a:lnTo>
                      <a:lnTo>
                        <a:pt x="907" y="533"/>
                      </a:lnTo>
                      <a:lnTo>
                        <a:pt x="905" y="533"/>
                      </a:lnTo>
                      <a:lnTo>
                        <a:pt x="905" y="533"/>
                      </a:lnTo>
                      <a:lnTo>
                        <a:pt x="903" y="533"/>
                      </a:lnTo>
                      <a:lnTo>
                        <a:pt x="903" y="531"/>
                      </a:lnTo>
                      <a:lnTo>
                        <a:pt x="905" y="531"/>
                      </a:lnTo>
                      <a:lnTo>
                        <a:pt x="905" y="531"/>
                      </a:lnTo>
                      <a:lnTo>
                        <a:pt x="905" y="531"/>
                      </a:lnTo>
                      <a:lnTo>
                        <a:pt x="905" y="531"/>
                      </a:lnTo>
                      <a:lnTo>
                        <a:pt x="905" y="529"/>
                      </a:lnTo>
                      <a:lnTo>
                        <a:pt x="907" y="529"/>
                      </a:lnTo>
                      <a:lnTo>
                        <a:pt x="907" y="529"/>
                      </a:lnTo>
                      <a:lnTo>
                        <a:pt x="905" y="529"/>
                      </a:lnTo>
                      <a:lnTo>
                        <a:pt x="905" y="529"/>
                      </a:lnTo>
                      <a:lnTo>
                        <a:pt x="903" y="529"/>
                      </a:lnTo>
                      <a:lnTo>
                        <a:pt x="903" y="529"/>
                      </a:lnTo>
                      <a:lnTo>
                        <a:pt x="903" y="529"/>
                      </a:lnTo>
                      <a:lnTo>
                        <a:pt x="903" y="529"/>
                      </a:lnTo>
                      <a:lnTo>
                        <a:pt x="901" y="529"/>
                      </a:lnTo>
                      <a:lnTo>
                        <a:pt x="901" y="529"/>
                      </a:lnTo>
                      <a:lnTo>
                        <a:pt x="901" y="531"/>
                      </a:lnTo>
                      <a:lnTo>
                        <a:pt x="901" y="531"/>
                      </a:lnTo>
                      <a:lnTo>
                        <a:pt x="899" y="531"/>
                      </a:lnTo>
                      <a:lnTo>
                        <a:pt x="899" y="531"/>
                      </a:lnTo>
                      <a:lnTo>
                        <a:pt x="901" y="531"/>
                      </a:lnTo>
                      <a:lnTo>
                        <a:pt x="901" y="531"/>
                      </a:lnTo>
                      <a:lnTo>
                        <a:pt x="901" y="531"/>
                      </a:lnTo>
                      <a:lnTo>
                        <a:pt x="901" y="531"/>
                      </a:lnTo>
                      <a:lnTo>
                        <a:pt x="901" y="531"/>
                      </a:lnTo>
                      <a:lnTo>
                        <a:pt x="901" y="531"/>
                      </a:lnTo>
                      <a:lnTo>
                        <a:pt x="901" y="533"/>
                      </a:lnTo>
                      <a:lnTo>
                        <a:pt x="899" y="533"/>
                      </a:lnTo>
                      <a:lnTo>
                        <a:pt x="899" y="533"/>
                      </a:lnTo>
                      <a:lnTo>
                        <a:pt x="899" y="535"/>
                      </a:lnTo>
                      <a:lnTo>
                        <a:pt x="899" y="535"/>
                      </a:lnTo>
                      <a:lnTo>
                        <a:pt x="899" y="535"/>
                      </a:lnTo>
                      <a:lnTo>
                        <a:pt x="899" y="537"/>
                      </a:lnTo>
                      <a:lnTo>
                        <a:pt x="897" y="537"/>
                      </a:lnTo>
                      <a:lnTo>
                        <a:pt x="897" y="537"/>
                      </a:lnTo>
                      <a:lnTo>
                        <a:pt x="897" y="537"/>
                      </a:lnTo>
                      <a:lnTo>
                        <a:pt x="897" y="537"/>
                      </a:lnTo>
                      <a:lnTo>
                        <a:pt x="897" y="539"/>
                      </a:lnTo>
                      <a:lnTo>
                        <a:pt x="895" y="539"/>
                      </a:lnTo>
                      <a:lnTo>
                        <a:pt x="895" y="539"/>
                      </a:lnTo>
                      <a:lnTo>
                        <a:pt x="895" y="539"/>
                      </a:lnTo>
                      <a:lnTo>
                        <a:pt x="895" y="539"/>
                      </a:lnTo>
                      <a:lnTo>
                        <a:pt x="895" y="539"/>
                      </a:lnTo>
                      <a:lnTo>
                        <a:pt x="895" y="539"/>
                      </a:lnTo>
                      <a:lnTo>
                        <a:pt x="893" y="539"/>
                      </a:lnTo>
                      <a:lnTo>
                        <a:pt x="893" y="539"/>
                      </a:lnTo>
                      <a:lnTo>
                        <a:pt x="892" y="539"/>
                      </a:lnTo>
                      <a:lnTo>
                        <a:pt x="892" y="539"/>
                      </a:lnTo>
                      <a:lnTo>
                        <a:pt x="892" y="539"/>
                      </a:lnTo>
                      <a:lnTo>
                        <a:pt x="890" y="539"/>
                      </a:lnTo>
                      <a:lnTo>
                        <a:pt x="890" y="539"/>
                      </a:lnTo>
                      <a:lnTo>
                        <a:pt x="890" y="539"/>
                      </a:lnTo>
                      <a:lnTo>
                        <a:pt x="888" y="539"/>
                      </a:lnTo>
                      <a:lnTo>
                        <a:pt x="888" y="539"/>
                      </a:lnTo>
                      <a:lnTo>
                        <a:pt x="886" y="539"/>
                      </a:lnTo>
                      <a:lnTo>
                        <a:pt x="886" y="539"/>
                      </a:lnTo>
                      <a:lnTo>
                        <a:pt x="886" y="539"/>
                      </a:lnTo>
                      <a:lnTo>
                        <a:pt x="886" y="537"/>
                      </a:lnTo>
                      <a:lnTo>
                        <a:pt x="886" y="537"/>
                      </a:lnTo>
                      <a:lnTo>
                        <a:pt x="884" y="537"/>
                      </a:lnTo>
                      <a:lnTo>
                        <a:pt x="884" y="537"/>
                      </a:lnTo>
                      <a:lnTo>
                        <a:pt x="884" y="537"/>
                      </a:lnTo>
                      <a:lnTo>
                        <a:pt x="882" y="537"/>
                      </a:lnTo>
                      <a:lnTo>
                        <a:pt x="882" y="537"/>
                      </a:lnTo>
                      <a:lnTo>
                        <a:pt x="882" y="537"/>
                      </a:lnTo>
                      <a:lnTo>
                        <a:pt x="882" y="537"/>
                      </a:lnTo>
                      <a:lnTo>
                        <a:pt x="880" y="537"/>
                      </a:lnTo>
                      <a:lnTo>
                        <a:pt x="880" y="537"/>
                      </a:lnTo>
                      <a:lnTo>
                        <a:pt x="880" y="537"/>
                      </a:lnTo>
                      <a:lnTo>
                        <a:pt x="878" y="537"/>
                      </a:lnTo>
                      <a:lnTo>
                        <a:pt x="878" y="537"/>
                      </a:lnTo>
                      <a:lnTo>
                        <a:pt x="876" y="537"/>
                      </a:lnTo>
                      <a:lnTo>
                        <a:pt x="876" y="537"/>
                      </a:lnTo>
                      <a:lnTo>
                        <a:pt x="876" y="537"/>
                      </a:lnTo>
                      <a:lnTo>
                        <a:pt x="876" y="537"/>
                      </a:lnTo>
                      <a:lnTo>
                        <a:pt x="874" y="537"/>
                      </a:lnTo>
                      <a:lnTo>
                        <a:pt x="874" y="537"/>
                      </a:lnTo>
                      <a:lnTo>
                        <a:pt x="874" y="537"/>
                      </a:lnTo>
                      <a:lnTo>
                        <a:pt x="874" y="537"/>
                      </a:lnTo>
                      <a:lnTo>
                        <a:pt x="872" y="537"/>
                      </a:lnTo>
                      <a:lnTo>
                        <a:pt x="872" y="537"/>
                      </a:lnTo>
                      <a:lnTo>
                        <a:pt x="872" y="537"/>
                      </a:lnTo>
                      <a:lnTo>
                        <a:pt x="872" y="535"/>
                      </a:lnTo>
                      <a:lnTo>
                        <a:pt x="871" y="535"/>
                      </a:lnTo>
                      <a:lnTo>
                        <a:pt x="871" y="535"/>
                      </a:lnTo>
                      <a:lnTo>
                        <a:pt x="871" y="533"/>
                      </a:lnTo>
                      <a:lnTo>
                        <a:pt x="871" y="533"/>
                      </a:lnTo>
                      <a:lnTo>
                        <a:pt x="871" y="533"/>
                      </a:lnTo>
                      <a:lnTo>
                        <a:pt x="871" y="535"/>
                      </a:lnTo>
                      <a:lnTo>
                        <a:pt x="869" y="535"/>
                      </a:lnTo>
                      <a:lnTo>
                        <a:pt x="869" y="535"/>
                      </a:lnTo>
                      <a:lnTo>
                        <a:pt x="869" y="535"/>
                      </a:lnTo>
                      <a:lnTo>
                        <a:pt x="869" y="535"/>
                      </a:lnTo>
                      <a:lnTo>
                        <a:pt x="867" y="535"/>
                      </a:lnTo>
                      <a:lnTo>
                        <a:pt x="867" y="535"/>
                      </a:lnTo>
                      <a:lnTo>
                        <a:pt x="865" y="535"/>
                      </a:lnTo>
                      <a:lnTo>
                        <a:pt x="865" y="537"/>
                      </a:lnTo>
                      <a:lnTo>
                        <a:pt x="865" y="537"/>
                      </a:lnTo>
                      <a:lnTo>
                        <a:pt x="865" y="537"/>
                      </a:lnTo>
                      <a:lnTo>
                        <a:pt x="865" y="537"/>
                      </a:lnTo>
                      <a:lnTo>
                        <a:pt x="863" y="537"/>
                      </a:lnTo>
                      <a:lnTo>
                        <a:pt x="863" y="537"/>
                      </a:lnTo>
                      <a:lnTo>
                        <a:pt x="863" y="537"/>
                      </a:lnTo>
                      <a:lnTo>
                        <a:pt x="863" y="539"/>
                      </a:lnTo>
                      <a:lnTo>
                        <a:pt x="861" y="539"/>
                      </a:lnTo>
                      <a:lnTo>
                        <a:pt x="861" y="539"/>
                      </a:lnTo>
                      <a:lnTo>
                        <a:pt x="861" y="537"/>
                      </a:lnTo>
                      <a:lnTo>
                        <a:pt x="859" y="537"/>
                      </a:lnTo>
                      <a:lnTo>
                        <a:pt x="859" y="537"/>
                      </a:lnTo>
                      <a:lnTo>
                        <a:pt x="859" y="539"/>
                      </a:lnTo>
                      <a:lnTo>
                        <a:pt x="859" y="539"/>
                      </a:lnTo>
                      <a:lnTo>
                        <a:pt x="859" y="537"/>
                      </a:lnTo>
                      <a:lnTo>
                        <a:pt x="857" y="537"/>
                      </a:lnTo>
                      <a:lnTo>
                        <a:pt x="857" y="537"/>
                      </a:lnTo>
                      <a:lnTo>
                        <a:pt x="857" y="537"/>
                      </a:lnTo>
                      <a:lnTo>
                        <a:pt x="855" y="537"/>
                      </a:lnTo>
                      <a:lnTo>
                        <a:pt x="855" y="535"/>
                      </a:lnTo>
                      <a:lnTo>
                        <a:pt x="855" y="535"/>
                      </a:lnTo>
                      <a:lnTo>
                        <a:pt x="855" y="535"/>
                      </a:lnTo>
                      <a:lnTo>
                        <a:pt x="855" y="535"/>
                      </a:lnTo>
                      <a:lnTo>
                        <a:pt x="853" y="535"/>
                      </a:lnTo>
                      <a:lnTo>
                        <a:pt x="853" y="535"/>
                      </a:lnTo>
                      <a:lnTo>
                        <a:pt x="853" y="535"/>
                      </a:lnTo>
                      <a:lnTo>
                        <a:pt x="853" y="533"/>
                      </a:lnTo>
                      <a:lnTo>
                        <a:pt x="851" y="533"/>
                      </a:lnTo>
                      <a:lnTo>
                        <a:pt x="851" y="533"/>
                      </a:lnTo>
                      <a:lnTo>
                        <a:pt x="849" y="533"/>
                      </a:lnTo>
                      <a:lnTo>
                        <a:pt x="849" y="533"/>
                      </a:lnTo>
                      <a:lnTo>
                        <a:pt x="849" y="531"/>
                      </a:lnTo>
                      <a:lnTo>
                        <a:pt x="849" y="531"/>
                      </a:lnTo>
                      <a:lnTo>
                        <a:pt x="849" y="531"/>
                      </a:lnTo>
                      <a:lnTo>
                        <a:pt x="849" y="531"/>
                      </a:lnTo>
                      <a:lnTo>
                        <a:pt x="848" y="531"/>
                      </a:lnTo>
                      <a:lnTo>
                        <a:pt x="848" y="531"/>
                      </a:lnTo>
                      <a:lnTo>
                        <a:pt x="848" y="531"/>
                      </a:lnTo>
                      <a:lnTo>
                        <a:pt x="848" y="531"/>
                      </a:lnTo>
                      <a:lnTo>
                        <a:pt x="848" y="531"/>
                      </a:lnTo>
                      <a:lnTo>
                        <a:pt x="846" y="531"/>
                      </a:lnTo>
                      <a:lnTo>
                        <a:pt x="846" y="531"/>
                      </a:lnTo>
                      <a:lnTo>
                        <a:pt x="846" y="531"/>
                      </a:lnTo>
                      <a:lnTo>
                        <a:pt x="846" y="533"/>
                      </a:lnTo>
                      <a:lnTo>
                        <a:pt x="846" y="533"/>
                      </a:lnTo>
                      <a:lnTo>
                        <a:pt x="846" y="533"/>
                      </a:lnTo>
                      <a:lnTo>
                        <a:pt x="846" y="533"/>
                      </a:lnTo>
                      <a:lnTo>
                        <a:pt x="844" y="533"/>
                      </a:lnTo>
                      <a:lnTo>
                        <a:pt x="844" y="533"/>
                      </a:lnTo>
                      <a:lnTo>
                        <a:pt x="844" y="533"/>
                      </a:lnTo>
                      <a:lnTo>
                        <a:pt x="844" y="533"/>
                      </a:lnTo>
                      <a:lnTo>
                        <a:pt x="844" y="531"/>
                      </a:lnTo>
                      <a:lnTo>
                        <a:pt x="844" y="531"/>
                      </a:lnTo>
                      <a:lnTo>
                        <a:pt x="844" y="531"/>
                      </a:lnTo>
                      <a:lnTo>
                        <a:pt x="842" y="531"/>
                      </a:lnTo>
                      <a:lnTo>
                        <a:pt x="842" y="529"/>
                      </a:lnTo>
                      <a:lnTo>
                        <a:pt x="842" y="529"/>
                      </a:lnTo>
                      <a:lnTo>
                        <a:pt x="842" y="529"/>
                      </a:lnTo>
                      <a:lnTo>
                        <a:pt x="840" y="529"/>
                      </a:lnTo>
                      <a:lnTo>
                        <a:pt x="840" y="529"/>
                      </a:lnTo>
                      <a:lnTo>
                        <a:pt x="838" y="529"/>
                      </a:lnTo>
                      <a:lnTo>
                        <a:pt x="838" y="529"/>
                      </a:lnTo>
                      <a:lnTo>
                        <a:pt x="840" y="529"/>
                      </a:lnTo>
                      <a:lnTo>
                        <a:pt x="840" y="529"/>
                      </a:lnTo>
                      <a:lnTo>
                        <a:pt x="840" y="527"/>
                      </a:lnTo>
                      <a:lnTo>
                        <a:pt x="840" y="527"/>
                      </a:lnTo>
                      <a:lnTo>
                        <a:pt x="838" y="527"/>
                      </a:lnTo>
                      <a:lnTo>
                        <a:pt x="838" y="527"/>
                      </a:lnTo>
                      <a:lnTo>
                        <a:pt x="838" y="527"/>
                      </a:lnTo>
                      <a:lnTo>
                        <a:pt x="838" y="527"/>
                      </a:lnTo>
                      <a:lnTo>
                        <a:pt x="836" y="527"/>
                      </a:lnTo>
                      <a:lnTo>
                        <a:pt x="836" y="527"/>
                      </a:lnTo>
                      <a:lnTo>
                        <a:pt x="836" y="527"/>
                      </a:lnTo>
                      <a:lnTo>
                        <a:pt x="836" y="525"/>
                      </a:lnTo>
                      <a:lnTo>
                        <a:pt x="834" y="525"/>
                      </a:lnTo>
                      <a:lnTo>
                        <a:pt x="834" y="525"/>
                      </a:lnTo>
                      <a:lnTo>
                        <a:pt x="832" y="525"/>
                      </a:lnTo>
                      <a:lnTo>
                        <a:pt x="832" y="525"/>
                      </a:lnTo>
                      <a:lnTo>
                        <a:pt x="832" y="525"/>
                      </a:lnTo>
                      <a:lnTo>
                        <a:pt x="830" y="525"/>
                      </a:lnTo>
                      <a:lnTo>
                        <a:pt x="830" y="525"/>
                      </a:lnTo>
                      <a:lnTo>
                        <a:pt x="830" y="525"/>
                      </a:lnTo>
                      <a:lnTo>
                        <a:pt x="828" y="525"/>
                      </a:lnTo>
                      <a:lnTo>
                        <a:pt x="828" y="525"/>
                      </a:lnTo>
                      <a:lnTo>
                        <a:pt x="828" y="525"/>
                      </a:lnTo>
                      <a:lnTo>
                        <a:pt x="828" y="525"/>
                      </a:lnTo>
                      <a:lnTo>
                        <a:pt x="827" y="525"/>
                      </a:lnTo>
                      <a:lnTo>
                        <a:pt x="827" y="525"/>
                      </a:lnTo>
                      <a:lnTo>
                        <a:pt x="827" y="527"/>
                      </a:lnTo>
                      <a:lnTo>
                        <a:pt x="827" y="527"/>
                      </a:lnTo>
                      <a:lnTo>
                        <a:pt x="827" y="527"/>
                      </a:lnTo>
                      <a:lnTo>
                        <a:pt x="825" y="527"/>
                      </a:lnTo>
                      <a:lnTo>
                        <a:pt x="825" y="527"/>
                      </a:lnTo>
                      <a:lnTo>
                        <a:pt x="823" y="527"/>
                      </a:lnTo>
                      <a:lnTo>
                        <a:pt x="823" y="527"/>
                      </a:lnTo>
                      <a:lnTo>
                        <a:pt x="823" y="527"/>
                      </a:lnTo>
                      <a:lnTo>
                        <a:pt x="823" y="529"/>
                      </a:lnTo>
                      <a:lnTo>
                        <a:pt x="821" y="529"/>
                      </a:lnTo>
                      <a:lnTo>
                        <a:pt x="821" y="529"/>
                      </a:lnTo>
                      <a:lnTo>
                        <a:pt x="821" y="529"/>
                      </a:lnTo>
                      <a:lnTo>
                        <a:pt x="821" y="527"/>
                      </a:lnTo>
                      <a:lnTo>
                        <a:pt x="821" y="527"/>
                      </a:lnTo>
                      <a:lnTo>
                        <a:pt x="819" y="527"/>
                      </a:lnTo>
                      <a:lnTo>
                        <a:pt x="819" y="525"/>
                      </a:lnTo>
                      <a:lnTo>
                        <a:pt x="819" y="525"/>
                      </a:lnTo>
                      <a:lnTo>
                        <a:pt x="817" y="525"/>
                      </a:lnTo>
                      <a:lnTo>
                        <a:pt x="817" y="525"/>
                      </a:lnTo>
                      <a:lnTo>
                        <a:pt x="817" y="525"/>
                      </a:lnTo>
                      <a:lnTo>
                        <a:pt x="815" y="525"/>
                      </a:lnTo>
                      <a:lnTo>
                        <a:pt x="815" y="525"/>
                      </a:lnTo>
                      <a:lnTo>
                        <a:pt x="815" y="525"/>
                      </a:lnTo>
                      <a:lnTo>
                        <a:pt x="815" y="525"/>
                      </a:lnTo>
                      <a:lnTo>
                        <a:pt x="813" y="525"/>
                      </a:lnTo>
                      <a:lnTo>
                        <a:pt x="813" y="525"/>
                      </a:lnTo>
                      <a:lnTo>
                        <a:pt x="811" y="525"/>
                      </a:lnTo>
                      <a:lnTo>
                        <a:pt x="811" y="523"/>
                      </a:lnTo>
                      <a:lnTo>
                        <a:pt x="811" y="523"/>
                      </a:lnTo>
                      <a:lnTo>
                        <a:pt x="811" y="523"/>
                      </a:lnTo>
                      <a:lnTo>
                        <a:pt x="809" y="523"/>
                      </a:lnTo>
                      <a:lnTo>
                        <a:pt x="809" y="523"/>
                      </a:lnTo>
                      <a:lnTo>
                        <a:pt x="809" y="523"/>
                      </a:lnTo>
                      <a:lnTo>
                        <a:pt x="807" y="523"/>
                      </a:lnTo>
                      <a:lnTo>
                        <a:pt x="807" y="523"/>
                      </a:lnTo>
                      <a:lnTo>
                        <a:pt x="805" y="523"/>
                      </a:lnTo>
                      <a:lnTo>
                        <a:pt x="805" y="523"/>
                      </a:lnTo>
                      <a:lnTo>
                        <a:pt x="805" y="523"/>
                      </a:lnTo>
                      <a:lnTo>
                        <a:pt x="805" y="523"/>
                      </a:lnTo>
                      <a:lnTo>
                        <a:pt x="805" y="523"/>
                      </a:lnTo>
                      <a:lnTo>
                        <a:pt x="804" y="523"/>
                      </a:lnTo>
                      <a:lnTo>
                        <a:pt x="804" y="521"/>
                      </a:lnTo>
                      <a:lnTo>
                        <a:pt x="805" y="521"/>
                      </a:lnTo>
                      <a:lnTo>
                        <a:pt x="805" y="521"/>
                      </a:lnTo>
                      <a:lnTo>
                        <a:pt x="804" y="521"/>
                      </a:lnTo>
                      <a:lnTo>
                        <a:pt x="804" y="520"/>
                      </a:lnTo>
                      <a:lnTo>
                        <a:pt x="805" y="520"/>
                      </a:lnTo>
                      <a:lnTo>
                        <a:pt x="805" y="520"/>
                      </a:lnTo>
                      <a:lnTo>
                        <a:pt x="805" y="520"/>
                      </a:lnTo>
                      <a:lnTo>
                        <a:pt x="805" y="520"/>
                      </a:lnTo>
                      <a:lnTo>
                        <a:pt x="805" y="518"/>
                      </a:lnTo>
                      <a:lnTo>
                        <a:pt x="805" y="518"/>
                      </a:lnTo>
                      <a:lnTo>
                        <a:pt x="805" y="518"/>
                      </a:lnTo>
                      <a:lnTo>
                        <a:pt x="805" y="518"/>
                      </a:lnTo>
                      <a:lnTo>
                        <a:pt x="804" y="518"/>
                      </a:lnTo>
                      <a:lnTo>
                        <a:pt x="804" y="518"/>
                      </a:lnTo>
                      <a:lnTo>
                        <a:pt x="804" y="516"/>
                      </a:lnTo>
                      <a:lnTo>
                        <a:pt x="804" y="516"/>
                      </a:lnTo>
                      <a:lnTo>
                        <a:pt x="804" y="516"/>
                      </a:lnTo>
                      <a:lnTo>
                        <a:pt x="804" y="516"/>
                      </a:lnTo>
                      <a:lnTo>
                        <a:pt x="802" y="516"/>
                      </a:lnTo>
                      <a:lnTo>
                        <a:pt x="802" y="514"/>
                      </a:lnTo>
                      <a:lnTo>
                        <a:pt x="802" y="514"/>
                      </a:lnTo>
                      <a:lnTo>
                        <a:pt x="804" y="514"/>
                      </a:lnTo>
                      <a:lnTo>
                        <a:pt x="804" y="514"/>
                      </a:lnTo>
                      <a:lnTo>
                        <a:pt x="804" y="512"/>
                      </a:lnTo>
                      <a:lnTo>
                        <a:pt x="804" y="512"/>
                      </a:lnTo>
                      <a:lnTo>
                        <a:pt x="802" y="512"/>
                      </a:lnTo>
                      <a:lnTo>
                        <a:pt x="802" y="512"/>
                      </a:lnTo>
                      <a:lnTo>
                        <a:pt x="802" y="512"/>
                      </a:lnTo>
                      <a:lnTo>
                        <a:pt x="800" y="512"/>
                      </a:lnTo>
                      <a:lnTo>
                        <a:pt x="800" y="510"/>
                      </a:lnTo>
                      <a:lnTo>
                        <a:pt x="800" y="510"/>
                      </a:lnTo>
                      <a:lnTo>
                        <a:pt x="800" y="510"/>
                      </a:lnTo>
                      <a:lnTo>
                        <a:pt x="798" y="510"/>
                      </a:lnTo>
                      <a:lnTo>
                        <a:pt x="798" y="510"/>
                      </a:lnTo>
                      <a:lnTo>
                        <a:pt x="796" y="510"/>
                      </a:lnTo>
                      <a:lnTo>
                        <a:pt x="796" y="510"/>
                      </a:lnTo>
                      <a:lnTo>
                        <a:pt x="796" y="512"/>
                      </a:lnTo>
                      <a:lnTo>
                        <a:pt x="796" y="512"/>
                      </a:lnTo>
                      <a:lnTo>
                        <a:pt x="796" y="514"/>
                      </a:lnTo>
                      <a:lnTo>
                        <a:pt x="796" y="514"/>
                      </a:lnTo>
                      <a:lnTo>
                        <a:pt x="796" y="516"/>
                      </a:lnTo>
                      <a:lnTo>
                        <a:pt x="796" y="516"/>
                      </a:lnTo>
                      <a:lnTo>
                        <a:pt x="796" y="516"/>
                      </a:lnTo>
                      <a:lnTo>
                        <a:pt x="794" y="516"/>
                      </a:lnTo>
                      <a:lnTo>
                        <a:pt x="794" y="516"/>
                      </a:lnTo>
                      <a:lnTo>
                        <a:pt x="794" y="518"/>
                      </a:lnTo>
                      <a:lnTo>
                        <a:pt x="796" y="518"/>
                      </a:lnTo>
                      <a:lnTo>
                        <a:pt x="796" y="518"/>
                      </a:lnTo>
                      <a:lnTo>
                        <a:pt x="794" y="518"/>
                      </a:lnTo>
                      <a:lnTo>
                        <a:pt x="794" y="520"/>
                      </a:lnTo>
                      <a:lnTo>
                        <a:pt x="794" y="520"/>
                      </a:lnTo>
                      <a:lnTo>
                        <a:pt x="794" y="518"/>
                      </a:lnTo>
                      <a:lnTo>
                        <a:pt x="794" y="518"/>
                      </a:lnTo>
                      <a:lnTo>
                        <a:pt x="792" y="518"/>
                      </a:lnTo>
                      <a:lnTo>
                        <a:pt x="792" y="518"/>
                      </a:lnTo>
                      <a:lnTo>
                        <a:pt x="790" y="518"/>
                      </a:lnTo>
                      <a:lnTo>
                        <a:pt x="790" y="518"/>
                      </a:lnTo>
                      <a:lnTo>
                        <a:pt x="790" y="518"/>
                      </a:lnTo>
                      <a:lnTo>
                        <a:pt x="788" y="518"/>
                      </a:lnTo>
                      <a:lnTo>
                        <a:pt x="788" y="518"/>
                      </a:lnTo>
                      <a:lnTo>
                        <a:pt x="788" y="518"/>
                      </a:lnTo>
                      <a:lnTo>
                        <a:pt x="786" y="518"/>
                      </a:lnTo>
                      <a:lnTo>
                        <a:pt x="786" y="518"/>
                      </a:lnTo>
                      <a:lnTo>
                        <a:pt x="784" y="518"/>
                      </a:lnTo>
                      <a:lnTo>
                        <a:pt x="784" y="518"/>
                      </a:lnTo>
                      <a:lnTo>
                        <a:pt x="784" y="518"/>
                      </a:lnTo>
                      <a:lnTo>
                        <a:pt x="783" y="518"/>
                      </a:lnTo>
                      <a:lnTo>
                        <a:pt x="783" y="518"/>
                      </a:lnTo>
                      <a:lnTo>
                        <a:pt x="783" y="518"/>
                      </a:lnTo>
                      <a:lnTo>
                        <a:pt x="781" y="518"/>
                      </a:lnTo>
                      <a:lnTo>
                        <a:pt x="781" y="518"/>
                      </a:lnTo>
                      <a:lnTo>
                        <a:pt x="779" y="518"/>
                      </a:lnTo>
                      <a:lnTo>
                        <a:pt x="779" y="518"/>
                      </a:lnTo>
                      <a:lnTo>
                        <a:pt x="779" y="518"/>
                      </a:lnTo>
                      <a:lnTo>
                        <a:pt x="777" y="518"/>
                      </a:lnTo>
                      <a:lnTo>
                        <a:pt x="777" y="518"/>
                      </a:lnTo>
                      <a:lnTo>
                        <a:pt x="777" y="518"/>
                      </a:lnTo>
                      <a:lnTo>
                        <a:pt x="775" y="518"/>
                      </a:lnTo>
                      <a:lnTo>
                        <a:pt x="775" y="518"/>
                      </a:lnTo>
                      <a:lnTo>
                        <a:pt x="773" y="518"/>
                      </a:lnTo>
                      <a:lnTo>
                        <a:pt x="773" y="518"/>
                      </a:lnTo>
                      <a:lnTo>
                        <a:pt x="773" y="518"/>
                      </a:lnTo>
                      <a:lnTo>
                        <a:pt x="771" y="518"/>
                      </a:lnTo>
                      <a:lnTo>
                        <a:pt x="771" y="518"/>
                      </a:lnTo>
                      <a:lnTo>
                        <a:pt x="769" y="518"/>
                      </a:lnTo>
                      <a:lnTo>
                        <a:pt x="769" y="518"/>
                      </a:lnTo>
                      <a:lnTo>
                        <a:pt x="769" y="518"/>
                      </a:lnTo>
                      <a:lnTo>
                        <a:pt x="767" y="518"/>
                      </a:lnTo>
                      <a:lnTo>
                        <a:pt x="767" y="518"/>
                      </a:lnTo>
                      <a:lnTo>
                        <a:pt x="767" y="518"/>
                      </a:lnTo>
                      <a:lnTo>
                        <a:pt x="765" y="518"/>
                      </a:lnTo>
                      <a:lnTo>
                        <a:pt x="765" y="518"/>
                      </a:lnTo>
                      <a:lnTo>
                        <a:pt x="763" y="518"/>
                      </a:lnTo>
                      <a:lnTo>
                        <a:pt x="763" y="518"/>
                      </a:lnTo>
                      <a:lnTo>
                        <a:pt x="763" y="518"/>
                      </a:lnTo>
                      <a:lnTo>
                        <a:pt x="761" y="518"/>
                      </a:lnTo>
                      <a:lnTo>
                        <a:pt x="761" y="518"/>
                      </a:lnTo>
                      <a:lnTo>
                        <a:pt x="761" y="518"/>
                      </a:lnTo>
                      <a:lnTo>
                        <a:pt x="760" y="518"/>
                      </a:lnTo>
                      <a:lnTo>
                        <a:pt x="760" y="518"/>
                      </a:lnTo>
                      <a:lnTo>
                        <a:pt x="758" y="518"/>
                      </a:lnTo>
                      <a:lnTo>
                        <a:pt x="758" y="518"/>
                      </a:lnTo>
                      <a:lnTo>
                        <a:pt x="758" y="518"/>
                      </a:lnTo>
                      <a:lnTo>
                        <a:pt x="756" y="518"/>
                      </a:lnTo>
                      <a:lnTo>
                        <a:pt x="756" y="518"/>
                      </a:lnTo>
                      <a:lnTo>
                        <a:pt x="756" y="518"/>
                      </a:lnTo>
                      <a:lnTo>
                        <a:pt x="754" y="518"/>
                      </a:lnTo>
                      <a:lnTo>
                        <a:pt x="754" y="518"/>
                      </a:lnTo>
                      <a:lnTo>
                        <a:pt x="752" y="518"/>
                      </a:lnTo>
                      <a:lnTo>
                        <a:pt x="752" y="518"/>
                      </a:lnTo>
                      <a:lnTo>
                        <a:pt x="752" y="518"/>
                      </a:lnTo>
                      <a:lnTo>
                        <a:pt x="750" y="518"/>
                      </a:lnTo>
                      <a:lnTo>
                        <a:pt x="750" y="518"/>
                      </a:lnTo>
                      <a:lnTo>
                        <a:pt x="750" y="518"/>
                      </a:lnTo>
                      <a:lnTo>
                        <a:pt x="748" y="518"/>
                      </a:lnTo>
                      <a:lnTo>
                        <a:pt x="748" y="518"/>
                      </a:lnTo>
                      <a:lnTo>
                        <a:pt x="746" y="518"/>
                      </a:lnTo>
                      <a:lnTo>
                        <a:pt x="746" y="518"/>
                      </a:lnTo>
                      <a:lnTo>
                        <a:pt x="746" y="518"/>
                      </a:lnTo>
                      <a:lnTo>
                        <a:pt x="744" y="518"/>
                      </a:lnTo>
                      <a:lnTo>
                        <a:pt x="744" y="518"/>
                      </a:lnTo>
                      <a:lnTo>
                        <a:pt x="742" y="518"/>
                      </a:lnTo>
                      <a:lnTo>
                        <a:pt x="742" y="518"/>
                      </a:lnTo>
                      <a:lnTo>
                        <a:pt x="742" y="518"/>
                      </a:lnTo>
                      <a:lnTo>
                        <a:pt x="740" y="518"/>
                      </a:lnTo>
                      <a:lnTo>
                        <a:pt x="740" y="518"/>
                      </a:lnTo>
                      <a:lnTo>
                        <a:pt x="740" y="518"/>
                      </a:lnTo>
                      <a:lnTo>
                        <a:pt x="739" y="518"/>
                      </a:lnTo>
                      <a:lnTo>
                        <a:pt x="739" y="518"/>
                      </a:lnTo>
                      <a:lnTo>
                        <a:pt x="737" y="518"/>
                      </a:lnTo>
                      <a:lnTo>
                        <a:pt x="737" y="518"/>
                      </a:lnTo>
                      <a:lnTo>
                        <a:pt x="737" y="518"/>
                      </a:lnTo>
                      <a:lnTo>
                        <a:pt x="735" y="518"/>
                      </a:lnTo>
                      <a:lnTo>
                        <a:pt x="735" y="518"/>
                      </a:lnTo>
                      <a:lnTo>
                        <a:pt x="735" y="518"/>
                      </a:lnTo>
                      <a:lnTo>
                        <a:pt x="733" y="518"/>
                      </a:lnTo>
                      <a:lnTo>
                        <a:pt x="733" y="518"/>
                      </a:lnTo>
                      <a:lnTo>
                        <a:pt x="731" y="518"/>
                      </a:lnTo>
                      <a:lnTo>
                        <a:pt x="731" y="518"/>
                      </a:lnTo>
                      <a:lnTo>
                        <a:pt x="731" y="518"/>
                      </a:lnTo>
                      <a:lnTo>
                        <a:pt x="729" y="518"/>
                      </a:lnTo>
                      <a:lnTo>
                        <a:pt x="729" y="518"/>
                      </a:lnTo>
                      <a:lnTo>
                        <a:pt x="729" y="518"/>
                      </a:lnTo>
                      <a:lnTo>
                        <a:pt x="727" y="518"/>
                      </a:lnTo>
                      <a:lnTo>
                        <a:pt x="727" y="518"/>
                      </a:lnTo>
                      <a:lnTo>
                        <a:pt x="725" y="518"/>
                      </a:lnTo>
                      <a:lnTo>
                        <a:pt x="725" y="518"/>
                      </a:lnTo>
                      <a:lnTo>
                        <a:pt x="725" y="518"/>
                      </a:lnTo>
                      <a:lnTo>
                        <a:pt x="723" y="518"/>
                      </a:lnTo>
                      <a:lnTo>
                        <a:pt x="723" y="518"/>
                      </a:lnTo>
                      <a:lnTo>
                        <a:pt x="723" y="518"/>
                      </a:lnTo>
                      <a:lnTo>
                        <a:pt x="721" y="518"/>
                      </a:lnTo>
                      <a:lnTo>
                        <a:pt x="721" y="518"/>
                      </a:lnTo>
                      <a:lnTo>
                        <a:pt x="719" y="518"/>
                      </a:lnTo>
                      <a:lnTo>
                        <a:pt x="719" y="518"/>
                      </a:lnTo>
                      <a:lnTo>
                        <a:pt x="719" y="518"/>
                      </a:lnTo>
                      <a:lnTo>
                        <a:pt x="717" y="518"/>
                      </a:lnTo>
                      <a:lnTo>
                        <a:pt x="717" y="518"/>
                      </a:lnTo>
                      <a:lnTo>
                        <a:pt x="716" y="518"/>
                      </a:lnTo>
                      <a:lnTo>
                        <a:pt x="716" y="518"/>
                      </a:lnTo>
                      <a:lnTo>
                        <a:pt x="716" y="518"/>
                      </a:lnTo>
                      <a:lnTo>
                        <a:pt x="714" y="518"/>
                      </a:lnTo>
                      <a:lnTo>
                        <a:pt x="714" y="518"/>
                      </a:lnTo>
                      <a:lnTo>
                        <a:pt x="714" y="518"/>
                      </a:lnTo>
                      <a:lnTo>
                        <a:pt x="712" y="518"/>
                      </a:lnTo>
                      <a:lnTo>
                        <a:pt x="712" y="518"/>
                      </a:lnTo>
                      <a:lnTo>
                        <a:pt x="710" y="518"/>
                      </a:lnTo>
                      <a:lnTo>
                        <a:pt x="710" y="518"/>
                      </a:lnTo>
                      <a:lnTo>
                        <a:pt x="710" y="518"/>
                      </a:lnTo>
                      <a:lnTo>
                        <a:pt x="708" y="518"/>
                      </a:lnTo>
                      <a:lnTo>
                        <a:pt x="708" y="518"/>
                      </a:lnTo>
                      <a:lnTo>
                        <a:pt x="708" y="518"/>
                      </a:lnTo>
                      <a:lnTo>
                        <a:pt x="706" y="518"/>
                      </a:lnTo>
                      <a:lnTo>
                        <a:pt x="706" y="518"/>
                      </a:lnTo>
                      <a:lnTo>
                        <a:pt x="704" y="518"/>
                      </a:lnTo>
                      <a:lnTo>
                        <a:pt x="704" y="518"/>
                      </a:lnTo>
                      <a:lnTo>
                        <a:pt x="704" y="518"/>
                      </a:lnTo>
                      <a:lnTo>
                        <a:pt x="702" y="518"/>
                      </a:lnTo>
                      <a:lnTo>
                        <a:pt x="702" y="518"/>
                      </a:lnTo>
                      <a:lnTo>
                        <a:pt x="702" y="518"/>
                      </a:lnTo>
                      <a:lnTo>
                        <a:pt x="700" y="518"/>
                      </a:lnTo>
                      <a:lnTo>
                        <a:pt x="700" y="518"/>
                      </a:lnTo>
                      <a:lnTo>
                        <a:pt x="698" y="518"/>
                      </a:lnTo>
                      <a:lnTo>
                        <a:pt x="698" y="518"/>
                      </a:lnTo>
                      <a:lnTo>
                        <a:pt x="698" y="518"/>
                      </a:lnTo>
                      <a:lnTo>
                        <a:pt x="696" y="518"/>
                      </a:lnTo>
                      <a:lnTo>
                        <a:pt x="696" y="518"/>
                      </a:lnTo>
                      <a:lnTo>
                        <a:pt x="696" y="518"/>
                      </a:lnTo>
                      <a:lnTo>
                        <a:pt x="694" y="518"/>
                      </a:lnTo>
                      <a:lnTo>
                        <a:pt x="694" y="518"/>
                      </a:lnTo>
                      <a:lnTo>
                        <a:pt x="693" y="518"/>
                      </a:lnTo>
                      <a:lnTo>
                        <a:pt x="693" y="518"/>
                      </a:lnTo>
                      <a:lnTo>
                        <a:pt x="693" y="518"/>
                      </a:lnTo>
                      <a:lnTo>
                        <a:pt x="691" y="518"/>
                      </a:lnTo>
                      <a:lnTo>
                        <a:pt x="691" y="518"/>
                      </a:lnTo>
                      <a:lnTo>
                        <a:pt x="691" y="518"/>
                      </a:lnTo>
                      <a:lnTo>
                        <a:pt x="689" y="518"/>
                      </a:lnTo>
                      <a:lnTo>
                        <a:pt x="689" y="518"/>
                      </a:lnTo>
                      <a:lnTo>
                        <a:pt x="687" y="518"/>
                      </a:lnTo>
                      <a:lnTo>
                        <a:pt x="687" y="518"/>
                      </a:lnTo>
                      <a:lnTo>
                        <a:pt x="687" y="518"/>
                      </a:lnTo>
                      <a:lnTo>
                        <a:pt x="685" y="518"/>
                      </a:lnTo>
                      <a:lnTo>
                        <a:pt x="685" y="518"/>
                      </a:lnTo>
                      <a:lnTo>
                        <a:pt x="683" y="518"/>
                      </a:lnTo>
                      <a:lnTo>
                        <a:pt x="683" y="518"/>
                      </a:lnTo>
                      <a:lnTo>
                        <a:pt x="683" y="518"/>
                      </a:lnTo>
                      <a:lnTo>
                        <a:pt x="681" y="518"/>
                      </a:lnTo>
                      <a:lnTo>
                        <a:pt x="681" y="518"/>
                      </a:lnTo>
                      <a:lnTo>
                        <a:pt x="681" y="518"/>
                      </a:lnTo>
                      <a:lnTo>
                        <a:pt x="679" y="518"/>
                      </a:lnTo>
                      <a:lnTo>
                        <a:pt x="679" y="518"/>
                      </a:lnTo>
                      <a:lnTo>
                        <a:pt x="677" y="518"/>
                      </a:lnTo>
                      <a:lnTo>
                        <a:pt x="677" y="518"/>
                      </a:lnTo>
                      <a:lnTo>
                        <a:pt x="677" y="518"/>
                      </a:lnTo>
                      <a:lnTo>
                        <a:pt x="675" y="518"/>
                      </a:lnTo>
                      <a:lnTo>
                        <a:pt x="675" y="518"/>
                      </a:lnTo>
                      <a:lnTo>
                        <a:pt x="675" y="518"/>
                      </a:lnTo>
                      <a:lnTo>
                        <a:pt x="673" y="518"/>
                      </a:lnTo>
                      <a:lnTo>
                        <a:pt x="673" y="518"/>
                      </a:lnTo>
                      <a:lnTo>
                        <a:pt x="672" y="518"/>
                      </a:lnTo>
                      <a:lnTo>
                        <a:pt x="672" y="518"/>
                      </a:lnTo>
                      <a:lnTo>
                        <a:pt x="672" y="518"/>
                      </a:lnTo>
                      <a:lnTo>
                        <a:pt x="670" y="518"/>
                      </a:lnTo>
                      <a:lnTo>
                        <a:pt x="670" y="518"/>
                      </a:lnTo>
                      <a:lnTo>
                        <a:pt x="670" y="518"/>
                      </a:lnTo>
                      <a:lnTo>
                        <a:pt x="668" y="518"/>
                      </a:lnTo>
                      <a:lnTo>
                        <a:pt x="668" y="518"/>
                      </a:lnTo>
                      <a:lnTo>
                        <a:pt x="666" y="518"/>
                      </a:lnTo>
                      <a:lnTo>
                        <a:pt x="666" y="518"/>
                      </a:lnTo>
                      <a:lnTo>
                        <a:pt x="666" y="518"/>
                      </a:lnTo>
                      <a:lnTo>
                        <a:pt x="664" y="518"/>
                      </a:lnTo>
                      <a:lnTo>
                        <a:pt x="664" y="518"/>
                      </a:lnTo>
                      <a:lnTo>
                        <a:pt x="664" y="518"/>
                      </a:lnTo>
                      <a:lnTo>
                        <a:pt x="662" y="518"/>
                      </a:lnTo>
                      <a:lnTo>
                        <a:pt x="662" y="518"/>
                      </a:lnTo>
                      <a:lnTo>
                        <a:pt x="660" y="518"/>
                      </a:lnTo>
                      <a:lnTo>
                        <a:pt x="660" y="518"/>
                      </a:lnTo>
                      <a:lnTo>
                        <a:pt x="660" y="518"/>
                      </a:lnTo>
                      <a:lnTo>
                        <a:pt x="658" y="518"/>
                      </a:lnTo>
                      <a:lnTo>
                        <a:pt x="658" y="518"/>
                      </a:lnTo>
                      <a:lnTo>
                        <a:pt x="656" y="518"/>
                      </a:lnTo>
                      <a:lnTo>
                        <a:pt x="656" y="518"/>
                      </a:lnTo>
                      <a:lnTo>
                        <a:pt x="656" y="518"/>
                      </a:lnTo>
                      <a:lnTo>
                        <a:pt x="654" y="518"/>
                      </a:lnTo>
                      <a:lnTo>
                        <a:pt x="654" y="518"/>
                      </a:lnTo>
                      <a:lnTo>
                        <a:pt x="654" y="518"/>
                      </a:lnTo>
                      <a:lnTo>
                        <a:pt x="652" y="518"/>
                      </a:lnTo>
                      <a:lnTo>
                        <a:pt x="652" y="518"/>
                      </a:lnTo>
                      <a:lnTo>
                        <a:pt x="650" y="518"/>
                      </a:lnTo>
                      <a:lnTo>
                        <a:pt x="650" y="518"/>
                      </a:lnTo>
                      <a:lnTo>
                        <a:pt x="650" y="518"/>
                      </a:lnTo>
                      <a:lnTo>
                        <a:pt x="649" y="518"/>
                      </a:lnTo>
                      <a:lnTo>
                        <a:pt x="649" y="518"/>
                      </a:lnTo>
                      <a:lnTo>
                        <a:pt x="649" y="518"/>
                      </a:lnTo>
                      <a:lnTo>
                        <a:pt x="647" y="518"/>
                      </a:lnTo>
                      <a:lnTo>
                        <a:pt x="647" y="518"/>
                      </a:lnTo>
                      <a:lnTo>
                        <a:pt x="645" y="518"/>
                      </a:lnTo>
                      <a:lnTo>
                        <a:pt x="645" y="518"/>
                      </a:lnTo>
                      <a:lnTo>
                        <a:pt x="645" y="518"/>
                      </a:lnTo>
                      <a:lnTo>
                        <a:pt x="643" y="518"/>
                      </a:lnTo>
                      <a:lnTo>
                        <a:pt x="643" y="518"/>
                      </a:lnTo>
                      <a:lnTo>
                        <a:pt x="643" y="518"/>
                      </a:lnTo>
                      <a:lnTo>
                        <a:pt x="641" y="518"/>
                      </a:lnTo>
                      <a:lnTo>
                        <a:pt x="641" y="518"/>
                      </a:lnTo>
                      <a:lnTo>
                        <a:pt x="639" y="518"/>
                      </a:lnTo>
                      <a:lnTo>
                        <a:pt x="639" y="518"/>
                      </a:lnTo>
                      <a:lnTo>
                        <a:pt x="639" y="518"/>
                      </a:lnTo>
                      <a:lnTo>
                        <a:pt x="637" y="518"/>
                      </a:lnTo>
                      <a:lnTo>
                        <a:pt x="637" y="518"/>
                      </a:lnTo>
                      <a:lnTo>
                        <a:pt x="637" y="518"/>
                      </a:lnTo>
                      <a:lnTo>
                        <a:pt x="635" y="518"/>
                      </a:lnTo>
                      <a:lnTo>
                        <a:pt x="635" y="518"/>
                      </a:lnTo>
                      <a:lnTo>
                        <a:pt x="633" y="518"/>
                      </a:lnTo>
                      <a:lnTo>
                        <a:pt x="633" y="518"/>
                      </a:lnTo>
                      <a:lnTo>
                        <a:pt x="633" y="518"/>
                      </a:lnTo>
                      <a:lnTo>
                        <a:pt x="631" y="518"/>
                      </a:lnTo>
                      <a:lnTo>
                        <a:pt x="631" y="518"/>
                      </a:lnTo>
                      <a:lnTo>
                        <a:pt x="629" y="518"/>
                      </a:lnTo>
                      <a:lnTo>
                        <a:pt x="629" y="518"/>
                      </a:lnTo>
                      <a:lnTo>
                        <a:pt x="629" y="518"/>
                      </a:lnTo>
                      <a:lnTo>
                        <a:pt x="628" y="518"/>
                      </a:lnTo>
                      <a:lnTo>
                        <a:pt x="628" y="518"/>
                      </a:lnTo>
                      <a:lnTo>
                        <a:pt x="628" y="518"/>
                      </a:lnTo>
                      <a:lnTo>
                        <a:pt x="626" y="518"/>
                      </a:lnTo>
                      <a:lnTo>
                        <a:pt x="626" y="518"/>
                      </a:lnTo>
                      <a:lnTo>
                        <a:pt x="624" y="518"/>
                      </a:lnTo>
                      <a:lnTo>
                        <a:pt x="624" y="518"/>
                      </a:lnTo>
                      <a:lnTo>
                        <a:pt x="624" y="518"/>
                      </a:lnTo>
                      <a:lnTo>
                        <a:pt x="622" y="518"/>
                      </a:lnTo>
                      <a:lnTo>
                        <a:pt x="622" y="518"/>
                      </a:lnTo>
                      <a:lnTo>
                        <a:pt x="622" y="518"/>
                      </a:lnTo>
                      <a:lnTo>
                        <a:pt x="620" y="518"/>
                      </a:lnTo>
                      <a:lnTo>
                        <a:pt x="620" y="518"/>
                      </a:lnTo>
                      <a:lnTo>
                        <a:pt x="618" y="518"/>
                      </a:lnTo>
                      <a:lnTo>
                        <a:pt x="618" y="518"/>
                      </a:lnTo>
                      <a:lnTo>
                        <a:pt x="618" y="518"/>
                      </a:lnTo>
                      <a:lnTo>
                        <a:pt x="616" y="518"/>
                      </a:lnTo>
                      <a:lnTo>
                        <a:pt x="616" y="518"/>
                      </a:lnTo>
                      <a:lnTo>
                        <a:pt x="616" y="518"/>
                      </a:lnTo>
                      <a:lnTo>
                        <a:pt x="614" y="518"/>
                      </a:lnTo>
                      <a:lnTo>
                        <a:pt x="614" y="518"/>
                      </a:lnTo>
                      <a:lnTo>
                        <a:pt x="612" y="518"/>
                      </a:lnTo>
                      <a:lnTo>
                        <a:pt x="612" y="518"/>
                      </a:lnTo>
                      <a:lnTo>
                        <a:pt x="612" y="518"/>
                      </a:lnTo>
                      <a:lnTo>
                        <a:pt x="610" y="518"/>
                      </a:lnTo>
                      <a:lnTo>
                        <a:pt x="610" y="518"/>
                      </a:lnTo>
                      <a:lnTo>
                        <a:pt x="610" y="518"/>
                      </a:lnTo>
                      <a:lnTo>
                        <a:pt x="608" y="518"/>
                      </a:lnTo>
                      <a:lnTo>
                        <a:pt x="608" y="518"/>
                      </a:lnTo>
                      <a:lnTo>
                        <a:pt x="606" y="518"/>
                      </a:lnTo>
                      <a:lnTo>
                        <a:pt x="606" y="518"/>
                      </a:lnTo>
                      <a:lnTo>
                        <a:pt x="606" y="518"/>
                      </a:lnTo>
                      <a:lnTo>
                        <a:pt x="605" y="518"/>
                      </a:lnTo>
                      <a:lnTo>
                        <a:pt x="605" y="518"/>
                      </a:lnTo>
                      <a:lnTo>
                        <a:pt x="605" y="518"/>
                      </a:lnTo>
                      <a:lnTo>
                        <a:pt x="603" y="518"/>
                      </a:lnTo>
                      <a:lnTo>
                        <a:pt x="603" y="518"/>
                      </a:lnTo>
                      <a:lnTo>
                        <a:pt x="601" y="518"/>
                      </a:lnTo>
                      <a:lnTo>
                        <a:pt x="601" y="518"/>
                      </a:lnTo>
                      <a:lnTo>
                        <a:pt x="601" y="518"/>
                      </a:lnTo>
                      <a:lnTo>
                        <a:pt x="599" y="518"/>
                      </a:lnTo>
                      <a:lnTo>
                        <a:pt x="599" y="518"/>
                      </a:lnTo>
                      <a:lnTo>
                        <a:pt x="597" y="518"/>
                      </a:lnTo>
                      <a:lnTo>
                        <a:pt x="597" y="518"/>
                      </a:lnTo>
                      <a:lnTo>
                        <a:pt x="597" y="518"/>
                      </a:lnTo>
                      <a:lnTo>
                        <a:pt x="595" y="518"/>
                      </a:lnTo>
                      <a:lnTo>
                        <a:pt x="595" y="518"/>
                      </a:lnTo>
                      <a:lnTo>
                        <a:pt x="595" y="518"/>
                      </a:lnTo>
                      <a:lnTo>
                        <a:pt x="593" y="518"/>
                      </a:lnTo>
                      <a:lnTo>
                        <a:pt x="593" y="518"/>
                      </a:lnTo>
                      <a:lnTo>
                        <a:pt x="591" y="518"/>
                      </a:lnTo>
                      <a:lnTo>
                        <a:pt x="591" y="518"/>
                      </a:lnTo>
                      <a:lnTo>
                        <a:pt x="591" y="518"/>
                      </a:lnTo>
                      <a:lnTo>
                        <a:pt x="589" y="518"/>
                      </a:lnTo>
                      <a:lnTo>
                        <a:pt x="589" y="518"/>
                      </a:lnTo>
                      <a:lnTo>
                        <a:pt x="589" y="518"/>
                      </a:lnTo>
                      <a:lnTo>
                        <a:pt x="587" y="518"/>
                      </a:lnTo>
                      <a:lnTo>
                        <a:pt x="587" y="518"/>
                      </a:lnTo>
                      <a:lnTo>
                        <a:pt x="585" y="518"/>
                      </a:lnTo>
                      <a:lnTo>
                        <a:pt x="585" y="518"/>
                      </a:lnTo>
                      <a:lnTo>
                        <a:pt x="585" y="518"/>
                      </a:lnTo>
                      <a:lnTo>
                        <a:pt x="584" y="518"/>
                      </a:lnTo>
                      <a:lnTo>
                        <a:pt x="584" y="518"/>
                      </a:lnTo>
                      <a:lnTo>
                        <a:pt x="584" y="518"/>
                      </a:lnTo>
                      <a:lnTo>
                        <a:pt x="582" y="518"/>
                      </a:lnTo>
                      <a:lnTo>
                        <a:pt x="582" y="518"/>
                      </a:lnTo>
                      <a:lnTo>
                        <a:pt x="580" y="518"/>
                      </a:lnTo>
                      <a:lnTo>
                        <a:pt x="580" y="518"/>
                      </a:lnTo>
                      <a:lnTo>
                        <a:pt x="580" y="518"/>
                      </a:lnTo>
                      <a:lnTo>
                        <a:pt x="578" y="518"/>
                      </a:lnTo>
                      <a:lnTo>
                        <a:pt x="578" y="518"/>
                      </a:lnTo>
                      <a:lnTo>
                        <a:pt x="578" y="518"/>
                      </a:lnTo>
                      <a:lnTo>
                        <a:pt x="576" y="518"/>
                      </a:lnTo>
                      <a:lnTo>
                        <a:pt x="576" y="518"/>
                      </a:lnTo>
                      <a:lnTo>
                        <a:pt x="574" y="518"/>
                      </a:lnTo>
                      <a:lnTo>
                        <a:pt x="574" y="518"/>
                      </a:lnTo>
                      <a:lnTo>
                        <a:pt x="574" y="518"/>
                      </a:lnTo>
                      <a:lnTo>
                        <a:pt x="572" y="518"/>
                      </a:lnTo>
                      <a:lnTo>
                        <a:pt x="572" y="518"/>
                      </a:lnTo>
                      <a:lnTo>
                        <a:pt x="570" y="518"/>
                      </a:lnTo>
                      <a:lnTo>
                        <a:pt x="570" y="518"/>
                      </a:lnTo>
                      <a:lnTo>
                        <a:pt x="570" y="518"/>
                      </a:lnTo>
                      <a:lnTo>
                        <a:pt x="568" y="518"/>
                      </a:lnTo>
                      <a:lnTo>
                        <a:pt x="568" y="518"/>
                      </a:lnTo>
                      <a:lnTo>
                        <a:pt x="568" y="518"/>
                      </a:lnTo>
                      <a:lnTo>
                        <a:pt x="566" y="518"/>
                      </a:lnTo>
                      <a:lnTo>
                        <a:pt x="566" y="518"/>
                      </a:lnTo>
                      <a:lnTo>
                        <a:pt x="564" y="518"/>
                      </a:lnTo>
                      <a:lnTo>
                        <a:pt x="564" y="518"/>
                      </a:lnTo>
                      <a:lnTo>
                        <a:pt x="564" y="518"/>
                      </a:lnTo>
                      <a:lnTo>
                        <a:pt x="562" y="518"/>
                      </a:lnTo>
                      <a:lnTo>
                        <a:pt x="562" y="518"/>
                      </a:lnTo>
                      <a:lnTo>
                        <a:pt x="562" y="518"/>
                      </a:lnTo>
                      <a:lnTo>
                        <a:pt x="561" y="518"/>
                      </a:lnTo>
                      <a:lnTo>
                        <a:pt x="561" y="518"/>
                      </a:lnTo>
                      <a:lnTo>
                        <a:pt x="559" y="518"/>
                      </a:lnTo>
                      <a:lnTo>
                        <a:pt x="559" y="518"/>
                      </a:lnTo>
                      <a:lnTo>
                        <a:pt x="559" y="518"/>
                      </a:lnTo>
                      <a:lnTo>
                        <a:pt x="557" y="518"/>
                      </a:lnTo>
                      <a:lnTo>
                        <a:pt x="557" y="518"/>
                      </a:lnTo>
                      <a:lnTo>
                        <a:pt x="557" y="518"/>
                      </a:lnTo>
                      <a:lnTo>
                        <a:pt x="555" y="518"/>
                      </a:lnTo>
                      <a:lnTo>
                        <a:pt x="555" y="518"/>
                      </a:lnTo>
                      <a:lnTo>
                        <a:pt x="553" y="518"/>
                      </a:lnTo>
                      <a:lnTo>
                        <a:pt x="553" y="518"/>
                      </a:lnTo>
                      <a:lnTo>
                        <a:pt x="553" y="518"/>
                      </a:lnTo>
                      <a:lnTo>
                        <a:pt x="551" y="518"/>
                      </a:lnTo>
                      <a:lnTo>
                        <a:pt x="551" y="518"/>
                      </a:lnTo>
                      <a:lnTo>
                        <a:pt x="551" y="518"/>
                      </a:lnTo>
                      <a:lnTo>
                        <a:pt x="549" y="518"/>
                      </a:lnTo>
                      <a:lnTo>
                        <a:pt x="549" y="518"/>
                      </a:lnTo>
                      <a:lnTo>
                        <a:pt x="547" y="518"/>
                      </a:lnTo>
                      <a:lnTo>
                        <a:pt x="547" y="518"/>
                      </a:lnTo>
                      <a:lnTo>
                        <a:pt x="547" y="518"/>
                      </a:lnTo>
                      <a:lnTo>
                        <a:pt x="545" y="518"/>
                      </a:lnTo>
                      <a:lnTo>
                        <a:pt x="545" y="518"/>
                      </a:lnTo>
                      <a:lnTo>
                        <a:pt x="543" y="518"/>
                      </a:lnTo>
                      <a:lnTo>
                        <a:pt x="543" y="518"/>
                      </a:lnTo>
                      <a:lnTo>
                        <a:pt x="543" y="518"/>
                      </a:lnTo>
                      <a:lnTo>
                        <a:pt x="541" y="518"/>
                      </a:lnTo>
                      <a:lnTo>
                        <a:pt x="541" y="518"/>
                      </a:lnTo>
                      <a:lnTo>
                        <a:pt x="541" y="518"/>
                      </a:lnTo>
                      <a:lnTo>
                        <a:pt x="539" y="518"/>
                      </a:lnTo>
                      <a:lnTo>
                        <a:pt x="539" y="518"/>
                      </a:lnTo>
                      <a:lnTo>
                        <a:pt x="538" y="518"/>
                      </a:lnTo>
                      <a:lnTo>
                        <a:pt x="538" y="518"/>
                      </a:lnTo>
                      <a:lnTo>
                        <a:pt x="538" y="518"/>
                      </a:lnTo>
                      <a:lnTo>
                        <a:pt x="536" y="518"/>
                      </a:lnTo>
                      <a:lnTo>
                        <a:pt x="536" y="518"/>
                      </a:lnTo>
                      <a:lnTo>
                        <a:pt x="536" y="518"/>
                      </a:lnTo>
                      <a:lnTo>
                        <a:pt x="534" y="518"/>
                      </a:lnTo>
                      <a:lnTo>
                        <a:pt x="534" y="518"/>
                      </a:lnTo>
                      <a:lnTo>
                        <a:pt x="532" y="518"/>
                      </a:lnTo>
                      <a:lnTo>
                        <a:pt x="532" y="518"/>
                      </a:lnTo>
                      <a:lnTo>
                        <a:pt x="532" y="518"/>
                      </a:lnTo>
                      <a:lnTo>
                        <a:pt x="530" y="518"/>
                      </a:lnTo>
                      <a:lnTo>
                        <a:pt x="530" y="518"/>
                      </a:lnTo>
                      <a:lnTo>
                        <a:pt x="530" y="518"/>
                      </a:lnTo>
                      <a:lnTo>
                        <a:pt x="528" y="518"/>
                      </a:lnTo>
                      <a:lnTo>
                        <a:pt x="528" y="518"/>
                      </a:lnTo>
                      <a:lnTo>
                        <a:pt x="526" y="518"/>
                      </a:lnTo>
                      <a:lnTo>
                        <a:pt x="526" y="518"/>
                      </a:lnTo>
                      <a:lnTo>
                        <a:pt x="526" y="518"/>
                      </a:lnTo>
                      <a:lnTo>
                        <a:pt x="524" y="518"/>
                      </a:lnTo>
                      <a:lnTo>
                        <a:pt x="524" y="518"/>
                      </a:lnTo>
                      <a:lnTo>
                        <a:pt x="524" y="518"/>
                      </a:lnTo>
                      <a:lnTo>
                        <a:pt x="522" y="518"/>
                      </a:lnTo>
                      <a:lnTo>
                        <a:pt x="522" y="518"/>
                      </a:lnTo>
                      <a:lnTo>
                        <a:pt x="520" y="518"/>
                      </a:lnTo>
                      <a:lnTo>
                        <a:pt x="520" y="518"/>
                      </a:lnTo>
                      <a:lnTo>
                        <a:pt x="520" y="518"/>
                      </a:lnTo>
                      <a:lnTo>
                        <a:pt x="518" y="518"/>
                      </a:lnTo>
                      <a:lnTo>
                        <a:pt x="518" y="518"/>
                      </a:lnTo>
                      <a:lnTo>
                        <a:pt x="518" y="518"/>
                      </a:lnTo>
                      <a:lnTo>
                        <a:pt x="517" y="518"/>
                      </a:lnTo>
                      <a:lnTo>
                        <a:pt x="517" y="518"/>
                      </a:lnTo>
                      <a:lnTo>
                        <a:pt x="515" y="518"/>
                      </a:lnTo>
                      <a:lnTo>
                        <a:pt x="515" y="518"/>
                      </a:lnTo>
                      <a:lnTo>
                        <a:pt x="515" y="518"/>
                      </a:lnTo>
                      <a:lnTo>
                        <a:pt x="513" y="518"/>
                      </a:lnTo>
                      <a:lnTo>
                        <a:pt x="513" y="518"/>
                      </a:lnTo>
                      <a:lnTo>
                        <a:pt x="511" y="518"/>
                      </a:lnTo>
                      <a:lnTo>
                        <a:pt x="511" y="518"/>
                      </a:lnTo>
                      <a:lnTo>
                        <a:pt x="511" y="518"/>
                      </a:lnTo>
                      <a:lnTo>
                        <a:pt x="509" y="518"/>
                      </a:lnTo>
                      <a:lnTo>
                        <a:pt x="509" y="518"/>
                      </a:lnTo>
                      <a:lnTo>
                        <a:pt x="509" y="518"/>
                      </a:lnTo>
                      <a:lnTo>
                        <a:pt x="507" y="518"/>
                      </a:lnTo>
                      <a:lnTo>
                        <a:pt x="507" y="518"/>
                      </a:lnTo>
                      <a:lnTo>
                        <a:pt x="505" y="518"/>
                      </a:lnTo>
                      <a:lnTo>
                        <a:pt x="505" y="518"/>
                      </a:lnTo>
                      <a:lnTo>
                        <a:pt x="505" y="518"/>
                      </a:lnTo>
                      <a:lnTo>
                        <a:pt x="503" y="518"/>
                      </a:lnTo>
                      <a:lnTo>
                        <a:pt x="503" y="518"/>
                      </a:lnTo>
                      <a:lnTo>
                        <a:pt x="503" y="518"/>
                      </a:lnTo>
                      <a:lnTo>
                        <a:pt x="501" y="518"/>
                      </a:lnTo>
                      <a:lnTo>
                        <a:pt x="501" y="518"/>
                      </a:lnTo>
                      <a:lnTo>
                        <a:pt x="499" y="518"/>
                      </a:lnTo>
                      <a:lnTo>
                        <a:pt x="499" y="518"/>
                      </a:lnTo>
                      <a:lnTo>
                        <a:pt x="499" y="518"/>
                      </a:lnTo>
                      <a:lnTo>
                        <a:pt x="497" y="518"/>
                      </a:lnTo>
                      <a:lnTo>
                        <a:pt x="497" y="518"/>
                      </a:lnTo>
                      <a:lnTo>
                        <a:pt x="497" y="518"/>
                      </a:lnTo>
                      <a:lnTo>
                        <a:pt x="495" y="518"/>
                      </a:lnTo>
                      <a:lnTo>
                        <a:pt x="495" y="518"/>
                      </a:lnTo>
                      <a:lnTo>
                        <a:pt x="494" y="518"/>
                      </a:lnTo>
                      <a:lnTo>
                        <a:pt x="494" y="518"/>
                      </a:lnTo>
                      <a:lnTo>
                        <a:pt x="494" y="518"/>
                      </a:lnTo>
                      <a:lnTo>
                        <a:pt x="492" y="518"/>
                      </a:lnTo>
                      <a:lnTo>
                        <a:pt x="492" y="518"/>
                      </a:lnTo>
                      <a:lnTo>
                        <a:pt x="492" y="518"/>
                      </a:lnTo>
                      <a:lnTo>
                        <a:pt x="490" y="518"/>
                      </a:lnTo>
                      <a:lnTo>
                        <a:pt x="490" y="518"/>
                      </a:lnTo>
                      <a:lnTo>
                        <a:pt x="488" y="518"/>
                      </a:lnTo>
                      <a:lnTo>
                        <a:pt x="488" y="518"/>
                      </a:lnTo>
                      <a:lnTo>
                        <a:pt x="488" y="518"/>
                      </a:lnTo>
                      <a:lnTo>
                        <a:pt x="486" y="518"/>
                      </a:lnTo>
                      <a:lnTo>
                        <a:pt x="486" y="518"/>
                      </a:lnTo>
                      <a:lnTo>
                        <a:pt x="484" y="518"/>
                      </a:lnTo>
                      <a:lnTo>
                        <a:pt x="484" y="518"/>
                      </a:lnTo>
                      <a:lnTo>
                        <a:pt x="484" y="518"/>
                      </a:lnTo>
                      <a:lnTo>
                        <a:pt x="482" y="518"/>
                      </a:lnTo>
                      <a:lnTo>
                        <a:pt x="482" y="518"/>
                      </a:lnTo>
                      <a:lnTo>
                        <a:pt x="482" y="518"/>
                      </a:lnTo>
                      <a:lnTo>
                        <a:pt x="480" y="518"/>
                      </a:lnTo>
                      <a:lnTo>
                        <a:pt x="480" y="518"/>
                      </a:lnTo>
                      <a:lnTo>
                        <a:pt x="478" y="518"/>
                      </a:lnTo>
                      <a:lnTo>
                        <a:pt x="478" y="518"/>
                      </a:lnTo>
                      <a:lnTo>
                        <a:pt x="478" y="518"/>
                      </a:lnTo>
                      <a:lnTo>
                        <a:pt x="476" y="518"/>
                      </a:lnTo>
                      <a:lnTo>
                        <a:pt x="476" y="518"/>
                      </a:lnTo>
                      <a:lnTo>
                        <a:pt x="476" y="518"/>
                      </a:lnTo>
                      <a:lnTo>
                        <a:pt x="474" y="518"/>
                      </a:lnTo>
                      <a:lnTo>
                        <a:pt x="474" y="518"/>
                      </a:lnTo>
                      <a:lnTo>
                        <a:pt x="473" y="518"/>
                      </a:lnTo>
                      <a:lnTo>
                        <a:pt x="473" y="518"/>
                      </a:lnTo>
                      <a:lnTo>
                        <a:pt x="473" y="518"/>
                      </a:lnTo>
                      <a:lnTo>
                        <a:pt x="471" y="518"/>
                      </a:lnTo>
                      <a:lnTo>
                        <a:pt x="471" y="518"/>
                      </a:lnTo>
                      <a:lnTo>
                        <a:pt x="471" y="518"/>
                      </a:lnTo>
                      <a:lnTo>
                        <a:pt x="469" y="518"/>
                      </a:lnTo>
                      <a:lnTo>
                        <a:pt x="469" y="518"/>
                      </a:lnTo>
                      <a:lnTo>
                        <a:pt x="467" y="518"/>
                      </a:lnTo>
                      <a:lnTo>
                        <a:pt x="467" y="518"/>
                      </a:lnTo>
                      <a:lnTo>
                        <a:pt x="467" y="518"/>
                      </a:lnTo>
                      <a:lnTo>
                        <a:pt x="465" y="518"/>
                      </a:lnTo>
                      <a:lnTo>
                        <a:pt x="465" y="518"/>
                      </a:lnTo>
                      <a:lnTo>
                        <a:pt x="465" y="518"/>
                      </a:lnTo>
                      <a:lnTo>
                        <a:pt x="463" y="518"/>
                      </a:lnTo>
                      <a:lnTo>
                        <a:pt x="463" y="518"/>
                      </a:lnTo>
                      <a:lnTo>
                        <a:pt x="461" y="518"/>
                      </a:lnTo>
                      <a:lnTo>
                        <a:pt x="461" y="518"/>
                      </a:lnTo>
                      <a:lnTo>
                        <a:pt x="461" y="518"/>
                      </a:lnTo>
                      <a:lnTo>
                        <a:pt x="459" y="518"/>
                      </a:lnTo>
                      <a:lnTo>
                        <a:pt x="459" y="518"/>
                      </a:lnTo>
                      <a:lnTo>
                        <a:pt x="459" y="518"/>
                      </a:lnTo>
                      <a:lnTo>
                        <a:pt x="457" y="518"/>
                      </a:lnTo>
                      <a:lnTo>
                        <a:pt x="457" y="518"/>
                      </a:lnTo>
                      <a:lnTo>
                        <a:pt x="455" y="518"/>
                      </a:lnTo>
                      <a:lnTo>
                        <a:pt x="455" y="518"/>
                      </a:lnTo>
                      <a:lnTo>
                        <a:pt x="455" y="518"/>
                      </a:lnTo>
                      <a:lnTo>
                        <a:pt x="453" y="518"/>
                      </a:lnTo>
                      <a:lnTo>
                        <a:pt x="453" y="518"/>
                      </a:lnTo>
                      <a:lnTo>
                        <a:pt x="451" y="518"/>
                      </a:lnTo>
                      <a:lnTo>
                        <a:pt x="451" y="518"/>
                      </a:lnTo>
                      <a:lnTo>
                        <a:pt x="451" y="518"/>
                      </a:lnTo>
                      <a:lnTo>
                        <a:pt x="450" y="518"/>
                      </a:lnTo>
                      <a:lnTo>
                        <a:pt x="450" y="518"/>
                      </a:lnTo>
                      <a:lnTo>
                        <a:pt x="450" y="518"/>
                      </a:lnTo>
                      <a:lnTo>
                        <a:pt x="448" y="518"/>
                      </a:lnTo>
                      <a:lnTo>
                        <a:pt x="448" y="518"/>
                      </a:lnTo>
                      <a:lnTo>
                        <a:pt x="446" y="518"/>
                      </a:lnTo>
                      <a:lnTo>
                        <a:pt x="446" y="518"/>
                      </a:lnTo>
                      <a:lnTo>
                        <a:pt x="446" y="518"/>
                      </a:lnTo>
                      <a:lnTo>
                        <a:pt x="444" y="518"/>
                      </a:lnTo>
                      <a:lnTo>
                        <a:pt x="444" y="518"/>
                      </a:lnTo>
                      <a:lnTo>
                        <a:pt x="444" y="518"/>
                      </a:lnTo>
                      <a:lnTo>
                        <a:pt x="442" y="518"/>
                      </a:lnTo>
                      <a:lnTo>
                        <a:pt x="442" y="518"/>
                      </a:lnTo>
                      <a:lnTo>
                        <a:pt x="440" y="518"/>
                      </a:lnTo>
                      <a:lnTo>
                        <a:pt x="440" y="518"/>
                      </a:lnTo>
                      <a:lnTo>
                        <a:pt x="440" y="518"/>
                      </a:lnTo>
                      <a:lnTo>
                        <a:pt x="438" y="518"/>
                      </a:lnTo>
                      <a:lnTo>
                        <a:pt x="438" y="518"/>
                      </a:lnTo>
                      <a:lnTo>
                        <a:pt x="438" y="518"/>
                      </a:lnTo>
                      <a:lnTo>
                        <a:pt x="436" y="518"/>
                      </a:lnTo>
                      <a:lnTo>
                        <a:pt x="436" y="518"/>
                      </a:lnTo>
                      <a:lnTo>
                        <a:pt x="434" y="518"/>
                      </a:lnTo>
                      <a:lnTo>
                        <a:pt x="434" y="518"/>
                      </a:lnTo>
                      <a:lnTo>
                        <a:pt x="434" y="518"/>
                      </a:lnTo>
                      <a:lnTo>
                        <a:pt x="432" y="518"/>
                      </a:lnTo>
                      <a:lnTo>
                        <a:pt x="432" y="518"/>
                      </a:lnTo>
                      <a:lnTo>
                        <a:pt x="432" y="518"/>
                      </a:lnTo>
                      <a:lnTo>
                        <a:pt x="430" y="518"/>
                      </a:lnTo>
                      <a:lnTo>
                        <a:pt x="430" y="518"/>
                      </a:lnTo>
                      <a:lnTo>
                        <a:pt x="429" y="518"/>
                      </a:lnTo>
                      <a:lnTo>
                        <a:pt x="429" y="518"/>
                      </a:lnTo>
                      <a:lnTo>
                        <a:pt x="429" y="518"/>
                      </a:lnTo>
                      <a:lnTo>
                        <a:pt x="427" y="518"/>
                      </a:lnTo>
                      <a:lnTo>
                        <a:pt x="427" y="518"/>
                      </a:lnTo>
                      <a:lnTo>
                        <a:pt x="425" y="518"/>
                      </a:lnTo>
                      <a:lnTo>
                        <a:pt x="425" y="518"/>
                      </a:lnTo>
                      <a:lnTo>
                        <a:pt x="425" y="518"/>
                      </a:lnTo>
                      <a:lnTo>
                        <a:pt x="423" y="518"/>
                      </a:lnTo>
                      <a:lnTo>
                        <a:pt x="423" y="518"/>
                      </a:lnTo>
                      <a:lnTo>
                        <a:pt x="423" y="518"/>
                      </a:lnTo>
                      <a:lnTo>
                        <a:pt x="421" y="518"/>
                      </a:lnTo>
                      <a:lnTo>
                        <a:pt x="421" y="518"/>
                      </a:lnTo>
                      <a:lnTo>
                        <a:pt x="419" y="518"/>
                      </a:lnTo>
                      <a:lnTo>
                        <a:pt x="419" y="518"/>
                      </a:lnTo>
                      <a:lnTo>
                        <a:pt x="419" y="518"/>
                      </a:lnTo>
                      <a:lnTo>
                        <a:pt x="417" y="518"/>
                      </a:lnTo>
                      <a:lnTo>
                        <a:pt x="417" y="518"/>
                      </a:lnTo>
                      <a:lnTo>
                        <a:pt x="417" y="518"/>
                      </a:lnTo>
                      <a:lnTo>
                        <a:pt x="415" y="518"/>
                      </a:lnTo>
                      <a:lnTo>
                        <a:pt x="415" y="518"/>
                      </a:lnTo>
                      <a:lnTo>
                        <a:pt x="413" y="518"/>
                      </a:lnTo>
                      <a:lnTo>
                        <a:pt x="413" y="518"/>
                      </a:lnTo>
                      <a:lnTo>
                        <a:pt x="413" y="518"/>
                      </a:lnTo>
                      <a:lnTo>
                        <a:pt x="411" y="518"/>
                      </a:lnTo>
                      <a:lnTo>
                        <a:pt x="411" y="518"/>
                      </a:lnTo>
                      <a:lnTo>
                        <a:pt x="411" y="518"/>
                      </a:lnTo>
                      <a:lnTo>
                        <a:pt x="409" y="518"/>
                      </a:lnTo>
                      <a:lnTo>
                        <a:pt x="409" y="518"/>
                      </a:lnTo>
                      <a:lnTo>
                        <a:pt x="407" y="518"/>
                      </a:lnTo>
                      <a:lnTo>
                        <a:pt x="407" y="518"/>
                      </a:lnTo>
                      <a:lnTo>
                        <a:pt x="407" y="518"/>
                      </a:lnTo>
                      <a:lnTo>
                        <a:pt x="406" y="518"/>
                      </a:lnTo>
                      <a:lnTo>
                        <a:pt x="406" y="518"/>
                      </a:lnTo>
                      <a:lnTo>
                        <a:pt x="406" y="518"/>
                      </a:lnTo>
                      <a:lnTo>
                        <a:pt x="404" y="518"/>
                      </a:lnTo>
                      <a:lnTo>
                        <a:pt x="404" y="518"/>
                      </a:lnTo>
                      <a:lnTo>
                        <a:pt x="402" y="518"/>
                      </a:lnTo>
                      <a:lnTo>
                        <a:pt x="402" y="518"/>
                      </a:lnTo>
                      <a:lnTo>
                        <a:pt x="402" y="518"/>
                      </a:lnTo>
                      <a:lnTo>
                        <a:pt x="400" y="518"/>
                      </a:lnTo>
                      <a:lnTo>
                        <a:pt x="400" y="518"/>
                      </a:lnTo>
                      <a:lnTo>
                        <a:pt x="398" y="518"/>
                      </a:lnTo>
                      <a:lnTo>
                        <a:pt x="398" y="518"/>
                      </a:lnTo>
                      <a:lnTo>
                        <a:pt x="398" y="518"/>
                      </a:lnTo>
                      <a:lnTo>
                        <a:pt x="396" y="518"/>
                      </a:lnTo>
                      <a:lnTo>
                        <a:pt x="396" y="518"/>
                      </a:lnTo>
                      <a:lnTo>
                        <a:pt x="396" y="518"/>
                      </a:lnTo>
                      <a:lnTo>
                        <a:pt x="394" y="518"/>
                      </a:lnTo>
                      <a:lnTo>
                        <a:pt x="394" y="518"/>
                      </a:lnTo>
                      <a:lnTo>
                        <a:pt x="392" y="518"/>
                      </a:lnTo>
                      <a:lnTo>
                        <a:pt x="392" y="518"/>
                      </a:lnTo>
                      <a:lnTo>
                        <a:pt x="392" y="518"/>
                      </a:lnTo>
                      <a:lnTo>
                        <a:pt x="390" y="518"/>
                      </a:lnTo>
                      <a:lnTo>
                        <a:pt x="390" y="518"/>
                      </a:lnTo>
                      <a:lnTo>
                        <a:pt x="390" y="518"/>
                      </a:lnTo>
                      <a:lnTo>
                        <a:pt x="388" y="518"/>
                      </a:lnTo>
                      <a:lnTo>
                        <a:pt x="388" y="518"/>
                      </a:lnTo>
                      <a:lnTo>
                        <a:pt x="386" y="518"/>
                      </a:lnTo>
                      <a:lnTo>
                        <a:pt x="386" y="518"/>
                      </a:lnTo>
                      <a:lnTo>
                        <a:pt x="386" y="518"/>
                      </a:lnTo>
                      <a:lnTo>
                        <a:pt x="385" y="518"/>
                      </a:lnTo>
                      <a:lnTo>
                        <a:pt x="385" y="518"/>
                      </a:lnTo>
                      <a:lnTo>
                        <a:pt x="385" y="518"/>
                      </a:lnTo>
                      <a:lnTo>
                        <a:pt x="383" y="518"/>
                      </a:lnTo>
                      <a:lnTo>
                        <a:pt x="383" y="518"/>
                      </a:lnTo>
                      <a:lnTo>
                        <a:pt x="381" y="518"/>
                      </a:lnTo>
                      <a:lnTo>
                        <a:pt x="381" y="518"/>
                      </a:lnTo>
                      <a:lnTo>
                        <a:pt x="381" y="518"/>
                      </a:lnTo>
                      <a:lnTo>
                        <a:pt x="379" y="518"/>
                      </a:lnTo>
                      <a:lnTo>
                        <a:pt x="379" y="518"/>
                      </a:lnTo>
                      <a:lnTo>
                        <a:pt x="379" y="518"/>
                      </a:lnTo>
                      <a:lnTo>
                        <a:pt x="377" y="518"/>
                      </a:lnTo>
                      <a:lnTo>
                        <a:pt x="377" y="518"/>
                      </a:lnTo>
                      <a:lnTo>
                        <a:pt x="375" y="518"/>
                      </a:lnTo>
                      <a:lnTo>
                        <a:pt x="375" y="518"/>
                      </a:lnTo>
                      <a:lnTo>
                        <a:pt x="375" y="518"/>
                      </a:lnTo>
                      <a:lnTo>
                        <a:pt x="373" y="518"/>
                      </a:lnTo>
                      <a:lnTo>
                        <a:pt x="373" y="518"/>
                      </a:lnTo>
                      <a:lnTo>
                        <a:pt x="371" y="518"/>
                      </a:lnTo>
                      <a:lnTo>
                        <a:pt x="371" y="518"/>
                      </a:lnTo>
                      <a:lnTo>
                        <a:pt x="371" y="518"/>
                      </a:lnTo>
                      <a:lnTo>
                        <a:pt x="369" y="518"/>
                      </a:lnTo>
                      <a:lnTo>
                        <a:pt x="369" y="518"/>
                      </a:lnTo>
                      <a:lnTo>
                        <a:pt x="369" y="518"/>
                      </a:lnTo>
                      <a:lnTo>
                        <a:pt x="367" y="518"/>
                      </a:lnTo>
                      <a:lnTo>
                        <a:pt x="367" y="518"/>
                      </a:lnTo>
                      <a:lnTo>
                        <a:pt x="365" y="518"/>
                      </a:lnTo>
                      <a:lnTo>
                        <a:pt x="365" y="518"/>
                      </a:lnTo>
                      <a:lnTo>
                        <a:pt x="365" y="518"/>
                      </a:lnTo>
                      <a:lnTo>
                        <a:pt x="363" y="518"/>
                      </a:lnTo>
                      <a:lnTo>
                        <a:pt x="363" y="518"/>
                      </a:lnTo>
                      <a:lnTo>
                        <a:pt x="363" y="518"/>
                      </a:lnTo>
                      <a:lnTo>
                        <a:pt x="362" y="518"/>
                      </a:lnTo>
                      <a:lnTo>
                        <a:pt x="362" y="518"/>
                      </a:lnTo>
                      <a:lnTo>
                        <a:pt x="360" y="518"/>
                      </a:lnTo>
                      <a:lnTo>
                        <a:pt x="360" y="518"/>
                      </a:lnTo>
                      <a:lnTo>
                        <a:pt x="360" y="518"/>
                      </a:lnTo>
                      <a:lnTo>
                        <a:pt x="358" y="518"/>
                      </a:lnTo>
                      <a:lnTo>
                        <a:pt x="358" y="518"/>
                      </a:lnTo>
                      <a:lnTo>
                        <a:pt x="358" y="518"/>
                      </a:lnTo>
                      <a:lnTo>
                        <a:pt x="356" y="518"/>
                      </a:lnTo>
                      <a:lnTo>
                        <a:pt x="356" y="518"/>
                      </a:lnTo>
                      <a:lnTo>
                        <a:pt x="354" y="518"/>
                      </a:lnTo>
                      <a:lnTo>
                        <a:pt x="354" y="518"/>
                      </a:lnTo>
                      <a:lnTo>
                        <a:pt x="354" y="518"/>
                      </a:lnTo>
                      <a:lnTo>
                        <a:pt x="352" y="518"/>
                      </a:lnTo>
                      <a:lnTo>
                        <a:pt x="352" y="518"/>
                      </a:lnTo>
                      <a:lnTo>
                        <a:pt x="352" y="518"/>
                      </a:lnTo>
                      <a:lnTo>
                        <a:pt x="350" y="518"/>
                      </a:lnTo>
                      <a:lnTo>
                        <a:pt x="350" y="518"/>
                      </a:lnTo>
                      <a:lnTo>
                        <a:pt x="348" y="518"/>
                      </a:lnTo>
                      <a:lnTo>
                        <a:pt x="348" y="518"/>
                      </a:lnTo>
                      <a:lnTo>
                        <a:pt x="348" y="518"/>
                      </a:lnTo>
                      <a:lnTo>
                        <a:pt x="346" y="518"/>
                      </a:lnTo>
                      <a:lnTo>
                        <a:pt x="346" y="518"/>
                      </a:lnTo>
                      <a:lnTo>
                        <a:pt x="346" y="518"/>
                      </a:lnTo>
                      <a:lnTo>
                        <a:pt x="344" y="518"/>
                      </a:lnTo>
                      <a:lnTo>
                        <a:pt x="344" y="518"/>
                      </a:lnTo>
                      <a:lnTo>
                        <a:pt x="342" y="518"/>
                      </a:lnTo>
                      <a:lnTo>
                        <a:pt x="342" y="518"/>
                      </a:lnTo>
                      <a:lnTo>
                        <a:pt x="342" y="518"/>
                      </a:lnTo>
                      <a:lnTo>
                        <a:pt x="340" y="518"/>
                      </a:lnTo>
                      <a:lnTo>
                        <a:pt x="340" y="518"/>
                      </a:lnTo>
                      <a:lnTo>
                        <a:pt x="339" y="518"/>
                      </a:lnTo>
                      <a:lnTo>
                        <a:pt x="339" y="518"/>
                      </a:lnTo>
                      <a:lnTo>
                        <a:pt x="339" y="518"/>
                      </a:lnTo>
                      <a:lnTo>
                        <a:pt x="337" y="518"/>
                      </a:lnTo>
                      <a:lnTo>
                        <a:pt x="337" y="518"/>
                      </a:lnTo>
                      <a:lnTo>
                        <a:pt x="337" y="518"/>
                      </a:lnTo>
                      <a:lnTo>
                        <a:pt x="335" y="518"/>
                      </a:lnTo>
                      <a:lnTo>
                        <a:pt x="335" y="518"/>
                      </a:lnTo>
                      <a:lnTo>
                        <a:pt x="333" y="518"/>
                      </a:lnTo>
                      <a:lnTo>
                        <a:pt x="333" y="518"/>
                      </a:lnTo>
                      <a:lnTo>
                        <a:pt x="333" y="518"/>
                      </a:lnTo>
                      <a:lnTo>
                        <a:pt x="331" y="518"/>
                      </a:lnTo>
                      <a:lnTo>
                        <a:pt x="331" y="518"/>
                      </a:lnTo>
                      <a:lnTo>
                        <a:pt x="331" y="518"/>
                      </a:lnTo>
                      <a:lnTo>
                        <a:pt x="329" y="518"/>
                      </a:lnTo>
                      <a:lnTo>
                        <a:pt x="329" y="518"/>
                      </a:lnTo>
                      <a:lnTo>
                        <a:pt x="327" y="518"/>
                      </a:lnTo>
                      <a:lnTo>
                        <a:pt x="327" y="518"/>
                      </a:lnTo>
                      <a:lnTo>
                        <a:pt x="327" y="518"/>
                      </a:lnTo>
                      <a:lnTo>
                        <a:pt x="325" y="518"/>
                      </a:lnTo>
                      <a:lnTo>
                        <a:pt x="325" y="518"/>
                      </a:lnTo>
                      <a:lnTo>
                        <a:pt x="325" y="518"/>
                      </a:lnTo>
                      <a:lnTo>
                        <a:pt x="323" y="518"/>
                      </a:lnTo>
                      <a:lnTo>
                        <a:pt x="323" y="518"/>
                      </a:lnTo>
                      <a:lnTo>
                        <a:pt x="321" y="518"/>
                      </a:lnTo>
                      <a:lnTo>
                        <a:pt x="321" y="518"/>
                      </a:lnTo>
                      <a:lnTo>
                        <a:pt x="321" y="518"/>
                      </a:lnTo>
                      <a:lnTo>
                        <a:pt x="319" y="518"/>
                      </a:lnTo>
                      <a:lnTo>
                        <a:pt x="319" y="518"/>
                      </a:lnTo>
                      <a:lnTo>
                        <a:pt x="319" y="518"/>
                      </a:lnTo>
                      <a:lnTo>
                        <a:pt x="318" y="518"/>
                      </a:lnTo>
                      <a:lnTo>
                        <a:pt x="318" y="518"/>
                      </a:lnTo>
                      <a:lnTo>
                        <a:pt x="316" y="518"/>
                      </a:lnTo>
                      <a:lnTo>
                        <a:pt x="316" y="518"/>
                      </a:lnTo>
                      <a:lnTo>
                        <a:pt x="316" y="520"/>
                      </a:lnTo>
                      <a:lnTo>
                        <a:pt x="316" y="520"/>
                      </a:lnTo>
                      <a:lnTo>
                        <a:pt x="316" y="520"/>
                      </a:lnTo>
                      <a:lnTo>
                        <a:pt x="316" y="521"/>
                      </a:lnTo>
                      <a:lnTo>
                        <a:pt x="316" y="521"/>
                      </a:lnTo>
                      <a:lnTo>
                        <a:pt x="318" y="521"/>
                      </a:lnTo>
                      <a:lnTo>
                        <a:pt x="318" y="523"/>
                      </a:lnTo>
                      <a:lnTo>
                        <a:pt x="318" y="523"/>
                      </a:lnTo>
                      <a:lnTo>
                        <a:pt x="318" y="523"/>
                      </a:lnTo>
                      <a:lnTo>
                        <a:pt x="316" y="523"/>
                      </a:lnTo>
                      <a:lnTo>
                        <a:pt x="316" y="523"/>
                      </a:lnTo>
                      <a:lnTo>
                        <a:pt x="316" y="523"/>
                      </a:lnTo>
                      <a:lnTo>
                        <a:pt x="316" y="523"/>
                      </a:lnTo>
                      <a:lnTo>
                        <a:pt x="316" y="523"/>
                      </a:lnTo>
                      <a:lnTo>
                        <a:pt x="314" y="523"/>
                      </a:lnTo>
                      <a:lnTo>
                        <a:pt x="314" y="523"/>
                      </a:lnTo>
                      <a:lnTo>
                        <a:pt x="312" y="523"/>
                      </a:lnTo>
                      <a:lnTo>
                        <a:pt x="312" y="523"/>
                      </a:lnTo>
                      <a:lnTo>
                        <a:pt x="312" y="523"/>
                      </a:lnTo>
                      <a:lnTo>
                        <a:pt x="312" y="523"/>
                      </a:lnTo>
                      <a:lnTo>
                        <a:pt x="312" y="523"/>
                      </a:lnTo>
                      <a:lnTo>
                        <a:pt x="312" y="525"/>
                      </a:lnTo>
                      <a:lnTo>
                        <a:pt x="310" y="525"/>
                      </a:lnTo>
                      <a:lnTo>
                        <a:pt x="310" y="523"/>
                      </a:lnTo>
                      <a:lnTo>
                        <a:pt x="310" y="523"/>
                      </a:lnTo>
                      <a:lnTo>
                        <a:pt x="310" y="523"/>
                      </a:lnTo>
                      <a:lnTo>
                        <a:pt x="308" y="523"/>
                      </a:lnTo>
                      <a:lnTo>
                        <a:pt x="308" y="525"/>
                      </a:lnTo>
                      <a:lnTo>
                        <a:pt x="308" y="525"/>
                      </a:lnTo>
                      <a:lnTo>
                        <a:pt x="308" y="527"/>
                      </a:lnTo>
                      <a:lnTo>
                        <a:pt x="308" y="527"/>
                      </a:lnTo>
                      <a:lnTo>
                        <a:pt x="308" y="527"/>
                      </a:lnTo>
                      <a:lnTo>
                        <a:pt x="308" y="527"/>
                      </a:lnTo>
                      <a:lnTo>
                        <a:pt x="306" y="527"/>
                      </a:lnTo>
                      <a:lnTo>
                        <a:pt x="306" y="527"/>
                      </a:lnTo>
                      <a:lnTo>
                        <a:pt x="306" y="529"/>
                      </a:lnTo>
                      <a:lnTo>
                        <a:pt x="308" y="529"/>
                      </a:lnTo>
                      <a:lnTo>
                        <a:pt x="308" y="529"/>
                      </a:lnTo>
                      <a:lnTo>
                        <a:pt x="308" y="529"/>
                      </a:lnTo>
                      <a:lnTo>
                        <a:pt x="310" y="529"/>
                      </a:lnTo>
                      <a:lnTo>
                        <a:pt x="310" y="531"/>
                      </a:lnTo>
                      <a:lnTo>
                        <a:pt x="308" y="531"/>
                      </a:lnTo>
                      <a:lnTo>
                        <a:pt x="308" y="531"/>
                      </a:lnTo>
                      <a:lnTo>
                        <a:pt x="308" y="531"/>
                      </a:lnTo>
                      <a:lnTo>
                        <a:pt x="306" y="531"/>
                      </a:lnTo>
                      <a:lnTo>
                        <a:pt x="306" y="531"/>
                      </a:lnTo>
                      <a:lnTo>
                        <a:pt x="306" y="531"/>
                      </a:lnTo>
                      <a:lnTo>
                        <a:pt x="306" y="531"/>
                      </a:lnTo>
                      <a:lnTo>
                        <a:pt x="304" y="531"/>
                      </a:lnTo>
                      <a:lnTo>
                        <a:pt x="304" y="531"/>
                      </a:lnTo>
                      <a:lnTo>
                        <a:pt x="304" y="531"/>
                      </a:lnTo>
                      <a:lnTo>
                        <a:pt x="304" y="531"/>
                      </a:lnTo>
                      <a:lnTo>
                        <a:pt x="304" y="533"/>
                      </a:lnTo>
                      <a:lnTo>
                        <a:pt x="304" y="533"/>
                      </a:lnTo>
                      <a:lnTo>
                        <a:pt x="302" y="533"/>
                      </a:lnTo>
                      <a:lnTo>
                        <a:pt x="302" y="533"/>
                      </a:lnTo>
                      <a:lnTo>
                        <a:pt x="300" y="533"/>
                      </a:lnTo>
                      <a:lnTo>
                        <a:pt x="300" y="533"/>
                      </a:lnTo>
                      <a:lnTo>
                        <a:pt x="300" y="531"/>
                      </a:lnTo>
                      <a:lnTo>
                        <a:pt x="300" y="531"/>
                      </a:lnTo>
                      <a:lnTo>
                        <a:pt x="298" y="531"/>
                      </a:lnTo>
                      <a:lnTo>
                        <a:pt x="298" y="531"/>
                      </a:lnTo>
                      <a:lnTo>
                        <a:pt x="298" y="531"/>
                      </a:lnTo>
                      <a:lnTo>
                        <a:pt x="298" y="531"/>
                      </a:lnTo>
                      <a:lnTo>
                        <a:pt x="296" y="531"/>
                      </a:lnTo>
                      <a:lnTo>
                        <a:pt x="296" y="531"/>
                      </a:lnTo>
                      <a:lnTo>
                        <a:pt x="295" y="531"/>
                      </a:lnTo>
                      <a:lnTo>
                        <a:pt x="295" y="531"/>
                      </a:lnTo>
                      <a:lnTo>
                        <a:pt x="295" y="531"/>
                      </a:lnTo>
                      <a:lnTo>
                        <a:pt x="295" y="531"/>
                      </a:lnTo>
                      <a:lnTo>
                        <a:pt x="293" y="531"/>
                      </a:lnTo>
                      <a:lnTo>
                        <a:pt x="293" y="531"/>
                      </a:lnTo>
                      <a:lnTo>
                        <a:pt x="293" y="531"/>
                      </a:lnTo>
                      <a:lnTo>
                        <a:pt x="293" y="529"/>
                      </a:lnTo>
                      <a:lnTo>
                        <a:pt x="291" y="529"/>
                      </a:lnTo>
                      <a:lnTo>
                        <a:pt x="291" y="529"/>
                      </a:lnTo>
                      <a:lnTo>
                        <a:pt x="289" y="529"/>
                      </a:lnTo>
                      <a:lnTo>
                        <a:pt x="289" y="529"/>
                      </a:lnTo>
                      <a:lnTo>
                        <a:pt x="289" y="529"/>
                      </a:lnTo>
                      <a:lnTo>
                        <a:pt x="289" y="529"/>
                      </a:lnTo>
                      <a:lnTo>
                        <a:pt x="287" y="529"/>
                      </a:lnTo>
                      <a:lnTo>
                        <a:pt x="287" y="529"/>
                      </a:lnTo>
                      <a:lnTo>
                        <a:pt x="285" y="529"/>
                      </a:lnTo>
                      <a:lnTo>
                        <a:pt x="285" y="527"/>
                      </a:lnTo>
                      <a:lnTo>
                        <a:pt x="285" y="527"/>
                      </a:lnTo>
                      <a:lnTo>
                        <a:pt x="285" y="527"/>
                      </a:lnTo>
                      <a:lnTo>
                        <a:pt x="283" y="527"/>
                      </a:lnTo>
                      <a:lnTo>
                        <a:pt x="283" y="527"/>
                      </a:lnTo>
                      <a:lnTo>
                        <a:pt x="283" y="527"/>
                      </a:lnTo>
                      <a:lnTo>
                        <a:pt x="283" y="527"/>
                      </a:lnTo>
                      <a:lnTo>
                        <a:pt x="281" y="527"/>
                      </a:lnTo>
                      <a:lnTo>
                        <a:pt x="281" y="525"/>
                      </a:lnTo>
                      <a:lnTo>
                        <a:pt x="281" y="525"/>
                      </a:lnTo>
                      <a:lnTo>
                        <a:pt x="279" y="525"/>
                      </a:lnTo>
                      <a:lnTo>
                        <a:pt x="279" y="525"/>
                      </a:lnTo>
                      <a:lnTo>
                        <a:pt x="279" y="525"/>
                      </a:lnTo>
                      <a:lnTo>
                        <a:pt x="279" y="525"/>
                      </a:lnTo>
                      <a:lnTo>
                        <a:pt x="277" y="525"/>
                      </a:lnTo>
                      <a:lnTo>
                        <a:pt x="277" y="525"/>
                      </a:lnTo>
                      <a:lnTo>
                        <a:pt x="277" y="523"/>
                      </a:lnTo>
                      <a:lnTo>
                        <a:pt x="277" y="523"/>
                      </a:lnTo>
                      <a:lnTo>
                        <a:pt x="275" y="523"/>
                      </a:lnTo>
                      <a:lnTo>
                        <a:pt x="275" y="523"/>
                      </a:lnTo>
                      <a:lnTo>
                        <a:pt x="275" y="523"/>
                      </a:lnTo>
                      <a:lnTo>
                        <a:pt x="274" y="523"/>
                      </a:lnTo>
                      <a:lnTo>
                        <a:pt x="274" y="523"/>
                      </a:lnTo>
                      <a:lnTo>
                        <a:pt x="274" y="523"/>
                      </a:lnTo>
                      <a:lnTo>
                        <a:pt x="274" y="521"/>
                      </a:lnTo>
                      <a:lnTo>
                        <a:pt x="274" y="521"/>
                      </a:lnTo>
                      <a:lnTo>
                        <a:pt x="274" y="521"/>
                      </a:lnTo>
                      <a:lnTo>
                        <a:pt x="274" y="521"/>
                      </a:lnTo>
                      <a:lnTo>
                        <a:pt x="272" y="521"/>
                      </a:lnTo>
                      <a:lnTo>
                        <a:pt x="272" y="521"/>
                      </a:lnTo>
                      <a:lnTo>
                        <a:pt x="272" y="521"/>
                      </a:lnTo>
                      <a:lnTo>
                        <a:pt x="272" y="521"/>
                      </a:lnTo>
                      <a:lnTo>
                        <a:pt x="272" y="520"/>
                      </a:lnTo>
                      <a:lnTo>
                        <a:pt x="270" y="520"/>
                      </a:lnTo>
                      <a:lnTo>
                        <a:pt x="270" y="520"/>
                      </a:lnTo>
                      <a:lnTo>
                        <a:pt x="270" y="521"/>
                      </a:lnTo>
                      <a:lnTo>
                        <a:pt x="268" y="521"/>
                      </a:lnTo>
                      <a:lnTo>
                        <a:pt x="268" y="521"/>
                      </a:lnTo>
                      <a:lnTo>
                        <a:pt x="268" y="520"/>
                      </a:lnTo>
                      <a:lnTo>
                        <a:pt x="268" y="520"/>
                      </a:lnTo>
                      <a:lnTo>
                        <a:pt x="268" y="520"/>
                      </a:lnTo>
                      <a:lnTo>
                        <a:pt x="266" y="520"/>
                      </a:lnTo>
                      <a:lnTo>
                        <a:pt x="266" y="518"/>
                      </a:lnTo>
                      <a:lnTo>
                        <a:pt x="266" y="518"/>
                      </a:lnTo>
                      <a:lnTo>
                        <a:pt x="266" y="518"/>
                      </a:lnTo>
                      <a:lnTo>
                        <a:pt x="266" y="518"/>
                      </a:lnTo>
                      <a:lnTo>
                        <a:pt x="264" y="518"/>
                      </a:lnTo>
                      <a:lnTo>
                        <a:pt x="264" y="518"/>
                      </a:lnTo>
                      <a:lnTo>
                        <a:pt x="262" y="518"/>
                      </a:lnTo>
                      <a:lnTo>
                        <a:pt x="262" y="516"/>
                      </a:lnTo>
                      <a:lnTo>
                        <a:pt x="262" y="516"/>
                      </a:lnTo>
                      <a:lnTo>
                        <a:pt x="262" y="516"/>
                      </a:lnTo>
                      <a:lnTo>
                        <a:pt x="262" y="516"/>
                      </a:lnTo>
                      <a:lnTo>
                        <a:pt x="260" y="516"/>
                      </a:lnTo>
                      <a:lnTo>
                        <a:pt x="260" y="516"/>
                      </a:lnTo>
                      <a:lnTo>
                        <a:pt x="260" y="516"/>
                      </a:lnTo>
                      <a:lnTo>
                        <a:pt x="260" y="516"/>
                      </a:lnTo>
                      <a:lnTo>
                        <a:pt x="260" y="514"/>
                      </a:lnTo>
                      <a:lnTo>
                        <a:pt x="258" y="514"/>
                      </a:lnTo>
                      <a:lnTo>
                        <a:pt x="258" y="514"/>
                      </a:lnTo>
                      <a:lnTo>
                        <a:pt x="258" y="514"/>
                      </a:lnTo>
                      <a:lnTo>
                        <a:pt x="256" y="514"/>
                      </a:lnTo>
                      <a:lnTo>
                        <a:pt x="256" y="514"/>
                      </a:lnTo>
                      <a:lnTo>
                        <a:pt x="256" y="512"/>
                      </a:lnTo>
                      <a:lnTo>
                        <a:pt x="256" y="512"/>
                      </a:lnTo>
                      <a:lnTo>
                        <a:pt x="256" y="512"/>
                      </a:lnTo>
                      <a:lnTo>
                        <a:pt x="254" y="512"/>
                      </a:lnTo>
                      <a:lnTo>
                        <a:pt x="254" y="510"/>
                      </a:lnTo>
                      <a:lnTo>
                        <a:pt x="254" y="510"/>
                      </a:lnTo>
                      <a:lnTo>
                        <a:pt x="252" y="510"/>
                      </a:lnTo>
                      <a:lnTo>
                        <a:pt x="252" y="510"/>
                      </a:lnTo>
                      <a:lnTo>
                        <a:pt x="252" y="510"/>
                      </a:lnTo>
                      <a:lnTo>
                        <a:pt x="252" y="510"/>
                      </a:lnTo>
                      <a:lnTo>
                        <a:pt x="252" y="510"/>
                      </a:lnTo>
                      <a:lnTo>
                        <a:pt x="251" y="510"/>
                      </a:lnTo>
                      <a:lnTo>
                        <a:pt x="251" y="510"/>
                      </a:lnTo>
                      <a:lnTo>
                        <a:pt x="251" y="510"/>
                      </a:lnTo>
                      <a:lnTo>
                        <a:pt x="251" y="508"/>
                      </a:lnTo>
                      <a:lnTo>
                        <a:pt x="251" y="508"/>
                      </a:lnTo>
                      <a:lnTo>
                        <a:pt x="251" y="508"/>
                      </a:lnTo>
                      <a:lnTo>
                        <a:pt x="251" y="506"/>
                      </a:lnTo>
                      <a:lnTo>
                        <a:pt x="251" y="506"/>
                      </a:lnTo>
                      <a:lnTo>
                        <a:pt x="251" y="508"/>
                      </a:lnTo>
                      <a:lnTo>
                        <a:pt x="249" y="508"/>
                      </a:lnTo>
                      <a:lnTo>
                        <a:pt x="249" y="508"/>
                      </a:lnTo>
                      <a:lnTo>
                        <a:pt x="249" y="506"/>
                      </a:lnTo>
                      <a:lnTo>
                        <a:pt x="247" y="506"/>
                      </a:lnTo>
                      <a:lnTo>
                        <a:pt x="247" y="506"/>
                      </a:lnTo>
                      <a:lnTo>
                        <a:pt x="247" y="506"/>
                      </a:lnTo>
                      <a:lnTo>
                        <a:pt x="247" y="506"/>
                      </a:lnTo>
                      <a:lnTo>
                        <a:pt x="245" y="506"/>
                      </a:lnTo>
                      <a:lnTo>
                        <a:pt x="245" y="504"/>
                      </a:lnTo>
                      <a:lnTo>
                        <a:pt x="245" y="504"/>
                      </a:lnTo>
                      <a:lnTo>
                        <a:pt x="245" y="504"/>
                      </a:lnTo>
                      <a:lnTo>
                        <a:pt x="245" y="504"/>
                      </a:lnTo>
                      <a:lnTo>
                        <a:pt x="243" y="504"/>
                      </a:lnTo>
                      <a:lnTo>
                        <a:pt x="243" y="502"/>
                      </a:lnTo>
                      <a:lnTo>
                        <a:pt x="243" y="502"/>
                      </a:lnTo>
                      <a:lnTo>
                        <a:pt x="243" y="500"/>
                      </a:lnTo>
                      <a:lnTo>
                        <a:pt x="243" y="500"/>
                      </a:lnTo>
                      <a:lnTo>
                        <a:pt x="243" y="502"/>
                      </a:lnTo>
                      <a:lnTo>
                        <a:pt x="241" y="502"/>
                      </a:lnTo>
                      <a:lnTo>
                        <a:pt x="241" y="500"/>
                      </a:lnTo>
                      <a:lnTo>
                        <a:pt x="241" y="500"/>
                      </a:lnTo>
                      <a:lnTo>
                        <a:pt x="241" y="500"/>
                      </a:lnTo>
                      <a:lnTo>
                        <a:pt x="241" y="500"/>
                      </a:lnTo>
                      <a:lnTo>
                        <a:pt x="239" y="500"/>
                      </a:lnTo>
                      <a:lnTo>
                        <a:pt x="239" y="499"/>
                      </a:lnTo>
                      <a:lnTo>
                        <a:pt x="239" y="499"/>
                      </a:lnTo>
                      <a:lnTo>
                        <a:pt x="239" y="499"/>
                      </a:lnTo>
                      <a:lnTo>
                        <a:pt x="239" y="499"/>
                      </a:lnTo>
                      <a:lnTo>
                        <a:pt x="237" y="499"/>
                      </a:lnTo>
                      <a:lnTo>
                        <a:pt x="237" y="499"/>
                      </a:lnTo>
                      <a:lnTo>
                        <a:pt x="237" y="499"/>
                      </a:lnTo>
                      <a:lnTo>
                        <a:pt x="235" y="499"/>
                      </a:lnTo>
                      <a:lnTo>
                        <a:pt x="235" y="499"/>
                      </a:lnTo>
                      <a:lnTo>
                        <a:pt x="235" y="499"/>
                      </a:lnTo>
                      <a:lnTo>
                        <a:pt x="235" y="499"/>
                      </a:lnTo>
                      <a:lnTo>
                        <a:pt x="235" y="497"/>
                      </a:lnTo>
                      <a:lnTo>
                        <a:pt x="235" y="497"/>
                      </a:lnTo>
                      <a:lnTo>
                        <a:pt x="235" y="497"/>
                      </a:lnTo>
                      <a:lnTo>
                        <a:pt x="233" y="497"/>
                      </a:lnTo>
                      <a:lnTo>
                        <a:pt x="233" y="497"/>
                      </a:lnTo>
                      <a:lnTo>
                        <a:pt x="233" y="497"/>
                      </a:lnTo>
                      <a:lnTo>
                        <a:pt x="231" y="497"/>
                      </a:lnTo>
                      <a:lnTo>
                        <a:pt x="231" y="495"/>
                      </a:lnTo>
                      <a:lnTo>
                        <a:pt x="231" y="495"/>
                      </a:lnTo>
                      <a:lnTo>
                        <a:pt x="231" y="497"/>
                      </a:lnTo>
                      <a:lnTo>
                        <a:pt x="230" y="497"/>
                      </a:lnTo>
                      <a:lnTo>
                        <a:pt x="230" y="497"/>
                      </a:lnTo>
                      <a:lnTo>
                        <a:pt x="230" y="497"/>
                      </a:lnTo>
                      <a:lnTo>
                        <a:pt x="228" y="497"/>
                      </a:lnTo>
                      <a:lnTo>
                        <a:pt x="228" y="497"/>
                      </a:lnTo>
                      <a:lnTo>
                        <a:pt x="228" y="495"/>
                      </a:lnTo>
                      <a:lnTo>
                        <a:pt x="228" y="495"/>
                      </a:lnTo>
                      <a:lnTo>
                        <a:pt x="228" y="495"/>
                      </a:lnTo>
                      <a:lnTo>
                        <a:pt x="228" y="493"/>
                      </a:lnTo>
                      <a:lnTo>
                        <a:pt x="230" y="493"/>
                      </a:lnTo>
                      <a:lnTo>
                        <a:pt x="230" y="493"/>
                      </a:lnTo>
                      <a:lnTo>
                        <a:pt x="230" y="493"/>
                      </a:lnTo>
                      <a:lnTo>
                        <a:pt x="230" y="493"/>
                      </a:lnTo>
                      <a:lnTo>
                        <a:pt x="228" y="493"/>
                      </a:lnTo>
                      <a:lnTo>
                        <a:pt x="228" y="491"/>
                      </a:lnTo>
                      <a:lnTo>
                        <a:pt x="228" y="491"/>
                      </a:lnTo>
                      <a:lnTo>
                        <a:pt x="226" y="491"/>
                      </a:lnTo>
                      <a:lnTo>
                        <a:pt x="226" y="491"/>
                      </a:lnTo>
                      <a:lnTo>
                        <a:pt x="226" y="491"/>
                      </a:lnTo>
                      <a:lnTo>
                        <a:pt x="226" y="491"/>
                      </a:lnTo>
                      <a:lnTo>
                        <a:pt x="226" y="489"/>
                      </a:lnTo>
                      <a:lnTo>
                        <a:pt x="226" y="489"/>
                      </a:lnTo>
                      <a:lnTo>
                        <a:pt x="224" y="489"/>
                      </a:lnTo>
                      <a:lnTo>
                        <a:pt x="224" y="489"/>
                      </a:lnTo>
                      <a:lnTo>
                        <a:pt x="224" y="489"/>
                      </a:lnTo>
                      <a:lnTo>
                        <a:pt x="224" y="489"/>
                      </a:lnTo>
                      <a:lnTo>
                        <a:pt x="224" y="487"/>
                      </a:lnTo>
                      <a:lnTo>
                        <a:pt x="222" y="487"/>
                      </a:lnTo>
                      <a:lnTo>
                        <a:pt x="222" y="487"/>
                      </a:lnTo>
                      <a:lnTo>
                        <a:pt x="222" y="487"/>
                      </a:lnTo>
                      <a:lnTo>
                        <a:pt x="222" y="485"/>
                      </a:lnTo>
                      <a:lnTo>
                        <a:pt x="220" y="485"/>
                      </a:lnTo>
                      <a:lnTo>
                        <a:pt x="220" y="485"/>
                      </a:lnTo>
                      <a:lnTo>
                        <a:pt x="220" y="485"/>
                      </a:lnTo>
                      <a:lnTo>
                        <a:pt x="220" y="483"/>
                      </a:lnTo>
                      <a:lnTo>
                        <a:pt x="220" y="483"/>
                      </a:lnTo>
                      <a:lnTo>
                        <a:pt x="218" y="483"/>
                      </a:lnTo>
                      <a:lnTo>
                        <a:pt x="218" y="483"/>
                      </a:lnTo>
                      <a:lnTo>
                        <a:pt x="218" y="483"/>
                      </a:lnTo>
                      <a:lnTo>
                        <a:pt x="218" y="483"/>
                      </a:lnTo>
                      <a:lnTo>
                        <a:pt x="218" y="481"/>
                      </a:lnTo>
                      <a:lnTo>
                        <a:pt x="218" y="481"/>
                      </a:lnTo>
                      <a:lnTo>
                        <a:pt x="218" y="481"/>
                      </a:lnTo>
                      <a:lnTo>
                        <a:pt x="220" y="481"/>
                      </a:lnTo>
                      <a:lnTo>
                        <a:pt x="220" y="481"/>
                      </a:lnTo>
                      <a:lnTo>
                        <a:pt x="220" y="481"/>
                      </a:lnTo>
                      <a:lnTo>
                        <a:pt x="222" y="481"/>
                      </a:lnTo>
                      <a:lnTo>
                        <a:pt x="222" y="479"/>
                      </a:lnTo>
                      <a:lnTo>
                        <a:pt x="222" y="479"/>
                      </a:lnTo>
                      <a:lnTo>
                        <a:pt x="224" y="479"/>
                      </a:lnTo>
                      <a:lnTo>
                        <a:pt x="224" y="479"/>
                      </a:lnTo>
                      <a:lnTo>
                        <a:pt x="224" y="479"/>
                      </a:lnTo>
                      <a:lnTo>
                        <a:pt x="224" y="479"/>
                      </a:lnTo>
                      <a:lnTo>
                        <a:pt x="226" y="479"/>
                      </a:lnTo>
                      <a:lnTo>
                        <a:pt x="226" y="479"/>
                      </a:lnTo>
                      <a:lnTo>
                        <a:pt x="226" y="477"/>
                      </a:lnTo>
                      <a:lnTo>
                        <a:pt x="226" y="477"/>
                      </a:lnTo>
                      <a:lnTo>
                        <a:pt x="228" y="477"/>
                      </a:lnTo>
                      <a:lnTo>
                        <a:pt x="228" y="477"/>
                      </a:lnTo>
                      <a:lnTo>
                        <a:pt x="230" y="477"/>
                      </a:lnTo>
                      <a:lnTo>
                        <a:pt x="230" y="477"/>
                      </a:lnTo>
                      <a:lnTo>
                        <a:pt x="230" y="479"/>
                      </a:lnTo>
                      <a:lnTo>
                        <a:pt x="230" y="479"/>
                      </a:lnTo>
                      <a:lnTo>
                        <a:pt x="230" y="477"/>
                      </a:lnTo>
                      <a:lnTo>
                        <a:pt x="230" y="477"/>
                      </a:lnTo>
                      <a:lnTo>
                        <a:pt x="230" y="477"/>
                      </a:lnTo>
                      <a:lnTo>
                        <a:pt x="230" y="476"/>
                      </a:lnTo>
                      <a:lnTo>
                        <a:pt x="230" y="476"/>
                      </a:lnTo>
                      <a:lnTo>
                        <a:pt x="231" y="476"/>
                      </a:lnTo>
                      <a:lnTo>
                        <a:pt x="231" y="476"/>
                      </a:lnTo>
                      <a:lnTo>
                        <a:pt x="231" y="476"/>
                      </a:lnTo>
                      <a:lnTo>
                        <a:pt x="231" y="476"/>
                      </a:lnTo>
                      <a:lnTo>
                        <a:pt x="231" y="476"/>
                      </a:lnTo>
                      <a:lnTo>
                        <a:pt x="230" y="476"/>
                      </a:lnTo>
                      <a:lnTo>
                        <a:pt x="230" y="476"/>
                      </a:lnTo>
                      <a:lnTo>
                        <a:pt x="230" y="474"/>
                      </a:lnTo>
                      <a:lnTo>
                        <a:pt x="230" y="474"/>
                      </a:lnTo>
                      <a:lnTo>
                        <a:pt x="230" y="472"/>
                      </a:lnTo>
                      <a:lnTo>
                        <a:pt x="230" y="472"/>
                      </a:lnTo>
                      <a:lnTo>
                        <a:pt x="230" y="472"/>
                      </a:lnTo>
                      <a:lnTo>
                        <a:pt x="230" y="472"/>
                      </a:lnTo>
                      <a:lnTo>
                        <a:pt x="230" y="470"/>
                      </a:lnTo>
                      <a:lnTo>
                        <a:pt x="230" y="470"/>
                      </a:lnTo>
                      <a:lnTo>
                        <a:pt x="230" y="470"/>
                      </a:lnTo>
                      <a:lnTo>
                        <a:pt x="230" y="470"/>
                      </a:lnTo>
                      <a:lnTo>
                        <a:pt x="230" y="468"/>
                      </a:lnTo>
                      <a:lnTo>
                        <a:pt x="230" y="468"/>
                      </a:lnTo>
                      <a:lnTo>
                        <a:pt x="231" y="468"/>
                      </a:lnTo>
                      <a:lnTo>
                        <a:pt x="231" y="468"/>
                      </a:lnTo>
                      <a:lnTo>
                        <a:pt x="230" y="468"/>
                      </a:lnTo>
                      <a:lnTo>
                        <a:pt x="230" y="468"/>
                      </a:lnTo>
                      <a:lnTo>
                        <a:pt x="230" y="468"/>
                      </a:lnTo>
                      <a:lnTo>
                        <a:pt x="230" y="468"/>
                      </a:lnTo>
                      <a:lnTo>
                        <a:pt x="230" y="466"/>
                      </a:lnTo>
                      <a:lnTo>
                        <a:pt x="230" y="466"/>
                      </a:lnTo>
                      <a:lnTo>
                        <a:pt x="228" y="466"/>
                      </a:lnTo>
                      <a:lnTo>
                        <a:pt x="228" y="466"/>
                      </a:lnTo>
                      <a:lnTo>
                        <a:pt x="228" y="468"/>
                      </a:lnTo>
                      <a:lnTo>
                        <a:pt x="228" y="468"/>
                      </a:lnTo>
                      <a:lnTo>
                        <a:pt x="228" y="468"/>
                      </a:lnTo>
                      <a:lnTo>
                        <a:pt x="228" y="468"/>
                      </a:lnTo>
                      <a:lnTo>
                        <a:pt x="226" y="468"/>
                      </a:lnTo>
                      <a:lnTo>
                        <a:pt x="226" y="468"/>
                      </a:lnTo>
                      <a:lnTo>
                        <a:pt x="226" y="468"/>
                      </a:lnTo>
                      <a:lnTo>
                        <a:pt x="226" y="468"/>
                      </a:lnTo>
                      <a:lnTo>
                        <a:pt x="224" y="468"/>
                      </a:lnTo>
                      <a:lnTo>
                        <a:pt x="224" y="468"/>
                      </a:lnTo>
                      <a:lnTo>
                        <a:pt x="224" y="468"/>
                      </a:lnTo>
                      <a:lnTo>
                        <a:pt x="224" y="466"/>
                      </a:lnTo>
                      <a:lnTo>
                        <a:pt x="224" y="466"/>
                      </a:lnTo>
                      <a:lnTo>
                        <a:pt x="224" y="466"/>
                      </a:lnTo>
                      <a:lnTo>
                        <a:pt x="224" y="464"/>
                      </a:lnTo>
                      <a:lnTo>
                        <a:pt x="224" y="464"/>
                      </a:lnTo>
                      <a:lnTo>
                        <a:pt x="224" y="462"/>
                      </a:lnTo>
                      <a:lnTo>
                        <a:pt x="224" y="462"/>
                      </a:lnTo>
                      <a:lnTo>
                        <a:pt x="224" y="460"/>
                      </a:lnTo>
                      <a:lnTo>
                        <a:pt x="222" y="460"/>
                      </a:lnTo>
                      <a:lnTo>
                        <a:pt x="222" y="460"/>
                      </a:lnTo>
                      <a:lnTo>
                        <a:pt x="220" y="460"/>
                      </a:lnTo>
                      <a:lnTo>
                        <a:pt x="220" y="460"/>
                      </a:lnTo>
                      <a:lnTo>
                        <a:pt x="220" y="460"/>
                      </a:lnTo>
                      <a:lnTo>
                        <a:pt x="220" y="458"/>
                      </a:lnTo>
                      <a:lnTo>
                        <a:pt x="220" y="458"/>
                      </a:lnTo>
                      <a:lnTo>
                        <a:pt x="220" y="458"/>
                      </a:lnTo>
                      <a:lnTo>
                        <a:pt x="220" y="456"/>
                      </a:lnTo>
                      <a:lnTo>
                        <a:pt x="220" y="456"/>
                      </a:lnTo>
                      <a:lnTo>
                        <a:pt x="220" y="456"/>
                      </a:lnTo>
                      <a:lnTo>
                        <a:pt x="220" y="454"/>
                      </a:lnTo>
                      <a:lnTo>
                        <a:pt x="218" y="454"/>
                      </a:lnTo>
                      <a:lnTo>
                        <a:pt x="218" y="454"/>
                      </a:lnTo>
                      <a:lnTo>
                        <a:pt x="218" y="454"/>
                      </a:lnTo>
                      <a:lnTo>
                        <a:pt x="218" y="454"/>
                      </a:lnTo>
                      <a:lnTo>
                        <a:pt x="218" y="453"/>
                      </a:lnTo>
                      <a:lnTo>
                        <a:pt x="216" y="453"/>
                      </a:lnTo>
                      <a:lnTo>
                        <a:pt x="216" y="453"/>
                      </a:lnTo>
                      <a:lnTo>
                        <a:pt x="218" y="453"/>
                      </a:lnTo>
                      <a:lnTo>
                        <a:pt x="218" y="451"/>
                      </a:lnTo>
                      <a:lnTo>
                        <a:pt x="218" y="451"/>
                      </a:lnTo>
                      <a:lnTo>
                        <a:pt x="218" y="451"/>
                      </a:lnTo>
                      <a:lnTo>
                        <a:pt x="218" y="451"/>
                      </a:lnTo>
                      <a:lnTo>
                        <a:pt x="218" y="451"/>
                      </a:lnTo>
                      <a:lnTo>
                        <a:pt x="218" y="451"/>
                      </a:lnTo>
                      <a:lnTo>
                        <a:pt x="218" y="451"/>
                      </a:lnTo>
                      <a:lnTo>
                        <a:pt x="218" y="449"/>
                      </a:lnTo>
                      <a:lnTo>
                        <a:pt x="218" y="449"/>
                      </a:lnTo>
                      <a:lnTo>
                        <a:pt x="216" y="449"/>
                      </a:lnTo>
                      <a:lnTo>
                        <a:pt x="216" y="449"/>
                      </a:lnTo>
                      <a:lnTo>
                        <a:pt x="216" y="449"/>
                      </a:lnTo>
                      <a:lnTo>
                        <a:pt x="216" y="451"/>
                      </a:lnTo>
                      <a:lnTo>
                        <a:pt x="216" y="451"/>
                      </a:lnTo>
                      <a:lnTo>
                        <a:pt x="214" y="451"/>
                      </a:lnTo>
                      <a:lnTo>
                        <a:pt x="214" y="451"/>
                      </a:lnTo>
                      <a:lnTo>
                        <a:pt x="214" y="451"/>
                      </a:lnTo>
                      <a:lnTo>
                        <a:pt x="214" y="451"/>
                      </a:lnTo>
                      <a:lnTo>
                        <a:pt x="214" y="451"/>
                      </a:lnTo>
                      <a:lnTo>
                        <a:pt x="212" y="451"/>
                      </a:lnTo>
                      <a:lnTo>
                        <a:pt x="212" y="451"/>
                      </a:lnTo>
                      <a:lnTo>
                        <a:pt x="212" y="449"/>
                      </a:lnTo>
                      <a:lnTo>
                        <a:pt x="212" y="449"/>
                      </a:lnTo>
                      <a:lnTo>
                        <a:pt x="212" y="449"/>
                      </a:lnTo>
                      <a:lnTo>
                        <a:pt x="212" y="447"/>
                      </a:lnTo>
                      <a:lnTo>
                        <a:pt x="212" y="447"/>
                      </a:lnTo>
                      <a:lnTo>
                        <a:pt x="212" y="447"/>
                      </a:lnTo>
                      <a:lnTo>
                        <a:pt x="212" y="445"/>
                      </a:lnTo>
                      <a:lnTo>
                        <a:pt x="212" y="445"/>
                      </a:lnTo>
                      <a:lnTo>
                        <a:pt x="212" y="445"/>
                      </a:lnTo>
                      <a:lnTo>
                        <a:pt x="212" y="443"/>
                      </a:lnTo>
                      <a:lnTo>
                        <a:pt x="212" y="443"/>
                      </a:lnTo>
                      <a:lnTo>
                        <a:pt x="210" y="443"/>
                      </a:lnTo>
                      <a:lnTo>
                        <a:pt x="210" y="443"/>
                      </a:lnTo>
                      <a:lnTo>
                        <a:pt x="210" y="445"/>
                      </a:lnTo>
                      <a:lnTo>
                        <a:pt x="210" y="445"/>
                      </a:lnTo>
                      <a:lnTo>
                        <a:pt x="210" y="447"/>
                      </a:lnTo>
                      <a:lnTo>
                        <a:pt x="210" y="447"/>
                      </a:lnTo>
                      <a:lnTo>
                        <a:pt x="208" y="447"/>
                      </a:lnTo>
                      <a:lnTo>
                        <a:pt x="208" y="449"/>
                      </a:lnTo>
                      <a:lnTo>
                        <a:pt x="208" y="449"/>
                      </a:lnTo>
                      <a:lnTo>
                        <a:pt x="208" y="449"/>
                      </a:lnTo>
                      <a:lnTo>
                        <a:pt x="208" y="447"/>
                      </a:lnTo>
                      <a:lnTo>
                        <a:pt x="208" y="447"/>
                      </a:lnTo>
                      <a:lnTo>
                        <a:pt x="207" y="447"/>
                      </a:lnTo>
                      <a:lnTo>
                        <a:pt x="207" y="447"/>
                      </a:lnTo>
                      <a:lnTo>
                        <a:pt x="207" y="445"/>
                      </a:lnTo>
                      <a:lnTo>
                        <a:pt x="207" y="445"/>
                      </a:lnTo>
                      <a:lnTo>
                        <a:pt x="205" y="445"/>
                      </a:lnTo>
                      <a:lnTo>
                        <a:pt x="205" y="445"/>
                      </a:lnTo>
                      <a:lnTo>
                        <a:pt x="205" y="443"/>
                      </a:lnTo>
                      <a:lnTo>
                        <a:pt x="205" y="443"/>
                      </a:lnTo>
                      <a:lnTo>
                        <a:pt x="205" y="443"/>
                      </a:lnTo>
                      <a:lnTo>
                        <a:pt x="203" y="443"/>
                      </a:lnTo>
                      <a:lnTo>
                        <a:pt x="203" y="443"/>
                      </a:lnTo>
                      <a:lnTo>
                        <a:pt x="203" y="441"/>
                      </a:lnTo>
                      <a:lnTo>
                        <a:pt x="203" y="441"/>
                      </a:lnTo>
                      <a:lnTo>
                        <a:pt x="203" y="443"/>
                      </a:lnTo>
                      <a:lnTo>
                        <a:pt x="203" y="443"/>
                      </a:lnTo>
                      <a:lnTo>
                        <a:pt x="203" y="443"/>
                      </a:lnTo>
                      <a:lnTo>
                        <a:pt x="203" y="443"/>
                      </a:lnTo>
                      <a:lnTo>
                        <a:pt x="201" y="443"/>
                      </a:lnTo>
                      <a:lnTo>
                        <a:pt x="201" y="443"/>
                      </a:lnTo>
                      <a:lnTo>
                        <a:pt x="201" y="443"/>
                      </a:lnTo>
                      <a:lnTo>
                        <a:pt x="201" y="443"/>
                      </a:lnTo>
                      <a:lnTo>
                        <a:pt x="201" y="443"/>
                      </a:lnTo>
                      <a:lnTo>
                        <a:pt x="201" y="441"/>
                      </a:lnTo>
                      <a:lnTo>
                        <a:pt x="201" y="441"/>
                      </a:lnTo>
                      <a:lnTo>
                        <a:pt x="203" y="441"/>
                      </a:lnTo>
                      <a:lnTo>
                        <a:pt x="203" y="439"/>
                      </a:lnTo>
                      <a:lnTo>
                        <a:pt x="203" y="439"/>
                      </a:lnTo>
                      <a:lnTo>
                        <a:pt x="203" y="439"/>
                      </a:lnTo>
                      <a:lnTo>
                        <a:pt x="203" y="439"/>
                      </a:lnTo>
                      <a:lnTo>
                        <a:pt x="203" y="439"/>
                      </a:lnTo>
                      <a:lnTo>
                        <a:pt x="205" y="439"/>
                      </a:lnTo>
                      <a:lnTo>
                        <a:pt x="205" y="439"/>
                      </a:lnTo>
                      <a:lnTo>
                        <a:pt x="207" y="439"/>
                      </a:lnTo>
                      <a:lnTo>
                        <a:pt x="207" y="439"/>
                      </a:lnTo>
                      <a:lnTo>
                        <a:pt x="207" y="437"/>
                      </a:lnTo>
                      <a:lnTo>
                        <a:pt x="205" y="437"/>
                      </a:lnTo>
                      <a:lnTo>
                        <a:pt x="205" y="437"/>
                      </a:lnTo>
                      <a:lnTo>
                        <a:pt x="205" y="435"/>
                      </a:lnTo>
                      <a:lnTo>
                        <a:pt x="205" y="435"/>
                      </a:lnTo>
                      <a:lnTo>
                        <a:pt x="205" y="435"/>
                      </a:lnTo>
                      <a:lnTo>
                        <a:pt x="205" y="435"/>
                      </a:lnTo>
                      <a:lnTo>
                        <a:pt x="203" y="435"/>
                      </a:lnTo>
                      <a:lnTo>
                        <a:pt x="203" y="435"/>
                      </a:lnTo>
                      <a:lnTo>
                        <a:pt x="203" y="435"/>
                      </a:lnTo>
                      <a:lnTo>
                        <a:pt x="203" y="437"/>
                      </a:lnTo>
                      <a:lnTo>
                        <a:pt x="203" y="437"/>
                      </a:lnTo>
                      <a:lnTo>
                        <a:pt x="203" y="437"/>
                      </a:lnTo>
                      <a:lnTo>
                        <a:pt x="201" y="437"/>
                      </a:lnTo>
                      <a:lnTo>
                        <a:pt x="201" y="435"/>
                      </a:lnTo>
                      <a:lnTo>
                        <a:pt x="201" y="435"/>
                      </a:lnTo>
                      <a:lnTo>
                        <a:pt x="201" y="435"/>
                      </a:lnTo>
                      <a:lnTo>
                        <a:pt x="199" y="435"/>
                      </a:lnTo>
                      <a:lnTo>
                        <a:pt x="199" y="435"/>
                      </a:lnTo>
                      <a:lnTo>
                        <a:pt x="199" y="437"/>
                      </a:lnTo>
                      <a:lnTo>
                        <a:pt x="199" y="437"/>
                      </a:lnTo>
                      <a:lnTo>
                        <a:pt x="199" y="437"/>
                      </a:lnTo>
                      <a:lnTo>
                        <a:pt x="199" y="437"/>
                      </a:lnTo>
                      <a:lnTo>
                        <a:pt x="197" y="437"/>
                      </a:lnTo>
                      <a:lnTo>
                        <a:pt x="197" y="437"/>
                      </a:lnTo>
                      <a:lnTo>
                        <a:pt x="197" y="437"/>
                      </a:lnTo>
                      <a:lnTo>
                        <a:pt x="197" y="437"/>
                      </a:lnTo>
                      <a:lnTo>
                        <a:pt x="197" y="435"/>
                      </a:lnTo>
                      <a:lnTo>
                        <a:pt x="197" y="435"/>
                      </a:lnTo>
                      <a:lnTo>
                        <a:pt x="195" y="435"/>
                      </a:lnTo>
                      <a:lnTo>
                        <a:pt x="195" y="435"/>
                      </a:lnTo>
                      <a:lnTo>
                        <a:pt x="195" y="435"/>
                      </a:lnTo>
                      <a:lnTo>
                        <a:pt x="195" y="433"/>
                      </a:lnTo>
                      <a:lnTo>
                        <a:pt x="193" y="433"/>
                      </a:lnTo>
                      <a:lnTo>
                        <a:pt x="193" y="433"/>
                      </a:lnTo>
                      <a:lnTo>
                        <a:pt x="193" y="433"/>
                      </a:lnTo>
                      <a:lnTo>
                        <a:pt x="193" y="433"/>
                      </a:lnTo>
                      <a:lnTo>
                        <a:pt x="191" y="433"/>
                      </a:lnTo>
                      <a:lnTo>
                        <a:pt x="191" y="433"/>
                      </a:lnTo>
                      <a:lnTo>
                        <a:pt x="191" y="433"/>
                      </a:lnTo>
                      <a:lnTo>
                        <a:pt x="191" y="431"/>
                      </a:lnTo>
                      <a:lnTo>
                        <a:pt x="191" y="431"/>
                      </a:lnTo>
                      <a:lnTo>
                        <a:pt x="189" y="431"/>
                      </a:lnTo>
                      <a:lnTo>
                        <a:pt x="189" y="431"/>
                      </a:lnTo>
                      <a:lnTo>
                        <a:pt x="189" y="430"/>
                      </a:lnTo>
                      <a:lnTo>
                        <a:pt x="187" y="430"/>
                      </a:lnTo>
                      <a:lnTo>
                        <a:pt x="187" y="430"/>
                      </a:lnTo>
                      <a:lnTo>
                        <a:pt x="187" y="430"/>
                      </a:lnTo>
                      <a:lnTo>
                        <a:pt x="187" y="430"/>
                      </a:lnTo>
                      <a:lnTo>
                        <a:pt x="187" y="428"/>
                      </a:lnTo>
                      <a:lnTo>
                        <a:pt x="186" y="428"/>
                      </a:lnTo>
                      <a:lnTo>
                        <a:pt x="186" y="428"/>
                      </a:lnTo>
                      <a:lnTo>
                        <a:pt x="186" y="428"/>
                      </a:lnTo>
                      <a:lnTo>
                        <a:pt x="186" y="428"/>
                      </a:lnTo>
                      <a:lnTo>
                        <a:pt x="184" y="428"/>
                      </a:lnTo>
                      <a:lnTo>
                        <a:pt x="184" y="428"/>
                      </a:lnTo>
                      <a:lnTo>
                        <a:pt x="184" y="428"/>
                      </a:lnTo>
                      <a:lnTo>
                        <a:pt x="184" y="426"/>
                      </a:lnTo>
                      <a:lnTo>
                        <a:pt x="182" y="426"/>
                      </a:lnTo>
                      <a:lnTo>
                        <a:pt x="182" y="426"/>
                      </a:lnTo>
                      <a:lnTo>
                        <a:pt x="182" y="428"/>
                      </a:lnTo>
                      <a:lnTo>
                        <a:pt x="182" y="428"/>
                      </a:lnTo>
                      <a:lnTo>
                        <a:pt x="180" y="428"/>
                      </a:lnTo>
                      <a:lnTo>
                        <a:pt x="180" y="426"/>
                      </a:lnTo>
                      <a:lnTo>
                        <a:pt x="180" y="426"/>
                      </a:lnTo>
                      <a:lnTo>
                        <a:pt x="180" y="426"/>
                      </a:lnTo>
                      <a:lnTo>
                        <a:pt x="180" y="426"/>
                      </a:lnTo>
                      <a:lnTo>
                        <a:pt x="182" y="426"/>
                      </a:lnTo>
                      <a:lnTo>
                        <a:pt x="182" y="424"/>
                      </a:lnTo>
                      <a:lnTo>
                        <a:pt x="180" y="424"/>
                      </a:lnTo>
                      <a:lnTo>
                        <a:pt x="180" y="424"/>
                      </a:lnTo>
                      <a:lnTo>
                        <a:pt x="182" y="424"/>
                      </a:lnTo>
                      <a:lnTo>
                        <a:pt x="182" y="424"/>
                      </a:lnTo>
                      <a:lnTo>
                        <a:pt x="182" y="422"/>
                      </a:lnTo>
                      <a:lnTo>
                        <a:pt x="182" y="422"/>
                      </a:lnTo>
                      <a:lnTo>
                        <a:pt x="184" y="422"/>
                      </a:lnTo>
                      <a:lnTo>
                        <a:pt x="184" y="422"/>
                      </a:lnTo>
                      <a:lnTo>
                        <a:pt x="184" y="422"/>
                      </a:lnTo>
                      <a:lnTo>
                        <a:pt x="184" y="420"/>
                      </a:lnTo>
                      <a:lnTo>
                        <a:pt x="184" y="420"/>
                      </a:lnTo>
                      <a:lnTo>
                        <a:pt x="182" y="420"/>
                      </a:lnTo>
                      <a:lnTo>
                        <a:pt x="182" y="420"/>
                      </a:lnTo>
                      <a:lnTo>
                        <a:pt x="182" y="420"/>
                      </a:lnTo>
                      <a:lnTo>
                        <a:pt x="180" y="420"/>
                      </a:lnTo>
                      <a:lnTo>
                        <a:pt x="180" y="420"/>
                      </a:lnTo>
                      <a:lnTo>
                        <a:pt x="180" y="420"/>
                      </a:lnTo>
                      <a:lnTo>
                        <a:pt x="180" y="420"/>
                      </a:lnTo>
                      <a:lnTo>
                        <a:pt x="180" y="420"/>
                      </a:lnTo>
                      <a:lnTo>
                        <a:pt x="178" y="420"/>
                      </a:lnTo>
                      <a:lnTo>
                        <a:pt x="178" y="418"/>
                      </a:lnTo>
                      <a:lnTo>
                        <a:pt x="178" y="418"/>
                      </a:lnTo>
                      <a:lnTo>
                        <a:pt x="178" y="416"/>
                      </a:lnTo>
                      <a:lnTo>
                        <a:pt x="180" y="416"/>
                      </a:lnTo>
                      <a:lnTo>
                        <a:pt x="180" y="416"/>
                      </a:lnTo>
                      <a:lnTo>
                        <a:pt x="178" y="416"/>
                      </a:lnTo>
                      <a:lnTo>
                        <a:pt x="178" y="414"/>
                      </a:lnTo>
                      <a:lnTo>
                        <a:pt x="178" y="414"/>
                      </a:lnTo>
                      <a:lnTo>
                        <a:pt x="178" y="414"/>
                      </a:lnTo>
                      <a:lnTo>
                        <a:pt x="178" y="412"/>
                      </a:lnTo>
                      <a:lnTo>
                        <a:pt x="176" y="412"/>
                      </a:lnTo>
                      <a:lnTo>
                        <a:pt x="176" y="412"/>
                      </a:lnTo>
                      <a:lnTo>
                        <a:pt x="176" y="412"/>
                      </a:lnTo>
                      <a:lnTo>
                        <a:pt x="176" y="412"/>
                      </a:lnTo>
                      <a:lnTo>
                        <a:pt x="176" y="412"/>
                      </a:lnTo>
                      <a:lnTo>
                        <a:pt x="176" y="410"/>
                      </a:lnTo>
                      <a:lnTo>
                        <a:pt x="178" y="410"/>
                      </a:lnTo>
                      <a:lnTo>
                        <a:pt x="178" y="410"/>
                      </a:lnTo>
                      <a:lnTo>
                        <a:pt x="178" y="412"/>
                      </a:lnTo>
                      <a:lnTo>
                        <a:pt x="180" y="412"/>
                      </a:lnTo>
                      <a:lnTo>
                        <a:pt x="180" y="412"/>
                      </a:lnTo>
                      <a:lnTo>
                        <a:pt x="180" y="412"/>
                      </a:lnTo>
                      <a:lnTo>
                        <a:pt x="180" y="412"/>
                      </a:lnTo>
                      <a:lnTo>
                        <a:pt x="180" y="412"/>
                      </a:lnTo>
                      <a:lnTo>
                        <a:pt x="182" y="412"/>
                      </a:lnTo>
                      <a:lnTo>
                        <a:pt x="182" y="412"/>
                      </a:lnTo>
                      <a:lnTo>
                        <a:pt x="182" y="414"/>
                      </a:lnTo>
                      <a:lnTo>
                        <a:pt x="182" y="414"/>
                      </a:lnTo>
                      <a:lnTo>
                        <a:pt x="184" y="414"/>
                      </a:lnTo>
                      <a:lnTo>
                        <a:pt x="184" y="412"/>
                      </a:lnTo>
                      <a:lnTo>
                        <a:pt x="184" y="412"/>
                      </a:lnTo>
                      <a:lnTo>
                        <a:pt x="186" y="412"/>
                      </a:lnTo>
                      <a:lnTo>
                        <a:pt x="186" y="412"/>
                      </a:lnTo>
                      <a:lnTo>
                        <a:pt x="186" y="412"/>
                      </a:lnTo>
                      <a:lnTo>
                        <a:pt x="186" y="412"/>
                      </a:lnTo>
                      <a:lnTo>
                        <a:pt x="186" y="412"/>
                      </a:lnTo>
                      <a:lnTo>
                        <a:pt x="184" y="412"/>
                      </a:lnTo>
                      <a:lnTo>
                        <a:pt x="184" y="410"/>
                      </a:lnTo>
                      <a:lnTo>
                        <a:pt x="184" y="410"/>
                      </a:lnTo>
                      <a:lnTo>
                        <a:pt x="182" y="410"/>
                      </a:lnTo>
                      <a:lnTo>
                        <a:pt x="182" y="410"/>
                      </a:lnTo>
                      <a:lnTo>
                        <a:pt x="182" y="410"/>
                      </a:lnTo>
                      <a:lnTo>
                        <a:pt x="182" y="408"/>
                      </a:lnTo>
                      <a:lnTo>
                        <a:pt x="182" y="408"/>
                      </a:lnTo>
                      <a:lnTo>
                        <a:pt x="182" y="408"/>
                      </a:lnTo>
                      <a:lnTo>
                        <a:pt x="182" y="407"/>
                      </a:lnTo>
                      <a:lnTo>
                        <a:pt x="182" y="407"/>
                      </a:lnTo>
                      <a:lnTo>
                        <a:pt x="182" y="405"/>
                      </a:lnTo>
                      <a:lnTo>
                        <a:pt x="182" y="405"/>
                      </a:lnTo>
                      <a:lnTo>
                        <a:pt x="182" y="403"/>
                      </a:lnTo>
                      <a:lnTo>
                        <a:pt x="182" y="403"/>
                      </a:lnTo>
                      <a:lnTo>
                        <a:pt x="182" y="403"/>
                      </a:lnTo>
                      <a:lnTo>
                        <a:pt x="182" y="403"/>
                      </a:lnTo>
                      <a:lnTo>
                        <a:pt x="182" y="403"/>
                      </a:lnTo>
                      <a:lnTo>
                        <a:pt x="182" y="401"/>
                      </a:lnTo>
                      <a:lnTo>
                        <a:pt x="180" y="401"/>
                      </a:lnTo>
                      <a:lnTo>
                        <a:pt x="180" y="401"/>
                      </a:lnTo>
                      <a:lnTo>
                        <a:pt x="180" y="399"/>
                      </a:lnTo>
                      <a:lnTo>
                        <a:pt x="182" y="399"/>
                      </a:lnTo>
                      <a:lnTo>
                        <a:pt x="182" y="399"/>
                      </a:lnTo>
                      <a:lnTo>
                        <a:pt x="182" y="399"/>
                      </a:lnTo>
                      <a:lnTo>
                        <a:pt x="182" y="399"/>
                      </a:lnTo>
                      <a:lnTo>
                        <a:pt x="184" y="399"/>
                      </a:lnTo>
                      <a:lnTo>
                        <a:pt x="184" y="397"/>
                      </a:lnTo>
                      <a:lnTo>
                        <a:pt x="184" y="397"/>
                      </a:lnTo>
                      <a:lnTo>
                        <a:pt x="186" y="397"/>
                      </a:lnTo>
                      <a:lnTo>
                        <a:pt x="186" y="397"/>
                      </a:lnTo>
                      <a:lnTo>
                        <a:pt x="186" y="397"/>
                      </a:lnTo>
                      <a:lnTo>
                        <a:pt x="186" y="397"/>
                      </a:lnTo>
                      <a:lnTo>
                        <a:pt x="186" y="395"/>
                      </a:lnTo>
                      <a:lnTo>
                        <a:pt x="187" y="395"/>
                      </a:lnTo>
                      <a:lnTo>
                        <a:pt x="187" y="395"/>
                      </a:lnTo>
                      <a:lnTo>
                        <a:pt x="187" y="395"/>
                      </a:lnTo>
                      <a:lnTo>
                        <a:pt x="187" y="395"/>
                      </a:lnTo>
                      <a:lnTo>
                        <a:pt x="187" y="393"/>
                      </a:lnTo>
                      <a:lnTo>
                        <a:pt x="187" y="393"/>
                      </a:lnTo>
                      <a:lnTo>
                        <a:pt x="187" y="393"/>
                      </a:lnTo>
                      <a:lnTo>
                        <a:pt x="189" y="393"/>
                      </a:lnTo>
                      <a:lnTo>
                        <a:pt x="189" y="391"/>
                      </a:lnTo>
                      <a:lnTo>
                        <a:pt x="189" y="391"/>
                      </a:lnTo>
                      <a:lnTo>
                        <a:pt x="189" y="391"/>
                      </a:lnTo>
                      <a:lnTo>
                        <a:pt x="191" y="391"/>
                      </a:lnTo>
                      <a:lnTo>
                        <a:pt x="191" y="389"/>
                      </a:lnTo>
                      <a:lnTo>
                        <a:pt x="191" y="389"/>
                      </a:lnTo>
                      <a:lnTo>
                        <a:pt x="191" y="389"/>
                      </a:lnTo>
                      <a:lnTo>
                        <a:pt x="191" y="387"/>
                      </a:lnTo>
                      <a:lnTo>
                        <a:pt x="191" y="387"/>
                      </a:lnTo>
                      <a:lnTo>
                        <a:pt x="191" y="387"/>
                      </a:lnTo>
                      <a:lnTo>
                        <a:pt x="191" y="387"/>
                      </a:lnTo>
                      <a:lnTo>
                        <a:pt x="191" y="385"/>
                      </a:lnTo>
                      <a:lnTo>
                        <a:pt x="189" y="385"/>
                      </a:lnTo>
                      <a:lnTo>
                        <a:pt x="189" y="385"/>
                      </a:lnTo>
                      <a:lnTo>
                        <a:pt x="189" y="384"/>
                      </a:lnTo>
                      <a:lnTo>
                        <a:pt x="189" y="384"/>
                      </a:lnTo>
                      <a:lnTo>
                        <a:pt x="189" y="384"/>
                      </a:lnTo>
                      <a:lnTo>
                        <a:pt x="189" y="382"/>
                      </a:lnTo>
                      <a:lnTo>
                        <a:pt x="189" y="382"/>
                      </a:lnTo>
                      <a:lnTo>
                        <a:pt x="189" y="380"/>
                      </a:lnTo>
                      <a:lnTo>
                        <a:pt x="187" y="380"/>
                      </a:lnTo>
                      <a:lnTo>
                        <a:pt x="187" y="380"/>
                      </a:lnTo>
                      <a:lnTo>
                        <a:pt x="189" y="380"/>
                      </a:lnTo>
                      <a:lnTo>
                        <a:pt x="189" y="380"/>
                      </a:lnTo>
                      <a:lnTo>
                        <a:pt x="189" y="380"/>
                      </a:lnTo>
                      <a:lnTo>
                        <a:pt x="189" y="378"/>
                      </a:lnTo>
                      <a:lnTo>
                        <a:pt x="191" y="378"/>
                      </a:lnTo>
                      <a:lnTo>
                        <a:pt x="191" y="378"/>
                      </a:lnTo>
                      <a:lnTo>
                        <a:pt x="191" y="378"/>
                      </a:lnTo>
                      <a:lnTo>
                        <a:pt x="191" y="376"/>
                      </a:lnTo>
                      <a:lnTo>
                        <a:pt x="191" y="376"/>
                      </a:lnTo>
                      <a:lnTo>
                        <a:pt x="191" y="374"/>
                      </a:lnTo>
                      <a:lnTo>
                        <a:pt x="191" y="374"/>
                      </a:lnTo>
                      <a:lnTo>
                        <a:pt x="191" y="374"/>
                      </a:lnTo>
                      <a:lnTo>
                        <a:pt x="191" y="372"/>
                      </a:lnTo>
                      <a:lnTo>
                        <a:pt x="189" y="372"/>
                      </a:lnTo>
                      <a:lnTo>
                        <a:pt x="189" y="372"/>
                      </a:lnTo>
                      <a:lnTo>
                        <a:pt x="189" y="372"/>
                      </a:lnTo>
                      <a:lnTo>
                        <a:pt x="187" y="372"/>
                      </a:lnTo>
                      <a:lnTo>
                        <a:pt x="187" y="372"/>
                      </a:lnTo>
                      <a:lnTo>
                        <a:pt x="187" y="372"/>
                      </a:lnTo>
                      <a:lnTo>
                        <a:pt x="187" y="372"/>
                      </a:lnTo>
                      <a:lnTo>
                        <a:pt x="187" y="372"/>
                      </a:lnTo>
                      <a:lnTo>
                        <a:pt x="186" y="372"/>
                      </a:lnTo>
                      <a:lnTo>
                        <a:pt x="186" y="372"/>
                      </a:lnTo>
                      <a:lnTo>
                        <a:pt x="186" y="372"/>
                      </a:lnTo>
                      <a:lnTo>
                        <a:pt x="184" y="372"/>
                      </a:lnTo>
                      <a:lnTo>
                        <a:pt x="184" y="372"/>
                      </a:lnTo>
                      <a:lnTo>
                        <a:pt x="184" y="372"/>
                      </a:lnTo>
                      <a:lnTo>
                        <a:pt x="184" y="370"/>
                      </a:lnTo>
                      <a:lnTo>
                        <a:pt x="184" y="370"/>
                      </a:lnTo>
                      <a:lnTo>
                        <a:pt x="182" y="370"/>
                      </a:lnTo>
                      <a:lnTo>
                        <a:pt x="182" y="370"/>
                      </a:lnTo>
                      <a:lnTo>
                        <a:pt x="182" y="370"/>
                      </a:lnTo>
                      <a:lnTo>
                        <a:pt x="180" y="370"/>
                      </a:lnTo>
                      <a:lnTo>
                        <a:pt x="180" y="368"/>
                      </a:lnTo>
                      <a:lnTo>
                        <a:pt x="180" y="368"/>
                      </a:lnTo>
                      <a:lnTo>
                        <a:pt x="180" y="368"/>
                      </a:lnTo>
                      <a:lnTo>
                        <a:pt x="180" y="368"/>
                      </a:lnTo>
                      <a:lnTo>
                        <a:pt x="178" y="368"/>
                      </a:lnTo>
                      <a:lnTo>
                        <a:pt x="178" y="366"/>
                      </a:lnTo>
                      <a:lnTo>
                        <a:pt x="178" y="366"/>
                      </a:lnTo>
                      <a:lnTo>
                        <a:pt x="176" y="366"/>
                      </a:lnTo>
                      <a:lnTo>
                        <a:pt x="176" y="366"/>
                      </a:lnTo>
                      <a:lnTo>
                        <a:pt x="176" y="366"/>
                      </a:lnTo>
                      <a:lnTo>
                        <a:pt x="174" y="366"/>
                      </a:lnTo>
                      <a:lnTo>
                        <a:pt x="174" y="366"/>
                      </a:lnTo>
                      <a:lnTo>
                        <a:pt x="174" y="366"/>
                      </a:lnTo>
                      <a:lnTo>
                        <a:pt x="174" y="366"/>
                      </a:lnTo>
                      <a:lnTo>
                        <a:pt x="172" y="366"/>
                      </a:lnTo>
                      <a:lnTo>
                        <a:pt x="172" y="366"/>
                      </a:lnTo>
                      <a:lnTo>
                        <a:pt x="170" y="366"/>
                      </a:lnTo>
                      <a:lnTo>
                        <a:pt x="170" y="364"/>
                      </a:lnTo>
                      <a:lnTo>
                        <a:pt x="170" y="364"/>
                      </a:lnTo>
                      <a:lnTo>
                        <a:pt x="170" y="364"/>
                      </a:lnTo>
                      <a:lnTo>
                        <a:pt x="170" y="364"/>
                      </a:lnTo>
                      <a:lnTo>
                        <a:pt x="168" y="364"/>
                      </a:lnTo>
                      <a:lnTo>
                        <a:pt x="168" y="364"/>
                      </a:lnTo>
                      <a:lnTo>
                        <a:pt x="166" y="364"/>
                      </a:lnTo>
                      <a:lnTo>
                        <a:pt x="166" y="364"/>
                      </a:lnTo>
                      <a:lnTo>
                        <a:pt x="166" y="364"/>
                      </a:lnTo>
                      <a:lnTo>
                        <a:pt x="166" y="364"/>
                      </a:lnTo>
                      <a:lnTo>
                        <a:pt x="164" y="364"/>
                      </a:lnTo>
                      <a:lnTo>
                        <a:pt x="164" y="362"/>
                      </a:lnTo>
                      <a:lnTo>
                        <a:pt x="164" y="362"/>
                      </a:lnTo>
                      <a:lnTo>
                        <a:pt x="164" y="362"/>
                      </a:lnTo>
                      <a:lnTo>
                        <a:pt x="164" y="362"/>
                      </a:lnTo>
                      <a:lnTo>
                        <a:pt x="163" y="362"/>
                      </a:lnTo>
                      <a:lnTo>
                        <a:pt x="163" y="362"/>
                      </a:lnTo>
                      <a:lnTo>
                        <a:pt x="161" y="362"/>
                      </a:lnTo>
                      <a:lnTo>
                        <a:pt x="161" y="362"/>
                      </a:lnTo>
                      <a:lnTo>
                        <a:pt x="161" y="362"/>
                      </a:lnTo>
                      <a:lnTo>
                        <a:pt x="161" y="362"/>
                      </a:lnTo>
                      <a:lnTo>
                        <a:pt x="159" y="362"/>
                      </a:lnTo>
                      <a:lnTo>
                        <a:pt x="159" y="362"/>
                      </a:lnTo>
                      <a:lnTo>
                        <a:pt x="159" y="361"/>
                      </a:lnTo>
                      <a:lnTo>
                        <a:pt x="159" y="361"/>
                      </a:lnTo>
                      <a:lnTo>
                        <a:pt x="159" y="361"/>
                      </a:lnTo>
                      <a:lnTo>
                        <a:pt x="159" y="359"/>
                      </a:lnTo>
                      <a:lnTo>
                        <a:pt x="159" y="359"/>
                      </a:lnTo>
                      <a:lnTo>
                        <a:pt x="159" y="357"/>
                      </a:lnTo>
                      <a:lnTo>
                        <a:pt x="159" y="357"/>
                      </a:lnTo>
                      <a:lnTo>
                        <a:pt x="157" y="357"/>
                      </a:lnTo>
                      <a:lnTo>
                        <a:pt x="157" y="357"/>
                      </a:lnTo>
                      <a:lnTo>
                        <a:pt x="157" y="357"/>
                      </a:lnTo>
                      <a:lnTo>
                        <a:pt x="155" y="357"/>
                      </a:lnTo>
                      <a:lnTo>
                        <a:pt x="155" y="357"/>
                      </a:lnTo>
                      <a:lnTo>
                        <a:pt x="155" y="357"/>
                      </a:lnTo>
                      <a:lnTo>
                        <a:pt x="155" y="355"/>
                      </a:lnTo>
                      <a:lnTo>
                        <a:pt x="155" y="355"/>
                      </a:lnTo>
                      <a:lnTo>
                        <a:pt x="155" y="355"/>
                      </a:lnTo>
                      <a:lnTo>
                        <a:pt x="155" y="355"/>
                      </a:lnTo>
                      <a:lnTo>
                        <a:pt x="155" y="355"/>
                      </a:lnTo>
                      <a:lnTo>
                        <a:pt x="155" y="355"/>
                      </a:lnTo>
                      <a:lnTo>
                        <a:pt x="155" y="355"/>
                      </a:lnTo>
                      <a:lnTo>
                        <a:pt x="155" y="353"/>
                      </a:lnTo>
                      <a:lnTo>
                        <a:pt x="153" y="353"/>
                      </a:lnTo>
                      <a:lnTo>
                        <a:pt x="153" y="353"/>
                      </a:lnTo>
                      <a:lnTo>
                        <a:pt x="153" y="353"/>
                      </a:lnTo>
                      <a:lnTo>
                        <a:pt x="153" y="353"/>
                      </a:lnTo>
                      <a:lnTo>
                        <a:pt x="153" y="351"/>
                      </a:lnTo>
                      <a:lnTo>
                        <a:pt x="151" y="351"/>
                      </a:lnTo>
                      <a:lnTo>
                        <a:pt x="151" y="351"/>
                      </a:lnTo>
                      <a:lnTo>
                        <a:pt x="153" y="351"/>
                      </a:lnTo>
                      <a:lnTo>
                        <a:pt x="153" y="349"/>
                      </a:lnTo>
                      <a:lnTo>
                        <a:pt x="153" y="349"/>
                      </a:lnTo>
                      <a:lnTo>
                        <a:pt x="151" y="349"/>
                      </a:lnTo>
                      <a:lnTo>
                        <a:pt x="151" y="347"/>
                      </a:lnTo>
                      <a:lnTo>
                        <a:pt x="151" y="347"/>
                      </a:lnTo>
                      <a:lnTo>
                        <a:pt x="149" y="347"/>
                      </a:lnTo>
                      <a:lnTo>
                        <a:pt x="149" y="347"/>
                      </a:lnTo>
                      <a:lnTo>
                        <a:pt x="149" y="347"/>
                      </a:lnTo>
                      <a:lnTo>
                        <a:pt x="149" y="347"/>
                      </a:lnTo>
                      <a:lnTo>
                        <a:pt x="149" y="347"/>
                      </a:lnTo>
                      <a:lnTo>
                        <a:pt x="149" y="345"/>
                      </a:lnTo>
                      <a:lnTo>
                        <a:pt x="149" y="345"/>
                      </a:lnTo>
                      <a:lnTo>
                        <a:pt x="147" y="345"/>
                      </a:lnTo>
                      <a:lnTo>
                        <a:pt x="147" y="343"/>
                      </a:lnTo>
                      <a:lnTo>
                        <a:pt x="147" y="343"/>
                      </a:lnTo>
                      <a:lnTo>
                        <a:pt x="147" y="343"/>
                      </a:lnTo>
                      <a:lnTo>
                        <a:pt x="147" y="343"/>
                      </a:lnTo>
                      <a:lnTo>
                        <a:pt x="147" y="341"/>
                      </a:lnTo>
                      <a:lnTo>
                        <a:pt x="145" y="341"/>
                      </a:lnTo>
                      <a:lnTo>
                        <a:pt x="145" y="341"/>
                      </a:lnTo>
                      <a:lnTo>
                        <a:pt x="145" y="341"/>
                      </a:lnTo>
                      <a:lnTo>
                        <a:pt x="143" y="341"/>
                      </a:lnTo>
                      <a:lnTo>
                        <a:pt x="143" y="339"/>
                      </a:lnTo>
                      <a:lnTo>
                        <a:pt x="143" y="339"/>
                      </a:lnTo>
                      <a:lnTo>
                        <a:pt x="143" y="339"/>
                      </a:lnTo>
                      <a:lnTo>
                        <a:pt x="143" y="339"/>
                      </a:lnTo>
                      <a:lnTo>
                        <a:pt x="143" y="339"/>
                      </a:lnTo>
                      <a:lnTo>
                        <a:pt x="141" y="339"/>
                      </a:lnTo>
                      <a:lnTo>
                        <a:pt x="141" y="338"/>
                      </a:lnTo>
                      <a:lnTo>
                        <a:pt x="141" y="338"/>
                      </a:lnTo>
                      <a:lnTo>
                        <a:pt x="141" y="338"/>
                      </a:lnTo>
                      <a:lnTo>
                        <a:pt x="141" y="336"/>
                      </a:lnTo>
                      <a:lnTo>
                        <a:pt x="141" y="336"/>
                      </a:lnTo>
                      <a:lnTo>
                        <a:pt x="140" y="336"/>
                      </a:lnTo>
                      <a:lnTo>
                        <a:pt x="140" y="336"/>
                      </a:lnTo>
                      <a:lnTo>
                        <a:pt x="140" y="336"/>
                      </a:lnTo>
                      <a:lnTo>
                        <a:pt x="140" y="334"/>
                      </a:lnTo>
                      <a:lnTo>
                        <a:pt x="138" y="334"/>
                      </a:lnTo>
                      <a:lnTo>
                        <a:pt x="138" y="334"/>
                      </a:lnTo>
                      <a:lnTo>
                        <a:pt x="138" y="332"/>
                      </a:lnTo>
                      <a:lnTo>
                        <a:pt x="138" y="332"/>
                      </a:lnTo>
                      <a:lnTo>
                        <a:pt x="138" y="332"/>
                      </a:lnTo>
                      <a:lnTo>
                        <a:pt x="138" y="332"/>
                      </a:lnTo>
                      <a:lnTo>
                        <a:pt x="138" y="332"/>
                      </a:lnTo>
                      <a:lnTo>
                        <a:pt x="136" y="332"/>
                      </a:lnTo>
                      <a:lnTo>
                        <a:pt x="136" y="330"/>
                      </a:lnTo>
                      <a:lnTo>
                        <a:pt x="136" y="330"/>
                      </a:lnTo>
                      <a:lnTo>
                        <a:pt x="136" y="330"/>
                      </a:lnTo>
                      <a:lnTo>
                        <a:pt x="134" y="330"/>
                      </a:lnTo>
                      <a:lnTo>
                        <a:pt x="134" y="330"/>
                      </a:lnTo>
                      <a:lnTo>
                        <a:pt x="134" y="328"/>
                      </a:lnTo>
                      <a:lnTo>
                        <a:pt x="134" y="328"/>
                      </a:lnTo>
                      <a:lnTo>
                        <a:pt x="134" y="328"/>
                      </a:lnTo>
                      <a:lnTo>
                        <a:pt x="132" y="328"/>
                      </a:lnTo>
                      <a:lnTo>
                        <a:pt x="132" y="326"/>
                      </a:lnTo>
                      <a:lnTo>
                        <a:pt x="132" y="326"/>
                      </a:lnTo>
                      <a:lnTo>
                        <a:pt x="132" y="326"/>
                      </a:lnTo>
                      <a:lnTo>
                        <a:pt x="132" y="324"/>
                      </a:lnTo>
                      <a:lnTo>
                        <a:pt x="132" y="324"/>
                      </a:lnTo>
                      <a:lnTo>
                        <a:pt x="132" y="324"/>
                      </a:lnTo>
                      <a:lnTo>
                        <a:pt x="132" y="324"/>
                      </a:lnTo>
                      <a:lnTo>
                        <a:pt x="132" y="324"/>
                      </a:lnTo>
                      <a:lnTo>
                        <a:pt x="132" y="324"/>
                      </a:lnTo>
                      <a:lnTo>
                        <a:pt x="130" y="324"/>
                      </a:lnTo>
                      <a:lnTo>
                        <a:pt x="130" y="324"/>
                      </a:lnTo>
                      <a:lnTo>
                        <a:pt x="130" y="322"/>
                      </a:lnTo>
                      <a:lnTo>
                        <a:pt x="128" y="322"/>
                      </a:lnTo>
                      <a:lnTo>
                        <a:pt x="128" y="322"/>
                      </a:lnTo>
                      <a:lnTo>
                        <a:pt x="128" y="322"/>
                      </a:lnTo>
                      <a:lnTo>
                        <a:pt x="128" y="322"/>
                      </a:lnTo>
                      <a:lnTo>
                        <a:pt x="128" y="320"/>
                      </a:lnTo>
                      <a:lnTo>
                        <a:pt x="126" y="320"/>
                      </a:lnTo>
                      <a:lnTo>
                        <a:pt x="126" y="320"/>
                      </a:lnTo>
                      <a:lnTo>
                        <a:pt x="126" y="320"/>
                      </a:lnTo>
                      <a:lnTo>
                        <a:pt x="126" y="320"/>
                      </a:lnTo>
                      <a:lnTo>
                        <a:pt x="126" y="318"/>
                      </a:lnTo>
                      <a:lnTo>
                        <a:pt x="124" y="318"/>
                      </a:lnTo>
                      <a:lnTo>
                        <a:pt x="124" y="318"/>
                      </a:lnTo>
                      <a:lnTo>
                        <a:pt x="124" y="318"/>
                      </a:lnTo>
                      <a:lnTo>
                        <a:pt x="122" y="318"/>
                      </a:lnTo>
                      <a:lnTo>
                        <a:pt x="122" y="318"/>
                      </a:lnTo>
                      <a:lnTo>
                        <a:pt x="122" y="317"/>
                      </a:lnTo>
                      <a:lnTo>
                        <a:pt x="122" y="317"/>
                      </a:lnTo>
                      <a:lnTo>
                        <a:pt x="120" y="317"/>
                      </a:lnTo>
                      <a:lnTo>
                        <a:pt x="120" y="317"/>
                      </a:lnTo>
                      <a:lnTo>
                        <a:pt x="120" y="317"/>
                      </a:lnTo>
                      <a:lnTo>
                        <a:pt x="120" y="317"/>
                      </a:lnTo>
                      <a:lnTo>
                        <a:pt x="120" y="317"/>
                      </a:lnTo>
                      <a:lnTo>
                        <a:pt x="122" y="317"/>
                      </a:lnTo>
                      <a:lnTo>
                        <a:pt x="122" y="315"/>
                      </a:lnTo>
                      <a:lnTo>
                        <a:pt x="120" y="315"/>
                      </a:lnTo>
                      <a:lnTo>
                        <a:pt x="120" y="315"/>
                      </a:lnTo>
                      <a:lnTo>
                        <a:pt x="120" y="315"/>
                      </a:lnTo>
                      <a:lnTo>
                        <a:pt x="119" y="315"/>
                      </a:lnTo>
                      <a:lnTo>
                        <a:pt x="119" y="315"/>
                      </a:lnTo>
                      <a:lnTo>
                        <a:pt x="119" y="315"/>
                      </a:lnTo>
                      <a:lnTo>
                        <a:pt x="119" y="313"/>
                      </a:lnTo>
                      <a:lnTo>
                        <a:pt x="117" y="313"/>
                      </a:lnTo>
                      <a:lnTo>
                        <a:pt x="117" y="315"/>
                      </a:lnTo>
                      <a:lnTo>
                        <a:pt x="117" y="315"/>
                      </a:lnTo>
                      <a:lnTo>
                        <a:pt x="117" y="315"/>
                      </a:lnTo>
                      <a:lnTo>
                        <a:pt x="117" y="313"/>
                      </a:lnTo>
                      <a:lnTo>
                        <a:pt x="115" y="313"/>
                      </a:lnTo>
                      <a:lnTo>
                        <a:pt x="115" y="313"/>
                      </a:lnTo>
                      <a:lnTo>
                        <a:pt x="115" y="313"/>
                      </a:lnTo>
                      <a:lnTo>
                        <a:pt x="115" y="311"/>
                      </a:lnTo>
                      <a:lnTo>
                        <a:pt x="115" y="311"/>
                      </a:lnTo>
                      <a:lnTo>
                        <a:pt x="115" y="311"/>
                      </a:lnTo>
                      <a:lnTo>
                        <a:pt x="113" y="311"/>
                      </a:lnTo>
                      <a:lnTo>
                        <a:pt x="113" y="311"/>
                      </a:lnTo>
                      <a:lnTo>
                        <a:pt x="111" y="311"/>
                      </a:lnTo>
                      <a:lnTo>
                        <a:pt x="111" y="311"/>
                      </a:lnTo>
                      <a:lnTo>
                        <a:pt x="111" y="309"/>
                      </a:lnTo>
                      <a:lnTo>
                        <a:pt x="111" y="309"/>
                      </a:lnTo>
                      <a:lnTo>
                        <a:pt x="111" y="309"/>
                      </a:lnTo>
                      <a:lnTo>
                        <a:pt x="109" y="309"/>
                      </a:lnTo>
                      <a:lnTo>
                        <a:pt x="109" y="307"/>
                      </a:lnTo>
                      <a:lnTo>
                        <a:pt x="109" y="307"/>
                      </a:lnTo>
                      <a:lnTo>
                        <a:pt x="107" y="307"/>
                      </a:lnTo>
                      <a:lnTo>
                        <a:pt x="107" y="307"/>
                      </a:lnTo>
                      <a:lnTo>
                        <a:pt x="107" y="307"/>
                      </a:lnTo>
                      <a:lnTo>
                        <a:pt x="107" y="307"/>
                      </a:lnTo>
                      <a:lnTo>
                        <a:pt x="105" y="307"/>
                      </a:lnTo>
                      <a:lnTo>
                        <a:pt x="105" y="307"/>
                      </a:lnTo>
                      <a:lnTo>
                        <a:pt x="105" y="307"/>
                      </a:lnTo>
                      <a:lnTo>
                        <a:pt x="105" y="307"/>
                      </a:lnTo>
                      <a:lnTo>
                        <a:pt x="105" y="305"/>
                      </a:lnTo>
                      <a:lnTo>
                        <a:pt x="103" y="305"/>
                      </a:lnTo>
                      <a:lnTo>
                        <a:pt x="103" y="305"/>
                      </a:lnTo>
                      <a:lnTo>
                        <a:pt x="103" y="305"/>
                      </a:lnTo>
                      <a:lnTo>
                        <a:pt x="103" y="303"/>
                      </a:lnTo>
                      <a:lnTo>
                        <a:pt x="103" y="303"/>
                      </a:lnTo>
                      <a:lnTo>
                        <a:pt x="103" y="303"/>
                      </a:lnTo>
                      <a:lnTo>
                        <a:pt x="103" y="301"/>
                      </a:lnTo>
                      <a:lnTo>
                        <a:pt x="103" y="301"/>
                      </a:lnTo>
                      <a:lnTo>
                        <a:pt x="103" y="301"/>
                      </a:lnTo>
                      <a:lnTo>
                        <a:pt x="103" y="299"/>
                      </a:lnTo>
                      <a:lnTo>
                        <a:pt x="101" y="299"/>
                      </a:lnTo>
                      <a:lnTo>
                        <a:pt x="101" y="299"/>
                      </a:lnTo>
                      <a:lnTo>
                        <a:pt x="101" y="299"/>
                      </a:lnTo>
                      <a:lnTo>
                        <a:pt x="101" y="299"/>
                      </a:lnTo>
                      <a:lnTo>
                        <a:pt x="99" y="299"/>
                      </a:lnTo>
                      <a:lnTo>
                        <a:pt x="99" y="299"/>
                      </a:lnTo>
                      <a:lnTo>
                        <a:pt x="99" y="299"/>
                      </a:lnTo>
                      <a:lnTo>
                        <a:pt x="99" y="299"/>
                      </a:lnTo>
                      <a:lnTo>
                        <a:pt x="99" y="297"/>
                      </a:lnTo>
                      <a:lnTo>
                        <a:pt x="97" y="297"/>
                      </a:lnTo>
                      <a:lnTo>
                        <a:pt x="97" y="297"/>
                      </a:lnTo>
                      <a:lnTo>
                        <a:pt x="97" y="297"/>
                      </a:lnTo>
                      <a:lnTo>
                        <a:pt x="96" y="297"/>
                      </a:lnTo>
                      <a:lnTo>
                        <a:pt x="96" y="297"/>
                      </a:lnTo>
                      <a:lnTo>
                        <a:pt x="96" y="297"/>
                      </a:lnTo>
                      <a:lnTo>
                        <a:pt x="96" y="297"/>
                      </a:lnTo>
                      <a:lnTo>
                        <a:pt x="94" y="297"/>
                      </a:lnTo>
                      <a:lnTo>
                        <a:pt x="94" y="297"/>
                      </a:lnTo>
                      <a:lnTo>
                        <a:pt x="94" y="297"/>
                      </a:lnTo>
                      <a:lnTo>
                        <a:pt x="92" y="297"/>
                      </a:lnTo>
                      <a:lnTo>
                        <a:pt x="92" y="299"/>
                      </a:lnTo>
                      <a:lnTo>
                        <a:pt x="92" y="299"/>
                      </a:lnTo>
                      <a:lnTo>
                        <a:pt x="90" y="299"/>
                      </a:lnTo>
                      <a:lnTo>
                        <a:pt x="90" y="299"/>
                      </a:lnTo>
                      <a:lnTo>
                        <a:pt x="90" y="299"/>
                      </a:lnTo>
                      <a:lnTo>
                        <a:pt x="90" y="299"/>
                      </a:lnTo>
                      <a:lnTo>
                        <a:pt x="88" y="299"/>
                      </a:lnTo>
                      <a:lnTo>
                        <a:pt x="88" y="299"/>
                      </a:lnTo>
                      <a:lnTo>
                        <a:pt x="88" y="299"/>
                      </a:lnTo>
                      <a:lnTo>
                        <a:pt x="86" y="299"/>
                      </a:lnTo>
                      <a:lnTo>
                        <a:pt x="86" y="299"/>
                      </a:lnTo>
                      <a:lnTo>
                        <a:pt x="84" y="299"/>
                      </a:lnTo>
                      <a:lnTo>
                        <a:pt x="84" y="299"/>
                      </a:lnTo>
                      <a:lnTo>
                        <a:pt x="84" y="299"/>
                      </a:lnTo>
                      <a:lnTo>
                        <a:pt x="84" y="299"/>
                      </a:lnTo>
                      <a:lnTo>
                        <a:pt x="82" y="299"/>
                      </a:lnTo>
                      <a:lnTo>
                        <a:pt x="82" y="299"/>
                      </a:lnTo>
                      <a:lnTo>
                        <a:pt x="80" y="299"/>
                      </a:lnTo>
                      <a:lnTo>
                        <a:pt x="80" y="301"/>
                      </a:lnTo>
                      <a:lnTo>
                        <a:pt x="82" y="301"/>
                      </a:lnTo>
                      <a:lnTo>
                        <a:pt x="82" y="301"/>
                      </a:lnTo>
                      <a:lnTo>
                        <a:pt x="82" y="301"/>
                      </a:lnTo>
                      <a:lnTo>
                        <a:pt x="82" y="303"/>
                      </a:lnTo>
                      <a:lnTo>
                        <a:pt x="82" y="303"/>
                      </a:lnTo>
                      <a:lnTo>
                        <a:pt x="82" y="303"/>
                      </a:lnTo>
                      <a:lnTo>
                        <a:pt x="80" y="303"/>
                      </a:lnTo>
                      <a:lnTo>
                        <a:pt x="80" y="303"/>
                      </a:lnTo>
                      <a:lnTo>
                        <a:pt x="80" y="303"/>
                      </a:lnTo>
                      <a:lnTo>
                        <a:pt x="78" y="303"/>
                      </a:lnTo>
                      <a:lnTo>
                        <a:pt x="78" y="305"/>
                      </a:lnTo>
                      <a:lnTo>
                        <a:pt x="78" y="305"/>
                      </a:lnTo>
                      <a:lnTo>
                        <a:pt x="78" y="307"/>
                      </a:lnTo>
                      <a:lnTo>
                        <a:pt x="78" y="307"/>
                      </a:lnTo>
                      <a:lnTo>
                        <a:pt x="78" y="307"/>
                      </a:lnTo>
                      <a:lnTo>
                        <a:pt x="78" y="307"/>
                      </a:lnTo>
                      <a:lnTo>
                        <a:pt x="78" y="307"/>
                      </a:lnTo>
                      <a:lnTo>
                        <a:pt x="76" y="307"/>
                      </a:lnTo>
                      <a:lnTo>
                        <a:pt x="76" y="307"/>
                      </a:lnTo>
                      <a:lnTo>
                        <a:pt x="76" y="309"/>
                      </a:lnTo>
                      <a:lnTo>
                        <a:pt x="76" y="309"/>
                      </a:lnTo>
                      <a:lnTo>
                        <a:pt x="75" y="309"/>
                      </a:lnTo>
                      <a:lnTo>
                        <a:pt x="75" y="309"/>
                      </a:lnTo>
                      <a:lnTo>
                        <a:pt x="75" y="309"/>
                      </a:lnTo>
                      <a:lnTo>
                        <a:pt x="75" y="311"/>
                      </a:lnTo>
                      <a:lnTo>
                        <a:pt x="73" y="311"/>
                      </a:lnTo>
                      <a:lnTo>
                        <a:pt x="73" y="309"/>
                      </a:lnTo>
                      <a:lnTo>
                        <a:pt x="73" y="309"/>
                      </a:lnTo>
                      <a:lnTo>
                        <a:pt x="73" y="309"/>
                      </a:lnTo>
                      <a:lnTo>
                        <a:pt x="73" y="311"/>
                      </a:lnTo>
                      <a:lnTo>
                        <a:pt x="71" y="311"/>
                      </a:lnTo>
                      <a:lnTo>
                        <a:pt x="71" y="311"/>
                      </a:lnTo>
                      <a:lnTo>
                        <a:pt x="71" y="311"/>
                      </a:lnTo>
                      <a:lnTo>
                        <a:pt x="69" y="311"/>
                      </a:lnTo>
                      <a:lnTo>
                        <a:pt x="69" y="311"/>
                      </a:lnTo>
                      <a:lnTo>
                        <a:pt x="69" y="311"/>
                      </a:lnTo>
                      <a:lnTo>
                        <a:pt x="69" y="313"/>
                      </a:lnTo>
                      <a:lnTo>
                        <a:pt x="67" y="313"/>
                      </a:lnTo>
                      <a:lnTo>
                        <a:pt x="67" y="313"/>
                      </a:lnTo>
                      <a:lnTo>
                        <a:pt x="67" y="313"/>
                      </a:lnTo>
                      <a:lnTo>
                        <a:pt x="67" y="313"/>
                      </a:lnTo>
                      <a:lnTo>
                        <a:pt x="65" y="313"/>
                      </a:lnTo>
                      <a:lnTo>
                        <a:pt x="65" y="313"/>
                      </a:lnTo>
                      <a:lnTo>
                        <a:pt x="63" y="313"/>
                      </a:lnTo>
                      <a:lnTo>
                        <a:pt x="63" y="313"/>
                      </a:lnTo>
                      <a:lnTo>
                        <a:pt x="63" y="313"/>
                      </a:lnTo>
                      <a:lnTo>
                        <a:pt x="63" y="315"/>
                      </a:lnTo>
                      <a:lnTo>
                        <a:pt x="61" y="315"/>
                      </a:lnTo>
                      <a:lnTo>
                        <a:pt x="61" y="315"/>
                      </a:lnTo>
                      <a:lnTo>
                        <a:pt x="61" y="313"/>
                      </a:lnTo>
                      <a:lnTo>
                        <a:pt x="61" y="313"/>
                      </a:lnTo>
                      <a:lnTo>
                        <a:pt x="61" y="311"/>
                      </a:lnTo>
                      <a:lnTo>
                        <a:pt x="61" y="311"/>
                      </a:lnTo>
                      <a:lnTo>
                        <a:pt x="61" y="311"/>
                      </a:lnTo>
                      <a:lnTo>
                        <a:pt x="61" y="309"/>
                      </a:lnTo>
                      <a:lnTo>
                        <a:pt x="59" y="309"/>
                      </a:lnTo>
                      <a:lnTo>
                        <a:pt x="59" y="309"/>
                      </a:lnTo>
                      <a:lnTo>
                        <a:pt x="59" y="307"/>
                      </a:lnTo>
                      <a:lnTo>
                        <a:pt x="59" y="307"/>
                      </a:lnTo>
                      <a:lnTo>
                        <a:pt x="57" y="307"/>
                      </a:lnTo>
                      <a:lnTo>
                        <a:pt x="57" y="307"/>
                      </a:lnTo>
                      <a:lnTo>
                        <a:pt x="57" y="307"/>
                      </a:lnTo>
                      <a:lnTo>
                        <a:pt x="57" y="307"/>
                      </a:lnTo>
                      <a:lnTo>
                        <a:pt x="57" y="307"/>
                      </a:lnTo>
                      <a:lnTo>
                        <a:pt x="55" y="307"/>
                      </a:lnTo>
                      <a:lnTo>
                        <a:pt x="55" y="305"/>
                      </a:lnTo>
                      <a:lnTo>
                        <a:pt x="55" y="305"/>
                      </a:lnTo>
                      <a:lnTo>
                        <a:pt x="53" y="305"/>
                      </a:lnTo>
                      <a:lnTo>
                        <a:pt x="53" y="305"/>
                      </a:lnTo>
                      <a:lnTo>
                        <a:pt x="53" y="305"/>
                      </a:lnTo>
                      <a:lnTo>
                        <a:pt x="53" y="305"/>
                      </a:lnTo>
                      <a:lnTo>
                        <a:pt x="53" y="303"/>
                      </a:lnTo>
                      <a:lnTo>
                        <a:pt x="52" y="303"/>
                      </a:lnTo>
                      <a:lnTo>
                        <a:pt x="52" y="303"/>
                      </a:lnTo>
                      <a:lnTo>
                        <a:pt x="52" y="303"/>
                      </a:lnTo>
                      <a:lnTo>
                        <a:pt x="52" y="303"/>
                      </a:lnTo>
                      <a:lnTo>
                        <a:pt x="50" y="303"/>
                      </a:lnTo>
                      <a:lnTo>
                        <a:pt x="50" y="301"/>
                      </a:lnTo>
                      <a:lnTo>
                        <a:pt x="50" y="301"/>
                      </a:lnTo>
                      <a:lnTo>
                        <a:pt x="48" y="301"/>
                      </a:lnTo>
                      <a:lnTo>
                        <a:pt x="48" y="301"/>
                      </a:lnTo>
                      <a:lnTo>
                        <a:pt x="48" y="301"/>
                      </a:lnTo>
                      <a:lnTo>
                        <a:pt x="48" y="301"/>
                      </a:lnTo>
                      <a:lnTo>
                        <a:pt x="48" y="299"/>
                      </a:lnTo>
                      <a:lnTo>
                        <a:pt x="46" y="299"/>
                      </a:lnTo>
                      <a:lnTo>
                        <a:pt x="46" y="299"/>
                      </a:lnTo>
                      <a:lnTo>
                        <a:pt x="46" y="299"/>
                      </a:lnTo>
                      <a:lnTo>
                        <a:pt x="46" y="299"/>
                      </a:lnTo>
                      <a:lnTo>
                        <a:pt x="44" y="299"/>
                      </a:lnTo>
                      <a:lnTo>
                        <a:pt x="44" y="299"/>
                      </a:lnTo>
                      <a:lnTo>
                        <a:pt x="44" y="299"/>
                      </a:lnTo>
                      <a:lnTo>
                        <a:pt x="42" y="299"/>
                      </a:lnTo>
                      <a:lnTo>
                        <a:pt x="42" y="297"/>
                      </a:lnTo>
                      <a:lnTo>
                        <a:pt x="42" y="297"/>
                      </a:lnTo>
                      <a:lnTo>
                        <a:pt x="42" y="297"/>
                      </a:lnTo>
                      <a:lnTo>
                        <a:pt x="42" y="297"/>
                      </a:lnTo>
                      <a:lnTo>
                        <a:pt x="40" y="297"/>
                      </a:lnTo>
                      <a:lnTo>
                        <a:pt x="40" y="295"/>
                      </a:lnTo>
                      <a:lnTo>
                        <a:pt x="40" y="295"/>
                      </a:lnTo>
                      <a:lnTo>
                        <a:pt x="40" y="295"/>
                      </a:lnTo>
                      <a:lnTo>
                        <a:pt x="40" y="294"/>
                      </a:lnTo>
                      <a:lnTo>
                        <a:pt x="40" y="294"/>
                      </a:lnTo>
                      <a:lnTo>
                        <a:pt x="38" y="294"/>
                      </a:lnTo>
                      <a:lnTo>
                        <a:pt x="38" y="294"/>
                      </a:lnTo>
                      <a:lnTo>
                        <a:pt x="38" y="294"/>
                      </a:lnTo>
                      <a:lnTo>
                        <a:pt x="36" y="294"/>
                      </a:lnTo>
                      <a:lnTo>
                        <a:pt x="36" y="294"/>
                      </a:lnTo>
                      <a:lnTo>
                        <a:pt x="36" y="294"/>
                      </a:lnTo>
                      <a:lnTo>
                        <a:pt x="34" y="294"/>
                      </a:lnTo>
                      <a:lnTo>
                        <a:pt x="34" y="292"/>
                      </a:lnTo>
                      <a:lnTo>
                        <a:pt x="34" y="292"/>
                      </a:lnTo>
                      <a:lnTo>
                        <a:pt x="34" y="292"/>
                      </a:lnTo>
                      <a:lnTo>
                        <a:pt x="34" y="292"/>
                      </a:lnTo>
                      <a:lnTo>
                        <a:pt x="32" y="292"/>
                      </a:lnTo>
                      <a:lnTo>
                        <a:pt x="32" y="292"/>
                      </a:lnTo>
                      <a:lnTo>
                        <a:pt x="32" y="292"/>
                      </a:lnTo>
                      <a:lnTo>
                        <a:pt x="32" y="290"/>
                      </a:lnTo>
                      <a:lnTo>
                        <a:pt x="32" y="290"/>
                      </a:lnTo>
                      <a:lnTo>
                        <a:pt x="32" y="290"/>
                      </a:lnTo>
                      <a:lnTo>
                        <a:pt x="32" y="288"/>
                      </a:lnTo>
                      <a:lnTo>
                        <a:pt x="32" y="288"/>
                      </a:lnTo>
                      <a:lnTo>
                        <a:pt x="34" y="288"/>
                      </a:lnTo>
                      <a:lnTo>
                        <a:pt x="34" y="286"/>
                      </a:lnTo>
                      <a:lnTo>
                        <a:pt x="34" y="286"/>
                      </a:lnTo>
                      <a:lnTo>
                        <a:pt x="32" y="286"/>
                      </a:lnTo>
                      <a:lnTo>
                        <a:pt x="32" y="286"/>
                      </a:lnTo>
                      <a:lnTo>
                        <a:pt x="31" y="286"/>
                      </a:lnTo>
                      <a:lnTo>
                        <a:pt x="31" y="286"/>
                      </a:lnTo>
                      <a:lnTo>
                        <a:pt x="31" y="286"/>
                      </a:lnTo>
                      <a:lnTo>
                        <a:pt x="29" y="286"/>
                      </a:lnTo>
                      <a:lnTo>
                        <a:pt x="29" y="286"/>
                      </a:lnTo>
                      <a:lnTo>
                        <a:pt x="27" y="286"/>
                      </a:lnTo>
                      <a:lnTo>
                        <a:pt x="27" y="286"/>
                      </a:lnTo>
                      <a:lnTo>
                        <a:pt x="27" y="286"/>
                      </a:lnTo>
                      <a:lnTo>
                        <a:pt x="25" y="286"/>
                      </a:lnTo>
                      <a:lnTo>
                        <a:pt x="25" y="286"/>
                      </a:lnTo>
                      <a:lnTo>
                        <a:pt x="25" y="286"/>
                      </a:lnTo>
                      <a:lnTo>
                        <a:pt x="23" y="286"/>
                      </a:lnTo>
                      <a:lnTo>
                        <a:pt x="23" y="286"/>
                      </a:lnTo>
                      <a:lnTo>
                        <a:pt x="23" y="286"/>
                      </a:lnTo>
                      <a:lnTo>
                        <a:pt x="21" y="286"/>
                      </a:lnTo>
                      <a:lnTo>
                        <a:pt x="21" y="286"/>
                      </a:lnTo>
                      <a:lnTo>
                        <a:pt x="21" y="288"/>
                      </a:lnTo>
                      <a:lnTo>
                        <a:pt x="21" y="288"/>
                      </a:lnTo>
                      <a:lnTo>
                        <a:pt x="19" y="288"/>
                      </a:lnTo>
                      <a:lnTo>
                        <a:pt x="19" y="288"/>
                      </a:lnTo>
                      <a:lnTo>
                        <a:pt x="19" y="288"/>
                      </a:lnTo>
                      <a:lnTo>
                        <a:pt x="19" y="288"/>
                      </a:lnTo>
                      <a:lnTo>
                        <a:pt x="17" y="288"/>
                      </a:lnTo>
                      <a:lnTo>
                        <a:pt x="17" y="288"/>
                      </a:lnTo>
                      <a:lnTo>
                        <a:pt x="15" y="288"/>
                      </a:lnTo>
                      <a:lnTo>
                        <a:pt x="15" y="288"/>
                      </a:lnTo>
                      <a:lnTo>
                        <a:pt x="15" y="288"/>
                      </a:lnTo>
                      <a:lnTo>
                        <a:pt x="15" y="288"/>
                      </a:lnTo>
                      <a:lnTo>
                        <a:pt x="13" y="288"/>
                      </a:lnTo>
                      <a:lnTo>
                        <a:pt x="13" y="288"/>
                      </a:lnTo>
                      <a:lnTo>
                        <a:pt x="13" y="288"/>
                      </a:lnTo>
                      <a:lnTo>
                        <a:pt x="13" y="286"/>
                      </a:lnTo>
                      <a:lnTo>
                        <a:pt x="11" y="286"/>
                      </a:lnTo>
                      <a:lnTo>
                        <a:pt x="11" y="286"/>
                      </a:lnTo>
                      <a:lnTo>
                        <a:pt x="9" y="286"/>
                      </a:lnTo>
                      <a:lnTo>
                        <a:pt x="9" y="286"/>
                      </a:lnTo>
                      <a:lnTo>
                        <a:pt x="9" y="286"/>
                      </a:lnTo>
                      <a:lnTo>
                        <a:pt x="9" y="288"/>
                      </a:lnTo>
                      <a:lnTo>
                        <a:pt x="8" y="288"/>
                      </a:lnTo>
                      <a:lnTo>
                        <a:pt x="8" y="288"/>
                      </a:lnTo>
                      <a:lnTo>
                        <a:pt x="8" y="288"/>
                      </a:lnTo>
                      <a:lnTo>
                        <a:pt x="6" y="288"/>
                      </a:lnTo>
                      <a:lnTo>
                        <a:pt x="6" y="288"/>
                      </a:lnTo>
                      <a:lnTo>
                        <a:pt x="4" y="288"/>
                      </a:lnTo>
                      <a:lnTo>
                        <a:pt x="4" y="286"/>
                      </a:lnTo>
                      <a:lnTo>
                        <a:pt x="4" y="286"/>
                      </a:lnTo>
                      <a:lnTo>
                        <a:pt x="4" y="286"/>
                      </a:lnTo>
                      <a:lnTo>
                        <a:pt x="2" y="286"/>
                      </a:lnTo>
                      <a:lnTo>
                        <a:pt x="2" y="286"/>
                      </a:lnTo>
                      <a:lnTo>
                        <a:pt x="2" y="286"/>
                      </a:lnTo>
                      <a:lnTo>
                        <a:pt x="2" y="286"/>
                      </a:lnTo>
                      <a:lnTo>
                        <a:pt x="0" y="286"/>
                      </a:lnTo>
                      <a:lnTo>
                        <a:pt x="0" y="284"/>
                      </a:lnTo>
                      <a:lnTo>
                        <a:pt x="0" y="284"/>
                      </a:lnTo>
                      <a:lnTo>
                        <a:pt x="0" y="284"/>
                      </a:lnTo>
                      <a:lnTo>
                        <a:pt x="0" y="282"/>
                      </a:lnTo>
                      <a:lnTo>
                        <a:pt x="0" y="282"/>
                      </a:lnTo>
                      <a:lnTo>
                        <a:pt x="0" y="280"/>
                      </a:lnTo>
                      <a:lnTo>
                        <a:pt x="0" y="280"/>
                      </a:lnTo>
                      <a:lnTo>
                        <a:pt x="0" y="278"/>
                      </a:lnTo>
                      <a:lnTo>
                        <a:pt x="0" y="278"/>
                      </a:lnTo>
                      <a:lnTo>
                        <a:pt x="0" y="276"/>
                      </a:lnTo>
                      <a:lnTo>
                        <a:pt x="0" y="276"/>
                      </a:lnTo>
                      <a:lnTo>
                        <a:pt x="0" y="276"/>
                      </a:lnTo>
                      <a:lnTo>
                        <a:pt x="0" y="274"/>
                      </a:lnTo>
                      <a:lnTo>
                        <a:pt x="0" y="274"/>
                      </a:lnTo>
                      <a:lnTo>
                        <a:pt x="0" y="272"/>
                      </a:lnTo>
                      <a:lnTo>
                        <a:pt x="0" y="272"/>
                      </a:lnTo>
                      <a:lnTo>
                        <a:pt x="0" y="271"/>
                      </a:lnTo>
                      <a:lnTo>
                        <a:pt x="0" y="271"/>
                      </a:lnTo>
                      <a:lnTo>
                        <a:pt x="0" y="269"/>
                      </a:lnTo>
                      <a:lnTo>
                        <a:pt x="0" y="269"/>
                      </a:lnTo>
                      <a:lnTo>
                        <a:pt x="0" y="269"/>
                      </a:lnTo>
                      <a:lnTo>
                        <a:pt x="0" y="267"/>
                      </a:lnTo>
                      <a:lnTo>
                        <a:pt x="0" y="267"/>
                      </a:lnTo>
                      <a:lnTo>
                        <a:pt x="0" y="265"/>
                      </a:lnTo>
                      <a:lnTo>
                        <a:pt x="0" y="265"/>
                      </a:lnTo>
                      <a:lnTo>
                        <a:pt x="0" y="263"/>
                      </a:lnTo>
                      <a:lnTo>
                        <a:pt x="0" y="263"/>
                      </a:lnTo>
                      <a:lnTo>
                        <a:pt x="0" y="261"/>
                      </a:lnTo>
                      <a:lnTo>
                        <a:pt x="0" y="261"/>
                      </a:lnTo>
                      <a:lnTo>
                        <a:pt x="0" y="259"/>
                      </a:lnTo>
                      <a:lnTo>
                        <a:pt x="0" y="259"/>
                      </a:lnTo>
                      <a:lnTo>
                        <a:pt x="0" y="259"/>
                      </a:lnTo>
                      <a:lnTo>
                        <a:pt x="0" y="257"/>
                      </a:lnTo>
                      <a:lnTo>
                        <a:pt x="0" y="257"/>
                      </a:lnTo>
                      <a:lnTo>
                        <a:pt x="0" y="255"/>
                      </a:lnTo>
                      <a:lnTo>
                        <a:pt x="0" y="255"/>
                      </a:lnTo>
                      <a:lnTo>
                        <a:pt x="0" y="253"/>
                      </a:lnTo>
                      <a:lnTo>
                        <a:pt x="0" y="253"/>
                      </a:lnTo>
                      <a:lnTo>
                        <a:pt x="0" y="251"/>
                      </a:lnTo>
                      <a:lnTo>
                        <a:pt x="0" y="251"/>
                      </a:lnTo>
                      <a:lnTo>
                        <a:pt x="0" y="251"/>
                      </a:lnTo>
                      <a:lnTo>
                        <a:pt x="0" y="249"/>
                      </a:lnTo>
                      <a:lnTo>
                        <a:pt x="0" y="249"/>
                      </a:lnTo>
                      <a:lnTo>
                        <a:pt x="0" y="248"/>
                      </a:lnTo>
                      <a:lnTo>
                        <a:pt x="0" y="248"/>
                      </a:lnTo>
                      <a:lnTo>
                        <a:pt x="0" y="246"/>
                      </a:lnTo>
                      <a:lnTo>
                        <a:pt x="0" y="246"/>
                      </a:lnTo>
                      <a:lnTo>
                        <a:pt x="0" y="244"/>
                      </a:lnTo>
                      <a:lnTo>
                        <a:pt x="0" y="244"/>
                      </a:lnTo>
                      <a:lnTo>
                        <a:pt x="0" y="244"/>
                      </a:lnTo>
                      <a:lnTo>
                        <a:pt x="0" y="242"/>
                      </a:lnTo>
                      <a:lnTo>
                        <a:pt x="0" y="242"/>
                      </a:lnTo>
                      <a:lnTo>
                        <a:pt x="0" y="240"/>
                      </a:lnTo>
                      <a:lnTo>
                        <a:pt x="0" y="240"/>
                      </a:lnTo>
                      <a:lnTo>
                        <a:pt x="0" y="238"/>
                      </a:lnTo>
                      <a:lnTo>
                        <a:pt x="0" y="238"/>
                      </a:lnTo>
                      <a:lnTo>
                        <a:pt x="0" y="236"/>
                      </a:lnTo>
                      <a:lnTo>
                        <a:pt x="0" y="236"/>
                      </a:lnTo>
                      <a:lnTo>
                        <a:pt x="0" y="236"/>
                      </a:lnTo>
                      <a:lnTo>
                        <a:pt x="0" y="234"/>
                      </a:lnTo>
                      <a:lnTo>
                        <a:pt x="0" y="234"/>
                      </a:lnTo>
                      <a:lnTo>
                        <a:pt x="0" y="232"/>
                      </a:lnTo>
                      <a:lnTo>
                        <a:pt x="0" y="232"/>
                      </a:lnTo>
                      <a:lnTo>
                        <a:pt x="0" y="230"/>
                      </a:lnTo>
                      <a:lnTo>
                        <a:pt x="0" y="230"/>
                      </a:lnTo>
                      <a:lnTo>
                        <a:pt x="0" y="228"/>
                      </a:lnTo>
                      <a:lnTo>
                        <a:pt x="0" y="228"/>
                      </a:lnTo>
                      <a:lnTo>
                        <a:pt x="0" y="228"/>
                      </a:lnTo>
                      <a:lnTo>
                        <a:pt x="0" y="226"/>
                      </a:lnTo>
                      <a:lnTo>
                        <a:pt x="0" y="226"/>
                      </a:lnTo>
                      <a:lnTo>
                        <a:pt x="0" y="225"/>
                      </a:lnTo>
                      <a:lnTo>
                        <a:pt x="0" y="225"/>
                      </a:lnTo>
                      <a:lnTo>
                        <a:pt x="0" y="223"/>
                      </a:lnTo>
                      <a:lnTo>
                        <a:pt x="0" y="223"/>
                      </a:lnTo>
                      <a:lnTo>
                        <a:pt x="0" y="221"/>
                      </a:lnTo>
                      <a:lnTo>
                        <a:pt x="0" y="221"/>
                      </a:lnTo>
                      <a:lnTo>
                        <a:pt x="0" y="219"/>
                      </a:lnTo>
                      <a:lnTo>
                        <a:pt x="0" y="219"/>
                      </a:lnTo>
                      <a:lnTo>
                        <a:pt x="0" y="219"/>
                      </a:lnTo>
                      <a:lnTo>
                        <a:pt x="0" y="217"/>
                      </a:lnTo>
                      <a:lnTo>
                        <a:pt x="0" y="217"/>
                      </a:lnTo>
                      <a:lnTo>
                        <a:pt x="0" y="215"/>
                      </a:lnTo>
                      <a:lnTo>
                        <a:pt x="0" y="215"/>
                      </a:lnTo>
                      <a:lnTo>
                        <a:pt x="0" y="213"/>
                      </a:lnTo>
                      <a:lnTo>
                        <a:pt x="0" y="213"/>
                      </a:lnTo>
                      <a:lnTo>
                        <a:pt x="0" y="211"/>
                      </a:lnTo>
                      <a:lnTo>
                        <a:pt x="0" y="211"/>
                      </a:lnTo>
                      <a:lnTo>
                        <a:pt x="0" y="211"/>
                      </a:lnTo>
                      <a:lnTo>
                        <a:pt x="0" y="209"/>
                      </a:lnTo>
                      <a:lnTo>
                        <a:pt x="0" y="209"/>
                      </a:lnTo>
                      <a:lnTo>
                        <a:pt x="0" y="207"/>
                      </a:lnTo>
                      <a:lnTo>
                        <a:pt x="0" y="207"/>
                      </a:lnTo>
                      <a:lnTo>
                        <a:pt x="0" y="205"/>
                      </a:lnTo>
                      <a:lnTo>
                        <a:pt x="0" y="205"/>
                      </a:lnTo>
                      <a:lnTo>
                        <a:pt x="0" y="203"/>
                      </a:lnTo>
                      <a:lnTo>
                        <a:pt x="0" y="203"/>
                      </a:lnTo>
                      <a:lnTo>
                        <a:pt x="0" y="203"/>
                      </a:lnTo>
                      <a:lnTo>
                        <a:pt x="0" y="202"/>
                      </a:lnTo>
                      <a:lnTo>
                        <a:pt x="0" y="202"/>
                      </a:lnTo>
                      <a:lnTo>
                        <a:pt x="0" y="200"/>
                      </a:lnTo>
                      <a:lnTo>
                        <a:pt x="0" y="200"/>
                      </a:lnTo>
                      <a:lnTo>
                        <a:pt x="0" y="198"/>
                      </a:lnTo>
                      <a:lnTo>
                        <a:pt x="0" y="198"/>
                      </a:lnTo>
                      <a:lnTo>
                        <a:pt x="0" y="196"/>
                      </a:lnTo>
                      <a:lnTo>
                        <a:pt x="0" y="196"/>
                      </a:lnTo>
                      <a:lnTo>
                        <a:pt x="0" y="196"/>
                      </a:lnTo>
                      <a:lnTo>
                        <a:pt x="0" y="194"/>
                      </a:lnTo>
                      <a:lnTo>
                        <a:pt x="0" y="194"/>
                      </a:lnTo>
                      <a:lnTo>
                        <a:pt x="0" y="192"/>
                      </a:lnTo>
                      <a:lnTo>
                        <a:pt x="0" y="192"/>
                      </a:lnTo>
                      <a:lnTo>
                        <a:pt x="0" y="190"/>
                      </a:lnTo>
                      <a:lnTo>
                        <a:pt x="0" y="190"/>
                      </a:lnTo>
                      <a:lnTo>
                        <a:pt x="0" y="188"/>
                      </a:lnTo>
                      <a:lnTo>
                        <a:pt x="0" y="188"/>
                      </a:lnTo>
                      <a:lnTo>
                        <a:pt x="0" y="188"/>
                      </a:lnTo>
                      <a:lnTo>
                        <a:pt x="0" y="186"/>
                      </a:lnTo>
                      <a:lnTo>
                        <a:pt x="0" y="186"/>
                      </a:lnTo>
                      <a:lnTo>
                        <a:pt x="0" y="184"/>
                      </a:lnTo>
                      <a:lnTo>
                        <a:pt x="0" y="184"/>
                      </a:lnTo>
                      <a:lnTo>
                        <a:pt x="0" y="182"/>
                      </a:lnTo>
                      <a:lnTo>
                        <a:pt x="0" y="182"/>
                      </a:lnTo>
                      <a:lnTo>
                        <a:pt x="0" y="180"/>
                      </a:lnTo>
                      <a:lnTo>
                        <a:pt x="0" y="180"/>
                      </a:lnTo>
                      <a:lnTo>
                        <a:pt x="0" y="180"/>
                      </a:lnTo>
                      <a:lnTo>
                        <a:pt x="0" y="179"/>
                      </a:lnTo>
                      <a:lnTo>
                        <a:pt x="0" y="179"/>
                      </a:lnTo>
                      <a:lnTo>
                        <a:pt x="0" y="177"/>
                      </a:lnTo>
                      <a:lnTo>
                        <a:pt x="0" y="177"/>
                      </a:lnTo>
                      <a:lnTo>
                        <a:pt x="0" y="175"/>
                      </a:lnTo>
                      <a:lnTo>
                        <a:pt x="0" y="175"/>
                      </a:lnTo>
                      <a:lnTo>
                        <a:pt x="0" y="173"/>
                      </a:lnTo>
                      <a:lnTo>
                        <a:pt x="0" y="173"/>
                      </a:lnTo>
                      <a:lnTo>
                        <a:pt x="0" y="171"/>
                      </a:lnTo>
                      <a:lnTo>
                        <a:pt x="0" y="171"/>
                      </a:lnTo>
                      <a:lnTo>
                        <a:pt x="0" y="171"/>
                      </a:lnTo>
                      <a:lnTo>
                        <a:pt x="0" y="169"/>
                      </a:lnTo>
                      <a:lnTo>
                        <a:pt x="0" y="169"/>
                      </a:lnTo>
                      <a:lnTo>
                        <a:pt x="0" y="167"/>
                      </a:lnTo>
                      <a:lnTo>
                        <a:pt x="0" y="167"/>
                      </a:lnTo>
                      <a:lnTo>
                        <a:pt x="0" y="165"/>
                      </a:lnTo>
                      <a:lnTo>
                        <a:pt x="0" y="165"/>
                      </a:lnTo>
                      <a:lnTo>
                        <a:pt x="0" y="163"/>
                      </a:lnTo>
                      <a:lnTo>
                        <a:pt x="0" y="163"/>
                      </a:lnTo>
                      <a:lnTo>
                        <a:pt x="0" y="163"/>
                      </a:lnTo>
                      <a:lnTo>
                        <a:pt x="0" y="161"/>
                      </a:lnTo>
                      <a:lnTo>
                        <a:pt x="0" y="161"/>
                      </a:lnTo>
                      <a:lnTo>
                        <a:pt x="0" y="159"/>
                      </a:lnTo>
                      <a:lnTo>
                        <a:pt x="0" y="159"/>
                      </a:lnTo>
                      <a:lnTo>
                        <a:pt x="0" y="158"/>
                      </a:lnTo>
                      <a:lnTo>
                        <a:pt x="0" y="158"/>
                      </a:lnTo>
                      <a:lnTo>
                        <a:pt x="0" y="156"/>
                      </a:lnTo>
                      <a:lnTo>
                        <a:pt x="0" y="156"/>
                      </a:lnTo>
                      <a:lnTo>
                        <a:pt x="0" y="156"/>
                      </a:lnTo>
                      <a:lnTo>
                        <a:pt x="0" y="154"/>
                      </a:lnTo>
                      <a:lnTo>
                        <a:pt x="0" y="154"/>
                      </a:lnTo>
                      <a:lnTo>
                        <a:pt x="0" y="152"/>
                      </a:lnTo>
                      <a:lnTo>
                        <a:pt x="0" y="152"/>
                      </a:lnTo>
                      <a:lnTo>
                        <a:pt x="0" y="150"/>
                      </a:lnTo>
                      <a:lnTo>
                        <a:pt x="0" y="150"/>
                      </a:lnTo>
                      <a:lnTo>
                        <a:pt x="0" y="148"/>
                      </a:lnTo>
                      <a:lnTo>
                        <a:pt x="0" y="148"/>
                      </a:lnTo>
                      <a:lnTo>
                        <a:pt x="0" y="148"/>
                      </a:lnTo>
                      <a:lnTo>
                        <a:pt x="0" y="146"/>
                      </a:lnTo>
                      <a:lnTo>
                        <a:pt x="0" y="146"/>
                      </a:lnTo>
                      <a:lnTo>
                        <a:pt x="0" y="144"/>
                      </a:lnTo>
                      <a:lnTo>
                        <a:pt x="0" y="144"/>
                      </a:lnTo>
                      <a:lnTo>
                        <a:pt x="0" y="142"/>
                      </a:lnTo>
                      <a:lnTo>
                        <a:pt x="0" y="142"/>
                      </a:lnTo>
                      <a:lnTo>
                        <a:pt x="0" y="140"/>
                      </a:lnTo>
                      <a:lnTo>
                        <a:pt x="0" y="140"/>
                      </a:lnTo>
                      <a:lnTo>
                        <a:pt x="0" y="140"/>
                      </a:lnTo>
                      <a:lnTo>
                        <a:pt x="0" y="138"/>
                      </a:lnTo>
                      <a:lnTo>
                        <a:pt x="0" y="138"/>
                      </a:lnTo>
                      <a:lnTo>
                        <a:pt x="0" y="136"/>
                      </a:lnTo>
                      <a:lnTo>
                        <a:pt x="0" y="136"/>
                      </a:lnTo>
                      <a:lnTo>
                        <a:pt x="0" y="135"/>
                      </a:lnTo>
                      <a:lnTo>
                        <a:pt x="0" y="135"/>
                      </a:lnTo>
                      <a:lnTo>
                        <a:pt x="0" y="133"/>
                      </a:lnTo>
                      <a:lnTo>
                        <a:pt x="0" y="133"/>
                      </a:lnTo>
                      <a:lnTo>
                        <a:pt x="0" y="133"/>
                      </a:lnTo>
                      <a:lnTo>
                        <a:pt x="0" y="131"/>
                      </a:lnTo>
                      <a:lnTo>
                        <a:pt x="0" y="131"/>
                      </a:lnTo>
                      <a:lnTo>
                        <a:pt x="0" y="129"/>
                      </a:lnTo>
                      <a:lnTo>
                        <a:pt x="0" y="129"/>
                      </a:lnTo>
                      <a:lnTo>
                        <a:pt x="0" y="127"/>
                      </a:lnTo>
                      <a:lnTo>
                        <a:pt x="0" y="127"/>
                      </a:lnTo>
                      <a:lnTo>
                        <a:pt x="0" y="125"/>
                      </a:lnTo>
                      <a:lnTo>
                        <a:pt x="0" y="125"/>
                      </a:lnTo>
                      <a:lnTo>
                        <a:pt x="0" y="123"/>
                      </a:lnTo>
                      <a:lnTo>
                        <a:pt x="0" y="123"/>
                      </a:lnTo>
                      <a:lnTo>
                        <a:pt x="0" y="123"/>
                      </a:lnTo>
                      <a:lnTo>
                        <a:pt x="0" y="121"/>
                      </a:lnTo>
                      <a:lnTo>
                        <a:pt x="0" y="121"/>
                      </a:lnTo>
                      <a:lnTo>
                        <a:pt x="0" y="119"/>
                      </a:lnTo>
                      <a:lnTo>
                        <a:pt x="0" y="119"/>
                      </a:lnTo>
                      <a:lnTo>
                        <a:pt x="0" y="117"/>
                      </a:lnTo>
                      <a:lnTo>
                        <a:pt x="0" y="117"/>
                      </a:lnTo>
                      <a:lnTo>
                        <a:pt x="0" y="115"/>
                      </a:lnTo>
                      <a:lnTo>
                        <a:pt x="0" y="115"/>
                      </a:lnTo>
                      <a:lnTo>
                        <a:pt x="0" y="115"/>
                      </a:lnTo>
                      <a:lnTo>
                        <a:pt x="0" y="113"/>
                      </a:lnTo>
                      <a:lnTo>
                        <a:pt x="0" y="113"/>
                      </a:lnTo>
                      <a:lnTo>
                        <a:pt x="0" y="112"/>
                      </a:lnTo>
                      <a:lnTo>
                        <a:pt x="0" y="112"/>
                      </a:lnTo>
                      <a:lnTo>
                        <a:pt x="0" y="110"/>
                      </a:lnTo>
                      <a:lnTo>
                        <a:pt x="0" y="110"/>
                      </a:lnTo>
                      <a:lnTo>
                        <a:pt x="0" y="108"/>
                      </a:lnTo>
                      <a:lnTo>
                        <a:pt x="0" y="108"/>
                      </a:lnTo>
                      <a:lnTo>
                        <a:pt x="0" y="108"/>
                      </a:lnTo>
                      <a:lnTo>
                        <a:pt x="0" y="106"/>
                      </a:lnTo>
                      <a:lnTo>
                        <a:pt x="0" y="106"/>
                      </a:lnTo>
                      <a:lnTo>
                        <a:pt x="0" y="104"/>
                      </a:lnTo>
                      <a:lnTo>
                        <a:pt x="0" y="104"/>
                      </a:lnTo>
                      <a:lnTo>
                        <a:pt x="0" y="102"/>
                      </a:lnTo>
                      <a:lnTo>
                        <a:pt x="0" y="102"/>
                      </a:lnTo>
                      <a:lnTo>
                        <a:pt x="0" y="100"/>
                      </a:lnTo>
                      <a:lnTo>
                        <a:pt x="0" y="100"/>
                      </a:lnTo>
                      <a:lnTo>
                        <a:pt x="0" y="100"/>
                      </a:lnTo>
                      <a:lnTo>
                        <a:pt x="0" y="98"/>
                      </a:lnTo>
                      <a:lnTo>
                        <a:pt x="0" y="98"/>
                      </a:lnTo>
                      <a:lnTo>
                        <a:pt x="0" y="96"/>
                      </a:lnTo>
                      <a:lnTo>
                        <a:pt x="0" y="96"/>
                      </a:lnTo>
                      <a:lnTo>
                        <a:pt x="0" y="94"/>
                      </a:lnTo>
                      <a:lnTo>
                        <a:pt x="0" y="94"/>
                      </a:lnTo>
                      <a:lnTo>
                        <a:pt x="2" y="94"/>
                      </a:lnTo>
                      <a:lnTo>
                        <a:pt x="2" y="94"/>
                      </a:lnTo>
                      <a:lnTo>
                        <a:pt x="2" y="94"/>
                      </a:lnTo>
                      <a:lnTo>
                        <a:pt x="2" y="94"/>
                      </a:lnTo>
                      <a:lnTo>
                        <a:pt x="4" y="94"/>
                      </a:lnTo>
                      <a:lnTo>
                        <a:pt x="4" y="94"/>
                      </a:lnTo>
                      <a:lnTo>
                        <a:pt x="4" y="94"/>
                      </a:lnTo>
                      <a:lnTo>
                        <a:pt x="6" y="94"/>
                      </a:lnTo>
                      <a:lnTo>
                        <a:pt x="6" y="94"/>
                      </a:lnTo>
                      <a:lnTo>
                        <a:pt x="8" y="94"/>
                      </a:lnTo>
                      <a:lnTo>
                        <a:pt x="8" y="94"/>
                      </a:lnTo>
                      <a:lnTo>
                        <a:pt x="8" y="94"/>
                      </a:lnTo>
                      <a:lnTo>
                        <a:pt x="9" y="94"/>
                      </a:lnTo>
                      <a:lnTo>
                        <a:pt x="9" y="94"/>
                      </a:lnTo>
                      <a:lnTo>
                        <a:pt x="9" y="94"/>
                      </a:lnTo>
                      <a:lnTo>
                        <a:pt x="11" y="94"/>
                      </a:lnTo>
                      <a:lnTo>
                        <a:pt x="11" y="94"/>
                      </a:lnTo>
                      <a:lnTo>
                        <a:pt x="13" y="94"/>
                      </a:lnTo>
                      <a:lnTo>
                        <a:pt x="13" y="94"/>
                      </a:lnTo>
                      <a:lnTo>
                        <a:pt x="13" y="94"/>
                      </a:lnTo>
                      <a:lnTo>
                        <a:pt x="15" y="94"/>
                      </a:lnTo>
                      <a:lnTo>
                        <a:pt x="15" y="94"/>
                      </a:lnTo>
                      <a:lnTo>
                        <a:pt x="15" y="94"/>
                      </a:lnTo>
                      <a:lnTo>
                        <a:pt x="17" y="94"/>
                      </a:lnTo>
                      <a:lnTo>
                        <a:pt x="17" y="94"/>
                      </a:lnTo>
                      <a:lnTo>
                        <a:pt x="19" y="94"/>
                      </a:lnTo>
                      <a:lnTo>
                        <a:pt x="19" y="94"/>
                      </a:lnTo>
                      <a:lnTo>
                        <a:pt x="19" y="94"/>
                      </a:lnTo>
                      <a:lnTo>
                        <a:pt x="21" y="94"/>
                      </a:lnTo>
                      <a:lnTo>
                        <a:pt x="21" y="94"/>
                      </a:lnTo>
                      <a:lnTo>
                        <a:pt x="21" y="94"/>
                      </a:lnTo>
                      <a:lnTo>
                        <a:pt x="23" y="94"/>
                      </a:lnTo>
                      <a:lnTo>
                        <a:pt x="23" y="96"/>
                      </a:lnTo>
                      <a:lnTo>
                        <a:pt x="23" y="96"/>
                      </a:lnTo>
                      <a:lnTo>
                        <a:pt x="25" y="96"/>
                      </a:lnTo>
                      <a:lnTo>
                        <a:pt x="25" y="96"/>
                      </a:lnTo>
                      <a:lnTo>
                        <a:pt x="25" y="96"/>
                      </a:lnTo>
                      <a:lnTo>
                        <a:pt x="25" y="96"/>
                      </a:lnTo>
                      <a:lnTo>
                        <a:pt x="25" y="96"/>
                      </a:lnTo>
                      <a:lnTo>
                        <a:pt x="27" y="96"/>
                      </a:lnTo>
                      <a:lnTo>
                        <a:pt x="27" y="96"/>
                      </a:lnTo>
                      <a:lnTo>
                        <a:pt x="27" y="96"/>
                      </a:lnTo>
                      <a:lnTo>
                        <a:pt x="29" y="96"/>
                      </a:lnTo>
                      <a:lnTo>
                        <a:pt x="29" y="96"/>
                      </a:lnTo>
                      <a:lnTo>
                        <a:pt x="29" y="96"/>
                      </a:lnTo>
                      <a:lnTo>
                        <a:pt x="29" y="96"/>
                      </a:lnTo>
                      <a:lnTo>
                        <a:pt x="31" y="96"/>
                      </a:lnTo>
                      <a:lnTo>
                        <a:pt x="31" y="94"/>
                      </a:lnTo>
                      <a:lnTo>
                        <a:pt x="31" y="94"/>
                      </a:lnTo>
                      <a:lnTo>
                        <a:pt x="31" y="94"/>
                      </a:lnTo>
                      <a:lnTo>
                        <a:pt x="32" y="94"/>
                      </a:lnTo>
                      <a:lnTo>
                        <a:pt x="32" y="94"/>
                      </a:lnTo>
                      <a:lnTo>
                        <a:pt x="32" y="94"/>
                      </a:lnTo>
                      <a:lnTo>
                        <a:pt x="34" y="94"/>
                      </a:lnTo>
                      <a:lnTo>
                        <a:pt x="34" y="94"/>
                      </a:lnTo>
                      <a:lnTo>
                        <a:pt x="34" y="94"/>
                      </a:lnTo>
                      <a:lnTo>
                        <a:pt x="34" y="94"/>
                      </a:lnTo>
                      <a:lnTo>
                        <a:pt x="36" y="94"/>
                      </a:lnTo>
                      <a:lnTo>
                        <a:pt x="36" y="94"/>
                      </a:lnTo>
                      <a:lnTo>
                        <a:pt x="36" y="94"/>
                      </a:lnTo>
                      <a:lnTo>
                        <a:pt x="36" y="96"/>
                      </a:lnTo>
                      <a:lnTo>
                        <a:pt x="36" y="96"/>
                      </a:lnTo>
                      <a:lnTo>
                        <a:pt x="36" y="96"/>
                      </a:lnTo>
                      <a:lnTo>
                        <a:pt x="36" y="96"/>
                      </a:lnTo>
                      <a:lnTo>
                        <a:pt x="34" y="96"/>
                      </a:lnTo>
                      <a:lnTo>
                        <a:pt x="34" y="96"/>
                      </a:lnTo>
                      <a:lnTo>
                        <a:pt x="34" y="98"/>
                      </a:lnTo>
                      <a:lnTo>
                        <a:pt x="34" y="98"/>
                      </a:lnTo>
                      <a:lnTo>
                        <a:pt x="34" y="98"/>
                      </a:lnTo>
                      <a:lnTo>
                        <a:pt x="34" y="100"/>
                      </a:lnTo>
                      <a:lnTo>
                        <a:pt x="36" y="100"/>
                      </a:lnTo>
                      <a:lnTo>
                        <a:pt x="36" y="100"/>
                      </a:lnTo>
                      <a:lnTo>
                        <a:pt x="36" y="100"/>
                      </a:lnTo>
                      <a:lnTo>
                        <a:pt x="38" y="100"/>
                      </a:lnTo>
                      <a:lnTo>
                        <a:pt x="38" y="100"/>
                      </a:lnTo>
                      <a:lnTo>
                        <a:pt x="38" y="100"/>
                      </a:lnTo>
                      <a:lnTo>
                        <a:pt x="40" y="100"/>
                      </a:lnTo>
                      <a:lnTo>
                        <a:pt x="40" y="100"/>
                      </a:lnTo>
                      <a:lnTo>
                        <a:pt x="40" y="100"/>
                      </a:lnTo>
                      <a:lnTo>
                        <a:pt x="40" y="100"/>
                      </a:lnTo>
                      <a:lnTo>
                        <a:pt x="42" y="100"/>
                      </a:lnTo>
                      <a:lnTo>
                        <a:pt x="42" y="102"/>
                      </a:lnTo>
                      <a:lnTo>
                        <a:pt x="42" y="102"/>
                      </a:lnTo>
                      <a:lnTo>
                        <a:pt x="42" y="102"/>
                      </a:lnTo>
                      <a:lnTo>
                        <a:pt x="42" y="102"/>
                      </a:lnTo>
                      <a:lnTo>
                        <a:pt x="42" y="102"/>
                      </a:lnTo>
                      <a:lnTo>
                        <a:pt x="44" y="102"/>
                      </a:lnTo>
                      <a:lnTo>
                        <a:pt x="44" y="102"/>
                      </a:lnTo>
                      <a:lnTo>
                        <a:pt x="44" y="100"/>
                      </a:lnTo>
                      <a:lnTo>
                        <a:pt x="46" y="100"/>
                      </a:lnTo>
                      <a:lnTo>
                        <a:pt x="46" y="100"/>
                      </a:lnTo>
                      <a:lnTo>
                        <a:pt x="46" y="102"/>
                      </a:lnTo>
                      <a:lnTo>
                        <a:pt x="46" y="102"/>
                      </a:lnTo>
                      <a:lnTo>
                        <a:pt x="46" y="102"/>
                      </a:lnTo>
                      <a:lnTo>
                        <a:pt x="48" y="102"/>
                      </a:lnTo>
                      <a:lnTo>
                        <a:pt x="48" y="104"/>
                      </a:lnTo>
                      <a:lnTo>
                        <a:pt x="48" y="104"/>
                      </a:lnTo>
                      <a:lnTo>
                        <a:pt x="48" y="104"/>
                      </a:lnTo>
                      <a:lnTo>
                        <a:pt x="48" y="104"/>
                      </a:lnTo>
                      <a:lnTo>
                        <a:pt x="50" y="104"/>
                      </a:lnTo>
                      <a:lnTo>
                        <a:pt x="50" y="104"/>
                      </a:lnTo>
                      <a:lnTo>
                        <a:pt x="52" y="104"/>
                      </a:lnTo>
                      <a:lnTo>
                        <a:pt x="52" y="104"/>
                      </a:lnTo>
                      <a:lnTo>
                        <a:pt x="52" y="106"/>
                      </a:lnTo>
                      <a:lnTo>
                        <a:pt x="52" y="106"/>
                      </a:lnTo>
                      <a:lnTo>
                        <a:pt x="53" y="106"/>
                      </a:lnTo>
                      <a:lnTo>
                        <a:pt x="53" y="106"/>
                      </a:lnTo>
                      <a:lnTo>
                        <a:pt x="53" y="106"/>
                      </a:lnTo>
                      <a:lnTo>
                        <a:pt x="53" y="106"/>
                      </a:lnTo>
                      <a:lnTo>
                        <a:pt x="55" y="106"/>
                      </a:lnTo>
                      <a:lnTo>
                        <a:pt x="55" y="106"/>
                      </a:lnTo>
                      <a:lnTo>
                        <a:pt x="57" y="106"/>
                      </a:lnTo>
                      <a:lnTo>
                        <a:pt x="57" y="106"/>
                      </a:lnTo>
                      <a:lnTo>
                        <a:pt x="57" y="108"/>
                      </a:lnTo>
                      <a:lnTo>
                        <a:pt x="57" y="108"/>
                      </a:lnTo>
                      <a:lnTo>
                        <a:pt x="59" y="108"/>
                      </a:lnTo>
                      <a:lnTo>
                        <a:pt x="59" y="108"/>
                      </a:lnTo>
                      <a:lnTo>
                        <a:pt x="61" y="108"/>
                      </a:lnTo>
                      <a:lnTo>
                        <a:pt x="61" y="108"/>
                      </a:lnTo>
                      <a:lnTo>
                        <a:pt x="61" y="108"/>
                      </a:lnTo>
                      <a:lnTo>
                        <a:pt x="61" y="108"/>
                      </a:lnTo>
                      <a:lnTo>
                        <a:pt x="63" y="108"/>
                      </a:lnTo>
                      <a:lnTo>
                        <a:pt x="63" y="108"/>
                      </a:lnTo>
                      <a:lnTo>
                        <a:pt x="63" y="108"/>
                      </a:lnTo>
                      <a:lnTo>
                        <a:pt x="65" y="108"/>
                      </a:lnTo>
                      <a:lnTo>
                        <a:pt x="65" y="108"/>
                      </a:lnTo>
                      <a:lnTo>
                        <a:pt x="65" y="108"/>
                      </a:lnTo>
                      <a:lnTo>
                        <a:pt x="67" y="108"/>
                      </a:lnTo>
                      <a:lnTo>
                        <a:pt x="67" y="108"/>
                      </a:lnTo>
                      <a:lnTo>
                        <a:pt x="67" y="108"/>
                      </a:lnTo>
                      <a:lnTo>
                        <a:pt x="69" y="108"/>
                      </a:lnTo>
                      <a:lnTo>
                        <a:pt x="69" y="108"/>
                      </a:lnTo>
                      <a:lnTo>
                        <a:pt x="69" y="108"/>
                      </a:lnTo>
                      <a:lnTo>
                        <a:pt x="69" y="110"/>
                      </a:lnTo>
                      <a:lnTo>
                        <a:pt x="71" y="110"/>
                      </a:lnTo>
                      <a:lnTo>
                        <a:pt x="71" y="110"/>
                      </a:lnTo>
                      <a:lnTo>
                        <a:pt x="73" y="110"/>
                      </a:lnTo>
                      <a:lnTo>
                        <a:pt x="73" y="110"/>
                      </a:lnTo>
                      <a:lnTo>
                        <a:pt x="73" y="110"/>
                      </a:lnTo>
                      <a:lnTo>
                        <a:pt x="73" y="110"/>
                      </a:lnTo>
                      <a:lnTo>
                        <a:pt x="75" y="110"/>
                      </a:lnTo>
                      <a:lnTo>
                        <a:pt x="75" y="110"/>
                      </a:lnTo>
                      <a:lnTo>
                        <a:pt x="75" y="110"/>
                      </a:lnTo>
                      <a:lnTo>
                        <a:pt x="75" y="110"/>
                      </a:lnTo>
                      <a:lnTo>
                        <a:pt x="76" y="110"/>
                      </a:lnTo>
                      <a:lnTo>
                        <a:pt x="76" y="110"/>
                      </a:lnTo>
                      <a:lnTo>
                        <a:pt x="78" y="110"/>
                      </a:lnTo>
                      <a:lnTo>
                        <a:pt x="78" y="110"/>
                      </a:lnTo>
                      <a:lnTo>
                        <a:pt x="78" y="110"/>
                      </a:lnTo>
                      <a:lnTo>
                        <a:pt x="80" y="110"/>
                      </a:lnTo>
                      <a:lnTo>
                        <a:pt x="80" y="110"/>
                      </a:lnTo>
                      <a:lnTo>
                        <a:pt x="80" y="110"/>
                      </a:lnTo>
                      <a:lnTo>
                        <a:pt x="82" y="110"/>
                      </a:lnTo>
                      <a:lnTo>
                        <a:pt x="82" y="110"/>
                      </a:lnTo>
                      <a:lnTo>
                        <a:pt x="84" y="110"/>
                      </a:lnTo>
                      <a:lnTo>
                        <a:pt x="84" y="110"/>
                      </a:lnTo>
                      <a:lnTo>
                        <a:pt x="84" y="110"/>
                      </a:lnTo>
                      <a:lnTo>
                        <a:pt x="84" y="110"/>
                      </a:lnTo>
                      <a:lnTo>
                        <a:pt x="84" y="110"/>
                      </a:lnTo>
                      <a:lnTo>
                        <a:pt x="86" y="110"/>
                      </a:lnTo>
                      <a:lnTo>
                        <a:pt x="86" y="110"/>
                      </a:lnTo>
                      <a:lnTo>
                        <a:pt x="86" y="110"/>
                      </a:lnTo>
                      <a:lnTo>
                        <a:pt x="88" y="110"/>
                      </a:lnTo>
                      <a:lnTo>
                        <a:pt x="88" y="110"/>
                      </a:lnTo>
                      <a:lnTo>
                        <a:pt x="88" y="110"/>
                      </a:lnTo>
                      <a:lnTo>
                        <a:pt x="90" y="110"/>
                      </a:lnTo>
                      <a:lnTo>
                        <a:pt x="90" y="112"/>
                      </a:lnTo>
                      <a:lnTo>
                        <a:pt x="90" y="112"/>
                      </a:lnTo>
                      <a:lnTo>
                        <a:pt x="90" y="112"/>
                      </a:lnTo>
                      <a:lnTo>
                        <a:pt x="92" y="112"/>
                      </a:lnTo>
                      <a:lnTo>
                        <a:pt x="92" y="112"/>
                      </a:lnTo>
                      <a:lnTo>
                        <a:pt x="92" y="112"/>
                      </a:lnTo>
                      <a:lnTo>
                        <a:pt x="94" y="112"/>
                      </a:lnTo>
                      <a:lnTo>
                        <a:pt x="94" y="112"/>
                      </a:lnTo>
                      <a:lnTo>
                        <a:pt x="94" y="112"/>
                      </a:lnTo>
                      <a:lnTo>
                        <a:pt x="94" y="112"/>
                      </a:lnTo>
                      <a:lnTo>
                        <a:pt x="94" y="110"/>
                      </a:lnTo>
                      <a:lnTo>
                        <a:pt x="94" y="110"/>
                      </a:lnTo>
                      <a:lnTo>
                        <a:pt x="94" y="110"/>
                      </a:lnTo>
                      <a:lnTo>
                        <a:pt x="92" y="110"/>
                      </a:lnTo>
                      <a:lnTo>
                        <a:pt x="92" y="110"/>
                      </a:lnTo>
                      <a:lnTo>
                        <a:pt x="90" y="110"/>
                      </a:lnTo>
                      <a:lnTo>
                        <a:pt x="90" y="110"/>
                      </a:lnTo>
                      <a:lnTo>
                        <a:pt x="90" y="110"/>
                      </a:lnTo>
                      <a:lnTo>
                        <a:pt x="90" y="110"/>
                      </a:lnTo>
                      <a:lnTo>
                        <a:pt x="90" y="108"/>
                      </a:lnTo>
                      <a:lnTo>
                        <a:pt x="88" y="108"/>
                      </a:lnTo>
                      <a:lnTo>
                        <a:pt x="88" y="108"/>
                      </a:lnTo>
                      <a:lnTo>
                        <a:pt x="88" y="108"/>
                      </a:lnTo>
                      <a:lnTo>
                        <a:pt x="88" y="108"/>
                      </a:lnTo>
                      <a:lnTo>
                        <a:pt x="86" y="108"/>
                      </a:lnTo>
                      <a:lnTo>
                        <a:pt x="86" y="108"/>
                      </a:lnTo>
                      <a:lnTo>
                        <a:pt x="88" y="108"/>
                      </a:lnTo>
                      <a:lnTo>
                        <a:pt x="88" y="108"/>
                      </a:lnTo>
                      <a:lnTo>
                        <a:pt x="88" y="108"/>
                      </a:lnTo>
                      <a:lnTo>
                        <a:pt x="88" y="106"/>
                      </a:lnTo>
                      <a:lnTo>
                        <a:pt x="88" y="106"/>
                      </a:lnTo>
                      <a:lnTo>
                        <a:pt x="88" y="106"/>
                      </a:lnTo>
                      <a:lnTo>
                        <a:pt x="88" y="106"/>
                      </a:lnTo>
                      <a:lnTo>
                        <a:pt x="88" y="104"/>
                      </a:lnTo>
                      <a:lnTo>
                        <a:pt x="86" y="104"/>
                      </a:lnTo>
                      <a:lnTo>
                        <a:pt x="86" y="104"/>
                      </a:lnTo>
                      <a:lnTo>
                        <a:pt x="86" y="102"/>
                      </a:lnTo>
                      <a:lnTo>
                        <a:pt x="88" y="102"/>
                      </a:lnTo>
                      <a:lnTo>
                        <a:pt x="88" y="102"/>
                      </a:lnTo>
                      <a:lnTo>
                        <a:pt x="88" y="102"/>
                      </a:lnTo>
                      <a:lnTo>
                        <a:pt x="88" y="102"/>
                      </a:lnTo>
                      <a:lnTo>
                        <a:pt x="88" y="100"/>
                      </a:lnTo>
                      <a:lnTo>
                        <a:pt x="90" y="100"/>
                      </a:lnTo>
                      <a:lnTo>
                        <a:pt x="90" y="100"/>
                      </a:lnTo>
                      <a:lnTo>
                        <a:pt x="90" y="100"/>
                      </a:lnTo>
                      <a:lnTo>
                        <a:pt x="92" y="100"/>
                      </a:lnTo>
                      <a:lnTo>
                        <a:pt x="92" y="102"/>
                      </a:lnTo>
                      <a:lnTo>
                        <a:pt x="92" y="102"/>
                      </a:lnTo>
                      <a:lnTo>
                        <a:pt x="94" y="102"/>
                      </a:lnTo>
                      <a:lnTo>
                        <a:pt x="94" y="100"/>
                      </a:lnTo>
                      <a:lnTo>
                        <a:pt x="94" y="100"/>
                      </a:lnTo>
                      <a:lnTo>
                        <a:pt x="94" y="100"/>
                      </a:lnTo>
                      <a:lnTo>
                        <a:pt x="94" y="100"/>
                      </a:lnTo>
                      <a:lnTo>
                        <a:pt x="96" y="100"/>
                      </a:lnTo>
                      <a:lnTo>
                        <a:pt x="96" y="100"/>
                      </a:lnTo>
                      <a:lnTo>
                        <a:pt x="96" y="100"/>
                      </a:lnTo>
                      <a:lnTo>
                        <a:pt x="96" y="100"/>
                      </a:lnTo>
                      <a:lnTo>
                        <a:pt x="97" y="100"/>
                      </a:lnTo>
                      <a:lnTo>
                        <a:pt x="97" y="100"/>
                      </a:lnTo>
                      <a:lnTo>
                        <a:pt x="97" y="98"/>
                      </a:lnTo>
                      <a:lnTo>
                        <a:pt x="99" y="98"/>
                      </a:lnTo>
                      <a:lnTo>
                        <a:pt x="99" y="98"/>
                      </a:lnTo>
                      <a:lnTo>
                        <a:pt x="99" y="98"/>
                      </a:lnTo>
                      <a:lnTo>
                        <a:pt x="99" y="98"/>
                      </a:lnTo>
                      <a:lnTo>
                        <a:pt x="101" y="98"/>
                      </a:lnTo>
                      <a:lnTo>
                        <a:pt x="101" y="98"/>
                      </a:lnTo>
                      <a:lnTo>
                        <a:pt x="101" y="98"/>
                      </a:lnTo>
                      <a:lnTo>
                        <a:pt x="103" y="98"/>
                      </a:lnTo>
                      <a:lnTo>
                        <a:pt x="103" y="98"/>
                      </a:lnTo>
                      <a:lnTo>
                        <a:pt x="105" y="98"/>
                      </a:lnTo>
                      <a:lnTo>
                        <a:pt x="105" y="98"/>
                      </a:lnTo>
                      <a:lnTo>
                        <a:pt x="105" y="98"/>
                      </a:lnTo>
                      <a:lnTo>
                        <a:pt x="105" y="98"/>
                      </a:lnTo>
                      <a:lnTo>
                        <a:pt x="107" y="98"/>
                      </a:lnTo>
                      <a:lnTo>
                        <a:pt x="107" y="98"/>
                      </a:lnTo>
                      <a:lnTo>
                        <a:pt x="107" y="98"/>
                      </a:lnTo>
                      <a:lnTo>
                        <a:pt x="107" y="98"/>
                      </a:lnTo>
                      <a:lnTo>
                        <a:pt x="109" y="98"/>
                      </a:lnTo>
                      <a:lnTo>
                        <a:pt x="109" y="98"/>
                      </a:lnTo>
                      <a:lnTo>
                        <a:pt x="111" y="98"/>
                      </a:lnTo>
                      <a:lnTo>
                        <a:pt x="111" y="96"/>
                      </a:lnTo>
                      <a:lnTo>
                        <a:pt x="111" y="96"/>
                      </a:lnTo>
                      <a:lnTo>
                        <a:pt x="111" y="96"/>
                      </a:lnTo>
                      <a:lnTo>
                        <a:pt x="111" y="96"/>
                      </a:lnTo>
                      <a:lnTo>
                        <a:pt x="113" y="96"/>
                      </a:lnTo>
                      <a:lnTo>
                        <a:pt x="113" y="94"/>
                      </a:lnTo>
                      <a:lnTo>
                        <a:pt x="113" y="94"/>
                      </a:lnTo>
                      <a:lnTo>
                        <a:pt x="113" y="94"/>
                      </a:lnTo>
                      <a:lnTo>
                        <a:pt x="113" y="94"/>
                      </a:lnTo>
                      <a:lnTo>
                        <a:pt x="111" y="94"/>
                      </a:lnTo>
                      <a:lnTo>
                        <a:pt x="111" y="92"/>
                      </a:lnTo>
                      <a:lnTo>
                        <a:pt x="113" y="92"/>
                      </a:lnTo>
                      <a:lnTo>
                        <a:pt x="113" y="92"/>
                      </a:lnTo>
                      <a:lnTo>
                        <a:pt x="113" y="92"/>
                      </a:lnTo>
                      <a:lnTo>
                        <a:pt x="115" y="92"/>
                      </a:lnTo>
                      <a:lnTo>
                        <a:pt x="115" y="92"/>
                      </a:lnTo>
                      <a:lnTo>
                        <a:pt x="115" y="92"/>
                      </a:lnTo>
                      <a:lnTo>
                        <a:pt x="115" y="92"/>
                      </a:lnTo>
                      <a:lnTo>
                        <a:pt x="115" y="92"/>
                      </a:lnTo>
                      <a:lnTo>
                        <a:pt x="117" y="92"/>
                      </a:lnTo>
                      <a:lnTo>
                        <a:pt x="117" y="92"/>
                      </a:lnTo>
                      <a:lnTo>
                        <a:pt x="117" y="92"/>
                      </a:lnTo>
                      <a:lnTo>
                        <a:pt x="117" y="92"/>
                      </a:lnTo>
                      <a:lnTo>
                        <a:pt x="117" y="94"/>
                      </a:lnTo>
                      <a:lnTo>
                        <a:pt x="119" y="94"/>
                      </a:lnTo>
                      <a:lnTo>
                        <a:pt x="119" y="94"/>
                      </a:lnTo>
                      <a:lnTo>
                        <a:pt x="119" y="96"/>
                      </a:lnTo>
                      <a:lnTo>
                        <a:pt x="119" y="96"/>
                      </a:lnTo>
                      <a:lnTo>
                        <a:pt x="120" y="96"/>
                      </a:lnTo>
                      <a:lnTo>
                        <a:pt x="120" y="96"/>
                      </a:lnTo>
                      <a:lnTo>
                        <a:pt x="120" y="96"/>
                      </a:lnTo>
                      <a:lnTo>
                        <a:pt x="120" y="94"/>
                      </a:lnTo>
                      <a:lnTo>
                        <a:pt x="122" y="94"/>
                      </a:lnTo>
                      <a:lnTo>
                        <a:pt x="122" y="94"/>
                      </a:lnTo>
                      <a:lnTo>
                        <a:pt x="122" y="94"/>
                      </a:lnTo>
                      <a:lnTo>
                        <a:pt x="124" y="94"/>
                      </a:lnTo>
                      <a:lnTo>
                        <a:pt x="124" y="94"/>
                      </a:lnTo>
                      <a:lnTo>
                        <a:pt x="124" y="96"/>
                      </a:lnTo>
                      <a:lnTo>
                        <a:pt x="126" y="96"/>
                      </a:lnTo>
                      <a:lnTo>
                        <a:pt x="126" y="96"/>
                      </a:lnTo>
                      <a:lnTo>
                        <a:pt x="126" y="96"/>
                      </a:lnTo>
                      <a:lnTo>
                        <a:pt x="126" y="98"/>
                      </a:lnTo>
                      <a:lnTo>
                        <a:pt x="126" y="98"/>
                      </a:lnTo>
                      <a:lnTo>
                        <a:pt x="126" y="98"/>
                      </a:lnTo>
                      <a:lnTo>
                        <a:pt x="124" y="98"/>
                      </a:lnTo>
                      <a:lnTo>
                        <a:pt x="124" y="100"/>
                      </a:lnTo>
                      <a:lnTo>
                        <a:pt x="124" y="100"/>
                      </a:lnTo>
                      <a:lnTo>
                        <a:pt x="122" y="100"/>
                      </a:lnTo>
                      <a:lnTo>
                        <a:pt x="122" y="100"/>
                      </a:lnTo>
                      <a:lnTo>
                        <a:pt x="122" y="100"/>
                      </a:lnTo>
                      <a:lnTo>
                        <a:pt x="122" y="100"/>
                      </a:lnTo>
                      <a:lnTo>
                        <a:pt x="120" y="100"/>
                      </a:lnTo>
                      <a:lnTo>
                        <a:pt x="120" y="100"/>
                      </a:lnTo>
                      <a:lnTo>
                        <a:pt x="120" y="100"/>
                      </a:lnTo>
                      <a:lnTo>
                        <a:pt x="120" y="102"/>
                      </a:lnTo>
                      <a:lnTo>
                        <a:pt x="120" y="102"/>
                      </a:lnTo>
                      <a:lnTo>
                        <a:pt x="122" y="102"/>
                      </a:lnTo>
                      <a:lnTo>
                        <a:pt x="122" y="102"/>
                      </a:lnTo>
                      <a:lnTo>
                        <a:pt x="122" y="100"/>
                      </a:lnTo>
                      <a:lnTo>
                        <a:pt x="122" y="100"/>
                      </a:lnTo>
                      <a:lnTo>
                        <a:pt x="124" y="100"/>
                      </a:lnTo>
                      <a:lnTo>
                        <a:pt x="124" y="100"/>
                      </a:lnTo>
                      <a:lnTo>
                        <a:pt x="124" y="100"/>
                      </a:lnTo>
                      <a:lnTo>
                        <a:pt x="126" y="100"/>
                      </a:lnTo>
                      <a:lnTo>
                        <a:pt x="126" y="100"/>
                      </a:lnTo>
                      <a:lnTo>
                        <a:pt x="126" y="100"/>
                      </a:lnTo>
                      <a:lnTo>
                        <a:pt x="126" y="100"/>
                      </a:lnTo>
                      <a:lnTo>
                        <a:pt x="128" y="100"/>
                      </a:lnTo>
                      <a:lnTo>
                        <a:pt x="128" y="100"/>
                      </a:lnTo>
                      <a:lnTo>
                        <a:pt x="128" y="100"/>
                      </a:lnTo>
                      <a:lnTo>
                        <a:pt x="130" y="100"/>
                      </a:lnTo>
                      <a:lnTo>
                        <a:pt x="130" y="100"/>
                      </a:lnTo>
                      <a:lnTo>
                        <a:pt x="132" y="100"/>
                      </a:lnTo>
                      <a:lnTo>
                        <a:pt x="132" y="100"/>
                      </a:lnTo>
                      <a:lnTo>
                        <a:pt x="132" y="100"/>
                      </a:lnTo>
                      <a:lnTo>
                        <a:pt x="134" y="100"/>
                      </a:lnTo>
                      <a:lnTo>
                        <a:pt x="134" y="100"/>
                      </a:lnTo>
                      <a:lnTo>
                        <a:pt x="134" y="100"/>
                      </a:lnTo>
                      <a:lnTo>
                        <a:pt x="136" y="100"/>
                      </a:lnTo>
                      <a:lnTo>
                        <a:pt x="136" y="100"/>
                      </a:lnTo>
                      <a:lnTo>
                        <a:pt x="136" y="98"/>
                      </a:lnTo>
                      <a:lnTo>
                        <a:pt x="138" y="98"/>
                      </a:lnTo>
                      <a:lnTo>
                        <a:pt x="138" y="98"/>
                      </a:lnTo>
                      <a:lnTo>
                        <a:pt x="138" y="98"/>
                      </a:lnTo>
                      <a:lnTo>
                        <a:pt x="138" y="98"/>
                      </a:lnTo>
                      <a:lnTo>
                        <a:pt x="138" y="96"/>
                      </a:lnTo>
                      <a:lnTo>
                        <a:pt x="138" y="96"/>
                      </a:lnTo>
                      <a:lnTo>
                        <a:pt x="138" y="94"/>
                      </a:lnTo>
                      <a:lnTo>
                        <a:pt x="140" y="94"/>
                      </a:lnTo>
                      <a:lnTo>
                        <a:pt x="140" y="94"/>
                      </a:lnTo>
                      <a:lnTo>
                        <a:pt x="140" y="94"/>
                      </a:lnTo>
                      <a:lnTo>
                        <a:pt x="140" y="94"/>
                      </a:lnTo>
                      <a:lnTo>
                        <a:pt x="141" y="94"/>
                      </a:lnTo>
                      <a:lnTo>
                        <a:pt x="141" y="94"/>
                      </a:lnTo>
                      <a:lnTo>
                        <a:pt x="143" y="94"/>
                      </a:lnTo>
                      <a:lnTo>
                        <a:pt x="143" y="94"/>
                      </a:lnTo>
                      <a:lnTo>
                        <a:pt x="143" y="94"/>
                      </a:lnTo>
                      <a:lnTo>
                        <a:pt x="145" y="94"/>
                      </a:lnTo>
                      <a:lnTo>
                        <a:pt x="145" y="92"/>
                      </a:lnTo>
                      <a:lnTo>
                        <a:pt x="145" y="92"/>
                      </a:lnTo>
                      <a:lnTo>
                        <a:pt x="145" y="92"/>
                      </a:lnTo>
                      <a:lnTo>
                        <a:pt x="147" y="92"/>
                      </a:lnTo>
                      <a:lnTo>
                        <a:pt x="147" y="92"/>
                      </a:lnTo>
                      <a:lnTo>
                        <a:pt x="147" y="92"/>
                      </a:lnTo>
                      <a:lnTo>
                        <a:pt x="147" y="92"/>
                      </a:lnTo>
                      <a:lnTo>
                        <a:pt x="149" y="92"/>
                      </a:lnTo>
                      <a:lnTo>
                        <a:pt x="149" y="92"/>
                      </a:lnTo>
                      <a:lnTo>
                        <a:pt x="149" y="92"/>
                      </a:lnTo>
                      <a:lnTo>
                        <a:pt x="151" y="92"/>
                      </a:lnTo>
                      <a:lnTo>
                        <a:pt x="151" y="92"/>
                      </a:lnTo>
                      <a:lnTo>
                        <a:pt x="151" y="92"/>
                      </a:lnTo>
                      <a:lnTo>
                        <a:pt x="153" y="92"/>
                      </a:lnTo>
                      <a:lnTo>
                        <a:pt x="153" y="92"/>
                      </a:lnTo>
                      <a:lnTo>
                        <a:pt x="153" y="92"/>
                      </a:lnTo>
                      <a:lnTo>
                        <a:pt x="153" y="92"/>
                      </a:lnTo>
                      <a:lnTo>
                        <a:pt x="153" y="92"/>
                      </a:lnTo>
                      <a:lnTo>
                        <a:pt x="155" y="92"/>
                      </a:lnTo>
                      <a:lnTo>
                        <a:pt x="155" y="92"/>
                      </a:lnTo>
                      <a:lnTo>
                        <a:pt x="155" y="92"/>
                      </a:lnTo>
                      <a:lnTo>
                        <a:pt x="157" y="92"/>
                      </a:lnTo>
                      <a:lnTo>
                        <a:pt x="157" y="92"/>
                      </a:lnTo>
                      <a:lnTo>
                        <a:pt x="157" y="92"/>
                      </a:lnTo>
                      <a:lnTo>
                        <a:pt x="159" y="92"/>
                      </a:lnTo>
                      <a:lnTo>
                        <a:pt x="159" y="92"/>
                      </a:lnTo>
                      <a:lnTo>
                        <a:pt x="159" y="92"/>
                      </a:lnTo>
                      <a:lnTo>
                        <a:pt x="159" y="90"/>
                      </a:lnTo>
                      <a:lnTo>
                        <a:pt x="161" y="90"/>
                      </a:lnTo>
                      <a:lnTo>
                        <a:pt x="161" y="90"/>
                      </a:lnTo>
                      <a:lnTo>
                        <a:pt x="161" y="90"/>
                      </a:lnTo>
                      <a:lnTo>
                        <a:pt x="161" y="90"/>
                      </a:lnTo>
                      <a:lnTo>
                        <a:pt x="163" y="90"/>
                      </a:lnTo>
                      <a:lnTo>
                        <a:pt x="163" y="90"/>
                      </a:lnTo>
                      <a:lnTo>
                        <a:pt x="164" y="90"/>
                      </a:lnTo>
                      <a:lnTo>
                        <a:pt x="164" y="89"/>
                      </a:lnTo>
                      <a:lnTo>
                        <a:pt x="164" y="89"/>
                      </a:lnTo>
                      <a:lnTo>
                        <a:pt x="164" y="89"/>
                      </a:lnTo>
                      <a:lnTo>
                        <a:pt x="164" y="89"/>
                      </a:lnTo>
                      <a:lnTo>
                        <a:pt x="166" y="89"/>
                      </a:lnTo>
                      <a:lnTo>
                        <a:pt x="166" y="87"/>
                      </a:lnTo>
                      <a:lnTo>
                        <a:pt x="166" y="87"/>
                      </a:lnTo>
                      <a:lnTo>
                        <a:pt x="166" y="87"/>
                      </a:lnTo>
                      <a:lnTo>
                        <a:pt x="166" y="89"/>
                      </a:lnTo>
                      <a:lnTo>
                        <a:pt x="168" y="89"/>
                      </a:lnTo>
                      <a:lnTo>
                        <a:pt x="168" y="89"/>
                      </a:lnTo>
                      <a:lnTo>
                        <a:pt x="170" y="89"/>
                      </a:lnTo>
                      <a:lnTo>
                        <a:pt x="170" y="89"/>
                      </a:lnTo>
                      <a:lnTo>
                        <a:pt x="170" y="89"/>
                      </a:lnTo>
                      <a:lnTo>
                        <a:pt x="170" y="89"/>
                      </a:lnTo>
                      <a:lnTo>
                        <a:pt x="172" y="89"/>
                      </a:lnTo>
                      <a:lnTo>
                        <a:pt x="172" y="89"/>
                      </a:lnTo>
                      <a:lnTo>
                        <a:pt x="172" y="89"/>
                      </a:lnTo>
                      <a:lnTo>
                        <a:pt x="172" y="87"/>
                      </a:lnTo>
                      <a:lnTo>
                        <a:pt x="172" y="87"/>
                      </a:lnTo>
                      <a:lnTo>
                        <a:pt x="174" y="87"/>
                      </a:lnTo>
                      <a:lnTo>
                        <a:pt x="174" y="85"/>
                      </a:lnTo>
                      <a:lnTo>
                        <a:pt x="174" y="85"/>
                      </a:lnTo>
                      <a:lnTo>
                        <a:pt x="174" y="85"/>
                      </a:lnTo>
                      <a:lnTo>
                        <a:pt x="174" y="85"/>
                      </a:lnTo>
                      <a:lnTo>
                        <a:pt x="176" y="85"/>
                      </a:lnTo>
                      <a:lnTo>
                        <a:pt x="176" y="85"/>
                      </a:lnTo>
                      <a:lnTo>
                        <a:pt x="176" y="85"/>
                      </a:lnTo>
                      <a:lnTo>
                        <a:pt x="176" y="85"/>
                      </a:lnTo>
                      <a:lnTo>
                        <a:pt x="176" y="85"/>
                      </a:lnTo>
                      <a:lnTo>
                        <a:pt x="178" y="85"/>
                      </a:lnTo>
                      <a:lnTo>
                        <a:pt x="178" y="85"/>
                      </a:lnTo>
                      <a:lnTo>
                        <a:pt x="178" y="85"/>
                      </a:lnTo>
                      <a:lnTo>
                        <a:pt x="180" y="85"/>
                      </a:lnTo>
                      <a:lnTo>
                        <a:pt x="180" y="85"/>
                      </a:lnTo>
                      <a:lnTo>
                        <a:pt x="180" y="85"/>
                      </a:lnTo>
                      <a:lnTo>
                        <a:pt x="180" y="85"/>
                      </a:lnTo>
                      <a:lnTo>
                        <a:pt x="180" y="85"/>
                      </a:lnTo>
                      <a:lnTo>
                        <a:pt x="182" y="85"/>
                      </a:lnTo>
                      <a:lnTo>
                        <a:pt x="182" y="85"/>
                      </a:lnTo>
                      <a:lnTo>
                        <a:pt x="182" y="85"/>
                      </a:lnTo>
                      <a:lnTo>
                        <a:pt x="182" y="85"/>
                      </a:lnTo>
                      <a:lnTo>
                        <a:pt x="184" y="85"/>
                      </a:lnTo>
                      <a:lnTo>
                        <a:pt x="184" y="85"/>
                      </a:lnTo>
                      <a:lnTo>
                        <a:pt x="184" y="85"/>
                      </a:lnTo>
                      <a:lnTo>
                        <a:pt x="186" y="85"/>
                      </a:lnTo>
                      <a:lnTo>
                        <a:pt x="186" y="85"/>
                      </a:lnTo>
                      <a:lnTo>
                        <a:pt x="186" y="85"/>
                      </a:lnTo>
                      <a:lnTo>
                        <a:pt x="186" y="85"/>
                      </a:lnTo>
                      <a:lnTo>
                        <a:pt x="186" y="85"/>
                      </a:lnTo>
                      <a:lnTo>
                        <a:pt x="187" y="85"/>
                      </a:lnTo>
                      <a:lnTo>
                        <a:pt x="187" y="85"/>
                      </a:lnTo>
                      <a:lnTo>
                        <a:pt x="187" y="85"/>
                      </a:lnTo>
                      <a:lnTo>
                        <a:pt x="187" y="85"/>
                      </a:lnTo>
                      <a:lnTo>
                        <a:pt x="189" y="85"/>
                      </a:lnTo>
                      <a:lnTo>
                        <a:pt x="189" y="85"/>
                      </a:lnTo>
                      <a:lnTo>
                        <a:pt x="189" y="85"/>
                      </a:lnTo>
                      <a:lnTo>
                        <a:pt x="191" y="85"/>
                      </a:lnTo>
                      <a:lnTo>
                        <a:pt x="191" y="85"/>
                      </a:lnTo>
                      <a:lnTo>
                        <a:pt x="191" y="85"/>
                      </a:lnTo>
                      <a:lnTo>
                        <a:pt x="191" y="85"/>
                      </a:lnTo>
                      <a:lnTo>
                        <a:pt x="191" y="85"/>
                      </a:lnTo>
                      <a:lnTo>
                        <a:pt x="193" y="85"/>
                      </a:lnTo>
                      <a:lnTo>
                        <a:pt x="193" y="85"/>
                      </a:lnTo>
                      <a:lnTo>
                        <a:pt x="193" y="85"/>
                      </a:lnTo>
                      <a:lnTo>
                        <a:pt x="193" y="85"/>
                      </a:lnTo>
                      <a:lnTo>
                        <a:pt x="193" y="83"/>
                      </a:lnTo>
                      <a:lnTo>
                        <a:pt x="193" y="83"/>
                      </a:lnTo>
                      <a:lnTo>
                        <a:pt x="193" y="83"/>
                      </a:lnTo>
                      <a:lnTo>
                        <a:pt x="195" y="83"/>
                      </a:lnTo>
                      <a:lnTo>
                        <a:pt x="195" y="83"/>
                      </a:lnTo>
                      <a:lnTo>
                        <a:pt x="195" y="81"/>
                      </a:lnTo>
                      <a:lnTo>
                        <a:pt x="197" y="81"/>
                      </a:lnTo>
                      <a:lnTo>
                        <a:pt x="197" y="83"/>
                      </a:lnTo>
                      <a:lnTo>
                        <a:pt x="197" y="83"/>
                      </a:lnTo>
                      <a:lnTo>
                        <a:pt x="197" y="83"/>
                      </a:lnTo>
                      <a:lnTo>
                        <a:pt x="197" y="83"/>
                      </a:lnTo>
                      <a:lnTo>
                        <a:pt x="199" y="83"/>
                      </a:lnTo>
                      <a:lnTo>
                        <a:pt x="199" y="85"/>
                      </a:lnTo>
                      <a:lnTo>
                        <a:pt x="199" y="85"/>
                      </a:lnTo>
                      <a:lnTo>
                        <a:pt x="199" y="85"/>
                      </a:lnTo>
                      <a:lnTo>
                        <a:pt x="201" y="85"/>
                      </a:lnTo>
                      <a:lnTo>
                        <a:pt x="201" y="85"/>
                      </a:lnTo>
                      <a:lnTo>
                        <a:pt x="201" y="85"/>
                      </a:lnTo>
                      <a:lnTo>
                        <a:pt x="203" y="85"/>
                      </a:lnTo>
                      <a:lnTo>
                        <a:pt x="203" y="85"/>
                      </a:lnTo>
                      <a:lnTo>
                        <a:pt x="201" y="85"/>
                      </a:lnTo>
                      <a:lnTo>
                        <a:pt x="201" y="87"/>
                      </a:lnTo>
                      <a:lnTo>
                        <a:pt x="201" y="87"/>
                      </a:lnTo>
                      <a:lnTo>
                        <a:pt x="201" y="87"/>
                      </a:lnTo>
                      <a:lnTo>
                        <a:pt x="199" y="87"/>
                      </a:lnTo>
                      <a:lnTo>
                        <a:pt x="199" y="87"/>
                      </a:lnTo>
                      <a:lnTo>
                        <a:pt x="199" y="89"/>
                      </a:lnTo>
                      <a:lnTo>
                        <a:pt x="199" y="89"/>
                      </a:lnTo>
                      <a:lnTo>
                        <a:pt x="197" y="89"/>
                      </a:lnTo>
                      <a:lnTo>
                        <a:pt x="197" y="89"/>
                      </a:lnTo>
                      <a:lnTo>
                        <a:pt x="197" y="89"/>
                      </a:lnTo>
                      <a:lnTo>
                        <a:pt x="197" y="89"/>
                      </a:lnTo>
                      <a:lnTo>
                        <a:pt x="195" y="89"/>
                      </a:lnTo>
                      <a:lnTo>
                        <a:pt x="195" y="89"/>
                      </a:lnTo>
                      <a:lnTo>
                        <a:pt x="195" y="90"/>
                      </a:lnTo>
                      <a:lnTo>
                        <a:pt x="193" y="90"/>
                      </a:lnTo>
                      <a:lnTo>
                        <a:pt x="193" y="90"/>
                      </a:lnTo>
                      <a:lnTo>
                        <a:pt x="195" y="90"/>
                      </a:lnTo>
                      <a:lnTo>
                        <a:pt x="195" y="90"/>
                      </a:lnTo>
                      <a:lnTo>
                        <a:pt x="197" y="90"/>
                      </a:lnTo>
                      <a:lnTo>
                        <a:pt x="197" y="90"/>
                      </a:lnTo>
                      <a:lnTo>
                        <a:pt x="197" y="90"/>
                      </a:lnTo>
                      <a:lnTo>
                        <a:pt x="199" y="90"/>
                      </a:lnTo>
                      <a:lnTo>
                        <a:pt x="199" y="90"/>
                      </a:lnTo>
                      <a:lnTo>
                        <a:pt x="199" y="90"/>
                      </a:lnTo>
                      <a:lnTo>
                        <a:pt x="199" y="90"/>
                      </a:lnTo>
                      <a:lnTo>
                        <a:pt x="201" y="90"/>
                      </a:lnTo>
                      <a:lnTo>
                        <a:pt x="201" y="90"/>
                      </a:lnTo>
                      <a:lnTo>
                        <a:pt x="203" y="90"/>
                      </a:lnTo>
                      <a:lnTo>
                        <a:pt x="203" y="90"/>
                      </a:lnTo>
                      <a:lnTo>
                        <a:pt x="203" y="90"/>
                      </a:lnTo>
                      <a:lnTo>
                        <a:pt x="205" y="90"/>
                      </a:lnTo>
                      <a:lnTo>
                        <a:pt x="205" y="90"/>
                      </a:lnTo>
                      <a:lnTo>
                        <a:pt x="207" y="90"/>
                      </a:lnTo>
                      <a:lnTo>
                        <a:pt x="207" y="90"/>
                      </a:lnTo>
                      <a:lnTo>
                        <a:pt x="207" y="89"/>
                      </a:lnTo>
                      <a:lnTo>
                        <a:pt x="207" y="89"/>
                      </a:lnTo>
                      <a:lnTo>
                        <a:pt x="208" y="89"/>
                      </a:lnTo>
                      <a:lnTo>
                        <a:pt x="208" y="89"/>
                      </a:lnTo>
                      <a:lnTo>
                        <a:pt x="208" y="89"/>
                      </a:lnTo>
                      <a:lnTo>
                        <a:pt x="208" y="87"/>
                      </a:lnTo>
                      <a:lnTo>
                        <a:pt x="208" y="87"/>
                      </a:lnTo>
                      <a:lnTo>
                        <a:pt x="210" y="87"/>
                      </a:lnTo>
                      <a:lnTo>
                        <a:pt x="210" y="87"/>
                      </a:lnTo>
                      <a:lnTo>
                        <a:pt x="210" y="89"/>
                      </a:lnTo>
                      <a:lnTo>
                        <a:pt x="212" y="89"/>
                      </a:lnTo>
                      <a:lnTo>
                        <a:pt x="212" y="89"/>
                      </a:lnTo>
                      <a:lnTo>
                        <a:pt x="210" y="89"/>
                      </a:lnTo>
                      <a:lnTo>
                        <a:pt x="210" y="89"/>
                      </a:lnTo>
                      <a:lnTo>
                        <a:pt x="210" y="90"/>
                      </a:lnTo>
                      <a:lnTo>
                        <a:pt x="208" y="90"/>
                      </a:lnTo>
                      <a:lnTo>
                        <a:pt x="208" y="90"/>
                      </a:lnTo>
                      <a:lnTo>
                        <a:pt x="208" y="90"/>
                      </a:lnTo>
                      <a:lnTo>
                        <a:pt x="208" y="90"/>
                      </a:lnTo>
                      <a:lnTo>
                        <a:pt x="207" y="90"/>
                      </a:lnTo>
                      <a:lnTo>
                        <a:pt x="207" y="90"/>
                      </a:lnTo>
                      <a:lnTo>
                        <a:pt x="207" y="92"/>
                      </a:lnTo>
                      <a:lnTo>
                        <a:pt x="207" y="92"/>
                      </a:lnTo>
                      <a:lnTo>
                        <a:pt x="207" y="92"/>
                      </a:lnTo>
                      <a:lnTo>
                        <a:pt x="207" y="92"/>
                      </a:lnTo>
                      <a:lnTo>
                        <a:pt x="208" y="92"/>
                      </a:lnTo>
                      <a:lnTo>
                        <a:pt x="208" y="92"/>
                      </a:lnTo>
                      <a:lnTo>
                        <a:pt x="208" y="92"/>
                      </a:lnTo>
                      <a:lnTo>
                        <a:pt x="208" y="92"/>
                      </a:lnTo>
                      <a:lnTo>
                        <a:pt x="210" y="92"/>
                      </a:lnTo>
                      <a:lnTo>
                        <a:pt x="210" y="92"/>
                      </a:lnTo>
                      <a:lnTo>
                        <a:pt x="210" y="92"/>
                      </a:lnTo>
                      <a:lnTo>
                        <a:pt x="212" y="92"/>
                      </a:lnTo>
                      <a:lnTo>
                        <a:pt x="212" y="92"/>
                      </a:lnTo>
                      <a:lnTo>
                        <a:pt x="212" y="90"/>
                      </a:lnTo>
                      <a:lnTo>
                        <a:pt x="212" y="90"/>
                      </a:lnTo>
                      <a:lnTo>
                        <a:pt x="214" y="90"/>
                      </a:lnTo>
                      <a:lnTo>
                        <a:pt x="214" y="90"/>
                      </a:lnTo>
                      <a:lnTo>
                        <a:pt x="214" y="90"/>
                      </a:lnTo>
                      <a:lnTo>
                        <a:pt x="214" y="90"/>
                      </a:lnTo>
                      <a:lnTo>
                        <a:pt x="214" y="89"/>
                      </a:lnTo>
                      <a:lnTo>
                        <a:pt x="216" y="89"/>
                      </a:lnTo>
                      <a:lnTo>
                        <a:pt x="216" y="89"/>
                      </a:lnTo>
                      <a:lnTo>
                        <a:pt x="218" y="89"/>
                      </a:lnTo>
                      <a:lnTo>
                        <a:pt x="218" y="89"/>
                      </a:lnTo>
                      <a:lnTo>
                        <a:pt x="218" y="89"/>
                      </a:lnTo>
                      <a:lnTo>
                        <a:pt x="218" y="89"/>
                      </a:lnTo>
                      <a:lnTo>
                        <a:pt x="220" y="89"/>
                      </a:lnTo>
                      <a:lnTo>
                        <a:pt x="220" y="87"/>
                      </a:lnTo>
                      <a:lnTo>
                        <a:pt x="220" y="87"/>
                      </a:lnTo>
                      <a:lnTo>
                        <a:pt x="218" y="87"/>
                      </a:lnTo>
                      <a:lnTo>
                        <a:pt x="218" y="85"/>
                      </a:lnTo>
                      <a:lnTo>
                        <a:pt x="218" y="85"/>
                      </a:lnTo>
                      <a:lnTo>
                        <a:pt x="220" y="85"/>
                      </a:lnTo>
                      <a:lnTo>
                        <a:pt x="220" y="85"/>
                      </a:lnTo>
                      <a:lnTo>
                        <a:pt x="220" y="85"/>
                      </a:lnTo>
                      <a:lnTo>
                        <a:pt x="220" y="85"/>
                      </a:lnTo>
                      <a:lnTo>
                        <a:pt x="222" y="85"/>
                      </a:lnTo>
                      <a:lnTo>
                        <a:pt x="222" y="85"/>
                      </a:lnTo>
                      <a:lnTo>
                        <a:pt x="222" y="83"/>
                      </a:lnTo>
                      <a:lnTo>
                        <a:pt x="224" y="83"/>
                      </a:lnTo>
                      <a:lnTo>
                        <a:pt x="224" y="83"/>
                      </a:lnTo>
                      <a:lnTo>
                        <a:pt x="224" y="83"/>
                      </a:lnTo>
                      <a:lnTo>
                        <a:pt x="226" y="83"/>
                      </a:lnTo>
                      <a:lnTo>
                        <a:pt x="226" y="83"/>
                      </a:lnTo>
                      <a:lnTo>
                        <a:pt x="226" y="83"/>
                      </a:lnTo>
                      <a:lnTo>
                        <a:pt x="228" y="83"/>
                      </a:lnTo>
                      <a:lnTo>
                        <a:pt x="228" y="83"/>
                      </a:lnTo>
                      <a:lnTo>
                        <a:pt x="228" y="83"/>
                      </a:lnTo>
                      <a:lnTo>
                        <a:pt x="228" y="83"/>
                      </a:lnTo>
                      <a:lnTo>
                        <a:pt x="226" y="83"/>
                      </a:lnTo>
                      <a:lnTo>
                        <a:pt x="226" y="83"/>
                      </a:lnTo>
                      <a:lnTo>
                        <a:pt x="226" y="83"/>
                      </a:lnTo>
                      <a:lnTo>
                        <a:pt x="224" y="83"/>
                      </a:lnTo>
                      <a:lnTo>
                        <a:pt x="224" y="81"/>
                      </a:lnTo>
                      <a:lnTo>
                        <a:pt x="224" y="81"/>
                      </a:lnTo>
                      <a:lnTo>
                        <a:pt x="224" y="81"/>
                      </a:lnTo>
                      <a:lnTo>
                        <a:pt x="224" y="81"/>
                      </a:lnTo>
                      <a:lnTo>
                        <a:pt x="222" y="81"/>
                      </a:lnTo>
                      <a:lnTo>
                        <a:pt x="222" y="81"/>
                      </a:lnTo>
                      <a:lnTo>
                        <a:pt x="222" y="79"/>
                      </a:lnTo>
                      <a:lnTo>
                        <a:pt x="222" y="79"/>
                      </a:lnTo>
                      <a:lnTo>
                        <a:pt x="222" y="77"/>
                      </a:lnTo>
                      <a:lnTo>
                        <a:pt x="222" y="77"/>
                      </a:lnTo>
                      <a:lnTo>
                        <a:pt x="222" y="77"/>
                      </a:lnTo>
                      <a:lnTo>
                        <a:pt x="222" y="75"/>
                      </a:lnTo>
                      <a:lnTo>
                        <a:pt x="222" y="75"/>
                      </a:lnTo>
                      <a:lnTo>
                        <a:pt x="220" y="75"/>
                      </a:lnTo>
                      <a:lnTo>
                        <a:pt x="220" y="75"/>
                      </a:lnTo>
                      <a:lnTo>
                        <a:pt x="220" y="75"/>
                      </a:lnTo>
                      <a:lnTo>
                        <a:pt x="220" y="75"/>
                      </a:lnTo>
                      <a:lnTo>
                        <a:pt x="220" y="75"/>
                      </a:lnTo>
                      <a:lnTo>
                        <a:pt x="220" y="75"/>
                      </a:lnTo>
                      <a:lnTo>
                        <a:pt x="220" y="73"/>
                      </a:lnTo>
                      <a:lnTo>
                        <a:pt x="220" y="73"/>
                      </a:lnTo>
                      <a:lnTo>
                        <a:pt x="222" y="73"/>
                      </a:lnTo>
                      <a:lnTo>
                        <a:pt x="222" y="73"/>
                      </a:lnTo>
                      <a:lnTo>
                        <a:pt x="224" y="73"/>
                      </a:lnTo>
                      <a:lnTo>
                        <a:pt x="224" y="73"/>
                      </a:lnTo>
                      <a:lnTo>
                        <a:pt x="224" y="75"/>
                      </a:lnTo>
                      <a:lnTo>
                        <a:pt x="224" y="75"/>
                      </a:lnTo>
                      <a:lnTo>
                        <a:pt x="224" y="75"/>
                      </a:lnTo>
                      <a:lnTo>
                        <a:pt x="226" y="75"/>
                      </a:lnTo>
                      <a:lnTo>
                        <a:pt x="226" y="75"/>
                      </a:lnTo>
                      <a:lnTo>
                        <a:pt x="226" y="75"/>
                      </a:lnTo>
                      <a:lnTo>
                        <a:pt x="226" y="75"/>
                      </a:lnTo>
                      <a:lnTo>
                        <a:pt x="226" y="75"/>
                      </a:lnTo>
                      <a:lnTo>
                        <a:pt x="228" y="75"/>
                      </a:lnTo>
                      <a:lnTo>
                        <a:pt x="228" y="75"/>
                      </a:lnTo>
                      <a:lnTo>
                        <a:pt x="228" y="75"/>
                      </a:lnTo>
                      <a:lnTo>
                        <a:pt x="230" y="75"/>
                      </a:lnTo>
                      <a:lnTo>
                        <a:pt x="230" y="75"/>
                      </a:lnTo>
                      <a:lnTo>
                        <a:pt x="230" y="75"/>
                      </a:lnTo>
                      <a:lnTo>
                        <a:pt x="230" y="77"/>
                      </a:lnTo>
                      <a:lnTo>
                        <a:pt x="231" y="77"/>
                      </a:lnTo>
                      <a:lnTo>
                        <a:pt x="231" y="77"/>
                      </a:lnTo>
                      <a:lnTo>
                        <a:pt x="233" y="77"/>
                      </a:lnTo>
                      <a:lnTo>
                        <a:pt x="233" y="77"/>
                      </a:lnTo>
                      <a:lnTo>
                        <a:pt x="233" y="77"/>
                      </a:lnTo>
                      <a:lnTo>
                        <a:pt x="233" y="77"/>
                      </a:lnTo>
                      <a:lnTo>
                        <a:pt x="235" y="77"/>
                      </a:lnTo>
                      <a:lnTo>
                        <a:pt x="235" y="79"/>
                      </a:lnTo>
                      <a:lnTo>
                        <a:pt x="235" y="79"/>
                      </a:lnTo>
                      <a:lnTo>
                        <a:pt x="235" y="79"/>
                      </a:lnTo>
                      <a:lnTo>
                        <a:pt x="237" y="79"/>
                      </a:lnTo>
                      <a:lnTo>
                        <a:pt x="237" y="79"/>
                      </a:lnTo>
                      <a:lnTo>
                        <a:pt x="237" y="79"/>
                      </a:lnTo>
                      <a:lnTo>
                        <a:pt x="239" y="79"/>
                      </a:lnTo>
                      <a:lnTo>
                        <a:pt x="239" y="81"/>
                      </a:lnTo>
                      <a:lnTo>
                        <a:pt x="239" y="81"/>
                      </a:lnTo>
                      <a:lnTo>
                        <a:pt x="239" y="81"/>
                      </a:lnTo>
                      <a:lnTo>
                        <a:pt x="239" y="81"/>
                      </a:lnTo>
                      <a:lnTo>
                        <a:pt x="241" y="81"/>
                      </a:lnTo>
                      <a:lnTo>
                        <a:pt x="241" y="81"/>
                      </a:lnTo>
                      <a:lnTo>
                        <a:pt x="241" y="83"/>
                      </a:lnTo>
                      <a:lnTo>
                        <a:pt x="241" y="83"/>
                      </a:lnTo>
                      <a:lnTo>
                        <a:pt x="241" y="83"/>
                      </a:lnTo>
                      <a:lnTo>
                        <a:pt x="243" y="83"/>
                      </a:lnTo>
                      <a:lnTo>
                        <a:pt x="243" y="85"/>
                      </a:lnTo>
                      <a:lnTo>
                        <a:pt x="243" y="85"/>
                      </a:lnTo>
                      <a:lnTo>
                        <a:pt x="243" y="85"/>
                      </a:lnTo>
                      <a:lnTo>
                        <a:pt x="245" y="85"/>
                      </a:lnTo>
                      <a:lnTo>
                        <a:pt x="245" y="85"/>
                      </a:lnTo>
                      <a:lnTo>
                        <a:pt x="245" y="85"/>
                      </a:lnTo>
                      <a:lnTo>
                        <a:pt x="245" y="87"/>
                      </a:lnTo>
                      <a:lnTo>
                        <a:pt x="245" y="87"/>
                      </a:lnTo>
                      <a:lnTo>
                        <a:pt x="245" y="87"/>
                      </a:lnTo>
                      <a:lnTo>
                        <a:pt x="247" y="87"/>
                      </a:lnTo>
                      <a:lnTo>
                        <a:pt x="247" y="87"/>
                      </a:lnTo>
                      <a:lnTo>
                        <a:pt x="247" y="87"/>
                      </a:lnTo>
                      <a:lnTo>
                        <a:pt x="247" y="89"/>
                      </a:lnTo>
                      <a:lnTo>
                        <a:pt x="247" y="89"/>
                      </a:lnTo>
                      <a:lnTo>
                        <a:pt x="247" y="89"/>
                      </a:lnTo>
                      <a:lnTo>
                        <a:pt x="247" y="90"/>
                      </a:lnTo>
                      <a:lnTo>
                        <a:pt x="247" y="90"/>
                      </a:lnTo>
                      <a:lnTo>
                        <a:pt x="247" y="90"/>
                      </a:lnTo>
                      <a:lnTo>
                        <a:pt x="249" y="90"/>
                      </a:lnTo>
                      <a:lnTo>
                        <a:pt x="249" y="92"/>
                      </a:lnTo>
                      <a:lnTo>
                        <a:pt x="249" y="92"/>
                      </a:lnTo>
                      <a:lnTo>
                        <a:pt x="249" y="92"/>
                      </a:lnTo>
                      <a:lnTo>
                        <a:pt x="251" y="92"/>
                      </a:lnTo>
                      <a:lnTo>
                        <a:pt x="251" y="92"/>
                      </a:lnTo>
                      <a:lnTo>
                        <a:pt x="251" y="92"/>
                      </a:lnTo>
                      <a:lnTo>
                        <a:pt x="251" y="92"/>
                      </a:lnTo>
                      <a:lnTo>
                        <a:pt x="251" y="94"/>
                      </a:lnTo>
                      <a:lnTo>
                        <a:pt x="252" y="94"/>
                      </a:lnTo>
                      <a:lnTo>
                        <a:pt x="252" y="94"/>
                      </a:lnTo>
                      <a:lnTo>
                        <a:pt x="252" y="94"/>
                      </a:lnTo>
                      <a:lnTo>
                        <a:pt x="252" y="94"/>
                      </a:lnTo>
                      <a:lnTo>
                        <a:pt x="254" y="94"/>
                      </a:lnTo>
                      <a:lnTo>
                        <a:pt x="254" y="96"/>
                      </a:lnTo>
                      <a:lnTo>
                        <a:pt x="254" y="96"/>
                      </a:lnTo>
                      <a:lnTo>
                        <a:pt x="256" y="96"/>
                      </a:lnTo>
                      <a:lnTo>
                        <a:pt x="256" y="96"/>
                      </a:lnTo>
                      <a:lnTo>
                        <a:pt x="256" y="96"/>
                      </a:lnTo>
                      <a:lnTo>
                        <a:pt x="256" y="96"/>
                      </a:lnTo>
                      <a:lnTo>
                        <a:pt x="256" y="98"/>
                      </a:lnTo>
                      <a:lnTo>
                        <a:pt x="258" y="98"/>
                      </a:lnTo>
                      <a:lnTo>
                        <a:pt x="258" y="98"/>
                      </a:lnTo>
                      <a:lnTo>
                        <a:pt x="260" y="98"/>
                      </a:lnTo>
                      <a:lnTo>
                        <a:pt x="260" y="98"/>
                      </a:lnTo>
                      <a:lnTo>
                        <a:pt x="260" y="98"/>
                      </a:lnTo>
                      <a:lnTo>
                        <a:pt x="260" y="98"/>
                      </a:lnTo>
                      <a:lnTo>
                        <a:pt x="262" y="98"/>
                      </a:lnTo>
                      <a:lnTo>
                        <a:pt x="262" y="100"/>
                      </a:lnTo>
                      <a:lnTo>
                        <a:pt x="262" y="100"/>
                      </a:lnTo>
                      <a:lnTo>
                        <a:pt x="262" y="100"/>
                      </a:lnTo>
                      <a:lnTo>
                        <a:pt x="264" y="100"/>
                      </a:lnTo>
                      <a:lnTo>
                        <a:pt x="264" y="100"/>
                      </a:lnTo>
                      <a:lnTo>
                        <a:pt x="264" y="100"/>
                      </a:lnTo>
                      <a:lnTo>
                        <a:pt x="266" y="100"/>
                      </a:lnTo>
                      <a:lnTo>
                        <a:pt x="266" y="100"/>
                      </a:lnTo>
                      <a:lnTo>
                        <a:pt x="266" y="100"/>
                      </a:lnTo>
                      <a:lnTo>
                        <a:pt x="266" y="100"/>
                      </a:lnTo>
                      <a:lnTo>
                        <a:pt x="266" y="98"/>
                      </a:lnTo>
                      <a:lnTo>
                        <a:pt x="268" y="98"/>
                      </a:lnTo>
                      <a:lnTo>
                        <a:pt x="268" y="98"/>
                      </a:lnTo>
                      <a:lnTo>
                        <a:pt x="268" y="98"/>
                      </a:lnTo>
                      <a:lnTo>
                        <a:pt x="268" y="98"/>
                      </a:lnTo>
                      <a:lnTo>
                        <a:pt x="268" y="96"/>
                      </a:lnTo>
                      <a:lnTo>
                        <a:pt x="270" y="96"/>
                      </a:lnTo>
                      <a:lnTo>
                        <a:pt x="270" y="96"/>
                      </a:lnTo>
                      <a:lnTo>
                        <a:pt x="270" y="98"/>
                      </a:lnTo>
                      <a:lnTo>
                        <a:pt x="272" y="98"/>
                      </a:lnTo>
                      <a:lnTo>
                        <a:pt x="272" y="96"/>
                      </a:lnTo>
                      <a:lnTo>
                        <a:pt x="272" y="96"/>
                      </a:lnTo>
                      <a:lnTo>
                        <a:pt x="272" y="96"/>
                      </a:lnTo>
                      <a:lnTo>
                        <a:pt x="272" y="96"/>
                      </a:lnTo>
                      <a:lnTo>
                        <a:pt x="272" y="96"/>
                      </a:lnTo>
                      <a:lnTo>
                        <a:pt x="272" y="96"/>
                      </a:lnTo>
                      <a:lnTo>
                        <a:pt x="270" y="96"/>
                      </a:lnTo>
                      <a:lnTo>
                        <a:pt x="270" y="96"/>
                      </a:lnTo>
                      <a:lnTo>
                        <a:pt x="270" y="94"/>
                      </a:lnTo>
                      <a:lnTo>
                        <a:pt x="270" y="94"/>
                      </a:lnTo>
                      <a:lnTo>
                        <a:pt x="272" y="94"/>
                      </a:lnTo>
                      <a:lnTo>
                        <a:pt x="272" y="94"/>
                      </a:lnTo>
                      <a:lnTo>
                        <a:pt x="272" y="92"/>
                      </a:lnTo>
                      <a:lnTo>
                        <a:pt x="272" y="92"/>
                      </a:lnTo>
                      <a:lnTo>
                        <a:pt x="272" y="92"/>
                      </a:lnTo>
                      <a:lnTo>
                        <a:pt x="274" y="92"/>
                      </a:lnTo>
                      <a:lnTo>
                        <a:pt x="274" y="92"/>
                      </a:lnTo>
                      <a:lnTo>
                        <a:pt x="274" y="92"/>
                      </a:lnTo>
                      <a:lnTo>
                        <a:pt x="274" y="92"/>
                      </a:lnTo>
                      <a:lnTo>
                        <a:pt x="274" y="92"/>
                      </a:lnTo>
                      <a:lnTo>
                        <a:pt x="274" y="92"/>
                      </a:lnTo>
                      <a:lnTo>
                        <a:pt x="274" y="92"/>
                      </a:lnTo>
                      <a:lnTo>
                        <a:pt x="274" y="90"/>
                      </a:lnTo>
                      <a:lnTo>
                        <a:pt x="274" y="90"/>
                      </a:lnTo>
                      <a:lnTo>
                        <a:pt x="274" y="90"/>
                      </a:lnTo>
                      <a:lnTo>
                        <a:pt x="274" y="90"/>
                      </a:lnTo>
                      <a:lnTo>
                        <a:pt x="275" y="90"/>
                      </a:lnTo>
                      <a:lnTo>
                        <a:pt x="275" y="90"/>
                      </a:lnTo>
                      <a:lnTo>
                        <a:pt x="275" y="92"/>
                      </a:lnTo>
                      <a:lnTo>
                        <a:pt x="275" y="92"/>
                      </a:lnTo>
                      <a:lnTo>
                        <a:pt x="275" y="90"/>
                      </a:lnTo>
                      <a:lnTo>
                        <a:pt x="277" y="90"/>
                      </a:lnTo>
                      <a:lnTo>
                        <a:pt x="277" y="90"/>
                      </a:lnTo>
                      <a:lnTo>
                        <a:pt x="277" y="90"/>
                      </a:lnTo>
                      <a:lnTo>
                        <a:pt x="277" y="90"/>
                      </a:lnTo>
                      <a:lnTo>
                        <a:pt x="277" y="89"/>
                      </a:lnTo>
                      <a:lnTo>
                        <a:pt x="279" y="89"/>
                      </a:lnTo>
                      <a:lnTo>
                        <a:pt x="279" y="89"/>
                      </a:lnTo>
                      <a:lnTo>
                        <a:pt x="279" y="89"/>
                      </a:lnTo>
                      <a:lnTo>
                        <a:pt x="279" y="89"/>
                      </a:lnTo>
                      <a:lnTo>
                        <a:pt x="277" y="89"/>
                      </a:lnTo>
                      <a:lnTo>
                        <a:pt x="277" y="89"/>
                      </a:lnTo>
                      <a:lnTo>
                        <a:pt x="277" y="89"/>
                      </a:lnTo>
                      <a:lnTo>
                        <a:pt x="277" y="89"/>
                      </a:lnTo>
                      <a:lnTo>
                        <a:pt x="275" y="89"/>
                      </a:lnTo>
                      <a:lnTo>
                        <a:pt x="275" y="89"/>
                      </a:lnTo>
                      <a:lnTo>
                        <a:pt x="274" y="89"/>
                      </a:lnTo>
                      <a:lnTo>
                        <a:pt x="274" y="89"/>
                      </a:lnTo>
                      <a:lnTo>
                        <a:pt x="274" y="87"/>
                      </a:lnTo>
                      <a:lnTo>
                        <a:pt x="274" y="87"/>
                      </a:lnTo>
                      <a:lnTo>
                        <a:pt x="275" y="87"/>
                      </a:lnTo>
                      <a:lnTo>
                        <a:pt x="275" y="87"/>
                      </a:lnTo>
                      <a:lnTo>
                        <a:pt x="275" y="85"/>
                      </a:lnTo>
                      <a:lnTo>
                        <a:pt x="277" y="85"/>
                      </a:lnTo>
                      <a:lnTo>
                        <a:pt x="277" y="85"/>
                      </a:lnTo>
                      <a:lnTo>
                        <a:pt x="277" y="85"/>
                      </a:lnTo>
                      <a:lnTo>
                        <a:pt x="279" y="85"/>
                      </a:lnTo>
                      <a:lnTo>
                        <a:pt x="279" y="85"/>
                      </a:lnTo>
                      <a:lnTo>
                        <a:pt x="279" y="85"/>
                      </a:lnTo>
                      <a:lnTo>
                        <a:pt x="281" y="85"/>
                      </a:lnTo>
                      <a:lnTo>
                        <a:pt x="281" y="85"/>
                      </a:lnTo>
                      <a:lnTo>
                        <a:pt x="283" y="85"/>
                      </a:lnTo>
                      <a:lnTo>
                        <a:pt x="283" y="85"/>
                      </a:lnTo>
                      <a:lnTo>
                        <a:pt x="283" y="85"/>
                      </a:lnTo>
                      <a:lnTo>
                        <a:pt x="283" y="83"/>
                      </a:lnTo>
                      <a:lnTo>
                        <a:pt x="283" y="83"/>
                      </a:lnTo>
                      <a:lnTo>
                        <a:pt x="283" y="83"/>
                      </a:lnTo>
                      <a:lnTo>
                        <a:pt x="285" y="83"/>
                      </a:lnTo>
                      <a:lnTo>
                        <a:pt x="285" y="83"/>
                      </a:lnTo>
                      <a:lnTo>
                        <a:pt x="285" y="83"/>
                      </a:lnTo>
                      <a:lnTo>
                        <a:pt x="287" y="83"/>
                      </a:lnTo>
                      <a:lnTo>
                        <a:pt x="287" y="85"/>
                      </a:lnTo>
                      <a:lnTo>
                        <a:pt x="287" y="85"/>
                      </a:lnTo>
                      <a:lnTo>
                        <a:pt x="289" y="85"/>
                      </a:lnTo>
                      <a:lnTo>
                        <a:pt x="289" y="85"/>
                      </a:lnTo>
                      <a:lnTo>
                        <a:pt x="289" y="85"/>
                      </a:lnTo>
                      <a:lnTo>
                        <a:pt x="289" y="85"/>
                      </a:lnTo>
                      <a:lnTo>
                        <a:pt x="289" y="85"/>
                      </a:lnTo>
                      <a:lnTo>
                        <a:pt x="289" y="87"/>
                      </a:lnTo>
                      <a:lnTo>
                        <a:pt x="289" y="87"/>
                      </a:lnTo>
                      <a:lnTo>
                        <a:pt x="289" y="87"/>
                      </a:lnTo>
                      <a:lnTo>
                        <a:pt x="289" y="89"/>
                      </a:lnTo>
                      <a:lnTo>
                        <a:pt x="289" y="89"/>
                      </a:lnTo>
                      <a:lnTo>
                        <a:pt x="289" y="89"/>
                      </a:lnTo>
                      <a:lnTo>
                        <a:pt x="289" y="90"/>
                      </a:lnTo>
                      <a:lnTo>
                        <a:pt x="289" y="90"/>
                      </a:lnTo>
                      <a:lnTo>
                        <a:pt x="289" y="90"/>
                      </a:lnTo>
                      <a:lnTo>
                        <a:pt x="289" y="92"/>
                      </a:lnTo>
                      <a:lnTo>
                        <a:pt x="289" y="92"/>
                      </a:lnTo>
                      <a:lnTo>
                        <a:pt x="287" y="92"/>
                      </a:lnTo>
                      <a:lnTo>
                        <a:pt x="287" y="92"/>
                      </a:lnTo>
                      <a:lnTo>
                        <a:pt x="289" y="92"/>
                      </a:lnTo>
                      <a:lnTo>
                        <a:pt x="289" y="92"/>
                      </a:lnTo>
                      <a:lnTo>
                        <a:pt x="289" y="92"/>
                      </a:lnTo>
                      <a:lnTo>
                        <a:pt x="289" y="92"/>
                      </a:lnTo>
                      <a:lnTo>
                        <a:pt x="291" y="92"/>
                      </a:lnTo>
                      <a:lnTo>
                        <a:pt x="291" y="92"/>
                      </a:lnTo>
                      <a:lnTo>
                        <a:pt x="291" y="92"/>
                      </a:lnTo>
                      <a:lnTo>
                        <a:pt x="293" y="92"/>
                      </a:lnTo>
                      <a:lnTo>
                        <a:pt x="293" y="92"/>
                      </a:lnTo>
                      <a:lnTo>
                        <a:pt x="293" y="92"/>
                      </a:lnTo>
                      <a:lnTo>
                        <a:pt x="295" y="92"/>
                      </a:lnTo>
                      <a:lnTo>
                        <a:pt x="295" y="92"/>
                      </a:lnTo>
                      <a:lnTo>
                        <a:pt x="295" y="92"/>
                      </a:lnTo>
                      <a:lnTo>
                        <a:pt x="295" y="94"/>
                      </a:lnTo>
                      <a:lnTo>
                        <a:pt x="295" y="94"/>
                      </a:lnTo>
                      <a:lnTo>
                        <a:pt x="295" y="94"/>
                      </a:lnTo>
                      <a:lnTo>
                        <a:pt x="293" y="94"/>
                      </a:lnTo>
                      <a:lnTo>
                        <a:pt x="293" y="94"/>
                      </a:lnTo>
                      <a:lnTo>
                        <a:pt x="293" y="96"/>
                      </a:lnTo>
                      <a:lnTo>
                        <a:pt x="293" y="96"/>
                      </a:lnTo>
                      <a:lnTo>
                        <a:pt x="293" y="96"/>
                      </a:lnTo>
                      <a:lnTo>
                        <a:pt x="291" y="96"/>
                      </a:lnTo>
                      <a:lnTo>
                        <a:pt x="291" y="96"/>
                      </a:lnTo>
                      <a:lnTo>
                        <a:pt x="291" y="98"/>
                      </a:lnTo>
                      <a:lnTo>
                        <a:pt x="289" y="98"/>
                      </a:lnTo>
                      <a:lnTo>
                        <a:pt x="289" y="98"/>
                      </a:lnTo>
                      <a:lnTo>
                        <a:pt x="289" y="98"/>
                      </a:lnTo>
                      <a:lnTo>
                        <a:pt x="289" y="98"/>
                      </a:lnTo>
                      <a:lnTo>
                        <a:pt x="289" y="100"/>
                      </a:lnTo>
                      <a:lnTo>
                        <a:pt x="289" y="100"/>
                      </a:lnTo>
                      <a:lnTo>
                        <a:pt x="289" y="100"/>
                      </a:lnTo>
                      <a:lnTo>
                        <a:pt x="289" y="100"/>
                      </a:lnTo>
                      <a:lnTo>
                        <a:pt x="291" y="100"/>
                      </a:lnTo>
                      <a:lnTo>
                        <a:pt x="291" y="100"/>
                      </a:lnTo>
                      <a:lnTo>
                        <a:pt x="293" y="100"/>
                      </a:lnTo>
                      <a:lnTo>
                        <a:pt x="293" y="100"/>
                      </a:lnTo>
                      <a:lnTo>
                        <a:pt x="293" y="100"/>
                      </a:lnTo>
                      <a:lnTo>
                        <a:pt x="295" y="100"/>
                      </a:lnTo>
                      <a:lnTo>
                        <a:pt x="295" y="100"/>
                      </a:lnTo>
                      <a:lnTo>
                        <a:pt x="295" y="100"/>
                      </a:lnTo>
                      <a:lnTo>
                        <a:pt x="295" y="100"/>
                      </a:lnTo>
                      <a:lnTo>
                        <a:pt x="296" y="100"/>
                      </a:lnTo>
                      <a:lnTo>
                        <a:pt x="296" y="100"/>
                      </a:lnTo>
                      <a:lnTo>
                        <a:pt x="296" y="100"/>
                      </a:lnTo>
                      <a:lnTo>
                        <a:pt x="298" y="100"/>
                      </a:lnTo>
                      <a:lnTo>
                        <a:pt x="298" y="100"/>
                      </a:lnTo>
                      <a:lnTo>
                        <a:pt x="298" y="100"/>
                      </a:lnTo>
                      <a:lnTo>
                        <a:pt x="298" y="100"/>
                      </a:lnTo>
                      <a:lnTo>
                        <a:pt x="300" y="100"/>
                      </a:lnTo>
                      <a:lnTo>
                        <a:pt x="300" y="100"/>
                      </a:lnTo>
                      <a:lnTo>
                        <a:pt x="300" y="100"/>
                      </a:lnTo>
                      <a:lnTo>
                        <a:pt x="300" y="100"/>
                      </a:lnTo>
                      <a:lnTo>
                        <a:pt x="302" y="100"/>
                      </a:lnTo>
                      <a:lnTo>
                        <a:pt x="302" y="100"/>
                      </a:lnTo>
                      <a:lnTo>
                        <a:pt x="302" y="100"/>
                      </a:lnTo>
                      <a:lnTo>
                        <a:pt x="304" y="100"/>
                      </a:lnTo>
                      <a:lnTo>
                        <a:pt x="304" y="100"/>
                      </a:lnTo>
                      <a:lnTo>
                        <a:pt x="304" y="100"/>
                      </a:lnTo>
                      <a:lnTo>
                        <a:pt x="304" y="98"/>
                      </a:lnTo>
                      <a:lnTo>
                        <a:pt x="304" y="98"/>
                      </a:lnTo>
                      <a:lnTo>
                        <a:pt x="306" y="98"/>
                      </a:lnTo>
                      <a:lnTo>
                        <a:pt x="306" y="98"/>
                      </a:lnTo>
                      <a:lnTo>
                        <a:pt x="306" y="98"/>
                      </a:lnTo>
                      <a:lnTo>
                        <a:pt x="306" y="96"/>
                      </a:lnTo>
                      <a:lnTo>
                        <a:pt x="308" y="96"/>
                      </a:lnTo>
                      <a:lnTo>
                        <a:pt x="308" y="96"/>
                      </a:lnTo>
                      <a:lnTo>
                        <a:pt x="310" y="96"/>
                      </a:lnTo>
                      <a:lnTo>
                        <a:pt x="310" y="96"/>
                      </a:lnTo>
                      <a:lnTo>
                        <a:pt x="310" y="96"/>
                      </a:lnTo>
                      <a:lnTo>
                        <a:pt x="310" y="94"/>
                      </a:lnTo>
                      <a:lnTo>
                        <a:pt x="310" y="94"/>
                      </a:lnTo>
                      <a:lnTo>
                        <a:pt x="310" y="94"/>
                      </a:lnTo>
                      <a:lnTo>
                        <a:pt x="310" y="92"/>
                      </a:lnTo>
                      <a:lnTo>
                        <a:pt x="310" y="92"/>
                      </a:lnTo>
                      <a:lnTo>
                        <a:pt x="310" y="92"/>
                      </a:lnTo>
                      <a:lnTo>
                        <a:pt x="310" y="92"/>
                      </a:lnTo>
                      <a:lnTo>
                        <a:pt x="310" y="92"/>
                      </a:lnTo>
                      <a:lnTo>
                        <a:pt x="312" y="92"/>
                      </a:lnTo>
                      <a:lnTo>
                        <a:pt x="312" y="90"/>
                      </a:lnTo>
                      <a:lnTo>
                        <a:pt x="312" y="90"/>
                      </a:lnTo>
                      <a:lnTo>
                        <a:pt x="312" y="90"/>
                      </a:lnTo>
                      <a:lnTo>
                        <a:pt x="314" y="90"/>
                      </a:lnTo>
                      <a:lnTo>
                        <a:pt x="314" y="90"/>
                      </a:lnTo>
                      <a:lnTo>
                        <a:pt x="316" y="90"/>
                      </a:lnTo>
                      <a:lnTo>
                        <a:pt x="316" y="90"/>
                      </a:lnTo>
                      <a:lnTo>
                        <a:pt x="316" y="90"/>
                      </a:lnTo>
                      <a:lnTo>
                        <a:pt x="318" y="90"/>
                      </a:lnTo>
                      <a:lnTo>
                        <a:pt x="318" y="90"/>
                      </a:lnTo>
                      <a:lnTo>
                        <a:pt x="319" y="90"/>
                      </a:lnTo>
                      <a:lnTo>
                        <a:pt x="319" y="90"/>
                      </a:lnTo>
                      <a:lnTo>
                        <a:pt x="319" y="90"/>
                      </a:lnTo>
                      <a:lnTo>
                        <a:pt x="321" y="90"/>
                      </a:lnTo>
                      <a:lnTo>
                        <a:pt x="321" y="90"/>
                      </a:lnTo>
                      <a:lnTo>
                        <a:pt x="321" y="90"/>
                      </a:lnTo>
                      <a:lnTo>
                        <a:pt x="323" y="90"/>
                      </a:lnTo>
                      <a:lnTo>
                        <a:pt x="323" y="90"/>
                      </a:lnTo>
                      <a:lnTo>
                        <a:pt x="325" y="90"/>
                      </a:lnTo>
                      <a:lnTo>
                        <a:pt x="325" y="90"/>
                      </a:lnTo>
                      <a:lnTo>
                        <a:pt x="325" y="90"/>
                      </a:lnTo>
                      <a:lnTo>
                        <a:pt x="327" y="90"/>
                      </a:lnTo>
                      <a:lnTo>
                        <a:pt x="327" y="90"/>
                      </a:lnTo>
                      <a:lnTo>
                        <a:pt x="327" y="90"/>
                      </a:lnTo>
                      <a:lnTo>
                        <a:pt x="329" y="90"/>
                      </a:lnTo>
                      <a:lnTo>
                        <a:pt x="329" y="90"/>
                      </a:lnTo>
                      <a:lnTo>
                        <a:pt x="331" y="90"/>
                      </a:lnTo>
                      <a:lnTo>
                        <a:pt x="331" y="90"/>
                      </a:lnTo>
                      <a:lnTo>
                        <a:pt x="331" y="90"/>
                      </a:lnTo>
                      <a:lnTo>
                        <a:pt x="333" y="90"/>
                      </a:lnTo>
                      <a:lnTo>
                        <a:pt x="333" y="90"/>
                      </a:lnTo>
                      <a:lnTo>
                        <a:pt x="333" y="90"/>
                      </a:lnTo>
                      <a:lnTo>
                        <a:pt x="335" y="90"/>
                      </a:lnTo>
                      <a:lnTo>
                        <a:pt x="335" y="90"/>
                      </a:lnTo>
                      <a:lnTo>
                        <a:pt x="337" y="90"/>
                      </a:lnTo>
                      <a:lnTo>
                        <a:pt x="337" y="92"/>
                      </a:lnTo>
                      <a:lnTo>
                        <a:pt x="337" y="92"/>
                      </a:lnTo>
                      <a:lnTo>
                        <a:pt x="337" y="92"/>
                      </a:lnTo>
                      <a:lnTo>
                        <a:pt x="339" y="92"/>
                      </a:lnTo>
                      <a:lnTo>
                        <a:pt x="339" y="92"/>
                      </a:lnTo>
                      <a:lnTo>
                        <a:pt x="339" y="92"/>
                      </a:lnTo>
                      <a:lnTo>
                        <a:pt x="340" y="92"/>
                      </a:lnTo>
                      <a:lnTo>
                        <a:pt x="340" y="92"/>
                      </a:lnTo>
                      <a:lnTo>
                        <a:pt x="342" y="92"/>
                      </a:lnTo>
                      <a:lnTo>
                        <a:pt x="342" y="92"/>
                      </a:lnTo>
                      <a:lnTo>
                        <a:pt x="342" y="92"/>
                      </a:lnTo>
                      <a:lnTo>
                        <a:pt x="342" y="92"/>
                      </a:lnTo>
                      <a:lnTo>
                        <a:pt x="344" y="92"/>
                      </a:lnTo>
                      <a:lnTo>
                        <a:pt x="344" y="92"/>
                      </a:lnTo>
                      <a:lnTo>
                        <a:pt x="344" y="92"/>
                      </a:lnTo>
                      <a:lnTo>
                        <a:pt x="346" y="92"/>
                      </a:lnTo>
                      <a:lnTo>
                        <a:pt x="346" y="92"/>
                      </a:lnTo>
                      <a:lnTo>
                        <a:pt x="346" y="92"/>
                      </a:lnTo>
                      <a:lnTo>
                        <a:pt x="348" y="92"/>
                      </a:lnTo>
                      <a:lnTo>
                        <a:pt x="348" y="92"/>
                      </a:lnTo>
                      <a:lnTo>
                        <a:pt x="348" y="94"/>
                      </a:lnTo>
                      <a:lnTo>
                        <a:pt x="348" y="94"/>
                      </a:lnTo>
                      <a:lnTo>
                        <a:pt x="350" y="94"/>
                      </a:lnTo>
                      <a:lnTo>
                        <a:pt x="350" y="94"/>
                      </a:lnTo>
                      <a:lnTo>
                        <a:pt x="352" y="94"/>
                      </a:lnTo>
                      <a:lnTo>
                        <a:pt x="352" y="94"/>
                      </a:lnTo>
                      <a:lnTo>
                        <a:pt x="352" y="94"/>
                      </a:lnTo>
                      <a:lnTo>
                        <a:pt x="352" y="94"/>
                      </a:lnTo>
                      <a:lnTo>
                        <a:pt x="352" y="96"/>
                      </a:lnTo>
                      <a:lnTo>
                        <a:pt x="354" y="96"/>
                      </a:lnTo>
                      <a:lnTo>
                        <a:pt x="354" y="96"/>
                      </a:lnTo>
                      <a:lnTo>
                        <a:pt x="354" y="96"/>
                      </a:lnTo>
                      <a:lnTo>
                        <a:pt x="354" y="96"/>
                      </a:lnTo>
                      <a:lnTo>
                        <a:pt x="356" y="96"/>
                      </a:lnTo>
                      <a:lnTo>
                        <a:pt x="356" y="98"/>
                      </a:lnTo>
                      <a:lnTo>
                        <a:pt x="356" y="98"/>
                      </a:lnTo>
                      <a:lnTo>
                        <a:pt x="358" y="98"/>
                      </a:lnTo>
                      <a:lnTo>
                        <a:pt x="358" y="98"/>
                      </a:lnTo>
                      <a:lnTo>
                        <a:pt x="358" y="98"/>
                      </a:lnTo>
                      <a:lnTo>
                        <a:pt x="358" y="98"/>
                      </a:lnTo>
                      <a:lnTo>
                        <a:pt x="360" y="98"/>
                      </a:lnTo>
                      <a:lnTo>
                        <a:pt x="360" y="98"/>
                      </a:lnTo>
                      <a:lnTo>
                        <a:pt x="360" y="100"/>
                      </a:lnTo>
                      <a:lnTo>
                        <a:pt x="360" y="100"/>
                      </a:lnTo>
                      <a:lnTo>
                        <a:pt x="362" y="100"/>
                      </a:lnTo>
                      <a:lnTo>
                        <a:pt x="362" y="100"/>
                      </a:lnTo>
                      <a:lnTo>
                        <a:pt x="363" y="100"/>
                      </a:lnTo>
                      <a:lnTo>
                        <a:pt x="363" y="100"/>
                      </a:lnTo>
                      <a:lnTo>
                        <a:pt x="363" y="100"/>
                      </a:lnTo>
                      <a:lnTo>
                        <a:pt x="363" y="100"/>
                      </a:lnTo>
                      <a:lnTo>
                        <a:pt x="365" y="100"/>
                      </a:lnTo>
                      <a:lnTo>
                        <a:pt x="365" y="100"/>
                      </a:lnTo>
                      <a:lnTo>
                        <a:pt x="365" y="100"/>
                      </a:lnTo>
                      <a:lnTo>
                        <a:pt x="367" y="100"/>
                      </a:lnTo>
                      <a:lnTo>
                        <a:pt x="367" y="100"/>
                      </a:lnTo>
                      <a:lnTo>
                        <a:pt x="369" y="100"/>
                      </a:lnTo>
                      <a:lnTo>
                        <a:pt x="369" y="100"/>
                      </a:lnTo>
                      <a:lnTo>
                        <a:pt x="369" y="100"/>
                      </a:lnTo>
                      <a:lnTo>
                        <a:pt x="371" y="100"/>
                      </a:lnTo>
                      <a:lnTo>
                        <a:pt x="371" y="100"/>
                      </a:lnTo>
                      <a:lnTo>
                        <a:pt x="371" y="100"/>
                      </a:lnTo>
                      <a:lnTo>
                        <a:pt x="371" y="100"/>
                      </a:lnTo>
                      <a:lnTo>
                        <a:pt x="373" y="100"/>
                      </a:lnTo>
                      <a:lnTo>
                        <a:pt x="373" y="100"/>
                      </a:lnTo>
                      <a:lnTo>
                        <a:pt x="375" y="100"/>
                      </a:lnTo>
                      <a:lnTo>
                        <a:pt x="375" y="100"/>
                      </a:lnTo>
                      <a:lnTo>
                        <a:pt x="375" y="100"/>
                      </a:lnTo>
                      <a:lnTo>
                        <a:pt x="377" y="100"/>
                      </a:lnTo>
                      <a:lnTo>
                        <a:pt x="377" y="100"/>
                      </a:lnTo>
                      <a:lnTo>
                        <a:pt x="379" y="100"/>
                      </a:lnTo>
                      <a:lnTo>
                        <a:pt x="379" y="100"/>
                      </a:lnTo>
                      <a:lnTo>
                        <a:pt x="379" y="100"/>
                      </a:lnTo>
                      <a:lnTo>
                        <a:pt x="381" y="100"/>
                      </a:lnTo>
                      <a:lnTo>
                        <a:pt x="381" y="102"/>
                      </a:lnTo>
                      <a:lnTo>
                        <a:pt x="381" y="102"/>
                      </a:lnTo>
                      <a:lnTo>
                        <a:pt x="381" y="102"/>
                      </a:lnTo>
                      <a:lnTo>
                        <a:pt x="383" y="102"/>
                      </a:lnTo>
                      <a:lnTo>
                        <a:pt x="383" y="102"/>
                      </a:lnTo>
                      <a:lnTo>
                        <a:pt x="385" y="102"/>
                      </a:lnTo>
                      <a:lnTo>
                        <a:pt x="385" y="102"/>
                      </a:lnTo>
                      <a:lnTo>
                        <a:pt x="385" y="102"/>
                      </a:lnTo>
                      <a:lnTo>
                        <a:pt x="386" y="102"/>
                      </a:lnTo>
                      <a:lnTo>
                        <a:pt x="386" y="102"/>
                      </a:lnTo>
                      <a:lnTo>
                        <a:pt x="386" y="102"/>
                      </a:lnTo>
                      <a:lnTo>
                        <a:pt x="386" y="102"/>
                      </a:lnTo>
                      <a:lnTo>
                        <a:pt x="388" y="102"/>
                      </a:lnTo>
                      <a:lnTo>
                        <a:pt x="388" y="102"/>
                      </a:lnTo>
                      <a:lnTo>
                        <a:pt x="388" y="104"/>
                      </a:lnTo>
                      <a:lnTo>
                        <a:pt x="390" y="104"/>
                      </a:lnTo>
                      <a:lnTo>
                        <a:pt x="390" y="104"/>
                      </a:lnTo>
                      <a:lnTo>
                        <a:pt x="390" y="104"/>
                      </a:lnTo>
                      <a:lnTo>
                        <a:pt x="390" y="104"/>
                      </a:lnTo>
                      <a:lnTo>
                        <a:pt x="392" y="104"/>
                      </a:lnTo>
                      <a:lnTo>
                        <a:pt x="392" y="104"/>
                      </a:lnTo>
                      <a:lnTo>
                        <a:pt x="392" y="106"/>
                      </a:lnTo>
                      <a:lnTo>
                        <a:pt x="392" y="106"/>
                      </a:lnTo>
                      <a:lnTo>
                        <a:pt x="394" y="106"/>
                      </a:lnTo>
                      <a:lnTo>
                        <a:pt x="394" y="106"/>
                      </a:lnTo>
                      <a:lnTo>
                        <a:pt x="396" y="106"/>
                      </a:lnTo>
                      <a:lnTo>
                        <a:pt x="396" y="106"/>
                      </a:lnTo>
                      <a:lnTo>
                        <a:pt x="396" y="106"/>
                      </a:lnTo>
                      <a:lnTo>
                        <a:pt x="396" y="106"/>
                      </a:lnTo>
                      <a:lnTo>
                        <a:pt x="398" y="106"/>
                      </a:lnTo>
                      <a:lnTo>
                        <a:pt x="398" y="106"/>
                      </a:lnTo>
                      <a:lnTo>
                        <a:pt x="398" y="106"/>
                      </a:lnTo>
                      <a:lnTo>
                        <a:pt x="398" y="108"/>
                      </a:lnTo>
                      <a:lnTo>
                        <a:pt x="400" y="108"/>
                      </a:lnTo>
                      <a:lnTo>
                        <a:pt x="400" y="108"/>
                      </a:lnTo>
                      <a:lnTo>
                        <a:pt x="402" y="108"/>
                      </a:lnTo>
                      <a:lnTo>
                        <a:pt x="402" y="108"/>
                      </a:lnTo>
                      <a:lnTo>
                        <a:pt x="402" y="108"/>
                      </a:lnTo>
                      <a:lnTo>
                        <a:pt x="402" y="108"/>
                      </a:lnTo>
                      <a:lnTo>
                        <a:pt x="404" y="108"/>
                      </a:lnTo>
                      <a:lnTo>
                        <a:pt x="404" y="108"/>
                      </a:lnTo>
                      <a:lnTo>
                        <a:pt x="406" y="108"/>
                      </a:lnTo>
                      <a:lnTo>
                        <a:pt x="406" y="108"/>
                      </a:lnTo>
                      <a:lnTo>
                        <a:pt x="406" y="108"/>
                      </a:lnTo>
                      <a:lnTo>
                        <a:pt x="407" y="108"/>
                      </a:lnTo>
                      <a:lnTo>
                        <a:pt x="407" y="108"/>
                      </a:lnTo>
                      <a:lnTo>
                        <a:pt x="407" y="108"/>
                      </a:lnTo>
                      <a:lnTo>
                        <a:pt x="409" y="108"/>
                      </a:lnTo>
                      <a:lnTo>
                        <a:pt x="409" y="108"/>
                      </a:lnTo>
                      <a:lnTo>
                        <a:pt x="411" y="108"/>
                      </a:lnTo>
                      <a:lnTo>
                        <a:pt x="411" y="108"/>
                      </a:lnTo>
                      <a:lnTo>
                        <a:pt x="411" y="108"/>
                      </a:lnTo>
                      <a:lnTo>
                        <a:pt x="411" y="108"/>
                      </a:lnTo>
                      <a:lnTo>
                        <a:pt x="413" y="108"/>
                      </a:lnTo>
                      <a:lnTo>
                        <a:pt x="413" y="108"/>
                      </a:lnTo>
                      <a:lnTo>
                        <a:pt x="413" y="110"/>
                      </a:lnTo>
                      <a:lnTo>
                        <a:pt x="413" y="110"/>
                      </a:lnTo>
                      <a:lnTo>
                        <a:pt x="415" y="110"/>
                      </a:lnTo>
                      <a:lnTo>
                        <a:pt x="415" y="110"/>
                      </a:lnTo>
                      <a:lnTo>
                        <a:pt x="415" y="108"/>
                      </a:lnTo>
                      <a:lnTo>
                        <a:pt x="417" y="108"/>
                      </a:lnTo>
                      <a:lnTo>
                        <a:pt x="417" y="108"/>
                      </a:lnTo>
                      <a:lnTo>
                        <a:pt x="417" y="108"/>
                      </a:lnTo>
                      <a:lnTo>
                        <a:pt x="419" y="108"/>
                      </a:lnTo>
                      <a:lnTo>
                        <a:pt x="419" y="108"/>
                      </a:lnTo>
                      <a:lnTo>
                        <a:pt x="419" y="110"/>
                      </a:lnTo>
                      <a:lnTo>
                        <a:pt x="419" y="110"/>
                      </a:lnTo>
                      <a:lnTo>
                        <a:pt x="421" y="110"/>
                      </a:lnTo>
                      <a:lnTo>
                        <a:pt x="421" y="110"/>
                      </a:lnTo>
                      <a:lnTo>
                        <a:pt x="423" y="110"/>
                      </a:lnTo>
                      <a:lnTo>
                        <a:pt x="423" y="110"/>
                      </a:lnTo>
                      <a:lnTo>
                        <a:pt x="423" y="110"/>
                      </a:lnTo>
                      <a:lnTo>
                        <a:pt x="425" y="110"/>
                      </a:lnTo>
                      <a:lnTo>
                        <a:pt x="425" y="110"/>
                      </a:lnTo>
                      <a:lnTo>
                        <a:pt x="425" y="110"/>
                      </a:lnTo>
                      <a:lnTo>
                        <a:pt x="425" y="110"/>
                      </a:lnTo>
                      <a:lnTo>
                        <a:pt x="427" y="110"/>
                      </a:lnTo>
                      <a:lnTo>
                        <a:pt x="427" y="110"/>
                      </a:lnTo>
                      <a:lnTo>
                        <a:pt x="427" y="110"/>
                      </a:lnTo>
                      <a:lnTo>
                        <a:pt x="429" y="110"/>
                      </a:lnTo>
                      <a:lnTo>
                        <a:pt x="429" y="108"/>
                      </a:lnTo>
                      <a:lnTo>
                        <a:pt x="429" y="108"/>
                      </a:lnTo>
                      <a:lnTo>
                        <a:pt x="429" y="108"/>
                      </a:lnTo>
                      <a:lnTo>
                        <a:pt x="429" y="108"/>
                      </a:lnTo>
                      <a:lnTo>
                        <a:pt x="430" y="108"/>
                      </a:lnTo>
                      <a:lnTo>
                        <a:pt x="430" y="108"/>
                      </a:lnTo>
                      <a:lnTo>
                        <a:pt x="432" y="108"/>
                      </a:lnTo>
                      <a:lnTo>
                        <a:pt x="432" y="108"/>
                      </a:lnTo>
                      <a:lnTo>
                        <a:pt x="432" y="108"/>
                      </a:lnTo>
                      <a:lnTo>
                        <a:pt x="434" y="108"/>
                      </a:lnTo>
                      <a:lnTo>
                        <a:pt x="434" y="108"/>
                      </a:lnTo>
                      <a:lnTo>
                        <a:pt x="434" y="108"/>
                      </a:lnTo>
                      <a:lnTo>
                        <a:pt x="434" y="108"/>
                      </a:lnTo>
                      <a:lnTo>
                        <a:pt x="436" y="108"/>
                      </a:lnTo>
                      <a:lnTo>
                        <a:pt x="436" y="108"/>
                      </a:lnTo>
                      <a:lnTo>
                        <a:pt x="438" y="108"/>
                      </a:lnTo>
                      <a:lnTo>
                        <a:pt x="438" y="108"/>
                      </a:lnTo>
                      <a:lnTo>
                        <a:pt x="438" y="108"/>
                      </a:lnTo>
                      <a:lnTo>
                        <a:pt x="438" y="108"/>
                      </a:lnTo>
                      <a:lnTo>
                        <a:pt x="440" y="108"/>
                      </a:lnTo>
                      <a:lnTo>
                        <a:pt x="440" y="108"/>
                      </a:lnTo>
                      <a:lnTo>
                        <a:pt x="440" y="108"/>
                      </a:lnTo>
                      <a:lnTo>
                        <a:pt x="442" y="108"/>
                      </a:lnTo>
                      <a:lnTo>
                        <a:pt x="442" y="108"/>
                      </a:lnTo>
                      <a:lnTo>
                        <a:pt x="444" y="108"/>
                      </a:lnTo>
                      <a:lnTo>
                        <a:pt x="444" y="108"/>
                      </a:lnTo>
                      <a:lnTo>
                        <a:pt x="444" y="108"/>
                      </a:lnTo>
                      <a:lnTo>
                        <a:pt x="444" y="108"/>
                      </a:lnTo>
                      <a:lnTo>
                        <a:pt x="446" y="108"/>
                      </a:lnTo>
                      <a:lnTo>
                        <a:pt x="446" y="108"/>
                      </a:lnTo>
                      <a:lnTo>
                        <a:pt x="446" y="108"/>
                      </a:lnTo>
                      <a:lnTo>
                        <a:pt x="446" y="110"/>
                      </a:lnTo>
                      <a:lnTo>
                        <a:pt x="448" y="110"/>
                      </a:lnTo>
                      <a:lnTo>
                        <a:pt x="448" y="110"/>
                      </a:lnTo>
                      <a:lnTo>
                        <a:pt x="450" y="110"/>
                      </a:lnTo>
                      <a:lnTo>
                        <a:pt x="450" y="110"/>
                      </a:lnTo>
                      <a:lnTo>
                        <a:pt x="450" y="110"/>
                      </a:lnTo>
                      <a:lnTo>
                        <a:pt x="450" y="110"/>
                      </a:lnTo>
                      <a:lnTo>
                        <a:pt x="450" y="110"/>
                      </a:lnTo>
                      <a:lnTo>
                        <a:pt x="451" y="110"/>
                      </a:lnTo>
                      <a:lnTo>
                        <a:pt x="451" y="110"/>
                      </a:lnTo>
                      <a:lnTo>
                        <a:pt x="451" y="110"/>
                      </a:lnTo>
                      <a:lnTo>
                        <a:pt x="451" y="110"/>
                      </a:lnTo>
                      <a:lnTo>
                        <a:pt x="453" y="110"/>
                      </a:lnTo>
                      <a:lnTo>
                        <a:pt x="453" y="110"/>
                      </a:lnTo>
                      <a:lnTo>
                        <a:pt x="453" y="112"/>
                      </a:lnTo>
                      <a:lnTo>
                        <a:pt x="455" y="112"/>
                      </a:lnTo>
                      <a:lnTo>
                        <a:pt x="455" y="112"/>
                      </a:lnTo>
                      <a:lnTo>
                        <a:pt x="455" y="112"/>
                      </a:lnTo>
                      <a:lnTo>
                        <a:pt x="455" y="112"/>
                      </a:lnTo>
                      <a:lnTo>
                        <a:pt x="455" y="113"/>
                      </a:lnTo>
                      <a:lnTo>
                        <a:pt x="457" y="113"/>
                      </a:lnTo>
                      <a:lnTo>
                        <a:pt x="457" y="113"/>
                      </a:lnTo>
                      <a:lnTo>
                        <a:pt x="459" y="113"/>
                      </a:lnTo>
                      <a:lnTo>
                        <a:pt x="459" y="113"/>
                      </a:lnTo>
                      <a:lnTo>
                        <a:pt x="459" y="113"/>
                      </a:lnTo>
                      <a:lnTo>
                        <a:pt x="461" y="113"/>
                      </a:lnTo>
                      <a:lnTo>
                        <a:pt x="461" y="113"/>
                      </a:lnTo>
                      <a:lnTo>
                        <a:pt x="461" y="113"/>
                      </a:lnTo>
                      <a:lnTo>
                        <a:pt x="461" y="115"/>
                      </a:lnTo>
                      <a:lnTo>
                        <a:pt x="461" y="115"/>
                      </a:lnTo>
                      <a:lnTo>
                        <a:pt x="461" y="115"/>
                      </a:lnTo>
                      <a:lnTo>
                        <a:pt x="463" y="115"/>
                      </a:lnTo>
                      <a:lnTo>
                        <a:pt x="463" y="115"/>
                      </a:lnTo>
                      <a:lnTo>
                        <a:pt x="465" y="115"/>
                      </a:lnTo>
                      <a:lnTo>
                        <a:pt x="465" y="115"/>
                      </a:lnTo>
                      <a:lnTo>
                        <a:pt x="465" y="115"/>
                      </a:lnTo>
                      <a:lnTo>
                        <a:pt x="465" y="115"/>
                      </a:lnTo>
                      <a:lnTo>
                        <a:pt x="467" y="115"/>
                      </a:lnTo>
                      <a:lnTo>
                        <a:pt x="467" y="117"/>
                      </a:lnTo>
                      <a:lnTo>
                        <a:pt x="467" y="117"/>
                      </a:lnTo>
                      <a:lnTo>
                        <a:pt x="467" y="117"/>
                      </a:lnTo>
                      <a:lnTo>
                        <a:pt x="467" y="117"/>
                      </a:lnTo>
                      <a:lnTo>
                        <a:pt x="469" y="117"/>
                      </a:lnTo>
                      <a:lnTo>
                        <a:pt x="469" y="119"/>
                      </a:lnTo>
                      <a:lnTo>
                        <a:pt x="469" y="119"/>
                      </a:lnTo>
                      <a:lnTo>
                        <a:pt x="469" y="119"/>
                      </a:lnTo>
                      <a:lnTo>
                        <a:pt x="469" y="119"/>
                      </a:lnTo>
                      <a:lnTo>
                        <a:pt x="471" y="119"/>
                      </a:lnTo>
                      <a:lnTo>
                        <a:pt x="471" y="119"/>
                      </a:lnTo>
                      <a:lnTo>
                        <a:pt x="471" y="119"/>
                      </a:lnTo>
                      <a:lnTo>
                        <a:pt x="471" y="119"/>
                      </a:lnTo>
                      <a:lnTo>
                        <a:pt x="471" y="121"/>
                      </a:lnTo>
                      <a:lnTo>
                        <a:pt x="471" y="121"/>
                      </a:lnTo>
                      <a:lnTo>
                        <a:pt x="471" y="121"/>
                      </a:lnTo>
                      <a:lnTo>
                        <a:pt x="471" y="121"/>
                      </a:lnTo>
                      <a:lnTo>
                        <a:pt x="471" y="123"/>
                      </a:lnTo>
                      <a:lnTo>
                        <a:pt x="469" y="123"/>
                      </a:lnTo>
                      <a:lnTo>
                        <a:pt x="469" y="123"/>
                      </a:lnTo>
                      <a:lnTo>
                        <a:pt x="469" y="123"/>
                      </a:lnTo>
                      <a:lnTo>
                        <a:pt x="469" y="123"/>
                      </a:lnTo>
                      <a:lnTo>
                        <a:pt x="467" y="123"/>
                      </a:lnTo>
                      <a:lnTo>
                        <a:pt x="467" y="123"/>
                      </a:lnTo>
                      <a:lnTo>
                        <a:pt x="467" y="123"/>
                      </a:lnTo>
                      <a:lnTo>
                        <a:pt x="465" y="123"/>
                      </a:lnTo>
                      <a:lnTo>
                        <a:pt x="465" y="123"/>
                      </a:lnTo>
                      <a:lnTo>
                        <a:pt x="465" y="123"/>
                      </a:lnTo>
                      <a:lnTo>
                        <a:pt x="463" y="123"/>
                      </a:lnTo>
                      <a:lnTo>
                        <a:pt x="463" y="123"/>
                      </a:lnTo>
                      <a:lnTo>
                        <a:pt x="461" y="123"/>
                      </a:lnTo>
                      <a:lnTo>
                        <a:pt x="461" y="123"/>
                      </a:lnTo>
                      <a:lnTo>
                        <a:pt x="461" y="123"/>
                      </a:lnTo>
                      <a:lnTo>
                        <a:pt x="461" y="123"/>
                      </a:lnTo>
                      <a:lnTo>
                        <a:pt x="461" y="123"/>
                      </a:lnTo>
                      <a:lnTo>
                        <a:pt x="459" y="123"/>
                      </a:lnTo>
                      <a:lnTo>
                        <a:pt x="459" y="123"/>
                      </a:lnTo>
                      <a:lnTo>
                        <a:pt x="459" y="123"/>
                      </a:lnTo>
                      <a:lnTo>
                        <a:pt x="457" y="123"/>
                      </a:lnTo>
                      <a:lnTo>
                        <a:pt x="457" y="123"/>
                      </a:lnTo>
                      <a:lnTo>
                        <a:pt x="457" y="125"/>
                      </a:lnTo>
                      <a:lnTo>
                        <a:pt x="455" y="125"/>
                      </a:lnTo>
                      <a:lnTo>
                        <a:pt x="455" y="125"/>
                      </a:lnTo>
                      <a:lnTo>
                        <a:pt x="455" y="125"/>
                      </a:lnTo>
                      <a:lnTo>
                        <a:pt x="455" y="125"/>
                      </a:lnTo>
                      <a:lnTo>
                        <a:pt x="453" y="125"/>
                      </a:lnTo>
                      <a:lnTo>
                        <a:pt x="453" y="125"/>
                      </a:lnTo>
                      <a:lnTo>
                        <a:pt x="451" y="125"/>
                      </a:lnTo>
                      <a:lnTo>
                        <a:pt x="451" y="125"/>
                      </a:lnTo>
                      <a:lnTo>
                        <a:pt x="451" y="125"/>
                      </a:lnTo>
                      <a:lnTo>
                        <a:pt x="451" y="125"/>
                      </a:lnTo>
                      <a:lnTo>
                        <a:pt x="450" y="125"/>
                      </a:lnTo>
                      <a:lnTo>
                        <a:pt x="450" y="125"/>
                      </a:lnTo>
                      <a:lnTo>
                        <a:pt x="450" y="125"/>
                      </a:lnTo>
                      <a:lnTo>
                        <a:pt x="450" y="125"/>
                      </a:lnTo>
                      <a:lnTo>
                        <a:pt x="450" y="127"/>
                      </a:lnTo>
                      <a:lnTo>
                        <a:pt x="448" y="127"/>
                      </a:lnTo>
                      <a:lnTo>
                        <a:pt x="448" y="127"/>
                      </a:lnTo>
                      <a:lnTo>
                        <a:pt x="450" y="127"/>
                      </a:lnTo>
                      <a:lnTo>
                        <a:pt x="450" y="127"/>
                      </a:lnTo>
                      <a:lnTo>
                        <a:pt x="450" y="127"/>
                      </a:lnTo>
                      <a:lnTo>
                        <a:pt x="450" y="129"/>
                      </a:lnTo>
                      <a:lnTo>
                        <a:pt x="450" y="129"/>
                      </a:lnTo>
                      <a:lnTo>
                        <a:pt x="450" y="129"/>
                      </a:lnTo>
                      <a:lnTo>
                        <a:pt x="450" y="129"/>
                      </a:lnTo>
                      <a:lnTo>
                        <a:pt x="448" y="129"/>
                      </a:lnTo>
                      <a:lnTo>
                        <a:pt x="448" y="129"/>
                      </a:lnTo>
                      <a:lnTo>
                        <a:pt x="446" y="129"/>
                      </a:lnTo>
                      <a:lnTo>
                        <a:pt x="446" y="129"/>
                      </a:lnTo>
                      <a:lnTo>
                        <a:pt x="446" y="129"/>
                      </a:lnTo>
                      <a:lnTo>
                        <a:pt x="446" y="131"/>
                      </a:lnTo>
                      <a:lnTo>
                        <a:pt x="446" y="131"/>
                      </a:lnTo>
                      <a:lnTo>
                        <a:pt x="446" y="131"/>
                      </a:lnTo>
                      <a:lnTo>
                        <a:pt x="448" y="131"/>
                      </a:lnTo>
                      <a:lnTo>
                        <a:pt x="448" y="131"/>
                      </a:lnTo>
                      <a:lnTo>
                        <a:pt x="450" y="131"/>
                      </a:lnTo>
                      <a:lnTo>
                        <a:pt x="450" y="131"/>
                      </a:lnTo>
                      <a:lnTo>
                        <a:pt x="450" y="131"/>
                      </a:lnTo>
                      <a:lnTo>
                        <a:pt x="450" y="133"/>
                      </a:lnTo>
                      <a:lnTo>
                        <a:pt x="450" y="133"/>
                      </a:lnTo>
                      <a:lnTo>
                        <a:pt x="451" y="133"/>
                      </a:lnTo>
                      <a:lnTo>
                        <a:pt x="451" y="133"/>
                      </a:lnTo>
                      <a:lnTo>
                        <a:pt x="451" y="133"/>
                      </a:lnTo>
                      <a:lnTo>
                        <a:pt x="453" y="133"/>
                      </a:lnTo>
                      <a:lnTo>
                        <a:pt x="453" y="133"/>
                      </a:lnTo>
                      <a:lnTo>
                        <a:pt x="455" y="133"/>
                      </a:lnTo>
                      <a:lnTo>
                        <a:pt x="455" y="133"/>
                      </a:lnTo>
                      <a:lnTo>
                        <a:pt x="455" y="133"/>
                      </a:lnTo>
                      <a:lnTo>
                        <a:pt x="457" y="133"/>
                      </a:lnTo>
                      <a:lnTo>
                        <a:pt x="457" y="133"/>
                      </a:lnTo>
                      <a:lnTo>
                        <a:pt x="459" y="133"/>
                      </a:lnTo>
                      <a:lnTo>
                        <a:pt x="459" y="133"/>
                      </a:lnTo>
                      <a:lnTo>
                        <a:pt x="459" y="133"/>
                      </a:lnTo>
                      <a:lnTo>
                        <a:pt x="461" y="133"/>
                      </a:lnTo>
                      <a:lnTo>
                        <a:pt x="461" y="133"/>
                      </a:lnTo>
                      <a:lnTo>
                        <a:pt x="461" y="133"/>
                      </a:lnTo>
                      <a:lnTo>
                        <a:pt x="461" y="133"/>
                      </a:lnTo>
                      <a:lnTo>
                        <a:pt x="463" y="133"/>
                      </a:lnTo>
                      <a:lnTo>
                        <a:pt x="463" y="133"/>
                      </a:lnTo>
                      <a:lnTo>
                        <a:pt x="465" y="133"/>
                      </a:lnTo>
                      <a:lnTo>
                        <a:pt x="465" y="133"/>
                      </a:lnTo>
                      <a:lnTo>
                        <a:pt x="465" y="133"/>
                      </a:lnTo>
                      <a:lnTo>
                        <a:pt x="465" y="133"/>
                      </a:lnTo>
                      <a:lnTo>
                        <a:pt x="467" y="133"/>
                      </a:lnTo>
                      <a:lnTo>
                        <a:pt x="467" y="133"/>
                      </a:lnTo>
                      <a:lnTo>
                        <a:pt x="467" y="133"/>
                      </a:lnTo>
                      <a:lnTo>
                        <a:pt x="469" y="133"/>
                      </a:lnTo>
                      <a:lnTo>
                        <a:pt x="469" y="133"/>
                      </a:lnTo>
                      <a:lnTo>
                        <a:pt x="471" y="133"/>
                      </a:lnTo>
                      <a:lnTo>
                        <a:pt x="471" y="133"/>
                      </a:lnTo>
                      <a:lnTo>
                        <a:pt x="471" y="133"/>
                      </a:lnTo>
                      <a:lnTo>
                        <a:pt x="473" y="133"/>
                      </a:lnTo>
                      <a:lnTo>
                        <a:pt x="473" y="135"/>
                      </a:lnTo>
                      <a:lnTo>
                        <a:pt x="473" y="135"/>
                      </a:lnTo>
                      <a:lnTo>
                        <a:pt x="473" y="135"/>
                      </a:lnTo>
                      <a:lnTo>
                        <a:pt x="474" y="135"/>
                      </a:lnTo>
                      <a:lnTo>
                        <a:pt x="474" y="135"/>
                      </a:lnTo>
                      <a:lnTo>
                        <a:pt x="476" y="135"/>
                      </a:lnTo>
                      <a:lnTo>
                        <a:pt x="476" y="135"/>
                      </a:lnTo>
                      <a:lnTo>
                        <a:pt x="476" y="135"/>
                      </a:lnTo>
                      <a:lnTo>
                        <a:pt x="478" y="135"/>
                      </a:lnTo>
                      <a:lnTo>
                        <a:pt x="478" y="133"/>
                      </a:lnTo>
                      <a:lnTo>
                        <a:pt x="478" y="133"/>
                      </a:lnTo>
                      <a:lnTo>
                        <a:pt x="478" y="133"/>
                      </a:lnTo>
                      <a:lnTo>
                        <a:pt x="480" y="133"/>
                      </a:lnTo>
                      <a:lnTo>
                        <a:pt x="480" y="133"/>
                      </a:lnTo>
                      <a:lnTo>
                        <a:pt x="482" y="133"/>
                      </a:lnTo>
                      <a:lnTo>
                        <a:pt x="482" y="133"/>
                      </a:lnTo>
                      <a:lnTo>
                        <a:pt x="482" y="133"/>
                      </a:lnTo>
                      <a:lnTo>
                        <a:pt x="484" y="133"/>
                      </a:lnTo>
                      <a:lnTo>
                        <a:pt x="484" y="135"/>
                      </a:lnTo>
                      <a:lnTo>
                        <a:pt x="484" y="135"/>
                      </a:lnTo>
                      <a:lnTo>
                        <a:pt x="484" y="135"/>
                      </a:lnTo>
                      <a:lnTo>
                        <a:pt x="486" y="135"/>
                      </a:lnTo>
                      <a:lnTo>
                        <a:pt x="486" y="135"/>
                      </a:lnTo>
                      <a:lnTo>
                        <a:pt x="488" y="135"/>
                      </a:lnTo>
                      <a:lnTo>
                        <a:pt x="488" y="135"/>
                      </a:lnTo>
                      <a:lnTo>
                        <a:pt x="488" y="135"/>
                      </a:lnTo>
                      <a:lnTo>
                        <a:pt x="490" y="135"/>
                      </a:lnTo>
                      <a:lnTo>
                        <a:pt x="490" y="135"/>
                      </a:lnTo>
                      <a:lnTo>
                        <a:pt x="492" y="135"/>
                      </a:lnTo>
                      <a:lnTo>
                        <a:pt x="492" y="135"/>
                      </a:lnTo>
                      <a:lnTo>
                        <a:pt x="492" y="135"/>
                      </a:lnTo>
                      <a:lnTo>
                        <a:pt x="494" y="135"/>
                      </a:lnTo>
                      <a:lnTo>
                        <a:pt x="494" y="135"/>
                      </a:lnTo>
                      <a:lnTo>
                        <a:pt x="494" y="135"/>
                      </a:lnTo>
                      <a:lnTo>
                        <a:pt x="495" y="135"/>
                      </a:lnTo>
                      <a:lnTo>
                        <a:pt x="495" y="135"/>
                      </a:lnTo>
                      <a:lnTo>
                        <a:pt x="497" y="135"/>
                      </a:lnTo>
                      <a:lnTo>
                        <a:pt x="497" y="135"/>
                      </a:lnTo>
                      <a:lnTo>
                        <a:pt x="497" y="133"/>
                      </a:lnTo>
                      <a:lnTo>
                        <a:pt x="497" y="133"/>
                      </a:lnTo>
                      <a:lnTo>
                        <a:pt x="499" y="133"/>
                      </a:lnTo>
                      <a:lnTo>
                        <a:pt x="499" y="133"/>
                      </a:lnTo>
                      <a:lnTo>
                        <a:pt x="499" y="133"/>
                      </a:lnTo>
                      <a:lnTo>
                        <a:pt x="501" y="133"/>
                      </a:lnTo>
                      <a:lnTo>
                        <a:pt x="501" y="133"/>
                      </a:lnTo>
                      <a:lnTo>
                        <a:pt x="501" y="133"/>
                      </a:lnTo>
                      <a:lnTo>
                        <a:pt x="503" y="133"/>
                      </a:lnTo>
                      <a:lnTo>
                        <a:pt x="503" y="133"/>
                      </a:lnTo>
                      <a:lnTo>
                        <a:pt x="503" y="133"/>
                      </a:lnTo>
                      <a:lnTo>
                        <a:pt x="505" y="133"/>
                      </a:lnTo>
                      <a:lnTo>
                        <a:pt x="505" y="133"/>
                      </a:lnTo>
                      <a:lnTo>
                        <a:pt x="505" y="133"/>
                      </a:lnTo>
                      <a:lnTo>
                        <a:pt x="505" y="133"/>
                      </a:lnTo>
                      <a:lnTo>
                        <a:pt x="505" y="133"/>
                      </a:lnTo>
                      <a:lnTo>
                        <a:pt x="507" y="133"/>
                      </a:lnTo>
                      <a:lnTo>
                        <a:pt x="507" y="133"/>
                      </a:lnTo>
                      <a:lnTo>
                        <a:pt x="509" y="133"/>
                      </a:lnTo>
                      <a:lnTo>
                        <a:pt x="509" y="133"/>
                      </a:lnTo>
                      <a:lnTo>
                        <a:pt x="509" y="133"/>
                      </a:lnTo>
                      <a:lnTo>
                        <a:pt x="509" y="133"/>
                      </a:lnTo>
                      <a:lnTo>
                        <a:pt x="511" y="133"/>
                      </a:lnTo>
                      <a:lnTo>
                        <a:pt x="511" y="133"/>
                      </a:lnTo>
                      <a:lnTo>
                        <a:pt x="511" y="133"/>
                      </a:lnTo>
                      <a:lnTo>
                        <a:pt x="511" y="133"/>
                      </a:lnTo>
                      <a:lnTo>
                        <a:pt x="513" y="133"/>
                      </a:lnTo>
                      <a:lnTo>
                        <a:pt x="513" y="133"/>
                      </a:lnTo>
                      <a:lnTo>
                        <a:pt x="515" y="133"/>
                      </a:lnTo>
                      <a:lnTo>
                        <a:pt x="515" y="133"/>
                      </a:lnTo>
                      <a:lnTo>
                        <a:pt x="515" y="133"/>
                      </a:lnTo>
                      <a:lnTo>
                        <a:pt x="515" y="133"/>
                      </a:lnTo>
                      <a:lnTo>
                        <a:pt x="517" y="133"/>
                      </a:lnTo>
                      <a:lnTo>
                        <a:pt x="517" y="133"/>
                      </a:lnTo>
                      <a:lnTo>
                        <a:pt x="517" y="131"/>
                      </a:lnTo>
                      <a:lnTo>
                        <a:pt x="518" y="131"/>
                      </a:lnTo>
                      <a:lnTo>
                        <a:pt x="518" y="131"/>
                      </a:lnTo>
                      <a:lnTo>
                        <a:pt x="518" y="131"/>
                      </a:lnTo>
                      <a:lnTo>
                        <a:pt x="518" y="133"/>
                      </a:lnTo>
                      <a:lnTo>
                        <a:pt x="520" y="133"/>
                      </a:lnTo>
                      <a:lnTo>
                        <a:pt x="520" y="131"/>
                      </a:lnTo>
                      <a:lnTo>
                        <a:pt x="520" y="131"/>
                      </a:lnTo>
                      <a:lnTo>
                        <a:pt x="520" y="131"/>
                      </a:lnTo>
                      <a:lnTo>
                        <a:pt x="520" y="131"/>
                      </a:lnTo>
                      <a:lnTo>
                        <a:pt x="522" y="131"/>
                      </a:lnTo>
                      <a:lnTo>
                        <a:pt x="522" y="129"/>
                      </a:lnTo>
                      <a:lnTo>
                        <a:pt x="522" y="129"/>
                      </a:lnTo>
                      <a:lnTo>
                        <a:pt x="524" y="129"/>
                      </a:lnTo>
                      <a:lnTo>
                        <a:pt x="524" y="129"/>
                      </a:lnTo>
                      <a:lnTo>
                        <a:pt x="524" y="129"/>
                      </a:lnTo>
                      <a:lnTo>
                        <a:pt x="524" y="129"/>
                      </a:lnTo>
                      <a:lnTo>
                        <a:pt x="526" y="129"/>
                      </a:lnTo>
                      <a:lnTo>
                        <a:pt x="526" y="129"/>
                      </a:lnTo>
                      <a:lnTo>
                        <a:pt x="526" y="131"/>
                      </a:lnTo>
                      <a:lnTo>
                        <a:pt x="524" y="131"/>
                      </a:lnTo>
                      <a:lnTo>
                        <a:pt x="524" y="131"/>
                      </a:lnTo>
                      <a:lnTo>
                        <a:pt x="526" y="131"/>
                      </a:lnTo>
                      <a:lnTo>
                        <a:pt x="526" y="131"/>
                      </a:lnTo>
                      <a:lnTo>
                        <a:pt x="526" y="131"/>
                      </a:lnTo>
                      <a:lnTo>
                        <a:pt x="526" y="131"/>
                      </a:lnTo>
                      <a:lnTo>
                        <a:pt x="528" y="131"/>
                      </a:lnTo>
                      <a:lnTo>
                        <a:pt x="528" y="131"/>
                      </a:lnTo>
                      <a:lnTo>
                        <a:pt x="530" y="131"/>
                      </a:lnTo>
                      <a:lnTo>
                        <a:pt x="530" y="129"/>
                      </a:lnTo>
                      <a:lnTo>
                        <a:pt x="530" y="129"/>
                      </a:lnTo>
                      <a:lnTo>
                        <a:pt x="530" y="129"/>
                      </a:lnTo>
                      <a:lnTo>
                        <a:pt x="532" y="129"/>
                      </a:lnTo>
                      <a:lnTo>
                        <a:pt x="532" y="129"/>
                      </a:lnTo>
                      <a:lnTo>
                        <a:pt x="532" y="129"/>
                      </a:lnTo>
                      <a:lnTo>
                        <a:pt x="532" y="129"/>
                      </a:lnTo>
                      <a:lnTo>
                        <a:pt x="534" y="129"/>
                      </a:lnTo>
                      <a:lnTo>
                        <a:pt x="534" y="129"/>
                      </a:lnTo>
                      <a:lnTo>
                        <a:pt x="536" y="129"/>
                      </a:lnTo>
                      <a:lnTo>
                        <a:pt x="536" y="127"/>
                      </a:lnTo>
                      <a:lnTo>
                        <a:pt x="536" y="127"/>
                      </a:lnTo>
                      <a:lnTo>
                        <a:pt x="536" y="127"/>
                      </a:lnTo>
                      <a:lnTo>
                        <a:pt x="538" y="127"/>
                      </a:lnTo>
                      <a:lnTo>
                        <a:pt x="538" y="127"/>
                      </a:lnTo>
                      <a:lnTo>
                        <a:pt x="538" y="127"/>
                      </a:lnTo>
                      <a:lnTo>
                        <a:pt x="538" y="129"/>
                      </a:lnTo>
                      <a:lnTo>
                        <a:pt x="539" y="129"/>
                      </a:lnTo>
                      <a:lnTo>
                        <a:pt x="539" y="129"/>
                      </a:lnTo>
                      <a:lnTo>
                        <a:pt x="539" y="131"/>
                      </a:lnTo>
                      <a:lnTo>
                        <a:pt x="539" y="131"/>
                      </a:lnTo>
                      <a:lnTo>
                        <a:pt x="541" y="131"/>
                      </a:lnTo>
                      <a:lnTo>
                        <a:pt x="541" y="131"/>
                      </a:lnTo>
                      <a:lnTo>
                        <a:pt x="541" y="131"/>
                      </a:lnTo>
                      <a:lnTo>
                        <a:pt x="541" y="131"/>
                      </a:lnTo>
                      <a:lnTo>
                        <a:pt x="543" y="131"/>
                      </a:lnTo>
                      <a:lnTo>
                        <a:pt x="543" y="133"/>
                      </a:lnTo>
                      <a:lnTo>
                        <a:pt x="543" y="133"/>
                      </a:lnTo>
                      <a:lnTo>
                        <a:pt x="543" y="133"/>
                      </a:lnTo>
                      <a:lnTo>
                        <a:pt x="543" y="133"/>
                      </a:lnTo>
                      <a:lnTo>
                        <a:pt x="545" y="133"/>
                      </a:lnTo>
                      <a:lnTo>
                        <a:pt x="545" y="133"/>
                      </a:lnTo>
                      <a:lnTo>
                        <a:pt x="545" y="133"/>
                      </a:lnTo>
                      <a:lnTo>
                        <a:pt x="545" y="135"/>
                      </a:lnTo>
                      <a:lnTo>
                        <a:pt x="547" y="135"/>
                      </a:lnTo>
                      <a:lnTo>
                        <a:pt x="547" y="135"/>
                      </a:lnTo>
                      <a:lnTo>
                        <a:pt x="547" y="133"/>
                      </a:lnTo>
                      <a:lnTo>
                        <a:pt x="547" y="133"/>
                      </a:lnTo>
                      <a:lnTo>
                        <a:pt x="547" y="133"/>
                      </a:lnTo>
                      <a:lnTo>
                        <a:pt x="549" y="133"/>
                      </a:lnTo>
                      <a:lnTo>
                        <a:pt x="549" y="133"/>
                      </a:lnTo>
                      <a:lnTo>
                        <a:pt x="551" y="133"/>
                      </a:lnTo>
                      <a:lnTo>
                        <a:pt x="551" y="133"/>
                      </a:lnTo>
                      <a:lnTo>
                        <a:pt x="551" y="133"/>
                      </a:lnTo>
                      <a:lnTo>
                        <a:pt x="551" y="133"/>
                      </a:lnTo>
                      <a:lnTo>
                        <a:pt x="553" y="133"/>
                      </a:lnTo>
                      <a:lnTo>
                        <a:pt x="553" y="133"/>
                      </a:lnTo>
                      <a:lnTo>
                        <a:pt x="553" y="133"/>
                      </a:lnTo>
                      <a:lnTo>
                        <a:pt x="553" y="133"/>
                      </a:lnTo>
                      <a:lnTo>
                        <a:pt x="555" y="133"/>
                      </a:lnTo>
                      <a:lnTo>
                        <a:pt x="555" y="133"/>
                      </a:lnTo>
                      <a:lnTo>
                        <a:pt x="555" y="133"/>
                      </a:lnTo>
                      <a:lnTo>
                        <a:pt x="557" y="133"/>
                      </a:lnTo>
                      <a:lnTo>
                        <a:pt x="557" y="135"/>
                      </a:lnTo>
                      <a:lnTo>
                        <a:pt x="557" y="135"/>
                      </a:lnTo>
                      <a:lnTo>
                        <a:pt x="557" y="135"/>
                      </a:lnTo>
                      <a:lnTo>
                        <a:pt x="557" y="136"/>
                      </a:lnTo>
                      <a:lnTo>
                        <a:pt x="557" y="136"/>
                      </a:lnTo>
                      <a:lnTo>
                        <a:pt x="557" y="136"/>
                      </a:lnTo>
                      <a:lnTo>
                        <a:pt x="557" y="138"/>
                      </a:lnTo>
                      <a:lnTo>
                        <a:pt x="557" y="138"/>
                      </a:lnTo>
                      <a:lnTo>
                        <a:pt x="557" y="138"/>
                      </a:lnTo>
                      <a:lnTo>
                        <a:pt x="557" y="140"/>
                      </a:lnTo>
                      <a:lnTo>
                        <a:pt x="557" y="140"/>
                      </a:lnTo>
                      <a:lnTo>
                        <a:pt x="559" y="140"/>
                      </a:lnTo>
                      <a:lnTo>
                        <a:pt x="559" y="140"/>
                      </a:lnTo>
                      <a:lnTo>
                        <a:pt x="559" y="140"/>
                      </a:lnTo>
                      <a:lnTo>
                        <a:pt x="559" y="140"/>
                      </a:lnTo>
                      <a:lnTo>
                        <a:pt x="559" y="140"/>
                      </a:lnTo>
                      <a:lnTo>
                        <a:pt x="559" y="138"/>
                      </a:lnTo>
                      <a:lnTo>
                        <a:pt x="561" y="138"/>
                      </a:lnTo>
                      <a:lnTo>
                        <a:pt x="561" y="138"/>
                      </a:lnTo>
                      <a:lnTo>
                        <a:pt x="561" y="136"/>
                      </a:lnTo>
                      <a:lnTo>
                        <a:pt x="561" y="136"/>
                      </a:lnTo>
                      <a:lnTo>
                        <a:pt x="561" y="135"/>
                      </a:lnTo>
                      <a:lnTo>
                        <a:pt x="561" y="135"/>
                      </a:lnTo>
                      <a:lnTo>
                        <a:pt x="562" y="135"/>
                      </a:lnTo>
                      <a:lnTo>
                        <a:pt x="562" y="135"/>
                      </a:lnTo>
                      <a:lnTo>
                        <a:pt x="562" y="135"/>
                      </a:lnTo>
                      <a:lnTo>
                        <a:pt x="562" y="136"/>
                      </a:lnTo>
                      <a:lnTo>
                        <a:pt x="564" y="136"/>
                      </a:lnTo>
                      <a:lnTo>
                        <a:pt x="564" y="136"/>
                      </a:lnTo>
                      <a:lnTo>
                        <a:pt x="564" y="138"/>
                      </a:lnTo>
                      <a:lnTo>
                        <a:pt x="564" y="138"/>
                      </a:lnTo>
                      <a:lnTo>
                        <a:pt x="564" y="138"/>
                      </a:lnTo>
                      <a:lnTo>
                        <a:pt x="564" y="138"/>
                      </a:lnTo>
                      <a:lnTo>
                        <a:pt x="564" y="136"/>
                      </a:lnTo>
                      <a:lnTo>
                        <a:pt x="564" y="136"/>
                      </a:lnTo>
                      <a:lnTo>
                        <a:pt x="566" y="136"/>
                      </a:lnTo>
                      <a:lnTo>
                        <a:pt x="566" y="136"/>
                      </a:lnTo>
                      <a:lnTo>
                        <a:pt x="568" y="136"/>
                      </a:lnTo>
                      <a:lnTo>
                        <a:pt x="568" y="136"/>
                      </a:lnTo>
                      <a:lnTo>
                        <a:pt x="568" y="136"/>
                      </a:lnTo>
                      <a:lnTo>
                        <a:pt x="568" y="136"/>
                      </a:lnTo>
                      <a:lnTo>
                        <a:pt x="568" y="136"/>
                      </a:lnTo>
                      <a:lnTo>
                        <a:pt x="568" y="138"/>
                      </a:lnTo>
                      <a:lnTo>
                        <a:pt x="568" y="138"/>
                      </a:lnTo>
                      <a:lnTo>
                        <a:pt x="570" y="138"/>
                      </a:lnTo>
                      <a:lnTo>
                        <a:pt x="570" y="138"/>
                      </a:lnTo>
                      <a:lnTo>
                        <a:pt x="570" y="136"/>
                      </a:lnTo>
                      <a:lnTo>
                        <a:pt x="570" y="136"/>
                      </a:lnTo>
                      <a:lnTo>
                        <a:pt x="570" y="136"/>
                      </a:lnTo>
                      <a:lnTo>
                        <a:pt x="570" y="136"/>
                      </a:lnTo>
                      <a:lnTo>
                        <a:pt x="570" y="135"/>
                      </a:lnTo>
                      <a:lnTo>
                        <a:pt x="572" y="135"/>
                      </a:lnTo>
                      <a:lnTo>
                        <a:pt x="572" y="135"/>
                      </a:lnTo>
                      <a:lnTo>
                        <a:pt x="574" y="135"/>
                      </a:lnTo>
                      <a:lnTo>
                        <a:pt x="574" y="135"/>
                      </a:lnTo>
                      <a:lnTo>
                        <a:pt x="572" y="135"/>
                      </a:lnTo>
                      <a:lnTo>
                        <a:pt x="572" y="133"/>
                      </a:lnTo>
                      <a:lnTo>
                        <a:pt x="572" y="133"/>
                      </a:lnTo>
                      <a:lnTo>
                        <a:pt x="572" y="133"/>
                      </a:lnTo>
                      <a:lnTo>
                        <a:pt x="574" y="133"/>
                      </a:lnTo>
                      <a:lnTo>
                        <a:pt x="574" y="131"/>
                      </a:lnTo>
                      <a:lnTo>
                        <a:pt x="574" y="131"/>
                      </a:lnTo>
                      <a:lnTo>
                        <a:pt x="574" y="131"/>
                      </a:lnTo>
                      <a:lnTo>
                        <a:pt x="576" y="131"/>
                      </a:lnTo>
                      <a:lnTo>
                        <a:pt x="576" y="131"/>
                      </a:lnTo>
                      <a:lnTo>
                        <a:pt x="576" y="131"/>
                      </a:lnTo>
                      <a:lnTo>
                        <a:pt x="578" y="131"/>
                      </a:lnTo>
                      <a:lnTo>
                        <a:pt x="578" y="131"/>
                      </a:lnTo>
                      <a:lnTo>
                        <a:pt x="578" y="131"/>
                      </a:lnTo>
                      <a:lnTo>
                        <a:pt x="578" y="129"/>
                      </a:lnTo>
                      <a:lnTo>
                        <a:pt x="578" y="129"/>
                      </a:lnTo>
                      <a:lnTo>
                        <a:pt x="578" y="129"/>
                      </a:lnTo>
                      <a:lnTo>
                        <a:pt x="576" y="129"/>
                      </a:lnTo>
                      <a:lnTo>
                        <a:pt x="576" y="129"/>
                      </a:lnTo>
                      <a:lnTo>
                        <a:pt x="574" y="129"/>
                      </a:lnTo>
                      <a:lnTo>
                        <a:pt x="574" y="129"/>
                      </a:lnTo>
                      <a:lnTo>
                        <a:pt x="574" y="127"/>
                      </a:lnTo>
                      <a:lnTo>
                        <a:pt x="576" y="127"/>
                      </a:lnTo>
                      <a:lnTo>
                        <a:pt x="576" y="127"/>
                      </a:lnTo>
                      <a:lnTo>
                        <a:pt x="576" y="125"/>
                      </a:lnTo>
                      <a:lnTo>
                        <a:pt x="574" y="125"/>
                      </a:lnTo>
                      <a:lnTo>
                        <a:pt x="574" y="125"/>
                      </a:lnTo>
                      <a:lnTo>
                        <a:pt x="574" y="125"/>
                      </a:lnTo>
                      <a:lnTo>
                        <a:pt x="574" y="125"/>
                      </a:lnTo>
                      <a:lnTo>
                        <a:pt x="572" y="125"/>
                      </a:lnTo>
                      <a:lnTo>
                        <a:pt x="572" y="125"/>
                      </a:lnTo>
                      <a:lnTo>
                        <a:pt x="570" y="125"/>
                      </a:lnTo>
                      <a:lnTo>
                        <a:pt x="570" y="125"/>
                      </a:lnTo>
                      <a:lnTo>
                        <a:pt x="570" y="125"/>
                      </a:lnTo>
                      <a:lnTo>
                        <a:pt x="570" y="125"/>
                      </a:lnTo>
                      <a:lnTo>
                        <a:pt x="568" y="125"/>
                      </a:lnTo>
                      <a:lnTo>
                        <a:pt x="568" y="125"/>
                      </a:lnTo>
                      <a:lnTo>
                        <a:pt x="568" y="125"/>
                      </a:lnTo>
                      <a:lnTo>
                        <a:pt x="568" y="127"/>
                      </a:lnTo>
                      <a:lnTo>
                        <a:pt x="566" y="127"/>
                      </a:lnTo>
                      <a:lnTo>
                        <a:pt x="566" y="127"/>
                      </a:lnTo>
                      <a:lnTo>
                        <a:pt x="566" y="125"/>
                      </a:lnTo>
                      <a:lnTo>
                        <a:pt x="566" y="125"/>
                      </a:lnTo>
                      <a:lnTo>
                        <a:pt x="564" y="125"/>
                      </a:lnTo>
                      <a:lnTo>
                        <a:pt x="564" y="123"/>
                      </a:lnTo>
                      <a:lnTo>
                        <a:pt x="566" y="123"/>
                      </a:lnTo>
                      <a:lnTo>
                        <a:pt x="566" y="123"/>
                      </a:lnTo>
                      <a:lnTo>
                        <a:pt x="564" y="123"/>
                      </a:lnTo>
                      <a:lnTo>
                        <a:pt x="564" y="123"/>
                      </a:lnTo>
                      <a:lnTo>
                        <a:pt x="564" y="123"/>
                      </a:lnTo>
                      <a:lnTo>
                        <a:pt x="562" y="123"/>
                      </a:lnTo>
                      <a:lnTo>
                        <a:pt x="562" y="123"/>
                      </a:lnTo>
                      <a:lnTo>
                        <a:pt x="562" y="123"/>
                      </a:lnTo>
                      <a:lnTo>
                        <a:pt x="562" y="123"/>
                      </a:lnTo>
                      <a:lnTo>
                        <a:pt x="561" y="123"/>
                      </a:lnTo>
                      <a:lnTo>
                        <a:pt x="561" y="123"/>
                      </a:lnTo>
                      <a:lnTo>
                        <a:pt x="559" y="123"/>
                      </a:lnTo>
                      <a:lnTo>
                        <a:pt x="559" y="123"/>
                      </a:lnTo>
                      <a:lnTo>
                        <a:pt x="559" y="123"/>
                      </a:lnTo>
                      <a:lnTo>
                        <a:pt x="559" y="123"/>
                      </a:lnTo>
                      <a:lnTo>
                        <a:pt x="559" y="123"/>
                      </a:lnTo>
                      <a:lnTo>
                        <a:pt x="561" y="123"/>
                      </a:lnTo>
                      <a:lnTo>
                        <a:pt x="561" y="121"/>
                      </a:lnTo>
                      <a:lnTo>
                        <a:pt x="561" y="121"/>
                      </a:lnTo>
                      <a:lnTo>
                        <a:pt x="561" y="121"/>
                      </a:lnTo>
                      <a:lnTo>
                        <a:pt x="561" y="119"/>
                      </a:lnTo>
                      <a:lnTo>
                        <a:pt x="562" y="119"/>
                      </a:lnTo>
                      <a:lnTo>
                        <a:pt x="562" y="119"/>
                      </a:lnTo>
                      <a:lnTo>
                        <a:pt x="562" y="119"/>
                      </a:lnTo>
                      <a:lnTo>
                        <a:pt x="562" y="119"/>
                      </a:lnTo>
                      <a:lnTo>
                        <a:pt x="564" y="119"/>
                      </a:lnTo>
                      <a:lnTo>
                        <a:pt x="564" y="117"/>
                      </a:lnTo>
                      <a:lnTo>
                        <a:pt x="564" y="117"/>
                      </a:lnTo>
                      <a:lnTo>
                        <a:pt x="564" y="117"/>
                      </a:lnTo>
                      <a:lnTo>
                        <a:pt x="564" y="117"/>
                      </a:lnTo>
                      <a:lnTo>
                        <a:pt x="564" y="115"/>
                      </a:lnTo>
                      <a:lnTo>
                        <a:pt x="566" y="115"/>
                      </a:lnTo>
                      <a:lnTo>
                        <a:pt x="566" y="115"/>
                      </a:lnTo>
                      <a:lnTo>
                        <a:pt x="566" y="115"/>
                      </a:lnTo>
                      <a:lnTo>
                        <a:pt x="568" y="115"/>
                      </a:lnTo>
                      <a:lnTo>
                        <a:pt x="568" y="115"/>
                      </a:lnTo>
                      <a:lnTo>
                        <a:pt x="568" y="115"/>
                      </a:lnTo>
                      <a:lnTo>
                        <a:pt x="568" y="115"/>
                      </a:lnTo>
                      <a:lnTo>
                        <a:pt x="570" y="115"/>
                      </a:lnTo>
                      <a:lnTo>
                        <a:pt x="570" y="115"/>
                      </a:lnTo>
                      <a:lnTo>
                        <a:pt x="570" y="115"/>
                      </a:lnTo>
                      <a:lnTo>
                        <a:pt x="572" y="115"/>
                      </a:lnTo>
                      <a:lnTo>
                        <a:pt x="572" y="115"/>
                      </a:lnTo>
                      <a:lnTo>
                        <a:pt x="574" y="115"/>
                      </a:lnTo>
                      <a:lnTo>
                        <a:pt x="574" y="115"/>
                      </a:lnTo>
                      <a:lnTo>
                        <a:pt x="574" y="115"/>
                      </a:lnTo>
                      <a:lnTo>
                        <a:pt x="576" y="115"/>
                      </a:lnTo>
                      <a:lnTo>
                        <a:pt x="576" y="115"/>
                      </a:lnTo>
                      <a:lnTo>
                        <a:pt x="578" y="115"/>
                      </a:lnTo>
                      <a:lnTo>
                        <a:pt x="578" y="115"/>
                      </a:lnTo>
                      <a:lnTo>
                        <a:pt x="578" y="115"/>
                      </a:lnTo>
                      <a:lnTo>
                        <a:pt x="580" y="115"/>
                      </a:lnTo>
                      <a:lnTo>
                        <a:pt x="580" y="115"/>
                      </a:lnTo>
                      <a:lnTo>
                        <a:pt x="580" y="113"/>
                      </a:lnTo>
                      <a:lnTo>
                        <a:pt x="580" y="113"/>
                      </a:lnTo>
                      <a:lnTo>
                        <a:pt x="582" y="113"/>
                      </a:lnTo>
                      <a:lnTo>
                        <a:pt x="582" y="113"/>
                      </a:lnTo>
                      <a:lnTo>
                        <a:pt x="584" y="113"/>
                      </a:lnTo>
                      <a:lnTo>
                        <a:pt x="584" y="113"/>
                      </a:lnTo>
                      <a:lnTo>
                        <a:pt x="584" y="113"/>
                      </a:lnTo>
                      <a:lnTo>
                        <a:pt x="585" y="113"/>
                      </a:lnTo>
                      <a:lnTo>
                        <a:pt x="585" y="113"/>
                      </a:lnTo>
                      <a:lnTo>
                        <a:pt x="585" y="113"/>
                      </a:lnTo>
                      <a:lnTo>
                        <a:pt x="585" y="113"/>
                      </a:lnTo>
                      <a:lnTo>
                        <a:pt x="587" y="113"/>
                      </a:lnTo>
                      <a:lnTo>
                        <a:pt x="587" y="113"/>
                      </a:lnTo>
                      <a:lnTo>
                        <a:pt x="589" y="113"/>
                      </a:lnTo>
                      <a:lnTo>
                        <a:pt x="589" y="113"/>
                      </a:lnTo>
                      <a:lnTo>
                        <a:pt x="589" y="112"/>
                      </a:lnTo>
                      <a:lnTo>
                        <a:pt x="589" y="112"/>
                      </a:lnTo>
                      <a:lnTo>
                        <a:pt x="591" y="112"/>
                      </a:lnTo>
                      <a:lnTo>
                        <a:pt x="591" y="112"/>
                      </a:lnTo>
                      <a:lnTo>
                        <a:pt x="591" y="112"/>
                      </a:lnTo>
                      <a:lnTo>
                        <a:pt x="593" y="112"/>
                      </a:lnTo>
                      <a:lnTo>
                        <a:pt x="593" y="112"/>
                      </a:lnTo>
                      <a:lnTo>
                        <a:pt x="593" y="112"/>
                      </a:lnTo>
                      <a:lnTo>
                        <a:pt x="595" y="112"/>
                      </a:lnTo>
                      <a:lnTo>
                        <a:pt x="595" y="112"/>
                      </a:lnTo>
                      <a:lnTo>
                        <a:pt x="595" y="112"/>
                      </a:lnTo>
                      <a:lnTo>
                        <a:pt x="597" y="112"/>
                      </a:lnTo>
                      <a:lnTo>
                        <a:pt x="597" y="112"/>
                      </a:lnTo>
                      <a:lnTo>
                        <a:pt x="597" y="110"/>
                      </a:lnTo>
                      <a:lnTo>
                        <a:pt x="597" y="110"/>
                      </a:lnTo>
                      <a:lnTo>
                        <a:pt x="599" y="110"/>
                      </a:lnTo>
                      <a:lnTo>
                        <a:pt x="599" y="110"/>
                      </a:lnTo>
                      <a:lnTo>
                        <a:pt x="601" y="110"/>
                      </a:lnTo>
                      <a:lnTo>
                        <a:pt x="601" y="110"/>
                      </a:lnTo>
                      <a:lnTo>
                        <a:pt x="601" y="110"/>
                      </a:lnTo>
                      <a:lnTo>
                        <a:pt x="601" y="110"/>
                      </a:lnTo>
                      <a:lnTo>
                        <a:pt x="603" y="110"/>
                      </a:lnTo>
                      <a:lnTo>
                        <a:pt x="603" y="110"/>
                      </a:lnTo>
                      <a:lnTo>
                        <a:pt x="605" y="110"/>
                      </a:lnTo>
                      <a:lnTo>
                        <a:pt x="605" y="108"/>
                      </a:lnTo>
                      <a:lnTo>
                        <a:pt x="605" y="108"/>
                      </a:lnTo>
                      <a:lnTo>
                        <a:pt x="605" y="108"/>
                      </a:lnTo>
                      <a:lnTo>
                        <a:pt x="605" y="110"/>
                      </a:lnTo>
                      <a:lnTo>
                        <a:pt x="606" y="110"/>
                      </a:lnTo>
                      <a:lnTo>
                        <a:pt x="606" y="110"/>
                      </a:lnTo>
                      <a:lnTo>
                        <a:pt x="606" y="110"/>
                      </a:lnTo>
                      <a:lnTo>
                        <a:pt x="606" y="110"/>
                      </a:lnTo>
                      <a:lnTo>
                        <a:pt x="608" y="110"/>
                      </a:lnTo>
                      <a:lnTo>
                        <a:pt x="608" y="110"/>
                      </a:lnTo>
                      <a:lnTo>
                        <a:pt x="610" y="110"/>
                      </a:lnTo>
                      <a:lnTo>
                        <a:pt x="610" y="110"/>
                      </a:lnTo>
                      <a:lnTo>
                        <a:pt x="610" y="112"/>
                      </a:lnTo>
                      <a:lnTo>
                        <a:pt x="610" y="112"/>
                      </a:lnTo>
                      <a:lnTo>
                        <a:pt x="612" y="112"/>
                      </a:lnTo>
                      <a:lnTo>
                        <a:pt x="612" y="112"/>
                      </a:lnTo>
                      <a:lnTo>
                        <a:pt x="612" y="112"/>
                      </a:lnTo>
                      <a:lnTo>
                        <a:pt x="612" y="112"/>
                      </a:lnTo>
                      <a:lnTo>
                        <a:pt x="614" y="112"/>
                      </a:lnTo>
                      <a:lnTo>
                        <a:pt x="614" y="112"/>
                      </a:lnTo>
                      <a:lnTo>
                        <a:pt x="616" y="112"/>
                      </a:lnTo>
                      <a:lnTo>
                        <a:pt x="616" y="113"/>
                      </a:lnTo>
                      <a:lnTo>
                        <a:pt x="616" y="113"/>
                      </a:lnTo>
                      <a:lnTo>
                        <a:pt x="616" y="113"/>
                      </a:lnTo>
                      <a:lnTo>
                        <a:pt x="616" y="113"/>
                      </a:lnTo>
                      <a:lnTo>
                        <a:pt x="616" y="115"/>
                      </a:lnTo>
                      <a:lnTo>
                        <a:pt x="616" y="115"/>
                      </a:lnTo>
                      <a:lnTo>
                        <a:pt x="618" y="115"/>
                      </a:lnTo>
                      <a:lnTo>
                        <a:pt x="618" y="115"/>
                      </a:lnTo>
                      <a:lnTo>
                        <a:pt x="618" y="115"/>
                      </a:lnTo>
                      <a:lnTo>
                        <a:pt x="618" y="117"/>
                      </a:lnTo>
                      <a:lnTo>
                        <a:pt x="618" y="117"/>
                      </a:lnTo>
                      <a:lnTo>
                        <a:pt x="618" y="117"/>
                      </a:lnTo>
                      <a:lnTo>
                        <a:pt x="618" y="119"/>
                      </a:lnTo>
                      <a:lnTo>
                        <a:pt x="618" y="119"/>
                      </a:lnTo>
                      <a:lnTo>
                        <a:pt x="618" y="119"/>
                      </a:lnTo>
                      <a:lnTo>
                        <a:pt x="618" y="121"/>
                      </a:lnTo>
                      <a:lnTo>
                        <a:pt x="618" y="121"/>
                      </a:lnTo>
                      <a:lnTo>
                        <a:pt x="620" y="121"/>
                      </a:lnTo>
                      <a:lnTo>
                        <a:pt x="620" y="121"/>
                      </a:lnTo>
                      <a:lnTo>
                        <a:pt x="622" y="121"/>
                      </a:lnTo>
                      <a:lnTo>
                        <a:pt x="622" y="121"/>
                      </a:lnTo>
                      <a:lnTo>
                        <a:pt x="622" y="121"/>
                      </a:lnTo>
                      <a:lnTo>
                        <a:pt x="622" y="121"/>
                      </a:lnTo>
                      <a:lnTo>
                        <a:pt x="624" y="121"/>
                      </a:lnTo>
                      <a:lnTo>
                        <a:pt x="624" y="123"/>
                      </a:lnTo>
                      <a:lnTo>
                        <a:pt x="624" y="123"/>
                      </a:lnTo>
                      <a:lnTo>
                        <a:pt x="624" y="121"/>
                      </a:lnTo>
                      <a:lnTo>
                        <a:pt x="624" y="121"/>
                      </a:lnTo>
                      <a:lnTo>
                        <a:pt x="624" y="121"/>
                      </a:lnTo>
                      <a:lnTo>
                        <a:pt x="626" y="121"/>
                      </a:lnTo>
                      <a:lnTo>
                        <a:pt x="626" y="121"/>
                      </a:lnTo>
                      <a:lnTo>
                        <a:pt x="626" y="121"/>
                      </a:lnTo>
                      <a:lnTo>
                        <a:pt x="628" y="121"/>
                      </a:lnTo>
                      <a:lnTo>
                        <a:pt x="628" y="121"/>
                      </a:lnTo>
                      <a:lnTo>
                        <a:pt x="628" y="121"/>
                      </a:lnTo>
                      <a:lnTo>
                        <a:pt x="628" y="121"/>
                      </a:lnTo>
                      <a:lnTo>
                        <a:pt x="629" y="121"/>
                      </a:lnTo>
                      <a:lnTo>
                        <a:pt x="629" y="121"/>
                      </a:lnTo>
                      <a:lnTo>
                        <a:pt x="629" y="123"/>
                      </a:lnTo>
                      <a:lnTo>
                        <a:pt x="629" y="123"/>
                      </a:lnTo>
                      <a:lnTo>
                        <a:pt x="629" y="123"/>
                      </a:lnTo>
                      <a:lnTo>
                        <a:pt x="631" y="123"/>
                      </a:lnTo>
                      <a:lnTo>
                        <a:pt x="631" y="123"/>
                      </a:lnTo>
                      <a:lnTo>
                        <a:pt x="633" y="123"/>
                      </a:lnTo>
                      <a:lnTo>
                        <a:pt x="633" y="123"/>
                      </a:lnTo>
                      <a:lnTo>
                        <a:pt x="633" y="123"/>
                      </a:lnTo>
                      <a:lnTo>
                        <a:pt x="633" y="123"/>
                      </a:lnTo>
                      <a:lnTo>
                        <a:pt x="633" y="123"/>
                      </a:lnTo>
                      <a:lnTo>
                        <a:pt x="635" y="123"/>
                      </a:lnTo>
                      <a:lnTo>
                        <a:pt x="635" y="123"/>
                      </a:lnTo>
                      <a:lnTo>
                        <a:pt x="635" y="123"/>
                      </a:lnTo>
                      <a:lnTo>
                        <a:pt x="637" y="123"/>
                      </a:lnTo>
                      <a:lnTo>
                        <a:pt x="637" y="123"/>
                      </a:lnTo>
                      <a:lnTo>
                        <a:pt x="637" y="123"/>
                      </a:lnTo>
                      <a:lnTo>
                        <a:pt x="637" y="125"/>
                      </a:lnTo>
                      <a:lnTo>
                        <a:pt x="637" y="125"/>
                      </a:lnTo>
                      <a:lnTo>
                        <a:pt x="637" y="125"/>
                      </a:lnTo>
                      <a:lnTo>
                        <a:pt x="635" y="125"/>
                      </a:lnTo>
                      <a:lnTo>
                        <a:pt x="635" y="127"/>
                      </a:lnTo>
                      <a:lnTo>
                        <a:pt x="635" y="127"/>
                      </a:lnTo>
                      <a:lnTo>
                        <a:pt x="633" y="127"/>
                      </a:lnTo>
                      <a:lnTo>
                        <a:pt x="633" y="127"/>
                      </a:lnTo>
                      <a:lnTo>
                        <a:pt x="635" y="127"/>
                      </a:lnTo>
                      <a:lnTo>
                        <a:pt x="635" y="127"/>
                      </a:lnTo>
                      <a:lnTo>
                        <a:pt x="637" y="127"/>
                      </a:lnTo>
                      <a:lnTo>
                        <a:pt x="637" y="127"/>
                      </a:lnTo>
                      <a:lnTo>
                        <a:pt x="637" y="127"/>
                      </a:lnTo>
                      <a:lnTo>
                        <a:pt x="637" y="127"/>
                      </a:lnTo>
                      <a:lnTo>
                        <a:pt x="639" y="127"/>
                      </a:lnTo>
                      <a:lnTo>
                        <a:pt x="639" y="127"/>
                      </a:lnTo>
                      <a:lnTo>
                        <a:pt x="639" y="127"/>
                      </a:lnTo>
                      <a:lnTo>
                        <a:pt x="639" y="127"/>
                      </a:lnTo>
                      <a:lnTo>
                        <a:pt x="641" y="127"/>
                      </a:lnTo>
                      <a:lnTo>
                        <a:pt x="641" y="127"/>
                      </a:lnTo>
                      <a:lnTo>
                        <a:pt x="641" y="127"/>
                      </a:lnTo>
                      <a:lnTo>
                        <a:pt x="643" y="127"/>
                      </a:lnTo>
                      <a:lnTo>
                        <a:pt x="643" y="127"/>
                      </a:lnTo>
                      <a:lnTo>
                        <a:pt x="643" y="127"/>
                      </a:lnTo>
                      <a:lnTo>
                        <a:pt x="645" y="127"/>
                      </a:lnTo>
                      <a:lnTo>
                        <a:pt x="645" y="127"/>
                      </a:lnTo>
                      <a:lnTo>
                        <a:pt x="645" y="127"/>
                      </a:lnTo>
                      <a:lnTo>
                        <a:pt x="645" y="127"/>
                      </a:lnTo>
                      <a:lnTo>
                        <a:pt x="647" y="127"/>
                      </a:lnTo>
                      <a:lnTo>
                        <a:pt x="647" y="127"/>
                      </a:lnTo>
                      <a:lnTo>
                        <a:pt x="647" y="127"/>
                      </a:lnTo>
                      <a:lnTo>
                        <a:pt x="649" y="127"/>
                      </a:lnTo>
                      <a:lnTo>
                        <a:pt x="649" y="125"/>
                      </a:lnTo>
                      <a:lnTo>
                        <a:pt x="649" y="125"/>
                      </a:lnTo>
                      <a:lnTo>
                        <a:pt x="649" y="125"/>
                      </a:lnTo>
                      <a:lnTo>
                        <a:pt x="649" y="127"/>
                      </a:lnTo>
                      <a:lnTo>
                        <a:pt x="650" y="127"/>
                      </a:lnTo>
                      <a:lnTo>
                        <a:pt x="650" y="127"/>
                      </a:lnTo>
                      <a:lnTo>
                        <a:pt x="650" y="125"/>
                      </a:lnTo>
                      <a:lnTo>
                        <a:pt x="650" y="125"/>
                      </a:lnTo>
                      <a:lnTo>
                        <a:pt x="650" y="125"/>
                      </a:lnTo>
                      <a:lnTo>
                        <a:pt x="652" y="125"/>
                      </a:lnTo>
                      <a:lnTo>
                        <a:pt x="652" y="125"/>
                      </a:lnTo>
                      <a:lnTo>
                        <a:pt x="654" y="125"/>
                      </a:lnTo>
                      <a:lnTo>
                        <a:pt x="654" y="125"/>
                      </a:lnTo>
                      <a:lnTo>
                        <a:pt x="654" y="125"/>
                      </a:lnTo>
                      <a:lnTo>
                        <a:pt x="654" y="125"/>
                      </a:lnTo>
                      <a:lnTo>
                        <a:pt x="654" y="127"/>
                      </a:lnTo>
                      <a:lnTo>
                        <a:pt x="654" y="127"/>
                      </a:lnTo>
                      <a:lnTo>
                        <a:pt x="654" y="127"/>
                      </a:lnTo>
                      <a:lnTo>
                        <a:pt x="654" y="127"/>
                      </a:lnTo>
                      <a:lnTo>
                        <a:pt x="654" y="129"/>
                      </a:lnTo>
                      <a:lnTo>
                        <a:pt x="656" y="129"/>
                      </a:lnTo>
                      <a:lnTo>
                        <a:pt x="656" y="129"/>
                      </a:lnTo>
                      <a:lnTo>
                        <a:pt x="656" y="129"/>
                      </a:lnTo>
                      <a:lnTo>
                        <a:pt x="658" y="129"/>
                      </a:lnTo>
                      <a:lnTo>
                        <a:pt x="658" y="129"/>
                      </a:lnTo>
                      <a:lnTo>
                        <a:pt x="658" y="129"/>
                      </a:lnTo>
                      <a:lnTo>
                        <a:pt x="660" y="129"/>
                      </a:lnTo>
                      <a:lnTo>
                        <a:pt x="660" y="131"/>
                      </a:lnTo>
                      <a:lnTo>
                        <a:pt x="660" y="131"/>
                      </a:lnTo>
                      <a:lnTo>
                        <a:pt x="660" y="131"/>
                      </a:lnTo>
                      <a:lnTo>
                        <a:pt x="660" y="129"/>
                      </a:lnTo>
                      <a:lnTo>
                        <a:pt x="662" y="129"/>
                      </a:lnTo>
                      <a:lnTo>
                        <a:pt x="662" y="131"/>
                      </a:lnTo>
                      <a:lnTo>
                        <a:pt x="662" y="131"/>
                      </a:lnTo>
                      <a:lnTo>
                        <a:pt x="662" y="131"/>
                      </a:lnTo>
                      <a:lnTo>
                        <a:pt x="664" y="131"/>
                      </a:lnTo>
                      <a:lnTo>
                        <a:pt x="664" y="133"/>
                      </a:lnTo>
                      <a:lnTo>
                        <a:pt x="664" y="133"/>
                      </a:lnTo>
                      <a:lnTo>
                        <a:pt x="664" y="133"/>
                      </a:lnTo>
                      <a:lnTo>
                        <a:pt x="666" y="133"/>
                      </a:lnTo>
                      <a:lnTo>
                        <a:pt x="666" y="133"/>
                      </a:lnTo>
                      <a:lnTo>
                        <a:pt x="666" y="133"/>
                      </a:lnTo>
                      <a:lnTo>
                        <a:pt x="668" y="133"/>
                      </a:lnTo>
                      <a:lnTo>
                        <a:pt x="668" y="133"/>
                      </a:lnTo>
                      <a:lnTo>
                        <a:pt x="670" y="133"/>
                      </a:lnTo>
                      <a:lnTo>
                        <a:pt x="670" y="133"/>
                      </a:lnTo>
                      <a:lnTo>
                        <a:pt x="670" y="133"/>
                      </a:lnTo>
                      <a:lnTo>
                        <a:pt x="670" y="133"/>
                      </a:lnTo>
                      <a:lnTo>
                        <a:pt x="672" y="133"/>
                      </a:lnTo>
                      <a:lnTo>
                        <a:pt x="672" y="133"/>
                      </a:lnTo>
                      <a:lnTo>
                        <a:pt x="672" y="133"/>
                      </a:lnTo>
                      <a:lnTo>
                        <a:pt x="672" y="133"/>
                      </a:lnTo>
                      <a:lnTo>
                        <a:pt x="673" y="133"/>
                      </a:lnTo>
                      <a:lnTo>
                        <a:pt x="673" y="133"/>
                      </a:lnTo>
                      <a:lnTo>
                        <a:pt x="673" y="133"/>
                      </a:lnTo>
                      <a:lnTo>
                        <a:pt x="675" y="133"/>
                      </a:lnTo>
                      <a:lnTo>
                        <a:pt x="675" y="133"/>
                      </a:lnTo>
                      <a:lnTo>
                        <a:pt x="675" y="133"/>
                      </a:lnTo>
                      <a:lnTo>
                        <a:pt x="675" y="133"/>
                      </a:lnTo>
                      <a:lnTo>
                        <a:pt x="677" y="133"/>
                      </a:lnTo>
                      <a:lnTo>
                        <a:pt x="677" y="133"/>
                      </a:lnTo>
                      <a:lnTo>
                        <a:pt x="677" y="133"/>
                      </a:lnTo>
                      <a:lnTo>
                        <a:pt x="677" y="133"/>
                      </a:lnTo>
                      <a:lnTo>
                        <a:pt x="677" y="133"/>
                      </a:lnTo>
                      <a:lnTo>
                        <a:pt x="679" y="133"/>
                      </a:lnTo>
                      <a:lnTo>
                        <a:pt x="679" y="133"/>
                      </a:lnTo>
                      <a:lnTo>
                        <a:pt x="679" y="133"/>
                      </a:lnTo>
                      <a:lnTo>
                        <a:pt x="679" y="133"/>
                      </a:lnTo>
                      <a:lnTo>
                        <a:pt x="681" y="133"/>
                      </a:lnTo>
                      <a:lnTo>
                        <a:pt x="681" y="133"/>
                      </a:lnTo>
                      <a:lnTo>
                        <a:pt x="681" y="133"/>
                      </a:lnTo>
                      <a:lnTo>
                        <a:pt x="681" y="133"/>
                      </a:lnTo>
                      <a:lnTo>
                        <a:pt x="681" y="133"/>
                      </a:lnTo>
                      <a:lnTo>
                        <a:pt x="683" y="133"/>
                      </a:lnTo>
                      <a:lnTo>
                        <a:pt x="683" y="133"/>
                      </a:lnTo>
                      <a:lnTo>
                        <a:pt x="683" y="135"/>
                      </a:lnTo>
                      <a:lnTo>
                        <a:pt x="683" y="135"/>
                      </a:lnTo>
                      <a:lnTo>
                        <a:pt x="683" y="133"/>
                      </a:lnTo>
                      <a:lnTo>
                        <a:pt x="685" y="133"/>
                      </a:lnTo>
                      <a:lnTo>
                        <a:pt x="685" y="135"/>
                      </a:lnTo>
                      <a:lnTo>
                        <a:pt x="685" y="135"/>
                      </a:lnTo>
                      <a:lnTo>
                        <a:pt x="687" y="135"/>
                      </a:lnTo>
                      <a:lnTo>
                        <a:pt x="687" y="135"/>
                      </a:lnTo>
                      <a:lnTo>
                        <a:pt x="687" y="135"/>
                      </a:lnTo>
                      <a:lnTo>
                        <a:pt x="687" y="133"/>
                      </a:lnTo>
                      <a:lnTo>
                        <a:pt x="689" y="133"/>
                      </a:lnTo>
                      <a:lnTo>
                        <a:pt x="689" y="133"/>
                      </a:lnTo>
                      <a:lnTo>
                        <a:pt x="691" y="133"/>
                      </a:lnTo>
                      <a:lnTo>
                        <a:pt x="691" y="133"/>
                      </a:lnTo>
                      <a:lnTo>
                        <a:pt x="691" y="133"/>
                      </a:lnTo>
                      <a:lnTo>
                        <a:pt x="691" y="133"/>
                      </a:lnTo>
                      <a:lnTo>
                        <a:pt x="693" y="133"/>
                      </a:lnTo>
                      <a:lnTo>
                        <a:pt x="693" y="133"/>
                      </a:lnTo>
                      <a:lnTo>
                        <a:pt x="693" y="133"/>
                      </a:lnTo>
                      <a:lnTo>
                        <a:pt x="694" y="133"/>
                      </a:lnTo>
                      <a:lnTo>
                        <a:pt x="694" y="133"/>
                      </a:lnTo>
                      <a:lnTo>
                        <a:pt x="694" y="133"/>
                      </a:lnTo>
                      <a:lnTo>
                        <a:pt x="694" y="133"/>
                      </a:lnTo>
                      <a:lnTo>
                        <a:pt x="696" y="133"/>
                      </a:lnTo>
                      <a:lnTo>
                        <a:pt x="696" y="133"/>
                      </a:lnTo>
                      <a:lnTo>
                        <a:pt x="696" y="133"/>
                      </a:lnTo>
                      <a:lnTo>
                        <a:pt x="696" y="133"/>
                      </a:lnTo>
                      <a:lnTo>
                        <a:pt x="698" y="133"/>
                      </a:lnTo>
                      <a:lnTo>
                        <a:pt x="698" y="133"/>
                      </a:lnTo>
                      <a:lnTo>
                        <a:pt x="698" y="133"/>
                      </a:lnTo>
                      <a:lnTo>
                        <a:pt x="700" y="133"/>
                      </a:lnTo>
                      <a:lnTo>
                        <a:pt x="700" y="131"/>
                      </a:lnTo>
                      <a:lnTo>
                        <a:pt x="700" y="131"/>
                      </a:lnTo>
                      <a:lnTo>
                        <a:pt x="702" y="131"/>
                      </a:lnTo>
                      <a:lnTo>
                        <a:pt x="702" y="131"/>
                      </a:lnTo>
                      <a:lnTo>
                        <a:pt x="702" y="131"/>
                      </a:lnTo>
                      <a:lnTo>
                        <a:pt x="702" y="133"/>
                      </a:lnTo>
                      <a:lnTo>
                        <a:pt x="704" y="133"/>
                      </a:lnTo>
                      <a:lnTo>
                        <a:pt x="704" y="131"/>
                      </a:lnTo>
                      <a:lnTo>
                        <a:pt x="704" y="131"/>
                      </a:lnTo>
                      <a:lnTo>
                        <a:pt x="704" y="131"/>
                      </a:lnTo>
                      <a:lnTo>
                        <a:pt x="706" y="131"/>
                      </a:lnTo>
                      <a:lnTo>
                        <a:pt x="706" y="131"/>
                      </a:lnTo>
                      <a:lnTo>
                        <a:pt x="708" y="131"/>
                      </a:lnTo>
                      <a:lnTo>
                        <a:pt x="708" y="131"/>
                      </a:lnTo>
                      <a:lnTo>
                        <a:pt x="708" y="131"/>
                      </a:lnTo>
                      <a:lnTo>
                        <a:pt x="710" y="131"/>
                      </a:lnTo>
                      <a:lnTo>
                        <a:pt x="710" y="131"/>
                      </a:lnTo>
                      <a:lnTo>
                        <a:pt x="710" y="133"/>
                      </a:lnTo>
                      <a:lnTo>
                        <a:pt x="710" y="133"/>
                      </a:lnTo>
                      <a:lnTo>
                        <a:pt x="712" y="133"/>
                      </a:lnTo>
                      <a:lnTo>
                        <a:pt x="712" y="133"/>
                      </a:lnTo>
                      <a:lnTo>
                        <a:pt x="714" y="133"/>
                      </a:lnTo>
                      <a:lnTo>
                        <a:pt x="714" y="133"/>
                      </a:lnTo>
                      <a:lnTo>
                        <a:pt x="714" y="133"/>
                      </a:lnTo>
                      <a:lnTo>
                        <a:pt x="716" y="133"/>
                      </a:lnTo>
                      <a:lnTo>
                        <a:pt x="716" y="133"/>
                      </a:lnTo>
                      <a:lnTo>
                        <a:pt x="716" y="131"/>
                      </a:lnTo>
                      <a:lnTo>
                        <a:pt x="716" y="131"/>
                      </a:lnTo>
                      <a:lnTo>
                        <a:pt x="717" y="131"/>
                      </a:lnTo>
                      <a:lnTo>
                        <a:pt x="717" y="133"/>
                      </a:lnTo>
                      <a:lnTo>
                        <a:pt x="717" y="133"/>
                      </a:lnTo>
                      <a:lnTo>
                        <a:pt x="719" y="133"/>
                      </a:lnTo>
                      <a:lnTo>
                        <a:pt x="719" y="133"/>
                      </a:lnTo>
                      <a:lnTo>
                        <a:pt x="719" y="133"/>
                      </a:lnTo>
                      <a:lnTo>
                        <a:pt x="721" y="133"/>
                      </a:lnTo>
                      <a:lnTo>
                        <a:pt x="721" y="133"/>
                      </a:lnTo>
                      <a:lnTo>
                        <a:pt x="723" y="133"/>
                      </a:lnTo>
                      <a:lnTo>
                        <a:pt x="723" y="133"/>
                      </a:lnTo>
                      <a:lnTo>
                        <a:pt x="723" y="133"/>
                      </a:lnTo>
                      <a:lnTo>
                        <a:pt x="723" y="133"/>
                      </a:lnTo>
                      <a:lnTo>
                        <a:pt x="725" y="133"/>
                      </a:lnTo>
                      <a:lnTo>
                        <a:pt x="725" y="133"/>
                      </a:lnTo>
                      <a:lnTo>
                        <a:pt x="725" y="133"/>
                      </a:lnTo>
                      <a:lnTo>
                        <a:pt x="725" y="133"/>
                      </a:lnTo>
                      <a:lnTo>
                        <a:pt x="727" y="133"/>
                      </a:lnTo>
                      <a:lnTo>
                        <a:pt x="727" y="133"/>
                      </a:lnTo>
                      <a:lnTo>
                        <a:pt x="729" y="133"/>
                      </a:lnTo>
                      <a:lnTo>
                        <a:pt x="729" y="133"/>
                      </a:lnTo>
                      <a:lnTo>
                        <a:pt x="729" y="133"/>
                      </a:lnTo>
                      <a:lnTo>
                        <a:pt x="731" y="133"/>
                      </a:lnTo>
                      <a:lnTo>
                        <a:pt x="731" y="133"/>
                      </a:lnTo>
                      <a:lnTo>
                        <a:pt x="731" y="133"/>
                      </a:lnTo>
                      <a:lnTo>
                        <a:pt x="731" y="133"/>
                      </a:lnTo>
                      <a:lnTo>
                        <a:pt x="733" y="133"/>
                      </a:lnTo>
                      <a:lnTo>
                        <a:pt x="733" y="133"/>
                      </a:lnTo>
                      <a:lnTo>
                        <a:pt x="735" y="133"/>
                      </a:lnTo>
                      <a:lnTo>
                        <a:pt x="735" y="133"/>
                      </a:lnTo>
                      <a:lnTo>
                        <a:pt x="735" y="133"/>
                      </a:lnTo>
                      <a:lnTo>
                        <a:pt x="735" y="133"/>
                      </a:lnTo>
                      <a:lnTo>
                        <a:pt x="737" y="133"/>
                      </a:lnTo>
                      <a:lnTo>
                        <a:pt x="737" y="133"/>
                      </a:lnTo>
                      <a:lnTo>
                        <a:pt x="737" y="133"/>
                      </a:lnTo>
                      <a:lnTo>
                        <a:pt x="737" y="133"/>
                      </a:lnTo>
                      <a:lnTo>
                        <a:pt x="737" y="133"/>
                      </a:lnTo>
                      <a:lnTo>
                        <a:pt x="737" y="131"/>
                      </a:lnTo>
                      <a:lnTo>
                        <a:pt x="737" y="131"/>
                      </a:lnTo>
                      <a:lnTo>
                        <a:pt x="737" y="131"/>
                      </a:lnTo>
                      <a:lnTo>
                        <a:pt x="737" y="131"/>
                      </a:lnTo>
                      <a:lnTo>
                        <a:pt x="735" y="131"/>
                      </a:lnTo>
                      <a:lnTo>
                        <a:pt x="735" y="131"/>
                      </a:lnTo>
                      <a:lnTo>
                        <a:pt x="735" y="129"/>
                      </a:lnTo>
                      <a:lnTo>
                        <a:pt x="735" y="129"/>
                      </a:lnTo>
                      <a:lnTo>
                        <a:pt x="735" y="129"/>
                      </a:lnTo>
                      <a:lnTo>
                        <a:pt x="735" y="127"/>
                      </a:lnTo>
                      <a:lnTo>
                        <a:pt x="735" y="127"/>
                      </a:lnTo>
                      <a:lnTo>
                        <a:pt x="735" y="127"/>
                      </a:lnTo>
                      <a:lnTo>
                        <a:pt x="735" y="127"/>
                      </a:lnTo>
                      <a:lnTo>
                        <a:pt x="737" y="127"/>
                      </a:lnTo>
                      <a:lnTo>
                        <a:pt x="737" y="125"/>
                      </a:lnTo>
                      <a:lnTo>
                        <a:pt x="737" y="125"/>
                      </a:lnTo>
                      <a:lnTo>
                        <a:pt x="737" y="125"/>
                      </a:lnTo>
                      <a:lnTo>
                        <a:pt x="737" y="125"/>
                      </a:lnTo>
                      <a:lnTo>
                        <a:pt x="739" y="125"/>
                      </a:lnTo>
                      <a:lnTo>
                        <a:pt x="739" y="123"/>
                      </a:lnTo>
                      <a:lnTo>
                        <a:pt x="739" y="123"/>
                      </a:lnTo>
                      <a:lnTo>
                        <a:pt x="737" y="123"/>
                      </a:lnTo>
                      <a:lnTo>
                        <a:pt x="737" y="123"/>
                      </a:lnTo>
                      <a:lnTo>
                        <a:pt x="737" y="123"/>
                      </a:lnTo>
                      <a:lnTo>
                        <a:pt x="737" y="123"/>
                      </a:lnTo>
                      <a:lnTo>
                        <a:pt x="735" y="123"/>
                      </a:lnTo>
                      <a:lnTo>
                        <a:pt x="735" y="121"/>
                      </a:lnTo>
                      <a:lnTo>
                        <a:pt x="735" y="121"/>
                      </a:lnTo>
                      <a:lnTo>
                        <a:pt x="735" y="121"/>
                      </a:lnTo>
                      <a:lnTo>
                        <a:pt x="735" y="119"/>
                      </a:lnTo>
                      <a:lnTo>
                        <a:pt x="735" y="119"/>
                      </a:lnTo>
                      <a:lnTo>
                        <a:pt x="737" y="119"/>
                      </a:lnTo>
                      <a:lnTo>
                        <a:pt x="737" y="119"/>
                      </a:lnTo>
                      <a:lnTo>
                        <a:pt x="737" y="119"/>
                      </a:lnTo>
                      <a:lnTo>
                        <a:pt x="737" y="119"/>
                      </a:lnTo>
                      <a:lnTo>
                        <a:pt x="739" y="119"/>
                      </a:lnTo>
                      <a:lnTo>
                        <a:pt x="739" y="119"/>
                      </a:lnTo>
                      <a:lnTo>
                        <a:pt x="739" y="119"/>
                      </a:lnTo>
                      <a:lnTo>
                        <a:pt x="740" y="119"/>
                      </a:lnTo>
                      <a:lnTo>
                        <a:pt x="740" y="119"/>
                      </a:lnTo>
                      <a:lnTo>
                        <a:pt x="740" y="119"/>
                      </a:lnTo>
                      <a:lnTo>
                        <a:pt x="742" y="119"/>
                      </a:lnTo>
                      <a:lnTo>
                        <a:pt x="742" y="121"/>
                      </a:lnTo>
                      <a:lnTo>
                        <a:pt x="742" y="121"/>
                      </a:lnTo>
                      <a:lnTo>
                        <a:pt x="742" y="121"/>
                      </a:lnTo>
                      <a:lnTo>
                        <a:pt x="742" y="121"/>
                      </a:lnTo>
                      <a:lnTo>
                        <a:pt x="744" y="121"/>
                      </a:lnTo>
                      <a:lnTo>
                        <a:pt x="744" y="121"/>
                      </a:lnTo>
                      <a:lnTo>
                        <a:pt x="744" y="121"/>
                      </a:lnTo>
                      <a:lnTo>
                        <a:pt x="746" y="121"/>
                      </a:lnTo>
                      <a:lnTo>
                        <a:pt x="746" y="121"/>
                      </a:lnTo>
                      <a:lnTo>
                        <a:pt x="746" y="121"/>
                      </a:lnTo>
                      <a:lnTo>
                        <a:pt x="748" y="121"/>
                      </a:lnTo>
                      <a:lnTo>
                        <a:pt x="748" y="121"/>
                      </a:lnTo>
                      <a:lnTo>
                        <a:pt x="748" y="119"/>
                      </a:lnTo>
                      <a:lnTo>
                        <a:pt x="748" y="119"/>
                      </a:lnTo>
                      <a:lnTo>
                        <a:pt x="748" y="119"/>
                      </a:lnTo>
                      <a:lnTo>
                        <a:pt x="748" y="117"/>
                      </a:lnTo>
                      <a:lnTo>
                        <a:pt x="746" y="117"/>
                      </a:lnTo>
                      <a:lnTo>
                        <a:pt x="746" y="117"/>
                      </a:lnTo>
                      <a:lnTo>
                        <a:pt x="748" y="117"/>
                      </a:lnTo>
                      <a:lnTo>
                        <a:pt x="748" y="115"/>
                      </a:lnTo>
                      <a:lnTo>
                        <a:pt x="748" y="115"/>
                      </a:lnTo>
                      <a:lnTo>
                        <a:pt x="750" y="115"/>
                      </a:lnTo>
                      <a:lnTo>
                        <a:pt x="750" y="115"/>
                      </a:lnTo>
                      <a:lnTo>
                        <a:pt x="750" y="115"/>
                      </a:lnTo>
                      <a:lnTo>
                        <a:pt x="752" y="115"/>
                      </a:lnTo>
                      <a:lnTo>
                        <a:pt x="752" y="115"/>
                      </a:lnTo>
                      <a:lnTo>
                        <a:pt x="752" y="115"/>
                      </a:lnTo>
                      <a:lnTo>
                        <a:pt x="752" y="115"/>
                      </a:lnTo>
                      <a:lnTo>
                        <a:pt x="752" y="115"/>
                      </a:lnTo>
                      <a:lnTo>
                        <a:pt x="752" y="115"/>
                      </a:lnTo>
                      <a:lnTo>
                        <a:pt x="750" y="115"/>
                      </a:lnTo>
                      <a:lnTo>
                        <a:pt x="750" y="115"/>
                      </a:lnTo>
                      <a:lnTo>
                        <a:pt x="750" y="115"/>
                      </a:lnTo>
                      <a:lnTo>
                        <a:pt x="750" y="115"/>
                      </a:lnTo>
                      <a:lnTo>
                        <a:pt x="748" y="115"/>
                      </a:lnTo>
                      <a:lnTo>
                        <a:pt x="748" y="115"/>
                      </a:lnTo>
                      <a:lnTo>
                        <a:pt x="746" y="115"/>
                      </a:lnTo>
                      <a:lnTo>
                        <a:pt x="746" y="115"/>
                      </a:lnTo>
                      <a:lnTo>
                        <a:pt x="746" y="115"/>
                      </a:lnTo>
                      <a:lnTo>
                        <a:pt x="744" y="115"/>
                      </a:lnTo>
                      <a:lnTo>
                        <a:pt x="744" y="115"/>
                      </a:lnTo>
                      <a:lnTo>
                        <a:pt x="744" y="113"/>
                      </a:lnTo>
                      <a:lnTo>
                        <a:pt x="742" y="113"/>
                      </a:lnTo>
                      <a:lnTo>
                        <a:pt x="742" y="113"/>
                      </a:lnTo>
                      <a:lnTo>
                        <a:pt x="742" y="113"/>
                      </a:lnTo>
                      <a:lnTo>
                        <a:pt x="742" y="113"/>
                      </a:lnTo>
                      <a:lnTo>
                        <a:pt x="742" y="112"/>
                      </a:lnTo>
                      <a:lnTo>
                        <a:pt x="742" y="112"/>
                      </a:lnTo>
                      <a:lnTo>
                        <a:pt x="740" y="112"/>
                      </a:lnTo>
                      <a:lnTo>
                        <a:pt x="740" y="112"/>
                      </a:lnTo>
                      <a:lnTo>
                        <a:pt x="740" y="113"/>
                      </a:lnTo>
                      <a:lnTo>
                        <a:pt x="740" y="113"/>
                      </a:lnTo>
                      <a:lnTo>
                        <a:pt x="740" y="113"/>
                      </a:lnTo>
                      <a:lnTo>
                        <a:pt x="740" y="113"/>
                      </a:lnTo>
                      <a:lnTo>
                        <a:pt x="739" y="113"/>
                      </a:lnTo>
                      <a:lnTo>
                        <a:pt x="739" y="113"/>
                      </a:lnTo>
                      <a:lnTo>
                        <a:pt x="739" y="113"/>
                      </a:lnTo>
                      <a:lnTo>
                        <a:pt x="737" y="113"/>
                      </a:lnTo>
                      <a:lnTo>
                        <a:pt x="737" y="113"/>
                      </a:lnTo>
                      <a:lnTo>
                        <a:pt x="737" y="112"/>
                      </a:lnTo>
                      <a:lnTo>
                        <a:pt x="737" y="112"/>
                      </a:lnTo>
                      <a:lnTo>
                        <a:pt x="735" y="112"/>
                      </a:lnTo>
                      <a:lnTo>
                        <a:pt x="735" y="112"/>
                      </a:lnTo>
                      <a:lnTo>
                        <a:pt x="735" y="112"/>
                      </a:lnTo>
                      <a:lnTo>
                        <a:pt x="733" y="112"/>
                      </a:lnTo>
                      <a:lnTo>
                        <a:pt x="733" y="112"/>
                      </a:lnTo>
                      <a:lnTo>
                        <a:pt x="733" y="112"/>
                      </a:lnTo>
                      <a:lnTo>
                        <a:pt x="731" y="112"/>
                      </a:lnTo>
                      <a:lnTo>
                        <a:pt x="731" y="110"/>
                      </a:lnTo>
                      <a:lnTo>
                        <a:pt x="731" y="110"/>
                      </a:lnTo>
                      <a:lnTo>
                        <a:pt x="731" y="108"/>
                      </a:lnTo>
                      <a:lnTo>
                        <a:pt x="731" y="108"/>
                      </a:lnTo>
                      <a:lnTo>
                        <a:pt x="731" y="108"/>
                      </a:lnTo>
                      <a:lnTo>
                        <a:pt x="731" y="110"/>
                      </a:lnTo>
                      <a:lnTo>
                        <a:pt x="729" y="110"/>
                      </a:lnTo>
                      <a:lnTo>
                        <a:pt x="729" y="110"/>
                      </a:lnTo>
                      <a:lnTo>
                        <a:pt x="729" y="112"/>
                      </a:lnTo>
                      <a:lnTo>
                        <a:pt x="729" y="112"/>
                      </a:lnTo>
                      <a:lnTo>
                        <a:pt x="729" y="112"/>
                      </a:lnTo>
                      <a:lnTo>
                        <a:pt x="727" y="112"/>
                      </a:lnTo>
                      <a:lnTo>
                        <a:pt x="727" y="112"/>
                      </a:lnTo>
                      <a:lnTo>
                        <a:pt x="725" y="112"/>
                      </a:lnTo>
                      <a:lnTo>
                        <a:pt x="725" y="112"/>
                      </a:lnTo>
                      <a:lnTo>
                        <a:pt x="725" y="112"/>
                      </a:lnTo>
                      <a:lnTo>
                        <a:pt x="725" y="110"/>
                      </a:lnTo>
                      <a:lnTo>
                        <a:pt x="723" y="110"/>
                      </a:lnTo>
                      <a:lnTo>
                        <a:pt x="723" y="110"/>
                      </a:lnTo>
                      <a:lnTo>
                        <a:pt x="723" y="110"/>
                      </a:lnTo>
                      <a:lnTo>
                        <a:pt x="721" y="110"/>
                      </a:lnTo>
                      <a:lnTo>
                        <a:pt x="721" y="110"/>
                      </a:lnTo>
                      <a:lnTo>
                        <a:pt x="721" y="108"/>
                      </a:lnTo>
                      <a:lnTo>
                        <a:pt x="721" y="108"/>
                      </a:lnTo>
                      <a:lnTo>
                        <a:pt x="719" y="108"/>
                      </a:lnTo>
                      <a:lnTo>
                        <a:pt x="719" y="108"/>
                      </a:lnTo>
                      <a:lnTo>
                        <a:pt x="719" y="108"/>
                      </a:lnTo>
                      <a:lnTo>
                        <a:pt x="719" y="108"/>
                      </a:lnTo>
                      <a:lnTo>
                        <a:pt x="719" y="106"/>
                      </a:lnTo>
                      <a:lnTo>
                        <a:pt x="719" y="106"/>
                      </a:lnTo>
                      <a:lnTo>
                        <a:pt x="719" y="106"/>
                      </a:lnTo>
                      <a:lnTo>
                        <a:pt x="721" y="106"/>
                      </a:lnTo>
                      <a:lnTo>
                        <a:pt x="721" y="104"/>
                      </a:lnTo>
                      <a:lnTo>
                        <a:pt x="721" y="104"/>
                      </a:lnTo>
                      <a:lnTo>
                        <a:pt x="723" y="104"/>
                      </a:lnTo>
                      <a:lnTo>
                        <a:pt x="723" y="104"/>
                      </a:lnTo>
                      <a:lnTo>
                        <a:pt x="723" y="104"/>
                      </a:lnTo>
                      <a:lnTo>
                        <a:pt x="725" y="104"/>
                      </a:lnTo>
                      <a:lnTo>
                        <a:pt x="725" y="104"/>
                      </a:lnTo>
                      <a:lnTo>
                        <a:pt x="725" y="104"/>
                      </a:lnTo>
                      <a:lnTo>
                        <a:pt x="727" y="104"/>
                      </a:lnTo>
                      <a:lnTo>
                        <a:pt x="727" y="104"/>
                      </a:lnTo>
                      <a:lnTo>
                        <a:pt x="729" y="104"/>
                      </a:lnTo>
                      <a:lnTo>
                        <a:pt x="729" y="104"/>
                      </a:lnTo>
                      <a:lnTo>
                        <a:pt x="729" y="104"/>
                      </a:lnTo>
                      <a:lnTo>
                        <a:pt x="731" y="104"/>
                      </a:lnTo>
                      <a:lnTo>
                        <a:pt x="731" y="104"/>
                      </a:lnTo>
                      <a:lnTo>
                        <a:pt x="731" y="104"/>
                      </a:lnTo>
                      <a:lnTo>
                        <a:pt x="731" y="104"/>
                      </a:lnTo>
                      <a:lnTo>
                        <a:pt x="733" y="104"/>
                      </a:lnTo>
                      <a:lnTo>
                        <a:pt x="733" y="104"/>
                      </a:lnTo>
                      <a:lnTo>
                        <a:pt x="735" y="104"/>
                      </a:lnTo>
                      <a:lnTo>
                        <a:pt x="735" y="104"/>
                      </a:lnTo>
                      <a:lnTo>
                        <a:pt x="735" y="102"/>
                      </a:lnTo>
                      <a:lnTo>
                        <a:pt x="735" y="102"/>
                      </a:lnTo>
                      <a:lnTo>
                        <a:pt x="735" y="102"/>
                      </a:lnTo>
                      <a:lnTo>
                        <a:pt x="735" y="100"/>
                      </a:lnTo>
                      <a:lnTo>
                        <a:pt x="737" y="100"/>
                      </a:lnTo>
                      <a:lnTo>
                        <a:pt x="737" y="100"/>
                      </a:lnTo>
                      <a:lnTo>
                        <a:pt x="737" y="100"/>
                      </a:lnTo>
                      <a:lnTo>
                        <a:pt x="739" y="100"/>
                      </a:lnTo>
                      <a:lnTo>
                        <a:pt x="739" y="100"/>
                      </a:lnTo>
                      <a:lnTo>
                        <a:pt x="737" y="100"/>
                      </a:lnTo>
                      <a:lnTo>
                        <a:pt x="737" y="100"/>
                      </a:lnTo>
                      <a:lnTo>
                        <a:pt x="737" y="100"/>
                      </a:lnTo>
                      <a:lnTo>
                        <a:pt x="737" y="100"/>
                      </a:lnTo>
                      <a:lnTo>
                        <a:pt x="737" y="98"/>
                      </a:lnTo>
                      <a:lnTo>
                        <a:pt x="737" y="98"/>
                      </a:lnTo>
                      <a:lnTo>
                        <a:pt x="737" y="98"/>
                      </a:lnTo>
                      <a:lnTo>
                        <a:pt x="737" y="96"/>
                      </a:lnTo>
                      <a:lnTo>
                        <a:pt x="737" y="96"/>
                      </a:lnTo>
                      <a:lnTo>
                        <a:pt x="737" y="94"/>
                      </a:lnTo>
                      <a:lnTo>
                        <a:pt x="737" y="94"/>
                      </a:lnTo>
                      <a:lnTo>
                        <a:pt x="739" y="94"/>
                      </a:lnTo>
                      <a:lnTo>
                        <a:pt x="739" y="94"/>
                      </a:lnTo>
                      <a:lnTo>
                        <a:pt x="740" y="94"/>
                      </a:lnTo>
                      <a:lnTo>
                        <a:pt x="740" y="96"/>
                      </a:lnTo>
                      <a:lnTo>
                        <a:pt x="740" y="96"/>
                      </a:lnTo>
                      <a:lnTo>
                        <a:pt x="740" y="94"/>
                      </a:lnTo>
                      <a:lnTo>
                        <a:pt x="740" y="94"/>
                      </a:lnTo>
                      <a:lnTo>
                        <a:pt x="740" y="94"/>
                      </a:lnTo>
                      <a:lnTo>
                        <a:pt x="740" y="92"/>
                      </a:lnTo>
                      <a:lnTo>
                        <a:pt x="742" y="92"/>
                      </a:lnTo>
                      <a:lnTo>
                        <a:pt x="742" y="92"/>
                      </a:lnTo>
                      <a:lnTo>
                        <a:pt x="742" y="92"/>
                      </a:lnTo>
                      <a:lnTo>
                        <a:pt x="742" y="92"/>
                      </a:lnTo>
                      <a:lnTo>
                        <a:pt x="742" y="92"/>
                      </a:lnTo>
                      <a:lnTo>
                        <a:pt x="742" y="90"/>
                      </a:lnTo>
                      <a:lnTo>
                        <a:pt x="744" y="90"/>
                      </a:lnTo>
                      <a:lnTo>
                        <a:pt x="744" y="90"/>
                      </a:lnTo>
                      <a:lnTo>
                        <a:pt x="746" y="90"/>
                      </a:lnTo>
                      <a:lnTo>
                        <a:pt x="746" y="90"/>
                      </a:lnTo>
                      <a:lnTo>
                        <a:pt x="746" y="89"/>
                      </a:lnTo>
                      <a:lnTo>
                        <a:pt x="746" y="89"/>
                      </a:lnTo>
                      <a:lnTo>
                        <a:pt x="746" y="89"/>
                      </a:lnTo>
                      <a:lnTo>
                        <a:pt x="748" y="89"/>
                      </a:lnTo>
                      <a:lnTo>
                        <a:pt x="748" y="89"/>
                      </a:lnTo>
                      <a:lnTo>
                        <a:pt x="750" y="89"/>
                      </a:lnTo>
                      <a:lnTo>
                        <a:pt x="750" y="89"/>
                      </a:lnTo>
                      <a:lnTo>
                        <a:pt x="750" y="89"/>
                      </a:lnTo>
                      <a:lnTo>
                        <a:pt x="752" y="89"/>
                      </a:lnTo>
                      <a:lnTo>
                        <a:pt x="752" y="90"/>
                      </a:lnTo>
                      <a:lnTo>
                        <a:pt x="752" y="90"/>
                      </a:lnTo>
                      <a:lnTo>
                        <a:pt x="752" y="90"/>
                      </a:lnTo>
                      <a:lnTo>
                        <a:pt x="754" y="90"/>
                      </a:lnTo>
                      <a:lnTo>
                        <a:pt x="754" y="90"/>
                      </a:lnTo>
                      <a:lnTo>
                        <a:pt x="754" y="90"/>
                      </a:lnTo>
                      <a:lnTo>
                        <a:pt x="756" y="90"/>
                      </a:lnTo>
                      <a:lnTo>
                        <a:pt x="756" y="92"/>
                      </a:lnTo>
                      <a:lnTo>
                        <a:pt x="756" y="92"/>
                      </a:lnTo>
                      <a:lnTo>
                        <a:pt x="756" y="92"/>
                      </a:lnTo>
                      <a:lnTo>
                        <a:pt x="758" y="92"/>
                      </a:lnTo>
                      <a:lnTo>
                        <a:pt x="758" y="92"/>
                      </a:lnTo>
                      <a:lnTo>
                        <a:pt x="758" y="92"/>
                      </a:lnTo>
                      <a:lnTo>
                        <a:pt x="758" y="92"/>
                      </a:lnTo>
                      <a:lnTo>
                        <a:pt x="760" y="92"/>
                      </a:lnTo>
                      <a:lnTo>
                        <a:pt x="760" y="92"/>
                      </a:lnTo>
                      <a:lnTo>
                        <a:pt x="760" y="92"/>
                      </a:lnTo>
                      <a:lnTo>
                        <a:pt x="761" y="92"/>
                      </a:lnTo>
                      <a:lnTo>
                        <a:pt x="761" y="92"/>
                      </a:lnTo>
                      <a:lnTo>
                        <a:pt x="761" y="92"/>
                      </a:lnTo>
                      <a:lnTo>
                        <a:pt x="761" y="94"/>
                      </a:lnTo>
                      <a:lnTo>
                        <a:pt x="763" y="94"/>
                      </a:lnTo>
                      <a:lnTo>
                        <a:pt x="763" y="94"/>
                      </a:lnTo>
                      <a:lnTo>
                        <a:pt x="763" y="94"/>
                      </a:lnTo>
                      <a:lnTo>
                        <a:pt x="763" y="96"/>
                      </a:lnTo>
                      <a:lnTo>
                        <a:pt x="763" y="96"/>
                      </a:lnTo>
                      <a:lnTo>
                        <a:pt x="765" y="96"/>
                      </a:lnTo>
                      <a:lnTo>
                        <a:pt x="765" y="96"/>
                      </a:lnTo>
                      <a:lnTo>
                        <a:pt x="765" y="96"/>
                      </a:lnTo>
                      <a:lnTo>
                        <a:pt x="767" y="96"/>
                      </a:lnTo>
                      <a:lnTo>
                        <a:pt x="767" y="96"/>
                      </a:lnTo>
                      <a:lnTo>
                        <a:pt x="767" y="96"/>
                      </a:lnTo>
                      <a:lnTo>
                        <a:pt x="769" y="96"/>
                      </a:lnTo>
                      <a:lnTo>
                        <a:pt x="769" y="96"/>
                      </a:lnTo>
                      <a:lnTo>
                        <a:pt x="769" y="96"/>
                      </a:lnTo>
                      <a:lnTo>
                        <a:pt x="769" y="94"/>
                      </a:lnTo>
                      <a:lnTo>
                        <a:pt x="769" y="94"/>
                      </a:lnTo>
                      <a:lnTo>
                        <a:pt x="771" y="94"/>
                      </a:lnTo>
                      <a:lnTo>
                        <a:pt x="771" y="96"/>
                      </a:lnTo>
                      <a:lnTo>
                        <a:pt x="771" y="96"/>
                      </a:lnTo>
                      <a:lnTo>
                        <a:pt x="773" y="96"/>
                      </a:lnTo>
                      <a:lnTo>
                        <a:pt x="773" y="96"/>
                      </a:lnTo>
                      <a:lnTo>
                        <a:pt x="773" y="96"/>
                      </a:lnTo>
                      <a:lnTo>
                        <a:pt x="775" y="96"/>
                      </a:lnTo>
                      <a:lnTo>
                        <a:pt x="775" y="96"/>
                      </a:lnTo>
                      <a:lnTo>
                        <a:pt x="777" y="96"/>
                      </a:lnTo>
                      <a:lnTo>
                        <a:pt x="777" y="96"/>
                      </a:lnTo>
                      <a:lnTo>
                        <a:pt x="777" y="96"/>
                      </a:lnTo>
                      <a:lnTo>
                        <a:pt x="777" y="96"/>
                      </a:lnTo>
                      <a:lnTo>
                        <a:pt x="777" y="96"/>
                      </a:lnTo>
                      <a:lnTo>
                        <a:pt x="779" y="96"/>
                      </a:lnTo>
                      <a:lnTo>
                        <a:pt x="779" y="94"/>
                      </a:lnTo>
                      <a:lnTo>
                        <a:pt x="779" y="94"/>
                      </a:lnTo>
                      <a:lnTo>
                        <a:pt x="779" y="94"/>
                      </a:lnTo>
                      <a:lnTo>
                        <a:pt x="779" y="96"/>
                      </a:lnTo>
                      <a:lnTo>
                        <a:pt x="781" y="96"/>
                      </a:lnTo>
                      <a:lnTo>
                        <a:pt x="781" y="96"/>
                      </a:lnTo>
                      <a:lnTo>
                        <a:pt x="781" y="96"/>
                      </a:lnTo>
                      <a:lnTo>
                        <a:pt x="781" y="98"/>
                      </a:lnTo>
                      <a:lnTo>
                        <a:pt x="781" y="98"/>
                      </a:lnTo>
                      <a:lnTo>
                        <a:pt x="781" y="100"/>
                      </a:lnTo>
                      <a:lnTo>
                        <a:pt x="781" y="100"/>
                      </a:lnTo>
                      <a:lnTo>
                        <a:pt x="781" y="100"/>
                      </a:lnTo>
                      <a:lnTo>
                        <a:pt x="781" y="100"/>
                      </a:lnTo>
                      <a:lnTo>
                        <a:pt x="779" y="100"/>
                      </a:lnTo>
                      <a:lnTo>
                        <a:pt x="779" y="102"/>
                      </a:lnTo>
                      <a:lnTo>
                        <a:pt x="779" y="102"/>
                      </a:lnTo>
                      <a:lnTo>
                        <a:pt x="779" y="104"/>
                      </a:lnTo>
                      <a:lnTo>
                        <a:pt x="781" y="104"/>
                      </a:lnTo>
                      <a:lnTo>
                        <a:pt x="781" y="102"/>
                      </a:lnTo>
                      <a:lnTo>
                        <a:pt x="781" y="102"/>
                      </a:lnTo>
                      <a:lnTo>
                        <a:pt x="783" y="102"/>
                      </a:lnTo>
                      <a:lnTo>
                        <a:pt x="783" y="102"/>
                      </a:lnTo>
                      <a:lnTo>
                        <a:pt x="783" y="104"/>
                      </a:lnTo>
                      <a:lnTo>
                        <a:pt x="783" y="104"/>
                      </a:lnTo>
                      <a:lnTo>
                        <a:pt x="783" y="104"/>
                      </a:lnTo>
                      <a:lnTo>
                        <a:pt x="784" y="104"/>
                      </a:lnTo>
                      <a:lnTo>
                        <a:pt x="784" y="106"/>
                      </a:lnTo>
                      <a:lnTo>
                        <a:pt x="784" y="106"/>
                      </a:lnTo>
                      <a:lnTo>
                        <a:pt x="784" y="108"/>
                      </a:lnTo>
                      <a:lnTo>
                        <a:pt x="784" y="108"/>
                      </a:lnTo>
                      <a:lnTo>
                        <a:pt x="784" y="108"/>
                      </a:lnTo>
                      <a:lnTo>
                        <a:pt x="784" y="108"/>
                      </a:lnTo>
                      <a:lnTo>
                        <a:pt x="784" y="108"/>
                      </a:lnTo>
                      <a:lnTo>
                        <a:pt x="784" y="110"/>
                      </a:lnTo>
                      <a:lnTo>
                        <a:pt x="786" y="110"/>
                      </a:lnTo>
                      <a:lnTo>
                        <a:pt x="786" y="110"/>
                      </a:lnTo>
                      <a:lnTo>
                        <a:pt x="788" y="110"/>
                      </a:lnTo>
                      <a:lnTo>
                        <a:pt x="788" y="110"/>
                      </a:lnTo>
                      <a:lnTo>
                        <a:pt x="788" y="110"/>
                      </a:lnTo>
                      <a:lnTo>
                        <a:pt x="788" y="110"/>
                      </a:lnTo>
                      <a:lnTo>
                        <a:pt x="790" y="110"/>
                      </a:lnTo>
                      <a:lnTo>
                        <a:pt x="790" y="110"/>
                      </a:lnTo>
                      <a:lnTo>
                        <a:pt x="790" y="110"/>
                      </a:lnTo>
                      <a:lnTo>
                        <a:pt x="790" y="110"/>
                      </a:lnTo>
                      <a:lnTo>
                        <a:pt x="792" y="110"/>
                      </a:lnTo>
                      <a:lnTo>
                        <a:pt x="792" y="110"/>
                      </a:lnTo>
                      <a:lnTo>
                        <a:pt x="794" y="110"/>
                      </a:lnTo>
                      <a:lnTo>
                        <a:pt x="794" y="110"/>
                      </a:lnTo>
                      <a:lnTo>
                        <a:pt x="794" y="110"/>
                      </a:lnTo>
                      <a:lnTo>
                        <a:pt x="796" y="110"/>
                      </a:lnTo>
                      <a:lnTo>
                        <a:pt x="796" y="110"/>
                      </a:lnTo>
                      <a:lnTo>
                        <a:pt x="796" y="110"/>
                      </a:lnTo>
                      <a:lnTo>
                        <a:pt x="796" y="110"/>
                      </a:lnTo>
                      <a:lnTo>
                        <a:pt x="796" y="112"/>
                      </a:lnTo>
                      <a:lnTo>
                        <a:pt x="796" y="112"/>
                      </a:lnTo>
                      <a:lnTo>
                        <a:pt x="796" y="112"/>
                      </a:lnTo>
                      <a:lnTo>
                        <a:pt x="796" y="112"/>
                      </a:lnTo>
                      <a:lnTo>
                        <a:pt x="794" y="112"/>
                      </a:lnTo>
                      <a:lnTo>
                        <a:pt x="794" y="112"/>
                      </a:lnTo>
                      <a:lnTo>
                        <a:pt x="794" y="113"/>
                      </a:lnTo>
                      <a:lnTo>
                        <a:pt x="794" y="113"/>
                      </a:lnTo>
                      <a:lnTo>
                        <a:pt x="792" y="113"/>
                      </a:lnTo>
                      <a:lnTo>
                        <a:pt x="792" y="113"/>
                      </a:lnTo>
                      <a:lnTo>
                        <a:pt x="792" y="113"/>
                      </a:lnTo>
                      <a:lnTo>
                        <a:pt x="790" y="113"/>
                      </a:lnTo>
                      <a:lnTo>
                        <a:pt x="790" y="115"/>
                      </a:lnTo>
                      <a:lnTo>
                        <a:pt x="790" y="115"/>
                      </a:lnTo>
                      <a:lnTo>
                        <a:pt x="790" y="115"/>
                      </a:lnTo>
                      <a:lnTo>
                        <a:pt x="790" y="113"/>
                      </a:lnTo>
                      <a:lnTo>
                        <a:pt x="790" y="113"/>
                      </a:lnTo>
                      <a:lnTo>
                        <a:pt x="788" y="113"/>
                      </a:lnTo>
                      <a:lnTo>
                        <a:pt x="788" y="113"/>
                      </a:lnTo>
                      <a:lnTo>
                        <a:pt x="788" y="113"/>
                      </a:lnTo>
                      <a:lnTo>
                        <a:pt x="788" y="113"/>
                      </a:lnTo>
                      <a:lnTo>
                        <a:pt x="786" y="113"/>
                      </a:lnTo>
                      <a:lnTo>
                        <a:pt x="786" y="113"/>
                      </a:lnTo>
                      <a:lnTo>
                        <a:pt x="786" y="115"/>
                      </a:lnTo>
                      <a:lnTo>
                        <a:pt x="784" y="115"/>
                      </a:lnTo>
                      <a:lnTo>
                        <a:pt x="784" y="115"/>
                      </a:lnTo>
                      <a:lnTo>
                        <a:pt x="784" y="115"/>
                      </a:lnTo>
                      <a:lnTo>
                        <a:pt x="784" y="115"/>
                      </a:lnTo>
                      <a:lnTo>
                        <a:pt x="784" y="115"/>
                      </a:lnTo>
                      <a:lnTo>
                        <a:pt x="783" y="115"/>
                      </a:lnTo>
                      <a:lnTo>
                        <a:pt x="783" y="115"/>
                      </a:lnTo>
                      <a:lnTo>
                        <a:pt x="783" y="115"/>
                      </a:lnTo>
                      <a:lnTo>
                        <a:pt x="783" y="115"/>
                      </a:lnTo>
                      <a:lnTo>
                        <a:pt x="783" y="115"/>
                      </a:lnTo>
                      <a:lnTo>
                        <a:pt x="781" y="115"/>
                      </a:lnTo>
                      <a:lnTo>
                        <a:pt x="781" y="117"/>
                      </a:lnTo>
                      <a:lnTo>
                        <a:pt x="781" y="117"/>
                      </a:lnTo>
                      <a:lnTo>
                        <a:pt x="779" y="117"/>
                      </a:lnTo>
                      <a:lnTo>
                        <a:pt x="779" y="117"/>
                      </a:lnTo>
                      <a:lnTo>
                        <a:pt x="779" y="117"/>
                      </a:lnTo>
                      <a:lnTo>
                        <a:pt x="779" y="117"/>
                      </a:lnTo>
                      <a:lnTo>
                        <a:pt x="779" y="119"/>
                      </a:lnTo>
                      <a:lnTo>
                        <a:pt x="777" y="119"/>
                      </a:lnTo>
                      <a:lnTo>
                        <a:pt x="777" y="119"/>
                      </a:lnTo>
                      <a:lnTo>
                        <a:pt x="777" y="119"/>
                      </a:lnTo>
                      <a:lnTo>
                        <a:pt x="775" y="119"/>
                      </a:lnTo>
                      <a:lnTo>
                        <a:pt x="775" y="119"/>
                      </a:lnTo>
                      <a:lnTo>
                        <a:pt x="773" y="119"/>
                      </a:lnTo>
                      <a:lnTo>
                        <a:pt x="773" y="119"/>
                      </a:lnTo>
                      <a:lnTo>
                        <a:pt x="773" y="119"/>
                      </a:lnTo>
                      <a:lnTo>
                        <a:pt x="771" y="119"/>
                      </a:lnTo>
                      <a:lnTo>
                        <a:pt x="771" y="119"/>
                      </a:lnTo>
                      <a:lnTo>
                        <a:pt x="769" y="119"/>
                      </a:lnTo>
                      <a:lnTo>
                        <a:pt x="769" y="119"/>
                      </a:lnTo>
                      <a:lnTo>
                        <a:pt x="769" y="119"/>
                      </a:lnTo>
                      <a:lnTo>
                        <a:pt x="769" y="117"/>
                      </a:lnTo>
                      <a:lnTo>
                        <a:pt x="767" y="117"/>
                      </a:lnTo>
                      <a:lnTo>
                        <a:pt x="767" y="117"/>
                      </a:lnTo>
                      <a:lnTo>
                        <a:pt x="767" y="117"/>
                      </a:lnTo>
                      <a:lnTo>
                        <a:pt x="765" y="117"/>
                      </a:lnTo>
                      <a:lnTo>
                        <a:pt x="765" y="117"/>
                      </a:lnTo>
                      <a:lnTo>
                        <a:pt x="765" y="117"/>
                      </a:lnTo>
                      <a:lnTo>
                        <a:pt x="763" y="117"/>
                      </a:lnTo>
                      <a:lnTo>
                        <a:pt x="763" y="117"/>
                      </a:lnTo>
                      <a:lnTo>
                        <a:pt x="763" y="117"/>
                      </a:lnTo>
                      <a:lnTo>
                        <a:pt x="763" y="117"/>
                      </a:lnTo>
                      <a:lnTo>
                        <a:pt x="761" y="117"/>
                      </a:lnTo>
                      <a:lnTo>
                        <a:pt x="761" y="117"/>
                      </a:lnTo>
                      <a:lnTo>
                        <a:pt x="761" y="117"/>
                      </a:lnTo>
                      <a:lnTo>
                        <a:pt x="761" y="119"/>
                      </a:lnTo>
                      <a:lnTo>
                        <a:pt x="761" y="119"/>
                      </a:lnTo>
                      <a:lnTo>
                        <a:pt x="761" y="119"/>
                      </a:lnTo>
                      <a:lnTo>
                        <a:pt x="761" y="119"/>
                      </a:lnTo>
                      <a:lnTo>
                        <a:pt x="763" y="119"/>
                      </a:lnTo>
                      <a:lnTo>
                        <a:pt x="763" y="121"/>
                      </a:lnTo>
                      <a:lnTo>
                        <a:pt x="763" y="121"/>
                      </a:lnTo>
                      <a:lnTo>
                        <a:pt x="763" y="121"/>
                      </a:lnTo>
                      <a:lnTo>
                        <a:pt x="765" y="121"/>
                      </a:lnTo>
                      <a:lnTo>
                        <a:pt x="765" y="121"/>
                      </a:lnTo>
                      <a:lnTo>
                        <a:pt x="765" y="121"/>
                      </a:lnTo>
                      <a:lnTo>
                        <a:pt x="765" y="123"/>
                      </a:lnTo>
                      <a:lnTo>
                        <a:pt x="765" y="123"/>
                      </a:lnTo>
                      <a:lnTo>
                        <a:pt x="767" y="123"/>
                      </a:lnTo>
                      <a:lnTo>
                        <a:pt x="767" y="123"/>
                      </a:lnTo>
                      <a:lnTo>
                        <a:pt x="767" y="123"/>
                      </a:lnTo>
                      <a:lnTo>
                        <a:pt x="767" y="123"/>
                      </a:lnTo>
                      <a:lnTo>
                        <a:pt x="769" y="123"/>
                      </a:lnTo>
                      <a:lnTo>
                        <a:pt x="769" y="123"/>
                      </a:lnTo>
                      <a:lnTo>
                        <a:pt x="769" y="123"/>
                      </a:lnTo>
                      <a:lnTo>
                        <a:pt x="771" y="123"/>
                      </a:lnTo>
                      <a:lnTo>
                        <a:pt x="771" y="123"/>
                      </a:lnTo>
                      <a:lnTo>
                        <a:pt x="773" y="123"/>
                      </a:lnTo>
                      <a:lnTo>
                        <a:pt x="773" y="123"/>
                      </a:lnTo>
                      <a:lnTo>
                        <a:pt x="773" y="121"/>
                      </a:lnTo>
                      <a:lnTo>
                        <a:pt x="773" y="121"/>
                      </a:lnTo>
                      <a:lnTo>
                        <a:pt x="775" y="121"/>
                      </a:lnTo>
                      <a:lnTo>
                        <a:pt x="775" y="121"/>
                      </a:lnTo>
                      <a:lnTo>
                        <a:pt x="775" y="123"/>
                      </a:lnTo>
                      <a:lnTo>
                        <a:pt x="777" y="123"/>
                      </a:lnTo>
                      <a:lnTo>
                        <a:pt x="777" y="123"/>
                      </a:lnTo>
                      <a:lnTo>
                        <a:pt x="777" y="123"/>
                      </a:lnTo>
                      <a:lnTo>
                        <a:pt x="777" y="123"/>
                      </a:lnTo>
                      <a:lnTo>
                        <a:pt x="777" y="123"/>
                      </a:lnTo>
                      <a:lnTo>
                        <a:pt x="779" y="123"/>
                      </a:lnTo>
                      <a:lnTo>
                        <a:pt x="779" y="123"/>
                      </a:lnTo>
                      <a:lnTo>
                        <a:pt x="779" y="123"/>
                      </a:lnTo>
                      <a:lnTo>
                        <a:pt x="779" y="123"/>
                      </a:lnTo>
                      <a:lnTo>
                        <a:pt x="781" y="123"/>
                      </a:lnTo>
                      <a:lnTo>
                        <a:pt x="781" y="123"/>
                      </a:lnTo>
                      <a:lnTo>
                        <a:pt x="781" y="123"/>
                      </a:lnTo>
                      <a:lnTo>
                        <a:pt x="783" y="123"/>
                      </a:lnTo>
                      <a:lnTo>
                        <a:pt x="783" y="123"/>
                      </a:lnTo>
                      <a:lnTo>
                        <a:pt x="783" y="123"/>
                      </a:lnTo>
                      <a:lnTo>
                        <a:pt x="783" y="121"/>
                      </a:lnTo>
                      <a:lnTo>
                        <a:pt x="784" y="121"/>
                      </a:lnTo>
                      <a:lnTo>
                        <a:pt x="784" y="123"/>
                      </a:lnTo>
                      <a:lnTo>
                        <a:pt x="784" y="123"/>
                      </a:lnTo>
                      <a:lnTo>
                        <a:pt x="783" y="123"/>
                      </a:lnTo>
                      <a:lnTo>
                        <a:pt x="783" y="123"/>
                      </a:lnTo>
                      <a:lnTo>
                        <a:pt x="783" y="123"/>
                      </a:lnTo>
                      <a:lnTo>
                        <a:pt x="783" y="125"/>
                      </a:lnTo>
                      <a:lnTo>
                        <a:pt x="783" y="125"/>
                      </a:lnTo>
                      <a:lnTo>
                        <a:pt x="783" y="125"/>
                      </a:lnTo>
                      <a:lnTo>
                        <a:pt x="783" y="125"/>
                      </a:lnTo>
                      <a:lnTo>
                        <a:pt x="783" y="127"/>
                      </a:lnTo>
                      <a:lnTo>
                        <a:pt x="783" y="127"/>
                      </a:lnTo>
                      <a:lnTo>
                        <a:pt x="783" y="127"/>
                      </a:lnTo>
                      <a:lnTo>
                        <a:pt x="781" y="127"/>
                      </a:lnTo>
                      <a:lnTo>
                        <a:pt x="781" y="129"/>
                      </a:lnTo>
                      <a:lnTo>
                        <a:pt x="781" y="129"/>
                      </a:lnTo>
                      <a:lnTo>
                        <a:pt x="781" y="129"/>
                      </a:lnTo>
                      <a:lnTo>
                        <a:pt x="781" y="131"/>
                      </a:lnTo>
                      <a:lnTo>
                        <a:pt x="779" y="131"/>
                      </a:lnTo>
                      <a:lnTo>
                        <a:pt x="779" y="131"/>
                      </a:lnTo>
                      <a:lnTo>
                        <a:pt x="781" y="131"/>
                      </a:lnTo>
                      <a:lnTo>
                        <a:pt x="781" y="131"/>
                      </a:lnTo>
                      <a:lnTo>
                        <a:pt x="783" y="131"/>
                      </a:lnTo>
                      <a:lnTo>
                        <a:pt x="783" y="131"/>
                      </a:lnTo>
                      <a:lnTo>
                        <a:pt x="783" y="133"/>
                      </a:lnTo>
                      <a:lnTo>
                        <a:pt x="783" y="133"/>
                      </a:lnTo>
                      <a:lnTo>
                        <a:pt x="783" y="133"/>
                      </a:lnTo>
                      <a:lnTo>
                        <a:pt x="781" y="133"/>
                      </a:lnTo>
                      <a:lnTo>
                        <a:pt x="781" y="133"/>
                      </a:lnTo>
                      <a:lnTo>
                        <a:pt x="779" y="133"/>
                      </a:lnTo>
                      <a:lnTo>
                        <a:pt x="779" y="133"/>
                      </a:lnTo>
                      <a:lnTo>
                        <a:pt x="779" y="135"/>
                      </a:lnTo>
                      <a:lnTo>
                        <a:pt x="779" y="135"/>
                      </a:lnTo>
                      <a:lnTo>
                        <a:pt x="779" y="136"/>
                      </a:lnTo>
                      <a:lnTo>
                        <a:pt x="779" y="136"/>
                      </a:lnTo>
                      <a:lnTo>
                        <a:pt x="779" y="136"/>
                      </a:lnTo>
                      <a:lnTo>
                        <a:pt x="777" y="136"/>
                      </a:lnTo>
                      <a:lnTo>
                        <a:pt x="777" y="136"/>
                      </a:lnTo>
                      <a:lnTo>
                        <a:pt x="777" y="136"/>
                      </a:lnTo>
                      <a:lnTo>
                        <a:pt x="777" y="138"/>
                      </a:lnTo>
                      <a:lnTo>
                        <a:pt x="777" y="138"/>
                      </a:lnTo>
                      <a:lnTo>
                        <a:pt x="777" y="138"/>
                      </a:lnTo>
                      <a:lnTo>
                        <a:pt x="777" y="140"/>
                      </a:lnTo>
                      <a:lnTo>
                        <a:pt x="777" y="140"/>
                      </a:lnTo>
                      <a:lnTo>
                        <a:pt x="777" y="140"/>
                      </a:lnTo>
                      <a:lnTo>
                        <a:pt x="779" y="140"/>
                      </a:lnTo>
                      <a:lnTo>
                        <a:pt x="779" y="140"/>
                      </a:lnTo>
                      <a:lnTo>
                        <a:pt x="779" y="138"/>
                      </a:lnTo>
                      <a:lnTo>
                        <a:pt x="779" y="138"/>
                      </a:lnTo>
                      <a:lnTo>
                        <a:pt x="781" y="138"/>
                      </a:lnTo>
                      <a:lnTo>
                        <a:pt x="781" y="138"/>
                      </a:lnTo>
                      <a:lnTo>
                        <a:pt x="781" y="140"/>
                      </a:lnTo>
                      <a:lnTo>
                        <a:pt x="781" y="140"/>
                      </a:lnTo>
                      <a:lnTo>
                        <a:pt x="781" y="140"/>
                      </a:lnTo>
                      <a:lnTo>
                        <a:pt x="781" y="140"/>
                      </a:lnTo>
                      <a:lnTo>
                        <a:pt x="779" y="140"/>
                      </a:lnTo>
                      <a:lnTo>
                        <a:pt x="779" y="142"/>
                      </a:lnTo>
                      <a:lnTo>
                        <a:pt x="779" y="142"/>
                      </a:lnTo>
                      <a:lnTo>
                        <a:pt x="779" y="142"/>
                      </a:lnTo>
                      <a:lnTo>
                        <a:pt x="779" y="142"/>
                      </a:lnTo>
                      <a:lnTo>
                        <a:pt x="781" y="142"/>
                      </a:lnTo>
                      <a:lnTo>
                        <a:pt x="781" y="144"/>
                      </a:lnTo>
                      <a:lnTo>
                        <a:pt x="781" y="144"/>
                      </a:lnTo>
                      <a:lnTo>
                        <a:pt x="783" y="144"/>
                      </a:lnTo>
                      <a:lnTo>
                        <a:pt x="783" y="142"/>
                      </a:lnTo>
                      <a:lnTo>
                        <a:pt x="783" y="142"/>
                      </a:lnTo>
                      <a:lnTo>
                        <a:pt x="783" y="142"/>
                      </a:lnTo>
                      <a:lnTo>
                        <a:pt x="784" y="142"/>
                      </a:lnTo>
                      <a:lnTo>
                        <a:pt x="784" y="142"/>
                      </a:lnTo>
                      <a:lnTo>
                        <a:pt x="784" y="142"/>
                      </a:lnTo>
                      <a:lnTo>
                        <a:pt x="784" y="142"/>
                      </a:lnTo>
                      <a:lnTo>
                        <a:pt x="784" y="140"/>
                      </a:lnTo>
                      <a:lnTo>
                        <a:pt x="786" y="140"/>
                      </a:lnTo>
                      <a:lnTo>
                        <a:pt x="786" y="140"/>
                      </a:lnTo>
                      <a:lnTo>
                        <a:pt x="786" y="140"/>
                      </a:lnTo>
                      <a:lnTo>
                        <a:pt x="788" y="140"/>
                      </a:lnTo>
                      <a:lnTo>
                        <a:pt x="788" y="140"/>
                      </a:lnTo>
                      <a:lnTo>
                        <a:pt x="788" y="140"/>
                      </a:lnTo>
                      <a:lnTo>
                        <a:pt x="788" y="140"/>
                      </a:lnTo>
                      <a:lnTo>
                        <a:pt x="788" y="140"/>
                      </a:lnTo>
                      <a:lnTo>
                        <a:pt x="790" y="140"/>
                      </a:lnTo>
                      <a:lnTo>
                        <a:pt x="790" y="140"/>
                      </a:lnTo>
                      <a:lnTo>
                        <a:pt x="790" y="140"/>
                      </a:lnTo>
                      <a:lnTo>
                        <a:pt x="790" y="140"/>
                      </a:lnTo>
                      <a:lnTo>
                        <a:pt x="790" y="142"/>
                      </a:lnTo>
                      <a:lnTo>
                        <a:pt x="790" y="142"/>
                      </a:lnTo>
                      <a:lnTo>
                        <a:pt x="790" y="142"/>
                      </a:lnTo>
                      <a:lnTo>
                        <a:pt x="790" y="142"/>
                      </a:lnTo>
                      <a:lnTo>
                        <a:pt x="788" y="142"/>
                      </a:lnTo>
                      <a:lnTo>
                        <a:pt x="788" y="144"/>
                      </a:lnTo>
                      <a:lnTo>
                        <a:pt x="790" y="144"/>
                      </a:lnTo>
                      <a:lnTo>
                        <a:pt x="790" y="144"/>
                      </a:lnTo>
                      <a:lnTo>
                        <a:pt x="790" y="144"/>
                      </a:lnTo>
                      <a:lnTo>
                        <a:pt x="792" y="144"/>
                      </a:lnTo>
                      <a:lnTo>
                        <a:pt x="792" y="142"/>
                      </a:lnTo>
                      <a:lnTo>
                        <a:pt x="792" y="142"/>
                      </a:lnTo>
                      <a:lnTo>
                        <a:pt x="794" y="142"/>
                      </a:lnTo>
                      <a:lnTo>
                        <a:pt x="794" y="142"/>
                      </a:lnTo>
                      <a:lnTo>
                        <a:pt x="794" y="142"/>
                      </a:lnTo>
                      <a:lnTo>
                        <a:pt x="794" y="142"/>
                      </a:lnTo>
                      <a:lnTo>
                        <a:pt x="794" y="140"/>
                      </a:lnTo>
                      <a:lnTo>
                        <a:pt x="792" y="140"/>
                      </a:lnTo>
                      <a:lnTo>
                        <a:pt x="792" y="140"/>
                      </a:lnTo>
                      <a:lnTo>
                        <a:pt x="792" y="140"/>
                      </a:lnTo>
                      <a:lnTo>
                        <a:pt x="792" y="138"/>
                      </a:lnTo>
                      <a:lnTo>
                        <a:pt x="794" y="138"/>
                      </a:lnTo>
                      <a:lnTo>
                        <a:pt x="794" y="138"/>
                      </a:lnTo>
                      <a:lnTo>
                        <a:pt x="792" y="138"/>
                      </a:lnTo>
                      <a:lnTo>
                        <a:pt x="792" y="136"/>
                      </a:lnTo>
                      <a:lnTo>
                        <a:pt x="792" y="136"/>
                      </a:lnTo>
                      <a:lnTo>
                        <a:pt x="790" y="136"/>
                      </a:lnTo>
                      <a:lnTo>
                        <a:pt x="790" y="136"/>
                      </a:lnTo>
                      <a:lnTo>
                        <a:pt x="790" y="136"/>
                      </a:lnTo>
                      <a:lnTo>
                        <a:pt x="790" y="136"/>
                      </a:lnTo>
                      <a:lnTo>
                        <a:pt x="790" y="135"/>
                      </a:lnTo>
                      <a:lnTo>
                        <a:pt x="788" y="135"/>
                      </a:lnTo>
                      <a:lnTo>
                        <a:pt x="788" y="135"/>
                      </a:lnTo>
                      <a:lnTo>
                        <a:pt x="788" y="135"/>
                      </a:lnTo>
                      <a:lnTo>
                        <a:pt x="788" y="135"/>
                      </a:lnTo>
                      <a:lnTo>
                        <a:pt x="786" y="135"/>
                      </a:lnTo>
                      <a:lnTo>
                        <a:pt x="786" y="133"/>
                      </a:lnTo>
                      <a:lnTo>
                        <a:pt x="788" y="133"/>
                      </a:lnTo>
                      <a:lnTo>
                        <a:pt x="788" y="133"/>
                      </a:lnTo>
                      <a:lnTo>
                        <a:pt x="788" y="133"/>
                      </a:lnTo>
                      <a:lnTo>
                        <a:pt x="788" y="133"/>
                      </a:lnTo>
                      <a:lnTo>
                        <a:pt x="788" y="133"/>
                      </a:lnTo>
                      <a:lnTo>
                        <a:pt x="790" y="133"/>
                      </a:lnTo>
                      <a:lnTo>
                        <a:pt x="790" y="131"/>
                      </a:lnTo>
                      <a:lnTo>
                        <a:pt x="788" y="131"/>
                      </a:lnTo>
                      <a:lnTo>
                        <a:pt x="788" y="131"/>
                      </a:lnTo>
                      <a:lnTo>
                        <a:pt x="790" y="131"/>
                      </a:lnTo>
                      <a:lnTo>
                        <a:pt x="790" y="129"/>
                      </a:lnTo>
                      <a:lnTo>
                        <a:pt x="790" y="129"/>
                      </a:lnTo>
                      <a:lnTo>
                        <a:pt x="790" y="129"/>
                      </a:lnTo>
                      <a:lnTo>
                        <a:pt x="790" y="129"/>
                      </a:lnTo>
                      <a:lnTo>
                        <a:pt x="790" y="127"/>
                      </a:lnTo>
                      <a:lnTo>
                        <a:pt x="790" y="127"/>
                      </a:lnTo>
                      <a:lnTo>
                        <a:pt x="790" y="127"/>
                      </a:lnTo>
                      <a:lnTo>
                        <a:pt x="790" y="127"/>
                      </a:lnTo>
                      <a:lnTo>
                        <a:pt x="792" y="127"/>
                      </a:lnTo>
                      <a:lnTo>
                        <a:pt x="792" y="127"/>
                      </a:lnTo>
                      <a:lnTo>
                        <a:pt x="794" y="127"/>
                      </a:lnTo>
                      <a:lnTo>
                        <a:pt x="794" y="127"/>
                      </a:lnTo>
                      <a:lnTo>
                        <a:pt x="794" y="127"/>
                      </a:lnTo>
                      <a:lnTo>
                        <a:pt x="796" y="127"/>
                      </a:lnTo>
                      <a:lnTo>
                        <a:pt x="796" y="127"/>
                      </a:lnTo>
                      <a:lnTo>
                        <a:pt x="796" y="127"/>
                      </a:lnTo>
                      <a:lnTo>
                        <a:pt x="796" y="125"/>
                      </a:lnTo>
                      <a:lnTo>
                        <a:pt x="798" y="125"/>
                      </a:lnTo>
                      <a:lnTo>
                        <a:pt x="798" y="125"/>
                      </a:lnTo>
                      <a:lnTo>
                        <a:pt x="798" y="127"/>
                      </a:lnTo>
                      <a:lnTo>
                        <a:pt x="800" y="127"/>
                      </a:lnTo>
                      <a:lnTo>
                        <a:pt x="800" y="127"/>
                      </a:lnTo>
                      <a:lnTo>
                        <a:pt x="800" y="127"/>
                      </a:lnTo>
                      <a:lnTo>
                        <a:pt x="802" y="127"/>
                      </a:lnTo>
                      <a:lnTo>
                        <a:pt x="802" y="127"/>
                      </a:lnTo>
                      <a:lnTo>
                        <a:pt x="802" y="127"/>
                      </a:lnTo>
                      <a:lnTo>
                        <a:pt x="802" y="127"/>
                      </a:lnTo>
                      <a:lnTo>
                        <a:pt x="804" y="127"/>
                      </a:lnTo>
                      <a:lnTo>
                        <a:pt x="804" y="127"/>
                      </a:lnTo>
                      <a:lnTo>
                        <a:pt x="804" y="127"/>
                      </a:lnTo>
                      <a:lnTo>
                        <a:pt x="804" y="125"/>
                      </a:lnTo>
                      <a:lnTo>
                        <a:pt x="805" y="125"/>
                      </a:lnTo>
                      <a:lnTo>
                        <a:pt x="805" y="125"/>
                      </a:lnTo>
                      <a:lnTo>
                        <a:pt x="805" y="125"/>
                      </a:lnTo>
                      <a:lnTo>
                        <a:pt x="805" y="125"/>
                      </a:lnTo>
                      <a:lnTo>
                        <a:pt x="807" y="125"/>
                      </a:lnTo>
                      <a:lnTo>
                        <a:pt x="807" y="125"/>
                      </a:lnTo>
                      <a:lnTo>
                        <a:pt x="807" y="123"/>
                      </a:lnTo>
                      <a:lnTo>
                        <a:pt x="809" y="123"/>
                      </a:lnTo>
                      <a:lnTo>
                        <a:pt x="809" y="123"/>
                      </a:lnTo>
                      <a:lnTo>
                        <a:pt x="809" y="123"/>
                      </a:lnTo>
                      <a:lnTo>
                        <a:pt x="809" y="123"/>
                      </a:lnTo>
                      <a:lnTo>
                        <a:pt x="811" y="123"/>
                      </a:lnTo>
                      <a:lnTo>
                        <a:pt x="811" y="123"/>
                      </a:lnTo>
                      <a:lnTo>
                        <a:pt x="811" y="123"/>
                      </a:lnTo>
                      <a:lnTo>
                        <a:pt x="811" y="123"/>
                      </a:lnTo>
                      <a:lnTo>
                        <a:pt x="813" y="123"/>
                      </a:lnTo>
                      <a:lnTo>
                        <a:pt x="813" y="121"/>
                      </a:lnTo>
                      <a:lnTo>
                        <a:pt x="813" y="121"/>
                      </a:lnTo>
                      <a:lnTo>
                        <a:pt x="813" y="119"/>
                      </a:lnTo>
                      <a:lnTo>
                        <a:pt x="813" y="119"/>
                      </a:lnTo>
                      <a:lnTo>
                        <a:pt x="815" y="119"/>
                      </a:lnTo>
                      <a:lnTo>
                        <a:pt x="815" y="119"/>
                      </a:lnTo>
                      <a:lnTo>
                        <a:pt x="815" y="119"/>
                      </a:lnTo>
                      <a:lnTo>
                        <a:pt x="815" y="119"/>
                      </a:lnTo>
                      <a:lnTo>
                        <a:pt x="815" y="117"/>
                      </a:lnTo>
                      <a:lnTo>
                        <a:pt x="817" y="117"/>
                      </a:lnTo>
                      <a:lnTo>
                        <a:pt x="817" y="117"/>
                      </a:lnTo>
                      <a:lnTo>
                        <a:pt x="817" y="117"/>
                      </a:lnTo>
                      <a:lnTo>
                        <a:pt x="819" y="117"/>
                      </a:lnTo>
                      <a:lnTo>
                        <a:pt x="819" y="117"/>
                      </a:lnTo>
                      <a:lnTo>
                        <a:pt x="821" y="117"/>
                      </a:lnTo>
                      <a:lnTo>
                        <a:pt x="821" y="117"/>
                      </a:lnTo>
                      <a:lnTo>
                        <a:pt x="821" y="117"/>
                      </a:lnTo>
                      <a:lnTo>
                        <a:pt x="821" y="117"/>
                      </a:lnTo>
                      <a:lnTo>
                        <a:pt x="823" y="117"/>
                      </a:lnTo>
                      <a:lnTo>
                        <a:pt x="823" y="115"/>
                      </a:lnTo>
                      <a:lnTo>
                        <a:pt x="821" y="115"/>
                      </a:lnTo>
                      <a:lnTo>
                        <a:pt x="821" y="115"/>
                      </a:lnTo>
                      <a:lnTo>
                        <a:pt x="821" y="115"/>
                      </a:lnTo>
                      <a:lnTo>
                        <a:pt x="821" y="115"/>
                      </a:lnTo>
                      <a:lnTo>
                        <a:pt x="821" y="115"/>
                      </a:lnTo>
                      <a:lnTo>
                        <a:pt x="821" y="113"/>
                      </a:lnTo>
                      <a:lnTo>
                        <a:pt x="821" y="113"/>
                      </a:lnTo>
                      <a:lnTo>
                        <a:pt x="821" y="112"/>
                      </a:lnTo>
                      <a:lnTo>
                        <a:pt x="823" y="112"/>
                      </a:lnTo>
                      <a:lnTo>
                        <a:pt x="823" y="112"/>
                      </a:lnTo>
                      <a:lnTo>
                        <a:pt x="823" y="112"/>
                      </a:lnTo>
                      <a:lnTo>
                        <a:pt x="823" y="110"/>
                      </a:lnTo>
                      <a:lnTo>
                        <a:pt x="823" y="110"/>
                      </a:lnTo>
                      <a:lnTo>
                        <a:pt x="823" y="110"/>
                      </a:lnTo>
                      <a:lnTo>
                        <a:pt x="823" y="108"/>
                      </a:lnTo>
                      <a:lnTo>
                        <a:pt x="821" y="108"/>
                      </a:lnTo>
                      <a:lnTo>
                        <a:pt x="821" y="108"/>
                      </a:lnTo>
                      <a:lnTo>
                        <a:pt x="821" y="108"/>
                      </a:lnTo>
                      <a:lnTo>
                        <a:pt x="819" y="108"/>
                      </a:lnTo>
                      <a:lnTo>
                        <a:pt x="819" y="108"/>
                      </a:lnTo>
                      <a:lnTo>
                        <a:pt x="817" y="108"/>
                      </a:lnTo>
                      <a:lnTo>
                        <a:pt x="817" y="110"/>
                      </a:lnTo>
                      <a:lnTo>
                        <a:pt x="819" y="110"/>
                      </a:lnTo>
                      <a:lnTo>
                        <a:pt x="819" y="110"/>
                      </a:lnTo>
                      <a:lnTo>
                        <a:pt x="821" y="110"/>
                      </a:lnTo>
                      <a:lnTo>
                        <a:pt x="821" y="110"/>
                      </a:lnTo>
                      <a:lnTo>
                        <a:pt x="819" y="110"/>
                      </a:lnTo>
                      <a:lnTo>
                        <a:pt x="819" y="112"/>
                      </a:lnTo>
                      <a:lnTo>
                        <a:pt x="819" y="112"/>
                      </a:lnTo>
                      <a:lnTo>
                        <a:pt x="817" y="112"/>
                      </a:lnTo>
                      <a:lnTo>
                        <a:pt x="817" y="112"/>
                      </a:lnTo>
                      <a:lnTo>
                        <a:pt x="817" y="112"/>
                      </a:lnTo>
                      <a:lnTo>
                        <a:pt x="817" y="112"/>
                      </a:lnTo>
                      <a:lnTo>
                        <a:pt x="815" y="112"/>
                      </a:lnTo>
                      <a:lnTo>
                        <a:pt x="815" y="113"/>
                      </a:lnTo>
                      <a:lnTo>
                        <a:pt x="815" y="113"/>
                      </a:lnTo>
                      <a:lnTo>
                        <a:pt x="815" y="113"/>
                      </a:lnTo>
                      <a:lnTo>
                        <a:pt x="813" y="113"/>
                      </a:lnTo>
                      <a:lnTo>
                        <a:pt x="813" y="113"/>
                      </a:lnTo>
                      <a:lnTo>
                        <a:pt x="811" y="113"/>
                      </a:lnTo>
                      <a:lnTo>
                        <a:pt x="811" y="113"/>
                      </a:lnTo>
                      <a:lnTo>
                        <a:pt x="811" y="113"/>
                      </a:lnTo>
                      <a:lnTo>
                        <a:pt x="811" y="113"/>
                      </a:lnTo>
                      <a:lnTo>
                        <a:pt x="809" y="113"/>
                      </a:lnTo>
                      <a:lnTo>
                        <a:pt x="809" y="113"/>
                      </a:lnTo>
                      <a:lnTo>
                        <a:pt x="809" y="113"/>
                      </a:lnTo>
                      <a:lnTo>
                        <a:pt x="807" y="113"/>
                      </a:lnTo>
                      <a:lnTo>
                        <a:pt x="807" y="113"/>
                      </a:lnTo>
                      <a:lnTo>
                        <a:pt x="807" y="113"/>
                      </a:lnTo>
                      <a:lnTo>
                        <a:pt x="805" y="113"/>
                      </a:lnTo>
                      <a:lnTo>
                        <a:pt x="805" y="113"/>
                      </a:lnTo>
                      <a:lnTo>
                        <a:pt x="805" y="113"/>
                      </a:lnTo>
                      <a:lnTo>
                        <a:pt x="805" y="112"/>
                      </a:lnTo>
                      <a:lnTo>
                        <a:pt x="805" y="112"/>
                      </a:lnTo>
                      <a:lnTo>
                        <a:pt x="805" y="112"/>
                      </a:lnTo>
                      <a:lnTo>
                        <a:pt x="805" y="110"/>
                      </a:lnTo>
                      <a:lnTo>
                        <a:pt x="805" y="110"/>
                      </a:lnTo>
                      <a:lnTo>
                        <a:pt x="805" y="108"/>
                      </a:lnTo>
                      <a:lnTo>
                        <a:pt x="805" y="108"/>
                      </a:lnTo>
                      <a:lnTo>
                        <a:pt x="805" y="108"/>
                      </a:lnTo>
                      <a:lnTo>
                        <a:pt x="807" y="108"/>
                      </a:lnTo>
                      <a:lnTo>
                        <a:pt x="807" y="108"/>
                      </a:lnTo>
                      <a:lnTo>
                        <a:pt x="809" y="108"/>
                      </a:lnTo>
                      <a:lnTo>
                        <a:pt x="809" y="108"/>
                      </a:lnTo>
                      <a:lnTo>
                        <a:pt x="809" y="108"/>
                      </a:lnTo>
                      <a:lnTo>
                        <a:pt x="809" y="108"/>
                      </a:lnTo>
                      <a:lnTo>
                        <a:pt x="809" y="108"/>
                      </a:lnTo>
                      <a:lnTo>
                        <a:pt x="809" y="108"/>
                      </a:lnTo>
                      <a:lnTo>
                        <a:pt x="811" y="108"/>
                      </a:lnTo>
                      <a:lnTo>
                        <a:pt x="811" y="108"/>
                      </a:lnTo>
                      <a:lnTo>
                        <a:pt x="811" y="108"/>
                      </a:lnTo>
                      <a:lnTo>
                        <a:pt x="811" y="106"/>
                      </a:lnTo>
                      <a:lnTo>
                        <a:pt x="811" y="106"/>
                      </a:lnTo>
                      <a:lnTo>
                        <a:pt x="811" y="106"/>
                      </a:lnTo>
                      <a:lnTo>
                        <a:pt x="811" y="106"/>
                      </a:lnTo>
                      <a:lnTo>
                        <a:pt x="811" y="104"/>
                      </a:lnTo>
                      <a:lnTo>
                        <a:pt x="811" y="104"/>
                      </a:lnTo>
                      <a:lnTo>
                        <a:pt x="811" y="104"/>
                      </a:lnTo>
                      <a:lnTo>
                        <a:pt x="811" y="102"/>
                      </a:lnTo>
                      <a:lnTo>
                        <a:pt x="811" y="102"/>
                      </a:lnTo>
                      <a:lnTo>
                        <a:pt x="811" y="100"/>
                      </a:lnTo>
                      <a:lnTo>
                        <a:pt x="811" y="100"/>
                      </a:lnTo>
                      <a:lnTo>
                        <a:pt x="811" y="100"/>
                      </a:lnTo>
                      <a:lnTo>
                        <a:pt x="813" y="100"/>
                      </a:lnTo>
                      <a:lnTo>
                        <a:pt x="813" y="100"/>
                      </a:lnTo>
                      <a:lnTo>
                        <a:pt x="815" y="100"/>
                      </a:lnTo>
                      <a:lnTo>
                        <a:pt x="815" y="100"/>
                      </a:lnTo>
                      <a:lnTo>
                        <a:pt x="815" y="100"/>
                      </a:lnTo>
                      <a:lnTo>
                        <a:pt x="817" y="100"/>
                      </a:lnTo>
                      <a:lnTo>
                        <a:pt x="817" y="100"/>
                      </a:lnTo>
                      <a:lnTo>
                        <a:pt x="817" y="100"/>
                      </a:lnTo>
                      <a:lnTo>
                        <a:pt x="819" y="100"/>
                      </a:lnTo>
                      <a:lnTo>
                        <a:pt x="819" y="100"/>
                      </a:lnTo>
                      <a:lnTo>
                        <a:pt x="821" y="100"/>
                      </a:lnTo>
                      <a:lnTo>
                        <a:pt x="821" y="100"/>
                      </a:lnTo>
                      <a:lnTo>
                        <a:pt x="821" y="100"/>
                      </a:lnTo>
                      <a:lnTo>
                        <a:pt x="821" y="100"/>
                      </a:lnTo>
                      <a:lnTo>
                        <a:pt x="823" y="100"/>
                      </a:lnTo>
                      <a:lnTo>
                        <a:pt x="823" y="98"/>
                      </a:lnTo>
                      <a:lnTo>
                        <a:pt x="823" y="98"/>
                      </a:lnTo>
                      <a:lnTo>
                        <a:pt x="823" y="98"/>
                      </a:lnTo>
                      <a:lnTo>
                        <a:pt x="825" y="98"/>
                      </a:lnTo>
                      <a:lnTo>
                        <a:pt x="825" y="98"/>
                      </a:lnTo>
                      <a:lnTo>
                        <a:pt x="825" y="98"/>
                      </a:lnTo>
                      <a:lnTo>
                        <a:pt x="825" y="98"/>
                      </a:lnTo>
                      <a:lnTo>
                        <a:pt x="823" y="98"/>
                      </a:lnTo>
                      <a:lnTo>
                        <a:pt x="823" y="98"/>
                      </a:lnTo>
                      <a:lnTo>
                        <a:pt x="823" y="98"/>
                      </a:lnTo>
                      <a:lnTo>
                        <a:pt x="821" y="98"/>
                      </a:lnTo>
                      <a:lnTo>
                        <a:pt x="821" y="98"/>
                      </a:lnTo>
                      <a:lnTo>
                        <a:pt x="821" y="98"/>
                      </a:lnTo>
                      <a:lnTo>
                        <a:pt x="821" y="98"/>
                      </a:lnTo>
                      <a:lnTo>
                        <a:pt x="819" y="98"/>
                      </a:lnTo>
                      <a:lnTo>
                        <a:pt x="819" y="100"/>
                      </a:lnTo>
                      <a:lnTo>
                        <a:pt x="819" y="100"/>
                      </a:lnTo>
                      <a:lnTo>
                        <a:pt x="817" y="100"/>
                      </a:lnTo>
                      <a:lnTo>
                        <a:pt x="817" y="100"/>
                      </a:lnTo>
                      <a:lnTo>
                        <a:pt x="817" y="100"/>
                      </a:lnTo>
                      <a:lnTo>
                        <a:pt x="815" y="100"/>
                      </a:lnTo>
                      <a:lnTo>
                        <a:pt x="815" y="100"/>
                      </a:lnTo>
                      <a:lnTo>
                        <a:pt x="815" y="100"/>
                      </a:lnTo>
                      <a:lnTo>
                        <a:pt x="813" y="100"/>
                      </a:lnTo>
                      <a:lnTo>
                        <a:pt x="813" y="100"/>
                      </a:lnTo>
                      <a:lnTo>
                        <a:pt x="811" y="100"/>
                      </a:lnTo>
                      <a:lnTo>
                        <a:pt x="811" y="100"/>
                      </a:lnTo>
                      <a:lnTo>
                        <a:pt x="811" y="100"/>
                      </a:lnTo>
                      <a:lnTo>
                        <a:pt x="811" y="98"/>
                      </a:lnTo>
                      <a:lnTo>
                        <a:pt x="809" y="98"/>
                      </a:lnTo>
                      <a:lnTo>
                        <a:pt x="809" y="98"/>
                      </a:lnTo>
                      <a:lnTo>
                        <a:pt x="809" y="98"/>
                      </a:lnTo>
                      <a:lnTo>
                        <a:pt x="809" y="98"/>
                      </a:lnTo>
                      <a:lnTo>
                        <a:pt x="809" y="96"/>
                      </a:lnTo>
                      <a:lnTo>
                        <a:pt x="807" y="96"/>
                      </a:lnTo>
                      <a:lnTo>
                        <a:pt x="807" y="96"/>
                      </a:lnTo>
                      <a:lnTo>
                        <a:pt x="807" y="96"/>
                      </a:lnTo>
                      <a:lnTo>
                        <a:pt x="807" y="94"/>
                      </a:lnTo>
                      <a:lnTo>
                        <a:pt x="805" y="94"/>
                      </a:lnTo>
                      <a:lnTo>
                        <a:pt x="805" y="94"/>
                      </a:lnTo>
                      <a:lnTo>
                        <a:pt x="805" y="94"/>
                      </a:lnTo>
                      <a:lnTo>
                        <a:pt x="805" y="94"/>
                      </a:lnTo>
                      <a:lnTo>
                        <a:pt x="804" y="94"/>
                      </a:lnTo>
                      <a:lnTo>
                        <a:pt x="804" y="94"/>
                      </a:lnTo>
                      <a:lnTo>
                        <a:pt x="804" y="96"/>
                      </a:lnTo>
                      <a:lnTo>
                        <a:pt x="804" y="96"/>
                      </a:lnTo>
                      <a:lnTo>
                        <a:pt x="804" y="96"/>
                      </a:lnTo>
                      <a:lnTo>
                        <a:pt x="804" y="96"/>
                      </a:lnTo>
                      <a:lnTo>
                        <a:pt x="802" y="96"/>
                      </a:lnTo>
                      <a:lnTo>
                        <a:pt x="802" y="96"/>
                      </a:lnTo>
                      <a:lnTo>
                        <a:pt x="800" y="96"/>
                      </a:lnTo>
                      <a:lnTo>
                        <a:pt x="800" y="96"/>
                      </a:lnTo>
                      <a:lnTo>
                        <a:pt x="800" y="96"/>
                      </a:lnTo>
                      <a:lnTo>
                        <a:pt x="800" y="96"/>
                      </a:lnTo>
                      <a:lnTo>
                        <a:pt x="798" y="96"/>
                      </a:lnTo>
                      <a:lnTo>
                        <a:pt x="798" y="96"/>
                      </a:lnTo>
                      <a:lnTo>
                        <a:pt x="796" y="96"/>
                      </a:lnTo>
                      <a:lnTo>
                        <a:pt x="796" y="96"/>
                      </a:lnTo>
                      <a:lnTo>
                        <a:pt x="796" y="94"/>
                      </a:lnTo>
                      <a:lnTo>
                        <a:pt x="796" y="94"/>
                      </a:lnTo>
                      <a:lnTo>
                        <a:pt x="794" y="94"/>
                      </a:lnTo>
                      <a:lnTo>
                        <a:pt x="794" y="94"/>
                      </a:lnTo>
                      <a:lnTo>
                        <a:pt x="794" y="94"/>
                      </a:lnTo>
                      <a:lnTo>
                        <a:pt x="794" y="94"/>
                      </a:lnTo>
                      <a:lnTo>
                        <a:pt x="792" y="94"/>
                      </a:lnTo>
                      <a:lnTo>
                        <a:pt x="792" y="94"/>
                      </a:lnTo>
                      <a:lnTo>
                        <a:pt x="790" y="94"/>
                      </a:lnTo>
                      <a:lnTo>
                        <a:pt x="790" y="94"/>
                      </a:lnTo>
                      <a:lnTo>
                        <a:pt x="790" y="92"/>
                      </a:lnTo>
                      <a:lnTo>
                        <a:pt x="790" y="92"/>
                      </a:lnTo>
                      <a:lnTo>
                        <a:pt x="788" y="92"/>
                      </a:lnTo>
                      <a:lnTo>
                        <a:pt x="788" y="92"/>
                      </a:lnTo>
                      <a:lnTo>
                        <a:pt x="788" y="92"/>
                      </a:lnTo>
                      <a:lnTo>
                        <a:pt x="788" y="92"/>
                      </a:lnTo>
                      <a:lnTo>
                        <a:pt x="786" y="92"/>
                      </a:lnTo>
                      <a:lnTo>
                        <a:pt x="786" y="92"/>
                      </a:lnTo>
                      <a:lnTo>
                        <a:pt x="786" y="92"/>
                      </a:lnTo>
                      <a:lnTo>
                        <a:pt x="784" y="92"/>
                      </a:lnTo>
                      <a:lnTo>
                        <a:pt x="784" y="92"/>
                      </a:lnTo>
                      <a:lnTo>
                        <a:pt x="784" y="92"/>
                      </a:lnTo>
                      <a:lnTo>
                        <a:pt x="784" y="92"/>
                      </a:lnTo>
                      <a:lnTo>
                        <a:pt x="783" y="92"/>
                      </a:lnTo>
                      <a:lnTo>
                        <a:pt x="783" y="92"/>
                      </a:lnTo>
                      <a:lnTo>
                        <a:pt x="783" y="92"/>
                      </a:lnTo>
                      <a:lnTo>
                        <a:pt x="783" y="92"/>
                      </a:lnTo>
                      <a:lnTo>
                        <a:pt x="781" y="92"/>
                      </a:lnTo>
                      <a:lnTo>
                        <a:pt x="781" y="92"/>
                      </a:lnTo>
                      <a:lnTo>
                        <a:pt x="781" y="90"/>
                      </a:lnTo>
                      <a:lnTo>
                        <a:pt x="779" y="90"/>
                      </a:lnTo>
                      <a:lnTo>
                        <a:pt x="779" y="90"/>
                      </a:lnTo>
                      <a:lnTo>
                        <a:pt x="779" y="90"/>
                      </a:lnTo>
                      <a:lnTo>
                        <a:pt x="779" y="90"/>
                      </a:lnTo>
                      <a:lnTo>
                        <a:pt x="779" y="90"/>
                      </a:lnTo>
                      <a:lnTo>
                        <a:pt x="779" y="89"/>
                      </a:lnTo>
                      <a:lnTo>
                        <a:pt x="779" y="89"/>
                      </a:lnTo>
                      <a:lnTo>
                        <a:pt x="779" y="89"/>
                      </a:lnTo>
                      <a:lnTo>
                        <a:pt x="779" y="89"/>
                      </a:lnTo>
                      <a:lnTo>
                        <a:pt x="779" y="89"/>
                      </a:lnTo>
                      <a:lnTo>
                        <a:pt x="777" y="89"/>
                      </a:lnTo>
                      <a:lnTo>
                        <a:pt x="777" y="89"/>
                      </a:lnTo>
                      <a:lnTo>
                        <a:pt x="777" y="89"/>
                      </a:lnTo>
                      <a:lnTo>
                        <a:pt x="777" y="87"/>
                      </a:lnTo>
                      <a:lnTo>
                        <a:pt x="775" y="87"/>
                      </a:lnTo>
                      <a:lnTo>
                        <a:pt x="775" y="87"/>
                      </a:lnTo>
                      <a:lnTo>
                        <a:pt x="775" y="87"/>
                      </a:lnTo>
                      <a:lnTo>
                        <a:pt x="773" y="87"/>
                      </a:lnTo>
                      <a:lnTo>
                        <a:pt x="773" y="85"/>
                      </a:lnTo>
                      <a:lnTo>
                        <a:pt x="773" y="85"/>
                      </a:lnTo>
                      <a:lnTo>
                        <a:pt x="773" y="85"/>
                      </a:lnTo>
                      <a:lnTo>
                        <a:pt x="773" y="85"/>
                      </a:lnTo>
                      <a:lnTo>
                        <a:pt x="773" y="85"/>
                      </a:lnTo>
                      <a:lnTo>
                        <a:pt x="773" y="83"/>
                      </a:lnTo>
                      <a:lnTo>
                        <a:pt x="771" y="83"/>
                      </a:lnTo>
                      <a:lnTo>
                        <a:pt x="771" y="83"/>
                      </a:lnTo>
                      <a:lnTo>
                        <a:pt x="771" y="81"/>
                      </a:lnTo>
                      <a:lnTo>
                        <a:pt x="771" y="81"/>
                      </a:lnTo>
                      <a:lnTo>
                        <a:pt x="773" y="81"/>
                      </a:lnTo>
                      <a:lnTo>
                        <a:pt x="773" y="79"/>
                      </a:lnTo>
                      <a:lnTo>
                        <a:pt x="773" y="79"/>
                      </a:lnTo>
                      <a:lnTo>
                        <a:pt x="773" y="79"/>
                      </a:lnTo>
                      <a:lnTo>
                        <a:pt x="773" y="79"/>
                      </a:lnTo>
                      <a:lnTo>
                        <a:pt x="775" y="79"/>
                      </a:lnTo>
                      <a:lnTo>
                        <a:pt x="775" y="77"/>
                      </a:lnTo>
                      <a:lnTo>
                        <a:pt x="775" y="77"/>
                      </a:lnTo>
                      <a:lnTo>
                        <a:pt x="775" y="79"/>
                      </a:lnTo>
                      <a:lnTo>
                        <a:pt x="777" y="79"/>
                      </a:lnTo>
                      <a:lnTo>
                        <a:pt x="777" y="77"/>
                      </a:lnTo>
                      <a:lnTo>
                        <a:pt x="777" y="77"/>
                      </a:lnTo>
                      <a:lnTo>
                        <a:pt x="777" y="75"/>
                      </a:lnTo>
                      <a:lnTo>
                        <a:pt x="777" y="75"/>
                      </a:lnTo>
                      <a:lnTo>
                        <a:pt x="777" y="75"/>
                      </a:lnTo>
                      <a:lnTo>
                        <a:pt x="777" y="75"/>
                      </a:lnTo>
                      <a:lnTo>
                        <a:pt x="779" y="75"/>
                      </a:lnTo>
                      <a:lnTo>
                        <a:pt x="779" y="75"/>
                      </a:lnTo>
                      <a:lnTo>
                        <a:pt x="777" y="75"/>
                      </a:lnTo>
                      <a:lnTo>
                        <a:pt x="777" y="75"/>
                      </a:lnTo>
                      <a:lnTo>
                        <a:pt x="777" y="75"/>
                      </a:lnTo>
                      <a:lnTo>
                        <a:pt x="777" y="73"/>
                      </a:lnTo>
                      <a:lnTo>
                        <a:pt x="775" y="73"/>
                      </a:lnTo>
                      <a:lnTo>
                        <a:pt x="775" y="73"/>
                      </a:lnTo>
                      <a:lnTo>
                        <a:pt x="775" y="73"/>
                      </a:lnTo>
                      <a:lnTo>
                        <a:pt x="773" y="73"/>
                      </a:lnTo>
                      <a:lnTo>
                        <a:pt x="773" y="71"/>
                      </a:lnTo>
                      <a:lnTo>
                        <a:pt x="773" y="71"/>
                      </a:lnTo>
                      <a:lnTo>
                        <a:pt x="773" y="71"/>
                      </a:lnTo>
                      <a:lnTo>
                        <a:pt x="771" y="71"/>
                      </a:lnTo>
                      <a:lnTo>
                        <a:pt x="771" y="71"/>
                      </a:lnTo>
                      <a:lnTo>
                        <a:pt x="771" y="71"/>
                      </a:lnTo>
                      <a:lnTo>
                        <a:pt x="771" y="69"/>
                      </a:lnTo>
                      <a:lnTo>
                        <a:pt x="771" y="69"/>
                      </a:lnTo>
                      <a:lnTo>
                        <a:pt x="771" y="69"/>
                      </a:lnTo>
                      <a:lnTo>
                        <a:pt x="771" y="67"/>
                      </a:lnTo>
                      <a:lnTo>
                        <a:pt x="773" y="67"/>
                      </a:lnTo>
                      <a:lnTo>
                        <a:pt x="773" y="67"/>
                      </a:lnTo>
                      <a:lnTo>
                        <a:pt x="773" y="67"/>
                      </a:lnTo>
                      <a:lnTo>
                        <a:pt x="773" y="67"/>
                      </a:lnTo>
                      <a:lnTo>
                        <a:pt x="773" y="66"/>
                      </a:lnTo>
                      <a:lnTo>
                        <a:pt x="773" y="66"/>
                      </a:lnTo>
                      <a:lnTo>
                        <a:pt x="773" y="66"/>
                      </a:lnTo>
                      <a:lnTo>
                        <a:pt x="773" y="66"/>
                      </a:lnTo>
                      <a:lnTo>
                        <a:pt x="773" y="66"/>
                      </a:lnTo>
                      <a:lnTo>
                        <a:pt x="773" y="64"/>
                      </a:lnTo>
                      <a:lnTo>
                        <a:pt x="773" y="64"/>
                      </a:lnTo>
                      <a:lnTo>
                        <a:pt x="773" y="64"/>
                      </a:lnTo>
                      <a:lnTo>
                        <a:pt x="773" y="62"/>
                      </a:lnTo>
                      <a:lnTo>
                        <a:pt x="773" y="62"/>
                      </a:lnTo>
                      <a:lnTo>
                        <a:pt x="771" y="62"/>
                      </a:lnTo>
                      <a:lnTo>
                        <a:pt x="771" y="62"/>
                      </a:lnTo>
                      <a:lnTo>
                        <a:pt x="769" y="62"/>
                      </a:lnTo>
                      <a:lnTo>
                        <a:pt x="769" y="62"/>
                      </a:lnTo>
                      <a:lnTo>
                        <a:pt x="769" y="60"/>
                      </a:lnTo>
                      <a:lnTo>
                        <a:pt x="771" y="60"/>
                      </a:lnTo>
                      <a:lnTo>
                        <a:pt x="771" y="60"/>
                      </a:lnTo>
                      <a:lnTo>
                        <a:pt x="771" y="60"/>
                      </a:lnTo>
                      <a:lnTo>
                        <a:pt x="771" y="60"/>
                      </a:lnTo>
                      <a:lnTo>
                        <a:pt x="773" y="60"/>
                      </a:lnTo>
                      <a:lnTo>
                        <a:pt x="773" y="60"/>
                      </a:lnTo>
                      <a:lnTo>
                        <a:pt x="773" y="60"/>
                      </a:lnTo>
                      <a:lnTo>
                        <a:pt x="775" y="60"/>
                      </a:lnTo>
                      <a:lnTo>
                        <a:pt x="775" y="60"/>
                      </a:lnTo>
                      <a:lnTo>
                        <a:pt x="775" y="60"/>
                      </a:lnTo>
                      <a:lnTo>
                        <a:pt x="777" y="60"/>
                      </a:lnTo>
                      <a:lnTo>
                        <a:pt x="777" y="60"/>
                      </a:lnTo>
                      <a:lnTo>
                        <a:pt x="777" y="60"/>
                      </a:lnTo>
                      <a:lnTo>
                        <a:pt x="777" y="60"/>
                      </a:lnTo>
                      <a:lnTo>
                        <a:pt x="779" y="60"/>
                      </a:lnTo>
                      <a:lnTo>
                        <a:pt x="779" y="58"/>
                      </a:lnTo>
                      <a:lnTo>
                        <a:pt x="779" y="58"/>
                      </a:lnTo>
                      <a:lnTo>
                        <a:pt x="779" y="58"/>
                      </a:lnTo>
                      <a:lnTo>
                        <a:pt x="781" y="58"/>
                      </a:lnTo>
                      <a:lnTo>
                        <a:pt x="781" y="58"/>
                      </a:lnTo>
                      <a:lnTo>
                        <a:pt x="781" y="58"/>
                      </a:lnTo>
                      <a:lnTo>
                        <a:pt x="783" y="58"/>
                      </a:lnTo>
                      <a:lnTo>
                        <a:pt x="783" y="58"/>
                      </a:lnTo>
                      <a:lnTo>
                        <a:pt x="783" y="58"/>
                      </a:lnTo>
                      <a:lnTo>
                        <a:pt x="783" y="58"/>
                      </a:lnTo>
                      <a:lnTo>
                        <a:pt x="784" y="58"/>
                      </a:lnTo>
                      <a:lnTo>
                        <a:pt x="784" y="58"/>
                      </a:lnTo>
                      <a:lnTo>
                        <a:pt x="784" y="60"/>
                      </a:lnTo>
                      <a:lnTo>
                        <a:pt x="784" y="60"/>
                      </a:lnTo>
                      <a:lnTo>
                        <a:pt x="786" y="60"/>
                      </a:lnTo>
                      <a:lnTo>
                        <a:pt x="786" y="60"/>
                      </a:lnTo>
                      <a:lnTo>
                        <a:pt x="786" y="60"/>
                      </a:lnTo>
                      <a:lnTo>
                        <a:pt x="788" y="60"/>
                      </a:lnTo>
                      <a:lnTo>
                        <a:pt x="788" y="60"/>
                      </a:lnTo>
                      <a:lnTo>
                        <a:pt x="788" y="60"/>
                      </a:lnTo>
                      <a:lnTo>
                        <a:pt x="788" y="60"/>
                      </a:lnTo>
                      <a:lnTo>
                        <a:pt x="788" y="60"/>
                      </a:lnTo>
                      <a:lnTo>
                        <a:pt x="788" y="60"/>
                      </a:lnTo>
                      <a:lnTo>
                        <a:pt x="788" y="58"/>
                      </a:lnTo>
                      <a:lnTo>
                        <a:pt x="788" y="58"/>
                      </a:lnTo>
                      <a:lnTo>
                        <a:pt x="788" y="58"/>
                      </a:lnTo>
                      <a:lnTo>
                        <a:pt x="788" y="56"/>
                      </a:lnTo>
                      <a:lnTo>
                        <a:pt x="788" y="56"/>
                      </a:lnTo>
                      <a:lnTo>
                        <a:pt x="786" y="56"/>
                      </a:lnTo>
                      <a:lnTo>
                        <a:pt x="786" y="58"/>
                      </a:lnTo>
                      <a:lnTo>
                        <a:pt x="786" y="58"/>
                      </a:lnTo>
                      <a:lnTo>
                        <a:pt x="786" y="56"/>
                      </a:lnTo>
                      <a:lnTo>
                        <a:pt x="784" y="56"/>
                      </a:lnTo>
                      <a:lnTo>
                        <a:pt x="784" y="56"/>
                      </a:lnTo>
                      <a:lnTo>
                        <a:pt x="784" y="56"/>
                      </a:lnTo>
                      <a:lnTo>
                        <a:pt x="783" y="56"/>
                      </a:lnTo>
                      <a:lnTo>
                        <a:pt x="783" y="56"/>
                      </a:lnTo>
                      <a:lnTo>
                        <a:pt x="783" y="54"/>
                      </a:lnTo>
                      <a:lnTo>
                        <a:pt x="783" y="54"/>
                      </a:lnTo>
                      <a:lnTo>
                        <a:pt x="784" y="54"/>
                      </a:lnTo>
                      <a:lnTo>
                        <a:pt x="784" y="52"/>
                      </a:lnTo>
                      <a:lnTo>
                        <a:pt x="784" y="52"/>
                      </a:lnTo>
                      <a:lnTo>
                        <a:pt x="784" y="52"/>
                      </a:lnTo>
                      <a:lnTo>
                        <a:pt x="786" y="52"/>
                      </a:lnTo>
                      <a:lnTo>
                        <a:pt x="786" y="52"/>
                      </a:lnTo>
                      <a:lnTo>
                        <a:pt x="788" y="52"/>
                      </a:lnTo>
                      <a:lnTo>
                        <a:pt x="788" y="52"/>
                      </a:lnTo>
                      <a:lnTo>
                        <a:pt x="788" y="52"/>
                      </a:lnTo>
                      <a:lnTo>
                        <a:pt x="788" y="52"/>
                      </a:lnTo>
                      <a:lnTo>
                        <a:pt x="788" y="52"/>
                      </a:lnTo>
                      <a:lnTo>
                        <a:pt x="790" y="52"/>
                      </a:lnTo>
                      <a:lnTo>
                        <a:pt x="790" y="52"/>
                      </a:lnTo>
                      <a:lnTo>
                        <a:pt x="790" y="50"/>
                      </a:lnTo>
                      <a:lnTo>
                        <a:pt x="790" y="50"/>
                      </a:lnTo>
                      <a:lnTo>
                        <a:pt x="790" y="50"/>
                      </a:lnTo>
                      <a:lnTo>
                        <a:pt x="792" y="50"/>
                      </a:lnTo>
                      <a:lnTo>
                        <a:pt x="792" y="48"/>
                      </a:lnTo>
                      <a:lnTo>
                        <a:pt x="792" y="48"/>
                      </a:lnTo>
                      <a:lnTo>
                        <a:pt x="794" y="48"/>
                      </a:lnTo>
                      <a:lnTo>
                        <a:pt x="794" y="48"/>
                      </a:lnTo>
                      <a:lnTo>
                        <a:pt x="794" y="48"/>
                      </a:lnTo>
                      <a:lnTo>
                        <a:pt x="794" y="48"/>
                      </a:lnTo>
                      <a:lnTo>
                        <a:pt x="796" y="48"/>
                      </a:lnTo>
                      <a:lnTo>
                        <a:pt x="796" y="46"/>
                      </a:lnTo>
                      <a:lnTo>
                        <a:pt x="794" y="46"/>
                      </a:lnTo>
                      <a:lnTo>
                        <a:pt x="794" y="46"/>
                      </a:lnTo>
                      <a:lnTo>
                        <a:pt x="794" y="44"/>
                      </a:lnTo>
                      <a:lnTo>
                        <a:pt x="796" y="44"/>
                      </a:lnTo>
                      <a:lnTo>
                        <a:pt x="796" y="44"/>
                      </a:lnTo>
                      <a:lnTo>
                        <a:pt x="796" y="44"/>
                      </a:lnTo>
                      <a:lnTo>
                        <a:pt x="796" y="44"/>
                      </a:lnTo>
                      <a:lnTo>
                        <a:pt x="796" y="43"/>
                      </a:lnTo>
                      <a:lnTo>
                        <a:pt x="796" y="43"/>
                      </a:lnTo>
                      <a:lnTo>
                        <a:pt x="796" y="43"/>
                      </a:lnTo>
                      <a:lnTo>
                        <a:pt x="796" y="41"/>
                      </a:lnTo>
                      <a:lnTo>
                        <a:pt x="796" y="41"/>
                      </a:lnTo>
                      <a:lnTo>
                        <a:pt x="796" y="39"/>
                      </a:lnTo>
                      <a:lnTo>
                        <a:pt x="796" y="39"/>
                      </a:lnTo>
                      <a:lnTo>
                        <a:pt x="796" y="39"/>
                      </a:lnTo>
                      <a:lnTo>
                        <a:pt x="796" y="39"/>
                      </a:lnTo>
                      <a:lnTo>
                        <a:pt x="794" y="39"/>
                      </a:lnTo>
                      <a:lnTo>
                        <a:pt x="794" y="37"/>
                      </a:lnTo>
                      <a:lnTo>
                        <a:pt x="794" y="37"/>
                      </a:lnTo>
                      <a:lnTo>
                        <a:pt x="796" y="37"/>
                      </a:lnTo>
                      <a:lnTo>
                        <a:pt x="796" y="37"/>
                      </a:lnTo>
                      <a:lnTo>
                        <a:pt x="794" y="37"/>
                      </a:lnTo>
                      <a:lnTo>
                        <a:pt x="794" y="37"/>
                      </a:lnTo>
                      <a:lnTo>
                        <a:pt x="794" y="35"/>
                      </a:lnTo>
                      <a:lnTo>
                        <a:pt x="794" y="35"/>
                      </a:lnTo>
                      <a:lnTo>
                        <a:pt x="792" y="35"/>
                      </a:lnTo>
                      <a:lnTo>
                        <a:pt x="792" y="35"/>
                      </a:lnTo>
                      <a:lnTo>
                        <a:pt x="792" y="33"/>
                      </a:lnTo>
                      <a:lnTo>
                        <a:pt x="792" y="33"/>
                      </a:lnTo>
                      <a:lnTo>
                        <a:pt x="790" y="33"/>
                      </a:lnTo>
                      <a:lnTo>
                        <a:pt x="790" y="33"/>
                      </a:lnTo>
                      <a:lnTo>
                        <a:pt x="790" y="33"/>
                      </a:lnTo>
                      <a:lnTo>
                        <a:pt x="790" y="33"/>
                      </a:lnTo>
                      <a:lnTo>
                        <a:pt x="788" y="33"/>
                      </a:lnTo>
                      <a:lnTo>
                        <a:pt x="788" y="33"/>
                      </a:lnTo>
                      <a:lnTo>
                        <a:pt x="788" y="31"/>
                      </a:lnTo>
                      <a:lnTo>
                        <a:pt x="788" y="31"/>
                      </a:lnTo>
                      <a:lnTo>
                        <a:pt x="788" y="31"/>
                      </a:lnTo>
                      <a:lnTo>
                        <a:pt x="788" y="29"/>
                      </a:lnTo>
                      <a:lnTo>
                        <a:pt x="786" y="29"/>
                      </a:lnTo>
                      <a:lnTo>
                        <a:pt x="786" y="29"/>
                      </a:lnTo>
                      <a:lnTo>
                        <a:pt x="784" y="29"/>
                      </a:lnTo>
                      <a:lnTo>
                        <a:pt x="784" y="29"/>
                      </a:lnTo>
                      <a:lnTo>
                        <a:pt x="784" y="29"/>
                      </a:lnTo>
                      <a:lnTo>
                        <a:pt x="784" y="29"/>
                      </a:lnTo>
                      <a:lnTo>
                        <a:pt x="784" y="27"/>
                      </a:lnTo>
                      <a:lnTo>
                        <a:pt x="784" y="27"/>
                      </a:lnTo>
                      <a:lnTo>
                        <a:pt x="784" y="27"/>
                      </a:lnTo>
                      <a:lnTo>
                        <a:pt x="784" y="27"/>
                      </a:lnTo>
                      <a:lnTo>
                        <a:pt x="784" y="25"/>
                      </a:lnTo>
                      <a:lnTo>
                        <a:pt x="784" y="25"/>
                      </a:lnTo>
                      <a:lnTo>
                        <a:pt x="784" y="25"/>
                      </a:lnTo>
                      <a:lnTo>
                        <a:pt x="784" y="23"/>
                      </a:lnTo>
                      <a:lnTo>
                        <a:pt x="784" y="23"/>
                      </a:lnTo>
                      <a:lnTo>
                        <a:pt x="784" y="23"/>
                      </a:lnTo>
                      <a:lnTo>
                        <a:pt x="783" y="23"/>
                      </a:lnTo>
                      <a:lnTo>
                        <a:pt x="783" y="23"/>
                      </a:lnTo>
                      <a:lnTo>
                        <a:pt x="784" y="23"/>
                      </a:lnTo>
                      <a:lnTo>
                        <a:pt x="784" y="21"/>
                      </a:lnTo>
                      <a:lnTo>
                        <a:pt x="784" y="21"/>
                      </a:lnTo>
                      <a:lnTo>
                        <a:pt x="784" y="21"/>
                      </a:lnTo>
                      <a:lnTo>
                        <a:pt x="786" y="21"/>
                      </a:lnTo>
                      <a:lnTo>
                        <a:pt x="786" y="21"/>
                      </a:lnTo>
                      <a:lnTo>
                        <a:pt x="788" y="21"/>
                      </a:lnTo>
                      <a:lnTo>
                        <a:pt x="788" y="21"/>
                      </a:lnTo>
                      <a:lnTo>
                        <a:pt x="788" y="21"/>
                      </a:lnTo>
                      <a:lnTo>
                        <a:pt x="788" y="20"/>
                      </a:lnTo>
                      <a:lnTo>
                        <a:pt x="788" y="20"/>
                      </a:lnTo>
                      <a:lnTo>
                        <a:pt x="788" y="20"/>
                      </a:lnTo>
                      <a:lnTo>
                        <a:pt x="788" y="20"/>
                      </a:lnTo>
                      <a:lnTo>
                        <a:pt x="786" y="20"/>
                      </a:lnTo>
                      <a:lnTo>
                        <a:pt x="786" y="18"/>
                      </a:lnTo>
                      <a:lnTo>
                        <a:pt x="788" y="18"/>
                      </a:lnTo>
                      <a:lnTo>
                        <a:pt x="788" y="18"/>
                      </a:lnTo>
                      <a:lnTo>
                        <a:pt x="786" y="18"/>
                      </a:lnTo>
                      <a:lnTo>
                        <a:pt x="786" y="16"/>
                      </a:lnTo>
                      <a:lnTo>
                        <a:pt x="786" y="16"/>
                      </a:lnTo>
                      <a:lnTo>
                        <a:pt x="786" y="14"/>
                      </a:lnTo>
                      <a:lnTo>
                        <a:pt x="786" y="14"/>
                      </a:lnTo>
                      <a:lnTo>
                        <a:pt x="786" y="14"/>
                      </a:lnTo>
                      <a:lnTo>
                        <a:pt x="786" y="14"/>
                      </a:lnTo>
                      <a:lnTo>
                        <a:pt x="786" y="12"/>
                      </a:lnTo>
                      <a:lnTo>
                        <a:pt x="786" y="12"/>
                      </a:lnTo>
                      <a:lnTo>
                        <a:pt x="786" y="12"/>
                      </a:lnTo>
                      <a:lnTo>
                        <a:pt x="786" y="12"/>
                      </a:lnTo>
                      <a:lnTo>
                        <a:pt x="786" y="12"/>
                      </a:lnTo>
                      <a:lnTo>
                        <a:pt x="786" y="10"/>
                      </a:lnTo>
                      <a:lnTo>
                        <a:pt x="788" y="10"/>
                      </a:lnTo>
                      <a:lnTo>
                        <a:pt x="788" y="10"/>
                      </a:lnTo>
                      <a:lnTo>
                        <a:pt x="788" y="10"/>
                      </a:lnTo>
                      <a:lnTo>
                        <a:pt x="788" y="10"/>
                      </a:lnTo>
                      <a:lnTo>
                        <a:pt x="790" y="10"/>
                      </a:lnTo>
                      <a:lnTo>
                        <a:pt x="790" y="10"/>
                      </a:lnTo>
                      <a:lnTo>
                        <a:pt x="790" y="10"/>
                      </a:lnTo>
                      <a:lnTo>
                        <a:pt x="792" y="10"/>
                      </a:lnTo>
                      <a:lnTo>
                        <a:pt x="792" y="10"/>
                      </a:lnTo>
                      <a:lnTo>
                        <a:pt x="794" y="10"/>
                      </a:lnTo>
                      <a:lnTo>
                        <a:pt x="794" y="10"/>
                      </a:lnTo>
                      <a:lnTo>
                        <a:pt x="794" y="10"/>
                      </a:lnTo>
                      <a:lnTo>
                        <a:pt x="796" y="10"/>
                      </a:lnTo>
                      <a:lnTo>
                        <a:pt x="796" y="10"/>
                      </a:lnTo>
                      <a:lnTo>
                        <a:pt x="796" y="10"/>
                      </a:lnTo>
                      <a:lnTo>
                        <a:pt x="796" y="10"/>
                      </a:lnTo>
                      <a:lnTo>
                        <a:pt x="796" y="10"/>
                      </a:lnTo>
                      <a:lnTo>
                        <a:pt x="796" y="8"/>
                      </a:lnTo>
                      <a:lnTo>
                        <a:pt x="796" y="8"/>
                      </a:lnTo>
                      <a:lnTo>
                        <a:pt x="796" y="8"/>
                      </a:lnTo>
                      <a:lnTo>
                        <a:pt x="794" y="8"/>
                      </a:lnTo>
                      <a:lnTo>
                        <a:pt x="794" y="8"/>
                      </a:lnTo>
                      <a:lnTo>
                        <a:pt x="794" y="8"/>
                      </a:lnTo>
                      <a:lnTo>
                        <a:pt x="794" y="8"/>
                      </a:lnTo>
                      <a:lnTo>
                        <a:pt x="794" y="6"/>
                      </a:lnTo>
                      <a:lnTo>
                        <a:pt x="792" y="6"/>
                      </a:lnTo>
                      <a:lnTo>
                        <a:pt x="792" y="6"/>
                      </a:lnTo>
                      <a:lnTo>
                        <a:pt x="794" y="6"/>
                      </a:lnTo>
                      <a:lnTo>
                        <a:pt x="794" y="4"/>
                      </a:lnTo>
                      <a:lnTo>
                        <a:pt x="794" y="4"/>
                      </a:lnTo>
                      <a:lnTo>
                        <a:pt x="794" y="4"/>
                      </a:lnTo>
                      <a:lnTo>
                        <a:pt x="794" y="4"/>
                      </a:lnTo>
                      <a:lnTo>
                        <a:pt x="796" y="4"/>
                      </a:lnTo>
                      <a:lnTo>
                        <a:pt x="796" y="4"/>
                      </a:lnTo>
                      <a:lnTo>
                        <a:pt x="796" y="4"/>
                      </a:lnTo>
                      <a:lnTo>
                        <a:pt x="798" y="4"/>
                      </a:lnTo>
                      <a:lnTo>
                        <a:pt x="798" y="4"/>
                      </a:lnTo>
                      <a:lnTo>
                        <a:pt x="798" y="4"/>
                      </a:lnTo>
                      <a:lnTo>
                        <a:pt x="800" y="4"/>
                      </a:lnTo>
                      <a:lnTo>
                        <a:pt x="800" y="4"/>
                      </a:lnTo>
                      <a:lnTo>
                        <a:pt x="800" y="4"/>
                      </a:lnTo>
                      <a:lnTo>
                        <a:pt x="802" y="4"/>
                      </a:lnTo>
                      <a:lnTo>
                        <a:pt x="802" y="4"/>
                      </a:lnTo>
                      <a:lnTo>
                        <a:pt x="802" y="2"/>
                      </a:lnTo>
                      <a:lnTo>
                        <a:pt x="804" y="2"/>
                      </a:lnTo>
                      <a:lnTo>
                        <a:pt x="804" y="2"/>
                      </a:lnTo>
                      <a:lnTo>
                        <a:pt x="804" y="2"/>
                      </a:lnTo>
                      <a:lnTo>
                        <a:pt x="805" y="2"/>
                      </a:lnTo>
                      <a:lnTo>
                        <a:pt x="805" y="2"/>
                      </a:lnTo>
                      <a:lnTo>
                        <a:pt x="805" y="2"/>
                      </a:lnTo>
                      <a:lnTo>
                        <a:pt x="807" y="2"/>
                      </a:lnTo>
                      <a:lnTo>
                        <a:pt x="807" y="2"/>
                      </a:lnTo>
                      <a:lnTo>
                        <a:pt x="809" y="2"/>
                      </a:lnTo>
                      <a:lnTo>
                        <a:pt x="809" y="2"/>
                      </a:lnTo>
                      <a:lnTo>
                        <a:pt x="809" y="2"/>
                      </a:lnTo>
                      <a:lnTo>
                        <a:pt x="809" y="2"/>
                      </a:lnTo>
                      <a:lnTo>
                        <a:pt x="811" y="2"/>
                      </a:lnTo>
                      <a:lnTo>
                        <a:pt x="811" y="2"/>
                      </a:lnTo>
                      <a:lnTo>
                        <a:pt x="811" y="2"/>
                      </a:lnTo>
                      <a:lnTo>
                        <a:pt x="813" y="2"/>
                      </a:lnTo>
                      <a:lnTo>
                        <a:pt x="813" y="2"/>
                      </a:lnTo>
                      <a:lnTo>
                        <a:pt x="815" y="2"/>
                      </a:lnTo>
                      <a:lnTo>
                        <a:pt x="815" y="2"/>
                      </a:lnTo>
                      <a:lnTo>
                        <a:pt x="815" y="2"/>
                      </a:lnTo>
                      <a:lnTo>
                        <a:pt x="817" y="2"/>
                      </a:lnTo>
                      <a:lnTo>
                        <a:pt x="817" y="2"/>
                      </a:lnTo>
                      <a:lnTo>
                        <a:pt x="817" y="2"/>
                      </a:lnTo>
                      <a:lnTo>
                        <a:pt x="819" y="2"/>
                      </a:lnTo>
                      <a:lnTo>
                        <a:pt x="819" y="2"/>
                      </a:lnTo>
                      <a:lnTo>
                        <a:pt x="821" y="2"/>
                      </a:lnTo>
                      <a:lnTo>
                        <a:pt x="821" y="2"/>
                      </a:lnTo>
                      <a:lnTo>
                        <a:pt x="821" y="0"/>
                      </a:lnTo>
                      <a:lnTo>
                        <a:pt x="821" y="0"/>
                      </a:lnTo>
                      <a:lnTo>
                        <a:pt x="823" y="0"/>
                      </a:lnTo>
                      <a:lnTo>
                        <a:pt x="823" y="0"/>
                      </a:lnTo>
                      <a:lnTo>
                        <a:pt x="823" y="0"/>
                      </a:lnTo>
                      <a:lnTo>
                        <a:pt x="825" y="0"/>
                      </a:lnTo>
                      <a:lnTo>
                        <a:pt x="825" y="0"/>
                      </a:lnTo>
                      <a:lnTo>
                        <a:pt x="827" y="0"/>
                      </a:lnTo>
                      <a:lnTo>
                        <a:pt x="827" y="0"/>
                      </a:lnTo>
                      <a:lnTo>
                        <a:pt x="827" y="0"/>
                      </a:lnTo>
                      <a:lnTo>
                        <a:pt x="828" y="0"/>
                      </a:lnTo>
                      <a:lnTo>
                        <a:pt x="828" y="0"/>
                      </a:lnTo>
                      <a:lnTo>
                        <a:pt x="828" y="0"/>
                      </a:lnTo>
                      <a:lnTo>
                        <a:pt x="830" y="0"/>
                      </a:lnTo>
                      <a:lnTo>
                        <a:pt x="830" y="0"/>
                      </a:lnTo>
                      <a:lnTo>
                        <a:pt x="832" y="0"/>
                      </a:lnTo>
                      <a:lnTo>
                        <a:pt x="832" y="0"/>
                      </a:lnTo>
                      <a:lnTo>
                        <a:pt x="832" y="0"/>
                      </a:lnTo>
                      <a:lnTo>
                        <a:pt x="834" y="0"/>
                      </a:lnTo>
                      <a:lnTo>
                        <a:pt x="834" y="2"/>
                      </a:lnTo>
                      <a:lnTo>
                        <a:pt x="834" y="2"/>
                      </a:lnTo>
                      <a:lnTo>
                        <a:pt x="836" y="2"/>
                      </a:lnTo>
                      <a:lnTo>
                        <a:pt x="836" y="2"/>
                      </a:lnTo>
                      <a:lnTo>
                        <a:pt x="836" y="2"/>
                      </a:lnTo>
                      <a:lnTo>
                        <a:pt x="838" y="2"/>
                      </a:lnTo>
                      <a:lnTo>
                        <a:pt x="838" y="2"/>
                      </a:lnTo>
                      <a:lnTo>
                        <a:pt x="838" y="2"/>
                      </a:lnTo>
                      <a:lnTo>
                        <a:pt x="838" y="2"/>
                      </a:lnTo>
                      <a:lnTo>
                        <a:pt x="840" y="2"/>
                      </a:lnTo>
                      <a:lnTo>
                        <a:pt x="840" y="2"/>
                      </a:lnTo>
                      <a:lnTo>
                        <a:pt x="840" y="2"/>
                      </a:lnTo>
                      <a:lnTo>
                        <a:pt x="842" y="2"/>
                      </a:lnTo>
                      <a:lnTo>
                        <a:pt x="842" y="2"/>
                      </a:lnTo>
                      <a:lnTo>
                        <a:pt x="842" y="2"/>
                      </a:lnTo>
                      <a:lnTo>
                        <a:pt x="842" y="2"/>
                      </a:lnTo>
                      <a:lnTo>
                        <a:pt x="844" y="2"/>
                      </a:lnTo>
                      <a:lnTo>
                        <a:pt x="844" y="2"/>
                      </a:lnTo>
                      <a:lnTo>
                        <a:pt x="844" y="4"/>
                      </a:lnTo>
                      <a:lnTo>
                        <a:pt x="844" y="4"/>
                      </a:lnTo>
                      <a:lnTo>
                        <a:pt x="846" y="4"/>
                      </a:lnTo>
                      <a:lnTo>
                        <a:pt x="846" y="4"/>
                      </a:lnTo>
                      <a:lnTo>
                        <a:pt x="846" y="4"/>
                      </a:lnTo>
                      <a:lnTo>
                        <a:pt x="848" y="4"/>
                      </a:lnTo>
                      <a:lnTo>
                        <a:pt x="848" y="4"/>
                      </a:lnTo>
                      <a:lnTo>
                        <a:pt x="848" y="6"/>
                      </a:lnTo>
                      <a:lnTo>
                        <a:pt x="848" y="6"/>
                      </a:lnTo>
                      <a:lnTo>
                        <a:pt x="848" y="4"/>
                      </a:lnTo>
                      <a:lnTo>
                        <a:pt x="848" y="4"/>
                      </a:lnTo>
                      <a:lnTo>
                        <a:pt x="849" y="4"/>
                      </a:lnTo>
                      <a:lnTo>
                        <a:pt x="849" y="4"/>
                      </a:lnTo>
                      <a:lnTo>
                        <a:pt x="849" y="4"/>
                      </a:lnTo>
                      <a:lnTo>
                        <a:pt x="849" y="4"/>
                      </a:lnTo>
                      <a:lnTo>
                        <a:pt x="851" y="4"/>
                      </a:lnTo>
                      <a:lnTo>
                        <a:pt x="851" y="4"/>
                      </a:lnTo>
                      <a:lnTo>
                        <a:pt x="853" y="4"/>
                      </a:lnTo>
                      <a:lnTo>
                        <a:pt x="853" y="4"/>
                      </a:lnTo>
                      <a:lnTo>
                        <a:pt x="853" y="4"/>
                      </a:lnTo>
                      <a:lnTo>
                        <a:pt x="855" y="4"/>
                      </a:lnTo>
                      <a:lnTo>
                        <a:pt x="855" y="4"/>
                      </a:lnTo>
                      <a:lnTo>
                        <a:pt x="855" y="4"/>
                      </a:lnTo>
                      <a:lnTo>
                        <a:pt x="857" y="4"/>
                      </a:lnTo>
                      <a:lnTo>
                        <a:pt x="857" y="4"/>
                      </a:lnTo>
                      <a:lnTo>
                        <a:pt x="857" y="4"/>
                      </a:lnTo>
                      <a:lnTo>
                        <a:pt x="859" y="4"/>
                      </a:lnTo>
                      <a:lnTo>
                        <a:pt x="859" y="4"/>
                      </a:lnTo>
                      <a:lnTo>
                        <a:pt x="859" y="4"/>
                      </a:lnTo>
                      <a:lnTo>
                        <a:pt x="859" y="4"/>
                      </a:lnTo>
                      <a:lnTo>
                        <a:pt x="861" y="4"/>
                      </a:lnTo>
                      <a:lnTo>
                        <a:pt x="861" y="4"/>
                      </a:lnTo>
                      <a:lnTo>
                        <a:pt x="863" y="4"/>
                      </a:lnTo>
                      <a:lnTo>
                        <a:pt x="863" y="4"/>
                      </a:lnTo>
                      <a:lnTo>
                        <a:pt x="863" y="4"/>
                      </a:lnTo>
                      <a:lnTo>
                        <a:pt x="865" y="4"/>
                      </a:lnTo>
                      <a:lnTo>
                        <a:pt x="865" y="4"/>
                      </a:lnTo>
                      <a:lnTo>
                        <a:pt x="865" y="4"/>
                      </a:lnTo>
                      <a:lnTo>
                        <a:pt x="867" y="4"/>
                      </a:lnTo>
                      <a:lnTo>
                        <a:pt x="867" y="4"/>
                      </a:lnTo>
                      <a:lnTo>
                        <a:pt x="869" y="4"/>
                      </a:lnTo>
                      <a:lnTo>
                        <a:pt x="869" y="4"/>
                      </a:lnTo>
                      <a:lnTo>
                        <a:pt x="869" y="4"/>
                      </a:lnTo>
                      <a:lnTo>
                        <a:pt x="869" y="4"/>
                      </a:lnTo>
                      <a:lnTo>
                        <a:pt x="871" y="4"/>
                      </a:lnTo>
                      <a:lnTo>
                        <a:pt x="871" y="4"/>
                      </a:lnTo>
                      <a:lnTo>
                        <a:pt x="871" y="4"/>
                      </a:lnTo>
                      <a:lnTo>
                        <a:pt x="872" y="4"/>
                      </a:lnTo>
                      <a:lnTo>
                        <a:pt x="872" y="4"/>
                      </a:lnTo>
                      <a:lnTo>
                        <a:pt x="874" y="4"/>
                      </a:lnTo>
                      <a:lnTo>
                        <a:pt x="874" y="4"/>
                      </a:lnTo>
                      <a:lnTo>
                        <a:pt x="874" y="4"/>
                      </a:lnTo>
                      <a:lnTo>
                        <a:pt x="876" y="4"/>
                      </a:lnTo>
                      <a:lnTo>
                        <a:pt x="876" y="4"/>
                      </a:lnTo>
                      <a:lnTo>
                        <a:pt x="876" y="6"/>
                      </a:lnTo>
                      <a:lnTo>
                        <a:pt x="876" y="6"/>
                      </a:lnTo>
                      <a:lnTo>
                        <a:pt x="878" y="6"/>
                      </a:lnTo>
                      <a:lnTo>
                        <a:pt x="878" y="6"/>
                      </a:lnTo>
                      <a:lnTo>
                        <a:pt x="880" y="6"/>
                      </a:lnTo>
                      <a:lnTo>
                        <a:pt x="880" y="6"/>
                      </a:lnTo>
                      <a:lnTo>
                        <a:pt x="880" y="6"/>
                      </a:lnTo>
                      <a:lnTo>
                        <a:pt x="882" y="6"/>
                      </a:lnTo>
                      <a:lnTo>
                        <a:pt x="882" y="6"/>
                      </a:lnTo>
                      <a:lnTo>
                        <a:pt x="882" y="6"/>
                      </a:lnTo>
                      <a:lnTo>
                        <a:pt x="882" y="6"/>
                      </a:lnTo>
                      <a:lnTo>
                        <a:pt x="884" y="6"/>
                      </a:lnTo>
                      <a:lnTo>
                        <a:pt x="884" y="8"/>
                      </a:lnTo>
                      <a:lnTo>
                        <a:pt x="882" y="8"/>
                      </a:lnTo>
                      <a:lnTo>
                        <a:pt x="882" y="8"/>
                      </a:lnTo>
                      <a:lnTo>
                        <a:pt x="882" y="8"/>
                      </a:lnTo>
                      <a:lnTo>
                        <a:pt x="882" y="8"/>
                      </a:lnTo>
                      <a:lnTo>
                        <a:pt x="880" y="8"/>
                      </a:lnTo>
                      <a:lnTo>
                        <a:pt x="880" y="8"/>
                      </a:lnTo>
                      <a:lnTo>
                        <a:pt x="880" y="8"/>
                      </a:lnTo>
                      <a:lnTo>
                        <a:pt x="880" y="8"/>
                      </a:lnTo>
                      <a:lnTo>
                        <a:pt x="880" y="10"/>
                      </a:lnTo>
                      <a:lnTo>
                        <a:pt x="880" y="10"/>
                      </a:lnTo>
                      <a:lnTo>
                        <a:pt x="880" y="10"/>
                      </a:lnTo>
                      <a:lnTo>
                        <a:pt x="878" y="10"/>
                      </a:lnTo>
                      <a:lnTo>
                        <a:pt x="878" y="12"/>
                      </a:lnTo>
                      <a:lnTo>
                        <a:pt x="878" y="12"/>
                      </a:lnTo>
                      <a:lnTo>
                        <a:pt x="878" y="12"/>
                      </a:lnTo>
                      <a:lnTo>
                        <a:pt x="876" y="12"/>
                      </a:lnTo>
                      <a:lnTo>
                        <a:pt x="876" y="12"/>
                      </a:lnTo>
                      <a:lnTo>
                        <a:pt x="876" y="12"/>
                      </a:lnTo>
                      <a:lnTo>
                        <a:pt x="876" y="12"/>
                      </a:lnTo>
                      <a:lnTo>
                        <a:pt x="874" y="12"/>
                      </a:lnTo>
                      <a:lnTo>
                        <a:pt x="874" y="14"/>
                      </a:lnTo>
                      <a:lnTo>
                        <a:pt x="874" y="14"/>
                      </a:lnTo>
                      <a:lnTo>
                        <a:pt x="874" y="14"/>
                      </a:lnTo>
                      <a:lnTo>
                        <a:pt x="874" y="14"/>
                      </a:lnTo>
                      <a:lnTo>
                        <a:pt x="872" y="14"/>
                      </a:lnTo>
                      <a:lnTo>
                        <a:pt x="872" y="14"/>
                      </a:lnTo>
                      <a:lnTo>
                        <a:pt x="871" y="14"/>
                      </a:lnTo>
                      <a:lnTo>
                        <a:pt x="871" y="14"/>
                      </a:lnTo>
                      <a:lnTo>
                        <a:pt x="871" y="16"/>
                      </a:lnTo>
                      <a:lnTo>
                        <a:pt x="871" y="16"/>
                      </a:lnTo>
                      <a:lnTo>
                        <a:pt x="871" y="16"/>
                      </a:lnTo>
                      <a:lnTo>
                        <a:pt x="869" y="16"/>
                      </a:lnTo>
                      <a:lnTo>
                        <a:pt x="869" y="18"/>
                      </a:lnTo>
                      <a:lnTo>
                        <a:pt x="869" y="18"/>
                      </a:lnTo>
                      <a:lnTo>
                        <a:pt x="869" y="18"/>
                      </a:lnTo>
                      <a:lnTo>
                        <a:pt x="869" y="18"/>
                      </a:lnTo>
                      <a:lnTo>
                        <a:pt x="867" y="18"/>
                      </a:lnTo>
                      <a:lnTo>
                        <a:pt x="867" y="20"/>
                      </a:lnTo>
                      <a:lnTo>
                        <a:pt x="867" y="20"/>
                      </a:lnTo>
                      <a:lnTo>
                        <a:pt x="865" y="20"/>
                      </a:lnTo>
                      <a:lnTo>
                        <a:pt x="865" y="20"/>
                      </a:lnTo>
                      <a:lnTo>
                        <a:pt x="865" y="20"/>
                      </a:lnTo>
                      <a:lnTo>
                        <a:pt x="865" y="20"/>
                      </a:lnTo>
                      <a:lnTo>
                        <a:pt x="865" y="20"/>
                      </a:lnTo>
                      <a:lnTo>
                        <a:pt x="863" y="20"/>
                      </a:lnTo>
                      <a:lnTo>
                        <a:pt x="863" y="20"/>
                      </a:lnTo>
                      <a:lnTo>
                        <a:pt x="863" y="21"/>
                      </a:lnTo>
                      <a:lnTo>
                        <a:pt x="863" y="21"/>
                      </a:lnTo>
                      <a:lnTo>
                        <a:pt x="863" y="21"/>
                      </a:lnTo>
                      <a:lnTo>
                        <a:pt x="863" y="21"/>
                      </a:lnTo>
                      <a:lnTo>
                        <a:pt x="863" y="21"/>
                      </a:lnTo>
                      <a:lnTo>
                        <a:pt x="863" y="23"/>
                      </a:lnTo>
                      <a:lnTo>
                        <a:pt x="861" y="23"/>
                      </a:lnTo>
                      <a:lnTo>
                        <a:pt x="861" y="23"/>
                      </a:lnTo>
                      <a:lnTo>
                        <a:pt x="861" y="23"/>
                      </a:lnTo>
                      <a:lnTo>
                        <a:pt x="859" y="23"/>
                      </a:lnTo>
                      <a:lnTo>
                        <a:pt x="859" y="25"/>
                      </a:lnTo>
                      <a:lnTo>
                        <a:pt x="859" y="25"/>
                      </a:lnTo>
                      <a:lnTo>
                        <a:pt x="859" y="25"/>
                      </a:lnTo>
                      <a:lnTo>
                        <a:pt x="859" y="25"/>
                      </a:lnTo>
                      <a:lnTo>
                        <a:pt x="859" y="27"/>
                      </a:lnTo>
                      <a:lnTo>
                        <a:pt x="857" y="27"/>
                      </a:lnTo>
                      <a:lnTo>
                        <a:pt x="857" y="27"/>
                      </a:lnTo>
                      <a:lnTo>
                        <a:pt x="857" y="27"/>
                      </a:lnTo>
                      <a:lnTo>
                        <a:pt x="855" y="27"/>
                      </a:lnTo>
                      <a:lnTo>
                        <a:pt x="855" y="27"/>
                      </a:lnTo>
                      <a:lnTo>
                        <a:pt x="855" y="27"/>
                      </a:lnTo>
                      <a:lnTo>
                        <a:pt x="855" y="27"/>
                      </a:lnTo>
                      <a:lnTo>
                        <a:pt x="855" y="29"/>
                      </a:lnTo>
                      <a:lnTo>
                        <a:pt x="853" y="29"/>
                      </a:lnTo>
                      <a:lnTo>
                        <a:pt x="853" y="29"/>
                      </a:lnTo>
                      <a:lnTo>
                        <a:pt x="853" y="29"/>
                      </a:lnTo>
                      <a:lnTo>
                        <a:pt x="853" y="29"/>
                      </a:lnTo>
                      <a:lnTo>
                        <a:pt x="851" y="29"/>
                      </a:lnTo>
                      <a:lnTo>
                        <a:pt x="851" y="31"/>
                      </a:lnTo>
                      <a:lnTo>
                        <a:pt x="851" y="31"/>
                      </a:lnTo>
                      <a:lnTo>
                        <a:pt x="849" y="31"/>
                      </a:lnTo>
                      <a:lnTo>
                        <a:pt x="849" y="31"/>
                      </a:lnTo>
                      <a:lnTo>
                        <a:pt x="849" y="31"/>
                      </a:lnTo>
                      <a:lnTo>
                        <a:pt x="849" y="31"/>
                      </a:lnTo>
                      <a:lnTo>
                        <a:pt x="848" y="31"/>
                      </a:lnTo>
                      <a:lnTo>
                        <a:pt x="848" y="31"/>
                      </a:lnTo>
                      <a:lnTo>
                        <a:pt x="848" y="31"/>
                      </a:lnTo>
                      <a:lnTo>
                        <a:pt x="846" y="31"/>
                      </a:lnTo>
                      <a:lnTo>
                        <a:pt x="846" y="31"/>
                      </a:lnTo>
                      <a:lnTo>
                        <a:pt x="844" y="31"/>
                      </a:lnTo>
                      <a:lnTo>
                        <a:pt x="844" y="31"/>
                      </a:lnTo>
                      <a:lnTo>
                        <a:pt x="844" y="31"/>
                      </a:lnTo>
                      <a:lnTo>
                        <a:pt x="842" y="31"/>
                      </a:lnTo>
                      <a:lnTo>
                        <a:pt x="842" y="31"/>
                      </a:lnTo>
                      <a:lnTo>
                        <a:pt x="842" y="31"/>
                      </a:lnTo>
                      <a:lnTo>
                        <a:pt x="840" y="31"/>
                      </a:lnTo>
                      <a:lnTo>
                        <a:pt x="840" y="31"/>
                      </a:lnTo>
                      <a:lnTo>
                        <a:pt x="838" y="31"/>
                      </a:lnTo>
                      <a:lnTo>
                        <a:pt x="838" y="31"/>
                      </a:lnTo>
                      <a:lnTo>
                        <a:pt x="838" y="31"/>
                      </a:lnTo>
                      <a:lnTo>
                        <a:pt x="838" y="31"/>
                      </a:lnTo>
                      <a:lnTo>
                        <a:pt x="836" y="31"/>
                      </a:lnTo>
                      <a:lnTo>
                        <a:pt x="836" y="31"/>
                      </a:lnTo>
                      <a:lnTo>
                        <a:pt x="836" y="31"/>
                      </a:lnTo>
                      <a:lnTo>
                        <a:pt x="834" y="31"/>
                      </a:lnTo>
                      <a:lnTo>
                        <a:pt x="834" y="31"/>
                      </a:lnTo>
                      <a:lnTo>
                        <a:pt x="832" y="31"/>
                      </a:lnTo>
                      <a:lnTo>
                        <a:pt x="832" y="31"/>
                      </a:lnTo>
                      <a:lnTo>
                        <a:pt x="832" y="31"/>
                      </a:lnTo>
                      <a:lnTo>
                        <a:pt x="832" y="29"/>
                      </a:lnTo>
                      <a:lnTo>
                        <a:pt x="830" y="29"/>
                      </a:lnTo>
                      <a:lnTo>
                        <a:pt x="830" y="29"/>
                      </a:lnTo>
                      <a:lnTo>
                        <a:pt x="828" y="29"/>
                      </a:lnTo>
                      <a:lnTo>
                        <a:pt x="828" y="29"/>
                      </a:lnTo>
                      <a:lnTo>
                        <a:pt x="828" y="29"/>
                      </a:lnTo>
                      <a:lnTo>
                        <a:pt x="827" y="29"/>
                      </a:lnTo>
                      <a:lnTo>
                        <a:pt x="827" y="29"/>
                      </a:lnTo>
                      <a:lnTo>
                        <a:pt x="827" y="29"/>
                      </a:lnTo>
                      <a:lnTo>
                        <a:pt x="825" y="29"/>
                      </a:lnTo>
                      <a:lnTo>
                        <a:pt x="825" y="29"/>
                      </a:lnTo>
                      <a:lnTo>
                        <a:pt x="823" y="29"/>
                      </a:lnTo>
                      <a:lnTo>
                        <a:pt x="823" y="29"/>
                      </a:lnTo>
                      <a:lnTo>
                        <a:pt x="823" y="29"/>
                      </a:lnTo>
                      <a:lnTo>
                        <a:pt x="821" y="29"/>
                      </a:lnTo>
                      <a:lnTo>
                        <a:pt x="821" y="29"/>
                      </a:lnTo>
                      <a:lnTo>
                        <a:pt x="821" y="29"/>
                      </a:lnTo>
                      <a:lnTo>
                        <a:pt x="821" y="31"/>
                      </a:lnTo>
                      <a:lnTo>
                        <a:pt x="821" y="31"/>
                      </a:lnTo>
                      <a:lnTo>
                        <a:pt x="821" y="31"/>
                      </a:lnTo>
                      <a:lnTo>
                        <a:pt x="821" y="31"/>
                      </a:lnTo>
                      <a:lnTo>
                        <a:pt x="821" y="31"/>
                      </a:lnTo>
                      <a:lnTo>
                        <a:pt x="821" y="33"/>
                      </a:lnTo>
                      <a:lnTo>
                        <a:pt x="821" y="33"/>
                      </a:lnTo>
                      <a:lnTo>
                        <a:pt x="823" y="33"/>
                      </a:lnTo>
                      <a:lnTo>
                        <a:pt x="823" y="33"/>
                      </a:lnTo>
                      <a:lnTo>
                        <a:pt x="823" y="33"/>
                      </a:lnTo>
                      <a:lnTo>
                        <a:pt x="823" y="33"/>
                      </a:lnTo>
                      <a:lnTo>
                        <a:pt x="825" y="33"/>
                      </a:lnTo>
                      <a:lnTo>
                        <a:pt x="825" y="33"/>
                      </a:lnTo>
                      <a:lnTo>
                        <a:pt x="825" y="35"/>
                      </a:lnTo>
                      <a:lnTo>
                        <a:pt x="827" y="35"/>
                      </a:lnTo>
                      <a:lnTo>
                        <a:pt x="827" y="35"/>
                      </a:lnTo>
                      <a:lnTo>
                        <a:pt x="827" y="35"/>
                      </a:lnTo>
                      <a:lnTo>
                        <a:pt x="827" y="37"/>
                      </a:lnTo>
                      <a:lnTo>
                        <a:pt x="827" y="37"/>
                      </a:lnTo>
                      <a:lnTo>
                        <a:pt x="827" y="37"/>
                      </a:lnTo>
                      <a:lnTo>
                        <a:pt x="827" y="37"/>
                      </a:lnTo>
                      <a:lnTo>
                        <a:pt x="825" y="37"/>
                      </a:lnTo>
                      <a:lnTo>
                        <a:pt x="825" y="39"/>
                      </a:lnTo>
                      <a:lnTo>
                        <a:pt x="825" y="39"/>
                      </a:lnTo>
                      <a:lnTo>
                        <a:pt x="825" y="39"/>
                      </a:lnTo>
                      <a:lnTo>
                        <a:pt x="823" y="39"/>
                      </a:lnTo>
                      <a:lnTo>
                        <a:pt x="823" y="39"/>
                      </a:lnTo>
                      <a:lnTo>
                        <a:pt x="823" y="39"/>
                      </a:lnTo>
                      <a:lnTo>
                        <a:pt x="821" y="39"/>
                      </a:lnTo>
                      <a:lnTo>
                        <a:pt x="821" y="41"/>
                      </a:lnTo>
                      <a:lnTo>
                        <a:pt x="821" y="41"/>
                      </a:lnTo>
                      <a:lnTo>
                        <a:pt x="821" y="41"/>
                      </a:lnTo>
                      <a:lnTo>
                        <a:pt x="819" y="41"/>
                      </a:lnTo>
                      <a:lnTo>
                        <a:pt x="819" y="41"/>
                      </a:lnTo>
                      <a:lnTo>
                        <a:pt x="819" y="41"/>
                      </a:lnTo>
                      <a:lnTo>
                        <a:pt x="819" y="43"/>
                      </a:lnTo>
                      <a:lnTo>
                        <a:pt x="817" y="43"/>
                      </a:lnTo>
                      <a:lnTo>
                        <a:pt x="817" y="43"/>
                      </a:lnTo>
                      <a:lnTo>
                        <a:pt x="817" y="43"/>
                      </a:lnTo>
                      <a:lnTo>
                        <a:pt x="817" y="44"/>
                      </a:lnTo>
                      <a:lnTo>
                        <a:pt x="817" y="44"/>
                      </a:lnTo>
                      <a:lnTo>
                        <a:pt x="817" y="44"/>
                      </a:lnTo>
                      <a:lnTo>
                        <a:pt x="817" y="44"/>
                      </a:lnTo>
                      <a:lnTo>
                        <a:pt x="817" y="46"/>
                      </a:lnTo>
                      <a:lnTo>
                        <a:pt x="815" y="46"/>
                      </a:lnTo>
                      <a:lnTo>
                        <a:pt x="815" y="46"/>
                      </a:lnTo>
                      <a:lnTo>
                        <a:pt x="815" y="46"/>
                      </a:lnTo>
                      <a:lnTo>
                        <a:pt x="815" y="46"/>
                      </a:lnTo>
                      <a:lnTo>
                        <a:pt x="813" y="46"/>
                      </a:lnTo>
                      <a:lnTo>
                        <a:pt x="813" y="46"/>
                      </a:lnTo>
                      <a:lnTo>
                        <a:pt x="813" y="46"/>
                      </a:lnTo>
                      <a:lnTo>
                        <a:pt x="811" y="46"/>
                      </a:lnTo>
                      <a:lnTo>
                        <a:pt x="811" y="46"/>
                      </a:lnTo>
                      <a:lnTo>
                        <a:pt x="811" y="46"/>
                      </a:lnTo>
                      <a:lnTo>
                        <a:pt x="809" y="46"/>
                      </a:lnTo>
                      <a:lnTo>
                        <a:pt x="809" y="46"/>
                      </a:lnTo>
                      <a:lnTo>
                        <a:pt x="809" y="46"/>
                      </a:lnTo>
                      <a:lnTo>
                        <a:pt x="809" y="46"/>
                      </a:lnTo>
                      <a:lnTo>
                        <a:pt x="809" y="46"/>
                      </a:lnTo>
                      <a:lnTo>
                        <a:pt x="809" y="46"/>
                      </a:lnTo>
                      <a:lnTo>
                        <a:pt x="811" y="46"/>
                      </a:lnTo>
                      <a:lnTo>
                        <a:pt x="811" y="48"/>
                      </a:lnTo>
                      <a:lnTo>
                        <a:pt x="809" y="48"/>
                      </a:lnTo>
                      <a:lnTo>
                        <a:pt x="809" y="48"/>
                      </a:lnTo>
                      <a:lnTo>
                        <a:pt x="809" y="48"/>
                      </a:lnTo>
                      <a:lnTo>
                        <a:pt x="809" y="50"/>
                      </a:lnTo>
                      <a:lnTo>
                        <a:pt x="809" y="50"/>
                      </a:lnTo>
                      <a:lnTo>
                        <a:pt x="811" y="50"/>
                      </a:lnTo>
                      <a:lnTo>
                        <a:pt x="811" y="50"/>
                      </a:lnTo>
                      <a:lnTo>
                        <a:pt x="811" y="52"/>
                      </a:lnTo>
                      <a:lnTo>
                        <a:pt x="811" y="52"/>
                      </a:lnTo>
                      <a:lnTo>
                        <a:pt x="811" y="52"/>
                      </a:lnTo>
                      <a:lnTo>
                        <a:pt x="811" y="50"/>
                      </a:lnTo>
                      <a:lnTo>
                        <a:pt x="813" y="50"/>
                      </a:lnTo>
                      <a:lnTo>
                        <a:pt x="813" y="50"/>
                      </a:lnTo>
                      <a:lnTo>
                        <a:pt x="813" y="50"/>
                      </a:lnTo>
                      <a:lnTo>
                        <a:pt x="815" y="50"/>
                      </a:lnTo>
                      <a:lnTo>
                        <a:pt x="815" y="50"/>
                      </a:lnTo>
                      <a:lnTo>
                        <a:pt x="815" y="50"/>
                      </a:lnTo>
                      <a:lnTo>
                        <a:pt x="815" y="50"/>
                      </a:lnTo>
                      <a:lnTo>
                        <a:pt x="817" y="50"/>
                      </a:lnTo>
                      <a:lnTo>
                        <a:pt x="817" y="50"/>
                      </a:lnTo>
                      <a:lnTo>
                        <a:pt x="817" y="50"/>
                      </a:lnTo>
                      <a:lnTo>
                        <a:pt x="819" y="50"/>
                      </a:lnTo>
                      <a:lnTo>
                        <a:pt x="819" y="50"/>
                      </a:lnTo>
                      <a:lnTo>
                        <a:pt x="821" y="50"/>
                      </a:lnTo>
                      <a:lnTo>
                        <a:pt x="821" y="50"/>
                      </a:lnTo>
                      <a:lnTo>
                        <a:pt x="821" y="50"/>
                      </a:lnTo>
                      <a:lnTo>
                        <a:pt x="823" y="50"/>
                      </a:lnTo>
                      <a:lnTo>
                        <a:pt x="823" y="52"/>
                      </a:lnTo>
                      <a:lnTo>
                        <a:pt x="823" y="52"/>
                      </a:lnTo>
                      <a:lnTo>
                        <a:pt x="823" y="52"/>
                      </a:lnTo>
                      <a:lnTo>
                        <a:pt x="821" y="52"/>
                      </a:lnTo>
                      <a:lnTo>
                        <a:pt x="821" y="54"/>
                      </a:lnTo>
                      <a:lnTo>
                        <a:pt x="823" y="54"/>
                      </a:lnTo>
                      <a:lnTo>
                        <a:pt x="823" y="54"/>
                      </a:lnTo>
                      <a:lnTo>
                        <a:pt x="823" y="54"/>
                      </a:lnTo>
                      <a:lnTo>
                        <a:pt x="823" y="54"/>
                      </a:lnTo>
                      <a:lnTo>
                        <a:pt x="825" y="54"/>
                      </a:lnTo>
                      <a:lnTo>
                        <a:pt x="825" y="54"/>
                      </a:lnTo>
                      <a:lnTo>
                        <a:pt x="827" y="54"/>
                      </a:lnTo>
                      <a:lnTo>
                        <a:pt x="827" y="56"/>
                      </a:lnTo>
                      <a:lnTo>
                        <a:pt x="827" y="56"/>
                      </a:lnTo>
                      <a:lnTo>
                        <a:pt x="827" y="56"/>
                      </a:lnTo>
                      <a:lnTo>
                        <a:pt x="828" y="56"/>
                      </a:lnTo>
                      <a:lnTo>
                        <a:pt x="828" y="56"/>
                      </a:lnTo>
                      <a:lnTo>
                        <a:pt x="828" y="56"/>
                      </a:lnTo>
                      <a:lnTo>
                        <a:pt x="828" y="56"/>
                      </a:lnTo>
                      <a:lnTo>
                        <a:pt x="830" y="56"/>
                      </a:lnTo>
                      <a:lnTo>
                        <a:pt x="830" y="56"/>
                      </a:lnTo>
                      <a:lnTo>
                        <a:pt x="830" y="58"/>
                      </a:lnTo>
                      <a:lnTo>
                        <a:pt x="830" y="58"/>
                      </a:lnTo>
                      <a:lnTo>
                        <a:pt x="832" y="58"/>
                      </a:lnTo>
                      <a:lnTo>
                        <a:pt x="832" y="58"/>
                      </a:lnTo>
                      <a:lnTo>
                        <a:pt x="832" y="60"/>
                      </a:lnTo>
                      <a:lnTo>
                        <a:pt x="832" y="60"/>
                      </a:lnTo>
                      <a:lnTo>
                        <a:pt x="834" y="60"/>
                      </a:lnTo>
                      <a:lnTo>
                        <a:pt x="834" y="60"/>
                      </a:lnTo>
                      <a:lnTo>
                        <a:pt x="834" y="60"/>
                      </a:lnTo>
                      <a:lnTo>
                        <a:pt x="836" y="60"/>
                      </a:lnTo>
                      <a:lnTo>
                        <a:pt x="836" y="60"/>
                      </a:lnTo>
                      <a:lnTo>
                        <a:pt x="836" y="62"/>
                      </a:lnTo>
                      <a:lnTo>
                        <a:pt x="836" y="62"/>
                      </a:lnTo>
                      <a:lnTo>
                        <a:pt x="836" y="62"/>
                      </a:lnTo>
                      <a:lnTo>
                        <a:pt x="836" y="62"/>
                      </a:lnTo>
                      <a:lnTo>
                        <a:pt x="836" y="64"/>
                      </a:lnTo>
                      <a:lnTo>
                        <a:pt x="836" y="64"/>
                      </a:lnTo>
                      <a:lnTo>
                        <a:pt x="836" y="66"/>
                      </a:lnTo>
                      <a:lnTo>
                        <a:pt x="836" y="66"/>
                      </a:lnTo>
                      <a:lnTo>
                        <a:pt x="836" y="67"/>
                      </a:lnTo>
                      <a:lnTo>
                        <a:pt x="836" y="67"/>
                      </a:lnTo>
                      <a:lnTo>
                        <a:pt x="836" y="67"/>
                      </a:lnTo>
                      <a:lnTo>
                        <a:pt x="836" y="67"/>
                      </a:lnTo>
                      <a:lnTo>
                        <a:pt x="836" y="67"/>
                      </a:lnTo>
                      <a:lnTo>
                        <a:pt x="836" y="69"/>
                      </a:lnTo>
                      <a:lnTo>
                        <a:pt x="838" y="69"/>
                      </a:lnTo>
                      <a:lnTo>
                        <a:pt x="838" y="69"/>
                      </a:lnTo>
                      <a:lnTo>
                        <a:pt x="838" y="69"/>
                      </a:lnTo>
                      <a:lnTo>
                        <a:pt x="838" y="69"/>
                      </a:lnTo>
                      <a:lnTo>
                        <a:pt x="838" y="71"/>
                      </a:lnTo>
                      <a:lnTo>
                        <a:pt x="840" y="71"/>
                      </a:lnTo>
                      <a:lnTo>
                        <a:pt x="840" y="71"/>
                      </a:lnTo>
                      <a:lnTo>
                        <a:pt x="840" y="71"/>
                      </a:lnTo>
                      <a:lnTo>
                        <a:pt x="840" y="73"/>
                      </a:lnTo>
                      <a:lnTo>
                        <a:pt x="842" y="73"/>
                      </a:lnTo>
                      <a:lnTo>
                        <a:pt x="842" y="73"/>
                      </a:lnTo>
                      <a:lnTo>
                        <a:pt x="842" y="73"/>
                      </a:lnTo>
                      <a:lnTo>
                        <a:pt x="844" y="73"/>
                      </a:lnTo>
                      <a:lnTo>
                        <a:pt x="844" y="73"/>
                      </a:lnTo>
                      <a:lnTo>
                        <a:pt x="844" y="73"/>
                      </a:lnTo>
                      <a:lnTo>
                        <a:pt x="844" y="73"/>
                      </a:lnTo>
                      <a:lnTo>
                        <a:pt x="846" y="73"/>
                      </a:lnTo>
                      <a:lnTo>
                        <a:pt x="846" y="73"/>
                      </a:lnTo>
                      <a:lnTo>
                        <a:pt x="848" y="73"/>
                      </a:lnTo>
                      <a:lnTo>
                        <a:pt x="848" y="73"/>
                      </a:lnTo>
                      <a:lnTo>
                        <a:pt x="848" y="75"/>
                      </a:lnTo>
                      <a:lnTo>
                        <a:pt x="848" y="75"/>
                      </a:lnTo>
                      <a:lnTo>
                        <a:pt x="849" y="75"/>
                      </a:lnTo>
                      <a:lnTo>
                        <a:pt x="849" y="75"/>
                      </a:lnTo>
                      <a:lnTo>
                        <a:pt x="848" y="75"/>
                      </a:lnTo>
                      <a:lnTo>
                        <a:pt x="848" y="75"/>
                      </a:lnTo>
                      <a:lnTo>
                        <a:pt x="848" y="75"/>
                      </a:lnTo>
                      <a:lnTo>
                        <a:pt x="848" y="75"/>
                      </a:lnTo>
                      <a:lnTo>
                        <a:pt x="848" y="77"/>
                      </a:lnTo>
                      <a:lnTo>
                        <a:pt x="849" y="77"/>
                      </a:lnTo>
                      <a:lnTo>
                        <a:pt x="849" y="77"/>
                      </a:lnTo>
                      <a:lnTo>
                        <a:pt x="849" y="77"/>
                      </a:lnTo>
                      <a:lnTo>
                        <a:pt x="849" y="77"/>
                      </a:lnTo>
                      <a:lnTo>
                        <a:pt x="851" y="77"/>
                      </a:lnTo>
                      <a:lnTo>
                        <a:pt x="851" y="79"/>
                      </a:lnTo>
                      <a:lnTo>
                        <a:pt x="851" y="79"/>
                      </a:lnTo>
                      <a:lnTo>
                        <a:pt x="851" y="79"/>
                      </a:lnTo>
                      <a:lnTo>
                        <a:pt x="851" y="81"/>
                      </a:lnTo>
                      <a:lnTo>
                        <a:pt x="853" y="81"/>
                      </a:lnTo>
                      <a:lnTo>
                        <a:pt x="853" y="79"/>
                      </a:lnTo>
                      <a:lnTo>
                        <a:pt x="853" y="79"/>
                      </a:lnTo>
                      <a:lnTo>
                        <a:pt x="853" y="79"/>
                      </a:lnTo>
                      <a:lnTo>
                        <a:pt x="855" y="79"/>
                      </a:lnTo>
                      <a:lnTo>
                        <a:pt x="855" y="79"/>
                      </a:lnTo>
                      <a:lnTo>
                        <a:pt x="855" y="79"/>
                      </a:lnTo>
                      <a:lnTo>
                        <a:pt x="857" y="79"/>
                      </a:lnTo>
                      <a:lnTo>
                        <a:pt x="857" y="81"/>
                      </a:lnTo>
                      <a:lnTo>
                        <a:pt x="857" y="81"/>
                      </a:lnTo>
                      <a:lnTo>
                        <a:pt x="857" y="83"/>
                      </a:lnTo>
                      <a:lnTo>
                        <a:pt x="857" y="83"/>
                      </a:lnTo>
                      <a:lnTo>
                        <a:pt x="859" y="83"/>
                      </a:lnTo>
                      <a:lnTo>
                        <a:pt x="859" y="83"/>
                      </a:lnTo>
                      <a:lnTo>
                        <a:pt x="859" y="83"/>
                      </a:lnTo>
                      <a:lnTo>
                        <a:pt x="859" y="83"/>
                      </a:lnTo>
                      <a:lnTo>
                        <a:pt x="859" y="85"/>
                      </a:lnTo>
                      <a:lnTo>
                        <a:pt x="859" y="85"/>
                      </a:lnTo>
                      <a:lnTo>
                        <a:pt x="859" y="85"/>
                      </a:lnTo>
                      <a:lnTo>
                        <a:pt x="859" y="85"/>
                      </a:lnTo>
                      <a:lnTo>
                        <a:pt x="857" y="85"/>
                      </a:lnTo>
                      <a:lnTo>
                        <a:pt x="857" y="85"/>
                      </a:lnTo>
                      <a:lnTo>
                        <a:pt x="855" y="85"/>
                      </a:lnTo>
                      <a:lnTo>
                        <a:pt x="855" y="85"/>
                      </a:lnTo>
                      <a:lnTo>
                        <a:pt x="855" y="85"/>
                      </a:lnTo>
                      <a:lnTo>
                        <a:pt x="853" y="85"/>
                      </a:lnTo>
                      <a:lnTo>
                        <a:pt x="853" y="85"/>
                      </a:lnTo>
                      <a:lnTo>
                        <a:pt x="853" y="85"/>
                      </a:lnTo>
                      <a:lnTo>
                        <a:pt x="853" y="85"/>
                      </a:lnTo>
                      <a:lnTo>
                        <a:pt x="851" y="85"/>
                      </a:lnTo>
                      <a:lnTo>
                        <a:pt x="851" y="87"/>
                      </a:lnTo>
                      <a:lnTo>
                        <a:pt x="853" y="87"/>
                      </a:lnTo>
                      <a:lnTo>
                        <a:pt x="853" y="87"/>
                      </a:lnTo>
                      <a:lnTo>
                        <a:pt x="851" y="87"/>
                      </a:lnTo>
                      <a:lnTo>
                        <a:pt x="851" y="89"/>
                      </a:lnTo>
                      <a:lnTo>
                        <a:pt x="851" y="89"/>
                      </a:lnTo>
                      <a:lnTo>
                        <a:pt x="849" y="89"/>
                      </a:lnTo>
                      <a:lnTo>
                        <a:pt x="849" y="89"/>
                      </a:lnTo>
                      <a:lnTo>
                        <a:pt x="849" y="89"/>
                      </a:lnTo>
                      <a:lnTo>
                        <a:pt x="849" y="89"/>
                      </a:lnTo>
                      <a:lnTo>
                        <a:pt x="848" y="89"/>
                      </a:lnTo>
                      <a:lnTo>
                        <a:pt x="848" y="90"/>
                      </a:lnTo>
                      <a:lnTo>
                        <a:pt x="848" y="90"/>
                      </a:lnTo>
                      <a:lnTo>
                        <a:pt x="848" y="90"/>
                      </a:lnTo>
                      <a:lnTo>
                        <a:pt x="848" y="90"/>
                      </a:lnTo>
                      <a:lnTo>
                        <a:pt x="846" y="90"/>
                      </a:lnTo>
                      <a:lnTo>
                        <a:pt x="846" y="90"/>
                      </a:lnTo>
                      <a:lnTo>
                        <a:pt x="844" y="90"/>
                      </a:lnTo>
                      <a:lnTo>
                        <a:pt x="844" y="92"/>
                      </a:lnTo>
                      <a:lnTo>
                        <a:pt x="844" y="92"/>
                      </a:lnTo>
                      <a:lnTo>
                        <a:pt x="844" y="92"/>
                      </a:lnTo>
                      <a:lnTo>
                        <a:pt x="842" y="92"/>
                      </a:lnTo>
                      <a:lnTo>
                        <a:pt x="842" y="92"/>
                      </a:lnTo>
                      <a:lnTo>
                        <a:pt x="842" y="92"/>
                      </a:lnTo>
                      <a:lnTo>
                        <a:pt x="842" y="92"/>
                      </a:lnTo>
                      <a:lnTo>
                        <a:pt x="842" y="92"/>
                      </a:lnTo>
                      <a:lnTo>
                        <a:pt x="844" y="92"/>
                      </a:lnTo>
                      <a:lnTo>
                        <a:pt x="844" y="92"/>
                      </a:lnTo>
                      <a:lnTo>
                        <a:pt x="844" y="92"/>
                      </a:lnTo>
                      <a:lnTo>
                        <a:pt x="846" y="92"/>
                      </a:lnTo>
                      <a:lnTo>
                        <a:pt x="846" y="92"/>
                      </a:lnTo>
                      <a:lnTo>
                        <a:pt x="848" y="92"/>
                      </a:lnTo>
                      <a:lnTo>
                        <a:pt x="848" y="94"/>
                      </a:lnTo>
                      <a:lnTo>
                        <a:pt x="848" y="94"/>
                      </a:lnTo>
                      <a:lnTo>
                        <a:pt x="848" y="94"/>
                      </a:lnTo>
                      <a:lnTo>
                        <a:pt x="848" y="94"/>
                      </a:lnTo>
                      <a:lnTo>
                        <a:pt x="849" y="94"/>
                      </a:lnTo>
                      <a:lnTo>
                        <a:pt x="849" y="96"/>
                      </a:lnTo>
                      <a:lnTo>
                        <a:pt x="849" y="96"/>
                      </a:lnTo>
                      <a:lnTo>
                        <a:pt x="849" y="96"/>
                      </a:lnTo>
                      <a:lnTo>
                        <a:pt x="849" y="96"/>
                      </a:lnTo>
                      <a:lnTo>
                        <a:pt x="851" y="96"/>
                      </a:lnTo>
                      <a:lnTo>
                        <a:pt x="851" y="96"/>
                      </a:lnTo>
                      <a:lnTo>
                        <a:pt x="853" y="96"/>
                      </a:lnTo>
                      <a:lnTo>
                        <a:pt x="853" y="96"/>
                      </a:lnTo>
                      <a:lnTo>
                        <a:pt x="853" y="96"/>
                      </a:lnTo>
                      <a:lnTo>
                        <a:pt x="853" y="98"/>
                      </a:lnTo>
                      <a:lnTo>
                        <a:pt x="855" y="98"/>
                      </a:lnTo>
                      <a:lnTo>
                        <a:pt x="855" y="96"/>
                      </a:lnTo>
                      <a:lnTo>
                        <a:pt x="855" y="96"/>
                      </a:lnTo>
                      <a:lnTo>
                        <a:pt x="855" y="96"/>
                      </a:lnTo>
                      <a:lnTo>
                        <a:pt x="855" y="96"/>
                      </a:lnTo>
                      <a:lnTo>
                        <a:pt x="857" y="96"/>
                      </a:lnTo>
                      <a:lnTo>
                        <a:pt x="857" y="96"/>
                      </a:lnTo>
                      <a:lnTo>
                        <a:pt x="857" y="94"/>
                      </a:lnTo>
                      <a:lnTo>
                        <a:pt x="859" y="94"/>
                      </a:lnTo>
                      <a:lnTo>
                        <a:pt x="859" y="94"/>
                      </a:lnTo>
                      <a:lnTo>
                        <a:pt x="859" y="94"/>
                      </a:lnTo>
                      <a:lnTo>
                        <a:pt x="859" y="94"/>
                      </a:lnTo>
                      <a:lnTo>
                        <a:pt x="861" y="94"/>
                      </a:lnTo>
                      <a:lnTo>
                        <a:pt x="861" y="94"/>
                      </a:lnTo>
                      <a:lnTo>
                        <a:pt x="863" y="94"/>
                      </a:lnTo>
                      <a:lnTo>
                        <a:pt x="863" y="94"/>
                      </a:lnTo>
                      <a:lnTo>
                        <a:pt x="863" y="94"/>
                      </a:lnTo>
                      <a:lnTo>
                        <a:pt x="865" y="94"/>
                      </a:lnTo>
                      <a:lnTo>
                        <a:pt x="865" y="94"/>
                      </a:lnTo>
                      <a:lnTo>
                        <a:pt x="865" y="94"/>
                      </a:lnTo>
                      <a:lnTo>
                        <a:pt x="865" y="96"/>
                      </a:lnTo>
                      <a:lnTo>
                        <a:pt x="865" y="96"/>
                      </a:lnTo>
                      <a:lnTo>
                        <a:pt x="867" y="96"/>
                      </a:lnTo>
                      <a:lnTo>
                        <a:pt x="867" y="94"/>
                      </a:lnTo>
                      <a:lnTo>
                        <a:pt x="867" y="94"/>
                      </a:lnTo>
                      <a:lnTo>
                        <a:pt x="869" y="94"/>
                      </a:lnTo>
                      <a:lnTo>
                        <a:pt x="869" y="94"/>
                      </a:lnTo>
                      <a:lnTo>
                        <a:pt x="869" y="96"/>
                      </a:lnTo>
                      <a:lnTo>
                        <a:pt x="869" y="96"/>
                      </a:lnTo>
                      <a:lnTo>
                        <a:pt x="869" y="96"/>
                      </a:lnTo>
                      <a:lnTo>
                        <a:pt x="871" y="96"/>
                      </a:lnTo>
                      <a:lnTo>
                        <a:pt x="871" y="96"/>
                      </a:lnTo>
                      <a:lnTo>
                        <a:pt x="871" y="96"/>
                      </a:lnTo>
                      <a:lnTo>
                        <a:pt x="872" y="96"/>
                      </a:lnTo>
                      <a:lnTo>
                        <a:pt x="872" y="96"/>
                      </a:lnTo>
                      <a:lnTo>
                        <a:pt x="872" y="96"/>
                      </a:lnTo>
                      <a:lnTo>
                        <a:pt x="874" y="96"/>
                      </a:lnTo>
                      <a:lnTo>
                        <a:pt x="874" y="96"/>
                      </a:lnTo>
                      <a:lnTo>
                        <a:pt x="874" y="96"/>
                      </a:lnTo>
                      <a:lnTo>
                        <a:pt x="874" y="96"/>
                      </a:lnTo>
                      <a:lnTo>
                        <a:pt x="876" y="96"/>
                      </a:lnTo>
                      <a:lnTo>
                        <a:pt x="876" y="96"/>
                      </a:lnTo>
                      <a:lnTo>
                        <a:pt x="876" y="96"/>
                      </a:lnTo>
                      <a:lnTo>
                        <a:pt x="878" y="96"/>
                      </a:lnTo>
                      <a:lnTo>
                        <a:pt x="878" y="98"/>
                      </a:lnTo>
                      <a:lnTo>
                        <a:pt x="878" y="98"/>
                      </a:lnTo>
                      <a:lnTo>
                        <a:pt x="880" y="98"/>
                      </a:lnTo>
                      <a:lnTo>
                        <a:pt x="880" y="98"/>
                      </a:lnTo>
                      <a:lnTo>
                        <a:pt x="880" y="98"/>
                      </a:lnTo>
                      <a:lnTo>
                        <a:pt x="880" y="98"/>
                      </a:lnTo>
                      <a:lnTo>
                        <a:pt x="882" y="98"/>
                      </a:lnTo>
                      <a:lnTo>
                        <a:pt x="882" y="98"/>
                      </a:lnTo>
                      <a:lnTo>
                        <a:pt x="882" y="98"/>
                      </a:lnTo>
                      <a:lnTo>
                        <a:pt x="882" y="100"/>
                      </a:lnTo>
                      <a:lnTo>
                        <a:pt x="882" y="100"/>
                      </a:lnTo>
                      <a:lnTo>
                        <a:pt x="884" y="100"/>
                      </a:lnTo>
                      <a:lnTo>
                        <a:pt x="884" y="100"/>
                      </a:lnTo>
                      <a:lnTo>
                        <a:pt x="882" y="100"/>
                      </a:lnTo>
                      <a:lnTo>
                        <a:pt x="882" y="102"/>
                      </a:lnTo>
                      <a:lnTo>
                        <a:pt x="882" y="102"/>
                      </a:lnTo>
                      <a:lnTo>
                        <a:pt x="882" y="102"/>
                      </a:lnTo>
                      <a:lnTo>
                        <a:pt x="882" y="102"/>
                      </a:lnTo>
                      <a:lnTo>
                        <a:pt x="880" y="102"/>
                      </a:lnTo>
                      <a:lnTo>
                        <a:pt x="880" y="104"/>
                      </a:lnTo>
                      <a:lnTo>
                        <a:pt x="880" y="104"/>
                      </a:lnTo>
                      <a:lnTo>
                        <a:pt x="880" y="104"/>
                      </a:lnTo>
                      <a:lnTo>
                        <a:pt x="880" y="102"/>
                      </a:lnTo>
                      <a:lnTo>
                        <a:pt x="878" y="102"/>
                      </a:lnTo>
                      <a:lnTo>
                        <a:pt x="878" y="104"/>
                      </a:lnTo>
                      <a:lnTo>
                        <a:pt x="878" y="104"/>
                      </a:lnTo>
                      <a:lnTo>
                        <a:pt x="876" y="104"/>
                      </a:lnTo>
                      <a:lnTo>
                        <a:pt x="876" y="104"/>
                      </a:lnTo>
                      <a:lnTo>
                        <a:pt x="876" y="104"/>
                      </a:lnTo>
                      <a:lnTo>
                        <a:pt x="876" y="104"/>
                      </a:lnTo>
                      <a:lnTo>
                        <a:pt x="874" y="104"/>
                      </a:lnTo>
                      <a:lnTo>
                        <a:pt x="874" y="104"/>
                      </a:lnTo>
                      <a:lnTo>
                        <a:pt x="874" y="104"/>
                      </a:lnTo>
                      <a:lnTo>
                        <a:pt x="874" y="104"/>
                      </a:lnTo>
                      <a:lnTo>
                        <a:pt x="874" y="102"/>
                      </a:lnTo>
                      <a:lnTo>
                        <a:pt x="872" y="102"/>
                      </a:lnTo>
                      <a:lnTo>
                        <a:pt x="872" y="102"/>
                      </a:lnTo>
                      <a:lnTo>
                        <a:pt x="871" y="102"/>
                      </a:lnTo>
                      <a:lnTo>
                        <a:pt x="871" y="102"/>
                      </a:lnTo>
                      <a:lnTo>
                        <a:pt x="871" y="102"/>
                      </a:lnTo>
                      <a:lnTo>
                        <a:pt x="869" y="102"/>
                      </a:lnTo>
                      <a:lnTo>
                        <a:pt x="869" y="104"/>
                      </a:lnTo>
                      <a:lnTo>
                        <a:pt x="871" y="104"/>
                      </a:lnTo>
                      <a:lnTo>
                        <a:pt x="871" y="104"/>
                      </a:lnTo>
                      <a:lnTo>
                        <a:pt x="871" y="104"/>
                      </a:lnTo>
                      <a:lnTo>
                        <a:pt x="871" y="104"/>
                      </a:lnTo>
                      <a:lnTo>
                        <a:pt x="872" y="104"/>
                      </a:lnTo>
                      <a:lnTo>
                        <a:pt x="872" y="104"/>
                      </a:lnTo>
                      <a:lnTo>
                        <a:pt x="872" y="106"/>
                      </a:lnTo>
                      <a:lnTo>
                        <a:pt x="874" y="106"/>
                      </a:lnTo>
                      <a:lnTo>
                        <a:pt x="874" y="106"/>
                      </a:lnTo>
                      <a:lnTo>
                        <a:pt x="874" y="106"/>
                      </a:lnTo>
                      <a:lnTo>
                        <a:pt x="874" y="106"/>
                      </a:lnTo>
                      <a:lnTo>
                        <a:pt x="874" y="108"/>
                      </a:lnTo>
                      <a:lnTo>
                        <a:pt x="874" y="108"/>
                      </a:lnTo>
                      <a:lnTo>
                        <a:pt x="874" y="108"/>
                      </a:lnTo>
                      <a:lnTo>
                        <a:pt x="874" y="108"/>
                      </a:lnTo>
                      <a:lnTo>
                        <a:pt x="876" y="108"/>
                      </a:lnTo>
                      <a:lnTo>
                        <a:pt x="876" y="108"/>
                      </a:lnTo>
                      <a:lnTo>
                        <a:pt x="876" y="108"/>
                      </a:lnTo>
                      <a:lnTo>
                        <a:pt x="876" y="108"/>
                      </a:lnTo>
                      <a:lnTo>
                        <a:pt x="876" y="110"/>
                      </a:lnTo>
                      <a:lnTo>
                        <a:pt x="878" y="110"/>
                      </a:lnTo>
                      <a:lnTo>
                        <a:pt x="878" y="110"/>
                      </a:lnTo>
                      <a:lnTo>
                        <a:pt x="878" y="110"/>
                      </a:lnTo>
                      <a:lnTo>
                        <a:pt x="878" y="112"/>
                      </a:lnTo>
                      <a:lnTo>
                        <a:pt x="878" y="112"/>
                      </a:lnTo>
                      <a:lnTo>
                        <a:pt x="878" y="113"/>
                      </a:lnTo>
                      <a:lnTo>
                        <a:pt x="878" y="113"/>
                      </a:lnTo>
                      <a:lnTo>
                        <a:pt x="878" y="113"/>
                      </a:lnTo>
                      <a:lnTo>
                        <a:pt x="878" y="115"/>
                      </a:lnTo>
                      <a:lnTo>
                        <a:pt x="878" y="115"/>
                      </a:lnTo>
                      <a:lnTo>
                        <a:pt x="878" y="115"/>
                      </a:lnTo>
                      <a:lnTo>
                        <a:pt x="878" y="117"/>
                      </a:lnTo>
                      <a:lnTo>
                        <a:pt x="878" y="117"/>
                      </a:lnTo>
                      <a:lnTo>
                        <a:pt x="876" y="117"/>
                      </a:lnTo>
                      <a:lnTo>
                        <a:pt x="876" y="119"/>
                      </a:lnTo>
                      <a:lnTo>
                        <a:pt x="876" y="119"/>
                      </a:lnTo>
                      <a:lnTo>
                        <a:pt x="876" y="119"/>
                      </a:lnTo>
                      <a:lnTo>
                        <a:pt x="876" y="119"/>
                      </a:lnTo>
                      <a:lnTo>
                        <a:pt x="878" y="119"/>
                      </a:lnTo>
                      <a:lnTo>
                        <a:pt x="878" y="119"/>
                      </a:lnTo>
                      <a:lnTo>
                        <a:pt x="880" y="119"/>
                      </a:lnTo>
                      <a:lnTo>
                        <a:pt x="880" y="119"/>
                      </a:lnTo>
                      <a:lnTo>
                        <a:pt x="880" y="119"/>
                      </a:lnTo>
                      <a:lnTo>
                        <a:pt x="880" y="121"/>
                      </a:lnTo>
                      <a:lnTo>
                        <a:pt x="880" y="121"/>
                      </a:lnTo>
                      <a:lnTo>
                        <a:pt x="880" y="123"/>
                      </a:lnTo>
                      <a:lnTo>
                        <a:pt x="882" y="123"/>
                      </a:lnTo>
                      <a:lnTo>
                        <a:pt x="882" y="123"/>
                      </a:lnTo>
                      <a:lnTo>
                        <a:pt x="882" y="123"/>
                      </a:lnTo>
                      <a:lnTo>
                        <a:pt x="882" y="123"/>
                      </a:lnTo>
                      <a:lnTo>
                        <a:pt x="882" y="123"/>
                      </a:lnTo>
                      <a:lnTo>
                        <a:pt x="882" y="123"/>
                      </a:lnTo>
                      <a:lnTo>
                        <a:pt x="882" y="121"/>
                      </a:lnTo>
                      <a:lnTo>
                        <a:pt x="882" y="121"/>
                      </a:lnTo>
                      <a:lnTo>
                        <a:pt x="884" y="121"/>
                      </a:lnTo>
                      <a:lnTo>
                        <a:pt x="884" y="121"/>
                      </a:lnTo>
                      <a:lnTo>
                        <a:pt x="884" y="121"/>
                      </a:lnTo>
                      <a:lnTo>
                        <a:pt x="886" y="121"/>
                      </a:lnTo>
                      <a:lnTo>
                        <a:pt x="886" y="119"/>
                      </a:lnTo>
                      <a:lnTo>
                        <a:pt x="886" y="119"/>
                      </a:lnTo>
                      <a:lnTo>
                        <a:pt x="886" y="119"/>
                      </a:lnTo>
                      <a:lnTo>
                        <a:pt x="886" y="119"/>
                      </a:lnTo>
                      <a:lnTo>
                        <a:pt x="888" y="119"/>
                      </a:lnTo>
                      <a:lnTo>
                        <a:pt x="888" y="117"/>
                      </a:lnTo>
                      <a:lnTo>
                        <a:pt x="888" y="117"/>
                      </a:lnTo>
                      <a:lnTo>
                        <a:pt x="888" y="117"/>
                      </a:lnTo>
                      <a:lnTo>
                        <a:pt x="888" y="117"/>
                      </a:lnTo>
                      <a:lnTo>
                        <a:pt x="886" y="117"/>
                      </a:lnTo>
                      <a:lnTo>
                        <a:pt x="886" y="115"/>
                      </a:lnTo>
                      <a:lnTo>
                        <a:pt x="886" y="115"/>
                      </a:lnTo>
                      <a:lnTo>
                        <a:pt x="886" y="115"/>
                      </a:lnTo>
                      <a:lnTo>
                        <a:pt x="886" y="115"/>
                      </a:lnTo>
                      <a:lnTo>
                        <a:pt x="886" y="113"/>
                      </a:lnTo>
                      <a:lnTo>
                        <a:pt x="886" y="113"/>
                      </a:lnTo>
                      <a:lnTo>
                        <a:pt x="886" y="113"/>
                      </a:lnTo>
                      <a:lnTo>
                        <a:pt x="884" y="113"/>
                      </a:lnTo>
                      <a:lnTo>
                        <a:pt x="884" y="112"/>
                      </a:lnTo>
                      <a:lnTo>
                        <a:pt x="886" y="112"/>
                      </a:lnTo>
                      <a:lnTo>
                        <a:pt x="886" y="112"/>
                      </a:lnTo>
                      <a:lnTo>
                        <a:pt x="886" y="112"/>
                      </a:lnTo>
                      <a:lnTo>
                        <a:pt x="886" y="110"/>
                      </a:lnTo>
                      <a:lnTo>
                        <a:pt x="886" y="110"/>
                      </a:lnTo>
                      <a:lnTo>
                        <a:pt x="888" y="110"/>
                      </a:lnTo>
                      <a:lnTo>
                        <a:pt x="888" y="112"/>
                      </a:lnTo>
                      <a:lnTo>
                        <a:pt x="888" y="112"/>
                      </a:lnTo>
                      <a:lnTo>
                        <a:pt x="890" y="112"/>
                      </a:lnTo>
                      <a:lnTo>
                        <a:pt x="890" y="112"/>
                      </a:lnTo>
                      <a:lnTo>
                        <a:pt x="890" y="112"/>
                      </a:lnTo>
                      <a:lnTo>
                        <a:pt x="890" y="112"/>
                      </a:lnTo>
                      <a:lnTo>
                        <a:pt x="890" y="112"/>
                      </a:lnTo>
                      <a:lnTo>
                        <a:pt x="890" y="110"/>
                      </a:lnTo>
                      <a:lnTo>
                        <a:pt x="890" y="110"/>
                      </a:lnTo>
                      <a:lnTo>
                        <a:pt x="890" y="110"/>
                      </a:lnTo>
                      <a:lnTo>
                        <a:pt x="890" y="108"/>
                      </a:lnTo>
                      <a:lnTo>
                        <a:pt x="890" y="108"/>
                      </a:lnTo>
                      <a:lnTo>
                        <a:pt x="890" y="108"/>
                      </a:lnTo>
                      <a:lnTo>
                        <a:pt x="890" y="108"/>
                      </a:lnTo>
                      <a:lnTo>
                        <a:pt x="892" y="108"/>
                      </a:lnTo>
                      <a:lnTo>
                        <a:pt x="892" y="108"/>
                      </a:lnTo>
                      <a:lnTo>
                        <a:pt x="892" y="106"/>
                      </a:lnTo>
                      <a:lnTo>
                        <a:pt x="892" y="106"/>
                      </a:lnTo>
                      <a:lnTo>
                        <a:pt x="893" y="106"/>
                      </a:lnTo>
                      <a:lnTo>
                        <a:pt x="893" y="106"/>
                      </a:lnTo>
                      <a:lnTo>
                        <a:pt x="893" y="106"/>
                      </a:lnTo>
                      <a:lnTo>
                        <a:pt x="895" y="106"/>
                      </a:lnTo>
                      <a:lnTo>
                        <a:pt x="895" y="104"/>
                      </a:lnTo>
                      <a:lnTo>
                        <a:pt x="895" y="104"/>
                      </a:lnTo>
                      <a:lnTo>
                        <a:pt x="895" y="104"/>
                      </a:lnTo>
                      <a:lnTo>
                        <a:pt x="895" y="104"/>
                      </a:lnTo>
                      <a:lnTo>
                        <a:pt x="895" y="102"/>
                      </a:lnTo>
                      <a:lnTo>
                        <a:pt x="897" y="102"/>
                      </a:lnTo>
                      <a:lnTo>
                        <a:pt x="897" y="102"/>
                      </a:lnTo>
                      <a:lnTo>
                        <a:pt x="897" y="102"/>
                      </a:lnTo>
                      <a:lnTo>
                        <a:pt x="897" y="102"/>
                      </a:lnTo>
                      <a:lnTo>
                        <a:pt x="899" y="102"/>
                      </a:lnTo>
                      <a:lnTo>
                        <a:pt x="899" y="102"/>
                      </a:lnTo>
                      <a:lnTo>
                        <a:pt x="901" y="102"/>
                      </a:lnTo>
                      <a:lnTo>
                        <a:pt x="901" y="102"/>
                      </a:lnTo>
                      <a:lnTo>
                        <a:pt x="901" y="102"/>
                      </a:lnTo>
                      <a:lnTo>
                        <a:pt x="903" y="102"/>
                      </a:lnTo>
                      <a:lnTo>
                        <a:pt x="903" y="102"/>
                      </a:lnTo>
                      <a:lnTo>
                        <a:pt x="903" y="102"/>
                      </a:lnTo>
                      <a:lnTo>
                        <a:pt x="903" y="102"/>
                      </a:lnTo>
                      <a:lnTo>
                        <a:pt x="905" y="102"/>
                      </a:lnTo>
                      <a:lnTo>
                        <a:pt x="905" y="104"/>
                      </a:lnTo>
                      <a:lnTo>
                        <a:pt x="905" y="104"/>
                      </a:lnTo>
                      <a:lnTo>
                        <a:pt x="905" y="104"/>
                      </a:lnTo>
                      <a:lnTo>
                        <a:pt x="907" y="104"/>
                      </a:lnTo>
                      <a:lnTo>
                        <a:pt x="907" y="104"/>
                      </a:lnTo>
                      <a:lnTo>
                        <a:pt x="907" y="106"/>
                      </a:lnTo>
                      <a:lnTo>
                        <a:pt x="907" y="106"/>
                      </a:lnTo>
                      <a:lnTo>
                        <a:pt x="909" y="106"/>
                      </a:lnTo>
                      <a:lnTo>
                        <a:pt x="909" y="106"/>
                      </a:lnTo>
                      <a:lnTo>
                        <a:pt x="909" y="106"/>
                      </a:lnTo>
                      <a:lnTo>
                        <a:pt x="909" y="106"/>
                      </a:lnTo>
                      <a:lnTo>
                        <a:pt x="911" y="106"/>
                      </a:lnTo>
                      <a:lnTo>
                        <a:pt x="911" y="108"/>
                      </a:lnTo>
                      <a:lnTo>
                        <a:pt x="911" y="108"/>
                      </a:lnTo>
                      <a:lnTo>
                        <a:pt x="913" y="108"/>
                      </a:lnTo>
                      <a:lnTo>
                        <a:pt x="913" y="108"/>
                      </a:lnTo>
                      <a:lnTo>
                        <a:pt x="913" y="108"/>
                      </a:lnTo>
                      <a:lnTo>
                        <a:pt x="913" y="108"/>
                      </a:lnTo>
                      <a:lnTo>
                        <a:pt x="915" y="108"/>
                      </a:lnTo>
                      <a:lnTo>
                        <a:pt x="915" y="108"/>
                      </a:lnTo>
                      <a:lnTo>
                        <a:pt x="915" y="108"/>
                      </a:lnTo>
                      <a:lnTo>
                        <a:pt x="915" y="108"/>
                      </a:lnTo>
                      <a:lnTo>
                        <a:pt x="916" y="108"/>
                      </a:lnTo>
                      <a:lnTo>
                        <a:pt x="916" y="108"/>
                      </a:lnTo>
                      <a:lnTo>
                        <a:pt x="916" y="110"/>
                      </a:lnTo>
                      <a:lnTo>
                        <a:pt x="918" y="110"/>
                      </a:lnTo>
                      <a:lnTo>
                        <a:pt x="918" y="110"/>
                      </a:lnTo>
                      <a:lnTo>
                        <a:pt x="918" y="110"/>
                      </a:lnTo>
                      <a:lnTo>
                        <a:pt x="918" y="110"/>
                      </a:lnTo>
                      <a:lnTo>
                        <a:pt x="920" y="110"/>
                      </a:lnTo>
                      <a:lnTo>
                        <a:pt x="920" y="112"/>
                      </a:lnTo>
                      <a:lnTo>
                        <a:pt x="920" y="112"/>
                      </a:lnTo>
                      <a:lnTo>
                        <a:pt x="922" y="112"/>
                      </a:lnTo>
                      <a:lnTo>
                        <a:pt x="922" y="112"/>
                      </a:lnTo>
                      <a:lnTo>
                        <a:pt x="922" y="112"/>
                      </a:lnTo>
                      <a:lnTo>
                        <a:pt x="922" y="113"/>
                      </a:lnTo>
                      <a:lnTo>
                        <a:pt x="922" y="113"/>
                      </a:lnTo>
                      <a:lnTo>
                        <a:pt x="922" y="113"/>
                      </a:lnTo>
                      <a:lnTo>
                        <a:pt x="922" y="115"/>
                      </a:lnTo>
                      <a:lnTo>
                        <a:pt x="922" y="115"/>
                      </a:lnTo>
                      <a:lnTo>
                        <a:pt x="922" y="115"/>
                      </a:lnTo>
                      <a:lnTo>
                        <a:pt x="922" y="115"/>
                      </a:lnTo>
                      <a:lnTo>
                        <a:pt x="922" y="115"/>
                      </a:lnTo>
                      <a:lnTo>
                        <a:pt x="922" y="117"/>
                      </a:lnTo>
                      <a:lnTo>
                        <a:pt x="924" y="117"/>
                      </a:lnTo>
                      <a:lnTo>
                        <a:pt x="924" y="117"/>
                      </a:lnTo>
                      <a:lnTo>
                        <a:pt x="924" y="117"/>
                      </a:lnTo>
                      <a:lnTo>
                        <a:pt x="924" y="119"/>
                      </a:lnTo>
                      <a:lnTo>
                        <a:pt x="924" y="119"/>
                      </a:lnTo>
                      <a:lnTo>
                        <a:pt x="924" y="119"/>
                      </a:lnTo>
                      <a:lnTo>
                        <a:pt x="924" y="121"/>
                      </a:lnTo>
                      <a:lnTo>
                        <a:pt x="924" y="121"/>
                      </a:lnTo>
                      <a:lnTo>
                        <a:pt x="924" y="123"/>
                      </a:lnTo>
                      <a:lnTo>
                        <a:pt x="924" y="123"/>
                      </a:lnTo>
                      <a:lnTo>
                        <a:pt x="924" y="123"/>
                      </a:lnTo>
                      <a:lnTo>
                        <a:pt x="924" y="123"/>
                      </a:lnTo>
                      <a:lnTo>
                        <a:pt x="924" y="123"/>
                      </a:lnTo>
                      <a:lnTo>
                        <a:pt x="922" y="123"/>
                      </a:lnTo>
                      <a:lnTo>
                        <a:pt x="922" y="125"/>
                      </a:lnTo>
                      <a:lnTo>
                        <a:pt x="922" y="125"/>
                      </a:lnTo>
                      <a:lnTo>
                        <a:pt x="922" y="125"/>
                      </a:lnTo>
                      <a:lnTo>
                        <a:pt x="922" y="123"/>
                      </a:lnTo>
                      <a:lnTo>
                        <a:pt x="920" y="123"/>
                      </a:lnTo>
                      <a:lnTo>
                        <a:pt x="920" y="123"/>
                      </a:lnTo>
                      <a:lnTo>
                        <a:pt x="918" y="123"/>
                      </a:lnTo>
                      <a:lnTo>
                        <a:pt x="918" y="123"/>
                      </a:lnTo>
                      <a:lnTo>
                        <a:pt x="918" y="123"/>
                      </a:lnTo>
                      <a:lnTo>
                        <a:pt x="916" y="123"/>
                      </a:lnTo>
                      <a:lnTo>
                        <a:pt x="916" y="123"/>
                      </a:lnTo>
                      <a:lnTo>
                        <a:pt x="916" y="123"/>
                      </a:lnTo>
                      <a:lnTo>
                        <a:pt x="916" y="123"/>
                      </a:lnTo>
                      <a:lnTo>
                        <a:pt x="915" y="123"/>
                      </a:lnTo>
                      <a:lnTo>
                        <a:pt x="915" y="123"/>
                      </a:lnTo>
                      <a:lnTo>
                        <a:pt x="915" y="123"/>
                      </a:lnTo>
                      <a:lnTo>
                        <a:pt x="915" y="123"/>
                      </a:lnTo>
                      <a:lnTo>
                        <a:pt x="915" y="123"/>
                      </a:lnTo>
                      <a:lnTo>
                        <a:pt x="916" y="123"/>
                      </a:lnTo>
                      <a:lnTo>
                        <a:pt x="916" y="125"/>
                      </a:lnTo>
                      <a:lnTo>
                        <a:pt x="916" y="125"/>
                      </a:lnTo>
                      <a:lnTo>
                        <a:pt x="916" y="127"/>
                      </a:lnTo>
                      <a:lnTo>
                        <a:pt x="915" y="127"/>
                      </a:lnTo>
                      <a:lnTo>
                        <a:pt x="915" y="127"/>
                      </a:lnTo>
                      <a:lnTo>
                        <a:pt x="915" y="129"/>
                      </a:lnTo>
                      <a:lnTo>
                        <a:pt x="915" y="129"/>
                      </a:lnTo>
                      <a:lnTo>
                        <a:pt x="915" y="129"/>
                      </a:lnTo>
                      <a:lnTo>
                        <a:pt x="915" y="129"/>
                      </a:lnTo>
                      <a:lnTo>
                        <a:pt x="915" y="131"/>
                      </a:lnTo>
                      <a:lnTo>
                        <a:pt x="916" y="131"/>
                      </a:lnTo>
                      <a:lnTo>
                        <a:pt x="916" y="131"/>
                      </a:lnTo>
                      <a:lnTo>
                        <a:pt x="916" y="133"/>
                      </a:lnTo>
                      <a:lnTo>
                        <a:pt x="916" y="133"/>
                      </a:lnTo>
                      <a:lnTo>
                        <a:pt x="916" y="133"/>
                      </a:lnTo>
                      <a:lnTo>
                        <a:pt x="918" y="133"/>
                      </a:lnTo>
                      <a:lnTo>
                        <a:pt x="918" y="133"/>
                      </a:lnTo>
                      <a:lnTo>
                        <a:pt x="918" y="133"/>
                      </a:lnTo>
                      <a:lnTo>
                        <a:pt x="918" y="133"/>
                      </a:lnTo>
                      <a:lnTo>
                        <a:pt x="918" y="135"/>
                      </a:lnTo>
                      <a:lnTo>
                        <a:pt x="918" y="135"/>
                      </a:lnTo>
                      <a:lnTo>
                        <a:pt x="920" y="135"/>
                      </a:lnTo>
                      <a:lnTo>
                        <a:pt x="920" y="135"/>
                      </a:lnTo>
                      <a:lnTo>
                        <a:pt x="922" y="135"/>
                      </a:lnTo>
                      <a:lnTo>
                        <a:pt x="922" y="136"/>
                      </a:lnTo>
                      <a:lnTo>
                        <a:pt x="922" y="136"/>
                      </a:lnTo>
                      <a:lnTo>
                        <a:pt x="922" y="136"/>
                      </a:lnTo>
                      <a:lnTo>
                        <a:pt x="924" y="136"/>
                      </a:lnTo>
                      <a:lnTo>
                        <a:pt x="924" y="136"/>
                      </a:lnTo>
                      <a:lnTo>
                        <a:pt x="924" y="136"/>
                      </a:lnTo>
                      <a:lnTo>
                        <a:pt x="924" y="138"/>
                      </a:lnTo>
                      <a:lnTo>
                        <a:pt x="924" y="138"/>
                      </a:lnTo>
                      <a:lnTo>
                        <a:pt x="926" y="138"/>
                      </a:lnTo>
                      <a:lnTo>
                        <a:pt x="926" y="138"/>
                      </a:lnTo>
                      <a:lnTo>
                        <a:pt x="926" y="138"/>
                      </a:lnTo>
                      <a:lnTo>
                        <a:pt x="928" y="138"/>
                      </a:lnTo>
                      <a:lnTo>
                        <a:pt x="928" y="140"/>
                      </a:lnTo>
                      <a:lnTo>
                        <a:pt x="928" y="140"/>
                      </a:lnTo>
                      <a:lnTo>
                        <a:pt x="928" y="140"/>
                      </a:lnTo>
                      <a:lnTo>
                        <a:pt x="928" y="140"/>
                      </a:lnTo>
                      <a:lnTo>
                        <a:pt x="930" y="140"/>
                      </a:lnTo>
                      <a:lnTo>
                        <a:pt x="930" y="140"/>
                      </a:lnTo>
                      <a:lnTo>
                        <a:pt x="930" y="140"/>
                      </a:lnTo>
                      <a:lnTo>
                        <a:pt x="930" y="140"/>
                      </a:lnTo>
                      <a:lnTo>
                        <a:pt x="930" y="142"/>
                      </a:lnTo>
                      <a:lnTo>
                        <a:pt x="932" y="142"/>
                      </a:lnTo>
                      <a:lnTo>
                        <a:pt x="932" y="142"/>
                      </a:lnTo>
                      <a:lnTo>
                        <a:pt x="932" y="142"/>
                      </a:lnTo>
                      <a:lnTo>
                        <a:pt x="932" y="144"/>
                      </a:lnTo>
                      <a:lnTo>
                        <a:pt x="932" y="144"/>
                      </a:lnTo>
                      <a:lnTo>
                        <a:pt x="934" y="144"/>
                      </a:lnTo>
                      <a:lnTo>
                        <a:pt x="934" y="146"/>
                      </a:lnTo>
                      <a:lnTo>
                        <a:pt x="934" y="146"/>
                      </a:lnTo>
                      <a:lnTo>
                        <a:pt x="934" y="144"/>
                      </a:lnTo>
                      <a:lnTo>
                        <a:pt x="934" y="144"/>
                      </a:lnTo>
                      <a:lnTo>
                        <a:pt x="934" y="144"/>
                      </a:lnTo>
                      <a:lnTo>
                        <a:pt x="936" y="144"/>
                      </a:lnTo>
                      <a:lnTo>
                        <a:pt x="936" y="144"/>
                      </a:lnTo>
                      <a:lnTo>
                        <a:pt x="936" y="144"/>
                      </a:lnTo>
                      <a:lnTo>
                        <a:pt x="936" y="142"/>
                      </a:lnTo>
                      <a:lnTo>
                        <a:pt x="936" y="142"/>
                      </a:lnTo>
                      <a:lnTo>
                        <a:pt x="936" y="140"/>
                      </a:lnTo>
                      <a:lnTo>
                        <a:pt x="938" y="140"/>
                      </a:lnTo>
                      <a:lnTo>
                        <a:pt x="938" y="140"/>
                      </a:lnTo>
                      <a:lnTo>
                        <a:pt x="939" y="140"/>
                      </a:lnTo>
                      <a:lnTo>
                        <a:pt x="939" y="140"/>
                      </a:lnTo>
                      <a:lnTo>
                        <a:pt x="939" y="140"/>
                      </a:lnTo>
                      <a:lnTo>
                        <a:pt x="939" y="140"/>
                      </a:lnTo>
                      <a:lnTo>
                        <a:pt x="941" y="140"/>
                      </a:lnTo>
                      <a:lnTo>
                        <a:pt x="941" y="140"/>
                      </a:lnTo>
                      <a:lnTo>
                        <a:pt x="941" y="140"/>
                      </a:lnTo>
                      <a:lnTo>
                        <a:pt x="941" y="140"/>
                      </a:lnTo>
                      <a:lnTo>
                        <a:pt x="941" y="140"/>
                      </a:lnTo>
                      <a:lnTo>
                        <a:pt x="943" y="140"/>
                      </a:lnTo>
                      <a:lnTo>
                        <a:pt x="943" y="140"/>
                      </a:lnTo>
                      <a:lnTo>
                        <a:pt x="943" y="140"/>
                      </a:lnTo>
                      <a:lnTo>
                        <a:pt x="945" y="140"/>
                      </a:lnTo>
                      <a:lnTo>
                        <a:pt x="945" y="140"/>
                      </a:lnTo>
                      <a:lnTo>
                        <a:pt x="945" y="140"/>
                      </a:lnTo>
                      <a:lnTo>
                        <a:pt x="945" y="140"/>
                      </a:lnTo>
                      <a:lnTo>
                        <a:pt x="945" y="140"/>
                      </a:lnTo>
                      <a:lnTo>
                        <a:pt x="945" y="138"/>
                      </a:lnTo>
                      <a:lnTo>
                        <a:pt x="947" y="138"/>
                      </a:lnTo>
                      <a:lnTo>
                        <a:pt x="947" y="138"/>
                      </a:lnTo>
                      <a:lnTo>
                        <a:pt x="947" y="138"/>
                      </a:lnTo>
                      <a:lnTo>
                        <a:pt x="947" y="136"/>
                      </a:lnTo>
                      <a:lnTo>
                        <a:pt x="947" y="136"/>
                      </a:lnTo>
                      <a:lnTo>
                        <a:pt x="947" y="136"/>
                      </a:lnTo>
                      <a:lnTo>
                        <a:pt x="945" y="136"/>
                      </a:lnTo>
                      <a:lnTo>
                        <a:pt x="945" y="135"/>
                      </a:lnTo>
                      <a:lnTo>
                        <a:pt x="945" y="135"/>
                      </a:lnTo>
                      <a:lnTo>
                        <a:pt x="945" y="135"/>
                      </a:lnTo>
                      <a:lnTo>
                        <a:pt x="945" y="135"/>
                      </a:lnTo>
                      <a:lnTo>
                        <a:pt x="943" y="135"/>
                      </a:lnTo>
                      <a:lnTo>
                        <a:pt x="943" y="135"/>
                      </a:lnTo>
                      <a:lnTo>
                        <a:pt x="943" y="133"/>
                      </a:lnTo>
                      <a:lnTo>
                        <a:pt x="941" y="133"/>
                      </a:lnTo>
                      <a:lnTo>
                        <a:pt x="941" y="133"/>
                      </a:lnTo>
                      <a:lnTo>
                        <a:pt x="941" y="133"/>
                      </a:lnTo>
                      <a:lnTo>
                        <a:pt x="941" y="133"/>
                      </a:lnTo>
                      <a:lnTo>
                        <a:pt x="939" y="133"/>
                      </a:lnTo>
                      <a:lnTo>
                        <a:pt x="939" y="133"/>
                      </a:lnTo>
                      <a:lnTo>
                        <a:pt x="939" y="133"/>
                      </a:lnTo>
                      <a:lnTo>
                        <a:pt x="939" y="133"/>
                      </a:lnTo>
                      <a:lnTo>
                        <a:pt x="939" y="131"/>
                      </a:lnTo>
                      <a:lnTo>
                        <a:pt x="939" y="131"/>
                      </a:lnTo>
                      <a:lnTo>
                        <a:pt x="939" y="129"/>
                      </a:lnTo>
                      <a:lnTo>
                        <a:pt x="939" y="129"/>
                      </a:lnTo>
                      <a:lnTo>
                        <a:pt x="939" y="129"/>
                      </a:lnTo>
                      <a:lnTo>
                        <a:pt x="939" y="129"/>
                      </a:lnTo>
                      <a:lnTo>
                        <a:pt x="939" y="129"/>
                      </a:lnTo>
                      <a:lnTo>
                        <a:pt x="939" y="129"/>
                      </a:lnTo>
                      <a:lnTo>
                        <a:pt x="939" y="127"/>
                      </a:lnTo>
                      <a:lnTo>
                        <a:pt x="938" y="127"/>
                      </a:lnTo>
                      <a:lnTo>
                        <a:pt x="938" y="127"/>
                      </a:lnTo>
                      <a:lnTo>
                        <a:pt x="938" y="125"/>
                      </a:lnTo>
                      <a:lnTo>
                        <a:pt x="939" y="125"/>
                      </a:lnTo>
                      <a:lnTo>
                        <a:pt x="939" y="125"/>
                      </a:lnTo>
                      <a:lnTo>
                        <a:pt x="939" y="125"/>
                      </a:lnTo>
                      <a:lnTo>
                        <a:pt x="939" y="123"/>
                      </a:lnTo>
                      <a:lnTo>
                        <a:pt x="939" y="123"/>
                      </a:lnTo>
                      <a:lnTo>
                        <a:pt x="939" y="123"/>
                      </a:lnTo>
                      <a:lnTo>
                        <a:pt x="941" y="123"/>
                      </a:lnTo>
                      <a:lnTo>
                        <a:pt x="941" y="123"/>
                      </a:lnTo>
                      <a:lnTo>
                        <a:pt x="941" y="123"/>
                      </a:lnTo>
                      <a:lnTo>
                        <a:pt x="941" y="123"/>
                      </a:lnTo>
                      <a:lnTo>
                        <a:pt x="943" y="123"/>
                      </a:lnTo>
                      <a:lnTo>
                        <a:pt x="943" y="121"/>
                      </a:lnTo>
                      <a:lnTo>
                        <a:pt x="943" y="121"/>
                      </a:lnTo>
                      <a:lnTo>
                        <a:pt x="945" y="121"/>
                      </a:lnTo>
                      <a:lnTo>
                        <a:pt x="945" y="121"/>
                      </a:lnTo>
                      <a:lnTo>
                        <a:pt x="945" y="123"/>
                      </a:lnTo>
                      <a:lnTo>
                        <a:pt x="945" y="123"/>
                      </a:lnTo>
                      <a:lnTo>
                        <a:pt x="947" y="123"/>
                      </a:lnTo>
                      <a:lnTo>
                        <a:pt x="947" y="123"/>
                      </a:lnTo>
                      <a:lnTo>
                        <a:pt x="947" y="123"/>
                      </a:lnTo>
                      <a:lnTo>
                        <a:pt x="949" y="123"/>
                      </a:lnTo>
                      <a:lnTo>
                        <a:pt x="949" y="123"/>
                      </a:lnTo>
                      <a:lnTo>
                        <a:pt x="949" y="123"/>
                      </a:lnTo>
                      <a:lnTo>
                        <a:pt x="949" y="125"/>
                      </a:lnTo>
                      <a:lnTo>
                        <a:pt x="949" y="125"/>
                      </a:lnTo>
                      <a:lnTo>
                        <a:pt x="949" y="127"/>
                      </a:lnTo>
                      <a:lnTo>
                        <a:pt x="949" y="127"/>
                      </a:lnTo>
                      <a:lnTo>
                        <a:pt x="949" y="127"/>
                      </a:lnTo>
                      <a:lnTo>
                        <a:pt x="949" y="129"/>
                      </a:lnTo>
                      <a:lnTo>
                        <a:pt x="949" y="129"/>
                      </a:lnTo>
                      <a:lnTo>
                        <a:pt x="949" y="131"/>
                      </a:lnTo>
                      <a:lnTo>
                        <a:pt x="949" y="131"/>
                      </a:lnTo>
                      <a:lnTo>
                        <a:pt x="951" y="131"/>
                      </a:lnTo>
                      <a:lnTo>
                        <a:pt x="951" y="131"/>
                      </a:lnTo>
                      <a:lnTo>
                        <a:pt x="951" y="131"/>
                      </a:lnTo>
                      <a:lnTo>
                        <a:pt x="951" y="131"/>
                      </a:lnTo>
                      <a:lnTo>
                        <a:pt x="951" y="129"/>
                      </a:lnTo>
                      <a:lnTo>
                        <a:pt x="953" y="129"/>
                      </a:lnTo>
                      <a:lnTo>
                        <a:pt x="953" y="129"/>
                      </a:lnTo>
                      <a:lnTo>
                        <a:pt x="953" y="127"/>
                      </a:lnTo>
                      <a:lnTo>
                        <a:pt x="953" y="127"/>
                      </a:lnTo>
                      <a:lnTo>
                        <a:pt x="955" y="127"/>
                      </a:lnTo>
                      <a:lnTo>
                        <a:pt x="955" y="129"/>
                      </a:lnTo>
                      <a:lnTo>
                        <a:pt x="955" y="129"/>
                      </a:lnTo>
                      <a:lnTo>
                        <a:pt x="955" y="127"/>
                      </a:lnTo>
                      <a:lnTo>
                        <a:pt x="955" y="127"/>
                      </a:lnTo>
                      <a:lnTo>
                        <a:pt x="957" y="127"/>
                      </a:lnTo>
                      <a:lnTo>
                        <a:pt x="957" y="127"/>
                      </a:lnTo>
                      <a:lnTo>
                        <a:pt x="957" y="127"/>
                      </a:lnTo>
                      <a:lnTo>
                        <a:pt x="957" y="125"/>
                      </a:lnTo>
                      <a:lnTo>
                        <a:pt x="957" y="125"/>
                      </a:lnTo>
                      <a:lnTo>
                        <a:pt x="957" y="123"/>
                      </a:lnTo>
                      <a:lnTo>
                        <a:pt x="957" y="123"/>
                      </a:lnTo>
                      <a:lnTo>
                        <a:pt x="957" y="123"/>
                      </a:lnTo>
                      <a:lnTo>
                        <a:pt x="957" y="123"/>
                      </a:lnTo>
                      <a:lnTo>
                        <a:pt x="959" y="123"/>
                      </a:lnTo>
                      <a:lnTo>
                        <a:pt x="959" y="121"/>
                      </a:lnTo>
                      <a:lnTo>
                        <a:pt x="959" y="121"/>
                      </a:lnTo>
                      <a:lnTo>
                        <a:pt x="959" y="121"/>
                      </a:lnTo>
                      <a:lnTo>
                        <a:pt x="960" y="121"/>
                      </a:lnTo>
                      <a:lnTo>
                        <a:pt x="960" y="119"/>
                      </a:lnTo>
                      <a:lnTo>
                        <a:pt x="960" y="119"/>
                      </a:lnTo>
                      <a:lnTo>
                        <a:pt x="960" y="117"/>
                      </a:lnTo>
                      <a:lnTo>
                        <a:pt x="960" y="117"/>
                      </a:lnTo>
                      <a:lnTo>
                        <a:pt x="960" y="115"/>
                      </a:lnTo>
                      <a:lnTo>
                        <a:pt x="960" y="115"/>
                      </a:lnTo>
                      <a:lnTo>
                        <a:pt x="960" y="115"/>
                      </a:lnTo>
                      <a:lnTo>
                        <a:pt x="960" y="115"/>
                      </a:lnTo>
                      <a:lnTo>
                        <a:pt x="960" y="113"/>
                      </a:lnTo>
                      <a:lnTo>
                        <a:pt x="960" y="113"/>
                      </a:lnTo>
                      <a:lnTo>
                        <a:pt x="960" y="113"/>
                      </a:lnTo>
                      <a:lnTo>
                        <a:pt x="962" y="113"/>
                      </a:lnTo>
                      <a:lnTo>
                        <a:pt x="962" y="113"/>
                      </a:lnTo>
                      <a:lnTo>
                        <a:pt x="962" y="113"/>
                      </a:lnTo>
                      <a:lnTo>
                        <a:pt x="962" y="112"/>
                      </a:lnTo>
                      <a:lnTo>
                        <a:pt x="964" y="112"/>
                      </a:lnTo>
                      <a:lnTo>
                        <a:pt x="964" y="112"/>
                      </a:lnTo>
                      <a:lnTo>
                        <a:pt x="966" y="112"/>
                      </a:lnTo>
                      <a:lnTo>
                        <a:pt x="966" y="112"/>
                      </a:lnTo>
                      <a:lnTo>
                        <a:pt x="966" y="112"/>
                      </a:lnTo>
                      <a:lnTo>
                        <a:pt x="966" y="113"/>
                      </a:lnTo>
                      <a:lnTo>
                        <a:pt x="968" y="113"/>
                      </a:lnTo>
                      <a:lnTo>
                        <a:pt x="968" y="112"/>
                      </a:lnTo>
                      <a:lnTo>
                        <a:pt x="968" y="112"/>
                      </a:lnTo>
                      <a:lnTo>
                        <a:pt x="968" y="112"/>
                      </a:lnTo>
                      <a:lnTo>
                        <a:pt x="970" y="112"/>
                      </a:lnTo>
                      <a:lnTo>
                        <a:pt x="970" y="112"/>
                      </a:lnTo>
                      <a:lnTo>
                        <a:pt x="968" y="112"/>
                      </a:lnTo>
                      <a:lnTo>
                        <a:pt x="968" y="110"/>
                      </a:lnTo>
                      <a:lnTo>
                        <a:pt x="970" y="110"/>
                      </a:lnTo>
                      <a:lnTo>
                        <a:pt x="970" y="110"/>
                      </a:lnTo>
                      <a:lnTo>
                        <a:pt x="972" y="110"/>
                      </a:lnTo>
                      <a:lnTo>
                        <a:pt x="972" y="110"/>
                      </a:lnTo>
                      <a:lnTo>
                        <a:pt x="970" y="110"/>
                      </a:lnTo>
                      <a:lnTo>
                        <a:pt x="970" y="110"/>
                      </a:lnTo>
                      <a:lnTo>
                        <a:pt x="970" y="108"/>
                      </a:lnTo>
                      <a:lnTo>
                        <a:pt x="970" y="108"/>
                      </a:lnTo>
                      <a:lnTo>
                        <a:pt x="970" y="108"/>
                      </a:lnTo>
                      <a:lnTo>
                        <a:pt x="972" y="108"/>
                      </a:lnTo>
                      <a:lnTo>
                        <a:pt x="972" y="108"/>
                      </a:lnTo>
                      <a:lnTo>
                        <a:pt x="972" y="108"/>
                      </a:lnTo>
                      <a:lnTo>
                        <a:pt x="972" y="108"/>
                      </a:lnTo>
                      <a:lnTo>
                        <a:pt x="972" y="106"/>
                      </a:lnTo>
                      <a:lnTo>
                        <a:pt x="970" y="106"/>
                      </a:lnTo>
                      <a:lnTo>
                        <a:pt x="970" y="106"/>
                      </a:lnTo>
                      <a:lnTo>
                        <a:pt x="970" y="106"/>
                      </a:lnTo>
                      <a:lnTo>
                        <a:pt x="968" y="106"/>
                      </a:lnTo>
                      <a:lnTo>
                        <a:pt x="968" y="106"/>
                      </a:lnTo>
                      <a:lnTo>
                        <a:pt x="968" y="106"/>
                      </a:lnTo>
                      <a:lnTo>
                        <a:pt x="966" y="106"/>
                      </a:lnTo>
                      <a:lnTo>
                        <a:pt x="966" y="104"/>
                      </a:lnTo>
                      <a:lnTo>
                        <a:pt x="966" y="104"/>
                      </a:lnTo>
                      <a:lnTo>
                        <a:pt x="966" y="104"/>
                      </a:lnTo>
                      <a:lnTo>
                        <a:pt x="966" y="104"/>
                      </a:lnTo>
                      <a:lnTo>
                        <a:pt x="966" y="102"/>
                      </a:lnTo>
                      <a:lnTo>
                        <a:pt x="964" y="102"/>
                      </a:lnTo>
                      <a:lnTo>
                        <a:pt x="964" y="102"/>
                      </a:lnTo>
                      <a:lnTo>
                        <a:pt x="964" y="102"/>
                      </a:lnTo>
                      <a:lnTo>
                        <a:pt x="962" y="102"/>
                      </a:lnTo>
                      <a:lnTo>
                        <a:pt x="962" y="100"/>
                      </a:lnTo>
                      <a:lnTo>
                        <a:pt x="964" y="100"/>
                      </a:lnTo>
                      <a:lnTo>
                        <a:pt x="964" y="100"/>
                      </a:lnTo>
                      <a:lnTo>
                        <a:pt x="964" y="100"/>
                      </a:lnTo>
                      <a:lnTo>
                        <a:pt x="964" y="100"/>
                      </a:lnTo>
                      <a:lnTo>
                        <a:pt x="964" y="100"/>
                      </a:lnTo>
                      <a:lnTo>
                        <a:pt x="964" y="98"/>
                      </a:lnTo>
                      <a:lnTo>
                        <a:pt x="962" y="98"/>
                      </a:lnTo>
                      <a:lnTo>
                        <a:pt x="962" y="98"/>
                      </a:lnTo>
                      <a:lnTo>
                        <a:pt x="962" y="96"/>
                      </a:lnTo>
                      <a:lnTo>
                        <a:pt x="964" y="96"/>
                      </a:lnTo>
                      <a:lnTo>
                        <a:pt x="964" y="96"/>
                      </a:lnTo>
                      <a:lnTo>
                        <a:pt x="964" y="94"/>
                      </a:lnTo>
                      <a:lnTo>
                        <a:pt x="962" y="94"/>
                      </a:lnTo>
                      <a:lnTo>
                        <a:pt x="962" y="94"/>
                      </a:lnTo>
                      <a:lnTo>
                        <a:pt x="962" y="92"/>
                      </a:lnTo>
                      <a:lnTo>
                        <a:pt x="962" y="92"/>
                      </a:lnTo>
                      <a:lnTo>
                        <a:pt x="962" y="92"/>
                      </a:lnTo>
                      <a:lnTo>
                        <a:pt x="962" y="92"/>
                      </a:lnTo>
                      <a:lnTo>
                        <a:pt x="962" y="92"/>
                      </a:lnTo>
                      <a:lnTo>
                        <a:pt x="962" y="90"/>
                      </a:lnTo>
                      <a:lnTo>
                        <a:pt x="962" y="90"/>
                      </a:lnTo>
                      <a:lnTo>
                        <a:pt x="962" y="90"/>
                      </a:lnTo>
                      <a:lnTo>
                        <a:pt x="962" y="90"/>
                      </a:lnTo>
                      <a:lnTo>
                        <a:pt x="964" y="90"/>
                      </a:lnTo>
                      <a:lnTo>
                        <a:pt x="964" y="90"/>
                      </a:lnTo>
                      <a:lnTo>
                        <a:pt x="966" y="90"/>
                      </a:lnTo>
                      <a:lnTo>
                        <a:pt x="966" y="90"/>
                      </a:lnTo>
                      <a:lnTo>
                        <a:pt x="966" y="90"/>
                      </a:lnTo>
                      <a:lnTo>
                        <a:pt x="968" y="90"/>
                      </a:lnTo>
                      <a:lnTo>
                        <a:pt x="968" y="90"/>
                      </a:lnTo>
                      <a:lnTo>
                        <a:pt x="968" y="90"/>
                      </a:lnTo>
                      <a:lnTo>
                        <a:pt x="968" y="90"/>
                      </a:lnTo>
                      <a:lnTo>
                        <a:pt x="970" y="90"/>
                      </a:lnTo>
                      <a:lnTo>
                        <a:pt x="970" y="90"/>
                      </a:lnTo>
                      <a:lnTo>
                        <a:pt x="972" y="90"/>
                      </a:lnTo>
                      <a:lnTo>
                        <a:pt x="972" y="90"/>
                      </a:lnTo>
                      <a:lnTo>
                        <a:pt x="972" y="90"/>
                      </a:lnTo>
                      <a:lnTo>
                        <a:pt x="974" y="90"/>
                      </a:lnTo>
                      <a:lnTo>
                        <a:pt x="974" y="90"/>
                      </a:lnTo>
                      <a:lnTo>
                        <a:pt x="974" y="90"/>
                      </a:lnTo>
                      <a:lnTo>
                        <a:pt x="974" y="90"/>
                      </a:lnTo>
                      <a:lnTo>
                        <a:pt x="976" y="90"/>
                      </a:lnTo>
                      <a:lnTo>
                        <a:pt x="976" y="90"/>
                      </a:lnTo>
                      <a:lnTo>
                        <a:pt x="978" y="90"/>
                      </a:lnTo>
                      <a:lnTo>
                        <a:pt x="978" y="90"/>
                      </a:lnTo>
                      <a:lnTo>
                        <a:pt x="978" y="90"/>
                      </a:lnTo>
                      <a:lnTo>
                        <a:pt x="980" y="90"/>
                      </a:lnTo>
                      <a:lnTo>
                        <a:pt x="980" y="90"/>
                      </a:lnTo>
                      <a:lnTo>
                        <a:pt x="982" y="90"/>
                      </a:lnTo>
                      <a:lnTo>
                        <a:pt x="982" y="90"/>
                      </a:lnTo>
                      <a:lnTo>
                        <a:pt x="982" y="90"/>
                      </a:lnTo>
                      <a:lnTo>
                        <a:pt x="983" y="90"/>
                      </a:lnTo>
                      <a:lnTo>
                        <a:pt x="983" y="90"/>
                      </a:lnTo>
                      <a:lnTo>
                        <a:pt x="983" y="90"/>
                      </a:lnTo>
                      <a:lnTo>
                        <a:pt x="985" y="90"/>
                      </a:lnTo>
                      <a:lnTo>
                        <a:pt x="985" y="90"/>
                      </a:lnTo>
                      <a:lnTo>
                        <a:pt x="987" y="90"/>
                      </a:lnTo>
                      <a:lnTo>
                        <a:pt x="987" y="90"/>
                      </a:lnTo>
                      <a:lnTo>
                        <a:pt x="987" y="90"/>
                      </a:lnTo>
                      <a:lnTo>
                        <a:pt x="987" y="90"/>
                      </a:lnTo>
                      <a:lnTo>
                        <a:pt x="989" y="90"/>
                      </a:lnTo>
                      <a:lnTo>
                        <a:pt x="989" y="92"/>
                      </a:lnTo>
                      <a:lnTo>
                        <a:pt x="989" y="92"/>
                      </a:lnTo>
                      <a:lnTo>
                        <a:pt x="989" y="92"/>
                      </a:lnTo>
                      <a:lnTo>
                        <a:pt x="991" y="92"/>
                      </a:lnTo>
                      <a:lnTo>
                        <a:pt x="991" y="92"/>
                      </a:lnTo>
                      <a:lnTo>
                        <a:pt x="991" y="92"/>
                      </a:lnTo>
                      <a:lnTo>
                        <a:pt x="991" y="92"/>
                      </a:lnTo>
                      <a:lnTo>
                        <a:pt x="991" y="90"/>
                      </a:lnTo>
                      <a:lnTo>
                        <a:pt x="993" y="90"/>
                      </a:lnTo>
                      <a:lnTo>
                        <a:pt x="993" y="90"/>
                      </a:lnTo>
                      <a:lnTo>
                        <a:pt x="993" y="90"/>
                      </a:lnTo>
                      <a:lnTo>
                        <a:pt x="995" y="90"/>
                      </a:lnTo>
                      <a:lnTo>
                        <a:pt x="995" y="90"/>
                      </a:lnTo>
                      <a:lnTo>
                        <a:pt x="995" y="90"/>
                      </a:lnTo>
                      <a:lnTo>
                        <a:pt x="997" y="90"/>
                      </a:lnTo>
                      <a:lnTo>
                        <a:pt x="997" y="90"/>
                      </a:lnTo>
                      <a:lnTo>
                        <a:pt x="999" y="90"/>
                      </a:lnTo>
                      <a:lnTo>
                        <a:pt x="999" y="92"/>
                      </a:lnTo>
                      <a:lnTo>
                        <a:pt x="999" y="92"/>
                      </a:lnTo>
                      <a:lnTo>
                        <a:pt x="997" y="92"/>
                      </a:lnTo>
                      <a:lnTo>
                        <a:pt x="997" y="92"/>
                      </a:lnTo>
                      <a:lnTo>
                        <a:pt x="997" y="92"/>
                      </a:lnTo>
                      <a:lnTo>
                        <a:pt x="997" y="92"/>
                      </a:lnTo>
                      <a:lnTo>
                        <a:pt x="999" y="92"/>
                      </a:lnTo>
                      <a:lnTo>
                        <a:pt x="999" y="92"/>
                      </a:lnTo>
                      <a:lnTo>
                        <a:pt x="999" y="92"/>
                      </a:lnTo>
                      <a:lnTo>
                        <a:pt x="1001" y="92"/>
                      </a:lnTo>
                      <a:lnTo>
                        <a:pt x="1001" y="92"/>
                      </a:lnTo>
                      <a:lnTo>
                        <a:pt x="1001" y="92"/>
                      </a:lnTo>
                      <a:lnTo>
                        <a:pt x="1003" y="92"/>
                      </a:lnTo>
                      <a:lnTo>
                        <a:pt x="1003" y="92"/>
                      </a:lnTo>
                      <a:lnTo>
                        <a:pt x="1004" y="92"/>
                      </a:lnTo>
                      <a:lnTo>
                        <a:pt x="1004" y="92"/>
                      </a:lnTo>
                      <a:lnTo>
                        <a:pt x="1004" y="92"/>
                      </a:lnTo>
                      <a:lnTo>
                        <a:pt x="1006" y="92"/>
                      </a:lnTo>
                      <a:lnTo>
                        <a:pt x="1006" y="92"/>
                      </a:lnTo>
                      <a:lnTo>
                        <a:pt x="1008" y="92"/>
                      </a:lnTo>
                      <a:lnTo>
                        <a:pt x="1008" y="92"/>
                      </a:lnTo>
                      <a:lnTo>
                        <a:pt x="1008" y="92"/>
                      </a:lnTo>
                      <a:lnTo>
                        <a:pt x="1010" y="92"/>
                      </a:lnTo>
                      <a:lnTo>
                        <a:pt x="1010" y="92"/>
                      </a:lnTo>
                      <a:lnTo>
                        <a:pt x="1010" y="92"/>
                      </a:lnTo>
                      <a:lnTo>
                        <a:pt x="1012" y="92"/>
                      </a:lnTo>
                      <a:lnTo>
                        <a:pt x="1012" y="92"/>
                      </a:lnTo>
                      <a:lnTo>
                        <a:pt x="1010" y="92"/>
                      </a:lnTo>
                      <a:lnTo>
                        <a:pt x="1010" y="92"/>
                      </a:lnTo>
                      <a:lnTo>
                        <a:pt x="1010" y="92"/>
                      </a:lnTo>
                      <a:lnTo>
                        <a:pt x="1008" y="92"/>
                      </a:lnTo>
                      <a:lnTo>
                        <a:pt x="1008" y="92"/>
                      </a:lnTo>
                      <a:lnTo>
                        <a:pt x="1008" y="90"/>
                      </a:lnTo>
                      <a:lnTo>
                        <a:pt x="1010" y="90"/>
                      </a:lnTo>
                      <a:lnTo>
                        <a:pt x="1010" y="90"/>
                      </a:lnTo>
                      <a:lnTo>
                        <a:pt x="1010" y="90"/>
                      </a:lnTo>
                      <a:lnTo>
                        <a:pt x="1012" y="90"/>
                      </a:lnTo>
                      <a:lnTo>
                        <a:pt x="1012" y="90"/>
                      </a:lnTo>
                      <a:lnTo>
                        <a:pt x="1012" y="90"/>
                      </a:lnTo>
                      <a:lnTo>
                        <a:pt x="1012" y="89"/>
                      </a:lnTo>
                      <a:lnTo>
                        <a:pt x="1012" y="89"/>
                      </a:lnTo>
                      <a:lnTo>
                        <a:pt x="1010" y="89"/>
                      </a:lnTo>
                      <a:lnTo>
                        <a:pt x="1010" y="89"/>
                      </a:lnTo>
                      <a:lnTo>
                        <a:pt x="1010" y="89"/>
                      </a:lnTo>
                      <a:lnTo>
                        <a:pt x="1008" y="89"/>
                      </a:lnTo>
                      <a:lnTo>
                        <a:pt x="1008" y="89"/>
                      </a:lnTo>
                      <a:lnTo>
                        <a:pt x="1008" y="89"/>
                      </a:lnTo>
                      <a:lnTo>
                        <a:pt x="1008" y="89"/>
                      </a:lnTo>
                      <a:lnTo>
                        <a:pt x="1006" y="89"/>
                      </a:lnTo>
                      <a:lnTo>
                        <a:pt x="1006" y="89"/>
                      </a:lnTo>
                      <a:lnTo>
                        <a:pt x="1006" y="87"/>
                      </a:lnTo>
                      <a:lnTo>
                        <a:pt x="1004" y="87"/>
                      </a:lnTo>
                      <a:lnTo>
                        <a:pt x="1004" y="87"/>
                      </a:lnTo>
                      <a:lnTo>
                        <a:pt x="1004" y="87"/>
                      </a:lnTo>
                      <a:lnTo>
                        <a:pt x="1003" y="87"/>
                      </a:lnTo>
                      <a:lnTo>
                        <a:pt x="1003" y="87"/>
                      </a:lnTo>
                      <a:lnTo>
                        <a:pt x="1003" y="89"/>
                      </a:lnTo>
                      <a:lnTo>
                        <a:pt x="1001" y="89"/>
                      </a:lnTo>
                      <a:lnTo>
                        <a:pt x="1001" y="89"/>
                      </a:lnTo>
                      <a:lnTo>
                        <a:pt x="1001" y="89"/>
                      </a:lnTo>
                      <a:lnTo>
                        <a:pt x="999" y="89"/>
                      </a:lnTo>
                      <a:lnTo>
                        <a:pt x="999" y="89"/>
                      </a:lnTo>
                      <a:lnTo>
                        <a:pt x="999" y="89"/>
                      </a:lnTo>
                      <a:lnTo>
                        <a:pt x="997" y="89"/>
                      </a:lnTo>
                      <a:lnTo>
                        <a:pt x="997" y="89"/>
                      </a:lnTo>
                      <a:lnTo>
                        <a:pt x="995" y="89"/>
                      </a:lnTo>
                      <a:lnTo>
                        <a:pt x="995" y="89"/>
                      </a:lnTo>
                      <a:lnTo>
                        <a:pt x="995" y="89"/>
                      </a:lnTo>
                      <a:lnTo>
                        <a:pt x="993" y="89"/>
                      </a:lnTo>
                      <a:lnTo>
                        <a:pt x="993" y="89"/>
                      </a:lnTo>
                      <a:lnTo>
                        <a:pt x="993" y="89"/>
                      </a:lnTo>
                      <a:lnTo>
                        <a:pt x="991" y="89"/>
                      </a:lnTo>
                      <a:lnTo>
                        <a:pt x="991" y="89"/>
                      </a:lnTo>
                      <a:lnTo>
                        <a:pt x="989" y="89"/>
                      </a:lnTo>
                      <a:lnTo>
                        <a:pt x="989" y="89"/>
                      </a:lnTo>
                      <a:lnTo>
                        <a:pt x="989" y="89"/>
                      </a:lnTo>
                      <a:lnTo>
                        <a:pt x="987" y="89"/>
                      </a:lnTo>
                      <a:lnTo>
                        <a:pt x="987" y="89"/>
                      </a:lnTo>
                      <a:lnTo>
                        <a:pt x="987" y="89"/>
                      </a:lnTo>
                      <a:lnTo>
                        <a:pt x="985" y="89"/>
                      </a:lnTo>
                      <a:lnTo>
                        <a:pt x="985" y="89"/>
                      </a:lnTo>
                      <a:lnTo>
                        <a:pt x="983" y="89"/>
                      </a:lnTo>
                      <a:lnTo>
                        <a:pt x="983" y="89"/>
                      </a:lnTo>
                      <a:lnTo>
                        <a:pt x="983" y="89"/>
                      </a:lnTo>
                      <a:lnTo>
                        <a:pt x="983" y="87"/>
                      </a:lnTo>
                      <a:lnTo>
                        <a:pt x="982" y="87"/>
                      </a:lnTo>
                      <a:lnTo>
                        <a:pt x="982" y="87"/>
                      </a:lnTo>
                      <a:lnTo>
                        <a:pt x="982" y="87"/>
                      </a:lnTo>
                      <a:lnTo>
                        <a:pt x="980" y="87"/>
                      </a:lnTo>
                      <a:lnTo>
                        <a:pt x="980" y="87"/>
                      </a:lnTo>
                      <a:lnTo>
                        <a:pt x="978" y="87"/>
                      </a:lnTo>
                      <a:lnTo>
                        <a:pt x="978" y="87"/>
                      </a:lnTo>
                      <a:lnTo>
                        <a:pt x="978" y="87"/>
                      </a:lnTo>
                      <a:lnTo>
                        <a:pt x="976" y="87"/>
                      </a:lnTo>
                      <a:lnTo>
                        <a:pt x="976" y="87"/>
                      </a:lnTo>
                      <a:lnTo>
                        <a:pt x="976" y="87"/>
                      </a:lnTo>
                      <a:lnTo>
                        <a:pt x="974" y="87"/>
                      </a:lnTo>
                      <a:lnTo>
                        <a:pt x="974" y="87"/>
                      </a:lnTo>
                      <a:lnTo>
                        <a:pt x="974" y="87"/>
                      </a:lnTo>
                      <a:lnTo>
                        <a:pt x="972" y="87"/>
                      </a:lnTo>
                      <a:lnTo>
                        <a:pt x="972" y="87"/>
                      </a:lnTo>
                      <a:lnTo>
                        <a:pt x="972" y="87"/>
                      </a:lnTo>
                      <a:lnTo>
                        <a:pt x="970" y="87"/>
                      </a:lnTo>
                      <a:lnTo>
                        <a:pt x="970" y="87"/>
                      </a:lnTo>
                      <a:lnTo>
                        <a:pt x="970" y="85"/>
                      </a:lnTo>
                      <a:lnTo>
                        <a:pt x="968" y="85"/>
                      </a:lnTo>
                      <a:lnTo>
                        <a:pt x="968" y="85"/>
                      </a:lnTo>
                      <a:lnTo>
                        <a:pt x="968" y="85"/>
                      </a:lnTo>
                      <a:lnTo>
                        <a:pt x="966" y="85"/>
                      </a:lnTo>
                      <a:lnTo>
                        <a:pt x="966" y="87"/>
                      </a:lnTo>
                      <a:lnTo>
                        <a:pt x="968" y="87"/>
                      </a:lnTo>
                      <a:lnTo>
                        <a:pt x="968" y="87"/>
                      </a:lnTo>
                      <a:lnTo>
                        <a:pt x="968" y="87"/>
                      </a:lnTo>
                      <a:lnTo>
                        <a:pt x="968" y="87"/>
                      </a:lnTo>
                      <a:lnTo>
                        <a:pt x="968" y="89"/>
                      </a:lnTo>
                      <a:lnTo>
                        <a:pt x="968" y="89"/>
                      </a:lnTo>
                      <a:lnTo>
                        <a:pt x="968" y="89"/>
                      </a:lnTo>
                      <a:lnTo>
                        <a:pt x="968" y="87"/>
                      </a:lnTo>
                      <a:lnTo>
                        <a:pt x="966" y="87"/>
                      </a:lnTo>
                      <a:lnTo>
                        <a:pt x="966" y="87"/>
                      </a:lnTo>
                      <a:lnTo>
                        <a:pt x="966" y="87"/>
                      </a:lnTo>
                      <a:lnTo>
                        <a:pt x="964" y="87"/>
                      </a:lnTo>
                      <a:lnTo>
                        <a:pt x="964" y="87"/>
                      </a:lnTo>
                      <a:lnTo>
                        <a:pt x="962" y="87"/>
                      </a:lnTo>
                      <a:lnTo>
                        <a:pt x="962" y="87"/>
                      </a:lnTo>
                      <a:lnTo>
                        <a:pt x="962" y="87"/>
                      </a:lnTo>
                      <a:lnTo>
                        <a:pt x="960" y="87"/>
                      </a:lnTo>
                      <a:lnTo>
                        <a:pt x="960" y="87"/>
                      </a:lnTo>
                      <a:lnTo>
                        <a:pt x="960" y="87"/>
                      </a:lnTo>
                      <a:lnTo>
                        <a:pt x="959" y="87"/>
                      </a:lnTo>
                      <a:lnTo>
                        <a:pt x="959" y="87"/>
                      </a:lnTo>
                      <a:lnTo>
                        <a:pt x="957" y="87"/>
                      </a:lnTo>
                      <a:lnTo>
                        <a:pt x="957" y="87"/>
                      </a:lnTo>
                      <a:lnTo>
                        <a:pt x="957" y="87"/>
                      </a:lnTo>
                      <a:lnTo>
                        <a:pt x="957" y="87"/>
                      </a:lnTo>
                      <a:lnTo>
                        <a:pt x="955" y="87"/>
                      </a:lnTo>
                      <a:lnTo>
                        <a:pt x="955" y="87"/>
                      </a:lnTo>
                      <a:lnTo>
                        <a:pt x="955" y="87"/>
                      </a:lnTo>
                      <a:lnTo>
                        <a:pt x="953" y="87"/>
                      </a:lnTo>
                      <a:lnTo>
                        <a:pt x="953" y="85"/>
                      </a:lnTo>
                      <a:lnTo>
                        <a:pt x="953" y="85"/>
                      </a:lnTo>
                      <a:lnTo>
                        <a:pt x="951" y="85"/>
                      </a:lnTo>
                      <a:lnTo>
                        <a:pt x="951" y="85"/>
                      </a:lnTo>
                      <a:lnTo>
                        <a:pt x="951" y="85"/>
                      </a:lnTo>
                      <a:lnTo>
                        <a:pt x="951" y="85"/>
                      </a:lnTo>
                      <a:lnTo>
                        <a:pt x="949" y="85"/>
                      </a:lnTo>
                      <a:lnTo>
                        <a:pt x="949" y="85"/>
                      </a:lnTo>
                      <a:lnTo>
                        <a:pt x="949" y="85"/>
                      </a:lnTo>
                      <a:lnTo>
                        <a:pt x="949" y="85"/>
                      </a:lnTo>
                      <a:lnTo>
                        <a:pt x="947" y="85"/>
                      </a:lnTo>
                      <a:lnTo>
                        <a:pt x="947" y="85"/>
                      </a:lnTo>
                      <a:lnTo>
                        <a:pt x="947" y="83"/>
                      </a:lnTo>
                      <a:lnTo>
                        <a:pt x="945" y="83"/>
                      </a:lnTo>
                      <a:lnTo>
                        <a:pt x="945" y="83"/>
                      </a:lnTo>
                      <a:lnTo>
                        <a:pt x="945" y="83"/>
                      </a:lnTo>
                      <a:lnTo>
                        <a:pt x="945" y="81"/>
                      </a:lnTo>
                      <a:lnTo>
                        <a:pt x="945" y="81"/>
                      </a:lnTo>
                      <a:lnTo>
                        <a:pt x="945" y="81"/>
                      </a:lnTo>
                      <a:lnTo>
                        <a:pt x="945" y="81"/>
                      </a:lnTo>
                      <a:lnTo>
                        <a:pt x="943" y="81"/>
                      </a:lnTo>
                      <a:lnTo>
                        <a:pt x="943" y="81"/>
                      </a:lnTo>
                      <a:lnTo>
                        <a:pt x="943" y="81"/>
                      </a:lnTo>
                      <a:lnTo>
                        <a:pt x="941" y="81"/>
                      </a:lnTo>
                      <a:lnTo>
                        <a:pt x="941" y="81"/>
                      </a:lnTo>
                      <a:lnTo>
                        <a:pt x="941" y="81"/>
                      </a:lnTo>
                      <a:lnTo>
                        <a:pt x="941" y="81"/>
                      </a:lnTo>
                      <a:lnTo>
                        <a:pt x="939" y="81"/>
                      </a:lnTo>
                      <a:lnTo>
                        <a:pt x="939" y="81"/>
                      </a:lnTo>
                      <a:lnTo>
                        <a:pt x="939" y="81"/>
                      </a:lnTo>
                      <a:lnTo>
                        <a:pt x="939" y="79"/>
                      </a:lnTo>
                      <a:lnTo>
                        <a:pt x="939" y="79"/>
                      </a:lnTo>
                      <a:lnTo>
                        <a:pt x="939" y="81"/>
                      </a:lnTo>
                      <a:lnTo>
                        <a:pt x="939" y="81"/>
                      </a:lnTo>
                      <a:lnTo>
                        <a:pt x="939" y="83"/>
                      </a:lnTo>
                      <a:lnTo>
                        <a:pt x="938" y="83"/>
                      </a:lnTo>
                      <a:lnTo>
                        <a:pt x="938" y="83"/>
                      </a:lnTo>
                      <a:lnTo>
                        <a:pt x="936" y="83"/>
                      </a:lnTo>
                      <a:lnTo>
                        <a:pt x="936" y="81"/>
                      </a:lnTo>
                      <a:lnTo>
                        <a:pt x="936" y="81"/>
                      </a:lnTo>
                      <a:lnTo>
                        <a:pt x="936" y="81"/>
                      </a:lnTo>
                      <a:lnTo>
                        <a:pt x="934" y="81"/>
                      </a:lnTo>
                      <a:lnTo>
                        <a:pt x="934" y="81"/>
                      </a:lnTo>
                      <a:lnTo>
                        <a:pt x="934" y="81"/>
                      </a:lnTo>
                      <a:lnTo>
                        <a:pt x="932" y="81"/>
                      </a:lnTo>
                      <a:lnTo>
                        <a:pt x="932" y="81"/>
                      </a:lnTo>
                      <a:lnTo>
                        <a:pt x="930" y="81"/>
                      </a:lnTo>
                      <a:lnTo>
                        <a:pt x="930" y="81"/>
                      </a:lnTo>
                      <a:lnTo>
                        <a:pt x="930" y="81"/>
                      </a:lnTo>
                      <a:lnTo>
                        <a:pt x="928" y="81"/>
                      </a:lnTo>
                      <a:lnTo>
                        <a:pt x="928" y="81"/>
                      </a:lnTo>
                      <a:lnTo>
                        <a:pt x="928" y="81"/>
                      </a:lnTo>
                      <a:lnTo>
                        <a:pt x="928" y="83"/>
                      </a:lnTo>
                      <a:lnTo>
                        <a:pt x="926" y="83"/>
                      </a:lnTo>
                      <a:lnTo>
                        <a:pt x="926" y="83"/>
                      </a:lnTo>
                      <a:lnTo>
                        <a:pt x="926" y="83"/>
                      </a:lnTo>
                      <a:lnTo>
                        <a:pt x="924" y="83"/>
                      </a:lnTo>
                      <a:lnTo>
                        <a:pt x="924" y="83"/>
                      </a:lnTo>
                      <a:lnTo>
                        <a:pt x="924" y="83"/>
                      </a:lnTo>
                      <a:lnTo>
                        <a:pt x="922" y="83"/>
                      </a:lnTo>
                      <a:lnTo>
                        <a:pt x="922" y="83"/>
                      </a:lnTo>
                      <a:lnTo>
                        <a:pt x="922" y="83"/>
                      </a:lnTo>
                      <a:lnTo>
                        <a:pt x="922" y="83"/>
                      </a:lnTo>
                      <a:lnTo>
                        <a:pt x="920" y="83"/>
                      </a:lnTo>
                      <a:lnTo>
                        <a:pt x="920" y="83"/>
                      </a:lnTo>
                      <a:lnTo>
                        <a:pt x="920" y="81"/>
                      </a:lnTo>
                      <a:lnTo>
                        <a:pt x="918" y="81"/>
                      </a:lnTo>
                      <a:lnTo>
                        <a:pt x="918" y="81"/>
                      </a:lnTo>
                      <a:lnTo>
                        <a:pt x="918" y="81"/>
                      </a:lnTo>
                      <a:lnTo>
                        <a:pt x="916" y="81"/>
                      </a:lnTo>
                      <a:lnTo>
                        <a:pt x="916" y="81"/>
                      </a:lnTo>
                      <a:lnTo>
                        <a:pt x="915" y="81"/>
                      </a:lnTo>
                      <a:lnTo>
                        <a:pt x="915" y="81"/>
                      </a:lnTo>
                      <a:lnTo>
                        <a:pt x="915" y="79"/>
                      </a:lnTo>
                      <a:lnTo>
                        <a:pt x="916" y="79"/>
                      </a:lnTo>
                      <a:lnTo>
                        <a:pt x="916" y="79"/>
                      </a:lnTo>
                      <a:lnTo>
                        <a:pt x="915" y="79"/>
                      </a:lnTo>
                      <a:lnTo>
                        <a:pt x="915" y="79"/>
                      </a:lnTo>
                      <a:lnTo>
                        <a:pt x="915" y="79"/>
                      </a:lnTo>
                      <a:lnTo>
                        <a:pt x="913" y="79"/>
                      </a:lnTo>
                      <a:lnTo>
                        <a:pt x="913" y="79"/>
                      </a:lnTo>
                      <a:lnTo>
                        <a:pt x="913" y="79"/>
                      </a:lnTo>
                      <a:lnTo>
                        <a:pt x="911" y="79"/>
                      </a:lnTo>
                      <a:lnTo>
                        <a:pt x="911" y="77"/>
                      </a:lnTo>
                      <a:lnTo>
                        <a:pt x="911" y="77"/>
                      </a:lnTo>
                      <a:lnTo>
                        <a:pt x="909" y="77"/>
                      </a:lnTo>
                      <a:lnTo>
                        <a:pt x="909" y="77"/>
                      </a:lnTo>
                      <a:lnTo>
                        <a:pt x="909" y="77"/>
                      </a:lnTo>
                      <a:lnTo>
                        <a:pt x="907" y="77"/>
                      </a:lnTo>
                      <a:lnTo>
                        <a:pt x="907" y="77"/>
                      </a:lnTo>
                      <a:lnTo>
                        <a:pt x="907" y="77"/>
                      </a:lnTo>
                      <a:lnTo>
                        <a:pt x="907" y="77"/>
                      </a:lnTo>
                      <a:lnTo>
                        <a:pt x="905" y="77"/>
                      </a:lnTo>
                      <a:lnTo>
                        <a:pt x="905" y="75"/>
                      </a:lnTo>
                      <a:lnTo>
                        <a:pt x="905" y="75"/>
                      </a:lnTo>
                      <a:lnTo>
                        <a:pt x="903" y="75"/>
                      </a:lnTo>
                      <a:lnTo>
                        <a:pt x="903" y="75"/>
                      </a:lnTo>
                      <a:lnTo>
                        <a:pt x="903" y="75"/>
                      </a:lnTo>
                      <a:lnTo>
                        <a:pt x="903" y="75"/>
                      </a:lnTo>
                      <a:lnTo>
                        <a:pt x="903" y="75"/>
                      </a:lnTo>
                      <a:lnTo>
                        <a:pt x="903" y="73"/>
                      </a:lnTo>
                      <a:lnTo>
                        <a:pt x="901" y="73"/>
                      </a:lnTo>
                      <a:lnTo>
                        <a:pt x="901" y="73"/>
                      </a:lnTo>
                      <a:lnTo>
                        <a:pt x="901" y="73"/>
                      </a:lnTo>
                      <a:lnTo>
                        <a:pt x="901" y="73"/>
                      </a:lnTo>
                      <a:lnTo>
                        <a:pt x="899" y="73"/>
                      </a:lnTo>
                      <a:lnTo>
                        <a:pt x="899" y="71"/>
                      </a:lnTo>
                      <a:lnTo>
                        <a:pt x="899" y="71"/>
                      </a:lnTo>
                      <a:lnTo>
                        <a:pt x="897" y="71"/>
                      </a:lnTo>
                      <a:lnTo>
                        <a:pt x="897" y="71"/>
                      </a:lnTo>
                      <a:lnTo>
                        <a:pt x="897" y="71"/>
                      </a:lnTo>
                      <a:lnTo>
                        <a:pt x="897" y="71"/>
                      </a:lnTo>
                      <a:lnTo>
                        <a:pt x="897" y="69"/>
                      </a:lnTo>
                      <a:lnTo>
                        <a:pt x="895" y="69"/>
                      </a:lnTo>
                      <a:lnTo>
                        <a:pt x="895" y="69"/>
                      </a:lnTo>
                      <a:lnTo>
                        <a:pt x="895" y="69"/>
                      </a:lnTo>
                      <a:lnTo>
                        <a:pt x="895" y="67"/>
                      </a:lnTo>
                      <a:lnTo>
                        <a:pt x="895" y="67"/>
                      </a:lnTo>
                      <a:lnTo>
                        <a:pt x="895" y="67"/>
                      </a:lnTo>
                      <a:lnTo>
                        <a:pt x="897" y="67"/>
                      </a:lnTo>
                      <a:lnTo>
                        <a:pt x="897" y="67"/>
                      </a:lnTo>
                      <a:lnTo>
                        <a:pt x="897" y="67"/>
                      </a:lnTo>
                      <a:lnTo>
                        <a:pt x="897" y="67"/>
                      </a:lnTo>
                      <a:lnTo>
                        <a:pt x="895" y="67"/>
                      </a:lnTo>
                      <a:lnTo>
                        <a:pt x="895" y="67"/>
                      </a:lnTo>
                      <a:lnTo>
                        <a:pt x="895" y="66"/>
                      </a:lnTo>
                      <a:lnTo>
                        <a:pt x="895" y="66"/>
                      </a:lnTo>
                      <a:lnTo>
                        <a:pt x="893" y="66"/>
                      </a:lnTo>
                      <a:lnTo>
                        <a:pt x="893" y="66"/>
                      </a:lnTo>
                      <a:lnTo>
                        <a:pt x="893" y="66"/>
                      </a:lnTo>
                      <a:lnTo>
                        <a:pt x="893" y="64"/>
                      </a:lnTo>
                      <a:lnTo>
                        <a:pt x="893" y="64"/>
                      </a:lnTo>
                      <a:lnTo>
                        <a:pt x="895" y="64"/>
                      </a:lnTo>
                      <a:lnTo>
                        <a:pt x="895" y="64"/>
                      </a:lnTo>
                      <a:lnTo>
                        <a:pt x="895" y="64"/>
                      </a:lnTo>
                      <a:lnTo>
                        <a:pt x="897" y="64"/>
                      </a:lnTo>
                      <a:lnTo>
                        <a:pt x="897" y="66"/>
                      </a:lnTo>
                      <a:lnTo>
                        <a:pt x="897" y="66"/>
                      </a:lnTo>
                      <a:lnTo>
                        <a:pt x="897" y="66"/>
                      </a:lnTo>
                      <a:lnTo>
                        <a:pt x="899" y="66"/>
                      </a:lnTo>
                      <a:lnTo>
                        <a:pt x="899" y="66"/>
                      </a:lnTo>
                      <a:lnTo>
                        <a:pt x="901" y="66"/>
                      </a:lnTo>
                      <a:lnTo>
                        <a:pt x="901" y="66"/>
                      </a:lnTo>
                      <a:lnTo>
                        <a:pt x="901" y="66"/>
                      </a:lnTo>
                      <a:lnTo>
                        <a:pt x="901" y="66"/>
                      </a:lnTo>
                      <a:lnTo>
                        <a:pt x="903" y="66"/>
                      </a:lnTo>
                      <a:lnTo>
                        <a:pt x="903" y="66"/>
                      </a:lnTo>
                      <a:lnTo>
                        <a:pt x="903" y="66"/>
                      </a:lnTo>
                      <a:lnTo>
                        <a:pt x="903" y="66"/>
                      </a:lnTo>
                      <a:lnTo>
                        <a:pt x="905" y="66"/>
                      </a:lnTo>
                      <a:lnTo>
                        <a:pt x="905" y="66"/>
                      </a:lnTo>
                      <a:lnTo>
                        <a:pt x="905" y="66"/>
                      </a:lnTo>
                      <a:lnTo>
                        <a:pt x="907" y="66"/>
                      </a:lnTo>
                      <a:lnTo>
                        <a:pt x="907" y="66"/>
                      </a:lnTo>
                      <a:lnTo>
                        <a:pt x="907" y="66"/>
                      </a:lnTo>
                      <a:lnTo>
                        <a:pt x="907" y="66"/>
                      </a:lnTo>
                      <a:lnTo>
                        <a:pt x="909" y="66"/>
                      </a:lnTo>
                      <a:lnTo>
                        <a:pt x="909" y="66"/>
                      </a:lnTo>
                      <a:lnTo>
                        <a:pt x="909" y="66"/>
                      </a:lnTo>
                      <a:lnTo>
                        <a:pt x="911" y="66"/>
                      </a:lnTo>
                      <a:lnTo>
                        <a:pt x="911" y="66"/>
                      </a:lnTo>
                      <a:lnTo>
                        <a:pt x="911" y="66"/>
                      </a:lnTo>
                      <a:lnTo>
                        <a:pt x="913" y="66"/>
                      </a:lnTo>
                      <a:lnTo>
                        <a:pt x="913" y="66"/>
                      </a:lnTo>
                      <a:lnTo>
                        <a:pt x="913" y="66"/>
                      </a:lnTo>
                      <a:lnTo>
                        <a:pt x="915" y="66"/>
                      </a:lnTo>
                      <a:lnTo>
                        <a:pt x="915" y="66"/>
                      </a:lnTo>
                      <a:lnTo>
                        <a:pt x="915" y="67"/>
                      </a:lnTo>
                      <a:lnTo>
                        <a:pt x="915" y="67"/>
                      </a:lnTo>
                      <a:lnTo>
                        <a:pt x="915" y="67"/>
                      </a:lnTo>
                      <a:lnTo>
                        <a:pt x="916" y="67"/>
                      </a:lnTo>
                      <a:lnTo>
                        <a:pt x="916" y="67"/>
                      </a:lnTo>
                      <a:lnTo>
                        <a:pt x="918" y="67"/>
                      </a:lnTo>
                      <a:lnTo>
                        <a:pt x="918" y="67"/>
                      </a:lnTo>
                      <a:lnTo>
                        <a:pt x="918" y="67"/>
                      </a:lnTo>
                      <a:lnTo>
                        <a:pt x="920" y="67"/>
                      </a:lnTo>
                      <a:lnTo>
                        <a:pt x="920" y="67"/>
                      </a:lnTo>
                      <a:lnTo>
                        <a:pt x="922" y="67"/>
                      </a:lnTo>
                      <a:lnTo>
                        <a:pt x="922" y="67"/>
                      </a:lnTo>
                      <a:lnTo>
                        <a:pt x="922" y="67"/>
                      </a:lnTo>
                      <a:lnTo>
                        <a:pt x="924" y="67"/>
                      </a:lnTo>
                      <a:lnTo>
                        <a:pt x="924" y="67"/>
                      </a:lnTo>
                      <a:lnTo>
                        <a:pt x="924" y="67"/>
                      </a:lnTo>
                      <a:lnTo>
                        <a:pt x="924" y="67"/>
                      </a:lnTo>
                      <a:lnTo>
                        <a:pt x="926" y="67"/>
                      </a:lnTo>
                      <a:lnTo>
                        <a:pt x="926" y="67"/>
                      </a:lnTo>
                      <a:lnTo>
                        <a:pt x="926" y="67"/>
                      </a:lnTo>
                      <a:lnTo>
                        <a:pt x="928" y="67"/>
                      </a:lnTo>
                      <a:lnTo>
                        <a:pt x="928" y="67"/>
                      </a:lnTo>
                      <a:lnTo>
                        <a:pt x="928" y="67"/>
                      </a:lnTo>
                      <a:lnTo>
                        <a:pt x="930" y="67"/>
                      </a:lnTo>
                      <a:lnTo>
                        <a:pt x="930" y="67"/>
                      </a:lnTo>
                      <a:lnTo>
                        <a:pt x="930" y="67"/>
                      </a:lnTo>
                      <a:lnTo>
                        <a:pt x="932" y="67"/>
                      </a:lnTo>
                      <a:lnTo>
                        <a:pt x="932" y="67"/>
                      </a:lnTo>
                      <a:lnTo>
                        <a:pt x="932" y="67"/>
                      </a:lnTo>
                      <a:lnTo>
                        <a:pt x="932" y="66"/>
                      </a:lnTo>
                      <a:lnTo>
                        <a:pt x="932" y="66"/>
                      </a:lnTo>
                      <a:lnTo>
                        <a:pt x="930" y="66"/>
                      </a:lnTo>
                      <a:lnTo>
                        <a:pt x="930" y="66"/>
                      </a:lnTo>
                      <a:lnTo>
                        <a:pt x="930" y="66"/>
                      </a:lnTo>
                      <a:lnTo>
                        <a:pt x="930" y="66"/>
                      </a:lnTo>
                      <a:lnTo>
                        <a:pt x="928" y="66"/>
                      </a:lnTo>
                      <a:lnTo>
                        <a:pt x="928" y="66"/>
                      </a:lnTo>
                      <a:lnTo>
                        <a:pt x="928" y="66"/>
                      </a:lnTo>
                      <a:lnTo>
                        <a:pt x="926" y="66"/>
                      </a:lnTo>
                      <a:lnTo>
                        <a:pt x="926" y="64"/>
                      </a:lnTo>
                      <a:lnTo>
                        <a:pt x="926" y="64"/>
                      </a:lnTo>
                      <a:lnTo>
                        <a:pt x="924" y="64"/>
                      </a:lnTo>
                      <a:lnTo>
                        <a:pt x="924" y="64"/>
                      </a:lnTo>
                      <a:lnTo>
                        <a:pt x="924" y="64"/>
                      </a:lnTo>
                      <a:lnTo>
                        <a:pt x="924" y="64"/>
                      </a:lnTo>
                      <a:lnTo>
                        <a:pt x="922" y="64"/>
                      </a:lnTo>
                      <a:lnTo>
                        <a:pt x="922" y="62"/>
                      </a:lnTo>
                      <a:lnTo>
                        <a:pt x="924" y="62"/>
                      </a:lnTo>
                      <a:lnTo>
                        <a:pt x="924" y="62"/>
                      </a:lnTo>
                      <a:lnTo>
                        <a:pt x="922" y="62"/>
                      </a:lnTo>
                      <a:lnTo>
                        <a:pt x="922" y="62"/>
                      </a:lnTo>
                      <a:lnTo>
                        <a:pt x="922" y="62"/>
                      </a:lnTo>
                      <a:lnTo>
                        <a:pt x="922" y="62"/>
                      </a:lnTo>
                      <a:lnTo>
                        <a:pt x="920" y="62"/>
                      </a:lnTo>
                      <a:lnTo>
                        <a:pt x="920" y="62"/>
                      </a:lnTo>
                      <a:lnTo>
                        <a:pt x="920" y="64"/>
                      </a:lnTo>
                      <a:lnTo>
                        <a:pt x="918" y="64"/>
                      </a:lnTo>
                      <a:lnTo>
                        <a:pt x="918" y="62"/>
                      </a:lnTo>
                      <a:lnTo>
                        <a:pt x="918" y="62"/>
                      </a:lnTo>
                      <a:lnTo>
                        <a:pt x="918" y="62"/>
                      </a:lnTo>
                      <a:lnTo>
                        <a:pt x="916" y="62"/>
                      </a:lnTo>
                      <a:lnTo>
                        <a:pt x="916" y="62"/>
                      </a:lnTo>
                      <a:lnTo>
                        <a:pt x="915" y="62"/>
                      </a:lnTo>
                      <a:lnTo>
                        <a:pt x="915" y="62"/>
                      </a:lnTo>
                      <a:lnTo>
                        <a:pt x="915" y="62"/>
                      </a:lnTo>
                      <a:lnTo>
                        <a:pt x="913" y="62"/>
                      </a:lnTo>
                      <a:lnTo>
                        <a:pt x="913" y="62"/>
                      </a:lnTo>
                      <a:lnTo>
                        <a:pt x="913" y="62"/>
                      </a:lnTo>
                      <a:lnTo>
                        <a:pt x="911" y="62"/>
                      </a:lnTo>
                      <a:lnTo>
                        <a:pt x="911" y="62"/>
                      </a:lnTo>
                      <a:lnTo>
                        <a:pt x="909" y="62"/>
                      </a:lnTo>
                      <a:lnTo>
                        <a:pt x="909" y="62"/>
                      </a:lnTo>
                      <a:lnTo>
                        <a:pt x="909" y="62"/>
                      </a:lnTo>
                      <a:lnTo>
                        <a:pt x="907" y="62"/>
                      </a:lnTo>
                      <a:lnTo>
                        <a:pt x="907" y="62"/>
                      </a:lnTo>
                      <a:lnTo>
                        <a:pt x="907" y="62"/>
                      </a:lnTo>
                      <a:lnTo>
                        <a:pt x="907" y="62"/>
                      </a:lnTo>
                      <a:lnTo>
                        <a:pt x="905" y="62"/>
                      </a:lnTo>
                      <a:lnTo>
                        <a:pt x="905" y="62"/>
                      </a:lnTo>
                      <a:lnTo>
                        <a:pt x="903" y="62"/>
                      </a:lnTo>
                      <a:lnTo>
                        <a:pt x="903" y="62"/>
                      </a:lnTo>
                      <a:lnTo>
                        <a:pt x="903" y="62"/>
                      </a:lnTo>
                      <a:lnTo>
                        <a:pt x="901" y="62"/>
                      </a:lnTo>
                      <a:lnTo>
                        <a:pt x="901" y="62"/>
                      </a:lnTo>
                      <a:lnTo>
                        <a:pt x="901" y="62"/>
                      </a:lnTo>
                      <a:lnTo>
                        <a:pt x="899" y="62"/>
                      </a:lnTo>
                      <a:lnTo>
                        <a:pt x="899" y="62"/>
                      </a:lnTo>
                      <a:lnTo>
                        <a:pt x="897" y="62"/>
                      </a:lnTo>
                      <a:lnTo>
                        <a:pt x="897" y="62"/>
                      </a:lnTo>
                      <a:lnTo>
                        <a:pt x="897" y="62"/>
                      </a:lnTo>
                      <a:lnTo>
                        <a:pt x="895" y="62"/>
                      </a:lnTo>
                      <a:lnTo>
                        <a:pt x="895" y="60"/>
                      </a:lnTo>
                      <a:lnTo>
                        <a:pt x="895" y="60"/>
                      </a:lnTo>
                      <a:lnTo>
                        <a:pt x="895" y="60"/>
                      </a:lnTo>
                      <a:lnTo>
                        <a:pt x="893" y="60"/>
                      </a:lnTo>
                      <a:lnTo>
                        <a:pt x="893" y="60"/>
                      </a:lnTo>
                      <a:lnTo>
                        <a:pt x="892" y="60"/>
                      </a:lnTo>
                      <a:lnTo>
                        <a:pt x="892" y="60"/>
                      </a:lnTo>
                      <a:lnTo>
                        <a:pt x="892" y="60"/>
                      </a:lnTo>
                      <a:lnTo>
                        <a:pt x="890" y="60"/>
                      </a:lnTo>
                      <a:lnTo>
                        <a:pt x="890" y="60"/>
                      </a:lnTo>
                      <a:lnTo>
                        <a:pt x="890" y="60"/>
                      </a:lnTo>
                      <a:lnTo>
                        <a:pt x="890" y="60"/>
                      </a:lnTo>
                      <a:lnTo>
                        <a:pt x="888" y="60"/>
                      </a:lnTo>
                      <a:lnTo>
                        <a:pt x="888" y="60"/>
                      </a:lnTo>
                      <a:lnTo>
                        <a:pt x="888" y="60"/>
                      </a:lnTo>
                      <a:lnTo>
                        <a:pt x="886" y="60"/>
                      </a:lnTo>
                      <a:lnTo>
                        <a:pt x="886" y="60"/>
                      </a:lnTo>
                      <a:lnTo>
                        <a:pt x="886" y="58"/>
                      </a:lnTo>
                      <a:lnTo>
                        <a:pt x="886" y="58"/>
                      </a:lnTo>
                      <a:lnTo>
                        <a:pt x="886" y="58"/>
                      </a:lnTo>
                      <a:lnTo>
                        <a:pt x="886" y="56"/>
                      </a:lnTo>
                      <a:lnTo>
                        <a:pt x="886" y="56"/>
                      </a:lnTo>
                      <a:lnTo>
                        <a:pt x="886" y="54"/>
                      </a:lnTo>
                      <a:lnTo>
                        <a:pt x="884" y="54"/>
                      </a:lnTo>
                      <a:lnTo>
                        <a:pt x="884" y="54"/>
                      </a:lnTo>
                      <a:lnTo>
                        <a:pt x="886" y="54"/>
                      </a:lnTo>
                      <a:lnTo>
                        <a:pt x="886" y="52"/>
                      </a:lnTo>
                      <a:lnTo>
                        <a:pt x="886" y="52"/>
                      </a:lnTo>
                      <a:lnTo>
                        <a:pt x="886" y="52"/>
                      </a:lnTo>
                      <a:lnTo>
                        <a:pt x="886" y="52"/>
                      </a:lnTo>
                      <a:lnTo>
                        <a:pt x="888" y="52"/>
                      </a:lnTo>
                      <a:lnTo>
                        <a:pt x="888" y="52"/>
                      </a:lnTo>
                      <a:lnTo>
                        <a:pt x="886" y="52"/>
                      </a:lnTo>
                      <a:lnTo>
                        <a:pt x="886" y="50"/>
                      </a:lnTo>
                      <a:lnTo>
                        <a:pt x="886" y="50"/>
                      </a:lnTo>
                      <a:lnTo>
                        <a:pt x="886" y="50"/>
                      </a:lnTo>
                      <a:lnTo>
                        <a:pt x="886" y="48"/>
                      </a:lnTo>
                      <a:lnTo>
                        <a:pt x="886" y="48"/>
                      </a:lnTo>
                      <a:lnTo>
                        <a:pt x="884" y="48"/>
                      </a:lnTo>
                      <a:lnTo>
                        <a:pt x="884" y="48"/>
                      </a:lnTo>
                      <a:lnTo>
                        <a:pt x="884" y="48"/>
                      </a:lnTo>
                      <a:lnTo>
                        <a:pt x="884" y="46"/>
                      </a:lnTo>
                      <a:lnTo>
                        <a:pt x="884" y="46"/>
                      </a:lnTo>
                      <a:lnTo>
                        <a:pt x="886" y="46"/>
                      </a:lnTo>
                      <a:lnTo>
                        <a:pt x="886" y="46"/>
                      </a:lnTo>
                      <a:lnTo>
                        <a:pt x="886" y="46"/>
                      </a:lnTo>
                      <a:lnTo>
                        <a:pt x="886" y="44"/>
                      </a:lnTo>
                      <a:lnTo>
                        <a:pt x="886" y="44"/>
                      </a:lnTo>
                      <a:lnTo>
                        <a:pt x="886" y="44"/>
                      </a:lnTo>
                      <a:lnTo>
                        <a:pt x="886" y="44"/>
                      </a:lnTo>
                      <a:lnTo>
                        <a:pt x="888" y="44"/>
                      </a:lnTo>
                      <a:lnTo>
                        <a:pt x="888" y="44"/>
                      </a:lnTo>
                      <a:lnTo>
                        <a:pt x="890" y="44"/>
                      </a:lnTo>
                      <a:lnTo>
                        <a:pt x="890" y="44"/>
                      </a:lnTo>
                      <a:lnTo>
                        <a:pt x="890" y="43"/>
                      </a:lnTo>
                      <a:lnTo>
                        <a:pt x="890" y="43"/>
                      </a:lnTo>
                      <a:lnTo>
                        <a:pt x="888" y="43"/>
                      </a:lnTo>
                      <a:lnTo>
                        <a:pt x="888" y="43"/>
                      </a:lnTo>
                      <a:lnTo>
                        <a:pt x="888" y="43"/>
                      </a:lnTo>
                      <a:lnTo>
                        <a:pt x="886" y="43"/>
                      </a:lnTo>
                      <a:lnTo>
                        <a:pt x="886" y="41"/>
                      </a:lnTo>
                      <a:lnTo>
                        <a:pt x="886" y="41"/>
                      </a:lnTo>
                      <a:lnTo>
                        <a:pt x="886" y="41"/>
                      </a:lnTo>
                      <a:lnTo>
                        <a:pt x="886" y="39"/>
                      </a:lnTo>
                      <a:lnTo>
                        <a:pt x="886" y="39"/>
                      </a:lnTo>
                      <a:lnTo>
                        <a:pt x="886" y="39"/>
                      </a:lnTo>
                      <a:lnTo>
                        <a:pt x="886" y="37"/>
                      </a:lnTo>
                      <a:lnTo>
                        <a:pt x="886" y="37"/>
                      </a:lnTo>
                      <a:lnTo>
                        <a:pt x="888" y="37"/>
                      </a:lnTo>
                      <a:lnTo>
                        <a:pt x="888" y="37"/>
                      </a:lnTo>
                      <a:lnTo>
                        <a:pt x="888" y="37"/>
                      </a:lnTo>
                      <a:lnTo>
                        <a:pt x="890" y="37"/>
                      </a:lnTo>
                      <a:lnTo>
                        <a:pt x="890" y="37"/>
                      </a:lnTo>
                      <a:lnTo>
                        <a:pt x="890" y="35"/>
                      </a:lnTo>
                      <a:lnTo>
                        <a:pt x="890" y="35"/>
                      </a:lnTo>
                      <a:lnTo>
                        <a:pt x="890" y="33"/>
                      </a:lnTo>
                      <a:lnTo>
                        <a:pt x="890" y="33"/>
                      </a:lnTo>
                      <a:lnTo>
                        <a:pt x="890" y="33"/>
                      </a:lnTo>
                      <a:lnTo>
                        <a:pt x="892" y="33"/>
                      </a:lnTo>
                      <a:lnTo>
                        <a:pt x="892" y="33"/>
                      </a:lnTo>
                      <a:lnTo>
                        <a:pt x="892" y="33"/>
                      </a:lnTo>
                      <a:lnTo>
                        <a:pt x="892" y="31"/>
                      </a:lnTo>
                      <a:lnTo>
                        <a:pt x="892" y="31"/>
                      </a:lnTo>
                      <a:lnTo>
                        <a:pt x="893" y="31"/>
                      </a:lnTo>
                      <a:lnTo>
                        <a:pt x="893" y="29"/>
                      </a:lnTo>
                      <a:lnTo>
                        <a:pt x="892" y="29"/>
                      </a:lnTo>
                      <a:lnTo>
                        <a:pt x="892" y="29"/>
                      </a:lnTo>
                      <a:lnTo>
                        <a:pt x="893" y="29"/>
                      </a:lnTo>
                      <a:lnTo>
                        <a:pt x="893" y="29"/>
                      </a:lnTo>
                      <a:lnTo>
                        <a:pt x="893" y="29"/>
                      </a:lnTo>
                      <a:lnTo>
                        <a:pt x="895" y="29"/>
                      </a:lnTo>
                      <a:lnTo>
                        <a:pt x="895" y="29"/>
                      </a:lnTo>
                      <a:lnTo>
                        <a:pt x="895" y="29"/>
                      </a:lnTo>
                      <a:lnTo>
                        <a:pt x="895" y="29"/>
                      </a:lnTo>
                      <a:lnTo>
                        <a:pt x="895" y="27"/>
                      </a:lnTo>
                      <a:lnTo>
                        <a:pt x="897" y="27"/>
                      </a:lnTo>
                      <a:lnTo>
                        <a:pt x="897" y="27"/>
                      </a:lnTo>
                      <a:lnTo>
                        <a:pt x="897" y="27"/>
                      </a:lnTo>
                      <a:lnTo>
                        <a:pt x="897" y="27"/>
                      </a:lnTo>
                      <a:lnTo>
                        <a:pt x="897" y="27"/>
                      </a:lnTo>
                      <a:lnTo>
                        <a:pt x="897" y="25"/>
                      </a:lnTo>
                      <a:lnTo>
                        <a:pt x="897" y="25"/>
                      </a:lnTo>
                      <a:lnTo>
                        <a:pt x="897" y="25"/>
                      </a:lnTo>
                      <a:lnTo>
                        <a:pt x="897" y="23"/>
                      </a:lnTo>
                      <a:lnTo>
                        <a:pt x="897" y="23"/>
                      </a:lnTo>
                      <a:lnTo>
                        <a:pt x="897" y="23"/>
                      </a:lnTo>
                      <a:lnTo>
                        <a:pt x="899" y="23"/>
                      </a:lnTo>
                      <a:lnTo>
                        <a:pt x="899" y="21"/>
                      </a:lnTo>
                      <a:lnTo>
                        <a:pt x="899" y="21"/>
                      </a:lnTo>
                      <a:lnTo>
                        <a:pt x="899" y="21"/>
                      </a:lnTo>
                      <a:lnTo>
                        <a:pt x="901" y="21"/>
                      </a:lnTo>
                      <a:lnTo>
                        <a:pt x="901" y="21"/>
                      </a:lnTo>
                      <a:lnTo>
                        <a:pt x="901" y="20"/>
                      </a:lnTo>
                      <a:lnTo>
                        <a:pt x="901" y="20"/>
                      </a:lnTo>
                      <a:lnTo>
                        <a:pt x="903" y="20"/>
                      </a:lnTo>
                      <a:lnTo>
                        <a:pt x="903" y="20"/>
                      </a:lnTo>
                      <a:lnTo>
                        <a:pt x="903" y="20"/>
                      </a:lnTo>
                      <a:lnTo>
                        <a:pt x="903" y="20"/>
                      </a:lnTo>
                      <a:lnTo>
                        <a:pt x="903" y="20"/>
                      </a:lnTo>
                      <a:lnTo>
                        <a:pt x="905" y="20"/>
                      </a:lnTo>
                      <a:lnTo>
                        <a:pt x="905" y="20"/>
                      </a:lnTo>
                      <a:lnTo>
                        <a:pt x="905" y="18"/>
                      </a:lnTo>
                      <a:lnTo>
                        <a:pt x="907" y="18"/>
                      </a:lnTo>
                      <a:lnTo>
                        <a:pt x="907" y="18"/>
                      </a:lnTo>
                      <a:lnTo>
                        <a:pt x="907" y="18"/>
                      </a:lnTo>
                      <a:lnTo>
                        <a:pt x="907" y="18"/>
                      </a:lnTo>
                      <a:lnTo>
                        <a:pt x="909" y="18"/>
                      </a:lnTo>
                      <a:lnTo>
                        <a:pt x="909" y="16"/>
                      </a:lnTo>
                      <a:lnTo>
                        <a:pt x="909" y="16"/>
                      </a:lnTo>
                      <a:lnTo>
                        <a:pt x="909" y="16"/>
                      </a:lnTo>
                      <a:lnTo>
                        <a:pt x="909" y="16"/>
                      </a:lnTo>
                      <a:lnTo>
                        <a:pt x="911" y="16"/>
                      </a:lnTo>
                      <a:lnTo>
                        <a:pt x="911" y="16"/>
                      </a:lnTo>
                      <a:lnTo>
                        <a:pt x="913" y="16"/>
                      </a:lnTo>
                      <a:lnTo>
                        <a:pt x="913" y="14"/>
                      </a:lnTo>
                      <a:lnTo>
                        <a:pt x="913" y="14"/>
                      </a:lnTo>
                      <a:lnTo>
                        <a:pt x="913" y="14"/>
                      </a:lnTo>
                      <a:lnTo>
                        <a:pt x="913" y="14"/>
                      </a:lnTo>
                      <a:lnTo>
                        <a:pt x="915" y="14"/>
                      </a:lnTo>
                      <a:lnTo>
                        <a:pt x="915" y="14"/>
                      </a:lnTo>
                      <a:lnTo>
                        <a:pt x="915" y="14"/>
                      </a:lnTo>
                      <a:lnTo>
                        <a:pt x="915" y="12"/>
                      </a:lnTo>
                      <a:lnTo>
                        <a:pt x="916" y="12"/>
                      </a:lnTo>
                      <a:lnTo>
                        <a:pt x="916" y="12"/>
                      </a:lnTo>
                      <a:lnTo>
                        <a:pt x="918" y="12"/>
                      </a:lnTo>
                      <a:lnTo>
                        <a:pt x="918" y="12"/>
                      </a:lnTo>
                      <a:lnTo>
                        <a:pt x="918" y="12"/>
                      </a:lnTo>
                      <a:lnTo>
                        <a:pt x="918" y="12"/>
                      </a:lnTo>
                      <a:lnTo>
                        <a:pt x="920" y="12"/>
                      </a:lnTo>
                      <a:lnTo>
                        <a:pt x="920" y="12"/>
                      </a:lnTo>
                      <a:lnTo>
                        <a:pt x="920" y="12"/>
                      </a:lnTo>
                      <a:lnTo>
                        <a:pt x="922" y="12"/>
                      </a:lnTo>
                      <a:lnTo>
                        <a:pt x="922" y="12"/>
                      </a:lnTo>
                      <a:lnTo>
                        <a:pt x="922" y="12"/>
                      </a:lnTo>
                      <a:lnTo>
                        <a:pt x="924" y="12"/>
                      </a:lnTo>
                      <a:lnTo>
                        <a:pt x="924" y="12"/>
                      </a:lnTo>
                      <a:lnTo>
                        <a:pt x="924" y="10"/>
                      </a:lnTo>
                      <a:lnTo>
                        <a:pt x="924" y="10"/>
                      </a:lnTo>
                      <a:lnTo>
                        <a:pt x="926" y="10"/>
                      </a:lnTo>
                      <a:lnTo>
                        <a:pt x="926" y="10"/>
                      </a:lnTo>
                      <a:lnTo>
                        <a:pt x="928" y="10"/>
                      </a:lnTo>
                      <a:lnTo>
                        <a:pt x="928" y="10"/>
                      </a:lnTo>
                      <a:lnTo>
                        <a:pt x="928" y="10"/>
                      </a:lnTo>
                      <a:lnTo>
                        <a:pt x="928" y="10"/>
                      </a:lnTo>
                      <a:lnTo>
                        <a:pt x="930" y="10"/>
                      </a:lnTo>
                      <a:lnTo>
                        <a:pt x="930" y="10"/>
                      </a:lnTo>
                      <a:lnTo>
                        <a:pt x="930" y="10"/>
                      </a:lnTo>
                      <a:lnTo>
                        <a:pt x="932" y="10"/>
                      </a:lnTo>
                      <a:lnTo>
                        <a:pt x="932" y="10"/>
                      </a:lnTo>
                      <a:lnTo>
                        <a:pt x="934" y="10"/>
                      </a:lnTo>
                      <a:lnTo>
                        <a:pt x="934" y="8"/>
                      </a:lnTo>
                      <a:lnTo>
                        <a:pt x="934" y="8"/>
                      </a:lnTo>
                      <a:lnTo>
                        <a:pt x="934" y="8"/>
                      </a:lnTo>
                      <a:lnTo>
                        <a:pt x="936" y="8"/>
                      </a:lnTo>
                      <a:lnTo>
                        <a:pt x="936" y="8"/>
                      </a:lnTo>
                      <a:lnTo>
                        <a:pt x="936" y="8"/>
                      </a:lnTo>
                      <a:lnTo>
                        <a:pt x="938" y="8"/>
                      </a:lnTo>
                      <a:lnTo>
                        <a:pt x="938" y="8"/>
                      </a:lnTo>
                      <a:lnTo>
                        <a:pt x="939" y="8"/>
                      </a:lnTo>
                      <a:lnTo>
                        <a:pt x="939" y="8"/>
                      </a:lnTo>
                      <a:lnTo>
                        <a:pt x="939" y="8"/>
                      </a:lnTo>
                      <a:lnTo>
                        <a:pt x="939" y="8"/>
                      </a:lnTo>
                      <a:lnTo>
                        <a:pt x="941" y="8"/>
                      </a:lnTo>
                      <a:lnTo>
                        <a:pt x="941" y="8"/>
                      </a:lnTo>
                      <a:lnTo>
                        <a:pt x="941" y="8"/>
                      </a:lnTo>
                      <a:lnTo>
                        <a:pt x="943" y="8"/>
                      </a:lnTo>
                      <a:lnTo>
                        <a:pt x="943" y="8"/>
                      </a:lnTo>
                      <a:lnTo>
                        <a:pt x="945" y="8"/>
                      </a:lnTo>
                      <a:lnTo>
                        <a:pt x="945" y="8"/>
                      </a:lnTo>
                      <a:lnTo>
                        <a:pt x="945" y="8"/>
                      </a:lnTo>
                      <a:lnTo>
                        <a:pt x="947" y="8"/>
                      </a:lnTo>
                      <a:lnTo>
                        <a:pt x="947" y="8"/>
                      </a:lnTo>
                      <a:lnTo>
                        <a:pt x="949" y="8"/>
                      </a:lnTo>
                      <a:lnTo>
                        <a:pt x="949" y="8"/>
                      </a:lnTo>
                      <a:lnTo>
                        <a:pt x="949" y="8"/>
                      </a:lnTo>
                      <a:lnTo>
                        <a:pt x="951" y="8"/>
                      </a:lnTo>
                      <a:lnTo>
                        <a:pt x="951" y="8"/>
                      </a:lnTo>
                      <a:lnTo>
                        <a:pt x="951" y="8"/>
                      </a:lnTo>
                      <a:lnTo>
                        <a:pt x="953" y="8"/>
                      </a:lnTo>
                      <a:lnTo>
                        <a:pt x="953" y="8"/>
                      </a:lnTo>
                      <a:lnTo>
                        <a:pt x="955" y="8"/>
                      </a:lnTo>
                      <a:lnTo>
                        <a:pt x="955" y="8"/>
                      </a:lnTo>
                      <a:lnTo>
                        <a:pt x="955" y="8"/>
                      </a:lnTo>
                      <a:lnTo>
                        <a:pt x="957" y="8"/>
                      </a:lnTo>
                      <a:lnTo>
                        <a:pt x="957" y="8"/>
                      </a:lnTo>
                      <a:lnTo>
                        <a:pt x="957" y="8"/>
                      </a:lnTo>
                      <a:lnTo>
                        <a:pt x="959" y="8"/>
                      </a:lnTo>
                      <a:lnTo>
                        <a:pt x="959" y="8"/>
                      </a:lnTo>
                      <a:lnTo>
                        <a:pt x="960" y="8"/>
                      </a:lnTo>
                      <a:lnTo>
                        <a:pt x="960" y="8"/>
                      </a:lnTo>
                      <a:lnTo>
                        <a:pt x="960" y="8"/>
                      </a:lnTo>
                      <a:lnTo>
                        <a:pt x="962" y="8"/>
                      </a:lnTo>
                      <a:lnTo>
                        <a:pt x="962" y="8"/>
                      </a:lnTo>
                      <a:lnTo>
                        <a:pt x="962" y="8"/>
                      </a:lnTo>
                      <a:lnTo>
                        <a:pt x="962" y="8"/>
                      </a:lnTo>
                      <a:lnTo>
                        <a:pt x="964" y="8"/>
                      </a:lnTo>
                      <a:lnTo>
                        <a:pt x="964" y="8"/>
                      </a:lnTo>
                      <a:lnTo>
                        <a:pt x="964" y="8"/>
                      </a:lnTo>
                      <a:lnTo>
                        <a:pt x="966" y="8"/>
                      </a:lnTo>
                      <a:lnTo>
                        <a:pt x="966" y="8"/>
                      </a:lnTo>
                      <a:lnTo>
                        <a:pt x="966" y="8"/>
                      </a:lnTo>
                      <a:lnTo>
                        <a:pt x="966" y="8"/>
                      </a:lnTo>
                      <a:lnTo>
                        <a:pt x="968" y="8"/>
                      </a:lnTo>
                      <a:lnTo>
                        <a:pt x="968" y="8"/>
                      </a:lnTo>
                      <a:lnTo>
                        <a:pt x="968" y="8"/>
                      </a:lnTo>
                      <a:lnTo>
                        <a:pt x="970" y="8"/>
                      </a:lnTo>
                      <a:lnTo>
                        <a:pt x="970" y="8"/>
                      </a:lnTo>
                      <a:lnTo>
                        <a:pt x="972" y="8"/>
                      </a:lnTo>
                      <a:lnTo>
                        <a:pt x="972" y="8"/>
                      </a:lnTo>
                      <a:lnTo>
                        <a:pt x="972" y="8"/>
                      </a:lnTo>
                      <a:lnTo>
                        <a:pt x="974" y="8"/>
                      </a:lnTo>
                      <a:lnTo>
                        <a:pt x="974" y="10"/>
                      </a:lnTo>
                      <a:lnTo>
                        <a:pt x="974" y="10"/>
                      </a:lnTo>
                      <a:lnTo>
                        <a:pt x="974" y="10"/>
                      </a:lnTo>
                      <a:lnTo>
                        <a:pt x="976" y="10"/>
                      </a:lnTo>
                      <a:lnTo>
                        <a:pt x="976" y="10"/>
                      </a:lnTo>
                      <a:lnTo>
                        <a:pt x="976" y="12"/>
                      </a:lnTo>
                      <a:lnTo>
                        <a:pt x="974" y="12"/>
                      </a:lnTo>
                      <a:lnTo>
                        <a:pt x="974" y="12"/>
                      </a:lnTo>
                      <a:lnTo>
                        <a:pt x="974" y="12"/>
                      </a:lnTo>
                      <a:lnTo>
                        <a:pt x="974" y="12"/>
                      </a:lnTo>
                      <a:lnTo>
                        <a:pt x="974" y="12"/>
                      </a:lnTo>
                      <a:lnTo>
                        <a:pt x="972" y="12"/>
                      </a:lnTo>
                      <a:lnTo>
                        <a:pt x="972" y="12"/>
                      </a:lnTo>
                      <a:lnTo>
                        <a:pt x="972" y="12"/>
                      </a:lnTo>
                      <a:lnTo>
                        <a:pt x="970" y="12"/>
                      </a:lnTo>
                      <a:lnTo>
                        <a:pt x="970" y="14"/>
                      </a:lnTo>
                      <a:lnTo>
                        <a:pt x="970" y="14"/>
                      </a:lnTo>
                      <a:lnTo>
                        <a:pt x="968" y="14"/>
                      </a:lnTo>
                      <a:lnTo>
                        <a:pt x="968" y="14"/>
                      </a:lnTo>
                      <a:lnTo>
                        <a:pt x="968" y="14"/>
                      </a:lnTo>
                      <a:lnTo>
                        <a:pt x="968" y="14"/>
                      </a:lnTo>
                      <a:lnTo>
                        <a:pt x="966" y="14"/>
                      </a:lnTo>
                      <a:lnTo>
                        <a:pt x="966" y="14"/>
                      </a:lnTo>
                      <a:lnTo>
                        <a:pt x="966" y="14"/>
                      </a:lnTo>
                      <a:lnTo>
                        <a:pt x="966" y="16"/>
                      </a:lnTo>
                      <a:lnTo>
                        <a:pt x="964" y="16"/>
                      </a:lnTo>
                      <a:lnTo>
                        <a:pt x="964" y="16"/>
                      </a:lnTo>
                      <a:lnTo>
                        <a:pt x="962" y="16"/>
                      </a:lnTo>
                      <a:lnTo>
                        <a:pt x="962" y="16"/>
                      </a:lnTo>
                      <a:lnTo>
                        <a:pt x="962" y="16"/>
                      </a:lnTo>
                      <a:lnTo>
                        <a:pt x="962" y="16"/>
                      </a:lnTo>
                      <a:lnTo>
                        <a:pt x="960" y="16"/>
                      </a:lnTo>
                      <a:lnTo>
                        <a:pt x="960" y="16"/>
                      </a:lnTo>
                      <a:lnTo>
                        <a:pt x="960" y="18"/>
                      </a:lnTo>
                      <a:lnTo>
                        <a:pt x="960" y="18"/>
                      </a:lnTo>
                      <a:lnTo>
                        <a:pt x="959" y="18"/>
                      </a:lnTo>
                      <a:lnTo>
                        <a:pt x="959" y="18"/>
                      </a:lnTo>
                      <a:lnTo>
                        <a:pt x="959" y="18"/>
                      </a:lnTo>
                      <a:lnTo>
                        <a:pt x="957" y="18"/>
                      </a:lnTo>
                      <a:lnTo>
                        <a:pt x="957" y="18"/>
                      </a:lnTo>
                      <a:lnTo>
                        <a:pt x="957" y="20"/>
                      </a:lnTo>
                      <a:lnTo>
                        <a:pt x="957" y="20"/>
                      </a:lnTo>
                      <a:lnTo>
                        <a:pt x="955" y="20"/>
                      </a:lnTo>
                      <a:lnTo>
                        <a:pt x="955" y="20"/>
                      </a:lnTo>
                      <a:lnTo>
                        <a:pt x="955" y="20"/>
                      </a:lnTo>
                      <a:lnTo>
                        <a:pt x="955" y="20"/>
                      </a:lnTo>
                      <a:lnTo>
                        <a:pt x="955" y="20"/>
                      </a:lnTo>
                      <a:lnTo>
                        <a:pt x="953" y="20"/>
                      </a:lnTo>
                      <a:lnTo>
                        <a:pt x="953" y="21"/>
                      </a:lnTo>
                      <a:lnTo>
                        <a:pt x="953" y="21"/>
                      </a:lnTo>
                      <a:lnTo>
                        <a:pt x="953" y="21"/>
                      </a:lnTo>
                      <a:lnTo>
                        <a:pt x="953" y="23"/>
                      </a:lnTo>
                      <a:lnTo>
                        <a:pt x="951" y="23"/>
                      </a:lnTo>
                      <a:lnTo>
                        <a:pt x="951" y="23"/>
                      </a:lnTo>
                      <a:lnTo>
                        <a:pt x="951" y="23"/>
                      </a:lnTo>
                      <a:lnTo>
                        <a:pt x="951" y="23"/>
                      </a:lnTo>
                      <a:lnTo>
                        <a:pt x="951" y="25"/>
                      </a:lnTo>
                      <a:lnTo>
                        <a:pt x="951" y="25"/>
                      </a:lnTo>
                      <a:lnTo>
                        <a:pt x="949" y="25"/>
                      </a:lnTo>
                      <a:lnTo>
                        <a:pt x="949" y="25"/>
                      </a:lnTo>
                      <a:lnTo>
                        <a:pt x="949" y="27"/>
                      </a:lnTo>
                      <a:lnTo>
                        <a:pt x="949" y="27"/>
                      </a:lnTo>
                      <a:lnTo>
                        <a:pt x="947" y="27"/>
                      </a:lnTo>
                      <a:lnTo>
                        <a:pt x="947" y="27"/>
                      </a:lnTo>
                      <a:lnTo>
                        <a:pt x="947" y="27"/>
                      </a:lnTo>
                      <a:lnTo>
                        <a:pt x="949" y="27"/>
                      </a:lnTo>
                      <a:lnTo>
                        <a:pt x="949" y="27"/>
                      </a:lnTo>
                      <a:lnTo>
                        <a:pt x="949" y="29"/>
                      </a:lnTo>
                      <a:lnTo>
                        <a:pt x="949" y="29"/>
                      </a:lnTo>
                      <a:lnTo>
                        <a:pt x="949" y="29"/>
                      </a:lnTo>
                      <a:lnTo>
                        <a:pt x="951" y="29"/>
                      </a:lnTo>
                      <a:lnTo>
                        <a:pt x="951" y="29"/>
                      </a:lnTo>
                      <a:lnTo>
                        <a:pt x="951" y="31"/>
                      </a:lnTo>
                      <a:lnTo>
                        <a:pt x="951" y="31"/>
                      </a:lnTo>
                      <a:lnTo>
                        <a:pt x="953" y="31"/>
                      </a:lnTo>
                      <a:lnTo>
                        <a:pt x="953" y="31"/>
                      </a:lnTo>
                      <a:lnTo>
                        <a:pt x="955" y="31"/>
                      </a:lnTo>
                      <a:lnTo>
                        <a:pt x="955" y="31"/>
                      </a:lnTo>
                      <a:lnTo>
                        <a:pt x="955" y="31"/>
                      </a:lnTo>
                      <a:lnTo>
                        <a:pt x="955" y="29"/>
                      </a:lnTo>
                      <a:lnTo>
                        <a:pt x="957" y="29"/>
                      </a:lnTo>
                      <a:lnTo>
                        <a:pt x="957" y="29"/>
                      </a:lnTo>
                      <a:lnTo>
                        <a:pt x="957" y="29"/>
                      </a:lnTo>
                      <a:lnTo>
                        <a:pt x="959" y="29"/>
                      </a:lnTo>
                      <a:lnTo>
                        <a:pt x="959" y="29"/>
                      </a:lnTo>
                      <a:lnTo>
                        <a:pt x="960" y="29"/>
                      </a:lnTo>
                      <a:lnTo>
                        <a:pt x="960" y="29"/>
                      </a:lnTo>
                      <a:lnTo>
                        <a:pt x="960" y="29"/>
                      </a:lnTo>
                      <a:lnTo>
                        <a:pt x="960" y="27"/>
                      </a:lnTo>
                      <a:lnTo>
                        <a:pt x="960" y="27"/>
                      </a:lnTo>
                      <a:lnTo>
                        <a:pt x="960" y="27"/>
                      </a:lnTo>
                      <a:lnTo>
                        <a:pt x="960" y="27"/>
                      </a:lnTo>
                      <a:lnTo>
                        <a:pt x="960" y="27"/>
                      </a:lnTo>
                      <a:lnTo>
                        <a:pt x="960" y="27"/>
                      </a:lnTo>
                      <a:lnTo>
                        <a:pt x="962" y="27"/>
                      </a:lnTo>
                      <a:lnTo>
                        <a:pt x="962" y="25"/>
                      </a:lnTo>
                      <a:lnTo>
                        <a:pt x="962" y="25"/>
                      </a:lnTo>
                      <a:lnTo>
                        <a:pt x="962" y="25"/>
                      </a:lnTo>
                      <a:lnTo>
                        <a:pt x="962" y="25"/>
                      </a:lnTo>
                      <a:lnTo>
                        <a:pt x="962" y="23"/>
                      </a:lnTo>
                      <a:lnTo>
                        <a:pt x="964" y="23"/>
                      </a:lnTo>
                      <a:lnTo>
                        <a:pt x="964" y="23"/>
                      </a:lnTo>
                      <a:lnTo>
                        <a:pt x="964" y="23"/>
                      </a:lnTo>
                      <a:lnTo>
                        <a:pt x="964" y="21"/>
                      </a:lnTo>
                      <a:lnTo>
                        <a:pt x="966" y="21"/>
                      </a:lnTo>
                      <a:lnTo>
                        <a:pt x="966" y="21"/>
                      </a:lnTo>
                      <a:lnTo>
                        <a:pt x="966" y="23"/>
                      </a:lnTo>
                      <a:lnTo>
                        <a:pt x="966" y="23"/>
                      </a:lnTo>
                      <a:lnTo>
                        <a:pt x="968" y="23"/>
                      </a:lnTo>
                      <a:lnTo>
                        <a:pt x="968" y="23"/>
                      </a:lnTo>
                      <a:lnTo>
                        <a:pt x="968" y="21"/>
                      </a:lnTo>
                      <a:lnTo>
                        <a:pt x="968" y="21"/>
                      </a:lnTo>
                      <a:lnTo>
                        <a:pt x="970" y="21"/>
                      </a:lnTo>
                      <a:lnTo>
                        <a:pt x="970" y="21"/>
                      </a:lnTo>
                      <a:lnTo>
                        <a:pt x="972" y="21"/>
                      </a:lnTo>
                      <a:lnTo>
                        <a:pt x="972" y="21"/>
                      </a:lnTo>
                      <a:lnTo>
                        <a:pt x="972" y="21"/>
                      </a:lnTo>
                      <a:lnTo>
                        <a:pt x="972" y="21"/>
                      </a:lnTo>
                      <a:lnTo>
                        <a:pt x="970" y="21"/>
                      </a:lnTo>
                      <a:lnTo>
                        <a:pt x="970" y="21"/>
                      </a:lnTo>
                      <a:lnTo>
                        <a:pt x="970" y="20"/>
                      </a:lnTo>
                      <a:lnTo>
                        <a:pt x="970" y="20"/>
                      </a:lnTo>
                      <a:lnTo>
                        <a:pt x="970" y="20"/>
                      </a:lnTo>
                      <a:lnTo>
                        <a:pt x="970" y="20"/>
                      </a:lnTo>
                      <a:lnTo>
                        <a:pt x="972" y="20"/>
                      </a:lnTo>
                      <a:lnTo>
                        <a:pt x="972" y="18"/>
                      </a:lnTo>
                      <a:lnTo>
                        <a:pt x="972" y="18"/>
                      </a:lnTo>
                      <a:lnTo>
                        <a:pt x="972" y="18"/>
                      </a:lnTo>
                      <a:lnTo>
                        <a:pt x="974" y="18"/>
                      </a:lnTo>
                      <a:lnTo>
                        <a:pt x="974" y="18"/>
                      </a:lnTo>
                      <a:lnTo>
                        <a:pt x="974" y="18"/>
                      </a:lnTo>
                      <a:lnTo>
                        <a:pt x="974" y="18"/>
                      </a:lnTo>
                      <a:lnTo>
                        <a:pt x="976" y="18"/>
                      </a:lnTo>
                      <a:lnTo>
                        <a:pt x="976" y="18"/>
                      </a:lnTo>
                      <a:lnTo>
                        <a:pt x="978" y="18"/>
                      </a:lnTo>
                      <a:lnTo>
                        <a:pt x="978" y="18"/>
                      </a:lnTo>
                      <a:lnTo>
                        <a:pt x="978" y="18"/>
                      </a:lnTo>
                      <a:lnTo>
                        <a:pt x="978" y="18"/>
                      </a:lnTo>
                      <a:lnTo>
                        <a:pt x="978" y="18"/>
                      </a:lnTo>
                      <a:lnTo>
                        <a:pt x="978" y="16"/>
                      </a:lnTo>
                      <a:lnTo>
                        <a:pt x="980" y="16"/>
                      </a:lnTo>
                      <a:lnTo>
                        <a:pt x="980" y="16"/>
                      </a:lnTo>
                      <a:lnTo>
                        <a:pt x="982" y="16"/>
                      </a:lnTo>
                      <a:lnTo>
                        <a:pt x="982" y="16"/>
                      </a:lnTo>
                      <a:lnTo>
                        <a:pt x="982" y="16"/>
                      </a:lnTo>
                      <a:lnTo>
                        <a:pt x="983" y="16"/>
                      </a:lnTo>
                      <a:lnTo>
                        <a:pt x="983" y="16"/>
                      </a:lnTo>
                      <a:lnTo>
                        <a:pt x="983" y="16"/>
                      </a:lnTo>
                      <a:lnTo>
                        <a:pt x="983" y="16"/>
                      </a:lnTo>
                      <a:lnTo>
                        <a:pt x="985" y="16"/>
                      </a:lnTo>
                      <a:lnTo>
                        <a:pt x="985" y="16"/>
                      </a:lnTo>
                      <a:lnTo>
                        <a:pt x="987" y="16"/>
                      </a:lnTo>
                      <a:lnTo>
                        <a:pt x="987" y="16"/>
                      </a:lnTo>
                      <a:lnTo>
                        <a:pt x="987" y="16"/>
                      </a:lnTo>
                      <a:lnTo>
                        <a:pt x="989" y="16"/>
                      </a:lnTo>
                      <a:lnTo>
                        <a:pt x="989" y="16"/>
                      </a:lnTo>
                      <a:lnTo>
                        <a:pt x="989" y="14"/>
                      </a:lnTo>
                      <a:lnTo>
                        <a:pt x="989" y="14"/>
                      </a:lnTo>
                      <a:lnTo>
                        <a:pt x="991" y="14"/>
                      </a:lnTo>
                      <a:lnTo>
                        <a:pt x="991" y="14"/>
                      </a:lnTo>
                      <a:lnTo>
                        <a:pt x="991" y="14"/>
                      </a:lnTo>
                      <a:lnTo>
                        <a:pt x="993" y="14"/>
                      </a:lnTo>
                      <a:lnTo>
                        <a:pt x="993" y="14"/>
                      </a:lnTo>
                      <a:lnTo>
                        <a:pt x="993" y="14"/>
                      </a:lnTo>
                      <a:lnTo>
                        <a:pt x="995" y="14"/>
                      </a:lnTo>
                      <a:lnTo>
                        <a:pt x="995" y="14"/>
                      </a:lnTo>
                      <a:lnTo>
                        <a:pt x="995" y="12"/>
                      </a:lnTo>
                      <a:lnTo>
                        <a:pt x="995" y="12"/>
                      </a:lnTo>
                      <a:lnTo>
                        <a:pt x="997" y="12"/>
                      </a:lnTo>
                      <a:lnTo>
                        <a:pt x="997" y="12"/>
                      </a:lnTo>
                      <a:lnTo>
                        <a:pt x="999" y="12"/>
                      </a:lnTo>
                      <a:lnTo>
                        <a:pt x="999" y="12"/>
                      </a:lnTo>
                      <a:lnTo>
                        <a:pt x="999" y="12"/>
                      </a:lnTo>
                      <a:lnTo>
                        <a:pt x="999" y="12"/>
                      </a:lnTo>
                      <a:lnTo>
                        <a:pt x="1001" y="12"/>
                      </a:lnTo>
                      <a:lnTo>
                        <a:pt x="1001" y="12"/>
                      </a:lnTo>
                      <a:lnTo>
                        <a:pt x="1001" y="12"/>
                      </a:lnTo>
                      <a:lnTo>
                        <a:pt x="1003" y="12"/>
                      </a:lnTo>
                      <a:lnTo>
                        <a:pt x="1003" y="12"/>
                      </a:lnTo>
                      <a:lnTo>
                        <a:pt x="1004" y="12"/>
                      </a:lnTo>
                      <a:lnTo>
                        <a:pt x="1004" y="12"/>
                      </a:lnTo>
                      <a:lnTo>
                        <a:pt x="1004" y="12"/>
                      </a:lnTo>
                      <a:lnTo>
                        <a:pt x="1006" y="12"/>
                      </a:lnTo>
                      <a:lnTo>
                        <a:pt x="1006" y="12"/>
                      </a:lnTo>
                      <a:lnTo>
                        <a:pt x="1006" y="12"/>
                      </a:lnTo>
                      <a:lnTo>
                        <a:pt x="1008" y="12"/>
                      </a:lnTo>
                      <a:lnTo>
                        <a:pt x="1008" y="12"/>
                      </a:lnTo>
                      <a:lnTo>
                        <a:pt x="1008" y="10"/>
                      </a:lnTo>
                      <a:lnTo>
                        <a:pt x="1008" y="10"/>
                      </a:lnTo>
                      <a:lnTo>
                        <a:pt x="1010" y="10"/>
                      </a:lnTo>
                      <a:lnTo>
                        <a:pt x="1010" y="10"/>
                      </a:lnTo>
                      <a:lnTo>
                        <a:pt x="1010" y="10"/>
                      </a:lnTo>
                      <a:lnTo>
                        <a:pt x="1012" y="10"/>
                      </a:lnTo>
                      <a:lnTo>
                        <a:pt x="1012" y="10"/>
                      </a:lnTo>
                      <a:lnTo>
                        <a:pt x="1014" y="10"/>
                      </a:lnTo>
                      <a:lnTo>
                        <a:pt x="1014" y="10"/>
                      </a:lnTo>
                      <a:lnTo>
                        <a:pt x="1014" y="10"/>
                      </a:lnTo>
                      <a:lnTo>
                        <a:pt x="1016" y="10"/>
                      </a:lnTo>
                      <a:lnTo>
                        <a:pt x="1016" y="10"/>
                      </a:lnTo>
                      <a:lnTo>
                        <a:pt x="1016" y="10"/>
                      </a:lnTo>
                      <a:lnTo>
                        <a:pt x="1018" y="10"/>
                      </a:lnTo>
                      <a:lnTo>
                        <a:pt x="1018" y="10"/>
                      </a:lnTo>
                      <a:lnTo>
                        <a:pt x="1020" y="10"/>
                      </a:lnTo>
                      <a:lnTo>
                        <a:pt x="1020" y="10"/>
                      </a:lnTo>
                      <a:lnTo>
                        <a:pt x="1020" y="10"/>
                      </a:lnTo>
                      <a:lnTo>
                        <a:pt x="1022" y="10"/>
                      </a:lnTo>
                      <a:lnTo>
                        <a:pt x="1022" y="10"/>
                      </a:lnTo>
                      <a:lnTo>
                        <a:pt x="1022" y="10"/>
                      </a:lnTo>
                      <a:lnTo>
                        <a:pt x="1024" y="10"/>
                      </a:lnTo>
                      <a:lnTo>
                        <a:pt x="1024" y="10"/>
                      </a:lnTo>
                      <a:lnTo>
                        <a:pt x="1026" y="10"/>
                      </a:lnTo>
                      <a:lnTo>
                        <a:pt x="1026" y="10"/>
                      </a:lnTo>
                      <a:lnTo>
                        <a:pt x="1026" y="10"/>
                      </a:lnTo>
                      <a:lnTo>
                        <a:pt x="1027" y="10"/>
                      </a:lnTo>
                      <a:lnTo>
                        <a:pt x="1027" y="10"/>
                      </a:lnTo>
                      <a:lnTo>
                        <a:pt x="1027" y="10"/>
                      </a:lnTo>
                      <a:lnTo>
                        <a:pt x="1029" y="10"/>
                      </a:lnTo>
                      <a:lnTo>
                        <a:pt x="1029" y="10"/>
                      </a:lnTo>
                      <a:lnTo>
                        <a:pt x="1031" y="10"/>
                      </a:lnTo>
                      <a:lnTo>
                        <a:pt x="1031" y="10"/>
                      </a:lnTo>
                      <a:lnTo>
                        <a:pt x="1031" y="10"/>
                      </a:lnTo>
                      <a:lnTo>
                        <a:pt x="1033" y="10"/>
                      </a:lnTo>
                      <a:lnTo>
                        <a:pt x="1033" y="10"/>
                      </a:lnTo>
                      <a:lnTo>
                        <a:pt x="1033" y="12"/>
                      </a:lnTo>
                      <a:lnTo>
                        <a:pt x="1035" y="12"/>
                      </a:lnTo>
                      <a:lnTo>
                        <a:pt x="1035" y="12"/>
                      </a:lnTo>
                      <a:lnTo>
                        <a:pt x="1035" y="12"/>
                      </a:lnTo>
                      <a:lnTo>
                        <a:pt x="1035" y="12"/>
                      </a:lnTo>
                      <a:lnTo>
                        <a:pt x="1037" y="12"/>
                      </a:lnTo>
                      <a:lnTo>
                        <a:pt x="1037" y="12"/>
                      </a:lnTo>
                      <a:lnTo>
                        <a:pt x="1037" y="12"/>
                      </a:lnTo>
                      <a:lnTo>
                        <a:pt x="1037" y="12"/>
                      </a:lnTo>
                      <a:lnTo>
                        <a:pt x="1037" y="14"/>
                      </a:lnTo>
                      <a:lnTo>
                        <a:pt x="1039" y="14"/>
                      </a:lnTo>
                      <a:lnTo>
                        <a:pt x="1039" y="14"/>
                      </a:lnTo>
                      <a:lnTo>
                        <a:pt x="1039" y="14"/>
                      </a:lnTo>
                      <a:lnTo>
                        <a:pt x="1039" y="16"/>
                      </a:lnTo>
                      <a:lnTo>
                        <a:pt x="1039" y="16"/>
                      </a:lnTo>
                      <a:lnTo>
                        <a:pt x="1039" y="18"/>
                      </a:lnTo>
                      <a:lnTo>
                        <a:pt x="1039" y="18"/>
                      </a:lnTo>
                      <a:lnTo>
                        <a:pt x="1039" y="20"/>
                      </a:lnTo>
                      <a:lnTo>
                        <a:pt x="1039" y="20"/>
                      </a:lnTo>
                      <a:lnTo>
                        <a:pt x="1041" y="20"/>
                      </a:lnTo>
                      <a:lnTo>
                        <a:pt x="1041" y="20"/>
                      </a:lnTo>
                      <a:lnTo>
                        <a:pt x="1041" y="20"/>
                      </a:lnTo>
                      <a:lnTo>
                        <a:pt x="1041" y="20"/>
                      </a:lnTo>
                      <a:lnTo>
                        <a:pt x="1043" y="20"/>
                      </a:lnTo>
                      <a:lnTo>
                        <a:pt x="1043" y="20"/>
                      </a:lnTo>
                      <a:lnTo>
                        <a:pt x="1043" y="20"/>
                      </a:lnTo>
                      <a:lnTo>
                        <a:pt x="1045" y="20"/>
                      </a:lnTo>
                      <a:lnTo>
                        <a:pt x="1045" y="21"/>
                      </a:lnTo>
                      <a:lnTo>
                        <a:pt x="1045" y="21"/>
                      </a:lnTo>
                      <a:lnTo>
                        <a:pt x="1047" y="21"/>
                      </a:lnTo>
                      <a:lnTo>
                        <a:pt x="1047" y="21"/>
                      </a:lnTo>
                      <a:lnTo>
                        <a:pt x="1047" y="21"/>
                      </a:lnTo>
                      <a:lnTo>
                        <a:pt x="1048" y="21"/>
                      </a:lnTo>
                      <a:lnTo>
                        <a:pt x="1048" y="21"/>
                      </a:lnTo>
                      <a:lnTo>
                        <a:pt x="1048" y="21"/>
                      </a:lnTo>
                      <a:lnTo>
                        <a:pt x="1048" y="21"/>
                      </a:lnTo>
                      <a:lnTo>
                        <a:pt x="1050" y="21"/>
                      </a:lnTo>
                      <a:lnTo>
                        <a:pt x="1050" y="23"/>
                      </a:lnTo>
                      <a:lnTo>
                        <a:pt x="1050" y="23"/>
                      </a:lnTo>
                      <a:lnTo>
                        <a:pt x="1050" y="23"/>
                      </a:lnTo>
                      <a:lnTo>
                        <a:pt x="1050" y="25"/>
                      </a:lnTo>
                      <a:lnTo>
                        <a:pt x="1050" y="25"/>
                      </a:lnTo>
                      <a:lnTo>
                        <a:pt x="1050" y="25"/>
                      </a:lnTo>
                      <a:lnTo>
                        <a:pt x="1048" y="25"/>
                      </a:lnTo>
                      <a:lnTo>
                        <a:pt x="1048" y="25"/>
                      </a:lnTo>
                      <a:lnTo>
                        <a:pt x="1048" y="27"/>
                      </a:lnTo>
                      <a:lnTo>
                        <a:pt x="1048" y="27"/>
                      </a:lnTo>
                      <a:lnTo>
                        <a:pt x="1048" y="27"/>
                      </a:lnTo>
                      <a:lnTo>
                        <a:pt x="1050" y="27"/>
                      </a:lnTo>
                      <a:lnTo>
                        <a:pt x="1050" y="27"/>
                      </a:lnTo>
                      <a:lnTo>
                        <a:pt x="1050" y="27"/>
                      </a:lnTo>
                      <a:lnTo>
                        <a:pt x="1052" y="27"/>
                      </a:lnTo>
                      <a:lnTo>
                        <a:pt x="1052" y="29"/>
                      </a:lnTo>
                      <a:lnTo>
                        <a:pt x="1052" y="29"/>
                      </a:lnTo>
                      <a:lnTo>
                        <a:pt x="1052" y="29"/>
                      </a:lnTo>
                      <a:lnTo>
                        <a:pt x="1054" y="29"/>
                      </a:lnTo>
                      <a:lnTo>
                        <a:pt x="1054" y="29"/>
                      </a:lnTo>
                      <a:lnTo>
                        <a:pt x="1054" y="29"/>
                      </a:lnTo>
                      <a:lnTo>
                        <a:pt x="1054" y="29"/>
                      </a:lnTo>
                      <a:lnTo>
                        <a:pt x="1056" y="29"/>
                      </a:lnTo>
                      <a:lnTo>
                        <a:pt x="1056" y="31"/>
                      </a:lnTo>
                      <a:lnTo>
                        <a:pt x="1056" y="31"/>
                      </a:lnTo>
                      <a:lnTo>
                        <a:pt x="1054" y="31"/>
                      </a:lnTo>
                      <a:lnTo>
                        <a:pt x="1054" y="31"/>
                      </a:lnTo>
                      <a:lnTo>
                        <a:pt x="1054" y="31"/>
                      </a:lnTo>
                      <a:lnTo>
                        <a:pt x="1054" y="33"/>
                      </a:lnTo>
                      <a:lnTo>
                        <a:pt x="1052" y="33"/>
                      </a:lnTo>
                      <a:lnTo>
                        <a:pt x="1052" y="33"/>
                      </a:lnTo>
                      <a:lnTo>
                        <a:pt x="1052" y="33"/>
                      </a:lnTo>
                      <a:lnTo>
                        <a:pt x="1052" y="33"/>
                      </a:lnTo>
                      <a:lnTo>
                        <a:pt x="1050" y="33"/>
                      </a:lnTo>
                      <a:lnTo>
                        <a:pt x="1050" y="33"/>
                      </a:lnTo>
                      <a:lnTo>
                        <a:pt x="1050" y="35"/>
                      </a:lnTo>
                      <a:lnTo>
                        <a:pt x="1050" y="35"/>
                      </a:lnTo>
                      <a:lnTo>
                        <a:pt x="1050" y="35"/>
                      </a:lnTo>
                      <a:lnTo>
                        <a:pt x="1050" y="37"/>
                      </a:lnTo>
                      <a:lnTo>
                        <a:pt x="1052" y="37"/>
                      </a:lnTo>
                      <a:lnTo>
                        <a:pt x="1052" y="37"/>
                      </a:lnTo>
                      <a:lnTo>
                        <a:pt x="1050" y="37"/>
                      </a:lnTo>
                      <a:lnTo>
                        <a:pt x="1050" y="37"/>
                      </a:lnTo>
                      <a:lnTo>
                        <a:pt x="1050" y="39"/>
                      </a:lnTo>
                      <a:lnTo>
                        <a:pt x="1050" y="39"/>
                      </a:lnTo>
                      <a:lnTo>
                        <a:pt x="1048" y="39"/>
                      </a:lnTo>
                      <a:lnTo>
                        <a:pt x="1048" y="39"/>
                      </a:lnTo>
                      <a:lnTo>
                        <a:pt x="1048" y="39"/>
                      </a:lnTo>
                      <a:lnTo>
                        <a:pt x="1048" y="39"/>
                      </a:lnTo>
                      <a:lnTo>
                        <a:pt x="1047" y="39"/>
                      </a:lnTo>
                      <a:lnTo>
                        <a:pt x="1047" y="41"/>
                      </a:lnTo>
                      <a:lnTo>
                        <a:pt x="1047" y="41"/>
                      </a:lnTo>
                      <a:lnTo>
                        <a:pt x="1047" y="41"/>
                      </a:lnTo>
                      <a:lnTo>
                        <a:pt x="1047" y="41"/>
                      </a:lnTo>
                      <a:lnTo>
                        <a:pt x="1045" y="41"/>
                      </a:lnTo>
                      <a:lnTo>
                        <a:pt x="1045" y="43"/>
                      </a:lnTo>
                      <a:lnTo>
                        <a:pt x="1045" y="43"/>
                      </a:lnTo>
                      <a:lnTo>
                        <a:pt x="1047" y="43"/>
                      </a:lnTo>
                      <a:lnTo>
                        <a:pt x="1047" y="43"/>
                      </a:lnTo>
                      <a:lnTo>
                        <a:pt x="1047" y="43"/>
                      </a:lnTo>
                      <a:lnTo>
                        <a:pt x="1048" y="43"/>
                      </a:lnTo>
                      <a:lnTo>
                        <a:pt x="1048" y="44"/>
                      </a:lnTo>
                      <a:lnTo>
                        <a:pt x="1048" y="44"/>
                      </a:lnTo>
                      <a:lnTo>
                        <a:pt x="1048" y="44"/>
                      </a:lnTo>
                      <a:lnTo>
                        <a:pt x="1050" y="44"/>
                      </a:lnTo>
                      <a:lnTo>
                        <a:pt x="1050" y="44"/>
                      </a:lnTo>
                      <a:lnTo>
                        <a:pt x="1050" y="44"/>
                      </a:lnTo>
                      <a:lnTo>
                        <a:pt x="1050" y="44"/>
                      </a:lnTo>
                      <a:lnTo>
                        <a:pt x="1052" y="44"/>
                      </a:lnTo>
                      <a:lnTo>
                        <a:pt x="1052" y="44"/>
                      </a:lnTo>
                      <a:lnTo>
                        <a:pt x="1052" y="44"/>
                      </a:lnTo>
                      <a:lnTo>
                        <a:pt x="1052" y="44"/>
                      </a:lnTo>
                      <a:lnTo>
                        <a:pt x="1052" y="44"/>
                      </a:lnTo>
                      <a:lnTo>
                        <a:pt x="1050" y="44"/>
                      </a:lnTo>
                      <a:lnTo>
                        <a:pt x="1050" y="43"/>
                      </a:lnTo>
                      <a:lnTo>
                        <a:pt x="1050" y="43"/>
                      </a:lnTo>
                      <a:lnTo>
                        <a:pt x="1052" y="43"/>
                      </a:lnTo>
                      <a:lnTo>
                        <a:pt x="1052" y="43"/>
                      </a:lnTo>
                      <a:lnTo>
                        <a:pt x="1052" y="43"/>
                      </a:lnTo>
                      <a:lnTo>
                        <a:pt x="1054" y="43"/>
                      </a:lnTo>
                      <a:lnTo>
                        <a:pt x="1054" y="41"/>
                      </a:lnTo>
                      <a:lnTo>
                        <a:pt x="1054" y="41"/>
                      </a:lnTo>
                      <a:lnTo>
                        <a:pt x="1054" y="39"/>
                      </a:lnTo>
                      <a:lnTo>
                        <a:pt x="1054" y="39"/>
                      </a:lnTo>
                      <a:lnTo>
                        <a:pt x="1054" y="39"/>
                      </a:lnTo>
                      <a:lnTo>
                        <a:pt x="1056" y="39"/>
                      </a:lnTo>
                      <a:lnTo>
                        <a:pt x="1056" y="39"/>
                      </a:lnTo>
                      <a:lnTo>
                        <a:pt x="1056" y="39"/>
                      </a:lnTo>
                      <a:lnTo>
                        <a:pt x="1058" y="39"/>
                      </a:lnTo>
                      <a:lnTo>
                        <a:pt x="1058" y="37"/>
                      </a:lnTo>
                      <a:lnTo>
                        <a:pt x="1058" y="37"/>
                      </a:lnTo>
                      <a:lnTo>
                        <a:pt x="1058" y="37"/>
                      </a:lnTo>
                      <a:lnTo>
                        <a:pt x="1058" y="37"/>
                      </a:lnTo>
                      <a:lnTo>
                        <a:pt x="1058" y="37"/>
                      </a:lnTo>
                      <a:lnTo>
                        <a:pt x="1056" y="37"/>
                      </a:lnTo>
                      <a:lnTo>
                        <a:pt x="1056" y="35"/>
                      </a:lnTo>
                      <a:lnTo>
                        <a:pt x="1056" y="35"/>
                      </a:lnTo>
                      <a:lnTo>
                        <a:pt x="1058" y="35"/>
                      </a:lnTo>
                      <a:lnTo>
                        <a:pt x="1058" y="35"/>
                      </a:lnTo>
                      <a:lnTo>
                        <a:pt x="1058" y="35"/>
                      </a:lnTo>
                      <a:lnTo>
                        <a:pt x="1058" y="35"/>
                      </a:lnTo>
                      <a:lnTo>
                        <a:pt x="1060" y="35"/>
                      </a:lnTo>
                      <a:lnTo>
                        <a:pt x="1060" y="37"/>
                      </a:lnTo>
                      <a:lnTo>
                        <a:pt x="1060" y="37"/>
                      </a:lnTo>
                      <a:lnTo>
                        <a:pt x="1060" y="37"/>
                      </a:lnTo>
                      <a:lnTo>
                        <a:pt x="1062" y="37"/>
                      </a:lnTo>
                      <a:lnTo>
                        <a:pt x="1062" y="35"/>
                      </a:lnTo>
                      <a:lnTo>
                        <a:pt x="1062" y="35"/>
                      </a:lnTo>
                      <a:lnTo>
                        <a:pt x="1064" y="35"/>
                      </a:lnTo>
                      <a:lnTo>
                        <a:pt x="1064" y="35"/>
                      </a:lnTo>
                      <a:lnTo>
                        <a:pt x="1064" y="37"/>
                      </a:lnTo>
                      <a:lnTo>
                        <a:pt x="1064" y="37"/>
                      </a:lnTo>
                      <a:lnTo>
                        <a:pt x="1064" y="37"/>
                      </a:lnTo>
                      <a:lnTo>
                        <a:pt x="1066" y="37"/>
                      </a:lnTo>
                      <a:lnTo>
                        <a:pt x="1066" y="37"/>
                      </a:lnTo>
                      <a:lnTo>
                        <a:pt x="1066" y="37"/>
                      </a:lnTo>
                      <a:lnTo>
                        <a:pt x="1068" y="37"/>
                      </a:lnTo>
                      <a:lnTo>
                        <a:pt x="1068" y="37"/>
                      </a:lnTo>
                      <a:lnTo>
                        <a:pt x="1068" y="37"/>
                      </a:lnTo>
                      <a:lnTo>
                        <a:pt x="1068" y="37"/>
                      </a:lnTo>
                      <a:lnTo>
                        <a:pt x="1070" y="37"/>
                      </a:lnTo>
                      <a:lnTo>
                        <a:pt x="1070" y="37"/>
                      </a:lnTo>
                      <a:lnTo>
                        <a:pt x="1070" y="37"/>
                      </a:lnTo>
                      <a:lnTo>
                        <a:pt x="1070" y="37"/>
                      </a:lnTo>
                      <a:lnTo>
                        <a:pt x="1071" y="37"/>
                      </a:lnTo>
                      <a:lnTo>
                        <a:pt x="1071" y="37"/>
                      </a:lnTo>
                      <a:lnTo>
                        <a:pt x="1073" y="37"/>
                      </a:lnTo>
                      <a:lnTo>
                        <a:pt x="1073" y="37"/>
                      </a:lnTo>
                      <a:lnTo>
                        <a:pt x="1073" y="37"/>
                      </a:lnTo>
                      <a:lnTo>
                        <a:pt x="1073" y="39"/>
                      </a:lnTo>
                      <a:lnTo>
                        <a:pt x="1075" y="39"/>
                      </a:lnTo>
                      <a:lnTo>
                        <a:pt x="1075" y="37"/>
                      </a:lnTo>
                      <a:lnTo>
                        <a:pt x="1075" y="37"/>
                      </a:lnTo>
                      <a:lnTo>
                        <a:pt x="1075" y="37"/>
                      </a:lnTo>
                      <a:lnTo>
                        <a:pt x="1075" y="37"/>
                      </a:lnTo>
                      <a:lnTo>
                        <a:pt x="1077" y="37"/>
                      </a:lnTo>
                      <a:lnTo>
                        <a:pt x="1077" y="37"/>
                      </a:lnTo>
                      <a:lnTo>
                        <a:pt x="1079" y="37"/>
                      </a:lnTo>
                      <a:lnTo>
                        <a:pt x="1079" y="37"/>
                      </a:lnTo>
                      <a:lnTo>
                        <a:pt x="1079" y="37"/>
                      </a:lnTo>
                      <a:lnTo>
                        <a:pt x="1081" y="37"/>
                      </a:lnTo>
                      <a:lnTo>
                        <a:pt x="1081" y="37"/>
                      </a:lnTo>
                      <a:lnTo>
                        <a:pt x="1081" y="37"/>
                      </a:lnTo>
                      <a:lnTo>
                        <a:pt x="1081" y="37"/>
                      </a:lnTo>
                      <a:lnTo>
                        <a:pt x="1081" y="39"/>
                      </a:lnTo>
                      <a:lnTo>
                        <a:pt x="1083" y="39"/>
                      </a:lnTo>
                      <a:lnTo>
                        <a:pt x="1083" y="39"/>
                      </a:lnTo>
                      <a:lnTo>
                        <a:pt x="1085" y="39"/>
                      </a:lnTo>
                      <a:lnTo>
                        <a:pt x="1085" y="39"/>
                      </a:lnTo>
                      <a:lnTo>
                        <a:pt x="1085" y="39"/>
                      </a:lnTo>
                      <a:lnTo>
                        <a:pt x="1085" y="37"/>
                      </a:lnTo>
                      <a:lnTo>
                        <a:pt x="1085" y="37"/>
                      </a:lnTo>
                      <a:lnTo>
                        <a:pt x="1085" y="37"/>
                      </a:lnTo>
                      <a:lnTo>
                        <a:pt x="1085" y="37"/>
                      </a:lnTo>
                      <a:lnTo>
                        <a:pt x="1085" y="37"/>
                      </a:lnTo>
                      <a:lnTo>
                        <a:pt x="1085" y="35"/>
                      </a:lnTo>
                      <a:lnTo>
                        <a:pt x="1085" y="35"/>
                      </a:lnTo>
                      <a:lnTo>
                        <a:pt x="1085" y="35"/>
                      </a:lnTo>
                      <a:lnTo>
                        <a:pt x="1085" y="35"/>
                      </a:lnTo>
                      <a:lnTo>
                        <a:pt x="1087" y="35"/>
                      </a:lnTo>
                      <a:lnTo>
                        <a:pt x="1087" y="33"/>
                      </a:lnTo>
                      <a:lnTo>
                        <a:pt x="1087" y="33"/>
                      </a:lnTo>
                      <a:lnTo>
                        <a:pt x="1087" y="33"/>
                      </a:lnTo>
                      <a:lnTo>
                        <a:pt x="1089" y="33"/>
                      </a:lnTo>
                      <a:lnTo>
                        <a:pt x="1089" y="33"/>
                      </a:lnTo>
                      <a:lnTo>
                        <a:pt x="1089" y="33"/>
                      </a:lnTo>
                      <a:lnTo>
                        <a:pt x="1091" y="33"/>
                      </a:lnTo>
                      <a:lnTo>
                        <a:pt x="1091" y="33"/>
                      </a:lnTo>
                      <a:lnTo>
                        <a:pt x="1091" y="33"/>
                      </a:lnTo>
                      <a:lnTo>
                        <a:pt x="1093" y="33"/>
                      </a:lnTo>
                      <a:lnTo>
                        <a:pt x="1093" y="31"/>
                      </a:lnTo>
                      <a:lnTo>
                        <a:pt x="1093" y="31"/>
                      </a:lnTo>
                      <a:lnTo>
                        <a:pt x="1094" y="31"/>
                      </a:lnTo>
                      <a:lnTo>
                        <a:pt x="1094" y="31"/>
                      </a:lnTo>
                      <a:lnTo>
                        <a:pt x="1094" y="31"/>
                      </a:lnTo>
                      <a:lnTo>
                        <a:pt x="1096" y="31"/>
                      </a:lnTo>
                      <a:lnTo>
                        <a:pt x="1096" y="31"/>
                      </a:lnTo>
                      <a:lnTo>
                        <a:pt x="1096" y="31"/>
                      </a:lnTo>
                      <a:lnTo>
                        <a:pt x="1096" y="31"/>
                      </a:lnTo>
                      <a:lnTo>
                        <a:pt x="1098" y="31"/>
                      </a:lnTo>
                      <a:lnTo>
                        <a:pt x="1098" y="31"/>
                      </a:lnTo>
                      <a:lnTo>
                        <a:pt x="1100" y="31"/>
                      </a:lnTo>
                      <a:lnTo>
                        <a:pt x="1100" y="31"/>
                      </a:lnTo>
                      <a:lnTo>
                        <a:pt x="1100" y="29"/>
                      </a:lnTo>
                      <a:lnTo>
                        <a:pt x="1100" y="29"/>
                      </a:lnTo>
                      <a:lnTo>
                        <a:pt x="1102" y="29"/>
                      </a:lnTo>
                      <a:lnTo>
                        <a:pt x="1102" y="29"/>
                      </a:lnTo>
                      <a:lnTo>
                        <a:pt x="1102" y="29"/>
                      </a:lnTo>
                      <a:lnTo>
                        <a:pt x="1104" y="29"/>
                      </a:lnTo>
                      <a:lnTo>
                        <a:pt x="1104" y="29"/>
                      </a:lnTo>
                      <a:lnTo>
                        <a:pt x="1106" y="29"/>
                      </a:lnTo>
                      <a:lnTo>
                        <a:pt x="1106" y="29"/>
                      </a:lnTo>
                      <a:lnTo>
                        <a:pt x="1106" y="29"/>
                      </a:lnTo>
                      <a:lnTo>
                        <a:pt x="1108" y="29"/>
                      </a:lnTo>
                      <a:lnTo>
                        <a:pt x="1108" y="29"/>
                      </a:lnTo>
                      <a:lnTo>
                        <a:pt x="1108" y="29"/>
                      </a:lnTo>
                      <a:lnTo>
                        <a:pt x="1110" y="29"/>
                      </a:lnTo>
                      <a:lnTo>
                        <a:pt x="1110" y="29"/>
                      </a:lnTo>
                      <a:lnTo>
                        <a:pt x="1112" y="29"/>
                      </a:lnTo>
                      <a:lnTo>
                        <a:pt x="1112" y="29"/>
                      </a:lnTo>
                      <a:lnTo>
                        <a:pt x="1112" y="29"/>
                      </a:lnTo>
                      <a:lnTo>
                        <a:pt x="1114" y="29"/>
                      </a:lnTo>
                      <a:lnTo>
                        <a:pt x="1114" y="29"/>
                      </a:lnTo>
                      <a:lnTo>
                        <a:pt x="1114" y="31"/>
                      </a:lnTo>
                      <a:lnTo>
                        <a:pt x="1114" y="31"/>
                      </a:lnTo>
                      <a:lnTo>
                        <a:pt x="1115" y="31"/>
                      </a:lnTo>
                      <a:lnTo>
                        <a:pt x="1115" y="31"/>
                      </a:lnTo>
                      <a:lnTo>
                        <a:pt x="1117" y="31"/>
                      </a:lnTo>
                      <a:lnTo>
                        <a:pt x="1117" y="31"/>
                      </a:lnTo>
                      <a:lnTo>
                        <a:pt x="1117" y="31"/>
                      </a:lnTo>
                      <a:lnTo>
                        <a:pt x="1117" y="31"/>
                      </a:lnTo>
                      <a:lnTo>
                        <a:pt x="1117" y="33"/>
                      </a:lnTo>
                      <a:lnTo>
                        <a:pt x="1119" y="33"/>
                      </a:lnTo>
                      <a:lnTo>
                        <a:pt x="1119" y="33"/>
                      </a:lnTo>
                      <a:lnTo>
                        <a:pt x="1121" y="33"/>
                      </a:lnTo>
                      <a:lnTo>
                        <a:pt x="1121" y="33"/>
                      </a:lnTo>
                      <a:lnTo>
                        <a:pt x="1121" y="33"/>
                      </a:lnTo>
                      <a:lnTo>
                        <a:pt x="1123" y="33"/>
                      </a:lnTo>
                      <a:lnTo>
                        <a:pt x="1123" y="33"/>
                      </a:lnTo>
                      <a:lnTo>
                        <a:pt x="1123" y="33"/>
                      </a:lnTo>
                      <a:lnTo>
                        <a:pt x="1123" y="33"/>
                      </a:lnTo>
                      <a:lnTo>
                        <a:pt x="1125" y="33"/>
                      </a:lnTo>
                      <a:lnTo>
                        <a:pt x="1125" y="33"/>
                      </a:lnTo>
                      <a:lnTo>
                        <a:pt x="1127" y="33"/>
                      </a:lnTo>
                      <a:lnTo>
                        <a:pt x="1127" y="33"/>
                      </a:lnTo>
                      <a:lnTo>
                        <a:pt x="1127" y="35"/>
                      </a:lnTo>
                      <a:lnTo>
                        <a:pt x="1127" y="35"/>
                      </a:lnTo>
                      <a:lnTo>
                        <a:pt x="1127" y="35"/>
                      </a:lnTo>
                      <a:lnTo>
                        <a:pt x="1127" y="35"/>
                      </a:lnTo>
                      <a:lnTo>
                        <a:pt x="1129" y="35"/>
                      </a:lnTo>
                      <a:lnTo>
                        <a:pt x="1129" y="33"/>
                      </a:lnTo>
                      <a:lnTo>
                        <a:pt x="1129" y="33"/>
                      </a:lnTo>
                      <a:lnTo>
                        <a:pt x="1129" y="33"/>
                      </a:lnTo>
                      <a:lnTo>
                        <a:pt x="1131" y="33"/>
                      </a:lnTo>
                      <a:lnTo>
                        <a:pt x="1131" y="33"/>
                      </a:lnTo>
                      <a:lnTo>
                        <a:pt x="1133" y="33"/>
                      </a:lnTo>
                      <a:lnTo>
                        <a:pt x="1133" y="33"/>
                      </a:lnTo>
                      <a:lnTo>
                        <a:pt x="1133" y="33"/>
                      </a:lnTo>
                      <a:lnTo>
                        <a:pt x="1135" y="33"/>
                      </a:lnTo>
                      <a:lnTo>
                        <a:pt x="1135" y="35"/>
                      </a:lnTo>
                      <a:lnTo>
                        <a:pt x="1135" y="35"/>
                      </a:lnTo>
                      <a:lnTo>
                        <a:pt x="1135" y="35"/>
                      </a:lnTo>
                      <a:lnTo>
                        <a:pt x="1137" y="35"/>
                      </a:lnTo>
                      <a:lnTo>
                        <a:pt x="1137" y="35"/>
                      </a:lnTo>
                      <a:lnTo>
                        <a:pt x="1138" y="35"/>
                      </a:lnTo>
                      <a:lnTo>
                        <a:pt x="1138" y="35"/>
                      </a:lnTo>
                      <a:lnTo>
                        <a:pt x="1138" y="35"/>
                      </a:lnTo>
                      <a:lnTo>
                        <a:pt x="1138" y="35"/>
                      </a:lnTo>
                      <a:lnTo>
                        <a:pt x="1140" y="35"/>
                      </a:lnTo>
                      <a:lnTo>
                        <a:pt x="1140" y="35"/>
                      </a:lnTo>
                      <a:lnTo>
                        <a:pt x="1140" y="35"/>
                      </a:lnTo>
                      <a:lnTo>
                        <a:pt x="1142" y="35"/>
                      </a:lnTo>
                      <a:lnTo>
                        <a:pt x="1142" y="35"/>
                      </a:lnTo>
                      <a:lnTo>
                        <a:pt x="1144" y="35"/>
                      </a:lnTo>
                      <a:lnTo>
                        <a:pt x="1144" y="37"/>
                      </a:lnTo>
                      <a:lnTo>
                        <a:pt x="1144" y="37"/>
                      </a:lnTo>
                      <a:lnTo>
                        <a:pt x="1144" y="37"/>
                      </a:lnTo>
                      <a:lnTo>
                        <a:pt x="1144" y="37"/>
                      </a:lnTo>
                      <a:lnTo>
                        <a:pt x="1144" y="37"/>
                      </a:lnTo>
                      <a:lnTo>
                        <a:pt x="1144" y="39"/>
                      </a:lnTo>
                      <a:lnTo>
                        <a:pt x="1146" y="39"/>
                      </a:lnTo>
                      <a:lnTo>
                        <a:pt x="1146" y="39"/>
                      </a:lnTo>
                      <a:lnTo>
                        <a:pt x="1146" y="39"/>
                      </a:lnTo>
                      <a:lnTo>
                        <a:pt x="1146" y="41"/>
                      </a:lnTo>
                      <a:lnTo>
                        <a:pt x="1146" y="41"/>
                      </a:lnTo>
                      <a:lnTo>
                        <a:pt x="1148" y="41"/>
                      </a:lnTo>
                      <a:lnTo>
                        <a:pt x="1148" y="41"/>
                      </a:lnTo>
                      <a:lnTo>
                        <a:pt x="1148" y="41"/>
                      </a:lnTo>
                      <a:lnTo>
                        <a:pt x="1150" y="41"/>
                      </a:lnTo>
                      <a:lnTo>
                        <a:pt x="1150" y="41"/>
                      </a:lnTo>
                      <a:lnTo>
                        <a:pt x="1150" y="41"/>
                      </a:lnTo>
                      <a:lnTo>
                        <a:pt x="1152" y="41"/>
                      </a:lnTo>
                      <a:lnTo>
                        <a:pt x="1152" y="41"/>
                      </a:lnTo>
                      <a:lnTo>
                        <a:pt x="1152" y="43"/>
                      </a:lnTo>
                      <a:lnTo>
                        <a:pt x="1152" y="43"/>
                      </a:lnTo>
                      <a:lnTo>
                        <a:pt x="1152" y="43"/>
                      </a:lnTo>
                      <a:lnTo>
                        <a:pt x="1150" y="43"/>
                      </a:lnTo>
                      <a:lnTo>
                        <a:pt x="1150" y="44"/>
                      </a:lnTo>
                      <a:lnTo>
                        <a:pt x="1152" y="44"/>
                      </a:lnTo>
                      <a:lnTo>
                        <a:pt x="1152" y="44"/>
                      </a:lnTo>
                      <a:lnTo>
                        <a:pt x="1154" y="44"/>
                      </a:lnTo>
                      <a:lnTo>
                        <a:pt x="1154" y="44"/>
                      </a:lnTo>
                      <a:lnTo>
                        <a:pt x="1154" y="44"/>
                      </a:lnTo>
                      <a:lnTo>
                        <a:pt x="1156" y="44"/>
                      </a:lnTo>
                      <a:lnTo>
                        <a:pt x="1156" y="44"/>
                      </a:lnTo>
                      <a:lnTo>
                        <a:pt x="1156" y="44"/>
                      </a:lnTo>
                      <a:lnTo>
                        <a:pt x="1156" y="44"/>
                      </a:lnTo>
                      <a:lnTo>
                        <a:pt x="1158" y="44"/>
                      </a:lnTo>
                      <a:lnTo>
                        <a:pt x="1158" y="44"/>
                      </a:lnTo>
                      <a:lnTo>
                        <a:pt x="1159" y="44"/>
                      </a:lnTo>
                      <a:lnTo>
                        <a:pt x="1159" y="44"/>
                      </a:lnTo>
                      <a:lnTo>
                        <a:pt x="1159" y="44"/>
                      </a:lnTo>
                      <a:lnTo>
                        <a:pt x="1161" y="44"/>
                      </a:lnTo>
                      <a:lnTo>
                        <a:pt x="1161" y="44"/>
                      </a:lnTo>
                      <a:lnTo>
                        <a:pt x="1161" y="44"/>
                      </a:lnTo>
                      <a:lnTo>
                        <a:pt x="1161" y="46"/>
                      </a:lnTo>
                      <a:lnTo>
                        <a:pt x="1161" y="46"/>
                      </a:lnTo>
                      <a:lnTo>
                        <a:pt x="1161" y="48"/>
                      </a:lnTo>
                      <a:lnTo>
                        <a:pt x="1161" y="48"/>
                      </a:lnTo>
                      <a:lnTo>
                        <a:pt x="1161" y="48"/>
                      </a:lnTo>
                      <a:lnTo>
                        <a:pt x="1161" y="50"/>
                      </a:lnTo>
                      <a:lnTo>
                        <a:pt x="1159" y="50"/>
                      </a:lnTo>
                      <a:lnTo>
                        <a:pt x="1159" y="50"/>
                      </a:lnTo>
                      <a:lnTo>
                        <a:pt x="1159" y="50"/>
                      </a:lnTo>
                      <a:lnTo>
                        <a:pt x="1159" y="50"/>
                      </a:lnTo>
                      <a:lnTo>
                        <a:pt x="1158" y="50"/>
                      </a:lnTo>
                      <a:lnTo>
                        <a:pt x="1158" y="50"/>
                      </a:lnTo>
                      <a:lnTo>
                        <a:pt x="1156" y="50"/>
                      </a:lnTo>
                      <a:lnTo>
                        <a:pt x="1156" y="50"/>
                      </a:lnTo>
                      <a:lnTo>
                        <a:pt x="1156" y="50"/>
                      </a:lnTo>
                      <a:lnTo>
                        <a:pt x="1154" y="50"/>
                      </a:lnTo>
                      <a:lnTo>
                        <a:pt x="1154" y="50"/>
                      </a:lnTo>
                      <a:lnTo>
                        <a:pt x="1154" y="52"/>
                      </a:lnTo>
                      <a:lnTo>
                        <a:pt x="1154" y="52"/>
                      </a:lnTo>
                      <a:lnTo>
                        <a:pt x="1152" y="52"/>
                      </a:lnTo>
                      <a:lnTo>
                        <a:pt x="1152" y="52"/>
                      </a:lnTo>
                      <a:lnTo>
                        <a:pt x="1152" y="52"/>
                      </a:lnTo>
                      <a:lnTo>
                        <a:pt x="1152" y="52"/>
                      </a:lnTo>
                      <a:lnTo>
                        <a:pt x="1154" y="52"/>
                      </a:lnTo>
                      <a:lnTo>
                        <a:pt x="1154" y="52"/>
                      </a:lnTo>
                      <a:lnTo>
                        <a:pt x="1154" y="54"/>
                      </a:lnTo>
                      <a:lnTo>
                        <a:pt x="1154" y="54"/>
                      </a:lnTo>
                      <a:lnTo>
                        <a:pt x="1154" y="54"/>
                      </a:lnTo>
                      <a:lnTo>
                        <a:pt x="1154" y="52"/>
                      </a:lnTo>
                      <a:lnTo>
                        <a:pt x="1156" y="52"/>
                      </a:lnTo>
                      <a:lnTo>
                        <a:pt x="1156" y="52"/>
                      </a:lnTo>
                      <a:lnTo>
                        <a:pt x="1156" y="52"/>
                      </a:lnTo>
                      <a:lnTo>
                        <a:pt x="1156" y="52"/>
                      </a:lnTo>
                      <a:lnTo>
                        <a:pt x="1158" y="52"/>
                      </a:lnTo>
                      <a:lnTo>
                        <a:pt x="1158" y="52"/>
                      </a:lnTo>
                      <a:lnTo>
                        <a:pt x="1158" y="52"/>
                      </a:lnTo>
                      <a:lnTo>
                        <a:pt x="1159" y="52"/>
                      </a:lnTo>
                      <a:lnTo>
                        <a:pt x="1159" y="52"/>
                      </a:lnTo>
                      <a:lnTo>
                        <a:pt x="1159" y="52"/>
                      </a:lnTo>
                      <a:lnTo>
                        <a:pt x="1161" y="52"/>
                      </a:lnTo>
                      <a:lnTo>
                        <a:pt x="1161" y="52"/>
                      </a:lnTo>
                      <a:lnTo>
                        <a:pt x="1161" y="52"/>
                      </a:lnTo>
                      <a:lnTo>
                        <a:pt x="1163" y="52"/>
                      </a:lnTo>
                      <a:lnTo>
                        <a:pt x="1163" y="52"/>
                      </a:lnTo>
                      <a:lnTo>
                        <a:pt x="1163" y="50"/>
                      </a:lnTo>
                      <a:lnTo>
                        <a:pt x="1165" y="50"/>
                      </a:lnTo>
                      <a:lnTo>
                        <a:pt x="1165" y="50"/>
                      </a:lnTo>
                      <a:lnTo>
                        <a:pt x="1165" y="50"/>
                      </a:lnTo>
                      <a:lnTo>
                        <a:pt x="1167" y="50"/>
                      </a:lnTo>
                      <a:lnTo>
                        <a:pt x="1167" y="50"/>
                      </a:lnTo>
                      <a:lnTo>
                        <a:pt x="1167" y="50"/>
                      </a:lnTo>
                      <a:lnTo>
                        <a:pt x="1169" y="50"/>
                      </a:lnTo>
                      <a:lnTo>
                        <a:pt x="1169" y="50"/>
                      </a:lnTo>
                      <a:lnTo>
                        <a:pt x="1171" y="50"/>
                      </a:lnTo>
                      <a:lnTo>
                        <a:pt x="1171" y="50"/>
                      </a:lnTo>
                      <a:lnTo>
                        <a:pt x="1171" y="52"/>
                      </a:lnTo>
                      <a:lnTo>
                        <a:pt x="1171" y="52"/>
                      </a:lnTo>
                      <a:lnTo>
                        <a:pt x="1171" y="52"/>
                      </a:lnTo>
                      <a:lnTo>
                        <a:pt x="1171" y="52"/>
                      </a:lnTo>
                      <a:lnTo>
                        <a:pt x="1169" y="52"/>
                      </a:lnTo>
                      <a:lnTo>
                        <a:pt x="1169" y="52"/>
                      </a:lnTo>
                      <a:lnTo>
                        <a:pt x="1167" y="52"/>
                      </a:lnTo>
                      <a:lnTo>
                        <a:pt x="1167" y="54"/>
                      </a:lnTo>
                      <a:lnTo>
                        <a:pt x="1169" y="54"/>
                      </a:lnTo>
                      <a:lnTo>
                        <a:pt x="1169" y="54"/>
                      </a:lnTo>
                      <a:lnTo>
                        <a:pt x="1171" y="54"/>
                      </a:lnTo>
                      <a:lnTo>
                        <a:pt x="1171" y="54"/>
                      </a:lnTo>
                      <a:lnTo>
                        <a:pt x="1171" y="54"/>
                      </a:lnTo>
                      <a:lnTo>
                        <a:pt x="1171" y="54"/>
                      </a:lnTo>
                      <a:lnTo>
                        <a:pt x="1171" y="56"/>
                      </a:lnTo>
                      <a:lnTo>
                        <a:pt x="1171" y="56"/>
                      </a:lnTo>
                      <a:lnTo>
                        <a:pt x="1171" y="56"/>
                      </a:lnTo>
                      <a:lnTo>
                        <a:pt x="1171" y="58"/>
                      </a:lnTo>
                      <a:lnTo>
                        <a:pt x="1171" y="58"/>
                      </a:lnTo>
                      <a:lnTo>
                        <a:pt x="1171" y="58"/>
                      </a:lnTo>
                      <a:lnTo>
                        <a:pt x="1171" y="58"/>
                      </a:lnTo>
                      <a:lnTo>
                        <a:pt x="1171" y="58"/>
                      </a:lnTo>
                      <a:lnTo>
                        <a:pt x="1171" y="58"/>
                      </a:lnTo>
                      <a:lnTo>
                        <a:pt x="1173" y="58"/>
                      </a:lnTo>
                      <a:lnTo>
                        <a:pt x="1173" y="58"/>
                      </a:lnTo>
                      <a:lnTo>
                        <a:pt x="1173" y="58"/>
                      </a:lnTo>
                      <a:lnTo>
                        <a:pt x="1173" y="56"/>
                      </a:lnTo>
                      <a:lnTo>
                        <a:pt x="1173" y="56"/>
                      </a:lnTo>
                      <a:lnTo>
                        <a:pt x="1173" y="56"/>
                      </a:lnTo>
                      <a:lnTo>
                        <a:pt x="1173" y="54"/>
                      </a:lnTo>
                      <a:lnTo>
                        <a:pt x="1173" y="54"/>
                      </a:lnTo>
                      <a:lnTo>
                        <a:pt x="1173" y="54"/>
                      </a:lnTo>
                      <a:lnTo>
                        <a:pt x="1173" y="52"/>
                      </a:lnTo>
                      <a:lnTo>
                        <a:pt x="1175" y="52"/>
                      </a:lnTo>
                      <a:lnTo>
                        <a:pt x="1175" y="52"/>
                      </a:lnTo>
                      <a:lnTo>
                        <a:pt x="1175" y="52"/>
                      </a:lnTo>
                      <a:lnTo>
                        <a:pt x="1177" y="52"/>
                      </a:lnTo>
                      <a:lnTo>
                        <a:pt x="1177" y="52"/>
                      </a:lnTo>
                      <a:lnTo>
                        <a:pt x="1177" y="52"/>
                      </a:lnTo>
                      <a:lnTo>
                        <a:pt x="1179" y="52"/>
                      </a:lnTo>
                      <a:lnTo>
                        <a:pt x="1179" y="52"/>
                      </a:lnTo>
                      <a:lnTo>
                        <a:pt x="1179" y="52"/>
                      </a:lnTo>
                      <a:lnTo>
                        <a:pt x="1179" y="52"/>
                      </a:lnTo>
                      <a:lnTo>
                        <a:pt x="1179" y="54"/>
                      </a:lnTo>
                      <a:lnTo>
                        <a:pt x="1177" y="54"/>
                      </a:lnTo>
                      <a:lnTo>
                        <a:pt x="1177" y="54"/>
                      </a:lnTo>
                      <a:lnTo>
                        <a:pt x="1177" y="54"/>
                      </a:lnTo>
                      <a:lnTo>
                        <a:pt x="1177" y="54"/>
                      </a:lnTo>
                      <a:lnTo>
                        <a:pt x="1179" y="54"/>
                      </a:lnTo>
                      <a:lnTo>
                        <a:pt x="1179" y="54"/>
                      </a:lnTo>
                      <a:lnTo>
                        <a:pt x="1181" y="54"/>
                      </a:lnTo>
                      <a:lnTo>
                        <a:pt x="1181" y="54"/>
                      </a:lnTo>
                      <a:lnTo>
                        <a:pt x="1181" y="54"/>
                      </a:lnTo>
                      <a:lnTo>
                        <a:pt x="1181" y="52"/>
                      </a:lnTo>
                      <a:lnTo>
                        <a:pt x="1181" y="52"/>
                      </a:lnTo>
                      <a:lnTo>
                        <a:pt x="1182" y="52"/>
                      </a:lnTo>
                      <a:lnTo>
                        <a:pt x="1182" y="52"/>
                      </a:lnTo>
                      <a:lnTo>
                        <a:pt x="1182" y="52"/>
                      </a:lnTo>
                      <a:lnTo>
                        <a:pt x="1184" y="52"/>
                      </a:lnTo>
                      <a:lnTo>
                        <a:pt x="1184" y="52"/>
                      </a:lnTo>
                      <a:lnTo>
                        <a:pt x="1186" y="52"/>
                      </a:lnTo>
                      <a:lnTo>
                        <a:pt x="1186" y="52"/>
                      </a:lnTo>
                      <a:lnTo>
                        <a:pt x="1186" y="52"/>
                      </a:lnTo>
                      <a:lnTo>
                        <a:pt x="1186" y="54"/>
                      </a:lnTo>
                      <a:lnTo>
                        <a:pt x="1186" y="54"/>
                      </a:lnTo>
                      <a:lnTo>
                        <a:pt x="1188" y="54"/>
                      </a:lnTo>
                      <a:lnTo>
                        <a:pt x="1188" y="54"/>
                      </a:lnTo>
                      <a:lnTo>
                        <a:pt x="1188" y="52"/>
                      </a:lnTo>
                      <a:lnTo>
                        <a:pt x="1188" y="52"/>
                      </a:lnTo>
                      <a:lnTo>
                        <a:pt x="1188" y="52"/>
                      </a:lnTo>
                      <a:lnTo>
                        <a:pt x="1190" y="52"/>
                      </a:lnTo>
                      <a:lnTo>
                        <a:pt x="1190" y="52"/>
                      </a:lnTo>
                      <a:lnTo>
                        <a:pt x="1192" y="52"/>
                      </a:lnTo>
                      <a:lnTo>
                        <a:pt x="1192" y="52"/>
                      </a:lnTo>
                      <a:lnTo>
                        <a:pt x="1192" y="54"/>
                      </a:lnTo>
                      <a:lnTo>
                        <a:pt x="1192" y="54"/>
                      </a:lnTo>
                      <a:lnTo>
                        <a:pt x="1194" y="54"/>
                      </a:lnTo>
                      <a:lnTo>
                        <a:pt x="1194" y="54"/>
                      </a:lnTo>
                      <a:lnTo>
                        <a:pt x="1194" y="54"/>
                      </a:lnTo>
                      <a:lnTo>
                        <a:pt x="1196" y="54"/>
                      </a:lnTo>
                      <a:lnTo>
                        <a:pt x="1196" y="54"/>
                      </a:lnTo>
                      <a:lnTo>
                        <a:pt x="1198" y="54"/>
                      </a:lnTo>
                      <a:lnTo>
                        <a:pt x="1198" y="54"/>
                      </a:lnTo>
                      <a:lnTo>
                        <a:pt x="1198" y="54"/>
                      </a:lnTo>
                      <a:lnTo>
                        <a:pt x="1198" y="54"/>
                      </a:lnTo>
                      <a:lnTo>
                        <a:pt x="1200" y="54"/>
                      </a:lnTo>
                      <a:lnTo>
                        <a:pt x="1200" y="54"/>
                      </a:lnTo>
                      <a:lnTo>
                        <a:pt x="1200" y="54"/>
                      </a:lnTo>
                      <a:lnTo>
                        <a:pt x="1202" y="54"/>
                      </a:lnTo>
                      <a:lnTo>
                        <a:pt x="1202" y="54"/>
                      </a:lnTo>
                      <a:lnTo>
                        <a:pt x="1202" y="56"/>
                      </a:lnTo>
                      <a:lnTo>
                        <a:pt x="1203" y="56"/>
                      </a:lnTo>
                      <a:lnTo>
                        <a:pt x="1203" y="56"/>
                      </a:lnTo>
                      <a:lnTo>
                        <a:pt x="1203" y="56"/>
                      </a:lnTo>
                      <a:lnTo>
                        <a:pt x="1205" y="56"/>
                      </a:lnTo>
                      <a:lnTo>
                        <a:pt x="1205" y="56"/>
                      </a:lnTo>
                      <a:lnTo>
                        <a:pt x="1207" y="56"/>
                      </a:lnTo>
                      <a:lnTo>
                        <a:pt x="1207" y="56"/>
                      </a:lnTo>
                      <a:lnTo>
                        <a:pt x="1207" y="56"/>
                      </a:lnTo>
                      <a:lnTo>
                        <a:pt x="1207" y="56"/>
                      </a:lnTo>
                      <a:lnTo>
                        <a:pt x="1209" y="56"/>
                      </a:lnTo>
                      <a:lnTo>
                        <a:pt x="1209" y="58"/>
                      </a:lnTo>
                      <a:lnTo>
                        <a:pt x="1209" y="58"/>
                      </a:lnTo>
                      <a:lnTo>
                        <a:pt x="1209" y="58"/>
                      </a:lnTo>
                      <a:lnTo>
                        <a:pt x="1209" y="58"/>
                      </a:lnTo>
                      <a:lnTo>
                        <a:pt x="1211" y="58"/>
                      </a:lnTo>
                      <a:lnTo>
                        <a:pt x="1211" y="58"/>
                      </a:lnTo>
                      <a:lnTo>
                        <a:pt x="1211" y="60"/>
                      </a:lnTo>
                      <a:lnTo>
                        <a:pt x="1213" y="60"/>
                      </a:lnTo>
                      <a:lnTo>
                        <a:pt x="1213" y="60"/>
                      </a:lnTo>
                      <a:lnTo>
                        <a:pt x="1213" y="60"/>
                      </a:lnTo>
                      <a:lnTo>
                        <a:pt x="1213" y="60"/>
                      </a:lnTo>
                      <a:lnTo>
                        <a:pt x="1213" y="60"/>
                      </a:lnTo>
                      <a:lnTo>
                        <a:pt x="1213" y="62"/>
                      </a:lnTo>
                      <a:lnTo>
                        <a:pt x="1213" y="62"/>
                      </a:lnTo>
                      <a:lnTo>
                        <a:pt x="1213" y="62"/>
                      </a:lnTo>
                      <a:lnTo>
                        <a:pt x="1213" y="62"/>
                      </a:lnTo>
                      <a:lnTo>
                        <a:pt x="1211" y="62"/>
                      </a:lnTo>
                      <a:lnTo>
                        <a:pt x="1211" y="64"/>
                      </a:lnTo>
                      <a:lnTo>
                        <a:pt x="1211" y="64"/>
                      </a:lnTo>
                      <a:lnTo>
                        <a:pt x="1209" y="64"/>
                      </a:lnTo>
                      <a:lnTo>
                        <a:pt x="1209" y="64"/>
                      </a:lnTo>
                      <a:lnTo>
                        <a:pt x="1209" y="64"/>
                      </a:lnTo>
                      <a:lnTo>
                        <a:pt x="1209" y="66"/>
                      </a:lnTo>
                      <a:lnTo>
                        <a:pt x="1209" y="66"/>
                      </a:lnTo>
                      <a:lnTo>
                        <a:pt x="1209" y="66"/>
                      </a:lnTo>
                      <a:lnTo>
                        <a:pt x="1209" y="66"/>
                      </a:lnTo>
                      <a:lnTo>
                        <a:pt x="1209" y="66"/>
                      </a:lnTo>
                      <a:lnTo>
                        <a:pt x="1209" y="67"/>
                      </a:lnTo>
                      <a:lnTo>
                        <a:pt x="1209" y="67"/>
                      </a:lnTo>
                      <a:lnTo>
                        <a:pt x="1209" y="67"/>
                      </a:lnTo>
                      <a:lnTo>
                        <a:pt x="1209" y="67"/>
                      </a:lnTo>
                      <a:lnTo>
                        <a:pt x="1209" y="67"/>
                      </a:lnTo>
                      <a:lnTo>
                        <a:pt x="1211" y="67"/>
                      </a:lnTo>
                      <a:lnTo>
                        <a:pt x="1211" y="67"/>
                      </a:lnTo>
                      <a:lnTo>
                        <a:pt x="1211" y="67"/>
                      </a:lnTo>
                      <a:lnTo>
                        <a:pt x="1211" y="67"/>
                      </a:lnTo>
                      <a:lnTo>
                        <a:pt x="1211" y="66"/>
                      </a:lnTo>
                      <a:lnTo>
                        <a:pt x="1211" y="66"/>
                      </a:lnTo>
                      <a:lnTo>
                        <a:pt x="1211" y="66"/>
                      </a:lnTo>
                      <a:lnTo>
                        <a:pt x="1211" y="64"/>
                      </a:lnTo>
                      <a:lnTo>
                        <a:pt x="1211" y="64"/>
                      </a:lnTo>
                      <a:lnTo>
                        <a:pt x="1213" y="64"/>
                      </a:lnTo>
                      <a:lnTo>
                        <a:pt x="1213" y="64"/>
                      </a:lnTo>
                      <a:lnTo>
                        <a:pt x="1213" y="64"/>
                      </a:lnTo>
                      <a:lnTo>
                        <a:pt x="1213" y="64"/>
                      </a:lnTo>
                      <a:lnTo>
                        <a:pt x="1215" y="64"/>
                      </a:lnTo>
                      <a:lnTo>
                        <a:pt x="1215" y="64"/>
                      </a:lnTo>
                      <a:lnTo>
                        <a:pt x="1215" y="64"/>
                      </a:lnTo>
                      <a:lnTo>
                        <a:pt x="1215" y="66"/>
                      </a:lnTo>
                      <a:lnTo>
                        <a:pt x="1215" y="66"/>
                      </a:lnTo>
                      <a:lnTo>
                        <a:pt x="1217" y="66"/>
                      </a:lnTo>
                      <a:lnTo>
                        <a:pt x="1217" y="64"/>
                      </a:lnTo>
                      <a:lnTo>
                        <a:pt x="1217" y="64"/>
                      </a:lnTo>
                      <a:lnTo>
                        <a:pt x="1219" y="64"/>
                      </a:lnTo>
                      <a:lnTo>
                        <a:pt x="1219" y="64"/>
                      </a:lnTo>
                      <a:lnTo>
                        <a:pt x="1219" y="64"/>
                      </a:lnTo>
                      <a:lnTo>
                        <a:pt x="1221" y="64"/>
                      </a:lnTo>
                      <a:lnTo>
                        <a:pt x="1221" y="64"/>
                      </a:lnTo>
                      <a:lnTo>
                        <a:pt x="1221" y="64"/>
                      </a:lnTo>
                      <a:lnTo>
                        <a:pt x="1223" y="64"/>
                      </a:lnTo>
                      <a:lnTo>
                        <a:pt x="1223" y="66"/>
                      </a:lnTo>
                      <a:lnTo>
                        <a:pt x="1223" y="66"/>
                      </a:lnTo>
                      <a:lnTo>
                        <a:pt x="1223" y="66"/>
                      </a:lnTo>
                      <a:lnTo>
                        <a:pt x="1223" y="67"/>
                      </a:lnTo>
                      <a:lnTo>
                        <a:pt x="1225" y="67"/>
                      </a:lnTo>
                      <a:lnTo>
                        <a:pt x="1225" y="67"/>
                      </a:lnTo>
                      <a:lnTo>
                        <a:pt x="1225" y="67"/>
                      </a:lnTo>
                      <a:lnTo>
                        <a:pt x="1225" y="67"/>
                      </a:lnTo>
                      <a:lnTo>
                        <a:pt x="1225" y="67"/>
                      </a:lnTo>
                      <a:lnTo>
                        <a:pt x="1225" y="69"/>
                      </a:lnTo>
                      <a:lnTo>
                        <a:pt x="1223" y="69"/>
                      </a:lnTo>
                      <a:lnTo>
                        <a:pt x="1223" y="69"/>
                      </a:lnTo>
                      <a:lnTo>
                        <a:pt x="1223" y="69"/>
                      </a:lnTo>
                      <a:lnTo>
                        <a:pt x="1221" y="69"/>
                      </a:lnTo>
                      <a:lnTo>
                        <a:pt x="1221" y="69"/>
                      </a:lnTo>
                      <a:lnTo>
                        <a:pt x="1221" y="71"/>
                      </a:lnTo>
                      <a:lnTo>
                        <a:pt x="1221" y="71"/>
                      </a:lnTo>
                      <a:lnTo>
                        <a:pt x="1221" y="71"/>
                      </a:lnTo>
                      <a:lnTo>
                        <a:pt x="1219" y="71"/>
                      </a:lnTo>
                      <a:lnTo>
                        <a:pt x="1219" y="73"/>
                      </a:lnTo>
                      <a:lnTo>
                        <a:pt x="1221" y="73"/>
                      </a:lnTo>
                      <a:lnTo>
                        <a:pt x="1221" y="73"/>
                      </a:lnTo>
                      <a:lnTo>
                        <a:pt x="1221" y="73"/>
                      </a:lnTo>
                      <a:lnTo>
                        <a:pt x="1221" y="71"/>
                      </a:lnTo>
                      <a:lnTo>
                        <a:pt x="1223" y="71"/>
                      </a:lnTo>
                      <a:lnTo>
                        <a:pt x="1223" y="71"/>
                      </a:lnTo>
                      <a:lnTo>
                        <a:pt x="1225" y="71"/>
                      </a:lnTo>
                      <a:lnTo>
                        <a:pt x="1225" y="71"/>
                      </a:lnTo>
                      <a:lnTo>
                        <a:pt x="1225" y="71"/>
                      </a:lnTo>
                      <a:lnTo>
                        <a:pt x="1225" y="71"/>
                      </a:lnTo>
                      <a:lnTo>
                        <a:pt x="1226" y="71"/>
                      </a:lnTo>
                      <a:lnTo>
                        <a:pt x="1226" y="71"/>
                      </a:lnTo>
                      <a:lnTo>
                        <a:pt x="1226" y="71"/>
                      </a:lnTo>
                      <a:lnTo>
                        <a:pt x="1228" y="71"/>
                      </a:lnTo>
                      <a:lnTo>
                        <a:pt x="1228" y="69"/>
                      </a:lnTo>
                      <a:lnTo>
                        <a:pt x="1228" y="69"/>
                      </a:lnTo>
                      <a:lnTo>
                        <a:pt x="1230" y="69"/>
                      </a:lnTo>
                      <a:lnTo>
                        <a:pt x="1230" y="69"/>
                      </a:lnTo>
                      <a:lnTo>
                        <a:pt x="1230" y="69"/>
                      </a:lnTo>
                      <a:lnTo>
                        <a:pt x="1232" y="69"/>
                      </a:lnTo>
                      <a:lnTo>
                        <a:pt x="1232" y="69"/>
                      </a:lnTo>
                      <a:lnTo>
                        <a:pt x="1232" y="69"/>
                      </a:lnTo>
                      <a:lnTo>
                        <a:pt x="1232" y="69"/>
                      </a:lnTo>
                      <a:lnTo>
                        <a:pt x="1234" y="69"/>
                      </a:lnTo>
                      <a:lnTo>
                        <a:pt x="1234" y="69"/>
                      </a:lnTo>
                      <a:lnTo>
                        <a:pt x="1234" y="67"/>
                      </a:lnTo>
                      <a:lnTo>
                        <a:pt x="1236" y="67"/>
                      </a:lnTo>
                      <a:lnTo>
                        <a:pt x="1236" y="67"/>
                      </a:lnTo>
                      <a:lnTo>
                        <a:pt x="1236" y="67"/>
                      </a:lnTo>
                      <a:lnTo>
                        <a:pt x="1236" y="69"/>
                      </a:lnTo>
                      <a:lnTo>
                        <a:pt x="1238" y="69"/>
                      </a:lnTo>
                      <a:lnTo>
                        <a:pt x="1238" y="69"/>
                      </a:lnTo>
                      <a:lnTo>
                        <a:pt x="1236" y="69"/>
                      </a:lnTo>
                      <a:lnTo>
                        <a:pt x="1236" y="71"/>
                      </a:lnTo>
                      <a:lnTo>
                        <a:pt x="1236" y="71"/>
                      </a:lnTo>
                      <a:lnTo>
                        <a:pt x="1236" y="71"/>
                      </a:lnTo>
                      <a:lnTo>
                        <a:pt x="1236" y="71"/>
                      </a:lnTo>
                      <a:lnTo>
                        <a:pt x="1238" y="71"/>
                      </a:lnTo>
                      <a:lnTo>
                        <a:pt x="1238" y="73"/>
                      </a:lnTo>
                      <a:lnTo>
                        <a:pt x="1238" y="73"/>
                      </a:lnTo>
                      <a:lnTo>
                        <a:pt x="1238" y="71"/>
                      </a:lnTo>
                      <a:lnTo>
                        <a:pt x="1240" y="71"/>
                      </a:lnTo>
                      <a:lnTo>
                        <a:pt x="1240" y="71"/>
                      </a:lnTo>
                      <a:lnTo>
                        <a:pt x="1240" y="71"/>
                      </a:lnTo>
                      <a:lnTo>
                        <a:pt x="1240" y="71"/>
                      </a:lnTo>
                      <a:lnTo>
                        <a:pt x="1242" y="71"/>
                      </a:lnTo>
                      <a:lnTo>
                        <a:pt x="1242" y="71"/>
                      </a:lnTo>
                      <a:lnTo>
                        <a:pt x="1242" y="71"/>
                      </a:lnTo>
                      <a:lnTo>
                        <a:pt x="1244" y="71"/>
                      </a:lnTo>
                      <a:lnTo>
                        <a:pt x="1244" y="71"/>
                      </a:lnTo>
                      <a:lnTo>
                        <a:pt x="1246" y="71"/>
                      </a:lnTo>
                      <a:lnTo>
                        <a:pt x="1246" y="71"/>
                      </a:lnTo>
                      <a:lnTo>
                        <a:pt x="1246" y="71"/>
                      </a:lnTo>
                      <a:lnTo>
                        <a:pt x="1247" y="71"/>
                      </a:lnTo>
                      <a:lnTo>
                        <a:pt x="1247" y="71"/>
                      </a:lnTo>
                      <a:lnTo>
                        <a:pt x="1247" y="71"/>
                      </a:lnTo>
                      <a:lnTo>
                        <a:pt x="1247" y="71"/>
                      </a:lnTo>
                      <a:lnTo>
                        <a:pt x="1249" y="71"/>
                      </a:lnTo>
                      <a:lnTo>
                        <a:pt x="1249" y="71"/>
                      </a:lnTo>
                      <a:lnTo>
                        <a:pt x="1251" y="71"/>
                      </a:lnTo>
                      <a:lnTo>
                        <a:pt x="1251" y="73"/>
                      </a:lnTo>
                      <a:lnTo>
                        <a:pt x="1251" y="73"/>
                      </a:lnTo>
                      <a:lnTo>
                        <a:pt x="1251" y="73"/>
                      </a:lnTo>
                      <a:lnTo>
                        <a:pt x="1253" y="73"/>
                      </a:lnTo>
                      <a:lnTo>
                        <a:pt x="1253" y="73"/>
                      </a:lnTo>
                      <a:lnTo>
                        <a:pt x="1253" y="73"/>
                      </a:lnTo>
                      <a:lnTo>
                        <a:pt x="1253" y="73"/>
                      </a:lnTo>
                      <a:lnTo>
                        <a:pt x="1255" y="73"/>
                      </a:lnTo>
                      <a:lnTo>
                        <a:pt x="1255" y="73"/>
                      </a:lnTo>
                      <a:lnTo>
                        <a:pt x="1257" y="73"/>
                      </a:lnTo>
                      <a:lnTo>
                        <a:pt x="1257" y="73"/>
                      </a:lnTo>
                      <a:lnTo>
                        <a:pt x="1257" y="73"/>
                      </a:lnTo>
                      <a:lnTo>
                        <a:pt x="1257" y="75"/>
                      </a:lnTo>
                      <a:lnTo>
                        <a:pt x="1259" y="75"/>
                      </a:lnTo>
                      <a:lnTo>
                        <a:pt x="1259" y="75"/>
                      </a:lnTo>
                      <a:lnTo>
                        <a:pt x="1259" y="75"/>
                      </a:lnTo>
                      <a:lnTo>
                        <a:pt x="1261" y="75"/>
                      </a:lnTo>
                      <a:lnTo>
                        <a:pt x="1261" y="75"/>
                      </a:lnTo>
                      <a:lnTo>
                        <a:pt x="1261" y="75"/>
                      </a:lnTo>
                      <a:lnTo>
                        <a:pt x="1263" y="75"/>
                      </a:lnTo>
                      <a:lnTo>
                        <a:pt x="1263" y="75"/>
                      </a:lnTo>
                      <a:lnTo>
                        <a:pt x="1263" y="75"/>
                      </a:lnTo>
                      <a:lnTo>
                        <a:pt x="1263" y="75"/>
                      </a:lnTo>
                      <a:lnTo>
                        <a:pt x="1263" y="77"/>
                      </a:lnTo>
                      <a:lnTo>
                        <a:pt x="1263" y="77"/>
                      </a:lnTo>
                      <a:lnTo>
                        <a:pt x="1263" y="77"/>
                      </a:lnTo>
                      <a:lnTo>
                        <a:pt x="1263" y="77"/>
                      </a:lnTo>
                      <a:lnTo>
                        <a:pt x="1263" y="79"/>
                      </a:lnTo>
                      <a:lnTo>
                        <a:pt x="1261" y="79"/>
                      </a:lnTo>
                      <a:lnTo>
                        <a:pt x="1261" y="79"/>
                      </a:lnTo>
                      <a:lnTo>
                        <a:pt x="1261" y="79"/>
                      </a:lnTo>
                      <a:lnTo>
                        <a:pt x="1259" y="79"/>
                      </a:lnTo>
                      <a:lnTo>
                        <a:pt x="1259" y="79"/>
                      </a:lnTo>
                      <a:lnTo>
                        <a:pt x="1259" y="79"/>
                      </a:lnTo>
                      <a:lnTo>
                        <a:pt x="1257" y="79"/>
                      </a:lnTo>
                      <a:lnTo>
                        <a:pt x="1257" y="79"/>
                      </a:lnTo>
                      <a:lnTo>
                        <a:pt x="1257" y="77"/>
                      </a:lnTo>
                      <a:lnTo>
                        <a:pt x="1257" y="77"/>
                      </a:lnTo>
                      <a:lnTo>
                        <a:pt x="1257" y="79"/>
                      </a:lnTo>
                      <a:lnTo>
                        <a:pt x="1257" y="79"/>
                      </a:lnTo>
                      <a:lnTo>
                        <a:pt x="1257" y="81"/>
                      </a:lnTo>
                      <a:lnTo>
                        <a:pt x="1257" y="81"/>
                      </a:lnTo>
                      <a:lnTo>
                        <a:pt x="1257" y="81"/>
                      </a:lnTo>
                      <a:lnTo>
                        <a:pt x="1255" y="81"/>
                      </a:lnTo>
                      <a:lnTo>
                        <a:pt x="1255" y="81"/>
                      </a:lnTo>
                      <a:lnTo>
                        <a:pt x="1253" y="81"/>
                      </a:lnTo>
                      <a:lnTo>
                        <a:pt x="1253" y="81"/>
                      </a:lnTo>
                      <a:lnTo>
                        <a:pt x="1253" y="81"/>
                      </a:lnTo>
                      <a:lnTo>
                        <a:pt x="1251" y="81"/>
                      </a:lnTo>
                      <a:lnTo>
                        <a:pt x="1251" y="81"/>
                      </a:lnTo>
                      <a:lnTo>
                        <a:pt x="1251" y="81"/>
                      </a:lnTo>
                      <a:lnTo>
                        <a:pt x="1249" y="81"/>
                      </a:lnTo>
                      <a:lnTo>
                        <a:pt x="1249" y="81"/>
                      </a:lnTo>
                      <a:lnTo>
                        <a:pt x="1247" y="81"/>
                      </a:lnTo>
                      <a:lnTo>
                        <a:pt x="1247" y="83"/>
                      </a:lnTo>
                      <a:lnTo>
                        <a:pt x="1249" y="83"/>
                      </a:lnTo>
                      <a:lnTo>
                        <a:pt x="1249" y="83"/>
                      </a:lnTo>
                      <a:lnTo>
                        <a:pt x="1251" y="83"/>
                      </a:lnTo>
                      <a:lnTo>
                        <a:pt x="1251" y="83"/>
                      </a:lnTo>
                      <a:lnTo>
                        <a:pt x="1251" y="83"/>
                      </a:lnTo>
                      <a:lnTo>
                        <a:pt x="1251" y="83"/>
                      </a:lnTo>
                      <a:lnTo>
                        <a:pt x="1251" y="83"/>
                      </a:lnTo>
                      <a:lnTo>
                        <a:pt x="1253" y="83"/>
                      </a:lnTo>
                      <a:lnTo>
                        <a:pt x="1253" y="83"/>
                      </a:lnTo>
                      <a:lnTo>
                        <a:pt x="1253" y="83"/>
                      </a:lnTo>
                      <a:lnTo>
                        <a:pt x="1255" y="83"/>
                      </a:lnTo>
                      <a:lnTo>
                        <a:pt x="1255" y="83"/>
                      </a:lnTo>
                      <a:lnTo>
                        <a:pt x="1257" y="83"/>
                      </a:lnTo>
                      <a:lnTo>
                        <a:pt x="1257" y="83"/>
                      </a:lnTo>
                      <a:lnTo>
                        <a:pt x="1257" y="83"/>
                      </a:lnTo>
                      <a:lnTo>
                        <a:pt x="1257" y="85"/>
                      </a:lnTo>
                      <a:lnTo>
                        <a:pt x="1257" y="85"/>
                      </a:lnTo>
                      <a:lnTo>
                        <a:pt x="1257" y="85"/>
                      </a:lnTo>
                      <a:lnTo>
                        <a:pt x="1255" y="85"/>
                      </a:lnTo>
                      <a:lnTo>
                        <a:pt x="1255" y="85"/>
                      </a:lnTo>
                      <a:lnTo>
                        <a:pt x="1255" y="85"/>
                      </a:lnTo>
                      <a:lnTo>
                        <a:pt x="1255" y="87"/>
                      </a:lnTo>
                      <a:lnTo>
                        <a:pt x="1253" y="87"/>
                      </a:lnTo>
                      <a:lnTo>
                        <a:pt x="1253" y="87"/>
                      </a:lnTo>
                      <a:lnTo>
                        <a:pt x="1255" y="87"/>
                      </a:lnTo>
                      <a:lnTo>
                        <a:pt x="1255" y="89"/>
                      </a:lnTo>
                      <a:lnTo>
                        <a:pt x="1255" y="89"/>
                      </a:lnTo>
                      <a:lnTo>
                        <a:pt x="1255" y="87"/>
                      </a:lnTo>
                      <a:lnTo>
                        <a:pt x="1257" y="87"/>
                      </a:lnTo>
                      <a:lnTo>
                        <a:pt x="1257" y="87"/>
                      </a:lnTo>
                      <a:lnTo>
                        <a:pt x="1257" y="87"/>
                      </a:lnTo>
                      <a:lnTo>
                        <a:pt x="1257" y="87"/>
                      </a:lnTo>
                      <a:lnTo>
                        <a:pt x="1257" y="85"/>
                      </a:lnTo>
                      <a:lnTo>
                        <a:pt x="1259" y="85"/>
                      </a:lnTo>
                      <a:lnTo>
                        <a:pt x="1259" y="85"/>
                      </a:lnTo>
                      <a:lnTo>
                        <a:pt x="1259" y="85"/>
                      </a:lnTo>
                      <a:lnTo>
                        <a:pt x="1261" y="85"/>
                      </a:lnTo>
                      <a:lnTo>
                        <a:pt x="1261" y="85"/>
                      </a:lnTo>
                      <a:lnTo>
                        <a:pt x="1263" y="85"/>
                      </a:lnTo>
                      <a:lnTo>
                        <a:pt x="1263" y="85"/>
                      </a:lnTo>
                      <a:lnTo>
                        <a:pt x="1261" y="85"/>
                      </a:lnTo>
                      <a:lnTo>
                        <a:pt x="1261" y="85"/>
                      </a:lnTo>
                      <a:lnTo>
                        <a:pt x="1261" y="83"/>
                      </a:lnTo>
                      <a:lnTo>
                        <a:pt x="1261" y="83"/>
                      </a:lnTo>
                      <a:lnTo>
                        <a:pt x="1263" y="83"/>
                      </a:lnTo>
                      <a:lnTo>
                        <a:pt x="1263" y="83"/>
                      </a:lnTo>
                      <a:lnTo>
                        <a:pt x="1263" y="81"/>
                      </a:lnTo>
                      <a:lnTo>
                        <a:pt x="1263" y="81"/>
                      </a:lnTo>
                      <a:lnTo>
                        <a:pt x="1265" y="81"/>
                      </a:lnTo>
                      <a:lnTo>
                        <a:pt x="1265" y="81"/>
                      </a:lnTo>
                      <a:lnTo>
                        <a:pt x="1265" y="81"/>
                      </a:lnTo>
                      <a:lnTo>
                        <a:pt x="1267" y="81"/>
                      </a:lnTo>
                      <a:lnTo>
                        <a:pt x="1267" y="81"/>
                      </a:lnTo>
                      <a:lnTo>
                        <a:pt x="1267" y="81"/>
                      </a:lnTo>
                      <a:lnTo>
                        <a:pt x="1269" y="81"/>
                      </a:lnTo>
                      <a:lnTo>
                        <a:pt x="1269" y="81"/>
                      </a:lnTo>
                      <a:lnTo>
                        <a:pt x="1269" y="81"/>
                      </a:lnTo>
                      <a:lnTo>
                        <a:pt x="1269" y="81"/>
                      </a:lnTo>
                      <a:lnTo>
                        <a:pt x="1270" y="81"/>
                      </a:lnTo>
                      <a:lnTo>
                        <a:pt x="1270" y="81"/>
                      </a:lnTo>
                      <a:lnTo>
                        <a:pt x="1272" y="81"/>
                      </a:lnTo>
                      <a:lnTo>
                        <a:pt x="1272" y="81"/>
                      </a:lnTo>
                      <a:lnTo>
                        <a:pt x="1272" y="83"/>
                      </a:lnTo>
                      <a:lnTo>
                        <a:pt x="1272" y="83"/>
                      </a:lnTo>
                      <a:lnTo>
                        <a:pt x="1272" y="83"/>
                      </a:lnTo>
                      <a:lnTo>
                        <a:pt x="1274" y="83"/>
                      </a:lnTo>
                      <a:lnTo>
                        <a:pt x="1274" y="83"/>
                      </a:lnTo>
                      <a:lnTo>
                        <a:pt x="1274" y="83"/>
                      </a:lnTo>
                      <a:lnTo>
                        <a:pt x="1274" y="85"/>
                      </a:lnTo>
                      <a:lnTo>
                        <a:pt x="1276" y="85"/>
                      </a:lnTo>
                      <a:lnTo>
                        <a:pt x="1276" y="85"/>
                      </a:lnTo>
                      <a:lnTo>
                        <a:pt x="1276" y="85"/>
                      </a:lnTo>
                      <a:lnTo>
                        <a:pt x="1278" y="85"/>
                      </a:lnTo>
                      <a:lnTo>
                        <a:pt x="1278" y="85"/>
                      </a:lnTo>
                      <a:lnTo>
                        <a:pt x="1278" y="85"/>
                      </a:lnTo>
                      <a:lnTo>
                        <a:pt x="1278" y="85"/>
                      </a:lnTo>
                      <a:lnTo>
                        <a:pt x="1278" y="87"/>
                      </a:lnTo>
                      <a:lnTo>
                        <a:pt x="1280" y="87"/>
                      </a:lnTo>
                      <a:lnTo>
                        <a:pt x="1280" y="87"/>
                      </a:lnTo>
                      <a:lnTo>
                        <a:pt x="1280" y="87"/>
                      </a:lnTo>
                      <a:lnTo>
                        <a:pt x="1280" y="87"/>
                      </a:lnTo>
                      <a:lnTo>
                        <a:pt x="1280" y="89"/>
                      </a:lnTo>
                      <a:lnTo>
                        <a:pt x="1282" y="89"/>
                      </a:lnTo>
                      <a:lnTo>
                        <a:pt x="1282" y="89"/>
                      </a:lnTo>
                      <a:lnTo>
                        <a:pt x="1282" y="90"/>
                      </a:lnTo>
                      <a:lnTo>
                        <a:pt x="1282" y="90"/>
                      </a:lnTo>
                      <a:lnTo>
                        <a:pt x="1282" y="90"/>
                      </a:lnTo>
                      <a:lnTo>
                        <a:pt x="1282" y="92"/>
                      </a:lnTo>
                      <a:lnTo>
                        <a:pt x="1284" y="92"/>
                      </a:lnTo>
                      <a:lnTo>
                        <a:pt x="1284" y="92"/>
                      </a:lnTo>
                      <a:lnTo>
                        <a:pt x="1284" y="92"/>
                      </a:lnTo>
                      <a:lnTo>
                        <a:pt x="1282" y="92"/>
                      </a:lnTo>
                      <a:lnTo>
                        <a:pt x="1282" y="92"/>
                      </a:lnTo>
                      <a:lnTo>
                        <a:pt x="1280" y="92"/>
                      </a:lnTo>
                      <a:lnTo>
                        <a:pt x="1280" y="92"/>
                      </a:lnTo>
                      <a:lnTo>
                        <a:pt x="1280" y="92"/>
                      </a:lnTo>
                      <a:lnTo>
                        <a:pt x="1278" y="92"/>
                      </a:lnTo>
                      <a:lnTo>
                        <a:pt x="1278" y="92"/>
                      </a:lnTo>
                      <a:lnTo>
                        <a:pt x="1278" y="92"/>
                      </a:lnTo>
                      <a:lnTo>
                        <a:pt x="1276" y="92"/>
                      </a:lnTo>
                      <a:lnTo>
                        <a:pt x="1276" y="92"/>
                      </a:lnTo>
                      <a:lnTo>
                        <a:pt x="1274" y="92"/>
                      </a:lnTo>
                      <a:lnTo>
                        <a:pt x="1274" y="92"/>
                      </a:lnTo>
                      <a:lnTo>
                        <a:pt x="1274" y="92"/>
                      </a:lnTo>
                      <a:lnTo>
                        <a:pt x="1274" y="92"/>
                      </a:lnTo>
                      <a:lnTo>
                        <a:pt x="1272" y="92"/>
                      </a:lnTo>
                      <a:lnTo>
                        <a:pt x="1272" y="92"/>
                      </a:lnTo>
                      <a:lnTo>
                        <a:pt x="1272" y="92"/>
                      </a:lnTo>
                      <a:lnTo>
                        <a:pt x="1270" y="92"/>
                      </a:lnTo>
                      <a:lnTo>
                        <a:pt x="1270" y="92"/>
                      </a:lnTo>
                      <a:lnTo>
                        <a:pt x="1270" y="92"/>
                      </a:lnTo>
                      <a:lnTo>
                        <a:pt x="1270" y="92"/>
                      </a:lnTo>
                      <a:lnTo>
                        <a:pt x="1272" y="92"/>
                      </a:lnTo>
                      <a:lnTo>
                        <a:pt x="1272" y="92"/>
                      </a:lnTo>
                      <a:lnTo>
                        <a:pt x="1272" y="94"/>
                      </a:lnTo>
                      <a:lnTo>
                        <a:pt x="1272" y="94"/>
                      </a:lnTo>
                      <a:lnTo>
                        <a:pt x="1272" y="94"/>
                      </a:lnTo>
                      <a:lnTo>
                        <a:pt x="1272" y="94"/>
                      </a:lnTo>
                      <a:lnTo>
                        <a:pt x="1272" y="94"/>
                      </a:lnTo>
                      <a:lnTo>
                        <a:pt x="1272" y="96"/>
                      </a:lnTo>
                      <a:lnTo>
                        <a:pt x="1270" y="96"/>
                      </a:lnTo>
                      <a:lnTo>
                        <a:pt x="1270" y="96"/>
                      </a:lnTo>
                      <a:lnTo>
                        <a:pt x="1270" y="96"/>
                      </a:lnTo>
                      <a:lnTo>
                        <a:pt x="1270" y="98"/>
                      </a:lnTo>
                      <a:lnTo>
                        <a:pt x="1270" y="98"/>
                      </a:lnTo>
                      <a:lnTo>
                        <a:pt x="1272" y="98"/>
                      </a:lnTo>
                      <a:lnTo>
                        <a:pt x="1272" y="96"/>
                      </a:lnTo>
                      <a:lnTo>
                        <a:pt x="1272" y="96"/>
                      </a:lnTo>
                      <a:lnTo>
                        <a:pt x="1272" y="96"/>
                      </a:lnTo>
                      <a:lnTo>
                        <a:pt x="1272" y="96"/>
                      </a:lnTo>
                      <a:lnTo>
                        <a:pt x="1274" y="96"/>
                      </a:lnTo>
                      <a:lnTo>
                        <a:pt x="1274" y="96"/>
                      </a:lnTo>
                      <a:lnTo>
                        <a:pt x="1274" y="96"/>
                      </a:lnTo>
                      <a:lnTo>
                        <a:pt x="1274" y="94"/>
                      </a:lnTo>
                      <a:lnTo>
                        <a:pt x="1276" y="94"/>
                      </a:lnTo>
                      <a:lnTo>
                        <a:pt x="1276" y="94"/>
                      </a:lnTo>
                      <a:lnTo>
                        <a:pt x="1278" y="94"/>
                      </a:lnTo>
                      <a:lnTo>
                        <a:pt x="1278" y="94"/>
                      </a:lnTo>
                      <a:lnTo>
                        <a:pt x="1278" y="96"/>
                      </a:lnTo>
                      <a:lnTo>
                        <a:pt x="1278" y="96"/>
                      </a:lnTo>
                      <a:lnTo>
                        <a:pt x="1280" y="96"/>
                      </a:lnTo>
                      <a:lnTo>
                        <a:pt x="1280" y="96"/>
                      </a:lnTo>
                      <a:lnTo>
                        <a:pt x="1280" y="96"/>
                      </a:lnTo>
                      <a:lnTo>
                        <a:pt x="1280" y="96"/>
                      </a:lnTo>
                      <a:lnTo>
                        <a:pt x="1278" y="96"/>
                      </a:lnTo>
                      <a:lnTo>
                        <a:pt x="1278" y="98"/>
                      </a:lnTo>
                      <a:lnTo>
                        <a:pt x="1280" y="98"/>
                      </a:lnTo>
                      <a:lnTo>
                        <a:pt x="1280" y="98"/>
                      </a:lnTo>
                      <a:lnTo>
                        <a:pt x="1280" y="98"/>
                      </a:lnTo>
                      <a:lnTo>
                        <a:pt x="1282" y="98"/>
                      </a:lnTo>
                      <a:lnTo>
                        <a:pt x="1282" y="98"/>
                      </a:lnTo>
                      <a:lnTo>
                        <a:pt x="1282" y="98"/>
                      </a:lnTo>
                      <a:lnTo>
                        <a:pt x="1284" y="98"/>
                      </a:lnTo>
                      <a:lnTo>
                        <a:pt x="1284" y="98"/>
                      </a:lnTo>
                      <a:lnTo>
                        <a:pt x="1284" y="98"/>
                      </a:lnTo>
                      <a:lnTo>
                        <a:pt x="1284" y="100"/>
                      </a:lnTo>
                      <a:lnTo>
                        <a:pt x="1286" y="100"/>
                      </a:lnTo>
                      <a:lnTo>
                        <a:pt x="1286" y="100"/>
                      </a:lnTo>
                      <a:lnTo>
                        <a:pt x="1286" y="100"/>
                      </a:lnTo>
                      <a:lnTo>
                        <a:pt x="1288" y="100"/>
                      </a:lnTo>
                      <a:lnTo>
                        <a:pt x="1288" y="100"/>
                      </a:lnTo>
                      <a:lnTo>
                        <a:pt x="1288" y="100"/>
                      </a:lnTo>
                      <a:lnTo>
                        <a:pt x="1290" y="100"/>
                      </a:lnTo>
                      <a:lnTo>
                        <a:pt x="1290" y="100"/>
                      </a:lnTo>
                      <a:lnTo>
                        <a:pt x="1290" y="100"/>
                      </a:lnTo>
                      <a:lnTo>
                        <a:pt x="1290" y="100"/>
                      </a:lnTo>
                      <a:lnTo>
                        <a:pt x="1292" y="100"/>
                      </a:lnTo>
                      <a:lnTo>
                        <a:pt x="1292" y="102"/>
                      </a:lnTo>
                      <a:lnTo>
                        <a:pt x="1292" y="102"/>
                      </a:lnTo>
                      <a:lnTo>
                        <a:pt x="1292" y="102"/>
                      </a:lnTo>
                      <a:lnTo>
                        <a:pt x="1292" y="104"/>
                      </a:lnTo>
                      <a:lnTo>
                        <a:pt x="1292" y="104"/>
                      </a:lnTo>
                      <a:lnTo>
                        <a:pt x="1292" y="104"/>
                      </a:lnTo>
                      <a:lnTo>
                        <a:pt x="1290" y="104"/>
                      </a:lnTo>
                      <a:lnTo>
                        <a:pt x="1290" y="106"/>
                      </a:lnTo>
                      <a:lnTo>
                        <a:pt x="1290" y="106"/>
                      </a:lnTo>
                      <a:lnTo>
                        <a:pt x="1290" y="106"/>
                      </a:lnTo>
                      <a:lnTo>
                        <a:pt x="1288" y="106"/>
                      </a:lnTo>
                      <a:lnTo>
                        <a:pt x="1288" y="106"/>
                      </a:lnTo>
                      <a:lnTo>
                        <a:pt x="1286" y="106"/>
                      </a:lnTo>
                      <a:lnTo>
                        <a:pt x="1286" y="104"/>
                      </a:lnTo>
                      <a:lnTo>
                        <a:pt x="1286" y="104"/>
                      </a:lnTo>
                      <a:lnTo>
                        <a:pt x="1286" y="104"/>
                      </a:lnTo>
                      <a:lnTo>
                        <a:pt x="1284" y="104"/>
                      </a:lnTo>
                      <a:lnTo>
                        <a:pt x="1284" y="104"/>
                      </a:lnTo>
                      <a:lnTo>
                        <a:pt x="1284" y="104"/>
                      </a:lnTo>
                      <a:lnTo>
                        <a:pt x="1282" y="104"/>
                      </a:lnTo>
                      <a:lnTo>
                        <a:pt x="1282" y="106"/>
                      </a:lnTo>
                      <a:lnTo>
                        <a:pt x="1282" y="106"/>
                      </a:lnTo>
                      <a:lnTo>
                        <a:pt x="1280" y="106"/>
                      </a:lnTo>
                      <a:lnTo>
                        <a:pt x="1280" y="106"/>
                      </a:lnTo>
                      <a:lnTo>
                        <a:pt x="1280" y="104"/>
                      </a:lnTo>
                      <a:lnTo>
                        <a:pt x="1280" y="104"/>
                      </a:lnTo>
                      <a:lnTo>
                        <a:pt x="1278" y="104"/>
                      </a:lnTo>
                      <a:lnTo>
                        <a:pt x="1278" y="104"/>
                      </a:lnTo>
                      <a:lnTo>
                        <a:pt x="1278" y="104"/>
                      </a:lnTo>
                      <a:lnTo>
                        <a:pt x="1276" y="104"/>
                      </a:lnTo>
                      <a:lnTo>
                        <a:pt x="1276" y="104"/>
                      </a:lnTo>
                      <a:lnTo>
                        <a:pt x="1274" y="104"/>
                      </a:lnTo>
                      <a:lnTo>
                        <a:pt x="1274" y="104"/>
                      </a:lnTo>
                      <a:lnTo>
                        <a:pt x="1274" y="104"/>
                      </a:lnTo>
                      <a:lnTo>
                        <a:pt x="1272" y="104"/>
                      </a:lnTo>
                      <a:lnTo>
                        <a:pt x="1272" y="104"/>
                      </a:lnTo>
                      <a:lnTo>
                        <a:pt x="1272" y="104"/>
                      </a:lnTo>
                      <a:lnTo>
                        <a:pt x="1270" y="104"/>
                      </a:lnTo>
                      <a:lnTo>
                        <a:pt x="1270" y="104"/>
                      </a:lnTo>
                      <a:lnTo>
                        <a:pt x="1270" y="104"/>
                      </a:lnTo>
                      <a:lnTo>
                        <a:pt x="1269" y="104"/>
                      </a:lnTo>
                      <a:lnTo>
                        <a:pt x="1269" y="104"/>
                      </a:lnTo>
                      <a:lnTo>
                        <a:pt x="1269" y="102"/>
                      </a:lnTo>
                      <a:lnTo>
                        <a:pt x="1269" y="102"/>
                      </a:lnTo>
                      <a:lnTo>
                        <a:pt x="1267" y="102"/>
                      </a:lnTo>
                      <a:lnTo>
                        <a:pt x="1267" y="104"/>
                      </a:lnTo>
                      <a:lnTo>
                        <a:pt x="1267" y="104"/>
                      </a:lnTo>
                      <a:lnTo>
                        <a:pt x="1267" y="104"/>
                      </a:lnTo>
                      <a:lnTo>
                        <a:pt x="1267" y="104"/>
                      </a:lnTo>
                      <a:lnTo>
                        <a:pt x="1267" y="104"/>
                      </a:lnTo>
                      <a:lnTo>
                        <a:pt x="1267" y="104"/>
                      </a:lnTo>
                      <a:lnTo>
                        <a:pt x="1267" y="106"/>
                      </a:lnTo>
                      <a:lnTo>
                        <a:pt x="1269" y="106"/>
                      </a:lnTo>
                      <a:lnTo>
                        <a:pt x="1269" y="106"/>
                      </a:lnTo>
                      <a:lnTo>
                        <a:pt x="1269" y="106"/>
                      </a:lnTo>
                      <a:lnTo>
                        <a:pt x="1269" y="106"/>
                      </a:lnTo>
                      <a:lnTo>
                        <a:pt x="1270" y="106"/>
                      </a:lnTo>
                      <a:lnTo>
                        <a:pt x="1270" y="106"/>
                      </a:lnTo>
                      <a:lnTo>
                        <a:pt x="1272" y="106"/>
                      </a:lnTo>
                      <a:lnTo>
                        <a:pt x="1272" y="106"/>
                      </a:lnTo>
                      <a:lnTo>
                        <a:pt x="1272" y="108"/>
                      </a:lnTo>
                      <a:lnTo>
                        <a:pt x="1272" y="108"/>
                      </a:lnTo>
                      <a:lnTo>
                        <a:pt x="1272" y="108"/>
                      </a:lnTo>
                      <a:lnTo>
                        <a:pt x="1272" y="108"/>
                      </a:lnTo>
                      <a:lnTo>
                        <a:pt x="1272" y="108"/>
                      </a:lnTo>
                      <a:lnTo>
                        <a:pt x="1270" y="108"/>
                      </a:lnTo>
                      <a:lnTo>
                        <a:pt x="1270" y="108"/>
                      </a:lnTo>
                      <a:lnTo>
                        <a:pt x="1269" y="108"/>
                      </a:lnTo>
                      <a:lnTo>
                        <a:pt x="1269" y="108"/>
                      </a:lnTo>
                      <a:lnTo>
                        <a:pt x="1269" y="108"/>
                      </a:lnTo>
                      <a:lnTo>
                        <a:pt x="1269" y="108"/>
                      </a:lnTo>
                      <a:lnTo>
                        <a:pt x="1267" y="108"/>
                      </a:lnTo>
                      <a:lnTo>
                        <a:pt x="1267" y="110"/>
                      </a:lnTo>
                      <a:lnTo>
                        <a:pt x="1269" y="110"/>
                      </a:lnTo>
                      <a:lnTo>
                        <a:pt x="1269" y="110"/>
                      </a:lnTo>
                      <a:lnTo>
                        <a:pt x="1269" y="110"/>
                      </a:lnTo>
                      <a:lnTo>
                        <a:pt x="1269" y="112"/>
                      </a:lnTo>
                      <a:lnTo>
                        <a:pt x="1269" y="112"/>
                      </a:lnTo>
                      <a:lnTo>
                        <a:pt x="1270" y="112"/>
                      </a:lnTo>
                      <a:lnTo>
                        <a:pt x="1270" y="112"/>
                      </a:lnTo>
                      <a:lnTo>
                        <a:pt x="1272" y="112"/>
                      </a:lnTo>
                      <a:lnTo>
                        <a:pt x="1272" y="112"/>
                      </a:lnTo>
                      <a:lnTo>
                        <a:pt x="1272" y="112"/>
                      </a:lnTo>
                      <a:lnTo>
                        <a:pt x="1272" y="113"/>
                      </a:lnTo>
                      <a:lnTo>
                        <a:pt x="1272" y="113"/>
                      </a:lnTo>
                      <a:lnTo>
                        <a:pt x="1274" y="113"/>
                      </a:lnTo>
                      <a:lnTo>
                        <a:pt x="1274" y="113"/>
                      </a:lnTo>
                      <a:lnTo>
                        <a:pt x="1274" y="115"/>
                      </a:lnTo>
                      <a:lnTo>
                        <a:pt x="1272" y="115"/>
                      </a:lnTo>
                      <a:lnTo>
                        <a:pt x="1272" y="115"/>
                      </a:lnTo>
                      <a:lnTo>
                        <a:pt x="1272" y="115"/>
                      </a:lnTo>
                      <a:lnTo>
                        <a:pt x="1272" y="115"/>
                      </a:lnTo>
                      <a:lnTo>
                        <a:pt x="1272" y="115"/>
                      </a:lnTo>
                      <a:lnTo>
                        <a:pt x="1274" y="115"/>
                      </a:lnTo>
                      <a:lnTo>
                        <a:pt x="1274" y="115"/>
                      </a:lnTo>
                      <a:lnTo>
                        <a:pt x="1274" y="115"/>
                      </a:lnTo>
                      <a:lnTo>
                        <a:pt x="1276" y="115"/>
                      </a:lnTo>
                      <a:lnTo>
                        <a:pt x="1276" y="115"/>
                      </a:lnTo>
                      <a:lnTo>
                        <a:pt x="1276" y="117"/>
                      </a:lnTo>
                      <a:lnTo>
                        <a:pt x="1278" y="117"/>
                      </a:lnTo>
                      <a:lnTo>
                        <a:pt x="1278" y="117"/>
                      </a:lnTo>
                      <a:lnTo>
                        <a:pt x="1278" y="117"/>
                      </a:lnTo>
                      <a:lnTo>
                        <a:pt x="1278" y="117"/>
                      </a:lnTo>
                      <a:lnTo>
                        <a:pt x="1278" y="117"/>
                      </a:lnTo>
                      <a:lnTo>
                        <a:pt x="1280" y="117"/>
                      </a:lnTo>
                      <a:lnTo>
                        <a:pt x="1280" y="117"/>
                      </a:lnTo>
                      <a:lnTo>
                        <a:pt x="1280" y="117"/>
                      </a:lnTo>
                      <a:lnTo>
                        <a:pt x="1280" y="117"/>
                      </a:lnTo>
                      <a:lnTo>
                        <a:pt x="1282" y="117"/>
                      </a:lnTo>
                      <a:lnTo>
                        <a:pt x="1282" y="119"/>
                      </a:lnTo>
                      <a:lnTo>
                        <a:pt x="1282" y="119"/>
                      </a:lnTo>
                      <a:lnTo>
                        <a:pt x="1282" y="117"/>
                      </a:lnTo>
                      <a:lnTo>
                        <a:pt x="1284" y="117"/>
                      </a:lnTo>
                      <a:lnTo>
                        <a:pt x="1284" y="117"/>
                      </a:lnTo>
                      <a:lnTo>
                        <a:pt x="1284" y="117"/>
                      </a:lnTo>
                      <a:lnTo>
                        <a:pt x="1286" y="117"/>
                      </a:lnTo>
                      <a:lnTo>
                        <a:pt x="1286" y="119"/>
                      </a:lnTo>
                      <a:lnTo>
                        <a:pt x="1286" y="119"/>
                      </a:lnTo>
                      <a:lnTo>
                        <a:pt x="1286" y="117"/>
                      </a:lnTo>
                      <a:lnTo>
                        <a:pt x="1286" y="117"/>
                      </a:lnTo>
                      <a:lnTo>
                        <a:pt x="1288" y="117"/>
                      </a:lnTo>
                      <a:lnTo>
                        <a:pt x="1288" y="117"/>
                      </a:lnTo>
                      <a:lnTo>
                        <a:pt x="1290" y="117"/>
                      </a:lnTo>
                      <a:lnTo>
                        <a:pt x="1290" y="119"/>
                      </a:lnTo>
                      <a:lnTo>
                        <a:pt x="1290" y="119"/>
                      </a:lnTo>
                      <a:lnTo>
                        <a:pt x="1290" y="119"/>
                      </a:lnTo>
                      <a:lnTo>
                        <a:pt x="1292" y="119"/>
                      </a:lnTo>
                      <a:lnTo>
                        <a:pt x="1292" y="119"/>
                      </a:lnTo>
                      <a:lnTo>
                        <a:pt x="1290" y="119"/>
                      </a:lnTo>
                      <a:lnTo>
                        <a:pt x="1290" y="119"/>
                      </a:lnTo>
                      <a:lnTo>
                        <a:pt x="1290" y="119"/>
                      </a:lnTo>
                      <a:lnTo>
                        <a:pt x="1290" y="121"/>
                      </a:lnTo>
                      <a:lnTo>
                        <a:pt x="1290" y="121"/>
                      </a:lnTo>
                      <a:lnTo>
                        <a:pt x="1290" y="121"/>
                      </a:lnTo>
                      <a:lnTo>
                        <a:pt x="1290" y="121"/>
                      </a:lnTo>
                      <a:lnTo>
                        <a:pt x="1290" y="121"/>
                      </a:lnTo>
                      <a:lnTo>
                        <a:pt x="1290" y="121"/>
                      </a:lnTo>
                      <a:lnTo>
                        <a:pt x="1290" y="123"/>
                      </a:lnTo>
                      <a:lnTo>
                        <a:pt x="1290" y="123"/>
                      </a:lnTo>
                      <a:lnTo>
                        <a:pt x="1290" y="123"/>
                      </a:lnTo>
                      <a:lnTo>
                        <a:pt x="1290" y="123"/>
                      </a:lnTo>
                      <a:lnTo>
                        <a:pt x="1290" y="123"/>
                      </a:lnTo>
                      <a:lnTo>
                        <a:pt x="1290" y="125"/>
                      </a:lnTo>
                      <a:lnTo>
                        <a:pt x="1290" y="125"/>
                      </a:lnTo>
                      <a:lnTo>
                        <a:pt x="1290" y="125"/>
                      </a:lnTo>
                      <a:lnTo>
                        <a:pt x="1292" y="125"/>
                      </a:lnTo>
                      <a:lnTo>
                        <a:pt x="1292" y="123"/>
                      </a:lnTo>
                      <a:lnTo>
                        <a:pt x="1292" y="123"/>
                      </a:lnTo>
                      <a:lnTo>
                        <a:pt x="1292" y="123"/>
                      </a:lnTo>
                      <a:lnTo>
                        <a:pt x="1293" y="123"/>
                      </a:lnTo>
                      <a:lnTo>
                        <a:pt x="1293" y="123"/>
                      </a:lnTo>
                      <a:lnTo>
                        <a:pt x="1293" y="123"/>
                      </a:lnTo>
                      <a:lnTo>
                        <a:pt x="1295" y="123"/>
                      </a:lnTo>
                      <a:lnTo>
                        <a:pt x="1295" y="123"/>
                      </a:lnTo>
                      <a:lnTo>
                        <a:pt x="1295" y="123"/>
                      </a:lnTo>
                      <a:lnTo>
                        <a:pt x="1297" y="123"/>
                      </a:lnTo>
                      <a:lnTo>
                        <a:pt x="1297" y="123"/>
                      </a:lnTo>
                      <a:lnTo>
                        <a:pt x="1297" y="123"/>
                      </a:lnTo>
                      <a:lnTo>
                        <a:pt x="1299" y="123"/>
                      </a:lnTo>
                      <a:lnTo>
                        <a:pt x="1299" y="123"/>
                      </a:lnTo>
                      <a:lnTo>
                        <a:pt x="1299" y="123"/>
                      </a:lnTo>
                      <a:lnTo>
                        <a:pt x="1299" y="123"/>
                      </a:lnTo>
                      <a:lnTo>
                        <a:pt x="1299" y="123"/>
                      </a:lnTo>
                      <a:lnTo>
                        <a:pt x="1299" y="123"/>
                      </a:lnTo>
                      <a:lnTo>
                        <a:pt x="1299" y="125"/>
                      </a:lnTo>
                      <a:lnTo>
                        <a:pt x="1299" y="125"/>
                      </a:lnTo>
                      <a:lnTo>
                        <a:pt x="1299" y="125"/>
                      </a:lnTo>
                      <a:lnTo>
                        <a:pt x="1299" y="127"/>
                      </a:lnTo>
                      <a:lnTo>
                        <a:pt x="1299" y="127"/>
                      </a:lnTo>
                      <a:lnTo>
                        <a:pt x="1299" y="127"/>
                      </a:lnTo>
                      <a:lnTo>
                        <a:pt x="1299" y="127"/>
                      </a:lnTo>
                      <a:lnTo>
                        <a:pt x="1299" y="129"/>
                      </a:lnTo>
                      <a:lnTo>
                        <a:pt x="1301" y="129"/>
                      </a:lnTo>
                      <a:lnTo>
                        <a:pt x="1301" y="129"/>
                      </a:lnTo>
                      <a:lnTo>
                        <a:pt x="1301" y="127"/>
                      </a:lnTo>
                      <a:lnTo>
                        <a:pt x="1301" y="127"/>
                      </a:lnTo>
                      <a:lnTo>
                        <a:pt x="1303" y="127"/>
                      </a:lnTo>
                      <a:lnTo>
                        <a:pt x="1303" y="127"/>
                      </a:lnTo>
                      <a:lnTo>
                        <a:pt x="1303" y="125"/>
                      </a:lnTo>
                      <a:lnTo>
                        <a:pt x="1303" y="125"/>
                      </a:lnTo>
                      <a:lnTo>
                        <a:pt x="1303" y="125"/>
                      </a:lnTo>
                      <a:lnTo>
                        <a:pt x="1305" y="125"/>
                      </a:lnTo>
                      <a:lnTo>
                        <a:pt x="1305" y="125"/>
                      </a:lnTo>
                      <a:lnTo>
                        <a:pt x="1305" y="125"/>
                      </a:lnTo>
                      <a:lnTo>
                        <a:pt x="1305" y="125"/>
                      </a:lnTo>
                      <a:lnTo>
                        <a:pt x="1305" y="127"/>
                      </a:lnTo>
                      <a:lnTo>
                        <a:pt x="1305" y="127"/>
                      </a:lnTo>
                      <a:lnTo>
                        <a:pt x="1305" y="127"/>
                      </a:lnTo>
                      <a:lnTo>
                        <a:pt x="1305" y="129"/>
                      </a:lnTo>
                      <a:lnTo>
                        <a:pt x="1305" y="129"/>
                      </a:lnTo>
                      <a:lnTo>
                        <a:pt x="1303" y="129"/>
                      </a:lnTo>
                      <a:lnTo>
                        <a:pt x="1303" y="129"/>
                      </a:lnTo>
                      <a:lnTo>
                        <a:pt x="1303" y="131"/>
                      </a:lnTo>
                      <a:lnTo>
                        <a:pt x="1305" y="131"/>
                      </a:lnTo>
                      <a:lnTo>
                        <a:pt x="1305" y="131"/>
                      </a:lnTo>
                      <a:lnTo>
                        <a:pt x="1305" y="133"/>
                      </a:lnTo>
                      <a:lnTo>
                        <a:pt x="1305" y="133"/>
                      </a:lnTo>
                      <a:lnTo>
                        <a:pt x="1305" y="131"/>
                      </a:lnTo>
                      <a:lnTo>
                        <a:pt x="1305" y="131"/>
                      </a:lnTo>
                      <a:lnTo>
                        <a:pt x="1307" y="131"/>
                      </a:lnTo>
                      <a:lnTo>
                        <a:pt x="1307" y="131"/>
                      </a:lnTo>
                      <a:lnTo>
                        <a:pt x="1305" y="131"/>
                      </a:lnTo>
                      <a:lnTo>
                        <a:pt x="1305" y="129"/>
                      </a:lnTo>
                      <a:lnTo>
                        <a:pt x="1305" y="129"/>
                      </a:lnTo>
                      <a:lnTo>
                        <a:pt x="1307" y="129"/>
                      </a:lnTo>
                      <a:lnTo>
                        <a:pt x="1307" y="129"/>
                      </a:lnTo>
                      <a:lnTo>
                        <a:pt x="1307" y="129"/>
                      </a:lnTo>
                      <a:lnTo>
                        <a:pt x="1307" y="127"/>
                      </a:lnTo>
                      <a:lnTo>
                        <a:pt x="1309" y="127"/>
                      </a:lnTo>
                      <a:lnTo>
                        <a:pt x="1309" y="127"/>
                      </a:lnTo>
                      <a:lnTo>
                        <a:pt x="1311" y="127"/>
                      </a:lnTo>
                      <a:lnTo>
                        <a:pt x="1311" y="127"/>
                      </a:lnTo>
                      <a:lnTo>
                        <a:pt x="1311" y="12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0" name="Freeform 2033">
                  <a:extLst>
                    <a:ext uri="{FF2B5EF4-FFF2-40B4-BE49-F238E27FC236}">
                      <a16:creationId xmlns:a16="http://schemas.microsoft.com/office/drawing/2014/main" id="{28AF28A7-6943-4803-AB08-4DE5510223BD}"/>
                    </a:ext>
                  </a:extLst>
                </p:cNvPr>
                <p:cNvSpPr>
                  <a:spLocks/>
                </p:cNvSpPr>
                <p:nvPr/>
              </p:nvSpPr>
              <p:spPr bwMode="auto">
                <a:xfrm>
                  <a:off x="11034853" y="2203451"/>
                  <a:ext cx="2354263" cy="1055688"/>
                </a:xfrm>
                <a:custGeom>
                  <a:avLst/>
                  <a:gdLst>
                    <a:gd name="T0" fmla="*/ 1370 w 1483"/>
                    <a:gd name="T1" fmla="*/ 173 h 665"/>
                    <a:gd name="T2" fmla="*/ 1282 w 1483"/>
                    <a:gd name="T3" fmla="*/ 163 h 665"/>
                    <a:gd name="T4" fmla="*/ 1336 w 1483"/>
                    <a:gd name="T5" fmla="*/ 213 h 665"/>
                    <a:gd name="T6" fmla="*/ 1270 w 1483"/>
                    <a:gd name="T7" fmla="*/ 223 h 665"/>
                    <a:gd name="T8" fmla="*/ 1249 w 1483"/>
                    <a:gd name="T9" fmla="*/ 244 h 665"/>
                    <a:gd name="T10" fmla="*/ 1167 w 1483"/>
                    <a:gd name="T11" fmla="*/ 203 h 665"/>
                    <a:gd name="T12" fmla="*/ 1144 w 1483"/>
                    <a:gd name="T13" fmla="*/ 184 h 665"/>
                    <a:gd name="T14" fmla="*/ 1159 w 1483"/>
                    <a:gd name="T15" fmla="*/ 123 h 665"/>
                    <a:gd name="T16" fmla="*/ 1104 w 1483"/>
                    <a:gd name="T17" fmla="*/ 92 h 665"/>
                    <a:gd name="T18" fmla="*/ 1020 w 1483"/>
                    <a:gd name="T19" fmla="*/ 100 h 665"/>
                    <a:gd name="T20" fmla="*/ 1008 w 1483"/>
                    <a:gd name="T21" fmla="*/ 165 h 665"/>
                    <a:gd name="T22" fmla="*/ 957 w 1483"/>
                    <a:gd name="T23" fmla="*/ 165 h 665"/>
                    <a:gd name="T24" fmla="*/ 848 w 1483"/>
                    <a:gd name="T25" fmla="*/ 236 h 665"/>
                    <a:gd name="T26" fmla="*/ 811 w 1483"/>
                    <a:gd name="T27" fmla="*/ 317 h 665"/>
                    <a:gd name="T28" fmla="*/ 949 w 1483"/>
                    <a:gd name="T29" fmla="*/ 380 h 665"/>
                    <a:gd name="T30" fmla="*/ 1048 w 1483"/>
                    <a:gd name="T31" fmla="*/ 462 h 665"/>
                    <a:gd name="T32" fmla="*/ 1079 w 1483"/>
                    <a:gd name="T33" fmla="*/ 397 h 665"/>
                    <a:gd name="T34" fmla="*/ 1096 w 1483"/>
                    <a:gd name="T35" fmla="*/ 299 h 665"/>
                    <a:gd name="T36" fmla="*/ 1140 w 1483"/>
                    <a:gd name="T37" fmla="*/ 244 h 665"/>
                    <a:gd name="T38" fmla="*/ 1240 w 1483"/>
                    <a:gd name="T39" fmla="*/ 294 h 665"/>
                    <a:gd name="T40" fmla="*/ 1332 w 1483"/>
                    <a:gd name="T41" fmla="*/ 292 h 665"/>
                    <a:gd name="T42" fmla="*/ 1389 w 1483"/>
                    <a:gd name="T43" fmla="*/ 366 h 665"/>
                    <a:gd name="T44" fmla="*/ 1445 w 1483"/>
                    <a:gd name="T45" fmla="*/ 410 h 665"/>
                    <a:gd name="T46" fmla="*/ 1420 w 1483"/>
                    <a:gd name="T47" fmla="*/ 483 h 665"/>
                    <a:gd name="T48" fmla="*/ 1280 w 1483"/>
                    <a:gd name="T49" fmla="*/ 512 h 665"/>
                    <a:gd name="T50" fmla="*/ 1332 w 1483"/>
                    <a:gd name="T51" fmla="*/ 518 h 665"/>
                    <a:gd name="T52" fmla="*/ 1339 w 1483"/>
                    <a:gd name="T53" fmla="*/ 579 h 665"/>
                    <a:gd name="T54" fmla="*/ 1387 w 1483"/>
                    <a:gd name="T55" fmla="*/ 596 h 665"/>
                    <a:gd name="T56" fmla="*/ 1314 w 1483"/>
                    <a:gd name="T57" fmla="*/ 602 h 665"/>
                    <a:gd name="T58" fmla="*/ 1246 w 1483"/>
                    <a:gd name="T59" fmla="*/ 550 h 665"/>
                    <a:gd name="T60" fmla="*/ 1117 w 1483"/>
                    <a:gd name="T61" fmla="*/ 619 h 665"/>
                    <a:gd name="T62" fmla="*/ 1016 w 1483"/>
                    <a:gd name="T63" fmla="*/ 663 h 665"/>
                    <a:gd name="T64" fmla="*/ 1052 w 1483"/>
                    <a:gd name="T65" fmla="*/ 594 h 665"/>
                    <a:gd name="T66" fmla="*/ 957 w 1483"/>
                    <a:gd name="T67" fmla="*/ 539 h 665"/>
                    <a:gd name="T68" fmla="*/ 840 w 1483"/>
                    <a:gd name="T69" fmla="*/ 527 h 665"/>
                    <a:gd name="T70" fmla="*/ 675 w 1483"/>
                    <a:gd name="T71" fmla="*/ 518 h 665"/>
                    <a:gd name="T72" fmla="*/ 473 w 1483"/>
                    <a:gd name="T73" fmla="*/ 518 h 665"/>
                    <a:gd name="T74" fmla="*/ 298 w 1483"/>
                    <a:gd name="T75" fmla="*/ 531 h 665"/>
                    <a:gd name="T76" fmla="*/ 218 w 1483"/>
                    <a:gd name="T77" fmla="*/ 454 h 665"/>
                    <a:gd name="T78" fmla="*/ 191 w 1483"/>
                    <a:gd name="T79" fmla="*/ 376 h 665"/>
                    <a:gd name="T80" fmla="*/ 78 w 1483"/>
                    <a:gd name="T81" fmla="*/ 303 h 665"/>
                    <a:gd name="T82" fmla="*/ 0 w 1483"/>
                    <a:gd name="T83" fmla="*/ 190 h 665"/>
                    <a:gd name="T84" fmla="*/ 90 w 1483"/>
                    <a:gd name="T85" fmla="*/ 112 h 665"/>
                    <a:gd name="T86" fmla="*/ 193 w 1483"/>
                    <a:gd name="T87" fmla="*/ 83 h 665"/>
                    <a:gd name="T88" fmla="*/ 274 w 1483"/>
                    <a:gd name="T89" fmla="*/ 90 h 665"/>
                    <a:gd name="T90" fmla="*/ 396 w 1483"/>
                    <a:gd name="T91" fmla="*/ 106 h 665"/>
                    <a:gd name="T92" fmla="*/ 501 w 1483"/>
                    <a:gd name="T93" fmla="*/ 133 h 665"/>
                    <a:gd name="T94" fmla="*/ 591 w 1483"/>
                    <a:gd name="T95" fmla="*/ 112 h 665"/>
                    <a:gd name="T96" fmla="*/ 729 w 1483"/>
                    <a:gd name="T97" fmla="*/ 133 h 665"/>
                    <a:gd name="T98" fmla="*/ 779 w 1483"/>
                    <a:gd name="T99" fmla="*/ 94 h 665"/>
                    <a:gd name="T100" fmla="*/ 790 w 1483"/>
                    <a:gd name="T101" fmla="*/ 136 h 665"/>
                    <a:gd name="T102" fmla="*/ 779 w 1483"/>
                    <a:gd name="T103" fmla="*/ 89 h 665"/>
                    <a:gd name="T104" fmla="*/ 800 w 1483"/>
                    <a:gd name="T105" fmla="*/ 4 h 665"/>
                    <a:gd name="T106" fmla="*/ 825 w 1483"/>
                    <a:gd name="T107" fmla="*/ 39 h 665"/>
                    <a:gd name="T108" fmla="*/ 882 w 1483"/>
                    <a:gd name="T109" fmla="*/ 100 h 665"/>
                    <a:gd name="T110" fmla="*/ 932 w 1483"/>
                    <a:gd name="T111" fmla="*/ 142 h 665"/>
                    <a:gd name="T112" fmla="*/ 1003 w 1483"/>
                    <a:gd name="T113" fmla="*/ 92 h 665"/>
                    <a:gd name="T114" fmla="*/ 907 w 1483"/>
                    <a:gd name="T115" fmla="*/ 66 h 665"/>
                    <a:gd name="T116" fmla="*/ 936 w 1483"/>
                    <a:gd name="T117" fmla="*/ 8 h 665"/>
                    <a:gd name="T118" fmla="*/ 1035 w 1483"/>
                    <a:gd name="T119" fmla="*/ 12 h 665"/>
                    <a:gd name="T120" fmla="*/ 1138 w 1483"/>
                    <a:gd name="T121" fmla="*/ 35 h 665"/>
                    <a:gd name="T122" fmla="*/ 1221 w 1483"/>
                    <a:gd name="T123" fmla="*/ 69 h 665"/>
                    <a:gd name="T124" fmla="*/ 1286 w 1483"/>
                    <a:gd name="T125" fmla="*/ 100 h 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83" h="665">
                      <a:moveTo>
                        <a:pt x="1311" y="127"/>
                      </a:moveTo>
                      <a:lnTo>
                        <a:pt x="1311" y="127"/>
                      </a:lnTo>
                      <a:lnTo>
                        <a:pt x="1313" y="127"/>
                      </a:lnTo>
                      <a:lnTo>
                        <a:pt x="1313" y="127"/>
                      </a:lnTo>
                      <a:lnTo>
                        <a:pt x="1313" y="127"/>
                      </a:lnTo>
                      <a:lnTo>
                        <a:pt x="1313" y="127"/>
                      </a:lnTo>
                      <a:lnTo>
                        <a:pt x="1314" y="127"/>
                      </a:lnTo>
                      <a:lnTo>
                        <a:pt x="1314" y="127"/>
                      </a:lnTo>
                      <a:lnTo>
                        <a:pt x="1316" y="127"/>
                      </a:lnTo>
                      <a:lnTo>
                        <a:pt x="1316" y="127"/>
                      </a:lnTo>
                      <a:lnTo>
                        <a:pt x="1316" y="127"/>
                      </a:lnTo>
                      <a:lnTo>
                        <a:pt x="1318" y="127"/>
                      </a:lnTo>
                      <a:lnTo>
                        <a:pt x="1318" y="127"/>
                      </a:lnTo>
                      <a:lnTo>
                        <a:pt x="1318" y="127"/>
                      </a:lnTo>
                      <a:lnTo>
                        <a:pt x="1318" y="127"/>
                      </a:lnTo>
                      <a:lnTo>
                        <a:pt x="1320" y="127"/>
                      </a:lnTo>
                      <a:lnTo>
                        <a:pt x="1320" y="127"/>
                      </a:lnTo>
                      <a:lnTo>
                        <a:pt x="1320" y="127"/>
                      </a:lnTo>
                      <a:lnTo>
                        <a:pt x="1322" y="127"/>
                      </a:lnTo>
                      <a:lnTo>
                        <a:pt x="1322" y="127"/>
                      </a:lnTo>
                      <a:lnTo>
                        <a:pt x="1322" y="127"/>
                      </a:lnTo>
                      <a:lnTo>
                        <a:pt x="1324" y="127"/>
                      </a:lnTo>
                      <a:lnTo>
                        <a:pt x="1324" y="127"/>
                      </a:lnTo>
                      <a:lnTo>
                        <a:pt x="1324" y="129"/>
                      </a:lnTo>
                      <a:lnTo>
                        <a:pt x="1326" y="129"/>
                      </a:lnTo>
                      <a:lnTo>
                        <a:pt x="1326" y="129"/>
                      </a:lnTo>
                      <a:lnTo>
                        <a:pt x="1324" y="129"/>
                      </a:lnTo>
                      <a:lnTo>
                        <a:pt x="1324" y="131"/>
                      </a:lnTo>
                      <a:lnTo>
                        <a:pt x="1324" y="131"/>
                      </a:lnTo>
                      <a:lnTo>
                        <a:pt x="1322" y="131"/>
                      </a:lnTo>
                      <a:lnTo>
                        <a:pt x="1322" y="131"/>
                      </a:lnTo>
                      <a:lnTo>
                        <a:pt x="1322" y="131"/>
                      </a:lnTo>
                      <a:lnTo>
                        <a:pt x="1322" y="131"/>
                      </a:lnTo>
                      <a:lnTo>
                        <a:pt x="1320" y="131"/>
                      </a:lnTo>
                      <a:lnTo>
                        <a:pt x="1320" y="131"/>
                      </a:lnTo>
                      <a:lnTo>
                        <a:pt x="1320" y="133"/>
                      </a:lnTo>
                      <a:lnTo>
                        <a:pt x="1320" y="133"/>
                      </a:lnTo>
                      <a:lnTo>
                        <a:pt x="1320" y="133"/>
                      </a:lnTo>
                      <a:lnTo>
                        <a:pt x="1322" y="133"/>
                      </a:lnTo>
                      <a:lnTo>
                        <a:pt x="1322" y="133"/>
                      </a:lnTo>
                      <a:lnTo>
                        <a:pt x="1322" y="133"/>
                      </a:lnTo>
                      <a:lnTo>
                        <a:pt x="1322" y="133"/>
                      </a:lnTo>
                      <a:lnTo>
                        <a:pt x="1324" y="133"/>
                      </a:lnTo>
                      <a:lnTo>
                        <a:pt x="1324" y="133"/>
                      </a:lnTo>
                      <a:lnTo>
                        <a:pt x="1324" y="133"/>
                      </a:lnTo>
                      <a:lnTo>
                        <a:pt x="1324" y="133"/>
                      </a:lnTo>
                      <a:lnTo>
                        <a:pt x="1326" y="133"/>
                      </a:lnTo>
                      <a:lnTo>
                        <a:pt x="1326" y="133"/>
                      </a:lnTo>
                      <a:lnTo>
                        <a:pt x="1326" y="133"/>
                      </a:lnTo>
                      <a:lnTo>
                        <a:pt x="1328" y="133"/>
                      </a:lnTo>
                      <a:lnTo>
                        <a:pt x="1328" y="133"/>
                      </a:lnTo>
                      <a:lnTo>
                        <a:pt x="1328" y="133"/>
                      </a:lnTo>
                      <a:lnTo>
                        <a:pt x="1330" y="133"/>
                      </a:lnTo>
                      <a:lnTo>
                        <a:pt x="1330" y="133"/>
                      </a:lnTo>
                      <a:lnTo>
                        <a:pt x="1330" y="133"/>
                      </a:lnTo>
                      <a:lnTo>
                        <a:pt x="1332" y="133"/>
                      </a:lnTo>
                      <a:lnTo>
                        <a:pt x="1332" y="133"/>
                      </a:lnTo>
                      <a:lnTo>
                        <a:pt x="1332" y="133"/>
                      </a:lnTo>
                      <a:lnTo>
                        <a:pt x="1332" y="133"/>
                      </a:lnTo>
                      <a:lnTo>
                        <a:pt x="1334" y="133"/>
                      </a:lnTo>
                      <a:lnTo>
                        <a:pt x="1334" y="135"/>
                      </a:lnTo>
                      <a:lnTo>
                        <a:pt x="1334" y="135"/>
                      </a:lnTo>
                      <a:lnTo>
                        <a:pt x="1334" y="135"/>
                      </a:lnTo>
                      <a:lnTo>
                        <a:pt x="1334" y="136"/>
                      </a:lnTo>
                      <a:lnTo>
                        <a:pt x="1334" y="136"/>
                      </a:lnTo>
                      <a:lnTo>
                        <a:pt x="1336" y="136"/>
                      </a:lnTo>
                      <a:lnTo>
                        <a:pt x="1336" y="136"/>
                      </a:lnTo>
                      <a:lnTo>
                        <a:pt x="1336" y="136"/>
                      </a:lnTo>
                      <a:lnTo>
                        <a:pt x="1337" y="136"/>
                      </a:lnTo>
                      <a:lnTo>
                        <a:pt x="1337" y="136"/>
                      </a:lnTo>
                      <a:lnTo>
                        <a:pt x="1337" y="136"/>
                      </a:lnTo>
                      <a:lnTo>
                        <a:pt x="1337" y="135"/>
                      </a:lnTo>
                      <a:lnTo>
                        <a:pt x="1337" y="135"/>
                      </a:lnTo>
                      <a:lnTo>
                        <a:pt x="1339" y="135"/>
                      </a:lnTo>
                      <a:lnTo>
                        <a:pt x="1339" y="135"/>
                      </a:lnTo>
                      <a:lnTo>
                        <a:pt x="1339" y="136"/>
                      </a:lnTo>
                      <a:lnTo>
                        <a:pt x="1339" y="136"/>
                      </a:lnTo>
                      <a:lnTo>
                        <a:pt x="1339" y="136"/>
                      </a:lnTo>
                      <a:lnTo>
                        <a:pt x="1341" y="136"/>
                      </a:lnTo>
                      <a:lnTo>
                        <a:pt x="1341" y="136"/>
                      </a:lnTo>
                      <a:lnTo>
                        <a:pt x="1343" y="136"/>
                      </a:lnTo>
                      <a:lnTo>
                        <a:pt x="1343" y="138"/>
                      </a:lnTo>
                      <a:lnTo>
                        <a:pt x="1343" y="138"/>
                      </a:lnTo>
                      <a:lnTo>
                        <a:pt x="1341" y="138"/>
                      </a:lnTo>
                      <a:lnTo>
                        <a:pt x="1341" y="140"/>
                      </a:lnTo>
                      <a:lnTo>
                        <a:pt x="1341" y="140"/>
                      </a:lnTo>
                      <a:lnTo>
                        <a:pt x="1339" y="140"/>
                      </a:lnTo>
                      <a:lnTo>
                        <a:pt x="1339" y="140"/>
                      </a:lnTo>
                      <a:lnTo>
                        <a:pt x="1339" y="140"/>
                      </a:lnTo>
                      <a:lnTo>
                        <a:pt x="1339" y="140"/>
                      </a:lnTo>
                      <a:lnTo>
                        <a:pt x="1339" y="140"/>
                      </a:lnTo>
                      <a:lnTo>
                        <a:pt x="1339" y="142"/>
                      </a:lnTo>
                      <a:lnTo>
                        <a:pt x="1337" y="142"/>
                      </a:lnTo>
                      <a:lnTo>
                        <a:pt x="1337" y="142"/>
                      </a:lnTo>
                      <a:lnTo>
                        <a:pt x="1337" y="144"/>
                      </a:lnTo>
                      <a:lnTo>
                        <a:pt x="1339" y="144"/>
                      </a:lnTo>
                      <a:lnTo>
                        <a:pt x="1339" y="144"/>
                      </a:lnTo>
                      <a:lnTo>
                        <a:pt x="1339" y="144"/>
                      </a:lnTo>
                      <a:lnTo>
                        <a:pt x="1339" y="142"/>
                      </a:lnTo>
                      <a:lnTo>
                        <a:pt x="1339" y="142"/>
                      </a:lnTo>
                      <a:lnTo>
                        <a:pt x="1341" y="142"/>
                      </a:lnTo>
                      <a:lnTo>
                        <a:pt x="1341" y="142"/>
                      </a:lnTo>
                      <a:lnTo>
                        <a:pt x="1341" y="140"/>
                      </a:lnTo>
                      <a:lnTo>
                        <a:pt x="1343" y="140"/>
                      </a:lnTo>
                      <a:lnTo>
                        <a:pt x="1343" y="140"/>
                      </a:lnTo>
                      <a:lnTo>
                        <a:pt x="1343" y="140"/>
                      </a:lnTo>
                      <a:lnTo>
                        <a:pt x="1345" y="140"/>
                      </a:lnTo>
                      <a:lnTo>
                        <a:pt x="1345" y="142"/>
                      </a:lnTo>
                      <a:lnTo>
                        <a:pt x="1345" y="142"/>
                      </a:lnTo>
                      <a:lnTo>
                        <a:pt x="1345" y="140"/>
                      </a:lnTo>
                      <a:lnTo>
                        <a:pt x="1345" y="140"/>
                      </a:lnTo>
                      <a:lnTo>
                        <a:pt x="1347" y="140"/>
                      </a:lnTo>
                      <a:lnTo>
                        <a:pt x="1347" y="140"/>
                      </a:lnTo>
                      <a:lnTo>
                        <a:pt x="1347" y="142"/>
                      </a:lnTo>
                      <a:lnTo>
                        <a:pt x="1349" y="142"/>
                      </a:lnTo>
                      <a:lnTo>
                        <a:pt x="1349" y="142"/>
                      </a:lnTo>
                      <a:lnTo>
                        <a:pt x="1349" y="142"/>
                      </a:lnTo>
                      <a:lnTo>
                        <a:pt x="1351" y="142"/>
                      </a:lnTo>
                      <a:lnTo>
                        <a:pt x="1351" y="142"/>
                      </a:lnTo>
                      <a:lnTo>
                        <a:pt x="1353" y="142"/>
                      </a:lnTo>
                      <a:lnTo>
                        <a:pt x="1353" y="140"/>
                      </a:lnTo>
                      <a:lnTo>
                        <a:pt x="1353" y="140"/>
                      </a:lnTo>
                      <a:lnTo>
                        <a:pt x="1353" y="142"/>
                      </a:lnTo>
                      <a:lnTo>
                        <a:pt x="1353" y="142"/>
                      </a:lnTo>
                      <a:lnTo>
                        <a:pt x="1355" y="142"/>
                      </a:lnTo>
                      <a:lnTo>
                        <a:pt x="1355" y="142"/>
                      </a:lnTo>
                      <a:lnTo>
                        <a:pt x="1355" y="142"/>
                      </a:lnTo>
                      <a:lnTo>
                        <a:pt x="1355" y="142"/>
                      </a:lnTo>
                      <a:lnTo>
                        <a:pt x="1355" y="144"/>
                      </a:lnTo>
                      <a:lnTo>
                        <a:pt x="1357" y="144"/>
                      </a:lnTo>
                      <a:lnTo>
                        <a:pt x="1357" y="144"/>
                      </a:lnTo>
                      <a:lnTo>
                        <a:pt x="1355" y="144"/>
                      </a:lnTo>
                      <a:lnTo>
                        <a:pt x="1355" y="146"/>
                      </a:lnTo>
                      <a:lnTo>
                        <a:pt x="1355" y="146"/>
                      </a:lnTo>
                      <a:lnTo>
                        <a:pt x="1355" y="146"/>
                      </a:lnTo>
                      <a:lnTo>
                        <a:pt x="1355" y="146"/>
                      </a:lnTo>
                      <a:lnTo>
                        <a:pt x="1353" y="146"/>
                      </a:lnTo>
                      <a:lnTo>
                        <a:pt x="1353" y="146"/>
                      </a:lnTo>
                      <a:lnTo>
                        <a:pt x="1353" y="146"/>
                      </a:lnTo>
                      <a:lnTo>
                        <a:pt x="1351" y="146"/>
                      </a:lnTo>
                      <a:lnTo>
                        <a:pt x="1351" y="146"/>
                      </a:lnTo>
                      <a:lnTo>
                        <a:pt x="1351" y="148"/>
                      </a:lnTo>
                      <a:lnTo>
                        <a:pt x="1351" y="148"/>
                      </a:lnTo>
                      <a:lnTo>
                        <a:pt x="1351" y="148"/>
                      </a:lnTo>
                      <a:lnTo>
                        <a:pt x="1351" y="148"/>
                      </a:lnTo>
                      <a:lnTo>
                        <a:pt x="1353" y="148"/>
                      </a:lnTo>
                      <a:lnTo>
                        <a:pt x="1353" y="148"/>
                      </a:lnTo>
                      <a:lnTo>
                        <a:pt x="1353" y="148"/>
                      </a:lnTo>
                      <a:lnTo>
                        <a:pt x="1353" y="148"/>
                      </a:lnTo>
                      <a:lnTo>
                        <a:pt x="1353" y="148"/>
                      </a:lnTo>
                      <a:lnTo>
                        <a:pt x="1355" y="148"/>
                      </a:lnTo>
                      <a:lnTo>
                        <a:pt x="1355" y="148"/>
                      </a:lnTo>
                      <a:lnTo>
                        <a:pt x="1355" y="148"/>
                      </a:lnTo>
                      <a:lnTo>
                        <a:pt x="1357" y="148"/>
                      </a:lnTo>
                      <a:lnTo>
                        <a:pt x="1357" y="148"/>
                      </a:lnTo>
                      <a:lnTo>
                        <a:pt x="1358" y="148"/>
                      </a:lnTo>
                      <a:lnTo>
                        <a:pt x="1358" y="148"/>
                      </a:lnTo>
                      <a:lnTo>
                        <a:pt x="1358" y="146"/>
                      </a:lnTo>
                      <a:lnTo>
                        <a:pt x="1358" y="146"/>
                      </a:lnTo>
                      <a:lnTo>
                        <a:pt x="1360" y="146"/>
                      </a:lnTo>
                      <a:lnTo>
                        <a:pt x="1360" y="146"/>
                      </a:lnTo>
                      <a:lnTo>
                        <a:pt x="1360" y="146"/>
                      </a:lnTo>
                      <a:lnTo>
                        <a:pt x="1360" y="144"/>
                      </a:lnTo>
                      <a:lnTo>
                        <a:pt x="1360" y="144"/>
                      </a:lnTo>
                      <a:lnTo>
                        <a:pt x="1362" y="144"/>
                      </a:lnTo>
                      <a:lnTo>
                        <a:pt x="1362" y="144"/>
                      </a:lnTo>
                      <a:lnTo>
                        <a:pt x="1364" y="144"/>
                      </a:lnTo>
                      <a:lnTo>
                        <a:pt x="1364" y="144"/>
                      </a:lnTo>
                      <a:lnTo>
                        <a:pt x="1364" y="144"/>
                      </a:lnTo>
                      <a:lnTo>
                        <a:pt x="1366" y="144"/>
                      </a:lnTo>
                      <a:lnTo>
                        <a:pt x="1366" y="144"/>
                      </a:lnTo>
                      <a:lnTo>
                        <a:pt x="1366" y="146"/>
                      </a:lnTo>
                      <a:lnTo>
                        <a:pt x="1366" y="146"/>
                      </a:lnTo>
                      <a:lnTo>
                        <a:pt x="1366" y="146"/>
                      </a:lnTo>
                      <a:lnTo>
                        <a:pt x="1368" y="146"/>
                      </a:lnTo>
                      <a:lnTo>
                        <a:pt x="1368" y="146"/>
                      </a:lnTo>
                      <a:lnTo>
                        <a:pt x="1370" y="146"/>
                      </a:lnTo>
                      <a:lnTo>
                        <a:pt x="1370" y="146"/>
                      </a:lnTo>
                      <a:lnTo>
                        <a:pt x="1370" y="146"/>
                      </a:lnTo>
                      <a:lnTo>
                        <a:pt x="1370" y="148"/>
                      </a:lnTo>
                      <a:lnTo>
                        <a:pt x="1372" y="148"/>
                      </a:lnTo>
                      <a:lnTo>
                        <a:pt x="1372" y="148"/>
                      </a:lnTo>
                      <a:lnTo>
                        <a:pt x="1372" y="148"/>
                      </a:lnTo>
                      <a:lnTo>
                        <a:pt x="1372" y="148"/>
                      </a:lnTo>
                      <a:lnTo>
                        <a:pt x="1372" y="148"/>
                      </a:lnTo>
                      <a:lnTo>
                        <a:pt x="1374" y="148"/>
                      </a:lnTo>
                      <a:lnTo>
                        <a:pt x="1374" y="148"/>
                      </a:lnTo>
                      <a:lnTo>
                        <a:pt x="1376" y="148"/>
                      </a:lnTo>
                      <a:lnTo>
                        <a:pt x="1376" y="150"/>
                      </a:lnTo>
                      <a:lnTo>
                        <a:pt x="1376" y="150"/>
                      </a:lnTo>
                      <a:lnTo>
                        <a:pt x="1376" y="150"/>
                      </a:lnTo>
                      <a:lnTo>
                        <a:pt x="1378" y="150"/>
                      </a:lnTo>
                      <a:lnTo>
                        <a:pt x="1378" y="150"/>
                      </a:lnTo>
                      <a:lnTo>
                        <a:pt x="1378" y="150"/>
                      </a:lnTo>
                      <a:lnTo>
                        <a:pt x="1378" y="152"/>
                      </a:lnTo>
                      <a:lnTo>
                        <a:pt x="1380" y="152"/>
                      </a:lnTo>
                      <a:lnTo>
                        <a:pt x="1380" y="152"/>
                      </a:lnTo>
                      <a:lnTo>
                        <a:pt x="1380" y="152"/>
                      </a:lnTo>
                      <a:lnTo>
                        <a:pt x="1380" y="152"/>
                      </a:lnTo>
                      <a:lnTo>
                        <a:pt x="1381" y="152"/>
                      </a:lnTo>
                      <a:lnTo>
                        <a:pt x="1381" y="152"/>
                      </a:lnTo>
                      <a:lnTo>
                        <a:pt x="1381" y="154"/>
                      </a:lnTo>
                      <a:lnTo>
                        <a:pt x="1381" y="154"/>
                      </a:lnTo>
                      <a:lnTo>
                        <a:pt x="1381" y="154"/>
                      </a:lnTo>
                      <a:lnTo>
                        <a:pt x="1383" y="154"/>
                      </a:lnTo>
                      <a:lnTo>
                        <a:pt x="1383" y="154"/>
                      </a:lnTo>
                      <a:lnTo>
                        <a:pt x="1383" y="156"/>
                      </a:lnTo>
                      <a:lnTo>
                        <a:pt x="1385" y="156"/>
                      </a:lnTo>
                      <a:lnTo>
                        <a:pt x="1385" y="156"/>
                      </a:lnTo>
                      <a:lnTo>
                        <a:pt x="1385" y="156"/>
                      </a:lnTo>
                      <a:lnTo>
                        <a:pt x="1385" y="156"/>
                      </a:lnTo>
                      <a:lnTo>
                        <a:pt x="1385" y="158"/>
                      </a:lnTo>
                      <a:lnTo>
                        <a:pt x="1385" y="158"/>
                      </a:lnTo>
                      <a:lnTo>
                        <a:pt x="1385" y="158"/>
                      </a:lnTo>
                      <a:lnTo>
                        <a:pt x="1383" y="158"/>
                      </a:lnTo>
                      <a:lnTo>
                        <a:pt x="1383" y="158"/>
                      </a:lnTo>
                      <a:lnTo>
                        <a:pt x="1381" y="158"/>
                      </a:lnTo>
                      <a:lnTo>
                        <a:pt x="1381" y="159"/>
                      </a:lnTo>
                      <a:lnTo>
                        <a:pt x="1381" y="159"/>
                      </a:lnTo>
                      <a:lnTo>
                        <a:pt x="1381" y="159"/>
                      </a:lnTo>
                      <a:lnTo>
                        <a:pt x="1380" y="159"/>
                      </a:lnTo>
                      <a:lnTo>
                        <a:pt x="1380" y="159"/>
                      </a:lnTo>
                      <a:lnTo>
                        <a:pt x="1380" y="161"/>
                      </a:lnTo>
                      <a:lnTo>
                        <a:pt x="1381" y="161"/>
                      </a:lnTo>
                      <a:lnTo>
                        <a:pt x="1381" y="161"/>
                      </a:lnTo>
                      <a:lnTo>
                        <a:pt x="1381" y="161"/>
                      </a:lnTo>
                      <a:lnTo>
                        <a:pt x="1381" y="163"/>
                      </a:lnTo>
                      <a:lnTo>
                        <a:pt x="1381" y="163"/>
                      </a:lnTo>
                      <a:lnTo>
                        <a:pt x="1381" y="163"/>
                      </a:lnTo>
                      <a:lnTo>
                        <a:pt x="1380" y="163"/>
                      </a:lnTo>
                      <a:lnTo>
                        <a:pt x="1380" y="163"/>
                      </a:lnTo>
                      <a:lnTo>
                        <a:pt x="1380" y="163"/>
                      </a:lnTo>
                      <a:lnTo>
                        <a:pt x="1378" y="163"/>
                      </a:lnTo>
                      <a:lnTo>
                        <a:pt x="1378" y="163"/>
                      </a:lnTo>
                      <a:lnTo>
                        <a:pt x="1376" y="163"/>
                      </a:lnTo>
                      <a:lnTo>
                        <a:pt x="1376" y="163"/>
                      </a:lnTo>
                      <a:lnTo>
                        <a:pt x="1376" y="163"/>
                      </a:lnTo>
                      <a:lnTo>
                        <a:pt x="1376" y="163"/>
                      </a:lnTo>
                      <a:lnTo>
                        <a:pt x="1374" y="163"/>
                      </a:lnTo>
                      <a:lnTo>
                        <a:pt x="1374" y="163"/>
                      </a:lnTo>
                      <a:lnTo>
                        <a:pt x="1372" y="163"/>
                      </a:lnTo>
                      <a:lnTo>
                        <a:pt x="1372" y="163"/>
                      </a:lnTo>
                      <a:lnTo>
                        <a:pt x="1372" y="163"/>
                      </a:lnTo>
                      <a:lnTo>
                        <a:pt x="1372" y="163"/>
                      </a:lnTo>
                      <a:lnTo>
                        <a:pt x="1370" y="163"/>
                      </a:lnTo>
                      <a:lnTo>
                        <a:pt x="1370" y="163"/>
                      </a:lnTo>
                      <a:lnTo>
                        <a:pt x="1370" y="163"/>
                      </a:lnTo>
                      <a:lnTo>
                        <a:pt x="1368" y="163"/>
                      </a:lnTo>
                      <a:lnTo>
                        <a:pt x="1368" y="163"/>
                      </a:lnTo>
                      <a:lnTo>
                        <a:pt x="1370" y="163"/>
                      </a:lnTo>
                      <a:lnTo>
                        <a:pt x="1370" y="163"/>
                      </a:lnTo>
                      <a:lnTo>
                        <a:pt x="1370" y="165"/>
                      </a:lnTo>
                      <a:lnTo>
                        <a:pt x="1370" y="165"/>
                      </a:lnTo>
                      <a:lnTo>
                        <a:pt x="1368" y="165"/>
                      </a:lnTo>
                      <a:lnTo>
                        <a:pt x="1368" y="165"/>
                      </a:lnTo>
                      <a:lnTo>
                        <a:pt x="1366" y="165"/>
                      </a:lnTo>
                      <a:lnTo>
                        <a:pt x="1366" y="165"/>
                      </a:lnTo>
                      <a:lnTo>
                        <a:pt x="1366" y="165"/>
                      </a:lnTo>
                      <a:lnTo>
                        <a:pt x="1366" y="165"/>
                      </a:lnTo>
                      <a:lnTo>
                        <a:pt x="1368" y="165"/>
                      </a:lnTo>
                      <a:lnTo>
                        <a:pt x="1368" y="165"/>
                      </a:lnTo>
                      <a:lnTo>
                        <a:pt x="1370" y="165"/>
                      </a:lnTo>
                      <a:lnTo>
                        <a:pt x="1370" y="165"/>
                      </a:lnTo>
                      <a:lnTo>
                        <a:pt x="1370" y="165"/>
                      </a:lnTo>
                      <a:lnTo>
                        <a:pt x="1370" y="167"/>
                      </a:lnTo>
                      <a:lnTo>
                        <a:pt x="1372" y="167"/>
                      </a:lnTo>
                      <a:lnTo>
                        <a:pt x="1372" y="167"/>
                      </a:lnTo>
                      <a:lnTo>
                        <a:pt x="1372" y="167"/>
                      </a:lnTo>
                      <a:lnTo>
                        <a:pt x="1372" y="167"/>
                      </a:lnTo>
                      <a:lnTo>
                        <a:pt x="1372" y="169"/>
                      </a:lnTo>
                      <a:lnTo>
                        <a:pt x="1374" y="169"/>
                      </a:lnTo>
                      <a:lnTo>
                        <a:pt x="1374" y="169"/>
                      </a:lnTo>
                      <a:lnTo>
                        <a:pt x="1372" y="169"/>
                      </a:lnTo>
                      <a:lnTo>
                        <a:pt x="1372" y="169"/>
                      </a:lnTo>
                      <a:lnTo>
                        <a:pt x="1372" y="169"/>
                      </a:lnTo>
                      <a:lnTo>
                        <a:pt x="1372" y="171"/>
                      </a:lnTo>
                      <a:lnTo>
                        <a:pt x="1370" y="171"/>
                      </a:lnTo>
                      <a:lnTo>
                        <a:pt x="1370" y="171"/>
                      </a:lnTo>
                      <a:lnTo>
                        <a:pt x="1370" y="171"/>
                      </a:lnTo>
                      <a:lnTo>
                        <a:pt x="1370" y="173"/>
                      </a:lnTo>
                      <a:lnTo>
                        <a:pt x="1370" y="173"/>
                      </a:lnTo>
                      <a:lnTo>
                        <a:pt x="1370" y="173"/>
                      </a:lnTo>
                      <a:lnTo>
                        <a:pt x="1368" y="173"/>
                      </a:lnTo>
                      <a:lnTo>
                        <a:pt x="1368" y="173"/>
                      </a:lnTo>
                      <a:lnTo>
                        <a:pt x="1368" y="173"/>
                      </a:lnTo>
                      <a:lnTo>
                        <a:pt x="1366" y="173"/>
                      </a:lnTo>
                      <a:lnTo>
                        <a:pt x="1366" y="173"/>
                      </a:lnTo>
                      <a:lnTo>
                        <a:pt x="1366" y="173"/>
                      </a:lnTo>
                      <a:lnTo>
                        <a:pt x="1366" y="175"/>
                      </a:lnTo>
                      <a:lnTo>
                        <a:pt x="1366" y="175"/>
                      </a:lnTo>
                      <a:lnTo>
                        <a:pt x="1366" y="175"/>
                      </a:lnTo>
                      <a:lnTo>
                        <a:pt x="1368" y="175"/>
                      </a:lnTo>
                      <a:lnTo>
                        <a:pt x="1368" y="175"/>
                      </a:lnTo>
                      <a:lnTo>
                        <a:pt x="1368" y="175"/>
                      </a:lnTo>
                      <a:lnTo>
                        <a:pt x="1368" y="175"/>
                      </a:lnTo>
                      <a:lnTo>
                        <a:pt x="1370" y="175"/>
                      </a:lnTo>
                      <a:lnTo>
                        <a:pt x="1370" y="175"/>
                      </a:lnTo>
                      <a:lnTo>
                        <a:pt x="1370" y="175"/>
                      </a:lnTo>
                      <a:lnTo>
                        <a:pt x="1370" y="177"/>
                      </a:lnTo>
                      <a:lnTo>
                        <a:pt x="1370" y="177"/>
                      </a:lnTo>
                      <a:lnTo>
                        <a:pt x="1370" y="177"/>
                      </a:lnTo>
                      <a:lnTo>
                        <a:pt x="1368" y="177"/>
                      </a:lnTo>
                      <a:lnTo>
                        <a:pt x="1368" y="179"/>
                      </a:lnTo>
                      <a:lnTo>
                        <a:pt x="1368" y="179"/>
                      </a:lnTo>
                      <a:lnTo>
                        <a:pt x="1366" y="179"/>
                      </a:lnTo>
                      <a:lnTo>
                        <a:pt x="1366" y="179"/>
                      </a:lnTo>
                      <a:lnTo>
                        <a:pt x="1366" y="179"/>
                      </a:lnTo>
                      <a:lnTo>
                        <a:pt x="1366" y="177"/>
                      </a:lnTo>
                      <a:lnTo>
                        <a:pt x="1364" y="177"/>
                      </a:lnTo>
                      <a:lnTo>
                        <a:pt x="1364" y="177"/>
                      </a:lnTo>
                      <a:lnTo>
                        <a:pt x="1364" y="177"/>
                      </a:lnTo>
                      <a:lnTo>
                        <a:pt x="1364" y="177"/>
                      </a:lnTo>
                      <a:lnTo>
                        <a:pt x="1364" y="175"/>
                      </a:lnTo>
                      <a:lnTo>
                        <a:pt x="1364" y="175"/>
                      </a:lnTo>
                      <a:lnTo>
                        <a:pt x="1362" y="175"/>
                      </a:lnTo>
                      <a:lnTo>
                        <a:pt x="1362" y="175"/>
                      </a:lnTo>
                      <a:lnTo>
                        <a:pt x="1362" y="175"/>
                      </a:lnTo>
                      <a:lnTo>
                        <a:pt x="1362" y="177"/>
                      </a:lnTo>
                      <a:lnTo>
                        <a:pt x="1362" y="177"/>
                      </a:lnTo>
                      <a:lnTo>
                        <a:pt x="1362" y="179"/>
                      </a:lnTo>
                      <a:lnTo>
                        <a:pt x="1360" y="179"/>
                      </a:lnTo>
                      <a:lnTo>
                        <a:pt x="1360" y="179"/>
                      </a:lnTo>
                      <a:lnTo>
                        <a:pt x="1360" y="179"/>
                      </a:lnTo>
                      <a:lnTo>
                        <a:pt x="1360" y="179"/>
                      </a:lnTo>
                      <a:lnTo>
                        <a:pt x="1360" y="179"/>
                      </a:lnTo>
                      <a:lnTo>
                        <a:pt x="1358" y="179"/>
                      </a:lnTo>
                      <a:lnTo>
                        <a:pt x="1358" y="179"/>
                      </a:lnTo>
                      <a:lnTo>
                        <a:pt x="1358" y="180"/>
                      </a:lnTo>
                      <a:lnTo>
                        <a:pt x="1358" y="180"/>
                      </a:lnTo>
                      <a:lnTo>
                        <a:pt x="1358" y="180"/>
                      </a:lnTo>
                      <a:lnTo>
                        <a:pt x="1357" y="180"/>
                      </a:lnTo>
                      <a:lnTo>
                        <a:pt x="1357" y="179"/>
                      </a:lnTo>
                      <a:lnTo>
                        <a:pt x="1357" y="179"/>
                      </a:lnTo>
                      <a:lnTo>
                        <a:pt x="1355" y="179"/>
                      </a:lnTo>
                      <a:lnTo>
                        <a:pt x="1355" y="179"/>
                      </a:lnTo>
                      <a:lnTo>
                        <a:pt x="1355" y="179"/>
                      </a:lnTo>
                      <a:lnTo>
                        <a:pt x="1355" y="179"/>
                      </a:lnTo>
                      <a:lnTo>
                        <a:pt x="1353" y="179"/>
                      </a:lnTo>
                      <a:lnTo>
                        <a:pt x="1353" y="177"/>
                      </a:lnTo>
                      <a:lnTo>
                        <a:pt x="1353" y="177"/>
                      </a:lnTo>
                      <a:lnTo>
                        <a:pt x="1353" y="177"/>
                      </a:lnTo>
                      <a:lnTo>
                        <a:pt x="1351" y="177"/>
                      </a:lnTo>
                      <a:lnTo>
                        <a:pt x="1351" y="177"/>
                      </a:lnTo>
                      <a:lnTo>
                        <a:pt x="1351" y="177"/>
                      </a:lnTo>
                      <a:lnTo>
                        <a:pt x="1349" y="177"/>
                      </a:lnTo>
                      <a:lnTo>
                        <a:pt x="1349" y="177"/>
                      </a:lnTo>
                      <a:lnTo>
                        <a:pt x="1349" y="177"/>
                      </a:lnTo>
                      <a:lnTo>
                        <a:pt x="1349" y="179"/>
                      </a:lnTo>
                      <a:lnTo>
                        <a:pt x="1349" y="179"/>
                      </a:lnTo>
                      <a:lnTo>
                        <a:pt x="1349" y="180"/>
                      </a:lnTo>
                      <a:lnTo>
                        <a:pt x="1349" y="180"/>
                      </a:lnTo>
                      <a:lnTo>
                        <a:pt x="1349" y="180"/>
                      </a:lnTo>
                      <a:lnTo>
                        <a:pt x="1349" y="180"/>
                      </a:lnTo>
                      <a:lnTo>
                        <a:pt x="1349" y="180"/>
                      </a:lnTo>
                      <a:lnTo>
                        <a:pt x="1349" y="180"/>
                      </a:lnTo>
                      <a:lnTo>
                        <a:pt x="1349" y="182"/>
                      </a:lnTo>
                      <a:lnTo>
                        <a:pt x="1347" y="182"/>
                      </a:lnTo>
                      <a:lnTo>
                        <a:pt x="1347" y="182"/>
                      </a:lnTo>
                      <a:lnTo>
                        <a:pt x="1349" y="182"/>
                      </a:lnTo>
                      <a:lnTo>
                        <a:pt x="1349" y="182"/>
                      </a:lnTo>
                      <a:lnTo>
                        <a:pt x="1349" y="182"/>
                      </a:lnTo>
                      <a:lnTo>
                        <a:pt x="1351" y="182"/>
                      </a:lnTo>
                      <a:lnTo>
                        <a:pt x="1351" y="182"/>
                      </a:lnTo>
                      <a:lnTo>
                        <a:pt x="1351" y="184"/>
                      </a:lnTo>
                      <a:lnTo>
                        <a:pt x="1353" y="184"/>
                      </a:lnTo>
                      <a:lnTo>
                        <a:pt x="1353" y="184"/>
                      </a:lnTo>
                      <a:lnTo>
                        <a:pt x="1351" y="184"/>
                      </a:lnTo>
                      <a:lnTo>
                        <a:pt x="1351" y="184"/>
                      </a:lnTo>
                      <a:lnTo>
                        <a:pt x="1351" y="186"/>
                      </a:lnTo>
                      <a:lnTo>
                        <a:pt x="1349" y="186"/>
                      </a:lnTo>
                      <a:lnTo>
                        <a:pt x="1349" y="186"/>
                      </a:lnTo>
                      <a:lnTo>
                        <a:pt x="1349" y="188"/>
                      </a:lnTo>
                      <a:lnTo>
                        <a:pt x="1349" y="188"/>
                      </a:lnTo>
                      <a:lnTo>
                        <a:pt x="1349" y="188"/>
                      </a:lnTo>
                      <a:lnTo>
                        <a:pt x="1349" y="188"/>
                      </a:lnTo>
                      <a:lnTo>
                        <a:pt x="1349" y="188"/>
                      </a:lnTo>
                      <a:lnTo>
                        <a:pt x="1349" y="190"/>
                      </a:lnTo>
                      <a:lnTo>
                        <a:pt x="1349" y="190"/>
                      </a:lnTo>
                      <a:lnTo>
                        <a:pt x="1349" y="190"/>
                      </a:lnTo>
                      <a:lnTo>
                        <a:pt x="1349" y="190"/>
                      </a:lnTo>
                      <a:lnTo>
                        <a:pt x="1351" y="190"/>
                      </a:lnTo>
                      <a:lnTo>
                        <a:pt x="1351" y="192"/>
                      </a:lnTo>
                      <a:lnTo>
                        <a:pt x="1351" y="192"/>
                      </a:lnTo>
                      <a:lnTo>
                        <a:pt x="1349" y="192"/>
                      </a:lnTo>
                      <a:lnTo>
                        <a:pt x="1349" y="192"/>
                      </a:lnTo>
                      <a:lnTo>
                        <a:pt x="1349" y="192"/>
                      </a:lnTo>
                      <a:lnTo>
                        <a:pt x="1349" y="192"/>
                      </a:lnTo>
                      <a:lnTo>
                        <a:pt x="1347" y="192"/>
                      </a:lnTo>
                      <a:lnTo>
                        <a:pt x="1347" y="190"/>
                      </a:lnTo>
                      <a:lnTo>
                        <a:pt x="1347" y="190"/>
                      </a:lnTo>
                      <a:lnTo>
                        <a:pt x="1345" y="190"/>
                      </a:lnTo>
                      <a:lnTo>
                        <a:pt x="1345" y="192"/>
                      </a:lnTo>
                      <a:lnTo>
                        <a:pt x="1345" y="192"/>
                      </a:lnTo>
                      <a:lnTo>
                        <a:pt x="1345" y="192"/>
                      </a:lnTo>
                      <a:lnTo>
                        <a:pt x="1345" y="192"/>
                      </a:lnTo>
                      <a:lnTo>
                        <a:pt x="1343" y="192"/>
                      </a:lnTo>
                      <a:lnTo>
                        <a:pt x="1343" y="192"/>
                      </a:lnTo>
                      <a:lnTo>
                        <a:pt x="1343" y="192"/>
                      </a:lnTo>
                      <a:lnTo>
                        <a:pt x="1343" y="192"/>
                      </a:lnTo>
                      <a:lnTo>
                        <a:pt x="1341" y="192"/>
                      </a:lnTo>
                      <a:lnTo>
                        <a:pt x="1341" y="192"/>
                      </a:lnTo>
                      <a:lnTo>
                        <a:pt x="1341" y="190"/>
                      </a:lnTo>
                      <a:lnTo>
                        <a:pt x="1339" y="190"/>
                      </a:lnTo>
                      <a:lnTo>
                        <a:pt x="1339" y="190"/>
                      </a:lnTo>
                      <a:lnTo>
                        <a:pt x="1339" y="190"/>
                      </a:lnTo>
                      <a:lnTo>
                        <a:pt x="1339" y="190"/>
                      </a:lnTo>
                      <a:lnTo>
                        <a:pt x="1339" y="188"/>
                      </a:lnTo>
                      <a:lnTo>
                        <a:pt x="1339" y="188"/>
                      </a:lnTo>
                      <a:lnTo>
                        <a:pt x="1337" y="188"/>
                      </a:lnTo>
                      <a:lnTo>
                        <a:pt x="1337" y="188"/>
                      </a:lnTo>
                      <a:lnTo>
                        <a:pt x="1337" y="188"/>
                      </a:lnTo>
                      <a:lnTo>
                        <a:pt x="1336" y="188"/>
                      </a:lnTo>
                      <a:lnTo>
                        <a:pt x="1336" y="188"/>
                      </a:lnTo>
                      <a:lnTo>
                        <a:pt x="1336" y="188"/>
                      </a:lnTo>
                      <a:lnTo>
                        <a:pt x="1334" y="188"/>
                      </a:lnTo>
                      <a:lnTo>
                        <a:pt x="1334" y="188"/>
                      </a:lnTo>
                      <a:lnTo>
                        <a:pt x="1334" y="188"/>
                      </a:lnTo>
                      <a:lnTo>
                        <a:pt x="1334" y="188"/>
                      </a:lnTo>
                      <a:lnTo>
                        <a:pt x="1332" y="188"/>
                      </a:lnTo>
                      <a:lnTo>
                        <a:pt x="1332" y="188"/>
                      </a:lnTo>
                      <a:lnTo>
                        <a:pt x="1332" y="188"/>
                      </a:lnTo>
                      <a:lnTo>
                        <a:pt x="1332" y="188"/>
                      </a:lnTo>
                      <a:lnTo>
                        <a:pt x="1332" y="186"/>
                      </a:lnTo>
                      <a:lnTo>
                        <a:pt x="1330" y="186"/>
                      </a:lnTo>
                      <a:lnTo>
                        <a:pt x="1330" y="186"/>
                      </a:lnTo>
                      <a:lnTo>
                        <a:pt x="1330" y="184"/>
                      </a:lnTo>
                      <a:lnTo>
                        <a:pt x="1330" y="184"/>
                      </a:lnTo>
                      <a:lnTo>
                        <a:pt x="1330" y="186"/>
                      </a:lnTo>
                      <a:lnTo>
                        <a:pt x="1330" y="186"/>
                      </a:lnTo>
                      <a:lnTo>
                        <a:pt x="1330" y="188"/>
                      </a:lnTo>
                      <a:lnTo>
                        <a:pt x="1328" y="188"/>
                      </a:lnTo>
                      <a:lnTo>
                        <a:pt x="1328" y="188"/>
                      </a:lnTo>
                      <a:lnTo>
                        <a:pt x="1328" y="188"/>
                      </a:lnTo>
                      <a:lnTo>
                        <a:pt x="1328" y="188"/>
                      </a:lnTo>
                      <a:lnTo>
                        <a:pt x="1326" y="188"/>
                      </a:lnTo>
                      <a:lnTo>
                        <a:pt x="1326" y="188"/>
                      </a:lnTo>
                      <a:lnTo>
                        <a:pt x="1326" y="188"/>
                      </a:lnTo>
                      <a:lnTo>
                        <a:pt x="1326" y="188"/>
                      </a:lnTo>
                      <a:lnTo>
                        <a:pt x="1324" y="188"/>
                      </a:lnTo>
                      <a:lnTo>
                        <a:pt x="1324" y="186"/>
                      </a:lnTo>
                      <a:lnTo>
                        <a:pt x="1324" y="186"/>
                      </a:lnTo>
                      <a:lnTo>
                        <a:pt x="1324" y="186"/>
                      </a:lnTo>
                      <a:lnTo>
                        <a:pt x="1322" y="186"/>
                      </a:lnTo>
                      <a:lnTo>
                        <a:pt x="1322" y="184"/>
                      </a:lnTo>
                      <a:lnTo>
                        <a:pt x="1322" y="184"/>
                      </a:lnTo>
                      <a:lnTo>
                        <a:pt x="1322" y="184"/>
                      </a:lnTo>
                      <a:lnTo>
                        <a:pt x="1322" y="184"/>
                      </a:lnTo>
                      <a:lnTo>
                        <a:pt x="1320" y="184"/>
                      </a:lnTo>
                      <a:lnTo>
                        <a:pt x="1320" y="182"/>
                      </a:lnTo>
                      <a:lnTo>
                        <a:pt x="1322" y="182"/>
                      </a:lnTo>
                      <a:lnTo>
                        <a:pt x="1322" y="182"/>
                      </a:lnTo>
                      <a:lnTo>
                        <a:pt x="1320" y="182"/>
                      </a:lnTo>
                      <a:lnTo>
                        <a:pt x="1320" y="182"/>
                      </a:lnTo>
                      <a:lnTo>
                        <a:pt x="1320" y="182"/>
                      </a:lnTo>
                      <a:lnTo>
                        <a:pt x="1318" y="182"/>
                      </a:lnTo>
                      <a:lnTo>
                        <a:pt x="1318" y="182"/>
                      </a:lnTo>
                      <a:lnTo>
                        <a:pt x="1318" y="182"/>
                      </a:lnTo>
                      <a:lnTo>
                        <a:pt x="1318" y="182"/>
                      </a:lnTo>
                      <a:lnTo>
                        <a:pt x="1318" y="180"/>
                      </a:lnTo>
                      <a:lnTo>
                        <a:pt x="1316" y="180"/>
                      </a:lnTo>
                      <a:lnTo>
                        <a:pt x="1316" y="180"/>
                      </a:lnTo>
                      <a:lnTo>
                        <a:pt x="1316" y="180"/>
                      </a:lnTo>
                      <a:lnTo>
                        <a:pt x="1316" y="180"/>
                      </a:lnTo>
                      <a:lnTo>
                        <a:pt x="1316" y="180"/>
                      </a:lnTo>
                      <a:lnTo>
                        <a:pt x="1316" y="179"/>
                      </a:lnTo>
                      <a:lnTo>
                        <a:pt x="1316" y="179"/>
                      </a:lnTo>
                      <a:lnTo>
                        <a:pt x="1316" y="179"/>
                      </a:lnTo>
                      <a:lnTo>
                        <a:pt x="1314" y="179"/>
                      </a:lnTo>
                      <a:lnTo>
                        <a:pt x="1314" y="179"/>
                      </a:lnTo>
                      <a:lnTo>
                        <a:pt x="1313" y="179"/>
                      </a:lnTo>
                      <a:lnTo>
                        <a:pt x="1313" y="179"/>
                      </a:lnTo>
                      <a:lnTo>
                        <a:pt x="1314" y="179"/>
                      </a:lnTo>
                      <a:lnTo>
                        <a:pt x="1314" y="177"/>
                      </a:lnTo>
                      <a:lnTo>
                        <a:pt x="1313" y="177"/>
                      </a:lnTo>
                      <a:lnTo>
                        <a:pt x="1313" y="177"/>
                      </a:lnTo>
                      <a:lnTo>
                        <a:pt x="1313" y="177"/>
                      </a:lnTo>
                      <a:lnTo>
                        <a:pt x="1313" y="177"/>
                      </a:lnTo>
                      <a:lnTo>
                        <a:pt x="1311" y="177"/>
                      </a:lnTo>
                      <a:lnTo>
                        <a:pt x="1311" y="175"/>
                      </a:lnTo>
                      <a:lnTo>
                        <a:pt x="1311" y="175"/>
                      </a:lnTo>
                      <a:lnTo>
                        <a:pt x="1311" y="175"/>
                      </a:lnTo>
                      <a:lnTo>
                        <a:pt x="1311" y="173"/>
                      </a:lnTo>
                      <a:lnTo>
                        <a:pt x="1311" y="173"/>
                      </a:lnTo>
                      <a:lnTo>
                        <a:pt x="1309" y="173"/>
                      </a:lnTo>
                      <a:lnTo>
                        <a:pt x="1309" y="173"/>
                      </a:lnTo>
                      <a:lnTo>
                        <a:pt x="1309" y="173"/>
                      </a:lnTo>
                      <a:lnTo>
                        <a:pt x="1309" y="171"/>
                      </a:lnTo>
                      <a:lnTo>
                        <a:pt x="1309" y="171"/>
                      </a:lnTo>
                      <a:lnTo>
                        <a:pt x="1309" y="171"/>
                      </a:lnTo>
                      <a:lnTo>
                        <a:pt x="1311" y="171"/>
                      </a:lnTo>
                      <a:lnTo>
                        <a:pt x="1311" y="171"/>
                      </a:lnTo>
                      <a:lnTo>
                        <a:pt x="1311" y="171"/>
                      </a:lnTo>
                      <a:lnTo>
                        <a:pt x="1311" y="171"/>
                      </a:lnTo>
                      <a:lnTo>
                        <a:pt x="1311" y="173"/>
                      </a:lnTo>
                      <a:lnTo>
                        <a:pt x="1313" y="173"/>
                      </a:lnTo>
                      <a:lnTo>
                        <a:pt x="1313" y="171"/>
                      </a:lnTo>
                      <a:lnTo>
                        <a:pt x="1313" y="171"/>
                      </a:lnTo>
                      <a:lnTo>
                        <a:pt x="1313" y="171"/>
                      </a:lnTo>
                      <a:lnTo>
                        <a:pt x="1313" y="171"/>
                      </a:lnTo>
                      <a:lnTo>
                        <a:pt x="1313" y="171"/>
                      </a:lnTo>
                      <a:lnTo>
                        <a:pt x="1313" y="171"/>
                      </a:lnTo>
                      <a:lnTo>
                        <a:pt x="1313" y="171"/>
                      </a:lnTo>
                      <a:lnTo>
                        <a:pt x="1311" y="171"/>
                      </a:lnTo>
                      <a:lnTo>
                        <a:pt x="1311" y="171"/>
                      </a:lnTo>
                      <a:lnTo>
                        <a:pt x="1311" y="171"/>
                      </a:lnTo>
                      <a:lnTo>
                        <a:pt x="1309" y="171"/>
                      </a:lnTo>
                      <a:lnTo>
                        <a:pt x="1309" y="171"/>
                      </a:lnTo>
                      <a:lnTo>
                        <a:pt x="1307" y="171"/>
                      </a:lnTo>
                      <a:lnTo>
                        <a:pt x="1307" y="171"/>
                      </a:lnTo>
                      <a:lnTo>
                        <a:pt x="1307" y="171"/>
                      </a:lnTo>
                      <a:lnTo>
                        <a:pt x="1307" y="171"/>
                      </a:lnTo>
                      <a:lnTo>
                        <a:pt x="1305" y="171"/>
                      </a:lnTo>
                      <a:lnTo>
                        <a:pt x="1305" y="171"/>
                      </a:lnTo>
                      <a:lnTo>
                        <a:pt x="1305" y="171"/>
                      </a:lnTo>
                      <a:lnTo>
                        <a:pt x="1303" y="171"/>
                      </a:lnTo>
                      <a:lnTo>
                        <a:pt x="1303" y="171"/>
                      </a:lnTo>
                      <a:lnTo>
                        <a:pt x="1303" y="171"/>
                      </a:lnTo>
                      <a:lnTo>
                        <a:pt x="1303" y="169"/>
                      </a:lnTo>
                      <a:lnTo>
                        <a:pt x="1303" y="169"/>
                      </a:lnTo>
                      <a:lnTo>
                        <a:pt x="1303" y="167"/>
                      </a:lnTo>
                      <a:lnTo>
                        <a:pt x="1301" y="167"/>
                      </a:lnTo>
                      <a:lnTo>
                        <a:pt x="1301" y="167"/>
                      </a:lnTo>
                      <a:lnTo>
                        <a:pt x="1301" y="167"/>
                      </a:lnTo>
                      <a:lnTo>
                        <a:pt x="1301" y="167"/>
                      </a:lnTo>
                      <a:lnTo>
                        <a:pt x="1299" y="167"/>
                      </a:lnTo>
                      <a:lnTo>
                        <a:pt x="1299" y="167"/>
                      </a:lnTo>
                      <a:lnTo>
                        <a:pt x="1299" y="165"/>
                      </a:lnTo>
                      <a:lnTo>
                        <a:pt x="1299" y="165"/>
                      </a:lnTo>
                      <a:lnTo>
                        <a:pt x="1297" y="165"/>
                      </a:lnTo>
                      <a:lnTo>
                        <a:pt x="1297" y="165"/>
                      </a:lnTo>
                      <a:lnTo>
                        <a:pt x="1297" y="165"/>
                      </a:lnTo>
                      <a:lnTo>
                        <a:pt x="1295" y="165"/>
                      </a:lnTo>
                      <a:lnTo>
                        <a:pt x="1295" y="165"/>
                      </a:lnTo>
                      <a:lnTo>
                        <a:pt x="1295" y="165"/>
                      </a:lnTo>
                      <a:lnTo>
                        <a:pt x="1295" y="165"/>
                      </a:lnTo>
                      <a:lnTo>
                        <a:pt x="1295" y="165"/>
                      </a:lnTo>
                      <a:lnTo>
                        <a:pt x="1293" y="165"/>
                      </a:lnTo>
                      <a:lnTo>
                        <a:pt x="1293" y="165"/>
                      </a:lnTo>
                      <a:lnTo>
                        <a:pt x="1293" y="165"/>
                      </a:lnTo>
                      <a:lnTo>
                        <a:pt x="1293" y="163"/>
                      </a:lnTo>
                      <a:lnTo>
                        <a:pt x="1292" y="163"/>
                      </a:lnTo>
                      <a:lnTo>
                        <a:pt x="1292" y="163"/>
                      </a:lnTo>
                      <a:lnTo>
                        <a:pt x="1292" y="163"/>
                      </a:lnTo>
                      <a:lnTo>
                        <a:pt x="1290" y="163"/>
                      </a:lnTo>
                      <a:lnTo>
                        <a:pt x="1290" y="163"/>
                      </a:lnTo>
                      <a:lnTo>
                        <a:pt x="1290" y="163"/>
                      </a:lnTo>
                      <a:lnTo>
                        <a:pt x="1288" y="163"/>
                      </a:lnTo>
                      <a:lnTo>
                        <a:pt x="1288" y="163"/>
                      </a:lnTo>
                      <a:lnTo>
                        <a:pt x="1286" y="163"/>
                      </a:lnTo>
                      <a:lnTo>
                        <a:pt x="1286" y="163"/>
                      </a:lnTo>
                      <a:lnTo>
                        <a:pt x="1286" y="163"/>
                      </a:lnTo>
                      <a:lnTo>
                        <a:pt x="1286" y="163"/>
                      </a:lnTo>
                      <a:lnTo>
                        <a:pt x="1284" y="163"/>
                      </a:lnTo>
                      <a:lnTo>
                        <a:pt x="1284" y="161"/>
                      </a:lnTo>
                      <a:lnTo>
                        <a:pt x="1284" y="161"/>
                      </a:lnTo>
                      <a:lnTo>
                        <a:pt x="1284" y="163"/>
                      </a:lnTo>
                      <a:lnTo>
                        <a:pt x="1284" y="163"/>
                      </a:lnTo>
                      <a:lnTo>
                        <a:pt x="1284" y="163"/>
                      </a:lnTo>
                      <a:lnTo>
                        <a:pt x="1282" y="163"/>
                      </a:lnTo>
                      <a:lnTo>
                        <a:pt x="1282" y="163"/>
                      </a:lnTo>
                      <a:lnTo>
                        <a:pt x="1282" y="163"/>
                      </a:lnTo>
                      <a:lnTo>
                        <a:pt x="1280" y="163"/>
                      </a:lnTo>
                      <a:lnTo>
                        <a:pt x="1280" y="163"/>
                      </a:lnTo>
                      <a:lnTo>
                        <a:pt x="1280" y="163"/>
                      </a:lnTo>
                      <a:lnTo>
                        <a:pt x="1280" y="163"/>
                      </a:lnTo>
                      <a:lnTo>
                        <a:pt x="1278" y="163"/>
                      </a:lnTo>
                      <a:lnTo>
                        <a:pt x="1278" y="163"/>
                      </a:lnTo>
                      <a:lnTo>
                        <a:pt x="1278" y="163"/>
                      </a:lnTo>
                      <a:lnTo>
                        <a:pt x="1278" y="163"/>
                      </a:lnTo>
                      <a:lnTo>
                        <a:pt x="1278" y="163"/>
                      </a:lnTo>
                      <a:lnTo>
                        <a:pt x="1278" y="163"/>
                      </a:lnTo>
                      <a:lnTo>
                        <a:pt x="1276" y="163"/>
                      </a:lnTo>
                      <a:lnTo>
                        <a:pt x="1276" y="161"/>
                      </a:lnTo>
                      <a:lnTo>
                        <a:pt x="1276" y="161"/>
                      </a:lnTo>
                      <a:lnTo>
                        <a:pt x="1274" y="161"/>
                      </a:lnTo>
                      <a:lnTo>
                        <a:pt x="1274" y="161"/>
                      </a:lnTo>
                      <a:lnTo>
                        <a:pt x="1274" y="161"/>
                      </a:lnTo>
                      <a:lnTo>
                        <a:pt x="1274" y="161"/>
                      </a:lnTo>
                      <a:lnTo>
                        <a:pt x="1272" y="161"/>
                      </a:lnTo>
                      <a:lnTo>
                        <a:pt x="1272" y="161"/>
                      </a:lnTo>
                      <a:lnTo>
                        <a:pt x="1272" y="161"/>
                      </a:lnTo>
                      <a:lnTo>
                        <a:pt x="1272" y="161"/>
                      </a:lnTo>
                      <a:lnTo>
                        <a:pt x="1272" y="163"/>
                      </a:lnTo>
                      <a:lnTo>
                        <a:pt x="1274" y="163"/>
                      </a:lnTo>
                      <a:lnTo>
                        <a:pt x="1274" y="163"/>
                      </a:lnTo>
                      <a:lnTo>
                        <a:pt x="1274" y="163"/>
                      </a:lnTo>
                      <a:lnTo>
                        <a:pt x="1274" y="163"/>
                      </a:lnTo>
                      <a:lnTo>
                        <a:pt x="1274" y="163"/>
                      </a:lnTo>
                      <a:lnTo>
                        <a:pt x="1274" y="165"/>
                      </a:lnTo>
                      <a:lnTo>
                        <a:pt x="1276" y="165"/>
                      </a:lnTo>
                      <a:lnTo>
                        <a:pt x="1276" y="165"/>
                      </a:lnTo>
                      <a:lnTo>
                        <a:pt x="1278" y="165"/>
                      </a:lnTo>
                      <a:lnTo>
                        <a:pt x="1278" y="165"/>
                      </a:lnTo>
                      <a:lnTo>
                        <a:pt x="1278" y="165"/>
                      </a:lnTo>
                      <a:lnTo>
                        <a:pt x="1278" y="165"/>
                      </a:lnTo>
                      <a:lnTo>
                        <a:pt x="1280" y="165"/>
                      </a:lnTo>
                      <a:lnTo>
                        <a:pt x="1280" y="167"/>
                      </a:lnTo>
                      <a:lnTo>
                        <a:pt x="1280" y="167"/>
                      </a:lnTo>
                      <a:lnTo>
                        <a:pt x="1280" y="167"/>
                      </a:lnTo>
                      <a:lnTo>
                        <a:pt x="1280" y="167"/>
                      </a:lnTo>
                      <a:lnTo>
                        <a:pt x="1282" y="167"/>
                      </a:lnTo>
                      <a:lnTo>
                        <a:pt x="1282" y="167"/>
                      </a:lnTo>
                      <a:lnTo>
                        <a:pt x="1284" y="167"/>
                      </a:lnTo>
                      <a:lnTo>
                        <a:pt x="1284" y="169"/>
                      </a:lnTo>
                      <a:lnTo>
                        <a:pt x="1284" y="169"/>
                      </a:lnTo>
                      <a:lnTo>
                        <a:pt x="1284" y="169"/>
                      </a:lnTo>
                      <a:lnTo>
                        <a:pt x="1286" y="169"/>
                      </a:lnTo>
                      <a:lnTo>
                        <a:pt x="1286" y="169"/>
                      </a:lnTo>
                      <a:lnTo>
                        <a:pt x="1286" y="169"/>
                      </a:lnTo>
                      <a:lnTo>
                        <a:pt x="1286" y="169"/>
                      </a:lnTo>
                      <a:lnTo>
                        <a:pt x="1288" y="169"/>
                      </a:lnTo>
                      <a:lnTo>
                        <a:pt x="1288" y="171"/>
                      </a:lnTo>
                      <a:lnTo>
                        <a:pt x="1288" y="171"/>
                      </a:lnTo>
                      <a:lnTo>
                        <a:pt x="1286" y="171"/>
                      </a:lnTo>
                      <a:lnTo>
                        <a:pt x="1286" y="171"/>
                      </a:lnTo>
                      <a:lnTo>
                        <a:pt x="1286" y="171"/>
                      </a:lnTo>
                      <a:lnTo>
                        <a:pt x="1286" y="171"/>
                      </a:lnTo>
                      <a:lnTo>
                        <a:pt x="1284" y="171"/>
                      </a:lnTo>
                      <a:lnTo>
                        <a:pt x="1284" y="171"/>
                      </a:lnTo>
                      <a:lnTo>
                        <a:pt x="1284" y="169"/>
                      </a:lnTo>
                      <a:lnTo>
                        <a:pt x="1284" y="169"/>
                      </a:lnTo>
                      <a:lnTo>
                        <a:pt x="1282" y="169"/>
                      </a:lnTo>
                      <a:lnTo>
                        <a:pt x="1282" y="169"/>
                      </a:lnTo>
                      <a:lnTo>
                        <a:pt x="1282" y="171"/>
                      </a:lnTo>
                      <a:lnTo>
                        <a:pt x="1282" y="171"/>
                      </a:lnTo>
                      <a:lnTo>
                        <a:pt x="1282" y="171"/>
                      </a:lnTo>
                      <a:lnTo>
                        <a:pt x="1282" y="171"/>
                      </a:lnTo>
                      <a:lnTo>
                        <a:pt x="1282" y="171"/>
                      </a:lnTo>
                      <a:lnTo>
                        <a:pt x="1280" y="171"/>
                      </a:lnTo>
                      <a:lnTo>
                        <a:pt x="1280" y="171"/>
                      </a:lnTo>
                      <a:lnTo>
                        <a:pt x="1280" y="171"/>
                      </a:lnTo>
                      <a:lnTo>
                        <a:pt x="1280" y="171"/>
                      </a:lnTo>
                      <a:lnTo>
                        <a:pt x="1280" y="171"/>
                      </a:lnTo>
                      <a:lnTo>
                        <a:pt x="1278" y="171"/>
                      </a:lnTo>
                      <a:lnTo>
                        <a:pt x="1278" y="171"/>
                      </a:lnTo>
                      <a:lnTo>
                        <a:pt x="1278" y="171"/>
                      </a:lnTo>
                      <a:lnTo>
                        <a:pt x="1278" y="171"/>
                      </a:lnTo>
                      <a:lnTo>
                        <a:pt x="1278" y="171"/>
                      </a:lnTo>
                      <a:lnTo>
                        <a:pt x="1276" y="171"/>
                      </a:lnTo>
                      <a:lnTo>
                        <a:pt x="1276" y="171"/>
                      </a:lnTo>
                      <a:lnTo>
                        <a:pt x="1274" y="171"/>
                      </a:lnTo>
                      <a:lnTo>
                        <a:pt x="1274" y="171"/>
                      </a:lnTo>
                      <a:lnTo>
                        <a:pt x="1274" y="171"/>
                      </a:lnTo>
                      <a:lnTo>
                        <a:pt x="1274" y="171"/>
                      </a:lnTo>
                      <a:lnTo>
                        <a:pt x="1272" y="171"/>
                      </a:lnTo>
                      <a:lnTo>
                        <a:pt x="1272" y="171"/>
                      </a:lnTo>
                      <a:lnTo>
                        <a:pt x="1272" y="171"/>
                      </a:lnTo>
                      <a:lnTo>
                        <a:pt x="1272" y="171"/>
                      </a:lnTo>
                      <a:lnTo>
                        <a:pt x="1270" y="171"/>
                      </a:lnTo>
                      <a:lnTo>
                        <a:pt x="1270" y="173"/>
                      </a:lnTo>
                      <a:lnTo>
                        <a:pt x="1272" y="173"/>
                      </a:lnTo>
                      <a:lnTo>
                        <a:pt x="1272" y="173"/>
                      </a:lnTo>
                      <a:lnTo>
                        <a:pt x="1272" y="173"/>
                      </a:lnTo>
                      <a:lnTo>
                        <a:pt x="1272" y="175"/>
                      </a:lnTo>
                      <a:lnTo>
                        <a:pt x="1272" y="175"/>
                      </a:lnTo>
                      <a:lnTo>
                        <a:pt x="1270" y="175"/>
                      </a:lnTo>
                      <a:lnTo>
                        <a:pt x="1270" y="175"/>
                      </a:lnTo>
                      <a:lnTo>
                        <a:pt x="1270" y="177"/>
                      </a:lnTo>
                      <a:lnTo>
                        <a:pt x="1270" y="177"/>
                      </a:lnTo>
                      <a:lnTo>
                        <a:pt x="1272" y="177"/>
                      </a:lnTo>
                      <a:lnTo>
                        <a:pt x="1272" y="177"/>
                      </a:lnTo>
                      <a:lnTo>
                        <a:pt x="1272" y="177"/>
                      </a:lnTo>
                      <a:lnTo>
                        <a:pt x="1272" y="175"/>
                      </a:lnTo>
                      <a:lnTo>
                        <a:pt x="1272" y="175"/>
                      </a:lnTo>
                      <a:lnTo>
                        <a:pt x="1272" y="175"/>
                      </a:lnTo>
                      <a:lnTo>
                        <a:pt x="1274" y="175"/>
                      </a:lnTo>
                      <a:lnTo>
                        <a:pt x="1274" y="175"/>
                      </a:lnTo>
                      <a:lnTo>
                        <a:pt x="1274" y="175"/>
                      </a:lnTo>
                      <a:lnTo>
                        <a:pt x="1276" y="175"/>
                      </a:lnTo>
                      <a:lnTo>
                        <a:pt x="1276" y="175"/>
                      </a:lnTo>
                      <a:lnTo>
                        <a:pt x="1278" y="175"/>
                      </a:lnTo>
                      <a:lnTo>
                        <a:pt x="1278" y="175"/>
                      </a:lnTo>
                      <a:lnTo>
                        <a:pt x="1278" y="175"/>
                      </a:lnTo>
                      <a:lnTo>
                        <a:pt x="1278" y="175"/>
                      </a:lnTo>
                      <a:lnTo>
                        <a:pt x="1280" y="175"/>
                      </a:lnTo>
                      <a:lnTo>
                        <a:pt x="1280" y="177"/>
                      </a:lnTo>
                      <a:lnTo>
                        <a:pt x="1280" y="177"/>
                      </a:lnTo>
                      <a:lnTo>
                        <a:pt x="1280" y="177"/>
                      </a:lnTo>
                      <a:lnTo>
                        <a:pt x="1280" y="177"/>
                      </a:lnTo>
                      <a:lnTo>
                        <a:pt x="1280" y="179"/>
                      </a:lnTo>
                      <a:lnTo>
                        <a:pt x="1280" y="179"/>
                      </a:lnTo>
                      <a:lnTo>
                        <a:pt x="1280" y="180"/>
                      </a:lnTo>
                      <a:lnTo>
                        <a:pt x="1282" y="180"/>
                      </a:lnTo>
                      <a:lnTo>
                        <a:pt x="1282" y="180"/>
                      </a:lnTo>
                      <a:lnTo>
                        <a:pt x="1284" y="180"/>
                      </a:lnTo>
                      <a:lnTo>
                        <a:pt x="1284" y="180"/>
                      </a:lnTo>
                      <a:lnTo>
                        <a:pt x="1284" y="180"/>
                      </a:lnTo>
                      <a:lnTo>
                        <a:pt x="1284" y="180"/>
                      </a:lnTo>
                      <a:lnTo>
                        <a:pt x="1284" y="180"/>
                      </a:lnTo>
                      <a:lnTo>
                        <a:pt x="1284" y="182"/>
                      </a:lnTo>
                      <a:lnTo>
                        <a:pt x="1286" y="182"/>
                      </a:lnTo>
                      <a:lnTo>
                        <a:pt x="1286" y="182"/>
                      </a:lnTo>
                      <a:lnTo>
                        <a:pt x="1286" y="182"/>
                      </a:lnTo>
                      <a:lnTo>
                        <a:pt x="1286" y="182"/>
                      </a:lnTo>
                      <a:lnTo>
                        <a:pt x="1286" y="184"/>
                      </a:lnTo>
                      <a:lnTo>
                        <a:pt x="1286" y="184"/>
                      </a:lnTo>
                      <a:lnTo>
                        <a:pt x="1286" y="186"/>
                      </a:lnTo>
                      <a:lnTo>
                        <a:pt x="1286" y="186"/>
                      </a:lnTo>
                      <a:lnTo>
                        <a:pt x="1288" y="186"/>
                      </a:lnTo>
                      <a:lnTo>
                        <a:pt x="1288" y="186"/>
                      </a:lnTo>
                      <a:lnTo>
                        <a:pt x="1290" y="186"/>
                      </a:lnTo>
                      <a:lnTo>
                        <a:pt x="1290" y="186"/>
                      </a:lnTo>
                      <a:lnTo>
                        <a:pt x="1290" y="186"/>
                      </a:lnTo>
                      <a:lnTo>
                        <a:pt x="1290" y="186"/>
                      </a:lnTo>
                      <a:lnTo>
                        <a:pt x="1290" y="186"/>
                      </a:lnTo>
                      <a:lnTo>
                        <a:pt x="1290" y="188"/>
                      </a:lnTo>
                      <a:lnTo>
                        <a:pt x="1290" y="188"/>
                      </a:lnTo>
                      <a:lnTo>
                        <a:pt x="1290" y="188"/>
                      </a:lnTo>
                      <a:lnTo>
                        <a:pt x="1290" y="188"/>
                      </a:lnTo>
                      <a:lnTo>
                        <a:pt x="1290" y="188"/>
                      </a:lnTo>
                      <a:lnTo>
                        <a:pt x="1292" y="188"/>
                      </a:lnTo>
                      <a:lnTo>
                        <a:pt x="1292" y="188"/>
                      </a:lnTo>
                      <a:lnTo>
                        <a:pt x="1293" y="188"/>
                      </a:lnTo>
                      <a:lnTo>
                        <a:pt x="1293" y="188"/>
                      </a:lnTo>
                      <a:lnTo>
                        <a:pt x="1293" y="188"/>
                      </a:lnTo>
                      <a:lnTo>
                        <a:pt x="1293" y="190"/>
                      </a:lnTo>
                      <a:lnTo>
                        <a:pt x="1295" y="190"/>
                      </a:lnTo>
                      <a:lnTo>
                        <a:pt x="1295" y="190"/>
                      </a:lnTo>
                      <a:lnTo>
                        <a:pt x="1295" y="190"/>
                      </a:lnTo>
                      <a:lnTo>
                        <a:pt x="1295" y="190"/>
                      </a:lnTo>
                      <a:lnTo>
                        <a:pt x="1295" y="192"/>
                      </a:lnTo>
                      <a:lnTo>
                        <a:pt x="1297" y="192"/>
                      </a:lnTo>
                      <a:lnTo>
                        <a:pt x="1297" y="192"/>
                      </a:lnTo>
                      <a:lnTo>
                        <a:pt x="1299" y="192"/>
                      </a:lnTo>
                      <a:lnTo>
                        <a:pt x="1299" y="190"/>
                      </a:lnTo>
                      <a:lnTo>
                        <a:pt x="1299" y="190"/>
                      </a:lnTo>
                      <a:lnTo>
                        <a:pt x="1299" y="190"/>
                      </a:lnTo>
                      <a:lnTo>
                        <a:pt x="1301" y="190"/>
                      </a:lnTo>
                      <a:lnTo>
                        <a:pt x="1301" y="190"/>
                      </a:lnTo>
                      <a:lnTo>
                        <a:pt x="1301" y="192"/>
                      </a:lnTo>
                      <a:lnTo>
                        <a:pt x="1301" y="192"/>
                      </a:lnTo>
                      <a:lnTo>
                        <a:pt x="1301" y="192"/>
                      </a:lnTo>
                      <a:lnTo>
                        <a:pt x="1303" y="192"/>
                      </a:lnTo>
                      <a:lnTo>
                        <a:pt x="1303" y="194"/>
                      </a:lnTo>
                      <a:lnTo>
                        <a:pt x="1303" y="194"/>
                      </a:lnTo>
                      <a:lnTo>
                        <a:pt x="1303" y="194"/>
                      </a:lnTo>
                      <a:lnTo>
                        <a:pt x="1303" y="194"/>
                      </a:lnTo>
                      <a:lnTo>
                        <a:pt x="1303" y="192"/>
                      </a:lnTo>
                      <a:lnTo>
                        <a:pt x="1303" y="192"/>
                      </a:lnTo>
                      <a:lnTo>
                        <a:pt x="1305" y="192"/>
                      </a:lnTo>
                      <a:lnTo>
                        <a:pt x="1305" y="192"/>
                      </a:lnTo>
                      <a:lnTo>
                        <a:pt x="1305" y="192"/>
                      </a:lnTo>
                      <a:lnTo>
                        <a:pt x="1307" y="192"/>
                      </a:lnTo>
                      <a:lnTo>
                        <a:pt x="1307" y="192"/>
                      </a:lnTo>
                      <a:lnTo>
                        <a:pt x="1307" y="192"/>
                      </a:lnTo>
                      <a:lnTo>
                        <a:pt x="1307" y="192"/>
                      </a:lnTo>
                      <a:lnTo>
                        <a:pt x="1309" y="192"/>
                      </a:lnTo>
                      <a:lnTo>
                        <a:pt x="1309" y="192"/>
                      </a:lnTo>
                      <a:lnTo>
                        <a:pt x="1309" y="194"/>
                      </a:lnTo>
                      <a:lnTo>
                        <a:pt x="1309" y="194"/>
                      </a:lnTo>
                      <a:lnTo>
                        <a:pt x="1311" y="194"/>
                      </a:lnTo>
                      <a:lnTo>
                        <a:pt x="1311" y="194"/>
                      </a:lnTo>
                      <a:lnTo>
                        <a:pt x="1311" y="196"/>
                      </a:lnTo>
                      <a:lnTo>
                        <a:pt x="1311" y="196"/>
                      </a:lnTo>
                      <a:lnTo>
                        <a:pt x="1311" y="196"/>
                      </a:lnTo>
                      <a:lnTo>
                        <a:pt x="1313" y="196"/>
                      </a:lnTo>
                      <a:lnTo>
                        <a:pt x="1313" y="196"/>
                      </a:lnTo>
                      <a:lnTo>
                        <a:pt x="1313" y="196"/>
                      </a:lnTo>
                      <a:lnTo>
                        <a:pt x="1313" y="196"/>
                      </a:lnTo>
                      <a:lnTo>
                        <a:pt x="1313" y="194"/>
                      </a:lnTo>
                      <a:lnTo>
                        <a:pt x="1314" y="194"/>
                      </a:lnTo>
                      <a:lnTo>
                        <a:pt x="1314" y="196"/>
                      </a:lnTo>
                      <a:lnTo>
                        <a:pt x="1314" y="196"/>
                      </a:lnTo>
                      <a:lnTo>
                        <a:pt x="1316" y="196"/>
                      </a:lnTo>
                      <a:lnTo>
                        <a:pt x="1316" y="196"/>
                      </a:lnTo>
                      <a:lnTo>
                        <a:pt x="1316" y="196"/>
                      </a:lnTo>
                      <a:lnTo>
                        <a:pt x="1316" y="196"/>
                      </a:lnTo>
                      <a:lnTo>
                        <a:pt x="1316" y="196"/>
                      </a:lnTo>
                      <a:lnTo>
                        <a:pt x="1316" y="198"/>
                      </a:lnTo>
                      <a:lnTo>
                        <a:pt x="1318" y="198"/>
                      </a:lnTo>
                      <a:lnTo>
                        <a:pt x="1318" y="198"/>
                      </a:lnTo>
                      <a:lnTo>
                        <a:pt x="1318" y="198"/>
                      </a:lnTo>
                      <a:lnTo>
                        <a:pt x="1318" y="198"/>
                      </a:lnTo>
                      <a:lnTo>
                        <a:pt x="1318" y="200"/>
                      </a:lnTo>
                      <a:lnTo>
                        <a:pt x="1318" y="200"/>
                      </a:lnTo>
                      <a:lnTo>
                        <a:pt x="1318" y="200"/>
                      </a:lnTo>
                      <a:lnTo>
                        <a:pt x="1318" y="200"/>
                      </a:lnTo>
                      <a:lnTo>
                        <a:pt x="1318" y="202"/>
                      </a:lnTo>
                      <a:lnTo>
                        <a:pt x="1318" y="202"/>
                      </a:lnTo>
                      <a:lnTo>
                        <a:pt x="1318" y="203"/>
                      </a:lnTo>
                      <a:lnTo>
                        <a:pt x="1320" y="203"/>
                      </a:lnTo>
                      <a:lnTo>
                        <a:pt x="1320" y="203"/>
                      </a:lnTo>
                      <a:lnTo>
                        <a:pt x="1320" y="202"/>
                      </a:lnTo>
                      <a:lnTo>
                        <a:pt x="1322" y="202"/>
                      </a:lnTo>
                      <a:lnTo>
                        <a:pt x="1322" y="202"/>
                      </a:lnTo>
                      <a:lnTo>
                        <a:pt x="1322" y="203"/>
                      </a:lnTo>
                      <a:lnTo>
                        <a:pt x="1322" y="203"/>
                      </a:lnTo>
                      <a:lnTo>
                        <a:pt x="1322" y="202"/>
                      </a:lnTo>
                      <a:lnTo>
                        <a:pt x="1324" y="202"/>
                      </a:lnTo>
                      <a:lnTo>
                        <a:pt x="1324" y="203"/>
                      </a:lnTo>
                      <a:lnTo>
                        <a:pt x="1324" y="203"/>
                      </a:lnTo>
                      <a:lnTo>
                        <a:pt x="1324" y="203"/>
                      </a:lnTo>
                      <a:lnTo>
                        <a:pt x="1324" y="203"/>
                      </a:lnTo>
                      <a:lnTo>
                        <a:pt x="1324" y="203"/>
                      </a:lnTo>
                      <a:lnTo>
                        <a:pt x="1322" y="203"/>
                      </a:lnTo>
                      <a:lnTo>
                        <a:pt x="1322" y="203"/>
                      </a:lnTo>
                      <a:lnTo>
                        <a:pt x="1322" y="205"/>
                      </a:lnTo>
                      <a:lnTo>
                        <a:pt x="1322" y="205"/>
                      </a:lnTo>
                      <a:lnTo>
                        <a:pt x="1322" y="205"/>
                      </a:lnTo>
                      <a:lnTo>
                        <a:pt x="1322" y="207"/>
                      </a:lnTo>
                      <a:lnTo>
                        <a:pt x="1320" y="207"/>
                      </a:lnTo>
                      <a:lnTo>
                        <a:pt x="1320" y="207"/>
                      </a:lnTo>
                      <a:lnTo>
                        <a:pt x="1320" y="207"/>
                      </a:lnTo>
                      <a:lnTo>
                        <a:pt x="1320" y="207"/>
                      </a:lnTo>
                      <a:lnTo>
                        <a:pt x="1322" y="207"/>
                      </a:lnTo>
                      <a:lnTo>
                        <a:pt x="1322" y="207"/>
                      </a:lnTo>
                      <a:lnTo>
                        <a:pt x="1322" y="207"/>
                      </a:lnTo>
                      <a:lnTo>
                        <a:pt x="1322" y="209"/>
                      </a:lnTo>
                      <a:lnTo>
                        <a:pt x="1322" y="209"/>
                      </a:lnTo>
                      <a:lnTo>
                        <a:pt x="1324" y="209"/>
                      </a:lnTo>
                      <a:lnTo>
                        <a:pt x="1324" y="209"/>
                      </a:lnTo>
                      <a:lnTo>
                        <a:pt x="1326" y="209"/>
                      </a:lnTo>
                      <a:lnTo>
                        <a:pt x="1326" y="209"/>
                      </a:lnTo>
                      <a:lnTo>
                        <a:pt x="1326" y="209"/>
                      </a:lnTo>
                      <a:lnTo>
                        <a:pt x="1326" y="211"/>
                      </a:lnTo>
                      <a:lnTo>
                        <a:pt x="1326" y="211"/>
                      </a:lnTo>
                      <a:lnTo>
                        <a:pt x="1326" y="211"/>
                      </a:lnTo>
                      <a:lnTo>
                        <a:pt x="1326" y="211"/>
                      </a:lnTo>
                      <a:lnTo>
                        <a:pt x="1326" y="211"/>
                      </a:lnTo>
                      <a:lnTo>
                        <a:pt x="1328" y="211"/>
                      </a:lnTo>
                      <a:lnTo>
                        <a:pt x="1328" y="211"/>
                      </a:lnTo>
                      <a:lnTo>
                        <a:pt x="1328" y="211"/>
                      </a:lnTo>
                      <a:lnTo>
                        <a:pt x="1328" y="213"/>
                      </a:lnTo>
                      <a:lnTo>
                        <a:pt x="1330" y="213"/>
                      </a:lnTo>
                      <a:lnTo>
                        <a:pt x="1330" y="213"/>
                      </a:lnTo>
                      <a:lnTo>
                        <a:pt x="1328" y="213"/>
                      </a:lnTo>
                      <a:lnTo>
                        <a:pt x="1328" y="215"/>
                      </a:lnTo>
                      <a:lnTo>
                        <a:pt x="1330" y="215"/>
                      </a:lnTo>
                      <a:lnTo>
                        <a:pt x="1330" y="215"/>
                      </a:lnTo>
                      <a:lnTo>
                        <a:pt x="1332" y="215"/>
                      </a:lnTo>
                      <a:lnTo>
                        <a:pt x="1332" y="213"/>
                      </a:lnTo>
                      <a:lnTo>
                        <a:pt x="1330" y="213"/>
                      </a:lnTo>
                      <a:lnTo>
                        <a:pt x="1330" y="213"/>
                      </a:lnTo>
                      <a:lnTo>
                        <a:pt x="1332" y="213"/>
                      </a:lnTo>
                      <a:lnTo>
                        <a:pt x="1332" y="213"/>
                      </a:lnTo>
                      <a:lnTo>
                        <a:pt x="1332" y="213"/>
                      </a:lnTo>
                      <a:lnTo>
                        <a:pt x="1334" y="213"/>
                      </a:lnTo>
                      <a:lnTo>
                        <a:pt x="1334" y="213"/>
                      </a:lnTo>
                      <a:lnTo>
                        <a:pt x="1334" y="213"/>
                      </a:lnTo>
                      <a:lnTo>
                        <a:pt x="1336" y="213"/>
                      </a:lnTo>
                      <a:lnTo>
                        <a:pt x="1336" y="213"/>
                      </a:lnTo>
                      <a:lnTo>
                        <a:pt x="1334" y="213"/>
                      </a:lnTo>
                      <a:lnTo>
                        <a:pt x="1334" y="215"/>
                      </a:lnTo>
                      <a:lnTo>
                        <a:pt x="1334" y="215"/>
                      </a:lnTo>
                      <a:lnTo>
                        <a:pt x="1336" y="215"/>
                      </a:lnTo>
                      <a:lnTo>
                        <a:pt x="1336" y="215"/>
                      </a:lnTo>
                      <a:lnTo>
                        <a:pt x="1336" y="215"/>
                      </a:lnTo>
                      <a:lnTo>
                        <a:pt x="1337" y="215"/>
                      </a:lnTo>
                      <a:lnTo>
                        <a:pt x="1337" y="215"/>
                      </a:lnTo>
                      <a:lnTo>
                        <a:pt x="1337" y="215"/>
                      </a:lnTo>
                      <a:lnTo>
                        <a:pt x="1337" y="217"/>
                      </a:lnTo>
                      <a:lnTo>
                        <a:pt x="1337" y="217"/>
                      </a:lnTo>
                      <a:lnTo>
                        <a:pt x="1337" y="217"/>
                      </a:lnTo>
                      <a:lnTo>
                        <a:pt x="1337" y="219"/>
                      </a:lnTo>
                      <a:lnTo>
                        <a:pt x="1339" y="219"/>
                      </a:lnTo>
                      <a:lnTo>
                        <a:pt x="1339" y="219"/>
                      </a:lnTo>
                      <a:lnTo>
                        <a:pt x="1337" y="219"/>
                      </a:lnTo>
                      <a:lnTo>
                        <a:pt x="1337" y="219"/>
                      </a:lnTo>
                      <a:lnTo>
                        <a:pt x="1337" y="219"/>
                      </a:lnTo>
                      <a:lnTo>
                        <a:pt x="1337" y="219"/>
                      </a:lnTo>
                      <a:lnTo>
                        <a:pt x="1337" y="221"/>
                      </a:lnTo>
                      <a:lnTo>
                        <a:pt x="1336" y="221"/>
                      </a:lnTo>
                      <a:lnTo>
                        <a:pt x="1336" y="221"/>
                      </a:lnTo>
                      <a:lnTo>
                        <a:pt x="1334" y="221"/>
                      </a:lnTo>
                      <a:lnTo>
                        <a:pt x="1334" y="219"/>
                      </a:lnTo>
                      <a:lnTo>
                        <a:pt x="1334" y="219"/>
                      </a:lnTo>
                      <a:lnTo>
                        <a:pt x="1334" y="219"/>
                      </a:lnTo>
                      <a:lnTo>
                        <a:pt x="1334" y="219"/>
                      </a:lnTo>
                      <a:lnTo>
                        <a:pt x="1334" y="217"/>
                      </a:lnTo>
                      <a:lnTo>
                        <a:pt x="1334" y="217"/>
                      </a:lnTo>
                      <a:lnTo>
                        <a:pt x="1334" y="217"/>
                      </a:lnTo>
                      <a:lnTo>
                        <a:pt x="1332" y="217"/>
                      </a:lnTo>
                      <a:lnTo>
                        <a:pt x="1332" y="217"/>
                      </a:lnTo>
                      <a:lnTo>
                        <a:pt x="1332" y="219"/>
                      </a:lnTo>
                      <a:lnTo>
                        <a:pt x="1332" y="219"/>
                      </a:lnTo>
                      <a:lnTo>
                        <a:pt x="1332" y="219"/>
                      </a:lnTo>
                      <a:lnTo>
                        <a:pt x="1334" y="219"/>
                      </a:lnTo>
                      <a:lnTo>
                        <a:pt x="1334" y="221"/>
                      </a:lnTo>
                      <a:lnTo>
                        <a:pt x="1334" y="221"/>
                      </a:lnTo>
                      <a:lnTo>
                        <a:pt x="1334" y="221"/>
                      </a:lnTo>
                      <a:lnTo>
                        <a:pt x="1334" y="223"/>
                      </a:lnTo>
                      <a:lnTo>
                        <a:pt x="1334" y="223"/>
                      </a:lnTo>
                      <a:lnTo>
                        <a:pt x="1336" y="223"/>
                      </a:lnTo>
                      <a:lnTo>
                        <a:pt x="1336" y="223"/>
                      </a:lnTo>
                      <a:lnTo>
                        <a:pt x="1336" y="223"/>
                      </a:lnTo>
                      <a:lnTo>
                        <a:pt x="1337" y="223"/>
                      </a:lnTo>
                      <a:lnTo>
                        <a:pt x="1337" y="225"/>
                      </a:lnTo>
                      <a:lnTo>
                        <a:pt x="1337" y="225"/>
                      </a:lnTo>
                      <a:lnTo>
                        <a:pt x="1337" y="225"/>
                      </a:lnTo>
                      <a:lnTo>
                        <a:pt x="1337" y="226"/>
                      </a:lnTo>
                      <a:lnTo>
                        <a:pt x="1337" y="226"/>
                      </a:lnTo>
                      <a:lnTo>
                        <a:pt x="1336" y="226"/>
                      </a:lnTo>
                      <a:lnTo>
                        <a:pt x="1336" y="226"/>
                      </a:lnTo>
                      <a:lnTo>
                        <a:pt x="1336" y="225"/>
                      </a:lnTo>
                      <a:lnTo>
                        <a:pt x="1334" y="225"/>
                      </a:lnTo>
                      <a:lnTo>
                        <a:pt x="1334" y="225"/>
                      </a:lnTo>
                      <a:lnTo>
                        <a:pt x="1334" y="225"/>
                      </a:lnTo>
                      <a:lnTo>
                        <a:pt x="1334" y="225"/>
                      </a:lnTo>
                      <a:lnTo>
                        <a:pt x="1332" y="225"/>
                      </a:lnTo>
                      <a:lnTo>
                        <a:pt x="1332" y="223"/>
                      </a:lnTo>
                      <a:lnTo>
                        <a:pt x="1332" y="223"/>
                      </a:lnTo>
                      <a:lnTo>
                        <a:pt x="1332" y="223"/>
                      </a:lnTo>
                      <a:lnTo>
                        <a:pt x="1332" y="223"/>
                      </a:lnTo>
                      <a:lnTo>
                        <a:pt x="1332" y="221"/>
                      </a:lnTo>
                      <a:lnTo>
                        <a:pt x="1330" y="221"/>
                      </a:lnTo>
                      <a:lnTo>
                        <a:pt x="1330" y="221"/>
                      </a:lnTo>
                      <a:lnTo>
                        <a:pt x="1330" y="219"/>
                      </a:lnTo>
                      <a:lnTo>
                        <a:pt x="1330" y="219"/>
                      </a:lnTo>
                      <a:lnTo>
                        <a:pt x="1330" y="221"/>
                      </a:lnTo>
                      <a:lnTo>
                        <a:pt x="1330" y="221"/>
                      </a:lnTo>
                      <a:lnTo>
                        <a:pt x="1330" y="223"/>
                      </a:lnTo>
                      <a:lnTo>
                        <a:pt x="1330" y="223"/>
                      </a:lnTo>
                      <a:lnTo>
                        <a:pt x="1330" y="225"/>
                      </a:lnTo>
                      <a:lnTo>
                        <a:pt x="1330" y="225"/>
                      </a:lnTo>
                      <a:lnTo>
                        <a:pt x="1330" y="226"/>
                      </a:lnTo>
                      <a:lnTo>
                        <a:pt x="1328" y="226"/>
                      </a:lnTo>
                      <a:lnTo>
                        <a:pt x="1328" y="226"/>
                      </a:lnTo>
                      <a:lnTo>
                        <a:pt x="1328" y="226"/>
                      </a:lnTo>
                      <a:lnTo>
                        <a:pt x="1328" y="226"/>
                      </a:lnTo>
                      <a:lnTo>
                        <a:pt x="1326" y="226"/>
                      </a:lnTo>
                      <a:lnTo>
                        <a:pt x="1326" y="228"/>
                      </a:lnTo>
                      <a:lnTo>
                        <a:pt x="1326" y="228"/>
                      </a:lnTo>
                      <a:lnTo>
                        <a:pt x="1326" y="228"/>
                      </a:lnTo>
                      <a:lnTo>
                        <a:pt x="1324" y="228"/>
                      </a:lnTo>
                      <a:lnTo>
                        <a:pt x="1324" y="228"/>
                      </a:lnTo>
                      <a:lnTo>
                        <a:pt x="1326" y="228"/>
                      </a:lnTo>
                      <a:lnTo>
                        <a:pt x="1326" y="228"/>
                      </a:lnTo>
                      <a:lnTo>
                        <a:pt x="1326" y="230"/>
                      </a:lnTo>
                      <a:lnTo>
                        <a:pt x="1324" y="230"/>
                      </a:lnTo>
                      <a:lnTo>
                        <a:pt x="1324" y="230"/>
                      </a:lnTo>
                      <a:lnTo>
                        <a:pt x="1324" y="232"/>
                      </a:lnTo>
                      <a:lnTo>
                        <a:pt x="1326" y="232"/>
                      </a:lnTo>
                      <a:lnTo>
                        <a:pt x="1326" y="232"/>
                      </a:lnTo>
                      <a:lnTo>
                        <a:pt x="1326" y="232"/>
                      </a:lnTo>
                      <a:lnTo>
                        <a:pt x="1328" y="232"/>
                      </a:lnTo>
                      <a:lnTo>
                        <a:pt x="1328" y="232"/>
                      </a:lnTo>
                      <a:lnTo>
                        <a:pt x="1328" y="234"/>
                      </a:lnTo>
                      <a:lnTo>
                        <a:pt x="1326" y="234"/>
                      </a:lnTo>
                      <a:lnTo>
                        <a:pt x="1326" y="234"/>
                      </a:lnTo>
                      <a:lnTo>
                        <a:pt x="1326" y="234"/>
                      </a:lnTo>
                      <a:lnTo>
                        <a:pt x="1326" y="234"/>
                      </a:lnTo>
                      <a:lnTo>
                        <a:pt x="1324" y="234"/>
                      </a:lnTo>
                      <a:lnTo>
                        <a:pt x="1324" y="234"/>
                      </a:lnTo>
                      <a:lnTo>
                        <a:pt x="1322" y="234"/>
                      </a:lnTo>
                      <a:lnTo>
                        <a:pt x="1322" y="234"/>
                      </a:lnTo>
                      <a:lnTo>
                        <a:pt x="1322" y="234"/>
                      </a:lnTo>
                      <a:lnTo>
                        <a:pt x="1322" y="234"/>
                      </a:lnTo>
                      <a:lnTo>
                        <a:pt x="1320" y="234"/>
                      </a:lnTo>
                      <a:lnTo>
                        <a:pt x="1320" y="234"/>
                      </a:lnTo>
                      <a:lnTo>
                        <a:pt x="1320" y="232"/>
                      </a:lnTo>
                      <a:lnTo>
                        <a:pt x="1318" y="232"/>
                      </a:lnTo>
                      <a:lnTo>
                        <a:pt x="1318" y="232"/>
                      </a:lnTo>
                      <a:lnTo>
                        <a:pt x="1318" y="232"/>
                      </a:lnTo>
                      <a:lnTo>
                        <a:pt x="1318" y="234"/>
                      </a:lnTo>
                      <a:lnTo>
                        <a:pt x="1318" y="234"/>
                      </a:lnTo>
                      <a:lnTo>
                        <a:pt x="1318" y="234"/>
                      </a:lnTo>
                      <a:lnTo>
                        <a:pt x="1318" y="234"/>
                      </a:lnTo>
                      <a:lnTo>
                        <a:pt x="1320" y="234"/>
                      </a:lnTo>
                      <a:lnTo>
                        <a:pt x="1320" y="236"/>
                      </a:lnTo>
                      <a:lnTo>
                        <a:pt x="1320" y="236"/>
                      </a:lnTo>
                      <a:lnTo>
                        <a:pt x="1320" y="236"/>
                      </a:lnTo>
                      <a:lnTo>
                        <a:pt x="1322" y="236"/>
                      </a:lnTo>
                      <a:lnTo>
                        <a:pt x="1322" y="236"/>
                      </a:lnTo>
                      <a:lnTo>
                        <a:pt x="1322" y="238"/>
                      </a:lnTo>
                      <a:lnTo>
                        <a:pt x="1322" y="238"/>
                      </a:lnTo>
                      <a:lnTo>
                        <a:pt x="1322" y="238"/>
                      </a:lnTo>
                      <a:lnTo>
                        <a:pt x="1322" y="238"/>
                      </a:lnTo>
                      <a:lnTo>
                        <a:pt x="1324" y="238"/>
                      </a:lnTo>
                      <a:lnTo>
                        <a:pt x="1324" y="240"/>
                      </a:lnTo>
                      <a:lnTo>
                        <a:pt x="1324" y="240"/>
                      </a:lnTo>
                      <a:lnTo>
                        <a:pt x="1326" y="240"/>
                      </a:lnTo>
                      <a:lnTo>
                        <a:pt x="1326" y="240"/>
                      </a:lnTo>
                      <a:lnTo>
                        <a:pt x="1326" y="240"/>
                      </a:lnTo>
                      <a:lnTo>
                        <a:pt x="1326" y="240"/>
                      </a:lnTo>
                      <a:lnTo>
                        <a:pt x="1326" y="240"/>
                      </a:lnTo>
                      <a:lnTo>
                        <a:pt x="1328" y="240"/>
                      </a:lnTo>
                      <a:lnTo>
                        <a:pt x="1328" y="240"/>
                      </a:lnTo>
                      <a:lnTo>
                        <a:pt x="1328" y="240"/>
                      </a:lnTo>
                      <a:lnTo>
                        <a:pt x="1330" y="240"/>
                      </a:lnTo>
                      <a:lnTo>
                        <a:pt x="1330" y="240"/>
                      </a:lnTo>
                      <a:lnTo>
                        <a:pt x="1330" y="240"/>
                      </a:lnTo>
                      <a:lnTo>
                        <a:pt x="1332" y="240"/>
                      </a:lnTo>
                      <a:lnTo>
                        <a:pt x="1332" y="240"/>
                      </a:lnTo>
                      <a:lnTo>
                        <a:pt x="1332" y="242"/>
                      </a:lnTo>
                      <a:lnTo>
                        <a:pt x="1332" y="242"/>
                      </a:lnTo>
                      <a:lnTo>
                        <a:pt x="1332" y="244"/>
                      </a:lnTo>
                      <a:lnTo>
                        <a:pt x="1332" y="244"/>
                      </a:lnTo>
                      <a:lnTo>
                        <a:pt x="1330" y="244"/>
                      </a:lnTo>
                      <a:lnTo>
                        <a:pt x="1330" y="244"/>
                      </a:lnTo>
                      <a:lnTo>
                        <a:pt x="1330" y="244"/>
                      </a:lnTo>
                      <a:lnTo>
                        <a:pt x="1328" y="244"/>
                      </a:lnTo>
                      <a:lnTo>
                        <a:pt x="1328" y="244"/>
                      </a:lnTo>
                      <a:lnTo>
                        <a:pt x="1328" y="244"/>
                      </a:lnTo>
                      <a:lnTo>
                        <a:pt x="1328" y="244"/>
                      </a:lnTo>
                      <a:lnTo>
                        <a:pt x="1326" y="244"/>
                      </a:lnTo>
                      <a:lnTo>
                        <a:pt x="1326" y="244"/>
                      </a:lnTo>
                      <a:lnTo>
                        <a:pt x="1326" y="244"/>
                      </a:lnTo>
                      <a:lnTo>
                        <a:pt x="1324" y="244"/>
                      </a:lnTo>
                      <a:lnTo>
                        <a:pt x="1324" y="244"/>
                      </a:lnTo>
                      <a:lnTo>
                        <a:pt x="1324" y="244"/>
                      </a:lnTo>
                      <a:lnTo>
                        <a:pt x="1322" y="244"/>
                      </a:lnTo>
                      <a:lnTo>
                        <a:pt x="1322" y="244"/>
                      </a:lnTo>
                      <a:lnTo>
                        <a:pt x="1322" y="244"/>
                      </a:lnTo>
                      <a:lnTo>
                        <a:pt x="1322" y="244"/>
                      </a:lnTo>
                      <a:lnTo>
                        <a:pt x="1320" y="244"/>
                      </a:lnTo>
                      <a:lnTo>
                        <a:pt x="1320" y="242"/>
                      </a:lnTo>
                      <a:lnTo>
                        <a:pt x="1320" y="242"/>
                      </a:lnTo>
                      <a:lnTo>
                        <a:pt x="1320" y="242"/>
                      </a:lnTo>
                      <a:lnTo>
                        <a:pt x="1318" y="242"/>
                      </a:lnTo>
                      <a:lnTo>
                        <a:pt x="1318" y="240"/>
                      </a:lnTo>
                      <a:lnTo>
                        <a:pt x="1318" y="240"/>
                      </a:lnTo>
                      <a:lnTo>
                        <a:pt x="1318" y="240"/>
                      </a:lnTo>
                      <a:lnTo>
                        <a:pt x="1316" y="240"/>
                      </a:lnTo>
                      <a:lnTo>
                        <a:pt x="1316" y="240"/>
                      </a:lnTo>
                      <a:lnTo>
                        <a:pt x="1316" y="240"/>
                      </a:lnTo>
                      <a:lnTo>
                        <a:pt x="1316" y="240"/>
                      </a:lnTo>
                      <a:lnTo>
                        <a:pt x="1316" y="238"/>
                      </a:lnTo>
                      <a:lnTo>
                        <a:pt x="1314" y="238"/>
                      </a:lnTo>
                      <a:lnTo>
                        <a:pt x="1314" y="238"/>
                      </a:lnTo>
                      <a:lnTo>
                        <a:pt x="1314" y="238"/>
                      </a:lnTo>
                      <a:lnTo>
                        <a:pt x="1313" y="238"/>
                      </a:lnTo>
                      <a:lnTo>
                        <a:pt x="1313" y="236"/>
                      </a:lnTo>
                      <a:lnTo>
                        <a:pt x="1313" y="236"/>
                      </a:lnTo>
                      <a:lnTo>
                        <a:pt x="1314" y="236"/>
                      </a:lnTo>
                      <a:lnTo>
                        <a:pt x="1314" y="236"/>
                      </a:lnTo>
                      <a:lnTo>
                        <a:pt x="1314" y="234"/>
                      </a:lnTo>
                      <a:lnTo>
                        <a:pt x="1313" y="234"/>
                      </a:lnTo>
                      <a:lnTo>
                        <a:pt x="1313" y="236"/>
                      </a:lnTo>
                      <a:lnTo>
                        <a:pt x="1313" y="236"/>
                      </a:lnTo>
                      <a:lnTo>
                        <a:pt x="1313" y="236"/>
                      </a:lnTo>
                      <a:lnTo>
                        <a:pt x="1311" y="236"/>
                      </a:lnTo>
                      <a:lnTo>
                        <a:pt x="1311" y="236"/>
                      </a:lnTo>
                      <a:lnTo>
                        <a:pt x="1311" y="236"/>
                      </a:lnTo>
                      <a:lnTo>
                        <a:pt x="1309" y="236"/>
                      </a:lnTo>
                      <a:lnTo>
                        <a:pt x="1309" y="234"/>
                      </a:lnTo>
                      <a:lnTo>
                        <a:pt x="1309" y="234"/>
                      </a:lnTo>
                      <a:lnTo>
                        <a:pt x="1309" y="234"/>
                      </a:lnTo>
                      <a:lnTo>
                        <a:pt x="1307" y="234"/>
                      </a:lnTo>
                      <a:lnTo>
                        <a:pt x="1307" y="234"/>
                      </a:lnTo>
                      <a:lnTo>
                        <a:pt x="1307" y="234"/>
                      </a:lnTo>
                      <a:lnTo>
                        <a:pt x="1305" y="234"/>
                      </a:lnTo>
                      <a:lnTo>
                        <a:pt x="1305" y="232"/>
                      </a:lnTo>
                      <a:lnTo>
                        <a:pt x="1305" y="232"/>
                      </a:lnTo>
                      <a:lnTo>
                        <a:pt x="1305" y="232"/>
                      </a:lnTo>
                      <a:lnTo>
                        <a:pt x="1303" y="232"/>
                      </a:lnTo>
                      <a:lnTo>
                        <a:pt x="1303" y="232"/>
                      </a:lnTo>
                      <a:lnTo>
                        <a:pt x="1303" y="232"/>
                      </a:lnTo>
                      <a:lnTo>
                        <a:pt x="1301" y="232"/>
                      </a:lnTo>
                      <a:lnTo>
                        <a:pt x="1301" y="232"/>
                      </a:lnTo>
                      <a:lnTo>
                        <a:pt x="1301" y="232"/>
                      </a:lnTo>
                      <a:lnTo>
                        <a:pt x="1301" y="232"/>
                      </a:lnTo>
                      <a:lnTo>
                        <a:pt x="1299" y="232"/>
                      </a:lnTo>
                      <a:lnTo>
                        <a:pt x="1299" y="232"/>
                      </a:lnTo>
                      <a:lnTo>
                        <a:pt x="1299" y="232"/>
                      </a:lnTo>
                      <a:lnTo>
                        <a:pt x="1299" y="232"/>
                      </a:lnTo>
                      <a:lnTo>
                        <a:pt x="1297" y="232"/>
                      </a:lnTo>
                      <a:lnTo>
                        <a:pt x="1297" y="230"/>
                      </a:lnTo>
                      <a:lnTo>
                        <a:pt x="1297" y="230"/>
                      </a:lnTo>
                      <a:lnTo>
                        <a:pt x="1295" y="230"/>
                      </a:lnTo>
                      <a:lnTo>
                        <a:pt x="1295" y="230"/>
                      </a:lnTo>
                      <a:lnTo>
                        <a:pt x="1295" y="230"/>
                      </a:lnTo>
                      <a:lnTo>
                        <a:pt x="1295" y="230"/>
                      </a:lnTo>
                      <a:lnTo>
                        <a:pt x="1293" y="230"/>
                      </a:lnTo>
                      <a:lnTo>
                        <a:pt x="1293" y="230"/>
                      </a:lnTo>
                      <a:lnTo>
                        <a:pt x="1293" y="230"/>
                      </a:lnTo>
                      <a:lnTo>
                        <a:pt x="1293" y="230"/>
                      </a:lnTo>
                      <a:lnTo>
                        <a:pt x="1292" y="230"/>
                      </a:lnTo>
                      <a:lnTo>
                        <a:pt x="1292" y="230"/>
                      </a:lnTo>
                      <a:lnTo>
                        <a:pt x="1292" y="230"/>
                      </a:lnTo>
                      <a:lnTo>
                        <a:pt x="1290" y="230"/>
                      </a:lnTo>
                      <a:lnTo>
                        <a:pt x="1290" y="230"/>
                      </a:lnTo>
                      <a:lnTo>
                        <a:pt x="1290" y="228"/>
                      </a:lnTo>
                      <a:lnTo>
                        <a:pt x="1290" y="228"/>
                      </a:lnTo>
                      <a:lnTo>
                        <a:pt x="1290" y="228"/>
                      </a:lnTo>
                      <a:lnTo>
                        <a:pt x="1288" y="228"/>
                      </a:lnTo>
                      <a:lnTo>
                        <a:pt x="1288" y="228"/>
                      </a:lnTo>
                      <a:lnTo>
                        <a:pt x="1288" y="228"/>
                      </a:lnTo>
                      <a:lnTo>
                        <a:pt x="1286" y="228"/>
                      </a:lnTo>
                      <a:lnTo>
                        <a:pt x="1286" y="228"/>
                      </a:lnTo>
                      <a:lnTo>
                        <a:pt x="1286" y="226"/>
                      </a:lnTo>
                      <a:lnTo>
                        <a:pt x="1286" y="226"/>
                      </a:lnTo>
                      <a:lnTo>
                        <a:pt x="1284" y="226"/>
                      </a:lnTo>
                      <a:lnTo>
                        <a:pt x="1284" y="226"/>
                      </a:lnTo>
                      <a:lnTo>
                        <a:pt x="1284" y="226"/>
                      </a:lnTo>
                      <a:lnTo>
                        <a:pt x="1284" y="226"/>
                      </a:lnTo>
                      <a:lnTo>
                        <a:pt x="1282" y="226"/>
                      </a:lnTo>
                      <a:lnTo>
                        <a:pt x="1282" y="226"/>
                      </a:lnTo>
                      <a:lnTo>
                        <a:pt x="1282" y="225"/>
                      </a:lnTo>
                      <a:lnTo>
                        <a:pt x="1280" y="225"/>
                      </a:lnTo>
                      <a:lnTo>
                        <a:pt x="1280" y="225"/>
                      </a:lnTo>
                      <a:lnTo>
                        <a:pt x="1280" y="225"/>
                      </a:lnTo>
                      <a:lnTo>
                        <a:pt x="1280" y="225"/>
                      </a:lnTo>
                      <a:lnTo>
                        <a:pt x="1280" y="223"/>
                      </a:lnTo>
                      <a:lnTo>
                        <a:pt x="1278" y="223"/>
                      </a:lnTo>
                      <a:lnTo>
                        <a:pt x="1278" y="223"/>
                      </a:lnTo>
                      <a:lnTo>
                        <a:pt x="1278" y="223"/>
                      </a:lnTo>
                      <a:lnTo>
                        <a:pt x="1278" y="223"/>
                      </a:lnTo>
                      <a:lnTo>
                        <a:pt x="1278" y="221"/>
                      </a:lnTo>
                      <a:lnTo>
                        <a:pt x="1276" y="221"/>
                      </a:lnTo>
                      <a:lnTo>
                        <a:pt x="1276" y="221"/>
                      </a:lnTo>
                      <a:lnTo>
                        <a:pt x="1276" y="221"/>
                      </a:lnTo>
                      <a:lnTo>
                        <a:pt x="1274" y="221"/>
                      </a:lnTo>
                      <a:lnTo>
                        <a:pt x="1274" y="221"/>
                      </a:lnTo>
                      <a:lnTo>
                        <a:pt x="1274" y="219"/>
                      </a:lnTo>
                      <a:lnTo>
                        <a:pt x="1274" y="219"/>
                      </a:lnTo>
                      <a:lnTo>
                        <a:pt x="1272" y="219"/>
                      </a:lnTo>
                      <a:lnTo>
                        <a:pt x="1272" y="221"/>
                      </a:lnTo>
                      <a:lnTo>
                        <a:pt x="1274" y="221"/>
                      </a:lnTo>
                      <a:lnTo>
                        <a:pt x="1274" y="221"/>
                      </a:lnTo>
                      <a:lnTo>
                        <a:pt x="1274" y="221"/>
                      </a:lnTo>
                      <a:lnTo>
                        <a:pt x="1274" y="223"/>
                      </a:lnTo>
                      <a:lnTo>
                        <a:pt x="1274" y="223"/>
                      </a:lnTo>
                      <a:lnTo>
                        <a:pt x="1274" y="225"/>
                      </a:lnTo>
                      <a:lnTo>
                        <a:pt x="1274" y="225"/>
                      </a:lnTo>
                      <a:lnTo>
                        <a:pt x="1272" y="225"/>
                      </a:lnTo>
                      <a:lnTo>
                        <a:pt x="1272" y="223"/>
                      </a:lnTo>
                      <a:lnTo>
                        <a:pt x="1272" y="223"/>
                      </a:lnTo>
                      <a:lnTo>
                        <a:pt x="1272" y="223"/>
                      </a:lnTo>
                      <a:lnTo>
                        <a:pt x="1270" y="223"/>
                      </a:lnTo>
                      <a:lnTo>
                        <a:pt x="1270" y="223"/>
                      </a:lnTo>
                      <a:lnTo>
                        <a:pt x="1270" y="223"/>
                      </a:lnTo>
                      <a:lnTo>
                        <a:pt x="1270" y="221"/>
                      </a:lnTo>
                      <a:lnTo>
                        <a:pt x="1269" y="221"/>
                      </a:lnTo>
                      <a:lnTo>
                        <a:pt x="1269" y="221"/>
                      </a:lnTo>
                      <a:lnTo>
                        <a:pt x="1269" y="221"/>
                      </a:lnTo>
                      <a:lnTo>
                        <a:pt x="1269" y="219"/>
                      </a:lnTo>
                      <a:lnTo>
                        <a:pt x="1269" y="219"/>
                      </a:lnTo>
                      <a:lnTo>
                        <a:pt x="1267" y="219"/>
                      </a:lnTo>
                      <a:lnTo>
                        <a:pt x="1267" y="219"/>
                      </a:lnTo>
                      <a:lnTo>
                        <a:pt x="1267" y="219"/>
                      </a:lnTo>
                      <a:lnTo>
                        <a:pt x="1267" y="219"/>
                      </a:lnTo>
                      <a:lnTo>
                        <a:pt x="1265" y="219"/>
                      </a:lnTo>
                      <a:lnTo>
                        <a:pt x="1265" y="219"/>
                      </a:lnTo>
                      <a:lnTo>
                        <a:pt x="1263" y="219"/>
                      </a:lnTo>
                      <a:lnTo>
                        <a:pt x="1263" y="219"/>
                      </a:lnTo>
                      <a:lnTo>
                        <a:pt x="1263" y="219"/>
                      </a:lnTo>
                      <a:lnTo>
                        <a:pt x="1263" y="219"/>
                      </a:lnTo>
                      <a:lnTo>
                        <a:pt x="1261" y="219"/>
                      </a:lnTo>
                      <a:lnTo>
                        <a:pt x="1261" y="219"/>
                      </a:lnTo>
                      <a:lnTo>
                        <a:pt x="1261" y="217"/>
                      </a:lnTo>
                      <a:lnTo>
                        <a:pt x="1259" y="217"/>
                      </a:lnTo>
                      <a:lnTo>
                        <a:pt x="1259" y="217"/>
                      </a:lnTo>
                      <a:lnTo>
                        <a:pt x="1259" y="217"/>
                      </a:lnTo>
                      <a:lnTo>
                        <a:pt x="1259" y="217"/>
                      </a:lnTo>
                      <a:lnTo>
                        <a:pt x="1257" y="217"/>
                      </a:lnTo>
                      <a:lnTo>
                        <a:pt x="1257" y="217"/>
                      </a:lnTo>
                      <a:lnTo>
                        <a:pt x="1257" y="215"/>
                      </a:lnTo>
                      <a:lnTo>
                        <a:pt x="1257" y="215"/>
                      </a:lnTo>
                      <a:lnTo>
                        <a:pt x="1255" y="215"/>
                      </a:lnTo>
                      <a:lnTo>
                        <a:pt x="1255" y="217"/>
                      </a:lnTo>
                      <a:lnTo>
                        <a:pt x="1255" y="217"/>
                      </a:lnTo>
                      <a:lnTo>
                        <a:pt x="1253" y="217"/>
                      </a:lnTo>
                      <a:lnTo>
                        <a:pt x="1253" y="217"/>
                      </a:lnTo>
                      <a:lnTo>
                        <a:pt x="1253" y="217"/>
                      </a:lnTo>
                      <a:lnTo>
                        <a:pt x="1253" y="217"/>
                      </a:lnTo>
                      <a:lnTo>
                        <a:pt x="1253" y="219"/>
                      </a:lnTo>
                      <a:lnTo>
                        <a:pt x="1255" y="219"/>
                      </a:lnTo>
                      <a:lnTo>
                        <a:pt x="1255" y="219"/>
                      </a:lnTo>
                      <a:lnTo>
                        <a:pt x="1255" y="219"/>
                      </a:lnTo>
                      <a:lnTo>
                        <a:pt x="1255" y="219"/>
                      </a:lnTo>
                      <a:lnTo>
                        <a:pt x="1257" y="219"/>
                      </a:lnTo>
                      <a:lnTo>
                        <a:pt x="1257" y="219"/>
                      </a:lnTo>
                      <a:lnTo>
                        <a:pt x="1257" y="221"/>
                      </a:lnTo>
                      <a:lnTo>
                        <a:pt x="1257" y="221"/>
                      </a:lnTo>
                      <a:lnTo>
                        <a:pt x="1259" y="221"/>
                      </a:lnTo>
                      <a:lnTo>
                        <a:pt x="1259" y="221"/>
                      </a:lnTo>
                      <a:lnTo>
                        <a:pt x="1259" y="221"/>
                      </a:lnTo>
                      <a:lnTo>
                        <a:pt x="1259" y="221"/>
                      </a:lnTo>
                      <a:lnTo>
                        <a:pt x="1261" y="221"/>
                      </a:lnTo>
                      <a:lnTo>
                        <a:pt x="1261" y="221"/>
                      </a:lnTo>
                      <a:lnTo>
                        <a:pt x="1261" y="223"/>
                      </a:lnTo>
                      <a:lnTo>
                        <a:pt x="1261" y="223"/>
                      </a:lnTo>
                      <a:lnTo>
                        <a:pt x="1263" y="223"/>
                      </a:lnTo>
                      <a:lnTo>
                        <a:pt x="1263" y="223"/>
                      </a:lnTo>
                      <a:lnTo>
                        <a:pt x="1263" y="225"/>
                      </a:lnTo>
                      <a:lnTo>
                        <a:pt x="1263" y="225"/>
                      </a:lnTo>
                      <a:lnTo>
                        <a:pt x="1263" y="225"/>
                      </a:lnTo>
                      <a:lnTo>
                        <a:pt x="1265" y="225"/>
                      </a:lnTo>
                      <a:lnTo>
                        <a:pt x="1265" y="226"/>
                      </a:lnTo>
                      <a:lnTo>
                        <a:pt x="1265" y="226"/>
                      </a:lnTo>
                      <a:lnTo>
                        <a:pt x="1265" y="226"/>
                      </a:lnTo>
                      <a:lnTo>
                        <a:pt x="1267" y="226"/>
                      </a:lnTo>
                      <a:lnTo>
                        <a:pt x="1267" y="226"/>
                      </a:lnTo>
                      <a:lnTo>
                        <a:pt x="1267" y="226"/>
                      </a:lnTo>
                      <a:lnTo>
                        <a:pt x="1267" y="226"/>
                      </a:lnTo>
                      <a:lnTo>
                        <a:pt x="1267" y="226"/>
                      </a:lnTo>
                      <a:lnTo>
                        <a:pt x="1267" y="225"/>
                      </a:lnTo>
                      <a:lnTo>
                        <a:pt x="1267" y="225"/>
                      </a:lnTo>
                      <a:lnTo>
                        <a:pt x="1267" y="225"/>
                      </a:lnTo>
                      <a:lnTo>
                        <a:pt x="1267" y="225"/>
                      </a:lnTo>
                      <a:lnTo>
                        <a:pt x="1267" y="225"/>
                      </a:lnTo>
                      <a:lnTo>
                        <a:pt x="1269" y="225"/>
                      </a:lnTo>
                      <a:lnTo>
                        <a:pt x="1269" y="225"/>
                      </a:lnTo>
                      <a:lnTo>
                        <a:pt x="1269" y="225"/>
                      </a:lnTo>
                      <a:lnTo>
                        <a:pt x="1269" y="226"/>
                      </a:lnTo>
                      <a:lnTo>
                        <a:pt x="1269" y="226"/>
                      </a:lnTo>
                      <a:lnTo>
                        <a:pt x="1270" y="226"/>
                      </a:lnTo>
                      <a:lnTo>
                        <a:pt x="1270" y="226"/>
                      </a:lnTo>
                      <a:lnTo>
                        <a:pt x="1272" y="226"/>
                      </a:lnTo>
                      <a:lnTo>
                        <a:pt x="1272" y="226"/>
                      </a:lnTo>
                      <a:lnTo>
                        <a:pt x="1272" y="226"/>
                      </a:lnTo>
                      <a:lnTo>
                        <a:pt x="1272" y="226"/>
                      </a:lnTo>
                      <a:lnTo>
                        <a:pt x="1272" y="228"/>
                      </a:lnTo>
                      <a:lnTo>
                        <a:pt x="1272" y="228"/>
                      </a:lnTo>
                      <a:lnTo>
                        <a:pt x="1272" y="228"/>
                      </a:lnTo>
                      <a:lnTo>
                        <a:pt x="1270" y="228"/>
                      </a:lnTo>
                      <a:lnTo>
                        <a:pt x="1270" y="226"/>
                      </a:lnTo>
                      <a:lnTo>
                        <a:pt x="1270" y="226"/>
                      </a:lnTo>
                      <a:lnTo>
                        <a:pt x="1270" y="228"/>
                      </a:lnTo>
                      <a:lnTo>
                        <a:pt x="1270" y="228"/>
                      </a:lnTo>
                      <a:lnTo>
                        <a:pt x="1270" y="228"/>
                      </a:lnTo>
                      <a:lnTo>
                        <a:pt x="1272" y="228"/>
                      </a:lnTo>
                      <a:lnTo>
                        <a:pt x="1272" y="228"/>
                      </a:lnTo>
                      <a:lnTo>
                        <a:pt x="1272" y="228"/>
                      </a:lnTo>
                      <a:lnTo>
                        <a:pt x="1274" y="228"/>
                      </a:lnTo>
                      <a:lnTo>
                        <a:pt x="1274" y="228"/>
                      </a:lnTo>
                      <a:lnTo>
                        <a:pt x="1274" y="228"/>
                      </a:lnTo>
                      <a:lnTo>
                        <a:pt x="1274" y="228"/>
                      </a:lnTo>
                      <a:lnTo>
                        <a:pt x="1274" y="230"/>
                      </a:lnTo>
                      <a:lnTo>
                        <a:pt x="1276" y="230"/>
                      </a:lnTo>
                      <a:lnTo>
                        <a:pt x="1276" y="228"/>
                      </a:lnTo>
                      <a:lnTo>
                        <a:pt x="1276" y="228"/>
                      </a:lnTo>
                      <a:lnTo>
                        <a:pt x="1276" y="230"/>
                      </a:lnTo>
                      <a:lnTo>
                        <a:pt x="1278" y="230"/>
                      </a:lnTo>
                      <a:lnTo>
                        <a:pt x="1278" y="230"/>
                      </a:lnTo>
                      <a:lnTo>
                        <a:pt x="1278" y="230"/>
                      </a:lnTo>
                      <a:lnTo>
                        <a:pt x="1278" y="230"/>
                      </a:lnTo>
                      <a:lnTo>
                        <a:pt x="1278" y="232"/>
                      </a:lnTo>
                      <a:lnTo>
                        <a:pt x="1280" y="232"/>
                      </a:lnTo>
                      <a:lnTo>
                        <a:pt x="1280" y="232"/>
                      </a:lnTo>
                      <a:lnTo>
                        <a:pt x="1280" y="232"/>
                      </a:lnTo>
                      <a:lnTo>
                        <a:pt x="1280" y="232"/>
                      </a:lnTo>
                      <a:lnTo>
                        <a:pt x="1282" y="232"/>
                      </a:lnTo>
                      <a:lnTo>
                        <a:pt x="1282" y="234"/>
                      </a:lnTo>
                      <a:lnTo>
                        <a:pt x="1282" y="234"/>
                      </a:lnTo>
                      <a:lnTo>
                        <a:pt x="1284" y="234"/>
                      </a:lnTo>
                      <a:lnTo>
                        <a:pt x="1284" y="234"/>
                      </a:lnTo>
                      <a:lnTo>
                        <a:pt x="1284" y="234"/>
                      </a:lnTo>
                      <a:lnTo>
                        <a:pt x="1284" y="234"/>
                      </a:lnTo>
                      <a:lnTo>
                        <a:pt x="1284" y="236"/>
                      </a:lnTo>
                      <a:lnTo>
                        <a:pt x="1286" y="236"/>
                      </a:lnTo>
                      <a:lnTo>
                        <a:pt x="1286" y="236"/>
                      </a:lnTo>
                      <a:lnTo>
                        <a:pt x="1286" y="236"/>
                      </a:lnTo>
                      <a:lnTo>
                        <a:pt x="1286" y="236"/>
                      </a:lnTo>
                      <a:lnTo>
                        <a:pt x="1286" y="236"/>
                      </a:lnTo>
                      <a:lnTo>
                        <a:pt x="1288" y="236"/>
                      </a:lnTo>
                      <a:lnTo>
                        <a:pt x="1288" y="236"/>
                      </a:lnTo>
                      <a:lnTo>
                        <a:pt x="1290" y="236"/>
                      </a:lnTo>
                      <a:lnTo>
                        <a:pt x="1290" y="236"/>
                      </a:lnTo>
                      <a:lnTo>
                        <a:pt x="1290" y="236"/>
                      </a:lnTo>
                      <a:lnTo>
                        <a:pt x="1290" y="238"/>
                      </a:lnTo>
                      <a:lnTo>
                        <a:pt x="1292" y="238"/>
                      </a:lnTo>
                      <a:lnTo>
                        <a:pt x="1292" y="238"/>
                      </a:lnTo>
                      <a:lnTo>
                        <a:pt x="1292" y="238"/>
                      </a:lnTo>
                      <a:lnTo>
                        <a:pt x="1293" y="238"/>
                      </a:lnTo>
                      <a:lnTo>
                        <a:pt x="1293" y="240"/>
                      </a:lnTo>
                      <a:lnTo>
                        <a:pt x="1293" y="240"/>
                      </a:lnTo>
                      <a:lnTo>
                        <a:pt x="1293" y="240"/>
                      </a:lnTo>
                      <a:lnTo>
                        <a:pt x="1293" y="240"/>
                      </a:lnTo>
                      <a:lnTo>
                        <a:pt x="1295" y="240"/>
                      </a:lnTo>
                      <a:lnTo>
                        <a:pt x="1295" y="240"/>
                      </a:lnTo>
                      <a:lnTo>
                        <a:pt x="1295" y="242"/>
                      </a:lnTo>
                      <a:lnTo>
                        <a:pt x="1295" y="242"/>
                      </a:lnTo>
                      <a:lnTo>
                        <a:pt x="1295" y="242"/>
                      </a:lnTo>
                      <a:lnTo>
                        <a:pt x="1297" y="242"/>
                      </a:lnTo>
                      <a:lnTo>
                        <a:pt x="1297" y="244"/>
                      </a:lnTo>
                      <a:lnTo>
                        <a:pt x="1297" y="244"/>
                      </a:lnTo>
                      <a:lnTo>
                        <a:pt x="1297" y="244"/>
                      </a:lnTo>
                      <a:lnTo>
                        <a:pt x="1299" y="244"/>
                      </a:lnTo>
                      <a:lnTo>
                        <a:pt x="1299" y="244"/>
                      </a:lnTo>
                      <a:lnTo>
                        <a:pt x="1299" y="244"/>
                      </a:lnTo>
                      <a:lnTo>
                        <a:pt x="1299" y="244"/>
                      </a:lnTo>
                      <a:lnTo>
                        <a:pt x="1301" y="244"/>
                      </a:lnTo>
                      <a:lnTo>
                        <a:pt x="1301" y="246"/>
                      </a:lnTo>
                      <a:lnTo>
                        <a:pt x="1301" y="246"/>
                      </a:lnTo>
                      <a:lnTo>
                        <a:pt x="1301" y="246"/>
                      </a:lnTo>
                      <a:lnTo>
                        <a:pt x="1301" y="246"/>
                      </a:lnTo>
                      <a:lnTo>
                        <a:pt x="1303" y="246"/>
                      </a:lnTo>
                      <a:lnTo>
                        <a:pt x="1303" y="246"/>
                      </a:lnTo>
                      <a:lnTo>
                        <a:pt x="1305" y="246"/>
                      </a:lnTo>
                      <a:lnTo>
                        <a:pt x="1305" y="246"/>
                      </a:lnTo>
                      <a:lnTo>
                        <a:pt x="1305" y="248"/>
                      </a:lnTo>
                      <a:lnTo>
                        <a:pt x="1305" y="248"/>
                      </a:lnTo>
                      <a:lnTo>
                        <a:pt x="1305" y="248"/>
                      </a:lnTo>
                      <a:lnTo>
                        <a:pt x="1305" y="249"/>
                      </a:lnTo>
                      <a:lnTo>
                        <a:pt x="1307" y="249"/>
                      </a:lnTo>
                      <a:lnTo>
                        <a:pt x="1307" y="249"/>
                      </a:lnTo>
                      <a:lnTo>
                        <a:pt x="1305" y="249"/>
                      </a:lnTo>
                      <a:lnTo>
                        <a:pt x="1305" y="251"/>
                      </a:lnTo>
                      <a:lnTo>
                        <a:pt x="1305" y="251"/>
                      </a:lnTo>
                      <a:lnTo>
                        <a:pt x="1305" y="251"/>
                      </a:lnTo>
                      <a:lnTo>
                        <a:pt x="1305" y="249"/>
                      </a:lnTo>
                      <a:lnTo>
                        <a:pt x="1303" y="249"/>
                      </a:lnTo>
                      <a:lnTo>
                        <a:pt x="1303" y="249"/>
                      </a:lnTo>
                      <a:lnTo>
                        <a:pt x="1303" y="251"/>
                      </a:lnTo>
                      <a:lnTo>
                        <a:pt x="1301" y="251"/>
                      </a:lnTo>
                      <a:lnTo>
                        <a:pt x="1301" y="251"/>
                      </a:lnTo>
                      <a:lnTo>
                        <a:pt x="1303" y="251"/>
                      </a:lnTo>
                      <a:lnTo>
                        <a:pt x="1303" y="251"/>
                      </a:lnTo>
                      <a:lnTo>
                        <a:pt x="1303" y="251"/>
                      </a:lnTo>
                      <a:lnTo>
                        <a:pt x="1305" y="251"/>
                      </a:lnTo>
                      <a:lnTo>
                        <a:pt x="1305" y="253"/>
                      </a:lnTo>
                      <a:lnTo>
                        <a:pt x="1305" y="253"/>
                      </a:lnTo>
                      <a:lnTo>
                        <a:pt x="1303" y="253"/>
                      </a:lnTo>
                      <a:lnTo>
                        <a:pt x="1303" y="253"/>
                      </a:lnTo>
                      <a:lnTo>
                        <a:pt x="1301" y="253"/>
                      </a:lnTo>
                      <a:lnTo>
                        <a:pt x="1301" y="255"/>
                      </a:lnTo>
                      <a:lnTo>
                        <a:pt x="1301" y="255"/>
                      </a:lnTo>
                      <a:lnTo>
                        <a:pt x="1301" y="255"/>
                      </a:lnTo>
                      <a:lnTo>
                        <a:pt x="1299" y="255"/>
                      </a:lnTo>
                      <a:lnTo>
                        <a:pt x="1299" y="255"/>
                      </a:lnTo>
                      <a:lnTo>
                        <a:pt x="1299" y="255"/>
                      </a:lnTo>
                      <a:lnTo>
                        <a:pt x="1297" y="255"/>
                      </a:lnTo>
                      <a:lnTo>
                        <a:pt x="1297" y="255"/>
                      </a:lnTo>
                      <a:lnTo>
                        <a:pt x="1297" y="253"/>
                      </a:lnTo>
                      <a:lnTo>
                        <a:pt x="1295" y="253"/>
                      </a:lnTo>
                      <a:lnTo>
                        <a:pt x="1295" y="253"/>
                      </a:lnTo>
                      <a:lnTo>
                        <a:pt x="1295" y="253"/>
                      </a:lnTo>
                      <a:lnTo>
                        <a:pt x="1293" y="253"/>
                      </a:lnTo>
                      <a:lnTo>
                        <a:pt x="1293" y="253"/>
                      </a:lnTo>
                      <a:lnTo>
                        <a:pt x="1293" y="253"/>
                      </a:lnTo>
                      <a:lnTo>
                        <a:pt x="1293" y="253"/>
                      </a:lnTo>
                      <a:lnTo>
                        <a:pt x="1292" y="253"/>
                      </a:lnTo>
                      <a:lnTo>
                        <a:pt x="1292" y="251"/>
                      </a:lnTo>
                      <a:lnTo>
                        <a:pt x="1292" y="251"/>
                      </a:lnTo>
                      <a:lnTo>
                        <a:pt x="1290" y="251"/>
                      </a:lnTo>
                      <a:lnTo>
                        <a:pt x="1290" y="251"/>
                      </a:lnTo>
                      <a:lnTo>
                        <a:pt x="1290" y="251"/>
                      </a:lnTo>
                      <a:lnTo>
                        <a:pt x="1290" y="251"/>
                      </a:lnTo>
                      <a:lnTo>
                        <a:pt x="1288" y="251"/>
                      </a:lnTo>
                      <a:lnTo>
                        <a:pt x="1288" y="251"/>
                      </a:lnTo>
                      <a:lnTo>
                        <a:pt x="1286" y="251"/>
                      </a:lnTo>
                      <a:lnTo>
                        <a:pt x="1286" y="251"/>
                      </a:lnTo>
                      <a:lnTo>
                        <a:pt x="1286" y="251"/>
                      </a:lnTo>
                      <a:lnTo>
                        <a:pt x="1286" y="251"/>
                      </a:lnTo>
                      <a:lnTo>
                        <a:pt x="1284" y="251"/>
                      </a:lnTo>
                      <a:lnTo>
                        <a:pt x="1284" y="251"/>
                      </a:lnTo>
                      <a:lnTo>
                        <a:pt x="1284" y="251"/>
                      </a:lnTo>
                      <a:lnTo>
                        <a:pt x="1284" y="251"/>
                      </a:lnTo>
                      <a:lnTo>
                        <a:pt x="1284" y="251"/>
                      </a:lnTo>
                      <a:lnTo>
                        <a:pt x="1282" y="251"/>
                      </a:lnTo>
                      <a:lnTo>
                        <a:pt x="1282" y="249"/>
                      </a:lnTo>
                      <a:lnTo>
                        <a:pt x="1282" y="249"/>
                      </a:lnTo>
                      <a:lnTo>
                        <a:pt x="1282" y="251"/>
                      </a:lnTo>
                      <a:lnTo>
                        <a:pt x="1280" y="251"/>
                      </a:lnTo>
                      <a:lnTo>
                        <a:pt x="1280" y="251"/>
                      </a:lnTo>
                      <a:lnTo>
                        <a:pt x="1280" y="251"/>
                      </a:lnTo>
                      <a:lnTo>
                        <a:pt x="1280" y="249"/>
                      </a:lnTo>
                      <a:lnTo>
                        <a:pt x="1280" y="249"/>
                      </a:lnTo>
                      <a:lnTo>
                        <a:pt x="1278" y="249"/>
                      </a:lnTo>
                      <a:lnTo>
                        <a:pt x="1278" y="249"/>
                      </a:lnTo>
                      <a:lnTo>
                        <a:pt x="1278" y="249"/>
                      </a:lnTo>
                      <a:lnTo>
                        <a:pt x="1276" y="249"/>
                      </a:lnTo>
                      <a:lnTo>
                        <a:pt x="1276" y="249"/>
                      </a:lnTo>
                      <a:lnTo>
                        <a:pt x="1276" y="248"/>
                      </a:lnTo>
                      <a:lnTo>
                        <a:pt x="1274" y="248"/>
                      </a:lnTo>
                      <a:lnTo>
                        <a:pt x="1274" y="249"/>
                      </a:lnTo>
                      <a:lnTo>
                        <a:pt x="1274" y="249"/>
                      </a:lnTo>
                      <a:lnTo>
                        <a:pt x="1274" y="249"/>
                      </a:lnTo>
                      <a:lnTo>
                        <a:pt x="1272" y="249"/>
                      </a:lnTo>
                      <a:lnTo>
                        <a:pt x="1272" y="249"/>
                      </a:lnTo>
                      <a:lnTo>
                        <a:pt x="1272" y="248"/>
                      </a:lnTo>
                      <a:lnTo>
                        <a:pt x="1272" y="248"/>
                      </a:lnTo>
                      <a:lnTo>
                        <a:pt x="1270" y="248"/>
                      </a:lnTo>
                      <a:lnTo>
                        <a:pt x="1270" y="248"/>
                      </a:lnTo>
                      <a:lnTo>
                        <a:pt x="1269" y="248"/>
                      </a:lnTo>
                      <a:lnTo>
                        <a:pt x="1269" y="248"/>
                      </a:lnTo>
                      <a:lnTo>
                        <a:pt x="1269" y="248"/>
                      </a:lnTo>
                      <a:lnTo>
                        <a:pt x="1269" y="248"/>
                      </a:lnTo>
                      <a:lnTo>
                        <a:pt x="1269" y="248"/>
                      </a:lnTo>
                      <a:lnTo>
                        <a:pt x="1267" y="248"/>
                      </a:lnTo>
                      <a:lnTo>
                        <a:pt x="1267" y="248"/>
                      </a:lnTo>
                      <a:lnTo>
                        <a:pt x="1267" y="248"/>
                      </a:lnTo>
                      <a:lnTo>
                        <a:pt x="1267" y="248"/>
                      </a:lnTo>
                      <a:lnTo>
                        <a:pt x="1265" y="248"/>
                      </a:lnTo>
                      <a:lnTo>
                        <a:pt x="1265" y="248"/>
                      </a:lnTo>
                      <a:lnTo>
                        <a:pt x="1263" y="248"/>
                      </a:lnTo>
                      <a:lnTo>
                        <a:pt x="1263" y="248"/>
                      </a:lnTo>
                      <a:lnTo>
                        <a:pt x="1263" y="248"/>
                      </a:lnTo>
                      <a:lnTo>
                        <a:pt x="1261" y="248"/>
                      </a:lnTo>
                      <a:lnTo>
                        <a:pt x="1261" y="248"/>
                      </a:lnTo>
                      <a:lnTo>
                        <a:pt x="1259" y="248"/>
                      </a:lnTo>
                      <a:lnTo>
                        <a:pt x="1259" y="248"/>
                      </a:lnTo>
                      <a:lnTo>
                        <a:pt x="1259" y="246"/>
                      </a:lnTo>
                      <a:lnTo>
                        <a:pt x="1259" y="246"/>
                      </a:lnTo>
                      <a:lnTo>
                        <a:pt x="1257" y="246"/>
                      </a:lnTo>
                      <a:lnTo>
                        <a:pt x="1257" y="246"/>
                      </a:lnTo>
                      <a:lnTo>
                        <a:pt x="1257" y="246"/>
                      </a:lnTo>
                      <a:lnTo>
                        <a:pt x="1257" y="246"/>
                      </a:lnTo>
                      <a:lnTo>
                        <a:pt x="1255" y="246"/>
                      </a:lnTo>
                      <a:lnTo>
                        <a:pt x="1255" y="246"/>
                      </a:lnTo>
                      <a:lnTo>
                        <a:pt x="1255" y="244"/>
                      </a:lnTo>
                      <a:lnTo>
                        <a:pt x="1253" y="244"/>
                      </a:lnTo>
                      <a:lnTo>
                        <a:pt x="1253" y="244"/>
                      </a:lnTo>
                      <a:lnTo>
                        <a:pt x="1253" y="244"/>
                      </a:lnTo>
                      <a:lnTo>
                        <a:pt x="1251" y="244"/>
                      </a:lnTo>
                      <a:lnTo>
                        <a:pt x="1251" y="244"/>
                      </a:lnTo>
                      <a:lnTo>
                        <a:pt x="1251" y="244"/>
                      </a:lnTo>
                      <a:lnTo>
                        <a:pt x="1251" y="244"/>
                      </a:lnTo>
                      <a:lnTo>
                        <a:pt x="1249" y="244"/>
                      </a:lnTo>
                      <a:lnTo>
                        <a:pt x="1249" y="244"/>
                      </a:lnTo>
                      <a:lnTo>
                        <a:pt x="1247" y="244"/>
                      </a:lnTo>
                      <a:lnTo>
                        <a:pt x="1247" y="244"/>
                      </a:lnTo>
                      <a:lnTo>
                        <a:pt x="1247" y="244"/>
                      </a:lnTo>
                      <a:lnTo>
                        <a:pt x="1247" y="244"/>
                      </a:lnTo>
                      <a:lnTo>
                        <a:pt x="1246" y="244"/>
                      </a:lnTo>
                      <a:lnTo>
                        <a:pt x="1246" y="242"/>
                      </a:lnTo>
                      <a:lnTo>
                        <a:pt x="1246" y="242"/>
                      </a:lnTo>
                      <a:lnTo>
                        <a:pt x="1246" y="242"/>
                      </a:lnTo>
                      <a:lnTo>
                        <a:pt x="1246" y="242"/>
                      </a:lnTo>
                      <a:lnTo>
                        <a:pt x="1244" y="242"/>
                      </a:lnTo>
                      <a:lnTo>
                        <a:pt x="1244" y="240"/>
                      </a:lnTo>
                      <a:lnTo>
                        <a:pt x="1244" y="240"/>
                      </a:lnTo>
                      <a:lnTo>
                        <a:pt x="1242" y="240"/>
                      </a:lnTo>
                      <a:lnTo>
                        <a:pt x="1242" y="240"/>
                      </a:lnTo>
                      <a:lnTo>
                        <a:pt x="1242" y="240"/>
                      </a:lnTo>
                      <a:lnTo>
                        <a:pt x="1242" y="238"/>
                      </a:lnTo>
                      <a:lnTo>
                        <a:pt x="1242" y="238"/>
                      </a:lnTo>
                      <a:lnTo>
                        <a:pt x="1240" y="238"/>
                      </a:lnTo>
                      <a:lnTo>
                        <a:pt x="1240" y="238"/>
                      </a:lnTo>
                      <a:lnTo>
                        <a:pt x="1240" y="238"/>
                      </a:lnTo>
                      <a:lnTo>
                        <a:pt x="1240" y="238"/>
                      </a:lnTo>
                      <a:lnTo>
                        <a:pt x="1240" y="236"/>
                      </a:lnTo>
                      <a:lnTo>
                        <a:pt x="1240" y="236"/>
                      </a:lnTo>
                      <a:lnTo>
                        <a:pt x="1240" y="236"/>
                      </a:lnTo>
                      <a:lnTo>
                        <a:pt x="1240" y="236"/>
                      </a:lnTo>
                      <a:lnTo>
                        <a:pt x="1238" y="236"/>
                      </a:lnTo>
                      <a:lnTo>
                        <a:pt x="1238" y="236"/>
                      </a:lnTo>
                      <a:lnTo>
                        <a:pt x="1238" y="236"/>
                      </a:lnTo>
                      <a:lnTo>
                        <a:pt x="1236" y="236"/>
                      </a:lnTo>
                      <a:lnTo>
                        <a:pt x="1236" y="236"/>
                      </a:lnTo>
                      <a:lnTo>
                        <a:pt x="1236" y="236"/>
                      </a:lnTo>
                      <a:lnTo>
                        <a:pt x="1236" y="236"/>
                      </a:lnTo>
                      <a:lnTo>
                        <a:pt x="1234" y="236"/>
                      </a:lnTo>
                      <a:lnTo>
                        <a:pt x="1234" y="236"/>
                      </a:lnTo>
                      <a:lnTo>
                        <a:pt x="1232" y="236"/>
                      </a:lnTo>
                      <a:lnTo>
                        <a:pt x="1232" y="236"/>
                      </a:lnTo>
                      <a:lnTo>
                        <a:pt x="1232" y="236"/>
                      </a:lnTo>
                      <a:lnTo>
                        <a:pt x="1230" y="236"/>
                      </a:lnTo>
                      <a:lnTo>
                        <a:pt x="1230" y="236"/>
                      </a:lnTo>
                      <a:lnTo>
                        <a:pt x="1230" y="236"/>
                      </a:lnTo>
                      <a:lnTo>
                        <a:pt x="1230" y="236"/>
                      </a:lnTo>
                      <a:lnTo>
                        <a:pt x="1230" y="236"/>
                      </a:lnTo>
                      <a:lnTo>
                        <a:pt x="1228" y="236"/>
                      </a:lnTo>
                      <a:lnTo>
                        <a:pt x="1228" y="236"/>
                      </a:lnTo>
                      <a:lnTo>
                        <a:pt x="1226" y="236"/>
                      </a:lnTo>
                      <a:lnTo>
                        <a:pt x="1226" y="236"/>
                      </a:lnTo>
                      <a:lnTo>
                        <a:pt x="1228" y="236"/>
                      </a:lnTo>
                      <a:lnTo>
                        <a:pt x="1228" y="238"/>
                      </a:lnTo>
                      <a:lnTo>
                        <a:pt x="1228" y="238"/>
                      </a:lnTo>
                      <a:lnTo>
                        <a:pt x="1230" y="238"/>
                      </a:lnTo>
                      <a:lnTo>
                        <a:pt x="1230" y="238"/>
                      </a:lnTo>
                      <a:lnTo>
                        <a:pt x="1230" y="238"/>
                      </a:lnTo>
                      <a:lnTo>
                        <a:pt x="1230" y="240"/>
                      </a:lnTo>
                      <a:lnTo>
                        <a:pt x="1230" y="240"/>
                      </a:lnTo>
                      <a:lnTo>
                        <a:pt x="1230" y="240"/>
                      </a:lnTo>
                      <a:lnTo>
                        <a:pt x="1228" y="240"/>
                      </a:lnTo>
                      <a:lnTo>
                        <a:pt x="1228" y="240"/>
                      </a:lnTo>
                      <a:lnTo>
                        <a:pt x="1228" y="242"/>
                      </a:lnTo>
                      <a:lnTo>
                        <a:pt x="1226" y="242"/>
                      </a:lnTo>
                      <a:lnTo>
                        <a:pt x="1226" y="242"/>
                      </a:lnTo>
                      <a:lnTo>
                        <a:pt x="1226" y="242"/>
                      </a:lnTo>
                      <a:lnTo>
                        <a:pt x="1225" y="242"/>
                      </a:lnTo>
                      <a:lnTo>
                        <a:pt x="1225" y="242"/>
                      </a:lnTo>
                      <a:lnTo>
                        <a:pt x="1225" y="240"/>
                      </a:lnTo>
                      <a:lnTo>
                        <a:pt x="1225" y="240"/>
                      </a:lnTo>
                      <a:lnTo>
                        <a:pt x="1223" y="240"/>
                      </a:lnTo>
                      <a:lnTo>
                        <a:pt x="1223" y="240"/>
                      </a:lnTo>
                      <a:lnTo>
                        <a:pt x="1221" y="240"/>
                      </a:lnTo>
                      <a:lnTo>
                        <a:pt x="1221" y="240"/>
                      </a:lnTo>
                      <a:lnTo>
                        <a:pt x="1221" y="240"/>
                      </a:lnTo>
                      <a:lnTo>
                        <a:pt x="1221" y="240"/>
                      </a:lnTo>
                      <a:lnTo>
                        <a:pt x="1219" y="240"/>
                      </a:lnTo>
                      <a:lnTo>
                        <a:pt x="1219" y="240"/>
                      </a:lnTo>
                      <a:lnTo>
                        <a:pt x="1219" y="238"/>
                      </a:lnTo>
                      <a:lnTo>
                        <a:pt x="1219" y="238"/>
                      </a:lnTo>
                      <a:lnTo>
                        <a:pt x="1219" y="236"/>
                      </a:lnTo>
                      <a:lnTo>
                        <a:pt x="1219" y="236"/>
                      </a:lnTo>
                      <a:lnTo>
                        <a:pt x="1217" y="236"/>
                      </a:lnTo>
                      <a:lnTo>
                        <a:pt x="1217" y="236"/>
                      </a:lnTo>
                      <a:lnTo>
                        <a:pt x="1219" y="236"/>
                      </a:lnTo>
                      <a:lnTo>
                        <a:pt x="1219" y="236"/>
                      </a:lnTo>
                      <a:lnTo>
                        <a:pt x="1217" y="236"/>
                      </a:lnTo>
                      <a:lnTo>
                        <a:pt x="1217" y="236"/>
                      </a:lnTo>
                      <a:lnTo>
                        <a:pt x="1215" y="236"/>
                      </a:lnTo>
                      <a:lnTo>
                        <a:pt x="1215" y="236"/>
                      </a:lnTo>
                      <a:lnTo>
                        <a:pt x="1215" y="234"/>
                      </a:lnTo>
                      <a:lnTo>
                        <a:pt x="1215" y="234"/>
                      </a:lnTo>
                      <a:lnTo>
                        <a:pt x="1213" y="234"/>
                      </a:lnTo>
                      <a:lnTo>
                        <a:pt x="1213" y="234"/>
                      </a:lnTo>
                      <a:lnTo>
                        <a:pt x="1213" y="234"/>
                      </a:lnTo>
                      <a:lnTo>
                        <a:pt x="1213" y="234"/>
                      </a:lnTo>
                      <a:lnTo>
                        <a:pt x="1211" y="234"/>
                      </a:lnTo>
                      <a:lnTo>
                        <a:pt x="1211" y="232"/>
                      </a:lnTo>
                      <a:lnTo>
                        <a:pt x="1213" y="232"/>
                      </a:lnTo>
                      <a:lnTo>
                        <a:pt x="1213" y="232"/>
                      </a:lnTo>
                      <a:lnTo>
                        <a:pt x="1213" y="232"/>
                      </a:lnTo>
                      <a:lnTo>
                        <a:pt x="1215" y="232"/>
                      </a:lnTo>
                      <a:lnTo>
                        <a:pt x="1215" y="232"/>
                      </a:lnTo>
                      <a:lnTo>
                        <a:pt x="1215" y="232"/>
                      </a:lnTo>
                      <a:lnTo>
                        <a:pt x="1215" y="232"/>
                      </a:lnTo>
                      <a:lnTo>
                        <a:pt x="1215" y="232"/>
                      </a:lnTo>
                      <a:lnTo>
                        <a:pt x="1215" y="232"/>
                      </a:lnTo>
                      <a:lnTo>
                        <a:pt x="1213" y="232"/>
                      </a:lnTo>
                      <a:lnTo>
                        <a:pt x="1213" y="230"/>
                      </a:lnTo>
                      <a:lnTo>
                        <a:pt x="1213" y="230"/>
                      </a:lnTo>
                      <a:lnTo>
                        <a:pt x="1213" y="230"/>
                      </a:lnTo>
                      <a:lnTo>
                        <a:pt x="1211" y="230"/>
                      </a:lnTo>
                      <a:lnTo>
                        <a:pt x="1211" y="230"/>
                      </a:lnTo>
                      <a:lnTo>
                        <a:pt x="1209" y="230"/>
                      </a:lnTo>
                      <a:lnTo>
                        <a:pt x="1209" y="230"/>
                      </a:lnTo>
                      <a:lnTo>
                        <a:pt x="1209" y="230"/>
                      </a:lnTo>
                      <a:lnTo>
                        <a:pt x="1209" y="230"/>
                      </a:lnTo>
                      <a:lnTo>
                        <a:pt x="1209" y="228"/>
                      </a:lnTo>
                      <a:lnTo>
                        <a:pt x="1207" y="228"/>
                      </a:lnTo>
                      <a:lnTo>
                        <a:pt x="1207" y="228"/>
                      </a:lnTo>
                      <a:lnTo>
                        <a:pt x="1207" y="228"/>
                      </a:lnTo>
                      <a:lnTo>
                        <a:pt x="1207" y="228"/>
                      </a:lnTo>
                      <a:lnTo>
                        <a:pt x="1205" y="228"/>
                      </a:lnTo>
                      <a:lnTo>
                        <a:pt x="1205" y="228"/>
                      </a:lnTo>
                      <a:lnTo>
                        <a:pt x="1203" y="228"/>
                      </a:lnTo>
                      <a:lnTo>
                        <a:pt x="1203" y="228"/>
                      </a:lnTo>
                      <a:lnTo>
                        <a:pt x="1203" y="228"/>
                      </a:lnTo>
                      <a:lnTo>
                        <a:pt x="1203" y="226"/>
                      </a:lnTo>
                      <a:lnTo>
                        <a:pt x="1203" y="226"/>
                      </a:lnTo>
                      <a:lnTo>
                        <a:pt x="1202" y="226"/>
                      </a:lnTo>
                      <a:lnTo>
                        <a:pt x="1202" y="226"/>
                      </a:lnTo>
                      <a:lnTo>
                        <a:pt x="1202" y="225"/>
                      </a:lnTo>
                      <a:lnTo>
                        <a:pt x="1202" y="225"/>
                      </a:lnTo>
                      <a:lnTo>
                        <a:pt x="1202" y="223"/>
                      </a:lnTo>
                      <a:lnTo>
                        <a:pt x="1202" y="223"/>
                      </a:lnTo>
                      <a:lnTo>
                        <a:pt x="1200" y="223"/>
                      </a:lnTo>
                      <a:lnTo>
                        <a:pt x="1200" y="223"/>
                      </a:lnTo>
                      <a:lnTo>
                        <a:pt x="1200" y="223"/>
                      </a:lnTo>
                      <a:lnTo>
                        <a:pt x="1198" y="223"/>
                      </a:lnTo>
                      <a:lnTo>
                        <a:pt x="1198" y="223"/>
                      </a:lnTo>
                      <a:lnTo>
                        <a:pt x="1198" y="223"/>
                      </a:lnTo>
                      <a:lnTo>
                        <a:pt x="1198" y="223"/>
                      </a:lnTo>
                      <a:lnTo>
                        <a:pt x="1196" y="223"/>
                      </a:lnTo>
                      <a:lnTo>
                        <a:pt x="1196" y="221"/>
                      </a:lnTo>
                      <a:lnTo>
                        <a:pt x="1198" y="221"/>
                      </a:lnTo>
                      <a:lnTo>
                        <a:pt x="1198" y="221"/>
                      </a:lnTo>
                      <a:lnTo>
                        <a:pt x="1198" y="221"/>
                      </a:lnTo>
                      <a:lnTo>
                        <a:pt x="1200" y="221"/>
                      </a:lnTo>
                      <a:lnTo>
                        <a:pt x="1200" y="221"/>
                      </a:lnTo>
                      <a:lnTo>
                        <a:pt x="1200" y="221"/>
                      </a:lnTo>
                      <a:lnTo>
                        <a:pt x="1202" y="221"/>
                      </a:lnTo>
                      <a:lnTo>
                        <a:pt x="1202" y="221"/>
                      </a:lnTo>
                      <a:lnTo>
                        <a:pt x="1203" y="221"/>
                      </a:lnTo>
                      <a:lnTo>
                        <a:pt x="1203" y="221"/>
                      </a:lnTo>
                      <a:lnTo>
                        <a:pt x="1203" y="221"/>
                      </a:lnTo>
                      <a:lnTo>
                        <a:pt x="1205" y="221"/>
                      </a:lnTo>
                      <a:lnTo>
                        <a:pt x="1205" y="221"/>
                      </a:lnTo>
                      <a:lnTo>
                        <a:pt x="1207" y="221"/>
                      </a:lnTo>
                      <a:lnTo>
                        <a:pt x="1207" y="221"/>
                      </a:lnTo>
                      <a:lnTo>
                        <a:pt x="1207" y="221"/>
                      </a:lnTo>
                      <a:lnTo>
                        <a:pt x="1207" y="219"/>
                      </a:lnTo>
                      <a:lnTo>
                        <a:pt x="1207" y="219"/>
                      </a:lnTo>
                      <a:lnTo>
                        <a:pt x="1205" y="219"/>
                      </a:lnTo>
                      <a:lnTo>
                        <a:pt x="1205" y="219"/>
                      </a:lnTo>
                      <a:lnTo>
                        <a:pt x="1205" y="219"/>
                      </a:lnTo>
                      <a:lnTo>
                        <a:pt x="1205" y="219"/>
                      </a:lnTo>
                      <a:lnTo>
                        <a:pt x="1203" y="219"/>
                      </a:lnTo>
                      <a:lnTo>
                        <a:pt x="1203" y="217"/>
                      </a:lnTo>
                      <a:lnTo>
                        <a:pt x="1203" y="217"/>
                      </a:lnTo>
                      <a:lnTo>
                        <a:pt x="1203" y="217"/>
                      </a:lnTo>
                      <a:lnTo>
                        <a:pt x="1203" y="219"/>
                      </a:lnTo>
                      <a:lnTo>
                        <a:pt x="1203" y="219"/>
                      </a:lnTo>
                      <a:lnTo>
                        <a:pt x="1202" y="219"/>
                      </a:lnTo>
                      <a:lnTo>
                        <a:pt x="1202" y="219"/>
                      </a:lnTo>
                      <a:lnTo>
                        <a:pt x="1200" y="219"/>
                      </a:lnTo>
                      <a:lnTo>
                        <a:pt x="1200" y="219"/>
                      </a:lnTo>
                      <a:lnTo>
                        <a:pt x="1200" y="219"/>
                      </a:lnTo>
                      <a:lnTo>
                        <a:pt x="1200" y="219"/>
                      </a:lnTo>
                      <a:lnTo>
                        <a:pt x="1200" y="217"/>
                      </a:lnTo>
                      <a:lnTo>
                        <a:pt x="1198" y="217"/>
                      </a:lnTo>
                      <a:lnTo>
                        <a:pt x="1198" y="217"/>
                      </a:lnTo>
                      <a:lnTo>
                        <a:pt x="1198" y="217"/>
                      </a:lnTo>
                      <a:lnTo>
                        <a:pt x="1196" y="217"/>
                      </a:lnTo>
                      <a:lnTo>
                        <a:pt x="1196" y="217"/>
                      </a:lnTo>
                      <a:lnTo>
                        <a:pt x="1196" y="217"/>
                      </a:lnTo>
                      <a:lnTo>
                        <a:pt x="1196" y="217"/>
                      </a:lnTo>
                      <a:lnTo>
                        <a:pt x="1194" y="217"/>
                      </a:lnTo>
                      <a:lnTo>
                        <a:pt x="1194" y="217"/>
                      </a:lnTo>
                      <a:lnTo>
                        <a:pt x="1194" y="217"/>
                      </a:lnTo>
                      <a:lnTo>
                        <a:pt x="1194" y="219"/>
                      </a:lnTo>
                      <a:lnTo>
                        <a:pt x="1194" y="219"/>
                      </a:lnTo>
                      <a:lnTo>
                        <a:pt x="1194" y="219"/>
                      </a:lnTo>
                      <a:lnTo>
                        <a:pt x="1196" y="219"/>
                      </a:lnTo>
                      <a:lnTo>
                        <a:pt x="1196" y="219"/>
                      </a:lnTo>
                      <a:lnTo>
                        <a:pt x="1194" y="219"/>
                      </a:lnTo>
                      <a:lnTo>
                        <a:pt x="1194" y="219"/>
                      </a:lnTo>
                      <a:lnTo>
                        <a:pt x="1194" y="219"/>
                      </a:lnTo>
                      <a:lnTo>
                        <a:pt x="1192" y="219"/>
                      </a:lnTo>
                      <a:lnTo>
                        <a:pt x="1192" y="219"/>
                      </a:lnTo>
                      <a:lnTo>
                        <a:pt x="1192" y="219"/>
                      </a:lnTo>
                      <a:lnTo>
                        <a:pt x="1190" y="219"/>
                      </a:lnTo>
                      <a:lnTo>
                        <a:pt x="1190" y="219"/>
                      </a:lnTo>
                      <a:lnTo>
                        <a:pt x="1188" y="219"/>
                      </a:lnTo>
                      <a:lnTo>
                        <a:pt x="1188" y="219"/>
                      </a:lnTo>
                      <a:lnTo>
                        <a:pt x="1188" y="219"/>
                      </a:lnTo>
                      <a:lnTo>
                        <a:pt x="1188" y="219"/>
                      </a:lnTo>
                      <a:lnTo>
                        <a:pt x="1186" y="219"/>
                      </a:lnTo>
                      <a:lnTo>
                        <a:pt x="1186" y="219"/>
                      </a:lnTo>
                      <a:lnTo>
                        <a:pt x="1186" y="219"/>
                      </a:lnTo>
                      <a:lnTo>
                        <a:pt x="1184" y="219"/>
                      </a:lnTo>
                      <a:lnTo>
                        <a:pt x="1184" y="217"/>
                      </a:lnTo>
                      <a:lnTo>
                        <a:pt x="1184" y="217"/>
                      </a:lnTo>
                      <a:lnTo>
                        <a:pt x="1184" y="217"/>
                      </a:lnTo>
                      <a:lnTo>
                        <a:pt x="1184" y="215"/>
                      </a:lnTo>
                      <a:lnTo>
                        <a:pt x="1184" y="215"/>
                      </a:lnTo>
                      <a:lnTo>
                        <a:pt x="1184" y="215"/>
                      </a:lnTo>
                      <a:lnTo>
                        <a:pt x="1186" y="215"/>
                      </a:lnTo>
                      <a:lnTo>
                        <a:pt x="1186" y="215"/>
                      </a:lnTo>
                      <a:lnTo>
                        <a:pt x="1186" y="215"/>
                      </a:lnTo>
                      <a:lnTo>
                        <a:pt x="1188" y="215"/>
                      </a:lnTo>
                      <a:lnTo>
                        <a:pt x="1188" y="215"/>
                      </a:lnTo>
                      <a:lnTo>
                        <a:pt x="1188" y="215"/>
                      </a:lnTo>
                      <a:lnTo>
                        <a:pt x="1188" y="217"/>
                      </a:lnTo>
                      <a:lnTo>
                        <a:pt x="1188" y="217"/>
                      </a:lnTo>
                      <a:lnTo>
                        <a:pt x="1188" y="215"/>
                      </a:lnTo>
                      <a:lnTo>
                        <a:pt x="1190" y="215"/>
                      </a:lnTo>
                      <a:lnTo>
                        <a:pt x="1190" y="215"/>
                      </a:lnTo>
                      <a:lnTo>
                        <a:pt x="1188" y="215"/>
                      </a:lnTo>
                      <a:lnTo>
                        <a:pt x="1188" y="213"/>
                      </a:lnTo>
                      <a:lnTo>
                        <a:pt x="1188" y="213"/>
                      </a:lnTo>
                      <a:lnTo>
                        <a:pt x="1188" y="213"/>
                      </a:lnTo>
                      <a:lnTo>
                        <a:pt x="1188" y="213"/>
                      </a:lnTo>
                      <a:lnTo>
                        <a:pt x="1188" y="211"/>
                      </a:lnTo>
                      <a:lnTo>
                        <a:pt x="1186" y="211"/>
                      </a:lnTo>
                      <a:lnTo>
                        <a:pt x="1186" y="211"/>
                      </a:lnTo>
                      <a:lnTo>
                        <a:pt x="1186" y="211"/>
                      </a:lnTo>
                      <a:lnTo>
                        <a:pt x="1186" y="211"/>
                      </a:lnTo>
                      <a:lnTo>
                        <a:pt x="1186" y="211"/>
                      </a:lnTo>
                      <a:lnTo>
                        <a:pt x="1184" y="211"/>
                      </a:lnTo>
                      <a:lnTo>
                        <a:pt x="1184" y="211"/>
                      </a:lnTo>
                      <a:lnTo>
                        <a:pt x="1182" y="211"/>
                      </a:lnTo>
                      <a:lnTo>
                        <a:pt x="1182" y="211"/>
                      </a:lnTo>
                      <a:lnTo>
                        <a:pt x="1182" y="209"/>
                      </a:lnTo>
                      <a:lnTo>
                        <a:pt x="1182" y="209"/>
                      </a:lnTo>
                      <a:lnTo>
                        <a:pt x="1182" y="209"/>
                      </a:lnTo>
                      <a:lnTo>
                        <a:pt x="1181" y="209"/>
                      </a:lnTo>
                      <a:lnTo>
                        <a:pt x="1181" y="209"/>
                      </a:lnTo>
                      <a:lnTo>
                        <a:pt x="1181" y="209"/>
                      </a:lnTo>
                      <a:lnTo>
                        <a:pt x="1181" y="207"/>
                      </a:lnTo>
                      <a:lnTo>
                        <a:pt x="1181" y="207"/>
                      </a:lnTo>
                      <a:lnTo>
                        <a:pt x="1181" y="207"/>
                      </a:lnTo>
                      <a:lnTo>
                        <a:pt x="1181" y="207"/>
                      </a:lnTo>
                      <a:lnTo>
                        <a:pt x="1181" y="205"/>
                      </a:lnTo>
                      <a:lnTo>
                        <a:pt x="1179" y="205"/>
                      </a:lnTo>
                      <a:lnTo>
                        <a:pt x="1179" y="205"/>
                      </a:lnTo>
                      <a:lnTo>
                        <a:pt x="1179" y="205"/>
                      </a:lnTo>
                      <a:lnTo>
                        <a:pt x="1177" y="205"/>
                      </a:lnTo>
                      <a:lnTo>
                        <a:pt x="1177" y="205"/>
                      </a:lnTo>
                      <a:lnTo>
                        <a:pt x="1177" y="205"/>
                      </a:lnTo>
                      <a:lnTo>
                        <a:pt x="1177" y="205"/>
                      </a:lnTo>
                      <a:lnTo>
                        <a:pt x="1177" y="207"/>
                      </a:lnTo>
                      <a:lnTo>
                        <a:pt x="1177" y="207"/>
                      </a:lnTo>
                      <a:lnTo>
                        <a:pt x="1177" y="207"/>
                      </a:lnTo>
                      <a:lnTo>
                        <a:pt x="1177" y="207"/>
                      </a:lnTo>
                      <a:lnTo>
                        <a:pt x="1175" y="207"/>
                      </a:lnTo>
                      <a:lnTo>
                        <a:pt x="1175" y="207"/>
                      </a:lnTo>
                      <a:lnTo>
                        <a:pt x="1173" y="207"/>
                      </a:lnTo>
                      <a:lnTo>
                        <a:pt x="1173" y="207"/>
                      </a:lnTo>
                      <a:lnTo>
                        <a:pt x="1173" y="207"/>
                      </a:lnTo>
                      <a:lnTo>
                        <a:pt x="1173" y="207"/>
                      </a:lnTo>
                      <a:lnTo>
                        <a:pt x="1173" y="205"/>
                      </a:lnTo>
                      <a:lnTo>
                        <a:pt x="1173" y="205"/>
                      </a:lnTo>
                      <a:lnTo>
                        <a:pt x="1171" y="205"/>
                      </a:lnTo>
                      <a:lnTo>
                        <a:pt x="1171" y="205"/>
                      </a:lnTo>
                      <a:lnTo>
                        <a:pt x="1171" y="205"/>
                      </a:lnTo>
                      <a:lnTo>
                        <a:pt x="1171" y="205"/>
                      </a:lnTo>
                      <a:lnTo>
                        <a:pt x="1171" y="203"/>
                      </a:lnTo>
                      <a:lnTo>
                        <a:pt x="1171" y="203"/>
                      </a:lnTo>
                      <a:lnTo>
                        <a:pt x="1169" y="203"/>
                      </a:lnTo>
                      <a:lnTo>
                        <a:pt x="1169" y="205"/>
                      </a:lnTo>
                      <a:lnTo>
                        <a:pt x="1169" y="205"/>
                      </a:lnTo>
                      <a:lnTo>
                        <a:pt x="1167" y="205"/>
                      </a:lnTo>
                      <a:lnTo>
                        <a:pt x="1167" y="205"/>
                      </a:lnTo>
                      <a:lnTo>
                        <a:pt x="1167" y="203"/>
                      </a:lnTo>
                      <a:lnTo>
                        <a:pt x="1167" y="203"/>
                      </a:lnTo>
                      <a:lnTo>
                        <a:pt x="1165" y="203"/>
                      </a:lnTo>
                      <a:lnTo>
                        <a:pt x="1165" y="203"/>
                      </a:lnTo>
                      <a:lnTo>
                        <a:pt x="1165" y="203"/>
                      </a:lnTo>
                      <a:lnTo>
                        <a:pt x="1163" y="203"/>
                      </a:lnTo>
                      <a:lnTo>
                        <a:pt x="1163" y="203"/>
                      </a:lnTo>
                      <a:lnTo>
                        <a:pt x="1161" y="203"/>
                      </a:lnTo>
                      <a:lnTo>
                        <a:pt x="1161" y="203"/>
                      </a:lnTo>
                      <a:lnTo>
                        <a:pt x="1161" y="203"/>
                      </a:lnTo>
                      <a:lnTo>
                        <a:pt x="1161" y="203"/>
                      </a:lnTo>
                      <a:lnTo>
                        <a:pt x="1159" y="203"/>
                      </a:lnTo>
                      <a:lnTo>
                        <a:pt x="1159" y="203"/>
                      </a:lnTo>
                      <a:lnTo>
                        <a:pt x="1159" y="202"/>
                      </a:lnTo>
                      <a:lnTo>
                        <a:pt x="1159" y="202"/>
                      </a:lnTo>
                      <a:lnTo>
                        <a:pt x="1159" y="202"/>
                      </a:lnTo>
                      <a:lnTo>
                        <a:pt x="1158" y="202"/>
                      </a:lnTo>
                      <a:lnTo>
                        <a:pt x="1158" y="202"/>
                      </a:lnTo>
                      <a:lnTo>
                        <a:pt x="1156" y="202"/>
                      </a:lnTo>
                      <a:lnTo>
                        <a:pt x="1156" y="202"/>
                      </a:lnTo>
                      <a:lnTo>
                        <a:pt x="1156" y="203"/>
                      </a:lnTo>
                      <a:lnTo>
                        <a:pt x="1156" y="203"/>
                      </a:lnTo>
                      <a:lnTo>
                        <a:pt x="1154" y="203"/>
                      </a:lnTo>
                      <a:lnTo>
                        <a:pt x="1154" y="203"/>
                      </a:lnTo>
                      <a:lnTo>
                        <a:pt x="1154" y="203"/>
                      </a:lnTo>
                      <a:lnTo>
                        <a:pt x="1152" y="203"/>
                      </a:lnTo>
                      <a:lnTo>
                        <a:pt x="1152" y="203"/>
                      </a:lnTo>
                      <a:lnTo>
                        <a:pt x="1152" y="203"/>
                      </a:lnTo>
                      <a:lnTo>
                        <a:pt x="1150" y="203"/>
                      </a:lnTo>
                      <a:lnTo>
                        <a:pt x="1150" y="203"/>
                      </a:lnTo>
                      <a:lnTo>
                        <a:pt x="1150" y="203"/>
                      </a:lnTo>
                      <a:lnTo>
                        <a:pt x="1150" y="203"/>
                      </a:lnTo>
                      <a:lnTo>
                        <a:pt x="1148" y="203"/>
                      </a:lnTo>
                      <a:lnTo>
                        <a:pt x="1148" y="203"/>
                      </a:lnTo>
                      <a:lnTo>
                        <a:pt x="1146" y="203"/>
                      </a:lnTo>
                      <a:lnTo>
                        <a:pt x="1146" y="203"/>
                      </a:lnTo>
                      <a:lnTo>
                        <a:pt x="1146" y="202"/>
                      </a:lnTo>
                      <a:lnTo>
                        <a:pt x="1146" y="202"/>
                      </a:lnTo>
                      <a:lnTo>
                        <a:pt x="1144" y="202"/>
                      </a:lnTo>
                      <a:lnTo>
                        <a:pt x="1144" y="202"/>
                      </a:lnTo>
                      <a:lnTo>
                        <a:pt x="1144" y="202"/>
                      </a:lnTo>
                      <a:lnTo>
                        <a:pt x="1144" y="202"/>
                      </a:lnTo>
                      <a:lnTo>
                        <a:pt x="1144" y="202"/>
                      </a:lnTo>
                      <a:lnTo>
                        <a:pt x="1142" y="202"/>
                      </a:lnTo>
                      <a:lnTo>
                        <a:pt x="1142" y="202"/>
                      </a:lnTo>
                      <a:lnTo>
                        <a:pt x="1142" y="202"/>
                      </a:lnTo>
                      <a:lnTo>
                        <a:pt x="1140" y="202"/>
                      </a:lnTo>
                      <a:lnTo>
                        <a:pt x="1140" y="202"/>
                      </a:lnTo>
                      <a:lnTo>
                        <a:pt x="1140" y="200"/>
                      </a:lnTo>
                      <a:lnTo>
                        <a:pt x="1140" y="200"/>
                      </a:lnTo>
                      <a:lnTo>
                        <a:pt x="1138" y="200"/>
                      </a:lnTo>
                      <a:lnTo>
                        <a:pt x="1138" y="200"/>
                      </a:lnTo>
                      <a:lnTo>
                        <a:pt x="1138" y="200"/>
                      </a:lnTo>
                      <a:lnTo>
                        <a:pt x="1137" y="200"/>
                      </a:lnTo>
                      <a:lnTo>
                        <a:pt x="1137" y="200"/>
                      </a:lnTo>
                      <a:lnTo>
                        <a:pt x="1137" y="200"/>
                      </a:lnTo>
                      <a:lnTo>
                        <a:pt x="1135" y="200"/>
                      </a:lnTo>
                      <a:lnTo>
                        <a:pt x="1135" y="200"/>
                      </a:lnTo>
                      <a:lnTo>
                        <a:pt x="1135" y="200"/>
                      </a:lnTo>
                      <a:lnTo>
                        <a:pt x="1135" y="200"/>
                      </a:lnTo>
                      <a:lnTo>
                        <a:pt x="1135" y="200"/>
                      </a:lnTo>
                      <a:lnTo>
                        <a:pt x="1135" y="200"/>
                      </a:lnTo>
                      <a:lnTo>
                        <a:pt x="1135" y="202"/>
                      </a:lnTo>
                      <a:lnTo>
                        <a:pt x="1137" y="202"/>
                      </a:lnTo>
                      <a:lnTo>
                        <a:pt x="1137" y="202"/>
                      </a:lnTo>
                      <a:lnTo>
                        <a:pt x="1135" y="202"/>
                      </a:lnTo>
                      <a:lnTo>
                        <a:pt x="1135" y="202"/>
                      </a:lnTo>
                      <a:lnTo>
                        <a:pt x="1135" y="202"/>
                      </a:lnTo>
                      <a:lnTo>
                        <a:pt x="1135" y="203"/>
                      </a:lnTo>
                      <a:lnTo>
                        <a:pt x="1133" y="203"/>
                      </a:lnTo>
                      <a:lnTo>
                        <a:pt x="1133" y="203"/>
                      </a:lnTo>
                      <a:lnTo>
                        <a:pt x="1133" y="203"/>
                      </a:lnTo>
                      <a:lnTo>
                        <a:pt x="1131" y="203"/>
                      </a:lnTo>
                      <a:lnTo>
                        <a:pt x="1131" y="203"/>
                      </a:lnTo>
                      <a:lnTo>
                        <a:pt x="1129" y="203"/>
                      </a:lnTo>
                      <a:lnTo>
                        <a:pt x="1129" y="203"/>
                      </a:lnTo>
                      <a:lnTo>
                        <a:pt x="1129" y="203"/>
                      </a:lnTo>
                      <a:lnTo>
                        <a:pt x="1129" y="203"/>
                      </a:lnTo>
                      <a:lnTo>
                        <a:pt x="1127" y="203"/>
                      </a:lnTo>
                      <a:lnTo>
                        <a:pt x="1127" y="203"/>
                      </a:lnTo>
                      <a:lnTo>
                        <a:pt x="1127" y="203"/>
                      </a:lnTo>
                      <a:lnTo>
                        <a:pt x="1127" y="203"/>
                      </a:lnTo>
                      <a:lnTo>
                        <a:pt x="1127" y="203"/>
                      </a:lnTo>
                      <a:lnTo>
                        <a:pt x="1127" y="203"/>
                      </a:lnTo>
                      <a:lnTo>
                        <a:pt x="1125" y="203"/>
                      </a:lnTo>
                      <a:lnTo>
                        <a:pt x="1125" y="203"/>
                      </a:lnTo>
                      <a:lnTo>
                        <a:pt x="1125" y="205"/>
                      </a:lnTo>
                      <a:lnTo>
                        <a:pt x="1123" y="205"/>
                      </a:lnTo>
                      <a:lnTo>
                        <a:pt x="1123" y="205"/>
                      </a:lnTo>
                      <a:lnTo>
                        <a:pt x="1123" y="205"/>
                      </a:lnTo>
                      <a:lnTo>
                        <a:pt x="1121" y="205"/>
                      </a:lnTo>
                      <a:lnTo>
                        <a:pt x="1121" y="205"/>
                      </a:lnTo>
                      <a:lnTo>
                        <a:pt x="1121" y="205"/>
                      </a:lnTo>
                      <a:lnTo>
                        <a:pt x="1121" y="207"/>
                      </a:lnTo>
                      <a:lnTo>
                        <a:pt x="1121" y="207"/>
                      </a:lnTo>
                      <a:lnTo>
                        <a:pt x="1119" y="207"/>
                      </a:lnTo>
                      <a:lnTo>
                        <a:pt x="1119" y="207"/>
                      </a:lnTo>
                      <a:lnTo>
                        <a:pt x="1117" y="207"/>
                      </a:lnTo>
                      <a:lnTo>
                        <a:pt x="1117" y="205"/>
                      </a:lnTo>
                      <a:lnTo>
                        <a:pt x="1117" y="205"/>
                      </a:lnTo>
                      <a:lnTo>
                        <a:pt x="1117" y="205"/>
                      </a:lnTo>
                      <a:lnTo>
                        <a:pt x="1117" y="205"/>
                      </a:lnTo>
                      <a:lnTo>
                        <a:pt x="1117" y="207"/>
                      </a:lnTo>
                      <a:lnTo>
                        <a:pt x="1117" y="207"/>
                      </a:lnTo>
                      <a:lnTo>
                        <a:pt x="1115" y="207"/>
                      </a:lnTo>
                      <a:lnTo>
                        <a:pt x="1115" y="207"/>
                      </a:lnTo>
                      <a:lnTo>
                        <a:pt x="1114" y="207"/>
                      </a:lnTo>
                      <a:lnTo>
                        <a:pt x="1114" y="205"/>
                      </a:lnTo>
                      <a:lnTo>
                        <a:pt x="1114" y="205"/>
                      </a:lnTo>
                      <a:lnTo>
                        <a:pt x="1114" y="205"/>
                      </a:lnTo>
                      <a:lnTo>
                        <a:pt x="1112" y="205"/>
                      </a:lnTo>
                      <a:lnTo>
                        <a:pt x="1112" y="205"/>
                      </a:lnTo>
                      <a:lnTo>
                        <a:pt x="1112" y="205"/>
                      </a:lnTo>
                      <a:lnTo>
                        <a:pt x="1112" y="205"/>
                      </a:lnTo>
                      <a:lnTo>
                        <a:pt x="1110" y="205"/>
                      </a:lnTo>
                      <a:lnTo>
                        <a:pt x="1110" y="205"/>
                      </a:lnTo>
                      <a:lnTo>
                        <a:pt x="1108" y="205"/>
                      </a:lnTo>
                      <a:lnTo>
                        <a:pt x="1108" y="205"/>
                      </a:lnTo>
                      <a:lnTo>
                        <a:pt x="1108" y="205"/>
                      </a:lnTo>
                      <a:lnTo>
                        <a:pt x="1106" y="205"/>
                      </a:lnTo>
                      <a:lnTo>
                        <a:pt x="1106" y="205"/>
                      </a:lnTo>
                      <a:lnTo>
                        <a:pt x="1106" y="205"/>
                      </a:lnTo>
                      <a:lnTo>
                        <a:pt x="1106" y="205"/>
                      </a:lnTo>
                      <a:lnTo>
                        <a:pt x="1104" y="205"/>
                      </a:lnTo>
                      <a:lnTo>
                        <a:pt x="1104" y="205"/>
                      </a:lnTo>
                      <a:lnTo>
                        <a:pt x="1104" y="203"/>
                      </a:lnTo>
                      <a:lnTo>
                        <a:pt x="1104" y="203"/>
                      </a:lnTo>
                      <a:lnTo>
                        <a:pt x="1102" y="203"/>
                      </a:lnTo>
                      <a:lnTo>
                        <a:pt x="1102" y="203"/>
                      </a:lnTo>
                      <a:lnTo>
                        <a:pt x="1102" y="203"/>
                      </a:lnTo>
                      <a:lnTo>
                        <a:pt x="1102" y="203"/>
                      </a:lnTo>
                      <a:lnTo>
                        <a:pt x="1100" y="203"/>
                      </a:lnTo>
                      <a:lnTo>
                        <a:pt x="1100" y="203"/>
                      </a:lnTo>
                      <a:lnTo>
                        <a:pt x="1100" y="203"/>
                      </a:lnTo>
                      <a:lnTo>
                        <a:pt x="1100" y="203"/>
                      </a:lnTo>
                      <a:lnTo>
                        <a:pt x="1100" y="203"/>
                      </a:lnTo>
                      <a:lnTo>
                        <a:pt x="1098" y="203"/>
                      </a:lnTo>
                      <a:lnTo>
                        <a:pt x="1098" y="203"/>
                      </a:lnTo>
                      <a:lnTo>
                        <a:pt x="1096" y="203"/>
                      </a:lnTo>
                      <a:lnTo>
                        <a:pt x="1096" y="203"/>
                      </a:lnTo>
                      <a:lnTo>
                        <a:pt x="1096" y="203"/>
                      </a:lnTo>
                      <a:lnTo>
                        <a:pt x="1096" y="203"/>
                      </a:lnTo>
                      <a:lnTo>
                        <a:pt x="1094" y="203"/>
                      </a:lnTo>
                      <a:lnTo>
                        <a:pt x="1094" y="202"/>
                      </a:lnTo>
                      <a:lnTo>
                        <a:pt x="1094" y="202"/>
                      </a:lnTo>
                      <a:lnTo>
                        <a:pt x="1094" y="202"/>
                      </a:lnTo>
                      <a:lnTo>
                        <a:pt x="1093" y="202"/>
                      </a:lnTo>
                      <a:lnTo>
                        <a:pt x="1093" y="202"/>
                      </a:lnTo>
                      <a:lnTo>
                        <a:pt x="1094" y="202"/>
                      </a:lnTo>
                      <a:lnTo>
                        <a:pt x="1094" y="200"/>
                      </a:lnTo>
                      <a:lnTo>
                        <a:pt x="1093" y="200"/>
                      </a:lnTo>
                      <a:lnTo>
                        <a:pt x="1093" y="200"/>
                      </a:lnTo>
                      <a:lnTo>
                        <a:pt x="1093" y="200"/>
                      </a:lnTo>
                      <a:lnTo>
                        <a:pt x="1091" y="200"/>
                      </a:lnTo>
                      <a:lnTo>
                        <a:pt x="1091" y="200"/>
                      </a:lnTo>
                      <a:lnTo>
                        <a:pt x="1091" y="198"/>
                      </a:lnTo>
                      <a:lnTo>
                        <a:pt x="1091" y="198"/>
                      </a:lnTo>
                      <a:lnTo>
                        <a:pt x="1091" y="196"/>
                      </a:lnTo>
                      <a:lnTo>
                        <a:pt x="1091" y="196"/>
                      </a:lnTo>
                      <a:lnTo>
                        <a:pt x="1089" y="196"/>
                      </a:lnTo>
                      <a:lnTo>
                        <a:pt x="1089" y="196"/>
                      </a:lnTo>
                      <a:lnTo>
                        <a:pt x="1089" y="196"/>
                      </a:lnTo>
                      <a:lnTo>
                        <a:pt x="1089" y="196"/>
                      </a:lnTo>
                      <a:lnTo>
                        <a:pt x="1089" y="196"/>
                      </a:lnTo>
                      <a:lnTo>
                        <a:pt x="1091" y="196"/>
                      </a:lnTo>
                      <a:lnTo>
                        <a:pt x="1091" y="196"/>
                      </a:lnTo>
                      <a:lnTo>
                        <a:pt x="1091" y="194"/>
                      </a:lnTo>
                      <a:lnTo>
                        <a:pt x="1091" y="194"/>
                      </a:lnTo>
                      <a:lnTo>
                        <a:pt x="1093" y="194"/>
                      </a:lnTo>
                      <a:lnTo>
                        <a:pt x="1093" y="194"/>
                      </a:lnTo>
                      <a:lnTo>
                        <a:pt x="1091" y="194"/>
                      </a:lnTo>
                      <a:lnTo>
                        <a:pt x="1091" y="192"/>
                      </a:lnTo>
                      <a:lnTo>
                        <a:pt x="1091" y="192"/>
                      </a:lnTo>
                      <a:lnTo>
                        <a:pt x="1091" y="190"/>
                      </a:lnTo>
                      <a:lnTo>
                        <a:pt x="1091" y="190"/>
                      </a:lnTo>
                      <a:lnTo>
                        <a:pt x="1093" y="190"/>
                      </a:lnTo>
                      <a:lnTo>
                        <a:pt x="1093" y="190"/>
                      </a:lnTo>
                      <a:lnTo>
                        <a:pt x="1093" y="188"/>
                      </a:lnTo>
                      <a:lnTo>
                        <a:pt x="1094" y="188"/>
                      </a:lnTo>
                      <a:lnTo>
                        <a:pt x="1094" y="188"/>
                      </a:lnTo>
                      <a:lnTo>
                        <a:pt x="1094" y="188"/>
                      </a:lnTo>
                      <a:lnTo>
                        <a:pt x="1094" y="188"/>
                      </a:lnTo>
                      <a:lnTo>
                        <a:pt x="1096" y="188"/>
                      </a:lnTo>
                      <a:lnTo>
                        <a:pt x="1096" y="188"/>
                      </a:lnTo>
                      <a:lnTo>
                        <a:pt x="1096" y="188"/>
                      </a:lnTo>
                      <a:lnTo>
                        <a:pt x="1098" y="188"/>
                      </a:lnTo>
                      <a:lnTo>
                        <a:pt x="1098" y="188"/>
                      </a:lnTo>
                      <a:lnTo>
                        <a:pt x="1098" y="188"/>
                      </a:lnTo>
                      <a:lnTo>
                        <a:pt x="1100" y="188"/>
                      </a:lnTo>
                      <a:lnTo>
                        <a:pt x="1100" y="186"/>
                      </a:lnTo>
                      <a:lnTo>
                        <a:pt x="1100" y="186"/>
                      </a:lnTo>
                      <a:lnTo>
                        <a:pt x="1100" y="186"/>
                      </a:lnTo>
                      <a:lnTo>
                        <a:pt x="1102" y="186"/>
                      </a:lnTo>
                      <a:lnTo>
                        <a:pt x="1102" y="186"/>
                      </a:lnTo>
                      <a:lnTo>
                        <a:pt x="1102" y="186"/>
                      </a:lnTo>
                      <a:lnTo>
                        <a:pt x="1104" y="186"/>
                      </a:lnTo>
                      <a:lnTo>
                        <a:pt x="1104" y="186"/>
                      </a:lnTo>
                      <a:lnTo>
                        <a:pt x="1104" y="186"/>
                      </a:lnTo>
                      <a:lnTo>
                        <a:pt x="1106" y="186"/>
                      </a:lnTo>
                      <a:lnTo>
                        <a:pt x="1106" y="184"/>
                      </a:lnTo>
                      <a:lnTo>
                        <a:pt x="1104" y="184"/>
                      </a:lnTo>
                      <a:lnTo>
                        <a:pt x="1104" y="184"/>
                      </a:lnTo>
                      <a:lnTo>
                        <a:pt x="1102" y="184"/>
                      </a:lnTo>
                      <a:lnTo>
                        <a:pt x="1102" y="184"/>
                      </a:lnTo>
                      <a:lnTo>
                        <a:pt x="1102" y="184"/>
                      </a:lnTo>
                      <a:lnTo>
                        <a:pt x="1102" y="182"/>
                      </a:lnTo>
                      <a:lnTo>
                        <a:pt x="1102" y="182"/>
                      </a:lnTo>
                      <a:lnTo>
                        <a:pt x="1102" y="182"/>
                      </a:lnTo>
                      <a:lnTo>
                        <a:pt x="1102" y="180"/>
                      </a:lnTo>
                      <a:lnTo>
                        <a:pt x="1104" y="180"/>
                      </a:lnTo>
                      <a:lnTo>
                        <a:pt x="1104" y="180"/>
                      </a:lnTo>
                      <a:lnTo>
                        <a:pt x="1104" y="180"/>
                      </a:lnTo>
                      <a:lnTo>
                        <a:pt x="1104" y="180"/>
                      </a:lnTo>
                      <a:lnTo>
                        <a:pt x="1106" y="180"/>
                      </a:lnTo>
                      <a:lnTo>
                        <a:pt x="1106" y="180"/>
                      </a:lnTo>
                      <a:lnTo>
                        <a:pt x="1106" y="180"/>
                      </a:lnTo>
                      <a:lnTo>
                        <a:pt x="1108" y="180"/>
                      </a:lnTo>
                      <a:lnTo>
                        <a:pt x="1108" y="180"/>
                      </a:lnTo>
                      <a:lnTo>
                        <a:pt x="1108" y="180"/>
                      </a:lnTo>
                      <a:lnTo>
                        <a:pt x="1110" y="180"/>
                      </a:lnTo>
                      <a:lnTo>
                        <a:pt x="1110" y="180"/>
                      </a:lnTo>
                      <a:lnTo>
                        <a:pt x="1110" y="180"/>
                      </a:lnTo>
                      <a:lnTo>
                        <a:pt x="1110" y="180"/>
                      </a:lnTo>
                      <a:lnTo>
                        <a:pt x="1112" y="180"/>
                      </a:lnTo>
                      <a:lnTo>
                        <a:pt x="1112" y="180"/>
                      </a:lnTo>
                      <a:lnTo>
                        <a:pt x="1112" y="180"/>
                      </a:lnTo>
                      <a:lnTo>
                        <a:pt x="1112" y="180"/>
                      </a:lnTo>
                      <a:lnTo>
                        <a:pt x="1114" y="180"/>
                      </a:lnTo>
                      <a:lnTo>
                        <a:pt x="1114" y="180"/>
                      </a:lnTo>
                      <a:lnTo>
                        <a:pt x="1114" y="180"/>
                      </a:lnTo>
                      <a:lnTo>
                        <a:pt x="1115" y="180"/>
                      </a:lnTo>
                      <a:lnTo>
                        <a:pt x="1115" y="180"/>
                      </a:lnTo>
                      <a:lnTo>
                        <a:pt x="1115" y="180"/>
                      </a:lnTo>
                      <a:lnTo>
                        <a:pt x="1117" y="180"/>
                      </a:lnTo>
                      <a:lnTo>
                        <a:pt x="1117" y="180"/>
                      </a:lnTo>
                      <a:lnTo>
                        <a:pt x="1117" y="180"/>
                      </a:lnTo>
                      <a:lnTo>
                        <a:pt x="1119" y="180"/>
                      </a:lnTo>
                      <a:lnTo>
                        <a:pt x="1119" y="180"/>
                      </a:lnTo>
                      <a:lnTo>
                        <a:pt x="1119" y="182"/>
                      </a:lnTo>
                      <a:lnTo>
                        <a:pt x="1121" y="182"/>
                      </a:lnTo>
                      <a:lnTo>
                        <a:pt x="1121" y="182"/>
                      </a:lnTo>
                      <a:lnTo>
                        <a:pt x="1121" y="182"/>
                      </a:lnTo>
                      <a:lnTo>
                        <a:pt x="1123" y="182"/>
                      </a:lnTo>
                      <a:lnTo>
                        <a:pt x="1123" y="182"/>
                      </a:lnTo>
                      <a:lnTo>
                        <a:pt x="1123" y="182"/>
                      </a:lnTo>
                      <a:lnTo>
                        <a:pt x="1123" y="182"/>
                      </a:lnTo>
                      <a:lnTo>
                        <a:pt x="1125" y="182"/>
                      </a:lnTo>
                      <a:lnTo>
                        <a:pt x="1125" y="182"/>
                      </a:lnTo>
                      <a:lnTo>
                        <a:pt x="1127" y="182"/>
                      </a:lnTo>
                      <a:lnTo>
                        <a:pt x="1127" y="182"/>
                      </a:lnTo>
                      <a:lnTo>
                        <a:pt x="1127" y="184"/>
                      </a:lnTo>
                      <a:lnTo>
                        <a:pt x="1127" y="184"/>
                      </a:lnTo>
                      <a:lnTo>
                        <a:pt x="1129" y="184"/>
                      </a:lnTo>
                      <a:lnTo>
                        <a:pt x="1129" y="184"/>
                      </a:lnTo>
                      <a:lnTo>
                        <a:pt x="1129" y="184"/>
                      </a:lnTo>
                      <a:lnTo>
                        <a:pt x="1129" y="182"/>
                      </a:lnTo>
                      <a:lnTo>
                        <a:pt x="1131" y="182"/>
                      </a:lnTo>
                      <a:lnTo>
                        <a:pt x="1131" y="182"/>
                      </a:lnTo>
                      <a:lnTo>
                        <a:pt x="1131" y="182"/>
                      </a:lnTo>
                      <a:lnTo>
                        <a:pt x="1131" y="182"/>
                      </a:lnTo>
                      <a:lnTo>
                        <a:pt x="1133" y="182"/>
                      </a:lnTo>
                      <a:lnTo>
                        <a:pt x="1133" y="182"/>
                      </a:lnTo>
                      <a:lnTo>
                        <a:pt x="1133" y="182"/>
                      </a:lnTo>
                      <a:lnTo>
                        <a:pt x="1135" y="182"/>
                      </a:lnTo>
                      <a:lnTo>
                        <a:pt x="1135" y="182"/>
                      </a:lnTo>
                      <a:lnTo>
                        <a:pt x="1135" y="182"/>
                      </a:lnTo>
                      <a:lnTo>
                        <a:pt x="1135" y="182"/>
                      </a:lnTo>
                      <a:lnTo>
                        <a:pt x="1137" y="182"/>
                      </a:lnTo>
                      <a:lnTo>
                        <a:pt x="1137" y="182"/>
                      </a:lnTo>
                      <a:lnTo>
                        <a:pt x="1137" y="184"/>
                      </a:lnTo>
                      <a:lnTo>
                        <a:pt x="1137" y="184"/>
                      </a:lnTo>
                      <a:lnTo>
                        <a:pt x="1138" y="184"/>
                      </a:lnTo>
                      <a:lnTo>
                        <a:pt x="1138" y="184"/>
                      </a:lnTo>
                      <a:lnTo>
                        <a:pt x="1138" y="184"/>
                      </a:lnTo>
                      <a:lnTo>
                        <a:pt x="1140" y="184"/>
                      </a:lnTo>
                      <a:lnTo>
                        <a:pt x="1140" y="184"/>
                      </a:lnTo>
                      <a:lnTo>
                        <a:pt x="1140" y="184"/>
                      </a:lnTo>
                      <a:lnTo>
                        <a:pt x="1142" y="184"/>
                      </a:lnTo>
                      <a:lnTo>
                        <a:pt x="1142" y="184"/>
                      </a:lnTo>
                      <a:lnTo>
                        <a:pt x="1144" y="184"/>
                      </a:lnTo>
                      <a:lnTo>
                        <a:pt x="1144" y="184"/>
                      </a:lnTo>
                      <a:lnTo>
                        <a:pt x="1144" y="182"/>
                      </a:lnTo>
                      <a:lnTo>
                        <a:pt x="1144" y="182"/>
                      </a:lnTo>
                      <a:lnTo>
                        <a:pt x="1144" y="180"/>
                      </a:lnTo>
                      <a:lnTo>
                        <a:pt x="1144" y="180"/>
                      </a:lnTo>
                      <a:lnTo>
                        <a:pt x="1146" y="180"/>
                      </a:lnTo>
                      <a:lnTo>
                        <a:pt x="1146" y="180"/>
                      </a:lnTo>
                      <a:lnTo>
                        <a:pt x="1146" y="180"/>
                      </a:lnTo>
                      <a:lnTo>
                        <a:pt x="1148" y="180"/>
                      </a:lnTo>
                      <a:lnTo>
                        <a:pt x="1148" y="180"/>
                      </a:lnTo>
                      <a:lnTo>
                        <a:pt x="1150" y="180"/>
                      </a:lnTo>
                      <a:lnTo>
                        <a:pt x="1150" y="180"/>
                      </a:lnTo>
                      <a:lnTo>
                        <a:pt x="1150" y="180"/>
                      </a:lnTo>
                      <a:lnTo>
                        <a:pt x="1150" y="180"/>
                      </a:lnTo>
                      <a:lnTo>
                        <a:pt x="1152" y="180"/>
                      </a:lnTo>
                      <a:lnTo>
                        <a:pt x="1152" y="180"/>
                      </a:lnTo>
                      <a:lnTo>
                        <a:pt x="1154" y="180"/>
                      </a:lnTo>
                      <a:lnTo>
                        <a:pt x="1154" y="180"/>
                      </a:lnTo>
                      <a:lnTo>
                        <a:pt x="1154" y="182"/>
                      </a:lnTo>
                      <a:lnTo>
                        <a:pt x="1154" y="182"/>
                      </a:lnTo>
                      <a:lnTo>
                        <a:pt x="1154" y="182"/>
                      </a:lnTo>
                      <a:lnTo>
                        <a:pt x="1156" y="182"/>
                      </a:lnTo>
                      <a:lnTo>
                        <a:pt x="1156" y="182"/>
                      </a:lnTo>
                      <a:lnTo>
                        <a:pt x="1156" y="180"/>
                      </a:lnTo>
                      <a:lnTo>
                        <a:pt x="1156" y="180"/>
                      </a:lnTo>
                      <a:lnTo>
                        <a:pt x="1158" y="180"/>
                      </a:lnTo>
                      <a:lnTo>
                        <a:pt x="1158" y="180"/>
                      </a:lnTo>
                      <a:lnTo>
                        <a:pt x="1158" y="180"/>
                      </a:lnTo>
                      <a:lnTo>
                        <a:pt x="1158" y="180"/>
                      </a:lnTo>
                      <a:lnTo>
                        <a:pt x="1159" y="180"/>
                      </a:lnTo>
                      <a:lnTo>
                        <a:pt x="1159" y="180"/>
                      </a:lnTo>
                      <a:lnTo>
                        <a:pt x="1159" y="180"/>
                      </a:lnTo>
                      <a:lnTo>
                        <a:pt x="1159" y="179"/>
                      </a:lnTo>
                      <a:lnTo>
                        <a:pt x="1161" y="179"/>
                      </a:lnTo>
                      <a:lnTo>
                        <a:pt x="1161" y="179"/>
                      </a:lnTo>
                      <a:lnTo>
                        <a:pt x="1161" y="179"/>
                      </a:lnTo>
                      <a:lnTo>
                        <a:pt x="1163" y="179"/>
                      </a:lnTo>
                      <a:lnTo>
                        <a:pt x="1163" y="179"/>
                      </a:lnTo>
                      <a:lnTo>
                        <a:pt x="1165" y="179"/>
                      </a:lnTo>
                      <a:lnTo>
                        <a:pt x="1165" y="179"/>
                      </a:lnTo>
                      <a:lnTo>
                        <a:pt x="1165" y="179"/>
                      </a:lnTo>
                      <a:lnTo>
                        <a:pt x="1167" y="179"/>
                      </a:lnTo>
                      <a:lnTo>
                        <a:pt x="1167" y="179"/>
                      </a:lnTo>
                      <a:lnTo>
                        <a:pt x="1167" y="179"/>
                      </a:lnTo>
                      <a:lnTo>
                        <a:pt x="1167" y="180"/>
                      </a:lnTo>
                      <a:lnTo>
                        <a:pt x="1169" y="180"/>
                      </a:lnTo>
                      <a:lnTo>
                        <a:pt x="1169" y="180"/>
                      </a:lnTo>
                      <a:lnTo>
                        <a:pt x="1169" y="180"/>
                      </a:lnTo>
                      <a:lnTo>
                        <a:pt x="1169" y="180"/>
                      </a:lnTo>
                      <a:lnTo>
                        <a:pt x="1171" y="180"/>
                      </a:lnTo>
                      <a:lnTo>
                        <a:pt x="1171" y="180"/>
                      </a:lnTo>
                      <a:lnTo>
                        <a:pt x="1171" y="179"/>
                      </a:lnTo>
                      <a:lnTo>
                        <a:pt x="1171" y="179"/>
                      </a:lnTo>
                      <a:lnTo>
                        <a:pt x="1171" y="179"/>
                      </a:lnTo>
                      <a:lnTo>
                        <a:pt x="1169" y="179"/>
                      </a:lnTo>
                      <a:lnTo>
                        <a:pt x="1169" y="177"/>
                      </a:lnTo>
                      <a:lnTo>
                        <a:pt x="1169" y="177"/>
                      </a:lnTo>
                      <a:lnTo>
                        <a:pt x="1169" y="177"/>
                      </a:lnTo>
                      <a:lnTo>
                        <a:pt x="1169" y="175"/>
                      </a:lnTo>
                      <a:lnTo>
                        <a:pt x="1169" y="175"/>
                      </a:lnTo>
                      <a:lnTo>
                        <a:pt x="1167" y="175"/>
                      </a:lnTo>
                      <a:lnTo>
                        <a:pt x="1167" y="175"/>
                      </a:lnTo>
                      <a:lnTo>
                        <a:pt x="1167" y="175"/>
                      </a:lnTo>
                      <a:lnTo>
                        <a:pt x="1167" y="173"/>
                      </a:lnTo>
                      <a:lnTo>
                        <a:pt x="1165" y="173"/>
                      </a:lnTo>
                      <a:lnTo>
                        <a:pt x="1165" y="173"/>
                      </a:lnTo>
                      <a:lnTo>
                        <a:pt x="1165" y="173"/>
                      </a:lnTo>
                      <a:lnTo>
                        <a:pt x="1163" y="173"/>
                      </a:lnTo>
                      <a:lnTo>
                        <a:pt x="1163" y="173"/>
                      </a:lnTo>
                      <a:lnTo>
                        <a:pt x="1163" y="173"/>
                      </a:lnTo>
                      <a:lnTo>
                        <a:pt x="1161" y="173"/>
                      </a:lnTo>
                      <a:lnTo>
                        <a:pt x="1161" y="171"/>
                      </a:lnTo>
                      <a:lnTo>
                        <a:pt x="1161" y="171"/>
                      </a:lnTo>
                      <a:lnTo>
                        <a:pt x="1161" y="171"/>
                      </a:lnTo>
                      <a:lnTo>
                        <a:pt x="1161" y="171"/>
                      </a:lnTo>
                      <a:lnTo>
                        <a:pt x="1159" y="171"/>
                      </a:lnTo>
                      <a:lnTo>
                        <a:pt x="1159" y="171"/>
                      </a:lnTo>
                      <a:lnTo>
                        <a:pt x="1159" y="171"/>
                      </a:lnTo>
                      <a:lnTo>
                        <a:pt x="1159" y="171"/>
                      </a:lnTo>
                      <a:lnTo>
                        <a:pt x="1159" y="169"/>
                      </a:lnTo>
                      <a:lnTo>
                        <a:pt x="1158" y="169"/>
                      </a:lnTo>
                      <a:lnTo>
                        <a:pt x="1158" y="169"/>
                      </a:lnTo>
                      <a:lnTo>
                        <a:pt x="1158" y="169"/>
                      </a:lnTo>
                      <a:lnTo>
                        <a:pt x="1156" y="169"/>
                      </a:lnTo>
                      <a:lnTo>
                        <a:pt x="1156" y="167"/>
                      </a:lnTo>
                      <a:lnTo>
                        <a:pt x="1156" y="167"/>
                      </a:lnTo>
                      <a:lnTo>
                        <a:pt x="1156" y="167"/>
                      </a:lnTo>
                      <a:lnTo>
                        <a:pt x="1156" y="167"/>
                      </a:lnTo>
                      <a:lnTo>
                        <a:pt x="1156" y="165"/>
                      </a:lnTo>
                      <a:lnTo>
                        <a:pt x="1156" y="165"/>
                      </a:lnTo>
                      <a:lnTo>
                        <a:pt x="1156" y="165"/>
                      </a:lnTo>
                      <a:lnTo>
                        <a:pt x="1156" y="165"/>
                      </a:lnTo>
                      <a:lnTo>
                        <a:pt x="1156" y="163"/>
                      </a:lnTo>
                      <a:lnTo>
                        <a:pt x="1158" y="163"/>
                      </a:lnTo>
                      <a:lnTo>
                        <a:pt x="1158" y="163"/>
                      </a:lnTo>
                      <a:lnTo>
                        <a:pt x="1159" y="163"/>
                      </a:lnTo>
                      <a:lnTo>
                        <a:pt x="1159" y="163"/>
                      </a:lnTo>
                      <a:lnTo>
                        <a:pt x="1159" y="163"/>
                      </a:lnTo>
                      <a:lnTo>
                        <a:pt x="1159" y="163"/>
                      </a:lnTo>
                      <a:lnTo>
                        <a:pt x="1161" y="163"/>
                      </a:lnTo>
                      <a:lnTo>
                        <a:pt x="1161" y="163"/>
                      </a:lnTo>
                      <a:lnTo>
                        <a:pt x="1161" y="163"/>
                      </a:lnTo>
                      <a:lnTo>
                        <a:pt x="1161" y="163"/>
                      </a:lnTo>
                      <a:lnTo>
                        <a:pt x="1163" y="163"/>
                      </a:lnTo>
                      <a:lnTo>
                        <a:pt x="1163" y="163"/>
                      </a:lnTo>
                      <a:lnTo>
                        <a:pt x="1165" y="163"/>
                      </a:lnTo>
                      <a:lnTo>
                        <a:pt x="1165" y="161"/>
                      </a:lnTo>
                      <a:lnTo>
                        <a:pt x="1165" y="161"/>
                      </a:lnTo>
                      <a:lnTo>
                        <a:pt x="1165" y="161"/>
                      </a:lnTo>
                      <a:lnTo>
                        <a:pt x="1165" y="161"/>
                      </a:lnTo>
                      <a:lnTo>
                        <a:pt x="1167" y="161"/>
                      </a:lnTo>
                      <a:lnTo>
                        <a:pt x="1167" y="161"/>
                      </a:lnTo>
                      <a:lnTo>
                        <a:pt x="1167" y="159"/>
                      </a:lnTo>
                      <a:lnTo>
                        <a:pt x="1167" y="159"/>
                      </a:lnTo>
                      <a:lnTo>
                        <a:pt x="1169" y="159"/>
                      </a:lnTo>
                      <a:lnTo>
                        <a:pt x="1169" y="159"/>
                      </a:lnTo>
                      <a:lnTo>
                        <a:pt x="1169" y="159"/>
                      </a:lnTo>
                      <a:lnTo>
                        <a:pt x="1171" y="159"/>
                      </a:lnTo>
                      <a:lnTo>
                        <a:pt x="1171" y="159"/>
                      </a:lnTo>
                      <a:lnTo>
                        <a:pt x="1171" y="158"/>
                      </a:lnTo>
                      <a:lnTo>
                        <a:pt x="1171" y="158"/>
                      </a:lnTo>
                      <a:lnTo>
                        <a:pt x="1173" y="158"/>
                      </a:lnTo>
                      <a:lnTo>
                        <a:pt x="1173" y="158"/>
                      </a:lnTo>
                      <a:lnTo>
                        <a:pt x="1173" y="158"/>
                      </a:lnTo>
                      <a:lnTo>
                        <a:pt x="1173" y="158"/>
                      </a:lnTo>
                      <a:lnTo>
                        <a:pt x="1173" y="156"/>
                      </a:lnTo>
                      <a:lnTo>
                        <a:pt x="1175" y="156"/>
                      </a:lnTo>
                      <a:lnTo>
                        <a:pt x="1175" y="156"/>
                      </a:lnTo>
                      <a:lnTo>
                        <a:pt x="1175" y="156"/>
                      </a:lnTo>
                      <a:lnTo>
                        <a:pt x="1177" y="156"/>
                      </a:lnTo>
                      <a:lnTo>
                        <a:pt x="1177" y="156"/>
                      </a:lnTo>
                      <a:lnTo>
                        <a:pt x="1177" y="156"/>
                      </a:lnTo>
                      <a:lnTo>
                        <a:pt x="1177" y="156"/>
                      </a:lnTo>
                      <a:lnTo>
                        <a:pt x="1179" y="156"/>
                      </a:lnTo>
                      <a:lnTo>
                        <a:pt x="1179" y="156"/>
                      </a:lnTo>
                      <a:lnTo>
                        <a:pt x="1179" y="154"/>
                      </a:lnTo>
                      <a:lnTo>
                        <a:pt x="1181" y="154"/>
                      </a:lnTo>
                      <a:lnTo>
                        <a:pt x="1181" y="154"/>
                      </a:lnTo>
                      <a:lnTo>
                        <a:pt x="1181" y="154"/>
                      </a:lnTo>
                      <a:lnTo>
                        <a:pt x="1181" y="154"/>
                      </a:lnTo>
                      <a:lnTo>
                        <a:pt x="1181" y="152"/>
                      </a:lnTo>
                      <a:lnTo>
                        <a:pt x="1181" y="152"/>
                      </a:lnTo>
                      <a:lnTo>
                        <a:pt x="1182" y="152"/>
                      </a:lnTo>
                      <a:lnTo>
                        <a:pt x="1182" y="150"/>
                      </a:lnTo>
                      <a:lnTo>
                        <a:pt x="1182" y="150"/>
                      </a:lnTo>
                      <a:lnTo>
                        <a:pt x="1182" y="150"/>
                      </a:lnTo>
                      <a:lnTo>
                        <a:pt x="1182" y="150"/>
                      </a:lnTo>
                      <a:lnTo>
                        <a:pt x="1182" y="148"/>
                      </a:lnTo>
                      <a:lnTo>
                        <a:pt x="1184" y="148"/>
                      </a:lnTo>
                      <a:lnTo>
                        <a:pt x="1184" y="148"/>
                      </a:lnTo>
                      <a:lnTo>
                        <a:pt x="1184" y="148"/>
                      </a:lnTo>
                      <a:lnTo>
                        <a:pt x="1186" y="148"/>
                      </a:lnTo>
                      <a:lnTo>
                        <a:pt x="1186" y="148"/>
                      </a:lnTo>
                      <a:lnTo>
                        <a:pt x="1186" y="148"/>
                      </a:lnTo>
                      <a:lnTo>
                        <a:pt x="1186" y="148"/>
                      </a:lnTo>
                      <a:lnTo>
                        <a:pt x="1188" y="148"/>
                      </a:lnTo>
                      <a:lnTo>
                        <a:pt x="1188" y="148"/>
                      </a:lnTo>
                      <a:lnTo>
                        <a:pt x="1188" y="148"/>
                      </a:lnTo>
                      <a:lnTo>
                        <a:pt x="1190" y="148"/>
                      </a:lnTo>
                      <a:lnTo>
                        <a:pt x="1190" y="148"/>
                      </a:lnTo>
                      <a:lnTo>
                        <a:pt x="1192" y="148"/>
                      </a:lnTo>
                      <a:lnTo>
                        <a:pt x="1192" y="146"/>
                      </a:lnTo>
                      <a:lnTo>
                        <a:pt x="1192" y="146"/>
                      </a:lnTo>
                      <a:lnTo>
                        <a:pt x="1192" y="146"/>
                      </a:lnTo>
                      <a:lnTo>
                        <a:pt x="1192" y="146"/>
                      </a:lnTo>
                      <a:lnTo>
                        <a:pt x="1194" y="146"/>
                      </a:lnTo>
                      <a:lnTo>
                        <a:pt x="1194" y="144"/>
                      </a:lnTo>
                      <a:lnTo>
                        <a:pt x="1194" y="144"/>
                      </a:lnTo>
                      <a:lnTo>
                        <a:pt x="1192" y="144"/>
                      </a:lnTo>
                      <a:lnTo>
                        <a:pt x="1192" y="142"/>
                      </a:lnTo>
                      <a:lnTo>
                        <a:pt x="1192" y="142"/>
                      </a:lnTo>
                      <a:lnTo>
                        <a:pt x="1192" y="142"/>
                      </a:lnTo>
                      <a:lnTo>
                        <a:pt x="1192" y="142"/>
                      </a:lnTo>
                      <a:lnTo>
                        <a:pt x="1192" y="142"/>
                      </a:lnTo>
                      <a:lnTo>
                        <a:pt x="1192" y="140"/>
                      </a:lnTo>
                      <a:lnTo>
                        <a:pt x="1192" y="140"/>
                      </a:lnTo>
                      <a:lnTo>
                        <a:pt x="1192" y="140"/>
                      </a:lnTo>
                      <a:lnTo>
                        <a:pt x="1190" y="140"/>
                      </a:lnTo>
                      <a:lnTo>
                        <a:pt x="1190" y="140"/>
                      </a:lnTo>
                      <a:lnTo>
                        <a:pt x="1190" y="140"/>
                      </a:lnTo>
                      <a:lnTo>
                        <a:pt x="1190" y="138"/>
                      </a:lnTo>
                      <a:lnTo>
                        <a:pt x="1190" y="138"/>
                      </a:lnTo>
                      <a:lnTo>
                        <a:pt x="1190" y="136"/>
                      </a:lnTo>
                      <a:lnTo>
                        <a:pt x="1190" y="136"/>
                      </a:lnTo>
                      <a:lnTo>
                        <a:pt x="1188" y="136"/>
                      </a:lnTo>
                      <a:lnTo>
                        <a:pt x="1188" y="136"/>
                      </a:lnTo>
                      <a:lnTo>
                        <a:pt x="1188" y="136"/>
                      </a:lnTo>
                      <a:lnTo>
                        <a:pt x="1186" y="136"/>
                      </a:lnTo>
                      <a:lnTo>
                        <a:pt x="1186" y="135"/>
                      </a:lnTo>
                      <a:lnTo>
                        <a:pt x="1186" y="135"/>
                      </a:lnTo>
                      <a:lnTo>
                        <a:pt x="1186" y="133"/>
                      </a:lnTo>
                      <a:lnTo>
                        <a:pt x="1188" y="133"/>
                      </a:lnTo>
                      <a:lnTo>
                        <a:pt x="1188" y="133"/>
                      </a:lnTo>
                      <a:lnTo>
                        <a:pt x="1186" y="133"/>
                      </a:lnTo>
                      <a:lnTo>
                        <a:pt x="1186" y="133"/>
                      </a:lnTo>
                      <a:lnTo>
                        <a:pt x="1186" y="133"/>
                      </a:lnTo>
                      <a:lnTo>
                        <a:pt x="1186" y="133"/>
                      </a:lnTo>
                      <a:lnTo>
                        <a:pt x="1184" y="133"/>
                      </a:lnTo>
                      <a:lnTo>
                        <a:pt x="1184" y="133"/>
                      </a:lnTo>
                      <a:lnTo>
                        <a:pt x="1182" y="133"/>
                      </a:lnTo>
                      <a:lnTo>
                        <a:pt x="1182" y="133"/>
                      </a:lnTo>
                      <a:lnTo>
                        <a:pt x="1182" y="131"/>
                      </a:lnTo>
                      <a:lnTo>
                        <a:pt x="1182" y="131"/>
                      </a:lnTo>
                      <a:lnTo>
                        <a:pt x="1182" y="131"/>
                      </a:lnTo>
                      <a:lnTo>
                        <a:pt x="1181" y="131"/>
                      </a:lnTo>
                      <a:lnTo>
                        <a:pt x="1181" y="129"/>
                      </a:lnTo>
                      <a:lnTo>
                        <a:pt x="1181" y="129"/>
                      </a:lnTo>
                      <a:lnTo>
                        <a:pt x="1182" y="129"/>
                      </a:lnTo>
                      <a:lnTo>
                        <a:pt x="1182" y="127"/>
                      </a:lnTo>
                      <a:lnTo>
                        <a:pt x="1182" y="127"/>
                      </a:lnTo>
                      <a:lnTo>
                        <a:pt x="1181" y="127"/>
                      </a:lnTo>
                      <a:lnTo>
                        <a:pt x="1181" y="125"/>
                      </a:lnTo>
                      <a:lnTo>
                        <a:pt x="1181" y="125"/>
                      </a:lnTo>
                      <a:lnTo>
                        <a:pt x="1181" y="125"/>
                      </a:lnTo>
                      <a:lnTo>
                        <a:pt x="1181" y="125"/>
                      </a:lnTo>
                      <a:lnTo>
                        <a:pt x="1179" y="125"/>
                      </a:lnTo>
                      <a:lnTo>
                        <a:pt x="1179" y="123"/>
                      </a:lnTo>
                      <a:lnTo>
                        <a:pt x="1179" y="123"/>
                      </a:lnTo>
                      <a:lnTo>
                        <a:pt x="1177" y="123"/>
                      </a:lnTo>
                      <a:lnTo>
                        <a:pt x="1177" y="123"/>
                      </a:lnTo>
                      <a:lnTo>
                        <a:pt x="1177" y="123"/>
                      </a:lnTo>
                      <a:lnTo>
                        <a:pt x="1177" y="123"/>
                      </a:lnTo>
                      <a:lnTo>
                        <a:pt x="1175" y="123"/>
                      </a:lnTo>
                      <a:lnTo>
                        <a:pt x="1175" y="123"/>
                      </a:lnTo>
                      <a:lnTo>
                        <a:pt x="1173" y="123"/>
                      </a:lnTo>
                      <a:lnTo>
                        <a:pt x="1173" y="123"/>
                      </a:lnTo>
                      <a:lnTo>
                        <a:pt x="1173" y="123"/>
                      </a:lnTo>
                      <a:lnTo>
                        <a:pt x="1171" y="123"/>
                      </a:lnTo>
                      <a:lnTo>
                        <a:pt x="1171" y="123"/>
                      </a:lnTo>
                      <a:lnTo>
                        <a:pt x="1171" y="123"/>
                      </a:lnTo>
                      <a:lnTo>
                        <a:pt x="1171" y="123"/>
                      </a:lnTo>
                      <a:lnTo>
                        <a:pt x="1169" y="123"/>
                      </a:lnTo>
                      <a:lnTo>
                        <a:pt x="1169" y="123"/>
                      </a:lnTo>
                      <a:lnTo>
                        <a:pt x="1169" y="123"/>
                      </a:lnTo>
                      <a:lnTo>
                        <a:pt x="1169" y="123"/>
                      </a:lnTo>
                      <a:lnTo>
                        <a:pt x="1167" y="123"/>
                      </a:lnTo>
                      <a:lnTo>
                        <a:pt x="1167" y="123"/>
                      </a:lnTo>
                      <a:lnTo>
                        <a:pt x="1167" y="121"/>
                      </a:lnTo>
                      <a:lnTo>
                        <a:pt x="1167" y="121"/>
                      </a:lnTo>
                      <a:lnTo>
                        <a:pt x="1165" y="121"/>
                      </a:lnTo>
                      <a:lnTo>
                        <a:pt x="1165" y="121"/>
                      </a:lnTo>
                      <a:lnTo>
                        <a:pt x="1165" y="121"/>
                      </a:lnTo>
                      <a:lnTo>
                        <a:pt x="1165" y="121"/>
                      </a:lnTo>
                      <a:lnTo>
                        <a:pt x="1163" y="121"/>
                      </a:lnTo>
                      <a:lnTo>
                        <a:pt x="1163" y="119"/>
                      </a:lnTo>
                      <a:lnTo>
                        <a:pt x="1163" y="119"/>
                      </a:lnTo>
                      <a:lnTo>
                        <a:pt x="1165" y="119"/>
                      </a:lnTo>
                      <a:lnTo>
                        <a:pt x="1165" y="119"/>
                      </a:lnTo>
                      <a:lnTo>
                        <a:pt x="1165" y="117"/>
                      </a:lnTo>
                      <a:lnTo>
                        <a:pt x="1165" y="117"/>
                      </a:lnTo>
                      <a:lnTo>
                        <a:pt x="1163" y="117"/>
                      </a:lnTo>
                      <a:lnTo>
                        <a:pt x="1163" y="117"/>
                      </a:lnTo>
                      <a:lnTo>
                        <a:pt x="1161" y="117"/>
                      </a:lnTo>
                      <a:lnTo>
                        <a:pt x="1161" y="117"/>
                      </a:lnTo>
                      <a:lnTo>
                        <a:pt x="1161" y="117"/>
                      </a:lnTo>
                      <a:lnTo>
                        <a:pt x="1159" y="117"/>
                      </a:lnTo>
                      <a:lnTo>
                        <a:pt x="1159" y="117"/>
                      </a:lnTo>
                      <a:lnTo>
                        <a:pt x="1159" y="119"/>
                      </a:lnTo>
                      <a:lnTo>
                        <a:pt x="1159" y="119"/>
                      </a:lnTo>
                      <a:lnTo>
                        <a:pt x="1161" y="119"/>
                      </a:lnTo>
                      <a:lnTo>
                        <a:pt x="1161" y="119"/>
                      </a:lnTo>
                      <a:lnTo>
                        <a:pt x="1161" y="119"/>
                      </a:lnTo>
                      <a:lnTo>
                        <a:pt x="1161" y="121"/>
                      </a:lnTo>
                      <a:lnTo>
                        <a:pt x="1161" y="121"/>
                      </a:lnTo>
                      <a:lnTo>
                        <a:pt x="1163" y="121"/>
                      </a:lnTo>
                      <a:lnTo>
                        <a:pt x="1163" y="121"/>
                      </a:lnTo>
                      <a:lnTo>
                        <a:pt x="1161" y="121"/>
                      </a:lnTo>
                      <a:lnTo>
                        <a:pt x="1161" y="123"/>
                      </a:lnTo>
                      <a:lnTo>
                        <a:pt x="1161" y="123"/>
                      </a:lnTo>
                      <a:lnTo>
                        <a:pt x="1161" y="123"/>
                      </a:lnTo>
                      <a:lnTo>
                        <a:pt x="1161" y="123"/>
                      </a:lnTo>
                      <a:lnTo>
                        <a:pt x="1163" y="123"/>
                      </a:lnTo>
                      <a:lnTo>
                        <a:pt x="1163" y="123"/>
                      </a:lnTo>
                      <a:lnTo>
                        <a:pt x="1163" y="125"/>
                      </a:lnTo>
                      <a:lnTo>
                        <a:pt x="1163" y="125"/>
                      </a:lnTo>
                      <a:lnTo>
                        <a:pt x="1161" y="125"/>
                      </a:lnTo>
                      <a:lnTo>
                        <a:pt x="1161" y="125"/>
                      </a:lnTo>
                      <a:lnTo>
                        <a:pt x="1161" y="125"/>
                      </a:lnTo>
                      <a:lnTo>
                        <a:pt x="1161" y="125"/>
                      </a:lnTo>
                      <a:lnTo>
                        <a:pt x="1161" y="123"/>
                      </a:lnTo>
                      <a:lnTo>
                        <a:pt x="1159" y="123"/>
                      </a:lnTo>
                      <a:lnTo>
                        <a:pt x="1159" y="123"/>
                      </a:lnTo>
                      <a:lnTo>
                        <a:pt x="1159" y="123"/>
                      </a:lnTo>
                      <a:lnTo>
                        <a:pt x="1159" y="123"/>
                      </a:lnTo>
                      <a:lnTo>
                        <a:pt x="1159" y="123"/>
                      </a:lnTo>
                      <a:lnTo>
                        <a:pt x="1159" y="121"/>
                      </a:lnTo>
                      <a:lnTo>
                        <a:pt x="1158" y="121"/>
                      </a:lnTo>
                      <a:lnTo>
                        <a:pt x="1158" y="121"/>
                      </a:lnTo>
                      <a:lnTo>
                        <a:pt x="1158" y="121"/>
                      </a:lnTo>
                      <a:lnTo>
                        <a:pt x="1156" y="121"/>
                      </a:lnTo>
                      <a:lnTo>
                        <a:pt x="1156" y="119"/>
                      </a:lnTo>
                      <a:lnTo>
                        <a:pt x="1156" y="119"/>
                      </a:lnTo>
                      <a:lnTo>
                        <a:pt x="1156" y="117"/>
                      </a:lnTo>
                      <a:lnTo>
                        <a:pt x="1158" y="117"/>
                      </a:lnTo>
                      <a:lnTo>
                        <a:pt x="1158" y="117"/>
                      </a:lnTo>
                      <a:lnTo>
                        <a:pt x="1159" y="117"/>
                      </a:lnTo>
                      <a:lnTo>
                        <a:pt x="1159" y="117"/>
                      </a:lnTo>
                      <a:lnTo>
                        <a:pt x="1158" y="117"/>
                      </a:lnTo>
                      <a:lnTo>
                        <a:pt x="1158" y="117"/>
                      </a:lnTo>
                      <a:lnTo>
                        <a:pt x="1156" y="117"/>
                      </a:lnTo>
                      <a:lnTo>
                        <a:pt x="1156" y="115"/>
                      </a:lnTo>
                      <a:lnTo>
                        <a:pt x="1156" y="115"/>
                      </a:lnTo>
                      <a:lnTo>
                        <a:pt x="1156" y="115"/>
                      </a:lnTo>
                      <a:lnTo>
                        <a:pt x="1156" y="117"/>
                      </a:lnTo>
                      <a:lnTo>
                        <a:pt x="1154" y="117"/>
                      </a:lnTo>
                      <a:lnTo>
                        <a:pt x="1154" y="117"/>
                      </a:lnTo>
                      <a:lnTo>
                        <a:pt x="1154" y="117"/>
                      </a:lnTo>
                      <a:lnTo>
                        <a:pt x="1152" y="117"/>
                      </a:lnTo>
                      <a:lnTo>
                        <a:pt x="1152" y="117"/>
                      </a:lnTo>
                      <a:lnTo>
                        <a:pt x="1150" y="117"/>
                      </a:lnTo>
                      <a:lnTo>
                        <a:pt x="1150" y="117"/>
                      </a:lnTo>
                      <a:lnTo>
                        <a:pt x="1150" y="117"/>
                      </a:lnTo>
                      <a:lnTo>
                        <a:pt x="1150" y="117"/>
                      </a:lnTo>
                      <a:lnTo>
                        <a:pt x="1150" y="119"/>
                      </a:lnTo>
                      <a:lnTo>
                        <a:pt x="1150" y="119"/>
                      </a:lnTo>
                      <a:lnTo>
                        <a:pt x="1150" y="119"/>
                      </a:lnTo>
                      <a:lnTo>
                        <a:pt x="1150" y="119"/>
                      </a:lnTo>
                      <a:lnTo>
                        <a:pt x="1150" y="121"/>
                      </a:lnTo>
                      <a:lnTo>
                        <a:pt x="1150" y="121"/>
                      </a:lnTo>
                      <a:lnTo>
                        <a:pt x="1150" y="121"/>
                      </a:lnTo>
                      <a:lnTo>
                        <a:pt x="1150" y="123"/>
                      </a:lnTo>
                      <a:lnTo>
                        <a:pt x="1150" y="123"/>
                      </a:lnTo>
                      <a:lnTo>
                        <a:pt x="1148" y="123"/>
                      </a:lnTo>
                      <a:lnTo>
                        <a:pt x="1148" y="123"/>
                      </a:lnTo>
                      <a:lnTo>
                        <a:pt x="1148" y="121"/>
                      </a:lnTo>
                      <a:lnTo>
                        <a:pt x="1146" y="121"/>
                      </a:lnTo>
                      <a:lnTo>
                        <a:pt x="1146" y="121"/>
                      </a:lnTo>
                      <a:lnTo>
                        <a:pt x="1146" y="121"/>
                      </a:lnTo>
                      <a:lnTo>
                        <a:pt x="1146" y="121"/>
                      </a:lnTo>
                      <a:lnTo>
                        <a:pt x="1144" y="121"/>
                      </a:lnTo>
                      <a:lnTo>
                        <a:pt x="1144" y="121"/>
                      </a:lnTo>
                      <a:lnTo>
                        <a:pt x="1144" y="121"/>
                      </a:lnTo>
                      <a:lnTo>
                        <a:pt x="1144" y="119"/>
                      </a:lnTo>
                      <a:lnTo>
                        <a:pt x="1142" y="119"/>
                      </a:lnTo>
                      <a:lnTo>
                        <a:pt x="1142" y="119"/>
                      </a:lnTo>
                      <a:lnTo>
                        <a:pt x="1140" y="119"/>
                      </a:lnTo>
                      <a:lnTo>
                        <a:pt x="1140" y="119"/>
                      </a:lnTo>
                      <a:lnTo>
                        <a:pt x="1140" y="119"/>
                      </a:lnTo>
                      <a:lnTo>
                        <a:pt x="1140" y="119"/>
                      </a:lnTo>
                      <a:lnTo>
                        <a:pt x="1138" y="119"/>
                      </a:lnTo>
                      <a:lnTo>
                        <a:pt x="1138" y="117"/>
                      </a:lnTo>
                      <a:lnTo>
                        <a:pt x="1138" y="117"/>
                      </a:lnTo>
                      <a:lnTo>
                        <a:pt x="1138" y="115"/>
                      </a:lnTo>
                      <a:lnTo>
                        <a:pt x="1138" y="115"/>
                      </a:lnTo>
                      <a:lnTo>
                        <a:pt x="1138" y="115"/>
                      </a:lnTo>
                      <a:lnTo>
                        <a:pt x="1140" y="115"/>
                      </a:lnTo>
                      <a:lnTo>
                        <a:pt x="1140" y="115"/>
                      </a:lnTo>
                      <a:lnTo>
                        <a:pt x="1140" y="113"/>
                      </a:lnTo>
                      <a:lnTo>
                        <a:pt x="1140" y="113"/>
                      </a:lnTo>
                      <a:lnTo>
                        <a:pt x="1140" y="113"/>
                      </a:lnTo>
                      <a:lnTo>
                        <a:pt x="1142" y="113"/>
                      </a:lnTo>
                      <a:lnTo>
                        <a:pt x="1142" y="113"/>
                      </a:lnTo>
                      <a:lnTo>
                        <a:pt x="1142" y="112"/>
                      </a:lnTo>
                      <a:lnTo>
                        <a:pt x="1144" y="112"/>
                      </a:lnTo>
                      <a:lnTo>
                        <a:pt x="1144" y="112"/>
                      </a:lnTo>
                      <a:lnTo>
                        <a:pt x="1144" y="112"/>
                      </a:lnTo>
                      <a:lnTo>
                        <a:pt x="1144" y="113"/>
                      </a:lnTo>
                      <a:lnTo>
                        <a:pt x="1146" y="113"/>
                      </a:lnTo>
                      <a:lnTo>
                        <a:pt x="1146" y="113"/>
                      </a:lnTo>
                      <a:lnTo>
                        <a:pt x="1146" y="113"/>
                      </a:lnTo>
                      <a:lnTo>
                        <a:pt x="1146" y="115"/>
                      </a:lnTo>
                      <a:lnTo>
                        <a:pt x="1146" y="115"/>
                      </a:lnTo>
                      <a:lnTo>
                        <a:pt x="1146" y="115"/>
                      </a:lnTo>
                      <a:lnTo>
                        <a:pt x="1148" y="115"/>
                      </a:lnTo>
                      <a:lnTo>
                        <a:pt x="1148" y="115"/>
                      </a:lnTo>
                      <a:lnTo>
                        <a:pt x="1148" y="115"/>
                      </a:lnTo>
                      <a:lnTo>
                        <a:pt x="1150" y="115"/>
                      </a:lnTo>
                      <a:lnTo>
                        <a:pt x="1150" y="113"/>
                      </a:lnTo>
                      <a:lnTo>
                        <a:pt x="1150" y="113"/>
                      </a:lnTo>
                      <a:lnTo>
                        <a:pt x="1150" y="113"/>
                      </a:lnTo>
                      <a:lnTo>
                        <a:pt x="1150" y="113"/>
                      </a:lnTo>
                      <a:lnTo>
                        <a:pt x="1150" y="113"/>
                      </a:lnTo>
                      <a:lnTo>
                        <a:pt x="1150" y="113"/>
                      </a:lnTo>
                      <a:lnTo>
                        <a:pt x="1148" y="113"/>
                      </a:lnTo>
                      <a:lnTo>
                        <a:pt x="1148" y="112"/>
                      </a:lnTo>
                      <a:lnTo>
                        <a:pt x="1148" y="112"/>
                      </a:lnTo>
                      <a:lnTo>
                        <a:pt x="1146" y="112"/>
                      </a:lnTo>
                      <a:lnTo>
                        <a:pt x="1146" y="112"/>
                      </a:lnTo>
                      <a:lnTo>
                        <a:pt x="1146" y="112"/>
                      </a:lnTo>
                      <a:lnTo>
                        <a:pt x="1146" y="112"/>
                      </a:lnTo>
                      <a:lnTo>
                        <a:pt x="1148" y="112"/>
                      </a:lnTo>
                      <a:lnTo>
                        <a:pt x="1148" y="112"/>
                      </a:lnTo>
                      <a:lnTo>
                        <a:pt x="1148" y="110"/>
                      </a:lnTo>
                      <a:lnTo>
                        <a:pt x="1148" y="110"/>
                      </a:lnTo>
                      <a:lnTo>
                        <a:pt x="1146" y="110"/>
                      </a:lnTo>
                      <a:lnTo>
                        <a:pt x="1146" y="110"/>
                      </a:lnTo>
                      <a:lnTo>
                        <a:pt x="1146" y="110"/>
                      </a:lnTo>
                      <a:lnTo>
                        <a:pt x="1144" y="110"/>
                      </a:lnTo>
                      <a:lnTo>
                        <a:pt x="1144" y="110"/>
                      </a:lnTo>
                      <a:lnTo>
                        <a:pt x="1144" y="110"/>
                      </a:lnTo>
                      <a:lnTo>
                        <a:pt x="1142" y="110"/>
                      </a:lnTo>
                      <a:lnTo>
                        <a:pt x="1142" y="110"/>
                      </a:lnTo>
                      <a:lnTo>
                        <a:pt x="1140" y="110"/>
                      </a:lnTo>
                      <a:lnTo>
                        <a:pt x="1140" y="110"/>
                      </a:lnTo>
                      <a:lnTo>
                        <a:pt x="1140" y="110"/>
                      </a:lnTo>
                      <a:lnTo>
                        <a:pt x="1140" y="110"/>
                      </a:lnTo>
                      <a:lnTo>
                        <a:pt x="1140" y="108"/>
                      </a:lnTo>
                      <a:lnTo>
                        <a:pt x="1138" y="108"/>
                      </a:lnTo>
                      <a:lnTo>
                        <a:pt x="1138" y="108"/>
                      </a:lnTo>
                      <a:lnTo>
                        <a:pt x="1138" y="108"/>
                      </a:lnTo>
                      <a:lnTo>
                        <a:pt x="1138" y="108"/>
                      </a:lnTo>
                      <a:lnTo>
                        <a:pt x="1137" y="108"/>
                      </a:lnTo>
                      <a:lnTo>
                        <a:pt x="1137" y="108"/>
                      </a:lnTo>
                      <a:lnTo>
                        <a:pt x="1138" y="108"/>
                      </a:lnTo>
                      <a:lnTo>
                        <a:pt x="1138" y="110"/>
                      </a:lnTo>
                      <a:lnTo>
                        <a:pt x="1138" y="110"/>
                      </a:lnTo>
                      <a:lnTo>
                        <a:pt x="1137" y="110"/>
                      </a:lnTo>
                      <a:lnTo>
                        <a:pt x="1137" y="110"/>
                      </a:lnTo>
                      <a:lnTo>
                        <a:pt x="1135" y="110"/>
                      </a:lnTo>
                      <a:lnTo>
                        <a:pt x="1135" y="112"/>
                      </a:lnTo>
                      <a:lnTo>
                        <a:pt x="1135" y="112"/>
                      </a:lnTo>
                      <a:lnTo>
                        <a:pt x="1135" y="112"/>
                      </a:lnTo>
                      <a:lnTo>
                        <a:pt x="1133" y="112"/>
                      </a:lnTo>
                      <a:lnTo>
                        <a:pt x="1133" y="112"/>
                      </a:lnTo>
                      <a:lnTo>
                        <a:pt x="1133" y="112"/>
                      </a:lnTo>
                      <a:lnTo>
                        <a:pt x="1133" y="112"/>
                      </a:lnTo>
                      <a:lnTo>
                        <a:pt x="1131" y="112"/>
                      </a:lnTo>
                      <a:lnTo>
                        <a:pt x="1131" y="112"/>
                      </a:lnTo>
                      <a:lnTo>
                        <a:pt x="1129" y="112"/>
                      </a:lnTo>
                      <a:lnTo>
                        <a:pt x="1129" y="113"/>
                      </a:lnTo>
                      <a:lnTo>
                        <a:pt x="1129" y="113"/>
                      </a:lnTo>
                      <a:lnTo>
                        <a:pt x="1129" y="113"/>
                      </a:lnTo>
                      <a:lnTo>
                        <a:pt x="1127" y="113"/>
                      </a:lnTo>
                      <a:lnTo>
                        <a:pt x="1127" y="113"/>
                      </a:lnTo>
                      <a:lnTo>
                        <a:pt x="1127" y="113"/>
                      </a:lnTo>
                      <a:lnTo>
                        <a:pt x="1127" y="113"/>
                      </a:lnTo>
                      <a:lnTo>
                        <a:pt x="1125" y="113"/>
                      </a:lnTo>
                      <a:lnTo>
                        <a:pt x="1125" y="113"/>
                      </a:lnTo>
                      <a:lnTo>
                        <a:pt x="1125" y="115"/>
                      </a:lnTo>
                      <a:lnTo>
                        <a:pt x="1123" y="115"/>
                      </a:lnTo>
                      <a:lnTo>
                        <a:pt x="1123" y="115"/>
                      </a:lnTo>
                      <a:lnTo>
                        <a:pt x="1123" y="115"/>
                      </a:lnTo>
                      <a:lnTo>
                        <a:pt x="1121" y="115"/>
                      </a:lnTo>
                      <a:lnTo>
                        <a:pt x="1121" y="115"/>
                      </a:lnTo>
                      <a:lnTo>
                        <a:pt x="1121" y="115"/>
                      </a:lnTo>
                      <a:lnTo>
                        <a:pt x="1119" y="115"/>
                      </a:lnTo>
                      <a:lnTo>
                        <a:pt x="1119" y="115"/>
                      </a:lnTo>
                      <a:lnTo>
                        <a:pt x="1117" y="115"/>
                      </a:lnTo>
                      <a:lnTo>
                        <a:pt x="1117" y="115"/>
                      </a:lnTo>
                      <a:lnTo>
                        <a:pt x="1117" y="115"/>
                      </a:lnTo>
                      <a:lnTo>
                        <a:pt x="1117" y="113"/>
                      </a:lnTo>
                      <a:lnTo>
                        <a:pt x="1117" y="113"/>
                      </a:lnTo>
                      <a:lnTo>
                        <a:pt x="1117" y="112"/>
                      </a:lnTo>
                      <a:lnTo>
                        <a:pt x="1117" y="112"/>
                      </a:lnTo>
                      <a:lnTo>
                        <a:pt x="1117" y="112"/>
                      </a:lnTo>
                      <a:lnTo>
                        <a:pt x="1117" y="112"/>
                      </a:lnTo>
                      <a:lnTo>
                        <a:pt x="1119" y="112"/>
                      </a:lnTo>
                      <a:lnTo>
                        <a:pt x="1119" y="112"/>
                      </a:lnTo>
                      <a:lnTo>
                        <a:pt x="1119" y="110"/>
                      </a:lnTo>
                      <a:lnTo>
                        <a:pt x="1119" y="110"/>
                      </a:lnTo>
                      <a:lnTo>
                        <a:pt x="1117" y="110"/>
                      </a:lnTo>
                      <a:lnTo>
                        <a:pt x="1117" y="110"/>
                      </a:lnTo>
                      <a:lnTo>
                        <a:pt x="1117" y="110"/>
                      </a:lnTo>
                      <a:lnTo>
                        <a:pt x="1117" y="108"/>
                      </a:lnTo>
                      <a:lnTo>
                        <a:pt x="1117" y="108"/>
                      </a:lnTo>
                      <a:lnTo>
                        <a:pt x="1117" y="108"/>
                      </a:lnTo>
                      <a:lnTo>
                        <a:pt x="1117" y="108"/>
                      </a:lnTo>
                      <a:lnTo>
                        <a:pt x="1119" y="108"/>
                      </a:lnTo>
                      <a:lnTo>
                        <a:pt x="1119" y="108"/>
                      </a:lnTo>
                      <a:lnTo>
                        <a:pt x="1121" y="108"/>
                      </a:lnTo>
                      <a:lnTo>
                        <a:pt x="1121" y="106"/>
                      </a:lnTo>
                      <a:lnTo>
                        <a:pt x="1121" y="106"/>
                      </a:lnTo>
                      <a:lnTo>
                        <a:pt x="1121" y="106"/>
                      </a:lnTo>
                      <a:lnTo>
                        <a:pt x="1123" y="106"/>
                      </a:lnTo>
                      <a:lnTo>
                        <a:pt x="1123" y="106"/>
                      </a:lnTo>
                      <a:lnTo>
                        <a:pt x="1123" y="106"/>
                      </a:lnTo>
                      <a:lnTo>
                        <a:pt x="1125" y="106"/>
                      </a:lnTo>
                      <a:lnTo>
                        <a:pt x="1125" y="106"/>
                      </a:lnTo>
                      <a:lnTo>
                        <a:pt x="1127" y="106"/>
                      </a:lnTo>
                      <a:lnTo>
                        <a:pt x="1127" y="106"/>
                      </a:lnTo>
                      <a:lnTo>
                        <a:pt x="1127" y="106"/>
                      </a:lnTo>
                      <a:lnTo>
                        <a:pt x="1127" y="108"/>
                      </a:lnTo>
                      <a:lnTo>
                        <a:pt x="1129" y="108"/>
                      </a:lnTo>
                      <a:lnTo>
                        <a:pt x="1129" y="108"/>
                      </a:lnTo>
                      <a:lnTo>
                        <a:pt x="1129" y="108"/>
                      </a:lnTo>
                      <a:lnTo>
                        <a:pt x="1131" y="108"/>
                      </a:lnTo>
                      <a:lnTo>
                        <a:pt x="1131" y="106"/>
                      </a:lnTo>
                      <a:lnTo>
                        <a:pt x="1131" y="106"/>
                      </a:lnTo>
                      <a:lnTo>
                        <a:pt x="1133" y="106"/>
                      </a:lnTo>
                      <a:lnTo>
                        <a:pt x="1133" y="106"/>
                      </a:lnTo>
                      <a:lnTo>
                        <a:pt x="1133" y="106"/>
                      </a:lnTo>
                      <a:lnTo>
                        <a:pt x="1133" y="106"/>
                      </a:lnTo>
                      <a:lnTo>
                        <a:pt x="1135" y="106"/>
                      </a:lnTo>
                      <a:lnTo>
                        <a:pt x="1135" y="106"/>
                      </a:lnTo>
                      <a:lnTo>
                        <a:pt x="1135" y="106"/>
                      </a:lnTo>
                      <a:lnTo>
                        <a:pt x="1135" y="104"/>
                      </a:lnTo>
                      <a:lnTo>
                        <a:pt x="1135" y="104"/>
                      </a:lnTo>
                      <a:lnTo>
                        <a:pt x="1135" y="102"/>
                      </a:lnTo>
                      <a:lnTo>
                        <a:pt x="1135" y="102"/>
                      </a:lnTo>
                      <a:lnTo>
                        <a:pt x="1135" y="102"/>
                      </a:lnTo>
                      <a:lnTo>
                        <a:pt x="1133" y="102"/>
                      </a:lnTo>
                      <a:lnTo>
                        <a:pt x="1133" y="102"/>
                      </a:lnTo>
                      <a:lnTo>
                        <a:pt x="1133" y="102"/>
                      </a:lnTo>
                      <a:lnTo>
                        <a:pt x="1133" y="102"/>
                      </a:lnTo>
                      <a:lnTo>
                        <a:pt x="1131" y="102"/>
                      </a:lnTo>
                      <a:lnTo>
                        <a:pt x="1131" y="100"/>
                      </a:lnTo>
                      <a:lnTo>
                        <a:pt x="1131" y="100"/>
                      </a:lnTo>
                      <a:lnTo>
                        <a:pt x="1129" y="100"/>
                      </a:lnTo>
                      <a:lnTo>
                        <a:pt x="1129" y="100"/>
                      </a:lnTo>
                      <a:lnTo>
                        <a:pt x="1129" y="100"/>
                      </a:lnTo>
                      <a:lnTo>
                        <a:pt x="1129" y="100"/>
                      </a:lnTo>
                      <a:lnTo>
                        <a:pt x="1127" y="100"/>
                      </a:lnTo>
                      <a:lnTo>
                        <a:pt x="1127" y="100"/>
                      </a:lnTo>
                      <a:lnTo>
                        <a:pt x="1127" y="100"/>
                      </a:lnTo>
                      <a:lnTo>
                        <a:pt x="1127" y="100"/>
                      </a:lnTo>
                      <a:lnTo>
                        <a:pt x="1125" y="100"/>
                      </a:lnTo>
                      <a:lnTo>
                        <a:pt x="1125" y="100"/>
                      </a:lnTo>
                      <a:lnTo>
                        <a:pt x="1123" y="100"/>
                      </a:lnTo>
                      <a:lnTo>
                        <a:pt x="1123" y="100"/>
                      </a:lnTo>
                      <a:lnTo>
                        <a:pt x="1123" y="100"/>
                      </a:lnTo>
                      <a:lnTo>
                        <a:pt x="1123" y="100"/>
                      </a:lnTo>
                      <a:lnTo>
                        <a:pt x="1121" y="100"/>
                      </a:lnTo>
                      <a:lnTo>
                        <a:pt x="1121" y="100"/>
                      </a:lnTo>
                      <a:lnTo>
                        <a:pt x="1121" y="100"/>
                      </a:lnTo>
                      <a:lnTo>
                        <a:pt x="1121" y="98"/>
                      </a:lnTo>
                      <a:lnTo>
                        <a:pt x="1121" y="98"/>
                      </a:lnTo>
                      <a:lnTo>
                        <a:pt x="1119" y="98"/>
                      </a:lnTo>
                      <a:lnTo>
                        <a:pt x="1119" y="98"/>
                      </a:lnTo>
                      <a:lnTo>
                        <a:pt x="1119" y="98"/>
                      </a:lnTo>
                      <a:lnTo>
                        <a:pt x="1117" y="98"/>
                      </a:lnTo>
                      <a:lnTo>
                        <a:pt x="1117" y="98"/>
                      </a:lnTo>
                      <a:lnTo>
                        <a:pt x="1117" y="96"/>
                      </a:lnTo>
                      <a:lnTo>
                        <a:pt x="1117" y="96"/>
                      </a:lnTo>
                      <a:lnTo>
                        <a:pt x="1115" y="96"/>
                      </a:lnTo>
                      <a:lnTo>
                        <a:pt x="1115" y="96"/>
                      </a:lnTo>
                      <a:lnTo>
                        <a:pt x="1114" y="96"/>
                      </a:lnTo>
                      <a:lnTo>
                        <a:pt x="1114" y="96"/>
                      </a:lnTo>
                      <a:lnTo>
                        <a:pt x="1114" y="96"/>
                      </a:lnTo>
                      <a:lnTo>
                        <a:pt x="1114" y="96"/>
                      </a:lnTo>
                      <a:lnTo>
                        <a:pt x="1112" y="96"/>
                      </a:lnTo>
                      <a:lnTo>
                        <a:pt x="1112" y="96"/>
                      </a:lnTo>
                      <a:lnTo>
                        <a:pt x="1112" y="96"/>
                      </a:lnTo>
                      <a:lnTo>
                        <a:pt x="1110" y="96"/>
                      </a:lnTo>
                      <a:lnTo>
                        <a:pt x="1110" y="96"/>
                      </a:lnTo>
                      <a:lnTo>
                        <a:pt x="1110" y="94"/>
                      </a:lnTo>
                      <a:lnTo>
                        <a:pt x="1108" y="94"/>
                      </a:lnTo>
                      <a:lnTo>
                        <a:pt x="1108" y="94"/>
                      </a:lnTo>
                      <a:lnTo>
                        <a:pt x="1108" y="94"/>
                      </a:lnTo>
                      <a:lnTo>
                        <a:pt x="1108" y="92"/>
                      </a:lnTo>
                      <a:lnTo>
                        <a:pt x="1108" y="92"/>
                      </a:lnTo>
                      <a:lnTo>
                        <a:pt x="1110" y="92"/>
                      </a:lnTo>
                      <a:lnTo>
                        <a:pt x="1110" y="92"/>
                      </a:lnTo>
                      <a:lnTo>
                        <a:pt x="1112" y="92"/>
                      </a:lnTo>
                      <a:lnTo>
                        <a:pt x="1112" y="92"/>
                      </a:lnTo>
                      <a:lnTo>
                        <a:pt x="1112" y="92"/>
                      </a:lnTo>
                      <a:lnTo>
                        <a:pt x="1112" y="92"/>
                      </a:lnTo>
                      <a:lnTo>
                        <a:pt x="1112" y="92"/>
                      </a:lnTo>
                      <a:lnTo>
                        <a:pt x="1112" y="92"/>
                      </a:lnTo>
                      <a:lnTo>
                        <a:pt x="1112" y="92"/>
                      </a:lnTo>
                      <a:lnTo>
                        <a:pt x="1110" y="92"/>
                      </a:lnTo>
                      <a:lnTo>
                        <a:pt x="1110" y="92"/>
                      </a:lnTo>
                      <a:lnTo>
                        <a:pt x="1108" y="92"/>
                      </a:lnTo>
                      <a:lnTo>
                        <a:pt x="1108" y="92"/>
                      </a:lnTo>
                      <a:lnTo>
                        <a:pt x="1108" y="92"/>
                      </a:lnTo>
                      <a:lnTo>
                        <a:pt x="1108" y="90"/>
                      </a:lnTo>
                      <a:lnTo>
                        <a:pt x="1106" y="90"/>
                      </a:lnTo>
                      <a:lnTo>
                        <a:pt x="1106" y="90"/>
                      </a:lnTo>
                      <a:lnTo>
                        <a:pt x="1106" y="90"/>
                      </a:lnTo>
                      <a:lnTo>
                        <a:pt x="1104" y="90"/>
                      </a:lnTo>
                      <a:lnTo>
                        <a:pt x="1104" y="92"/>
                      </a:lnTo>
                      <a:lnTo>
                        <a:pt x="1104" y="92"/>
                      </a:lnTo>
                      <a:lnTo>
                        <a:pt x="1104" y="92"/>
                      </a:lnTo>
                      <a:lnTo>
                        <a:pt x="1102" y="92"/>
                      </a:lnTo>
                      <a:lnTo>
                        <a:pt x="1102" y="92"/>
                      </a:lnTo>
                      <a:lnTo>
                        <a:pt x="1102" y="92"/>
                      </a:lnTo>
                      <a:lnTo>
                        <a:pt x="1102" y="92"/>
                      </a:lnTo>
                      <a:lnTo>
                        <a:pt x="1100" y="92"/>
                      </a:lnTo>
                      <a:lnTo>
                        <a:pt x="1100" y="92"/>
                      </a:lnTo>
                      <a:lnTo>
                        <a:pt x="1100" y="92"/>
                      </a:lnTo>
                      <a:lnTo>
                        <a:pt x="1100" y="92"/>
                      </a:lnTo>
                      <a:lnTo>
                        <a:pt x="1100" y="92"/>
                      </a:lnTo>
                      <a:lnTo>
                        <a:pt x="1100" y="90"/>
                      </a:lnTo>
                      <a:lnTo>
                        <a:pt x="1100" y="90"/>
                      </a:lnTo>
                      <a:lnTo>
                        <a:pt x="1100" y="89"/>
                      </a:lnTo>
                      <a:lnTo>
                        <a:pt x="1100" y="89"/>
                      </a:lnTo>
                      <a:lnTo>
                        <a:pt x="1100" y="87"/>
                      </a:lnTo>
                      <a:lnTo>
                        <a:pt x="1100" y="87"/>
                      </a:lnTo>
                      <a:lnTo>
                        <a:pt x="1100" y="85"/>
                      </a:lnTo>
                      <a:lnTo>
                        <a:pt x="1100" y="85"/>
                      </a:lnTo>
                      <a:lnTo>
                        <a:pt x="1100" y="85"/>
                      </a:lnTo>
                      <a:lnTo>
                        <a:pt x="1100" y="83"/>
                      </a:lnTo>
                      <a:lnTo>
                        <a:pt x="1098" y="83"/>
                      </a:lnTo>
                      <a:lnTo>
                        <a:pt x="1098" y="83"/>
                      </a:lnTo>
                      <a:lnTo>
                        <a:pt x="1096" y="83"/>
                      </a:lnTo>
                      <a:lnTo>
                        <a:pt x="1096" y="83"/>
                      </a:lnTo>
                      <a:lnTo>
                        <a:pt x="1096" y="83"/>
                      </a:lnTo>
                      <a:lnTo>
                        <a:pt x="1096" y="83"/>
                      </a:lnTo>
                      <a:lnTo>
                        <a:pt x="1094" y="83"/>
                      </a:lnTo>
                      <a:lnTo>
                        <a:pt x="1094" y="83"/>
                      </a:lnTo>
                      <a:lnTo>
                        <a:pt x="1094" y="83"/>
                      </a:lnTo>
                      <a:lnTo>
                        <a:pt x="1094" y="83"/>
                      </a:lnTo>
                      <a:lnTo>
                        <a:pt x="1093" y="83"/>
                      </a:lnTo>
                      <a:lnTo>
                        <a:pt x="1093" y="83"/>
                      </a:lnTo>
                      <a:lnTo>
                        <a:pt x="1093" y="85"/>
                      </a:lnTo>
                      <a:lnTo>
                        <a:pt x="1091" y="85"/>
                      </a:lnTo>
                      <a:lnTo>
                        <a:pt x="1091" y="85"/>
                      </a:lnTo>
                      <a:lnTo>
                        <a:pt x="1091" y="85"/>
                      </a:lnTo>
                      <a:lnTo>
                        <a:pt x="1091" y="83"/>
                      </a:lnTo>
                      <a:lnTo>
                        <a:pt x="1089" y="83"/>
                      </a:lnTo>
                      <a:lnTo>
                        <a:pt x="1089" y="83"/>
                      </a:lnTo>
                      <a:lnTo>
                        <a:pt x="1087" y="83"/>
                      </a:lnTo>
                      <a:lnTo>
                        <a:pt x="1087" y="83"/>
                      </a:lnTo>
                      <a:lnTo>
                        <a:pt x="1087" y="83"/>
                      </a:lnTo>
                      <a:lnTo>
                        <a:pt x="1087" y="83"/>
                      </a:lnTo>
                      <a:lnTo>
                        <a:pt x="1085" y="83"/>
                      </a:lnTo>
                      <a:lnTo>
                        <a:pt x="1085" y="81"/>
                      </a:lnTo>
                      <a:lnTo>
                        <a:pt x="1085" y="81"/>
                      </a:lnTo>
                      <a:lnTo>
                        <a:pt x="1085" y="81"/>
                      </a:lnTo>
                      <a:lnTo>
                        <a:pt x="1083" y="81"/>
                      </a:lnTo>
                      <a:lnTo>
                        <a:pt x="1083" y="81"/>
                      </a:lnTo>
                      <a:lnTo>
                        <a:pt x="1083" y="81"/>
                      </a:lnTo>
                      <a:lnTo>
                        <a:pt x="1083" y="79"/>
                      </a:lnTo>
                      <a:lnTo>
                        <a:pt x="1081" y="79"/>
                      </a:lnTo>
                      <a:lnTo>
                        <a:pt x="1081" y="79"/>
                      </a:lnTo>
                      <a:lnTo>
                        <a:pt x="1081" y="79"/>
                      </a:lnTo>
                      <a:lnTo>
                        <a:pt x="1081" y="79"/>
                      </a:lnTo>
                      <a:lnTo>
                        <a:pt x="1079" y="79"/>
                      </a:lnTo>
                      <a:lnTo>
                        <a:pt x="1079" y="79"/>
                      </a:lnTo>
                      <a:lnTo>
                        <a:pt x="1079" y="79"/>
                      </a:lnTo>
                      <a:lnTo>
                        <a:pt x="1077" y="79"/>
                      </a:lnTo>
                      <a:lnTo>
                        <a:pt x="1077" y="77"/>
                      </a:lnTo>
                      <a:lnTo>
                        <a:pt x="1077" y="77"/>
                      </a:lnTo>
                      <a:lnTo>
                        <a:pt x="1075" y="77"/>
                      </a:lnTo>
                      <a:lnTo>
                        <a:pt x="1075" y="77"/>
                      </a:lnTo>
                      <a:lnTo>
                        <a:pt x="1075" y="77"/>
                      </a:lnTo>
                      <a:lnTo>
                        <a:pt x="1075" y="79"/>
                      </a:lnTo>
                      <a:lnTo>
                        <a:pt x="1073" y="79"/>
                      </a:lnTo>
                      <a:lnTo>
                        <a:pt x="1073" y="79"/>
                      </a:lnTo>
                      <a:lnTo>
                        <a:pt x="1073" y="79"/>
                      </a:lnTo>
                      <a:lnTo>
                        <a:pt x="1071" y="79"/>
                      </a:lnTo>
                      <a:lnTo>
                        <a:pt x="1071" y="79"/>
                      </a:lnTo>
                      <a:lnTo>
                        <a:pt x="1071" y="79"/>
                      </a:lnTo>
                      <a:lnTo>
                        <a:pt x="1071" y="79"/>
                      </a:lnTo>
                      <a:lnTo>
                        <a:pt x="1073" y="79"/>
                      </a:lnTo>
                      <a:lnTo>
                        <a:pt x="1073" y="79"/>
                      </a:lnTo>
                      <a:lnTo>
                        <a:pt x="1073" y="81"/>
                      </a:lnTo>
                      <a:lnTo>
                        <a:pt x="1073" y="81"/>
                      </a:lnTo>
                      <a:lnTo>
                        <a:pt x="1075" y="81"/>
                      </a:lnTo>
                      <a:lnTo>
                        <a:pt x="1075" y="79"/>
                      </a:lnTo>
                      <a:lnTo>
                        <a:pt x="1075" y="79"/>
                      </a:lnTo>
                      <a:lnTo>
                        <a:pt x="1075" y="79"/>
                      </a:lnTo>
                      <a:lnTo>
                        <a:pt x="1077" y="79"/>
                      </a:lnTo>
                      <a:lnTo>
                        <a:pt x="1077" y="79"/>
                      </a:lnTo>
                      <a:lnTo>
                        <a:pt x="1077" y="81"/>
                      </a:lnTo>
                      <a:lnTo>
                        <a:pt x="1079" y="81"/>
                      </a:lnTo>
                      <a:lnTo>
                        <a:pt x="1079" y="81"/>
                      </a:lnTo>
                      <a:lnTo>
                        <a:pt x="1079" y="81"/>
                      </a:lnTo>
                      <a:lnTo>
                        <a:pt x="1079" y="81"/>
                      </a:lnTo>
                      <a:lnTo>
                        <a:pt x="1079" y="83"/>
                      </a:lnTo>
                      <a:lnTo>
                        <a:pt x="1081" y="83"/>
                      </a:lnTo>
                      <a:lnTo>
                        <a:pt x="1081" y="83"/>
                      </a:lnTo>
                      <a:lnTo>
                        <a:pt x="1081" y="83"/>
                      </a:lnTo>
                      <a:lnTo>
                        <a:pt x="1081" y="85"/>
                      </a:lnTo>
                      <a:lnTo>
                        <a:pt x="1081" y="85"/>
                      </a:lnTo>
                      <a:lnTo>
                        <a:pt x="1081" y="85"/>
                      </a:lnTo>
                      <a:lnTo>
                        <a:pt x="1081" y="85"/>
                      </a:lnTo>
                      <a:lnTo>
                        <a:pt x="1083" y="85"/>
                      </a:lnTo>
                      <a:lnTo>
                        <a:pt x="1083" y="85"/>
                      </a:lnTo>
                      <a:lnTo>
                        <a:pt x="1083" y="87"/>
                      </a:lnTo>
                      <a:lnTo>
                        <a:pt x="1083" y="87"/>
                      </a:lnTo>
                      <a:lnTo>
                        <a:pt x="1083" y="89"/>
                      </a:lnTo>
                      <a:lnTo>
                        <a:pt x="1083" y="89"/>
                      </a:lnTo>
                      <a:lnTo>
                        <a:pt x="1083" y="89"/>
                      </a:lnTo>
                      <a:lnTo>
                        <a:pt x="1081" y="89"/>
                      </a:lnTo>
                      <a:lnTo>
                        <a:pt x="1081" y="89"/>
                      </a:lnTo>
                      <a:lnTo>
                        <a:pt x="1081" y="90"/>
                      </a:lnTo>
                      <a:lnTo>
                        <a:pt x="1081" y="90"/>
                      </a:lnTo>
                      <a:lnTo>
                        <a:pt x="1079" y="90"/>
                      </a:lnTo>
                      <a:lnTo>
                        <a:pt x="1079" y="90"/>
                      </a:lnTo>
                      <a:lnTo>
                        <a:pt x="1079" y="90"/>
                      </a:lnTo>
                      <a:lnTo>
                        <a:pt x="1077" y="90"/>
                      </a:lnTo>
                      <a:lnTo>
                        <a:pt x="1077" y="90"/>
                      </a:lnTo>
                      <a:lnTo>
                        <a:pt x="1075" y="90"/>
                      </a:lnTo>
                      <a:lnTo>
                        <a:pt x="1075" y="90"/>
                      </a:lnTo>
                      <a:lnTo>
                        <a:pt x="1075" y="90"/>
                      </a:lnTo>
                      <a:lnTo>
                        <a:pt x="1073" y="90"/>
                      </a:lnTo>
                      <a:lnTo>
                        <a:pt x="1073" y="90"/>
                      </a:lnTo>
                      <a:lnTo>
                        <a:pt x="1073" y="90"/>
                      </a:lnTo>
                      <a:lnTo>
                        <a:pt x="1071" y="90"/>
                      </a:lnTo>
                      <a:lnTo>
                        <a:pt x="1071" y="90"/>
                      </a:lnTo>
                      <a:lnTo>
                        <a:pt x="1070" y="90"/>
                      </a:lnTo>
                      <a:lnTo>
                        <a:pt x="1070" y="90"/>
                      </a:lnTo>
                      <a:lnTo>
                        <a:pt x="1070" y="90"/>
                      </a:lnTo>
                      <a:lnTo>
                        <a:pt x="1068" y="90"/>
                      </a:lnTo>
                      <a:lnTo>
                        <a:pt x="1068" y="90"/>
                      </a:lnTo>
                      <a:lnTo>
                        <a:pt x="1068" y="90"/>
                      </a:lnTo>
                      <a:lnTo>
                        <a:pt x="1068" y="90"/>
                      </a:lnTo>
                      <a:lnTo>
                        <a:pt x="1070" y="90"/>
                      </a:lnTo>
                      <a:lnTo>
                        <a:pt x="1070" y="90"/>
                      </a:lnTo>
                      <a:lnTo>
                        <a:pt x="1070" y="92"/>
                      </a:lnTo>
                      <a:lnTo>
                        <a:pt x="1070" y="92"/>
                      </a:lnTo>
                      <a:lnTo>
                        <a:pt x="1070" y="92"/>
                      </a:lnTo>
                      <a:lnTo>
                        <a:pt x="1071" y="92"/>
                      </a:lnTo>
                      <a:lnTo>
                        <a:pt x="1071" y="92"/>
                      </a:lnTo>
                      <a:lnTo>
                        <a:pt x="1071" y="92"/>
                      </a:lnTo>
                      <a:lnTo>
                        <a:pt x="1071" y="94"/>
                      </a:lnTo>
                      <a:lnTo>
                        <a:pt x="1071" y="94"/>
                      </a:lnTo>
                      <a:lnTo>
                        <a:pt x="1070" y="94"/>
                      </a:lnTo>
                      <a:lnTo>
                        <a:pt x="1070" y="94"/>
                      </a:lnTo>
                      <a:lnTo>
                        <a:pt x="1070" y="94"/>
                      </a:lnTo>
                      <a:lnTo>
                        <a:pt x="1070" y="94"/>
                      </a:lnTo>
                      <a:lnTo>
                        <a:pt x="1068" y="94"/>
                      </a:lnTo>
                      <a:lnTo>
                        <a:pt x="1068" y="94"/>
                      </a:lnTo>
                      <a:lnTo>
                        <a:pt x="1068" y="96"/>
                      </a:lnTo>
                      <a:lnTo>
                        <a:pt x="1068" y="96"/>
                      </a:lnTo>
                      <a:lnTo>
                        <a:pt x="1066" y="96"/>
                      </a:lnTo>
                      <a:lnTo>
                        <a:pt x="1066" y="96"/>
                      </a:lnTo>
                      <a:lnTo>
                        <a:pt x="1064" y="96"/>
                      </a:lnTo>
                      <a:lnTo>
                        <a:pt x="1064" y="96"/>
                      </a:lnTo>
                      <a:lnTo>
                        <a:pt x="1064" y="96"/>
                      </a:lnTo>
                      <a:lnTo>
                        <a:pt x="1062" y="96"/>
                      </a:lnTo>
                      <a:lnTo>
                        <a:pt x="1062" y="96"/>
                      </a:lnTo>
                      <a:lnTo>
                        <a:pt x="1060" y="96"/>
                      </a:lnTo>
                      <a:lnTo>
                        <a:pt x="1060" y="96"/>
                      </a:lnTo>
                      <a:lnTo>
                        <a:pt x="1062" y="96"/>
                      </a:lnTo>
                      <a:lnTo>
                        <a:pt x="1062" y="98"/>
                      </a:lnTo>
                      <a:lnTo>
                        <a:pt x="1060" y="98"/>
                      </a:lnTo>
                      <a:lnTo>
                        <a:pt x="1060" y="98"/>
                      </a:lnTo>
                      <a:lnTo>
                        <a:pt x="1060" y="98"/>
                      </a:lnTo>
                      <a:lnTo>
                        <a:pt x="1060" y="98"/>
                      </a:lnTo>
                      <a:lnTo>
                        <a:pt x="1058" y="98"/>
                      </a:lnTo>
                      <a:lnTo>
                        <a:pt x="1058" y="98"/>
                      </a:lnTo>
                      <a:lnTo>
                        <a:pt x="1058" y="98"/>
                      </a:lnTo>
                      <a:lnTo>
                        <a:pt x="1058" y="98"/>
                      </a:lnTo>
                      <a:lnTo>
                        <a:pt x="1056" y="98"/>
                      </a:lnTo>
                      <a:lnTo>
                        <a:pt x="1056" y="98"/>
                      </a:lnTo>
                      <a:lnTo>
                        <a:pt x="1054" y="98"/>
                      </a:lnTo>
                      <a:lnTo>
                        <a:pt x="1054" y="96"/>
                      </a:lnTo>
                      <a:lnTo>
                        <a:pt x="1054" y="96"/>
                      </a:lnTo>
                      <a:lnTo>
                        <a:pt x="1054" y="96"/>
                      </a:lnTo>
                      <a:lnTo>
                        <a:pt x="1054" y="96"/>
                      </a:lnTo>
                      <a:lnTo>
                        <a:pt x="1052" y="96"/>
                      </a:lnTo>
                      <a:lnTo>
                        <a:pt x="1052" y="94"/>
                      </a:lnTo>
                      <a:lnTo>
                        <a:pt x="1052" y="94"/>
                      </a:lnTo>
                      <a:lnTo>
                        <a:pt x="1052" y="94"/>
                      </a:lnTo>
                      <a:lnTo>
                        <a:pt x="1050" y="94"/>
                      </a:lnTo>
                      <a:lnTo>
                        <a:pt x="1050" y="94"/>
                      </a:lnTo>
                      <a:lnTo>
                        <a:pt x="1050" y="94"/>
                      </a:lnTo>
                      <a:lnTo>
                        <a:pt x="1048" y="94"/>
                      </a:lnTo>
                      <a:lnTo>
                        <a:pt x="1048" y="94"/>
                      </a:lnTo>
                      <a:lnTo>
                        <a:pt x="1048" y="94"/>
                      </a:lnTo>
                      <a:lnTo>
                        <a:pt x="1047" y="94"/>
                      </a:lnTo>
                      <a:lnTo>
                        <a:pt x="1047" y="94"/>
                      </a:lnTo>
                      <a:lnTo>
                        <a:pt x="1047" y="94"/>
                      </a:lnTo>
                      <a:lnTo>
                        <a:pt x="1045" y="94"/>
                      </a:lnTo>
                      <a:lnTo>
                        <a:pt x="1045" y="92"/>
                      </a:lnTo>
                      <a:lnTo>
                        <a:pt x="1045" y="92"/>
                      </a:lnTo>
                      <a:lnTo>
                        <a:pt x="1043" y="92"/>
                      </a:lnTo>
                      <a:lnTo>
                        <a:pt x="1043" y="92"/>
                      </a:lnTo>
                      <a:lnTo>
                        <a:pt x="1043" y="92"/>
                      </a:lnTo>
                      <a:lnTo>
                        <a:pt x="1043" y="92"/>
                      </a:lnTo>
                      <a:lnTo>
                        <a:pt x="1041" y="92"/>
                      </a:lnTo>
                      <a:lnTo>
                        <a:pt x="1041" y="92"/>
                      </a:lnTo>
                      <a:lnTo>
                        <a:pt x="1041" y="92"/>
                      </a:lnTo>
                      <a:lnTo>
                        <a:pt x="1041" y="92"/>
                      </a:lnTo>
                      <a:lnTo>
                        <a:pt x="1039" y="92"/>
                      </a:lnTo>
                      <a:lnTo>
                        <a:pt x="1039" y="90"/>
                      </a:lnTo>
                      <a:lnTo>
                        <a:pt x="1039" y="90"/>
                      </a:lnTo>
                      <a:lnTo>
                        <a:pt x="1037" y="90"/>
                      </a:lnTo>
                      <a:lnTo>
                        <a:pt x="1037" y="90"/>
                      </a:lnTo>
                      <a:lnTo>
                        <a:pt x="1037" y="90"/>
                      </a:lnTo>
                      <a:lnTo>
                        <a:pt x="1037" y="90"/>
                      </a:lnTo>
                      <a:lnTo>
                        <a:pt x="1035" y="90"/>
                      </a:lnTo>
                      <a:lnTo>
                        <a:pt x="1035" y="90"/>
                      </a:lnTo>
                      <a:lnTo>
                        <a:pt x="1035" y="90"/>
                      </a:lnTo>
                      <a:lnTo>
                        <a:pt x="1035" y="89"/>
                      </a:lnTo>
                      <a:lnTo>
                        <a:pt x="1033" y="89"/>
                      </a:lnTo>
                      <a:lnTo>
                        <a:pt x="1033" y="89"/>
                      </a:lnTo>
                      <a:lnTo>
                        <a:pt x="1031" y="89"/>
                      </a:lnTo>
                      <a:lnTo>
                        <a:pt x="1031" y="89"/>
                      </a:lnTo>
                      <a:lnTo>
                        <a:pt x="1031" y="89"/>
                      </a:lnTo>
                      <a:lnTo>
                        <a:pt x="1031" y="89"/>
                      </a:lnTo>
                      <a:lnTo>
                        <a:pt x="1029" y="89"/>
                      </a:lnTo>
                      <a:lnTo>
                        <a:pt x="1029" y="89"/>
                      </a:lnTo>
                      <a:lnTo>
                        <a:pt x="1029" y="90"/>
                      </a:lnTo>
                      <a:lnTo>
                        <a:pt x="1029" y="90"/>
                      </a:lnTo>
                      <a:lnTo>
                        <a:pt x="1027" y="90"/>
                      </a:lnTo>
                      <a:lnTo>
                        <a:pt x="1027" y="90"/>
                      </a:lnTo>
                      <a:lnTo>
                        <a:pt x="1027" y="90"/>
                      </a:lnTo>
                      <a:lnTo>
                        <a:pt x="1027" y="90"/>
                      </a:lnTo>
                      <a:lnTo>
                        <a:pt x="1026" y="90"/>
                      </a:lnTo>
                      <a:lnTo>
                        <a:pt x="1026" y="90"/>
                      </a:lnTo>
                      <a:lnTo>
                        <a:pt x="1026" y="90"/>
                      </a:lnTo>
                      <a:lnTo>
                        <a:pt x="1024" y="90"/>
                      </a:lnTo>
                      <a:lnTo>
                        <a:pt x="1024" y="90"/>
                      </a:lnTo>
                      <a:lnTo>
                        <a:pt x="1022" y="90"/>
                      </a:lnTo>
                      <a:lnTo>
                        <a:pt x="1022" y="92"/>
                      </a:lnTo>
                      <a:lnTo>
                        <a:pt x="1022" y="92"/>
                      </a:lnTo>
                      <a:lnTo>
                        <a:pt x="1022" y="92"/>
                      </a:lnTo>
                      <a:lnTo>
                        <a:pt x="1020" y="92"/>
                      </a:lnTo>
                      <a:lnTo>
                        <a:pt x="1020" y="92"/>
                      </a:lnTo>
                      <a:lnTo>
                        <a:pt x="1020" y="92"/>
                      </a:lnTo>
                      <a:lnTo>
                        <a:pt x="1020" y="90"/>
                      </a:lnTo>
                      <a:lnTo>
                        <a:pt x="1018" y="90"/>
                      </a:lnTo>
                      <a:lnTo>
                        <a:pt x="1018" y="90"/>
                      </a:lnTo>
                      <a:lnTo>
                        <a:pt x="1018" y="92"/>
                      </a:lnTo>
                      <a:lnTo>
                        <a:pt x="1016" y="92"/>
                      </a:lnTo>
                      <a:lnTo>
                        <a:pt x="1016" y="92"/>
                      </a:lnTo>
                      <a:lnTo>
                        <a:pt x="1018" y="92"/>
                      </a:lnTo>
                      <a:lnTo>
                        <a:pt x="1018" y="92"/>
                      </a:lnTo>
                      <a:lnTo>
                        <a:pt x="1016" y="92"/>
                      </a:lnTo>
                      <a:lnTo>
                        <a:pt x="1016" y="92"/>
                      </a:lnTo>
                      <a:lnTo>
                        <a:pt x="1016" y="94"/>
                      </a:lnTo>
                      <a:lnTo>
                        <a:pt x="1016" y="94"/>
                      </a:lnTo>
                      <a:lnTo>
                        <a:pt x="1018" y="94"/>
                      </a:lnTo>
                      <a:lnTo>
                        <a:pt x="1018" y="94"/>
                      </a:lnTo>
                      <a:lnTo>
                        <a:pt x="1020" y="94"/>
                      </a:lnTo>
                      <a:lnTo>
                        <a:pt x="1020" y="94"/>
                      </a:lnTo>
                      <a:lnTo>
                        <a:pt x="1020" y="94"/>
                      </a:lnTo>
                      <a:lnTo>
                        <a:pt x="1022" y="94"/>
                      </a:lnTo>
                      <a:lnTo>
                        <a:pt x="1022" y="94"/>
                      </a:lnTo>
                      <a:lnTo>
                        <a:pt x="1020" y="94"/>
                      </a:lnTo>
                      <a:lnTo>
                        <a:pt x="1020" y="94"/>
                      </a:lnTo>
                      <a:lnTo>
                        <a:pt x="1020" y="94"/>
                      </a:lnTo>
                      <a:lnTo>
                        <a:pt x="1020" y="96"/>
                      </a:lnTo>
                      <a:lnTo>
                        <a:pt x="1020" y="96"/>
                      </a:lnTo>
                      <a:lnTo>
                        <a:pt x="1020" y="96"/>
                      </a:lnTo>
                      <a:lnTo>
                        <a:pt x="1020" y="96"/>
                      </a:lnTo>
                      <a:lnTo>
                        <a:pt x="1022" y="96"/>
                      </a:lnTo>
                      <a:lnTo>
                        <a:pt x="1022" y="98"/>
                      </a:lnTo>
                      <a:lnTo>
                        <a:pt x="1022" y="98"/>
                      </a:lnTo>
                      <a:lnTo>
                        <a:pt x="1022" y="98"/>
                      </a:lnTo>
                      <a:lnTo>
                        <a:pt x="1024" y="98"/>
                      </a:lnTo>
                      <a:lnTo>
                        <a:pt x="1024" y="98"/>
                      </a:lnTo>
                      <a:lnTo>
                        <a:pt x="1026" y="98"/>
                      </a:lnTo>
                      <a:lnTo>
                        <a:pt x="1026" y="98"/>
                      </a:lnTo>
                      <a:lnTo>
                        <a:pt x="1026" y="98"/>
                      </a:lnTo>
                      <a:lnTo>
                        <a:pt x="1026" y="98"/>
                      </a:lnTo>
                      <a:lnTo>
                        <a:pt x="1026" y="100"/>
                      </a:lnTo>
                      <a:lnTo>
                        <a:pt x="1026" y="100"/>
                      </a:lnTo>
                      <a:lnTo>
                        <a:pt x="1026" y="100"/>
                      </a:lnTo>
                      <a:lnTo>
                        <a:pt x="1024" y="100"/>
                      </a:lnTo>
                      <a:lnTo>
                        <a:pt x="1024" y="100"/>
                      </a:lnTo>
                      <a:lnTo>
                        <a:pt x="1022" y="100"/>
                      </a:lnTo>
                      <a:lnTo>
                        <a:pt x="1022" y="100"/>
                      </a:lnTo>
                      <a:lnTo>
                        <a:pt x="1022" y="98"/>
                      </a:lnTo>
                      <a:lnTo>
                        <a:pt x="1022" y="98"/>
                      </a:lnTo>
                      <a:lnTo>
                        <a:pt x="1020" y="98"/>
                      </a:lnTo>
                      <a:lnTo>
                        <a:pt x="1020" y="98"/>
                      </a:lnTo>
                      <a:lnTo>
                        <a:pt x="1020" y="100"/>
                      </a:lnTo>
                      <a:lnTo>
                        <a:pt x="1020" y="100"/>
                      </a:lnTo>
                      <a:lnTo>
                        <a:pt x="1022" y="100"/>
                      </a:lnTo>
                      <a:lnTo>
                        <a:pt x="1022" y="100"/>
                      </a:lnTo>
                      <a:lnTo>
                        <a:pt x="1022" y="100"/>
                      </a:lnTo>
                      <a:lnTo>
                        <a:pt x="1022" y="100"/>
                      </a:lnTo>
                      <a:lnTo>
                        <a:pt x="1022" y="100"/>
                      </a:lnTo>
                      <a:lnTo>
                        <a:pt x="1022" y="102"/>
                      </a:lnTo>
                      <a:lnTo>
                        <a:pt x="1022" y="102"/>
                      </a:lnTo>
                      <a:lnTo>
                        <a:pt x="1024" y="102"/>
                      </a:lnTo>
                      <a:lnTo>
                        <a:pt x="1024" y="102"/>
                      </a:lnTo>
                      <a:lnTo>
                        <a:pt x="1024" y="102"/>
                      </a:lnTo>
                      <a:lnTo>
                        <a:pt x="1026" y="102"/>
                      </a:lnTo>
                      <a:lnTo>
                        <a:pt x="1026" y="102"/>
                      </a:lnTo>
                      <a:lnTo>
                        <a:pt x="1026" y="102"/>
                      </a:lnTo>
                      <a:lnTo>
                        <a:pt x="1027" y="102"/>
                      </a:lnTo>
                      <a:lnTo>
                        <a:pt x="1027" y="102"/>
                      </a:lnTo>
                      <a:lnTo>
                        <a:pt x="1027" y="102"/>
                      </a:lnTo>
                      <a:lnTo>
                        <a:pt x="1029" y="102"/>
                      </a:lnTo>
                      <a:lnTo>
                        <a:pt x="1029" y="102"/>
                      </a:lnTo>
                      <a:lnTo>
                        <a:pt x="1031" y="102"/>
                      </a:lnTo>
                      <a:lnTo>
                        <a:pt x="1031" y="102"/>
                      </a:lnTo>
                      <a:lnTo>
                        <a:pt x="1031" y="102"/>
                      </a:lnTo>
                      <a:lnTo>
                        <a:pt x="1031" y="102"/>
                      </a:lnTo>
                      <a:lnTo>
                        <a:pt x="1033" y="102"/>
                      </a:lnTo>
                      <a:lnTo>
                        <a:pt x="1033" y="102"/>
                      </a:lnTo>
                      <a:lnTo>
                        <a:pt x="1033" y="104"/>
                      </a:lnTo>
                      <a:lnTo>
                        <a:pt x="1035" y="104"/>
                      </a:lnTo>
                      <a:lnTo>
                        <a:pt x="1035" y="104"/>
                      </a:lnTo>
                      <a:lnTo>
                        <a:pt x="1035" y="104"/>
                      </a:lnTo>
                      <a:lnTo>
                        <a:pt x="1037" y="104"/>
                      </a:lnTo>
                      <a:lnTo>
                        <a:pt x="1037" y="104"/>
                      </a:lnTo>
                      <a:lnTo>
                        <a:pt x="1037" y="104"/>
                      </a:lnTo>
                      <a:lnTo>
                        <a:pt x="1037" y="104"/>
                      </a:lnTo>
                      <a:lnTo>
                        <a:pt x="1037" y="106"/>
                      </a:lnTo>
                      <a:lnTo>
                        <a:pt x="1037" y="106"/>
                      </a:lnTo>
                      <a:lnTo>
                        <a:pt x="1037" y="106"/>
                      </a:lnTo>
                      <a:lnTo>
                        <a:pt x="1037" y="106"/>
                      </a:lnTo>
                      <a:lnTo>
                        <a:pt x="1035" y="106"/>
                      </a:lnTo>
                      <a:lnTo>
                        <a:pt x="1035" y="108"/>
                      </a:lnTo>
                      <a:lnTo>
                        <a:pt x="1035" y="108"/>
                      </a:lnTo>
                      <a:lnTo>
                        <a:pt x="1035" y="108"/>
                      </a:lnTo>
                      <a:lnTo>
                        <a:pt x="1035" y="108"/>
                      </a:lnTo>
                      <a:lnTo>
                        <a:pt x="1033" y="108"/>
                      </a:lnTo>
                      <a:lnTo>
                        <a:pt x="1033" y="108"/>
                      </a:lnTo>
                      <a:lnTo>
                        <a:pt x="1033" y="108"/>
                      </a:lnTo>
                      <a:lnTo>
                        <a:pt x="1031" y="108"/>
                      </a:lnTo>
                      <a:lnTo>
                        <a:pt x="1031" y="108"/>
                      </a:lnTo>
                      <a:lnTo>
                        <a:pt x="1031" y="108"/>
                      </a:lnTo>
                      <a:lnTo>
                        <a:pt x="1031" y="110"/>
                      </a:lnTo>
                      <a:lnTo>
                        <a:pt x="1031" y="110"/>
                      </a:lnTo>
                      <a:lnTo>
                        <a:pt x="1031" y="110"/>
                      </a:lnTo>
                      <a:lnTo>
                        <a:pt x="1033" y="110"/>
                      </a:lnTo>
                      <a:lnTo>
                        <a:pt x="1033" y="110"/>
                      </a:lnTo>
                      <a:lnTo>
                        <a:pt x="1033" y="110"/>
                      </a:lnTo>
                      <a:lnTo>
                        <a:pt x="1035" y="110"/>
                      </a:lnTo>
                      <a:lnTo>
                        <a:pt x="1035" y="110"/>
                      </a:lnTo>
                      <a:lnTo>
                        <a:pt x="1035" y="110"/>
                      </a:lnTo>
                      <a:lnTo>
                        <a:pt x="1035" y="110"/>
                      </a:lnTo>
                      <a:lnTo>
                        <a:pt x="1037" y="110"/>
                      </a:lnTo>
                      <a:lnTo>
                        <a:pt x="1037" y="110"/>
                      </a:lnTo>
                      <a:lnTo>
                        <a:pt x="1037" y="110"/>
                      </a:lnTo>
                      <a:lnTo>
                        <a:pt x="1037" y="110"/>
                      </a:lnTo>
                      <a:lnTo>
                        <a:pt x="1037" y="112"/>
                      </a:lnTo>
                      <a:lnTo>
                        <a:pt x="1039" y="112"/>
                      </a:lnTo>
                      <a:lnTo>
                        <a:pt x="1039" y="112"/>
                      </a:lnTo>
                      <a:lnTo>
                        <a:pt x="1039" y="112"/>
                      </a:lnTo>
                      <a:lnTo>
                        <a:pt x="1039" y="113"/>
                      </a:lnTo>
                      <a:lnTo>
                        <a:pt x="1039" y="113"/>
                      </a:lnTo>
                      <a:lnTo>
                        <a:pt x="1039" y="113"/>
                      </a:lnTo>
                      <a:lnTo>
                        <a:pt x="1039" y="115"/>
                      </a:lnTo>
                      <a:lnTo>
                        <a:pt x="1039" y="115"/>
                      </a:lnTo>
                      <a:lnTo>
                        <a:pt x="1037" y="115"/>
                      </a:lnTo>
                      <a:lnTo>
                        <a:pt x="1037" y="115"/>
                      </a:lnTo>
                      <a:lnTo>
                        <a:pt x="1037" y="115"/>
                      </a:lnTo>
                      <a:lnTo>
                        <a:pt x="1037" y="115"/>
                      </a:lnTo>
                      <a:lnTo>
                        <a:pt x="1035" y="115"/>
                      </a:lnTo>
                      <a:lnTo>
                        <a:pt x="1035" y="117"/>
                      </a:lnTo>
                      <a:lnTo>
                        <a:pt x="1035" y="117"/>
                      </a:lnTo>
                      <a:lnTo>
                        <a:pt x="1035" y="117"/>
                      </a:lnTo>
                      <a:lnTo>
                        <a:pt x="1033" y="117"/>
                      </a:lnTo>
                      <a:lnTo>
                        <a:pt x="1033" y="117"/>
                      </a:lnTo>
                      <a:lnTo>
                        <a:pt x="1033" y="117"/>
                      </a:lnTo>
                      <a:lnTo>
                        <a:pt x="1031" y="117"/>
                      </a:lnTo>
                      <a:lnTo>
                        <a:pt x="1031" y="117"/>
                      </a:lnTo>
                      <a:lnTo>
                        <a:pt x="1031" y="117"/>
                      </a:lnTo>
                      <a:lnTo>
                        <a:pt x="1029" y="117"/>
                      </a:lnTo>
                      <a:lnTo>
                        <a:pt x="1029" y="117"/>
                      </a:lnTo>
                      <a:lnTo>
                        <a:pt x="1029" y="119"/>
                      </a:lnTo>
                      <a:lnTo>
                        <a:pt x="1027" y="119"/>
                      </a:lnTo>
                      <a:lnTo>
                        <a:pt x="1027" y="119"/>
                      </a:lnTo>
                      <a:lnTo>
                        <a:pt x="1027" y="119"/>
                      </a:lnTo>
                      <a:lnTo>
                        <a:pt x="1027" y="119"/>
                      </a:lnTo>
                      <a:lnTo>
                        <a:pt x="1026" y="119"/>
                      </a:lnTo>
                      <a:lnTo>
                        <a:pt x="1026" y="119"/>
                      </a:lnTo>
                      <a:lnTo>
                        <a:pt x="1026" y="119"/>
                      </a:lnTo>
                      <a:lnTo>
                        <a:pt x="1024" y="119"/>
                      </a:lnTo>
                      <a:lnTo>
                        <a:pt x="1024" y="119"/>
                      </a:lnTo>
                      <a:lnTo>
                        <a:pt x="1024" y="119"/>
                      </a:lnTo>
                      <a:lnTo>
                        <a:pt x="1024" y="117"/>
                      </a:lnTo>
                      <a:lnTo>
                        <a:pt x="1022" y="117"/>
                      </a:lnTo>
                      <a:lnTo>
                        <a:pt x="1022" y="117"/>
                      </a:lnTo>
                      <a:lnTo>
                        <a:pt x="1022" y="119"/>
                      </a:lnTo>
                      <a:lnTo>
                        <a:pt x="1022" y="119"/>
                      </a:lnTo>
                      <a:lnTo>
                        <a:pt x="1020" y="119"/>
                      </a:lnTo>
                      <a:lnTo>
                        <a:pt x="1020" y="119"/>
                      </a:lnTo>
                      <a:lnTo>
                        <a:pt x="1020" y="119"/>
                      </a:lnTo>
                      <a:lnTo>
                        <a:pt x="1018" y="119"/>
                      </a:lnTo>
                      <a:lnTo>
                        <a:pt x="1018" y="119"/>
                      </a:lnTo>
                      <a:lnTo>
                        <a:pt x="1016" y="119"/>
                      </a:lnTo>
                      <a:lnTo>
                        <a:pt x="1016" y="119"/>
                      </a:lnTo>
                      <a:lnTo>
                        <a:pt x="1018" y="119"/>
                      </a:lnTo>
                      <a:lnTo>
                        <a:pt x="1018" y="119"/>
                      </a:lnTo>
                      <a:lnTo>
                        <a:pt x="1018" y="121"/>
                      </a:lnTo>
                      <a:lnTo>
                        <a:pt x="1020" y="121"/>
                      </a:lnTo>
                      <a:lnTo>
                        <a:pt x="1020" y="121"/>
                      </a:lnTo>
                      <a:lnTo>
                        <a:pt x="1020" y="121"/>
                      </a:lnTo>
                      <a:lnTo>
                        <a:pt x="1020" y="119"/>
                      </a:lnTo>
                      <a:lnTo>
                        <a:pt x="1022" y="119"/>
                      </a:lnTo>
                      <a:lnTo>
                        <a:pt x="1022" y="119"/>
                      </a:lnTo>
                      <a:lnTo>
                        <a:pt x="1022" y="119"/>
                      </a:lnTo>
                      <a:lnTo>
                        <a:pt x="1022" y="121"/>
                      </a:lnTo>
                      <a:lnTo>
                        <a:pt x="1024" y="121"/>
                      </a:lnTo>
                      <a:lnTo>
                        <a:pt x="1024" y="121"/>
                      </a:lnTo>
                      <a:lnTo>
                        <a:pt x="1026" y="121"/>
                      </a:lnTo>
                      <a:lnTo>
                        <a:pt x="1026" y="121"/>
                      </a:lnTo>
                      <a:lnTo>
                        <a:pt x="1026" y="121"/>
                      </a:lnTo>
                      <a:lnTo>
                        <a:pt x="1026" y="121"/>
                      </a:lnTo>
                      <a:lnTo>
                        <a:pt x="1026" y="123"/>
                      </a:lnTo>
                      <a:lnTo>
                        <a:pt x="1024" y="123"/>
                      </a:lnTo>
                      <a:lnTo>
                        <a:pt x="1024" y="123"/>
                      </a:lnTo>
                      <a:lnTo>
                        <a:pt x="1022" y="123"/>
                      </a:lnTo>
                      <a:lnTo>
                        <a:pt x="1022" y="123"/>
                      </a:lnTo>
                      <a:lnTo>
                        <a:pt x="1022" y="123"/>
                      </a:lnTo>
                      <a:lnTo>
                        <a:pt x="1022" y="123"/>
                      </a:lnTo>
                      <a:lnTo>
                        <a:pt x="1022" y="123"/>
                      </a:lnTo>
                      <a:lnTo>
                        <a:pt x="1020" y="123"/>
                      </a:lnTo>
                      <a:lnTo>
                        <a:pt x="1020" y="125"/>
                      </a:lnTo>
                      <a:lnTo>
                        <a:pt x="1022" y="125"/>
                      </a:lnTo>
                      <a:lnTo>
                        <a:pt x="1022" y="125"/>
                      </a:lnTo>
                      <a:lnTo>
                        <a:pt x="1022" y="125"/>
                      </a:lnTo>
                      <a:lnTo>
                        <a:pt x="1022" y="125"/>
                      </a:lnTo>
                      <a:lnTo>
                        <a:pt x="1022" y="125"/>
                      </a:lnTo>
                      <a:lnTo>
                        <a:pt x="1022" y="123"/>
                      </a:lnTo>
                      <a:lnTo>
                        <a:pt x="1024" y="123"/>
                      </a:lnTo>
                      <a:lnTo>
                        <a:pt x="1024" y="123"/>
                      </a:lnTo>
                      <a:lnTo>
                        <a:pt x="1024" y="123"/>
                      </a:lnTo>
                      <a:lnTo>
                        <a:pt x="1026" y="123"/>
                      </a:lnTo>
                      <a:lnTo>
                        <a:pt x="1026" y="123"/>
                      </a:lnTo>
                      <a:lnTo>
                        <a:pt x="1026" y="123"/>
                      </a:lnTo>
                      <a:lnTo>
                        <a:pt x="1026" y="125"/>
                      </a:lnTo>
                      <a:lnTo>
                        <a:pt x="1026" y="125"/>
                      </a:lnTo>
                      <a:lnTo>
                        <a:pt x="1026" y="125"/>
                      </a:lnTo>
                      <a:lnTo>
                        <a:pt x="1026" y="127"/>
                      </a:lnTo>
                      <a:lnTo>
                        <a:pt x="1024" y="127"/>
                      </a:lnTo>
                      <a:lnTo>
                        <a:pt x="1024" y="127"/>
                      </a:lnTo>
                      <a:lnTo>
                        <a:pt x="1024" y="127"/>
                      </a:lnTo>
                      <a:lnTo>
                        <a:pt x="1024" y="129"/>
                      </a:lnTo>
                      <a:lnTo>
                        <a:pt x="1024" y="129"/>
                      </a:lnTo>
                      <a:lnTo>
                        <a:pt x="1024" y="131"/>
                      </a:lnTo>
                      <a:lnTo>
                        <a:pt x="1024" y="131"/>
                      </a:lnTo>
                      <a:lnTo>
                        <a:pt x="1026" y="131"/>
                      </a:lnTo>
                      <a:lnTo>
                        <a:pt x="1026" y="131"/>
                      </a:lnTo>
                      <a:lnTo>
                        <a:pt x="1026" y="131"/>
                      </a:lnTo>
                      <a:lnTo>
                        <a:pt x="1026" y="131"/>
                      </a:lnTo>
                      <a:lnTo>
                        <a:pt x="1026" y="133"/>
                      </a:lnTo>
                      <a:lnTo>
                        <a:pt x="1027" y="133"/>
                      </a:lnTo>
                      <a:lnTo>
                        <a:pt x="1027" y="133"/>
                      </a:lnTo>
                      <a:lnTo>
                        <a:pt x="1027" y="133"/>
                      </a:lnTo>
                      <a:lnTo>
                        <a:pt x="1029" y="133"/>
                      </a:lnTo>
                      <a:lnTo>
                        <a:pt x="1029" y="133"/>
                      </a:lnTo>
                      <a:lnTo>
                        <a:pt x="1029" y="133"/>
                      </a:lnTo>
                      <a:lnTo>
                        <a:pt x="1029" y="133"/>
                      </a:lnTo>
                      <a:lnTo>
                        <a:pt x="1031" y="133"/>
                      </a:lnTo>
                      <a:lnTo>
                        <a:pt x="1031" y="133"/>
                      </a:lnTo>
                      <a:lnTo>
                        <a:pt x="1031" y="135"/>
                      </a:lnTo>
                      <a:lnTo>
                        <a:pt x="1031" y="135"/>
                      </a:lnTo>
                      <a:lnTo>
                        <a:pt x="1031" y="135"/>
                      </a:lnTo>
                      <a:lnTo>
                        <a:pt x="1033" y="135"/>
                      </a:lnTo>
                      <a:lnTo>
                        <a:pt x="1033" y="135"/>
                      </a:lnTo>
                      <a:lnTo>
                        <a:pt x="1035" y="135"/>
                      </a:lnTo>
                      <a:lnTo>
                        <a:pt x="1035" y="136"/>
                      </a:lnTo>
                      <a:lnTo>
                        <a:pt x="1035" y="136"/>
                      </a:lnTo>
                      <a:lnTo>
                        <a:pt x="1035" y="136"/>
                      </a:lnTo>
                      <a:lnTo>
                        <a:pt x="1035" y="136"/>
                      </a:lnTo>
                      <a:lnTo>
                        <a:pt x="1037" y="136"/>
                      </a:lnTo>
                      <a:lnTo>
                        <a:pt x="1037" y="138"/>
                      </a:lnTo>
                      <a:lnTo>
                        <a:pt x="1037" y="138"/>
                      </a:lnTo>
                      <a:lnTo>
                        <a:pt x="1037" y="138"/>
                      </a:lnTo>
                      <a:lnTo>
                        <a:pt x="1037" y="138"/>
                      </a:lnTo>
                      <a:lnTo>
                        <a:pt x="1039" y="138"/>
                      </a:lnTo>
                      <a:lnTo>
                        <a:pt x="1039" y="140"/>
                      </a:lnTo>
                      <a:lnTo>
                        <a:pt x="1039" y="140"/>
                      </a:lnTo>
                      <a:lnTo>
                        <a:pt x="1039" y="140"/>
                      </a:lnTo>
                      <a:lnTo>
                        <a:pt x="1039" y="140"/>
                      </a:lnTo>
                      <a:lnTo>
                        <a:pt x="1039" y="140"/>
                      </a:lnTo>
                      <a:lnTo>
                        <a:pt x="1037" y="140"/>
                      </a:lnTo>
                      <a:lnTo>
                        <a:pt x="1037" y="142"/>
                      </a:lnTo>
                      <a:lnTo>
                        <a:pt x="1037" y="142"/>
                      </a:lnTo>
                      <a:lnTo>
                        <a:pt x="1037" y="142"/>
                      </a:lnTo>
                      <a:lnTo>
                        <a:pt x="1037" y="142"/>
                      </a:lnTo>
                      <a:lnTo>
                        <a:pt x="1037" y="144"/>
                      </a:lnTo>
                      <a:lnTo>
                        <a:pt x="1037" y="144"/>
                      </a:lnTo>
                      <a:lnTo>
                        <a:pt x="1037" y="146"/>
                      </a:lnTo>
                      <a:lnTo>
                        <a:pt x="1035" y="146"/>
                      </a:lnTo>
                      <a:lnTo>
                        <a:pt x="1035" y="146"/>
                      </a:lnTo>
                      <a:lnTo>
                        <a:pt x="1035" y="148"/>
                      </a:lnTo>
                      <a:lnTo>
                        <a:pt x="1035" y="148"/>
                      </a:lnTo>
                      <a:lnTo>
                        <a:pt x="1035" y="148"/>
                      </a:lnTo>
                      <a:lnTo>
                        <a:pt x="1035" y="148"/>
                      </a:lnTo>
                      <a:lnTo>
                        <a:pt x="1035" y="148"/>
                      </a:lnTo>
                      <a:lnTo>
                        <a:pt x="1035" y="150"/>
                      </a:lnTo>
                      <a:lnTo>
                        <a:pt x="1033" y="150"/>
                      </a:lnTo>
                      <a:lnTo>
                        <a:pt x="1033" y="150"/>
                      </a:lnTo>
                      <a:lnTo>
                        <a:pt x="1031" y="150"/>
                      </a:lnTo>
                      <a:lnTo>
                        <a:pt x="1031" y="150"/>
                      </a:lnTo>
                      <a:lnTo>
                        <a:pt x="1031" y="150"/>
                      </a:lnTo>
                      <a:lnTo>
                        <a:pt x="1029" y="150"/>
                      </a:lnTo>
                      <a:lnTo>
                        <a:pt x="1029" y="150"/>
                      </a:lnTo>
                      <a:lnTo>
                        <a:pt x="1027" y="150"/>
                      </a:lnTo>
                      <a:lnTo>
                        <a:pt x="1027" y="150"/>
                      </a:lnTo>
                      <a:lnTo>
                        <a:pt x="1027" y="150"/>
                      </a:lnTo>
                      <a:lnTo>
                        <a:pt x="1026" y="150"/>
                      </a:lnTo>
                      <a:lnTo>
                        <a:pt x="1026" y="150"/>
                      </a:lnTo>
                      <a:lnTo>
                        <a:pt x="1026" y="150"/>
                      </a:lnTo>
                      <a:lnTo>
                        <a:pt x="1026" y="152"/>
                      </a:lnTo>
                      <a:lnTo>
                        <a:pt x="1026" y="152"/>
                      </a:lnTo>
                      <a:lnTo>
                        <a:pt x="1026" y="152"/>
                      </a:lnTo>
                      <a:lnTo>
                        <a:pt x="1024" y="152"/>
                      </a:lnTo>
                      <a:lnTo>
                        <a:pt x="1024" y="154"/>
                      </a:lnTo>
                      <a:lnTo>
                        <a:pt x="1024" y="154"/>
                      </a:lnTo>
                      <a:lnTo>
                        <a:pt x="1024" y="154"/>
                      </a:lnTo>
                      <a:lnTo>
                        <a:pt x="1024" y="156"/>
                      </a:lnTo>
                      <a:lnTo>
                        <a:pt x="1022" y="156"/>
                      </a:lnTo>
                      <a:lnTo>
                        <a:pt x="1022" y="156"/>
                      </a:lnTo>
                      <a:lnTo>
                        <a:pt x="1022" y="156"/>
                      </a:lnTo>
                      <a:lnTo>
                        <a:pt x="1022" y="156"/>
                      </a:lnTo>
                      <a:lnTo>
                        <a:pt x="1022" y="156"/>
                      </a:lnTo>
                      <a:lnTo>
                        <a:pt x="1020" y="156"/>
                      </a:lnTo>
                      <a:lnTo>
                        <a:pt x="1020" y="156"/>
                      </a:lnTo>
                      <a:lnTo>
                        <a:pt x="1020" y="156"/>
                      </a:lnTo>
                      <a:lnTo>
                        <a:pt x="1020" y="156"/>
                      </a:lnTo>
                      <a:lnTo>
                        <a:pt x="1018" y="156"/>
                      </a:lnTo>
                      <a:lnTo>
                        <a:pt x="1018" y="156"/>
                      </a:lnTo>
                      <a:lnTo>
                        <a:pt x="1018" y="156"/>
                      </a:lnTo>
                      <a:lnTo>
                        <a:pt x="1016" y="156"/>
                      </a:lnTo>
                      <a:lnTo>
                        <a:pt x="1016" y="156"/>
                      </a:lnTo>
                      <a:lnTo>
                        <a:pt x="1016" y="158"/>
                      </a:lnTo>
                      <a:lnTo>
                        <a:pt x="1016" y="158"/>
                      </a:lnTo>
                      <a:lnTo>
                        <a:pt x="1016" y="158"/>
                      </a:lnTo>
                      <a:lnTo>
                        <a:pt x="1014" y="158"/>
                      </a:lnTo>
                      <a:lnTo>
                        <a:pt x="1014" y="158"/>
                      </a:lnTo>
                      <a:lnTo>
                        <a:pt x="1014" y="158"/>
                      </a:lnTo>
                      <a:lnTo>
                        <a:pt x="1012" y="158"/>
                      </a:lnTo>
                      <a:lnTo>
                        <a:pt x="1012" y="158"/>
                      </a:lnTo>
                      <a:lnTo>
                        <a:pt x="1010" y="158"/>
                      </a:lnTo>
                      <a:lnTo>
                        <a:pt x="1010" y="158"/>
                      </a:lnTo>
                      <a:lnTo>
                        <a:pt x="1010" y="158"/>
                      </a:lnTo>
                      <a:lnTo>
                        <a:pt x="1008" y="158"/>
                      </a:lnTo>
                      <a:lnTo>
                        <a:pt x="1008" y="158"/>
                      </a:lnTo>
                      <a:lnTo>
                        <a:pt x="1008" y="159"/>
                      </a:lnTo>
                      <a:lnTo>
                        <a:pt x="1008" y="159"/>
                      </a:lnTo>
                      <a:lnTo>
                        <a:pt x="1008" y="159"/>
                      </a:lnTo>
                      <a:lnTo>
                        <a:pt x="1006" y="159"/>
                      </a:lnTo>
                      <a:lnTo>
                        <a:pt x="1006" y="159"/>
                      </a:lnTo>
                      <a:lnTo>
                        <a:pt x="1006" y="161"/>
                      </a:lnTo>
                      <a:lnTo>
                        <a:pt x="1004" y="161"/>
                      </a:lnTo>
                      <a:lnTo>
                        <a:pt x="1004" y="161"/>
                      </a:lnTo>
                      <a:lnTo>
                        <a:pt x="1004" y="161"/>
                      </a:lnTo>
                      <a:lnTo>
                        <a:pt x="1004" y="163"/>
                      </a:lnTo>
                      <a:lnTo>
                        <a:pt x="1004" y="163"/>
                      </a:lnTo>
                      <a:lnTo>
                        <a:pt x="1006" y="163"/>
                      </a:lnTo>
                      <a:lnTo>
                        <a:pt x="1006" y="163"/>
                      </a:lnTo>
                      <a:lnTo>
                        <a:pt x="1006" y="163"/>
                      </a:lnTo>
                      <a:lnTo>
                        <a:pt x="1008" y="163"/>
                      </a:lnTo>
                      <a:lnTo>
                        <a:pt x="1008" y="163"/>
                      </a:lnTo>
                      <a:lnTo>
                        <a:pt x="1008" y="163"/>
                      </a:lnTo>
                      <a:lnTo>
                        <a:pt x="1010" y="163"/>
                      </a:lnTo>
                      <a:lnTo>
                        <a:pt x="1010" y="163"/>
                      </a:lnTo>
                      <a:lnTo>
                        <a:pt x="1010" y="165"/>
                      </a:lnTo>
                      <a:lnTo>
                        <a:pt x="1008" y="165"/>
                      </a:lnTo>
                      <a:lnTo>
                        <a:pt x="1008" y="165"/>
                      </a:lnTo>
                      <a:lnTo>
                        <a:pt x="1008" y="165"/>
                      </a:lnTo>
                      <a:lnTo>
                        <a:pt x="1008" y="165"/>
                      </a:lnTo>
                      <a:lnTo>
                        <a:pt x="1006" y="165"/>
                      </a:lnTo>
                      <a:lnTo>
                        <a:pt x="1006" y="165"/>
                      </a:lnTo>
                      <a:lnTo>
                        <a:pt x="1006" y="165"/>
                      </a:lnTo>
                      <a:lnTo>
                        <a:pt x="1004" y="165"/>
                      </a:lnTo>
                      <a:lnTo>
                        <a:pt x="1004" y="165"/>
                      </a:lnTo>
                      <a:lnTo>
                        <a:pt x="1004" y="165"/>
                      </a:lnTo>
                      <a:lnTo>
                        <a:pt x="1003" y="165"/>
                      </a:lnTo>
                      <a:lnTo>
                        <a:pt x="1003" y="163"/>
                      </a:lnTo>
                      <a:lnTo>
                        <a:pt x="1003" y="163"/>
                      </a:lnTo>
                      <a:lnTo>
                        <a:pt x="1003" y="163"/>
                      </a:lnTo>
                      <a:lnTo>
                        <a:pt x="1003" y="163"/>
                      </a:lnTo>
                      <a:lnTo>
                        <a:pt x="1001" y="163"/>
                      </a:lnTo>
                      <a:lnTo>
                        <a:pt x="1001" y="163"/>
                      </a:lnTo>
                      <a:lnTo>
                        <a:pt x="1001" y="163"/>
                      </a:lnTo>
                      <a:lnTo>
                        <a:pt x="999" y="163"/>
                      </a:lnTo>
                      <a:lnTo>
                        <a:pt x="999" y="163"/>
                      </a:lnTo>
                      <a:lnTo>
                        <a:pt x="999" y="163"/>
                      </a:lnTo>
                      <a:lnTo>
                        <a:pt x="997" y="163"/>
                      </a:lnTo>
                      <a:lnTo>
                        <a:pt x="997" y="161"/>
                      </a:lnTo>
                      <a:lnTo>
                        <a:pt x="997" y="161"/>
                      </a:lnTo>
                      <a:lnTo>
                        <a:pt x="997" y="161"/>
                      </a:lnTo>
                      <a:lnTo>
                        <a:pt x="997" y="161"/>
                      </a:lnTo>
                      <a:lnTo>
                        <a:pt x="997" y="159"/>
                      </a:lnTo>
                      <a:lnTo>
                        <a:pt x="997" y="159"/>
                      </a:lnTo>
                      <a:lnTo>
                        <a:pt x="995" y="159"/>
                      </a:lnTo>
                      <a:lnTo>
                        <a:pt x="995" y="161"/>
                      </a:lnTo>
                      <a:lnTo>
                        <a:pt x="995" y="161"/>
                      </a:lnTo>
                      <a:lnTo>
                        <a:pt x="995" y="161"/>
                      </a:lnTo>
                      <a:lnTo>
                        <a:pt x="995" y="161"/>
                      </a:lnTo>
                      <a:lnTo>
                        <a:pt x="993" y="161"/>
                      </a:lnTo>
                      <a:lnTo>
                        <a:pt x="993" y="161"/>
                      </a:lnTo>
                      <a:lnTo>
                        <a:pt x="993" y="163"/>
                      </a:lnTo>
                      <a:lnTo>
                        <a:pt x="993" y="163"/>
                      </a:lnTo>
                      <a:lnTo>
                        <a:pt x="995" y="163"/>
                      </a:lnTo>
                      <a:lnTo>
                        <a:pt x="995" y="163"/>
                      </a:lnTo>
                      <a:lnTo>
                        <a:pt x="995" y="163"/>
                      </a:lnTo>
                      <a:lnTo>
                        <a:pt x="995" y="163"/>
                      </a:lnTo>
                      <a:lnTo>
                        <a:pt x="995" y="163"/>
                      </a:lnTo>
                      <a:lnTo>
                        <a:pt x="997" y="163"/>
                      </a:lnTo>
                      <a:lnTo>
                        <a:pt x="997" y="165"/>
                      </a:lnTo>
                      <a:lnTo>
                        <a:pt x="997" y="165"/>
                      </a:lnTo>
                      <a:lnTo>
                        <a:pt x="997" y="165"/>
                      </a:lnTo>
                      <a:lnTo>
                        <a:pt x="997" y="167"/>
                      </a:lnTo>
                      <a:lnTo>
                        <a:pt x="999" y="167"/>
                      </a:lnTo>
                      <a:lnTo>
                        <a:pt x="999" y="167"/>
                      </a:lnTo>
                      <a:lnTo>
                        <a:pt x="997" y="167"/>
                      </a:lnTo>
                      <a:lnTo>
                        <a:pt x="997" y="169"/>
                      </a:lnTo>
                      <a:lnTo>
                        <a:pt x="997" y="169"/>
                      </a:lnTo>
                      <a:lnTo>
                        <a:pt x="995" y="169"/>
                      </a:lnTo>
                      <a:lnTo>
                        <a:pt x="995" y="167"/>
                      </a:lnTo>
                      <a:lnTo>
                        <a:pt x="995" y="167"/>
                      </a:lnTo>
                      <a:lnTo>
                        <a:pt x="995" y="165"/>
                      </a:lnTo>
                      <a:lnTo>
                        <a:pt x="995" y="165"/>
                      </a:lnTo>
                      <a:lnTo>
                        <a:pt x="995" y="167"/>
                      </a:lnTo>
                      <a:lnTo>
                        <a:pt x="995" y="167"/>
                      </a:lnTo>
                      <a:lnTo>
                        <a:pt x="993" y="167"/>
                      </a:lnTo>
                      <a:lnTo>
                        <a:pt x="993" y="167"/>
                      </a:lnTo>
                      <a:lnTo>
                        <a:pt x="993" y="167"/>
                      </a:lnTo>
                      <a:lnTo>
                        <a:pt x="993" y="165"/>
                      </a:lnTo>
                      <a:lnTo>
                        <a:pt x="991" y="165"/>
                      </a:lnTo>
                      <a:lnTo>
                        <a:pt x="991" y="165"/>
                      </a:lnTo>
                      <a:lnTo>
                        <a:pt x="991" y="165"/>
                      </a:lnTo>
                      <a:lnTo>
                        <a:pt x="989" y="165"/>
                      </a:lnTo>
                      <a:lnTo>
                        <a:pt x="989" y="165"/>
                      </a:lnTo>
                      <a:lnTo>
                        <a:pt x="989" y="165"/>
                      </a:lnTo>
                      <a:lnTo>
                        <a:pt x="987" y="165"/>
                      </a:lnTo>
                      <a:lnTo>
                        <a:pt x="987" y="163"/>
                      </a:lnTo>
                      <a:lnTo>
                        <a:pt x="987" y="163"/>
                      </a:lnTo>
                      <a:lnTo>
                        <a:pt x="987" y="163"/>
                      </a:lnTo>
                      <a:lnTo>
                        <a:pt x="987" y="163"/>
                      </a:lnTo>
                      <a:lnTo>
                        <a:pt x="985" y="163"/>
                      </a:lnTo>
                      <a:lnTo>
                        <a:pt x="985" y="163"/>
                      </a:lnTo>
                      <a:lnTo>
                        <a:pt x="985" y="163"/>
                      </a:lnTo>
                      <a:lnTo>
                        <a:pt x="983" y="163"/>
                      </a:lnTo>
                      <a:lnTo>
                        <a:pt x="983" y="165"/>
                      </a:lnTo>
                      <a:lnTo>
                        <a:pt x="983" y="165"/>
                      </a:lnTo>
                      <a:lnTo>
                        <a:pt x="983" y="167"/>
                      </a:lnTo>
                      <a:lnTo>
                        <a:pt x="985" y="167"/>
                      </a:lnTo>
                      <a:lnTo>
                        <a:pt x="985" y="167"/>
                      </a:lnTo>
                      <a:lnTo>
                        <a:pt x="987" y="167"/>
                      </a:lnTo>
                      <a:lnTo>
                        <a:pt x="987" y="167"/>
                      </a:lnTo>
                      <a:lnTo>
                        <a:pt x="987" y="167"/>
                      </a:lnTo>
                      <a:lnTo>
                        <a:pt x="987" y="167"/>
                      </a:lnTo>
                      <a:lnTo>
                        <a:pt x="989" y="167"/>
                      </a:lnTo>
                      <a:lnTo>
                        <a:pt x="989" y="167"/>
                      </a:lnTo>
                      <a:lnTo>
                        <a:pt x="989" y="167"/>
                      </a:lnTo>
                      <a:lnTo>
                        <a:pt x="991" y="167"/>
                      </a:lnTo>
                      <a:lnTo>
                        <a:pt x="991" y="169"/>
                      </a:lnTo>
                      <a:lnTo>
                        <a:pt x="991" y="169"/>
                      </a:lnTo>
                      <a:lnTo>
                        <a:pt x="993" y="169"/>
                      </a:lnTo>
                      <a:lnTo>
                        <a:pt x="993" y="169"/>
                      </a:lnTo>
                      <a:lnTo>
                        <a:pt x="993" y="169"/>
                      </a:lnTo>
                      <a:lnTo>
                        <a:pt x="993" y="169"/>
                      </a:lnTo>
                      <a:lnTo>
                        <a:pt x="995" y="169"/>
                      </a:lnTo>
                      <a:lnTo>
                        <a:pt x="995" y="171"/>
                      </a:lnTo>
                      <a:lnTo>
                        <a:pt x="995" y="171"/>
                      </a:lnTo>
                      <a:lnTo>
                        <a:pt x="995" y="171"/>
                      </a:lnTo>
                      <a:lnTo>
                        <a:pt x="997" y="171"/>
                      </a:lnTo>
                      <a:lnTo>
                        <a:pt x="997" y="171"/>
                      </a:lnTo>
                      <a:lnTo>
                        <a:pt x="997" y="171"/>
                      </a:lnTo>
                      <a:lnTo>
                        <a:pt x="997" y="173"/>
                      </a:lnTo>
                      <a:lnTo>
                        <a:pt x="995" y="173"/>
                      </a:lnTo>
                      <a:lnTo>
                        <a:pt x="995" y="173"/>
                      </a:lnTo>
                      <a:lnTo>
                        <a:pt x="995" y="173"/>
                      </a:lnTo>
                      <a:lnTo>
                        <a:pt x="995" y="173"/>
                      </a:lnTo>
                      <a:lnTo>
                        <a:pt x="997" y="173"/>
                      </a:lnTo>
                      <a:lnTo>
                        <a:pt x="997" y="173"/>
                      </a:lnTo>
                      <a:lnTo>
                        <a:pt x="999" y="173"/>
                      </a:lnTo>
                      <a:lnTo>
                        <a:pt x="999" y="175"/>
                      </a:lnTo>
                      <a:lnTo>
                        <a:pt x="999" y="175"/>
                      </a:lnTo>
                      <a:lnTo>
                        <a:pt x="999" y="175"/>
                      </a:lnTo>
                      <a:lnTo>
                        <a:pt x="1001" y="175"/>
                      </a:lnTo>
                      <a:lnTo>
                        <a:pt x="1001" y="175"/>
                      </a:lnTo>
                      <a:lnTo>
                        <a:pt x="1001" y="175"/>
                      </a:lnTo>
                      <a:lnTo>
                        <a:pt x="1003" y="175"/>
                      </a:lnTo>
                      <a:lnTo>
                        <a:pt x="1003" y="175"/>
                      </a:lnTo>
                      <a:lnTo>
                        <a:pt x="1004" y="175"/>
                      </a:lnTo>
                      <a:lnTo>
                        <a:pt x="1004" y="175"/>
                      </a:lnTo>
                      <a:lnTo>
                        <a:pt x="1004" y="175"/>
                      </a:lnTo>
                      <a:lnTo>
                        <a:pt x="1004" y="177"/>
                      </a:lnTo>
                      <a:lnTo>
                        <a:pt x="1004" y="177"/>
                      </a:lnTo>
                      <a:lnTo>
                        <a:pt x="1004" y="177"/>
                      </a:lnTo>
                      <a:lnTo>
                        <a:pt x="1003" y="177"/>
                      </a:lnTo>
                      <a:lnTo>
                        <a:pt x="1003" y="177"/>
                      </a:lnTo>
                      <a:lnTo>
                        <a:pt x="1003" y="179"/>
                      </a:lnTo>
                      <a:lnTo>
                        <a:pt x="1001" y="179"/>
                      </a:lnTo>
                      <a:lnTo>
                        <a:pt x="1001" y="179"/>
                      </a:lnTo>
                      <a:lnTo>
                        <a:pt x="1001" y="177"/>
                      </a:lnTo>
                      <a:lnTo>
                        <a:pt x="1001" y="177"/>
                      </a:lnTo>
                      <a:lnTo>
                        <a:pt x="999" y="177"/>
                      </a:lnTo>
                      <a:lnTo>
                        <a:pt x="999" y="177"/>
                      </a:lnTo>
                      <a:lnTo>
                        <a:pt x="999" y="177"/>
                      </a:lnTo>
                      <a:lnTo>
                        <a:pt x="997" y="177"/>
                      </a:lnTo>
                      <a:lnTo>
                        <a:pt x="997" y="177"/>
                      </a:lnTo>
                      <a:lnTo>
                        <a:pt x="995" y="177"/>
                      </a:lnTo>
                      <a:lnTo>
                        <a:pt x="995" y="177"/>
                      </a:lnTo>
                      <a:lnTo>
                        <a:pt x="995" y="177"/>
                      </a:lnTo>
                      <a:lnTo>
                        <a:pt x="993" y="177"/>
                      </a:lnTo>
                      <a:lnTo>
                        <a:pt x="993" y="177"/>
                      </a:lnTo>
                      <a:lnTo>
                        <a:pt x="993" y="177"/>
                      </a:lnTo>
                      <a:lnTo>
                        <a:pt x="993" y="175"/>
                      </a:lnTo>
                      <a:lnTo>
                        <a:pt x="993" y="175"/>
                      </a:lnTo>
                      <a:lnTo>
                        <a:pt x="993" y="175"/>
                      </a:lnTo>
                      <a:lnTo>
                        <a:pt x="993" y="175"/>
                      </a:lnTo>
                      <a:lnTo>
                        <a:pt x="991" y="175"/>
                      </a:lnTo>
                      <a:lnTo>
                        <a:pt x="991" y="175"/>
                      </a:lnTo>
                      <a:lnTo>
                        <a:pt x="989" y="175"/>
                      </a:lnTo>
                      <a:lnTo>
                        <a:pt x="989" y="175"/>
                      </a:lnTo>
                      <a:lnTo>
                        <a:pt x="989" y="175"/>
                      </a:lnTo>
                      <a:lnTo>
                        <a:pt x="989" y="175"/>
                      </a:lnTo>
                      <a:lnTo>
                        <a:pt x="987" y="175"/>
                      </a:lnTo>
                      <a:lnTo>
                        <a:pt x="987" y="175"/>
                      </a:lnTo>
                      <a:lnTo>
                        <a:pt x="987" y="173"/>
                      </a:lnTo>
                      <a:lnTo>
                        <a:pt x="987" y="173"/>
                      </a:lnTo>
                      <a:lnTo>
                        <a:pt x="989" y="173"/>
                      </a:lnTo>
                      <a:lnTo>
                        <a:pt x="989" y="173"/>
                      </a:lnTo>
                      <a:lnTo>
                        <a:pt x="987" y="173"/>
                      </a:lnTo>
                      <a:lnTo>
                        <a:pt x="987" y="171"/>
                      </a:lnTo>
                      <a:lnTo>
                        <a:pt x="987" y="171"/>
                      </a:lnTo>
                      <a:lnTo>
                        <a:pt x="987" y="171"/>
                      </a:lnTo>
                      <a:lnTo>
                        <a:pt x="987" y="171"/>
                      </a:lnTo>
                      <a:lnTo>
                        <a:pt x="987" y="171"/>
                      </a:lnTo>
                      <a:lnTo>
                        <a:pt x="985" y="171"/>
                      </a:lnTo>
                      <a:lnTo>
                        <a:pt x="985" y="171"/>
                      </a:lnTo>
                      <a:lnTo>
                        <a:pt x="983" y="171"/>
                      </a:lnTo>
                      <a:lnTo>
                        <a:pt x="983" y="171"/>
                      </a:lnTo>
                      <a:lnTo>
                        <a:pt x="983" y="169"/>
                      </a:lnTo>
                      <a:lnTo>
                        <a:pt x="983" y="169"/>
                      </a:lnTo>
                      <a:lnTo>
                        <a:pt x="982" y="169"/>
                      </a:lnTo>
                      <a:lnTo>
                        <a:pt x="982" y="169"/>
                      </a:lnTo>
                      <a:lnTo>
                        <a:pt x="982" y="169"/>
                      </a:lnTo>
                      <a:lnTo>
                        <a:pt x="982" y="167"/>
                      </a:lnTo>
                      <a:lnTo>
                        <a:pt x="982" y="167"/>
                      </a:lnTo>
                      <a:lnTo>
                        <a:pt x="982" y="167"/>
                      </a:lnTo>
                      <a:lnTo>
                        <a:pt x="982" y="167"/>
                      </a:lnTo>
                      <a:lnTo>
                        <a:pt x="982" y="165"/>
                      </a:lnTo>
                      <a:lnTo>
                        <a:pt x="982" y="165"/>
                      </a:lnTo>
                      <a:lnTo>
                        <a:pt x="982" y="165"/>
                      </a:lnTo>
                      <a:lnTo>
                        <a:pt x="980" y="165"/>
                      </a:lnTo>
                      <a:lnTo>
                        <a:pt x="980" y="165"/>
                      </a:lnTo>
                      <a:lnTo>
                        <a:pt x="978" y="165"/>
                      </a:lnTo>
                      <a:lnTo>
                        <a:pt x="978" y="165"/>
                      </a:lnTo>
                      <a:lnTo>
                        <a:pt x="978" y="165"/>
                      </a:lnTo>
                      <a:lnTo>
                        <a:pt x="978" y="165"/>
                      </a:lnTo>
                      <a:lnTo>
                        <a:pt x="978" y="165"/>
                      </a:lnTo>
                      <a:lnTo>
                        <a:pt x="976" y="165"/>
                      </a:lnTo>
                      <a:lnTo>
                        <a:pt x="976" y="165"/>
                      </a:lnTo>
                      <a:lnTo>
                        <a:pt x="976" y="163"/>
                      </a:lnTo>
                      <a:lnTo>
                        <a:pt x="974" y="163"/>
                      </a:lnTo>
                      <a:lnTo>
                        <a:pt x="974" y="165"/>
                      </a:lnTo>
                      <a:lnTo>
                        <a:pt x="974" y="165"/>
                      </a:lnTo>
                      <a:lnTo>
                        <a:pt x="974" y="165"/>
                      </a:lnTo>
                      <a:lnTo>
                        <a:pt x="972" y="165"/>
                      </a:lnTo>
                      <a:lnTo>
                        <a:pt x="972" y="163"/>
                      </a:lnTo>
                      <a:lnTo>
                        <a:pt x="972" y="163"/>
                      </a:lnTo>
                      <a:lnTo>
                        <a:pt x="972" y="163"/>
                      </a:lnTo>
                      <a:lnTo>
                        <a:pt x="970" y="163"/>
                      </a:lnTo>
                      <a:lnTo>
                        <a:pt x="970" y="165"/>
                      </a:lnTo>
                      <a:lnTo>
                        <a:pt x="970" y="165"/>
                      </a:lnTo>
                      <a:lnTo>
                        <a:pt x="970" y="163"/>
                      </a:lnTo>
                      <a:lnTo>
                        <a:pt x="968" y="163"/>
                      </a:lnTo>
                      <a:lnTo>
                        <a:pt x="968" y="163"/>
                      </a:lnTo>
                      <a:lnTo>
                        <a:pt x="968" y="163"/>
                      </a:lnTo>
                      <a:lnTo>
                        <a:pt x="968" y="163"/>
                      </a:lnTo>
                      <a:lnTo>
                        <a:pt x="968" y="163"/>
                      </a:lnTo>
                      <a:lnTo>
                        <a:pt x="968" y="161"/>
                      </a:lnTo>
                      <a:lnTo>
                        <a:pt x="966" y="161"/>
                      </a:lnTo>
                      <a:lnTo>
                        <a:pt x="966" y="161"/>
                      </a:lnTo>
                      <a:lnTo>
                        <a:pt x="966" y="159"/>
                      </a:lnTo>
                      <a:lnTo>
                        <a:pt x="966" y="159"/>
                      </a:lnTo>
                      <a:lnTo>
                        <a:pt x="966" y="159"/>
                      </a:lnTo>
                      <a:lnTo>
                        <a:pt x="966" y="159"/>
                      </a:lnTo>
                      <a:lnTo>
                        <a:pt x="966" y="158"/>
                      </a:lnTo>
                      <a:lnTo>
                        <a:pt x="964" y="158"/>
                      </a:lnTo>
                      <a:lnTo>
                        <a:pt x="964" y="158"/>
                      </a:lnTo>
                      <a:lnTo>
                        <a:pt x="962" y="158"/>
                      </a:lnTo>
                      <a:lnTo>
                        <a:pt x="962" y="158"/>
                      </a:lnTo>
                      <a:lnTo>
                        <a:pt x="962" y="158"/>
                      </a:lnTo>
                      <a:lnTo>
                        <a:pt x="962" y="159"/>
                      </a:lnTo>
                      <a:lnTo>
                        <a:pt x="960" y="159"/>
                      </a:lnTo>
                      <a:lnTo>
                        <a:pt x="960" y="159"/>
                      </a:lnTo>
                      <a:lnTo>
                        <a:pt x="960" y="159"/>
                      </a:lnTo>
                      <a:lnTo>
                        <a:pt x="959" y="159"/>
                      </a:lnTo>
                      <a:lnTo>
                        <a:pt x="959" y="159"/>
                      </a:lnTo>
                      <a:lnTo>
                        <a:pt x="959" y="159"/>
                      </a:lnTo>
                      <a:lnTo>
                        <a:pt x="957" y="159"/>
                      </a:lnTo>
                      <a:lnTo>
                        <a:pt x="957" y="159"/>
                      </a:lnTo>
                      <a:lnTo>
                        <a:pt x="957" y="159"/>
                      </a:lnTo>
                      <a:lnTo>
                        <a:pt x="957" y="159"/>
                      </a:lnTo>
                      <a:lnTo>
                        <a:pt x="957" y="159"/>
                      </a:lnTo>
                      <a:lnTo>
                        <a:pt x="955" y="159"/>
                      </a:lnTo>
                      <a:lnTo>
                        <a:pt x="955" y="159"/>
                      </a:lnTo>
                      <a:lnTo>
                        <a:pt x="955" y="159"/>
                      </a:lnTo>
                      <a:lnTo>
                        <a:pt x="953" y="159"/>
                      </a:lnTo>
                      <a:lnTo>
                        <a:pt x="953" y="159"/>
                      </a:lnTo>
                      <a:lnTo>
                        <a:pt x="953" y="159"/>
                      </a:lnTo>
                      <a:lnTo>
                        <a:pt x="951" y="159"/>
                      </a:lnTo>
                      <a:lnTo>
                        <a:pt x="951" y="159"/>
                      </a:lnTo>
                      <a:lnTo>
                        <a:pt x="951" y="159"/>
                      </a:lnTo>
                      <a:lnTo>
                        <a:pt x="949" y="159"/>
                      </a:lnTo>
                      <a:lnTo>
                        <a:pt x="949" y="159"/>
                      </a:lnTo>
                      <a:lnTo>
                        <a:pt x="949" y="159"/>
                      </a:lnTo>
                      <a:lnTo>
                        <a:pt x="947" y="159"/>
                      </a:lnTo>
                      <a:lnTo>
                        <a:pt x="947" y="159"/>
                      </a:lnTo>
                      <a:lnTo>
                        <a:pt x="947" y="158"/>
                      </a:lnTo>
                      <a:lnTo>
                        <a:pt x="945" y="158"/>
                      </a:lnTo>
                      <a:lnTo>
                        <a:pt x="945" y="159"/>
                      </a:lnTo>
                      <a:lnTo>
                        <a:pt x="945" y="159"/>
                      </a:lnTo>
                      <a:lnTo>
                        <a:pt x="945" y="159"/>
                      </a:lnTo>
                      <a:lnTo>
                        <a:pt x="945" y="159"/>
                      </a:lnTo>
                      <a:lnTo>
                        <a:pt x="945" y="159"/>
                      </a:lnTo>
                      <a:lnTo>
                        <a:pt x="945" y="161"/>
                      </a:lnTo>
                      <a:lnTo>
                        <a:pt x="945" y="161"/>
                      </a:lnTo>
                      <a:lnTo>
                        <a:pt x="943" y="161"/>
                      </a:lnTo>
                      <a:lnTo>
                        <a:pt x="943" y="161"/>
                      </a:lnTo>
                      <a:lnTo>
                        <a:pt x="945" y="161"/>
                      </a:lnTo>
                      <a:lnTo>
                        <a:pt x="945" y="163"/>
                      </a:lnTo>
                      <a:lnTo>
                        <a:pt x="945" y="163"/>
                      </a:lnTo>
                      <a:lnTo>
                        <a:pt x="945" y="163"/>
                      </a:lnTo>
                      <a:lnTo>
                        <a:pt x="947" y="163"/>
                      </a:lnTo>
                      <a:lnTo>
                        <a:pt x="947" y="163"/>
                      </a:lnTo>
                      <a:lnTo>
                        <a:pt x="949" y="163"/>
                      </a:lnTo>
                      <a:lnTo>
                        <a:pt x="949" y="163"/>
                      </a:lnTo>
                      <a:lnTo>
                        <a:pt x="949" y="163"/>
                      </a:lnTo>
                      <a:lnTo>
                        <a:pt x="949" y="163"/>
                      </a:lnTo>
                      <a:lnTo>
                        <a:pt x="951" y="163"/>
                      </a:lnTo>
                      <a:lnTo>
                        <a:pt x="951" y="163"/>
                      </a:lnTo>
                      <a:lnTo>
                        <a:pt x="951" y="163"/>
                      </a:lnTo>
                      <a:lnTo>
                        <a:pt x="953" y="163"/>
                      </a:lnTo>
                      <a:lnTo>
                        <a:pt x="953" y="163"/>
                      </a:lnTo>
                      <a:lnTo>
                        <a:pt x="953" y="163"/>
                      </a:lnTo>
                      <a:lnTo>
                        <a:pt x="955" y="163"/>
                      </a:lnTo>
                      <a:lnTo>
                        <a:pt x="955" y="163"/>
                      </a:lnTo>
                      <a:lnTo>
                        <a:pt x="955" y="163"/>
                      </a:lnTo>
                      <a:lnTo>
                        <a:pt x="955" y="165"/>
                      </a:lnTo>
                      <a:lnTo>
                        <a:pt x="957" y="165"/>
                      </a:lnTo>
                      <a:lnTo>
                        <a:pt x="957" y="165"/>
                      </a:lnTo>
                      <a:lnTo>
                        <a:pt x="957" y="165"/>
                      </a:lnTo>
                      <a:lnTo>
                        <a:pt x="959" y="165"/>
                      </a:lnTo>
                      <a:lnTo>
                        <a:pt x="959" y="165"/>
                      </a:lnTo>
                      <a:lnTo>
                        <a:pt x="959" y="167"/>
                      </a:lnTo>
                      <a:lnTo>
                        <a:pt x="957" y="167"/>
                      </a:lnTo>
                      <a:lnTo>
                        <a:pt x="957" y="167"/>
                      </a:lnTo>
                      <a:lnTo>
                        <a:pt x="957" y="167"/>
                      </a:lnTo>
                      <a:lnTo>
                        <a:pt x="957" y="169"/>
                      </a:lnTo>
                      <a:lnTo>
                        <a:pt x="957" y="169"/>
                      </a:lnTo>
                      <a:lnTo>
                        <a:pt x="957" y="169"/>
                      </a:lnTo>
                      <a:lnTo>
                        <a:pt x="955" y="169"/>
                      </a:lnTo>
                      <a:lnTo>
                        <a:pt x="955" y="169"/>
                      </a:lnTo>
                      <a:lnTo>
                        <a:pt x="955" y="171"/>
                      </a:lnTo>
                      <a:lnTo>
                        <a:pt x="955" y="171"/>
                      </a:lnTo>
                      <a:lnTo>
                        <a:pt x="953" y="171"/>
                      </a:lnTo>
                      <a:lnTo>
                        <a:pt x="953" y="171"/>
                      </a:lnTo>
                      <a:lnTo>
                        <a:pt x="953" y="171"/>
                      </a:lnTo>
                      <a:lnTo>
                        <a:pt x="951" y="171"/>
                      </a:lnTo>
                      <a:lnTo>
                        <a:pt x="951" y="171"/>
                      </a:lnTo>
                      <a:lnTo>
                        <a:pt x="951" y="171"/>
                      </a:lnTo>
                      <a:lnTo>
                        <a:pt x="951" y="171"/>
                      </a:lnTo>
                      <a:lnTo>
                        <a:pt x="949" y="171"/>
                      </a:lnTo>
                      <a:lnTo>
                        <a:pt x="949" y="171"/>
                      </a:lnTo>
                      <a:lnTo>
                        <a:pt x="949" y="173"/>
                      </a:lnTo>
                      <a:lnTo>
                        <a:pt x="949" y="173"/>
                      </a:lnTo>
                      <a:lnTo>
                        <a:pt x="949" y="173"/>
                      </a:lnTo>
                      <a:lnTo>
                        <a:pt x="949" y="175"/>
                      </a:lnTo>
                      <a:lnTo>
                        <a:pt x="949" y="175"/>
                      </a:lnTo>
                      <a:lnTo>
                        <a:pt x="947" y="175"/>
                      </a:lnTo>
                      <a:lnTo>
                        <a:pt x="947" y="177"/>
                      </a:lnTo>
                      <a:lnTo>
                        <a:pt x="947" y="177"/>
                      </a:lnTo>
                      <a:lnTo>
                        <a:pt x="945" y="177"/>
                      </a:lnTo>
                      <a:lnTo>
                        <a:pt x="945" y="177"/>
                      </a:lnTo>
                      <a:lnTo>
                        <a:pt x="945" y="177"/>
                      </a:lnTo>
                      <a:lnTo>
                        <a:pt x="945" y="177"/>
                      </a:lnTo>
                      <a:lnTo>
                        <a:pt x="943" y="177"/>
                      </a:lnTo>
                      <a:lnTo>
                        <a:pt x="943" y="179"/>
                      </a:lnTo>
                      <a:lnTo>
                        <a:pt x="943" y="179"/>
                      </a:lnTo>
                      <a:lnTo>
                        <a:pt x="941" y="179"/>
                      </a:lnTo>
                      <a:lnTo>
                        <a:pt x="941" y="179"/>
                      </a:lnTo>
                      <a:lnTo>
                        <a:pt x="941" y="179"/>
                      </a:lnTo>
                      <a:lnTo>
                        <a:pt x="941" y="179"/>
                      </a:lnTo>
                      <a:lnTo>
                        <a:pt x="939" y="179"/>
                      </a:lnTo>
                      <a:lnTo>
                        <a:pt x="939" y="180"/>
                      </a:lnTo>
                      <a:lnTo>
                        <a:pt x="939" y="180"/>
                      </a:lnTo>
                      <a:lnTo>
                        <a:pt x="939" y="180"/>
                      </a:lnTo>
                      <a:lnTo>
                        <a:pt x="938" y="180"/>
                      </a:lnTo>
                      <a:lnTo>
                        <a:pt x="938" y="180"/>
                      </a:lnTo>
                      <a:lnTo>
                        <a:pt x="938" y="180"/>
                      </a:lnTo>
                      <a:lnTo>
                        <a:pt x="938" y="180"/>
                      </a:lnTo>
                      <a:lnTo>
                        <a:pt x="938" y="182"/>
                      </a:lnTo>
                      <a:lnTo>
                        <a:pt x="936" y="182"/>
                      </a:lnTo>
                      <a:lnTo>
                        <a:pt x="936" y="182"/>
                      </a:lnTo>
                      <a:lnTo>
                        <a:pt x="936" y="182"/>
                      </a:lnTo>
                      <a:lnTo>
                        <a:pt x="936" y="182"/>
                      </a:lnTo>
                      <a:lnTo>
                        <a:pt x="936" y="184"/>
                      </a:lnTo>
                      <a:lnTo>
                        <a:pt x="936" y="184"/>
                      </a:lnTo>
                      <a:lnTo>
                        <a:pt x="936" y="184"/>
                      </a:lnTo>
                      <a:lnTo>
                        <a:pt x="936" y="184"/>
                      </a:lnTo>
                      <a:lnTo>
                        <a:pt x="938" y="184"/>
                      </a:lnTo>
                      <a:lnTo>
                        <a:pt x="938" y="184"/>
                      </a:lnTo>
                      <a:lnTo>
                        <a:pt x="939" y="184"/>
                      </a:lnTo>
                      <a:lnTo>
                        <a:pt x="939" y="186"/>
                      </a:lnTo>
                      <a:lnTo>
                        <a:pt x="939" y="186"/>
                      </a:lnTo>
                      <a:lnTo>
                        <a:pt x="939" y="186"/>
                      </a:lnTo>
                      <a:lnTo>
                        <a:pt x="939" y="186"/>
                      </a:lnTo>
                      <a:lnTo>
                        <a:pt x="939" y="188"/>
                      </a:lnTo>
                      <a:lnTo>
                        <a:pt x="939" y="188"/>
                      </a:lnTo>
                      <a:lnTo>
                        <a:pt x="939" y="188"/>
                      </a:lnTo>
                      <a:lnTo>
                        <a:pt x="939" y="188"/>
                      </a:lnTo>
                      <a:lnTo>
                        <a:pt x="939" y="188"/>
                      </a:lnTo>
                      <a:lnTo>
                        <a:pt x="939" y="190"/>
                      </a:lnTo>
                      <a:lnTo>
                        <a:pt x="938" y="190"/>
                      </a:lnTo>
                      <a:lnTo>
                        <a:pt x="938" y="190"/>
                      </a:lnTo>
                      <a:lnTo>
                        <a:pt x="938" y="190"/>
                      </a:lnTo>
                      <a:lnTo>
                        <a:pt x="938" y="192"/>
                      </a:lnTo>
                      <a:lnTo>
                        <a:pt x="936" y="192"/>
                      </a:lnTo>
                      <a:lnTo>
                        <a:pt x="936" y="192"/>
                      </a:lnTo>
                      <a:lnTo>
                        <a:pt x="936" y="192"/>
                      </a:lnTo>
                      <a:lnTo>
                        <a:pt x="936" y="192"/>
                      </a:lnTo>
                      <a:lnTo>
                        <a:pt x="934" y="192"/>
                      </a:lnTo>
                      <a:lnTo>
                        <a:pt x="934" y="194"/>
                      </a:lnTo>
                      <a:lnTo>
                        <a:pt x="934" y="194"/>
                      </a:lnTo>
                      <a:lnTo>
                        <a:pt x="934" y="194"/>
                      </a:lnTo>
                      <a:lnTo>
                        <a:pt x="934" y="196"/>
                      </a:lnTo>
                      <a:lnTo>
                        <a:pt x="934" y="196"/>
                      </a:lnTo>
                      <a:lnTo>
                        <a:pt x="934" y="196"/>
                      </a:lnTo>
                      <a:lnTo>
                        <a:pt x="932" y="196"/>
                      </a:lnTo>
                      <a:lnTo>
                        <a:pt x="932" y="196"/>
                      </a:lnTo>
                      <a:lnTo>
                        <a:pt x="932" y="196"/>
                      </a:lnTo>
                      <a:lnTo>
                        <a:pt x="930" y="196"/>
                      </a:lnTo>
                      <a:lnTo>
                        <a:pt x="930" y="196"/>
                      </a:lnTo>
                      <a:lnTo>
                        <a:pt x="930" y="198"/>
                      </a:lnTo>
                      <a:lnTo>
                        <a:pt x="930" y="198"/>
                      </a:lnTo>
                      <a:lnTo>
                        <a:pt x="930" y="198"/>
                      </a:lnTo>
                      <a:lnTo>
                        <a:pt x="928" y="198"/>
                      </a:lnTo>
                      <a:lnTo>
                        <a:pt x="928" y="200"/>
                      </a:lnTo>
                      <a:lnTo>
                        <a:pt x="928" y="200"/>
                      </a:lnTo>
                      <a:lnTo>
                        <a:pt x="928" y="200"/>
                      </a:lnTo>
                      <a:lnTo>
                        <a:pt x="926" y="200"/>
                      </a:lnTo>
                      <a:lnTo>
                        <a:pt x="926" y="200"/>
                      </a:lnTo>
                      <a:lnTo>
                        <a:pt x="926" y="200"/>
                      </a:lnTo>
                      <a:lnTo>
                        <a:pt x="924" y="200"/>
                      </a:lnTo>
                      <a:lnTo>
                        <a:pt x="924" y="200"/>
                      </a:lnTo>
                      <a:lnTo>
                        <a:pt x="924" y="202"/>
                      </a:lnTo>
                      <a:lnTo>
                        <a:pt x="924" y="202"/>
                      </a:lnTo>
                      <a:lnTo>
                        <a:pt x="924" y="202"/>
                      </a:lnTo>
                      <a:lnTo>
                        <a:pt x="924" y="203"/>
                      </a:lnTo>
                      <a:lnTo>
                        <a:pt x="924" y="203"/>
                      </a:lnTo>
                      <a:lnTo>
                        <a:pt x="922" y="203"/>
                      </a:lnTo>
                      <a:lnTo>
                        <a:pt x="922" y="203"/>
                      </a:lnTo>
                      <a:lnTo>
                        <a:pt x="922" y="203"/>
                      </a:lnTo>
                      <a:lnTo>
                        <a:pt x="922" y="203"/>
                      </a:lnTo>
                      <a:lnTo>
                        <a:pt x="922" y="205"/>
                      </a:lnTo>
                      <a:lnTo>
                        <a:pt x="920" y="205"/>
                      </a:lnTo>
                      <a:lnTo>
                        <a:pt x="920" y="205"/>
                      </a:lnTo>
                      <a:lnTo>
                        <a:pt x="920" y="207"/>
                      </a:lnTo>
                      <a:lnTo>
                        <a:pt x="920" y="207"/>
                      </a:lnTo>
                      <a:lnTo>
                        <a:pt x="918" y="207"/>
                      </a:lnTo>
                      <a:lnTo>
                        <a:pt x="918" y="207"/>
                      </a:lnTo>
                      <a:lnTo>
                        <a:pt x="918" y="207"/>
                      </a:lnTo>
                      <a:lnTo>
                        <a:pt x="918" y="207"/>
                      </a:lnTo>
                      <a:lnTo>
                        <a:pt x="916" y="207"/>
                      </a:lnTo>
                      <a:lnTo>
                        <a:pt x="916" y="207"/>
                      </a:lnTo>
                      <a:lnTo>
                        <a:pt x="916" y="209"/>
                      </a:lnTo>
                      <a:lnTo>
                        <a:pt x="915" y="209"/>
                      </a:lnTo>
                      <a:lnTo>
                        <a:pt x="915" y="209"/>
                      </a:lnTo>
                      <a:lnTo>
                        <a:pt x="915" y="209"/>
                      </a:lnTo>
                      <a:lnTo>
                        <a:pt x="915" y="209"/>
                      </a:lnTo>
                      <a:lnTo>
                        <a:pt x="913" y="209"/>
                      </a:lnTo>
                      <a:lnTo>
                        <a:pt x="913" y="209"/>
                      </a:lnTo>
                      <a:lnTo>
                        <a:pt x="913" y="211"/>
                      </a:lnTo>
                      <a:lnTo>
                        <a:pt x="913" y="211"/>
                      </a:lnTo>
                      <a:lnTo>
                        <a:pt x="911" y="211"/>
                      </a:lnTo>
                      <a:lnTo>
                        <a:pt x="911" y="211"/>
                      </a:lnTo>
                      <a:lnTo>
                        <a:pt x="909" y="211"/>
                      </a:lnTo>
                      <a:lnTo>
                        <a:pt x="909" y="211"/>
                      </a:lnTo>
                      <a:lnTo>
                        <a:pt x="909" y="211"/>
                      </a:lnTo>
                      <a:lnTo>
                        <a:pt x="909" y="211"/>
                      </a:lnTo>
                      <a:lnTo>
                        <a:pt x="907" y="211"/>
                      </a:lnTo>
                      <a:lnTo>
                        <a:pt x="907" y="211"/>
                      </a:lnTo>
                      <a:lnTo>
                        <a:pt x="907" y="211"/>
                      </a:lnTo>
                      <a:lnTo>
                        <a:pt x="905" y="211"/>
                      </a:lnTo>
                      <a:lnTo>
                        <a:pt x="905" y="211"/>
                      </a:lnTo>
                      <a:lnTo>
                        <a:pt x="905" y="211"/>
                      </a:lnTo>
                      <a:lnTo>
                        <a:pt x="903" y="211"/>
                      </a:lnTo>
                      <a:lnTo>
                        <a:pt x="903" y="211"/>
                      </a:lnTo>
                      <a:lnTo>
                        <a:pt x="903" y="211"/>
                      </a:lnTo>
                      <a:lnTo>
                        <a:pt x="903" y="211"/>
                      </a:lnTo>
                      <a:lnTo>
                        <a:pt x="901" y="211"/>
                      </a:lnTo>
                      <a:lnTo>
                        <a:pt x="901" y="211"/>
                      </a:lnTo>
                      <a:lnTo>
                        <a:pt x="901" y="211"/>
                      </a:lnTo>
                      <a:lnTo>
                        <a:pt x="899" y="211"/>
                      </a:lnTo>
                      <a:lnTo>
                        <a:pt x="899" y="211"/>
                      </a:lnTo>
                      <a:lnTo>
                        <a:pt x="897" y="211"/>
                      </a:lnTo>
                      <a:lnTo>
                        <a:pt x="897" y="211"/>
                      </a:lnTo>
                      <a:lnTo>
                        <a:pt x="897" y="211"/>
                      </a:lnTo>
                      <a:lnTo>
                        <a:pt x="897" y="211"/>
                      </a:lnTo>
                      <a:lnTo>
                        <a:pt x="895" y="211"/>
                      </a:lnTo>
                      <a:lnTo>
                        <a:pt x="895" y="211"/>
                      </a:lnTo>
                      <a:lnTo>
                        <a:pt x="895" y="211"/>
                      </a:lnTo>
                      <a:lnTo>
                        <a:pt x="895" y="211"/>
                      </a:lnTo>
                      <a:lnTo>
                        <a:pt x="893" y="211"/>
                      </a:lnTo>
                      <a:lnTo>
                        <a:pt x="893" y="211"/>
                      </a:lnTo>
                      <a:lnTo>
                        <a:pt x="893" y="211"/>
                      </a:lnTo>
                      <a:lnTo>
                        <a:pt x="892" y="211"/>
                      </a:lnTo>
                      <a:lnTo>
                        <a:pt x="892" y="209"/>
                      </a:lnTo>
                      <a:lnTo>
                        <a:pt x="892" y="209"/>
                      </a:lnTo>
                      <a:lnTo>
                        <a:pt x="892" y="211"/>
                      </a:lnTo>
                      <a:lnTo>
                        <a:pt x="892" y="211"/>
                      </a:lnTo>
                      <a:lnTo>
                        <a:pt x="890" y="211"/>
                      </a:lnTo>
                      <a:lnTo>
                        <a:pt x="890" y="209"/>
                      </a:lnTo>
                      <a:lnTo>
                        <a:pt x="890" y="209"/>
                      </a:lnTo>
                      <a:lnTo>
                        <a:pt x="890" y="211"/>
                      </a:lnTo>
                      <a:lnTo>
                        <a:pt x="890" y="211"/>
                      </a:lnTo>
                      <a:lnTo>
                        <a:pt x="890" y="211"/>
                      </a:lnTo>
                      <a:lnTo>
                        <a:pt x="890" y="211"/>
                      </a:lnTo>
                      <a:lnTo>
                        <a:pt x="888" y="211"/>
                      </a:lnTo>
                      <a:lnTo>
                        <a:pt x="888" y="211"/>
                      </a:lnTo>
                      <a:lnTo>
                        <a:pt x="888" y="213"/>
                      </a:lnTo>
                      <a:lnTo>
                        <a:pt x="886" y="213"/>
                      </a:lnTo>
                      <a:lnTo>
                        <a:pt x="886" y="213"/>
                      </a:lnTo>
                      <a:lnTo>
                        <a:pt x="886" y="215"/>
                      </a:lnTo>
                      <a:lnTo>
                        <a:pt x="886" y="215"/>
                      </a:lnTo>
                      <a:lnTo>
                        <a:pt x="886" y="215"/>
                      </a:lnTo>
                      <a:lnTo>
                        <a:pt x="886" y="215"/>
                      </a:lnTo>
                      <a:lnTo>
                        <a:pt x="886" y="217"/>
                      </a:lnTo>
                      <a:lnTo>
                        <a:pt x="884" y="217"/>
                      </a:lnTo>
                      <a:lnTo>
                        <a:pt x="884" y="217"/>
                      </a:lnTo>
                      <a:lnTo>
                        <a:pt x="884" y="217"/>
                      </a:lnTo>
                      <a:lnTo>
                        <a:pt x="884" y="219"/>
                      </a:lnTo>
                      <a:lnTo>
                        <a:pt x="882" y="219"/>
                      </a:lnTo>
                      <a:lnTo>
                        <a:pt x="882" y="219"/>
                      </a:lnTo>
                      <a:lnTo>
                        <a:pt x="882" y="219"/>
                      </a:lnTo>
                      <a:lnTo>
                        <a:pt x="882" y="219"/>
                      </a:lnTo>
                      <a:lnTo>
                        <a:pt x="880" y="219"/>
                      </a:lnTo>
                      <a:lnTo>
                        <a:pt x="880" y="219"/>
                      </a:lnTo>
                      <a:lnTo>
                        <a:pt x="880" y="219"/>
                      </a:lnTo>
                      <a:lnTo>
                        <a:pt x="878" y="219"/>
                      </a:lnTo>
                      <a:lnTo>
                        <a:pt x="878" y="219"/>
                      </a:lnTo>
                      <a:lnTo>
                        <a:pt x="876" y="219"/>
                      </a:lnTo>
                      <a:lnTo>
                        <a:pt x="876" y="219"/>
                      </a:lnTo>
                      <a:lnTo>
                        <a:pt x="876" y="219"/>
                      </a:lnTo>
                      <a:lnTo>
                        <a:pt x="876" y="219"/>
                      </a:lnTo>
                      <a:lnTo>
                        <a:pt x="876" y="219"/>
                      </a:lnTo>
                      <a:lnTo>
                        <a:pt x="874" y="219"/>
                      </a:lnTo>
                      <a:lnTo>
                        <a:pt x="874" y="219"/>
                      </a:lnTo>
                      <a:lnTo>
                        <a:pt x="874" y="219"/>
                      </a:lnTo>
                      <a:lnTo>
                        <a:pt x="874" y="221"/>
                      </a:lnTo>
                      <a:lnTo>
                        <a:pt x="874" y="221"/>
                      </a:lnTo>
                      <a:lnTo>
                        <a:pt x="874" y="221"/>
                      </a:lnTo>
                      <a:lnTo>
                        <a:pt x="874" y="223"/>
                      </a:lnTo>
                      <a:lnTo>
                        <a:pt x="874" y="223"/>
                      </a:lnTo>
                      <a:lnTo>
                        <a:pt x="874" y="223"/>
                      </a:lnTo>
                      <a:lnTo>
                        <a:pt x="872" y="223"/>
                      </a:lnTo>
                      <a:lnTo>
                        <a:pt x="872" y="221"/>
                      </a:lnTo>
                      <a:lnTo>
                        <a:pt x="872" y="221"/>
                      </a:lnTo>
                      <a:lnTo>
                        <a:pt x="872" y="223"/>
                      </a:lnTo>
                      <a:lnTo>
                        <a:pt x="872" y="223"/>
                      </a:lnTo>
                      <a:lnTo>
                        <a:pt x="872" y="223"/>
                      </a:lnTo>
                      <a:lnTo>
                        <a:pt x="874" y="223"/>
                      </a:lnTo>
                      <a:lnTo>
                        <a:pt x="874" y="223"/>
                      </a:lnTo>
                      <a:lnTo>
                        <a:pt x="874" y="225"/>
                      </a:lnTo>
                      <a:lnTo>
                        <a:pt x="874" y="225"/>
                      </a:lnTo>
                      <a:lnTo>
                        <a:pt x="874" y="225"/>
                      </a:lnTo>
                      <a:lnTo>
                        <a:pt x="874" y="225"/>
                      </a:lnTo>
                      <a:lnTo>
                        <a:pt x="874" y="226"/>
                      </a:lnTo>
                      <a:lnTo>
                        <a:pt x="874" y="226"/>
                      </a:lnTo>
                      <a:lnTo>
                        <a:pt x="874" y="226"/>
                      </a:lnTo>
                      <a:lnTo>
                        <a:pt x="874" y="228"/>
                      </a:lnTo>
                      <a:lnTo>
                        <a:pt x="874" y="228"/>
                      </a:lnTo>
                      <a:lnTo>
                        <a:pt x="874" y="228"/>
                      </a:lnTo>
                      <a:lnTo>
                        <a:pt x="874" y="230"/>
                      </a:lnTo>
                      <a:lnTo>
                        <a:pt x="874" y="230"/>
                      </a:lnTo>
                      <a:lnTo>
                        <a:pt x="874" y="230"/>
                      </a:lnTo>
                      <a:lnTo>
                        <a:pt x="874" y="232"/>
                      </a:lnTo>
                      <a:lnTo>
                        <a:pt x="874" y="232"/>
                      </a:lnTo>
                      <a:lnTo>
                        <a:pt x="874" y="232"/>
                      </a:lnTo>
                      <a:lnTo>
                        <a:pt x="872" y="232"/>
                      </a:lnTo>
                      <a:lnTo>
                        <a:pt x="872" y="232"/>
                      </a:lnTo>
                      <a:lnTo>
                        <a:pt x="871" y="232"/>
                      </a:lnTo>
                      <a:lnTo>
                        <a:pt x="871" y="232"/>
                      </a:lnTo>
                      <a:lnTo>
                        <a:pt x="871" y="232"/>
                      </a:lnTo>
                      <a:lnTo>
                        <a:pt x="869" y="232"/>
                      </a:lnTo>
                      <a:lnTo>
                        <a:pt x="869" y="232"/>
                      </a:lnTo>
                      <a:lnTo>
                        <a:pt x="869" y="232"/>
                      </a:lnTo>
                      <a:lnTo>
                        <a:pt x="869" y="234"/>
                      </a:lnTo>
                      <a:lnTo>
                        <a:pt x="867" y="234"/>
                      </a:lnTo>
                      <a:lnTo>
                        <a:pt x="867" y="234"/>
                      </a:lnTo>
                      <a:lnTo>
                        <a:pt x="865" y="234"/>
                      </a:lnTo>
                      <a:lnTo>
                        <a:pt x="865" y="234"/>
                      </a:lnTo>
                      <a:lnTo>
                        <a:pt x="865" y="234"/>
                      </a:lnTo>
                      <a:lnTo>
                        <a:pt x="865" y="234"/>
                      </a:lnTo>
                      <a:lnTo>
                        <a:pt x="863" y="234"/>
                      </a:lnTo>
                      <a:lnTo>
                        <a:pt x="863" y="234"/>
                      </a:lnTo>
                      <a:lnTo>
                        <a:pt x="863" y="236"/>
                      </a:lnTo>
                      <a:lnTo>
                        <a:pt x="863" y="236"/>
                      </a:lnTo>
                      <a:lnTo>
                        <a:pt x="861" y="236"/>
                      </a:lnTo>
                      <a:lnTo>
                        <a:pt x="861" y="236"/>
                      </a:lnTo>
                      <a:lnTo>
                        <a:pt x="859" y="236"/>
                      </a:lnTo>
                      <a:lnTo>
                        <a:pt x="859" y="236"/>
                      </a:lnTo>
                      <a:lnTo>
                        <a:pt x="859" y="236"/>
                      </a:lnTo>
                      <a:lnTo>
                        <a:pt x="857" y="236"/>
                      </a:lnTo>
                      <a:lnTo>
                        <a:pt x="857" y="236"/>
                      </a:lnTo>
                      <a:lnTo>
                        <a:pt x="855" y="236"/>
                      </a:lnTo>
                      <a:lnTo>
                        <a:pt x="855" y="236"/>
                      </a:lnTo>
                      <a:lnTo>
                        <a:pt x="855" y="236"/>
                      </a:lnTo>
                      <a:lnTo>
                        <a:pt x="853" y="236"/>
                      </a:lnTo>
                      <a:lnTo>
                        <a:pt x="853" y="236"/>
                      </a:lnTo>
                      <a:lnTo>
                        <a:pt x="853" y="236"/>
                      </a:lnTo>
                      <a:lnTo>
                        <a:pt x="853" y="234"/>
                      </a:lnTo>
                      <a:lnTo>
                        <a:pt x="851" y="234"/>
                      </a:lnTo>
                      <a:lnTo>
                        <a:pt x="851" y="234"/>
                      </a:lnTo>
                      <a:lnTo>
                        <a:pt x="849" y="234"/>
                      </a:lnTo>
                      <a:lnTo>
                        <a:pt x="849" y="236"/>
                      </a:lnTo>
                      <a:lnTo>
                        <a:pt x="849" y="236"/>
                      </a:lnTo>
                      <a:lnTo>
                        <a:pt x="849" y="236"/>
                      </a:lnTo>
                      <a:lnTo>
                        <a:pt x="849" y="236"/>
                      </a:lnTo>
                      <a:lnTo>
                        <a:pt x="848" y="236"/>
                      </a:lnTo>
                      <a:lnTo>
                        <a:pt x="848" y="236"/>
                      </a:lnTo>
                      <a:lnTo>
                        <a:pt x="848" y="236"/>
                      </a:lnTo>
                      <a:lnTo>
                        <a:pt x="848" y="236"/>
                      </a:lnTo>
                      <a:lnTo>
                        <a:pt x="846" y="236"/>
                      </a:lnTo>
                      <a:lnTo>
                        <a:pt x="846" y="236"/>
                      </a:lnTo>
                      <a:lnTo>
                        <a:pt x="846" y="236"/>
                      </a:lnTo>
                      <a:lnTo>
                        <a:pt x="846" y="236"/>
                      </a:lnTo>
                      <a:lnTo>
                        <a:pt x="846" y="236"/>
                      </a:lnTo>
                      <a:lnTo>
                        <a:pt x="848" y="236"/>
                      </a:lnTo>
                      <a:lnTo>
                        <a:pt x="848" y="236"/>
                      </a:lnTo>
                      <a:lnTo>
                        <a:pt x="848" y="236"/>
                      </a:lnTo>
                      <a:lnTo>
                        <a:pt x="849" y="236"/>
                      </a:lnTo>
                      <a:lnTo>
                        <a:pt x="849" y="238"/>
                      </a:lnTo>
                      <a:lnTo>
                        <a:pt x="849" y="238"/>
                      </a:lnTo>
                      <a:lnTo>
                        <a:pt x="849" y="238"/>
                      </a:lnTo>
                      <a:lnTo>
                        <a:pt x="851" y="238"/>
                      </a:lnTo>
                      <a:lnTo>
                        <a:pt x="851" y="238"/>
                      </a:lnTo>
                      <a:lnTo>
                        <a:pt x="853" y="238"/>
                      </a:lnTo>
                      <a:lnTo>
                        <a:pt x="853" y="238"/>
                      </a:lnTo>
                      <a:lnTo>
                        <a:pt x="853" y="238"/>
                      </a:lnTo>
                      <a:lnTo>
                        <a:pt x="853" y="238"/>
                      </a:lnTo>
                      <a:lnTo>
                        <a:pt x="853" y="240"/>
                      </a:lnTo>
                      <a:lnTo>
                        <a:pt x="853" y="240"/>
                      </a:lnTo>
                      <a:lnTo>
                        <a:pt x="853" y="240"/>
                      </a:lnTo>
                      <a:lnTo>
                        <a:pt x="853" y="240"/>
                      </a:lnTo>
                      <a:lnTo>
                        <a:pt x="851" y="240"/>
                      </a:lnTo>
                      <a:lnTo>
                        <a:pt x="851" y="242"/>
                      </a:lnTo>
                      <a:lnTo>
                        <a:pt x="851" y="242"/>
                      </a:lnTo>
                      <a:lnTo>
                        <a:pt x="849" y="242"/>
                      </a:lnTo>
                      <a:lnTo>
                        <a:pt x="849" y="242"/>
                      </a:lnTo>
                      <a:lnTo>
                        <a:pt x="849" y="242"/>
                      </a:lnTo>
                      <a:lnTo>
                        <a:pt x="849" y="240"/>
                      </a:lnTo>
                      <a:lnTo>
                        <a:pt x="848" y="240"/>
                      </a:lnTo>
                      <a:lnTo>
                        <a:pt x="848" y="240"/>
                      </a:lnTo>
                      <a:lnTo>
                        <a:pt x="848" y="240"/>
                      </a:lnTo>
                      <a:lnTo>
                        <a:pt x="846" y="240"/>
                      </a:lnTo>
                      <a:lnTo>
                        <a:pt x="846" y="242"/>
                      </a:lnTo>
                      <a:lnTo>
                        <a:pt x="846" y="242"/>
                      </a:lnTo>
                      <a:lnTo>
                        <a:pt x="844" y="242"/>
                      </a:lnTo>
                      <a:lnTo>
                        <a:pt x="844" y="242"/>
                      </a:lnTo>
                      <a:lnTo>
                        <a:pt x="844" y="242"/>
                      </a:lnTo>
                      <a:lnTo>
                        <a:pt x="844" y="242"/>
                      </a:lnTo>
                      <a:lnTo>
                        <a:pt x="844" y="242"/>
                      </a:lnTo>
                      <a:lnTo>
                        <a:pt x="844" y="242"/>
                      </a:lnTo>
                      <a:lnTo>
                        <a:pt x="846" y="242"/>
                      </a:lnTo>
                      <a:lnTo>
                        <a:pt x="846" y="242"/>
                      </a:lnTo>
                      <a:lnTo>
                        <a:pt x="848" y="242"/>
                      </a:lnTo>
                      <a:lnTo>
                        <a:pt x="848" y="244"/>
                      </a:lnTo>
                      <a:lnTo>
                        <a:pt x="848" y="244"/>
                      </a:lnTo>
                      <a:lnTo>
                        <a:pt x="848" y="242"/>
                      </a:lnTo>
                      <a:lnTo>
                        <a:pt x="848" y="242"/>
                      </a:lnTo>
                      <a:lnTo>
                        <a:pt x="849" y="242"/>
                      </a:lnTo>
                      <a:lnTo>
                        <a:pt x="849" y="244"/>
                      </a:lnTo>
                      <a:lnTo>
                        <a:pt x="849" y="244"/>
                      </a:lnTo>
                      <a:lnTo>
                        <a:pt x="849" y="244"/>
                      </a:lnTo>
                      <a:lnTo>
                        <a:pt x="849" y="244"/>
                      </a:lnTo>
                      <a:lnTo>
                        <a:pt x="849" y="244"/>
                      </a:lnTo>
                      <a:lnTo>
                        <a:pt x="848" y="244"/>
                      </a:lnTo>
                      <a:lnTo>
                        <a:pt x="848" y="244"/>
                      </a:lnTo>
                      <a:lnTo>
                        <a:pt x="848" y="244"/>
                      </a:lnTo>
                      <a:lnTo>
                        <a:pt x="846" y="244"/>
                      </a:lnTo>
                      <a:lnTo>
                        <a:pt x="846" y="244"/>
                      </a:lnTo>
                      <a:lnTo>
                        <a:pt x="846" y="244"/>
                      </a:lnTo>
                      <a:lnTo>
                        <a:pt x="844" y="244"/>
                      </a:lnTo>
                      <a:lnTo>
                        <a:pt x="844" y="244"/>
                      </a:lnTo>
                      <a:lnTo>
                        <a:pt x="844" y="244"/>
                      </a:lnTo>
                      <a:lnTo>
                        <a:pt x="842" y="244"/>
                      </a:lnTo>
                      <a:lnTo>
                        <a:pt x="842" y="244"/>
                      </a:lnTo>
                      <a:lnTo>
                        <a:pt x="842" y="244"/>
                      </a:lnTo>
                      <a:lnTo>
                        <a:pt x="842" y="244"/>
                      </a:lnTo>
                      <a:lnTo>
                        <a:pt x="842" y="244"/>
                      </a:lnTo>
                      <a:lnTo>
                        <a:pt x="842" y="246"/>
                      </a:lnTo>
                      <a:lnTo>
                        <a:pt x="842" y="246"/>
                      </a:lnTo>
                      <a:lnTo>
                        <a:pt x="842" y="246"/>
                      </a:lnTo>
                      <a:lnTo>
                        <a:pt x="842" y="248"/>
                      </a:lnTo>
                      <a:lnTo>
                        <a:pt x="842" y="248"/>
                      </a:lnTo>
                      <a:lnTo>
                        <a:pt x="842" y="248"/>
                      </a:lnTo>
                      <a:lnTo>
                        <a:pt x="842" y="249"/>
                      </a:lnTo>
                      <a:lnTo>
                        <a:pt x="842" y="249"/>
                      </a:lnTo>
                      <a:lnTo>
                        <a:pt x="840" y="249"/>
                      </a:lnTo>
                      <a:lnTo>
                        <a:pt x="840" y="248"/>
                      </a:lnTo>
                      <a:lnTo>
                        <a:pt x="840" y="248"/>
                      </a:lnTo>
                      <a:lnTo>
                        <a:pt x="840" y="248"/>
                      </a:lnTo>
                      <a:lnTo>
                        <a:pt x="840" y="246"/>
                      </a:lnTo>
                      <a:lnTo>
                        <a:pt x="838" y="246"/>
                      </a:lnTo>
                      <a:lnTo>
                        <a:pt x="838" y="248"/>
                      </a:lnTo>
                      <a:lnTo>
                        <a:pt x="838" y="248"/>
                      </a:lnTo>
                      <a:lnTo>
                        <a:pt x="838" y="248"/>
                      </a:lnTo>
                      <a:lnTo>
                        <a:pt x="838" y="248"/>
                      </a:lnTo>
                      <a:lnTo>
                        <a:pt x="836" y="248"/>
                      </a:lnTo>
                      <a:lnTo>
                        <a:pt x="836" y="248"/>
                      </a:lnTo>
                      <a:lnTo>
                        <a:pt x="836" y="248"/>
                      </a:lnTo>
                      <a:lnTo>
                        <a:pt x="834" y="248"/>
                      </a:lnTo>
                      <a:lnTo>
                        <a:pt x="834" y="249"/>
                      </a:lnTo>
                      <a:lnTo>
                        <a:pt x="834" y="249"/>
                      </a:lnTo>
                      <a:lnTo>
                        <a:pt x="834" y="251"/>
                      </a:lnTo>
                      <a:lnTo>
                        <a:pt x="834" y="251"/>
                      </a:lnTo>
                      <a:lnTo>
                        <a:pt x="832" y="251"/>
                      </a:lnTo>
                      <a:lnTo>
                        <a:pt x="832" y="251"/>
                      </a:lnTo>
                      <a:lnTo>
                        <a:pt x="832" y="251"/>
                      </a:lnTo>
                      <a:lnTo>
                        <a:pt x="832" y="251"/>
                      </a:lnTo>
                      <a:lnTo>
                        <a:pt x="832" y="251"/>
                      </a:lnTo>
                      <a:lnTo>
                        <a:pt x="832" y="251"/>
                      </a:lnTo>
                      <a:lnTo>
                        <a:pt x="832" y="251"/>
                      </a:lnTo>
                      <a:lnTo>
                        <a:pt x="832" y="253"/>
                      </a:lnTo>
                      <a:lnTo>
                        <a:pt x="834" y="253"/>
                      </a:lnTo>
                      <a:lnTo>
                        <a:pt x="834" y="253"/>
                      </a:lnTo>
                      <a:lnTo>
                        <a:pt x="834" y="253"/>
                      </a:lnTo>
                      <a:lnTo>
                        <a:pt x="834" y="255"/>
                      </a:lnTo>
                      <a:lnTo>
                        <a:pt x="834" y="255"/>
                      </a:lnTo>
                      <a:lnTo>
                        <a:pt x="832" y="255"/>
                      </a:lnTo>
                      <a:lnTo>
                        <a:pt x="832" y="255"/>
                      </a:lnTo>
                      <a:lnTo>
                        <a:pt x="832" y="255"/>
                      </a:lnTo>
                      <a:lnTo>
                        <a:pt x="832" y="255"/>
                      </a:lnTo>
                      <a:lnTo>
                        <a:pt x="832" y="255"/>
                      </a:lnTo>
                      <a:lnTo>
                        <a:pt x="830" y="255"/>
                      </a:lnTo>
                      <a:lnTo>
                        <a:pt x="830" y="255"/>
                      </a:lnTo>
                      <a:lnTo>
                        <a:pt x="828" y="255"/>
                      </a:lnTo>
                      <a:lnTo>
                        <a:pt x="828" y="255"/>
                      </a:lnTo>
                      <a:lnTo>
                        <a:pt x="828" y="253"/>
                      </a:lnTo>
                      <a:lnTo>
                        <a:pt x="828" y="253"/>
                      </a:lnTo>
                      <a:lnTo>
                        <a:pt x="827" y="253"/>
                      </a:lnTo>
                      <a:lnTo>
                        <a:pt x="827" y="253"/>
                      </a:lnTo>
                      <a:lnTo>
                        <a:pt x="827" y="253"/>
                      </a:lnTo>
                      <a:lnTo>
                        <a:pt x="825" y="253"/>
                      </a:lnTo>
                      <a:lnTo>
                        <a:pt x="825" y="255"/>
                      </a:lnTo>
                      <a:lnTo>
                        <a:pt x="827" y="255"/>
                      </a:lnTo>
                      <a:lnTo>
                        <a:pt x="827" y="255"/>
                      </a:lnTo>
                      <a:lnTo>
                        <a:pt x="827" y="255"/>
                      </a:lnTo>
                      <a:lnTo>
                        <a:pt x="827" y="255"/>
                      </a:lnTo>
                      <a:lnTo>
                        <a:pt x="828" y="255"/>
                      </a:lnTo>
                      <a:lnTo>
                        <a:pt x="828" y="255"/>
                      </a:lnTo>
                      <a:lnTo>
                        <a:pt x="828" y="255"/>
                      </a:lnTo>
                      <a:lnTo>
                        <a:pt x="828" y="257"/>
                      </a:lnTo>
                      <a:lnTo>
                        <a:pt x="828" y="257"/>
                      </a:lnTo>
                      <a:lnTo>
                        <a:pt x="828" y="257"/>
                      </a:lnTo>
                      <a:lnTo>
                        <a:pt x="828" y="257"/>
                      </a:lnTo>
                      <a:lnTo>
                        <a:pt x="828" y="259"/>
                      </a:lnTo>
                      <a:lnTo>
                        <a:pt x="827" y="259"/>
                      </a:lnTo>
                      <a:lnTo>
                        <a:pt x="827" y="259"/>
                      </a:lnTo>
                      <a:lnTo>
                        <a:pt x="827" y="259"/>
                      </a:lnTo>
                      <a:lnTo>
                        <a:pt x="825" y="259"/>
                      </a:lnTo>
                      <a:lnTo>
                        <a:pt x="825" y="259"/>
                      </a:lnTo>
                      <a:lnTo>
                        <a:pt x="825" y="259"/>
                      </a:lnTo>
                      <a:lnTo>
                        <a:pt x="823" y="259"/>
                      </a:lnTo>
                      <a:lnTo>
                        <a:pt x="823" y="259"/>
                      </a:lnTo>
                      <a:lnTo>
                        <a:pt x="823" y="259"/>
                      </a:lnTo>
                      <a:lnTo>
                        <a:pt x="823" y="259"/>
                      </a:lnTo>
                      <a:lnTo>
                        <a:pt x="821" y="259"/>
                      </a:lnTo>
                      <a:lnTo>
                        <a:pt x="821" y="261"/>
                      </a:lnTo>
                      <a:lnTo>
                        <a:pt x="821" y="261"/>
                      </a:lnTo>
                      <a:lnTo>
                        <a:pt x="821" y="261"/>
                      </a:lnTo>
                      <a:lnTo>
                        <a:pt x="821" y="261"/>
                      </a:lnTo>
                      <a:lnTo>
                        <a:pt x="819" y="261"/>
                      </a:lnTo>
                      <a:lnTo>
                        <a:pt x="819" y="261"/>
                      </a:lnTo>
                      <a:lnTo>
                        <a:pt x="817" y="261"/>
                      </a:lnTo>
                      <a:lnTo>
                        <a:pt x="817" y="263"/>
                      </a:lnTo>
                      <a:lnTo>
                        <a:pt x="817" y="263"/>
                      </a:lnTo>
                      <a:lnTo>
                        <a:pt x="817" y="263"/>
                      </a:lnTo>
                      <a:lnTo>
                        <a:pt x="817" y="263"/>
                      </a:lnTo>
                      <a:lnTo>
                        <a:pt x="819" y="263"/>
                      </a:lnTo>
                      <a:lnTo>
                        <a:pt x="819" y="263"/>
                      </a:lnTo>
                      <a:lnTo>
                        <a:pt x="819" y="265"/>
                      </a:lnTo>
                      <a:lnTo>
                        <a:pt x="821" y="265"/>
                      </a:lnTo>
                      <a:lnTo>
                        <a:pt x="821" y="265"/>
                      </a:lnTo>
                      <a:lnTo>
                        <a:pt x="821" y="267"/>
                      </a:lnTo>
                      <a:lnTo>
                        <a:pt x="819" y="267"/>
                      </a:lnTo>
                      <a:lnTo>
                        <a:pt x="819" y="267"/>
                      </a:lnTo>
                      <a:lnTo>
                        <a:pt x="817" y="267"/>
                      </a:lnTo>
                      <a:lnTo>
                        <a:pt x="817" y="267"/>
                      </a:lnTo>
                      <a:lnTo>
                        <a:pt x="817" y="267"/>
                      </a:lnTo>
                      <a:lnTo>
                        <a:pt x="817" y="267"/>
                      </a:lnTo>
                      <a:lnTo>
                        <a:pt x="817" y="269"/>
                      </a:lnTo>
                      <a:lnTo>
                        <a:pt x="817" y="269"/>
                      </a:lnTo>
                      <a:lnTo>
                        <a:pt x="817" y="269"/>
                      </a:lnTo>
                      <a:lnTo>
                        <a:pt x="817" y="269"/>
                      </a:lnTo>
                      <a:lnTo>
                        <a:pt x="817" y="271"/>
                      </a:lnTo>
                      <a:lnTo>
                        <a:pt x="817" y="271"/>
                      </a:lnTo>
                      <a:lnTo>
                        <a:pt x="815" y="271"/>
                      </a:lnTo>
                      <a:lnTo>
                        <a:pt x="815" y="271"/>
                      </a:lnTo>
                      <a:lnTo>
                        <a:pt x="815" y="271"/>
                      </a:lnTo>
                      <a:lnTo>
                        <a:pt x="815" y="271"/>
                      </a:lnTo>
                      <a:lnTo>
                        <a:pt x="815" y="272"/>
                      </a:lnTo>
                      <a:lnTo>
                        <a:pt x="813" y="272"/>
                      </a:lnTo>
                      <a:lnTo>
                        <a:pt x="813" y="272"/>
                      </a:lnTo>
                      <a:lnTo>
                        <a:pt x="813" y="274"/>
                      </a:lnTo>
                      <a:lnTo>
                        <a:pt x="813" y="274"/>
                      </a:lnTo>
                      <a:lnTo>
                        <a:pt x="813" y="274"/>
                      </a:lnTo>
                      <a:lnTo>
                        <a:pt x="811" y="274"/>
                      </a:lnTo>
                      <a:lnTo>
                        <a:pt x="811" y="276"/>
                      </a:lnTo>
                      <a:lnTo>
                        <a:pt x="811" y="276"/>
                      </a:lnTo>
                      <a:lnTo>
                        <a:pt x="811" y="276"/>
                      </a:lnTo>
                      <a:lnTo>
                        <a:pt x="811" y="276"/>
                      </a:lnTo>
                      <a:lnTo>
                        <a:pt x="811" y="276"/>
                      </a:lnTo>
                      <a:lnTo>
                        <a:pt x="809" y="276"/>
                      </a:lnTo>
                      <a:lnTo>
                        <a:pt x="809" y="276"/>
                      </a:lnTo>
                      <a:lnTo>
                        <a:pt x="809" y="278"/>
                      </a:lnTo>
                      <a:lnTo>
                        <a:pt x="809" y="278"/>
                      </a:lnTo>
                      <a:lnTo>
                        <a:pt x="809" y="278"/>
                      </a:lnTo>
                      <a:lnTo>
                        <a:pt x="809" y="280"/>
                      </a:lnTo>
                      <a:lnTo>
                        <a:pt x="807" y="280"/>
                      </a:lnTo>
                      <a:lnTo>
                        <a:pt x="807" y="280"/>
                      </a:lnTo>
                      <a:lnTo>
                        <a:pt x="807" y="280"/>
                      </a:lnTo>
                      <a:lnTo>
                        <a:pt x="807" y="282"/>
                      </a:lnTo>
                      <a:lnTo>
                        <a:pt x="807" y="282"/>
                      </a:lnTo>
                      <a:lnTo>
                        <a:pt x="805" y="282"/>
                      </a:lnTo>
                      <a:lnTo>
                        <a:pt x="805" y="282"/>
                      </a:lnTo>
                      <a:lnTo>
                        <a:pt x="805" y="282"/>
                      </a:lnTo>
                      <a:lnTo>
                        <a:pt x="805" y="284"/>
                      </a:lnTo>
                      <a:lnTo>
                        <a:pt x="805" y="284"/>
                      </a:lnTo>
                      <a:lnTo>
                        <a:pt x="805" y="284"/>
                      </a:lnTo>
                      <a:lnTo>
                        <a:pt x="805" y="284"/>
                      </a:lnTo>
                      <a:lnTo>
                        <a:pt x="805" y="286"/>
                      </a:lnTo>
                      <a:lnTo>
                        <a:pt x="805" y="286"/>
                      </a:lnTo>
                      <a:lnTo>
                        <a:pt x="805" y="286"/>
                      </a:lnTo>
                      <a:lnTo>
                        <a:pt x="805" y="288"/>
                      </a:lnTo>
                      <a:lnTo>
                        <a:pt x="805" y="288"/>
                      </a:lnTo>
                      <a:lnTo>
                        <a:pt x="805" y="290"/>
                      </a:lnTo>
                      <a:lnTo>
                        <a:pt x="805" y="290"/>
                      </a:lnTo>
                      <a:lnTo>
                        <a:pt x="805" y="292"/>
                      </a:lnTo>
                      <a:lnTo>
                        <a:pt x="804" y="292"/>
                      </a:lnTo>
                      <a:lnTo>
                        <a:pt x="804" y="292"/>
                      </a:lnTo>
                      <a:lnTo>
                        <a:pt x="804" y="292"/>
                      </a:lnTo>
                      <a:lnTo>
                        <a:pt x="804" y="292"/>
                      </a:lnTo>
                      <a:lnTo>
                        <a:pt x="804" y="292"/>
                      </a:lnTo>
                      <a:lnTo>
                        <a:pt x="804" y="294"/>
                      </a:lnTo>
                      <a:lnTo>
                        <a:pt x="804" y="294"/>
                      </a:lnTo>
                      <a:lnTo>
                        <a:pt x="804" y="295"/>
                      </a:lnTo>
                      <a:lnTo>
                        <a:pt x="804" y="295"/>
                      </a:lnTo>
                      <a:lnTo>
                        <a:pt x="804" y="295"/>
                      </a:lnTo>
                      <a:lnTo>
                        <a:pt x="804" y="297"/>
                      </a:lnTo>
                      <a:lnTo>
                        <a:pt x="804" y="297"/>
                      </a:lnTo>
                      <a:lnTo>
                        <a:pt x="804" y="299"/>
                      </a:lnTo>
                      <a:lnTo>
                        <a:pt x="804" y="299"/>
                      </a:lnTo>
                      <a:lnTo>
                        <a:pt x="804" y="299"/>
                      </a:lnTo>
                      <a:lnTo>
                        <a:pt x="804" y="299"/>
                      </a:lnTo>
                      <a:lnTo>
                        <a:pt x="804" y="301"/>
                      </a:lnTo>
                      <a:lnTo>
                        <a:pt x="804" y="301"/>
                      </a:lnTo>
                      <a:lnTo>
                        <a:pt x="804" y="301"/>
                      </a:lnTo>
                      <a:lnTo>
                        <a:pt x="804" y="303"/>
                      </a:lnTo>
                      <a:lnTo>
                        <a:pt x="804" y="303"/>
                      </a:lnTo>
                      <a:lnTo>
                        <a:pt x="804" y="303"/>
                      </a:lnTo>
                      <a:lnTo>
                        <a:pt x="804" y="305"/>
                      </a:lnTo>
                      <a:lnTo>
                        <a:pt x="804" y="305"/>
                      </a:lnTo>
                      <a:lnTo>
                        <a:pt x="805" y="305"/>
                      </a:lnTo>
                      <a:lnTo>
                        <a:pt x="805" y="305"/>
                      </a:lnTo>
                      <a:lnTo>
                        <a:pt x="805" y="307"/>
                      </a:lnTo>
                      <a:lnTo>
                        <a:pt x="805" y="307"/>
                      </a:lnTo>
                      <a:lnTo>
                        <a:pt x="805" y="307"/>
                      </a:lnTo>
                      <a:lnTo>
                        <a:pt x="804" y="307"/>
                      </a:lnTo>
                      <a:lnTo>
                        <a:pt x="804" y="307"/>
                      </a:lnTo>
                      <a:lnTo>
                        <a:pt x="804" y="307"/>
                      </a:lnTo>
                      <a:lnTo>
                        <a:pt x="804" y="309"/>
                      </a:lnTo>
                      <a:lnTo>
                        <a:pt x="804" y="309"/>
                      </a:lnTo>
                      <a:lnTo>
                        <a:pt x="804" y="311"/>
                      </a:lnTo>
                      <a:lnTo>
                        <a:pt x="804" y="311"/>
                      </a:lnTo>
                      <a:lnTo>
                        <a:pt x="804" y="311"/>
                      </a:lnTo>
                      <a:lnTo>
                        <a:pt x="804" y="311"/>
                      </a:lnTo>
                      <a:lnTo>
                        <a:pt x="804" y="313"/>
                      </a:lnTo>
                      <a:lnTo>
                        <a:pt x="804" y="313"/>
                      </a:lnTo>
                      <a:lnTo>
                        <a:pt x="804" y="313"/>
                      </a:lnTo>
                      <a:lnTo>
                        <a:pt x="805" y="313"/>
                      </a:lnTo>
                      <a:lnTo>
                        <a:pt x="805" y="315"/>
                      </a:lnTo>
                      <a:lnTo>
                        <a:pt x="805" y="315"/>
                      </a:lnTo>
                      <a:lnTo>
                        <a:pt x="805" y="315"/>
                      </a:lnTo>
                      <a:lnTo>
                        <a:pt x="805" y="315"/>
                      </a:lnTo>
                      <a:lnTo>
                        <a:pt x="805" y="317"/>
                      </a:lnTo>
                      <a:lnTo>
                        <a:pt x="807" y="317"/>
                      </a:lnTo>
                      <a:lnTo>
                        <a:pt x="807" y="317"/>
                      </a:lnTo>
                      <a:lnTo>
                        <a:pt x="807" y="317"/>
                      </a:lnTo>
                      <a:lnTo>
                        <a:pt x="809" y="317"/>
                      </a:lnTo>
                      <a:lnTo>
                        <a:pt x="809" y="317"/>
                      </a:lnTo>
                      <a:lnTo>
                        <a:pt x="809" y="318"/>
                      </a:lnTo>
                      <a:lnTo>
                        <a:pt x="809" y="318"/>
                      </a:lnTo>
                      <a:lnTo>
                        <a:pt x="809" y="318"/>
                      </a:lnTo>
                      <a:lnTo>
                        <a:pt x="809" y="318"/>
                      </a:lnTo>
                      <a:lnTo>
                        <a:pt x="809" y="318"/>
                      </a:lnTo>
                      <a:lnTo>
                        <a:pt x="811" y="318"/>
                      </a:lnTo>
                      <a:lnTo>
                        <a:pt x="811" y="317"/>
                      </a:lnTo>
                      <a:lnTo>
                        <a:pt x="811" y="317"/>
                      </a:lnTo>
                      <a:lnTo>
                        <a:pt x="811" y="317"/>
                      </a:lnTo>
                      <a:lnTo>
                        <a:pt x="811" y="317"/>
                      </a:lnTo>
                      <a:lnTo>
                        <a:pt x="813" y="317"/>
                      </a:lnTo>
                      <a:lnTo>
                        <a:pt x="813" y="317"/>
                      </a:lnTo>
                      <a:lnTo>
                        <a:pt x="813" y="317"/>
                      </a:lnTo>
                      <a:lnTo>
                        <a:pt x="815" y="317"/>
                      </a:lnTo>
                      <a:lnTo>
                        <a:pt x="815" y="317"/>
                      </a:lnTo>
                      <a:lnTo>
                        <a:pt x="815" y="317"/>
                      </a:lnTo>
                      <a:lnTo>
                        <a:pt x="817" y="317"/>
                      </a:lnTo>
                      <a:lnTo>
                        <a:pt x="817" y="317"/>
                      </a:lnTo>
                      <a:lnTo>
                        <a:pt x="817" y="317"/>
                      </a:lnTo>
                      <a:lnTo>
                        <a:pt x="819" y="317"/>
                      </a:lnTo>
                      <a:lnTo>
                        <a:pt x="819" y="317"/>
                      </a:lnTo>
                      <a:lnTo>
                        <a:pt x="819" y="317"/>
                      </a:lnTo>
                      <a:lnTo>
                        <a:pt x="821" y="317"/>
                      </a:lnTo>
                      <a:lnTo>
                        <a:pt x="821" y="317"/>
                      </a:lnTo>
                      <a:lnTo>
                        <a:pt x="821" y="317"/>
                      </a:lnTo>
                      <a:lnTo>
                        <a:pt x="821" y="317"/>
                      </a:lnTo>
                      <a:lnTo>
                        <a:pt x="823" y="317"/>
                      </a:lnTo>
                      <a:lnTo>
                        <a:pt x="823" y="317"/>
                      </a:lnTo>
                      <a:lnTo>
                        <a:pt x="823" y="317"/>
                      </a:lnTo>
                      <a:lnTo>
                        <a:pt x="825" y="317"/>
                      </a:lnTo>
                      <a:lnTo>
                        <a:pt x="825" y="317"/>
                      </a:lnTo>
                      <a:lnTo>
                        <a:pt x="827" y="317"/>
                      </a:lnTo>
                      <a:lnTo>
                        <a:pt x="827" y="318"/>
                      </a:lnTo>
                      <a:lnTo>
                        <a:pt x="827" y="318"/>
                      </a:lnTo>
                      <a:lnTo>
                        <a:pt x="827" y="318"/>
                      </a:lnTo>
                      <a:lnTo>
                        <a:pt x="827" y="317"/>
                      </a:lnTo>
                      <a:lnTo>
                        <a:pt x="828" y="317"/>
                      </a:lnTo>
                      <a:lnTo>
                        <a:pt x="828" y="317"/>
                      </a:lnTo>
                      <a:lnTo>
                        <a:pt x="828" y="317"/>
                      </a:lnTo>
                      <a:lnTo>
                        <a:pt x="830" y="317"/>
                      </a:lnTo>
                      <a:lnTo>
                        <a:pt x="830" y="317"/>
                      </a:lnTo>
                      <a:lnTo>
                        <a:pt x="830" y="318"/>
                      </a:lnTo>
                      <a:lnTo>
                        <a:pt x="832" y="318"/>
                      </a:lnTo>
                      <a:lnTo>
                        <a:pt x="832" y="318"/>
                      </a:lnTo>
                      <a:lnTo>
                        <a:pt x="832" y="320"/>
                      </a:lnTo>
                      <a:lnTo>
                        <a:pt x="832" y="320"/>
                      </a:lnTo>
                      <a:lnTo>
                        <a:pt x="832" y="322"/>
                      </a:lnTo>
                      <a:lnTo>
                        <a:pt x="832" y="322"/>
                      </a:lnTo>
                      <a:lnTo>
                        <a:pt x="832" y="322"/>
                      </a:lnTo>
                      <a:lnTo>
                        <a:pt x="832" y="324"/>
                      </a:lnTo>
                      <a:lnTo>
                        <a:pt x="832" y="324"/>
                      </a:lnTo>
                      <a:lnTo>
                        <a:pt x="832" y="324"/>
                      </a:lnTo>
                      <a:lnTo>
                        <a:pt x="832" y="324"/>
                      </a:lnTo>
                      <a:lnTo>
                        <a:pt x="832" y="326"/>
                      </a:lnTo>
                      <a:lnTo>
                        <a:pt x="834" y="326"/>
                      </a:lnTo>
                      <a:lnTo>
                        <a:pt x="834" y="326"/>
                      </a:lnTo>
                      <a:lnTo>
                        <a:pt x="834" y="326"/>
                      </a:lnTo>
                      <a:lnTo>
                        <a:pt x="834" y="328"/>
                      </a:lnTo>
                      <a:lnTo>
                        <a:pt x="836" y="328"/>
                      </a:lnTo>
                      <a:lnTo>
                        <a:pt x="836" y="328"/>
                      </a:lnTo>
                      <a:lnTo>
                        <a:pt x="836" y="330"/>
                      </a:lnTo>
                      <a:lnTo>
                        <a:pt x="836" y="330"/>
                      </a:lnTo>
                      <a:lnTo>
                        <a:pt x="836" y="330"/>
                      </a:lnTo>
                      <a:lnTo>
                        <a:pt x="836" y="330"/>
                      </a:lnTo>
                      <a:lnTo>
                        <a:pt x="836" y="332"/>
                      </a:lnTo>
                      <a:lnTo>
                        <a:pt x="838" y="332"/>
                      </a:lnTo>
                      <a:lnTo>
                        <a:pt x="838" y="332"/>
                      </a:lnTo>
                      <a:lnTo>
                        <a:pt x="838" y="332"/>
                      </a:lnTo>
                      <a:lnTo>
                        <a:pt x="838" y="334"/>
                      </a:lnTo>
                      <a:lnTo>
                        <a:pt x="838" y="334"/>
                      </a:lnTo>
                      <a:lnTo>
                        <a:pt x="838" y="334"/>
                      </a:lnTo>
                      <a:lnTo>
                        <a:pt x="838" y="336"/>
                      </a:lnTo>
                      <a:lnTo>
                        <a:pt x="838" y="336"/>
                      </a:lnTo>
                      <a:lnTo>
                        <a:pt x="838" y="336"/>
                      </a:lnTo>
                      <a:lnTo>
                        <a:pt x="838" y="338"/>
                      </a:lnTo>
                      <a:lnTo>
                        <a:pt x="838" y="338"/>
                      </a:lnTo>
                      <a:lnTo>
                        <a:pt x="840" y="338"/>
                      </a:lnTo>
                      <a:lnTo>
                        <a:pt x="840" y="339"/>
                      </a:lnTo>
                      <a:lnTo>
                        <a:pt x="840" y="339"/>
                      </a:lnTo>
                      <a:lnTo>
                        <a:pt x="840" y="339"/>
                      </a:lnTo>
                      <a:lnTo>
                        <a:pt x="840" y="339"/>
                      </a:lnTo>
                      <a:lnTo>
                        <a:pt x="842" y="339"/>
                      </a:lnTo>
                      <a:lnTo>
                        <a:pt x="842" y="341"/>
                      </a:lnTo>
                      <a:lnTo>
                        <a:pt x="842" y="341"/>
                      </a:lnTo>
                      <a:lnTo>
                        <a:pt x="842" y="341"/>
                      </a:lnTo>
                      <a:lnTo>
                        <a:pt x="842" y="341"/>
                      </a:lnTo>
                      <a:lnTo>
                        <a:pt x="842" y="343"/>
                      </a:lnTo>
                      <a:lnTo>
                        <a:pt x="844" y="343"/>
                      </a:lnTo>
                      <a:lnTo>
                        <a:pt x="844" y="343"/>
                      </a:lnTo>
                      <a:lnTo>
                        <a:pt x="844" y="345"/>
                      </a:lnTo>
                      <a:lnTo>
                        <a:pt x="844" y="345"/>
                      </a:lnTo>
                      <a:lnTo>
                        <a:pt x="844" y="345"/>
                      </a:lnTo>
                      <a:lnTo>
                        <a:pt x="844" y="347"/>
                      </a:lnTo>
                      <a:lnTo>
                        <a:pt x="844" y="347"/>
                      </a:lnTo>
                      <a:lnTo>
                        <a:pt x="844" y="347"/>
                      </a:lnTo>
                      <a:lnTo>
                        <a:pt x="844" y="349"/>
                      </a:lnTo>
                      <a:lnTo>
                        <a:pt x="844" y="349"/>
                      </a:lnTo>
                      <a:lnTo>
                        <a:pt x="844" y="349"/>
                      </a:lnTo>
                      <a:lnTo>
                        <a:pt x="844" y="351"/>
                      </a:lnTo>
                      <a:lnTo>
                        <a:pt x="842" y="351"/>
                      </a:lnTo>
                      <a:lnTo>
                        <a:pt x="842" y="351"/>
                      </a:lnTo>
                      <a:lnTo>
                        <a:pt x="842" y="353"/>
                      </a:lnTo>
                      <a:lnTo>
                        <a:pt x="844" y="353"/>
                      </a:lnTo>
                      <a:lnTo>
                        <a:pt x="844" y="353"/>
                      </a:lnTo>
                      <a:lnTo>
                        <a:pt x="844" y="353"/>
                      </a:lnTo>
                      <a:lnTo>
                        <a:pt x="846" y="353"/>
                      </a:lnTo>
                      <a:lnTo>
                        <a:pt x="846" y="353"/>
                      </a:lnTo>
                      <a:lnTo>
                        <a:pt x="848" y="353"/>
                      </a:lnTo>
                      <a:lnTo>
                        <a:pt x="848" y="353"/>
                      </a:lnTo>
                      <a:lnTo>
                        <a:pt x="848" y="353"/>
                      </a:lnTo>
                      <a:lnTo>
                        <a:pt x="849" y="353"/>
                      </a:lnTo>
                      <a:lnTo>
                        <a:pt x="849" y="353"/>
                      </a:lnTo>
                      <a:lnTo>
                        <a:pt x="849" y="353"/>
                      </a:lnTo>
                      <a:lnTo>
                        <a:pt x="851" y="353"/>
                      </a:lnTo>
                      <a:lnTo>
                        <a:pt x="851" y="353"/>
                      </a:lnTo>
                      <a:lnTo>
                        <a:pt x="853" y="353"/>
                      </a:lnTo>
                      <a:lnTo>
                        <a:pt x="853" y="353"/>
                      </a:lnTo>
                      <a:lnTo>
                        <a:pt x="853" y="351"/>
                      </a:lnTo>
                      <a:lnTo>
                        <a:pt x="853" y="351"/>
                      </a:lnTo>
                      <a:lnTo>
                        <a:pt x="855" y="351"/>
                      </a:lnTo>
                      <a:lnTo>
                        <a:pt x="855" y="351"/>
                      </a:lnTo>
                      <a:lnTo>
                        <a:pt x="855" y="351"/>
                      </a:lnTo>
                      <a:lnTo>
                        <a:pt x="855" y="351"/>
                      </a:lnTo>
                      <a:lnTo>
                        <a:pt x="857" y="351"/>
                      </a:lnTo>
                      <a:lnTo>
                        <a:pt x="857" y="351"/>
                      </a:lnTo>
                      <a:lnTo>
                        <a:pt x="859" y="351"/>
                      </a:lnTo>
                      <a:lnTo>
                        <a:pt x="859" y="351"/>
                      </a:lnTo>
                      <a:lnTo>
                        <a:pt x="859" y="349"/>
                      </a:lnTo>
                      <a:lnTo>
                        <a:pt x="859" y="349"/>
                      </a:lnTo>
                      <a:lnTo>
                        <a:pt x="861" y="349"/>
                      </a:lnTo>
                      <a:lnTo>
                        <a:pt x="861" y="349"/>
                      </a:lnTo>
                      <a:lnTo>
                        <a:pt x="863" y="349"/>
                      </a:lnTo>
                      <a:lnTo>
                        <a:pt x="863" y="349"/>
                      </a:lnTo>
                      <a:lnTo>
                        <a:pt x="863" y="349"/>
                      </a:lnTo>
                      <a:lnTo>
                        <a:pt x="863" y="349"/>
                      </a:lnTo>
                      <a:lnTo>
                        <a:pt x="865" y="349"/>
                      </a:lnTo>
                      <a:lnTo>
                        <a:pt x="865" y="349"/>
                      </a:lnTo>
                      <a:lnTo>
                        <a:pt x="865" y="349"/>
                      </a:lnTo>
                      <a:lnTo>
                        <a:pt x="865" y="347"/>
                      </a:lnTo>
                      <a:lnTo>
                        <a:pt x="867" y="347"/>
                      </a:lnTo>
                      <a:lnTo>
                        <a:pt x="867" y="347"/>
                      </a:lnTo>
                      <a:lnTo>
                        <a:pt x="869" y="347"/>
                      </a:lnTo>
                      <a:lnTo>
                        <a:pt x="869" y="347"/>
                      </a:lnTo>
                      <a:lnTo>
                        <a:pt x="869" y="347"/>
                      </a:lnTo>
                      <a:lnTo>
                        <a:pt x="871" y="347"/>
                      </a:lnTo>
                      <a:lnTo>
                        <a:pt x="871" y="347"/>
                      </a:lnTo>
                      <a:lnTo>
                        <a:pt x="871" y="347"/>
                      </a:lnTo>
                      <a:lnTo>
                        <a:pt x="872" y="347"/>
                      </a:lnTo>
                      <a:lnTo>
                        <a:pt x="872" y="347"/>
                      </a:lnTo>
                      <a:lnTo>
                        <a:pt x="872" y="349"/>
                      </a:lnTo>
                      <a:lnTo>
                        <a:pt x="874" y="349"/>
                      </a:lnTo>
                      <a:lnTo>
                        <a:pt x="874" y="349"/>
                      </a:lnTo>
                      <a:lnTo>
                        <a:pt x="874" y="349"/>
                      </a:lnTo>
                      <a:lnTo>
                        <a:pt x="876" y="349"/>
                      </a:lnTo>
                      <a:lnTo>
                        <a:pt x="876" y="349"/>
                      </a:lnTo>
                      <a:lnTo>
                        <a:pt x="876" y="349"/>
                      </a:lnTo>
                      <a:lnTo>
                        <a:pt x="876" y="349"/>
                      </a:lnTo>
                      <a:lnTo>
                        <a:pt x="878" y="349"/>
                      </a:lnTo>
                      <a:lnTo>
                        <a:pt x="878" y="349"/>
                      </a:lnTo>
                      <a:lnTo>
                        <a:pt x="880" y="349"/>
                      </a:lnTo>
                      <a:lnTo>
                        <a:pt x="880" y="351"/>
                      </a:lnTo>
                      <a:lnTo>
                        <a:pt x="880" y="351"/>
                      </a:lnTo>
                      <a:lnTo>
                        <a:pt x="880" y="351"/>
                      </a:lnTo>
                      <a:lnTo>
                        <a:pt x="882" y="351"/>
                      </a:lnTo>
                      <a:lnTo>
                        <a:pt x="882" y="351"/>
                      </a:lnTo>
                      <a:lnTo>
                        <a:pt x="882" y="351"/>
                      </a:lnTo>
                      <a:lnTo>
                        <a:pt x="882" y="351"/>
                      </a:lnTo>
                      <a:lnTo>
                        <a:pt x="882" y="353"/>
                      </a:lnTo>
                      <a:lnTo>
                        <a:pt x="884" y="353"/>
                      </a:lnTo>
                      <a:lnTo>
                        <a:pt x="884" y="353"/>
                      </a:lnTo>
                      <a:lnTo>
                        <a:pt x="886" y="353"/>
                      </a:lnTo>
                      <a:lnTo>
                        <a:pt x="886" y="353"/>
                      </a:lnTo>
                      <a:lnTo>
                        <a:pt x="886" y="353"/>
                      </a:lnTo>
                      <a:lnTo>
                        <a:pt x="886" y="353"/>
                      </a:lnTo>
                      <a:lnTo>
                        <a:pt x="888" y="353"/>
                      </a:lnTo>
                      <a:lnTo>
                        <a:pt x="888" y="353"/>
                      </a:lnTo>
                      <a:lnTo>
                        <a:pt x="888" y="355"/>
                      </a:lnTo>
                      <a:lnTo>
                        <a:pt x="890" y="355"/>
                      </a:lnTo>
                      <a:lnTo>
                        <a:pt x="890" y="355"/>
                      </a:lnTo>
                      <a:lnTo>
                        <a:pt x="890" y="355"/>
                      </a:lnTo>
                      <a:lnTo>
                        <a:pt x="892" y="355"/>
                      </a:lnTo>
                      <a:lnTo>
                        <a:pt x="892" y="355"/>
                      </a:lnTo>
                      <a:lnTo>
                        <a:pt x="892" y="355"/>
                      </a:lnTo>
                      <a:lnTo>
                        <a:pt x="892" y="355"/>
                      </a:lnTo>
                      <a:lnTo>
                        <a:pt x="893" y="355"/>
                      </a:lnTo>
                      <a:lnTo>
                        <a:pt x="893" y="355"/>
                      </a:lnTo>
                      <a:lnTo>
                        <a:pt x="895" y="355"/>
                      </a:lnTo>
                      <a:lnTo>
                        <a:pt x="895" y="355"/>
                      </a:lnTo>
                      <a:lnTo>
                        <a:pt x="895" y="355"/>
                      </a:lnTo>
                      <a:lnTo>
                        <a:pt x="897" y="355"/>
                      </a:lnTo>
                      <a:lnTo>
                        <a:pt x="897" y="355"/>
                      </a:lnTo>
                      <a:lnTo>
                        <a:pt x="897" y="355"/>
                      </a:lnTo>
                      <a:lnTo>
                        <a:pt x="897" y="355"/>
                      </a:lnTo>
                      <a:lnTo>
                        <a:pt x="899" y="355"/>
                      </a:lnTo>
                      <a:lnTo>
                        <a:pt x="899" y="355"/>
                      </a:lnTo>
                      <a:lnTo>
                        <a:pt x="901" y="355"/>
                      </a:lnTo>
                      <a:lnTo>
                        <a:pt x="901" y="357"/>
                      </a:lnTo>
                      <a:lnTo>
                        <a:pt x="901" y="357"/>
                      </a:lnTo>
                      <a:lnTo>
                        <a:pt x="901" y="357"/>
                      </a:lnTo>
                      <a:lnTo>
                        <a:pt x="903" y="357"/>
                      </a:lnTo>
                      <a:lnTo>
                        <a:pt x="903" y="357"/>
                      </a:lnTo>
                      <a:lnTo>
                        <a:pt x="903" y="357"/>
                      </a:lnTo>
                      <a:lnTo>
                        <a:pt x="905" y="357"/>
                      </a:lnTo>
                      <a:lnTo>
                        <a:pt x="905" y="357"/>
                      </a:lnTo>
                      <a:lnTo>
                        <a:pt x="907" y="357"/>
                      </a:lnTo>
                      <a:lnTo>
                        <a:pt x="907" y="357"/>
                      </a:lnTo>
                      <a:lnTo>
                        <a:pt x="907" y="357"/>
                      </a:lnTo>
                      <a:lnTo>
                        <a:pt x="907" y="359"/>
                      </a:lnTo>
                      <a:lnTo>
                        <a:pt x="907" y="359"/>
                      </a:lnTo>
                      <a:lnTo>
                        <a:pt x="909" y="359"/>
                      </a:lnTo>
                      <a:lnTo>
                        <a:pt x="909" y="359"/>
                      </a:lnTo>
                      <a:lnTo>
                        <a:pt x="909" y="359"/>
                      </a:lnTo>
                      <a:lnTo>
                        <a:pt x="909" y="361"/>
                      </a:lnTo>
                      <a:lnTo>
                        <a:pt x="909" y="361"/>
                      </a:lnTo>
                      <a:lnTo>
                        <a:pt x="911" y="361"/>
                      </a:lnTo>
                      <a:lnTo>
                        <a:pt x="911" y="361"/>
                      </a:lnTo>
                      <a:lnTo>
                        <a:pt x="911" y="361"/>
                      </a:lnTo>
                      <a:lnTo>
                        <a:pt x="913" y="361"/>
                      </a:lnTo>
                      <a:lnTo>
                        <a:pt x="913" y="361"/>
                      </a:lnTo>
                      <a:lnTo>
                        <a:pt x="913" y="362"/>
                      </a:lnTo>
                      <a:lnTo>
                        <a:pt x="913" y="362"/>
                      </a:lnTo>
                      <a:lnTo>
                        <a:pt x="915" y="362"/>
                      </a:lnTo>
                      <a:lnTo>
                        <a:pt x="915" y="362"/>
                      </a:lnTo>
                      <a:lnTo>
                        <a:pt x="915" y="362"/>
                      </a:lnTo>
                      <a:lnTo>
                        <a:pt x="915" y="362"/>
                      </a:lnTo>
                      <a:lnTo>
                        <a:pt x="915" y="364"/>
                      </a:lnTo>
                      <a:lnTo>
                        <a:pt x="916" y="364"/>
                      </a:lnTo>
                      <a:lnTo>
                        <a:pt x="916" y="364"/>
                      </a:lnTo>
                      <a:lnTo>
                        <a:pt x="918" y="364"/>
                      </a:lnTo>
                      <a:lnTo>
                        <a:pt x="918" y="364"/>
                      </a:lnTo>
                      <a:lnTo>
                        <a:pt x="918" y="364"/>
                      </a:lnTo>
                      <a:lnTo>
                        <a:pt x="918" y="364"/>
                      </a:lnTo>
                      <a:lnTo>
                        <a:pt x="920" y="364"/>
                      </a:lnTo>
                      <a:lnTo>
                        <a:pt x="920" y="364"/>
                      </a:lnTo>
                      <a:lnTo>
                        <a:pt x="922" y="364"/>
                      </a:lnTo>
                      <a:lnTo>
                        <a:pt x="922" y="364"/>
                      </a:lnTo>
                      <a:lnTo>
                        <a:pt x="922" y="366"/>
                      </a:lnTo>
                      <a:lnTo>
                        <a:pt x="922" y="366"/>
                      </a:lnTo>
                      <a:lnTo>
                        <a:pt x="922" y="366"/>
                      </a:lnTo>
                      <a:lnTo>
                        <a:pt x="922" y="366"/>
                      </a:lnTo>
                      <a:lnTo>
                        <a:pt x="924" y="366"/>
                      </a:lnTo>
                      <a:lnTo>
                        <a:pt x="924" y="368"/>
                      </a:lnTo>
                      <a:lnTo>
                        <a:pt x="924" y="368"/>
                      </a:lnTo>
                      <a:lnTo>
                        <a:pt x="924" y="368"/>
                      </a:lnTo>
                      <a:lnTo>
                        <a:pt x="924" y="368"/>
                      </a:lnTo>
                      <a:lnTo>
                        <a:pt x="924" y="370"/>
                      </a:lnTo>
                      <a:lnTo>
                        <a:pt x="926" y="370"/>
                      </a:lnTo>
                      <a:lnTo>
                        <a:pt x="926" y="370"/>
                      </a:lnTo>
                      <a:lnTo>
                        <a:pt x="926" y="370"/>
                      </a:lnTo>
                      <a:lnTo>
                        <a:pt x="926" y="372"/>
                      </a:lnTo>
                      <a:lnTo>
                        <a:pt x="928" y="372"/>
                      </a:lnTo>
                      <a:lnTo>
                        <a:pt x="928" y="372"/>
                      </a:lnTo>
                      <a:lnTo>
                        <a:pt x="928" y="372"/>
                      </a:lnTo>
                      <a:lnTo>
                        <a:pt x="928" y="372"/>
                      </a:lnTo>
                      <a:lnTo>
                        <a:pt x="928" y="372"/>
                      </a:lnTo>
                      <a:lnTo>
                        <a:pt x="930" y="372"/>
                      </a:lnTo>
                      <a:lnTo>
                        <a:pt x="930" y="372"/>
                      </a:lnTo>
                      <a:lnTo>
                        <a:pt x="930" y="374"/>
                      </a:lnTo>
                      <a:lnTo>
                        <a:pt x="930" y="374"/>
                      </a:lnTo>
                      <a:lnTo>
                        <a:pt x="930" y="374"/>
                      </a:lnTo>
                      <a:lnTo>
                        <a:pt x="932" y="374"/>
                      </a:lnTo>
                      <a:lnTo>
                        <a:pt x="932" y="374"/>
                      </a:lnTo>
                      <a:lnTo>
                        <a:pt x="932" y="376"/>
                      </a:lnTo>
                      <a:lnTo>
                        <a:pt x="934" y="376"/>
                      </a:lnTo>
                      <a:lnTo>
                        <a:pt x="934" y="376"/>
                      </a:lnTo>
                      <a:lnTo>
                        <a:pt x="934" y="376"/>
                      </a:lnTo>
                      <a:lnTo>
                        <a:pt x="936" y="376"/>
                      </a:lnTo>
                      <a:lnTo>
                        <a:pt x="936" y="376"/>
                      </a:lnTo>
                      <a:lnTo>
                        <a:pt x="936" y="376"/>
                      </a:lnTo>
                      <a:lnTo>
                        <a:pt x="936" y="376"/>
                      </a:lnTo>
                      <a:lnTo>
                        <a:pt x="938" y="376"/>
                      </a:lnTo>
                      <a:lnTo>
                        <a:pt x="938" y="376"/>
                      </a:lnTo>
                      <a:lnTo>
                        <a:pt x="939" y="376"/>
                      </a:lnTo>
                      <a:lnTo>
                        <a:pt x="939" y="376"/>
                      </a:lnTo>
                      <a:lnTo>
                        <a:pt x="939" y="376"/>
                      </a:lnTo>
                      <a:lnTo>
                        <a:pt x="941" y="376"/>
                      </a:lnTo>
                      <a:lnTo>
                        <a:pt x="941" y="378"/>
                      </a:lnTo>
                      <a:lnTo>
                        <a:pt x="941" y="378"/>
                      </a:lnTo>
                      <a:lnTo>
                        <a:pt x="941" y="378"/>
                      </a:lnTo>
                      <a:lnTo>
                        <a:pt x="943" y="378"/>
                      </a:lnTo>
                      <a:lnTo>
                        <a:pt x="943" y="378"/>
                      </a:lnTo>
                      <a:lnTo>
                        <a:pt x="943" y="378"/>
                      </a:lnTo>
                      <a:lnTo>
                        <a:pt x="945" y="378"/>
                      </a:lnTo>
                      <a:lnTo>
                        <a:pt x="945" y="378"/>
                      </a:lnTo>
                      <a:lnTo>
                        <a:pt x="945" y="378"/>
                      </a:lnTo>
                      <a:lnTo>
                        <a:pt x="947" y="378"/>
                      </a:lnTo>
                      <a:lnTo>
                        <a:pt x="947" y="378"/>
                      </a:lnTo>
                      <a:lnTo>
                        <a:pt x="947" y="380"/>
                      </a:lnTo>
                      <a:lnTo>
                        <a:pt x="949" y="380"/>
                      </a:lnTo>
                      <a:lnTo>
                        <a:pt x="949" y="380"/>
                      </a:lnTo>
                      <a:lnTo>
                        <a:pt x="949" y="380"/>
                      </a:lnTo>
                      <a:lnTo>
                        <a:pt x="949" y="380"/>
                      </a:lnTo>
                      <a:lnTo>
                        <a:pt x="951" y="380"/>
                      </a:lnTo>
                      <a:lnTo>
                        <a:pt x="951" y="380"/>
                      </a:lnTo>
                      <a:lnTo>
                        <a:pt x="951" y="380"/>
                      </a:lnTo>
                      <a:lnTo>
                        <a:pt x="951" y="380"/>
                      </a:lnTo>
                      <a:lnTo>
                        <a:pt x="953" y="380"/>
                      </a:lnTo>
                      <a:lnTo>
                        <a:pt x="953" y="380"/>
                      </a:lnTo>
                      <a:lnTo>
                        <a:pt x="955" y="380"/>
                      </a:lnTo>
                      <a:lnTo>
                        <a:pt x="955" y="380"/>
                      </a:lnTo>
                      <a:lnTo>
                        <a:pt x="955" y="380"/>
                      </a:lnTo>
                      <a:lnTo>
                        <a:pt x="955" y="382"/>
                      </a:lnTo>
                      <a:lnTo>
                        <a:pt x="957" y="382"/>
                      </a:lnTo>
                      <a:lnTo>
                        <a:pt x="957" y="382"/>
                      </a:lnTo>
                      <a:lnTo>
                        <a:pt x="957" y="382"/>
                      </a:lnTo>
                      <a:lnTo>
                        <a:pt x="959" y="382"/>
                      </a:lnTo>
                      <a:lnTo>
                        <a:pt x="959" y="382"/>
                      </a:lnTo>
                      <a:lnTo>
                        <a:pt x="959" y="382"/>
                      </a:lnTo>
                      <a:lnTo>
                        <a:pt x="960" y="382"/>
                      </a:lnTo>
                      <a:lnTo>
                        <a:pt x="960" y="382"/>
                      </a:lnTo>
                      <a:lnTo>
                        <a:pt x="960" y="384"/>
                      </a:lnTo>
                      <a:lnTo>
                        <a:pt x="960" y="384"/>
                      </a:lnTo>
                      <a:lnTo>
                        <a:pt x="962" y="384"/>
                      </a:lnTo>
                      <a:lnTo>
                        <a:pt x="962" y="384"/>
                      </a:lnTo>
                      <a:lnTo>
                        <a:pt x="962" y="384"/>
                      </a:lnTo>
                      <a:lnTo>
                        <a:pt x="962" y="384"/>
                      </a:lnTo>
                      <a:lnTo>
                        <a:pt x="962" y="385"/>
                      </a:lnTo>
                      <a:lnTo>
                        <a:pt x="964" y="385"/>
                      </a:lnTo>
                      <a:lnTo>
                        <a:pt x="964" y="385"/>
                      </a:lnTo>
                      <a:lnTo>
                        <a:pt x="964" y="385"/>
                      </a:lnTo>
                      <a:lnTo>
                        <a:pt x="966" y="385"/>
                      </a:lnTo>
                      <a:lnTo>
                        <a:pt x="966" y="387"/>
                      </a:lnTo>
                      <a:lnTo>
                        <a:pt x="966" y="387"/>
                      </a:lnTo>
                      <a:lnTo>
                        <a:pt x="966" y="387"/>
                      </a:lnTo>
                      <a:lnTo>
                        <a:pt x="968" y="387"/>
                      </a:lnTo>
                      <a:lnTo>
                        <a:pt x="968" y="387"/>
                      </a:lnTo>
                      <a:lnTo>
                        <a:pt x="968" y="387"/>
                      </a:lnTo>
                      <a:lnTo>
                        <a:pt x="968" y="387"/>
                      </a:lnTo>
                      <a:lnTo>
                        <a:pt x="970" y="387"/>
                      </a:lnTo>
                      <a:lnTo>
                        <a:pt x="970" y="387"/>
                      </a:lnTo>
                      <a:lnTo>
                        <a:pt x="970" y="387"/>
                      </a:lnTo>
                      <a:lnTo>
                        <a:pt x="972" y="387"/>
                      </a:lnTo>
                      <a:lnTo>
                        <a:pt x="972" y="389"/>
                      </a:lnTo>
                      <a:lnTo>
                        <a:pt x="972" y="389"/>
                      </a:lnTo>
                      <a:lnTo>
                        <a:pt x="972" y="389"/>
                      </a:lnTo>
                      <a:lnTo>
                        <a:pt x="974" y="389"/>
                      </a:lnTo>
                      <a:lnTo>
                        <a:pt x="974" y="389"/>
                      </a:lnTo>
                      <a:lnTo>
                        <a:pt x="974" y="389"/>
                      </a:lnTo>
                      <a:lnTo>
                        <a:pt x="974" y="389"/>
                      </a:lnTo>
                      <a:lnTo>
                        <a:pt x="976" y="389"/>
                      </a:lnTo>
                      <a:lnTo>
                        <a:pt x="976" y="389"/>
                      </a:lnTo>
                      <a:lnTo>
                        <a:pt x="978" y="389"/>
                      </a:lnTo>
                      <a:lnTo>
                        <a:pt x="978" y="389"/>
                      </a:lnTo>
                      <a:lnTo>
                        <a:pt x="978" y="389"/>
                      </a:lnTo>
                      <a:lnTo>
                        <a:pt x="980" y="389"/>
                      </a:lnTo>
                      <a:lnTo>
                        <a:pt x="980" y="389"/>
                      </a:lnTo>
                      <a:lnTo>
                        <a:pt x="982" y="389"/>
                      </a:lnTo>
                      <a:lnTo>
                        <a:pt x="982" y="389"/>
                      </a:lnTo>
                      <a:lnTo>
                        <a:pt x="982" y="389"/>
                      </a:lnTo>
                      <a:lnTo>
                        <a:pt x="982" y="389"/>
                      </a:lnTo>
                      <a:lnTo>
                        <a:pt x="983" y="389"/>
                      </a:lnTo>
                      <a:lnTo>
                        <a:pt x="983" y="389"/>
                      </a:lnTo>
                      <a:lnTo>
                        <a:pt x="983" y="389"/>
                      </a:lnTo>
                      <a:lnTo>
                        <a:pt x="985" y="389"/>
                      </a:lnTo>
                      <a:lnTo>
                        <a:pt x="985" y="389"/>
                      </a:lnTo>
                      <a:lnTo>
                        <a:pt x="987" y="389"/>
                      </a:lnTo>
                      <a:lnTo>
                        <a:pt x="987" y="389"/>
                      </a:lnTo>
                      <a:lnTo>
                        <a:pt x="987" y="389"/>
                      </a:lnTo>
                      <a:lnTo>
                        <a:pt x="987" y="389"/>
                      </a:lnTo>
                      <a:lnTo>
                        <a:pt x="989" y="389"/>
                      </a:lnTo>
                      <a:lnTo>
                        <a:pt x="989" y="389"/>
                      </a:lnTo>
                      <a:lnTo>
                        <a:pt x="989" y="389"/>
                      </a:lnTo>
                      <a:lnTo>
                        <a:pt x="989" y="389"/>
                      </a:lnTo>
                      <a:lnTo>
                        <a:pt x="991" y="389"/>
                      </a:lnTo>
                      <a:lnTo>
                        <a:pt x="991" y="389"/>
                      </a:lnTo>
                      <a:lnTo>
                        <a:pt x="991" y="387"/>
                      </a:lnTo>
                      <a:lnTo>
                        <a:pt x="993" y="387"/>
                      </a:lnTo>
                      <a:lnTo>
                        <a:pt x="993" y="389"/>
                      </a:lnTo>
                      <a:lnTo>
                        <a:pt x="993" y="389"/>
                      </a:lnTo>
                      <a:lnTo>
                        <a:pt x="993" y="389"/>
                      </a:lnTo>
                      <a:lnTo>
                        <a:pt x="995" y="389"/>
                      </a:lnTo>
                      <a:lnTo>
                        <a:pt x="995" y="389"/>
                      </a:lnTo>
                      <a:lnTo>
                        <a:pt x="995" y="389"/>
                      </a:lnTo>
                      <a:lnTo>
                        <a:pt x="995" y="389"/>
                      </a:lnTo>
                      <a:lnTo>
                        <a:pt x="995" y="389"/>
                      </a:lnTo>
                      <a:lnTo>
                        <a:pt x="997" y="389"/>
                      </a:lnTo>
                      <a:lnTo>
                        <a:pt x="997" y="389"/>
                      </a:lnTo>
                      <a:lnTo>
                        <a:pt x="997" y="389"/>
                      </a:lnTo>
                      <a:lnTo>
                        <a:pt x="999" y="389"/>
                      </a:lnTo>
                      <a:lnTo>
                        <a:pt x="999" y="389"/>
                      </a:lnTo>
                      <a:lnTo>
                        <a:pt x="999" y="389"/>
                      </a:lnTo>
                      <a:lnTo>
                        <a:pt x="1001" y="389"/>
                      </a:lnTo>
                      <a:lnTo>
                        <a:pt x="1001" y="389"/>
                      </a:lnTo>
                      <a:lnTo>
                        <a:pt x="1001" y="389"/>
                      </a:lnTo>
                      <a:lnTo>
                        <a:pt x="1003" y="389"/>
                      </a:lnTo>
                      <a:lnTo>
                        <a:pt x="1003" y="389"/>
                      </a:lnTo>
                      <a:lnTo>
                        <a:pt x="1004" y="389"/>
                      </a:lnTo>
                      <a:lnTo>
                        <a:pt x="1004" y="389"/>
                      </a:lnTo>
                      <a:lnTo>
                        <a:pt x="1004" y="391"/>
                      </a:lnTo>
                      <a:lnTo>
                        <a:pt x="1004" y="391"/>
                      </a:lnTo>
                      <a:lnTo>
                        <a:pt x="1006" y="391"/>
                      </a:lnTo>
                      <a:lnTo>
                        <a:pt x="1006" y="391"/>
                      </a:lnTo>
                      <a:lnTo>
                        <a:pt x="1006" y="389"/>
                      </a:lnTo>
                      <a:lnTo>
                        <a:pt x="1008" y="389"/>
                      </a:lnTo>
                      <a:lnTo>
                        <a:pt x="1008" y="389"/>
                      </a:lnTo>
                      <a:lnTo>
                        <a:pt x="1008" y="389"/>
                      </a:lnTo>
                      <a:lnTo>
                        <a:pt x="1008" y="391"/>
                      </a:lnTo>
                      <a:lnTo>
                        <a:pt x="1010" y="391"/>
                      </a:lnTo>
                      <a:lnTo>
                        <a:pt x="1010" y="391"/>
                      </a:lnTo>
                      <a:lnTo>
                        <a:pt x="1010" y="391"/>
                      </a:lnTo>
                      <a:lnTo>
                        <a:pt x="1010" y="391"/>
                      </a:lnTo>
                      <a:lnTo>
                        <a:pt x="1012" y="391"/>
                      </a:lnTo>
                      <a:lnTo>
                        <a:pt x="1012" y="391"/>
                      </a:lnTo>
                      <a:lnTo>
                        <a:pt x="1012" y="391"/>
                      </a:lnTo>
                      <a:lnTo>
                        <a:pt x="1014" y="391"/>
                      </a:lnTo>
                      <a:lnTo>
                        <a:pt x="1014" y="391"/>
                      </a:lnTo>
                      <a:lnTo>
                        <a:pt x="1014" y="391"/>
                      </a:lnTo>
                      <a:lnTo>
                        <a:pt x="1014" y="391"/>
                      </a:lnTo>
                      <a:lnTo>
                        <a:pt x="1016" y="391"/>
                      </a:lnTo>
                      <a:lnTo>
                        <a:pt x="1016" y="393"/>
                      </a:lnTo>
                      <a:lnTo>
                        <a:pt x="1016" y="393"/>
                      </a:lnTo>
                      <a:lnTo>
                        <a:pt x="1016" y="393"/>
                      </a:lnTo>
                      <a:lnTo>
                        <a:pt x="1018" y="393"/>
                      </a:lnTo>
                      <a:lnTo>
                        <a:pt x="1018" y="393"/>
                      </a:lnTo>
                      <a:lnTo>
                        <a:pt x="1018" y="393"/>
                      </a:lnTo>
                      <a:lnTo>
                        <a:pt x="1020" y="393"/>
                      </a:lnTo>
                      <a:lnTo>
                        <a:pt x="1020" y="393"/>
                      </a:lnTo>
                      <a:lnTo>
                        <a:pt x="1018" y="393"/>
                      </a:lnTo>
                      <a:lnTo>
                        <a:pt x="1018" y="391"/>
                      </a:lnTo>
                      <a:lnTo>
                        <a:pt x="1020" y="391"/>
                      </a:lnTo>
                      <a:lnTo>
                        <a:pt x="1020" y="391"/>
                      </a:lnTo>
                      <a:lnTo>
                        <a:pt x="1020" y="393"/>
                      </a:lnTo>
                      <a:lnTo>
                        <a:pt x="1020" y="393"/>
                      </a:lnTo>
                      <a:lnTo>
                        <a:pt x="1022" y="393"/>
                      </a:lnTo>
                      <a:lnTo>
                        <a:pt x="1022" y="393"/>
                      </a:lnTo>
                      <a:lnTo>
                        <a:pt x="1022" y="395"/>
                      </a:lnTo>
                      <a:lnTo>
                        <a:pt x="1020" y="395"/>
                      </a:lnTo>
                      <a:lnTo>
                        <a:pt x="1020" y="395"/>
                      </a:lnTo>
                      <a:lnTo>
                        <a:pt x="1020" y="395"/>
                      </a:lnTo>
                      <a:lnTo>
                        <a:pt x="1020" y="397"/>
                      </a:lnTo>
                      <a:lnTo>
                        <a:pt x="1020" y="397"/>
                      </a:lnTo>
                      <a:lnTo>
                        <a:pt x="1022" y="397"/>
                      </a:lnTo>
                      <a:lnTo>
                        <a:pt x="1022" y="397"/>
                      </a:lnTo>
                      <a:lnTo>
                        <a:pt x="1022" y="399"/>
                      </a:lnTo>
                      <a:lnTo>
                        <a:pt x="1022" y="399"/>
                      </a:lnTo>
                      <a:lnTo>
                        <a:pt x="1022" y="401"/>
                      </a:lnTo>
                      <a:lnTo>
                        <a:pt x="1022" y="401"/>
                      </a:lnTo>
                      <a:lnTo>
                        <a:pt x="1022" y="401"/>
                      </a:lnTo>
                      <a:lnTo>
                        <a:pt x="1020" y="401"/>
                      </a:lnTo>
                      <a:lnTo>
                        <a:pt x="1020" y="403"/>
                      </a:lnTo>
                      <a:lnTo>
                        <a:pt x="1020" y="403"/>
                      </a:lnTo>
                      <a:lnTo>
                        <a:pt x="1020" y="403"/>
                      </a:lnTo>
                      <a:lnTo>
                        <a:pt x="1020" y="403"/>
                      </a:lnTo>
                      <a:lnTo>
                        <a:pt x="1020" y="405"/>
                      </a:lnTo>
                      <a:lnTo>
                        <a:pt x="1020" y="405"/>
                      </a:lnTo>
                      <a:lnTo>
                        <a:pt x="1020" y="407"/>
                      </a:lnTo>
                      <a:lnTo>
                        <a:pt x="1020" y="407"/>
                      </a:lnTo>
                      <a:lnTo>
                        <a:pt x="1020" y="407"/>
                      </a:lnTo>
                      <a:lnTo>
                        <a:pt x="1018" y="407"/>
                      </a:lnTo>
                      <a:lnTo>
                        <a:pt x="1018" y="408"/>
                      </a:lnTo>
                      <a:lnTo>
                        <a:pt x="1018" y="408"/>
                      </a:lnTo>
                      <a:lnTo>
                        <a:pt x="1018" y="408"/>
                      </a:lnTo>
                      <a:lnTo>
                        <a:pt x="1018" y="410"/>
                      </a:lnTo>
                      <a:lnTo>
                        <a:pt x="1018" y="410"/>
                      </a:lnTo>
                      <a:lnTo>
                        <a:pt x="1018" y="412"/>
                      </a:lnTo>
                      <a:lnTo>
                        <a:pt x="1018" y="412"/>
                      </a:lnTo>
                      <a:lnTo>
                        <a:pt x="1018" y="412"/>
                      </a:lnTo>
                      <a:lnTo>
                        <a:pt x="1020" y="412"/>
                      </a:lnTo>
                      <a:lnTo>
                        <a:pt x="1020" y="412"/>
                      </a:lnTo>
                      <a:lnTo>
                        <a:pt x="1020" y="412"/>
                      </a:lnTo>
                      <a:lnTo>
                        <a:pt x="1020" y="412"/>
                      </a:lnTo>
                      <a:lnTo>
                        <a:pt x="1020" y="414"/>
                      </a:lnTo>
                      <a:lnTo>
                        <a:pt x="1022" y="414"/>
                      </a:lnTo>
                      <a:lnTo>
                        <a:pt x="1022" y="414"/>
                      </a:lnTo>
                      <a:lnTo>
                        <a:pt x="1022" y="416"/>
                      </a:lnTo>
                      <a:lnTo>
                        <a:pt x="1022" y="416"/>
                      </a:lnTo>
                      <a:lnTo>
                        <a:pt x="1022" y="416"/>
                      </a:lnTo>
                      <a:lnTo>
                        <a:pt x="1022" y="418"/>
                      </a:lnTo>
                      <a:lnTo>
                        <a:pt x="1022" y="418"/>
                      </a:lnTo>
                      <a:lnTo>
                        <a:pt x="1022" y="418"/>
                      </a:lnTo>
                      <a:lnTo>
                        <a:pt x="1022" y="420"/>
                      </a:lnTo>
                      <a:lnTo>
                        <a:pt x="1022" y="420"/>
                      </a:lnTo>
                      <a:lnTo>
                        <a:pt x="1022" y="420"/>
                      </a:lnTo>
                      <a:lnTo>
                        <a:pt x="1022" y="422"/>
                      </a:lnTo>
                      <a:lnTo>
                        <a:pt x="1022" y="422"/>
                      </a:lnTo>
                      <a:lnTo>
                        <a:pt x="1022" y="422"/>
                      </a:lnTo>
                      <a:lnTo>
                        <a:pt x="1022" y="424"/>
                      </a:lnTo>
                      <a:lnTo>
                        <a:pt x="1022" y="424"/>
                      </a:lnTo>
                      <a:lnTo>
                        <a:pt x="1022" y="424"/>
                      </a:lnTo>
                      <a:lnTo>
                        <a:pt x="1022" y="426"/>
                      </a:lnTo>
                      <a:lnTo>
                        <a:pt x="1022" y="426"/>
                      </a:lnTo>
                      <a:lnTo>
                        <a:pt x="1022" y="426"/>
                      </a:lnTo>
                      <a:lnTo>
                        <a:pt x="1022" y="428"/>
                      </a:lnTo>
                      <a:lnTo>
                        <a:pt x="1022" y="428"/>
                      </a:lnTo>
                      <a:lnTo>
                        <a:pt x="1022" y="428"/>
                      </a:lnTo>
                      <a:lnTo>
                        <a:pt x="1022" y="428"/>
                      </a:lnTo>
                      <a:lnTo>
                        <a:pt x="1022" y="430"/>
                      </a:lnTo>
                      <a:lnTo>
                        <a:pt x="1024" y="430"/>
                      </a:lnTo>
                      <a:lnTo>
                        <a:pt x="1024" y="430"/>
                      </a:lnTo>
                      <a:lnTo>
                        <a:pt x="1024" y="431"/>
                      </a:lnTo>
                      <a:lnTo>
                        <a:pt x="1022" y="431"/>
                      </a:lnTo>
                      <a:lnTo>
                        <a:pt x="1022" y="431"/>
                      </a:lnTo>
                      <a:lnTo>
                        <a:pt x="1022" y="431"/>
                      </a:lnTo>
                      <a:lnTo>
                        <a:pt x="1022" y="431"/>
                      </a:lnTo>
                      <a:lnTo>
                        <a:pt x="1022" y="433"/>
                      </a:lnTo>
                      <a:lnTo>
                        <a:pt x="1022" y="433"/>
                      </a:lnTo>
                      <a:lnTo>
                        <a:pt x="1020" y="433"/>
                      </a:lnTo>
                      <a:lnTo>
                        <a:pt x="1020" y="435"/>
                      </a:lnTo>
                      <a:lnTo>
                        <a:pt x="1020" y="435"/>
                      </a:lnTo>
                      <a:lnTo>
                        <a:pt x="1020" y="435"/>
                      </a:lnTo>
                      <a:lnTo>
                        <a:pt x="1020" y="437"/>
                      </a:lnTo>
                      <a:lnTo>
                        <a:pt x="1022" y="437"/>
                      </a:lnTo>
                      <a:lnTo>
                        <a:pt x="1022" y="437"/>
                      </a:lnTo>
                      <a:lnTo>
                        <a:pt x="1022" y="437"/>
                      </a:lnTo>
                      <a:lnTo>
                        <a:pt x="1022" y="437"/>
                      </a:lnTo>
                      <a:lnTo>
                        <a:pt x="1024" y="437"/>
                      </a:lnTo>
                      <a:lnTo>
                        <a:pt x="1024" y="439"/>
                      </a:lnTo>
                      <a:lnTo>
                        <a:pt x="1024" y="439"/>
                      </a:lnTo>
                      <a:lnTo>
                        <a:pt x="1024" y="439"/>
                      </a:lnTo>
                      <a:lnTo>
                        <a:pt x="1026" y="439"/>
                      </a:lnTo>
                      <a:lnTo>
                        <a:pt x="1026" y="439"/>
                      </a:lnTo>
                      <a:lnTo>
                        <a:pt x="1026" y="441"/>
                      </a:lnTo>
                      <a:lnTo>
                        <a:pt x="1026" y="441"/>
                      </a:lnTo>
                      <a:lnTo>
                        <a:pt x="1026" y="441"/>
                      </a:lnTo>
                      <a:lnTo>
                        <a:pt x="1026" y="443"/>
                      </a:lnTo>
                      <a:lnTo>
                        <a:pt x="1027" y="443"/>
                      </a:lnTo>
                      <a:lnTo>
                        <a:pt x="1027" y="443"/>
                      </a:lnTo>
                      <a:lnTo>
                        <a:pt x="1027" y="443"/>
                      </a:lnTo>
                      <a:lnTo>
                        <a:pt x="1027" y="443"/>
                      </a:lnTo>
                      <a:lnTo>
                        <a:pt x="1027" y="443"/>
                      </a:lnTo>
                      <a:lnTo>
                        <a:pt x="1029" y="443"/>
                      </a:lnTo>
                      <a:lnTo>
                        <a:pt x="1029" y="443"/>
                      </a:lnTo>
                      <a:lnTo>
                        <a:pt x="1029" y="445"/>
                      </a:lnTo>
                      <a:lnTo>
                        <a:pt x="1031" y="445"/>
                      </a:lnTo>
                      <a:lnTo>
                        <a:pt x="1031" y="445"/>
                      </a:lnTo>
                      <a:lnTo>
                        <a:pt x="1031" y="445"/>
                      </a:lnTo>
                      <a:lnTo>
                        <a:pt x="1031" y="447"/>
                      </a:lnTo>
                      <a:lnTo>
                        <a:pt x="1031" y="447"/>
                      </a:lnTo>
                      <a:lnTo>
                        <a:pt x="1031" y="447"/>
                      </a:lnTo>
                      <a:lnTo>
                        <a:pt x="1033" y="447"/>
                      </a:lnTo>
                      <a:lnTo>
                        <a:pt x="1033" y="449"/>
                      </a:lnTo>
                      <a:lnTo>
                        <a:pt x="1033" y="449"/>
                      </a:lnTo>
                      <a:lnTo>
                        <a:pt x="1033" y="449"/>
                      </a:lnTo>
                      <a:lnTo>
                        <a:pt x="1033" y="451"/>
                      </a:lnTo>
                      <a:lnTo>
                        <a:pt x="1033" y="451"/>
                      </a:lnTo>
                      <a:lnTo>
                        <a:pt x="1035" y="451"/>
                      </a:lnTo>
                      <a:lnTo>
                        <a:pt x="1035" y="451"/>
                      </a:lnTo>
                      <a:lnTo>
                        <a:pt x="1035" y="453"/>
                      </a:lnTo>
                      <a:lnTo>
                        <a:pt x="1035" y="453"/>
                      </a:lnTo>
                      <a:lnTo>
                        <a:pt x="1035" y="453"/>
                      </a:lnTo>
                      <a:lnTo>
                        <a:pt x="1035" y="453"/>
                      </a:lnTo>
                      <a:lnTo>
                        <a:pt x="1035" y="454"/>
                      </a:lnTo>
                      <a:lnTo>
                        <a:pt x="1037" y="454"/>
                      </a:lnTo>
                      <a:lnTo>
                        <a:pt x="1037" y="454"/>
                      </a:lnTo>
                      <a:lnTo>
                        <a:pt x="1037" y="454"/>
                      </a:lnTo>
                      <a:lnTo>
                        <a:pt x="1037" y="454"/>
                      </a:lnTo>
                      <a:lnTo>
                        <a:pt x="1039" y="454"/>
                      </a:lnTo>
                      <a:lnTo>
                        <a:pt x="1039" y="454"/>
                      </a:lnTo>
                      <a:lnTo>
                        <a:pt x="1041" y="454"/>
                      </a:lnTo>
                      <a:lnTo>
                        <a:pt x="1041" y="454"/>
                      </a:lnTo>
                      <a:lnTo>
                        <a:pt x="1041" y="454"/>
                      </a:lnTo>
                      <a:lnTo>
                        <a:pt x="1043" y="454"/>
                      </a:lnTo>
                      <a:lnTo>
                        <a:pt x="1043" y="456"/>
                      </a:lnTo>
                      <a:lnTo>
                        <a:pt x="1043" y="456"/>
                      </a:lnTo>
                      <a:lnTo>
                        <a:pt x="1043" y="456"/>
                      </a:lnTo>
                      <a:lnTo>
                        <a:pt x="1043" y="456"/>
                      </a:lnTo>
                      <a:lnTo>
                        <a:pt x="1043" y="458"/>
                      </a:lnTo>
                      <a:lnTo>
                        <a:pt x="1043" y="458"/>
                      </a:lnTo>
                      <a:lnTo>
                        <a:pt x="1045" y="458"/>
                      </a:lnTo>
                      <a:lnTo>
                        <a:pt x="1045" y="458"/>
                      </a:lnTo>
                      <a:lnTo>
                        <a:pt x="1045" y="460"/>
                      </a:lnTo>
                      <a:lnTo>
                        <a:pt x="1047" y="460"/>
                      </a:lnTo>
                      <a:lnTo>
                        <a:pt x="1047" y="460"/>
                      </a:lnTo>
                      <a:lnTo>
                        <a:pt x="1047" y="460"/>
                      </a:lnTo>
                      <a:lnTo>
                        <a:pt x="1047" y="460"/>
                      </a:lnTo>
                      <a:lnTo>
                        <a:pt x="1048" y="460"/>
                      </a:lnTo>
                      <a:lnTo>
                        <a:pt x="1048" y="460"/>
                      </a:lnTo>
                      <a:lnTo>
                        <a:pt x="1048" y="460"/>
                      </a:lnTo>
                      <a:lnTo>
                        <a:pt x="1048" y="462"/>
                      </a:lnTo>
                      <a:lnTo>
                        <a:pt x="1048" y="462"/>
                      </a:lnTo>
                      <a:lnTo>
                        <a:pt x="1048" y="462"/>
                      </a:lnTo>
                      <a:lnTo>
                        <a:pt x="1050" y="462"/>
                      </a:lnTo>
                      <a:lnTo>
                        <a:pt x="1050" y="464"/>
                      </a:lnTo>
                      <a:lnTo>
                        <a:pt x="1050" y="464"/>
                      </a:lnTo>
                      <a:lnTo>
                        <a:pt x="1050" y="466"/>
                      </a:lnTo>
                      <a:lnTo>
                        <a:pt x="1050" y="466"/>
                      </a:lnTo>
                      <a:lnTo>
                        <a:pt x="1050" y="466"/>
                      </a:lnTo>
                      <a:lnTo>
                        <a:pt x="1052" y="466"/>
                      </a:lnTo>
                      <a:lnTo>
                        <a:pt x="1052" y="468"/>
                      </a:lnTo>
                      <a:lnTo>
                        <a:pt x="1052" y="468"/>
                      </a:lnTo>
                      <a:lnTo>
                        <a:pt x="1052" y="468"/>
                      </a:lnTo>
                      <a:lnTo>
                        <a:pt x="1052" y="468"/>
                      </a:lnTo>
                      <a:lnTo>
                        <a:pt x="1052" y="470"/>
                      </a:lnTo>
                      <a:lnTo>
                        <a:pt x="1052" y="470"/>
                      </a:lnTo>
                      <a:lnTo>
                        <a:pt x="1054" y="470"/>
                      </a:lnTo>
                      <a:lnTo>
                        <a:pt x="1054" y="470"/>
                      </a:lnTo>
                      <a:lnTo>
                        <a:pt x="1054" y="470"/>
                      </a:lnTo>
                      <a:lnTo>
                        <a:pt x="1054" y="470"/>
                      </a:lnTo>
                      <a:lnTo>
                        <a:pt x="1056" y="470"/>
                      </a:lnTo>
                      <a:lnTo>
                        <a:pt x="1056" y="470"/>
                      </a:lnTo>
                      <a:lnTo>
                        <a:pt x="1058" y="470"/>
                      </a:lnTo>
                      <a:lnTo>
                        <a:pt x="1058" y="472"/>
                      </a:lnTo>
                      <a:lnTo>
                        <a:pt x="1058" y="472"/>
                      </a:lnTo>
                      <a:lnTo>
                        <a:pt x="1058" y="472"/>
                      </a:lnTo>
                      <a:lnTo>
                        <a:pt x="1060" y="472"/>
                      </a:lnTo>
                      <a:lnTo>
                        <a:pt x="1060" y="472"/>
                      </a:lnTo>
                      <a:lnTo>
                        <a:pt x="1060" y="472"/>
                      </a:lnTo>
                      <a:lnTo>
                        <a:pt x="1060" y="472"/>
                      </a:lnTo>
                      <a:lnTo>
                        <a:pt x="1060" y="474"/>
                      </a:lnTo>
                      <a:lnTo>
                        <a:pt x="1062" y="474"/>
                      </a:lnTo>
                      <a:lnTo>
                        <a:pt x="1062" y="474"/>
                      </a:lnTo>
                      <a:lnTo>
                        <a:pt x="1062" y="474"/>
                      </a:lnTo>
                      <a:lnTo>
                        <a:pt x="1062" y="474"/>
                      </a:lnTo>
                      <a:lnTo>
                        <a:pt x="1064" y="474"/>
                      </a:lnTo>
                      <a:lnTo>
                        <a:pt x="1064" y="474"/>
                      </a:lnTo>
                      <a:lnTo>
                        <a:pt x="1064" y="472"/>
                      </a:lnTo>
                      <a:lnTo>
                        <a:pt x="1064" y="472"/>
                      </a:lnTo>
                      <a:lnTo>
                        <a:pt x="1064" y="470"/>
                      </a:lnTo>
                      <a:lnTo>
                        <a:pt x="1064" y="470"/>
                      </a:lnTo>
                      <a:lnTo>
                        <a:pt x="1064" y="468"/>
                      </a:lnTo>
                      <a:lnTo>
                        <a:pt x="1064" y="468"/>
                      </a:lnTo>
                      <a:lnTo>
                        <a:pt x="1066" y="468"/>
                      </a:lnTo>
                      <a:lnTo>
                        <a:pt x="1066" y="468"/>
                      </a:lnTo>
                      <a:lnTo>
                        <a:pt x="1066" y="468"/>
                      </a:lnTo>
                      <a:lnTo>
                        <a:pt x="1068" y="468"/>
                      </a:lnTo>
                      <a:lnTo>
                        <a:pt x="1068" y="468"/>
                      </a:lnTo>
                      <a:lnTo>
                        <a:pt x="1068" y="468"/>
                      </a:lnTo>
                      <a:lnTo>
                        <a:pt x="1068" y="466"/>
                      </a:lnTo>
                      <a:lnTo>
                        <a:pt x="1068" y="466"/>
                      </a:lnTo>
                      <a:lnTo>
                        <a:pt x="1068" y="466"/>
                      </a:lnTo>
                      <a:lnTo>
                        <a:pt x="1070" y="466"/>
                      </a:lnTo>
                      <a:lnTo>
                        <a:pt x="1070" y="464"/>
                      </a:lnTo>
                      <a:lnTo>
                        <a:pt x="1070" y="464"/>
                      </a:lnTo>
                      <a:lnTo>
                        <a:pt x="1070" y="464"/>
                      </a:lnTo>
                      <a:lnTo>
                        <a:pt x="1070" y="464"/>
                      </a:lnTo>
                      <a:lnTo>
                        <a:pt x="1071" y="464"/>
                      </a:lnTo>
                      <a:lnTo>
                        <a:pt x="1071" y="464"/>
                      </a:lnTo>
                      <a:lnTo>
                        <a:pt x="1073" y="464"/>
                      </a:lnTo>
                      <a:lnTo>
                        <a:pt x="1073" y="464"/>
                      </a:lnTo>
                      <a:lnTo>
                        <a:pt x="1073" y="464"/>
                      </a:lnTo>
                      <a:lnTo>
                        <a:pt x="1073" y="466"/>
                      </a:lnTo>
                      <a:lnTo>
                        <a:pt x="1073" y="466"/>
                      </a:lnTo>
                      <a:lnTo>
                        <a:pt x="1073" y="466"/>
                      </a:lnTo>
                      <a:lnTo>
                        <a:pt x="1073" y="466"/>
                      </a:lnTo>
                      <a:lnTo>
                        <a:pt x="1073" y="466"/>
                      </a:lnTo>
                      <a:lnTo>
                        <a:pt x="1075" y="466"/>
                      </a:lnTo>
                      <a:lnTo>
                        <a:pt x="1075" y="466"/>
                      </a:lnTo>
                      <a:lnTo>
                        <a:pt x="1075" y="466"/>
                      </a:lnTo>
                      <a:lnTo>
                        <a:pt x="1075" y="468"/>
                      </a:lnTo>
                      <a:lnTo>
                        <a:pt x="1077" y="468"/>
                      </a:lnTo>
                      <a:lnTo>
                        <a:pt x="1077" y="468"/>
                      </a:lnTo>
                      <a:lnTo>
                        <a:pt x="1077" y="468"/>
                      </a:lnTo>
                      <a:lnTo>
                        <a:pt x="1077" y="468"/>
                      </a:lnTo>
                      <a:lnTo>
                        <a:pt x="1079" y="468"/>
                      </a:lnTo>
                      <a:lnTo>
                        <a:pt x="1079" y="468"/>
                      </a:lnTo>
                      <a:lnTo>
                        <a:pt x="1079" y="468"/>
                      </a:lnTo>
                      <a:lnTo>
                        <a:pt x="1079" y="468"/>
                      </a:lnTo>
                      <a:lnTo>
                        <a:pt x="1079" y="468"/>
                      </a:lnTo>
                      <a:lnTo>
                        <a:pt x="1079" y="466"/>
                      </a:lnTo>
                      <a:lnTo>
                        <a:pt x="1079" y="466"/>
                      </a:lnTo>
                      <a:lnTo>
                        <a:pt x="1079" y="466"/>
                      </a:lnTo>
                      <a:lnTo>
                        <a:pt x="1079" y="464"/>
                      </a:lnTo>
                      <a:lnTo>
                        <a:pt x="1079" y="464"/>
                      </a:lnTo>
                      <a:lnTo>
                        <a:pt x="1077" y="464"/>
                      </a:lnTo>
                      <a:lnTo>
                        <a:pt x="1077" y="464"/>
                      </a:lnTo>
                      <a:lnTo>
                        <a:pt x="1077" y="464"/>
                      </a:lnTo>
                      <a:lnTo>
                        <a:pt x="1077" y="462"/>
                      </a:lnTo>
                      <a:lnTo>
                        <a:pt x="1075" y="462"/>
                      </a:lnTo>
                      <a:lnTo>
                        <a:pt x="1075" y="462"/>
                      </a:lnTo>
                      <a:lnTo>
                        <a:pt x="1075" y="460"/>
                      </a:lnTo>
                      <a:lnTo>
                        <a:pt x="1077" y="460"/>
                      </a:lnTo>
                      <a:lnTo>
                        <a:pt x="1077" y="460"/>
                      </a:lnTo>
                      <a:lnTo>
                        <a:pt x="1077" y="460"/>
                      </a:lnTo>
                      <a:lnTo>
                        <a:pt x="1077" y="460"/>
                      </a:lnTo>
                      <a:lnTo>
                        <a:pt x="1079" y="460"/>
                      </a:lnTo>
                      <a:lnTo>
                        <a:pt x="1079" y="460"/>
                      </a:lnTo>
                      <a:lnTo>
                        <a:pt x="1079" y="460"/>
                      </a:lnTo>
                      <a:lnTo>
                        <a:pt x="1079" y="460"/>
                      </a:lnTo>
                      <a:lnTo>
                        <a:pt x="1079" y="460"/>
                      </a:lnTo>
                      <a:lnTo>
                        <a:pt x="1079" y="458"/>
                      </a:lnTo>
                      <a:lnTo>
                        <a:pt x="1079" y="458"/>
                      </a:lnTo>
                      <a:lnTo>
                        <a:pt x="1079" y="458"/>
                      </a:lnTo>
                      <a:lnTo>
                        <a:pt x="1079" y="458"/>
                      </a:lnTo>
                      <a:lnTo>
                        <a:pt x="1079" y="456"/>
                      </a:lnTo>
                      <a:lnTo>
                        <a:pt x="1081" y="456"/>
                      </a:lnTo>
                      <a:lnTo>
                        <a:pt x="1081" y="456"/>
                      </a:lnTo>
                      <a:lnTo>
                        <a:pt x="1081" y="456"/>
                      </a:lnTo>
                      <a:lnTo>
                        <a:pt x="1081" y="456"/>
                      </a:lnTo>
                      <a:lnTo>
                        <a:pt x="1081" y="454"/>
                      </a:lnTo>
                      <a:lnTo>
                        <a:pt x="1083" y="454"/>
                      </a:lnTo>
                      <a:lnTo>
                        <a:pt x="1083" y="454"/>
                      </a:lnTo>
                      <a:lnTo>
                        <a:pt x="1083" y="454"/>
                      </a:lnTo>
                      <a:lnTo>
                        <a:pt x="1085" y="454"/>
                      </a:lnTo>
                      <a:lnTo>
                        <a:pt x="1085" y="453"/>
                      </a:lnTo>
                      <a:lnTo>
                        <a:pt x="1085" y="453"/>
                      </a:lnTo>
                      <a:lnTo>
                        <a:pt x="1085" y="451"/>
                      </a:lnTo>
                      <a:lnTo>
                        <a:pt x="1085" y="451"/>
                      </a:lnTo>
                      <a:lnTo>
                        <a:pt x="1085" y="451"/>
                      </a:lnTo>
                      <a:lnTo>
                        <a:pt x="1085" y="451"/>
                      </a:lnTo>
                      <a:lnTo>
                        <a:pt x="1085" y="449"/>
                      </a:lnTo>
                      <a:lnTo>
                        <a:pt x="1085" y="449"/>
                      </a:lnTo>
                      <a:lnTo>
                        <a:pt x="1085" y="447"/>
                      </a:lnTo>
                      <a:lnTo>
                        <a:pt x="1085" y="447"/>
                      </a:lnTo>
                      <a:lnTo>
                        <a:pt x="1085" y="447"/>
                      </a:lnTo>
                      <a:lnTo>
                        <a:pt x="1083" y="447"/>
                      </a:lnTo>
                      <a:lnTo>
                        <a:pt x="1083" y="447"/>
                      </a:lnTo>
                      <a:lnTo>
                        <a:pt x="1081" y="447"/>
                      </a:lnTo>
                      <a:lnTo>
                        <a:pt x="1081" y="445"/>
                      </a:lnTo>
                      <a:lnTo>
                        <a:pt x="1081" y="445"/>
                      </a:lnTo>
                      <a:lnTo>
                        <a:pt x="1081" y="445"/>
                      </a:lnTo>
                      <a:lnTo>
                        <a:pt x="1081" y="445"/>
                      </a:lnTo>
                      <a:lnTo>
                        <a:pt x="1081" y="443"/>
                      </a:lnTo>
                      <a:lnTo>
                        <a:pt x="1079" y="443"/>
                      </a:lnTo>
                      <a:lnTo>
                        <a:pt x="1079" y="443"/>
                      </a:lnTo>
                      <a:lnTo>
                        <a:pt x="1079" y="443"/>
                      </a:lnTo>
                      <a:lnTo>
                        <a:pt x="1079" y="443"/>
                      </a:lnTo>
                      <a:lnTo>
                        <a:pt x="1079" y="443"/>
                      </a:lnTo>
                      <a:lnTo>
                        <a:pt x="1079" y="441"/>
                      </a:lnTo>
                      <a:lnTo>
                        <a:pt x="1079" y="441"/>
                      </a:lnTo>
                      <a:lnTo>
                        <a:pt x="1079" y="441"/>
                      </a:lnTo>
                      <a:lnTo>
                        <a:pt x="1079" y="441"/>
                      </a:lnTo>
                      <a:lnTo>
                        <a:pt x="1079" y="439"/>
                      </a:lnTo>
                      <a:lnTo>
                        <a:pt x="1079" y="439"/>
                      </a:lnTo>
                      <a:lnTo>
                        <a:pt x="1079" y="439"/>
                      </a:lnTo>
                      <a:lnTo>
                        <a:pt x="1079" y="439"/>
                      </a:lnTo>
                      <a:lnTo>
                        <a:pt x="1079" y="437"/>
                      </a:lnTo>
                      <a:lnTo>
                        <a:pt x="1079" y="437"/>
                      </a:lnTo>
                      <a:lnTo>
                        <a:pt x="1077" y="437"/>
                      </a:lnTo>
                      <a:lnTo>
                        <a:pt x="1077" y="437"/>
                      </a:lnTo>
                      <a:lnTo>
                        <a:pt x="1077" y="435"/>
                      </a:lnTo>
                      <a:lnTo>
                        <a:pt x="1077" y="435"/>
                      </a:lnTo>
                      <a:lnTo>
                        <a:pt x="1077" y="435"/>
                      </a:lnTo>
                      <a:lnTo>
                        <a:pt x="1077" y="433"/>
                      </a:lnTo>
                      <a:lnTo>
                        <a:pt x="1077" y="433"/>
                      </a:lnTo>
                      <a:lnTo>
                        <a:pt x="1077" y="431"/>
                      </a:lnTo>
                      <a:lnTo>
                        <a:pt x="1077" y="431"/>
                      </a:lnTo>
                      <a:lnTo>
                        <a:pt x="1077" y="431"/>
                      </a:lnTo>
                      <a:lnTo>
                        <a:pt x="1077" y="431"/>
                      </a:lnTo>
                      <a:lnTo>
                        <a:pt x="1077" y="430"/>
                      </a:lnTo>
                      <a:lnTo>
                        <a:pt x="1077" y="430"/>
                      </a:lnTo>
                      <a:lnTo>
                        <a:pt x="1077" y="428"/>
                      </a:lnTo>
                      <a:lnTo>
                        <a:pt x="1075" y="428"/>
                      </a:lnTo>
                      <a:lnTo>
                        <a:pt x="1075" y="428"/>
                      </a:lnTo>
                      <a:lnTo>
                        <a:pt x="1075" y="428"/>
                      </a:lnTo>
                      <a:lnTo>
                        <a:pt x="1075" y="428"/>
                      </a:lnTo>
                      <a:lnTo>
                        <a:pt x="1075" y="428"/>
                      </a:lnTo>
                      <a:lnTo>
                        <a:pt x="1073" y="428"/>
                      </a:lnTo>
                      <a:lnTo>
                        <a:pt x="1073" y="426"/>
                      </a:lnTo>
                      <a:lnTo>
                        <a:pt x="1073" y="426"/>
                      </a:lnTo>
                      <a:lnTo>
                        <a:pt x="1075" y="426"/>
                      </a:lnTo>
                      <a:lnTo>
                        <a:pt x="1075" y="426"/>
                      </a:lnTo>
                      <a:lnTo>
                        <a:pt x="1075" y="424"/>
                      </a:lnTo>
                      <a:lnTo>
                        <a:pt x="1075" y="424"/>
                      </a:lnTo>
                      <a:lnTo>
                        <a:pt x="1075" y="422"/>
                      </a:lnTo>
                      <a:lnTo>
                        <a:pt x="1075" y="422"/>
                      </a:lnTo>
                      <a:lnTo>
                        <a:pt x="1073" y="422"/>
                      </a:lnTo>
                      <a:lnTo>
                        <a:pt x="1073" y="422"/>
                      </a:lnTo>
                      <a:lnTo>
                        <a:pt x="1073" y="420"/>
                      </a:lnTo>
                      <a:lnTo>
                        <a:pt x="1075" y="420"/>
                      </a:lnTo>
                      <a:lnTo>
                        <a:pt x="1075" y="420"/>
                      </a:lnTo>
                      <a:lnTo>
                        <a:pt x="1075" y="420"/>
                      </a:lnTo>
                      <a:lnTo>
                        <a:pt x="1075" y="420"/>
                      </a:lnTo>
                      <a:lnTo>
                        <a:pt x="1075" y="418"/>
                      </a:lnTo>
                      <a:lnTo>
                        <a:pt x="1075" y="418"/>
                      </a:lnTo>
                      <a:lnTo>
                        <a:pt x="1075" y="418"/>
                      </a:lnTo>
                      <a:lnTo>
                        <a:pt x="1073" y="418"/>
                      </a:lnTo>
                      <a:lnTo>
                        <a:pt x="1073" y="416"/>
                      </a:lnTo>
                      <a:lnTo>
                        <a:pt x="1075" y="416"/>
                      </a:lnTo>
                      <a:lnTo>
                        <a:pt x="1075" y="416"/>
                      </a:lnTo>
                      <a:lnTo>
                        <a:pt x="1075" y="414"/>
                      </a:lnTo>
                      <a:lnTo>
                        <a:pt x="1073" y="414"/>
                      </a:lnTo>
                      <a:lnTo>
                        <a:pt x="1073" y="414"/>
                      </a:lnTo>
                      <a:lnTo>
                        <a:pt x="1073" y="414"/>
                      </a:lnTo>
                      <a:lnTo>
                        <a:pt x="1071" y="414"/>
                      </a:lnTo>
                      <a:lnTo>
                        <a:pt x="1071" y="414"/>
                      </a:lnTo>
                      <a:lnTo>
                        <a:pt x="1073" y="414"/>
                      </a:lnTo>
                      <a:lnTo>
                        <a:pt x="1073" y="414"/>
                      </a:lnTo>
                      <a:lnTo>
                        <a:pt x="1073" y="412"/>
                      </a:lnTo>
                      <a:lnTo>
                        <a:pt x="1073" y="412"/>
                      </a:lnTo>
                      <a:lnTo>
                        <a:pt x="1073" y="412"/>
                      </a:lnTo>
                      <a:lnTo>
                        <a:pt x="1071" y="412"/>
                      </a:lnTo>
                      <a:lnTo>
                        <a:pt x="1071" y="412"/>
                      </a:lnTo>
                      <a:lnTo>
                        <a:pt x="1070" y="412"/>
                      </a:lnTo>
                      <a:lnTo>
                        <a:pt x="1070" y="412"/>
                      </a:lnTo>
                      <a:lnTo>
                        <a:pt x="1070" y="412"/>
                      </a:lnTo>
                      <a:lnTo>
                        <a:pt x="1070" y="412"/>
                      </a:lnTo>
                      <a:lnTo>
                        <a:pt x="1068" y="412"/>
                      </a:lnTo>
                      <a:lnTo>
                        <a:pt x="1068" y="412"/>
                      </a:lnTo>
                      <a:lnTo>
                        <a:pt x="1068" y="412"/>
                      </a:lnTo>
                      <a:lnTo>
                        <a:pt x="1070" y="412"/>
                      </a:lnTo>
                      <a:lnTo>
                        <a:pt x="1070" y="412"/>
                      </a:lnTo>
                      <a:lnTo>
                        <a:pt x="1070" y="410"/>
                      </a:lnTo>
                      <a:lnTo>
                        <a:pt x="1070" y="410"/>
                      </a:lnTo>
                      <a:lnTo>
                        <a:pt x="1070" y="410"/>
                      </a:lnTo>
                      <a:lnTo>
                        <a:pt x="1070" y="408"/>
                      </a:lnTo>
                      <a:lnTo>
                        <a:pt x="1068" y="408"/>
                      </a:lnTo>
                      <a:lnTo>
                        <a:pt x="1068" y="408"/>
                      </a:lnTo>
                      <a:lnTo>
                        <a:pt x="1068" y="407"/>
                      </a:lnTo>
                      <a:lnTo>
                        <a:pt x="1068" y="407"/>
                      </a:lnTo>
                      <a:lnTo>
                        <a:pt x="1068" y="407"/>
                      </a:lnTo>
                      <a:lnTo>
                        <a:pt x="1068" y="405"/>
                      </a:lnTo>
                      <a:lnTo>
                        <a:pt x="1068" y="405"/>
                      </a:lnTo>
                      <a:lnTo>
                        <a:pt x="1066" y="405"/>
                      </a:lnTo>
                      <a:lnTo>
                        <a:pt x="1066" y="405"/>
                      </a:lnTo>
                      <a:lnTo>
                        <a:pt x="1066" y="403"/>
                      </a:lnTo>
                      <a:lnTo>
                        <a:pt x="1066" y="403"/>
                      </a:lnTo>
                      <a:lnTo>
                        <a:pt x="1064" y="403"/>
                      </a:lnTo>
                      <a:lnTo>
                        <a:pt x="1064" y="403"/>
                      </a:lnTo>
                      <a:lnTo>
                        <a:pt x="1064" y="403"/>
                      </a:lnTo>
                      <a:lnTo>
                        <a:pt x="1064" y="403"/>
                      </a:lnTo>
                      <a:lnTo>
                        <a:pt x="1064" y="403"/>
                      </a:lnTo>
                      <a:lnTo>
                        <a:pt x="1064" y="403"/>
                      </a:lnTo>
                      <a:lnTo>
                        <a:pt x="1064" y="403"/>
                      </a:lnTo>
                      <a:lnTo>
                        <a:pt x="1066" y="403"/>
                      </a:lnTo>
                      <a:lnTo>
                        <a:pt x="1066" y="401"/>
                      </a:lnTo>
                      <a:lnTo>
                        <a:pt x="1066" y="401"/>
                      </a:lnTo>
                      <a:lnTo>
                        <a:pt x="1068" y="401"/>
                      </a:lnTo>
                      <a:lnTo>
                        <a:pt x="1068" y="401"/>
                      </a:lnTo>
                      <a:lnTo>
                        <a:pt x="1068" y="401"/>
                      </a:lnTo>
                      <a:lnTo>
                        <a:pt x="1068" y="401"/>
                      </a:lnTo>
                      <a:lnTo>
                        <a:pt x="1070" y="401"/>
                      </a:lnTo>
                      <a:lnTo>
                        <a:pt x="1070" y="399"/>
                      </a:lnTo>
                      <a:lnTo>
                        <a:pt x="1068" y="399"/>
                      </a:lnTo>
                      <a:lnTo>
                        <a:pt x="1068" y="399"/>
                      </a:lnTo>
                      <a:lnTo>
                        <a:pt x="1068" y="399"/>
                      </a:lnTo>
                      <a:lnTo>
                        <a:pt x="1066" y="399"/>
                      </a:lnTo>
                      <a:lnTo>
                        <a:pt x="1066" y="401"/>
                      </a:lnTo>
                      <a:lnTo>
                        <a:pt x="1066" y="401"/>
                      </a:lnTo>
                      <a:lnTo>
                        <a:pt x="1064" y="401"/>
                      </a:lnTo>
                      <a:lnTo>
                        <a:pt x="1064" y="401"/>
                      </a:lnTo>
                      <a:lnTo>
                        <a:pt x="1064" y="399"/>
                      </a:lnTo>
                      <a:lnTo>
                        <a:pt x="1064" y="399"/>
                      </a:lnTo>
                      <a:lnTo>
                        <a:pt x="1064" y="399"/>
                      </a:lnTo>
                      <a:lnTo>
                        <a:pt x="1066" y="399"/>
                      </a:lnTo>
                      <a:lnTo>
                        <a:pt x="1066" y="397"/>
                      </a:lnTo>
                      <a:lnTo>
                        <a:pt x="1066" y="397"/>
                      </a:lnTo>
                      <a:lnTo>
                        <a:pt x="1068" y="397"/>
                      </a:lnTo>
                      <a:lnTo>
                        <a:pt x="1068" y="397"/>
                      </a:lnTo>
                      <a:lnTo>
                        <a:pt x="1068" y="397"/>
                      </a:lnTo>
                      <a:lnTo>
                        <a:pt x="1068" y="397"/>
                      </a:lnTo>
                      <a:lnTo>
                        <a:pt x="1070" y="397"/>
                      </a:lnTo>
                      <a:lnTo>
                        <a:pt x="1070" y="397"/>
                      </a:lnTo>
                      <a:lnTo>
                        <a:pt x="1070" y="397"/>
                      </a:lnTo>
                      <a:lnTo>
                        <a:pt x="1071" y="397"/>
                      </a:lnTo>
                      <a:lnTo>
                        <a:pt x="1071" y="397"/>
                      </a:lnTo>
                      <a:lnTo>
                        <a:pt x="1073" y="397"/>
                      </a:lnTo>
                      <a:lnTo>
                        <a:pt x="1073" y="397"/>
                      </a:lnTo>
                      <a:lnTo>
                        <a:pt x="1073" y="397"/>
                      </a:lnTo>
                      <a:lnTo>
                        <a:pt x="1073" y="395"/>
                      </a:lnTo>
                      <a:lnTo>
                        <a:pt x="1075" y="395"/>
                      </a:lnTo>
                      <a:lnTo>
                        <a:pt x="1075" y="395"/>
                      </a:lnTo>
                      <a:lnTo>
                        <a:pt x="1075" y="395"/>
                      </a:lnTo>
                      <a:lnTo>
                        <a:pt x="1077" y="395"/>
                      </a:lnTo>
                      <a:lnTo>
                        <a:pt x="1077" y="397"/>
                      </a:lnTo>
                      <a:lnTo>
                        <a:pt x="1077" y="397"/>
                      </a:lnTo>
                      <a:lnTo>
                        <a:pt x="1077" y="397"/>
                      </a:lnTo>
                      <a:lnTo>
                        <a:pt x="1079" y="397"/>
                      </a:lnTo>
                      <a:lnTo>
                        <a:pt x="1079" y="397"/>
                      </a:lnTo>
                      <a:lnTo>
                        <a:pt x="1079" y="397"/>
                      </a:lnTo>
                      <a:lnTo>
                        <a:pt x="1079" y="397"/>
                      </a:lnTo>
                      <a:lnTo>
                        <a:pt x="1081" y="397"/>
                      </a:lnTo>
                      <a:lnTo>
                        <a:pt x="1081" y="397"/>
                      </a:lnTo>
                      <a:lnTo>
                        <a:pt x="1081" y="395"/>
                      </a:lnTo>
                      <a:lnTo>
                        <a:pt x="1081" y="395"/>
                      </a:lnTo>
                      <a:lnTo>
                        <a:pt x="1083" y="395"/>
                      </a:lnTo>
                      <a:lnTo>
                        <a:pt x="1083" y="395"/>
                      </a:lnTo>
                      <a:lnTo>
                        <a:pt x="1083" y="395"/>
                      </a:lnTo>
                      <a:lnTo>
                        <a:pt x="1085" y="395"/>
                      </a:lnTo>
                      <a:lnTo>
                        <a:pt x="1085" y="395"/>
                      </a:lnTo>
                      <a:lnTo>
                        <a:pt x="1085" y="395"/>
                      </a:lnTo>
                      <a:lnTo>
                        <a:pt x="1085" y="395"/>
                      </a:lnTo>
                      <a:lnTo>
                        <a:pt x="1087" y="395"/>
                      </a:lnTo>
                      <a:lnTo>
                        <a:pt x="1087" y="395"/>
                      </a:lnTo>
                      <a:lnTo>
                        <a:pt x="1087" y="395"/>
                      </a:lnTo>
                      <a:lnTo>
                        <a:pt x="1089" y="395"/>
                      </a:lnTo>
                      <a:lnTo>
                        <a:pt x="1089" y="393"/>
                      </a:lnTo>
                      <a:lnTo>
                        <a:pt x="1089" y="393"/>
                      </a:lnTo>
                      <a:lnTo>
                        <a:pt x="1091" y="393"/>
                      </a:lnTo>
                      <a:lnTo>
                        <a:pt x="1091" y="393"/>
                      </a:lnTo>
                      <a:lnTo>
                        <a:pt x="1091" y="393"/>
                      </a:lnTo>
                      <a:lnTo>
                        <a:pt x="1091" y="393"/>
                      </a:lnTo>
                      <a:lnTo>
                        <a:pt x="1091" y="391"/>
                      </a:lnTo>
                      <a:lnTo>
                        <a:pt x="1093" y="391"/>
                      </a:lnTo>
                      <a:lnTo>
                        <a:pt x="1093" y="391"/>
                      </a:lnTo>
                      <a:lnTo>
                        <a:pt x="1093" y="391"/>
                      </a:lnTo>
                      <a:lnTo>
                        <a:pt x="1094" y="391"/>
                      </a:lnTo>
                      <a:lnTo>
                        <a:pt x="1094" y="391"/>
                      </a:lnTo>
                      <a:lnTo>
                        <a:pt x="1094" y="391"/>
                      </a:lnTo>
                      <a:lnTo>
                        <a:pt x="1094" y="389"/>
                      </a:lnTo>
                      <a:lnTo>
                        <a:pt x="1096" y="389"/>
                      </a:lnTo>
                      <a:lnTo>
                        <a:pt x="1096" y="389"/>
                      </a:lnTo>
                      <a:lnTo>
                        <a:pt x="1096" y="389"/>
                      </a:lnTo>
                      <a:lnTo>
                        <a:pt x="1096" y="389"/>
                      </a:lnTo>
                      <a:lnTo>
                        <a:pt x="1098" y="389"/>
                      </a:lnTo>
                      <a:lnTo>
                        <a:pt x="1098" y="387"/>
                      </a:lnTo>
                      <a:lnTo>
                        <a:pt x="1098" y="387"/>
                      </a:lnTo>
                      <a:lnTo>
                        <a:pt x="1100" y="387"/>
                      </a:lnTo>
                      <a:lnTo>
                        <a:pt x="1100" y="387"/>
                      </a:lnTo>
                      <a:lnTo>
                        <a:pt x="1100" y="387"/>
                      </a:lnTo>
                      <a:lnTo>
                        <a:pt x="1100" y="387"/>
                      </a:lnTo>
                      <a:lnTo>
                        <a:pt x="1100" y="387"/>
                      </a:lnTo>
                      <a:lnTo>
                        <a:pt x="1100" y="387"/>
                      </a:lnTo>
                      <a:lnTo>
                        <a:pt x="1100" y="385"/>
                      </a:lnTo>
                      <a:lnTo>
                        <a:pt x="1100" y="385"/>
                      </a:lnTo>
                      <a:lnTo>
                        <a:pt x="1102" y="385"/>
                      </a:lnTo>
                      <a:lnTo>
                        <a:pt x="1102" y="385"/>
                      </a:lnTo>
                      <a:lnTo>
                        <a:pt x="1102" y="385"/>
                      </a:lnTo>
                      <a:lnTo>
                        <a:pt x="1102" y="385"/>
                      </a:lnTo>
                      <a:lnTo>
                        <a:pt x="1102" y="384"/>
                      </a:lnTo>
                      <a:lnTo>
                        <a:pt x="1104" y="384"/>
                      </a:lnTo>
                      <a:lnTo>
                        <a:pt x="1104" y="384"/>
                      </a:lnTo>
                      <a:lnTo>
                        <a:pt x="1104" y="384"/>
                      </a:lnTo>
                      <a:lnTo>
                        <a:pt x="1106" y="384"/>
                      </a:lnTo>
                      <a:lnTo>
                        <a:pt x="1106" y="384"/>
                      </a:lnTo>
                      <a:lnTo>
                        <a:pt x="1106" y="382"/>
                      </a:lnTo>
                      <a:lnTo>
                        <a:pt x="1106" y="382"/>
                      </a:lnTo>
                      <a:lnTo>
                        <a:pt x="1108" y="382"/>
                      </a:lnTo>
                      <a:lnTo>
                        <a:pt x="1108" y="382"/>
                      </a:lnTo>
                      <a:lnTo>
                        <a:pt x="1108" y="382"/>
                      </a:lnTo>
                      <a:lnTo>
                        <a:pt x="1108" y="380"/>
                      </a:lnTo>
                      <a:lnTo>
                        <a:pt x="1108" y="380"/>
                      </a:lnTo>
                      <a:lnTo>
                        <a:pt x="1108" y="380"/>
                      </a:lnTo>
                      <a:lnTo>
                        <a:pt x="1110" y="380"/>
                      </a:lnTo>
                      <a:lnTo>
                        <a:pt x="1110" y="380"/>
                      </a:lnTo>
                      <a:lnTo>
                        <a:pt x="1110" y="380"/>
                      </a:lnTo>
                      <a:lnTo>
                        <a:pt x="1112" y="380"/>
                      </a:lnTo>
                      <a:lnTo>
                        <a:pt x="1112" y="378"/>
                      </a:lnTo>
                      <a:lnTo>
                        <a:pt x="1112" y="378"/>
                      </a:lnTo>
                      <a:lnTo>
                        <a:pt x="1112" y="378"/>
                      </a:lnTo>
                      <a:lnTo>
                        <a:pt x="1112" y="378"/>
                      </a:lnTo>
                      <a:lnTo>
                        <a:pt x="1112" y="376"/>
                      </a:lnTo>
                      <a:lnTo>
                        <a:pt x="1114" y="376"/>
                      </a:lnTo>
                      <a:lnTo>
                        <a:pt x="1114" y="376"/>
                      </a:lnTo>
                      <a:lnTo>
                        <a:pt x="1114" y="376"/>
                      </a:lnTo>
                      <a:lnTo>
                        <a:pt x="1114" y="376"/>
                      </a:lnTo>
                      <a:lnTo>
                        <a:pt x="1114" y="374"/>
                      </a:lnTo>
                      <a:lnTo>
                        <a:pt x="1115" y="374"/>
                      </a:lnTo>
                      <a:lnTo>
                        <a:pt x="1115" y="374"/>
                      </a:lnTo>
                      <a:lnTo>
                        <a:pt x="1115" y="374"/>
                      </a:lnTo>
                      <a:lnTo>
                        <a:pt x="1117" y="374"/>
                      </a:lnTo>
                      <a:lnTo>
                        <a:pt x="1117" y="372"/>
                      </a:lnTo>
                      <a:lnTo>
                        <a:pt x="1115" y="372"/>
                      </a:lnTo>
                      <a:lnTo>
                        <a:pt x="1115" y="372"/>
                      </a:lnTo>
                      <a:lnTo>
                        <a:pt x="1115" y="372"/>
                      </a:lnTo>
                      <a:lnTo>
                        <a:pt x="1115" y="372"/>
                      </a:lnTo>
                      <a:lnTo>
                        <a:pt x="1115" y="370"/>
                      </a:lnTo>
                      <a:lnTo>
                        <a:pt x="1115" y="370"/>
                      </a:lnTo>
                      <a:lnTo>
                        <a:pt x="1117" y="370"/>
                      </a:lnTo>
                      <a:lnTo>
                        <a:pt x="1117" y="372"/>
                      </a:lnTo>
                      <a:lnTo>
                        <a:pt x="1117" y="372"/>
                      </a:lnTo>
                      <a:lnTo>
                        <a:pt x="1117" y="370"/>
                      </a:lnTo>
                      <a:lnTo>
                        <a:pt x="1117" y="370"/>
                      </a:lnTo>
                      <a:lnTo>
                        <a:pt x="1117" y="370"/>
                      </a:lnTo>
                      <a:lnTo>
                        <a:pt x="1117" y="368"/>
                      </a:lnTo>
                      <a:lnTo>
                        <a:pt x="1119" y="368"/>
                      </a:lnTo>
                      <a:lnTo>
                        <a:pt x="1119" y="368"/>
                      </a:lnTo>
                      <a:lnTo>
                        <a:pt x="1119" y="366"/>
                      </a:lnTo>
                      <a:lnTo>
                        <a:pt x="1119" y="366"/>
                      </a:lnTo>
                      <a:lnTo>
                        <a:pt x="1119" y="366"/>
                      </a:lnTo>
                      <a:lnTo>
                        <a:pt x="1119" y="364"/>
                      </a:lnTo>
                      <a:lnTo>
                        <a:pt x="1119" y="364"/>
                      </a:lnTo>
                      <a:lnTo>
                        <a:pt x="1119" y="364"/>
                      </a:lnTo>
                      <a:lnTo>
                        <a:pt x="1119" y="364"/>
                      </a:lnTo>
                      <a:lnTo>
                        <a:pt x="1119" y="364"/>
                      </a:lnTo>
                      <a:lnTo>
                        <a:pt x="1119" y="362"/>
                      </a:lnTo>
                      <a:lnTo>
                        <a:pt x="1119" y="362"/>
                      </a:lnTo>
                      <a:lnTo>
                        <a:pt x="1119" y="361"/>
                      </a:lnTo>
                      <a:lnTo>
                        <a:pt x="1119" y="361"/>
                      </a:lnTo>
                      <a:lnTo>
                        <a:pt x="1119" y="359"/>
                      </a:lnTo>
                      <a:lnTo>
                        <a:pt x="1119" y="359"/>
                      </a:lnTo>
                      <a:lnTo>
                        <a:pt x="1119" y="357"/>
                      </a:lnTo>
                      <a:lnTo>
                        <a:pt x="1119" y="357"/>
                      </a:lnTo>
                      <a:lnTo>
                        <a:pt x="1119" y="357"/>
                      </a:lnTo>
                      <a:lnTo>
                        <a:pt x="1119" y="355"/>
                      </a:lnTo>
                      <a:lnTo>
                        <a:pt x="1119" y="355"/>
                      </a:lnTo>
                      <a:lnTo>
                        <a:pt x="1119" y="355"/>
                      </a:lnTo>
                      <a:lnTo>
                        <a:pt x="1119" y="353"/>
                      </a:lnTo>
                      <a:lnTo>
                        <a:pt x="1119" y="353"/>
                      </a:lnTo>
                      <a:lnTo>
                        <a:pt x="1119" y="351"/>
                      </a:lnTo>
                      <a:lnTo>
                        <a:pt x="1119" y="351"/>
                      </a:lnTo>
                      <a:lnTo>
                        <a:pt x="1117" y="351"/>
                      </a:lnTo>
                      <a:lnTo>
                        <a:pt x="1117" y="349"/>
                      </a:lnTo>
                      <a:lnTo>
                        <a:pt x="1117" y="349"/>
                      </a:lnTo>
                      <a:lnTo>
                        <a:pt x="1117" y="347"/>
                      </a:lnTo>
                      <a:lnTo>
                        <a:pt x="1117" y="347"/>
                      </a:lnTo>
                      <a:lnTo>
                        <a:pt x="1117" y="347"/>
                      </a:lnTo>
                      <a:lnTo>
                        <a:pt x="1117" y="347"/>
                      </a:lnTo>
                      <a:lnTo>
                        <a:pt x="1117" y="347"/>
                      </a:lnTo>
                      <a:lnTo>
                        <a:pt x="1117" y="347"/>
                      </a:lnTo>
                      <a:lnTo>
                        <a:pt x="1117" y="347"/>
                      </a:lnTo>
                      <a:lnTo>
                        <a:pt x="1117" y="349"/>
                      </a:lnTo>
                      <a:lnTo>
                        <a:pt x="1115" y="349"/>
                      </a:lnTo>
                      <a:lnTo>
                        <a:pt x="1115" y="349"/>
                      </a:lnTo>
                      <a:lnTo>
                        <a:pt x="1115" y="347"/>
                      </a:lnTo>
                      <a:lnTo>
                        <a:pt x="1115" y="347"/>
                      </a:lnTo>
                      <a:lnTo>
                        <a:pt x="1114" y="347"/>
                      </a:lnTo>
                      <a:lnTo>
                        <a:pt x="1114" y="347"/>
                      </a:lnTo>
                      <a:lnTo>
                        <a:pt x="1114" y="345"/>
                      </a:lnTo>
                      <a:lnTo>
                        <a:pt x="1114" y="345"/>
                      </a:lnTo>
                      <a:lnTo>
                        <a:pt x="1115" y="345"/>
                      </a:lnTo>
                      <a:lnTo>
                        <a:pt x="1115" y="343"/>
                      </a:lnTo>
                      <a:lnTo>
                        <a:pt x="1115" y="343"/>
                      </a:lnTo>
                      <a:lnTo>
                        <a:pt x="1114" y="343"/>
                      </a:lnTo>
                      <a:lnTo>
                        <a:pt x="1114" y="341"/>
                      </a:lnTo>
                      <a:lnTo>
                        <a:pt x="1114" y="341"/>
                      </a:lnTo>
                      <a:lnTo>
                        <a:pt x="1114" y="341"/>
                      </a:lnTo>
                      <a:lnTo>
                        <a:pt x="1114" y="339"/>
                      </a:lnTo>
                      <a:lnTo>
                        <a:pt x="1114" y="339"/>
                      </a:lnTo>
                      <a:lnTo>
                        <a:pt x="1114" y="339"/>
                      </a:lnTo>
                      <a:lnTo>
                        <a:pt x="1112" y="339"/>
                      </a:lnTo>
                      <a:lnTo>
                        <a:pt x="1112" y="339"/>
                      </a:lnTo>
                      <a:lnTo>
                        <a:pt x="1112" y="339"/>
                      </a:lnTo>
                      <a:lnTo>
                        <a:pt x="1112" y="338"/>
                      </a:lnTo>
                      <a:lnTo>
                        <a:pt x="1112" y="338"/>
                      </a:lnTo>
                      <a:lnTo>
                        <a:pt x="1112" y="338"/>
                      </a:lnTo>
                      <a:lnTo>
                        <a:pt x="1110" y="338"/>
                      </a:lnTo>
                      <a:lnTo>
                        <a:pt x="1110" y="336"/>
                      </a:lnTo>
                      <a:lnTo>
                        <a:pt x="1110" y="336"/>
                      </a:lnTo>
                      <a:lnTo>
                        <a:pt x="1110" y="336"/>
                      </a:lnTo>
                      <a:lnTo>
                        <a:pt x="1108" y="336"/>
                      </a:lnTo>
                      <a:lnTo>
                        <a:pt x="1108" y="334"/>
                      </a:lnTo>
                      <a:lnTo>
                        <a:pt x="1108" y="334"/>
                      </a:lnTo>
                      <a:lnTo>
                        <a:pt x="1108" y="334"/>
                      </a:lnTo>
                      <a:lnTo>
                        <a:pt x="1108" y="334"/>
                      </a:lnTo>
                      <a:lnTo>
                        <a:pt x="1108" y="332"/>
                      </a:lnTo>
                      <a:lnTo>
                        <a:pt x="1106" y="332"/>
                      </a:lnTo>
                      <a:lnTo>
                        <a:pt x="1106" y="332"/>
                      </a:lnTo>
                      <a:lnTo>
                        <a:pt x="1106" y="332"/>
                      </a:lnTo>
                      <a:lnTo>
                        <a:pt x="1106" y="332"/>
                      </a:lnTo>
                      <a:lnTo>
                        <a:pt x="1104" y="332"/>
                      </a:lnTo>
                      <a:lnTo>
                        <a:pt x="1104" y="332"/>
                      </a:lnTo>
                      <a:lnTo>
                        <a:pt x="1104" y="332"/>
                      </a:lnTo>
                      <a:lnTo>
                        <a:pt x="1102" y="332"/>
                      </a:lnTo>
                      <a:lnTo>
                        <a:pt x="1102" y="332"/>
                      </a:lnTo>
                      <a:lnTo>
                        <a:pt x="1102" y="330"/>
                      </a:lnTo>
                      <a:lnTo>
                        <a:pt x="1102" y="330"/>
                      </a:lnTo>
                      <a:lnTo>
                        <a:pt x="1102" y="330"/>
                      </a:lnTo>
                      <a:lnTo>
                        <a:pt x="1100" y="330"/>
                      </a:lnTo>
                      <a:lnTo>
                        <a:pt x="1100" y="330"/>
                      </a:lnTo>
                      <a:lnTo>
                        <a:pt x="1100" y="328"/>
                      </a:lnTo>
                      <a:lnTo>
                        <a:pt x="1100" y="328"/>
                      </a:lnTo>
                      <a:lnTo>
                        <a:pt x="1098" y="328"/>
                      </a:lnTo>
                      <a:lnTo>
                        <a:pt x="1098" y="328"/>
                      </a:lnTo>
                      <a:lnTo>
                        <a:pt x="1098" y="328"/>
                      </a:lnTo>
                      <a:lnTo>
                        <a:pt x="1096" y="328"/>
                      </a:lnTo>
                      <a:lnTo>
                        <a:pt x="1096" y="328"/>
                      </a:lnTo>
                      <a:lnTo>
                        <a:pt x="1096" y="328"/>
                      </a:lnTo>
                      <a:lnTo>
                        <a:pt x="1096" y="326"/>
                      </a:lnTo>
                      <a:lnTo>
                        <a:pt x="1094" y="326"/>
                      </a:lnTo>
                      <a:lnTo>
                        <a:pt x="1094" y="326"/>
                      </a:lnTo>
                      <a:lnTo>
                        <a:pt x="1094" y="326"/>
                      </a:lnTo>
                      <a:lnTo>
                        <a:pt x="1093" y="326"/>
                      </a:lnTo>
                      <a:lnTo>
                        <a:pt x="1093" y="326"/>
                      </a:lnTo>
                      <a:lnTo>
                        <a:pt x="1093" y="324"/>
                      </a:lnTo>
                      <a:lnTo>
                        <a:pt x="1093" y="324"/>
                      </a:lnTo>
                      <a:lnTo>
                        <a:pt x="1091" y="324"/>
                      </a:lnTo>
                      <a:lnTo>
                        <a:pt x="1091" y="324"/>
                      </a:lnTo>
                      <a:lnTo>
                        <a:pt x="1091" y="324"/>
                      </a:lnTo>
                      <a:lnTo>
                        <a:pt x="1091" y="324"/>
                      </a:lnTo>
                      <a:lnTo>
                        <a:pt x="1091" y="324"/>
                      </a:lnTo>
                      <a:lnTo>
                        <a:pt x="1089" y="324"/>
                      </a:lnTo>
                      <a:lnTo>
                        <a:pt x="1089" y="324"/>
                      </a:lnTo>
                      <a:lnTo>
                        <a:pt x="1087" y="324"/>
                      </a:lnTo>
                      <a:lnTo>
                        <a:pt x="1087" y="324"/>
                      </a:lnTo>
                      <a:lnTo>
                        <a:pt x="1087" y="324"/>
                      </a:lnTo>
                      <a:lnTo>
                        <a:pt x="1087" y="322"/>
                      </a:lnTo>
                      <a:lnTo>
                        <a:pt x="1085" y="322"/>
                      </a:lnTo>
                      <a:lnTo>
                        <a:pt x="1085" y="322"/>
                      </a:lnTo>
                      <a:lnTo>
                        <a:pt x="1085" y="322"/>
                      </a:lnTo>
                      <a:lnTo>
                        <a:pt x="1085" y="320"/>
                      </a:lnTo>
                      <a:lnTo>
                        <a:pt x="1085" y="320"/>
                      </a:lnTo>
                      <a:lnTo>
                        <a:pt x="1085" y="320"/>
                      </a:lnTo>
                      <a:lnTo>
                        <a:pt x="1083" y="320"/>
                      </a:lnTo>
                      <a:lnTo>
                        <a:pt x="1083" y="318"/>
                      </a:lnTo>
                      <a:lnTo>
                        <a:pt x="1085" y="318"/>
                      </a:lnTo>
                      <a:lnTo>
                        <a:pt x="1085" y="318"/>
                      </a:lnTo>
                      <a:lnTo>
                        <a:pt x="1085" y="318"/>
                      </a:lnTo>
                      <a:lnTo>
                        <a:pt x="1085" y="318"/>
                      </a:lnTo>
                      <a:lnTo>
                        <a:pt x="1085" y="317"/>
                      </a:lnTo>
                      <a:lnTo>
                        <a:pt x="1085" y="317"/>
                      </a:lnTo>
                      <a:lnTo>
                        <a:pt x="1083" y="317"/>
                      </a:lnTo>
                      <a:lnTo>
                        <a:pt x="1083" y="317"/>
                      </a:lnTo>
                      <a:lnTo>
                        <a:pt x="1083" y="317"/>
                      </a:lnTo>
                      <a:lnTo>
                        <a:pt x="1083" y="315"/>
                      </a:lnTo>
                      <a:lnTo>
                        <a:pt x="1081" y="315"/>
                      </a:lnTo>
                      <a:lnTo>
                        <a:pt x="1081" y="315"/>
                      </a:lnTo>
                      <a:lnTo>
                        <a:pt x="1083" y="315"/>
                      </a:lnTo>
                      <a:lnTo>
                        <a:pt x="1083" y="313"/>
                      </a:lnTo>
                      <a:lnTo>
                        <a:pt x="1083" y="313"/>
                      </a:lnTo>
                      <a:lnTo>
                        <a:pt x="1083" y="315"/>
                      </a:lnTo>
                      <a:lnTo>
                        <a:pt x="1085" y="315"/>
                      </a:lnTo>
                      <a:lnTo>
                        <a:pt x="1085" y="315"/>
                      </a:lnTo>
                      <a:lnTo>
                        <a:pt x="1085" y="315"/>
                      </a:lnTo>
                      <a:lnTo>
                        <a:pt x="1085" y="317"/>
                      </a:lnTo>
                      <a:lnTo>
                        <a:pt x="1085" y="317"/>
                      </a:lnTo>
                      <a:lnTo>
                        <a:pt x="1085" y="315"/>
                      </a:lnTo>
                      <a:lnTo>
                        <a:pt x="1087" y="315"/>
                      </a:lnTo>
                      <a:lnTo>
                        <a:pt x="1087" y="315"/>
                      </a:lnTo>
                      <a:lnTo>
                        <a:pt x="1087" y="315"/>
                      </a:lnTo>
                      <a:lnTo>
                        <a:pt x="1087" y="315"/>
                      </a:lnTo>
                      <a:lnTo>
                        <a:pt x="1087" y="313"/>
                      </a:lnTo>
                      <a:lnTo>
                        <a:pt x="1089" y="313"/>
                      </a:lnTo>
                      <a:lnTo>
                        <a:pt x="1089" y="313"/>
                      </a:lnTo>
                      <a:lnTo>
                        <a:pt x="1089" y="311"/>
                      </a:lnTo>
                      <a:lnTo>
                        <a:pt x="1089" y="311"/>
                      </a:lnTo>
                      <a:lnTo>
                        <a:pt x="1091" y="311"/>
                      </a:lnTo>
                      <a:lnTo>
                        <a:pt x="1091" y="311"/>
                      </a:lnTo>
                      <a:lnTo>
                        <a:pt x="1091" y="311"/>
                      </a:lnTo>
                      <a:lnTo>
                        <a:pt x="1091" y="309"/>
                      </a:lnTo>
                      <a:lnTo>
                        <a:pt x="1091" y="309"/>
                      </a:lnTo>
                      <a:lnTo>
                        <a:pt x="1091" y="309"/>
                      </a:lnTo>
                      <a:lnTo>
                        <a:pt x="1091" y="307"/>
                      </a:lnTo>
                      <a:lnTo>
                        <a:pt x="1093" y="307"/>
                      </a:lnTo>
                      <a:lnTo>
                        <a:pt x="1093" y="307"/>
                      </a:lnTo>
                      <a:lnTo>
                        <a:pt x="1094" y="307"/>
                      </a:lnTo>
                      <a:lnTo>
                        <a:pt x="1094" y="307"/>
                      </a:lnTo>
                      <a:lnTo>
                        <a:pt x="1094" y="307"/>
                      </a:lnTo>
                      <a:lnTo>
                        <a:pt x="1094" y="307"/>
                      </a:lnTo>
                      <a:lnTo>
                        <a:pt x="1096" y="307"/>
                      </a:lnTo>
                      <a:lnTo>
                        <a:pt x="1096" y="307"/>
                      </a:lnTo>
                      <a:lnTo>
                        <a:pt x="1096" y="307"/>
                      </a:lnTo>
                      <a:lnTo>
                        <a:pt x="1096" y="305"/>
                      </a:lnTo>
                      <a:lnTo>
                        <a:pt x="1096" y="305"/>
                      </a:lnTo>
                      <a:lnTo>
                        <a:pt x="1094" y="305"/>
                      </a:lnTo>
                      <a:lnTo>
                        <a:pt x="1094" y="305"/>
                      </a:lnTo>
                      <a:lnTo>
                        <a:pt x="1094" y="305"/>
                      </a:lnTo>
                      <a:lnTo>
                        <a:pt x="1094" y="303"/>
                      </a:lnTo>
                      <a:lnTo>
                        <a:pt x="1094" y="303"/>
                      </a:lnTo>
                      <a:lnTo>
                        <a:pt x="1096" y="303"/>
                      </a:lnTo>
                      <a:lnTo>
                        <a:pt x="1096" y="303"/>
                      </a:lnTo>
                      <a:lnTo>
                        <a:pt x="1096" y="301"/>
                      </a:lnTo>
                      <a:lnTo>
                        <a:pt x="1096" y="301"/>
                      </a:lnTo>
                      <a:lnTo>
                        <a:pt x="1096" y="301"/>
                      </a:lnTo>
                      <a:lnTo>
                        <a:pt x="1098" y="301"/>
                      </a:lnTo>
                      <a:lnTo>
                        <a:pt x="1098" y="301"/>
                      </a:lnTo>
                      <a:lnTo>
                        <a:pt x="1098" y="299"/>
                      </a:lnTo>
                      <a:lnTo>
                        <a:pt x="1096" y="299"/>
                      </a:lnTo>
                      <a:lnTo>
                        <a:pt x="1096" y="299"/>
                      </a:lnTo>
                      <a:lnTo>
                        <a:pt x="1096" y="299"/>
                      </a:lnTo>
                      <a:lnTo>
                        <a:pt x="1096" y="299"/>
                      </a:lnTo>
                      <a:lnTo>
                        <a:pt x="1096" y="299"/>
                      </a:lnTo>
                      <a:lnTo>
                        <a:pt x="1096" y="297"/>
                      </a:lnTo>
                      <a:lnTo>
                        <a:pt x="1098" y="297"/>
                      </a:lnTo>
                      <a:lnTo>
                        <a:pt x="1098" y="297"/>
                      </a:lnTo>
                      <a:lnTo>
                        <a:pt x="1100" y="297"/>
                      </a:lnTo>
                      <a:lnTo>
                        <a:pt x="1100" y="299"/>
                      </a:lnTo>
                      <a:lnTo>
                        <a:pt x="1100" y="299"/>
                      </a:lnTo>
                      <a:lnTo>
                        <a:pt x="1100" y="299"/>
                      </a:lnTo>
                      <a:lnTo>
                        <a:pt x="1102" y="299"/>
                      </a:lnTo>
                      <a:lnTo>
                        <a:pt x="1102" y="297"/>
                      </a:lnTo>
                      <a:lnTo>
                        <a:pt x="1102" y="297"/>
                      </a:lnTo>
                      <a:lnTo>
                        <a:pt x="1102" y="297"/>
                      </a:lnTo>
                      <a:lnTo>
                        <a:pt x="1102" y="297"/>
                      </a:lnTo>
                      <a:lnTo>
                        <a:pt x="1104" y="297"/>
                      </a:lnTo>
                      <a:lnTo>
                        <a:pt x="1104" y="295"/>
                      </a:lnTo>
                      <a:lnTo>
                        <a:pt x="1104" y="295"/>
                      </a:lnTo>
                      <a:lnTo>
                        <a:pt x="1104" y="295"/>
                      </a:lnTo>
                      <a:lnTo>
                        <a:pt x="1104" y="295"/>
                      </a:lnTo>
                      <a:lnTo>
                        <a:pt x="1104" y="294"/>
                      </a:lnTo>
                      <a:lnTo>
                        <a:pt x="1104" y="294"/>
                      </a:lnTo>
                      <a:lnTo>
                        <a:pt x="1104" y="294"/>
                      </a:lnTo>
                      <a:lnTo>
                        <a:pt x="1106" y="294"/>
                      </a:lnTo>
                      <a:lnTo>
                        <a:pt x="1106" y="292"/>
                      </a:lnTo>
                      <a:lnTo>
                        <a:pt x="1104" y="292"/>
                      </a:lnTo>
                      <a:lnTo>
                        <a:pt x="1104" y="292"/>
                      </a:lnTo>
                      <a:lnTo>
                        <a:pt x="1104" y="292"/>
                      </a:lnTo>
                      <a:lnTo>
                        <a:pt x="1104" y="292"/>
                      </a:lnTo>
                      <a:lnTo>
                        <a:pt x="1102" y="292"/>
                      </a:lnTo>
                      <a:lnTo>
                        <a:pt x="1102" y="292"/>
                      </a:lnTo>
                      <a:lnTo>
                        <a:pt x="1102" y="292"/>
                      </a:lnTo>
                      <a:lnTo>
                        <a:pt x="1102" y="292"/>
                      </a:lnTo>
                      <a:lnTo>
                        <a:pt x="1100" y="292"/>
                      </a:lnTo>
                      <a:lnTo>
                        <a:pt x="1100" y="292"/>
                      </a:lnTo>
                      <a:lnTo>
                        <a:pt x="1100" y="292"/>
                      </a:lnTo>
                      <a:lnTo>
                        <a:pt x="1100" y="290"/>
                      </a:lnTo>
                      <a:lnTo>
                        <a:pt x="1100" y="290"/>
                      </a:lnTo>
                      <a:lnTo>
                        <a:pt x="1102" y="290"/>
                      </a:lnTo>
                      <a:lnTo>
                        <a:pt x="1102" y="290"/>
                      </a:lnTo>
                      <a:lnTo>
                        <a:pt x="1100" y="290"/>
                      </a:lnTo>
                      <a:lnTo>
                        <a:pt x="1100" y="288"/>
                      </a:lnTo>
                      <a:lnTo>
                        <a:pt x="1102" y="288"/>
                      </a:lnTo>
                      <a:lnTo>
                        <a:pt x="1102" y="288"/>
                      </a:lnTo>
                      <a:lnTo>
                        <a:pt x="1100" y="288"/>
                      </a:lnTo>
                      <a:lnTo>
                        <a:pt x="1100" y="286"/>
                      </a:lnTo>
                      <a:lnTo>
                        <a:pt x="1100" y="286"/>
                      </a:lnTo>
                      <a:lnTo>
                        <a:pt x="1100" y="286"/>
                      </a:lnTo>
                      <a:lnTo>
                        <a:pt x="1100" y="286"/>
                      </a:lnTo>
                      <a:lnTo>
                        <a:pt x="1098" y="286"/>
                      </a:lnTo>
                      <a:lnTo>
                        <a:pt x="1098" y="286"/>
                      </a:lnTo>
                      <a:lnTo>
                        <a:pt x="1098" y="284"/>
                      </a:lnTo>
                      <a:lnTo>
                        <a:pt x="1098" y="284"/>
                      </a:lnTo>
                      <a:lnTo>
                        <a:pt x="1098" y="284"/>
                      </a:lnTo>
                      <a:lnTo>
                        <a:pt x="1098" y="284"/>
                      </a:lnTo>
                      <a:lnTo>
                        <a:pt x="1098" y="282"/>
                      </a:lnTo>
                      <a:lnTo>
                        <a:pt x="1100" y="282"/>
                      </a:lnTo>
                      <a:lnTo>
                        <a:pt x="1100" y="282"/>
                      </a:lnTo>
                      <a:lnTo>
                        <a:pt x="1098" y="282"/>
                      </a:lnTo>
                      <a:lnTo>
                        <a:pt x="1098" y="282"/>
                      </a:lnTo>
                      <a:lnTo>
                        <a:pt x="1098" y="280"/>
                      </a:lnTo>
                      <a:lnTo>
                        <a:pt x="1096" y="280"/>
                      </a:lnTo>
                      <a:lnTo>
                        <a:pt x="1096" y="280"/>
                      </a:lnTo>
                      <a:lnTo>
                        <a:pt x="1096" y="280"/>
                      </a:lnTo>
                      <a:lnTo>
                        <a:pt x="1096" y="278"/>
                      </a:lnTo>
                      <a:lnTo>
                        <a:pt x="1096" y="278"/>
                      </a:lnTo>
                      <a:lnTo>
                        <a:pt x="1096" y="278"/>
                      </a:lnTo>
                      <a:lnTo>
                        <a:pt x="1098" y="278"/>
                      </a:lnTo>
                      <a:lnTo>
                        <a:pt x="1098" y="276"/>
                      </a:lnTo>
                      <a:lnTo>
                        <a:pt x="1096" y="276"/>
                      </a:lnTo>
                      <a:lnTo>
                        <a:pt x="1096" y="276"/>
                      </a:lnTo>
                      <a:lnTo>
                        <a:pt x="1096" y="276"/>
                      </a:lnTo>
                      <a:lnTo>
                        <a:pt x="1096" y="276"/>
                      </a:lnTo>
                      <a:lnTo>
                        <a:pt x="1096" y="276"/>
                      </a:lnTo>
                      <a:lnTo>
                        <a:pt x="1094" y="276"/>
                      </a:lnTo>
                      <a:lnTo>
                        <a:pt x="1094" y="276"/>
                      </a:lnTo>
                      <a:lnTo>
                        <a:pt x="1094" y="276"/>
                      </a:lnTo>
                      <a:lnTo>
                        <a:pt x="1094" y="276"/>
                      </a:lnTo>
                      <a:lnTo>
                        <a:pt x="1093" y="276"/>
                      </a:lnTo>
                      <a:lnTo>
                        <a:pt x="1093" y="276"/>
                      </a:lnTo>
                      <a:lnTo>
                        <a:pt x="1091" y="276"/>
                      </a:lnTo>
                      <a:lnTo>
                        <a:pt x="1091" y="276"/>
                      </a:lnTo>
                      <a:lnTo>
                        <a:pt x="1091" y="276"/>
                      </a:lnTo>
                      <a:lnTo>
                        <a:pt x="1091" y="276"/>
                      </a:lnTo>
                      <a:lnTo>
                        <a:pt x="1089" y="276"/>
                      </a:lnTo>
                      <a:lnTo>
                        <a:pt x="1089" y="276"/>
                      </a:lnTo>
                      <a:lnTo>
                        <a:pt x="1089" y="278"/>
                      </a:lnTo>
                      <a:lnTo>
                        <a:pt x="1087" y="278"/>
                      </a:lnTo>
                      <a:lnTo>
                        <a:pt x="1087" y="278"/>
                      </a:lnTo>
                      <a:lnTo>
                        <a:pt x="1087" y="278"/>
                      </a:lnTo>
                      <a:lnTo>
                        <a:pt x="1085" y="278"/>
                      </a:lnTo>
                      <a:lnTo>
                        <a:pt x="1085" y="278"/>
                      </a:lnTo>
                      <a:lnTo>
                        <a:pt x="1085" y="278"/>
                      </a:lnTo>
                      <a:lnTo>
                        <a:pt x="1085" y="278"/>
                      </a:lnTo>
                      <a:lnTo>
                        <a:pt x="1083" y="278"/>
                      </a:lnTo>
                      <a:lnTo>
                        <a:pt x="1083" y="278"/>
                      </a:lnTo>
                      <a:lnTo>
                        <a:pt x="1081" y="278"/>
                      </a:lnTo>
                      <a:lnTo>
                        <a:pt x="1081" y="278"/>
                      </a:lnTo>
                      <a:lnTo>
                        <a:pt x="1081" y="276"/>
                      </a:lnTo>
                      <a:lnTo>
                        <a:pt x="1083" y="276"/>
                      </a:lnTo>
                      <a:lnTo>
                        <a:pt x="1083" y="276"/>
                      </a:lnTo>
                      <a:lnTo>
                        <a:pt x="1083" y="276"/>
                      </a:lnTo>
                      <a:lnTo>
                        <a:pt x="1085" y="276"/>
                      </a:lnTo>
                      <a:lnTo>
                        <a:pt x="1085" y="276"/>
                      </a:lnTo>
                      <a:lnTo>
                        <a:pt x="1085" y="276"/>
                      </a:lnTo>
                      <a:lnTo>
                        <a:pt x="1085" y="276"/>
                      </a:lnTo>
                      <a:lnTo>
                        <a:pt x="1087" y="276"/>
                      </a:lnTo>
                      <a:lnTo>
                        <a:pt x="1087" y="276"/>
                      </a:lnTo>
                      <a:lnTo>
                        <a:pt x="1087" y="276"/>
                      </a:lnTo>
                      <a:lnTo>
                        <a:pt x="1089" y="276"/>
                      </a:lnTo>
                      <a:lnTo>
                        <a:pt x="1089" y="276"/>
                      </a:lnTo>
                      <a:lnTo>
                        <a:pt x="1091" y="276"/>
                      </a:lnTo>
                      <a:lnTo>
                        <a:pt x="1091" y="276"/>
                      </a:lnTo>
                      <a:lnTo>
                        <a:pt x="1091" y="274"/>
                      </a:lnTo>
                      <a:lnTo>
                        <a:pt x="1091" y="274"/>
                      </a:lnTo>
                      <a:lnTo>
                        <a:pt x="1091" y="274"/>
                      </a:lnTo>
                      <a:lnTo>
                        <a:pt x="1093" y="274"/>
                      </a:lnTo>
                      <a:lnTo>
                        <a:pt x="1093" y="272"/>
                      </a:lnTo>
                      <a:lnTo>
                        <a:pt x="1093" y="272"/>
                      </a:lnTo>
                      <a:lnTo>
                        <a:pt x="1094" y="272"/>
                      </a:lnTo>
                      <a:lnTo>
                        <a:pt x="1094" y="272"/>
                      </a:lnTo>
                      <a:lnTo>
                        <a:pt x="1094" y="272"/>
                      </a:lnTo>
                      <a:lnTo>
                        <a:pt x="1094" y="271"/>
                      </a:lnTo>
                      <a:lnTo>
                        <a:pt x="1094" y="271"/>
                      </a:lnTo>
                      <a:lnTo>
                        <a:pt x="1096" y="271"/>
                      </a:lnTo>
                      <a:lnTo>
                        <a:pt x="1096" y="271"/>
                      </a:lnTo>
                      <a:lnTo>
                        <a:pt x="1096" y="271"/>
                      </a:lnTo>
                      <a:lnTo>
                        <a:pt x="1096" y="271"/>
                      </a:lnTo>
                      <a:lnTo>
                        <a:pt x="1096" y="269"/>
                      </a:lnTo>
                      <a:lnTo>
                        <a:pt x="1096" y="269"/>
                      </a:lnTo>
                      <a:lnTo>
                        <a:pt x="1096" y="269"/>
                      </a:lnTo>
                      <a:lnTo>
                        <a:pt x="1098" y="269"/>
                      </a:lnTo>
                      <a:lnTo>
                        <a:pt x="1098" y="267"/>
                      </a:lnTo>
                      <a:lnTo>
                        <a:pt x="1098" y="267"/>
                      </a:lnTo>
                      <a:lnTo>
                        <a:pt x="1098" y="265"/>
                      </a:lnTo>
                      <a:lnTo>
                        <a:pt x="1098" y="265"/>
                      </a:lnTo>
                      <a:lnTo>
                        <a:pt x="1096" y="265"/>
                      </a:lnTo>
                      <a:lnTo>
                        <a:pt x="1096" y="263"/>
                      </a:lnTo>
                      <a:lnTo>
                        <a:pt x="1096" y="263"/>
                      </a:lnTo>
                      <a:lnTo>
                        <a:pt x="1096" y="261"/>
                      </a:lnTo>
                      <a:lnTo>
                        <a:pt x="1098" y="261"/>
                      </a:lnTo>
                      <a:lnTo>
                        <a:pt x="1098" y="263"/>
                      </a:lnTo>
                      <a:lnTo>
                        <a:pt x="1098" y="263"/>
                      </a:lnTo>
                      <a:lnTo>
                        <a:pt x="1098" y="261"/>
                      </a:lnTo>
                      <a:lnTo>
                        <a:pt x="1098" y="261"/>
                      </a:lnTo>
                      <a:lnTo>
                        <a:pt x="1098" y="259"/>
                      </a:lnTo>
                      <a:lnTo>
                        <a:pt x="1098" y="259"/>
                      </a:lnTo>
                      <a:lnTo>
                        <a:pt x="1098" y="259"/>
                      </a:lnTo>
                      <a:lnTo>
                        <a:pt x="1096" y="259"/>
                      </a:lnTo>
                      <a:lnTo>
                        <a:pt x="1096" y="259"/>
                      </a:lnTo>
                      <a:lnTo>
                        <a:pt x="1096" y="259"/>
                      </a:lnTo>
                      <a:lnTo>
                        <a:pt x="1096" y="259"/>
                      </a:lnTo>
                      <a:lnTo>
                        <a:pt x="1094" y="259"/>
                      </a:lnTo>
                      <a:lnTo>
                        <a:pt x="1094" y="259"/>
                      </a:lnTo>
                      <a:lnTo>
                        <a:pt x="1094" y="259"/>
                      </a:lnTo>
                      <a:lnTo>
                        <a:pt x="1094" y="257"/>
                      </a:lnTo>
                      <a:lnTo>
                        <a:pt x="1093" y="257"/>
                      </a:lnTo>
                      <a:lnTo>
                        <a:pt x="1093" y="257"/>
                      </a:lnTo>
                      <a:lnTo>
                        <a:pt x="1093" y="255"/>
                      </a:lnTo>
                      <a:lnTo>
                        <a:pt x="1093" y="255"/>
                      </a:lnTo>
                      <a:lnTo>
                        <a:pt x="1093" y="255"/>
                      </a:lnTo>
                      <a:lnTo>
                        <a:pt x="1093" y="253"/>
                      </a:lnTo>
                      <a:lnTo>
                        <a:pt x="1093" y="253"/>
                      </a:lnTo>
                      <a:lnTo>
                        <a:pt x="1093" y="251"/>
                      </a:lnTo>
                      <a:lnTo>
                        <a:pt x="1091" y="251"/>
                      </a:lnTo>
                      <a:lnTo>
                        <a:pt x="1091" y="251"/>
                      </a:lnTo>
                      <a:lnTo>
                        <a:pt x="1091" y="251"/>
                      </a:lnTo>
                      <a:lnTo>
                        <a:pt x="1091" y="249"/>
                      </a:lnTo>
                      <a:lnTo>
                        <a:pt x="1091" y="249"/>
                      </a:lnTo>
                      <a:lnTo>
                        <a:pt x="1091" y="249"/>
                      </a:lnTo>
                      <a:lnTo>
                        <a:pt x="1091" y="248"/>
                      </a:lnTo>
                      <a:lnTo>
                        <a:pt x="1091" y="248"/>
                      </a:lnTo>
                      <a:lnTo>
                        <a:pt x="1091" y="246"/>
                      </a:lnTo>
                      <a:lnTo>
                        <a:pt x="1091" y="246"/>
                      </a:lnTo>
                      <a:lnTo>
                        <a:pt x="1091" y="244"/>
                      </a:lnTo>
                      <a:lnTo>
                        <a:pt x="1091" y="244"/>
                      </a:lnTo>
                      <a:lnTo>
                        <a:pt x="1091" y="244"/>
                      </a:lnTo>
                      <a:lnTo>
                        <a:pt x="1093" y="244"/>
                      </a:lnTo>
                      <a:lnTo>
                        <a:pt x="1093" y="244"/>
                      </a:lnTo>
                      <a:lnTo>
                        <a:pt x="1094" y="244"/>
                      </a:lnTo>
                      <a:lnTo>
                        <a:pt x="1094" y="244"/>
                      </a:lnTo>
                      <a:lnTo>
                        <a:pt x="1094" y="244"/>
                      </a:lnTo>
                      <a:lnTo>
                        <a:pt x="1094" y="244"/>
                      </a:lnTo>
                      <a:lnTo>
                        <a:pt x="1094" y="242"/>
                      </a:lnTo>
                      <a:lnTo>
                        <a:pt x="1096" y="242"/>
                      </a:lnTo>
                      <a:lnTo>
                        <a:pt x="1096" y="242"/>
                      </a:lnTo>
                      <a:lnTo>
                        <a:pt x="1096" y="242"/>
                      </a:lnTo>
                      <a:lnTo>
                        <a:pt x="1098" y="242"/>
                      </a:lnTo>
                      <a:lnTo>
                        <a:pt x="1098" y="242"/>
                      </a:lnTo>
                      <a:lnTo>
                        <a:pt x="1096" y="242"/>
                      </a:lnTo>
                      <a:lnTo>
                        <a:pt x="1096" y="240"/>
                      </a:lnTo>
                      <a:lnTo>
                        <a:pt x="1096" y="240"/>
                      </a:lnTo>
                      <a:lnTo>
                        <a:pt x="1096" y="240"/>
                      </a:lnTo>
                      <a:lnTo>
                        <a:pt x="1094" y="240"/>
                      </a:lnTo>
                      <a:lnTo>
                        <a:pt x="1094" y="240"/>
                      </a:lnTo>
                      <a:lnTo>
                        <a:pt x="1094" y="240"/>
                      </a:lnTo>
                      <a:lnTo>
                        <a:pt x="1093" y="240"/>
                      </a:lnTo>
                      <a:lnTo>
                        <a:pt x="1093" y="240"/>
                      </a:lnTo>
                      <a:lnTo>
                        <a:pt x="1091" y="240"/>
                      </a:lnTo>
                      <a:lnTo>
                        <a:pt x="1091" y="240"/>
                      </a:lnTo>
                      <a:lnTo>
                        <a:pt x="1091" y="238"/>
                      </a:lnTo>
                      <a:lnTo>
                        <a:pt x="1093" y="238"/>
                      </a:lnTo>
                      <a:lnTo>
                        <a:pt x="1093" y="238"/>
                      </a:lnTo>
                      <a:lnTo>
                        <a:pt x="1094" y="238"/>
                      </a:lnTo>
                      <a:lnTo>
                        <a:pt x="1094" y="238"/>
                      </a:lnTo>
                      <a:lnTo>
                        <a:pt x="1094" y="238"/>
                      </a:lnTo>
                      <a:lnTo>
                        <a:pt x="1096" y="238"/>
                      </a:lnTo>
                      <a:lnTo>
                        <a:pt x="1096" y="238"/>
                      </a:lnTo>
                      <a:lnTo>
                        <a:pt x="1096" y="238"/>
                      </a:lnTo>
                      <a:lnTo>
                        <a:pt x="1098" y="238"/>
                      </a:lnTo>
                      <a:lnTo>
                        <a:pt x="1098" y="238"/>
                      </a:lnTo>
                      <a:lnTo>
                        <a:pt x="1100" y="238"/>
                      </a:lnTo>
                      <a:lnTo>
                        <a:pt x="1100" y="238"/>
                      </a:lnTo>
                      <a:lnTo>
                        <a:pt x="1100" y="238"/>
                      </a:lnTo>
                      <a:lnTo>
                        <a:pt x="1100" y="240"/>
                      </a:lnTo>
                      <a:lnTo>
                        <a:pt x="1100" y="240"/>
                      </a:lnTo>
                      <a:lnTo>
                        <a:pt x="1100" y="240"/>
                      </a:lnTo>
                      <a:lnTo>
                        <a:pt x="1100" y="240"/>
                      </a:lnTo>
                      <a:lnTo>
                        <a:pt x="1102" y="240"/>
                      </a:lnTo>
                      <a:lnTo>
                        <a:pt x="1102" y="240"/>
                      </a:lnTo>
                      <a:lnTo>
                        <a:pt x="1102" y="240"/>
                      </a:lnTo>
                      <a:lnTo>
                        <a:pt x="1102" y="240"/>
                      </a:lnTo>
                      <a:lnTo>
                        <a:pt x="1104" y="240"/>
                      </a:lnTo>
                      <a:lnTo>
                        <a:pt x="1104" y="240"/>
                      </a:lnTo>
                      <a:lnTo>
                        <a:pt x="1106" y="240"/>
                      </a:lnTo>
                      <a:lnTo>
                        <a:pt x="1106" y="240"/>
                      </a:lnTo>
                      <a:lnTo>
                        <a:pt x="1106" y="240"/>
                      </a:lnTo>
                      <a:lnTo>
                        <a:pt x="1108" y="240"/>
                      </a:lnTo>
                      <a:lnTo>
                        <a:pt x="1108" y="240"/>
                      </a:lnTo>
                      <a:lnTo>
                        <a:pt x="1108" y="240"/>
                      </a:lnTo>
                      <a:lnTo>
                        <a:pt x="1108" y="240"/>
                      </a:lnTo>
                      <a:lnTo>
                        <a:pt x="1110" y="240"/>
                      </a:lnTo>
                      <a:lnTo>
                        <a:pt x="1110" y="240"/>
                      </a:lnTo>
                      <a:lnTo>
                        <a:pt x="1112" y="240"/>
                      </a:lnTo>
                      <a:lnTo>
                        <a:pt x="1112" y="240"/>
                      </a:lnTo>
                      <a:lnTo>
                        <a:pt x="1112" y="240"/>
                      </a:lnTo>
                      <a:lnTo>
                        <a:pt x="1114" y="240"/>
                      </a:lnTo>
                      <a:lnTo>
                        <a:pt x="1114" y="240"/>
                      </a:lnTo>
                      <a:lnTo>
                        <a:pt x="1114" y="240"/>
                      </a:lnTo>
                      <a:lnTo>
                        <a:pt x="1115" y="240"/>
                      </a:lnTo>
                      <a:lnTo>
                        <a:pt x="1115" y="240"/>
                      </a:lnTo>
                      <a:lnTo>
                        <a:pt x="1117" y="240"/>
                      </a:lnTo>
                      <a:lnTo>
                        <a:pt x="1117" y="242"/>
                      </a:lnTo>
                      <a:lnTo>
                        <a:pt x="1117" y="242"/>
                      </a:lnTo>
                      <a:lnTo>
                        <a:pt x="1117" y="242"/>
                      </a:lnTo>
                      <a:lnTo>
                        <a:pt x="1117" y="242"/>
                      </a:lnTo>
                      <a:lnTo>
                        <a:pt x="1119" y="242"/>
                      </a:lnTo>
                      <a:lnTo>
                        <a:pt x="1119" y="242"/>
                      </a:lnTo>
                      <a:lnTo>
                        <a:pt x="1121" y="242"/>
                      </a:lnTo>
                      <a:lnTo>
                        <a:pt x="1121" y="242"/>
                      </a:lnTo>
                      <a:lnTo>
                        <a:pt x="1121" y="242"/>
                      </a:lnTo>
                      <a:lnTo>
                        <a:pt x="1123" y="242"/>
                      </a:lnTo>
                      <a:lnTo>
                        <a:pt x="1123" y="242"/>
                      </a:lnTo>
                      <a:lnTo>
                        <a:pt x="1123" y="244"/>
                      </a:lnTo>
                      <a:lnTo>
                        <a:pt x="1123" y="244"/>
                      </a:lnTo>
                      <a:lnTo>
                        <a:pt x="1125" y="244"/>
                      </a:lnTo>
                      <a:lnTo>
                        <a:pt x="1125" y="244"/>
                      </a:lnTo>
                      <a:lnTo>
                        <a:pt x="1127" y="244"/>
                      </a:lnTo>
                      <a:lnTo>
                        <a:pt x="1127" y="244"/>
                      </a:lnTo>
                      <a:lnTo>
                        <a:pt x="1127" y="244"/>
                      </a:lnTo>
                      <a:lnTo>
                        <a:pt x="1127" y="244"/>
                      </a:lnTo>
                      <a:lnTo>
                        <a:pt x="1129" y="244"/>
                      </a:lnTo>
                      <a:lnTo>
                        <a:pt x="1129" y="244"/>
                      </a:lnTo>
                      <a:lnTo>
                        <a:pt x="1129" y="244"/>
                      </a:lnTo>
                      <a:lnTo>
                        <a:pt x="1131" y="244"/>
                      </a:lnTo>
                      <a:lnTo>
                        <a:pt x="1131" y="244"/>
                      </a:lnTo>
                      <a:lnTo>
                        <a:pt x="1131" y="244"/>
                      </a:lnTo>
                      <a:lnTo>
                        <a:pt x="1133" y="244"/>
                      </a:lnTo>
                      <a:lnTo>
                        <a:pt x="1133" y="244"/>
                      </a:lnTo>
                      <a:lnTo>
                        <a:pt x="1133" y="244"/>
                      </a:lnTo>
                      <a:lnTo>
                        <a:pt x="1135" y="244"/>
                      </a:lnTo>
                      <a:lnTo>
                        <a:pt x="1135" y="244"/>
                      </a:lnTo>
                      <a:lnTo>
                        <a:pt x="1135" y="244"/>
                      </a:lnTo>
                      <a:lnTo>
                        <a:pt x="1135" y="246"/>
                      </a:lnTo>
                      <a:lnTo>
                        <a:pt x="1137" y="246"/>
                      </a:lnTo>
                      <a:lnTo>
                        <a:pt x="1137" y="246"/>
                      </a:lnTo>
                      <a:lnTo>
                        <a:pt x="1138" y="246"/>
                      </a:lnTo>
                      <a:lnTo>
                        <a:pt x="1138" y="244"/>
                      </a:lnTo>
                      <a:lnTo>
                        <a:pt x="1138" y="244"/>
                      </a:lnTo>
                      <a:lnTo>
                        <a:pt x="1138" y="244"/>
                      </a:lnTo>
                      <a:lnTo>
                        <a:pt x="1140" y="244"/>
                      </a:lnTo>
                      <a:lnTo>
                        <a:pt x="1140" y="244"/>
                      </a:lnTo>
                      <a:lnTo>
                        <a:pt x="1140" y="244"/>
                      </a:lnTo>
                      <a:lnTo>
                        <a:pt x="1142" y="244"/>
                      </a:lnTo>
                      <a:lnTo>
                        <a:pt x="1142" y="244"/>
                      </a:lnTo>
                      <a:lnTo>
                        <a:pt x="1142" y="246"/>
                      </a:lnTo>
                      <a:lnTo>
                        <a:pt x="1144" y="246"/>
                      </a:lnTo>
                      <a:lnTo>
                        <a:pt x="1144" y="246"/>
                      </a:lnTo>
                      <a:lnTo>
                        <a:pt x="1144" y="246"/>
                      </a:lnTo>
                      <a:lnTo>
                        <a:pt x="1146" y="246"/>
                      </a:lnTo>
                      <a:lnTo>
                        <a:pt x="1146" y="246"/>
                      </a:lnTo>
                      <a:lnTo>
                        <a:pt x="1146" y="246"/>
                      </a:lnTo>
                      <a:lnTo>
                        <a:pt x="1148" y="246"/>
                      </a:lnTo>
                      <a:lnTo>
                        <a:pt x="1148" y="246"/>
                      </a:lnTo>
                      <a:lnTo>
                        <a:pt x="1148" y="246"/>
                      </a:lnTo>
                      <a:lnTo>
                        <a:pt x="1150" y="246"/>
                      </a:lnTo>
                      <a:lnTo>
                        <a:pt x="1150" y="248"/>
                      </a:lnTo>
                      <a:lnTo>
                        <a:pt x="1150" y="248"/>
                      </a:lnTo>
                      <a:lnTo>
                        <a:pt x="1150" y="246"/>
                      </a:lnTo>
                      <a:lnTo>
                        <a:pt x="1150" y="246"/>
                      </a:lnTo>
                      <a:lnTo>
                        <a:pt x="1150" y="246"/>
                      </a:lnTo>
                      <a:lnTo>
                        <a:pt x="1152" y="246"/>
                      </a:lnTo>
                      <a:lnTo>
                        <a:pt x="1152" y="246"/>
                      </a:lnTo>
                      <a:lnTo>
                        <a:pt x="1154" y="246"/>
                      </a:lnTo>
                      <a:lnTo>
                        <a:pt x="1154" y="246"/>
                      </a:lnTo>
                      <a:lnTo>
                        <a:pt x="1154" y="246"/>
                      </a:lnTo>
                      <a:lnTo>
                        <a:pt x="1154" y="246"/>
                      </a:lnTo>
                      <a:lnTo>
                        <a:pt x="1156" y="246"/>
                      </a:lnTo>
                      <a:lnTo>
                        <a:pt x="1156" y="246"/>
                      </a:lnTo>
                      <a:lnTo>
                        <a:pt x="1156" y="246"/>
                      </a:lnTo>
                      <a:lnTo>
                        <a:pt x="1156" y="246"/>
                      </a:lnTo>
                      <a:lnTo>
                        <a:pt x="1158" y="246"/>
                      </a:lnTo>
                      <a:lnTo>
                        <a:pt x="1158" y="246"/>
                      </a:lnTo>
                      <a:lnTo>
                        <a:pt x="1159" y="246"/>
                      </a:lnTo>
                      <a:lnTo>
                        <a:pt x="1159" y="244"/>
                      </a:lnTo>
                      <a:lnTo>
                        <a:pt x="1159" y="244"/>
                      </a:lnTo>
                      <a:lnTo>
                        <a:pt x="1159" y="244"/>
                      </a:lnTo>
                      <a:lnTo>
                        <a:pt x="1159" y="244"/>
                      </a:lnTo>
                      <a:lnTo>
                        <a:pt x="1161" y="244"/>
                      </a:lnTo>
                      <a:lnTo>
                        <a:pt x="1161" y="244"/>
                      </a:lnTo>
                      <a:lnTo>
                        <a:pt x="1161" y="244"/>
                      </a:lnTo>
                      <a:lnTo>
                        <a:pt x="1163" y="244"/>
                      </a:lnTo>
                      <a:lnTo>
                        <a:pt x="1163" y="244"/>
                      </a:lnTo>
                      <a:lnTo>
                        <a:pt x="1163" y="244"/>
                      </a:lnTo>
                      <a:lnTo>
                        <a:pt x="1165" y="244"/>
                      </a:lnTo>
                      <a:lnTo>
                        <a:pt x="1165" y="242"/>
                      </a:lnTo>
                      <a:lnTo>
                        <a:pt x="1165" y="242"/>
                      </a:lnTo>
                      <a:lnTo>
                        <a:pt x="1165" y="242"/>
                      </a:lnTo>
                      <a:lnTo>
                        <a:pt x="1165" y="242"/>
                      </a:lnTo>
                      <a:lnTo>
                        <a:pt x="1167" y="242"/>
                      </a:lnTo>
                      <a:lnTo>
                        <a:pt x="1167" y="242"/>
                      </a:lnTo>
                      <a:lnTo>
                        <a:pt x="1167" y="242"/>
                      </a:lnTo>
                      <a:lnTo>
                        <a:pt x="1169" y="242"/>
                      </a:lnTo>
                      <a:lnTo>
                        <a:pt x="1169" y="242"/>
                      </a:lnTo>
                      <a:lnTo>
                        <a:pt x="1171" y="242"/>
                      </a:lnTo>
                      <a:lnTo>
                        <a:pt x="1171" y="242"/>
                      </a:lnTo>
                      <a:lnTo>
                        <a:pt x="1171" y="242"/>
                      </a:lnTo>
                      <a:lnTo>
                        <a:pt x="1171" y="244"/>
                      </a:lnTo>
                      <a:lnTo>
                        <a:pt x="1171" y="244"/>
                      </a:lnTo>
                      <a:lnTo>
                        <a:pt x="1173" y="244"/>
                      </a:lnTo>
                      <a:lnTo>
                        <a:pt x="1173" y="244"/>
                      </a:lnTo>
                      <a:lnTo>
                        <a:pt x="1173" y="244"/>
                      </a:lnTo>
                      <a:lnTo>
                        <a:pt x="1173" y="244"/>
                      </a:lnTo>
                      <a:lnTo>
                        <a:pt x="1175" y="244"/>
                      </a:lnTo>
                      <a:lnTo>
                        <a:pt x="1175" y="244"/>
                      </a:lnTo>
                      <a:lnTo>
                        <a:pt x="1177" y="244"/>
                      </a:lnTo>
                      <a:lnTo>
                        <a:pt x="1177" y="244"/>
                      </a:lnTo>
                      <a:lnTo>
                        <a:pt x="1177" y="244"/>
                      </a:lnTo>
                      <a:lnTo>
                        <a:pt x="1177" y="244"/>
                      </a:lnTo>
                      <a:lnTo>
                        <a:pt x="1179" y="244"/>
                      </a:lnTo>
                      <a:lnTo>
                        <a:pt x="1179" y="246"/>
                      </a:lnTo>
                      <a:lnTo>
                        <a:pt x="1179" y="246"/>
                      </a:lnTo>
                      <a:lnTo>
                        <a:pt x="1179" y="246"/>
                      </a:lnTo>
                      <a:lnTo>
                        <a:pt x="1181" y="246"/>
                      </a:lnTo>
                      <a:lnTo>
                        <a:pt x="1181" y="248"/>
                      </a:lnTo>
                      <a:lnTo>
                        <a:pt x="1181" y="248"/>
                      </a:lnTo>
                      <a:lnTo>
                        <a:pt x="1181" y="248"/>
                      </a:lnTo>
                      <a:lnTo>
                        <a:pt x="1182" y="248"/>
                      </a:lnTo>
                      <a:lnTo>
                        <a:pt x="1182" y="248"/>
                      </a:lnTo>
                      <a:lnTo>
                        <a:pt x="1182" y="248"/>
                      </a:lnTo>
                      <a:lnTo>
                        <a:pt x="1182" y="248"/>
                      </a:lnTo>
                      <a:lnTo>
                        <a:pt x="1182" y="249"/>
                      </a:lnTo>
                      <a:lnTo>
                        <a:pt x="1184" y="249"/>
                      </a:lnTo>
                      <a:lnTo>
                        <a:pt x="1184" y="248"/>
                      </a:lnTo>
                      <a:lnTo>
                        <a:pt x="1184" y="248"/>
                      </a:lnTo>
                      <a:lnTo>
                        <a:pt x="1186" y="248"/>
                      </a:lnTo>
                      <a:lnTo>
                        <a:pt x="1186" y="248"/>
                      </a:lnTo>
                      <a:lnTo>
                        <a:pt x="1186" y="248"/>
                      </a:lnTo>
                      <a:lnTo>
                        <a:pt x="1188" y="248"/>
                      </a:lnTo>
                      <a:lnTo>
                        <a:pt x="1188" y="249"/>
                      </a:lnTo>
                      <a:lnTo>
                        <a:pt x="1188" y="249"/>
                      </a:lnTo>
                      <a:lnTo>
                        <a:pt x="1188" y="249"/>
                      </a:lnTo>
                      <a:lnTo>
                        <a:pt x="1188" y="251"/>
                      </a:lnTo>
                      <a:lnTo>
                        <a:pt x="1188" y="251"/>
                      </a:lnTo>
                      <a:lnTo>
                        <a:pt x="1188" y="251"/>
                      </a:lnTo>
                      <a:lnTo>
                        <a:pt x="1188" y="251"/>
                      </a:lnTo>
                      <a:lnTo>
                        <a:pt x="1190" y="251"/>
                      </a:lnTo>
                      <a:lnTo>
                        <a:pt x="1190" y="251"/>
                      </a:lnTo>
                      <a:lnTo>
                        <a:pt x="1190" y="253"/>
                      </a:lnTo>
                      <a:lnTo>
                        <a:pt x="1192" y="253"/>
                      </a:lnTo>
                      <a:lnTo>
                        <a:pt x="1192" y="253"/>
                      </a:lnTo>
                      <a:lnTo>
                        <a:pt x="1192" y="253"/>
                      </a:lnTo>
                      <a:lnTo>
                        <a:pt x="1194" y="253"/>
                      </a:lnTo>
                      <a:lnTo>
                        <a:pt x="1194" y="253"/>
                      </a:lnTo>
                      <a:lnTo>
                        <a:pt x="1194" y="253"/>
                      </a:lnTo>
                      <a:lnTo>
                        <a:pt x="1194" y="253"/>
                      </a:lnTo>
                      <a:lnTo>
                        <a:pt x="1196" y="253"/>
                      </a:lnTo>
                      <a:lnTo>
                        <a:pt x="1196" y="255"/>
                      </a:lnTo>
                      <a:lnTo>
                        <a:pt x="1196" y="255"/>
                      </a:lnTo>
                      <a:lnTo>
                        <a:pt x="1198" y="255"/>
                      </a:lnTo>
                      <a:lnTo>
                        <a:pt x="1198" y="255"/>
                      </a:lnTo>
                      <a:lnTo>
                        <a:pt x="1198" y="257"/>
                      </a:lnTo>
                      <a:lnTo>
                        <a:pt x="1198" y="257"/>
                      </a:lnTo>
                      <a:lnTo>
                        <a:pt x="1198" y="257"/>
                      </a:lnTo>
                      <a:lnTo>
                        <a:pt x="1200" y="257"/>
                      </a:lnTo>
                      <a:lnTo>
                        <a:pt x="1200" y="257"/>
                      </a:lnTo>
                      <a:lnTo>
                        <a:pt x="1200" y="257"/>
                      </a:lnTo>
                      <a:lnTo>
                        <a:pt x="1200" y="257"/>
                      </a:lnTo>
                      <a:lnTo>
                        <a:pt x="1202" y="257"/>
                      </a:lnTo>
                      <a:lnTo>
                        <a:pt x="1202" y="257"/>
                      </a:lnTo>
                      <a:lnTo>
                        <a:pt x="1203" y="257"/>
                      </a:lnTo>
                      <a:lnTo>
                        <a:pt x="1203" y="257"/>
                      </a:lnTo>
                      <a:lnTo>
                        <a:pt x="1203" y="259"/>
                      </a:lnTo>
                      <a:lnTo>
                        <a:pt x="1203" y="259"/>
                      </a:lnTo>
                      <a:lnTo>
                        <a:pt x="1205" y="259"/>
                      </a:lnTo>
                      <a:lnTo>
                        <a:pt x="1205" y="259"/>
                      </a:lnTo>
                      <a:lnTo>
                        <a:pt x="1207" y="259"/>
                      </a:lnTo>
                      <a:lnTo>
                        <a:pt x="1207" y="259"/>
                      </a:lnTo>
                      <a:lnTo>
                        <a:pt x="1207" y="259"/>
                      </a:lnTo>
                      <a:lnTo>
                        <a:pt x="1207" y="259"/>
                      </a:lnTo>
                      <a:lnTo>
                        <a:pt x="1207" y="261"/>
                      </a:lnTo>
                      <a:lnTo>
                        <a:pt x="1207" y="261"/>
                      </a:lnTo>
                      <a:lnTo>
                        <a:pt x="1205" y="261"/>
                      </a:lnTo>
                      <a:lnTo>
                        <a:pt x="1205" y="261"/>
                      </a:lnTo>
                      <a:lnTo>
                        <a:pt x="1203" y="261"/>
                      </a:lnTo>
                      <a:lnTo>
                        <a:pt x="1203" y="261"/>
                      </a:lnTo>
                      <a:lnTo>
                        <a:pt x="1203" y="261"/>
                      </a:lnTo>
                      <a:lnTo>
                        <a:pt x="1203" y="261"/>
                      </a:lnTo>
                      <a:lnTo>
                        <a:pt x="1203" y="263"/>
                      </a:lnTo>
                      <a:lnTo>
                        <a:pt x="1205" y="263"/>
                      </a:lnTo>
                      <a:lnTo>
                        <a:pt x="1205" y="263"/>
                      </a:lnTo>
                      <a:lnTo>
                        <a:pt x="1205" y="263"/>
                      </a:lnTo>
                      <a:lnTo>
                        <a:pt x="1205" y="265"/>
                      </a:lnTo>
                      <a:lnTo>
                        <a:pt x="1205" y="265"/>
                      </a:lnTo>
                      <a:lnTo>
                        <a:pt x="1205" y="265"/>
                      </a:lnTo>
                      <a:lnTo>
                        <a:pt x="1205" y="267"/>
                      </a:lnTo>
                      <a:lnTo>
                        <a:pt x="1205" y="267"/>
                      </a:lnTo>
                      <a:lnTo>
                        <a:pt x="1207" y="267"/>
                      </a:lnTo>
                      <a:lnTo>
                        <a:pt x="1207" y="267"/>
                      </a:lnTo>
                      <a:lnTo>
                        <a:pt x="1207" y="267"/>
                      </a:lnTo>
                      <a:lnTo>
                        <a:pt x="1207" y="267"/>
                      </a:lnTo>
                      <a:lnTo>
                        <a:pt x="1209" y="267"/>
                      </a:lnTo>
                      <a:lnTo>
                        <a:pt x="1209" y="269"/>
                      </a:lnTo>
                      <a:lnTo>
                        <a:pt x="1209" y="269"/>
                      </a:lnTo>
                      <a:lnTo>
                        <a:pt x="1209" y="269"/>
                      </a:lnTo>
                      <a:lnTo>
                        <a:pt x="1209" y="269"/>
                      </a:lnTo>
                      <a:lnTo>
                        <a:pt x="1211" y="269"/>
                      </a:lnTo>
                      <a:lnTo>
                        <a:pt x="1211" y="269"/>
                      </a:lnTo>
                      <a:lnTo>
                        <a:pt x="1213" y="269"/>
                      </a:lnTo>
                      <a:lnTo>
                        <a:pt x="1213" y="269"/>
                      </a:lnTo>
                      <a:lnTo>
                        <a:pt x="1213" y="269"/>
                      </a:lnTo>
                      <a:lnTo>
                        <a:pt x="1215" y="269"/>
                      </a:lnTo>
                      <a:lnTo>
                        <a:pt x="1215" y="269"/>
                      </a:lnTo>
                      <a:lnTo>
                        <a:pt x="1215" y="269"/>
                      </a:lnTo>
                      <a:lnTo>
                        <a:pt x="1217" y="269"/>
                      </a:lnTo>
                      <a:lnTo>
                        <a:pt x="1217" y="269"/>
                      </a:lnTo>
                      <a:lnTo>
                        <a:pt x="1217" y="269"/>
                      </a:lnTo>
                      <a:lnTo>
                        <a:pt x="1219" y="269"/>
                      </a:lnTo>
                      <a:lnTo>
                        <a:pt x="1219" y="271"/>
                      </a:lnTo>
                      <a:lnTo>
                        <a:pt x="1219" y="271"/>
                      </a:lnTo>
                      <a:lnTo>
                        <a:pt x="1219" y="271"/>
                      </a:lnTo>
                      <a:lnTo>
                        <a:pt x="1219" y="269"/>
                      </a:lnTo>
                      <a:lnTo>
                        <a:pt x="1221" y="269"/>
                      </a:lnTo>
                      <a:lnTo>
                        <a:pt x="1221" y="269"/>
                      </a:lnTo>
                      <a:lnTo>
                        <a:pt x="1221" y="271"/>
                      </a:lnTo>
                      <a:lnTo>
                        <a:pt x="1221" y="271"/>
                      </a:lnTo>
                      <a:lnTo>
                        <a:pt x="1223" y="271"/>
                      </a:lnTo>
                      <a:lnTo>
                        <a:pt x="1223" y="271"/>
                      </a:lnTo>
                      <a:lnTo>
                        <a:pt x="1223" y="271"/>
                      </a:lnTo>
                      <a:lnTo>
                        <a:pt x="1223" y="271"/>
                      </a:lnTo>
                      <a:lnTo>
                        <a:pt x="1225" y="271"/>
                      </a:lnTo>
                      <a:lnTo>
                        <a:pt x="1225" y="271"/>
                      </a:lnTo>
                      <a:lnTo>
                        <a:pt x="1225" y="271"/>
                      </a:lnTo>
                      <a:lnTo>
                        <a:pt x="1226" y="271"/>
                      </a:lnTo>
                      <a:lnTo>
                        <a:pt x="1226" y="269"/>
                      </a:lnTo>
                      <a:lnTo>
                        <a:pt x="1226" y="269"/>
                      </a:lnTo>
                      <a:lnTo>
                        <a:pt x="1226" y="269"/>
                      </a:lnTo>
                      <a:lnTo>
                        <a:pt x="1228" y="269"/>
                      </a:lnTo>
                      <a:lnTo>
                        <a:pt x="1228" y="269"/>
                      </a:lnTo>
                      <a:lnTo>
                        <a:pt x="1230" y="269"/>
                      </a:lnTo>
                      <a:lnTo>
                        <a:pt x="1230" y="269"/>
                      </a:lnTo>
                      <a:lnTo>
                        <a:pt x="1230" y="269"/>
                      </a:lnTo>
                      <a:lnTo>
                        <a:pt x="1230" y="271"/>
                      </a:lnTo>
                      <a:lnTo>
                        <a:pt x="1232" y="271"/>
                      </a:lnTo>
                      <a:lnTo>
                        <a:pt x="1232" y="271"/>
                      </a:lnTo>
                      <a:lnTo>
                        <a:pt x="1230" y="271"/>
                      </a:lnTo>
                      <a:lnTo>
                        <a:pt x="1230" y="272"/>
                      </a:lnTo>
                      <a:lnTo>
                        <a:pt x="1232" y="272"/>
                      </a:lnTo>
                      <a:lnTo>
                        <a:pt x="1232" y="272"/>
                      </a:lnTo>
                      <a:lnTo>
                        <a:pt x="1232" y="274"/>
                      </a:lnTo>
                      <a:lnTo>
                        <a:pt x="1232" y="274"/>
                      </a:lnTo>
                      <a:lnTo>
                        <a:pt x="1232" y="274"/>
                      </a:lnTo>
                      <a:lnTo>
                        <a:pt x="1232" y="274"/>
                      </a:lnTo>
                      <a:lnTo>
                        <a:pt x="1234" y="274"/>
                      </a:lnTo>
                      <a:lnTo>
                        <a:pt x="1234" y="276"/>
                      </a:lnTo>
                      <a:lnTo>
                        <a:pt x="1234" y="276"/>
                      </a:lnTo>
                      <a:lnTo>
                        <a:pt x="1236" y="276"/>
                      </a:lnTo>
                      <a:lnTo>
                        <a:pt x="1236" y="274"/>
                      </a:lnTo>
                      <a:lnTo>
                        <a:pt x="1236" y="274"/>
                      </a:lnTo>
                      <a:lnTo>
                        <a:pt x="1236" y="274"/>
                      </a:lnTo>
                      <a:lnTo>
                        <a:pt x="1236" y="274"/>
                      </a:lnTo>
                      <a:lnTo>
                        <a:pt x="1236" y="272"/>
                      </a:lnTo>
                      <a:lnTo>
                        <a:pt x="1238" y="272"/>
                      </a:lnTo>
                      <a:lnTo>
                        <a:pt x="1238" y="274"/>
                      </a:lnTo>
                      <a:lnTo>
                        <a:pt x="1238" y="274"/>
                      </a:lnTo>
                      <a:lnTo>
                        <a:pt x="1238" y="272"/>
                      </a:lnTo>
                      <a:lnTo>
                        <a:pt x="1238" y="272"/>
                      </a:lnTo>
                      <a:lnTo>
                        <a:pt x="1238" y="271"/>
                      </a:lnTo>
                      <a:lnTo>
                        <a:pt x="1240" y="271"/>
                      </a:lnTo>
                      <a:lnTo>
                        <a:pt x="1240" y="271"/>
                      </a:lnTo>
                      <a:lnTo>
                        <a:pt x="1240" y="271"/>
                      </a:lnTo>
                      <a:lnTo>
                        <a:pt x="1240" y="271"/>
                      </a:lnTo>
                      <a:lnTo>
                        <a:pt x="1242" y="271"/>
                      </a:lnTo>
                      <a:lnTo>
                        <a:pt x="1242" y="271"/>
                      </a:lnTo>
                      <a:lnTo>
                        <a:pt x="1242" y="271"/>
                      </a:lnTo>
                      <a:lnTo>
                        <a:pt x="1242" y="271"/>
                      </a:lnTo>
                      <a:lnTo>
                        <a:pt x="1242" y="272"/>
                      </a:lnTo>
                      <a:lnTo>
                        <a:pt x="1244" y="272"/>
                      </a:lnTo>
                      <a:lnTo>
                        <a:pt x="1244" y="272"/>
                      </a:lnTo>
                      <a:lnTo>
                        <a:pt x="1244" y="272"/>
                      </a:lnTo>
                      <a:lnTo>
                        <a:pt x="1244" y="274"/>
                      </a:lnTo>
                      <a:lnTo>
                        <a:pt x="1244" y="274"/>
                      </a:lnTo>
                      <a:lnTo>
                        <a:pt x="1244" y="276"/>
                      </a:lnTo>
                      <a:lnTo>
                        <a:pt x="1246" y="276"/>
                      </a:lnTo>
                      <a:lnTo>
                        <a:pt x="1246" y="276"/>
                      </a:lnTo>
                      <a:lnTo>
                        <a:pt x="1244" y="276"/>
                      </a:lnTo>
                      <a:lnTo>
                        <a:pt x="1244" y="276"/>
                      </a:lnTo>
                      <a:lnTo>
                        <a:pt x="1244" y="276"/>
                      </a:lnTo>
                      <a:lnTo>
                        <a:pt x="1242" y="276"/>
                      </a:lnTo>
                      <a:lnTo>
                        <a:pt x="1242" y="276"/>
                      </a:lnTo>
                      <a:lnTo>
                        <a:pt x="1242" y="276"/>
                      </a:lnTo>
                      <a:lnTo>
                        <a:pt x="1242" y="278"/>
                      </a:lnTo>
                      <a:lnTo>
                        <a:pt x="1240" y="278"/>
                      </a:lnTo>
                      <a:lnTo>
                        <a:pt x="1240" y="278"/>
                      </a:lnTo>
                      <a:lnTo>
                        <a:pt x="1240" y="278"/>
                      </a:lnTo>
                      <a:lnTo>
                        <a:pt x="1240" y="278"/>
                      </a:lnTo>
                      <a:lnTo>
                        <a:pt x="1240" y="280"/>
                      </a:lnTo>
                      <a:lnTo>
                        <a:pt x="1240" y="280"/>
                      </a:lnTo>
                      <a:lnTo>
                        <a:pt x="1240" y="280"/>
                      </a:lnTo>
                      <a:lnTo>
                        <a:pt x="1240" y="282"/>
                      </a:lnTo>
                      <a:lnTo>
                        <a:pt x="1240" y="282"/>
                      </a:lnTo>
                      <a:lnTo>
                        <a:pt x="1238" y="282"/>
                      </a:lnTo>
                      <a:lnTo>
                        <a:pt x="1238" y="282"/>
                      </a:lnTo>
                      <a:lnTo>
                        <a:pt x="1236" y="282"/>
                      </a:lnTo>
                      <a:lnTo>
                        <a:pt x="1236" y="282"/>
                      </a:lnTo>
                      <a:lnTo>
                        <a:pt x="1238" y="282"/>
                      </a:lnTo>
                      <a:lnTo>
                        <a:pt x="1238" y="282"/>
                      </a:lnTo>
                      <a:lnTo>
                        <a:pt x="1238" y="284"/>
                      </a:lnTo>
                      <a:lnTo>
                        <a:pt x="1238" y="284"/>
                      </a:lnTo>
                      <a:lnTo>
                        <a:pt x="1238" y="284"/>
                      </a:lnTo>
                      <a:lnTo>
                        <a:pt x="1238" y="284"/>
                      </a:lnTo>
                      <a:lnTo>
                        <a:pt x="1238" y="284"/>
                      </a:lnTo>
                      <a:lnTo>
                        <a:pt x="1238" y="286"/>
                      </a:lnTo>
                      <a:lnTo>
                        <a:pt x="1240" y="286"/>
                      </a:lnTo>
                      <a:lnTo>
                        <a:pt x="1240" y="286"/>
                      </a:lnTo>
                      <a:lnTo>
                        <a:pt x="1240" y="286"/>
                      </a:lnTo>
                      <a:lnTo>
                        <a:pt x="1240" y="288"/>
                      </a:lnTo>
                      <a:lnTo>
                        <a:pt x="1240" y="288"/>
                      </a:lnTo>
                      <a:lnTo>
                        <a:pt x="1240" y="288"/>
                      </a:lnTo>
                      <a:lnTo>
                        <a:pt x="1240" y="290"/>
                      </a:lnTo>
                      <a:lnTo>
                        <a:pt x="1240" y="290"/>
                      </a:lnTo>
                      <a:lnTo>
                        <a:pt x="1240" y="292"/>
                      </a:lnTo>
                      <a:lnTo>
                        <a:pt x="1240" y="292"/>
                      </a:lnTo>
                      <a:lnTo>
                        <a:pt x="1240" y="292"/>
                      </a:lnTo>
                      <a:lnTo>
                        <a:pt x="1240" y="292"/>
                      </a:lnTo>
                      <a:lnTo>
                        <a:pt x="1238" y="292"/>
                      </a:lnTo>
                      <a:lnTo>
                        <a:pt x="1238" y="292"/>
                      </a:lnTo>
                      <a:lnTo>
                        <a:pt x="1238" y="292"/>
                      </a:lnTo>
                      <a:lnTo>
                        <a:pt x="1238" y="292"/>
                      </a:lnTo>
                      <a:lnTo>
                        <a:pt x="1238" y="294"/>
                      </a:lnTo>
                      <a:lnTo>
                        <a:pt x="1240" y="294"/>
                      </a:lnTo>
                      <a:lnTo>
                        <a:pt x="1240" y="294"/>
                      </a:lnTo>
                      <a:lnTo>
                        <a:pt x="1240" y="294"/>
                      </a:lnTo>
                      <a:lnTo>
                        <a:pt x="1240" y="294"/>
                      </a:lnTo>
                      <a:lnTo>
                        <a:pt x="1242" y="294"/>
                      </a:lnTo>
                      <a:lnTo>
                        <a:pt x="1242" y="295"/>
                      </a:lnTo>
                      <a:lnTo>
                        <a:pt x="1242" y="295"/>
                      </a:lnTo>
                      <a:lnTo>
                        <a:pt x="1242" y="297"/>
                      </a:lnTo>
                      <a:lnTo>
                        <a:pt x="1242" y="297"/>
                      </a:lnTo>
                      <a:lnTo>
                        <a:pt x="1242" y="299"/>
                      </a:lnTo>
                      <a:lnTo>
                        <a:pt x="1242" y="299"/>
                      </a:lnTo>
                      <a:lnTo>
                        <a:pt x="1242" y="299"/>
                      </a:lnTo>
                      <a:lnTo>
                        <a:pt x="1242" y="299"/>
                      </a:lnTo>
                      <a:lnTo>
                        <a:pt x="1242" y="299"/>
                      </a:lnTo>
                      <a:lnTo>
                        <a:pt x="1242" y="299"/>
                      </a:lnTo>
                      <a:lnTo>
                        <a:pt x="1242" y="301"/>
                      </a:lnTo>
                      <a:lnTo>
                        <a:pt x="1242" y="301"/>
                      </a:lnTo>
                      <a:lnTo>
                        <a:pt x="1240" y="301"/>
                      </a:lnTo>
                      <a:lnTo>
                        <a:pt x="1240" y="301"/>
                      </a:lnTo>
                      <a:lnTo>
                        <a:pt x="1240" y="301"/>
                      </a:lnTo>
                      <a:lnTo>
                        <a:pt x="1240" y="301"/>
                      </a:lnTo>
                      <a:lnTo>
                        <a:pt x="1240" y="303"/>
                      </a:lnTo>
                      <a:lnTo>
                        <a:pt x="1240" y="303"/>
                      </a:lnTo>
                      <a:lnTo>
                        <a:pt x="1240" y="303"/>
                      </a:lnTo>
                      <a:lnTo>
                        <a:pt x="1240" y="305"/>
                      </a:lnTo>
                      <a:lnTo>
                        <a:pt x="1240" y="305"/>
                      </a:lnTo>
                      <a:lnTo>
                        <a:pt x="1240" y="305"/>
                      </a:lnTo>
                      <a:lnTo>
                        <a:pt x="1240" y="307"/>
                      </a:lnTo>
                      <a:lnTo>
                        <a:pt x="1242" y="307"/>
                      </a:lnTo>
                      <a:lnTo>
                        <a:pt x="1242" y="305"/>
                      </a:lnTo>
                      <a:lnTo>
                        <a:pt x="1242" y="305"/>
                      </a:lnTo>
                      <a:lnTo>
                        <a:pt x="1242" y="305"/>
                      </a:lnTo>
                      <a:lnTo>
                        <a:pt x="1244" y="305"/>
                      </a:lnTo>
                      <a:lnTo>
                        <a:pt x="1244" y="305"/>
                      </a:lnTo>
                      <a:lnTo>
                        <a:pt x="1246" y="305"/>
                      </a:lnTo>
                      <a:lnTo>
                        <a:pt x="1246" y="307"/>
                      </a:lnTo>
                      <a:lnTo>
                        <a:pt x="1246" y="307"/>
                      </a:lnTo>
                      <a:lnTo>
                        <a:pt x="1246" y="305"/>
                      </a:lnTo>
                      <a:lnTo>
                        <a:pt x="1246" y="305"/>
                      </a:lnTo>
                      <a:lnTo>
                        <a:pt x="1247" y="305"/>
                      </a:lnTo>
                      <a:lnTo>
                        <a:pt x="1247" y="307"/>
                      </a:lnTo>
                      <a:lnTo>
                        <a:pt x="1247" y="307"/>
                      </a:lnTo>
                      <a:lnTo>
                        <a:pt x="1247" y="307"/>
                      </a:lnTo>
                      <a:lnTo>
                        <a:pt x="1247" y="309"/>
                      </a:lnTo>
                      <a:lnTo>
                        <a:pt x="1247" y="309"/>
                      </a:lnTo>
                      <a:lnTo>
                        <a:pt x="1247" y="309"/>
                      </a:lnTo>
                      <a:lnTo>
                        <a:pt x="1247" y="309"/>
                      </a:lnTo>
                      <a:lnTo>
                        <a:pt x="1247" y="311"/>
                      </a:lnTo>
                      <a:lnTo>
                        <a:pt x="1247" y="311"/>
                      </a:lnTo>
                      <a:lnTo>
                        <a:pt x="1249" y="311"/>
                      </a:lnTo>
                      <a:lnTo>
                        <a:pt x="1249" y="313"/>
                      </a:lnTo>
                      <a:lnTo>
                        <a:pt x="1247" y="313"/>
                      </a:lnTo>
                      <a:lnTo>
                        <a:pt x="1247" y="313"/>
                      </a:lnTo>
                      <a:lnTo>
                        <a:pt x="1247" y="313"/>
                      </a:lnTo>
                      <a:lnTo>
                        <a:pt x="1247" y="315"/>
                      </a:lnTo>
                      <a:lnTo>
                        <a:pt x="1247" y="315"/>
                      </a:lnTo>
                      <a:lnTo>
                        <a:pt x="1247" y="315"/>
                      </a:lnTo>
                      <a:lnTo>
                        <a:pt x="1247" y="315"/>
                      </a:lnTo>
                      <a:lnTo>
                        <a:pt x="1247" y="315"/>
                      </a:lnTo>
                      <a:lnTo>
                        <a:pt x="1249" y="315"/>
                      </a:lnTo>
                      <a:lnTo>
                        <a:pt x="1249" y="315"/>
                      </a:lnTo>
                      <a:lnTo>
                        <a:pt x="1251" y="315"/>
                      </a:lnTo>
                      <a:lnTo>
                        <a:pt x="1251" y="315"/>
                      </a:lnTo>
                      <a:lnTo>
                        <a:pt x="1251" y="315"/>
                      </a:lnTo>
                      <a:lnTo>
                        <a:pt x="1253" y="315"/>
                      </a:lnTo>
                      <a:lnTo>
                        <a:pt x="1253" y="315"/>
                      </a:lnTo>
                      <a:lnTo>
                        <a:pt x="1253" y="315"/>
                      </a:lnTo>
                      <a:lnTo>
                        <a:pt x="1255" y="315"/>
                      </a:lnTo>
                      <a:lnTo>
                        <a:pt x="1255" y="315"/>
                      </a:lnTo>
                      <a:lnTo>
                        <a:pt x="1257" y="315"/>
                      </a:lnTo>
                      <a:lnTo>
                        <a:pt x="1257" y="315"/>
                      </a:lnTo>
                      <a:lnTo>
                        <a:pt x="1257" y="315"/>
                      </a:lnTo>
                      <a:lnTo>
                        <a:pt x="1259" y="315"/>
                      </a:lnTo>
                      <a:lnTo>
                        <a:pt x="1259" y="317"/>
                      </a:lnTo>
                      <a:lnTo>
                        <a:pt x="1259" y="317"/>
                      </a:lnTo>
                      <a:lnTo>
                        <a:pt x="1259" y="317"/>
                      </a:lnTo>
                      <a:lnTo>
                        <a:pt x="1259" y="317"/>
                      </a:lnTo>
                      <a:lnTo>
                        <a:pt x="1261" y="317"/>
                      </a:lnTo>
                      <a:lnTo>
                        <a:pt x="1261" y="317"/>
                      </a:lnTo>
                      <a:lnTo>
                        <a:pt x="1261" y="317"/>
                      </a:lnTo>
                      <a:lnTo>
                        <a:pt x="1263" y="317"/>
                      </a:lnTo>
                      <a:lnTo>
                        <a:pt x="1263" y="318"/>
                      </a:lnTo>
                      <a:lnTo>
                        <a:pt x="1263" y="318"/>
                      </a:lnTo>
                      <a:lnTo>
                        <a:pt x="1263" y="320"/>
                      </a:lnTo>
                      <a:lnTo>
                        <a:pt x="1263" y="320"/>
                      </a:lnTo>
                      <a:lnTo>
                        <a:pt x="1263" y="320"/>
                      </a:lnTo>
                      <a:lnTo>
                        <a:pt x="1263" y="320"/>
                      </a:lnTo>
                      <a:lnTo>
                        <a:pt x="1263" y="322"/>
                      </a:lnTo>
                      <a:lnTo>
                        <a:pt x="1265" y="322"/>
                      </a:lnTo>
                      <a:lnTo>
                        <a:pt x="1265" y="322"/>
                      </a:lnTo>
                      <a:lnTo>
                        <a:pt x="1265" y="322"/>
                      </a:lnTo>
                      <a:lnTo>
                        <a:pt x="1267" y="322"/>
                      </a:lnTo>
                      <a:lnTo>
                        <a:pt x="1267" y="322"/>
                      </a:lnTo>
                      <a:lnTo>
                        <a:pt x="1267" y="322"/>
                      </a:lnTo>
                      <a:lnTo>
                        <a:pt x="1267" y="322"/>
                      </a:lnTo>
                      <a:lnTo>
                        <a:pt x="1269" y="322"/>
                      </a:lnTo>
                      <a:lnTo>
                        <a:pt x="1269" y="322"/>
                      </a:lnTo>
                      <a:lnTo>
                        <a:pt x="1269" y="322"/>
                      </a:lnTo>
                      <a:lnTo>
                        <a:pt x="1269" y="322"/>
                      </a:lnTo>
                      <a:lnTo>
                        <a:pt x="1270" y="322"/>
                      </a:lnTo>
                      <a:lnTo>
                        <a:pt x="1270" y="324"/>
                      </a:lnTo>
                      <a:lnTo>
                        <a:pt x="1270" y="324"/>
                      </a:lnTo>
                      <a:lnTo>
                        <a:pt x="1270" y="324"/>
                      </a:lnTo>
                      <a:lnTo>
                        <a:pt x="1270" y="324"/>
                      </a:lnTo>
                      <a:lnTo>
                        <a:pt x="1270" y="324"/>
                      </a:lnTo>
                      <a:lnTo>
                        <a:pt x="1272" y="324"/>
                      </a:lnTo>
                      <a:lnTo>
                        <a:pt x="1272" y="324"/>
                      </a:lnTo>
                      <a:lnTo>
                        <a:pt x="1272" y="324"/>
                      </a:lnTo>
                      <a:lnTo>
                        <a:pt x="1272" y="324"/>
                      </a:lnTo>
                      <a:lnTo>
                        <a:pt x="1272" y="324"/>
                      </a:lnTo>
                      <a:lnTo>
                        <a:pt x="1274" y="324"/>
                      </a:lnTo>
                      <a:lnTo>
                        <a:pt x="1274" y="324"/>
                      </a:lnTo>
                      <a:lnTo>
                        <a:pt x="1274" y="326"/>
                      </a:lnTo>
                      <a:lnTo>
                        <a:pt x="1274" y="326"/>
                      </a:lnTo>
                      <a:lnTo>
                        <a:pt x="1274" y="324"/>
                      </a:lnTo>
                      <a:lnTo>
                        <a:pt x="1274" y="324"/>
                      </a:lnTo>
                      <a:lnTo>
                        <a:pt x="1276" y="324"/>
                      </a:lnTo>
                      <a:lnTo>
                        <a:pt x="1276" y="324"/>
                      </a:lnTo>
                      <a:lnTo>
                        <a:pt x="1278" y="324"/>
                      </a:lnTo>
                      <a:lnTo>
                        <a:pt x="1278" y="326"/>
                      </a:lnTo>
                      <a:lnTo>
                        <a:pt x="1278" y="326"/>
                      </a:lnTo>
                      <a:lnTo>
                        <a:pt x="1276" y="326"/>
                      </a:lnTo>
                      <a:lnTo>
                        <a:pt x="1276" y="328"/>
                      </a:lnTo>
                      <a:lnTo>
                        <a:pt x="1278" y="328"/>
                      </a:lnTo>
                      <a:lnTo>
                        <a:pt x="1278" y="328"/>
                      </a:lnTo>
                      <a:lnTo>
                        <a:pt x="1278" y="328"/>
                      </a:lnTo>
                      <a:lnTo>
                        <a:pt x="1278" y="326"/>
                      </a:lnTo>
                      <a:lnTo>
                        <a:pt x="1280" y="326"/>
                      </a:lnTo>
                      <a:lnTo>
                        <a:pt x="1280" y="326"/>
                      </a:lnTo>
                      <a:lnTo>
                        <a:pt x="1280" y="326"/>
                      </a:lnTo>
                      <a:lnTo>
                        <a:pt x="1280" y="326"/>
                      </a:lnTo>
                      <a:lnTo>
                        <a:pt x="1282" y="326"/>
                      </a:lnTo>
                      <a:lnTo>
                        <a:pt x="1282" y="326"/>
                      </a:lnTo>
                      <a:lnTo>
                        <a:pt x="1282" y="324"/>
                      </a:lnTo>
                      <a:lnTo>
                        <a:pt x="1284" y="324"/>
                      </a:lnTo>
                      <a:lnTo>
                        <a:pt x="1284" y="324"/>
                      </a:lnTo>
                      <a:lnTo>
                        <a:pt x="1284" y="324"/>
                      </a:lnTo>
                      <a:lnTo>
                        <a:pt x="1284" y="324"/>
                      </a:lnTo>
                      <a:lnTo>
                        <a:pt x="1286" y="324"/>
                      </a:lnTo>
                      <a:lnTo>
                        <a:pt x="1286" y="324"/>
                      </a:lnTo>
                      <a:lnTo>
                        <a:pt x="1286" y="324"/>
                      </a:lnTo>
                      <a:lnTo>
                        <a:pt x="1286" y="322"/>
                      </a:lnTo>
                      <a:lnTo>
                        <a:pt x="1286" y="322"/>
                      </a:lnTo>
                      <a:lnTo>
                        <a:pt x="1286" y="324"/>
                      </a:lnTo>
                      <a:lnTo>
                        <a:pt x="1288" y="324"/>
                      </a:lnTo>
                      <a:lnTo>
                        <a:pt x="1288" y="324"/>
                      </a:lnTo>
                      <a:lnTo>
                        <a:pt x="1290" y="324"/>
                      </a:lnTo>
                      <a:lnTo>
                        <a:pt x="1290" y="322"/>
                      </a:lnTo>
                      <a:lnTo>
                        <a:pt x="1290" y="322"/>
                      </a:lnTo>
                      <a:lnTo>
                        <a:pt x="1290" y="322"/>
                      </a:lnTo>
                      <a:lnTo>
                        <a:pt x="1290" y="324"/>
                      </a:lnTo>
                      <a:lnTo>
                        <a:pt x="1292" y="324"/>
                      </a:lnTo>
                      <a:lnTo>
                        <a:pt x="1292" y="322"/>
                      </a:lnTo>
                      <a:lnTo>
                        <a:pt x="1292" y="322"/>
                      </a:lnTo>
                      <a:lnTo>
                        <a:pt x="1292" y="322"/>
                      </a:lnTo>
                      <a:lnTo>
                        <a:pt x="1292" y="320"/>
                      </a:lnTo>
                      <a:lnTo>
                        <a:pt x="1292" y="320"/>
                      </a:lnTo>
                      <a:lnTo>
                        <a:pt x="1293" y="320"/>
                      </a:lnTo>
                      <a:lnTo>
                        <a:pt x="1293" y="318"/>
                      </a:lnTo>
                      <a:lnTo>
                        <a:pt x="1293" y="318"/>
                      </a:lnTo>
                      <a:lnTo>
                        <a:pt x="1293" y="318"/>
                      </a:lnTo>
                      <a:lnTo>
                        <a:pt x="1293" y="318"/>
                      </a:lnTo>
                      <a:lnTo>
                        <a:pt x="1293" y="317"/>
                      </a:lnTo>
                      <a:lnTo>
                        <a:pt x="1293" y="317"/>
                      </a:lnTo>
                      <a:lnTo>
                        <a:pt x="1295" y="317"/>
                      </a:lnTo>
                      <a:lnTo>
                        <a:pt x="1295" y="317"/>
                      </a:lnTo>
                      <a:lnTo>
                        <a:pt x="1295" y="317"/>
                      </a:lnTo>
                      <a:lnTo>
                        <a:pt x="1295" y="317"/>
                      </a:lnTo>
                      <a:lnTo>
                        <a:pt x="1297" y="317"/>
                      </a:lnTo>
                      <a:lnTo>
                        <a:pt x="1297" y="317"/>
                      </a:lnTo>
                      <a:lnTo>
                        <a:pt x="1297" y="317"/>
                      </a:lnTo>
                      <a:lnTo>
                        <a:pt x="1299" y="317"/>
                      </a:lnTo>
                      <a:lnTo>
                        <a:pt x="1299" y="317"/>
                      </a:lnTo>
                      <a:lnTo>
                        <a:pt x="1299" y="317"/>
                      </a:lnTo>
                      <a:lnTo>
                        <a:pt x="1299" y="317"/>
                      </a:lnTo>
                      <a:lnTo>
                        <a:pt x="1299" y="315"/>
                      </a:lnTo>
                      <a:lnTo>
                        <a:pt x="1301" y="315"/>
                      </a:lnTo>
                      <a:lnTo>
                        <a:pt x="1301" y="315"/>
                      </a:lnTo>
                      <a:lnTo>
                        <a:pt x="1301" y="315"/>
                      </a:lnTo>
                      <a:lnTo>
                        <a:pt x="1301" y="317"/>
                      </a:lnTo>
                      <a:lnTo>
                        <a:pt x="1303" y="317"/>
                      </a:lnTo>
                      <a:lnTo>
                        <a:pt x="1303" y="315"/>
                      </a:lnTo>
                      <a:lnTo>
                        <a:pt x="1303" y="315"/>
                      </a:lnTo>
                      <a:lnTo>
                        <a:pt x="1303" y="315"/>
                      </a:lnTo>
                      <a:lnTo>
                        <a:pt x="1305" y="315"/>
                      </a:lnTo>
                      <a:lnTo>
                        <a:pt x="1305" y="315"/>
                      </a:lnTo>
                      <a:lnTo>
                        <a:pt x="1305" y="313"/>
                      </a:lnTo>
                      <a:lnTo>
                        <a:pt x="1305" y="313"/>
                      </a:lnTo>
                      <a:lnTo>
                        <a:pt x="1307" y="313"/>
                      </a:lnTo>
                      <a:lnTo>
                        <a:pt x="1307" y="313"/>
                      </a:lnTo>
                      <a:lnTo>
                        <a:pt x="1307" y="311"/>
                      </a:lnTo>
                      <a:lnTo>
                        <a:pt x="1307" y="311"/>
                      </a:lnTo>
                      <a:lnTo>
                        <a:pt x="1307" y="311"/>
                      </a:lnTo>
                      <a:lnTo>
                        <a:pt x="1309" y="311"/>
                      </a:lnTo>
                      <a:lnTo>
                        <a:pt x="1309" y="311"/>
                      </a:lnTo>
                      <a:lnTo>
                        <a:pt x="1307" y="311"/>
                      </a:lnTo>
                      <a:lnTo>
                        <a:pt x="1307" y="311"/>
                      </a:lnTo>
                      <a:lnTo>
                        <a:pt x="1307" y="309"/>
                      </a:lnTo>
                      <a:lnTo>
                        <a:pt x="1307" y="309"/>
                      </a:lnTo>
                      <a:lnTo>
                        <a:pt x="1307" y="309"/>
                      </a:lnTo>
                      <a:lnTo>
                        <a:pt x="1307" y="307"/>
                      </a:lnTo>
                      <a:lnTo>
                        <a:pt x="1307" y="307"/>
                      </a:lnTo>
                      <a:lnTo>
                        <a:pt x="1307" y="307"/>
                      </a:lnTo>
                      <a:lnTo>
                        <a:pt x="1307" y="307"/>
                      </a:lnTo>
                      <a:lnTo>
                        <a:pt x="1309" y="307"/>
                      </a:lnTo>
                      <a:lnTo>
                        <a:pt x="1309" y="307"/>
                      </a:lnTo>
                      <a:lnTo>
                        <a:pt x="1311" y="307"/>
                      </a:lnTo>
                      <a:lnTo>
                        <a:pt x="1311" y="307"/>
                      </a:lnTo>
                      <a:lnTo>
                        <a:pt x="1311" y="305"/>
                      </a:lnTo>
                      <a:lnTo>
                        <a:pt x="1311" y="305"/>
                      </a:lnTo>
                      <a:lnTo>
                        <a:pt x="1311" y="305"/>
                      </a:lnTo>
                      <a:lnTo>
                        <a:pt x="1311" y="305"/>
                      </a:lnTo>
                      <a:lnTo>
                        <a:pt x="1311" y="303"/>
                      </a:lnTo>
                      <a:lnTo>
                        <a:pt x="1311" y="303"/>
                      </a:lnTo>
                      <a:lnTo>
                        <a:pt x="1311" y="303"/>
                      </a:lnTo>
                      <a:lnTo>
                        <a:pt x="1311" y="303"/>
                      </a:lnTo>
                      <a:lnTo>
                        <a:pt x="1313" y="303"/>
                      </a:lnTo>
                      <a:lnTo>
                        <a:pt x="1313" y="301"/>
                      </a:lnTo>
                      <a:lnTo>
                        <a:pt x="1313" y="301"/>
                      </a:lnTo>
                      <a:lnTo>
                        <a:pt x="1311" y="301"/>
                      </a:lnTo>
                      <a:lnTo>
                        <a:pt x="1311" y="299"/>
                      </a:lnTo>
                      <a:lnTo>
                        <a:pt x="1311" y="299"/>
                      </a:lnTo>
                      <a:lnTo>
                        <a:pt x="1311" y="299"/>
                      </a:lnTo>
                      <a:lnTo>
                        <a:pt x="1311" y="299"/>
                      </a:lnTo>
                      <a:lnTo>
                        <a:pt x="1311" y="297"/>
                      </a:lnTo>
                      <a:lnTo>
                        <a:pt x="1311" y="297"/>
                      </a:lnTo>
                      <a:lnTo>
                        <a:pt x="1311" y="297"/>
                      </a:lnTo>
                      <a:lnTo>
                        <a:pt x="1311" y="295"/>
                      </a:lnTo>
                      <a:lnTo>
                        <a:pt x="1313" y="295"/>
                      </a:lnTo>
                      <a:lnTo>
                        <a:pt x="1313" y="295"/>
                      </a:lnTo>
                      <a:lnTo>
                        <a:pt x="1313" y="295"/>
                      </a:lnTo>
                      <a:lnTo>
                        <a:pt x="1313" y="295"/>
                      </a:lnTo>
                      <a:lnTo>
                        <a:pt x="1314" y="295"/>
                      </a:lnTo>
                      <a:lnTo>
                        <a:pt x="1314" y="295"/>
                      </a:lnTo>
                      <a:lnTo>
                        <a:pt x="1314" y="294"/>
                      </a:lnTo>
                      <a:lnTo>
                        <a:pt x="1316" y="294"/>
                      </a:lnTo>
                      <a:lnTo>
                        <a:pt x="1316" y="294"/>
                      </a:lnTo>
                      <a:lnTo>
                        <a:pt x="1316" y="294"/>
                      </a:lnTo>
                      <a:lnTo>
                        <a:pt x="1316" y="294"/>
                      </a:lnTo>
                      <a:lnTo>
                        <a:pt x="1316" y="292"/>
                      </a:lnTo>
                      <a:lnTo>
                        <a:pt x="1316" y="292"/>
                      </a:lnTo>
                      <a:lnTo>
                        <a:pt x="1316" y="292"/>
                      </a:lnTo>
                      <a:lnTo>
                        <a:pt x="1318" y="292"/>
                      </a:lnTo>
                      <a:lnTo>
                        <a:pt x="1318" y="292"/>
                      </a:lnTo>
                      <a:lnTo>
                        <a:pt x="1318" y="290"/>
                      </a:lnTo>
                      <a:lnTo>
                        <a:pt x="1318" y="290"/>
                      </a:lnTo>
                      <a:lnTo>
                        <a:pt x="1318" y="290"/>
                      </a:lnTo>
                      <a:lnTo>
                        <a:pt x="1320" y="290"/>
                      </a:lnTo>
                      <a:lnTo>
                        <a:pt x="1320" y="288"/>
                      </a:lnTo>
                      <a:lnTo>
                        <a:pt x="1320" y="288"/>
                      </a:lnTo>
                      <a:lnTo>
                        <a:pt x="1320" y="286"/>
                      </a:lnTo>
                      <a:lnTo>
                        <a:pt x="1320" y="286"/>
                      </a:lnTo>
                      <a:lnTo>
                        <a:pt x="1322" y="286"/>
                      </a:lnTo>
                      <a:lnTo>
                        <a:pt x="1322" y="286"/>
                      </a:lnTo>
                      <a:lnTo>
                        <a:pt x="1322" y="286"/>
                      </a:lnTo>
                      <a:lnTo>
                        <a:pt x="1322" y="284"/>
                      </a:lnTo>
                      <a:lnTo>
                        <a:pt x="1322" y="284"/>
                      </a:lnTo>
                      <a:lnTo>
                        <a:pt x="1322" y="284"/>
                      </a:lnTo>
                      <a:lnTo>
                        <a:pt x="1322" y="282"/>
                      </a:lnTo>
                      <a:lnTo>
                        <a:pt x="1322" y="282"/>
                      </a:lnTo>
                      <a:lnTo>
                        <a:pt x="1324" y="282"/>
                      </a:lnTo>
                      <a:lnTo>
                        <a:pt x="1324" y="282"/>
                      </a:lnTo>
                      <a:lnTo>
                        <a:pt x="1326" y="282"/>
                      </a:lnTo>
                      <a:lnTo>
                        <a:pt x="1326" y="282"/>
                      </a:lnTo>
                      <a:lnTo>
                        <a:pt x="1326" y="282"/>
                      </a:lnTo>
                      <a:lnTo>
                        <a:pt x="1328" y="282"/>
                      </a:lnTo>
                      <a:lnTo>
                        <a:pt x="1328" y="284"/>
                      </a:lnTo>
                      <a:lnTo>
                        <a:pt x="1328" y="284"/>
                      </a:lnTo>
                      <a:lnTo>
                        <a:pt x="1328" y="284"/>
                      </a:lnTo>
                      <a:lnTo>
                        <a:pt x="1328" y="284"/>
                      </a:lnTo>
                      <a:lnTo>
                        <a:pt x="1330" y="284"/>
                      </a:lnTo>
                      <a:lnTo>
                        <a:pt x="1330" y="284"/>
                      </a:lnTo>
                      <a:lnTo>
                        <a:pt x="1330" y="284"/>
                      </a:lnTo>
                      <a:lnTo>
                        <a:pt x="1330" y="286"/>
                      </a:lnTo>
                      <a:lnTo>
                        <a:pt x="1330" y="286"/>
                      </a:lnTo>
                      <a:lnTo>
                        <a:pt x="1332" y="286"/>
                      </a:lnTo>
                      <a:lnTo>
                        <a:pt x="1332" y="288"/>
                      </a:lnTo>
                      <a:lnTo>
                        <a:pt x="1332" y="288"/>
                      </a:lnTo>
                      <a:lnTo>
                        <a:pt x="1332" y="290"/>
                      </a:lnTo>
                      <a:lnTo>
                        <a:pt x="1332" y="290"/>
                      </a:lnTo>
                      <a:lnTo>
                        <a:pt x="1332" y="292"/>
                      </a:lnTo>
                      <a:lnTo>
                        <a:pt x="1332" y="292"/>
                      </a:lnTo>
                      <a:lnTo>
                        <a:pt x="1332" y="292"/>
                      </a:lnTo>
                      <a:lnTo>
                        <a:pt x="1332" y="292"/>
                      </a:lnTo>
                      <a:lnTo>
                        <a:pt x="1332" y="292"/>
                      </a:lnTo>
                      <a:lnTo>
                        <a:pt x="1334" y="292"/>
                      </a:lnTo>
                      <a:lnTo>
                        <a:pt x="1334" y="292"/>
                      </a:lnTo>
                      <a:lnTo>
                        <a:pt x="1334" y="292"/>
                      </a:lnTo>
                      <a:lnTo>
                        <a:pt x="1334" y="292"/>
                      </a:lnTo>
                      <a:lnTo>
                        <a:pt x="1336" y="292"/>
                      </a:lnTo>
                      <a:lnTo>
                        <a:pt x="1336" y="292"/>
                      </a:lnTo>
                      <a:lnTo>
                        <a:pt x="1336" y="294"/>
                      </a:lnTo>
                      <a:lnTo>
                        <a:pt x="1336" y="294"/>
                      </a:lnTo>
                      <a:lnTo>
                        <a:pt x="1336" y="294"/>
                      </a:lnTo>
                      <a:lnTo>
                        <a:pt x="1336" y="295"/>
                      </a:lnTo>
                      <a:lnTo>
                        <a:pt x="1337" y="295"/>
                      </a:lnTo>
                      <a:lnTo>
                        <a:pt x="1337" y="295"/>
                      </a:lnTo>
                      <a:lnTo>
                        <a:pt x="1337" y="295"/>
                      </a:lnTo>
                      <a:lnTo>
                        <a:pt x="1337" y="297"/>
                      </a:lnTo>
                      <a:lnTo>
                        <a:pt x="1337" y="297"/>
                      </a:lnTo>
                      <a:lnTo>
                        <a:pt x="1339" y="297"/>
                      </a:lnTo>
                      <a:lnTo>
                        <a:pt x="1339" y="297"/>
                      </a:lnTo>
                      <a:lnTo>
                        <a:pt x="1339" y="299"/>
                      </a:lnTo>
                      <a:lnTo>
                        <a:pt x="1339" y="299"/>
                      </a:lnTo>
                      <a:lnTo>
                        <a:pt x="1339" y="299"/>
                      </a:lnTo>
                      <a:lnTo>
                        <a:pt x="1339" y="299"/>
                      </a:lnTo>
                      <a:lnTo>
                        <a:pt x="1339" y="299"/>
                      </a:lnTo>
                      <a:lnTo>
                        <a:pt x="1339" y="301"/>
                      </a:lnTo>
                      <a:lnTo>
                        <a:pt x="1341" y="301"/>
                      </a:lnTo>
                      <a:lnTo>
                        <a:pt x="1341" y="301"/>
                      </a:lnTo>
                      <a:lnTo>
                        <a:pt x="1341" y="301"/>
                      </a:lnTo>
                      <a:lnTo>
                        <a:pt x="1343" y="301"/>
                      </a:lnTo>
                      <a:lnTo>
                        <a:pt x="1343" y="303"/>
                      </a:lnTo>
                      <a:lnTo>
                        <a:pt x="1343" y="303"/>
                      </a:lnTo>
                      <a:lnTo>
                        <a:pt x="1343" y="303"/>
                      </a:lnTo>
                      <a:lnTo>
                        <a:pt x="1343" y="303"/>
                      </a:lnTo>
                      <a:lnTo>
                        <a:pt x="1343" y="305"/>
                      </a:lnTo>
                      <a:lnTo>
                        <a:pt x="1343" y="305"/>
                      </a:lnTo>
                      <a:lnTo>
                        <a:pt x="1343" y="305"/>
                      </a:lnTo>
                      <a:lnTo>
                        <a:pt x="1343" y="305"/>
                      </a:lnTo>
                      <a:lnTo>
                        <a:pt x="1343" y="305"/>
                      </a:lnTo>
                      <a:lnTo>
                        <a:pt x="1343" y="305"/>
                      </a:lnTo>
                      <a:lnTo>
                        <a:pt x="1345" y="305"/>
                      </a:lnTo>
                      <a:lnTo>
                        <a:pt x="1345" y="305"/>
                      </a:lnTo>
                      <a:lnTo>
                        <a:pt x="1345" y="305"/>
                      </a:lnTo>
                      <a:lnTo>
                        <a:pt x="1345" y="307"/>
                      </a:lnTo>
                      <a:lnTo>
                        <a:pt x="1345" y="307"/>
                      </a:lnTo>
                      <a:lnTo>
                        <a:pt x="1347" y="307"/>
                      </a:lnTo>
                      <a:lnTo>
                        <a:pt x="1347" y="307"/>
                      </a:lnTo>
                      <a:lnTo>
                        <a:pt x="1349" y="307"/>
                      </a:lnTo>
                      <a:lnTo>
                        <a:pt x="1349" y="307"/>
                      </a:lnTo>
                      <a:lnTo>
                        <a:pt x="1349" y="307"/>
                      </a:lnTo>
                      <a:lnTo>
                        <a:pt x="1349" y="307"/>
                      </a:lnTo>
                      <a:lnTo>
                        <a:pt x="1349" y="309"/>
                      </a:lnTo>
                      <a:lnTo>
                        <a:pt x="1349" y="309"/>
                      </a:lnTo>
                      <a:lnTo>
                        <a:pt x="1349" y="309"/>
                      </a:lnTo>
                      <a:lnTo>
                        <a:pt x="1349" y="309"/>
                      </a:lnTo>
                      <a:lnTo>
                        <a:pt x="1349" y="311"/>
                      </a:lnTo>
                      <a:lnTo>
                        <a:pt x="1349" y="311"/>
                      </a:lnTo>
                      <a:lnTo>
                        <a:pt x="1349" y="311"/>
                      </a:lnTo>
                      <a:lnTo>
                        <a:pt x="1349" y="311"/>
                      </a:lnTo>
                      <a:lnTo>
                        <a:pt x="1351" y="311"/>
                      </a:lnTo>
                      <a:lnTo>
                        <a:pt x="1351" y="311"/>
                      </a:lnTo>
                      <a:lnTo>
                        <a:pt x="1353" y="311"/>
                      </a:lnTo>
                      <a:lnTo>
                        <a:pt x="1353" y="311"/>
                      </a:lnTo>
                      <a:lnTo>
                        <a:pt x="1353" y="311"/>
                      </a:lnTo>
                      <a:lnTo>
                        <a:pt x="1353" y="313"/>
                      </a:lnTo>
                      <a:lnTo>
                        <a:pt x="1353" y="313"/>
                      </a:lnTo>
                      <a:lnTo>
                        <a:pt x="1353" y="313"/>
                      </a:lnTo>
                      <a:lnTo>
                        <a:pt x="1353" y="315"/>
                      </a:lnTo>
                      <a:lnTo>
                        <a:pt x="1353" y="315"/>
                      </a:lnTo>
                      <a:lnTo>
                        <a:pt x="1353" y="315"/>
                      </a:lnTo>
                      <a:lnTo>
                        <a:pt x="1355" y="315"/>
                      </a:lnTo>
                      <a:lnTo>
                        <a:pt x="1355" y="315"/>
                      </a:lnTo>
                      <a:lnTo>
                        <a:pt x="1355" y="315"/>
                      </a:lnTo>
                      <a:lnTo>
                        <a:pt x="1355" y="317"/>
                      </a:lnTo>
                      <a:lnTo>
                        <a:pt x="1355" y="317"/>
                      </a:lnTo>
                      <a:lnTo>
                        <a:pt x="1357" y="317"/>
                      </a:lnTo>
                      <a:lnTo>
                        <a:pt x="1357" y="317"/>
                      </a:lnTo>
                      <a:lnTo>
                        <a:pt x="1357" y="317"/>
                      </a:lnTo>
                      <a:lnTo>
                        <a:pt x="1357" y="318"/>
                      </a:lnTo>
                      <a:lnTo>
                        <a:pt x="1358" y="318"/>
                      </a:lnTo>
                      <a:lnTo>
                        <a:pt x="1358" y="318"/>
                      </a:lnTo>
                      <a:lnTo>
                        <a:pt x="1358" y="320"/>
                      </a:lnTo>
                      <a:lnTo>
                        <a:pt x="1358" y="320"/>
                      </a:lnTo>
                      <a:lnTo>
                        <a:pt x="1357" y="320"/>
                      </a:lnTo>
                      <a:lnTo>
                        <a:pt x="1357" y="322"/>
                      </a:lnTo>
                      <a:lnTo>
                        <a:pt x="1357" y="322"/>
                      </a:lnTo>
                      <a:lnTo>
                        <a:pt x="1357" y="322"/>
                      </a:lnTo>
                      <a:lnTo>
                        <a:pt x="1357" y="324"/>
                      </a:lnTo>
                      <a:lnTo>
                        <a:pt x="1357" y="324"/>
                      </a:lnTo>
                      <a:lnTo>
                        <a:pt x="1358" y="324"/>
                      </a:lnTo>
                      <a:lnTo>
                        <a:pt x="1358" y="322"/>
                      </a:lnTo>
                      <a:lnTo>
                        <a:pt x="1358" y="322"/>
                      </a:lnTo>
                      <a:lnTo>
                        <a:pt x="1358" y="322"/>
                      </a:lnTo>
                      <a:lnTo>
                        <a:pt x="1358" y="322"/>
                      </a:lnTo>
                      <a:lnTo>
                        <a:pt x="1360" y="322"/>
                      </a:lnTo>
                      <a:lnTo>
                        <a:pt x="1360" y="322"/>
                      </a:lnTo>
                      <a:lnTo>
                        <a:pt x="1360" y="322"/>
                      </a:lnTo>
                      <a:lnTo>
                        <a:pt x="1360" y="322"/>
                      </a:lnTo>
                      <a:lnTo>
                        <a:pt x="1360" y="324"/>
                      </a:lnTo>
                      <a:lnTo>
                        <a:pt x="1362" y="324"/>
                      </a:lnTo>
                      <a:lnTo>
                        <a:pt x="1362" y="324"/>
                      </a:lnTo>
                      <a:lnTo>
                        <a:pt x="1362" y="324"/>
                      </a:lnTo>
                      <a:lnTo>
                        <a:pt x="1362" y="324"/>
                      </a:lnTo>
                      <a:lnTo>
                        <a:pt x="1362" y="324"/>
                      </a:lnTo>
                      <a:lnTo>
                        <a:pt x="1360" y="324"/>
                      </a:lnTo>
                      <a:lnTo>
                        <a:pt x="1360" y="326"/>
                      </a:lnTo>
                      <a:lnTo>
                        <a:pt x="1362" y="326"/>
                      </a:lnTo>
                      <a:lnTo>
                        <a:pt x="1362" y="326"/>
                      </a:lnTo>
                      <a:lnTo>
                        <a:pt x="1362" y="328"/>
                      </a:lnTo>
                      <a:lnTo>
                        <a:pt x="1362" y="328"/>
                      </a:lnTo>
                      <a:lnTo>
                        <a:pt x="1362" y="328"/>
                      </a:lnTo>
                      <a:lnTo>
                        <a:pt x="1362" y="330"/>
                      </a:lnTo>
                      <a:lnTo>
                        <a:pt x="1364" y="330"/>
                      </a:lnTo>
                      <a:lnTo>
                        <a:pt x="1364" y="330"/>
                      </a:lnTo>
                      <a:lnTo>
                        <a:pt x="1364" y="330"/>
                      </a:lnTo>
                      <a:lnTo>
                        <a:pt x="1364" y="330"/>
                      </a:lnTo>
                      <a:lnTo>
                        <a:pt x="1364" y="332"/>
                      </a:lnTo>
                      <a:lnTo>
                        <a:pt x="1366" y="332"/>
                      </a:lnTo>
                      <a:lnTo>
                        <a:pt x="1366" y="332"/>
                      </a:lnTo>
                      <a:lnTo>
                        <a:pt x="1366" y="332"/>
                      </a:lnTo>
                      <a:lnTo>
                        <a:pt x="1366" y="332"/>
                      </a:lnTo>
                      <a:lnTo>
                        <a:pt x="1366" y="332"/>
                      </a:lnTo>
                      <a:lnTo>
                        <a:pt x="1366" y="334"/>
                      </a:lnTo>
                      <a:lnTo>
                        <a:pt x="1366" y="334"/>
                      </a:lnTo>
                      <a:lnTo>
                        <a:pt x="1368" y="334"/>
                      </a:lnTo>
                      <a:lnTo>
                        <a:pt x="1368" y="334"/>
                      </a:lnTo>
                      <a:lnTo>
                        <a:pt x="1368" y="332"/>
                      </a:lnTo>
                      <a:lnTo>
                        <a:pt x="1368" y="332"/>
                      </a:lnTo>
                      <a:lnTo>
                        <a:pt x="1368" y="332"/>
                      </a:lnTo>
                      <a:lnTo>
                        <a:pt x="1370" y="332"/>
                      </a:lnTo>
                      <a:lnTo>
                        <a:pt x="1370" y="332"/>
                      </a:lnTo>
                      <a:lnTo>
                        <a:pt x="1370" y="334"/>
                      </a:lnTo>
                      <a:lnTo>
                        <a:pt x="1370" y="334"/>
                      </a:lnTo>
                      <a:lnTo>
                        <a:pt x="1370" y="334"/>
                      </a:lnTo>
                      <a:lnTo>
                        <a:pt x="1370" y="334"/>
                      </a:lnTo>
                      <a:lnTo>
                        <a:pt x="1372" y="334"/>
                      </a:lnTo>
                      <a:lnTo>
                        <a:pt x="1372" y="336"/>
                      </a:lnTo>
                      <a:lnTo>
                        <a:pt x="1372" y="336"/>
                      </a:lnTo>
                      <a:lnTo>
                        <a:pt x="1372" y="334"/>
                      </a:lnTo>
                      <a:lnTo>
                        <a:pt x="1372" y="334"/>
                      </a:lnTo>
                      <a:lnTo>
                        <a:pt x="1372" y="336"/>
                      </a:lnTo>
                      <a:lnTo>
                        <a:pt x="1374" y="336"/>
                      </a:lnTo>
                      <a:lnTo>
                        <a:pt x="1374" y="336"/>
                      </a:lnTo>
                      <a:lnTo>
                        <a:pt x="1374" y="336"/>
                      </a:lnTo>
                      <a:lnTo>
                        <a:pt x="1376" y="336"/>
                      </a:lnTo>
                      <a:lnTo>
                        <a:pt x="1376" y="336"/>
                      </a:lnTo>
                      <a:lnTo>
                        <a:pt x="1376" y="336"/>
                      </a:lnTo>
                      <a:lnTo>
                        <a:pt x="1376" y="338"/>
                      </a:lnTo>
                      <a:lnTo>
                        <a:pt x="1378" y="338"/>
                      </a:lnTo>
                      <a:lnTo>
                        <a:pt x="1378" y="338"/>
                      </a:lnTo>
                      <a:lnTo>
                        <a:pt x="1378" y="338"/>
                      </a:lnTo>
                      <a:lnTo>
                        <a:pt x="1380" y="338"/>
                      </a:lnTo>
                      <a:lnTo>
                        <a:pt x="1380" y="339"/>
                      </a:lnTo>
                      <a:lnTo>
                        <a:pt x="1380" y="339"/>
                      </a:lnTo>
                      <a:lnTo>
                        <a:pt x="1378" y="339"/>
                      </a:lnTo>
                      <a:lnTo>
                        <a:pt x="1378" y="339"/>
                      </a:lnTo>
                      <a:lnTo>
                        <a:pt x="1380" y="339"/>
                      </a:lnTo>
                      <a:lnTo>
                        <a:pt x="1380" y="341"/>
                      </a:lnTo>
                      <a:lnTo>
                        <a:pt x="1378" y="341"/>
                      </a:lnTo>
                      <a:lnTo>
                        <a:pt x="1378" y="341"/>
                      </a:lnTo>
                      <a:lnTo>
                        <a:pt x="1378" y="343"/>
                      </a:lnTo>
                      <a:lnTo>
                        <a:pt x="1380" y="343"/>
                      </a:lnTo>
                      <a:lnTo>
                        <a:pt x="1380" y="343"/>
                      </a:lnTo>
                      <a:lnTo>
                        <a:pt x="1380" y="343"/>
                      </a:lnTo>
                      <a:lnTo>
                        <a:pt x="1380" y="343"/>
                      </a:lnTo>
                      <a:lnTo>
                        <a:pt x="1381" y="343"/>
                      </a:lnTo>
                      <a:lnTo>
                        <a:pt x="1381" y="343"/>
                      </a:lnTo>
                      <a:lnTo>
                        <a:pt x="1381" y="343"/>
                      </a:lnTo>
                      <a:lnTo>
                        <a:pt x="1381" y="343"/>
                      </a:lnTo>
                      <a:lnTo>
                        <a:pt x="1381" y="343"/>
                      </a:lnTo>
                      <a:lnTo>
                        <a:pt x="1381" y="345"/>
                      </a:lnTo>
                      <a:lnTo>
                        <a:pt x="1381" y="345"/>
                      </a:lnTo>
                      <a:lnTo>
                        <a:pt x="1381" y="345"/>
                      </a:lnTo>
                      <a:lnTo>
                        <a:pt x="1381" y="345"/>
                      </a:lnTo>
                      <a:lnTo>
                        <a:pt x="1381" y="347"/>
                      </a:lnTo>
                      <a:lnTo>
                        <a:pt x="1380" y="347"/>
                      </a:lnTo>
                      <a:lnTo>
                        <a:pt x="1380" y="347"/>
                      </a:lnTo>
                      <a:lnTo>
                        <a:pt x="1380" y="347"/>
                      </a:lnTo>
                      <a:lnTo>
                        <a:pt x="1380" y="347"/>
                      </a:lnTo>
                      <a:lnTo>
                        <a:pt x="1380" y="347"/>
                      </a:lnTo>
                      <a:lnTo>
                        <a:pt x="1378" y="347"/>
                      </a:lnTo>
                      <a:lnTo>
                        <a:pt x="1378" y="347"/>
                      </a:lnTo>
                      <a:lnTo>
                        <a:pt x="1376" y="347"/>
                      </a:lnTo>
                      <a:lnTo>
                        <a:pt x="1376" y="349"/>
                      </a:lnTo>
                      <a:lnTo>
                        <a:pt x="1376" y="349"/>
                      </a:lnTo>
                      <a:lnTo>
                        <a:pt x="1378" y="349"/>
                      </a:lnTo>
                      <a:lnTo>
                        <a:pt x="1378" y="349"/>
                      </a:lnTo>
                      <a:lnTo>
                        <a:pt x="1378" y="349"/>
                      </a:lnTo>
                      <a:lnTo>
                        <a:pt x="1380" y="349"/>
                      </a:lnTo>
                      <a:lnTo>
                        <a:pt x="1380" y="349"/>
                      </a:lnTo>
                      <a:lnTo>
                        <a:pt x="1380" y="349"/>
                      </a:lnTo>
                      <a:lnTo>
                        <a:pt x="1380" y="349"/>
                      </a:lnTo>
                      <a:lnTo>
                        <a:pt x="1380" y="349"/>
                      </a:lnTo>
                      <a:lnTo>
                        <a:pt x="1380" y="347"/>
                      </a:lnTo>
                      <a:lnTo>
                        <a:pt x="1381" y="347"/>
                      </a:lnTo>
                      <a:lnTo>
                        <a:pt x="1381" y="347"/>
                      </a:lnTo>
                      <a:lnTo>
                        <a:pt x="1381" y="347"/>
                      </a:lnTo>
                      <a:lnTo>
                        <a:pt x="1381" y="347"/>
                      </a:lnTo>
                      <a:lnTo>
                        <a:pt x="1381" y="347"/>
                      </a:lnTo>
                      <a:lnTo>
                        <a:pt x="1381" y="349"/>
                      </a:lnTo>
                      <a:lnTo>
                        <a:pt x="1381" y="349"/>
                      </a:lnTo>
                      <a:lnTo>
                        <a:pt x="1381" y="349"/>
                      </a:lnTo>
                      <a:lnTo>
                        <a:pt x="1381" y="349"/>
                      </a:lnTo>
                      <a:lnTo>
                        <a:pt x="1381" y="351"/>
                      </a:lnTo>
                      <a:lnTo>
                        <a:pt x="1383" y="351"/>
                      </a:lnTo>
                      <a:lnTo>
                        <a:pt x="1383" y="351"/>
                      </a:lnTo>
                      <a:lnTo>
                        <a:pt x="1383" y="351"/>
                      </a:lnTo>
                      <a:lnTo>
                        <a:pt x="1383" y="353"/>
                      </a:lnTo>
                      <a:lnTo>
                        <a:pt x="1383" y="353"/>
                      </a:lnTo>
                      <a:lnTo>
                        <a:pt x="1383" y="355"/>
                      </a:lnTo>
                      <a:lnTo>
                        <a:pt x="1385" y="355"/>
                      </a:lnTo>
                      <a:lnTo>
                        <a:pt x="1385" y="355"/>
                      </a:lnTo>
                      <a:lnTo>
                        <a:pt x="1385" y="355"/>
                      </a:lnTo>
                      <a:lnTo>
                        <a:pt x="1385" y="355"/>
                      </a:lnTo>
                      <a:lnTo>
                        <a:pt x="1385" y="357"/>
                      </a:lnTo>
                      <a:lnTo>
                        <a:pt x="1385" y="357"/>
                      </a:lnTo>
                      <a:lnTo>
                        <a:pt x="1387" y="357"/>
                      </a:lnTo>
                      <a:lnTo>
                        <a:pt x="1387" y="357"/>
                      </a:lnTo>
                      <a:lnTo>
                        <a:pt x="1387" y="355"/>
                      </a:lnTo>
                      <a:lnTo>
                        <a:pt x="1387" y="355"/>
                      </a:lnTo>
                      <a:lnTo>
                        <a:pt x="1389" y="355"/>
                      </a:lnTo>
                      <a:lnTo>
                        <a:pt x="1389" y="355"/>
                      </a:lnTo>
                      <a:lnTo>
                        <a:pt x="1389" y="357"/>
                      </a:lnTo>
                      <a:lnTo>
                        <a:pt x="1389" y="357"/>
                      </a:lnTo>
                      <a:lnTo>
                        <a:pt x="1389" y="357"/>
                      </a:lnTo>
                      <a:lnTo>
                        <a:pt x="1389" y="359"/>
                      </a:lnTo>
                      <a:lnTo>
                        <a:pt x="1387" y="359"/>
                      </a:lnTo>
                      <a:lnTo>
                        <a:pt x="1387" y="359"/>
                      </a:lnTo>
                      <a:lnTo>
                        <a:pt x="1387" y="359"/>
                      </a:lnTo>
                      <a:lnTo>
                        <a:pt x="1387" y="359"/>
                      </a:lnTo>
                      <a:lnTo>
                        <a:pt x="1385" y="359"/>
                      </a:lnTo>
                      <a:lnTo>
                        <a:pt x="1385" y="359"/>
                      </a:lnTo>
                      <a:lnTo>
                        <a:pt x="1385" y="359"/>
                      </a:lnTo>
                      <a:lnTo>
                        <a:pt x="1385" y="357"/>
                      </a:lnTo>
                      <a:lnTo>
                        <a:pt x="1385" y="357"/>
                      </a:lnTo>
                      <a:lnTo>
                        <a:pt x="1385" y="359"/>
                      </a:lnTo>
                      <a:lnTo>
                        <a:pt x="1383" y="359"/>
                      </a:lnTo>
                      <a:lnTo>
                        <a:pt x="1383" y="359"/>
                      </a:lnTo>
                      <a:lnTo>
                        <a:pt x="1383" y="361"/>
                      </a:lnTo>
                      <a:lnTo>
                        <a:pt x="1383" y="361"/>
                      </a:lnTo>
                      <a:lnTo>
                        <a:pt x="1383" y="362"/>
                      </a:lnTo>
                      <a:lnTo>
                        <a:pt x="1383" y="362"/>
                      </a:lnTo>
                      <a:lnTo>
                        <a:pt x="1383" y="362"/>
                      </a:lnTo>
                      <a:lnTo>
                        <a:pt x="1383" y="364"/>
                      </a:lnTo>
                      <a:lnTo>
                        <a:pt x="1383" y="364"/>
                      </a:lnTo>
                      <a:lnTo>
                        <a:pt x="1385" y="364"/>
                      </a:lnTo>
                      <a:lnTo>
                        <a:pt x="1385" y="364"/>
                      </a:lnTo>
                      <a:lnTo>
                        <a:pt x="1385" y="362"/>
                      </a:lnTo>
                      <a:lnTo>
                        <a:pt x="1385" y="362"/>
                      </a:lnTo>
                      <a:lnTo>
                        <a:pt x="1385" y="361"/>
                      </a:lnTo>
                      <a:lnTo>
                        <a:pt x="1385" y="361"/>
                      </a:lnTo>
                      <a:lnTo>
                        <a:pt x="1385" y="361"/>
                      </a:lnTo>
                      <a:lnTo>
                        <a:pt x="1387" y="361"/>
                      </a:lnTo>
                      <a:lnTo>
                        <a:pt x="1387" y="361"/>
                      </a:lnTo>
                      <a:lnTo>
                        <a:pt x="1387" y="361"/>
                      </a:lnTo>
                      <a:lnTo>
                        <a:pt x="1387" y="361"/>
                      </a:lnTo>
                      <a:lnTo>
                        <a:pt x="1389" y="361"/>
                      </a:lnTo>
                      <a:lnTo>
                        <a:pt x="1389" y="362"/>
                      </a:lnTo>
                      <a:lnTo>
                        <a:pt x="1389" y="362"/>
                      </a:lnTo>
                      <a:lnTo>
                        <a:pt x="1387" y="362"/>
                      </a:lnTo>
                      <a:lnTo>
                        <a:pt x="1387" y="362"/>
                      </a:lnTo>
                      <a:lnTo>
                        <a:pt x="1387" y="362"/>
                      </a:lnTo>
                      <a:lnTo>
                        <a:pt x="1387" y="364"/>
                      </a:lnTo>
                      <a:lnTo>
                        <a:pt x="1387" y="364"/>
                      </a:lnTo>
                      <a:lnTo>
                        <a:pt x="1387" y="364"/>
                      </a:lnTo>
                      <a:lnTo>
                        <a:pt x="1387" y="364"/>
                      </a:lnTo>
                      <a:lnTo>
                        <a:pt x="1387" y="364"/>
                      </a:lnTo>
                      <a:lnTo>
                        <a:pt x="1389" y="364"/>
                      </a:lnTo>
                      <a:lnTo>
                        <a:pt x="1389" y="364"/>
                      </a:lnTo>
                      <a:lnTo>
                        <a:pt x="1389" y="366"/>
                      </a:lnTo>
                      <a:lnTo>
                        <a:pt x="1389" y="366"/>
                      </a:lnTo>
                      <a:lnTo>
                        <a:pt x="1391" y="366"/>
                      </a:lnTo>
                      <a:lnTo>
                        <a:pt x="1391" y="366"/>
                      </a:lnTo>
                      <a:lnTo>
                        <a:pt x="1391" y="368"/>
                      </a:lnTo>
                      <a:lnTo>
                        <a:pt x="1391" y="368"/>
                      </a:lnTo>
                      <a:lnTo>
                        <a:pt x="1389" y="368"/>
                      </a:lnTo>
                      <a:lnTo>
                        <a:pt x="1389" y="368"/>
                      </a:lnTo>
                      <a:lnTo>
                        <a:pt x="1389" y="368"/>
                      </a:lnTo>
                      <a:lnTo>
                        <a:pt x="1389" y="368"/>
                      </a:lnTo>
                      <a:lnTo>
                        <a:pt x="1389" y="366"/>
                      </a:lnTo>
                      <a:lnTo>
                        <a:pt x="1387" y="366"/>
                      </a:lnTo>
                      <a:lnTo>
                        <a:pt x="1387" y="366"/>
                      </a:lnTo>
                      <a:lnTo>
                        <a:pt x="1387" y="366"/>
                      </a:lnTo>
                      <a:lnTo>
                        <a:pt x="1387" y="366"/>
                      </a:lnTo>
                      <a:lnTo>
                        <a:pt x="1387" y="366"/>
                      </a:lnTo>
                      <a:lnTo>
                        <a:pt x="1387" y="368"/>
                      </a:lnTo>
                      <a:lnTo>
                        <a:pt x="1385" y="368"/>
                      </a:lnTo>
                      <a:lnTo>
                        <a:pt x="1385" y="368"/>
                      </a:lnTo>
                      <a:lnTo>
                        <a:pt x="1385" y="368"/>
                      </a:lnTo>
                      <a:lnTo>
                        <a:pt x="1383" y="368"/>
                      </a:lnTo>
                      <a:lnTo>
                        <a:pt x="1383" y="368"/>
                      </a:lnTo>
                      <a:lnTo>
                        <a:pt x="1383" y="368"/>
                      </a:lnTo>
                      <a:lnTo>
                        <a:pt x="1381" y="368"/>
                      </a:lnTo>
                      <a:lnTo>
                        <a:pt x="1381" y="370"/>
                      </a:lnTo>
                      <a:lnTo>
                        <a:pt x="1383" y="370"/>
                      </a:lnTo>
                      <a:lnTo>
                        <a:pt x="1383" y="370"/>
                      </a:lnTo>
                      <a:lnTo>
                        <a:pt x="1383" y="370"/>
                      </a:lnTo>
                      <a:lnTo>
                        <a:pt x="1385" y="370"/>
                      </a:lnTo>
                      <a:lnTo>
                        <a:pt x="1385" y="370"/>
                      </a:lnTo>
                      <a:lnTo>
                        <a:pt x="1385" y="370"/>
                      </a:lnTo>
                      <a:lnTo>
                        <a:pt x="1385" y="370"/>
                      </a:lnTo>
                      <a:lnTo>
                        <a:pt x="1387" y="370"/>
                      </a:lnTo>
                      <a:lnTo>
                        <a:pt x="1387" y="370"/>
                      </a:lnTo>
                      <a:lnTo>
                        <a:pt x="1387" y="370"/>
                      </a:lnTo>
                      <a:lnTo>
                        <a:pt x="1389" y="370"/>
                      </a:lnTo>
                      <a:lnTo>
                        <a:pt x="1389" y="370"/>
                      </a:lnTo>
                      <a:lnTo>
                        <a:pt x="1389" y="370"/>
                      </a:lnTo>
                      <a:lnTo>
                        <a:pt x="1389" y="370"/>
                      </a:lnTo>
                      <a:lnTo>
                        <a:pt x="1389" y="372"/>
                      </a:lnTo>
                      <a:lnTo>
                        <a:pt x="1389" y="372"/>
                      </a:lnTo>
                      <a:lnTo>
                        <a:pt x="1389" y="372"/>
                      </a:lnTo>
                      <a:lnTo>
                        <a:pt x="1391" y="372"/>
                      </a:lnTo>
                      <a:lnTo>
                        <a:pt x="1391" y="372"/>
                      </a:lnTo>
                      <a:lnTo>
                        <a:pt x="1391" y="372"/>
                      </a:lnTo>
                      <a:lnTo>
                        <a:pt x="1391" y="372"/>
                      </a:lnTo>
                      <a:lnTo>
                        <a:pt x="1391" y="374"/>
                      </a:lnTo>
                      <a:lnTo>
                        <a:pt x="1391" y="374"/>
                      </a:lnTo>
                      <a:lnTo>
                        <a:pt x="1391" y="374"/>
                      </a:lnTo>
                      <a:lnTo>
                        <a:pt x="1393" y="374"/>
                      </a:lnTo>
                      <a:lnTo>
                        <a:pt x="1393" y="374"/>
                      </a:lnTo>
                      <a:lnTo>
                        <a:pt x="1393" y="376"/>
                      </a:lnTo>
                      <a:lnTo>
                        <a:pt x="1393" y="376"/>
                      </a:lnTo>
                      <a:lnTo>
                        <a:pt x="1393" y="376"/>
                      </a:lnTo>
                      <a:lnTo>
                        <a:pt x="1395" y="376"/>
                      </a:lnTo>
                      <a:lnTo>
                        <a:pt x="1395" y="376"/>
                      </a:lnTo>
                      <a:lnTo>
                        <a:pt x="1395" y="376"/>
                      </a:lnTo>
                      <a:lnTo>
                        <a:pt x="1395" y="378"/>
                      </a:lnTo>
                      <a:lnTo>
                        <a:pt x="1395" y="378"/>
                      </a:lnTo>
                      <a:lnTo>
                        <a:pt x="1395" y="378"/>
                      </a:lnTo>
                      <a:lnTo>
                        <a:pt x="1395" y="378"/>
                      </a:lnTo>
                      <a:lnTo>
                        <a:pt x="1397" y="378"/>
                      </a:lnTo>
                      <a:lnTo>
                        <a:pt x="1397" y="378"/>
                      </a:lnTo>
                      <a:lnTo>
                        <a:pt x="1397" y="380"/>
                      </a:lnTo>
                      <a:lnTo>
                        <a:pt x="1397" y="380"/>
                      </a:lnTo>
                      <a:lnTo>
                        <a:pt x="1397" y="380"/>
                      </a:lnTo>
                      <a:lnTo>
                        <a:pt x="1397" y="380"/>
                      </a:lnTo>
                      <a:lnTo>
                        <a:pt x="1399" y="380"/>
                      </a:lnTo>
                      <a:lnTo>
                        <a:pt x="1399" y="378"/>
                      </a:lnTo>
                      <a:lnTo>
                        <a:pt x="1399" y="378"/>
                      </a:lnTo>
                      <a:lnTo>
                        <a:pt x="1399" y="380"/>
                      </a:lnTo>
                      <a:lnTo>
                        <a:pt x="1399" y="380"/>
                      </a:lnTo>
                      <a:lnTo>
                        <a:pt x="1399" y="378"/>
                      </a:lnTo>
                      <a:lnTo>
                        <a:pt x="1401" y="378"/>
                      </a:lnTo>
                      <a:lnTo>
                        <a:pt x="1401" y="378"/>
                      </a:lnTo>
                      <a:lnTo>
                        <a:pt x="1401" y="378"/>
                      </a:lnTo>
                      <a:lnTo>
                        <a:pt x="1402" y="378"/>
                      </a:lnTo>
                      <a:lnTo>
                        <a:pt x="1402" y="378"/>
                      </a:lnTo>
                      <a:lnTo>
                        <a:pt x="1402" y="378"/>
                      </a:lnTo>
                      <a:lnTo>
                        <a:pt x="1402" y="380"/>
                      </a:lnTo>
                      <a:lnTo>
                        <a:pt x="1402" y="380"/>
                      </a:lnTo>
                      <a:lnTo>
                        <a:pt x="1402" y="380"/>
                      </a:lnTo>
                      <a:lnTo>
                        <a:pt x="1402" y="380"/>
                      </a:lnTo>
                      <a:lnTo>
                        <a:pt x="1401" y="380"/>
                      </a:lnTo>
                      <a:lnTo>
                        <a:pt x="1401" y="382"/>
                      </a:lnTo>
                      <a:lnTo>
                        <a:pt x="1402" y="382"/>
                      </a:lnTo>
                      <a:lnTo>
                        <a:pt x="1402" y="382"/>
                      </a:lnTo>
                      <a:lnTo>
                        <a:pt x="1402" y="384"/>
                      </a:lnTo>
                      <a:lnTo>
                        <a:pt x="1402" y="384"/>
                      </a:lnTo>
                      <a:lnTo>
                        <a:pt x="1402" y="385"/>
                      </a:lnTo>
                      <a:lnTo>
                        <a:pt x="1402" y="385"/>
                      </a:lnTo>
                      <a:lnTo>
                        <a:pt x="1402" y="385"/>
                      </a:lnTo>
                      <a:lnTo>
                        <a:pt x="1404" y="385"/>
                      </a:lnTo>
                      <a:lnTo>
                        <a:pt x="1404" y="385"/>
                      </a:lnTo>
                      <a:lnTo>
                        <a:pt x="1404" y="385"/>
                      </a:lnTo>
                      <a:lnTo>
                        <a:pt x="1404" y="385"/>
                      </a:lnTo>
                      <a:lnTo>
                        <a:pt x="1404" y="387"/>
                      </a:lnTo>
                      <a:lnTo>
                        <a:pt x="1404" y="387"/>
                      </a:lnTo>
                      <a:lnTo>
                        <a:pt x="1404" y="387"/>
                      </a:lnTo>
                      <a:lnTo>
                        <a:pt x="1402" y="387"/>
                      </a:lnTo>
                      <a:lnTo>
                        <a:pt x="1402" y="387"/>
                      </a:lnTo>
                      <a:lnTo>
                        <a:pt x="1404" y="387"/>
                      </a:lnTo>
                      <a:lnTo>
                        <a:pt x="1404" y="387"/>
                      </a:lnTo>
                      <a:lnTo>
                        <a:pt x="1404" y="387"/>
                      </a:lnTo>
                      <a:lnTo>
                        <a:pt x="1406" y="387"/>
                      </a:lnTo>
                      <a:lnTo>
                        <a:pt x="1406" y="387"/>
                      </a:lnTo>
                      <a:lnTo>
                        <a:pt x="1406" y="387"/>
                      </a:lnTo>
                      <a:lnTo>
                        <a:pt x="1408" y="387"/>
                      </a:lnTo>
                      <a:lnTo>
                        <a:pt x="1408" y="387"/>
                      </a:lnTo>
                      <a:lnTo>
                        <a:pt x="1408" y="387"/>
                      </a:lnTo>
                      <a:lnTo>
                        <a:pt x="1408" y="387"/>
                      </a:lnTo>
                      <a:lnTo>
                        <a:pt x="1408" y="387"/>
                      </a:lnTo>
                      <a:lnTo>
                        <a:pt x="1406" y="387"/>
                      </a:lnTo>
                      <a:lnTo>
                        <a:pt x="1406" y="389"/>
                      </a:lnTo>
                      <a:lnTo>
                        <a:pt x="1406" y="389"/>
                      </a:lnTo>
                      <a:lnTo>
                        <a:pt x="1408" y="389"/>
                      </a:lnTo>
                      <a:lnTo>
                        <a:pt x="1408" y="389"/>
                      </a:lnTo>
                      <a:lnTo>
                        <a:pt x="1408" y="389"/>
                      </a:lnTo>
                      <a:lnTo>
                        <a:pt x="1408" y="389"/>
                      </a:lnTo>
                      <a:lnTo>
                        <a:pt x="1408" y="387"/>
                      </a:lnTo>
                      <a:lnTo>
                        <a:pt x="1410" y="387"/>
                      </a:lnTo>
                      <a:lnTo>
                        <a:pt x="1410" y="387"/>
                      </a:lnTo>
                      <a:lnTo>
                        <a:pt x="1412" y="387"/>
                      </a:lnTo>
                      <a:lnTo>
                        <a:pt x="1412" y="389"/>
                      </a:lnTo>
                      <a:lnTo>
                        <a:pt x="1412" y="389"/>
                      </a:lnTo>
                      <a:lnTo>
                        <a:pt x="1412" y="389"/>
                      </a:lnTo>
                      <a:lnTo>
                        <a:pt x="1412" y="391"/>
                      </a:lnTo>
                      <a:lnTo>
                        <a:pt x="1412" y="391"/>
                      </a:lnTo>
                      <a:lnTo>
                        <a:pt x="1412" y="391"/>
                      </a:lnTo>
                      <a:lnTo>
                        <a:pt x="1412" y="391"/>
                      </a:lnTo>
                      <a:lnTo>
                        <a:pt x="1414" y="391"/>
                      </a:lnTo>
                      <a:lnTo>
                        <a:pt x="1414" y="391"/>
                      </a:lnTo>
                      <a:lnTo>
                        <a:pt x="1414" y="391"/>
                      </a:lnTo>
                      <a:lnTo>
                        <a:pt x="1414" y="391"/>
                      </a:lnTo>
                      <a:lnTo>
                        <a:pt x="1414" y="391"/>
                      </a:lnTo>
                      <a:lnTo>
                        <a:pt x="1414" y="389"/>
                      </a:lnTo>
                      <a:lnTo>
                        <a:pt x="1416" y="389"/>
                      </a:lnTo>
                      <a:lnTo>
                        <a:pt x="1416" y="391"/>
                      </a:lnTo>
                      <a:lnTo>
                        <a:pt x="1416" y="391"/>
                      </a:lnTo>
                      <a:lnTo>
                        <a:pt x="1416" y="391"/>
                      </a:lnTo>
                      <a:lnTo>
                        <a:pt x="1418" y="391"/>
                      </a:lnTo>
                      <a:lnTo>
                        <a:pt x="1418" y="391"/>
                      </a:lnTo>
                      <a:lnTo>
                        <a:pt x="1418" y="391"/>
                      </a:lnTo>
                      <a:lnTo>
                        <a:pt x="1420" y="391"/>
                      </a:lnTo>
                      <a:lnTo>
                        <a:pt x="1420" y="391"/>
                      </a:lnTo>
                      <a:lnTo>
                        <a:pt x="1420" y="391"/>
                      </a:lnTo>
                      <a:lnTo>
                        <a:pt x="1420" y="391"/>
                      </a:lnTo>
                      <a:lnTo>
                        <a:pt x="1422" y="391"/>
                      </a:lnTo>
                      <a:lnTo>
                        <a:pt x="1422" y="389"/>
                      </a:lnTo>
                      <a:lnTo>
                        <a:pt x="1422" y="389"/>
                      </a:lnTo>
                      <a:lnTo>
                        <a:pt x="1422" y="391"/>
                      </a:lnTo>
                      <a:lnTo>
                        <a:pt x="1422" y="391"/>
                      </a:lnTo>
                      <a:lnTo>
                        <a:pt x="1422" y="393"/>
                      </a:lnTo>
                      <a:lnTo>
                        <a:pt x="1424" y="393"/>
                      </a:lnTo>
                      <a:lnTo>
                        <a:pt x="1424" y="391"/>
                      </a:lnTo>
                      <a:lnTo>
                        <a:pt x="1424" y="391"/>
                      </a:lnTo>
                      <a:lnTo>
                        <a:pt x="1424" y="391"/>
                      </a:lnTo>
                      <a:lnTo>
                        <a:pt x="1425" y="391"/>
                      </a:lnTo>
                      <a:lnTo>
                        <a:pt x="1425" y="393"/>
                      </a:lnTo>
                      <a:lnTo>
                        <a:pt x="1425" y="393"/>
                      </a:lnTo>
                      <a:lnTo>
                        <a:pt x="1425" y="393"/>
                      </a:lnTo>
                      <a:lnTo>
                        <a:pt x="1425" y="395"/>
                      </a:lnTo>
                      <a:lnTo>
                        <a:pt x="1425" y="395"/>
                      </a:lnTo>
                      <a:lnTo>
                        <a:pt x="1425" y="393"/>
                      </a:lnTo>
                      <a:lnTo>
                        <a:pt x="1427" y="393"/>
                      </a:lnTo>
                      <a:lnTo>
                        <a:pt x="1427" y="393"/>
                      </a:lnTo>
                      <a:lnTo>
                        <a:pt x="1427" y="395"/>
                      </a:lnTo>
                      <a:lnTo>
                        <a:pt x="1429" y="395"/>
                      </a:lnTo>
                      <a:lnTo>
                        <a:pt x="1429" y="395"/>
                      </a:lnTo>
                      <a:lnTo>
                        <a:pt x="1429" y="395"/>
                      </a:lnTo>
                      <a:lnTo>
                        <a:pt x="1429" y="395"/>
                      </a:lnTo>
                      <a:lnTo>
                        <a:pt x="1429" y="395"/>
                      </a:lnTo>
                      <a:lnTo>
                        <a:pt x="1431" y="395"/>
                      </a:lnTo>
                      <a:lnTo>
                        <a:pt x="1431" y="397"/>
                      </a:lnTo>
                      <a:lnTo>
                        <a:pt x="1431" y="397"/>
                      </a:lnTo>
                      <a:lnTo>
                        <a:pt x="1431" y="399"/>
                      </a:lnTo>
                      <a:lnTo>
                        <a:pt x="1429" y="399"/>
                      </a:lnTo>
                      <a:lnTo>
                        <a:pt x="1429" y="399"/>
                      </a:lnTo>
                      <a:lnTo>
                        <a:pt x="1431" y="399"/>
                      </a:lnTo>
                      <a:lnTo>
                        <a:pt x="1431" y="399"/>
                      </a:lnTo>
                      <a:lnTo>
                        <a:pt x="1431" y="399"/>
                      </a:lnTo>
                      <a:lnTo>
                        <a:pt x="1431" y="399"/>
                      </a:lnTo>
                      <a:lnTo>
                        <a:pt x="1433" y="399"/>
                      </a:lnTo>
                      <a:lnTo>
                        <a:pt x="1433" y="399"/>
                      </a:lnTo>
                      <a:lnTo>
                        <a:pt x="1435" y="399"/>
                      </a:lnTo>
                      <a:lnTo>
                        <a:pt x="1435" y="397"/>
                      </a:lnTo>
                      <a:lnTo>
                        <a:pt x="1435" y="397"/>
                      </a:lnTo>
                      <a:lnTo>
                        <a:pt x="1435" y="397"/>
                      </a:lnTo>
                      <a:lnTo>
                        <a:pt x="1435" y="397"/>
                      </a:lnTo>
                      <a:lnTo>
                        <a:pt x="1435" y="397"/>
                      </a:lnTo>
                      <a:lnTo>
                        <a:pt x="1435" y="399"/>
                      </a:lnTo>
                      <a:lnTo>
                        <a:pt x="1435" y="399"/>
                      </a:lnTo>
                      <a:lnTo>
                        <a:pt x="1435" y="399"/>
                      </a:lnTo>
                      <a:lnTo>
                        <a:pt x="1435" y="399"/>
                      </a:lnTo>
                      <a:lnTo>
                        <a:pt x="1437" y="399"/>
                      </a:lnTo>
                      <a:lnTo>
                        <a:pt x="1437" y="399"/>
                      </a:lnTo>
                      <a:lnTo>
                        <a:pt x="1437" y="399"/>
                      </a:lnTo>
                      <a:lnTo>
                        <a:pt x="1437" y="397"/>
                      </a:lnTo>
                      <a:lnTo>
                        <a:pt x="1439" y="397"/>
                      </a:lnTo>
                      <a:lnTo>
                        <a:pt x="1439" y="397"/>
                      </a:lnTo>
                      <a:lnTo>
                        <a:pt x="1439" y="397"/>
                      </a:lnTo>
                      <a:lnTo>
                        <a:pt x="1441" y="397"/>
                      </a:lnTo>
                      <a:lnTo>
                        <a:pt x="1441" y="397"/>
                      </a:lnTo>
                      <a:lnTo>
                        <a:pt x="1441" y="397"/>
                      </a:lnTo>
                      <a:lnTo>
                        <a:pt x="1441" y="397"/>
                      </a:lnTo>
                      <a:lnTo>
                        <a:pt x="1441" y="395"/>
                      </a:lnTo>
                      <a:lnTo>
                        <a:pt x="1443" y="395"/>
                      </a:lnTo>
                      <a:lnTo>
                        <a:pt x="1443" y="395"/>
                      </a:lnTo>
                      <a:lnTo>
                        <a:pt x="1443" y="397"/>
                      </a:lnTo>
                      <a:lnTo>
                        <a:pt x="1443" y="397"/>
                      </a:lnTo>
                      <a:lnTo>
                        <a:pt x="1443" y="397"/>
                      </a:lnTo>
                      <a:lnTo>
                        <a:pt x="1443" y="399"/>
                      </a:lnTo>
                      <a:lnTo>
                        <a:pt x="1443" y="399"/>
                      </a:lnTo>
                      <a:lnTo>
                        <a:pt x="1445" y="399"/>
                      </a:lnTo>
                      <a:lnTo>
                        <a:pt x="1445" y="399"/>
                      </a:lnTo>
                      <a:lnTo>
                        <a:pt x="1445" y="399"/>
                      </a:lnTo>
                      <a:lnTo>
                        <a:pt x="1445" y="401"/>
                      </a:lnTo>
                      <a:lnTo>
                        <a:pt x="1445" y="401"/>
                      </a:lnTo>
                      <a:lnTo>
                        <a:pt x="1445" y="401"/>
                      </a:lnTo>
                      <a:lnTo>
                        <a:pt x="1447" y="401"/>
                      </a:lnTo>
                      <a:lnTo>
                        <a:pt x="1447" y="401"/>
                      </a:lnTo>
                      <a:lnTo>
                        <a:pt x="1447" y="403"/>
                      </a:lnTo>
                      <a:lnTo>
                        <a:pt x="1447" y="403"/>
                      </a:lnTo>
                      <a:lnTo>
                        <a:pt x="1447" y="403"/>
                      </a:lnTo>
                      <a:lnTo>
                        <a:pt x="1448" y="403"/>
                      </a:lnTo>
                      <a:lnTo>
                        <a:pt x="1448" y="403"/>
                      </a:lnTo>
                      <a:lnTo>
                        <a:pt x="1448" y="403"/>
                      </a:lnTo>
                      <a:lnTo>
                        <a:pt x="1450" y="403"/>
                      </a:lnTo>
                      <a:lnTo>
                        <a:pt x="1450" y="403"/>
                      </a:lnTo>
                      <a:lnTo>
                        <a:pt x="1450" y="403"/>
                      </a:lnTo>
                      <a:lnTo>
                        <a:pt x="1452" y="403"/>
                      </a:lnTo>
                      <a:lnTo>
                        <a:pt x="1452" y="403"/>
                      </a:lnTo>
                      <a:lnTo>
                        <a:pt x="1452" y="403"/>
                      </a:lnTo>
                      <a:lnTo>
                        <a:pt x="1452" y="403"/>
                      </a:lnTo>
                      <a:lnTo>
                        <a:pt x="1452" y="403"/>
                      </a:lnTo>
                      <a:lnTo>
                        <a:pt x="1454" y="403"/>
                      </a:lnTo>
                      <a:lnTo>
                        <a:pt x="1454" y="403"/>
                      </a:lnTo>
                      <a:lnTo>
                        <a:pt x="1454" y="405"/>
                      </a:lnTo>
                      <a:lnTo>
                        <a:pt x="1454" y="405"/>
                      </a:lnTo>
                      <a:lnTo>
                        <a:pt x="1456" y="405"/>
                      </a:lnTo>
                      <a:lnTo>
                        <a:pt x="1456" y="405"/>
                      </a:lnTo>
                      <a:lnTo>
                        <a:pt x="1456" y="403"/>
                      </a:lnTo>
                      <a:lnTo>
                        <a:pt x="1456" y="403"/>
                      </a:lnTo>
                      <a:lnTo>
                        <a:pt x="1456" y="403"/>
                      </a:lnTo>
                      <a:lnTo>
                        <a:pt x="1456" y="405"/>
                      </a:lnTo>
                      <a:lnTo>
                        <a:pt x="1456" y="405"/>
                      </a:lnTo>
                      <a:lnTo>
                        <a:pt x="1458" y="405"/>
                      </a:lnTo>
                      <a:lnTo>
                        <a:pt x="1458" y="407"/>
                      </a:lnTo>
                      <a:lnTo>
                        <a:pt x="1456" y="407"/>
                      </a:lnTo>
                      <a:lnTo>
                        <a:pt x="1456" y="407"/>
                      </a:lnTo>
                      <a:lnTo>
                        <a:pt x="1456" y="407"/>
                      </a:lnTo>
                      <a:lnTo>
                        <a:pt x="1456" y="407"/>
                      </a:lnTo>
                      <a:lnTo>
                        <a:pt x="1454" y="407"/>
                      </a:lnTo>
                      <a:lnTo>
                        <a:pt x="1454" y="407"/>
                      </a:lnTo>
                      <a:lnTo>
                        <a:pt x="1454" y="407"/>
                      </a:lnTo>
                      <a:lnTo>
                        <a:pt x="1452" y="407"/>
                      </a:lnTo>
                      <a:lnTo>
                        <a:pt x="1452" y="407"/>
                      </a:lnTo>
                      <a:lnTo>
                        <a:pt x="1452" y="407"/>
                      </a:lnTo>
                      <a:lnTo>
                        <a:pt x="1452" y="407"/>
                      </a:lnTo>
                      <a:lnTo>
                        <a:pt x="1450" y="407"/>
                      </a:lnTo>
                      <a:lnTo>
                        <a:pt x="1450" y="407"/>
                      </a:lnTo>
                      <a:lnTo>
                        <a:pt x="1450" y="408"/>
                      </a:lnTo>
                      <a:lnTo>
                        <a:pt x="1450" y="408"/>
                      </a:lnTo>
                      <a:lnTo>
                        <a:pt x="1448" y="408"/>
                      </a:lnTo>
                      <a:lnTo>
                        <a:pt x="1448" y="408"/>
                      </a:lnTo>
                      <a:lnTo>
                        <a:pt x="1448" y="408"/>
                      </a:lnTo>
                      <a:lnTo>
                        <a:pt x="1447" y="408"/>
                      </a:lnTo>
                      <a:lnTo>
                        <a:pt x="1447" y="408"/>
                      </a:lnTo>
                      <a:lnTo>
                        <a:pt x="1447" y="408"/>
                      </a:lnTo>
                      <a:lnTo>
                        <a:pt x="1445" y="408"/>
                      </a:lnTo>
                      <a:lnTo>
                        <a:pt x="1445" y="408"/>
                      </a:lnTo>
                      <a:lnTo>
                        <a:pt x="1445" y="408"/>
                      </a:lnTo>
                      <a:lnTo>
                        <a:pt x="1445" y="408"/>
                      </a:lnTo>
                      <a:lnTo>
                        <a:pt x="1443" y="408"/>
                      </a:lnTo>
                      <a:lnTo>
                        <a:pt x="1443" y="408"/>
                      </a:lnTo>
                      <a:lnTo>
                        <a:pt x="1443" y="408"/>
                      </a:lnTo>
                      <a:lnTo>
                        <a:pt x="1443" y="410"/>
                      </a:lnTo>
                      <a:lnTo>
                        <a:pt x="1441" y="410"/>
                      </a:lnTo>
                      <a:lnTo>
                        <a:pt x="1441" y="410"/>
                      </a:lnTo>
                      <a:lnTo>
                        <a:pt x="1441" y="410"/>
                      </a:lnTo>
                      <a:lnTo>
                        <a:pt x="1439" y="410"/>
                      </a:lnTo>
                      <a:lnTo>
                        <a:pt x="1439" y="410"/>
                      </a:lnTo>
                      <a:lnTo>
                        <a:pt x="1441" y="410"/>
                      </a:lnTo>
                      <a:lnTo>
                        <a:pt x="1441" y="410"/>
                      </a:lnTo>
                      <a:lnTo>
                        <a:pt x="1441" y="410"/>
                      </a:lnTo>
                      <a:lnTo>
                        <a:pt x="1443" y="410"/>
                      </a:lnTo>
                      <a:lnTo>
                        <a:pt x="1443" y="410"/>
                      </a:lnTo>
                      <a:lnTo>
                        <a:pt x="1445" y="410"/>
                      </a:lnTo>
                      <a:lnTo>
                        <a:pt x="1445" y="410"/>
                      </a:lnTo>
                      <a:lnTo>
                        <a:pt x="1445" y="410"/>
                      </a:lnTo>
                      <a:lnTo>
                        <a:pt x="1445" y="410"/>
                      </a:lnTo>
                      <a:lnTo>
                        <a:pt x="1447" y="410"/>
                      </a:lnTo>
                      <a:lnTo>
                        <a:pt x="1447" y="410"/>
                      </a:lnTo>
                      <a:lnTo>
                        <a:pt x="1447" y="410"/>
                      </a:lnTo>
                      <a:lnTo>
                        <a:pt x="1447" y="412"/>
                      </a:lnTo>
                      <a:lnTo>
                        <a:pt x="1447" y="412"/>
                      </a:lnTo>
                      <a:lnTo>
                        <a:pt x="1448" y="412"/>
                      </a:lnTo>
                      <a:lnTo>
                        <a:pt x="1448" y="412"/>
                      </a:lnTo>
                      <a:lnTo>
                        <a:pt x="1450" y="412"/>
                      </a:lnTo>
                      <a:lnTo>
                        <a:pt x="1450" y="412"/>
                      </a:lnTo>
                      <a:lnTo>
                        <a:pt x="1450" y="412"/>
                      </a:lnTo>
                      <a:lnTo>
                        <a:pt x="1452" y="412"/>
                      </a:lnTo>
                      <a:lnTo>
                        <a:pt x="1452" y="412"/>
                      </a:lnTo>
                      <a:lnTo>
                        <a:pt x="1452" y="412"/>
                      </a:lnTo>
                      <a:lnTo>
                        <a:pt x="1452" y="412"/>
                      </a:lnTo>
                      <a:lnTo>
                        <a:pt x="1452" y="412"/>
                      </a:lnTo>
                      <a:lnTo>
                        <a:pt x="1452" y="414"/>
                      </a:lnTo>
                      <a:lnTo>
                        <a:pt x="1454" y="414"/>
                      </a:lnTo>
                      <a:lnTo>
                        <a:pt x="1454" y="414"/>
                      </a:lnTo>
                      <a:lnTo>
                        <a:pt x="1454" y="414"/>
                      </a:lnTo>
                      <a:lnTo>
                        <a:pt x="1454" y="416"/>
                      </a:lnTo>
                      <a:lnTo>
                        <a:pt x="1456" y="416"/>
                      </a:lnTo>
                      <a:lnTo>
                        <a:pt x="1456" y="416"/>
                      </a:lnTo>
                      <a:lnTo>
                        <a:pt x="1456" y="416"/>
                      </a:lnTo>
                      <a:lnTo>
                        <a:pt x="1456" y="416"/>
                      </a:lnTo>
                      <a:lnTo>
                        <a:pt x="1458" y="416"/>
                      </a:lnTo>
                      <a:lnTo>
                        <a:pt x="1458" y="418"/>
                      </a:lnTo>
                      <a:lnTo>
                        <a:pt x="1456" y="418"/>
                      </a:lnTo>
                      <a:lnTo>
                        <a:pt x="1456" y="418"/>
                      </a:lnTo>
                      <a:lnTo>
                        <a:pt x="1456" y="418"/>
                      </a:lnTo>
                      <a:lnTo>
                        <a:pt x="1456" y="418"/>
                      </a:lnTo>
                      <a:lnTo>
                        <a:pt x="1458" y="418"/>
                      </a:lnTo>
                      <a:lnTo>
                        <a:pt x="1458" y="418"/>
                      </a:lnTo>
                      <a:lnTo>
                        <a:pt x="1458" y="418"/>
                      </a:lnTo>
                      <a:lnTo>
                        <a:pt x="1460" y="418"/>
                      </a:lnTo>
                      <a:lnTo>
                        <a:pt x="1460" y="418"/>
                      </a:lnTo>
                      <a:lnTo>
                        <a:pt x="1462" y="418"/>
                      </a:lnTo>
                      <a:lnTo>
                        <a:pt x="1462" y="420"/>
                      </a:lnTo>
                      <a:lnTo>
                        <a:pt x="1462" y="420"/>
                      </a:lnTo>
                      <a:lnTo>
                        <a:pt x="1462" y="420"/>
                      </a:lnTo>
                      <a:lnTo>
                        <a:pt x="1462" y="420"/>
                      </a:lnTo>
                      <a:lnTo>
                        <a:pt x="1462" y="420"/>
                      </a:lnTo>
                      <a:lnTo>
                        <a:pt x="1464" y="420"/>
                      </a:lnTo>
                      <a:lnTo>
                        <a:pt x="1464" y="420"/>
                      </a:lnTo>
                      <a:lnTo>
                        <a:pt x="1464" y="420"/>
                      </a:lnTo>
                      <a:lnTo>
                        <a:pt x="1466" y="420"/>
                      </a:lnTo>
                      <a:lnTo>
                        <a:pt x="1466" y="420"/>
                      </a:lnTo>
                      <a:lnTo>
                        <a:pt x="1466" y="420"/>
                      </a:lnTo>
                      <a:lnTo>
                        <a:pt x="1466" y="420"/>
                      </a:lnTo>
                      <a:lnTo>
                        <a:pt x="1466" y="420"/>
                      </a:lnTo>
                      <a:lnTo>
                        <a:pt x="1468" y="420"/>
                      </a:lnTo>
                      <a:lnTo>
                        <a:pt x="1468" y="420"/>
                      </a:lnTo>
                      <a:lnTo>
                        <a:pt x="1468" y="420"/>
                      </a:lnTo>
                      <a:lnTo>
                        <a:pt x="1468" y="420"/>
                      </a:lnTo>
                      <a:lnTo>
                        <a:pt x="1469" y="420"/>
                      </a:lnTo>
                      <a:lnTo>
                        <a:pt x="1469" y="420"/>
                      </a:lnTo>
                      <a:lnTo>
                        <a:pt x="1469" y="420"/>
                      </a:lnTo>
                      <a:lnTo>
                        <a:pt x="1469" y="420"/>
                      </a:lnTo>
                      <a:lnTo>
                        <a:pt x="1469" y="422"/>
                      </a:lnTo>
                      <a:lnTo>
                        <a:pt x="1469" y="422"/>
                      </a:lnTo>
                      <a:lnTo>
                        <a:pt x="1471" y="422"/>
                      </a:lnTo>
                      <a:lnTo>
                        <a:pt x="1471" y="422"/>
                      </a:lnTo>
                      <a:lnTo>
                        <a:pt x="1471" y="424"/>
                      </a:lnTo>
                      <a:lnTo>
                        <a:pt x="1471" y="424"/>
                      </a:lnTo>
                      <a:lnTo>
                        <a:pt x="1471" y="424"/>
                      </a:lnTo>
                      <a:lnTo>
                        <a:pt x="1473" y="424"/>
                      </a:lnTo>
                      <a:lnTo>
                        <a:pt x="1473" y="424"/>
                      </a:lnTo>
                      <a:lnTo>
                        <a:pt x="1473" y="424"/>
                      </a:lnTo>
                      <a:lnTo>
                        <a:pt x="1473" y="424"/>
                      </a:lnTo>
                      <a:lnTo>
                        <a:pt x="1473" y="424"/>
                      </a:lnTo>
                      <a:lnTo>
                        <a:pt x="1475" y="424"/>
                      </a:lnTo>
                      <a:lnTo>
                        <a:pt x="1475" y="424"/>
                      </a:lnTo>
                      <a:lnTo>
                        <a:pt x="1477" y="424"/>
                      </a:lnTo>
                      <a:lnTo>
                        <a:pt x="1477" y="424"/>
                      </a:lnTo>
                      <a:lnTo>
                        <a:pt x="1477" y="426"/>
                      </a:lnTo>
                      <a:lnTo>
                        <a:pt x="1477" y="426"/>
                      </a:lnTo>
                      <a:lnTo>
                        <a:pt x="1477" y="426"/>
                      </a:lnTo>
                      <a:lnTo>
                        <a:pt x="1479" y="426"/>
                      </a:lnTo>
                      <a:lnTo>
                        <a:pt x="1479" y="426"/>
                      </a:lnTo>
                      <a:lnTo>
                        <a:pt x="1479" y="426"/>
                      </a:lnTo>
                      <a:lnTo>
                        <a:pt x="1479" y="426"/>
                      </a:lnTo>
                      <a:lnTo>
                        <a:pt x="1481" y="426"/>
                      </a:lnTo>
                      <a:lnTo>
                        <a:pt x="1481" y="426"/>
                      </a:lnTo>
                      <a:lnTo>
                        <a:pt x="1481" y="426"/>
                      </a:lnTo>
                      <a:lnTo>
                        <a:pt x="1481" y="428"/>
                      </a:lnTo>
                      <a:lnTo>
                        <a:pt x="1481" y="428"/>
                      </a:lnTo>
                      <a:lnTo>
                        <a:pt x="1481" y="428"/>
                      </a:lnTo>
                      <a:lnTo>
                        <a:pt x="1481" y="428"/>
                      </a:lnTo>
                      <a:lnTo>
                        <a:pt x="1479" y="428"/>
                      </a:lnTo>
                      <a:lnTo>
                        <a:pt x="1479" y="428"/>
                      </a:lnTo>
                      <a:lnTo>
                        <a:pt x="1479" y="430"/>
                      </a:lnTo>
                      <a:lnTo>
                        <a:pt x="1479" y="430"/>
                      </a:lnTo>
                      <a:lnTo>
                        <a:pt x="1479" y="430"/>
                      </a:lnTo>
                      <a:lnTo>
                        <a:pt x="1481" y="430"/>
                      </a:lnTo>
                      <a:lnTo>
                        <a:pt x="1481" y="431"/>
                      </a:lnTo>
                      <a:lnTo>
                        <a:pt x="1481" y="431"/>
                      </a:lnTo>
                      <a:lnTo>
                        <a:pt x="1481" y="431"/>
                      </a:lnTo>
                      <a:lnTo>
                        <a:pt x="1481" y="431"/>
                      </a:lnTo>
                      <a:lnTo>
                        <a:pt x="1481" y="433"/>
                      </a:lnTo>
                      <a:lnTo>
                        <a:pt x="1481" y="433"/>
                      </a:lnTo>
                      <a:lnTo>
                        <a:pt x="1481" y="435"/>
                      </a:lnTo>
                      <a:lnTo>
                        <a:pt x="1481" y="435"/>
                      </a:lnTo>
                      <a:lnTo>
                        <a:pt x="1481" y="435"/>
                      </a:lnTo>
                      <a:lnTo>
                        <a:pt x="1481" y="437"/>
                      </a:lnTo>
                      <a:lnTo>
                        <a:pt x="1479" y="437"/>
                      </a:lnTo>
                      <a:lnTo>
                        <a:pt x="1479" y="437"/>
                      </a:lnTo>
                      <a:lnTo>
                        <a:pt x="1479" y="439"/>
                      </a:lnTo>
                      <a:lnTo>
                        <a:pt x="1479" y="439"/>
                      </a:lnTo>
                      <a:lnTo>
                        <a:pt x="1479" y="439"/>
                      </a:lnTo>
                      <a:lnTo>
                        <a:pt x="1479" y="441"/>
                      </a:lnTo>
                      <a:lnTo>
                        <a:pt x="1479" y="441"/>
                      </a:lnTo>
                      <a:lnTo>
                        <a:pt x="1479" y="441"/>
                      </a:lnTo>
                      <a:lnTo>
                        <a:pt x="1479" y="443"/>
                      </a:lnTo>
                      <a:lnTo>
                        <a:pt x="1481" y="443"/>
                      </a:lnTo>
                      <a:lnTo>
                        <a:pt x="1481" y="443"/>
                      </a:lnTo>
                      <a:lnTo>
                        <a:pt x="1481" y="443"/>
                      </a:lnTo>
                      <a:lnTo>
                        <a:pt x="1481" y="443"/>
                      </a:lnTo>
                      <a:lnTo>
                        <a:pt x="1481" y="443"/>
                      </a:lnTo>
                      <a:lnTo>
                        <a:pt x="1481" y="445"/>
                      </a:lnTo>
                      <a:lnTo>
                        <a:pt x="1481" y="445"/>
                      </a:lnTo>
                      <a:lnTo>
                        <a:pt x="1481" y="445"/>
                      </a:lnTo>
                      <a:lnTo>
                        <a:pt x="1481" y="447"/>
                      </a:lnTo>
                      <a:lnTo>
                        <a:pt x="1481" y="447"/>
                      </a:lnTo>
                      <a:lnTo>
                        <a:pt x="1483" y="447"/>
                      </a:lnTo>
                      <a:lnTo>
                        <a:pt x="1483" y="447"/>
                      </a:lnTo>
                      <a:lnTo>
                        <a:pt x="1483" y="447"/>
                      </a:lnTo>
                      <a:lnTo>
                        <a:pt x="1483" y="449"/>
                      </a:lnTo>
                      <a:lnTo>
                        <a:pt x="1483" y="449"/>
                      </a:lnTo>
                      <a:lnTo>
                        <a:pt x="1483" y="449"/>
                      </a:lnTo>
                      <a:lnTo>
                        <a:pt x="1483" y="451"/>
                      </a:lnTo>
                      <a:lnTo>
                        <a:pt x="1483" y="451"/>
                      </a:lnTo>
                      <a:lnTo>
                        <a:pt x="1481" y="451"/>
                      </a:lnTo>
                      <a:lnTo>
                        <a:pt x="1481" y="451"/>
                      </a:lnTo>
                      <a:lnTo>
                        <a:pt x="1479" y="451"/>
                      </a:lnTo>
                      <a:lnTo>
                        <a:pt x="1479" y="451"/>
                      </a:lnTo>
                      <a:lnTo>
                        <a:pt x="1481" y="451"/>
                      </a:lnTo>
                      <a:lnTo>
                        <a:pt x="1481" y="451"/>
                      </a:lnTo>
                      <a:lnTo>
                        <a:pt x="1483" y="451"/>
                      </a:lnTo>
                      <a:lnTo>
                        <a:pt x="1483" y="451"/>
                      </a:lnTo>
                      <a:lnTo>
                        <a:pt x="1483" y="451"/>
                      </a:lnTo>
                      <a:lnTo>
                        <a:pt x="1483" y="451"/>
                      </a:lnTo>
                      <a:lnTo>
                        <a:pt x="1483" y="453"/>
                      </a:lnTo>
                      <a:lnTo>
                        <a:pt x="1483" y="453"/>
                      </a:lnTo>
                      <a:lnTo>
                        <a:pt x="1483" y="453"/>
                      </a:lnTo>
                      <a:lnTo>
                        <a:pt x="1483" y="453"/>
                      </a:lnTo>
                      <a:lnTo>
                        <a:pt x="1483" y="454"/>
                      </a:lnTo>
                      <a:lnTo>
                        <a:pt x="1483" y="454"/>
                      </a:lnTo>
                      <a:lnTo>
                        <a:pt x="1483" y="456"/>
                      </a:lnTo>
                      <a:lnTo>
                        <a:pt x="1481" y="456"/>
                      </a:lnTo>
                      <a:lnTo>
                        <a:pt x="1481" y="456"/>
                      </a:lnTo>
                      <a:lnTo>
                        <a:pt x="1481" y="456"/>
                      </a:lnTo>
                      <a:lnTo>
                        <a:pt x="1479" y="456"/>
                      </a:lnTo>
                      <a:lnTo>
                        <a:pt x="1479" y="456"/>
                      </a:lnTo>
                      <a:lnTo>
                        <a:pt x="1479" y="458"/>
                      </a:lnTo>
                      <a:lnTo>
                        <a:pt x="1479" y="458"/>
                      </a:lnTo>
                      <a:lnTo>
                        <a:pt x="1479" y="458"/>
                      </a:lnTo>
                      <a:lnTo>
                        <a:pt x="1477" y="458"/>
                      </a:lnTo>
                      <a:lnTo>
                        <a:pt x="1477" y="458"/>
                      </a:lnTo>
                      <a:lnTo>
                        <a:pt x="1477" y="460"/>
                      </a:lnTo>
                      <a:lnTo>
                        <a:pt x="1477" y="460"/>
                      </a:lnTo>
                      <a:lnTo>
                        <a:pt x="1475" y="460"/>
                      </a:lnTo>
                      <a:lnTo>
                        <a:pt x="1475" y="460"/>
                      </a:lnTo>
                      <a:lnTo>
                        <a:pt x="1475" y="460"/>
                      </a:lnTo>
                      <a:lnTo>
                        <a:pt x="1473" y="460"/>
                      </a:lnTo>
                      <a:lnTo>
                        <a:pt x="1473" y="460"/>
                      </a:lnTo>
                      <a:lnTo>
                        <a:pt x="1473" y="460"/>
                      </a:lnTo>
                      <a:lnTo>
                        <a:pt x="1473" y="462"/>
                      </a:lnTo>
                      <a:lnTo>
                        <a:pt x="1473" y="462"/>
                      </a:lnTo>
                      <a:lnTo>
                        <a:pt x="1471" y="462"/>
                      </a:lnTo>
                      <a:lnTo>
                        <a:pt x="1471" y="462"/>
                      </a:lnTo>
                      <a:lnTo>
                        <a:pt x="1471" y="462"/>
                      </a:lnTo>
                      <a:lnTo>
                        <a:pt x="1471" y="462"/>
                      </a:lnTo>
                      <a:lnTo>
                        <a:pt x="1469" y="462"/>
                      </a:lnTo>
                      <a:lnTo>
                        <a:pt x="1469" y="462"/>
                      </a:lnTo>
                      <a:lnTo>
                        <a:pt x="1468" y="462"/>
                      </a:lnTo>
                      <a:lnTo>
                        <a:pt x="1468" y="464"/>
                      </a:lnTo>
                      <a:lnTo>
                        <a:pt x="1468" y="464"/>
                      </a:lnTo>
                      <a:lnTo>
                        <a:pt x="1468" y="464"/>
                      </a:lnTo>
                      <a:lnTo>
                        <a:pt x="1468" y="464"/>
                      </a:lnTo>
                      <a:lnTo>
                        <a:pt x="1466" y="464"/>
                      </a:lnTo>
                      <a:lnTo>
                        <a:pt x="1466" y="464"/>
                      </a:lnTo>
                      <a:lnTo>
                        <a:pt x="1466" y="464"/>
                      </a:lnTo>
                      <a:lnTo>
                        <a:pt x="1466" y="466"/>
                      </a:lnTo>
                      <a:lnTo>
                        <a:pt x="1464" y="466"/>
                      </a:lnTo>
                      <a:lnTo>
                        <a:pt x="1464" y="466"/>
                      </a:lnTo>
                      <a:lnTo>
                        <a:pt x="1464" y="466"/>
                      </a:lnTo>
                      <a:lnTo>
                        <a:pt x="1464" y="468"/>
                      </a:lnTo>
                      <a:lnTo>
                        <a:pt x="1462" y="468"/>
                      </a:lnTo>
                      <a:lnTo>
                        <a:pt x="1462" y="468"/>
                      </a:lnTo>
                      <a:lnTo>
                        <a:pt x="1462" y="468"/>
                      </a:lnTo>
                      <a:lnTo>
                        <a:pt x="1462" y="468"/>
                      </a:lnTo>
                      <a:lnTo>
                        <a:pt x="1462" y="468"/>
                      </a:lnTo>
                      <a:lnTo>
                        <a:pt x="1462" y="468"/>
                      </a:lnTo>
                      <a:lnTo>
                        <a:pt x="1460" y="468"/>
                      </a:lnTo>
                      <a:lnTo>
                        <a:pt x="1460" y="468"/>
                      </a:lnTo>
                      <a:lnTo>
                        <a:pt x="1460" y="468"/>
                      </a:lnTo>
                      <a:lnTo>
                        <a:pt x="1458" y="468"/>
                      </a:lnTo>
                      <a:lnTo>
                        <a:pt x="1458" y="470"/>
                      </a:lnTo>
                      <a:lnTo>
                        <a:pt x="1458" y="470"/>
                      </a:lnTo>
                      <a:lnTo>
                        <a:pt x="1458" y="470"/>
                      </a:lnTo>
                      <a:lnTo>
                        <a:pt x="1456" y="470"/>
                      </a:lnTo>
                      <a:lnTo>
                        <a:pt x="1456" y="470"/>
                      </a:lnTo>
                      <a:lnTo>
                        <a:pt x="1456" y="470"/>
                      </a:lnTo>
                      <a:lnTo>
                        <a:pt x="1454" y="470"/>
                      </a:lnTo>
                      <a:lnTo>
                        <a:pt x="1454" y="468"/>
                      </a:lnTo>
                      <a:lnTo>
                        <a:pt x="1454" y="468"/>
                      </a:lnTo>
                      <a:lnTo>
                        <a:pt x="1454" y="468"/>
                      </a:lnTo>
                      <a:lnTo>
                        <a:pt x="1452" y="468"/>
                      </a:lnTo>
                      <a:lnTo>
                        <a:pt x="1452" y="468"/>
                      </a:lnTo>
                      <a:lnTo>
                        <a:pt x="1452" y="468"/>
                      </a:lnTo>
                      <a:lnTo>
                        <a:pt x="1452" y="468"/>
                      </a:lnTo>
                      <a:lnTo>
                        <a:pt x="1450" y="468"/>
                      </a:lnTo>
                      <a:lnTo>
                        <a:pt x="1450" y="468"/>
                      </a:lnTo>
                      <a:lnTo>
                        <a:pt x="1450" y="468"/>
                      </a:lnTo>
                      <a:lnTo>
                        <a:pt x="1448" y="468"/>
                      </a:lnTo>
                      <a:lnTo>
                        <a:pt x="1448" y="468"/>
                      </a:lnTo>
                      <a:lnTo>
                        <a:pt x="1447" y="468"/>
                      </a:lnTo>
                      <a:lnTo>
                        <a:pt x="1447" y="470"/>
                      </a:lnTo>
                      <a:lnTo>
                        <a:pt x="1447" y="470"/>
                      </a:lnTo>
                      <a:lnTo>
                        <a:pt x="1447" y="470"/>
                      </a:lnTo>
                      <a:lnTo>
                        <a:pt x="1445" y="470"/>
                      </a:lnTo>
                      <a:lnTo>
                        <a:pt x="1445" y="470"/>
                      </a:lnTo>
                      <a:lnTo>
                        <a:pt x="1445" y="470"/>
                      </a:lnTo>
                      <a:lnTo>
                        <a:pt x="1445" y="470"/>
                      </a:lnTo>
                      <a:lnTo>
                        <a:pt x="1443" y="470"/>
                      </a:lnTo>
                      <a:lnTo>
                        <a:pt x="1443" y="470"/>
                      </a:lnTo>
                      <a:lnTo>
                        <a:pt x="1443" y="472"/>
                      </a:lnTo>
                      <a:lnTo>
                        <a:pt x="1441" y="472"/>
                      </a:lnTo>
                      <a:lnTo>
                        <a:pt x="1441" y="472"/>
                      </a:lnTo>
                      <a:lnTo>
                        <a:pt x="1441" y="472"/>
                      </a:lnTo>
                      <a:lnTo>
                        <a:pt x="1441" y="472"/>
                      </a:lnTo>
                      <a:lnTo>
                        <a:pt x="1439" y="472"/>
                      </a:lnTo>
                      <a:lnTo>
                        <a:pt x="1439" y="472"/>
                      </a:lnTo>
                      <a:lnTo>
                        <a:pt x="1439" y="472"/>
                      </a:lnTo>
                      <a:lnTo>
                        <a:pt x="1437" y="472"/>
                      </a:lnTo>
                      <a:lnTo>
                        <a:pt x="1437" y="474"/>
                      </a:lnTo>
                      <a:lnTo>
                        <a:pt x="1437" y="474"/>
                      </a:lnTo>
                      <a:lnTo>
                        <a:pt x="1435" y="474"/>
                      </a:lnTo>
                      <a:lnTo>
                        <a:pt x="1435" y="474"/>
                      </a:lnTo>
                      <a:lnTo>
                        <a:pt x="1435" y="474"/>
                      </a:lnTo>
                      <a:lnTo>
                        <a:pt x="1435" y="474"/>
                      </a:lnTo>
                      <a:lnTo>
                        <a:pt x="1435" y="476"/>
                      </a:lnTo>
                      <a:lnTo>
                        <a:pt x="1433" y="476"/>
                      </a:lnTo>
                      <a:lnTo>
                        <a:pt x="1433" y="476"/>
                      </a:lnTo>
                      <a:lnTo>
                        <a:pt x="1433" y="476"/>
                      </a:lnTo>
                      <a:lnTo>
                        <a:pt x="1431" y="476"/>
                      </a:lnTo>
                      <a:lnTo>
                        <a:pt x="1431" y="476"/>
                      </a:lnTo>
                      <a:lnTo>
                        <a:pt x="1431" y="476"/>
                      </a:lnTo>
                      <a:lnTo>
                        <a:pt x="1429" y="476"/>
                      </a:lnTo>
                      <a:lnTo>
                        <a:pt x="1429" y="476"/>
                      </a:lnTo>
                      <a:lnTo>
                        <a:pt x="1429" y="476"/>
                      </a:lnTo>
                      <a:lnTo>
                        <a:pt x="1429" y="476"/>
                      </a:lnTo>
                      <a:lnTo>
                        <a:pt x="1429" y="477"/>
                      </a:lnTo>
                      <a:lnTo>
                        <a:pt x="1427" y="477"/>
                      </a:lnTo>
                      <a:lnTo>
                        <a:pt x="1427" y="477"/>
                      </a:lnTo>
                      <a:lnTo>
                        <a:pt x="1427" y="477"/>
                      </a:lnTo>
                      <a:lnTo>
                        <a:pt x="1425" y="477"/>
                      </a:lnTo>
                      <a:lnTo>
                        <a:pt x="1425" y="479"/>
                      </a:lnTo>
                      <a:lnTo>
                        <a:pt x="1425" y="479"/>
                      </a:lnTo>
                      <a:lnTo>
                        <a:pt x="1425" y="479"/>
                      </a:lnTo>
                      <a:lnTo>
                        <a:pt x="1425" y="481"/>
                      </a:lnTo>
                      <a:lnTo>
                        <a:pt x="1425" y="481"/>
                      </a:lnTo>
                      <a:lnTo>
                        <a:pt x="1427" y="481"/>
                      </a:lnTo>
                      <a:lnTo>
                        <a:pt x="1427" y="481"/>
                      </a:lnTo>
                      <a:lnTo>
                        <a:pt x="1427" y="483"/>
                      </a:lnTo>
                      <a:lnTo>
                        <a:pt x="1425" y="483"/>
                      </a:lnTo>
                      <a:lnTo>
                        <a:pt x="1425" y="483"/>
                      </a:lnTo>
                      <a:lnTo>
                        <a:pt x="1425" y="481"/>
                      </a:lnTo>
                      <a:lnTo>
                        <a:pt x="1425" y="481"/>
                      </a:lnTo>
                      <a:lnTo>
                        <a:pt x="1425" y="483"/>
                      </a:lnTo>
                      <a:lnTo>
                        <a:pt x="1424" y="483"/>
                      </a:lnTo>
                      <a:lnTo>
                        <a:pt x="1424" y="483"/>
                      </a:lnTo>
                      <a:lnTo>
                        <a:pt x="1424" y="483"/>
                      </a:lnTo>
                      <a:lnTo>
                        <a:pt x="1424" y="483"/>
                      </a:lnTo>
                      <a:lnTo>
                        <a:pt x="1424" y="483"/>
                      </a:lnTo>
                      <a:lnTo>
                        <a:pt x="1422" y="483"/>
                      </a:lnTo>
                      <a:lnTo>
                        <a:pt x="1422" y="483"/>
                      </a:lnTo>
                      <a:lnTo>
                        <a:pt x="1422" y="483"/>
                      </a:lnTo>
                      <a:lnTo>
                        <a:pt x="1420" y="483"/>
                      </a:lnTo>
                      <a:lnTo>
                        <a:pt x="1420" y="483"/>
                      </a:lnTo>
                      <a:lnTo>
                        <a:pt x="1420" y="483"/>
                      </a:lnTo>
                      <a:lnTo>
                        <a:pt x="1420" y="483"/>
                      </a:lnTo>
                      <a:lnTo>
                        <a:pt x="1420" y="485"/>
                      </a:lnTo>
                      <a:lnTo>
                        <a:pt x="1420" y="485"/>
                      </a:lnTo>
                      <a:lnTo>
                        <a:pt x="1420" y="485"/>
                      </a:lnTo>
                      <a:lnTo>
                        <a:pt x="1420" y="487"/>
                      </a:lnTo>
                      <a:lnTo>
                        <a:pt x="1420" y="487"/>
                      </a:lnTo>
                      <a:lnTo>
                        <a:pt x="1420" y="487"/>
                      </a:lnTo>
                      <a:lnTo>
                        <a:pt x="1418" y="487"/>
                      </a:lnTo>
                      <a:lnTo>
                        <a:pt x="1418" y="487"/>
                      </a:lnTo>
                      <a:lnTo>
                        <a:pt x="1418" y="487"/>
                      </a:lnTo>
                      <a:lnTo>
                        <a:pt x="1418" y="487"/>
                      </a:lnTo>
                      <a:lnTo>
                        <a:pt x="1416" y="487"/>
                      </a:lnTo>
                      <a:lnTo>
                        <a:pt x="1416" y="487"/>
                      </a:lnTo>
                      <a:lnTo>
                        <a:pt x="1416" y="489"/>
                      </a:lnTo>
                      <a:lnTo>
                        <a:pt x="1416" y="489"/>
                      </a:lnTo>
                      <a:lnTo>
                        <a:pt x="1416" y="487"/>
                      </a:lnTo>
                      <a:lnTo>
                        <a:pt x="1414" y="487"/>
                      </a:lnTo>
                      <a:lnTo>
                        <a:pt x="1414" y="489"/>
                      </a:lnTo>
                      <a:lnTo>
                        <a:pt x="1414" y="489"/>
                      </a:lnTo>
                      <a:lnTo>
                        <a:pt x="1414" y="489"/>
                      </a:lnTo>
                      <a:lnTo>
                        <a:pt x="1412" y="489"/>
                      </a:lnTo>
                      <a:lnTo>
                        <a:pt x="1412" y="489"/>
                      </a:lnTo>
                      <a:lnTo>
                        <a:pt x="1412" y="489"/>
                      </a:lnTo>
                      <a:lnTo>
                        <a:pt x="1412" y="489"/>
                      </a:lnTo>
                      <a:lnTo>
                        <a:pt x="1412" y="491"/>
                      </a:lnTo>
                      <a:lnTo>
                        <a:pt x="1410" y="491"/>
                      </a:lnTo>
                      <a:lnTo>
                        <a:pt x="1410" y="491"/>
                      </a:lnTo>
                      <a:lnTo>
                        <a:pt x="1410" y="491"/>
                      </a:lnTo>
                      <a:lnTo>
                        <a:pt x="1410" y="491"/>
                      </a:lnTo>
                      <a:lnTo>
                        <a:pt x="1408" y="491"/>
                      </a:lnTo>
                      <a:lnTo>
                        <a:pt x="1408" y="493"/>
                      </a:lnTo>
                      <a:lnTo>
                        <a:pt x="1408" y="493"/>
                      </a:lnTo>
                      <a:lnTo>
                        <a:pt x="1408" y="493"/>
                      </a:lnTo>
                      <a:lnTo>
                        <a:pt x="1406" y="493"/>
                      </a:lnTo>
                      <a:lnTo>
                        <a:pt x="1406" y="493"/>
                      </a:lnTo>
                      <a:lnTo>
                        <a:pt x="1406" y="493"/>
                      </a:lnTo>
                      <a:lnTo>
                        <a:pt x="1404" y="493"/>
                      </a:lnTo>
                      <a:lnTo>
                        <a:pt x="1404" y="493"/>
                      </a:lnTo>
                      <a:lnTo>
                        <a:pt x="1404" y="495"/>
                      </a:lnTo>
                      <a:lnTo>
                        <a:pt x="1404" y="495"/>
                      </a:lnTo>
                      <a:lnTo>
                        <a:pt x="1402" y="495"/>
                      </a:lnTo>
                      <a:lnTo>
                        <a:pt x="1402" y="493"/>
                      </a:lnTo>
                      <a:lnTo>
                        <a:pt x="1402" y="493"/>
                      </a:lnTo>
                      <a:lnTo>
                        <a:pt x="1402" y="493"/>
                      </a:lnTo>
                      <a:lnTo>
                        <a:pt x="1401" y="493"/>
                      </a:lnTo>
                      <a:lnTo>
                        <a:pt x="1401" y="493"/>
                      </a:lnTo>
                      <a:lnTo>
                        <a:pt x="1399" y="493"/>
                      </a:lnTo>
                      <a:lnTo>
                        <a:pt x="1399" y="493"/>
                      </a:lnTo>
                      <a:lnTo>
                        <a:pt x="1399" y="493"/>
                      </a:lnTo>
                      <a:lnTo>
                        <a:pt x="1397" y="493"/>
                      </a:lnTo>
                      <a:lnTo>
                        <a:pt x="1397" y="493"/>
                      </a:lnTo>
                      <a:lnTo>
                        <a:pt x="1397" y="495"/>
                      </a:lnTo>
                      <a:lnTo>
                        <a:pt x="1397" y="495"/>
                      </a:lnTo>
                      <a:lnTo>
                        <a:pt x="1397" y="493"/>
                      </a:lnTo>
                      <a:lnTo>
                        <a:pt x="1395" y="493"/>
                      </a:lnTo>
                      <a:lnTo>
                        <a:pt x="1395" y="493"/>
                      </a:lnTo>
                      <a:lnTo>
                        <a:pt x="1393" y="493"/>
                      </a:lnTo>
                      <a:lnTo>
                        <a:pt x="1393" y="495"/>
                      </a:lnTo>
                      <a:lnTo>
                        <a:pt x="1393" y="495"/>
                      </a:lnTo>
                      <a:lnTo>
                        <a:pt x="1393" y="495"/>
                      </a:lnTo>
                      <a:lnTo>
                        <a:pt x="1391" y="495"/>
                      </a:lnTo>
                      <a:lnTo>
                        <a:pt x="1391" y="495"/>
                      </a:lnTo>
                      <a:lnTo>
                        <a:pt x="1391" y="495"/>
                      </a:lnTo>
                      <a:lnTo>
                        <a:pt x="1391" y="493"/>
                      </a:lnTo>
                      <a:lnTo>
                        <a:pt x="1389" y="493"/>
                      </a:lnTo>
                      <a:lnTo>
                        <a:pt x="1389" y="493"/>
                      </a:lnTo>
                      <a:lnTo>
                        <a:pt x="1389" y="495"/>
                      </a:lnTo>
                      <a:lnTo>
                        <a:pt x="1387" y="495"/>
                      </a:lnTo>
                      <a:lnTo>
                        <a:pt x="1387" y="495"/>
                      </a:lnTo>
                      <a:lnTo>
                        <a:pt x="1387" y="495"/>
                      </a:lnTo>
                      <a:lnTo>
                        <a:pt x="1385" y="495"/>
                      </a:lnTo>
                      <a:lnTo>
                        <a:pt x="1385" y="495"/>
                      </a:lnTo>
                      <a:lnTo>
                        <a:pt x="1385" y="495"/>
                      </a:lnTo>
                      <a:lnTo>
                        <a:pt x="1383" y="495"/>
                      </a:lnTo>
                      <a:lnTo>
                        <a:pt x="1383" y="495"/>
                      </a:lnTo>
                      <a:lnTo>
                        <a:pt x="1381" y="495"/>
                      </a:lnTo>
                      <a:lnTo>
                        <a:pt x="1381" y="495"/>
                      </a:lnTo>
                      <a:lnTo>
                        <a:pt x="1381" y="495"/>
                      </a:lnTo>
                      <a:lnTo>
                        <a:pt x="1381" y="495"/>
                      </a:lnTo>
                      <a:lnTo>
                        <a:pt x="1380" y="495"/>
                      </a:lnTo>
                      <a:lnTo>
                        <a:pt x="1380" y="497"/>
                      </a:lnTo>
                      <a:lnTo>
                        <a:pt x="1380" y="497"/>
                      </a:lnTo>
                      <a:lnTo>
                        <a:pt x="1380" y="497"/>
                      </a:lnTo>
                      <a:lnTo>
                        <a:pt x="1378" y="497"/>
                      </a:lnTo>
                      <a:lnTo>
                        <a:pt x="1378" y="497"/>
                      </a:lnTo>
                      <a:lnTo>
                        <a:pt x="1376" y="497"/>
                      </a:lnTo>
                      <a:lnTo>
                        <a:pt x="1376" y="497"/>
                      </a:lnTo>
                      <a:lnTo>
                        <a:pt x="1376" y="497"/>
                      </a:lnTo>
                      <a:lnTo>
                        <a:pt x="1376" y="495"/>
                      </a:lnTo>
                      <a:lnTo>
                        <a:pt x="1376" y="495"/>
                      </a:lnTo>
                      <a:lnTo>
                        <a:pt x="1374" y="495"/>
                      </a:lnTo>
                      <a:lnTo>
                        <a:pt x="1374" y="493"/>
                      </a:lnTo>
                      <a:lnTo>
                        <a:pt x="1374" y="493"/>
                      </a:lnTo>
                      <a:lnTo>
                        <a:pt x="1372" y="493"/>
                      </a:lnTo>
                      <a:lnTo>
                        <a:pt x="1372" y="495"/>
                      </a:lnTo>
                      <a:lnTo>
                        <a:pt x="1372" y="495"/>
                      </a:lnTo>
                      <a:lnTo>
                        <a:pt x="1372" y="493"/>
                      </a:lnTo>
                      <a:lnTo>
                        <a:pt x="1372" y="493"/>
                      </a:lnTo>
                      <a:lnTo>
                        <a:pt x="1370" y="493"/>
                      </a:lnTo>
                      <a:lnTo>
                        <a:pt x="1370" y="493"/>
                      </a:lnTo>
                      <a:lnTo>
                        <a:pt x="1370" y="493"/>
                      </a:lnTo>
                      <a:lnTo>
                        <a:pt x="1368" y="493"/>
                      </a:lnTo>
                      <a:lnTo>
                        <a:pt x="1368" y="493"/>
                      </a:lnTo>
                      <a:lnTo>
                        <a:pt x="1366" y="493"/>
                      </a:lnTo>
                      <a:lnTo>
                        <a:pt x="1366" y="493"/>
                      </a:lnTo>
                      <a:lnTo>
                        <a:pt x="1366" y="493"/>
                      </a:lnTo>
                      <a:lnTo>
                        <a:pt x="1366" y="493"/>
                      </a:lnTo>
                      <a:lnTo>
                        <a:pt x="1364" y="493"/>
                      </a:lnTo>
                      <a:lnTo>
                        <a:pt x="1364" y="493"/>
                      </a:lnTo>
                      <a:lnTo>
                        <a:pt x="1364" y="493"/>
                      </a:lnTo>
                      <a:lnTo>
                        <a:pt x="1362" y="493"/>
                      </a:lnTo>
                      <a:lnTo>
                        <a:pt x="1362" y="493"/>
                      </a:lnTo>
                      <a:lnTo>
                        <a:pt x="1360" y="493"/>
                      </a:lnTo>
                      <a:lnTo>
                        <a:pt x="1360" y="493"/>
                      </a:lnTo>
                      <a:lnTo>
                        <a:pt x="1360" y="493"/>
                      </a:lnTo>
                      <a:lnTo>
                        <a:pt x="1358" y="493"/>
                      </a:lnTo>
                      <a:lnTo>
                        <a:pt x="1358" y="493"/>
                      </a:lnTo>
                      <a:lnTo>
                        <a:pt x="1358" y="493"/>
                      </a:lnTo>
                      <a:lnTo>
                        <a:pt x="1357" y="493"/>
                      </a:lnTo>
                      <a:lnTo>
                        <a:pt x="1357" y="493"/>
                      </a:lnTo>
                      <a:lnTo>
                        <a:pt x="1355" y="493"/>
                      </a:lnTo>
                      <a:lnTo>
                        <a:pt x="1355" y="493"/>
                      </a:lnTo>
                      <a:lnTo>
                        <a:pt x="1355" y="493"/>
                      </a:lnTo>
                      <a:lnTo>
                        <a:pt x="1353" y="493"/>
                      </a:lnTo>
                      <a:lnTo>
                        <a:pt x="1353" y="493"/>
                      </a:lnTo>
                      <a:lnTo>
                        <a:pt x="1353" y="493"/>
                      </a:lnTo>
                      <a:lnTo>
                        <a:pt x="1353" y="495"/>
                      </a:lnTo>
                      <a:lnTo>
                        <a:pt x="1353" y="495"/>
                      </a:lnTo>
                      <a:lnTo>
                        <a:pt x="1351" y="495"/>
                      </a:lnTo>
                      <a:lnTo>
                        <a:pt x="1351" y="493"/>
                      </a:lnTo>
                      <a:lnTo>
                        <a:pt x="1351" y="493"/>
                      </a:lnTo>
                      <a:lnTo>
                        <a:pt x="1351" y="495"/>
                      </a:lnTo>
                      <a:lnTo>
                        <a:pt x="1349" y="495"/>
                      </a:lnTo>
                      <a:lnTo>
                        <a:pt x="1349" y="495"/>
                      </a:lnTo>
                      <a:lnTo>
                        <a:pt x="1349" y="495"/>
                      </a:lnTo>
                      <a:lnTo>
                        <a:pt x="1347" y="495"/>
                      </a:lnTo>
                      <a:lnTo>
                        <a:pt x="1347" y="495"/>
                      </a:lnTo>
                      <a:lnTo>
                        <a:pt x="1347" y="493"/>
                      </a:lnTo>
                      <a:lnTo>
                        <a:pt x="1345" y="493"/>
                      </a:lnTo>
                      <a:lnTo>
                        <a:pt x="1345" y="493"/>
                      </a:lnTo>
                      <a:lnTo>
                        <a:pt x="1345" y="493"/>
                      </a:lnTo>
                      <a:lnTo>
                        <a:pt x="1345" y="493"/>
                      </a:lnTo>
                      <a:lnTo>
                        <a:pt x="1345" y="493"/>
                      </a:lnTo>
                      <a:lnTo>
                        <a:pt x="1343" y="493"/>
                      </a:lnTo>
                      <a:lnTo>
                        <a:pt x="1343" y="493"/>
                      </a:lnTo>
                      <a:lnTo>
                        <a:pt x="1343" y="493"/>
                      </a:lnTo>
                      <a:lnTo>
                        <a:pt x="1343" y="493"/>
                      </a:lnTo>
                      <a:lnTo>
                        <a:pt x="1341" y="493"/>
                      </a:lnTo>
                      <a:lnTo>
                        <a:pt x="1341" y="493"/>
                      </a:lnTo>
                      <a:lnTo>
                        <a:pt x="1341" y="493"/>
                      </a:lnTo>
                      <a:lnTo>
                        <a:pt x="1341" y="495"/>
                      </a:lnTo>
                      <a:lnTo>
                        <a:pt x="1339" y="495"/>
                      </a:lnTo>
                      <a:lnTo>
                        <a:pt x="1339" y="495"/>
                      </a:lnTo>
                      <a:lnTo>
                        <a:pt x="1339" y="495"/>
                      </a:lnTo>
                      <a:lnTo>
                        <a:pt x="1337" y="495"/>
                      </a:lnTo>
                      <a:lnTo>
                        <a:pt x="1337" y="493"/>
                      </a:lnTo>
                      <a:lnTo>
                        <a:pt x="1337" y="493"/>
                      </a:lnTo>
                      <a:lnTo>
                        <a:pt x="1339" y="493"/>
                      </a:lnTo>
                      <a:lnTo>
                        <a:pt x="1339" y="493"/>
                      </a:lnTo>
                      <a:lnTo>
                        <a:pt x="1339" y="491"/>
                      </a:lnTo>
                      <a:lnTo>
                        <a:pt x="1339" y="491"/>
                      </a:lnTo>
                      <a:lnTo>
                        <a:pt x="1337" y="491"/>
                      </a:lnTo>
                      <a:lnTo>
                        <a:pt x="1337" y="491"/>
                      </a:lnTo>
                      <a:lnTo>
                        <a:pt x="1337" y="493"/>
                      </a:lnTo>
                      <a:lnTo>
                        <a:pt x="1337" y="493"/>
                      </a:lnTo>
                      <a:lnTo>
                        <a:pt x="1336" y="493"/>
                      </a:lnTo>
                      <a:lnTo>
                        <a:pt x="1336" y="493"/>
                      </a:lnTo>
                      <a:lnTo>
                        <a:pt x="1334" y="493"/>
                      </a:lnTo>
                      <a:lnTo>
                        <a:pt x="1334" y="493"/>
                      </a:lnTo>
                      <a:lnTo>
                        <a:pt x="1334" y="493"/>
                      </a:lnTo>
                      <a:lnTo>
                        <a:pt x="1332" y="493"/>
                      </a:lnTo>
                      <a:lnTo>
                        <a:pt x="1332" y="493"/>
                      </a:lnTo>
                      <a:lnTo>
                        <a:pt x="1332" y="493"/>
                      </a:lnTo>
                      <a:lnTo>
                        <a:pt x="1332" y="491"/>
                      </a:lnTo>
                      <a:lnTo>
                        <a:pt x="1330" y="491"/>
                      </a:lnTo>
                      <a:lnTo>
                        <a:pt x="1330" y="491"/>
                      </a:lnTo>
                      <a:lnTo>
                        <a:pt x="1328" y="491"/>
                      </a:lnTo>
                      <a:lnTo>
                        <a:pt x="1328" y="493"/>
                      </a:lnTo>
                      <a:lnTo>
                        <a:pt x="1328" y="493"/>
                      </a:lnTo>
                      <a:lnTo>
                        <a:pt x="1328" y="493"/>
                      </a:lnTo>
                      <a:lnTo>
                        <a:pt x="1326" y="493"/>
                      </a:lnTo>
                      <a:lnTo>
                        <a:pt x="1326" y="493"/>
                      </a:lnTo>
                      <a:lnTo>
                        <a:pt x="1326" y="493"/>
                      </a:lnTo>
                      <a:lnTo>
                        <a:pt x="1324" y="493"/>
                      </a:lnTo>
                      <a:lnTo>
                        <a:pt x="1324" y="493"/>
                      </a:lnTo>
                      <a:lnTo>
                        <a:pt x="1322" y="493"/>
                      </a:lnTo>
                      <a:lnTo>
                        <a:pt x="1322" y="493"/>
                      </a:lnTo>
                      <a:lnTo>
                        <a:pt x="1322" y="493"/>
                      </a:lnTo>
                      <a:lnTo>
                        <a:pt x="1320" y="493"/>
                      </a:lnTo>
                      <a:lnTo>
                        <a:pt x="1320" y="493"/>
                      </a:lnTo>
                      <a:lnTo>
                        <a:pt x="1318" y="493"/>
                      </a:lnTo>
                      <a:lnTo>
                        <a:pt x="1318" y="493"/>
                      </a:lnTo>
                      <a:lnTo>
                        <a:pt x="1318" y="493"/>
                      </a:lnTo>
                      <a:lnTo>
                        <a:pt x="1316" y="493"/>
                      </a:lnTo>
                      <a:lnTo>
                        <a:pt x="1316" y="493"/>
                      </a:lnTo>
                      <a:lnTo>
                        <a:pt x="1316" y="493"/>
                      </a:lnTo>
                      <a:lnTo>
                        <a:pt x="1314" y="493"/>
                      </a:lnTo>
                      <a:lnTo>
                        <a:pt x="1314" y="493"/>
                      </a:lnTo>
                      <a:lnTo>
                        <a:pt x="1313" y="493"/>
                      </a:lnTo>
                      <a:lnTo>
                        <a:pt x="1313" y="493"/>
                      </a:lnTo>
                      <a:lnTo>
                        <a:pt x="1313" y="493"/>
                      </a:lnTo>
                      <a:lnTo>
                        <a:pt x="1311" y="493"/>
                      </a:lnTo>
                      <a:lnTo>
                        <a:pt x="1311" y="493"/>
                      </a:lnTo>
                      <a:lnTo>
                        <a:pt x="1311" y="493"/>
                      </a:lnTo>
                      <a:lnTo>
                        <a:pt x="1309" y="493"/>
                      </a:lnTo>
                      <a:lnTo>
                        <a:pt x="1309" y="493"/>
                      </a:lnTo>
                      <a:lnTo>
                        <a:pt x="1309" y="493"/>
                      </a:lnTo>
                      <a:lnTo>
                        <a:pt x="1307" y="493"/>
                      </a:lnTo>
                      <a:lnTo>
                        <a:pt x="1307" y="493"/>
                      </a:lnTo>
                      <a:lnTo>
                        <a:pt x="1307" y="493"/>
                      </a:lnTo>
                      <a:lnTo>
                        <a:pt x="1305" y="493"/>
                      </a:lnTo>
                      <a:lnTo>
                        <a:pt x="1305" y="493"/>
                      </a:lnTo>
                      <a:lnTo>
                        <a:pt x="1305" y="493"/>
                      </a:lnTo>
                      <a:lnTo>
                        <a:pt x="1305" y="493"/>
                      </a:lnTo>
                      <a:lnTo>
                        <a:pt x="1303" y="493"/>
                      </a:lnTo>
                      <a:lnTo>
                        <a:pt x="1303" y="493"/>
                      </a:lnTo>
                      <a:lnTo>
                        <a:pt x="1303" y="493"/>
                      </a:lnTo>
                      <a:lnTo>
                        <a:pt x="1301" y="493"/>
                      </a:lnTo>
                      <a:lnTo>
                        <a:pt x="1301" y="495"/>
                      </a:lnTo>
                      <a:lnTo>
                        <a:pt x="1301" y="495"/>
                      </a:lnTo>
                      <a:lnTo>
                        <a:pt x="1301" y="495"/>
                      </a:lnTo>
                      <a:lnTo>
                        <a:pt x="1299" y="495"/>
                      </a:lnTo>
                      <a:lnTo>
                        <a:pt x="1299" y="495"/>
                      </a:lnTo>
                      <a:lnTo>
                        <a:pt x="1299" y="493"/>
                      </a:lnTo>
                      <a:lnTo>
                        <a:pt x="1299" y="493"/>
                      </a:lnTo>
                      <a:lnTo>
                        <a:pt x="1297" y="493"/>
                      </a:lnTo>
                      <a:lnTo>
                        <a:pt x="1297" y="495"/>
                      </a:lnTo>
                      <a:lnTo>
                        <a:pt x="1299" y="495"/>
                      </a:lnTo>
                      <a:lnTo>
                        <a:pt x="1299" y="495"/>
                      </a:lnTo>
                      <a:lnTo>
                        <a:pt x="1297" y="495"/>
                      </a:lnTo>
                      <a:lnTo>
                        <a:pt x="1297" y="497"/>
                      </a:lnTo>
                      <a:lnTo>
                        <a:pt x="1297" y="497"/>
                      </a:lnTo>
                      <a:lnTo>
                        <a:pt x="1297" y="495"/>
                      </a:lnTo>
                      <a:lnTo>
                        <a:pt x="1297" y="495"/>
                      </a:lnTo>
                      <a:lnTo>
                        <a:pt x="1295" y="495"/>
                      </a:lnTo>
                      <a:lnTo>
                        <a:pt x="1295" y="495"/>
                      </a:lnTo>
                      <a:lnTo>
                        <a:pt x="1295" y="495"/>
                      </a:lnTo>
                      <a:lnTo>
                        <a:pt x="1295" y="497"/>
                      </a:lnTo>
                      <a:lnTo>
                        <a:pt x="1295" y="497"/>
                      </a:lnTo>
                      <a:lnTo>
                        <a:pt x="1295" y="495"/>
                      </a:lnTo>
                      <a:lnTo>
                        <a:pt x="1293" y="495"/>
                      </a:lnTo>
                      <a:lnTo>
                        <a:pt x="1293" y="495"/>
                      </a:lnTo>
                      <a:lnTo>
                        <a:pt x="1293" y="495"/>
                      </a:lnTo>
                      <a:lnTo>
                        <a:pt x="1292" y="495"/>
                      </a:lnTo>
                      <a:lnTo>
                        <a:pt x="1292" y="497"/>
                      </a:lnTo>
                      <a:lnTo>
                        <a:pt x="1292" y="497"/>
                      </a:lnTo>
                      <a:lnTo>
                        <a:pt x="1292" y="497"/>
                      </a:lnTo>
                      <a:lnTo>
                        <a:pt x="1290" y="497"/>
                      </a:lnTo>
                      <a:lnTo>
                        <a:pt x="1290" y="499"/>
                      </a:lnTo>
                      <a:lnTo>
                        <a:pt x="1290" y="499"/>
                      </a:lnTo>
                      <a:lnTo>
                        <a:pt x="1290" y="499"/>
                      </a:lnTo>
                      <a:lnTo>
                        <a:pt x="1288" y="499"/>
                      </a:lnTo>
                      <a:lnTo>
                        <a:pt x="1288" y="499"/>
                      </a:lnTo>
                      <a:lnTo>
                        <a:pt x="1286" y="499"/>
                      </a:lnTo>
                      <a:lnTo>
                        <a:pt x="1286" y="499"/>
                      </a:lnTo>
                      <a:lnTo>
                        <a:pt x="1286" y="499"/>
                      </a:lnTo>
                      <a:lnTo>
                        <a:pt x="1286" y="499"/>
                      </a:lnTo>
                      <a:lnTo>
                        <a:pt x="1286" y="500"/>
                      </a:lnTo>
                      <a:lnTo>
                        <a:pt x="1286" y="500"/>
                      </a:lnTo>
                      <a:lnTo>
                        <a:pt x="1286" y="500"/>
                      </a:lnTo>
                      <a:lnTo>
                        <a:pt x="1286" y="502"/>
                      </a:lnTo>
                      <a:lnTo>
                        <a:pt x="1284" y="502"/>
                      </a:lnTo>
                      <a:lnTo>
                        <a:pt x="1284" y="502"/>
                      </a:lnTo>
                      <a:lnTo>
                        <a:pt x="1284" y="502"/>
                      </a:lnTo>
                      <a:lnTo>
                        <a:pt x="1284" y="502"/>
                      </a:lnTo>
                      <a:lnTo>
                        <a:pt x="1284" y="504"/>
                      </a:lnTo>
                      <a:lnTo>
                        <a:pt x="1284" y="504"/>
                      </a:lnTo>
                      <a:lnTo>
                        <a:pt x="1284" y="506"/>
                      </a:lnTo>
                      <a:lnTo>
                        <a:pt x="1282" y="506"/>
                      </a:lnTo>
                      <a:lnTo>
                        <a:pt x="1282" y="506"/>
                      </a:lnTo>
                      <a:lnTo>
                        <a:pt x="1282" y="506"/>
                      </a:lnTo>
                      <a:lnTo>
                        <a:pt x="1282" y="508"/>
                      </a:lnTo>
                      <a:lnTo>
                        <a:pt x="1282" y="508"/>
                      </a:lnTo>
                      <a:lnTo>
                        <a:pt x="1282" y="508"/>
                      </a:lnTo>
                      <a:lnTo>
                        <a:pt x="1282" y="510"/>
                      </a:lnTo>
                      <a:lnTo>
                        <a:pt x="1280" y="510"/>
                      </a:lnTo>
                      <a:lnTo>
                        <a:pt x="1280" y="510"/>
                      </a:lnTo>
                      <a:lnTo>
                        <a:pt x="1280" y="510"/>
                      </a:lnTo>
                      <a:lnTo>
                        <a:pt x="1280" y="512"/>
                      </a:lnTo>
                      <a:lnTo>
                        <a:pt x="1280" y="512"/>
                      </a:lnTo>
                      <a:lnTo>
                        <a:pt x="1280" y="512"/>
                      </a:lnTo>
                      <a:lnTo>
                        <a:pt x="1278" y="512"/>
                      </a:lnTo>
                      <a:lnTo>
                        <a:pt x="1278" y="512"/>
                      </a:lnTo>
                      <a:lnTo>
                        <a:pt x="1278" y="512"/>
                      </a:lnTo>
                      <a:lnTo>
                        <a:pt x="1276" y="512"/>
                      </a:lnTo>
                      <a:lnTo>
                        <a:pt x="1276" y="512"/>
                      </a:lnTo>
                      <a:lnTo>
                        <a:pt x="1274" y="512"/>
                      </a:lnTo>
                      <a:lnTo>
                        <a:pt x="1274" y="512"/>
                      </a:lnTo>
                      <a:lnTo>
                        <a:pt x="1274" y="512"/>
                      </a:lnTo>
                      <a:lnTo>
                        <a:pt x="1272" y="512"/>
                      </a:lnTo>
                      <a:lnTo>
                        <a:pt x="1272" y="512"/>
                      </a:lnTo>
                      <a:lnTo>
                        <a:pt x="1272" y="514"/>
                      </a:lnTo>
                      <a:lnTo>
                        <a:pt x="1272" y="514"/>
                      </a:lnTo>
                      <a:lnTo>
                        <a:pt x="1270" y="514"/>
                      </a:lnTo>
                      <a:lnTo>
                        <a:pt x="1270" y="514"/>
                      </a:lnTo>
                      <a:lnTo>
                        <a:pt x="1269" y="514"/>
                      </a:lnTo>
                      <a:lnTo>
                        <a:pt x="1269" y="514"/>
                      </a:lnTo>
                      <a:lnTo>
                        <a:pt x="1269" y="514"/>
                      </a:lnTo>
                      <a:lnTo>
                        <a:pt x="1267" y="514"/>
                      </a:lnTo>
                      <a:lnTo>
                        <a:pt x="1267" y="514"/>
                      </a:lnTo>
                      <a:lnTo>
                        <a:pt x="1267" y="514"/>
                      </a:lnTo>
                      <a:lnTo>
                        <a:pt x="1267" y="514"/>
                      </a:lnTo>
                      <a:lnTo>
                        <a:pt x="1267" y="516"/>
                      </a:lnTo>
                      <a:lnTo>
                        <a:pt x="1265" y="516"/>
                      </a:lnTo>
                      <a:lnTo>
                        <a:pt x="1265" y="516"/>
                      </a:lnTo>
                      <a:lnTo>
                        <a:pt x="1265" y="516"/>
                      </a:lnTo>
                      <a:lnTo>
                        <a:pt x="1265" y="516"/>
                      </a:lnTo>
                      <a:lnTo>
                        <a:pt x="1263" y="516"/>
                      </a:lnTo>
                      <a:lnTo>
                        <a:pt x="1263" y="516"/>
                      </a:lnTo>
                      <a:lnTo>
                        <a:pt x="1263" y="518"/>
                      </a:lnTo>
                      <a:lnTo>
                        <a:pt x="1263" y="518"/>
                      </a:lnTo>
                      <a:lnTo>
                        <a:pt x="1261" y="518"/>
                      </a:lnTo>
                      <a:lnTo>
                        <a:pt x="1261" y="518"/>
                      </a:lnTo>
                      <a:lnTo>
                        <a:pt x="1261" y="518"/>
                      </a:lnTo>
                      <a:lnTo>
                        <a:pt x="1259" y="518"/>
                      </a:lnTo>
                      <a:lnTo>
                        <a:pt x="1259" y="518"/>
                      </a:lnTo>
                      <a:lnTo>
                        <a:pt x="1259" y="518"/>
                      </a:lnTo>
                      <a:lnTo>
                        <a:pt x="1259" y="518"/>
                      </a:lnTo>
                      <a:lnTo>
                        <a:pt x="1257" y="518"/>
                      </a:lnTo>
                      <a:lnTo>
                        <a:pt x="1257" y="518"/>
                      </a:lnTo>
                      <a:lnTo>
                        <a:pt x="1257" y="520"/>
                      </a:lnTo>
                      <a:lnTo>
                        <a:pt x="1257" y="520"/>
                      </a:lnTo>
                      <a:lnTo>
                        <a:pt x="1257" y="521"/>
                      </a:lnTo>
                      <a:lnTo>
                        <a:pt x="1257" y="521"/>
                      </a:lnTo>
                      <a:lnTo>
                        <a:pt x="1257" y="521"/>
                      </a:lnTo>
                      <a:lnTo>
                        <a:pt x="1255" y="521"/>
                      </a:lnTo>
                      <a:lnTo>
                        <a:pt x="1255" y="521"/>
                      </a:lnTo>
                      <a:lnTo>
                        <a:pt x="1253" y="521"/>
                      </a:lnTo>
                      <a:lnTo>
                        <a:pt x="1253" y="521"/>
                      </a:lnTo>
                      <a:lnTo>
                        <a:pt x="1253" y="521"/>
                      </a:lnTo>
                      <a:lnTo>
                        <a:pt x="1253" y="523"/>
                      </a:lnTo>
                      <a:lnTo>
                        <a:pt x="1253" y="523"/>
                      </a:lnTo>
                      <a:lnTo>
                        <a:pt x="1251" y="523"/>
                      </a:lnTo>
                      <a:lnTo>
                        <a:pt x="1251" y="523"/>
                      </a:lnTo>
                      <a:lnTo>
                        <a:pt x="1251" y="523"/>
                      </a:lnTo>
                      <a:lnTo>
                        <a:pt x="1251" y="523"/>
                      </a:lnTo>
                      <a:lnTo>
                        <a:pt x="1251" y="523"/>
                      </a:lnTo>
                      <a:lnTo>
                        <a:pt x="1249" y="523"/>
                      </a:lnTo>
                      <a:lnTo>
                        <a:pt x="1249" y="525"/>
                      </a:lnTo>
                      <a:lnTo>
                        <a:pt x="1249" y="525"/>
                      </a:lnTo>
                      <a:lnTo>
                        <a:pt x="1249" y="525"/>
                      </a:lnTo>
                      <a:lnTo>
                        <a:pt x="1249" y="527"/>
                      </a:lnTo>
                      <a:lnTo>
                        <a:pt x="1249" y="527"/>
                      </a:lnTo>
                      <a:lnTo>
                        <a:pt x="1247" y="527"/>
                      </a:lnTo>
                      <a:lnTo>
                        <a:pt x="1247" y="527"/>
                      </a:lnTo>
                      <a:lnTo>
                        <a:pt x="1247" y="527"/>
                      </a:lnTo>
                      <a:lnTo>
                        <a:pt x="1247" y="529"/>
                      </a:lnTo>
                      <a:lnTo>
                        <a:pt x="1246" y="529"/>
                      </a:lnTo>
                      <a:lnTo>
                        <a:pt x="1246" y="529"/>
                      </a:lnTo>
                      <a:lnTo>
                        <a:pt x="1246" y="531"/>
                      </a:lnTo>
                      <a:lnTo>
                        <a:pt x="1246" y="531"/>
                      </a:lnTo>
                      <a:lnTo>
                        <a:pt x="1246" y="531"/>
                      </a:lnTo>
                      <a:lnTo>
                        <a:pt x="1246" y="531"/>
                      </a:lnTo>
                      <a:lnTo>
                        <a:pt x="1246" y="531"/>
                      </a:lnTo>
                      <a:lnTo>
                        <a:pt x="1244" y="531"/>
                      </a:lnTo>
                      <a:lnTo>
                        <a:pt x="1244" y="533"/>
                      </a:lnTo>
                      <a:lnTo>
                        <a:pt x="1244" y="533"/>
                      </a:lnTo>
                      <a:lnTo>
                        <a:pt x="1244" y="533"/>
                      </a:lnTo>
                      <a:lnTo>
                        <a:pt x="1242" y="533"/>
                      </a:lnTo>
                      <a:lnTo>
                        <a:pt x="1242" y="533"/>
                      </a:lnTo>
                      <a:lnTo>
                        <a:pt x="1242" y="535"/>
                      </a:lnTo>
                      <a:lnTo>
                        <a:pt x="1242" y="535"/>
                      </a:lnTo>
                      <a:lnTo>
                        <a:pt x="1240" y="535"/>
                      </a:lnTo>
                      <a:lnTo>
                        <a:pt x="1240" y="535"/>
                      </a:lnTo>
                      <a:lnTo>
                        <a:pt x="1240" y="535"/>
                      </a:lnTo>
                      <a:lnTo>
                        <a:pt x="1240" y="537"/>
                      </a:lnTo>
                      <a:lnTo>
                        <a:pt x="1240" y="537"/>
                      </a:lnTo>
                      <a:lnTo>
                        <a:pt x="1238" y="537"/>
                      </a:lnTo>
                      <a:lnTo>
                        <a:pt x="1238" y="537"/>
                      </a:lnTo>
                      <a:lnTo>
                        <a:pt x="1238" y="539"/>
                      </a:lnTo>
                      <a:lnTo>
                        <a:pt x="1238" y="539"/>
                      </a:lnTo>
                      <a:lnTo>
                        <a:pt x="1238" y="539"/>
                      </a:lnTo>
                      <a:lnTo>
                        <a:pt x="1238" y="539"/>
                      </a:lnTo>
                      <a:lnTo>
                        <a:pt x="1236" y="539"/>
                      </a:lnTo>
                      <a:lnTo>
                        <a:pt x="1236" y="541"/>
                      </a:lnTo>
                      <a:lnTo>
                        <a:pt x="1236" y="541"/>
                      </a:lnTo>
                      <a:lnTo>
                        <a:pt x="1238" y="541"/>
                      </a:lnTo>
                      <a:lnTo>
                        <a:pt x="1238" y="541"/>
                      </a:lnTo>
                      <a:lnTo>
                        <a:pt x="1238" y="541"/>
                      </a:lnTo>
                      <a:lnTo>
                        <a:pt x="1240" y="541"/>
                      </a:lnTo>
                      <a:lnTo>
                        <a:pt x="1240" y="541"/>
                      </a:lnTo>
                      <a:lnTo>
                        <a:pt x="1240" y="543"/>
                      </a:lnTo>
                      <a:lnTo>
                        <a:pt x="1238" y="543"/>
                      </a:lnTo>
                      <a:lnTo>
                        <a:pt x="1238" y="543"/>
                      </a:lnTo>
                      <a:lnTo>
                        <a:pt x="1240" y="543"/>
                      </a:lnTo>
                      <a:lnTo>
                        <a:pt x="1240" y="543"/>
                      </a:lnTo>
                      <a:lnTo>
                        <a:pt x="1240" y="543"/>
                      </a:lnTo>
                      <a:lnTo>
                        <a:pt x="1240" y="543"/>
                      </a:lnTo>
                      <a:lnTo>
                        <a:pt x="1240" y="541"/>
                      </a:lnTo>
                      <a:lnTo>
                        <a:pt x="1240" y="541"/>
                      </a:lnTo>
                      <a:lnTo>
                        <a:pt x="1242" y="541"/>
                      </a:lnTo>
                      <a:lnTo>
                        <a:pt x="1242" y="539"/>
                      </a:lnTo>
                      <a:lnTo>
                        <a:pt x="1242" y="539"/>
                      </a:lnTo>
                      <a:lnTo>
                        <a:pt x="1242" y="539"/>
                      </a:lnTo>
                      <a:lnTo>
                        <a:pt x="1242" y="539"/>
                      </a:lnTo>
                      <a:lnTo>
                        <a:pt x="1242" y="539"/>
                      </a:lnTo>
                      <a:lnTo>
                        <a:pt x="1242" y="537"/>
                      </a:lnTo>
                      <a:lnTo>
                        <a:pt x="1244" y="537"/>
                      </a:lnTo>
                      <a:lnTo>
                        <a:pt x="1244" y="537"/>
                      </a:lnTo>
                      <a:lnTo>
                        <a:pt x="1244" y="539"/>
                      </a:lnTo>
                      <a:lnTo>
                        <a:pt x="1246" y="539"/>
                      </a:lnTo>
                      <a:lnTo>
                        <a:pt x="1246" y="537"/>
                      </a:lnTo>
                      <a:lnTo>
                        <a:pt x="1246" y="537"/>
                      </a:lnTo>
                      <a:lnTo>
                        <a:pt x="1246" y="537"/>
                      </a:lnTo>
                      <a:lnTo>
                        <a:pt x="1246" y="537"/>
                      </a:lnTo>
                      <a:lnTo>
                        <a:pt x="1246" y="535"/>
                      </a:lnTo>
                      <a:lnTo>
                        <a:pt x="1247" y="535"/>
                      </a:lnTo>
                      <a:lnTo>
                        <a:pt x="1247" y="535"/>
                      </a:lnTo>
                      <a:lnTo>
                        <a:pt x="1247" y="535"/>
                      </a:lnTo>
                      <a:lnTo>
                        <a:pt x="1247" y="535"/>
                      </a:lnTo>
                      <a:lnTo>
                        <a:pt x="1249" y="535"/>
                      </a:lnTo>
                      <a:lnTo>
                        <a:pt x="1249" y="533"/>
                      </a:lnTo>
                      <a:lnTo>
                        <a:pt x="1249" y="533"/>
                      </a:lnTo>
                      <a:lnTo>
                        <a:pt x="1249" y="533"/>
                      </a:lnTo>
                      <a:lnTo>
                        <a:pt x="1251" y="533"/>
                      </a:lnTo>
                      <a:lnTo>
                        <a:pt x="1251" y="533"/>
                      </a:lnTo>
                      <a:lnTo>
                        <a:pt x="1251" y="531"/>
                      </a:lnTo>
                      <a:lnTo>
                        <a:pt x="1251" y="531"/>
                      </a:lnTo>
                      <a:lnTo>
                        <a:pt x="1253" y="531"/>
                      </a:lnTo>
                      <a:lnTo>
                        <a:pt x="1253" y="531"/>
                      </a:lnTo>
                      <a:lnTo>
                        <a:pt x="1251" y="531"/>
                      </a:lnTo>
                      <a:lnTo>
                        <a:pt x="1251" y="531"/>
                      </a:lnTo>
                      <a:lnTo>
                        <a:pt x="1253" y="531"/>
                      </a:lnTo>
                      <a:lnTo>
                        <a:pt x="1253" y="529"/>
                      </a:lnTo>
                      <a:lnTo>
                        <a:pt x="1253" y="529"/>
                      </a:lnTo>
                      <a:lnTo>
                        <a:pt x="1253" y="529"/>
                      </a:lnTo>
                      <a:lnTo>
                        <a:pt x="1253" y="531"/>
                      </a:lnTo>
                      <a:lnTo>
                        <a:pt x="1255" y="531"/>
                      </a:lnTo>
                      <a:lnTo>
                        <a:pt x="1255" y="531"/>
                      </a:lnTo>
                      <a:lnTo>
                        <a:pt x="1257" y="531"/>
                      </a:lnTo>
                      <a:lnTo>
                        <a:pt x="1257" y="529"/>
                      </a:lnTo>
                      <a:lnTo>
                        <a:pt x="1257" y="529"/>
                      </a:lnTo>
                      <a:lnTo>
                        <a:pt x="1257" y="529"/>
                      </a:lnTo>
                      <a:lnTo>
                        <a:pt x="1257" y="529"/>
                      </a:lnTo>
                      <a:lnTo>
                        <a:pt x="1259" y="529"/>
                      </a:lnTo>
                      <a:lnTo>
                        <a:pt x="1259" y="529"/>
                      </a:lnTo>
                      <a:lnTo>
                        <a:pt x="1259" y="527"/>
                      </a:lnTo>
                      <a:lnTo>
                        <a:pt x="1259" y="527"/>
                      </a:lnTo>
                      <a:lnTo>
                        <a:pt x="1261" y="527"/>
                      </a:lnTo>
                      <a:lnTo>
                        <a:pt x="1261" y="527"/>
                      </a:lnTo>
                      <a:lnTo>
                        <a:pt x="1261" y="527"/>
                      </a:lnTo>
                      <a:lnTo>
                        <a:pt x="1263" y="527"/>
                      </a:lnTo>
                      <a:lnTo>
                        <a:pt x="1263" y="525"/>
                      </a:lnTo>
                      <a:lnTo>
                        <a:pt x="1263" y="525"/>
                      </a:lnTo>
                      <a:lnTo>
                        <a:pt x="1263" y="525"/>
                      </a:lnTo>
                      <a:lnTo>
                        <a:pt x="1265" y="525"/>
                      </a:lnTo>
                      <a:lnTo>
                        <a:pt x="1265" y="525"/>
                      </a:lnTo>
                      <a:lnTo>
                        <a:pt x="1265" y="525"/>
                      </a:lnTo>
                      <a:lnTo>
                        <a:pt x="1267" y="525"/>
                      </a:lnTo>
                      <a:lnTo>
                        <a:pt x="1267" y="525"/>
                      </a:lnTo>
                      <a:lnTo>
                        <a:pt x="1267" y="523"/>
                      </a:lnTo>
                      <a:lnTo>
                        <a:pt x="1267" y="523"/>
                      </a:lnTo>
                      <a:lnTo>
                        <a:pt x="1269" y="523"/>
                      </a:lnTo>
                      <a:lnTo>
                        <a:pt x="1269" y="523"/>
                      </a:lnTo>
                      <a:lnTo>
                        <a:pt x="1269" y="523"/>
                      </a:lnTo>
                      <a:lnTo>
                        <a:pt x="1269" y="523"/>
                      </a:lnTo>
                      <a:lnTo>
                        <a:pt x="1270" y="523"/>
                      </a:lnTo>
                      <a:lnTo>
                        <a:pt x="1270" y="523"/>
                      </a:lnTo>
                      <a:lnTo>
                        <a:pt x="1270" y="523"/>
                      </a:lnTo>
                      <a:lnTo>
                        <a:pt x="1272" y="523"/>
                      </a:lnTo>
                      <a:lnTo>
                        <a:pt x="1272" y="523"/>
                      </a:lnTo>
                      <a:lnTo>
                        <a:pt x="1272" y="523"/>
                      </a:lnTo>
                      <a:lnTo>
                        <a:pt x="1272" y="521"/>
                      </a:lnTo>
                      <a:lnTo>
                        <a:pt x="1274" y="521"/>
                      </a:lnTo>
                      <a:lnTo>
                        <a:pt x="1274" y="521"/>
                      </a:lnTo>
                      <a:lnTo>
                        <a:pt x="1274" y="521"/>
                      </a:lnTo>
                      <a:lnTo>
                        <a:pt x="1274" y="521"/>
                      </a:lnTo>
                      <a:lnTo>
                        <a:pt x="1276" y="521"/>
                      </a:lnTo>
                      <a:lnTo>
                        <a:pt x="1276" y="521"/>
                      </a:lnTo>
                      <a:lnTo>
                        <a:pt x="1278" y="521"/>
                      </a:lnTo>
                      <a:lnTo>
                        <a:pt x="1278" y="520"/>
                      </a:lnTo>
                      <a:lnTo>
                        <a:pt x="1278" y="520"/>
                      </a:lnTo>
                      <a:lnTo>
                        <a:pt x="1278" y="520"/>
                      </a:lnTo>
                      <a:lnTo>
                        <a:pt x="1280" y="520"/>
                      </a:lnTo>
                      <a:lnTo>
                        <a:pt x="1280" y="520"/>
                      </a:lnTo>
                      <a:lnTo>
                        <a:pt x="1280" y="520"/>
                      </a:lnTo>
                      <a:lnTo>
                        <a:pt x="1280" y="520"/>
                      </a:lnTo>
                      <a:lnTo>
                        <a:pt x="1282" y="520"/>
                      </a:lnTo>
                      <a:lnTo>
                        <a:pt x="1282" y="520"/>
                      </a:lnTo>
                      <a:lnTo>
                        <a:pt x="1284" y="520"/>
                      </a:lnTo>
                      <a:lnTo>
                        <a:pt x="1284" y="518"/>
                      </a:lnTo>
                      <a:lnTo>
                        <a:pt x="1284" y="518"/>
                      </a:lnTo>
                      <a:lnTo>
                        <a:pt x="1284" y="518"/>
                      </a:lnTo>
                      <a:lnTo>
                        <a:pt x="1284" y="518"/>
                      </a:lnTo>
                      <a:lnTo>
                        <a:pt x="1286" y="518"/>
                      </a:lnTo>
                      <a:lnTo>
                        <a:pt x="1286" y="518"/>
                      </a:lnTo>
                      <a:lnTo>
                        <a:pt x="1286" y="516"/>
                      </a:lnTo>
                      <a:lnTo>
                        <a:pt x="1286" y="516"/>
                      </a:lnTo>
                      <a:lnTo>
                        <a:pt x="1288" y="516"/>
                      </a:lnTo>
                      <a:lnTo>
                        <a:pt x="1288" y="516"/>
                      </a:lnTo>
                      <a:lnTo>
                        <a:pt x="1290" y="516"/>
                      </a:lnTo>
                      <a:lnTo>
                        <a:pt x="1290" y="516"/>
                      </a:lnTo>
                      <a:lnTo>
                        <a:pt x="1290" y="516"/>
                      </a:lnTo>
                      <a:lnTo>
                        <a:pt x="1290" y="516"/>
                      </a:lnTo>
                      <a:lnTo>
                        <a:pt x="1292" y="516"/>
                      </a:lnTo>
                      <a:lnTo>
                        <a:pt x="1292" y="516"/>
                      </a:lnTo>
                      <a:lnTo>
                        <a:pt x="1293" y="516"/>
                      </a:lnTo>
                      <a:lnTo>
                        <a:pt x="1293" y="516"/>
                      </a:lnTo>
                      <a:lnTo>
                        <a:pt x="1293" y="516"/>
                      </a:lnTo>
                      <a:lnTo>
                        <a:pt x="1293" y="516"/>
                      </a:lnTo>
                      <a:lnTo>
                        <a:pt x="1295" y="516"/>
                      </a:lnTo>
                      <a:lnTo>
                        <a:pt x="1295" y="516"/>
                      </a:lnTo>
                      <a:lnTo>
                        <a:pt x="1295" y="516"/>
                      </a:lnTo>
                      <a:lnTo>
                        <a:pt x="1295" y="514"/>
                      </a:lnTo>
                      <a:lnTo>
                        <a:pt x="1297" y="514"/>
                      </a:lnTo>
                      <a:lnTo>
                        <a:pt x="1297" y="514"/>
                      </a:lnTo>
                      <a:lnTo>
                        <a:pt x="1299" y="514"/>
                      </a:lnTo>
                      <a:lnTo>
                        <a:pt x="1299" y="514"/>
                      </a:lnTo>
                      <a:lnTo>
                        <a:pt x="1299" y="514"/>
                      </a:lnTo>
                      <a:lnTo>
                        <a:pt x="1301" y="514"/>
                      </a:lnTo>
                      <a:lnTo>
                        <a:pt x="1301" y="514"/>
                      </a:lnTo>
                      <a:lnTo>
                        <a:pt x="1301" y="514"/>
                      </a:lnTo>
                      <a:lnTo>
                        <a:pt x="1301" y="514"/>
                      </a:lnTo>
                      <a:lnTo>
                        <a:pt x="1303" y="514"/>
                      </a:lnTo>
                      <a:lnTo>
                        <a:pt x="1303" y="514"/>
                      </a:lnTo>
                      <a:lnTo>
                        <a:pt x="1305" y="514"/>
                      </a:lnTo>
                      <a:lnTo>
                        <a:pt x="1305" y="514"/>
                      </a:lnTo>
                      <a:lnTo>
                        <a:pt x="1305" y="514"/>
                      </a:lnTo>
                      <a:lnTo>
                        <a:pt x="1307" y="514"/>
                      </a:lnTo>
                      <a:lnTo>
                        <a:pt x="1307" y="514"/>
                      </a:lnTo>
                      <a:lnTo>
                        <a:pt x="1307" y="514"/>
                      </a:lnTo>
                      <a:lnTo>
                        <a:pt x="1309" y="514"/>
                      </a:lnTo>
                      <a:lnTo>
                        <a:pt x="1309" y="514"/>
                      </a:lnTo>
                      <a:lnTo>
                        <a:pt x="1311" y="514"/>
                      </a:lnTo>
                      <a:lnTo>
                        <a:pt x="1311" y="512"/>
                      </a:lnTo>
                      <a:lnTo>
                        <a:pt x="1311" y="512"/>
                      </a:lnTo>
                      <a:lnTo>
                        <a:pt x="1311" y="512"/>
                      </a:lnTo>
                      <a:lnTo>
                        <a:pt x="1313" y="512"/>
                      </a:lnTo>
                      <a:lnTo>
                        <a:pt x="1313" y="512"/>
                      </a:lnTo>
                      <a:lnTo>
                        <a:pt x="1313" y="512"/>
                      </a:lnTo>
                      <a:lnTo>
                        <a:pt x="1314" y="512"/>
                      </a:lnTo>
                      <a:lnTo>
                        <a:pt x="1314" y="512"/>
                      </a:lnTo>
                      <a:lnTo>
                        <a:pt x="1314" y="514"/>
                      </a:lnTo>
                      <a:lnTo>
                        <a:pt x="1316" y="514"/>
                      </a:lnTo>
                      <a:lnTo>
                        <a:pt x="1316" y="514"/>
                      </a:lnTo>
                      <a:lnTo>
                        <a:pt x="1316" y="514"/>
                      </a:lnTo>
                      <a:lnTo>
                        <a:pt x="1318" y="514"/>
                      </a:lnTo>
                      <a:lnTo>
                        <a:pt x="1318" y="514"/>
                      </a:lnTo>
                      <a:lnTo>
                        <a:pt x="1318" y="514"/>
                      </a:lnTo>
                      <a:lnTo>
                        <a:pt x="1320" y="514"/>
                      </a:lnTo>
                      <a:lnTo>
                        <a:pt x="1320" y="514"/>
                      </a:lnTo>
                      <a:lnTo>
                        <a:pt x="1322" y="514"/>
                      </a:lnTo>
                      <a:lnTo>
                        <a:pt x="1322" y="514"/>
                      </a:lnTo>
                      <a:lnTo>
                        <a:pt x="1322" y="514"/>
                      </a:lnTo>
                      <a:lnTo>
                        <a:pt x="1322" y="514"/>
                      </a:lnTo>
                      <a:lnTo>
                        <a:pt x="1324" y="514"/>
                      </a:lnTo>
                      <a:lnTo>
                        <a:pt x="1324" y="514"/>
                      </a:lnTo>
                      <a:lnTo>
                        <a:pt x="1324" y="516"/>
                      </a:lnTo>
                      <a:lnTo>
                        <a:pt x="1326" y="516"/>
                      </a:lnTo>
                      <a:lnTo>
                        <a:pt x="1326" y="516"/>
                      </a:lnTo>
                      <a:lnTo>
                        <a:pt x="1326" y="516"/>
                      </a:lnTo>
                      <a:lnTo>
                        <a:pt x="1326" y="516"/>
                      </a:lnTo>
                      <a:lnTo>
                        <a:pt x="1328" y="516"/>
                      </a:lnTo>
                      <a:lnTo>
                        <a:pt x="1328" y="516"/>
                      </a:lnTo>
                      <a:lnTo>
                        <a:pt x="1328" y="516"/>
                      </a:lnTo>
                      <a:lnTo>
                        <a:pt x="1328" y="516"/>
                      </a:lnTo>
                      <a:lnTo>
                        <a:pt x="1330" y="516"/>
                      </a:lnTo>
                      <a:lnTo>
                        <a:pt x="1330" y="516"/>
                      </a:lnTo>
                      <a:lnTo>
                        <a:pt x="1330" y="518"/>
                      </a:lnTo>
                      <a:lnTo>
                        <a:pt x="1332" y="518"/>
                      </a:lnTo>
                      <a:lnTo>
                        <a:pt x="1332" y="518"/>
                      </a:lnTo>
                      <a:lnTo>
                        <a:pt x="1332" y="518"/>
                      </a:lnTo>
                      <a:lnTo>
                        <a:pt x="1332" y="518"/>
                      </a:lnTo>
                      <a:lnTo>
                        <a:pt x="1332" y="520"/>
                      </a:lnTo>
                      <a:lnTo>
                        <a:pt x="1334" y="520"/>
                      </a:lnTo>
                      <a:lnTo>
                        <a:pt x="1334" y="520"/>
                      </a:lnTo>
                      <a:lnTo>
                        <a:pt x="1334" y="520"/>
                      </a:lnTo>
                      <a:lnTo>
                        <a:pt x="1334" y="521"/>
                      </a:lnTo>
                      <a:lnTo>
                        <a:pt x="1334" y="521"/>
                      </a:lnTo>
                      <a:lnTo>
                        <a:pt x="1334" y="521"/>
                      </a:lnTo>
                      <a:lnTo>
                        <a:pt x="1334" y="523"/>
                      </a:lnTo>
                      <a:lnTo>
                        <a:pt x="1336" y="523"/>
                      </a:lnTo>
                      <a:lnTo>
                        <a:pt x="1336" y="523"/>
                      </a:lnTo>
                      <a:lnTo>
                        <a:pt x="1336" y="523"/>
                      </a:lnTo>
                      <a:lnTo>
                        <a:pt x="1334" y="523"/>
                      </a:lnTo>
                      <a:lnTo>
                        <a:pt x="1334" y="523"/>
                      </a:lnTo>
                      <a:lnTo>
                        <a:pt x="1334" y="525"/>
                      </a:lnTo>
                      <a:lnTo>
                        <a:pt x="1334" y="525"/>
                      </a:lnTo>
                      <a:lnTo>
                        <a:pt x="1336" y="525"/>
                      </a:lnTo>
                      <a:lnTo>
                        <a:pt x="1336" y="525"/>
                      </a:lnTo>
                      <a:lnTo>
                        <a:pt x="1336" y="527"/>
                      </a:lnTo>
                      <a:lnTo>
                        <a:pt x="1334" y="527"/>
                      </a:lnTo>
                      <a:lnTo>
                        <a:pt x="1334" y="527"/>
                      </a:lnTo>
                      <a:lnTo>
                        <a:pt x="1334" y="527"/>
                      </a:lnTo>
                      <a:lnTo>
                        <a:pt x="1334" y="527"/>
                      </a:lnTo>
                      <a:lnTo>
                        <a:pt x="1334" y="527"/>
                      </a:lnTo>
                      <a:lnTo>
                        <a:pt x="1334" y="527"/>
                      </a:lnTo>
                      <a:lnTo>
                        <a:pt x="1336" y="527"/>
                      </a:lnTo>
                      <a:lnTo>
                        <a:pt x="1336" y="529"/>
                      </a:lnTo>
                      <a:lnTo>
                        <a:pt x="1336" y="529"/>
                      </a:lnTo>
                      <a:lnTo>
                        <a:pt x="1334" y="529"/>
                      </a:lnTo>
                      <a:lnTo>
                        <a:pt x="1334" y="529"/>
                      </a:lnTo>
                      <a:lnTo>
                        <a:pt x="1334" y="529"/>
                      </a:lnTo>
                      <a:lnTo>
                        <a:pt x="1332" y="529"/>
                      </a:lnTo>
                      <a:lnTo>
                        <a:pt x="1332" y="531"/>
                      </a:lnTo>
                      <a:lnTo>
                        <a:pt x="1332" y="531"/>
                      </a:lnTo>
                      <a:lnTo>
                        <a:pt x="1332" y="531"/>
                      </a:lnTo>
                      <a:lnTo>
                        <a:pt x="1332" y="531"/>
                      </a:lnTo>
                      <a:lnTo>
                        <a:pt x="1330" y="531"/>
                      </a:lnTo>
                      <a:lnTo>
                        <a:pt x="1330" y="531"/>
                      </a:lnTo>
                      <a:lnTo>
                        <a:pt x="1328" y="531"/>
                      </a:lnTo>
                      <a:lnTo>
                        <a:pt x="1328" y="531"/>
                      </a:lnTo>
                      <a:lnTo>
                        <a:pt x="1328" y="531"/>
                      </a:lnTo>
                      <a:lnTo>
                        <a:pt x="1328" y="531"/>
                      </a:lnTo>
                      <a:lnTo>
                        <a:pt x="1326" y="531"/>
                      </a:lnTo>
                      <a:lnTo>
                        <a:pt x="1326" y="531"/>
                      </a:lnTo>
                      <a:lnTo>
                        <a:pt x="1326" y="533"/>
                      </a:lnTo>
                      <a:lnTo>
                        <a:pt x="1326" y="533"/>
                      </a:lnTo>
                      <a:lnTo>
                        <a:pt x="1326" y="533"/>
                      </a:lnTo>
                      <a:lnTo>
                        <a:pt x="1324" y="533"/>
                      </a:lnTo>
                      <a:lnTo>
                        <a:pt x="1324" y="535"/>
                      </a:lnTo>
                      <a:lnTo>
                        <a:pt x="1324" y="535"/>
                      </a:lnTo>
                      <a:lnTo>
                        <a:pt x="1324" y="535"/>
                      </a:lnTo>
                      <a:lnTo>
                        <a:pt x="1322" y="535"/>
                      </a:lnTo>
                      <a:lnTo>
                        <a:pt x="1322" y="535"/>
                      </a:lnTo>
                      <a:lnTo>
                        <a:pt x="1322" y="535"/>
                      </a:lnTo>
                      <a:lnTo>
                        <a:pt x="1322" y="537"/>
                      </a:lnTo>
                      <a:lnTo>
                        <a:pt x="1320" y="537"/>
                      </a:lnTo>
                      <a:lnTo>
                        <a:pt x="1320" y="537"/>
                      </a:lnTo>
                      <a:lnTo>
                        <a:pt x="1320" y="537"/>
                      </a:lnTo>
                      <a:lnTo>
                        <a:pt x="1318" y="537"/>
                      </a:lnTo>
                      <a:lnTo>
                        <a:pt x="1318" y="537"/>
                      </a:lnTo>
                      <a:lnTo>
                        <a:pt x="1318" y="539"/>
                      </a:lnTo>
                      <a:lnTo>
                        <a:pt x="1318" y="539"/>
                      </a:lnTo>
                      <a:lnTo>
                        <a:pt x="1318" y="539"/>
                      </a:lnTo>
                      <a:lnTo>
                        <a:pt x="1316" y="539"/>
                      </a:lnTo>
                      <a:lnTo>
                        <a:pt x="1316" y="539"/>
                      </a:lnTo>
                      <a:lnTo>
                        <a:pt x="1316" y="539"/>
                      </a:lnTo>
                      <a:lnTo>
                        <a:pt x="1314" y="539"/>
                      </a:lnTo>
                      <a:lnTo>
                        <a:pt x="1314" y="539"/>
                      </a:lnTo>
                      <a:lnTo>
                        <a:pt x="1313" y="539"/>
                      </a:lnTo>
                      <a:lnTo>
                        <a:pt x="1313" y="539"/>
                      </a:lnTo>
                      <a:lnTo>
                        <a:pt x="1313" y="539"/>
                      </a:lnTo>
                      <a:lnTo>
                        <a:pt x="1311" y="539"/>
                      </a:lnTo>
                      <a:lnTo>
                        <a:pt x="1311" y="539"/>
                      </a:lnTo>
                      <a:lnTo>
                        <a:pt x="1311" y="539"/>
                      </a:lnTo>
                      <a:lnTo>
                        <a:pt x="1311" y="539"/>
                      </a:lnTo>
                      <a:lnTo>
                        <a:pt x="1309" y="539"/>
                      </a:lnTo>
                      <a:lnTo>
                        <a:pt x="1309" y="537"/>
                      </a:lnTo>
                      <a:lnTo>
                        <a:pt x="1309" y="537"/>
                      </a:lnTo>
                      <a:lnTo>
                        <a:pt x="1307" y="537"/>
                      </a:lnTo>
                      <a:lnTo>
                        <a:pt x="1307" y="537"/>
                      </a:lnTo>
                      <a:lnTo>
                        <a:pt x="1307" y="537"/>
                      </a:lnTo>
                      <a:lnTo>
                        <a:pt x="1305" y="537"/>
                      </a:lnTo>
                      <a:lnTo>
                        <a:pt x="1305" y="537"/>
                      </a:lnTo>
                      <a:lnTo>
                        <a:pt x="1305" y="537"/>
                      </a:lnTo>
                      <a:lnTo>
                        <a:pt x="1305" y="535"/>
                      </a:lnTo>
                      <a:lnTo>
                        <a:pt x="1305" y="535"/>
                      </a:lnTo>
                      <a:lnTo>
                        <a:pt x="1303" y="535"/>
                      </a:lnTo>
                      <a:lnTo>
                        <a:pt x="1303" y="537"/>
                      </a:lnTo>
                      <a:lnTo>
                        <a:pt x="1303" y="537"/>
                      </a:lnTo>
                      <a:lnTo>
                        <a:pt x="1303" y="537"/>
                      </a:lnTo>
                      <a:lnTo>
                        <a:pt x="1301" y="537"/>
                      </a:lnTo>
                      <a:lnTo>
                        <a:pt x="1301" y="537"/>
                      </a:lnTo>
                      <a:lnTo>
                        <a:pt x="1301" y="537"/>
                      </a:lnTo>
                      <a:lnTo>
                        <a:pt x="1299" y="537"/>
                      </a:lnTo>
                      <a:lnTo>
                        <a:pt x="1299" y="537"/>
                      </a:lnTo>
                      <a:lnTo>
                        <a:pt x="1299" y="537"/>
                      </a:lnTo>
                      <a:lnTo>
                        <a:pt x="1299" y="539"/>
                      </a:lnTo>
                      <a:lnTo>
                        <a:pt x="1297" y="539"/>
                      </a:lnTo>
                      <a:lnTo>
                        <a:pt x="1297" y="539"/>
                      </a:lnTo>
                      <a:lnTo>
                        <a:pt x="1299" y="539"/>
                      </a:lnTo>
                      <a:lnTo>
                        <a:pt x="1299" y="539"/>
                      </a:lnTo>
                      <a:lnTo>
                        <a:pt x="1299" y="539"/>
                      </a:lnTo>
                      <a:lnTo>
                        <a:pt x="1299" y="539"/>
                      </a:lnTo>
                      <a:lnTo>
                        <a:pt x="1301" y="539"/>
                      </a:lnTo>
                      <a:lnTo>
                        <a:pt x="1301" y="539"/>
                      </a:lnTo>
                      <a:lnTo>
                        <a:pt x="1301" y="539"/>
                      </a:lnTo>
                      <a:lnTo>
                        <a:pt x="1301" y="539"/>
                      </a:lnTo>
                      <a:lnTo>
                        <a:pt x="1301" y="539"/>
                      </a:lnTo>
                      <a:lnTo>
                        <a:pt x="1303" y="539"/>
                      </a:lnTo>
                      <a:lnTo>
                        <a:pt x="1303" y="539"/>
                      </a:lnTo>
                      <a:lnTo>
                        <a:pt x="1303" y="539"/>
                      </a:lnTo>
                      <a:lnTo>
                        <a:pt x="1305" y="539"/>
                      </a:lnTo>
                      <a:lnTo>
                        <a:pt x="1305" y="539"/>
                      </a:lnTo>
                      <a:lnTo>
                        <a:pt x="1305" y="539"/>
                      </a:lnTo>
                      <a:lnTo>
                        <a:pt x="1305" y="541"/>
                      </a:lnTo>
                      <a:lnTo>
                        <a:pt x="1305" y="541"/>
                      </a:lnTo>
                      <a:lnTo>
                        <a:pt x="1307" y="541"/>
                      </a:lnTo>
                      <a:lnTo>
                        <a:pt x="1307" y="541"/>
                      </a:lnTo>
                      <a:lnTo>
                        <a:pt x="1307" y="541"/>
                      </a:lnTo>
                      <a:lnTo>
                        <a:pt x="1307" y="541"/>
                      </a:lnTo>
                      <a:lnTo>
                        <a:pt x="1307" y="543"/>
                      </a:lnTo>
                      <a:lnTo>
                        <a:pt x="1307" y="543"/>
                      </a:lnTo>
                      <a:lnTo>
                        <a:pt x="1307" y="544"/>
                      </a:lnTo>
                      <a:lnTo>
                        <a:pt x="1309" y="544"/>
                      </a:lnTo>
                      <a:lnTo>
                        <a:pt x="1309" y="544"/>
                      </a:lnTo>
                      <a:lnTo>
                        <a:pt x="1309" y="544"/>
                      </a:lnTo>
                      <a:lnTo>
                        <a:pt x="1309" y="546"/>
                      </a:lnTo>
                      <a:lnTo>
                        <a:pt x="1311" y="546"/>
                      </a:lnTo>
                      <a:lnTo>
                        <a:pt x="1311" y="546"/>
                      </a:lnTo>
                      <a:lnTo>
                        <a:pt x="1311" y="544"/>
                      </a:lnTo>
                      <a:lnTo>
                        <a:pt x="1311" y="544"/>
                      </a:lnTo>
                      <a:lnTo>
                        <a:pt x="1313" y="544"/>
                      </a:lnTo>
                      <a:lnTo>
                        <a:pt x="1313" y="544"/>
                      </a:lnTo>
                      <a:lnTo>
                        <a:pt x="1313" y="544"/>
                      </a:lnTo>
                      <a:lnTo>
                        <a:pt x="1313" y="544"/>
                      </a:lnTo>
                      <a:lnTo>
                        <a:pt x="1313" y="543"/>
                      </a:lnTo>
                      <a:lnTo>
                        <a:pt x="1314" y="543"/>
                      </a:lnTo>
                      <a:lnTo>
                        <a:pt x="1314" y="543"/>
                      </a:lnTo>
                      <a:lnTo>
                        <a:pt x="1316" y="543"/>
                      </a:lnTo>
                      <a:lnTo>
                        <a:pt x="1316" y="543"/>
                      </a:lnTo>
                      <a:lnTo>
                        <a:pt x="1316" y="543"/>
                      </a:lnTo>
                      <a:lnTo>
                        <a:pt x="1316" y="543"/>
                      </a:lnTo>
                      <a:lnTo>
                        <a:pt x="1318" y="543"/>
                      </a:lnTo>
                      <a:lnTo>
                        <a:pt x="1318" y="543"/>
                      </a:lnTo>
                      <a:lnTo>
                        <a:pt x="1318" y="541"/>
                      </a:lnTo>
                      <a:lnTo>
                        <a:pt x="1318" y="541"/>
                      </a:lnTo>
                      <a:lnTo>
                        <a:pt x="1320" y="541"/>
                      </a:lnTo>
                      <a:lnTo>
                        <a:pt x="1320" y="541"/>
                      </a:lnTo>
                      <a:lnTo>
                        <a:pt x="1320" y="543"/>
                      </a:lnTo>
                      <a:lnTo>
                        <a:pt x="1322" y="543"/>
                      </a:lnTo>
                      <a:lnTo>
                        <a:pt x="1322" y="543"/>
                      </a:lnTo>
                      <a:lnTo>
                        <a:pt x="1322" y="543"/>
                      </a:lnTo>
                      <a:lnTo>
                        <a:pt x="1324" y="543"/>
                      </a:lnTo>
                      <a:lnTo>
                        <a:pt x="1324" y="543"/>
                      </a:lnTo>
                      <a:lnTo>
                        <a:pt x="1326" y="543"/>
                      </a:lnTo>
                      <a:lnTo>
                        <a:pt x="1326" y="541"/>
                      </a:lnTo>
                      <a:lnTo>
                        <a:pt x="1326" y="541"/>
                      </a:lnTo>
                      <a:lnTo>
                        <a:pt x="1326" y="541"/>
                      </a:lnTo>
                      <a:lnTo>
                        <a:pt x="1326" y="541"/>
                      </a:lnTo>
                      <a:lnTo>
                        <a:pt x="1326" y="539"/>
                      </a:lnTo>
                      <a:lnTo>
                        <a:pt x="1328" y="539"/>
                      </a:lnTo>
                      <a:lnTo>
                        <a:pt x="1328" y="539"/>
                      </a:lnTo>
                      <a:lnTo>
                        <a:pt x="1328" y="539"/>
                      </a:lnTo>
                      <a:lnTo>
                        <a:pt x="1328" y="539"/>
                      </a:lnTo>
                      <a:lnTo>
                        <a:pt x="1328" y="539"/>
                      </a:lnTo>
                      <a:lnTo>
                        <a:pt x="1330" y="539"/>
                      </a:lnTo>
                      <a:lnTo>
                        <a:pt x="1330" y="539"/>
                      </a:lnTo>
                      <a:lnTo>
                        <a:pt x="1330" y="539"/>
                      </a:lnTo>
                      <a:lnTo>
                        <a:pt x="1330" y="541"/>
                      </a:lnTo>
                      <a:lnTo>
                        <a:pt x="1330" y="541"/>
                      </a:lnTo>
                      <a:lnTo>
                        <a:pt x="1328" y="541"/>
                      </a:lnTo>
                      <a:lnTo>
                        <a:pt x="1328" y="543"/>
                      </a:lnTo>
                      <a:lnTo>
                        <a:pt x="1328" y="543"/>
                      </a:lnTo>
                      <a:lnTo>
                        <a:pt x="1328" y="543"/>
                      </a:lnTo>
                      <a:lnTo>
                        <a:pt x="1328" y="544"/>
                      </a:lnTo>
                      <a:lnTo>
                        <a:pt x="1328" y="544"/>
                      </a:lnTo>
                      <a:lnTo>
                        <a:pt x="1328" y="544"/>
                      </a:lnTo>
                      <a:lnTo>
                        <a:pt x="1326" y="544"/>
                      </a:lnTo>
                      <a:lnTo>
                        <a:pt x="1326" y="544"/>
                      </a:lnTo>
                      <a:lnTo>
                        <a:pt x="1326" y="546"/>
                      </a:lnTo>
                      <a:lnTo>
                        <a:pt x="1326" y="546"/>
                      </a:lnTo>
                      <a:lnTo>
                        <a:pt x="1324" y="546"/>
                      </a:lnTo>
                      <a:lnTo>
                        <a:pt x="1324" y="546"/>
                      </a:lnTo>
                      <a:lnTo>
                        <a:pt x="1324" y="546"/>
                      </a:lnTo>
                      <a:lnTo>
                        <a:pt x="1324" y="546"/>
                      </a:lnTo>
                      <a:lnTo>
                        <a:pt x="1324" y="548"/>
                      </a:lnTo>
                      <a:lnTo>
                        <a:pt x="1322" y="548"/>
                      </a:lnTo>
                      <a:lnTo>
                        <a:pt x="1322" y="548"/>
                      </a:lnTo>
                      <a:lnTo>
                        <a:pt x="1322" y="550"/>
                      </a:lnTo>
                      <a:lnTo>
                        <a:pt x="1322" y="550"/>
                      </a:lnTo>
                      <a:lnTo>
                        <a:pt x="1322" y="550"/>
                      </a:lnTo>
                      <a:lnTo>
                        <a:pt x="1322" y="552"/>
                      </a:lnTo>
                      <a:lnTo>
                        <a:pt x="1322" y="552"/>
                      </a:lnTo>
                      <a:lnTo>
                        <a:pt x="1322" y="552"/>
                      </a:lnTo>
                      <a:lnTo>
                        <a:pt x="1322" y="552"/>
                      </a:lnTo>
                      <a:lnTo>
                        <a:pt x="1322" y="554"/>
                      </a:lnTo>
                      <a:lnTo>
                        <a:pt x="1322" y="554"/>
                      </a:lnTo>
                      <a:lnTo>
                        <a:pt x="1322" y="554"/>
                      </a:lnTo>
                      <a:lnTo>
                        <a:pt x="1320" y="554"/>
                      </a:lnTo>
                      <a:lnTo>
                        <a:pt x="1320" y="556"/>
                      </a:lnTo>
                      <a:lnTo>
                        <a:pt x="1320" y="556"/>
                      </a:lnTo>
                      <a:lnTo>
                        <a:pt x="1320" y="556"/>
                      </a:lnTo>
                      <a:lnTo>
                        <a:pt x="1320" y="556"/>
                      </a:lnTo>
                      <a:lnTo>
                        <a:pt x="1320" y="556"/>
                      </a:lnTo>
                      <a:lnTo>
                        <a:pt x="1320" y="558"/>
                      </a:lnTo>
                      <a:lnTo>
                        <a:pt x="1322" y="558"/>
                      </a:lnTo>
                      <a:lnTo>
                        <a:pt x="1322" y="558"/>
                      </a:lnTo>
                      <a:lnTo>
                        <a:pt x="1322" y="558"/>
                      </a:lnTo>
                      <a:lnTo>
                        <a:pt x="1322" y="556"/>
                      </a:lnTo>
                      <a:lnTo>
                        <a:pt x="1324" y="556"/>
                      </a:lnTo>
                      <a:lnTo>
                        <a:pt x="1324" y="558"/>
                      </a:lnTo>
                      <a:lnTo>
                        <a:pt x="1324" y="558"/>
                      </a:lnTo>
                      <a:lnTo>
                        <a:pt x="1324" y="560"/>
                      </a:lnTo>
                      <a:lnTo>
                        <a:pt x="1324" y="560"/>
                      </a:lnTo>
                      <a:lnTo>
                        <a:pt x="1322" y="560"/>
                      </a:lnTo>
                      <a:lnTo>
                        <a:pt x="1322" y="562"/>
                      </a:lnTo>
                      <a:lnTo>
                        <a:pt x="1322" y="562"/>
                      </a:lnTo>
                      <a:lnTo>
                        <a:pt x="1322" y="562"/>
                      </a:lnTo>
                      <a:lnTo>
                        <a:pt x="1322" y="564"/>
                      </a:lnTo>
                      <a:lnTo>
                        <a:pt x="1322" y="564"/>
                      </a:lnTo>
                      <a:lnTo>
                        <a:pt x="1322" y="564"/>
                      </a:lnTo>
                      <a:lnTo>
                        <a:pt x="1322" y="564"/>
                      </a:lnTo>
                      <a:lnTo>
                        <a:pt x="1324" y="564"/>
                      </a:lnTo>
                      <a:lnTo>
                        <a:pt x="1324" y="564"/>
                      </a:lnTo>
                      <a:lnTo>
                        <a:pt x="1324" y="566"/>
                      </a:lnTo>
                      <a:lnTo>
                        <a:pt x="1326" y="566"/>
                      </a:lnTo>
                      <a:lnTo>
                        <a:pt x="1326" y="566"/>
                      </a:lnTo>
                      <a:lnTo>
                        <a:pt x="1326" y="566"/>
                      </a:lnTo>
                      <a:lnTo>
                        <a:pt x="1326" y="567"/>
                      </a:lnTo>
                      <a:lnTo>
                        <a:pt x="1326" y="567"/>
                      </a:lnTo>
                      <a:lnTo>
                        <a:pt x="1326" y="569"/>
                      </a:lnTo>
                      <a:lnTo>
                        <a:pt x="1326" y="569"/>
                      </a:lnTo>
                      <a:lnTo>
                        <a:pt x="1326" y="569"/>
                      </a:lnTo>
                      <a:lnTo>
                        <a:pt x="1328" y="569"/>
                      </a:lnTo>
                      <a:lnTo>
                        <a:pt x="1328" y="571"/>
                      </a:lnTo>
                      <a:lnTo>
                        <a:pt x="1328" y="571"/>
                      </a:lnTo>
                      <a:lnTo>
                        <a:pt x="1328" y="571"/>
                      </a:lnTo>
                      <a:lnTo>
                        <a:pt x="1328" y="571"/>
                      </a:lnTo>
                      <a:lnTo>
                        <a:pt x="1328" y="571"/>
                      </a:lnTo>
                      <a:lnTo>
                        <a:pt x="1328" y="573"/>
                      </a:lnTo>
                      <a:lnTo>
                        <a:pt x="1328" y="573"/>
                      </a:lnTo>
                      <a:lnTo>
                        <a:pt x="1328" y="575"/>
                      </a:lnTo>
                      <a:lnTo>
                        <a:pt x="1330" y="575"/>
                      </a:lnTo>
                      <a:lnTo>
                        <a:pt x="1330" y="575"/>
                      </a:lnTo>
                      <a:lnTo>
                        <a:pt x="1332" y="575"/>
                      </a:lnTo>
                      <a:lnTo>
                        <a:pt x="1332" y="575"/>
                      </a:lnTo>
                      <a:lnTo>
                        <a:pt x="1332" y="575"/>
                      </a:lnTo>
                      <a:lnTo>
                        <a:pt x="1334" y="575"/>
                      </a:lnTo>
                      <a:lnTo>
                        <a:pt x="1334" y="575"/>
                      </a:lnTo>
                      <a:lnTo>
                        <a:pt x="1334" y="575"/>
                      </a:lnTo>
                      <a:lnTo>
                        <a:pt x="1334" y="575"/>
                      </a:lnTo>
                      <a:lnTo>
                        <a:pt x="1336" y="575"/>
                      </a:lnTo>
                      <a:lnTo>
                        <a:pt x="1336" y="575"/>
                      </a:lnTo>
                      <a:lnTo>
                        <a:pt x="1337" y="575"/>
                      </a:lnTo>
                      <a:lnTo>
                        <a:pt x="1337" y="575"/>
                      </a:lnTo>
                      <a:lnTo>
                        <a:pt x="1337" y="575"/>
                      </a:lnTo>
                      <a:lnTo>
                        <a:pt x="1339" y="575"/>
                      </a:lnTo>
                      <a:lnTo>
                        <a:pt x="1339" y="577"/>
                      </a:lnTo>
                      <a:lnTo>
                        <a:pt x="1339" y="577"/>
                      </a:lnTo>
                      <a:lnTo>
                        <a:pt x="1339" y="577"/>
                      </a:lnTo>
                      <a:lnTo>
                        <a:pt x="1339" y="575"/>
                      </a:lnTo>
                      <a:lnTo>
                        <a:pt x="1341" y="575"/>
                      </a:lnTo>
                      <a:lnTo>
                        <a:pt x="1341" y="577"/>
                      </a:lnTo>
                      <a:lnTo>
                        <a:pt x="1341" y="577"/>
                      </a:lnTo>
                      <a:lnTo>
                        <a:pt x="1341" y="577"/>
                      </a:lnTo>
                      <a:lnTo>
                        <a:pt x="1341" y="579"/>
                      </a:lnTo>
                      <a:lnTo>
                        <a:pt x="1341" y="579"/>
                      </a:lnTo>
                      <a:lnTo>
                        <a:pt x="1341" y="579"/>
                      </a:lnTo>
                      <a:lnTo>
                        <a:pt x="1339" y="579"/>
                      </a:lnTo>
                      <a:lnTo>
                        <a:pt x="1339" y="579"/>
                      </a:lnTo>
                      <a:lnTo>
                        <a:pt x="1339" y="579"/>
                      </a:lnTo>
                      <a:lnTo>
                        <a:pt x="1337" y="579"/>
                      </a:lnTo>
                      <a:lnTo>
                        <a:pt x="1337" y="579"/>
                      </a:lnTo>
                      <a:lnTo>
                        <a:pt x="1337" y="579"/>
                      </a:lnTo>
                      <a:lnTo>
                        <a:pt x="1337" y="579"/>
                      </a:lnTo>
                      <a:lnTo>
                        <a:pt x="1339" y="579"/>
                      </a:lnTo>
                      <a:lnTo>
                        <a:pt x="1339" y="579"/>
                      </a:lnTo>
                      <a:lnTo>
                        <a:pt x="1339" y="579"/>
                      </a:lnTo>
                      <a:lnTo>
                        <a:pt x="1339" y="581"/>
                      </a:lnTo>
                      <a:lnTo>
                        <a:pt x="1341" y="581"/>
                      </a:lnTo>
                      <a:lnTo>
                        <a:pt x="1341" y="581"/>
                      </a:lnTo>
                      <a:lnTo>
                        <a:pt x="1341" y="581"/>
                      </a:lnTo>
                      <a:lnTo>
                        <a:pt x="1343" y="581"/>
                      </a:lnTo>
                      <a:lnTo>
                        <a:pt x="1343" y="583"/>
                      </a:lnTo>
                      <a:lnTo>
                        <a:pt x="1343" y="583"/>
                      </a:lnTo>
                      <a:lnTo>
                        <a:pt x="1343" y="581"/>
                      </a:lnTo>
                      <a:lnTo>
                        <a:pt x="1343" y="581"/>
                      </a:lnTo>
                      <a:lnTo>
                        <a:pt x="1345" y="581"/>
                      </a:lnTo>
                      <a:lnTo>
                        <a:pt x="1345" y="581"/>
                      </a:lnTo>
                      <a:lnTo>
                        <a:pt x="1345" y="581"/>
                      </a:lnTo>
                      <a:lnTo>
                        <a:pt x="1345" y="583"/>
                      </a:lnTo>
                      <a:lnTo>
                        <a:pt x="1347" y="583"/>
                      </a:lnTo>
                      <a:lnTo>
                        <a:pt x="1347" y="583"/>
                      </a:lnTo>
                      <a:lnTo>
                        <a:pt x="1349" y="583"/>
                      </a:lnTo>
                      <a:lnTo>
                        <a:pt x="1349" y="583"/>
                      </a:lnTo>
                      <a:lnTo>
                        <a:pt x="1349" y="583"/>
                      </a:lnTo>
                      <a:lnTo>
                        <a:pt x="1349" y="583"/>
                      </a:lnTo>
                      <a:lnTo>
                        <a:pt x="1351" y="583"/>
                      </a:lnTo>
                      <a:lnTo>
                        <a:pt x="1351" y="583"/>
                      </a:lnTo>
                      <a:lnTo>
                        <a:pt x="1351" y="585"/>
                      </a:lnTo>
                      <a:lnTo>
                        <a:pt x="1353" y="585"/>
                      </a:lnTo>
                      <a:lnTo>
                        <a:pt x="1353" y="585"/>
                      </a:lnTo>
                      <a:lnTo>
                        <a:pt x="1353" y="583"/>
                      </a:lnTo>
                      <a:lnTo>
                        <a:pt x="1353" y="583"/>
                      </a:lnTo>
                      <a:lnTo>
                        <a:pt x="1355" y="583"/>
                      </a:lnTo>
                      <a:lnTo>
                        <a:pt x="1355" y="583"/>
                      </a:lnTo>
                      <a:lnTo>
                        <a:pt x="1355" y="583"/>
                      </a:lnTo>
                      <a:lnTo>
                        <a:pt x="1355" y="585"/>
                      </a:lnTo>
                      <a:lnTo>
                        <a:pt x="1357" y="585"/>
                      </a:lnTo>
                      <a:lnTo>
                        <a:pt x="1357" y="585"/>
                      </a:lnTo>
                      <a:lnTo>
                        <a:pt x="1358" y="585"/>
                      </a:lnTo>
                      <a:lnTo>
                        <a:pt x="1358" y="585"/>
                      </a:lnTo>
                      <a:lnTo>
                        <a:pt x="1358" y="585"/>
                      </a:lnTo>
                      <a:lnTo>
                        <a:pt x="1360" y="585"/>
                      </a:lnTo>
                      <a:lnTo>
                        <a:pt x="1360" y="585"/>
                      </a:lnTo>
                      <a:lnTo>
                        <a:pt x="1360" y="585"/>
                      </a:lnTo>
                      <a:lnTo>
                        <a:pt x="1360" y="585"/>
                      </a:lnTo>
                      <a:lnTo>
                        <a:pt x="1360" y="587"/>
                      </a:lnTo>
                      <a:lnTo>
                        <a:pt x="1362" y="587"/>
                      </a:lnTo>
                      <a:lnTo>
                        <a:pt x="1362" y="587"/>
                      </a:lnTo>
                      <a:lnTo>
                        <a:pt x="1362" y="587"/>
                      </a:lnTo>
                      <a:lnTo>
                        <a:pt x="1364" y="587"/>
                      </a:lnTo>
                      <a:lnTo>
                        <a:pt x="1364" y="587"/>
                      </a:lnTo>
                      <a:lnTo>
                        <a:pt x="1364" y="587"/>
                      </a:lnTo>
                      <a:lnTo>
                        <a:pt x="1364" y="587"/>
                      </a:lnTo>
                      <a:lnTo>
                        <a:pt x="1366" y="587"/>
                      </a:lnTo>
                      <a:lnTo>
                        <a:pt x="1366" y="587"/>
                      </a:lnTo>
                      <a:lnTo>
                        <a:pt x="1366" y="587"/>
                      </a:lnTo>
                      <a:lnTo>
                        <a:pt x="1366" y="585"/>
                      </a:lnTo>
                      <a:lnTo>
                        <a:pt x="1368" y="585"/>
                      </a:lnTo>
                      <a:lnTo>
                        <a:pt x="1368" y="585"/>
                      </a:lnTo>
                      <a:lnTo>
                        <a:pt x="1368" y="585"/>
                      </a:lnTo>
                      <a:lnTo>
                        <a:pt x="1370" y="585"/>
                      </a:lnTo>
                      <a:lnTo>
                        <a:pt x="1370" y="585"/>
                      </a:lnTo>
                      <a:lnTo>
                        <a:pt x="1370" y="585"/>
                      </a:lnTo>
                      <a:lnTo>
                        <a:pt x="1370" y="583"/>
                      </a:lnTo>
                      <a:lnTo>
                        <a:pt x="1372" y="583"/>
                      </a:lnTo>
                      <a:lnTo>
                        <a:pt x="1372" y="583"/>
                      </a:lnTo>
                      <a:lnTo>
                        <a:pt x="1372" y="583"/>
                      </a:lnTo>
                      <a:lnTo>
                        <a:pt x="1372" y="581"/>
                      </a:lnTo>
                      <a:lnTo>
                        <a:pt x="1372" y="581"/>
                      </a:lnTo>
                      <a:lnTo>
                        <a:pt x="1374" y="581"/>
                      </a:lnTo>
                      <a:lnTo>
                        <a:pt x="1374" y="581"/>
                      </a:lnTo>
                      <a:lnTo>
                        <a:pt x="1374" y="583"/>
                      </a:lnTo>
                      <a:lnTo>
                        <a:pt x="1374" y="583"/>
                      </a:lnTo>
                      <a:lnTo>
                        <a:pt x="1374" y="585"/>
                      </a:lnTo>
                      <a:lnTo>
                        <a:pt x="1374" y="585"/>
                      </a:lnTo>
                      <a:lnTo>
                        <a:pt x="1374" y="587"/>
                      </a:lnTo>
                      <a:lnTo>
                        <a:pt x="1376" y="587"/>
                      </a:lnTo>
                      <a:lnTo>
                        <a:pt x="1376" y="587"/>
                      </a:lnTo>
                      <a:lnTo>
                        <a:pt x="1376" y="587"/>
                      </a:lnTo>
                      <a:lnTo>
                        <a:pt x="1376" y="587"/>
                      </a:lnTo>
                      <a:lnTo>
                        <a:pt x="1378" y="587"/>
                      </a:lnTo>
                      <a:lnTo>
                        <a:pt x="1378" y="587"/>
                      </a:lnTo>
                      <a:lnTo>
                        <a:pt x="1380" y="587"/>
                      </a:lnTo>
                      <a:lnTo>
                        <a:pt x="1380" y="587"/>
                      </a:lnTo>
                      <a:lnTo>
                        <a:pt x="1380" y="587"/>
                      </a:lnTo>
                      <a:lnTo>
                        <a:pt x="1380" y="587"/>
                      </a:lnTo>
                      <a:lnTo>
                        <a:pt x="1381" y="587"/>
                      </a:lnTo>
                      <a:lnTo>
                        <a:pt x="1381" y="585"/>
                      </a:lnTo>
                      <a:lnTo>
                        <a:pt x="1381" y="585"/>
                      </a:lnTo>
                      <a:lnTo>
                        <a:pt x="1381" y="583"/>
                      </a:lnTo>
                      <a:lnTo>
                        <a:pt x="1380" y="583"/>
                      </a:lnTo>
                      <a:lnTo>
                        <a:pt x="1380" y="583"/>
                      </a:lnTo>
                      <a:lnTo>
                        <a:pt x="1380" y="581"/>
                      </a:lnTo>
                      <a:lnTo>
                        <a:pt x="1380" y="581"/>
                      </a:lnTo>
                      <a:lnTo>
                        <a:pt x="1380" y="581"/>
                      </a:lnTo>
                      <a:lnTo>
                        <a:pt x="1380" y="581"/>
                      </a:lnTo>
                      <a:lnTo>
                        <a:pt x="1380" y="579"/>
                      </a:lnTo>
                      <a:lnTo>
                        <a:pt x="1380" y="579"/>
                      </a:lnTo>
                      <a:lnTo>
                        <a:pt x="1380" y="579"/>
                      </a:lnTo>
                      <a:lnTo>
                        <a:pt x="1380" y="579"/>
                      </a:lnTo>
                      <a:lnTo>
                        <a:pt x="1380" y="579"/>
                      </a:lnTo>
                      <a:lnTo>
                        <a:pt x="1381" y="579"/>
                      </a:lnTo>
                      <a:lnTo>
                        <a:pt x="1381" y="577"/>
                      </a:lnTo>
                      <a:lnTo>
                        <a:pt x="1381" y="577"/>
                      </a:lnTo>
                      <a:lnTo>
                        <a:pt x="1381" y="577"/>
                      </a:lnTo>
                      <a:lnTo>
                        <a:pt x="1381" y="575"/>
                      </a:lnTo>
                      <a:lnTo>
                        <a:pt x="1381" y="575"/>
                      </a:lnTo>
                      <a:lnTo>
                        <a:pt x="1383" y="575"/>
                      </a:lnTo>
                      <a:lnTo>
                        <a:pt x="1383" y="575"/>
                      </a:lnTo>
                      <a:lnTo>
                        <a:pt x="1383" y="575"/>
                      </a:lnTo>
                      <a:lnTo>
                        <a:pt x="1383" y="573"/>
                      </a:lnTo>
                      <a:lnTo>
                        <a:pt x="1385" y="573"/>
                      </a:lnTo>
                      <a:lnTo>
                        <a:pt x="1385" y="573"/>
                      </a:lnTo>
                      <a:lnTo>
                        <a:pt x="1385" y="571"/>
                      </a:lnTo>
                      <a:lnTo>
                        <a:pt x="1385" y="571"/>
                      </a:lnTo>
                      <a:lnTo>
                        <a:pt x="1385" y="571"/>
                      </a:lnTo>
                      <a:lnTo>
                        <a:pt x="1385" y="571"/>
                      </a:lnTo>
                      <a:lnTo>
                        <a:pt x="1387" y="571"/>
                      </a:lnTo>
                      <a:lnTo>
                        <a:pt x="1387" y="571"/>
                      </a:lnTo>
                      <a:lnTo>
                        <a:pt x="1387" y="571"/>
                      </a:lnTo>
                      <a:lnTo>
                        <a:pt x="1387" y="569"/>
                      </a:lnTo>
                      <a:lnTo>
                        <a:pt x="1387" y="569"/>
                      </a:lnTo>
                      <a:lnTo>
                        <a:pt x="1387" y="569"/>
                      </a:lnTo>
                      <a:lnTo>
                        <a:pt x="1387" y="567"/>
                      </a:lnTo>
                      <a:lnTo>
                        <a:pt x="1387" y="567"/>
                      </a:lnTo>
                      <a:lnTo>
                        <a:pt x="1387" y="566"/>
                      </a:lnTo>
                      <a:lnTo>
                        <a:pt x="1389" y="566"/>
                      </a:lnTo>
                      <a:lnTo>
                        <a:pt x="1389" y="566"/>
                      </a:lnTo>
                      <a:lnTo>
                        <a:pt x="1389" y="566"/>
                      </a:lnTo>
                      <a:lnTo>
                        <a:pt x="1391" y="566"/>
                      </a:lnTo>
                      <a:lnTo>
                        <a:pt x="1391" y="564"/>
                      </a:lnTo>
                      <a:lnTo>
                        <a:pt x="1391" y="564"/>
                      </a:lnTo>
                      <a:lnTo>
                        <a:pt x="1391" y="564"/>
                      </a:lnTo>
                      <a:lnTo>
                        <a:pt x="1391" y="564"/>
                      </a:lnTo>
                      <a:lnTo>
                        <a:pt x="1391" y="564"/>
                      </a:lnTo>
                      <a:lnTo>
                        <a:pt x="1393" y="564"/>
                      </a:lnTo>
                      <a:lnTo>
                        <a:pt x="1393" y="562"/>
                      </a:lnTo>
                      <a:lnTo>
                        <a:pt x="1393" y="562"/>
                      </a:lnTo>
                      <a:lnTo>
                        <a:pt x="1393" y="562"/>
                      </a:lnTo>
                      <a:lnTo>
                        <a:pt x="1393" y="562"/>
                      </a:lnTo>
                      <a:lnTo>
                        <a:pt x="1395" y="562"/>
                      </a:lnTo>
                      <a:lnTo>
                        <a:pt x="1395" y="560"/>
                      </a:lnTo>
                      <a:lnTo>
                        <a:pt x="1395" y="560"/>
                      </a:lnTo>
                      <a:lnTo>
                        <a:pt x="1395" y="560"/>
                      </a:lnTo>
                      <a:lnTo>
                        <a:pt x="1395" y="558"/>
                      </a:lnTo>
                      <a:lnTo>
                        <a:pt x="1397" y="558"/>
                      </a:lnTo>
                      <a:lnTo>
                        <a:pt x="1397" y="558"/>
                      </a:lnTo>
                      <a:lnTo>
                        <a:pt x="1397" y="558"/>
                      </a:lnTo>
                      <a:lnTo>
                        <a:pt x="1399" y="558"/>
                      </a:lnTo>
                      <a:lnTo>
                        <a:pt x="1399" y="558"/>
                      </a:lnTo>
                      <a:lnTo>
                        <a:pt x="1399" y="558"/>
                      </a:lnTo>
                      <a:lnTo>
                        <a:pt x="1401" y="558"/>
                      </a:lnTo>
                      <a:lnTo>
                        <a:pt x="1401" y="560"/>
                      </a:lnTo>
                      <a:lnTo>
                        <a:pt x="1401" y="560"/>
                      </a:lnTo>
                      <a:lnTo>
                        <a:pt x="1399" y="560"/>
                      </a:lnTo>
                      <a:lnTo>
                        <a:pt x="1399" y="562"/>
                      </a:lnTo>
                      <a:lnTo>
                        <a:pt x="1401" y="562"/>
                      </a:lnTo>
                      <a:lnTo>
                        <a:pt x="1401" y="562"/>
                      </a:lnTo>
                      <a:lnTo>
                        <a:pt x="1401" y="562"/>
                      </a:lnTo>
                      <a:lnTo>
                        <a:pt x="1402" y="562"/>
                      </a:lnTo>
                      <a:lnTo>
                        <a:pt x="1402" y="564"/>
                      </a:lnTo>
                      <a:lnTo>
                        <a:pt x="1402" y="564"/>
                      </a:lnTo>
                      <a:lnTo>
                        <a:pt x="1402" y="564"/>
                      </a:lnTo>
                      <a:lnTo>
                        <a:pt x="1402" y="566"/>
                      </a:lnTo>
                      <a:lnTo>
                        <a:pt x="1401" y="566"/>
                      </a:lnTo>
                      <a:lnTo>
                        <a:pt x="1401" y="566"/>
                      </a:lnTo>
                      <a:lnTo>
                        <a:pt x="1401" y="567"/>
                      </a:lnTo>
                      <a:lnTo>
                        <a:pt x="1401" y="567"/>
                      </a:lnTo>
                      <a:lnTo>
                        <a:pt x="1401" y="567"/>
                      </a:lnTo>
                      <a:lnTo>
                        <a:pt x="1401" y="569"/>
                      </a:lnTo>
                      <a:lnTo>
                        <a:pt x="1401" y="569"/>
                      </a:lnTo>
                      <a:lnTo>
                        <a:pt x="1399" y="569"/>
                      </a:lnTo>
                      <a:lnTo>
                        <a:pt x="1399" y="571"/>
                      </a:lnTo>
                      <a:lnTo>
                        <a:pt x="1399" y="571"/>
                      </a:lnTo>
                      <a:lnTo>
                        <a:pt x="1401" y="571"/>
                      </a:lnTo>
                      <a:lnTo>
                        <a:pt x="1401" y="571"/>
                      </a:lnTo>
                      <a:lnTo>
                        <a:pt x="1401" y="571"/>
                      </a:lnTo>
                      <a:lnTo>
                        <a:pt x="1402" y="571"/>
                      </a:lnTo>
                      <a:lnTo>
                        <a:pt x="1402" y="571"/>
                      </a:lnTo>
                      <a:lnTo>
                        <a:pt x="1402" y="573"/>
                      </a:lnTo>
                      <a:lnTo>
                        <a:pt x="1402" y="573"/>
                      </a:lnTo>
                      <a:lnTo>
                        <a:pt x="1402" y="573"/>
                      </a:lnTo>
                      <a:lnTo>
                        <a:pt x="1404" y="573"/>
                      </a:lnTo>
                      <a:lnTo>
                        <a:pt x="1404" y="573"/>
                      </a:lnTo>
                      <a:lnTo>
                        <a:pt x="1404" y="573"/>
                      </a:lnTo>
                      <a:lnTo>
                        <a:pt x="1406" y="573"/>
                      </a:lnTo>
                      <a:lnTo>
                        <a:pt x="1406" y="573"/>
                      </a:lnTo>
                      <a:lnTo>
                        <a:pt x="1406" y="575"/>
                      </a:lnTo>
                      <a:lnTo>
                        <a:pt x="1408" y="575"/>
                      </a:lnTo>
                      <a:lnTo>
                        <a:pt x="1408" y="575"/>
                      </a:lnTo>
                      <a:lnTo>
                        <a:pt x="1408" y="575"/>
                      </a:lnTo>
                      <a:lnTo>
                        <a:pt x="1408" y="575"/>
                      </a:lnTo>
                      <a:lnTo>
                        <a:pt x="1410" y="575"/>
                      </a:lnTo>
                      <a:lnTo>
                        <a:pt x="1410" y="575"/>
                      </a:lnTo>
                      <a:lnTo>
                        <a:pt x="1412" y="575"/>
                      </a:lnTo>
                      <a:lnTo>
                        <a:pt x="1412" y="577"/>
                      </a:lnTo>
                      <a:lnTo>
                        <a:pt x="1412" y="577"/>
                      </a:lnTo>
                      <a:lnTo>
                        <a:pt x="1410" y="577"/>
                      </a:lnTo>
                      <a:lnTo>
                        <a:pt x="1410" y="579"/>
                      </a:lnTo>
                      <a:lnTo>
                        <a:pt x="1410" y="579"/>
                      </a:lnTo>
                      <a:lnTo>
                        <a:pt x="1410" y="579"/>
                      </a:lnTo>
                      <a:lnTo>
                        <a:pt x="1410" y="579"/>
                      </a:lnTo>
                      <a:lnTo>
                        <a:pt x="1412" y="579"/>
                      </a:lnTo>
                      <a:lnTo>
                        <a:pt x="1412" y="579"/>
                      </a:lnTo>
                      <a:lnTo>
                        <a:pt x="1412" y="579"/>
                      </a:lnTo>
                      <a:lnTo>
                        <a:pt x="1412" y="579"/>
                      </a:lnTo>
                      <a:lnTo>
                        <a:pt x="1412" y="581"/>
                      </a:lnTo>
                      <a:lnTo>
                        <a:pt x="1412" y="581"/>
                      </a:lnTo>
                      <a:lnTo>
                        <a:pt x="1412" y="581"/>
                      </a:lnTo>
                      <a:lnTo>
                        <a:pt x="1412" y="581"/>
                      </a:lnTo>
                      <a:lnTo>
                        <a:pt x="1410" y="581"/>
                      </a:lnTo>
                      <a:lnTo>
                        <a:pt x="1410" y="581"/>
                      </a:lnTo>
                      <a:lnTo>
                        <a:pt x="1408" y="581"/>
                      </a:lnTo>
                      <a:lnTo>
                        <a:pt x="1408" y="581"/>
                      </a:lnTo>
                      <a:lnTo>
                        <a:pt x="1408" y="583"/>
                      </a:lnTo>
                      <a:lnTo>
                        <a:pt x="1408" y="583"/>
                      </a:lnTo>
                      <a:lnTo>
                        <a:pt x="1408" y="583"/>
                      </a:lnTo>
                      <a:lnTo>
                        <a:pt x="1406" y="583"/>
                      </a:lnTo>
                      <a:lnTo>
                        <a:pt x="1406" y="583"/>
                      </a:lnTo>
                      <a:lnTo>
                        <a:pt x="1406" y="583"/>
                      </a:lnTo>
                      <a:lnTo>
                        <a:pt x="1406" y="583"/>
                      </a:lnTo>
                      <a:lnTo>
                        <a:pt x="1406" y="585"/>
                      </a:lnTo>
                      <a:lnTo>
                        <a:pt x="1404" y="585"/>
                      </a:lnTo>
                      <a:lnTo>
                        <a:pt x="1404" y="585"/>
                      </a:lnTo>
                      <a:lnTo>
                        <a:pt x="1404" y="585"/>
                      </a:lnTo>
                      <a:lnTo>
                        <a:pt x="1404" y="585"/>
                      </a:lnTo>
                      <a:lnTo>
                        <a:pt x="1402" y="585"/>
                      </a:lnTo>
                      <a:lnTo>
                        <a:pt x="1402" y="587"/>
                      </a:lnTo>
                      <a:lnTo>
                        <a:pt x="1402" y="587"/>
                      </a:lnTo>
                      <a:lnTo>
                        <a:pt x="1402" y="587"/>
                      </a:lnTo>
                      <a:lnTo>
                        <a:pt x="1402" y="587"/>
                      </a:lnTo>
                      <a:lnTo>
                        <a:pt x="1401" y="587"/>
                      </a:lnTo>
                      <a:lnTo>
                        <a:pt x="1401" y="587"/>
                      </a:lnTo>
                      <a:lnTo>
                        <a:pt x="1401" y="587"/>
                      </a:lnTo>
                      <a:lnTo>
                        <a:pt x="1399" y="587"/>
                      </a:lnTo>
                      <a:lnTo>
                        <a:pt x="1399" y="587"/>
                      </a:lnTo>
                      <a:lnTo>
                        <a:pt x="1399" y="587"/>
                      </a:lnTo>
                      <a:lnTo>
                        <a:pt x="1397" y="587"/>
                      </a:lnTo>
                      <a:lnTo>
                        <a:pt x="1397" y="587"/>
                      </a:lnTo>
                      <a:lnTo>
                        <a:pt x="1397" y="589"/>
                      </a:lnTo>
                      <a:lnTo>
                        <a:pt x="1397" y="589"/>
                      </a:lnTo>
                      <a:lnTo>
                        <a:pt x="1395" y="589"/>
                      </a:lnTo>
                      <a:lnTo>
                        <a:pt x="1395" y="589"/>
                      </a:lnTo>
                      <a:lnTo>
                        <a:pt x="1395" y="589"/>
                      </a:lnTo>
                      <a:lnTo>
                        <a:pt x="1393" y="589"/>
                      </a:lnTo>
                      <a:lnTo>
                        <a:pt x="1393" y="589"/>
                      </a:lnTo>
                      <a:lnTo>
                        <a:pt x="1393" y="589"/>
                      </a:lnTo>
                      <a:lnTo>
                        <a:pt x="1393" y="589"/>
                      </a:lnTo>
                      <a:lnTo>
                        <a:pt x="1391" y="589"/>
                      </a:lnTo>
                      <a:lnTo>
                        <a:pt x="1391" y="589"/>
                      </a:lnTo>
                      <a:lnTo>
                        <a:pt x="1391" y="590"/>
                      </a:lnTo>
                      <a:lnTo>
                        <a:pt x="1391" y="590"/>
                      </a:lnTo>
                      <a:lnTo>
                        <a:pt x="1391" y="590"/>
                      </a:lnTo>
                      <a:lnTo>
                        <a:pt x="1391" y="590"/>
                      </a:lnTo>
                      <a:lnTo>
                        <a:pt x="1389" y="590"/>
                      </a:lnTo>
                      <a:lnTo>
                        <a:pt x="1389" y="590"/>
                      </a:lnTo>
                      <a:lnTo>
                        <a:pt x="1387" y="590"/>
                      </a:lnTo>
                      <a:lnTo>
                        <a:pt x="1387" y="590"/>
                      </a:lnTo>
                      <a:lnTo>
                        <a:pt x="1387" y="590"/>
                      </a:lnTo>
                      <a:lnTo>
                        <a:pt x="1387" y="590"/>
                      </a:lnTo>
                      <a:lnTo>
                        <a:pt x="1385" y="590"/>
                      </a:lnTo>
                      <a:lnTo>
                        <a:pt x="1385" y="590"/>
                      </a:lnTo>
                      <a:lnTo>
                        <a:pt x="1385" y="590"/>
                      </a:lnTo>
                      <a:lnTo>
                        <a:pt x="1385" y="592"/>
                      </a:lnTo>
                      <a:lnTo>
                        <a:pt x="1385" y="592"/>
                      </a:lnTo>
                      <a:lnTo>
                        <a:pt x="1383" y="592"/>
                      </a:lnTo>
                      <a:lnTo>
                        <a:pt x="1383" y="592"/>
                      </a:lnTo>
                      <a:lnTo>
                        <a:pt x="1385" y="592"/>
                      </a:lnTo>
                      <a:lnTo>
                        <a:pt x="1385" y="592"/>
                      </a:lnTo>
                      <a:lnTo>
                        <a:pt x="1385" y="592"/>
                      </a:lnTo>
                      <a:lnTo>
                        <a:pt x="1387" y="592"/>
                      </a:lnTo>
                      <a:lnTo>
                        <a:pt x="1387" y="592"/>
                      </a:lnTo>
                      <a:lnTo>
                        <a:pt x="1387" y="592"/>
                      </a:lnTo>
                      <a:lnTo>
                        <a:pt x="1389" y="592"/>
                      </a:lnTo>
                      <a:lnTo>
                        <a:pt x="1389" y="592"/>
                      </a:lnTo>
                      <a:lnTo>
                        <a:pt x="1391" y="592"/>
                      </a:lnTo>
                      <a:lnTo>
                        <a:pt x="1391" y="594"/>
                      </a:lnTo>
                      <a:lnTo>
                        <a:pt x="1391" y="594"/>
                      </a:lnTo>
                      <a:lnTo>
                        <a:pt x="1391" y="594"/>
                      </a:lnTo>
                      <a:lnTo>
                        <a:pt x="1391" y="594"/>
                      </a:lnTo>
                      <a:lnTo>
                        <a:pt x="1391" y="594"/>
                      </a:lnTo>
                      <a:lnTo>
                        <a:pt x="1389" y="594"/>
                      </a:lnTo>
                      <a:lnTo>
                        <a:pt x="1389" y="594"/>
                      </a:lnTo>
                      <a:lnTo>
                        <a:pt x="1389" y="596"/>
                      </a:lnTo>
                      <a:lnTo>
                        <a:pt x="1387" y="596"/>
                      </a:lnTo>
                      <a:lnTo>
                        <a:pt x="1387" y="596"/>
                      </a:lnTo>
                      <a:lnTo>
                        <a:pt x="1387" y="596"/>
                      </a:lnTo>
                      <a:lnTo>
                        <a:pt x="1387" y="596"/>
                      </a:lnTo>
                      <a:lnTo>
                        <a:pt x="1387" y="596"/>
                      </a:lnTo>
                      <a:lnTo>
                        <a:pt x="1385" y="596"/>
                      </a:lnTo>
                      <a:lnTo>
                        <a:pt x="1385" y="594"/>
                      </a:lnTo>
                      <a:lnTo>
                        <a:pt x="1385" y="594"/>
                      </a:lnTo>
                      <a:lnTo>
                        <a:pt x="1385" y="594"/>
                      </a:lnTo>
                      <a:lnTo>
                        <a:pt x="1385" y="596"/>
                      </a:lnTo>
                      <a:lnTo>
                        <a:pt x="1385" y="596"/>
                      </a:lnTo>
                      <a:lnTo>
                        <a:pt x="1383" y="596"/>
                      </a:lnTo>
                      <a:lnTo>
                        <a:pt x="1383" y="596"/>
                      </a:lnTo>
                      <a:lnTo>
                        <a:pt x="1381" y="596"/>
                      </a:lnTo>
                      <a:lnTo>
                        <a:pt x="1381" y="598"/>
                      </a:lnTo>
                      <a:lnTo>
                        <a:pt x="1381" y="598"/>
                      </a:lnTo>
                      <a:lnTo>
                        <a:pt x="1381" y="598"/>
                      </a:lnTo>
                      <a:lnTo>
                        <a:pt x="1380" y="598"/>
                      </a:lnTo>
                      <a:lnTo>
                        <a:pt x="1380" y="598"/>
                      </a:lnTo>
                      <a:lnTo>
                        <a:pt x="1380" y="598"/>
                      </a:lnTo>
                      <a:lnTo>
                        <a:pt x="1380" y="598"/>
                      </a:lnTo>
                      <a:lnTo>
                        <a:pt x="1380" y="598"/>
                      </a:lnTo>
                      <a:lnTo>
                        <a:pt x="1380" y="598"/>
                      </a:lnTo>
                      <a:lnTo>
                        <a:pt x="1378" y="598"/>
                      </a:lnTo>
                      <a:lnTo>
                        <a:pt x="1378" y="598"/>
                      </a:lnTo>
                      <a:lnTo>
                        <a:pt x="1376" y="598"/>
                      </a:lnTo>
                      <a:lnTo>
                        <a:pt x="1376" y="600"/>
                      </a:lnTo>
                      <a:lnTo>
                        <a:pt x="1376" y="600"/>
                      </a:lnTo>
                      <a:lnTo>
                        <a:pt x="1376" y="600"/>
                      </a:lnTo>
                      <a:lnTo>
                        <a:pt x="1374" y="600"/>
                      </a:lnTo>
                      <a:lnTo>
                        <a:pt x="1374" y="600"/>
                      </a:lnTo>
                      <a:lnTo>
                        <a:pt x="1374" y="600"/>
                      </a:lnTo>
                      <a:lnTo>
                        <a:pt x="1372" y="600"/>
                      </a:lnTo>
                      <a:lnTo>
                        <a:pt x="1372" y="602"/>
                      </a:lnTo>
                      <a:lnTo>
                        <a:pt x="1372" y="602"/>
                      </a:lnTo>
                      <a:lnTo>
                        <a:pt x="1372" y="602"/>
                      </a:lnTo>
                      <a:lnTo>
                        <a:pt x="1370" y="602"/>
                      </a:lnTo>
                      <a:lnTo>
                        <a:pt x="1370" y="602"/>
                      </a:lnTo>
                      <a:lnTo>
                        <a:pt x="1370" y="602"/>
                      </a:lnTo>
                      <a:lnTo>
                        <a:pt x="1370" y="602"/>
                      </a:lnTo>
                      <a:lnTo>
                        <a:pt x="1368" y="602"/>
                      </a:lnTo>
                      <a:lnTo>
                        <a:pt x="1368" y="602"/>
                      </a:lnTo>
                      <a:lnTo>
                        <a:pt x="1366" y="602"/>
                      </a:lnTo>
                      <a:lnTo>
                        <a:pt x="1366" y="604"/>
                      </a:lnTo>
                      <a:lnTo>
                        <a:pt x="1366" y="604"/>
                      </a:lnTo>
                      <a:lnTo>
                        <a:pt x="1366" y="604"/>
                      </a:lnTo>
                      <a:lnTo>
                        <a:pt x="1366" y="604"/>
                      </a:lnTo>
                      <a:lnTo>
                        <a:pt x="1364" y="604"/>
                      </a:lnTo>
                      <a:lnTo>
                        <a:pt x="1364" y="604"/>
                      </a:lnTo>
                      <a:lnTo>
                        <a:pt x="1364" y="604"/>
                      </a:lnTo>
                      <a:lnTo>
                        <a:pt x="1362" y="604"/>
                      </a:lnTo>
                      <a:lnTo>
                        <a:pt x="1362" y="604"/>
                      </a:lnTo>
                      <a:lnTo>
                        <a:pt x="1362" y="604"/>
                      </a:lnTo>
                      <a:lnTo>
                        <a:pt x="1360" y="604"/>
                      </a:lnTo>
                      <a:lnTo>
                        <a:pt x="1360" y="606"/>
                      </a:lnTo>
                      <a:lnTo>
                        <a:pt x="1360" y="606"/>
                      </a:lnTo>
                      <a:lnTo>
                        <a:pt x="1360" y="606"/>
                      </a:lnTo>
                      <a:lnTo>
                        <a:pt x="1358" y="606"/>
                      </a:lnTo>
                      <a:lnTo>
                        <a:pt x="1358" y="606"/>
                      </a:lnTo>
                      <a:lnTo>
                        <a:pt x="1358" y="606"/>
                      </a:lnTo>
                      <a:lnTo>
                        <a:pt x="1358" y="608"/>
                      </a:lnTo>
                      <a:lnTo>
                        <a:pt x="1358" y="608"/>
                      </a:lnTo>
                      <a:lnTo>
                        <a:pt x="1357" y="608"/>
                      </a:lnTo>
                      <a:lnTo>
                        <a:pt x="1357" y="608"/>
                      </a:lnTo>
                      <a:lnTo>
                        <a:pt x="1357" y="606"/>
                      </a:lnTo>
                      <a:lnTo>
                        <a:pt x="1355" y="606"/>
                      </a:lnTo>
                      <a:lnTo>
                        <a:pt x="1355" y="608"/>
                      </a:lnTo>
                      <a:lnTo>
                        <a:pt x="1355" y="608"/>
                      </a:lnTo>
                      <a:lnTo>
                        <a:pt x="1355" y="608"/>
                      </a:lnTo>
                      <a:lnTo>
                        <a:pt x="1353" y="608"/>
                      </a:lnTo>
                      <a:lnTo>
                        <a:pt x="1353" y="608"/>
                      </a:lnTo>
                      <a:lnTo>
                        <a:pt x="1353" y="608"/>
                      </a:lnTo>
                      <a:lnTo>
                        <a:pt x="1351" y="608"/>
                      </a:lnTo>
                      <a:lnTo>
                        <a:pt x="1351" y="608"/>
                      </a:lnTo>
                      <a:lnTo>
                        <a:pt x="1351" y="608"/>
                      </a:lnTo>
                      <a:lnTo>
                        <a:pt x="1349" y="608"/>
                      </a:lnTo>
                      <a:lnTo>
                        <a:pt x="1349" y="608"/>
                      </a:lnTo>
                      <a:lnTo>
                        <a:pt x="1349" y="608"/>
                      </a:lnTo>
                      <a:lnTo>
                        <a:pt x="1349" y="610"/>
                      </a:lnTo>
                      <a:lnTo>
                        <a:pt x="1347" y="610"/>
                      </a:lnTo>
                      <a:lnTo>
                        <a:pt x="1347" y="610"/>
                      </a:lnTo>
                      <a:lnTo>
                        <a:pt x="1347" y="610"/>
                      </a:lnTo>
                      <a:lnTo>
                        <a:pt x="1345" y="610"/>
                      </a:lnTo>
                      <a:lnTo>
                        <a:pt x="1345" y="612"/>
                      </a:lnTo>
                      <a:lnTo>
                        <a:pt x="1345" y="612"/>
                      </a:lnTo>
                      <a:lnTo>
                        <a:pt x="1345" y="612"/>
                      </a:lnTo>
                      <a:lnTo>
                        <a:pt x="1345" y="612"/>
                      </a:lnTo>
                      <a:lnTo>
                        <a:pt x="1345" y="612"/>
                      </a:lnTo>
                      <a:lnTo>
                        <a:pt x="1343" y="612"/>
                      </a:lnTo>
                      <a:lnTo>
                        <a:pt x="1343" y="612"/>
                      </a:lnTo>
                      <a:lnTo>
                        <a:pt x="1343" y="612"/>
                      </a:lnTo>
                      <a:lnTo>
                        <a:pt x="1341" y="612"/>
                      </a:lnTo>
                      <a:lnTo>
                        <a:pt x="1341" y="612"/>
                      </a:lnTo>
                      <a:lnTo>
                        <a:pt x="1341" y="612"/>
                      </a:lnTo>
                      <a:lnTo>
                        <a:pt x="1339" y="612"/>
                      </a:lnTo>
                      <a:lnTo>
                        <a:pt x="1339" y="612"/>
                      </a:lnTo>
                      <a:lnTo>
                        <a:pt x="1339" y="612"/>
                      </a:lnTo>
                      <a:lnTo>
                        <a:pt x="1339" y="612"/>
                      </a:lnTo>
                      <a:lnTo>
                        <a:pt x="1337" y="612"/>
                      </a:lnTo>
                      <a:lnTo>
                        <a:pt x="1337" y="610"/>
                      </a:lnTo>
                      <a:lnTo>
                        <a:pt x="1337" y="610"/>
                      </a:lnTo>
                      <a:lnTo>
                        <a:pt x="1337" y="608"/>
                      </a:lnTo>
                      <a:lnTo>
                        <a:pt x="1337" y="608"/>
                      </a:lnTo>
                      <a:lnTo>
                        <a:pt x="1337" y="608"/>
                      </a:lnTo>
                      <a:lnTo>
                        <a:pt x="1337" y="610"/>
                      </a:lnTo>
                      <a:lnTo>
                        <a:pt x="1337" y="610"/>
                      </a:lnTo>
                      <a:lnTo>
                        <a:pt x="1337" y="610"/>
                      </a:lnTo>
                      <a:lnTo>
                        <a:pt x="1337" y="612"/>
                      </a:lnTo>
                      <a:lnTo>
                        <a:pt x="1337" y="612"/>
                      </a:lnTo>
                      <a:lnTo>
                        <a:pt x="1337" y="612"/>
                      </a:lnTo>
                      <a:lnTo>
                        <a:pt x="1337" y="612"/>
                      </a:lnTo>
                      <a:lnTo>
                        <a:pt x="1337" y="613"/>
                      </a:lnTo>
                      <a:lnTo>
                        <a:pt x="1336" y="613"/>
                      </a:lnTo>
                      <a:lnTo>
                        <a:pt x="1336" y="612"/>
                      </a:lnTo>
                      <a:lnTo>
                        <a:pt x="1336" y="612"/>
                      </a:lnTo>
                      <a:lnTo>
                        <a:pt x="1334" y="612"/>
                      </a:lnTo>
                      <a:lnTo>
                        <a:pt x="1334" y="612"/>
                      </a:lnTo>
                      <a:lnTo>
                        <a:pt x="1334" y="613"/>
                      </a:lnTo>
                      <a:lnTo>
                        <a:pt x="1334" y="613"/>
                      </a:lnTo>
                      <a:lnTo>
                        <a:pt x="1334" y="613"/>
                      </a:lnTo>
                      <a:lnTo>
                        <a:pt x="1334" y="615"/>
                      </a:lnTo>
                      <a:lnTo>
                        <a:pt x="1334" y="615"/>
                      </a:lnTo>
                      <a:lnTo>
                        <a:pt x="1334" y="615"/>
                      </a:lnTo>
                      <a:lnTo>
                        <a:pt x="1334" y="615"/>
                      </a:lnTo>
                      <a:lnTo>
                        <a:pt x="1334" y="617"/>
                      </a:lnTo>
                      <a:lnTo>
                        <a:pt x="1332" y="617"/>
                      </a:lnTo>
                      <a:lnTo>
                        <a:pt x="1332" y="617"/>
                      </a:lnTo>
                      <a:lnTo>
                        <a:pt x="1332" y="617"/>
                      </a:lnTo>
                      <a:lnTo>
                        <a:pt x="1332" y="617"/>
                      </a:lnTo>
                      <a:lnTo>
                        <a:pt x="1330" y="617"/>
                      </a:lnTo>
                      <a:lnTo>
                        <a:pt x="1330" y="617"/>
                      </a:lnTo>
                      <a:lnTo>
                        <a:pt x="1330" y="619"/>
                      </a:lnTo>
                      <a:lnTo>
                        <a:pt x="1328" y="619"/>
                      </a:lnTo>
                      <a:lnTo>
                        <a:pt x="1328" y="619"/>
                      </a:lnTo>
                      <a:lnTo>
                        <a:pt x="1328" y="619"/>
                      </a:lnTo>
                      <a:lnTo>
                        <a:pt x="1328" y="619"/>
                      </a:lnTo>
                      <a:lnTo>
                        <a:pt x="1328" y="619"/>
                      </a:lnTo>
                      <a:lnTo>
                        <a:pt x="1326" y="619"/>
                      </a:lnTo>
                      <a:lnTo>
                        <a:pt x="1326" y="621"/>
                      </a:lnTo>
                      <a:lnTo>
                        <a:pt x="1326" y="621"/>
                      </a:lnTo>
                      <a:lnTo>
                        <a:pt x="1326" y="621"/>
                      </a:lnTo>
                      <a:lnTo>
                        <a:pt x="1326" y="621"/>
                      </a:lnTo>
                      <a:lnTo>
                        <a:pt x="1326" y="623"/>
                      </a:lnTo>
                      <a:lnTo>
                        <a:pt x="1324" y="623"/>
                      </a:lnTo>
                      <a:lnTo>
                        <a:pt x="1324" y="623"/>
                      </a:lnTo>
                      <a:lnTo>
                        <a:pt x="1324" y="625"/>
                      </a:lnTo>
                      <a:lnTo>
                        <a:pt x="1324" y="625"/>
                      </a:lnTo>
                      <a:lnTo>
                        <a:pt x="1324" y="625"/>
                      </a:lnTo>
                      <a:lnTo>
                        <a:pt x="1322" y="625"/>
                      </a:lnTo>
                      <a:lnTo>
                        <a:pt x="1322" y="625"/>
                      </a:lnTo>
                      <a:lnTo>
                        <a:pt x="1322" y="627"/>
                      </a:lnTo>
                      <a:lnTo>
                        <a:pt x="1322" y="627"/>
                      </a:lnTo>
                      <a:lnTo>
                        <a:pt x="1320" y="627"/>
                      </a:lnTo>
                      <a:lnTo>
                        <a:pt x="1320" y="627"/>
                      </a:lnTo>
                      <a:lnTo>
                        <a:pt x="1320" y="627"/>
                      </a:lnTo>
                      <a:lnTo>
                        <a:pt x="1320" y="627"/>
                      </a:lnTo>
                      <a:lnTo>
                        <a:pt x="1318" y="627"/>
                      </a:lnTo>
                      <a:lnTo>
                        <a:pt x="1318" y="627"/>
                      </a:lnTo>
                      <a:lnTo>
                        <a:pt x="1318" y="629"/>
                      </a:lnTo>
                      <a:lnTo>
                        <a:pt x="1318" y="629"/>
                      </a:lnTo>
                      <a:lnTo>
                        <a:pt x="1316" y="629"/>
                      </a:lnTo>
                      <a:lnTo>
                        <a:pt x="1316" y="627"/>
                      </a:lnTo>
                      <a:lnTo>
                        <a:pt x="1316" y="627"/>
                      </a:lnTo>
                      <a:lnTo>
                        <a:pt x="1316" y="629"/>
                      </a:lnTo>
                      <a:lnTo>
                        <a:pt x="1316" y="629"/>
                      </a:lnTo>
                      <a:lnTo>
                        <a:pt x="1316" y="629"/>
                      </a:lnTo>
                      <a:lnTo>
                        <a:pt x="1314" y="629"/>
                      </a:lnTo>
                      <a:lnTo>
                        <a:pt x="1314" y="629"/>
                      </a:lnTo>
                      <a:lnTo>
                        <a:pt x="1314" y="629"/>
                      </a:lnTo>
                      <a:lnTo>
                        <a:pt x="1314" y="629"/>
                      </a:lnTo>
                      <a:lnTo>
                        <a:pt x="1314" y="631"/>
                      </a:lnTo>
                      <a:lnTo>
                        <a:pt x="1314" y="631"/>
                      </a:lnTo>
                      <a:lnTo>
                        <a:pt x="1313" y="631"/>
                      </a:lnTo>
                      <a:lnTo>
                        <a:pt x="1313" y="633"/>
                      </a:lnTo>
                      <a:lnTo>
                        <a:pt x="1313" y="633"/>
                      </a:lnTo>
                      <a:lnTo>
                        <a:pt x="1313" y="633"/>
                      </a:lnTo>
                      <a:lnTo>
                        <a:pt x="1313" y="633"/>
                      </a:lnTo>
                      <a:lnTo>
                        <a:pt x="1311" y="633"/>
                      </a:lnTo>
                      <a:lnTo>
                        <a:pt x="1311" y="633"/>
                      </a:lnTo>
                      <a:lnTo>
                        <a:pt x="1311" y="633"/>
                      </a:lnTo>
                      <a:lnTo>
                        <a:pt x="1311" y="633"/>
                      </a:lnTo>
                      <a:lnTo>
                        <a:pt x="1311" y="633"/>
                      </a:lnTo>
                      <a:lnTo>
                        <a:pt x="1311" y="635"/>
                      </a:lnTo>
                      <a:lnTo>
                        <a:pt x="1309" y="635"/>
                      </a:lnTo>
                      <a:lnTo>
                        <a:pt x="1309" y="635"/>
                      </a:lnTo>
                      <a:lnTo>
                        <a:pt x="1309" y="633"/>
                      </a:lnTo>
                      <a:lnTo>
                        <a:pt x="1309" y="633"/>
                      </a:lnTo>
                      <a:lnTo>
                        <a:pt x="1307" y="633"/>
                      </a:lnTo>
                      <a:lnTo>
                        <a:pt x="1307" y="633"/>
                      </a:lnTo>
                      <a:lnTo>
                        <a:pt x="1307" y="633"/>
                      </a:lnTo>
                      <a:lnTo>
                        <a:pt x="1307" y="631"/>
                      </a:lnTo>
                      <a:lnTo>
                        <a:pt x="1307" y="631"/>
                      </a:lnTo>
                      <a:lnTo>
                        <a:pt x="1305" y="631"/>
                      </a:lnTo>
                      <a:lnTo>
                        <a:pt x="1305" y="629"/>
                      </a:lnTo>
                      <a:lnTo>
                        <a:pt x="1305" y="629"/>
                      </a:lnTo>
                      <a:lnTo>
                        <a:pt x="1305" y="627"/>
                      </a:lnTo>
                      <a:lnTo>
                        <a:pt x="1305" y="627"/>
                      </a:lnTo>
                      <a:lnTo>
                        <a:pt x="1305" y="627"/>
                      </a:lnTo>
                      <a:lnTo>
                        <a:pt x="1305" y="627"/>
                      </a:lnTo>
                      <a:lnTo>
                        <a:pt x="1305" y="627"/>
                      </a:lnTo>
                      <a:lnTo>
                        <a:pt x="1303" y="627"/>
                      </a:lnTo>
                      <a:lnTo>
                        <a:pt x="1303" y="629"/>
                      </a:lnTo>
                      <a:lnTo>
                        <a:pt x="1303" y="629"/>
                      </a:lnTo>
                      <a:lnTo>
                        <a:pt x="1301" y="629"/>
                      </a:lnTo>
                      <a:lnTo>
                        <a:pt x="1301" y="629"/>
                      </a:lnTo>
                      <a:lnTo>
                        <a:pt x="1301" y="627"/>
                      </a:lnTo>
                      <a:lnTo>
                        <a:pt x="1301" y="627"/>
                      </a:lnTo>
                      <a:lnTo>
                        <a:pt x="1301" y="627"/>
                      </a:lnTo>
                      <a:lnTo>
                        <a:pt x="1301" y="627"/>
                      </a:lnTo>
                      <a:lnTo>
                        <a:pt x="1299" y="627"/>
                      </a:lnTo>
                      <a:lnTo>
                        <a:pt x="1299" y="625"/>
                      </a:lnTo>
                      <a:lnTo>
                        <a:pt x="1299" y="625"/>
                      </a:lnTo>
                      <a:lnTo>
                        <a:pt x="1299" y="625"/>
                      </a:lnTo>
                      <a:lnTo>
                        <a:pt x="1299" y="623"/>
                      </a:lnTo>
                      <a:lnTo>
                        <a:pt x="1299" y="623"/>
                      </a:lnTo>
                      <a:lnTo>
                        <a:pt x="1299" y="623"/>
                      </a:lnTo>
                      <a:lnTo>
                        <a:pt x="1299" y="621"/>
                      </a:lnTo>
                      <a:lnTo>
                        <a:pt x="1299" y="621"/>
                      </a:lnTo>
                      <a:lnTo>
                        <a:pt x="1299" y="621"/>
                      </a:lnTo>
                      <a:lnTo>
                        <a:pt x="1299" y="619"/>
                      </a:lnTo>
                      <a:lnTo>
                        <a:pt x="1299" y="619"/>
                      </a:lnTo>
                      <a:lnTo>
                        <a:pt x="1299" y="619"/>
                      </a:lnTo>
                      <a:lnTo>
                        <a:pt x="1299" y="619"/>
                      </a:lnTo>
                      <a:lnTo>
                        <a:pt x="1299" y="619"/>
                      </a:lnTo>
                      <a:lnTo>
                        <a:pt x="1299" y="617"/>
                      </a:lnTo>
                      <a:lnTo>
                        <a:pt x="1299" y="617"/>
                      </a:lnTo>
                      <a:lnTo>
                        <a:pt x="1299" y="617"/>
                      </a:lnTo>
                      <a:lnTo>
                        <a:pt x="1299" y="615"/>
                      </a:lnTo>
                      <a:lnTo>
                        <a:pt x="1299" y="615"/>
                      </a:lnTo>
                      <a:lnTo>
                        <a:pt x="1299" y="613"/>
                      </a:lnTo>
                      <a:lnTo>
                        <a:pt x="1299" y="613"/>
                      </a:lnTo>
                      <a:lnTo>
                        <a:pt x="1299" y="615"/>
                      </a:lnTo>
                      <a:lnTo>
                        <a:pt x="1299" y="615"/>
                      </a:lnTo>
                      <a:lnTo>
                        <a:pt x="1299" y="615"/>
                      </a:lnTo>
                      <a:lnTo>
                        <a:pt x="1297" y="615"/>
                      </a:lnTo>
                      <a:lnTo>
                        <a:pt x="1297" y="617"/>
                      </a:lnTo>
                      <a:lnTo>
                        <a:pt x="1297" y="617"/>
                      </a:lnTo>
                      <a:lnTo>
                        <a:pt x="1295" y="617"/>
                      </a:lnTo>
                      <a:lnTo>
                        <a:pt x="1295" y="617"/>
                      </a:lnTo>
                      <a:lnTo>
                        <a:pt x="1295" y="615"/>
                      </a:lnTo>
                      <a:lnTo>
                        <a:pt x="1295" y="615"/>
                      </a:lnTo>
                      <a:lnTo>
                        <a:pt x="1295" y="615"/>
                      </a:lnTo>
                      <a:lnTo>
                        <a:pt x="1297" y="615"/>
                      </a:lnTo>
                      <a:lnTo>
                        <a:pt x="1297" y="613"/>
                      </a:lnTo>
                      <a:lnTo>
                        <a:pt x="1297" y="613"/>
                      </a:lnTo>
                      <a:lnTo>
                        <a:pt x="1297" y="613"/>
                      </a:lnTo>
                      <a:lnTo>
                        <a:pt x="1299" y="613"/>
                      </a:lnTo>
                      <a:lnTo>
                        <a:pt x="1299" y="612"/>
                      </a:lnTo>
                      <a:lnTo>
                        <a:pt x="1299" y="612"/>
                      </a:lnTo>
                      <a:lnTo>
                        <a:pt x="1299" y="612"/>
                      </a:lnTo>
                      <a:lnTo>
                        <a:pt x="1299" y="612"/>
                      </a:lnTo>
                      <a:lnTo>
                        <a:pt x="1299" y="612"/>
                      </a:lnTo>
                      <a:lnTo>
                        <a:pt x="1301" y="612"/>
                      </a:lnTo>
                      <a:lnTo>
                        <a:pt x="1301" y="610"/>
                      </a:lnTo>
                      <a:lnTo>
                        <a:pt x="1301" y="610"/>
                      </a:lnTo>
                      <a:lnTo>
                        <a:pt x="1301" y="610"/>
                      </a:lnTo>
                      <a:lnTo>
                        <a:pt x="1301" y="610"/>
                      </a:lnTo>
                      <a:lnTo>
                        <a:pt x="1303" y="610"/>
                      </a:lnTo>
                      <a:lnTo>
                        <a:pt x="1303" y="608"/>
                      </a:lnTo>
                      <a:lnTo>
                        <a:pt x="1303" y="608"/>
                      </a:lnTo>
                      <a:lnTo>
                        <a:pt x="1305" y="608"/>
                      </a:lnTo>
                      <a:lnTo>
                        <a:pt x="1305" y="608"/>
                      </a:lnTo>
                      <a:lnTo>
                        <a:pt x="1305" y="608"/>
                      </a:lnTo>
                      <a:lnTo>
                        <a:pt x="1305" y="608"/>
                      </a:lnTo>
                      <a:lnTo>
                        <a:pt x="1305" y="606"/>
                      </a:lnTo>
                      <a:lnTo>
                        <a:pt x="1307" y="606"/>
                      </a:lnTo>
                      <a:lnTo>
                        <a:pt x="1307" y="606"/>
                      </a:lnTo>
                      <a:lnTo>
                        <a:pt x="1307" y="606"/>
                      </a:lnTo>
                      <a:lnTo>
                        <a:pt x="1307" y="606"/>
                      </a:lnTo>
                      <a:lnTo>
                        <a:pt x="1309" y="606"/>
                      </a:lnTo>
                      <a:lnTo>
                        <a:pt x="1309" y="604"/>
                      </a:lnTo>
                      <a:lnTo>
                        <a:pt x="1309" y="604"/>
                      </a:lnTo>
                      <a:lnTo>
                        <a:pt x="1309" y="604"/>
                      </a:lnTo>
                      <a:lnTo>
                        <a:pt x="1311" y="604"/>
                      </a:lnTo>
                      <a:lnTo>
                        <a:pt x="1311" y="604"/>
                      </a:lnTo>
                      <a:lnTo>
                        <a:pt x="1311" y="604"/>
                      </a:lnTo>
                      <a:lnTo>
                        <a:pt x="1311" y="604"/>
                      </a:lnTo>
                      <a:lnTo>
                        <a:pt x="1313" y="604"/>
                      </a:lnTo>
                      <a:lnTo>
                        <a:pt x="1313" y="604"/>
                      </a:lnTo>
                      <a:lnTo>
                        <a:pt x="1313" y="602"/>
                      </a:lnTo>
                      <a:lnTo>
                        <a:pt x="1313" y="602"/>
                      </a:lnTo>
                      <a:lnTo>
                        <a:pt x="1314" y="602"/>
                      </a:lnTo>
                      <a:lnTo>
                        <a:pt x="1314" y="602"/>
                      </a:lnTo>
                      <a:lnTo>
                        <a:pt x="1314" y="602"/>
                      </a:lnTo>
                      <a:lnTo>
                        <a:pt x="1316" y="602"/>
                      </a:lnTo>
                      <a:lnTo>
                        <a:pt x="1316" y="600"/>
                      </a:lnTo>
                      <a:lnTo>
                        <a:pt x="1316" y="600"/>
                      </a:lnTo>
                      <a:lnTo>
                        <a:pt x="1316" y="600"/>
                      </a:lnTo>
                      <a:lnTo>
                        <a:pt x="1316" y="600"/>
                      </a:lnTo>
                      <a:lnTo>
                        <a:pt x="1318" y="600"/>
                      </a:lnTo>
                      <a:lnTo>
                        <a:pt x="1318" y="600"/>
                      </a:lnTo>
                      <a:lnTo>
                        <a:pt x="1318" y="598"/>
                      </a:lnTo>
                      <a:lnTo>
                        <a:pt x="1318" y="598"/>
                      </a:lnTo>
                      <a:lnTo>
                        <a:pt x="1320" y="598"/>
                      </a:lnTo>
                      <a:lnTo>
                        <a:pt x="1320" y="598"/>
                      </a:lnTo>
                      <a:lnTo>
                        <a:pt x="1320" y="598"/>
                      </a:lnTo>
                      <a:lnTo>
                        <a:pt x="1322" y="598"/>
                      </a:lnTo>
                      <a:lnTo>
                        <a:pt x="1322" y="598"/>
                      </a:lnTo>
                      <a:lnTo>
                        <a:pt x="1322" y="596"/>
                      </a:lnTo>
                      <a:lnTo>
                        <a:pt x="1322" y="596"/>
                      </a:lnTo>
                      <a:lnTo>
                        <a:pt x="1324" y="596"/>
                      </a:lnTo>
                      <a:lnTo>
                        <a:pt x="1324" y="596"/>
                      </a:lnTo>
                      <a:lnTo>
                        <a:pt x="1324" y="596"/>
                      </a:lnTo>
                      <a:lnTo>
                        <a:pt x="1326" y="596"/>
                      </a:lnTo>
                      <a:lnTo>
                        <a:pt x="1326" y="596"/>
                      </a:lnTo>
                      <a:lnTo>
                        <a:pt x="1326" y="596"/>
                      </a:lnTo>
                      <a:lnTo>
                        <a:pt x="1328" y="596"/>
                      </a:lnTo>
                      <a:lnTo>
                        <a:pt x="1328" y="594"/>
                      </a:lnTo>
                      <a:lnTo>
                        <a:pt x="1328" y="594"/>
                      </a:lnTo>
                      <a:lnTo>
                        <a:pt x="1328" y="594"/>
                      </a:lnTo>
                      <a:lnTo>
                        <a:pt x="1330" y="594"/>
                      </a:lnTo>
                      <a:lnTo>
                        <a:pt x="1330" y="594"/>
                      </a:lnTo>
                      <a:lnTo>
                        <a:pt x="1328" y="594"/>
                      </a:lnTo>
                      <a:lnTo>
                        <a:pt x="1328" y="594"/>
                      </a:lnTo>
                      <a:lnTo>
                        <a:pt x="1330" y="594"/>
                      </a:lnTo>
                      <a:lnTo>
                        <a:pt x="1330" y="592"/>
                      </a:lnTo>
                      <a:lnTo>
                        <a:pt x="1328" y="592"/>
                      </a:lnTo>
                      <a:lnTo>
                        <a:pt x="1328" y="592"/>
                      </a:lnTo>
                      <a:lnTo>
                        <a:pt x="1328" y="592"/>
                      </a:lnTo>
                      <a:lnTo>
                        <a:pt x="1326" y="592"/>
                      </a:lnTo>
                      <a:lnTo>
                        <a:pt x="1326" y="592"/>
                      </a:lnTo>
                      <a:lnTo>
                        <a:pt x="1326" y="594"/>
                      </a:lnTo>
                      <a:lnTo>
                        <a:pt x="1326" y="594"/>
                      </a:lnTo>
                      <a:lnTo>
                        <a:pt x="1326" y="594"/>
                      </a:lnTo>
                      <a:lnTo>
                        <a:pt x="1324" y="594"/>
                      </a:lnTo>
                      <a:lnTo>
                        <a:pt x="1324" y="594"/>
                      </a:lnTo>
                      <a:lnTo>
                        <a:pt x="1324" y="594"/>
                      </a:lnTo>
                      <a:lnTo>
                        <a:pt x="1324" y="594"/>
                      </a:lnTo>
                      <a:lnTo>
                        <a:pt x="1322" y="594"/>
                      </a:lnTo>
                      <a:lnTo>
                        <a:pt x="1322" y="594"/>
                      </a:lnTo>
                      <a:lnTo>
                        <a:pt x="1322" y="594"/>
                      </a:lnTo>
                      <a:lnTo>
                        <a:pt x="1322" y="594"/>
                      </a:lnTo>
                      <a:lnTo>
                        <a:pt x="1322" y="594"/>
                      </a:lnTo>
                      <a:lnTo>
                        <a:pt x="1320" y="594"/>
                      </a:lnTo>
                      <a:lnTo>
                        <a:pt x="1320" y="594"/>
                      </a:lnTo>
                      <a:lnTo>
                        <a:pt x="1320" y="592"/>
                      </a:lnTo>
                      <a:lnTo>
                        <a:pt x="1320" y="592"/>
                      </a:lnTo>
                      <a:lnTo>
                        <a:pt x="1320" y="590"/>
                      </a:lnTo>
                      <a:lnTo>
                        <a:pt x="1322" y="590"/>
                      </a:lnTo>
                      <a:lnTo>
                        <a:pt x="1322" y="590"/>
                      </a:lnTo>
                      <a:lnTo>
                        <a:pt x="1322" y="590"/>
                      </a:lnTo>
                      <a:lnTo>
                        <a:pt x="1322" y="590"/>
                      </a:lnTo>
                      <a:lnTo>
                        <a:pt x="1324" y="590"/>
                      </a:lnTo>
                      <a:lnTo>
                        <a:pt x="1324" y="589"/>
                      </a:lnTo>
                      <a:lnTo>
                        <a:pt x="1324" y="589"/>
                      </a:lnTo>
                      <a:lnTo>
                        <a:pt x="1326" y="589"/>
                      </a:lnTo>
                      <a:lnTo>
                        <a:pt x="1326" y="589"/>
                      </a:lnTo>
                      <a:lnTo>
                        <a:pt x="1324" y="589"/>
                      </a:lnTo>
                      <a:lnTo>
                        <a:pt x="1324" y="589"/>
                      </a:lnTo>
                      <a:lnTo>
                        <a:pt x="1322" y="589"/>
                      </a:lnTo>
                      <a:lnTo>
                        <a:pt x="1322" y="589"/>
                      </a:lnTo>
                      <a:lnTo>
                        <a:pt x="1322" y="589"/>
                      </a:lnTo>
                      <a:lnTo>
                        <a:pt x="1322" y="589"/>
                      </a:lnTo>
                      <a:lnTo>
                        <a:pt x="1320" y="589"/>
                      </a:lnTo>
                      <a:lnTo>
                        <a:pt x="1320" y="590"/>
                      </a:lnTo>
                      <a:lnTo>
                        <a:pt x="1320" y="590"/>
                      </a:lnTo>
                      <a:lnTo>
                        <a:pt x="1318" y="590"/>
                      </a:lnTo>
                      <a:lnTo>
                        <a:pt x="1318" y="590"/>
                      </a:lnTo>
                      <a:lnTo>
                        <a:pt x="1318" y="590"/>
                      </a:lnTo>
                      <a:lnTo>
                        <a:pt x="1318" y="590"/>
                      </a:lnTo>
                      <a:lnTo>
                        <a:pt x="1316" y="590"/>
                      </a:lnTo>
                      <a:lnTo>
                        <a:pt x="1316" y="590"/>
                      </a:lnTo>
                      <a:lnTo>
                        <a:pt x="1316" y="590"/>
                      </a:lnTo>
                      <a:lnTo>
                        <a:pt x="1316" y="592"/>
                      </a:lnTo>
                      <a:lnTo>
                        <a:pt x="1314" y="592"/>
                      </a:lnTo>
                      <a:lnTo>
                        <a:pt x="1314" y="592"/>
                      </a:lnTo>
                      <a:lnTo>
                        <a:pt x="1313" y="592"/>
                      </a:lnTo>
                      <a:lnTo>
                        <a:pt x="1313" y="592"/>
                      </a:lnTo>
                      <a:lnTo>
                        <a:pt x="1313" y="592"/>
                      </a:lnTo>
                      <a:lnTo>
                        <a:pt x="1313" y="594"/>
                      </a:lnTo>
                      <a:lnTo>
                        <a:pt x="1313" y="594"/>
                      </a:lnTo>
                      <a:lnTo>
                        <a:pt x="1311" y="594"/>
                      </a:lnTo>
                      <a:lnTo>
                        <a:pt x="1311" y="594"/>
                      </a:lnTo>
                      <a:lnTo>
                        <a:pt x="1311" y="594"/>
                      </a:lnTo>
                      <a:lnTo>
                        <a:pt x="1311" y="594"/>
                      </a:lnTo>
                      <a:lnTo>
                        <a:pt x="1311" y="594"/>
                      </a:lnTo>
                      <a:lnTo>
                        <a:pt x="1309" y="594"/>
                      </a:lnTo>
                      <a:lnTo>
                        <a:pt x="1309" y="594"/>
                      </a:lnTo>
                      <a:lnTo>
                        <a:pt x="1307" y="594"/>
                      </a:lnTo>
                      <a:lnTo>
                        <a:pt x="1307" y="594"/>
                      </a:lnTo>
                      <a:lnTo>
                        <a:pt x="1307" y="596"/>
                      </a:lnTo>
                      <a:lnTo>
                        <a:pt x="1307" y="596"/>
                      </a:lnTo>
                      <a:lnTo>
                        <a:pt x="1305" y="596"/>
                      </a:lnTo>
                      <a:lnTo>
                        <a:pt x="1305" y="596"/>
                      </a:lnTo>
                      <a:lnTo>
                        <a:pt x="1305" y="596"/>
                      </a:lnTo>
                      <a:lnTo>
                        <a:pt x="1305" y="596"/>
                      </a:lnTo>
                      <a:lnTo>
                        <a:pt x="1303" y="596"/>
                      </a:lnTo>
                      <a:lnTo>
                        <a:pt x="1303" y="596"/>
                      </a:lnTo>
                      <a:lnTo>
                        <a:pt x="1303" y="596"/>
                      </a:lnTo>
                      <a:lnTo>
                        <a:pt x="1301" y="596"/>
                      </a:lnTo>
                      <a:lnTo>
                        <a:pt x="1301" y="596"/>
                      </a:lnTo>
                      <a:lnTo>
                        <a:pt x="1301" y="596"/>
                      </a:lnTo>
                      <a:lnTo>
                        <a:pt x="1301" y="596"/>
                      </a:lnTo>
                      <a:lnTo>
                        <a:pt x="1299" y="596"/>
                      </a:lnTo>
                      <a:lnTo>
                        <a:pt x="1299" y="598"/>
                      </a:lnTo>
                      <a:lnTo>
                        <a:pt x="1299" y="598"/>
                      </a:lnTo>
                      <a:lnTo>
                        <a:pt x="1299" y="598"/>
                      </a:lnTo>
                      <a:lnTo>
                        <a:pt x="1297" y="598"/>
                      </a:lnTo>
                      <a:lnTo>
                        <a:pt x="1297" y="598"/>
                      </a:lnTo>
                      <a:lnTo>
                        <a:pt x="1297" y="598"/>
                      </a:lnTo>
                      <a:lnTo>
                        <a:pt x="1295" y="598"/>
                      </a:lnTo>
                      <a:lnTo>
                        <a:pt x="1295" y="600"/>
                      </a:lnTo>
                      <a:lnTo>
                        <a:pt x="1295" y="600"/>
                      </a:lnTo>
                      <a:lnTo>
                        <a:pt x="1295" y="600"/>
                      </a:lnTo>
                      <a:lnTo>
                        <a:pt x="1293" y="600"/>
                      </a:lnTo>
                      <a:lnTo>
                        <a:pt x="1293" y="598"/>
                      </a:lnTo>
                      <a:lnTo>
                        <a:pt x="1293" y="598"/>
                      </a:lnTo>
                      <a:lnTo>
                        <a:pt x="1293" y="598"/>
                      </a:lnTo>
                      <a:lnTo>
                        <a:pt x="1292" y="598"/>
                      </a:lnTo>
                      <a:lnTo>
                        <a:pt x="1292" y="600"/>
                      </a:lnTo>
                      <a:lnTo>
                        <a:pt x="1292" y="600"/>
                      </a:lnTo>
                      <a:lnTo>
                        <a:pt x="1290" y="600"/>
                      </a:lnTo>
                      <a:lnTo>
                        <a:pt x="1290" y="600"/>
                      </a:lnTo>
                      <a:lnTo>
                        <a:pt x="1290" y="600"/>
                      </a:lnTo>
                      <a:lnTo>
                        <a:pt x="1290" y="600"/>
                      </a:lnTo>
                      <a:lnTo>
                        <a:pt x="1288" y="600"/>
                      </a:lnTo>
                      <a:lnTo>
                        <a:pt x="1288" y="600"/>
                      </a:lnTo>
                      <a:lnTo>
                        <a:pt x="1286" y="600"/>
                      </a:lnTo>
                      <a:lnTo>
                        <a:pt x="1286" y="602"/>
                      </a:lnTo>
                      <a:lnTo>
                        <a:pt x="1288" y="602"/>
                      </a:lnTo>
                      <a:lnTo>
                        <a:pt x="1288" y="602"/>
                      </a:lnTo>
                      <a:lnTo>
                        <a:pt x="1288" y="604"/>
                      </a:lnTo>
                      <a:lnTo>
                        <a:pt x="1288" y="604"/>
                      </a:lnTo>
                      <a:lnTo>
                        <a:pt x="1286" y="604"/>
                      </a:lnTo>
                      <a:lnTo>
                        <a:pt x="1286" y="604"/>
                      </a:lnTo>
                      <a:lnTo>
                        <a:pt x="1286" y="604"/>
                      </a:lnTo>
                      <a:lnTo>
                        <a:pt x="1286" y="602"/>
                      </a:lnTo>
                      <a:lnTo>
                        <a:pt x="1286" y="602"/>
                      </a:lnTo>
                      <a:lnTo>
                        <a:pt x="1286" y="602"/>
                      </a:lnTo>
                      <a:lnTo>
                        <a:pt x="1284" y="602"/>
                      </a:lnTo>
                      <a:lnTo>
                        <a:pt x="1284" y="600"/>
                      </a:lnTo>
                      <a:lnTo>
                        <a:pt x="1284" y="600"/>
                      </a:lnTo>
                      <a:lnTo>
                        <a:pt x="1284" y="600"/>
                      </a:lnTo>
                      <a:lnTo>
                        <a:pt x="1284" y="598"/>
                      </a:lnTo>
                      <a:lnTo>
                        <a:pt x="1284" y="598"/>
                      </a:lnTo>
                      <a:lnTo>
                        <a:pt x="1284" y="598"/>
                      </a:lnTo>
                      <a:lnTo>
                        <a:pt x="1284" y="596"/>
                      </a:lnTo>
                      <a:lnTo>
                        <a:pt x="1282" y="596"/>
                      </a:lnTo>
                      <a:lnTo>
                        <a:pt x="1282" y="596"/>
                      </a:lnTo>
                      <a:lnTo>
                        <a:pt x="1280" y="596"/>
                      </a:lnTo>
                      <a:lnTo>
                        <a:pt x="1280" y="596"/>
                      </a:lnTo>
                      <a:lnTo>
                        <a:pt x="1280" y="598"/>
                      </a:lnTo>
                      <a:lnTo>
                        <a:pt x="1280" y="598"/>
                      </a:lnTo>
                      <a:lnTo>
                        <a:pt x="1278" y="598"/>
                      </a:lnTo>
                      <a:lnTo>
                        <a:pt x="1278" y="596"/>
                      </a:lnTo>
                      <a:lnTo>
                        <a:pt x="1278" y="596"/>
                      </a:lnTo>
                      <a:lnTo>
                        <a:pt x="1278" y="596"/>
                      </a:lnTo>
                      <a:lnTo>
                        <a:pt x="1278" y="596"/>
                      </a:lnTo>
                      <a:lnTo>
                        <a:pt x="1278" y="594"/>
                      </a:lnTo>
                      <a:lnTo>
                        <a:pt x="1278" y="594"/>
                      </a:lnTo>
                      <a:lnTo>
                        <a:pt x="1278" y="594"/>
                      </a:lnTo>
                      <a:lnTo>
                        <a:pt x="1278" y="594"/>
                      </a:lnTo>
                      <a:lnTo>
                        <a:pt x="1278" y="592"/>
                      </a:lnTo>
                      <a:lnTo>
                        <a:pt x="1278" y="592"/>
                      </a:lnTo>
                      <a:lnTo>
                        <a:pt x="1278" y="592"/>
                      </a:lnTo>
                      <a:lnTo>
                        <a:pt x="1276" y="592"/>
                      </a:lnTo>
                      <a:lnTo>
                        <a:pt x="1276" y="590"/>
                      </a:lnTo>
                      <a:lnTo>
                        <a:pt x="1276" y="590"/>
                      </a:lnTo>
                      <a:lnTo>
                        <a:pt x="1278" y="590"/>
                      </a:lnTo>
                      <a:lnTo>
                        <a:pt x="1278" y="590"/>
                      </a:lnTo>
                      <a:lnTo>
                        <a:pt x="1278" y="589"/>
                      </a:lnTo>
                      <a:lnTo>
                        <a:pt x="1278" y="589"/>
                      </a:lnTo>
                      <a:lnTo>
                        <a:pt x="1278" y="589"/>
                      </a:lnTo>
                      <a:lnTo>
                        <a:pt x="1276" y="589"/>
                      </a:lnTo>
                      <a:lnTo>
                        <a:pt x="1276" y="589"/>
                      </a:lnTo>
                      <a:lnTo>
                        <a:pt x="1274" y="589"/>
                      </a:lnTo>
                      <a:lnTo>
                        <a:pt x="1274" y="587"/>
                      </a:lnTo>
                      <a:lnTo>
                        <a:pt x="1274" y="587"/>
                      </a:lnTo>
                      <a:lnTo>
                        <a:pt x="1274" y="587"/>
                      </a:lnTo>
                      <a:lnTo>
                        <a:pt x="1272" y="587"/>
                      </a:lnTo>
                      <a:lnTo>
                        <a:pt x="1272" y="587"/>
                      </a:lnTo>
                      <a:lnTo>
                        <a:pt x="1272" y="587"/>
                      </a:lnTo>
                      <a:lnTo>
                        <a:pt x="1272" y="587"/>
                      </a:lnTo>
                      <a:lnTo>
                        <a:pt x="1272" y="587"/>
                      </a:lnTo>
                      <a:lnTo>
                        <a:pt x="1272" y="585"/>
                      </a:lnTo>
                      <a:lnTo>
                        <a:pt x="1272" y="585"/>
                      </a:lnTo>
                      <a:lnTo>
                        <a:pt x="1272" y="583"/>
                      </a:lnTo>
                      <a:lnTo>
                        <a:pt x="1272" y="583"/>
                      </a:lnTo>
                      <a:lnTo>
                        <a:pt x="1272" y="581"/>
                      </a:lnTo>
                      <a:lnTo>
                        <a:pt x="1272" y="581"/>
                      </a:lnTo>
                      <a:lnTo>
                        <a:pt x="1272" y="579"/>
                      </a:lnTo>
                      <a:lnTo>
                        <a:pt x="1272" y="579"/>
                      </a:lnTo>
                      <a:lnTo>
                        <a:pt x="1272" y="579"/>
                      </a:lnTo>
                      <a:lnTo>
                        <a:pt x="1272" y="577"/>
                      </a:lnTo>
                      <a:lnTo>
                        <a:pt x="1272" y="577"/>
                      </a:lnTo>
                      <a:lnTo>
                        <a:pt x="1272" y="575"/>
                      </a:lnTo>
                      <a:lnTo>
                        <a:pt x="1272" y="575"/>
                      </a:lnTo>
                      <a:lnTo>
                        <a:pt x="1272" y="573"/>
                      </a:lnTo>
                      <a:lnTo>
                        <a:pt x="1272" y="573"/>
                      </a:lnTo>
                      <a:lnTo>
                        <a:pt x="1272" y="571"/>
                      </a:lnTo>
                      <a:lnTo>
                        <a:pt x="1272" y="571"/>
                      </a:lnTo>
                      <a:lnTo>
                        <a:pt x="1272" y="571"/>
                      </a:lnTo>
                      <a:lnTo>
                        <a:pt x="1272" y="569"/>
                      </a:lnTo>
                      <a:lnTo>
                        <a:pt x="1272" y="569"/>
                      </a:lnTo>
                      <a:lnTo>
                        <a:pt x="1272" y="567"/>
                      </a:lnTo>
                      <a:lnTo>
                        <a:pt x="1272" y="567"/>
                      </a:lnTo>
                      <a:lnTo>
                        <a:pt x="1272" y="566"/>
                      </a:lnTo>
                      <a:lnTo>
                        <a:pt x="1272" y="566"/>
                      </a:lnTo>
                      <a:lnTo>
                        <a:pt x="1272" y="564"/>
                      </a:lnTo>
                      <a:lnTo>
                        <a:pt x="1272" y="564"/>
                      </a:lnTo>
                      <a:lnTo>
                        <a:pt x="1272" y="564"/>
                      </a:lnTo>
                      <a:lnTo>
                        <a:pt x="1272" y="562"/>
                      </a:lnTo>
                      <a:lnTo>
                        <a:pt x="1272" y="562"/>
                      </a:lnTo>
                      <a:lnTo>
                        <a:pt x="1272" y="560"/>
                      </a:lnTo>
                      <a:lnTo>
                        <a:pt x="1272" y="560"/>
                      </a:lnTo>
                      <a:lnTo>
                        <a:pt x="1272" y="558"/>
                      </a:lnTo>
                      <a:lnTo>
                        <a:pt x="1272" y="558"/>
                      </a:lnTo>
                      <a:lnTo>
                        <a:pt x="1270" y="558"/>
                      </a:lnTo>
                      <a:lnTo>
                        <a:pt x="1270" y="558"/>
                      </a:lnTo>
                      <a:lnTo>
                        <a:pt x="1270" y="556"/>
                      </a:lnTo>
                      <a:lnTo>
                        <a:pt x="1269" y="556"/>
                      </a:lnTo>
                      <a:lnTo>
                        <a:pt x="1269" y="556"/>
                      </a:lnTo>
                      <a:lnTo>
                        <a:pt x="1269" y="556"/>
                      </a:lnTo>
                      <a:lnTo>
                        <a:pt x="1269" y="556"/>
                      </a:lnTo>
                      <a:lnTo>
                        <a:pt x="1269" y="556"/>
                      </a:lnTo>
                      <a:lnTo>
                        <a:pt x="1269" y="554"/>
                      </a:lnTo>
                      <a:lnTo>
                        <a:pt x="1267" y="554"/>
                      </a:lnTo>
                      <a:lnTo>
                        <a:pt x="1267" y="554"/>
                      </a:lnTo>
                      <a:lnTo>
                        <a:pt x="1267" y="554"/>
                      </a:lnTo>
                      <a:lnTo>
                        <a:pt x="1267" y="554"/>
                      </a:lnTo>
                      <a:lnTo>
                        <a:pt x="1265" y="554"/>
                      </a:lnTo>
                      <a:lnTo>
                        <a:pt x="1265" y="552"/>
                      </a:lnTo>
                      <a:lnTo>
                        <a:pt x="1265" y="552"/>
                      </a:lnTo>
                      <a:lnTo>
                        <a:pt x="1263" y="552"/>
                      </a:lnTo>
                      <a:lnTo>
                        <a:pt x="1263" y="552"/>
                      </a:lnTo>
                      <a:lnTo>
                        <a:pt x="1263" y="552"/>
                      </a:lnTo>
                      <a:lnTo>
                        <a:pt x="1263" y="552"/>
                      </a:lnTo>
                      <a:lnTo>
                        <a:pt x="1261" y="552"/>
                      </a:lnTo>
                      <a:lnTo>
                        <a:pt x="1261" y="552"/>
                      </a:lnTo>
                      <a:lnTo>
                        <a:pt x="1261" y="554"/>
                      </a:lnTo>
                      <a:lnTo>
                        <a:pt x="1261" y="554"/>
                      </a:lnTo>
                      <a:lnTo>
                        <a:pt x="1259" y="554"/>
                      </a:lnTo>
                      <a:lnTo>
                        <a:pt x="1259" y="554"/>
                      </a:lnTo>
                      <a:lnTo>
                        <a:pt x="1259" y="554"/>
                      </a:lnTo>
                      <a:lnTo>
                        <a:pt x="1257" y="554"/>
                      </a:lnTo>
                      <a:lnTo>
                        <a:pt x="1257" y="554"/>
                      </a:lnTo>
                      <a:lnTo>
                        <a:pt x="1257" y="554"/>
                      </a:lnTo>
                      <a:lnTo>
                        <a:pt x="1257" y="554"/>
                      </a:lnTo>
                      <a:lnTo>
                        <a:pt x="1255" y="554"/>
                      </a:lnTo>
                      <a:lnTo>
                        <a:pt x="1255" y="554"/>
                      </a:lnTo>
                      <a:lnTo>
                        <a:pt x="1255" y="556"/>
                      </a:lnTo>
                      <a:lnTo>
                        <a:pt x="1253" y="556"/>
                      </a:lnTo>
                      <a:lnTo>
                        <a:pt x="1253" y="556"/>
                      </a:lnTo>
                      <a:lnTo>
                        <a:pt x="1253" y="556"/>
                      </a:lnTo>
                      <a:lnTo>
                        <a:pt x="1253" y="556"/>
                      </a:lnTo>
                      <a:lnTo>
                        <a:pt x="1251" y="556"/>
                      </a:lnTo>
                      <a:lnTo>
                        <a:pt x="1251" y="556"/>
                      </a:lnTo>
                      <a:lnTo>
                        <a:pt x="1251" y="556"/>
                      </a:lnTo>
                      <a:lnTo>
                        <a:pt x="1251" y="556"/>
                      </a:lnTo>
                      <a:lnTo>
                        <a:pt x="1251" y="554"/>
                      </a:lnTo>
                      <a:lnTo>
                        <a:pt x="1249" y="554"/>
                      </a:lnTo>
                      <a:lnTo>
                        <a:pt x="1249" y="554"/>
                      </a:lnTo>
                      <a:lnTo>
                        <a:pt x="1249" y="552"/>
                      </a:lnTo>
                      <a:lnTo>
                        <a:pt x="1249" y="552"/>
                      </a:lnTo>
                      <a:lnTo>
                        <a:pt x="1249" y="550"/>
                      </a:lnTo>
                      <a:lnTo>
                        <a:pt x="1249" y="550"/>
                      </a:lnTo>
                      <a:lnTo>
                        <a:pt x="1247" y="550"/>
                      </a:lnTo>
                      <a:lnTo>
                        <a:pt x="1247" y="550"/>
                      </a:lnTo>
                      <a:lnTo>
                        <a:pt x="1247" y="550"/>
                      </a:lnTo>
                      <a:lnTo>
                        <a:pt x="1247" y="550"/>
                      </a:lnTo>
                      <a:lnTo>
                        <a:pt x="1246" y="550"/>
                      </a:lnTo>
                      <a:lnTo>
                        <a:pt x="1246" y="550"/>
                      </a:lnTo>
                      <a:lnTo>
                        <a:pt x="1246" y="550"/>
                      </a:lnTo>
                      <a:lnTo>
                        <a:pt x="1246" y="552"/>
                      </a:lnTo>
                      <a:lnTo>
                        <a:pt x="1246" y="552"/>
                      </a:lnTo>
                      <a:lnTo>
                        <a:pt x="1246" y="552"/>
                      </a:lnTo>
                      <a:lnTo>
                        <a:pt x="1244" y="552"/>
                      </a:lnTo>
                      <a:lnTo>
                        <a:pt x="1244" y="554"/>
                      </a:lnTo>
                      <a:lnTo>
                        <a:pt x="1244" y="554"/>
                      </a:lnTo>
                      <a:lnTo>
                        <a:pt x="1244" y="554"/>
                      </a:lnTo>
                      <a:lnTo>
                        <a:pt x="1242" y="554"/>
                      </a:lnTo>
                      <a:lnTo>
                        <a:pt x="1242" y="556"/>
                      </a:lnTo>
                      <a:lnTo>
                        <a:pt x="1242" y="556"/>
                      </a:lnTo>
                      <a:lnTo>
                        <a:pt x="1242" y="556"/>
                      </a:lnTo>
                      <a:lnTo>
                        <a:pt x="1242" y="556"/>
                      </a:lnTo>
                      <a:lnTo>
                        <a:pt x="1242" y="556"/>
                      </a:lnTo>
                      <a:lnTo>
                        <a:pt x="1240" y="556"/>
                      </a:lnTo>
                      <a:lnTo>
                        <a:pt x="1240" y="558"/>
                      </a:lnTo>
                      <a:lnTo>
                        <a:pt x="1240" y="558"/>
                      </a:lnTo>
                      <a:lnTo>
                        <a:pt x="1240" y="558"/>
                      </a:lnTo>
                      <a:lnTo>
                        <a:pt x="1240" y="558"/>
                      </a:lnTo>
                      <a:lnTo>
                        <a:pt x="1240" y="560"/>
                      </a:lnTo>
                      <a:lnTo>
                        <a:pt x="1238" y="560"/>
                      </a:lnTo>
                      <a:lnTo>
                        <a:pt x="1238" y="560"/>
                      </a:lnTo>
                      <a:lnTo>
                        <a:pt x="1238" y="560"/>
                      </a:lnTo>
                      <a:lnTo>
                        <a:pt x="1238" y="562"/>
                      </a:lnTo>
                      <a:lnTo>
                        <a:pt x="1236" y="562"/>
                      </a:lnTo>
                      <a:lnTo>
                        <a:pt x="1236" y="562"/>
                      </a:lnTo>
                      <a:lnTo>
                        <a:pt x="1236" y="562"/>
                      </a:lnTo>
                      <a:lnTo>
                        <a:pt x="1236" y="564"/>
                      </a:lnTo>
                      <a:lnTo>
                        <a:pt x="1236" y="564"/>
                      </a:lnTo>
                      <a:lnTo>
                        <a:pt x="1236" y="564"/>
                      </a:lnTo>
                      <a:lnTo>
                        <a:pt x="1234" y="564"/>
                      </a:lnTo>
                      <a:lnTo>
                        <a:pt x="1234" y="564"/>
                      </a:lnTo>
                      <a:lnTo>
                        <a:pt x="1234" y="564"/>
                      </a:lnTo>
                      <a:lnTo>
                        <a:pt x="1234" y="566"/>
                      </a:lnTo>
                      <a:lnTo>
                        <a:pt x="1232" y="566"/>
                      </a:lnTo>
                      <a:lnTo>
                        <a:pt x="1232" y="566"/>
                      </a:lnTo>
                      <a:lnTo>
                        <a:pt x="1232" y="567"/>
                      </a:lnTo>
                      <a:lnTo>
                        <a:pt x="1232" y="567"/>
                      </a:lnTo>
                      <a:lnTo>
                        <a:pt x="1232" y="567"/>
                      </a:lnTo>
                      <a:lnTo>
                        <a:pt x="1232" y="569"/>
                      </a:lnTo>
                      <a:lnTo>
                        <a:pt x="1232" y="569"/>
                      </a:lnTo>
                      <a:lnTo>
                        <a:pt x="1232" y="571"/>
                      </a:lnTo>
                      <a:lnTo>
                        <a:pt x="1232" y="571"/>
                      </a:lnTo>
                      <a:lnTo>
                        <a:pt x="1232" y="571"/>
                      </a:lnTo>
                      <a:lnTo>
                        <a:pt x="1230" y="571"/>
                      </a:lnTo>
                      <a:lnTo>
                        <a:pt x="1230" y="571"/>
                      </a:lnTo>
                      <a:lnTo>
                        <a:pt x="1230" y="571"/>
                      </a:lnTo>
                      <a:lnTo>
                        <a:pt x="1230" y="573"/>
                      </a:lnTo>
                      <a:lnTo>
                        <a:pt x="1230" y="573"/>
                      </a:lnTo>
                      <a:lnTo>
                        <a:pt x="1230" y="573"/>
                      </a:lnTo>
                      <a:lnTo>
                        <a:pt x="1228" y="573"/>
                      </a:lnTo>
                      <a:lnTo>
                        <a:pt x="1228" y="575"/>
                      </a:lnTo>
                      <a:lnTo>
                        <a:pt x="1228" y="575"/>
                      </a:lnTo>
                      <a:lnTo>
                        <a:pt x="1228" y="575"/>
                      </a:lnTo>
                      <a:lnTo>
                        <a:pt x="1228" y="577"/>
                      </a:lnTo>
                      <a:lnTo>
                        <a:pt x="1228" y="577"/>
                      </a:lnTo>
                      <a:lnTo>
                        <a:pt x="1228" y="577"/>
                      </a:lnTo>
                      <a:lnTo>
                        <a:pt x="1228" y="579"/>
                      </a:lnTo>
                      <a:lnTo>
                        <a:pt x="1228" y="579"/>
                      </a:lnTo>
                      <a:lnTo>
                        <a:pt x="1228" y="579"/>
                      </a:lnTo>
                      <a:lnTo>
                        <a:pt x="1228" y="579"/>
                      </a:lnTo>
                      <a:lnTo>
                        <a:pt x="1228" y="581"/>
                      </a:lnTo>
                      <a:lnTo>
                        <a:pt x="1228" y="581"/>
                      </a:lnTo>
                      <a:lnTo>
                        <a:pt x="1228" y="581"/>
                      </a:lnTo>
                      <a:lnTo>
                        <a:pt x="1228" y="583"/>
                      </a:lnTo>
                      <a:lnTo>
                        <a:pt x="1228" y="583"/>
                      </a:lnTo>
                      <a:lnTo>
                        <a:pt x="1226" y="583"/>
                      </a:lnTo>
                      <a:lnTo>
                        <a:pt x="1226" y="583"/>
                      </a:lnTo>
                      <a:lnTo>
                        <a:pt x="1226" y="583"/>
                      </a:lnTo>
                      <a:lnTo>
                        <a:pt x="1226" y="585"/>
                      </a:lnTo>
                      <a:lnTo>
                        <a:pt x="1226" y="585"/>
                      </a:lnTo>
                      <a:lnTo>
                        <a:pt x="1226" y="585"/>
                      </a:lnTo>
                      <a:lnTo>
                        <a:pt x="1226" y="585"/>
                      </a:lnTo>
                      <a:lnTo>
                        <a:pt x="1226" y="587"/>
                      </a:lnTo>
                      <a:lnTo>
                        <a:pt x="1226" y="587"/>
                      </a:lnTo>
                      <a:lnTo>
                        <a:pt x="1225" y="587"/>
                      </a:lnTo>
                      <a:lnTo>
                        <a:pt x="1225" y="587"/>
                      </a:lnTo>
                      <a:lnTo>
                        <a:pt x="1225" y="587"/>
                      </a:lnTo>
                      <a:lnTo>
                        <a:pt x="1225" y="587"/>
                      </a:lnTo>
                      <a:lnTo>
                        <a:pt x="1223" y="587"/>
                      </a:lnTo>
                      <a:lnTo>
                        <a:pt x="1223" y="587"/>
                      </a:lnTo>
                      <a:lnTo>
                        <a:pt x="1223" y="587"/>
                      </a:lnTo>
                      <a:lnTo>
                        <a:pt x="1223" y="589"/>
                      </a:lnTo>
                      <a:lnTo>
                        <a:pt x="1221" y="589"/>
                      </a:lnTo>
                      <a:lnTo>
                        <a:pt x="1221" y="589"/>
                      </a:lnTo>
                      <a:lnTo>
                        <a:pt x="1221" y="589"/>
                      </a:lnTo>
                      <a:lnTo>
                        <a:pt x="1221" y="590"/>
                      </a:lnTo>
                      <a:lnTo>
                        <a:pt x="1221" y="590"/>
                      </a:lnTo>
                      <a:lnTo>
                        <a:pt x="1221" y="590"/>
                      </a:lnTo>
                      <a:lnTo>
                        <a:pt x="1221" y="592"/>
                      </a:lnTo>
                      <a:lnTo>
                        <a:pt x="1223" y="592"/>
                      </a:lnTo>
                      <a:lnTo>
                        <a:pt x="1223" y="592"/>
                      </a:lnTo>
                      <a:lnTo>
                        <a:pt x="1221" y="592"/>
                      </a:lnTo>
                      <a:lnTo>
                        <a:pt x="1221" y="592"/>
                      </a:lnTo>
                      <a:lnTo>
                        <a:pt x="1221" y="592"/>
                      </a:lnTo>
                      <a:lnTo>
                        <a:pt x="1221" y="592"/>
                      </a:lnTo>
                      <a:lnTo>
                        <a:pt x="1219" y="592"/>
                      </a:lnTo>
                      <a:lnTo>
                        <a:pt x="1219" y="592"/>
                      </a:lnTo>
                      <a:lnTo>
                        <a:pt x="1219" y="592"/>
                      </a:lnTo>
                      <a:lnTo>
                        <a:pt x="1219" y="592"/>
                      </a:lnTo>
                      <a:lnTo>
                        <a:pt x="1219" y="594"/>
                      </a:lnTo>
                      <a:lnTo>
                        <a:pt x="1219" y="594"/>
                      </a:lnTo>
                      <a:lnTo>
                        <a:pt x="1219" y="594"/>
                      </a:lnTo>
                      <a:lnTo>
                        <a:pt x="1219" y="594"/>
                      </a:lnTo>
                      <a:lnTo>
                        <a:pt x="1219" y="594"/>
                      </a:lnTo>
                      <a:lnTo>
                        <a:pt x="1217" y="594"/>
                      </a:lnTo>
                      <a:lnTo>
                        <a:pt x="1217" y="594"/>
                      </a:lnTo>
                      <a:lnTo>
                        <a:pt x="1217" y="594"/>
                      </a:lnTo>
                      <a:lnTo>
                        <a:pt x="1217" y="594"/>
                      </a:lnTo>
                      <a:lnTo>
                        <a:pt x="1215" y="594"/>
                      </a:lnTo>
                      <a:lnTo>
                        <a:pt x="1215" y="594"/>
                      </a:lnTo>
                      <a:lnTo>
                        <a:pt x="1215" y="594"/>
                      </a:lnTo>
                      <a:lnTo>
                        <a:pt x="1215" y="594"/>
                      </a:lnTo>
                      <a:lnTo>
                        <a:pt x="1213" y="594"/>
                      </a:lnTo>
                      <a:lnTo>
                        <a:pt x="1213" y="594"/>
                      </a:lnTo>
                      <a:lnTo>
                        <a:pt x="1213" y="594"/>
                      </a:lnTo>
                      <a:lnTo>
                        <a:pt x="1213" y="594"/>
                      </a:lnTo>
                      <a:lnTo>
                        <a:pt x="1211" y="594"/>
                      </a:lnTo>
                      <a:lnTo>
                        <a:pt x="1211" y="594"/>
                      </a:lnTo>
                      <a:lnTo>
                        <a:pt x="1211" y="594"/>
                      </a:lnTo>
                      <a:lnTo>
                        <a:pt x="1209" y="594"/>
                      </a:lnTo>
                      <a:lnTo>
                        <a:pt x="1209" y="594"/>
                      </a:lnTo>
                      <a:lnTo>
                        <a:pt x="1209" y="594"/>
                      </a:lnTo>
                      <a:lnTo>
                        <a:pt x="1209" y="594"/>
                      </a:lnTo>
                      <a:lnTo>
                        <a:pt x="1209" y="596"/>
                      </a:lnTo>
                      <a:lnTo>
                        <a:pt x="1209" y="596"/>
                      </a:lnTo>
                      <a:lnTo>
                        <a:pt x="1209" y="598"/>
                      </a:lnTo>
                      <a:lnTo>
                        <a:pt x="1207" y="598"/>
                      </a:lnTo>
                      <a:lnTo>
                        <a:pt x="1207" y="598"/>
                      </a:lnTo>
                      <a:lnTo>
                        <a:pt x="1207" y="598"/>
                      </a:lnTo>
                      <a:lnTo>
                        <a:pt x="1207" y="600"/>
                      </a:lnTo>
                      <a:lnTo>
                        <a:pt x="1207" y="600"/>
                      </a:lnTo>
                      <a:lnTo>
                        <a:pt x="1207" y="600"/>
                      </a:lnTo>
                      <a:lnTo>
                        <a:pt x="1205" y="600"/>
                      </a:lnTo>
                      <a:lnTo>
                        <a:pt x="1205" y="600"/>
                      </a:lnTo>
                      <a:lnTo>
                        <a:pt x="1203" y="600"/>
                      </a:lnTo>
                      <a:lnTo>
                        <a:pt x="1203" y="600"/>
                      </a:lnTo>
                      <a:lnTo>
                        <a:pt x="1203" y="600"/>
                      </a:lnTo>
                      <a:lnTo>
                        <a:pt x="1202" y="600"/>
                      </a:lnTo>
                      <a:lnTo>
                        <a:pt x="1202" y="600"/>
                      </a:lnTo>
                      <a:lnTo>
                        <a:pt x="1200" y="600"/>
                      </a:lnTo>
                      <a:lnTo>
                        <a:pt x="1200" y="600"/>
                      </a:lnTo>
                      <a:lnTo>
                        <a:pt x="1200" y="600"/>
                      </a:lnTo>
                      <a:lnTo>
                        <a:pt x="1198" y="600"/>
                      </a:lnTo>
                      <a:lnTo>
                        <a:pt x="1198" y="600"/>
                      </a:lnTo>
                      <a:lnTo>
                        <a:pt x="1198" y="600"/>
                      </a:lnTo>
                      <a:lnTo>
                        <a:pt x="1196" y="600"/>
                      </a:lnTo>
                      <a:lnTo>
                        <a:pt x="1196" y="600"/>
                      </a:lnTo>
                      <a:lnTo>
                        <a:pt x="1194" y="600"/>
                      </a:lnTo>
                      <a:lnTo>
                        <a:pt x="1194" y="600"/>
                      </a:lnTo>
                      <a:lnTo>
                        <a:pt x="1194" y="600"/>
                      </a:lnTo>
                      <a:lnTo>
                        <a:pt x="1192" y="600"/>
                      </a:lnTo>
                      <a:lnTo>
                        <a:pt x="1192" y="600"/>
                      </a:lnTo>
                      <a:lnTo>
                        <a:pt x="1192" y="600"/>
                      </a:lnTo>
                      <a:lnTo>
                        <a:pt x="1190" y="600"/>
                      </a:lnTo>
                      <a:lnTo>
                        <a:pt x="1190" y="600"/>
                      </a:lnTo>
                      <a:lnTo>
                        <a:pt x="1188" y="600"/>
                      </a:lnTo>
                      <a:lnTo>
                        <a:pt x="1188" y="600"/>
                      </a:lnTo>
                      <a:lnTo>
                        <a:pt x="1188" y="600"/>
                      </a:lnTo>
                      <a:lnTo>
                        <a:pt x="1186" y="600"/>
                      </a:lnTo>
                      <a:lnTo>
                        <a:pt x="1186" y="600"/>
                      </a:lnTo>
                      <a:lnTo>
                        <a:pt x="1186" y="600"/>
                      </a:lnTo>
                      <a:lnTo>
                        <a:pt x="1184" y="600"/>
                      </a:lnTo>
                      <a:lnTo>
                        <a:pt x="1184" y="600"/>
                      </a:lnTo>
                      <a:lnTo>
                        <a:pt x="1182" y="600"/>
                      </a:lnTo>
                      <a:lnTo>
                        <a:pt x="1182" y="600"/>
                      </a:lnTo>
                      <a:lnTo>
                        <a:pt x="1182" y="600"/>
                      </a:lnTo>
                      <a:lnTo>
                        <a:pt x="1181" y="600"/>
                      </a:lnTo>
                      <a:lnTo>
                        <a:pt x="1181" y="600"/>
                      </a:lnTo>
                      <a:lnTo>
                        <a:pt x="1181" y="600"/>
                      </a:lnTo>
                      <a:lnTo>
                        <a:pt x="1179" y="600"/>
                      </a:lnTo>
                      <a:lnTo>
                        <a:pt x="1179" y="600"/>
                      </a:lnTo>
                      <a:lnTo>
                        <a:pt x="1177" y="600"/>
                      </a:lnTo>
                      <a:lnTo>
                        <a:pt x="1177" y="600"/>
                      </a:lnTo>
                      <a:lnTo>
                        <a:pt x="1177" y="600"/>
                      </a:lnTo>
                      <a:lnTo>
                        <a:pt x="1175" y="600"/>
                      </a:lnTo>
                      <a:lnTo>
                        <a:pt x="1175" y="600"/>
                      </a:lnTo>
                      <a:lnTo>
                        <a:pt x="1173" y="600"/>
                      </a:lnTo>
                      <a:lnTo>
                        <a:pt x="1173" y="600"/>
                      </a:lnTo>
                      <a:lnTo>
                        <a:pt x="1173" y="600"/>
                      </a:lnTo>
                      <a:lnTo>
                        <a:pt x="1171" y="600"/>
                      </a:lnTo>
                      <a:lnTo>
                        <a:pt x="1171" y="600"/>
                      </a:lnTo>
                      <a:lnTo>
                        <a:pt x="1171" y="600"/>
                      </a:lnTo>
                      <a:lnTo>
                        <a:pt x="1169" y="600"/>
                      </a:lnTo>
                      <a:lnTo>
                        <a:pt x="1169" y="600"/>
                      </a:lnTo>
                      <a:lnTo>
                        <a:pt x="1167" y="600"/>
                      </a:lnTo>
                      <a:lnTo>
                        <a:pt x="1167" y="600"/>
                      </a:lnTo>
                      <a:lnTo>
                        <a:pt x="1167" y="600"/>
                      </a:lnTo>
                      <a:lnTo>
                        <a:pt x="1165" y="600"/>
                      </a:lnTo>
                      <a:lnTo>
                        <a:pt x="1165" y="600"/>
                      </a:lnTo>
                      <a:lnTo>
                        <a:pt x="1165" y="600"/>
                      </a:lnTo>
                      <a:lnTo>
                        <a:pt x="1163" y="600"/>
                      </a:lnTo>
                      <a:lnTo>
                        <a:pt x="1163" y="600"/>
                      </a:lnTo>
                      <a:lnTo>
                        <a:pt x="1161" y="600"/>
                      </a:lnTo>
                      <a:lnTo>
                        <a:pt x="1161" y="600"/>
                      </a:lnTo>
                      <a:lnTo>
                        <a:pt x="1161" y="600"/>
                      </a:lnTo>
                      <a:lnTo>
                        <a:pt x="1159" y="600"/>
                      </a:lnTo>
                      <a:lnTo>
                        <a:pt x="1159" y="600"/>
                      </a:lnTo>
                      <a:lnTo>
                        <a:pt x="1159" y="600"/>
                      </a:lnTo>
                      <a:lnTo>
                        <a:pt x="1158" y="600"/>
                      </a:lnTo>
                      <a:lnTo>
                        <a:pt x="1158" y="600"/>
                      </a:lnTo>
                      <a:lnTo>
                        <a:pt x="1156" y="600"/>
                      </a:lnTo>
                      <a:lnTo>
                        <a:pt x="1156" y="600"/>
                      </a:lnTo>
                      <a:lnTo>
                        <a:pt x="1156" y="600"/>
                      </a:lnTo>
                      <a:lnTo>
                        <a:pt x="1154" y="600"/>
                      </a:lnTo>
                      <a:lnTo>
                        <a:pt x="1154" y="600"/>
                      </a:lnTo>
                      <a:lnTo>
                        <a:pt x="1154" y="600"/>
                      </a:lnTo>
                      <a:lnTo>
                        <a:pt x="1152" y="600"/>
                      </a:lnTo>
                      <a:lnTo>
                        <a:pt x="1152" y="600"/>
                      </a:lnTo>
                      <a:lnTo>
                        <a:pt x="1150" y="600"/>
                      </a:lnTo>
                      <a:lnTo>
                        <a:pt x="1150" y="600"/>
                      </a:lnTo>
                      <a:lnTo>
                        <a:pt x="1150" y="600"/>
                      </a:lnTo>
                      <a:lnTo>
                        <a:pt x="1148" y="600"/>
                      </a:lnTo>
                      <a:lnTo>
                        <a:pt x="1148" y="600"/>
                      </a:lnTo>
                      <a:lnTo>
                        <a:pt x="1146" y="600"/>
                      </a:lnTo>
                      <a:lnTo>
                        <a:pt x="1146" y="600"/>
                      </a:lnTo>
                      <a:lnTo>
                        <a:pt x="1146" y="602"/>
                      </a:lnTo>
                      <a:lnTo>
                        <a:pt x="1146" y="602"/>
                      </a:lnTo>
                      <a:lnTo>
                        <a:pt x="1144" y="602"/>
                      </a:lnTo>
                      <a:lnTo>
                        <a:pt x="1144" y="602"/>
                      </a:lnTo>
                      <a:lnTo>
                        <a:pt x="1144" y="602"/>
                      </a:lnTo>
                      <a:lnTo>
                        <a:pt x="1144" y="602"/>
                      </a:lnTo>
                      <a:lnTo>
                        <a:pt x="1144" y="604"/>
                      </a:lnTo>
                      <a:lnTo>
                        <a:pt x="1142" y="604"/>
                      </a:lnTo>
                      <a:lnTo>
                        <a:pt x="1142" y="604"/>
                      </a:lnTo>
                      <a:lnTo>
                        <a:pt x="1140" y="604"/>
                      </a:lnTo>
                      <a:lnTo>
                        <a:pt x="1140" y="604"/>
                      </a:lnTo>
                      <a:lnTo>
                        <a:pt x="1140" y="604"/>
                      </a:lnTo>
                      <a:lnTo>
                        <a:pt x="1140" y="604"/>
                      </a:lnTo>
                      <a:lnTo>
                        <a:pt x="1140" y="604"/>
                      </a:lnTo>
                      <a:lnTo>
                        <a:pt x="1138" y="604"/>
                      </a:lnTo>
                      <a:lnTo>
                        <a:pt x="1138" y="606"/>
                      </a:lnTo>
                      <a:lnTo>
                        <a:pt x="1138" y="606"/>
                      </a:lnTo>
                      <a:lnTo>
                        <a:pt x="1138" y="606"/>
                      </a:lnTo>
                      <a:lnTo>
                        <a:pt x="1138" y="606"/>
                      </a:lnTo>
                      <a:lnTo>
                        <a:pt x="1137" y="606"/>
                      </a:lnTo>
                      <a:lnTo>
                        <a:pt x="1137" y="608"/>
                      </a:lnTo>
                      <a:lnTo>
                        <a:pt x="1137" y="608"/>
                      </a:lnTo>
                      <a:lnTo>
                        <a:pt x="1137" y="608"/>
                      </a:lnTo>
                      <a:lnTo>
                        <a:pt x="1135" y="608"/>
                      </a:lnTo>
                      <a:lnTo>
                        <a:pt x="1135" y="608"/>
                      </a:lnTo>
                      <a:lnTo>
                        <a:pt x="1135" y="610"/>
                      </a:lnTo>
                      <a:lnTo>
                        <a:pt x="1135" y="610"/>
                      </a:lnTo>
                      <a:lnTo>
                        <a:pt x="1135" y="610"/>
                      </a:lnTo>
                      <a:lnTo>
                        <a:pt x="1133" y="610"/>
                      </a:lnTo>
                      <a:lnTo>
                        <a:pt x="1133" y="612"/>
                      </a:lnTo>
                      <a:lnTo>
                        <a:pt x="1133" y="612"/>
                      </a:lnTo>
                      <a:lnTo>
                        <a:pt x="1133" y="612"/>
                      </a:lnTo>
                      <a:lnTo>
                        <a:pt x="1133" y="612"/>
                      </a:lnTo>
                      <a:lnTo>
                        <a:pt x="1133" y="612"/>
                      </a:lnTo>
                      <a:lnTo>
                        <a:pt x="1131" y="612"/>
                      </a:lnTo>
                      <a:lnTo>
                        <a:pt x="1131" y="613"/>
                      </a:lnTo>
                      <a:lnTo>
                        <a:pt x="1131" y="613"/>
                      </a:lnTo>
                      <a:lnTo>
                        <a:pt x="1129" y="613"/>
                      </a:lnTo>
                      <a:lnTo>
                        <a:pt x="1129" y="613"/>
                      </a:lnTo>
                      <a:lnTo>
                        <a:pt x="1129" y="613"/>
                      </a:lnTo>
                      <a:lnTo>
                        <a:pt x="1129" y="613"/>
                      </a:lnTo>
                      <a:lnTo>
                        <a:pt x="1127" y="613"/>
                      </a:lnTo>
                      <a:lnTo>
                        <a:pt x="1127" y="613"/>
                      </a:lnTo>
                      <a:lnTo>
                        <a:pt x="1127" y="615"/>
                      </a:lnTo>
                      <a:lnTo>
                        <a:pt x="1127" y="615"/>
                      </a:lnTo>
                      <a:lnTo>
                        <a:pt x="1127" y="615"/>
                      </a:lnTo>
                      <a:lnTo>
                        <a:pt x="1125" y="615"/>
                      </a:lnTo>
                      <a:lnTo>
                        <a:pt x="1125" y="617"/>
                      </a:lnTo>
                      <a:lnTo>
                        <a:pt x="1125" y="617"/>
                      </a:lnTo>
                      <a:lnTo>
                        <a:pt x="1123" y="617"/>
                      </a:lnTo>
                      <a:lnTo>
                        <a:pt x="1123" y="617"/>
                      </a:lnTo>
                      <a:lnTo>
                        <a:pt x="1123" y="617"/>
                      </a:lnTo>
                      <a:lnTo>
                        <a:pt x="1123" y="617"/>
                      </a:lnTo>
                      <a:lnTo>
                        <a:pt x="1123" y="619"/>
                      </a:lnTo>
                      <a:lnTo>
                        <a:pt x="1121" y="619"/>
                      </a:lnTo>
                      <a:lnTo>
                        <a:pt x="1121" y="619"/>
                      </a:lnTo>
                      <a:lnTo>
                        <a:pt x="1121" y="619"/>
                      </a:lnTo>
                      <a:lnTo>
                        <a:pt x="1121" y="619"/>
                      </a:lnTo>
                      <a:lnTo>
                        <a:pt x="1121" y="619"/>
                      </a:lnTo>
                      <a:lnTo>
                        <a:pt x="1119" y="619"/>
                      </a:lnTo>
                      <a:lnTo>
                        <a:pt x="1119" y="619"/>
                      </a:lnTo>
                      <a:lnTo>
                        <a:pt x="1119" y="617"/>
                      </a:lnTo>
                      <a:lnTo>
                        <a:pt x="1117" y="617"/>
                      </a:lnTo>
                      <a:lnTo>
                        <a:pt x="1117" y="619"/>
                      </a:lnTo>
                      <a:lnTo>
                        <a:pt x="1117" y="619"/>
                      </a:lnTo>
                      <a:lnTo>
                        <a:pt x="1117" y="619"/>
                      </a:lnTo>
                      <a:lnTo>
                        <a:pt x="1117" y="619"/>
                      </a:lnTo>
                      <a:lnTo>
                        <a:pt x="1115" y="619"/>
                      </a:lnTo>
                      <a:lnTo>
                        <a:pt x="1115" y="619"/>
                      </a:lnTo>
                      <a:lnTo>
                        <a:pt x="1114" y="619"/>
                      </a:lnTo>
                      <a:lnTo>
                        <a:pt x="1114" y="619"/>
                      </a:lnTo>
                      <a:lnTo>
                        <a:pt x="1114" y="619"/>
                      </a:lnTo>
                      <a:lnTo>
                        <a:pt x="1114" y="621"/>
                      </a:lnTo>
                      <a:lnTo>
                        <a:pt x="1114" y="621"/>
                      </a:lnTo>
                      <a:lnTo>
                        <a:pt x="1115" y="621"/>
                      </a:lnTo>
                      <a:lnTo>
                        <a:pt x="1115" y="621"/>
                      </a:lnTo>
                      <a:lnTo>
                        <a:pt x="1115" y="621"/>
                      </a:lnTo>
                      <a:lnTo>
                        <a:pt x="1115" y="623"/>
                      </a:lnTo>
                      <a:lnTo>
                        <a:pt x="1115" y="623"/>
                      </a:lnTo>
                      <a:lnTo>
                        <a:pt x="1114" y="623"/>
                      </a:lnTo>
                      <a:lnTo>
                        <a:pt x="1114" y="623"/>
                      </a:lnTo>
                      <a:lnTo>
                        <a:pt x="1114" y="623"/>
                      </a:lnTo>
                      <a:lnTo>
                        <a:pt x="1114" y="623"/>
                      </a:lnTo>
                      <a:lnTo>
                        <a:pt x="1112" y="623"/>
                      </a:lnTo>
                      <a:lnTo>
                        <a:pt x="1112" y="623"/>
                      </a:lnTo>
                      <a:lnTo>
                        <a:pt x="1112" y="623"/>
                      </a:lnTo>
                      <a:lnTo>
                        <a:pt x="1112" y="625"/>
                      </a:lnTo>
                      <a:lnTo>
                        <a:pt x="1110" y="625"/>
                      </a:lnTo>
                      <a:lnTo>
                        <a:pt x="1110" y="625"/>
                      </a:lnTo>
                      <a:lnTo>
                        <a:pt x="1108" y="625"/>
                      </a:lnTo>
                      <a:lnTo>
                        <a:pt x="1108" y="625"/>
                      </a:lnTo>
                      <a:lnTo>
                        <a:pt x="1108" y="625"/>
                      </a:lnTo>
                      <a:lnTo>
                        <a:pt x="1108" y="623"/>
                      </a:lnTo>
                      <a:lnTo>
                        <a:pt x="1106" y="623"/>
                      </a:lnTo>
                      <a:lnTo>
                        <a:pt x="1106" y="623"/>
                      </a:lnTo>
                      <a:lnTo>
                        <a:pt x="1106" y="623"/>
                      </a:lnTo>
                      <a:lnTo>
                        <a:pt x="1106" y="623"/>
                      </a:lnTo>
                      <a:lnTo>
                        <a:pt x="1104" y="623"/>
                      </a:lnTo>
                      <a:lnTo>
                        <a:pt x="1104" y="623"/>
                      </a:lnTo>
                      <a:lnTo>
                        <a:pt x="1102" y="623"/>
                      </a:lnTo>
                      <a:lnTo>
                        <a:pt x="1102" y="623"/>
                      </a:lnTo>
                      <a:lnTo>
                        <a:pt x="1102" y="621"/>
                      </a:lnTo>
                      <a:lnTo>
                        <a:pt x="1102" y="621"/>
                      </a:lnTo>
                      <a:lnTo>
                        <a:pt x="1100" y="621"/>
                      </a:lnTo>
                      <a:lnTo>
                        <a:pt x="1100" y="621"/>
                      </a:lnTo>
                      <a:lnTo>
                        <a:pt x="1100" y="621"/>
                      </a:lnTo>
                      <a:lnTo>
                        <a:pt x="1100" y="621"/>
                      </a:lnTo>
                      <a:lnTo>
                        <a:pt x="1100" y="621"/>
                      </a:lnTo>
                      <a:lnTo>
                        <a:pt x="1098" y="621"/>
                      </a:lnTo>
                      <a:lnTo>
                        <a:pt x="1098" y="621"/>
                      </a:lnTo>
                      <a:lnTo>
                        <a:pt x="1098" y="621"/>
                      </a:lnTo>
                      <a:lnTo>
                        <a:pt x="1096" y="621"/>
                      </a:lnTo>
                      <a:lnTo>
                        <a:pt x="1096" y="621"/>
                      </a:lnTo>
                      <a:lnTo>
                        <a:pt x="1096" y="621"/>
                      </a:lnTo>
                      <a:lnTo>
                        <a:pt x="1096" y="621"/>
                      </a:lnTo>
                      <a:lnTo>
                        <a:pt x="1094" y="621"/>
                      </a:lnTo>
                      <a:lnTo>
                        <a:pt x="1094" y="621"/>
                      </a:lnTo>
                      <a:lnTo>
                        <a:pt x="1094" y="621"/>
                      </a:lnTo>
                      <a:lnTo>
                        <a:pt x="1093" y="621"/>
                      </a:lnTo>
                      <a:lnTo>
                        <a:pt x="1093" y="623"/>
                      </a:lnTo>
                      <a:lnTo>
                        <a:pt x="1093" y="623"/>
                      </a:lnTo>
                      <a:lnTo>
                        <a:pt x="1091" y="623"/>
                      </a:lnTo>
                      <a:lnTo>
                        <a:pt x="1091" y="623"/>
                      </a:lnTo>
                      <a:lnTo>
                        <a:pt x="1091" y="623"/>
                      </a:lnTo>
                      <a:lnTo>
                        <a:pt x="1089" y="623"/>
                      </a:lnTo>
                      <a:lnTo>
                        <a:pt x="1089" y="623"/>
                      </a:lnTo>
                      <a:lnTo>
                        <a:pt x="1087" y="623"/>
                      </a:lnTo>
                      <a:lnTo>
                        <a:pt x="1087" y="623"/>
                      </a:lnTo>
                      <a:lnTo>
                        <a:pt x="1087" y="623"/>
                      </a:lnTo>
                      <a:lnTo>
                        <a:pt x="1087" y="623"/>
                      </a:lnTo>
                      <a:lnTo>
                        <a:pt x="1085" y="623"/>
                      </a:lnTo>
                      <a:lnTo>
                        <a:pt x="1085" y="623"/>
                      </a:lnTo>
                      <a:lnTo>
                        <a:pt x="1085" y="623"/>
                      </a:lnTo>
                      <a:lnTo>
                        <a:pt x="1083" y="623"/>
                      </a:lnTo>
                      <a:lnTo>
                        <a:pt x="1083" y="623"/>
                      </a:lnTo>
                      <a:lnTo>
                        <a:pt x="1083" y="625"/>
                      </a:lnTo>
                      <a:lnTo>
                        <a:pt x="1081" y="625"/>
                      </a:lnTo>
                      <a:lnTo>
                        <a:pt x="1081" y="625"/>
                      </a:lnTo>
                      <a:lnTo>
                        <a:pt x="1081" y="625"/>
                      </a:lnTo>
                      <a:lnTo>
                        <a:pt x="1079" y="625"/>
                      </a:lnTo>
                      <a:lnTo>
                        <a:pt x="1079" y="625"/>
                      </a:lnTo>
                      <a:lnTo>
                        <a:pt x="1079" y="625"/>
                      </a:lnTo>
                      <a:lnTo>
                        <a:pt x="1077" y="625"/>
                      </a:lnTo>
                      <a:lnTo>
                        <a:pt x="1077" y="625"/>
                      </a:lnTo>
                      <a:lnTo>
                        <a:pt x="1077" y="625"/>
                      </a:lnTo>
                      <a:lnTo>
                        <a:pt x="1075" y="625"/>
                      </a:lnTo>
                      <a:lnTo>
                        <a:pt x="1075" y="625"/>
                      </a:lnTo>
                      <a:lnTo>
                        <a:pt x="1075" y="627"/>
                      </a:lnTo>
                      <a:lnTo>
                        <a:pt x="1075" y="627"/>
                      </a:lnTo>
                      <a:lnTo>
                        <a:pt x="1073" y="627"/>
                      </a:lnTo>
                      <a:lnTo>
                        <a:pt x="1073" y="627"/>
                      </a:lnTo>
                      <a:lnTo>
                        <a:pt x="1073" y="627"/>
                      </a:lnTo>
                      <a:lnTo>
                        <a:pt x="1073" y="627"/>
                      </a:lnTo>
                      <a:lnTo>
                        <a:pt x="1073" y="627"/>
                      </a:lnTo>
                      <a:lnTo>
                        <a:pt x="1071" y="627"/>
                      </a:lnTo>
                      <a:lnTo>
                        <a:pt x="1071" y="629"/>
                      </a:lnTo>
                      <a:lnTo>
                        <a:pt x="1071" y="629"/>
                      </a:lnTo>
                      <a:lnTo>
                        <a:pt x="1071" y="629"/>
                      </a:lnTo>
                      <a:lnTo>
                        <a:pt x="1070" y="629"/>
                      </a:lnTo>
                      <a:lnTo>
                        <a:pt x="1070" y="629"/>
                      </a:lnTo>
                      <a:lnTo>
                        <a:pt x="1070" y="629"/>
                      </a:lnTo>
                      <a:lnTo>
                        <a:pt x="1070" y="629"/>
                      </a:lnTo>
                      <a:lnTo>
                        <a:pt x="1070" y="629"/>
                      </a:lnTo>
                      <a:lnTo>
                        <a:pt x="1068" y="629"/>
                      </a:lnTo>
                      <a:lnTo>
                        <a:pt x="1068" y="629"/>
                      </a:lnTo>
                      <a:lnTo>
                        <a:pt x="1068" y="631"/>
                      </a:lnTo>
                      <a:lnTo>
                        <a:pt x="1068" y="631"/>
                      </a:lnTo>
                      <a:lnTo>
                        <a:pt x="1068" y="631"/>
                      </a:lnTo>
                      <a:lnTo>
                        <a:pt x="1068" y="633"/>
                      </a:lnTo>
                      <a:lnTo>
                        <a:pt x="1066" y="633"/>
                      </a:lnTo>
                      <a:lnTo>
                        <a:pt x="1066" y="633"/>
                      </a:lnTo>
                      <a:lnTo>
                        <a:pt x="1066" y="633"/>
                      </a:lnTo>
                      <a:lnTo>
                        <a:pt x="1066" y="635"/>
                      </a:lnTo>
                      <a:lnTo>
                        <a:pt x="1064" y="635"/>
                      </a:lnTo>
                      <a:lnTo>
                        <a:pt x="1064" y="635"/>
                      </a:lnTo>
                      <a:lnTo>
                        <a:pt x="1064" y="635"/>
                      </a:lnTo>
                      <a:lnTo>
                        <a:pt x="1064" y="635"/>
                      </a:lnTo>
                      <a:lnTo>
                        <a:pt x="1064" y="636"/>
                      </a:lnTo>
                      <a:lnTo>
                        <a:pt x="1064" y="636"/>
                      </a:lnTo>
                      <a:lnTo>
                        <a:pt x="1066" y="636"/>
                      </a:lnTo>
                      <a:lnTo>
                        <a:pt x="1066" y="636"/>
                      </a:lnTo>
                      <a:lnTo>
                        <a:pt x="1068" y="636"/>
                      </a:lnTo>
                      <a:lnTo>
                        <a:pt x="1068" y="636"/>
                      </a:lnTo>
                      <a:lnTo>
                        <a:pt x="1068" y="636"/>
                      </a:lnTo>
                      <a:lnTo>
                        <a:pt x="1068" y="636"/>
                      </a:lnTo>
                      <a:lnTo>
                        <a:pt x="1070" y="636"/>
                      </a:lnTo>
                      <a:lnTo>
                        <a:pt x="1070" y="636"/>
                      </a:lnTo>
                      <a:lnTo>
                        <a:pt x="1070" y="636"/>
                      </a:lnTo>
                      <a:lnTo>
                        <a:pt x="1071" y="636"/>
                      </a:lnTo>
                      <a:lnTo>
                        <a:pt x="1071" y="636"/>
                      </a:lnTo>
                      <a:lnTo>
                        <a:pt x="1071" y="636"/>
                      </a:lnTo>
                      <a:lnTo>
                        <a:pt x="1073" y="636"/>
                      </a:lnTo>
                      <a:lnTo>
                        <a:pt x="1073" y="636"/>
                      </a:lnTo>
                      <a:lnTo>
                        <a:pt x="1073" y="636"/>
                      </a:lnTo>
                      <a:lnTo>
                        <a:pt x="1073" y="635"/>
                      </a:lnTo>
                      <a:lnTo>
                        <a:pt x="1075" y="635"/>
                      </a:lnTo>
                      <a:lnTo>
                        <a:pt x="1075" y="635"/>
                      </a:lnTo>
                      <a:lnTo>
                        <a:pt x="1075" y="636"/>
                      </a:lnTo>
                      <a:lnTo>
                        <a:pt x="1075" y="636"/>
                      </a:lnTo>
                      <a:lnTo>
                        <a:pt x="1075" y="636"/>
                      </a:lnTo>
                      <a:lnTo>
                        <a:pt x="1075" y="638"/>
                      </a:lnTo>
                      <a:lnTo>
                        <a:pt x="1075" y="638"/>
                      </a:lnTo>
                      <a:lnTo>
                        <a:pt x="1075" y="640"/>
                      </a:lnTo>
                      <a:lnTo>
                        <a:pt x="1075" y="640"/>
                      </a:lnTo>
                      <a:lnTo>
                        <a:pt x="1077" y="640"/>
                      </a:lnTo>
                      <a:lnTo>
                        <a:pt x="1077" y="642"/>
                      </a:lnTo>
                      <a:lnTo>
                        <a:pt x="1077" y="642"/>
                      </a:lnTo>
                      <a:lnTo>
                        <a:pt x="1077" y="642"/>
                      </a:lnTo>
                      <a:lnTo>
                        <a:pt x="1079" y="642"/>
                      </a:lnTo>
                      <a:lnTo>
                        <a:pt x="1079" y="642"/>
                      </a:lnTo>
                      <a:lnTo>
                        <a:pt x="1079" y="644"/>
                      </a:lnTo>
                      <a:lnTo>
                        <a:pt x="1077" y="644"/>
                      </a:lnTo>
                      <a:lnTo>
                        <a:pt x="1077" y="644"/>
                      </a:lnTo>
                      <a:lnTo>
                        <a:pt x="1077" y="644"/>
                      </a:lnTo>
                      <a:lnTo>
                        <a:pt x="1075" y="644"/>
                      </a:lnTo>
                      <a:lnTo>
                        <a:pt x="1075" y="644"/>
                      </a:lnTo>
                      <a:lnTo>
                        <a:pt x="1075" y="644"/>
                      </a:lnTo>
                      <a:lnTo>
                        <a:pt x="1073" y="644"/>
                      </a:lnTo>
                      <a:lnTo>
                        <a:pt x="1073" y="644"/>
                      </a:lnTo>
                      <a:lnTo>
                        <a:pt x="1073" y="644"/>
                      </a:lnTo>
                      <a:lnTo>
                        <a:pt x="1071" y="644"/>
                      </a:lnTo>
                      <a:lnTo>
                        <a:pt x="1071" y="644"/>
                      </a:lnTo>
                      <a:lnTo>
                        <a:pt x="1070" y="644"/>
                      </a:lnTo>
                      <a:lnTo>
                        <a:pt x="1070" y="644"/>
                      </a:lnTo>
                      <a:lnTo>
                        <a:pt x="1070" y="644"/>
                      </a:lnTo>
                      <a:lnTo>
                        <a:pt x="1068" y="644"/>
                      </a:lnTo>
                      <a:lnTo>
                        <a:pt x="1068" y="644"/>
                      </a:lnTo>
                      <a:lnTo>
                        <a:pt x="1068" y="644"/>
                      </a:lnTo>
                      <a:lnTo>
                        <a:pt x="1066" y="644"/>
                      </a:lnTo>
                      <a:lnTo>
                        <a:pt x="1066" y="644"/>
                      </a:lnTo>
                      <a:lnTo>
                        <a:pt x="1064" y="644"/>
                      </a:lnTo>
                      <a:lnTo>
                        <a:pt x="1064" y="646"/>
                      </a:lnTo>
                      <a:lnTo>
                        <a:pt x="1064" y="646"/>
                      </a:lnTo>
                      <a:lnTo>
                        <a:pt x="1064" y="646"/>
                      </a:lnTo>
                      <a:lnTo>
                        <a:pt x="1062" y="646"/>
                      </a:lnTo>
                      <a:lnTo>
                        <a:pt x="1062" y="646"/>
                      </a:lnTo>
                      <a:lnTo>
                        <a:pt x="1060" y="646"/>
                      </a:lnTo>
                      <a:lnTo>
                        <a:pt x="1060" y="646"/>
                      </a:lnTo>
                      <a:lnTo>
                        <a:pt x="1060" y="646"/>
                      </a:lnTo>
                      <a:lnTo>
                        <a:pt x="1058" y="646"/>
                      </a:lnTo>
                      <a:lnTo>
                        <a:pt x="1058" y="646"/>
                      </a:lnTo>
                      <a:lnTo>
                        <a:pt x="1058" y="646"/>
                      </a:lnTo>
                      <a:lnTo>
                        <a:pt x="1058" y="646"/>
                      </a:lnTo>
                      <a:lnTo>
                        <a:pt x="1056" y="646"/>
                      </a:lnTo>
                      <a:lnTo>
                        <a:pt x="1056" y="646"/>
                      </a:lnTo>
                      <a:lnTo>
                        <a:pt x="1054" y="646"/>
                      </a:lnTo>
                      <a:lnTo>
                        <a:pt x="1054" y="648"/>
                      </a:lnTo>
                      <a:lnTo>
                        <a:pt x="1054" y="648"/>
                      </a:lnTo>
                      <a:lnTo>
                        <a:pt x="1054" y="648"/>
                      </a:lnTo>
                      <a:lnTo>
                        <a:pt x="1054" y="650"/>
                      </a:lnTo>
                      <a:lnTo>
                        <a:pt x="1054" y="650"/>
                      </a:lnTo>
                      <a:lnTo>
                        <a:pt x="1054" y="650"/>
                      </a:lnTo>
                      <a:lnTo>
                        <a:pt x="1056" y="650"/>
                      </a:lnTo>
                      <a:lnTo>
                        <a:pt x="1056" y="650"/>
                      </a:lnTo>
                      <a:lnTo>
                        <a:pt x="1058" y="650"/>
                      </a:lnTo>
                      <a:lnTo>
                        <a:pt x="1058" y="650"/>
                      </a:lnTo>
                      <a:lnTo>
                        <a:pt x="1058" y="650"/>
                      </a:lnTo>
                      <a:lnTo>
                        <a:pt x="1060" y="650"/>
                      </a:lnTo>
                      <a:lnTo>
                        <a:pt x="1060" y="652"/>
                      </a:lnTo>
                      <a:lnTo>
                        <a:pt x="1058" y="652"/>
                      </a:lnTo>
                      <a:lnTo>
                        <a:pt x="1058" y="652"/>
                      </a:lnTo>
                      <a:lnTo>
                        <a:pt x="1058" y="652"/>
                      </a:lnTo>
                      <a:lnTo>
                        <a:pt x="1058" y="652"/>
                      </a:lnTo>
                      <a:lnTo>
                        <a:pt x="1056" y="652"/>
                      </a:lnTo>
                      <a:lnTo>
                        <a:pt x="1056" y="652"/>
                      </a:lnTo>
                      <a:lnTo>
                        <a:pt x="1056" y="652"/>
                      </a:lnTo>
                      <a:lnTo>
                        <a:pt x="1054" y="652"/>
                      </a:lnTo>
                      <a:lnTo>
                        <a:pt x="1054" y="652"/>
                      </a:lnTo>
                      <a:lnTo>
                        <a:pt x="1054" y="652"/>
                      </a:lnTo>
                      <a:lnTo>
                        <a:pt x="1052" y="652"/>
                      </a:lnTo>
                      <a:lnTo>
                        <a:pt x="1052" y="652"/>
                      </a:lnTo>
                      <a:lnTo>
                        <a:pt x="1052" y="652"/>
                      </a:lnTo>
                      <a:lnTo>
                        <a:pt x="1050" y="652"/>
                      </a:lnTo>
                      <a:lnTo>
                        <a:pt x="1050" y="652"/>
                      </a:lnTo>
                      <a:lnTo>
                        <a:pt x="1048" y="652"/>
                      </a:lnTo>
                      <a:lnTo>
                        <a:pt x="1048" y="652"/>
                      </a:lnTo>
                      <a:lnTo>
                        <a:pt x="1048" y="652"/>
                      </a:lnTo>
                      <a:lnTo>
                        <a:pt x="1047" y="652"/>
                      </a:lnTo>
                      <a:lnTo>
                        <a:pt x="1047" y="652"/>
                      </a:lnTo>
                      <a:lnTo>
                        <a:pt x="1047" y="650"/>
                      </a:lnTo>
                      <a:lnTo>
                        <a:pt x="1047" y="650"/>
                      </a:lnTo>
                      <a:lnTo>
                        <a:pt x="1047" y="652"/>
                      </a:lnTo>
                      <a:lnTo>
                        <a:pt x="1045" y="652"/>
                      </a:lnTo>
                      <a:lnTo>
                        <a:pt x="1045" y="652"/>
                      </a:lnTo>
                      <a:lnTo>
                        <a:pt x="1045" y="650"/>
                      </a:lnTo>
                      <a:lnTo>
                        <a:pt x="1043" y="650"/>
                      </a:lnTo>
                      <a:lnTo>
                        <a:pt x="1043" y="650"/>
                      </a:lnTo>
                      <a:lnTo>
                        <a:pt x="1043" y="650"/>
                      </a:lnTo>
                      <a:lnTo>
                        <a:pt x="1043" y="650"/>
                      </a:lnTo>
                      <a:lnTo>
                        <a:pt x="1041" y="650"/>
                      </a:lnTo>
                      <a:lnTo>
                        <a:pt x="1041" y="650"/>
                      </a:lnTo>
                      <a:lnTo>
                        <a:pt x="1041" y="650"/>
                      </a:lnTo>
                      <a:lnTo>
                        <a:pt x="1039" y="650"/>
                      </a:lnTo>
                      <a:lnTo>
                        <a:pt x="1039" y="650"/>
                      </a:lnTo>
                      <a:lnTo>
                        <a:pt x="1037" y="650"/>
                      </a:lnTo>
                      <a:lnTo>
                        <a:pt x="1037" y="650"/>
                      </a:lnTo>
                      <a:lnTo>
                        <a:pt x="1037" y="650"/>
                      </a:lnTo>
                      <a:lnTo>
                        <a:pt x="1037" y="650"/>
                      </a:lnTo>
                      <a:lnTo>
                        <a:pt x="1035" y="650"/>
                      </a:lnTo>
                      <a:lnTo>
                        <a:pt x="1035" y="650"/>
                      </a:lnTo>
                      <a:lnTo>
                        <a:pt x="1035" y="650"/>
                      </a:lnTo>
                      <a:lnTo>
                        <a:pt x="1033" y="650"/>
                      </a:lnTo>
                      <a:lnTo>
                        <a:pt x="1033" y="652"/>
                      </a:lnTo>
                      <a:lnTo>
                        <a:pt x="1033" y="652"/>
                      </a:lnTo>
                      <a:lnTo>
                        <a:pt x="1033" y="652"/>
                      </a:lnTo>
                      <a:lnTo>
                        <a:pt x="1033" y="652"/>
                      </a:lnTo>
                      <a:lnTo>
                        <a:pt x="1031" y="652"/>
                      </a:lnTo>
                      <a:lnTo>
                        <a:pt x="1031" y="652"/>
                      </a:lnTo>
                      <a:lnTo>
                        <a:pt x="1031" y="652"/>
                      </a:lnTo>
                      <a:lnTo>
                        <a:pt x="1031" y="654"/>
                      </a:lnTo>
                      <a:lnTo>
                        <a:pt x="1029" y="654"/>
                      </a:lnTo>
                      <a:lnTo>
                        <a:pt x="1029" y="654"/>
                      </a:lnTo>
                      <a:lnTo>
                        <a:pt x="1029" y="654"/>
                      </a:lnTo>
                      <a:lnTo>
                        <a:pt x="1027" y="654"/>
                      </a:lnTo>
                      <a:lnTo>
                        <a:pt x="1027" y="656"/>
                      </a:lnTo>
                      <a:lnTo>
                        <a:pt x="1027" y="656"/>
                      </a:lnTo>
                      <a:lnTo>
                        <a:pt x="1027" y="656"/>
                      </a:lnTo>
                      <a:lnTo>
                        <a:pt x="1027" y="656"/>
                      </a:lnTo>
                      <a:lnTo>
                        <a:pt x="1027" y="658"/>
                      </a:lnTo>
                      <a:lnTo>
                        <a:pt x="1027" y="658"/>
                      </a:lnTo>
                      <a:lnTo>
                        <a:pt x="1027" y="658"/>
                      </a:lnTo>
                      <a:lnTo>
                        <a:pt x="1026" y="658"/>
                      </a:lnTo>
                      <a:lnTo>
                        <a:pt x="1026" y="658"/>
                      </a:lnTo>
                      <a:lnTo>
                        <a:pt x="1026" y="658"/>
                      </a:lnTo>
                      <a:lnTo>
                        <a:pt x="1024" y="658"/>
                      </a:lnTo>
                      <a:lnTo>
                        <a:pt x="1024" y="658"/>
                      </a:lnTo>
                      <a:lnTo>
                        <a:pt x="1024" y="658"/>
                      </a:lnTo>
                      <a:lnTo>
                        <a:pt x="1022" y="658"/>
                      </a:lnTo>
                      <a:lnTo>
                        <a:pt x="1022" y="658"/>
                      </a:lnTo>
                      <a:lnTo>
                        <a:pt x="1022" y="659"/>
                      </a:lnTo>
                      <a:lnTo>
                        <a:pt x="1022" y="659"/>
                      </a:lnTo>
                      <a:lnTo>
                        <a:pt x="1020" y="659"/>
                      </a:lnTo>
                      <a:lnTo>
                        <a:pt x="1020" y="659"/>
                      </a:lnTo>
                      <a:lnTo>
                        <a:pt x="1020" y="659"/>
                      </a:lnTo>
                      <a:lnTo>
                        <a:pt x="1020" y="659"/>
                      </a:lnTo>
                      <a:lnTo>
                        <a:pt x="1018" y="659"/>
                      </a:lnTo>
                      <a:lnTo>
                        <a:pt x="1018" y="659"/>
                      </a:lnTo>
                      <a:lnTo>
                        <a:pt x="1018" y="659"/>
                      </a:lnTo>
                      <a:lnTo>
                        <a:pt x="1018" y="661"/>
                      </a:lnTo>
                      <a:lnTo>
                        <a:pt x="1016" y="661"/>
                      </a:lnTo>
                      <a:lnTo>
                        <a:pt x="1016" y="661"/>
                      </a:lnTo>
                      <a:lnTo>
                        <a:pt x="1016" y="661"/>
                      </a:lnTo>
                      <a:lnTo>
                        <a:pt x="1016" y="663"/>
                      </a:lnTo>
                      <a:lnTo>
                        <a:pt x="1016" y="663"/>
                      </a:lnTo>
                      <a:lnTo>
                        <a:pt x="1016" y="665"/>
                      </a:lnTo>
                      <a:lnTo>
                        <a:pt x="1016" y="665"/>
                      </a:lnTo>
                      <a:lnTo>
                        <a:pt x="1016" y="663"/>
                      </a:lnTo>
                      <a:lnTo>
                        <a:pt x="1016" y="663"/>
                      </a:lnTo>
                      <a:lnTo>
                        <a:pt x="1014" y="663"/>
                      </a:lnTo>
                      <a:lnTo>
                        <a:pt x="1014" y="661"/>
                      </a:lnTo>
                      <a:lnTo>
                        <a:pt x="1014" y="661"/>
                      </a:lnTo>
                      <a:lnTo>
                        <a:pt x="1014" y="661"/>
                      </a:lnTo>
                      <a:lnTo>
                        <a:pt x="1012" y="661"/>
                      </a:lnTo>
                      <a:lnTo>
                        <a:pt x="1012" y="661"/>
                      </a:lnTo>
                      <a:lnTo>
                        <a:pt x="1010" y="661"/>
                      </a:lnTo>
                      <a:lnTo>
                        <a:pt x="1010" y="661"/>
                      </a:lnTo>
                      <a:lnTo>
                        <a:pt x="1010" y="663"/>
                      </a:lnTo>
                      <a:lnTo>
                        <a:pt x="1010" y="663"/>
                      </a:lnTo>
                      <a:lnTo>
                        <a:pt x="1008" y="663"/>
                      </a:lnTo>
                      <a:lnTo>
                        <a:pt x="1008" y="663"/>
                      </a:lnTo>
                      <a:lnTo>
                        <a:pt x="1008" y="663"/>
                      </a:lnTo>
                      <a:lnTo>
                        <a:pt x="1008" y="661"/>
                      </a:lnTo>
                      <a:lnTo>
                        <a:pt x="1006" y="661"/>
                      </a:lnTo>
                      <a:lnTo>
                        <a:pt x="1006" y="661"/>
                      </a:lnTo>
                      <a:lnTo>
                        <a:pt x="1004" y="661"/>
                      </a:lnTo>
                      <a:lnTo>
                        <a:pt x="1004" y="661"/>
                      </a:lnTo>
                      <a:lnTo>
                        <a:pt x="1004" y="661"/>
                      </a:lnTo>
                      <a:lnTo>
                        <a:pt x="1004" y="659"/>
                      </a:lnTo>
                      <a:lnTo>
                        <a:pt x="1004" y="659"/>
                      </a:lnTo>
                      <a:lnTo>
                        <a:pt x="1004" y="659"/>
                      </a:lnTo>
                      <a:lnTo>
                        <a:pt x="1004" y="659"/>
                      </a:lnTo>
                      <a:lnTo>
                        <a:pt x="1004" y="658"/>
                      </a:lnTo>
                      <a:lnTo>
                        <a:pt x="1004" y="658"/>
                      </a:lnTo>
                      <a:lnTo>
                        <a:pt x="1006" y="658"/>
                      </a:lnTo>
                      <a:lnTo>
                        <a:pt x="1006" y="656"/>
                      </a:lnTo>
                      <a:lnTo>
                        <a:pt x="1006" y="656"/>
                      </a:lnTo>
                      <a:lnTo>
                        <a:pt x="1006" y="656"/>
                      </a:lnTo>
                      <a:lnTo>
                        <a:pt x="1008" y="656"/>
                      </a:lnTo>
                      <a:lnTo>
                        <a:pt x="1008" y="656"/>
                      </a:lnTo>
                      <a:lnTo>
                        <a:pt x="1008" y="656"/>
                      </a:lnTo>
                      <a:lnTo>
                        <a:pt x="1010" y="656"/>
                      </a:lnTo>
                      <a:lnTo>
                        <a:pt x="1010" y="654"/>
                      </a:lnTo>
                      <a:lnTo>
                        <a:pt x="1010" y="654"/>
                      </a:lnTo>
                      <a:lnTo>
                        <a:pt x="1010" y="654"/>
                      </a:lnTo>
                      <a:lnTo>
                        <a:pt x="1010" y="652"/>
                      </a:lnTo>
                      <a:lnTo>
                        <a:pt x="1010" y="652"/>
                      </a:lnTo>
                      <a:lnTo>
                        <a:pt x="1010" y="652"/>
                      </a:lnTo>
                      <a:lnTo>
                        <a:pt x="1010" y="652"/>
                      </a:lnTo>
                      <a:lnTo>
                        <a:pt x="1012" y="652"/>
                      </a:lnTo>
                      <a:lnTo>
                        <a:pt x="1012" y="650"/>
                      </a:lnTo>
                      <a:lnTo>
                        <a:pt x="1012" y="650"/>
                      </a:lnTo>
                      <a:lnTo>
                        <a:pt x="1012" y="650"/>
                      </a:lnTo>
                      <a:lnTo>
                        <a:pt x="1012" y="650"/>
                      </a:lnTo>
                      <a:lnTo>
                        <a:pt x="1012" y="652"/>
                      </a:lnTo>
                      <a:lnTo>
                        <a:pt x="1014" y="652"/>
                      </a:lnTo>
                      <a:lnTo>
                        <a:pt x="1014" y="652"/>
                      </a:lnTo>
                      <a:lnTo>
                        <a:pt x="1014" y="652"/>
                      </a:lnTo>
                      <a:lnTo>
                        <a:pt x="1014" y="652"/>
                      </a:lnTo>
                      <a:lnTo>
                        <a:pt x="1014" y="652"/>
                      </a:lnTo>
                      <a:lnTo>
                        <a:pt x="1014" y="650"/>
                      </a:lnTo>
                      <a:lnTo>
                        <a:pt x="1016" y="650"/>
                      </a:lnTo>
                      <a:lnTo>
                        <a:pt x="1016" y="650"/>
                      </a:lnTo>
                      <a:lnTo>
                        <a:pt x="1016" y="650"/>
                      </a:lnTo>
                      <a:lnTo>
                        <a:pt x="1016" y="648"/>
                      </a:lnTo>
                      <a:lnTo>
                        <a:pt x="1016" y="648"/>
                      </a:lnTo>
                      <a:lnTo>
                        <a:pt x="1016" y="648"/>
                      </a:lnTo>
                      <a:lnTo>
                        <a:pt x="1016" y="646"/>
                      </a:lnTo>
                      <a:lnTo>
                        <a:pt x="1016" y="646"/>
                      </a:lnTo>
                      <a:lnTo>
                        <a:pt x="1016" y="644"/>
                      </a:lnTo>
                      <a:lnTo>
                        <a:pt x="1016" y="644"/>
                      </a:lnTo>
                      <a:lnTo>
                        <a:pt x="1016" y="642"/>
                      </a:lnTo>
                      <a:lnTo>
                        <a:pt x="1018" y="642"/>
                      </a:lnTo>
                      <a:lnTo>
                        <a:pt x="1018" y="642"/>
                      </a:lnTo>
                      <a:lnTo>
                        <a:pt x="1018" y="642"/>
                      </a:lnTo>
                      <a:lnTo>
                        <a:pt x="1018" y="640"/>
                      </a:lnTo>
                      <a:lnTo>
                        <a:pt x="1018" y="640"/>
                      </a:lnTo>
                      <a:lnTo>
                        <a:pt x="1020" y="640"/>
                      </a:lnTo>
                      <a:lnTo>
                        <a:pt x="1020" y="640"/>
                      </a:lnTo>
                      <a:lnTo>
                        <a:pt x="1020" y="640"/>
                      </a:lnTo>
                      <a:lnTo>
                        <a:pt x="1020" y="640"/>
                      </a:lnTo>
                      <a:lnTo>
                        <a:pt x="1022" y="640"/>
                      </a:lnTo>
                      <a:lnTo>
                        <a:pt x="1022" y="640"/>
                      </a:lnTo>
                      <a:lnTo>
                        <a:pt x="1022" y="638"/>
                      </a:lnTo>
                      <a:lnTo>
                        <a:pt x="1022" y="638"/>
                      </a:lnTo>
                      <a:lnTo>
                        <a:pt x="1022" y="638"/>
                      </a:lnTo>
                      <a:lnTo>
                        <a:pt x="1024" y="638"/>
                      </a:lnTo>
                      <a:lnTo>
                        <a:pt x="1024" y="638"/>
                      </a:lnTo>
                      <a:lnTo>
                        <a:pt x="1024" y="636"/>
                      </a:lnTo>
                      <a:lnTo>
                        <a:pt x="1024" y="636"/>
                      </a:lnTo>
                      <a:lnTo>
                        <a:pt x="1026" y="636"/>
                      </a:lnTo>
                      <a:lnTo>
                        <a:pt x="1026" y="636"/>
                      </a:lnTo>
                      <a:lnTo>
                        <a:pt x="1026" y="636"/>
                      </a:lnTo>
                      <a:lnTo>
                        <a:pt x="1027" y="636"/>
                      </a:lnTo>
                      <a:lnTo>
                        <a:pt x="1027" y="635"/>
                      </a:lnTo>
                      <a:lnTo>
                        <a:pt x="1027" y="635"/>
                      </a:lnTo>
                      <a:lnTo>
                        <a:pt x="1027" y="635"/>
                      </a:lnTo>
                      <a:lnTo>
                        <a:pt x="1027" y="635"/>
                      </a:lnTo>
                      <a:lnTo>
                        <a:pt x="1029" y="635"/>
                      </a:lnTo>
                      <a:lnTo>
                        <a:pt x="1029" y="635"/>
                      </a:lnTo>
                      <a:lnTo>
                        <a:pt x="1029" y="633"/>
                      </a:lnTo>
                      <a:lnTo>
                        <a:pt x="1029" y="633"/>
                      </a:lnTo>
                      <a:lnTo>
                        <a:pt x="1029" y="631"/>
                      </a:lnTo>
                      <a:lnTo>
                        <a:pt x="1029" y="631"/>
                      </a:lnTo>
                      <a:lnTo>
                        <a:pt x="1029" y="629"/>
                      </a:lnTo>
                      <a:lnTo>
                        <a:pt x="1029" y="629"/>
                      </a:lnTo>
                      <a:lnTo>
                        <a:pt x="1029" y="627"/>
                      </a:lnTo>
                      <a:lnTo>
                        <a:pt x="1029" y="627"/>
                      </a:lnTo>
                      <a:lnTo>
                        <a:pt x="1029" y="627"/>
                      </a:lnTo>
                      <a:lnTo>
                        <a:pt x="1029" y="625"/>
                      </a:lnTo>
                      <a:lnTo>
                        <a:pt x="1029" y="625"/>
                      </a:lnTo>
                      <a:lnTo>
                        <a:pt x="1029" y="623"/>
                      </a:lnTo>
                      <a:lnTo>
                        <a:pt x="1029" y="623"/>
                      </a:lnTo>
                      <a:lnTo>
                        <a:pt x="1029" y="621"/>
                      </a:lnTo>
                      <a:lnTo>
                        <a:pt x="1029" y="621"/>
                      </a:lnTo>
                      <a:lnTo>
                        <a:pt x="1029" y="619"/>
                      </a:lnTo>
                      <a:lnTo>
                        <a:pt x="1027" y="619"/>
                      </a:lnTo>
                      <a:lnTo>
                        <a:pt x="1027" y="619"/>
                      </a:lnTo>
                      <a:lnTo>
                        <a:pt x="1027" y="619"/>
                      </a:lnTo>
                      <a:lnTo>
                        <a:pt x="1029" y="619"/>
                      </a:lnTo>
                      <a:lnTo>
                        <a:pt x="1029" y="617"/>
                      </a:lnTo>
                      <a:lnTo>
                        <a:pt x="1029" y="617"/>
                      </a:lnTo>
                      <a:lnTo>
                        <a:pt x="1031" y="617"/>
                      </a:lnTo>
                      <a:lnTo>
                        <a:pt x="1031" y="617"/>
                      </a:lnTo>
                      <a:lnTo>
                        <a:pt x="1031" y="615"/>
                      </a:lnTo>
                      <a:lnTo>
                        <a:pt x="1031" y="615"/>
                      </a:lnTo>
                      <a:lnTo>
                        <a:pt x="1031" y="615"/>
                      </a:lnTo>
                      <a:lnTo>
                        <a:pt x="1031" y="613"/>
                      </a:lnTo>
                      <a:lnTo>
                        <a:pt x="1031" y="613"/>
                      </a:lnTo>
                      <a:lnTo>
                        <a:pt x="1031" y="613"/>
                      </a:lnTo>
                      <a:lnTo>
                        <a:pt x="1031" y="612"/>
                      </a:lnTo>
                      <a:lnTo>
                        <a:pt x="1033" y="612"/>
                      </a:lnTo>
                      <a:lnTo>
                        <a:pt x="1033" y="612"/>
                      </a:lnTo>
                      <a:lnTo>
                        <a:pt x="1033" y="612"/>
                      </a:lnTo>
                      <a:lnTo>
                        <a:pt x="1035" y="612"/>
                      </a:lnTo>
                      <a:lnTo>
                        <a:pt x="1035" y="612"/>
                      </a:lnTo>
                      <a:lnTo>
                        <a:pt x="1035" y="610"/>
                      </a:lnTo>
                      <a:lnTo>
                        <a:pt x="1035" y="610"/>
                      </a:lnTo>
                      <a:lnTo>
                        <a:pt x="1035" y="610"/>
                      </a:lnTo>
                      <a:lnTo>
                        <a:pt x="1035" y="610"/>
                      </a:lnTo>
                      <a:lnTo>
                        <a:pt x="1037" y="610"/>
                      </a:lnTo>
                      <a:lnTo>
                        <a:pt x="1037" y="608"/>
                      </a:lnTo>
                      <a:lnTo>
                        <a:pt x="1037" y="608"/>
                      </a:lnTo>
                      <a:lnTo>
                        <a:pt x="1037" y="606"/>
                      </a:lnTo>
                      <a:lnTo>
                        <a:pt x="1037" y="606"/>
                      </a:lnTo>
                      <a:lnTo>
                        <a:pt x="1035" y="606"/>
                      </a:lnTo>
                      <a:lnTo>
                        <a:pt x="1035" y="604"/>
                      </a:lnTo>
                      <a:lnTo>
                        <a:pt x="1037" y="604"/>
                      </a:lnTo>
                      <a:lnTo>
                        <a:pt x="1037" y="604"/>
                      </a:lnTo>
                      <a:lnTo>
                        <a:pt x="1035" y="604"/>
                      </a:lnTo>
                      <a:lnTo>
                        <a:pt x="1035" y="604"/>
                      </a:lnTo>
                      <a:lnTo>
                        <a:pt x="1035" y="604"/>
                      </a:lnTo>
                      <a:lnTo>
                        <a:pt x="1035" y="602"/>
                      </a:lnTo>
                      <a:lnTo>
                        <a:pt x="1035" y="602"/>
                      </a:lnTo>
                      <a:lnTo>
                        <a:pt x="1035" y="602"/>
                      </a:lnTo>
                      <a:lnTo>
                        <a:pt x="1035" y="600"/>
                      </a:lnTo>
                      <a:lnTo>
                        <a:pt x="1033" y="600"/>
                      </a:lnTo>
                      <a:lnTo>
                        <a:pt x="1033" y="600"/>
                      </a:lnTo>
                      <a:lnTo>
                        <a:pt x="1033" y="600"/>
                      </a:lnTo>
                      <a:lnTo>
                        <a:pt x="1033" y="598"/>
                      </a:lnTo>
                      <a:lnTo>
                        <a:pt x="1031" y="598"/>
                      </a:lnTo>
                      <a:lnTo>
                        <a:pt x="1031" y="598"/>
                      </a:lnTo>
                      <a:lnTo>
                        <a:pt x="1031" y="598"/>
                      </a:lnTo>
                      <a:lnTo>
                        <a:pt x="1031" y="596"/>
                      </a:lnTo>
                      <a:lnTo>
                        <a:pt x="1031" y="596"/>
                      </a:lnTo>
                      <a:lnTo>
                        <a:pt x="1029" y="596"/>
                      </a:lnTo>
                      <a:lnTo>
                        <a:pt x="1029" y="596"/>
                      </a:lnTo>
                      <a:lnTo>
                        <a:pt x="1029" y="596"/>
                      </a:lnTo>
                      <a:lnTo>
                        <a:pt x="1029" y="594"/>
                      </a:lnTo>
                      <a:lnTo>
                        <a:pt x="1029" y="594"/>
                      </a:lnTo>
                      <a:lnTo>
                        <a:pt x="1027" y="594"/>
                      </a:lnTo>
                      <a:lnTo>
                        <a:pt x="1027" y="594"/>
                      </a:lnTo>
                      <a:lnTo>
                        <a:pt x="1029" y="594"/>
                      </a:lnTo>
                      <a:lnTo>
                        <a:pt x="1029" y="594"/>
                      </a:lnTo>
                      <a:lnTo>
                        <a:pt x="1031" y="594"/>
                      </a:lnTo>
                      <a:lnTo>
                        <a:pt x="1031" y="594"/>
                      </a:lnTo>
                      <a:lnTo>
                        <a:pt x="1031" y="594"/>
                      </a:lnTo>
                      <a:lnTo>
                        <a:pt x="1033" y="594"/>
                      </a:lnTo>
                      <a:lnTo>
                        <a:pt x="1033" y="594"/>
                      </a:lnTo>
                      <a:lnTo>
                        <a:pt x="1031" y="594"/>
                      </a:lnTo>
                      <a:lnTo>
                        <a:pt x="1031" y="594"/>
                      </a:lnTo>
                      <a:lnTo>
                        <a:pt x="1033" y="594"/>
                      </a:lnTo>
                      <a:lnTo>
                        <a:pt x="1033" y="594"/>
                      </a:lnTo>
                      <a:lnTo>
                        <a:pt x="1035" y="594"/>
                      </a:lnTo>
                      <a:lnTo>
                        <a:pt x="1035" y="594"/>
                      </a:lnTo>
                      <a:lnTo>
                        <a:pt x="1035" y="594"/>
                      </a:lnTo>
                      <a:lnTo>
                        <a:pt x="1037" y="594"/>
                      </a:lnTo>
                      <a:lnTo>
                        <a:pt x="1037" y="594"/>
                      </a:lnTo>
                      <a:lnTo>
                        <a:pt x="1037" y="594"/>
                      </a:lnTo>
                      <a:lnTo>
                        <a:pt x="1037" y="596"/>
                      </a:lnTo>
                      <a:lnTo>
                        <a:pt x="1037" y="596"/>
                      </a:lnTo>
                      <a:lnTo>
                        <a:pt x="1037" y="596"/>
                      </a:lnTo>
                      <a:lnTo>
                        <a:pt x="1037" y="596"/>
                      </a:lnTo>
                      <a:lnTo>
                        <a:pt x="1037" y="598"/>
                      </a:lnTo>
                      <a:lnTo>
                        <a:pt x="1039" y="598"/>
                      </a:lnTo>
                      <a:lnTo>
                        <a:pt x="1039" y="598"/>
                      </a:lnTo>
                      <a:lnTo>
                        <a:pt x="1039" y="600"/>
                      </a:lnTo>
                      <a:lnTo>
                        <a:pt x="1039" y="600"/>
                      </a:lnTo>
                      <a:lnTo>
                        <a:pt x="1039" y="600"/>
                      </a:lnTo>
                      <a:lnTo>
                        <a:pt x="1041" y="600"/>
                      </a:lnTo>
                      <a:lnTo>
                        <a:pt x="1041" y="602"/>
                      </a:lnTo>
                      <a:lnTo>
                        <a:pt x="1041" y="602"/>
                      </a:lnTo>
                      <a:lnTo>
                        <a:pt x="1041" y="600"/>
                      </a:lnTo>
                      <a:lnTo>
                        <a:pt x="1041" y="600"/>
                      </a:lnTo>
                      <a:lnTo>
                        <a:pt x="1043" y="600"/>
                      </a:lnTo>
                      <a:lnTo>
                        <a:pt x="1043" y="600"/>
                      </a:lnTo>
                      <a:lnTo>
                        <a:pt x="1043" y="602"/>
                      </a:lnTo>
                      <a:lnTo>
                        <a:pt x="1043" y="602"/>
                      </a:lnTo>
                      <a:lnTo>
                        <a:pt x="1043" y="602"/>
                      </a:lnTo>
                      <a:lnTo>
                        <a:pt x="1043" y="604"/>
                      </a:lnTo>
                      <a:lnTo>
                        <a:pt x="1045" y="604"/>
                      </a:lnTo>
                      <a:lnTo>
                        <a:pt x="1045" y="604"/>
                      </a:lnTo>
                      <a:lnTo>
                        <a:pt x="1045" y="604"/>
                      </a:lnTo>
                      <a:lnTo>
                        <a:pt x="1045" y="606"/>
                      </a:lnTo>
                      <a:lnTo>
                        <a:pt x="1045" y="606"/>
                      </a:lnTo>
                      <a:lnTo>
                        <a:pt x="1045" y="606"/>
                      </a:lnTo>
                      <a:lnTo>
                        <a:pt x="1045" y="606"/>
                      </a:lnTo>
                      <a:lnTo>
                        <a:pt x="1047" y="606"/>
                      </a:lnTo>
                      <a:lnTo>
                        <a:pt x="1047" y="606"/>
                      </a:lnTo>
                      <a:lnTo>
                        <a:pt x="1047" y="606"/>
                      </a:lnTo>
                      <a:lnTo>
                        <a:pt x="1048" y="606"/>
                      </a:lnTo>
                      <a:lnTo>
                        <a:pt x="1048" y="606"/>
                      </a:lnTo>
                      <a:lnTo>
                        <a:pt x="1048" y="606"/>
                      </a:lnTo>
                      <a:lnTo>
                        <a:pt x="1048" y="606"/>
                      </a:lnTo>
                      <a:lnTo>
                        <a:pt x="1048" y="608"/>
                      </a:lnTo>
                      <a:lnTo>
                        <a:pt x="1048" y="608"/>
                      </a:lnTo>
                      <a:lnTo>
                        <a:pt x="1050" y="608"/>
                      </a:lnTo>
                      <a:lnTo>
                        <a:pt x="1050" y="608"/>
                      </a:lnTo>
                      <a:lnTo>
                        <a:pt x="1052" y="608"/>
                      </a:lnTo>
                      <a:lnTo>
                        <a:pt x="1052" y="610"/>
                      </a:lnTo>
                      <a:lnTo>
                        <a:pt x="1052" y="610"/>
                      </a:lnTo>
                      <a:lnTo>
                        <a:pt x="1052" y="610"/>
                      </a:lnTo>
                      <a:lnTo>
                        <a:pt x="1054" y="610"/>
                      </a:lnTo>
                      <a:lnTo>
                        <a:pt x="1054" y="610"/>
                      </a:lnTo>
                      <a:lnTo>
                        <a:pt x="1054" y="610"/>
                      </a:lnTo>
                      <a:lnTo>
                        <a:pt x="1054" y="610"/>
                      </a:lnTo>
                      <a:lnTo>
                        <a:pt x="1056" y="610"/>
                      </a:lnTo>
                      <a:lnTo>
                        <a:pt x="1056" y="610"/>
                      </a:lnTo>
                      <a:lnTo>
                        <a:pt x="1056" y="612"/>
                      </a:lnTo>
                      <a:lnTo>
                        <a:pt x="1058" y="612"/>
                      </a:lnTo>
                      <a:lnTo>
                        <a:pt x="1058" y="612"/>
                      </a:lnTo>
                      <a:lnTo>
                        <a:pt x="1058" y="610"/>
                      </a:lnTo>
                      <a:lnTo>
                        <a:pt x="1058" y="610"/>
                      </a:lnTo>
                      <a:lnTo>
                        <a:pt x="1058" y="610"/>
                      </a:lnTo>
                      <a:lnTo>
                        <a:pt x="1058" y="608"/>
                      </a:lnTo>
                      <a:lnTo>
                        <a:pt x="1058" y="608"/>
                      </a:lnTo>
                      <a:lnTo>
                        <a:pt x="1058" y="606"/>
                      </a:lnTo>
                      <a:lnTo>
                        <a:pt x="1058" y="606"/>
                      </a:lnTo>
                      <a:lnTo>
                        <a:pt x="1058" y="606"/>
                      </a:lnTo>
                      <a:lnTo>
                        <a:pt x="1056" y="606"/>
                      </a:lnTo>
                      <a:lnTo>
                        <a:pt x="1056" y="606"/>
                      </a:lnTo>
                      <a:lnTo>
                        <a:pt x="1056" y="606"/>
                      </a:lnTo>
                      <a:lnTo>
                        <a:pt x="1056" y="604"/>
                      </a:lnTo>
                      <a:lnTo>
                        <a:pt x="1054" y="604"/>
                      </a:lnTo>
                      <a:lnTo>
                        <a:pt x="1054" y="604"/>
                      </a:lnTo>
                      <a:lnTo>
                        <a:pt x="1054" y="604"/>
                      </a:lnTo>
                      <a:lnTo>
                        <a:pt x="1054" y="602"/>
                      </a:lnTo>
                      <a:lnTo>
                        <a:pt x="1056" y="602"/>
                      </a:lnTo>
                      <a:lnTo>
                        <a:pt x="1056" y="602"/>
                      </a:lnTo>
                      <a:lnTo>
                        <a:pt x="1058" y="602"/>
                      </a:lnTo>
                      <a:lnTo>
                        <a:pt x="1058" y="602"/>
                      </a:lnTo>
                      <a:lnTo>
                        <a:pt x="1058" y="604"/>
                      </a:lnTo>
                      <a:lnTo>
                        <a:pt x="1058" y="604"/>
                      </a:lnTo>
                      <a:lnTo>
                        <a:pt x="1058" y="602"/>
                      </a:lnTo>
                      <a:lnTo>
                        <a:pt x="1058" y="602"/>
                      </a:lnTo>
                      <a:lnTo>
                        <a:pt x="1060" y="602"/>
                      </a:lnTo>
                      <a:lnTo>
                        <a:pt x="1060" y="600"/>
                      </a:lnTo>
                      <a:lnTo>
                        <a:pt x="1058" y="600"/>
                      </a:lnTo>
                      <a:lnTo>
                        <a:pt x="1058" y="600"/>
                      </a:lnTo>
                      <a:lnTo>
                        <a:pt x="1058" y="600"/>
                      </a:lnTo>
                      <a:lnTo>
                        <a:pt x="1058" y="598"/>
                      </a:lnTo>
                      <a:lnTo>
                        <a:pt x="1058" y="598"/>
                      </a:lnTo>
                      <a:lnTo>
                        <a:pt x="1058" y="598"/>
                      </a:lnTo>
                      <a:lnTo>
                        <a:pt x="1056" y="598"/>
                      </a:lnTo>
                      <a:lnTo>
                        <a:pt x="1056" y="596"/>
                      </a:lnTo>
                      <a:lnTo>
                        <a:pt x="1056" y="596"/>
                      </a:lnTo>
                      <a:lnTo>
                        <a:pt x="1056" y="596"/>
                      </a:lnTo>
                      <a:lnTo>
                        <a:pt x="1056" y="594"/>
                      </a:lnTo>
                      <a:lnTo>
                        <a:pt x="1054" y="594"/>
                      </a:lnTo>
                      <a:lnTo>
                        <a:pt x="1054" y="594"/>
                      </a:lnTo>
                      <a:lnTo>
                        <a:pt x="1054" y="594"/>
                      </a:lnTo>
                      <a:lnTo>
                        <a:pt x="1054" y="594"/>
                      </a:lnTo>
                      <a:lnTo>
                        <a:pt x="1052" y="594"/>
                      </a:lnTo>
                      <a:lnTo>
                        <a:pt x="1052" y="594"/>
                      </a:lnTo>
                      <a:lnTo>
                        <a:pt x="1052" y="594"/>
                      </a:lnTo>
                      <a:lnTo>
                        <a:pt x="1052" y="594"/>
                      </a:lnTo>
                      <a:lnTo>
                        <a:pt x="1052" y="592"/>
                      </a:lnTo>
                      <a:lnTo>
                        <a:pt x="1052" y="592"/>
                      </a:lnTo>
                      <a:lnTo>
                        <a:pt x="1050" y="592"/>
                      </a:lnTo>
                      <a:lnTo>
                        <a:pt x="1050" y="590"/>
                      </a:lnTo>
                      <a:lnTo>
                        <a:pt x="1050" y="590"/>
                      </a:lnTo>
                      <a:lnTo>
                        <a:pt x="1050" y="589"/>
                      </a:lnTo>
                      <a:lnTo>
                        <a:pt x="1050" y="589"/>
                      </a:lnTo>
                      <a:lnTo>
                        <a:pt x="1050" y="589"/>
                      </a:lnTo>
                      <a:lnTo>
                        <a:pt x="1048" y="589"/>
                      </a:lnTo>
                      <a:lnTo>
                        <a:pt x="1048" y="587"/>
                      </a:lnTo>
                      <a:lnTo>
                        <a:pt x="1048" y="587"/>
                      </a:lnTo>
                      <a:lnTo>
                        <a:pt x="1048" y="587"/>
                      </a:lnTo>
                      <a:lnTo>
                        <a:pt x="1048" y="587"/>
                      </a:lnTo>
                      <a:lnTo>
                        <a:pt x="1048" y="587"/>
                      </a:lnTo>
                      <a:lnTo>
                        <a:pt x="1048" y="585"/>
                      </a:lnTo>
                      <a:lnTo>
                        <a:pt x="1048" y="585"/>
                      </a:lnTo>
                      <a:lnTo>
                        <a:pt x="1047" y="585"/>
                      </a:lnTo>
                      <a:lnTo>
                        <a:pt x="1047" y="585"/>
                      </a:lnTo>
                      <a:lnTo>
                        <a:pt x="1047" y="583"/>
                      </a:lnTo>
                      <a:lnTo>
                        <a:pt x="1047" y="583"/>
                      </a:lnTo>
                      <a:lnTo>
                        <a:pt x="1047" y="583"/>
                      </a:lnTo>
                      <a:lnTo>
                        <a:pt x="1045" y="583"/>
                      </a:lnTo>
                      <a:lnTo>
                        <a:pt x="1045" y="581"/>
                      </a:lnTo>
                      <a:lnTo>
                        <a:pt x="1045" y="581"/>
                      </a:lnTo>
                      <a:lnTo>
                        <a:pt x="1045" y="583"/>
                      </a:lnTo>
                      <a:lnTo>
                        <a:pt x="1043" y="583"/>
                      </a:lnTo>
                      <a:lnTo>
                        <a:pt x="1043" y="583"/>
                      </a:lnTo>
                      <a:lnTo>
                        <a:pt x="1043" y="581"/>
                      </a:lnTo>
                      <a:lnTo>
                        <a:pt x="1043" y="581"/>
                      </a:lnTo>
                      <a:lnTo>
                        <a:pt x="1041" y="581"/>
                      </a:lnTo>
                      <a:lnTo>
                        <a:pt x="1041" y="581"/>
                      </a:lnTo>
                      <a:lnTo>
                        <a:pt x="1041" y="581"/>
                      </a:lnTo>
                      <a:lnTo>
                        <a:pt x="1039" y="581"/>
                      </a:lnTo>
                      <a:lnTo>
                        <a:pt x="1039" y="581"/>
                      </a:lnTo>
                      <a:lnTo>
                        <a:pt x="1037" y="581"/>
                      </a:lnTo>
                      <a:lnTo>
                        <a:pt x="1037" y="581"/>
                      </a:lnTo>
                      <a:lnTo>
                        <a:pt x="1037" y="581"/>
                      </a:lnTo>
                      <a:lnTo>
                        <a:pt x="1037" y="581"/>
                      </a:lnTo>
                      <a:lnTo>
                        <a:pt x="1035" y="581"/>
                      </a:lnTo>
                      <a:lnTo>
                        <a:pt x="1035" y="581"/>
                      </a:lnTo>
                      <a:lnTo>
                        <a:pt x="1035" y="581"/>
                      </a:lnTo>
                      <a:lnTo>
                        <a:pt x="1035" y="581"/>
                      </a:lnTo>
                      <a:lnTo>
                        <a:pt x="1033" y="581"/>
                      </a:lnTo>
                      <a:lnTo>
                        <a:pt x="1033" y="581"/>
                      </a:lnTo>
                      <a:lnTo>
                        <a:pt x="1031" y="581"/>
                      </a:lnTo>
                      <a:lnTo>
                        <a:pt x="1031" y="583"/>
                      </a:lnTo>
                      <a:lnTo>
                        <a:pt x="1031" y="583"/>
                      </a:lnTo>
                      <a:lnTo>
                        <a:pt x="1033" y="583"/>
                      </a:lnTo>
                      <a:lnTo>
                        <a:pt x="1033" y="585"/>
                      </a:lnTo>
                      <a:lnTo>
                        <a:pt x="1033" y="585"/>
                      </a:lnTo>
                      <a:lnTo>
                        <a:pt x="1031" y="585"/>
                      </a:lnTo>
                      <a:lnTo>
                        <a:pt x="1031" y="587"/>
                      </a:lnTo>
                      <a:lnTo>
                        <a:pt x="1031" y="587"/>
                      </a:lnTo>
                      <a:lnTo>
                        <a:pt x="1031" y="587"/>
                      </a:lnTo>
                      <a:lnTo>
                        <a:pt x="1031" y="587"/>
                      </a:lnTo>
                      <a:lnTo>
                        <a:pt x="1031" y="587"/>
                      </a:lnTo>
                      <a:lnTo>
                        <a:pt x="1029" y="587"/>
                      </a:lnTo>
                      <a:lnTo>
                        <a:pt x="1029" y="589"/>
                      </a:lnTo>
                      <a:lnTo>
                        <a:pt x="1029" y="589"/>
                      </a:lnTo>
                      <a:lnTo>
                        <a:pt x="1029" y="589"/>
                      </a:lnTo>
                      <a:lnTo>
                        <a:pt x="1029" y="589"/>
                      </a:lnTo>
                      <a:lnTo>
                        <a:pt x="1029" y="590"/>
                      </a:lnTo>
                      <a:lnTo>
                        <a:pt x="1029" y="590"/>
                      </a:lnTo>
                      <a:lnTo>
                        <a:pt x="1029" y="590"/>
                      </a:lnTo>
                      <a:lnTo>
                        <a:pt x="1029" y="592"/>
                      </a:lnTo>
                      <a:lnTo>
                        <a:pt x="1029" y="592"/>
                      </a:lnTo>
                      <a:lnTo>
                        <a:pt x="1027" y="592"/>
                      </a:lnTo>
                      <a:lnTo>
                        <a:pt x="1027" y="592"/>
                      </a:lnTo>
                      <a:lnTo>
                        <a:pt x="1027" y="592"/>
                      </a:lnTo>
                      <a:lnTo>
                        <a:pt x="1027" y="590"/>
                      </a:lnTo>
                      <a:lnTo>
                        <a:pt x="1027" y="590"/>
                      </a:lnTo>
                      <a:lnTo>
                        <a:pt x="1027" y="590"/>
                      </a:lnTo>
                      <a:lnTo>
                        <a:pt x="1026" y="590"/>
                      </a:lnTo>
                      <a:lnTo>
                        <a:pt x="1026" y="590"/>
                      </a:lnTo>
                      <a:lnTo>
                        <a:pt x="1026" y="590"/>
                      </a:lnTo>
                      <a:lnTo>
                        <a:pt x="1026" y="589"/>
                      </a:lnTo>
                      <a:lnTo>
                        <a:pt x="1024" y="589"/>
                      </a:lnTo>
                      <a:lnTo>
                        <a:pt x="1024" y="589"/>
                      </a:lnTo>
                      <a:lnTo>
                        <a:pt x="1022" y="589"/>
                      </a:lnTo>
                      <a:lnTo>
                        <a:pt x="1022" y="589"/>
                      </a:lnTo>
                      <a:lnTo>
                        <a:pt x="1022" y="589"/>
                      </a:lnTo>
                      <a:lnTo>
                        <a:pt x="1022" y="589"/>
                      </a:lnTo>
                      <a:lnTo>
                        <a:pt x="1022" y="587"/>
                      </a:lnTo>
                      <a:lnTo>
                        <a:pt x="1020" y="587"/>
                      </a:lnTo>
                      <a:lnTo>
                        <a:pt x="1020" y="587"/>
                      </a:lnTo>
                      <a:lnTo>
                        <a:pt x="1020" y="587"/>
                      </a:lnTo>
                      <a:lnTo>
                        <a:pt x="1020" y="587"/>
                      </a:lnTo>
                      <a:lnTo>
                        <a:pt x="1018" y="587"/>
                      </a:lnTo>
                      <a:lnTo>
                        <a:pt x="1018" y="587"/>
                      </a:lnTo>
                      <a:lnTo>
                        <a:pt x="1016" y="587"/>
                      </a:lnTo>
                      <a:lnTo>
                        <a:pt x="1016" y="587"/>
                      </a:lnTo>
                      <a:lnTo>
                        <a:pt x="1016" y="587"/>
                      </a:lnTo>
                      <a:lnTo>
                        <a:pt x="1016" y="587"/>
                      </a:lnTo>
                      <a:lnTo>
                        <a:pt x="1016" y="585"/>
                      </a:lnTo>
                      <a:lnTo>
                        <a:pt x="1014" y="585"/>
                      </a:lnTo>
                      <a:lnTo>
                        <a:pt x="1014" y="585"/>
                      </a:lnTo>
                      <a:lnTo>
                        <a:pt x="1014" y="585"/>
                      </a:lnTo>
                      <a:lnTo>
                        <a:pt x="1012" y="585"/>
                      </a:lnTo>
                      <a:lnTo>
                        <a:pt x="1012" y="585"/>
                      </a:lnTo>
                      <a:lnTo>
                        <a:pt x="1010" y="585"/>
                      </a:lnTo>
                      <a:lnTo>
                        <a:pt x="1010" y="585"/>
                      </a:lnTo>
                      <a:lnTo>
                        <a:pt x="1010" y="585"/>
                      </a:lnTo>
                      <a:lnTo>
                        <a:pt x="1008" y="585"/>
                      </a:lnTo>
                      <a:lnTo>
                        <a:pt x="1008" y="587"/>
                      </a:lnTo>
                      <a:lnTo>
                        <a:pt x="1008" y="587"/>
                      </a:lnTo>
                      <a:lnTo>
                        <a:pt x="1008" y="587"/>
                      </a:lnTo>
                      <a:lnTo>
                        <a:pt x="1008" y="587"/>
                      </a:lnTo>
                      <a:lnTo>
                        <a:pt x="1008" y="587"/>
                      </a:lnTo>
                      <a:lnTo>
                        <a:pt x="1008" y="587"/>
                      </a:lnTo>
                      <a:lnTo>
                        <a:pt x="1008" y="587"/>
                      </a:lnTo>
                      <a:lnTo>
                        <a:pt x="1006" y="587"/>
                      </a:lnTo>
                      <a:lnTo>
                        <a:pt x="1006" y="585"/>
                      </a:lnTo>
                      <a:lnTo>
                        <a:pt x="1006" y="585"/>
                      </a:lnTo>
                      <a:lnTo>
                        <a:pt x="1006" y="583"/>
                      </a:lnTo>
                      <a:lnTo>
                        <a:pt x="1006" y="583"/>
                      </a:lnTo>
                      <a:lnTo>
                        <a:pt x="1006" y="585"/>
                      </a:lnTo>
                      <a:lnTo>
                        <a:pt x="1004" y="585"/>
                      </a:lnTo>
                      <a:lnTo>
                        <a:pt x="1004" y="585"/>
                      </a:lnTo>
                      <a:lnTo>
                        <a:pt x="1004" y="583"/>
                      </a:lnTo>
                      <a:lnTo>
                        <a:pt x="1004" y="583"/>
                      </a:lnTo>
                      <a:lnTo>
                        <a:pt x="1003" y="583"/>
                      </a:lnTo>
                      <a:lnTo>
                        <a:pt x="1003" y="583"/>
                      </a:lnTo>
                      <a:lnTo>
                        <a:pt x="1003" y="583"/>
                      </a:lnTo>
                      <a:lnTo>
                        <a:pt x="1003" y="583"/>
                      </a:lnTo>
                      <a:lnTo>
                        <a:pt x="1001" y="583"/>
                      </a:lnTo>
                      <a:lnTo>
                        <a:pt x="1001" y="583"/>
                      </a:lnTo>
                      <a:lnTo>
                        <a:pt x="1001" y="583"/>
                      </a:lnTo>
                      <a:lnTo>
                        <a:pt x="1001" y="583"/>
                      </a:lnTo>
                      <a:lnTo>
                        <a:pt x="999" y="583"/>
                      </a:lnTo>
                      <a:lnTo>
                        <a:pt x="999" y="583"/>
                      </a:lnTo>
                      <a:lnTo>
                        <a:pt x="999" y="583"/>
                      </a:lnTo>
                      <a:lnTo>
                        <a:pt x="999" y="583"/>
                      </a:lnTo>
                      <a:lnTo>
                        <a:pt x="999" y="581"/>
                      </a:lnTo>
                      <a:lnTo>
                        <a:pt x="999" y="581"/>
                      </a:lnTo>
                      <a:lnTo>
                        <a:pt x="999" y="581"/>
                      </a:lnTo>
                      <a:lnTo>
                        <a:pt x="999" y="579"/>
                      </a:lnTo>
                      <a:lnTo>
                        <a:pt x="999" y="579"/>
                      </a:lnTo>
                      <a:lnTo>
                        <a:pt x="999" y="579"/>
                      </a:lnTo>
                      <a:lnTo>
                        <a:pt x="999" y="579"/>
                      </a:lnTo>
                      <a:lnTo>
                        <a:pt x="999" y="579"/>
                      </a:lnTo>
                      <a:lnTo>
                        <a:pt x="999" y="577"/>
                      </a:lnTo>
                      <a:lnTo>
                        <a:pt x="997" y="577"/>
                      </a:lnTo>
                      <a:lnTo>
                        <a:pt x="997" y="577"/>
                      </a:lnTo>
                      <a:lnTo>
                        <a:pt x="995" y="577"/>
                      </a:lnTo>
                      <a:lnTo>
                        <a:pt x="995" y="577"/>
                      </a:lnTo>
                      <a:lnTo>
                        <a:pt x="995" y="577"/>
                      </a:lnTo>
                      <a:lnTo>
                        <a:pt x="993" y="577"/>
                      </a:lnTo>
                      <a:lnTo>
                        <a:pt x="993" y="577"/>
                      </a:lnTo>
                      <a:lnTo>
                        <a:pt x="993" y="579"/>
                      </a:lnTo>
                      <a:lnTo>
                        <a:pt x="993" y="579"/>
                      </a:lnTo>
                      <a:lnTo>
                        <a:pt x="993" y="579"/>
                      </a:lnTo>
                      <a:lnTo>
                        <a:pt x="991" y="579"/>
                      </a:lnTo>
                      <a:lnTo>
                        <a:pt x="991" y="579"/>
                      </a:lnTo>
                      <a:lnTo>
                        <a:pt x="991" y="579"/>
                      </a:lnTo>
                      <a:lnTo>
                        <a:pt x="989" y="579"/>
                      </a:lnTo>
                      <a:lnTo>
                        <a:pt x="989" y="577"/>
                      </a:lnTo>
                      <a:lnTo>
                        <a:pt x="989" y="577"/>
                      </a:lnTo>
                      <a:lnTo>
                        <a:pt x="989" y="577"/>
                      </a:lnTo>
                      <a:lnTo>
                        <a:pt x="989" y="577"/>
                      </a:lnTo>
                      <a:lnTo>
                        <a:pt x="989" y="575"/>
                      </a:lnTo>
                      <a:lnTo>
                        <a:pt x="989" y="575"/>
                      </a:lnTo>
                      <a:lnTo>
                        <a:pt x="987" y="575"/>
                      </a:lnTo>
                      <a:lnTo>
                        <a:pt x="987" y="573"/>
                      </a:lnTo>
                      <a:lnTo>
                        <a:pt x="987" y="573"/>
                      </a:lnTo>
                      <a:lnTo>
                        <a:pt x="987" y="571"/>
                      </a:lnTo>
                      <a:lnTo>
                        <a:pt x="987" y="571"/>
                      </a:lnTo>
                      <a:lnTo>
                        <a:pt x="987" y="571"/>
                      </a:lnTo>
                      <a:lnTo>
                        <a:pt x="987" y="569"/>
                      </a:lnTo>
                      <a:lnTo>
                        <a:pt x="987" y="569"/>
                      </a:lnTo>
                      <a:lnTo>
                        <a:pt x="987" y="569"/>
                      </a:lnTo>
                      <a:lnTo>
                        <a:pt x="987" y="569"/>
                      </a:lnTo>
                      <a:lnTo>
                        <a:pt x="985" y="569"/>
                      </a:lnTo>
                      <a:lnTo>
                        <a:pt x="985" y="569"/>
                      </a:lnTo>
                      <a:lnTo>
                        <a:pt x="985" y="569"/>
                      </a:lnTo>
                      <a:lnTo>
                        <a:pt x="983" y="569"/>
                      </a:lnTo>
                      <a:lnTo>
                        <a:pt x="983" y="569"/>
                      </a:lnTo>
                      <a:lnTo>
                        <a:pt x="983" y="569"/>
                      </a:lnTo>
                      <a:lnTo>
                        <a:pt x="982" y="569"/>
                      </a:lnTo>
                      <a:lnTo>
                        <a:pt x="982" y="571"/>
                      </a:lnTo>
                      <a:lnTo>
                        <a:pt x="982" y="571"/>
                      </a:lnTo>
                      <a:lnTo>
                        <a:pt x="982" y="571"/>
                      </a:lnTo>
                      <a:lnTo>
                        <a:pt x="980" y="571"/>
                      </a:lnTo>
                      <a:lnTo>
                        <a:pt x="980" y="569"/>
                      </a:lnTo>
                      <a:lnTo>
                        <a:pt x="980" y="569"/>
                      </a:lnTo>
                      <a:lnTo>
                        <a:pt x="980" y="569"/>
                      </a:lnTo>
                      <a:lnTo>
                        <a:pt x="980" y="567"/>
                      </a:lnTo>
                      <a:lnTo>
                        <a:pt x="980" y="567"/>
                      </a:lnTo>
                      <a:lnTo>
                        <a:pt x="980" y="567"/>
                      </a:lnTo>
                      <a:lnTo>
                        <a:pt x="982" y="567"/>
                      </a:lnTo>
                      <a:lnTo>
                        <a:pt x="982" y="566"/>
                      </a:lnTo>
                      <a:lnTo>
                        <a:pt x="980" y="566"/>
                      </a:lnTo>
                      <a:lnTo>
                        <a:pt x="980" y="566"/>
                      </a:lnTo>
                      <a:lnTo>
                        <a:pt x="980" y="564"/>
                      </a:lnTo>
                      <a:lnTo>
                        <a:pt x="980" y="564"/>
                      </a:lnTo>
                      <a:lnTo>
                        <a:pt x="980" y="564"/>
                      </a:lnTo>
                      <a:lnTo>
                        <a:pt x="978" y="564"/>
                      </a:lnTo>
                      <a:lnTo>
                        <a:pt x="978" y="564"/>
                      </a:lnTo>
                      <a:lnTo>
                        <a:pt x="978" y="564"/>
                      </a:lnTo>
                      <a:lnTo>
                        <a:pt x="978" y="562"/>
                      </a:lnTo>
                      <a:lnTo>
                        <a:pt x="978" y="562"/>
                      </a:lnTo>
                      <a:lnTo>
                        <a:pt x="978" y="562"/>
                      </a:lnTo>
                      <a:lnTo>
                        <a:pt x="978" y="560"/>
                      </a:lnTo>
                      <a:lnTo>
                        <a:pt x="978" y="560"/>
                      </a:lnTo>
                      <a:lnTo>
                        <a:pt x="978" y="562"/>
                      </a:lnTo>
                      <a:lnTo>
                        <a:pt x="978" y="562"/>
                      </a:lnTo>
                      <a:lnTo>
                        <a:pt x="978" y="560"/>
                      </a:lnTo>
                      <a:lnTo>
                        <a:pt x="976" y="560"/>
                      </a:lnTo>
                      <a:lnTo>
                        <a:pt x="976" y="560"/>
                      </a:lnTo>
                      <a:lnTo>
                        <a:pt x="976" y="560"/>
                      </a:lnTo>
                      <a:lnTo>
                        <a:pt x="976" y="558"/>
                      </a:lnTo>
                      <a:lnTo>
                        <a:pt x="976" y="558"/>
                      </a:lnTo>
                      <a:lnTo>
                        <a:pt x="976" y="558"/>
                      </a:lnTo>
                      <a:lnTo>
                        <a:pt x="978" y="558"/>
                      </a:lnTo>
                      <a:lnTo>
                        <a:pt x="978" y="556"/>
                      </a:lnTo>
                      <a:lnTo>
                        <a:pt x="978" y="556"/>
                      </a:lnTo>
                      <a:lnTo>
                        <a:pt x="978" y="556"/>
                      </a:lnTo>
                      <a:lnTo>
                        <a:pt x="978" y="556"/>
                      </a:lnTo>
                      <a:lnTo>
                        <a:pt x="978" y="554"/>
                      </a:lnTo>
                      <a:lnTo>
                        <a:pt x="978" y="554"/>
                      </a:lnTo>
                      <a:lnTo>
                        <a:pt x="980" y="554"/>
                      </a:lnTo>
                      <a:lnTo>
                        <a:pt x="980" y="554"/>
                      </a:lnTo>
                      <a:lnTo>
                        <a:pt x="980" y="552"/>
                      </a:lnTo>
                      <a:lnTo>
                        <a:pt x="978" y="552"/>
                      </a:lnTo>
                      <a:lnTo>
                        <a:pt x="978" y="552"/>
                      </a:lnTo>
                      <a:lnTo>
                        <a:pt x="978" y="554"/>
                      </a:lnTo>
                      <a:lnTo>
                        <a:pt x="978" y="554"/>
                      </a:lnTo>
                      <a:lnTo>
                        <a:pt x="976" y="554"/>
                      </a:lnTo>
                      <a:lnTo>
                        <a:pt x="976" y="552"/>
                      </a:lnTo>
                      <a:lnTo>
                        <a:pt x="976" y="552"/>
                      </a:lnTo>
                      <a:lnTo>
                        <a:pt x="976" y="552"/>
                      </a:lnTo>
                      <a:lnTo>
                        <a:pt x="976" y="550"/>
                      </a:lnTo>
                      <a:lnTo>
                        <a:pt x="976" y="550"/>
                      </a:lnTo>
                      <a:lnTo>
                        <a:pt x="974" y="550"/>
                      </a:lnTo>
                      <a:lnTo>
                        <a:pt x="974" y="550"/>
                      </a:lnTo>
                      <a:lnTo>
                        <a:pt x="974" y="550"/>
                      </a:lnTo>
                      <a:lnTo>
                        <a:pt x="974" y="550"/>
                      </a:lnTo>
                      <a:lnTo>
                        <a:pt x="974" y="550"/>
                      </a:lnTo>
                      <a:lnTo>
                        <a:pt x="974" y="548"/>
                      </a:lnTo>
                      <a:lnTo>
                        <a:pt x="974" y="548"/>
                      </a:lnTo>
                      <a:lnTo>
                        <a:pt x="972" y="548"/>
                      </a:lnTo>
                      <a:lnTo>
                        <a:pt x="972" y="548"/>
                      </a:lnTo>
                      <a:lnTo>
                        <a:pt x="972" y="546"/>
                      </a:lnTo>
                      <a:lnTo>
                        <a:pt x="972" y="546"/>
                      </a:lnTo>
                      <a:lnTo>
                        <a:pt x="972" y="546"/>
                      </a:lnTo>
                      <a:lnTo>
                        <a:pt x="972" y="544"/>
                      </a:lnTo>
                      <a:lnTo>
                        <a:pt x="972" y="544"/>
                      </a:lnTo>
                      <a:lnTo>
                        <a:pt x="972" y="544"/>
                      </a:lnTo>
                      <a:lnTo>
                        <a:pt x="974" y="544"/>
                      </a:lnTo>
                      <a:lnTo>
                        <a:pt x="974" y="543"/>
                      </a:lnTo>
                      <a:lnTo>
                        <a:pt x="974" y="543"/>
                      </a:lnTo>
                      <a:lnTo>
                        <a:pt x="974" y="541"/>
                      </a:lnTo>
                      <a:lnTo>
                        <a:pt x="974" y="541"/>
                      </a:lnTo>
                      <a:lnTo>
                        <a:pt x="974" y="541"/>
                      </a:lnTo>
                      <a:lnTo>
                        <a:pt x="974" y="541"/>
                      </a:lnTo>
                      <a:lnTo>
                        <a:pt x="972" y="541"/>
                      </a:lnTo>
                      <a:lnTo>
                        <a:pt x="972" y="541"/>
                      </a:lnTo>
                      <a:lnTo>
                        <a:pt x="972" y="539"/>
                      </a:lnTo>
                      <a:lnTo>
                        <a:pt x="972" y="539"/>
                      </a:lnTo>
                      <a:lnTo>
                        <a:pt x="972" y="541"/>
                      </a:lnTo>
                      <a:lnTo>
                        <a:pt x="970" y="541"/>
                      </a:lnTo>
                      <a:lnTo>
                        <a:pt x="970" y="541"/>
                      </a:lnTo>
                      <a:lnTo>
                        <a:pt x="968" y="541"/>
                      </a:lnTo>
                      <a:lnTo>
                        <a:pt x="968" y="541"/>
                      </a:lnTo>
                      <a:lnTo>
                        <a:pt x="968" y="541"/>
                      </a:lnTo>
                      <a:lnTo>
                        <a:pt x="966" y="541"/>
                      </a:lnTo>
                      <a:lnTo>
                        <a:pt x="966" y="541"/>
                      </a:lnTo>
                      <a:lnTo>
                        <a:pt x="966" y="541"/>
                      </a:lnTo>
                      <a:lnTo>
                        <a:pt x="964" y="541"/>
                      </a:lnTo>
                      <a:lnTo>
                        <a:pt x="964" y="541"/>
                      </a:lnTo>
                      <a:lnTo>
                        <a:pt x="962" y="541"/>
                      </a:lnTo>
                      <a:lnTo>
                        <a:pt x="962" y="541"/>
                      </a:lnTo>
                      <a:lnTo>
                        <a:pt x="962" y="541"/>
                      </a:lnTo>
                      <a:lnTo>
                        <a:pt x="960" y="541"/>
                      </a:lnTo>
                      <a:lnTo>
                        <a:pt x="960" y="541"/>
                      </a:lnTo>
                      <a:lnTo>
                        <a:pt x="960" y="541"/>
                      </a:lnTo>
                      <a:lnTo>
                        <a:pt x="959" y="541"/>
                      </a:lnTo>
                      <a:lnTo>
                        <a:pt x="959" y="539"/>
                      </a:lnTo>
                      <a:lnTo>
                        <a:pt x="959" y="539"/>
                      </a:lnTo>
                      <a:lnTo>
                        <a:pt x="957" y="539"/>
                      </a:lnTo>
                      <a:lnTo>
                        <a:pt x="957" y="539"/>
                      </a:lnTo>
                      <a:lnTo>
                        <a:pt x="957" y="539"/>
                      </a:lnTo>
                      <a:lnTo>
                        <a:pt x="957" y="539"/>
                      </a:lnTo>
                      <a:lnTo>
                        <a:pt x="957" y="539"/>
                      </a:lnTo>
                      <a:lnTo>
                        <a:pt x="955" y="539"/>
                      </a:lnTo>
                      <a:lnTo>
                        <a:pt x="955" y="539"/>
                      </a:lnTo>
                      <a:lnTo>
                        <a:pt x="955" y="537"/>
                      </a:lnTo>
                      <a:lnTo>
                        <a:pt x="955" y="537"/>
                      </a:lnTo>
                      <a:lnTo>
                        <a:pt x="955" y="537"/>
                      </a:lnTo>
                      <a:lnTo>
                        <a:pt x="955" y="535"/>
                      </a:lnTo>
                      <a:lnTo>
                        <a:pt x="953" y="535"/>
                      </a:lnTo>
                      <a:lnTo>
                        <a:pt x="953" y="535"/>
                      </a:lnTo>
                      <a:lnTo>
                        <a:pt x="953" y="535"/>
                      </a:lnTo>
                      <a:lnTo>
                        <a:pt x="953" y="533"/>
                      </a:lnTo>
                      <a:lnTo>
                        <a:pt x="953" y="533"/>
                      </a:lnTo>
                      <a:lnTo>
                        <a:pt x="951" y="533"/>
                      </a:lnTo>
                      <a:lnTo>
                        <a:pt x="951" y="531"/>
                      </a:lnTo>
                      <a:lnTo>
                        <a:pt x="951" y="531"/>
                      </a:lnTo>
                      <a:lnTo>
                        <a:pt x="951" y="531"/>
                      </a:lnTo>
                      <a:lnTo>
                        <a:pt x="951" y="531"/>
                      </a:lnTo>
                      <a:lnTo>
                        <a:pt x="951" y="529"/>
                      </a:lnTo>
                      <a:lnTo>
                        <a:pt x="951" y="529"/>
                      </a:lnTo>
                      <a:lnTo>
                        <a:pt x="951" y="529"/>
                      </a:lnTo>
                      <a:lnTo>
                        <a:pt x="951" y="527"/>
                      </a:lnTo>
                      <a:lnTo>
                        <a:pt x="951" y="527"/>
                      </a:lnTo>
                      <a:lnTo>
                        <a:pt x="949" y="527"/>
                      </a:lnTo>
                      <a:lnTo>
                        <a:pt x="949" y="527"/>
                      </a:lnTo>
                      <a:lnTo>
                        <a:pt x="949" y="525"/>
                      </a:lnTo>
                      <a:lnTo>
                        <a:pt x="949" y="525"/>
                      </a:lnTo>
                      <a:lnTo>
                        <a:pt x="949" y="525"/>
                      </a:lnTo>
                      <a:lnTo>
                        <a:pt x="949" y="523"/>
                      </a:lnTo>
                      <a:lnTo>
                        <a:pt x="947" y="523"/>
                      </a:lnTo>
                      <a:lnTo>
                        <a:pt x="947" y="523"/>
                      </a:lnTo>
                      <a:lnTo>
                        <a:pt x="947" y="523"/>
                      </a:lnTo>
                      <a:lnTo>
                        <a:pt x="947" y="523"/>
                      </a:lnTo>
                      <a:lnTo>
                        <a:pt x="945" y="523"/>
                      </a:lnTo>
                      <a:lnTo>
                        <a:pt x="945" y="525"/>
                      </a:lnTo>
                      <a:lnTo>
                        <a:pt x="945" y="525"/>
                      </a:lnTo>
                      <a:lnTo>
                        <a:pt x="945" y="525"/>
                      </a:lnTo>
                      <a:lnTo>
                        <a:pt x="943" y="525"/>
                      </a:lnTo>
                      <a:lnTo>
                        <a:pt x="943" y="523"/>
                      </a:lnTo>
                      <a:lnTo>
                        <a:pt x="943" y="523"/>
                      </a:lnTo>
                      <a:lnTo>
                        <a:pt x="943" y="523"/>
                      </a:lnTo>
                      <a:lnTo>
                        <a:pt x="941" y="523"/>
                      </a:lnTo>
                      <a:lnTo>
                        <a:pt x="941" y="523"/>
                      </a:lnTo>
                      <a:lnTo>
                        <a:pt x="941" y="523"/>
                      </a:lnTo>
                      <a:lnTo>
                        <a:pt x="941" y="523"/>
                      </a:lnTo>
                      <a:lnTo>
                        <a:pt x="939" y="523"/>
                      </a:lnTo>
                      <a:lnTo>
                        <a:pt x="939" y="523"/>
                      </a:lnTo>
                      <a:lnTo>
                        <a:pt x="939" y="523"/>
                      </a:lnTo>
                      <a:lnTo>
                        <a:pt x="939" y="523"/>
                      </a:lnTo>
                      <a:lnTo>
                        <a:pt x="939" y="523"/>
                      </a:lnTo>
                      <a:lnTo>
                        <a:pt x="938" y="523"/>
                      </a:lnTo>
                      <a:lnTo>
                        <a:pt x="938" y="523"/>
                      </a:lnTo>
                      <a:lnTo>
                        <a:pt x="938" y="523"/>
                      </a:lnTo>
                      <a:lnTo>
                        <a:pt x="936" y="523"/>
                      </a:lnTo>
                      <a:lnTo>
                        <a:pt x="936" y="523"/>
                      </a:lnTo>
                      <a:lnTo>
                        <a:pt x="936" y="523"/>
                      </a:lnTo>
                      <a:lnTo>
                        <a:pt x="934" y="523"/>
                      </a:lnTo>
                      <a:lnTo>
                        <a:pt x="934" y="523"/>
                      </a:lnTo>
                      <a:lnTo>
                        <a:pt x="934" y="523"/>
                      </a:lnTo>
                      <a:lnTo>
                        <a:pt x="932" y="523"/>
                      </a:lnTo>
                      <a:lnTo>
                        <a:pt x="932" y="523"/>
                      </a:lnTo>
                      <a:lnTo>
                        <a:pt x="930" y="523"/>
                      </a:lnTo>
                      <a:lnTo>
                        <a:pt x="930" y="523"/>
                      </a:lnTo>
                      <a:lnTo>
                        <a:pt x="930" y="523"/>
                      </a:lnTo>
                      <a:lnTo>
                        <a:pt x="928" y="523"/>
                      </a:lnTo>
                      <a:lnTo>
                        <a:pt x="928" y="523"/>
                      </a:lnTo>
                      <a:lnTo>
                        <a:pt x="928" y="523"/>
                      </a:lnTo>
                      <a:lnTo>
                        <a:pt x="928" y="523"/>
                      </a:lnTo>
                      <a:lnTo>
                        <a:pt x="926" y="523"/>
                      </a:lnTo>
                      <a:lnTo>
                        <a:pt x="926" y="523"/>
                      </a:lnTo>
                      <a:lnTo>
                        <a:pt x="924" y="523"/>
                      </a:lnTo>
                      <a:lnTo>
                        <a:pt x="924" y="523"/>
                      </a:lnTo>
                      <a:lnTo>
                        <a:pt x="924" y="523"/>
                      </a:lnTo>
                      <a:lnTo>
                        <a:pt x="924" y="523"/>
                      </a:lnTo>
                      <a:lnTo>
                        <a:pt x="924" y="523"/>
                      </a:lnTo>
                      <a:lnTo>
                        <a:pt x="924" y="523"/>
                      </a:lnTo>
                      <a:lnTo>
                        <a:pt x="922" y="523"/>
                      </a:lnTo>
                      <a:lnTo>
                        <a:pt x="922" y="523"/>
                      </a:lnTo>
                      <a:lnTo>
                        <a:pt x="922" y="523"/>
                      </a:lnTo>
                      <a:lnTo>
                        <a:pt x="922" y="523"/>
                      </a:lnTo>
                      <a:lnTo>
                        <a:pt x="920" y="523"/>
                      </a:lnTo>
                      <a:lnTo>
                        <a:pt x="920" y="525"/>
                      </a:lnTo>
                      <a:lnTo>
                        <a:pt x="920" y="525"/>
                      </a:lnTo>
                      <a:lnTo>
                        <a:pt x="920" y="525"/>
                      </a:lnTo>
                      <a:lnTo>
                        <a:pt x="918" y="525"/>
                      </a:lnTo>
                      <a:lnTo>
                        <a:pt x="918" y="525"/>
                      </a:lnTo>
                      <a:lnTo>
                        <a:pt x="918" y="525"/>
                      </a:lnTo>
                      <a:lnTo>
                        <a:pt x="918" y="527"/>
                      </a:lnTo>
                      <a:lnTo>
                        <a:pt x="916" y="527"/>
                      </a:lnTo>
                      <a:lnTo>
                        <a:pt x="916" y="527"/>
                      </a:lnTo>
                      <a:lnTo>
                        <a:pt x="916" y="527"/>
                      </a:lnTo>
                      <a:lnTo>
                        <a:pt x="915" y="527"/>
                      </a:lnTo>
                      <a:lnTo>
                        <a:pt x="915" y="527"/>
                      </a:lnTo>
                      <a:lnTo>
                        <a:pt x="915" y="529"/>
                      </a:lnTo>
                      <a:lnTo>
                        <a:pt x="915" y="529"/>
                      </a:lnTo>
                      <a:lnTo>
                        <a:pt x="913" y="529"/>
                      </a:lnTo>
                      <a:lnTo>
                        <a:pt x="913" y="529"/>
                      </a:lnTo>
                      <a:lnTo>
                        <a:pt x="913" y="529"/>
                      </a:lnTo>
                      <a:lnTo>
                        <a:pt x="913" y="529"/>
                      </a:lnTo>
                      <a:lnTo>
                        <a:pt x="913" y="531"/>
                      </a:lnTo>
                      <a:lnTo>
                        <a:pt x="913" y="531"/>
                      </a:lnTo>
                      <a:lnTo>
                        <a:pt x="911" y="531"/>
                      </a:lnTo>
                      <a:lnTo>
                        <a:pt x="911" y="531"/>
                      </a:lnTo>
                      <a:lnTo>
                        <a:pt x="911" y="531"/>
                      </a:lnTo>
                      <a:lnTo>
                        <a:pt x="909" y="531"/>
                      </a:lnTo>
                      <a:lnTo>
                        <a:pt x="909" y="531"/>
                      </a:lnTo>
                      <a:lnTo>
                        <a:pt x="909" y="531"/>
                      </a:lnTo>
                      <a:lnTo>
                        <a:pt x="909" y="531"/>
                      </a:lnTo>
                      <a:lnTo>
                        <a:pt x="909" y="531"/>
                      </a:lnTo>
                      <a:lnTo>
                        <a:pt x="907" y="531"/>
                      </a:lnTo>
                      <a:lnTo>
                        <a:pt x="907" y="533"/>
                      </a:lnTo>
                      <a:lnTo>
                        <a:pt x="907" y="533"/>
                      </a:lnTo>
                      <a:lnTo>
                        <a:pt x="907" y="533"/>
                      </a:lnTo>
                      <a:lnTo>
                        <a:pt x="905" y="533"/>
                      </a:lnTo>
                      <a:lnTo>
                        <a:pt x="905" y="533"/>
                      </a:lnTo>
                      <a:lnTo>
                        <a:pt x="903" y="533"/>
                      </a:lnTo>
                      <a:lnTo>
                        <a:pt x="903" y="531"/>
                      </a:lnTo>
                      <a:lnTo>
                        <a:pt x="905" y="531"/>
                      </a:lnTo>
                      <a:lnTo>
                        <a:pt x="905" y="531"/>
                      </a:lnTo>
                      <a:lnTo>
                        <a:pt x="905" y="531"/>
                      </a:lnTo>
                      <a:lnTo>
                        <a:pt x="905" y="531"/>
                      </a:lnTo>
                      <a:lnTo>
                        <a:pt x="905" y="529"/>
                      </a:lnTo>
                      <a:lnTo>
                        <a:pt x="907" y="529"/>
                      </a:lnTo>
                      <a:lnTo>
                        <a:pt x="907" y="529"/>
                      </a:lnTo>
                      <a:lnTo>
                        <a:pt x="905" y="529"/>
                      </a:lnTo>
                      <a:lnTo>
                        <a:pt x="905" y="529"/>
                      </a:lnTo>
                      <a:lnTo>
                        <a:pt x="903" y="529"/>
                      </a:lnTo>
                      <a:lnTo>
                        <a:pt x="903" y="529"/>
                      </a:lnTo>
                      <a:lnTo>
                        <a:pt x="903" y="529"/>
                      </a:lnTo>
                      <a:lnTo>
                        <a:pt x="903" y="529"/>
                      </a:lnTo>
                      <a:lnTo>
                        <a:pt x="901" y="529"/>
                      </a:lnTo>
                      <a:lnTo>
                        <a:pt x="901" y="529"/>
                      </a:lnTo>
                      <a:lnTo>
                        <a:pt x="901" y="531"/>
                      </a:lnTo>
                      <a:lnTo>
                        <a:pt x="901" y="531"/>
                      </a:lnTo>
                      <a:lnTo>
                        <a:pt x="899" y="531"/>
                      </a:lnTo>
                      <a:lnTo>
                        <a:pt x="899" y="531"/>
                      </a:lnTo>
                      <a:lnTo>
                        <a:pt x="901" y="531"/>
                      </a:lnTo>
                      <a:lnTo>
                        <a:pt x="901" y="531"/>
                      </a:lnTo>
                      <a:lnTo>
                        <a:pt x="901" y="531"/>
                      </a:lnTo>
                      <a:lnTo>
                        <a:pt x="901" y="531"/>
                      </a:lnTo>
                      <a:lnTo>
                        <a:pt x="901" y="531"/>
                      </a:lnTo>
                      <a:lnTo>
                        <a:pt x="901" y="531"/>
                      </a:lnTo>
                      <a:lnTo>
                        <a:pt x="901" y="533"/>
                      </a:lnTo>
                      <a:lnTo>
                        <a:pt x="899" y="533"/>
                      </a:lnTo>
                      <a:lnTo>
                        <a:pt x="899" y="533"/>
                      </a:lnTo>
                      <a:lnTo>
                        <a:pt x="899" y="535"/>
                      </a:lnTo>
                      <a:lnTo>
                        <a:pt x="899" y="535"/>
                      </a:lnTo>
                      <a:lnTo>
                        <a:pt x="899" y="535"/>
                      </a:lnTo>
                      <a:lnTo>
                        <a:pt x="899" y="537"/>
                      </a:lnTo>
                      <a:lnTo>
                        <a:pt x="897" y="537"/>
                      </a:lnTo>
                      <a:lnTo>
                        <a:pt x="897" y="537"/>
                      </a:lnTo>
                      <a:lnTo>
                        <a:pt x="897" y="537"/>
                      </a:lnTo>
                      <a:lnTo>
                        <a:pt x="897" y="537"/>
                      </a:lnTo>
                      <a:lnTo>
                        <a:pt x="897" y="539"/>
                      </a:lnTo>
                      <a:lnTo>
                        <a:pt x="895" y="539"/>
                      </a:lnTo>
                      <a:lnTo>
                        <a:pt x="895" y="539"/>
                      </a:lnTo>
                      <a:lnTo>
                        <a:pt x="895" y="539"/>
                      </a:lnTo>
                      <a:lnTo>
                        <a:pt x="895" y="539"/>
                      </a:lnTo>
                      <a:lnTo>
                        <a:pt x="895" y="539"/>
                      </a:lnTo>
                      <a:lnTo>
                        <a:pt x="895" y="539"/>
                      </a:lnTo>
                      <a:lnTo>
                        <a:pt x="893" y="539"/>
                      </a:lnTo>
                      <a:lnTo>
                        <a:pt x="893" y="539"/>
                      </a:lnTo>
                      <a:lnTo>
                        <a:pt x="892" y="539"/>
                      </a:lnTo>
                      <a:lnTo>
                        <a:pt x="892" y="539"/>
                      </a:lnTo>
                      <a:lnTo>
                        <a:pt x="892" y="539"/>
                      </a:lnTo>
                      <a:lnTo>
                        <a:pt x="890" y="539"/>
                      </a:lnTo>
                      <a:lnTo>
                        <a:pt x="890" y="539"/>
                      </a:lnTo>
                      <a:lnTo>
                        <a:pt x="890" y="539"/>
                      </a:lnTo>
                      <a:lnTo>
                        <a:pt x="888" y="539"/>
                      </a:lnTo>
                      <a:lnTo>
                        <a:pt x="888" y="539"/>
                      </a:lnTo>
                      <a:lnTo>
                        <a:pt x="886" y="539"/>
                      </a:lnTo>
                      <a:lnTo>
                        <a:pt x="886" y="539"/>
                      </a:lnTo>
                      <a:lnTo>
                        <a:pt x="886" y="539"/>
                      </a:lnTo>
                      <a:lnTo>
                        <a:pt x="886" y="537"/>
                      </a:lnTo>
                      <a:lnTo>
                        <a:pt x="886" y="537"/>
                      </a:lnTo>
                      <a:lnTo>
                        <a:pt x="884" y="537"/>
                      </a:lnTo>
                      <a:lnTo>
                        <a:pt x="884" y="537"/>
                      </a:lnTo>
                      <a:lnTo>
                        <a:pt x="884" y="537"/>
                      </a:lnTo>
                      <a:lnTo>
                        <a:pt x="882" y="537"/>
                      </a:lnTo>
                      <a:lnTo>
                        <a:pt x="882" y="537"/>
                      </a:lnTo>
                      <a:lnTo>
                        <a:pt x="882" y="537"/>
                      </a:lnTo>
                      <a:lnTo>
                        <a:pt x="882" y="537"/>
                      </a:lnTo>
                      <a:lnTo>
                        <a:pt x="880" y="537"/>
                      </a:lnTo>
                      <a:lnTo>
                        <a:pt x="880" y="537"/>
                      </a:lnTo>
                      <a:lnTo>
                        <a:pt x="880" y="537"/>
                      </a:lnTo>
                      <a:lnTo>
                        <a:pt x="878" y="537"/>
                      </a:lnTo>
                      <a:lnTo>
                        <a:pt x="878" y="537"/>
                      </a:lnTo>
                      <a:lnTo>
                        <a:pt x="876" y="537"/>
                      </a:lnTo>
                      <a:lnTo>
                        <a:pt x="876" y="537"/>
                      </a:lnTo>
                      <a:lnTo>
                        <a:pt x="876" y="537"/>
                      </a:lnTo>
                      <a:lnTo>
                        <a:pt x="876" y="537"/>
                      </a:lnTo>
                      <a:lnTo>
                        <a:pt x="874" y="537"/>
                      </a:lnTo>
                      <a:lnTo>
                        <a:pt x="874" y="537"/>
                      </a:lnTo>
                      <a:lnTo>
                        <a:pt x="874" y="537"/>
                      </a:lnTo>
                      <a:lnTo>
                        <a:pt x="874" y="537"/>
                      </a:lnTo>
                      <a:lnTo>
                        <a:pt x="872" y="537"/>
                      </a:lnTo>
                      <a:lnTo>
                        <a:pt x="872" y="537"/>
                      </a:lnTo>
                      <a:lnTo>
                        <a:pt x="872" y="537"/>
                      </a:lnTo>
                      <a:lnTo>
                        <a:pt x="872" y="535"/>
                      </a:lnTo>
                      <a:lnTo>
                        <a:pt x="871" y="535"/>
                      </a:lnTo>
                      <a:lnTo>
                        <a:pt x="871" y="535"/>
                      </a:lnTo>
                      <a:lnTo>
                        <a:pt x="871" y="533"/>
                      </a:lnTo>
                      <a:lnTo>
                        <a:pt x="871" y="533"/>
                      </a:lnTo>
                      <a:lnTo>
                        <a:pt x="871" y="533"/>
                      </a:lnTo>
                      <a:lnTo>
                        <a:pt x="871" y="535"/>
                      </a:lnTo>
                      <a:lnTo>
                        <a:pt x="869" y="535"/>
                      </a:lnTo>
                      <a:lnTo>
                        <a:pt x="869" y="535"/>
                      </a:lnTo>
                      <a:lnTo>
                        <a:pt x="869" y="535"/>
                      </a:lnTo>
                      <a:lnTo>
                        <a:pt x="869" y="535"/>
                      </a:lnTo>
                      <a:lnTo>
                        <a:pt x="867" y="535"/>
                      </a:lnTo>
                      <a:lnTo>
                        <a:pt x="867" y="535"/>
                      </a:lnTo>
                      <a:lnTo>
                        <a:pt x="865" y="535"/>
                      </a:lnTo>
                      <a:lnTo>
                        <a:pt x="865" y="537"/>
                      </a:lnTo>
                      <a:lnTo>
                        <a:pt x="865" y="537"/>
                      </a:lnTo>
                      <a:lnTo>
                        <a:pt x="865" y="537"/>
                      </a:lnTo>
                      <a:lnTo>
                        <a:pt x="865" y="537"/>
                      </a:lnTo>
                      <a:lnTo>
                        <a:pt x="863" y="537"/>
                      </a:lnTo>
                      <a:lnTo>
                        <a:pt x="863" y="537"/>
                      </a:lnTo>
                      <a:lnTo>
                        <a:pt x="863" y="537"/>
                      </a:lnTo>
                      <a:lnTo>
                        <a:pt x="863" y="539"/>
                      </a:lnTo>
                      <a:lnTo>
                        <a:pt x="861" y="539"/>
                      </a:lnTo>
                      <a:lnTo>
                        <a:pt x="861" y="539"/>
                      </a:lnTo>
                      <a:lnTo>
                        <a:pt x="861" y="537"/>
                      </a:lnTo>
                      <a:lnTo>
                        <a:pt x="859" y="537"/>
                      </a:lnTo>
                      <a:lnTo>
                        <a:pt x="859" y="537"/>
                      </a:lnTo>
                      <a:lnTo>
                        <a:pt x="859" y="539"/>
                      </a:lnTo>
                      <a:lnTo>
                        <a:pt x="859" y="539"/>
                      </a:lnTo>
                      <a:lnTo>
                        <a:pt x="859" y="537"/>
                      </a:lnTo>
                      <a:lnTo>
                        <a:pt x="857" y="537"/>
                      </a:lnTo>
                      <a:lnTo>
                        <a:pt x="857" y="537"/>
                      </a:lnTo>
                      <a:lnTo>
                        <a:pt x="857" y="537"/>
                      </a:lnTo>
                      <a:lnTo>
                        <a:pt x="855" y="537"/>
                      </a:lnTo>
                      <a:lnTo>
                        <a:pt x="855" y="535"/>
                      </a:lnTo>
                      <a:lnTo>
                        <a:pt x="855" y="535"/>
                      </a:lnTo>
                      <a:lnTo>
                        <a:pt x="855" y="535"/>
                      </a:lnTo>
                      <a:lnTo>
                        <a:pt x="855" y="535"/>
                      </a:lnTo>
                      <a:lnTo>
                        <a:pt x="853" y="535"/>
                      </a:lnTo>
                      <a:lnTo>
                        <a:pt x="853" y="535"/>
                      </a:lnTo>
                      <a:lnTo>
                        <a:pt x="853" y="535"/>
                      </a:lnTo>
                      <a:lnTo>
                        <a:pt x="853" y="533"/>
                      </a:lnTo>
                      <a:lnTo>
                        <a:pt x="851" y="533"/>
                      </a:lnTo>
                      <a:lnTo>
                        <a:pt x="851" y="533"/>
                      </a:lnTo>
                      <a:lnTo>
                        <a:pt x="849" y="533"/>
                      </a:lnTo>
                      <a:lnTo>
                        <a:pt x="849" y="533"/>
                      </a:lnTo>
                      <a:lnTo>
                        <a:pt x="849" y="531"/>
                      </a:lnTo>
                      <a:lnTo>
                        <a:pt x="849" y="531"/>
                      </a:lnTo>
                      <a:lnTo>
                        <a:pt x="849" y="531"/>
                      </a:lnTo>
                      <a:lnTo>
                        <a:pt x="849" y="531"/>
                      </a:lnTo>
                      <a:lnTo>
                        <a:pt x="848" y="531"/>
                      </a:lnTo>
                      <a:lnTo>
                        <a:pt x="848" y="531"/>
                      </a:lnTo>
                      <a:lnTo>
                        <a:pt x="848" y="531"/>
                      </a:lnTo>
                      <a:lnTo>
                        <a:pt x="848" y="531"/>
                      </a:lnTo>
                      <a:lnTo>
                        <a:pt x="848" y="531"/>
                      </a:lnTo>
                      <a:lnTo>
                        <a:pt x="846" y="531"/>
                      </a:lnTo>
                      <a:lnTo>
                        <a:pt x="846" y="531"/>
                      </a:lnTo>
                      <a:lnTo>
                        <a:pt x="846" y="531"/>
                      </a:lnTo>
                      <a:lnTo>
                        <a:pt x="846" y="533"/>
                      </a:lnTo>
                      <a:lnTo>
                        <a:pt x="846" y="533"/>
                      </a:lnTo>
                      <a:lnTo>
                        <a:pt x="846" y="533"/>
                      </a:lnTo>
                      <a:lnTo>
                        <a:pt x="846" y="533"/>
                      </a:lnTo>
                      <a:lnTo>
                        <a:pt x="844" y="533"/>
                      </a:lnTo>
                      <a:lnTo>
                        <a:pt x="844" y="533"/>
                      </a:lnTo>
                      <a:lnTo>
                        <a:pt x="844" y="533"/>
                      </a:lnTo>
                      <a:lnTo>
                        <a:pt x="844" y="533"/>
                      </a:lnTo>
                      <a:lnTo>
                        <a:pt x="844" y="531"/>
                      </a:lnTo>
                      <a:lnTo>
                        <a:pt x="844" y="531"/>
                      </a:lnTo>
                      <a:lnTo>
                        <a:pt x="844" y="531"/>
                      </a:lnTo>
                      <a:lnTo>
                        <a:pt x="842" y="531"/>
                      </a:lnTo>
                      <a:lnTo>
                        <a:pt x="842" y="529"/>
                      </a:lnTo>
                      <a:lnTo>
                        <a:pt x="842" y="529"/>
                      </a:lnTo>
                      <a:lnTo>
                        <a:pt x="842" y="529"/>
                      </a:lnTo>
                      <a:lnTo>
                        <a:pt x="840" y="529"/>
                      </a:lnTo>
                      <a:lnTo>
                        <a:pt x="840" y="529"/>
                      </a:lnTo>
                      <a:lnTo>
                        <a:pt x="838" y="529"/>
                      </a:lnTo>
                      <a:lnTo>
                        <a:pt x="838" y="529"/>
                      </a:lnTo>
                      <a:lnTo>
                        <a:pt x="840" y="529"/>
                      </a:lnTo>
                      <a:lnTo>
                        <a:pt x="840" y="529"/>
                      </a:lnTo>
                      <a:lnTo>
                        <a:pt x="840" y="527"/>
                      </a:lnTo>
                      <a:lnTo>
                        <a:pt x="840" y="527"/>
                      </a:lnTo>
                      <a:lnTo>
                        <a:pt x="838" y="527"/>
                      </a:lnTo>
                      <a:lnTo>
                        <a:pt x="838" y="527"/>
                      </a:lnTo>
                      <a:lnTo>
                        <a:pt x="838" y="527"/>
                      </a:lnTo>
                      <a:lnTo>
                        <a:pt x="838" y="527"/>
                      </a:lnTo>
                      <a:lnTo>
                        <a:pt x="836" y="527"/>
                      </a:lnTo>
                      <a:lnTo>
                        <a:pt x="836" y="527"/>
                      </a:lnTo>
                      <a:lnTo>
                        <a:pt x="836" y="527"/>
                      </a:lnTo>
                      <a:lnTo>
                        <a:pt x="836" y="525"/>
                      </a:lnTo>
                      <a:lnTo>
                        <a:pt x="834" y="525"/>
                      </a:lnTo>
                      <a:lnTo>
                        <a:pt x="834" y="525"/>
                      </a:lnTo>
                      <a:lnTo>
                        <a:pt x="832" y="525"/>
                      </a:lnTo>
                      <a:lnTo>
                        <a:pt x="832" y="525"/>
                      </a:lnTo>
                      <a:lnTo>
                        <a:pt x="832" y="525"/>
                      </a:lnTo>
                      <a:lnTo>
                        <a:pt x="830" y="525"/>
                      </a:lnTo>
                      <a:lnTo>
                        <a:pt x="830" y="525"/>
                      </a:lnTo>
                      <a:lnTo>
                        <a:pt x="830" y="525"/>
                      </a:lnTo>
                      <a:lnTo>
                        <a:pt x="828" y="525"/>
                      </a:lnTo>
                      <a:lnTo>
                        <a:pt x="828" y="525"/>
                      </a:lnTo>
                      <a:lnTo>
                        <a:pt x="828" y="525"/>
                      </a:lnTo>
                      <a:lnTo>
                        <a:pt x="828" y="525"/>
                      </a:lnTo>
                      <a:lnTo>
                        <a:pt x="827" y="525"/>
                      </a:lnTo>
                      <a:lnTo>
                        <a:pt x="827" y="525"/>
                      </a:lnTo>
                      <a:lnTo>
                        <a:pt x="827" y="527"/>
                      </a:lnTo>
                      <a:lnTo>
                        <a:pt x="827" y="527"/>
                      </a:lnTo>
                      <a:lnTo>
                        <a:pt x="827" y="527"/>
                      </a:lnTo>
                      <a:lnTo>
                        <a:pt x="825" y="527"/>
                      </a:lnTo>
                      <a:lnTo>
                        <a:pt x="825" y="527"/>
                      </a:lnTo>
                      <a:lnTo>
                        <a:pt x="823" y="527"/>
                      </a:lnTo>
                      <a:lnTo>
                        <a:pt x="823" y="527"/>
                      </a:lnTo>
                      <a:lnTo>
                        <a:pt x="823" y="527"/>
                      </a:lnTo>
                      <a:lnTo>
                        <a:pt x="823" y="529"/>
                      </a:lnTo>
                      <a:lnTo>
                        <a:pt x="821" y="529"/>
                      </a:lnTo>
                      <a:lnTo>
                        <a:pt x="821" y="529"/>
                      </a:lnTo>
                      <a:lnTo>
                        <a:pt x="821" y="529"/>
                      </a:lnTo>
                      <a:lnTo>
                        <a:pt x="821" y="527"/>
                      </a:lnTo>
                      <a:lnTo>
                        <a:pt x="821" y="527"/>
                      </a:lnTo>
                      <a:lnTo>
                        <a:pt x="819" y="527"/>
                      </a:lnTo>
                      <a:lnTo>
                        <a:pt x="819" y="525"/>
                      </a:lnTo>
                      <a:lnTo>
                        <a:pt x="819" y="525"/>
                      </a:lnTo>
                      <a:lnTo>
                        <a:pt x="817" y="525"/>
                      </a:lnTo>
                      <a:lnTo>
                        <a:pt x="817" y="525"/>
                      </a:lnTo>
                      <a:lnTo>
                        <a:pt x="817" y="525"/>
                      </a:lnTo>
                      <a:lnTo>
                        <a:pt x="815" y="525"/>
                      </a:lnTo>
                      <a:lnTo>
                        <a:pt x="815" y="525"/>
                      </a:lnTo>
                      <a:lnTo>
                        <a:pt x="815" y="525"/>
                      </a:lnTo>
                      <a:lnTo>
                        <a:pt x="815" y="525"/>
                      </a:lnTo>
                      <a:lnTo>
                        <a:pt x="813" y="525"/>
                      </a:lnTo>
                      <a:lnTo>
                        <a:pt x="813" y="525"/>
                      </a:lnTo>
                      <a:lnTo>
                        <a:pt x="811" y="525"/>
                      </a:lnTo>
                      <a:lnTo>
                        <a:pt x="811" y="523"/>
                      </a:lnTo>
                      <a:lnTo>
                        <a:pt x="811" y="523"/>
                      </a:lnTo>
                      <a:lnTo>
                        <a:pt x="811" y="523"/>
                      </a:lnTo>
                      <a:lnTo>
                        <a:pt x="809" y="523"/>
                      </a:lnTo>
                      <a:lnTo>
                        <a:pt x="809" y="523"/>
                      </a:lnTo>
                      <a:lnTo>
                        <a:pt x="809" y="523"/>
                      </a:lnTo>
                      <a:lnTo>
                        <a:pt x="807" y="523"/>
                      </a:lnTo>
                      <a:lnTo>
                        <a:pt x="807" y="523"/>
                      </a:lnTo>
                      <a:lnTo>
                        <a:pt x="805" y="523"/>
                      </a:lnTo>
                      <a:lnTo>
                        <a:pt x="805" y="523"/>
                      </a:lnTo>
                      <a:lnTo>
                        <a:pt x="805" y="523"/>
                      </a:lnTo>
                      <a:lnTo>
                        <a:pt x="805" y="523"/>
                      </a:lnTo>
                      <a:lnTo>
                        <a:pt x="805" y="523"/>
                      </a:lnTo>
                      <a:lnTo>
                        <a:pt x="804" y="523"/>
                      </a:lnTo>
                      <a:lnTo>
                        <a:pt x="804" y="521"/>
                      </a:lnTo>
                      <a:lnTo>
                        <a:pt x="805" y="521"/>
                      </a:lnTo>
                      <a:lnTo>
                        <a:pt x="805" y="521"/>
                      </a:lnTo>
                      <a:lnTo>
                        <a:pt x="804" y="521"/>
                      </a:lnTo>
                      <a:lnTo>
                        <a:pt x="804" y="520"/>
                      </a:lnTo>
                      <a:lnTo>
                        <a:pt x="805" y="520"/>
                      </a:lnTo>
                      <a:lnTo>
                        <a:pt x="805" y="520"/>
                      </a:lnTo>
                      <a:lnTo>
                        <a:pt x="805" y="520"/>
                      </a:lnTo>
                      <a:lnTo>
                        <a:pt x="805" y="520"/>
                      </a:lnTo>
                      <a:lnTo>
                        <a:pt x="805" y="518"/>
                      </a:lnTo>
                      <a:lnTo>
                        <a:pt x="805" y="518"/>
                      </a:lnTo>
                      <a:lnTo>
                        <a:pt x="805" y="518"/>
                      </a:lnTo>
                      <a:lnTo>
                        <a:pt x="805" y="518"/>
                      </a:lnTo>
                      <a:lnTo>
                        <a:pt x="804" y="518"/>
                      </a:lnTo>
                      <a:lnTo>
                        <a:pt x="804" y="518"/>
                      </a:lnTo>
                      <a:lnTo>
                        <a:pt x="804" y="516"/>
                      </a:lnTo>
                      <a:lnTo>
                        <a:pt x="804" y="516"/>
                      </a:lnTo>
                      <a:lnTo>
                        <a:pt x="804" y="516"/>
                      </a:lnTo>
                      <a:lnTo>
                        <a:pt x="804" y="516"/>
                      </a:lnTo>
                      <a:lnTo>
                        <a:pt x="802" y="516"/>
                      </a:lnTo>
                      <a:lnTo>
                        <a:pt x="802" y="514"/>
                      </a:lnTo>
                      <a:lnTo>
                        <a:pt x="802" y="514"/>
                      </a:lnTo>
                      <a:lnTo>
                        <a:pt x="804" y="514"/>
                      </a:lnTo>
                      <a:lnTo>
                        <a:pt x="804" y="514"/>
                      </a:lnTo>
                      <a:lnTo>
                        <a:pt x="804" y="512"/>
                      </a:lnTo>
                      <a:lnTo>
                        <a:pt x="804" y="512"/>
                      </a:lnTo>
                      <a:lnTo>
                        <a:pt x="802" y="512"/>
                      </a:lnTo>
                      <a:lnTo>
                        <a:pt x="802" y="512"/>
                      </a:lnTo>
                      <a:lnTo>
                        <a:pt x="802" y="512"/>
                      </a:lnTo>
                      <a:lnTo>
                        <a:pt x="800" y="512"/>
                      </a:lnTo>
                      <a:lnTo>
                        <a:pt x="800" y="510"/>
                      </a:lnTo>
                      <a:lnTo>
                        <a:pt x="800" y="510"/>
                      </a:lnTo>
                      <a:lnTo>
                        <a:pt x="800" y="510"/>
                      </a:lnTo>
                      <a:lnTo>
                        <a:pt x="798" y="510"/>
                      </a:lnTo>
                      <a:lnTo>
                        <a:pt x="798" y="510"/>
                      </a:lnTo>
                      <a:lnTo>
                        <a:pt x="796" y="510"/>
                      </a:lnTo>
                      <a:lnTo>
                        <a:pt x="796" y="510"/>
                      </a:lnTo>
                      <a:lnTo>
                        <a:pt x="796" y="512"/>
                      </a:lnTo>
                      <a:lnTo>
                        <a:pt x="796" y="512"/>
                      </a:lnTo>
                      <a:lnTo>
                        <a:pt x="796" y="514"/>
                      </a:lnTo>
                      <a:lnTo>
                        <a:pt x="796" y="514"/>
                      </a:lnTo>
                      <a:lnTo>
                        <a:pt x="796" y="516"/>
                      </a:lnTo>
                      <a:lnTo>
                        <a:pt x="796" y="516"/>
                      </a:lnTo>
                      <a:lnTo>
                        <a:pt x="796" y="516"/>
                      </a:lnTo>
                      <a:lnTo>
                        <a:pt x="794" y="516"/>
                      </a:lnTo>
                      <a:lnTo>
                        <a:pt x="794" y="516"/>
                      </a:lnTo>
                      <a:lnTo>
                        <a:pt x="794" y="518"/>
                      </a:lnTo>
                      <a:lnTo>
                        <a:pt x="796" y="518"/>
                      </a:lnTo>
                      <a:lnTo>
                        <a:pt x="796" y="518"/>
                      </a:lnTo>
                      <a:lnTo>
                        <a:pt x="794" y="518"/>
                      </a:lnTo>
                      <a:lnTo>
                        <a:pt x="794" y="520"/>
                      </a:lnTo>
                      <a:lnTo>
                        <a:pt x="794" y="520"/>
                      </a:lnTo>
                      <a:lnTo>
                        <a:pt x="794" y="518"/>
                      </a:lnTo>
                      <a:lnTo>
                        <a:pt x="794" y="518"/>
                      </a:lnTo>
                      <a:lnTo>
                        <a:pt x="792" y="518"/>
                      </a:lnTo>
                      <a:lnTo>
                        <a:pt x="792" y="518"/>
                      </a:lnTo>
                      <a:lnTo>
                        <a:pt x="790" y="518"/>
                      </a:lnTo>
                      <a:lnTo>
                        <a:pt x="790" y="518"/>
                      </a:lnTo>
                      <a:lnTo>
                        <a:pt x="790" y="518"/>
                      </a:lnTo>
                      <a:lnTo>
                        <a:pt x="788" y="518"/>
                      </a:lnTo>
                      <a:lnTo>
                        <a:pt x="788" y="518"/>
                      </a:lnTo>
                      <a:lnTo>
                        <a:pt x="788" y="518"/>
                      </a:lnTo>
                      <a:lnTo>
                        <a:pt x="786" y="518"/>
                      </a:lnTo>
                      <a:lnTo>
                        <a:pt x="786" y="518"/>
                      </a:lnTo>
                      <a:lnTo>
                        <a:pt x="784" y="518"/>
                      </a:lnTo>
                      <a:lnTo>
                        <a:pt x="784" y="518"/>
                      </a:lnTo>
                      <a:lnTo>
                        <a:pt x="784" y="518"/>
                      </a:lnTo>
                      <a:lnTo>
                        <a:pt x="783" y="518"/>
                      </a:lnTo>
                      <a:lnTo>
                        <a:pt x="783" y="518"/>
                      </a:lnTo>
                      <a:lnTo>
                        <a:pt x="783" y="518"/>
                      </a:lnTo>
                      <a:lnTo>
                        <a:pt x="781" y="518"/>
                      </a:lnTo>
                      <a:lnTo>
                        <a:pt x="781" y="518"/>
                      </a:lnTo>
                      <a:lnTo>
                        <a:pt x="779" y="518"/>
                      </a:lnTo>
                      <a:lnTo>
                        <a:pt x="779" y="518"/>
                      </a:lnTo>
                      <a:lnTo>
                        <a:pt x="779" y="518"/>
                      </a:lnTo>
                      <a:lnTo>
                        <a:pt x="777" y="518"/>
                      </a:lnTo>
                      <a:lnTo>
                        <a:pt x="777" y="518"/>
                      </a:lnTo>
                      <a:lnTo>
                        <a:pt x="777" y="518"/>
                      </a:lnTo>
                      <a:lnTo>
                        <a:pt x="775" y="518"/>
                      </a:lnTo>
                      <a:lnTo>
                        <a:pt x="775" y="518"/>
                      </a:lnTo>
                      <a:lnTo>
                        <a:pt x="773" y="518"/>
                      </a:lnTo>
                      <a:lnTo>
                        <a:pt x="773" y="518"/>
                      </a:lnTo>
                      <a:lnTo>
                        <a:pt x="773" y="518"/>
                      </a:lnTo>
                      <a:lnTo>
                        <a:pt x="771" y="518"/>
                      </a:lnTo>
                      <a:lnTo>
                        <a:pt x="771" y="518"/>
                      </a:lnTo>
                      <a:lnTo>
                        <a:pt x="769" y="518"/>
                      </a:lnTo>
                      <a:lnTo>
                        <a:pt x="769" y="518"/>
                      </a:lnTo>
                      <a:lnTo>
                        <a:pt x="769" y="518"/>
                      </a:lnTo>
                      <a:lnTo>
                        <a:pt x="767" y="518"/>
                      </a:lnTo>
                      <a:lnTo>
                        <a:pt x="767" y="518"/>
                      </a:lnTo>
                      <a:lnTo>
                        <a:pt x="767" y="518"/>
                      </a:lnTo>
                      <a:lnTo>
                        <a:pt x="765" y="518"/>
                      </a:lnTo>
                      <a:lnTo>
                        <a:pt x="765" y="518"/>
                      </a:lnTo>
                      <a:lnTo>
                        <a:pt x="763" y="518"/>
                      </a:lnTo>
                      <a:lnTo>
                        <a:pt x="763" y="518"/>
                      </a:lnTo>
                      <a:lnTo>
                        <a:pt x="763" y="518"/>
                      </a:lnTo>
                      <a:lnTo>
                        <a:pt x="761" y="518"/>
                      </a:lnTo>
                      <a:lnTo>
                        <a:pt x="761" y="518"/>
                      </a:lnTo>
                      <a:lnTo>
                        <a:pt x="761" y="518"/>
                      </a:lnTo>
                      <a:lnTo>
                        <a:pt x="760" y="518"/>
                      </a:lnTo>
                      <a:lnTo>
                        <a:pt x="760" y="518"/>
                      </a:lnTo>
                      <a:lnTo>
                        <a:pt x="758" y="518"/>
                      </a:lnTo>
                      <a:lnTo>
                        <a:pt x="758" y="518"/>
                      </a:lnTo>
                      <a:lnTo>
                        <a:pt x="758" y="518"/>
                      </a:lnTo>
                      <a:lnTo>
                        <a:pt x="756" y="518"/>
                      </a:lnTo>
                      <a:lnTo>
                        <a:pt x="756" y="518"/>
                      </a:lnTo>
                      <a:lnTo>
                        <a:pt x="756" y="518"/>
                      </a:lnTo>
                      <a:lnTo>
                        <a:pt x="754" y="518"/>
                      </a:lnTo>
                      <a:lnTo>
                        <a:pt x="754" y="518"/>
                      </a:lnTo>
                      <a:lnTo>
                        <a:pt x="752" y="518"/>
                      </a:lnTo>
                      <a:lnTo>
                        <a:pt x="752" y="518"/>
                      </a:lnTo>
                      <a:lnTo>
                        <a:pt x="752" y="518"/>
                      </a:lnTo>
                      <a:lnTo>
                        <a:pt x="750" y="518"/>
                      </a:lnTo>
                      <a:lnTo>
                        <a:pt x="750" y="518"/>
                      </a:lnTo>
                      <a:lnTo>
                        <a:pt x="750" y="518"/>
                      </a:lnTo>
                      <a:lnTo>
                        <a:pt x="748" y="518"/>
                      </a:lnTo>
                      <a:lnTo>
                        <a:pt x="748" y="518"/>
                      </a:lnTo>
                      <a:lnTo>
                        <a:pt x="746" y="518"/>
                      </a:lnTo>
                      <a:lnTo>
                        <a:pt x="746" y="518"/>
                      </a:lnTo>
                      <a:lnTo>
                        <a:pt x="746" y="518"/>
                      </a:lnTo>
                      <a:lnTo>
                        <a:pt x="744" y="518"/>
                      </a:lnTo>
                      <a:lnTo>
                        <a:pt x="744" y="518"/>
                      </a:lnTo>
                      <a:lnTo>
                        <a:pt x="742" y="518"/>
                      </a:lnTo>
                      <a:lnTo>
                        <a:pt x="742" y="518"/>
                      </a:lnTo>
                      <a:lnTo>
                        <a:pt x="742" y="518"/>
                      </a:lnTo>
                      <a:lnTo>
                        <a:pt x="740" y="518"/>
                      </a:lnTo>
                      <a:lnTo>
                        <a:pt x="740" y="518"/>
                      </a:lnTo>
                      <a:lnTo>
                        <a:pt x="740" y="518"/>
                      </a:lnTo>
                      <a:lnTo>
                        <a:pt x="739" y="518"/>
                      </a:lnTo>
                      <a:lnTo>
                        <a:pt x="739" y="518"/>
                      </a:lnTo>
                      <a:lnTo>
                        <a:pt x="737" y="518"/>
                      </a:lnTo>
                      <a:lnTo>
                        <a:pt x="737" y="518"/>
                      </a:lnTo>
                      <a:lnTo>
                        <a:pt x="737" y="518"/>
                      </a:lnTo>
                      <a:lnTo>
                        <a:pt x="735" y="518"/>
                      </a:lnTo>
                      <a:lnTo>
                        <a:pt x="735" y="518"/>
                      </a:lnTo>
                      <a:lnTo>
                        <a:pt x="735" y="518"/>
                      </a:lnTo>
                      <a:lnTo>
                        <a:pt x="733" y="518"/>
                      </a:lnTo>
                      <a:lnTo>
                        <a:pt x="733" y="518"/>
                      </a:lnTo>
                      <a:lnTo>
                        <a:pt x="731" y="518"/>
                      </a:lnTo>
                      <a:lnTo>
                        <a:pt x="731" y="518"/>
                      </a:lnTo>
                      <a:lnTo>
                        <a:pt x="731" y="518"/>
                      </a:lnTo>
                      <a:lnTo>
                        <a:pt x="729" y="518"/>
                      </a:lnTo>
                      <a:lnTo>
                        <a:pt x="729" y="518"/>
                      </a:lnTo>
                      <a:lnTo>
                        <a:pt x="729" y="518"/>
                      </a:lnTo>
                      <a:lnTo>
                        <a:pt x="727" y="518"/>
                      </a:lnTo>
                      <a:lnTo>
                        <a:pt x="727" y="518"/>
                      </a:lnTo>
                      <a:lnTo>
                        <a:pt x="725" y="518"/>
                      </a:lnTo>
                      <a:lnTo>
                        <a:pt x="725" y="518"/>
                      </a:lnTo>
                      <a:lnTo>
                        <a:pt x="725" y="518"/>
                      </a:lnTo>
                      <a:lnTo>
                        <a:pt x="723" y="518"/>
                      </a:lnTo>
                      <a:lnTo>
                        <a:pt x="723" y="518"/>
                      </a:lnTo>
                      <a:lnTo>
                        <a:pt x="723" y="518"/>
                      </a:lnTo>
                      <a:lnTo>
                        <a:pt x="721" y="518"/>
                      </a:lnTo>
                      <a:lnTo>
                        <a:pt x="721" y="518"/>
                      </a:lnTo>
                      <a:lnTo>
                        <a:pt x="719" y="518"/>
                      </a:lnTo>
                      <a:lnTo>
                        <a:pt x="719" y="518"/>
                      </a:lnTo>
                      <a:lnTo>
                        <a:pt x="719" y="518"/>
                      </a:lnTo>
                      <a:lnTo>
                        <a:pt x="717" y="518"/>
                      </a:lnTo>
                      <a:lnTo>
                        <a:pt x="717" y="518"/>
                      </a:lnTo>
                      <a:lnTo>
                        <a:pt x="716" y="518"/>
                      </a:lnTo>
                      <a:lnTo>
                        <a:pt x="716" y="518"/>
                      </a:lnTo>
                      <a:lnTo>
                        <a:pt x="716" y="518"/>
                      </a:lnTo>
                      <a:lnTo>
                        <a:pt x="714" y="518"/>
                      </a:lnTo>
                      <a:lnTo>
                        <a:pt x="714" y="518"/>
                      </a:lnTo>
                      <a:lnTo>
                        <a:pt x="714" y="518"/>
                      </a:lnTo>
                      <a:lnTo>
                        <a:pt x="712" y="518"/>
                      </a:lnTo>
                      <a:lnTo>
                        <a:pt x="712" y="518"/>
                      </a:lnTo>
                      <a:lnTo>
                        <a:pt x="710" y="518"/>
                      </a:lnTo>
                      <a:lnTo>
                        <a:pt x="710" y="518"/>
                      </a:lnTo>
                      <a:lnTo>
                        <a:pt x="710" y="518"/>
                      </a:lnTo>
                      <a:lnTo>
                        <a:pt x="708" y="518"/>
                      </a:lnTo>
                      <a:lnTo>
                        <a:pt x="708" y="518"/>
                      </a:lnTo>
                      <a:lnTo>
                        <a:pt x="708" y="518"/>
                      </a:lnTo>
                      <a:lnTo>
                        <a:pt x="706" y="518"/>
                      </a:lnTo>
                      <a:lnTo>
                        <a:pt x="706" y="518"/>
                      </a:lnTo>
                      <a:lnTo>
                        <a:pt x="704" y="518"/>
                      </a:lnTo>
                      <a:lnTo>
                        <a:pt x="704" y="518"/>
                      </a:lnTo>
                      <a:lnTo>
                        <a:pt x="704" y="518"/>
                      </a:lnTo>
                      <a:lnTo>
                        <a:pt x="702" y="518"/>
                      </a:lnTo>
                      <a:lnTo>
                        <a:pt x="702" y="518"/>
                      </a:lnTo>
                      <a:lnTo>
                        <a:pt x="702" y="518"/>
                      </a:lnTo>
                      <a:lnTo>
                        <a:pt x="700" y="518"/>
                      </a:lnTo>
                      <a:lnTo>
                        <a:pt x="700" y="518"/>
                      </a:lnTo>
                      <a:lnTo>
                        <a:pt x="698" y="518"/>
                      </a:lnTo>
                      <a:lnTo>
                        <a:pt x="698" y="518"/>
                      </a:lnTo>
                      <a:lnTo>
                        <a:pt x="698" y="518"/>
                      </a:lnTo>
                      <a:lnTo>
                        <a:pt x="696" y="518"/>
                      </a:lnTo>
                      <a:lnTo>
                        <a:pt x="696" y="518"/>
                      </a:lnTo>
                      <a:lnTo>
                        <a:pt x="696" y="518"/>
                      </a:lnTo>
                      <a:lnTo>
                        <a:pt x="694" y="518"/>
                      </a:lnTo>
                      <a:lnTo>
                        <a:pt x="694" y="518"/>
                      </a:lnTo>
                      <a:lnTo>
                        <a:pt x="693" y="518"/>
                      </a:lnTo>
                      <a:lnTo>
                        <a:pt x="693" y="518"/>
                      </a:lnTo>
                      <a:lnTo>
                        <a:pt x="693" y="518"/>
                      </a:lnTo>
                      <a:lnTo>
                        <a:pt x="691" y="518"/>
                      </a:lnTo>
                      <a:lnTo>
                        <a:pt x="691" y="518"/>
                      </a:lnTo>
                      <a:lnTo>
                        <a:pt x="691" y="518"/>
                      </a:lnTo>
                      <a:lnTo>
                        <a:pt x="689" y="518"/>
                      </a:lnTo>
                      <a:lnTo>
                        <a:pt x="689" y="518"/>
                      </a:lnTo>
                      <a:lnTo>
                        <a:pt x="687" y="518"/>
                      </a:lnTo>
                      <a:lnTo>
                        <a:pt x="687" y="518"/>
                      </a:lnTo>
                      <a:lnTo>
                        <a:pt x="687" y="518"/>
                      </a:lnTo>
                      <a:lnTo>
                        <a:pt x="685" y="518"/>
                      </a:lnTo>
                      <a:lnTo>
                        <a:pt x="685" y="518"/>
                      </a:lnTo>
                      <a:lnTo>
                        <a:pt x="683" y="518"/>
                      </a:lnTo>
                      <a:lnTo>
                        <a:pt x="683" y="518"/>
                      </a:lnTo>
                      <a:lnTo>
                        <a:pt x="683" y="518"/>
                      </a:lnTo>
                      <a:lnTo>
                        <a:pt x="681" y="518"/>
                      </a:lnTo>
                      <a:lnTo>
                        <a:pt x="681" y="518"/>
                      </a:lnTo>
                      <a:lnTo>
                        <a:pt x="681" y="518"/>
                      </a:lnTo>
                      <a:lnTo>
                        <a:pt x="679" y="518"/>
                      </a:lnTo>
                      <a:lnTo>
                        <a:pt x="679" y="518"/>
                      </a:lnTo>
                      <a:lnTo>
                        <a:pt x="677" y="518"/>
                      </a:lnTo>
                      <a:lnTo>
                        <a:pt x="677" y="518"/>
                      </a:lnTo>
                      <a:lnTo>
                        <a:pt x="677" y="518"/>
                      </a:lnTo>
                      <a:lnTo>
                        <a:pt x="675" y="518"/>
                      </a:lnTo>
                      <a:lnTo>
                        <a:pt x="675" y="518"/>
                      </a:lnTo>
                      <a:lnTo>
                        <a:pt x="675" y="518"/>
                      </a:lnTo>
                      <a:lnTo>
                        <a:pt x="673" y="518"/>
                      </a:lnTo>
                      <a:lnTo>
                        <a:pt x="673" y="518"/>
                      </a:lnTo>
                      <a:lnTo>
                        <a:pt x="672" y="518"/>
                      </a:lnTo>
                      <a:lnTo>
                        <a:pt x="672" y="518"/>
                      </a:lnTo>
                      <a:lnTo>
                        <a:pt x="672" y="518"/>
                      </a:lnTo>
                      <a:lnTo>
                        <a:pt x="670" y="518"/>
                      </a:lnTo>
                      <a:lnTo>
                        <a:pt x="670" y="518"/>
                      </a:lnTo>
                      <a:lnTo>
                        <a:pt x="670" y="518"/>
                      </a:lnTo>
                      <a:lnTo>
                        <a:pt x="668" y="518"/>
                      </a:lnTo>
                      <a:lnTo>
                        <a:pt x="668" y="518"/>
                      </a:lnTo>
                      <a:lnTo>
                        <a:pt x="666" y="518"/>
                      </a:lnTo>
                      <a:lnTo>
                        <a:pt x="666" y="518"/>
                      </a:lnTo>
                      <a:lnTo>
                        <a:pt x="666" y="518"/>
                      </a:lnTo>
                      <a:lnTo>
                        <a:pt x="664" y="518"/>
                      </a:lnTo>
                      <a:lnTo>
                        <a:pt x="664" y="518"/>
                      </a:lnTo>
                      <a:lnTo>
                        <a:pt x="664" y="518"/>
                      </a:lnTo>
                      <a:lnTo>
                        <a:pt x="662" y="518"/>
                      </a:lnTo>
                      <a:lnTo>
                        <a:pt x="662" y="518"/>
                      </a:lnTo>
                      <a:lnTo>
                        <a:pt x="660" y="518"/>
                      </a:lnTo>
                      <a:lnTo>
                        <a:pt x="660" y="518"/>
                      </a:lnTo>
                      <a:lnTo>
                        <a:pt x="660" y="518"/>
                      </a:lnTo>
                      <a:lnTo>
                        <a:pt x="658" y="518"/>
                      </a:lnTo>
                      <a:lnTo>
                        <a:pt x="658" y="518"/>
                      </a:lnTo>
                      <a:lnTo>
                        <a:pt x="656" y="518"/>
                      </a:lnTo>
                      <a:lnTo>
                        <a:pt x="656" y="518"/>
                      </a:lnTo>
                      <a:lnTo>
                        <a:pt x="656" y="518"/>
                      </a:lnTo>
                      <a:lnTo>
                        <a:pt x="654" y="518"/>
                      </a:lnTo>
                      <a:lnTo>
                        <a:pt x="654" y="518"/>
                      </a:lnTo>
                      <a:lnTo>
                        <a:pt x="654" y="518"/>
                      </a:lnTo>
                      <a:lnTo>
                        <a:pt x="652" y="518"/>
                      </a:lnTo>
                      <a:lnTo>
                        <a:pt x="652" y="518"/>
                      </a:lnTo>
                      <a:lnTo>
                        <a:pt x="650" y="518"/>
                      </a:lnTo>
                      <a:lnTo>
                        <a:pt x="650" y="518"/>
                      </a:lnTo>
                      <a:lnTo>
                        <a:pt x="650" y="518"/>
                      </a:lnTo>
                      <a:lnTo>
                        <a:pt x="649" y="518"/>
                      </a:lnTo>
                      <a:lnTo>
                        <a:pt x="649" y="518"/>
                      </a:lnTo>
                      <a:lnTo>
                        <a:pt x="649" y="518"/>
                      </a:lnTo>
                      <a:lnTo>
                        <a:pt x="647" y="518"/>
                      </a:lnTo>
                      <a:lnTo>
                        <a:pt x="647" y="518"/>
                      </a:lnTo>
                      <a:lnTo>
                        <a:pt x="645" y="518"/>
                      </a:lnTo>
                      <a:lnTo>
                        <a:pt x="645" y="518"/>
                      </a:lnTo>
                      <a:lnTo>
                        <a:pt x="645" y="518"/>
                      </a:lnTo>
                      <a:lnTo>
                        <a:pt x="643" y="518"/>
                      </a:lnTo>
                      <a:lnTo>
                        <a:pt x="643" y="518"/>
                      </a:lnTo>
                      <a:lnTo>
                        <a:pt x="643" y="518"/>
                      </a:lnTo>
                      <a:lnTo>
                        <a:pt x="641" y="518"/>
                      </a:lnTo>
                      <a:lnTo>
                        <a:pt x="641" y="518"/>
                      </a:lnTo>
                      <a:lnTo>
                        <a:pt x="639" y="518"/>
                      </a:lnTo>
                      <a:lnTo>
                        <a:pt x="639" y="518"/>
                      </a:lnTo>
                      <a:lnTo>
                        <a:pt x="639" y="518"/>
                      </a:lnTo>
                      <a:lnTo>
                        <a:pt x="637" y="518"/>
                      </a:lnTo>
                      <a:lnTo>
                        <a:pt x="637" y="518"/>
                      </a:lnTo>
                      <a:lnTo>
                        <a:pt x="637" y="518"/>
                      </a:lnTo>
                      <a:lnTo>
                        <a:pt x="635" y="518"/>
                      </a:lnTo>
                      <a:lnTo>
                        <a:pt x="635" y="518"/>
                      </a:lnTo>
                      <a:lnTo>
                        <a:pt x="633" y="518"/>
                      </a:lnTo>
                      <a:lnTo>
                        <a:pt x="633" y="518"/>
                      </a:lnTo>
                      <a:lnTo>
                        <a:pt x="633" y="518"/>
                      </a:lnTo>
                      <a:lnTo>
                        <a:pt x="631" y="518"/>
                      </a:lnTo>
                      <a:lnTo>
                        <a:pt x="631" y="518"/>
                      </a:lnTo>
                      <a:lnTo>
                        <a:pt x="629" y="518"/>
                      </a:lnTo>
                      <a:lnTo>
                        <a:pt x="629" y="518"/>
                      </a:lnTo>
                      <a:lnTo>
                        <a:pt x="629" y="518"/>
                      </a:lnTo>
                      <a:lnTo>
                        <a:pt x="628" y="518"/>
                      </a:lnTo>
                      <a:lnTo>
                        <a:pt x="628" y="518"/>
                      </a:lnTo>
                      <a:lnTo>
                        <a:pt x="628" y="518"/>
                      </a:lnTo>
                      <a:lnTo>
                        <a:pt x="626" y="518"/>
                      </a:lnTo>
                      <a:lnTo>
                        <a:pt x="626" y="518"/>
                      </a:lnTo>
                      <a:lnTo>
                        <a:pt x="624" y="518"/>
                      </a:lnTo>
                      <a:lnTo>
                        <a:pt x="624" y="518"/>
                      </a:lnTo>
                      <a:lnTo>
                        <a:pt x="624" y="518"/>
                      </a:lnTo>
                      <a:lnTo>
                        <a:pt x="622" y="518"/>
                      </a:lnTo>
                      <a:lnTo>
                        <a:pt x="622" y="518"/>
                      </a:lnTo>
                      <a:lnTo>
                        <a:pt x="622" y="518"/>
                      </a:lnTo>
                      <a:lnTo>
                        <a:pt x="620" y="518"/>
                      </a:lnTo>
                      <a:lnTo>
                        <a:pt x="620" y="518"/>
                      </a:lnTo>
                      <a:lnTo>
                        <a:pt x="618" y="518"/>
                      </a:lnTo>
                      <a:lnTo>
                        <a:pt x="618" y="518"/>
                      </a:lnTo>
                      <a:lnTo>
                        <a:pt x="618" y="518"/>
                      </a:lnTo>
                      <a:lnTo>
                        <a:pt x="616" y="518"/>
                      </a:lnTo>
                      <a:lnTo>
                        <a:pt x="616" y="518"/>
                      </a:lnTo>
                      <a:lnTo>
                        <a:pt x="616" y="518"/>
                      </a:lnTo>
                      <a:lnTo>
                        <a:pt x="614" y="518"/>
                      </a:lnTo>
                      <a:lnTo>
                        <a:pt x="614" y="518"/>
                      </a:lnTo>
                      <a:lnTo>
                        <a:pt x="612" y="518"/>
                      </a:lnTo>
                      <a:lnTo>
                        <a:pt x="612" y="518"/>
                      </a:lnTo>
                      <a:lnTo>
                        <a:pt x="612" y="518"/>
                      </a:lnTo>
                      <a:lnTo>
                        <a:pt x="610" y="518"/>
                      </a:lnTo>
                      <a:lnTo>
                        <a:pt x="610" y="518"/>
                      </a:lnTo>
                      <a:lnTo>
                        <a:pt x="610" y="518"/>
                      </a:lnTo>
                      <a:lnTo>
                        <a:pt x="608" y="518"/>
                      </a:lnTo>
                      <a:lnTo>
                        <a:pt x="608" y="518"/>
                      </a:lnTo>
                      <a:lnTo>
                        <a:pt x="606" y="518"/>
                      </a:lnTo>
                      <a:lnTo>
                        <a:pt x="606" y="518"/>
                      </a:lnTo>
                      <a:lnTo>
                        <a:pt x="606" y="518"/>
                      </a:lnTo>
                      <a:lnTo>
                        <a:pt x="605" y="518"/>
                      </a:lnTo>
                      <a:lnTo>
                        <a:pt x="605" y="518"/>
                      </a:lnTo>
                      <a:lnTo>
                        <a:pt x="605" y="518"/>
                      </a:lnTo>
                      <a:lnTo>
                        <a:pt x="603" y="518"/>
                      </a:lnTo>
                      <a:lnTo>
                        <a:pt x="603" y="518"/>
                      </a:lnTo>
                      <a:lnTo>
                        <a:pt x="601" y="518"/>
                      </a:lnTo>
                      <a:lnTo>
                        <a:pt x="601" y="518"/>
                      </a:lnTo>
                      <a:lnTo>
                        <a:pt x="601" y="518"/>
                      </a:lnTo>
                      <a:lnTo>
                        <a:pt x="599" y="518"/>
                      </a:lnTo>
                      <a:lnTo>
                        <a:pt x="599" y="518"/>
                      </a:lnTo>
                      <a:lnTo>
                        <a:pt x="597" y="518"/>
                      </a:lnTo>
                      <a:lnTo>
                        <a:pt x="597" y="518"/>
                      </a:lnTo>
                      <a:lnTo>
                        <a:pt x="597" y="518"/>
                      </a:lnTo>
                      <a:lnTo>
                        <a:pt x="595" y="518"/>
                      </a:lnTo>
                      <a:lnTo>
                        <a:pt x="595" y="518"/>
                      </a:lnTo>
                      <a:lnTo>
                        <a:pt x="595" y="518"/>
                      </a:lnTo>
                      <a:lnTo>
                        <a:pt x="593" y="518"/>
                      </a:lnTo>
                      <a:lnTo>
                        <a:pt x="593" y="518"/>
                      </a:lnTo>
                      <a:lnTo>
                        <a:pt x="591" y="518"/>
                      </a:lnTo>
                      <a:lnTo>
                        <a:pt x="591" y="518"/>
                      </a:lnTo>
                      <a:lnTo>
                        <a:pt x="591" y="518"/>
                      </a:lnTo>
                      <a:lnTo>
                        <a:pt x="589" y="518"/>
                      </a:lnTo>
                      <a:lnTo>
                        <a:pt x="589" y="518"/>
                      </a:lnTo>
                      <a:lnTo>
                        <a:pt x="589" y="518"/>
                      </a:lnTo>
                      <a:lnTo>
                        <a:pt x="587" y="518"/>
                      </a:lnTo>
                      <a:lnTo>
                        <a:pt x="587" y="518"/>
                      </a:lnTo>
                      <a:lnTo>
                        <a:pt x="585" y="518"/>
                      </a:lnTo>
                      <a:lnTo>
                        <a:pt x="585" y="518"/>
                      </a:lnTo>
                      <a:lnTo>
                        <a:pt x="585" y="518"/>
                      </a:lnTo>
                      <a:lnTo>
                        <a:pt x="584" y="518"/>
                      </a:lnTo>
                      <a:lnTo>
                        <a:pt x="584" y="518"/>
                      </a:lnTo>
                      <a:lnTo>
                        <a:pt x="584" y="518"/>
                      </a:lnTo>
                      <a:lnTo>
                        <a:pt x="582" y="518"/>
                      </a:lnTo>
                      <a:lnTo>
                        <a:pt x="582" y="518"/>
                      </a:lnTo>
                      <a:lnTo>
                        <a:pt x="580" y="518"/>
                      </a:lnTo>
                      <a:lnTo>
                        <a:pt x="580" y="518"/>
                      </a:lnTo>
                      <a:lnTo>
                        <a:pt x="580" y="518"/>
                      </a:lnTo>
                      <a:lnTo>
                        <a:pt x="578" y="518"/>
                      </a:lnTo>
                      <a:lnTo>
                        <a:pt x="578" y="518"/>
                      </a:lnTo>
                      <a:lnTo>
                        <a:pt x="578" y="518"/>
                      </a:lnTo>
                      <a:lnTo>
                        <a:pt x="576" y="518"/>
                      </a:lnTo>
                      <a:lnTo>
                        <a:pt x="576" y="518"/>
                      </a:lnTo>
                      <a:lnTo>
                        <a:pt x="574" y="518"/>
                      </a:lnTo>
                      <a:lnTo>
                        <a:pt x="574" y="518"/>
                      </a:lnTo>
                      <a:lnTo>
                        <a:pt x="574" y="518"/>
                      </a:lnTo>
                      <a:lnTo>
                        <a:pt x="572" y="518"/>
                      </a:lnTo>
                      <a:lnTo>
                        <a:pt x="572" y="518"/>
                      </a:lnTo>
                      <a:lnTo>
                        <a:pt x="570" y="518"/>
                      </a:lnTo>
                      <a:lnTo>
                        <a:pt x="570" y="518"/>
                      </a:lnTo>
                      <a:lnTo>
                        <a:pt x="570" y="518"/>
                      </a:lnTo>
                      <a:lnTo>
                        <a:pt x="568" y="518"/>
                      </a:lnTo>
                      <a:lnTo>
                        <a:pt x="568" y="518"/>
                      </a:lnTo>
                      <a:lnTo>
                        <a:pt x="568" y="518"/>
                      </a:lnTo>
                      <a:lnTo>
                        <a:pt x="566" y="518"/>
                      </a:lnTo>
                      <a:lnTo>
                        <a:pt x="566" y="518"/>
                      </a:lnTo>
                      <a:lnTo>
                        <a:pt x="564" y="518"/>
                      </a:lnTo>
                      <a:lnTo>
                        <a:pt x="564" y="518"/>
                      </a:lnTo>
                      <a:lnTo>
                        <a:pt x="564" y="518"/>
                      </a:lnTo>
                      <a:lnTo>
                        <a:pt x="562" y="518"/>
                      </a:lnTo>
                      <a:lnTo>
                        <a:pt x="562" y="518"/>
                      </a:lnTo>
                      <a:lnTo>
                        <a:pt x="562" y="518"/>
                      </a:lnTo>
                      <a:lnTo>
                        <a:pt x="561" y="518"/>
                      </a:lnTo>
                      <a:lnTo>
                        <a:pt x="561" y="518"/>
                      </a:lnTo>
                      <a:lnTo>
                        <a:pt x="559" y="518"/>
                      </a:lnTo>
                      <a:lnTo>
                        <a:pt x="559" y="518"/>
                      </a:lnTo>
                      <a:lnTo>
                        <a:pt x="559" y="518"/>
                      </a:lnTo>
                      <a:lnTo>
                        <a:pt x="557" y="518"/>
                      </a:lnTo>
                      <a:lnTo>
                        <a:pt x="557" y="518"/>
                      </a:lnTo>
                      <a:lnTo>
                        <a:pt x="557" y="518"/>
                      </a:lnTo>
                      <a:lnTo>
                        <a:pt x="555" y="518"/>
                      </a:lnTo>
                      <a:lnTo>
                        <a:pt x="555" y="518"/>
                      </a:lnTo>
                      <a:lnTo>
                        <a:pt x="553" y="518"/>
                      </a:lnTo>
                      <a:lnTo>
                        <a:pt x="553" y="518"/>
                      </a:lnTo>
                      <a:lnTo>
                        <a:pt x="553" y="518"/>
                      </a:lnTo>
                      <a:lnTo>
                        <a:pt x="551" y="518"/>
                      </a:lnTo>
                      <a:lnTo>
                        <a:pt x="551" y="518"/>
                      </a:lnTo>
                      <a:lnTo>
                        <a:pt x="551" y="518"/>
                      </a:lnTo>
                      <a:lnTo>
                        <a:pt x="549" y="518"/>
                      </a:lnTo>
                      <a:lnTo>
                        <a:pt x="549" y="518"/>
                      </a:lnTo>
                      <a:lnTo>
                        <a:pt x="547" y="518"/>
                      </a:lnTo>
                      <a:lnTo>
                        <a:pt x="547" y="518"/>
                      </a:lnTo>
                      <a:lnTo>
                        <a:pt x="547" y="518"/>
                      </a:lnTo>
                      <a:lnTo>
                        <a:pt x="545" y="518"/>
                      </a:lnTo>
                      <a:lnTo>
                        <a:pt x="545" y="518"/>
                      </a:lnTo>
                      <a:lnTo>
                        <a:pt x="543" y="518"/>
                      </a:lnTo>
                      <a:lnTo>
                        <a:pt x="543" y="518"/>
                      </a:lnTo>
                      <a:lnTo>
                        <a:pt x="543" y="518"/>
                      </a:lnTo>
                      <a:lnTo>
                        <a:pt x="541" y="518"/>
                      </a:lnTo>
                      <a:lnTo>
                        <a:pt x="541" y="518"/>
                      </a:lnTo>
                      <a:lnTo>
                        <a:pt x="541" y="518"/>
                      </a:lnTo>
                      <a:lnTo>
                        <a:pt x="539" y="518"/>
                      </a:lnTo>
                      <a:lnTo>
                        <a:pt x="539" y="518"/>
                      </a:lnTo>
                      <a:lnTo>
                        <a:pt x="538" y="518"/>
                      </a:lnTo>
                      <a:lnTo>
                        <a:pt x="538" y="518"/>
                      </a:lnTo>
                      <a:lnTo>
                        <a:pt x="538" y="518"/>
                      </a:lnTo>
                      <a:lnTo>
                        <a:pt x="536" y="518"/>
                      </a:lnTo>
                      <a:lnTo>
                        <a:pt x="536" y="518"/>
                      </a:lnTo>
                      <a:lnTo>
                        <a:pt x="536" y="518"/>
                      </a:lnTo>
                      <a:lnTo>
                        <a:pt x="534" y="518"/>
                      </a:lnTo>
                      <a:lnTo>
                        <a:pt x="534" y="518"/>
                      </a:lnTo>
                      <a:lnTo>
                        <a:pt x="532" y="518"/>
                      </a:lnTo>
                      <a:lnTo>
                        <a:pt x="532" y="518"/>
                      </a:lnTo>
                      <a:lnTo>
                        <a:pt x="532" y="518"/>
                      </a:lnTo>
                      <a:lnTo>
                        <a:pt x="530" y="518"/>
                      </a:lnTo>
                      <a:lnTo>
                        <a:pt x="530" y="518"/>
                      </a:lnTo>
                      <a:lnTo>
                        <a:pt x="530" y="518"/>
                      </a:lnTo>
                      <a:lnTo>
                        <a:pt x="528" y="518"/>
                      </a:lnTo>
                      <a:lnTo>
                        <a:pt x="528" y="518"/>
                      </a:lnTo>
                      <a:lnTo>
                        <a:pt x="526" y="518"/>
                      </a:lnTo>
                      <a:lnTo>
                        <a:pt x="526" y="518"/>
                      </a:lnTo>
                      <a:lnTo>
                        <a:pt x="526" y="518"/>
                      </a:lnTo>
                      <a:lnTo>
                        <a:pt x="524" y="518"/>
                      </a:lnTo>
                      <a:lnTo>
                        <a:pt x="524" y="518"/>
                      </a:lnTo>
                      <a:lnTo>
                        <a:pt x="524" y="518"/>
                      </a:lnTo>
                      <a:lnTo>
                        <a:pt x="522" y="518"/>
                      </a:lnTo>
                      <a:lnTo>
                        <a:pt x="522" y="518"/>
                      </a:lnTo>
                      <a:lnTo>
                        <a:pt x="520" y="518"/>
                      </a:lnTo>
                      <a:lnTo>
                        <a:pt x="520" y="518"/>
                      </a:lnTo>
                      <a:lnTo>
                        <a:pt x="520" y="518"/>
                      </a:lnTo>
                      <a:lnTo>
                        <a:pt x="518" y="518"/>
                      </a:lnTo>
                      <a:lnTo>
                        <a:pt x="518" y="518"/>
                      </a:lnTo>
                      <a:lnTo>
                        <a:pt x="518" y="518"/>
                      </a:lnTo>
                      <a:lnTo>
                        <a:pt x="517" y="518"/>
                      </a:lnTo>
                      <a:lnTo>
                        <a:pt x="517" y="518"/>
                      </a:lnTo>
                      <a:lnTo>
                        <a:pt x="515" y="518"/>
                      </a:lnTo>
                      <a:lnTo>
                        <a:pt x="515" y="518"/>
                      </a:lnTo>
                      <a:lnTo>
                        <a:pt x="515" y="518"/>
                      </a:lnTo>
                      <a:lnTo>
                        <a:pt x="513" y="518"/>
                      </a:lnTo>
                      <a:lnTo>
                        <a:pt x="513" y="518"/>
                      </a:lnTo>
                      <a:lnTo>
                        <a:pt x="511" y="518"/>
                      </a:lnTo>
                      <a:lnTo>
                        <a:pt x="511" y="518"/>
                      </a:lnTo>
                      <a:lnTo>
                        <a:pt x="511" y="518"/>
                      </a:lnTo>
                      <a:lnTo>
                        <a:pt x="509" y="518"/>
                      </a:lnTo>
                      <a:lnTo>
                        <a:pt x="509" y="518"/>
                      </a:lnTo>
                      <a:lnTo>
                        <a:pt x="509" y="518"/>
                      </a:lnTo>
                      <a:lnTo>
                        <a:pt x="507" y="518"/>
                      </a:lnTo>
                      <a:lnTo>
                        <a:pt x="507" y="518"/>
                      </a:lnTo>
                      <a:lnTo>
                        <a:pt x="505" y="518"/>
                      </a:lnTo>
                      <a:lnTo>
                        <a:pt x="505" y="518"/>
                      </a:lnTo>
                      <a:lnTo>
                        <a:pt x="505" y="518"/>
                      </a:lnTo>
                      <a:lnTo>
                        <a:pt x="503" y="518"/>
                      </a:lnTo>
                      <a:lnTo>
                        <a:pt x="503" y="518"/>
                      </a:lnTo>
                      <a:lnTo>
                        <a:pt x="503" y="518"/>
                      </a:lnTo>
                      <a:lnTo>
                        <a:pt x="501" y="518"/>
                      </a:lnTo>
                      <a:lnTo>
                        <a:pt x="501" y="518"/>
                      </a:lnTo>
                      <a:lnTo>
                        <a:pt x="499" y="518"/>
                      </a:lnTo>
                      <a:lnTo>
                        <a:pt x="499" y="518"/>
                      </a:lnTo>
                      <a:lnTo>
                        <a:pt x="499" y="518"/>
                      </a:lnTo>
                      <a:lnTo>
                        <a:pt x="497" y="518"/>
                      </a:lnTo>
                      <a:lnTo>
                        <a:pt x="497" y="518"/>
                      </a:lnTo>
                      <a:lnTo>
                        <a:pt x="497" y="518"/>
                      </a:lnTo>
                      <a:lnTo>
                        <a:pt x="495" y="518"/>
                      </a:lnTo>
                      <a:lnTo>
                        <a:pt x="495" y="518"/>
                      </a:lnTo>
                      <a:lnTo>
                        <a:pt x="494" y="518"/>
                      </a:lnTo>
                      <a:lnTo>
                        <a:pt x="494" y="518"/>
                      </a:lnTo>
                      <a:lnTo>
                        <a:pt x="494" y="518"/>
                      </a:lnTo>
                      <a:lnTo>
                        <a:pt x="492" y="518"/>
                      </a:lnTo>
                      <a:lnTo>
                        <a:pt x="492" y="518"/>
                      </a:lnTo>
                      <a:lnTo>
                        <a:pt x="492" y="518"/>
                      </a:lnTo>
                      <a:lnTo>
                        <a:pt x="490" y="518"/>
                      </a:lnTo>
                      <a:lnTo>
                        <a:pt x="490" y="518"/>
                      </a:lnTo>
                      <a:lnTo>
                        <a:pt x="488" y="518"/>
                      </a:lnTo>
                      <a:lnTo>
                        <a:pt x="488" y="518"/>
                      </a:lnTo>
                      <a:lnTo>
                        <a:pt x="488" y="518"/>
                      </a:lnTo>
                      <a:lnTo>
                        <a:pt x="486" y="518"/>
                      </a:lnTo>
                      <a:lnTo>
                        <a:pt x="486" y="518"/>
                      </a:lnTo>
                      <a:lnTo>
                        <a:pt x="484" y="518"/>
                      </a:lnTo>
                      <a:lnTo>
                        <a:pt x="484" y="518"/>
                      </a:lnTo>
                      <a:lnTo>
                        <a:pt x="484" y="518"/>
                      </a:lnTo>
                      <a:lnTo>
                        <a:pt x="482" y="518"/>
                      </a:lnTo>
                      <a:lnTo>
                        <a:pt x="482" y="518"/>
                      </a:lnTo>
                      <a:lnTo>
                        <a:pt x="482" y="518"/>
                      </a:lnTo>
                      <a:lnTo>
                        <a:pt x="480" y="518"/>
                      </a:lnTo>
                      <a:lnTo>
                        <a:pt x="480" y="518"/>
                      </a:lnTo>
                      <a:lnTo>
                        <a:pt x="478" y="518"/>
                      </a:lnTo>
                      <a:lnTo>
                        <a:pt x="478" y="518"/>
                      </a:lnTo>
                      <a:lnTo>
                        <a:pt x="478" y="518"/>
                      </a:lnTo>
                      <a:lnTo>
                        <a:pt x="476" y="518"/>
                      </a:lnTo>
                      <a:lnTo>
                        <a:pt x="476" y="518"/>
                      </a:lnTo>
                      <a:lnTo>
                        <a:pt x="476" y="518"/>
                      </a:lnTo>
                      <a:lnTo>
                        <a:pt x="474" y="518"/>
                      </a:lnTo>
                      <a:lnTo>
                        <a:pt x="474" y="518"/>
                      </a:lnTo>
                      <a:lnTo>
                        <a:pt x="473" y="518"/>
                      </a:lnTo>
                      <a:lnTo>
                        <a:pt x="473" y="518"/>
                      </a:lnTo>
                      <a:lnTo>
                        <a:pt x="473" y="518"/>
                      </a:lnTo>
                      <a:lnTo>
                        <a:pt x="471" y="518"/>
                      </a:lnTo>
                      <a:lnTo>
                        <a:pt x="471" y="518"/>
                      </a:lnTo>
                      <a:lnTo>
                        <a:pt x="471" y="518"/>
                      </a:lnTo>
                      <a:lnTo>
                        <a:pt x="469" y="518"/>
                      </a:lnTo>
                      <a:lnTo>
                        <a:pt x="469" y="518"/>
                      </a:lnTo>
                      <a:lnTo>
                        <a:pt x="467" y="518"/>
                      </a:lnTo>
                      <a:lnTo>
                        <a:pt x="467" y="518"/>
                      </a:lnTo>
                      <a:lnTo>
                        <a:pt x="467" y="518"/>
                      </a:lnTo>
                      <a:lnTo>
                        <a:pt x="465" y="518"/>
                      </a:lnTo>
                      <a:lnTo>
                        <a:pt x="465" y="518"/>
                      </a:lnTo>
                      <a:lnTo>
                        <a:pt x="465" y="518"/>
                      </a:lnTo>
                      <a:lnTo>
                        <a:pt x="463" y="518"/>
                      </a:lnTo>
                      <a:lnTo>
                        <a:pt x="463" y="518"/>
                      </a:lnTo>
                      <a:lnTo>
                        <a:pt x="461" y="518"/>
                      </a:lnTo>
                      <a:lnTo>
                        <a:pt x="461" y="518"/>
                      </a:lnTo>
                      <a:lnTo>
                        <a:pt x="461" y="518"/>
                      </a:lnTo>
                      <a:lnTo>
                        <a:pt x="459" y="518"/>
                      </a:lnTo>
                      <a:lnTo>
                        <a:pt x="459" y="518"/>
                      </a:lnTo>
                      <a:lnTo>
                        <a:pt x="459" y="518"/>
                      </a:lnTo>
                      <a:lnTo>
                        <a:pt x="457" y="518"/>
                      </a:lnTo>
                      <a:lnTo>
                        <a:pt x="457" y="518"/>
                      </a:lnTo>
                      <a:lnTo>
                        <a:pt x="455" y="518"/>
                      </a:lnTo>
                      <a:lnTo>
                        <a:pt x="455" y="518"/>
                      </a:lnTo>
                      <a:lnTo>
                        <a:pt x="455" y="518"/>
                      </a:lnTo>
                      <a:lnTo>
                        <a:pt x="453" y="518"/>
                      </a:lnTo>
                      <a:lnTo>
                        <a:pt x="453" y="518"/>
                      </a:lnTo>
                      <a:lnTo>
                        <a:pt x="451" y="518"/>
                      </a:lnTo>
                      <a:lnTo>
                        <a:pt x="451" y="518"/>
                      </a:lnTo>
                      <a:lnTo>
                        <a:pt x="451" y="518"/>
                      </a:lnTo>
                      <a:lnTo>
                        <a:pt x="450" y="518"/>
                      </a:lnTo>
                      <a:lnTo>
                        <a:pt x="450" y="518"/>
                      </a:lnTo>
                      <a:lnTo>
                        <a:pt x="450" y="518"/>
                      </a:lnTo>
                      <a:lnTo>
                        <a:pt x="448" y="518"/>
                      </a:lnTo>
                      <a:lnTo>
                        <a:pt x="448" y="518"/>
                      </a:lnTo>
                      <a:lnTo>
                        <a:pt x="446" y="518"/>
                      </a:lnTo>
                      <a:lnTo>
                        <a:pt x="446" y="518"/>
                      </a:lnTo>
                      <a:lnTo>
                        <a:pt x="446" y="518"/>
                      </a:lnTo>
                      <a:lnTo>
                        <a:pt x="444" y="518"/>
                      </a:lnTo>
                      <a:lnTo>
                        <a:pt x="444" y="518"/>
                      </a:lnTo>
                      <a:lnTo>
                        <a:pt x="444" y="518"/>
                      </a:lnTo>
                      <a:lnTo>
                        <a:pt x="442" y="518"/>
                      </a:lnTo>
                      <a:lnTo>
                        <a:pt x="442" y="518"/>
                      </a:lnTo>
                      <a:lnTo>
                        <a:pt x="440" y="518"/>
                      </a:lnTo>
                      <a:lnTo>
                        <a:pt x="440" y="518"/>
                      </a:lnTo>
                      <a:lnTo>
                        <a:pt x="440" y="518"/>
                      </a:lnTo>
                      <a:lnTo>
                        <a:pt x="438" y="518"/>
                      </a:lnTo>
                      <a:lnTo>
                        <a:pt x="438" y="518"/>
                      </a:lnTo>
                      <a:lnTo>
                        <a:pt x="438" y="518"/>
                      </a:lnTo>
                      <a:lnTo>
                        <a:pt x="436" y="518"/>
                      </a:lnTo>
                      <a:lnTo>
                        <a:pt x="436" y="518"/>
                      </a:lnTo>
                      <a:lnTo>
                        <a:pt x="434" y="518"/>
                      </a:lnTo>
                      <a:lnTo>
                        <a:pt x="434" y="518"/>
                      </a:lnTo>
                      <a:lnTo>
                        <a:pt x="434" y="518"/>
                      </a:lnTo>
                      <a:lnTo>
                        <a:pt x="432" y="518"/>
                      </a:lnTo>
                      <a:lnTo>
                        <a:pt x="432" y="518"/>
                      </a:lnTo>
                      <a:lnTo>
                        <a:pt x="432" y="518"/>
                      </a:lnTo>
                      <a:lnTo>
                        <a:pt x="430" y="518"/>
                      </a:lnTo>
                      <a:lnTo>
                        <a:pt x="430" y="518"/>
                      </a:lnTo>
                      <a:lnTo>
                        <a:pt x="429" y="518"/>
                      </a:lnTo>
                      <a:lnTo>
                        <a:pt x="429" y="518"/>
                      </a:lnTo>
                      <a:lnTo>
                        <a:pt x="429" y="518"/>
                      </a:lnTo>
                      <a:lnTo>
                        <a:pt x="427" y="518"/>
                      </a:lnTo>
                      <a:lnTo>
                        <a:pt x="427" y="518"/>
                      </a:lnTo>
                      <a:lnTo>
                        <a:pt x="425" y="518"/>
                      </a:lnTo>
                      <a:lnTo>
                        <a:pt x="425" y="518"/>
                      </a:lnTo>
                      <a:lnTo>
                        <a:pt x="425" y="518"/>
                      </a:lnTo>
                      <a:lnTo>
                        <a:pt x="423" y="518"/>
                      </a:lnTo>
                      <a:lnTo>
                        <a:pt x="423" y="518"/>
                      </a:lnTo>
                      <a:lnTo>
                        <a:pt x="423" y="518"/>
                      </a:lnTo>
                      <a:lnTo>
                        <a:pt x="421" y="518"/>
                      </a:lnTo>
                      <a:lnTo>
                        <a:pt x="421" y="518"/>
                      </a:lnTo>
                      <a:lnTo>
                        <a:pt x="419" y="518"/>
                      </a:lnTo>
                      <a:lnTo>
                        <a:pt x="419" y="518"/>
                      </a:lnTo>
                      <a:lnTo>
                        <a:pt x="419" y="518"/>
                      </a:lnTo>
                      <a:lnTo>
                        <a:pt x="417" y="518"/>
                      </a:lnTo>
                      <a:lnTo>
                        <a:pt x="417" y="518"/>
                      </a:lnTo>
                      <a:lnTo>
                        <a:pt x="417" y="518"/>
                      </a:lnTo>
                      <a:lnTo>
                        <a:pt x="415" y="518"/>
                      </a:lnTo>
                      <a:lnTo>
                        <a:pt x="415" y="518"/>
                      </a:lnTo>
                      <a:lnTo>
                        <a:pt x="413" y="518"/>
                      </a:lnTo>
                      <a:lnTo>
                        <a:pt x="413" y="518"/>
                      </a:lnTo>
                      <a:lnTo>
                        <a:pt x="413" y="518"/>
                      </a:lnTo>
                      <a:lnTo>
                        <a:pt x="411" y="518"/>
                      </a:lnTo>
                      <a:lnTo>
                        <a:pt x="411" y="518"/>
                      </a:lnTo>
                      <a:lnTo>
                        <a:pt x="411" y="518"/>
                      </a:lnTo>
                      <a:lnTo>
                        <a:pt x="409" y="518"/>
                      </a:lnTo>
                      <a:lnTo>
                        <a:pt x="409" y="518"/>
                      </a:lnTo>
                      <a:lnTo>
                        <a:pt x="407" y="518"/>
                      </a:lnTo>
                      <a:lnTo>
                        <a:pt x="407" y="518"/>
                      </a:lnTo>
                      <a:lnTo>
                        <a:pt x="407" y="518"/>
                      </a:lnTo>
                      <a:lnTo>
                        <a:pt x="406" y="518"/>
                      </a:lnTo>
                      <a:lnTo>
                        <a:pt x="406" y="518"/>
                      </a:lnTo>
                      <a:lnTo>
                        <a:pt x="406" y="518"/>
                      </a:lnTo>
                      <a:lnTo>
                        <a:pt x="404" y="518"/>
                      </a:lnTo>
                      <a:lnTo>
                        <a:pt x="404" y="518"/>
                      </a:lnTo>
                      <a:lnTo>
                        <a:pt x="402" y="518"/>
                      </a:lnTo>
                      <a:lnTo>
                        <a:pt x="402" y="518"/>
                      </a:lnTo>
                      <a:lnTo>
                        <a:pt x="402" y="518"/>
                      </a:lnTo>
                      <a:lnTo>
                        <a:pt x="400" y="518"/>
                      </a:lnTo>
                      <a:lnTo>
                        <a:pt x="400" y="518"/>
                      </a:lnTo>
                      <a:lnTo>
                        <a:pt x="398" y="518"/>
                      </a:lnTo>
                      <a:lnTo>
                        <a:pt x="398" y="518"/>
                      </a:lnTo>
                      <a:lnTo>
                        <a:pt x="398" y="518"/>
                      </a:lnTo>
                      <a:lnTo>
                        <a:pt x="396" y="518"/>
                      </a:lnTo>
                      <a:lnTo>
                        <a:pt x="396" y="518"/>
                      </a:lnTo>
                      <a:lnTo>
                        <a:pt x="396" y="518"/>
                      </a:lnTo>
                      <a:lnTo>
                        <a:pt x="394" y="518"/>
                      </a:lnTo>
                      <a:lnTo>
                        <a:pt x="394" y="518"/>
                      </a:lnTo>
                      <a:lnTo>
                        <a:pt x="392" y="518"/>
                      </a:lnTo>
                      <a:lnTo>
                        <a:pt x="392" y="518"/>
                      </a:lnTo>
                      <a:lnTo>
                        <a:pt x="392" y="518"/>
                      </a:lnTo>
                      <a:lnTo>
                        <a:pt x="390" y="518"/>
                      </a:lnTo>
                      <a:lnTo>
                        <a:pt x="390" y="518"/>
                      </a:lnTo>
                      <a:lnTo>
                        <a:pt x="390" y="518"/>
                      </a:lnTo>
                      <a:lnTo>
                        <a:pt x="388" y="518"/>
                      </a:lnTo>
                      <a:lnTo>
                        <a:pt x="388" y="518"/>
                      </a:lnTo>
                      <a:lnTo>
                        <a:pt x="386" y="518"/>
                      </a:lnTo>
                      <a:lnTo>
                        <a:pt x="386" y="518"/>
                      </a:lnTo>
                      <a:lnTo>
                        <a:pt x="386" y="518"/>
                      </a:lnTo>
                      <a:lnTo>
                        <a:pt x="385" y="518"/>
                      </a:lnTo>
                      <a:lnTo>
                        <a:pt x="385" y="518"/>
                      </a:lnTo>
                      <a:lnTo>
                        <a:pt x="385" y="518"/>
                      </a:lnTo>
                      <a:lnTo>
                        <a:pt x="383" y="518"/>
                      </a:lnTo>
                      <a:lnTo>
                        <a:pt x="383" y="518"/>
                      </a:lnTo>
                      <a:lnTo>
                        <a:pt x="381" y="518"/>
                      </a:lnTo>
                      <a:lnTo>
                        <a:pt x="381" y="518"/>
                      </a:lnTo>
                      <a:lnTo>
                        <a:pt x="381" y="518"/>
                      </a:lnTo>
                      <a:lnTo>
                        <a:pt x="379" y="518"/>
                      </a:lnTo>
                      <a:lnTo>
                        <a:pt x="379" y="518"/>
                      </a:lnTo>
                      <a:lnTo>
                        <a:pt x="379" y="518"/>
                      </a:lnTo>
                      <a:lnTo>
                        <a:pt x="377" y="518"/>
                      </a:lnTo>
                      <a:lnTo>
                        <a:pt x="377" y="518"/>
                      </a:lnTo>
                      <a:lnTo>
                        <a:pt x="375" y="518"/>
                      </a:lnTo>
                      <a:lnTo>
                        <a:pt x="375" y="518"/>
                      </a:lnTo>
                      <a:lnTo>
                        <a:pt x="375" y="518"/>
                      </a:lnTo>
                      <a:lnTo>
                        <a:pt x="373" y="518"/>
                      </a:lnTo>
                      <a:lnTo>
                        <a:pt x="373" y="518"/>
                      </a:lnTo>
                      <a:lnTo>
                        <a:pt x="371" y="518"/>
                      </a:lnTo>
                      <a:lnTo>
                        <a:pt x="371" y="518"/>
                      </a:lnTo>
                      <a:lnTo>
                        <a:pt x="371" y="518"/>
                      </a:lnTo>
                      <a:lnTo>
                        <a:pt x="369" y="518"/>
                      </a:lnTo>
                      <a:lnTo>
                        <a:pt x="369" y="518"/>
                      </a:lnTo>
                      <a:lnTo>
                        <a:pt x="369" y="518"/>
                      </a:lnTo>
                      <a:lnTo>
                        <a:pt x="367" y="518"/>
                      </a:lnTo>
                      <a:lnTo>
                        <a:pt x="367" y="518"/>
                      </a:lnTo>
                      <a:lnTo>
                        <a:pt x="365" y="518"/>
                      </a:lnTo>
                      <a:lnTo>
                        <a:pt x="365" y="518"/>
                      </a:lnTo>
                      <a:lnTo>
                        <a:pt x="365" y="518"/>
                      </a:lnTo>
                      <a:lnTo>
                        <a:pt x="363" y="518"/>
                      </a:lnTo>
                      <a:lnTo>
                        <a:pt x="363" y="518"/>
                      </a:lnTo>
                      <a:lnTo>
                        <a:pt x="363" y="518"/>
                      </a:lnTo>
                      <a:lnTo>
                        <a:pt x="362" y="518"/>
                      </a:lnTo>
                      <a:lnTo>
                        <a:pt x="362" y="518"/>
                      </a:lnTo>
                      <a:lnTo>
                        <a:pt x="360" y="518"/>
                      </a:lnTo>
                      <a:lnTo>
                        <a:pt x="360" y="518"/>
                      </a:lnTo>
                      <a:lnTo>
                        <a:pt x="360" y="518"/>
                      </a:lnTo>
                      <a:lnTo>
                        <a:pt x="358" y="518"/>
                      </a:lnTo>
                      <a:lnTo>
                        <a:pt x="358" y="518"/>
                      </a:lnTo>
                      <a:lnTo>
                        <a:pt x="358" y="518"/>
                      </a:lnTo>
                      <a:lnTo>
                        <a:pt x="356" y="518"/>
                      </a:lnTo>
                      <a:lnTo>
                        <a:pt x="356" y="518"/>
                      </a:lnTo>
                      <a:lnTo>
                        <a:pt x="354" y="518"/>
                      </a:lnTo>
                      <a:lnTo>
                        <a:pt x="354" y="518"/>
                      </a:lnTo>
                      <a:lnTo>
                        <a:pt x="354" y="518"/>
                      </a:lnTo>
                      <a:lnTo>
                        <a:pt x="352" y="518"/>
                      </a:lnTo>
                      <a:lnTo>
                        <a:pt x="352" y="518"/>
                      </a:lnTo>
                      <a:lnTo>
                        <a:pt x="352" y="518"/>
                      </a:lnTo>
                      <a:lnTo>
                        <a:pt x="350" y="518"/>
                      </a:lnTo>
                      <a:lnTo>
                        <a:pt x="350" y="518"/>
                      </a:lnTo>
                      <a:lnTo>
                        <a:pt x="348" y="518"/>
                      </a:lnTo>
                      <a:lnTo>
                        <a:pt x="348" y="518"/>
                      </a:lnTo>
                      <a:lnTo>
                        <a:pt x="348" y="518"/>
                      </a:lnTo>
                      <a:lnTo>
                        <a:pt x="346" y="518"/>
                      </a:lnTo>
                      <a:lnTo>
                        <a:pt x="346" y="518"/>
                      </a:lnTo>
                      <a:lnTo>
                        <a:pt x="346" y="518"/>
                      </a:lnTo>
                      <a:lnTo>
                        <a:pt x="344" y="518"/>
                      </a:lnTo>
                      <a:lnTo>
                        <a:pt x="344" y="518"/>
                      </a:lnTo>
                      <a:lnTo>
                        <a:pt x="342" y="518"/>
                      </a:lnTo>
                      <a:lnTo>
                        <a:pt x="342" y="518"/>
                      </a:lnTo>
                      <a:lnTo>
                        <a:pt x="342" y="518"/>
                      </a:lnTo>
                      <a:lnTo>
                        <a:pt x="340" y="518"/>
                      </a:lnTo>
                      <a:lnTo>
                        <a:pt x="340" y="518"/>
                      </a:lnTo>
                      <a:lnTo>
                        <a:pt x="339" y="518"/>
                      </a:lnTo>
                      <a:lnTo>
                        <a:pt x="339" y="518"/>
                      </a:lnTo>
                      <a:lnTo>
                        <a:pt x="339" y="518"/>
                      </a:lnTo>
                      <a:lnTo>
                        <a:pt x="337" y="518"/>
                      </a:lnTo>
                      <a:lnTo>
                        <a:pt x="337" y="518"/>
                      </a:lnTo>
                      <a:lnTo>
                        <a:pt x="337" y="518"/>
                      </a:lnTo>
                      <a:lnTo>
                        <a:pt x="335" y="518"/>
                      </a:lnTo>
                      <a:lnTo>
                        <a:pt x="335" y="518"/>
                      </a:lnTo>
                      <a:lnTo>
                        <a:pt x="333" y="518"/>
                      </a:lnTo>
                      <a:lnTo>
                        <a:pt x="333" y="518"/>
                      </a:lnTo>
                      <a:lnTo>
                        <a:pt x="333" y="518"/>
                      </a:lnTo>
                      <a:lnTo>
                        <a:pt x="331" y="518"/>
                      </a:lnTo>
                      <a:lnTo>
                        <a:pt x="331" y="518"/>
                      </a:lnTo>
                      <a:lnTo>
                        <a:pt x="331" y="518"/>
                      </a:lnTo>
                      <a:lnTo>
                        <a:pt x="329" y="518"/>
                      </a:lnTo>
                      <a:lnTo>
                        <a:pt x="329" y="518"/>
                      </a:lnTo>
                      <a:lnTo>
                        <a:pt x="327" y="518"/>
                      </a:lnTo>
                      <a:lnTo>
                        <a:pt x="327" y="518"/>
                      </a:lnTo>
                      <a:lnTo>
                        <a:pt x="327" y="518"/>
                      </a:lnTo>
                      <a:lnTo>
                        <a:pt x="325" y="518"/>
                      </a:lnTo>
                      <a:lnTo>
                        <a:pt x="325" y="518"/>
                      </a:lnTo>
                      <a:lnTo>
                        <a:pt x="325" y="518"/>
                      </a:lnTo>
                      <a:lnTo>
                        <a:pt x="323" y="518"/>
                      </a:lnTo>
                      <a:lnTo>
                        <a:pt x="323" y="518"/>
                      </a:lnTo>
                      <a:lnTo>
                        <a:pt x="321" y="518"/>
                      </a:lnTo>
                      <a:lnTo>
                        <a:pt x="321" y="518"/>
                      </a:lnTo>
                      <a:lnTo>
                        <a:pt x="321" y="518"/>
                      </a:lnTo>
                      <a:lnTo>
                        <a:pt x="319" y="518"/>
                      </a:lnTo>
                      <a:lnTo>
                        <a:pt x="319" y="518"/>
                      </a:lnTo>
                      <a:lnTo>
                        <a:pt x="319" y="518"/>
                      </a:lnTo>
                      <a:lnTo>
                        <a:pt x="318" y="518"/>
                      </a:lnTo>
                      <a:lnTo>
                        <a:pt x="318" y="518"/>
                      </a:lnTo>
                      <a:lnTo>
                        <a:pt x="316" y="518"/>
                      </a:lnTo>
                      <a:lnTo>
                        <a:pt x="316" y="518"/>
                      </a:lnTo>
                      <a:lnTo>
                        <a:pt x="316" y="520"/>
                      </a:lnTo>
                      <a:lnTo>
                        <a:pt x="316" y="520"/>
                      </a:lnTo>
                      <a:lnTo>
                        <a:pt x="316" y="520"/>
                      </a:lnTo>
                      <a:lnTo>
                        <a:pt x="316" y="521"/>
                      </a:lnTo>
                      <a:lnTo>
                        <a:pt x="316" y="521"/>
                      </a:lnTo>
                      <a:lnTo>
                        <a:pt x="318" y="521"/>
                      </a:lnTo>
                      <a:lnTo>
                        <a:pt x="318" y="523"/>
                      </a:lnTo>
                      <a:lnTo>
                        <a:pt x="318" y="523"/>
                      </a:lnTo>
                      <a:lnTo>
                        <a:pt x="318" y="523"/>
                      </a:lnTo>
                      <a:lnTo>
                        <a:pt x="316" y="523"/>
                      </a:lnTo>
                      <a:lnTo>
                        <a:pt x="316" y="523"/>
                      </a:lnTo>
                      <a:lnTo>
                        <a:pt x="316" y="523"/>
                      </a:lnTo>
                      <a:lnTo>
                        <a:pt x="316" y="523"/>
                      </a:lnTo>
                      <a:lnTo>
                        <a:pt x="316" y="523"/>
                      </a:lnTo>
                      <a:lnTo>
                        <a:pt x="314" y="523"/>
                      </a:lnTo>
                      <a:lnTo>
                        <a:pt x="314" y="523"/>
                      </a:lnTo>
                      <a:lnTo>
                        <a:pt x="312" y="523"/>
                      </a:lnTo>
                      <a:lnTo>
                        <a:pt x="312" y="523"/>
                      </a:lnTo>
                      <a:lnTo>
                        <a:pt x="312" y="523"/>
                      </a:lnTo>
                      <a:lnTo>
                        <a:pt x="312" y="523"/>
                      </a:lnTo>
                      <a:lnTo>
                        <a:pt x="312" y="523"/>
                      </a:lnTo>
                      <a:lnTo>
                        <a:pt x="312" y="525"/>
                      </a:lnTo>
                      <a:lnTo>
                        <a:pt x="310" y="525"/>
                      </a:lnTo>
                      <a:lnTo>
                        <a:pt x="310" y="523"/>
                      </a:lnTo>
                      <a:lnTo>
                        <a:pt x="310" y="523"/>
                      </a:lnTo>
                      <a:lnTo>
                        <a:pt x="310" y="523"/>
                      </a:lnTo>
                      <a:lnTo>
                        <a:pt x="308" y="523"/>
                      </a:lnTo>
                      <a:lnTo>
                        <a:pt x="308" y="525"/>
                      </a:lnTo>
                      <a:lnTo>
                        <a:pt x="308" y="525"/>
                      </a:lnTo>
                      <a:lnTo>
                        <a:pt x="308" y="527"/>
                      </a:lnTo>
                      <a:lnTo>
                        <a:pt x="308" y="527"/>
                      </a:lnTo>
                      <a:lnTo>
                        <a:pt x="308" y="527"/>
                      </a:lnTo>
                      <a:lnTo>
                        <a:pt x="308" y="527"/>
                      </a:lnTo>
                      <a:lnTo>
                        <a:pt x="306" y="527"/>
                      </a:lnTo>
                      <a:lnTo>
                        <a:pt x="306" y="527"/>
                      </a:lnTo>
                      <a:lnTo>
                        <a:pt x="306" y="529"/>
                      </a:lnTo>
                      <a:lnTo>
                        <a:pt x="308" y="529"/>
                      </a:lnTo>
                      <a:lnTo>
                        <a:pt x="308" y="529"/>
                      </a:lnTo>
                      <a:lnTo>
                        <a:pt x="308" y="529"/>
                      </a:lnTo>
                      <a:lnTo>
                        <a:pt x="310" y="529"/>
                      </a:lnTo>
                      <a:lnTo>
                        <a:pt x="310" y="531"/>
                      </a:lnTo>
                      <a:lnTo>
                        <a:pt x="308" y="531"/>
                      </a:lnTo>
                      <a:lnTo>
                        <a:pt x="308" y="531"/>
                      </a:lnTo>
                      <a:lnTo>
                        <a:pt x="308" y="531"/>
                      </a:lnTo>
                      <a:lnTo>
                        <a:pt x="306" y="531"/>
                      </a:lnTo>
                      <a:lnTo>
                        <a:pt x="306" y="531"/>
                      </a:lnTo>
                      <a:lnTo>
                        <a:pt x="306" y="531"/>
                      </a:lnTo>
                      <a:lnTo>
                        <a:pt x="306" y="531"/>
                      </a:lnTo>
                      <a:lnTo>
                        <a:pt x="304" y="531"/>
                      </a:lnTo>
                      <a:lnTo>
                        <a:pt x="304" y="531"/>
                      </a:lnTo>
                      <a:lnTo>
                        <a:pt x="304" y="531"/>
                      </a:lnTo>
                      <a:lnTo>
                        <a:pt x="304" y="531"/>
                      </a:lnTo>
                      <a:lnTo>
                        <a:pt x="304" y="533"/>
                      </a:lnTo>
                      <a:lnTo>
                        <a:pt x="304" y="533"/>
                      </a:lnTo>
                      <a:lnTo>
                        <a:pt x="302" y="533"/>
                      </a:lnTo>
                      <a:lnTo>
                        <a:pt x="302" y="533"/>
                      </a:lnTo>
                      <a:lnTo>
                        <a:pt x="300" y="533"/>
                      </a:lnTo>
                      <a:lnTo>
                        <a:pt x="300" y="533"/>
                      </a:lnTo>
                      <a:lnTo>
                        <a:pt x="300" y="531"/>
                      </a:lnTo>
                      <a:lnTo>
                        <a:pt x="300" y="531"/>
                      </a:lnTo>
                      <a:lnTo>
                        <a:pt x="298" y="531"/>
                      </a:lnTo>
                      <a:lnTo>
                        <a:pt x="298" y="531"/>
                      </a:lnTo>
                      <a:lnTo>
                        <a:pt x="298" y="531"/>
                      </a:lnTo>
                      <a:lnTo>
                        <a:pt x="298" y="531"/>
                      </a:lnTo>
                      <a:lnTo>
                        <a:pt x="296" y="531"/>
                      </a:lnTo>
                      <a:lnTo>
                        <a:pt x="296" y="531"/>
                      </a:lnTo>
                      <a:lnTo>
                        <a:pt x="295" y="531"/>
                      </a:lnTo>
                      <a:lnTo>
                        <a:pt x="295" y="531"/>
                      </a:lnTo>
                      <a:lnTo>
                        <a:pt x="295" y="531"/>
                      </a:lnTo>
                      <a:lnTo>
                        <a:pt x="295" y="531"/>
                      </a:lnTo>
                      <a:lnTo>
                        <a:pt x="293" y="531"/>
                      </a:lnTo>
                      <a:lnTo>
                        <a:pt x="293" y="531"/>
                      </a:lnTo>
                      <a:lnTo>
                        <a:pt x="293" y="531"/>
                      </a:lnTo>
                      <a:lnTo>
                        <a:pt x="293" y="529"/>
                      </a:lnTo>
                      <a:lnTo>
                        <a:pt x="291" y="529"/>
                      </a:lnTo>
                      <a:lnTo>
                        <a:pt x="291" y="529"/>
                      </a:lnTo>
                      <a:lnTo>
                        <a:pt x="289" y="529"/>
                      </a:lnTo>
                      <a:lnTo>
                        <a:pt x="289" y="529"/>
                      </a:lnTo>
                      <a:lnTo>
                        <a:pt x="289" y="529"/>
                      </a:lnTo>
                      <a:lnTo>
                        <a:pt x="289" y="529"/>
                      </a:lnTo>
                      <a:lnTo>
                        <a:pt x="287" y="529"/>
                      </a:lnTo>
                      <a:lnTo>
                        <a:pt x="287" y="529"/>
                      </a:lnTo>
                      <a:lnTo>
                        <a:pt x="285" y="529"/>
                      </a:lnTo>
                      <a:lnTo>
                        <a:pt x="285" y="527"/>
                      </a:lnTo>
                      <a:lnTo>
                        <a:pt x="285" y="527"/>
                      </a:lnTo>
                      <a:lnTo>
                        <a:pt x="285" y="527"/>
                      </a:lnTo>
                      <a:lnTo>
                        <a:pt x="283" y="527"/>
                      </a:lnTo>
                      <a:lnTo>
                        <a:pt x="283" y="527"/>
                      </a:lnTo>
                      <a:lnTo>
                        <a:pt x="283" y="527"/>
                      </a:lnTo>
                      <a:lnTo>
                        <a:pt x="283" y="527"/>
                      </a:lnTo>
                      <a:lnTo>
                        <a:pt x="281" y="527"/>
                      </a:lnTo>
                      <a:lnTo>
                        <a:pt x="281" y="525"/>
                      </a:lnTo>
                      <a:lnTo>
                        <a:pt x="281" y="525"/>
                      </a:lnTo>
                      <a:lnTo>
                        <a:pt x="279" y="525"/>
                      </a:lnTo>
                      <a:lnTo>
                        <a:pt x="279" y="525"/>
                      </a:lnTo>
                      <a:lnTo>
                        <a:pt x="279" y="525"/>
                      </a:lnTo>
                      <a:lnTo>
                        <a:pt x="279" y="525"/>
                      </a:lnTo>
                      <a:lnTo>
                        <a:pt x="277" y="525"/>
                      </a:lnTo>
                      <a:lnTo>
                        <a:pt x="277" y="525"/>
                      </a:lnTo>
                      <a:lnTo>
                        <a:pt x="277" y="523"/>
                      </a:lnTo>
                      <a:lnTo>
                        <a:pt x="277" y="523"/>
                      </a:lnTo>
                      <a:lnTo>
                        <a:pt x="275" y="523"/>
                      </a:lnTo>
                      <a:lnTo>
                        <a:pt x="275" y="523"/>
                      </a:lnTo>
                      <a:lnTo>
                        <a:pt x="275" y="523"/>
                      </a:lnTo>
                      <a:lnTo>
                        <a:pt x="274" y="523"/>
                      </a:lnTo>
                      <a:lnTo>
                        <a:pt x="274" y="523"/>
                      </a:lnTo>
                      <a:lnTo>
                        <a:pt x="274" y="523"/>
                      </a:lnTo>
                      <a:lnTo>
                        <a:pt x="274" y="521"/>
                      </a:lnTo>
                      <a:lnTo>
                        <a:pt x="274" y="521"/>
                      </a:lnTo>
                      <a:lnTo>
                        <a:pt x="274" y="521"/>
                      </a:lnTo>
                      <a:lnTo>
                        <a:pt x="274" y="521"/>
                      </a:lnTo>
                      <a:lnTo>
                        <a:pt x="272" y="521"/>
                      </a:lnTo>
                      <a:lnTo>
                        <a:pt x="272" y="521"/>
                      </a:lnTo>
                      <a:lnTo>
                        <a:pt x="272" y="521"/>
                      </a:lnTo>
                      <a:lnTo>
                        <a:pt x="272" y="521"/>
                      </a:lnTo>
                      <a:lnTo>
                        <a:pt x="272" y="520"/>
                      </a:lnTo>
                      <a:lnTo>
                        <a:pt x="270" y="520"/>
                      </a:lnTo>
                      <a:lnTo>
                        <a:pt x="270" y="520"/>
                      </a:lnTo>
                      <a:lnTo>
                        <a:pt x="270" y="521"/>
                      </a:lnTo>
                      <a:lnTo>
                        <a:pt x="268" y="521"/>
                      </a:lnTo>
                      <a:lnTo>
                        <a:pt x="268" y="521"/>
                      </a:lnTo>
                      <a:lnTo>
                        <a:pt x="268" y="520"/>
                      </a:lnTo>
                      <a:lnTo>
                        <a:pt x="268" y="520"/>
                      </a:lnTo>
                      <a:lnTo>
                        <a:pt x="268" y="520"/>
                      </a:lnTo>
                      <a:lnTo>
                        <a:pt x="266" y="520"/>
                      </a:lnTo>
                      <a:lnTo>
                        <a:pt x="266" y="518"/>
                      </a:lnTo>
                      <a:lnTo>
                        <a:pt x="266" y="518"/>
                      </a:lnTo>
                      <a:lnTo>
                        <a:pt x="266" y="518"/>
                      </a:lnTo>
                      <a:lnTo>
                        <a:pt x="266" y="518"/>
                      </a:lnTo>
                      <a:lnTo>
                        <a:pt x="264" y="518"/>
                      </a:lnTo>
                      <a:lnTo>
                        <a:pt x="264" y="518"/>
                      </a:lnTo>
                      <a:lnTo>
                        <a:pt x="262" y="518"/>
                      </a:lnTo>
                      <a:lnTo>
                        <a:pt x="262" y="516"/>
                      </a:lnTo>
                      <a:lnTo>
                        <a:pt x="262" y="516"/>
                      </a:lnTo>
                      <a:lnTo>
                        <a:pt x="262" y="516"/>
                      </a:lnTo>
                      <a:lnTo>
                        <a:pt x="262" y="516"/>
                      </a:lnTo>
                      <a:lnTo>
                        <a:pt x="260" y="516"/>
                      </a:lnTo>
                      <a:lnTo>
                        <a:pt x="260" y="516"/>
                      </a:lnTo>
                      <a:lnTo>
                        <a:pt x="260" y="516"/>
                      </a:lnTo>
                      <a:lnTo>
                        <a:pt x="260" y="516"/>
                      </a:lnTo>
                      <a:lnTo>
                        <a:pt x="260" y="514"/>
                      </a:lnTo>
                      <a:lnTo>
                        <a:pt x="258" y="514"/>
                      </a:lnTo>
                      <a:lnTo>
                        <a:pt x="258" y="514"/>
                      </a:lnTo>
                      <a:lnTo>
                        <a:pt x="258" y="514"/>
                      </a:lnTo>
                      <a:lnTo>
                        <a:pt x="256" y="514"/>
                      </a:lnTo>
                      <a:lnTo>
                        <a:pt x="256" y="514"/>
                      </a:lnTo>
                      <a:lnTo>
                        <a:pt x="256" y="512"/>
                      </a:lnTo>
                      <a:lnTo>
                        <a:pt x="256" y="512"/>
                      </a:lnTo>
                      <a:lnTo>
                        <a:pt x="256" y="512"/>
                      </a:lnTo>
                      <a:lnTo>
                        <a:pt x="254" y="512"/>
                      </a:lnTo>
                      <a:lnTo>
                        <a:pt x="254" y="510"/>
                      </a:lnTo>
                      <a:lnTo>
                        <a:pt x="254" y="510"/>
                      </a:lnTo>
                      <a:lnTo>
                        <a:pt x="252" y="510"/>
                      </a:lnTo>
                      <a:lnTo>
                        <a:pt x="252" y="510"/>
                      </a:lnTo>
                      <a:lnTo>
                        <a:pt x="252" y="510"/>
                      </a:lnTo>
                      <a:lnTo>
                        <a:pt x="252" y="510"/>
                      </a:lnTo>
                      <a:lnTo>
                        <a:pt x="252" y="510"/>
                      </a:lnTo>
                      <a:lnTo>
                        <a:pt x="251" y="510"/>
                      </a:lnTo>
                      <a:lnTo>
                        <a:pt x="251" y="510"/>
                      </a:lnTo>
                      <a:lnTo>
                        <a:pt x="251" y="510"/>
                      </a:lnTo>
                      <a:lnTo>
                        <a:pt x="251" y="508"/>
                      </a:lnTo>
                      <a:lnTo>
                        <a:pt x="251" y="508"/>
                      </a:lnTo>
                      <a:lnTo>
                        <a:pt x="251" y="508"/>
                      </a:lnTo>
                      <a:lnTo>
                        <a:pt x="251" y="506"/>
                      </a:lnTo>
                      <a:lnTo>
                        <a:pt x="251" y="506"/>
                      </a:lnTo>
                      <a:lnTo>
                        <a:pt x="251" y="508"/>
                      </a:lnTo>
                      <a:lnTo>
                        <a:pt x="249" y="508"/>
                      </a:lnTo>
                      <a:lnTo>
                        <a:pt x="249" y="508"/>
                      </a:lnTo>
                      <a:lnTo>
                        <a:pt x="249" y="506"/>
                      </a:lnTo>
                      <a:lnTo>
                        <a:pt x="247" y="506"/>
                      </a:lnTo>
                      <a:lnTo>
                        <a:pt x="247" y="506"/>
                      </a:lnTo>
                      <a:lnTo>
                        <a:pt x="247" y="506"/>
                      </a:lnTo>
                      <a:lnTo>
                        <a:pt x="247" y="506"/>
                      </a:lnTo>
                      <a:lnTo>
                        <a:pt x="245" y="506"/>
                      </a:lnTo>
                      <a:lnTo>
                        <a:pt x="245" y="504"/>
                      </a:lnTo>
                      <a:lnTo>
                        <a:pt x="245" y="504"/>
                      </a:lnTo>
                      <a:lnTo>
                        <a:pt x="245" y="504"/>
                      </a:lnTo>
                      <a:lnTo>
                        <a:pt x="245" y="504"/>
                      </a:lnTo>
                      <a:lnTo>
                        <a:pt x="243" y="504"/>
                      </a:lnTo>
                      <a:lnTo>
                        <a:pt x="243" y="502"/>
                      </a:lnTo>
                      <a:lnTo>
                        <a:pt x="243" y="502"/>
                      </a:lnTo>
                      <a:lnTo>
                        <a:pt x="243" y="500"/>
                      </a:lnTo>
                      <a:lnTo>
                        <a:pt x="243" y="500"/>
                      </a:lnTo>
                      <a:lnTo>
                        <a:pt x="243" y="502"/>
                      </a:lnTo>
                      <a:lnTo>
                        <a:pt x="241" y="502"/>
                      </a:lnTo>
                      <a:lnTo>
                        <a:pt x="241" y="500"/>
                      </a:lnTo>
                      <a:lnTo>
                        <a:pt x="241" y="500"/>
                      </a:lnTo>
                      <a:lnTo>
                        <a:pt x="241" y="500"/>
                      </a:lnTo>
                      <a:lnTo>
                        <a:pt x="241" y="500"/>
                      </a:lnTo>
                      <a:lnTo>
                        <a:pt x="239" y="500"/>
                      </a:lnTo>
                      <a:lnTo>
                        <a:pt x="239" y="499"/>
                      </a:lnTo>
                      <a:lnTo>
                        <a:pt x="239" y="499"/>
                      </a:lnTo>
                      <a:lnTo>
                        <a:pt x="239" y="499"/>
                      </a:lnTo>
                      <a:lnTo>
                        <a:pt x="239" y="499"/>
                      </a:lnTo>
                      <a:lnTo>
                        <a:pt x="237" y="499"/>
                      </a:lnTo>
                      <a:lnTo>
                        <a:pt x="237" y="499"/>
                      </a:lnTo>
                      <a:lnTo>
                        <a:pt x="237" y="499"/>
                      </a:lnTo>
                      <a:lnTo>
                        <a:pt x="235" y="499"/>
                      </a:lnTo>
                      <a:lnTo>
                        <a:pt x="235" y="499"/>
                      </a:lnTo>
                      <a:lnTo>
                        <a:pt x="235" y="499"/>
                      </a:lnTo>
                      <a:lnTo>
                        <a:pt x="235" y="499"/>
                      </a:lnTo>
                      <a:lnTo>
                        <a:pt x="235" y="497"/>
                      </a:lnTo>
                      <a:lnTo>
                        <a:pt x="235" y="497"/>
                      </a:lnTo>
                      <a:lnTo>
                        <a:pt x="235" y="497"/>
                      </a:lnTo>
                      <a:lnTo>
                        <a:pt x="233" y="497"/>
                      </a:lnTo>
                      <a:lnTo>
                        <a:pt x="233" y="497"/>
                      </a:lnTo>
                      <a:lnTo>
                        <a:pt x="233" y="497"/>
                      </a:lnTo>
                      <a:lnTo>
                        <a:pt x="231" y="497"/>
                      </a:lnTo>
                      <a:lnTo>
                        <a:pt x="231" y="495"/>
                      </a:lnTo>
                      <a:lnTo>
                        <a:pt x="231" y="495"/>
                      </a:lnTo>
                      <a:lnTo>
                        <a:pt x="231" y="497"/>
                      </a:lnTo>
                      <a:lnTo>
                        <a:pt x="230" y="497"/>
                      </a:lnTo>
                      <a:lnTo>
                        <a:pt x="230" y="497"/>
                      </a:lnTo>
                      <a:lnTo>
                        <a:pt x="230" y="497"/>
                      </a:lnTo>
                      <a:lnTo>
                        <a:pt x="228" y="497"/>
                      </a:lnTo>
                      <a:lnTo>
                        <a:pt x="228" y="497"/>
                      </a:lnTo>
                      <a:lnTo>
                        <a:pt x="228" y="495"/>
                      </a:lnTo>
                      <a:lnTo>
                        <a:pt x="228" y="495"/>
                      </a:lnTo>
                      <a:lnTo>
                        <a:pt x="228" y="495"/>
                      </a:lnTo>
                      <a:lnTo>
                        <a:pt x="228" y="493"/>
                      </a:lnTo>
                      <a:lnTo>
                        <a:pt x="230" y="493"/>
                      </a:lnTo>
                      <a:lnTo>
                        <a:pt x="230" y="493"/>
                      </a:lnTo>
                      <a:lnTo>
                        <a:pt x="230" y="493"/>
                      </a:lnTo>
                      <a:lnTo>
                        <a:pt x="230" y="493"/>
                      </a:lnTo>
                      <a:lnTo>
                        <a:pt x="228" y="493"/>
                      </a:lnTo>
                      <a:lnTo>
                        <a:pt x="228" y="491"/>
                      </a:lnTo>
                      <a:lnTo>
                        <a:pt x="228" y="491"/>
                      </a:lnTo>
                      <a:lnTo>
                        <a:pt x="226" y="491"/>
                      </a:lnTo>
                      <a:lnTo>
                        <a:pt x="226" y="491"/>
                      </a:lnTo>
                      <a:lnTo>
                        <a:pt x="226" y="491"/>
                      </a:lnTo>
                      <a:lnTo>
                        <a:pt x="226" y="491"/>
                      </a:lnTo>
                      <a:lnTo>
                        <a:pt x="226" y="489"/>
                      </a:lnTo>
                      <a:lnTo>
                        <a:pt x="226" y="489"/>
                      </a:lnTo>
                      <a:lnTo>
                        <a:pt x="224" y="489"/>
                      </a:lnTo>
                      <a:lnTo>
                        <a:pt x="224" y="489"/>
                      </a:lnTo>
                      <a:lnTo>
                        <a:pt x="224" y="489"/>
                      </a:lnTo>
                      <a:lnTo>
                        <a:pt x="224" y="489"/>
                      </a:lnTo>
                      <a:lnTo>
                        <a:pt x="224" y="487"/>
                      </a:lnTo>
                      <a:lnTo>
                        <a:pt x="222" y="487"/>
                      </a:lnTo>
                      <a:lnTo>
                        <a:pt x="222" y="487"/>
                      </a:lnTo>
                      <a:lnTo>
                        <a:pt x="222" y="487"/>
                      </a:lnTo>
                      <a:lnTo>
                        <a:pt x="222" y="485"/>
                      </a:lnTo>
                      <a:lnTo>
                        <a:pt x="220" y="485"/>
                      </a:lnTo>
                      <a:lnTo>
                        <a:pt x="220" y="485"/>
                      </a:lnTo>
                      <a:lnTo>
                        <a:pt x="220" y="485"/>
                      </a:lnTo>
                      <a:lnTo>
                        <a:pt x="220" y="483"/>
                      </a:lnTo>
                      <a:lnTo>
                        <a:pt x="220" y="483"/>
                      </a:lnTo>
                      <a:lnTo>
                        <a:pt x="218" y="483"/>
                      </a:lnTo>
                      <a:lnTo>
                        <a:pt x="218" y="483"/>
                      </a:lnTo>
                      <a:lnTo>
                        <a:pt x="218" y="483"/>
                      </a:lnTo>
                      <a:lnTo>
                        <a:pt x="218" y="483"/>
                      </a:lnTo>
                      <a:lnTo>
                        <a:pt x="218" y="481"/>
                      </a:lnTo>
                      <a:lnTo>
                        <a:pt x="218" y="481"/>
                      </a:lnTo>
                      <a:lnTo>
                        <a:pt x="218" y="481"/>
                      </a:lnTo>
                      <a:lnTo>
                        <a:pt x="220" y="481"/>
                      </a:lnTo>
                      <a:lnTo>
                        <a:pt x="220" y="481"/>
                      </a:lnTo>
                      <a:lnTo>
                        <a:pt x="220" y="481"/>
                      </a:lnTo>
                      <a:lnTo>
                        <a:pt x="222" y="481"/>
                      </a:lnTo>
                      <a:lnTo>
                        <a:pt x="222" y="479"/>
                      </a:lnTo>
                      <a:lnTo>
                        <a:pt x="222" y="479"/>
                      </a:lnTo>
                      <a:lnTo>
                        <a:pt x="224" y="479"/>
                      </a:lnTo>
                      <a:lnTo>
                        <a:pt x="224" y="479"/>
                      </a:lnTo>
                      <a:lnTo>
                        <a:pt x="224" y="479"/>
                      </a:lnTo>
                      <a:lnTo>
                        <a:pt x="224" y="479"/>
                      </a:lnTo>
                      <a:lnTo>
                        <a:pt x="226" y="479"/>
                      </a:lnTo>
                      <a:lnTo>
                        <a:pt x="226" y="479"/>
                      </a:lnTo>
                      <a:lnTo>
                        <a:pt x="226" y="477"/>
                      </a:lnTo>
                      <a:lnTo>
                        <a:pt x="226" y="477"/>
                      </a:lnTo>
                      <a:lnTo>
                        <a:pt x="228" y="477"/>
                      </a:lnTo>
                      <a:lnTo>
                        <a:pt x="228" y="477"/>
                      </a:lnTo>
                      <a:lnTo>
                        <a:pt x="230" y="477"/>
                      </a:lnTo>
                      <a:lnTo>
                        <a:pt x="230" y="477"/>
                      </a:lnTo>
                      <a:lnTo>
                        <a:pt x="230" y="479"/>
                      </a:lnTo>
                      <a:lnTo>
                        <a:pt x="230" y="479"/>
                      </a:lnTo>
                      <a:lnTo>
                        <a:pt x="230" y="477"/>
                      </a:lnTo>
                      <a:lnTo>
                        <a:pt x="230" y="477"/>
                      </a:lnTo>
                      <a:lnTo>
                        <a:pt x="230" y="477"/>
                      </a:lnTo>
                      <a:lnTo>
                        <a:pt x="230" y="476"/>
                      </a:lnTo>
                      <a:lnTo>
                        <a:pt x="230" y="476"/>
                      </a:lnTo>
                      <a:lnTo>
                        <a:pt x="231" y="476"/>
                      </a:lnTo>
                      <a:lnTo>
                        <a:pt x="231" y="476"/>
                      </a:lnTo>
                      <a:lnTo>
                        <a:pt x="231" y="476"/>
                      </a:lnTo>
                      <a:lnTo>
                        <a:pt x="231" y="476"/>
                      </a:lnTo>
                      <a:lnTo>
                        <a:pt x="231" y="476"/>
                      </a:lnTo>
                      <a:lnTo>
                        <a:pt x="230" y="476"/>
                      </a:lnTo>
                      <a:lnTo>
                        <a:pt x="230" y="476"/>
                      </a:lnTo>
                      <a:lnTo>
                        <a:pt x="230" y="474"/>
                      </a:lnTo>
                      <a:lnTo>
                        <a:pt x="230" y="474"/>
                      </a:lnTo>
                      <a:lnTo>
                        <a:pt x="230" y="472"/>
                      </a:lnTo>
                      <a:lnTo>
                        <a:pt x="230" y="472"/>
                      </a:lnTo>
                      <a:lnTo>
                        <a:pt x="230" y="472"/>
                      </a:lnTo>
                      <a:lnTo>
                        <a:pt x="230" y="472"/>
                      </a:lnTo>
                      <a:lnTo>
                        <a:pt x="230" y="470"/>
                      </a:lnTo>
                      <a:lnTo>
                        <a:pt x="230" y="470"/>
                      </a:lnTo>
                      <a:lnTo>
                        <a:pt x="230" y="470"/>
                      </a:lnTo>
                      <a:lnTo>
                        <a:pt x="230" y="470"/>
                      </a:lnTo>
                      <a:lnTo>
                        <a:pt x="230" y="468"/>
                      </a:lnTo>
                      <a:lnTo>
                        <a:pt x="230" y="468"/>
                      </a:lnTo>
                      <a:lnTo>
                        <a:pt x="231" y="468"/>
                      </a:lnTo>
                      <a:lnTo>
                        <a:pt x="231" y="468"/>
                      </a:lnTo>
                      <a:lnTo>
                        <a:pt x="230" y="468"/>
                      </a:lnTo>
                      <a:lnTo>
                        <a:pt x="230" y="468"/>
                      </a:lnTo>
                      <a:lnTo>
                        <a:pt x="230" y="468"/>
                      </a:lnTo>
                      <a:lnTo>
                        <a:pt x="230" y="468"/>
                      </a:lnTo>
                      <a:lnTo>
                        <a:pt x="230" y="466"/>
                      </a:lnTo>
                      <a:lnTo>
                        <a:pt x="230" y="466"/>
                      </a:lnTo>
                      <a:lnTo>
                        <a:pt x="228" y="466"/>
                      </a:lnTo>
                      <a:lnTo>
                        <a:pt x="228" y="466"/>
                      </a:lnTo>
                      <a:lnTo>
                        <a:pt x="228" y="468"/>
                      </a:lnTo>
                      <a:lnTo>
                        <a:pt x="228" y="468"/>
                      </a:lnTo>
                      <a:lnTo>
                        <a:pt x="228" y="468"/>
                      </a:lnTo>
                      <a:lnTo>
                        <a:pt x="228" y="468"/>
                      </a:lnTo>
                      <a:lnTo>
                        <a:pt x="226" y="468"/>
                      </a:lnTo>
                      <a:lnTo>
                        <a:pt x="226" y="468"/>
                      </a:lnTo>
                      <a:lnTo>
                        <a:pt x="226" y="468"/>
                      </a:lnTo>
                      <a:lnTo>
                        <a:pt x="226" y="468"/>
                      </a:lnTo>
                      <a:lnTo>
                        <a:pt x="224" y="468"/>
                      </a:lnTo>
                      <a:lnTo>
                        <a:pt x="224" y="468"/>
                      </a:lnTo>
                      <a:lnTo>
                        <a:pt x="224" y="468"/>
                      </a:lnTo>
                      <a:lnTo>
                        <a:pt x="224" y="466"/>
                      </a:lnTo>
                      <a:lnTo>
                        <a:pt x="224" y="466"/>
                      </a:lnTo>
                      <a:lnTo>
                        <a:pt x="224" y="466"/>
                      </a:lnTo>
                      <a:lnTo>
                        <a:pt x="224" y="464"/>
                      </a:lnTo>
                      <a:lnTo>
                        <a:pt x="224" y="464"/>
                      </a:lnTo>
                      <a:lnTo>
                        <a:pt x="224" y="462"/>
                      </a:lnTo>
                      <a:lnTo>
                        <a:pt x="224" y="462"/>
                      </a:lnTo>
                      <a:lnTo>
                        <a:pt x="224" y="460"/>
                      </a:lnTo>
                      <a:lnTo>
                        <a:pt x="222" y="460"/>
                      </a:lnTo>
                      <a:lnTo>
                        <a:pt x="222" y="460"/>
                      </a:lnTo>
                      <a:lnTo>
                        <a:pt x="220" y="460"/>
                      </a:lnTo>
                      <a:lnTo>
                        <a:pt x="220" y="460"/>
                      </a:lnTo>
                      <a:lnTo>
                        <a:pt x="220" y="460"/>
                      </a:lnTo>
                      <a:lnTo>
                        <a:pt x="220" y="458"/>
                      </a:lnTo>
                      <a:lnTo>
                        <a:pt x="220" y="458"/>
                      </a:lnTo>
                      <a:lnTo>
                        <a:pt x="220" y="458"/>
                      </a:lnTo>
                      <a:lnTo>
                        <a:pt x="220" y="456"/>
                      </a:lnTo>
                      <a:lnTo>
                        <a:pt x="220" y="456"/>
                      </a:lnTo>
                      <a:lnTo>
                        <a:pt x="220" y="456"/>
                      </a:lnTo>
                      <a:lnTo>
                        <a:pt x="220" y="454"/>
                      </a:lnTo>
                      <a:lnTo>
                        <a:pt x="218" y="454"/>
                      </a:lnTo>
                      <a:lnTo>
                        <a:pt x="218" y="454"/>
                      </a:lnTo>
                      <a:lnTo>
                        <a:pt x="218" y="454"/>
                      </a:lnTo>
                      <a:lnTo>
                        <a:pt x="218" y="454"/>
                      </a:lnTo>
                      <a:lnTo>
                        <a:pt x="218" y="453"/>
                      </a:lnTo>
                      <a:lnTo>
                        <a:pt x="216" y="453"/>
                      </a:lnTo>
                      <a:lnTo>
                        <a:pt x="216" y="453"/>
                      </a:lnTo>
                      <a:lnTo>
                        <a:pt x="218" y="453"/>
                      </a:lnTo>
                      <a:lnTo>
                        <a:pt x="218" y="451"/>
                      </a:lnTo>
                      <a:lnTo>
                        <a:pt x="218" y="451"/>
                      </a:lnTo>
                      <a:lnTo>
                        <a:pt x="218" y="451"/>
                      </a:lnTo>
                      <a:lnTo>
                        <a:pt x="218" y="451"/>
                      </a:lnTo>
                      <a:lnTo>
                        <a:pt x="218" y="451"/>
                      </a:lnTo>
                      <a:lnTo>
                        <a:pt x="218" y="451"/>
                      </a:lnTo>
                      <a:lnTo>
                        <a:pt x="218" y="451"/>
                      </a:lnTo>
                      <a:lnTo>
                        <a:pt x="218" y="449"/>
                      </a:lnTo>
                      <a:lnTo>
                        <a:pt x="218" y="449"/>
                      </a:lnTo>
                      <a:lnTo>
                        <a:pt x="216" y="449"/>
                      </a:lnTo>
                      <a:lnTo>
                        <a:pt x="216" y="449"/>
                      </a:lnTo>
                      <a:lnTo>
                        <a:pt x="216" y="449"/>
                      </a:lnTo>
                      <a:lnTo>
                        <a:pt x="216" y="451"/>
                      </a:lnTo>
                      <a:lnTo>
                        <a:pt x="216" y="451"/>
                      </a:lnTo>
                      <a:lnTo>
                        <a:pt x="214" y="451"/>
                      </a:lnTo>
                      <a:lnTo>
                        <a:pt x="214" y="451"/>
                      </a:lnTo>
                      <a:lnTo>
                        <a:pt x="214" y="451"/>
                      </a:lnTo>
                      <a:lnTo>
                        <a:pt x="214" y="451"/>
                      </a:lnTo>
                      <a:lnTo>
                        <a:pt x="214" y="451"/>
                      </a:lnTo>
                      <a:lnTo>
                        <a:pt x="212" y="451"/>
                      </a:lnTo>
                      <a:lnTo>
                        <a:pt x="212" y="451"/>
                      </a:lnTo>
                      <a:lnTo>
                        <a:pt x="212" y="449"/>
                      </a:lnTo>
                      <a:lnTo>
                        <a:pt x="212" y="449"/>
                      </a:lnTo>
                      <a:lnTo>
                        <a:pt x="212" y="449"/>
                      </a:lnTo>
                      <a:lnTo>
                        <a:pt x="212" y="447"/>
                      </a:lnTo>
                      <a:lnTo>
                        <a:pt x="212" y="447"/>
                      </a:lnTo>
                      <a:lnTo>
                        <a:pt x="212" y="447"/>
                      </a:lnTo>
                      <a:lnTo>
                        <a:pt x="212" y="445"/>
                      </a:lnTo>
                      <a:lnTo>
                        <a:pt x="212" y="445"/>
                      </a:lnTo>
                      <a:lnTo>
                        <a:pt x="212" y="445"/>
                      </a:lnTo>
                      <a:lnTo>
                        <a:pt x="212" y="443"/>
                      </a:lnTo>
                      <a:lnTo>
                        <a:pt x="212" y="443"/>
                      </a:lnTo>
                      <a:lnTo>
                        <a:pt x="210" y="443"/>
                      </a:lnTo>
                      <a:lnTo>
                        <a:pt x="210" y="443"/>
                      </a:lnTo>
                      <a:lnTo>
                        <a:pt x="210" y="445"/>
                      </a:lnTo>
                      <a:lnTo>
                        <a:pt x="210" y="445"/>
                      </a:lnTo>
                      <a:lnTo>
                        <a:pt x="210" y="447"/>
                      </a:lnTo>
                      <a:lnTo>
                        <a:pt x="210" y="447"/>
                      </a:lnTo>
                      <a:lnTo>
                        <a:pt x="208" y="447"/>
                      </a:lnTo>
                      <a:lnTo>
                        <a:pt x="208" y="449"/>
                      </a:lnTo>
                      <a:lnTo>
                        <a:pt x="208" y="449"/>
                      </a:lnTo>
                      <a:lnTo>
                        <a:pt x="208" y="449"/>
                      </a:lnTo>
                      <a:lnTo>
                        <a:pt x="208" y="447"/>
                      </a:lnTo>
                      <a:lnTo>
                        <a:pt x="208" y="447"/>
                      </a:lnTo>
                      <a:lnTo>
                        <a:pt x="207" y="447"/>
                      </a:lnTo>
                      <a:lnTo>
                        <a:pt x="207" y="447"/>
                      </a:lnTo>
                      <a:lnTo>
                        <a:pt x="207" y="445"/>
                      </a:lnTo>
                      <a:lnTo>
                        <a:pt x="207" y="445"/>
                      </a:lnTo>
                      <a:lnTo>
                        <a:pt x="205" y="445"/>
                      </a:lnTo>
                      <a:lnTo>
                        <a:pt x="205" y="445"/>
                      </a:lnTo>
                      <a:lnTo>
                        <a:pt x="205" y="443"/>
                      </a:lnTo>
                      <a:lnTo>
                        <a:pt x="205" y="443"/>
                      </a:lnTo>
                      <a:lnTo>
                        <a:pt x="205" y="443"/>
                      </a:lnTo>
                      <a:lnTo>
                        <a:pt x="203" y="443"/>
                      </a:lnTo>
                      <a:lnTo>
                        <a:pt x="203" y="443"/>
                      </a:lnTo>
                      <a:lnTo>
                        <a:pt x="203" y="441"/>
                      </a:lnTo>
                      <a:lnTo>
                        <a:pt x="203" y="441"/>
                      </a:lnTo>
                      <a:lnTo>
                        <a:pt x="203" y="443"/>
                      </a:lnTo>
                      <a:lnTo>
                        <a:pt x="203" y="443"/>
                      </a:lnTo>
                      <a:lnTo>
                        <a:pt x="203" y="443"/>
                      </a:lnTo>
                      <a:lnTo>
                        <a:pt x="203" y="443"/>
                      </a:lnTo>
                      <a:lnTo>
                        <a:pt x="201" y="443"/>
                      </a:lnTo>
                      <a:lnTo>
                        <a:pt x="201" y="443"/>
                      </a:lnTo>
                      <a:lnTo>
                        <a:pt x="201" y="443"/>
                      </a:lnTo>
                      <a:lnTo>
                        <a:pt x="201" y="443"/>
                      </a:lnTo>
                      <a:lnTo>
                        <a:pt x="201" y="443"/>
                      </a:lnTo>
                      <a:lnTo>
                        <a:pt x="201" y="441"/>
                      </a:lnTo>
                      <a:lnTo>
                        <a:pt x="201" y="441"/>
                      </a:lnTo>
                      <a:lnTo>
                        <a:pt x="203" y="441"/>
                      </a:lnTo>
                      <a:lnTo>
                        <a:pt x="203" y="439"/>
                      </a:lnTo>
                      <a:lnTo>
                        <a:pt x="203" y="439"/>
                      </a:lnTo>
                      <a:lnTo>
                        <a:pt x="203" y="439"/>
                      </a:lnTo>
                      <a:lnTo>
                        <a:pt x="203" y="439"/>
                      </a:lnTo>
                      <a:lnTo>
                        <a:pt x="203" y="439"/>
                      </a:lnTo>
                      <a:lnTo>
                        <a:pt x="205" y="439"/>
                      </a:lnTo>
                      <a:lnTo>
                        <a:pt x="205" y="439"/>
                      </a:lnTo>
                      <a:lnTo>
                        <a:pt x="207" y="439"/>
                      </a:lnTo>
                      <a:lnTo>
                        <a:pt x="207" y="439"/>
                      </a:lnTo>
                      <a:lnTo>
                        <a:pt x="207" y="437"/>
                      </a:lnTo>
                      <a:lnTo>
                        <a:pt x="205" y="437"/>
                      </a:lnTo>
                      <a:lnTo>
                        <a:pt x="205" y="437"/>
                      </a:lnTo>
                      <a:lnTo>
                        <a:pt x="205" y="435"/>
                      </a:lnTo>
                      <a:lnTo>
                        <a:pt x="205" y="435"/>
                      </a:lnTo>
                      <a:lnTo>
                        <a:pt x="205" y="435"/>
                      </a:lnTo>
                      <a:lnTo>
                        <a:pt x="205" y="435"/>
                      </a:lnTo>
                      <a:lnTo>
                        <a:pt x="203" y="435"/>
                      </a:lnTo>
                      <a:lnTo>
                        <a:pt x="203" y="435"/>
                      </a:lnTo>
                      <a:lnTo>
                        <a:pt x="203" y="435"/>
                      </a:lnTo>
                      <a:lnTo>
                        <a:pt x="203" y="437"/>
                      </a:lnTo>
                      <a:lnTo>
                        <a:pt x="203" y="437"/>
                      </a:lnTo>
                      <a:lnTo>
                        <a:pt x="203" y="437"/>
                      </a:lnTo>
                      <a:lnTo>
                        <a:pt x="201" y="437"/>
                      </a:lnTo>
                      <a:lnTo>
                        <a:pt x="201" y="435"/>
                      </a:lnTo>
                      <a:lnTo>
                        <a:pt x="201" y="435"/>
                      </a:lnTo>
                      <a:lnTo>
                        <a:pt x="201" y="435"/>
                      </a:lnTo>
                      <a:lnTo>
                        <a:pt x="199" y="435"/>
                      </a:lnTo>
                      <a:lnTo>
                        <a:pt x="199" y="435"/>
                      </a:lnTo>
                      <a:lnTo>
                        <a:pt x="199" y="437"/>
                      </a:lnTo>
                      <a:lnTo>
                        <a:pt x="199" y="437"/>
                      </a:lnTo>
                      <a:lnTo>
                        <a:pt x="199" y="437"/>
                      </a:lnTo>
                      <a:lnTo>
                        <a:pt x="199" y="437"/>
                      </a:lnTo>
                      <a:lnTo>
                        <a:pt x="197" y="437"/>
                      </a:lnTo>
                      <a:lnTo>
                        <a:pt x="197" y="437"/>
                      </a:lnTo>
                      <a:lnTo>
                        <a:pt x="197" y="437"/>
                      </a:lnTo>
                      <a:lnTo>
                        <a:pt x="197" y="437"/>
                      </a:lnTo>
                      <a:lnTo>
                        <a:pt x="197" y="435"/>
                      </a:lnTo>
                      <a:lnTo>
                        <a:pt x="197" y="435"/>
                      </a:lnTo>
                      <a:lnTo>
                        <a:pt x="195" y="435"/>
                      </a:lnTo>
                      <a:lnTo>
                        <a:pt x="195" y="435"/>
                      </a:lnTo>
                      <a:lnTo>
                        <a:pt x="195" y="435"/>
                      </a:lnTo>
                      <a:lnTo>
                        <a:pt x="195" y="433"/>
                      </a:lnTo>
                      <a:lnTo>
                        <a:pt x="193" y="433"/>
                      </a:lnTo>
                      <a:lnTo>
                        <a:pt x="193" y="433"/>
                      </a:lnTo>
                      <a:lnTo>
                        <a:pt x="193" y="433"/>
                      </a:lnTo>
                      <a:lnTo>
                        <a:pt x="193" y="433"/>
                      </a:lnTo>
                      <a:lnTo>
                        <a:pt x="191" y="433"/>
                      </a:lnTo>
                      <a:lnTo>
                        <a:pt x="191" y="433"/>
                      </a:lnTo>
                      <a:lnTo>
                        <a:pt x="191" y="433"/>
                      </a:lnTo>
                      <a:lnTo>
                        <a:pt x="191" y="431"/>
                      </a:lnTo>
                      <a:lnTo>
                        <a:pt x="191" y="431"/>
                      </a:lnTo>
                      <a:lnTo>
                        <a:pt x="189" y="431"/>
                      </a:lnTo>
                      <a:lnTo>
                        <a:pt x="189" y="431"/>
                      </a:lnTo>
                      <a:lnTo>
                        <a:pt x="189" y="430"/>
                      </a:lnTo>
                      <a:lnTo>
                        <a:pt x="187" y="430"/>
                      </a:lnTo>
                      <a:lnTo>
                        <a:pt x="187" y="430"/>
                      </a:lnTo>
                      <a:lnTo>
                        <a:pt x="187" y="430"/>
                      </a:lnTo>
                      <a:lnTo>
                        <a:pt x="187" y="430"/>
                      </a:lnTo>
                      <a:lnTo>
                        <a:pt x="187" y="428"/>
                      </a:lnTo>
                      <a:lnTo>
                        <a:pt x="186" y="428"/>
                      </a:lnTo>
                      <a:lnTo>
                        <a:pt x="186" y="428"/>
                      </a:lnTo>
                      <a:lnTo>
                        <a:pt x="186" y="428"/>
                      </a:lnTo>
                      <a:lnTo>
                        <a:pt x="186" y="428"/>
                      </a:lnTo>
                      <a:lnTo>
                        <a:pt x="184" y="428"/>
                      </a:lnTo>
                      <a:lnTo>
                        <a:pt x="184" y="428"/>
                      </a:lnTo>
                      <a:lnTo>
                        <a:pt x="184" y="428"/>
                      </a:lnTo>
                      <a:lnTo>
                        <a:pt x="184" y="426"/>
                      </a:lnTo>
                      <a:lnTo>
                        <a:pt x="182" y="426"/>
                      </a:lnTo>
                      <a:lnTo>
                        <a:pt x="182" y="426"/>
                      </a:lnTo>
                      <a:lnTo>
                        <a:pt x="182" y="428"/>
                      </a:lnTo>
                      <a:lnTo>
                        <a:pt x="182" y="428"/>
                      </a:lnTo>
                      <a:lnTo>
                        <a:pt x="180" y="428"/>
                      </a:lnTo>
                      <a:lnTo>
                        <a:pt x="180" y="426"/>
                      </a:lnTo>
                      <a:lnTo>
                        <a:pt x="180" y="426"/>
                      </a:lnTo>
                      <a:lnTo>
                        <a:pt x="180" y="426"/>
                      </a:lnTo>
                      <a:lnTo>
                        <a:pt x="180" y="426"/>
                      </a:lnTo>
                      <a:lnTo>
                        <a:pt x="182" y="426"/>
                      </a:lnTo>
                      <a:lnTo>
                        <a:pt x="182" y="424"/>
                      </a:lnTo>
                      <a:lnTo>
                        <a:pt x="180" y="424"/>
                      </a:lnTo>
                      <a:lnTo>
                        <a:pt x="180" y="424"/>
                      </a:lnTo>
                      <a:lnTo>
                        <a:pt x="182" y="424"/>
                      </a:lnTo>
                      <a:lnTo>
                        <a:pt x="182" y="424"/>
                      </a:lnTo>
                      <a:lnTo>
                        <a:pt x="182" y="422"/>
                      </a:lnTo>
                      <a:lnTo>
                        <a:pt x="182" y="422"/>
                      </a:lnTo>
                      <a:lnTo>
                        <a:pt x="184" y="422"/>
                      </a:lnTo>
                      <a:lnTo>
                        <a:pt x="184" y="422"/>
                      </a:lnTo>
                      <a:lnTo>
                        <a:pt x="184" y="422"/>
                      </a:lnTo>
                      <a:lnTo>
                        <a:pt x="184" y="420"/>
                      </a:lnTo>
                      <a:lnTo>
                        <a:pt x="184" y="420"/>
                      </a:lnTo>
                      <a:lnTo>
                        <a:pt x="182" y="420"/>
                      </a:lnTo>
                      <a:lnTo>
                        <a:pt x="182" y="420"/>
                      </a:lnTo>
                      <a:lnTo>
                        <a:pt x="182" y="420"/>
                      </a:lnTo>
                      <a:lnTo>
                        <a:pt x="180" y="420"/>
                      </a:lnTo>
                      <a:lnTo>
                        <a:pt x="180" y="420"/>
                      </a:lnTo>
                      <a:lnTo>
                        <a:pt x="180" y="420"/>
                      </a:lnTo>
                      <a:lnTo>
                        <a:pt x="180" y="420"/>
                      </a:lnTo>
                      <a:lnTo>
                        <a:pt x="180" y="420"/>
                      </a:lnTo>
                      <a:lnTo>
                        <a:pt x="178" y="420"/>
                      </a:lnTo>
                      <a:lnTo>
                        <a:pt x="178" y="418"/>
                      </a:lnTo>
                      <a:lnTo>
                        <a:pt x="178" y="418"/>
                      </a:lnTo>
                      <a:lnTo>
                        <a:pt x="178" y="416"/>
                      </a:lnTo>
                      <a:lnTo>
                        <a:pt x="180" y="416"/>
                      </a:lnTo>
                      <a:lnTo>
                        <a:pt x="180" y="416"/>
                      </a:lnTo>
                      <a:lnTo>
                        <a:pt x="178" y="416"/>
                      </a:lnTo>
                      <a:lnTo>
                        <a:pt x="178" y="414"/>
                      </a:lnTo>
                      <a:lnTo>
                        <a:pt x="178" y="414"/>
                      </a:lnTo>
                      <a:lnTo>
                        <a:pt x="178" y="414"/>
                      </a:lnTo>
                      <a:lnTo>
                        <a:pt x="178" y="412"/>
                      </a:lnTo>
                      <a:lnTo>
                        <a:pt x="176" y="412"/>
                      </a:lnTo>
                      <a:lnTo>
                        <a:pt x="176" y="412"/>
                      </a:lnTo>
                      <a:lnTo>
                        <a:pt x="176" y="412"/>
                      </a:lnTo>
                      <a:lnTo>
                        <a:pt x="176" y="412"/>
                      </a:lnTo>
                      <a:lnTo>
                        <a:pt x="176" y="412"/>
                      </a:lnTo>
                      <a:lnTo>
                        <a:pt x="176" y="410"/>
                      </a:lnTo>
                      <a:lnTo>
                        <a:pt x="178" y="410"/>
                      </a:lnTo>
                      <a:lnTo>
                        <a:pt x="178" y="410"/>
                      </a:lnTo>
                      <a:lnTo>
                        <a:pt x="178" y="412"/>
                      </a:lnTo>
                      <a:lnTo>
                        <a:pt x="180" y="412"/>
                      </a:lnTo>
                      <a:lnTo>
                        <a:pt x="180" y="412"/>
                      </a:lnTo>
                      <a:lnTo>
                        <a:pt x="180" y="412"/>
                      </a:lnTo>
                      <a:lnTo>
                        <a:pt x="180" y="412"/>
                      </a:lnTo>
                      <a:lnTo>
                        <a:pt x="180" y="412"/>
                      </a:lnTo>
                      <a:lnTo>
                        <a:pt x="182" y="412"/>
                      </a:lnTo>
                      <a:lnTo>
                        <a:pt x="182" y="412"/>
                      </a:lnTo>
                      <a:lnTo>
                        <a:pt x="182" y="414"/>
                      </a:lnTo>
                      <a:lnTo>
                        <a:pt x="182" y="414"/>
                      </a:lnTo>
                      <a:lnTo>
                        <a:pt x="184" y="414"/>
                      </a:lnTo>
                      <a:lnTo>
                        <a:pt x="184" y="412"/>
                      </a:lnTo>
                      <a:lnTo>
                        <a:pt x="184" y="412"/>
                      </a:lnTo>
                      <a:lnTo>
                        <a:pt x="186" y="412"/>
                      </a:lnTo>
                      <a:lnTo>
                        <a:pt x="186" y="412"/>
                      </a:lnTo>
                      <a:lnTo>
                        <a:pt x="186" y="412"/>
                      </a:lnTo>
                      <a:lnTo>
                        <a:pt x="186" y="412"/>
                      </a:lnTo>
                      <a:lnTo>
                        <a:pt x="186" y="412"/>
                      </a:lnTo>
                      <a:lnTo>
                        <a:pt x="184" y="412"/>
                      </a:lnTo>
                      <a:lnTo>
                        <a:pt x="184" y="410"/>
                      </a:lnTo>
                      <a:lnTo>
                        <a:pt x="184" y="410"/>
                      </a:lnTo>
                      <a:lnTo>
                        <a:pt x="182" y="410"/>
                      </a:lnTo>
                      <a:lnTo>
                        <a:pt x="182" y="410"/>
                      </a:lnTo>
                      <a:lnTo>
                        <a:pt x="182" y="410"/>
                      </a:lnTo>
                      <a:lnTo>
                        <a:pt x="182" y="408"/>
                      </a:lnTo>
                      <a:lnTo>
                        <a:pt x="182" y="408"/>
                      </a:lnTo>
                      <a:lnTo>
                        <a:pt x="182" y="408"/>
                      </a:lnTo>
                      <a:lnTo>
                        <a:pt x="182" y="407"/>
                      </a:lnTo>
                      <a:lnTo>
                        <a:pt x="182" y="407"/>
                      </a:lnTo>
                      <a:lnTo>
                        <a:pt x="182" y="405"/>
                      </a:lnTo>
                      <a:lnTo>
                        <a:pt x="182" y="405"/>
                      </a:lnTo>
                      <a:lnTo>
                        <a:pt x="182" y="403"/>
                      </a:lnTo>
                      <a:lnTo>
                        <a:pt x="182" y="403"/>
                      </a:lnTo>
                      <a:lnTo>
                        <a:pt x="182" y="403"/>
                      </a:lnTo>
                      <a:lnTo>
                        <a:pt x="182" y="403"/>
                      </a:lnTo>
                      <a:lnTo>
                        <a:pt x="182" y="403"/>
                      </a:lnTo>
                      <a:lnTo>
                        <a:pt x="182" y="401"/>
                      </a:lnTo>
                      <a:lnTo>
                        <a:pt x="180" y="401"/>
                      </a:lnTo>
                      <a:lnTo>
                        <a:pt x="180" y="401"/>
                      </a:lnTo>
                      <a:lnTo>
                        <a:pt x="180" y="399"/>
                      </a:lnTo>
                      <a:lnTo>
                        <a:pt x="182" y="399"/>
                      </a:lnTo>
                      <a:lnTo>
                        <a:pt x="182" y="399"/>
                      </a:lnTo>
                      <a:lnTo>
                        <a:pt x="182" y="399"/>
                      </a:lnTo>
                      <a:lnTo>
                        <a:pt x="182" y="399"/>
                      </a:lnTo>
                      <a:lnTo>
                        <a:pt x="184" y="399"/>
                      </a:lnTo>
                      <a:lnTo>
                        <a:pt x="184" y="397"/>
                      </a:lnTo>
                      <a:lnTo>
                        <a:pt x="184" y="397"/>
                      </a:lnTo>
                      <a:lnTo>
                        <a:pt x="186" y="397"/>
                      </a:lnTo>
                      <a:lnTo>
                        <a:pt x="186" y="397"/>
                      </a:lnTo>
                      <a:lnTo>
                        <a:pt x="186" y="397"/>
                      </a:lnTo>
                      <a:lnTo>
                        <a:pt x="186" y="397"/>
                      </a:lnTo>
                      <a:lnTo>
                        <a:pt x="186" y="395"/>
                      </a:lnTo>
                      <a:lnTo>
                        <a:pt x="187" y="395"/>
                      </a:lnTo>
                      <a:lnTo>
                        <a:pt x="187" y="395"/>
                      </a:lnTo>
                      <a:lnTo>
                        <a:pt x="187" y="395"/>
                      </a:lnTo>
                      <a:lnTo>
                        <a:pt x="187" y="395"/>
                      </a:lnTo>
                      <a:lnTo>
                        <a:pt x="187" y="393"/>
                      </a:lnTo>
                      <a:lnTo>
                        <a:pt x="187" y="393"/>
                      </a:lnTo>
                      <a:lnTo>
                        <a:pt x="187" y="393"/>
                      </a:lnTo>
                      <a:lnTo>
                        <a:pt x="189" y="393"/>
                      </a:lnTo>
                      <a:lnTo>
                        <a:pt x="189" y="391"/>
                      </a:lnTo>
                      <a:lnTo>
                        <a:pt x="189" y="391"/>
                      </a:lnTo>
                      <a:lnTo>
                        <a:pt x="189" y="391"/>
                      </a:lnTo>
                      <a:lnTo>
                        <a:pt x="191" y="391"/>
                      </a:lnTo>
                      <a:lnTo>
                        <a:pt x="191" y="389"/>
                      </a:lnTo>
                      <a:lnTo>
                        <a:pt x="191" y="389"/>
                      </a:lnTo>
                      <a:lnTo>
                        <a:pt x="191" y="389"/>
                      </a:lnTo>
                      <a:lnTo>
                        <a:pt x="191" y="387"/>
                      </a:lnTo>
                      <a:lnTo>
                        <a:pt x="191" y="387"/>
                      </a:lnTo>
                      <a:lnTo>
                        <a:pt x="191" y="387"/>
                      </a:lnTo>
                      <a:lnTo>
                        <a:pt x="191" y="387"/>
                      </a:lnTo>
                      <a:lnTo>
                        <a:pt x="191" y="385"/>
                      </a:lnTo>
                      <a:lnTo>
                        <a:pt x="189" y="385"/>
                      </a:lnTo>
                      <a:lnTo>
                        <a:pt x="189" y="385"/>
                      </a:lnTo>
                      <a:lnTo>
                        <a:pt x="189" y="384"/>
                      </a:lnTo>
                      <a:lnTo>
                        <a:pt x="189" y="384"/>
                      </a:lnTo>
                      <a:lnTo>
                        <a:pt x="189" y="384"/>
                      </a:lnTo>
                      <a:lnTo>
                        <a:pt x="189" y="382"/>
                      </a:lnTo>
                      <a:lnTo>
                        <a:pt x="189" y="382"/>
                      </a:lnTo>
                      <a:lnTo>
                        <a:pt x="189" y="380"/>
                      </a:lnTo>
                      <a:lnTo>
                        <a:pt x="187" y="380"/>
                      </a:lnTo>
                      <a:lnTo>
                        <a:pt x="187" y="380"/>
                      </a:lnTo>
                      <a:lnTo>
                        <a:pt x="189" y="380"/>
                      </a:lnTo>
                      <a:lnTo>
                        <a:pt x="189" y="380"/>
                      </a:lnTo>
                      <a:lnTo>
                        <a:pt x="189" y="380"/>
                      </a:lnTo>
                      <a:lnTo>
                        <a:pt x="189" y="378"/>
                      </a:lnTo>
                      <a:lnTo>
                        <a:pt x="191" y="378"/>
                      </a:lnTo>
                      <a:lnTo>
                        <a:pt x="191" y="378"/>
                      </a:lnTo>
                      <a:lnTo>
                        <a:pt x="191" y="378"/>
                      </a:lnTo>
                      <a:lnTo>
                        <a:pt x="191" y="376"/>
                      </a:lnTo>
                      <a:lnTo>
                        <a:pt x="191" y="376"/>
                      </a:lnTo>
                      <a:lnTo>
                        <a:pt x="191" y="374"/>
                      </a:lnTo>
                      <a:lnTo>
                        <a:pt x="191" y="374"/>
                      </a:lnTo>
                      <a:lnTo>
                        <a:pt x="191" y="374"/>
                      </a:lnTo>
                      <a:lnTo>
                        <a:pt x="191" y="372"/>
                      </a:lnTo>
                      <a:lnTo>
                        <a:pt x="189" y="372"/>
                      </a:lnTo>
                      <a:lnTo>
                        <a:pt x="189" y="372"/>
                      </a:lnTo>
                      <a:lnTo>
                        <a:pt x="189" y="372"/>
                      </a:lnTo>
                      <a:lnTo>
                        <a:pt x="187" y="372"/>
                      </a:lnTo>
                      <a:lnTo>
                        <a:pt x="187" y="372"/>
                      </a:lnTo>
                      <a:lnTo>
                        <a:pt x="187" y="372"/>
                      </a:lnTo>
                      <a:lnTo>
                        <a:pt x="187" y="372"/>
                      </a:lnTo>
                      <a:lnTo>
                        <a:pt x="187" y="372"/>
                      </a:lnTo>
                      <a:lnTo>
                        <a:pt x="186" y="372"/>
                      </a:lnTo>
                      <a:lnTo>
                        <a:pt x="186" y="372"/>
                      </a:lnTo>
                      <a:lnTo>
                        <a:pt x="186" y="372"/>
                      </a:lnTo>
                      <a:lnTo>
                        <a:pt x="184" y="372"/>
                      </a:lnTo>
                      <a:lnTo>
                        <a:pt x="184" y="372"/>
                      </a:lnTo>
                      <a:lnTo>
                        <a:pt x="184" y="372"/>
                      </a:lnTo>
                      <a:lnTo>
                        <a:pt x="184" y="370"/>
                      </a:lnTo>
                      <a:lnTo>
                        <a:pt x="184" y="370"/>
                      </a:lnTo>
                      <a:lnTo>
                        <a:pt x="182" y="370"/>
                      </a:lnTo>
                      <a:lnTo>
                        <a:pt x="182" y="370"/>
                      </a:lnTo>
                      <a:lnTo>
                        <a:pt x="182" y="370"/>
                      </a:lnTo>
                      <a:lnTo>
                        <a:pt x="180" y="370"/>
                      </a:lnTo>
                      <a:lnTo>
                        <a:pt x="180" y="368"/>
                      </a:lnTo>
                      <a:lnTo>
                        <a:pt x="180" y="368"/>
                      </a:lnTo>
                      <a:lnTo>
                        <a:pt x="180" y="368"/>
                      </a:lnTo>
                      <a:lnTo>
                        <a:pt x="180" y="368"/>
                      </a:lnTo>
                      <a:lnTo>
                        <a:pt x="178" y="368"/>
                      </a:lnTo>
                      <a:lnTo>
                        <a:pt x="178" y="366"/>
                      </a:lnTo>
                      <a:lnTo>
                        <a:pt x="178" y="366"/>
                      </a:lnTo>
                      <a:lnTo>
                        <a:pt x="176" y="366"/>
                      </a:lnTo>
                      <a:lnTo>
                        <a:pt x="176" y="366"/>
                      </a:lnTo>
                      <a:lnTo>
                        <a:pt x="176" y="366"/>
                      </a:lnTo>
                      <a:lnTo>
                        <a:pt x="174" y="366"/>
                      </a:lnTo>
                      <a:lnTo>
                        <a:pt x="174" y="366"/>
                      </a:lnTo>
                      <a:lnTo>
                        <a:pt x="174" y="366"/>
                      </a:lnTo>
                      <a:lnTo>
                        <a:pt x="174" y="366"/>
                      </a:lnTo>
                      <a:lnTo>
                        <a:pt x="172" y="366"/>
                      </a:lnTo>
                      <a:lnTo>
                        <a:pt x="172" y="366"/>
                      </a:lnTo>
                      <a:lnTo>
                        <a:pt x="170" y="366"/>
                      </a:lnTo>
                      <a:lnTo>
                        <a:pt x="170" y="364"/>
                      </a:lnTo>
                      <a:lnTo>
                        <a:pt x="170" y="364"/>
                      </a:lnTo>
                      <a:lnTo>
                        <a:pt x="170" y="364"/>
                      </a:lnTo>
                      <a:lnTo>
                        <a:pt x="170" y="364"/>
                      </a:lnTo>
                      <a:lnTo>
                        <a:pt x="168" y="364"/>
                      </a:lnTo>
                      <a:lnTo>
                        <a:pt x="168" y="364"/>
                      </a:lnTo>
                      <a:lnTo>
                        <a:pt x="166" y="364"/>
                      </a:lnTo>
                      <a:lnTo>
                        <a:pt x="166" y="364"/>
                      </a:lnTo>
                      <a:lnTo>
                        <a:pt x="166" y="364"/>
                      </a:lnTo>
                      <a:lnTo>
                        <a:pt x="166" y="364"/>
                      </a:lnTo>
                      <a:lnTo>
                        <a:pt x="164" y="364"/>
                      </a:lnTo>
                      <a:lnTo>
                        <a:pt x="164" y="362"/>
                      </a:lnTo>
                      <a:lnTo>
                        <a:pt x="164" y="362"/>
                      </a:lnTo>
                      <a:lnTo>
                        <a:pt x="164" y="362"/>
                      </a:lnTo>
                      <a:lnTo>
                        <a:pt x="164" y="362"/>
                      </a:lnTo>
                      <a:lnTo>
                        <a:pt x="163" y="362"/>
                      </a:lnTo>
                      <a:lnTo>
                        <a:pt x="163" y="362"/>
                      </a:lnTo>
                      <a:lnTo>
                        <a:pt x="161" y="362"/>
                      </a:lnTo>
                      <a:lnTo>
                        <a:pt x="161" y="362"/>
                      </a:lnTo>
                      <a:lnTo>
                        <a:pt x="161" y="362"/>
                      </a:lnTo>
                      <a:lnTo>
                        <a:pt x="161" y="362"/>
                      </a:lnTo>
                      <a:lnTo>
                        <a:pt x="159" y="362"/>
                      </a:lnTo>
                      <a:lnTo>
                        <a:pt x="159" y="362"/>
                      </a:lnTo>
                      <a:lnTo>
                        <a:pt x="159" y="361"/>
                      </a:lnTo>
                      <a:lnTo>
                        <a:pt x="159" y="361"/>
                      </a:lnTo>
                      <a:lnTo>
                        <a:pt x="159" y="361"/>
                      </a:lnTo>
                      <a:lnTo>
                        <a:pt x="159" y="359"/>
                      </a:lnTo>
                      <a:lnTo>
                        <a:pt x="159" y="359"/>
                      </a:lnTo>
                      <a:lnTo>
                        <a:pt x="159" y="357"/>
                      </a:lnTo>
                      <a:lnTo>
                        <a:pt x="159" y="357"/>
                      </a:lnTo>
                      <a:lnTo>
                        <a:pt x="157" y="357"/>
                      </a:lnTo>
                      <a:lnTo>
                        <a:pt x="157" y="357"/>
                      </a:lnTo>
                      <a:lnTo>
                        <a:pt x="157" y="357"/>
                      </a:lnTo>
                      <a:lnTo>
                        <a:pt x="155" y="357"/>
                      </a:lnTo>
                      <a:lnTo>
                        <a:pt x="155" y="357"/>
                      </a:lnTo>
                      <a:lnTo>
                        <a:pt x="155" y="357"/>
                      </a:lnTo>
                      <a:lnTo>
                        <a:pt x="155" y="355"/>
                      </a:lnTo>
                      <a:lnTo>
                        <a:pt x="155" y="355"/>
                      </a:lnTo>
                      <a:lnTo>
                        <a:pt x="155" y="355"/>
                      </a:lnTo>
                      <a:lnTo>
                        <a:pt x="155" y="355"/>
                      </a:lnTo>
                      <a:lnTo>
                        <a:pt x="155" y="355"/>
                      </a:lnTo>
                      <a:lnTo>
                        <a:pt x="155" y="355"/>
                      </a:lnTo>
                      <a:lnTo>
                        <a:pt x="155" y="355"/>
                      </a:lnTo>
                      <a:lnTo>
                        <a:pt x="155" y="353"/>
                      </a:lnTo>
                      <a:lnTo>
                        <a:pt x="153" y="353"/>
                      </a:lnTo>
                      <a:lnTo>
                        <a:pt x="153" y="353"/>
                      </a:lnTo>
                      <a:lnTo>
                        <a:pt x="153" y="353"/>
                      </a:lnTo>
                      <a:lnTo>
                        <a:pt x="153" y="353"/>
                      </a:lnTo>
                      <a:lnTo>
                        <a:pt x="153" y="351"/>
                      </a:lnTo>
                      <a:lnTo>
                        <a:pt x="151" y="351"/>
                      </a:lnTo>
                      <a:lnTo>
                        <a:pt x="151" y="351"/>
                      </a:lnTo>
                      <a:lnTo>
                        <a:pt x="153" y="351"/>
                      </a:lnTo>
                      <a:lnTo>
                        <a:pt x="153" y="349"/>
                      </a:lnTo>
                      <a:lnTo>
                        <a:pt x="153" y="349"/>
                      </a:lnTo>
                      <a:lnTo>
                        <a:pt x="151" y="349"/>
                      </a:lnTo>
                      <a:lnTo>
                        <a:pt x="151" y="347"/>
                      </a:lnTo>
                      <a:lnTo>
                        <a:pt x="151" y="347"/>
                      </a:lnTo>
                      <a:lnTo>
                        <a:pt x="149" y="347"/>
                      </a:lnTo>
                      <a:lnTo>
                        <a:pt x="149" y="347"/>
                      </a:lnTo>
                      <a:lnTo>
                        <a:pt x="149" y="347"/>
                      </a:lnTo>
                      <a:lnTo>
                        <a:pt x="149" y="347"/>
                      </a:lnTo>
                      <a:lnTo>
                        <a:pt x="149" y="347"/>
                      </a:lnTo>
                      <a:lnTo>
                        <a:pt x="149" y="345"/>
                      </a:lnTo>
                      <a:lnTo>
                        <a:pt x="149" y="345"/>
                      </a:lnTo>
                      <a:lnTo>
                        <a:pt x="147" y="345"/>
                      </a:lnTo>
                      <a:lnTo>
                        <a:pt x="147" y="343"/>
                      </a:lnTo>
                      <a:lnTo>
                        <a:pt x="147" y="343"/>
                      </a:lnTo>
                      <a:lnTo>
                        <a:pt x="147" y="343"/>
                      </a:lnTo>
                      <a:lnTo>
                        <a:pt x="147" y="343"/>
                      </a:lnTo>
                      <a:lnTo>
                        <a:pt x="147" y="341"/>
                      </a:lnTo>
                      <a:lnTo>
                        <a:pt x="145" y="341"/>
                      </a:lnTo>
                      <a:lnTo>
                        <a:pt x="145" y="341"/>
                      </a:lnTo>
                      <a:lnTo>
                        <a:pt x="145" y="341"/>
                      </a:lnTo>
                      <a:lnTo>
                        <a:pt x="143" y="341"/>
                      </a:lnTo>
                      <a:lnTo>
                        <a:pt x="143" y="339"/>
                      </a:lnTo>
                      <a:lnTo>
                        <a:pt x="143" y="339"/>
                      </a:lnTo>
                      <a:lnTo>
                        <a:pt x="143" y="339"/>
                      </a:lnTo>
                      <a:lnTo>
                        <a:pt x="143" y="339"/>
                      </a:lnTo>
                      <a:lnTo>
                        <a:pt x="143" y="339"/>
                      </a:lnTo>
                      <a:lnTo>
                        <a:pt x="141" y="339"/>
                      </a:lnTo>
                      <a:lnTo>
                        <a:pt x="141" y="338"/>
                      </a:lnTo>
                      <a:lnTo>
                        <a:pt x="141" y="338"/>
                      </a:lnTo>
                      <a:lnTo>
                        <a:pt x="141" y="338"/>
                      </a:lnTo>
                      <a:lnTo>
                        <a:pt x="141" y="336"/>
                      </a:lnTo>
                      <a:lnTo>
                        <a:pt x="141" y="336"/>
                      </a:lnTo>
                      <a:lnTo>
                        <a:pt x="140" y="336"/>
                      </a:lnTo>
                      <a:lnTo>
                        <a:pt x="140" y="336"/>
                      </a:lnTo>
                      <a:lnTo>
                        <a:pt x="140" y="336"/>
                      </a:lnTo>
                      <a:lnTo>
                        <a:pt x="140" y="334"/>
                      </a:lnTo>
                      <a:lnTo>
                        <a:pt x="138" y="334"/>
                      </a:lnTo>
                      <a:lnTo>
                        <a:pt x="138" y="334"/>
                      </a:lnTo>
                      <a:lnTo>
                        <a:pt x="138" y="332"/>
                      </a:lnTo>
                      <a:lnTo>
                        <a:pt x="138" y="332"/>
                      </a:lnTo>
                      <a:lnTo>
                        <a:pt x="138" y="332"/>
                      </a:lnTo>
                      <a:lnTo>
                        <a:pt x="138" y="332"/>
                      </a:lnTo>
                      <a:lnTo>
                        <a:pt x="138" y="332"/>
                      </a:lnTo>
                      <a:lnTo>
                        <a:pt x="136" y="332"/>
                      </a:lnTo>
                      <a:lnTo>
                        <a:pt x="136" y="330"/>
                      </a:lnTo>
                      <a:lnTo>
                        <a:pt x="136" y="330"/>
                      </a:lnTo>
                      <a:lnTo>
                        <a:pt x="136" y="330"/>
                      </a:lnTo>
                      <a:lnTo>
                        <a:pt x="134" y="330"/>
                      </a:lnTo>
                      <a:lnTo>
                        <a:pt x="134" y="330"/>
                      </a:lnTo>
                      <a:lnTo>
                        <a:pt x="134" y="328"/>
                      </a:lnTo>
                      <a:lnTo>
                        <a:pt x="134" y="328"/>
                      </a:lnTo>
                      <a:lnTo>
                        <a:pt x="134" y="328"/>
                      </a:lnTo>
                      <a:lnTo>
                        <a:pt x="132" y="328"/>
                      </a:lnTo>
                      <a:lnTo>
                        <a:pt x="132" y="326"/>
                      </a:lnTo>
                      <a:lnTo>
                        <a:pt x="132" y="326"/>
                      </a:lnTo>
                      <a:lnTo>
                        <a:pt x="132" y="326"/>
                      </a:lnTo>
                      <a:lnTo>
                        <a:pt x="132" y="324"/>
                      </a:lnTo>
                      <a:lnTo>
                        <a:pt x="132" y="324"/>
                      </a:lnTo>
                      <a:lnTo>
                        <a:pt x="132" y="324"/>
                      </a:lnTo>
                      <a:lnTo>
                        <a:pt x="132" y="324"/>
                      </a:lnTo>
                      <a:lnTo>
                        <a:pt x="132" y="324"/>
                      </a:lnTo>
                      <a:lnTo>
                        <a:pt x="132" y="324"/>
                      </a:lnTo>
                      <a:lnTo>
                        <a:pt x="130" y="324"/>
                      </a:lnTo>
                      <a:lnTo>
                        <a:pt x="130" y="324"/>
                      </a:lnTo>
                      <a:lnTo>
                        <a:pt x="130" y="322"/>
                      </a:lnTo>
                      <a:lnTo>
                        <a:pt x="128" y="322"/>
                      </a:lnTo>
                      <a:lnTo>
                        <a:pt x="128" y="322"/>
                      </a:lnTo>
                      <a:lnTo>
                        <a:pt x="128" y="322"/>
                      </a:lnTo>
                      <a:lnTo>
                        <a:pt x="128" y="322"/>
                      </a:lnTo>
                      <a:lnTo>
                        <a:pt x="128" y="320"/>
                      </a:lnTo>
                      <a:lnTo>
                        <a:pt x="126" y="320"/>
                      </a:lnTo>
                      <a:lnTo>
                        <a:pt x="126" y="320"/>
                      </a:lnTo>
                      <a:lnTo>
                        <a:pt x="126" y="320"/>
                      </a:lnTo>
                      <a:lnTo>
                        <a:pt x="126" y="320"/>
                      </a:lnTo>
                      <a:lnTo>
                        <a:pt x="126" y="318"/>
                      </a:lnTo>
                      <a:lnTo>
                        <a:pt x="124" y="318"/>
                      </a:lnTo>
                      <a:lnTo>
                        <a:pt x="124" y="318"/>
                      </a:lnTo>
                      <a:lnTo>
                        <a:pt x="124" y="318"/>
                      </a:lnTo>
                      <a:lnTo>
                        <a:pt x="122" y="318"/>
                      </a:lnTo>
                      <a:lnTo>
                        <a:pt x="122" y="318"/>
                      </a:lnTo>
                      <a:lnTo>
                        <a:pt x="122" y="317"/>
                      </a:lnTo>
                      <a:lnTo>
                        <a:pt x="122" y="317"/>
                      </a:lnTo>
                      <a:lnTo>
                        <a:pt x="120" y="317"/>
                      </a:lnTo>
                      <a:lnTo>
                        <a:pt x="120" y="317"/>
                      </a:lnTo>
                      <a:lnTo>
                        <a:pt x="120" y="317"/>
                      </a:lnTo>
                      <a:lnTo>
                        <a:pt x="120" y="317"/>
                      </a:lnTo>
                      <a:lnTo>
                        <a:pt x="120" y="317"/>
                      </a:lnTo>
                      <a:lnTo>
                        <a:pt x="122" y="317"/>
                      </a:lnTo>
                      <a:lnTo>
                        <a:pt x="122" y="315"/>
                      </a:lnTo>
                      <a:lnTo>
                        <a:pt x="120" y="315"/>
                      </a:lnTo>
                      <a:lnTo>
                        <a:pt x="120" y="315"/>
                      </a:lnTo>
                      <a:lnTo>
                        <a:pt x="120" y="315"/>
                      </a:lnTo>
                      <a:lnTo>
                        <a:pt x="119" y="315"/>
                      </a:lnTo>
                      <a:lnTo>
                        <a:pt x="119" y="315"/>
                      </a:lnTo>
                      <a:lnTo>
                        <a:pt x="119" y="315"/>
                      </a:lnTo>
                      <a:lnTo>
                        <a:pt x="119" y="313"/>
                      </a:lnTo>
                      <a:lnTo>
                        <a:pt x="117" y="313"/>
                      </a:lnTo>
                      <a:lnTo>
                        <a:pt x="117" y="315"/>
                      </a:lnTo>
                      <a:lnTo>
                        <a:pt x="117" y="315"/>
                      </a:lnTo>
                      <a:lnTo>
                        <a:pt x="117" y="315"/>
                      </a:lnTo>
                      <a:lnTo>
                        <a:pt x="117" y="313"/>
                      </a:lnTo>
                      <a:lnTo>
                        <a:pt x="115" y="313"/>
                      </a:lnTo>
                      <a:lnTo>
                        <a:pt x="115" y="313"/>
                      </a:lnTo>
                      <a:lnTo>
                        <a:pt x="115" y="313"/>
                      </a:lnTo>
                      <a:lnTo>
                        <a:pt x="115" y="311"/>
                      </a:lnTo>
                      <a:lnTo>
                        <a:pt x="115" y="311"/>
                      </a:lnTo>
                      <a:lnTo>
                        <a:pt x="115" y="311"/>
                      </a:lnTo>
                      <a:lnTo>
                        <a:pt x="113" y="311"/>
                      </a:lnTo>
                      <a:lnTo>
                        <a:pt x="113" y="311"/>
                      </a:lnTo>
                      <a:lnTo>
                        <a:pt x="111" y="311"/>
                      </a:lnTo>
                      <a:lnTo>
                        <a:pt x="111" y="311"/>
                      </a:lnTo>
                      <a:lnTo>
                        <a:pt x="111" y="309"/>
                      </a:lnTo>
                      <a:lnTo>
                        <a:pt x="111" y="309"/>
                      </a:lnTo>
                      <a:lnTo>
                        <a:pt x="111" y="309"/>
                      </a:lnTo>
                      <a:lnTo>
                        <a:pt x="109" y="309"/>
                      </a:lnTo>
                      <a:lnTo>
                        <a:pt x="109" y="307"/>
                      </a:lnTo>
                      <a:lnTo>
                        <a:pt x="109" y="307"/>
                      </a:lnTo>
                      <a:lnTo>
                        <a:pt x="107" y="307"/>
                      </a:lnTo>
                      <a:lnTo>
                        <a:pt x="107" y="307"/>
                      </a:lnTo>
                      <a:lnTo>
                        <a:pt x="107" y="307"/>
                      </a:lnTo>
                      <a:lnTo>
                        <a:pt x="107" y="307"/>
                      </a:lnTo>
                      <a:lnTo>
                        <a:pt x="105" y="307"/>
                      </a:lnTo>
                      <a:lnTo>
                        <a:pt x="105" y="307"/>
                      </a:lnTo>
                      <a:lnTo>
                        <a:pt x="105" y="307"/>
                      </a:lnTo>
                      <a:lnTo>
                        <a:pt x="105" y="307"/>
                      </a:lnTo>
                      <a:lnTo>
                        <a:pt x="105" y="305"/>
                      </a:lnTo>
                      <a:lnTo>
                        <a:pt x="103" y="305"/>
                      </a:lnTo>
                      <a:lnTo>
                        <a:pt x="103" y="305"/>
                      </a:lnTo>
                      <a:lnTo>
                        <a:pt x="103" y="305"/>
                      </a:lnTo>
                      <a:lnTo>
                        <a:pt x="103" y="303"/>
                      </a:lnTo>
                      <a:lnTo>
                        <a:pt x="103" y="303"/>
                      </a:lnTo>
                      <a:lnTo>
                        <a:pt x="103" y="303"/>
                      </a:lnTo>
                      <a:lnTo>
                        <a:pt x="103" y="301"/>
                      </a:lnTo>
                      <a:lnTo>
                        <a:pt x="103" y="301"/>
                      </a:lnTo>
                      <a:lnTo>
                        <a:pt x="103" y="301"/>
                      </a:lnTo>
                      <a:lnTo>
                        <a:pt x="103" y="299"/>
                      </a:lnTo>
                      <a:lnTo>
                        <a:pt x="101" y="299"/>
                      </a:lnTo>
                      <a:lnTo>
                        <a:pt x="101" y="299"/>
                      </a:lnTo>
                      <a:lnTo>
                        <a:pt x="101" y="299"/>
                      </a:lnTo>
                      <a:lnTo>
                        <a:pt x="101" y="299"/>
                      </a:lnTo>
                      <a:lnTo>
                        <a:pt x="99" y="299"/>
                      </a:lnTo>
                      <a:lnTo>
                        <a:pt x="99" y="299"/>
                      </a:lnTo>
                      <a:lnTo>
                        <a:pt x="99" y="299"/>
                      </a:lnTo>
                      <a:lnTo>
                        <a:pt x="99" y="299"/>
                      </a:lnTo>
                      <a:lnTo>
                        <a:pt x="99" y="297"/>
                      </a:lnTo>
                      <a:lnTo>
                        <a:pt x="97" y="297"/>
                      </a:lnTo>
                      <a:lnTo>
                        <a:pt x="97" y="297"/>
                      </a:lnTo>
                      <a:lnTo>
                        <a:pt x="97" y="297"/>
                      </a:lnTo>
                      <a:lnTo>
                        <a:pt x="96" y="297"/>
                      </a:lnTo>
                      <a:lnTo>
                        <a:pt x="96" y="297"/>
                      </a:lnTo>
                      <a:lnTo>
                        <a:pt x="96" y="297"/>
                      </a:lnTo>
                      <a:lnTo>
                        <a:pt x="96" y="297"/>
                      </a:lnTo>
                      <a:lnTo>
                        <a:pt x="94" y="297"/>
                      </a:lnTo>
                      <a:lnTo>
                        <a:pt x="94" y="297"/>
                      </a:lnTo>
                      <a:lnTo>
                        <a:pt x="94" y="297"/>
                      </a:lnTo>
                      <a:lnTo>
                        <a:pt x="92" y="297"/>
                      </a:lnTo>
                      <a:lnTo>
                        <a:pt x="92" y="299"/>
                      </a:lnTo>
                      <a:lnTo>
                        <a:pt x="92" y="299"/>
                      </a:lnTo>
                      <a:lnTo>
                        <a:pt x="90" y="299"/>
                      </a:lnTo>
                      <a:lnTo>
                        <a:pt x="90" y="299"/>
                      </a:lnTo>
                      <a:lnTo>
                        <a:pt x="90" y="299"/>
                      </a:lnTo>
                      <a:lnTo>
                        <a:pt x="90" y="299"/>
                      </a:lnTo>
                      <a:lnTo>
                        <a:pt x="88" y="299"/>
                      </a:lnTo>
                      <a:lnTo>
                        <a:pt x="88" y="299"/>
                      </a:lnTo>
                      <a:lnTo>
                        <a:pt x="88" y="299"/>
                      </a:lnTo>
                      <a:lnTo>
                        <a:pt x="86" y="299"/>
                      </a:lnTo>
                      <a:lnTo>
                        <a:pt x="86" y="299"/>
                      </a:lnTo>
                      <a:lnTo>
                        <a:pt x="84" y="299"/>
                      </a:lnTo>
                      <a:lnTo>
                        <a:pt x="84" y="299"/>
                      </a:lnTo>
                      <a:lnTo>
                        <a:pt x="84" y="299"/>
                      </a:lnTo>
                      <a:lnTo>
                        <a:pt x="84" y="299"/>
                      </a:lnTo>
                      <a:lnTo>
                        <a:pt x="82" y="299"/>
                      </a:lnTo>
                      <a:lnTo>
                        <a:pt x="82" y="299"/>
                      </a:lnTo>
                      <a:lnTo>
                        <a:pt x="80" y="299"/>
                      </a:lnTo>
                      <a:lnTo>
                        <a:pt x="80" y="301"/>
                      </a:lnTo>
                      <a:lnTo>
                        <a:pt x="82" y="301"/>
                      </a:lnTo>
                      <a:lnTo>
                        <a:pt x="82" y="301"/>
                      </a:lnTo>
                      <a:lnTo>
                        <a:pt x="82" y="301"/>
                      </a:lnTo>
                      <a:lnTo>
                        <a:pt x="82" y="303"/>
                      </a:lnTo>
                      <a:lnTo>
                        <a:pt x="82" y="303"/>
                      </a:lnTo>
                      <a:lnTo>
                        <a:pt x="82" y="303"/>
                      </a:lnTo>
                      <a:lnTo>
                        <a:pt x="80" y="303"/>
                      </a:lnTo>
                      <a:lnTo>
                        <a:pt x="80" y="303"/>
                      </a:lnTo>
                      <a:lnTo>
                        <a:pt x="80" y="303"/>
                      </a:lnTo>
                      <a:lnTo>
                        <a:pt x="78" y="303"/>
                      </a:lnTo>
                      <a:lnTo>
                        <a:pt x="78" y="305"/>
                      </a:lnTo>
                      <a:lnTo>
                        <a:pt x="78" y="305"/>
                      </a:lnTo>
                      <a:lnTo>
                        <a:pt x="78" y="307"/>
                      </a:lnTo>
                      <a:lnTo>
                        <a:pt x="78" y="307"/>
                      </a:lnTo>
                      <a:lnTo>
                        <a:pt x="78" y="307"/>
                      </a:lnTo>
                      <a:lnTo>
                        <a:pt x="78" y="307"/>
                      </a:lnTo>
                      <a:lnTo>
                        <a:pt x="78" y="307"/>
                      </a:lnTo>
                      <a:lnTo>
                        <a:pt x="76" y="307"/>
                      </a:lnTo>
                      <a:lnTo>
                        <a:pt x="76" y="307"/>
                      </a:lnTo>
                      <a:lnTo>
                        <a:pt x="76" y="309"/>
                      </a:lnTo>
                      <a:lnTo>
                        <a:pt x="76" y="309"/>
                      </a:lnTo>
                      <a:lnTo>
                        <a:pt x="75" y="309"/>
                      </a:lnTo>
                      <a:lnTo>
                        <a:pt x="75" y="309"/>
                      </a:lnTo>
                      <a:lnTo>
                        <a:pt x="75" y="309"/>
                      </a:lnTo>
                      <a:lnTo>
                        <a:pt x="75" y="311"/>
                      </a:lnTo>
                      <a:lnTo>
                        <a:pt x="73" y="311"/>
                      </a:lnTo>
                      <a:lnTo>
                        <a:pt x="73" y="309"/>
                      </a:lnTo>
                      <a:lnTo>
                        <a:pt x="73" y="309"/>
                      </a:lnTo>
                      <a:lnTo>
                        <a:pt x="73" y="309"/>
                      </a:lnTo>
                      <a:lnTo>
                        <a:pt x="73" y="311"/>
                      </a:lnTo>
                      <a:lnTo>
                        <a:pt x="71" y="311"/>
                      </a:lnTo>
                      <a:lnTo>
                        <a:pt x="71" y="311"/>
                      </a:lnTo>
                      <a:lnTo>
                        <a:pt x="71" y="311"/>
                      </a:lnTo>
                      <a:lnTo>
                        <a:pt x="69" y="311"/>
                      </a:lnTo>
                      <a:lnTo>
                        <a:pt x="69" y="311"/>
                      </a:lnTo>
                      <a:lnTo>
                        <a:pt x="69" y="311"/>
                      </a:lnTo>
                      <a:lnTo>
                        <a:pt x="69" y="313"/>
                      </a:lnTo>
                      <a:lnTo>
                        <a:pt x="67" y="313"/>
                      </a:lnTo>
                      <a:lnTo>
                        <a:pt x="67" y="313"/>
                      </a:lnTo>
                      <a:lnTo>
                        <a:pt x="67" y="313"/>
                      </a:lnTo>
                      <a:lnTo>
                        <a:pt x="67" y="313"/>
                      </a:lnTo>
                      <a:lnTo>
                        <a:pt x="65" y="313"/>
                      </a:lnTo>
                      <a:lnTo>
                        <a:pt x="65" y="313"/>
                      </a:lnTo>
                      <a:lnTo>
                        <a:pt x="63" y="313"/>
                      </a:lnTo>
                      <a:lnTo>
                        <a:pt x="63" y="313"/>
                      </a:lnTo>
                      <a:lnTo>
                        <a:pt x="63" y="313"/>
                      </a:lnTo>
                      <a:lnTo>
                        <a:pt x="63" y="315"/>
                      </a:lnTo>
                      <a:lnTo>
                        <a:pt x="61" y="315"/>
                      </a:lnTo>
                      <a:lnTo>
                        <a:pt x="61" y="315"/>
                      </a:lnTo>
                      <a:lnTo>
                        <a:pt x="61" y="313"/>
                      </a:lnTo>
                      <a:lnTo>
                        <a:pt x="61" y="313"/>
                      </a:lnTo>
                      <a:lnTo>
                        <a:pt x="61" y="311"/>
                      </a:lnTo>
                      <a:lnTo>
                        <a:pt x="61" y="311"/>
                      </a:lnTo>
                      <a:lnTo>
                        <a:pt x="61" y="311"/>
                      </a:lnTo>
                      <a:lnTo>
                        <a:pt x="61" y="309"/>
                      </a:lnTo>
                      <a:lnTo>
                        <a:pt x="59" y="309"/>
                      </a:lnTo>
                      <a:lnTo>
                        <a:pt x="59" y="309"/>
                      </a:lnTo>
                      <a:lnTo>
                        <a:pt x="59" y="307"/>
                      </a:lnTo>
                      <a:lnTo>
                        <a:pt x="59" y="307"/>
                      </a:lnTo>
                      <a:lnTo>
                        <a:pt x="57" y="307"/>
                      </a:lnTo>
                      <a:lnTo>
                        <a:pt x="57" y="307"/>
                      </a:lnTo>
                      <a:lnTo>
                        <a:pt x="57" y="307"/>
                      </a:lnTo>
                      <a:lnTo>
                        <a:pt x="57" y="307"/>
                      </a:lnTo>
                      <a:lnTo>
                        <a:pt x="57" y="307"/>
                      </a:lnTo>
                      <a:lnTo>
                        <a:pt x="55" y="307"/>
                      </a:lnTo>
                      <a:lnTo>
                        <a:pt x="55" y="305"/>
                      </a:lnTo>
                      <a:lnTo>
                        <a:pt x="55" y="305"/>
                      </a:lnTo>
                      <a:lnTo>
                        <a:pt x="53" y="305"/>
                      </a:lnTo>
                      <a:lnTo>
                        <a:pt x="53" y="305"/>
                      </a:lnTo>
                      <a:lnTo>
                        <a:pt x="53" y="305"/>
                      </a:lnTo>
                      <a:lnTo>
                        <a:pt x="53" y="305"/>
                      </a:lnTo>
                      <a:lnTo>
                        <a:pt x="53" y="303"/>
                      </a:lnTo>
                      <a:lnTo>
                        <a:pt x="52" y="303"/>
                      </a:lnTo>
                      <a:lnTo>
                        <a:pt x="52" y="303"/>
                      </a:lnTo>
                      <a:lnTo>
                        <a:pt x="52" y="303"/>
                      </a:lnTo>
                      <a:lnTo>
                        <a:pt x="52" y="303"/>
                      </a:lnTo>
                      <a:lnTo>
                        <a:pt x="50" y="303"/>
                      </a:lnTo>
                      <a:lnTo>
                        <a:pt x="50" y="301"/>
                      </a:lnTo>
                      <a:lnTo>
                        <a:pt x="50" y="301"/>
                      </a:lnTo>
                      <a:lnTo>
                        <a:pt x="48" y="301"/>
                      </a:lnTo>
                      <a:lnTo>
                        <a:pt x="48" y="301"/>
                      </a:lnTo>
                      <a:lnTo>
                        <a:pt x="48" y="301"/>
                      </a:lnTo>
                      <a:lnTo>
                        <a:pt x="48" y="301"/>
                      </a:lnTo>
                      <a:lnTo>
                        <a:pt x="48" y="299"/>
                      </a:lnTo>
                      <a:lnTo>
                        <a:pt x="46" y="299"/>
                      </a:lnTo>
                      <a:lnTo>
                        <a:pt x="46" y="299"/>
                      </a:lnTo>
                      <a:lnTo>
                        <a:pt x="46" y="299"/>
                      </a:lnTo>
                      <a:lnTo>
                        <a:pt x="46" y="299"/>
                      </a:lnTo>
                      <a:lnTo>
                        <a:pt x="44" y="299"/>
                      </a:lnTo>
                      <a:lnTo>
                        <a:pt x="44" y="299"/>
                      </a:lnTo>
                      <a:lnTo>
                        <a:pt x="44" y="299"/>
                      </a:lnTo>
                      <a:lnTo>
                        <a:pt x="42" y="299"/>
                      </a:lnTo>
                      <a:lnTo>
                        <a:pt x="42" y="297"/>
                      </a:lnTo>
                      <a:lnTo>
                        <a:pt x="42" y="297"/>
                      </a:lnTo>
                      <a:lnTo>
                        <a:pt x="42" y="297"/>
                      </a:lnTo>
                      <a:lnTo>
                        <a:pt x="42" y="297"/>
                      </a:lnTo>
                      <a:lnTo>
                        <a:pt x="40" y="297"/>
                      </a:lnTo>
                      <a:lnTo>
                        <a:pt x="40" y="295"/>
                      </a:lnTo>
                      <a:lnTo>
                        <a:pt x="40" y="295"/>
                      </a:lnTo>
                      <a:lnTo>
                        <a:pt x="40" y="295"/>
                      </a:lnTo>
                      <a:lnTo>
                        <a:pt x="40" y="294"/>
                      </a:lnTo>
                      <a:lnTo>
                        <a:pt x="40" y="294"/>
                      </a:lnTo>
                      <a:lnTo>
                        <a:pt x="38" y="294"/>
                      </a:lnTo>
                      <a:lnTo>
                        <a:pt x="38" y="294"/>
                      </a:lnTo>
                      <a:lnTo>
                        <a:pt x="38" y="294"/>
                      </a:lnTo>
                      <a:lnTo>
                        <a:pt x="36" y="294"/>
                      </a:lnTo>
                      <a:lnTo>
                        <a:pt x="36" y="294"/>
                      </a:lnTo>
                      <a:lnTo>
                        <a:pt x="36" y="294"/>
                      </a:lnTo>
                      <a:lnTo>
                        <a:pt x="34" y="294"/>
                      </a:lnTo>
                      <a:lnTo>
                        <a:pt x="34" y="292"/>
                      </a:lnTo>
                      <a:lnTo>
                        <a:pt x="34" y="292"/>
                      </a:lnTo>
                      <a:lnTo>
                        <a:pt x="34" y="292"/>
                      </a:lnTo>
                      <a:lnTo>
                        <a:pt x="34" y="292"/>
                      </a:lnTo>
                      <a:lnTo>
                        <a:pt x="32" y="292"/>
                      </a:lnTo>
                      <a:lnTo>
                        <a:pt x="32" y="292"/>
                      </a:lnTo>
                      <a:lnTo>
                        <a:pt x="32" y="292"/>
                      </a:lnTo>
                      <a:lnTo>
                        <a:pt x="32" y="290"/>
                      </a:lnTo>
                      <a:lnTo>
                        <a:pt x="32" y="290"/>
                      </a:lnTo>
                      <a:lnTo>
                        <a:pt x="32" y="290"/>
                      </a:lnTo>
                      <a:lnTo>
                        <a:pt x="32" y="288"/>
                      </a:lnTo>
                      <a:lnTo>
                        <a:pt x="32" y="288"/>
                      </a:lnTo>
                      <a:lnTo>
                        <a:pt x="34" y="288"/>
                      </a:lnTo>
                      <a:lnTo>
                        <a:pt x="34" y="286"/>
                      </a:lnTo>
                      <a:lnTo>
                        <a:pt x="34" y="286"/>
                      </a:lnTo>
                      <a:lnTo>
                        <a:pt x="32" y="286"/>
                      </a:lnTo>
                      <a:lnTo>
                        <a:pt x="32" y="286"/>
                      </a:lnTo>
                      <a:lnTo>
                        <a:pt x="31" y="286"/>
                      </a:lnTo>
                      <a:lnTo>
                        <a:pt x="31" y="286"/>
                      </a:lnTo>
                      <a:lnTo>
                        <a:pt x="31" y="286"/>
                      </a:lnTo>
                      <a:lnTo>
                        <a:pt x="29" y="286"/>
                      </a:lnTo>
                      <a:lnTo>
                        <a:pt x="29" y="286"/>
                      </a:lnTo>
                      <a:lnTo>
                        <a:pt x="27" y="286"/>
                      </a:lnTo>
                      <a:lnTo>
                        <a:pt x="27" y="286"/>
                      </a:lnTo>
                      <a:lnTo>
                        <a:pt x="27" y="286"/>
                      </a:lnTo>
                      <a:lnTo>
                        <a:pt x="25" y="286"/>
                      </a:lnTo>
                      <a:lnTo>
                        <a:pt x="25" y="286"/>
                      </a:lnTo>
                      <a:lnTo>
                        <a:pt x="25" y="286"/>
                      </a:lnTo>
                      <a:lnTo>
                        <a:pt x="23" y="286"/>
                      </a:lnTo>
                      <a:lnTo>
                        <a:pt x="23" y="286"/>
                      </a:lnTo>
                      <a:lnTo>
                        <a:pt x="23" y="286"/>
                      </a:lnTo>
                      <a:lnTo>
                        <a:pt x="21" y="286"/>
                      </a:lnTo>
                      <a:lnTo>
                        <a:pt x="21" y="286"/>
                      </a:lnTo>
                      <a:lnTo>
                        <a:pt x="21" y="288"/>
                      </a:lnTo>
                      <a:lnTo>
                        <a:pt x="21" y="288"/>
                      </a:lnTo>
                      <a:lnTo>
                        <a:pt x="19" y="288"/>
                      </a:lnTo>
                      <a:lnTo>
                        <a:pt x="19" y="288"/>
                      </a:lnTo>
                      <a:lnTo>
                        <a:pt x="19" y="288"/>
                      </a:lnTo>
                      <a:lnTo>
                        <a:pt x="19" y="288"/>
                      </a:lnTo>
                      <a:lnTo>
                        <a:pt x="17" y="288"/>
                      </a:lnTo>
                      <a:lnTo>
                        <a:pt x="17" y="288"/>
                      </a:lnTo>
                      <a:lnTo>
                        <a:pt x="15" y="288"/>
                      </a:lnTo>
                      <a:lnTo>
                        <a:pt x="15" y="288"/>
                      </a:lnTo>
                      <a:lnTo>
                        <a:pt x="15" y="288"/>
                      </a:lnTo>
                      <a:lnTo>
                        <a:pt x="15" y="288"/>
                      </a:lnTo>
                      <a:lnTo>
                        <a:pt x="13" y="288"/>
                      </a:lnTo>
                      <a:lnTo>
                        <a:pt x="13" y="288"/>
                      </a:lnTo>
                      <a:lnTo>
                        <a:pt x="13" y="288"/>
                      </a:lnTo>
                      <a:lnTo>
                        <a:pt x="13" y="286"/>
                      </a:lnTo>
                      <a:lnTo>
                        <a:pt x="11" y="286"/>
                      </a:lnTo>
                      <a:lnTo>
                        <a:pt x="11" y="286"/>
                      </a:lnTo>
                      <a:lnTo>
                        <a:pt x="9" y="286"/>
                      </a:lnTo>
                      <a:lnTo>
                        <a:pt x="9" y="286"/>
                      </a:lnTo>
                      <a:lnTo>
                        <a:pt x="9" y="286"/>
                      </a:lnTo>
                      <a:lnTo>
                        <a:pt x="9" y="288"/>
                      </a:lnTo>
                      <a:lnTo>
                        <a:pt x="8" y="288"/>
                      </a:lnTo>
                      <a:lnTo>
                        <a:pt x="8" y="288"/>
                      </a:lnTo>
                      <a:lnTo>
                        <a:pt x="8" y="288"/>
                      </a:lnTo>
                      <a:lnTo>
                        <a:pt x="6" y="288"/>
                      </a:lnTo>
                      <a:lnTo>
                        <a:pt x="6" y="288"/>
                      </a:lnTo>
                      <a:lnTo>
                        <a:pt x="4" y="288"/>
                      </a:lnTo>
                      <a:lnTo>
                        <a:pt x="4" y="286"/>
                      </a:lnTo>
                      <a:lnTo>
                        <a:pt x="4" y="286"/>
                      </a:lnTo>
                      <a:lnTo>
                        <a:pt x="4" y="286"/>
                      </a:lnTo>
                      <a:lnTo>
                        <a:pt x="2" y="286"/>
                      </a:lnTo>
                      <a:lnTo>
                        <a:pt x="2" y="286"/>
                      </a:lnTo>
                      <a:lnTo>
                        <a:pt x="2" y="286"/>
                      </a:lnTo>
                      <a:lnTo>
                        <a:pt x="2" y="286"/>
                      </a:lnTo>
                      <a:lnTo>
                        <a:pt x="0" y="286"/>
                      </a:lnTo>
                      <a:lnTo>
                        <a:pt x="0" y="284"/>
                      </a:lnTo>
                      <a:lnTo>
                        <a:pt x="0" y="284"/>
                      </a:lnTo>
                      <a:lnTo>
                        <a:pt x="0" y="284"/>
                      </a:lnTo>
                      <a:lnTo>
                        <a:pt x="0" y="282"/>
                      </a:lnTo>
                      <a:lnTo>
                        <a:pt x="0" y="282"/>
                      </a:lnTo>
                      <a:lnTo>
                        <a:pt x="0" y="280"/>
                      </a:lnTo>
                      <a:lnTo>
                        <a:pt x="0" y="280"/>
                      </a:lnTo>
                      <a:lnTo>
                        <a:pt x="0" y="278"/>
                      </a:lnTo>
                      <a:lnTo>
                        <a:pt x="0" y="278"/>
                      </a:lnTo>
                      <a:lnTo>
                        <a:pt x="0" y="276"/>
                      </a:lnTo>
                      <a:lnTo>
                        <a:pt x="0" y="276"/>
                      </a:lnTo>
                      <a:lnTo>
                        <a:pt x="0" y="276"/>
                      </a:lnTo>
                      <a:lnTo>
                        <a:pt x="0" y="274"/>
                      </a:lnTo>
                      <a:lnTo>
                        <a:pt x="0" y="274"/>
                      </a:lnTo>
                      <a:lnTo>
                        <a:pt x="0" y="272"/>
                      </a:lnTo>
                      <a:lnTo>
                        <a:pt x="0" y="272"/>
                      </a:lnTo>
                      <a:lnTo>
                        <a:pt x="0" y="271"/>
                      </a:lnTo>
                      <a:lnTo>
                        <a:pt x="0" y="271"/>
                      </a:lnTo>
                      <a:lnTo>
                        <a:pt x="0" y="269"/>
                      </a:lnTo>
                      <a:lnTo>
                        <a:pt x="0" y="269"/>
                      </a:lnTo>
                      <a:lnTo>
                        <a:pt x="0" y="269"/>
                      </a:lnTo>
                      <a:lnTo>
                        <a:pt x="0" y="267"/>
                      </a:lnTo>
                      <a:lnTo>
                        <a:pt x="0" y="267"/>
                      </a:lnTo>
                      <a:lnTo>
                        <a:pt x="0" y="265"/>
                      </a:lnTo>
                      <a:lnTo>
                        <a:pt x="0" y="265"/>
                      </a:lnTo>
                      <a:lnTo>
                        <a:pt x="0" y="263"/>
                      </a:lnTo>
                      <a:lnTo>
                        <a:pt x="0" y="263"/>
                      </a:lnTo>
                      <a:lnTo>
                        <a:pt x="0" y="261"/>
                      </a:lnTo>
                      <a:lnTo>
                        <a:pt x="0" y="261"/>
                      </a:lnTo>
                      <a:lnTo>
                        <a:pt x="0" y="259"/>
                      </a:lnTo>
                      <a:lnTo>
                        <a:pt x="0" y="259"/>
                      </a:lnTo>
                      <a:lnTo>
                        <a:pt x="0" y="259"/>
                      </a:lnTo>
                      <a:lnTo>
                        <a:pt x="0" y="257"/>
                      </a:lnTo>
                      <a:lnTo>
                        <a:pt x="0" y="257"/>
                      </a:lnTo>
                      <a:lnTo>
                        <a:pt x="0" y="255"/>
                      </a:lnTo>
                      <a:lnTo>
                        <a:pt x="0" y="255"/>
                      </a:lnTo>
                      <a:lnTo>
                        <a:pt x="0" y="253"/>
                      </a:lnTo>
                      <a:lnTo>
                        <a:pt x="0" y="253"/>
                      </a:lnTo>
                      <a:lnTo>
                        <a:pt x="0" y="251"/>
                      </a:lnTo>
                      <a:lnTo>
                        <a:pt x="0" y="251"/>
                      </a:lnTo>
                      <a:lnTo>
                        <a:pt x="0" y="251"/>
                      </a:lnTo>
                      <a:lnTo>
                        <a:pt x="0" y="249"/>
                      </a:lnTo>
                      <a:lnTo>
                        <a:pt x="0" y="249"/>
                      </a:lnTo>
                      <a:lnTo>
                        <a:pt x="0" y="248"/>
                      </a:lnTo>
                      <a:lnTo>
                        <a:pt x="0" y="248"/>
                      </a:lnTo>
                      <a:lnTo>
                        <a:pt x="0" y="246"/>
                      </a:lnTo>
                      <a:lnTo>
                        <a:pt x="0" y="246"/>
                      </a:lnTo>
                      <a:lnTo>
                        <a:pt x="0" y="244"/>
                      </a:lnTo>
                      <a:lnTo>
                        <a:pt x="0" y="244"/>
                      </a:lnTo>
                      <a:lnTo>
                        <a:pt x="0" y="244"/>
                      </a:lnTo>
                      <a:lnTo>
                        <a:pt x="0" y="242"/>
                      </a:lnTo>
                      <a:lnTo>
                        <a:pt x="0" y="242"/>
                      </a:lnTo>
                      <a:lnTo>
                        <a:pt x="0" y="240"/>
                      </a:lnTo>
                      <a:lnTo>
                        <a:pt x="0" y="240"/>
                      </a:lnTo>
                      <a:lnTo>
                        <a:pt x="0" y="238"/>
                      </a:lnTo>
                      <a:lnTo>
                        <a:pt x="0" y="238"/>
                      </a:lnTo>
                      <a:lnTo>
                        <a:pt x="0" y="236"/>
                      </a:lnTo>
                      <a:lnTo>
                        <a:pt x="0" y="236"/>
                      </a:lnTo>
                      <a:lnTo>
                        <a:pt x="0" y="236"/>
                      </a:lnTo>
                      <a:lnTo>
                        <a:pt x="0" y="234"/>
                      </a:lnTo>
                      <a:lnTo>
                        <a:pt x="0" y="234"/>
                      </a:lnTo>
                      <a:lnTo>
                        <a:pt x="0" y="232"/>
                      </a:lnTo>
                      <a:lnTo>
                        <a:pt x="0" y="232"/>
                      </a:lnTo>
                      <a:lnTo>
                        <a:pt x="0" y="230"/>
                      </a:lnTo>
                      <a:lnTo>
                        <a:pt x="0" y="230"/>
                      </a:lnTo>
                      <a:lnTo>
                        <a:pt x="0" y="228"/>
                      </a:lnTo>
                      <a:lnTo>
                        <a:pt x="0" y="228"/>
                      </a:lnTo>
                      <a:lnTo>
                        <a:pt x="0" y="228"/>
                      </a:lnTo>
                      <a:lnTo>
                        <a:pt x="0" y="226"/>
                      </a:lnTo>
                      <a:lnTo>
                        <a:pt x="0" y="226"/>
                      </a:lnTo>
                      <a:lnTo>
                        <a:pt x="0" y="225"/>
                      </a:lnTo>
                      <a:lnTo>
                        <a:pt x="0" y="225"/>
                      </a:lnTo>
                      <a:lnTo>
                        <a:pt x="0" y="223"/>
                      </a:lnTo>
                      <a:lnTo>
                        <a:pt x="0" y="223"/>
                      </a:lnTo>
                      <a:lnTo>
                        <a:pt x="0" y="221"/>
                      </a:lnTo>
                      <a:lnTo>
                        <a:pt x="0" y="221"/>
                      </a:lnTo>
                      <a:lnTo>
                        <a:pt x="0" y="219"/>
                      </a:lnTo>
                      <a:lnTo>
                        <a:pt x="0" y="219"/>
                      </a:lnTo>
                      <a:lnTo>
                        <a:pt x="0" y="219"/>
                      </a:lnTo>
                      <a:lnTo>
                        <a:pt x="0" y="217"/>
                      </a:lnTo>
                      <a:lnTo>
                        <a:pt x="0" y="217"/>
                      </a:lnTo>
                      <a:lnTo>
                        <a:pt x="0" y="215"/>
                      </a:lnTo>
                      <a:lnTo>
                        <a:pt x="0" y="215"/>
                      </a:lnTo>
                      <a:lnTo>
                        <a:pt x="0" y="213"/>
                      </a:lnTo>
                      <a:lnTo>
                        <a:pt x="0" y="213"/>
                      </a:lnTo>
                      <a:lnTo>
                        <a:pt x="0" y="211"/>
                      </a:lnTo>
                      <a:lnTo>
                        <a:pt x="0" y="211"/>
                      </a:lnTo>
                      <a:lnTo>
                        <a:pt x="0" y="211"/>
                      </a:lnTo>
                      <a:lnTo>
                        <a:pt x="0" y="209"/>
                      </a:lnTo>
                      <a:lnTo>
                        <a:pt x="0" y="209"/>
                      </a:lnTo>
                      <a:lnTo>
                        <a:pt x="0" y="207"/>
                      </a:lnTo>
                      <a:lnTo>
                        <a:pt x="0" y="207"/>
                      </a:lnTo>
                      <a:lnTo>
                        <a:pt x="0" y="205"/>
                      </a:lnTo>
                      <a:lnTo>
                        <a:pt x="0" y="205"/>
                      </a:lnTo>
                      <a:lnTo>
                        <a:pt x="0" y="203"/>
                      </a:lnTo>
                      <a:lnTo>
                        <a:pt x="0" y="203"/>
                      </a:lnTo>
                      <a:lnTo>
                        <a:pt x="0" y="203"/>
                      </a:lnTo>
                      <a:lnTo>
                        <a:pt x="0" y="202"/>
                      </a:lnTo>
                      <a:lnTo>
                        <a:pt x="0" y="202"/>
                      </a:lnTo>
                      <a:lnTo>
                        <a:pt x="0" y="200"/>
                      </a:lnTo>
                      <a:lnTo>
                        <a:pt x="0" y="200"/>
                      </a:lnTo>
                      <a:lnTo>
                        <a:pt x="0" y="198"/>
                      </a:lnTo>
                      <a:lnTo>
                        <a:pt x="0" y="198"/>
                      </a:lnTo>
                      <a:lnTo>
                        <a:pt x="0" y="196"/>
                      </a:lnTo>
                      <a:lnTo>
                        <a:pt x="0" y="196"/>
                      </a:lnTo>
                      <a:lnTo>
                        <a:pt x="0" y="196"/>
                      </a:lnTo>
                      <a:lnTo>
                        <a:pt x="0" y="194"/>
                      </a:lnTo>
                      <a:lnTo>
                        <a:pt x="0" y="194"/>
                      </a:lnTo>
                      <a:lnTo>
                        <a:pt x="0" y="192"/>
                      </a:lnTo>
                      <a:lnTo>
                        <a:pt x="0" y="192"/>
                      </a:lnTo>
                      <a:lnTo>
                        <a:pt x="0" y="190"/>
                      </a:lnTo>
                      <a:lnTo>
                        <a:pt x="0" y="190"/>
                      </a:lnTo>
                      <a:lnTo>
                        <a:pt x="0" y="188"/>
                      </a:lnTo>
                      <a:lnTo>
                        <a:pt x="0" y="188"/>
                      </a:lnTo>
                      <a:lnTo>
                        <a:pt x="0" y="188"/>
                      </a:lnTo>
                      <a:lnTo>
                        <a:pt x="0" y="186"/>
                      </a:lnTo>
                      <a:lnTo>
                        <a:pt x="0" y="186"/>
                      </a:lnTo>
                      <a:lnTo>
                        <a:pt x="0" y="184"/>
                      </a:lnTo>
                      <a:lnTo>
                        <a:pt x="0" y="184"/>
                      </a:lnTo>
                      <a:lnTo>
                        <a:pt x="0" y="182"/>
                      </a:lnTo>
                      <a:lnTo>
                        <a:pt x="0" y="182"/>
                      </a:lnTo>
                      <a:lnTo>
                        <a:pt x="0" y="180"/>
                      </a:lnTo>
                      <a:lnTo>
                        <a:pt x="0" y="180"/>
                      </a:lnTo>
                      <a:lnTo>
                        <a:pt x="0" y="180"/>
                      </a:lnTo>
                      <a:lnTo>
                        <a:pt x="0" y="179"/>
                      </a:lnTo>
                      <a:lnTo>
                        <a:pt x="0" y="179"/>
                      </a:lnTo>
                      <a:lnTo>
                        <a:pt x="0" y="177"/>
                      </a:lnTo>
                      <a:lnTo>
                        <a:pt x="0" y="177"/>
                      </a:lnTo>
                      <a:lnTo>
                        <a:pt x="0" y="175"/>
                      </a:lnTo>
                      <a:lnTo>
                        <a:pt x="0" y="175"/>
                      </a:lnTo>
                      <a:lnTo>
                        <a:pt x="0" y="173"/>
                      </a:lnTo>
                      <a:lnTo>
                        <a:pt x="0" y="173"/>
                      </a:lnTo>
                      <a:lnTo>
                        <a:pt x="0" y="171"/>
                      </a:lnTo>
                      <a:lnTo>
                        <a:pt x="0" y="171"/>
                      </a:lnTo>
                      <a:lnTo>
                        <a:pt x="0" y="171"/>
                      </a:lnTo>
                      <a:lnTo>
                        <a:pt x="0" y="169"/>
                      </a:lnTo>
                      <a:lnTo>
                        <a:pt x="0" y="169"/>
                      </a:lnTo>
                      <a:lnTo>
                        <a:pt x="0" y="167"/>
                      </a:lnTo>
                      <a:lnTo>
                        <a:pt x="0" y="167"/>
                      </a:lnTo>
                      <a:lnTo>
                        <a:pt x="0" y="165"/>
                      </a:lnTo>
                      <a:lnTo>
                        <a:pt x="0" y="165"/>
                      </a:lnTo>
                      <a:lnTo>
                        <a:pt x="0" y="163"/>
                      </a:lnTo>
                      <a:lnTo>
                        <a:pt x="0" y="163"/>
                      </a:lnTo>
                      <a:lnTo>
                        <a:pt x="0" y="163"/>
                      </a:lnTo>
                      <a:lnTo>
                        <a:pt x="0" y="161"/>
                      </a:lnTo>
                      <a:lnTo>
                        <a:pt x="0" y="161"/>
                      </a:lnTo>
                      <a:lnTo>
                        <a:pt x="0" y="159"/>
                      </a:lnTo>
                      <a:lnTo>
                        <a:pt x="0" y="159"/>
                      </a:lnTo>
                      <a:lnTo>
                        <a:pt x="0" y="158"/>
                      </a:lnTo>
                      <a:lnTo>
                        <a:pt x="0" y="158"/>
                      </a:lnTo>
                      <a:lnTo>
                        <a:pt x="0" y="156"/>
                      </a:lnTo>
                      <a:lnTo>
                        <a:pt x="0" y="156"/>
                      </a:lnTo>
                      <a:lnTo>
                        <a:pt x="0" y="156"/>
                      </a:lnTo>
                      <a:lnTo>
                        <a:pt x="0" y="154"/>
                      </a:lnTo>
                      <a:lnTo>
                        <a:pt x="0" y="154"/>
                      </a:lnTo>
                      <a:lnTo>
                        <a:pt x="0" y="152"/>
                      </a:lnTo>
                      <a:lnTo>
                        <a:pt x="0" y="152"/>
                      </a:lnTo>
                      <a:lnTo>
                        <a:pt x="0" y="150"/>
                      </a:lnTo>
                      <a:lnTo>
                        <a:pt x="0" y="150"/>
                      </a:lnTo>
                      <a:lnTo>
                        <a:pt x="0" y="148"/>
                      </a:lnTo>
                      <a:lnTo>
                        <a:pt x="0" y="148"/>
                      </a:lnTo>
                      <a:lnTo>
                        <a:pt x="0" y="148"/>
                      </a:lnTo>
                      <a:lnTo>
                        <a:pt x="0" y="146"/>
                      </a:lnTo>
                      <a:lnTo>
                        <a:pt x="0" y="146"/>
                      </a:lnTo>
                      <a:lnTo>
                        <a:pt x="0" y="144"/>
                      </a:lnTo>
                      <a:lnTo>
                        <a:pt x="0" y="144"/>
                      </a:lnTo>
                      <a:lnTo>
                        <a:pt x="0" y="142"/>
                      </a:lnTo>
                      <a:lnTo>
                        <a:pt x="0" y="142"/>
                      </a:lnTo>
                      <a:lnTo>
                        <a:pt x="0" y="140"/>
                      </a:lnTo>
                      <a:lnTo>
                        <a:pt x="0" y="140"/>
                      </a:lnTo>
                      <a:lnTo>
                        <a:pt x="0" y="140"/>
                      </a:lnTo>
                      <a:lnTo>
                        <a:pt x="0" y="138"/>
                      </a:lnTo>
                      <a:lnTo>
                        <a:pt x="0" y="138"/>
                      </a:lnTo>
                      <a:lnTo>
                        <a:pt x="0" y="136"/>
                      </a:lnTo>
                      <a:lnTo>
                        <a:pt x="0" y="136"/>
                      </a:lnTo>
                      <a:lnTo>
                        <a:pt x="0" y="135"/>
                      </a:lnTo>
                      <a:lnTo>
                        <a:pt x="0" y="135"/>
                      </a:lnTo>
                      <a:lnTo>
                        <a:pt x="0" y="133"/>
                      </a:lnTo>
                      <a:lnTo>
                        <a:pt x="0" y="133"/>
                      </a:lnTo>
                      <a:lnTo>
                        <a:pt x="0" y="133"/>
                      </a:lnTo>
                      <a:lnTo>
                        <a:pt x="0" y="131"/>
                      </a:lnTo>
                      <a:lnTo>
                        <a:pt x="0" y="131"/>
                      </a:lnTo>
                      <a:lnTo>
                        <a:pt x="0" y="129"/>
                      </a:lnTo>
                      <a:lnTo>
                        <a:pt x="0" y="129"/>
                      </a:lnTo>
                      <a:lnTo>
                        <a:pt x="0" y="127"/>
                      </a:lnTo>
                      <a:lnTo>
                        <a:pt x="0" y="127"/>
                      </a:lnTo>
                      <a:lnTo>
                        <a:pt x="0" y="125"/>
                      </a:lnTo>
                      <a:lnTo>
                        <a:pt x="0" y="125"/>
                      </a:lnTo>
                      <a:lnTo>
                        <a:pt x="0" y="123"/>
                      </a:lnTo>
                      <a:lnTo>
                        <a:pt x="0" y="123"/>
                      </a:lnTo>
                      <a:lnTo>
                        <a:pt x="0" y="123"/>
                      </a:lnTo>
                      <a:lnTo>
                        <a:pt x="0" y="121"/>
                      </a:lnTo>
                      <a:lnTo>
                        <a:pt x="0" y="121"/>
                      </a:lnTo>
                      <a:lnTo>
                        <a:pt x="0" y="119"/>
                      </a:lnTo>
                      <a:lnTo>
                        <a:pt x="0" y="119"/>
                      </a:lnTo>
                      <a:lnTo>
                        <a:pt x="0" y="117"/>
                      </a:lnTo>
                      <a:lnTo>
                        <a:pt x="0" y="117"/>
                      </a:lnTo>
                      <a:lnTo>
                        <a:pt x="0" y="115"/>
                      </a:lnTo>
                      <a:lnTo>
                        <a:pt x="0" y="115"/>
                      </a:lnTo>
                      <a:lnTo>
                        <a:pt x="0" y="115"/>
                      </a:lnTo>
                      <a:lnTo>
                        <a:pt x="0" y="113"/>
                      </a:lnTo>
                      <a:lnTo>
                        <a:pt x="0" y="113"/>
                      </a:lnTo>
                      <a:lnTo>
                        <a:pt x="0" y="112"/>
                      </a:lnTo>
                      <a:lnTo>
                        <a:pt x="0" y="112"/>
                      </a:lnTo>
                      <a:lnTo>
                        <a:pt x="0" y="110"/>
                      </a:lnTo>
                      <a:lnTo>
                        <a:pt x="0" y="110"/>
                      </a:lnTo>
                      <a:lnTo>
                        <a:pt x="0" y="108"/>
                      </a:lnTo>
                      <a:lnTo>
                        <a:pt x="0" y="108"/>
                      </a:lnTo>
                      <a:lnTo>
                        <a:pt x="0" y="108"/>
                      </a:lnTo>
                      <a:lnTo>
                        <a:pt x="0" y="106"/>
                      </a:lnTo>
                      <a:lnTo>
                        <a:pt x="0" y="106"/>
                      </a:lnTo>
                      <a:lnTo>
                        <a:pt x="0" y="104"/>
                      </a:lnTo>
                      <a:lnTo>
                        <a:pt x="0" y="104"/>
                      </a:lnTo>
                      <a:lnTo>
                        <a:pt x="0" y="102"/>
                      </a:lnTo>
                      <a:lnTo>
                        <a:pt x="0" y="102"/>
                      </a:lnTo>
                      <a:lnTo>
                        <a:pt x="0" y="100"/>
                      </a:lnTo>
                      <a:lnTo>
                        <a:pt x="0" y="100"/>
                      </a:lnTo>
                      <a:lnTo>
                        <a:pt x="0" y="100"/>
                      </a:lnTo>
                      <a:lnTo>
                        <a:pt x="0" y="98"/>
                      </a:lnTo>
                      <a:lnTo>
                        <a:pt x="0" y="98"/>
                      </a:lnTo>
                      <a:lnTo>
                        <a:pt x="0" y="96"/>
                      </a:lnTo>
                      <a:lnTo>
                        <a:pt x="0" y="96"/>
                      </a:lnTo>
                      <a:lnTo>
                        <a:pt x="0" y="94"/>
                      </a:lnTo>
                      <a:lnTo>
                        <a:pt x="0" y="94"/>
                      </a:lnTo>
                      <a:lnTo>
                        <a:pt x="2" y="94"/>
                      </a:lnTo>
                      <a:lnTo>
                        <a:pt x="2" y="94"/>
                      </a:lnTo>
                      <a:lnTo>
                        <a:pt x="2" y="94"/>
                      </a:lnTo>
                      <a:lnTo>
                        <a:pt x="2" y="94"/>
                      </a:lnTo>
                      <a:lnTo>
                        <a:pt x="4" y="94"/>
                      </a:lnTo>
                      <a:lnTo>
                        <a:pt x="4" y="94"/>
                      </a:lnTo>
                      <a:lnTo>
                        <a:pt x="4" y="94"/>
                      </a:lnTo>
                      <a:lnTo>
                        <a:pt x="6" y="94"/>
                      </a:lnTo>
                      <a:lnTo>
                        <a:pt x="6" y="94"/>
                      </a:lnTo>
                      <a:lnTo>
                        <a:pt x="8" y="94"/>
                      </a:lnTo>
                      <a:lnTo>
                        <a:pt x="8" y="94"/>
                      </a:lnTo>
                      <a:lnTo>
                        <a:pt x="8" y="94"/>
                      </a:lnTo>
                      <a:lnTo>
                        <a:pt x="9" y="94"/>
                      </a:lnTo>
                      <a:lnTo>
                        <a:pt x="9" y="94"/>
                      </a:lnTo>
                      <a:lnTo>
                        <a:pt x="9" y="94"/>
                      </a:lnTo>
                      <a:lnTo>
                        <a:pt x="11" y="94"/>
                      </a:lnTo>
                      <a:lnTo>
                        <a:pt x="11" y="94"/>
                      </a:lnTo>
                      <a:lnTo>
                        <a:pt x="13" y="94"/>
                      </a:lnTo>
                      <a:lnTo>
                        <a:pt x="13" y="94"/>
                      </a:lnTo>
                      <a:lnTo>
                        <a:pt x="13" y="94"/>
                      </a:lnTo>
                      <a:lnTo>
                        <a:pt x="15" y="94"/>
                      </a:lnTo>
                      <a:lnTo>
                        <a:pt x="15" y="94"/>
                      </a:lnTo>
                      <a:lnTo>
                        <a:pt x="15" y="94"/>
                      </a:lnTo>
                      <a:lnTo>
                        <a:pt x="17" y="94"/>
                      </a:lnTo>
                      <a:lnTo>
                        <a:pt x="17" y="94"/>
                      </a:lnTo>
                      <a:lnTo>
                        <a:pt x="19" y="94"/>
                      </a:lnTo>
                      <a:lnTo>
                        <a:pt x="19" y="94"/>
                      </a:lnTo>
                      <a:lnTo>
                        <a:pt x="19" y="94"/>
                      </a:lnTo>
                      <a:lnTo>
                        <a:pt x="21" y="94"/>
                      </a:lnTo>
                      <a:lnTo>
                        <a:pt x="21" y="94"/>
                      </a:lnTo>
                      <a:lnTo>
                        <a:pt x="21" y="94"/>
                      </a:lnTo>
                      <a:lnTo>
                        <a:pt x="23" y="94"/>
                      </a:lnTo>
                      <a:lnTo>
                        <a:pt x="23" y="96"/>
                      </a:lnTo>
                      <a:lnTo>
                        <a:pt x="23" y="96"/>
                      </a:lnTo>
                      <a:lnTo>
                        <a:pt x="25" y="96"/>
                      </a:lnTo>
                      <a:lnTo>
                        <a:pt x="25" y="96"/>
                      </a:lnTo>
                      <a:lnTo>
                        <a:pt x="25" y="96"/>
                      </a:lnTo>
                      <a:lnTo>
                        <a:pt x="25" y="96"/>
                      </a:lnTo>
                      <a:lnTo>
                        <a:pt x="25" y="96"/>
                      </a:lnTo>
                      <a:lnTo>
                        <a:pt x="27" y="96"/>
                      </a:lnTo>
                      <a:lnTo>
                        <a:pt x="27" y="96"/>
                      </a:lnTo>
                      <a:lnTo>
                        <a:pt x="27" y="96"/>
                      </a:lnTo>
                      <a:lnTo>
                        <a:pt x="29" y="96"/>
                      </a:lnTo>
                      <a:lnTo>
                        <a:pt x="29" y="96"/>
                      </a:lnTo>
                      <a:lnTo>
                        <a:pt x="29" y="96"/>
                      </a:lnTo>
                      <a:lnTo>
                        <a:pt x="29" y="96"/>
                      </a:lnTo>
                      <a:lnTo>
                        <a:pt x="31" y="96"/>
                      </a:lnTo>
                      <a:lnTo>
                        <a:pt x="31" y="94"/>
                      </a:lnTo>
                      <a:lnTo>
                        <a:pt x="31" y="94"/>
                      </a:lnTo>
                      <a:lnTo>
                        <a:pt x="31" y="94"/>
                      </a:lnTo>
                      <a:lnTo>
                        <a:pt x="32" y="94"/>
                      </a:lnTo>
                      <a:lnTo>
                        <a:pt x="32" y="94"/>
                      </a:lnTo>
                      <a:lnTo>
                        <a:pt x="32" y="94"/>
                      </a:lnTo>
                      <a:lnTo>
                        <a:pt x="34" y="94"/>
                      </a:lnTo>
                      <a:lnTo>
                        <a:pt x="34" y="94"/>
                      </a:lnTo>
                      <a:lnTo>
                        <a:pt x="34" y="94"/>
                      </a:lnTo>
                      <a:lnTo>
                        <a:pt x="34" y="94"/>
                      </a:lnTo>
                      <a:lnTo>
                        <a:pt x="36" y="94"/>
                      </a:lnTo>
                      <a:lnTo>
                        <a:pt x="36" y="94"/>
                      </a:lnTo>
                      <a:lnTo>
                        <a:pt x="36" y="94"/>
                      </a:lnTo>
                      <a:lnTo>
                        <a:pt x="36" y="96"/>
                      </a:lnTo>
                      <a:lnTo>
                        <a:pt x="36" y="96"/>
                      </a:lnTo>
                      <a:lnTo>
                        <a:pt x="36" y="96"/>
                      </a:lnTo>
                      <a:lnTo>
                        <a:pt x="36" y="96"/>
                      </a:lnTo>
                      <a:lnTo>
                        <a:pt x="34" y="96"/>
                      </a:lnTo>
                      <a:lnTo>
                        <a:pt x="34" y="96"/>
                      </a:lnTo>
                      <a:lnTo>
                        <a:pt x="34" y="98"/>
                      </a:lnTo>
                      <a:lnTo>
                        <a:pt x="34" y="98"/>
                      </a:lnTo>
                      <a:lnTo>
                        <a:pt x="34" y="98"/>
                      </a:lnTo>
                      <a:lnTo>
                        <a:pt x="34" y="100"/>
                      </a:lnTo>
                      <a:lnTo>
                        <a:pt x="36" y="100"/>
                      </a:lnTo>
                      <a:lnTo>
                        <a:pt x="36" y="100"/>
                      </a:lnTo>
                      <a:lnTo>
                        <a:pt x="36" y="100"/>
                      </a:lnTo>
                      <a:lnTo>
                        <a:pt x="38" y="100"/>
                      </a:lnTo>
                      <a:lnTo>
                        <a:pt x="38" y="100"/>
                      </a:lnTo>
                      <a:lnTo>
                        <a:pt x="38" y="100"/>
                      </a:lnTo>
                      <a:lnTo>
                        <a:pt x="40" y="100"/>
                      </a:lnTo>
                      <a:lnTo>
                        <a:pt x="40" y="100"/>
                      </a:lnTo>
                      <a:lnTo>
                        <a:pt x="40" y="100"/>
                      </a:lnTo>
                      <a:lnTo>
                        <a:pt x="40" y="100"/>
                      </a:lnTo>
                      <a:lnTo>
                        <a:pt x="42" y="100"/>
                      </a:lnTo>
                      <a:lnTo>
                        <a:pt x="42" y="102"/>
                      </a:lnTo>
                      <a:lnTo>
                        <a:pt x="42" y="102"/>
                      </a:lnTo>
                      <a:lnTo>
                        <a:pt x="42" y="102"/>
                      </a:lnTo>
                      <a:lnTo>
                        <a:pt x="42" y="102"/>
                      </a:lnTo>
                      <a:lnTo>
                        <a:pt x="42" y="102"/>
                      </a:lnTo>
                      <a:lnTo>
                        <a:pt x="44" y="102"/>
                      </a:lnTo>
                      <a:lnTo>
                        <a:pt x="44" y="102"/>
                      </a:lnTo>
                      <a:lnTo>
                        <a:pt x="44" y="100"/>
                      </a:lnTo>
                      <a:lnTo>
                        <a:pt x="46" y="100"/>
                      </a:lnTo>
                      <a:lnTo>
                        <a:pt x="46" y="100"/>
                      </a:lnTo>
                      <a:lnTo>
                        <a:pt x="46" y="102"/>
                      </a:lnTo>
                      <a:lnTo>
                        <a:pt x="46" y="102"/>
                      </a:lnTo>
                      <a:lnTo>
                        <a:pt x="46" y="102"/>
                      </a:lnTo>
                      <a:lnTo>
                        <a:pt x="48" y="102"/>
                      </a:lnTo>
                      <a:lnTo>
                        <a:pt x="48" y="104"/>
                      </a:lnTo>
                      <a:lnTo>
                        <a:pt x="48" y="104"/>
                      </a:lnTo>
                      <a:lnTo>
                        <a:pt x="48" y="104"/>
                      </a:lnTo>
                      <a:lnTo>
                        <a:pt x="48" y="104"/>
                      </a:lnTo>
                      <a:lnTo>
                        <a:pt x="50" y="104"/>
                      </a:lnTo>
                      <a:lnTo>
                        <a:pt x="50" y="104"/>
                      </a:lnTo>
                      <a:lnTo>
                        <a:pt x="52" y="104"/>
                      </a:lnTo>
                      <a:lnTo>
                        <a:pt x="52" y="104"/>
                      </a:lnTo>
                      <a:lnTo>
                        <a:pt x="52" y="106"/>
                      </a:lnTo>
                      <a:lnTo>
                        <a:pt x="52" y="106"/>
                      </a:lnTo>
                      <a:lnTo>
                        <a:pt x="53" y="106"/>
                      </a:lnTo>
                      <a:lnTo>
                        <a:pt x="53" y="106"/>
                      </a:lnTo>
                      <a:lnTo>
                        <a:pt x="53" y="106"/>
                      </a:lnTo>
                      <a:lnTo>
                        <a:pt x="53" y="106"/>
                      </a:lnTo>
                      <a:lnTo>
                        <a:pt x="55" y="106"/>
                      </a:lnTo>
                      <a:lnTo>
                        <a:pt x="55" y="106"/>
                      </a:lnTo>
                      <a:lnTo>
                        <a:pt x="57" y="106"/>
                      </a:lnTo>
                      <a:lnTo>
                        <a:pt x="57" y="106"/>
                      </a:lnTo>
                      <a:lnTo>
                        <a:pt x="57" y="108"/>
                      </a:lnTo>
                      <a:lnTo>
                        <a:pt x="57" y="108"/>
                      </a:lnTo>
                      <a:lnTo>
                        <a:pt x="59" y="108"/>
                      </a:lnTo>
                      <a:lnTo>
                        <a:pt x="59" y="108"/>
                      </a:lnTo>
                      <a:lnTo>
                        <a:pt x="61" y="108"/>
                      </a:lnTo>
                      <a:lnTo>
                        <a:pt x="61" y="108"/>
                      </a:lnTo>
                      <a:lnTo>
                        <a:pt x="61" y="108"/>
                      </a:lnTo>
                      <a:lnTo>
                        <a:pt x="61" y="108"/>
                      </a:lnTo>
                      <a:lnTo>
                        <a:pt x="63" y="108"/>
                      </a:lnTo>
                      <a:lnTo>
                        <a:pt x="63" y="108"/>
                      </a:lnTo>
                      <a:lnTo>
                        <a:pt x="63" y="108"/>
                      </a:lnTo>
                      <a:lnTo>
                        <a:pt x="65" y="108"/>
                      </a:lnTo>
                      <a:lnTo>
                        <a:pt x="65" y="108"/>
                      </a:lnTo>
                      <a:lnTo>
                        <a:pt x="65" y="108"/>
                      </a:lnTo>
                      <a:lnTo>
                        <a:pt x="67" y="108"/>
                      </a:lnTo>
                      <a:lnTo>
                        <a:pt x="67" y="108"/>
                      </a:lnTo>
                      <a:lnTo>
                        <a:pt x="67" y="108"/>
                      </a:lnTo>
                      <a:lnTo>
                        <a:pt x="69" y="108"/>
                      </a:lnTo>
                      <a:lnTo>
                        <a:pt x="69" y="108"/>
                      </a:lnTo>
                      <a:lnTo>
                        <a:pt x="69" y="108"/>
                      </a:lnTo>
                      <a:lnTo>
                        <a:pt x="69" y="110"/>
                      </a:lnTo>
                      <a:lnTo>
                        <a:pt x="71" y="110"/>
                      </a:lnTo>
                      <a:lnTo>
                        <a:pt x="71" y="110"/>
                      </a:lnTo>
                      <a:lnTo>
                        <a:pt x="73" y="110"/>
                      </a:lnTo>
                      <a:lnTo>
                        <a:pt x="73" y="110"/>
                      </a:lnTo>
                      <a:lnTo>
                        <a:pt x="73" y="110"/>
                      </a:lnTo>
                      <a:lnTo>
                        <a:pt x="73" y="110"/>
                      </a:lnTo>
                      <a:lnTo>
                        <a:pt x="75" y="110"/>
                      </a:lnTo>
                      <a:lnTo>
                        <a:pt x="75" y="110"/>
                      </a:lnTo>
                      <a:lnTo>
                        <a:pt x="75" y="110"/>
                      </a:lnTo>
                      <a:lnTo>
                        <a:pt x="75" y="110"/>
                      </a:lnTo>
                      <a:lnTo>
                        <a:pt x="76" y="110"/>
                      </a:lnTo>
                      <a:lnTo>
                        <a:pt x="76" y="110"/>
                      </a:lnTo>
                      <a:lnTo>
                        <a:pt x="78" y="110"/>
                      </a:lnTo>
                      <a:lnTo>
                        <a:pt x="78" y="110"/>
                      </a:lnTo>
                      <a:lnTo>
                        <a:pt x="78" y="110"/>
                      </a:lnTo>
                      <a:lnTo>
                        <a:pt x="80" y="110"/>
                      </a:lnTo>
                      <a:lnTo>
                        <a:pt x="80" y="110"/>
                      </a:lnTo>
                      <a:lnTo>
                        <a:pt x="80" y="110"/>
                      </a:lnTo>
                      <a:lnTo>
                        <a:pt x="82" y="110"/>
                      </a:lnTo>
                      <a:lnTo>
                        <a:pt x="82" y="110"/>
                      </a:lnTo>
                      <a:lnTo>
                        <a:pt x="84" y="110"/>
                      </a:lnTo>
                      <a:lnTo>
                        <a:pt x="84" y="110"/>
                      </a:lnTo>
                      <a:lnTo>
                        <a:pt x="84" y="110"/>
                      </a:lnTo>
                      <a:lnTo>
                        <a:pt x="84" y="110"/>
                      </a:lnTo>
                      <a:lnTo>
                        <a:pt x="84" y="110"/>
                      </a:lnTo>
                      <a:lnTo>
                        <a:pt x="86" y="110"/>
                      </a:lnTo>
                      <a:lnTo>
                        <a:pt x="86" y="110"/>
                      </a:lnTo>
                      <a:lnTo>
                        <a:pt x="86" y="110"/>
                      </a:lnTo>
                      <a:lnTo>
                        <a:pt x="88" y="110"/>
                      </a:lnTo>
                      <a:lnTo>
                        <a:pt x="88" y="110"/>
                      </a:lnTo>
                      <a:lnTo>
                        <a:pt x="88" y="110"/>
                      </a:lnTo>
                      <a:lnTo>
                        <a:pt x="90" y="110"/>
                      </a:lnTo>
                      <a:lnTo>
                        <a:pt x="90" y="112"/>
                      </a:lnTo>
                      <a:lnTo>
                        <a:pt x="90" y="112"/>
                      </a:lnTo>
                      <a:lnTo>
                        <a:pt x="90" y="112"/>
                      </a:lnTo>
                      <a:lnTo>
                        <a:pt x="92" y="112"/>
                      </a:lnTo>
                      <a:lnTo>
                        <a:pt x="92" y="112"/>
                      </a:lnTo>
                      <a:lnTo>
                        <a:pt x="92" y="112"/>
                      </a:lnTo>
                      <a:lnTo>
                        <a:pt x="94" y="112"/>
                      </a:lnTo>
                      <a:lnTo>
                        <a:pt x="94" y="112"/>
                      </a:lnTo>
                      <a:lnTo>
                        <a:pt x="94" y="112"/>
                      </a:lnTo>
                      <a:lnTo>
                        <a:pt x="94" y="112"/>
                      </a:lnTo>
                      <a:lnTo>
                        <a:pt x="94" y="110"/>
                      </a:lnTo>
                      <a:lnTo>
                        <a:pt x="94" y="110"/>
                      </a:lnTo>
                      <a:lnTo>
                        <a:pt x="94" y="110"/>
                      </a:lnTo>
                      <a:lnTo>
                        <a:pt x="92" y="110"/>
                      </a:lnTo>
                      <a:lnTo>
                        <a:pt x="92" y="110"/>
                      </a:lnTo>
                      <a:lnTo>
                        <a:pt x="90" y="110"/>
                      </a:lnTo>
                      <a:lnTo>
                        <a:pt x="90" y="110"/>
                      </a:lnTo>
                      <a:lnTo>
                        <a:pt x="90" y="110"/>
                      </a:lnTo>
                      <a:lnTo>
                        <a:pt x="90" y="110"/>
                      </a:lnTo>
                      <a:lnTo>
                        <a:pt x="90" y="108"/>
                      </a:lnTo>
                      <a:lnTo>
                        <a:pt x="88" y="108"/>
                      </a:lnTo>
                      <a:lnTo>
                        <a:pt x="88" y="108"/>
                      </a:lnTo>
                      <a:lnTo>
                        <a:pt x="88" y="108"/>
                      </a:lnTo>
                      <a:lnTo>
                        <a:pt x="88" y="108"/>
                      </a:lnTo>
                      <a:lnTo>
                        <a:pt x="86" y="108"/>
                      </a:lnTo>
                      <a:lnTo>
                        <a:pt x="86" y="108"/>
                      </a:lnTo>
                      <a:lnTo>
                        <a:pt x="88" y="108"/>
                      </a:lnTo>
                      <a:lnTo>
                        <a:pt x="88" y="108"/>
                      </a:lnTo>
                      <a:lnTo>
                        <a:pt x="88" y="108"/>
                      </a:lnTo>
                      <a:lnTo>
                        <a:pt x="88" y="106"/>
                      </a:lnTo>
                      <a:lnTo>
                        <a:pt x="88" y="106"/>
                      </a:lnTo>
                      <a:lnTo>
                        <a:pt x="88" y="106"/>
                      </a:lnTo>
                      <a:lnTo>
                        <a:pt x="88" y="106"/>
                      </a:lnTo>
                      <a:lnTo>
                        <a:pt x="88" y="104"/>
                      </a:lnTo>
                      <a:lnTo>
                        <a:pt x="86" y="104"/>
                      </a:lnTo>
                      <a:lnTo>
                        <a:pt x="86" y="104"/>
                      </a:lnTo>
                      <a:lnTo>
                        <a:pt x="86" y="102"/>
                      </a:lnTo>
                      <a:lnTo>
                        <a:pt x="88" y="102"/>
                      </a:lnTo>
                      <a:lnTo>
                        <a:pt x="88" y="102"/>
                      </a:lnTo>
                      <a:lnTo>
                        <a:pt x="88" y="102"/>
                      </a:lnTo>
                      <a:lnTo>
                        <a:pt x="88" y="102"/>
                      </a:lnTo>
                      <a:lnTo>
                        <a:pt x="88" y="100"/>
                      </a:lnTo>
                      <a:lnTo>
                        <a:pt x="90" y="100"/>
                      </a:lnTo>
                      <a:lnTo>
                        <a:pt x="90" y="100"/>
                      </a:lnTo>
                      <a:lnTo>
                        <a:pt x="90" y="100"/>
                      </a:lnTo>
                      <a:lnTo>
                        <a:pt x="92" y="100"/>
                      </a:lnTo>
                      <a:lnTo>
                        <a:pt x="92" y="102"/>
                      </a:lnTo>
                      <a:lnTo>
                        <a:pt x="92" y="102"/>
                      </a:lnTo>
                      <a:lnTo>
                        <a:pt x="94" y="102"/>
                      </a:lnTo>
                      <a:lnTo>
                        <a:pt x="94" y="100"/>
                      </a:lnTo>
                      <a:lnTo>
                        <a:pt x="94" y="100"/>
                      </a:lnTo>
                      <a:lnTo>
                        <a:pt x="94" y="100"/>
                      </a:lnTo>
                      <a:lnTo>
                        <a:pt x="94" y="100"/>
                      </a:lnTo>
                      <a:lnTo>
                        <a:pt x="96" y="100"/>
                      </a:lnTo>
                      <a:lnTo>
                        <a:pt x="96" y="100"/>
                      </a:lnTo>
                      <a:lnTo>
                        <a:pt x="96" y="100"/>
                      </a:lnTo>
                      <a:lnTo>
                        <a:pt x="96" y="100"/>
                      </a:lnTo>
                      <a:lnTo>
                        <a:pt x="97" y="100"/>
                      </a:lnTo>
                      <a:lnTo>
                        <a:pt x="97" y="100"/>
                      </a:lnTo>
                      <a:lnTo>
                        <a:pt x="97" y="98"/>
                      </a:lnTo>
                      <a:lnTo>
                        <a:pt x="99" y="98"/>
                      </a:lnTo>
                      <a:lnTo>
                        <a:pt x="99" y="98"/>
                      </a:lnTo>
                      <a:lnTo>
                        <a:pt x="99" y="98"/>
                      </a:lnTo>
                      <a:lnTo>
                        <a:pt x="99" y="98"/>
                      </a:lnTo>
                      <a:lnTo>
                        <a:pt x="101" y="98"/>
                      </a:lnTo>
                      <a:lnTo>
                        <a:pt x="101" y="98"/>
                      </a:lnTo>
                      <a:lnTo>
                        <a:pt x="101" y="98"/>
                      </a:lnTo>
                      <a:lnTo>
                        <a:pt x="103" y="98"/>
                      </a:lnTo>
                      <a:lnTo>
                        <a:pt x="103" y="98"/>
                      </a:lnTo>
                      <a:lnTo>
                        <a:pt x="105" y="98"/>
                      </a:lnTo>
                      <a:lnTo>
                        <a:pt x="105" y="98"/>
                      </a:lnTo>
                      <a:lnTo>
                        <a:pt x="105" y="98"/>
                      </a:lnTo>
                      <a:lnTo>
                        <a:pt x="105" y="98"/>
                      </a:lnTo>
                      <a:lnTo>
                        <a:pt x="107" y="98"/>
                      </a:lnTo>
                      <a:lnTo>
                        <a:pt x="107" y="98"/>
                      </a:lnTo>
                      <a:lnTo>
                        <a:pt x="107" y="98"/>
                      </a:lnTo>
                      <a:lnTo>
                        <a:pt x="107" y="98"/>
                      </a:lnTo>
                      <a:lnTo>
                        <a:pt x="109" y="98"/>
                      </a:lnTo>
                      <a:lnTo>
                        <a:pt x="109" y="98"/>
                      </a:lnTo>
                      <a:lnTo>
                        <a:pt x="111" y="98"/>
                      </a:lnTo>
                      <a:lnTo>
                        <a:pt x="111" y="96"/>
                      </a:lnTo>
                      <a:lnTo>
                        <a:pt x="111" y="96"/>
                      </a:lnTo>
                      <a:lnTo>
                        <a:pt x="111" y="96"/>
                      </a:lnTo>
                      <a:lnTo>
                        <a:pt x="111" y="96"/>
                      </a:lnTo>
                      <a:lnTo>
                        <a:pt x="113" y="96"/>
                      </a:lnTo>
                      <a:lnTo>
                        <a:pt x="113" y="94"/>
                      </a:lnTo>
                      <a:lnTo>
                        <a:pt x="113" y="94"/>
                      </a:lnTo>
                      <a:lnTo>
                        <a:pt x="113" y="94"/>
                      </a:lnTo>
                      <a:lnTo>
                        <a:pt x="113" y="94"/>
                      </a:lnTo>
                      <a:lnTo>
                        <a:pt x="111" y="94"/>
                      </a:lnTo>
                      <a:lnTo>
                        <a:pt x="111" y="92"/>
                      </a:lnTo>
                      <a:lnTo>
                        <a:pt x="113" y="92"/>
                      </a:lnTo>
                      <a:lnTo>
                        <a:pt x="113" y="92"/>
                      </a:lnTo>
                      <a:lnTo>
                        <a:pt x="113" y="92"/>
                      </a:lnTo>
                      <a:lnTo>
                        <a:pt x="115" y="92"/>
                      </a:lnTo>
                      <a:lnTo>
                        <a:pt x="115" y="92"/>
                      </a:lnTo>
                      <a:lnTo>
                        <a:pt x="115" y="92"/>
                      </a:lnTo>
                      <a:lnTo>
                        <a:pt x="115" y="92"/>
                      </a:lnTo>
                      <a:lnTo>
                        <a:pt x="115" y="92"/>
                      </a:lnTo>
                      <a:lnTo>
                        <a:pt x="117" y="92"/>
                      </a:lnTo>
                      <a:lnTo>
                        <a:pt x="117" y="92"/>
                      </a:lnTo>
                      <a:lnTo>
                        <a:pt x="117" y="92"/>
                      </a:lnTo>
                      <a:lnTo>
                        <a:pt x="117" y="92"/>
                      </a:lnTo>
                      <a:lnTo>
                        <a:pt x="117" y="94"/>
                      </a:lnTo>
                      <a:lnTo>
                        <a:pt x="119" y="94"/>
                      </a:lnTo>
                      <a:lnTo>
                        <a:pt x="119" y="94"/>
                      </a:lnTo>
                      <a:lnTo>
                        <a:pt x="119" y="96"/>
                      </a:lnTo>
                      <a:lnTo>
                        <a:pt x="119" y="96"/>
                      </a:lnTo>
                      <a:lnTo>
                        <a:pt x="120" y="96"/>
                      </a:lnTo>
                      <a:lnTo>
                        <a:pt x="120" y="96"/>
                      </a:lnTo>
                      <a:lnTo>
                        <a:pt x="120" y="96"/>
                      </a:lnTo>
                      <a:lnTo>
                        <a:pt x="120" y="94"/>
                      </a:lnTo>
                      <a:lnTo>
                        <a:pt x="122" y="94"/>
                      </a:lnTo>
                      <a:lnTo>
                        <a:pt x="122" y="94"/>
                      </a:lnTo>
                      <a:lnTo>
                        <a:pt x="122" y="94"/>
                      </a:lnTo>
                      <a:lnTo>
                        <a:pt x="124" y="94"/>
                      </a:lnTo>
                      <a:lnTo>
                        <a:pt x="124" y="94"/>
                      </a:lnTo>
                      <a:lnTo>
                        <a:pt x="124" y="96"/>
                      </a:lnTo>
                      <a:lnTo>
                        <a:pt x="126" y="96"/>
                      </a:lnTo>
                      <a:lnTo>
                        <a:pt x="126" y="96"/>
                      </a:lnTo>
                      <a:lnTo>
                        <a:pt x="126" y="96"/>
                      </a:lnTo>
                      <a:lnTo>
                        <a:pt x="126" y="98"/>
                      </a:lnTo>
                      <a:lnTo>
                        <a:pt x="126" y="98"/>
                      </a:lnTo>
                      <a:lnTo>
                        <a:pt x="126" y="98"/>
                      </a:lnTo>
                      <a:lnTo>
                        <a:pt x="124" y="98"/>
                      </a:lnTo>
                      <a:lnTo>
                        <a:pt x="124" y="100"/>
                      </a:lnTo>
                      <a:lnTo>
                        <a:pt x="124" y="100"/>
                      </a:lnTo>
                      <a:lnTo>
                        <a:pt x="122" y="100"/>
                      </a:lnTo>
                      <a:lnTo>
                        <a:pt x="122" y="100"/>
                      </a:lnTo>
                      <a:lnTo>
                        <a:pt x="122" y="100"/>
                      </a:lnTo>
                      <a:lnTo>
                        <a:pt x="122" y="100"/>
                      </a:lnTo>
                      <a:lnTo>
                        <a:pt x="120" y="100"/>
                      </a:lnTo>
                      <a:lnTo>
                        <a:pt x="120" y="100"/>
                      </a:lnTo>
                      <a:lnTo>
                        <a:pt x="120" y="100"/>
                      </a:lnTo>
                      <a:lnTo>
                        <a:pt x="120" y="102"/>
                      </a:lnTo>
                      <a:lnTo>
                        <a:pt x="120" y="102"/>
                      </a:lnTo>
                      <a:lnTo>
                        <a:pt x="122" y="102"/>
                      </a:lnTo>
                      <a:lnTo>
                        <a:pt x="122" y="102"/>
                      </a:lnTo>
                      <a:lnTo>
                        <a:pt x="122" y="100"/>
                      </a:lnTo>
                      <a:lnTo>
                        <a:pt x="122" y="100"/>
                      </a:lnTo>
                      <a:lnTo>
                        <a:pt x="124" y="100"/>
                      </a:lnTo>
                      <a:lnTo>
                        <a:pt x="124" y="100"/>
                      </a:lnTo>
                      <a:lnTo>
                        <a:pt x="124" y="100"/>
                      </a:lnTo>
                      <a:lnTo>
                        <a:pt x="126" y="100"/>
                      </a:lnTo>
                      <a:lnTo>
                        <a:pt x="126" y="100"/>
                      </a:lnTo>
                      <a:lnTo>
                        <a:pt x="126" y="100"/>
                      </a:lnTo>
                      <a:lnTo>
                        <a:pt x="126" y="100"/>
                      </a:lnTo>
                      <a:lnTo>
                        <a:pt x="128" y="100"/>
                      </a:lnTo>
                      <a:lnTo>
                        <a:pt x="128" y="100"/>
                      </a:lnTo>
                      <a:lnTo>
                        <a:pt x="128" y="100"/>
                      </a:lnTo>
                      <a:lnTo>
                        <a:pt x="130" y="100"/>
                      </a:lnTo>
                      <a:lnTo>
                        <a:pt x="130" y="100"/>
                      </a:lnTo>
                      <a:lnTo>
                        <a:pt x="132" y="100"/>
                      </a:lnTo>
                      <a:lnTo>
                        <a:pt x="132" y="100"/>
                      </a:lnTo>
                      <a:lnTo>
                        <a:pt x="132" y="100"/>
                      </a:lnTo>
                      <a:lnTo>
                        <a:pt x="134" y="100"/>
                      </a:lnTo>
                      <a:lnTo>
                        <a:pt x="134" y="100"/>
                      </a:lnTo>
                      <a:lnTo>
                        <a:pt x="134" y="100"/>
                      </a:lnTo>
                      <a:lnTo>
                        <a:pt x="136" y="100"/>
                      </a:lnTo>
                      <a:lnTo>
                        <a:pt x="136" y="100"/>
                      </a:lnTo>
                      <a:lnTo>
                        <a:pt x="136" y="98"/>
                      </a:lnTo>
                      <a:lnTo>
                        <a:pt x="138" y="98"/>
                      </a:lnTo>
                      <a:lnTo>
                        <a:pt x="138" y="98"/>
                      </a:lnTo>
                      <a:lnTo>
                        <a:pt x="138" y="98"/>
                      </a:lnTo>
                      <a:lnTo>
                        <a:pt x="138" y="98"/>
                      </a:lnTo>
                      <a:lnTo>
                        <a:pt x="138" y="96"/>
                      </a:lnTo>
                      <a:lnTo>
                        <a:pt x="138" y="96"/>
                      </a:lnTo>
                      <a:lnTo>
                        <a:pt x="138" y="94"/>
                      </a:lnTo>
                      <a:lnTo>
                        <a:pt x="140" y="94"/>
                      </a:lnTo>
                      <a:lnTo>
                        <a:pt x="140" y="94"/>
                      </a:lnTo>
                      <a:lnTo>
                        <a:pt x="140" y="94"/>
                      </a:lnTo>
                      <a:lnTo>
                        <a:pt x="140" y="94"/>
                      </a:lnTo>
                      <a:lnTo>
                        <a:pt x="141" y="94"/>
                      </a:lnTo>
                      <a:lnTo>
                        <a:pt x="141" y="94"/>
                      </a:lnTo>
                      <a:lnTo>
                        <a:pt x="143" y="94"/>
                      </a:lnTo>
                      <a:lnTo>
                        <a:pt x="143" y="94"/>
                      </a:lnTo>
                      <a:lnTo>
                        <a:pt x="143" y="94"/>
                      </a:lnTo>
                      <a:lnTo>
                        <a:pt x="145" y="94"/>
                      </a:lnTo>
                      <a:lnTo>
                        <a:pt x="145" y="92"/>
                      </a:lnTo>
                      <a:lnTo>
                        <a:pt x="145" y="92"/>
                      </a:lnTo>
                      <a:lnTo>
                        <a:pt x="145" y="92"/>
                      </a:lnTo>
                      <a:lnTo>
                        <a:pt x="147" y="92"/>
                      </a:lnTo>
                      <a:lnTo>
                        <a:pt x="147" y="92"/>
                      </a:lnTo>
                      <a:lnTo>
                        <a:pt x="147" y="92"/>
                      </a:lnTo>
                      <a:lnTo>
                        <a:pt x="147" y="92"/>
                      </a:lnTo>
                      <a:lnTo>
                        <a:pt x="149" y="92"/>
                      </a:lnTo>
                      <a:lnTo>
                        <a:pt x="149" y="92"/>
                      </a:lnTo>
                      <a:lnTo>
                        <a:pt x="149" y="92"/>
                      </a:lnTo>
                      <a:lnTo>
                        <a:pt x="151" y="92"/>
                      </a:lnTo>
                      <a:lnTo>
                        <a:pt x="151" y="92"/>
                      </a:lnTo>
                      <a:lnTo>
                        <a:pt x="151" y="92"/>
                      </a:lnTo>
                      <a:lnTo>
                        <a:pt x="153" y="92"/>
                      </a:lnTo>
                      <a:lnTo>
                        <a:pt x="153" y="92"/>
                      </a:lnTo>
                      <a:lnTo>
                        <a:pt x="153" y="92"/>
                      </a:lnTo>
                      <a:lnTo>
                        <a:pt x="153" y="92"/>
                      </a:lnTo>
                      <a:lnTo>
                        <a:pt x="153" y="92"/>
                      </a:lnTo>
                      <a:lnTo>
                        <a:pt x="155" y="92"/>
                      </a:lnTo>
                      <a:lnTo>
                        <a:pt x="155" y="92"/>
                      </a:lnTo>
                      <a:lnTo>
                        <a:pt x="155" y="92"/>
                      </a:lnTo>
                      <a:lnTo>
                        <a:pt x="157" y="92"/>
                      </a:lnTo>
                      <a:lnTo>
                        <a:pt x="157" y="92"/>
                      </a:lnTo>
                      <a:lnTo>
                        <a:pt x="157" y="92"/>
                      </a:lnTo>
                      <a:lnTo>
                        <a:pt x="159" y="92"/>
                      </a:lnTo>
                      <a:lnTo>
                        <a:pt x="159" y="92"/>
                      </a:lnTo>
                      <a:lnTo>
                        <a:pt x="159" y="92"/>
                      </a:lnTo>
                      <a:lnTo>
                        <a:pt x="159" y="90"/>
                      </a:lnTo>
                      <a:lnTo>
                        <a:pt x="161" y="90"/>
                      </a:lnTo>
                      <a:lnTo>
                        <a:pt x="161" y="90"/>
                      </a:lnTo>
                      <a:lnTo>
                        <a:pt x="161" y="90"/>
                      </a:lnTo>
                      <a:lnTo>
                        <a:pt x="161" y="90"/>
                      </a:lnTo>
                      <a:lnTo>
                        <a:pt x="163" y="90"/>
                      </a:lnTo>
                      <a:lnTo>
                        <a:pt x="163" y="90"/>
                      </a:lnTo>
                      <a:lnTo>
                        <a:pt x="164" y="90"/>
                      </a:lnTo>
                      <a:lnTo>
                        <a:pt x="164" y="89"/>
                      </a:lnTo>
                      <a:lnTo>
                        <a:pt x="164" y="89"/>
                      </a:lnTo>
                      <a:lnTo>
                        <a:pt x="164" y="89"/>
                      </a:lnTo>
                      <a:lnTo>
                        <a:pt x="164" y="89"/>
                      </a:lnTo>
                      <a:lnTo>
                        <a:pt x="166" y="89"/>
                      </a:lnTo>
                      <a:lnTo>
                        <a:pt x="166" y="87"/>
                      </a:lnTo>
                      <a:lnTo>
                        <a:pt x="166" y="87"/>
                      </a:lnTo>
                      <a:lnTo>
                        <a:pt x="166" y="87"/>
                      </a:lnTo>
                      <a:lnTo>
                        <a:pt x="166" y="89"/>
                      </a:lnTo>
                      <a:lnTo>
                        <a:pt x="168" y="89"/>
                      </a:lnTo>
                      <a:lnTo>
                        <a:pt x="168" y="89"/>
                      </a:lnTo>
                      <a:lnTo>
                        <a:pt x="170" y="89"/>
                      </a:lnTo>
                      <a:lnTo>
                        <a:pt x="170" y="89"/>
                      </a:lnTo>
                      <a:lnTo>
                        <a:pt x="170" y="89"/>
                      </a:lnTo>
                      <a:lnTo>
                        <a:pt x="170" y="89"/>
                      </a:lnTo>
                      <a:lnTo>
                        <a:pt x="172" y="89"/>
                      </a:lnTo>
                      <a:lnTo>
                        <a:pt x="172" y="89"/>
                      </a:lnTo>
                      <a:lnTo>
                        <a:pt x="172" y="89"/>
                      </a:lnTo>
                      <a:lnTo>
                        <a:pt x="172" y="87"/>
                      </a:lnTo>
                      <a:lnTo>
                        <a:pt x="172" y="87"/>
                      </a:lnTo>
                      <a:lnTo>
                        <a:pt x="174" y="87"/>
                      </a:lnTo>
                      <a:lnTo>
                        <a:pt x="174" y="85"/>
                      </a:lnTo>
                      <a:lnTo>
                        <a:pt x="174" y="85"/>
                      </a:lnTo>
                      <a:lnTo>
                        <a:pt x="174" y="85"/>
                      </a:lnTo>
                      <a:lnTo>
                        <a:pt x="174" y="85"/>
                      </a:lnTo>
                      <a:lnTo>
                        <a:pt x="176" y="85"/>
                      </a:lnTo>
                      <a:lnTo>
                        <a:pt x="176" y="85"/>
                      </a:lnTo>
                      <a:lnTo>
                        <a:pt x="176" y="85"/>
                      </a:lnTo>
                      <a:lnTo>
                        <a:pt x="176" y="85"/>
                      </a:lnTo>
                      <a:lnTo>
                        <a:pt x="176" y="85"/>
                      </a:lnTo>
                      <a:lnTo>
                        <a:pt x="178" y="85"/>
                      </a:lnTo>
                      <a:lnTo>
                        <a:pt x="178" y="85"/>
                      </a:lnTo>
                      <a:lnTo>
                        <a:pt x="178" y="85"/>
                      </a:lnTo>
                      <a:lnTo>
                        <a:pt x="180" y="85"/>
                      </a:lnTo>
                      <a:lnTo>
                        <a:pt x="180" y="85"/>
                      </a:lnTo>
                      <a:lnTo>
                        <a:pt x="180" y="85"/>
                      </a:lnTo>
                      <a:lnTo>
                        <a:pt x="180" y="85"/>
                      </a:lnTo>
                      <a:lnTo>
                        <a:pt x="180" y="85"/>
                      </a:lnTo>
                      <a:lnTo>
                        <a:pt x="182" y="85"/>
                      </a:lnTo>
                      <a:lnTo>
                        <a:pt x="182" y="85"/>
                      </a:lnTo>
                      <a:lnTo>
                        <a:pt x="182" y="85"/>
                      </a:lnTo>
                      <a:lnTo>
                        <a:pt x="182" y="85"/>
                      </a:lnTo>
                      <a:lnTo>
                        <a:pt x="184" y="85"/>
                      </a:lnTo>
                      <a:lnTo>
                        <a:pt x="184" y="85"/>
                      </a:lnTo>
                      <a:lnTo>
                        <a:pt x="184" y="85"/>
                      </a:lnTo>
                      <a:lnTo>
                        <a:pt x="186" y="85"/>
                      </a:lnTo>
                      <a:lnTo>
                        <a:pt x="186" y="85"/>
                      </a:lnTo>
                      <a:lnTo>
                        <a:pt x="186" y="85"/>
                      </a:lnTo>
                      <a:lnTo>
                        <a:pt x="186" y="85"/>
                      </a:lnTo>
                      <a:lnTo>
                        <a:pt x="186" y="85"/>
                      </a:lnTo>
                      <a:lnTo>
                        <a:pt x="187" y="85"/>
                      </a:lnTo>
                      <a:lnTo>
                        <a:pt x="187" y="85"/>
                      </a:lnTo>
                      <a:lnTo>
                        <a:pt x="187" y="85"/>
                      </a:lnTo>
                      <a:lnTo>
                        <a:pt x="187" y="85"/>
                      </a:lnTo>
                      <a:lnTo>
                        <a:pt x="189" y="85"/>
                      </a:lnTo>
                      <a:lnTo>
                        <a:pt x="189" y="85"/>
                      </a:lnTo>
                      <a:lnTo>
                        <a:pt x="189" y="85"/>
                      </a:lnTo>
                      <a:lnTo>
                        <a:pt x="191" y="85"/>
                      </a:lnTo>
                      <a:lnTo>
                        <a:pt x="191" y="85"/>
                      </a:lnTo>
                      <a:lnTo>
                        <a:pt x="191" y="85"/>
                      </a:lnTo>
                      <a:lnTo>
                        <a:pt x="191" y="85"/>
                      </a:lnTo>
                      <a:lnTo>
                        <a:pt x="191" y="85"/>
                      </a:lnTo>
                      <a:lnTo>
                        <a:pt x="193" y="85"/>
                      </a:lnTo>
                      <a:lnTo>
                        <a:pt x="193" y="85"/>
                      </a:lnTo>
                      <a:lnTo>
                        <a:pt x="193" y="85"/>
                      </a:lnTo>
                      <a:lnTo>
                        <a:pt x="193" y="85"/>
                      </a:lnTo>
                      <a:lnTo>
                        <a:pt x="193" y="83"/>
                      </a:lnTo>
                      <a:lnTo>
                        <a:pt x="193" y="83"/>
                      </a:lnTo>
                      <a:lnTo>
                        <a:pt x="193" y="83"/>
                      </a:lnTo>
                      <a:lnTo>
                        <a:pt x="195" y="83"/>
                      </a:lnTo>
                      <a:lnTo>
                        <a:pt x="195" y="83"/>
                      </a:lnTo>
                      <a:lnTo>
                        <a:pt x="195" y="81"/>
                      </a:lnTo>
                      <a:lnTo>
                        <a:pt x="197" y="81"/>
                      </a:lnTo>
                      <a:lnTo>
                        <a:pt x="197" y="83"/>
                      </a:lnTo>
                      <a:lnTo>
                        <a:pt x="197" y="83"/>
                      </a:lnTo>
                      <a:lnTo>
                        <a:pt x="197" y="83"/>
                      </a:lnTo>
                      <a:lnTo>
                        <a:pt x="197" y="83"/>
                      </a:lnTo>
                      <a:lnTo>
                        <a:pt x="199" y="83"/>
                      </a:lnTo>
                      <a:lnTo>
                        <a:pt x="199" y="85"/>
                      </a:lnTo>
                      <a:lnTo>
                        <a:pt x="199" y="85"/>
                      </a:lnTo>
                      <a:lnTo>
                        <a:pt x="199" y="85"/>
                      </a:lnTo>
                      <a:lnTo>
                        <a:pt x="201" y="85"/>
                      </a:lnTo>
                      <a:lnTo>
                        <a:pt x="201" y="85"/>
                      </a:lnTo>
                      <a:lnTo>
                        <a:pt x="201" y="85"/>
                      </a:lnTo>
                      <a:lnTo>
                        <a:pt x="203" y="85"/>
                      </a:lnTo>
                      <a:lnTo>
                        <a:pt x="203" y="85"/>
                      </a:lnTo>
                      <a:lnTo>
                        <a:pt x="201" y="85"/>
                      </a:lnTo>
                      <a:lnTo>
                        <a:pt x="201" y="87"/>
                      </a:lnTo>
                      <a:lnTo>
                        <a:pt x="201" y="87"/>
                      </a:lnTo>
                      <a:lnTo>
                        <a:pt x="201" y="87"/>
                      </a:lnTo>
                      <a:lnTo>
                        <a:pt x="199" y="87"/>
                      </a:lnTo>
                      <a:lnTo>
                        <a:pt x="199" y="87"/>
                      </a:lnTo>
                      <a:lnTo>
                        <a:pt x="199" y="89"/>
                      </a:lnTo>
                      <a:lnTo>
                        <a:pt x="199" y="89"/>
                      </a:lnTo>
                      <a:lnTo>
                        <a:pt x="197" y="89"/>
                      </a:lnTo>
                      <a:lnTo>
                        <a:pt x="197" y="89"/>
                      </a:lnTo>
                      <a:lnTo>
                        <a:pt x="197" y="89"/>
                      </a:lnTo>
                      <a:lnTo>
                        <a:pt x="197" y="89"/>
                      </a:lnTo>
                      <a:lnTo>
                        <a:pt x="195" y="89"/>
                      </a:lnTo>
                      <a:lnTo>
                        <a:pt x="195" y="89"/>
                      </a:lnTo>
                      <a:lnTo>
                        <a:pt x="195" y="90"/>
                      </a:lnTo>
                      <a:lnTo>
                        <a:pt x="193" y="90"/>
                      </a:lnTo>
                      <a:lnTo>
                        <a:pt x="193" y="90"/>
                      </a:lnTo>
                      <a:lnTo>
                        <a:pt x="195" y="90"/>
                      </a:lnTo>
                      <a:lnTo>
                        <a:pt x="195" y="90"/>
                      </a:lnTo>
                      <a:lnTo>
                        <a:pt x="197" y="90"/>
                      </a:lnTo>
                      <a:lnTo>
                        <a:pt x="197" y="90"/>
                      </a:lnTo>
                      <a:lnTo>
                        <a:pt x="197" y="90"/>
                      </a:lnTo>
                      <a:lnTo>
                        <a:pt x="199" y="90"/>
                      </a:lnTo>
                      <a:lnTo>
                        <a:pt x="199" y="90"/>
                      </a:lnTo>
                      <a:lnTo>
                        <a:pt x="199" y="90"/>
                      </a:lnTo>
                      <a:lnTo>
                        <a:pt x="199" y="90"/>
                      </a:lnTo>
                      <a:lnTo>
                        <a:pt x="201" y="90"/>
                      </a:lnTo>
                      <a:lnTo>
                        <a:pt x="201" y="90"/>
                      </a:lnTo>
                      <a:lnTo>
                        <a:pt x="203" y="90"/>
                      </a:lnTo>
                      <a:lnTo>
                        <a:pt x="203" y="90"/>
                      </a:lnTo>
                      <a:lnTo>
                        <a:pt x="203" y="90"/>
                      </a:lnTo>
                      <a:lnTo>
                        <a:pt x="205" y="90"/>
                      </a:lnTo>
                      <a:lnTo>
                        <a:pt x="205" y="90"/>
                      </a:lnTo>
                      <a:lnTo>
                        <a:pt x="207" y="90"/>
                      </a:lnTo>
                      <a:lnTo>
                        <a:pt x="207" y="90"/>
                      </a:lnTo>
                      <a:lnTo>
                        <a:pt x="207" y="89"/>
                      </a:lnTo>
                      <a:lnTo>
                        <a:pt x="207" y="89"/>
                      </a:lnTo>
                      <a:lnTo>
                        <a:pt x="208" y="89"/>
                      </a:lnTo>
                      <a:lnTo>
                        <a:pt x="208" y="89"/>
                      </a:lnTo>
                      <a:lnTo>
                        <a:pt x="208" y="89"/>
                      </a:lnTo>
                      <a:lnTo>
                        <a:pt x="208" y="87"/>
                      </a:lnTo>
                      <a:lnTo>
                        <a:pt x="208" y="87"/>
                      </a:lnTo>
                      <a:lnTo>
                        <a:pt x="210" y="87"/>
                      </a:lnTo>
                      <a:lnTo>
                        <a:pt x="210" y="87"/>
                      </a:lnTo>
                      <a:lnTo>
                        <a:pt x="210" y="89"/>
                      </a:lnTo>
                      <a:lnTo>
                        <a:pt x="212" y="89"/>
                      </a:lnTo>
                      <a:lnTo>
                        <a:pt x="212" y="89"/>
                      </a:lnTo>
                      <a:lnTo>
                        <a:pt x="210" y="89"/>
                      </a:lnTo>
                      <a:lnTo>
                        <a:pt x="210" y="89"/>
                      </a:lnTo>
                      <a:lnTo>
                        <a:pt x="210" y="90"/>
                      </a:lnTo>
                      <a:lnTo>
                        <a:pt x="208" y="90"/>
                      </a:lnTo>
                      <a:lnTo>
                        <a:pt x="208" y="90"/>
                      </a:lnTo>
                      <a:lnTo>
                        <a:pt x="208" y="90"/>
                      </a:lnTo>
                      <a:lnTo>
                        <a:pt x="208" y="90"/>
                      </a:lnTo>
                      <a:lnTo>
                        <a:pt x="207" y="90"/>
                      </a:lnTo>
                      <a:lnTo>
                        <a:pt x="207" y="90"/>
                      </a:lnTo>
                      <a:lnTo>
                        <a:pt x="207" y="92"/>
                      </a:lnTo>
                      <a:lnTo>
                        <a:pt x="207" y="92"/>
                      </a:lnTo>
                      <a:lnTo>
                        <a:pt x="207" y="92"/>
                      </a:lnTo>
                      <a:lnTo>
                        <a:pt x="207" y="92"/>
                      </a:lnTo>
                      <a:lnTo>
                        <a:pt x="208" y="92"/>
                      </a:lnTo>
                      <a:lnTo>
                        <a:pt x="208" y="92"/>
                      </a:lnTo>
                      <a:lnTo>
                        <a:pt x="208" y="92"/>
                      </a:lnTo>
                      <a:lnTo>
                        <a:pt x="208" y="92"/>
                      </a:lnTo>
                      <a:lnTo>
                        <a:pt x="210" y="92"/>
                      </a:lnTo>
                      <a:lnTo>
                        <a:pt x="210" y="92"/>
                      </a:lnTo>
                      <a:lnTo>
                        <a:pt x="210" y="92"/>
                      </a:lnTo>
                      <a:lnTo>
                        <a:pt x="212" y="92"/>
                      </a:lnTo>
                      <a:lnTo>
                        <a:pt x="212" y="92"/>
                      </a:lnTo>
                      <a:lnTo>
                        <a:pt x="212" y="90"/>
                      </a:lnTo>
                      <a:lnTo>
                        <a:pt x="212" y="90"/>
                      </a:lnTo>
                      <a:lnTo>
                        <a:pt x="214" y="90"/>
                      </a:lnTo>
                      <a:lnTo>
                        <a:pt x="214" y="90"/>
                      </a:lnTo>
                      <a:lnTo>
                        <a:pt x="214" y="90"/>
                      </a:lnTo>
                      <a:lnTo>
                        <a:pt x="214" y="90"/>
                      </a:lnTo>
                      <a:lnTo>
                        <a:pt x="214" y="89"/>
                      </a:lnTo>
                      <a:lnTo>
                        <a:pt x="216" y="89"/>
                      </a:lnTo>
                      <a:lnTo>
                        <a:pt x="216" y="89"/>
                      </a:lnTo>
                      <a:lnTo>
                        <a:pt x="218" y="89"/>
                      </a:lnTo>
                      <a:lnTo>
                        <a:pt x="218" y="89"/>
                      </a:lnTo>
                      <a:lnTo>
                        <a:pt x="218" y="89"/>
                      </a:lnTo>
                      <a:lnTo>
                        <a:pt x="218" y="89"/>
                      </a:lnTo>
                      <a:lnTo>
                        <a:pt x="220" y="89"/>
                      </a:lnTo>
                      <a:lnTo>
                        <a:pt x="220" y="87"/>
                      </a:lnTo>
                      <a:lnTo>
                        <a:pt x="220" y="87"/>
                      </a:lnTo>
                      <a:lnTo>
                        <a:pt x="218" y="87"/>
                      </a:lnTo>
                      <a:lnTo>
                        <a:pt x="218" y="85"/>
                      </a:lnTo>
                      <a:lnTo>
                        <a:pt x="218" y="85"/>
                      </a:lnTo>
                      <a:lnTo>
                        <a:pt x="220" y="85"/>
                      </a:lnTo>
                      <a:lnTo>
                        <a:pt x="220" y="85"/>
                      </a:lnTo>
                      <a:lnTo>
                        <a:pt x="220" y="85"/>
                      </a:lnTo>
                      <a:lnTo>
                        <a:pt x="220" y="85"/>
                      </a:lnTo>
                      <a:lnTo>
                        <a:pt x="222" y="85"/>
                      </a:lnTo>
                      <a:lnTo>
                        <a:pt x="222" y="85"/>
                      </a:lnTo>
                      <a:lnTo>
                        <a:pt x="222" y="83"/>
                      </a:lnTo>
                      <a:lnTo>
                        <a:pt x="224" y="83"/>
                      </a:lnTo>
                      <a:lnTo>
                        <a:pt x="224" y="83"/>
                      </a:lnTo>
                      <a:lnTo>
                        <a:pt x="224" y="83"/>
                      </a:lnTo>
                      <a:lnTo>
                        <a:pt x="226" y="83"/>
                      </a:lnTo>
                      <a:lnTo>
                        <a:pt x="226" y="83"/>
                      </a:lnTo>
                      <a:lnTo>
                        <a:pt x="226" y="83"/>
                      </a:lnTo>
                      <a:lnTo>
                        <a:pt x="228" y="83"/>
                      </a:lnTo>
                      <a:lnTo>
                        <a:pt x="228" y="83"/>
                      </a:lnTo>
                      <a:lnTo>
                        <a:pt x="228" y="83"/>
                      </a:lnTo>
                      <a:lnTo>
                        <a:pt x="228" y="83"/>
                      </a:lnTo>
                      <a:lnTo>
                        <a:pt x="226" y="83"/>
                      </a:lnTo>
                      <a:lnTo>
                        <a:pt x="226" y="83"/>
                      </a:lnTo>
                      <a:lnTo>
                        <a:pt x="226" y="83"/>
                      </a:lnTo>
                      <a:lnTo>
                        <a:pt x="224" y="83"/>
                      </a:lnTo>
                      <a:lnTo>
                        <a:pt x="224" y="81"/>
                      </a:lnTo>
                      <a:lnTo>
                        <a:pt x="224" y="81"/>
                      </a:lnTo>
                      <a:lnTo>
                        <a:pt x="224" y="81"/>
                      </a:lnTo>
                      <a:lnTo>
                        <a:pt x="224" y="81"/>
                      </a:lnTo>
                      <a:lnTo>
                        <a:pt x="222" y="81"/>
                      </a:lnTo>
                      <a:lnTo>
                        <a:pt x="222" y="81"/>
                      </a:lnTo>
                      <a:lnTo>
                        <a:pt x="222" y="79"/>
                      </a:lnTo>
                      <a:lnTo>
                        <a:pt x="222" y="79"/>
                      </a:lnTo>
                      <a:lnTo>
                        <a:pt x="222" y="77"/>
                      </a:lnTo>
                      <a:lnTo>
                        <a:pt x="222" y="77"/>
                      </a:lnTo>
                      <a:lnTo>
                        <a:pt x="222" y="77"/>
                      </a:lnTo>
                      <a:lnTo>
                        <a:pt x="222" y="75"/>
                      </a:lnTo>
                      <a:lnTo>
                        <a:pt x="222" y="75"/>
                      </a:lnTo>
                      <a:lnTo>
                        <a:pt x="220" y="75"/>
                      </a:lnTo>
                      <a:lnTo>
                        <a:pt x="220" y="75"/>
                      </a:lnTo>
                      <a:lnTo>
                        <a:pt x="220" y="75"/>
                      </a:lnTo>
                      <a:lnTo>
                        <a:pt x="220" y="75"/>
                      </a:lnTo>
                      <a:lnTo>
                        <a:pt x="220" y="75"/>
                      </a:lnTo>
                      <a:lnTo>
                        <a:pt x="220" y="75"/>
                      </a:lnTo>
                      <a:lnTo>
                        <a:pt x="220" y="73"/>
                      </a:lnTo>
                      <a:lnTo>
                        <a:pt x="220" y="73"/>
                      </a:lnTo>
                      <a:lnTo>
                        <a:pt x="222" y="73"/>
                      </a:lnTo>
                      <a:lnTo>
                        <a:pt x="222" y="73"/>
                      </a:lnTo>
                      <a:lnTo>
                        <a:pt x="224" y="73"/>
                      </a:lnTo>
                      <a:lnTo>
                        <a:pt x="224" y="73"/>
                      </a:lnTo>
                      <a:lnTo>
                        <a:pt x="224" y="75"/>
                      </a:lnTo>
                      <a:lnTo>
                        <a:pt x="224" y="75"/>
                      </a:lnTo>
                      <a:lnTo>
                        <a:pt x="224" y="75"/>
                      </a:lnTo>
                      <a:lnTo>
                        <a:pt x="226" y="75"/>
                      </a:lnTo>
                      <a:lnTo>
                        <a:pt x="226" y="75"/>
                      </a:lnTo>
                      <a:lnTo>
                        <a:pt x="226" y="75"/>
                      </a:lnTo>
                      <a:lnTo>
                        <a:pt x="226" y="75"/>
                      </a:lnTo>
                      <a:lnTo>
                        <a:pt x="226" y="75"/>
                      </a:lnTo>
                      <a:lnTo>
                        <a:pt x="228" y="75"/>
                      </a:lnTo>
                      <a:lnTo>
                        <a:pt x="228" y="75"/>
                      </a:lnTo>
                      <a:lnTo>
                        <a:pt x="228" y="75"/>
                      </a:lnTo>
                      <a:lnTo>
                        <a:pt x="230" y="75"/>
                      </a:lnTo>
                      <a:lnTo>
                        <a:pt x="230" y="75"/>
                      </a:lnTo>
                      <a:lnTo>
                        <a:pt x="230" y="75"/>
                      </a:lnTo>
                      <a:lnTo>
                        <a:pt x="230" y="77"/>
                      </a:lnTo>
                      <a:lnTo>
                        <a:pt x="231" y="77"/>
                      </a:lnTo>
                      <a:lnTo>
                        <a:pt x="231" y="77"/>
                      </a:lnTo>
                      <a:lnTo>
                        <a:pt x="233" y="77"/>
                      </a:lnTo>
                      <a:lnTo>
                        <a:pt x="233" y="77"/>
                      </a:lnTo>
                      <a:lnTo>
                        <a:pt x="233" y="77"/>
                      </a:lnTo>
                      <a:lnTo>
                        <a:pt x="233" y="77"/>
                      </a:lnTo>
                      <a:lnTo>
                        <a:pt x="235" y="77"/>
                      </a:lnTo>
                      <a:lnTo>
                        <a:pt x="235" y="79"/>
                      </a:lnTo>
                      <a:lnTo>
                        <a:pt x="235" y="79"/>
                      </a:lnTo>
                      <a:lnTo>
                        <a:pt x="235" y="79"/>
                      </a:lnTo>
                      <a:lnTo>
                        <a:pt x="237" y="79"/>
                      </a:lnTo>
                      <a:lnTo>
                        <a:pt x="237" y="79"/>
                      </a:lnTo>
                      <a:lnTo>
                        <a:pt x="237" y="79"/>
                      </a:lnTo>
                      <a:lnTo>
                        <a:pt x="239" y="79"/>
                      </a:lnTo>
                      <a:lnTo>
                        <a:pt x="239" y="81"/>
                      </a:lnTo>
                      <a:lnTo>
                        <a:pt x="239" y="81"/>
                      </a:lnTo>
                      <a:lnTo>
                        <a:pt x="239" y="81"/>
                      </a:lnTo>
                      <a:lnTo>
                        <a:pt x="239" y="81"/>
                      </a:lnTo>
                      <a:lnTo>
                        <a:pt x="241" y="81"/>
                      </a:lnTo>
                      <a:lnTo>
                        <a:pt x="241" y="81"/>
                      </a:lnTo>
                      <a:lnTo>
                        <a:pt x="241" y="83"/>
                      </a:lnTo>
                      <a:lnTo>
                        <a:pt x="241" y="83"/>
                      </a:lnTo>
                      <a:lnTo>
                        <a:pt x="241" y="83"/>
                      </a:lnTo>
                      <a:lnTo>
                        <a:pt x="243" y="83"/>
                      </a:lnTo>
                      <a:lnTo>
                        <a:pt x="243" y="85"/>
                      </a:lnTo>
                      <a:lnTo>
                        <a:pt x="243" y="85"/>
                      </a:lnTo>
                      <a:lnTo>
                        <a:pt x="243" y="85"/>
                      </a:lnTo>
                      <a:lnTo>
                        <a:pt x="245" y="85"/>
                      </a:lnTo>
                      <a:lnTo>
                        <a:pt x="245" y="85"/>
                      </a:lnTo>
                      <a:lnTo>
                        <a:pt x="245" y="85"/>
                      </a:lnTo>
                      <a:lnTo>
                        <a:pt x="245" y="87"/>
                      </a:lnTo>
                      <a:lnTo>
                        <a:pt x="245" y="87"/>
                      </a:lnTo>
                      <a:lnTo>
                        <a:pt x="245" y="87"/>
                      </a:lnTo>
                      <a:lnTo>
                        <a:pt x="247" y="87"/>
                      </a:lnTo>
                      <a:lnTo>
                        <a:pt x="247" y="87"/>
                      </a:lnTo>
                      <a:lnTo>
                        <a:pt x="247" y="87"/>
                      </a:lnTo>
                      <a:lnTo>
                        <a:pt x="247" y="89"/>
                      </a:lnTo>
                      <a:lnTo>
                        <a:pt x="247" y="89"/>
                      </a:lnTo>
                      <a:lnTo>
                        <a:pt x="247" y="89"/>
                      </a:lnTo>
                      <a:lnTo>
                        <a:pt x="247" y="90"/>
                      </a:lnTo>
                      <a:lnTo>
                        <a:pt x="247" y="90"/>
                      </a:lnTo>
                      <a:lnTo>
                        <a:pt x="247" y="90"/>
                      </a:lnTo>
                      <a:lnTo>
                        <a:pt x="249" y="90"/>
                      </a:lnTo>
                      <a:lnTo>
                        <a:pt x="249" y="92"/>
                      </a:lnTo>
                      <a:lnTo>
                        <a:pt x="249" y="92"/>
                      </a:lnTo>
                      <a:lnTo>
                        <a:pt x="249" y="92"/>
                      </a:lnTo>
                      <a:lnTo>
                        <a:pt x="251" y="92"/>
                      </a:lnTo>
                      <a:lnTo>
                        <a:pt x="251" y="92"/>
                      </a:lnTo>
                      <a:lnTo>
                        <a:pt x="251" y="92"/>
                      </a:lnTo>
                      <a:lnTo>
                        <a:pt x="251" y="92"/>
                      </a:lnTo>
                      <a:lnTo>
                        <a:pt x="251" y="94"/>
                      </a:lnTo>
                      <a:lnTo>
                        <a:pt x="252" y="94"/>
                      </a:lnTo>
                      <a:lnTo>
                        <a:pt x="252" y="94"/>
                      </a:lnTo>
                      <a:lnTo>
                        <a:pt x="252" y="94"/>
                      </a:lnTo>
                      <a:lnTo>
                        <a:pt x="252" y="94"/>
                      </a:lnTo>
                      <a:lnTo>
                        <a:pt x="254" y="94"/>
                      </a:lnTo>
                      <a:lnTo>
                        <a:pt x="254" y="96"/>
                      </a:lnTo>
                      <a:lnTo>
                        <a:pt x="254" y="96"/>
                      </a:lnTo>
                      <a:lnTo>
                        <a:pt x="256" y="96"/>
                      </a:lnTo>
                      <a:lnTo>
                        <a:pt x="256" y="96"/>
                      </a:lnTo>
                      <a:lnTo>
                        <a:pt x="256" y="96"/>
                      </a:lnTo>
                      <a:lnTo>
                        <a:pt x="256" y="96"/>
                      </a:lnTo>
                      <a:lnTo>
                        <a:pt x="256" y="98"/>
                      </a:lnTo>
                      <a:lnTo>
                        <a:pt x="258" y="98"/>
                      </a:lnTo>
                      <a:lnTo>
                        <a:pt x="258" y="98"/>
                      </a:lnTo>
                      <a:lnTo>
                        <a:pt x="260" y="98"/>
                      </a:lnTo>
                      <a:lnTo>
                        <a:pt x="260" y="98"/>
                      </a:lnTo>
                      <a:lnTo>
                        <a:pt x="260" y="98"/>
                      </a:lnTo>
                      <a:lnTo>
                        <a:pt x="260" y="98"/>
                      </a:lnTo>
                      <a:lnTo>
                        <a:pt x="262" y="98"/>
                      </a:lnTo>
                      <a:lnTo>
                        <a:pt x="262" y="100"/>
                      </a:lnTo>
                      <a:lnTo>
                        <a:pt x="262" y="100"/>
                      </a:lnTo>
                      <a:lnTo>
                        <a:pt x="262" y="100"/>
                      </a:lnTo>
                      <a:lnTo>
                        <a:pt x="264" y="100"/>
                      </a:lnTo>
                      <a:lnTo>
                        <a:pt x="264" y="100"/>
                      </a:lnTo>
                      <a:lnTo>
                        <a:pt x="264" y="100"/>
                      </a:lnTo>
                      <a:lnTo>
                        <a:pt x="266" y="100"/>
                      </a:lnTo>
                      <a:lnTo>
                        <a:pt x="266" y="100"/>
                      </a:lnTo>
                      <a:lnTo>
                        <a:pt x="266" y="100"/>
                      </a:lnTo>
                      <a:lnTo>
                        <a:pt x="266" y="100"/>
                      </a:lnTo>
                      <a:lnTo>
                        <a:pt x="266" y="98"/>
                      </a:lnTo>
                      <a:lnTo>
                        <a:pt x="268" y="98"/>
                      </a:lnTo>
                      <a:lnTo>
                        <a:pt x="268" y="98"/>
                      </a:lnTo>
                      <a:lnTo>
                        <a:pt x="268" y="98"/>
                      </a:lnTo>
                      <a:lnTo>
                        <a:pt x="268" y="98"/>
                      </a:lnTo>
                      <a:lnTo>
                        <a:pt x="268" y="96"/>
                      </a:lnTo>
                      <a:lnTo>
                        <a:pt x="270" y="96"/>
                      </a:lnTo>
                      <a:lnTo>
                        <a:pt x="270" y="96"/>
                      </a:lnTo>
                      <a:lnTo>
                        <a:pt x="270" y="98"/>
                      </a:lnTo>
                      <a:lnTo>
                        <a:pt x="272" y="98"/>
                      </a:lnTo>
                      <a:lnTo>
                        <a:pt x="272" y="96"/>
                      </a:lnTo>
                      <a:lnTo>
                        <a:pt x="272" y="96"/>
                      </a:lnTo>
                      <a:lnTo>
                        <a:pt x="272" y="96"/>
                      </a:lnTo>
                      <a:lnTo>
                        <a:pt x="272" y="96"/>
                      </a:lnTo>
                      <a:lnTo>
                        <a:pt x="272" y="96"/>
                      </a:lnTo>
                      <a:lnTo>
                        <a:pt x="272" y="96"/>
                      </a:lnTo>
                      <a:lnTo>
                        <a:pt x="270" y="96"/>
                      </a:lnTo>
                      <a:lnTo>
                        <a:pt x="270" y="96"/>
                      </a:lnTo>
                      <a:lnTo>
                        <a:pt x="270" y="94"/>
                      </a:lnTo>
                      <a:lnTo>
                        <a:pt x="270" y="94"/>
                      </a:lnTo>
                      <a:lnTo>
                        <a:pt x="272" y="94"/>
                      </a:lnTo>
                      <a:lnTo>
                        <a:pt x="272" y="94"/>
                      </a:lnTo>
                      <a:lnTo>
                        <a:pt x="272" y="92"/>
                      </a:lnTo>
                      <a:lnTo>
                        <a:pt x="272" y="92"/>
                      </a:lnTo>
                      <a:lnTo>
                        <a:pt x="272" y="92"/>
                      </a:lnTo>
                      <a:lnTo>
                        <a:pt x="274" y="92"/>
                      </a:lnTo>
                      <a:lnTo>
                        <a:pt x="274" y="92"/>
                      </a:lnTo>
                      <a:lnTo>
                        <a:pt x="274" y="92"/>
                      </a:lnTo>
                      <a:lnTo>
                        <a:pt x="274" y="92"/>
                      </a:lnTo>
                      <a:lnTo>
                        <a:pt x="274" y="92"/>
                      </a:lnTo>
                      <a:lnTo>
                        <a:pt x="274" y="92"/>
                      </a:lnTo>
                      <a:lnTo>
                        <a:pt x="274" y="92"/>
                      </a:lnTo>
                      <a:lnTo>
                        <a:pt x="274" y="90"/>
                      </a:lnTo>
                      <a:lnTo>
                        <a:pt x="274" y="90"/>
                      </a:lnTo>
                      <a:lnTo>
                        <a:pt x="274" y="90"/>
                      </a:lnTo>
                      <a:lnTo>
                        <a:pt x="274" y="90"/>
                      </a:lnTo>
                      <a:lnTo>
                        <a:pt x="275" y="90"/>
                      </a:lnTo>
                      <a:lnTo>
                        <a:pt x="275" y="90"/>
                      </a:lnTo>
                      <a:lnTo>
                        <a:pt x="275" y="92"/>
                      </a:lnTo>
                      <a:lnTo>
                        <a:pt x="275" y="92"/>
                      </a:lnTo>
                      <a:lnTo>
                        <a:pt x="275" y="90"/>
                      </a:lnTo>
                      <a:lnTo>
                        <a:pt x="277" y="90"/>
                      </a:lnTo>
                      <a:lnTo>
                        <a:pt x="277" y="90"/>
                      </a:lnTo>
                      <a:lnTo>
                        <a:pt x="277" y="90"/>
                      </a:lnTo>
                      <a:lnTo>
                        <a:pt x="277" y="90"/>
                      </a:lnTo>
                      <a:lnTo>
                        <a:pt x="277" y="89"/>
                      </a:lnTo>
                      <a:lnTo>
                        <a:pt x="279" y="89"/>
                      </a:lnTo>
                      <a:lnTo>
                        <a:pt x="279" y="89"/>
                      </a:lnTo>
                      <a:lnTo>
                        <a:pt x="279" y="89"/>
                      </a:lnTo>
                      <a:lnTo>
                        <a:pt x="279" y="89"/>
                      </a:lnTo>
                      <a:lnTo>
                        <a:pt x="277" y="89"/>
                      </a:lnTo>
                      <a:lnTo>
                        <a:pt x="277" y="89"/>
                      </a:lnTo>
                      <a:lnTo>
                        <a:pt x="277" y="89"/>
                      </a:lnTo>
                      <a:lnTo>
                        <a:pt x="277" y="89"/>
                      </a:lnTo>
                      <a:lnTo>
                        <a:pt x="275" y="89"/>
                      </a:lnTo>
                      <a:lnTo>
                        <a:pt x="275" y="89"/>
                      </a:lnTo>
                      <a:lnTo>
                        <a:pt x="274" y="89"/>
                      </a:lnTo>
                      <a:lnTo>
                        <a:pt x="274" y="89"/>
                      </a:lnTo>
                      <a:lnTo>
                        <a:pt x="274" y="87"/>
                      </a:lnTo>
                      <a:lnTo>
                        <a:pt x="274" y="87"/>
                      </a:lnTo>
                      <a:lnTo>
                        <a:pt x="275" y="87"/>
                      </a:lnTo>
                      <a:lnTo>
                        <a:pt x="275" y="87"/>
                      </a:lnTo>
                      <a:lnTo>
                        <a:pt x="275" y="85"/>
                      </a:lnTo>
                      <a:lnTo>
                        <a:pt x="277" y="85"/>
                      </a:lnTo>
                      <a:lnTo>
                        <a:pt x="277" y="85"/>
                      </a:lnTo>
                      <a:lnTo>
                        <a:pt x="277" y="85"/>
                      </a:lnTo>
                      <a:lnTo>
                        <a:pt x="279" y="85"/>
                      </a:lnTo>
                      <a:lnTo>
                        <a:pt x="279" y="85"/>
                      </a:lnTo>
                      <a:lnTo>
                        <a:pt x="279" y="85"/>
                      </a:lnTo>
                      <a:lnTo>
                        <a:pt x="281" y="85"/>
                      </a:lnTo>
                      <a:lnTo>
                        <a:pt x="281" y="85"/>
                      </a:lnTo>
                      <a:lnTo>
                        <a:pt x="283" y="85"/>
                      </a:lnTo>
                      <a:lnTo>
                        <a:pt x="283" y="85"/>
                      </a:lnTo>
                      <a:lnTo>
                        <a:pt x="283" y="85"/>
                      </a:lnTo>
                      <a:lnTo>
                        <a:pt x="283" y="83"/>
                      </a:lnTo>
                      <a:lnTo>
                        <a:pt x="283" y="83"/>
                      </a:lnTo>
                      <a:lnTo>
                        <a:pt x="283" y="83"/>
                      </a:lnTo>
                      <a:lnTo>
                        <a:pt x="285" y="83"/>
                      </a:lnTo>
                      <a:lnTo>
                        <a:pt x="285" y="83"/>
                      </a:lnTo>
                      <a:lnTo>
                        <a:pt x="285" y="83"/>
                      </a:lnTo>
                      <a:lnTo>
                        <a:pt x="287" y="83"/>
                      </a:lnTo>
                      <a:lnTo>
                        <a:pt x="287" y="85"/>
                      </a:lnTo>
                      <a:lnTo>
                        <a:pt x="287" y="85"/>
                      </a:lnTo>
                      <a:lnTo>
                        <a:pt x="289" y="85"/>
                      </a:lnTo>
                      <a:lnTo>
                        <a:pt x="289" y="85"/>
                      </a:lnTo>
                      <a:lnTo>
                        <a:pt x="289" y="85"/>
                      </a:lnTo>
                      <a:lnTo>
                        <a:pt x="289" y="85"/>
                      </a:lnTo>
                      <a:lnTo>
                        <a:pt x="289" y="85"/>
                      </a:lnTo>
                      <a:lnTo>
                        <a:pt x="289" y="87"/>
                      </a:lnTo>
                      <a:lnTo>
                        <a:pt x="289" y="87"/>
                      </a:lnTo>
                      <a:lnTo>
                        <a:pt x="289" y="87"/>
                      </a:lnTo>
                      <a:lnTo>
                        <a:pt x="289" y="89"/>
                      </a:lnTo>
                      <a:lnTo>
                        <a:pt x="289" y="89"/>
                      </a:lnTo>
                      <a:lnTo>
                        <a:pt x="289" y="89"/>
                      </a:lnTo>
                      <a:lnTo>
                        <a:pt x="289" y="90"/>
                      </a:lnTo>
                      <a:lnTo>
                        <a:pt x="289" y="90"/>
                      </a:lnTo>
                      <a:lnTo>
                        <a:pt x="289" y="90"/>
                      </a:lnTo>
                      <a:lnTo>
                        <a:pt x="289" y="92"/>
                      </a:lnTo>
                      <a:lnTo>
                        <a:pt x="289" y="92"/>
                      </a:lnTo>
                      <a:lnTo>
                        <a:pt x="287" y="92"/>
                      </a:lnTo>
                      <a:lnTo>
                        <a:pt x="287" y="92"/>
                      </a:lnTo>
                      <a:lnTo>
                        <a:pt x="289" y="92"/>
                      </a:lnTo>
                      <a:lnTo>
                        <a:pt x="289" y="92"/>
                      </a:lnTo>
                      <a:lnTo>
                        <a:pt x="289" y="92"/>
                      </a:lnTo>
                      <a:lnTo>
                        <a:pt x="289" y="92"/>
                      </a:lnTo>
                      <a:lnTo>
                        <a:pt x="291" y="92"/>
                      </a:lnTo>
                      <a:lnTo>
                        <a:pt x="291" y="92"/>
                      </a:lnTo>
                      <a:lnTo>
                        <a:pt x="291" y="92"/>
                      </a:lnTo>
                      <a:lnTo>
                        <a:pt x="293" y="92"/>
                      </a:lnTo>
                      <a:lnTo>
                        <a:pt x="293" y="92"/>
                      </a:lnTo>
                      <a:lnTo>
                        <a:pt x="293" y="92"/>
                      </a:lnTo>
                      <a:lnTo>
                        <a:pt x="295" y="92"/>
                      </a:lnTo>
                      <a:lnTo>
                        <a:pt x="295" y="92"/>
                      </a:lnTo>
                      <a:lnTo>
                        <a:pt x="295" y="92"/>
                      </a:lnTo>
                      <a:lnTo>
                        <a:pt x="295" y="94"/>
                      </a:lnTo>
                      <a:lnTo>
                        <a:pt x="295" y="94"/>
                      </a:lnTo>
                      <a:lnTo>
                        <a:pt x="295" y="94"/>
                      </a:lnTo>
                      <a:lnTo>
                        <a:pt x="293" y="94"/>
                      </a:lnTo>
                      <a:lnTo>
                        <a:pt x="293" y="94"/>
                      </a:lnTo>
                      <a:lnTo>
                        <a:pt x="293" y="96"/>
                      </a:lnTo>
                      <a:lnTo>
                        <a:pt x="293" y="96"/>
                      </a:lnTo>
                      <a:lnTo>
                        <a:pt x="293" y="96"/>
                      </a:lnTo>
                      <a:lnTo>
                        <a:pt x="291" y="96"/>
                      </a:lnTo>
                      <a:lnTo>
                        <a:pt x="291" y="96"/>
                      </a:lnTo>
                      <a:lnTo>
                        <a:pt x="291" y="98"/>
                      </a:lnTo>
                      <a:lnTo>
                        <a:pt x="289" y="98"/>
                      </a:lnTo>
                      <a:lnTo>
                        <a:pt x="289" y="98"/>
                      </a:lnTo>
                      <a:lnTo>
                        <a:pt x="289" y="98"/>
                      </a:lnTo>
                      <a:lnTo>
                        <a:pt x="289" y="98"/>
                      </a:lnTo>
                      <a:lnTo>
                        <a:pt x="289" y="100"/>
                      </a:lnTo>
                      <a:lnTo>
                        <a:pt x="289" y="100"/>
                      </a:lnTo>
                      <a:lnTo>
                        <a:pt x="289" y="100"/>
                      </a:lnTo>
                      <a:lnTo>
                        <a:pt x="289" y="100"/>
                      </a:lnTo>
                      <a:lnTo>
                        <a:pt x="291" y="100"/>
                      </a:lnTo>
                      <a:lnTo>
                        <a:pt x="291" y="100"/>
                      </a:lnTo>
                      <a:lnTo>
                        <a:pt x="293" y="100"/>
                      </a:lnTo>
                      <a:lnTo>
                        <a:pt x="293" y="100"/>
                      </a:lnTo>
                      <a:lnTo>
                        <a:pt x="293" y="100"/>
                      </a:lnTo>
                      <a:lnTo>
                        <a:pt x="295" y="100"/>
                      </a:lnTo>
                      <a:lnTo>
                        <a:pt x="295" y="100"/>
                      </a:lnTo>
                      <a:lnTo>
                        <a:pt x="295" y="100"/>
                      </a:lnTo>
                      <a:lnTo>
                        <a:pt x="295" y="100"/>
                      </a:lnTo>
                      <a:lnTo>
                        <a:pt x="296" y="100"/>
                      </a:lnTo>
                      <a:lnTo>
                        <a:pt x="296" y="100"/>
                      </a:lnTo>
                      <a:lnTo>
                        <a:pt x="296" y="100"/>
                      </a:lnTo>
                      <a:lnTo>
                        <a:pt x="298" y="100"/>
                      </a:lnTo>
                      <a:lnTo>
                        <a:pt x="298" y="100"/>
                      </a:lnTo>
                      <a:lnTo>
                        <a:pt x="298" y="100"/>
                      </a:lnTo>
                      <a:lnTo>
                        <a:pt x="298" y="100"/>
                      </a:lnTo>
                      <a:lnTo>
                        <a:pt x="300" y="100"/>
                      </a:lnTo>
                      <a:lnTo>
                        <a:pt x="300" y="100"/>
                      </a:lnTo>
                      <a:lnTo>
                        <a:pt x="300" y="100"/>
                      </a:lnTo>
                      <a:lnTo>
                        <a:pt x="300" y="100"/>
                      </a:lnTo>
                      <a:lnTo>
                        <a:pt x="302" y="100"/>
                      </a:lnTo>
                      <a:lnTo>
                        <a:pt x="302" y="100"/>
                      </a:lnTo>
                      <a:lnTo>
                        <a:pt x="302" y="100"/>
                      </a:lnTo>
                      <a:lnTo>
                        <a:pt x="304" y="100"/>
                      </a:lnTo>
                      <a:lnTo>
                        <a:pt x="304" y="100"/>
                      </a:lnTo>
                      <a:lnTo>
                        <a:pt x="304" y="100"/>
                      </a:lnTo>
                      <a:lnTo>
                        <a:pt x="304" y="98"/>
                      </a:lnTo>
                      <a:lnTo>
                        <a:pt x="304" y="98"/>
                      </a:lnTo>
                      <a:lnTo>
                        <a:pt x="306" y="98"/>
                      </a:lnTo>
                      <a:lnTo>
                        <a:pt x="306" y="98"/>
                      </a:lnTo>
                      <a:lnTo>
                        <a:pt x="306" y="98"/>
                      </a:lnTo>
                      <a:lnTo>
                        <a:pt x="306" y="96"/>
                      </a:lnTo>
                      <a:lnTo>
                        <a:pt x="308" y="96"/>
                      </a:lnTo>
                      <a:lnTo>
                        <a:pt x="308" y="96"/>
                      </a:lnTo>
                      <a:lnTo>
                        <a:pt x="310" y="96"/>
                      </a:lnTo>
                      <a:lnTo>
                        <a:pt x="310" y="96"/>
                      </a:lnTo>
                      <a:lnTo>
                        <a:pt x="310" y="96"/>
                      </a:lnTo>
                      <a:lnTo>
                        <a:pt x="310" y="94"/>
                      </a:lnTo>
                      <a:lnTo>
                        <a:pt x="310" y="94"/>
                      </a:lnTo>
                      <a:lnTo>
                        <a:pt x="310" y="94"/>
                      </a:lnTo>
                      <a:lnTo>
                        <a:pt x="310" y="92"/>
                      </a:lnTo>
                      <a:lnTo>
                        <a:pt x="310" y="92"/>
                      </a:lnTo>
                      <a:lnTo>
                        <a:pt x="310" y="92"/>
                      </a:lnTo>
                      <a:lnTo>
                        <a:pt x="310" y="92"/>
                      </a:lnTo>
                      <a:lnTo>
                        <a:pt x="310" y="92"/>
                      </a:lnTo>
                      <a:lnTo>
                        <a:pt x="312" y="92"/>
                      </a:lnTo>
                      <a:lnTo>
                        <a:pt x="312" y="90"/>
                      </a:lnTo>
                      <a:lnTo>
                        <a:pt x="312" y="90"/>
                      </a:lnTo>
                      <a:lnTo>
                        <a:pt x="312" y="90"/>
                      </a:lnTo>
                      <a:lnTo>
                        <a:pt x="314" y="90"/>
                      </a:lnTo>
                      <a:lnTo>
                        <a:pt x="314" y="90"/>
                      </a:lnTo>
                      <a:lnTo>
                        <a:pt x="316" y="90"/>
                      </a:lnTo>
                      <a:lnTo>
                        <a:pt x="316" y="90"/>
                      </a:lnTo>
                      <a:lnTo>
                        <a:pt x="316" y="90"/>
                      </a:lnTo>
                      <a:lnTo>
                        <a:pt x="318" y="90"/>
                      </a:lnTo>
                      <a:lnTo>
                        <a:pt x="318" y="90"/>
                      </a:lnTo>
                      <a:lnTo>
                        <a:pt x="319" y="90"/>
                      </a:lnTo>
                      <a:lnTo>
                        <a:pt x="319" y="90"/>
                      </a:lnTo>
                      <a:lnTo>
                        <a:pt x="319" y="90"/>
                      </a:lnTo>
                      <a:lnTo>
                        <a:pt x="321" y="90"/>
                      </a:lnTo>
                      <a:lnTo>
                        <a:pt x="321" y="90"/>
                      </a:lnTo>
                      <a:lnTo>
                        <a:pt x="321" y="90"/>
                      </a:lnTo>
                      <a:lnTo>
                        <a:pt x="323" y="90"/>
                      </a:lnTo>
                      <a:lnTo>
                        <a:pt x="323" y="90"/>
                      </a:lnTo>
                      <a:lnTo>
                        <a:pt x="325" y="90"/>
                      </a:lnTo>
                      <a:lnTo>
                        <a:pt x="325" y="90"/>
                      </a:lnTo>
                      <a:lnTo>
                        <a:pt x="325" y="90"/>
                      </a:lnTo>
                      <a:lnTo>
                        <a:pt x="327" y="90"/>
                      </a:lnTo>
                      <a:lnTo>
                        <a:pt x="327" y="90"/>
                      </a:lnTo>
                      <a:lnTo>
                        <a:pt x="327" y="90"/>
                      </a:lnTo>
                      <a:lnTo>
                        <a:pt x="329" y="90"/>
                      </a:lnTo>
                      <a:lnTo>
                        <a:pt x="329" y="90"/>
                      </a:lnTo>
                      <a:lnTo>
                        <a:pt x="331" y="90"/>
                      </a:lnTo>
                      <a:lnTo>
                        <a:pt x="331" y="90"/>
                      </a:lnTo>
                      <a:lnTo>
                        <a:pt x="331" y="90"/>
                      </a:lnTo>
                      <a:lnTo>
                        <a:pt x="333" y="90"/>
                      </a:lnTo>
                      <a:lnTo>
                        <a:pt x="333" y="90"/>
                      </a:lnTo>
                      <a:lnTo>
                        <a:pt x="333" y="90"/>
                      </a:lnTo>
                      <a:lnTo>
                        <a:pt x="335" y="90"/>
                      </a:lnTo>
                      <a:lnTo>
                        <a:pt x="335" y="90"/>
                      </a:lnTo>
                      <a:lnTo>
                        <a:pt x="337" y="90"/>
                      </a:lnTo>
                      <a:lnTo>
                        <a:pt x="337" y="92"/>
                      </a:lnTo>
                      <a:lnTo>
                        <a:pt x="337" y="92"/>
                      </a:lnTo>
                      <a:lnTo>
                        <a:pt x="337" y="92"/>
                      </a:lnTo>
                      <a:lnTo>
                        <a:pt x="339" y="92"/>
                      </a:lnTo>
                      <a:lnTo>
                        <a:pt x="339" y="92"/>
                      </a:lnTo>
                      <a:lnTo>
                        <a:pt x="339" y="92"/>
                      </a:lnTo>
                      <a:lnTo>
                        <a:pt x="340" y="92"/>
                      </a:lnTo>
                      <a:lnTo>
                        <a:pt x="340" y="92"/>
                      </a:lnTo>
                      <a:lnTo>
                        <a:pt x="342" y="92"/>
                      </a:lnTo>
                      <a:lnTo>
                        <a:pt x="342" y="92"/>
                      </a:lnTo>
                      <a:lnTo>
                        <a:pt x="342" y="92"/>
                      </a:lnTo>
                      <a:lnTo>
                        <a:pt x="342" y="92"/>
                      </a:lnTo>
                      <a:lnTo>
                        <a:pt x="344" y="92"/>
                      </a:lnTo>
                      <a:lnTo>
                        <a:pt x="344" y="92"/>
                      </a:lnTo>
                      <a:lnTo>
                        <a:pt x="344" y="92"/>
                      </a:lnTo>
                      <a:lnTo>
                        <a:pt x="346" y="92"/>
                      </a:lnTo>
                      <a:lnTo>
                        <a:pt x="346" y="92"/>
                      </a:lnTo>
                      <a:lnTo>
                        <a:pt x="346" y="92"/>
                      </a:lnTo>
                      <a:lnTo>
                        <a:pt x="348" y="92"/>
                      </a:lnTo>
                      <a:lnTo>
                        <a:pt x="348" y="92"/>
                      </a:lnTo>
                      <a:lnTo>
                        <a:pt x="348" y="94"/>
                      </a:lnTo>
                      <a:lnTo>
                        <a:pt x="348" y="94"/>
                      </a:lnTo>
                      <a:lnTo>
                        <a:pt x="350" y="94"/>
                      </a:lnTo>
                      <a:lnTo>
                        <a:pt x="350" y="94"/>
                      </a:lnTo>
                      <a:lnTo>
                        <a:pt x="352" y="94"/>
                      </a:lnTo>
                      <a:lnTo>
                        <a:pt x="352" y="94"/>
                      </a:lnTo>
                      <a:lnTo>
                        <a:pt x="352" y="94"/>
                      </a:lnTo>
                      <a:lnTo>
                        <a:pt x="352" y="94"/>
                      </a:lnTo>
                      <a:lnTo>
                        <a:pt x="352" y="96"/>
                      </a:lnTo>
                      <a:lnTo>
                        <a:pt x="354" y="96"/>
                      </a:lnTo>
                      <a:lnTo>
                        <a:pt x="354" y="96"/>
                      </a:lnTo>
                      <a:lnTo>
                        <a:pt x="354" y="96"/>
                      </a:lnTo>
                      <a:lnTo>
                        <a:pt x="354" y="96"/>
                      </a:lnTo>
                      <a:lnTo>
                        <a:pt x="356" y="96"/>
                      </a:lnTo>
                      <a:lnTo>
                        <a:pt x="356" y="98"/>
                      </a:lnTo>
                      <a:lnTo>
                        <a:pt x="356" y="98"/>
                      </a:lnTo>
                      <a:lnTo>
                        <a:pt x="358" y="98"/>
                      </a:lnTo>
                      <a:lnTo>
                        <a:pt x="358" y="98"/>
                      </a:lnTo>
                      <a:lnTo>
                        <a:pt x="358" y="98"/>
                      </a:lnTo>
                      <a:lnTo>
                        <a:pt x="358" y="98"/>
                      </a:lnTo>
                      <a:lnTo>
                        <a:pt x="360" y="98"/>
                      </a:lnTo>
                      <a:lnTo>
                        <a:pt x="360" y="98"/>
                      </a:lnTo>
                      <a:lnTo>
                        <a:pt x="360" y="100"/>
                      </a:lnTo>
                      <a:lnTo>
                        <a:pt x="360" y="100"/>
                      </a:lnTo>
                      <a:lnTo>
                        <a:pt x="362" y="100"/>
                      </a:lnTo>
                      <a:lnTo>
                        <a:pt x="362" y="100"/>
                      </a:lnTo>
                      <a:lnTo>
                        <a:pt x="363" y="100"/>
                      </a:lnTo>
                      <a:lnTo>
                        <a:pt x="363" y="100"/>
                      </a:lnTo>
                      <a:lnTo>
                        <a:pt x="363" y="100"/>
                      </a:lnTo>
                      <a:lnTo>
                        <a:pt x="363" y="100"/>
                      </a:lnTo>
                      <a:lnTo>
                        <a:pt x="365" y="100"/>
                      </a:lnTo>
                      <a:lnTo>
                        <a:pt x="365" y="100"/>
                      </a:lnTo>
                      <a:lnTo>
                        <a:pt x="365" y="100"/>
                      </a:lnTo>
                      <a:lnTo>
                        <a:pt x="367" y="100"/>
                      </a:lnTo>
                      <a:lnTo>
                        <a:pt x="367" y="100"/>
                      </a:lnTo>
                      <a:lnTo>
                        <a:pt x="369" y="100"/>
                      </a:lnTo>
                      <a:lnTo>
                        <a:pt x="369" y="100"/>
                      </a:lnTo>
                      <a:lnTo>
                        <a:pt x="369" y="100"/>
                      </a:lnTo>
                      <a:lnTo>
                        <a:pt x="371" y="100"/>
                      </a:lnTo>
                      <a:lnTo>
                        <a:pt x="371" y="100"/>
                      </a:lnTo>
                      <a:lnTo>
                        <a:pt x="371" y="100"/>
                      </a:lnTo>
                      <a:lnTo>
                        <a:pt x="371" y="100"/>
                      </a:lnTo>
                      <a:lnTo>
                        <a:pt x="373" y="100"/>
                      </a:lnTo>
                      <a:lnTo>
                        <a:pt x="373" y="100"/>
                      </a:lnTo>
                      <a:lnTo>
                        <a:pt x="375" y="100"/>
                      </a:lnTo>
                      <a:lnTo>
                        <a:pt x="375" y="100"/>
                      </a:lnTo>
                      <a:lnTo>
                        <a:pt x="375" y="100"/>
                      </a:lnTo>
                      <a:lnTo>
                        <a:pt x="377" y="100"/>
                      </a:lnTo>
                      <a:lnTo>
                        <a:pt x="377" y="100"/>
                      </a:lnTo>
                      <a:lnTo>
                        <a:pt x="379" y="100"/>
                      </a:lnTo>
                      <a:lnTo>
                        <a:pt x="379" y="100"/>
                      </a:lnTo>
                      <a:lnTo>
                        <a:pt x="379" y="100"/>
                      </a:lnTo>
                      <a:lnTo>
                        <a:pt x="381" y="100"/>
                      </a:lnTo>
                      <a:lnTo>
                        <a:pt x="381" y="102"/>
                      </a:lnTo>
                      <a:lnTo>
                        <a:pt x="381" y="102"/>
                      </a:lnTo>
                      <a:lnTo>
                        <a:pt x="381" y="102"/>
                      </a:lnTo>
                      <a:lnTo>
                        <a:pt x="383" y="102"/>
                      </a:lnTo>
                      <a:lnTo>
                        <a:pt x="383" y="102"/>
                      </a:lnTo>
                      <a:lnTo>
                        <a:pt x="385" y="102"/>
                      </a:lnTo>
                      <a:lnTo>
                        <a:pt x="385" y="102"/>
                      </a:lnTo>
                      <a:lnTo>
                        <a:pt x="385" y="102"/>
                      </a:lnTo>
                      <a:lnTo>
                        <a:pt x="386" y="102"/>
                      </a:lnTo>
                      <a:lnTo>
                        <a:pt x="386" y="102"/>
                      </a:lnTo>
                      <a:lnTo>
                        <a:pt x="386" y="102"/>
                      </a:lnTo>
                      <a:lnTo>
                        <a:pt x="386" y="102"/>
                      </a:lnTo>
                      <a:lnTo>
                        <a:pt x="388" y="102"/>
                      </a:lnTo>
                      <a:lnTo>
                        <a:pt x="388" y="102"/>
                      </a:lnTo>
                      <a:lnTo>
                        <a:pt x="388" y="104"/>
                      </a:lnTo>
                      <a:lnTo>
                        <a:pt x="390" y="104"/>
                      </a:lnTo>
                      <a:lnTo>
                        <a:pt x="390" y="104"/>
                      </a:lnTo>
                      <a:lnTo>
                        <a:pt x="390" y="104"/>
                      </a:lnTo>
                      <a:lnTo>
                        <a:pt x="390" y="104"/>
                      </a:lnTo>
                      <a:lnTo>
                        <a:pt x="392" y="104"/>
                      </a:lnTo>
                      <a:lnTo>
                        <a:pt x="392" y="104"/>
                      </a:lnTo>
                      <a:lnTo>
                        <a:pt x="392" y="106"/>
                      </a:lnTo>
                      <a:lnTo>
                        <a:pt x="392" y="106"/>
                      </a:lnTo>
                      <a:lnTo>
                        <a:pt x="394" y="106"/>
                      </a:lnTo>
                      <a:lnTo>
                        <a:pt x="394" y="106"/>
                      </a:lnTo>
                      <a:lnTo>
                        <a:pt x="396" y="106"/>
                      </a:lnTo>
                      <a:lnTo>
                        <a:pt x="396" y="106"/>
                      </a:lnTo>
                      <a:lnTo>
                        <a:pt x="396" y="106"/>
                      </a:lnTo>
                      <a:lnTo>
                        <a:pt x="396" y="106"/>
                      </a:lnTo>
                      <a:lnTo>
                        <a:pt x="398" y="106"/>
                      </a:lnTo>
                      <a:lnTo>
                        <a:pt x="398" y="106"/>
                      </a:lnTo>
                      <a:lnTo>
                        <a:pt x="398" y="106"/>
                      </a:lnTo>
                      <a:lnTo>
                        <a:pt x="398" y="108"/>
                      </a:lnTo>
                      <a:lnTo>
                        <a:pt x="400" y="108"/>
                      </a:lnTo>
                      <a:lnTo>
                        <a:pt x="400" y="108"/>
                      </a:lnTo>
                      <a:lnTo>
                        <a:pt x="402" y="108"/>
                      </a:lnTo>
                      <a:lnTo>
                        <a:pt x="402" y="108"/>
                      </a:lnTo>
                      <a:lnTo>
                        <a:pt x="402" y="108"/>
                      </a:lnTo>
                      <a:lnTo>
                        <a:pt x="402" y="108"/>
                      </a:lnTo>
                      <a:lnTo>
                        <a:pt x="404" y="108"/>
                      </a:lnTo>
                      <a:lnTo>
                        <a:pt x="404" y="108"/>
                      </a:lnTo>
                      <a:lnTo>
                        <a:pt x="406" y="108"/>
                      </a:lnTo>
                      <a:lnTo>
                        <a:pt x="406" y="108"/>
                      </a:lnTo>
                      <a:lnTo>
                        <a:pt x="406" y="108"/>
                      </a:lnTo>
                      <a:lnTo>
                        <a:pt x="407" y="108"/>
                      </a:lnTo>
                      <a:lnTo>
                        <a:pt x="407" y="108"/>
                      </a:lnTo>
                      <a:lnTo>
                        <a:pt x="407" y="108"/>
                      </a:lnTo>
                      <a:lnTo>
                        <a:pt x="409" y="108"/>
                      </a:lnTo>
                      <a:lnTo>
                        <a:pt x="409" y="108"/>
                      </a:lnTo>
                      <a:lnTo>
                        <a:pt x="411" y="108"/>
                      </a:lnTo>
                      <a:lnTo>
                        <a:pt x="411" y="108"/>
                      </a:lnTo>
                      <a:lnTo>
                        <a:pt x="411" y="108"/>
                      </a:lnTo>
                      <a:lnTo>
                        <a:pt x="411" y="108"/>
                      </a:lnTo>
                      <a:lnTo>
                        <a:pt x="413" y="108"/>
                      </a:lnTo>
                      <a:lnTo>
                        <a:pt x="413" y="108"/>
                      </a:lnTo>
                      <a:lnTo>
                        <a:pt x="413" y="110"/>
                      </a:lnTo>
                      <a:lnTo>
                        <a:pt x="413" y="110"/>
                      </a:lnTo>
                      <a:lnTo>
                        <a:pt x="415" y="110"/>
                      </a:lnTo>
                      <a:lnTo>
                        <a:pt x="415" y="110"/>
                      </a:lnTo>
                      <a:lnTo>
                        <a:pt x="415" y="108"/>
                      </a:lnTo>
                      <a:lnTo>
                        <a:pt x="417" y="108"/>
                      </a:lnTo>
                      <a:lnTo>
                        <a:pt x="417" y="108"/>
                      </a:lnTo>
                      <a:lnTo>
                        <a:pt x="417" y="108"/>
                      </a:lnTo>
                      <a:lnTo>
                        <a:pt x="419" y="108"/>
                      </a:lnTo>
                      <a:lnTo>
                        <a:pt x="419" y="108"/>
                      </a:lnTo>
                      <a:lnTo>
                        <a:pt x="419" y="110"/>
                      </a:lnTo>
                      <a:lnTo>
                        <a:pt x="419" y="110"/>
                      </a:lnTo>
                      <a:lnTo>
                        <a:pt x="421" y="110"/>
                      </a:lnTo>
                      <a:lnTo>
                        <a:pt x="421" y="110"/>
                      </a:lnTo>
                      <a:lnTo>
                        <a:pt x="423" y="110"/>
                      </a:lnTo>
                      <a:lnTo>
                        <a:pt x="423" y="110"/>
                      </a:lnTo>
                      <a:lnTo>
                        <a:pt x="423" y="110"/>
                      </a:lnTo>
                      <a:lnTo>
                        <a:pt x="425" y="110"/>
                      </a:lnTo>
                      <a:lnTo>
                        <a:pt x="425" y="110"/>
                      </a:lnTo>
                      <a:lnTo>
                        <a:pt x="425" y="110"/>
                      </a:lnTo>
                      <a:lnTo>
                        <a:pt x="425" y="110"/>
                      </a:lnTo>
                      <a:lnTo>
                        <a:pt x="427" y="110"/>
                      </a:lnTo>
                      <a:lnTo>
                        <a:pt x="427" y="110"/>
                      </a:lnTo>
                      <a:lnTo>
                        <a:pt x="427" y="110"/>
                      </a:lnTo>
                      <a:lnTo>
                        <a:pt x="429" y="110"/>
                      </a:lnTo>
                      <a:lnTo>
                        <a:pt x="429" y="108"/>
                      </a:lnTo>
                      <a:lnTo>
                        <a:pt x="429" y="108"/>
                      </a:lnTo>
                      <a:lnTo>
                        <a:pt x="429" y="108"/>
                      </a:lnTo>
                      <a:lnTo>
                        <a:pt x="429" y="108"/>
                      </a:lnTo>
                      <a:lnTo>
                        <a:pt x="430" y="108"/>
                      </a:lnTo>
                      <a:lnTo>
                        <a:pt x="430" y="108"/>
                      </a:lnTo>
                      <a:lnTo>
                        <a:pt x="432" y="108"/>
                      </a:lnTo>
                      <a:lnTo>
                        <a:pt x="432" y="108"/>
                      </a:lnTo>
                      <a:lnTo>
                        <a:pt x="432" y="108"/>
                      </a:lnTo>
                      <a:lnTo>
                        <a:pt x="434" y="108"/>
                      </a:lnTo>
                      <a:lnTo>
                        <a:pt x="434" y="108"/>
                      </a:lnTo>
                      <a:lnTo>
                        <a:pt x="434" y="108"/>
                      </a:lnTo>
                      <a:lnTo>
                        <a:pt x="434" y="108"/>
                      </a:lnTo>
                      <a:lnTo>
                        <a:pt x="436" y="108"/>
                      </a:lnTo>
                      <a:lnTo>
                        <a:pt x="436" y="108"/>
                      </a:lnTo>
                      <a:lnTo>
                        <a:pt x="438" y="108"/>
                      </a:lnTo>
                      <a:lnTo>
                        <a:pt x="438" y="108"/>
                      </a:lnTo>
                      <a:lnTo>
                        <a:pt x="438" y="108"/>
                      </a:lnTo>
                      <a:lnTo>
                        <a:pt x="438" y="108"/>
                      </a:lnTo>
                      <a:lnTo>
                        <a:pt x="440" y="108"/>
                      </a:lnTo>
                      <a:lnTo>
                        <a:pt x="440" y="108"/>
                      </a:lnTo>
                      <a:lnTo>
                        <a:pt x="440" y="108"/>
                      </a:lnTo>
                      <a:lnTo>
                        <a:pt x="442" y="108"/>
                      </a:lnTo>
                      <a:lnTo>
                        <a:pt x="442" y="108"/>
                      </a:lnTo>
                      <a:lnTo>
                        <a:pt x="444" y="108"/>
                      </a:lnTo>
                      <a:lnTo>
                        <a:pt x="444" y="108"/>
                      </a:lnTo>
                      <a:lnTo>
                        <a:pt x="444" y="108"/>
                      </a:lnTo>
                      <a:lnTo>
                        <a:pt x="444" y="108"/>
                      </a:lnTo>
                      <a:lnTo>
                        <a:pt x="446" y="108"/>
                      </a:lnTo>
                      <a:lnTo>
                        <a:pt x="446" y="108"/>
                      </a:lnTo>
                      <a:lnTo>
                        <a:pt x="446" y="108"/>
                      </a:lnTo>
                      <a:lnTo>
                        <a:pt x="446" y="110"/>
                      </a:lnTo>
                      <a:lnTo>
                        <a:pt x="448" y="110"/>
                      </a:lnTo>
                      <a:lnTo>
                        <a:pt x="448" y="110"/>
                      </a:lnTo>
                      <a:lnTo>
                        <a:pt x="450" y="110"/>
                      </a:lnTo>
                      <a:lnTo>
                        <a:pt x="450" y="110"/>
                      </a:lnTo>
                      <a:lnTo>
                        <a:pt x="450" y="110"/>
                      </a:lnTo>
                      <a:lnTo>
                        <a:pt x="450" y="110"/>
                      </a:lnTo>
                      <a:lnTo>
                        <a:pt x="450" y="110"/>
                      </a:lnTo>
                      <a:lnTo>
                        <a:pt x="451" y="110"/>
                      </a:lnTo>
                      <a:lnTo>
                        <a:pt x="451" y="110"/>
                      </a:lnTo>
                      <a:lnTo>
                        <a:pt x="451" y="110"/>
                      </a:lnTo>
                      <a:lnTo>
                        <a:pt x="451" y="110"/>
                      </a:lnTo>
                      <a:lnTo>
                        <a:pt x="453" y="110"/>
                      </a:lnTo>
                      <a:lnTo>
                        <a:pt x="453" y="110"/>
                      </a:lnTo>
                      <a:lnTo>
                        <a:pt x="453" y="112"/>
                      </a:lnTo>
                      <a:lnTo>
                        <a:pt x="455" y="112"/>
                      </a:lnTo>
                      <a:lnTo>
                        <a:pt x="455" y="112"/>
                      </a:lnTo>
                      <a:lnTo>
                        <a:pt x="455" y="112"/>
                      </a:lnTo>
                      <a:lnTo>
                        <a:pt x="455" y="112"/>
                      </a:lnTo>
                      <a:lnTo>
                        <a:pt x="455" y="113"/>
                      </a:lnTo>
                      <a:lnTo>
                        <a:pt x="457" y="113"/>
                      </a:lnTo>
                      <a:lnTo>
                        <a:pt x="457" y="113"/>
                      </a:lnTo>
                      <a:lnTo>
                        <a:pt x="459" y="113"/>
                      </a:lnTo>
                      <a:lnTo>
                        <a:pt x="459" y="113"/>
                      </a:lnTo>
                      <a:lnTo>
                        <a:pt x="459" y="113"/>
                      </a:lnTo>
                      <a:lnTo>
                        <a:pt x="461" y="113"/>
                      </a:lnTo>
                      <a:lnTo>
                        <a:pt x="461" y="113"/>
                      </a:lnTo>
                      <a:lnTo>
                        <a:pt x="461" y="113"/>
                      </a:lnTo>
                      <a:lnTo>
                        <a:pt x="461" y="115"/>
                      </a:lnTo>
                      <a:lnTo>
                        <a:pt x="461" y="115"/>
                      </a:lnTo>
                      <a:lnTo>
                        <a:pt x="461" y="115"/>
                      </a:lnTo>
                      <a:lnTo>
                        <a:pt x="463" y="115"/>
                      </a:lnTo>
                      <a:lnTo>
                        <a:pt x="463" y="115"/>
                      </a:lnTo>
                      <a:lnTo>
                        <a:pt x="465" y="115"/>
                      </a:lnTo>
                      <a:lnTo>
                        <a:pt x="465" y="115"/>
                      </a:lnTo>
                      <a:lnTo>
                        <a:pt x="465" y="115"/>
                      </a:lnTo>
                      <a:lnTo>
                        <a:pt x="465" y="115"/>
                      </a:lnTo>
                      <a:lnTo>
                        <a:pt x="467" y="115"/>
                      </a:lnTo>
                      <a:lnTo>
                        <a:pt x="467" y="117"/>
                      </a:lnTo>
                      <a:lnTo>
                        <a:pt x="467" y="117"/>
                      </a:lnTo>
                      <a:lnTo>
                        <a:pt x="467" y="117"/>
                      </a:lnTo>
                      <a:lnTo>
                        <a:pt x="467" y="117"/>
                      </a:lnTo>
                      <a:lnTo>
                        <a:pt x="469" y="117"/>
                      </a:lnTo>
                      <a:lnTo>
                        <a:pt x="469" y="119"/>
                      </a:lnTo>
                      <a:lnTo>
                        <a:pt x="469" y="119"/>
                      </a:lnTo>
                      <a:lnTo>
                        <a:pt x="469" y="119"/>
                      </a:lnTo>
                      <a:lnTo>
                        <a:pt x="469" y="119"/>
                      </a:lnTo>
                      <a:lnTo>
                        <a:pt x="471" y="119"/>
                      </a:lnTo>
                      <a:lnTo>
                        <a:pt x="471" y="119"/>
                      </a:lnTo>
                      <a:lnTo>
                        <a:pt x="471" y="119"/>
                      </a:lnTo>
                      <a:lnTo>
                        <a:pt x="471" y="119"/>
                      </a:lnTo>
                      <a:lnTo>
                        <a:pt x="471" y="121"/>
                      </a:lnTo>
                      <a:lnTo>
                        <a:pt x="471" y="121"/>
                      </a:lnTo>
                      <a:lnTo>
                        <a:pt x="471" y="121"/>
                      </a:lnTo>
                      <a:lnTo>
                        <a:pt x="471" y="121"/>
                      </a:lnTo>
                      <a:lnTo>
                        <a:pt x="471" y="123"/>
                      </a:lnTo>
                      <a:lnTo>
                        <a:pt x="469" y="123"/>
                      </a:lnTo>
                      <a:lnTo>
                        <a:pt x="469" y="123"/>
                      </a:lnTo>
                      <a:lnTo>
                        <a:pt x="469" y="123"/>
                      </a:lnTo>
                      <a:lnTo>
                        <a:pt x="469" y="123"/>
                      </a:lnTo>
                      <a:lnTo>
                        <a:pt x="467" y="123"/>
                      </a:lnTo>
                      <a:lnTo>
                        <a:pt x="467" y="123"/>
                      </a:lnTo>
                      <a:lnTo>
                        <a:pt x="467" y="123"/>
                      </a:lnTo>
                      <a:lnTo>
                        <a:pt x="465" y="123"/>
                      </a:lnTo>
                      <a:lnTo>
                        <a:pt x="465" y="123"/>
                      </a:lnTo>
                      <a:lnTo>
                        <a:pt x="465" y="123"/>
                      </a:lnTo>
                      <a:lnTo>
                        <a:pt x="463" y="123"/>
                      </a:lnTo>
                      <a:lnTo>
                        <a:pt x="463" y="123"/>
                      </a:lnTo>
                      <a:lnTo>
                        <a:pt x="461" y="123"/>
                      </a:lnTo>
                      <a:lnTo>
                        <a:pt x="461" y="123"/>
                      </a:lnTo>
                      <a:lnTo>
                        <a:pt x="461" y="123"/>
                      </a:lnTo>
                      <a:lnTo>
                        <a:pt x="461" y="123"/>
                      </a:lnTo>
                      <a:lnTo>
                        <a:pt x="461" y="123"/>
                      </a:lnTo>
                      <a:lnTo>
                        <a:pt x="459" y="123"/>
                      </a:lnTo>
                      <a:lnTo>
                        <a:pt x="459" y="123"/>
                      </a:lnTo>
                      <a:lnTo>
                        <a:pt x="459" y="123"/>
                      </a:lnTo>
                      <a:lnTo>
                        <a:pt x="457" y="123"/>
                      </a:lnTo>
                      <a:lnTo>
                        <a:pt x="457" y="123"/>
                      </a:lnTo>
                      <a:lnTo>
                        <a:pt x="457" y="125"/>
                      </a:lnTo>
                      <a:lnTo>
                        <a:pt x="455" y="125"/>
                      </a:lnTo>
                      <a:lnTo>
                        <a:pt x="455" y="125"/>
                      </a:lnTo>
                      <a:lnTo>
                        <a:pt x="455" y="125"/>
                      </a:lnTo>
                      <a:lnTo>
                        <a:pt x="455" y="125"/>
                      </a:lnTo>
                      <a:lnTo>
                        <a:pt x="453" y="125"/>
                      </a:lnTo>
                      <a:lnTo>
                        <a:pt x="453" y="125"/>
                      </a:lnTo>
                      <a:lnTo>
                        <a:pt x="451" y="125"/>
                      </a:lnTo>
                      <a:lnTo>
                        <a:pt x="451" y="125"/>
                      </a:lnTo>
                      <a:lnTo>
                        <a:pt x="451" y="125"/>
                      </a:lnTo>
                      <a:lnTo>
                        <a:pt x="451" y="125"/>
                      </a:lnTo>
                      <a:lnTo>
                        <a:pt x="450" y="125"/>
                      </a:lnTo>
                      <a:lnTo>
                        <a:pt x="450" y="125"/>
                      </a:lnTo>
                      <a:lnTo>
                        <a:pt x="450" y="125"/>
                      </a:lnTo>
                      <a:lnTo>
                        <a:pt x="450" y="125"/>
                      </a:lnTo>
                      <a:lnTo>
                        <a:pt x="450" y="127"/>
                      </a:lnTo>
                      <a:lnTo>
                        <a:pt x="448" y="127"/>
                      </a:lnTo>
                      <a:lnTo>
                        <a:pt x="448" y="127"/>
                      </a:lnTo>
                      <a:lnTo>
                        <a:pt x="450" y="127"/>
                      </a:lnTo>
                      <a:lnTo>
                        <a:pt x="450" y="127"/>
                      </a:lnTo>
                      <a:lnTo>
                        <a:pt x="450" y="127"/>
                      </a:lnTo>
                      <a:lnTo>
                        <a:pt x="450" y="129"/>
                      </a:lnTo>
                      <a:lnTo>
                        <a:pt x="450" y="129"/>
                      </a:lnTo>
                      <a:lnTo>
                        <a:pt x="450" y="129"/>
                      </a:lnTo>
                      <a:lnTo>
                        <a:pt x="450" y="129"/>
                      </a:lnTo>
                      <a:lnTo>
                        <a:pt x="448" y="129"/>
                      </a:lnTo>
                      <a:lnTo>
                        <a:pt x="448" y="129"/>
                      </a:lnTo>
                      <a:lnTo>
                        <a:pt x="446" y="129"/>
                      </a:lnTo>
                      <a:lnTo>
                        <a:pt x="446" y="129"/>
                      </a:lnTo>
                      <a:lnTo>
                        <a:pt x="446" y="129"/>
                      </a:lnTo>
                      <a:lnTo>
                        <a:pt x="446" y="131"/>
                      </a:lnTo>
                      <a:lnTo>
                        <a:pt x="446" y="131"/>
                      </a:lnTo>
                      <a:lnTo>
                        <a:pt x="446" y="131"/>
                      </a:lnTo>
                      <a:lnTo>
                        <a:pt x="448" y="131"/>
                      </a:lnTo>
                      <a:lnTo>
                        <a:pt x="448" y="131"/>
                      </a:lnTo>
                      <a:lnTo>
                        <a:pt x="450" y="131"/>
                      </a:lnTo>
                      <a:lnTo>
                        <a:pt x="450" y="131"/>
                      </a:lnTo>
                      <a:lnTo>
                        <a:pt x="450" y="131"/>
                      </a:lnTo>
                      <a:lnTo>
                        <a:pt x="450" y="133"/>
                      </a:lnTo>
                      <a:lnTo>
                        <a:pt x="450" y="133"/>
                      </a:lnTo>
                      <a:lnTo>
                        <a:pt x="451" y="133"/>
                      </a:lnTo>
                      <a:lnTo>
                        <a:pt x="451" y="133"/>
                      </a:lnTo>
                      <a:lnTo>
                        <a:pt x="451" y="133"/>
                      </a:lnTo>
                      <a:lnTo>
                        <a:pt x="453" y="133"/>
                      </a:lnTo>
                      <a:lnTo>
                        <a:pt x="453" y="133"/>
                      </a:lnTo>
                      <a:lnTo>
                        <a:pt x="455" y="133"/>
                      </a:lnTo>
                      <a:lnTo>
                        <a:pt x="455" y="133"/>
                      </a:lnTo>
                      <a:lnTo>
                        <a:pt x="455" y="133"/>
                      </a:lnTo>
                      <a:lnTo>
                        <a:pt x="457" y="133"/>
                      </a:lnTo>
                      <a:lnTo>
                        <a:pt x="457" y="133"/>
                      </a:lnTo>
                      <a:lnTo>
                        <a:pt x="459" y="133"/>
                      </a:lnTo>
                      <a:lnTo>
                        <a:pt x="459" y="133"/>
                      </a:lnTo>
                      <a:lnTo>
                        <a:pt x="459" y="133"/>
                      </a:lnTo>
                      <a:lnTo>
                        <a:pt x="461" y="133"/>
                      </a:lnTo>
                      <a:lnTo>
                        <a:pt x="461" y="133"/>
                      </a:lnTo>
                      <a:lnTo>
                        <a:pt x="461" y="133"/>
                      </a:lnTo>
                      <a:lnTo>
                        <a:pt x="461" y="133"/>
                      </a:lnTo>
                      <a:lnTo>
                        <a:pt x="463" y="133"/>
                      </a:lnTo>
                      <a:lnTo>
                        <a:pt x="463" y="133"/>
                      </a:lnTo>
                      <a:lnTo>
                        <a:pt x="465" y="133"/>
                      </a:lnTo>
                      <a:lnTo>
                        <a:pt x="465" y="133"/>
                      </a:lnTo>
                      <a:lnTo>
                        <a:pt x="465" y="133"/>
                      </a:lnTo>
                      <a:lnTo>
                        <a:pt x="465" y="133"/>
                      </a:lnTo>
                      <a:lnTo>
                        <a:pt x="467" y="133"/>
                      </a:lnTo>
                      <a:lnTo>
                        <a:pt x="467" y="133"/>
                      </a:lnTo>
                      <a:lnTo>
                        <a:pt x="467" y="133"/>
                      </a:lnTo>
                      <a:lnTo>
                        <a:pt x="469" y="133"/>
                      </a:lnTo>
                      <a:lnTo>
                        <a:pt x="469" y="133"/>
                      </a:lnTo>
                      <a:lnTo>
                        <a:pt x="471" y="133"/>
                      </a:lnTo>
                      <a:lnTo>
                        <a:pt x="471" y="133"/>
                      </a:lnTo>
                      <a:lnTo>
                        <a:pt x="471" y="133"/>
                      </a:lnTo>
                      <a:lnTo>
                        <a:pt x="473" y="133"/>
                      </a:lnTo>
                      <a:lnTo>
                        <a:pt x="473" y="135"/>
                      </a:lnTo>
                      <a:lnTo>
                        <a:pt x="473" y="135"/>
                      </a:lnTo>
                      <a:lnTo>
                        <a:pt x="473" y="135"/>
                      </a:lnTo>
                      <a:lnTo>
                        <a:pt x="474" y="135"/>
                      </a:lnTo>
                      <a:lnTo>
                        <a:pt x="474" y="135"/>
                      </a:lnTo>
                      <a:lnTo>
                        <a:pt x="476" y="135"/>
                      </a:lnTo>
                      <a:lnTo>
                        <a:pt x="476" y="135"/>
                      </a:lnTo>
                      <a:lnTo>
                        <a:pt x="476" y="135"/>
                      </a:lnTo>
                      <a:lnTo>
                        <a:pt x="478" y="135"/>
                      </a:lnTo>
                      <a:lnTo>
                        <a:pt x="478" y="133"/>
                      </a:lnTo>
                      <a:lnTo>
                        <a:pt x="478" y="133"/>
                      </a:lnTo>
                      <a:lnTo>
                        <a:pt x="478" y="133"/>
                      </a:lnTo>
                      <a:lnTo>
                        <a:pt x="480" y="133"/>
                      </a:lnTo>
                      <a:lnTo>
                        <a:pt x="480" y="133"/>
                      </a:lnTo>
                      <a:lnTo>
                        <a:pt x="482" y="133"/>
                      </a:lnTo>
                      <a:lnTo>
                        <a:pt x="482" y="133"/>
                      </a:lnTo>
                      <a:lnTo>
                        <a:pt x="482" y="133"/>
                      </a:lnTo>
                      <a:lnTo>
                        <a:pt x="484" y="133"/>
                      </a:lnTo>
                      <a:lnTo>
                        <a:pt x="484" y="135"/>
                      </a:lnTo>
                      <a:lnTo>
                        <a:pt x="484" y="135"/>
                      </a:lnTo>
                      <a:lnTo>
                        <a:pt x="484" y="135"/>
                      </a:lnTo>
                      <a:lnTo>
                        <a:pt x="486" y="135"/>
                      </a:lnTo>
                      <a:lnTo>
                        <a:pt x="486" y="135"/>
                      </a:lnTo>
                      <a:lnTo>
                        <a:pt x="488" y="135"/>
                      </a:lnTo>
                      <a:lnTo>
                        <a:pt x="488" y="135"/>
                      </a:lnTo>
                      <a:lnTo>
                        <a:pt x="488" y="135"/>
                      </a:lnTo>
                      <a:lnTo>
                        <a:pt x="490" y="135"/>
                      </a:lnTo>
                      <a:lnTo>
                        <a:pt x="490" y="135"/>
                      </a:lnTo>
                      <a:lnTo>
                        <a:pt x="492" y="135"/>
                      </a:lnTo>
                      <a:lnTo>
                        <a:pt x="492" y="135"/>
                      </a:lnTo>
                      <a:lnTo>
                        <a:pt x="492" y="135"/>
                      </a:lnTo>
                      <a:lnTo>
                        <a:pt x="494" y="135"/>
                      </a:lnTo>
                      <a:lnTo>
                        <a:pt x="494" y="135"/>
                      </a:lnTo>
                      <a:lnTo>
                        <a:pt x="494" y="135"/>
                      </a:lnTo>
                      <a:lnTo>
                        <a:pt x="495" y="135"/>
                      </a:lnTo>
                      <a:lnTo>
                        <a:pt x="495" y="135"/>
                      </a:lnTo>
                      <a:lnTo>
                        <a:pt x="497" y="135"/>
                      </a:lnTo>
                      <a:lnTo>
                        <a:pt x="497" y="135"/>
                      </a:lnTo>
                      <a:lnTo>
                        <a:pt x="497" y="133"/>
                      </a:lnTo>
                      <a:lnTo>
                        <a:pt x="497" y="133"/>
                      </a:lnTo>
                      <a:lnTo>
                        <a:pt x="499" y="133"/>
                      </a:lnTo>
                      <a:lnTo>
                        <a:pt x="499" y="133"/>
                      </a:lnTo>
                      <a:lnTo>
                        <a:pt x="499" y="133"/>
                      </a:lnTo>
                      <a:lnTo>
                        <a:pt x="501" y="133"/>
                      </a:lnTo>
                      <a:lnTo>
                        <a:pt x="501" y="133"/>
                      </a:lnTo>
                      <a:lnTo>
                        <a:pt x="501" y="133"/>
                      </a:lnTo>
                      <a:lnTo>
                        <a:pt x="503" y="133"/>
                      </a:lnTo>
                      <a:lnTo>
                        <a:pt x="503" y="133"/>
                      </a:lnTo>
                      <a:lnTo>
                        <a:pt x="503" y="133"/>
                      </a:lnTo>
                      <a:lnTo>
                        <a:pt x="505" y="133"/>
                      </a:lnTo>
                      <a:lnTo>
                        <a:pt x="505" y="133"/>
                      </a:lnTo>
                      <a:lnTo>
                        <a:pt x="505" y="133"/>
                      </a:lnTo>
                      <a:lnTo>
                        <a:pt x="505" y="133"/>
                      </a:lnTo>
                      <a:lnTo>
                        <a:pt x="505" y="133"/>
                      </a:lnTo>
                      <a:lnTo>
                        <a:pt x="507" y="133"/>
                      </a:lnTo>
                      <a:lnTo>
                        <a:pt x="507" y="133"/>
                      </a:lnTo>
                      <a:lnTo>
                        <a:pt x="509" y="133"/>
                      </a:lnTo>
                      <a:lnTo>
                        <a:pt x="509" y="133"/>
                      </a:lnTo>
                      <a:lnTo>
                        <a:pt x="509" y="133"/>
                      </a:lnTo>
                      <a:lnTo>
                        <a:pt x="509" y="133"/>
                      </a:lnTo>
                      <a:lnTo>
                        <a:pt x="511" y="133"/>
                      </a:lnTo>
                      <a:lnTo>
                        <a:pt x="511" y="133"/>
                      </a:lnTo>
                      <a:lnTo>
                        <a:pt x="511" y="133"/>
                      </a:lnTo>
                      <a:lnTo>
                        <a:pt x="511" y="133"/>
                      </a:lnTo>
                      <a:lnTo>
                        <a:pt x="513" y="133"/>
                      </a:lnTo>
                      <a:lnTo>
                        <a:pt x="513" y="133"/>
                      </a:lnTo>
                      <a:lnTo>
                        <a:pt x="515" y="133"/>
                      </a:lnTo>
                      <a:lnTo>
                        <a:pt x="515" y="133"/>
                      </a:lnTo>
                      <a:lnTo>
                        <a:pt x="515" y="133"/>
                      </a:lnTo>
                      <a:lnTo>
                        <a:pt x="515" y="133"/>
                      </a:lnTo>
                      <a:lnTo>
                        <a:pt x="517" y="133"/>
                      </a:lnTo>
                      <a:lnTo>
                        <a:pt x="517" y="133"/>
                      </a:lnTo>
                      <a:lnTo>
                        <a:pt x="517" y="131"/>
                      </a:lnTo>
                      <a:lnTo>
                        <a:pt x="518" y="131"/>
                      </a:lnTo>
                      <a:lnTo>
                        <a:pt x="518" y="131"/>
                      </a:lnTo>
                      <a:lnTo>
                        <a:pt x="518" y="131"/>
                      </a:lnTo>
                      <a:lnTo>
                        <a:pt x="518" y="133"/>
                      </a:lnTo>
                      <a:lnTo>
                        <a:pt x="520" y="133"/>
                      </a:lnTo>
                      <a:lnTo>
                        <a:pt x="520" y="131"/>
                      </a:lnTo>
                      <a:lnTo>
                        <a:pt x="520" y="131"/>
                      </a:lnTo>
                      <a:lnTo>
                        <a:pt x="520" y="131"/>
                      </a:lnTo>
                      <a:lnTo>
                        <a:pt x="520" y="131"/>
                      </a:lnTo>
                      <a:lnTo>
                        <a:pt x="522" y="131"/>
                      </a:lnTo>
                      <a:lnTo>
                        <a:pt x="522" y="129"/>
                      </a:lnTo>
                      <a:lnTo>
                        <a:pt x="522" y="129"/>
                      </a:lnTo>
                      <a:lnTo>
                        <a:pt x="524" y="129"/>
                      </a:lnTo>
                      <a:lnTo>
                        <a:pt x="524" y="129"/>
                      </a:lnTo>
                      <a:lnTo>
                        <a:pt x="524" y="129"/>
                      </a:lnTo>
                      <a:lnTo>
                        <a:pt x="524" y="129"/>
                      </a:lnTo>
                      <a:lnTo>
                        <a:pt x="526" y="129"/>
                      </a:lnTo>
                      <a:lnTo>
                        <a:pt x="526" y="129"/>
                      </a:lnTo>
                      <a:lnTo>
                        <a:pt x="526" y="131"/>
                      </a:lnTo>
                      <a:lnTo>
                        <a:pt x="524" y="131"/>
                      </a:lnTo>
                      <a:lnTo>
                        <a:pt x="524" y="131"/>
                      </a:lnTo>
                      <a:lnTo>
                        <a:pt x="526" y="131"/>
                      </a:lnTo>
                      <a:lnTo>
                        <a:pt x="526" y="131"/>
                      </a:lnTo>
                      <a:lnTo>
                        <a:pt x="526" y="131"/>
                      </a:lnTo>
                      <a:lnTo>
                        <a:pt x="526" y="131"/>
                      </a:lnTo>
                      <a:lnTo>
                        <a:pt x="528" y="131"/>
                      </a:lnTo>
                      <a:lnTo>
                        <a:pt x="528" y="131"/>
                      </a:lnTo>
                      <a:lnTo>
                        <a:pt x="530" y="131"/>
                      </a:lnTo>
                      <a:lnTo>
                        <a:pt x="530" y="129"/>
                      </a:lnTo>
                      <a:lnTo>
                        <a:pt x="530" y="129"/>
                      </a:lnTo>
                      <a:lnTo>
                        <a:pt x="530" y="129"/>
                      </a:lnTo>
                      <a:lnTo>
                        <a:pt x="532" y="129"/>
                      </a:lnTo>
                      <a:lnTo>
                        <a:pt x="532" y="129"/>
                      </a:lnTo>
                      <a:lnTo>
                        <a:pt x="532" y="129"/>
                      </a:lnTo>
                      <a:lnTo>
                        <a:pt x="532" y="129"/>
                      </a:lnTo>
                      <a:lnTo>
                        <a:pt x="534" y="129"/>
                      </a:lnTo>
                      <a:lnTo>
                        <a:pt x="534" y="129"/>
                      </a:lnTo>
                      <a:lnTo>
                        <a:pt x="536" y="129"/>
                      </a:lnTo>
                      <a:lnTo>
                        <a:pt x="536" y="127"/>
                      </a:lnTo>
                      <a:lnTo>
                        <a:pt x="536" y="127"/>
                      </a:lnTo>
                      <a:lnTo>
                        <a:pt x="536" y="127"/>
                      </a:lnTo>
                      <a:lnTo>
                        <a:pt x="538" y="127"/>
                      </a:lnTo>
                      <a:lnTo>
                        <a:pt x="538" y="127"/>
                      </a:lnTo>
                      <a:lnTo>
                        <a:pt x="538" y="127"/>
                      </a:lnTo>
                      <a:lnTo>
                        <a:pt x="538" y="129"/>
                      </a:lnTo>
                      <a:lnTo>
                        <a:pt x="539" y="129"/>
                      </a:lnTo>
                      <a:lnTo>
                        <a:pt x="539" y="129"/>
                      </a:lnTo>
                      <a:lnTo>
                        <a:pt x="539" y="131"/>
                      </a:lnTo>
                      <a:lnTo>
                        <a:pt x="539" y="131"/>
                      </a:lnTo>
                      <a:lnTo>
                        <a:pt x="541" y="131"/>
                      </a:lnTo>
                      <a:lnTo>
                        <a:pt x="541" y="131"/>
                      </a:lnTo>
                      <a:lnTo>
                        <a:pt x="541" y="131"/>
                      </a:lnTo>
                      <a:lnTo>
                        <a:pt x="541" y="131"/>
                      </a:lnTo>
                      <a:lnTo>
                        <a:pt x="543" y="131"/>
                      </a:lnTo>
                      <a:lnTo>
                        <a:pt x="543" y="133"/>
                      </a:lnTo>
                      <a:lnTo>
                        <a:pt x="543" y="133"/>
                      </a:lnTo>
                      <a:lnTo>
                        <a:pt x="543" y="133"/>
                      </a:lnTo>
                      <a:lnTo>
                        <a:pt x="543" y="133"/>
                      </a:lnTo>
                      <a:lnTo>
                        <a:pt x="545" y="133"/>
                      </a:lnTo>
                      <a:lnTo>
                        <a:pt x="545" y="133"/>
                      </a:lnTo>
                      <a:lnTo>
                        <a:pt x="545" y="133"/>
                      </a:lnTo>
                      <a:lnTo>
                        <a:pt x="545" y="135"/>
                      </a:lnTo>
                      <a:lnTo>
                        <a:pt x="547" y="135"/>
                      </a:lnTo>
                      <a:lnTo>
                        <a:pt x="547" y="135"/>
                      </a:lnTo>
                      <a:lnTo>
                        <a:pt x="547" y="133"/>
                      </a:lnTo>
                      <a:lnTo>
                        <a:pt x="547" y="133"/>
                      </a:lnTo>
                      <a:lnTo>
                        <a:pt x="547" y="133"/>
                      </a:lnTo>
                      <a:lnTo>
                        <a:pt x="549" y="133"/>
                      </a:lnTo>
                      <a:lnTo>
                        <a:pt x="549" y="133"/>
                      </a:lnTo>
                      <a:lnTo>
                        <a:pt x="551" y="133"/>
                      </a:lnTo>
                      <a:lnTo>
                        <a:pt x="551" y="133"/>
                      </a:lnTo>
                      <a:lnTo>
                        <a:pt x="551" y="133"/>
                      </a:lnTo>
                      <a:lnTo>
                        <a:pt x="551" y="133"/>
                      </a:lnTo>
                      <a:lnTo>
                        <a:pt x="553" y="133"/>
                      </a:lnTo>
                      <a:lnTo>
                        <a:pt x="553" y="133"/>
                      </a:lnTo>
                      <a:lnTo>
                        <a:pt x="553" y="133"/>
                      </a:lnTo>
                      <a:lnTo>
                        <a:pt x="553" y="133"/>
                      </a:lnTo>
                      <a:lnTo>
                        <a:pt x="555" y="133"/>
                      </a:lnTo>
                      <a:lnTo>
                        <a:pt x="555" y="133"/>
                      </a:lnTo>
                      <a:lnTo>
                        <a:pt x="555" y="133"/>
                      </a:lnTo>
                      <a:lnTo>
                        <a:pt x="557" y="133"/>
                      </a:lnTo>
                      <a:lnTo>
                        <a:pt x="557" y="135"/>
                      </a:lnTo>
                      <a:lnTo>
                        <a:pt x="557" y="135"/>
                      </a:lnTo>
                      <a:lnTo>
                        <a:pt x="557" y="135"/>
                      </a:lnTo>
                      <a:lnTo>
                        <a:pt x="557" y="136"/>
                      </a:lnTo>
                      <a:lnTo>
                        <a:pt x="557" y="136"/>
                      </a:lnTo>
                      <a:lnTo>
                        <a:pt x="557" y="136"/>
                      </a:lnTo>
                      <a:lnTo>
                        <a:pt x="557" y="138"/>
                      </a:lnTo>
                      <a:lnTo>
                        <a:pt x="557" y="138"/>
                      </a:lnTo>
                      <a:lnTo>
                        <a:pt x="557" y="138"/>
                      </a:lnTo>
                      <a:lnTo>
                        <a:pt x="557" y="140"/>
                      </a:lnTo>
                      <a:lnTo>
                        <a:pt x="557" y="140"/>
                      </a:lnTo>
                      <a:lnTo>
                        <a:pt x="559" y="140"/>
                      </a:lnTo>
                      <a:lnTo>
                        <a:pt x="559" y="140"/>
                      </a:lnTo>
                      <a:lnTo>
                        <a:pt x="559" y="140"/>
                      </a:lnTo>
                      <a:lnTo>
                        <a:pt x="559" y="140"/>
                      </a:lnTo>
                      <a:lnTo>
                        <a:pt x="559" y="140"/>
                      </a:lnTo>
                      <a:lnTo>
                        <a:pt x="559" y="138"/>
                      </a:lnTo>
                      <a:lnTo>
                        <a:pt x="561" y="138"/>
                      </a:lnTo>
                      <a:lnTo>
                        <a:pt x="561" y="138"/>
                      </a:lnTo>
                      <a:lnTo>
                        <a:pt x="561" y="136"/>
                      </a:lnTo>
                      <a:lnTo>
                        <a:pt x="561" y="136"/>
                      </a:lnTo>
                      <a:lnTo>
                        <a:pt x="561" y="135"/>
                      </a:lnTo>
                      <a:lnTo>
                        <a:pt x="561" y="135"/>
                      </a:lnTo>
                      <a:lnTo>
                        <a:pt x="562" y="135"/>
                      </a:lnTo>
                      <a:lnTo>
                        <a:pt x="562" y="135"/>
                      </a:lnTo>
                      <a:lnTo>
                        <a:pt x="562" y="135"/>
                      </a:lnTo>
                      <a:lnTo>
                        <a:pt x="562" y="136"/>
                      </a:lnTo>
                      <a:lnTo>
                        <a:pt x="564" y="136"/>
                      </a:lnTo>
                      <a:lnTo>
                        <a:pt x="564" y="136"/>
                      </a:lnTo>
                      <a:lnTo>
                        <a:pt x="564" y="138"/>
                      </a:lnTo>
                      <a:lnTo>
                        <a:pt x="564" y="138"/>
                      </a:lnTo>
                      <a:lnTo>
                        <a:pt x="564" y="138"/>
                      </a:lnTo>
                      <a:lnTo>
                        <a:pt x="564" y="138"/>
                      </a:lnTo>
                      <a:lnTo>
                        <a:pt x="564" y="136"/>
                      </a:lnTo>
                      <a:lnTo>
                        <a:pt x="564" y="136"/>
                      </a:lnTo>
                      <a:lnTo>
                        <a:pt x="566" y="136"/>
                      </a:lnTo>
                      <a:lnTo>
                        <a:pt x="566" y="136"/>
                      </a:lnTo>
                      <a:lnTo>
                        <a:pt x="568" y="136"/>
                      </a:lnTo>
                      <a:lnTo>
                        <a:pt x="568" y="136"/>
                      </a:lnTo>
                      <a:lnTo>
                        <a:pt x="568" y="136"/>
                      </a:lnTo>
                      <a:lnTo>
                        <a:pt x="568" y="136"/>
                      </a:lnTo>
                      <a:lnTo>
                        <a:pt x="568" y="136"/>
                      </a:lnTo>
                      <a:lnTo>
                        <a:pt x="568" y="138"/>
                      </a:lnTo>
                      <a:lnTo>
                        <a:pt x="568" y="138"/>
                      </a:lnTo>
                      <a:lnTo>
                        <a:pt x="570" y="138"/>
                      </a:lnTo>
                      <a:lnTo>
                        <a:pt x="570" y="138"/>
                      </a:lnTo>
                      <a:lnTo>
                        <a:pt x="570" y="136"/>
                      </a:lnTo>
                      <a:lnTo>
                        <a:pt x="570" y="136"/>
                      </a:lnTo>
                      <a:lnTo>
                        <a:pt x="570" y="136"/>
                      </a:lnTo>
                      <a:lnTo>
                        <a:pt x="570" y="136"/>
                      </a:lnTo>
                      <a:lnTo>
                        <a:pt x="570" y="135"/>
                      </a:lnTo>
                      <a:lnTo>
                        <a:pt x="572" y="135"/>
                      </a:lnTo>
                      <a:lnTo>
                        <a:pt x="572" y="135"/>
                      </a:lnTo>
                      <a:lnTo>
                        <a:pt x="574" y="135"/>
                      </a:lnTo>
                      <a:lnTo>
                        <a:pt x="574" y="135"/>
                      </a:lnTo>
                      <a:lnTo>
                        <a:pt x="572" y="135"/>
                      </a:lnTo>
                      <a:lnTo>
                        <a:pt x="572" y="133"/>
                      </a:lnTo>
                      <a:lnTo>
                        <a:pt x="572" y="133"/>
                      </a:lnTo>
                      <a:lnTo>
                        <a:pt x="572" y="133"/>
                      </a:lnTo>
                      <a:lnTo>
                        <a:pt x="574" y="133"/>
                      </a:lnTo>
                      <a:lnTo>
                        <a:pt x="574" y="131"/>
                      </a:lnTo>
                      <a:lnTo>
                        <a:pt x="574" y="131"/>
                      </a:lnTo>
                      <a:lnTo>
                        <a:pt x="574" y="131"/>
                      </a:lnTo>
                      <a:lnTo>
                        <a:pt x="576" y="131"/>
                      </a:lnTo>
                      <a:lnTo>
                        <a:pt x="576" y="131"/>
                      </a:lnTo>
                      <a:lnTo>
                        <a:pt x="576" y="131"/>
                      </a:lnTo>
                      <a:lnTo>
                        <a:pt x="578" y="131"/>
                      </a:lnTo>
                      <a:lnTo>
                        <a:pt x="578" y="131"/>
                      </a:lnTo>
                      <a:lnTo>
                        <a:pt x="578" y="131"/>
                      </a:lnTo>
                      <a:lnTo>
                        <a:pt x="578" y="129"/>
                      </a:lnTo>
                      <a:lnTo>
                        <a:pt x="578" y="129"/>
                      </a:lnTo>
                      <a:lnTo>
                        <a:pt x="578" y="129"/>
                      </a:lnTo>
                      <a:lnTo>
                        <a:pt x="576" y="129"/>
                      </a:lnTo>
                      <a:lnTo>
                        <a:pt x="576" y="129"/>
                      </a:lnTo>
                      <a:lnTo>
                        <a:pt x="574" y="129"/>
                      </a:lnTo>
                      <a:lnTo>
                        <a:pt x="574" y="129"/>
                      </a:lnTo>
                      <a:lnTo>
                        <a:pt x="574" y="127"/>
                      </a:lnTo>
                      <a:lnTo>
                        <a:pt x="576" y="127"/>
                      </a:lnTo>
                      <a:lnTo>
                        <a:pt x="576" y="127"/>
                      </a:lnTo>
                      <a:lnTo>
                        <a:pt x="576" y="125"/>
                      </a:lnTo>
                      <a:lnTo>
                        <a:pt x="574" y="125"/>
                      </a:lnTo>
                      <a:lnTo>
                        <a:pt x="574" y="125"/>
                      </a:lnTo>
                      <a:lnTo>
                        <a:pt x="574" y="125"/>
                      </a:lnTo>
                      <a:lnTo>
                        <a:pt x="574" y="125"/>
                      </a:lnTo>
                      <a:lnTo>
                        <a:pt x="572" y="125"/>
                      </a:lnTo>
                      <a:lnTo>
                        <a:pt x="572" y="125"/>
                      </a:lnTo>
                      <a:lnTo>
                        <a:pt x="570" y="125"/>
                      </a:lnTo>
                      <a:lnTo>
                        <a:pt x="570" y="125"/>
                      </a:lnTo>
                      <a:lnTo>
                        <a:pt x="570" y="125"/>
                      </a:lnTo>
                      <a:lnTo>
                        <a:pt x="570" y="125"/>
                      </a:lnTo>
                      <a:lnTo>
                        <a:pt x="568" y="125"/>
                      </a:lnTo>
                      <a:lnTo>
                        <a:pt x="568" y="125"/>
                      </a:lnTo>
                      <a:lnTo>
                        <a:pt x="568" y="125"/>
                      </a:lnTo>
                      <a:lnTo>
                        <a:pt x="568" y="127"/>
                      </a:lnTo>
                      <a:lnTo>
                        <a:pt x="566" y="127"/>
                      </a:lnTo>
                      <a:lnTo>
                        <a:pt x="566" y="127"/>
                      </a:lnTo>
                      <a:lnTo>
                        <a:pt x="566" y="125"/>
                      </a:lnTo>
                      <a:lnTo>
                        <a:pt x="566" y="125"/>
                      </a:lnTo>
                      <a:lnTo>
                        <a:pt x="564" y="125"/>
                      </a:lnTo>
                      <a:lnTo>
                        <a:pt x="564" y="123"/>
                      </a:lnTo>
                      <a:lnTo>
                        <a:pt x="566" y="123"/>
                      </a:lnTo>
                      <a:lnTo>
                        <a:pt x="566" y="123"/>
                      </a:lnTo>
                      <a:lnTo>
                        <a:pt x="564" y="123"/>
                      </a:lnTo>
                      <a:lnTo>
                        <a:pt x="564" y="123"/>
                      </a:lnTo>
                      <a:lnTo>
                        <a:pt x="564" y="123"/>
                      </a:lnTo>
                      <a:lnTo>
                        <a:pt x="562" y="123"/>
                      </a:lnTo>
                      <a:lnTo>
                        <a:pt x="562" y="123"/>
                      </a:lnTo>
                      <a:lnTo>
                        <a:pt x="562" y="123"/>
                      </a:lnTo>
                      <a:lnTo>
                        <a:pt x="562" y="123"/>
                      </a:lnTo>
                      <a:lnTo>
                        <a:pt x="561" y="123"/>
                      </a:lnTo>
                      <a:lnTo>
                        <a:pt x="561" y="123"/>
                      </a:lnTo>
                      <a:lnTo>
                        <a:pt x="559" y="123"/>
                      </a:lnTo>
                      <a:lnTo>
                        <a:pt x="559" y="123"/>
                      </a:lnTo>
                      <a:lnTo>
                        <a:pt x="559" y="123"/>
                      </a:lnTo>
                      <a:lnTo>
                        <a:pt x="559" y="123"/>
                      </a:lnTo>
                      <a:lnTo>
                        <a:pt x="559" y="123"/>
                      </a:lnTo>
                      <a:lnTo>
                        <a:pt x="561" y="123"/>
                      </a:lnTo>
                      <a:lnTo>
                        <a:pt x="561" y="121"/>
                      </a:lnTo>
                      <a:lnTo>
                        <a:pt x="561" y="121"/>
                      </a:lnTo>
                      <a:lnTo>
                        <a:pt x="561" y="121"/>
                      </a:lnTo>
                      <a:lnTo>
                        <a:pt x="561" y="119"/>
                      </a:lnTo>
                      <a:lnTo>
                        <a:pt x="562" y="119"/>
                      </a:lnTo>
                      <a:lnTo>
                        <a:pt x="562" y="119"/>
                      </a:lnTo>
                      <a:lnTo>
                        <a:pt x="562" y="119"/>
                      </a:lnTo>
                      <a:lnTo>
                        <a:pt x="562" y="119"/>
                      </a:lnTo>
                      <a:lnTo>
                        <a:pt x="564" y="119"/>
                      </a:lnTo>
                      <a:lnTo>
                        <a:pt x="564" y="117"/>
                      </a:lnTo>
                      <a:lnTo>
                        <a:pt x="564" y="117"/>
                      </a:lnTo>
                      <a:lnTo>
                        <a:pt x="564" y="117"/>
                      </a:lnTo>
                      <a:lnTo>
                        <a:pt x="564" y="117"/>
                      </a:lnTo>
                      <a:lnTo>
                        <a:pt x="564" y="115"/>
                      </a:lnTo>
                      <a:lnTo>
                        <a:pt x="566" y="115"/>
                      </a:lnTo>
                      <a:lnTo>
                        <a:pt x="566" y="115"/>
                      </a:lnTo>
                      <a:lnTo>
                        <a:pt x="566" y="115"/>
                      </a:lnTo>
                      <a:lnTo>
                        <a:pt x="568" y="115"/>
                      </a:lnTo>
                      <a:lnTo>
                        <a:pt x="568" y="115"/>
                      </a:lnTo>
                      <a:lnTo>
                        <a:pt x="568" y="115"/>
                      </a:lnTo>
                      <a:lnTo>
                        <a:pt x="568" y="115"/>
                      </a:lnTo>
                      <a:lnTo>
                        <a:pt x="570" y="115"/>
                      </a:lnTo>
                      <a:lnTo>
                        <a:pt x="570" y="115"/>
                      </a:lnTo>
                      <a:lnTo>
                        <a:pt x="570" y="115"/>
                      </a:lnTo>
                      <a:lnTo>
                        <a:pt x="572" y="115"/>
                      </a:lnTo>
                      <a:lnTo>
                        <a:pt x="572" y="115"/>
                      </a:lnTo>
                      <a:lnTo>
                        <a:pt x="574" y="115"/>
                      </a:lnTo>
                      <a:lnTo>
                        <a:pt x="574" y="115"/>
                      </a:lnTo>
                      <a:lnTo>
                        <a:pt x="574" y="115"/>
                      </a:lnTo>
                      <a:lnTo>
                        <a:pt x="576" y="115"/>
                      </a:lnTo>
                      <a:lnTo>
                        <a:pt x="576" y="115"/>
                      </a:lnTo>
                      <a:lnTo>
                        <a:pt x="578" y="115"/>
                      </a:lnTo>
                      <a:lnTo>
                        <a:pt x="578" y="115"/>
                      </a:lnTo>
                      <a:lnTo>
                        <a:pt x="578" y="115"/>
                      </a:lnTo>
                      <a:lnTo>
                        <a:pt x="580" y="115"/>
                      </a:lnTo>
                      <a:lnTo>
                        <a:pt x="580" y="115"/>
                      </a:lnTo>
                      <a:lnTo>
                        <a:pt x="580" y="113"/>
                      </a:lnTo>
                      <a:lnTo>
                        <a:pt x="580" y="113"/>
                      </a:lnTo>
                      <a:lnTo>
                        <a:pt x="582" y="113"/>
                      </a:lnTo>
                      <a:lnTo>
                        <a:pt x="582" y="113"/>
                      </a:lnTo>
                      <a:lnTo>
                        <a:pt x="584" y="113"/>
                      </a:lnTo>
                      <a:lnTo>
                        <a:pt x="584" y="113"/>
                      </a:lnTo>
                      <a:lnTo>
                        <a:pt x="584" y="113"/>
                      </a:lnTo>
                      <a:lnTo>
                        <a:pt x="585" y="113"/>
                      </a:lnTo>
                      <a:lnTo>
                        <a:pt x="585" y="113"/>
                      </a:lnTo>
                      <a:lnTo>
                        <a:pt x="585" y="113"/>
                      </a:lnTo>
                      <a:lnTo>
                        <a:pt x="585" y="113"/>
                      </a:lnTo>
                      <a:lnTo>
                        <a:pt x="587" y="113"/>
                      </a:lnTo>
                      <a:lnTo>
                        <a:pt x="587" y="113"/>
                      </a:lnTo>
                      <a:lnTo>
                        <a:pt x="589" y="113"/>
                      </a:lnTo>
                      <a:lnTo>
                        <a:pt x="589" y="113"/>
                      </a:lnTo>
                      <a:lnTo>
                        <a:pt x="589" y="112"/>
                      </a:lnTo>
                      <a:lnTo>
                        <a:pt x="589" y="112"/>
                      </a:lnTo>
                      <a:lnTo>
                        <a:pt x="591" y="112"/>
                      </a:lnTo>
                      <a:lnTo>
                        <a:pt x="591" y="112"/>
                      </a:lnTo>
                      <a:lnTo>
                        <a:pt x="591" y="112"/>
                      </a:lnTo>
                      <a:lnTo>
                        <a:pt x="593" y="112"/>
                      </a:lnTo>
                      <a:lnTo>
                        <a:pt x="593" y="112"/>
                      </a:lnTo>
                      <a:lnTo>
                        <a:pt x="593" y="112"/>
                      </a:lnTo>
                      <a:lnTo>
                        <a:pt x="595" y="112"/>
                      </a:lnTo>
                      <a:lnTo>
                        <a:pt x="595" y="112"/>
                      </a:lnTo>
                      <a:lnTo>
                        <a:pt x="595" y="112"/>
                      </a:lnTo>
                      <a:lnTo>
                        <a:pt x="597" y="112"/>
                      </a:lnTo>
                      <a:lnTo>
                        <a:pt x="597" y="112"/>
                      </a:lnTo>
                      <a:lnTo>
                        <a:pt x="597" y="110"/>
                      </a:lnTo>
                      <a:lnTo>
                        <a:pt x="597" y="110"/>
                      </a:lnTo>
                      <a:lnTo>
                        <a:pt x="599" y="110"/>
                      </a:lnTo>
                      <a:lnTo>
                        <a:pt x="599" y="110"/>
                      </a:lnTo>
                      <a:lnTo>
                        <a:pt x="601" y="110"/>
                      </a:lnTo>
                      <a:lnTo>
                        <a:pt x="601" y="110"/>
                      </a:lnTo>
                      <a:lnTo>
                        <a:pt x="601" y="110"/>
                      </a:lnTo>
                      <a:lnTo>
                        <a:pt x="601" y="110"/>
                      </a:lnTo>
                      <a:lnTo>
                        <a:pt x="603" y="110"/>
                      </a:lnTo>
                      <a:lnTo>
                        <a:pt x="603" y="110"/>
                      </a:lnTo>
                      <a:lnTo>
                        <a:pt x="605" y="110"/>
                      </a:lnTo>
                      <a:lnTo>
                        <a:pt x="605" y="108"/>
                      </a:lnTo>
                      <a:lnTo>
                        <a:pt x="605" y="108"/>
                      </a:lnTo>
                      <a:lnTo>
                        <a:pt x="605" y="108"/>
                      </a:lnTo>
                      <a:lnTo>
                        <a:pt x="605" y="110"/>
                      </a:lnTo>
                      <a:lnTo>
                        <a:pt x="606" y="110"/>
                      </a:lnTo>
                      <a:lnTo>
                        <a:pt x="606" y="110"/>
                      </a:lnTo>
                      <a:lnTo>
                        <a:pt x="606" y="110"/>
                      </a:lnTo>
                      <a:lnTo>
                        <a:pt x="606" y="110"/>
                      </a:lnTo>
                      <a:lnTo>
                        <a:pt x="608" y="110"/>
                      </a:lnTo>
                      <a:lnTo>
                        <a:pt x="608" y="110"/>
                      </a:lnTo>
                      <a:lnTo>
                        <a:pt x="610" y="110"/>
                      </a:lnTo>
                      <a:lnTo>
                        <a:pt x="610" y="110"/>
                      </a:lnTo>
                      <a:lnTo>
                        <a:pt x="610" y="112"/>
                      </a:lnTo>
                      <a:lnTo>
                        <a:pt x="610" y="112"/>
                      </a:lnTo>
                      <a:lnTo>
                        <a:pt x="612" y="112"/>
                      </a:lnTo>
                      <a:lnTo>
                        <a:pt x="612" y="112"/>
                      </a:lnTo>
                      <a:lnTo>
                        <a:pt x="612" y="112"/>
                      </a:lnTo>
                      <a:lnTo>
                        <a:pt x="612" y="112"/>
                      </a:lnTo>
                      <a:lnTo>
                        <a:pt x="614" y="112"/>
                      </a:lnTo>
                      <a:lnTo>
                        <a:pt x="614" y="112"/>
                      </a:lnTo>
                      <a:lnTo>
                        <a:pt x="616" y="112"/>
                      </a:lnTo>
                      <a:lnTo>
                        <a:pt x="616" y="113"/>
                      </a:lnTo>
                      <a:lnTo>
                        <a:pt x="616" y="113"/>
                      </a:lnTo>
                      <a:lnTo>
                        <a:pt x="616" y="113"/>
                      </a:lnTo>
                      <a:lnTo>
                        <a:pt x="616" y="113"/>
                      </a:lnTo>
                      <a:lnTo>
                        <a:pt x="616" y="115"/>
                      </a:lnTo>
                      <a:lnTo>
                        <a:pt x="616" y="115"/>
                      </a:lnTo>
                      <a:lnTo>
                        <a:pt x="618" y="115"/>
                      </a:lnTo>
                      <a:lnTo>
                        <a:pt x="618" y="115"/>
                      </a:lnTo>
                      <a:lnTo>
                        <a:pt x="618" y="115"/>
                      </a:lnTo>
                      <a:lnTo>
                        <a:pt x="618" y="117"/>
                      </a:lnTo>
                      <a:lnTo>
                        <a:pt x="618" y="117"/>
                      </a:lnTo>
                      <a:lnTo>
                        <a:pt x="618" y="117"/>
                      </a:lnTo>
                      <a:lnTo>
                        <a:pt x="618" y="119"/>
                      </a:lnTo>
                      <a:lnTo>
                        <a:pt x="618" y="119"/>
                      </a:lnTo>
                      <a:lnTo>
                        <a:pt x="618" y="119"/>
                      </a:lnTo>
                      <a:lnTo>
                        <a:pt x="618" y="121"/>
                      </a:lnTo>
                      <a:lnTo>
                        <a:pt x="618" y="121"/>
                      </a:lnTo>
                      <a:lnTo>
                        <a:pt x="620" y="121"/>
                      </a:lnTo>
                      <a:lnTo>
                        <a:pt x="620" y="121"/>
                      </a:lnTo>
                      <a:lnTo>
                        <a:pt x="622" y="121"/>
                      </a:lnTo>
                      <a:lnTo>
                        <a:pt x="622" y="121"/>
                      </a:lnTo>
                      <a:lnTo>
                        <a:pt x="622" y="121"/>
                      </a:lnTo>
                      <a:lnTo>
                        <a:pt x="622" y="121"/>
                      </a:lnTo>
                      <a:lnTo>
                        <a:pt x="624" y="121"/>
                      </a:lnTo>
                      <a:lnTo>
                        <a:pt x="624" y="123"/>
                      </a:lnTo>
                      <a:lnTo>
                        <a:pt x="624" y="123"/>
                      </a:lnTo>
                      <a:lnTo>
                        <a:pt x="624" y="121"/>
                      </a:lnTo>
                      <a:lnTo>
                        <a:pt x="624" y="121"/>
                      </a:lnTo>
                      <a:lnTo>
                        <a:pt x="624" y="121"/>
                      </a:lnTo>
                      <a:lnTo>
                        <a:pt x="626" y="121"/>
                      </a:lnTo>
                      <a:lnTo>
                        <a:pt x="626" y="121"/>
                      </a:lnTo>
                      <a:lnTo>
                        <a:pt x="626" y="121"/>
                      </a:lnTo>
                      <a:lnTo>
                        <a:pt x="628" y="121"/>
                      </a:lnTo>
                      <a:lnTo>
                        <a:pt x="628" y="121"/>
                      </a:lnTo>
                      <a:lnTo>
                        <a:pt x="628" y="121"/>
                      </a:lnTo>
                      <a:lnTo>
                        <a:pt x="628" y="121"/>
                      </a:lnTo>
                      <a:lnTo>
                        <a:pt x="629" y="121"/>
                      </a:lnTo>
                      <a:lnTo>
                        <a:pt x="629" y="121"/>
                      </a:lnTo>
                      <a:lnTo>
                        <a:pt x="629" y="123"/>
                      </a:lnTo>
                      <a:lnTo>
                        <a:pt x="629" y="123"/>
                      </a:lnTo>
                      <a:lnTo>
                        <a:pt x="629" y="123"/>
                      </a:lnTo>
                      <a:lnTo>
                        <a:pt x="631" y="123"/>
                      </a:lnTo>
                      <a:lnTo>
                        <a:pt x="631" y="123"/>
                      </a:lnTo>
                      <a:lnTo>
                        <a:pt x="633" y="123"/>
                      </a:lnTo>
                      <a:lnTo>
                        <a:pt x="633" y="123"/>
                      </a:lnTo>
                      <a:lnTo>
                        <a:pt x="633" y="123"/>
                      </a:lnTo>
                      <a:lnTo>
                        <a:pt x="633" y="123"/>
                      </a:lnTo>
                      <a:lnTo>
                        <a:pt x="633" y="123"/>
                      </a:lnTo>
                      <a:lnTo>
                        <a:pt x="635" y="123"/>
                      </a:lnTo>
                      <a:lnTo>
                        <a:pt x="635" y="123"/>
                      </a:lnTo>
                      <a:lnTo>
                        <a:pt x="635" y="123"/>
                      </a:lnTo>
                      <a:lnTo>
                        <a:pt x="637" y="123"/>
                      </a:lnTo>
                      <a:lnTo>
                        <a:pt x="637" y="123"/>
                      </a:lnTo>
                      <a:lnTo>
                        <a:pt x="637" y="123"/>
                      </a:lnTo>
                      <a:lnTo>
                        <a:pt x="637" y="125"/>
                      </a:lnTo>
                      <a:lnTo>
                        <a:pt x="637" y="125"/>
                      </a:lnTo>
                      <a:lnTo>
                        <a:pt x="637" y="125"/>
                      </a:lnTo>
                      <a:lnTo>
                        <a:pt x="635" y="125"/>
                      </a:lnTo>
                      <a:lnTo>
                        <a:pt x="635" y="127"/>
                      </a:lnTo>
                      <a:lnTo>
                        <a:pt x="635" y="127"/>
                      </a:lnTo>
                      <a:lnTo>
                        <a:pt x="633" y="127"/>
                      </a:lnTo>
                      <a:lnTo>
                        <a:pt x="633" y="127"/>
                      </a:lnTo>
                      <a:lnTo>
                        <a:pt x="635" y="127"/>
                      </a:lnTo>
                      <a:lnTo>
                        <a:pt x="635" y="127"/>
                      </a:lnTo>
                      <a:lnTo>
                        <a:pt x="637" y="127"/>
                      </a:lnTo>
                      <a:lnTo>
                        <a:pt x="637" y="127"/>
                      </a:lnTo>
                      <a:lnTo>
                        <a:pt x="637" y="127"/>
                      </a:lnTo>
                      <a:lnTo>
                        <a:pt x="637" y="127"/>
                      </a:lnTo>
                      <a:lnTo>
                        <a:pt x="639" y="127"/>
                      </a:lnTo>
                      <a:lnTo>
                        <a:pt x="639" y="127"/>
                      </a:lnTo>
                      <a:lnTo>
                        <a:pt x="639" y="127"/>
                      </a:lnTo>
                      <a:lnTo>
                        <a:pt x="639" y="127"/>
                      </a:lnTo>
                      <a:lnTo>
                        <a:pt x="641" y="127"/>
                      </a:lnTo>
                      <a:lnTo>
                        <a:pt x="641" y="127"/>
                      </a:lnTo>
                      <a:lnTo>
                        <a:pt x="641" y="127"/>
                      </a:lnTo>
                      <a:lnTo>
                        <a:pt x="643" y="127"/>
                      </a:lnTo>
                      <a:lnTo>
                        <a:pt x="643" y="127"/>
                      </a:lnTo>
                      <a:lnTo>
                        <a:pt x="643" y="127"/>
                      </a:lnTo>
                      <a:lnTo>
                        <a:pt x="645" y="127"/>
                      </a:lnTo>
                      <a:lnTo>
                        <a:pt x="645" y="127"/>
                      </a:lnTo>
                      <a:lnTo>
                        <a:pt x="645" y="127"/>
                      </a:lnTo>
                      <a:lnTo>
                        <a:pt x="645" y="127"/>
                      </a:lnTo>
                      <a:lnTo>
                        <a:pt x="647" y="127"/>
                      </a:lnTo>
                      <a:lnTo>
                        <a:pt x="647" y="127"/>
                      </a:lnTo>
                      <a:lnTo>
                        <a:pt x="647" y="127"/>
                      </a:lnTo>
                      <a:lnTo>
                        <a:pt x="649" y="127"/>
                      </a:lnTo>
                      <a:lnTo>
                        <a:pt x="649" y="125"/>
                      </a:lnTo>
                      <a:lnTo>
                        <a:pt x="649" y="125"/>
                      </a:lnTo>
                      <a:lnTo>
                        <a:pt x="649" y="125"/>
                      </a:lnTo>
                      <a:lnTo>
                        <a:pt x="649" y="127"/>
                      </a:lnTo>
                      <a:lnTo>
                        <a:pt x="650" y="127"/>
                      </a:lnTo>
                      <a:lnTo>
                        <a:pt x="650" y="127"/>
                      </a:lnTo>
                      <a:lnTo>
                        <a:pt x="650" y="125"/>
                      </a:lnTo>
                      <a:lnTo>
                        <a:pt x="650" y="125"/>
                      </a:lnTo>
                      <a:lnTo>
                        <a:pt x="650" y="125"/>
                      </a:lnTo>
                      <a:lnTo>
                        <a:pt x="652" y="125"/>
                      </a:lnTo>
                      <a:lnTo>
                        <a:pt x="652" y="125"/>
                      </a:lnTo>
                      <a:lnTo>
                        <a:pt x="654" y="125"/>
                      </a:lnTo>
                      <a:lnTo>
                        <a:pt x="654" y="125"/>
                      </a:lnTo>
                      <a:lnTo>
                        <a:pt x="654" y="125"/>
                      </a:lnTo>
                      <a:lnTo>
                        <a:pt x="654" y="125"/>
                      </a:lnTo>
                      <a:lnTo>
                        <a:pt x="654" y="127"/>
                      </a:lnTo>
                      <a:lnTo>
                        <a:pt x="654" y="127"/>
                      </a:lnTo>
                      <a:lnTo>
                        <a:pt x="654" y="127"/>
                      </a:lnTo>
                      <a:lnTo>
                        <a:pt x="654" y="127"/>
                      </a:lnTo>
                      <a:lnTo>
                        <a:pt x="654" y="129"/>
                      </a:lnTo>
                      <a:lnTo>
                        <a:pt x="656" y="129"/>
                      </a:lnTo>
                      <a:lnTo>
                        <a:pt x="656" y="129"/>
                      </a:lnTo>
                      <a:lnTo>
                        <a:pt x="656" y="129"/>
                      </a:lnTo>
                      <a:lnTo>
                        <a:pt x="658" y="129"/>
                      </a:lnTo>
                      <a:lnTo>
                        <a:pt x="658" y="129"/>
                      </a:lnTo>
                      <a:lnTo>
                        <a:pt x="658" y="129"/>
                      </a:lnTo>
                      <a:lnTo>
                        <a:pt x="660" y="129"/>
                      </a:lnTo>
                      <a:lnTo>
                        <a:pt x="660" y="131"/>
                      </a:lnTo>
                      <a:lnTo>
                        <a:pt x="660" y="131"/>
                      </a:lnTo>
                      <a:lnTo>
                        <a:pt x="660" y="131"/>
                      </a:lnTo>
                      <a:lnTo>
                        <a:pt x="660" y="129"/>
                      </a:lnTo>
                      <a:lnTo>
                        <a:pt x="662" y="129"/>
                      </a:lnTo>
                      <a:lnTo>
                        <a:pt x="662" y="131"/>
                      </a:lnTo>
                      <a:lnTo>
                        <a:pt x="662" y="131"/>
                      </a:lnTo>
                      <a:lnTo>
                        <a:pt x="662" y="131"/>
                      </a:lnTo>
                      <a:lnTo>
                        <a:pt x="664" y="131"/>
                      </a:lnTo>
                      <a:lnTo>
                        <a:pt x="664" y="133"/>
                      </a:lnTo>
                      <a:lnTo>
                        <a:pt x="664" y="133"/>
                      </a:lnTo>
                      <a:lnTo>
                        <a:pt x="664" y="133"/>
                      </a:lnTo>
                      <a:lnTo>
                        <a:pt x="666" y="133"/>
                      </a:lnTo>
                      <a:lnTo>
                        <a:pt x="666" y="133"/>
                      </a:lnTo>
                      <a:lnTo>
                        <a:pt x="666" y="133"/>
                      </a:lnTo>
                      <a:lnTo>
                        <a:pt x="668" y="133"/>
                      </a:lnTo>
                      <a:lnTo>
                        <a:pt x="668" y="133"/>
                      </a:lnTo>
                      <a:lnTo>
                        <a:pt x="670" y="133"/>
                      </a:lnTo>
                      <a:lnTo>
                        <a:pt x="670" y="133"/>
                      </a:lnTo>
                      <a:lnTo>
                        <a:pt x="670" y="133"/>
                      </a:lnTo>
                      <a:lnTo>
                        <a:pt x="670" y="133"/>
                      </a:lnTo>
                      <a:lnTo>
                        <a:pt x="672" y="133"/>
                      </a:lnTo>
                      <a:lnTo>
                        <a:pt x="672" y="133"/>
                      </a:lnTo>
                      <a:lnTo>
                        <a:pt x="672" y="133"/>
                      </a:lnTo>
                      <a:lnTo>
                        <a:pt x="672" y="133"/>
                      </a:lnTo>
                      <a:lnTo>
                        <a:pt x="673" y="133"/>
                      </a:lnTo>
                      <a:lnTo>
                        <a:pt x="673" y="133"/>
                      </a:lnTo>
                      <a:lnTo>
                        <a:pt x="673" y="133"/>
                      </a:lnTo>
                      <a:lnTo>
                        <a:pt x="675" y="133"/>
                      </a:lnTo>
                      <a:lnTo>
                        <a:pt x="675" y="133"/>
                      </a:lnTo>
                      <a:lnTo>
                        <a:pt x="675" y="133"/>
                      </a:lnTo>
                      <a:lnTo>
                        <a:pt x="675" y="133"/>
                      </a:lnTo>
                      <a:lnTo>
                        <a:pt x="677" y="133"/>
                      </a:lnTo>
                      <a:lnTo>
                        <a:pt x="677" y="133"/>
                      </a:lnTo>
                      <a:lnTo>
                        <a:pt x="677" y="133"/>
                      </a:lnTo>
                      <a:lnTo>
                        <a:pt x="677" y="133"/>
                      </a:lnTo>
                      <a:lnTo>
                        <a:pt x="677" y="133"/>
                      </a:lnTo>
                      <a:lnTo>
                        <a:pt x="679" y="133"/>
                      </a:lnTo>
                      <a:lnTo>
                        <a:pt x="679" y="133"/>
                      </a:lnTo>
                      <a:lnTo>
                        <a:pt x="679" y="133"/>
                      </a:lnTo>
                      <a:lnTo>
                        <a:pt x="679" y="133"/>
                      </a:lnTo>
                      <a:lnTo>
                        <a:pt x="681" y="133"/>
                      </a:lnTo>
                      <a:lnTo>
                        <a:pt x="681" y="133"/>
                      </a:lnTo>
                      <a:lnTo>
                        <a:pt x="681" y="133"/>
                      </a:lnTo>
                      <a:lnTo>
                        <a:pt x="681" y="133"/>
                      </a:lnTo>
                      <a:lnTo>
                        <a:pt x="681" y="133"/>
                      </a:lnTo>
                      <a:lnTo>
                        <a:pt x="683" y="133"/>
                      </a:lnTo>
                      <a:lnTo>
                        <a:pt x="683" y="133"/>
                      </a:lnTo>
                      <a:lnTo>
                        <a:pt x="683" y="135"/>
                      </a:lnTo>
                      <a:lnTo>
                        <a:pt x="683" y="135"/>
                      </a:lnTo>
                      <a:lnTo>
                        <a:pt x="683" y="133"/>
                      </a:lnTo>
                      <a:lnTo>
                        <a:pt x="685" y="133"/>
                      </a:lnTo>
                      <a:lnTo>
                        <a:pt x="685" y="135"/>
                      </a:lnTo>
                      <a:lnTo>
                        <a:pt x="685" y="135"/>
                      </a:lnTo>
                      <a:lnTo>
                        <a:pt x="687" y="135"/>
                      </a:lnTo>
                      <a:lnTo>
                        <a:pt x="687" y="135"/>
                      </a:lnTo>
                      <a:lnTo>
                        <a:pt x="687" y="135"/>
                      </a:lnTo>
                      <a:lnTo>
                        <a:pt x="687" y="133"/>
                      </a:lnTo>
                      <a:lnTo>
                        <a:pt x="689" y="133"/>
                      </a:lnTo>
                      <a:lnTo>
                        <a:pt x="689" y="133"/>
                      </a:lnTo>
                      <a:lnTo>
                        <a:pt x="691" y="133"/>
                      </a:lnTo>
                      <a:lnTo>
                        <a:pt x="691" y="133"/>
                      </a:lnTo>
                      <a:lnTo>
                        <a:pt x="691" y="133"/>
                      </a:lnTo>
                      <a:lnTo>
                        <a:pt x="691" y="133"/>
                      </a:lnTo>
                      <a:lnTo>
                        <a:pt x="693" y="133"/>
                      </a:lnTo>
                      <a:lnTo>
                        <a:pt x="693" y="133"/>
                      </a:lnTo>
                      <a:lnTo>
                        <a:pt x="693" y="133"/>
                      </a:lnTo>
                      <a:lnTo>
                        <a:pt x="694" y="133"/>
                      </a:lnTo>
                      <a:lnTo>
                        <a:pt x="694" y="133"/>
                      </a:lnTo>
                      <a:lnTo>
                        <a:pt x="694" y="133"/>
                      </a:lnTo>
                      <a:lnTo>
                        <a:pt x="694" y="133"/>
                      </a:lnTo>
                      <a:lnTo>
                        <a:pt x="696" y="133"/>
                      </a:lnTo>
                      <a:lnTo>
                        <a:pt x="696" y="133"/>
                      </a:lnTo>
                      <a:lnTo>
                        <a:pt x="696" y="133"/>
                      </a:lnTo>
                      <a:lnTo>
                        <a:pt x="696" y="133"/>
                      </a:lnTo>
                      <a:lnTo>
                        <a:pt x="698" y="133"/>
                      </a:lnTo>
                      <a:lnTo>
                        <a:pt x="698" y="133"/>
                      </a:lnTo>
                      <a:lnTo>
                        <a:pt x="698" y="133"/>
                      </a:lnTo>
                      <a:lnTo>
                        <a:pt x="700" y="133"/>
                      </a:lnTo>
                      <a:lnTo>
                        <a:pt x="700" y="131"/>
                      </a:lnTo>
                      <a:lnTo>
                        <a:pt x="700" y="131"/>
                      </a:lnTo>
                      <a:lnTo>
                        <a:pt x="702" y="131"/>
                      </a:lnTo>
                      <a:lnTo>
                        <a:pt x="702" y="131"/>
                      </a:lnTo>
                      <a:lnTo>
                        <a:pt x="702" y="131"/>
                      </a:lnTo>
                      <a:lnTo>
                        <a:pt x="702" y="133"/>
                      </a:lnTo>
                      <a:lnTo>
                        <a:pt x="704" y="133"/>
                      </a:lnTo>
                      <a:lnTo>
                        <a:pt x="704" y="131"/>
                      </a:lnTo>
                      <a:lnTo>
                        <a:pt x="704" y="131"/>
                      </a:lnTo>
                      <a:lnTo>
                        <a:pt x="704" y="131"/>
                      </a:lnTo>
                      <a:lnTo>
                        <a:pt x="706" y="131"/>
                      </a:lnTo>
                      <a:lnTo>
                        <a:pt x="706" y="131"/>
                      </a:lnTo>
                      <a:lnTo>
                        <a:pt x="708" y="131"/>
                      </a:lnTo>
                      <a:lnTo>
                        <a:pt x="708" y="131"/>
                      </a:lnTo>
                      <a:lnTo>
                        <a:pt x="708" y="131"/>
                      </a:lnTo>
                      <a:lnTo>
                        <a:pt x="710" y="131"/>
                      </a:lnTo>
                      <a:lnTo>
                        <a:pt x="710" y="131"/>
                      </a:lnTo>
                      <a:lnTo>
                        <a:pt x="710" y="133"/>
                      </a:lnTo>
                      <a:lnTo>
                        <a:pt x="710" y="133"/>
                      </a:lnTo>
                      <a:lnTo>
                        <a:pt x="712" y="133"/>
                      </a:lnTo>
                      <a:lnTo>
                        <a:pt x="712" y="133"/>
                      </a:lnTo>
                      <a:lnTo>
                        <a:pt x="714" y="133"/>
                      </a:lnTo>
                      <a:lnTo>
                        <a:pt x="714" y="133"/>
                      </a:lnTo>
                      <a:lnTo>
                        <a:pt x="714" y="133"/>
                      </a:lnTo>
                      <a:lnTo>
                        <a:pt x="716" y="133"/>
                      </a:lnTo>
                      <a:lnTo>
                        <a:pt x="716" y="133"/>
                      </a:lnTo>
                      <a:lnTo>
                        <a:pt x="716" y="131"/>
                      </a:lnTo>
                      <a:lnTo>
                        <a:pt x="716" y="131"/>
                      </a:lnTo>
                      <a:lnTo>
                        <a:pt x="717" y="131"/>
                      </a:lnTo>
                      <a:lnTo>
                        <a:pt x="717" y="133"/>
                      </a:lnTo>
                      <a:lnTo>
                        <a:pt x="717" y="133"/>
                      </a:lnTo>
                      <a:lnTo>
                        <a:pt x="719" y="133"/>
                      </a:lnTo>
                      <a:lnTo>
                        <a:pt x="719" y="133"/>
                      </a:lnTo>
                      <a:lnTo>
                        <a:pt x="719" y="133"/>
                      </a:lnTo>
                      <a:lnTo>
                        <a:pt x="721" y="133"/>
                      </a:lnTo>
                      <a:lnTo>
                        <a:pt x="721" y="133"/>
                      </a:lnTo>
                      <a:lnTo>
                        <a:pt x="723" y="133"/>
                      </a:lnTo>
                      <a:lnTo>
                        <a:pt x="723" y="133"/>
                      </a:lnTo>
                      <a:lnTo>
                        <a:pt x="723" y="133"/>
                      </a:lnTo>
                      <a:lnTo>
                        <a:pt x="723" y="133"/>
                      </a:lnTo>
                      <a:lnTo>
                        <a:pt x="725" y="133"/>
                      </a:lnTo>
                      <a:lnTo>
                        <a:pt x="725" y="133"/>
                      </a:lnTo>
                      <a:lnTo>
                        <a:pt x="725" y="133"/>
                      </a:lnTo>
                      <a:lnTo>
                        <a:pt x="725" y="133"/>
                      </a:lnTo>
                      <a:lnTo>
                        <a:pt x="727" y="133"/>
                      </a:lnTo>
                      <a:lnTo>
                        <a:pt x="727" y="133"/>
                      </a:lnTo>
                      <a:lnTo>
                        <a:pt x="729" y="133"/>
                      </a:lnTo>
                      <a:lnTo>
                        <a:pt x="729" y="133"/>
                      </a:lnTo>
                      <a:lnTo>
                        <a:pt x="729" y="133"/>
                      </a:lnTo>
                      <a:lnTo>
                        <a:pt x="731" y="133"/>
                      </a:lnTo>
                      <a:lnTo>
                        <a:pt x="731" y="133"/>
                      </a:lnTo>
                      <a:lnTo>
                        <a:pt x="731" y="133"/>
                      </a:lnTo>
                      <a:lnTo>
                        <a:pt x="731" y="133"/>
                      </a:lnTo>
                      <a:lnTo>
                        <a:pt x="733" y="133"/>
                      </a:lnTo>
                      <a:lnTo>
                        <a:pt x="733" y="133"/>
                      </a:lnTo>
                      <a:lnTo>
                        <a:pt x="735" y="133"/>
                      </a:lnTo>
                      <a:lnTo>
                        <a:pt x="735" y="133"/>
                      </a:lnTo>
                      <a:lnTo>
                        <a:pt x="735" y="133"/>
                      </a:lnTo>
                      <a:lnTo>
                        <a:pt x="735" y="133"/>
                      </a:lnTo>
                      <a:lnTo>
                        <a:pt x="737" y="133"/>
                      </a:lnTo>
                      <a:lnTo>
                        <a:pt x="737" y="133"/>
                      </a:lnTo>
                      <a:lnTo>
                        <a:pt x="737" y="133"/>
                      </a:lnTo>
                      <a:lnTo>
                        <a:pt x="737" y="133"/>
                      </a:lnTo>
                      <a:lnTo>
                        <a:pt x="737" y="133"/>
                      </a:lnTo>
                      <a:lnTo>
                        <a:pt x="737" y="131"/>
                      </a:lnTo>
                      <a:lnTo>
                        <a:pt x="737" y="131"/>
                      </a:lnTo>
                      <a:lnTo>
                        <a:pt x="737" y="131"/>
                      </a:lnTo>
                      <a:lnTo>
                        <a:pt x="737" y="131"/>
                      </a:lnTo>
                      <a:lnTo>
                        <a:pt x="735" y="131"/>
                      </a:lnTo>
                      <a:lnTo>
                        <a:pt x="735" y="131"/>
                      </a:lnTo>
                      <a:lnTo>
                        <a:pt x="735" y="129"/>
                      </a:lnTo>
                      <a:lnTo>
                        <a:pt x="735" y="129"/>
                      </a:lnTo>
                      <a:lnTo>
                        <a:pt x="735" y="129"/>
                      </a:lnTo>
                      <a:lnTo>
                        <a:pt x="735" y="127"/>
                      </a:lnTo>
                      <a:lnTo>
                        <a:pt x="735" y="127"/>
                      </a:lnTo>
                      <a:lnTo>
                        <a:pt x="735" y="127"/>
                      </a:lnTo>
                      <a:lnTo>
                        <a:pt x="735" y="127"/>
                      </a:lnTo>
                      <a:lnTo>
                        <a:pt x="737" y="127"/>
                      </a:lnTo>
                      <a:lnTo>
                        <a:pt x="737" y="125"/>
                      </a:lnTo>
                      <a:lnTo>
                        <a:pt x="737" y="125"/>
                      </a:lnTo>
                      <a:lnTo>
                        <a:pt x="737" y="125"/>
                      </a:lnTo>
                      <a:lnTo>
                        <a:pt x="737" y="125"/>
                      </a:lnTo>
                      <a:lnTo>
                        <a:pt x="739" y="125"/>
                      </a:lnTo>
                      <a:lnTo>
                        <a:pt x="739" y="123"/>
                      </a:lnTo>
                      <a:lnTo>
                        <a:pt x="739" y="123"/>
                      </a:lnTo>
                      <a:lnTo>
                        <a:pt x="737" y="123"/>
                      </a:lnTo>
                      <a:lnTo>
                        <a:pt x="737" y="123"/>
                      </a:lnTo>
                      <a:lnTo>
                        <a:pt x="737" y="123"/>
                      </a:lnTo>
                      <a:lnTo>
                        <a:pt x="737" y="123"/>
                      </a:lnTo>
                      <a:lnTo>
                        <a:pt x="735" y="123"/>
                      </a:lnTo>
                      <a:lnTo>
                        <a:pt x="735" y="121"/>
                      </a:lnTo>
                      <a:lnTo>
                        <a:pt x="735" y="121"/>
                      </a:lnTo>
                      <a:lnTo>
                        <a:pt x="735" y="121"/>
                      </a:lnTo>
                      <a:lnTo>
                        <a:pt x="735" y="119"/>
                      </a:lnTo>
                      <a:lnTo>
                        <a:pt x="735" y="119"/>
                      </a:lnTo>
                      <a:lnTo>
                        <a:pt x="737" y="119"/>
                      </a:lnTo>
                      <a:lnTo>
                        <a:pt x="737" y="119"/>
                      </a:lnTo>
                      <a:lnTo>
                        <a:pt x="737" y="119"/>
                      </a:lnTo>
                      <a:lnTo>
                        <a:pt x="737" y="119"/>
                      </a:lnTo>
                      <a:lnTo>
                        <a:pt x="739" y="119"/>
                      </a:lnTo>
                      <a:lnTo>
                        <a:pt x="739" y="119"/>
                      </a:lnTo>
                      <a:lnTo>
                        <a:pt x="739" y="119"/>
                      </a:lnTo>
                      <a:lnTo>
                        <a:pt x="740" y="119"/>
                      </a:lnTo>
                      <a:lnTo>
                        <a:pt x="740" y="119"/>
                      </a:lnTo>
                      <a:lnTo>
                        <a:pt x="740" y="119"/>
                      </a:lnTo>
                      <a:lnTo>
                        <a:pt x="742" y="119"/>
                      </a:lnTo>
                      <a:lnTo>
                        <a:pt x="742" y="121"/>
                      </a:lnTo>
                      <a:lnTo>
                        <a:pt x="742" y="121"/>
                      </a:lnTo>
                      <a:lnTo>
                        <a:pt x="742" y="121"/>
                      </a:lnTo>
                      <a:lnTo>
                        <a:pt x="742" y="121"/>
                      </a:lnTo>
                      <a:lnTo>
                        <a:pt x="744" y="121"/>
                      </a:lnTo>
                      <a:lnTo>
                        <a:pt x="744" y="121"/>
                      </a:lnTo>
                      <a:lnTo>
                        <a:pt x="744" y="121"/>
                      </a:lnTo>
                      <a:lnTo>
                        <a:pt x="746" y="121"/>
                      </a:lnTo>
                      <a:lnTo>
                        <a:pt x="746" y="121"/>
                      </a:lnTo>
                      <a:lnTo>
                        <a:pt x="746" y="121"/>
                      </a:lnTo>
                      <a:lnTo>
                        <a:pt x="748" y="121"/>
                      </a:lnTo>
                      <a:lnTo>
                        <a:pt x="748" y="121"/>
                      </a:lnTo>
                      <a:lnTo>
                        <a:pt x="748" y="119"/>
                      </a:lnTo>
                      <a:lnTo>
                        <a:pt x="748" y="119"/>
                      </a:lnTo>
                      <a:lnTo>
                        <a:pt x="748" y="119"/>
                      </a:lnTo>
                      <a:lnTo>
                        <a:pt x="748" y="117"/>
                      </a:lnTo>
                      <a:lnTo>
                        <a:pt x="746" y="117"/>
                      </a:lnTo>
                      <a:lnTo>
                        <a:pt x="746" y="117"/>
                      </a:lnTo>
                      <a:lnTo>
                        <a:pt x="748" y="117"/>
                      </a:lnTo>
                      <a:lnTo>
                        <a:pt x="748" y="115"/>
                      </a:lnTo>
                      <a:lnTo>
                        <a:pt x="748" y="115"/>
                      </a:lnTo>
                      <a:lnTo>
                        <a:pt x="750" y="115"/>
                      </a:lnTo>
                      <a:lnTo>
                        <a:pt x="750" y="115"/>
                      </a:lnTo>
                      <a:lnTo>
                        <a:pt x="750" y="115"/>
                      </a:lnTo>
                      <a:lnTo>
                        <a:pt x="752" y="115"/>
                      </a:lnTo>
                      <a:lnTo>
                        <a:pt x="752" y="115"/>
                      </a:lnTo>
                      <a:lnTo>
                        <a:pt x="752" y="115"/>
                      </a:lnTo>
                      <a:lnTo>
                        <a:pt x="752" y="115"/>
                      </a:lnTo>
                      <a:lnTo>
                        <a:pt x="752" y="115"/>
                      </a:lnTo>
                      <a:lnTo>
                        <a:pt x="752" y="115"/>
                      </a:lnTo>
                      <a:lnTo>
                        <a:pt x="750" y="115"/>
                      </a:lnTo>
                      <a:lnTo>
                        <a:pt x="750" y="115"/>
                      </a:lnTo>
                      <a:lnTo>
                        <a:pt x="750" y="115"/>
                      </a:lnTo>
                      <a:lnTo>
                        <a:pt x="750" y="115"/>
                      </a:lnTo>
                      <a:lnTo>
                        <a:pt x="748" y="115"/>
                      </a:lnTo>
                      <a:lnTo>
                        <a:pt x="748" y="115"/>
                      </a:lnTo>
                      <a:lnTo>
                        <a:pt x="746" y="115"/>
                      </a:lnTo>
                      <a:lnTo>
                        <a:pt x="746" y="115"/>
                      </a:lnTo>
                      <a:lnTo>
                        <a:pt x="746" y="115"/>
                      </a:lnTo>
                      <a:lnTo>
                        <a:pt x="744" y="115"/>
                      </a:lnTo>
                      <a:lnTo>
                        <a:pt x="744" y="115"/>
                      </a:lnTo>
                      <a:lnTo>
                        <a:pt x="744" y="113"/>
                      </a:lnTo>
                      <a:lnTo>
                        <a:pt x="742" y="113"/>
                      </a:lnTo>
                      <a:lnTo>
                        <a:pt x="742" y="113"/>
                      </a:lnTo>
                      <a:lnTo>
                        <a:pt x="742" y="113"/>
                      </a:lnTo>
                      <a:lnTo>
                        <a:pt x="742" y="113"/>
                      </a:lnTo>
                      <a:lnTo>
                        <a:pt x="742" y="112"/>
                      </a:lnTo>
                      <a:lnTo>
                        <a:pt x="742" y="112"/>
                      </a:lnTo>
                      <a:lnTo>
                        <a:pt x="740" y="112"/>
                      </a:lnTo>
                      <a:lnTo>
                        <a:pt x="740" y="112"/>
                      </a:lnTo>
                      <a:lnTo>
                        <a:pt x="740" y="113"/>
                      </a:lnTo>
                      <a:lnTo>
                        <a:pt x="740" y="113"/>
                      </a:lnTo>
                      <a:lnTo>
                        <a:pt x="740" y="113"/>
                      </a:lnTo>
                      <a:lnTo>
                        <a:pt x="740" y="113"/>
                      </a:lnTo>
                      <a:lnTo>
                        <a:pt x="739" y="113"/>
                      </a:lnTo>
                      <a:lnTo>
                        <a:pt x="739" y="113"/>
                      </a:lnTo>
                      <a:lnTo>
                        <a:pt x="739" y="113"/>
                      </a:lnTo>
                      <a:lnTo>
                        <a:pt x="737" y="113"/>
                      </a:lnTo>
                      <a:lnTo>
                        <a:pt x="737" y="113"/>
                      </a:lnTo>
                      <a:lnTo>
                        <a:pt x="737" y="112"/>
                      </a:lnTo>
                      <a:lnTo>
                        <a:pt x="737" y="112"/>
                      </a:lnTo>
                      <a:lnTo>
                        <a:pt x="735" y="112"/>
                      </a:lnTo>
                      <a:lnTo>
                        <a:pt x="735" y="112"/>
                      </a:lnTo>
                      <a:lnTo>
                        <a:pt x="735" y="112"/>
                      </a:lnTo>
                      <a:lnTo>
                        <a:pt x="733" y="112"/>
                      </a:lnTo>
                      <a:lnTo>
                        <a:pt x="733" y="112"/>
                      </a:lnTo>
                      <a:lnTo>
                        <a:pt x="733" y="112"/>
                      </a:lnTo>
                      <a:lnTo>
                        <a:pt x="731" y="112"/>
                      </a:lnTo>
                      <a:lnTo>
                        <a:pt x="731" y="110"/>
                      </a:lnTo>
                      <a:lnTo>
                        <a:pt x="731" y="110"/>
                      </a:lnTo>
                      <a:lnTo>
                        <a:pt x="731" y="108"/>
                      </a:lnTo>
                      <a:lnTo>
                        <a:pt x="731" y="108"/>
                      </a:lnTo>
                      <a:lnTo>
                        <a:pt x="731" y="108"/>
                      </a:lnTo>
                      <a:lnTo>
                        <a:pt x="731" y="110"/>
                      </a:lnTo>
                      <a:lnTo>
                        <a:pt x="729" y="110"/>
                      </a:lnTo>
                      <a:lnTo>
                        <a:pt x="729" y="110"/>
                      </a:lnTo>
                      <a:lnTo>
                        <a:pt x="729" y="112"/>
                      </a:lnTo>
                      <a:lnTo>
                        <a:pt x="729" y="112"/>
                      </a:lnTo>
                      <a:lnTo>
                        <a:pt x="729" y="112"/>
                      </a:lnTo>
                      <a:lnTo>
                        <a:pt x="727" y="112"/>
                      </a:lnTo>
                      <a:lnTo>
                        <a:pt x="727" y="112"/>
                      </a:lnTo>
                      <a:lnTo>
                        <a:pt x="725" y="112"/>
                      </a:lnTo>
                      <a:lnTo>
                        <a:pt x="725" y="112"/>
                      </a:lnTo>
                      <a:lnTo>
                        <a:pt x="725" y="112"/>
                      </a:lnTo>
                      <a:lnTo>
                        <a:pt x="725" y="110"/>
                      </a:lnTo>
                      <a:lnTo>
                        <a:pt x="723" y="110"/>
                      </a:lnTo>
                      <a:lnTo>
                        <a:pt x="723" y="110"/>
                      </a:lnTo>
                      <a:lnTo>
                        <a:pt x="723" y="110"/>
                      </a:lnTo>
                      <a:lnTo>
                        <a:pt x="721" y="110"/>
                      </a:lnTo>
                      <a:lnTo>
                        <a:pt x="721" y="110"/>
                      </a:lnTo>
                      <a:lnTo>
                        <a:pt x="721" y="108"/>
                      </a:lnTo>
                      <a:lnTo>
                        <a:pt x="721" y="108"/>
                      </a:lnTo>
                      <a:lnTo>
                        <a:pt x="719" y="108"/>
                      </a:lnTo>
                      <a:lnTo>
                        <a:pt x="719" y="108"/>
                      </a:lnTo>
                      <a:lnTo>
                        <a:pt x="719" y="108"/>
                      </a:lnTo>
                      <a:lnTo>
                        <a:pt x="719" y="108"/>
                      </a:lnTo>
                      <a:lnTo>
                        <a:pt x="719" y="106"/>
                      </a:lnTo>
                      <a:lnTo>
                        <a:pt x="719" y="106"/>
                      </a:lnTo>
                      <a:lnTo>
                        <a:pt x="719" y="106"/>
                      </a:lnTo>
                      <a:lnTo>
                        <a:pt x="721" y="106"/>
                      </a:lnTo>
                      <a:lnTo>
                        <a:pt x="721" y="104"/>
                      </a:lnTo>
                      <a:lnTo>
                        <a:pt x="721" y="104"/>
                      </a:lnTo>
                      <a:lnTo>
                        <a:pt x="723" y="104"/>
                      </a:lnTo>
                      <a:lnTo>
                        <a:pt x="723" y="104"/>
                      </a:lnTo>
                      <a:lnTo>
                        <a:pt x="723" y="104"/>
                      </a:lnTo>
                      <a:lnTo>
                        <a:pt x="725" y="104"/>
                      </a:lnTo>
                      <a:lnTo>
                        <a:pt x="725" y="104"/>
                      </a:lnTo>
                      <a:lnTo>
                        <a:pt x="725" y="104"/>
                      </a:lnTo>
                      <a:lnTo>
                        <a:pt x="727" y="104"/>
                      </a:lnTo>
                      <a:lnTo>
                        <a:pt x="727" y="104"/>
                      </a:lnTo>
                      <a:lnTo>
                        <a:pt x="729" y="104"/>
                      </a:lnTo>
                      <a:lnTo>
                        <a:pt x="729" y="104"/>
                      </a:lnTo>
                      <a:lnTo>
                        <a:pt x="729" y="104"/>
                      </a:lnTo>
                      <a:lnTo>
                        <a:pt x="731" y="104"/>
                      </a:lnTo>
                      <a:lnTo>
                        <a:pt x="731" y="104"/>
                      </a:lnTo>
                      <a:lnTo>
                        <a:pt x="731" y="104"/>
                      </a:lnTo>
                      <a:lnTo>
                        <a:pt x="731" y="104"/>
                      </a:lnTo>
                      <a:lnTo>
                        <a:pt x="733" y="104"/>
                      </a:lnTo>
                      <a:lnTo>
                        <a:pt x="733" y="104"/>
                      </a:lnTo>
                      <a:lnTo>
                        <a:pt x="735" y="104"/>
                      </a:lnTo>
                      <a:lnTo>
                        <a:pt x="735" y="104"/>
                      </a:lnTo>
                      <a:lnTo>
                        <a:pt x="735" y="102"/>
                      </a:lnTo>
                      <a:lnTo>
                        <a:pt x="735" y="102"/>
                      </a:lnTo>
                      <a:lnTo>
                        <a:pt x="735" y="102"/>
                      </a:lnTo>
                      <a:lnTo>
                        <a:pt x="735" y="100"/>
                      </a:lnTo>
                      <a:lnTo>
                        <a:pt x="737" y="100"/>
                      </a:lnTo>
                      <a:lnTo>
                        <a:pt x="737" y="100"/>
                      </a:lnTo>
                      <a:lnTo>
                        <a:pt x="737" y="100"/>
                      </a:lnTo>
                      <a:lnTo>
                        <a:pt x="739" y="100"/>
                      </a:lnTo>
                      <a:lnTo>
                        <a:pt x="739" y="100"/>
                      </a:lnTo>
                      <a:lnTo>
                        <a:pt x="737" y="100"/>
                      </a:lnTo>
                      <a:lnTo>
                        <a:pt x="737" y="100"/>
                      </a:lnTo>
                      <a:lnTo>
                        <a:pt x="737" y="100"/>
                      </a:lnTo>
                      <a:lnTo>
                        <a:pt x="737" y="100"/>
                      </a:lnTo>
                      <a:lnTo>
                        <a:pt x="737" y="98"/>
                      </a:lnTo>
                      <a:lnTo>
                        <a:pt x="737" y="98"/>
                      </a:lnTo>
                      <a:lnTo>
                        <a:pt x="737" y="98"/>
                      </a:lnTo>
                      <a:lnTo>
                        <a:pt x="737" y="96"/>
                      </a:lnTo>
                      <a:lnTo>
                        <a:pt x="737" y="96"/>
                      </a:lnTo>
                      <a:lnTo>
                        <a:pt x="737" y="94"/>
                      </a:lnTo>
                      <a:lnTo>
                        <a:pt x="737" y="94"/>
                      </a:lnTo>
                      <a:lnTo>
                        <a:pt x="739" y="94"/>
                      </a:lnTo>
                      <a:lnTo>
                        <a:pt x="739" y="94"/>
                      </a:lnTo>
                      <a:lnTo>
                        <a:pt x="740" y="94"/>
                      </a:lnTo>
                      <a:lnTo>
                        <a:pt x="740" y="96"/>
                      </a:lnTo>
                      <a:lnTo>
                        <a:pt x="740" y="96"/>
                      </a:lnTo>
                      <a:lnTo>
                        <a:pt x="740" y="94"/>
                      </a:lnTo>
                      <a:lnTo>
                        <a:pt x="740" y="94"/>
                      </a:lnTo>
                      <a:lnTo>
                        <a:pt x="740" y="94"/>
                      </a:lnTo>
                      <a:lnTo>
                        <a:pt x="740" y="92"/>
                      </a:lnTo>
                      <a:lnTo>
                        <a:pt x="742" y="92"/>
                      </a:lnTo>
                      <a:lnTo>
                        <a:pt x="742" y="92"/>
                      </a:lnTo>
                      <a:lnTo>
                        <a:pt x="742" y="92"/>
                      </a:lnTo>
                      <a:lnTo>
                        <a:pt x="742" y="92"/>
                      </a:lnTo>
                      <a:lnTo>
                        <a:pt x="742" y="92"/>
                      </a:lnTo>
                      <a:lnTo>
                        <a:pt x="742" y="90"/>
                      </a:lnTo>
                      <a:lnTo>
                        <a:pt x="744" y="90"/>
                      </a:lnTo>
                      <a:lnTo>
                        <a:pt x="744" y="90"/>
                      </a:lnTo>
                      <a:lnTo>
                        <a:pt x="746" y="90"/>
                      </a:lnTo>
                      <a:lnTo>
                        <a:pt x="746" y="90"/>
                      </a:lnTo>
                      <a:lnTo>
                        <a:pt x="746" y="89"/>
                      </a:lnTo>
                      <a:lnTo>
                        <a:pt x="746" y="89"/>
                      </a:lnTo>
                      <a:lnTo>
                        <a:pt x="746" y="89"/>
                      </a:lnTo>
                      <a:lnTo>
                        <a:pt x="748" y="89"/>
                      </a:lnTo>
                      <a:lnTo>
                        <a:pt x="748" y="89"/>
                      </a:lnTo>
                      <a:lnTo>
                        <a:pt x="750" y="89"/>
                      </a:lnTo>
                      <a:lnTo>
                        <a:pt x="750" y="89"/>
                      </a:lnTo>
                      <a:lnTo>
                        <a:pt x="750" y="89"/>
                      </a:lnTo>
                      <a:lnTo>
                        <a:pt x="752" y="89"/>
                      </a:lnTo>
                      <a:lnTo>
                        <a:pt x="752" y="90"/>
                      </a:lnTo>
                      <a:lnTo>
                        <a:pt x="752" y="90"/>
                      </a:lnTo>
                      <a:lnTo>
                        <a:pt x="752" y="90"/>
                      </a:lnTo>
                      <a:lnTo>
                        <a:pt x="754" y="90"/>
                      </a:lnTo>
                      <a:lnTo>
                        <a:pt x="754" y="90"/>
                      </a:lnTo>
                      <a:lnTo>
                        <a:pt x="754" y="90"/>
                      </a:lnTo>
                      <a:lnTo>
                        <a:pt x="756" y="90"/>
                      </a:lnTo>
                      <a:lnTo>
                        <a:pt x="756" y="92"/>
                      </a:lnTo>
                      <a:lnTo>
                        <a:pt x="756" y="92"/>
                      </a:lnTo>
                      <a:lnTo>
                        <a:pt x="756" y="92"/>
                      </a:lnTo>
                      <a:lnTo>
                        <a:pt x="758" y="92"/>
                      </a:lnTo>
                      <a:lnTo>
                        <a:pt x="758" y="92"/>
                      </a:lnTo>
                      <a:lnTo>
                        <a:pt x="758" y="92"/>
                      </a:lnTo>
                      <a:lnTo>
                        <a:pt x="758" y="92"/>
                      </a:lnTo>
                      <a:lnTo>
                        <a:pt x="760" y="92"/>
                      </a:lnTo>
                      <a:lnTo>
                        <a:pt x="760" y="92"/>
                      </a:lnTo>
                      <a:lnTo>
                        <a:pt x="760" y="92"/>
                      </a:lnTo>
                      <a:lnTo>
                        <a:pt x="761" y="92"/>
                      </a:lnTo>
                      <a:lnTo>
                        <a:pt x="761" y="92"/>
                      </a:lnTo>
                      <a:lnTo>
                        <a:pt x="761" y="92"/>
                      </a:lnTo>
                      <a:lnTo>
                        <a:pt x="761" y="94"/>
                      </a:lnTo>
                      <a:lnTo>
                        <a:pt x="763" y="94"/>
                      </a:lnTo>
                      <a:lnTo>
                        <a:pt x="763" y="94"/>
                      </a:lnTo>
                      <a:lnTo>
                        <a:pt x="763" y="94"/>
                      </a:lnTo>
                      <a:lnTo>
                        <a:pt x="763" y="96"/>
                      </a:lnTo>
                      <a:lnTo>
                        <a:pt x="763" y="96"/>
                      </a:lnTo>
                      <a:lnTo>
                        <a:pt x="765" y="96"/>
                      </a:lnTo>
                      <a:lnTo>
                        <a:pt x="765" y="96"/>
                      </a:lnTo>
                      <a:lnTo>
                        <a:pt x="765" y="96"/>
                      </a:lnTo>
                      <a:lnTo>
                        <a:pt x="767" y="96"/>
                      </a:lnTo>
                      <a:lnTo>
                        <a:pt x="767" y="96"/>
                      </a:lnTo>
                      <a:lnTo>
                        <a:pt x="767" y="96"/>
                      </a:lnTo>
                      <a:lnTo>
                        <a:pt x="769" y="96"/>
                      </a:lnTo>
                      <a:lnTo>
                        <a:pt x="769" y="96"/>
                      </a:lnTo>
                      <a:lnTo>
                        <a:pt x="769" y="96"/>
                      </a:lnTo>
                      <a:lnTo>
                        <a:pt x="769" y="94"/>
                      </a:lnTo>
                      <a:lnTo>
                        <a:pt x="769" y="94"/>
                      </a:lnTo>
                      <a:lnTo>
                        <a:pt x="771" y="94"/>
                      </a:lnTo>
                      <a:lnTo>
                        <a:pt x="771" y="96"/>
                      </a:lnTo>
                      <a:lnTo>
                        <a:pt x="771" y="96"/>
                      </a:lnTo>
                      <a:lnTo>
                        <a:pt x="773" y="96"/>
                      </a:lnTo>
                      <a:lnTo>
                        <a:pt x="773" y="96"/>
                      </a:lnTo>
                      <a:lnTo>
                        <a:pt x="773" y="96"/>
                      </a:lnTo>
                      <a:lnTo>
                        <a:pt x="775" y="96"/>
                      </a:lnTo>
                      <a:lnTo>
                        <a:pt x="775" y="96"/>
                      </a:lnTo>
                      <a:lnTo>
                        <a:pt x="777" y="96"/>
                      </a:lnTo>
                      <a:lnTo>
                        <a:pt x="777" y="96"/>
                      </a:lnTo>
                      <a:lnTo>
                        <a:pt x="777" y="96"/>
                      </a:lnTo>
                      <a:lnTo>
                        <a:pt x="777" y="96"/>
                      </a:lnTo>
                      <a:lnTo>
                        <a:pt x="777" y="96"/>
                      </a:lnTo>
                      <a:lnTo>
                        <a:pt x="779" y="96"/>
                      </a:lnTo>
                      <a:lnTo>
                        <a:pt x="779" y="94"/>
                      </a:lnTo>
                      <a:lnTo>
                        <a:pt x="779" y="94"/>
                      </a:lnTo>
                      <a:lnTo>
                        <a:pt x="779" y="94"/>
                      </a:lnTo>
                      <a:lnTo>
                        <a:pt x="779" y="96"/>
                      </a:lnTo>
                      <a:lnTo>
                        <a:pt x="781" y="96"/>
                      </a:lnTo>
                      <a:lnTo>
                        <a:pt x="781" y="96"/>
                      </a:lnTo>
                      <a:lnTo>
                        <a:pt x="781" y="96"/>
                      </a:lnTo>
                      <a:lnTo>
                        <a:pt x="781" y="98"/>
                      </a:lnTo>
                      <a:lnTo>
                        <a:pt x="781" y="98"/>
                      </a:lnTo>
                      <a:lnTo>
                        <a:pt x="781" y="100"/>
                      </a:lnTo>
                      <a:lnTo>
                        <a:pt x="781" y="100"/>
                      </a:lnTo>
                      <a:lnTo>
                        <a:pt x="781" y="100"/>
                      </a:lnTo>
                      <a:lnTo>
                        <a:pt x="781" y="100"/>
                      </a:lnTo>
                      <a:lnTo>
                        <a:pt x="779" y="100"/>
                      </a:lnTo>
                      <a:lnTo>
                        <a:pt x="779" y="102"/>
                      </a:lnTo>
                      <a:lnTo>
                        <a:pt x="779" y="102"/>
                      </a:lnTo>
                      <a:lnTo>
                        <a:pt x="779" y="104"/>
                      </a:lnTo>
                      <a:lnTo>
                        <a:pt x="781" y="104"/>
                      </a:lnTo>
                      <a:lnTo>
                        <a:pt x="781" y="102"/>
                      </a:lnTo>
                      <a:lnTo>
                        <a:pt x="781" y="102"/>
                      </a:lnTo>
                      <a:lnTo>
                        <a:pt x="783" y="102"/>
                      </a:lnTo>
                      <a:lnTo>
                        <a:pt x="783" y="102"/>
                      </a:lnTo>
                      <a:lnTo>
                        <a:pt x="783" y="104"/>
                      </a:lnTo>
                      <a:lnTo>
                        <a:pt x="783" y="104"/>
                      </a:lnTo>
                      <a:lnTo>
                        <a:pt x="783" y="104"/>
                      </a:lnTo>
                      <a:lnTo>
                        <a:pt x="784" y="104"/>
                      </a:lnTo>
                      <a:lnTo>
                        <a:pt x="784" y="106"/>
                      </a:lnTo>
                      <a:lnTo>
                        <a:pt x="784" y="106"/>
                      </a:lnTo>
                      <a:lnTo>
                        <a:pt x="784" y="108"/>
                      </a:lnTo>
                      <a:lnTo>
                        <a:pt x="784" y="108"/>
                      </a:lnTo>
                      <a:lnTo>
                        <a:pt x="784" y="108"/>
                      </a:lnTo>
                      <a:lnTo>
                        <a:pt x="784" y="108"/>
                      </a:lnTo>
                      <a:lnTo>
                        <a:pt x="784" y="108"/>
                      </a:lnTo>
                      <a:lnTo>
                        <a:pt x="784" y="110"/>
                      </a:lnTo>
                      <a:lnTo>
                        <a:pt x="786" y="110"/>
                      </a:lnTo>
                      <a:lnTo>
                        <a:pt x="786" y="110"/>
                      </a:lnTo>
                      <a:lnTo>
                        <a:pt x="788" y="110"/>
                      </a:lnTo>
                      <a:lnTo>
                        <a:pt x="788" y="110"/>
                      </a:lnTo>
                      <a:lnTo>
                        <a:pt x="788" y="110"/>
                      </a:lnTo>
                      <a:lnTo>
                        <a:pt x="788" y="110"/>
                      </a:lnTo>
                      <a:lnTo>
                        <a:pt x="790" y="110"/>
                      </a:lnTo>
                      <a:lnTo>
                        <a:pt x="790" y="110"/>
                      </a:lnTo>
                      <a:lnTo>
                        <a:pt x="790" y="110"/>
                      </a:lnTo>
                      <a:lnTo>
                        <a:pt x="790" y="110"/>
                      </a:lnTo>
                      <a:lnTo>
                        <a:pt x="792" y="110"/>
                      </a:lnTo>
                      <a:lnTo>
                        <a:pt x="792" y="110"/>
                      </a:lnTo>
                      <a:lnTo>
                        <a:pt x="794" y="110"/>
                      </a:lnTo>
                      <a:lnTo>
                        <a:pt x="794" y="110"/>
                      </a:lnTo>
                      <a:lnTo>
                        <a:pt x="794" y="110"/>
                      </a:lnTo>
                      <a:lnTo>
                        <a:pt x="796" y="110"/>
                      </a:lnTo>
                      <a:lnTo>
                        <a:pt x="796" y="110"/>
                      </a:lnTo>
                      <a:lnTo>
                        <a:pt x="796" y="110"/>
                      </a:lnTo>
                      <a:lnTo>
                        <a:pt x="796" y="110"/>
                      </a:lnTo>
                      <a:lnTo>
                        <a:pt x="796" y="112"/>
                      </a:lnTo>
                      <a:lnTo>
                        <a:pt x="796" y="112"/>
                      </a:lnTo>
                      <a:lnTo>
                        <a:pt x="796" y="112"/>
                      </a:lnTo>
                      <a:lnTo>
                        <a:pt x="796" y="112"/>
                      </a:lnTo>
                      <a:lnTo>
                        <a:pt x="794" y="112"/>
                      </a:lnTo>
                      <a:lnTo>
                        <a:pt x="794" y="112"/>
                      </a:lnTo>
                      <a:lnTo>
                        <a:pt x="794" y="113"/>
                      </a:lnTo>
                      <a:lnTo>
                        <a:pt x="794" y="113"/>
                      </a:lnTo>
                      <a:lnTo>
                        <a:pt x="792" y="113"/>
                      </a:lnTo>
                      <a:lnTo>
                        <a:pt x="792" y="113"/>
                      </a:lnTo>
                      <a:lnTo>
                        <a:pt x="792" y="113"/>
                      </a:lnTo>
                      <a:lnTo>
                        <a:pt x="790" y="113"/>
                      </a:lnTo>
                      <a:lnTo>
                        <a:pt x="790" y="115"/>
                      </a:lnTo>
                      <a:lnTo>
                        <a:pt x="790" y="115"/>
                      </a:lnTo>
                      <a:lnTo>
                        <a:pt x="790" y="115"/>
                      </a:lnTo>
                      <a:lnTo>
                        <a:pt x="790" y="113"/>
                      </a:lnTo>
                      <a:lnTo>
                        <a:pt x="790" y="113"/>
                      </a:lnTo>
                      <a:lnTo>
                        <a:pt x="788" y="113"/>
                      </a:lnTo>
                      <a:lnTo>
                        <a:pt x="788" y="113"/>
                      </a:lnTo>
                      <a:lnTo>
                        <a:pt x="788" y="113"/>
                      </a:lnTo>
                      <a:lnTo>
                        <a:pt x="788" y="113"/>
                      </a:lnTo>
                      <a:lnTo>
                        <a:pt x="786" y="113"/>
                      </a:lnTo>
                      <a:lnTo>
                        <a:pt x="786" y="113"/>
                      </a:lnTo>
                      <a:lnTo>
                        <a:pt x="786" y="115"/>
                      </a:lnTo>
                      <a:lnTo>
                        <a:pt x="784" y="115"/>
                      </a:lnTo>
                      <a:lnTo>
                        <a:pt x="784" y="115"/>
                      </a:lnTo>
                      <a:lnTo>
                        <a:pt x="784" y="115"/>
                      </a:lnTo>
                      <a:lnTo>
                        <a:pt x="784" y="115"/>
                      </a:lnTo>
                      <a:lnTo>
                        <a:pt x="784" y="115"/>
                      </a:lnTo>
                      <a:lnTo>
                        <a:pt x="783" y="115"/>
                      </a:lnTo>
                      <a:lnTo>
                        <a:pt x="783" y="115"/>
                      </a:lnTo>
                      <a:lnTo>
                        <a:pt x="783" y="115"/>
                      </a:lnTo>
                      <a:lnTo>
                        <a:pt x="783" y="115"/>
                      </a:lnTo>
                      <a:lnTo>
                        <a:pt x="783" y="115"/>
                      </a:lnTo>
                      <a:lnTo>
                        <a:pt x="781" y="115"/>
                      </a:lnTo>
                      <a:lnTo>
                        <a:pt x="781" y="117"/>
                      </a:lnTo>
                      <a:lnTo>
                        <a:pt x="781" y="117"/>
                      </a:lnTo>
                      <a:lnTo>
                        <a:pt x="779" y="117"/>
                      </a:lnTo>
                      <a:lnTo>
                        <a:pt x="779" y="117"/>
                      </a:lnTo>
                      <a:lnTo>
                        <a:pt x="779" y="117"/>
                      </a:lnTo>
                      <a:lnTo>
                        <a:pt x="779" y="117"/>
                      </a:lnTo>
                      <a:lnTo>
                        <a:pt x="779" y="119"/>
                      </a:lnTo>
                      <a:lnTo>
                        <a:pt x="777" y="119"/>
                      </a:lnTo>
                      <a:lnTo>
                        <a:pt x="777" y="119"/>
                      </a:lnTo>
                      <a:lnTo>
                        <a:pt x="777" y="119"/>
                      </a:lnTo>
                      <a:lnTo>
                        <a:pt x="775" y="119"/>
                      </a:lnTo>
                      <a:lnTo>
                        <a:pt x="775" y="119"/>
                      </a:lnTo>
                      <a:lnTo>
                        <a:pt x="773" y="119"/>
                      </a:lnTo>
                      <a:lnTo>
                        <a:pt x="773" y="119"/>
                      </a:lnTo>
                      <a:lnTo>
                        <a:pt x="773" y="119"/>
                      </a:lnTo>
                      <a:lnTo>
                        <a:pt x="771" y="119"/>
                      </a:lnTo>
                      <a:lnTo>
                        <a:pt x="771" y="119"/>
                      </a:lnTo>
                      <a:lnTo>
                        <a:pt x="769" y="119"/>
                      </a:lnTo>
                      <a:lnTo>
                        <a:pt x="769" y="119"/>
                      </a:lnTo>
                      <a:lnTo>
                        <a:pt x="769" y="119"/>
                      </a:lnTo>
                      <a:lnTo>
                        <a:pt x="769" y="117"/>
                      </a:lnTo>
                      <a:lnTo>
                        <a:pt x="767" y="117"/>
                      </a:lnTo>
                      <a:lnTo>
                        <a:pt x="767" y="117"/>
                      </a:lnTo>
                      <a:lnTo>
                        <a:pt x="767" y="117"/>
                      </a:lnTo>
                      <a:lnTo>
                        <a:pt x="765" y="117"/>
                      </a:lnTo>
                      <a:lnTo>
                        <a:pt x="765" y="117"/>
                      </a:lnTo>
                      <a:lnTo>
                        <a:pt x="765" y="117"/>
                      </a:lnTo>
                      <a:lnTo>
                        <a:pt x="763" y="117"/>
                      </a:lnTo>
                      <a:lnTo>
                        <a:pt x="763" y="117"/>
                      </a:lnTo>
                      <a:lnTo>
                        <a:pt x="763" y="117"/>
                      </a:lnTo>
                      <a:lnTo>
                        <a:pt x="763" y="117"/>
                      </a:lnTo>
                      <a:lnTo>
                        <a:pt x="761" y="117"/>
                      </a:lnTo>
                      <a:lnTo>
                        <a:pt x="761" y="117"/>
                      </a:lnTo>
                      <a:lnTo>
                        <a:pt x="761" y="117"/>
                      </a:lnTo>
                      <a:lnTo>
                        <a:pt x="761" y="119"/>
                      </a:lnTo>
                      <a:lnTo>
                        <a:pt x="761" y="119"/>
                      </a:lnTo>
                      <a:lnTo>
                        <a:pt x="761" y="119"/>
                      </a:lnTo>
                      <a:lnTo>
                        <a:pt x="761" y="119"/>
                      </a:lnTo>
                      <a:lnTo>
                        <a:pt x="763" y="119"/>
                      </a:lnTo>
                      <a:lnTo>
                        <a:pt x="763" y="121"/>
                      </a:lnTo>
                      <a:lnTo>
                        <a:pt x="763" y="121"/>
                      </a:lnTo>
                      <a:lnTo>
                        <a:pt x="763" y="121"/>
                      </a:lnTo>
                      <a:lnTo>
                        <a:pt x="765" y="121"/>
                      </a:lnTo>
                      <a:lnTo>
                        <a:pt x="765" y="121"/>
                      </a:lnTo>
                      <a:lnTo>
                        <a:pt x="765" y="121"/>
                      </a:lnTo>
                      <a:lnTo>
                        <a:pt x="765" y="123"/>
                      </a:lnTo>
                      <a:lnTo>
                        <a:pt x="765" y="123"/>
                      </a:lnTo>
                      <a:lnTo>
                        <a:pt x="767" y="123"/>
                      </a:lnTo>
                      <a:lnTo>
                        <a:pt x="767" y="123"/>
                      </a:lnTo>
                      <a:lnTo>
                        <a:pt x="767" y="123"/>
                      </a:lnTo>
                      <a:lnTo>
                        <a:pt x="767" y="123"/>
                      </a:lnTo>
                      <a:lnTo>
                        <a:pt x="769" y="123"/>
                      </a:lnTo>
                      <a:lnTo>
                        <a:pt x="769" y="123"/>
                      </a:lnTo>
                      <a:lnTo>
                        <a:pt x="769" y="123"/>
                      </a:lnTo>
                      <a:lnTo>
                        <a:pt x="771" y="123"/>
                      </a:lnTo>
                      <a:lnTo>
                        <a:pt x="771" y="123"/>
                      </a:lnTo>
                      <a:lnTo>
                        <a:pt x="773" y="123"/>
                      </a:lnTo>
                      <a:lnTo>
                        <a:pt x="773" y="123"/>
                      </a:lnTo>
                      <a:lnTo>
                        <a:pt x="773" y="121"/>
                      </a:lnTo>
                      <a:lnTo>
                        <a:pt x="773" y="121"/>
                      </a:lnTo>
                      <a:lnTo>
                        <a:pt x="775" y="121"/>
                      </a:lnTo>
                      <a:lnTo>
                        <a:pt x="775" y="121"/>
                      </a:lnTo>
                      <a:lnTo>
                        <a:pt x="775" y="123"/>
                      </a:lnTo>
                      <a:lnTo>
                        <a:pt x="777" y="123"/>
                      </a:lnTo>
                      <a:lnTo>
                        <a:pt x="777" y="123"/>
                      </a:lnTo>
                      <a:lnTo>
                        <a:pt x="777" y="123"/>
                      </a:lnTo>
                      <a:lnTo>
                        <a:pt x="777" y="123"/>
                      </a:lnTo>
                      <a:lnTo>
                        <a:pt x="777" y="123"/>
                      </a:lnTo>
                      <a:lnTo>
                        <a:pt x="779" y="123"/>
                      </a:lnTo>
                      <a:lnTo>
                        <a:pt x="779" y="123"/>
                      </a:lnTo>
                      <a:lnTo>
                        <a:pt x="779" y="123"/>
                      </a:lnTo>
                      <a:lnTo>
                        <a:pt x="779" y="123"/>
                      </a:lnTo>
                      <a:lnTo>
                        <a:pt x="781" y="123"/>
                      </a:lnTo>
                      <a:lnTo>
                        <a:pt x="781" y="123"/>
                      </a:lnTo>
                      <a:lnTo>
                        <a:pt x="781" y="123"/>
                      </a:lnTo>
                      <a:lnTo>
                        <a:pt x="783" y="123"/>
                      </a:lnTo>
                      <a:lnTo>
                        <a:pt x="783" y="123"/>
                      </a:lnTo>
                      <a:lnTo>
                        <a:pt x="783" y="123"/>
                      </a:lnTo>
                      <a:lnTo>
                        <a:pt x="783" y="121"/>
                      </a:lnTo>
                      <a:lnTo>
                        <a:pt x="784" y="121"/>
                      </a:lnTo>
                      <a:lnTo>
                        <a:pt x="784" y="123"/>
                      </a:lnTo>
                      <a:lnTo>
                        <a:pt x="784" y="123"/>
                      </a:lnTo>
                      <a:lnTo>
                        <a:pt x="783" y="123"/>
                      </a:lnTo>
                      <a:lnTo>
                        <a:pt x="783" y="123"/>
                      </a:lnTo>
                      <a:lnTo>
                        <a:pt x="783" y="123"/>
                      </a:lnTo>
                      <a:lnTo>
                        <a:pt x="783" y="125"/>
                      </a:lnTo>
                      <a:lnTo>
                        <a:pt x="783" y="125"/>
                      </a:lnTo>
                      <a:lnTo>
                        <a:pt x="783" y="125"/>
                      </a:lnTo>
                      <a:lnTo>
                        <a:pt x="783" y="125"/>
                      </a:lnTo>
                      <a:lnTo>
                        <a:pt x="783" y="127"/>
                      </a:lnTo>
                      <a:lnTo>
                        <a:pt x="783" y="127"/>
                      </a:lnTo>
                      <a:lnTo>
                        <a:pt x="783" y="127"/>
                      </a:lnTo>
                      <a:lnTo>
                        <a:pt x="781" y="127"/>
                      </a:lnTo>
                      <a:lnTo>
                        <a:pt x="781" y="129"/>
                      </a:lnTo>
                      <a:lnTo>
                        <a:pt x="781" y="129"/>
                      </a:lnTo>
                      <a:lnTo>
                        <a:pt x="781" y="129"/>
                      </a:lnTo>
                      <a:lnTo>
                        <a:pt x="781" y="131"/>
                      </a:lnTo>
                      <a:lnTo>
                        <a:pt x="779" y="131"/>
                      </a:lnTo>
                      <a:lnTo>
                        <a:pt x="779" y="131"/>
                      </a:lnTo>
                      <a:lnTo>
                        <a:pt x="781" y="131"/>
                      </a:lnTo>
                      <a:lnTo>
                        <a:pt x="781" y="131"/>
                      </a:lnTo>
                      <a:lnTo>
                        <a:pt x="783" y="131"/>
                      </a:lnTo>
                      <a:lnTo>
                        <a:pt x="783" y="131"/>
                      </a:lnTo>
                      <a:lnTo>
                        <a:pt x="783" y="133"/>
                      </a:lnTo>
                      <a:lnTo>
                        <a:pt x="783" y="133"/>
                      </a:lnTo>
                      <a:lnTo>
                        <a:pt x="783" y="133"/>
                      </a:lnTo>
                      <a:lnTo>
                        <a:pt x="781" y="133"/>
                      </a:lnTo>
                      <a:lnTo>
                        <a:pt x="781" y="133"/>
                      </a:lnTo>
                      <a:lnTo>
                        <a:pt x="779" y="133"/>
                      </a:lnTo>
                      <a:lnTo>
                        <a:pt x="779" y="133"/>
                      </a:lnTo>
                      <a:lnTo>
                        <a:pt x="779" y="135"/>
                      </a:lnTo>
                      <a:lnTo>
                        <a:pt x="779" y="135"/>
                      </a:lnTo>
                      <a:lnTo>
                        <a:pt x="779" y="136"/>
                      </a:lnTo>
                      <a:lnTo>
                        <a:pt x="779" y="136"/>
                      </a:lnTo>
                      <a:lnTo>
                        <a:pt x="779" y="136"/>
                      </a:lnTo>
                      <a:lnTo>
                        <a:pt x="777" y="136"/>
                      </a:lnTo>
                      <a:lnTo>
                        <a:pt x="777" y="136"/>
                      </a:lnTo>
                      <a:lnTo>
                        <a:pt x="777" y="136"/>
                      </a:lnTo>
                      <a:lnTo>
                        <a:pt x="777" y="138"/>
                      </a:lnTo>
                      <a:lnTo>
                        <a:pt x="777" y="138"/>
                      </a:lnTo>
                      <a:lnTo>
                        <a:pt x="777" y="138"/>
                      </a:lnTo>
                      <a:lnTo>
                        <a:pt x="777" y="140"/>
                      </a:lnTo>
                      <a:lnTo>
                        <a:pt x="777" y="140"/>
                      </a:lnTo>
                      <a:lnTo>
                        <a:pt x="777" y="140"/>
                      </a:lnTo>
                      <a:lnTo>
                        <a:pt x="779" y="140"/>
                      </a:lnTo>
                      <a:lnTo>
                        <a:pt x="779" y="140"/>
                      </a:lnTo>
                      <a:lnTo>
                        <a:pt x="779" y="138"/>
                      </a:lnTo>
                      <a:lnTo>
                        <a:pt x="779" y="138"/>
                      </a:lnTo>
                      <a:lnTo>
                        <a:pt x="781" y="138"/>
                      </a:lnTo>
                      <a:lnTo>
                        <a:pt x="781" y="138"/>
                      </a:lnTo>
                      <a:lnTo>
                        <a:pt x="781" y="140"/>
                      </a:lnTo>
                      <a:lnTo>
                        <a:pt x="781" y="140"/>
                      </a:lnTo>
                      <a:lnTo>
                        <a:pt x="781" y="140"/>
                      </a:lnTo>
                      <a:lnTo>
                        <a:pt x="781" y="140"/>
                      </a:lnTo>
                      <a:lnTo>
                        <a:pt x="779" y="140"/>
                      </a:lnTo>
                      <a:lnTo>
                        <a:pt x="779" y="142"/>
                      </a:lnTo>
                      <a:lnTo>
                        <a:pt x="779" y="142"/>
                      </a:lnTo>
                      <a:lnTo>
                        <a:pt x="779" y="142"/>
                      </a:lnTo>
                      <a:lnTo>
                        <a:pt x="779" y="142"/>
                      </a:lnTo>
                      <a:lnTo>
                        <a:pt x="781" y="142"/>
                      </a:lnTo>
                      <a:lnTo>
                        <a:pt x="781" y="144"/>
                      </a:lnTo>
                      <a:lnTo>
                        <a:pt x="781" y="144"/>
                      </a:lnTo>
                      <a:lnTo>
                        <a:pt x="783" y="144"/>
                      </a:lnTo>
                      <a:lnTo>
                        <a:pt x="783" y="142"/>
                      </a:lnTo>
                      <a:lnTo>
                        <a:pt x="783" y="142"/>
                      </a:lnTo>
                      <a:lnTo>
                        <a:pt x="783" y="142"/>
                      </a:lnTo>
                      <a:lnTo>
                        <a:pt x="784" y="142"/>
                      </a:lnTo>
                      <a:lnTo>
                        <a:pt x="784" y="142"/>
                      </a:lnTo>
                      <a:lnTo>
                        <a:pt x="784" y="142"/>
                      </a:lnTo>
                      <a:lnTo>
                        <a:pt x="784" y="142"/>
                      </a:lnTo>
                      <a:lnTo>
                        <a:pt x="784" y="140"/>
                      </a:lnTo>
                      <a:lnTo>
                        <a:pt x="786" y="140"/>
                      </a:lnTo>
                      <a:lnTo>
                        <a:pt x="786" y="140"/>
                      </a:lnTo>
                      <a:lnTo>
                        <a:pt x="786" y="140"/>
                      </a:lnTo>
                      <a:lnTo>
                        <a:pt x="788" y="140"/>
                      </a:lnTo>
                      <a:lnTo>
                        <a:pt x="788" y="140"/>
                      </a:lnTo>
                      <a:lnTo>
                        <a:pt x="788" y="140"/>
                      </a:lnTo>
                      <a:lnTo>
                        <a:pt x="788" y="140"/>
                      </a:lnTo>
                      <a:lnTo>
                        <a:pt x="788" y="140"/>
                      </a:lnTo>
                      <a:lnTo>
                        <a:pt x="790" y="140"/>
                      </a:lnTo>
                      <a:lnTo>
                        <a:pt x="790" y="140"/>
                      </a:lnTo>
                      <a:lnTo>
                        <a:pt x="790" y="140"/>
                      </a:lnTo>
                      <a:lnTo>
                        <a:pt x="790" y="140"/>
                      </a:lnTo>
                      <a:lnTo>
                        <a:pt x="790" y="142"/>
                      </a:lnTo>
                      <a:lnTo>
                        <a:pt x="790" y="142"/>
                      </a:lnTo>
                      <a:lnTo>
                        <a:pt x="790" y="142"/>
                      </a:lnTo>
                      <a:lnTo>
                        <a:pt x="790" y="142"/>
                      </a:lnTo>
                      <a:lnTo>
                        <a:pt x="788" y="142"/>
                      </a:lnTo>
                      <a:lnTo>
                        <a:pt x="788" y="144"/>
                      </a:lnTo>
                      <a:lnTo>
                        <a:pt x="790" y="144"/>
                      </a:lnTo>
                      <a:lnTo>
                        <a:pt x="790" y="144"/>
                      </a:lnTo>
                      <a:lnTo>
                        <a:pt x="790" y="144"/>
                      </a:lnTo>
                      <a:lnTo>
                        <a:pt x="792" y="144"/>
                      </a:lnTo>
                      <a:lnTo>
                        <a:pt x="792" y="142"/>
                      </a:lnTo>
                      <a:lnTo>
                        <a:pt x="792" y="142"/>
                      </a:lnTo>
                      <a:lnTo>
                        <a:pt x="794" y="142"/>
                      </a:lnTo>
                      <a:lnTo>
                        <a:pt x="794" y="142"/>
                      </a:lnTo>
                      <a:lnTo>
                        <a:pt x="794" y="142"/>
                      </a:lnTo>
                      <a:lnTo>
                        <a:pt x="794" y="142"/>
                      </a:lnTo>
                      <a:lnTo>
                        <a:pt x="794" y="140"/>
                      </a:lnTo>
                      <a:lnTo>
                        <a:pt x="792" y="140"/>
                      </a:lnTo>
                      <a:lnTo>
                        <a:pt x="792" y="140"/>
                      </a:lnTo>
                      <a:lnTo>
                        <a:pt x="792" y="140"/>
                      </a:lnTo>
                      <a:lnTo>
                        <a:pt x="792" y="138"/>
                      </a:lnTo>
                      <a:lnTo>
                        <a:pt x="794" y="138"/>
                      </a:lnTo>
                      <a:lnTo>
                        <a:pt x="794" y="138"/>
                      </a:lnTo>
                      <a:lnTo>
                        <a:pt x="792" y="138"/>
                      </a:lnTo>
                      <a:lnTo>
                        <a:pt x="792" y="136"/>
                      </a:lnTo>
                      <a:lnTo>
                        <a:pt x="792" y="136"/>
                      </a:lnTo>
                      <a:lnTo>
                        <a:pt x="790" y="136"/>
                      </a:lnTo>
                      <a:lnTo>
                        <a:pt x="790" y="136"/>
                      </a:lnTo>
                      <a:lnTo>
                        <a:pt x="790" y="136"/>
                      </a:lnTo>
                      <a:lnTo>
                        <a:pt x="790" y="136"/>
                      </a:lnTo>
                      <a:lnTo>
                        <a:pt x="790" y="135"/>
                      </a:lnTo>
                      <a:lnTo>
                        <a:pt x="788" y="135"/>
                      </a:lnTo>
                      <a:lnTo>
                        <a:pt x="788" y="135"/>
                      </a:lnTo>
                      <a:lnTo>
                        <a:pt x="788" y="135"/>
                      </a:lnTo>
                      <a:lnTo>
                        <a:pt x="788" y="135"/>
                      </a:lnTo>
                      <a:lnTo>
                        <a:pt x="786" y="135"/>
                      </a:lnTo>
                      <a:lnTo>
                        <a:pt x="786" y="133"/>
                      </a:lnTo>
                      <a:lnTo>
                        <a:pt x="788" y="133"/>
                      </a:lnTo>
                      <a:lnTo>
                        <a:pt x="788" y="133"/>
                      </a:lnTo>
                      <a:lnTo>
                        <a:pt x="788" y="133"/>
                      </a:lnTo>
                      <a:lnTo>
                        <a:pt x="788" y="133"/>
                      </a:lnTo>
                      <a:lnTo>
                        <a:pt x="788" y="133"/>
                      </a:lnTo>
                      <a:lnTo>
                        <a:pt x="790" y="133"/>
                      </a:lnTo>
                      <a:lnTo>
                        <a:pt x="790" y="131"/>
                      </a:lnTo>
                      <a:lnTo>
                        <a:pt x="788" y="131"/>
                      </a:lnTo>
                      <a:lnTo>
                        <a:pt x="788" y="131"/>
                      </a:lnTo>
                      <a:lnTo>
                        <a:pt x="790" y="131"/>
                      </a:lnTo>
                      <a:lnTo>
                        <a:pt x="790" y="129"/>
                      </a:lnTo>
                      <a:lnTo>
                        <a:pt x="790" y="129"/>
                      </a:lnTo>
                      <a:lnTo>
                        <a:pt x="790" y="129"/>
                      </a:lnTo>
                      <a:lnTo>
                        <a:pt x="790" y="129"/>
                      </a:lnTo>
                      <a:lnTo>
                        <a:pt x="790" y="127"/>
                      </a:lnTo>
                      <a:lnTo>
                        <a:pt x="790" y="127"/>
                      </a:lnTo>
                      <a:lnTo>
                        <a:pt x="790" y="127"/>
                      </a:lnTo>
                      <a:lnTo>
                        <a:pt x="790" y="127"/>
                      </a:lnTo>
                      <a:lnTo>
                        <a:pt x="792" y="127"/>
                      </a:lnTo>
                      <a:lnTo>
                        <a:pt x="792" y="127"/>
                      </a:lnTo>
                      <a:lnTo>
                        <a:pt x="794" y="127"/>
                      </a:lnTo>
                      <a:lnTo>
                        <a:pt x="794" y="127"/>
                      </a:lnTo>
                      <a:lnTo>
                        <a:pt x="794" y="127"/>
                      </a:lnTo>
                      <a:lnTo>
                        <a:pt x="796" y="127"/>
                      </a:lnTo>
                      <a:lnTo>
                        <a:pt x="796" y="127"/>
                      </a:lnTo>
                      <a:lnTo>
                        <a:pt x="796" y="127"/>
                      </a:lnTo>
                      <a:lnTo>
                        <a:pt x="796" y="125"/>
                      </a:lnTo>
                      <a:lnTo>
                        <a:pt x="798" y="125"/>
                      </a:lnTo>
                      <a:lnTo>
                        <a:pt x="798" y="125"/>
                      </a:lnTo>
                      <a:lnTo>
                        <a:pt x="798" y="127"/>
                      </a:lnTo>
                      <a:lnTo>
                        <a:pt x="800" y="127"/>
                      </a:lnTo>
                      <a:lnTo>
                        <a:pt x="800" y="127"/>
                      </a:lnTo>
                      <a:lnTo>
                        <a:pt x="800" y="127"/>
                      </a:lnTo>
                      <a:lnTo>
                        <a:pt x="802" y="127"/>
                      </a:lnTo>
                      <a:lnTo>
                        <a:pt x="802" y="127"/>
                      </a:lnTo>
                      <a:lnTo>
                        <a:pt x="802" y="127"/>
                      </a:lnTo>
                      <a:lnTo>
                        <a:pt x="802" y="127"/>
                      </a:lnTo>
                      <a:lnTo>
                        <a:pt x="804" y="127"/>
                      </a:lnTo>
                      <a:lnTo>
                        <a:pt x="804" y="127"/>
                      </a:lnTo>
                      <a:lnTo>
                        <a:pt x="804" y="127"/>
                      </a:lnTo>
                      <a:lnTo>
                        <a:pt x="804" y="125"/>
                      </a:lnTo>
                      <a:lnTo>
                        <a:pt x="805" y="125"/>
                      </a:lnTo>
                      <a:lnTo>
                        <a:pt x="805" y="125"/>
                      </a:lnTo>
                      <a:lnTo>
                        <a:pt x="805" y="125"/>
                      </a:lnTo>
                      <a:lnTo>
                        <a:pt x="805" y="125"/>
                      </a:lnTo>
                      <a:lnTo>
                        <a:pt x="807" y="125"/>
                      </a:lnTo>
                      <a:lnTo>
                        <a:pt x="807" y="125"/>
                      </a:lnTo>
                      <a:lnTo>
                        <a:pt x="807" y="123"/>
                      </a:lnTo>
                      <a:lnTo>
                        <a:pt x="809" y="123"/>
                      </a:lnTo>
                      <a:lnTo>
                        <a:pt x="809" y="123"/>
                      </a:lnTo>
                      <a:lnTo>
                        <a:pt x="809" y="123"/>
                      </a:lnTo>
                      <a:lnTo>
                        <a:pt x="809" y="123"/>
                      </a:lnTo>
                      <a:lnTo>
                        <a:pt x="811" y="123"/>
                      </a:lnTo>
                      <a:lnTo>
                        <a:pt x="811" y="123"/>
                      </a:lnTo>
                      <a:lnTo>
                        <a:pt x="811" y="123"/>
                      </a:lnTo>
                      <a:lnTo>
                        <a:pt x="811" y="123"/>
                      </a:lnTo>
                      <a:lnTo>
                        <a:pt x="813" y="123"/>
                      </a:lnTo>
                      <a:lnTo>
                        <a:pt x="813" y="121"/>
                      </a:lnTo>
                      <a:lnTo>
                        <a:pt x="813" y="121"/>
                      </a:lnTo>
                      <a:lnTo>
                        <a:pt x="813" y="119"/>
                      </a:lnTo>
                      <a:lnTo>
                        <a:pt x="813" y="119"/>
                      </a:lnTo>
                      <a:lnTo>
                        <a:pt x="815" y="119"/>
                      </a:lnTo>
                      <a:lnTo>
                        <a:pt x="815" y="119"/>
                      </a:lnTo>
                      <a:lnTo>
                        <a:pt x="815" y="119"/>
                      </a:lnTo>
                      <a:lnTo>
                        <a:pt x="815" y="119"/>
                      </a:lnTo>
                      <a:lnTo>
                        <a:pt x="815" y="117"/>
                      </a:lnTo>
                      <a:lnTo>
                        <a:pt x="817" y="117"/>
                      </a:lnTo>
                      <a:lnTo>
                        <a:pt x="817" y="117"/>
                      </a:lnTo>
                      <a:lnTo>
                        <a:pt x="817" y="117"/>
                      </a:lnTo>
                      <a:lnTo>
                        <a:pt x="819" y="117"/>
                      </a:lnTo>
                      <a:lnTo>
                        <a:pt x="819" y="117"/>
                      </a:lnTo>
                      <a:lnTo>
                        <a:pt x="821" y="117"/>
                      </a:lnTo>
                      <a:lnTo>
                        <a:pt x="821" y="117"/>
                      </a:lnTo>
                      <a:lnTo>
                        <a:pt x="821" y="117"/>
                      </a:lnTo>
                      <a:lnTo>
                        <a:pt x="821" y="117"/>
                      </a:lnTo>
                      <a:lnTo>
                        <a:pt x="823" y="117"/>
                      </a:lnTo>
                      <a:lnTo>
                        <a:pt x="823" y="115"/>
                      </a:lnTo>
                      <a:lnTo>
                        <a:pt x="821" y="115"/>
                      </a:lnTo>
                      <a:lnTo>
                        <a:pt x="821" y="115"/>
                      </a:lnTo>
                      <a:lnTo>
                        <a:pt x="821" y="115"/>
                      </a:lnTo>
                      <a:lnTo>
                        <a:pt x="821" y="115"/>
                      </a:lnTo>
                      <a:lnTo>
                        <a:pt x="821" y="115"/>
                      </a:lnTo>
                      <a:lnTo>
                        <a:pt x="821" y="113"/>
                      </a:lnTo>
                      <a:lnTo>
                        <a:pt x="821" y="113"/>
                      </a:lnTo>
                      <a:lnTo>
                        <a:pt x="821" y="112"/>
                      </a:lnTo>
                      <a:lnTo>
                        <a:pt x="823" y="112"/>
                      </a:lnTo>
                      <a:lnTo>
                        <a:pt x="823" y="112"/>
                      </a:lnTo>
                      <a:lnTo>
                        <a:pt x="823" y="112"/>
                      </a:lnTo>
                      <a:lnTo>
                        <a:pt x="823" y="110"/>
                      </a:lnTo>
                      <a:lnTo>
                        <a:pt x="823" y="110"/>
                      </a:lnTo>
                      <a:lnTo>
                        <a:pt x="823" y="110"/>
                      </a:lnTo>
                      <a:lnTo>
                        <a:pt x="823" y="108"/>
                      </a:lnTo>
                      <a:lnTo>
                        <a:pt x="821" y="108"/>
                      </a:lnTo>
                      <a:lnTo>
                        <a:pt x="821" y="108"/>
                      </a:lnTo>
                      <a:lnTo>
                        <a:pt x="821" y="108"/>
                      </a:lnTo>
                      <a:lnTo>
                        <a:pt x="819" y="108"/>
                      </a:lnTo>
                      <a:lnTo>
                        <a:pt x="819" y="108"/>
                      </a:lnTo>
                      <a:lnTo>
                        <a:pt x="817" y="108"/>
                      </a:lnTo>
                      <a:lnTo>
                        <a:pt x="817" y="110"/>
                      </a:lnTo>
                      <a:lnTo>
                        <a:pt x="819" y="110"/>
                      </a:lnTo>
                      <a:lnTo>
                        <a:pt x="819" y="110"/>
                      </a:lnTo>
                      <a:lnTo>
                        <a:pt x="821" y="110"/>
                      </a:lnTo>
                      <a:lnTo>
                        <a:pt x="821" y="110"/>
                      </a:lnTo>
                      <a:lnTo>
                        <a:pt x="819" y="110"/>
                      </a:lnTo>
                      <a:lnTo>
                        <a:pt x="819" y="112"/>
                      </a:lnTo>
                      <a:lnTo>
                        <a:pt x="819" y="112"/>
                      </a:lnTo>
                      <a:lnTo>
                        <a:pt x="817" y="112"/>
                      </a:lnTo>
                      <a:lnTo>
                        <a:pt x="817" y="112"/>
                      </a:lnTo>
                      <a:lnTo>
                        <a:pt x="817" y="112"/>
                      </a:lnTo>
                      <a:lnTo>
                        <a:pt x="817" y="112"/>
                      </a:lnTo>
                      <a:lnTo>
                        <a:pt x="815" y="112"/>
                      </a:lnTo>
                      <a:lnTo>
                        <a:pt x="815" y="113"/>
                      </a:lnTo>
                      <a:lnTo>
                        <a:pt x="815" y="113"/>
                      </a:lnTo>
                      <a:lnTo>
                        <a:pt x="815" y="113"/>
                      </a:lnTo>
                      <a:lnTo>
                        <a:pt x="813" y="113"/>
                      </a:lnTo>
                      <a:lnTo>
                        <a:pt x="813" y="113"/>
                      </a:lnTo>
                      <a:lnTo>
                        <a:pt x="811" y="113"/>
                      </a:lnTo>
                      <a:lnTo>
                        <a:pt x="811" y="113"/>
                      </a:lnTo>
                      <a:lnTo>
                        <a:pt x="811" y="113"/>
                      </a:lnTo>
                      <a:lnTo>
                        <a:pt x="811" y="113"/>
                      </a:lnTo>
                      <a:lnTo>
                        <a:pt x="809" y="113"/>
                      </a:lnTo>
                      <a:lnTo>
                        <a:pt x="809" y="113"/>
                      </a:lnTo>
                      <a:lnTo>
                        <a:pt x="809" y="113"/>
                      </a:lnTo>
                      <a:lnTo>
                        <a:pt x="807" y="113"/>
                      </a:lnTo>
                      <a:lnTo>
                        <a:pt x="807" y="113"/>
                      </a:lnTo>
                      <a:lnTo>
                        <a:pt x="807" y="113"/>
                      </a:lnTo>
                      <a:lnTo>
                        <a:pt x="805" y="113"/>
                      </a:lnTo>
                      <a:lnTo>
                        <a:pt x="805" y="113"/>
                      </a:lnTo>
                      <a:lnTo>
                        <a:pt x="805" y="113"/>
                      </a:lnTo>
                      <a:lnTo>
                        <a:pt x="805" y="112"/>
                      </a:lnTo>
                      <a:lnTo>
                        <a:pt x="805" y="112"/>
                      </a:lnTo>
                      <a:lnTo>
                        <a:pt x="805" y="112"/>
                      </a:lnTo>
                      <a:lnTo>
                        <a:pt x="805" y="110"/>
                      </a:lnTo>
                      <a:lnTo>
                        <a:pt x="805" y="110"/>
                      </a:lnTo>
                      <a:lnTo>
                        <a:pt x="805" y="108"/>
                      </a:lnTo>
                      <a:lnTo>
                        <a:pt x="805" y="108"/>
                      </a:lnTo>
                      <a:lnTo>
                        <a:pt x="805" y="108"/>
                      </a:lnTo>
                      <a:lnTo>
                        <a:pt x="807" y="108"/>
                      </a:lnTo>
                      <a:lnTo>
                        <a:pt x="807" y="108"/>
                      </a:lnTo>
                      <a:lnTo>
                        <a:pt x="809" y="108"/>
                      </a:lnTo>
                      <a:lnTo>
                        <a:pt x="809" y="108"/>
                      </a:lnTo>
                      <a:lnTo>
                        <a:pt x="809" y="108"/>
                      </a:lnTo>
                      <a:lnTo>
                        <a:pt x="809" y="108"/>
                      </a:lnTo>
                      <a:lnTo>
                        <a:pt x="809" y="108"/>
                      </a:lnTo>
                      <a:lnTo>
                        <a:pt x="809" y="108"/>
                      </a:lnTo>
                      <a:lnTo>
                        <a:pt x="811" y="108"/>
                      </a:lnTo>
                      <a:lnTo>
                        <a:pt x="811" y="108"/>
                      </a:lnTo>
                      <a:lnTo>
                        <a:pt x="811" y="108"/>
                      </a:lnTo>
                      <a:lnTo>
                        <a:pt x="811" y="106"/>
                      </a:lnTo>
                      <a:lnTo>
                        <a:pt x="811" y="106"/>
                      </a:lnTo>
                      <a:lnTo>
                        <a:pt x="811" y="106"/>
                      </a:lnTo>
                      <a:lnTo>
                        <a:pt x="811" y="106"/>
                      </a:lnTo>
                      <a:lnTo>
                        <a:pt x="811" y="104"/>
                      </a:lnTo>
                      <a:lnTo>
                        <a:pt x="811" y="104"/>
                      </a:lnTo>
                      <a:lnTo>
                        <a:pt x="811" y="104"/>
                      </a:lnTo>
                      <a:lnTo>
                        <a:pt x="811" y="102"/>
                      </a:lnTo>
                      <a:lnTo>
                        <a:pt x="811" y="102"/>
                      </a:lnTo>
                      <a:lnTo>
                        <a:pt x="811" y="100"/>
                      </a:lnTo>
                      <a:lnTo>
                        <a:pt x="811" y="100"/>
                      </a:lnTo>
                      <a:lnTo>
                        <a:pt x="811" y="100"/>
                      </a:lnTo>
                      <a:lnTo>
                        <a:pt x="813" y="100"/>
                      </a:lnTo>
                      <a:lnTo>
                        <a:pt x="813" y="100"/>
                      </a:lnTo>
                      <a:lnTo>
                        <a:pt x="815" y="100"/>
                      </a:lnTo>
                      <a:lnTo>
                        <a:pt x="815" y="100"/>
                      </a:lnTo>
                      <a:lnTo>
                        <a:pt x="815" y="100"/>
                      </a:lnTo>
                      <a:lnTo>
                        <a:pt x="817" y="100"/>
                      </a:lnTo>
                      <a:lnTo>
                        <a:pt x="817" y="100"/>
                      </a:lnTo>
                      <a:lnTo>
                        <a:pt x="817" y="100"/>
                      </a:lnTo>
                      <a:lnTo>
                        <a:pt x="819" y="100"/>
                      </a:lnTo>
                      <a:lnTo>
                        <a:pt x="819" y="100"/>
                      </a:lnTo>
                      <a:lnTo>
                        <a:pt x="821" y="100"/>
                      </a:lnTo>
                      <a:lnTo>
                        <a:pt x="821" y="100"/>
                      </a:lnTo>
                      <a:lnTo>
                        <a:pt x="821" y="100"/>
                      </a:lnTo>
                      <a:lnTo>
                        <a:pt x="821" y="100"/>
                      </a:lnTo>
                      <a:lnTo>
                        <a:pt x="823" y="100"/>
                      </a:lnTo>
                      <a:lnTo>
                        <a:pt x="823" y="98"/>
                      </a:lnTo>
                      <a:lnTo>
                        <a:pt x="823" y="98"/>
                      </a:lnTo>
                      <a:lnTo>
                        <a:pt x="823" y="98"/>
                      </a:lnTo>
                      <a:lnTo>
                        <a:pt x="825" y="98"/>
                      </a:lnTo>
                      <a:lnTo>
                        <a:pt x="825" y="98"/>
                      </a:lnTo>
                      <a:lnTo>
                        <a:pt x="825" y="98"/>
                      </a:lnTo>
                      <a:lnTo>
                        <a:pt x="825" y="98"/>
                      </a:lnTo>
                      <a:lnTo>
                        <a:pt x="823" y="98"/>
                      </a:lnTo>
                      <a:lnTo>
                        <a:pt x="823" y="98"/>
                      </a:lnTo>
                      <a:lnTo>
                        <a:pt x="823" y="98"/>
                      </a:lnTo>
                      <a:lnTo>
                        <a:pt x="821" y="98"/>
                      </a:lnTo>
                      <a:lnTo>
                        <a:pt x="821" y="98"/>
                      </a:lnTo>
                      <a:lnTo>
                        <a:pt x="821" y="98"/>
                      </a:lnTo>
                      <a:lnTo>
                        <a:pt x="821" y="98"/>
                      </a:lnTo>
                      <a:lnTo>
                        <a:pt x="819" y="98"/>
                      </a:lnTo>
                      <a:lnTo>
                        <a:pt x="819" y="100"/>
                      </a:lnTo>
                      <a:lnTo>
                        <a:pt x="819" y="100"/>
                      </a:lnTo>
                      <a:lnTo>
                        <a:pt x="817" y="100"/>
                      </a:lnTo>
                      <a:lnTo>
                        <a:pt x="817" y="100"/>
                      </a:lnTo>
                      <a:lnTo>
                        <a:pt x="817" y="100"/>
                      </a:lnTo>
                      <a:lnTo>
                        <a:pt x="815" y="100"/>
                      </a:lnTo>
                      <a:lnTo>
                        <a:pt x="815" y="100"/>
                      </a:lnTo>
                      <a:lnTo>
                        <a:pt x="815" y="100"/>
                      </a:lnTo>
                      <a:lnTo>
                        <a:pt x="813" y="100"/>
                      </a:lnTo>
                      <a:lnTo>
                        <a:pt x="813" y="100"/>
                      </a:lnTo>
                      <a:lnTo>
                        <a:pt x="811" y="100"/>
                      </a:lnTo>
                      <a:lnTo>
                        <a:pt x="811" y="100"/>
                      </a:lnTo>
                      <a:lnTo>
                        <a:pt x="811" y="100"/>
                      </a:lnTo>
                      <a:lnTo>
                        <a:pt x="811" y="98"/>
                      </a:lnTo>
                      <a:lnTo>
                        <a:pt x="809" y="98"/>
                      </a:lnTo>
                      <a:lnTo>
                        <a:pt x="809" y="98"/>
                      </a:lnTo>
                      <a:lnTo>
                        <a:pt x="809" y="98"/>
                      </a:lnTo>
                      <a:lnTo>
                        <a:pt x="809" y="98"/>
                      </a:lnTo>
                      <a:lnTo>
                        <a:pt x="809" y="96"/>
                      </a:lnTo>
                      <a:lnTo>
                        <a:pt x="807" y="96"/>
                      </a:lnTo>
                      <a:lnTo>
                        <a:pt x="807" y="96"/>
                      </a:lnTo>
                      <a:lnTo>
                        <a:pt x="807" y="96"/>
                      </a:lnTo>
                      <a:lnTo>
                        <a:pt x="807" y="94"/>
                      </a:lnTo>
                      <a:lnTo>
                        <a:pt x="805" y="94"/>
                      </a:lnTo>
                      <a:lnTo>
                        <a:pt x="805" y="94"/>
                      </a:lnTo>
                      <a:lnTo>
                        <a:pt x="805" y="94"/>
                      </a:lnTo>
                      <a:lnTo>
                        <a:pt x="805" y="94"/>
                      </a:lnTo>
                      <a:lnTo>
                        <a:pt x="804" y="94"/>
                      </a:lnTo>
                      <a:lnTo>
                        <a:pt x="804" y="94"/>
                      </a:lnTo>
                      <a:lnTo>
                        <a:pt x="804" y="96"/>
                      </a:lnTo>
                      <a:lnTo>
                        <a:pt x="804" y="96"/>
                      </a:lnTo>
                      <a:lnTo>
                        <a:pt x="804" y="96"/>
                      </a:lnTo>
                      <a:lnTo>
                        <a:pt x="804" y="96"/>
                      </a:lnTo>
                      <a:lnTo>
                        <a:pt x="802" y="96"/>
                      </a:lnTo>
                      <a:lnTo>
                        <a:pt x="802" y="96"/>
                      </a:lnTo>
                      <a:lnTo>
                        <a:pt x="800" y="96"/>
                      </a:lnTo>
                      <a:lnTo>
                        <a:pt x="800" y="96"/>
                      </a:lnTo>
                      <a:lnTo>
                        <a:pt x="800" y="96"/>
                      </a:lnTo>
                      <a:lnTo>
                        <a:pt x="800" y="96"/>
                      </a:lnTo>
                      <a:lnTo>
                        <a:pt x="798" y="96"/>
                      </a:lnTo>
                      <a:lnTo>
                        <a:pt x="798" y="96"/>
                      </a:lnTo>
                      <a:lnTo>
                        <a:pt x="796" y="96"/>
                      </a:lnTo>
                      <a:lnTo>
                        <a:pt x="796" y="96"/>
                      </a:lnTo>
                      <a:lnTo>
                        <a:pt x="796" y="94"/>
                      </a:lnTo>
                      <a:lnTo>
                        <a:pt x="796" y="94"/>
                      </a:lnTo>
                      <a:lnTo>
                        <a:pt x="794" y="94"/>
                      </a:lnTo>
                      <a:lnTo>
                        <a:pt x="794" y="94"/>
                      </a:lnTo>
                      <a:lnTo>
                        <a:pt x="794" y="94"/>
                      </a:lnTo>
                      <a:lnTo>
                        <a:pt x="794" y="94"/>
                      </a:lnTo>
                      <a:lnTo>
                        <a:pt x="792" y="94"/>
                      </a:lnTo>
                      <a:lnTo>
                        <a:pt x="792" y="94"/>
                      </a:lnTo>
                      <a:lnTo>
                        <a:pt x="790" y="94"/>
                      </a:lnTo>
                      <a:lnTo>
                        <a:pt x="790" y="94"/>
                      </a:lnTo>
                      <a:lnTo>
                        <a:pt x="790" y="92"/>
                      </a:lnTo>
                      <a:lnTo>
                        <a:pt x="790" y="92"/>
                      </a:lnTo>
                      <a:lnTo>
                        <a:pt x="788" y="92"/>
                      </a:lnTo>
                      <a:lnTo>
                        <a:pt x="788" y="92"/>
                      </a:lnTo>
                      <a:lnTo>
                        <a:pt x="788" y="92"/>
                      </a:lnTo>
                      <a:lnTo>
                        <a:pt x="788" y="92"/>
                      </a:lnTo>
                      <a:lnTo>
                        <a:pt x="786" y="92"/>
                      </a:lnTo>
                      <a:lnTo>
                        <a:pt x="786" y="92"/>
                      </a:lnTo>
                      <a:lnTo>
                        <a:pt x="786" y="92"/>
                      </a:lnTo>
                      <a:lnTo>
                        <a:pt x="784" y="92"/>
                      </a:lnTo>
                      <a:lnTo>
                        <a:pt x="784" y="92"/>
                      </a:lnTo>
                      <a:lnTo>
                        <a:pt x="784" y="92"/>
                      </a:lnTo>
                      <a:lnTo>
                        <a:pt x="784" y="92"/>
                      </a:lnTo>
                      <a:lnTo>
                        <a:pt x="783" y="92"/>
                      </a:lnTo>
                      <a:lnTo>
                        <a:pt x="783" y="92"/>
                      </a:lnTo>
                      <a:lnTo>
                        <a:pt x="783" y="92"/>
                      </a:lnTo>
                      <a:lnTo>
                        <a:pt x="783" y="92"/>
                      </a:lnTo>
                      <a:lnTo>
                        <a:pt x="781" y="92"/>
                      </a:lnTo>
                      <a:lnTo>
                        <a:pt x="781" y="92"/>
                      </a:lnTo>
                      <a:lnTo>
                        <a:pt x="781" y="90"/>
                      </a:lnTo>
                      <a:lnTo>
                        <a:pt x="779" y="90"/>
                      </a:lnTo>
                      <a:lnTo>
                        <a:pt x="779" y="90"/>
                      </a:lnTo>
                      <a:lnTo>
                        <a:pt x="779" y="90"/>
                      </a:lnTo>
                      <a:lnTo>
                        <a:pt x="779" y="90"/>
                      </a:lnTo>
                      <a:lnTo>
                        <a:pt x="779" y="90"/>
                      </a:lnTo>
                      <a:lnTo>
                        <a:pt x="779" y="89"/>
                      </a:lnTo>
                      <a:lnTo>
                        <a:pt x="779" y="89"/>
                      </a:lnTo>
                      <a:lnTo>
                        <a:pt x="779" y="89"/>
                      </a:lnTo>
                      <a:lnTo>
                        <a:pt x="779" y="89"/>
                      </a:lnTo>
                      <a:lnTo>
                        <a:pt x="779" y="89"/>
                      </a:lnTo>
                      <a:lnTo>
                        <a:pt x="777" y="89"/>
                      </a:lnTo>
                      <a:lnTo>
                        <a:pt x="777" y="89"/>
                      </a:lnTo>
                      <a:lnTo>
                        <a:pt x="777" y="89"/>
                      </a:lnTo>
                      <a:lnTo>
                        <a:pt x="777" y="87"/>
                      </a:lnTo>
                      <a:lnTo>
                        <a:pt x="775" y="87"/>
                      </a:lnTo>
                      <a:lnTo>
                        <a:pt x="775" y="87"/>
                      </a:lnTo>
                      <a:lnTo>
                        <a:pt x="775" y="87"/>
                      </a:lnTo>
                      <a:lnTo>
                        <a:pt x="773" y="87"/>
                      </a:lnTo>
                      <a:lnTo>
                        <a:pt x="773" y="85"/>
                      </a:lnTo>
                      <a:lnTo>
                        <a:pt x="773" y="85"/>
                      </a:lnTo>
                      <a:lnTo>
                        <a:pt x="773" y="85"/>
                      </a:lnTo>
                      <a:lnTo>
                        <a:pt x="773" y="85"/>
                      </a:lnTo>
                      <a:lnTo>
                        <a:pt x="773" y="85"/>
                      </a:lnTo>
                      <a:lnTo>
                        <a:pt x="773" y="83"/>
                      </a:lnTo>
                      <a:lnTo>
                        <a:pt x="771" y="83"/>
                      </a:lnTo>
                      <a:lnTo>
                        <a:pt x="771" y="83"/>
                      </a:lnTo>
                      <a:lnTo>
                        <a:pt x="771" y="81"/>
                      </a:lnTo>
                      <a:lnTo>
                        <a:pt x="771" y="81"/>
                      </a:lnTo>
                      <a:lnTo>
                        <a:pt x="773" y="81"/>
                      </a:lnTo>
                      <a:lnTo>
                        <a:pt x="773" y="79"/>
                      </a:lnTo>
                      <a:lnTo>
                        <a:pt x="773" y="79"/>
                      </a:lnTo>
                      <a:lnTo>
                        <a:pt x="773" y="79"/>
                      </a:lnTo>
                      <a:lnTo>
                        <a:pt x="773" y="79"/>
                      </a:lnTo>
                      <a:lnTo>
                        <a:pt x="775" y="79"/>
                      </a:lnTo>
                      <a:lnTo>
                        <a:pt x="775" y="77"/>
                      </a:lnTo>
                      <a:lnTo>
                        <a:pt x="775" y="77"/>
                      </a:lnTo>
                      <a:lnTo>
                        <a:pt x="775" y="79"/>
                      </a:lnTo>
                      <a:lnTo>
                        <a:pt x="777" y="79"/>
                      </a:lnTo>
                      <a:lnTo>
                        <a:pt x="777" y="77"/>
                      </a:lnTo>
                      <a:lnTo>
                        <a:pt x="777" y="77"/>
                      </a:lnTo>
                      <a:lnTo>
                        <a:pt x="777" y="75"/>
                      </a:lnTo>
                      <a:lnTo>
                        <a:pt x="777" y="75"/>
                      </a:lnTo>
                      <a:lnTo>
                        <a:pt x="777" y="75"/>
                      </a:lnTo>
                      <a:lnTo>
                        <a:pt x="777" y="75"/>
                      </a:lnTo>
                      <a:lnTo>
                        <a:pt x="779" y="75"/>
                      </a:lnTo>
                      <a:lnTo>
                        <a:pt x="779" y="75"/>
                      </a:lnTo>
                      <a:lnTo>
                        <a:pt x="777" y="75"/>
                      </a:lnTo>
                      <a:lnTo>
                        <a:pt x="777" y="75"/>
                      </a:lnTo>
                      <a:lnTo>
                        <a:pt x="777" y="75"/>
                      </a:lnTo>
                      <a:lnTo>
                        <a:pt x="777" y="73"/>
                      </a:lnTo>
                      <a:lnTo>
                        <a:pt x="775" y="73"/>
                      </a:lnTo>
                      <a:lnTo>
                        <a:pt x="775" y="73"/>
                      </a:lnTo>
                      <a:lnTo>
                        <a:pt x="775" y="73"/>
                      </a:lnTo>
                      <a:lnTo>
                        <a:pt x="773" y="73"/>
                      </a:lnTo>
                      <a:lnTo>
                        <a:pt x="773" y="71"/>
                      </a:lnTo>
                      <a:lnTo>
                        <a:pt x="773" y="71"/>
                      </a:lnTo>
                      <a:lnTo>
                        <a:pt x="773" y="71"/>
                      </a:lnTo>
                      <a:lnTo>
                        <a:pt x="771" y="71"/>
                      </a:lnTo>
                      <a:lnTo>
                        <a:pt x="771" y="71"/>
                      </a:lnTo>
                      <a:lnTo>
                        <a:pt x="771" y="71"/>
                      </a:lnTo>
                      <a:lnTo>
                        <a:pt x="771" y="69"/>
                      </a:lnTo>
                      <a:lnTo>
                        <a:pt x="771" y="69"/>
                      </a:lnTo>
                      <a:lnTo>
                        <a:pt x="771" y="69"/>
                      </a:lnTo>
                      <a:lnTo>
                        <a:pt x="771" y="67"/>
                      </a:lnTo>
                      <a:lnTo>
                        <a:pt x="773" y="67"/>
                      </a:lnTo>
                      <a:lnTo>
                        <a:pt x="773" y="67"/>
                      </a:lnTo>
                      <a:lnTo>
                        <a:pt x="773" y="67"/>
                      </a:lnTo>
                      <a:lnTo>
                        <a:pt x="773" y="67"/>
                      </a:lnTo>
                      <a:lnTo>
                        <a:pt x="773" y="66"/>
                      </a:lnTo>
                      <a:lnTo>
                        <a:pt x="773" y="66"/>
                      </a:lnTo>
                      <a:lnTo>
                        <a:pt x="773" y="66"/>
                      </a:lnTo>
                      <a:lnTo>
                        <a:pt x="773" y="66"/>
                      </a:lnTo>
                      <a:lnTo>
                        <a:pt x="773" y="66"/>
                      </a:lnTo>
                      <a:lnTo>
                        <a:pt x="773" y="64"/>
                      </a:lnTo>
                      <a:lnTo>
                        <a:pt x="773" y="64"/>
                      </a:lnTo>
                      <a:lnTo>
                        <a:pt x="773" y="64"/>
                      </a:lnTo>
                      <a:lnTo>
                        <a:pt x="773" y="62"/>
                      </a:lnTo>
                      <a:lnTo>
                        <a:pt x="773" y="62"/>
                      </a:lnTo>
                      <a:lnTo>
                        <a:pt x="771" y="62"/>
                      </a:lnTo>
                      <a:lnTo>
                        <a:pt x="771" y="62"/>
                      </a:lnTo>
                      <a:lnTo>
                        <a:pt x="769" y="62"/>
                      </a:lnTo>
                      <a:lnTo>
                        <a:pt x="769" y="62"/>
                      </a:lnTo>
                      <a:lnTo>
                        <a:pt x="769" y="60"/>
                      </a:lnTo>
                      <a:lnTo>
                        <a:pt x="771" y="60"/>
                      </a:lnTo>
                      <a:lnTo>
                        <a:pt x="771" y="60"/>
                      </a:lnTo>
                      <a:lnTo>
                        <a:pt x="771" y="60"/>
                      </a:lnTo>
                      <a:lnTo>
                        <a:pt x="771" y="60"/>
                      </a:lnTo>
                      <a:lnTo>
                        <a:pt x="773" y="60"/>
                      </a:lnTo>
                      <a:lnTo>
                        <a:pt x="773" y="60"/>
                      </a:lnTo>
                      <a:lnTo>
                        <a:pt x="773" y="60"/>
                      </a:lnTo>
                      <a:lnTo>
                        <a:pt x="775" y="60"/>
                      </a:lnTo>
                      <a:lnTo>
                        <a:pt x="775" y="60"/>
                      </a:lnTo>
                      <a:lnTo>
                        <a:pt x="775" y="60"/>
                      </a:lnTo>
                      <a:lnTo>
                        <a:pt x="777" y="60"/>
                      </a:lnTo>
                      <a:lnTo>
                        <a:pt x="777" y="60"/>
                      </a:lnTo>
                      <a:lnTo>
                        <a:pt x="777" y="60"/>
                      </a:lnTo>
                      <a:lnTo>
                        <a:pt x="777" y="60"/>
                      </a:lnTo>
                      <a:lnTo>
                        <a:pt x="779" y="60"/>
                      </a:lnTo>
                      <a:lnTo>
                        <a:pt x="779" y="58"/>
                      </a:lnTo>
                      <a:lnTo>
                        <a:pt x="779" y="58"/>
                      </a:lnTo>
                      <a:lnTo>
                        <a:pt x="779" y="58"/>
                      </a:lnTo>
                      <a:lnTo>
                        <a:pt x="781" y="58"/>
                      </a:lnTo>
                      <a:lnTo>
                        <a:pt x="781" y="58"/>
                      </a:lnTo>
                      <a:lnTo>
                        <a:pt x="781" y="58"/>
                      </a:lnTo>
                      <a:lnTo>
                        <a:pt x="783" y="58"/>
                      </a:lnTo>
                      <a:lnTo>
                        <a:pt x="783" y="58"/>
                      </a:lnTo>
                      <a:lnTo>
                        <a:pt x="783" y="58"/>
                      </a:lnTo>
                      <a:lnTo>
                        <a:pt x="783" y="58"/>
                      </a:lnTo>
                      <a:lnTo>
                        <a:pt x="784" y="58"/>
                      </a:lnTo>
                      <a:lnTo>
                        <a:pt x="784" y="58"/>
                      </a:lnTo>
                      <a:lnTo>
                        <a:pt x="784" y="60"/>
                      </a:lnTo>
                      <a:lnTo>
                        <a:pt x="784" y="60"/>
                      </a:lnTo>
                      <a:lnTo>
                        <a:pt x="786" y="60"/>
                      </a:lnTo>
                      <a:lnTo>
                        <a:pt x="786" y="60"/>
                      </a:lnTo>
                      <a:lnTo>
                        <a:pt x="786" y="60"/>
                      </a:lnTo>
                      <a:lnTo>
                        <a:pt x="788" y="60"/>
                      </a:lnTo>
                      <a:lnTo>
                        <a:pt x="788" y="60"/>
                      </a:lnTo>
                      <a:lnTo>
                        <a:pt x="788" y="60"/>
                      </a:lnTo>
                      <a:lnTo>
                        <a:pt x="788" y="60"/>
                      </a:lnTo>
                      <a:lnTo>
                        <a:pt x="788" y="60"/>
                      </a:lnTo>
                      <a:lnTo>
                        <a:pt x="788" y="60"/>
                      </a:lnTo>
                      <a:lnTo>
                        <a:pt x="788" y="58"/>
                      </a:lnTo>
                      <a:lnTo>
                        <a:pt x="788" y="58"/>
                      </a:lnTo>
                      <a:lnTo>
                        <a:pt x="788" y="58"/>
                      </a:lnTo>
                      <a:lnTo>
                        <a:pt x="788" y="56"/>
                      </a:lnTo>
                      <a:lnTo>
                        <a:pt x="788" y="56"/>
                      </a:lnTo>
                      <a:lnTo>
                        <a:pt x="786" y="56"/>
                      </a:lnTo>
                      <a:lnTo>
                        <a:pt x="786" y="58"/>
                      </a:lnTo>
                      <a:lnTo>
                        <a:pt x="786" y="58"/>
                      </a:lnTo>
                      <a:lnTo>
                        <a:pt x="786" y="56"/>
                      </a:lnTo>
                      <a:lnTo>
                        <a:pt x="784" y="56"/>
                      </a:lnTo>
                      <a:lnTo>
                        <a:pt x="784" y="56"/>
                      </a:lnTo>
                      <a:lnTo>
                        <a:pt x="784" y="56"/>
                      </a:lnTo>
                      <a:lnTo>
                        <a:pt x="783" y="56"/>
                      </a:lnTo>
                      <a:lnTo>
                        <a:pt x="783" y="56"/>
                      </a:lnTo>
                      <a:lnTo>
                        <a:pt x="783" y="54"/>
                      </a:lnTo>
                      <a:lnTo>
                        <a:pt x="783" y="54"/>
                      </a:lnTo>
                      <a:lnTo>
                        <a:pt x="784" y="54"/>
                      </a:lnTo>
                      <a:lnTo>
                        <a:pt x="784" y="52"/>
                      </a:lnTo>
                      <a:lnTo>
                        <a:pt x="784" y="52"/>
                      </a:lnTo>
                      <a:lnTo>
                        <a:pt x="784" y="52"/>
                      </a:lnTo>
                      <a:lnTo>
                        <a:pt x="786" y="52"/>
                      </a:lnTo>
                      <a:lnTo>
                        <a:pt x="786" y="52"/>
                      </a:lnTo>
                      <a:lnTo>
                        <a:pt x="788" y="52"/>
                      </a:lnTo>
                      <a:lnTo>
                        <a:pt x="788" y="52"/>
                      </a:lnTo>
                      <a:lnTo>
                        <a:pt x="788" y="52"/>
                      </a:lnTo>
                      <a:lnTo>
                        <a:pt x="788" y="52"/>
                      </a:lnTo>
                      <a:lnTo>
                        <a:pt x="788" y="52"/>
                      </a:lnTo>
                      <a:lnTo>
                        <a:pt x="790" y="52"/>
                      </a:lnTo>
                      <a:lnTo>
                        <a:pt x="790" y="52"/>
                      </a:lnTo>
                      <a:lnTo>
                        <a:pt x="790" y="50"/>
                      </a:lnTo>
                      <a:lnTo>
                        <a:pt x="790" y="50"/>
                      </a:lnTo>
                      <a:lnTo>
                        <a:pt x="790" y="50"/>
                      </a:lnTo>
                      <a:lnTo>
                        <a:pt x="792" y="50"/>
                      </a:lnTo>
                      <a:lnTo>
                        <a:pt x="792" y="48"/>
                      </a:lnTo>
                      <a:lnTo>
                        <a:pt x="792" y="48"/>
                      </a:lnTo>
                      <a:lnTo>
                        <a:pt x="794" y="48"/>
                      </a:lnTo>
                      <a:lnTo>
                        <a:pt x="794" y="48"/>
                      </a:lnTo>
                      <a:lnTo>
                        <a:pt x="794" y="48"/>
                      </a:lnTo>
                      <a:lnTo>
                        <a:pt x="794" y="48"/>
                      </a:lnTo>
                      <a:lnTo>
                        <a:pt x="796" y="48"/>
                      </a:lnTo>
                      <a:lnTo>
                        <a:pt x="796" y="46"/>
                      </a:lnTo>
                      <a:lnTo>
                        <a:pt x="794" y="46"/>
                      </a:lnTo>
                      <a:lnTo>
                        <a:pt x="794" y="46"/>
                      </a:lnTo>
                      <a:lnTo>
                        <a:pt x="794" y="44"/>
                      </a:lnTo>
                      <a:lnTo>
                        <a:pt x="796" y="44"/>
                      </a:lnTo>
                      <a:lnTo>
                        <a:pt x="796" y="44"/>
                      </a:lnTo>
                      <a:lnTo>
                        <a:pt x="796" y="44"/>
                      </a:lnTo>
                      <a:lnTo>
                        <a:pt x="796" y="44"/>
                      </a:lnTo>
                      <a:lnTo>
                        <a:pt x="796" y="43"/>
                      </a:lnTo>
                      <a:lnTo>
                        <a:pt x="796" y="43"/>
                      </a:lnTo>
                      <a:lnTo>
                        <a:pt x="796" y="43"/>
                      </a:lnTo>
                      <a:lnTo>
                        <a:pt x="796" y="41"/>
                      </a:lnTo>
                      <a:lnTo>
                        <a:pt x="796" y="41"/>
                      </a:lnTo>
                      <a:lnTo>
                        <a:pt x="796" y="39"/>
                      </a:lnTo>
                      <a:lnTo>
                        <a:pt x="796" y="39"/>
                      </a:lnTo>
                      <a:lnTo>
                        <a:pt x="796" y="39"/>
                      </a:lnTo>
                      <a:lnTo>
                        <a:pt x="796" y="39"/>
                      </a:lnTo>
                      <a:lnTo>
                        <a:pt x="794" y="39"/>
                      </a:lnTo>
                      <a:lnTo>
                        <a:pt x="794" y="37"/>
                      </a:lnTo>
                      <a:lnTo>
                        <a:pt x="794" y="37"/>
                      </a:lnTo>
                      <a:lnTo>
                        <a:pt x="796" y="37"/>
                      </a:lnTo>
                      <a:lnTo>
                        <a:pt x="796" y="37"/>
                      </a:lnTo>
                      <a:lnTo>
                        <a:pt x="794" y="37"/>
                      </a:lnTo>
                      <a:lnTo>
                        <a:pt x="794" y="37"/>
                      </a:lnTo>
                      <a:lnTo>
                        <a:pt x="794" y="35"/>
                      </a:lnTo>
                      <a:lnTo>
                        <a:pt x="794" y="35"/>
                      </a:lnTo>
                      <a:lnTo>
                        <a:pt x="792" y="35"/>
                      </a:lnTo>
                      <a:lnTo>
                        <a:pt x="792" y="35"/>
                      </a:lnTo>
                      <a:lnTo>
                        <a:pt x="792" y="33"/>
                      </a:lnTo>
                      <a:lnTo>
                        <a:pt x="792" y="33"/>
                      </a:lnTo>
                      <a:lnTo>
                        <a:pt x="790" y="33"/>
                      </a:lnTo>
                      <a:lnTo>
                        <a:pt x="790" y="33"/>
                      </a:lnTo>
                      <a:lnTo>
                        <a:pt x="790" y="33"/>
                      </a:lnTo>
                      <a:lnTo>
                        <a:pt x="790" y="33"/>
                      </a:lnTo>
                      <a:lnTo>
                        <a:pt x="788" y="33"/>
                      </a:lnTo>
                      <a:lnTo>
                        <a:pt x="788" y="33"/>
                      </a:lnTo>
                      <a:lnTo>
                        <a:pt x="788" y="31"/>
                      </a:lnTo>
                      <a:lnTo>
                        <a:pt x="788" y="31"/>
                      </a:lnTo>
                      <a:lnTo>
                        <a:pt x="788" y="31"/>
                      </a:lnTo>
                      <a:lnTo>
                        <a:pt x="788" y="29"/>
                      </a:lnTo>
                      <a:lnTo>
                        <a:pt x="786" y="29"/>
                      </a:lnTo>
                      <a:lnTo>
                        <a:pt x="786" y="29"/>
                      </a:lnTo>
                      <a:lnTo>
                        <a:pt x="784" y="29"/>
                      </a:lnTo>
                      <a:lnTo>
                        <a:pt x="784" y="29"/>
                      </a:lnTo>
                      <a:lnTo>
                        <a:pt x="784" y="29"/>
                      </a:lnTo>
                      <a:lnTo>
                        <a:pt x="784" y="29"/>
                      </a:lnTo>
                      <a:lnTo>
                        <a:pt x="784" y="27"/>
                      </a:lnTo>
                      <a:lnTo>
                        <a:pt x="784" y="27"/>
                      </a:lnTo>
                      <a:lnTo>
                        <a:pt x="784" y="27"/>
                      </a:lnTo>
                      <a:lnTo>
                        <a:pt x="784" y="27"/>
                      </a:lnTo>
                      <a:lnTo>
                        <a:pt x="784" y="25"/>
                      </a:lnTo>
                      <a:lnTo>
                        <a:pt x="784" y="25"/>
                      </a:lnTo>
                      <a:lnTo>
                        <a:pt x="784" y="25"/>
                      </a:lnTo>
                      <a:lnTo>
                        <a:pt x="784" y="23"/>
                      </a:lnTo>
                      <a:lnTo>
                        <a:pt x="784" y="23"/>
                      </a:lnTo>
                      <a:lnTo>
                        <a:pt x="784" y="23"/>
                      </a:lnTo>
                      <a:lnTo>
                        <a:pt x="783" y="23"/>
                      </a:lnTo>
                      <a:lnTo>
                        <a:pt x="783" y="23"/>
                      </a:lnTo>
                      <a:lnTo>
                        <a:pt x="784" y="23"/>
                      </a:lnTo>
                      <a:lnTo>
                        <a:pt x="784" y="21"/>
                      </a:lnTo>
                      <a:lnTo>
                        <a:pt x="784" y="21"/>
                      </a:lnTo>
                      <a:lnTo>
                        <a:pt x="784" y="21"/>
                      </a:lnTo>
                      <a:lnTo>
                        <a:pt x="786" y="21"/>
                      </a:lnTo>
                      <a:lnTo>
                        <a:pt x="786" y="21"/>
                      </a:lnTo>
                      <a:lnTo>
                        <a:pt x="788" y="21"/>
                      </a:lnTo>
                      <a:lnTo>
                        <a:pt x="788" y="21"/>
                      </a:lnTo>
                      <a:lnTo>
                        <a:pt x="788" y="21"/>
                      </a:lnTo>
                      <a:lnTo>
                        <a:pt x="788" y="20"/>
                      </a:lnTo>
                      <a:lnTo>
                        <a:pt x="788" y="20"/>
                      </a:lnTo>
                      <a:lnTo>
                        <a:pt x="788" y="20"/>
                      </a:lnTo>
                      <a:lnTo>
                        <a:pt x="788" y="20"/>
                      </a:lnTo>
                      <a:lnTo>
                        <a:pt x="786" y="20"/>
                      </a:lnTo>
                      <a:lnTo>
                        <a:pt x="786" y="18"/>
                      </a:lnTo>
                      <a:lnTo>
                        <a:pt x="788" y="18"/>
                      </a:lnTo>
                      <a:lnTo>
                        <a:pt x="788" y="18"/>
                      </a:lnTo>
                      <a:lnTo>
                        <a:pt x="786" y="18"/>
                      </a:lnTo>
                      <a:lnTo>
                        <a:pt x="786" y="16"/>
                      </a:lnTo>
                      <a:lnTo>
                        <a:pt x="786" y="16"/>
                      </a:lnTo>
                      <a:lnTo>
                        <a:pt x="786" y="14"/>
                      </a:lnTo>
                      <a:lnTo>
                        <a:pt x="786" y="14"/>
                      </a:lnTo>
                      <a:lnTo>
                        <a:pt x="786" y="14"/>
                      </a:lnTo>
                      <a:lnTo>
                        <a:pt x="786" y="14"/>
                      </a:lnTo>
                      <a:lnTo>
                        <a:pt x="786" y="12"/>
                      </a:lnTo>
                      <a:lnTo>
                        <a:pt x="786" y="12"/>
                      </a:lnTo>
                      <a:lnTo>
                        <a:pt x="786" y="12"/>
                      </a:lnTo>
                      <a:lnTo>
                        <a:pt x="786" y="12"/>
                      </a:lnTo>
                      <a:lnTo>
                        <a:pt x="786" y="12"/>
                      </a:lnTo>
                      <a:lnTo>
                        <a:pt x="786" y="10"/>
                      </a:lnTo>
                      <a:lnTo>
                        <a:pt x="788" y="10"/>
                      </a:lnTo>
                      <a:lnTo>
                        <a:pt x="788" y="10"/>
                      </a:lnTo>
                      <a:lnTo>
                        <a:pt x="788" y="10"/>
                      </a:lnTo>
                      <a:lnTo>
                        <a:pt x="788" y="10"/>
                      </a:lnTo>
                      <a:lnTo>
                        <a:pt x="790" y="10"/>
                      </a:lnTo>
                      <a:lnTo>
                        <a:pt x="790" y="10"/>
                      </a:lnTo>
                      <a:lnTo>
                        <a:pt x="790" y="10"/>
                      </a:lnTo>
                      <a:lnTo>
                        <a:pt x="792" y="10"/>
                      </a:lnTo>
                      <a:lnTo>
                        <a:pt x="792" y="10"/>
                      </a:lnTo>
                      <a:lnTo>
                        <a:pt x="794" y="10"/>
                      </a:lnTo>
                      <a:lnTo>
                        <a:pt x="794" y="10"/>
                      </a:lnTo>
                      <a:lnTo>
                        <a:pt x="794" y="10"/>
                      </a:lnTo>
                      <a:lnTo>
                        <a:pt x="796" y="10"/>
                      </a:lnTo>
                      <a:lnTo>
                        <a:pt x="796" y="10"/>
                      </a:lnTo>
                      <a:lnTo>
                        <a:pt x="796" y="10"/>
                      </a:lnTo>
                      <a:lnTo>
                        <a:pt x="796" y="10"/>
                      </a:lnTo>
                      <a:lnTo>
                        <a:pt x="796" y="10"/>
                      </a:lnTo>
                      <a:lnTo>
                        <a:pt x="796" y="8"/>
                      </a:lnTo>
                      <a:lnTo>
                        <a:pt x="796" y="8"/>
                      </a:lnTo>
                      <a:lnTo>
                        <a:pt x="796" y="8"/>
                      </a:lnTo>
                      <a:lnTo>
                        <a:pt x="794" y="8"/>
                      </a:lnTo>
                      <a:lnTo>
                        <a:pt x="794" y="8"/>
                      </a:lnTo>
                      <a:lnTo>
                        <a:pt x="794" y="8"/>
                      </a:lnTo>
                      <a:lnTo>
                        <a:pt x="794" y="8"/>
                      </a:lnTo>
                      <a:lnTo>
                        <a:pt x="794" y="6"/>
                      </a:lnTo>
                      <a:lnTo>
                        <a:pt x="792" y="6"/>
                      </a:lnTo>
                      <a:lnTo>
                        <a:pt x="792" y="6"/>
                      </a:lnTo>
                      <a:lnTo>
                        <a:pt x="794" y="6"/>
                      </a:lnTo>
                      <a:lnTo>
                        <a:pt x="794" y="4"/>
                      </a:lnTo>
                      <a:lnTo>
                        <a:pt x="794" y="4"/>
                      </a:lnTo>
                      <a:lnTo>
                        <a:pt x="794" y="4"/>
                      </a:lnTo>
                      <a:lnTo>
                        <a:pt x="794" y="4"/>
                      </a:lnTo>
                      <a:lnTo>
                        <a:pt x="796" y="4"/>
                      </a:lnTo>
                      <a:lnTo>
                        <a:pt x="796" y="4"/>
                      </a:lnTo>
                      <a:lnTo>
                        <a:pt x="796" y="4"/>
                      </a:lnTo>
                      <a:lnTo>
                        <a:pt x="798" y="4"/>
                      </a:lnTo>
                      <a:lnTo>
                        <a:pt x="798" y="4"/>
                      </a:lnTo>
                      <a:lnTo>
                        <a:pt x="798" y="4"/>
                      </a:lnTo>
                      <a:lnTo>
                        <a:pt x="800" y="4"/>
                      </a:lnTo>
                      <a:lnTo>
                        <a:pt x="800" y="4"/>
                      </a:lnTo>
                      <a:lnTo>
                        <a:pt x="800" y="4"/>
                      </a:lnTo>
                      <a:lnTo>
                        <a:pt x="802" y="4"/>
                      </a:lnTo>
                      <a:lnTo>
                        <a:pt x="802" y="4"/>
                      </a:lnTo>
                      <a:lnTo>
                        <a:pt x="802" y="2"/>
                      </a:lnTo>
                      <a:lnTo>
                        <a:pt x="804" y="2"/>
                      </a:lnTo>
                      <a:lnTo>
                        <a:pt x="804" y="2"/>
                      </a:lnTo>
                      <a:lnTo>
                        <a:pt x="804" y="2"/>
                      </a:lnTo>
                      <a:lnTo>
                        <a:pt x="805" y="2"/>
                      </a:lnTo>
                      <a:lnTo>
                        <a:pt x="805" y="2"/>
                      </a:lnTo>
                      <a:lnTo>
                        <a:pt x="805" y="2"/>
                      </a:lnTo>
                      <a:lnTo>
                        <a:pt x="807" y="2"/>
                      </a:lnTo>
                      <a:lnTo>
                        <a:pt x="807" y="2"/>
                      </a:lnTo>
                      <a:lnTo>
                        <a:pt x="809" y="2"/>
                      </a:lnTo>
                      <a:lnTo>
                        <a:pt x="809" y="2"/>
                      </a:lnTo>
                      <a:lnTo>
                        <a:pt x="809" y="2"/>
                      </a:lnTo>
                      <a:lnTo>
                        <a:pt x="809" y="2"/>
                      </a:lnTo>
                      <a:lnTo>
                        <a:pt x="811" y="2"/>
                      </a:lnTo>
                      <a:lnTo>
                        <a:pt x="811" y="2"/>
                      </a:lnTo>
                      <a:lnTo>
                        <a:pt x="811" y="2"/>
                      </a:lnTo>
                      <a:lnTo>
                        <a:pt x="813" y="2"/>
                      </a:lnTo>
                      <a:lnTo>
                        <a:pt x="813" y="2"/>
                      </a:lnTo>
                      <a:lnTo>
                        <a:pt x="815" y="2"/>
                      </a:lnTo>
                      <a:lnTo>
                        <a:pt x="815" y="2"/>
                      </a:lnTo>
                      <a:lnTo>
                        <a:pt x="815" y="2"/>
                      </a:lnTo>
                      <a:lnTo>
                        <a:pt x="817" y="2"/>
                      </a:lnTo>
                      <a:lnTo>
                        <a:pt x="817" y="2"/>
                      </a:lnTo>
                      <a:lnTo>
                        <a:pt x="817" y="2"/>
                      </a:lnTo>
                      <a:lnTo>
                        <a:pt x="819" y="2"/>
                      </a:lnTo>
                      <a:lnTo>
                        <a:pt x="819" y="2"/>
                      </a:lnTo>
                      <a:lnTo>
                        <a:pt x="821" y="2"/>
                      </a:lnTo>
                      <a:lnTo>
                        <a:pt x="821" y="2"/>
                      </a:lnTo>
                      <a:lnTo>
                        <a:pt x="821" y="0"/>
                      </a:lnTo>
                      <a:lnTo>
                        <a:pt x="821" y="0"/>
                      </a:lnTo>
                      <a:lnTo>
                        <a:pt x="823" y="0"/>
                      </a:lnTo>
                      <a:lnTo>
                        <a:pt x="823" y="0"/>
                      </a:lnTo>
                      <a:lnTo>
                        <a:pt x="823" y="0"/>
                      </a:lnTo>
                      <a:lnTo>
                        <a:pt x="825" y="0"/>
                      </a:lnTo>
                      <a:lnTo>
                        <a:pt x="825" y="0"/>
                      </a:lnTo>
                      <a:lnTo>
                        <a:pt x="827" y="0"/>
                      </a:lnTo>
                      <a:lnTo>
                        <a:pt x="827" y="0"/>
                      </a:lnTo>
                      <a:lnTo>
                        <a:pt x="827" y="0"/>
                      </a:lnTo>
                      <a:lnTo>
                        <a:pt x="828" y="0"/>
                      </a:lnTo>
                      <a:lnTo>
                        <a:pt x="828" y="0"/>
                      </a:lnTo>
                      <a:lnTo>
                        <a:pt x="828" y="0"/>
                      </a:lnTo>
                      <a:lnTo>
                        <a:pt x="830" y="0"/>
                      </a:lnTo>
                      <a:lnTo>
                        <a:pt x="830" y="0"/>
                      </a:lnTo>
                      <a:lnTo>
                        <a:pt x="832" y="0"/>
                      </a:lnTo>
                      <a:lnTo>
                        <a:pt x="832" y="0"/>
                      </a:lnTo>
                      <a:lnTo>
                        <a:pt x="832" y="0"/>
                      </a:lnTo>
                      <a:lnTo>
                        <a:pt x="834" y="0"/>
                      </a:lnTo>
                      <a:lnTo>
                        <a:pt x="834" y="2"/>
                      </a:lnTo>
                      <a:lnTo>
                        <a:pt x="834" y="2"/>
                      </a:lnTo>
                      <a:lnTo>
                        <a:pt x="836" y="2"/>
                      </a:lnTo>
                      <a:lnTo>
                        <a:pt x="836" y="2"/>
                      </a:lnTo>
                      <a:lnTo>
                        <a:pt x="836" y="2"/>
                      </a:lnTo>
                      <a:lnTo>
                        <a:pt x="838" y="2"/>
                      </a:lnTo>
                      <a:lnTo>
                        <a:pt x="838" y="2"/>
                      </a:lnTo>
                      <a:lnTo>
                        <a:pt x="838" y="2"/>
                      </a:lnTo>
                      <a:lnTo>
                        <a:pt x="838" y="2"/>
                      </a:lnTo>
                      <a:lnTo>
                        <a:pt x="840" y="2"/>
                      </a:lnTo>
                      <a:lnTo>
                        <a:pt x="840" y="2"/>
                      </a:lnTo>
                      <a:lnTo>
                        <a:pt x="840" y="2"/>
                      </a:lnTo>
                      <a:lnTo>
                        <a:pt x="842" y="2"/>
                      </a:lnTo>
                      <a:lnTo>
                        <a:pt x="842" y="2"/>
                      </a:lnTo>
                      <a:lnTo>
                        <a:pt x="842" y="2"/>
                      </a:lnTo>
                      <a:lnTo>
                        <a:pt x="842" y="2"/>
                      </a:lnTo>
                      <a:lnTo>
                        <a:pt x="844" y="2"/>
                      </a:lnTo>
                      <a:lnTo>
                        <a:pt x="844" y="2"/>
                      </a:lnTo>
                      <a:lnTo>
                        <a:pt x="844" y="4"/>
                      </a:lnTo>
                      <a:lnTo>
                        <a:pt x="844" y="4"/>
                      </a:lnTo>
                      <a:lnTo>
                        <a:pt x="846" y="4"/>
                      </a:lnTo>
                      <a:lnTo>
                        <a:pt x="846" y="4"/>
                      </a:lnTo>
                      <a:lnTo>
                        <a:pt x="846" y="4"/>
                      </a:lnTo>
                      <a:lnTo>
                        <a:pt x="848" y="4"/>
                      </a:lnTo>
                      <a:lnTo>
                        <a:pt x="848" y="4"/>
                      </a:lnTo>
                      <a:lnTo>
                        <a:pt x="848" y="6"/>
                      </a:lnTo>
                      <a:lnTo>
                        <a:pt x="848" y="6"/>
                      </a:lnTo>
                      <a:lnTo>
                        <a:pt x="848" y="4"/>
                      </a:lnTo>
                      <a:lnTo>
                        <a:pt x="848" y="4"/>
                      </a:lnTo>
                      <a:lnTo>
                        <a:pt x="849" y="4"/>
                      </a:lnTo>
                      <a:lnTo>
                        <a:pt x="849" y="4"/>
                      </a:lnTo>
                      <a:lnTo>
                        <a:pt x="849" y="4"/>
                      </a:lnTo>
                      <a:lnTo>
                        <a:pt x="849" y="4"/>
                      </a:lnTo>
                      <a:lnTo>
                        <a:pt x="851" y="4"/>
                      </a:lnTo>
                      <a:lnTo>
                        <a:pt x="851" y="4"/>
                      </a:lnTo>
                      <a:lnTo>
                        <a:pt x="853" y="4"/>
                      </a:lnTo>
                      <a:lnTo>
                        <a:pt x="853" y="4"/>
                      </a:lnTo>
                      <a:lnTo>
                        <a:pt x="853" y="4"/>
                      </a:lnTo>
                      <a:lnTo>
                        <a:pt x="855" y="4"/>
                      </a:lnTo>
                      <a:lnTo>
                        <a:pt x="855" y="4"/>
                      </a:lnTo>
                      <a:lnTo>
                        <a:pt x="855" y="4"/>
                      </a:lnTo>
                      <a:lnTo>
                        <a:pt x="857" y="4"/>
                      </a:lnTo>
                      <a:lnTo>
                        <a:pt x="857" y="4"/>
                      </a:lnTo>
                      <a:lnTo>
                        <a:pt x="857" y="4"/>
                      </a:lnTo>
                      <a:lnTo>
                        <a:pt x="859" y="4"/>
                      </a:lnTo>
                      <a:lnTo>
                        <a:pt x="859" y="4"/>
                      </a:lnTo>
                      <a:lnTo>
                        <a:pt x="859" y="4"/>
                      </a:lnTo>
                      <a:lnTo>
                        <a:pt x="859" y="4"/>
                      </a:lnTo>
                      <a:lnTo>
                        <a:pt x="861" y="4"/>
                      </a:lnTo>
                      <a:lnTo>
                        <a:pt x="861" y="4"/>
                      </a:lnTo>
                      <a:lnTo>
                        <a:pt x="863" y="4"/>
                      </a:lnTo>
                      <a:lnTo>
                        <a:pt x="863" y="4"/>
                      </a:lnTo>
                      <a:lnTo>
                        <a:pt x="863" y="4"/>
                      </a:lnTo>
                      <a:lnTo>
                        <a:pt x="865" y="4"/>
                      </a:lnTo>
                      <a:lnTo>
                        <a:pt x="865" y="4"/>
                      </a:lnTo>
                      <a:lnTo>
                        <a:pt x="865" y="4"/>
                      </a:lnTo>
                      <a:lnTo>
                        <a:pt x="867" y="4"/>
                      </a:lnTo>
                      <a:lnTo>
                        <a:pt x="867" y="4"/>
                      </a:lnTo>
                      <a:lnTo>
                        <a:pt x="869" y="4"/>
                      </a:lnTo>
                      <a:lnTo>
                        <a:pt x="869" y="4"/>
                      </a:lnTo>
                      <a:lnTo>
                        <a:pt x="869" y="4"/>
                      </a:lnTo>
                      <a:lnTo>
                        <a:pt x="869" y="4"/>
                      </a:lnTo>
                      <a:lnTo>
                        <a:pt x="871" y="4"/>
                      </a:lnTo>
                      <a:lnTo>
                        <a:pt x="871" y="4"/>
                      </a:lnTo>
                      <a:lnTo>
                        <a:pt x="871" y="4"/>
                      </a:lnTo>
                      <a:lnTo>
                        <a:pt x="872" y="4"/>
                      </a:lnTo>
                      <a:lnTo>
                        <a:pt x="872" y="4"/>
                      </a:lnTo>
                      <a:lnTo>
                        <a:pt x="874" y="4"/>
                      </a:lnTo>
                      <a:lnTo>
                        <a:pt x="874" y="4"/>
                      </a:lnTo>
                      <a:lnTo>
                        <a:pt x="874" y="4"/>
                      </a:lnTo>
                      <a:lnTo>
                        <a:pt x="876" y="4"/>
                      </a:lnTo>
                      <a:lnTo>
                        <a:pt x="876" y="4"/>
                      </a:lnTo>
                      <a:lnTo>
                        <a:pt x="876" y="6"/>
                      </a:lnTo>
                      <a:lnTo>
                        <a:pt x="876" y="6"/>
                      </a:lnTo>
                      <a:lnTo>
                        <a:pt x="878" y="6"/>
                      </a:lnTo>
                      <a:lnTo>
                        <a:pt x="878" y="6"/>
                      </a:lnTo>
                      <a:lnTo>
                        <a:pt x="880" y="6"/>
                      </a:lnTo>
                      <a:lnTo>
                        <a:pt x="880" y="6"/>
                      </a:lnTo>
                      <a:lnTo>
                        <a:pt x="880" y="6"/>
                      </a:lnTo>
                      <a:lnTo>
                        <a:pt x="882" y="6"/>
                      </a:lnTo>
                      <a:lnTo>
                        <a:pt x="882" y="6"/>
                      </a:lnTo>
                      <a:lnTo>
                        <a:pt x="882" y="6"/>
                      </a:lnTo>
                      <a:lnTo>
                        <a:pt x="882" y="6"/>
                      </a:lnTo>
                      <a:lnTo>
                        <a:pt x="884" y="6"/>
                      </a:lnTo>
                      <a:lnTo>
                        <a:pt x="884" y="8"/>
                      </a:lnTo>
                      <a:lnTo>
                        <a:pt x="882" y="8"/>
                      </a:lnTo>
                      <a:lnTo>
                        <a:pt x="882" y="8"/>
                      </a:lnTo>
                      <a:lnTo>
                        <a:pt x="882" y="8"/>
                      </a:lnTo>
                      <a:lnTo>
                        <a:pt x="882" y="8"/>
                      </a:lnTo>
                      <a:lnTo>
                        <a:pt x="880" y="8"/>
                      </a:lnTo>
                      <a:lnTo>
                        <a:pt x="880" y="8"/>
                      </a:lnTo>
                      <a:lnTo>
                        <a:pt x="880" y="8"/>
                      </a:lnTo>
                      <a:lnTo>
                        <a:pt x="880" y="8"/>
                      </a:lnTo>
                      <a:lnTo>
                        <a:pt x="880" y="10"/>
                      </a:lnTo>
                      <a:lnTo>
                        <a:pt x="880" y="10"/>
                      </a:lnTo>
                      <a:lnTo>
                        <a:pt x="880" y="10"/>
                      </a:lnTo>
                      <a:lnTo>
                        <a:pt x="878" y="10"/>
                      </a:lnTo>
                      <a:lnTo>
                        <a:pt x="878" y="12"/>
                      </a:lnTo>
                      <a:lnTo>
                        <a:pt x="878" y="12"/>
                      </a:lnTo>
                      <a:lnTo>
                        <a:pt x="878" y="12"/>
                      </a:lnTo>
                      <a:lnTo>
                        <a:pt x="876" y="12"/>
                      </a:lnTo>
                      <a:lnTo>
                        <a:pt x="876" y="12"/>
                      </a:lnTo>
                      <a:lnTo>
                        <a:pt x="876" y="12"/>
                      </a:lnTo>
                      <a:lnTo>
                        <a:pt x="876" y="12"/>
                      </a:lnTo>
                      <a:lnTo>
                        <a:pt x="874" y="12"/>
                      </a:lnTo>
                      <a:lnTo>
                        <a:pt x="874" y="14"/>
                      </a:lnTo>
                      <a:lnTo>
                        <a:pt x="874" y="14"/>
                      </a:lnTo>
                      <a:lnTo>
                        <a:pt x="874" y="14"/>
                      </a:lnTo>
                      <a:lnTo>
                        <a:pt x="874" y="14"/>
                      </a:lnTo>
                      <a:lnTo>
                        <a:pt x="872" y="14"/>
                      </a:lnTo>
                      <a:lnTo>
                        <a:pt x="872" y="14"/>
                      </a:lnTo>
                      <a:lnTo>
                        <a:pt x="871" y="14"/>
                      </a:lnTo>
                      <a:lnTo>
                        <a:pt x="871" y="14"/>
                      </a:lnTo>
                      <a:lnTo>
                        <a:pt x="871" y="16"/>
                      </a:lnTo>
                      <a:lnTo>
                        <a:pt x="871" y="16"/>
                      </a:lnTo>
                      <a:lnTo>
                        <a:pt x="871" y="16"/>
                      </a:lnTo>
                      <a:lnTo>
                        <a:pt x="869" y="16"/>
                      </a:lnTo>
                      <a:lnTo>
                        <a:pt x="869" y="18"/>
                      </a:lnTo>
                      <a:lnTo>
                        <a:pt x="869" y="18"/>
                      </a:lnTo>
                      <a:lnTo>
                        <a:pt x="869" y="18"/>
                      </a:lnTo>
                      <a:lnTo>
                        <a:pt x="869" y="18"/>
                      </a:lnTo>
                      <a:lnTo>
                        <a:pt x="867" y="18"/>
                      </a:lnTo>
                      <a:lnTo>
                        <a:pt x="867" y="20"/>
                      </a:lnTo>
                      <a:lnTo>
                        <a:pt x="867" y="20"/>
                      </a:lnTo>
                      <a:lnTo>
                        <a:pt x="865" y="20"/>
                      </a:lnTo>
                      <a:lnTo>
                        <a:pt x="865" y="20"/>
                      </a:lnTo>
                      <a:lnTo>
                        <a:pt x="865" y="20"/>
                      </a:lnTo>
                      <a:lnTo>
                        <a:pt x="865" y="20"/>
                      </a:lnTo>
                      <a:lnTo>
                        <a:pt x="865" y="20"/>
                      </a:lnTo>
                      <a:lnTo>
                        <a:pt x="863" y="20"/>
                      </a:lnTo>
                      <a:lnTo>
                        <a:pt x="863" y="20"/>
                      </a:lnTo>
                      <a:lnTo>
                        <a:pt x="863" y="21"/>
                      </a:lnTo>
                      <a:lnTo>
                        <a:pt x="863" y="21"/>
                      </a:lnTo>
                      <a:lnTo>
                        <a:pt x="863" y="21"/>
                      </a:lnTo>
                      <a:lnTo>
                        <a:pt x="863" y="21"/>
                      </a:lnTo>
                      <a:lnTo>
                        <a:pt x="863" y="21"/>
                      </a:lnTo>
                      <a:lnTo>
                        <a:pt x="863" y="23"/>
                      </a:lnTo>
                      <a:lnTo>
                        <a:pt x="861" y="23"/>
                      </a:lnTo>
                      <a:lnTo>
                        <a:pt x="861" y="23"/>
                      </a:lnTo>
                      <a:lnTo>
                        <a:pt x="861" y="23"/>
                      </a:lnTo>
                      <a:lnTo>
                        <a:pt x="859" y="23"/>
                      </a:lnTo>
                      <a:lnTo>
                        <a:pt x="859" y="25"/>
                      </a:lnTo>
                      <a:lnTo>
                        <a:pt x="859" y="25"/>
                      </a:lnTo>
                      <a:lnTo>
                        <a:pt x="859" y="25"/>
                      </a:lnTo>
                      <a:lnTo>
                        <a:pt x="859" y="25"/>
                      </a:lnTo>
                      <a:lnTo>
                        <a:pt x="859" y="27"/>
                      </a:lnTo>
                      <a:lnTo>
                        <a:pt x="857" y="27"/>
                      </a:lnTo>
                      <a:lnTo>
                        <a:pt x="857" y="27"/>
                      </a:lnTo>
                      <a:lnTo>
                        <a:pt x="857" y="27"/>
                      </a:lnTo>
                      <a:lnTo>
                        <a:pt x="855" y="27"/>
                      </a:lnTo>
                      <a:lnTo>
                        <a:pt x="855" y="27"/>
                      </a:lnTo>
                      <a:lnTo>
                        <a:pt x="855" y="27"/>
                      </a:lnTo>
                      <a:lnTo>
                        <a:pt x="855" y="27"/>
                      </a:lnTo>
                      <a:lnTo>
                        <a:pt x="855" y="29"/>
                      </a:lnTo>
                      <a:lnTo>
                        <a:pt x="853" y="29"/>
                      </a:lnTo>
                      <a:lnTo>
                        <a:pt x="853" y="29"/>
                      </a:lnTo>
                      <a:lnTo>
                        <a:pt x="853" y="29"/>
                      </a:lnTo>
                      <a:lnTo>
                        <a:pt x="853" y="29"/>
                      </a:lnTo>
                      <a:lnTo>
                        <a:pt x="851" y="29"/>
                      </a:lnTo>
                      <a:lnTo>
                        <a:pt x="851" y="31"/>
                      </a:lnTo>
                      <a:lnTo>
                        <a:pt x="851" y="31"/>
                      </a:lnTo>
                      <a:lnTo>
                        <a:pt x="849" y="31"/>
                      </a:lnTo>
                      <a:lnTo>
                        <a:pt x="849" y="31"/>
                      </a:lnTo>
                      <a:lnTo>
                        <a:pt x="849" y="31"/>
                      </a:lnTo>
                      <a:lnTo>
                        <a:pt x="849" y="31"/>
                      </a:lnTo>
                      <a:lnTo>
                        <a:pt x="848" y="31"/>
                      </a:lnTo>
                      <a:lnTo>
                        <a:pt x="848" y="31"/>
                      </a:lnTo>
                      <a:lnTo>
                        <a:pt x="848" y="31"/>
                      </a:lnTo>
                      <a:lnTo>
                        <a:pt x="846" y="31"/>
                      </a:lnTo>
                      <a:lnTo>
                        <a:pt x="846" y="31"/>
                      </a:lnTo>
                      <a:lnTo>
                        <a:pt x="844" y="31"/>
                      </a:lnTo>
                      <a:lnTo>
                        <a:pt x="844" y="31"/>
                      </a:lnTo>
                      <a:lnTo>
                        <a:pt x="844" y="31"/>
                      </a:lnTo>
                      <a:lnTo>
                        <a:pt x="842" y="31"/>
                      </a:lnTo>
                      <a:lnTo>
                        <a:pt x="842" y="31"/>
                      </a:lnTo>
                      <a:lnTo>
                        <a:pt x="842" y="31"/>
                      </a:lnTo>
                      <a:lnTo>
                        <a:pt x="840" y="31"/>
                      </a:lnTo>
                      <a:lnTo>
                        <a:pt x="840" y="31"/>
                      </a:lnTo>
                      <a:lnTo>
                        <a:pt x="838" y="31"/>
                      </a:lnTo>
                      <a:lnTo>
                        <a:pt x="838" y="31"/>
                      </a:lnTo>
                      <a:lnTo>
                        <a:pt x="838" y="31"/>
                      </a:lnTo>
                      <a:lnTo>
                        <a:pt x="838" y="31"/>
                      </a:lnTo>
                      <a:lnTo>
                        <a:pt x="836" y="31"/>
                      </a:lnTo>
                      <a:lnTo>
                        <a:pt x="836" y="31"/>
                      </a:lnTo>
                      <a:lnTo>
                        <a:pt x="836" y="31"/>
                      </a:lnTo>
                      <a:lnTo>
                        <a:pt x="834" y="31"/>
                      </a:lnTo>
                      <a:lnTo>
                        <a:pt x="834" y="31"/>
                      </a:lnTo>
                      <a:lnTo>
                        <a:pt x="832" y="31"/>
                      </a:lnTo>
                      <a:lnTo>
                        <a:pt x="832" y="31"/>
                      </a:lnTo>
                      <a:lnTo>
                        <a:pt x="832" y="31"/>
                      </a:lnTo>
                      <a:lnTo>
                        <a:pt x="832" y="29"/>
                      </a:lnTo>
                      <a:lnTo>
                        <a:pt x="830" y="29"/>
                      </a:lnTo>
                      <a:lnTo>
                        <a:pt x="830" y="29"/>
                      </a:lnTo>
                      <a:lnTo>
                        <a:pt x="828" y="29"/>
                      </a:lnTo>
                      <a:lnTo>
                        <a:pt x="828" y="29"/>
                      </a:lnTo>
                      <a:lnTo>
                        <a:pt x="828" y="29"/>
                      </a:lnTo>
                      <a:lnTo>
                        <a:pt x="827" y="29"/>
                      </a:lnTo>
                      <a:lnTo>
                        <a:pt x="827" y="29"/>
                      </a:lnTo>
                      <a:lnTo>
                        <a:pt x="827" y="29"/>
                      </a:lnTo>
                      <a:lnTo>
                        <a:pt x="825" y="29"/>
                      </a:lnTo>
                      <a:lnTo>
                        <a:pt x="825" y="29"/>
                      </a:lnTo>
                      <a:lnTo>
                        <a:pt x="823" y="29"/>
                      </a:lnTo>
                      <a:lnTo>
                        <a:pt x="823" y="29"/>
                      </a:lnTo>
                      <a:lnTo>
                        <a:pt x="823" y="29"/>
                      </a:lnTo>
                      <a:lnTo>
                        <a:pt x="821" y="29"/>
                      </a:lnTo>
                      <a:lnTo>
                        <a:pt x="821" y="29"/>
                      </a:lnTo>
                      <a:lnTo>
                        <a:pt x="821" y="29"/>
                      </a:lnTo>
                      <a:lnTo>
                        <a:pt x="821" y="31"/>
                      </a:lnTo>
                      <a:lnTo>
                        <a:pt x="821" y="31"/>
                      </a:lnTo>
                      <a:lnTo>
                        <a:pt x="821" y="31"/>
                      </a:lnTo>
                      <a:lnTo>
                        <a:pt x="821" y="31"/>
                      </a:lnTo>
                      <a:lnTo>
                        <a:pt x="821" y="31"/>
                      </a:lnTo>
                      <a:lnTo>
                        <a:pt x="821" y="33"/>
                      </a:lnTo>
                      <a:lnTo>
                        <a:pt x="821" y="33"/>
                      </a:lnTo>
                      <a:lnTo>
                        <a:pt x="823" y="33"/>
                      </a:lnTo>
                      <a:lnTo>
                        <a:pt x="823" y="33"/>
                      </a:lnTo>
                      <a:lnTo>
                        <a:pt x="823" y="33"/>
                      </a:lnTo>
                      <a:lnTo>
                        <a:pt x="823" y="33"/>
                      </a:lnTo>
                      <a:lnTo>
                        <a:pt x="825" y="33"/>
                      </a:lnTo>
                      <a:lnTo>
                        <a:pt x="825" y="33"/>
                      </a:lnTo>
                      <a:lnTo>
                        <a:pt x="825" y="35"/>
                      </a:lnTo>
                      <a:lnTo>
                        <a:pt x="827" y="35"/>
                      </a:lnTo>
                      <a:lnTo>
                        <a:pt x="827" y="35"/>
                      </a:lnTo>
                      <a:lnTo>
                        <a:pt x="827" y="35"/>
                      </a:lnTo>
                      <a:lnTo>
                        <a:pt x="827" y="37"/>
                      </a:lnTo>
                      <a:lnTo>
                        <a:pt x="827" y="37"/>
                      </a:lnTo>
                      <a:lnTo>
                        <a:pt x="827" y="37"/>
                      </a:lnTo>
                      <a:lnTo>
                        <a:pt x="827" y="37"/>
                      </a:lnTo>
                      <a:lnTo>
                        <a:pt x="825" y="37"/>
                      </a:lnTo>
                      <a:lnTo>
                        <a:pt x="825" y="39"/>
                      </a:lnTo>
                      <a:lnTo>
                        <a:pt x="825" y="39"/>
                      </a:lnTo>
                      <a:lnTo>
                        <a:pt x="825" y="39"/>
                      </a:lnTo>
                      <a:lnTo>
                        <a:pt x="823" y="39"/>
                      </a:lnTo>
                      <a:lnTo>
                        <a:pt x="823" y="39"/>
                      </a:lnTo>
                      <a:lnTo>
                        <a:pt x="823" y="39"/>
                      </a:lnTo>
                      <a:lnTo>
                        <a:pt x="821" y="39"/>
                      </a:lnTo>
                      <a:lnTo>
                        <a:pt x="821" y="41"/>
                      </a:lnTo>
                      <a:lnTo>
                        <a:pt x="821" y="41"/>
                      </a:lnTo>
                      <a:lnTo>
                        <a:pt x="821" y="41"/>
                      </a:lnTo>
                      <a:lnTo>
                        <a:pt x="819" y="41"/>
                      </a:lnTo>
                      <a:lnTo>
                        <a:pt x="819" y="41"/>
                      </a:lnTo>
                      <a:lnTo>
                        <a:pt x="819" y="41"/>
                      </a:lnTo>
                      <a:lnTo>
                        <a:pt x="819" y="43"/>
                      </a:lnTo>
                      <a:lnTo>
                        <a:pt x="817" y="43"/>
                      </a:lnTo>
                      <a:lnTo>
                        <a:pt x="817" y="43"/>
                      </a:lnTo>
                      <a:lnTo>
                        <a:pt x="817" y="43"/>
                      </a:lnTo>
                      <a:lnTo>
                        <a:pt x="817" y="44"/>
                      </a:lnTo>
                      <a:lnTo>
                        <a:pt x="817" y="44"/>
                      </a:lnTo>
                      <a:lnTo>
                        <a:pt x="817" y="44"/>
                      </a:lnTo>
                      <a:lnTo>
                        <a:pt x="817" y="44"/>
                      </a:lnTo>
                      <a:lnTo>
                        <a:pt x="817" y="46"/>
                      </a:lnTo>
                      <a:lnTo>
                        <a:pt x="815" y="46"/>
                      </a:lnTo>
                      <a:lnTo>
                        <a:pt x="815" y="46"/>
                      </a:lnTo>
                      <a:lnTo>
                        <a:pt x="815" y="46"/>
                      </a:lnTo>
                      <a:lnTo>
                        <a:pt x="815" y="46"/>
                      </a:lnTo>
                      <a:lnTo>
                        <a:pt x="813" y="46"/>
                      </a:lnTo>
                      <a:lnTo>
                        <a:pt x="813" y="46"/>
                      </a:lnTo>
                      <a:lnTo>
                        <a:pt x="813" y="46"/>
                      </a:lnTo>
                      <a:lnTo>
                        <a:pt x="811" y="46"/>
                      </a:lnTo>
                      <a:lnTo>
                        <a:pt x="811" y="46"/>
                      </a:lnTo>
                      <a:lnTo>
                        <a:pt x="811" y="46"/>
                      </a:lnTo>
                      <a:lnTo>
                        <a:pt x="809" y="46"/>
                      </a:lnTo>
                      <a:lnTo>
                        <a:pt x="809" y="46"/>
                      </a:lnTo>
                      <a:lnTo>
                        <a:pt x="809" y="46"/>
                      </a:lnTo>
                      <a:lnTo>
                        <a:pt x="809" y="46"/>
                      </a:lnTo>
                      <a:lnTo>
                        <a:pt x="809" y="46"/>
                      </a:lnTo>
                      <a:lnTo>
                        <a:pt x="809" y="46"/>
                      </a:lnTo>
                      <a:lnTo>
                        <a:pt x="811" y="46"/>
                      </a:lnTo>
                      <a:lnTo>
                        <a:pt x="811" y="48"/>
                      </a:lnTo>
                      <a:lnTo>
                        <a:pt x="809" y="48"/>
                      </a:lnTo>
                      <a:lnTo>
                        <a:pt x="809" y="48"/>
                      </a:lnTo>
                      <a:lnTo>
                        <a:pt x="809" y="48"/>
                      </a:lnTo>
                      <a:lnTo>
                        <a:pt x="809" y="50"/>
                      </a:lnTo>
                      <a:lnTo>
                        <a:pt x="809" y="50"/>
                      </a:lnTo>
                      <a:lnTo>
                        <a:pt x="811" y="50"/>
                      </a:lnTo>
                      <a:lnTo>
                        <a:pt x="811" y="50"/>
                      </a:lnTo>
                      <a:lnTo>
                        <a:pt x="811" y="52"/>
                      </a:lnTo>
                      <a:lnTo>
                        <a:pt x="811" y="52"/>
                      </a:lnTo>
                      <a:lnTo>
                        <a:pt x="811" y="52"/>
                      </a:lnTo>
                      <a:lnTo>
                        <a:pt x="811" y="50"/>
                      </a:lnTo>
                      <a:lnTo>
                        <a:pt x="813" y="50"/>
                      </a:lnTo>
                      <a:lnTo>
                        <a:pt x="813" y="50"/>
                      </a:lnTo>
                      <a:lnTo>
                        <a:pt x="813" y="50"/>
                      </a:lnTo>
                      <a:lnTo>
                        <a:pt x="815" y="50"/>
                      </a:lnTo>
                      <a:lnTo>
                        <a:pt x="815" y="50"/>
                      </a:lnTo>
                      <a:lnTo>
                        <a:pt x="815" y="50"/>
                      </a:lnTo>
                      <a:lnTo>
                        <a:pt x="815" y="50"/>
                      </a:lnTo>
                      <a:lnTo>
                        <a:pt x="817" y="50"/>
                      </a:lnTo>
                      <a:lnTo>
                        <a:pt x="817" y="50"/>
                      </a:lnTo>
                      <a:lnTo>
                        <a:pt x="817" y="50"/>
                      </a:lnTo>
                      <a:lnTo>
                        <a:pt x="819" y="50"/>
                      </a:lnTo>
                      <a:lnTo>
                        <a:pt x="819" y="50"/>
                      </a:lnTo>
                      <a:lnTo>
                        <a:pt x="821" y="50"/>
                      </a:lnTo>
                      <a:lnTo>
                        <a:pt x="821" y="50"/>
                      </a:lnTo>
                      <a:lnTo>
                        <a:pt x="821" y="50"/>
                      </a:lnTo>
                      <a:lnTo>
                        <a:pt x="823" y="50"/>
                      </a:lnTo>
                      <a:lnTo>
                        <a:pt x="823" y="52"/>
                      </a:lnTo>
                      <a:lnTo>
                        <a:pt x="823" y="52"/>
                      </a:lnTo>
                      <a:lnTo>
                        <a:pt x="823" y="52"/>
                      </a:lnTo>
                      <a:lnTo>
                        <a:pt x="821" y="52"/>
                      </a:lnTo>
                      <a:lnTo>
                        <a:pt x="821" y="54"/>
                      </a:lnTo>
                      <a:lnTo>
                        <a:pt x="823" y="54"/>
                      </a:lnTo>
                      <a:lnTo>
                        <a:pt x="823" y="54"/>
                      </a:lnTo>
                      <a:lnTo>
                        <a:pt x="823" y="54"/>
                      </a:lnTo>
                      <a:lnTo>
                        <a:pt x="823" y="54"/>
                      </a:lnTo>
                      <a:lnTo>
                        <a:pt x="825" y="54"/>
                      </a:lnTo>
                      <a:lnTo>
                        <a:pt x="825" y="54"/>
                      </a:lnTo>
                      <a:lnTo>
                        <a:pt x="827" y="54"/>
                      </a:lnTo>
                      <a:lnTo>
                        <a:pt x="827" y="56"/>
                      </a:lnTo>
                      <a:lnTo>
                        <a:pt x="827" y="56"/>
                      </a:lnTo>
                      <a:lnTo>
                        <a:pt x="827" y="56"/>
                      </a:lnTo>
                      <a:lnTo>
                        <a:pt x="828" y="56"/>
                      </a:lnTo>
                      <a:lnTo>
                        <a:pt x="828" y="56"/>
                      </a:lnTo>
                      <a:lnTo>
                        <a:pt x="828" y="56"/>
                      </a:lnTo>
                      <a:lnTo>
                        <a:pt x="828" y="56"/>
                      </a:lnTo>
                      <a:lnTo>
                        <a:pt x="830" y="56"/>
                      </a:lnTo>
                      <a:lnTo>
                        <a:pt x="830" y="56"/>
                      </a:lnTo>
                      <a:lnTo>
                        <a:pt x="830" y="58"/>
                      </a:lnTo>
                      <a:lnTo>
                        <a:pt x="830" y="58"/>
                      </a:lnTo>
                      <a:lnTo>
                        <a:pt x="832" y="58"/>
                      </a:lnTo>
                      <a:lnTo>
                        <a:pt x="832" y="58"/>
                      </a:lnTo>
                      <a:lnTo>
                        <a:pt x="832" y="60"/>
                      </a:lnTo>
                      <a:lnTo>
                        <a:pt x="832" y="60"/>
                      </a:lnTo>
                      <a:lnTo>
                        <a:pt x="834" y="60"/>
                      </a:lnTo>
                      <a:lnTo>
                        <a:pt x="834" y="60"/>
                      </a:lnTo>
                      <a:lnTo>
                        <a:pt x="834" y="60"/>
                      </a:lnTo>
                      <a:lnTo>
                        <a:pt x="836" y="60"/>
                      </a:lnTo>
                      <a:lnTo>
                        <a:pt x="836" y="60"/>
                      </a:lnTo>
                      <a:lnTo>
                        <a:pt x="836" y="62"/>
                      </a:lnTo>
                      <a:lnTo>
                        <a:pt x="836" y="62"/>
                      </a:lnTo>
                      <a:lnTo>
                        <a:pt x="836" y="62"/>
                      </a:lnTo>
                      <a:lnTo>
                        <a:pt x="836" y="62"/>
                      </a:lnTo>
                      <a:lnTo>
                        <a:pt x="836" y="64"/>
                      </a:lnTo>
                      <a:lnTo>
                        <a:pt x="836" y="64"/>
                      </a:lnTo>
                      <a:lnTo>
                        <a:pt x="836" y="66"/>
                      </a:lnTo>
                      <a:lnTo>
                        <a:pt x="836" y="66"/>
                      </a:lnTo>
                      <a:lnTo>
                        <a:pt x="836" y="67"/>
                      </a:lnTo>
                      <a:lnTo>
                        <a:pt x="836" y="67"/>
                      </a:lnTo>
                      <a:lnTo>
                        <a:pt x="836" y="67"/>
                      </a:lnTo>
                      <a:lnTo>
                        <a:pt x="836" y="67"/>
                      </a:lnTo>
                      <a:lnTo>
                        <a:pt x="836" y="67"/>
                      </a:lnTo>
                      <a:lnTo>
                        <a:pt x="836" y="69"/>
                      </a:lnTo>
                      <a:lnTo>
                        <a:pt x="838" y="69"/>
                      </a:lnTo>
                      <a:lnTo>
                        <a:pt x="838" y="69"/>
                      </a:lnTo>
                      <a:lnTo>
                        <a:pt x="838" y="69"/>
                      </a:lnTo>
                      <a:lnTo>
                        <a:pt x="838" y="69"/>
                      </a:lnTo>
                      <a:lnTo>
                        <a:pt x="838" y="71"/>
                      </a:lnTo>
                      <a:lnTo>
                        <a:pt x="840" y="71"/>
                      </a:lnTo>
                      <a:lnTo>
                        <a:pt x="840" y="71"/>
                      </a:lnTo>
                      <a:lnTo>
                        <a:pt x="840" y="71"/>
                      </a:lnTo>
                      <a:lnTo>
                        <a:pt x="840" y="73"/>
                      </a:lnTo>
                      <a:lnTo>
                        <a:pt x="842" y="73"/>
                      </a:lnTo>
                      <a:lnTo>
                        <a:pt x="842" y="73"/>
                      </a:lnTo>
                      <a:lnTo>
                        <a:pt x="842" y="73"/>
                      </a:lnTo>
                      <a:lnTo>
                        <a:pt x="844" y="73"/>
                      </a:lnTo>
                      <a:lnTo>
                        <a:pt x="844" y="73"/>
                      </a:lnTo>
                      <a:lnTo>
                        <a:pt x="844" y="73"/>
                      </a:lnTo>
                      <a:lnTo>
                        <a:pt x="844" y="73"/>
                      </a:lnTo>
                      <a:lnTo>
                        <a:pt x="846" y="73"/>
                      </a:lnTo>
                      <a:lnTo>
                        <a:pt x="846" y="73"/>
                      </a:lnTo>
                      <a:lnTo>
                        <a:pt x="848" y="73"/>
                      </a:lnTo>
                      <a:lnTo>
                        <a:pt x="848" y="73"/>
                      </a:lnTo>
                      <a:lnTo>
                        <a:pt x="848" y="75"/>
                      </a:lnTo>
                      <a:lnTo>
                        <a:pt x="848" y="75"/>
                      </a:lnTo>
                      <a:lnTo>
                        <a:pt x="849" y="75"/>
                      </a:lnTo>
                      <a:lnTo>
                        <a:pt x="849" y="75"/>
                      </a:lnTo>
                      <a:lnTo>
                        <a:pt x="848" y="75"/>
                      </a:lnTo>
                      <a:lnTo>
                        <a:pt x="848" y="75"/>
                      </a:lnTo>
                      <a:lnTo>
                        <a:pt x="848" y="75"/>
                      </a:lnTo>
                      <a:lnTo>
                        <a:pt x="848" y="75"/>
                      </a:lnTo>
                      <a:lnTo>
                        <a:pt x="848" y="77"/>
                      </a:lnTo>
                      <a:lnTo>
                        <a:pt x="849" y="77"/>
                      </a:lnTo>
                      <a:lnTo>
                        <a:pt x="849" y="77"/>
                      </a:lnTo>
                      <a:lnTo>
                        <a:pt x="849" y="77"/>
                      </a:lnTo>
                      <a:lnTo>
                        <a:pt x="849" y="77"/>
                      </a:lnTo>
                      <a:lnTo>
                        <a:pt x="851" y="77"/>
                      </a:lnTo>
                      <a:lnTo>
                        <a:pt x="851" y="79"/>
                      </a:lnTo>
                      <a:lnTo>
                        <a:pt x="851" y="79"/>
                      </a:lnTo>
                      <a:lnTo>
                        <a:pt x="851" y="79"/>
                      </a:lnTo>
                      <a:lnTo>
                        <a:pt x="851" y="81"/>
                      </a:lnTo>
                      <a:lnTo>
                        <a:pt x="853" y="81"/>
                      </a:lnTo>
                      <a:lnTo>
                        <a:pt x="853" y="79"/>
                      </a:lnTo>
                      <a:lnTo>
                        <a:pt x="853" y="79"/>
                      </a:lnTo>
                      <a:lnTo>
                        <a:pt x="853" y="79"/>
                      </a:lnTo>
                      <a:lnTo>
                        <a:pt x="855" y="79"/>
                      </a:lnTo>
                      <a:lnTo>
                        <a:pt x="855" y="79"/>
                      </a:lnTo>
                      <a:lnTo>
                        <a:pt x="855" y="79"/>
                      </a:lnTo>
                      <a:lnTo>
                        <a:pt x="857" y="79"/>
                      </a:lnTo>
                      <a:lnTo>
                        <a:pt x="857" y="81"/>
                      </a:lnTo>
                      <a:lnTo>
                        <a:pt x="857" y="81"/>
                      </a:lnTo>
                      <a:lnTo>
                        <a:pt x="857" y="83"/>
                      </a:lnTo>
                      <a:lnTo>
                        <a:pt x="857" y="83"/>
                      </a:lnTo>
                      <a:lnTo>
                        <a:pt x="859" y="83"/>
                      </a:lnTo>
                      <a:lnTo>
                        <a:pt x="859" y="83"/>
                      </a:lnTo>
                      <a:lnTo>
                        <a:pt x="859" y="83"/>
                      </a:lnTo>
                      <a:lnTo>
                        <a:pt x="859" y="83"/>
                      </a:lnTo>
                      <a:lnTo>
                        <a:pt x="859" y="85"/>
                      </a:lnTo>
                      <a:lnTo>
                        <a:pt x="859" y="85"/>
                      </a:lnTo>
                      <a:lnTo>
                        <a:pt x="859" y="85"/>
                      </a:lnTo>
                      <a:lnTo>
                        <a:pt x="859" y="85"/>
                      </a:lnTo>
                      <a:lnTo>
                        <a:pt x="857" y="85"/>
                      </a:lnTo>
                      <a:lnTo>
                        <a:pt x="857" y="85"/>
                      </a:lnTo>
                      <a:lnTo>
                        <a:pt x="855" y="85"/>
                      </a:lnTo>
                      <a:lnTo>
                        <a:pt x="855" y="85"/>
                      </a:lnTo>
                      <a:lnTo>
                        <a:pt x="855" y="85"/>
                      </a:lnTo>
                      <a:lnTo>
                        <a:pt x="853" y="85"/>
                      </a:lnTo>
                      <a:lnTo>
                        <a:pt x="853" y="85"/>
                      </a:lnTo>
                      <a:lnTo>
                        <a:pt x="853" y="85"/>
                      </a:lnTo>
                      <a:lnTo>
                        <a:pt x="853" y="85"/>
                      </a:lnTo>
                      <a:lnTo>
                        <a:pt x="851" y="85"/>
                      </a:lnTo>
                      <a:lnTo>
                        <a:pt x="851" y="87"/>
                      </a:lnTo>
                      <a:lnTo>
                        <a:pt x="853" y="87"/>
                      </a:lnTo>
                      <a:lnTo>
                        <a:pt x="853" y="87"/>
                      </a:lnTo>
                      <a:lnTo>
                        <a:pt x="851" y="87"/>
                      </a:lnTo>
                      <a:lnTo>
                        <a:pt x="851" y="89"/>
                      </a:lnTo>
                      <a:lnTo>
                        <a:pt x="851" y="89"/>
                      </a:lnTo>
                      <a:lnTo>
                        <a:pt x="849" y="89"/>
                      </a:lnTo>
                      <a:lnTo>
                        <a:pt x="849" y="89"/>
                      </a:lnTo>
                      <a:lnTo>
                        <a:pt x="849" y="89"/>
                      </a:lnTo>
                      <a:lnTo>
                        <a:pt x="849" y="89"/>
                      </a:lnTo>
                      <a:lnTo>
                        <a:pt x="848" y="89"/>
                      </a:lnTo>
                      <a:lnTo>
                        <a:pt x="848" y="90"/>
                      </a:lnTo>
                      <a:lnTo>
                        <a:pt x="848" y="90"/>
                      </a:lnTo>
                      <a:lnTo>
                        <a:pt x="848" y="90"/>
                      </a:lnTo>
                      <a:lnTo>
                        <a:pt x="848" y="90"/>
                      </a:lnTo>
                      <a:lnTo>
                        <a:pt x="846" y="90"/>
                      </a:lnTo>
                      <a:lnTo>
                        <a:pt x="846" y="90"/>
                      </a:lnTo>
                      <a:lnTo>
                        <a:pt x="844" y="90"/>
                      </a:lnTo>
                      <a:lnTo>
                        <a:pt x="844" y="92"/>
                      </a:lnTo>
                      <a:lnTo>
                        <a:pt x="844" y="92"/>
                      </a:lnTo>
                      <a:lnTo>
                        <a:pt x="844" y="92"/>
                      </a:lnTo>
                      <a:lnTo>
                        <a:pt x="842" y="92"/>
                      </a:lnTo>
                      <a:lnTo>
                        <a:pt x="842" y="92"/>
                      </a:lnTo>
                      <a:lnTo>
                        <a:pt x="842" y="92"/>
                      </a:lnTo>
                      <a:lnTo>
                        <a:pt x="842" y="92"/>
                      </a:lnTo>
                      <a:lnTo>
                        <a:pt x="842" y="92"/>
                      </a:lnTo>
                      <a:lnTo>
                        <a:pt x="844" y="92"/>
                      </a:lnTo>
                      <a:lnTo>
                        <a:pt x="844" y="92"/>
                      </a:lnTo>
                      <a:lnTo>
                        <a:pt x="844" y="92"/>
                      </a:lnTo>
                      <a:lnTo>
                        <a:pt x="846" y="92"/>
                      </a:lnTo>
                      <a:lnTo>
                        <a:pt x="846" y="92"/>
                      </a:lnTo>
                      <a:lnTo>
                        <a:pt x="848" y="92"/>
                      </a:lnTo>
                      <a:lnTo>
                        <a:pt x="848" y="94"/>
                      </a:lnTo>
                      <a:lnTo>
                        <a:pt x="848" y="94"/>
                      </a:lnTo>
                      <a:lnTo>
                        <a:pt x="848" y="94"/>
                      </a:lnTo>
                      <a:lnTo>
                        <a:pt x="848" y="94"/>
                      </a:lnTo>
                      <a:lnTo>
                        <a:pt x="849" y="94"/>
                      </a:lnTo>
                      <a:lnTo>
                        <a:pt x="849" y="96"/>
                      </a:lnTo>
                      <a:lnTo>
                        <a:pt x="849" y="96"/>
                      </a:lnTo>
                      <a:lnTo>
                        <a:pt x="849" y="96"/>
                      </a:lnTo>
                      <a:lnTo>
                        <a:pt x="849" y="96"/>
                      </a:lnTo>
                      <a:lnTo>
                        <a:pt x="851" y="96"/>
                      </a:lnTo>
                      <a:lnTo>
                        <a:pt x="851" y="96"/>
                      </a:lnTo>
                      <a:lnTo>
                        <a:pt x="853" y="96"/>
                      </a:lnTo>
                      <a:lnTo>
                        <a:pt x="853" y="96"/>
                      </a:lnTo>
                      <a:lnTo>
                        <a:pt x="853" y="96"/>
                      </a:lnTo>
                      <a:lnTo>
                        <a:pt x="853" y="98"/>
                      </a:lnTo>
                      <a:lnTo>
                        <a:pt x="855" y="98"/>
                      </a:lnTo>
                      <a:lnTo>
                        <a:pt x="855" y="96"/>
                      </a:lnTo>
                      <a:lnTo>
                        <a:pt x="855" y="96"/>
                      </a:lnTo>
                      <a:lnTo>
                        <a:pt x="855" y="96"/>
                      </a:lnTo>
                      <a:lnTo>
                        <a:pt x="855" y="96"/>
                      </a:lnTo>
                      <a:lnTo>
                        <a:pt x="857" y="96"/>
                      </a:lnTo>
                      <a:lnTo>
                        <a:pt x="857" y="96"/>
                      </a:lnTo>
                      <a:lnTo>
                        <a:pt x="857" y="94"/>
                      </a:lnTo>
                      <a:lnTo>
                        <a:pt x="859" y="94"/>
                      </a:lnTo>
                      <a:lnTo>
                        <a:pt x="859" y="94"/>
                      </a:lnTo>
                      <a:lnTo>
                        <a:pt x="859" y="94"/>
                      </a:lnTo>
                      <a:lnTo>
                        <a:pt x="859" y="94"/>
                      </a:lnTo>
                      <a:lnTo>
                        <a:pt x="861" y="94"/>
                      </a:lnTo>
                      <a:lnTo>
                        <a:pt x="861" y="94"/>
                      </a:lnTo>
                      <a:lnTo>
                        <a:pt x="863" y="94"/>
                      </a:lnTo>
                      <a:lnTo>
                        <a:pt x="863" y="94"/>
                      </a:lnTo>
                      <a:lnTo>
                        <a:pt x="863" y="94"/>
                      </a:lnTo>
                      <a:lnTo>
                        <a:pt x="865" y="94"/>
                      </a:lnTo>
                      <a:lnTo>
                        <a:pt x="865" y="94"/>
                      </a:lnTo>
                      <a:lnTo>
                        <a:pt x="865" y="94"/>
                      </a:lnTo>
                      <a:lnTo>
                        <a:pt x="865" y="96"/>
                      </a:lnTo>
                      <a:lnTo>
                        <a:pt x="865" y="96"/>
                      </a:lnTo>
                      <a:lnTo>
                        <a:pt x="867" y="96"/>
                      </a:lnTo>
                      <a:lnTo>
                        <a:pt x="867" y="94"/>
                      </a:lnTo>
                      <a:lnTo>
                        <a:pt x="867" y="94"/>
                      </a:lnTo>
                      <a:lnTo>
                        <a:pt x="869" y="94"/>
                      </a:lnTo>
                      <a:lnTo>
                        <a:pt x="869" y="94"/>
                      </a:lnTo>
                      <a:lnTo>
                        <a:pt x="869" y="96"/>
                      </a:lnTo>
                      <a:lnTo>
                        <a:pt x="869" y="96"/>
                      </a:lnTo>
                      <a:lnTo>
                        <a:pt x="869" y="96"/>
                      </a:lnTo>
                      <a:lnTo>
                        <a:pt x="871" y="96"/>
                      </a:lnTo>
                      <a:lnTo>
                        <a:pt x="871" y="96"/>
                      </a:lnTo>
                      <a:lnTo>
                        <a:pt x="871" y="96"/>
                      </a:lnTo>
                      <a:lnTo>
                        <a:pt x="872" y="96"/>
                      </a:lnTo>
                      <a:lnTo>
                        <a:pt x="872" y="96"/>
                      </a:lnTo>
                      <a:lnTo>
                        <a:pt x="872" y="96"/>
                      </a:lnTo>
                      <a:lnTo>
                        <a:pt x="874" y="96"/>
                      </a:lnTo>
                      <a:lnTo>
                        <a:pt x="874" y="96"/>
                      </a:lnTo>
                      <a:lnTo>
                        <a:pt x="874" y="96"/>
                      </a:lnTo>
                      <a:lnTo>
                        <a:pt x="874" y="96"/>
                      </a:lnTo>
                      <a:lnTo>
                        <a:pt x="876" y="96"/>
                      </a:lnTo>
                      <a:lnTo>
                        <a:pt x="876" y="96"/>
                      </a:lnTo>
                      <a:lnTo>
                        <a:pt x="876" y="96"/>
                      </a:lnTo>
                      <a:lnTo>
                        <a:pt x="878" y="96"/>
                      </a:lnTo>
                      <a:lnTo>
                        <a:pt x="878" y="98"/>
                      </a:lnTo>
                      <a:lnTo>
                        <a:pt x="878" y="98"/>
                      </a:lnTo>
                      <a:lnTo>
                        <a:pt x="880" y="98"/>
                      </a:lnTo>
                      <a:lnTo>
                        <a:pt x="880" y="98"/>
                      </a:lnTo>
                      <a:lnTo>
                        <a:pt x="880" y="98"/>
                      </a:lnTo>
                      <a:lnTo>
                        <a:pt x="880" y="98"/>
                      </a:lnTo>
                      <a:lnTo>
                        <a:pt x="882" y="98"/>
                      </a:lnTo>
                      <a:lnTo>
                        <a:pt x="882" y="98"/>
                      </a:lnTo>
                      <a:lnTo>
                        <a:pt x="882" y="98"/>
                      </a:lnTo>
                      <a:lnTo>
                        <a:pt x="882" y="100"/>
                      </a:lnTo>
                      <a:lnTo>
                        <a:pt x="882" y="100"/>
                      </a:lnTo>
                      <a:lnTo>
                        <a:pt x="884" y="100"/>
                      </a:lnTo>
                      <a:lnTo>
                        <a:pt x="884" y="100"/>
                      </a:lnTo>
                      <a:lnTo>
                        <a:pt x="882" y="100"/>
                      </a:lnTo>
                      <a:lnTo>
                        <a:pt x="882" y="102"/>
                      </a:lnTo>
                      <a:lnTo>
                        <a:pt x="882" y="102"/>
                      </a:lnTo>
                      <a:lnTo>
                        <a:pt x="882" y="102"/>
                      </a:lnTo>
                      <a:lnTo>
                        <a:pt x="882" y="102"/>
                      </a:lnTo>
                      <a:lnTo>
                        <a:pt x="880" y="102"/>
                      </a:lnTo>
                      <a:lnTo>
                        <a:pt x="880" y="104"/>
                      </a:lnTo>
                      <a:lnTo>
                        <a:pt x="880" y="104"/>
                      </a:lnTo>
                      <a:lnTo>
                        <a:pt x="880" y="104"/>
                      </a:lnTo>
                      <a:lnTo>
                        <a:pt x="880" y="102"/>
                      </a:lnTo>
                      <a:lnTo>
                        <a:pt x="878" y="102"/>
                      </a:lnTo>
                      <a:lnTo>
                        <a:pt x="878" y="104"/>
                      </a:lnTo>
                      <a:lnTo>
                        <a:pt x="878" y="104"/>
                      </a:lnTo>
                      <a:lnTo>
                        <a:pt x="876" y="104"/>
                      </a:lnTo>
                      <a:lnTo>
                        <a:pt x="876" y="104"/>
                      </a:lnTo>
                      <a:lnTo>
                        <a:pt x="876" y="104"/>
                      </a:lnTo>
                      <a:lnTo>
                        <a:pt x="876" y="104"/>
                      </a:lnTo>
                      <a:lnTo>
                        <a:pt x="874" y="104"/>
                      </a:lnTo>
                      <a:lnTo>
                        <a:pt x="874" y="104"/>
                      </a:lnTo>
                      <a:lnTo>
                        <a:pt x="874" y="104"/>
                      </a:lnTo>
                      <a:lnTo>
                        <a:pt x="874" y="104"/>
                      </a:lnTo>
                      <a:lnTo>
                        <a:pt x="874" y="102"/>
                      </a:lnTo>
                      <a:lnTo>
                        <a:pt x="872" y="102"/>
                      </a:lnTo>
                      <a:lnTo>
                        <a:pt x="872" y="102"/>
                      </a:lnTo>
                      <a:lnTo>
                        <a:pt x="871" y="102"/>
                      </a:lnTo>
                      <a:lnTo>
                        <a:pt x="871" y="102"/>
                      </a:lnTo>
                      <a:lnTo>
                        <a:pt x="871" y="102"/>
                      </a:lnTo>
                      <a:lnTo>
                        <a:pt x="869" y="102"/>
                      </a:lnTo>
                      <a:lnTo>
                        <a:pt x="869" y="104"/>
                      </a:lnTo>
                      <a:lnTo>
                        <a:pt x="871" y="104"/>
                      </a:lnTo>
                      <a:lnTo>
                        <a:pt x="871" y="104"/>
                      </a:lnTo>
                      <a:lnTo>
                        <a:pt x="871" y="104"/>
                      </a:lnTo>
                      <a:lnTo>
                        <a:pt x="871" y="104"/>
                      </a:lnTo>
                      <a:lnTo>
                        <a:pt x="872" y="104"/>
                      </a:lnTo>
                      <a:lnTo>
                        <a:pt x="872" y="104"/>
                      </a:lnTo>
                      <a:lnTo>
                        <a:pt x="872" y="106"/>
                      </a:lnTo>
                      <a:lnTo>
                        <a:pt x="874" y="106"/>
                      </a:lnTo>
                      <a:lnTo>
                        <a:pt x="874" y="106"/>
                      </a:lnTo>
                      <a:lnTo>
                        <a:pt x="874" y="106"/>
                      </a:lnTo>
                      <a:lnTo>
                        <a:pt x="874" y="106"/>
                      </a:lnTo>
                      <a:lnTo>
                        <a:pt x="874" y="108"/>
                      </a:lnTo>
                      <a:lnTo>
                        <a:pt x="874" y="108"/>
                      </a:lnTo>
                      <a:lnTo>
                        <a:pt x="874" y="108"/>
                      </a:lnTo>
                      <a:lnTo>
                        <a:pt x="874" y="108"/>
                      </a:lnTo>
                      <a:lnTo>
                        <a:pt x="876" y="108"/>
                      </a:lnTo>
                      <a:lnTo>
                        <a:pt x="876" y="108"/>
                      </a:lnTo>
                      <a:lnTo>
                        <a:pt x="876" y="108"/>
                      </a:lnTo>
                      <a:lnTo>
                        <a:pt x="876" y="108"/>
                      </a:lnTo>
                      <a:lnTo>
                        <a:pt x="876" y="110"/>
                      </a:lnTo>
                      <a:lnTo>
                        <a:pt x="878" y="110"/>
                      </a:lnTo>
                      <a:lnTo>
                        <a:pt x="878" y="110"/>
                      </a:lnTo>
                      <a:lnTo>
                        <a:pt x="878" y="110"/>
                      </a:lnTo>
                      <a:lnTo>
                        <a:pt x="878" y="112"/>
                      </a:lnTo>
                      <a:lnTo>
                        <a:pt x="878" y="112"/>
                      </a:lnTo>
                      <a:lnTo>
                        <a:pt x="878" y="113"/>
                      </a:lnTo>
                      <a:lnTo>
                        <a:pt x="878" y="113"/>
                      </a:lnTo>
                      <a:lnTo>
                        <a:pt x="878" y="113"/>
                      </a:lnTo>
                      <a:lnTo>
                        <a:pt x="878" y="115"/>
                      </a:lnTo>
                      <a:lnTo>
                        <a:pt x="878" y="115"/>
                      </a:lnTo>
                      <a:lnTo>
                        <a:pt x="878" y="115"/>
                      </a:lnTo>
                      <a:lnTo>
                        <a:pt x="878" y="117"/>
                      </a:lnTo>
                      <a:lnTo>
                        <a:pt x="878" y="117"/>
                      </a:lnTo>
                      <a:lnTo>
                        <a:pt x="876" y="117"/>
                      </a:lnTo>
                      <a:lnTo>
                        <a:pt x="876" y="119"/>
                      </a:lnTo>
                      <a:lnTo>
                        <a:pt x="876" y="119"/>
                      </a:lnTo>
                      <a:lnTo>
                        <a:pt x="876" y="119"/>
                      </a:lnTo>
                      <a:lnTo>
                        <a:pt x="876" y="119"/>
                      </a:lnTo>
                      <a:lnTo>
                        <a:pt x="878" y="119"/>
                      </a:lnTo>
                      <a:lnTo>
                        <a:pt x="878" y="119"/>
                      </a:lnTo>
                      <a:lnTo>
                        <a:pt x="880" y="119"/>
                      </a:lnTo>
                      <a:lnTo>
                        <a:pt x="880" y="119"/>
                      </a:lnTo>
                      <a:lnTo>
                        <a:pt x="880" y="119"/>
                      </a:lnTo>
                      <a:lnTo>
                        <a:pt x="880" y="121"/>
                      </a:lnTo>
                      <a:lnTo>
                        <a:pt x="880" y="121"/>
                      </a:lnTo>
                      <a:lnTo>
                        <a:pt x="880" y="123"/>
                      </a:lnTo>
                      <a:lnTo>
                        <a:pt x="882" y="123"/>
                      </a:lnTo>
                      <a:lnTo>
                        <a:pt x="882" y="123"/>
                      </a:lnTo>
                      <a:lnTo>
                        <a:pt x="882" y="123"/>
                      </a:lnTo>
                      <a:lnTo>
                        <a:pt x="882" y="123"/>
                      </a:lnTo>
                      <a:lnTo>
                        <a:pt x="882" y="123"/>
                      </a:lnTo>
                      <a:lnTo>
                        <a:pt x="882" y="123"/>
                      </a:lnTo>
                      <a:lnTo>
                        <a:pt x="882" y="121"/>
                      </a:lnTo>
                      <a:lnTo>
                        <a:pt x="882" y="121"/>
                      </a:lnTo>
                      <a:lnTo>
                        <a:pt x="884" y="121"/>
                      </a:lnTo>
                      <a:lnTo>
                        <a:pt x="884" y="121"/>
                      </a:lnTo>
                      <a:lnTo>
                        <a:pt x="884" y="121"/>
                      </a:lnTo>
                      <a:lnTo>
                        <a:pt x="886" y="121"/>
                      </a:lnTo>
                      <a:lnTo>
                        <a:pt x="886" y="119"/>
                      </a:lnTo>
                      <a:lnTo>
                        <a:pt x="886" y="119"/>
                      </a:lnTo>
                      <a:lnTo>
                        <a:pt x="886" y="119"/>
                      </a:lnTo>
                      <a:lnTo>
                        <a:pt x="886" y="119"/>
                      </a:lnTo>
                      <a:lnTo>
                        <a:pt x="888" y="119"/>
                      </a:lnTo>
                      <a:lnTo>
                        <a:pt x="888" y="117"/>
                      </a:lnTo>
                      <a:lnTo>
                        <a:pt x="888" y="117"/>
                      </a:lnTo>
                      <a:lnTo>
                        <a:pt x="888" y="117"/>
                      </a:lnTo>
                      <a:lnTo>
                        <a:pt x="888" y="117"/>
                      </a:lnTo>
                      <a:lnTo>
                        <a:pt x="886" y="117"/>
                      </a:lnTo>
                      <a:lnTo>
                        <a:pt x="886" y="115"/>
                      </a:lnTo>
                      <a:lnTo>
                        <a:pt x="886" y="115"/>
                      </a:lnTo>
                      <a:lnTo>
                        <a:pt x="886" y="115"/>
                      </a:lnTo>
                      <a:lnTo>
                        <a:pt x="886" y="115"/>
                      </a:lnTo>
                      <a:lnTo>
                        <a:pt x="886" y="113"/>
                      </a:lnTo>
                      <a:lnTo>
                        <a:pt x="886" y="113"/>
                      </a:lnTo>
                      <a:lnTo>
                        <a:pt x="886" y="113"/>
                      </a:lnTo>
                      <a:lnTo>
                        <a:pt x="884" y="113"/>
                      </a:lnTo>
                      <a:lnTo>
                        <a:pt x="884" y="112"/>
                      </a:lnTo>
                      <a:lnTo>
                        <a:pt x="886" y="112"/>
                      </a:lnTo>
                      <a:lnTo>
                        <a:pt x="886" y="112"/>
                      </a:lnTo>
                      <a:lnTo>
                        <a:pt x="886" y="112"/>
                      </a:lnTo>
                      <a:lnTo>
                        <a:pt x="886" y="110"/>
                      </a:lnTo>
                      <a:lnTo>
                        <a:pt x="886" y="110"/>
                      </a:lnTo>
                      <a:lnTo>
                        <a:pt x="888" y="110"/>
                      </a:lnTo>
                      <a:lnTo>
                        <a:pt x="888" y="112"/>
                      </a:lnTo>
                      <a:lnTo>
                        <a:pt x="888" y="112"/>
                      </a:lnTo>
                      <a:lnTo>
                        <a:pt x="890" y="112"/>
                      </a:lnTo>
                      <a:lnTo>
                        <a:pt x="890" y="112"/>
                      </a:lnTo>
                      <a:lnTo>
                        <a:pt x="890" y="112"/>
                      </a:lnTo>
                      <a:lnTo>
                        <a:pt x="890" y="112"/>
                      </a:lnTo>
                      <a:lnTo>
                        <a:pt x="890" y="112"/>
                      </a:lnTo>
                      <a:lnTo>
                        <a:pt x="890" y="110"/>
                      </a:lnTo>
                      <a:lnTo>
                        <a:pt x="890" y="110"/>
                      </a:lnTo>
                      <a:lnTo>
                        <a:pt x="890" y="110"/>
                      </a:lnTo>
                      <a:lnTo>
                        <a:pt x="890" y="108"/>
                      </a:lnTo>
                      <a:lnTo>
                        <a:pt x="890" y="108"/>
                      </a:lnTo>
                      <a:lnTo>
                        <a:pt x="890" y="108"/>
                      </a:lnTo>
                      <a:lnTo>
                        <a:pt x="890" y="108"/>
                      </a:lnTo>
                      <a:lnTo>
                        <a:pt x="892" y="108"/>
                      </a:lnTo>
                      <a:lnTo>
                        <a:pt x="892" y="108"/>
                      </a:lnTo>
                      <a:lnTo>
                        <a:pt x="892" y="106"/>
                      </a:lnTo>
                      <a:lnTo>
                        <a:pt x="892" y="106"/>
                      </a:lnTo>
                      <a:lnTo>
                        <a:pt x="893" y="106"/>
                      </a:lnTo>
                      <a:lnTo>
                        <a:pt x="893" y="106"/>
                      </a:lnTo>
                      <a:lnTo>
                        <a:pt x="893" y="106"/>
                      </a:lnTo>
                      <a:lnTo>
                        <a:pt x="895" y="106"/>
                      </a:lnTo>
                      <a:lnTo>
                        <a:pt x="895" y="104"/>
                      </a:lnTo>
                      <a:lnTo>
                        <a:pt x="895" y="104"/>
                      </a:lnTo>
                      <a:lnTo>
                        <a:pt x="895" y="104"/>
                      </a:lnTo>
                      <a:lnTo>
                        <a:pt x="895" y="104"/>
                      </a:lnTo>
                      <a:lnTo>
                        <a:pt x="895" y="102"/>
                      </a:lnTo>
                      <a:lnTo>
                        <a:pt x="897" y="102"/>
                      </a:lnTo>
                      <a:lnTo>
                        <a:pt x="897" y="102"/>
                      </a:lnTo>
                      <a:lnTo>
                        <a:pt x="897" y="102"/>
                      </a:lnTo>
                      <a:lnTo>
                        <a:pt x="897" y="102"/>
                      </a:lnTo>
                      <a:lnTo>
                        <a:pt x="899" y="102"/>
                      </a:lnTo>
                      <a:lnTo>
                        <a:pt x="899" y="102"/>
                      </a:lnTo>
                      <a:lnTo>
                        <a:pt x="901" y="102"/>
                      </a:lnTo>
                      <a:lnTo>
                        <a:pt x="901" y="102"/>
                      </a:lnTo>
                      <a:lnTo>
                        <a:pt x="901" y="102"/>
                      </a:lnTo>
                      <a:lnTo>
                        <a:pt x="903" y="102"/>
                      </a:lnTo>
                      <a:lnTo>
                        <a:pt x="903" y="102"/>
                      </a:lnTo>
                      <a:lnTo>
                        <a:pt x="903" y="102"/>
                      </a:lnTo>
                      <a:lnTo>
                        <a:pt x="903" y="102"/>
                      </a:lnTo>
                      <a:lnTo>
                        <a:pt x="905" y="102"/>
                      </a:lnTo>
                      <a:lnTo>
                        <a:pt x="905" y="104"/>
                      </a:lnTo>
                      <a:lnTo>
                        <a:pt x="905" y="104"/>
                      </a:lnTo>
                      <a:lnTo>
                        <a:pt x="905" y="104"/>
                      </a:lnTo>
                      <a:lnTo>
                        <a:pt x="907" y="104"/>
                      </a:lnTo>
                      <a:lnTo>
                        <a:pt x="907" y="104"/>
                      </a:lnTo>
                      <a:lnTo>
                        <a:pt x="907" y="106"/>
                      </a:lnTo>
                      <a:lnTo>
                        <a:pt x="907" y="106"/>
                      </a:lnTo>
                      <a:lnTo>
                        <a:pt x="909" y="106"/>
                      </a:lnTo>
                      <a:lnTo>
                        <a:pt x="909" y="106"/>
                      </a:lnTo>
                      <a:lnTo>
                        <a:pt x="909" y="106"/>
                      </a:lnTo>
                      <a:lnTo>
                        <a:pt x="909" y="106"/>
                      </a:lnTo>
                      <a:lnTo>
                        <a:pt x="911" y="106"/>
                      </a:lnTo>
                      <a:lnTo>
                        <a:pt x="911" y="108"/>
                      </a:lnTo>
                      <a:lnTo>
                        <a:pt x="911" y="108"/>
                      </a:lnTo>
                      <a:lnTo>
                        <a:pt x="913" y="108"/>
                      </a:lnTo>
                      <a:lnTo>
                        <a:pt x="913" y="108"/>
                      </a:lnTo>
                      <a:lnTo>
                        <a:pt x="913" y="108"/>
                      </a:lnTo>
                      <a:lnTo>
                        <a:pt x="913" y="108"/>
                      </a:lnTo>
                      <a:lnTo>
                        <a:pt x="915" y="108"/>
                      </a:lnTo>
                      <a:lnTo>
                        <a:pt x="915" y="108"/>
                      </a:lnTo>
                      <a:lnTo>
                        <a:pt x="915" y="108"/>
                      </a:lnTo>
                      <a:lnTo>
                        <a:pt x="915" y="108"/>
                      </a:lnTo>
                      <a:lnTo>
                        <a:pt x="916" y="108"/>
                      </a:lnTo>
                      <a:lnTo>
                        <a:pt x="916" y="108"/>
                      </a:lnTo>
                      <a:lnTo>
                        <a:pt x="916" y="110"/>
                      </a:lnTo>
                      <a:lnTo>
                        <a:pt x="918" y="110"/>
                      </a:lnTo>
                      <a:lnTo>
                        <a:pt x="918" y="110"/>
                      </a:lnTo>
                      <a:lnTo>
                        <a:pt x="918" y="110"/>
                      </a:lnTo>
                      <a:lnTo>
                        <a:pt x="918" y="110"/>
                      </a:lnTo>
                      <a:lnTo>
                        <a:pt x="920" y="110"/>
                      </a:lnTo>
                      <a:lnTo>
                        <a:pt x="920" y="112"/>
                      </a:lnTo>
                      <a:lnTo>
                        <a:pt x="920" y="112"/>
                      </a:lnTo>
                      <a:lnTo>
                        <a:pt x="922" y="112"/>
                      </a:lnTo>
                      <a:lnTo>
                        <a:pt x="922" y="112"/>
                      </a:lnTo>
                      <a:lnTo>
                        <a:pt x="922" y="112"/>
                      </a:lnTo>
                      <a:lnTo>
                        <a:pt x="922" y="113"/>
                      </a:lnTo>
                      <a:lnTo>
                        <a:pt x="922" y="113"/>
                      </a:lnTo>
                      <a:lnTo>
                        <a:pt x="922" y="113"/>
                      </a:lnTo>
                      <a:lnTo>
                        <a:pt x="922" y="115"/>
                      </a:lnTo>
                      <a:lnTo>
                        <a:pt x="922" y="115"/>
                      </a:lnTo>
                      <a:lnTo>
                        <a:pt x="922" y="115"/>
                      </a:lnTo>
                      <a:lnTo>
                        <a:pt x="922" y="115"/>
                      </a:lnTo>
                      <a:lnTo>
                        <a:pt x="922" y="115"/>
                      </a:lnTo>
                      <a:lnTo>
                        <a:pt x="922" y="117"/>
                      </a:lnTo>
                      <a:lnTo>
                        <a:pt x="924" y="117"/>
                      </a:lnTo>
                      <a:lnTo>
                        <a:pt x="924" y="117"/>
                      </a:lnTo>
                      <a:lnTo>
                        <a:pt x="924" y="117"/>
                      </a:lnTo>
                      <a:lnTo>
                        <a:pt x="924" y="119"/>
                      </a:lnTo>
                      <a:lnTo>
                        <a:pt x="924" y="119"/>
                      </a:lnTo>
                      <a:lnTo>
                        <a:pt x="924" y="119"/>
                      </a:lnTo>
                      <a:lnTo>
                        <a:pt x="924" y="121"/>
                      </a:lnTo>
                      <a:lnTo>
                        <a:pt x="924" y="121"/>
                      </a:lnTo>
                      <a:lnTo>
                        <a:pt x="924" y="123"/>
                      </a:lnTo>
                      <a:lnTo>
                        <a:pt x="924" y="123"/>
                      </a:lnTo>
                      <a:lnTo>
                        <a:pt x="924" y="123"/>
                      </a:lnTo>
                      <a:lnTo>
                        <a:pt x="924" y="123"/>
                      </a:lnTo>
                      <a:lnTo>
                        <a:pt x="924" y="123"/>
                      </a:lnTo>
                      <a:lnTo>
                        <a:pt x="922" y="123"/>
                      </a:lnTo>
                      <a:lnTo>
                        <a:pt x="922" y="125"/>
                      </a:lnTo>
                      <a:lnTo>
                        <a:pt x="922" y="125"/>
                      </a:lnTo>
                      <a:lnTo>
                        <a:pt x="922" y="125"/>
                      </a:lnTo>
                      <a:lnTo>
                        <a:pt x="922" y="123"/>
                      </a:lnTo>
                      <a:lnTo>
                        <a:pt x="920" y="123"/>
                      </a:lnTo>
                      <a:lnTo>
                        <a:pt x="920" y="123"/>
                      </a:lnTo>
                      <a:lnTo>
                        <a:pt x="918" y="123"/>
                      </a:lnTo>
                      <a:lnTo>
                        <a:pt x="918" y="123"/>
                      </a:lnTo>
                      <a:lnTo>
                        <a:pt x="918" y="123"/>
                      </a:lnTo>
                      <a:lnTo>
                        <a:pt x="916" y="123"/>
                      </a:lnTo>
                      <a:lnTo>
                        <a:pt x="916" y="123"/>
                      </a:lnTo>
                      <a:lnTo>
                        <a:pt x="916" y="123"/>
                      </a:lnTo>
                      <a:lnTo>
                        <a:pt x="916" y="123"/>
                      </a:lnTo>
                      <a:lnTo>
                        <a:pt x="915" y="123"/>
                      </a:lnTo>
                      <a:lnTo>
                        <a:pt x="915" y="123"/>
                      </a:lnTo>
                      <a:lnTo>
                        <a:pt x="915" y="123"/>
                      </a:lnTo>
                      <a:lnTo>
                        <a:pt x="915" y="123"/>
                      </a:lnTo>
                      <a:lnTo>
                        <a:pt x="915" y="123"/>
                      </a:lnTo>
                      <a:lnTo>
                        <a:pt x="916" y="123"/>
                      </a:lnTo>
                      <a:lnTo>
                        <a:pt x="916" y="125"/>
                      </a:lnTo>
                      <a:lnTo>
                        <a:pt x="916" y="125"/>
                      </a:lnTo>
                      <a:lnTo>
                        <a:pt x="916" y="127"/>
                      </a:lnTo>
                      <a:lnTo>
                        <a:pt x="915" y="127"/>
                      </a:lnTo>
                      <a:lnTo>
                        <a:pt x="915" y="127"/>
                      </a:lnTo>
                      <a:lnTo>
                        <a:pt x="915" y="129"/>
                      </a:lnTo>
                      <a:lnTo>
                        <a:pt x="915" y="129"/>
                      </a:lnTo>
                      <a:lnTo>
                        <a:pt x="915" y="129"/>
                      </a:lnTo>
                      <a:lnTo>
                        <a:pt x="915" y="129"/>
                      </a:lnTo>
                      <a:lnTo>
                        <a:pt x="915" y="131"/>
                      </a:lnTo>
                      <a:lnTo>
                        <a:pt x="916" y="131"/>
                      </a:lnTo>
                      <a:lnTo>
                        <a:pt x="916" y="131"/>
                      </a:lnTo>
                      <a:lnTo>
                        <a:pt x="916" y="133"/>
                      </a:lnTo>
                      <a:lnTo>
                        <a:pt x="916" y="133"/>
                      </a:lnTo>
                      <a:lnTo>
                        <a:pt x="916" y="133"/>
                      </a:lnTo>
                      <a:lnTo>
                        <a:pt x="918" y="133"/>
                      </a:lnTo>
                      <a:lnTo>
                        <a:pt x="918" y="133"/>
                      </a:lnTo>
                      <a:lnTo>
                        <a:pt x="918" y="133"/>
                      </a:lnTo>
                      <a:lnTo>
                        <a:pt x="918" y="133"/>
                      </a:lnTo>
                      <a:lnTo>
                        <a:pt x="918" y="135"/>
                      </a:lnTo>
                      <a:lnTo>
                        <a:pt x="918" y="135"/>
                      </a:lnTo>
                      <a:lnTo>
                        <a:pt x="920" y="135"/>
                      </a:lnTo>
                      <a:lnTo>
                        <a:pt x="920" y="135"/>
                      </a:lnTo>
                      <a:lnTo>
                        <a:pt x="922" y="135"/>
                      </a:lnTo>
                      <a:lnTo>
                        <a:pt x="922" y="136"/>
                      </a:lnTo>
                      <a:lnTo>
                        <a:pt x="922" y="136"/>
                      </a:lnTo>
                      <a:lnTo>
                        <a:pt x="922" y="136"/>
                      </a:lnTo>
                      <a:lnTo>
                        <a:pt x="924" y="136"/>
                      </a:lnTo>
                      <a:lnTo>
                        <a:pt x="924" y="136"/>
                      </a:lnTo>
                      <a:lnTo>
                        <a:pt x="924" y="136"/>
                      </a:lnTo>
                      <a:lnTo>
                        <a:pt x="924" y="138"/>
                      </a:lnTo>
                      <a:lnTo>
                        <a:pt x="924" y="138"/>
                      </a:lnTo>
                      <a:lnTo>
                        <a:pt x="926" y="138"/>
                      </a:lnTo>
                      <a:lnTo>
                        <a:pt x="926" y="138"/>
                      </a:lnTo>
                      <a:lnTo>
                        <a:pt x="926" y="138"/>
                      </a:lnTo>
                      <a:lnTo>
                        <a:pt x="928" y="138"/>
                      </a:lnTo>
                      <a:lnTo>
                        <a:pt x="928" y="140"/>
                      </a:lnTo>
                      <a:lnTo>
                        <a:pt x="928" y="140"/>
                      </a:lnTo>
                      <a:lnTo>
                        <a:pt x="928" y="140"/>
                      </a:lnTo>
                      <a:lnTo>
                        <a:pt x="928" y="140"/>
                      </a:lnTo>
                      <a:lnTo>
                        <a:pt x="930" y="140"/>
                      </a:lnTo>
                      <a:lnTo>
                        <a:pt x="930" y="140"/>
                      </a:lnTo>
                      <a:lnTo>
                        <a:pt x="930" y="140"/>
                      </a:lnTo>
                      <a:lnTo>
                        <a:pt x="930" y="140"/>
                      </a:lnTo>
                      <a:lnTo>
                        <a:pt x="930" y="142"/>
                      </a:lnTo>
                      <a:lnTo>
                        <a:pt x="932" y="142"/>
                      </a:lnTo>
                      <a:lnTo>
                        <a:pt x="932" y="142"/>
                      </a:lnTo>
                      <a:lnTo>
                        <a:pt x="932" y="142"/>
                      </a:lnTo>
                      <a:lnTo>
                        <a:pt x="932" y="144"/>
                      </a:lnTo>
                      <a:lnTo>
                        <a:pt x="932" y="144"/>
                      </a:lnTo>
                      <a:lnTo>
                        <a:pt x="934" y="144"/>
                      </a:lnTo>
                      <a:lnTo>
                        <a:pt x="934" y="146"/>
                      </a:lnTo>
                      <a:lnTo>
                        <a:pt x="934" y="146"/>
                      </a:lnTo>
                      <a:lnTo>
                        <a:pt x="934" y="144"/>
                      </a:lnTo>
                      <a:lnTo>
                        <a:pt x="934" y="144"/>
                      </a:lnTo>
                      <a:lnTo>
                        <a:pt x="934" y="144"/>
                      </a:lnTo>
                      <a:lnTo>
                        <a:pt x="936" y="144"/>
                      </a:lnTo>
                      <a:lnTo>
                        <a:pt x="936" y="144"/>
                      </a:lnTo>
                      <a:lnTo>
                        <a:pt x="936" y="144"/>
                      </a:lnTo>
                      <a:lnTo>
                        <a:pt x="936" y="142"/>
                      </a:lnTo>
                      <a:lnTo>
                        <a:pt x="936" y="142"/>
                      </a:lnTo>
                      <a:lnTo>
                        <a:pt x="936" y="140"/>
                      </a:lnTo>
                      <a:lnTo>
                        <a:pt x="938" y="140"/>
                      </a:lnTo>
                      <a:lnTo>
                        <a:pt x="938" y="140"/>
                      </a:lnTo>
                      <a:lnTo>
                        <a:pt x="939" y="140"/>
                      </a:lnTo>
                      <a:lnTo>
                        <a:pt x="939" y="140"/>
                      </a:lnTo>
                      <a:lnTo>
                        <a:pt x="939" y="140"/>
                      </a:lnTo>
                      <a:lnTo>
                        <a:pt x="939" y="140"/>
                      </a:lnTo>
                      <a:lnTo>
                        <a:pt x="941" y="140"/>
                      </a:lnTo>
                      <a:lnTo>
                        <a:pt x="941" y="140"/>
                      </a:lnTo>
                      <a:lnTo>
                        <a:pt x="941" y="140"/>
                      </a:lnTo>
                      <a:lnTo>
                        <a:pt x="941" y="140"/>
                      </a:lnTo>
                      <a:lnTo>
                        <a:pt x="941" y="140"/>
                      </a:lnTo>
                      <a:lnTo>
                        <a:pt x="943" y="140"/>
                      </a:lnTo>
                      <a:lnTo>
                        <a:pt x="943" y="140"/>
                      </a:lnTo>
                      <a:lnTo>
                        <a:pt x="943" y="140"/>
                      </a:lnTo>
                      <a:lnTo>
                        <a:pt x="945" y="140"/>
                      </a:lnTo>
                      <a:lnTo>
                        <a:pt x="945" y="140"/>
                      </a:lnTo>
                      <a:lnTo>
                        <a:pt x="945" y="140"/>
                      </a:lnTo>
                      <a:lnTo>
                        <a:pt x="945" y="140"/>
                      </a:lnTo>
                      <a:lnTo>
                        <a:pt x="945" y="140"/>
                      </a:lnTo>
                      <a:lnTo>
                        <a:pt x="945" y="138"/>
                      </a:lnTo>
                      <a:lnTo>
                        <a:pt x="947" y="138"/>
                      </a:lnTo>
                      <a:lnTo>
                        <a:pt x="947" y="138"/>
                      </a:lnTo>
                      <a:lnTo>
                        <a:pt x="947" y="138"/>
                      </a:lnTo>
                      <a:lnTo>
                        <a:pt x="947" y="136"/>
                      </a:lnTo>
                      <a:lnTo>
                        <a:pt x="947" y="136"/>
                      </a:lnTo>
                      <a:lnTo>
                        <a:pt x="947" y="136"/>
                      </a:lnTo>
                      <a:lnTo>
                        <a:pt x="945" y="136"/>
                      </a:lnTo>
                      <a:lnTo>
                        <a:pt x="945" y="135"/>
                      </a:lnTo>
                      <a:lnTo>
                        <a:pt x="945" y="135"/>
                      </a:lnTo>
                      <a:lnTo>
                        <a:pt x="945" y="135"/>
                      </a:lnTo>
                      <a:lnTo>
                        <a:pt x="945" y="135"/>
                      </a:lnTo>
                      <a:lnTo>
                        <a:pt x="943" y="135"/>
                      </a:lnTo>
                      <a:lnTo>
                        <a:pt x="943" y="135"/>
                      </a:lnTo>
                      <a:lnTo>
                        <a:pt x="943" y="133"/>
                      </a:lnTo>
                      <a:lnTo>
                        <a:pt x="941" y="133"/>
                      </a:lnTo>
                      <a:lnTo>
                        <a:pt x="941" y="133"/>
                      </a:lnTo>
                      <a:lnTo>
                        <a:pt x="941" y="133"/>
                      </a:lnTo>
                      <a:lnTo>
                        <a:pt x="941" y="133"/>
                      </a:lnTo>
                      <a:lnTo>
                        <a:pt x="939" y="133"/>
                      </a:lnTo>
                      <a:lnTo>
                        <a:pt x="939" y="133"/>
                      </a:lnTo>
                      <a:lnTo>
                        <a:pt x="939" y="133"/>
                      </a:lnTo>
                      <a:lnTo>
                        <a:pt x="939" y="133"/>
                      </a:lnTo>
                      <a:lnTo>
                        <a:pt x="939" y="131"/>
                      </a:lnTo>
                      <a:lnTo>
                        <a:pt x="939" y="131"/>
                      </a:lnTo>
                      <a:lnTo>
                        <a:pt x="939" y="129"/>
                      </a:lnTo>
                      <a:lnTo>
                        <a:pt x="939" y="129"/>
                      </a:lnTo>
                      <a:lnTo>
                        <a:pt x="939" y="129"/>
                      </a:lnTo>
                      <a:lnTo>
                        <a:pt x="939" y="129"/>
                      </a:lnTo>
                      <a:lnTo>
                        <a:pt x="939" y="129"/>
                      </a:lnTo>
                      <a:lnTo>
                        <a:pt x="939" y="129"/>
                      </a:lnTo>
                      <a:lnTo>
                        <a:pt x="939" y="127"/>
                      </a:lnTo>
                      <a:lnTo>
                        <a:pt x="938" y="127"/>
                      </a:lnTo>
                      <a:lnTo>
                        <a:pt x="938" y="127"/>
                      </a:lnTo>
                      <a:lnTo>
                        <a:pt x="938" y="125"/>
                      </a:lnTo>
                      <a:lnTo>
                        <a:pt x="939" y="125"/>
                      </a:lnTo>
                      <a:lnTo>
                        <a:pt x="939" y="125"/>
                      </a:lnTo>
                      <a:lnTo>
                        <a:pt x="939" y="125"/>
                      </a:lnTo>
                      <a:lnTo>
                        <a:pt x="939" y="123"/>
                      </a:lnTo>
                      <a:lnTo>
                        <a:pt x="939" y="123"/>
                      </a:lnTo>
                      <a:lnTo>
                        <a:pt x="939" y="123"/>
                      </a:lnTo>
                      <a:lnTo>
                        <a:pt x="941" y="123"/>
                      </a:lnTo>
                      <a:lnTo>
                        <a:pt x="941" y="123"/>
                      </a:lnTo>
                      <a:lnTo>
                        <a:pt x="941" y="123"/>
                      </a:lnTo>
                      <a:lnTo>
                        <a:pt x="941" y="123"/>
                      </a:lnTo>
                      <a:lnTo>
                        <a:pt x="943" y="123"/>
                      </a:lnTo>
                      <a:lnTo>
                        <a:pt x="943" y="121"/>
                      </a:lnTo>
                      <a:lnTo>
                        <a:pt x="943" y="121"/>
                      </a:lnTo>
                      <a:lnTo>
                        <a:pt x="945" y="121"/>
                      </a:lnTo>
                      <a:lnTo>
                        <a:pt x="945" y="121"/>
                      </a:lnTo>
                      <a:lnTo>
                        <a:pt x="945" y="123"/>
                      </a:lnTo>
                      <a:lnTo>
                        <a:pt x="945" y="123"/>
                      </a:lnTo>
                      <a:lnTo>
                        <a:pt x="947" y="123"/>
                      </a:lnTo>
                      <a:lnTo>
                        <a:pt x="947" y="123"/>
                      </a:lnTo>
                      <a:lnTo>
                        <a:pt x="947" y="123"/>
                      </a:lnTo>
                      <a:lnTo>
                        <a:pt x="949" y="123"/>
                      </a:lnTo>
                      <a:lnTo>
                        <a:pt x="949" y="123"/>
                      </a:lnTo>
                      <a:lnTo>
                        <a:pt x="949" y="123"/>
                      </a:lnTo>
                      <a:lnTo>
                        <a:pt x="949" y="125"/>
                      </a:lnTo>
                      <a:lnTo>
                        <a:pt x="949" y="125"/>
                      </a:lnTo>
                      <a:lnTo>
                        <a:pt x="949" y="127"/>
                      </a:lnTo>
                      <a:lnTo>
                        <a:pt x="949" y="127"/>
                      </a:lnTo>
                      <a:lnTo>
                        <a:pt x="949" y="127"/>
                      </a:lnTo>
                      <a:lnTo>
                        <a:pt x="949" y="129"/>
                      </a:lnTo>
                      <a:lnTo>
                        <a:pt x="949" y="129"/>
                      </a:lnTo>
                      <a:lnTo>
                        <a:pt x="949" y="131"/>
                      </a:lnTo>
                      <a:lnTo>
                        <a:pt x="949" y="131"/>
                      </a:lnTo>
                      <a:lnTo>
                        <a:pt x="951" y="131"/>
                      </a:lnTo>
                      <a:lnTo>
                        <a:pt x="951" y="131"/>
                      </a:lnTo>
                      <a:lnTo>
                        <a:pt x="951" y="131"/>
                      </a:lnTo>
                      <a:lnTo>
                        <a:pt x="951" y="131"/>
                      </a:lnTo>
                      <a:lnTo>
                        <a:pt x="951" y="129"/>
                      </a:lnTo>
                      <a:lnTo>
                        <a:pt x="953" y="129"/>
                      </a:lnTo>
                      <a:lnTo>
                        <a:pt x="953" y="129"/>
                      </a:lnTo>
                      <a:lnTo>
                        <a:pt x="953" y="127"/>
                      </a:lnTo>
                      <a:lnTo>
                        <a:pt x="953" y="127"/>
                      </a:lnTo>
                      <a:lnTo>
                        <a:pt x="955" y="127"/>
                      </a:lnTo>
                      <a:lnTo>
                        <a:pt x="955" y="129"/>
                      </a:lnTo>
                      <a:lnTo>
                        <a:pt x="955" y="129"/>
                      </a:lnTo>
                      <a:lnTo>
                        <a:pt x="955" y="127"/>
                      </a:lnTo>
                      <a:lnTo>
                        <a:pt x="955" y="127"/>
                      </a:lnTo>
                      <a:lnTo>
                        <a:pt x="957" y="127"/>
                      </a:lnTo>
                      <a:lnTo>
                        <a:pt x="957" y="127"/>
                      </a:lnTo>
                      <a:lnTo>
                        <a:pt x="957" y="127"/>
                      </a:lnTo>
                      <a:lnTo>
                        <a:pt x="957" y="125"/>
                      </a:lnTo>
                      <a:lnTo>
                        <a:pt x="957" y="125"/>
                      </a:lnTo>
                      <a:lnTo>
                        <a:pt x="957" y="123"/>
                      </a:lnTo>
                      <a:lnTo>
                        <a:pt x="957" y="123"/>
                      </a:lnTo>
                      <a:lnTo>
                        <a:pt x="957" y="123"/>
                      </a:lnTo>
                      <a:lnTo>
                        <a:pt x="957" y="123"/>
                      </a:lnTo>
                      <a:lnTo>
                        <a:pt x="959" y="123"/>
                      </a:lnTo>
                      <a:lnTo>
                        <a:pt x="959" y="121"/>
                      </a:lnTo>
                      <a:lnTo>
                        <a:pt x="959" y="121"/>
                      </a:lnTo>
                      <a:lnTo>
                        <a:pt x="959" y="121"/>
                      </a:lnTo>
                      <a:lnTo>
                        <a:pt x="960" y="121"/>
                      </a:lnTo>
                      <a:lnTo>
                        <a:pt x="960" y="119"/>
                      </a:lnTo>
                      <a:lnTo>
                        <a:pt x="960" y="119"/>
                      </a:lnTo>
                      <a:lnTo>
                        <a:pt x="960" y="117"/>
                      </a:lnTo>
                      <a:lnTo>
                        <a:pt x="960" y="117"/>
                      </a:lnTo>
                      <a:lnTo>
                        <a:pt x="960" y="115"/>
                      </a:lnTo>
                      <a:lnTo>
                        <a:pt x="960" y="115"/>
                      </a:lnTo>
                      <a:lnTo>
                        <a:pt x="960" y="115"/>
                      </a:lnTo>
                      <a:lnTo>
                        <a:pt x="960" y="115"/>
                      </a:lnTo>
                      <a:lnTo>
                        <a:pt x="960" y="113"/>
                      </a:lnTo>
                      <a:lnTo>
                        <a:pt x="960" y="113"/>
                      </a:lnTo>
                      <a:lnTo>
                        <a:pt x="960" y="113"/>
                      </a:lnTo>
                      <a:lnTo>
                        <a:pt x="962" y="113"/>
                      </a:lnTo>
                      <a:lnTo>
                        <a:pt x="962" y="113"/>
                      </a:lnTo>
                      <a:lnTo>
                        <a:pt x="962" y="113"/>
                      </a:lnTo>
                      <a:lnTo>
                        <a:pt x="962" y="112"/>
                      </a:lnTo>
                      <a:lnTo>
                        <a:pt x="964" y="112"/>
                      </a:lnTo>
                      <a:lnTo>
                        <a:pt x="964" y="112"/>
                      </a:lnTo>
                      <a:lnTo>
                        <a:pt x="966" y="112"/>
                      </a:lnTo>
                      <a:lnTo>
                        <a:pt x="966" y="112"/>
                      </a:lnTo>
                      <a:lnTo>
                        <a:pt x="966" y="112"/>
                      </a:lnTo>
                      <a:lnTo>
                        <a:pt x="966" y="113"/>
                      </a:lnTo>
                      <a:lnTo>
                        <a:pt x="968" y="113"/>
                      </a:lnTo>
                      <a:lnTo>
                        <a:pt x="968" y="112"/>
                      </a:lnTo>
                      <a:lnTo>
                        <a:pt x="968" y="112"/>
                      </a:lnTo>
                      <a:lnTo>
                        <a:pt x="968" y="112"/>
                      </a:lnTo>
                      <a:lnTo>
                        <a:pt x="970" y="112"/>
                      </a:lnTo>
                      <a:lnTo>
                        <a:pt x="970" y="112"/>
                      </a:lnTo>
                      <a:lnTo>
                        <a:pt x="968" y="112"/>
                      </a:lnTo>
                      <a:lnTo>
                        <a:pt x="968" y="110"/>
                      </a:lnTo>
                      <a:lnTo>
                        <a:pt x="970" y="110"/>
                      </a:lnTo>
                      <a:lnTo>
                        <a:pt x="970" y="110"/>
                      </a:lnTo>
                      <a:lnTo>
                        <a:pt x="972" y="110"/>
                      </a:lnTo>
                      <a:lnTo>
                        <a:pt x="972" y="110"/>
                      </a:lnTo>
                      <a:lnTo>
                        <a:pt x="970" y="110"/>
                      </a:lnTo>
                      <a:lnTo>
                        <a:pt x="970" y="110"/>
                      </a:lnTo>
                      <a:lnTo>
                        <a:pt x="970" y="108"/>
                      </a:lnTo>
                      <a:lnTo>
                        <a:pt x="970" y="108"/>
                      </a:lnTo>
                      <a:lnTo>
                        <a:pt x="970" y="108"/>
                      </a:lnTo>
                      <a:lnTo>
                        <a:pt x="972" y="108"/>
                      </a:lnTo>
                      <a:lnTo>
                        <a:pt x="972" y="108"/>
                      </a:lnTo>
                      <a:lnTo>
                        <a:pt x="972" y="108"/>
                      </a:lnTo>
                      <a:lnTo>
                        <a:pt x="972" y="108"/>
                      </a:lnTo>
                      <a:lnTo>
                        <a:pt x="972" y="106"/>
                      </a:lnTo>
                      <a:lnTo>
                        <a:pt x="970" y="106"/>
                      </a:lnTo>
                      <a:lnTo>
                        <a:pt x="970" y="106"/>
                      </a:lnTo>
                      <a:lnTo>
                        <a:pt x="970" y="106"/>
                      </a:lnTo>
                      <a:lnTo>
                        <a:pt x="968" y="106"/>
                      </a:lnTo>
                      <a:lnTo>
                        <a:pt x="968" y="106"/>
                      </a:lnTo>
                      <a:lnTo>
                        <a:pt x="968" y="106"/>
                      </a:lnTo>
                      <a:lnTo>
                        <a:pt x="966" y="106"/>
                      </a:lnTo>
                      <a:lnTo>
                        <a:pt x="966" y="104"/>
                      </a:lnTo>
                      <a:lnTo>
                        <a:pt x="966" y="104"/>
                      </a:lnTo>
                      <a:lnTo>
                        <a:pt x="966" y="104"/>
                      </a:lnTo>
                      <a:lnTo>
                        <a:pt x="966" y="104"/>
                      </a:lnTo>
                      <a:lnTo>
                        <a:pt x="966" y="102"/>
                      </a:lnTo>
                      <a:lnTo>
                        <a:pt x="964" y="102"/>
                      </a:lnTo>
                      <a:lnTo>
                        <a:pt x="964" y="102"/>
                      </a:lnTo>
                      <a:lnTo>
                        <a:pt x="964" y="102"/>
                      </a:lnTo>
                      <a:lnTo>
                        <a:pt x="962" y="102"/>
                      </a:lnTo>
                      <a:lnTo>
                        <a:pt x="962" y="100"/>
                      </a:lnTo>
                      <a:lnTo>
                        <a:pt x="964" y="100"/>
                      </a:lnTo>
                      <a:lnTo>
                        <a:pt x="964" y="100"/>
                      </a:lnTo>
                      <a:lnTo>
                        <a:pt x="964" y="100"/>
                      </a:lnTo>
                      <a:lnTo>
                        <a:pt x="964" y="100"/>
                      </a:lnTo>
                      <a:lnTo>
                        <a:pt x="964" y="100"/>
                      </a:lnTo>
                      <a:lnTo>
                        <a:pt x="964" y="98"/>
                      </a:lnTo>
                      <a:lnTo>
                        <a:pt x="962" y="98"/>
                      </a:lnTo>
                      <a:lnTo>
                        <a:pt x="962" y="98"/>
                      </a:lnTo>
                      <a:lnTo>
                        <a:pt x="962" y="96"/>
                      </a:lnTo>
                      <a:lnTo>
                        <a:pt x="964" y="96"/>
                      </a:lnTo>
                      <a:lnTo>
                        <a:pt x="964" y="96"/>
                      </a:lnTo>
                      <a:lnTo>
                        <a:pt x="964" y="94"/>
                      </a:lnTo>
                      <a:lnTo>
                        <a:pt x="962" y="94"/>
                      </a:lnTo>
                      <a:lnTo>
                        <a:pt x="962" y="94"/>
                      </a:lnTo>
                      <a:lnTo>
                        <a:pt x="962" y="92"/>
                      </a:lnTo>
                      <a:lnTo>
                        <a:pt x="962" y="92"/>
                      </a:lnTo>
                      <a:lnTo>
                        <a:pt x="962" y="92"/>
                      </a:lnTo>
                      <a:lnTo>
                        <a:pt x="962" y="92"/>
                      </a:lnTo>
                      <a:lnTo>
                        <a:pt x="962" y="92"/>
                      </a:lnTo>
                      <a:lnTo>
                        <a:pt x="962" y="90"/>
                      </a:lnTo>
                      <a:lnTo>
                        <a:pt x="962" y="90"/>
                      </a:lnTo>
                      <a:lnTo>
                        <a:pt x="962" y="90"/>
                      </a:lnTo>
                      <a:lnTo>
                        <a:pt x="962" y="90"/>
                      </a:lnTo>
                      <a:lnTo>
                        <a:pt x="964" y="90"/>
                      </a:lnTo>
                      <a:lnTo>
                        <a:pt x="964" y="90"/>
                      </a:lnTo>
                      <a:lnTo>
                        <a:pt x="966" y="90"/>
                      </a:lnTo>
                      <a:lnTo>
                        <a:pt x="966" y="90"/>
                      </a:lnTo>
                      <a:lnTo>
                        <a:pt x="966" y="90"/>
                      </a:lnTo>
                      <a:lnTo>
                        <a:pt x="968" y="90"/>
                      </a:lnTo>
                      <a:lnTo>
                        <a:pt x="968" y="90"/>
                      </a:lnTo>
                      <a:lnTo>
                        <a:pt x="968" y="90"/>
                      </a:lnTo>
                      <a:lnTo>
                        <a:pt x="968" y="90"/>
                      </a:lnTo>
                      <a:lnTo>
                        <a:pt x="970" y="90"/>
                      </a:lnTo>
                      <a:lnTo>
                        <a:pt x="970" y="90"/>
                      </a:lnTo>
                      <a:lnTo>
                        <a:pt x="972" y="90"/>
                      </a:lnTo>
                      <a:lnTo>
                        <a:pt x="972" y="90"/>
                      </a:lnTo>
                      <a:lnTo>
                        <a:pt x="972" y="90"/>
                      </a:lnTo>
                      <a:lnTo>
                        <a:pt x="974" y="90"/>
                      </a:lnTo>
                      <a:lnTo>
                        <a:pt x="974" y="90"/>
                      </a:lnTo>
                      <a:lnTo>
                        <a:pt x="974" y="90"/>
                      </a:lnTo>
                      <a:lnTo>
                        <a:pt x="974" y="90"/>
                      </a:lnTo>
                      <a:lnTo>
                        <a:pt x="976" y="90"/>
                      </a:lnTo>
                      <a:lnTo>
                        <a:pt x="976" y="90"/>
                      </a:lnTo>
                      <a:lnTo>
                        <a:pt x="978" y="90"/>
                      </a:lnTo>
                      <a:lnTo>
                        <a:pt x="978" y="90"/>
                      </a:lnTo>
                      <a:lnTo>
                        <a:pt x="978" y="90"/>
                      </a:lnTo>
                      <a:lnTo>
                        <a:pt x="980" y="90"/>
                      </a:lnTo>
                      <a:lnTo>
                        <a:pt x="980" y="90"/>
                      </a:lnTo>
                      <a:lnTo>
                        <a:pt x="982" y="90"/>
                      </a:lnTo>
                      <a:lnTo>
                        <a:pt x="982" y="90"/>
                      </a:lnTo>
                      <a:lnTo>
                        <a:pt x="982" y="90"/>
                      </a:lnTo>
                      <a:lnTo>
                        <a:pt x="983" y="90"/>
                      </a:lnTo>
                      <a:lnTo>
                        <a:pt x="983" y="90"/>
                      </a:lnTo>
                      <a:lnTo>
                        <a:pt x="983" y="90"/>
                      </a:lnTo>
                      <a:lnTo>
                        <a:pt x="985" y="90"/>
                      </a:lnTo>
                      <a:lnTo>
                        <a:pt x="985" y="90"/>
                      </a:lnTo>
                      <a:lnTo>
                        <a:pt x="987" y="90"/>
                      </a:lnTo>
                      <a:lnTo>
                        <a:pt x="987" y="90"/>
                      </a:lnTo>
                      <a:lnTo>
                        <a:pt x="987" y="90"/>
                      </a:lnTo>
                      <a:lnTo>
                        <a:pt x="987" y="90"/>
                      </a:lnTo>
                      <a:lnTo>
                        <a:pt x="989" y="90"/>
                      </a:lnTo>
                      <a:lnTo>
                        <a:pt x="989" y="92"/>
                      </a:lnTo>
                      <a:lnTo>
                        <a:pt x="989" y="92"/>
                      </a:lnTo>
                      <a:lnTo>
                        <a:pt x="989" y="92"/>
                      </a:lnTo>
                      <a:lnTo>
                        <a:pt x="991" y="92"/>
                      </a:lnTo>
                      <a:lnTo>
                        <a:pt x="991" y="92"/>
                      </a:lnTo>
                      <a:lnTo>
                        <a:pt x="991" y="92"/>
                      </a:lnTo>
                      <a:lnTo>
                        <a:pt x="991" y="92"/>
                      </a:lnTo>
                      <a:lnTo>
                        <a:pt x="991" y="90"/>
                      </a:lnTo>
                      <a:lnTo>
                        <a:pt x="993" y="90"/>
                      </a:lnTo>
                      <a:lnTo>
                        <a:pt x="993" y="90"/>
                      </a:lnTo>
                      <a:lnTo>
                        <a:pt x="993" y="90"/>
                      </a:lnTo>
                      <a:lnTo>
                        <a:pt x="995" y="90"/>
                      </a:lnTo>
                      <a:lnTo>
                        <a:pt x="995" y="90"/>
                      </a:lnTo>
                      <a:lnTo>
                        <a:pt x="995" y="90"/>
                      </a:lnTo>
                      <a:lnTo>
                        <a:pt x="997" y="90"/>
                      </a:lnTo>
                      <a:lnTo>
                        <a:pt x="997" y="90"/>
                      </a:lnTo>
                      <a:lnTo>
                        <a:pt x="999" y="90"/>
                      </a:lnTo>
                      <a:lnTo>
                        <a:pt x="999" y="92"/>
                      </a:lnTo>
                      <a:lnTo>
                        <a:pt x="999" y="92"/>
                      </a:lnTo>
                      <a:lnTo>
                        <a:pt x="997" y="92"/>
                      </a:lnTo>
                      <a:lnTo>
                        <a:pt x="997" y="92"/>
                      </a:lnTo>
                      <a:lnTo>
                        <a:pt x="997" y="92"/>
                      </a:lnTo>
                      <a:lnTo>
                        <a:pt x="997" y="92"/>
                      </a:lnTo>
                      <a:lnTo>
                        <a:pt x="999" y="92"/>
                      </a:lnTo>
                      <a:lnTo>
                        <a:pt x="999" y="92"/>
                      </a:lnTo>
                      <a:lnTo>
                        <a:pt x="999" y="92"/>
                      </a:lnTo>
                      <a:lnTo>
                        <a:pt x="1001" y="92"/>
                      </a:lnTo>
                      <a:lnTo>
                        <a:pt x="1001" y="92"/>
                      </a:lnTo>
                      <a:lnTo>
                        <a:pt x="1001" y="92"/>
                      </a:lnTo>
                      <a:lnTo>
                        <a:pt x="1003" y="92"/>
                      </a:lnTo>
                      <a:lnTo>
                        <a:pt x="1003" y="92"/>
                      </a:lnTo>
                      <a:lnTo>
                        <a:pt x="1004" y="92"/>
                      </a:lnTo>
                      <a:lnTo>
                        <a:pt x="1004" y="92"/>
                      </a:lnTo>
                      <a:lnTo>
                        <a:pt x="1004" y="92"/>
                      </a:lnTo>
                      <a:lnTo>
                        <a:pt x="1006" y="92"/>
                      </a:lnTo>
                      <a:lnTo>
                        <a:pt x="1006" y="92"/>
                      </a:lnTo>
                      <a:lnTo>
                        <a:pt x="1008" y="92"/>
                      </a:lnTo>
                      <a:lnTo>
                        <a:pt x="1008" y="92"/>
                      </a:lnTo>
                      <a:lnTo>
                        <a:pt x="1008" y="92"/>
                      </a:lnTo>
                      <a:lnTo>
                        <a:pt x="1010" y="92"/>
                      </a:lnTo>
                      <a:lnTo>
                        <a:pt x="1010" y="92"/>
                      </a:lnTo>
                      <a:lnTo>
                        <a:pt x="1010" y="92"/>
                      </a:lnTo>
                      <a:lnTo>
                        <a:pt x="1012" y="92"/>
                      </a:lnTo>
                      <a:lnTo>
                        <a:pt x="1012" y="92"/>
                      </a:lnTo>
                      <a:lnTo>
                        <a:pt x="1010" y="92"/>
                      </a:lnTo>
                      <a:lnTo>
                        <a:pt x="1010" y="92"/>
                      </a:lnTo>
                      <a:lnTo>
                        <a:pt x="1010" y="92"/>
                      </a:lnTo>
                      <a:lnTo>
                        <a:pt x="1008" y="92"/>
                      </a:lnTo>
                      <a:lnTo>
                        <a:pt x="1008" y="92"/>
                      </a:lnTo>
                      <a:lnTo>
                        <a:pt x="1008" y="90"/>
                      </a:lnTo>
                      <a:lnTo>
                        <a:pt x="1010" y="90"/>
                      </a:lnTo>
                      <a:lnTo>
                        <a:pt x="1010" y="90"/>
                      </a:lnTo>
                      <a:lnTo>
                        <a:pt x="1010" y="90"/>
                      </a:lnTo>
                      <a:lnTo>
                        <a:pt x="1012" y="90"/>
                      </a:lnTo>
                      <a:lnTo>
                        <a:pt x="1012" y="90"/>
                      </a:lnTo>
                      <a:lnTo>
                        <a:pt x="1012" y="90"/>
                      </a:lnTo>
                      <a:lnTo>
                        <a:pt x="1012" y="89"/>
                      </a:lnTo>
                      <a:lnTo>
                        <a:pt x="1012" y="89"/>
                      </a:lnTo>
                      <a:lnTo>
                        <a:pt x="1010" y="89"/>
                      </a:lnTo>
                      <a:lnTo>
                        <a:pt x="1010" y="89"/>
                      </a:lnTo>
                      <a:lnTo>
                        <a:pt x="1010" y="89"/>
                      </a:lnTo>
                      <a:lnTo>
                        <a:pt x="1008" y="89"/>
                      </a:lnTo>
                      <a:lnTo>
                        <a:pt x="1008" y="89"/>
                      </a:lnTo>
                      <a:lnTo>
                        <a:pt x="1008" y="89"/>
                      </a:lnTo>
                      <a:lnTo>
                        <a:pt x="1008" y="89"/>
                      </a:lnTo>
                      <a:lnTo>
                        <a:pt x="1006" y="89"/>
                      </a:lnTo>
                      <a:lnTo>
                        <a:pt x="1006" y="89"/>
                      </a:lnTo>
                      <a:lnTo>
                        <a:pt x="1006" y="87"/>
                      </a:lnTo>
                      <a:lnTo>
                        <a:pt x="1004" y="87"/>
                      </a:lnTo>
                      <a:lnTo>
                        <a:pt x="1004" y="87"/>
                      </a:lnTo>
                      <a:lnTo>
                        <a:pt x="1004" y="87"/>
                      </a:lnTo>
                      <a:lnTo>
                        <a:pt x="1003" y="87"/>
                      </a:lnTo>
                      <a:lnTo>
                        <a:pt x="1003" y="87"/>
                      </a:lnTo>
                      <a:lnTo>
                        <a:pt x="1003" y="89"/>
                      </a:lnTo>
                      <a:lnTo>
                        <a:pt x="1001" y="89"/>
                      </a:lnTo>
                      <a:lnTo>
                        <a:pt x="1001" y="89"/>
                      </a:lnTo>
                      <a:lnTo>
                        <a:pt x="1001" y="89"/>
                      </a:lnTo>
                      <a:lnTo>
                        <a:pt x="999" y="89"/>
                      </a:lnTo>
                      <a:lnTo>
                        <a:pt x="999" y="89"/>
                      </a:lnTo>
                      <a:lnTo>
                        <a:pt x="999" y="89"/>
                      </a:lnTo>
                      <a:lnTo>
                        <a:pt x="997" y="89"/>
                      </a:lnTo>
                      <a:lnTo>
                        <a:pt x="997" y="89"/>
                      </a:lnTo>
                      <a:lnTo>
                        <a:pt x="995" y="89"/>
                      </a:lnTo>
                      <a:lnTo>
                        <a:pt x="995" y="89"/>
                      </a:lnTo>
                      <a:lnTo>
                        <a:pt x="995" y="89"/>
                      </a:lnTo>
                      <a:lnTo>
                        <a:pt x="993" y="89"/>
                      </a:lnTo>
                      <a:lnTo>
                        <a:pt x="993" y="89"/>
                      </a:lnTo>
                      <a:lnTo>
                        <a:pt x="993" y="89"/>
                      </a:lnTo>
                      <a:lnTo>
                        <a:pt x="991" y="89"/>
                      </a:lnTo>
                      <a:lnTo>
                        <a:pt x="991" y="89"/>
                      </a:lnTo>
                      <a:lnTo>
                        <a:pt x="989" y="89"/>
                      </a:lnTo>
                      <a:lnTo>
                        <a:pt x="989" y="89"/>
                      </a:lnTo>
                      <a:lnTo>
                        <a:pt x="989" y="89"/>
                      </a:lnTo>
                      <a:lnTo>
                        <a:pt x="987" y="89"/>
                      </a:lnTo>
                      <a:lnTo>
                        <a:pt x="987" y="89"/>
                      </a:lnTo>
                      <a:lnTo>
                        <a:pt x="987" y="89"/>
                      </a:lnTo>
                      <a:lnTo>
                        <a:pt x="985" y="89"/>
                      </a:lnTo>
                      <a:lnTo>
                        <a:pt x="985" y="89"/>
                      </a:lnTo>
                      <a:lnTo>
                        <a:pt x="983" y="89"/>
                      </a:lnTo>
                      <a:lnTo>
                        <a:pt x="983" y="89"/>
                      </a:lnTo>
                      <a:lnTo>
                        <a:pt x="983" y="89"/>
                      </a:lnTo>
                      <a:lnTo>
                        <a:pt x="983" y="87"/>
                      </a:lnTo>
                      <a:lnTo>
                        <a:pt x="982" y="87"/>
                      </a:lnTo>
                      <a:lnTo>
                        <a:pt x="982" y="87"/>
                      </a:lnTo>
                      <a:lnTo>
                        <a:pt x="982" y="87"/>
                      </a:lnTo>
                      <a:lnTo>
                        <a:pt x="980" y="87"/>
                      </a:lnTo>
                      <a:lnTo>
                        <a:pt x="980" y="87"/>
                      </a:lnTo>
                      <a:lnTo>
                        <a:pt x="978" y="87"/>
                      </a:lnTo>
                      <a:lnTo>
                        <a:pt x="978" y="87"/>
                      </a:lnTo>
                      <a:lnTo>
                        <a:pt x="978" y="87"/>
                      </a:lnTo>
                      <a:lnTo>
                        <a:pt x="976" y="87"/>
                      </a:lnTo>
                      <a:lnTo>
                        <a:pt x="976" y="87"/>
                      </a:lnTo>
                      <a:lnTo>
                        <a:pt x="976" y="87"/>
                      </a:lnTo>
                      <a:lnTo>
                        <a:pt x="974" y="87"/>
                      </a:lnTo>
                      <a:lnTo>
                        <a:pt x="974" y="87"/>
                      </a:lnTo>
                      <a:lnTo>
                        <a:pt x="974" y="87"/>
                      </a:lnTo>
                      <a:lnTo>
                        <a:pt x="972" y="87"/>
                      </a:lnTo>
                      <a:lnTo>
                        <a:pt x="972" y="87"/>
                      </a:lnTo>
                      <a:lnTo>
                        <a:pt x="972" y="87"/>
                      </a:lnTo>
                      <a:lnTo>
                        <a:pt x="970" y="87"/>
                      </a:lnTo>
                      <a:lnTo>
                        <a:pt x="970" y="87"/>
                      </a:lnTo>
                      <a:lnTo>
                        <a:pt x="970" y="85"/>
                      </a:lnTo>
                      <a:lnTo>
                        <a:pt x="968" y="85"/>
                      </a:lnTo>
                      <a:lnTo>
                        <a:pt x="968" y="85"/>
                      </a:lnTo>
                      <a:lnTo>
                        <a:pt x="968" y="85"/>
                      </a:lnTo>
                      <a:lnTo>
                        <a:pt x="966" y="85"/>
                      </a:lnTo>
                      <a:lnTo>
                        <a:pt x="966" y="87"/>
                      </a:lnTo>
                      <a:lnTo>
                        <a:pt x="968" y="87"/>
                      </a:lnTo>
                      <a:lnTo>
                        <a:pt x="968" y="87"/>
                      </a:lnTo>
                      <a:lnTo>
                        <a:pt x="968" y="87"/>
                      </a:lnTo>
                      <a:lnTo>
                        <a:pt x="968" y="87"/>
                      </a:lnTo>
                      <a:lnTo>
                        <a:pt x="968" y="89"/>
                      </a:lnTo>
                      <a:lnTo>
                        <a:pt x="968" y="89"/>
                      </a:lnTo>
                      <a:lnTo>
                        <a:pt x="968" y="89"/>
                      </a:lnTo>
                      <a:lnTo>
                        <a:pt x="968" y="87"/>
                      </a:lnTo>
                      <a:lnTo>
                        <a:pt x="966" y="87"/>
                      </a:lnTo>
                      <a:lnTo>
                        <a:pt x="966" y="87"/>
                      </a:lnTo>
                      <a:lnTo>
                        <a:pt x="966" y="87"/>
                      </a:lnTo>
                      <a:lnTo>
                        <a:pt x="964" y="87"/>
                      </a:lnTo>
                      <a:lnTo>
                        <a:pt x="964" y="87"/>
                      </a:lnTo>
                      <a:lnTo>
                        <a:pt x="962" y="87"/>
                      </a:lnTo>
                      <a:lnTo>
                        <a:pt x="962" y="87"/>
                      </a:lnTo>
                      <a:lnTo>
                        <a:pt x="962" y="87"/>
                      </a:lnTo>
                      <a:lnTo>
                        <a:pt x="960" y="87"/>
                      </a:lnTo>
                      <a:lnTo>
                        <a:pt x="960" y="87"/>
                      </a:lnTo>
                      <a:lnTo>
                        <a:pt x="960" y="87"/>
                      </a:lnTo>
                      <a:lnTo>
                        <a:pt x="959" y="87"/>
                      </a:lnTo>
                      <a:lnTo>
                        <a:pt x="959" y="87"/>
                      </a:lnTo>
                      <a:lnTo>
                        <a:pt x="957" y="87"/>
                      </a:lnTo>
                      <a:lnTo>
                        <a:pt x="957" y="87"/>
                      </a:lnTo>
                      <a:lnTo>
                        <a:pt x="957" y="87"/>
                      </a:lnTo>
                      <a:lnTo>
                        <a:pt x="957" y="87"/>
                      </a:lnTo>
                      <a:lnTo>
                        <a:pt x="955" y="87"/>
                      </a:lnTo>
                      <a:lnTo>
                        <a:pt x="955" y="87"/>
                      </a:lnTo>
                      <a:lnTo>
                        <a:pt x="955" y="87"/>
                      </a:lnTo>
                      <a:lnTo>
                        <a:pt x="953" y="87"/>
                      </a:lnTo>
                      <a:lnTo>
                        <a:pt x="953" y="85"/>
                      </a:lnTo>
                      <a:lnTo>
                        <a:pt x="953" y="85"/>
                      </a:lnTo>
                      <a:lnTo>
                        <a:pt x="951" y="85"/>
                      </a:lnTo>
                      <a:lnTo>
                        <a:pt x="951" y="85"/>
                      </a:lnTo>
                      <a:lnTo>
                        <a:pt x="951" y="85"/>
                      </a:lnTo>
                      <a:lnTo>
                        <a:pt x="951" y="85"/>
                      </a:lnTo>
                      <a:lnTo>
                        <a:pt x="949" y="85"/>
                      </a:lnTo>
                      <a:lnTo>
                        <a:pt x="949" y="85"/>
                      </a:lnTo>
                      <a:lnTo>
                        <a:pt x="949" y="85"/>
                      </a:lnTo>
                      <a:lnTo>
                        <a:pt x="949" y="85"/>
                      </a:lnTo>
                      <a:lnTo>
                        <a:pt x="947" y="85"/>
                      </a:lnTo>
                      <a:lnTo>
                        <a:pt x="947" y="85"/>
                      </a:lnTo>
                      <a:lnTo>
                        <a:pt x="947" y="83"/>
                      </a:lnTo>
                      <a:lnTo>
                        <a:pt x="945" y="83"/>
                      </a:lnTo>
                      <a:lnTo>
                        <a:pt x="945" y="83"/>
                      </a:lnTo>
                      <a:lnTo>
                        <a:pt x="945" y="83"/>
                      </a:lnTo>
                      <a:lnTo>
                        <a:pt x="945" y="81"/>
                      </a:lnTo>
                      <a:lnTo>
                        <a:pt x="945" y="81"/>
                      </a:lnTo>
                      <a:lnTo>
                        <a:pt x="945" y="81"/>
                      </a:lnTo>
                      <a:lnTo>
                        <a:pt x="945" y="81"/>
                      </a:lnTo>
                      <a:lnTo>
                        <a:pt x="943" y="81"/>
                      </a:lnTo>
                      <a:lnTo>
                        <a:pt x="943" y="81"/>
                      </a:lnTo>
                      <a:lnTo>
                        <a:pt x="943" y="81"/>
                      </a:lnTo>
                      <a:lnTo>
                        <a:pt x="941" y="81"/>
                      </a:lnTo>
                      <a:lnTo>
                        <a:pt x="941" y="81"/>
                      </a:lnTo>
                      <a:lnTo>
                        <a:pt x="941" y="81"/>
                      </a:lnTo>
                      <a:lnTo>
                        <a:pt x="941" y="81"/>
                      </a:lnTo>
                      <a:lnTo>
                        <a:pt x="939" y="81"/>
                      </a:lnTo>
                      <a:lnTo>
                        <a:pt x="939" y="81"/>
                      </a:lnTo>
                      <a:lnTo>
                        <a:pt x="939" y="81"/>
                      </a:lnTo>
                      <a:lnTo>
                        <a:pt x="939" y="79"/>
                      </a:lnTo>
                      <a:lnTo>
                        <a:pt x="939" y="79"/>
                      </a:lnTo>
                      <a:lnTo>
                        <a:pt x="939" y="81"/>
                      </a:lnTo>
                      <a:lnTo>
                        <a:pt x="939" y="81"/>
                      </a:lnTo>
                      <a:lnTo>
                        <a:pt x="939" y="83"/>
                      </a:lnTo>
                      <a:lnTo>
                        <a:pt x="938" y="83"/>
                      </a:lnTo>
                      <a:lnTo>
                        <a:pt x="938" y="83"/>
                      </a:lnTo>
                      <a:lnTo>
                        <a:pt x="936" y="83"/>
                      </a:lnTo>
                      <a:lnTo>
                        <a:pt x="936" y="81"/>
                      </a:lnTo>
                      <a:lnTo>
                        <a:pt x="936" y="81"/>
                      </a:lnTo>
                      <a:lnTo>
                        <a:pt x="936" y="81"/>
                      </a:lnTo>
                      <a:lnTo>
                        <a:pt x="934" y="81"/>
                      </a:lnTo>
                      <a:lnTo>
                        <a:pt x="934" y="81"/>
                      </a:lnTo>
                      <a:lnTo>
                        <a:pt x="934" y="81"/>
                      </a:lnTo>
                      <a:lnTo>
                        <a:pt x="932" y="81"/>
                      </a:lnTo>
                      <a:lnTo>
                        <a:pt x="932" y="81"/>
                      </a:lnTo>
                      <a:lnTo>
                        <a:pt x="930" y="81"/>
                      </a:lnTo>
                      <a:lnTo>
                        <a:pt x="930" y="81"/>
                      </a:lnTo>
                      <a:lnTo>
                        <a:pt x="930" y="81"/>
                      </a:lnTo>
                      <a:lnTo>
                        <a:pt x="928" y="81"/>
                      </a:lnTo>
                      <a:lnTo>
                        <a:pt x="928" y="81"/>
                      </a:lnTo>
                      <a:lnTo>
                        <a:pt x="928" y="81"/>
                      </a:lnTo>
                      <a:lnTo>
                        <a:pt x="928" y="83"/>
                      </a:lnTo>
                      <a:lnTo>
                        <a:pt x="926" y="83"/>
                      </a:lnTo>
                      <a:lnTo>
                        <a:pt x="926" y="83"/>
                      </a:lnTo>
                      <a:lnTo>
                        <a:pt x="926" y="83"/>
                      </a:lnTo>
                      <a:lnTo>
                        <a:pt x="924" y="83"/>
                      </a:lnTo>
                      <a:lnTo>
                        <a:pt x="924" y="83"/>
                      </a:lnTo>
                      <a:lnTo>
                        <a:pt x="924" y="83"/>
                      </a:lnTo>
                      <a:lnTo>
                        <a:pt x="922" y="83"/>
                      </a:lnTo>
                      <a:lnTo>
                        <a:pt x="922" y="83"/>
                      </a:lnTo>
                      <a:lnTo>
                        <a:pt x="922" y="83"/>
                      </a:lnTo>
                      <a:lnTo>
                        <a:pt x="922" y="83"/>
                      </a:lnTo>
                      <a:lnTo>
                        <a:pt x="920" y="83"/>
                      </a:lnTo>
                      <a:lnTo>
                        <a:pt x="920" y="83"/>
                      </a:lnTo>
                      <a:lnTo>
                        <a:pt x="920" y="81"/>
                      </a:lnTo>
                      <a:lnTo>
                        <a:pt x="918" y="81"/>
                      </a:lnTo>
                      <a:lnTo>
                        <a:pt x="918" y="81"/>
                      </a:lnTo>
                      <a:lnTo>
                        <a:pt x="918" y="81"/>
                      </a:lnTo>
                      <a:lnTo>
                        <a:pt x="916" y="81"/>
                      </a:lnTo>
                      <a:lnTo>
                        <a:pt x="916" y="81"/>
                      </a:lnTo>
                      <a:lnTo>
                        <a:pt x="915" y="81"/>
                      </a:lnTo>
                      <a:lnTo>
                        <a:pt x="915" y="81"/>
                      </a:lnTo>
                      <a:lnTo>
                        <a:pt x="915" y="79"/>
                      </a:lnTo>
                      <a:lnTo>
                        <a:pt x="916" y="79"/>
                      </a:lnTo>
                      <a:lnTo>
                        <a:pt x="916" y="79"/>
                      </a:lnTo>
                      <a:lnTo>
                        <a:pt x="915" y="79"/>
                      </a:lnTo>
                      <a:lnTo>
                        <a:pt x="915" y="79"/>
                      </a:lnTo>
                      <a:lnTo>
                        <a:pt x="915" y="79"/>
                      </a:lnTo>
                      <a:lnTo>
                        <a:pt x="913" y="79"/>
                      </a:lnTo>
                      <a:lnTo>
                        <a:pt x="913" y="79"/>
                      </a:lnTo>
                      <a:lnTo>
                        <a:pt x="913" y="79"/>
                      </a:lnTo>
                      <a:lnTo>
                        <a:pt x="911" y="79"/>
                      </a:lnTo>
                      <a:lnTo>
                        <a:pt x="911" y="77"/>
                      </a:lnTo>
                      <a:lnTo>
                        <a:pt x="911" y="77"/>
                      </a:lnTo>
                      <a:lnTo>
                        <a:pt x="909" y="77"/>
                      </a:lnTo>
                      <a:lnTo>
                        <a:pt x="909" y="77"/>
                      </a:lnTo>
                      <a:lnTo>
                        <a:pt x="909" y="77"/>
                      </a:lnTo>
                      <a:lnTo>
                        <a:pt x="907" y="77"/>
                      </a:lnTo>
                      <a:lnTo>
                        <a:pt x="907" y="77"/>
                      </a:lnTo>
                      <a:lnTo>
                        <a:pt x="907" y="77"/>
                      </a:lnTo>
                      <a:lnTo>
                        <a:pt x="907" y="77"/>
                      </a:lnTo>
                      <a:lnTo>
                        <a:pt x="905" y="77"/>
                      </a:lnTo>
                      <a:lnTo>
                        <a:pt x="905" y="75"/>
                      </a:lnTo>
                      <a:lnTo>
                        <a:pt x="905" y="75"/>
                      </a:lnTo>
                      <a:lnTo>
                        <a:pt x="903" y="75"/>
                      </a:lnTo>
                      <a:lnTo>
                        <a:pt x="903" y="75"/>
                      </a:lnTo>
                      <a:lnTo>
                        <a:pt x="903" y="75"/>
                      </a:lnTo>
                      <a:lnTo>
                        <a:pt x="903" y="75"/>
                      </a:lnTo>
                      <a:lnTo>
                        <a:pt x="903" y="75"/>
                      </a:lnTo>
                      <a:lnTo>
                        <a:pt x="903" y="73"/>
                      </a:lnTo>
                      <a:lnTo>
                        <a:pt x="901" y="73"/>
                      </a:lnTo>
                      <a:lnTo>
                        <a:pt x="901" y="73"/>
                      </a:lnTo>
                      <a:lnTo>
                        <a:pt x="901" y="73"/>
                      </a:lnTo>
                      <a:lnTo>
                        <a:pt x="901" y="73"/>
                      </a:lnTo>
                      <a:lnTo>
                        <a:pt x="899" y="73"/>
                      </a:lnTo>
                      <a:lnTo>
                        <a:pt x="899" y="71"/>
                      </a:lnTo>
                      <a:lnTo>
                        <a:pt x="899" y="71"/>
                      </a:lnTo>
                      <a:lnTo>
                        <a:pt x="897" y="71"/>
                      </a:lnTo>
                      <a:lnTo>
                        <a:pt x="897" y="71"/>
                      </a:lnTo>
                      <a:lnTo>
                        <a:pt x="897" y="71"/>
                      </a:lnTo>
                      <a:lnTo>
                        <a:pt x="897" y="71"/>
                      </a:lnTo>
                      <a:lnTo>
                        <a:pt x="897" y="69"/>
                      </a:lnTo>
                      <a:lnTo>
                        <a:pt x="895" y="69"/>
                      </a:lnTo>
                      <a:lnTo>
                        <a:pt x="895" y="69"/>
                      </a:lnTo>
                      <a:lnTo>
                        <a:pt x="895" y="69"/>
                      </a:lnTo>
                      <a:lnTo>
                        <a:pt x="895" y="67"/>
                      </a:lnTo>
                      <a:lnTo>
                        <a:pt x="895" y="67"/>
                      </a:lnTo>
                      <a:lnTo>
                        <a:pt x="895" y="67"/>
                      </a:lnTo>
                      <a:lnTo>
                        <a:pt x="897" y="67"/>
                      </a:lnTo>
                      <a:lnTo>
                        <a:pt x="897" y="67"/>
                      </a:lnTo>
                      <a:lnTo>
                        <a:pt x="897" y="67"/>
                      </a:lnTo>
                      <a:lnTo>
                        <a:pt x="897" y="67"/>
                      </a:lnTo>
                      <a:lnTo>
                        <a:pt x="895" y="67"/>
                      </a:lnTo>
                      <a:lnTo>
                        <a:pt x="895" y="67"/>
                      </a:lnTo>
                      <a:lnTo>
                        <a:pt x="895" y="66"/>
                      </a:lnTo>
                      <a:lnTo>
                        <a:pt x="895" y="66"/>
                      </a:lnTo>
                      <a:lnTo>
                        <a:pt x="893" y="66"/>
                      </a:lnTo>
                      <a:lnTo>
                        <a:pt x="893" y="66"/>
                      </a:lnTo>
                      <a:lnTo>
                        <a:pt x="893" y="66"/>
                      </a:lnTo>
                      <a:lnTo>
                        <a:pt x="893" y="64"/>
                      </a:lnTo>
                      <a:lnTo>
                        <a:pt x="893" y="64"/>
                      </a:lnTo>
                      <a:lnTo>
                        <a:pt x="895" y="64"/>
                      </a:lnTo>
                      <a:lnTo>
                        <a:pt x="895" y="64"/>
                      </a:lnTo>
                      <a:lnTo>
                        <a:pt x="895" y="64"/>
                      </a:lnTo>
                      <a:lnTo>
                        <a:pt x="897" y="64"/>
                      </a:lnTo>
                      <a:lnTo>
                        <a:pt x="897" y="66"/>
                      </a:lnTo>
                      <a:lnTo>
                        <a:pt x="897" y="66"/>
                      </a:lnTo>
                      <a:lnTo>
                        <a:pt x="897" y="66"/>
                      </a:lnTo>
                      <a:lnTo>
                        <a:pt x="899" y="66"/>
                      </a:lnTo>
                      <a:lnTo>
                        <a:pt x="899" y="66"/>
                      </a:lnTo>
                      <a:lnTo>
                        <a:pt x="901" y="66"/>
                      </a:lnTo>
                      <a:lnTo>
                        <a:pt x="901" y="66"/>
                      </a:lnTo>
                      <a:lnTo>
                        <a:pt x="901" y="66"/>
                      </a:lnTo>
                      <a:lnTo>
                        <a:pt x="901" y="66"/>
                      </a:lnTo>
                      <a:lnTo>
                        <a:pt x="903" y="66"/>
                      </a:lnTo>
                      <a:lnTo>
                        <a:pt x="903" y="66"/>
                      </a:lnTo>
                      <a:lnTo>
                        <a:pt x="903" y="66"/>
                      </a:lnTo>
                      <a:lnTo>
                        <a:pt x="903" y="66"/>
                      </a:lnTo>
                      <a:lnTo>
                        <a:pt x="905" y="66"/>
                      </a:lnTo>
                      <a:lnTo>
                        <a:pt x="905" y="66"/>
                      </a:lnTo>
                      <a:lnTo>
                        <a:pt x="905" y="66"/>
                      </a:lnTo>
                      <a:lnTo>
                        <a:pt x="907" y="66"/>
                      </a:lnTo>
                      <a:lnTo>
                        <a:pt x="907" y="66"/>
                      </a:lnTo>
                      <a:lnTo>
                        <a:pt x="907" y="66"/>
                      </a:lnTo>
                      <a:lnTo>
                        <a:pt x="907" y="66"/>
                      </a:lnTo>
                      <a:lnTo>
                        <a:pt x="909" y="66"/>
                      </a:lnTo>
                      <a:lnTo>
                        <a:pt x="909" y="66"/>
                      </a:lnTo>
                      <a:lnTo>
                        <a:pt x="909" y="66"/>
                      </a:lnTo>
                      <a:lnTo>
                        <a:pt x="911" y="66"/>
                      </a:lnTo>
                      <a:lnTo>
                        <a:pt x="911" y="66"/>
                      </a:lnTo>
                      <a:lnTo>
                        <a:pt x="911" y="66"/>
                      </a:lnTo>
                      <a:lnTo>
                        <a:pt x="913" y="66"/>
                      </a:lnTo>
                      <a:lnTo>
                        <a:pt x="913" y="66"/>
                      </a:lnTo>
                      <a:lnTo>
                        <a:pt x="913" y="66"/>
                      </a:lnTo>
                      <a:lnTo>
                        <a:pt x="915" y="66"/>
                      </a:lnTo>
                      <a:lnTo>
                        <a:pt x="915" y="66"/>
                      </a:lnTo>
                      <a:lnTo>
                        <a:pt x="915" y="67"/>
                      </a:lnTo>
                      <a:lnTo>
                        <a:pt x="915" y="67"/>
                      </a:lnTo>
                      <a:lnTo>
                        <a:pt x="915" y="67"/>
                      </a:lnTo>
                      <a:lnTo>
                        <a:pt x="916" y="67"/>
                      </a:lnTo>
                      <a:lnTo>
                        <a:pt x="916" y="67"/>
                      </a:lnTo>
                      <a:lnTo>
                        <a:pt x="918" y="67"/>
                      </a:lnTo>
                      <a:lnTo>
                        <a:pt x="918" y="67"/>
                      </a:lnTo>
                      <a:lnTo>
                        <a:pt x="918" y="67"/>
                      </a:lnTo>
                      <a:lnTo>
                        <a:pt x="920" y="67"/>
                      </a:lnTo>
                      <a:lnTo>
                        <a:pt x="920" y="67"/>
                      </a:lnTo>
                      <a:lnTo>
                        <a:pt x="922" y="67"/>
                      </a:lnTo>
                      <a:lnTo>
                        <a:pt x="922" y="67"/>
                      </a:lnTo>
                      <a:lnTo>
                        <a:pt x="922" y="67"/>
                      </a:lnTo>
                      <a:lnTo>
                        <a:pt x="924" y="67"/>
                      </a:lnTo>
                      <a:lnTo>
                        <a:pt x="924" y="67"/>
                      </a:lnTo>
                      <a:lnTo>
                        <a:pt x="924" y="67"/>
                      </a:lnTo>
                      <a:lnTo>
                        <a:pt x="924" y="67"/>
                      </a:lnTo>
                      <a:lnTo>
                        <a:pt x="926" y="67"/>
                      </a:lnTo>
                      <a:lnTo>
                        <a:pt x="926" y="67"/>
                      </a:lnTo>
                      <a:lnTo>
                        <a:pt x="926" y="67"/>
                      </a:lnTo>
                      <a:lnTo>
                        <a:pt x="928" y="67"/>
                      </a:lnTo>
                      <a:lnTo>
                        <a:pt x="928" y="67"/>
                      </a:lnTo>
                      <a:lnTo>
                        <a:pt x="928" y="67"/>
                      </a:lnTo>
                      <a:lnTo>
                        <a:pt x="930" y="67"/>
                      </a:lnTo>
                      <a:lnTo>
                        <a:pt x="930" y="67"/>
                      </a:lnTo>
                      <a:lnTo>
                        <a:pt x="930" y="67"/>
                      </a:lnTo>
                      <a:lnTo>
                        <a:pt x="932" y="67"/>
                      </a:lnTo>
                      <a:lnTo>
                        <a:pt x="932" y="67"/>
                      </a:lnTo>
                      <a:lnTo>
                        <a:pt x="932" y="67"/>
                      </a:lnTo>
                      <a:lnTo>
                        <a:pt x="932" y="66"/>
                      </a:lnTo>
                      <a:lnTo>
                        <a:pt x="932" y="66"/>
                      </a:lnTo>
                      <a:lnTo>
                        <a:pt x="930" y="66"/>
                      </a:lnTo>
                      <a:lnTo>
                        <a:pt x="930" y="66"/>
                      </a:lnTo>
                      <a:lnTo>
                        <a:pt x="930" y="66"/>
                      </a:lnTo>
                      <a:lnTo>
                        <a:pt x="930" y="66"/>
                      </a:lnTo>
                      <a:lnTo>
                        <a:pt x="928" y="66"/>
                      </a:lnTo>
                      <a:lnTo>
                        <a:pt x="928" y="66"/>
                      </a:lnTo>
                      <a:lnTo>
                        <a:pt x="928" y="66"/>
                      </a:lnTo>
                      <a:lnTo>
                        <a:pt x="926" y="66"/>
                      </a:lnTo>
                      <a:lnTo>
                        <a:pt x="926" y="64"/>
                      </a:lnTo>
                      <a:lnTo>
                        <a:pt x="926" y="64"/>
                      </a:lnTo>
                      <a:lnTo>
                        <a:pt x="924" y="64"/>
                      </a:lnTo>
                      <a:lnTo>
                        <a:pt x="924" y="64"/>
                      </a:lnTo>
                      <a:lnTo>
                        <a:pt x="924" y="64"/>
                      </a:lnTo>
                      <a:lnTo>
                        <a:pt x="924" y="64"/>
                      </a:lnTo>
                      <a:lnTo>
                        <a:pt x="922" y="64"/>
                      </a:lnTo>
                      <a:lnTo>
                        <a:pt x="922" y="62"/>
                      </a:lnTo>
                      <a:lnTo>
                        <a:pt x="924" y="62"/>
                      </a:lnTo>
                      <a:lnTo>
                        <a:pt x="924" y="62"/>
                      </a:lnTo>
                      <a:lnTo>
                        <a:pt x="922" y="62"/>
                      </a:lnTo>
                      <a:lnTo>
                        <a:pt x="922" y="62"/>
                      </a:lnTo>
                      <a:lnTo>
                        <a:pt x="922" y="62"/>
                      </a:lnTo>
                      <a:lnTo>
                        <a:pt x="922" y="62"/>
                      </a:lnTo>
                      <a:lnTo>
                        <a:pt x="920" y="62"/>
                      </a:lnTo>
                      <a:lnTo>
                        <a:pt x="920" y="62"/>
                      </a:lnTo>
                      <a:lnTo>
                        <a:pt x="920" y="64"/>
                      </a:lnTo>
                      <a:lnTo>
                        <a:pt x="918" y="64"/>
                      </a:lnTo>
                      <a:lnTo>
                        <a:pt x="918" y="62"/>
                      </a:lnTo>
                      <a:lnTo>
                        <a:pt x="918" y="62"/>
                      </a:lnTo>
                      <a:lnTo>
                        <a:pt x="918" y="62"/>
                      </a:lnTo>
                      <a:lnTo>
                        <a:pt x="916" y="62"/>
                      </a:lnTo>
                      <a:lnTo>
                        <a:pt x="916" y="62"/>
                      </a:lnTo>
                      <a:lnTo>
                        <a:pt x="915" y="62"/>
                      </a:lnTo>
                      <a:lnTo>
                        <a:pt x="915" y="62"/>
                      </a:lnTo>
                      <a:lnTo>
                        <a:pt x="915" y="62"/>
                      </a:lnTo>
                      <a:lnTo>
                        <a:pt x="913" y="62"/>
                      </a:lnTo>
                      <a:lnTo>
                        <a:pt x="913" y="62"/>
                      </a:lnTo>
                      <a:lnTo>
                        <a:pt x="913" y="62"/>
                      </a:lnTo>
                      <a:lnTo>
                        <a:pt x="911" y="62"/>
                      </a:lnTo>
                      <a:lnTo>
                        <a:pt x="911" y="62"/>
                      </a:lnTo>
                      <a:lnTo>
                        <a:pt x="909" y="62"/>
                      </a:lnTo>
                      <a:lnTo>
                        <a:pt x="909" y="62"/>
                      </a:lnTo>
                      <a:lnTo>
                        <a:pt x="909" y="62"/>
                      </a:lnTo>
                      <a:lnTo>
                        <a:pt x="907" y="62"/>
                      </a:lnTo>
                      <a:lnTo>
                        <a:pt x="907" y="62"/>
                      </a:lnTo>
                      <a:lnTo>
                        <a:pt x="907" y="62"/>
                      </a:lnTo>
                      <a:lnTo>
                        <a:pt x="907" y="62"/>
                      </a:lnTo>
                      <a:lnTo>
                        <a:pt x="905" y="62"/>
                      </a:lnTo>
                      <a:lnTo>
                        <a:pt x="905" y="62"/>
                      </a:lnTo>
                      <a:lnTo>
                        <a:pt x="903" y="62"/>
                      </a:lnTo>
                      <a:lnTo>
                        <a:pt x="903" y="62"/>
                      </a:lnTo>
                      <a:lnTo>
                        <a:pt x="903" y="62"/>
                      </a:lnTo>
                      <a:lnTo>
                        <a:pt x="901" y="62"/>
                      </a:lnTo>
                      <a:lnTo>
                        <a:pt x="901" y="62"/>
                      </a:lnTo>
                      <a:lnTo>
                        <a:pt x="901" y="62"/>
                      </a:lnTo>
                      <a:lnTo>
                        <a:pt x="899" y="62"/>
                      </a:lnTo>
                      <a:lnTo>
                        <a:pt x="899" y="62"/>
                      </a:lnTo>
                      <a:lnTo>
                        <a:pt x="897" y="62"/>
                      </a:lnTo>
                      <a:lnTo>
                        <a:pt x="897" y="62"/>
                      </a:lnTo>
                      <a:lnTo>
                        <a:pt x="897" y="62"/>
                      </a:lnTo>
                      <a:lnTo>
                        <a:pt x="895" y="62"/>
                      </a:lnTo>
                      <a:lnTo>
                        <a:pt x="895" y="60"/>
                      </a:lnTo>
                      <a:lnTo>
                        <a:pt x="895" y="60"/>
                      </a:lnTo>
                      <a:lnTo>
                        <a:pt x="895" y="60"/>
                      </a:lnTo>
                      <a:lnTo>
                        <a:pt x="893" y="60"/>
                      </a:lnTo>
                      <a:lnTo>
                        <a:pt x="893" y="60"/>
                      </a:lnTo>
                      <a:lnTo>
                        <a:pt x="892" y="60"/>
                      </a:lnTo>
                      <a:lnTo>
                        <a:pt x="892" y="60"/>
                      </a:lnTo>
                      <a:lnTo>
                        <a:pt x="892" y="60"/>
                      </a:lnTo>
                      <a:lnTo>
                        <a:pt x="890" y="60"/>
                      </a:lnTo>
                      <a:lnTo>
                        <a:pt x="890" y="60"/>
                      </a:lnTo>
                      <a:lnTo>
                        <a:pt x="890" y="60"/>
                      </a:lnTo>
                      <a:lnTo>
                        <a:pt x="890" y="60"/>
                      </a:lnTo>
                      <a:lnTo>
                        <a:pt x="888" y="60"/>
                      </a:lnTo>
                      <a:lnTo>
                        <a:pt x="888" y="60"/>
                      </a:lnTo>
                      <a:lnTo>
                        <a:pt x="888" y="60"/>
                      </a:lnTo>
                      <a:lnTo>
                        <a:pt x="886" y="60"/>
                      </a:lnTo>
                      <a:lnTo>
                        <a:pt x="886" y="60"/>
                      </a:lnTo>
                      <a:lnTo>
                        <a:pt x="886" y="58"/>
                      </a:lnTo>
                      <a:lnTo>
                        <a:pt x="886" y="58"/>
                      </a:lnTo>
                      <a:lnTo>
                        <a:pt x="886" y="58"/>
                      </a:lnTo>
                      <a:lnTo>
                        <a:pt x="886" y="56"/>
                      </a:lnTo>
                      <a:lnTo>
                        <a:pt x="886" y="56"/>
                      </a:lnTo>
                      <a:lnTo>
                        <a:pt x="886" y="54"/>
                      </a:lnTo>
                      <a:lnTo>
                        <a:pt x="884" y="54"/>
                      </a:lnTo>
                      <a:lnTo>
                        <a:pt x="884" y="54"/>
                      </a:lnTo>
                      <a:lnTo>
                        <a:pt x="886" y="54"/>
                      </a:lnTo>
                      <a:lnTo>
                        <a:pt x="886" y="52"/>
                      </a:lnTo>
                      <a:lnTo>
                        <a:pt x="886" y="52"/>
                      </a:lnTo>
                      <a:lnTo>
                        <a:pt x="886" y="52"/>
                      </a:lnTo>
                      <a:lnTo>
                        <a:pt x="886" y="52"/>
                      </a:lnTo>
                      <a:lnTo>
                        <a:pt x="888" y="52"/>
                      </a:lnTo>
                      <a:lnTo>
                        <a:pt x="888" y="52"/>
                      </a:lnTo>
                      <a:lnTo>
                        <a:pt x="886" y="52"/>
                      </a:lnTo>
                      <a:lnTo>
                        <a:pt x="886" y="50"/>
                      </a:lnTo>
                      <a:lnTo>
                        <a:pt x="886" y="50"/>
                      </a:lnTo>
                      <a:lnTo>
                        <a:pt x="886" y="50"/>
                      </a:lnTo>
                      <a:lnTo>
                        <a:pt x="886" y="48"/>
                      </a:lnTo>
                      <a:lnTo>
                        <a:pt x="886" y="48"/>
                      </a:lnTo>
                      <a:lnTo>
                        <a:pt x="884" y="48"/>
                      </a:lnTo>
                      <a:lnTo>
                        <a:pt x="884" y="48"/>
                      </a:lnTo>
                      <a:lnTo>
                        <a:pt x="884" y="48"/>
                      </a:lnTo>
                      <a:lnTo>
                        <a:pt x="884" y="46"/>
                      </a:lnTo>
                      <a:lnTo>
                        <a:pt x="884" y="46"/>
                      </a:lnTo>
                      <a:lnTo>
                        <a:pt x="886" y="46"/>
                      </a:lnTo>
                      <a:lnTo>
                        <a:pt x="886" y="46"/>
                      </a:lnTo>
                      <a:lnTo>
                        <a:pt x="886" y="46"/>
                      </a:lnTo>
                      <a:lnTo>
                        <a:pt x="886" y="44"/>
                      </a:lnTo>
                      <a:lnTo>
                        <a:pt x="886" y="44"/>
                      </a:lnTo>
                      <a:lnTo>
                        <a:pt x="886" y="44"/>
                      </a:lnTo>
                      <a:lnTo>
                        <a:pt x="886" y="44"/>
                      </a:lnTo>
                      <a:lnTo>
                        <a:pt x="888" y="44"/>
                      </a:lnTo>
                      <a:lnTo>
                        <a:pt x="888" y="44"/>
                      </a:lnTo>
                      <a:lnTo>
                        <a:pt x="890" y="44"/>
                      </a:lnTo>
                      <a:lnTo>
                        <a:pt x="890" y="44"/>
                      </a:lnTo>
                      <a:lnTo>
                        <a:pt x="890" y="43"/>
                      </a:lnTo>
                      <a:lnTo>
                        <a:pt x="890" y="43"/>
                      </a:lnTo>
                      <a:lnTo>
                        <a:pt x="888" y="43"/>
                      </a:lnTo>
                      <a:lnTo>
                        <a:pt x="888" y="43"/>
                      </a:lnTo>
                      <a:lnTo>
                        <a:pt x="888" y="43"/>
                      </a:lnTo>
                      <a:lnTo>
                        <a:pt x="886" y="43"/>
                      </a:lnTo>
                      <a:lnTo>
                        <a:pt x="886" y="41"/>
                      </a:lnTo>
                      <a:lnTo>
                        <a:pt x="886" y="41"/>
                      </a:lnTo>
                      <a:lnTo>
                        <a:pt x="886" y="41"/>
                      </a:lnTo>
                      <a:lnTo>
                        <a:pt x="886" y="39"/>
                      </a:lnTo>
                      <a:lnTo>
                        <a:pt x="886" y="39"/>
                      </a:lnTo>
                      <a:lnTo>
                        <a:pt x="886" y="39"/>
                      </a:lnTo>
                      <a:lnTo>
                        <a:pt x="886" y="37"/>
                      </a:lnTo>
                      <a:lnTo>
                        <a:pt x="886" y="37"/>
                      </a:lnTo>
                      <a:lnTo>
                        <a:pt x="888" y="37"/>
                      </a:lnTo>
                      <a:lnTo>
                        <a:pt x="888" y="37"/>
                      </a:lnTo>
                      <a:lnTo>
                        <a:pt x="888" y="37"/>
                      </a:lnTo>
                      <a:lnTo>
                        <a:pt x="890" y="37"/>
                      </a:lnTo>
                      <a:lnTo>
                        <a:pt x="890" y="37"/>
                      </a:lnTo>
                      <a:lnTo>
                        <a:pt x="890" y="35"/>
                      </a:lnTo>
                      <a:lnTo>
                        <a:pt x="890" y="35"/>
                      </a:lnTo>
                      <a:lnTo>
                        <a:pt x="890" y="33"/>
                      </a:lnTo>
                      <a:lnTo>
                        <a:pt x="890" y="33"/>
                      </a:lnTo>
                      <a:lnTo>
                        <a:pt x="890" y="33"/>
                      </a:lnTo>
                      <a:lnTo>
                        <a:pt x="892" y="33"/>
                      </a:lnTo>
                      <a:lnTo>
                        <a:pt x="892" y="33"/>
                      </a:lnTo>
                      <a:lnTo>
                        <a:pt x="892" y="33"/>
                      </a:lnTo>
                      <a:lnTo>
                        <a:pt x="892" y="31"/>
                      </a:lnTo>
                      <a:lnTo>
                        <a:pt x="892" y="31"/>
                      </a:lnTo>
                      <a:lnTo>
                        <a:pt x="893" y="31"/>
                      </a:lnTo>
                      <a:lnTo>
                        <a:pt x="893" y="29"/>
                      </a:lnTo>
                      <a:lnTo>
                        <a:pt x="892" y="29"/>
                      </a:lnTo>
                      <a:lnTo>
                        <a:pt x="892" y="29"/>
                      </a:lnTo>
                      <a:lnTo>
                        <a:pt x="893" y="29"/>
                      </a:lnTo>
                      <a:lnTo>
                        <a:pt x="893" y="29"/>
                      </a:lnTo>
                      <a:lnTo>
                        <a:pt x="893" y="29"/>
                      </a:lnTo>
                      <a:lnTo>
                        <a:pt x="895" y="29"/>
                      </a:lnTo>
                      <a:lnTo>
                        <a:pt x="895" y="29"/>
                      </a:lnTo>
                      <a:lnTo>
                        <a:pt x="895" y="29"/>
                      </a:lnTo>
                      <a:lnTo>
                        <a:pt x="895" y="29"/>
                      </a:lnTo>
                      <a:lnTo>
                        <a:pt x="895" y="27"/>
                      </a:lnTo>
                      <a:lnTo>
                        <a:pt x="897" y="27"/>
                      </a:lnTo>
                      <a:lnTo>
                        <a:pt x="897" y="27"/>
                      </a:lnTo>
                      <a:lnTo>
                        <a:pt x="897" y="27"/>
                      </a:lnTo>
                      <a:lnTo>
                        <a:pt x="897" y="27"/>
                      </a:lnTo>
                      <a:lnTo>
                        <a:pt x="897" y="27"/>
                      </a:lnTo>
                      <a:lnTo>
                        <a:pt x="897" y="25"/>
                      </a:lnTo>
                      <a:lnTo>
                        <a:pt x="897" y="25"/>
                      </a:lnTo>
                      <a:lnTo>
                        <a:pt x="897" y="25"/>
                      </a:lnTo>
                      <a:lnTo>
                        <a:pt x="897" y="23"/>
                      </a:lnTo>
                      <a:lnTo>
                        <a:pt x="897" y="23"/>
                      </a:lnTo>
                      <a:lnTo>
                        <a:pt x="897" y="23"/>
                      </a:lnTo>
                      <a:lnTo>
                        <a:pt x="899" y="23"/>
                      </a:lnTo>
                      <a:lnTo>
                        <a:pt x="899" y="21"/>
                      </a:lnTo>
                      <a:lnTo>
                        <a:pt x="899" y="21"/>
                      </a:lnTo>
                      <a:lnTo>
                        <a:pt x="899" y="21"/>
                      </a:lnTo>
                      <a:lnTo>
                        <a:pt x="901" y="21"/>
                      </a:lnTo>
                      <a:lnTo>
                        <a:pt x="901" y="21"/>
                      </a:lnTo>
                      <a:lnTo>
                        <a:pt x="901" y="20"/>
                      </a:lnTo>
                      <a:lnTo>
                        <a:pt x="901" y="20"/>
                      </a:lnTo>
                      <a:lnTo>
                        <a:pt x="903" y="20"/>
                      </a:lnTo>
                      <a:lnTo>
                        <a:pt x="903" y="20"/>
                      </a:lnTo>
                      <a:lnTo>
                        <a:pt x="903" y="20"/>
                      </a:lnTo>
                      <a:lnTo>
                        <a:pt x="903" y="20"/>
                      </a:lnTo>
                      <a:lnTo>
                        <a:pt x="903" y="20"/>
                      </a:lnTo>
                      <a:lnTo>
                        <a:pt x="905" y="20"/>
                      </a:lnTo>
                      <a:lnTo>
                        <a:pt x="905" y="20"/>
                      </a:lnTo>
                      <a:lnTo>
                        <a:pt x="905" y="18"/>
                      </a:lnTo>
                      <a:lnTo>
                        <a:pt x="907" y="18"/>
                      </a:lnTo>
                      <a:lnTo>
                        <a:pt x="907" y="18"/>
                      </a:lnTo>
                      <a:lnTo>
                        <a:pt x="907" y="18"/>
                      </a:lnTo>
                      <a:lnTo>
                        <a:pt x="907" y="18"/>
                      </a:lnTo>
                      <a:lnTo>
                        <a:pt x="909" y="18"/>
                      </a:lnTo>
                      <a:lnTo>
                        <a:pt x="909" y="16"/>
                      </a:lnTo>
                      <a:lnTo>
                        <a:pt x="909" y="16"/>
                      </a:lnTo>
                      <a:lnTo>
                        <a:pt x="909" y="16"/>
                      </a:lnTo>
                      <a:lnTo>
                        <a:pt x="909" y="16"/>
                      </a:lnTo>
                      <a:lnTo>
                        <a:pt x="911" y="16"/>
                      </a:lnTo>
                      <a:lnTo>
                        <a:pt x="911" y="16"/>
                      </a:lnTo>
                      <a:lnTo>
                        <a:pt x="913" y="16"/>
                      </a:lnTo>
                      <a:lnTo>
                        <a:pt x="913" y="14"/>
                      </a:lnTo>
                      <a:lnTo>
                        <a:pt x="913" y="14"/>
                      </a:lnTo>
                      <a:lnTo>
                        <a:pt x="913" y="14"/>
                      </a:lnTo>
                      <a:lnTo>
                        <a:pt x="913" y="14"/>
                      </a:lnTo>
                      <a:lnTo>
                        <a:pt x="915" y="14"/>
                      </a:lnTo>
                      <a:lnTo>
                        <a:pt x="915" y="14"/>
                      </a:lnTo>
                      <a:lnTo>
                        <a:pt x="915" y="14"/>
                      </a:lnTo>
                      <a:lnTo>
                        <a:pt x="915" y="12"/>
                      </a:lnTo>
                      <a:lnTo>
                        <a:pt x="916" y="12"/>
                      </a:lnTo>
                      <a:lnTo>
                        <a:pt x="916" y="12"/>
                      </a:lnTo>
                      <a:lnTo>
                        <a:pt x="918" y="12"/>
                      </a:lnTo>
                      <a:lnTo>
                        <a:pt x="918" y="12"/>
                      </a:lnTo>
                      <a:lnTo>
                        <a:pt x="918" y="12"/>
                      </a:lnTo>
                      <a:lnTo>
                        <a:pt x="918" y="12"/>
                      </a:lnTo>
                      <a:lnTo>
                        <a:pt x="920" y="12"/>
                      </a:lnTo>
                      <a:lnTo>
                        <a:pt x="920" y="12"/>
                      </a:lnTo>
                      <a:lnTo>
                        <a:pt x="920" y="12"/>
                      </a:lnTo>
                      <a:lnTo>
                        <a:pt x="922" y="12"/>
                      </a:lnTo>
                      <a:lnTo>
                        <a:pt x="922" y="12"/>
                      </a:lnTo>
                      <a:lnTo>
                        <a:pt x="922" y="12"/>
                      </a:lnTo>
                      <a:lnTo>
                        <a:pt x="924" y="12"/>
                      </a:lnTo>
                      <a:lnTo>
                        <a:pt x="924" y="12"/>
                      </a:lnTo>
                      <a:lnTo>
                        <a:pt x="924" y="10"/>
                      </a:lnTo>
                      <a:lnTo>
                        <a:pt x="924" y="10"/>
                      </a:lnTo>
                      <a:lnTo>
                        <a:pt x="926" y="10"/>
                      </a:lnTo>
                      <a:lnTo>
                        <a:pt x="926" y="10"/>
                      </a:lnTo>
                      <a:lnTo>
                        <a:pt x="928" y="10"/>
                      </a:lnTo>
                      <a:lnTo>
                        <a:pt x="928" y="10"/>
                      </a:lnTo>
                      <a:lnTo>
                        <a:pt x="928" y="10"/>
                      </a:lnTo>
                      <a:lnTo>
                        <a:pt x="928" y="10"/>
                      </a:lnTo>
                      <a:lnTo>
                        <a:pt x="930" y="10"/>
                      </a:lnTo>
                      <a:lnTo>
                        <a:pt x="930" y="10"/>
                      </a:lnTo>
                      <a:lnTo>
                        <a:pt x="930" y="10"/>
                      </a:lnTo>
                      <a:lnTo>
                        <a:pt x="932" y="10"/>
                      </a:lnTo>
                      <a:lnTo>
                        <a:pt x="932" y="10"/>
                      </a:lnTo>
                      <a:lnTo>
                        <a:pt x="934" y="10"/>
                      </a:lnTo>
                      <a:lnTo>
                        <a:pt x="934" y="8"/>
                      </a:lnTo>
                      <a:lnTo>
                        <a:pt x="934" y="8"/>
                      </a:lnTo>
                      <a:lnTo>
                        <a:pt x="934" y="8"/>
                      </a:lnTo>
                      <a:lnTo>
                        <a:pt x="936" y="8"/>
                      </a:lnTo>
                      <a:lnTo>
                        <a:pt x="936" y="8"/>
                      </a:lnTo>
                      <a:lnTo>
                        <a:pt x="936" y="8"/>
                      </a:lnTo>
                      <a:lnTo>
                        <a:pt x="938" y="8"/>
                      </a:lnTo>
                      <a:lnTo>
                        <a:pt x="938" y="8"/>
                      </a:lnTo>
                      <a:lnTo>
                        <a:pt x="939" y="8"/>
                      </a:lnTo>
                      <a:lnTo>
                        <a:pt x="939" y="8"/>
                      </a:lnTo>
                      <a:lnTo>
                        <a:pt x="939" y="8"/>
                      </a:lnTo>
                      <a:lnTo>
                        <a:pt x="939" y="8"/>
                      </a:lnTo>
                      <a:lnTo>
                        <a:pt x="941" y="8"/>
                      </a:lnTo>
                      <a:lnTo>
                        <a:pt x="941" y="8"/>
                      </a:lnTo>
                      <a:lnTo>
                        <a:pt x="941" y="8"/>
                      </a:lnTo>
                      <a:lnTo>
                        <a:pt x="943" y="8"/>
                      </a:lnTo>
                      <a:lnTo>
                        <a:pt x="943" y="8"/>
                      </a:lnTo>
                      <a:lnTo>
                        <a:pt x="945" y="8"/>
                      </a:lnTo>
                      <a:lnTo>
                        <a:pt x="945" y="8"/>
                      </a:lnTo>
                      <a:lnTo>
                        <a:pt x="945" y="8"/>
                      </a:lnTo>
                      <a:lnTo>
                        <a:pt x="947" y="8"/>
                      </a:lnTo>
                      <a:lnTo>
                        <a:pt x="947" y="8"/>
                      </a:lnTo>
                      <a:lnTo>
                        <a:pt x="949" y="8"/>
                      </a:lnTo>
                      <a:lnTo>
                        <a:pt x="949" y="8"/>
                      </a:lnTo>
                      <a:lnTo>
                        <a:pt x="949" y="8"/>
                      </a:lnTo>
                      <a:lnTo>
                        <a:pt x="951" y="8"/>
                      </a:lnTo>
                      <a:lnTo>
                        <a:pt x="951" y="8"/>
                      </a:lnTo>
                      <a:lnTo>
                        <a:pt x="951" y="8"/>
                      </a:lnTo>
                      <a:lnTo>
                        <a:pt x="953" y="8"/>
                      </a:lnTo>
                      <a:lnTo>
                        <a:pt x="953" y="8"/>
                      </a:lnTo>
                      <a:lnTo>
                        <a:pt x="955" y="8"/>
                      </a:lnTo>
                      <a:lnTo>
                        <a:pt x="955" y="8"/>
                      </a:lnTo>
                      <a:lnTo>
                        <a:pt x="955" y="8"/>
                      </a:lnTo>
                      <a:lnTo>
                        <a:pt x="957" y="8"/>
                      </a:lnTo>
                      <a:lnTo>
                        <a:pt x="957" y="8"/>
                      </a:lnTo>
                      <a:lnTo>
                        <a:pt x="957" y="8"/>
                      </a:lnTo>
                      <a:lnTo>
                        <a:pt x="959" y="8"/>
                      </a:lnTo>
                      <a:lnTo>
                        <a:pt x="959" y="8"/>
                      </a:lnTo>
                      <a:lnTo>
                        <a:pt x="960" y="8"/>
                      </a:lnTo>
                      <a:lnTo>
                        <a:pt x="960" y="8"/>
                      </a:lnTo>
                      <a:lnTo>
                        <a:pt x="960" y="8"/>
                      </a:lnTo>
                      <a:lnTo>
                        <a:pt x="962" y="8"/>
                      </a:lnTo>
                      <a:lnTo>
                        <a:pt x="962" y="8"/>
                      </a:lnTo>
                      <a:lnTo>
                        <a:pt x="962" y="8"/>
                      </a:lnTo>
                      <a:lnTo>
                        <a:pt x="962" y="8"/>
                      </a:lnTo>
                      <a:lnTo>
                        <a:pt x="964" y="8"/>
                      </a:lnTo>
                      <a:lnTo>
                        <a:pt x="964" y="8"/>
                      </a:lnTo>
                      <a:lnTo>
                        <a:pt x="964" y="8"/>
                      </a:lnTo>
                      <a:lnTo>
                        <a:pt x="966" y="8"/>
                      </a:lnTo>
                      <a:lnTo>
                        <a:pt x="966" y="8"/>
                      </a:lnTo>
                      <a:lnTo>
                        <a:pt x="966" y="8"/>
                      </a:lnTo>
                      <a:lnTo>
                        <a:pt x="966" y="8"/>
                      </a:lnTo>
                      <a:lnTo>
                        <a:pt x="968" y="8"/>
                      </a:lnTo>
                      <a:lnTo>
                        <a:pt x="968" y="8"/>
                      </a:lnTo>
                      <a:lnTo>
                        <a:pt x="968" y="8"/>
                      </a:lnTo>
                      <a:lnTo>
                        <a:pt x="970" y="8"/>
                      </a:lnTo>
                      <a:lnTo>
                        <a:pt x="970" y="8"/>
                      </a:lnTo>
                      <a:lnTo>
                        <a:pt x="972" y="8"/>
                      </a:lnTo>
                      <a:lnTo>
                        <a:pt x="972" y="8"/>
                      </a:lnTo>
                      <a:lnTo>
                        <a:pt x="972" y="8"/>
                      </a:lnTo>
                      <a:lnTo>
                        <a:pt x="974" y="8"/>
                      </a:lnTo>
                      <a:lnTo>
                        <a:pt x="974" y="10"/>
                      </a:lnTo>
                      <a:lnTo>
                        <a:pt x="974" y="10"/>
                      </a:lnTo>
                      <a:lnTo>
                        <a:pt x="974" y="10"/>
                      </a:lnTo>
                      <a:lnTo>
                        <a:pt x="976" y="10"/>
                      </a:lnTo>
                      <a:lnTo>
                        <a:pt x="976" y="10"/>
                      </a:lnTo>
                      <a:lnTo>
                        <a:pt x="976" y="12"/>
                      </a:lnTo>
                      <a:lnTo>
                        <a:pt x="974" y="12"/>
                      </a:lnTo>
                      <a:lnTo>
                        <a:pt x="974" y="12"/>
                      </a:lnTo>
                      <a:lnTo>
                        <a:pt x="974" y="12"/>
                      </a:lnTo>
                      <a:lnTo>
                        <a:pt x="974" y="12"/>
                      </a:lnTo>
                      <a:lnTo>
                        <a:pt x="974" y="12"/>
                      </a:lnTo>
                      <a:lnTo>
                        <a:pt x="972" y="12"/>
                      </a:lnTo>
                      <a:lnTo>
                        <a:pt x="972" y="12"/>
                      </a:lnTo>
                      <a:lnTo>
                        <a:pt x="972" y="12"/>
                      </a:lnTo>
                      <a:lnTo>
                        <a:pt x="970" y="12"/>
                      </a:lnTo>
                      <a:lnTo>
                        <a:pt x="970" y="14"/>
                      </a:lnTo>
                      <a:lnTo>
                        <a:pt x="970" y="14"/>
                      </a:lnTo>
                      <a:lnTo>
                        <a:pt x="968" y="14"/>
                      </a:lnTo>
                      <a:lnTo>
                        <a:pt x="968" y="14"/>
                      </a:lnTo>
                      <a:lnTo>
                        <a:pt x="968" y="14"/>
                      </a:lnTo>
                      <a:lnTo>
                        <a:pt x="968" y="14"/>
                      </a:lnTo>
                      <a:lnTo>
                        <a:pt x="966" y="14"/>
                      </a:lnTo>
                      <a:lnTo>
                        <a:pt x="966" y="14"/>
                      </a:lnTo>
                      <a:lnTo>
                        <a:pt x="966" y="14"/>
                      </a:lnTo>
                      <a:lnTo>
                        <a:pt x="966" y="16"/>
                      </a:lnTo>
                      <a:lnTo>
                        <a:pt x="964" y="16"/>
                      </a:lnTo>
                      <a:lnTo>
                        <a:pt x="964" y="16"/>
                      </a:lnTo>
                      <a:lnTo>
                        <a:pt x="962" y="16"/>
                      </a:lnTo>
                      <a:lnTo>
                        <a:pt x="962" y="16"/>
                      </a:lnTo>
                      <a:lnTo>
                        <a:pt x="962" y="16"/>
                      </a:lnTo>
                      <a:lnTo>
                        <a:pt x="962" y="16"/>
                      </a:lnTo>
                      <a:lnTo>
                        <a:pt x="960" y="16"/>
                      </a:lnTo>
                      <a:lnTo>
                        <a:pt x="960" y="16"/>
                      </a:lnTo>
                      <a:lnTo>
                        <a:pt x="960" y="18"/>
                      </a:lnTo>
                      <a:lnTo>
                        <a:pt x="960" y="18"/>
                      </a:lnTo>
                      <a:lnTo>
                        <a:pt x="959" y="18"/>
                      </a:lnTo>
                      <a:lnTo>
                        <a:pt x="959" y="18"/>
                      </a:lnTo>
                      <a:lnTo>
                        <a:pt x="959" y="18"/>
                      </a:lnTo>
                      <a:lnTo>
                        <a:pt x="957" y="18"/>
                      </a:lnTo>
                      <a:lnTo>
                        <a:pt x="957" y="18"/>
                      </a:lnTo>
                      <a:lnTo>
                        <a:pt x="957" y="20"/>
                      </a:lnTo>
                      <a:lnTo>
                        <a:pt x="957" y="20"/>
                      </a:lnTo>
                      <a:lnTo>
                        <a:pt x="955" y="20"/>
                      </a:lnTo>
                      <a:lnTo>
                        <a:pt x="955" y="20"/>
                      </a:lnTo>
                      <a:lnTo>
                        <a:pt x="955" y="20"/>
                      </a:lnTo>
                      <a:lnTo>
                        <a:pt x="955" y="20"/>
                      </a:lnTo>
                      <a:lnTo>
                        <a:pt x="955" y="20"/>
                      </a:lnTo>
                      <a:lnTo>
                        <a:pt x="953" y="20"/>
                      </a:lnTo>
                      <a:lnTo>
                        <a:pt x="953" y="21"/>
                      </a:lnTo>
                      <a:lnTo>
                        <a:pt x="953" y="21"/>
                      </a:lnTo>
                      <a:lnTo>
                        <a:pt x="953" y="21"/>
                      </a:lnTo>
                      <a:lnTo>
                        <a:pt x="953" y="23"/>
                      </a:lnTo>
                      <a:lnTo>
                        <a:pt x="951" y="23"/>
                      </a:lnTo>
                      <a:lnTo>
                        <a:pt x="951" y="23"/>
                      </a:lnTo>
                      <a:lnTo>
                        <a:pt x="951" y="23"/>
                      </a:lnTo>
                      <a:lnTo>
                        <a:pt x="951" y="23"/>
                      </a:lnTo>
                      <a:lnTo>
                        <a:pt x="951" y="25"/>
                      </a:lnTo>
                      <a:lnTo>
                        <a:pt x="951" y="25"/>
                      </a:lnTo>
                      <a:lnTo>
                        <a:pt x="949" y="25"/>
                      </a:lnTo>
                      <a:lnTo>
                        <a:pt x="949" y="25"/>
                      </a:lnTo>
                      <a:lnTo>
                        <a:pt x="949" y="27"/>
                      </a:lnTo>
                      <a:lnTo>
                        <a:pt x="949" y="27"/>
                      </a:lnTo>
                      <a:lnTo>
                        <a:pt x="947" y="27"/>
                      </a:lnTo>
                      <a:lnTo>
                        <a:pt x="947" y="27"/>
                      </a:lnTo>
                      <a:lnTo>
                        <a:pt x="947" y="27"/>
                      </a:lnTo>
                      <a:lnTo>
                        <a:pt x="949" y="27"/>
                      </a:lnTo>
                      <a:lnTo>
                        <a:pt x="949" y="27"/>
                      </a:lnTo>
                      <a:lnTo>
                        <a:pt x="949" y="29"/>
                      </a:lnTo>
                      <a:lnTo>
                        <a:pt x="949" y="29"/>
                      </a:lnTo>
                      <a:lnTo>
                        <a:pt x="949" y="29"/>
                      </a:lnTo>
                      <a:lnTo>
                        <a:pt x="951" y="29"/>
                      </a:lnTo>
                      <a:lnTo>
                        <a:pt x="951" y="29"/>
                      </a:lnTo>
                      <a:lnTo>
                        <a:pt x="951" y="31"/>
                      </a:lnTo>
                      <a:lnTo>
                        <a:pt x="951" y="31"/>
                      </a:lnTo>
                      <a:lnTo>
                        <a:pt x="953" y="31"/>
                      </a:lnTo>
                      <a:lnTo>
                        <a:pt x="953" y="31"/>
                      </a:lnTo>
                      <a:lnTo>
                        <a:pt x="955" y="31"/>
                      </a:lnTo>
                      <a:lnTo>
                        <a:pt x="955" y="31"/>
                      </a:lnTo>
                      <a:lnTo>
                        <a:pt x="955" y="31"/>
                      </a:lnTo>
                      <a:lnTo>
                        <a:pt x="955" y="29"/>
                      </a:lnTo>
                      <a:lnTo>
                        <a:pt x="957" y="29"/>
                      </a:lnTo>
                      <a:lnTo>
                        <a:pt x="957" y="29"/>
                      </a:lnTo>
                      <a:lnTo>
                        <a:pt x="957" y="29"/>
                      </a:lnTo>
                      <a:lnTo>
                        <a:pt x="959" y="29"/>
                      </a:lnTo>
                      <a:lnTo>
                        <a:pt x="959" y="29"/>
                      </a:lnTo>
                      <a:lnTo>
                        <a:pt x="960" y="29"/>
                      </a:lnTo>
                      <a:lnTo>
                        <a:pt x="960" y="29"/>
                      </a:lnTo>
                      <a:lnTo>
                        <a:pt x="960" y="29"/>
                      </a:lnTo>
                      <a:lnTo>
                        <a:pt x="960" y="27"/>
                      </a:lnTo>
                      <a:lnTo>
                        <a:pt x="960" y="27"/>
                      </a:lnTo>
                      <a:lnTo>
                        <a:pt x="960" y="27"/>
                      </a:lnTo>
                      <a:lnTo>
                        <a:pt x="960" y="27"/>
                      </a:lnTo>
                      <a:lnTo>
                        <a:pt x="960" y="27"/>
                      </a:lnTo>
                      <a:lnTo>
                        <a:pt x="960" y="27"/>
                      </a:lnTo>
                      <a:lnTo>
                        <a:pt x="962" y="27"/>
                      </a:lnTo>
                      <a:lnTo>
                        <a:pt x="962" y="25"/>
                      </a:lnTo>
                      <a:lnTo>
                        <a:pt x="962" y="25"/>
                      </a:lnTo>
                      <a:lnTo>
                        <a:pt x="962" y="25"/>
                      </a:lnTo>
                      <a:lnTo>
                        <a:pt x="962" y="25"/>
                      </a:lnTo>
                      <a:lnTo>
                        <a:pt x="962" y="23"/>
                      </a:lnTo>
                      <a:lnTo>
                        <a:pt x="964" y="23"/>
                      </a:lnTo>
                      <a:lnTo>
                        <a:pt x="964" y="23"/>
                      </a:lnTo>
                      <a:lnTo>
                        <a:pt x="964" y="23"/>
                      </a:lnTo>
                      <a:lnTo>
                        <a:pt x="964" y="21"/>
                      </a:lnTo>
                      <a:lnTo>
                        <a:pt x="966" y="21"/>
                      </a:lnTo>
                      <a:lnTo>
                        <a:pt x="966" y="21"/>
                      </a:lnTo>
                      <a:lnTo>
                        <a:pt x="966" y="23"/>
                      </a:lnTo>
                      <a:lnTo>
                        <a:pt x="966" y="23"/>
                      </a:lnTo>
                      <a:lnTo>
                        <a:pt x="968" y="23"/>
                      </a:lnTo>
                      <a:lnTo>
                        <a:pt x="968" y="23"/>
                      </a:lnTo>
                      <a:lnTo>
                        <a:pt x="968" y="21"/>
                      </a:lnTo>
                      <a:lnTo>
                        <a:pt x="968" y="21"/>
                      </a:lnTo>
                      <a:lnTo>
                        <a:pt x="970" y="21"/>
                      </a:lnTo>
                      <a:lnTo>
                        <a:pt x="970" y="21"/>
                      </a:lnTo>
                      <a:lnTo>
                        <a:pt x="972" y="21"/>
                      </a:lnTo>
                      <a:lnTo>
                        <a:pt x="972" y="21"/>
                      </a:lnTo>
                      <a:lnTo>
                        <a:pt x="972" y="21"/>
                      </a:lnTo>
                      <a:lnTo>
                        <a:pt x="972" y="21"/>
                      </a:lnTo>
                      <a:lnTo>
                        <a:pt x="970" y="21"/>
                      </a:lnTo>
                      <a:lnTo>
                        <a:pt x="970" y="21"/>
                      </a:lnTo>
                      <a:lnTo>
                        <a:pt x="970" y="20"/>
                      </a:lnTo>
                      <a:lnTo>
                        <a:pt x="970" y="20"/>
                      </a:lnTo>
                      <a:lnTo>
                        <a:pt x="970" y="20"/>
                      </a:lnTo>
                      <a:lnTo>
                        <a:pt x="970" y="20"/>
                      </a:lnTo>
                      <a:lnTo>
                        <a:pt x="972" y="20"/>
                      </a:lnTo>
                      <a:lnTo>
                        <a:pt x="972" y="18"/>
                      </a:lnTo>
                      <a:lnTo>
                        <a:pt x="972" y="18"/>
                      </a:lnTo>
                      <a:lnTo>
                        <a:pt x="972" y="18"/>
                      </a:lnTo>
                      <a:lnTo>
                        <a:pt x="974" y="18"/>
                      </a:lnTo>
                      <a:lnTo>
                        <a:pt x="974" y="18"/>
                      </a:lnTo>
                      <a:lnTo>
                        <a:pt x="974" y="18"/>
                      </a:lnTo>
                      <a:lnTo>
                        <a:pt x="974" y="18"/>
                      </a:lnTo>
                      <a:lnTo>
                        <a:pt x="976" y="18"/>
                      </a:lnTo>
                      <a:lnTo>
                        <a:pt x="976" y="18"/>
                      </a:lnTo>
                      <a:lnTo>
                        <a:pt x="978" y="18"/>
                      </a:lnTo>
                      <a:lnTo>
                        <a:pt x="978" y="18"/>
                      </a:lnTo>
                      <a:lnTo>
                        <a:pt x="978" y="18"/>
                      </a:lnTo>
                      <a:lnTo>
                        <a:pt x="978" y="18"/>
                      </a:lnTo>
                      <a:lnTo>
                        <a:pt x="978" y="18"/>
                      </a:lnTo>
                      <a:lnTo>
                        <a:pt x="978" y="16"/>
                      </a:lnTo>
                      <a:lnTo>
                        <a:pt x="980" y="16"/>
                      </a:lnTo>
                      <a:lnTo>
                        <a:pt x="980" y="16"/>
                      </a:lnTo>
                      <a:lnTo>
                        <a:pt x="982" y="16"/>
                      </a:lnTo>
                      <a:lnTo>
                        <a:pt x="982" y="16"/>
                      </a:lnTo>
                      <a:lnTo>
                        <a:pt x="982" y="16"/>
                      </a:lnTo>
                      <a:lnTo>
                        <a:pt x="983" y="16"/>
                      </a:lnTo>
                      <a:lnTo>
                        <a:pt x="983" y="16"/>
                      </a:lnTo>
                      <a:lnTo>
                        <a:pt x="983" y="16"/>
                      </a:lnTo>
                      <a:lnTo>
                        <a:pt x="983" y="16"/>
                      </a:lnTo>
                      <a:lnTo>
                        <a:pt x="985" y="16"/>
                      </a:lnTo>
                      <a:lnTo>
                        <a:pt x="985" y="16"/>
                      </a:lnTo>
                      <a:lnTo>
                        <a:pt x="987" y="16"/>
                      </a:lnTo>
                      <a:lnTo>
                        <a:pt x="987" y="16"/>
                      </a:lnTo>
                      <a:lnTo>
                        <a:pt x="987" y="16"/>
                      </a:lnTo>
                      <a:lnTo>
                        <a:pt x="989" y="16"/>
                      </a:lnTo>
                      <a:lnTo>
                        <a:pt x="989" y="16"/>
                      </a:lnTo>
                      <a:lnTo>
                        <a:pt x="989" y="14"/>
                      </a:lnTo>
                      <a:lnTo>
                        <a:pt x="989" y="14"/>
                      </a:lnTo>
                      <a:lnTo>
                        <a:pt x="991" y="14"/>
                      </a:lnTo>
                      <a:lnTo>
                        <a:pt x="991" y="14"/>
                      </a:lnTo>
                      <a:lnTo>
                        <a:pt x="991" y="14"/>
                      </a:lnTo>
                      <a:lnTo>
                        <a:pt x="993" y="14"/>
                      </a:lnTo>
                      <a:lnTo>
                        <a:pt x="993" y="14"/>
                      </a:lnTo>
                      <a:lnTo>
                        <a:pt x="993" y="14"/>
                      </a:lnTo>
                      <a:lnTo>
                        <a:pt x="995" y="14"/>
                      </a:lnTo>
                      <a:lnTo>
                        <a:pt x="995" y="14"/>
                      </a:lnTo>
                      <a:lnTo>
                        <a:pt x="995" y="12"/>
                      </a:lnTo>
                      <a:lnTo>
                        <a:pt x="995" y="12"/>
                      </a:lnTo>
                      <a:lnTo>
                        <a:pt x="997" y="12"/>
                      </a:lnTo>
                      <a:lnTo>
                        <a:pt x="997" y="12"/>
                      </a:lnTo>
                      <a:lnTo>
                        <a:pt x="999" y="12"/>
                      </a:lnTo>
                      <a:lnTo>
                        <a:pt x="999" y="12"/>
                      </a:lnTo>
                      <a:lnTo>
                        <a:pt x="999" y="12"/>
                      </a:lnTo>
                      <a:lnTo>
                        <a:pt x="999" y="12"/>
                      </a:lnTo>
                      <a:lnTo>
                        <a:pt x="1001" y="12"/>
                      </a:lnTo>
                      <a:lnTo>
                        <a:pt x="1001" y="12"/>
                      </a:lnTo>
                      <a:lnTo>
                        <a:pt x="1001" y="12"/>
                      </a:lnTo>
                      <a:lnTo>
                        <a:pt x="1003" y="12"/>
                      </a:lnTo>
                      <a:lnTo>
                        <a:pt x="1003" y="12"/>
                      </a:lnTo>
                      <a:lnTo>
                        <a:pt x="1004" y="12"/>
                      </a:lnTo>
                      <a:lnTo>
                        <a:pt x="1004" y="12"/>
                      </a:lnTo>
                      <a:lnTo>
                        <a:pt x="1004" y="12"/>
                      </a:lnTo>
                      <a:lnTo>
                        <a:pt x="1006" y="12"/>
                      </a:lnTo>
                      <a:lnTo>
                        <a:pt x="1006" y="12"/>
                      </a:lnTo>
                      <a:lnTo>
                        <a:pt x="1006" y="12"/>
                      </a:lnTo>
                      <a:lnTo>
                        <a:pt x="1008" y="12"/>
                      </a:lnTo>
                      <a:lnTo>
                        <a:pt x="1008" y="12"/>
                      </a:lnTo>
                      <a:lnTo>
                        <a:pt x="1008" y="10"/>
                      </a:lnTo>
                      <a:lnTo>
                        <a:pt x="1008" y="10"/>
                      </a:lnTo>
                      <a:lnTo>
                        <a:pt x="1010" y="10"/>
                      </a:lnTo>
                      <a:lnTo>
                        <a:pt x="1010" y="10"/>
                      </a:lnTo>
                      <a:lnTo>
                        <a:pt x="1010" y="10"/>
                      </a:lnTo>
                      <a:lnTo>
                        <a:pt x="1012" y="10"/>
                      </a:lnTo>
                      <a:lnTo>
                        <a:pt x="1012" y="10"/>
                      </a:lnTo>
                      <a:lnTo>
                        <a:pt x="1014" y="10"/>
                      </a:lnTo>
                      <a:lnTo>
                        <a:pt x="1014" y="10"/>
                      </a:lnTo>
                      <a:lnTo>
                        <a:pt x="1014" y="10"/>
                      </a:lnTo>
                      <a:lnTo>
                        <a:pt x="1016" y="10"/>
                      </a:lnTo>
                      <a:lnTo>
                        <a:pt x="1016" y="10"/>
                      </a:lnTo>
                      <a:lnTo>
                        <a:pt x="1016" y="10"/>
                      </a:lnTo>
                      <a:lnTo>
                        <a:pt x="1018" y="10"/>
                      </a:lnTo>
                      <a:lnTo>
                        <a:pt x="1018" y="10"/>
                      </a:lnTo>
                      <a:lnTo>
                        <a:pt x="1020" y="10"/>
                      </a:lnTo>
                      <a:lnTo>
                        <a:pt x="1020" y="10"/>
                      </a:lnTo>
                      <a:lnTo>
                        <a:pt x="1020" y="10"/>
                      </a:lnTo>
                      <a:lnTo>
                        <a:pt x="1022" y="10"/>
                      </a:lnTo>
                      <a:lnTo>
                        <a:pt x="1022" y="10"/>
                      </a:lnTo>
                      <a:lnTo>
                        <a:pt x="1022" y="10"/>
                      </a:lnTo>
                      <a:lnTo>
                        <a:pt x="1024" y="10"/>
                      </a:lnTo>
                      <a:lnTo>
                        <a:pt x="1024" y="10"/>
                      </a:lnTo>
                      <a:lnTo>
                        <a:pt x="1026" y="10"/>
                      </a:lnTo>
                      <a:lnTo>
                        <a:pt x="1026" y="10"/>
                      </a:lnTo>
                      <a:lnTo>
                        <a:pt x="1026" y="10"/>
                      </a:lnTo>
                      <a:lnTo>
                        <a:pt x="1027" y="10"/>
                      </a:lnTo>
                      <a:lnTo>
                        <a:pt x="1027" y="10"/>
                      </a:lnTo>
                      <a:lnTo>
                        <a:pt x="1027" y="10"/>
                      </a:lnTo>
                      <a:lnTo>
                        <a:pt x="1029" y="10"/>
                      </a:lnTo>
                      <a:lnTo>
                        <a:pt x="1029" y="10"/>
                      </a:lnTo>
                      <a:lnTo>
                        <a:pt x="1031" y="10"/>
                      </a:lnTo>
                      <a:lnTo>
                        <a:pt x="1031" y="10"/>
                      </a:lnTo>
                      <a:lnTo>
                        <a:pt x="1031" y="10"/>
                      </a:lnTo>
                      <a:lnTo>
                        <a:pt x="1033" y="10"/>
                      </a:lnTo>
                      <a:lnTo>
                        <a:pt x="1033" y="10"/>
                      </a:lnTo>
                      <a:lnTo>
                        <a:pt x="1033" y="12"/>
                      </a:lnTo>
                      <a:lnTo>
                        <a:pt x="1035" y="12"/>
                      </a:lnTo>
                      <a:lnTo>
                        <a:pt x="1035" y="12"/>
                      </a:lnTo>
                      <a:lnTo>
                        <a:pt x="1035" y="12"/>
                      </a:lnTo>
                      <a:lnTo>
                        <a:pt x="1035" y="12"/>
                      </a:lnTo>
                      <a:lnTo>
                        <a:pt x="1037" y="12"/>
                      </a:lnTo>
                      <a:lnTo>
                        <a:pt x="1037" y="12"/>
                      </a:lnTo>
                      <a:lnTo>
                        <a:pt x="1037" y="12"/>
                      </a:lnTo>
                      <a:lnTo>
                        <a:pt x="1037" y="12"/>
                      </a:lnTo>
                      <a:lnTo>
                        <a:pt x="1037" y="14"/>
                      </a:lnTo>
                      <a:lnTo>
                        <a:pt x="1039" y="14"/>
                      </a:lnTo>
                      <a:lnTo>
                        <a:pt x="1039" y="14"/>
                      </a:lnTo>
                      <a:lnTo>
                        <a:pt x="1039" y="14"/>
                      </a:lnTo>
                      <a:lnTo>
                        <a:pt x="1039" y="16"/>
                      </a:lnTo>
                      <a:lnTo>
                        <a:pt x="1039" y="16"/>
                      </a:lnTo>
                      <a:lnTo>
                        <a:pt x="1039" y="18"/>
                      </a:lnTo>
                      <a:lnTo>
                        <a:pt x="1039" y="18"/>
                      </a:lnTo>
                      <a:lnTo>
                        <a:pt x="1039" y="20"/>
                      </a:lnTo>
                      <a:lnTo>
                        <a:pt x="1039" y="20"/>
                      </a:lnTo>
                      <a:lnTo>
                        <a:pt x="1041" y="20"/>
                      </a:lnTo>
                      <a:lnTo>
                        <a:pt x="1041" y="20"/>
                      </a:lnTo>
                      <a:lnTo>
                        <a:pt x="1041" y="20"/>
                      </a:lnTo>
                      <a:lnTo>
                        <a:pt x="1041" y="20"/>
                      </a:lnTo>
                      <a:lnTo>
                        <a:pt x="1043" y="20"/>
                      </a:lnTo>
                      <a:lnTo>
                        <a:pt x="1043" y="20"/>
                      </a:lnTo>
                      <a:lnTo>
                        <a:pt x="1043" y="20"/>
                      </a:lnTo>
                      <a:lnTo>
                        <a:pt x="1045" y="20"/>
                      </a:lnTo>
                      <a:lnTo>
                        <a:pt x="1045" y="21"/>
                      </a:lnTo>
                      <a:lnTo>
                        <a:pt x="1045" y="21"/>
                      </a:lnTo>
                      <a:lnTo>
                        <a:pt x="1047" y="21"/>
                      </a:lnTo>
                      <a:lnTo>
                        <a:pt x="1047" y="21"/>
                      </a:lnTo>
                      <a:lnTo>
                        <a:pt x="1047" y="21"/>
                      </a:lnTo>
                      <a:lnTo>
                        <a:pt x="1048" y="21"/>
                      </a:lnTo>
                      <a:lnTo>
                        <a:pt x="1048" y="21"/>
                      </a:lnTo>
                      <a:lnTo>
                        <a:pt x="1048" y="21"/>
                      </a:lnTo>
                      <a:lnTo>
                        <a:pt x="1048" y="21"/>
                      </a:lnTo>
                      <a:lnTo>
                        <a:pt x="1050" y="21"/>
                      </a:lnTo>
                      <a:lnTo>
                        <a:pt x="1050" y="23"/>
                      </a:lnTo>
                      <a:lnTo>
                        <a:pt x="1050" y="23"/>
                      </a:lnTo>
                      <a:lnTo>
                        <a:pt x="1050" y="23"/>
                      </a:lnTo>
                      <a:lnTo>
                        <a:pt x="1050" y="25"/>
                      </a:lnTo>
                      <a:lnTo>
                        <a:pt x="1050" y="25"/>
                      </a:lnTo>
                      <a:lnTo>
                        <a:pt x="1050" y="25"/>
                      </a:lnTo>
                      <a:lnTo>
                        <a:pt x="1048" y="25"/>
                      </a:lnTo>
                      <a:lnTo>
                        <a:pt x="1048" y="25"/>
                      </a:lnTo>
                      <a:lnTo>
                        <a:pt x="1048" y="27"/>
                      </a:lnTo>
                      <a:lnTo>
                        <a:pt x="1048" y="27"/>
                      </a:lnTo>
                      <a:lnTo>
                        <a:pt x="1048" y="27"/>
                      </a:lnTo>
                      <a:lnTo>
                        <a:pt x="1050" y="27"/>
                      </a:lnTo>
                      <a:lnTo>
                        <a:pt x="1050" y="27"/>
                      </a:lnTo>
                      <a:lnTo>
                        <a:pt x="1050" y="27"/>
                      </a:lnTo>
                      <a:lnTo>
                        <a:pt x="1052" y="27"/>
                      </a:lnTo>
                      <a:lnTo>
                        <a:pt x="1052" y="29"/>
                      </a:lnTo>
                      <a:lnTo>
                        <a:pt x="1052" y="29"/>
                      </a:lnTo>
                      <a:lnTo>
                        <a:pt x="1052" y="29"/>
                      </a:lnTo>
                      <a:lnTo>
                        <a:pt x="1054" y="29"/>
                      </a:lnTo>
                      <a:lnTo>
                        <a:pt x="1054" y="29"/>
                      </a:lnTo>
                      <a:lnTo>
                        <a:pt x="1054" y="29"/>
                      </a:lnTo>
                      <a:lnTo>
                        <a:pt x="1054" y="29"/>
                      </a:lnTo>
                      <a:lnTo>
                        <a:pt x="1056" y="29"/>
                      </a:lnTo>
                      <a:lnTo>
                        <a:pt x="1056" y="31"/>
                      </a:lnTo>
                      <a:lnTo>
                        <a:pt x="1056" y="31"/>
                      </a:lnTo>
                      <a:lnTo>
                        <a:pt x="1054" y="31"/>
                      </a:lnTo>
                      <a:lnTo>
                        <a:pt x="1054" y="31"/>
                      </a:lnTo>
                      <a:lnTo>
                        <a:pt x="1054" y="31"/>
                      </a:lnTo>
                      <a:lnTo>
                        <a:pt x="1054" y="33"/>
                      </a:lnTo>
                      <a:lnTo>
                        <a:pt x="1052" y="33"/>
                      </a:lnTo>
                      <a:lnTo>
                        <a:pt x="1052" y="33"/>
                      </a:lnTo>
                      <a:lnTo>
                        <a:pt x="1052" y="33"/>
                      </a:lnTo>
                      <a:lnTo>
                        <a:pt x="1052" y="33"/>
                      </a:lnTo>
                      <a:lnTo>
                        <a:pt x="1050" y="33"/>
                      </a:lnTo>
                      <a:lnTo>
                        <a:pt x="1050" y="33"/>
                      </a:lnTo>
                      <a:lnTo>
                        <a:pt x="1050" y="35"/>
                      </a:lnTo>
                      <a:lnTo>
                        <a:pt x="1050" y="35"/>
                      </a:lnTo>
                      <a:lnTo>
                        <a:pt x="1050" y="35"/>
                      </a:lnTo>
                      <a:lnTo>
                        <a:pt x="1050" y="37"/>
                      </a:lnTo>
                      <a:lnTo>
                        <a:pt x="1052" y="37"/>
                      </a:lnTo>
                      <a:lnTo>
                        <a:pt x="1052" y="37"/>
                      </a:lnTo>
                      <a:lnTo>
                        <a:pt x="1050" y="37"/>
                      </a:lnTo>
                      <a:lnTo>
                        <a:pt x="1050" y="37"/>
                      </a:lnTo>
                      <a:lnTo>
                        <a:pt x="1050" y="39"/>
                      </a:lnTo>
                      <a:lnTo>
                        <a:pt x="1050" y="39"/>
                      </a:lnTo>
                      <a:lnTo>
                        <a:pt x="1048" y="39"/>
                      </a:lnTo>
                      <a:lnTo>
                        <a:pt x="1048" y="39"/>
                      </a:lnTo>
                      <a:lnTo>
                        <a:pt x="1048" y="39"/>
                      </a:lnTo>
                      <a:lnTo>
                        <a:pt x="1048" y="39"/>
                      </a:lnTo>
                      <a:lnTo>
                        <a:pt x="1047" y="39"/>
                      </a:lnTo>
                      <a:lnTo>
                        <a:pt x="1047" y="41"/>
                      </a:lnTo>
                      <a:lnTo>
                        <a:pt x="1047" y="41"/>
                      </a:lnTo>
                      <a:lnTo>
                        <a:pt x="1047" y="41"/>
                      </a:lnTo>
                      <a:lnTo>
                        <a:pt x="1047" y="41"/>
                      </a:lnTo>
                      <a:lnTo>
                        <a:pt x="1045" y="41"/>
                      </a:lnTo>
                      <a:lnTo>
                        <a:pt x="1045" y="43"/>
                      </a:lnTo>
                      <a:lnTo>
                        <a:pt x="1045" y="43"/>
                      </a:lnTo>
                      <a:lnTo>
                        <a:pt x="1047" y="43"/>
                      </a:lnTo>
                      <a:lnTo>
                        <a:pt x="1047" y="43"/>
                      </a:lnTo>
                      <a:lnTo>
                        <a:pt x="1047" y="43"/>
                      </a:lnTo>
                      <a:lnTo>
                        <a:pt x="1048" y="43"/>
                      </a:lnTo>
                      <a:lnTo>
                        <a:pt x="1048" y="44"/>
                      </a:lnTo>
                      <a:lnTo>
                        <a:pt x="1048" y="44"/>
                      </a:lnTo>
                      <a:lnTo>
                        <a:pt x="1048" y="44"/>
                      </a:lnTo>
                      <a:lnTo>
                        <a:pt x="1050" y="44"/>
                      </a:lnTo>
                      <a:lnTo>
                        <a:pt x="1050" y="44"/>
                      </a:lnTo>
                      <a:lnTo>
                        <a:pt x="1050" y="44"/>
                      </a:lnTo>
                      <a:lnTo>
                        <a:pt x="1050" y="44"/>
                      </a:lnTo>
                      <a:lnTo>
                        <a:pt x="1052" y="44"/>
                      </a:lnTo>
                      <a:lnTo>
                        <a:pt x="1052" y="44"/>
                      </a:lnTo>
                      <a:lnTo>
                        <a:pt x="1052" y="44"/>
                      </a:lnTo>
                      <a:lnTo>
                        <a:pt x="1052" y="44"/>
                      </a:lnTo>
                      <a:lnTo>
                        <a:pt x="1052" y="44"/>
                      </a:lnTo>
                      <a:lnTo>
                        <a:pt x="1050" y="44"/>
                      </a:lnTo>
                      <a:lnTo>
                        <a:pt x="1050" y="43"/>
                      </a:lnTo>
                      <a:lnTo>
                        <a:pt x="1050" y="43"/>
                      </a:lnTo>
                      <a:lnTo>
                        <a:pt x="1052" y="43"/>
                      </a:lnTo>
                      <a:lnTo>
                        <a:pt x="1052" y="43"/>
                      </a:lnTo>
                      <a:lnTo>
                        <a:pt x="1052" y="43"/>
                      </a:lnTo>
                      <a:lnTo>
                        <a:pt x="1054" y="43"/>
                      </a:lnTo>
                      <a:lnTo>
                        <a:pt x="1054" y="41"/>
                      </a:lnTo>
                      <a:lnTo>
                        <a:pt x="1054" y="41"/>
                      </a:lnTo>
                      <a:lnTo>
                        <a:pt x="1054" y="39"/>
                      </a:lnTo>
                      <a:lnTo>
                        <a:pt x="1054" y="39"/>
                      </a:lnTo>
                      <a:lnTo>
                        <a:pt x="1054" y="39"/>
                      </a:lnTo>
                      <a:lnTo>
                        <a:pt x="1056" y="39"/>
                      </a:lnTo>
                      <a:lnTo>
                        <a:pt x="1056" y="39"/>
                      </a:lnTo>
                      <a:lnTo>
                        <a:pt x="1056" y="39"/>
                      </a:lnTo>
                      <a:lnTo>
                        <a:pt x="1058" y="39"/>
                      </a:lnTo>
                      <a:lnTo>
                        <a:pt x="1058" y="37"/>
                      </a:lnTo>
                      <a:lnTo>
                        <a:pt x="1058" y="37"/>
                      </a:lnTo>
                      <a:lnTo>
                        <a:pt x="1058" y="37"/>
                      </a:lnTo>
                      <a:lnTo>
                        <a:pt x="1058" y="37"/>
                      </a:lnTo>
                      <a:lnTo>
                        <a:pt x="1058" y="37"/>
                      </a:lnTo>
                      <a:lnTo>
                        <a:pt x="1056" y="37"/>
                      </a:lnTo>
                      <a:lnTo>
                        <a:pt x="1056" y="35"/>
                      </a:lnTo>
                      <a:lnTo>
                        <a:pt x="1056" y="35"/>
                      </a:lnTo>
                      <a:lnTo>
                        <a:pt x="1058" y="35"/>
                      </a:lnTo>
                      <a:lnTo>
                        <a:pt x="1058" y="35"/>
                      </a:lnTo>
                      <a:lnTo>
                        <a:pt x="1058" y="35"/>
                      </a:lnTo>
                      <a:lnTo>
                        <a:pt x="1058" y="35"/>
                      </a:lnTo>
                      <a:lnTo>
                        <a:pt x="1060" y="35"/>
                      </a:lnTo>
                      <a:lnTo>
                        <a:pt x="1060" y="37"/>
                      </a:lnTo>
                      <a:lnTo>
                        <a:pt x="1060" y="37"/>
                      </a:lnTo>
                      <a:lnTo>
                        <a:pt x="1060" y="37"/>
                      </a:lnTo>
                      <a:lnTo>
                        <a:pt x="1062" y="37"/>
                      </a:lnTo>
                      <a:lnTo>
                        <a:pt x="1062" y="35"/>
                      </a:lnTo>
                      <a:lnTo>
                        <a:pt x="1062" y="35"/>
                      </a:lnTo>
                      <a:lnTo>
                        <a:pt x="1064" y="35"/>
                      </a:lnTo>
                      <a:lnTo>
                        <a:pt x="1064" y="35"/>
                      </a:lnTo>
                      <a:lnTo>
                        <a:pt x="1064" y="37"/>
                      </a:lnTo>
                      <a:lnTo>
                        <a:pt x="1064" y="37"/>
                      </a:lnTo>
                      <a:lnTo>
                        <a:pt x="1064" y="37"/>
                      </a:lnTo>
                      <a:lnTo>
                        <a:pt x="1066" y="37"/>
                      </a:lnTo>
                      <a:lnTo>
                        <a:pt x="1066" y="37"/>
                      </a:lnTo>
                      <a:lnTo>
                        <a:pt x="1066" y="37"/>
                      </a:lnTo>
                      <a:lnTo>
                        <a:pt x="1068" y="37"/>
                      </a:lnTo>
                      <a:lnTo>
                        <a:pt x="1068" y="37"/>
                      </a:lnTo>
                      <a:lnTo>
                        <a:pt x="1068" y="37"/>
                      </a:lnTo>
                      <a:lnTo>
                        <a:pt x="1068" y="37"/>
                      </a:lnTo>
                      <a:lnTo>
                        <a:pt x="1070" y="37"/>
                      </a:lnTo>
                      <a:lnTo>
                        <a:pt x="1070" y="37"/>
                      </a:lnTo>
                      <a:lnTo>
                        <a:pt x="1070" y="37"/>
                      </a:lnTo>
                      <a:lnTo>
                        <a:pt x="1070" y="37"/>
                      </a:lnTo>
                      <a:lnTo>
                        <a:pt x="1071" y="37"/>
                      </a:lnTo>
                      <a:lnTo>
                        <a:pt x="1071" y="37"/>
                      </a:lnTo>
                      <a:lnTo>
                        <a:pt x="1073" y="37"/>
                      </a:lnTo>
                      <a:lnTo>
                        <a:pt x="1073" y="37"/>
                      </a:lnTo>
                      <a:lnTo>
                        <a:pt x="1073" y="37"/>
                      </a:lnTo>
                      <a:lnTo>
                        <a:pt x="1073" y="39"/>
                      </a:lnTo>
                      <a:lnTo>
                        <a:pt x="1075" y="39"/>
                      </a:lnTo>
                      <a:lnTo>
                        <a:pt x="1075" y="37"/>
                      </a:lnTo>
                      <a:lnTo>
                        <a:pt x="1075" y="37"/>
                      </a:lnTo>
                      <a:lnTo>
                        <a:pt x="1075" y="37"/>
                      </a:lnTo>
                      <a:lnTo>
                        <a:pt x="1075" y="37"/>
                      </a:lnTo>
                      <a:lnTo>
                        <a:pt x="1077" y="37"/>
                      </a:lnTo>
                      <a:lnTo>
                        <a:pt x="1077" y="37"/>
                      </a:lnTo>
                      <a:lnTo>
                        <a:pt x="1079" y="37"/>
                      </a:lnTo>
                      <a:lnTo>
                        <a:pt x="1079" y="37"/>
                      </a:lnTo>
                      <a:lnTo>
                        <a:pt x="1079" y="37"/>
                      </a:lnTo>
                      <a:lnTo>
                        <a:pt x="1081" y="37"/>
                      </a:lnTo>
                      <a:lnTo>
                        <a:pt x="1081" y="37"/>
                      </a:lnTo>
                      <a:lnTo>
                        <a:pt x="1081" y="37"/>
                      </a:lnTo>
                      <a:lnTo>
                        <a:pt x="1081" y="37"/>
                      </a:lnTo>
                      <a:lnTo>
                        <a:pt x="1081" y="39"/>
                      </a:lnTo>
                      <a:lnTo>
                        <a:pt x="1083" y="39"/>
                      </a:lnTo>
                      <a:lnTo>
                        <a:pt x="1083" y="39"/>
                      </a:lnTo>
                      <a:lnTo>
                        <a:pt x="1085" y="39"/>
                      </a:lnTo>
                      <a:lnTo>
                        <a:pt x="1085" y="39"/>
                      </a:lnTo>
                      <a:lnTo>
                        <a:pt x="1085" y="39"/>
                      </a:lnTo>
                      <a:lnTo>
                        <a:pt x="1085" y="37"/>
                      </a:lnTo>
                      <a:lnTo>
                        <a:pt x="1085" y="37"/>
                      </a:lnTo>
                      <a:lnTo>
                        <a:pt x="1085" y="37"/>
                      </a:lnTo>
                      <a:lnTo>
                        <a:pt x="1085" y="37"/>
                      </a:lnTo>
                      <a:lnTo>
                        <a:pt x="1085" y="37"/>
                      </a:lnTo>
                      <a:lnTo>
                        <a:pt x="1085" y="35"/>
                      </a:lnTo>
                      <a:lnTo>
                        <a:pt x="1085" y="35"/>
                      </a:lnTo>
                      <a:lnTo>
                        <a:pt x="1085" y="35"/>
                      </a:lnTo>
                      <a:lnTo>
                        <a:pt x="1085" y="35"/>
                      </a:lnTo>
                      <a:lnTo>
                        <a:pt x="1087" y="35"/>
                      </a:lnTo>
                      <a:lnTo>
                        <a:pt x="1087" y="33"/>
                      </a:lnTo>
                      <a:lnTo>
                        <a:pt x="1087" y="33"/>
                      </a:lnTo>
                      <a:lnTo>
                        <a:pt x="1087" y="33"/>
                      </a:lnTo>
                      <a:lnTo>
                        <a:pt x="1089" y="33"/>
                      </a:lnTo>
                      <a:lnTo>
                        <a:pt x="1089" y="33"/>
                      </a:lnTo>
                      <a:lnTo>
                        <a:pt x="1089" y="33"/>
                      </a:lnTo>
                      <a:lnTo>
                        <a:pt x="1091" y="33"/>
                      </a:lnTo>
                      <a:lnTo>
                        <a:pt x="1091" y="33"/>
                      </a:lnTo>
                      <a:lnTo>
                        <a:pt x="1091" y="33"/>
                      </a:lnTo>
                      <a:lnTo>
                        <a:pt x="1093" y="33"/>
                      </a:lnTo>
                      <a:lnTo>
                        <a:pt x="1093" y="31"/>
                      </a:lnTo>
                      <a:lnTo>
                        <a:pt x="1093" y="31"/>
                      </a:lnTo>
                      <a:lnTo>
                        <a:pt x="1094" y="31"/>
                      </a:lnTo>
                      <a:lnTo>
                        <a:pt x="1094" y="31"/>
                      </a:lnTo>
                      <a:lnTo>
                        <a:pt x="1094" y="31"/>
                      </a:lnTo>
                      <a:lnTo>
                        <a:pt x="1096" y="31"/>
                      </a:lnTo>
                      <a:lnTo>
                        <a:pt x="1096" y="31"/>
                      </a:lnTo>
                      <a:lnTo>
                        <a:pt x="1096" y="31"/>
                      </a:lnTo>
                      <a:lnTo>
                        <a:pt x="1096" y="31"/>
                      </a:lnTo>
                      <a:lnTo>
                        <a:pt x="1098" y="31"/>
                      </a:lnTo>
                      <a:lnTo>
                        <a:pt x="1098" y="31"/>
                      </a:lnTo>
                      <a:lnTo>
                        <a:pt x="1100" y="31"/>
                      </a:lnTo>
                      <a:lnTo>
                        <a:pt x="1100" y="31"/>
                      </a:lnTo>
                      <a:lnTo>
                        <a:pt x="1100" y="29"/>
                      </a:lnTo>
                      <a:lnTo>
                        <a:pt x="1100" y="29"/>
                      </a:lnTo>
                      <a:lnTo>
                        <a:pt x="1102" y="29"/>
                      </a:lnTo>
                      <a:lnTo>
                        <a:pt x="1102" y="29"/>
                      </a:lnTo>
                      <a:lnTo>
                        <a:pt x="1102" y="29"/>
                      </a:lnTo>
                      <a:lnTo>
                        <a:pt x="1104" y="29"/>
                      </a:lnTo>
                      <a:lnTo>
                        <a:pt x="1104" y="29"/>
                      </a:lnTo>
                      <a:lnTo>
                        <a:pt x="1106" y="29"/>
                      </a:lnTo>
                      <a:lnTo>
                        <a:pt x="1106" y="29"/>
                      </a:lnTo>
                      <a:lnTo>
                        <a:pt x="1106" y="29"/>
                      </a:lnTo>
                      <a:lnTo>
                        <a:pt x="1108" y="29"/>
                      </a:lnTo>
                      <a:lnTo>
                        <a:pt x="1108" y="29"/>
                      </a:lnTo>
                      <a:lnTo>
                        <a:pt x="1108" y="29"/>
                      </a:lnTo>
                      <a:lnTo>
                        <a:pt x="1110" y="29"/>
                      </a:lnTo>
                      <a:lnTo>
                        <a:pt x="1110" y="29"/>
                      </a:lnTo>
                      <a:lnTo>
                        <a:pt x="1112" y="29"/>
                      </a:lnTo>
                      <a:lnTo>
                        <a:pt x="1112" y="29"/>
                      </a:lnTo>
                      <a:lnTo>
                        <a:pt x="1112" y="29"/>
                      </a:lnTo>
                      <a:lnTo>
                        <a:pt x="1114" y="29"/>
                      </a:lnTo>
                      <a:lnTo>
                        <a:pt x="1114" y="29"/>
                      </a:lnTo>
                      <a:lnTo>
                        <a:pt x="1114" y="31"/>
                      </a:lnTo>
                      <a:lnTo>
                        <a:pt x="1114" y="31"/>
                      </a:lnTo>
                      <a:lnTo>
                        <a:pt x="1115" y="31"/>
                      </a:lnTo>
                      <a:lnTo>
                        <a:pt x="1115" y="31"/>
                      </a:lnTo>
                      <a:lnTo>
                        <a:pt x="1117" y="31"/>
                      </a:lnTo>
                      <a:lnTo>
                        <a:pt x="1117" y="31"/>
                      </a:lnTo>
                      <a:lnTo>
                        <a:pt x="1117" y="31"/>
                      </a:lnTo>
                      <a:lnTo>
                        <a:pt x="1117" y="31"/>
                      </a:lnTo>
                      <a:lnTo>
                        <a:pt x="1117" y="33"/>
                      </a:lnTo>
                      <a:lnTo>
                        <a:pt x="1119" y="33"/>
                      </a:lnTo>
                      <a:lnTo>
                        <a:pt x="1119" y="33"/>
                      </a:lnTo>
                      <a:lnTo>
                        <a:pt x="1121" y="33"/>
                      </a:lnTo>
                      <a:lnTo>
                        <a:pt x="1121" y="33"/>
                      </a:lnTo>
                      <a:lnTo>
                        <a:pt x="1121" y="33"/>
                      </a:lnTo>
                      <a:lnTo>
                        <a:pt x="1123" y="33"/>
                      </a:lnTo>
                      <a:lnTo>
                        <a:pt x="1123" y="33"/>
                      </a:lnTo>
                      <a:lnTo>
                        <a:pt x="1123" y="33"/>
                      </a:lnTo>
                      <a:lnTo>
                        <a:pt x="1123" y="33"/>
                      </a:lnTo>
                      <a:lnTo>
                        <a:pt x="1125" y="33"/>
                      </a:lnTo>
                      <a:lnTo>
                        <a:pt x="1125" y="33"/>
                      </a:lnTo>
                      <a:lnTo>
                        <a:pt x="1127" y="33"/>
                      </a:lnTo>
                      <a:lnTo>
                        <a:pt x="1127" y="33"/>
                      </a:lnTo>
                      <a:lnTo>
                        <a:pt x="1127" y="35"/>
                      </a:lnTo>
                      <a:lnTo>
                        <a:pt x="1127" y="35"/>
                      </a:lnTo>
                      <a:lnTo>
                        <a:pt x="1127" y="35"/>
                      </a:lnTo>
                      <a:lnTo>
                        <a:pt x="1127" y="35"/>
                      </a:lnTo>
                      <a:lnTo>
                        <a:pt x="1129" y="35"/>
                      </a:lnTo>
                      <a:lnTo>
                        <a:pt x="1129" y="33"/>
                      </a:lnTo>
                      <a:lnTo>
                        <a:pt x="1129" y="33"/>
                      </a:lnTo>
                      <a:lnTo>
                        <a:pt x="1129" y="33"/>
                      </a:lnTo>
                      <a:lnTo>
                        <a:pt x="1131" y="33"/>
                      </a:lnTo>
                      <a:lnTo>
                        <a:pt x="1131" y="33"/>
                      </a:lnTo>
                      <a:lnTo>
                        <a:pt x="1133" y="33"/>
                      </a:lnTo>
                      <a:lnTo>
                        <a:pt x="1133" y="33"/>
                      </a:lnTo>
                      <a:lnTo>
                        <a:pt x="1133" y="33"/>
                      </a:lnTo>
                      <a:lnTo>
                        <a:pt x="1135" y="33"/>
                      </a:lnTo>
                      <a:lnTo>
                        <a:pt x="1135" y="35"/>
                      </a:lnTo>
                      <a:lnTo>
                        <a:pt x="1135" y="35"/>
                      </a:lnTo>
                      <a:lnTo>
                        <a:pt x="1135" y="35"/>
                      </a:lnTo>
                      <a:lnTo>
                        <a:pt x="1137" y="35"/>
                      </a:lnTo>
                      <a:lnTo>
                        <a:pt x="1137" y="35"/>
                      </a:lnTo>
                      <a:lnTo>
                        <a:pt x="1138" y="35"/>
                      </a:lnTo>
                      <a:lnTo>
                        <a:pt x="1138" y="35"/>
                      </a:lnTo>
                      <a:lnTo>
                        <a:pt x="1138" y="35"/>
                      </a:lnTo>
                      <a:lnTo>
                        <a:pt x="1138" y="35"/>
                      </a:lnTo>
                      <a:lnTo>
                        <a:pt x="1140" y="35"/>
                      </a:lnTo>
                      <a:lnTo>
                        <a:pt x="1140" y="35"/>
                      </a:lnTo>
                      <a:lnTo>
                        <a:pt x="1140" y="35"/>
                      </a:lnTo>
                      <a:lnTo>
                        <a:pt x="1142" y="35"/>
                      </a:lnTo>
                      <a:lnTo>
                        <a:pt x="1142" y="35"/>
                      </a:lnTo>
                      <a:lnTo>
                        <a:pt x="1144" y="35"/>
                      </a:lnTo>
                      <a:lnTo>
                        <a:pt x="1144" y="37"/>
                      </a:lnTo>
                      <a:lnTo>
                        <a:pt x="1144" y="37"/>
                      </a:lnTo>
                      <a:lnTo>
                        <a:pt x="1144" y="37"/>
                      </a:lnTo>
                      <a:lnTo>
                        <a:pt x="1144" y="37"/>
                      </a:lnTo>
                      <a:lnTo>
                        <a:pt x="1144" y="37"/>
                      </a:lnTo>
                      <a:lnTo>
                        <a:pt x="1144" y="39"/>
                      </a:lnTo>
                      <a:lnTo>
                        <a:pt x="1146" y="39"/>
                      </a:lnTo>
                      <a:lnTo>
                        <a:pt x="1146" y="39"/>
                      </a:lnTo>
                      <a:lnTo>
                        <a:pt x="1146" y="39"/>
                      </a:lnTo>
                      <a:lnTo>
                        <a:pt x="1146" y="41"/>
                      </a:lnTo>
                      <a:lnTo>
                        <a:pt x="1146" y="41"/>
                      </a:lnTo>
                      <a:lnTo>
                        <a:pt x="1148" y="41"/>
                      </a:lnTo>
                      <a:lnTo>
                        <a:pt x="1148" y="41"/>
                      </a:lnTo>
                      <a:lnTo>
                        <a:pt x="1148" y="41"/>
                      </a:lnTo>
                      <a:lnTo>
                        <a:pt x="1150" y="41"/>
                      </a:lnTo>
                      <a:lnTo>
                        <a:pt x="1150" y="41"/>
                      </a:lnTo>
                      <a:lnTo>
                        <a:pt x="1150" y="41"/>
                      </a:lnTo>
                      <a:lnTo>
                        <a:pt x="1152" y="41"/>
                      </a:lnTo>
                      <a:lnTo>
                        <a:pt x="1152" y="41"/>
                      </a:lnTo>
                      <a:lnTo>
                        <a:pt x="1152" y="43"/>
                      </a:lnTo>
                      <a:lnTo>
                        <a:pt x="1152" y="43"/>
                      </a:lnTo>
                      <a:lnTo>
                        <a:pt x="1152" y="43"/>
                      </a:lnTo>
                      <a:lnTo>
                        <a:pt x="1150" y="43"/>
                      </a:lnTo>
                      <a:lnTo>
                        <a:pt x="1150" y="44"/>
                      </a:lnTo>
                      <a:lnTo>
                        <a:pt x="1152" y="44"/>
                      </a:lnTo>
                      <a:lnTo>
                        <a:pt x="1152" y="44"/>
                      </a:lnTo>
                      <a:lnTo>
                        <a:pt x="1154" y="44"/>
                      </a:lnTo>
                      <a:lnTo>
                        <a:pt x="1154" y="44"/>
                      </a:lnTo>
                      <a:lnTo>
                        <a:pt x="1154" y="44"/>
                      </a:lnTo>
                      <a:lnTo>
                        <a:pt x="1156" y="44"/>
                      </a:lnTo>
                      <a:lnTo>
                        <a:pt x="1156" y="44"/>
                      </a:lnTo>
                      <a:lnTo>
                        <a:pt x="1156" y="44"/>
                      </a:lnTo>
                      <a:lnTo>
                        <a:pt x="1156" y="44"/>
                      </a:lnTo>
                      <a:lnTo>
                        <a:pt x="1158" y="44"/>
                      </a:lnTo>
                      <a:lnTo>
                        <a:pt x="1158" y="44"/>
                      </a:lnTo>
                      <a:lnTo>
                        <a:pt x="1159" y="44"/>
                      </a:lnTo>
                      <a:lnTo>
                        <a:pt x="1159" y="44"/>
                      </a:lnTo>
                      <a:lnTo>
                        <a:pt x="1159" y="44"/>
                      </a:lnTo>
                      <a:lnTo>
                        <a:pt x="1161" y="44"/>
                      </a:lnTo>
                      <a:lnTo>
                        <a:pt x="1161" y="44"/>
                      </a:lnTo>
                      <a:lnTo>
                        <a:pt x="1161" y="44"/>
                      </a:lnTo>
                      <a:lnTo>
                        <a:pt x="1161" y="46"/>
                      </a:lnTo>
                      <a:lnTo>
                        <a:pt x="1161" y="46"/>
                      </a:lnTo>
                      <a:lnTo>
                        <a:pt x="1161" y="48"/>
                      </a:lnTo>
                      <a:lnTo>
                        <a:pt x="1161" y="48"/>
                      </a:lnTo>
                      <a:lnTo>
                        <a:pt x="1161" y="48"/>
                      </a:lnTo>
                      <a:lnTo>
                        <a:pt x="1161" y="50"/>
                      </a:lnTo>
                      <a:lnTo>
                        <a:pt x="1159" y="50"/>
                      </a:lnTo>
                      <a:lnTo>
                        <a:pt x="1159" y="50"/>
                      </a:lnTo>
                      <a:lnTo>
                        <a:pt x="1159" y="50"/>
                      </a:lnTo>
                      <a:lnTo>
                        <a:pt x="1159" y="50"/>
                      </a:lnTo>
                      <a:lnTo>
                        <a:pt x="1158" y="50"/>
                      </a:lnTo>
                      <a:lnTo>
                        <a:pt x="1158" y="50"/>
                      </a:lnTo>
                      <a:lnTo>
                        <a:pt x="1156" y="50"/>
                      </a:lnTo>
                      <a:lnTo>
                        <a:pt x="1156" y="50"/>
                      </a:lnTo>
                      <a:lnTo>
                        <a:pt x="1156" y="50"/>
                      </a:lnTo>
                      <a:lnTo>
                        <a:pt x="1154" y="50"/>
                      </a:lnTo>
                      <a:lnTo>
                        <a:pt x="1154" y="50"/>
                      </a:lnTo>
                      <a:lnTo>
                        <a:pt x="1154" y="52"/>
                      </a:lnTo>
                      <a:lnTo>
                        <a:pt x="1154" y="52"/>
                      </a:lnTo>
                      <a:lnTo>
                        <a:pt x="1152" y="52"/>
                      </a:lnTo>
                      <a:lnTo>
                        <a:pt x="1152" y="52"/>
                      </a:lnTo>
                      <a:lnTo>
                        <a:pt x="1152" y="52"/>
                      </a:lnTo>
                      <a:lnTo>
                        <a:pt x="1152" y="52"/>
                      </a:lnTo>
                      <a:lnTo>
                        <a:pt x="1154" y="52"/>
                      </a:lnTo>
                      <a:lnTo>
                        <a:pt x="1154" y="52"/>
                      </a:lnTo>
                      <a:lnTo>
                        <a:pt x="1154" y="54"/>
                      </a:lnTo>
                      <a:lnTo>
                        <a:pt x="1154" y="54"/>
                      </a:lnTo>
                      <a:lnTo>
                        <a:pt x="1154" y="54"/>
                      </a:lnTo>
                      <a:lnTo>
                        <a:pt x="1154" y="52"/>
                      </a:lnTo>
                      <a:lnTo>
                        <a:pt x="1156" y="52"/>
                      </a:lnTo>
                      <a:lnTo>
                        <a:pt x="1156" y="52"/>
                      </a:lnTo>
                      <a:lnTo>
                        <a:pt x="1156" y="52"/>
                      </a:lnTo>
                      <a:lnTo>
                        <a:pt x="1156" y="52"/>
                      </a:lnTo>
                      <a:lnTo>
                        <a:pt x="1158" y="52"/>
                      </a:lnTo>
                      <a:lnTo>
                        <a:pt x="1158" y="52"/>
                      </a:lnTo>
                      <a:lnTo>
                        <a:pt x="1158" y="52"/>
                      </a:lnTo>
                      <a:lnTo>
                        <a:pt x="1159" y="52"/>
                      </a:lnTo>
                      <a:lnTo>
                        <a:pt x="1159" y="52"/>
                      </a:lnTo>
                      <a:lnTo>
                        <a:pt x="1159" y="52"/>
                      </a:lnTo>
                      <a:lnTo>
                        <a:pt x="1161" y="52"/>
                      </a:lnTo>
                      <a:lnTo>
                        <a:pt x="1161" y="52"/>
                      </a:lnTo>
                      <a:lnTo>
                        <a:pt x="1161" y="52"/>
                      </a:lnTo>
                      <a:lnTo>
                        <a:pt x="1163" y="52"/>
                      </a:lnTo>
                      <a:lnTo>
                        <a:pt x="1163" y="52"/>
                      </a:lnTo>
                      <a:lnTo>
                        <a:pt x="1163" y="50"/>
                      </a:lnTo>
                      <a:lnTo>
                        <a:pt x="1165" y="50"/>
                      </a:lnTo>
                      <a:lnTo>
                        <a:pt x="1165" y="50"/>
                      </a:lnTo>
                      <a:lnTo>
                        <a:pt x="1165" y="50"/>
                      </a:lnTo>
                      <a:lnTo>
                        <a:pt x="1167" y="50"/>
                      </a:lnTo>
                      <a:lnTo>
                        <a:pt x="1167" y="50"/>
                      </a:lnTo>
                      <a:lnTo>
                        <a:pt x="1167" y="50"/>
                      </a:lnTo>
                      <a:lnTo>
                        <a:pt x="1169" y="50"/>
                      </a:lnTo>
                      <a:lnTo>
                        <a:pt x="1169" y="50"/>
                      </a:lnTo>
                      <a:lnTo>
                        <a:pt x="1171" y="50"/>
                      </a:lnTo>
                      <a:lnTo>
                        <a:pt x="1171" y="50"/>
                      </a:lnTo>
                      <a:lnTo>
                        <a:pt x="1171" y="52"/>
                      </a:lnTo>
                      <a:lnTo>
                        <a:pt x="1171" y="52"/>
                      </a:lnTo>
                      <a:lnTo>
                        <a:pt x="1171" y="52"/>
                      </a:lnTo>
                      <a:lnTo>
                        <a:pt x="1171" y="52"/>
                      </a:lnTo>
                      <a:lnTo>
                        <a:pt x="1169" y="52"/>
                      </a:lnTo>
                      <a:lnTo>
                        <a:pt x="1169" y="52"/>
                      </a:lnTo>
                      <a:lnTo>
                        <a:pt x="1167" y="52"/>
                      </a:lnTo>
                      <a:lnTo>
                        <a:pt x="1167" y="54"/>
                      </a:lnTo>
                      <a:lnTo>
                        <a:pt x="1169" y="54"/>
                      </a:lnTo>
                      <a:lnTo>
                        <a:pt x="1169" y="54"/>
                      </a:lnTo>
                      <a:lnTo>
                        <a:pt x="1171" y="54"/>
                      </a:lnTo>
                      <a:lnTo>
                        <a:pt x="1171" y="54"/>
                      </a:lnTo>
                      <a:lnTo>
                        <a:pt x="1171" y="54"/>
                      </a:lnTo>
                      <a:lnTo>
                        <a:pt x="1171" y="54"/>
                      </a:lnTo>
                      <a:lnTo>
                        <a:pt x="1171" y="56"/>
                      </a:lnTo>
                      <a:lnTo>
                        <a:pt x="1171" y="56"/>
                      </a:lnTo>
                      <a:lnTo>
                        <a:pt x="1171" y="56"/>
                      </a:lnTo>
                      <a:lnTo>
                        <a:pt x="1171" y="58"/>
                      </a:lnTo>
                      <a:lnTo>
                        <a:pt x="1171" y="58"/>
                      </a:lnTo>
                      <a:lnTo>
                        <a:pt x="1171" y="58"/>
                      </a:lnTo>
                      <a:lnTo>
                        <a:pt x="1171" y="58"/>
                      </a:lnTo>
                      <a:lnTo>
                        <a:pt x="1171" y="58"/>
                      </a:lnTo>
                      <a:lnTo>
                        <a:pt x="1171" y="58"/>
                      </a:lnTo>
                      <a:lnTo>
                        <a:pt x="1173" y="58"/>
                      </a:lnTo>
                      <a:lnTo>
                        <a:pt x="1173" y="58"/>
                      </a:lnTo>
                      <a:lnTo>
                        <a:pt x="1173" y="58"/>
                      </a:lnTo>
                      <a:lnTo>
                        <a:pt x="1173" y="56"/>
                      </a:lnTo>
                      <a:lnTo>
                        <a:pt x="1173" y="56"/>
                      </a:lnTo>
                      <a:lnTo>
                        <a:pt x="1173" y="56"/>
                      </a:lnTo>
                      <a:lnTo>
                        <a:pt x="1173" y="54"/>
                      </a:lnTo>
                      <a:lnTo>
                        <a:pt x="1173" y="54"/>
                      </a:lnTo>
                      <a:lnTo>
                        <a:pt x="1173" y="54"/>
                      </a:lnTo>
                      <a:lnTo>
                        <a:pt x="1173" y="52"/>
                      </a:lnTo>
                      <a:lnTo>
                        <a:pt x="1175" y="52"/>
                      </a:lnTo>
                      <a:lnTo>
                        <a:pt x="1175" y="52"/>
                      </a:lnTo>
                      <a:lnTo>
                        <a:pt x="1175" y="52"/>
                      </a:lnTo>
                      <a:lnTo>
                        <a:pt x="1177" y="52"/>
                      </a:lnTo>
                      <a:lnTo>
                        <a:pt x="1177" y="52"/>
                      </a:lnTo>
                      <a:lnTo>
                        <a:pt x="1177" y="52"/>
                      </a:lnTo>
                      <a:lnTo>
                        <a:pt x="1179" y="52"/>
                      </a:lnTo>
                      <a:lnTo>
                        <a:pt x="1179" y="52"/>
                      </a:lnTo>
                      <a:lnTo>
                        <a:pt x="1179" y="52"/>
                      </a:lnTo>
                      <a:lnTo>
                        <a:pt x="1179" y="52"/>
                      </a:lnTo>
                      <a:lnTo>
                        <a:pt x="1179" y="54"/>
                      </a:lnTo>
                      <a:lnTo>
                        <a:pt x="1177" y="54"/>
                      </a:lnTo>
                      <a:lnTo>
                        <a:pt x="1177" y="54"/>
                      </a:lnTo>
                      <a:lnTo>
                        <a:pt x="1177" y="54"/>
                      </a:lnTo>
                      <a:lnTo>
                        <a:pt x="1177" y="54"/>
                      </a:lnTo>
                      <a:lnTo>
                        <a:pt x="1179" y="54"/>
                      </a:lnTo>
                      <a:lnTo>
                        <a:pt x="1179" y="54"/>
                      </a:lnTo>
                      <a:lnTo>
                        <a:pt x="1181" y="54"/>
                      </a:lnTo>
                      <a:lnTo>
                        <a:pt x="1181" y="54"/>
                      </a:lnTo>
                      <a:lnTo>
                        <a:pt x="1181" y="54"/>
                      </a:lnTo>
                      <a:lnTo>
                        <a:pt x="1181" y="52"/>
                      </a:lnTo>
                      <a:lnTo>
                        <a:pt x="1181" y="52"/>
                      </a:lnTo>
                      <a:lnTo>
                        <a:pt x="1182" y="52"/>
                      </a:lnTo>
                      <a:lnTo>
                        <a:pt x="1182" y="52"/>
                      </a:lnTo>
                      <a:lnTo>
                        <a:pt x="1182" y="52"/>
                      </a:lnTo>
                      <a:lnTo>
                        <a:pt x="1184" y="52"/>
                      </a:lnTo>
                      <a:lnTo>
                        <a:pt x="1184" y="52"/>
                      </a:lnTo>
                      <a:lnTo>
                        <a:pt x="1186" y="52"/>
                      </a:lnTo>
                      <a:lnTo>
                        <a:pt x="1186" y="52"/>
                      </a:lnTo>
                      <a:lnTo>
                        <a:pt x="1186" y="52"/>
                      </a:lnTo>
                      <a:lnTo>
                        <a:pt x="1186" y="54"/>
                      </a:lnTo>
                      <a:lnTo>
                        <a:pt x="1186" y="54"/>
                      </a:lnTo>
                      <a:lnTo>
                        <a:pt x="1188" y="54"/>
                      </a:lnTo>
                      <a:lnTo>
                        <a:pt x="1188" y="54"/>
                      </a:lnTo>
                      <a:lnTo>
                        <a:pt x="1188" y="52"/>
                      </a:lnTo>
                      <a:lnTo>
                        <a:pt x="1188" y="52"/>
                      </a:lnTo>
                      <a:lnTo>
                        <a:pt x="1188" y="52"/>
                      </a:lnTo>
                      <a:lnTo>
                        <a:pt x="1190" y="52"/>
                      </a:lnTo>
                      <a:lnTo>
                        <a:pt x="1190" y="52"/>
                      </a:lnTo>
                      <a:lnTo>
                        <a:pt x="1192" y="52"/>
                      </a:lnTo>
                      <a:lnTo>
                        <a:pt x="1192" y="52"/>
                      </a:lnTo>
                      <a:lnTo>
                        <a:pt x="1192" y="54"/>
                      </a:lnTo>
                      <a:lnTo>
                        <a:pt x="1192" y="54"/>
                      </a:lnTo>
                      <a:lnTo>
                        <a:pt x="1194" y="54"/>
                      </a:lnTo>
                      <a:lnTo>
                        <a:pt x="1194" y="54"/>
                      </a:lnTo>
                      <a:lnTo>
                        <a:pt x="1194" y="54"/>
                      </a:lnTo>
                      <a:lnTo>
                        <a:pt x="1196" y="54"/>
                      </a:lnTo>
                      <a:lnTo>
                        <a:pt x="1196" y="54"/>
                      </a:lnTo>
                      <a:lnTo>
                        <a:pt x="1198" y="54"/>
                      </a:lnTo>
                      <a:lnTo>
                        <a:pt x="1198" y="54"/>
                      </a:lnTo>
                      <a:lnTo>
                        <a:pt x="1198" y="54"/>
                      </a:lnTo>
                      <a:lnTo>
                        <a:pt x="1198" y="54"/>
                      </a:lnTo>
                      <a:lnTo>
                        <a:pt x="1200" y="54"/>
                      </a:lnTo>
                      <a:lnTo>
                        <a:pt x="1200" y="54"/>
                      </a:lnTo>
                      <a:lnTo>
                        <a:pt x="1200" y="54"/>
                      </a:lnTo>
                      <a:lnTo>
                        <a:pt x="1202" y="54"/>
                      </a:lnTo>
                      <a:lnTo>
                        <a:pt x="1202" y="54"/>
                      </a:lnTo>
                      <a:lnTo>
                        <a:pt x="1202" y="56"/>
                      </a:lnTo>
                      <a:lnTo>
                        <a:pt x="1203" y="56"/>
                      </a:lnTo>
                      <a:lnTo>
                        <a:pt x="1203" y="56"/>
                      </a:lnTo>
                      <a:lnTo>
                        <a:pt x="1203" y="56"/>
                      </a:lnTo>
                      <a:lnTo>
                        <a:pt x="1205" y="56"/>
                      </a:lnTo>
                      <a:lnTo>
                        <a:pt x="1205" y="56"/>
                      </a:lnTo>
                      <a:lnTo>
                        <a:pt x="1207" y="56"/>
                      </a:lnTo>
                      <a:lnTo>
                        <a:pt x="1207" y="56"/>
                      </a:lnTo>
                      <a:lnTo>
                        <a:pt x="1207" y="56"/>
                      </a:lnTo>
                      <a:lnTo>
                        <a:pt x="1207" y="56"/>
                      </a:lnTo>
                      <a:lnTo>
                        <a:pt x="1209" y="56"/>
                      </a:lnTo>
                      <a:lnTo>
                        <a:pt x="1209" y="58"/>
                      </a:lnTo>
                      <a:lnTo>
                        <a:pt x="1209" y="58"/>
                      </a:lnTo>
                      <a:lnTo>
                        <a:pt x="1209" y="58"/>
                      </a:lnTo>
                      <a:lnTo>
                        <a:pt x="1209" y="58"/>
                      </a:lnTo>
                      <a:lnTo>
                        <a:pt x="1211" y="58"/>
                      </a:lnTo>
                      <a:lnTo>
                        <a:pt x="1211" y="58"/>
                      </a:lnTo>
                      <a:lnTo>
                        <a:pt x="1211" y="60"/>
                      </a:lnTo>
                      <a:lnTo>
                        <a:pt x="1213" y="60"/>
                      </a:lnTo>
                      <a:lnTo>
                        <a:pt x="1213" y="60"/>
                      </a:lnTo>
                      <a:lnTo>
                        <a:pt x="1213" y="60"/>
                      </a:lnTo>
                      <a:lnTo>
                        <a:pt x="1213" y="60"/>
                      </a:lnTo>
                      <a:lnTo>
                        <a:pt x="1213" y="60"/>
                      </a:lnTo>
                      <a:lnTo>
                        <a:pt x="1213" y="62"/>
                      </a:lnTo>
                      <a:lnTo>
                        <a:pt x="1213" y="62"/>
                      </a:lnTo>
                      <a:lnTo>
                        <a:pt x="1213" y="62"/>
                      </a:lnTo>
                      <a:lnTo>
                        <a:pt x="1213" y="62"/>
                      </a:lnTo>
                      <a:lnTo>
                        <a:pt x="1211" y="62"/>
                      </a:lnTo>
                      <a:lnTo>
                        <a:pt x="1211" y="64"/>
                      </a:lnTo>
                      <a:lnTo>
                        <a:pt x="1211" y="64"/>
                      </a:lnTo>
                      <a:lnTo>
                        <a:pt x="1209" y="64"/>
                      </a:lnTo>
                      <a:lnTo>
                        <a:pt x="1209" y="64"/>
                      </a:lnTo>
                      <a:lnTo>
                        <a:pt x="1209" y="64"/>
                      </a:lnTo>
                      <a:lnTo>
                        <a:pt x="1209" y="66"/>
                      </a:lnTo>
                      <a:lnTo>
                        <a:pt x="1209" y="66"/>
                      </a:lnTo>
                      <a:lnTo>
                        <a:pt x="1209" y="66"/>
                      </a:lnTo>
                      <a:lnTo>
                        <a:pt x="1209" y="66"/>
                      </a:lnTo>
                      <a:lnTo>
                        <a:pt x="1209" y="66"/>
                      </a:lnTo>
                      <a:lnTo>
                        <a:pt x="1209" y="67"/>
                      </a:lnTo>
                      <a:lnTo>
                        <a:pt x="1209" y="67"/>
                      </a:lnTo>
                      <a:lnTo>
                        <a:pt x="1209" y="67"/>
                      </a:lnTo>
                      <a:lnTo>
                        <a:pt x="1209" y="67"/>
                      </a:lnTo>
                      <a:lnTo>
                        <a:pt x="1209" y="67"/>
                      </a:lnTo>
                      <a:lnTo>
                        <a:pt x="1211" y="67"/>
                      </a:lnTo>
                      <a:lnTo>
                        <a:pt x="1211" y="67"/>
                      </a:lnTo>
                      <a:lnTo>
                        <a:pt x="1211" y="67"/>
                      </a:lnTo>
                      <a:lnTo>
                        <a:pt x="1211" y="67"/>
                      </a:lnTo>
                      <a:lnTo>
                        <a:pt x="1211" y="66"/>
                      </a:lnTo>
                      <a:lnTo>
                        <a:pt x="1211" y="66"/>
                      </a:lnTo>
                      <a:lnTo>
                        <a:pt x="1211" y="66"/>
                      </a:lnTo>
                      <a:lnTo>
                        <a:pt x="1211" y="64"/>
                      </a:lnTo>
                      <a:lnTo>
                        <a:pt x="1211" y="64"/>
                      </a:lnTo>
                      <a:lnTo>
                        <a:pt x="1213" y="64"/>
                      </a:lnTo>
                      <a:lnTo>
                        <a:pt x="1213" y="64"/>
                      </a:lnTo>
                      <a:lnTo>
                        <a:pt x="1213" y="64"/>
                      </a:lnTo>
                      <a:lnTo>
                        <a:pt x="1213" y="64"/>
                      </a:lnTo>
                      <a:lnTo>
                        <a:pt x="1215" y="64"/>
                      </a:lnTo>
                      <a:lnTo>
                        <a:pt x="1215" y="64"/>
                      </a:lnTo>
                      <a:lnTo>
                        <a:pt x="1215" y="64"/>
                      </a:lnTo>
                      <a:lnTo>
                        <a:pt x="1215" y="66"/>
                      </a:lnTo>
                      <a:lnTo>
                        <a:pt x="1215" y="66"/>
                      </a:lnTo>
                      <a:lnTo>
                        <a:pt x="1217" y="66"/>
                      </a:lnTo>
                      <a:lnTo>
                        <a:pt x="1217" y="64"/>
                      </a:lnTo>
                      <a:lnTo>
                        <a:pt x="1217" y="64"/>
                      </a:lnTo>
                      <a:lnTo>
                        <a:pt x="1219" y="64"/>
                      </a:lnTo>
                      <a:lnTo>
                        <a:pt x="1219" y="64"/>
                      </a:lnTo>
                      <a:lnTo>
                        <a:pt x="1219" y="64"/>
                      </a:lnTo>
                      <a:lnTo>
                        <a:pt x="1221" y="64"/>
                      </a:lnTo>
                      <a:lnTo>
                        <a:pt x="1221" y="64"/>
                      </a:lnTo>
                      <a:lnTo>
                        <a:pt x="1221" y="64"/>
                      </a:lnTo>
                      <a:lnTo>
                        <a:pt x="1223" y="64"/>
                      </a:lnTo>
                      <a:lnTo>
                        <a:pt x="1223" y="66"/>
                      </a:lnTo>
                      <a:lnTo>
                        <a:pt x="1223" y="66"/>
                      </a:lnTo>
                      <a:lnTo>
                        <a:pt x="1223" y="66"/>
                      </a:lnTo>
                      <a:lnTo>
                        <a:pt x="1223" y="67"/>
                      </a:lnTo>
                      <a:lnTo>
                        <a:pt x="1225" y="67"/>
                      </a:lnTo>
                      <a:lnTo>
                        <a:pt x="1225" y="67"/>
                      </a:lnTo>
                      <a:lnTo>
                        <a:pt x="1225" y="67"/>
                      </a:lnTo>
                      <a:lnTo>
                        <a:pt x="1225" y="67"/>
                      </a:lnTo>
                      <a:lnTo>
                        <a:pt x="1225" y="67"/>
                      </a:lnTo>
                      <a:lnTo>
                        <a:pt x="1225" y="69"/>
                      </a:lnTo>
                      <a:lnTo>
                        <a:pt x="1223" y="69"/>
                      </a:lnTo>
                      <a:lnTo>
                        <a:pt x="1223" y="69"/>
                      </a:lnTo>
                      <a:lnTo>
                        <a:pt x="1223" y="69"/>
                      </a:lnTo>
                      <a:lnTo>
                        <a:pt x="1221" y="69"/>
                      </a:lnTo>
                      <a:lnTo>
                        <a:pt x="1221" y="69"/>
                      </a:lnTo>
                      <a:lnTo>
                        <a:pt x="1221" y="71"/>
                      </a:lnTo>
                      <a:lnTo>
                        <a:pt x="1221" y="71"/>
                      </a:lnTo>
                      <a:lnTo>
                        <a:pt x="1221" y="71"/>
                      </a:lnTo>
                      <a:lnTo>
                        <a:pt x="1219" y="71"/>
                      </a:lnTo>
                      <a:lnTo>
                        <a:pt x="1219" y="73"/>
                      </a:lnTo>
                      <a:lnTo>
                        <a:pt x="1221" y="73"/>
                      </a:lnTo>
                      <a:lnTo>
                        <a:pt x="1221" y="73"/>
                      </a:lnTo>
                      <a:lnTo>
                        <a:pt x="1221" y="73"/>
                      </a:lnTo>
                      <a:lnTo>
                        <a:pt x="1221" y="71"/>
                      </a:lnTo>
                      <a:lnTo>
                        <a:pt x="1223" y="71"/>
                      </a:lnTo>
                      <a:lnTo>
                        <a:pt x="1223" y="71"/>
                      </a:lnTo>
                      <a:lnTo>
                        <a:pt x="1225" y="71"/>
                      </a:lnTo>
                      <a:lnTo>
                        <a:pt x="1225" y="71"/>
                      </a:lnTo>
                      <a:lnTo>
                        <a:pt x="1225" y="71"/>
                      </a:lnTo>
                      <a:lnTo>
                        <a:pt x="1225" y="71"/>
                      </a:lnTo>
                      <a:lnTo>
                        <a:pt x="1226" y="71"/>
                      </a:lnTo>
                      <a:lnTo>
                        <a:pt x="1226" y="71"/>
                      </a:lnTo>
                      <a:lnTo>
                        <a:pt x="1226" y="71"/>
                      </a:lnTo>
                      <a:lnTo>
                        <a:pt x="1228" y="71"/>
                      </a:lnTo>
                      <a:lnTo>
                        <a:pt x="1228" y="69"/>
                      </a:lnTo>
                      <a:lnTo>
                        <a:pt x="1228" y="69"/>
                      </a:lnTo>
                      <a:lnTo>
                        <a:pt x="1230" y="69"/>
                      </a:lnTo>
                      <a:lnTo>
                        <a:pt x="1230" y="69"/>
                      </a:lnTo>
                      <a:lnTo>
                        <a:pt x="1230" y="69"/>
                      </a:lnTo>
                      <a:lnTo>
                        <a:pt x="1232" y="69"/>
                      </a:lnTo>
                      <a:lnTo>
                        <a:pt x="1232" y="69"/>
                      </a:lnTo>
                      <a:lnTo>
                        <a:pt x="1232" y="69"/>
                      </a:lnTo>
                      <a:lnTo>
                        <a:pt x="1232" y="69"/>
                      </a:lnTo>
                      <a:lnTo>
                        <a:pt x="1234" y="69"/>
                      </a:lnTo>
                      <a:lnTo>
                        <a:pt x="1234" y="69"/>
                      </a:lnTo>
                      <a:lnTo>
                        <a:pt x="1234" y="67"/>
                      </a:lnTo>
                      <a:lnTo>
                        <a:pt x="1236" y="67"/>
                      </a:lnTo>
                      <a:lnTo>
                        <a:pt x="1236" y="67"/>
                      </a:lnTo>
                      <a:lnTo>
                        <a:pt x="1236" y="67"/>
                      </a:lnTo>
                      <a:lnTo>
                        <a:pt x="1236" y="69"/>
                      </a:lnTo>
                      <a:lnTo>
                        <a:pt x="1238" y="69"/>
                      </a:lnTo>
                      <a:lnTo>
                        <a:pt x="1238" y="69"/>
                      </a:lnTo>
                      <a:lnTo>
                        <a:pt x="1236" y="69"/>
                      </a:lnTo>
                      <a:lnTo>
                        <a:pt x="1236" y="71"/>
                      </a:lnTo>
                      <a:lnTo>
                        <a:pt x="1236" y="71"/>
                      </a:lnTo>
                      <a:lnTo>
                        <a:pt x="1236" y="71"/>
                      </a:lnTo>
                      <a:lnTo>
                        <a:pt x="1236" y="71"/>
                      </a:lnTo>
                      <a:lnTo>
                        <a:pt x="1238" y="71"/>
                      </a:lnTo>
                      <a:lnTo>
                        <a:pt x="1238" y="73"/>
                      </a:lnTo>
                      <a:lnTo>
                        <a:pt x="1238" y="73"/>
                      </a:lnTo>
                      <a:lnTo>
                        <a:pt x="1238" y="71"/>
                      </a:lnTo>
                      <a:lnTo>
                        <a:pt x="1240" y="71"/>
                      </a:lnTo>
                      <a:lnTo>
                        <a:pt x="1240" y="71"/>
                      </a:lnTo>
                      <a:lnTo>
                        <a:pt x="1240" y="71"/>
                      </a:lnTo>
                      <a:lnTo>
                        <a:pt x="1240" y="71"/>
                      </a:lnTo>
                      <a:lnTo>
                        <a:pt x="1242" y="71"/>
                      </a:lnTo>
                      <a:lnTo>
                        <a:pt x="1242" y="71"/>
                      </a:lnTo>
                      <a:lnTo>
                        <a:pt x="1242" y="71"/>
                      </a:lnTo>
                      <a:lnTo>
                        <a:pt x="1244" y="71"/>
                      </a:lnTo>
                      <a:lnTo>
                        <a:pt x="1244" y="71"/>
                      </a:lnTo>
                      <a:lnTo>
                        <a:pt x="1246" y="71"/>
                      </a:lnTo>
                      <a:lnTo>
                        <a:pt x="1246" y="71"/>
                      </a:lnTo>
                      <a:lnTo>
                        <a:pt x="1246" y="71"/>
                      </a:lnTo>
                      <a:lnTo>
                        <a:pt x="1247" y="71"/>
                      </a:lnTo>
                      <a:lnTo>
                        <a:pt x="1247" y="71"/>
                      </a:lnTo>
                      <a:lnTo>
                        <a:pt x="1247" y="71"/>
                      </a:lnTo>
                      <a:lnTo>
                        <a:pt x="1247" y="71"/>
                      </a:lnTo>
                      <a:lnTo>
                        <a:pt x="1249" y="71"/>
                      </a:lnTo>
                      <a:lnTo>
                        <a:pt x="1249" y="71"/>
                      </a:lnTo>
                      <a:lnTo>
                        <a:pt x="1251" y="71"/>
                      </a:lnTo>
                      <a:lnTo>
                        <a:pt x="1251" y="73"/>
                      </a:lnTo>
                      <a:lnTo>
                        <a:pt x="1251" y="73"/>
                      </a:lnTo>
                      <a:lnTo>
                        <a:pt x="1251" y="73"/>
                      </a:lnTo>
                      <a:lnTo>
                        <a:pt x="1253" y="73"/>
                      </a:lnTo>
                      <a:lnTo>
                        <a:pt x="1253" y="73"/>
                      </a:lnTo>
                      <a:lnTo>
                        <a:pt x="1253" y="73"/>
                      </a:lnTo>
                      <a:lnTo>
                        <a:pt x="1253" y="73"/>
                      </a:lnTo>
                      <a:lnTo>
                        <a:pt x="1255" y="73"/>
                      </a:lnTo>
                      <a:lnTo>
                        <a:pt x="1255" y="73"/>
                      </a:lnTo>
                      <a:lnTo>
                        <a:pt x="1257" y="73"/>
                      </a:lnTo>
                      <a:lnTo>
                        <a:pt x="1257" y="73"/>
                      </a:lnTo>
                      <a:lnTo>
                        <a:pt x="1257" y="73"/>
                      </a:lnTo>
                      <a:lnTo>
                        <a:pt x="1257" y="75"/>
                      </a:lnTo>
                      <a:lnTo>
                        <a:pt x="1259" y="75"/>
                      </a:lnTo>
                      <a:lnTo>
                        <a:pt x="1259" y="75"/>
                      </a:lnTo>
                      <a:lnTo>
                        <a:pt x="1259" y="75"/>
                      </a:lnTo>
                      <a:lnTo>
                        <a:pt x="1261" y="75"/>
                      </a:lnTo>
                      <a:lnTo>
                        <a:pt x="1261" y="75"/>
                      </a:lnTo>
                      <a:lnTo>
                        <a:pt x="1261" y="75"/>
                      </a:lnTo>
                      <a:lnTo>
                        <a:pt x="1263" y="75"/>
                      </a:lnTo>
                      <a:lnTo>
                        <a:pt x="1263" y="75"/>
                      </a:lnTo>
                      <a:lnTo>
                        <a:pt x="1263" y="75"/>
                      </a:lnTo>
                      <a:lnTo>
                        <a:pt x="1263" y="75"/>
                      </a:lnTo>
                      <a:lnTo>
                        <a:pt x="1263" y="77"/>
                      </a:lnTo>
                      <a:lnTo>
                        <a:pt x="1263" y="77"/>
                      </a:lnTo>
                      <a:lnTo>
                        <a:pt x="1263" y="77"/>
                      </a:lnTo>
                      <a:lnTo>
                        <a:pt x="1263" y="77"/>
                      </a:lnTo>
                      <a:lnTo>
                        <a:pt x="1263" y="79"/>
                      </a:lnTo>
                      <a:lnTo>
                        <a:pt x="1261" y="79"/>
                      </a:lnTo>
                      <a:lnTo>
                        <a:pt x="1261" y="79"/>
                      </a:lnTo>
                      <a:lnTo>
                        <a:pt x="1261" y="79"/>
                      </a:lnTo>
                      <a:lnTo>
                        <a:pt x="1259" y="79"/>
                      </a:lnTo>
                      <a:lnTo>
                        <a:pt x="1259" y="79"/>
                      </a:lnTo>
                      <a:lnTo>
                        <a:pt x="1259" y="79"/>
                      </a:lnTo>
                      <a:lnTo>
                        <a:pt x="1257" y="79"/>
                      </a:lnTo>
                      <a:lnTo>
                        <a:pt x="1257" y="79"/>
                      </a:lnTo>
                      <a:lnTo>
                        <a:pt x="1257" y="77"/>
                      </a:lnTo>
                      <a:lnTo>
                        <a:pt x="1257" y="77"/>
                      </a:lnTo>
                      <a:lnTo>
                        <a:pt x="1257" y="79"/>
                      </a:lnTo>
                      <a:lnTo>
                        <a:pt x="1257" y="79"/>
                      </a:lnTo>
                      <a:lnTo>
                        <a:pt x="1257" y="81"/>
                      </a:lnTo>
                      <a:lnTo>
                        <a:pt x="1257" y="81"/>
                      </a:lnTo>
                      <a:lnTo>
                        <a:pt x="1257" y="81"/>
                      </a:lnTo>
                      <a:lnTo>
                        <a:pt x="1255" y="81"/>
                      </a:lnTo>
                      <a:lnTo>
                        <a:pt x="1255" y="81"/>
                      </a:lnTo>
                      <a:lnTo>
                        <a:pt x="1253" y="81"/>
                      </a:lnTo>
                      <a:lnTo>
                        <a:pt x="1253" y="81"/>
                      </a:lnTo>
                      <a:lnTo>
                        <a:pt x="1253" y="81"/>
                      </a:lnTo>
                      <a:lnTo>
                        <a:pt x="1251" y="81"/>
                      </a:lnTo>
                      <a:lnTo>
                        <a:pt x="1251" y="81"/>
                      </a:lnTo>
                      <a:lnTo>
                        <a:pt x="1251" y="81"/>
                      </a:lnTo>
                      <a:lnTo>
                        <a:pt x="1249" y="81"/>
                      </a:lnTo>
                      <a:lnTo>
                        <a:pt x="1249" y="81"/>
                      </a:lnTo>
                      <a:lnTo>
                        <a:pt x="1247" y="81"/>
                      </a:lnTo>
                      <a:lnTo>
                        <a:pt x="1247" y="83"/>
                      </a:lnTo>
                      <a:lnTo>
                        <a:pt x="1249" y="83"/>
                      </a:lnTo>
                      <a:lnTo>
                        <a:pt x="1249" y="83"/>
                      </a:lnTo>
                      <a:lnTo>
                        <a:pt x="1251" y="83"/>
                      </a:lnTo>
                      <a:lnTo>
                        <a:pt x="1251" y="83"/>
                      </a:lnTo>
                      <a:lnTo>
                        <a:pt x="1251" y="83"/>
                      </a:lnTo>
                      <a:lnTo>
                        <a:pt x="1251" y="83"/>
                      </a:lnTo>
                      <a:lnTo>
                        <a:pt x="1251" y="83"/>
                      </a:lnTo>
                      <a:lnTo>
                        <a:pt x="1253" y="83"/>
                      </a:lnTo>
                      <a:lnTo>
                        <a:pt x="1253" y="83"/>
                      </a:lnTo>
                      <a:lnTo>
                        <a:pt x="1253" y="83"/>
                      </a:lnTo>
                      <a:lnTo>
                        <a:pt x="1255" y="83"/>
                      </a:lnTo>
                      <a:lnTo>
                        <a:pt x="1255" y="83"/>
                      </a:lnTo>
                      <a:lnTo>
                        <a:pt x="1257" y="83"/>
                      </a:lnTo>
                      <a:lnTo>
                        <a:pt x="1257" y="83"/>
                      </a:lnTo>
                      <a:lnTo>
                        <a:pt x="1257" y="83"/>
                      </a:lnTo>
                      <a:lnTo>
                        <a:pt x="1257" y="85"/>
                      </a:lnTo>
                      <a:lnTo>
                        <a:pt x="1257" y="85"/>
                      </a:lnTo>
                      <a:lnTo>
                        <a:pt x="1257" y="85"/>
                      </a:lnTo>
                      <a:lnTo>
                        <a:pt x="1255" y="85"/>
                      </a:lnTo>
                      <a:lnTo>
                        <a:pt x="1255" y="85"/>
                      </a:lnTo>
                      <a:lnTo>
                        <a:pt x="1255" y="85"/>
                      </a:lnTo>
                      <a:lnTo>
                        <a:pt x="1255" y="87"/>
                      </a:lnTo>
                      <a:lnTo>
                        <a:pt x="1253" y="87"/>
                      </a:lnTo>
                      <a:lnTo>
                        <a:pt x="1253" y="87"/>
                      </a:lnTo>
                      <a:lnTo>
                        <a:pt x="1255" y="87"/>
                      </a:lnTo>
                      <a:lnTo>
                        <a:pt x="1255" y="89"/>
                      </a:lnTo>
                      <a:lnTo>
                        <a:pt x="1255" y="89"/>
                      </a:lnTo>
                      <a:lnTo>
                        <a:pt x="1255" y="87"/>
                      </a:lnTo>
                      <a:lnTo>
                        <a:pt x="1257" y="87"/>
                      </a:lnTo>
                      <a:lnTo>
                        <a:pt x="1257" y="87"/>
                      </a:lnTo>
                      <a:lnTo>
                        <a:pt x="1257" y="87"/>
                      </a:lnTo>
                      <a:lnTo>
                        <a:pt x="1257" y="87"/>
                      </a:lnTo>
                      <a:lnTo>
                        <a:pt x="1257" y="85"/>
                      </a:lnTo>
                      <a:lnTo>
                        <a:pt x="1259" y="85"/>
                      </a:lnTo>
                      <a:lnTo>
                        <a:pt x="1259" y="85"/>
                      </a:lnTo>
                      <a:lnTo>
                        <a:pt x="1259" y="85"/>
                      </a:lnTo>
                      <a:lnTo>
                        <a:pt x="1261" y="85"/>
                      </a:lnTo>
                      <a:lnTo>
                        <a:pt x="1261" y="85"/>
                      </a:lnTo>
                      <a:lnTo>
                        <a:pt x="1263" y="85"/>
                      </a:lnTo>
                      <a:lnTo>
                        <a:pt x="1263" y="85"/>
                      </a:lnTo>
                      <a:lnTo>
                        <a:pt x="1261" y="85"/>
                      </a:lnTo>
                      <a:lnTo>
                        <a:pt x="1261" y="85"/>
                      </a:lnTo>
                      <a:lnTo>
                        <a:pt x="1261" y="83"/>
                      </a:lnTo>
                      <a:lnTo>
                        <a:pt x="1261" y="83"/>
                      </a:lnTo>
                      <a:lnTo>
                        <a:pt x="1263" y="83"/>
                      </a:lnTo>
                      <a:lnTo>
                        <a:pt x="1263" y="83"/>
                      </a:lnTo>
                      <a:lnTo>
                        <a:pt x="1263" y="81"/>
                      </a:lnTo>
                      <a:lnTo>
                        <a:pt x="1263" y="81"/>
                      </a:lnTo>
                      <a:lnTo>
                        <a:pt x="1265" y="81"/>
                      </a:lnTo>
                      <a:lnTo>
                        <a:pt x="1265" y="81"/>
                      </a:lnTo>
                      <a:lnTo>
                        <a:pt x="1265" y="81"/>
                      </a:lnTo>
                      <a:lnTo>
                        <a:pt x="1267" y="81"/>
                      </a:lnTo>
                      <a:lnTo>
                        <a:pt x="1267" y="81"/>
                      </a:lnTo>
                      <a:lnTo>
                        <a:pt x="1267" y="81"/>
                      </a:lnTo>
                      <a:lnTo>
                        <a:pt x="1269" y="81"/>
                      </a:lnTo>
                      <a:lnTo>
                        <a:pt x="1269" y="81"/>
                      </a:lnTo>
                      <a:lnTo>
                        <a:pt x="1269" y="81"/>
                      </a:lnTo>
                      <a:lnTo>
                        <a:pt x="1269" y="81"/>
                      </a:lnTo>
                      <a:lnTo>
                        <a:pt x="1270" y="81"/>
                      </a:lnTo>
                      <a:lnTo>
                        <a:pt x="1270" y="81"/>
                      </a:lnTo>
                      <a:lnTo>
                        <a:pt x="1272" y="81"/>
                      </a:lnTo>
                      <a:lnTo>
                        <a:pt x="1272" y="81"/>
                      </a:lnTo>
                      <a:lnTo>
                        <a:pt x="1272" y="83"/>
                      </a:lnTo>
                      <a:lnTo>
                        <a:pt x="1272" y="83"/>
                      </a:lnTo>
                      <a:lnTo>
                        <a:pt x="1272" y="83"/>
                      </a:lnTo>
                      <a:lnTo>
                        <a:pt x="1274" y="83"/>
                      </a:lnTo>
                      <a:lnTo>
                        <a:pt x="1274" y="83"/>
                      </a:lnTo>
                      <a:lnTo>
                        <a:pt x="1274" y="83"/>
                      </a:lnTo>
                      <a:lnTo>
                        <a:pt x="1274" y="85"/>
                      </a:lnTo>
                      <a:lnTo>
                        <a:pt x="1276" y="85"/>
                      </a:lnTo>
                      <a:lnTo>
                        <a:pt x="1276" y="85"/>
                      </a:lnTo>
                      <a:lnTo>
                        <a:pt x="1276" y="85"/>
                      </a:lnTo>
                      <a:lnTo>
                        <a:pt x="1278" y="85"/>
                      </a:lnTo>
                      <a:lnTo>
                        <a:pt x="1278" y="85"/>
                      </a:lnTo>
                      <a:lnTo>
                        <a:pt x="1278" y="85"/>
                      </a:lnTo>
                      <a:lnTo>
                        <a:pt x="1278" y="85"/>
                      </a:lnTo>
                      <a:lnTo>
                        <a:pt x="1278" y="87"/>
                      </a:lnTo>
                      <a:lnTo>
                        <a:pt x="1280" y="87"/>
                      </a:lnTo>
                      <a:lnTo>
                        <a:pt x="1280" y="87"/>
                      </a:lnTo>
                      <a:lnTo>
                        <a:pt x="1280" y="87"/>
                      </a:lnTo>
                      <a:lnTo>
                        <a:pt x="1280" y="87"/>
                      </a:lnTo>
                      <a:lnTo>
                        <a:pt x="1280" y="89"/>
                      </a:lnTo>
                      <a:lnTo>
                        <a:pt x="1282" y="89"/>
                      </a:lnTo>
                      <a:lnTo>
                        <a:pt x="1282" y="89"/>
                      </a:lnTo>
                      <a:lnTo>
                        <a:pt x="1282" y="90"/>
                      </a:lnTo>
                      <a:lnTo>
                        <a:pt x="1282" y="90"/>
                      </a:lnTo>
                      <a:lnTo>
                        <a:pt x="1282" y="90"/>
                      </a:lnTo>
                      <a:lnTo>
                        <a:pt x="1282" y="92"/>
                      </a:lnTo>
                      <a:lnTo>
                        <a:pt x="1284" y="92"/>
                      </a:lnTo>
                      <a:lnTo>
                        <a:pt x="1284" y="92"/>
                      </a:lnTo>
                      <a:lnTo>
                        <a:pt x="1284" y="92"/>
                      </a:lnTo>
                      <a:lnTo>
                        <a:pt x="1282" y="92"/>
                      </a:lnTo>
                      <a:lnTo>
                        <a:pt x="1282" y="92"/>
                      </a:lnTo>
                      <a:lnTo>
                        <a:pt x="1280" y="92"/>
                      </a:lnTo>
                      <a:lnTo>
                        <a:pt x="1280" y="92"/>
                      </a:lnTo>
                      <a:lnTo>
                        <a:pt x="1280" y="92"/>
                      </a:lnTo>
                      <a:lnTo>
                        <a:pt x="1278" y="92"/>
                      </a:lnTo>
                      <a:lnTo>
                        <a:pt x="1278" y="92"/>
                      </a:lnTo>
                      <a:lnTo>
                        <a:pt x="1278" y="92"/>
                      </a:lnTo>
                      <a:lnTo>
                        <a:pt x="1276" y="92"/>
                      </a:lnTo>
                      <a:lnTo>
                        <a:pt x="1276" y="92"/>
                      </a:lnTo>
                      <a:lnTo>
                        <a:pt x="1274" y="92"/>
                      </a:lnTo>
                      <a:lnTo>
                        <a:pt x="1274" y="92"/>
                      </a:lnTo>
                      <a:lnTo>
                        <a:pt x="1274" y="92"/>
                      </a:lnTo>
                      <a:lnTo>
                        <a:pt x="1274" y="92"/>
                      </a:lnTo>
                      <a:lnTo>
                        <a:pt x="1272" y="92"/>
                      </a:lnTo>
                      <a:lnTo>
                        <a:pt x="1272" y="92"/>
                      </a:lnTo>
                      <a:lnTo>
                        <a:pt x="1272" y="92"/>
                      </a:lnTo>
                      <a:lnTo>
                        <a:pt x="1270" y="92"/>
                      </a:lnTo>
                      <a:lnTo>
                        <a:pt x="1270" y="92"/>
                      </a:lnTo>
                      <a:lnTo>
                        <a:pt x="1270" y="92"/>
                      </a:lnTo>
                      <a:lnTo>
                        <a:pt x="1270" y="92"/>
                      </a:lnTo>
                      <a:lnTo>
                        <a:pt x="1272" y="92"/>
                      </a:lnTo>
                      <a:lnTo>
                        <a:pt x="1272" y="92"/>
                      </a:lnTo>
                      <a:lnTo>
                        <a:pt x="1272" y="94"/>
                      </a:lnTo>
                      <a:lnTo>
                        <a:pt x="1272" y="94"/>
                      </a:lnTo>
                      <a:lnTo>
                        <a:pt x="1272" y="94"/>
                      </a:lnTo>
                      <a:lnTo>
                        <a:pt x="1272" y="94"/>
                      </a:lnTo>
                      <a:lnTo>
                        <a:pt x="1272" y="94"/>
                      </a:lnTo>
                      <a:lnTo>
                        <a:pt x="1272" y="96"/>
                      </a:lnTo>
                      <a:lnTo>
                        <a:pt x="1270" y="96"/>
                      </a:lnTo>
                      <a:lnTo>
                        <a:pt x="1270" y="96"/>
                      </a:lnTo>
                      <a:lnTo>
                        <a:pt x="1270" y="96"/>
                      </a:lnTo>
                      <a:lnTo>
                        <a:pt x="1270" y="98"/>
                      </a:lnTo>
                      <a:lnTo>
                        <a:pt x="1270" y="98"/>
                      </a:lnTo>
                      <a:lnTo>
                        <a:pt x="1272" y="98"/>
                      </a:lnTo>
                      <a:lnTo>
                        <a:pt x="1272" y="96"/>
                      </a:lnTo>
                      <a:lnTo>
                        <a:pt x="1272" y="96"/>
                      </a:lnTo>
                      <a:lnTo>
                        <a:pt x="1272" y="96"/>
                      </a:lnTo>
                      <a:lnTo>
                        <a:pt x="1272" y="96"/>
                      </a:lnTo>
                      <a:lnTo>
                        <a:pt x="1274" y="96"/>
                      </a:lnTo>
                      <a:lnTo>
                        <a:pt x="1274" y="96"/>
                      </a:lnTo>
                      <a:lnTo>
                        <a:pt x="1274" y="96"/>
                      </a:lnTo>
                      <a:lnTo>
                        <a:pt x="1274" y="94"/>
                      </a:lnTo>
                      <a:lnTo>
                        <a:pt x="1276" y="94"/>
                      </a:lnTo>
                      <a:lnTo>
                        <a:pt x="1276" y="94"/>
                      </a:lnTo>
                      <a:lnTo>
                        <a:pt x="1278" y="94"/>
                      </a:lnTo>
                      <a:lnTo>
                        <a:pt x="1278" y="94"/>
                      </a:lnTo>
                      <a:lnTo>
                        <a:pt x="1278" y="96"/>
                      </a:lnTo>
                      <a:lnTo>
                        <a:pt x="1278" y="96"/>
                      </a:lnTo>
                      <a:lnTo>
                        <a:pt x="1280" y="96"/>
                      </a:lnTo>
                      <a:lnTo>
                        <a:pt x="1280" y="96"/>
                      </a:lnTo>
                      <a:lnTo>
                        <a:pt x="1280" y="96"/>
                      </a:lnTo>
                      <a:lnTo>
                        <a:pt x="1280" y="96"/>
                      </a:lnTo>
                      <a:lnTo>
                        <a:pt x="1278" y="96"/>
                      </a:lnTo>
                      <a:lnTo>
                        <a:pt x="1278" y="98"/>
                      </a:lnTo>
                      <a:lnTo>
                        <a:pt x="1280" y="98"/>
                      </a:lnTo>
                      <a:lnTo>
                        <a:pt x="1280" y="98"/>
                      </a:lnTo>
                      <a:lnTo>
                        <a:pt x="1280" y="98"/>
                      </a:lnTo>
                      <a:lnTo>
                        <a:pt x="1282" y="98"/>
                      </a:lnTo>
                      <a:lnTo>
                        <a:pt x="1282" y="98"/>
                      </a:lnTo>
                      <a:lnTo>
                        <a:pt x="1282" y="98"/>
                      </a:lnTo>
                      <a:lnTo>
                        <a:pt x="1284" y="98"/>
                      </a:lnTo>
                      <a:lnTo>
                        <a:pt x="1284" y="98"/>
                      </a:lnTo>
                      <a:lnTo>
                        <a:pt x="1284" y="98"/>
                      </a:lnTo>
                      <a:lnTo>
                        <a:pt x="1284" y="100"/>
                      </a:lnTo>
                      <a:lnTo>
                        <a:pt x="1286" y="100"/>
                      </a:lnTo>
                      <a:lnTo>
                        <a:pt x="1286" y="100"/>
                      </a:lnTo>
                      <a:lnTo>
                        <a:pt x="1286" y="100"/>
                      </a:lnTo>
                      <a:lnTo>
                        <a:pt x="1288" y="100"/>
                      </a:lnTo>
                      <a:lnTo>
                        <a:pt x="1288" y="100"/>
                      </a:lnTo>
                      <a:lnTo>
                        <a:pt x="1288" y="100"/>
                      </a:lnTo>
                      <a:lnTo>
                        <a:pt x="1290" y="100"/>
                      </a:lnTo>
                      <a:lnTo>
                        <a:pt x="1290" y="100"/>
                      </a:lnTo>
                      <a:lnTo>
                        <a:pt x="1290" y="100"/>
                      </a:lnTo>
                      <a:lnTo>
                        <a:pt x="1290" y="100"/>
                      </a:lnTo>
                      <a:lnTo>
                        <a:pt x="1292" y="100"/>
                      </a:lnTo>
                      <a:lnTo>
                        <a:pt x="1292" y="102"/>
                      </a:lnTo>
                      <a:lnTo>
                        <a:pt x="1292" y="102"/>
                      </a:lnTo>
                      <a:lnTo>
                        <a:pt x="1292" y="102"/>
                      </a:lnTo>
                      <a:lnTo>
                        <a:pt x="1292" y="104"/>
                      </a:lnTo>
                      <a:lnTo>
                        <a:pt x="1292" y="104"/>
                      </a:lnTo>
                      <a:lnTo>
                        <a:pt x="1292" y="104"/>
                      </a:lnTo>
                      <a:lnTo>
                        <a:pt x="1290" y="104"/>
                      </a:lnTo>
                      <a:lnTo>
                        <a:pt x="1290" y="106"/>
                      </a:lnTo>
                      <a:lnTo>
                        <a:pt x="1290" y="106"/>
                      </a:lnTo>
                      <a:lnTo>
                        <a:pt x="1290" y="106"/>
                      </a:lnTo>
                      <a:lnTo>
                        <a:pt x="1288" y="106"/>
                      </a:lnTo>
                      <a:lnTo>
                        <a:pt x="1288" y="106"/>
                      </a:lnTo>
                      <a:lnTo>
                        <a:pt x="1286" y="106"/>
                      </a:lnTo>
                      <a:lnTo>
                        <a:pt x="1286" y="104"/>
                      </a:lnTo>
                      <a:lnTo>
                        <a:pt x="1286" y="104"/>
                      </a:lnTo>
                      <a:lnTo>
                        <a:pt x="1286" y="104"/>
                      </a:lnTo>
                      <a:lnTo>
                        <a:pt x="1284" y="104"/>
                      </a:lnTo>
                      <a:lnTo>
                        <a:pt x="1284" y="104"/>
                      </a:lnTo>
                      <a:lnTo>
                        <a:pt x="1284" y="104"/>
                      </a:lnTo>
                      <a:lnTo>
                        <a:pt x="1282" y="104"/>
                      </a:lnTo>
                      <a:lnTo>
                        <a:pt x="1282" y="106"/>
                      </a:lnTo>
                      <a:lnTo>
                        <a:pt x="1282" y="106"/>
                      </a:lnTo>
                      <a:lnTo>
                        <a:pt x="1280" y="106"/>
                      </a:lnTo>
                      <a:lnTo>
                        <a:pt x="1280" y="106"/>
                      </a:lnTo>
                      <a:lnTo>
                        <a:pt x="1280" y="104"/>
                      </a:lnTo>
                      <a:lnTo>
                        <a:pt x="1280" y="104"/>
                      </a:lnTo>
                      <a:lnTo>
                        <a:pt x="1278" y="104"/>
                      </a:lnTo>
                      <a:lnTo>
                        <a:pt x="1278" y="104"/>
                      </a:lnTo>
                      <a:lnTo>
                        <a:pt x="1278" y="104"/>
                      </a:lnTo>
                      <a:lnTo>
                        <a:pt x="1276" y="104"/>
                      </a:lnTo>
                      <a:lnTo>
                        <a:pt x="1276" y="104"/>
                      </a:lnTo>
                      <a:lnTo>
                        <a:pt x="1274" y="104"/>
                      </a:lnTo>
                      <a:lnTo>
                        <a:pt x="1274" y="104"/>
                      </a:lnTo>
                      <a:lnTo>
                        <a:pt x="1274" y="104"/>
                      </a:lnTo>
                      <a:lnTo>
                        <a:pt x="1272" y="104"/>
                      </a:lnTo>
                      <a:lnTo>
                        <a:pt x="1272" y="104"/>
                      </a:lnTo>
                      <a:lnTo>
                        <a:pt x="1272" y="104"/>
                      </a:lnTo>
                      <a:lnTo>
                        <a:pt x="1270" y="104"/>
                      </a:lnTo>
                      <a:lnTo>
                        <a:pt x="1270" y="104"/>
                      </a:lnTo>
                      <a:lnTo>
                        <a:pt x="1270" y="104"/>
                      </a:lnTo>
                      <a:lnTo>
                        <a:pt x="1269" y="104"/>
                      </a:lnTo>
                      <a:lnTo>
                        <a:pt x="1269" y="104"/>
                      </a:lnTo>
                      <a:lnTo>
                        <a:pt x="1269" y="102"/>
                      </a:lnTo>
                      <a:lnTo>
                        <a:pt x="1269" y="102"/>
                      </a:lnTo>
                      <a:lnTo>
                        <a:pt x="1267" y="102"/>
                      </a:lnTo>
                      <a:lnTo>
                        <a:pt x="1267" y="104"/>
                      </a:lnTo>
                      <a:lnTo>
                        <a:pt x="1267" y="104"/>
                      </a:lnTo>
                      <a:lnTo>
                        <a:pt x="1267" y="104"/>
                      </a:lnTo>
                      <a:lnTo>
                        <a:pt x="1267" y="104"/>
                      </a:lnTo>
                      <a:lnTo>
                        <a:pt x="1267" y="104"/>
                      </a:lnTo>
                      <a:lnTo>
                        <a:pt x="1267" y="104"/>
                      </a:lnTo>
                      <a:lnTo>
                        <a:pt x="1267" y="106"/>
                      </a:lnTo>
                      <a:lnTo>
                        <a:pt x="1269" y="106"/>
                      </a:lnTo>
                      <a:lnTo>
                        <a:pt x="1269" y="106"/>
                      </a:lnTo>
                      <a:lnTo>
                        <a:pt x="1269" y="106"/>
                      </a:lnTo>
                      <a:lnTo>
                        <a:pt x="1269" y="106"/>
                      </a:lnTo>
                      <a:lnTo>
                        <a:pt x="1270" y="106"/>
                      </a:lnTo>
                      <a:lnTo>
                        <a:pt x="1270" y="106"/>
                      </a:lnTo>
                      <a:lnTo>
                        <a:pt x="1272" y="106"/>
                      </a:lnTo>
                      <a:lnTo>
                        <a:pt x="1272" y="106"/>
                      </a:lnTo>
                      <a:lnTo>
                        <a:pt x="1272" y="108"/>
                      </a:lnTo>
                      <a:lnTo>
                        <a:pt x="1272" y="108"/>
                      </a:lnTo>
                      <a:lnTo>
                        <a:pt x="1272" y="108"/>
                      </a:lnTo>
                      <a:lnTo>
                        <a:pt x="1272" y="108"/>
                      </a:lnTo>
                      <a:lnTo>
                        <a:pt x="1272" y="108"/>
                      </a:lnTo>
                      <a:lnTo>
                        <a:pt x="1270" y="108"/>
                      </a:lnTo>
                      <a:lnTo>
                        <a:pt x="1270" y="108"/>
                      </a:lnTo>
                      <a:lnTo>
                        <a:pt x="1269" y="108"/>
                      </a:lnTo>
                      <a:lnTo>
                        <a:pt x="1269" y="108"/>
                      </a:lnTo>
                      <a:lnTo>
                        <a:pt x="1269" y="108"/>
                      </a:lnTo>
                      <a:lnTo>
                        <a:pt x="1269" y="108"/>
                      </a:lnTo>
                      <a:lnTo>
                        <a:pt x="1267" y="108"/>
                      </a:lnTo>
                      <a:lnTo>
                        <a:pt x="1267" y="110"/>
                      </a:lnTo>
                      <a:lnTo>
                        <a:pt x="1269" y="110"/>
                      </a:lnTo>
                      <a:lnTo>
                        <a:pt x="1269" y="110"/>
                      </a:lnTo>
                      <a:lnTo>
                        <a:pt x="1269" y="110"/>
                      </a:lnTo>
                      <a:lnTo>
                        <a:pt x="1269" y="112"/>
                      </a:lnTo>
                      <a:lnTo>
                        <a:pt x="1269" y="112"/>
                      </a:lnTo>
                      <a:lnTo>
                        <a:pt x="1270" y="112"/>
                      </a:lnTo>
                      <a:lnTo>
                        <a:pt x="1270" y="112"/>
                      </a:lnTo>
                      <a:lnTo>
                        <a:pt x="1272" y="112"/>
                      </a:lnTo>
                      <a:lnTo>
                        <a:pt x="1272" y="112"/>
                      </a:lnTo>
                      <a:lnTo>
                        <a:pt x="1272" y="112"/>
                      </a:lnTo>
                      <a:lnTo>
                        <a:pt x="1272" y="113"/>
                      </a:lnTo>
                      <a:lnTo>
                        <a:pt x="1272" y="113"/>
                      </a:lnTo>
                      <a:lnTo>
                        <a:pt x="1274" y="113"/>
                      </a:lnTo>
                      <a:lnTo>
                        <a:pt x="1274" y="113"/>
                      </a:lnTo>
                      <a:lnTo>
                        <a:pt x="1274" y="115"/>
                      </a:lnTo>
                      <a:lnTo>
                        <a:pt x="1272" y="115"/>
                      </a:lnTo>
                      <a:lnTo>
                        <a:pt x="1272" y="115"/>
                      </a:lnTo>
                      <a:lnTo>
                        <a:pt x="1272" y="115"/>
                      </a:lnTo>
                      <a:lnTo>
                        <a:pt x="1272" y="115"/>
                      </a:lnTo>
                      <a:lnTo>
                        <a:pt x="1272" y="115"/>
                      </a:lnTo>
                      <a:lnTo>
                        <a:pt x="1274" y="115"/>
                      </a:lnTo>
                      <a:lnTo>
                        <a:pt x="1274" y="115"/>
                      </a:lnTo>
                      <a:lnTo>
                        <a:pt x="1274" y="115"/>
                      </a:lnTo>
                      <a:lnTo>
                        <a:pt x="1276" y="115"/>
                      </a:lnTo>
                      <a:lnTo>
                        <a:pt x="1276" y="115"/>
                      </a:lnTo>
                      <a:lnTo>
                        <a:pt x="1276" y="117"/>
                      </a:lnTo>
                      <a:lnTo>
                        <a:pt x="1278" y="117"/>
                      </a:lnTo>
                      <a:lnTo>
                        <a:pt x="1278" y="117"/>
                      </a:lnTo>
                      <a:lnTo>
                        <a:pt x="1278" y="117"/>
                      </a:lnTo>
                      <a:lnTo>
                        <a:pt x="1278" y="117"/>
                      </a:lnTo>
                      <a:lnTo>
                        <a:pt x="1278" y="117"/>
                      </a:lnTo>
                      <a:lnTo>
                        <a:pt x="1280" y="117"/>
                      </a:lnTo>
                      <a:lnTo>
                        <a:pt x="1280" y="117"/>
                      </a:lnTo>
                      <a:lnTo>
                        <a:pt x="1280" y="117"/>
                      </a:lnTo>
                      <a:lnTo>
                        <a:pt x="1280" y="117"/>
                      </a:lnTo>
                      <a:lnTo>
                        <a:pt x="1282" y="117"/>
                      </a:lnTo>
                      <a:lnTo>
                        <a:pt x="1282" y="119"/>
                      </a:lnTo>
                      <a:lnTo>
                        <a:pt x="1282" y="119"/>
                      </a:lnTo>
                      <a:lnTo>
                        <a:pt x="1282" y="117"/>
                      </a:lnTo>
                      <a:lnTo>
                        <a:pt x="1284" y="117"/>
                      </a:lnTo>
                      <a:lnTo>
                        <a:pt x="1284" y="117"/>
                      </a:lnTo>
                      <a:lnTo>
                        <a:pt x="1284" y="117"/>
                      </a:lnTo>
                      <a:lnTo>
                        <a:pt x="1286" y="117"/>
                      </a:lnTo>
                      <a:lnTo>
                        <a:pt x="1286" y="119"/>
                      </a:lnTo>
                      <a:lnTo>
                        <a:pt x="1286" y="119"/>
                      </a:lnTo>
                      <a:lnTo>
                        <a:pt x="1286" y="117"/>
                      </a:lnTo>
                      <a:lnTo>
                        <a:pt x="1286" y="117"/>
                      </a:lnTo>
                      <a:lnTo>
                        <a:pt x="1288" y="117"/>
                      </a:lnTo>
                      <a:lnTo>
                        <a:pt x="1288" y="117"/>
                      </a:lnTo>
                      <a:lnTo>
                        <a:pt x="1290" y="117"/>
                      </a:lnTo>
                      <a:lnTo>
                        <a:pt x="1290" y="119"/>
                      </a:lnTo>
                      <a:lnTo>
                        <a:pt x="1290" y="119"/>
                      </a:lnTo>
                      <a:lnTo>
                        <a:pt x="1290" y="119"/>
                      </a:lnTo>
                      <a:lnTo>
                        <a:pt x="1292" y="119"/>
                      </a:lnTo>
                      <a:lnTo>
                        <a:pt x="1292" y="119"/>
                      </a:lnTo>
                      <a:lnTo>
                        <a:pt x="1290" y="119"/>
                      </a:lnTo>
                      <a:lnTo>
                        <a:pt x="1290" y="119"/>
                      </a:lnTo>
                      <a:lnTo>
                        <a:pt x="1290" y="119"/>
                      </a:lnTo>
                      <a:lnTo>
                        <a:pt x="1290" y="121"/>
                      </a:lnTo>
                      <a:lnTo>
                        <a:pt x="1290" y="121"/>
                      </a:lnTo>
                      <a:lnTo>
                        <a:pt x="1290" y="121"/>
                      </a:lnTo>
                      <a:lnTo>
                        <a:pt x="1290" y="121"/>
                      </a:lnTo>
                      <a:lnTo>
                        <a:pt x="1290" y="121"/>
                      </a:lnTo>
                      <a:lnTo>
                        <a:pt x="1290" y="121"/>
                      </a:lnTo>
                      <a:lnTo>
                        <a:pt x="1290" y="123"/>
                      </a:lnTo>
                      <a:lnTo>
                        <a:pt x="1290" y="123"/>
                      </a:lnTo>
                      <a:lnTo>
                        <a:pt x="1290" y="123"/>
                      </a:lnTo>
                      <a:lnTo>
                        <a:pt x="1290" y="123"/>
                      </a:lnTo>
                      <a:lnTo>
                        <a:pt x="1290" y="123"/>
                      </a:lnTo>
                      <a:lnTo>
                        <a:pt x="1290" y="125"/>
                      </a:lnTo>
                      <a:lnTo>
                        <a:pt x="1290" y="125"/>
                      </a:lnTo>
                      <a:lnTo>
                        <a:pt x="1290" y="125"/>
                      </a:lnTo>
                      <a:lnTo>
                        <a:pt x="1292" y="125"/>
                      </a:lnTo>
                      <a:lnTo>
                        <a:pt x="1292" y="123"/>
                      </a:lnTo>
                      <a:lnTo>
                        <a:pt x="1292" y="123"/>
                      </a:lnTo>
                      <a:lnTo>
                        <a:pt x="1292" y="123"/>
                      </a:lnTo>
                      <a:lnTo>
                        <a:pt x="1293" y="123"/>
                      </a:lnTo>
                      <a:lnTo>
                        <a:pt x="1293" y="123"/>
                      </a:lnTo>
                      <a:lnTo>
                        <a:pt x="1293" y="123"/>
                      </a:lnTo>
                      <a:lnTo>
                        <a:pt x="1295" y="123"/>
                      </a:lnTo>
                      <a:lnTo>
                        <a:pt x="1295" y="123"/>
                      </a:lnTo>
                      <a:lnTo>
                        <a:pt x="1295" y="123"/>
                      </a:lnTo>
                      <a:lnTo>
                        <a:pt x="1297" y="123"/>
                      </a:lnTo>
                      <a:lnTo>
                        <a:pt x="1297" y="123"/>
                      </a:lnTo>
                      <a:lnTo>
                        <a:pt x="1297" y="123"/>
                      </a:lnTo>
                      <a:lnTo>
                        <a:pt x="1299" y="123"/>
                      </a:lnTo>
                      <a:lnTo>
                        <a:pt x="1299" y="123"/>
                      </a:lnTo>
                      <a:lnTo>
                        <a:pt x="1299" y="123"/>
                      </a:lnTo>
                      <a:lnTo>
                        <a:pt x="1299" y="123"/>
                      </a:lnTo>
                      <a:lnTo>
                        <a:pt x="1299" y="123"/>
                      </a:lnTo>
                      <a:lnTo>
                        <a:pt x="1299" y="123"/>
                      </a:lnTo>
                      <a:lnTo>
                        <a:pt x="1299" y="125"/>
                      </a:lnTo>
                      <a:lnTo>
                        <a:pt x="1299" y="125"/>
                      </a:lnTo>
                      <a:lnTo>
                        <a:pt x="1299" y="125"/>
                      </a:lnTo>
                      <a:lnTo>
                        <a:pt x="1299" y="127"/>
                      </a:lnTo>
                      <a:lnTo>
                        <a:pt x="1299" y="127"/>
                      </a:lnTo>
                      <a:lnTo>
                        <a:pt x="1299" y="127"/>
                      </a:lnTo>
                      <a:lnTo>
                        <a:pt x="1299" y="127"/>
                      </a:lnTo>
                      <a:lnTo>
                        <a:pt x="1299" y="129"/>
                      </a:lnTo>
                      <a:lnTo>
                        <a:pt x="1301" y="129"/>
                      </a:lnTo>
                      <a:lnTo>
                        <a:pt x="1301" y="129"/>
                      </a:lnTo>
                      <a:lnTo>
                        <a:pt x="1301" y="127"/>
                      </a:lnTo>
                      <a:lnTo>
                        <a:pt x="1301" y="127"/>
                      </a:lnTo>
                      <a:lnTo>
                        <a:pt x="1303" y="127"/>
                      </a:lnTo>
                      <a:lnTo>
                        <a:pt x="1303" y="127"/>
                      </a:lnTo>
                      <a:lnTo>
                        <a:pt x="1303" y="125"/>
                      </a:lnTo>
                      <a:lnTo>
                        <a:pt x="1303" y="125"/>
                      </a:lnTo>
                      <a:lnTo>
                        <a:pt x="1303" y="125"/>
                      </a:lnTo>
                      <a:lnTo>
                        <a:pt x="1305" y="125"/>
                      </a:lnTo>
                      <a:lnTo>
                        <a:pt x="1305" y="125"/>
                      </a:lnTo>
                      <a:lnTo>
                        <a:pt x="1305" y="125"/>
                      </a:lnTo>
                      <a:lnTo>
                        <a:pt x="1305" y="125"/>
                      </a:lnTo>
                      <a:lnTo>
                        <a:pt x="1305" y="127"/>
                      </a:lnTo>
                      <a:lnTo>
                        <a:pt x="1305" y="127"/>
                      </a:lnTo>
                      <a:lnTo>
                        <a:pt x="1305" y="127"/>
                      </a:lnTo>
                      <a:lnTo>
                        <a:pt x="1305" y="129"/>
                      </a:lnTo>
                      <a:lnTo>
                        <a:pt x="1305" y="129"/>
                      </a:lnTo>
                      <a:lnTo>
                        <a:pt x="1303" y="129"/>
                      </a:lnTo>
                      <a:lnTo>
                        <a:pt x="1303" y="129"/>
                      </a:lnTo>
                      <a:lnTo>
                        <a:pt x="1303" y="131"/>
                      </a:lnTo>
                      <a:lnTo>
                        <a:pt x="1305" y="131"/>
                      </a:lnTo>
                      <a:lnTo>
                        <a:pt x="1305" y="131"/>
                      </a:lnTo>
                      <a:lnTo>
                        <a:pt x="1305" y="133"/>
                      </a:lnTo>
                      <a:lnTo>
                        <a:pt x="1305" y="133"/>
                      </a:lnTo>
                      <a:lnTo>
                        <a:pt x="1305" y="131"/>
                      </a:lnTo>
                      <a:lnTo>
                        <a:pt x="1305" y="131"/>
                      </a:lnTo>
                      <a:lnTo>
                        <a:pt x="1307" y="131"/>
                      </a:lnTo>
                      <a:lnTo>
                        <a:pt x="1307" y="131"/>
                      </a:lnTo>
                      <a:lnTo>
                        <a:pt x="1305" y="131"/>
                      </a:lnTo>
                      <a:lnTo>
                        <a:pt x="1305" y="129"/>
                      </a:lnTo>
                      <a:lnTo>
                        <a:pt x="1305" y="129"/>
                      </a:lnTo>
                      <a:lnTo>
                        <a:pt x="1307" y="129"/>
                      </a:lnTo>
                      <a:lnTo>
                        <a:pt x="1307" y="129"/>
                      </a:lnTo>
                      <a:lnTo>
                        <a:pt x="1307" y="129"/>
                      </a:lnTo>
                      <a:lnTo>
                        <a:pt x="1307" y="127"/>
                      </a:lnTo>
                      <a:lnTo>
                        <a:pt x="1309" y="127"/>
                      </a:lnTo>
                      <a:lnTo>
                        <a:pt x="1309" y="127"/>
                      </a:lnTo>
                      <a:lnTo>
                        <a:pt x="1311" y="127"/>
                      </a:lnTo>
                      <a:lnTo>
                        <a:pt x="1311" y="127"/>
                      </a:lnTo>
                      <a:lnTo>
                        <a:pt x="1311" y="127"/>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1" name="Freeform 2034">
                  <a:extLst>
                    <a:ext uri="{FF2B5EF4-FFF2-40B4-BE49-F238E27FC236}">
                      <a16:creationId xmlns:a16="http://schemas.microsoft.com/office/drawing/2014/main" id="{B9F3FCC2-10FD-4EE2-9817-1FDA571A6CB6}"/>
                    </a:ext>
                  </a:extLst>
                </p:cNvPr>
                <p:cNvSpPr>
                  <a:spLocks/>
                </p:cNvSpPr>
                <p:nvPr/>
              </p:nvSpPr>
              <p:spPr bwMode="auto">
                <a:xfrm>
                  <a:off x="11526978" y="3025776"/>
                  <a:ext cx="3175" cy="3175"/>
                </a:xfrm>
                <a:custGeom>
                  <a:avLst/>
                  <a:gdLst>
                    <a:gd name="T0" fmla="*/ 0 w 2"/>
                    <a:gd name="T1" fmla="*/ 0 h 2"/>
                    <a:gd name="T2" fmla="*/ 0 w 2"/>
                    <a:gd name="T3" fmla="*/ 2 h 2"/>
                    <a:gd name="T4" fmla="*/ 2 w 2"/>
                    <a:gd name="T5" fmla="*/ 2 h 2"/>
                    <a:gd name="T6" fmla="*/ 2 w 2"/>
                    <a:gd name="T7" fmla="*/ 2 h 2"/>
                    <a:gd name="T8" fmla="*/ 2 w 2"/>
                    <a:gd name="T9" fmla="*/ 2 h 2"/>
                    <a:gd name="T10" fmla="*/ 2 w 2"/>
                    <a:gd name="T11" fmla="*/ 0 h 2"/>
                    <a:gd name="T12" fmla="*/ 2 w 2"/>
                    <a:gd name="T13" fmla="*/ 0 h 2"/>
                    <a:gd name="T14" fmla="*/ 2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2"/>
                      </a:lnTo>
                      <a:lnTo>
                        <a:pt x="2" y="2"/>
                      </a:lnTo>
                      <a:lnTo>
                        <a:pt x="2" y="2"/>
                      </a:lnTo>
                      <a:lnTo>
                        <a:pt x="2" y="2"/>
                      </a:lnTo>
                      <a:lnTo>
                        <a:pt x="2"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2" name="Freeform 2035">
                  <a:extLst>
                    <a:ext uri="{FF2B5EF4-FFF2-40B4-BE49-F238E27FC236}">
                      <a16:creationId xmlns:a16="http://schemas.microsoft.com/office/drawing/2014/main" id="{D7D84461-D3C3-4E41-9C0F-2BE9B03DA622}"/>
                    </a:ext>
                  </a:extLst>
                </p:cNvPr>
                <p:cNvSpPr>
                  <a:spLocks/>
                </p:cNvSpPr>
                <p:nvPr/>
              </p:nvSpPr>
              <p:spPr bwMode="auto">
                <a:xfrm>
                  <a:off x="11526978" y="3025776"/>
                  <a:ext cx="3175" cy="3175"/>
                </a:xfrm>
                <a:custGeom>
                  <a:avLst/>
                  <a:gdLst>
                    <a:gd name="T0" fmla="*/ 0 w 2"/>
                    <a:gd name="T1" fmla="*/ 0 h 2"/>
                    <a:gd name="T2" fmla="*/ 0 w 2"/>
                    <a:gd name="T3" fmla="*/ 2 h 2"/>
                    <a:gd name="T4" fmla="*/ 2 w 2"/>
                    <a:gd name="T5" fmla="*/ 2 h 2"/>
                    <a:gd name="T6" fmla="*/ 2 w 2"/>
                    <a:gd name="T7" fmla="*/ 2 h 2"/>
                    <a:gd name="T8" fmla="*/ 2 w 2"/>
                    <a:gd name="T9" fmla="*/ 2 h 2"/>
                    <a:gd name="T10" fmla="*/ 2 w 2"/>
                    <a:gd name="T11" fmla="*/ 0 h 2"/>
                    <a:gd name="T12" fmla="*/ 2 w 2"/>
                    <a:gd name="T13" fmla="*/ 0 h 2"/>
                    <a:gd name="T14" fmla="*/ 2 w 2"/>
                    <a:gd name="T15" fmla="*/ 0 h 2"/>
                    <a:gd name="T16" fmla="*/ 0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0"/>
                      </a:moveTo>
                      <a:lnTo>
                        <a:pt x="0" y="2"/>
                      </a:lnTo>
                      <a:lnTo>
                        <a:pt x="2" y="2"/>
                      </a:lnTo>
                      <a:lnTo>
                        <a:pt x="2" y="2"/>
                      </a:lnTo>
                      <a:lnTo>
                        <a:pt x="2" y="2"/>
                      </a:lnTo>
                      <a:lnTo>
                        <a:pt x="2"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3" name="Freeform 2036">
                  <a:extLst>
                    <a:ext uri="{FF2B5EF4-FFF2-40B4-BE49-F238E27FC236}">
                      <a16:creationId xmlns:a16="http://schemas.microsoft.com/office/drawing/2014/main" id="{4F55DE3D-3C9B-4913-8599-9A5CA3C91637}"/>
                    </a:ext>
                  </a:extLst>
                </p:cNvPr>
                <p:cNvSpPr>
                  <a:spLocks/>
                </p:cNvSpPr>
                <p:nvPr/>
              </p:nvSpPr>
              <p:spPr bwMode="auto">
                <a:xfrm>
                  <a:off x="15321103" y="4262439"/>
                  <a:ext cx="358775" cy="288925"/>
                </a:xfrm>
                <a:custGeom>
                  <a:avLst/>
                  <a:gdLst>
                    <a:gd name="T0" fmla="*/ 218 w 226"/>
                    <a:gd name="T1" fmla="*/ 108 h 182"/>
                    <a:gd name="T2" fmla="*/ 222 w 226"/>
                    <a:gd name="T3" fmla="*/ 119 h 182"/>
                    <a:gd name="T4" fmla="*/ 218 w 226"/>
                    <a:gd name="T5" fmla="*/ 121 h 182"/>
                    <a:gd name="T6" fmla="*/ 208 w 226"/>
                    <a:gd name="T7" fmla="*/ 121 h 182"/>
                    <a:gd name="T8" fmla="*/ 197 w 226"/>
                    <a:gd name="T9" fmla="*/ 119 h 182"/>
                    <a:gd name="T10" fmla="*/ 189 w 226"/>
                    <a:gd name="T11" fmla="*/ 121 h 182"/>
                    <a:gd name="T12" fmla="*/ 180 w 226"/>
                    <a:gd name="T13" fmla="*/ 127 h 182"/>
                    <a:gd name="T14" fmla="*/ 168 w 226"/>
                    <a:gd name="T15" fmla="*/ 125 h 182"/>
                    <a:gd name="T16" fmla="*/ 159 w 226"/>
                    <a:gd name="T17" fmla="*/ 129 h 182"/>
                    <a:gd name="T18" fmla="*/ 149 w 226"/>
                    <a:gd name="T19" fmla="*/ 131 h 182"/>
                    <a:gd name="T20" fmla="*/ 143 w 226"/>
                    <a:gd name="T21" fmla="*/ 136 h 182"/>
                    <a:gd name="T22" fmla="*/ 136 w 226"/>
                    <a:gd name="T23" fmla="*/ 142 h 182"/>
                    <a:gd name="T24" fmla="*/ 124 w 226"/>
                    <a:gd name="T25" fmla="*/ 138 h 182"/>
                    <a:gd name="T26" fmla="*/ 113 w 226"/>
                    <a:gd name="T27" fmla="*/ 136 h 182"/>
                    <a:gd name="T28" fmla="*/ 103 w 226"/>
                    <a:gd name="T29" fmla="*/ 133 h 182"/>
                    <a:gd name="T30" fmla="*/ 96 w 226"/>
                    <a:gd name="T31" fmla="*/ 125 h 182"/>
                    <a:gd name="T32" fmla="*/ 84 w 226"/>
                    <a:gd name="T33" fmla="*/ 125 h 182"/>
                    <a:gd name="T34" fmla="*/ 76 w 226"/>
                    <a:gd name="T35" fmla="*/ 133 h 182"/>
                    <a:gd name="T36" fmla="*/ 73 w 226"/>
                    <a:gd name="T37" fmla="*/ 144 h 182"/>
                    <a:gd name="T38" fmla="*/ 71 w 226"/>
                    <a:gd name="T39" fmla="*/ 156 h 182"/>
                    <a:gd name="T40" fmla="*/ 63 w 226"/>
                    <a:gd name="T41" fmla="*/ 154 h 182"/>
                    <a:gd name="T42" fmla="*/ 52 w 226"/>
                    <a:gd name="T43" fmla="*/ 152 h 182"/>
                    <a:gd name="T44" fmla="*/ 42 w 226"/>
                    <a:gd name="T45" fmla="*/ 154 h 182"/>
                    <a:gd name="T46" fmla="*/ 36 w 226"/>
                    <a:gd name="T47" fmla="*/ 165 h 182"/>
                    <a:gd name="T48" fmla="*/ 32 w 226"/>
                    <a:gd name="T49" fmla="*/ 177 h 182"/>
                    <a:gd name="T50" fmla="*/ 29 w 226"/>
                    <a:gd name="T51" fmla="*/ 175 h 182"/>
                    <a:gd name="T52" fmla="*/ 23 w 226"/>
                    <a:gd name="T53" fmla="*/ 163 h 182"/>
                    <a:gd name="T54" fmla="*/ 17 w 226"/>
                    <a:gd name="T55" fmla="*/ 156 h 182"/>
                    <a:gd name="T56" fmla="*/ 11 w 226"/>
                    <a:gd name="T57" fmla="*/ 144 h 182"/>
                    <a:gd name="T58" fmla="*/ 6 w 226"/>
                    <a:gd name="T59" fmla="*/ 134 h 182"/>
                    <a:gd name="T60" fmla="*/ 4 w 226"/>
                    <a:gd name="T61" fmla="*/ 121 h 182"/>
                    <a:gd name="T62" fmla="*/ 4 w 226"/>
                    <a:gd name="T63" fmla="*/ 110 h 182"/>
                    <a:gd name="T64" fmla="*/ 2 w 226"/>
                    <a:gd name="T65" fmla="*/ 100 h 182"/>
                    <a:gd name="T66" fmla="*/ 9 w 226"/>
                    <a:gd name="T67" fmla="*/ 88 h 182"/>
                    <a:gd name="T68" fmla="*/ 13 w 226"/>
                    <a:gd name="T69" fmla="*/ 77 h 182"/>
                    <a:gd name="T70" fmla="*/ 23 w 226"/>
                    <a:gd name="T71" fmla="*/ 73 h 182"/>
                    <a:gd name="T72" fmla="*/ 34 w 226"/>
                    <a:gd name="T73" fmla="*/ 69 h 182"/>
                    <a:gd name="T74" fmla="*/ 40 w 226"/>
                    <a:gd name="T75" fmla="*/ 73 h 182"/>
                    <a:gd name="T76" fmla="*/ 50 w 226"/>
                    <a:gd name="T77" fmla="*/ 65 h 182"/>
                    <a:gd name="T78" fmla="*/ 61 w 226"/>
                    <a:gd name="T79" fmla="*/ 64 h 182"/>
                    <a:gd name="T80" fmla="*/ 73 w 226"/>
                    <a:gd name="T81" fmla="*/ 58 h 182"/>
                    <a:gd name="T82" fmla="*/ 80 w 226"/>
                    <a:gd name="T83" fmla="*/ 48 h 182"/>
                    <a:gd name="T84" fmla="*/ 80 w 226"/>
                    <a:gd name="T85" fmla="*/ 43 h 182"/>
                    <a:gd name="T86" fmla="*/ 92 w 226"/>
                    <a:gd name="T87" fmla="*/ 41 h 182"/>
                    <a:gd name="T88" fmla="*/ 103 w 226"/>
                    <a:gd name="T89" fmla="*/ 39 h 182"/>
                    <a:gd name="T90" fmla="*/ 111 w 226"/>
                    <a:gd name="T91" fmla="*/ 31 h 182"/>
                    <a:gd name="T92" fmla="*/ 118 w 226"/>
                    <a:gd name="T93" fmla="*/ 21 h 182"/>
                    <a:gd name="T94" fmla="*/ 126 w 226"/>
                    <a:gd name="T95" fmla="*/ 16 h 182"/>
                    <a:gd name="T96" fmla="*/ 130 w 226"/>
                    <a:gd name="T97" fmla="*/ 4 h 182"/>
                    <a:gd name="T98" fmla="*/ 143 w 226"/>
                    <a:gd name="T99" fmla="*/ 2 h 182"/>
                    <a:gd name="T100" fmla="*/ 151 w 226"/>
                    <a:gd name="T101" fmla="*/ 10 h 182"/>
                    <a:gd name="T102" fmla="*/ 157 w 226"/>
                    <a:gd name="T103" fmla="*/ 21 h 182"/>
                    <a:gd name="T104" fmla="*/ 161 w 226"/>
                    <a:gd name="T105" fmla="*/ 33 h 182"/>
                    <a:gd name="T106" fmla="*/ 159 w 226"/>
                    <a:gd name="T107" fmla="*/ 43 h 182"/>
                    <a:gd name="T108" fmla="*/ 163 w 226"/>
                    <a:gd name="T109" fmla="*/ 48 h 182"/>
                    <a:gd name="T110" fmla="*/ 168 w 226"/>
                    <a:gd name="T111" fmla="*/ 56 h 182"/>
                    <a:gd name="T112" fmla="*/ 180 w 226"/>
                    <a:gd name="T113" fmla="*/ 60 h 182"/>
                    <a:gd name="T114" fmla="*/ 187 w 226"/>
                    <a:gd name="T115" fmla="*/ 65 h 182"/>
                    <a:gd name="T116" fmla="*/ 189 w 226"/>
                    <a:gd name="T117" fmla="*/ 75 h 182"/>
                    <a:gd name="T118" fmla="*/ 199 w 226"/>
                    <a:gd name="T119" fmla="*/ 81 h 182"/>
                    <a:gd name="T120" fmla="*/ 207 w 226"/>
                    <a:gd name="T121" fmla="*/ 90 h 182"/>
                    <a:gd name="T122" fmla="*/ 210 w 226"/>
                    <a:gd name="T123" fmla="*/ 10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82">
                      <a:moveTo>
                        <a:pt x="208" y="102"/>
                      </a:moveTo>
                      <a:lnTo>
                        <a:pt x="210" y="102"/>
                      </a:lnTo>
                      <a:lnTo>
                        <a:pt x="210" y="102"/>
                      </a:lnTo>
                      <a:lnTo>
                        <a:pt x="210" y="104"/>
                      </a:lnTo>
                      <a:lnTo>
                        <a:pt x="210" y="104"/>
                      </a:lnTo>
                      <a:lnTo>
                        <a:pt x="210" y="104"/>
                      </a:lnTo>
                      <a:lnTo>
                        <a:pt x="210" y="104"/>
                      </a:lnTo>
                      <a:lnTo>
                        <a:pt x="212" y="104"/>
                      </a:lnTo>
                      <a:lnTo>
                        <a:pt x="212" y="104"/>
                      </a:lnTo>
                      <a:lnTo>
                        <a:pt x="214" y="104"/>
                      </a:lnTo>
                      <a:lnTo>
                        <a:pt x="214" y="104"/>
                      </a:lnTo>
                      <a:lnTo>
                        <a:pt x="214" y="104"/>
                      </a:lnTo>
                      <a:lnTo>
                        <a:pt x="214" y="104"/>
                      </a:lnTo>
                      <a:lnTo>
                        <a:pt x="214" y="106"/>
                      </a:lnTo>
                      <a:lnTo>
                        <a:pt x="214" y="106"/>
                      </a:lnTo>
                      <a:lnTo>
                        <a:pt x="216" y="106"/>
                      </a:lnTo>
                      <a:lnTo>
                        <a:pt x="216" y="106"/>
                      </a:lnTo>
                      <a:lnTo>
                        <a:pt x="216" y="106"/>
                      </a:lnTo>
                      <a:lnTo>
                        <a:pt x="216" y="108"/>
                      </a:lnTo>
                      <a:lnTo>
                        <a:pt x="218" y="108"/>
                      </a:lnTo>
                      <a:lnTo>
                        <a:pt x="218" y="108"/>
                      </a:lnTo>
                      <a:lnTo>
                        <a:pt x="218" y="108"/>
                      </a:lnTo>
                      <a:lnTo>
                        <a:pt x="220" y="108"/>
                      </a:lnTo>
                      <a:lnTo>
                        <a:pt x="220" y="108"/>
                      </a:lnTo>
                      <a:lnTo>
                        <a:pt x="220" y="110"/>
                      </a:lnTo>
                      <a:lnTo>
                        <a:pt x="220" y="110"/>
                      </a:lnTo>
                      <a:lnTo>
                        <a:pt x="220" y="110"/>
                      </a:lnTo>
                      <a:lnTo>
                        <a:pt x="222" y="110"/>
                      </a:lnTo>
                      <a:lnTo>
                        <a:pt x="222" y="111"/>
                      </a:lnTo>
                      <a:lnTo>
                        <a:pt x="222" y="111"/>
                      </a:lnTo>
                      <a:lnTo>
                        <a:pt x="222" y="111"/>
                      </a:lnTo>
                      <a:lnTo>
                        <a:pt x="222" y="113"/>
                      </a:lnTo>
                      <a:lnTo>
                        <a:pt x="222" y="113"/>
                      </a:lnTo>
                      <a:lnTo>
                        <a:pt x="222" y="113"/>
                      </a:lnTo>
                      <a:lnTo>
                        <a:pt x="222" y="113"/>
                      </a:lnTo>
                      <a:lnTo>
                        <a:pt x="222" y="113"/>
                      </a:lnTo>
                      <a:lnTo>
                        <a:pt x="222" y="115"/>
                      </a:lnTo>
                      <a:lnTo>
                        <a:pt x="222" y="115"/>
                      </a:lnTo>
                      <a:lnTo>
                        <a:pt x="222" y="117"/>
                      </a:lnTo>
                      <a:lnTo>
                        <a:pt x="222" y="117"/>
                      </a:lnTo>
                      <a:lnTo>
                        <a:pt x="222" y="119"/>
                      </a:lnTo>
                      <a:lnTo>
                        <a:pt x="222" y="119"/>
                      </a:lnTo>
                      <a:lnTo>
                        <a:pt x="222" y="119"/>
                      </a:lnTo>
                      <a:lnTo>
                        <a:pt x="222" y="121"/>
                      </a:lnTo>
                      <a:lnTo>
                        <a:pt x="224" y="121"/>
                      </a:lnTo>
                      <a:lnTo>
                        <a:pt x="224" y="121"/>
                      </a:lnTo>
                      <a:lnTo>
                        <a:pt x="224" y="121"/>
                      </a:lnTo>
                      <a:lnTo>
                        <a:pt x="226" y="121"/>
                      </a:lnTo>
                      <a:lnTo>
                        <a:pt x="226" y="121"/>
                      </a:lnTo>
                      <a:lnTo>
                        <a:pt x="226" y="123"/>
                      </a:lnTo>
                      <a:lnTo>
                        <a:pt x="224" y="123"/>
                      </a:lnTo>
                      <a:lnTo>
                        <a:pt x="224" y="121"/>
                      </a:lnTo>
                      <a:lnTo>
                        <a:pt x="224" y="121"/>
                      </a:lnTo>
                      <a:lnTo>
                        <a:pt x="222" y="121"/>
                      </a:lnTo>
                      <a:lnTo>
                        <a:pt x="222" y="121"/>
                      </a:lnTo>
                      <a:lnTo>
                        <a:pt x="222" y="121"/>
                      </a:lnTo>
                      <a:lnTo>
                        <a:pt x="222" y="121"/>
                      </a:lnTo>
                      <a:lnTo>
                        <a:pt x="220" y="121"/>
                      </a:lnTo>
                      <a:lnTo>
                        <a:pt x="220" y="121"/>
                      </a:lnTo>
                      <a:lnTo>
                        <a:pt x="220" y="121"/>
                      </a:lnTo>
                      <a:lnTo>
                        <a:pt x="220" y="121"/>
                      </a:lnTo>
                      <a:lnTo>
                        <a:pt x="218" y="121"/>
                      </a:lnTo>
                      <a:lnTo>
                        <a:pt x="218" y="121"/>
                      </a:lnTo>
                      <a:lnTo>
                        <a:pt x="218" y="121"/>
                      </a:lnTo>
                      <a:lnTo>
                        <a:pt x="216" y="121"/>
                      </a:lnTo>
                      <a:lnTo>
                        <a:pt x="216" y="121"/>
                      </a:lnTo>
                      <a:lnTo>
                        <a:pt x="216" y="121"/>
                      </a:lnTo>
                      <a:lnTo>
                        <a:pt x="216" y="123"/>
                      </a:lnTo>
                      <a:lnTo>
                        <a:pt x="216" y="123"/>
                      </a:lnTo>
                      <a:lnTo>
                        <a:pt x="216" y="123"/>
                      </a:lnTo>
                      <a:lnTo>
                        <a:pt x="214" y="123"/>
                      </a:lnTo>
                      <a:lnTo>
                        <a:pt x="214" y="123"/>
                      </a:lnTo>
                      <a:lnTo>
                        <a:pt x="214" y="123"/>
                      </a:lnTo>
                      <a:lnTo>
                        <a:pt x="214" y="123"/>
                      </a:lnTo>
                      <a:lnTo>
                        <a:pt x="212" y="123"/>
                      </a:lnTo>
                      <a:lnTo>
                        <a:pt x="212" y="123"/>
                      </a:lnTo>
                      <a:lnTo>
                        <a:pt x="210" y="123"/>
                      </a:lnTo>
                      <a:lnTo>
                        <a:pt x="210" y="123"/>
                      </a:lnTo>
                      <a:lnTo>
                        <a:pt x="210" y="123"/>
                      </a:lnTo>
                      <a:lnTo>
                        <a:pt x="210" y="123"/>
                      </a:lnTo>
                      <a:lnTo>
                        <a:pt x="208" y="123"/>
                      </a:lnTo>
                      <a:lnTo>
                        <a:pt x="208" y="123"/>
                      </a:lnTo>
                      <a:lnTo>
                        <a:pt x="208" y="123"/>
                      </a:lnTo>
                      <a:lnTo>
                        <a:pt x="208" y="121"/>
                      </a:lnTo>
                      <a:lnTo>
                        <a:pt x="208" y="121"/>
                      </a:lnTo>
                      <a:lnTo>
                        <a:pt x="207" y="121"/>
                      </a:lnTo>
                      <a:lnTo>
                        <a:pt x="207" y="121"/>
                      </a:lnTo>
                      <a:lnTo>
                        <a:pt x="207" y="121"/>
                      </a:lnTo>
                      <a:lnTo>
                        <a:pt x="205" y="121"/>
                      </a:lnTo>
                      <a:lnTo>
                        <a:pt x="205" y="121"/>
                      </a:lnTo>
                      <a:lnTo>
                        <a:pt x="205" y="121"/>
                      </a:lnTo>
                      <a:lnTo>
                        <a:pt x="205" y="121"/>
                      </a:lnTo>
                      <a:lnTo>
                        <a:pt x="205" y="119"/>
                      </a:lnTo>
                      <a:lnTo>
                        <a:pt x="203" y="119"/>
                      </a:lnTo>
                      <a:lnTo>
                        <a:pt x="203" y="119"/>
                      </a:lnTo>
                      <a:lnTo>
                        <a:pt x="203" y="121"/>
                      </a:lnTo>
                      <a:lnTo>
                        <a:pt x="203" y="121"/>
                      </a:lnTo>
                      <a:lnTo>
                        <a:pt x="201" y="121"/>
                      </a:lnTo>
                      <a:lnTo>
                        <a:pt x="201" y="121"/>
                      </a:lnTo>
                      <a:lnTo>
                        <a:pt x="199" y="121"/>
                      </a:lnTo>
                      <a:lnTo>
                        <a:pt x="199" y="121"/>
                      </a:lnTo>
                      <a:lnTo>
                        <a:pt x="199" y="121"/>
                      </a:lnTo>
                      <a:lnTo>
                        <a:pt x="197" y="121"/>
                      </a:lnTo>
                      <a:lnTo>
                        <a:pt x="197" y="121"/>
                      </a:lnTo>
                      <a:lnTo>
                        <a:pt x="197" y="119"/>
                      </a:lnTo>
                      <a:lnTo>
                        <a:pt x="195" y="119"/>
                      </a:lnTo>
                      <a:lnTo>
                        <a:pt x="195" y="119"/>
                      </a:lnTo>
                      <a:lnTo>
                        <a:pt x="195" y="119"/>
                      </a:lnTo>
                      <a:lnTo>
                        <a:pt x="195" y="119"/>
                      </a:lnTo>
                      <a:lnTo>
                        <a:pt x="195" y="117"/>
                      </a:lnTo>
                      <a:lnTo>
                        <a:pt x="193" y="117"/>
                      </a:lnTo>
                      <a:lnTo>
                        <a:pt x="193" y="117"/>
                      </a:lnTo>
                      <a:lnTo>
                        <a:pt x="193" y="117"/>
                      </a:lnTo>
                      <a:lnTo>
                        <a:pt x="193" y="117"/>
                      </a:lnTo>
                      <a:lnTo>
                        <a:pt x="193" y="117"/>
                      </a:lnTo>
                      <a:lnTo>
                        <a:pt x="191" y="117"/>
                      </a:lnTo>
                      <a:lnTo>
                        <a:pt x="191" y="117"/>
                      </a:lnTo>
                      <a:lnTo>
                        <a:pt x="191" y="117"/>
                      </a:lnTo>
                      <a:lnTo>
                        <a:pt x="191" y="117"/>
                      </a:lnTo>
                      <a:lnTo>
                        <a:pt x="189" y="117"/>
                      </a:lnTo>
                      <a:lnTo>
                        <a:pt x="189" y="117"/>
                      </a:lnTo>
                      <a:lnTo>
                        <a:pt x="189" y="119"/>
                      </a:lnTo>
                      <a:lnTo>
                        <a:pt x="189" y="119"/>
                      </a:lnTo>
                      <a:lnTo>
                        <a:pt x="189" y="119"/>
                      </a:lnTo>
                      <a:lnTo>
                        <a:pt x="189" y="121"/>
                      </a:lnTo>
                      <a:lnTo>
                        <a:pt x="189" y="121"/>
                      </a:lnTo>
                      <a:lnTo>
                        <a:pt x="189" y="121"/>
                      </a:lnTo>
                      <a:lnTo>
                        <a:pt x="189" y="123"/>
                      </a:lnTo>
                      <a:lnTo>
                        <a:pt x="189" y="123"/>
                      </a:lnTo>
                      <a:lnTo>
                        <a:pt x="187" y="123"/>
                      </a:lnTo>
                      <a:lnTo>
                        <a:pt x="187" y="123"/>
                      </a:lnTo>
                      <a:lnTo>
                        <a:pt x="187" y="125"/>
                      </a:lnTo>
                      <a:lnTo>
                        <a:pt x="187" y="125"/>
                      </a:lnTo>
                      <a:lnTo>
                        <a:pt x="185" y="125"/>
                      </a:lnTo>
                      <a:lnTo>
                        <a:pt x="185" y="125"/>
                      </a:lnTo>
                      <a:lnTo>
                        <a:pt x="185" y="125"/>
                      </a:lnTo>
                      <a:lnTo>
                        <a:pt x="184" y="125"/>
                      </a:lnTo>
                      <a:lnTo>
                        <a:pt x="184" y="125"/>
                      </a:lnTo>
                      <a:lnTo>
                        <a:pt x="184" y="125"/>
                      </a:lnTo>
                      <a:lnTo>
                        <a:pt x="184" y="125"/>
                      </a:lnTo>
                      <a:lnTo>
                        <a:pt x="182" y="125"/>
                      </a:lnTo>
                      <a:lnTo>
                        <a:pt x="182" y="125"/>
                      </a:lnTo>
                      <a:lnTo>
                        <a:pt x="182" y="125"/>
                      </a:lnTo>
                      <a:lnTo>
                        <a:pt x="182" y="125"/>
                      </a:lnTo>
                      <a:lnTo>
                        <a:pt x="180" y="125"/>
                      </a:lnTo>
                      <a:lnTo>
                        <a:pt x="180" y="127"/>
                      </a:lnTo>
                      <a:lnTo>
                        <a:pt x="180" y="127"/>
                      </a:lnTo>
                      <a:lnTo>
                        <a:pt x="178" y="127"/>
                      </a:lnTo>
                      <a:lnTo>
                        <a:pt x="178" y="127"/>
                      </a:lnTo>
                      <a:lnTo>
                        <a:pt x="178" y="127"/>
                      </a:lnTo>
                      <a:lnTo>
                        <a:pt x="178" y="125"/>
                      </a:lnTo>
                      <a:lnTo>
                        <a:pt x="176" y="125"/>
                      </a:lnTo>
                      <a:lnTo>
                        <a:pt x="176" y="125"/>
                      </a:lnTo>
                      <a:lnTo>
                        <a:pt x="176" y="123"/>
                      </a:lnTo>
                      <a:lnTo>
                        <a:pt x="176" y="123"/>
                      </a:lnTo>
                      <a:lnTo>
                        <a:pt x="176" y="123"/>
                      </a:lnTo>
                      <a:lnTo>
                        <a:pt x="176" y="123"/>
                      </a:lnTo>
                      <a:lnTo>
                        <a:pt x="174" y="123"/>
                      </a:lnTo>
                      <a:lnTo>
                        <a:pt x="174" y="123"/>
                      </a:lnTo>
                      <a:lnTo>
                        <a:pt x="172" y="123"/>
                      </a:lnTo>
                      <a:lnTo>
                        <a:pt x="172" y="123"/>
                      </a:lnTo>
                      <a:lnTo>
                        <a:pt x="172" y="123"/>
                      </a:lnTo>
                      <a:lnTo>
                        <a:pt x="172" y="125"/>
                      </a:lnTo>
                      <a:lnTo>
                        <a:pt x="172" y="125"/>
                      </a:lnTo>
                      <a:lnTo>
                        <a:pt x="170" y="125"/>
                      </a:lnTo>
                      <a:lnTo>
                        <a:pt x="170" y="125"/>
                      </a:lnTo>
                      <a:lnTo>
                        <a:pt x="170" y="125"/>
                      </a:lnTo>
                      <a:lnTo>
                        <a:pt x="168" y="125"/>
                      </a:lnTo>
                      <a:lnTo>
                        <a:pt x="168" y="127"/>
                      </a:lnTo>
                      <a:lnTo>
                        <a:pt x="168" y="127"/>
                      </a:lnTo>
                      <a:lnTo>
                        <a:pt x="168" y="127"/>
                      </a:lnTo>
                      <a:lnTo>
                        <a:pt x="168" y="127"/>
                      </a:lnTo>
                      <a:lnTo>
                        <a:pt x="168" y="127"/>
                      </a:lnTo>
                      <a:lnTo>
                        <a:pt x="166" y="127"/>
                      </a:lnTo>
                      <a:lnTo>
                        <a:pt x="166" y="127"/>
                      </a:lnTo>
                      <a:lnTo>
                        <a:pt x="166" y="127"/>
                      </a:lnTo>
                      <a:lnTo>
                        <a:pt x="166" y="127"/>
                      </a:lnTo>
                      <a:lnTo>
                        <a:pt x="164" y="127"/>
                      </a:lnTo>
                      <a:lnTo>
                        <a:pt x="164" y="129"/>
                      </a:lnTo>
                      <a:lnTo>
                        <a:pt x="164" y="129"/>
                      </a:lnTo>
                      <a:lnTo>
                        <a:pt x="163" y="129"/>
                      </a:lnTo>
                      <a:lnTo>
                        <a:pt x="163" y="129"/>
                      </a:lnTo>
                      <a:lnTo>
                        <a:pt x="163" y="129"/>
                      </a:lnTo>
                      <a:lnTo>
                        <a:pt x="163" y="129"/>
                      </a:lnTo>
                      <a:lnTo>
                        <a:pt x="161" y="129"/>
                      </a:lnTo>
                      <a:lnTo>
                        <a:pt x="161" y="129"/>
                      </a:lnTo>
                      <a:lnTo>
                        <a:pt x="161" y="129"/>
                      </a:lnTo>
                      <a:lnTo>
                        <a:pt x="161" y="129"/>
                      </a:lnTo>
                      <a:lnTo>
                        <a:pt x="159" y="129"/>
                      </a:lnTo>
                      <a:lnTo>
                        <a:pt x="159" y="129"/>
                      </a:lnTo>
                      <a:lnTo>
                        <a:pt x="159" y="131"/>
                      </a:lnTo>
                      <a:lnTo>
                        <a:pt x="157" y="131"/>
                      </a:lnTo>
                      <a:lnTo>
                        <a:pt x="157" y="131"/>
                      </a:lnTo>
                      <a:lnTo>
                        <a:pt x="157" y="131"/>
                      </a:lnTo>
                      <a:lnTo>
                        <a:pt x="157" y="131"/>
                      </a:lnTo>
                      <a:lnTo>
                        <a:pt x="155" y="131"/>
                      </a:lnTo>
                      <a:lnTo>
                        <a:pt x="155" y="133"/>
                      </a:lnTo>
                      <a:lnTo>
                        <a:pt x="155" y="133"/>
                      </a:lnTo>
                      <a:lnTo>
                        <a:pt x="155" y="133"/>
                      </a:lnTo>
                      <a:lnTo>
                        <a:pt x="155" y="133"/>
                      </a:lnTo>
                      <a:lnTo>
                        <a:pt x="155" y="133"/>
                      </a:lnTo>
                      <a:lnTo>
                        <a:pt x="153" y="133"/>
                      </a:lnTo>
                      <a:lnTo>
                        <a:pt x="153" y="131"/>
                      </a:lnTo>
                      <a:lnTo>
                        <a:pt x="153" y="131"/>
                      </a:lnTo>
                      <a:lnTo>
                        <a:pt x="151" y="131"/>
                      </a:lnTo>
                      <a:lnTo>
                        <a:pt x="151" y="131"/>
                      </a:lnTo>
                      <a:lnTo>
                        <a:pt x="151" y="131"/>
                      </a:lnTo>
                      <a:lnTo>
                        <a:pt x="151" y="131"/>
                      </a:lnTo>
                      <a:lnTo>
                        <a:pt x="149" y="131"/>
                      </a:lnTo>
                      <a:lnTo>
                        <a:pt x="149" y="131"/>
                      </a:lnTo>
                      <a:lnTo>
                        <a:pt x="149" y="129"/>
                      </a:lnTo>
                      <a:lnTo>
                        <a:pt x="149" y="129"/>
                      </a:lnTo>
                      <a:lnTo>
                        <a:pt x="149" y="129"/>
                      </a:lnTo>
                      <a:lnTo>
                        <a:pt x="149" y="129"/>
                      </a:lnTo>
                      <a:lnTo>
                        <a:pt x="147" y="129"/>
                      </a:lnTo>
                      <a:lnTo>
                        <a:pt x="147" y="129"/>
                      </a:lnTo>
                      <a:lnTo>
                        <a:pt x="147" y="129"/>
                      </a:lnTo>
                      <a:lnTo>
                        <a:pt x="145" y="129"/>
                      </a:lnTo>
                      <a:lnTo>
                        <a:pt x="145" y="129"/>
                      </a:lnTo>
                      <a:lnTo>
                        <a:pt x="145" y="131"/>
                      </a:lnTo>
                      <a:lnTo>
                        <a:pt x="145" y="131"/>
                      </a:lnTo>
                      <a:lnTo>
                        <a:pt x="145" y="131"/>
                      </a:lnTo>
                      <a:lnTo>
                        <a:pt x="145" y="131"/>
                      </a:lnTo>
                      <a:lnTo>
                        <a:pt x="143" y="131"/>
                      </a:lnTo>
                      <a:lnTo>
                        <a:pt x="143" y="133"/>
                      </a:lnTo>
                      <a:lnTo>
                        <a:pt x="143" y="133"/>
                      </a:lnTo>
                      <a:lnTo>
                        <a:pt x="143" y="134"/>
                      </a:lnTo>
                      <a:lnTo>
                        <a:pt x="143" y="134"/>
                      </a:lnTo>
                      <a:lnTo>
                        <a:pt x="143" y="134"/>
                      </a:lnTo>
                      <a:lnTo>
                        <a:pt x="143" y="136"/>
                      </a:lnTo>
                      <a:lnTo>
                        <a:pt x="143" y="136"/>
                      </a:lnTo>
                      <a:lnTo>
                        <a:pt x="143" y="134"/>
                      </a:lnTo>
                      <a:lnTo>
                        <a:pt x="141" y="134"/>
                      </a:lnTo>
                      <a:lnTo>
                        <a:pt x="141" y="136"/>
                      </a:lnTo>
                      <a:lnTo>
                        <a:pt x="141" y="136"/>
                      </a:lnTo>
                      <a:lnTo>
                        <a:pt x="141" y="136"/>
                      </a:lnTo>
                      <a:lnTo>
                        <a:pt x="141" y="136"/>
                      </a:lnTo>
                      <a:lnTo>
                        <a:pt x="141" y="136"/>
                      </a:lnTo>
                      <a:lnTo>
                        <a:pt x="141" y="138"/>
                      </a:lnTo>
                      <a:lnTo>
                        <a:pt x="141" y="138"/>
                      </a:lnTo>
                      <a:lnTo>
                        <a:pt x="141" y="138"/>
                      </a:lnTo>
                      <a:lnTo>
                        <a:pt x="140" y="138"/>
                      </a:lnTo>
                      <a:lnTo>
                        <a:pt x="140" y="140"/>
                      </a:lnTo>
                      <a:lnTo>
                        <a:pt x="140" y="140"/>
                      </a:lnTo>
                      <a:lnTo>
                        <a:pt x="140" y="140"/>
                      </a:lnTo>
                      <a:lnTo>
                        <a:pt x="140" y="142"/>
                      </a:lnTo>
                      <a:lnTo>
                        <a:pt x="140" y="142"/>
                      </a:lnTo>
                      <a:lnTo>
                        <a:pt x="140" y="142"/>
                      </a:lnTo>
                      <a:lnTo>
                        <a:pt x="138" y="142"/>
                      </a:lnTo>
                      <a:lnTo>
                        <a:pt x="138" y="142"/>
                      </a:lnTo>
                      <a:lnTo>
                        <a:pt x="136" y="142"/>
                      </a:lnTo>
                      <a:lnTo>
                        <a:pt x="136" y="142"/>
                      </a:lnTo>
                      <a:lnTo>
                        <a:pt x="136" y="142"/>
                      </a:lnTo>
                      <a:lnTo>
                        <a:pt x="134" y="142"/>
                      </a:lnTo>
                      <a:lnTo>
                        <a:pt x="134" y="142"/>
                      </a:lnTo>
                      <a:lnTo>
                        <a:pt x="134" y="142"/>
                      </a:lnTo>
                      <a:lnTo>
                        <a:pt x="134" y="142"/>
                      </a:lnTo>
                      <a:lnTo>
                        <a:pt x="134" y="140"/>
                      </a:lnTo>
                      <a:lnTo>
                        <a:pt x="132" y="140"/>
                      </a:lnTo>
                      <a:lnTo>
                        <a:pt x="132" y="140"/>
                      </a:lnTo>
                      <a:lnTo>
                        <a:pt x="132" y="140"/>
                      </a:lnTo>
                      <a:lnTo>
                        <a:pt x="130" y="140"/>
                      </a:lnTo>
                      <a:lnTo>
                        <a:pt x="130" y="140"/>
                      </a:lnTo>
                      <a:lnTo>
                        <a:pt x="130" y="140"/>
                      </a:lnTo>
                      <a:lnTo>
                        <a:pt x="128" y="140"/>
                      </a:lnTo>
                      <a:lnTo>
                        <a:pt x="128" y="140"/>
                      </a:lnTo>
                      <a:lnTo>
                        <a:pt x="128" y="140"/>
                      </a:lnTo>
                      <a:lnTo>
                        <a:pt x="128" y="138"/>
                      </a:lnTo>
                      <a:lnTo>
                        <a:pt x="126" y="138"/>
                      </a:lnTo>
                      <a:lnTo>
                        <a:pt x="126" y="138"/>
                      </a:lnTo>
                      <a:lnTo>
                        <a:pt x="124" y="138"/>
                      </a:lnTo>
                      <a:lnTo>
                        <a:pt x="124" y="138"/>
                      </a:lnTo>
                      <a:lnTo>
                        <a:pt x="124" y="138"/>
                      </a:lnTo>
                      <a:lnTo>
                        <a:pt x="124" y="140"/>
                      </a:lnTo>
                      <a:lnTo>
                        <a:pt x="122" y="140"/>
                      </a:lnTo>
                      <a:lnTo>
                        <a:pt x="122" y="140"/>
                      </a:lnTo>
                      <a:lnTo>
                        <a:pt x="122" y="140"/>
                      </a:lnTo>
                      <a:lnTo>
                        <a:pt x="120" y="140"/>
                      </a:lnTo>
                      <a:lnTo>
                        <a:pt x="120" y="138"/>
                      </a:lnTo>
                      <a:lnTo>
                        <a:pt x="120" y="138"/>
                      </a:lnTo>
                      <a:lnTo>
                        <a:pt x="118" y="138"/>
                      </a:lnTo>
                      <a:lnTo>
                        <a:pt x="118" y="138"/>
                      </a:lnTo>
                      <a:lnTo>
                        <a:pt x="118" y="138"/>
                      </a:lnTo>
                      <a:lnTo>
                        <a:pt x="118" y="138"/>
                      </a:lnTo>
                      <a:lnTo>
                        <a:pt x="118" y="138"/>
                      </a:lnTo>
                      <a:lnTo>
                        <a:pt x="117" y="138"/>
                      </a:lnTo>
                      <a:lnTo>
                        <a:pt x="117" y="138"/>
                      </a:lnTo>
                      <a:lnTo>
                        <a:pt x="117" y="138"/>
                      </a:lnTo>
                      <a:lnTo>
                        <a:pt x="117" y="138"/>
                      </a:lnTo>
                      <a:lnTo>
                        <a:pt x="117" y="136"/>
                      </a:lnTo>
                      <a:lnTo>
                        <a:pt x="115" y="136"/>
                      </a:lnTo>
                      <a:lnTo>
                        <a:pt x="115" y="136"/>
                      </a:lnTo>
                      <a:lnTo>
                        <a:pt x="115" y="136"/>
                      </a:lnTo>
                      <a:lnTo>
                        <a:pt x="113" y="136"/>
                      </a:lnTo>
                      <a:lnTo>
                        <a:pt x="113" y="136"/>
                      </a:lnTo>
                      <a:lnTo>
                        <a:pt x="113" y="136"/>
                      </a:lnTo>
                      <a:lnTo>
                        <a:pt x="113" y="136"/>
                      </a:lnTo>
                      <a:lnTo>
                        <a:pt x="111" y="136"/>
                      </a:lnTo>
                      <a:lnTo>
                        <a:pt x="111" y="136"/>
                      </a:lnTo>
                      <a:lnTo>
                        <a:pt x="111" y="136"/>
                      </a:lnTo>
                      <a:lnTo>
                        <a:pt x="109" y="136"/>
                      </a:lnTo>
                      <a:lnTo>
                        <a:pt x="109" y="136"/>
                      </a:lnTo>
                      <a:lnTo>
                        <a:pt x="109" y="136"/>
                      </a:lnTo>
                      <a:lnTo>
                        <a:pt x="107" y="136"/>
                      </a:lnTo>
                      <a:lnTo>
                        <a:pt x="107" y="136"/>
                      </a:lnTo>
                      <a:lnTo>
                        <a:pt x="107" y="136"/>
                      </a:lnTo>
                      <a:lnTo>
                        <a:pt x="105" y="136"/>
                      </a:lnTo>
                      <a:lnTo>
                        <a:pt x="105" y="136"/>
                      </a:lnTo>
                      <a:lnTo>
                        <a:pt x="105" y="136"/>
                      </a:lnTo>
                      <a:lnTo>
                        <a:pt x="105" y="134"/>
                      </a:lnTo>
                      <a:lnTo>
                        <a:pt x="103" y="134"/>
                      </a:lnTo>
                      <a:lnTo>
                        <a:pt x="103" y="134"/>
                      </a:lnTo>
                      <a:lnTo>
                        <a:pt x="103" y="133"/>
                      </a:lnTo>
                      <a:lnTo>
                        <a:pt x="103" y="133"/>
                      </a:lnTo>
                      <a:lnTo>
                        <a:pt x="103" y="133"/>
                      </a:lnTo>
                      <a:lnTo>
                        <a:pt x="103" y="131"/>
                      </a:lnTo>
                      <a:lnTo>
                        <a:pt x="103" y="131"/>
                      </a:lnTo>
                      <a:lnTo>
                        <a:pt x="103" y="131"/>
                      </a:lnTo>
                      <a:lnTo>
                        <a:pt x="103" y="129"/>
                      </a:lnTo>
                      <a:lnTo>
                        <a:pt x="101" y="129"/>
                      </a:lnTo>
                      <a:lnTo>
                        <a:pt x="101" y="129"/>
                      </a:lnTo>
                      <a:lnTo>
                        <a:pt x="101" y="129"/>
                      </a:lnTo>
                      <a:lnTo>
                        <a:pt x="101" y="129"/>
                      </a:lnTo>
                      <a:lnTo>
                        <a:pt x="99" y="129"/>
                      </a:lnTo>
                      <a:lnTo>
                        <a:pt x="99" y="129"/>
                      </a:lnTo>
                      <a:lnTo>
                        <a:pt x="99" y="129"/>
                      </a:lnTo>
                      <a:lnTo>
                        <a:pt x="99" y="127"/>
                      </a:lnTo>
                      <a:lnTo>
                        <a:pt x="97" y="127"/>
                      </a:lnTo>
                      <a:lnTo>
                        <a:pt x="97" y="127"/>
                      </a:lnTo>
                      <a:lnTo>
                        <a:pt x="97" y="127"/>
                      </a:lnTo>
                      <a:lnTo>
                        <a:pt x="97" y="127"/>
                      </a:lnTo>
                      <a:lnTo>
                        <a:pt x="97" y="125"/>
                      </a:lnTo>
                      <a:lnTo>
                        <a:pt x="96" y="125"/>
                      </a:lnTo>
                      <a:lnTo>
                        <a:pt x="96" y="125"/>
                      </a:lnTo>
                      <a:lnTo>
                        <a:pt x="96" y="125"/>
                      </a:lnTo>
                      <a:lnTo>
                        <a:pt x="96" y="125"/>
                      </a:lnTo>
                      <a:lnTo>
                        <a:pt x="94" y="125"/>
                      </a:lnTo>
                      <a:lnTo>
                        <a:pt x="94" y="123"/>
                      </a:lnTo>
                      <a:lnTo>
                        <a:pt x="94" y="123"/>
                      </a:lnTo>
                      <a:lnTo>
                        <a:pt x="94" y="123"/>
                      </a:lnTo>
                      <a:lnTo>
                        <a:pt x="92" y="123"/>
                      </a:lnTo>
                      <a:lnTo>
                        <a:pt x="92" y="121"/>
                      </a:lnTo>
                      <a:lnTo>
                        <a:pt x="92" y="121"/>
                      </a:lnTo>
                      <a:lnTo>
                        <a:pt x="92" y="121"/>
                      </a:lnTo>
                      <a:lnTo>
                        <a:pt x="90" y="121"/>
                      </a:lnTo>
                      <a:lnTo>
                        <a:pt x="90" y="121"/>
                      </a:lnTo>
                      <a:lnTo>
                        <a:pt x="90" y="121"/>
                      </a:lnTo>
                      <a:lnTo>
                        <a:pt x="88" y="121"/>
                      </a:lnTo>
                      <a:lnTo>
                        <a:pt x="88" y="121"/>
                      </a:lnTo>
                      <a:lnTo>
                        <a:pt x="86" y="121"/>
                      </a:lnTo>
                      <a:lnTo>
                        <a:pt x="86" y="121"/>
                      </a:lnTo>
                      <a:lnTo>
                        <a:pt x="86" y="121"/>
                      </a:lnTo>
                      <a:lnTo>
                        <a:pt x="86" y="123"/>
                      </a:lnTo>
                      <a:lnTo>
                        <a:pt x="84" y="123"/>
                      </a:lnTo>
                      <a:lnTo>
                        <a:pt x="84" y="123"/>
                      </a:lnTo>
                      <a:lnTo>
                        <a:pt x="84" y="123"/>
                      </a:lnTo>
                      <a:lnTo>
                        <a:pt x="84" y="125"/>
                      </a:lnTo>
                      <a:lnTo>
                        <a:pt x="82" y="125"/>
                      </a:lnTo>
                      <a:lnTo>
                        <a:pt x="82" y="125"/>
                      </a:lnTo>
                      <a:lnTo>
                        <a:pt x="82" y="125"/>
                      </a:lnTo>
                      <a:lnTo>
                        <a:pt x="82" y="125"/>
                      </a:lnTo>
                      <a:lnTo>
                        <a:pt x="80" y="125"/>
                      </a:lnTo>
                      <a:lnTo>
                        <a:pt x="80" y="127"/>
                      </a:lnTo>
                      <a:lnTo>
                        <a:pt x="80" y="127"/>
                      </a:lnTo>
                      <a:lnTo>
                        <a:pt x="80" y="127"/>
                      </a:lnTo>
                      <a:lnTo>
                        <a:pt x="80" y="127"/>
                      </a:lnTo>
                      <a:lnTo>
                        <a:pt x="80" y="129"/>
                      </a:lnTo>
                      <a:lnTo>
                        <a:pt x="80" y="129"/>
                      </a:lnTo>
                      <a:lnTo>
                        <a:pt x="78" y="129"/>
                      </a:lnTo>
                      <a:lnTo>
                        <a:pt x="78" y="129"/>
                      </a:lnTo>
                      <a:lnTo>
                        <a:pt x="78" y="131"/>
                      </a:lnTo>
                      <a:lnTo>
                        <a:pt x="78" y="131"/>
                      </a:lnTo>
                      <a:lnTo>
                        <a:pt x="78" y="131"/>
                      </a:lnTo>
                      <a:lnTo>
                        <a:pt x="76" y="131"/>
                      </a:lnTo>
                      <a:lnTo>
                        <a:pt x="76" y="133"/>
                      </a:lnTo>
                      <a:lnTo>
                        <a:pt x="76" y="133"/>
                      </a:lnTo>
                      <a:lnTo>
                        <a:pt x="76" y="133"/>
                      </a:lnTo>
                      <a:lnTo>
                        <a:pt x="76" y="133"/>
                      </a:lnTo>
                      <a:lnTo>
                        <a:pt x="76" y="134"/>
                      </a:lnTo>
                      <a:lnTo>
                        <a:pt x="76" y="134"/>
                      </a:lnTo>
                      <a:lnTo>
                        <a:pt x="76" y="136"/>
                      </a:lnTo>
                      <a:lnTo>
                        <a:pt x="74" y="136"/>
                      </a:lnTo>
                      <a:lnTo>
                        <a:pt x="74" y="136"/>
                      </a:lnTo>
                      <a:lnTo>
                        <a:pt x="74" y="136"/>
                      </a:lnTo>
                      <a:lnTo>
                        <a:pt x="74" y="136"/>
                      </a:lnTo>
                      <a:lnTo>
                        <a:pt x="74" y="136"/>
                      </a:lnTo>
                      <a:lnTo>
                        <a:pt x="74" y="138"/>
                      </a:lnTo>
                      <a:lnTo>
                        <a:pt x="73" y="138"/>
                      </a:lnTo>
                      <a:lnTo>
                        <a:pt x="73" y="138"/>
                      </a:lnTo>
                      <a:lnTo>
                        <a:pt x="71" y="138"/>
                      </a:lnTo>
                      <a:lnTo>
                        <a:pt x="71" y="138"/>
                      </a:lnTo>
                      <a:lnTo>
                        <a:pt x="71" y="138"/>
                      </a:lnTo>
                      <a:lnTo>
                        <a:pt x="71" y="140"/>
                      </a:lnTo>
                      <a:lnTo>
                        <a:pt x="71" y="140"/>
                      </a:lnTo>
                      <a:lnTo>
                        <a:pt x="71" y="140"/>
                      </a:lnTo>
                      <a:lnTo>
                        <a:pt x="73" y="140"/>
                      </a:lnTo>
                      <a:lnTo>
                        <a:pt x="73" y="142"/>
                      </a:lnTo>
                      <a:lnTo>
                        <a:pt x="73" y="142"/>
                      </a:lnTo>
                      <a:lnTo>
                        <a:pt x="73" y="144"/>
                      </a:lnTo>
                      <a:lnTo>
                        <a:pt x="73" y="144"/>
                      </a:lnTo>
                      <a:lnTo>
                        <a:pt x="73" y="144"/>
                      </a:lnTo>
                      <a:lnTo>
                        <a:pt x="73" y="144"/>
                      </a:lnTo>
                      <a:lnTo>
                        <a:pt x="73" y="146"/>
                      </a:lnTo>
                      <a:lnTo>
                        <a:pt x="73" y="146"/>
                      </a:lnTo>
                      <a:lnTo>
                        <a:pt x="73" y="146"/>
                      </a:lnTo>
                      <a:lnTo>
                        <a:pt x="71" y="146"/>
                      </a:lnTo>
                      <a:lnTo>
                        <a:pt x="71" y="148"/>
                      </a:lnTo>
                      <a:lnTo>
                        <a:pt x="71" y="148"/>
                      </a:lnTo>
                      <a:lnTo>
                        <a:pt x="71" y="150"/>
                      </a:lnTo>
                      <a:lnTo>
                        <a:pt x="71" y="150"/>
                      </a:lnTo>
                      <a:lnTo>
                        <a:pt x="71" y="152"/>
                      </a:lnTo>
                      <a:lnTo>
                        <a:pt x="71" y="152"/>
                      </a:lnTo>
                      <a:lnTo>
                        <a:pt x="73" y="152"/>
                      </a:lnTo>
                      <a:lnTo>
                        <a:pt x="73" y="154"/>
                      </a:lnTo>
                      <a:lnTo>
                        <a:pt x="73" y="154"/>
                      </a:lnTo>
                      <a:lnTo>
                        <a:pt x="73" y="154"/>
                      </a:lnTo>
                      <a:lnTo>
                        <a:pt x="73" y="156"/>
                      </a:lnTo>
                      <a:lnTo>
                        <a:pt x="73" y="156"/>
                      </a:lnTo>
                      <a:lnTo>
                        <a:pt x="71" y="156"/>
                      </a:lnTo>
                      <a:lnTo>
                        <a:pt x="71" y="156"/>
                      </a:lnTo>
                      <a:lnTo>
                        <a:pt x="71" y="154"/>
                      </a:lnTo>
                      <a:lnTo>
                        <a:pt x="71" y="154"/>
                      </a:lnTo>
                      <a:lnTo>
                        <a:pt x="71" y="154"/>
                      </a:lnTo>
                      <a:lnTo>
                        <a:pt x="71" y="154"/>
                      </a:lnTo>
                      <a:lnTo>
                        <a:pt x="71" y="154"/>
                      </a:lnTo>
                      <a:lnTo>
                        <a:pt x="69" y="154"/>
                      </a:lnTo>
                      <a:lnTo>
                        <a:pt x="69" y="154"/>
                      </a:lnTo>
                      <a:lnTo>
                        <a:pt x="69" y="154"/>
                      </a:lnTo>
                      <a:lnTo>
                        <a:pt x="69" y="154"/>
                      </a:lnTo>
                      <a:lnTo>
                        <a:pt x="67" y="154"/>
                      </a:lnTo>
                      <a:lnTo>
                        <a:pt x="67" y="154"/>
                      </a:lnTo>
                      <a:lnTo>
                        <a:pt x="65" y="154"/>
                      </a:lnTo>
                      <a:lnTo>
                        <a:pt x="65" y="154"/>
                      </a:lnTo>
                      <a:lnTo>
                        <a:pt x="65" y="156"/>
                      </a:lnTo>
                      <a:lnTo>
                        <a:pt x="65" y="156"/>
                      </a:lnTo>
                      <a:lnTo>
                        <a:pt x="65" y="156"/>
                      </a:lnTo>
                      <a:lnTo>
                        <a:pt x="65" y="154"/>
                      </a:lnTo>
                      <a:lnTo>
                        <a:pt x="63" y="154"/>
                      </a:lnTo>
                      <a:lnTo>
                        <a:pt x="63" y="154"/>
                      </a:lnTo>
                      <a:lnTo>
                        <a:pt x="63" y="154"/>
                      </a:lnTo>
                      <a:lnTo>
                        <a:pt x="63" y="154"/>
                      </a:lnTo>
                      <a:lnTo>
                        <a:pt x="61" y="154"/>
                      </a:lnTo>
                      <a:lnTo>
                        <a:pt x="61" y="154"/>
                      </a:lnTo>
                      <a:lnTo>
                        <a:pt x="61" y="154"/>
                      </a:lnTo>
                      <a:lnTo>
                        <a:pt x="61" y="154"/>
                      </a:lnTo>
                      <a:lnTo>
                        <a:pt x="59" y="154"/>
                      </a:lnTo>
                      <a:lnTo>
                        <a:pt x="59" y="154"/>
                      </a:lnTo>
                      <a:lnTo>
                        <a:pt x="59" y="154"/>
                      </a:lnTo>
                      <a:lnTo>
                        <a:pt x="59" y="154"/>
                      </a:lnTo>
                      <a:lnTo>
                        <a:pt x="59" y="154"/>
                      </a:lnTo>
                      <a:lnTo>
                        <a:pt x="59" y="154"/>
                      </a:lnTo>
                      <a:lnTo>
                        <a:pt x="57" y="154"/>
                      </a:lnTo>
                      <a:lnTo>
                        <a:pt x="57" y="154"/>
                      </a:lnTo>
                      <a:lnTo>
                        <a:pt x="57" y="154"/>
                      </a:lnTo>
                      <a:lnTo>
                        <a:pt x="55" y="154"/>
                      </a:lnTo>
                      <a:lnTo>
                        <a:pt x="55" y="154"/>
                      </a:lnTo>
                      <a:lnTo>
                        <a:pt x="53" y="154"/>
                      </a:lnTo>
                      <a:lnTo>
                        <a:pt x="53" y="152"/>
                      </a:lnTo>
                      <a:lnTo>
                        <a:pt x="53" y="152"/>
                      </a:lnTo>
                      <a:lnTo>
                        <a:pt x="53" y="152"/>
                      </a:lnTo>
                      <a:lnTo>
                        <a:pt x="53" y="152"/>
                      </a:lnTo>
                      <a:lnTo>
                        <a:pt x="52" y="152"/>
                      </a:lnTo>
                      <a:lnTo>
                        <a:pt x="52" y="152"/>
                      </a:lnTo>
                      <a:lnTo>
                        <a:pt x="52" y="152"/>
                      </a:lnTo>
                      <a:lnTo>
                        <a:pt x="50" y="152"/>
                      </a:lnTo>
                      <a:lnTo>
                        <a:pt x="50" y="154"/>
                      </a:lnTo>
                      <a:lnTo>
                        <a:pt x="50" y="154"/>
                      </a:lnTo>
                      <a:lnTo>
                        <a:pt x="50" y="154"/>
                      </a:lnTo>
                      <a:lnTo>
                        <a:pt x="48" y="154"/>
                      </a:lnTo>
                      <a:lnTo>
                        <a:pt x="48" y="154"/>
                      </a:lnTo>
                      <a:lnTo>
                        <a:pt x="48" y="154"/>
                      </a:lnTo>
                      <a:lnTo>
                        <a:pt x="48" y="154"/>
                      </a:lnTo>
                      <a:lnTo>
                        <a:pt x="46" y="154"/>
                      </a:lnTo>
                      <a:lnTo>
                        <a:pt x="46" y="154"/>
                      </a:lnTo>
                      <a:lnTo>
                        <a:pt x="46" y="154"/>
                      </a:lnTo>
                      <a:lnTo>
                        <a:pt x="44" y="154"/>
                      </a:lnTo>
                      <a:lnTo>
                        <a:pt x="44" y="154"/>
                      </a:lnTo>
                      <a:lnTo>
                        <a:pt x="44" y="154"/>
                      </a:lnTo>
                      <a:lnTo>
                        <a:pt x="42" y="154"/>
                      </a:lnTo>
                      <a:lnTo>
                        <a:pt x="42" y="154"/>
                      </a:lnTo>
                      <a:lnTo>
                        <a:pt x="42" y="156"/>
                      </a:lnTo>
                      <a:lnTo>
                        <a:pt x="42" y="156"/>
                      </a:lnTo>
                      <a:lnTo>
                        <a:pt x="42" y="154"/>
                      </a:lnTo>
                      <a:lnTo>
                        <a:pt x="40" y="154"/>
                      </a:lnTo>
                      <a:lnTo>
                        <a:pt x="40" y="154"/>
                      </a:lnTo>
                      <a:lnTo>
                        <a:pt x="38" y="154"/>
                      </a:lnTo>
                      <a:lnTo>
                        <a:pt x="38" y="154"/>
                      </a:lnTo>
                      <a:lnTo>
                        <a:pt x="38" y="154"/>
                      </a:lnTo>
                      <a:lnTo>
                        <a:pt x="38" y="156"/>
                      </a:lnTo>
                      <a:lnTo>
                        <a:pt x="36" y="156"/>
                      </a:lnTo>
                      <a:lnTo>
                        <a:pt x="36" y="156"/>
                      </a:lnTo>
                      <a:lnTo>
                        <a:pt x="36" y="157"/>
                      </a:lnTo>
                      <a:lnTo>
                        <a:pt x="36" y="157"/>
                      </a:lnTo>
                      <a:lnTo>
                        <a:pt x="36" y="159"/>
                      </a:lnTo>
                      <a:lnTo>
                        <a:pt x="36" y="159"/>
                      </a:lnTo>
                      <a:lnTo>
                        <a:pt x="36" y="159"/>
                      </a:lnTo>
                      <a:lnTo>
                        <a:pt x="36" y="161"/>
                      </a:lnTo>
                      <a:lnTo>
                        <a:pt x="36" y="161"/>
                      </a:lnTo>
                      <a:lnTo>
                        <a:pt x="36" y="161"/>
                      </a:lnTo>
                      <a:lnTo>
                        <a:pt x="36" y="161"/>
                      </a:lnTo>
                      <a:lnTo>
                        <a:pt x="36" y="163"/>
                      </a:lnTo>
                      <a:lnTo>
                        <a:pt x="36" y="163"/>
                      </a:lnTo>
                      <a:lnTo>
                        <a:pt x="36" y="163"/>
                      </a:lnTo>
                      <a:lnTo>
                        <a:pt x="36" y="165"/>
                      </a:lnTo>
                      <a:lnTo>
                        <a:pt x="36" y="165"/>
                      </a:lnTo>
                      <a:lnTo>
                        <a:pt x="36" y="165"/>
                      </a:lnTo>
                      <a:lnTo>
                        <a:pt x="36" y="167"/>
                      </a:lnTo>
                      <a:lnTo>
                        <a:pt x="36" y="167"/>
                      </a:lnTo>
                      <a:lnTo>
                        <a:pt x="36" y="169"/>
                      </a:lnTo>
                      <a:lnTo>
                        <a:pt x="36" y="169"/>
                      </a:lnTo>
                      <a:lnTo>
                        <a:pt x="36" y="169"/>
                      </a:lnTo>
                      <a:lnTo>
                        <a:pt x="36" y="169"/>
                      </a:lnTo>
                      <a:lnTo>
                        <a:pt x="36" y="169"/>
                      </a:lnTo>
                      <a:lnTo>
                        <a:pt x="36" y="171"/>
                      </a:lnTo>
                      <a:lnTo>
                        <a:pt x="34" y="171"/>
                      </a:lnTo>
                      <a:lnTo>
                        <a:pt x="34" y="171"/>
                      </a:lnTo>
                      <a:lnTo>
                        <a:pt x="34" y="171"/>
                      </a:lnTo>
                      <a:lnTo>
                        <a:pt x="34" y="173"/>
                      </a:lnTo>
                      <a:lnTo>
                        <a:pt x="34" y="173"/>
                      </a:lnTo>
                      <a:lnTo>
                        <a:pt x="32" y="173"/>
                      </a:lnTo>
                      <a:lnTo>
                        <a:pt x="32" y="175"/>
                      </a:lnTo>
                      <a:lnTo>
                        <a:pt x="32" y="175"/>
                      </a:lnTo>
                      <a:lnTo>
                        <a:pt x="32" y="175"/>
                      </a:lnTo>
                      <a:lnTo>
                        <a:pt x="32" y="177"/>
                      </a:lnTo>
                      <a:lnTo>
                        <a:pt x="32" y="177"/>
                      </a:lnTo>
                      <a:lnTo>
                        <a:pt x="32" y="177"/>
                      </a:lnTo>
                      <a:lnTo>
                        <a:pt x="32" y="177"/>
                      </a:lnTo>
                      <a:lnTo>
                        <a:pt x="32" y="179"/>
                      </a:lnTo>
                      <a:lnTo>
                        <a:pt x="30" y="179"/>
                      </a:lnTo>
                      <a:lnTo>
                        <a:pt x="30" y="179"/>
                      </a:lnTo>
                      <a:lnTo>
                        <a:pt x="30" y="180"/>
                      </a:lnTo>
                      <a:lnTo>
                        <a:pt x="30" y="180"/>
                      </a:lnTo>
                      <a:lnTo>
                        <a:pt x="30" y="180"/>
                      </a:lnTo>
                      <a:lnTo>
                        <a:pt x="30" y="182"/>
                      </a:lnTo>
                      <a:lnTo>
                        <a:pt x="30" y="182"/>
                      </a:lnTo>
                      <a:lnTo>
                        <a:pt x="30" y="180"/>
                      </a:lnTo>
                      <a:lnTo>
                        <a:pt x="30" y="180"/>
                      </a:lnTo>
                      <a:lnTo>
                        <a:pt x="30" y="179"/>
                      </a:lnTo>
                      <a:lnTo>
                        <a:pt x="29" y="179"/>
                      </a:lnTo>
                      <a:lnTo>
                        <a:pt x="29" y="179"/>
                      </a:lnTo>
                      <a:lnTo>
                        <a:pt x="29" y="177"/>
                      </a:lnTo>
                      <a:lnTo>
                        <a:pt x="29" y="177"/>
                      </a:lnTo>
                      <a:lnTo>
                        <a:pt x="29" y="177"/>
                      </a:lnTo>
                      <a:lnTo>
                        <a:pt x="29" y="177"/>
                      </a:lnTo>
                      <a:lnTo>
                        <a:pt x="29" y="175"/>
                      </a:lnTo>
                      <a:lnTo>
                        <a:pt x="29" y="175"/>
                      </a:lnTo>
                      <a:lnTo>
                        <a:pt x="29" y="173"/>
                      </a:lnTo>
                      <a:lnTo>
                        <a:pt x="29" y="173"/>
                      </a:lnTo>
                      <a:lnTo>
                        <a:pt x="29" y="171"/>
                      </a:lnTo>
                      <a:lnTo>
                        <a:pt x="29" y="171"/>
                      </a:lnTo>
                      <a:lnTo>
                        <a:pt x="27" y="171"/>
                      </a:lnTo>
                      <a:lnTo>
                        <a:pt x="27" y="169"/>
                      </a:lnTo>
                      <a:lnTo>
                        <a:pt x="29" y="169"/>
                      </a:lnTo>
                      <a:lnTo>
                        <a:pt x="29" y="169"/>
                      </a:lnTo>
                      <a:lnTo>
                        <a:pt x="29" y="169"/>
                      </a:lnTo>
                      <a:lnTo>
                        <a:pt x="29" y="167"/>
                      </a:lnTo>
                      <a:lnTo>
                        <a:pt x="27" y="167"/>
                      </a:lnTo>
                      <a:lnTo>
                        <a:pt x="27" y="167"/>
                      </a:lnTo>
                      <a:lnTo>
                        <a:pt x="27" y="165"/>
                      </a:lnTo>
                      <a:lnTo>
                        <a:pt x="27" y="165"/>
                      </a:lnTo>
                      <a:lnTo>
                        <a:pt x="27" y="165"/>
                      </a:lnTo>
                      <a:lnTo>
                        <a:pt x="27" y="165"/>
                      </a:lnTo>
                      <a:lnTo>
                        <a:pt x="25" y="165"/>
                      </a:lnTo>
                      <a:lnTo>
                        <a:pt x="25" y="163"/>
                      </a:lnTo>
                      <a:lnTo>
                        <a:pt x="25" y="163"/>
                      </a:lnTo>
                      <a:lnTo>
                        <a:pt x="25" y="163"/>
                      </a:lnTo>
                      <a:lnTo>
                        <a:pt x="23" y="163"/>
                      </a:lnTo>
                      <a:lnTo>
                        <a:pt x="23" y="163"/>
                      </a:lnTo>
                      <a:lnTo>
                        <a:pt x="23" y="163"/>
                      </a:lnTo>
                      <a:lnTo>
                        <a:pt x="23" y="163"/>
                      </a:lnTo>
                      <a:lnTo>
                        <a:pt x="23" y="163"/>
                      </a:lnTo>
                      <a:lnTo>
                        <a:pt x="23" y="161"/>
                      </a:lnTo>
                      <a:lnTo>
                        <a:pt x="21" y="161"/>
                      </a:lnTo>
                      <a:lnTo>
                        <a:pt x="21" y="161"/>
                      </a:lnTo>
                      <a:lnTo>
                        <a:pt x="21" y="161"/>
                      </a:lnTo>
                      <a:lnTo>
                        <a:pt x="21" y="161"/>
                      </a:lnTo>
                      <a:lnTo>
                        <a:pt x="21" y="159"/>
                      </a:lnTo>
                      <a:lnTo>
                        <a:pt x="21" y="159"/>
                      </a:lnTo>
                      <a:lnTo>
                        <a:pt x="21" y="159"/>
                      </a:lnTo>
                      <a:lnTo>
                        <a:pt x="19" y="159"/>
                      </a:lnTo>
                      <a:lnTo>
                        <a:pt x="19" y="157"/>
                      </a:lnTo>
                      <a:lnTo>
                        <a:pt x="19" y="157"/>
                      </a:lnTo>
                      <a:lnTo>
                        <a:pt x="19" y="157"/>
                      </a:lnTo>
                      <a:lnTo>
                        <a:pt x="17" y="157"/>
                      </a:lnTo>
                      <a:lnTo>
                        <a:pt x="17" y="156"/>
                      </a:lnTo>
                      <a:lnTo>
                        <a:pt x="17" y="156"/>
                      </a:lnTo>
                      <a:lnTo>
                        <a:pt x="17" y="156"/>
                      </a:lnTo>
                      <a:lnTo>
                        <a:pt x="17" y="156"/>
                      </a:lnTo>
                      <a:lnTo>
                        <a:pt x="17" y="154"/>
                      </a:lnTo>
                      <a:lnTo>
                        <a:pt x="15" y="154"/>
                      </a:lnTo>
                      <a:lnTo>
                        <a:pt x="15" y="154"/>
                      </a:lnTo>
                      <a:lnTo>
                        <a:pt x="15" y="154"/>
                      </a:lnTo>
                      <a:lnTo>
                        <a:pt x="15" y="154"/>
                      </a:lnTo>
                      <a:lnTo>
                        <a:pt x="15" y="154"/>
                      </a:lnTo>
                      <a:lnTo>
                        <a:pt x="15" y="152"/>
                      </a:lnTo>
                      <a:lnTo>
                        <a:pt x="15" y="152"/>
                      </a:lnTo>
                      <a:lnTo>
                        <a:pt x="13" y="152"/>
                      </a:lnTo>
                      <a:lnTo>
                        <a:pt x="13" y="150"/>
                      </a:lnTo>
                      <a:lnTo>
                        <a:pt x="13" y="150"/>
                      </a:lnTo>
                      <a:lnTo>
                        <a:pt x="13" y="150"/>
                      </a:lnTo>
                      <a:lnTo>
                        <a:pt x="11" y="150"/>
                      </a:lnTo>
                      <a:lnTo>
                        <a:pt x="11" y="148"/>
                      </a:lnTo>
                      <a:lnTo>
                        <a:pt x="11" y="148"/>
                      </a:lnTo>
                      <a:lnTo>
                        <a:pt x="11" y="148"/>
                      </a:lnTo>
                      <a:lnTo>
                        <a:pt x="11" y="146"/>
                      </a:lnTo>
                      <a:lnTo>
                        <a:pt x="11" y="146"/>
                      </a:lnTo>
                      <a:lnTo>
                        <a:pt x="11" y="146"/>
                      </a:lnTo>
                      <a:lnTo>
                        <a:pt x="11" y="144"/>
                      </a:lnTo>
                      <a:lnTo>
                        <a:pt x="11" y="144"/>
                      </a:lnTo>
                      <a:lnTo>
                        <a:pt x="11" y="144"/>
                      </a:lnTo>
                      <a:lnTo>
                        <a:pt x="11" y="144"/>
                      </a:lnTo>
                      <a:lnTo>
                        <a:pt x="11" y="144"/>
                      </a:lnTo>
                      <a:lnTo>
                        <a:pt x="11" y="144"/>
                      </a:lnTo>
                      <a:lnTo>
                        <a:pt x="11" y="142"/>
                      </a:lnTo>
                      <a:lnTo>
                        <a:pt x="11" y="142"/>
                      </a:lnTo>
                      <a:lnTo>
                        <a:pt x="11" y="140"/>
                      </a:lnTo>
                      <a:lnTo>
                        <a:pt x="11" y="140"/>
                      </a:lnTo>
                      <a:lnTo>
                        <a:pt x="11" y="140"/>
                      </a:lnTo>
                      <a:lnTo>
                        <a:pt x="11" y="138"/>
                      </a:lnTo>
                      <a:lnTo>
                        <a:pt x="11" y="138"/>
                      </a:lnTo>
                      <a:lnTo>
                        <a:pt x="9" y="138"/>
                      </a:lnTo>
                      <a:lnTo>
                        <a:pt x="9" y="136"/>
                      </a:lnTo>
                      <a:lnTo>
                        <a:pt x="9" y="136"/>
                      </a:lnTo>
                      <a:lnTo>
                        <a:pt x="9" y="136"/>
                      </a:lnTo>
                      <a:lnTo>
                        <a:pt x="9" y="136"/>
                      </a:lnTo>
                      <a:lnTo>
                        <a:pt x="9" y="136"/>
                      </a:lnTo>
                      <a:lnTo>
                        <a:pt x="8" y="136"/>
                      </a:lnTo>
                      <a:lnTo>
                        <a:pt x="8" y="136"/>
                      </a:lnTo>
                      <a:lnTo>
                        <a:pt x="8" y="134"/>
                      </a:lnTo>
                      <a:lnTo>
                        <a:pt x="6" y="134"/>
                      </a:lnTo>
                      <a:lnTo>
                        <a:pt x="6" y="134"/>
                      </a:lnTo>
                      <a:lnTo>
                        <a:pt x="6" y="134"/>
                      </a:lnTo>
                      <a:lnTo>
                        <a:pt x="6" y="133"/>
                      </a:lnTo>
                      <a:lnTo>
                        <a:pt x="6" y="133"/>
                      </a:lnTo>
                      <a:lnTo>
                        <a:pt x="6" y="133"/>
                      </a:lnTo>
                      <a:lnTo>
                        <a:pt x="4" y="133"/>
                      </a:lnTo>
                      <a:lnTo>
                        <a:pt x="4" y="131"/>
                      </a:lnTo>
                      <a:lnTo>
                        <a:pt x="4" y="131"/>
                      </a:lnTo>
                      <a:lnTo>
                        <a:pt x="4" y="129"/>
                      </a:lnTo>
                      <a:lnTo>
                        <a:pt x="4" y="129"/>
                      </a:lnTo>
                      <a:lnTo>
                        <a:pt x="4" y="129"/>
                      </a:lnTo>
                      <a:lnTo>
                        <a:pt x="4" y="127"/>
                      </a:lnTo>
                      <a:lnTo>
                        <a:pt x="4" y="127"/>
                      </a:lnTo>
                      <a:lnTo>
                        <a:pt x="4" y="125"/>
                      </a:lnTo>
                      <a:lnTo>
                        <a:pt x="4" y="125"/>
                      </a:lnTo>
                      <a:lnTo>
                        <a:pt x="4" y="125"/>
                      </a:lnTo>
                      <a:lnTo>
                        <a:pt x="4" y="123"/>
                      </a:lnTo>
                      <a:lnTo>
                        <a:pt x="4" y="123"/>
                      </a:lnTo>
                      <a:lnTo>
                        <a:pt x="4" y="123"/>
                      </a:lnTo>
                      <a:lnTo>
                        <a:pt x="4" y="121"/>
                      </a:lnTo>
                      <a:lnTo>
                        <a:pt x="4" y="121"/>
                      </a:lnTo>
                      <a:lnTo>
                        <a:pt x="4" y="121"/>
                      </a:lnTo>
                      <a:lnTo>
                        <a:pt x="4" y="121"/>
                      </a:lnTo>
                      <a:lnTo>
                        <a:pt x="4" y="121"/>
                      </a:lnTo>
                      <a:lnTo>
                        <a:pt x="2" y="121"/>
                      </a:lnTo>
                      <a:lnTo>
                        <a:pt x="2" y="119"/>
                      </a:lnTo>
                      <a:lnTo>
                        <a:pt x="2" y="119"/>
                      </a:lnTo>
                      <a:lnTo>
                        <a:pt x="2" y="119"/>
                      </a:lnTo>
                      <a:lnTo>
                        <a:pt x="2" y="117"/>
                      </a:lnTo>
                      <a:lnTo>
                        <a:pt x="2" y="117"/>
                      </a:lnTo>
                      <a:lnTo>
                        <a:pt x="2" y="117"/>
                      </a:lnTo>
                      <a:lnTo>
                        <a:pt x="2" y="115"/>
                      </a:lnTo>
                      <a:lnTo>
                        <a:pt x="2" y="115"/>
                      </a:lnTo>
                      <a:lnTo>
                        <a:pt x="4" y="115"/>
                      </a:lnTo>
                      <a:lnTo>
                        <a:pt x="4" y="113"/>
                      </a:lnTo>
                      <a:lnTo>
                        <a:pt x="4" y="113"/>
                      </a:lnTo>
                      <a:lnTo>
                        <a:pt x="4" y="113"/>
                      </a:lnTo>
                      <a:lnTo>
                        <a:pt x="2" y="113"/>
                      </a:lnTo>
                      <a:lnTo>
                        <a:pt x="2" y="111"/>
                      </a:lnTo>
                      <a:lnTo>
                        <a:pt x="4" y="111"/>
                      </a:lnTo>
                      <a:lnTo>
                        <a:pt x="4" y="111"/>
                      </a:lnTo>
                      <a:lnTo>
                        <a:pt x="4" y="110"/>
                      </a:lnTo>
                      <a:lnTo>
                        <a:pt x="4" y="110"/>
                      </a:lnTo>
                      <a:lnTo>
                        <a:pt x="4" y="108"/>
                      </a:lnTo>
                      <a:lnTo>
                        <a:pt x="4" y="108"/>
                      </a:lnTo>
                      <a:lnTo>
                        <a:pt x="4" y="106"/>
                      </a:lnTo>
                      <a:lnTo>
                        <a:pt x="4" y="106"/>
                      </a:lnTo>
                      <a:lnTo>
                        <a:pt x="2" y="106"/>
                      </a:lnTo>
                      <a:lnTo>
                        <a:pt x="2" y="106"/>
                      </a:lnTo>
                      <a:lnTo>
                        <a:pt x="0" y="106"/>
                      </a:lnTo>
                      <a:lnTo>
                        <a:pt x="0" y="104"/>
                      </a:lnTo>
                      <a:lnTo>
                        <a:pt x="0" y="104"/>
                      </a:lnTo>
                      <a:lnTo>
                        <a:pt x="0" y="104"/>
                      </a:lnTo>
                      <a:lnTo>
                        <a:pt x="0" y="104"/>
                      </a:lnTo>
                      <a:lnTo>
                        <a:pt x="0" y="104"/>
                      </a:lnTo>
                      <a:lnTo>
                        <a:pt x="0" y="102"/>
                      </a:lnTo>
                      <a:lnTo>
                        <a:pt x="0" y="102"/>
                      </a:lnTo>
                      <a:lnTo>
                        <a:pt x="0" y="102"/>
                      </a:lnTo>
                      <a:lnTo>
                        <a:pt x="0" y="102"/>
                      </a:lnTo>
                      <a:lnTo>
                        <a:pt x="0" y="100"/>
                      </a:lnTo>
                      <a:lnTo>
                        <a:pt x="2" y="100"/>
                      </a:lnTo>
                      <a:lnTo>
                        <a:pt x="2" y="100"/>
                      </a:lnTo>
                      <a:lnTo>
                        <a:pt x="2" y="100"/>
                      </a:lnTo>
                      <a:lnTo>
                        <a:pt x="4" y="100"/>
                      </a:lnTo>
                      <a:lnTo>
                        <a:pt x="4" y="100"/>
                      </a:lnTo>
                      <a:lnTo>
                        <a:pt x="4" y="98"/>
                      </a:lnTo>
                      <a:lnTo>
                        <a:pt x="4" y="98"/>
                      </a:lnTo>
                      <a:lnTo>
                        <a:pt x="6" y="98"/>
                      </a:lnTo>
                      <a:lnTo>
                        <a:pt x="6" y="98"/>
                      </a:lnTo>
                      <a:lnTo>
                        <a:pt x="6" y="98"/>
                      </a:lnTo>
                      <a:lnTo>
                        <a:pt x="6" y="96"/>
                      </a:lnTo>
                      <a:lnTo>
                        <a:pt x="6" y="96"/>
                      </a:lnTo>
                      <a:lnTo>
                        <a:pt x="6" y="96"/>
                      </a:lnTo>
                      <a:lnTo>
                        <a:pt x="6" y="96"/>
                      </a:lnTo>
                      <a:lnTo>
                        <a:pt x="6" y="94"/>
                      </a:lnTo>
                      <a:lnTo>
                        <a:pt x="6" y="94"/>
                      </a:lnTo>
                      <a:lnTo>
                        <a:pt x="8" y="94"/>
                      </a:lnTo>
                      <a:lnTo>
                        <a:pt x="8" y="92"/>
                      </a:lnTo>
                      <a:lnTo>
                        <a:pt x="8" y="92"/>
                      </a:lnTo>
                      <a:lnTo>
                        <a:pt x="8" y="92"/>
                      </a:lnTo>
                      <a:lnTo>
                        <a:pt x="8" y="90"/>
                      </a:lnTo>
                      <a:lnTo>
                        <a:pt x="8" y="90"/>
                      </a:lnTo>
                      <a:lnTo>
                        <a:pt x="9" y="90"/>
                      </a:lnTo>
                      <a:lnTo>
                        <a:pt x="9" y="88"/>
                      </a:lnTo>
                      <a:lnTo>
                        <a:pt x="9" y="88"/>
                      </a:lnTo>
                      <a:lnTo>
                        <a:pt x="9" y="88"/>
                      </a:lnTo>
                      <a:lnTo>
                        <a:pt x="9" y="88"/>
                      </a:lnTo>
                      <a:lnTo>
                        <a:pt x="9" y="88"/>
                      </a:lnTo>
                      <a:lnTo>
                        <a:pt x="11" y="88"/>
                      </a:lnTo>
                      <a:lnTo>
                        <a:pt x="11" y="87"/>
                      </a:lnTo>
                      <a:lnTo>
                        <a:pt x="11" y="87"/>
                      </a:lnTo>
                      <a:lnTo>
                        <a:pt x="11" y="87"/>
                      </a:lnTo>
                      <a:lnTo>
                        <a:pt x="11" y="85"/>
                      </a:lnTo>
                      <a:lnTo>
                        <a:pt x="11" y="85"/>
                      </a:lnTo>
                      <a:lnTo>
                        <a:pt x="11" y="83"/>
                      </a:lnTo>
                      <a:lnTo>
                        <a:pt x="11" y="83"/>
                      </a:lnTo>
                      <a:lnTo>
                        <a:pt x="11" y="83"/>
                      </a:lnTo>
                      <a:lnTo>
                        <a:pt x="11" y="81"/>
                      </a:lnTo>
                      <a:lnTo>
                        <a:pt x="13" y="81"/>
                      </a:lnTo>
                      <a:lnTo>
                        <a:pt x="13" y="81"/>
                      </a:lnTo>
                      <a:lnTo>
                        <a:pt x="13" y="81"/>
                      </a:lnTo>
                      <a:lnTo>
                        <a:pt x="13" y="79"/>
                      </a:lnTo>
                      <a:lnTo>
                        <a:pt x="13" y="79"/>
                      </a:lnTo>
                      <a:lnTo>
                        <a:pt x="13" y="79"/>
                      </a:lnTo>
                      <a:lnTo>
                        <a:pt x="13" y="77"/>
                      </a:lnTo>
                      <a:lnTo>
                        <a:pt x="15" y="77"/>
                      </a:lnTo>
                      <a:lnTo>
                        <a:pt x="15" y="77"/>
                      </a:lnTo>
                      <a:lnTo>
                        <a:pt x="15" y="77"/>
                      </a:lnTo>
                      <a:lnTo>
                        <a:pt x="15" y="75"/>
                      </a:lnTo>
                      <a:lnTo>
                        <a:pt x="15" y="75"/>
                      </a:lnTo>
                      <a:lnTo>
                        <a:pt x="17" y="75"/>
                      </a:lnTo>
                      <a:lnTo>
                        <a:pt x="17" y="75"/>
                      </a:lnTo>
                      <a:lnTo>
                        <a:pt x="17" y="75"/>
                      </a:lnTo>
                      <a:lnTo>
                        <a:pt x="17" y="73"/>
                      </a:lnTo>
                      <a:lnTo>
                        <a:pt x="17" y="73"/>
                      </a:lnTo>
                      <a:lnTo>
                        <a:pt x="17" y="73"/>
                      </a:lnTo>
                      <a:lnTo>
                        <a:pt x="17" y="73"/>
                      </a:lnTo>
                      <a:lnTo>
                        <a:pt x="19" y="73"/>
                      </a:lnTo>
                      <a:lnTo>
                        <a:pt x="19" y="73"/>
                      </a:lnTo>
                      <a:lnTo>
                        <a:pt x="19" y="73"/>
                      </a:lnTo>
                      <a:lnTo>
                        <a:pt x="21" y="73"/>
                      </a:lnTo>
                      <a:lnTo>
                        <a:pt x="21" y="73"/>
                      </a:lnTo>
                      <a:lnTo>
                        <a:pt x="21" y="73"/>
                      </a:lnTo>
                      <a:lnTo>
                        <a:pt x="23" y="73"/>
                      </a:lnTo>
                      <a:lnTo>
                        <a:pt x="23" y="73"/>
                      </a:lnTo>
                      <a:lnTo>
                        <a:pt x="23" y="73"/>
                      </a:lnTo>
                      <a:lnTo>
                        <a:pt x="23" y="73"/>
                      </a:lnTo>
                      <a:lnTo>
                        <a:pt x="25" y="73"/>
                      </a:lnTo>
                      <a:lnTo>
                        <a:pt x="25" y="73"/>
                      </a:lnTo>
                      <a:lnTo>
                        <a:pt x="27" y="73"/>
                      </a:lnTo>
                      <a:lnTo>
                        <a:pt x="27" y="73"/>
                      </a:lnTo>
                      <a:lnTo>
                        <a:pt x="27" y="73"/>
                      </a:lnTo>
                      <a:lnTo>
                        <a:pt x="27" y="73"/>
                      </a:lnTo>
                      <a:lnTo>
                        <a:pt x="27" y="73"/>
                      </a:lnTo>
                      <a:lnTo>
                        <a:pt x="27" y="71"/>
                      </a:lnTo>
                      <a:lnTo>
                        <a:pt x="29" y="71"/>
                      </a:lnTo>
                      <a:lnTo>
                        <a:pt x="29" y="71"/>
                      </a:lnTo>
                      <a:lnTo>
                        <a:pt x="30" y="71"/>
                      </a:lnTo>
                      <a:lnTo>
                        <a:pt x="30" y="71"/>
                      </a:lnTo>
                      <a:lnTo>
                        <a:pt x="30" y="71"/>
                      </a:lnTo>
                      <a:lnTo>
                        <a:pt x="30" y="71"/>
                      </a:lnTo>
                      <a:lnTo>
                        <a:pt x="32" y="71"/>
                      </a:lnTo>
                      <a:lnTo>
                        <a:pt x="32" y="69"/>
                      </a:lnTo>
                      <a:lnTo>
                        <a:pt x="32" y="69"/>
                      </a:lnTo>
                      <a:lnTo>
                        <a:pt x="32" y="69"/>
                      </a:lnTo>
                      <a:lnTo>
                        <a:pt x="34" y="69"/>
                      </a:lnTo>
                      <a:lnTo>
                        <a:pt x="34" y="69"/>
                      </a:lnTo>
                      <a:lnTo>
                        <a:pt x="34" y="67"/>
                      </a:lnTo>
                      <a:lnTo>
                        <a:pt x="34" y="67"/>
                      </a:lnTo>
                      <a:lnTo>
                        <a:pt x="34" y="67"/>
                      </a:lnTo>
                      <a:lnTo>
                        <a:pt x="36" y="67"/>
                      </a:lnTo>
                      <a:lnTo>
                        <a:pt x="36" y="65"/>
                      </a:lnTo>
                      <a:lnTo>
                        <a:pt x="36" y="65"/>
                      </a:lnTo>
                      <a:lnTo>
                        <a:pt x="36" y="65"/>
                      </a:lnTo>
                      <a:lnTo>
                        <a:pt x="36" y="65"/>
                      </a:lnTo>
                      <a:lnTo>
                        <a:pt x="36" y="65"/>
                      </a:lnTo>
                      <a:lnTo>
                        <a:pt x="36" y="67"/>
                      </a:lnTo>
                      <a:lnTo>
                        <a:pt x="36" y="67"/>
                      </a:lnTo>
                      <a:lnTo>
                        <a:pt x="38" y="67"/>
                      </a:lnTo>
                      <a:lnTo>
                        <a:pt x="38" y="67"/>
                      </a:lnTo>
                      <a:lnTo>
                        <a:pt x="38" y="69"/>
                      </a:lnTo>
                      <a:lnTo>
                        <a:pt x="38" y="69"/>
                      </a:lnTo>
                      <a:lnTo>
                        <a:pt x="38" y="69"/>
                      </a:lnTo>
                      <a:lnTo>
                        <a:pt x="38" y="71"/>
                      </a:lnTo>
                      <a:lnTo>
                        <a:pt x="40" y="71"/>
                      </a:lnTo>
                      <a:lnTo>
                        <a:pt x="40" y="71"/>
                      </a:lnTo>
                      <a:lnTo>
                        <a:pt x="40" y="71"/>
                      </a:lnTo>
                      <a:lnTo>
                        <a:pt x="40" y="73"/>
                      </a:lnTo>
                      <a:lnTo>
                        <a:pt x="42" y="73"/>
                      </a:lnTo>
                      <a:lnTo>
                        <a:pt x="42" y="73"/>
                      </a:lnTo>
                      <a:lnTo>
                        <a:pt x="42" y="71"/>
                      </a:lnTo>
                      <a:lnTo>
                        <a:pt x="42" y="71"/>
                      </a:lnTo>
                      <a:lnTo>
                        <a:pt x="42" y="71"/>
                      </a:lnTo>
                      <a:lnTo>
                        <a:pt x="44" y="71"/>
                      </a:lnTo>
                      <a:lnTo>
                        <a:pt x="44" y="71"/>
                      </a:lnTo>
                      <a:lnTo>
                        <a:pt x="44" y="71"/>
                      </a:lnTo>
                      <a:lnTo>
                        <a:pt x="44" y="69"/>
                      </a:lnTo>
                      <a:lnTo>
                        <a:pt x="46" y="69"/>
                      </a:lnTo>
                      <a:lnTo>
                        <a:pt x="46" y="69"/>
                      </a:lnTo>
                      <a:lnTo>
                        <a:pt x="48" y="69"/>
                      </a:lnTo>
                      <a:lnTo>
                        <a:pt x="48" y="69"/>
                      </a:lnTo>
                      <a:lnTo>
                        <a:pt x="48" y="69"/>
                      </a:lnTo>
                      <a:lnTo>
                        <a:pt x="48" y="67"/>
                      </a:lnTo>
                      <a:lnTo>
                        <a:pt x="48" y="67"/>
                      </a:lnTo>
                      <a:lnTo>
                        <a:pt x="48" y="67"/>
                      </a:lnTo>
                      <a:lnTo>
                        <a:pt x="50" y="67"/>
                      </a:lnTo>
                      <a:lnTo>
                        <a:pt x="50" y="65"/>
                      </a:lnTo>
                      <a:lnTo>
                        <a:pt x="50" y="65"/>
                      </a:lnTo>
                      <a:lnTo>
                        <a:pt x="50" y="65"/>
                      </a:lnTo>
                      <a:lnTo>
                        <a:pt x="52" y="65"/>
                      </a:lnTo>
                      <a:lnTo>
                        <a:pt x="52" y="65"/>
                      </a:lnTo>
                      <a:lnTo>
                        <a:pt x="52" y="65"/>
                      </a:lnTo>
                      <a:lnTo>
                        <a:pt x="53" y="65"/>
                      </a:lnTo>
                      <a:lnTo>
                        <a:pt x="53" y="65"/>
                      </a:lnTo>
                      <a:lnTo>
                        <a:pt x="53" y="65"/>
                      </a:lnTo>
                      <a:lnTo>
                        <a:pt x="53" y="65"/>
                      </a:lnTo>
                      <a:lnTo>
                        <a:pt x="55" y="65"/>
                      </a:lnTo>
                      <a:lnTo>
                        <a:pt x="55" y="64"/>
                      </a:lnTo>
                      <a:lnTo>
                        <a:pt x="55" y="64"/>
                      </a:lnTo>
                      <a:lnTo>
                        <a:pt x="55" y="64"/>
                      </a:lnTo>
                      <a:lnTo>
                        <a:pt x="57" y="64"/>
                      </a:lnTo>
                      <a:lnTo>
                        <a:pt x="57" y="64"/>
                      </a:lnTo>
                      <a:lnTo>
                        <a:pt x="57" y="64"/>
                      </a:lnTo>
                      <a:lnTo>
                        <a:pt x="57" y="64"/>
                      </a:lnTo>
                      <a:lnTo>
                        <a:pt x="59" y="64"/>
                      </a:lnTo>
                      <a:lnTo>
                        <a:pt x="59" y="64"/>
                      </a:lnTo>
                      <a:lnTo>
                        <a:pt x="59" y="64"/>
                      </a:lnTo>
                      <a:lnTo>
                        <a:pt x="61" y="64"/>
                      </a:lnTo>
                      <a:lnTo>
                        <a:pt x="61" y="64"/>
                      </a:lnTo>
                      <a:lnTo>
                        <a:pt x="61" y="64"/>
                      </a:lnTo>
                      <a:lnTo>
                        <a:pt x="63" y="64"/>
                      </a:lnTo>
                      <a:lnTo>
                        <a:pt x="63" y="64"/>
                      </a:lnTo>
                      <a:lnTo>
                        <a:pt x="63" y="64"/>
                      </a:lnTo>
                      <a:lnTo>
                        <a:pt x="65" y="64"/>
                      </a:lnTo>
                      <a:lnTo>
                        <a:pt x="65" y="64"/>
                      </a:lnTo>
                      <a:lnTo>
                        <a:pt x="65" y="64"/>
                      </a:lnTo>
                      <a:lnTo>
                        <a:pt x="65" y="62"/>
                      </a:lnTo>
                      <a:lnTo>
                        <a:pt x="67" y="62"/>
                      </a:lnTo>
                      <a:lnTo>
                        <a:pt x="67" y="62"/>
                      </a:lnTo>
                      <a:lnTo>
                        <a:pt x="69" y="62"/>
                      </a:lnTo>
                      <a:lnTo>
                        <a:pt x="69" y="62"/>
                      </a:lnTo>
                      <a:lnTo>
                        <a:pt x="69" y="62"/>
                      </a:lnTo>
                      <a:lnTo>
                        <a:pt x="71" y="62"/>
                      </a:lnTo>
                      <a:lnTo>
                        <a:pt x="71" y="62"/>
                      </a:lnTo>
                      <a:lnTo>
                        <a:pt x="71" y="62"/>
                      </a:lnTo>
                      <a:lnTo>
                        <a:pt x="73" y="62"/>
                      </a:lnTo>
                      <a:lnTo>
                        <a:pt x="73" y="62"/>
                      </a:lnTo>
                      <a:lnTo>
                        <a:pt x="73" y="60"/>
                      </a:lnTo>
                      <a:lnTo>
                        <a:pt x="73" y="60"/>
                      </a:lnTo>
                      <a:lnTo>
                        <a:pt x="73" y="60"/>
                      </a:lnTo>
                      <a:lnTo>
                        <a:pt x="73" y="58"/>
                      </a:lnTo>
                      <a:lnTo>
                        <a:pt x="74" y="58"/>
                      </a:lnTo>
                      <a:lnTo>
                        <a:pt x="74" y="58"/>
                      </a:lnTo>
                      <a:lnTo>
                        <a:pt x="74" y="58"/>
                      </a:lnTo>
                      <a:lnTo>
                        <a:pt x="74" y="58"/>
                      </a:lnTo>
                      <a:lnTo>
                        <a:pt x="76" y="58"/>
                      </a:lnTo>
                      <a:lnTo>
                        <a:pt x="76" y="56"/>
                      </a:lnTo>
                      <a:lnTo>
                        <a:pt x="76" y="56"/>
                      </a:lnTo>
                      <a:lnTo>
                        <a:pt x="76" y="56"/>
                      </a:lnTo>
                      <a:lnTo>
                        <a:pt x="76" y="56"/>
                      </a:lnTo>
                      <a:lnTo>
                        <a:pt x="76" y="56"/>
                      </a:lnTo>
                      <a:lnTo>
                        <a:pt x="76" y="54"/>
                      </a:lnTo>
                      <a:lnTo>
                        <a:pt x="76" y="54"/>
                      </a:lnTo>
                      <a:lnTo>
                        <a:pt x="78" y="54"/>
                      </a:lnTo>
                      <a:lnTo>
                        <a:pt x="78" y="52"/>
                      </a:lnTo>
                      <a:lnTo>
                        <a:pt x="78" y="52"/>
                      </a:lnTo>
                      <a:lnTo>
                        <a:pt x="78" y="52"/>
                      </a:lnTo>
                      <a:lnTo>
                        <a:pt x="80" y="52"/>
                      </a:lnTo>
                      <a:lnTo>
                        <a:pt x="80" y="50"/>
                      </a:lnTo>
                      <a:lnTo>
                        <a:pt x="80" y="50"/>
                      </a:lnTo>
                      <a:lnTo>
                        <a:pt x="80" y="50"/>
                      </a:lnTo>
                      <a:lnTo>
                        <a:pt x="80" y="48"/>
                      </a:lnTo>
                      <a:lnTo>
                        <a:pt x="80" y="48"/>
                      </a:lnTo>
                      <a:lnTo>
                        <a:pt x="80" y="48"/>
                      </a:lnTo>
                      <a:lnTo>
                        <a:pt x="80" y="48"/>
                      </a:lnTo>
                      <a:lnTo>
                        <a:pt x="80" y="48"/>
                      </a:lnTo>
                      <a:lnTo>
                        <a:pt x="80" y="48"/>
                      </a:lnTo>
                      <a:lnTo>
                        <a:pt x="78" y="48"/>
                      </a:lnTo>
                      <a:lnTo>
                        <a:pt x="78" y="46"/>
                      </a:lnTo>
                      <a:lnTo>
                        <a:pt x="78" y="46"/>
                      </a:lnTo>
                      <a:lnTo>
                        <a:pt x="76" y="46"/>
                      </a:lnTo>
                      <a:lnTo>
                        <a:pt x="76" y="46"/>
                      </a:lnTo>
                      <a:lnTo>
                        <a:pt x="76" y="46"/>
                      </a:lnTo>
                      <a:lnTo>
                        <a:pt x="76" y="44"/>
                      </a:lnTo>
                      <a:lnTo>
                        <a:pt x="76" y="44"/>
                      </a:lnTo>
                      <a:lnTo>
                        <a:pt x="76" y="44"/>
                      </a:lnTo>
                      <a:lnTo>
                        <a:pt x="78" y="44"/>
                      </a:lnTo>
                      <a:lnTo>
                        <a:pt x="78" y="43"/>
                      </a:lnTo>
                      <a:lnTo>
                        <a:pt x="78" y="43"/>
                      </a:lnTo>
                      <a:lnTo>
                        <a:pt x="78" y="43"/>
                      </a:lnTo>
                      <a:lnTo>
                        <a:pt x="80" y="43"/>
                      </a:lnTo>
                      <a:lnTo>
                        <a:pt x="80" y="43"/>
                      </a:lnTo>
                      <a:lnTo>
                        <a:pt x="80" y="43"/>
                      </a:lnTo>
                      <a:lnTo>
                        <a:pt x="82" y="43"/>
                      </a:lnTo>
                      <a:lnTo>
                        <a:pt x="82" y="41"/>
                      </a:lnTo>
                      <a:lnTo>
                        <a:pt x="82" y="41"/>
                      </a:lnTo>
                      <a:lnTo>
                        <a:pt x="82" y="41"/>
                      </a:lnTo>
                      <a:lnTo>
                        <a:pt x="82" y="43"/>
                      </a:lnTo>
                      <a:lnTo>
                        <a:pt x="84" y="43"/>
                      </a:lnTo>
                      <a:lnTo>
                        <a:pt x="84" y="43"/>
                      </a:lnTo>
                      <a:lnTo>
                        <a:pt x="86" y="43"/>
                      </a:lnTo>
                      <a:lnTo>
                        <a:pt x="86" y="41"/>
                      </a:lnTo>
                      <a:lnTo>
                        <a:pt x="86" y="41"/>
                      </a:lnTo>
                      <a:lnTo>
                        <a:pt x="86" y="41"/>
                      </a:lnTo>
                      <a:lnTo>
                        <a:pt x="86" y="43"/>
                      </a:lnTo>
                      <a:lnTo>
                        <a:pt x="88" y="43"/>
                      </a:lnTo>
                      <a:lnTo>
                        <a:pt x="88" y="41"/>
                      </a:lnTo>
                      <a:lnTo>
                        <a:pt x="88" y="41"/>
                      </a:lnTo>
                      <a:lnTo>
                        <a:pt x="90" y="41"/>
                      </a:lnTo>
                      <a:lnTo>
                        <a:pt x="90" y="41"/>
                      </a:lnTo>
                      <a:lnTo>
                        <a:pt x="90" y="41"/>
                      </a:lnTo>
                      <a:lnTo>
                        <a:pt x="92" y="41"/>
                      </a:lnTo>
                      <a:lnTo>
                        <a:pt x="92" y="41"/>
                      </a:lnTo>
                      <a:lnTo>
                        <a:pt x="92" y="41"/>
                      </a:lnTo>
                      <a:lnTo>
                        <a:pt x="94" y="41"/>
                      </a:lnTo>
                      <a:lnTo>
                        <a:pt x="94" y="41"/>
                      </a:lnTo>
                      <a:lnTo>
                        <a:pt x="94" y="41"/>
                      </a:lnTo>
                      <a:lnTo>
                        <a:pt x="96" y="41"/>
                      </a:lnTo>
                      <a:lnTo>
                        <a:pt x="96" y="41"/>
                      </a:lnTo>
                      <a:lnTo>
                        <a:pt x="96" y="41"/>
                      </a:lnTo>
                      <a:lnTo>
                        <a:pt x="96" y="41"/>
                      </a:lnTo>
                      <a:lnTo>
                        <a:pt x="97" y="41"/>
                      </a:lnTo>
                      <a:lnTo>
                        <a:pt x="97" y="41"/>
                      </a:lnTo>
                      <a:lnTo>
                        <a:pt x="97" y="39"/>
                      </a:lnTo>
                      <a:lnTo>
                        <a:pt x="97" y="39"/>
                      </a:lnTo>
                      <a:lnTo>
                        <a:pt x="97" y="41"/>
                      </a:lnTo>
                      <a:lnTo>
                        <a:pt x="99" y="41"/>
                      </a:lnTo>
                      <a:lnTo>
                        <a:pt x="99" y="41"/>
                      </a:lnTo>
                      <a:lnTo>
                        <a:pt x="99" y="39"/>
                      </a:lnTo>
                      <a:lnTo>
                        <a:pt x="101" y="39"/>
                      </a:lnTo>
                      <a:lnTo>
                        <a:pt x="101" y="41"/>
                      </a:lnTo>
                      <a:lnTo>
                        <a:pt x="101" y="41"/>
                      </a:lnTo>
                      <a:lnTo>
                        <a:pt x="101" y="41"/>
                      </a:lnTo>
                      <a:lnTo>
                        <a:pt x="103" y="41"/>
                      </a:lnTo>
                      <a:lnTo>
                        <a:pt x="103" y="39"/>
                      </a:lnTo>
                      <a:lnTo>
                        <a:pt x="103" y="39"/>
                      </a:lnTo>
                      <a:lnTo>
                        <a:pt x="103" y="39"/>
                      </a:lnTo>
                      <a:lnTo>
                        <a:pt x="103" y="39"/>
                      </a:lnTo>
                      <a:lnTo>
                        <a:pt x="103" y="37"/>
                      </a:lnTo>
                      <a:lnTo>
                        <a:pt x="105" y="37"/>
                      </a:lnTo>
                      <a:lnTo>
                        <a:pt x="105" y="37"/>
                      </a:lnTo>
                      <a:lnTo>
                        <a:pt x="105" y="35"/>
                      </a:lnTo>
                      <a:lnTo>
                        <a:pt x="105" y="35"/>
                      </a:lnTo>
                      <a:lnTo>
                        <a:pt x="107" y="35"/>
                      </a:lnTo>
                      <a:lnTo>
                        <a:pt x="107" y="35"/>
                      </a:lnTo>
                      <a:lnTo>
                        <a:pt x="107" y="35"/>
                      </a:lnTo>
                      <a:lnTo>
                        <a:pt x="107" y="35"/>
                      </a:lnTo>
                      <a:lnTo>
                        <a:pt x="107" y="33"/>
                      </a:lnTo>
                      <a:lnTo>
                        <a:pt x="109" y="33"/>
                      </a:lnTo>
                      <a:lnTo>
                        <a:pt x="109" y="33"/>
                      </a:lnTo>
                      <a:lnTo>
                        <a:pt x="109" y="33"/>
                      </a:lnTo>
                      <a:lnTo>
                        <a:pt x="109" y="33"/>
                      </a:lnTo>
                      <a:lnTo>
                        <a:pt x="111" y="33"/>
                      </a:lnTo>
                      <a:lnTo>
                        <a:pt x="111" y="33"/>
                      </a:lnTo>
                      <a:lnTo>
                        <a:pt x="111" y="33"/>
                      </a:lnTo>
                      <a:lnTo>
                        <a:pt x="111" y="31"/>
                      </a:lnTo>
                      <a:lnTo>
                        <a:pt x="113" y="31"/>
                      </a:lnTo>
                      <a:lnTo>
                        <a:pt x="113" y="31"/>
                      </a:lnTo>
                      <a:lnTo>
                        <a:pt x="113" y="31"/>
                      </a:lnTo>
                      <a:lnTo>
                        <a:pt x="113" y="29"/>
                      </a:lnTo>
                      <a:lnTo>
                        <a:pt x="113" y="29"/>
                      </a:lnTo>
                      <a:lnTo>
                        <a:pt x="113" y="29"/>
                      </a:lnTo>
                      <a:lnTo>
                        <a:pt x="113" y="27"/>
                      </a:lnTo>
                      <a:lnTo>
                        <a:pt x="113" y="27"/>
                      </a:lnTo>
                      <a:lnTo>
                        <a:pt x="115" y="27"/>
                      </a:lnTo>
                      <a:lnTo>
                        <a:pt x="115" y="25"/>
                      </a:lnTo>
                      <a:lnTo>
                        <a:pt x="115" y="25"/>
                      </a:lnTo>
                      <a:lnTo>
                        <a:pt x="117" y="25"/>
                      </a:lnTo>
                      <a:lnTo>
                        <a:pt x="117" y="25"/>
                      </a:lnTo>
                      <a:lnTo>
                        <a:pt x="117" y="25"/>
                      </a:lnTo>
                      <a:lnTo>
                        <a:pt x="117" y="25"/>
                      </a:lnTo>
                      <a:lnTo>
                        <a:pt x="117" y="25"/>
                      </a:lnTo>
                      <a:lnTo>
                        <a:pt x="117" y="23"/>
                      </a:lnTo>
                      <a:lnTo>
                        <a:pt x="117" y="23"/>
                      </a:lnTo>
                      <a:lnTo>
                        <a:pt x="118" y="23"/>
                      </a:lnTo>
                      <a:lnTo>
                        <a:pt x="118" y="21"/>
                      </a:lnTo>
                      <a:lnTo>
                        <a:pt x="118" y="21"/>
                      </a:lnTo>
                      <a:lnTo>
                        <a:pt x="118" y="23"/>
                      </a:lnTo>
                      <a:lnTo>
                        <a:pt x="118" y="23"/>
                      </a:lnTo>
                      <a:lnTo>
                        <a:pt x="120" y="23"/>
                      </a:lnTo>
                      <a:lnTo>
                        <a:pt x="120" y="21"/>
                      </a:lnTo>
                      <a:lnTo>
                        <a:pt x="120" y="21"/>
                      </a:lnTo>
                      <a:lnTo>
                        <a:pt x="120" y="21"/>
                      </a:lnTo>
                      <a:lnTo>
                        <a:pt x="120" y="20"/>
                      </a:lnTo>
                      <a:lnTo>
                        <a:pt x="122" y="20"/>
                      </a:lnTo>
                      <a:lnTo>
                        <a:pt x="122" y="20"/>
                      </a:lnTo>
                      <a:lnTo>
                        <a:pt x="122" y="18"/>
                      </a:lnTo>
                      <a:lnTo>
                        <a:pt x="122" y="18"/>
                      </a:lnTo>
                      <a:lnTo>
                        <a:pt x="122" y="18"/>
                      </a:lnTo>
                      <a:lnTo>
                        <a:pt x="122" y="18"/>
                      </a:lnTo>
                      <a:lnTo>
                        <a:pt x="124" y="18"/>
                      </a:lnTo>
                      <a:lnTo>
                        <a:pt x="124" y="18"/>
                      </a:lnTo>
                      <a:lnTo>
                        <a:pt x="124" y="18"/>
                      </a:lnTo>
                      <a:lnTo>
                        <a:pt x="124" y="18"/>
                      </a:lnTo>
                      <a:lnTo>
                        <a:pt x="124" y="16"/>
                      </a:lnTo>
                      <a:lnTo>
                        <a:pt x="126" y="16"/>
                      </a:lnTo>
                      <a:lnTo>
                        <a:pt x="126" y="16"/>
                      </a:lnTo>
                      <a:lnTo>
                        <a:pt x="126" y="16"/>
                      </a:lnTo>
                      <a:lnTo>
                        <a:pt x="126" y="14"/>
                      </a:lnTo>
                      <a:lnTo>
                        <a:pt x="126" y="14"/>
                      </a:lnTo>
                      <a:lnTo>
                        <a:pt x="126" y="12"/>
                      </a:lnTo>
                      <a:lnTo>
                        <a:pt x="126" y="12"/>
                      </a:lnTo>
                      <a:lnTo>
                        <a:pt x="126" y="12"/>
                      </a:lnTo>
                      <a:lnTo>
                        <a:pt x="126" y="10"/>
                      </a:lnTo>
                      <a:lnTo>
                        <a:pt x="126" y="10"/>
                      </a:lnTo>
                      <a:lnTo>
                        <a:pt x="126" y="10"/>
                      </a:lnTo>
                      <a:lnTo>
                        <a:pt x="126" y="8"/>
                      </a:lnTo>
                      <a:lnTo>
                        <a:pt x="126" y="8"/>
                      </a:lnTo>
                      <a:lnTo>
                        <a:pt x="128" y="8"/>
                      </a:lnTo>
                      <a:lnTo>
                        <a:pt x="128" y="8"/>
                      </a:lnTo>
                      <a:lnTo>
                        <a:pt x="128" y="6"/>
                      </a:lnTo>
                      <a:lnTo>
                        <a:pt x="128" y="6"/>
                      </a:lnTo>
                      <a:lnTo>
                        <a:pt x="128" y="4"/>
                      </a:lnTo>
                      <a:lnTo>
                        <a:pt x="128" y="4"/>
                      </a:lnTo>
                      <a:lnTo>
                        <a:pt x="128" y="4"/>
                      </a:lnTo>
                      <a:lnTo>
                        <a:pt x="128" y="4"/>
                      </a:lnTo>
                      <a:lnTo>
                        <a:pt x="130" y="4"/>
                      </a:lnTo>
                      <a:lnTo>
                        <a:pt x="130" y="4"/>
                      </a:lnTo>
                      <a:lnTo>
                        <a:pt x="130" y="4"/>
                      </a:lnTo>
                      <a:lnTo>
                        <a:pt x="132" y="4"/>
                      </a:lnTo>
                      <a:lnTo>
                        <a:pt x="132" y="4"/>
                      </a:lnTo>
                      <a:lnTo>
                        <a:pt x="134" y="4"/>
                      </a:lnTo>
                      <a:lnTo>
                        <a:pt x="134" y="4"/>
                      </a:lnTo>
                      <a:lnTo>
                        <a:pt x="134" y="2"/>
                      </a:lnTo>
                      <a:lnTo>
                        <a:pt x="134" y="2"/>
                      </a:lnTo>
                      <a:lnTo>
                        <a:pt x="136" y="2"/>
                      </a:lnTo>
                      <a:lnTo>
                        <a:pt x="136" y="2"/>
                      </a:lnTo>
                      <a:lnTo>
                        <a:pt x="136" y="2"/>
                      </a:lnTo>
                      <a:lnTo>
                        <a:pt x="136" y="2"/>
                      </a:lnTo>
                      <a:lnTo>
                        <a:pt x="138" y="2"/>
                      </a:lnTo>
                      <a:lnTo>
                        <a:pt x="138" y="2"/>
                      </a:lnTo>
                      <a:lnTo>
                        <a:pt x="138" y="0"/>
                      </a:lnTo>
                      <a:lnTo>
                        <a:pt x="140" y="0"/>
                      </a:lnTo>
                      <a:lnTo>
                        <a:pt x="140" y="0"/>
                      </a:lnTo>
                      <a:lnTo>
                        <a:pt x="140" y="0"/>
                      </a:lnTo>
                      <a:lnTo>
                        <a:pt x="141" y="0"/>
                      </a:lnTo>
                      <a:lnTo>
                        <a:pt x="141" y="0"/>
                      </a:lnTo>
                      <a:lnTo>
                        <a:pt x="143" y="0"/>
                      </a:lnTo>
                      <a:lnTo>
                        <a:pt x="143" y="2"/>
                      </a:lnTo>
                      <a:lnTo>
                        <a:pt x="143" y="2"/>
                      </a:lnTo>
                      <a:lnTo>
                        <a:pt x="143" y="2"/>
                      </a:lnTo>
                      <a:lnTo>
                        <a:pt x="145" y="2"/>
                      </a:lnTo>
                      <a:lnTo>
                        <a:pt x="145" y="2"/>
                      </a:lnTo>
                      <a:lnTo>
                        <a:pt x="145" y="2"/>
                      </a:lnTo>
                      <a:lnTo>
                        <a:pt x="145" y="2"/>
                      </a:lnTo>
                      <a:lnTo>
                        <a:pt x="145" y="4"/>
                      </a:lnTo>
                      <a:lnTo>
                        <a:pt x="147" y="4"/>
                      </a:lnTo>
                      <a:lnTo>
                        <a:pt x="147" y="4"/>
                      </a:lnTo>
                      <a:lnTo>
                        <a:pt x="147" y="4"/>
                      </a:lnTo>
                      <a:lnTo>
                        <a:pt x="147" y="6"/>
                      </a:lnTo>
                      <a:lnTo>
                        <a:pt x="147" y="6"/>
                      </a:lnTo>
                      <a:lnTo>
                        <a:pt x="149" y="6"/>
                      </a:lnTo>
                      <a:lnTo>
                        <a:pt x="149" y="8"/>
                      </a:lnTo>
                      <a:lnTo>
                        <a:pt x="149" y="8"/>
                      </a:lnTo>
                      <a:lnTo>
                        <a:pt x="149" y="8"/>
                      </a:lnTo>
                      <a:lnTo>
                        <a:pt x="149" y="8"/>
                      </a:lnTo>
                      <a:lnTo>
                        <a:pt x="151" y="8"/>
                      </a:lnTo>
                      <a:lnTo>
                        <a:pt x="151" y="8"/>
                      </a:lnTo>
                      <a:lnTo>
                        <a:pt x="151" y="8"/>
                      </a:lnTo>
                      <a:lnTo>
                        <a:pt x="151" y="10"/>
                      </a:lnTo>
                      <a:lnTo>
                        <a:pt x="151" y="10"/>
                      </a:lnTo>
                      <a:lnTo>
                        <a:pt x="151" y="10"/>
                      </a:lnTo>
                      <a:lnTo>
                        <a:pt x="153" y="10"/>
                      </a:lnTo>
                      <a:lnTo>
                        <a:pt x="153" y="12"/>
                      </a:lnTo>
                      <a:lnTo>
                        <a:pt x="153" y="12"/>
                      </a:lnTo>
                      <a:lnTo>
                        <a:pt x="153" y="12"/>
                      </a:lnTo>
                      <a:lnTo>
                        <a:pt x="155" y="12"/>
                      </a:lnTo>
                      <a:lnTo>
                        <a:pt x="155" y="14"/>
                      </a:lnTo>
                      <a:lnTo>
                        <a:pt x="155" y="14"/>
                      </a:lnTo>
                      <a:lnTo>
                        <a:pt x="155" y="14"/>
                      </a:lnTo>
                      <a:lnTo>
                        <a:pt x="155" y="16"/>
                      </a:lnTo>
                      <a:lnTo>
                        <a:pt x="155" y="16"/>
                      </a:lnTo>
                      <a:lnTo>
                        <a:pt x="155" y="16"/>
                      </a:lnTo>
                      <a:lnTo>
                        <a:pt x="155" y="18"/>
                      </a:lnTo>
                      <a:lnTo>
                        <a:pt x="157" y="18"/>
                      </a:lnTo>
                      <a:lnTo>
                        <a:pt x="157" y="18"/>
                      </a:lnTo>
                      <a:lnTo>
                        <a:pt x="157" y="18"/>
                      </a:lnTo>
                      <a:lnTo>
                        <a:pt x="157" y="18"/>
                      </a:lnTo>
                      <a:lnTo>
                        <a:pt x="157" y="20"/>
                      </a:lnTo>
                      <a:lnTo>
                        <a:pt x="157" y="20"/>
                      </a:lnTo>
                      <a:lnTo>
                        <a:pt x="157" y="20"/>
                      </a:lnTo>
                      <a:lnTo>
                        <a:pt x="157" y="21"/>
                      </a:lnTo>
                      <a:lnTo>
                        <a:pt x="159" y="21"/>
                      </a:lnTo>
                      <a:lnTo>
                        <a:pt x="159" y="21"/>
                      </a:lnTo>
                      <a:lnTo>
                        <a:pt x="159" y="21"/>
                      </a:lnTo>
                      <a:lnTo>
                        <a:pt x="159" y="23"/>
                      </a:lnTo>
                      <a:lnTo>
                        <a:pt x="159" y="23"/>
                      </a:lnTo>
                      <a:lnTo>
                        <a:pt x="161" y="23"/>
                      </a:lnTo>
                      <a:lnTo>
                        <a:pt x="161" y="25"/>
                      </a:lnTo>
                      <a:lnTo>
                        <a:pt x="161" y="25"/>
                      </a:lnTo>
                      <a:lnTo>
                        <a:pt x="161" y="25"/>
                      </a:lnTo>
                      <a:lnTo>
                        <a:pt x="161" y="27"/>
                      </a:lnTo>
                      <a:lnTo>
                        <a:pt x="161" y="27"/>
                      </a:lnTo>
                      <a:lnTo>
                        <a:pt x="161" y="27"/>
                      </a:lnTo>
                      <a:lnTo>
                        <a:pt x="161" y="29"/>
                      </a:lnTo>
                      <a:lnTo>
                        <a:pt x="161" y="29"/>
                      </a:lnTo>
                      <a:lnTo>
                        <a:pt x="161" y="29"/>
                      </a:lnTo>
                      <a:lnTo>
                        <a:pt x="161" y="31"/>
                      </a:lnTo>
                      <a:lnTo>
                        <a:pt x="159" y="31"/>
                      </a:lnTo>
                      <a:lnTo>
                        <a:pt x="159" y="31"/>
                      </a:lnTo>
                      <a:lnTo>
                        <a:pt x="159" y="33"/>
                      </a:lnTo>
                      <a:lnTo>
                        <a:pt x="159" y="33"/>
                      </a:lnTo>
                      <a:lnTo>
                        <a:pt x="161" y="33"/>
                      </a:lnTo>
                      <a:lnTo>
                        <a:pt x="161" y="33"/>
                      </a:lnTo>
                      <a:lnTo>
                        <a:pt x="161" y="35"/>
                      </a:lnTo>
                      <a:lnTo>
                        <a:pt x="159" y="35"/>
                      </a:lnTo>
                      <a:lnTo>
                        <a:pt x="159" y="35"/>
                      </a:lnTo>
                      <a:lnTo>
                        <a:pt x="159" y="37"/>
                      </a:lnTo>
                      <a:lnTo>
                        <a:pt x="159" y="37"/>
                      </a:lnTo>
                      <a:lnTo>
                        <a:pt x="159" y="37"/>
                      </a:lnTo>
                      <a:lnTo>
                        <a:pt x="159" y="39"/>
                      </a:lnTo>
                      <a:lnTo>
                        <a:pt x="157" y="39"/>
                      </a:lnTo>
                      <a:lnTo>
                        <a:pt x="157" y="39"/>
                      </a:lnTo>
                      <a:lnTo>
                        <a:pt x="157" y="39"/>
                      </a:lnTo>
                      <a:lnTo>
                        <a:pt x="157" y="41"/>
                      </a:lnTo>
                      <a:lnTo>
                        <a:pt x="157" y="41"/>
                      </a:lnTo>
                      <a:lnTo>
                        <a:pt x="157" y="41"/>
                      </a:lnTo>
                      <a:lnTo>
                        <a:pt x="157" y="41"/>
                      </a:lnTo>
                      <a:lnTo>
                        <a:pt x="157" y="43"/>
                      </a:lnTo>
                      <a:lnTo>
                        <a:pt x="157" y="43"/>
                      </a:lnTo>
                      <a:lnTo>
                        <a:pt x="157" y="43"/>
                      </a:lnTo>
                      <a:lnTo>
                        <a:pt x="157" y="43"/>
                      </a:lnTo>
                      <a:lnTo>
                        <a:pt x="157" y="43"/>
                      </a:lnTo>
                      <a:lnTo>
                        <a:pt x="159" y="43"/>
                      </a:lnTo>
                      <a:lnTo>
                        <a:pt x="159" y="43"/>
                      </a:lnTo>
                      <a:lnTo>
                        <a:pt x="159" y="44"/>
                      </a:lnTo>
                      <a:lnTo>
                        <a:pt x="159" y="44"/>
                      </a:lnTo>
                      <a:lnTo>
                        <a:pt x="157" y="44"/>
                      </a:lnTo>
                      <a:lnTo>
                        <a:pt x="157" y="46"/>
                      </a:lnTo>
                      <a:lnTo>
                        <a:pt x="157" y="46"/>
                      </a:lnTo>
                      <a:lnTo>
                        <a:pt x="157" y="46"/>
                      </a:lnTo>
                      <a:lnTo>
                        <a:pt x="157" y="48"/>
                      </a:lnTo>
                      <a:lnTo>
                        <a:pt x="157" y="48"/>
                      </a:lnTo>
                      <a:lnTo>
                        <a:pt x="157" y="48"/>
                      </a:lnTo>
                      <a:lnTo>
                        <a:pt x="159" y="48"/>
                      </a:lnTo>
                      <a:lnTo>
                        <a:pt x="159" y="48"/>
                      </a:lnTo>
                      <a:lnTo>
                        <a:pt x="159" y="48"/>
                      </a:lnTo>
                      <a:lnTo>
                        <a:pt x="161" y="48"/>
                      </a:lnTo>
                      <a:lnTo>
                        <a:pt x="161" y="48"/>
                      </a:lnTo>
                      <a:lnTo>
                        <a:pt x="161" y="48"/>
                      </a:lnTo>
                      <a:lnTo>
                        <a:pt x="161" y="48"/>
                      </a:lnTo>
                      <a:lnTo>
                        <a:pt x="163" y="48"/>
                      </a:lnTo>
                      <a:lnTo>
                        <a:pt x="163" y="48"/>
                      </a:lnTo>
                      <a:lnTo>
                        <a:pt x="163" y="48"/>
                      </a:lnTo>
                      <a:lnTo>
                        <a:pt x="163" y="48"/>
                      </a:lnTo>
                      <a:lnTo>
                        <a:pt x="163" y="48"/>
                      </a:lnTo>
                      <a:lnTo>
                        <a:pt x="164" y="48"/>
                      </a:lnTo>
                      <a:lnTo>
                        <a:pt x="164" y="48"/>
                      </a:lnTo>
                      <a:lnTo>
                        <a:pt x="166" y="48"/>
                      </a:lnTo>
                      <a:lnTo>
                        <a:pt x="166" y="48"/>
                      </a:lnTo>
                      <a:lnTo>
                        <a:pt x="166" y="48"/>
                      </a:lnTo>
                      <a:lnTo>
                        <a:pt x="168" y="48"/>
                      </a:lnTo>
                      <a:lnTo>
                        <a:pt x="168" y="48"/>
                      </a:lnTo>
                      <a:lnTo>
                        <a:pt x="168" y="48"/>
                      </a:lnTo>
                      <a:lnTo>
                        <a:pt x="170" y="48"/>
                      </a:lnTo>
                      <a:lnTo>
                        <a:pt x="170" y="48"/>
                      </a:lnTo>
                      <a:lnTo>
                        <a:pt x="170" y="50"/>
                      </a:lnTo>
                      <a:lnTo>
                        <a:pt x="170" y="50"/>
                      </a:lnTo>
                      <a:lnTo>
                        <a:pt x="170" y="52"/>
                      </a:lnTo>
                      <a:lnTo>
                        <a:pt x="168" y="52"/>
                      </a:lnTo>
                      <a:lnTo>
                        <a:pt x="168" y="52"/>
                      </a:lnTo>
                      <a:lnTo>
                        <a:pt x="168" y="52"/>
                      </a:lnTo>
                      <a:lnTo>
                        <a:pt x="168" y="54"/>
                      </a:lnTo>
                      <a:lnTo>
                        <a:pt x="168" y="54"/>
                      </a:lnTo>
                      <a:lnTo>
                        <a:pt x="168" y="56"/>
                      </a:lnTo>
                      <a:lnTo>
                        <a:pt x="168" y="56"/>
                      </a:lnTo>
                      <a:lnTo>
                        <a:pt x="168" y="56"/>
                      </a:lnTo>
                      <a:lnTo>
                        <a:pt x="168" y="56"/>
                      </a:lnTo>
                      <a:lnTo>
                        <a:pt x="170" y="56"/>
                      </a:lnTo>
                      <a:lnTo>
                        <a:pt x="170" y="56"/>
                      </a:lnTo>
                      <a:lnTo>
                        <a:pt x="170" y="58"/>
                      </a:lnTo>
                      <a:lnTo>
                        <a:pt x="172" y="58"/>
                      </a:lnTo>
                      <a:lnTo>
                        <a:pt x="172" y="58"/>
                      </a:lnTo>
                      <a:lnTo>
                        <a:pt x="172" y="58"/>
                      </a:lnTo>
                      <a:lnTo>
                        <a:pt x="172" y="56"/>
                      </a:lnTo>
                      <a:lnTo>
                        <a:pt x="174" y="56"/>
                      </a:lnTo>
                      <a:lnTo>
                        <a:pt x="174" y="58"/>
                      </a:lnTo>
                      <a:lnTo>
                        <a:pt x="174" y="58"/>
                      </a:lnTo>
                      <a:lnTo>
                        <a:pt x="174" y="58"/>
                      </a:lnTo>
                      <a:lnTo>
                        <a:pt x="176" y="58"/>
                      </a:lnTo>
                      <a:lnTo>
                        <a:pt x="176" y="58"/>
                      </a:lnTo>
                      <a:lnTo>
                        <a:pt x="176" y="58"/>
                      </a:lnTo>
                      <a:lnTo>
                        <a:pt x="178" y="58"/>
                      </a:lnTo>
                      <a:lnTo>
                        <a:pt x="178" y="58"/>
                      </a:lnTo>
                      <a:lnTo>
                        <a:pt x="178" y="58"/>
                      </a:lnTo>
                      <a:lnTo>
                        <a:pt x="178" y="60"/>
                      </a:lnTo>
                      <a:lnTo>
                        <a:pt x="180" y="60"/>
                      </a:lnTo>
                      <a:lnTo>
                        <a:pt x="180" y="58"/>
                      </a:lnTo>
                      <a:lnTo>
                        <a:pt x="180" y="58"/>
                      </a:lnTo>
                      <a:lnTo>
                        <a:pt x="180" y="60"/>
                      </a:lnTo>
                      <a:lnTo>
                        <a:pt x="182" y="60"/>
                      </a:lnTo>
                      <a:lnTo>
                        <a:pt x="182" y="60"/>
                      </a:lnTo>
                      <a:lnTo>
                        <a:pt x="182" y="60"/>
                      </a:lnTo>
                      <a:lnTo>
                        <a:pt x="182" y="62"/>
                      </a:lnTo>
                      <a:lnTo>
                        <a:pt x="182" y="62"/>
                      </a:lnTo>
                      <a:lnTo>
                        <a:pt x="182" y="62"/>
                      </a:lnTo>
                      <a:lnTo>
                        <a:pt x="182" y="64"/>
                      </a:lnTo>
                      <a:lnTo>
                        <a:pt x="184" y="64"/>
                      </a:lnTo>
                      <a:lnTo>
                        <a:pt x="184" y="64"/>
                      </a:lnTo>
                      <a:lnTo>
                        <a:pt x="184" y="64"/>
                      </a:lnTo>
                      <a:lnTo>
                        <a:pt x="184" y="65"/>
                      </a:lnTo>
                      <a:lnTo>
                        <a:pt x="184" y="65"/>
                      </a:lnTo>
                      <a:lnTo>
                        <a:pt x="184" y="65"/>
                      </a:lnTo>
                      <a:lnTo>
                        <a:pt x="185" y="65"/>
                      </a:lnTo>
                      <a:lnTo>
                        <a:pt x="185" y="65"/>
                      </a:lnTo>
                      <a:lnTo>
                        <a:pt x="185" y="65"/>
                      </a:lnTo>
                      <a:lnTo>
                        <a:pt x="185" y="65"/>
                      </a:lnTo>
                      <a:lnTo>
                        <a:pt x="187" y="65"/>
                      </a:lnTo>
                      <a:lnTo>
                        <a:pt x="187" y="65"/>
                      </a:lnTo>
                      <a:lnTo>
                        <a:pt x="187" y="65"/>
                      </a:lnTo>
                      <a:lnTo>
                        <a:pt x="187" y="67"/>
                      </a:lnTo>
                      <a:lnTo>
                        <a:pt x="187" y="67"/>
                      </a:lnTo>
                      <a:lnTo>
                        <a:pt x="187" y="67"/>
                      </a:lnTo>
                      <a:lnTo>
                        <a:pt x="187" y="69"/>
                      </a:lnTo>
                      <a:lnTo>
                        <a:pt x="187" y="69"/>
                      </a:lnTo>
                      <a:lnTo>
                        <a:pt x="187" y="71"/>
                      </a:lnTo>
                      <a:lnTo>
                        <a:pt x="187" y="71"/>
                      </a:lnTo>
                      <a:lnTo>
                        <a:pt x="187" y="71"/>
                      </a:lnTo>
                      <a:lnTo>
                        <a:pt x="187" y="71"/>
                      </a:lnTo>
                      <a:lnTo>
                        <a:pt x="185" y="71"/>
                      </a:lnTo>
                      <a:lnTo>
                        <a:pt x="185" y="73"/>
                      </a:lnTo>
                      <a:lnTo>
                        <a:pt x="187" y="73"/>
                      </a:lnTo>
                      <a:lnTo>
                        <a:pt x="187" y="73"/>
                      </a:lnTo>
                      <a:lnTo>
                        <a:pt x="187" y="73"/>
                      </a:lnTo>
                      <a:lnTo>
                        <a:pt x="187" y="73"/>
                      </a:lnTo>
                      <a:lnTo>
                        <a:pt x="187" y="73"/>
                      </a:lnTo>
                      <a:lnTo>
                        <a:pt x="187" y="75"/>
                      </a:lnTo>
                      <a:lnTo>
                        <a:pt x="189" y="75"/>
                      </a:lnTo>
                      <a:lnTo>
                        <a:pt x="189" y="75"/>
                      </a:lnTo>
                      <a:lnTo>
                        <a:pt x="189" y="75"/>
                      </a:lnTo>
                      <a:lnTo>
                        <a:pt x="189" y="77"/>
                      </a:lnTo>
                      <a:lnTo>
                        <a:pt x="189" y="77"/>
                      </a:lnTo>
                      <a:lnTo>
                        <a:pt x="189" y="77"/>
                      </a:lnTo>
                      <a:lnTo>
                        <a:pt x="191" y="77"/>
                      </a:lnTo>
                      <a:lnTo>
                        <a:pt x="191" y="77"/>
                      </a:lnTo>
                      <a:lnTo>
                        <a:pt x="193" y="77"/>
                      </a:lnTo>
                      <a:lnTo>
                        <a:pt x="193" y="79"/>
                      </a:lnTo>
                      <a:lnTo>
                        <a:pt x="193" y="79"/>
                      </a:lnTo>
                      <a:lnTo>
                        <a:pt x="193" y="79"/>
                      </a:lnTo>
                      <a:lnTo>
                        <a:pt x="193" y="79"/>
                      </a:lnTo>
                      <a:lnTo>
                        <a:pt x="195" y="79"/>
                      </a:lnTo>
                      <a:lnTo>
                        <a:pt x="195" y="79"/>
                      </a:lnTo>
                      <a:lnTo>
                        <a:pt x="195" y="81"/>
                      </a:lnTo>
                      <a:lnTo>
                        <a:pt x="195" y="81"/>
                      </a:lnTo>
                      <a:lnTo>
                        <a:pt x="197" y="81"/>
                      </a:lnTo>
                      <a:lnTo>
                        <a:pt x="197" y="81"/>
                      </a:lnTo>
                      <a:lnTo>
                        <a:pt x="197" y="81"/>
                      </a:lnTo>
                      <a:lnTo>
                        <a:pt x="199" y="81"/>
                      </a:lnTo>
                      <a:lnTo>
                        <a:pt x="199" y="81"/>
                      </a:lnTo>
                      <a:lnTo>
                        <a:pt x="199" y="81"/>
                      </a:lnTo>
                      <a:lnTo>
                        <a:pt x="199" y="83"/>
                      </a:lnTo>
                      <a:lnTo>
                        <a:pt x="199" y="83"/>
                      </a:lnTo>
                      <a:lnTo>
                        <a:pt x="201" y="83"/>
                      </a:lnTo>
                      <a:lnTo>
                        <a:pt x="201" y="83"/>
                      </a:lnTo>
                      <a:lnTo>
                        <a:pt x="201" y="83"/>
                      </a:lnTo>
                      <a:lnTo>
                        <a:pt x="201" y="85"/>
                      </a:lnTo>
                      <a:lnTo>
                        <a:pt x="201" y="85"/>
                      </a:lnTo>
                      <a:lnTo>
                        <a:pt x="203" y="85"/>
                      </a:lnTo>
                      <a:lnTo>
                        <a:pt x="203" y="87"/>
                      </a:lnTo>
                      <a:lnTo>
                        <a:pt x="203" y="87"/>
                      </a:lnTo>
                      <a:lnTo>
                        <a:pt x="203" y="87"/>
                      </a:lnTo>
                      <a:lnTo>
                        <a:pt x="203" y="87"/>
                      </a:lnTo>
                      <a:lnTo>
                        <a:pt x="203" y="88"/>
                      </a:lnTo>
                      <a:lnTo>
                        <a:pt x="205" y="88"/>
                      </a:lnTo>
                      <a:lnTo>
                        <a:pt x="205" y="88"/>
                      </a:lnTo>
                      <a:lnTo>
                        <a:pt x="205" y="88"/>
                      </a:lnTo>
                      <a:lnTo>
                        <a:pt x="205" y="88"/>
                      </a:lnTo>
                      <a:lnTo>
                        <a:pt x="205" y="88"/>
                      </a:lnTo>
                      <a:lnTo>
                        <a:pt x="207" y="88"/>
                      </a:lnTo>
                      <a:lnTo>
                        <a:pt x="207" y="90"/>
                      </a:lnTo>
                      <a:lnTo>
                        <a:pt x="207" y="90"/>
                      </a:lnTo>
                      <a:lnTo>
                        <a:pt x="208" y="90"/>
                      </a:lnTo>
                      <a:lnTo>
                        <a:pt x="208" y="90"/>
                      </a:lnTo>
                      <a:lnTo>
                        <a:pt x="207" y="90"/>
                      </a:lnTo>
                      <a:lnTo>
                        <a:pt x="207" y="92"/>
                      </a:lnTo>
                      <a:lnTo>
                        <a:pt x="207" y="92"/>
                      </a:lnTo>
                      <a:lnTo>
                        <a:pt x="207" y="92"/>
                      </a:lnTo>
                      <a:lnTo>
                        <a:pt x="207" y="94"/>
                      </a:lnTo>
                      <a:lnTo>
                        <a:pt x="205" y="94"/>
                      </a:lnTo>
                      <a:lnTo>
                        <a:pt x="205" y="94"/>
                      </a:lnTo>
                      <a:lnTo>
                        <a:pt x="205" y="96"/>
                      </a:lnTo>
                      <a:lnTo>
                        <a:pt x="205" y="96"/>
                      </a:lnTo>
                      <a:lnTo>
                        <a:pt x="207" y="96"/>
                      </a:lnTo>
                      <a:lnTo>
                        <a:pt x="207" y="96"/>
                      </a:lnTo>
                      <a:lnTo>
                        <a:pt x="207" y="96"/>
                      </a:lnTo>
                      <a:lnTo>
                        <a:pt x="207" y="98"/>
                      </a:lnTo>
                      <a:lnTo>
                        <a:pt x="208" y="98"/>
                      </a:lnTo>
                      <a:lnTo>
                        <a:pt x="208" y="98"/>
                      </a:lnTo>
                      <a:lnTo>
                        <a:pt x="208" y="98"/>
                      </a:lnTo>
                      <a:lnTo>
                        <a:pt x="208" y="98"/>
                      </a:lnTo>
                      <a:lnTo>
                        <a:pt x="208" y="100"/>
                      </a:lnTo>
                      <a:lnTo>
                        <a:pt x="210" y="100"/>
                      </a:lnTo>
                      <a:lnTo>
                        <a:pt x="210" y="100"/>
                      </a:lnTo>
                      <a:lnTo>
                        <a:pt x="208" y="100"/>
                      </a:lnTo>
                      <a:lnTo>
                        <a:pt x="208" y="10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4" name="Freeform 2037">
                  <a:extLst>
                    <a:ext uri="{FF2B5EF4-FFF2-40B4-BE49-F238E27FC236}">
                      <a16:creationId xmlns:a16="http://schemas.microsoft.com/office/drawing/2014/main" id="{F9C7FD1C-C68E-4B8D-BA78-D19503B8CA67}"/>
                    </a:ext>
                  </a:extLst>
                </p:cNvPr>
                <p:cNvSpPr>
                  <a:spLocks/>
                </p:cNvSpPr>
                <p:nvPr/>
              </p:nvSpPr>
              <p:spPr bwMode="auto">
                <a:xfrm>
                  <a:off x="15321103" y="4262439"/>
                  <a:ext cx="358775" cy="288925"/>
                </a:xfrm>
                <a:custGeom>
                  <a:avLst/>
                  <a:gdLst>
                    <a:gd name="T0" fmla="*/ 218 w 226"/>
                    <a:gd name="T1" fmla="*/ 108 h 182"/>
                    <a:gd name="T2" fmla="*/ 222 w 226"/>
                    <a:gd name="T3" fmla="*/ 119 h 182"/>
                    <a:gd name="T4" fmla="*/ 218 w 226"/>
                    <a:gd name="T5" fmla="*/ 121 h 182"/>
                    <a:gd name="T6" fmla="*/ 208 w 226"/>
                    <a:gd name="T7" fmla="*/ 121 h 182"/>
                    <a:gd name="T8" fmla="*/ 197 w 226"/>
                    <a:gd name="T9" fmla="*/ 119 h 182"/>
                    <a:gd name="T10" fmla="*/ 189 w 226"/>
                    <a:gd name="T11" fmla="*/ 121 h 182"/>
                    <a:gd name="T12" fmla="*/ 180 w 226"/>
                    <a:gd name="T13" fmla="*/ 127 h 182"/>
                    <a:gd name="T14" fmla="*/ 168 w 226"/>
                    <a:gd name="T15" fmla="*/ 125 h 182"/>
                    <a:gd name="T16" fmla="*/ 159 w 226"/>
                    <a:gd name="T17" fmla="*/ 129 h 182"/>
                    <a:gd name="T18" fmla="*/ 149 w 226"/>
                    <a:gd name="T19" fmla="*/ 131 h 182"/>
                    <a:gd name="T20" fmla="*/ 143 w 226"/>
                    <a:gd name="T21" fmla="*/ 136 h 182"/>
                    <a:gd name="T22" fmla="*/ 136 w 226"/>
                    <a:gd name="T23" fmla="*/ 142 h 182"/>
                    <a:gd name="T24" fmla="*/ 124 w 226"/>
                    <a:gd name="T25" fmla="*/ 138 h 182"/>
                    <a:gd name="T26" fmla="*/ 113 w 226"/>
                    <a:gd name="T27" fmla="*/ 136 h 182"/>
                    <a:gd name="T28" fmla="*/ 103 w 226"/>
                    <a:gd name="T29" fmla="*/ 133 h 182"/>
                    <a:gd name="T30" fmla="*/ 96 w 226"/>
                    <a:gd name="T31" fmla="*/ 125 h 182"/>
                    <a:gd name="T32" fmla="*/ 84 w 226"/>
                    <a:gd name="T33" fmla="*/ 125 h 182"/>
                    <a:gd name="T34" fmla="*/ 76 w 226"/>
                    <a:gd name="T35" fmla="*/ 133 h 182"/>
                    <a:gd name="T36" fmla="*/ 73 w 226"/>
                    <a:gd name="T37" fmla="*/ 144 h 182"/>
                    <a:gd name="T38" fmla="*/ 71 w 226"/>
                    <a:gd name="T39" fmla="*/ 156 h 182"/>
                    <a:gd name="T40" fmla="*/ 63 w 226"/>
                    <a:gd name="T41" fmla="*/ 154 h 182"/>
                    <a:gd name="T42" fmla="*/ 52 w 226"/>
                    <a:gd name="T43" fmla="*/ 152 h 182"/>
                    <a:gd name="T44" fmla="*/ 42 w 226"/>
                    <a:gd name="T45" fmla="*/ 154 h 182"/>
                    <a:gd name="T46" fmla="*/ 36 w 226"/>
                    <a:gd name="T47" fmla="*/ 165 h 182"/>
                    <a:gd name="T48" fmla="*/ 32 w 226"/>
                    <a:gd name="T49" fmla="*/ 177 h 182"/>
                    <a:gd name="T50" fmla="*/ 29 w 226"/>
                    <a:gd name="T51" fmla="*/ 175 h 182"/>
                    <a:gd name="T52" fmla="*/ 23 w 226"/>
                    <a:gd name="T53" fmla="*/ 163 h 182"/>
                    <a:gd name="T54" fmla="*/ 17 w 226"/>
                    <a:gd name="T55" fmla="*/ 156 h 182"/>
                    <a:gd name="T56" fmla="*/ 11 w 226"/>
                    <a:gd name="T57" fmla="*/ 144 h 182"/>
                    <a:gd name="T58" fmla="*/ 6 w 226"/>
                    <a:gd name="T59" fmla="*/ 134 h 182"/>
                    <a:gd name="T60" fmla="*/ 4 w 226"/>
                    <a:gd name="T61" fmla="*/ 121 h 182"/>
                    <a:gd name="T62" fmla="*/ 4 w 226"/>
                    <a:gd name="T63" fmla="*/ 110 h 182"/>
                    <a:gd name="T64" fmla="*/ 2 w 226"/>
                    <a:gd name="T65" fmla="*/ 100 h 182"/>
                    <a:gd name="T66" fmla="*/ 9 w 226"/>
                    <a:gd name="T67" fmla="*/ 88 h 182"/>
                    <a:gd name="T68" fmla="*/ 13 w 226"/>
                    <a:gd name="T69" fmla="*/ 77 h 182"/>
                    <a:gd name="T70" fmla="*/ 23 w 226"/>
                    <a:gd name="T71" fmla="*/ 73 h 182"/>
                    <a:gd name="T72" fmla="*/ 34 w 226"/>
                    <a:gd name="T73" fmla="*/ 69 h 182"/>
                    <a:gd name="T74" fmla="*/ 40 w 226"/>
                    <a:gd name="T75" fmla="*/ 73 h 182"/>
                    <a:gd name="T76" fmla="*/ 50 w 226"/>
                    <a:gd name="T77" fmla="*/ 65 h 182"/>
                    <a:gd name="T78" fmla="*/ 61 w 226"/>
                    <a:gd name="T79" fmla="*/ 64 h 182"/>
                    <a:gd name="T80" fmla="*/ 73 w 226"/>
                    <a:gd name="T81" fmla="*/ 58 h 182"/>
                    <a:gd name="T82" fmla="*/ 80 w 226"/>
                    <a:gd name="T83" fmla="*/ 48 h 182"/>
                    <a:gd name="T84" fmla="*/ 80 w 226"/>
                    <a:gd name="T85" fmla="*/ 43 h 182"/>
                    <a:gd name="T86" fmla="*/ 92 w 226"/>
                    <a:gd name="T87" fmla="*/ 41 h 182"/>
                    <a:gd name="T88" fmla="*/ 103 w 226"/>
                    <a:gd name="T89" fmla="*/ 39 h 182"/>
                    <a:gd name="T90" fmla="*/ 111 w 226"/>
                    <a:gd name="T91" fmla="*/ 31 h 182"/>
                    <a:gd name="T92" fmla="*/ 118 w 226"/>
                    <a:gd name="T93" fmla="*/ 21 h 182"/>
                    <a:gd name="T94" fmla="*/ 126 w 226"/>
                    <a:gd name="T95" fmla="*/ 16 h 182"/>
                    <a:gd name="T96" fmla="*/ 130 w 226"/>
                    <a:gd name="T97" fmla="*/ 4 h 182"/>
                    <a:gd name="T98" fmla="*/ 143 w 226"/>
                    <a:gd name="T99" fmla="*/ 2 h 182"/>
                    <a:gd name="T100" fmla="*/ 151 w 226"/>
                    <a:gd name="T101" fmla="*/ 10 h 182"/>
                    <a:gd name="T102" fmla="*/ 157 w 226"/>
                    <a:gd name="T103" fmla="*/ 21 h 182"/>
                    <a:gd name="T104" fmla="*/ 161 w 226"/>
                    <a:gd name="T105" fmla="*/ 33 h 182"/>
                    <a:gd name="T106" fmla="*/ 159 w 226"/>
                    <a:gd name="T107" fmla="*/ 43 h 182"/>
                    <a:gd name="T108" fmla="*/ 163 w 226"/>
                    <a:gd name="T109" fmla="*/ 48 h 182"/>
                    <a:gd name="T110" fmla="*/ 168 w 226"/>
                    <a:gd name="T111" fmla="*/ 56 h 182"/>
                    <a:gd name="T112" fmla="*/ 180 w 226"/>
                    <a:gd name="T113" fmla="*/ 60 h 182"/>
                    <a:gd name="T114" fmla="*/ 187 w 226"/>
                    <a:gd name="T115" fmla="*/ 65 h 182"/>
                    <a:gd name="T116" fmla="*/ 189 w 226"/>
                    <a:gd name="T117" fmla="*/ 75 h 182"/>
                    <a:gd name="T118" fmla="*/ 199 w 226"/>
                    <a:gd name="T119" fmla="*/ 81 h 182"/>
                    <a:gd name="T120" fmla="*/ 207 w 226"/>
                    <a:gd name="T121" fmla="*/ 90 h 182"/>
                    <a:gd name="T122" fmla="*/ 210 w 226"/>
                    <a:gd name="T123" fmla="*/ 10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6" h="182">
                      <a:moveTo>
                        <a:pt x="208" y="102"/>
                      </a:moveTo>
                      <a:lnTo>
                        <a:pt x="210" y="102"/>
                      </a:lnTo>
                      <a:lnTo>
                        <a:pt x="210" y="102"/>
                      </a:lnTo>
                      <a:lnTo>
                        <a:pt x="210" y="104"/>
                      </a:lnTo>
                      <a:lnTo>
                        <a:pt x="210" y="104"/>
                      </a:lnTo>
                      <a:lnTo>
                        <a:pt x="210" y="104"/>
                      </a:lnTo>
                      <a:lnTo>
                        <a:pt x="210" y="104"/>
                      </a:lnTo>
                      <a:lnTo>
                        <a:pt x="212" y="104"/>
                      </a:lnTo>
                      <a:lnTo>
                        <a:pt x="212" y="104"/>
                      </a:lnTo>
                      <a:lnTo>
                        <a:pt x="214" y="104"/>
                      </a:lnTo>
                      <a:lnTo>
                        <a:pt x="214" y="104"/>
                      </a:lnTo>
                      <a:lnTo>
                        <a:pt x="214" y="104"/>
                      </a:lnTo>
                      <a:lnTo>
                        <a:pt x="214" y="104"/>
                      </a:lnTo>
                      <a:lnTo>
                        <a:pt x="214" y="106"/>
                      </a:lnTo>
                      <a:lnTo>
                        <a:pt x="214" y="106"/>
                      </a:lnTo>
                      <a:lnTo>
                        <a:pt x="216" y="106"/>
                      </a:lnTo>
                      <a:lnTo>
                        <a:pt x="216" y="106"/>
                      </a:lnTo>
                      <a:lnTo>
                        <a:pt x="216" y="106"/>
                      </a:lnTo>
                      <a:lnTo>
                        <a:pt x="216" y="108"/>
                      </a:lnTo>
                      <a:lnTo>
                        <a:pt x="218" y="108"/>
                      </a:lnTo>
                      <a:lnTo>
                        <a:pt x="218" y="108"/>
                      </a:lnTo>
                      <a:lnTo>
                        <a:pt x="218" y="108"/>
                      </a:lnTo>
                      <a:lnTo>
                        <a:pt x="220" y="108"/>
                      </a:lnTo>
                      <a:lnTo>
                        <a:pt x="220" y="108"/>
                      </a:lnTo>
                      <a:lnTo>
                        <a:pt x="220" y="110"/>
                      </a:lnTo>
                      <a:lnTo>
                        <a:pt x="220" y="110"/>
                      </a:lnTo>
                      <a:lnTo>
                        <a:pt x="220" y="110"/>
                      </a:lnTo>
                      <a:lnTo>
                        <a:pt x="222" y="110"/>
                      </a:lnTo>
                      <a:lnTo>
                        <a:pt x="222" y="111"/>
                      </a:lnTo>
                      <a:lnTo>
                        <a:pt x="222" y="111"/>
                      </a:lnTo>
                      <a:lnTo>
                        <a:pt x="222" y="111"/>
                      </a:lnTo>
                      <a:lnTo>
                        <a:pt x="222" y="113"/>
                      </a:lnTo>
                      <a:lnTo>
                        <a:pt x="222" y="113"/>
                      </a:lnTo>
                      <a:lnTo>
                        <a:pt x="222" y="113"/>
                      </a:lnTo>
                      <a:lnTo>
                        <a:pt x="222" y="113"/>
                      </a:lnTo>
                      <a:lnTo>
                        <a:pt x="222" y="113"/>
                      </a:lnTo>
                      <a:lnTo>
                        <a:pt x="222" y="115"/>
                      </a:lnTo>
                      <a:lnTo>
                        <a:pt x="222" y="115"/>
                      </a:lnTo>
                      <a:lnTo>
                        <a:pt x="222" y="117"/>
                      </a:lnTo>
                      <a:lnTo>
                        <a:pt x="222" y="117"/>
                      </a:lnTo>
                      <a:lnTo>
                        <a:pt x="222" y="119"/>
                      </a:lnTo>
                      <a:lnTo>
                        <a:pt x="222" y="119"/>
                      </a:lnTo>
                      <a:lnTo>
                        <a:pt x="222" y="119"/>
                      </a:lnTo>
                      <a:lnTo>
                        <a:pt x="222" y="121"/>
                      </a:lnTo>
                      <a:lnTo>
                        <a:pt x="224" y="121"/>
                      </a:lnTo>
                      <a:lnTo>
                        <a:pt x="224" y="121"/>
                      </a:lnTo>
                      <a:lnTo>
                        <a:pt x="224" y="121"/>
                      </a:lnTo>
                      <a:lnTo>
                        <a:pt x="226" y="121"/>
                      </a:lnTo>
                      <a:lnTo>
                        <a:pt x="226" y="121"/>
                      </a:lnTo>
                      <a:lnTo>
                        <a:pt x="226" y="123"/>
                      </a:lnTo>
                      <a:lnTo>
                        <a:pt x="224" y="123"/>
                      </a:lnTo>
                      <a:lnTo>
                        <a:pt x="224" y="121"/>
                      </a:lnTo>
                      <a:lnTo>
                        <a:pt x="224" y="121"/>
                      </a:lnTo>
                      <a:lnTo>
                        <a:pt x="222" y="121"/>
                      </a:lnTo>
                      <a:lnTo>
                        <a:pt x="222" y="121"/>
                      </a:lnTo>
                      <a:lnTo>
                        <a:pt x="222" y="121"/>
                      </a:lnTo>
                      <a:lnTo>
                        <a:pt x="222" y="121"/>
                      </a:lnTo>
                      <a:lnTo>
                        <a:pt x="220" y="121"/>
                      </a:lnTo>
                      <a:lnTo>
                        <a:pt x="220" y="121"/>
                      </a:lnTo>
                      <a:lnTo>
                        <a:pt x="220" y="121"/>
                      </a:lnTo>
                      <a:lnTo>
                        <a:pt x="220" y="121"/>
                      </a:lnTo>
                      <a:lnTo>
                        <a:pt x="218" y="121"/>
                      </a:lnTo>
                      <a:lnTo>
                        <a:pt x="218" y="121"/>
                      </a:lnTo>
                      <a:lnTo>
                        <a:pt x="218" y="121"/>
                      </a:lnTo>
                      <a:lnTo>
                        <a:pt x="216" y="121"/>
                      </a:lnTo>
                      <a:lnTo>
                        <a:pt x="216" y="121"/>
                      </a:lnTo>
                      <a:lnTo>
                        <a:pt x="216" y="121"/>
                      </a:lnTo>
                      <a:lnTo>
                        <a:pt x="216" y="123"/>
                      </a:lnTo>
                      <a:lnTo>
                        <a:pt x="216" y="123"/>
                      </a:lnTo>
                      <a:lnTo>
                        <a:pt x="216" y="123"/>
                      </a:lnTo>
                      <a:lnTo>
                        <a:pt x="214" y="123"/>
                      </a:lnTo>
                      <a:lnTo>
                        <a:pt x="214" y="123"/>
                      </a:lnTo>
                      <a:lnTo>
                        <a:pt x="214" y="123"/>
                      </a:lnTo>
                      <a:lnTo>
                        <a:pt x="214" y="123"/>
                      </a:lnTo>
                      <a:lnTo>
                        <a:pt x="212" y="123"/>
                      </a:lnTo>
                      <a:lnTo>
                        <a:pt x="212" y="123"/>
                      </a:lnTo>
                      <a:lnTo>
                        <a:pt x="210" y="123"/>
                      </a:lnTo>
                      <a:lnTo>
                        <a:pt x="210" y="123"/>
                      </a:lnTo>
                      <a:lnTo>
                        <a:pt x="210" y="123"/>
                      </a:lnTo>
                      <a:lnTo>
                        <a:pt x="210" y="123"/>
                      </a:lnTo>
                      <a:lnTo>
                        <a:pt x="208" y="123"/>
                      </a:lnTo>
                      <a:lnTo>
                        <a:pt x="208" y="123"/>
                      </a:lnTo>
                      <a:lnTo>
                        <a:pt x="208" y="123"/>
                      </a:lnTo>
                      <a:lnTo>
                        <a:pt x="208" y="121"/>
                      </a:lnTo>
                      <a:lnTo>
                        <a:pt x="208" y="121"/>
                      </a:lnTo>
                      <a:lnTo>
                        <a:pt x="207" y="121"/>
                      </a:lnTo>
                      <a:lnTo>
                        <a:pt x="207" y="121"/>
                      </a:lnTo>
                      <a:lnTo>
                        <a:pt x="207" y="121"/>
                      </a:lnTo>
                      <a:lnTo>
                        <a:pt x="205" y="121"/>
                      </a:lnTo>
                      <a:lnTo>
                        <a:pt x="205" y="121"/>
                      </a:lnTo>
                      <a:lnTo>
                        <a:pt x="205" y="121"/>
                      </a:lnTo>
                      <a:lnTo>
                        <a:pt x="205" y="121"/>
                      </a:lnTo>
                      <a:lnTo>
                        <a:pt x="205" y="119"/>
                      </a:lnTo>
                      <a:lnTo>
                        <a:pt x="203" y="119"/>
                      </a:lnTo>
                      <a:lnTo>
                        <a:pt x="203" y="119"/>
                      </a:lnTo>
                      <a:lnTo>
                        <a:pt x="203" y="121"/>
                      </a:lnTo>
                      <a:lnTo>
                        <a:pt x="203" y="121"/>
                      </a:lnTo>
                      <a:lnTo>
                        <a:pt x="201" y="121"/>
                      </a:lnTo>
                      <a:lnTo>
                        <a:pt x="201" y="121"/>
                      </a:lnTo>
                      <a:lnTo>
                        <a:pt x="199" y="121"/>
                      </a:lnTo>
                      <a:lnTo>
                        <a:pt x="199" y="121"/>
                      </a:lnTo>
                      <a:lnTo>
                        <a:pt x="199" y="121"/>
                      </a:lnTo>
                      <a:lnTo>
                        <a:pt x="197" y="121"/>
                      </a:lnTo>
                      <a:lnTo>
                        <a:pt x="197" y="121"/>
                      </a:lnTo>
                      <a:lnTo>
                        <a:pt x="197" y="119"/>
                      </a:lnTo>
                      <a:lnTo>
                        <a:pt x="195" y="119"/>
                      </a:lnTo>
                      <a:lnTo>
                        <a:pt x="195" y="119"/>
                      </a:lnTo>
                      <a:lnTo>
                        <a:pt x="195" y="119"/>
                      </a:lnTo>
                      <a:lnTo>
                        <a:pt x="195" y="119"/>
                      </a:lnTo>
                      <a:lnTo>
                        <a:pt x="195" y="117"/>
                      </a:lnTo>
                      <a:lnTo>
                        <a:pt x="193" y="117"/>
                      </a:lnTo>
                      <a:lnTo>
                        <a:pt x="193" y="117"/>
                      </a:lnTo>
                      <a:lnTo>
                        <a:pt x="193" y="117"/>
                      </a:lnTo>
                      <a:lnTo>
                        <a:pt x="193" y="117"/>
                      </a:lnTo>
                      <a:lnTo>
                        <a:pt x="193" y="117"/>
                      </a:lnTo>
                      <a:lnTo>
                        <a:pt x="191" y="117"/>
                      </a:lnTo>
                      <a:lnTo>
                        <a:pt x="191" y="117"/>
                      </a:lnTo>
                      <a:lnTo>
                        <a:pt x="191" y="117"/>
                      </a:lnTo>
                      <a:lnTo>
                        <a:pt x="191" y="117"/>
                      </a:lnTo>
                      <a:lnTo>
                        <a:pt x="189" y="117"/>
                      </a:lnTo>
                      <a:lnTo>
                        <a:pt x="189" y="117"/>
                      </a:lnTo>
                      <a:lnTo>
                        <a:pt x="189" y="119"/>
                      </a:lnTo>
                      <a:lnTo>
                        <a:pt x="189" y="119"/>
                      </a:lnTo>
                      <a:lnTo>
                        <a:pt x="189" y="119"/>
                      </a:lnTo>
                      <a:lnTo>
                        <a:pt x="189" y="121"/>
                      </a:lnTo>
                      <a:lnTo>
                        <a:pt x="189" y="121"/>
                      </a:lnTo>
                      <a:lnTo>
                        <a:pt x="189" y="121"/>
                      </a:lnTo>
                      <a:lnTo>
                        <a:pt x="189" y="123"/>
                      </a:lnTo>
                      <a:lnTo>
                        <a:pt x="189" y="123"/>
                      </a:lnTo>
                      <a:lnTo>
                        <a:pt x="187" y="123"/>
                      </a:lnTo>
                      <a:lnTo>
                        <a:pt x="187" y="123"/>
                      </a:lnTo>
                      <a:lnTo>
                        <a:pt x="187" y="125"/>
                      </a:lnTo>
                      <a:lnTo>
                        <a:pt x="187" y="125"/>
                      </a:lnTo>
                      <a:lnTo>
                        <a:pt x="185" y="125"/>
                      </a:lnTo>
                      <a:lnTo>
                        <a:pt x="185" y="125"/>
                      </a:lnTo>
                      <a:lnTo>
                        <a:pt x="185" y="125"/>
                      </a:lnTo>
                      <a:lnTo>
                        <a:pt x="184" y="125"/>
                      </a:lnTo>
                      <a:lnTo>
                        <a:pt x="184" y="125"/>
                      </a:lnTo>
                      <a:lnTo>
                        <a:pt x="184" y="125"/>
                      </a:lnTo>
                      <a:lnTo>
                        <a:pt x="184" y="125"/>
                      </a:lnTo>
                      <a:lnTo>
                        <a:pt x="182" y="125"/>
                      </a:lnTo>
                      <a:lnTo>
                        <a:pt x="182" y="125"/>
                      </a:lnTo>
                      <a:lnTo>
                        <a:pt x="182" y="125"/>
                      </a:lnTo>
                      <a:lnTo>
                        <a:pt x="182" y="125"/>
                      </a:lnTo>
                      <a:lnTo>
                        <a:pt x="180" y="125"/>
                      </a:lnTo>
                      <a:lnTo>
                        <a:pt x="180" y="127"/>
                      </a:lnTo>
                      <a:lnTo>
                        <a:pt x="180" y="127"/>
                      </a:lnTo>
                      <a:lnTo>
                        <a:pt x="178" y="127"/>
                      </a:lnTo>
                      <a:lnTo>
                        <a:pt x="178" y="127"/>
                      </a:lnTo>
                      <a:lnTo>
                        <a:pt x="178" y="127"/>
                      </a:lnTo>
                      <a:lnTo>
                        <a:pt x="178" y="125"/>
                      </a:lnTo>
                      <a:lnTo>
                        <a:pt x="176" y="125"/>
                      </a:lnTo>
                      <a:lnTo>
                        <a:pt x="176" y="125"/>
                      </a:lnTo>
                      <a:lnTo>
                        <a:pt x="176" y="123"/>
                      </a:lnTo>
                      <a:lnTo>
                        <a:pt x="176" y="123"/>
                      </a:lnTo>
                      <a:lnTo>
                        <a:pt x="176" y="123"/>
                      </a:lnTo>
                      <a:lnTo>
                        <a:pt x="176" y="123"/>
                      </a:lnTo>
                      <a:lnTo>
                        <a:pt x="174" y="123"/>
                      </a:lnTo>
                      <a:lnTo>
                        <a:pt x="174" y="123"/>
                      </a:lnTo>
                      <a:lnTo>
                        <a:pt x="172" y="123"/>
                      </a:lnTo>
                      <a:lnTo>
                        <a:pt x="172" y="123"/>
                      </a:lnTo>
                      <a:lnTo>
                        <a:pt x="172" y="123"/>
                      </a:lnTo>
                      <a:lnTo>
                        <a:pt x="172" y="125"/>
                      </a:lnTo>
                      <a:lnTo>
                        <a:pt x="172" y="125"/>
                      </a:lnTo>
                      <a:lnTo>
                        <a:pt x="170" y="125"/>
                      </a:lnTo>
                      <a:lnTo>
                        <a:pt x="170" y="125"/>
                      </a:lnTo>
                      <a:lnTo>
                        <a:pt x="170" y="125"/>
                      </a:lnTo>
                      <a:lnTo>
                        <a:pt x="168" y="125"/>
                      </a:lnTo>
                      <a:lnTo>
                        <a:pt x="168" y="127"/>
                      </a:lnTo>
                      <a:lnTo>
                        <a:pt x="168" y="127"/>
                      </a:lnTo>
                      <a:lnTo>
                        <a:pt x="168" y="127"/>
                      </a:lnTo>
                      <a:lnTo>
                        <a:pt x="168" y="127"/>
                      </a:lnTo>
                      <a:lnTo>
                        <a:pt x="168" y="127"/>
                      </a:lnTo>
                      <a:lnTo>
                        <a:pt x="166" y="127"/>
                      </a:lnTo>
                      <a:lnTo>
                        <a:pt x="166" y="127"/>
                      </a:lnTo>
                      <a:lnTo>
                        <a:pt x="166" y="127"/>
                      </a:lnTo>
                      <a:lnTo>
                        <a:pt x="166" y="127"/>
                      </a:lnTo>
                      <a:lnTo>
                        <a:pt x="164" y="127"/>
                      </a:lnTo>
                      <a:lnTo>
                        <a:pt x="164" y="129"/>
                      </a:lnTo>
                      <a:lnTo>
                        <a:pt x="164" y="129"/>
                      </a:lnTo>
                      <a:lnTo>
                        <a:pt x="163" y="129"/>
                      </a:lnTo>
                      <a:lnTo>
                        <a:pt x="163" y="129"/>
                      </a:lnTo>
                      <a:lnTo>
                        <a:pt x="163" y="129"/>
                      </a:lnTo>
                      <a:lnTo>
                        <a:pt x="163" y="129"/>
                      </a:lnTo>
                      <a:lnTo>
                        <a:pt x="161" y="129"/>
                      </a:lnTo>
                      <a:lnTo>
                        <a:pt x="161" y="129"/>
                      </a:lnTo>
                      <a:lnTo>
                        <a:pt x="161" y="129"/>
                      </a:lnTo>
                      <a:lnTo>
                        <a:pt x="161" y="129"/>
                      </a:lnTo>
                      <a:lnTo>
                        <a:pt x="159" y="129"/>
                      </a:lnTo>
                      <a:lnTo>
                        <a:pt x="159" y="129"/>
                      </a:lnTo>
                      <a:lnTo>
                        <a:pt x="159" y="131"/>
                      </a:lnTo>
                      <a:lnTo>
                        <a:pt x="157" y="131"/>
                      </a:lnTo>
                      <a:lnTo>
                        <a:pt x="157" y="131"/>
                      </a:lnTo>
                      <a:lnTo>
                        <a:pt x="157" y="131"/>
                      </a:lnTo>
                      <a:lnTo>
                        <a:pt x="157" y="131"/>
                      </a:lnTo>
                      <a:lnTo>
                        <a:pt x="155" y="131"/>
                      </a:lnTo>
                      <a:lnTo>
                        <a:pt x="155" y="133"/>
                      </a:lnTo>
                      <a:lnTo>
                        <a:pt x="155" y="133"/>
                      </a:lnTo>
                      <a:lnTo>
                        <a:pt x="155" y="133"/>
                      </a:lnTo>
                      <a:lnTo>
                        <a:pt x="155" y="133"/>
                      </a:lnTo>
                      <a:lnTo>
                        <a:pt x="155" y="133"/>
                      </a:lnTo>
                      <a:lnTo>
                        <a:pt x="153" y="133"/>
                      </a:lnTo>
                      <a:lnTo>
                        <a:pt x="153" y="131"/>
                      </a:lnTo>
                      <a:lnTo>
                        <a:pt x="153" y="131"/>
                      </a:lnTo>
                      <a:lnTo>
                        <a:pt x="151" y="131"/>
                      </a:lnTo>
                      <a:lnTo>
                        <a:pt x="151" y="131"/>
                      </a:lnTo>
                      <a:lnTo>
                        <a:pt x="151" y="131"/>
                      </a:lnTo>
                      <a:lnTo>
                        <a:pt x="151" y="131"/>
                      </a:lnTo>
                      <a:lnTo>
                        <a:pt x="149" y="131"/>
                      </a:lnTo>
                      <a:lnTo>
                        <a:pt x="149" y="131"/>
                      </a:lnTo>
                      <a:lnTo>
                        <a:pt x="149" y="129"/>
                      </a:lnTo>
                      <a:lnTo>
                        <a:pt x="149" y="129"/>
                      </a:lnTo>
                      <a:lnTo>
                        <a:pt x="149" y="129"/>
                      </a:lnTo>
                      <a:lnTo>
                        <a:pt x="149" y="129"/>
                      </a:lnTo>
                      <a:lnTo>
                        <a:pt x="147" y="129"/>
                      </a:lnTo>
                      <a:lnTo>
                        <a:pt x="147" y="129"/>
                      </a:lnTo>
                      <a:lnTo>
                        <a:pt x="147" y="129"/>
                      </a:lnTo>
                      <a:lnTo>
                        <a:pt x="145" y="129"/>
                      </a:lnTo>
                      <a:lnTo>
                        <a:pt x="145" y="129"/>
                      </a:lnTo>
                      <a:lnTo>
                        <a:pt x="145" y="131"/>
                      </a:lnTo>
                      <a:lnTo>
                        <a:pt x="145" y="131"/>
                      </a:lnTo>
                      <a:lnTo>
                        <a:pt x="145" y="131"/>
                      </a:lnTo>
                      <a:lnTo>
                        <a:pt x="145" y="131"/>
                      </a:lnTo>
                      <a:lnTo>
                        <a:pt x="143" y="131"/>
                      </a:lnTo>
                      <a:lnTo>
                        <a:pt x="143" y="133"/>
                      </a:lnTo>
                      <a:lnTo>
                        <a:pt x="143" y="133"/>
                      </a:lnTo>
                      <a:lnTo>
                        <a:pt x="143" y="134"/>
                      </a:lnTo>
                      <a:lnTo>
                        <a:pt x="143" y="134"/>
                      </a:lnTo>
                      <a:lnTo>
                        <a:pt x="143" y="134"/>
                      </a:lnTo>
                      <a:lnTo>
                        <a:pt x="143" y="136"/>
                      </a:lnTo>
                      <a:lnTo>
                        <a:pt x="143" y="136"/>
                      </a:lnTo>
                      <a:lnTo>
                        <a:pt x="143" y="134"/>
                      </a:lnTo>
                      <a:lnTo>
                        <a:pt x="141" y="134"/>
                      </a:lnTo>
                      <a:lnTo>
                        <a:pt x="141" y="136"/>
                      </a:lnTo>
                      <a:lnTo>
                        <a:pt x="141" y="136"/>
                      </a:lnTo>
                      <a:lnTo>
                        <a:pt x="141" y="136"/>
                      </a:lnTo>
                      <a:lnTo>
                        <a:pt x="141" y="136"/>
                      </a:lnTo>
                      <a:lnTo>
                        <a:pt x="141" y="136"/>
                      </a:lnTo>
                      <a:lnTo>
                        <a:pt x="141" y="138"/>
                      </a:lnTo>
                      <a:lnTo>
                        <a:pt x="141" y="138"/>
                      </a:lnTo>
                      <a:lnTo>
                        <a:pt x="141" y="138"/>
                      </a:lnTo>
                      <a:lnTo>
                        <a:pt x="140" y="138"/>
                      </a:lnTo>
                      <a:lnTo>
                        <a:pt x="140" y="140"/>
                      </a:lnTo>
                      <a:lnTo>
                        <a:pt x="140" y="140"/>
                      </a:lnTo>
                      <a:lnTo>
                        <a:pt x="140" y="140"/>
                      </a:lnTo>
                      <a:lnTo>
                        <a:pt x="140" y="142"/>
                      </a:lnTo>
                      <a:lnTo>
                        <a:pt x="140" y="142"/>
                      </a:lnTo>
                      <a:lnTo>
                        <a:pt x="140" y="142"/>
                      </a:lnTo>
                      <a:lnTo>
                        <a:pt x="138" y="142"/>
                      </a:lnTo>
                      <a:lnTo>
                        <a:pt x="138" y="142"/>
                      </a:lnTo>
                      <a:lnTo>
                        <a:pt x="136" y="142"/>
                      </a:lnTo>
                      <a:lnTo>
                        <a:pt x="136" y="142"/>
                      </a:lnTo>
                      <a:lnTo>
                        <a:pt x="136" y="142"/>
                      </a:lnTo>
                      <a:lnTo>
                        <a:pt x="134" y="142"/>
                      </a:lnTo>
                      <a:lnTo>
                        <a:pt x="134" y="142"/>
                      </a:lnTo>
                      <a:lnTo>
                        <a:pt x="134" y="142"/>
                      </a:lnTo>
                      <a:lnTo>
                        <a:pt x="134" y="142"/>
                      </a:lnTo>
                      <a:lnTo>
                        <a:pt x="134" y="140"/>
                      </a:lnTo>
                      <a:lnTo>
                        <a:pt x="132" y="140"/>
                      </a:lnTo>
                      <a:lnTo>
                        <a:pt x="132" y="140"/>
                      </a:lnTo>
                      <a:lnTo>
                        <a:pt x="132" y="140"/>
                      </a:lnTo>
                      <a:lnTo>
                        <a:pt x="130" y="140"/>
                      </a:lnTo>
                      <a:lnTo>
                        <a:pt x="130" y="140"/>
                      </a:lnTo>
                      <a:lnTo>
                        <a:pt x="130" y="140"/>
                      </a:lnTo>
                      <a:lnTo>
                        <a:pt x="128" y="140"/>
                      </a:lnTo>
                      <a:lnTo>
                        <a:pt x="128" y="140"/>
                      </a:lnTo>
                      <a:lnTo>
                        <a:pt x="128" y="140"/>
                      </a:lnTo>
                      <a:lnTo>
                        <a:pt x="128" y="138"/>
                      </a:lnTo>
                      <a:lnTo>
                        <a:pt x="126" y="138"/>
                      </a:lnTo>
                      <a:lnTo>
                        <a:pt x="126" y="138"/>
                      </a:lnTo>
                      <a:lnTo>
                        <a:pt x="124" y="138"/>
                      </a:lnTo>
                      <a:lnTo>
                        <a:pt x="124" y="138"/>
                      </a:lnTo>
                      <a:lnTo>
                        <a:pt x="124" y="138"/>
                      </a:lnTo>
                      <a:lnTo>
                        <a:pt x="124" y="140"/>
                      </a:lnTo>
                      <a:lnTo>
                        <a:pt x="122" y="140"/>
                      </a:lnTo>
                      <a:lnTo>
                        <a:pt x="122" y="140"/>
                      </a:lnTo>
                      <a:lnTo>
                        <a:pt x="122" y="140"/>
                      </a:lnTo>
                      <a:lnTo>
                        <a:pt x="120" y="140"/>
                      </a:lnTo>
                      <a:lnTo>
                        <a:pt x="120" y="138"/>
                      </a:lnTo>
                      <a:lnTo>
                        <a:pt x="120" y="138"/>
                      </a:lnTo>
                      <a:lnTo>
                        <a:pt x="118" y="138"/>
                      </a:lnTo>
                      <a:lnTo>
                        <a:pt x="118" y="138"/>
                      </a:lnTo>
                      <a:lnTo>
                        <a:pt x="118" y="138"/>
                      </a:lnTo>
                      <a:lnTo>
                        <a:pt x="118" y="138"/>
                      </a:lnTo>
                      <a:lnTo>
                        <a:pt x="118" y="138"/>
                      </a:lnTo>
                      <a:lnTo>
                        <a:pt x="117" y="138"/>
                      </a:lnTo>
                      <a:lnTo>
                        <a:pt x="117" y="138"/>
                      </a:lnTo>
                      <a:lnTo>
                        <a:pt x="117" y="138"/>
                      </a:lnTo>
                      <a:lnTo>
                        <a:pt x="117" y="138"/>
                      </a:lnTo>
                      <a:lnTo>
                        <a:pt x="117" y="136"/>
                      </a:lnTo>
                      <a:lnTo>
                        <a:pt x="115" y="136"/>
                      </a:lnTo>
                      <a:lnTo>
                        <a:pt x="115" y="136"/>
                      </a:lnTo>
                      <a:lnTo>
                        <a:pt x="115" y="136"/>
                      </a:lnTo>
                      <a:lnTo>
                        <a:pt x="113" y="136"/>
                      </a:lnTo>
                      <a:lnTo>
                        <a:pt x="113" y="136"/>
                      </a:lnTo>
                      <a:lnTo>
                        <a:pt x="113" y="136"/>
                      </a:lnTo>
                      <a:lnTo>
                        <a:pt x="113" y="136"/>
                      </a:lnTo>
                      <a:lnTo>
                        <a:pt x="111" y="136"/>
                      </a:lnTo>
                      <a:lnTo>
                        <a:pt x="111" y="136"/>
                      </a:lnTo>
                      <a:lnTo>
                        <a:pt x="111" y="136"/>
                      </a:lnTo>
                      <a:lnTo>
                        <a:pt x="109" y="136"/>
                      </a:lnTo>
                      <a:lnTo>
                        <a:pt x="109" y="136"/>
                      </a:lnTo>
                      <a:lnTo>
                        <a:pt x="109" y="136"/>
                      </a:lnTo>
                      <a:lnTo>
                        <a:pt x="107" y="136"/>
                      </a:lnTo>
                      <a:lnTo>
                        <a:pt x="107" y="136"/>
                      </a:lnTo>
                      <a:lnTo>
                        <a:pt x="107" y="136"/>
                      </a:lnTo>
                      <a:lnTo>
                        <a:pt x="105" y="136"/>
                      </a:lnTo>
                      <a:lnTo>
                        <a:pt x="105" y="136"/>
                      </a:lnTo>
                      <a:lnTo>
                        <a:pt x="105" y="136"/>
                      </a:lnTo>
                      <a:lnTo>
                        <a:pt x="105" y="134"/>
                      </a:lnTo>
                      <a:lnTo>
                        <a:pt x="103" y="134"/>
                      </a:lnTo>
                      <a:lnTo>
                        <a:pt x="103" y="134"/>
                      </a:lnTo>
                      <a:lnTo>
                        <a:pt x="103" y="133"/>
                      </a:lnTo>
                      <a:lnTo>
                        <a:pt x="103" y="133"/>
                      </a:lnTo>
                      <a:lnTo>
                        <a:pt x="103" y="133"/>
                      </a:lnTo>
                      <a:lnTo>
                        <a:pt x="103" y="131"/>
                      </a:lnTo>
                      <a:lnTo>
                        <a:pt x="103" y="131"/>
                      </a:lnTo>
                      <a:lnTo>
                        <a:pt x="103" y="131"/>
                      </a:lnTo>
                      <a:lnTo>
                        <a:pt x="103" y="129"/>
                      </a:lnTo>
                      <a:lnTo>
                        <a:pt x="101" y="129"/>
                      </a:lnTo>
                      <a:lnTo>
                        <a:pt x="101" y="129"/>
                      </a:lnTo>
                      <a:lnTo>
                        <a:pt x="101" y="129"/>
                      </a:lnTo>
                      <a:lnTo>
                        <a:pt x="101" y="129"/>
                      </a:lnTo>
                      <a:lnTo>
                        <a:pt x="99" y="129"/>
                      </a:lnTo>
                      <a:lnTo>
                        <a:pt x="99" y="129"/>
                      </a:lnTo>
                      <a:lnTo>
                        <a:pt x="99" y="129"/>
                      </a:lnTo>
                      <a:lnTo>
                        <a:pt x="99" y="127"/>
                      </a:lnTo>
                      <a:lnTo>
                        <a:pt x="97" y="127"/>
                      </a:lnTo>
                      <a:lnTo>
                        <a:pt x="97" y="127"/>
                      </a:lnTo>
                      <a:lnTo>
                        <a:pt x="97" y="127"/>
                      </a:lnTo>
                      <a:lnTo>
                        <a:pt x="97" y="127"/>
                      </a:lnTo>
                      <a:lnTo>
                        <a:pt x="97" y="125"/>
                      </a:lnTo>
                      <a:lnTo>
                        <a:pt x="96" y="125"/>
                      </a:lnTo>
                      <a:lnTo>
                        <a:pt x="96" y="125"/>
                      </a:lnTo>
                      <a:lnTo>
                        <a:pt x="96" y="125"/>
                      </a:lnTo>
                      <a:lnTo>
                        <a:pt x="96" y="125"/>
                      </a:lnTo>
                      <a:lnTo>
                        <a:pt x="94" y="125"/>
                      </a:lnTo>
                      <a:lnTo>
                        <a:pt x="94" y="123"/>
                      </a:lnTo>
                      <a:lnTo>
                        <a:pt x="94" y="123"/>
                      </a:lnTo>
                      <a:lnTo>
                        <a:pt x="94" y="123"/>
                      </a:lnTo>
                      <a:lnTo>
                        <a:pt x="92" y="123"/>
                      </a:lnTo>
                      <a:lnTo>
                        <a:pt x="92" y="121"/>
                      </a:lnTo>
                      <a:lnTo>
                        <a:pt x="92" y="121"/>
                      </a:lnTo>
                      <a:lnTo>
                        <a:pt x="92" y="121"/>
                      </a:lnTo>
                      <a:lnTo>
                        <a:pt x="90" y="121"/>
                      </a:lnTo>
                      <a:lnTo>
                        <a:pt x="90" y="121"/>
                      </a:lnTo>
                      <a:lnTo>
                        <a:pt x="90" y="121"/>
                      </a:lnTo>
                      <a:lnTo>
                        <a:pt x="88" y="121"/>
                      </a:lnTo>
                      <a:lnTo>
                        <a:pt x="88" y="121"/>
                      </a:lnTo>
                      <a:lnTo>
                        <a:pt x="86" y="121"/>
                      </a:lnTo>
                      <a:lnTo>
                        <a:pt x="86" y="121"/>
                      </a:lnTo>
                      <a:lnTo>
                        <a:pt x="86" y="121"/>
                      </a:lnTo>
                      <a:lnTo>
                        <a:pt x="86" y="123"/>
                      </a:lnTo>
                      <a:lnTo>
                        <a:pt x="84" y="123"/>
                      </a:lnTo>
                      <a:lnTo>
                        <a:pt x="84" y="123"/>
                      </a:lnTo>
                      <a:lnTo>
                        <a:pt x="84" y="123"/>
                      </a:lnTo>
                      <a:lnTo>
                        <a:pt x="84" y="125"/>
                      </a:lnTo>
                      <a:lnTo>
                        <a:pt x="82" y="125"/>
                      </a:lnTo>
                      <a:lnTo>
                        <a:pt x="82" y="125"/>
                      </a:lnTo>
                      <a:lnTo>
                        <a:pt x="82" y="125"/>
                      </a:lnTo>
                      <a:lnTo>
                        <a:pt x="82" y="125"/>
                      </a:lnTo>
                      <a:lnTo>
                        <a:pt x="80" y="125"/>
                      </a:lnTo>
                      <a:lnTo>
                        <a:pt x="80" y="127"/>
                      </a:lnTo>
                      <a:lnTo>
                        <a:pt x="80" y="127"/>
                      </a:lnTo>
                      <a:lnTo>
                        <a:pt x="80" y="127"/>
                      </a:lnTo>
                      <a:lnTo>
                        <a:pt x="80" y="127"/>
                      </a:lnTo>
                      <a:lnTo>
                        <a:pt x="80" y="129"/>
                      </a:lnTo>
                      <a:lnTo>
                        <a:pt x="80" y="129"/>
                      </a:lnTo>
                      <a:lnTo>
                        <a:pt x="78" y="129"/>
                      </a:lnTo>
                      <a:lnTo>
                        <a:pt x="78" y="129"/>
                      </a:lnTo>
                      <a:lnTo>
                        <a:pt x="78" y="131"/>
                      </a:lnTo>
                      <a:lnTo>
                        <a:pt x="78" y="131"/>
                      </a:lnTo>
                      <a:lnTo>
                        <a:pt x="78" y="131"/>
                      </a:lnTo>
                      <a:lnTo>
                        <a:pt x="76" y="131"/>
                      </a:lnTo>
                      <a:lnTo>
                        <a:pt x="76" y="133"/>
                      </a:lnTo>
                      <a:lnTo>
                        <a:pt x="76" y="133"/>
                      </a:lnTo>
                      <a:lnTo>
                        <a:pt x="76" y="133"/>
                      </a:lnTo>
                      <a:lnTo>
                        <a:pt x="76" y="133"/>
                      </a:lnTo>
                      <a:lnTo>
                        <a:pt x="76" y="134"/>
                      </a:lnTo>
                      <a:lnTo>
                        <a:pt x="76" y="134"/>
                      </a:lnTo>
                      <a:lnTo>
                        <a:pt x="76" y="136"/>
                      </a:lnTo>
                      <a:lnTo>
                        <a:pt x="74" y="136"/>
                      </a:lnTo>
                      <a:lnTo>
                        <a:pt x="74" y="136"/>
                      </a:lnTo>
                      <a:lnTo>
                        <a:pt x="74" y="136"/>
                      </a:lnTo>
                      <a:lnTo>
                        <a:pt x="74" y="136"/>
                      </a:lnTo>
                      <a:lnTo>
                        <a:pt x="74" y="136"/>
                      </a:lnTo>
                      <a:lnTo>
                        <a:pt x="74" y="138"/>
                      </a:lnTo>
                      <a:lnTo>
                        <a:pt x="73" y="138"/>
                      </a:lnTo>
                      <a:lnTo>
                        <a:pt x="73" y="138"/>
                      </a:lnTo>
                      <a:lnTo>
                        <a:pt x="71" y="138"/>
                      </a:lnTo>
                      <a:lnTo>
                        <a:pt x="71" y="138"/>
                      </a:lnTo>
                      <a:lnTo>
                        <a:pt x="71" y="138"/>
                      </a:lnTo>
                      <a:lnTo>
                        <a:pt x="71" y="140"/>
                      </a:lnTo>
                      <a:lnTo>
                        <a:pt x="71" y="140"/>
                      </a:lnTo>
                      <a:lnTo>
                        <a:pt x="71" y="140"/>
                      </a:lnTo>
                      <a:lnTo>
                        <a:pt x="73" y="140"/>
                      </a:lnTo>
                      <a:lnTo>
                        <a:pt x="73" y="142"/>
                      </a:lnTo>
                      <a:lnTo>
                        <a:pt x="73" y="142"/>
                      </a:lnTo>
                      <a:lnTo>
                        <a:pt x="73" y="144"/>
                      </a:lnTo>
                      <a:lnTo>
                        <a:pt x="73" y="144"/>
                      </a:lnTo>
                      <a:lnTo>
                        <a:pt x="73" y="144"/>
                      </a:lnTo>
                      <a:lnTo>
                        <a:pt x="73" y="144"/>
                      </a:lnTo>
                      <a:lnTo>
                        <a:pt x="73" y="146"/>
                      </a:lnTo>
                      <a:lnTo>
                        <a:pt x="73" y="146"/>
                      </a:lnTo>
                      <a:lnTo>
                        <a:pt x="73" y="146"/>
                      </a:lnTo>
                      <a:lnTo>
                        <a:pt x="71" y="146"/>
                      </a:lnTo>
                      <a:lnTo>
                        <a:pt x="71" y="148"/>
                      </a:lnTo>
                      <a:lnTo>
                        <a:pt x="71" y="148"/>
                      </a:lnTo>
                      <a:lnTo>
                        <a:pt x="71" y="150"/>
                      </a:lnTo>
                      <a:lnTo>
                        <a:pt x="71" y="150"/>
                      </a:lnTo>
                      <a:lnTo>
                        <a:pt x="71" y="152"/>
                      </a:lnTo>
                      <a:lnTo>
                        <a:pt x="71" y="152"/>
                      </a:lnTo>
                      <a:lnTo>
                        <a:pt x="73" y="152"/>
                      </a:lnTo>
                      <a:lnTo>
                        <a:pt x="73" y="154"/>
                      </a:lnTo>
                      <a:lnTo>
                        <a:pt x="73" y="154"/>
                      </a:lnTo>
                      <a:lnTo>
                        <a:pt x="73" y="154"/>
                      </a:lnTo>
                      <a:lnTo>
                        <a:pt x="73" y="156"/>
                      </a:lnTo>
                      <a:lnTo>
                        <a:pt x="73" y="156"/>
                      </a:lnTo>
                      <a:lnTo>
                        <a:pt x="71" y="156"/>
                      </a:lnTo>
                      <a:lnTo>
                        <a:pt x="71" y="156"/>
                      </a:lnTo>
                      <a:lnTo>
                        <a:pt x="71" y="154"/>
                      </a:lnTo>
                      <a:lnTo>
                        <a:pt x="71" y="154"/>
                      </a:lnTo>
                      <a:lnTo>
                        <a:pt x="71" y="154"/>
                      </a:lnTo>
                      <a:lnTo>
                        <a:pt x="71" y="154"/>
                      </a:lnTo>
                      <a:lnTo>
                        <a:pt x="71" y="154"/>
                      </a:lnTo>
                      <a:lnTo>
                        <a:pt x="69" y="154"/>
                      </a:lnTo>
                      <a:lnTo>
                        <a:pt x="69" y="154"/>
                      </a:lnTo>
                      <a:lnTo>
                        <a:pt x="69" y="154"/>
                      </a:lnTo>
                      <a:lnTo>
                        <a:pt x="69" y="154"/>
                      </a:lnTo>
                      <a:lnTo>
                        <a:pt x="67" y="154"/>
                      </a:lnTo>
                      <a:lnTo>
                        <a:pt x="67" y="154"/>
                      </a:lnTo>
                      <a:lnTo>
                        <a:pt x="65" y="154"/>
                      </a:lnTo>
                      <a:lnTo>
                        <a:pt x="65" y="154"/>
                      </a:lnTo>
                      <a:lnTo>
                        <a:pt x="65" y="156"/>
                      </a:lnTo>
                      <a:lnTo>
                        <a:pt x="65" y="156"/>
                      </a:lnTo>
                      <a:lnTo>
                        <a:pt x="65" y="156"/>
                      </a:lnTo>
                      <a:lnTo>
                        <a:pt x="65" y="154"/>
                      </a:lnTo>
                      <a:lnTo>
                        <a:pt x="63" y="154"/>
                      </a:lnTo>
                      <a:lnTo>
                        <a:pt x="63" y="154"/>
                      </a:lnTo>
                      <a:lnTo>
                        <a:pt x="63" y="154"/>
                      </a:lnTo>
                      <a:lnTo>
                        <a:pt x="63" y="154"/>
                      </a:lnTo>
                      <a:lnTo>
                        <a:pt x="61" y="154"/>
                      </a:lnTo>
                      <a:lnTo>
                        <a:pt x="61" y="154"/>
                      </a:lnTo>
                      <a:lnTo>
                        <a:pt x="61" y="154"/>
                      </a:lnTo>
                      <a:lnTo>
                        <a:pt x="61" y="154"/>
                      </a:lnTo>
                      <a:lnTo>
                        <a:pt x="59" y="154"/>
                      </a:lnTo>
                      <a:lnTo>
                        <a:pt x="59" y="154"/>
                      </a:lnTo>
                      <a:lnTo>
                        <a:pt x="59" y="154"/>
                      </a:lnTo>
                      <a:lnTo>
                        <a:pt x="59" y="154"/>
                      </a:lnTo>
                      <a:lnTo>
                        <a:pt x="59" y="154"/>
                      </a:lnTo>
                      <a:lnTo>
                        <a:pt x="59" y="154"/>
                      </a:lnTo>
                      <a:lnTo>
                        <a:pt x="57" y="154"/>
                      </a:lnTo>
                      <a:lnTo>
                        <a:pt x="57" y="154"/>
                      </a:lnTo>
                      <a:lnTo>
                        <a:pt x="57" y="154"/>
                      </a:lnTo>
                      <a:lnTo>
                        <a:pt x="55" y="154"/>
                      </a:lnTo>
                      <a:lnTo>
                        <a:pt x="55" y="154"/>
                      </a:lnTo>
                      <a:lnTo>
                        <a:pt x="53" y="154"/>
                      </a:lnTo>
                      <a:lnTo>
                        <a:pt x="53" y="152"/>
                      </a:lnTo>
                      <a:lnTo>
                        <a:pt x="53" y="152"/>
                      </a:lnTo>
                      <a:lnTo>
                        <a:pt x="53" y="152"/>
                      </a:lnTo>
                      <a:lnTo>
                        <a:pt x="53" y="152"/>
                      </a:lnTo>
                      <a:lnTo>
                        <a:pt x="52" y="152"/>
                      </a:lnTo>
                      <a:lnTo>
                        <a:pt x="52" y="152"/>
                      </a:lnTo>
                      <a:lnTo>
                        <a:pt x="52" y="152"/>
                      </a:lnTo>
                      <a:lnTo>
                        <a:pt x="50" y="152"/>
                      </a:lnTo>
                      <a:lnTo>
                        <a:pt x="50" y="154"/>
                      </a:lnTo>
                      <a:lnTo>
                        <a:pt x="50" y="154"/>
                      </a:lnTo>
                      <a:lnTo>
                        <a:pt x="50" y="154"/>
                      </a:lnTo>
                      <a:lnTo>
                        <a:pt x="48" y="154"/>
                      </a:lnTo>
                      <a:lnTo>
                        <a:pt x="48" y="154"/>
                      </a:lnTo>
                      <a:lnTo>
                        <a:pt x="48" y="154"/>
                      </a:lnTo>
                      <a:lnTo>
                        <a:pt x="48" y="154"/>
                      </a:lnTo>
                      <a:lnTo>
                        <a:pt x="46" y="154"/>
                      </a:lnTo>
                      <a:lnTo>
                        <a:pt x="46" y="154"/>
                      </a:lnTo>
                      <a:lnTo>
                        <a:pt x="46" y="154"/>
                      </a:lnTo>
                      <a:lnTo>
                        <a:pt x="44" y="154"/>
                      </a:lnTo>
                      <a:lnTo>
                        <a:pt x="44" y="154"/>
                      </a:lnTo>
                      <a:lnTo>
                        <a:pt x="44" y="154"/>
                      </a:lnTo>
                      <a:lnTo>
                        <a:pt x="42" y="154"/>
                      </a:lnTo>
                      <a:lnTo>
                        <a:pt x="42" y="154"/>
                      </a:lnTo>
                      <a:lnTo>
                        <a:pt x="42" y="156"/>
                      </a:lnTo>
                      <a:lnTo>
                        <a:pt x="42" y="156"/>
                      </a:lnTo>
                      <a:lnTo>
                        <a:pt x="42" y="154"/>
                      </a:lnTo>
                      <a:lnTo>
                        <a:pt x="40" y="154"/>
                      </a:lnTo>
                      <a:lnTo>
                        <a:pt x="40" y="154"/>
                      </a:lnTo>
                      <a:lnTo>
                        <a:pt x="38" y="154"/>
                      </a:lnTo>
                      <a:lnTo>
                        <a:pt x="38" y="154"/>
                      </a:lnTo>
                      <a:lnTo>
                        <a:pt x="38" y="154"/>
                      </a:lnTo>
                      <a:lnTo>
                        <a:pt x="38" y="156"/>
                      </a:lnTo>
                      <a:lnTo>
                        <a:pt x="36" y="156"/>
                      </a:lnTo>
                      <a:lnTo>
                        <a:pt x="36" y="156"/>
                      </a:lnTo>
                      <a:lnTo>
                        <a:pt x="36" y="157"/>
                      </a:lnTo>
                      <a:lnTo>
                        <a:pt x="36" y="157"/>
                      </a:lnTo>
                      <a:lnTo>
                        <a:pt x="36" y="159"/>
                      </a:lnTo>
                      <a:lnTo>
                        <a:pt x="36" y="159"/>
                      </a:lnTo>
                      <a:lnTo>
                        <a:pt x="36" y="159"/>
                      </a:lnTo>
                      <a:lnTo>
                        <a:pt x="36" y="161"/>
                      </a:lnTo>
                      <a:lnTo>
                        <a:pt x="36" y="161"/>
                      </a:lnTo>
                      <a:lnTo>
                        <a:pt x="36" y="161"/>
                      </a:lnTo>
                      <a:lnTo>
                        <a:pt x="36" y="161"/>
                      </a:lnTo>
                      <a:lnTo>
                        <a:pt x="36" y="163"/>
                      </a:lnTo>
                      <a:lnTo>
                        <a:pt x="36" y="163"/>
                      </a:lnTo>
                      <a:lnTo>
                        <a:pt x="36" y="163"/>
                      </a:lnTo>
                      <a:lnTo>
                        <a:pt x="36" y="165"/>
                      </a:lnTo>
                      <a:lnTo>
                        <a:pt x="36" y="165"/>
                      </a:lnTo>
                      <a:lnTo>
                        <a:pt x="36" y="165"/>
                      </a:lnTo>
                      <a:lnTo>
                        <a:pt x="36" y="167"/>
                      </a:lnTo>
                      <a:lnTo>
                        <a:pt x="36" y="167"/>
                      </a:lnTo>
                      <a:lnTo>
                        <a:pt x="36" y="169"/>
                      </a:lnTo>
                      <a:lnTo>
                        <a:pt x="36" y="169"/>
                      </a:lnTo>
                      <a:lnTo>
                        <a:pt x="36" y="169"/>
                      </a:lnTo>
                      <a:lnTo>
                        <a:pt x="36" y="169"/>
                      </a:lnTo>
                      <a:lnTo>
                        <a:pt x="36" y="169"/>
                      </a:lnTo>
                      <a:lnTo>
                        <a:pt x="36" y="171"/>
                      </a:lnTo>
                      <a:lnTo>
                        <a:pt x="34" y="171"/>
                      </a:lnTo>
                      <a:lnTo>
                        <a:pt x="34" y="171"/>
                      </a:lnTo>
                      <a:lnTo>
                        <a:pt x="34" y="171"/>
                      </a:lnTo>
                      <a:lnTo>
                        <a:pt x="34" y="173"/>
                      </a:lnTo>
                      <a:lnTo>
                        <a:pt x="34" y="173"/>
                      </a:lnTo>
                      <a:lnTo>
                        <a:pt x="32" y="173"/>
                      </a:lnTo>
                      <a:lnTo>
                        <a:pt x="32" y="175"/>
                      </a:lnTo>
                      <a:lnTo>
                        <a:pt x="32" y="175"/>
                      </a:lnTo>
                      <a:lnTo>
                        <a:pt x="32" y="175"/>
                      </a:lnTo>
                      <a:lnTo>
                        <a:pt x="32" y="177"/>
                      </a:lnTo>
                      <a:lnTo>
                        <a:pt x="32" y="177"/>
                      </a:lnTo>
                      <a:lnTo>
                        <a:pt x="32" y="177"/>
                      </a:lnTo>
                      <a:lnTo>
                        <a:pt x="32" y="177"/>
                      </a:lnTo>
                      <a:lnTo>
                        <a:pt x="32" y="179"/>
                      </a:lnTo>
                      <a:lnTo>
                        <a:pt x="30" y="179"/>
                      </a:lnTo>
                      <a:lnTo>
                        <a:pt x="30" y="179"/>
                      </a:lnTo>
                      <a:lnTo>
                        <a:pt x="30" y="180"/>
                      </a:lnTo>
                      <a:lnTo>
                        <a:pt x="30" y="180"/>
                      </a:lnTo>
                      <a:lnTo>
                        <a:pt x="30" y="180"/>
                      </a:lnTo>
                      <a:lnTo>
                        <a:pt x="30" y="182"/>
                      </a:lnTo>
                      <a:lnTo>
                        <a:pt x="30" y="182"/>
                      </a:lnTo>
                      <a:lnTo>
                        <a:pt x="30" y="180"/>
                      </a:lnTo>
                      <a:lnTo>
                        <a:pt x="30" y="180"/>
                      </a:lnTo>
                      <a:lnTo>
                        <a:pt x="30" y="179"/>
                      </a:lnTo>
                      <a:lnTo>
                        <a:pt x="29" y="179"/>
                      </a:lnTo>
                      <a:lnTo>
                        <a:pt x="29" y="179"/>
                      </a:lnTo>
                      <a:lnTo>
                        <a:pt x="29" y="177"/>
                      </a:lnTo>
                      <a:lnTo>
                        <a:pt x="29" y="177"/>
                      </a:lnTo>
                      <a:lnTo>
                        <a:pt x="29" y="177"/>
                      </a:lnTo>
                      <a:lnTo>
                        <a:pt x="29" y="177"/>
                      </a:lnTo>
                      <a:lnTo>
                        <a:pt x="29" y="175"/>
                      </a:lnTo>
                      <a:lnTo>
                        <a:pt x="29" y="175"/>
                      </a:lnTo>
                      <a:lnTo>
                        <a:pt x="29" y="173"/>
                      </a:lnTo>
                      <a:lnTo>
                        <a:pt x="29" y="173"/>
                      </a:lnTo>
                      <a:lnTo>
                        <a:pt x="29" y="171"/>
                      </a:lnTo>
                      <a:lnTo>
                        <a:pt x="29" y="171"/>
                      </a:lnTo>
                      <a:lnTo>
                        <a:pt x="27" y="171"/>
                      </a:lnTo>
                      <a:lnTo>
                        <a:pt x="27" y="169"/>
                      </a:lnTo>
                      <a:lnTo>
                        <a:pt x="29" y="169"/>
                      </a:lnTo>
                      <a:lnTo>
                        <a:pt x="29" y="169"/>
                      </a:lnTo>
                      <a:lnTo>
                        <a:pt x="29" y="169"/>
                      </a:lnTo>
                      <a:lnTo>
                        <a:pt x="29" y="167"/>
                      </a:lnTo>
                      <a:lnTo>
                        <a:pt x="27" y="167"/>
                      </a:lnTo>
                      <a:lnTo>
                        <a:pt x="27" y="167"/>
                      </a:lnTo>
                      <a:lnTo>
                        <a:pt x="27" y="165"/>
                      </a:lnTo>
                      <a:lnTo>
                        <a:pt x="27" y="165"/>
                      </a:lnTo>
                      <a:lnTo>
                        <a:pt x="27" y="165"/>
                      </a:lnTo>
                      <a:lnTo>
                        <a:pt x="27" y="165"/>
                      </a:lnTo>
                      <a:lnTo>
                        <a:pt x="25" y="165"/>
                      </a:lnTo>
                      <a:lnTo>
                        <a:pt x="25" y="163"/>
                      </a:lnTo>
                      <a:lnTo>
                        <a:pt x="25" y="163"/>
                      </a:lnTo>
                      <a:lnTo>
                        <a:pt x="25" y="163"/>
                      </a:lnTo>
                      <a:lnTo>
                        <a:pt x="23" y="163"/>
                      </a:lnTo>
                      <a:lnTo>
                        <a:pt x="23" y="163"/>
                      </a:lnTo>
                      <a:lnTo>
                        <a:pt x="23" y="163"/>
                      </a:lnTo>
                      <a:lnTo>
                        <a:pt x="23" y="163"/>
                      </a:lnTo>
                      <a:lnTo>
                        <a:pt x="23" y="163"/>
                      </a:lnTo>
                      <a:lnTo>
                        <a:pt x="23" y="161"/>
                      </a:lnTo>
                      <a:lnTo>
                        <a:pt x="21" y="161"/>
                      </a:lnTo>
                      <a:lnTo>
                        <a:pt x="21" y="161"/>
                      </a:lnTo>
                      <a:lnTo>
                        <a:pt x="21" y="161"/>
                      </a:lnTo>
                      <a:lnTo>
                        <a:pt x="21" y="161"/>
                      </a:lnTo>
                      <a:lnTo>
                        <a:pt x="21" y="159"/>
                      </a:lnTo>
                      <a:lnTo>
                        <a:pt x="21" y="159"/>
                      </a:lnTo>
                      <a:lnTo>
                        <a:pt x="21" y="159"/>
                      </a:lnTo>
                      <a:lnTo>
                        <a:pt x="19" y="159"/>
                      </a:lnTo>
                      <a:lnTo>
                        <a:pt x="19" y="157"/>
                      </a:lnTo>
                      <a:lnTo>
                        <a:pt x="19" y="157"/>
                      </a:lnTo>
                      <a:lnTo>
                        <a:pt x="19" y="157"/>
                      </a:lnTo>
                      <a:lnTo>
                        <a:pt x="17" y="157"/>
                      </a:lnTo>
                      <a:lnTo>
                        <a:pt x="17" y="156"/>
                      </a:lnTo>
                      <a:lnTo>
                        <a:pt x="17" y="156"/>
                      </a:lnTo>
                      <a:lnTo>
                        <a:pt x="17" y="156"/>
                      </a:lnTo>
                      <a:lnTo>
                        <a:pt x="17" y="156"/>
                      </a:lnTo>
                      <a:lnTo>
                        <a:pt x="17" y="154"/>
                      </a:lnTo>
                      <a:lnTo>
                        <a:pt x="15" y="154"/>
                      </a:lnTo>
                      <a:lnTo>
                        <a:pt x="15" y="154"/>
                      </a:lnTo>
                      <a:lnTo>
                        <a:pt x="15" y="154"/>
                      </a:lnTo>
                      <a:lnTo>
                        <a:pt x="15" y="154"/>
                      </a:lnTo>
                      <a:lnTo>
                        <a:pt x="15" y="154"/>
                      </a:lnTo>
                      <a:lnTo>
                        <a:pt x="15" y="152"/>
                      </a:lnTo>
                      <a:lnTo>
                        <a:pt x="15" y="152"/>
                      </a:lnTo>
                      <a:lnTo>
                        <a:pt x="13" y="152"/>
                      </a:lnTo>
                      <a:lnTo>
                        <a:pt x="13" y="150"/>
                      </a:lnTo>
                      <a:lnTo>
                        <a:pt x="13" y="150"/>
                      </a:lnTo>
                      <a:lnTo>
                        <a:pt x="13" y="150"/>
                      </a:lnTo>
                      <a:lnTo>
                        <a:pt x="11" y="150"/>
                      </a:lnTo>
                      <a:lnTo>
                        <a:pt x="11" y="148"/>
                      </a:lnTo>
                      <a:lnTo>
                        <a:pt x="11" y="148"/>
                      </a:lnTo>
                      <a:lnTo>
                        <a:pt x="11" y="148"/>
                      </a:lnTo>
                      <a:lnTo>
                        <a:pt x="11" y="146"/>
                      </a:lnTo>
                      <a:lnTo>
                        <a:pt x="11" y="146"/>
                      </a:lnTo>
                      <a:lnTo>
                        <a:pt x="11" y="146"/>
                      </a:lnTo>
                      <a:lnTo>
                        <a:pt x="11" y="144"/>
                      </a:lnTo>
                      <a:lnTo>
                        <a:pt x="11" y="144"/>
                      </a:lnTo>
                      <a:lnTo>
                        <a:pt x="11" y="144"/>
                      </a:lnTo>
                      <a:lnTo>
                        <a:pt x="11" y="144"/>
                      </a:lnTo>
                      <a:lnTo>
                        <a:pt x="11" y="144"/>
                      </a:lnTo>
                      <a:lnTo>
                        <a:pt x="11" y="144"/>
                      </a:lnTo>
                      <a:lnTo>
                        <a:pt x="11" y="142"/>
                      </a:lnTo>
                      <a:lnTo>
                        <a:pt x="11" y="142"/>
                      </a:lnTo>
                      <a:lnTo>
                        <a:pt x="11" y="140"/>
                      </a:lnTo>
                      <a:lnTo>
                        <a:pt x="11" y="140"/>
                      </a:lnTo>
                      <a:lnTo>
                        <a:pt x="11" y="140"/>
                      </a:lnTo>
                      <a:lnTo>
                        <a:pt x="11" y="138"/>
                      </a:lnTo>
                      <a:lnTo>
                        <a:pt x="11" y="138"/>
                      </a:lnTo>
                      <a:lnTo>
                        <a:pt x="9" y="138"/>
                      </a:lnTo>
                      <a:lnTo>
                        <a:pt x="9" y="136"/>
                      </a:lnTo>
                      <a:lnTo>
                        <a:pt x="9" y="136"/>
                      </a:lnTo>
                      <a:lnTo>
                        <a:pt x="9" y="136"/>
                      </a:lnTo>
                      <a:lnTo>
                        <a:pt x="9" y="136"/>
                      </a:lnTo>
                      <a:lnTo>
                        <a:pt x="9" y="136"/>
                      </a:lnTo>
                      <a:lnTo>
                        <a:pt x="8" y="136"/>
                      </a:lnTo>
                      <a:lnTo>
                        <a:pt x="8" y="136"/>
                      </a:lnTo>
                      <a:lnTo>
                        <a:pt x="8" y="134"/>
                      </a:lnTo>
                      <a:lnTo>
                        <a:pt x="6" y="134"/>
                      </a:lnTo>
                      <a:lnTo>
                        <a:pt x="6" y="134"/>
                      </a:lnTo>
                      <a:lnTo>
                        <a:pt x="6" y="134"/>
                      </a:lnTo>
                      <a:lnTo>
                        <a:pt x="6" y="133"/>
                      </a:lnTo>
                      <a:lnTo>
                        <a:pt x="6" y="133"/>
                      </a:lnTo>
                      <a:lnTo>
                        <a:pt x="6" y="133"/>
                      </a:lnTo>
                      <a:lnTo>
                        <a:pt x="4" y="133"/>
                      </a:lnTo>
                      <a:lnTo>
                        <a:pt x="4" y="131"/>
                      </a:lnTo>
                      <a:lnTo>
                        <a:pt x="4" y="131"/>
                      </a:lnTo>
                      <a:lnTo>
                        <a:pt x="4" y="129"/>
                      </a:lnTo>
                      <a:lnTo>
                        <a:pt x="4" y="129"/>
                      </a:lnTo>
                      <a:lnTo>
                        <a:pt x="4" y="129"/>
                      </a:lnTo>
                      <a:lnTo>
                        <a:pt x="4" y="127"/>
                      </a:lnTo>
                      <a:lnTo>
                        <a:pt x="4" y="127"/>
                      </a:lnTo>
                      <a:lnTo>
                        <a:pt x="4" y="125"/>
                      </a:lnTo>
                      <a:lnTo>
                        <a:pt x="4" y="125"/>
                      </a:lnTo>
                      <a:lnTo>
                        <a:pt x="4" y="125"/>
                      </a:lnTo>
                      <a:lnTo>
                        <a:pt x="4" y="123"/>
                      </a:lnTo>
                      <a:lnTo>
                        <a:pt x="4" y="123"/>
                      </a:lnTo>
                      <a:lnTo>
                        <a:pt x="4" y="123"/>
                      </a:lnTo>
                      <a:lnTo>
                        <a:pt x="4" y="121"/>
                      </a:lnTo>
                      <a:lnTo>
                        <a:pt x="4" y="121"/>
                      </a:lnTo>
                      <a:lnTo>
                        <a:pt x="4" y="121"/>
                      </a:lnTo>
                      <a:lnTo>
                        <a:pt x="4" y="121"/>
                      </a:lnTo>
                      <a:lnTo>
                        <a:pt x="4" y="121"/>
                      </a:lnTo>
                      <a:lnTo>
                        <a:pt x="2" y="121"/>
                      </a:lnTo>
                      <a:lnTo>
                        <a:pt x="2" y="119"/>
                      </a:lnTo>
                      <a:lnTo>
                        <a:pt x="2" y="119"/>
                      </a:lnTo>
                      <a:lnTo>
                        <a:pt x="2" y="119"/>
                      </a:lnTo>
                      <a:lnTo>
                        <a:pt x="2" y="117"/>
                      </a:lnTo>
                      <a:lnTo>
                        <a:pt x="2" y="117"/>
                      </a:lnTo>
                      <a:lnTo>
                        <a:pt x="2" y="117"/>
                      </a:lnTo>
                      <a:lnTo>
                        <a:pt x="2" y="115"/>
                      </a:lnTo>
                      <a:lnTo>
                        <a:pt x="2" y="115"/>
                      </a:lnTo>
                      <a:lnTo>
                        <a:pt x="4" y="115"/>
                      </a:lnTo>
                      <a:lnTo>
                        <a:pt x="4" y="113"/>
                      </a:lnTo>
                      <a:lnTo>
                        <a:pt x="4" y="113"/>
                      </a:lnTo>
                      <a:lnTo>
                        <a:pt x="4" y="113"/>
                      </a:lnTo>
                      <a:lnTo>
                        <a:pt x="2" y="113"/>
                      </a:lnTo>
                      <a:lnTo>
                        <a:pt x="2" y="111"/>
                      </a:lnTo>
                      <a:lnTo>
                        <a:pt x="4" y="111"/>
                      </a:lnTo>
                      <a:lnTo>
                        <a:pt x="4" y="111"/>
                      </a:lnTo>
                      <a:lnTo>
                        <a:pt x="4" y="110"/>
                      </a:lnTo>
                      <a:lnTo>
                        <a:pt x="4" y="110"/>
                      </a:lnTo>
                      <a:lnTo>
                        <a:pt x="4" y="108"/>
                      </a:lnTo>
                      <a:lnTo>
                        <a:pt x="4" y="108"/>
                      </a:lnTo>
                      <a:lnTo>
                        <a:pt x="4" y="106"/>
                      </a:lnTo>
                      <a:lnTo>
                        <a:pt x="4" y="106"/>
                      </a:lnTo>
                      <a:lnTo>
                        <a:pt x="2" y="106"/>
                      </a:lnTo>
                      <a:lnTo>
                        <a:pt x="2" y="106"/>
                      </a:lnTo>
                      <a:lnTo>
                        <a:pt x="0" y="106"/>
                      </a:lnTo>
                      <a:lnTo>
                        <a:pt x="0" y="104"/>
                      </a:lnTo>
                      <a:lnTo>
                        <a:pt x="0" y="104"/>
                      </a:lnTo>
                      <a:lnTo>
                        <a:pt x="0" y="104"/>
                      </a:lnTo>
                      <a:lnTo>
                        <a:pt x="0" y="104"/>
                      </a:lnTo>
                      <a:lnTo>
                        <a:pt x="0" y="104"/>
                      </a:lnTo>
                      <a:lnTo>
                        <a:pt x="0" y="102"/>
                      </a:lnTo>
                      <a:lnTo>
                        <a:pt x="0" y="102"/>
                      </a:lnTo>
                      <a:lnTo>
                        <a:pt x="0" y="102"/>
                      </a:lnTo>
                      <a:lnTo>
                        <a:pt x="0" y="102"/>
                      </a:lnTo>
                      <a:lnTo>
                        <a:pt x="0" y="100"/>
                      </a:lnTo>
                      <a:lnTo>
                        <a:pt x="2" y="100"/>
                      </a:lnTo>
                      <a:lnTo>
                        <a:pt x="2" y="100"/>
                      </a:lnTo>
                      <a:lnTo>
                        <a:pt x="2" y="100"/>
                      </a:lnTo>
                      <a:lnTo>
                        <a:pt x="4" y="100"/>
                      </a:lnTo>
                      <a:lnTo>
                        <a:pt x="4" y="100"/>
                      </a:lnTo>
                      <a:lnTo>
                        <a:pt x="4" y="98"/>
                      </a:lnTo>
                      <a:lnTo>
                        <a:pt x="4" y="98"/>
                      </a:lnTo>
                      <a:lnTo>
                        <a:pt x="6" y="98"/>
                      </a:lnTo>
                      <a:lnTo>
                        <a:pt x="6" y="98"/>
                      </a:lnTo>
                      <a:lnTo>
                        <a:pt x="6" y="98"/>
                      </a:lnTo>
                      <a:lnTo>
                        <a:pt x="6" y="96"/>
                      </a:lnTo>
                      <a:lnTo>
                        <a:pt x="6" y="96"/>
                      </a:lnTo>
                      <a:lnTo>
                        <a:pt x="6" y="96"/>
                      </a:lnTo>
                      <a:lnTo>
                        <a:pt x="6" y="96"/>
                      </a:lnTo>
                      <a:lnTo>
                        <a:pt x="6" y="94"/>
                      </a:lnTo>
                      <a:lnTo>
                        <a:pt x="6" y="94"/>
                      </a:lnTo>
                      <a:lnTo>
                        <a:pt x="8" y="94"/>
                      </a:lnTo>
                      <a:lnTo>
                        <a:pt x="8" y="92"/>
                      </a:lnTo>
                      <a:lnTo>
                        <a:pt x="8" y="92"/>
                      </a:lnTo>
                      <a:lnTo>
                        <a:pt x="8" y="92"/>
                      </a:lnTo>
                      <a:lnTo>
                        <a:pt x="8" y="90"/>
                      </a:lnTo>
                      <a:lnTo>
                        <a:pt x="8" y="90"/>
                      </a:lnTo>
                      <a:lnTo>
                        <a:pt x="9" y="90"/>
                      </a:lnTo>
                      <a:lnTo>
                        <a:pt x="9" y="88"/>
                      </a:lnTo>
                      <a:lnTo>
                        <a:pt x="9" y="88"/>
                      </a:lnTo>
                      <a:lnTo>
                        <a:pt x="9" y="88"/>
                      </a:lnTo>
                      <a:lnTo>
                        <a:pt x="9" y="88"/>
                      </a:lnTo>
                      <a:lnTo>
                        <a:pt x="9" y="88"/>
                      </a:lnTo>
                      <a:lnTo>
                        <a:pt x="11" y="88"/>
                      </a:lnTo>
                      <a:lnTo>
                        <a:pt x="11" y="87"/>
                      </a:lnTo>
                      <a:lnTo>
                        <a:pt x="11" y="87"/>
                      </a:lnTo>
                      <a:lnTo>
                        <a:pt x="11" y="87"/>
                      </a:lnTo>
                      <a:lnTo>
                        <a:pt x="11" y="85"/>
                      </a:lnTo>
                      <a:lnTo>
                        <a:pt x="11" y="85"/>
                      </a:lnTo>
                      <a:lnTo>
                        <a:pt x="11" y="83"/>
                      </a:lnTo>
                      <a:lnTo>
                        <a:pt x="11" y="83"/>
                      </a:lnTo>
                      <a:lnTo>
                        <a:pt x="11" y="83"/>
                      </a:lnTo>
                      <a:lnTo>
                        <a:pt x="11" y="81"/>
                      </a:lnTo>
                      <a:lnTo>
                        <a:pt x="13" y="81"/>
                      </a:lnTo>
                      <a:lnTo>
                        <a:pt x="13" y="81"/>
                      </a:lnTo>
                      <a:lnTo>
                        <a:pt x="13" y="81"/>
                      </a:lnTo>
                      <a:lnTo>
                        <a:pt x="13" y="79"/>
                      </a:lnTo>
                      <a:lnTo>
                        <a:pt x="13" y="79"/>
                      </a:lnTo>
                      <a:lnTo>
                        <a:pt x="13" y="79"/>
                      </a:lnTo>
                      <a:lnTo>
                        <a:pt x="13" y="77"/>
                      </a:lnTo>
                      <a:lnTo>
                        <a:pt x="15" y="77"/>
                      </a:lnTo>
                      <a:lnTo>
                        <a:pt x="15" y="77"/>
                      </a:lnTo>
                      <a:lnTo>
                        <a:pt x="15" y="77"/>
                      </a:lnTo>
                      <a:lnTo>
                        <a:pt x="15" y="75"/>
                      </a:lnTo>
                      <a:lnTo>
                        <a:pt x="15" y="75"/>
                      </a:lnTo>
                      <a:lnTo>
                        <a:pt x="17" y="75"/>
                      </a:lnTo>
                      <a:lnTo>
                        <a:pt x="17" y="75"/>
                      </a:lnTo>
                      <a:lnTo>
                        <a:pt x="17" y="75"/>
                      </a:lnTo>
                      <a:lnTo>
                        <a:pt x="17" y="73"/>
                      </a:lnTo>
                      <a:lnTo>
                        <a:pt x="17" y="73"/>
                      </a:lnTo>
                      <a:lnTo>
                        <a:pt x="17" y="73"/>
                      </a:lnTo>
                      <a:lnTo>
                        <a:pt x="17" y="73"/>
                      </a:lnTo>
                      <a:lnTo>
                        <a:pt x="19" y="73"/>
                      </a:lnTo>
                      <a:lnTo>
                        <a:pt x="19" y="73"/>
                      </a:lnTo>
                      <a:lnTo>
                        <a:pt x="19" y="73"/>
                      </a:lnTo>
                      <a:lnTo>
                        <a:pt x="21" y="73"/>
                      </a:lnTo>
                      <a:lnTo>
                        <a:pt x="21" y="73"/>
                      </a:lnTo>
                      <a:lnTo>
                        <a:pt x="21" y="73"/>
                      </a:lnTo>
                      <a:lnTo>
                        <a:pt x="23" y="73"/>
                      </a:lnTo>
                      <a:lnTo>
                        <a:pt x="23" y="73"/>
                      </a:lnTo>
                      <a:lnTo>
                        <a:pt x="23" y="73"/>
                      </a:lnTo>
                      <a:lnTo>
                        <a:pt x="23" y="73"/>
                      </a:lnTo>
                      <a:lnTo>
                        <a:pt x="25" y="73"/>
                      </a:lnTo>
                      <a:lnTo>
                        <a:pt x="25" y="73"/>
                      </a:lnTo>
                      <a:lnTo>
                        <a:pt x="27" y="73"/>
                      </a:lnTo>
                      <a:lnTo>
                        <a:pt x="27" y="73"/>
                      </a:lnTo>
                      <a:lnTo>
                        <a:pt x="27" y="73"/>
                      </a:lnTo>
                      <a:lnTo>
                        <a:pt x="27" y="73"/>
                      </a:lnTo>
                      <a:lnTo>
                        <a:pt x="27" y="73"/>
                      </a:lnTo>
                      <a:lnTo>
                        <a:pt x="27" y="71"/>
                      </a:lnTo>
                      <a:lnTo>
                        <a:pt x="29" y="71"/>
                      </a:lnTo>
                      <a:lnTo>
                        <a:pt x="29" y="71"/>
                      </a:lnTo>
                      <a:lnTo>
                        <a:pt x="30" y="71"/>
                      </a:lnTo>
                      <a:lnTo>
                        <a:pt x="30" y="71"/>
                      </a:lnTo>
                      <a:lnTo>
                        <a:pt x="30" y="71"/>
                      </a:lnTo>
                      <a:lnTo>
                        <a:pt x="30" y="71"/>
                      </a:lnTo>
                      <a:lnTo>
                        <a:pt x="32" y="71"/>
                      </a:lnTo>
                      <a:lnTo>
                        <a:pt x="32" y="69"/>
                      </a:lnTo>
                      <a:lnTo>
                        <a:pt x="32" y="69"/>
                      </a:lnTo>
                      <a:lnTo>
                        <a:pt x="32" y="69"/>
                      </a:lnTo>
                      <a:lnTo>
                        <a:pt x="34" y="69"/>
                      </a:lnTo>
                      <a:lnTo>
                        <a:pt x="34" y="69"/>
                      </a:lnTo>
                      <a:lnTo>
                        <a:pt x="34" y="67"/>
                      </a:lnTo>
                      <a:lnTo>
                        <a:pt x="34" y="67"/>
                      </a:lnTo>
                      <a:lnTo>
                        <a:pt x="34" y="67"/>
                      </a:lnTo>
                      <a:lnTo>
                        <a:pt x="36" y="67"/>
                      </a:lnTo>
                      <a:lnTo>
                        <a:pt x="36" y="65"/>
                      </a:lnTo>
                      <a:lnTo>
                        <a:pt x="36" y="65"/>
                      </a:lnTo>
                      <a:lnTo>
                        <a:pt x="36" y="65"/>
                      </a:lnTo>
                      <a:lnTo>
                        <a:pt x="36" y="65"/>
                      </a:lnTo>
                      <a:lnTo>
                        <a:pt x="36" y="65"/>
                      </a:lnTo>
                      <a:lnTo>
                        <a:pt x="36" y="67"/>
                      </a:lnTo>
                      <a:lnTo>
                        <a:pt x="36" y="67"/>
                      </a:lnTo>
                      <a:lnTo>
                        <a:pt x="38" y="67"/>
                      </a:lnTo>
                      <a:lnTo>
                        <a:pt x="38" y="67"/>
                      </a:lnTo>
                      <a:lnTo>
                        <a:pt x="38" y="69"/>
                      </a:lnTo>
                      <a:lnTo>
                        <a:pt x="38" y="69"/>
                      </a:lnTo>
                      <a:lnTo>
                        <a:pt x="38" y="69"/>
                      </a:lnTo>
                      <a:lnTo>
                        <a:pt x="38" y="71"/>
                      </a:lnTo>
                      <a:lnTo>
                        <a:pt x="40" y="71"/>
                      </a:lnTo>
                      <a:lnTo>
                        <a:pt x="40" y="71"/>
                      </a:lnTo>
                      <a:lnTo>
                        <a:pt x="40" y="71"/>
                      </a:lnTo>
                      <a:lnTo>
                        <a:pt x="40" y="73"/>
                      </a:lnTo>
                      <a:lnTo>
                        <a:pt x="42" y="73"/>
                      </a:lnTo>
                      <a:lnTo>
                        <a:pt x="42" y="73"/>
                      </a:lnTo>
                      <a:lnTo>
                        <a:pt x="42" y="71"/>
                      </a:lnTo>
                      <a:lnTo>
                        <a:pt x="42" y="71"/>
                      </a:lnTo>
                      <a:lnTo>
                        <a:pt x="42" y="71"/>
                      </a:lnTo>
                      <a:lnTo>
                        <a:pt x="44" y="71"/>
                      </a:lnTo>
                      <a:lnTo>
                        <a:pt x="44" y="71"/>
                      </a:lnTo>
                      <a:lnTo>
                        <a:pt x="44" y="71"/>
                      </a:lnTo>
                      <a:lnTo>
                        <a:pt x="44" y="69"/>
                      </a:lnTo>
                      <a:lnTo>
                        <a:pt x="46" y="69"/>
                      </a:lnTo>
                      <a:lnTo>
                        <a:pt x="46" y="69"/>
                      </a:lnTo>
                      <a:lnTo>
                        <a:pt x="48" y="69"/>
                      </a:lnTo>
                      <a:lnTo>
                        <a:pt x="48" y="69"/>
                      </a:lnTo>
                      <a:lnTo>
                        <a:pt x="48" y="69"/>
                      </a:lnTo>
                      <a:lnTo>
                        <a:pt x="48" y="67"/>
                      </a:lnTo>
                      <a:lnTo>
                        <a:pt x="48" y="67"/>
                      </a:lnTo>
                      <a:lnTo>
                        <a:pt x="48" y="67"/>
                      </a:lnTo>
                      <a:lnTo>
                        <a:pt x="50" y="67"/>
                      </a:lnTo>
                      <a:lnTo>
                        <a:pt x="50" y="65"/>
                      </a:lnTo>
                      <a:lnTo>
                        <a:pt x="50" y="65"/>
                      </a:lnTo>
                      <a:lnTo>
                        <a:pt x="50" y="65"/>
                      </a:lnTo>
                      <a:lnTo>
                        <a:pt x="52" y="65"/>
                      </a:lnTo>
                      <a:lnTo>
                        <a:pt x="52" y="65"/>
                      </a:lnTo>
                      <a:lnTo>
                        <a:pt x="52" y="65"/>
                      </a:lnTo>
                      <a:lnTo>
                        <a:pt x="53" y="65"/>
                      </a:lnTo>
                      <a:lnTo>
                        <a:pt x="53" y="65"/>
                      </a:lnTo>
                      <a:lnTo>
                        <a:pt x="53" y="65"/>
                      </a:lnTo>
                      <a:lnTo>
                        <a:pt x="53" y="65"/>
                      </a:lnTo>
                      <a:lnTo>
                        <a:pt x="55" y="65"/>
                      </a:lnTo>
                      <a:lnTo>
                        <a:pt x="55" y="64"/>
                      </a:lnTo>
                      <a:lnTo>
                        <a:pt x="55" y="64"/>
                      </a:lnTo>
                      <a:lnTo>
                        <a:pt x="55" y="64"/>
                      </a:lnTo>
                      <a:lnTo>
                        <a:pt x="57" y="64"/>
                      </a:lnTo>
                      <a:lnTo>
                        <a:pt x="57" y="64"/>
                      </a:lnTo>
                      <a:lnTo>
                        <a:pt x="57" y="64"/>
                      </a:lnTo>
                      <a:lnTo>
                        <a:pt x="57" y="64"/>
                      </a:lnTo>
                      <a:lnTo>
                        <a:pt x="59" y="64"/>
                      </a:lnTo>
                      <a:lnTo>
                        <a:pt x="59" y="64"/>
                      </a:lnTo>
                      <a:lnTo>
                        <a:pt x="59" y="64"/>
                      </a:lnTo>
                      <a:lnTo>
                        <a:pt x="61" y="64"/>
                      </a:lnTo>
                      <a:lnTo>
                        <a:pt x="61" y="64"/>
                      </a:lnTo>
                      <a:lnTo>
                        <a:pt x="61" y="64"/>
                      </a:lnTo>
                      <a:lnTo>
                        <a:pt x="63" y="64"/>
                      </a:lnTo>
                      <a:lnTo>
                        <a:pt x="63" y="64"/>
                      </a:lnTo>
                      <a:lnTo>
                        <a:pt x="63" y="64"/>
                      </a:lnTo>
                      <a:lnTo>
                        <a:pt x="65" y="64"/>
                      </a:lnTo>
                      <a:lnTo>
                        <a:pt x="65" y="64"/>
                      </a:lnTo>
                      <a:lnTo>
                        <a:pt x="65" y="64"/>
                      </a:lnTo>
                      <a:lnTo>
                        <a:pt x="65" y="62"/>
                      </a:lnTo>
                      <a:lnTo>
                        <a:pt x="67" y="62"/>
                      </a:lnTo>
                      <a:lnTo>
                        <a:pt x="67" y="62"/>
                      </a:lnTo>
                      <a:lnTo>
                        <a:pt x="69" y="62"/>
                      </a:lnTo>
                      <a:lnTo>
                        <a:pt x="69" y="62"/>
                      </a:lnTo>
                      <a:lnTo>
                        <a:pt x="69" y="62"/>
                      </a:lnTo>
                      <a:lnTo>
                        <a:pt x="71" y="62"/>
                      </a:lnTo>
                      <a:lnTo>
                        <a:pt x="71" y="62"/>
                      </a:lnTo>
                      <a:lnTo>
                        <a:pt x="71" y="62"/>
                      </a:lnTo>
                      <a:lnTo>
                        <a:pt x="73" y="62"/>
                      </a:lnTo>
                      <a:lnTo>
                        <a:pt x="73" y="62"/>
                      </a:lnTo>
                      <a:lnTo>
                        <a:pt x="73" y="60"/>
                      </a:lnTo>
                      <a:lnTo>
                        <a:pt x="73" y="60"/>
                      </a:lnTo>
                      <a:lnTo>
                        <a:pt x="73" y="60"/>
                      </a:lnTo>
                      <a:lnTo>
                        <a:pt x="73" y="58"/>
                      </a:lnTo>
                      <a:lnTo>
                        <a:pt x="74" y="58"/>
                      </a:lnTo>
                      <a:lnTo>
                        <a:pt x="74" y="58"/>
                      </a:lnTo>
                      <a:lnTo>
                        <a:pt x="74" y="58"/>
                      </a:lnTo>
                      <a:lnTo>
                        <a:pt x="74" y="58"/>
                      </a:lnTo>
                      <a:lnTo>
                        <a:pt x="76" y="58"/>
                      </a:lnTo>
                      <a:lnTo>
                        <a:pt x="76" y="56"/>
                      </a:lnTo>
                      <a:lnTo>
                        <a:pt x="76" y="56"/>
                      </a:lnTo>
                      <a:lnTo>
                        <a:pt x="76" y="56"/>
                      </a:lnTo>
                      <a:lnTo>
                        <a:pt x="76" y="56"/>
                      </a:lnTo>
                      <a:lnTo>
                        <a:pt x="76" y="56"/>
                      </a:lnTo>
                      <a:lnTo>
                        <a:pt x="76" y="54"/>
                      </a:lnTo>
                      <a:lnTo>
                        <a:pt x="76" y="54"/>
                      </a:lnTo>
                      <a:lnTo>
                        <a:pt x="78" y="54"/>
                      </a:lnTo>
                      <a:lnTo>
                        <a:pt x="78" y="52"/>
                      </a:lnTo>
                      <a:lnTo>
                        <a:pt x="78" y="52"/>
                      </a:lnTo>
                      <a:lnTo>
                        <a:pt x="78" y="52"/>
                      </a:lnTo>
                      <a:lnTo>
                        <a:pt x="80" y="52"/>
                      </a:lnTo>
                      <a:lnTo>
                        <a:pt x="80" y="50"/>
                      </a:lnTo>
                      <a:lnTo>
                        <a:pt x="80" y="50"/>
                      </a:lnTo>
                      <a:lnTo>
                        <a:pt x="80" y="50"/>
                      </a:lnTo>
                      <a:lnTo>
                        <a:pt x="80" y="48"/>
                      </a:lnTo>
                      <a:lnTo>
                        <a:pt x="80" y="48"/>
                      </a:lnTo>
                      <a:lnTo>
                        <a:pt x="80" y="48"/>
                      </a:lnTo>
                      <a:lnTo>
                        <a:pt x="80" y="48"/>
                      </a:lnTo>
                      <a:lnTo>
                        <a:pt x="80" y="48"/>
                      </a:lnTo>
                      <a:lnTo>
                        <a:pt x="80" y="48"/>
                      </a:lnTo>
                      <a:lnTo>
                        <a:pt x="78" y="48"/>
                      </a:lnTo>
                      <a:lnTo>
                        <a:pt x="78" y="46"/>
                      </a:lnTo>
                      <a:lnTo>
                        <a:pt x="78" y="46"/>
                      </a:lnTo>
                      <a:lnTo>
                        <a:pt x="76" y="46"/>
                      </a:lnTo>
                      <a:lnTo>
                        <a:pt x="76" y="46"/>
                      </a:lnTo>
                      <a:lnTo>
                        <a:pt x="76" y="46"/>
                      </a:lnTo>
                      <a:lnTo>
                        <a:pt x="76" y="44"/>
                      </a:lnTo>
                      <a:lnTo>
                        <a:pt x="76" y="44"/>
                      </a:lnTo>
                      <a:lnTo>
                        <a:pt x="76" y="44"/>
                      </a:lnTo>
                      <a:lnTo>
                        <a:pt x="78" y="44"/>
                      </a:lnTo>
                      <a:lnTo>
                        <a:pt x="78" y="43"/>
                      </a:lnTo>
                      <a:lnTo>
                        <a:pt x="78" y="43"/>
                      </a:lnTo>
                      <a:lnTo>
                        <a:pt x="78" y="43"/>
                      </a:lnTo>
                      <a:lnTo>
                        <a:pt x="80" y="43"/>
                      </a:lnTo>
                      <a:lnTo>
                        <a:pt x="80" y="43"/>
                      </a:lnTo>
                      <a:lnTo>
                        <a:pt x="80" y="43"/>
                      </a:lnTo>
                      <a:lnTo>
                        <a:pt x="82" y="43"/>
                      </a:lnTo>
                      <a:lnTo>
                        <a:pt x="82" y="41"/>
                      </a:lnTo>
                      <a:lnTo>
                        <a:pt x="82" y="41"/>
                      </a:lnTo>
                      <a:lnTo>
                        <a:pt x="82" y="41"/>
                      </a:lnTo>
                      <a:lnTo>
                        <a:pt x="82" y="43"/>
                      </a:lnTo>
                      <a:lnTo>
                        <a:pt x="84" y="43"/>
                      </a:lnTo>
                      <a:lnTo>
                        <a:pt x="84" y="43"/>
                      </a:lnTo>
                      <a:lnTo>
                        <a:pt x="86" y="43"/>
                      </a:lnTo>
                      <a:lnTo>
                        <a:pt x="86" y="41"/>
                      </a:lnTo>
                      <a:lnTo>
                        <a:pt x="86" y="41"/>
                      </a:lnTo>
                      <a:lnTo>
                        <a:pt x="86" y="41"/>
                      </a:lnTo>
                      <a:lnTo>
                        <a:pt x="86" y="43"/>
                      </a:lnTo>
                      <a:lnTo>
                        <a:pt x="88" y="43"/>
                      </a:lnTo>
                      <a:lnTo>
                        <a:pt x="88" y="41"/>
                      </a:lnTo>
                      <a:lnTo>
                        <a:pt x="88" y="41"/>
                      </a:lnTo>
                      <a:lnTo>
                        <a:pt x="90" y="41"/>
                      </a:lnTo>
                      <a:lnTo>
                        <a:pt x="90" y="41"/>
                      </a:lnTo>
                      <a:lnTo>
                        <a:pt x="90" y="41"/>
                      </a:lnTo>
                      <a:lnTo>
                        <a:pt x="92" y="41"/>
                      </a:lnTo>
                      <a:lnTo>
                        <a:pt x="92" y="41"/>
                      </a:lnTo>
                      <a:lnTo>
                        <a:pt x="92" y="41"/>
                      </a:lnTo>
                      <a:lnTo>
                        <a:pt x="94" y="41"/>
                      </a:lnTo>
                      <a:lnTo>
                        <a:pt x="94" y="41"/>
                      </a:lnTo>
                      <a:lnTo>
                        <a:pt x="94" y="41"/>
                      </a:lnTo>
                      <a:lnTo>
                        <a:pt x="96" y="41"/>
                      </a:lnTo>
                      <a:lnTo>
                        <a:pt x="96" y="41"/>
                      </a:lnTo>
                      <a:lnTo>
                        <a:pt x="96" y="41"/>
                      </a:lnTo>
                      <a:lnTo>
                        <a:pt x="96" y="41"/>
                      </a:lnTo>
                      <a:lnTo>
                        <a:pt x="97" y="41"/>
                      </a:lnTo>
                      <a:lnTo>
                        <a:pt x="97" y="41"/>
                      </a:lnTo>
                      <a:lnTo>
                        <a:pt x="97" y="39"/>
                      </a:lnTo>
                      <a:lnTo>
                        <a:pt x="97" y="39"/>
                      </a:lnTo>
                      <a:lnTo>
                        <a:pt x="97" y="41"/>
                      </a:lnTo>
                      <a:lnTo>
                        <a:pt x="99" y="41"/>
                      </a:lnTo>
                      <a:lnTo>
                        <a:pt x="99" y="41"/>
                      </a:lnTo>
                      <a:lnTo>
                        <a:pt x="99" y="39"/>
                      </a:lnTo>
                      <a:lnTo>
                        <a:pt x="101" y="39"/>
                      </a:lnTo>
                      <a:lnTo>
                        <a:pt x="101" y="41"/>
                      </a:lnTo>
                      <a:lnTo>
                        <a:pt x="101" y="41"/>
                      </a:lnTo>
                      <a:lnTo>
                        <a:pt x="101" y="41"/>
                      </a:lnTo>
                      <a:lnTo>
                        <a:pt x="103" y="41"/>
                      </a:lnTo>
                      <a:lnTo>
                        <a:pt x="103" y="39"/>
                      </a:lnTo>
                      <a:lnTo>
                        <a:pt x="103" y="39"/>
                      </a:lnTo>
                      <a:lnTo>
                        <a:pt x="103" y="39"/>
                      </a:lnTo>
                      <a:lnTo>
                        <a:pt x="103" y="39"/>
                      </a:lnTo>
                      <a:lnTo>
                        <a:pt x="103" y="37"/>
                      </a:lnTo>
                      <a:lnTo>
                        <a:pt x="105" y="37"/>
                      </a:lnTo>
                      <a:lnTo>
                        <a:pt x="105" y="37"/>
                      </a:lnTo>
                      <a:lnTo>
                        <a:pt x="105" y="35"/>
                      </a:lnTo>
                      <a:lnTo>
                        <a:pt x="105" y="35"/>
                      </a:lnTo>
                      <a:lnTo>
                        <a:pt x="107" y="35"/>
                      </a:lnTo>
                      <a:lnTo>
                        <a:pt x="107" y="35"/>
                      </a:lnTo>
                      <a:lnTo>
                        <a:pt x="107" y="35"/>
                      </a:lnTo>
                      <a:lnTo>
                        <a:pt x="107" y="35"/>
                      </a:lnTo>
                      <a:lnTo>
                        <a:pt x="107" y="33"/>
                      </a:lnTo>
                      <a:lnTo>
                        <a:pt x="109" y="33"/>
                      </a:lnTo>
                      <a:lnTo>
                        <a:pt x="109" y="33"/>
                      </a:lnTo>
                      <a:lnTo>
                        <a:pt x="109" y="33"/>
                      </a:lnTo>
                      <a:lnTo>
                        <a:pt x="109" y="33"/>
                      </a:lnTo>
                      <a:lnTo>
                        <a:pt x="111" y="33"/>
                      </a:lnTo>
                      <a:lnTo>
                        <a:pt x="111" y="33"/>
                      </a:lnTo>
                      <a:lnTo>
                        <a:pt x="111" y="33"/>
                      </a:lnTo>
                      <a:lnTo>
                        <a:pt x="111" y="31"/>
                      </a:lnTo>
                      <a:lnTo>
                        <a:pt x="113" y="31"/>
                      </a:lnTo>
                      <a:lnTo>
                        <a:pt x="113" y="31"/>
                      </a:lnTo>
                      <a:lnTo>
                        <a:pt x="113" y="31"/>
                      </a:lnTo>
                      <a:lnTo>
                        <a:pt x="113" y="29"/>
                      </a:lnTo>
                      <a:lnTo>
                        <a:pt x="113" y="29"/>
                      </a:lnTo>
                      <a:lnTo>
                        <a:pt x="113" y="29"/>
                      </a:lnTo>
                      <a:lnTo>
                        <a:pt x="113" y="27"/>
                      </a:lnTo>
                      <a:lnTo>
                        <a:pt x="113" y="27"/>
                      </a:lnTo>
                      <a:lnTo>
                        <a:pt x="115" y="27"/>
                      </a:lnTo>
                      <a:lnTo>
                        <a:pt x="115" y="25"/>
                      </a:lnTo>
                      <a:lnTo>
                        <a:pt x="115" y="25"/>
                      </a:lnTo>
                      <a:lnTo>
                        <a:pt x="117" y="25"/>
                      </a:lnTo>
                      <a:lnTo>
                        <a:pt x="117" y="25"/>
                      </a:lnTo>
                      <a:lnTo>
                        <a:pt x="117" y="25"/>
                      </a:lnTo>
                      <a:lnTo>
                        <a:pt x="117" y="25"/>
                      </a:lnTo>
                      <a:lnTo>
                        <a:pt x="117" y="25"/>
                      </a:lnTo>
                      <a:lnTo>
                        <a:pt x="117" y="23"/>
                      </a:lnTo>
                      <a:lnTo>
                        <a:pt x="117" y="23"/>
                      </a:lnTo>
                      <a:lnTo>
                        <a:pt x="118" y="23"/>
                      </a:lnTo>
                      <a:lnTo>
                        <a:pt x="118" y="21"/>
                      </a:lnTo>
                      <a:lnTo>
                        <a:pt x="118" y="21"/>
                      </a:lnTo>
                      <a:lnTo>
                        <a:pt x="118" y="23"/>
                      </a:lnTo>
                      <a:lnTo>
                        <a:pt x="118" y="23"/>
                      </a:lnTo>
                      <a:lnTo>
                        <a:pt x="120" y="23"/>
                      </a:lnTo>
                      <a:lnTo>
                        <a:pt x="120" y="21"/>
                      </a:lnTo>
                      <a:lnTo>
                        <a:pt x="120" y="21"/>
                      </a:lnTo>
                      <a:lnTo>
                        <a:pt x="120" y="21"/>
                      </a:lnTo>
                      <a:lnTo>
                        <a:pt x="120" y="20"/>
                      </a:lnTo>
                      <a:lnTo>
                        <a:pt x="122" y="20"/>
                      </a:lnTo>
                      <a:lnTo>
                        <a:pt x="122" y="20"/>
                      </a:lnTo>
                      <a:lnTo>
                        <a:pt x="122" y="18"/>
                      </a:lnTo>
                      <a:lnTo>
                        <a:pt x="122" y="18"/>
                      </a:lnTo>
                      <a:lnTo>
                        <a:pt x="122" y="18"/>
                      </a:lnTo>
                      <a:lnTo>
                        <a:pt x="122" y="18"/>
                      </a:lnTo>
                      <a:lnTo>
                        <a:pt x="124" y="18"/>
                      </a:lnTo>
                      <a:lnTo>
                        <a:pt x="124" y="18"/>
                      </a:lnTo>
                      <a:lnTo>
                        <a:pt x="124" y="18"/>
                      </a:lnTo>
                      <a:lnTo>
                        <a:pt x="124" y="18"/>
                      </a:lnTo>
                      <a:lnTo>
                        <a:pt x="124" y="16"/>
                      </a:lnTo>
                      <a:lnTo>
                        <a:pt x="126" y="16"/>
                      </a:lnTo>
                      <a:lnTo>
                        <a:pt x="126" y="16"/>
                      </a:lnTo>
                      <a:lnTo>
                        <a:pt x="126" y="16"/>
                      </a:lnTo>
                      <a:lnTo>
                        <a:pt x="126" y="14"/>
                      </a:lnTo>
                      <a:lnTo>
                        <a:pt x="126" y="14"/>
                      </a:lnTo>
                      <a:lnTo>
                        <a:pt x="126" y="12"/>
                      </a:lnTo>
                      <a:lnTo>
                        <a:pt x="126" y="12"/>
                      </a:lnTo>
                      <a:lnTo>
                        <a:pt x="126" y="12"/>
                      </a:lnTo>
                      <a:lnTo>
                        <a:pt x="126" y="10"/>
                      </a:lnTo>
                      <a:lnTo>
                        <a:pt x="126" y="10"/>
                      </a:lnTo>
                      <a:lnTo>
                        <a:pt x="126" y="10"/>
                      </a:lnTo>
                      <a:lnTo>
                        <a:pt x="126" y="8"/>
                      </a:lnTo>
                      <a:lnTo>
                        <a:pt x="126" y="8"/>
                      </a:lnTo>
                      <a:lnTo>
                        <a:pt x="128" y="8"/>
                      </a:lnTo>
                      <a:lnTo>
                        <a:pt x="128" y="8"/>
                      </a:lnTo>
                      <a:lnTo>
                        <a:pt x="128" y="6"/>
                      </a:lnTo>
                      <a:lnTo>
                        <a:pt x="128" y="6"/>
                      </a:lnTo>
                      <a:lnTo>
                        <a:pt x="128" y="4"/>
                      </a:lnTo>
                      <a:lnTo>
                        <a:pt x="128" y="4"/>
                      </a:lnTo>
                      <a:lnTo>
                        <a:pt x="128" y="4"/>
                      </a:lnTo>
                      <a:lnTo>
                        <a:pt x="128" y="4"/>
                      </a:lnTo>
                      <a:lnTo>
                        <a:pt x="130" y="4"/>
                      </a:lnTo>
                      <a:lnTo>
                        <a:pt x="130" y="4"/>
                      </a:lnTo>
                      <a:lnTo>
                        <a:pt x="130" y="4"/>
                      </a:lnTo>
                      <a:lnTo>
                        <a:pt x="132" y="4"/>
                      </a:lnTo>
                      <a:lnTo>
                        <a:pt x="132" y="4"/>
                      </a:lnTo>
                      <a:lnTo>
                        <a:pt x="134" y="4"/>
                      </a:lnTo>
                      <a:lnTo>
                        <a:pt x="134" y="4"/>
                      </a:lnTo>
                      <a:lnTo>
                        <a:pt x="134" y="2"/>
                      </a:lnTo>
                      <a:lnTo>
                        <a:pt x="134" y="2"/>
                      </a:lnTo>
                      <a:lnTo>
                        <a:pt x="136" y="2"/>
                      </a:lnTo>
                      <a:lnTo>
                        <a:pt x="136" y="2"/>
                      </a:lnTo>
                      <a:lnTo>
                        <a:pt x="136" y="2"/>
                      </a:lnTo>
                      <a:lnTo>
                        <a:pt x="136" y="2"/>
                      </a:lnTo>
                      <a:lnTo>
                        <a:pt x="138" y="2"/>
                      </a:lnTo>
                      <a:lnTo>
                        <a:pt x="138" y="2"/>
                      </a:lnTo>
                      <a:lnTo>
                        <a:pt x="138" y="0"/>
                      </a:lnTo>
                      <a:lnTo>
                        <a:pt x="140" y="0"/>
                      </a:lnTo>
                      <a:lnTo>
                        <a:pt x="140" y="0"/>
                      </a:lnTo>
                      <a:lnTo>
                        <a:pt x="140" y="0"/>
                      </a:lnTo>
                      <a:lnTo>
                        <a:pt x="141" y="0"/>
                      </a:lnTo>
                      <a:lnTo>
                        <a:pt x="141" y="0"/>
                      </a:lnTo>
                      <a:lnTo>
                        <a:pt x="143" y="0"/>
                      </a:lnTo>
                      <a:lnTo>
                        <a:pt x="143" y="2"/>
                      </a:lnTo>
                      <a:lnTo>
                        <a:pt x="143" y="2"/>
                      </a:lnTo>
                      <a:lnTo>
                        <a:pt x="143" y="2"/>
                      </a:lnTo>
                      <a:lnTo>
                        <a:pt x="145" y="2"/>
                      </a:lnTo>
                      <a:lnTo>
                        <a:pt x="145" y="2"/>
                      </a:lnTo>
                      <a:lnTo>
                        <a:pt x="145" y="2"/>
                      </a:lnTo>
                      <a:lnTo>
                        <a:pt x="145" y="2"/>
                      </a:lnTo>
                      <a:lnTo>
                        <a:pt x="145" y="4"/>
                      </a:lnTo>
                      <a:lnTo>
                        <a:pt x="147" y="4"/>
                      </a:lnTo>
                      <a:lnTo>
                        <a:pt x="147" y="4"/>
                      </a:lnTo>
                      <a:lnTo>
                        <a:pt x="147" y="4"/>
                      </a:lnTo>
                      <a:lnTo>
                        <a:pt x="147" y="6"/>
                      </a:lnTo>
                      <a:lnTo>
                        <a:pt x="147" y="6"/>
                      </a:lnTo>
                      <a:lnTo>
                        <a:pt x="149" y="6"/>
                      </a:lnTo>
                      <a:lnTo>
                        <a:pt x="149" y="8"/>
                      </a:lnTo>
                      <a:lnTo>
                        <a:pt x="149" y="8"/>
                      </a:lnTo>
                      <a:lnTo>
                        <a:pt x="149" y="8"/>
                      </a:lnTo>
                      <a:lnTo>
                        <a:pt x="149" y="8"/>
                      </a:lnTo>
                      <a:lnTo>
                        <a:pt x="151" y="8"/>
                      </a:lnTo>
                      <a:lnTo>
                        <a:pt x="151" y="8"/>
                      </a:lnTo>
                      <a:lnTo>
                        <a:pt x="151" y="8"/>
                      </a:lnTo>
                      <a:lnTo>
                        <a:pt x="151" y="10"/>
                      </a:lnTo>
                      <a:lnTo>
                        <a:pt x="151" y="10"/>
                      </a:lnTo>
                      <a:lnTo>
                        <a:pt x="151" y="10"/>
                      </a:lnTo>
                      <a:lnTo>
                        <a:pt x="153" y="10"/>
                      </a:lnTo>
                      <a:lnTo>
                        <a:pt x="153" y="12"/>
                      </a:lnTo>
                      <a:lnTo>
                        <a:pt x="153" y="12"/>
                      </a:lnTo>
                      <a:lnTo>
                        <a:pt x="153" y="12"/>
                      </a:lnTo>
                      <a:lnTo>
                        <a:pt x="155" y="12"/>
                      </a:lnTo>
                      <a:lnTo>
                        <a:pt x="155" y="14"/>
                      </a:lnTo>
                      <a:lnTo>
                        <a:pt x="155" y="14"/>
                      </a:lnTo>
                      <a:lnTo>
                        <a:pt x="155" y="14"/>
                      </a:lnTo>
                      <a:lnTo>
                        <a:pt x="155" y="16"/>
                      </a:lnTo>
                      <a:lnTo>
                        <a:pt x="155" y="16"/>
                      </a:lnTo>
                      <a:lnTo>
                        <a:pt x="155" y="16"/>
                      </a:lnTo>
                      <a:lnTo>
                        <a:pt x="155" y="18"/>
                      </a:lnTo>
                      <a:lnTo>
                        <a:pt x="157" y="18"/>
                      </a:lnTo>
                      <a:lnTo>
                        <a:pt x="157" y="18"/>
                      </a:lnTo>
                      <a:lnTo>
                        <a:pt x="157" y="18"/>
                      </a:lnTo>
                      <a:lnTo>
                        <a:pt x="157" y="18"/>
                      </a:lnTo>
                      <a:lnTo>
                        <a:pt x="157" y="20"/>
                      </a:lnTo>
                      <a:lnTo>
                        <a:pt x="157" y="20"/>
                      </a:lnTo>
                      <a:lnTo>
                        <a:pt x="157" y="20"/>
                      </a:lnTo>
                      <a:lnTo>
                        <a:pt x="157" y="21"/>
                      </a:lnTo>
                      <a:lnTo>
                        <a:pt x="159" y="21"/>
                      </a:lnTo>
                      <a:lnTo>
                        <a:pt x="159" y="21"/>
                      </a:lnTo>
                      <a:lnTo>
                        <a:pt x="159" y="21"/>
                      </a:lnTo>
                      <a:lnTo>
                        <a:pt x="159" y="23"/>
                      </a:lnTo>
                      <a:lnTo>
                        <a:pt x="159" y="23"/>
                      </a:lnTo>
                      <a:lnTo>
                        <a:pt x="161" y="23"/>
                      </a:lnTo>
                      <a:lnTo>
                        <a:pt x="161" y="25"/>
                      </a:lnTo>
                      <a:lnTo>
                        <a:pt x="161" y="25"/>
                      </a:lnTo>
                      <a:lnTo>
                        <a:pt x="161" y="25"/>
                      </a:lnTo>
                      <a:lnTo>
                        <a:pt x="161" y="27"/>
                      </a:lnTo>
                      <a:lnTo>
                        <a:pt x="161" y="27"/>
                      </a:lnTo>
                      <a:lnTo>
                        <a:pt x="161" y="27"/>
                      </a:lnTo>
                      <a:lnTo>
                        <a:pt x="161" y="29"/>
                      </a:lnTo>
                      <a:lnTo>
                        <a:pt x="161" y="29"/>
                      </a:lnTo>
                      <a:lnTo>
                        <a:pt x="161" y="29"/>
                      </a:lnTo>
                      <a:lnTo>
                        <a:pt x="161" y="31"/>
                      </a:lnTo>
                      <a:lnTo>
                        <a:pt x="159" y="31"/>
                      </a:lnTo>
                      <a:lnTo>
                        <a:pt x="159" y="31"/>
                      </a:lnTo>
                      <a:lnTo>
                        <a:pt x="159" y="33"/>
                      </a:lnTo>
                      <a:lnTo>
                        <a:pt x="159" y="33"/>
                      </a:lnTo>
                      <a:lnTo>
                        <a:pt x="161" y="33"/>
                      </a:lnTo>
                      <a:lnTo>
                        <a:pt x="161" y="33"/>
                      </a:lnTo>
                      <a:lnTo>
                        <a:pt x="161" y="35"/>
                      </a:lnTo>
                      <a:lnTo>
                        <a:pt x="159" y="35"/>
                      </a:lnTo>
                      <a:lnTo>
                        <a:pt x="159" y="35"/>
                      </a:lnTo>
                      <a:lnTo>
                        <a:pt x="159" y="37"/>
                      </a:lnTo>
                      <a:lnTo>
                        <a:pt x="159" y="37"/>
                      </a:lnTo>
                      <a:lnTo>
                        <a:pt x="159" y="37"/>
                      </a:lnTo>
                      <a:lnTo>
                        <a:pt x="159" y="39"/>
                      </a:lnTo>
                      <a:lnTo>
                        <a:pt x="157" y="39"/>
                      </a:lnTo>
                      <a:lnTo>
                        <a:pt x="157" y="39"/>
                      </a:lnTo>
                      <a:lnTo>
                        <a:pt x="157" y="39"/>
                      </a:lnTo>
                      <a:lnTo>
                        <a:pt x="157" y="41"/>
                      </a:lnTo>
                      <a:lnTo>
                        <a:pt x="157" y="41"/>
                      </a:lnTo>
                      <a:lnTo>
                        <a:pt x="157" y="41"/>
                      </a:lnTo>
                      <a:lnTo>
                        <a:pt x="157" y="41"/>
                      </a:lnTo>
                      <a:lnTo>
                        <a:pt x="157" y="43"/>
                      </a:lnTo>
                      <a:lnTo>
                        <a:pt x="157" y="43"/>
                      </a:lnTo>
                      <a:lnTo>
                        <a:pt x="157" y="43"/>
                      </a:lnTo>
                      <a:lnTo>
                        <a:pt x="157" y="43"/>
                      </a:lnTo>
                      <a:lnTo>
                        <a:pt x="157" y="43"/>
                      </a:lnTo>
                      <a:lnTo>
                        <a:pt x="159" y="43"/>
                      </a:lnTo>
                      <a:lnTo>
                        <a:pt x="159" y="43"/>
                      </a:lnTo>
                      <a:lnTo>
                        <a:pt x="159" y="44"/>
                      </a:lnTo>
                      <a:lnTo>
                        <a:pt x="159" y="44"/>
                      </a:lnTo>
                      <a:lnTo>
                        <a:pt x="157" y="44"/>
                      </a:lnTo>
                      <a:lnTo>
                        <a:pt x="157" y="46"/>
                      </a:lnTo>
                      <a:lnTo>
                        <a:pt x="157" y="46"/>
                      </a:lnTo>
                      <a:lnTo>
                        <a:pt x="157" y="46"/>
                      </a:lnTo>
                      <a:lnTo>
                        <a:pt x="157" y="48"/>
                      </a:lnTo>
                      <a:lnTo>
                        <a:pt x="157" y="48"/>
                      </a:lnTo>
                      <a:lnTo>
                        <a:pt x="157" y="48"/>
                      </a:lnTo>
                      <a:lnTo>
                        <a:pt x="159" y="48"/>
                      </a:lnTo>
                      <a:lnTo>
                        <a:pt x="159" y="48"/>
                      </a:lnTo>
                      <a:lnTo>
                        <a:pt x="159" y="48"/>
                      </a:lnTo>
                      <a:lnTo>
                        <a:pt x="161" y="48"/>
                      </a:lnTo>
                      <a:lnTo>
                        <a:pt x="161" y="48"/>
                      </a:lnTo>
                      <a:lnTo>
                        <a:pt x="161" y="48"/>
                      </a:lnTo>
                      <a:lnTo>
                        <a:pt x="161" y="48"/>
                      </a:lnTo>
                      <a:lnTo>
                        <a:pt x="163" y="48"/>
                      </a:lnTo>
                      <a:lnTo>
                        <a:pt x="163" y="48"/>
                      </a:lnTo>
                      <a:lnTo>
                        <a:pt x="163" y="48"/>
                      </a:lnTo>
                      <a:lnTo>
                        <a:pt x="163" y="48"/>
                      </a:lnTo>
                      <a:lnTo>
                        <a:pt x="163" y="48"/>
                      </a:lnTo>
                      <a:lnTo>
                        <a:pt x="164" y="48"/>
                      </a:lnTo>
                      <a:lnTo>
                        <a:pt x="164" y="48"/>
                      </a:lnTo>
                      <a:lnTo>
                        <a:pt x="166" y="48"/>
                      </a:lnTo>
                      <a:lnTo>
                        <a:pt x="166" y="48"/>
                      </a:lnTo>
                      <a:lnTo>
                        <a:pt x="166" y="48"/>
                      </a:lnTo>
                      <a:lnTo>
                        <a:pt x="168" y="48"/>
                      </a:lnTo>
                      <a:lnTo>
                        <a:pt x="168" y="48"/>
                      </a:lnTo>
                      <a:lnTo>
                        <a:pt x="168" y="48"/>
                      </a:lnTo>
                      <a:lnTo>
                        <a:pt x="170" y="48"/>
                      </a:lnTo>
                      <a:lnTo>
                        <a:pt x="170" y="48"/>
                      </a:lnTo>
                      <a:lnTo>
                        <a:pt x="170" y="50"/>
                      </a:lnTo>
                      <a:lnTo>
                        <a:pt x="170" y="50"/>
                      </a:lnTo>
                      <a:lnTo>
                        <a:pt x="170" y="52"/>
                      </a:lnTo>
                      <a:lnTo>
                        <a:pt x="168" y="52"/>
                      </a:lnTo>
                      <a:lnTo>
                        <a:pt x="168" y="52"/>
                      </a:lnTo>
                      <a:lnTo>
                        <a:pt x="168" y="52"/>
                      </a:lnTo>
                      <a:lnTo>
                        <a:pt x="168" y="54"/>
                      </a:lnTo>
                      <a:lnTo>
                        <a:pt x="168" y="54"/>
                      </a:lnTo>
                      <a:lnTo>
                        <a:pt x="168" y="56"/>
                      </a:lnTo>
                      <a:lnTo>
                        <a:pt x="168" y="56"/>
                      </a:lnTo>
                      <a:lnTo>
                        <a:pt x="168" y="56"/>
                      </a:lnTo>
                      <a:lnTo>
                        <a:pt x="168" y="56"/>
                      </a:lnTo>
                      <a:lnTo>
                        <a:pt x="170" y="56"/>
                      </a:lnTo>
                      <a:lnTo>
                        <a:pt x="170" y="56"/>
                      </a:lnTo>
                      <a:lnTo>
                        <a:pt x="170" y="58"/>
                      </a:lnTo>
                      <a:lnTo>
                        <a:pt x="172" y="58"/>
                      </a:lnTo>
                      <a:lnTo>
                        <a:pt x="172" y="58"/>
                      </a:lnTo>
                      <a:lnTo>
                        <a:pt x="172" y="58"/>
                      </a:lnTo>
                      <a:lnTo>
                        <a:pt x="172" y="56"/>
                      </a:lnTo>
                      <a:lnTo>
                        <a:pt x="174" y="56"/>
                      </a:lnTo>
                      <a:lnTo>
                        <a:pt x="174" y="58"/>
                      </a:lnTo>
                      <a:lnTo>
                        <a:pt x="174" y="58"/>
                      </a:lnTo>
                      <a:lnTo>
                        <a:pt x="174" y="58"/>
                      </a:lnTo>
                      <a:lnTo>
                        <a:pt x="176" y="58"/>
                      </a:lnTo>
                      <a:lnTo>
                        <a:pt x="176" y="58"/>
                      </a:lnTo>
                      <a:lnTo>
                        <a:pt x="176" y="58"/>
                      </a:lnTo>
                      <a:lnTo>
                        <a:pt x="178" y="58"/>
                      </a:lnTo>
                      <a:lnTo>
                        <a:pt x="178" y="58"/>
                      </a:lnTo>
                      <a:lnTo>
                        <a:pt x="178" y="58"/>
                      </a:lnTo>
                      <a:lnTo>
                        <a:pt x="178" y="60"/>
                      </a:lnTo>
                      <a:lnTo>
                        <a:pt x="180" y="60"/>
                      </a:lnTo>
                      <a:lnTo>
                        <a:pt x="180" y="58"/>
                      </a:lnTo>
                      <a:lnTo>
                        <a:pt x="180" y="58"/>
                      </a:lnTo>
                      <a:lnTo>
                        <a:pt x="180" y="60"/>
                      </a:lnTo>
                      <a:lnTo>
                        <a:pt x="182" y="60"/>
                      </a:lnTo>
                      <a:lnTo>
                        <a:pt x="182" y="60"/>
                      </a:lnTo>
                      <a:lnTo>
                        <a:pt x="182" y="60"/>
                      </a:lnTo>
                      <a:lnTo>
                        <a:pt x="182" y="62"/>
                      </a:lnTo>
                      <a:lnTo>
                        <a:pt x="182" y="62"/>
                      </a:lnTo>
                      <a:lnTo>
                        <a:pt x="182" y="62"/>
                      </a:lnTo>
                      <a:lnTo>
                        <a:pt x="182" y="64"/>
                      </a:lnTo>
                      <a:lnTo>
                        <a:pt x="184" y="64"/>
                      </a:lnTo>
                      <a:lnTo>
                        <a:pt x="184" y="64"/>
                      </a:lnTo>
                      <a:lnTo>
                        <a:pt x="184" y="64"/>
                      </a:lnTo>
                      <a:lnTo>
                        <a:pt x="184" y="65"/>
                      </a:lnTo>
                      <a:lnTo>
                        <a:pt x="184" y="65"/>
                      </a:lnTo>
                      <a:lnTo>
                        <a:pt x="184" y="65"/>
                      </a:lnTo>
                      <a:lnTo>
                        <a:pt x="185" y="65"/>
                      </a:lnTo>
                      <a:lnTo>
                        <a:pt x="185" y="65"/>
                      </a:lnTo>
                      <a:lnTo>
                        <a:pt x="185" y="65"/>
                      </a:lnTo>
                      <a:lnTo>
                        <a:pt x="185" y="65"/>
                      </a:lnTo>
                      <a:lnTo>
                        <a:pt x="187" y="65"/>
                      </a:lnTo>
                      <a:lnTo>
                        <a:pt x="187" y="65"/>
                      </a:lnTo>
                      <a:lnTo>
                        <a:pt x="187" y="65"/>
                      </a:lnTo>
                      <a:lnTo>
                        <a:pt x="187" y="67"/>
                      </a:lnTo>
                      <a:lnTo>
                        <a:pt x="187" y="67"/>
                      </a:lnTo>
                      <a:lnTo>
                        <a:pt x="187" y="67"/>
                      </a:lnTo>
                      <a:lnTo>
                        <a:pt x="187" y="69"/>
                      </a:lnTo>
                      <a:lnTo>
                        <a:pt x="187" y="69"/>
                      </a:lnTo>
                      <a:lnTo>
                        <a:pt x="187" y="71"/>
                      </a:lnTo>
                      <a:lnTo>
                        <a:pt x="187" y="71"/>
                      </a:lnTo>
                      <a:lnTo>
                        <a:pt x="187" y="71"/>
                      </a:lnTo>
                      <a:lnTo>
                        <a:pt x="187" y="71"/>
                      </a:lnTo>
                      <a:lnTo>
                        <a:pt x="185" y="71"/>
                      </a:lnTo>
                      <a:lnTo>
                        <a:pt x="185" y="73"/>
                      </a:lnTo>
                      <a:lnTo>
                        <a:pt x="187" y="73"/>
                      </a:lnTo>
                      <a:lnTo>
                        <a:pt x="187" y="73"/>
                      </a:lnTo>
                      <a:lnTo>
                        <a:pt x="187" y="73"/>
                      </a:lnTo>
                      <a:lnTo>
                        <a:pt x="187" y="73"/>
                      </a:lnTo>
                      <a:lnTo>
                        <a:pt x="187" y="73"/>
                      </a:lnTo>
                      <a:lnTo>
                        <a:pt x="187" y="75"/>
                      </a:lnTo>
                      <a:lnTo>
                        <a:pt x="189" y="75"/>
                      </a:lnTo>
                      <a:lnTo>
                        <a:pt x="189" y="75"/>
                      </a:lnTo>
                      <a:lnTo>
                        <a:pt x="189" y="75"/>
                      </a:lnTo>
                      <a:lnTo>
                        <a:pt x="189" y="77"/>
                      </a:lnTo>
                      <a:lnTo>
                        <a:pt x="189" y="77"/>
                      </a:lnTo>
                      <a:lnTo>
                        <a:pt x="189" y="77"/>
                      </a:lnTo>
                      <a:lnTo>
                        <a:pt x="191" y="77"/>
                      </a:lnTo>
                      <a:lnTo>
                        <a:pt x="191" y="77"/>
                      </a:lnTo>
                      <a:lnTo>
                        <a:pt x="193" y="77"/>
                      </a:lnTo>
                      <a:lnTo>
                        <a:pt x="193" y="79"/>
                      </a:lnTo>
                      <a:lnTo>
                        <a:pt x="193" y="79"/>
                      </a:lnTo>
                      <a:lnTo>
                        <a:pt x="193" y="79"/>
                      </a:lnTo>
                      <a:lnTo>
                        <a:pt x="193" y="79"/>
                      </a:lnTo>
                      <a:lnTo>
                        <a:pt x="195" y="79"/>
                      </a:lnTo>
                      <a:lnTo>
                        <a:pt x="195" y="79"/>
                      </a:lnTo>
                      <a:lnTo>
                        <a:pt x="195" y="81"/>
                      </a:lnTo>
                      <a:lnTo>
                        <a:pt x="195" y="81"/>
                      </a:lnTo>
                      <a:lnTo>
                        <a:pt x="197" y="81"/>
                      </a:lnTo>
                      <a:lnTo>
                        <a:pt x="197" y="81"/>
                      </a:lnTo>
                      <a:lnTo>
                        <a:pt x="197" y="81"/>
                      </a:lnTo>
                      <a:lnTo>
                        <a:pt x="199" y="81"/>
                      </a:lnTo>
                      <a:lnTo>
                        <a:pt x="199" y="81"/>
                      </a:lnTo>
                      <a:lnTo>
                        <a:pt x="199" y="81"/>
                      </a:lnTo>
                      <a:lnTo>
                        <a:pt x="199" y="83"/>
                      </a:lnTo>
                      <a:lnTo>
                        <a:pt x="199" y="83"/>
                      </a:lnTo>
                      <a:lnTo>
                        <a:pt x="201" y="83"/>
                      </a:lnTo>
                      <a:lnTo>
                        <a:pt x="201" y="83"/>
                      </a:lnTo>
                      <a:lnTo>
                        <a:pt x="201" y="83"/>
                      </a:lnTo>
                      <a:lnTo>
                        <a:pt x="201" y="85"/>
                      </a:lnTo>
                      <a:lnTo>
                        <a:pt x="201" y="85"/>
                      </a:lnTo>
                      <a:lnTo>
                        <a:pt x="203" y="85"/>
                      </a:lnTo>
                      <a:lnTo>
                        <a:pt x="203" y="87"/>
                      </a:lnTo>
                      <a:lnTo>
                        <a:pt x="203" y="87"/>
                      </a:lnTo>
                      <a:lnTo>
                        <a:pt x="203" y="87"/>
                      </a:lnTo>
                      <a:lnTo>
                        <a:pt x="203" y="87"/>
                      </a:lnTo>
                      <a:lnTo>
                        <a:pt x="203" y="88"/>
                      </a:lnTo>
                      <a:lnTo>
                        <a:pt x="205" y="88"/>
                      </a:lnTo>
                      <a:lnTo>
                        <a:pt x="205" y="88"/>
                      </a:lnTo>
                      <a:lnTo>
                        <a:pt x="205" y="88"/>
                      </a:lnTo>
                      <a:lnTo>
                        <a:pt x="205" y="88"/>
                      </a:lnTo>
                      <a:lnTo>
                        <a:pt x="205" y="88"/>
                      </a:lnTo>
                      <a:lnTo>
                        <a:pt x="207" y="88"/>
                      </a:lnTo>
                      <a:lnTo>
                        <a:pt x="207" y="90"/>
                      </a:lnTo>
                      <a:lnTo>
                        <a:pt x="207" y="90"/>
                      </a:lnTo>
                      <a:lnTo>
                        <a:pt x="208" y="90"/>
                      </a:lnTo>
                      <a:lnTo>
                        <a:pt x="208" y="90"/>
                      </a:lnTo>
                      <a:lnTo>
                        <a:pt x="207" y="90"/>
                      </a:lnTo>
                      <a:lnTo>
                        <a:pt x="207" y="92"/>
                      </a:lnTo>
                      <a:lnTo>
                        <a:pt x="207" y="92"/>
                      </a:lnTo>
                      <a:lnTo>
                        <a:pt x="207" y="92"/>
                      </a:lnTo>
                      <a:lnTo>
                        <a:pt x="207" y="94"/>
                      </a:lnTo>
                      <a:lnTo>
                        <a:pt x="205" y="94"/>
                      </a:lnTo>
                      <a:lnTo>
                        <a:pt x="205" y="94"/>
                      </a:lnTo>
                      <a:lnTo>
                        <a:pt x="205" y="96"/>
                      </a:lnTo>
                      <a:lnTo>
                        <a:pt x="205" y="96"/>
                      </a:lnTo>
                      <a:lnTo>
                        <a:pt x="207" y="96"/>
                      </a:lnTo>
                      <a:lnTo>
                        <a:pt x="207" y="96"/>
                      </a:lnTo>
                      <a:lnTo>
                        <a:pt x="207" y="96"/>
                      </a:lnTo>
                      <a:lnTo>
                        <a:pt x="207" y="98"/>
                      </a:lnTo>
                      <a:lnTo>
                        <a:pt x="208" y="98"/>
                      </a:lnTo>
                      <a:lnTo>
                        <a:pt x="208" y="98"/>
                      </a:lnTo>
                      <a:lnTo>
                        <a:pt x="208" y="98"/>
                      </a:lnTo>
                      <a:lnTo>
                        <a:pt x="208" y="98"/>
                      </a:lnTo>
                      <a:lnTo>
                        <a:pt x="208" y="100"/>
                      </a:lnTo>
                      <a:lnTo>
                        <a:pt x="210" y="100"/>
                      </a:lnTo>
                      <a:lnTo>
                        <a:pt x="210" y="100"/>
                      </a:lnTo>
                      <a:lnTo>
                        <a:pt x="208" y="100"/>
                      </a:lnTo>
                      <a:lnTo>
                        <a:pt x="208" y="10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5" name="Rectangle 2038">
                  <a:extLst>
                    <a:ext uri="{FF2B5EF4-FFF2-40B4-BE49-F238E27FC236}">
                      <a16:creationId xmlns:a16="http://schemas.microsoft.com/office/drawing/2014/main" id="{D8C6953D-D1ED-4861-822B-881B9BFADE6F}"/>
                    </a:ext>
                  </a:extLst>
                </p:cNvPr>
                <p:cNvSpPr>
                  <a:spLocks noChangeArrowheads="1"/>
                </p:cNvSpPr>
                <p:nvPr/>
              </p:nvSpPr>
              <p:spPr bwMode="auto">
                <a:xfrm>
                  <a:off x="15651303" y="4424364"/>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6" name="Rectangle 2039">
                  <a:extLst>
                    <a:ext uri="{FF2B5EF4-FFF2-40B4-BE49-F238E27FC236}">
                      <a16:creationId xmlns:a16="http://schemas.microsoft.com/office/drawing/2014/main" id="{FA48C5E6-0D16-4D7C-B62E-397591EA4729}"/>
                    </a:ext>
                  </a:extLst>
                </p:cNvPr>
                <p:cNvSpPr>
                  <a:spLocks noChangeArrowheads="1"/>
                </p:cNvSpPr>
                <p:nvPr/>
              </p:nvSpPr>
              <p:spPr bwMode="auto">
                <a:xfrm>
                  <a:off x="15651303" y="4424364"/>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7" name="Freeform 2040">
                  <a:extLst>
                    <a:ext uri="{FF2B5EF4-FFF2-40B4-BE49-F238E27FC236}">
                      <a16:creationId xmlns:a16="http://schemas.microsoft.com/office/drawing/2014/main" id="{43B029B2-D695-4212-BCAB-266A45CEECE5}"/>
                    </a:ext>
                  </a:extLst>
                </p:cNvPr>
                <p:cNvSpPr>
                  <a:spLocks/>
                </p:cNvSpPr>
                <p:nvPr/>
              </p:nvSpPr>
              <p:spPr bwMode="auto">
                <a:xfrm>
                  <a:off x="15473503" y="5202239"/>
                  <a:ext cx="257175" cy="295275"/>
                </a:xfrm>
                <a:custGeom>
                  <a:avLst/>
                  <a:gdLst>
                    <a:gd name="T0" fmla="*/ 95 w 162"/>
                    <a:gd name="T1" fmla="*/ 10 h 186"/>
                    <a:gd name="T2" fmla="*/ 99 w 162"/>
                    <a:gd name="T3" fmla="*/ 18 h 186"/>
                    <a:gd name="T4" fmla="*/ 105 w 162"/>
                    <a:gd name="T5" fmla="*/ 25 h 186"/>
                    <a:gd name="T6" fmla="*/ 107 w 162"/>
                    <a:gd name="T7" fmla="*/ 35 h 186"/>
                    <a:gd name="T8" fmla="*/ 112 w 162"/>
                    <a:gd name="T9" fmla="*/ 41 h 186"/>
                    <a:gd name="T10" fmla="*/ 120 w 162"/>
                    <a:gd name="T11" fmla="*/ 46 h 186"/>
                    <a:gd name="T12" fmla="*/ 126 w 162"/>
                    <a:gd name="T13" fmla="*/ 52 h 186"/>
                    <a:gd name="T14" fmla="*/ 133 w 162"/>
                    <a:gd name="T15" fmla="*/ 56 h 186"/>
                    <a:gd name="T16" fmla="*/ 133 w 162"/>
                    <a:gd name="T17" fmla="*/ 65 h 186"/>
                    <a:gd name="T18" fmla="*/ 139 w 162"/>
                    <a:gd name="T19" fmla="*/ 75 h 186"/>
                    <a:gd name="T20" fmla="*/ 145 w 162"/>
                    <a:gd name="T21" fmla="*/ 79 h 186"/>
                    <a:gd name="T22" fmla="*/ 153 w 162"/>
                    <a:gd name="T23" fmla="*/ 81 h 186"/>
                    <a:gd name="T24" fmla="*/ 158 w 162"/>
                    <a:gd name="T25" fmla="*/ 88 h 186"/>
                    <a:gd name="T26" fmla="*/ 158 w 162"/>
                    <a:gd name="T27" fmla="*/ 90 h 186"/>
                    <a:gd name="T28" fmla="*/ 153 w 162"/>
                    <a:gd name="T29" fmla="*/ 96 h 186"/>
                    <a:gd name="T30" fmla="*/ 143 w 162"/>
                    <a:gd name="T31" fmla="*/ 100 h 186"/>
                    <a:gd name="T32" fmla="*/ 139 w 162"/>
                    <a:gd name="T33" fmla="*/ 108 h 186"/>
                    <a:gd name="T34" fmla="*/ 132 w 162"/>
                    <a:gd name="T35" fmla="*/ 113 h 186"/>
                    <a:gd name="T36" fmla="*/ 124 w 162"/>
                    <a:gd name="T37" fmla="*/ 119 h 186"/>
                    <a:gd name="T38" fmla="*/ 120 w 162"/>
                    <a:gd name="T39" fmla="*/ 127 h 186"/>
                    <a:gd name="T40" fmla="*/ 116 w 162"/>
                    <a:gd name="T41" fmla="*/ 136 h 186"/>
                    <a:gd name="T42" fmla="*/ 109 w 162"/>
                    <a:gd name="T43" fmla="*/ 142 h 186"/>
                    <a:gd name="T44" fmla="*/ 103 w 162"/>
                    <a:gd name="T45" fmla="*/ 144 h 186"/>
                    <a:gd name="T46" fmla="*/ 99 w 162"/>
                    <a:gd name="T47" fmla="*/ 155 h 186"/>
                    <a:gd name="T48" fmla="*/ 93 w 162"/>
                    <a:gd name="T49" fmla="*/ 163 h 186"/>
                    <a:gd name="T50" fmla="*/ 86 w 162"/>
                    <a:gd name="T51" fmla="*/ 165 h 186"/>
                    <a:gd name="T52" fmla="*/ 76 w 162"/>
                    <a:gd name="T53" fmla="*/ 163 h 186"/>
                    <a:gd name="T54" fmla="*/ 67 w 162"/>
                    <a:gd name="T55" fmla="*/ 159 h 186"/>
                    <a:gd name="T56" fmla="*/ 61 w 162"/>
                    <a:gd name="T57" fmla="*/ 154 h 186"/>
                    <a:gd name="T58" fmla="*/ 51 w 162"/>
                    <a:gd name="T59" fmla="*/ 155 h 186"/>
                    <a:gd name="T60" fmla="*/ 47 w 162"/>
                    <a:gd name="T61" fmla="*/ 165 h 186"/>
                    <a:gd name="T62" fmla="*/ 45 w 162"/>
                    <a:gd name="T63" fmla="*/ 173 h 186"/>
                    <a:gd name="T64" fmla="*/ 38 w 162"/>
                    <a:gd name="T65" fmla="*/ 178 h 186"/>
                    <a:gd name="T66" fmla="*/ 32 w 162"/>
                    <a:gd name="T67" fmla="*/ 184 h 186"/>
                    <a:gd name="T68" fmla="*/ 24 w 162"/>
                    <a:gd name="T69" fmla="*/ 186 h 186"/>
                    <a:gd name="T70" fmla="*/ 15 w 162"/>
                    <a:gd name="T71" fmla="*/ 186 h 186"/>
                    <a:gd name="T72" fmla="*/ 11 w 162"/>
                    <a:gd name="T73" fmla="*/ 178 h 186"/>
                    <a:gd name="T74" fmla="*/ 15 w 162"/>
                    <a:gd name="T75" fmla="*/ 171 h 186"/>
                    <a:gd name="T76" fmla="*/ 11 w 162"/>
                    <a:gd name="T77" fmla="*/ 161 h 186"/>
                    <a:gd name="T78" fmla="*/ 7 w 162"/>
                    <a:gd name="T79" fmla="*/ 152 h 186"/>
                    <a:gd name="T80" fmla="*/ 1 w 162"/>
                    <a:gd name="T81" fmla="*/ 146 h 186"/>
                    <a:gd name="T82" fmla="*/ 0 w 162"/>
                    <a:gd name="T83" fmla="*/ 134 h 186"/>
                    <a:gd name="T84" fmla="*/ 0 w 162"/>
                    <a:gd name="T85" fmla="*/ 119 h 186"/>
                    <a:gd name="T86" fmla="*/ 0 w 162"/>
                    <a:gd name="T87" fmla="*/ 106 h 186"/>
                    <a:gd name="T88" fmla="*/ 0 w 162"/>
                    <a:gd name="T89" fmla="*/ 92 h 186"/>
                    <a:gd name="T90" fmla="*/ 7 w 162"/>
                    <a:gd name="T91" fmla="*/ 87 h 186"/>
                    <a:gd name="T92" fmla="*/ 17 w 162"/>
                    <a:gd name="T93" fmla="*/ 87 h 186"/>
                    <a:gd name="T94" fmla="*/ 17 w 162"/>
                    <a:gd name="T95" fmla="*/ 71 h 186"/>
                    <a:gd name="T96" fmla="*/ 17 w 162"/>
                    <a:gd name="T97" fmla="*/ 58 h 186"/>
                    <a:gd name="T98" fmla="*/ 17 w 162"/>
                    <a:gd name="T99" fmla="*/ 44 h 186"/>
                    <a:gd name="T100" fmla="*/ 17 w 162"/>
                    <a:gd name="T101" fmla="*/ 31 h 186"/>
                    <a:gd name="T102" fmla="*/ 17 w 162"/>
                    <a:gd name="T103" fmla="*/ 18 h 186"/>
                    <a:gd name="T104" fmla="*/ 24 w 162"/>
                    <a:gd name="T105" fmla="*/ 12 h 186"/>
                    <a:gd name="T106" fmla="*/ 34 w 162"/>
                    <a:gd name="T107" fmla="*/ 8 h 186"/>
                    <a:gd name="T108" fmla="*/ 44 w 162"/>
                    <a:gd name="T109" fmla="*/ 8 h 186"/>
                    <a:gd name="T110" fmla="*/ 53 w 162"/>
                    <a:gd name="T111" fmla="*/ 4 h 186"/>
                    <a:gd name="T112" fmla="*/ 61 w 162"/>
                    <a:gd name="T113" fmla="*/ 10 h 186"/>
                    <a:gd name="T114" fmla="*/ 67 w 162"/>
                    <a:gd name="T115" fmla="*/ 14 h 186"/>
                    <a:gd name="T116" fmla="*/ 72 w 162"/>
                    <a:gd name="T117" fmla="*/ 6 h 186"/>
                    <a:gd name="T118" fmla="*/ 80 w 162"/>
                    <a:gd name="T119" fmla="*/ 6 h 186"/>
                    <a:gd name="T120" fmla="*/ 86 w 162"/>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186">
                      <a:moveTo>
                        <a:pt x="91" y="0"/>
                      </a:moveTo>
                      <a:lnTo>
                        <a:pt x="91" y="2"/>
                      </a:lnTo>
                      <a:lnTo>
                        <a:pt x="91" y="2"/>
                      </a:lnTo>
                      <a:lnTo>
                        <a:pt x="91" y="4"/>
                      </a:lnTo>
                      <a:lnTo>
                        <a:pt x="91" y="4"/>
                      </a:lnTo>
                      <a:lnTo>
                        <a:pt x="91" y="4"/>
                      </a:lnTo>
                      <a:lnTo>
                        <a:pt x="91" y="6"/>
                      </a:lnTo>
                      <a:lnTo>
                        <a:pt x="93" y="6"/>
                      </a:lnTo>
                      <a:lnTo>
                        <a:pt x="93" y="6"/>
                      </a:lnTo>
                      <a:lnTo>
                        <a:pt x="93" y="6"/>
                      </a:lnTo>
                      <a:lnTo>
                        <a:pt x="93" y="8"/>
                      </a:lnTo>
                      <a:lnTo>
                        <a:pt x="93" y="8"/>
                      </a:lnTo>
                      <a:lnTo>
                        <a:pt x="93" y="8"/>
                      </a:lnTo>
                      <a:lnTo>
                        <a:pt x="93" y="8"/>
                      </a:lnTo>
                      <a:lnTo>
                        <a:pt x="95" y="8"/>
                      </a:lnTo>
                      <a:lnTo>
                        <a:pt x="95" y="10"/>
                      </a:lnTo>
                      <a:lnTo>
                        <a:pt x="95" y="10"/>
                      </a:lnTo>
                      <a:lnTo>
                        <a:pt x="95" y="10"/>
                      </a:lnTo>
                      <a:lnTo>
                        <a:pt x="95" y="12"/>
                      </a:lnTo>
                      <a:lnTo>
                        <a:pt x="95" y="12"/>
                      </a:lnTo>
                      <a:lnTo>
                        <a:pt x="97" y="12"/>
                      </a:lnTo>
                      <a:lnTo>
                        <a:pt x="97" y="14"/>
                      </a:lnTo>
                      <a:lnTo>
                        <a:pt x="97" y="14"/>
                      </a:lnTo>
                      <a:lnTo>
                        <a:pt x="97" y="14"/>
                      </a:lnTo>
                      <a:lnTo>
                        <a:pt x="97" y="14"/>
                      </a:lnTo>
                      <a:lnTo>
                        <a:pt x="97" y="16"/>
                      </a:lnTo>
                      <a:lnTo>
                        <a:pt x="99" y="16"/>
                      </a:lnTo>
                      <a:lnTo>
                        <a:pt x="99" y="16"/>
                      </a:lnTo>
                      <a:lnTo>
                        <a:pt x="99" y="16"/>
                      </a:lnTo>
                      <a:lnTo>
                        <a:pt x="99" y="16"/>
                      </a:lnTo>
                      <a:lnTo>
                        <a:pt x="99" y="16"/>
                      </a:lnTo>
                      <a:lnTo>
                        <a:pt x="99" y="18"/>
                      </a:lnTo>
                      <a:lnTo>
                        <a:pt x="101" y="18"/>
                      </a:lnTo>
                      <a:lnTo>
                        <a:pt x="101" y="18"/>
                      </a:lnTo>
                      <a:lnTo>
                        <a:pt x="101" y="19"/>
                      </a:lnTo>
                      <a:lnTo>
                        <a:pt x="101" y="19"/>
                      </a:lnTo>
                      <a:lnTo>
                        <a:pt x="101" y="21"/>
                      </a:lnTo>
                      <a:lnTo>
                        <a:pt x="101" y="21"/>
                      </a:lnTo>
                      <a:lnTo>
                        <a:pt x="101" y="21"/>
                      </a:lnTo>
                      <a:lnTo>
                        <a:pt x="101" y="23"/>
                      </a:lnTo>
                      <a:lnTo>
                        <a:pt x="103" y="23"/>
                      </a:lnTo>
                      <a:lnTo>
                        <a:pt x="103" y="23"/>
                      </a:lnTo>
                      <a:lnTo>
                        <a:pt x="103" y="23"/>
                      </a:lnTo>
                      <a:lnTo>
                        <a:pt x="103" y="23"/>
                      </a:lnTo>
                      <a:lnTo>
                        <a:pt x="103" y="23"/>
                      </a:lnTo>
                      <a:lnTo>
                        <a:pt x="103" y="25"/>
                      </a:lnTo>
                      <a:lnTo>
                        <a:pt x="105" y="25"/>
                      </a:lnTo>
                      <a:lnTo>
                        <a:pt x="105" y="25"/>
                      </a:lnTo>
                      <a:lnTo>
                        <a:pt x="103" y="25"/>
                      </a:lnTo>
                      <a:lnTo>
                        <a:pt x="103" y="27"/>
                      </a:lnTo>
                      <a:lnTo>
                        <a:pt x="103" y="27"/>
                      </a:lnTo>
                      <a:lnTo>
                        <a:pt x="105" y="27"/>
                      </a:lnTo>
                      <a:lnTo>
                        <a:pt x="105" y="29"/>
                      </a:lnTo>
                      <a:lnTo>
                        <a:pt x="105" y="29"/>
                      </a:lnTo>
                      <a:lnTo>
                        <a:pt x="105" y="29"/>
                      </a:lnTo>
                      <a:lnTo>
                        <a:pt x="105" y="31"/>
                      </a:lnTo>
                      <a:lnTo>
                        <a:pt x="107" y="31"/>
                      </a:lnTo>
                      <a:lnTo>
                        <a:pt x="107" y="31"/>
                      </a:lnTo>
                      <a:lnTo>
                        <a:pt x="107" y="31"/>
                      </a:lnTo>
                      <a:lnTo>
                        <a:pt x="107" y="33"/>
                      </a:lnTo>
                      <a:lnTo>
                        <a:pt x="107" y="33"/>
                      </a:lnTo>
                      <a:lnTo>
                        <a:pt x="107" y="33"/>
                      </a:lnTo>
                      <a:lnTo>
                        <a:pt x="107" y="35"/>
                      </a:lnTo>
                      <a:lnTo>
                        <a:pt x="107" y="35"/>
                      </a:lnTo>
                      <a:lnTo>
                        <a:pt x="107" y="35"/>
                      </a:lnTo>
                      <a:lnTo>
                        <a:pt x="107" y="37"/>
                      </a:lnTo>
                      <a:lnTo>
                        <a:pt x="109" y="37"/>
                      </a:lnTo>
                      <a:lnTo>
                        <a:pt x="109" y="37"/>
                      </a:lnTo>
                      <a:lnTo>
                        <a:pt x="109" y="37"/>
                      </a:lnTo>
                      <a:lnTo>
                        <a:pt x="109" y="37"/>
                      </a:lnTo>
                      <a:lnTo>
                        <a:pt x="111" y="37"/>
                      </a:lnTo>
                      <a:lnTo>
                        <a:pt x="111" y="39"/>
                      </a:lnTo>
                      <a:lnTo>
                        <a:pt x="111" y="39"/>
                      </a:lnTo>
                      <a:lnTo>
                        <a:pt x="111" y="39"/>
                      </a:lnTo>
                      <a:lnTo>
                        <a:pt x="111" y="41"/>
                      </a:lnTo>
                      <a:lnTo>
                        <a:pt x="112" y="41"/>
                      </a:lnTo>
                      <a:lnTo>
                        <a:pt x="112" y="41"/>
                      </a:lnTo>
                      <a:lnTo>
                        <a:pt x="112" y="41"/>
                      </a:lnTo>
                      <a:lnTo>
                        <a:pt x="112" y="41"/>
                      </a:lnTo>
                      <a:lnTo>
                        <a:pt x="112" y="41"/>
                      </a:lnTo>
                      <a:lnTo>
                        <a:pt x="114" y="41"/>
                      </a:lnTo>
                      <a:lnTo>
                        <a:pt x="114" y="41"/>
                      </a:lnTo>
                      <a:lnTo>
                        <a:pt x="114" y="42"/>
                      </a:lnTo>
                      <a:lnTo>
                        <a:pt x="114" y="42"/>
                      </a:lnTo>
                      <a:lnTo>
                        <a:pt x="114" y="42"/>
                      </a:lnTo>
                      <a:lnTo>
                        <a:pt x="116" y="42"/>
                      </a:lnTo>
                      <a:lnTo>
                        <a:pt x="116" y="42"/>
                      </a:lnTo>
                      <a:lnTo>
                        <a:pt x="116" y="44"/>
                      </a:lnTo>
                      <a:lnTo>
                        <a:pt x="116" y="44"/>
                      </a:lnTo>
                      <a:lnTo>
                        <a:pt x="118" y="44"/>
                      </a:lnTo>
                      <a:lnTo>
                        <a:pt x="118" y="44"/>
                      </a:lnTo>
                      <a:lnTo>
                        <a:pt x="118" y="44"/>
                      </a:lnTo>
                      <a:lnTo>
                        <a:pt x="118" y="46"/>
                      </a:lnTo>
                      <a:lnTo>
                        <a:pt x="120" y="46"/>
                      </a:lnTo>
                      <a:lnTo>
                        <a:pt x="120" y="46"/>
                      </a:lnTo>
                      <a:lnTo>
                        <a:pt x="120" y="46"/>
                      </a:lnTo>
                      <a:lnTo>
                        <a:pt x="122" y="46"/>
                      </a:lnTo>
                      <a:lnTo>
                        <a:pt x="122" y="46"/>
                      </a:lnTo>
                      <a:lnTo>
                        <a:pt x="122" y="46"/>
                      </a:lnTo>
                      <a:lnTo>
                        <a:pt x="124" y="46"/>
                      </a:lnTo>
                      <a:lnTo>
                        <a:pt x="124" y="48"/>
                      </a:lnTo>
                      <a:lnTo>
                        <a:pt x="124" y="48"/>
                      </a:lnTo>
                      <a:lnTo>
                        <a:pt x="124" y="48"/>
                      </a:lnTo>
                      <a:lnTo>
                        <a:pt x="126" y="48"/>
                      </a:lnTo>
                      <a:lnTo>
                        <a:pt x="126" y="48"/>
                      </a:lnTo>
                      <a:lnTo>
                        <a:pt x="126" y="48"/>
                      </a:lnTo>
                      <a:lnTo>
                        <a:pt x="126" y="48"/>
                      </a:lnTo>
                      <a:lnTo>
                        <a:pt x="126" y="50"/>
                      </a:lnTo>
                      <a:lnTo>
                        <a:pt x="126" y="50"/>
                      </a:lnTo>
                      <a:lnTo>
                        <a:pt x="126" y="50"/>
                      </a:lnTo>
                      <a:lnTo>
                        <a:pt x="126" y="52"/>
                      </a:lnTo>
                      <a:lnTo>
                        <a:pt x="126" y="52"/>
                      </a:lnTo>
                      <a:lnTo>
                        <a:pt x="126" y="54"/>
                      </a:lnTo>
                      <a:lnTo>
                        <a:pt x="126" y="54"/>
                      </a:lnTo>
                      <a:lnTo>
                        <a:pt x="126" y="56"/>
                      </a:lnTo>
                      <a:lnTo>
                        <a:pt x="126" y="56"/>
                      </a:lnTo>
                      <a:lnTo>
                        <a:pt x="128" y="56"/>
                      </a:lnTo>
                      <a:lnTo>
                        <a:pt x="128" y="56"/>
                      </a:lnTo>
                      <a:lnTo>
                        <a:pt x="128" y="56"/>
                      </a:lnTo>
                      <a:lnTo>
                        <a:pt x="128" y="56"/>
                      </a:lnTo>
                      <a:lnTo>
                        <a:pt x="130" y="56"/>
                      </a:lnTo>
                      <a:lnTo>
                        <a:pt x="130" y="56"/>
                      </a:lnTo>
                      <a:lnTo>
                        <a:pt x="130" y="56"/>
                      </a:lnTo>
                      <a:lnTo>
                        <a:pt x="130" y="56"/>
                      </a:lnTo>
                      <a:lnTo>
                        <a:pt x="130" y="56"/>
                      </a:lnTo>
                      <a:lnTo>
                        <a:pt x="132" y="56"/>
                      </a:lnTo>
                      <a:lnTo>
                        <a:pt x="132" y="56"/>
                      </a:lnTo>
                      <a:lnTo>
                        <a:pt x="133" y="56"/>
                      </a:lnTo>
                      <a:lnTo>
                        <a:pt x="133" y="56"/>
                      </a:lnTo>
                      <a:lnTo>
                        <a:pt x="133" y="56"/>
                      </a:lnTo>
                      <a:lnTo>
                        <a:pt x="133" y="56"/>
                      </a:lnTo>
                      <a:lnTo>
                        <a:pt x="133" y="58"/>
                      </a:lnTo>
                      <a:lnTo>
                        <a:pt x="133" y="58"/>
                      </a:lnTo>
                      <a:lnTo>
                        <a:pt x="133" y="60"/>
                      </a:lnTo>
                      <a:lnTo>
                        <a:pt x="133" y="60"/>
                      </a:lnTo>
                      <a:lnTo>
                        <a:pt x="135" y="60"/>
                      </a:lnTo>
                      <a:lnTo>
                        <a:pt x="135" y="62"/>
                      </a:lnTo>
                      <a:lnTo>
                        <a:pt x="135" y="62"/>
                      </a:lnTo>
                      <a:lnTo>
                        <a:pt x="133" y="62"/>
                      </a:lnTo>
                      <a:lnTo>
                        <a:pt x="133" y="64"/>
                      </a:lnTo>
                      <a:lnTo>
                        <a:pt x="133" y="64"/>
                      </a:lnTo>
                      <a:lnTo>
                        <a:pt x="133" y="64"/>
                      </a:lnTo>
                      <a:lnTo>
                        <a:pt x="133" y="65"/>
                      </a:lnTo>
                      <a:lnTo>
                        <a:pt x="133" y="65"/>
                      </a:lnTo>
                      <a:lnTo>
                        <a:pt x="133" y="67"/>
                      </a:lnTo>
                      <a:lnTo>
                        <a:pt x="133" y="67"/>
                      </a:lnTo>
                      <a:lnTo>
                        <a:pt x="133" y="69"/>
                      </a:lnTo>
                      <a:lnTo>
                        <a:pt x="135" y="69"/>
                      </a:lnTo>
                      <a:lnTo>
                        <a:pt x="135" y="69"/>
                      </a:lnTo>
                      <a:lnTo>
                        <a:pt x="135" y="69"/>
                      </a:lnTo>
                      <a:lnTo>
                        <a:pt x="135" y="71"/>
                      </a:lnTo>
                      <a:lnTo>
                        <a:pt x="135" y="71"/>
                      </a:lnTo>
                      <a:lnTo>
                        <a:pt x="135" y="71"/>
                      </a:lnTo>
                      <a:lnTo>
                        <a:pt x="137" y="71"/>
                      </a:lnTo>
                      <a:lnTo>
                        <a:pt x="137" y="71"/>
                      </a:lnTo>
                      <a:lnTo>
                        <a:pt x="137" y="71"/>
                      </a:lnTo>
                      <a:lnTo>
                        <a:pt x="137" y="73"/>
                      </a:lnTo>
                      <a:lnTo>
                        <a:pt x="137" y="73"/>
                      </a:lnTo>
                      <a:lnTo>
                        <a:pt x="139" y="73"/>
                      </a:lnTo>
                      <a:lnTo>
                        <a:pt x="139" y="75"/>
                      </a:lnTo>
                      <a:lnTo>
                        <a:pt x="139" y="75"/>
                      </a:lnTo>
                      <a:lnTo>
                        <a:pt x="139" y="77"/>
                      </a:lnTo>
                      <a:lnTo>
                        <a:pt x="139" y="77"/>
                      </a:lnTo>
                      <a:lnTo>
                        <a:pt x="139" y="77"/>
                      </a:lnTo>
                      <a:lnTo>
                        <a:pt x="139" y="79"/>
                      </a:lnTo>
                      <a:lnTo>
                        <a:pt x="139" y="79"/>
                      </a:lnTo>
                      <a:lnTo>
                        <a:pt x="141" y="79"/>
                      </a:lnTo>
                      <a:lnTo>
                        <a:pt x="141" y="79"/>
                      </a:lnTo>
                      <a:lnTo>
                        <a:pt x="141" y="79"/>
                      </a:lnTo>
                      <a:lnTo>
                        <a:pt x="141" y="79"/>
                      </a:lnTo>
                      <a:lnTo>
                        <a:pt x="143" y="79"/>
                      </a:lnTo>
                      <a:lnTo>
                        <a:pt x="143" y="79"/>
                      </a:lnTo>
                      <a:lnTo>
                        <a:pt x="143" y="79"/>
                      </a:lnTo>
                      <a:lnTo>
                        <a:pt x="145" y="79"/>
                      </a:lnTo>
                      <a:lnTo>
                        <a:pt x="145" y="79"/>
                      </a:lnTo>
                      <a:lnTo>
                        <a:pt x="145" y="79"/>
                      </a:lnTo>
                      <a:lnTo>
                        <a:pt x="145" y="79"/>
                      </a:lnTo>
                      <a:lnTo>
                        <a:pt x="147" y="79"/>
                      </a:lnTo>
                      <a:lnTo>
                        <a:pt x="147" y="79"/>
                      </a:lnTo>
                      <a:lnTo>
                        <a:pt x="147" y="81"/>
                      </a:lnTo>
                      <a:lnTo>
                        <a:pt x="147" y="81"/>
                      </a:lnTo>
                      <a:lnTo>
                        <a:pt x="149" y="81"/>
                      </a:lnTo>
                      <a:lnTo>
                        <a:pt x="149" y="79"/>
                      </a:lnTo>
                      <a:lnTo>
                        <a:pt x="149" y="79"/>
                      </a:lnTo>
                      <a:lnTo>
                        <a:pt x="151" y="79"/>
                      </a:lnTo>
                      <a:lnTo>
                        <a:pt x="151" y="81"/>
                      </a:lnTo>
                      <a:lnTo>
                        <a:pt x="151" y="81"/>
                      </a:lnTo>
                      <a:lnTo>
                        <a:pt x="151" y="81"/>
                      </a:lnTo>
                      <a:lnTo>
                        <a:pt x="151" y="81"/>
                      </a:lnTo>
                      <a:lnTo>
                        <a:pt x="153" y="81"/>
                      </a:lnTo>
                      <a:lnTo>
                        <a:pt x="153" y="81"/>
                      </a:lnTo>
                      <a:lnTo>
                        <a:pt x="153" y="81"/>
                      </a:lnTo>
                      <a:lnTo>
                        <a:pt x="153" y="81"/>
                      </a:lnTo>
                      <a:lnTo>
                        <a:pt x="155" y="81"/>
                      </a:lnTo>
                      <a:lnTo>
                        <a:pt x="155" y="81"/>
                      </a:lnTo>
                      <a:lnTo>
                        <a:pt x="155" y="83"/>
                      </a:lnTo>
                      <a:lnTo>
                        <a:pt x="156" y="83"/>
                      </a:lnTo>
                      <a:lnTo>
                        <a:pt x="156" y="83"/>
                      </a:lnTo>
                      <a:lnTo>
                        <a:pt x="156" y="83"/>
                      </a:lnTo>
                      <a:lnTo>
                        <a:pt x="158" y="83"/>
                      </a:lnTo>
                      <a:lnTo>
                        <a:pt x="158" y="83"/>
                      </a:lnTo>
                      <a:lnTo>
                        <a:pt x="156" y="83"/>
                      </a:lnTo>
                      <a:lnTo>
                        <a:pt x="156" y="85"/>
                      </a:lnTo>
                      <a:lnTo>
                        <a:pt x="156" y="85"/>
                      </a:lnTo>
                      <a:lnTo>
                        <a:pt x="156" y="87"/>
                      </a:lnTo>
                      <a:lnTo>
                        <a:pt x="156" y="87"/>
                      </a:lnTo>
                      <a:lnTo>
                        <a:pt x="156" y="88"/>
                      </a:lnTo>
                      <a:lnTo>
                        <a:pt x="158" y="88"/>
                      </a:lnTo>
                      <a:lnTo>
                        <a:pt x="158" y="88"/>
                      </a:lnTo>
                      <a:lnTo>
                        <a:pt x="158" y="88"/>
                      </a:lnTo>
                      <a:lnTo>
                        <a:pt x="158" y="88"/>
                      </a:lnTo>
                      <a:lnTo>
                        <a:pt x="160" y="88"/>
                      </a:lnTo>
                      <a:lnTo>
                        <a:pt x="160" y="88"/>
                      </a:lnTo>
                      <a:lnTo>
                        <a:pt x="162" y="88"/>
                      </a:lnTo>
                      <a:lnTo>
                        <a:pt x="162" y="88"/>
                      </a:lnTo>
                      <a:lnTo>
                        <a:pt x="162" y="88"/>
                      </a:lnTo>
                      <a:lnTo>
                        <a:pt x="162" y="90"/>
                      </a:lnTo>
                      <a:lnTo>
                        <a:pt x="162" y="90"/>
                      </a:lnTo>
                      <a:lnTo>
                        <a:pt x="162" y="90"/>
                      </a:lnTo>
                      <a:lnTo>
                        <a:pt x="160" y="90"/>
                      </a:lnTo>
                      <a:lnTo>
                        <a:pt x="160" y="90"/>
                      </a:lnTo>
                      <a:lnTo>
                        <a:pt x="160" y="90"/>
                      </a:lnTo>
                      <a:lnTo>
                        <a:pt x="160" y="90"/>
                      </a:lnTo>
                      <a:lnTo>
                        <a:pt x="158" y="90"/>
                      </a:lnTo>
                      <a:lnTo>
                        <a:pt x="158" y="90"/>
                      </a:lnTo>
                      <a:lnTo>
                        <a:pt x="158" y="90"/>
                      </a:lnTo>
                      <a:lnTo>
                        <a:pt x="156" y="90"/>
                      </a:lnTo>
                      <a:lnTo>
                        <a:pt x="156" y="92"/>
                      </a:lnTo>
                      <a:lnTo>
                        <a:pt x="156" y="92"/>
                      </a:lnTo>
                      <a:lnTo>
                        <a:pt x="156" y="92"/>
                      </a:lnTo>
                      <a:lnTo>
                        <a:pt x="156" y="92"/>
                      </a:lnTo>
                      <a:lnTo>
                        <a:pt x="156" y="94"/>
                      </a:lnTo>
                      <a:lnTo>
                        <a:pt x="156" y="94"/>
                      </a:lnTo>
                      <a:lnTo>
                        <a:pt x="156" y="96"/>
                      </a:lnTo>
                      <a:lnTo>
                        <a:pt x="156" y="96"/>
                      </a:lnTo>
                      <a:lnTo>
                        <a:pt x="155" y="96"/>
                      </a:lnTo>
                      <a:lnTo>
                        <a:pt x="155" y="96"/>
                      </a:lnTo>
                      <a:lnTo>
                        <a:pt x="153" y="96"/>
                      </a:lnTo>
                      <a:lnTo>
                        <a:pt x="153" y="96"/>
                      </a:lnTo>
                      <a:lnTo>
                        <a:pt x="153" y="96"/>
                      </a:lnTo>
                      <a:lnTo>
                        <a:pt x="153" y="96"/>
                      </a:lnTo>
                      <a:lnTo>
                        <a:pt x="151" y="96"/>
                      </a:lnTo>
                      <a:lnTo>
                        <a:pt x="151" y="98"/>
                      </a:lnTo>
                      <a:lnTo>
                        <a:pt x="151" y="98"/>
                      </a:lnTo>
                      <a:lnTo>
                        <a:pt x="151" y="98"/>
                      </a:lnTo>
                      <a:lnTo>
                        <a:pt x="149" y="98"/>
                      </a:lnTo>
                      <a:lnTo>
                        <a:pt x="149" y="98"/>
                      </a:lnTo>
                      <a:lnTo>
                        <a:pt x="149" y="98"/>
                      </a:lnTo>
                      <a:lnTo>
                        <a:pt x="147" y="98"/>
                      </a:lnTo>
                      <a:lnTo>
                        <a:pt x="147" y="98"/>
                      </a:lnTo>
                      <a:lnTo>
                        <a:pt x="147" y="98"/>
                      </a:lnTo>
                      <a:lnTo>
                        <a:pt x="145" y="98"/>
                      </a:lnTo>
                      <a:lnTo>
                        <a:pt x="145" y="98"/>
                      </a:lnTo>
                      <a:lnTo>
                        <a:pt x="145" y="98"/>
                      </a:lnTo>
                      <a:lnTo>
                        <a:pt x="145" y="100"/>
                      </a:lnTo>
                      <a:lnTo>
                        <a:pt x="143" y="100"/>
                      </a:lnTo>
                      <a:lnTo>
                        <a:pt x="143" y="100"/>
                      </a:lnTo>
                      <a:lnTo>
                        <a:pt x="143" y="100"/>
                      </a:lnTo>
                      <a:lnTo>
                        <a:pt x="141" y="100"/>
                      </a:lnTo>
                      <a:lnTo>
                        <a:pt x="141" y="102"/>
                      </a:lnTo>
                      <a:lnTo>
                        <a:pt x="141" y="102"/>
                      </a:lnTo>
                      <a:lnTo>
                        <a:pt x="141" y="102"/>
                      </a:lnTo>
                      <a:lnTo>
                        <a:pt x="141" y="104"/>
                      </a:lnTo>
                      <a:lnTo>
                        <a:pt x="141" y="104"/>
                      </a:lnTo>
                      <a:lnTo>
                        <a:pt x="141" y="104"/>
                      </a:lnTo>
                      <a:lnTo>
                        <a:pt x="139" y="104"/>
                      </a:lnTo>
                      <a:lnTo>
                        <a:pt x="139" y="104"/>
                      </a:lnTo>
                      <a:lnTo>
                        <a:pt x="139" y="106"/>
                      </a:lnTo>
                      <a:lnTo>
                        <a:pt x="139" y="106"/>
                      </a:lnTo>
                      <a:lnTo>
                        <a:pt x="139" y="106"/>
                      </a:lnTo>
                      <a:lnTo>
                        <a:pt x="139" y="106"/>
                      </a:lnTo>
                      <a:lnTo>
                        <a:pt x="139" y="108"/>
                      </a:lnTo>
                      <a:lnTo>
                        <a:pt x="139" y="108"/>
                      </a:lnTo>
                      <a:lnTo>
                        <a:pt x="137" y="108"/>
                      </a:lnTo>
                      <a:lnTo>
                        <a:pt x="137" y="110"/>
                      </a:lnTo>
                      <a:lnTo>
                        <a:pt x="137" y="110"/>
                      </a:lnTo>
                      <a:lnTo>
                        <a:pt x="135" y="110"/>
                      </a:lnTo>
                      <a:lnTo>
                        <a:pt x="135" y="110"/>
                      </a:lnTo>
                      <a:lnTo>
                        <a:pt x="135" y="110"/>
                      </a:lnTo>
                      <a:lnTo>
                        <a:pt x="135" y="111"/>
                      </a:lnTo>
                      <a:lnTo>
                        <a:pt x="135" y="111"/>
                      </a:lnTo>
                      <a:lnTo>
                        <a:pt x="135" y="111"/>
                      </a:lnTo>
                      <a:lnTo>
                        <a:pt x="133" y="111"/>
                      </a:lnTo>
                      <a:lnTo>
                        <a:pt x="133" y="111"/>
                      </a:lnTo>
                      <a:lnTo>
                        <a:pt x="133" y="111"/>
                      </a:lnTo>
                      <a:lnTo>
                        <a:pt x="133" y="111"/>
                      </a:lnTo>
                      <a:lnTo>
                        <a:pt x="132" y="111"/>
                      </a:lnTo>
                      <a:lnTo>
                        <a:pt x="132" y="113"/>
                      </a:lnTo>
                      <a:lnTo>
                        <a:pt x="132" y="113"/>
                      </a:lnTo>
                      <a:lnTo>
                        <a:pt x="132" y="113"/>
                      </a:lnTo>
                      <a:lnTo>
                        <a:pt x="132" y="115"/>
                      </a:lnTo>
                      <a:lnTo>
                        <a:pt x="130" y="115"/>
                      </a:lnTo>
                      <a:lnTo>
                        <a:pt x="130" y="115"/>
                      </a:lnTo>
                      <a:lnTo>
                        <a:pt x="130" y="115"/>
                      </a:lnTo>
                      <a:lnTo>
                        <a:pt x="130" y="115"/>
                      </a:lnTo>
                      <a:lnTo>
                        <a:pt x="128" y="115"/>
                      </a:lnTo>
                      <a:lnTo>
                        <a:pt x="128" y="115"/>
                      </a:lnTo>
                      <a:lnTo>
                        <a:pt x="128" y="117"/>
                      </a:lnTo>
                      <a:lnTo>
                        <a:pt x="126" y="117"/>
                      </a:lnTo>
                      <a:lnTo>
                        <a:pt x="126" y="117"/>
                      </a:lnTo>
                      <a:lnTo>
                        <a:pt x="126" y="117"/>
                      </a:lnTo>
                      <a:lnTo>
                        <a:pt x="126" y="117"/>
                      </a:lnTo>
                      <a:lnTo>
                        <a:pt x="126" y="119"/>
                      </a:lnTo>
                      <a:lnTo>
                        <a:pt x="124" y="119"/>
                      </a:lnTo>
                      <a:lnTo>
                        <a:pt x="124" y="119"/>
                      </a:lnTo>
                      <a:lnTo>
                        <a:pt x="124" y="119"/>
                      </a:lnTo>
                      <a:lnTo>
                        <a:pt x="124" y="119"/>
                      </a:lnTo>
                      <a:lnTo>
                        <a:pt x="124" y="119"/>
                      </a:lnTo>
                      <a:lnTo>
                        <a:pt x="124" y="121"/>
                      </a:lnTo>
                      <a:lnTo>
                        <a:pt x="122" y="121"/>
                      </a:lnTo>
                      <a:lnTo>
                        <a:pt x="122" y="121"/>
                      </a:lnTo>
                      <a:lnTo>
                        <a:pt x="122" y="121"/>
                      </a:lnTo>
                      <a:lnTo>
                        <a:pt x="120" y="121"/>
                      </a:lnTo>
                      <a:lnTo>
                        <a:pt x="120" y="123"/>
                      </a:lnTo>
                      <a:lnTo>
                        <a:pt x="120" y="123"/>
                      </a:lnTo>
                      <a:lnTo>
                        <a:pt x="120" y="125"/>
                      </a:lnTo>
                      <a:lnTo>
                        <a:pt x="120" y="125"/>
                      </a:lnTo>
                      <a:lnTo>
                        <a:pt x="120" y="127"/>
                      </a:lnTo>
                      <a:lnTo>
                        <a:pt x="120" y="127"/>
                      </a:lnTo>
                      <a:lnTo>
                        <a:pt x="120" y="127"/>
                      </a:lnTo>
                      <a:lnTo>
                        <a:pt x="120" y="127"/>
                      </a:lnTo>
                      <a:lnTo>
                        <a:pt x="120" y="129"/>
                      </a:lnTo>
                      <a:lnTo>
                        <a:pt x="120" y="129"/>
                      </a:lnTo>
                      <a:lnTo>
                        <a:pt x="120" y="129"/>
                      </a:lnTo>
                      <a:lnTo>
                        <a:pt x="120" y="131"/>
                      </a:lnTo>
                      <a:lnTo>
                        <a:pt x="120" y="131"/>
                      </a:lnTo>
                      <a:lnTo>
                        <a:pt x="120" y="133"/>
                      </a:lnTo>
                      <a:lnTo>
                        <a:pt x="120" y="133"/>
                      </a:lnTo>
                      <a:lnTo>
                        <a:pt x="118" y="133"/>
                      </a:lnTo>
                      <a:lnTo>
                        <a:pt x="118" y="134"/>
                      </a:lnTo>
                      <a:lnTo>
                        <a:pt x="118" y="134"/>
                      </a:lnTo>
                      <a:lnTo>
                        <a:pt x="118" y="134"/>
                      </a:lnTo>
                      <a:lnTo>
                        <a:pt x="116" y="134"/>
                      </a:lnTo>
                      <a:lnTo>
                        <a:pt x="116" y="134"/>
                      </a:lnTo>
                      <a:lnTo>
                        <a:pt x="116" y="134"/>
                      </a:lnTo>
                      <a:lnTo>
                        <a:pt x="116" y="136"/>
                      </a:lnTo>
                      <a:lnTo>
                        <a:pt x="114" y="136"/>
                      </a:lnTo>
                      <a:lnTo>
                        <a:pt x="114" y="136"/>
                      </a:lnTo>
                      <a:lnTo>
                        <a:pt x="114" y="136"/>
                      </a:lnTo>
                      <a:lnTo>
                        <a:pt x="114" y="136"/>
                      </a:lnTo>
                      <a:lnTo>
                        <a:pt x="114" y="136"/>
                      </a:lnTo>
                      <a:lnTo>
                        <a:pt x="114" y="138"/>
                      </a:lnTo>
                      <a:lnTo>
                        <a:pt x="112" y="138"/>
                      </a:lnTo>
                      <a:lnTo>
                        <a:pt x="112" y="138"/>
                      </a:lnTo>
                      <a:lnTo>
                        <a:pt x="112" y="140"/>
                      </a:lnTo>
                      <a:lnTo>
                        <a:pt x="112" y="140"/>
                      </a:lnTo>
                      <a:lnTo>
                        <a:pt x="112" y="140"/>
                      </a:lnTo>
                      <a:lnTo>
                        <a:pt x="112" y="140"/>
                      </a:lnTo>
                      <a:lnTo>
                        <a:pt x="111" y="140"/>
                      </a:lnTo>
                      <a:lnTo>
                        <a:pt x="111" y="140"/>
                      </a:lnTo>
                      <a:lnTo>
                        <a:pt x="111" y="142"/>
                      </a:lnTo>
                      <a:lnTo>
                        <a:pt x="109" y="142"/>
                      </a:lnTo>
                      <a:lnTo>
                        <a:pt x="109" y="142"/>
                      </a:lnTo>
                      <a:lnTo>
                        <a:pt x="109" y="142"/>
                      </a:lnTo>
                      <a:lnTo>
                        <a:pt x="107" y="142"/>
                      </a:lnTo>
                      <a:lnTo>
                        <a:pt x="107" y="142"/>
                      </a:lnTo>
                      <a:lnTo>
                        <a:pt x="107" y="142"/>
                      </a:lnTo>
                      <a:lnTo>
                        <a:pt x="107" y="142"/>
                      </a:lnTo>
                      <a:lnTo>
                        <a:pt x="105" y="142"/>
                      </a:lnTo>
                      <a:lnTo>
                        <a:pt x="105" y="142"/>
                      </a:lnTo>
                      <a:lnTo>
                        <a:pt x="105" y="144"/>
                      </a:lnTo>
                      <a:lnTo>
                        <a:pt x="103" y="144"/>
                      </a:lnTo>
                      <a:lnTo>
                        <a:pt x="103" y="144"/>
                      </a:lnTo>
                      <a:lnTo>
                        <a:pt x="103" y="144"/>
                      </a:lnTo>
                      <a:lnTo>
                        <a:pt x="101" y="144"/>
                      </a:lnTo>
                      <a:lnTo>
                        <a:pt x="101" y="144"/>
                      </a:lnTo>
                      <a:lnTo>
                        <a:pt x="103" y="144"/>
                      </a:lnTo>
                      <a:lnTo>
                        <a:pt x="103" y="144"/>
                      </a:lnTo>
                      <a:lnTo>
                        <a:pt x="103" y="146"/>
                      </a:lnTo>
                      <a:lnTo>
                        <a:pt x="103" y="146"/>
                      </a:lnTo>
                      <a:lnTo>
                        <a:pt x="103" y="148"/>
                      </a:lnTo>
                      <a:lnTo>
                        <a:pt x="101" y="148"/>
                      </a:lnTo>
                      <a:lnTo>
                        <a:pt x="101" y="148"/>
                      </a:lnTo>
                      <a:lnTo>
                        <a:pt x="101" y="150"/>
                      </a:lnTo>
                      <a:lnTo>
                        <a:pt x="101" y="150"/>
                      </a:lnTo>
                      <a:lnTo>
                        <a:pt x="101" y="150"/>
                      </a:lnTo>
                      <a:lnTo>
                        <a:pt x="101" y="152"/>
                      </a:lnTo>
                      <a:lnTo>
                        <a:pt x="101" y="152"/>
                      </a:lnTo>
                      <a:lnTo>
                        <a:pt x="99" y="152"/>
                      </a:lnTo>
                      <a:lnTo>
                        <a:pt x="99" y="152"/>
                      </a:lnTo>
                      <a:lnTo>
                        <a:pt x="99" y="154"/>
                      </a:lnTo>
                      <a:lnTo>
                        <a:pt x="99" y="154"/>
                      </a:lnTo>
                      <a:lnTo>
                        <a:pt x="99" y="154"/>
                      </a:lnTo>
                      <a:lnTo>
                        <a:pt x="99" y="155"/>
                      </a:lnTo>
                      <a:lnTo>
                        <a:pt x="99" y="155"/>
                      </a:lnTo>
                      <a:lnTo>
                        <a:pt x="99" y="155"/>
                      </a:lnTo>
                      <a:lnTo>
                        <a:pt x="99" y="157"/>
                      </a:lnTo>
                      <a:lnTo>
                        <a:pt x="99" y="157"/>
                      </a:lnTo>
                      <a:lnTo>
                        <a:pt x="99" y="159"/>
                      </a:lnTo>
                      <a:lnTo>
                        <a:pt x="97" y="159"/>
                      </a:lnTo>
                      <a:lnTo>
                        <a:pt x="97" y="159"/>
                      </a:lnTo>
                      <a:lnTo>
                        <a:pt x="97" y="159"/>
                      </a:lnTo>
                      <a:lnTo>
                        <a:pt x="97" y="159"/>
                      </a:lnTo>
                      <a:lnTo>
                        <a:pt x="97" y="161"/>
                      </a:lnTo>
                      <a:lnTo>
                        <a:pt x="97" y="161"/>
                      </a:lnTo>
                      <a:lnTo>
                        <a:pt x="97" y="161"/>
                      </a:lnTo>
                      <a:lnTo>
                        <a:pt x="95" y="161"/>
                      </a:lnTo>
                      <a:lnTo>
                        <a:pt x="95" y="163"/>
                      </a:lnTo>
                      <a:lnTo>
                        <a:pt x="95" y="163"/>
                      </a:lnTo>
                      <a:lnTo>
                        <a:pt x="93" y="163"/>
                      </a:lnTo>
                      <a:lnTo>
                        <a:pt x="93" y="163"/>
                      </a:lnTo>
                      <a:lnTo>
                        <a:pt x="93" y="163"/>
                      </a:lnTo>
                      <a:lnTo>
                        <a:pt x="93" y="163"/>
                      </a:lnTo>
                      <a:lnTo>
                        <a:pt x="91" y="163"/>
                      </a:lnTo>
                      <a:lnTo>
                        <a:pt x="91" y="163"/>
                      </a:lnTo>
                      <a:lnTo>
                        <a:pt x="91" y="163"/>
                      </a:lnTo>
                      <a:lnTo>
                        <a:pt x="89" y="163"/>
                      </a:lnTo>
                      <a:lnTo>
                        <a:pt x="89" y="163"/>
                      </a:lnTo>
                      <a:lnTo>
                        <a:pt x="88" y="163"/>
                      </a:lnTo>
                      <a:lnTo>
                        <a:pt x="88" y="163"/>
                      </a:lnTo>
                      <a:lnTo>
                        <a:pt x="88" y="163"/>
                      </a:lnTo>
                      <a:lnTo>
                        <a:pt x="86" y="163"/>
                      </a:lnTo>
                      <a:lnTo>
                        <a:pt x="86" y="165"/>
                      </a:lnTo>
                      <a:lnTo>
                        <a:pt x="86" y="165"/>
                      </a:lnTo>
                      <a:lnTo>
                        <a:pt x="86" y="165"/>
                      </a:lnTo>
                      <a:lnTo>
                        <a:pt x="86" y="165"/>
                      </a:lnTo>
                      <a:lnTo>
                        <a:pt x="84" y="165"/>
                      </a:lnTo>
                      <a:lnTo>
                        <a:pt x="84" y="165"/>
                      </a:lnTo>
                      <a:lnTo>
                        <a:pt x="82" y="165"/>
                      </a:lnTo>
                      <a:lnTo>
                        <a:pt x="82" y="165"/>
                      </a:lnTo>
                      <a:lnTo>
                        <a:pt x="82" y="165"/>
                      </a:lnTo>
                      <a:lnTo>
                        <a:pt x="82" y="165"/>
                      </a:lnTo>
                      <a:lnTo>
                        <a:pt x="82" y="165"/>
                      </a:lnTo>
                      <a:lnTo>
                        <a:pt x="82" y="165"/>
                      </a:lnTo>
                      <a:lnTo>
                        <a:pt x="80" y="165"/>
                      </a:lnTo>
                      <a:lnTo>
                        <a:pt x="80" y="165"/>
                      </a:lnTo>
                      <a:lnTo>
                        <a:pt x="80" y="165"/>
                      </a:lnTo>
                      <a:lnTo>
                        <a:pt x="80" y="163"/>
                      </a:lnTo>
                      <a:lnTo>
                        <a:pt x="78" y="163"/>
                      </a:lnTo>
                      <a:lnTo>
                        <a:pt x="78" y="163"/>
                      </a:lnTo>
                      <a:lnTo>
                        <a:pt x="76" y="163"/>
                      </a:lnTo>
                      <a:lnTo>
                        <a:pt x="76" y="163"/>
                      </a:lnTo>
                      <a:lnTo>
                        <a:pt x="76" y="163"/>
                      </a:lnTo>
                      <a:lnTo>
                        <a:pt x="76" y="163"/>
                      </a:lnTo>
                      <a:lnTo>
                        <a:pt x="74" y="163"/>
                      </a:lnTo>
                      <a:lnTo>
                        <a:pt x="74" y="163"/>
                      </a:lnTo>
                      <a:lnTo>
                        <a:pt x="74" y="161"/>
                      </a:lnTo>
                      <a:lnTo>
                        <a:pt x="72" y="161"/>
                      </a:lnTo>
                      <a:lnTo>
                        <a:pt x="72" y="161"/>
                      </a:lnTo>
                      <a:lnTo>
                        <a:pt x="72" y="161"/>
                      </a:lnTo>
                      <a:lnTo>
                        <a:pt x="72" y="161"/>
                      </a:lnTo>
                      <a:lnTo>
                        <a:pt x="70" y="161"/>
                      </a:lnTo>
                      <a:lnTo>
                        <a:pt x="70" y="161"/>
                      </a:lnTo>
                      <a:lnTo>
                        <a:pt x="70" y="161"/>
                      </a:lnTo>
                      <a:lnTo>
                        <a:pt x="68" y="161"/>
                      </a:lnTo>
                      <a:lnTo>
                        <a:pt x="68" y="161"/>
                      </a:lnTo>
                      <a:lnTo>
                        <a:pt x="68" y="159"/>
                      </a:lnTo>
                      <a:lnTo>
                        <a:pt x="67" y="159"/>
                      </a:lnTo>
                      <a:lnTo>
                        <a:pt x="67" y="159"/>
                      </a:lnTo>
                      <a:lnTo>
                        <a:pt x="67" y="159"/>
                      </a:lnTo>
                      <a:lnTo>
                        <a:pt x="67" y="159"/>
                      </a:lnTo>
                      <a:lnTo>
                        <a:pt x="67" y="159"/>
                      </a:lnTo>
                      <a:lnTo>
                        <a:pt x="65" y="159"/>
                      </a:lnTo>
                      <a:lnTo>
                        <a:pt x="65" y="157"/>
                      </a:lnTo>
                      <a:lnTo>
                        <a:pt x="65" y="157"/>
                      </a:lnTo>
                      <a:lnTo>
                        <a:pt x="65" y="157"/>
                      </a:lnTo>
                      <a:lnTo>
                        <a:pt x="65" y="157"/>
                      </a:lnTo>
                      <a:lnTo>
                        <a:pt x="63" y="157"/>
                      </a:lnTo>
                      <a:lnTo>
                        <a:pt x="63" y="155"/>
                      </a:lnTo>
                      <a:lnTo>
                        <a:pt x="63" y="155"/>
                      </a:lnTo>
                      <a:lnTo>
                        <a:pt x="61" y="155"/>
                      </a:lnTo>
                      <a:lnTo>
                        <a:pt x="61" y="155"/>
                      </a:lnTo>
                      <a:lnTo>
                        <a:pt x="61" y="155"/>
                      </a:lnTo>
                      <a:lnTo>
                        <a:pt x="61" y="154"/>
                      </a:lnTo>
                      <a:lnTo>
                        <a:pt x="61" y="154"/>
                      </a:lnTo>
                      <a:lnTo>
                        <a:pt x="59" y="154"/>
                      </a:lnTo>
                      <a:lnTo>
                        <a:pt x="59" y="154"/>
                      </a:lnTo>
                      <a:lnTo>
                        <a:pt x="59" y="154"/>
                      </a:lnTo>
                      <a:lnTo>
                        <a:pt x="57" y="154"/>
                      </a:lnTo>
                      <a:lnTo>
                        <a:pt x="57" y="154"/>
                      </a:lnTo>
                      <a:lnTo>
                        <a:pt x="55" y="154"/>
                      </a:lnTo>
                      <a:lnTo>
                        <a:pt x="55" y="154"/>
                      </a:lnTo>
                      <a:lnTo>
                        <a:pt x="55" y="154"/>
                      </a:lnTo>
                      <a:lnTo>
                        <a:pt x="53" y="154"/>
                      </a:lnTo>
                      <a:lnTo>
                        <a:pt x="53" y="155"/>
                      </a:lnTo>
                      <a:lnTo>
                        <a:pt x="53" y="155"/>
                      </a:lnTo>
                      <a:lnTo>
                        <a:pt x="53" y="154"/>
                      </a:lnTo>
                      <a:lnTo>
                        <a:pt x="53" y="154"/>
                      </a:lnTo>
                      <a:lnTo>
                        <a:pt x="53" y="155"/>
                      </a:lnTo>
                      <a:lnTo>
                        <a:pt x="51" y="155"/>
                      </a:lnTo>
                      <a:lnTo>
                        <a:pt x="51" y="155"/>
                      </a:lnTo>
                      <a:lnTo>
                        <a:pt x="51" y="157"/>
                      </a:lnTo>
                      <a:lnTo>
                        <a:pt x="51" y="157"/>
                      </a:lnTo>
                      <a:lnTo>
                        <a:pt x="51" y="157"/>
                      </a:lnTo>
                      <a:lnTo>
                        <a:pt x="49" y="157"/>
                      </a:lnTo>
                      <a:lnTo>
                        <a:pt x="49" y="159"/>
                      </a:lnTo>
                      <a:lnTo>
                        <a:pt x="49" y="159"/>
                      </a:lnTo>
                      <a:lnTo>
                        <a:pt x="49" y="159"/>
                      </a:lnTo>
                      <a:lnTo>
                        <a:pt x="49" y="159"/>
                      </a:lnTo>
                      <a:lnTo>
                        <a:pt x="49" y="161"/>
                      </a:lnTo>
                      <a:lnTo>
                        <a:pt x="49" y="161"/>
                      </a:lnTo>
                      <a:lnTo>
                        <a:pt x="49" y="163"/>
                      </a:lnTo>
                      <a:lnTo>
                        <a:pt x="49" y="163"/>
                      </a:lnTo>
                      <a:lnTo>
                        <a:pt x="49" y="163"/>
                      </a:lnTo>
                      <a:lnTo>
                        <a:pt x="47" y="163"/>
                      </a:lnTo>
                      <a:lnTo>
                        <a:pt x="47" y="165"/>
                      </a:lnTo>
                      <a:lnTo>
                        <a:pt x="47" y="165"/>
                      </a:lnTo>
                      <a:lnTo>
                        <a:pt x="47" y="167"/>
                      </a:lnTo>
                      <a:lnTo>
                        <a:pt x="47" y="167"/>
                      </a:lnTo>
                      <a:lnTo>
                        <a:pt x="47" y="167"/>
                      </a:lnTo>
                      <a:lnTo>
                        <a:pt x="47" y="167"/>
                      </a:lnTo>
                      <a:lnTo>
                        <a:pt x="47" y="167"/>
                      </a:lnTo>
                      <a:lnTo>
                        <a:pt x="47" y="167"/>
                      </a:lnTo>
                      <a:lnTo>
                        <a:pt x="47" y="169"/>
                      </a:lnTo>
                      <a:lnTo>
                        <a:pt x="47" y="169"/>
                      </a:lnTo>
                      <a:lnTo>
                        <a:pt x="47" y="169"/>
                      </a:lnTo>
                      <a:lnTo>
                        <a:pt x="47" y="171"/>
                      </a:lnTo>
                      <a:lnTo>
                        <a:pt x="45" y="171"/>
                      </a:lnTo>
                      <a:lnTo>
                        <a:pt x="45" y="171"/>
                      </a:lnTo>
                      <a:lnTo>
                        <a:pt x="45" y="171"/>
                      </a:lnTo>
                      <a:lnTo>
                        <a:pt x="45" y="173"/>
                      </a:lnTo>
                      <a:lnTo>
                        <a:pt x="45" y="173"/>
                      </a:lnTo>
                      <a:lnTo>
                        <a:pt x="44" y="173"/>
                      </a:lnTo>
                      <a:lnTo>
                        <a:pt x="44" y="173"/>
                      </a:lnTo>
                      <a:lnTo>
                        <a:pt x="44" y="173"/>
                      </a:lnTo>
                      <a:lnTo>
                        <a:pt x="42" y="173"/>
                      </a:lnTo>
                      <a:lnTo>
                        <a:pt x="42" y="175"/>
                      </a:lnTo>
                      <a:lnTo>
                        <a:pt x="42" y="175"/>
                      </a:lnTo>
                      <a:lnTo>
                        <a:pt x="42" y="175"/>
                      </a:lnTo>
                      <a:lnTo>
                        <a:pt x="42" y="177"/>
                      </a:lnTo>
                      <a:lnTo>
                        <a:pt x="40" y="177"/>
                      </a:lnTo>
                      <a:lnTo>
                        <a:pt x="40" y="177"/>
                      </a:lnTo>
                      <a:lnTo>
                        <a:pt x="40" y="177"/>
                      </a:lnTo>
                      <a:lnTo>
                        <a:pt x="40" y="177"/>
                      </a:lnTo>
                      <a:lnTo>
                        <a:pt x="38" y="177"/>
                      </a:lnTo>
                      <a:lnTo>
                        <a:pt x="38" y="177"/>
                      </a:lnTo>
                      <a:lnTo>
                        <a:pt x="38" y="178"/>
                      </a:lnTo>
                      <a:lnTo>
                        <a:pt x="38" y="178"/>
                      </a:lnTo>
                      <a:lnTo>
                        <a:pt x="38" y="178"/>
                      </a:lnTo>
                      <a:lnTo>
                        <a:pt x="38" y="178"/>
                      </a:lnTo>
                      <a:lnTo>
                        <a:pt x="38" y="180"/>
                      </a:lnTo>
                      <a:lnTo>
                        <a:pt x="36" y="180"/>
                      </a:lnTo>
                      <a:lnTo>
                        <a:pt x="36" y="180"/>
                      </a:lnTo>
                      <a:lnTo>
                        <a:pt x="36" y="182"/>
                      </a:lnTo>
                      <a:lnTo>
                        <a:pt x="36" y="182"/>
                      </a:lnTo>
                      <a:lnTo>
                        <a:pt x="34" y="182"/>
                      </a:lnTo>
                      <a:lnTo>
                        <a:pt x="34" y="182"/>
                      </a:lnTo>
                      <a:lnTo>
                        <a:pt x="34" y="182"/>
                      </a:lnTo>
                      <a:lnTo>
                        <a:pt x="34" y="182"/>
                      </a:lnTo>
                      <a:lnTo>
                        <a:pt x="32" y="182"/>
                      </a:lnTo>
                      <a:lnTo>
                        <a:pt x="32" y="182"/>
                      </a:lnTo>
                      <a:lnTo>
                        <a:pt x="32" y="182"/>
                      </a:lnTo>
                      <a:lnTo>
                        <a:pt x="32" y="184"/>
                      </a:lnTo>
                      <a:lnTo>
                        <a:pt x="32" y="184"/>
                      </a:lnTo>
                      <a:lnTo>
                        <a:pt x="32" y="184"/>
                      </a:lnTo>
                      <a:lnTo>
                        <a:pt x="30" y="184"/>
                      </a:lnTo>
                      <a:lnTo>
                        <a:pt x="30" y="186"/>
                      </a:lnTo>
                      <a:lnTo>
                        <a:pt x="30" y="186"/>
                      </a:lnTo>
                      <a:lnTo>
                        <a:pt x="30" y="186"/>
                      </a:lnTo>
                      <a:lnTo>
                        <a:pt x="28" y="186"/>
                      </a:lnTo>
                      <a:lnTo>
                        <a:pt x="28" y="186"/>
                      </a:lnTo>
                      <a:lnTo>
                        <a:pt x="28" y="186"/>
                      </a:lnTo>
                      <a:lnTo>
                        <a:pt x="28" y="186"/>
                      </a:lnTo>
                      <a:lnTo>
                        <a:pt x="26" y="186"/>
                      </a:lnTo>
                      <a:lnTo>
                        <a:pt x="26" y="186"/>
                      </a:lnTo>
                      <a:lnTo>
                        <a:pt x="26" y="186"/>
                      </a:lnTo>
                      <a:lnTo>
                        <a:pt x="26" y="186"/>
                      </a:lnTo>
                      <a:lnTo>
                        <a:pt x="26" y="186"/>
                      </a:lnTo>
                      <a:lnTo>
                        <a:pt x="24" y="186"/>
                      </a:lnTo>
                      <a:lnTo>
                        <a:pt x="24" y="186"/>
                      </a:lnTo>
                      <a:lnTo>
                        <a:pt x="22" y="186"/>
                      </a:lnTo>
                      <a:lnTo>
                        <a:pt x="22" y="186"/>
                      </a:lnTo>
                      <a:lnTo>
                        <a:pt x="22" y="186"/>
                      </a:lnTo>
                      <a:lnTo>
                        <a:pt x="21" y="186"/>
                      </a:lnTo>
                      <a:lnTo>
                        <a:pt x="21" y="186"/>
                      </a:lnTo>
                      <a:lnTo>
                        <a:pt x="21" y="186"/>
                      </a:lnTo>
                      <a:lnTo>
                        <a:pt x="21" y="186"/>
                      </a:lnTo>
                      <a:lnTo>
                        <a:pt x="19" y="186"/>
                      </a:lnTo>
                      <a:lnTo>
                        <a:pt x="19" y="186"/>
                      </a:lnTo>
                      <a:lnTo>
                        <a:pt x="19" y="186"/>
                      </a:lnTo>
                      <a:lnTo>
                        <a:pt x="17" y="186"/>
                      </a:lnTo>
                      <a:lnTo>
                        <a:pt x="17" y="186"/>
                      </a:lnTo>
                      <a:lnTo>
                        <a:pt x="17" y="184"/>
                      </a:lnTo>
                      <a:lnTo>
                        <a:pt x="17" y="184"/>
                      </a:lnTo>
                      <a:lnTo>
                        <a:pt x="15" y="184"/>
                      </a:lnTo>
                      <a:lnTo>
                        <a:pt x="15" y="186"/>
                      </a:lnTo>
                      <a:lnTo>
                        <a:pt x="15" y="186"/>
                      </a:lnTo>
                      <a:lnTo>
                        <a:pt x="13" y="186"/>
                      </a:lnTo>
                      <a:lnTo>
                        <a:pt x="13" y="186"/>
                      </a:lnTo>
                      <a:lnTo>
                        <a:pt x="13" y="186"/>
                      </a:lnTo>
                      <a:lnTo>
                        <a:pt x="13" y="186"/>
                      </a:lnTo>
                      <a:lnTo>
                        <a:pt x="11" y="186"/>
                      </a:lnTo>
                      <a:lnTo>
                        <a:pt x="11" y="186"/>
                      </a:lnTo>
                      <a:lnTo>
                        <a:pt x="11" y="186"/>
                      </a:lnTo>
                      <a:lnTo>
                        <a:pt x="11" y="184"/>
                      </a:lnTo>
                      <a:lnTo>
                        <a:pt x="11" y="184"/>
                      </a:lnTo>
                      <a:lnTo>
                        <a:pt x="11" y="184"/>
                      </a:lnTo>
                      <a:lnTo>
                        <a:pt x="11" y="182"/>
                      </a:lnTo>
                      <a:lnTo>
                        <a:pt x="11" y="182"/>
                      </a:lnTo>
                      <a:lnTo>
                        <a:pt x="11" y="180"/>
                      </a:lnTo>
                      <a:lnTo>
                        <a:pt x="11" y="180"/>
                      </a:lnTo>
                      <a:lnTo>
                        <a:pt x="11" y="178"/>
                      </a:lnTo>
                      <a:lnTo>
                        <a:pt x="11" y="178"/>
                      </a:lnTo>
                      <a:lnTo>
                        <a:pt x="11" y="177"/>
                      </a:lnTo>
                      <a:lnTo>
                        <a:pt x="11" y="177"/>
                      </a:lnTo>
                      <a:lnTo>
                        <a:pt x="11" y="177"/>
                      </a:lnTo>
                      <a:lnTo>
                        <a:pt x="13" y="177"/>
                      </a:lnTo>
                      <a:lnTo>
                        <a:pt x="13" y="177"/>
                      </a:lnTo>
                      <a:lnTo>
                        <a:pt x="13" y="177"/>
                      </a:lnTo>
                      <a:lnTo>
                        <a:pt x="13" y="175"/>
                      </a:lnTo>
                      <a:lnTo>
                        <a:pt x="13" y="175"/>
                      </a:lnTo>
                      <a:lnTo>
                        <a:pt x="13" y="175"/>
                      </a:lnTo>
                      <a:lnTo>
                        <a:pt x="13" y="173"/>
                      </a:lnTo>
                      <a:lnTo>
                        <a:pt x="15" y="173"/>
                      </a:lnTo>
                      <a:lnTo>
                        <a:pt x="15" y="173"/>
                      </a:lnTo>
                      <a:lnTo>
                        <a:pt x="15" y="173"/>
                      </a:lnTo>
                      <a:lnTo>
                        <a:pt x="15" y="171"/>
                      </a:lnTo>
                      <a:lnTo>
                        <a:pt x="15" y="171"/>
                      </a:lnTo>
                      <a:lnTo>
                        <a:pt x="15" y="171"/>
                      </a:lnTo>
                      <a:lnTo>
                        <a:pt x="15" y="169"/>
                      </a:lnTo>
                      <a:lnTo>
                        <a:pt x="15" y="169"/>
                      </a:lnTo>
                      <a:lnTo>
                        <a:pt x="15" y="167"/>
                      </a:lnTo>
                      <a:lnTo>
                        <a:pt x="15" y="167"/>
                      </a:lnTo>
                      <a:lnTo>
                        <a:pt x="13" y="167"/>
                      </a:lnTo>
                      <a:lnTo>
                        <a:pt x="13" y="167"/>
                      </a:lnTo>
                      <a:lnTo>
                        <a:pt x="13" y="165"/>
                      </a:lnTo>
                      <a:lnTo>
                        <a:pt x="13" y="165"/>
                      </a:lnTo>
                      <a:lnTo>
                        <a:pt x="13" y="165"/>
                      </a:lnTo>
                      <a:lnTo>
                        <a:pt x="13" y="163"/>
                      </a:lnTo>
                      <a:lnTo>
                        <a:pt x="13" y="163"/>
                      </a:lnTo>
                      <a:lnTo>
                        <a:pt x="13" y="163"/>
                      </a:lnTo>
                      <a:lnTo>
                        <a:pt x="11" y="163"/>
                      </a:lnTo>
                      <a:lnTo>
                        <a:pt x="11" y="161"/>
                      </a:lnTo>
                      <a:lnTo>
                        <a:pt x="11" y="161"/>
                      </a:lnTo>
                      <a:lnTo>
                        <a:pt x="11" y="159"/>
                      </a:lnTo>
                      <a:lnTo>
                        <a:pt x="11" y="159"/>
                      </a:lnTo>
                      <a:lnTo>
                        <a:pt x="11" y="159"/>
                      </a:lnTo>
                      <a:lnTo>
                        <a:pt x="11" y="159"/>
                      </a:lnTo>
                      <a:lnTo>
                        <a:pt x="11" y="157"/>
                      </a:lnTo>
                      <a:lnTo>
                        <a:pt x="11" y="157"/>
                      </a:lnTo>
                      <a:lnTo>
                        <a:pt x="11" y="157"/>
                      </a:lnTo>
                      <a:lnTo>
                        <a:pt x="11" y="155"/>
                      </a:lnTo>
                      <a:lnTo>
                        <a:pt x="9" y="155"/>
                      </a:lnTo>
                      <a:lnTo>
                        <a:pt x="9" y="155"/>
                      </a:lnTo>
                      <a:lnTo>
                        <a:pt x="9" y="154"/>
                      </a:lnTo>
                      <a:lnTo>
                        <a:pt x="9" y="154"/>
                      </a:lnTo>
                      <a:lnTo>
                        <a:pt x="9" y="154"/>
                      </a:lnTo>
                      <a:lnTo>
                        <a:pt x="9" y="152"/>
                      </a:lnTo>
                      <a:lnTo>
                        <a:pt x="7" y="152"/>
                      </a:lnTo>
                      <a:lnTo>
                        <a:pt x="7" y="152"/>
                      </a:lnTo>
                      <a:lnTo>
                        <a:pt x="7" y="152"/>
                      </a:lnTo>
                      <a:lnTo>
                        <a:pt x="7" y="152"/>
                      </a:lnTo>
                      <a:lnTo>
                        <a:pt x="7" y="150"/>
                      </a:lnTo>
                      <a:lnTo>
                        <a:pt x="7" y="150"/>
                      </a:lnTo>
                      <a:lnTo>
                        <a:pt x="7" y="150"/>
                      </a:lnTo>
                      <a:lnTo>
                        <a:pt x="7" y="148"/>
                      </a:lnTo>
                      <a:lnTo>
                        <a:pt x="5" y="148"/>
                      </a:lnTo>
                      <a:lnTo>
                        <a:pt x="5" y="148"/>
                      </a:lnTo>
                      <a:lnTo>
                        <a:pt x="5" y="148"/>
                      </a:lnTo>
                      <a:lnTo>
                        <a:pt x="5" y="146"/>
                      </a:lnTo>
                      <a:lnTo>
                        <a:pt x="5" y="146"/>
                      </a:lnTo>
                      <a:lnTo>
                        <a:pt x="3" y="146"/>
                      </a:lnTo>
                      <a:lnTo>
                        <a:pt x="3" y="146"/>
                      </a:lnTo>
                      <a:lnTo>
                        <a:pt x="3" y="146"/>
                      </a:lnTo>
                      <a:lnTo>
                        <a:pt x="1" y="146"/>
                      </a:lnTo>
                      <a:lnTo>
                        <a:pt x="1" y="146"/>
                      </a:lnTo>
                      <a:lnTo>
                        <a:pt x="1" y="144"/>
                      </a:lnTo>
                      <a:lnTo>
                        <a:pt x="1" y="144"/>
                      </a:lnTo>
                      <a:lnTo>
                        <a:pt x="1" y="144"/>
                      </a:lnTo>
                      <a:lnTo>
                        <a:pt x="0" y="144"/>
                      </a:lnTo>
                      <a:lnTo>
                        <a:pt x="0" y="144"/>
                      </a:lnTo>
                      <a:lnTo>
                        <a:pt x="0" y="142"/>
                      </a:lnTo>
                      <a:lnTo>
                        <a:pt x="0" y="142"/>
                      </a:lnTo>
                      <a:lnTo>
                        <a:pt x="0" y="140"/>
                      </a:lnTo>
                      <a:lnTo>
                        <a:pt x="0" y="140"/>
                      </a:lnTo>
                      <a:lnTo>
                        <a:pt x="0" y="138"/>
                      </a:lnTo>
                      <a:lnTo>
                        <a:pt x="0" y="138"/>
                      </a:lnTo>
                      <a:lnTo>
                        <a:pt x="0" y="136"/>
                      </a:lnTo>
                      <a:lnTo>
                        <a:pt x="0" y="136"/>
                      </a:lnTo>
                      <a:lnTo>
                        <a:pt x="0" y="136"/>
                      </a:lnTo>
                      <a:lnTo>
                        <a:pt x="0" y="134"/>
                      </a:lnTo>
                      <a:lnTo>
                        <a:pt x="0" y="134"/>
                      </a:lnTo>
                      <a:lnTo>
                        <a:pt x="0" y="133"/>
                      </a:lnTo>
                      <a:lnTo>
                        <a:pt x="0" y="133"/>
                      </a:lnTo>
                      <a:lnTo>
                        <a:pt x="0" y="131"/>
                      </a:lnTo>
                      <a:lnTo>
                        <a:pt x="0" y="131"/>
                      </a:lnTo>
                      <a:lnTo>
                        <a:pt x="0" y="129"/>
                      </a:lnTo>
                      <a:lnTo>
                        <a:pt x="0" y="129"/>
                      </a:lnTo>
                      <a:lnTo>
                        <a:pt x="0" y="127"/>
                      </a:lnTo>
                      <a:lnTo>
                        <a:pt x="0" y="127"/>
                      </a:lnTo>
                      <a:lnTo>
                        <a:pt x="0" y="127"/>
                      </a:lnTo>
                      <a:lnTo>
                        <a:pt x="0" y="125"/>
                      </a:lnTo>
                      <a:lnTo>
                        <a:pt x="0" y="125"/>
                      </a:lnTo>
                      <a:lnTo>
                        <a:pt x="0" y="123"/>
                      </a:lnTo>
                      <a:lnTo>
                        <a:pt x="0" y="123"/>
                      </a:lnTo>
                      <a:lnTo>
                        <a:pt x="0" y="121"/>
                      </a:lnTo>
                      <a:lnTo>
                        <a:pt x="0" y="121"/>
                      </a:lnTo>
                      <a:lnTo>
                        <a:pt x="0" y="119"/>
                      </a:lnTo>
                      <a:lnTo>
                        <a:pt x="0" y="119"/>
                      </a:lnTo>
                      <a:lnTo>
                        <a:pt x="0" y="119"/>
                      </a:lnTo>
                      <a:lnTo>
                        <a:pt x="0" y="117"/>
                      </a:lnTo>
                      <a:lnTo>
                        <a:pt x="0" y="117"/>
                      </a:lnTo>
                      <a:lnTo>
                        <a:pt x="0" y="115"/>
                      </a:lnTo>
                      <a:lnTo>
                        <a:pt x="0" y="115"/>
                      </a:lnTo>
                      <a:lnTo>
                        <a:pt x="0" y="113"/>
                      </a:lnTo>
                      <a:lnTo>
                        <a:pt x="0" y="113"/>
                      </a:lnTo>
                      <a:lnTo>
                        <a:pt x="0" y="111"/>
                      </a:lnTo>
                      <a:lnTo>
                        <a:pt x="0" y="111"/>
                      </a:lnTo>
                      <a:lnTo>
                        <a:pt x="0" y="111"/>
                      </a:lnTo>
                      <a:lnTo>
                        <a:pt x="0" y="110"/>
                      </a:lnTo>
                      <a:lnTo>
                        <a:pt x="0" y="110"/>
                      </a:lnTo>
                      <a:lnTo>
                        <a:pt x="0" y="108"/>
                      </a:lnTo>
                      <a:lnTo>
                        <a:pt x="0" y="108"/>
                      </a:lnTo>
                      <a:lnTo>
                        <a:pt x="0" y="106"/>
                      </a:lnTo>
                      <a:lnTo>
                        <a:pt x="0" y="106"/>
                      </a:lnTo>
                      <a:lnTo>
                        <a:pt x="0" y="104"/>
                      </a:lnTo>
                      <a:lnTo>
                        <a:pt x="0" y="104"/>
                      </a:lnTo>
                      <a:lnTo>
                        <a:pt x="0" y="104"/>
                      </a:lnTo>
                      <a:lnTo>
                        <a:pt x="0" y="102"/>
                      </a:lnTo>
                      <a:lnTo>
                        <a:pt x="0" y="102"/>
                      </a:lnTo>
                      <a:lnTo>
                        <a:pt x="0" y="100"/>
                      </a:lnTo>
                      <a:lnTo>
                        <a:pt x="0" y="100"/>
                      </a:lnTo>
                      <a:lnTo>
                        <a:pt x="0" y="98"/>
                      </a:lnTo>
                      <a:lnTo>
                        <a:pt x="0" y="98"/>
                      </a:lnTo>
                      <a:lnTo>
                        <a:pt x="0" y="96"/>
                      </a:lnTo>
                      <a:lnTo>
                        <a:pt x="0" y="96"/>
                      </a:lnTo>
                      <a:lnTo>
                        <a:pt x="0" y="96"/>
                      </a:lnTo>
                      <a:lnTo>
                        <a:pt x="0" y="94"/>
                      </a:lnTo>
                      <a:lnTo>
                        <a:pt x="0" y="94"/>
                      </a:lnTo>
                      <a:lnTo>
                        <a:pt x="0" y="92"/>
                      </a:lnTo>
                      <a:lnTo>
                        <a:pt x="0" y="92"/>
                      </a:lnTo>
                      <a:lnTo>
                        <a:pt x="0" y="90"/>
                      </a:lnTo>
                      <a:lnTo>
                        <a:pt x="0" y="90"/>
                      </a:lnTo>
                      <a:lnTo>
                        <a:pt x="0" y="88"/>
                      </a:lnTo>
                      <a:lnTo>
                        <a:pt x="0" y="88"/>
                      </a:lnTo>
                      <a:lnTo>
                        <a:pt x="0" y="88"/>
                      </a:lnTo>
                      <a:lnTo>
                        <a:pt x="0" y="87"/>
                      </a:lnTo>
                      <a:lnTo>
                        <a:pt x="1" y="87"/>
                      </a:lnTo>
                      <a:lnTo>
                        <a:pt x="1" y="87"/>
                      </a:lnTo>
                      <a:lnTo>
                        <a:pt x="1" y="87"/>
                      </a:lnTo>
                      <a:lnTo>
                        <a:pt x="3" y="87"/>
                      </a:lnTo>
                      <a:lnTo>
                        <a:pt x="3" y="87"/>
                      </a:lnTo>
                      <a:lnTo>
                        <a:pt x="5" y="87"/>
                      </a:lnTo>
                      <a:lnTo>
                        <a:pt x="5" y="87"/>
                      </a:lnTo>
                      <a:lnTo>
                        <a:pt x="5" y="87"/>
                      </a:lnTo>
                      <a:lnTo>
                        <a:pt x="7" y="87"/>
                      </a:lnTo>
                      <a:lnTo>
                        <a:pt x="7" y="87"/>
                      </a:lnTo>
                      <a:lnTo>
                        <a:pt x="7" y="87"/>
                      </a:lnTo>
                      <a:lnTo>
                        <a:pt x="9" y="87"/>
                      </a:lnTo>
                      <a:lnTo>
                        <a:pt x="9" y="87"/>
                      </a:lnTo>
                      <a:lnTo>
                        <a:pt x="11" y="87"/>
                      </a:lnTo>
                      <a:lnTo>
                        <a:pt x="11" y="87"/>
                      </a:lnTo>
                      <a:lnTo>
                        <a:pt x="11" y="87"/>
                      </a:lnTo>
                      <a:lnTo>
                        <a:pt x="13" y="87"/>
                      </a:lnTo>
                      <a:lnTo>
                        <a:pt x="13" y="87"/>
                      </a:lnTo>
                      <a:lnTo>
                        <a:pt x="13" y="87"/>
                      </a:lnTo>
                      <a:lnTo>
                        <a:pt x="15" y="87"/>
                      </a:lnTo>
                      <a:lnTo>
                        <a:pt x="15" y="87"/>
                      </a:lnTo>
                      <a:lnTo>
                        <a:pt x="17" y="87"/>
                      </a:lnTo>
                      <a:lnTo>
                        <a:pt x="17" y="87"/>
                      </a:lnTo>
                      <a:lnTo>
                        <a:pt x="17" y="87"/>
                      </a:lnTo>
                      <a:lnTo>
                        <a:pt x="17" y="87"/>
                      </a:lnTo>
                      <a:lnTo>
                        <a:pt x="17" y="85"/>
                      </a:lnTo>
                      <a:lnTo>
                        <a:pt x="17" y="85"/>
                      </a:lnTo>
                      <a:lnTo>
                        <a:pt x="17" y="83"/>
                      </a:lnTo>
                      <a:lnTo>
                        <a:pt x="17" y="83"/>
                      </a:lnTo>
                      <a:lnTo>
                        <a:pt x="17" y="81"/>
                      </a:lnTo>
                      <a:lnTo>
                        <a:pt x="17" y="81"/>
                      </a:lnTo>
                      <a:lnTo>
                        <a:pt x="17" y="81"/>
                      </a:lnTo>
                      <a:lnTo>
                        <a:pt x="17" y="79"/>
                      </a:lnTo>
                      <a:lnTo>
                        <a:pt x="17" y="79"/>
                      </a:lnTo>
                      <a:lnTo>
                        <a:pt x="17" y="77"/>
                      </a:lnTo>
                      <a:lnTo>
                        <a:pt x="17" y="77"/>
                      </a:lnTo>
                      <a:lnTo>
                        <a:pt x="17" y="75"/>
                      </a:lnTo>
                      <a:lnTo>
                        <a:pt x="17" y="75"/>
                      </a:lnTo>
                      <a:lnTo>
                        <a:pt x="17" y="73"/>
                      </a:lnTo>
                      <a:lnTo>
                        <a:pt x="17" y="73"/>
                      </a:lnTo>
                      <a:lnTo>
                        <a:pt x="17" y="71"/>
                      </a:lnTo>
                      <a:lnTo>
                        <a:pt x="17" y="71"/>
                      </a:lnTo>
                      <a:lnTo>
                        <a:pt x="17" y="71"/>
                      </a:lnTo>
                      <a:lnTo>
                        <a:pt x="17" y="69"/>
                      </a:lnTo>
                      <a:lnTo>
                        <a:pt x="17" y="69"/>
                      </a:lnTo>
                      <a:lnTo>
                        <a:pt x="17" y="67"/>
                      </a:lnTo>
                      <a:lnTo>
                        <a:pt x="17" y="67"/>
                      </a:lnTo>
                      <a:lnTo>
                        <a:pt x="17" y="65"/>
                      </a:lnTo>
                      <a:lnTo>
                        <a:pt x="17" y="65"/>
                      </a:lnTo>
                      <a:lnTo>
                        <a:pt x="17" y="64"/>
                      </a:lnTo>
                      <a:lnTo>
                        <a:pt x="17" y="64"/>
                      </a:lnTo>
                      <a:lnTo>
                        <a:pt x="17" y="64"/>
                      </a:lnTo>
                      <a:lnTo>
                        <a:pt x="17" y="62"/>
                      </a:lnTo>
                      <a:lnTo>
                        <a:pt x="17" y="62"/>
                      </a:lnTo>
                      <a:lnTo>
                        <a:pt x="17" y="60"/>
                      </a:lnTo>
                      <a:lnTo>
                        <a:pt x="17" y="60"/>
                      </a:lnTo>
                      <a:lnTo>
                        <a:pt x="17" y="58"/>
                      </a:lnTo>
                      <a:lnTo>
                        <a:pt x="17" y="58"/>
                      </a:lnTo>
                      <a:lnTo>
                        <a:pt x="17" y="56"/>
                      </a:lnTo>
                      <a:lnTo>
                        <a:pt x="17" y="56"/>
                      </a:lnTo>
                      <a:lnTo>
                        <a:pt x="17" y="56"/>
                      </a:lnTo>
                      <a:lnTo>
                        <a:pt x="17" y="54"/>
                      </a:lnTo>
                      <a:lnTo>
                        <a:pt x="17" y="54"/>
                      </a:lnTo>
                      <a:lnTo>
                        <a:pt x="17" y="52"/>
                      </a:lnTo>
                      <a:lnTo>
                        <a:pt x="17" y="52"/>
                      </a:lnTo>
                      <a:lnTo>
                        <a:pt x="17" y="50"/>
                      </a:lnTo>
                      <a:lnTo>
                        <a:pt x="17" y="50"/>
                      </a:lnTo>
                      <a:lnTo>
                        <a:pt x="17" y="48"/>
                      </a:lnTo>
                      <a:lnTo>
                        <a:pt x="17" y="48"/>
                      </a:lnTo>
                      <a:lnTo>
                        <a:pt x="17" y="48"/>
                      </a:lnTo>
                      <a:lnTo>
                        <a:pt x="17" y="46"/>
                      </a:lnTo>
                      <a:lnTo>
                        <a:pt x="17" y="46"/>
                      </a:lnTo>
                      <a:lnTo>
                        <a:pt x="17" y="44"/>
                      </a:lnTo>
                      <a:lnTo>
                        <a:pt x="17" y="44"/>
                      </a:lnTo>
                      <a:lnTo>
                        <a:pt x="17" y="42"/>
                      </a:lnTo>
                      <a:lnTo>
                        <a:pt x="17" y="42"/>
                      </a:lnTo>
                      <a:lnTo>
                        <a:pt x="17" y="41"/>
                      </a:lnTo>
                      <a:lnTo>
                        <a:pt x="17" y="41"/>
                      </a:lnTo>
                      <a:lnTo>
                        <a:pt x="17" y="41"/>
                      </a:lnTo>
                      <a:lnTo>
                        <a:pt x="17" y="39"/>
                      </a:lnTo>
                      <a:lnTo>
                        <a:pt x="17" y="39"/>
                      </a:lnTo>
                      <a:lnTo>
                        <a:pt x="17" y="37"/>
                      </a:lnTo>
                      <a:lnTo>
                        <a:pt x="17" y="37"/>
                      </a:lnTo>
                      <a:lnTo>
                        <a:pt x="17" y="35"/>
                      </a:lnTo>
                      <a:lnTo>
                        <a:pt x="17" y="35"/>
                      </a:lnTo>
                      <a:lnTo>
                        <a:pt x="17" y="33"/>
                      </a:lnTo>
                      <a:lnTo>
                        <a:pt x="17" y="33"/>
                      </a:lnTo>
                      <a:lnTo>
                        <a:pt x="17" y="31"/>
                      </a:lnTo>
                      <a:lnTo>
                        <a:pt x="17" y="31"/>
                      </a:lnTo>
                      <a:lnTo>
                        <a:pt x="17" y="31"/>
                      </a:lnTo>
                      <a:lnTo>
                        <a:pt x="17" y="29"/>
                      </a:lnTo>
                      <a:lnTo>
                        <a:pt x="17" y="29"/>
                      </a:lnTo>
                      <a:lnTo>
                        <a:pt x="17" y="27"/>
                      </a:lnTo>
                      <a:lnTo>
                        <a:pt x="17" y="27"/>
                      </a:lnTo>
                      <a:lnTo>
                        <a:pt x="17" y="25"/>
                      </a:lnTo>
                      <a:lnTo>
                        <a:pt x="17" y="25"/>
                      </a:lnTo>
                      <a:lnTo>
                        <a:pt x="17" y="23"/>
                      </a:lnTo>
                      <a:lnTo>
                        <a:pt x="17" y="23"/>
                      </a:lnTo>
                      <a:lnTo>
                        <a:pt x="17" y="23"/>
                      </a:lnTo>
                      <a:lnTo>
                        <a:pt x="17" y="21"/>
                      </a:lnTo>
                      <a:lnTo>
                        <a:pt x="17" y="21"/>
                      </a:lnTo>
                      <a:lnTo>
                        <a:pt x="17" y="19"/>
                      </a:lnTo>
                      <a:lnTo>
                        <a:pt x="17" y="19"/>
                      </a:lnTo>
                      <a:lnTo>
                        <a:pt x="17" y="18"/>
                      </a:lnTo>
                      <a:lnTo>
                        <a:pt x="17" y="18"/>
                      </a:lnTo>
                      <a:lnTo>
                        <a:pt x="17" y="16"/>
                      </a:lnTo>
                      <a:lnTo>
                        <a:pt x="17" y="16"/>
                      </a:lnTo>
                      <a:lnTo>
                        <a:pt x="17" y="16"/>
                      </a:lnTo>
                      <a:lnTo>
                        <a:pt x="17" y="14"/>
                      </a:lnTo>
                      <a:lnTo>
                        <a:pt x="17" y="14"/>
                      </a:lnTo>
                      <a:lnTo>
                        <a:pt x="17" y="12"/>
                      </a:lnTo>
                      <a:lnTo>
                        <a:pt x="17" y="12"/>
                      </a:lnTo>
                      <a:lnTo>
                        <a:pt x="19" y="12"/>
                      </a:lnTo>
                      <a:lnTo>
                        <a:pt x="19" y="12"/>
                      </a:lnTo>
                      <a:lnTo>
                        <a:pt x="21" y="12"/>
                      </a:lnTo>
                      <a:lnTo>
                        <a:pt x="21" y="12"/>
                      </a:lnTo>
                      <a:lnTo>
                        <a:pt x="21" y="12"/>
                      </a:lnTo>
                      <a:lnTo>
                        <a:pt x="22" y="12"/>
                      </a:lnTo>
                      <a:lnTo>
                        <a:pt x="22" y="12"/>
                      </a:lnTo>
                      <a:lnTo>
                        <a:pt x="22" y="12"/>
                      </a:lnTo>
                      <a:lnTo>
                        <a:pt x="24" y="12"/>
                      </a:lnTo>
                      <a:lnTo>
                        <a:pt x="24" y="12"/>
                      </a:lnTo>
                      <a:lnTo>
                        <a:pt x="26" y="12"/>
                      </a:lnTo>
                      <a:lnTo>
                        <a:pt x="26" y="12"/>
                      </a:lnTo>
                      <a:lnTo>
                        <a:pt x="26" y="10"/>
                      </a:lnTo>
                      <a:lnTo>
                        <a:pt x="26" y="10"/>
                      </a:lnTo>
                      <a:lnTo>
                        <a:pt x="28" y="10"/>
                      </a:lnTo>
                      <a:lnTo>
                        <a:pt x="28" y="10"/>
                      </a:lnTo>
                      <a:lnTo>
                        <a:pt x="28" y="10"/>
                      </a:lnTo>
                      <a:lnTo>
                        <a:pt x="30" y="10"/>
                      </a:lnTo>
                      <a:lnTo>
                        <a:pt x="30" y="10"/>
                      </a:lnTo>
                      <a:lnTo>
                        <a:pt x="30" y="10"/>
                      </a:lnTo>
                      <a:lnTo>
                        <a:pt x="32" y="10"/>
                      </a:lnTo>
                      <a:lnTo>
                        <a:pt x="32" y="10"/>
                      </a:lnTo>
                      <a:lnTo>
                        <a:pt x="32" y="10"/>
                      </a:lnTo>
                      <a:lnTo>
                        <a:pt x="34" y="10"/>
                      </a:lnTo>
                      <a:lnTo>
                        <a:pt x="34" y="8"/>
                      </a:lnTo>
                      <a:lnTo>
                        <a:pt x="34" y="8"/>
                      </a:lnTo>
                      <a:lnTo>
                        <a:pt x="34" y="8"/>
                      </a:lnTo>
                      <a:lnTo>
                        <a:pt x="36" y="8"/>
                      </a:lnTo>
                      <a:lnTo>
                        <a:pt x="36" y="8"/>
                      </a:lnTo>
                      <a:lnTo>
                        <a:pt x="38" y="8"/>
                      </a:lnTo>
                      <a:lnTo>
                        <a:pt x="38" y="8"/>
                      </a:lnTo>
                      <a:lnTo>
                        <a:pt x="38" y="8"/>
                      </a:lnTo>
                      <a:lnTo>
                        <a:pt x="38" y="8"/>
                      </a:lnTo>
                      <a:lnTo>
                        <a:pt x="40" y="8"/>
                      </a:lnTo>
                      <a:lnTo>
                        <a:pt x="40" y="8"/>
                      </a:lnTo>
                      <a:lnTo>
                        <a:pt x="40" y="8"/>
                      </a:lnTo>
                      <a:lnTo>
                        <a:pt x="40" y="8"/>
                      </a:lnTo>
                      <a:lnTo>
                        <a:pt x="42" y="8"/>
                      </a:lnTo>
                      <a:lnTo>
                        <a:pt x="42" y="8"/>
                      </a:lnTo>
                      <a:lnTo>
                        <a:pt x="44" y="8"/>
                      </a:lnTo>
                      <a:lnTo>
                        <a:pt x="44" y="8"/>
                      </a:lnTo>
                      <a:lnTo>
                        <a:pt x="44" y="8"/>
                      </a:lnTo>
                      <a:lnTo>
                        <a:pt x="44" y="6"/>
                      </a:lnTo>
                      <a:lnTo>
                        <a:pt x="45" y="6"/>
                      </a:lnTo>
                      <a:lnTo>
                        <a:pt x="45" y="6"/>
                      </a:lnTo>
                      <a:lnTo>
                        <a:pt x="47" y="6"/>
                      </a:lnTo>
                      <a:lnTo>
                        <a:pt x="47" y="6"/>
                      </a:lnTo>
                      <a:lnTo>
                        <a:pt x="47" y="6"/>
                      </a:lnTo>
                      <a:lnTo>
                        <a:pt x="47" y="6"/>
                      </a:lnTo>
                      <a:lnTo>
                        <a:pt x="49" y="6"/>
                      </a:lnTo>
                      <a:lnTo>
                        <a:pt x="49" y="6"/>
                      </a:lnTo>
                      <a:lnTo>
                        <a:pt x="49" y="6"/>
                      </a:lnTo>
                      <a:lnTo>
                        <a:pt x="51" y="6"/>
                      </a:lnTo>
                      <a:lnTo>
                        <a:pt x="51" y="6"/>
                      </a:lnTo>
                      <a:lnTo>
                        <a:pt x="51" y="4"/>
                      </a:lnTo>
                      <a:lnTo>
                        <a:pt x="53" y="4"/>
                      </a:lnTo>
                      <a:lnTo>
                        <a:pt x="53" y="4"/>
                      </a:lnTo>
                      <a:lnTo>
                        <a:pt x="53" y="4"/>
                      </a:lnTo>
                      <a:lnTo>
                        <a:pt x="55" y="4"/>
                      </a:lnTo>
                      <a:lnTo>
                        <a:pt x="55" y="4"/>
                      </a:lnTo>
                      <a:lnTo>
                        <a:pt x="55" y="4"/>
                      </a:lnTo>
                      <a:lnTo>
                        <a:pt x="57" y="4"/>
                      </a:lnTo>
                      <a:lnTo>
                        <a:pt x="57" y="4"/>
                      </a:lnTo>
                      <a:lnTo>
                        <a:pt x="59" y="4"/>
                      </a:lnTo>
                      <a:lnTo>
                        <a:pt x="59" y="6"/>
                      </a:lnTo>
                      <a:lnTo>
                        <a:pt x="59" y="6"/>
                      </a:lnTo>
                      <a:lnTo>
                        <a:pt x="59" y="8"/>
                      </a:lnTo>
                      <a:lnTo>
                        <a:pt x="59" y="8"/>
                      </a:lnTo>
                      <a:lnTo>
                        <a:pt x="59" y="8"/>
                      </a:lnTo>
                      <a:lnTo>
                        <a:pt x="59" y="8"/>
                      </a:lnTo>
                      <a:lnTo>
                        <a:pt x="59" y="8"/>
                      </a:lnTo>
                      <a:lnTo>
                        <a:pt x="61" y="8"/>
                      </a:lnTo>
                      <a:lnTo>
                        <a:pt x="61" y="10"/>
                      </a:lnTo>
                      <a:lnTo>
                        <a:pt x="61" y="10"/>
                      </a:lnTo>
                      <a:lnTo>
                        <a:pt x="61" y="10"/>
                      </a:lnTo>
                      <a:lnTo>
                        <a:pt x="61" y="10"/>
                      </a:lnTo>
                      <a:lnTo>
                        <a:pt x="61" y="12"/>
                      </a:lnTo>
                      <a:lnTo>
                        <a:pt x="61" y="12"/>
                      </a:lnTo>
                      <a:lnTo>
                        <a:pt x="61" y="14"/>
                      </a:lnTo>
                      <a:lnTo>
                        <a:pt x="63" y="14"/>
                      </a:lnTo>
                      <a:lnTo>
                        <a:pt x="63" y="14"/>
                      </a:lnTo>
                      <a:lnTo>
                        <a:pt x="63" y="16"/>
                      </a:lnTo>
                      <a:lnTo>
                        <a:pt x="63" y="16"/>
                      </a:lnTo>
                      <a:lnTo>
                        <a:pt x="65" y="16"/>
                      </a:lnTo>
                      <a:lnTo>
                        <a:pt x="65" y="14"/>
                      </a:lnTo>
                      <a:lnTo>
                        <a:pt x="65" y="14"/>
                      </a:lnTo>
                      <a:lnTo>
                        <a:pt x="65" y="14"/>
                      </a:lnTo>
                      <a:lnTo>
                        <a:pt x="65" y="14"/>
                      </a:lnTo>
                      <a:lnTo>
                        <a:pt x="67" y="14"/>
                      </a:lnTo>
                      <a:lnTo>
                        <a:pt x="67" y="12"/>
                      </a:lnTo>
                      <a:lnTo>
                        <a:pt x="67" y="12"/>
                      </a:lnTo>
                      <a:lnTo>
                        <a:pt x="67" y="12"/>
                      </a:lnTo>
                      <a:lnTo>
                        <a:pt x="67" y="10"/>
                      </a:lnTo>
                      <a:lnTo>
                        <a:pt x="67" y="10"/>
                      </a:lnTo>
                      <a:lnTo>
                        <a:pt x="67" y="10"/>
                      </a:lnTo>
                      <a:lnTo>
                        <a:pt x="68" y="10"/>
                      </a:lnTo>
                      <a:lnTo>
                        <a:pt x="68" y="8"/>
                      </a:lnTo>
                      <a:lnTo>
                        <a:pt x="68" y="8"/>
                      </a:lnTo>
                      <a:lnTo>
                        <a:pt x="68" y="8"/>
                      </a:lnTo>
                      <a:lnTo>
                        <a:pt x="70" y="8"/>
                      </a:lnTo>
                      <a:lnTo>
                        <a:pt x="70" y="8"/>
                      </a:lnTo>
                      <a:lnTo>
                        <a:pt x="70" y="8"/>
                      </a:lnTo>
                      <a:lnTo>
                        <a:pt x="70" y="8"/>
                      </a:lnTo>
                      <a:lnTo>
                        <a:pt x="72" y="8"/>
                      </a:lnTo>
                      <a:lnTo>
                        <a:pt x="72" y="6"/>
                      </a:lnTo>
                      <a:lnTo>
                        <a:pt x="72" y="6"/>
                      </a:lnTo>
                      <a:lnTo>
                        <a:pt x="72" y="6"/>
                      </a:lnTo>
                      <a:lnTo>
                        <a:pt x="72" y="6"/>
                      </a:lnTo>
                      <a:lnTo>
                        <a:pt x="72" y="4"/>
                      </a:lnTo>
                      <a:lnTo>
                        <a:pt x="74" y="4"/>
                      </a:lnTo>
                      <a:lnTo>
                        <a:pt x="74" y="4"/>
                      </a:lnTo>
                      <a:lnTo>
                        <a:pt x="76" y="4"/>
                      </a:lnTo>
                      <a:lnTo>
                        <a:pt x="76" y="4"/>
                      </a:lnTo>
                      <a:lnTo>
                        <a:pt x="76" y="4"/>
                      </a:lnTo>
                      <a:lnTo>
                        <a:pt x="76" y="4"/>
                      </a:lnTo>
                      <a:lnTo>
                        <a:pt x="78" y="4"/>
                      </a:lnTo>
                      <a:lnTo>
                        <a:pt x="78" y="4"/>
                      </a:lnTo>
                      <a:lnTo>
                        <a:pt x="78" y="4"/>
                      </a:lnTo>
                      <a:lnTo>
                        <a:pt x="78" y="6"/>
                      </a:lnTo>
                      <a:lnTo>
                        <a:pt x="80" y="6"/>
                      </a:lnTo>
                      <a:lnTo>
                        <a:pt x="80" y="6"/>
                      </a:lnTo>
                      <a:lnTo>
                        <a:pt x="80" y="6"/>
                      </a:lnTo>
                      <a:lnTo>
                        <a:pt x="80" y="6"/>
                      </a:lnTo>
                      <a:lnTo>
                        <a:pt x="80" y="6"/>
                      </a:lnTo>
                      <a:lnTo>
                        <a:pt x="80" y="4"/>
                      </a:lnTo>
                      <a:lnTo>
                        <a:pt x="80" y="4"/>
                      </a:lnTo>
                      <a:lnTo>
                        <a:pt x="82" y="4"/>
                      </a:lnTo>
                      <a:lnTo>
                        <a:pt x="82" y="4"/>
                      </a:lnTo>
                      <a:lnTo>
                        <a:pt x="82" y="2"/>
                      </a:lnTo>
                      <a:lnTo>
                        <a:pt x="82" y="2"/>
                      </a:lnTo>
                      <a:lnTo>
                        <a:pt x="82" y="2"/>
                      </a:lnTo>
                      <a:lnTo>
                        <a:pt x="84" y="2"/>
                      </a:lnTo>
                      <a:lnTo>
                        <a:pt x="84" y="2"/>
                      </a:lnTo>
                      <a:lnTo>
                        <a:pt x="84" y="0"/>
                      </a:lnTo>
                      <a:lnTo>
                        <a:pt x="86" y="0"/>
                      </a:lnTo>
                      <a:lnTo>
                        <a:pt x="86" y="0"/>
                      </a:lnTo>
                      <a:lnTo>
                        <a:pt x="86" y="0"/>
                      </a:lnTo>
                      <a:lnTo>
                        <a:pt x="86" y="0"/>
                      </a:lnTo>
                      <a:lnTo>
                        <a:pt x="88" y="0"/>
                      </a:lnTo>
                      <a:lnTo>
                        <a:pt x="88" y="0"/>
                      </a:lnTo>
                      <a:lnTo>
                        <a:pt x="88" y="0"/>
                      </a:lnTo>
                      <a:lnTo>
                        <a:pt x="88" y="0"/>
                      </a:lnTo>
                      <a:lnTo>
                        <a:pt x="89" y="0"/>
                      </a:lnTo>
                      <a:lnTo>
                        <a:pt x="89" y="0"/>
                      </a:lnTo>
                      <a:lnTo>
                        <a:pt x="89" y="0"/>
                      </a:lnTo>
                      <a:lnTo>
                        <a:pt x="91" y="0"/>
                      </a:lnTo>
                      <a:lnTo>
                        <a:pt x="91" y="0"/>
                      </a:lnTo>
                      <a:lnTo>
                        <a:pt x="91"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8" name="Freeform 2041">
                  <a:extLst>
                    <a:ext uri="{FF2B5EF4-FFF2-40B4-BE49-F238E27FC236}">
                      <a16:creationId xmlns:a16="http://schemas.microsoft.com/office/drawing/2014/main" id="{1FA2203F-D719-49EC-85A4-7270106614E3}"/>
                    </a:ext>
                  </a:extLst>
                </p:cNvPr>
                <p:cNvSpPr>
                  <a:spLocks/>
                </p:cNvSpPr>
                <p:nvPr/>
              </p:nvSpPr>
              <p:spPr bwMode="auto">
                <a:xfrm>
                  <a:off x="15473503" y="5202239"/>
                  <a:ext cx="257175" cy="295275"/>
                </a:xfrm>
                <a:custGeom>
                  <a:avLst/>
                  <a:gdLst>
                    <a:gd name="T0" fmla="*/ 95 w 162"/>
                    <a:gd name="T1" fmla="*/ 10 h 186"/>
                    <a:gd name="T2" fmla="*/ 99 w 162"/>
                    <a:gd name="T3" fmla="*/ 18 h 186"/>
                    <a:gd name="T4" fmla="*/ 105 w 162"/>
                    <a:gd name="T5" fmla="*/ 25 h 186"/>
                    <a:gd name="T6" fmla="*/ 107 w 162"/>
                    <a:gd name="T7" fmla="*/ 35 h 186"/>
                    <a:gd name="T8" fmla="*/ 112 w 162"/>
                    <a:gd name="T9" fmla="*/ 41 h 186"/>
                    <a:gd name="T10" fmla="*/ 120 w 162"/>
                    <a:gd name="T11" fmla="*/ 46 h 186"/>
                    <a:gd name="T12" fmla="*/ 126 w 162"/>
                    <a:gd name="T13" fmla="*/ 52 h 186"/>
                    <a:gd name="T14" fmla="*/ 133 w 162"/>
                    <a:gd name="T15" fmla="*/ 56 h 186"/>
                    <a:gd name="T16" fmla="*/ 133 w 162"/>
                    <a:gd name="T17" fmla="*/ 65 h 186"/>
                    <a:gd name="T18" fmla="*/ 139 w 162"/>
                    <a:gd name="T19" fmla="*/ 75 h 186"/>
                    <a:gd name="T20" fmla="*/ 145 w 162"/>
                    <a:gd name="T21" fmla="*/ 79 h 186"/>
                    <a:gd name="T22" fmla="*/ 153 w 162"/>
                    <a:gd name="T23" fmla="*/ 81 h 186"/>
                    <a:gd name="T24" fmla="*/ 158 w 162"/>
                    <a:gd name="T25" fmla="*/ 88 h 186"/>
                    <a:gd name="T26" fmla="*/ 158 w 162"/>
                    <a:gd name="T27" fmla="*/ 90 h 186"/>
                    <a:gd name="T28" fmla="*/ 153 w 162"/>
                    <a:gd name="T29" fmla="*/ 96 h 186"/>
                    <a:gd name="T30" fmla="*/ 143 w 162"/>
                    <a:gd name="T31" fmla="*/ 100 h 186"/>
                    <a:gd name="T32" fmla="*/ 139 w 162"/>
                    <a:gd name="T33" fmla="*/ 108 h 186"/>
                    <a:gd name="T34" fmla="*/ 132 w 162"/>
                    <a:gd name="T35" fmla="*/ 113 h 186"/>
                    <a:gd name="T36" fmla="*/ 124 w 162"/>
                    <a:gd name="T37" fmla="*/ 119 h 186"/>
                    <a:gd name="T38" fmla="*/ 120 w 162"/>
                    <a:gd name="T39" fmla="*/ 127 h 186"/>
                    <a:gd name="T40" fmla="*/ 116 w 162"/>
                    <a:gd name="T41" fmla="*/ 136 h 186"/>
                    <a:gd name="T42" fmla="*/ 109 w 162"/>
                    <a:gd name="T43" fmla="*/ 142 h 186"/>
                    <a:gd name="T44" fmla="*/ 103 w 162"/>
                    <a:gd name="T45" fmla="*/ 144 h 186"/>
                    <a:gd name="T46" fmla="*/ 99 w 162"/>
                    <a:gd name="T47" fmla="*/ 155 h 186"/>
                    <a:gd name="T48" fmla="*/ 93 w 162"/>
                    <a:gd name="T49" fmla="*/ 163 h 186"/>
                    <a:gd name="T50" fmla="*/ 86 w 162"/>
                    <a:gd name="T51" fmla="*/ 165 h 186"/>
                    <a:gd name="T52" fmla="*/ 76 w 162"/>
                    <a:gd name="T53" fmla="*/ 163 h 186"/>
                    <a:gd name="T54" fmla="*/ 67 w 162"/>
                    <a:gd name="T55" fmla="*/ 159 h 186"/>
                    <a:gd name="T56" fmla="*/ 61 w 162"/>
                    <a:gd name="T57" fmla="*/ 154 h 186"/>
                    <a:gd name="T58" fmla="*/ 51 w 162"/>
                    <a:gd name="T59" fmla="*/ 155 h 186"/>
                    <a:gd name="T60" fmla="*/ 47 w 162"/>
                    <a:gd name="T61" fmla="*/ 165 h 186"/>
                    <a:gd name="T62" fmla="*/ 45 w 162"/>
                    <a:gd name="T63" fmla="*/ 173 h 186"/>
                    <a:gd name="T64" fmla="*/ 38 w 162"/>
                    <a:gd name="T65" fmla="*/ 178 h 186"/>
                    <a:gd name="T66" fmla="*/ 32 w 162"/>
                    <a:gd name="T67" fmla="*/ 184 h 186"/>
                    <a:gd name="T68" fmla="*/ 24 w 162"/>
                    <a:gd name="T69" fmla="*/ 186 h 186"/>
                    <a:gd name="T70" fmla="*/ 15 w 162"/>
                    <a:gd name="T71" fmla="*/ 186 h 186"/>
                    <a:gd name="T72" fmla="*/ 11 w 162"/>
                    <a:gd name="T73" fmla="*/ 178 h 186"/>
                    <a:gd name="T74" fmla="*/ 15 w 162"/>
                    <a:gd name="T75" fmla="*/ 171 h 186"/>
                    <a:gd name="T76" fmla="*/ 11 w 162"/>
                    <a:gd name="T77" fmla="*/ 161 h 186"/>
                    <a:gd name="T78" fmla="*/ 7 w 162"/>
                    <a:gd name="T79" fmla="*/ 152 h 186"/>
                    <a:gd name="T80" fmla="*/ 1 w 162"/>
                    <a:gd name="T81" fmla="*/ 146 h 186"/>
                    <a:gd name="T82" fmla="*/ 0 w 162"/>
                    <a:gd name="T83" fmla="*/ 134 h 186"/>
                    <a:gd name="T84" fmla="*/ 0 w 162"/>
                    <a:gd name="T85" fmla="*/ 119 h 186"/>
                    <a:gd name="T86" fmla="*/ 0 w 162"/>
                    <a:gd name="T87" fmla="*/ 106 h 186"/>
                    <a:gd name="T88" fmla="*/ 0 w 162"/>
                    <a:gd name="T89" fmla="*/ 92 h 186"/>
                    <a:gd name="T90" fmla="*/ 7 w 162"/>
                    <a:gd name="T91" fmla="*/ 87 h 186"/>
                    <a:gd name="T92" fmla="*/ 17 w 162"/>
                    <a:gd name="T93" fmla="*/ 87 h 186"/>
                    <a:gd name="T94" fmla="*/ 17 w 162"/>
                    <a:gd name="T95" fmla="*/ 71 h 186"/>
                    <a:gd name="T96" fmla="*/ 17 w 162"/>
                    <a:gd name="T97" fmla="*/ 58 h 186"/>
                    <a:gd name="T98" fmla="*/ 17 w 162"/>
                    <a:gd name="T99" fmla="*/ 44 h 186"/>
                    <a:gd name="T100" fmla="*/ 17 w 162"/>
                    <a:gd name="T101" fmla="*/ 31 h 186"/>
                    <a:gd name="T102" fmla="*/ 17 w 162"/>
                    <a:gd name="T103" fmla="*/ 18 h 186"/>
                    <a:gd name="T104" fmla="*/ 24 w 162"/>
                    <a:gd name="T105" fmla="*/ 12 h 186"/>
                    <a:gd name="T106" fmla="*/ 34 w 162"/>
                    <a:gd name="T107" fmla="*/ 8 h 186"/>
                    <a:gd name="T108" fmla="*/ 44 w 162"/>
                    <a:gd name="T109" fmla="*/ 8 h 186"/>
                    <a:gd name="T110" fmla="*/ 53 w 162"/>
                    <a:gd name="T111" fmla="*/ 4 h 186"/>
                    <a:gd name="T112" fmla="*/ 61 w 162"/>
                    <a:gd name="T113" fmla="*/ 10 h 186"/>
                    <a:gd name="T114" fmla="*/ 67 w 162"/>
                    <a:gd name="T115" fmla="*/ 14 h 186"/>
                    <a:gd name="T116" fmla="*/ 72 w 162"/>
                    <a:gd name="T117" fmla="*/ 6 h 186"/>
                    <a:gd name="T118" fmla="*/ 80 w 162"/>
                    <a:gd name="T119" fmla="*/ 6 h 186"/>
                    <a:gd name="T120" fmla="*/ 86 w 162"/>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186">
                      <a:moveTo>
                        <a:pt x="91" y="0"/>
                      </a:moveTo>
                      <a:lnTo>
                        <a:pt x="91" y="2"/>
                      </a:lnTo>
                      <a:lnTo>
                        <a:pt x="91" y="2"/>
                      </a:lnTo>
                      <a:lnTo>
                        <a:pt x="91" y="4"/>
                      </a:lnTo>
                      <a:lnTo>
                        <a:pt x="91" y="4"/>
                      </a:lnTo>
                      <a:lnTo>
                        <a:pt x="91" y="4"/>
                      </a:lnTo>
                      <a:lnTo>
                        <a:pt x="91" y="6"/>
                      </a:lnTo>
                      <a:lnTo>
                        <a:pt x="93" y="6"/>
                      </a:lnTo>
                      <a:lnTo>
                        <a:pt x="93" y="6"/>
                      </a:lnTo>
                      <a:lnTo>
                        <a:pt x="93" y="6"/>
                      </a:lnTo>
                      <a:lnTo>
                        <a:pt x="93" y="8"/>
                      </a:lnTo>
                      <a:lnTo>
                        <a:pt x="93" y="8"/>
                      </a:lnTo>
                      <a:lnTo>
                        <a:pt x="93" y="8"/>
                      </a:lnTo>
                      <a:lnTo>
                        <a:pt x="93" y="8"/>
                      </a:lnTo>
                      <a:lnTo>
                        <a:pt x="95" y="8"/>
                      </a:lnTo>
                      <a:lnTo>
                        <a:pt x="95" y="10"/>
                      </a:lnTo>
                      <a:lnTo>
                        <a:pt x="95" y="10"/>
                      </a:lnTo>
                      <a:lnTo>
                        <a:pt x="95" y="10"/>
                      </a:lnTo>
                      <a:lnTo>
                        <a:pt x="95" y="12"/>
                      </a:lnTo>
                      <a:lnTo>
                        <a:pt x="95" y="12"/>
                      </a:lnTo>
                      <a:lnTo>
                        <a:pt x="97" y="12"/>
                      </a:lnTo>
                      <a:lnTo>
                        <a:pt x="97" y="14"/>
                      </a:lnTo>
                      <a:lnTo>
                        <a:pt x="97" y="14"/>
                      </a:lnTo>
                      <a:lnTo>
                        <a:pt x="97" y="14"/>
                      </a:lnTo>
                      <a:lnTo>
                        <a:pt x="97" y="14"/>
                      </a:lnTo>
                      <a:lnTo>
                        <a:pt x="97" y="16"/>
                      </a:lnTo>
                      <a:lnTo>
                        <a:pt x="99" y="16"/>
                      </a:lnTo>
                      <a:lnTo>
                        <a:pt x="99" y="16"/>
                      </a:lnTo>
                      <a:lnTo>
                        <a:pt x="99" y="16"/>
                      </a:lnTo>
                      <a:lnTo>
                        <a:pt x="99" y="16"/>
                      </a:lnTo>
                      <a:lnTo>
                        <a:pt x="99" y="16"/>
                      </a:lnTo>
                      <a:lnTo>
                        <a:pt x="99" y="18"/>
                      </a:lnTo>
                      <a:lnTo>
                        <a:pt x="101" y="18"/>
                      </a:lnTo>
                      <a:lnTo>
                        <a:pt x="101" y="18"/>
                      </a:lnTo>
                      <a:lnTo>
                        <a:pt x="101" y="19"/>
                      </a:lnTo>
                      <a:lnTo>
                        <a:pt x="101" y="19"/>
                      </a:lnTo>
                      <a:lnTo>
                        <a:pt x="101" y="21"/>
                      </a:lnTo>
                      <a:lnTo>
                        <a:pt x="101" y="21"/>
                      </a:lnTo>
                      <a:lnTo>
                        <a:pt x="101" y="21"/>
                      </a:lnTo>
                      <a:lnTo>
                        <a:pt x="101" y="23"/>
                      </a:lnTo>
                      <a:lnTo>
                        <a:pt x="103" y="23"/>
                      </a:lnTo>
                      <a:lnTo>
                        <a:pt x="103" y="23"/>
                      </a:lnTo>
                      <a:lnTo>
                        <a:pt x="103" y="23"/>
                      </a:lnTo>
                      <a:lnTo>
                        <a:pt x="103" y="23"/>
                      </a:lnTo>
                      <a:lnTo>
                        <a:pt x="103" y="23"/>
                      </a:lnTo>
                      <a:lnTo>
                        <a:pt x="103" y="25"/>
                      </a:lnTo>
                      <a:lnTo>
                        <a:pt x="105" y="25"/>
                      </a:lnTo>
                      <a:lnTo>
                        <a:pt x="105" y="25"/>
                      </a:lnTo>
                      <a:lnTo>
                        <a:pt x="103" y="25"/>
                      </a:lnTo>
                      <a:lnTo>
                        <a:pt x="103" y="27"/>
                      </a:lnTo>
                      <a:lnTo>
                        <a:pt x="103" y="27"/>
                      </a:lnTo>
                      <a:lnTo>
                        <a:pt x="105" y="27"/>
                      </a:lnTo>
                      <a:lnTo>
                        <a:pt x="105" y="29"/>
                      </a:lnTo>
                      <a:lnTo>
                        <a:pt x="105" y="29"/>
                      </a:lnTo>
                      <a:lnTo>
                        <a:pt x="105" y="29"/>
                      </a:lnTo>
                      <a:lnTo>
                        <a:pt x="105" y="31"/>
                      </a:lnTo>
                      <a:lnTo>
                        <a:pt x="107" y="31"/>
                      </a:lnTo>
                      <a:lnTo>
                        <a:pt x="107" y="31"/>
                      </a:lnTo>
                      <a:lnTo>
                        <a:pt x="107" y="31"/>
                      </a:lnTo>
                      <a:lnTo>
                        <a:pt x="107" y="33"/>
                      </a:lnTo>
                      <a:lnTo>
                        <a:pt x="107" y="33"/>
                      </a:lnTo>
                      <a:lnTo>
                        <a:pt x="107" y="33"/>
                      </a:lnTo>
                      <a:lnTo>
                        <a:pt x="107" y="35"/>
                      </a:lnTo>
                      <a:lnTo>
                        <a:pt x="107" y="35"/>
                      </a:lnTo>
                      <a:lnTo>
                        <a:pt x="107" y="35"/>
                      </a:lnTo>
                      <a:lnTo>
                        <a:pt x="107" y="37"/>
                      </a:lnTo>
                      <a:lnTo>
                        <a:pt x="109" y="37"/>
                      </a:lnTo>
                      <a:lnTo>
                        <a:pt x="109" y="37"/>
                      </a:lnTo>
                      <a:lnTo>
                        <a:pt x="109" y="37"/>
                      </a:lnTo>
                      <a:lnTo>
                        <a:pt x="109" y="37"/>
                      </a:lnTo>
                      <a:lnTo>
                        <a:pt x="111" y="37"/>
                      </a:lnTo>
                      <a:lnTo>
                        <a:pt x="111" y="39"/>
                      </a:lnTo>
                      <a:lnTo>
                        <a:pt x="111" y="39"/>
                      </a:lnTo>
                      <a:lnTo>
                        <a:pt x="111" y="39"/>
                      </a:lnTo>
                      <a:lnTo>
                        <a:pt x="111" y="41"/>
                      </a:lnTo>
                      <a:lnTo>
                        <a:pt x="112" y="41"/>
                      </a:lnTo>
                      <a:lnTo>
                        <a:pt x="112" y="41"/>
                      </a:lnTo>
                      <a:lnTo>
                        <a:pt x="112" y="41"/>
                      </a:lnTo>
                      <a:lnTo>
                        <a:pt x="112" y="41"/>
                      </a:lnTo>
                      <a:lnTo>
                        <a:pt x="112" y="41"/>
                      </a:lnTo>
                      <a:lnTo>
                        <a:pt x="114" y="41"/>
                      </a:lnTo>
                      <a:lnTo>
                        <a:pt x="114" y="41"/>
                      </a:lnTo>
                      <a:lnTo>
                        <a:pt x="114" y="42"/>
                      </a:lnTo>
                      <a:lnTo>
                        <a:pt x="114" y="42"/>
                      </a:lnTo>
                      <a:lnTo>
                        <a:pt x="114" y="42"/>
                      </a:lnTo>
                      <a:lnTo>
                        <a:pt x="116" y="42"/>
                      </a:lnTo>
                      <a:lnTo>
                        <a:pt x="116" y="42"/>
                      </a:lnTo>
                      <a:lnTo>
                        <a:pt x="116" y="44"/>
                      </a:lnTo>
                      <a:lnTo>
                        <a:pt x="116" y="44"/>
                      </a:lnTo>
                      <a:lnTo>
                        <a:pt x="118" y="44"/>
                      </a:lnTo>
                      <a:lnTo>
                        <a:pt x="118" y="44"/>
                      </a:lnTo>
                      <a:lnTo>
                        <a:pt x="118" y="44"/>
                      </a:lnTo>
                      <a:lnTo>
                        <a:pt x="118" y="46"/>
                      </a:lnTo>
                      <a:lnTo>
                        <a:pt x="120" y="46"/>
                      </a:lnTo>
                      <a:lnTo>
                        <a:pt x="120" y="46"/>
                      </a:lnTo>
                      <a:lnTo>
                        <a:pt x="120" y="46"/>
                      </a:lnTo>
                      <a:lnTo>
                        <a:pt x="122" y="46"/>
                      </a:lnTo>
                      <a:lnTo>
                        <a:pt x="122" y="46"/>
                      </a:lnTo>
                      <a:lnTo>
                        <a:pt x="122" y="46"/>
                      </a:lnTo>
                      <a:lnTo>
                        <a:pt x="124" y="46"/>
                      </a:lnTo>
                      <a:lnTo>
                        <a:pt x="124" y="48"/>
                      </a:lnTo>
                      <a:lnTo>
                        <a:pt x="124" y="48"/>
                      </a:lnTo>
                      <a:lnTo>
                        <a:pt x="124" y="48"/>
                      </a:lnTo>
                      <a:lnTo>
                        <a:pt x="126" y="48"/>
                      </a:lnTo>
                      <a:lnTo>
                        <a:pt x="126" y="48"/>
                      </a:lnTo>
                      <a:lnTo>
                        <a:pt x="126" y="48"/>
                      </a:lnTo>
                      <a:lnTo>
                        <a:pt x="126" y="48"/>
                      </a:lnTo>
                      <a:lnTo>
                        <a:pt x="126" y="50"/>
                      </a:lnTo>
                      <a:lnTo>
                        <a:pt x="126" y="50"/>
                      </a:lnTo>
                      <a:lnTo>
                        <a:pt x="126" y="50"/>
                      </a:lnTo>
                      <a:lnTo>
                        <a:pt x="126" y="52"/>
                      </a:lnTo>
                      <a:lnTo>
                        <a:pt x="126" y="52"/>
                      </a:lnTo>
                      <a:lnTo>
                        <a:pt x="126" y="54"/>
                      </a:lnTo>
                      <a:lnTo>
                        <a:pt x="126" y="54"/>
                      </a:lnTo>
                      <a:lnTo>
                        <a:pt x="126" y="56"/>
                      </a:lnTo>
                      <a:lnTo>
                        <a:pt x="126" y="56"/>
                      </a:lnTo>
                      <a:lnTo>
                        <a:pt x="128" y="56"/>
                      </a:lnTo>
                      <a:lnTo>
                        <a:pt x="128" y="56"/>
                      </a:lnTo>
                      <a:lnTo>
                        <a:pt x="128" y="56"/>
                      </a:lnTo>
                      <a:lnTo>
                        <a:pt x="128" y="56"/>
                      </a:lnTo>
                      <a:lnTo>
                        <a:pt x="130" y="56"/>
                      </a:lnTo>
                      <a:lnTo>
                        <a:pt x="130" y="56"/>
                      </a:lnTo>
                      <a:lnTo>
                        <a:pt x="130" y="56"/>
                      </a:lnTo>
                      <a:lnTo>
                        <a:pt x="130" y="56"/>
                      </a:lnTo>
                      <a:lnTo>
                        <a:pt x="130" y="56"/>
                      </a:lnTo>
                      <a:lnTo>
                        <a:pt x="132" y="56"/>
                      </a:lnTo>
                      <a:lnTo>
                        <a:pt x="132" y="56"/>
                      </a:lnTo>
                      <a:lnTo>
                        <a:pt x="133" y="56"/>
                      </a:lnTo>
                      <a:lnTo>
                        <a:pt x="133" y="56"/>
                      </a:lnTo>
                      <a:lnTo>
                        <a:pt x="133" y="56"/>
                      </a:lnTo>
                      <a:lnTo>
                        <a:pt x="133" y="56"/>
                      </a:lnTo>
                      <a:lnTo>
                        <a:pt x="133" y="58"/>
                      </a:lnTo>
                      <a:lnTo>
                        <a:pt x="133" y="58"/>
                      </a:lnTo>
                      <a:lnTo>
                        <a:pt x="133" y="60"/>
                      </a:lnTo>
                      <a:lnTo>
                        <a:pt x="133" y="60"/>
                      </a:lnTo>
                      <a:lnTo>
                        <a:pt x="135" y="60"/>
                      </a:lnTo>
                      <a:lnTo>
                        <a:pt x="135" y="62"/>
                      </a:lnTo>
                      <a:lnTo>
                        <a:pt x="135" y="62"/>
                      </a:lnTo>
                      <a:lnTo>
                        <a:pt x="133" y="62"/>
                      </a:lnTo>
                      <a:lnTo>
                        <a:pt x="133" y="64"/>
                      </a:lnTo>
                      <a:lnTo>
                        <a:pt x="133" y="64"/>
                      </a:lnTo>
                      <a:lnTo>
                        <a:pt x="133" y="64"/>
                      </a:lnTo>
                      <a:lnTo>
                        <a:pt x="133" y="65"/>
                      </a:lnTo>
                      <a:lnTo>
                        <a:pt x="133" y="65"/>
                      </a:lnTo>
                      <a:lnTo>
                        <a:pt x="133" y="67"/>
                      </a:lnTo>
                      <a:lnTo>
                        <a:pt x="133" y="67"/>
                      </a:lnTo>
                      <a:lnTo>
                        <a:pt x="133" y="69"/>
                      </a:lnTo>
                      <a:lnTo>
                        <a:pt x="135" y="69"/>
                      </a:lnTo>
                      <a:lnTo>
                        <a:pt x="135" y="69"/>
                      </a:lnTo>
                      <a:lnTo>
                        <a:pt x="135" y="69"/>
                      </a:lnTo>
                      <a:lnTo>
                        <a:pt x="135" y="71"/>
                      </a:lnTo>
                      <a:lnTo>
                        <a:pt x="135" y="71"/>
                      </a:lnTo>
                      <a:lnTo>
                        <a:pt x="135" y="71"/>
                      </a:lnTo>
                      <a:lnTo>
                        <a:pt x="137" y="71"/>
                      </a:lnTo>
                      <a:lnTo>
                        <a:pt x="137" y="71"/>
                      </a:lnTo>
                      <a:lnTo>
                        <a:pt x="137" y="71"/>
                      </a:lnTo>
                      <a:lnTo>
                        <a:pt x="137" y="73"/>
                      </a:lnTo>
                      <a:lnTo>
                        <a:pt x="137" y="73"/>
                      </a:lnTo>
                      <a:lnTo>
                        <a:pt x="139" y="73"/>
                      </a:lnTo>
                      <a:lnTo>
                        <a:pt x="139" y="75"/>
                      </a:lnTo>
                      <a:lnTo>
                        <a:pt x="139" y="75"/>
                      </a:lnTo>
                      <a:lnTo>
                        <a:pt x="139" y="77"/>
                      </a:lnTo>
                      <a:lnTo>
                        <a:pt x="139" y="77"/>
                      </a:lnTo>
                      <a:lnTo>
                        <a:pt x="139" y="77"/>
                      </a:lnTo>
                      <a:lnTo>
                        <a:pt x="139" y="79"/>
                      </a:lnTo>
                      <a:lnTo>
                        <a:pt x="139" y="79"/>
                      </a:lnTo>
                      <a:lnTo>
                        <a:pt x="141" y="79"/>
                      </a:lnTo>
                      <a:lnTo>
                        <a:pt x="141" y="79"/>
                      </a:lnTo>
                      <a:lnTo>
                        <a:pt x="141" y="79"/>
                      </a:lnTo>
                      <a:lnTo>
                        <a:pt x="141" y="79"/>
                      </a:lnTo>
                      <a:lnTo>
                        <a:pt x="143" y="79"/>
                      </a:lnTo>
                      <a:lnTo>
                        <a:pt x="143" y="79"/>
                      </a:lnTo>
                      <a:lnTo>
                        <a:pt x="143" y="79"/>
                      </a:lnTo>
                      <a:lnTo>
                        <a:pt x="145" y="79"/>
                      </a:lnTo>
                      <a:lnTo>
                        <a:pt x="145" y="79"/>
                      </a:lnTo>
                      <a:lnTo>
                        <a:pt x="145" y="79"/>
                      </a:lnTo>
                      <a:lnTo>
                        <a:pt x="145" y="79"/>
                      </a:lnTo>
                      <a:lnTo>
                        <a:pt x="147" y="79"/>
                      </a:lnTo>
                      <a:lnTo>
                        <a:pt x="147" y="79"/>
                      </a:lnTo>
                      <a:lnTo>
                        <a:pt x="147" y="81"/>
                      </a:lnTo>
                      <a:lnTo>
                        <a:pt x="147" y="81"/>
                      </a:lnTo>
                      <a:lnTo>
                        <a:pt x="149" y="81"/>
                      </a:lnTo>
                      <a:lnTo>
                        <a:pt x="149" y="79"/>
                      </a:lnTo>
                      <a:lnTo>
                        <a:pt x="149" y="79"/>
                      </a:lnTo>
                      <a:lnTo>
                        <a:pt x="151" y="79"/>
                      </a:lnTo>
                      <a:lnTo>
                        <a:pt x="151" y="81"/>
                      </a:lnTo>
                      <a:lnTo>
                        <a:pt x="151" y="81"/>
                      </a:lnTo>
                      <a:lnTo>
                        <a:pt x="151" y="81"/>
                      </a:lnTo>
                      <a:lnTo>
                        <a:pt x="151" y="81"/>
                      </a:lnTo>
                      <a:lnTo>
                        <a:pt x="153" y="81"/>
                      </a:lnTo>
                      <a:lnTo>
                        <a:pt x="153" y="81"/>
                      </a:lnTo>
                      <a:lnTo>
                        <a:pt x="153" y="81"/>
                      </a:lnTo>
                      <a:lnTo>
                        <a:pt x="153" y="81"/>
                      </a:lnTo>
                      <a:lnTo>
                        <a:pt x="155" y="81"/>
                      </a:lnTo>
                      <a:lnTo>
                        <a:pt x="155" y="81"/>
                      </a:lnTo>
                      <a:lnTo>
                        <a:pt x="155" y="83"/>
                      </a:lnTo>
                      <a:lnTo>
                        <a:pt x="156" y="83"/>
                      </a:lnTo>
                      <a:lnTo>
                        <a:pt x="156" y="83"/>
                      </a:lnTo>
                      <a:lnTo>
                        <a:pt x="156" y="83"/>
                      </a:lnTo>
                      <a:lnTo>
                        <a:pt x="158" y="83"/>
                      </a:lnTo>
                      <a:lnTo>
                        <a:pt x="158" y="83"/>
                      </a:lnTo>
                      <a:lnTo>
                        <a:pt x="156" y="83"/>
                      </a:lnTo>
                      <a:lnTo>
                        <a:pt x="156" y="85"/>
                      </a:lnTo>
                      <a:lnTo>
                        <a:pt x="156" y="85"/>
                      </a:lnTo>
                      <a:lnTo>
                        <a:pt x="156" y="87"/>
                      </a:lnTo>
                      <a:lnTo>
                        <a:pt x="156" y="87"/>
                      </a:lnTo>
                      <a:lnTo>
                        <a:pt x="156" y="88"/>
                      </a:lnTo>
                      <a:lnTo>
                        <a:pt x="158" y="88"/>
                      </a:lnTo>
                      <a:lnTo>
                        <a:pt x="158" y="88"/>
                      </a:lnTo>
                      <a:lnTo>
                        <a:pt x="158" y="88"/>
                      </a:lnTo>
                      <a:lnTo>
                        <a:pt x="158" y="88"/>
                      </a:lnTo>
                      <a:lnTo>
                        <a:pt x="160" y="88"/>
                      </a:lnTo>
                      <a:lnTo>
                        <a:pt x="160" y="88"/>
                      </a:lnTo>
                      <a:lnTo>
                        <a:pt x="162" y="88"/>
                      </a:lnTo>
                      <a:lnTo>
                        <a:pt x="162" y="88"/>
                      </a:lnTo>
                      <a:lnTo>
                        <a:pt x="162" y="88"/>
                      </a:lnTo>
                      <a:lnTo>
                        <a:pt x="162" y="90"/>
                      </a:lnTo>
                      <a:lnTo>
                        <a:pt x="162" y="90"/>
                      </a:lnTo>
                      <a:lnTo>
                        <a:pt x="162" y="90"/>
                      </a:lnTo>
                      <a:lnTo>
                        <a:pt x="160" y="90"/>
                      </a:lnTo>
                      <a:lnTo>
                        <a:pt x="160" y="90"/>
                      </a:lnTo>
                      <a:lnTo>
                        <a:pt x="160" y="90"/>
                      </a:lnTo>
                      <a:lnTo>
                        <a:pt x="160" y="90"/>
                      </a:lnTo>
                      <a:lnTo>
                        <a:pt x="158" y="90"/>
                      </a:lnTo>
                      <a:lnTo>
                        <a:pt x="158" y="90"/>
                      </a:lnTo>
                      <a:lnTo>
                        <a:pt x="158" y="90"/>
                      </a:lnTo>
                      <a:lnTo>
                        <a:pt x="156" y="90"/>
                      </a:lnTo>
                      <a:lnTo>
                        <a:pt x="156" y="92"/>
                      </a:lnTo>
                      <a:lnTo>
                        <a:pt x="156" y="92"/>
                      </a:lnTo>
                      <a:lnTo>
                        <a:pt x="156" y="92"/>
                      </a:lnTo>
                      <a:lnTo>
                        <a:pt x="156" y="92"/>
                      </a:lnTo>
                      <a:lnTo>
                        <a:pt x="156" y="94"/>
                      </a:lnTo>
                      <a:lnTo>
                        <a:pt x="156" y="94"/>
                      </a:lnTo>
                      <a:lnTo>
                        <a:pt x="156" y="96"/>
                      </a:lnTo>
                      <a:lnTo>
                        <a:pt x="156" y="96"/>
                      </a:lnTo>
                      <a:lnTo>
                        <a:pt x="155" y="96"/>
                      </a:lnTo>
                      <a:lnTo>
                        <a:pt x="155" y="96"/>
                      </a:lnTo>
                      <a:lnTo>
                        <a:pt x="153" y="96"/>
                      </a:lnTo>
                      <a:lnTo>
                        <a:pt x="153" y="96"/>
                      </a:lnTo>
                      <a:lnTo>
                        <a:pt x="153" y="96"/>
                      </a:lnTo>
                      <a:lnTo>
                        <a:pt x="153" y="96"/>
                      </a:lnTo>
                      <a:lnTo>
                        <a:pt x="151" y="96"/>
                      </a:lnTo>
                      <a:lnTo>
                        <a:pt x="151" y="98"/>
                      </a:lnTo>
                      <a:lnTo>
                        <a:pt x="151" y="98"/>
                      </a:lnTo>
                      <a:lnTo>
                        <a:pt x="151" y="98"/>
                      </a:lnTo>
                      <a:lnTo>
                        <a:pt x="149" y="98"/>
                      </a:lnTo>
                      <a:lnTo>
                        <a:pt x="149" y="98"/>
                      </a:lnTo>
                      <a:lnTo>
                        <a:pt x="149" y="98"/>
                      </a:lnTo>
                      <a:lnTo>
                        <a:pt x="147" y="98"/>
                      </a:lnTo>
                      <a:lnTo>
                        <a:pt x="147" y="98"/>
                      </a:lnTo>
                      <a:lnTo>
                        <a:pt x="147" y="98"/>
                      </a:lnTo>
                      <a:lnTo>
                        <a:pt x="145" y="98"/>
                      </a:lnTo>
                      <a:lnTo>
                        <a:pt x="145" y="98"/>
                      </a:lnTo>
                      <a:lnTo>
                        <a:pt x="145" y="98"/>
                      </a:lnTo>
                      <a:lnTo>
                        <a:pt x="145" y="100"/>
                      </a:lnTo>
                      <a:lnTo>
                        <a:pt x="143" y="100"/>
                      </a:lnTo>
                      <a:lnTo>
                        <a:pt x="143" y="100"/>
                      </a:lnTo>
                      <a:lnTo>
                        <a:pt x="143" y="100"/>
                      </a:lnTo>
                      <a:lnTo>
                        <a:pt x="141" y="100"/>
                      </a:lnTo>
                      <a:lnTo>
                        <a:pt x="141" y="102"/>
                      </a:lnTo>
                      <a:lnTo>
                        <a:pt x="141" y="102"/>
                      </a:lnTo>
                      <a:lnTo>
                        <a:pt x="141" y="102"/>
                      </a:lnTo>
                      <a:lnTo>
                        <a:pt x="141" y="104"/>
                      </a:lnTo>
                      <a:lnTo>
                        <a:pt x="141" y="104"/>
                      </a:lnTo>
                      <a:lnTo>
                        <a:pt x="141" y="104"/>
                      </a:lnTo>
                      <a:lnTo>
                        <a:pt x="139" y="104"/>
                      </a:lnTo>
                      <a:lnTo>
                        <a:pt x="139" y="104"/>
                      </a:lnTo>
                      <a:lnTo>
                        <a:pt x="139" y="106"/>
                      </a:lnTo>
                      <a:lnTo>
                        <a:pt x="139" y="106"/>
                      </a:lnTo>
                      <a:lnTo>
                        <a:pt x="139" y="106"/>
                      </a:lnTo>
                      <a:lnTo>
                        <a:pt x="139" y="106"/>
                      </a:lnTo>
                      <a:lnTo>
                        <a:pt x="139" y="108"/>
                      </a:lnTo>
                      <a:lnTo>
                        <a:pt x="139" y="108"/>
                      </a:lnTo>
                      <a:lnTo>
                        <a:pt x="137" y="108"/>
                      </a:lnTo>
                      <a:lnTo>
                        <a:pt x="137" y="110"/>
                      </a:lnTo>
                      <a:lnTo>
                        <a:pt x="137" y="110"/>
                      </a:lnTo>
                      <a:lnTo>
                        <a:pt x="135" y="110"/>
                      </a:lnTo>
                      <a:lnTo>
                        <a:pt x="135" y="110"/>
                      </a:lnTo>
                      <a:lnTo>
                        <a:pt x="135" y="110"/>
                      </a:lnTo>
                      <a:lnTo>
                        <a:pt x="135" y="111"/>
                      </a:lnTo>
                      <a:lnTo>
                        <a:pt x="135" y="111"/>
                      </a:lnTo>
                      <a:lnTo>
                        <a:pt x="135" y="111"/>
                      </a:lnTo>
                      <a:lnTo>
                        <a:pt x="133" y="111"/>
                      </a:lnTo>
                      <a:lnTo>
                        <a:pt x="133" y="111"/>
                      </a:lnTo>
                      <a:lnTo>
                        <a:pt x="133" y="111"/>
                      </a:lnTo>
                      <a:lnTo>
                        <a:pt x="133" y="111"/>
                      </a:lnTo>
                      <a:lnTo>
                        <a:pt x="132" y="111"/>
                      </a:lnTo>
                      <a:lnTo>
                        <a:pt x="132" y="113"/>
                      </a:lnTo>
                      <a:lnTo>
                        <a:pt x="132" y="113"/>
                      </a:lnTo>
                      <a:lnTo>
                        <a:pt x="132" y="113"/>
                      </a:lnTo>
                      <a:lnTo>
                        <a:pt x="132" y="115"/>
                      </a:lnTo>
                      <a:lnTo>
                        <a:pt x="130" y="115"/>
                      </a:lnTo>
                      <a:lnTo>
                        <a:pt x="130" y="115"/>
                      </a:lnTo>
                      <a:lnTo>
                        <a:pt x="130" y="115"/>
                      </a:lnTo>
                      <a:lnTo>
                        <a:pt x="130" y="115"/>
                      </a:lnTo>
                      <a:lnTo>
                        <a:pt x="128" y="115"/>
                      </a:lnTo>
                      <a:lnTo>
                        <a:pt x="128" y="115"/>
                      </a:lnTo>
                      <a:lnTo>
                        <a:pt x="128" y="117"/>
                      </a:lnTo>
                      <a:lnTo>
                        <a:pt x="126" y="117"/>
                      </a:lnTo>
                      <a:lnTo>
                        <a:pt x="126" y="117"/>
                      </a:lnTo>
                      <a:lnTo>
                        <a:pt x="126" y="117"/>
                      </a:lnTo>
                      <a:lnTo>
                        <a:pt x="126" y="117"/>
                      </a:lnTo>
                      <a:lnTo>
                        <a:pt x="126" y="119"/>
                      </a:lnTo>
                      <a:lnTo>
                        <a:pt x="124" y="119"/>
                      </a:lnTo>
                      <a:lnTo>
                        <a:pt x="124" y="119"/>
                      </a:lnTo>
                      <a:lnTo>
                        <a:pt x="124" y="119"/>
                      </a:lnTo>
                      <a:lnTo>
                        <a:pt x="124" y="119"/>
                      </a:lnTo>
                      <a:lnTo>
                        <a:pt x="124" y="119"/>
                      </a:lnTo>
                      <a:lnTo>
                        <a:pt x="124" y="121"/>
                      </a:lnTo>
                      <a:lnTo>
                        <a:pt x="122" y="121"/>
                      </a:lnTo>
                      <a:lnTo>
                        <a:pt x="122" y="121"/>
                      </a:lnTo>
                      <a:lnTo>
                        <a:pt x="122" y="121"/>
                      </a:lnTo>
                      <a:lnTo>
                        <a:pt x="120" y="121"/>
                      </a:lnTo>
                      <a:lnTo>
                        <a:pt x="120" y="123"/>
                      </a:lnTo>
                      <a:lnTo>
                        <a:pt x="120" y="123"/>
                      </a:lnTo>
                      <a:lnTo>
                        <a:pt x="120" y="125"/>
                      </a:lnTo>
                      <a:lnTo>
                        <a:pt x="120" y="125"/>
                      </a:lnTo>
                      <a:lnTo>
                        <a:pt x="120" y="127"/>
                      </a:lnTo>
                      <a:lnTo>
                        <a:pt x="120" y="127"/>
                      </a:lnTo>
                      <a:lnTo>
                        <a:pt x="120" y="127"/>
                      </a:lnTo>
                      <a:lnTo>
                        <a:pt x="120" y="127"/>
                      </a:lnTo>
                      <a:lnTo>
                        <a:pt x="120" y="129"/>
                      </a:lnTo>
                      <a:lnTo>
                        <a:pt x="120" y="129"/>
                      </a:lnTo>
                      <a:lnTo>
                        <a:pt x="120" y="129"/>
                      </a:lnTo>
                      <a:lnTo>
                        <a:pt x="120" y="131"/>
                      </a:lnTo>
                      <a:lnTo>
                        <a:pt x="120" y="131"/>
                      </a:lnTo>
                      <a:lnTo>
                        <a:pt x="120" y="133"/>
                      </a:lnTo>
                      <a:lnTo>
                        <a:pt x="120" y="133"/>
                      </a:lnTo>
                      <a:lnTo>
                        <a:pt x="118" y="133"/>
                      </a:lnTo>
                      <a:lnTo>
                        <a:pt x="118" y="134"/>
                      </a:lnTo>
                      <a:lnTo>
                        <a:pt x="118" y="134"/>
                      </a:lnTo>
                      <a:lnTo>
                        <a:pt x="118" y="134"/>
                      </a:lnTo>
                      <a:lnTo>
                        <a:pt x="116" y="134"/>
                      </a:lnTo>
                      <a:lnTo>
                        <a:pt x="116" y="134"/>
                      </a:lnTo>
                      <a:lnTo>
                        <a:pt x="116" y="134"/>
                      </a:lnTo>
                      <a:lnTo>
                        <a:pt x="116" y="136"/>
                      </a:lnTo>
                      <a:lnTo>
                        <a:pt x="114" y="136"/>
                      </a:lnTo>
                      <a:lnTo>
                        <a:pt x="114" y="136"/>
                      </a:lnTo>
                      <a:lnTo>
                        <a:pt x="114" y="136"/>
                      </a:lnTo>
                      <a:lnTo>
                        <a:pt x="114" y="136"/>
                      </a:lnTo>
                      <a:lnTo>
                        <a:pt x="114" y="136"/>
                      </a:lnTo>
                      <a:lnTo>
                        <a:pt x="114" y="138"/>
                      </a:lnTo>
                      <a:lnTo>
                        <a:pt x="112" y="138"/>
                      </a:lnTo>
                      <a:lnTo>
                        <a:pt x="112" y="138"/>
                      </a:lnTo>
                      <a:lnTo>
                        <a:pt x="112" y="140"/>
                      </a:lnTo>
                      <a:lnTo>
                        <a:pt x="112" y="140"/>
                      </a:lnTo>
                      <a:lnTo>
                        <a:pt x="112" y="140"/>
                      </a:lnTo>
                      <a:lnTo>
                        <a:pt x="112" y="140"/>
                      </a:lnTo>
                      <a:lnTo>
                        <a:pt x="111" y="140"/>
                      </a:lnTo>
                      <a:lnTo>
                        <a:pt x="111" y="140"/>
                      </a:lnTo>
                      <a:lnTo>
                        <a:pt x="111" y="142"/>
                      </a:lnTo>
                      <a:lnTo>
                        <a:pt x="109" y="142"/>
                      </a:lnTo>
                      <a:lnTo>
                        <a:pt x="109" y="142"/>
                      </a:lnTo>
                      <a:lnTo>
                        <a:pt x="109" y="142"/>
                      </a:lnTo>
                      <a:lnTo>
                        <a:pt x="107" y="142"/>
                      </a:lnTo>
                      <a:lnTo>
                        <a:pt x="107" y="142"/>
                      </a:lnTo>
                      <a:lnTo>
                        <a:pt x="107" y="142"/>
                      </a:lnTo>
                      <a:lnTo>
                        <a:pt x="107" y="142"/>
                      </a:lnTo>
                      <a:lnTo>
                        <a:pt x="105" y="142"/>
                      </a:lnTo>
                      <a:lnTo>
                        <a:pt x="105" y="142"/>
                      </a:lnTo>
                      <a:lnTo>
                        <a:pt x="105" y="144"/>
                      </a:lnTo>
                      <a:lnTo>
                        <a:pt x="103" y="144"/>
                      </a:lnTo>
                      <a:lnTo>
                        <a:pt x="103" y="144"/>
                      </a:lnTo>
                      <a:lnTo>
                        <a:pt x="103" y="144"/>
                      </a:lnTo>
                      <a:lnTo>
                        <a:pt x="101" y="144"/>
                      </a:lnTo>
                      <a:lnTo>
                        <a:pt x="101" y="144"/>
                      </a:lnTo>
                      <a:lnTo>
                        <a:pt x="103" y="144"/>
                      </a:lnTo>
                      <a:lnTo>
                        <a:pt x="103" y="144"/>
                      </a:lnTo>
                      <a:lnTo>
                        <a:pt x="103" y="146"/>
                      </a:lnTo>
                      <a:lnTo>
                        <a:pt x="103" y="146"/>
                      </a:lnTo>
                      <a:lnTo>
                        <a:pt x="103" y="148"/>
                      </a:lnTo>
                      <a:lnTo>
                        <a:pt x="101" y="148"/>
                      </a:lnTo>
                      <a:lnTo>
                        <a:pt x="101" y="148"/>
                      </a:lnTo>
                      <a:lnTo>
                        <a:pt x="101" y="150"/>
                      </a:lnTo>
                      <a:lnTo>
                        <a:pt x="101" y="150"/>
                      </a:lnTo>
                      <a:lnTo>
                        <a:pt x="101" y="150"/>
                      </a:lnTo>
                      <a:lnTo>
                        <a:pt x="101" y="152"/>
                      </a:lnTo>
                      <a:lnTo>
                        <a:pt x="101" y="152"/>
                      </a:lnTo>
                      <a:lnTo>
                        <a:pt x="99" y="152"/>
                      </a:lnTo>
                      <a:lnTo>
                        <a:pt x="99" y="152"/>
                      </a:lnTo>
                      <a:lnTo>
                        <a:pt x="99" y="154"/>
                      </a:lnTo>
                      <a:lnTo>
                        <a:pt x="99" y="154"/>
                      </a:lnTo>
                      <a:lnTo>
                        <a:pt x="99" y="154"/>
                      </a:lnTo>
                      <a:lnTo>
                        <a:pt x="99" y="155"/>
                      </a:lnTo>
                      <a:lnTo>
                        <a:pt x="99" y="155"/>
                      </a:lnTo>
                      <a:lnTo>
                        <a:pt x="99" y="155"/>
                      </a:lnTo>
                      <a:lnTo>
                        <a:pt x="99" y="157"/>
                      </a:lnTo>
                      <a:lnTo>
                        <a:pt x="99" y="157"/>
                      </a:lnTo>
                      <a:lnTo>
                        <a:pt x="99" y="159"/>
                      </a:lnTo>
                      <a:lnTo>
                        <a:pt x="97" y="159"/>
                      </a:lnTo>
                      <a:lnTo>
                        <a:pt x="97" y="159"/>
                      </a:lnTo>
                      <a:lnTo>
                        <a:pt x="97" y="159"/>
                      </a:lnTo>
                      <a:lnTo>
                        <a:pt x="97" y="159"/>
                      </a:lnTo>
                      <a:lnTo>
                        <a:pt x="97" y="161"/>
                      </a:lnTo>
                      <a:lnTo>
                        <a:pt x="97" y="161"/>
                      </a:lnTo>
                      <a:lnTo>
                        <a:pt x="97" y="161"/>
                      </a:lnTo>
                      <a:lnTo>
                        <a:pt x="95" y="161"/>
                      </a:lnTo>
                      <a:lnTo>
                        <a:pt x="95" y="163"/>
                      </a:lnTo>
                      <a:lnTo>
                        <a:pt x="95" y="163"/>
                      </a:lnTo>
                      <a:lnTo>
                        <a:pt x="93" y="163"/>
                      </a:lnTo>
                      <a:lnTo>
                        <a:pt x="93" y="163"/>
                      </a:lnTo>
                      <a:lnTo>
                        <a:pt x="93" y="163"/>
                      </a:lnTo>
                      <a:lnTo>
                        <a:pt x="93" y="163"/>
                      </a:lnTo>
                      <a:lnTo>
                        <a:pt x="91" y="163"/>
                      </a:lnTo>
                      <a:lnTo>
                        <a:pt x="91" y="163"/>
                      </a:lnTo>
                      <a:lnTo>
                        <a:pt x="91" y="163"/>
                      </a:lnTo>
                      <a:lnTo>
                        <a:pt x="89" y="163"/>
                      </a:lnTo>
                      <a:lnTo>
                        <a:pt x="89" y="163"/>
                      </a:lnTo>
                      <a:lnTo>
                        <a:pt x="88" y="163"/>
                      </a:lnTo>
                      <a:lnTo>
                        <a:pt x="88" y="163"/>
                      </a:lnTo>
                      <a:lnTo>
                        <a:pt x="88" y="163"/>
                      </a:lnTo>
                      <a:lnTo>
                        <a:pt x="86" y="163"/>
                      </a:lnTo>
                      <a:lnTo>
                        <a:pt x="86" y="165"/>
                      </a:lnTo>
                      <a:lnTo>
                        <a:pt x="86" y="165"/>
                      </a:lnTo>
                      <a:lnTo>
                        <a:pt x="86" y="165"/>
                      </a:lnTo>
                      <a:lnTo>
                        <a:pt x="86" y="165"/>
                      </a:lnTo>
                      <a:lnTo>
                        <a:pt x="84" y="165"/>
                      </a:lnTo>
                      <a:lnTo>
                        <a:pt x="84" y="165"/>
                      </a:lnTo>
                      <a:lnTo>
                        <a:pt x="82" y="165"/>
                      </a:lnTo>
                      <a:lnTo>
                        <a:pt x="82" y="165"/>
                      </a:lnTo>
                      <a:lnTo>
                        <a:pt x="82" y="165"/>
                      </a:lnTo>
                      <a:lnTo>
                        <a:pt x="82" y="165"/>
                      </a:lnTo>
                      <a:lnTo>
                        <a:pt x="82" y="165"/>
                      </a:lnTo>
                      <a:lnTo>
                        <a:pt x="82" y="165"/>
                      </a:lnTo>
                      <a:lnTo>
                        <a:pt x="80" y="165"/>
                      </a:lnTo>
                      <a:lnTo>
                        <a:pt x="80" y="165"/>
                      </a:lnTo>
                      <a:lnTo>
                        <a:pt x="80" y="165"/>
                      </a:lnTo>
                      <a:lnTo>
                        <a:pt x="80" y="163"/>
                      </a:lnTo>
                      <a:lnTo>
                        <a:pt x="78" y="163"/>
                      </a:lnTo>
                      <a:lnTo>
                        <a:pt x="78" y="163"/>
                      </a:lnTo>
                      <a:lnTo>
                        <a:pt x="76" y="163"/>
                      </a:lnTo>
                      <a:lnTo>
                        <a:pt x="76" y="163"/>
                      </a:lnTo>
                      <a:lnTo>
                        <a:pt x="76" y="163"/>
                      </a:lnTo>
                      <a:lnTo>
                        <a:pt x="76" y="163"/>
                      </a:lnTo>
                      <a:lnTo>
                        <a:pt x="74" y="163"/>
                      </a:lnTo>
                      <a:lnTo>
                        <a:pt x="74" y="163"/>
                      </a:lnTo>
                      <a:lnTo>
                        <a:pt x="74" y="161"/>
                      </a:lnTo>
                      <a:lnTo>
                        <a:pt x="72" y="161"/>
                      </a:lnTo>
                      <a:lnTo>
                        <a:pt x="72" y="161"/>
                      </a:lnTo>
                      <a:lnTo>
                        <a:pt x="72" y="161"/>
                      </a:lnTo>
                      <a:lnTo>
                        <a:pt x="72" y="161"/>
                      </a:lnTo>
                      <a:lnTo>
                        <a:pt x="70" y="161"/>
                      </a:lnTo>
                      <a:lnTo>
                        <a:pt x="70" y="161"/>
                      </a:lnTo>
                      <a:lnTo>
                        <a:pt x="70" y="161"/>
                      </a:lnTo>
                      <a:lnTo>
                        <a:pt x="68" y="161"/>
                      </a:lnTo>
                      <a:lnTo>
                        <a:pt x="68" y="161"/>
                      </a:lnTo>
                      <a:lnTo>
                        <a:pt x="68" y="159"/>
                      </a:lnTo>
                      <a:lnTo>
                        <a:pt x="67" y="159"/>
                      </a:lnTo>
                      <a:lnTo>
                        <a:pt x="67" y="159"/>
                      </a:lnTo>
                      <a:lnTo>
                        <a:pt x="67" y="159"/>
                      </a:lnTo>
                      <a:lnTo>
                        <a:pt x="67" y="159"/>
                      </a:lnTo>
                      <a:lnTo>
                        <a:pt x="67" y="159"/>
                      </a:lnTo>
                      <a:lnTo>
                        <a:pt x="65" y="159"/>
                      </a:lnTo>
                      <a:lnTo>
                        <a:pt x="65" y="157"/>
                      </a:lnTo>
                      <a:lnTo>
                        <a:pt x="65" y="157"/>
                      </a:lnTo>
                      <a:lnTo>
                        <a:pt x="65" y="157"/>
                      </a:lnTo>
                      <a:lnTo>
                        <a:pt x="65" y="157"/>
                      </a:lnTo>
                      <a:lnTo>
                        <a:pt x="63" y="157"/>
                      </a:lnTo>
                      <a:lnTo>
                        <a:pt x="63" y="155"/>
                      </a:lnTo>
                      <a:lnTo>
                        <a:pt x="63" y="155"/>
                      </a:lnTo>
                      <a:lnTo>
                        <a:pt x="61" y="155"/>
                      </a:lnTo>
                      <a:lnTo>
                        <a:pt x="61" y="155"/>
                      </a:lnTo>
                      <a:lnTo>
                        <a:pt x="61" y="155"/>
                      </a:lnTo>
                      <a:lnTo>
                        <a:pt x="61" y="154"/>
                      </a:lnTo>
                      <a:lnTo>
                        <a:pt x="61" y="154"/>
                      </a:lnTo>
                      <a:lnTo>
                        <a:pt x="59" y="154"/>
                      </a:lnTo>
                      <a:lnTo>
                        <a:pt x="59" y="154"/>
                      </a:lnTo>
                      <a:lnTo>
                        <a:pt x="59" y="154"/>
                      </a:lnTo>
                      <a:lnTo>
                        <a:pt x="57" y="154"/>
                      </a:lnTo>
                      <a:lnTo>
                        <a:pt x="57" y="154"/>
                      </a:lnTo>
                      <a:lnTo>
                        <a:pt x="55" y="154"/>
                      </a:lnTo>
                      <a:lnTo>
                        <a:pt x="55" y="154"/>
                      </a:lnTo>
                      <a:lnTo>
                        <a:pt x="55" y="154"/>
                      </a:lnTo>
                      <a:lnTo>
                        <a:pt x="53" y="154"/>
                      </a:lnTo>
                      <a:lnTo>
                        <a:pt x="53" y="155"/>
                      </a:lnTo>
                      <a:lnTo>
                        <a:pt x="53" y="155"/>
                      </a:lnTo>
                      <a:lnTo>
                        <a:pt x="53" y="154"/>
                      </a:lnTo>
                      <a:lnTo>
                        <a:pt x="53" y="154"/>
                      </a:lnTo>
                      <a:lnTo>
                        <a:pt x="53" y="155"/>
                      </a:lnTo>
                      <a:lnTo>
                        <a:pt x="51" y="155"/>
                      </a:lnTo>
                      <a:lnTo>
                        <a:pt x="51" y="155"/>
                      </a:lnTo>
                      <a:lnTo>
                        <a:pt x="51" y="157"/>
                      </a:lnTo>
                      <a:lnTo>
                        <a:pt x="51" y="157"/>
                      </a:lnTo>
                      <a:lnTo>
                        <a:pt x="51" y="157"/>
                      </a:lnTo>
                      <a:lnTo>
                        <a:pt x="49" y="157"/>
                      </a:lnTo>
                      <a:lnTo>
                        <a:pt x="49" y="159"/>
                      </a:lnTo>
                      <a:lnTo>
                        <a:pt x="49" y="159"/>
                      </a:lnTo>
                      <a:lnTo>
                        <a:pt x="49" y="159"/>
                      </a:lnTo>
                      <a:lnTo>
                        <a:pt x="49" y="159"/>
                      </a:lnTo>
                      <a:lnTo>
                        <a:pt x="49" y="161"/>
                      </a:lnTo>
                      <a:lnTo>
                        <a:pt x="49" y="161"/>
                      </a:lnTo>
                      <a:lnTo>
                        <a:pt x="49" y="163"/>
                      </a:lnTo>
                      <a:lnTo>
                        <a:pt x="49" y="163"/>
                      </a:lnTo>
                      <a:lnTo>
                        <a:pt x="49" y="163"/>
                      </a:lnTo>
                      <a:lnTo>
                        <a:pt x="47" y="163"/>
                      </a:lnTo>
                      <a:lnTo>
                        <a:pt x="47" y="165"/>
                      </a:lnTo>
                      <a:lnTo>
                        <a:pt x="47" y="165"/>
                      </a:lnTo>
                      <a:lnTo>
                        <a:pt x="47" y="167"/>
                      </a:lnTo>
                      <a:lnTo>
                        <a:pt x="47" y="167"/>
                      </a:lnTo>
                      <a:lnTo>
                        <a:pt x="47" y="167"/>
                      </a:lnTo>
                      <a:lnTo>
                        <a:pt x="47" y="167"/>
                      </a:lnTo>
                      <a:lnTo>
                        <a:pt x="47" y="167"/>
                      </a:lnTo>
                      <a:lnTo>
                        <a:pt x="47" y="167"/>
                      </a:lnTo>
                      <a:lnTo>
                        <a:pt x="47" y="169"/>
                      </a:lnTo>
                      <a:lnTo>
                        <a:pt x="47" y="169"/>
                      </a:lnTo>
                      <a:lnTo>
                        <a:pt x="47" y="169"/>
                      </a:lnTo>
                      <a:lnTo>
                        <a:pt x="47" y="171"/>
                      </a:lnTo>
                      <a:lnTo>
                        <a:pt x="45" y="171"/>
                      </a:lnTo>
                      <a:lnTo>
                        <a:pt x="45" y="171"/>
                      </a:lnTo>
                      <a:lnTo>
                        <a:pt x="45" y="171"/>
                      </a:lnTo>
                      <a:lnTo>
                        <a:pt x="45" y="173"/>
                      </a:lnTo>
                      <a:lnTo>
                        <a:pt x="45" y="173"/>
                      </a:lnTo>
                      <a:lnTo>
                        <a:pt x="44" y="173"/>
                      </a:lnTo>
                      <a:lnTo>
                        <a:pt x="44" y="173"/>
                      </a:lnTo>
                      <a:lnTo>
                        <a:pt x="44" y="173"/>
                      </a:lnTo>
                      <a:lnTo>
                        <a:pt x="42" y="173"/>
                      </a:lnTo>
                      <a:lnTo>
                        <a:pt x="42" y="175"/>
                      </a:lnTo>
                      <a:lnTo>
                        <a:pt x="42" y="175"/>
                      </a:lnTo>
                      <a:lnTo>
                        <a:pt x="42" y="175"/>
                      </a:lnTo>
                      <a:lnTo>
                        <a:pt x="42" y="177"/>
                      </a:lnTo>
                      <a:lnTo>
                        <a:pt x="40" y="177"/>
                      </a:lnTo>
                      <a:lnTo>
                        <a:pt x="40" y="177"/>
                      </a:lnTo>
                      <a:lnTo>
                        <a:pt x="40" y="177"/>
                      </a:lnTo>
                      <a:lnTo>
                        <a:pt x="40" y="177"/>
                      </a:lnTo>
                      <a:lnTo>
                        <a:pt x="38" y="177"/>
                      </a:lnTo>
                      <a:lnTo>
                        <a:pt x="38" y="177"/>
                      </a:lnTo>
                      <a:lnTo>
                        <a:pt x="38" y="178"/>
                      </a:lnTo>
                      <a:lnTo>
                        <a:pt x="38" y="178"/>
                      </a:lnTo>
                      <a:lnTo>
                        <a:pt x="38" y="178"/>
                      </a:lnTo>
                      <a:lnTo>
                        <a:pt x="38" y="178"/>
                      </a:lnTo>
                      <a:lnTo>
                        <a:pt x="38" y="180"/>
                      </a:lnTo>
                      <a:lnTo>
                        <a:pt x="36" y="180"/>
                      </a:lnTo>
                      <a:lnTo>
                        <a:pt x="36" y="180"/>
                      </a:lnTo>
                      <a:lnTo>
                        <a:pt x="36" y="182"/>
                      </a:lnTo>
                      <a:lnTo>
                        <a:pt x="36" y="182"/>
                      </a:lnTo>
                      <a:lnTo>
                        <a:pt x="34" y="182"/>
                      </a:lnTo>
                      <a:lnTo>
                        <a:pt x="34" y="182"/>
                      </a:lnTo>
                      <a:lnTo>
                        <a:pt x="34" y="182"/>
                      </a:lnTo>
                      <a:lnTo>
                        <a:pt x="34" y="182"/>
                      </a:lnTo>
                      <a:lnTo>
                        <a:pt x="32" y="182"/>
                      </a:lnTo>
                      <a:lnTo>
                        <a:pt x="32" y="182"/>
                      </a:lnTo>
                      <a:lnTo>
                        <a:pt x="32" y="182"/>
                      </a:lnTo>
                      <a:lnTo>
                        <a:pt x="32" y="184"/>
                      </a:lnTo>
                      <a:lnTo>
                        <a:pt x="32" y="184"/>
                      </a:lnTo>
                      <a:lnTo>
                        <a:pt x="32" y="184"/>
                      </a:lnTo>
                      <a:lnTo>
                        <a:pt x="30" y="184"/>
                      </a:lnTo>
                      <a:lnTo>
                        <a:pt x="30" y="186"/>
                      </a:lnTo>
                      <a:lnTo>
                        <a:pt x="30" y="186"/>
                      </a:lnTo>
                      <a:lnTo>
                        <a:pt x="30" y="186"/>
                      </a:lnTo>
                      <a:lnTo>
                        <a:pt x="28" y="186"/>
                      </a:lnTo>
                      <a:lnTo>
                        <a:pt x="28" y="186"/>
                      </a:lnTo>
                      <a:lnTo>
                        <a:pt x="28" y="186"/>
                      </a:lnTo>
                      <a:lnTo>
                        <a:pt x="28" y="186"/>
                      </a:lnTo>
                      <a:lnTo>
                        <a:pt x="26" y="186"/>
                      </a:lnTo>
                      <a:lnTo>
                        <a:pt x="26" y="186"/>
                      </a:lnTo>
                      <a:lnTo>
                        <a:pt x="26" y="186"/>
                      </a:lnTo>
                      <a:lnTo>
                        <a:pt x="26" y="186"/>
                      </a:lnTo>
                      <a:lnTo>
                        <a:pt x="26" y="186"/>
                      </a:lnTo>
                      <a:lnTo>
                        <a:pt x="24" y="186"/>
                      </a:lnTo>
                      <a:lnTo>
                        <a:pt x="24" y="186"/>
                      </a:lnTo>
                      <a:lnTo>
                        <a:pt x="22" y="186"/>
                      </a:lnTo>
                      <a:lnTo>
                        <a:pt x="22" y="186"/>
                      </a:lnTo>
                      <a:lnTo>
                        <a:pt x="22" y="186"/>
                      </a:lnTo>
                      <a:lnTo>
                        <a:pt x="21" y="186"/>
                      </a:lnTo>
                      <a:lnTo>
                        <a:pt x="21" y="186"/>
                      </a:lnTo>
                      <a:lnTo>
                        <a:pt x="21" y="186"/>
                      </a:lnTo>
                      <a:lnTo>
                        <a:pt x="21" y="186"/>
                      </a:lnTo>
                      <a:lnTo>
                        <a:pt x="19" y="186"/>
                      </a:lnTo>
                      <a:lnTo>
                        <a:pt x="19" y="186"/>
                      </a:lnTo>
                      <a:lnTo>
                        <a:pt x="19" y="186"/>
                      </a:lnTo>
                      <a:lnTo>
                        <a:pt x="17" y="186"/>
                      </a:lnTo>
                      <a:lnTo>
                        <a:pt x="17" y="186"/>
                      </a:lnTo>
                      <a:lnTo>
                        <a:pt x="17" y="184"/>
                      </a:lnTo>
                      <a:lnTo>
                        <a:pt x="17" y="184"/>
                      </a:lnTo>
                      <a:lnTo>
                        <a:pt x="15" y="184"/>
                      </a:lnTo>
                      <a:lnTo>
                        <a:pt x="15" y="186"/>
                      </a:lnTo>
                      <a:lnTo>
                        <a:pt x="15" y="186"/>
                      </a:lnTo>
                      <a:lnTo>
                        <a:pt x="13" y="186"/>
                      </a:lnTo>
                      <a:lnTo>
                        <a:pt x="13" y="186"/>
                      </a:lnTo>
                      <a:lnTo>
                        <a:pt x="13" y="186"/>
                      </a:lnTo>
                      <a:lnTo>
                        <a:pt x="13" y="186"/>
                      </a:lnTo>
                      <a:lnTo>
                        <a:pt x="11" y="186"/>
                      </a:lnTo>
                      <a:lnTo>
                        <a:pt x="11" y="186"/>
                      </a:lnTo>
                      <a:lnTo>
                        <a:pt x="11" y="186"/>
                      </a:lnTo>
                      <a:lnTo>
                        <a:pt x="11" y="184"/>
                      </a:lnTo>
                      <a:lnTo>
                        <a:pt x="11" y="184"/>
                      </a:lnTo>
                      <a:lnTo>
                        <a:pt x="11" y="184"/>
                      </a:lnTo>
                      <a:lnTo>
                        <a:pt x="11" y="182"/>
                      </a:lnTo>
                      <a:lnTo>
                        <a:pt x="11" y="182"/>
                      </a:lnTo>
                      <a:lnTo>
                        <a:pt x="11" y="180"/>
                      </a:lnTo>
                      <a:lnTo>
                        <a:pt x="11" y="180"/>
                      </a:lnTo>
                      <a:lnTo>
                        <a:pt x="11" y="178"/>
                      </a:lnTo>
                      <a:lnTo>
                        <a:pt x="11" y="178"/>
                      </a:lnTo>
                      <a:lnTo>
                        <a:pt x="11" y="177"/>
                      </a:lnTo>
                      <a:lnTo>
                        <a:pt x="11" y="177"/>
                      </a:lnTo>
                      <a:lnTo>
                        <a:pt x="11" y="177"/>
                      </a:lnTo>
                      <a:lnTo>
                        <a:pt x="13" y="177"/>
                      </a:lnTo>
                      <a:lnTo>
                        <a:pt x="13" y="177"/>
                      </a:lnTo>
                      <a:lnTo>
                        <a:pt x="13" y="177"/>
                      </a:lnTo>
                      <a:lnTo>
                        <a:pt x="13" y="175"/>
                      </a:lnTo>
                      <a:lnTo>
                        <a:pt x="13" y="175"/>
                      </a:lnTo>
                      <a:lnTo>
                        <a:pt x="13" y="175"/>
                      </a:lnTo>
                      <a:lnTo>
                        <a:pt x="13" y="173"/>
                      </a:lnTo>
                      <a:lnTo>
                        <a:pt x="15" y="173"/>
                      </a:lnTo>
                      <a:lnTo>
                        <a:pt x="15" y="173"/>
                      </a:lnTo>
                      <a:lnTo>
                        <a:pt x="15" y="173"/>
                      </a:lnTo>
                      <a:lnTo>
                        <a:pt x="15" y="171"/>
                      </a:lnTo>
                      <a:lnTo>
                        <a:pt x="15" y="171"/>
                      </a:lnTo>
                      <a:lnTo>
                        <a:pt x="15" y="171"/>
                      </a:lnTo>
                      <a:lnTo>
                        <a:pt x="15" y="169"/>
                      </a:lnTo>
                      <a:lnTo>
                        <a:pt x="15" y="169"/>
                      </a:lnTo>
                      <a:lnTo>
                        <a:pt x="15" y="167"/>
                      </a:lnTo>
                      <a:lnTo>
                        <a:pt x="15" y="167"/>
                      </a:lnTo>
                      <a:lnTo>
                        <a:pt x="13" y="167"/>
                      </a:lnTo>
                      <a:lnTo>
                        <a:pt x="13" y="167"/>
                      </a:lnTo>
                      <a:lnTo>
                        <a:pt x="13" y="165"/>
                      </a:lnTo>
                      <a:lnTo>
                        <a:pt x="13" y="165"/>
                      </a:lnTo>
                      <a:lnTo>
                        <a:pt x="13" y="165"/>
                      </a:lnTo>
                      <a:lnTo>
                        <a:pt x="13" y="163"/>
                      </a:lnTo>
                      <a:lnTo>
                        <a:pt x="13" y="163"/>
                      </a:lnTo>
                      <a:lnTo>
                        <a:pt x="13" y="163"/>
                      </a:lnTo>
                      <a:lnTo>
                        <a:pt x="11" y="163"/>
                      </a:lnTo>
                      <a:lnTo>
                        <a:pt x="11" y="161"/>
                      </a:lnTo>
                      <a:lnTo>
                        <a:pt x="11" y="161"/>
                      </a:lnTo>
                      <a:lnTo>
                        <a:pt x="11" y="159"/>
                      </a:lnTo>
                      <a:lnTo>
                        <a:pt x="11" y="159"/>
                      </a:lnTo>
                      <a:lnTo>
                        <a:pt x="11" y="159"/>
                      </a:lnTo>
                      <a:lnTo>
                        <a:pt x="11" y="159"/>
                      </a:lnTo>
                      <a:lnTo>
                        <a:pt x="11" y="157"/>
                      </a:lnTo>
                      <a:lnTo>
                        <a:pt x="11" y="157"/>
                      </a:lnTo>
                      <a:lnTo>
                        <a:pt x="11" y="157"/>
                      </a:lnTo>
                      <a:lnTo>
                        <a:pt x="11" y="155"/>
                      </a:lnTo>
                      <a:lnTo>
                        <a:pt x="9" y="155"/>
                      </a:lnTo>
                      <a:lnTo>
                        <a:pt x="9" y="155"/>
                      </a:lnTo>
                      <a:lnTo>
                        <a:pt x="9" y="154"/>
                      </a:lnTo>
                      <a:lnTo>
                        <a:pt x="9" y="154"/>
                      </a:lnTo>
                      <a:lnTo>
                        <a:pt x="9" y="154"/>
                      </a:lnTo>
                      <a:lnTo>
                        <a:pt x="9" y="152"/>
                      </a:lnTo>
                      <a:lnTo>
                        <a:pt x="7" y="152"/>
                      </a:lnTo>
                      <a:lnTo>
                        <a:pt x="7" y="152"/>
                      </a:lnTo>
                      <a:lnTo>
                        <a:pt x="7" y="152"/>
                      </a:lnTo>
                      <a:lnTo>
                        <a:pt x="7" y="152"/>
                      </a:lnTo>
                      <a:lnTo>
                        <a:pt x="7" y="150"/>
                      </a:lnTo>
                      <a:lnTo>
                        <a:pt x="7" y="150"/>
                      </a:lnTo>
                      <a:lnTo>
                        <a:pt x="7" y="150"/>
                      </a:lnTo>
                      <a:lnTo>
                        <a:pt x="7" y="148"/>
                      </a:lnTo>
                      <a:lnTo>
                        <a:pt x="5" y="148"/>
                      </a:lnTo>
                      <a:lnTo>
                        <a:pt x="5" y="148"/>
                      </a:lnTo>
                      <a:lnTo>
                        <a:pt x="5" y="148"/>
                      </a:lnTo>
                      <a:lnTo>
                        <a:pt x="5" y="146"/>
                      </a:lnTo>
                      <a:lnTo>
                        <a:pt x="5" y="146"/>
                      </a:lnTo>
                      <a:lnTo>
                        <a:pt x="3" y="146"/>
                      </a:lnTo>
                      <a:lnTo>
                        <a:pt x="3" y="146"/>
                      </a:lnTo>
                      <a:lnTo>
                        <a:pt x="3" y="146"/>
                      </a:lnTo>
                      <a:lnTo>
                        <a:pt x="1" y="146"/>
                      </a:lnTo>
                      <a:lnTo>
                        <a:pt x="1" y="146"/>
                      </a:lnTo>
                      <a:lnTo>
                        <a:pt x="1" y="144"/>
                      </a:lnTo>
                      <a:lnTo>
                        <a:pt x="1" y="144"/>
                      </a:lnTo>
                      <a:lnTo>
                        <a:pt x="1" y="144"/>
                      </a:lnTo>
                      <a:lnTo>
                        <a:pt x="0" y="144"/>
                      </a:lnTo>
                      <a:lnTo>
                        <a:pt x="0" y="144"/>
                      </a:lnTo>
                      <a:lnTo>
                        <a:pt x="0" y="142"/>
                      </a:lnTo>
                      <a:lnTo>
                        <a:pt x="0" y="142"/>
                      </a:lnTo>
                      <a:lnTo>
                        <a:pt x="0" y="140"/>
                      </a:lnTo>
                      <a:lnTo>
                        <a:pt x="0" y="140"/>
                      </a:lnTo>
                      <a:lnTo>
                        <a:pt x="0" y="138"/>
                      </a:lnTo>
                      <a:lnTo>
                        <a:pt x="0" y="138"/>
                      </a:lnTo>
                      <a:lnTo>
                        <a:pt x="0" y="136"/>
                      </a:lnTo>
                      <a:lnTo>
                        <a:pt x="0" y="136"/>
                      </a:lnTo>
                      <a:lnTo>
                        <a:pt x="0" y="136"/>
                      </a:lnTo>
                      <a:lnTo>
                        <a:pt x="0" y="134"/>
                      </a:lnTo>
                      <a:lnTo>
                        <a:pt x="0" y="134"/>
                      </a:lnTo>
                      <a:lnTo>
                        <a:pt x="0" y="133"/>
                      </a:lnTo>
                      <a:lnTo>
                        <a:pt x="0" y="133"/>
                      </a:lnTo>
                      <a:lnTo>
                        <a:pt x="0" y="131"/>
                      </a:lnTo>
                      <a:lnTo>
                        <a:pt x="0" y="131"/>
                      </a:lnTo>
                      <a:lnTo>
                        <a:pt x="0" y="129"/>
                      </a:lnTo>
                      <a:lnTo>
                        <a:pt x="0" y="129"/>
                      </a:lnTo>
                      <a:lnTo>
                        <a:pt x="0" y="127"/>
                      </a:lnTo>
                      <a:lnTo>
                        <a:pt x="0" y="127"/>
                      </a:lnTo>
                      <a:lnTo>
                        <a:pt x="0" y="127"/>
                      </a:lnTo>
                      <a:lnTo>
                        <a:pt x="0" y="125"/>
                      </a:lnTo>
                      <a:lnTo>
                        <a:pt x="0" y="125"/>
                      </a:lnTo>
                      <a:lnTo>
                        <a:pt x="0" y="123"/>
                      </a:lnTo>
                      <a:lnTo>
                        <a:pt x="0" y="123"/>
                      </a:lnTo>
                      <a:lnTo>
                        <a:pt x="0" y="121"/>
                      </a:lnTo>
                      <a:lnTo>
                        <a:pt x="0" y="121"/>
                      </a:lnTo>
                      <a:lnTo>
                        <a:pt x="0" y="119"/>
                      </a:lnTo>
                      <a:lnTo>
                        <a:pt x="0" y="119"/>
                      </a:lnTo>
                      <a:lnTo>
                        <a:pt x="0" y="119"/>
                      </a:lnTo>
                      <a:lnTo>
                        <a:pt x="0" y="117"/>
                      </a:lnTo>
                      <a:lnTo>
                        <a:pt x="0" y="117"/>
                      </a:lnTo>
                      <a:lnTo>
                        <a:pt x="0" y="115"/>
                      </a:lnTo>
                      <a:lnTo>
                        <a:pt x="0" y="115"/>
                      </a:lnTo>
                      <a:lnTo>
                        <a:pt x="0" y="113"/>
                      </a:lnTo>
                      <a:lnTo>
                        <a:pt x="0" y="113"/>
                      </a:lnTo>
                      <a:lnTo>
                        <a:pt x="0" y="111"/>
                      </a:lnTo>
                      <a:lnTo>
                        <a:pt x="0" y="111"/>
                      </a:lnTo>
                      <a:lnTo>
                        <a:pt x="0" y="111"/>
                      </a:lnTo>
                      <a:lnTo>
                        <a:pt x="0" y="110"/>
                      </a:lnTo>
                      <a:lnTo>
                        <a:pt x="0" y="110"/>
                      </a:lnTo>
                      <a:lnTo>
                        <a:pt x="0" y="108"/>
                      </a:lnTo>
                      <a:lnTo>
                        <a:pt x="0" y="108"/>
                      </a:lnTo>
                      <a:lnTo>
                        <a:pt x="0" y="106"/>
                      </a:lnTo>
                      <a:lnTo>
                        <a:pt x="0" y="106"/>
                      </a:lnTo>
                      <a:lnTo>
                        <a:pt x="0" y="104"/>
                      </a:lnTo>
                      <a:lnTo>
                        <a:pt x="0" y="104"/>
                      </a:lnTo>
                      <a:lnTo>
                        <a:pt x="0" y="104"/>
                      </a:lnTo>
                      <a:lnTo>
                        <a:pt x="0" y="102"/>
                      </a:lnTo>
                      <a:lnTo>
                        <a:pt x="0" y="102"/>
                      </a:lnTo>
                      <a:lnTo>
                        <a:pt x="0" y="100"/>
                      </a:lnTo>
                      <a:lnTo>
                        <a:pt x="0" y="100"/>
                      </a:lnTo>
                      <a:lnTo>
                        <a:pt x="0" y="98"/>
                      </a:lnTo>
                      <a:lnTo>
                        <a:pt x="0" y="98"/>
                      </a:lnTo>
                      <a:lnTo>
                        <a:pt x="0" y="96"/>
                      </a:lnTo>
                      <a:lnTo>
                        <a:pt x="0" y="96"/>
                      </a:lnTo>
                      <a:lnTo>
                        <a:pt x="0" y="96"/>
                      </a:lnTo>
                      <a:lnTo>
                        <a:pt x="0" y="94"/>
                      </a:lnTo>
                      <a:lnTo>
                        <a:pt x="0" y="94"/>
                      </a:lnTo>
                      <a:lnTo>
                        <a:pt x="0" y="92"/>
                      </a:lnTo>
                      <a:lnTo>
                        <a:pt x="0" y="92"/>
                      </a:lnTo>
                      <a:lnTo>
                        <a:pt x="0" y="90"/>
                      </a:lnTo>
                      <a:lnTo>
                        <a:pt x="0" y="90"/>
                      </a:lnTo>
                      <a:lnTo>
                        <a:pt x="0" y="88"/>
                      </a:lnTo>
                      <a:lnTo>
                        <a:pt x="0" y="88"/>
                      </a:lnTo>
                      <a:lnTo>
                        <a:pt x="0" y="88"/>
                      </a:lnTo>
                      <a:lnTo>
                        <a:pt x="0" y="87"/>
                      </a:lnTo>
                      <a:lnTo>
                        <a:pt x="1" y="87"/>
                      </a:lnTo>
                      <a:lnTo>
                        <a:pt x="1" y="87"/>
                      </a:lnTo>
                      <a:lnTo>
                        <a:pt x="1" y="87"/>
                      </a:lnTo>
                      <a:lnTo>
                        <a:pt x="3" y="87"/>
                      </a:lnTo>
                      <a:lnTo>
                        <a:pt x="3" y="87"/>
                      </a:lnTo>
                      <a:lnTo>
                        <a:pt x="5" y="87"/>
                      </a:lnTo>
                      <a:lnTo>
                        <a:pt x="5" y="87"/>
                      </a:lnTo>
                      <a:lnTo>
                        <a:pt x="5" y="87"/>
                      </a:lnTo>
                      <a:lnTo>
                        <a:pt x="7" y="87"/>
                      </a:lnTo>
                      <a:lnTo>
                        <a:pt x="7" y="87"/>
                      </a:lnTo>
                      <a:lnTo>
                        <a:pt x="7" y="87"/>
                      </a:lnTo>
                      <a:lnTo>
                        <a:pt x="9" y="87"/>
                      </a:lnTo>
                      <a:lnTo>
                        <a:pt x="9" y="87"/>
                      </a:lnTo>
                      <a:lnTo>
                        <a:pt x="11" y="87"/>
                      </a:lnTo>
                      <a:lnTo>
                        <a:pt x="11" y="87"/>
                      </a:lnTo>
                      <a:lnTo>
                        <a:pt x="11" y="87"/>
                      </a:lnTo>
                      <a:lnTo>
                        <a:pt x="13" y="87"/>
                      </a:lnTo>
                      <a:lnTo>
                        <a:pt x="13" y="87"/>
                      </a:lnTo>
                      <a:lnTo>
                        <a:pt x="13" y="87"/>
                      </a:lnTo>
                      <a:lnTo>
                        <a:pt x="15" y="87"/>
                      </a:lnTo>
                      <a:lnTo>
                        <a:pt x="15" y="87"/>
                      </a:lnTo>
                      <a:lnTo>
                        <a:pt x="17" y="87"/>
                      </a:lnTo>
                      <a:lnTo>
                        <a:pt x="17" y="87"/>
                      </a:lnTo>
                      <a:lnTo>
                        <a:pt x="17" y="87"/>
                      </a:lnTo>
                      <a:lnTo>
                        <a:pt x="17" y="87"/>
                      </a:lnTo>
                      <a:lnTo>
                        <a:pt x="17" y="85"/>
                      </a:lnTo>
                      <a:lnTo>
                        <a:pt x="17" y="85"/>
                      </a:lnTo>
                      <a:lnTo>
                        <a:pt x="17" y="83"/>
                      </a:lnTo>
                      <a:lnTo>
                        <a:pt x="17" y="83"/>
                      </a:lnTo>
                      <a:lnTo>
                        <a:pt x="17" y="81"/>
                      </a:lnTo>
                      <a:lnTo>
                        <a:pt x="17" y="81"/>
                      </a:lnTo>
                      <a:lnTo>
                        <a:pt x="17" y="81"/>
                      </a:lnTo>
                      <a:lnTo>
                        <a:pt x="17" y="79"/>
                      </a:lnTo>
                      <a:lnTo>
                        <a:pt x="17" y="79"/>
                      </a:lnTo>
                      <a:lnTo>
                        <a:pt x="17" y="77"/>
                      </a:lnTo>
                      <a:lnTo>
                        <a:pt x="17" y="77"/>
                      </a:lnTo>
                      <a:lnTo>
                        <a:pt x="17" y="75"/>
                      </a:lnTo>
                      <a:lnTo>
                        <a:pt x="17" y="75"/>
                      </a:lnTo>
                      <a:lnTo>
                        <a:pt x="17" y="73"/>
                      </a:lnTo>
                      <a:lnTo>
                        <a:pt x="17" y="73"/>
                      </a:lnTo>
                      <a:lnTo>
                        <a:pt x="17" y="71"/>
                      </a:lnTo>
                      <a:lnTo>
                        <a:pt x="17" y="71"/>
                      </a:lnTo>
                      <a:lnTo>
                        <a:pt x="17" y="71"/>
                      </a:lnTo>
                      <a:lnTo>
                        <a:pt x="17" y="69"/>
                      </a:lnTo>
                      <a:lnTo>
                        <a:pt x="17" y="69"/>
                      </a:lnTo>
                      <a:lnTo>
                        <a:pt x="17" y="67"/>
                      </a:lnTo>
                      <a:lnTo>
                        <a:pt x="17" y="67"/>
                      </a:lnTo>
                      <a:lnTo>
                        <a:pt x="17" y="65"/>
                      </a:lnTo>
                      <a:lnTo>
                        <a:pt x="17" y="65"/>
                      </a:lnTo>
                      <a:lnTo>
                        <a:pt x="17" y="64"/>
                      </a:lnTo>
                      <a:lnTo>
                        <a:pt x="17" y="64"/>
                      </a:lnTo>
                      <a:lnTo>
                        <a:pt x="17" y="64"/>
                      </a:lnTo>
                      <a:lnTo>
                        <a:pt x="17" y="62"/>
                      </a:lnTo>
                      <a:lnTo>
                        <a:pt x="17" y="62"/>
                      </a:lnTo>
                      <a:lnTo>
                        <a:pt x="17" y="60"/>
                      </a:lnTo>
                      <a:lnTo>
                        <a:pt x="17" y="60"/>
                      </a:lnTo>
                      <a:lnTo>
                        <a:pt x="17" y="58"/>
                      </a:lnTo>
                      <a:lnTo>
                        <a:pt x="17" y="58"/>
                      </a:lnTo>
                      <a:lnTo>
                        <a:pt x="17" y="56"/>
                      </a:lnTo>
                      <a:lnTo>
                        <a:pt x="17" y="56"/>
                      </a:lnTo>
                      <a:lnTo>
                        <a:pt x="17" y="56"/>
                      </a:lnTo>
                      <a:lnTo>
                        <a:pt x="17" y="54"/>
                      </a:lnTo>
                      <a:lnTo>
                        <a:pt x="17" y="54"/>
                      </a:lnTo>
                      <a:lnTo>
                        <a:pt x="17" y="52"/>
                      </a:lnTo>
                      <a:lnTo>
                        <a:pt x="17" y="52"/>
                      </a:lnTo>
                      <a:lnTo>
                        <a:pt x="17" y="50"/>
                      </a:lnTo>
                      <a:lnTo>
                        <a:pt x="17" y="50"/>
                      </a:lnTo>
                      <a:lnTo>
                        <a:pt x="17" y="48"/>
                      </a:lnTo>
                      <a:lnTo>
                        <a:pt x="17" y="48"/>
                      </a:lnTo>
                      <a:lnTo>
                        <a:pt x="17" y="48"/>
                      </a:lnTo>
                      <a:lnTo>
                        <a:pt x="17" y="46"/>
                      </a:lnTo>
                      <a:lnTo>
                        <a:pt x="17" y="46"/>
                      </a:lnTo>
                      <a:lnTo>
                        <a:pt x="17" y="44"/>
                      </a:lnTo>
                      <a:lnTo>
                        <a:pt x="17" y="44"/>
                      </a:lnTo>
                      <a:lnTo>
                        <a:pt x="17" y="42"/>
                      </a:lnTo>
                      <a:lnTo>
                        <a:pt x="17" y="42"/>
                      </a:lnTo>
                      <a:lnTo>
                        <a:pt x="17" y="41"/>
                      </a:lnTo>
                      <a:lnTo>
                        <a:pt x="17" y="41"/>
                      </a:lnTo>
                      <a:lnTo>
                        <a:pt x="17" y="41"/>
                      </a:lnTo>
                      <a:lnTo>
                        <a:pt x="17" y="39"/>
                      </a:lnTo>
                      <a:lnTo>
                        <a:pt x="17" y="39"/>
                      </a:lnTo>
                      <a:lnTo>
                        <a:pt x="17" y="37"/>
                      </a:lnTo>
                      <a:lnTo>
                        <a:pt x="17" y="37"/>
                      </a:lnTo>
                      <a:lnTo>
                        <a:pt x="17" y="35"/>
                      </a:lnTo>
                      <a:lnTo>
                        <a:pt x="17" y="35"/>
                      </a:lnTo>
                      <a:lnTo>
                        <a:pt x="17" y="33"/>
                      </a:lnTo>
                      <a:lnTo>
                        <a:pt x="17" y="33"/>
                      </a:lnTo>
                      <a:lnTo>
                        <a:pt x="17" y="31"/>
                      </a:lnTo>
                      <a:lnTo>
                        <a:pt x="17" y="31"/>
                      </a:lnTo>
                      <a:lnTo>
                        <a:pt x="17" y="31"/>
                      </a:lnTo>
                      <a:lnTo>
                        <a:pt x="17" y="29"/>
                      </a:lnTo>
                      <a:lnTo>
                        <a:pt x="17" y="29"/>
                      </a:lnTo>
                      <a:lnTo>
                        <a:pt x="17" y="27"/>
                      </a:lnTo>
                      <a:lnTo>
                        <a:pt x="17" y="27"/>
                      </a:lnTo>
                      <a:lnTo>
                        <a:pt x="17" y="25"/>
                      </a:lnTo>
                      <a:lnTo>
                        <a:pt x="17" y="25"/>
                      </a:lnTo>
                      <a:lnTo>
                        <a:pt x="17" y="23"/>
                      </a:lnTo>
                      <a:lnTo>
                        <a:pt x="17" y="23"/>
                      </a:lnTo>
                      <a:lnTo>
                        <a:pt x="17" y="23"/>
                      </a:lnTo>
                      <a:lnTo>
                        <a:pt x="17" y="21"/>
                      </a:lnTo>
                      <a:lnTo>
                        <a:pt x="17" y="21"/>
                      </a:lnTo>
                      <a:lnTo>
                        <a:pt x="17" y="19"/>
                      </a:lnTo>
                      <a:lnTo>
                        <a:pt x="17" y="19"/>
                      </a:lnTo>
                      <a:lnTo>
                        <a:pt x="17" y="18"/>
                      </a:lnTo>
                      <a:lnTo>
                        <a:pt x="17" y="18"/>
                      </a:lnTo>
                      <a:lnTo>
                        <a:pt x="17" y="16"/>
                      </a:lnTo>
                      <a:lnTo>
                        <a:pt x="17" y="16"/>
                      </a:lnTo>
                      <a:lnTo>
                        <a:pt x="17" y="16"/>
                      </a:lnTo>
                      <a:lnTo>
                        <a:pt x="17" y="14"/>
                      </a:lnTo>
                      <a:lnTo>
                        <a:pt x="17" y="14"/>
                      </a:lnTo>
                      <a:lnTo>
                        <a:pt x="17" y="12"/>
                      </a:lnTo>
                      <a:lnTo>
                        <a:pt x="17" y="12"/>
                      </a:lnTo>
                      <a:lnTo>
                        <a:pt x="19" y="12"/>
                      </a:lnTo>
                      <a:lnTo>
                        <a:pt x="19" y="12"/>
                      </a:lnTo>
                      <a:lnTo>
                        <a:pt x="21" y="12"/>
                      </a:lnTo>
                      <a:lnTo>
                        <a:pt x="21" y="12"/>
                      </a:lnTo>
                      <a:lnTo>
                        <a:pt x="21" y="12"/>
                      </a:lnTo>
                      <a:lnTo>
                        <a:pt x="22" y="12"/>
                      </a:lnTo>
                      <a:lnTo>
                        <a:pt x="22" y="12"/>
                      </a:lnTo>
                      <a:lnTo>
                        <a:pt x="22" y="12"/>
                      </a:lnTo>
                      <a:lnTo>
                        <a:pt x="24" y="12"/>
                      </a:lnTo>
                      <a:lnTo>
                        <a:pt x="24" y="12"/>
                      </a:lnTo>
                      <a:lnTo>
                        <a:pt x="26" y="12"/>
                      </a:lnTo>
                      <a:lnTo>
                        <a:pt x="26" y="12"/>
                      </a:lnTo>
                      <a:lnTo>
                        <a:pt x="26" y="10"/>
                      </a:lnTo>
                      <a:lnTo>
                        <a:pt x="26" y="10"/>
                      </a:lnTo>
                      <a:lnTo>
                        <a:pt x="28" y="10"/>
                      </a:lnTo>
                      <a:lnTo>
                        <a:pt x="28" y="10"/>
                      </a:lnTo>
                      <a:lnTo>
                        <a:pt x="28" y="10"/>
                      </a:lnTo>
                      <a:lnTo>
                        <a:pt x="30" y="10"/>
                      </a:lnTo>
                      <a:lnTo>
                        <a:pt x="30" y="10"/>
                      </a:lnTo>
                      <a:lnTo>
                        <a:pt x="30" y="10"/>
                      </a:lnTo>
                      <a:lnTo>
                        <a:pt x="32" y="10"/>
                      </a:lnTo>
                      <a:lnTo>
                        <a:pt x="32" y="10"/>
                      </a:lnTo>
                      <a:lnTo>
                        <a:pt x="32" y="10"/>
                      </a:lnTo>
                      <a:lnTo>
                        <a:pt x="34" y="10"/>
                      </a:lnTo>
                      <a:lnTo>
                        <a:pt x="34" y="8"/>
                      </a:lnTo>
                      <a:lnTo>
                        <a:pt x="34" y="8"/>
                      </a:lnTo>
                      <a:lnTo>
                        <a:pt x="34" y="8"/>
                      </a:lnTo>
                      <a:lnTo>
                        <a:pt x="36" y="8"/>
                      </a:lnTo>
                      <a:lnTo>
                        <a:pt x="36" y="8"/>
                      </a:lnTo>
                      <a:lnTo>
                        <a:pt x="38" y="8"/>
                      </a:lnTo>
                      <a:lnTo>
                        <a:pt x="38" y="8"/>
                      </a:lnTo>
                      <a:lnTo>
                        <a:pt x="38" y="8"/>
                      </a:lnTo>
                      <a:lnTo>
                        <a:pt x="38" y="8"/>
                      </a:lnTo>
                      <a:lnTo>
                        <a:pt x="40" y="8"/>
                      </a:lnTo>
                      <a:lnTo>
                        <a:pt x="40" y="8"/>
                      </a:lnTo>
                      <a:lnTo>
                        <a:pt x="40" y="8"/>
                      </a:lnTo>
                      <a:lnTo>
                        <a:pt x="40" y="8"/>
                      </a:lnTo>
                      <a:lnTo>
                        <a:pt x="42" y="8"/>
                      </a:lnTo>
                      <a:lnTo>
                        <a:pt x="42" y="8"/>
                      </a:lnTo>
                      <a:lnTo>
                        <a:pt x="44" y="8"/>
                      </a:lnTo>
                      <a:lnTo>
                        <a:pt x="44" y="8"/>
                      </a:lnTo>
                      <a:lnTo>
                        <a:pt x="44" y="8"/>
                      </a:lnTo>
                      <a:lnTo>
                        <a:pt x="44" y="6"/>
                      </a:lnTo>
                      <a:lnTo>
                        <a:pt x="45" y="6"/>
                      </a:lnTo>
                      <a:lnTo>
                        <a:pt x="45" y="6"/>
                      </a:lnTo>
                      <a:lnTo>
                        <a:pt x="47" y="6"/>
                      </a:lnTo>
                      <a:lnTo>
                        <a:pt x="47" y="6"/>
                      </a:lnTo>
                      <a:lnTo>
                        <a:pt x="47" y="6"/>
                      </a:lnTo>
                      <a:lnTo>
                        <a:pt x="47" y="6"/>
                      </a:lnTo>
                      <a:lnTo>
                        <a:pt x="49" y="6"/>
                      </a:lnTo>
                      <a:lnTo>
                        <a:pt x="49" y="6"/>
                      </a:lnTo>
                      <a:lnTo>
                        <a:pt x="49" y="6"/>
                      </a:lnTo>
                      <a:lnTo>
                        <a:pt x="51" y="6"/>
                      </a:lnTo>
                      <a:lnTo>
                        <a:pt x="51" y="6"/>
                      </a:lnTo>
                      <a:lnTo>
                        <a:pt x="51" y="4"/>
                      </a:lnTo>
                      <a:lnTo>
                        <a:pt x="53" y="4"/>
                      </a:lnTo>
                      <a:lnTo>
                        <a:pt x="53" y="4"/>
                      </a:lnTo>
                      <a:lnTo>
                        <a:pt x="53" y="4"/>
                      </a:lnTo>
                      <a:lnTo>
                        <a:pt x="55" y="4"/>
                      </a:lnTo>
                      <a:lnTo>
                        <a:pt x="55" y="4"/>
                      </a:lnTo>
                      <a:lnTo>
                        <a:pt x="55" y="4"/>
                      </a:lnTo>
                      <a:lnTo>
                        <a:pt x="57" y="4"/>
                      </a:lnTo>
                      <a:lnTo>
                        <a:pt x="57" y="4"/>
                      </a:lnTo>
                      <a:lnTo>
                        <a:pt x="59" y="4"/>
                      </a:lnTo>
                      <a:lnTo>
                        <a:pt x="59" y="6"/>
                      </a:lnTo>
                      <a:lnTo>
                        <a:pt x="59" y="6"/>
                      </a:lnTo>
                      <a:lnTo>
                        <a:pt x="59" y="8"/>
                      </a:lnTo>
                      <a:lnTo>
                        <a:pt x="59" y="8"/>
                      </a:lnTo>
                      <a:lnTo>
                        <a:pt x="59" y="8"/>
                      </a:lnTo>
                      <a:lnTo>
                        <a:pt x="59" y="8"/>
                      </a:lnTo>
                      <a:lnTo>
                        <a:pt x="59" y="8"/>
                      </a:lnTo>
                      <a:lnTo>
                        <a:pt x="61" y="8"/>
                      </a:lnTo>
                      <a:lnTo>
                        <a:pt x="61" y="10"/>
                      </a:lnTo>
                      <a:lnTo>
                        <a:pt x="61" y="10"/>
                      </a:lnTo>
                      <a:lnTo>
                        <a:pt x="61" y="10"/>
                      </a:lnTo>
                      <a:lnTo>
                        <a:pt x="61" y="10"/>
                      </a:lnTo>
                      <a:lnTo>
                        <a:pt x="61" y="12"/>
                      </a:lnTo>
                      <a:lnTo>
                        <a:pt x="61" y="12"/>
                      </a:lnTo>
                      <a:lnTo>
                        <a:pt x="61" y="14"/>
                      </a:lnTo>
                      <a:lnTo>
                        <a:pt x="63" y="14"/>
                      </a:lnTo>
                      <a:lnTo>
                        <a:pt x="63" y="14"/>
                      </a:lnTo>
                      <a:lnTo>
                        <a:pt x="63" y="16"/>
                      </a:lnTo>
                      <a:lnTo>
                        <a:pt x="63" y="16"/>
                      </a:lnTo>
                      <a:lnTo>
                        <a:pt x="65" y="16"/>
                      </a:lnTo>
                      <a:lnTo>
                        <a:pt x="65" y="14"/>
                      </a:lnTo>
                      <a:lnTo>
                        <a:pt x="65" y="14"/>
                      </a:lnTo>
                      <a:lnTo>
                        <a:pt x="65" y="14"/>
                      </a:lnTo>
                      <a:lnTo>
                        <a:pt x="65" y="14"/>
                      </a:lnTo>
                      <a:lnTo>
                        <a:pt x="67" y="14"/>
                      </a:lnTo>
                      <a:lnTo>
                        <a:pt x="67" y="12"/>
                      </a:lnTo>
                      <a:lnTo>
                        <a:pt x="67" y="12"/>
                      </a:lnTo>
                      <a:lnTo>
                        <a:pt x="67" y="12"/>
                      </a:lnTo>
                      <a:lnTo>
                        <a:pt x="67" y="10"/>
                      </a:lnTo>
                      <a:lnTo>
                        <a:pt x="67" y="10"/>
                      </a:lnTo>
                      <a:lnTo>
                        <a:pt x="67" y="10"/>
                      </a:lnTo>
                      <a:lnTo>
                        <a:pt x="68" y="10"/>
                      </a:lnTo>
                      <a:lnTo>
                        <a:pt x="68" y="8"/>
                      </a:lnTo>
                      <a:lnTo>
                        <a:pt x="68" y="8"/>
                      </a:lnTo>
                      <a:lnTo>
                        <a:pt x="68" y="8"/>
                      </a:lnTo>
                      <a:lnTo>
                        <a:pt x="70" y="8"/>
                      </a:lnTo>
                      <a:lnTo>
                        <a:pt x="70" y="8"/>
                      </a:lnTo>
                      <a:lnTo>
                        <a:pt x="70" y="8"/>
                      </a:lnTo>
                      <a:lnTo>
                        <a:pt x="70" y="8"/>
                      </a:lnTo>
                      <a:lnTo>
                        <a:pt x="72" y="8"/>
                      </a:lnTo>
                      <a:lnTo>
                        <a:pt x="72" y="6"/>
                      </a:lnTo>
                      <a:lnTo>
                        <a:pt x="72" y="6"/>
                      </a:lnTo>
                      <a:lnTo>
                        <a:pt x="72" y="6"/>
                      </a:lnTo>
                      <a:lnTo>
                        <a:pt x="72" y="6"/>
                      </a:lnTo>
                      <a:lnTo>
                        <a:pt x="72" y="4"/>
                      </a:lnTo>
                      <a:lnTo>
                        <a:pt x="74" y="4"/>
                      </a:lnTo>
                      <a:lnTo>
                        <a:pt x="74" y="4"/>
                      </a:lnTo>
                      <a:lnTo>
                        <a:pt x="76" y="4"/>
                      </a:lnTo>
                      <a:lnTo>
                        <a:pt x="76" y="4"/>
                      </a:lnTo>
                      <a:lnTo>
                        <a:pt x="76" y="4"/>
                      </a:lnTo>
                      <a:lnTo>
                        <a:pt x="76" y="4"/>
                      </a:lnTo>
                      <a:lnTo>
                        <a:pt x="78" y="4"/>
                      </a:lnTo>
                      <a:lnTo>
                        <a:pt x="78" y="4"/>
                      </a:lnTo>
                      <a:lnTo>
                        <a:pt x="78" y="4"/>
                      </a:lnTo>
                      <a:lnTo>
                        <a:pt x="78" y="6"/>
                      </a:lnTo>
                      <a:lnTo>
                        <a:pt x="80" y="6"/>
                      </a:lnTo>
                      <a:lnTo>
                        <a:pt x="80" y="6"/>
                      </a:lnTo>
                      <a:lnTo>
                        <a:pt x="80" y="6"/>
                      </a:lnTo>
                      <a:lnTo>
                        <a:pt x="80" y="6"/>
                      </a:lnTo>
                      <a:lnTo>
                        <a:pt x="80" y="6"/>
                      </a:lnTo>
                      <a:lnTo>
                        <a:pt x="80" y="4"/>
                      </a:lnTo>
                      <a:lnTo>
                        <a:pt x="80" y="4"/>
                      </a:lnTo>
                      <a:lnTo>
                        <a:pt x="82" y="4"/>
                      </a:lnTo>
                      <a:lnTo>
                        <a:pt x="82" y="4"/>
                      </a:lnTo>
                      <a:lnTo>
                        <a:pt x="82" y="2"/>
                      </a:lnTo>
                      <a:lnTo>
                        <a:pt x="82" y="2"/>
                      </a:lnTo>
                      <a:lnTo>
                        <a:pt x="82" y="2"/>
                      </a:lnTo>
                      <a:lnTo>
                        <a:pt x="84" y="2"/>
                      </a:lnTo>
                      <a:lnTo>
                        <a:pt x="84" y="2"/>
                      </a:lnTo>
                      <a:lnTo>
                        <a:pt x="84" y="0"/>
                      </a:lnTo>
                      <a:lnTo>
                        <a:pt x="86" y="0"/>
                      </a:lnTo>
                      <a:lnTo>
                        <a:pt x="86" y="0"/>
                      </a:lnTo>
                      <a:lnTo>
                        <a:pt x="86" y="0"/>
                      </a:lnTo>
                      <a:lnTo>
                        <a:pt x="86" y="0"/>
                      </a:lnTo>
                      <a:lnTo>
                        <a:pt x="88" y="0"/>
                      </a:lnTo>
                      <a:lnTo>
                        <a:pt x="88" y="0"/>
                      </a:lnTo>
                      <a:lnTo>
                        <a:pt x="88" y="0"/>
                      </a:lnTo>
                      <a:lnTo>
                        <a:pt x="88" y="0"/>
                      </a:lnTo>
                      <a:lnTo>
                        <a:pt x="89" y="0"/>
                      </a:lnTo>
                      <a:lnTo>
                        <a:pt x="89" y="0"/>
                      </a:lnTo>
                      <a:lnTo>
                        <a:pt x="89" y="0"/>
                      </a:lnTo>
                      <a:lnTo>
                        <a:pt x="91" y="0"/>
                      </a:lnTo>
                      <a:lnTo>
                        <a:pt x="91" y="0"/>
                      </a:lnTo>
                      <a:lnTo>
                        <a:pt x="91"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59" name="Freeform 2042">
                  <a:extLst>
                    <a:ext uri="{FF2B5EF4-FFF2-40B4-BE49-F238E27FC236}">
                      <a16:creationId xmlns:a16="http://schemas.microsoft.com/office/drawing/2014/main" id="{291B8A8C-153B-4726-9004-05A5A1DA7808}"/>
                    </a:ext>
                  </a:extLst>
                </p:cNvPr>
                <p:cNvSpPr>
                  <a:spLocks/>
                </p:cNvSpPr>
                <p:nvPr/>
              </p:nvSpPr>
              <p:spPr bwMode="auto">
                <a:xfrm>
                  <a:off x="17370566" y="3700464"/>
                  <a:ext cx="92075" cy="52388"/>
                </a:xfrm>
                <a:custGeom>
                  <a:avLst/>
                  <a:gdLst>
                    <a:gd name="T0" fmla="*/ 29 w 58"/>
                    <a:gd name="T1" fmla="*/ 4 h 33"/>
                    <a:gd name="T2" fmla="*/ 31 w 58"/>
                    <a:gd name="T3" fmla="*/ 6 h 33"/>
                    <a:gd name="T4" fmla="*/ 33 w 58"/>
                    <a:gd name="T5" fmla="*/ 6 h 33"/>
                    <a:gd name="T6" fmla="*/ 37 w 58"/>
                    <a:gd name="T7" fmla="*/ 6 h 33"/>
                    <a:gd name="T8" fmla="*/ 39 w 58"/>
                    <a:gd name="T9" fmla="*/ 8 h 33"/>
                    <a:gd name="T10" fmla="*/ 43 w 58"/>
                    <a:gd name="T11" fmla="*/ 6 h 33"/>
                    <a:gd name="T12" fmla="*/ 44 w 58"/>
                    <a:gd name="T13" fmla="*/ 6 h 33"/>
                    <a:gd name="T14" fmla="*/ 46 w 58"/>
                    <a:gd name="T15" fmla="*/ 8 h 33"/>
                    <a:gd name="T16" fmla="*/ 48 w 58"/>
                    <a:gd name="T17" fmla="*/ 8 h 33"/>
                    <a:gd name="T18" fmla="*/ 50 w 58"/>
                    <a:gd name="T19" fmla="*/ 10 h 33"/>
                    <a:gd name="T20" fmla="*/ 48 w 58"/>
                    <a:gd name="T21" fmla="*/ 13 h 33"/>
                    <a:gd name="T22" fmla="*/ 50 w 58"/>
                    <a:gd name="T23" fmla="*/ 17 h 33"/>
                    <a:gd name="T24" fmla="*/ 52 w 58"/>
                    <a:gd name="T25" fmla="*/ 19 h 33"/>
                    <a:gd name="T26" fmla="*/ 54 w 58"/>
                    <a:gd name="T27" fmla="*/ 17 h 33"/>
                    <a:gd name="T28" fmla="*/ 56 w 58"/>
                    <a:gd name="T29" fmla="*/ 19 h 33"/>
                    <a:gd name="T30" fmla="*/ 56 w 58"/>
                    <a:gd name="T31" fmla="*/ 21 h 33"/>
                    <a:gd name="T32" fmla="*/ 56 w 58"/>
                    <a:gd name="T33" fmla="*/ 25 h 33"/>
                    <a:gd name="T34" fmla="*/ 58 w 58"/>
                    <a:gd name="T35" fmla="*/ 27 h 33"/>
                    <a:gd name="T36" fmla="*/ 56 w 58"/>
                    <a:gd name="T37" fmla="*/ 31 h 33"/>
                    <a:gd name="T38" fmla="*/ 54 w 58"/>
                    <a:gd name="T39" fmla="*/ 29 h 33"/>
                    <a:gd name="T40" fmla="*/ 50 w 58"/>
                    <a:gd name="T41" fmla="*/ 31 h 33"/>
                    <a:gd name="T42" fmla="*/ 48 w 58"/>
                    <a:gd name="T43" fmla="*/ 31 h 33"/>
                    <a:gd name="T44" fmla="*/ 44 w 58"/>
                    <a:gd name="T45" fmla="*/ 31 h 33"/>
                    <a:gd name="T46" fmla="*/ 43 w 58"/>
                    <a:gd name="T47" fmla="*/ 31 h 33"/>
                    <a:gd name="T48" fmla="*/ 41 w 58"/>
                    <a:gd name="T49" fmla="*/ 31 h 33"/>
                    <a:gd name="T50" fmla="*/ 37 w 58"/>
                    <a:gd name="T51" fmla="*/ 31 h 33"/>
                    <a:gd name="T52" fmla="*/ 33 w 58"/>
                    <a:gd name="T53" fmla="*/ 31 h 33"/>
                    <a:gd name="T54" fmla="*/ 31 w 58"/>
                    <a:gd name="T55" fmla="*/ 31 h 33"/>
                    <a:gd name="T56" fmla="*/ 27 w 58"/>
                    <a:gd name="T57" fmla="*/ 29 h 33"/>
                    <a:gd name="T58" fmla="*/ 25 w 58"/>
                    <a:gd name="T59" fmla="*/ 29 h 33"/>
                    <a:gd name="T60" fmla="*/ 23 w 58"/>
                    <a:gd name="T61" fmla="*/ 31 h 33"/>
                    <a:gd name="T62" fmla="*/ 22 w 58"/>
                    <a:gd name="T63" fmla="*/ 33 h 33"/>
                    <a:gd name="T64" fmla="*/ 18 w 58"/>
                    <a:gd name="T65" fmla="*/ 33 h 33"/>
                    <a:gd name="T66" fmla="*/ 16 w 58"/>
                    <a:gd name="T67" fmla="*/ 33 h 33"/>
                    <a:gd name="T68" fmla="*/ 14 w 58"/>
                    <a:gd name="T69" fmla="*/ 31 h 33"/>
                    <a:gd name="T70" fmla="*/ 12 w 58"/>
                    <a:gd name="T71" fmla="*/ 31 h 33"/>
                    <a:gd name="T72" fmla="*/ 8 w 58"/>
                    <a:gd name="T73" fmla="*/ 31 h 33"/>
                    <a:gd name="T74" fmla="*/ 6 w 58"/>
                    <a:gd name="T75" fmla="*/ 31 h 33"/>
                    <a:gd name="T76" fmla="*/ 4 w 58"/>
                    <a:gd name="T77" fmla="*/ 29 h 33"/>
                    <a:gd name="T78" fmla="*/ 2 w 58"/>
                    <a:gd name="T79" fmla="*/ 27 h 33"/>
                    <a:gd name="T80" fmla="*/ 0 w 58"/>
                    <a:gd name="T81" fmla="*/ 25 h 33"/>
                    <a:gd name="T82" fmla="*/ 0 w 58"/>
                    <a:gd name="T83" fmla="*/ 23 h 33"/>
                    <a:gd name="T84" fmla="*/ 4 w 58"/>
                    <a:gd name="T85" fmla="*/ 21 h 33"/>
                    <a:gd name="T86" fmla="*/ 2 w 58"/>
                    <a:gd name="T87" fmla="*/ 17 h 33"/>
                    <a:gd name="T88" fmla="*/ 4 w 58"/>
                    <a:gd name="T89" fmla="*/ 15 h 33"/>
                    <a:gd name="T90" fmla="*/ 6 w 58"/>
                    <a:gd name="T91" fmla="*/ 13 h 33"/>
                    <a:gd name="T92" fmla="*/ 8 w 58"/>
                    <a:gd name="T93" fmla="*/ 11 h 33"/>
                    <a:gd name="T94" fmla="*/ 10 w 58"/>
                    <a:gd name="T95" fmla="*/ 10 h 33"/>
                    <a:gd name="T96" fmla="*/ 10 w 58"/>
                    <a:gd name="T97" fmla="*/ 6 h 33"/>
                    <a:gd name="T98" fmla="*/ 12 w 58"/>
                    <a:gd name="T99" fmla="*/ 4 h 33"/>
                    <a:gd name="T100" fmla="*/ 14 w 58"/>
                    <a:gd name="T101" fmla="*/ 4 h 33"/>
                    <a:gd name="T102" fmla="*/ 18 w 58"/>
                    <a:gd name="T103" fmla="*/ 2 h 33"/>
                    <a:gd name="T104" fmla="*/ 20 w 58"/>
                    <a:gd name="T105" fmla="*/ 0 h 33"/>
                    <a:gd name="T106" fmla="*/ 22 w 58"/>
                    <a:gd name="T107" fmla="*/ 0 h 33"/>
                    <a:gd name="T108" fmla="*/ 25 w 58"/>
                    <a:gd name="T109" fmla="*/ 0 h 33"/>
                    <a:gd name="T110" fmla="*/ 23 w 58"/>
                    <a:gd name="T111" fmla="*/ 2 h 33"/>
                    <a:gd name="T112" fmla="*/ 25 w 58"/>
                    <a:gd name="T11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33">
                      <a:moveTo>
                        <a:pt x="27" y="4"/>
                      </a:moveTo>
                      <a:lnTo>
                        <a:pt x="27" y="4"/>
                      </a:lnTo>
                      <a:lnTo>
                        <a:pt x="27" y="4"/>
                      </a:lnTo>
                      <a:lnTo>
                        <a:pt x="27" y="4"/>
                      </a:lnTo>
                      <a:lnTo>
                        <a:pt x="29" y="4"/>
                      </a:lnTo>
                      <a:lnTo>
                        <a:pt x="29" y="6"/>
                      </a:lnTo>
                      <a:lnTo>
                        <a:pt x="29" y="6"/>
                      </a:lnTo>
                      <a:lnTo>
                        <a:pt x="31" y="6"/>
                      </a:lnTo>
                      <a:lnTo>
                        <a:pt x="31" y="6"/>
                      </a:lnTo>
                      <a:lnTo>
                        <a:pt x="31" y="6"/>
                      </a:lnTo>
                      <a:lnTo>
                        <a:pt x="31" y="4"/>
                      </a:lnTo>
                      <a:lnTo>
                        <a:pt x="33" y="4"/>
                      </a:lnTo>
                      <a:lnTo>
                        <a:pt x="33" y="4"/>
                      </a:lnTo>
                      <a:lnTo>
                        <a:pt x="33" y="4"/>
                      </a:lnTo>
                      <a:lnTo>
                        <a:pt x="33" y="6"/>
                      </a:lnTo>
                      <a:lnTo>
                        <a:pt x="35" y="6"/>
                      </a:lnTo>
                      <a:lnTo>
                        <a:pt x="35" y="6"/>
                      </a:lnTo>
                      <a:lnTo>
                        <a:pt x="37" y="6"/>
                      </a:lnTo>
                      <a:lnTo>
                        <a:pt x="37" y="6"/>
                      </a:lnTo>
                      <a:lnTo>
                        <a:pt x="37" y="6"/>
                      </a:lnTo>
                      <a:lnTo>
                        <a:pt x="37" y="6"/>
                      </a:lnTo>
                      <a:lnTo>
                        <a:pt x="39" y="6"/>
                      </a:lnTo>
                      <a:lnTo>
                        <a:pt x="39" y="6"/>
                      </a:lnTo>
                      <a:lnTo>
                        <a:pt x="39" y="8"/>
                      </a:lnTo>
                      <a:lnTo>
                        <a:pt x="39" y="8"/>
                      </a:lnTo>
                      <a:lnTo>
                        <a:pt x="41" y="8"/>
                      </a:lnTo>
                      <a:lnTo>
                        <a:pt x="41" y="6"/>
                      </a:lnTo>
                      <a:lnTo>
                        <a:pt x="41" y="6"/>
                      </a:lnTo>
                      <a:lnTo>
                        <a:pt x="41" y="6"/>
                      </a:lnTo>
                      <a:lnTo>
                        <a:pt x="43" y="6"/>
                      </a:lnTo>
                      <a:lnTo>
                        <a:pt x="43" y="4"/>
                      </a:lnTo>
                      <a:lnTo>
                        <a:pt x="43" y="4"/>
                      </a:lnTo>
                      <a:lnTo>
                        <a:pt x="43" y="4"/>
                      </a:lnTo>
                      <a:lnTo>
                        <a:pt x="44" y="4"/>
                      </a:lnTo>
                      <a:lnTo>
                        <a:pt x="44" y="6"/>
                      </a:lnTo>
                      <a:lnTo>
                        <a:pt x="44" y="6"/>
                      </a:lnTo>
                      <a:lnTo>
                        <a:pt x="44" y="6"/>
                      </a:lnTo>
                      <a:lnTo>
                        <a:pt x="44" y="6"/>
                      </a:lnTo>
                      <a:lnTo>
                        <a:pt x="46" y="6"/>
                      </a:lnTo>
                      <a:lnTo>
                        <a:pt x="46" y="8"/>
                      </a:lnTo>
                      <a:lnTo>
                        <a:pt x="46" y="8"/>
                      </a:lnTo>
                      <a:lnTo>
                        <a:pt x="48" y="8"/>
                      </a:lnTo>
                      <a:lnTo>
                        <a:pt x="48" y="8"/>
                      </a:lnTo>
                      <a:lnTo>
                        <a:pt x="48" y="8"/>
                      </a:lnTo>
                      <a:lnTo>
                        <a:pt x="48" y="8"/>
                      </a:lnTo>
                      <a:lnTo>
                        <a:pt x="50" y="8"/>
                      </a:lnTo>
                      <a:lnTo>
                        <a:pt x="50" y="8"/>
                      </a:lnTo>
                      <a:lnTo>
                        <a:pt x="50" y="10"/>
                      </a:lnTo>
                      <a:lnTo>
                        <a:pt x="50" y="10"/>
                      </a:lnTo>
                      <a:lnTo>
                        <a:pt x="50" y="10"/>
                      </a:lnTo>
                      <a:lnTo>
                        <a:pt x="50" y="11"/>
                      </a:lnTo>
                      <a:lnTo>
                        <a:pt x="50" y="11"/>
                      </a:lnTo>
                      <a:lnTo>
                        <a:pt x="50" y="11"/>
                      </a:lnTo>
                      <a:lnTo>
                        <a:pt x="48" y="11"/>
                      </a:lnTo>
                      <a:lnTo>
                        <a:pt x="48" y="13"/>
                      </a:lnTo>
                      <a:lnTo>
                        <a:pt x="48" y="13"/>
                      </a:lnTo>
                      <a:lnTo>
                        <a:pt x="48" y="15"/>
                      </a:lnTo>
                      <a:lnTo>
                        <a:pt x="48" y="15"/>
                      </a:lnTo>
                      <a:lnTo>
                        <a:pt x="50" y="15"/>
                      </a:lnTo>
                      <a:lnTo>
                        <a:pt x="50" y="17"/>
                      </a:lnTo>
                      <a:lnTo>
                        <a:pt x="50" y="17"/>
                      </a:lnTo>
                      <a:lnTo>
                        <a:pt x="50" y="17"/>
                      </a:lnTo>
                      <a:lnTo>
                        <a:pt x="50" y="17"/>
                      </a:lnTo>
                      <a:lnTo>
                        <a:pt x="52" y="17"/>
                      </a:lnTo>
                      <a:lnTo>
                        <a:pt x="52" y="19"/>
                      </a:lnTo>
                      <a:lnTo>
                        <a:pt x="52" y="19"/>
                      </a:lnTo>
                      <a:lnTo>
                        <a:pt x="54" y="19"/>
                      </a:lnTo>
                      <a:lnTo>
                        <a:pt x="54" y="17"/>
                      </a:lnTo>
                      <a:lnTo>
                        <a:pt x="54" y="17"/>
                      </a:lnTo>
                      <a:lnTo>
                        <a:pt x="54" y="17"/>
                      </a:lnTo>
                      <a:lnTo>
                        <a:pt x="56" y="17"/>
                      </a:lnTo>
                      <a:lnTo>
                        <a:pt x="56" y="17"/>
                      </a:lnTo>
                      <a:lnTo>
                        <a:pt x="56" y="19"/>
                      </a:lnTo>
                      <a:lnTo>
                        <a:pt x="56" y="19"/>
                      </a:lnTo>
                      <a:lnTo>
                        <a:pt x="56" y="19"/>
                      </a:lnTo>
                      <a:lnTo>
                        <a:pt x="56" y="19"/>
                      </a:lnTo>
                      <a:lnTo>
                        <a:pt x="58" y="19"/>
                      </a:lnTo>
                      <a:lnTo>
                        <a:pt x="58" y="21"/>
                      </a:lnTo>
                      <a:lnTo>
                        <a:pt x="58" y="21"/>
                      </a:lnTo>
                      <a:lnTo>
                        <a:pt x="56" y="21"/>
                      </a:lnTo>
                      <a:lnTo>
                        <a:pt x="56" y="23"/>
                      </a:lnTo>
                      <a:lnTo>
                        <a:pt x="56" y="23"/>
                      </a:lnTo>
                      <a:lnTo>
                        <a:pt x="56" y="23"/>
                      </a:lnTo>
                      <a:lnTo>
                        <a:pt x="56" y="25"/>
                      </a:lnTo>
                      <a:lnTo>
                        <a:pt x="56" y="25"/>
                      </a:lnTo>
                      <a:lnTo>
                        <a:pt x="56" y="27"/>
                      </a:lnTo>
                      <a:lnTo>
                        <a:pt x="56" y="27"/>
                      </a:lnTo>
                      <a:lnTo>
                        <a:pt x="56" y="27"/>
                      </a:lnTo>
                      <a:lnTo>
                        <a:pt x="58" y="27"/>
                      </a:lnTo>
                      <a:lnTo>
                        <a:pt x="58" y="27"/>
                      </a:lnTo>
                      <a:lnTo>
                        <a:pt x="58" y="29"/>
                      </a:lnTo>
                      <a:lnTo>
                        <a:pt x="56" y="29"/>
                      </a:lnTo>
                      <a:lnTo>
                        <a:pt x="56" y="29"/>
                      </a:lnTo>
                      <a:lnTo>
                        <a:pt x="56" y="29"/>
                      </a:lnTo>
                      <a:lnTo>
                        <a:pt x="56" y="31"/>
                      </a:lnTo>
                      <a:lnTo>
                        <a:pt x="56" y="31"/>
                      </a:lnTo>
                      <a:lnTo>
                        <a:pt x="56" y="29"/>
                      </a:lnTo>
                      <a:lnTo>
                        <a:pt x="54" y="29"/>
                      </a:lnTo>
                      <a:lnTo>
                        <a:pt x="54" y="29"/>
                      </a:lnTo>
                      <a:lnTo>
                        <a:pt x="54" y="29"/>
                      </a:lnTo>
                      <a:lnTo>
                        <a:pt x="52" y="29"/>
                      </a:lnTo>
                      <a:lnTo>
                        <a:pt x="52" y="31"/>
                      </a:lnTo>
                      <a:lnTo>
                        <a:pt x="52" y="31"/>
                      </a:lnTo>
                      <a:lnTo>
                        <a:pt x="50" y="31"/>
                      </a:lnTo>
                      <a:lnTo>
                        <a:pt x="50" y="31"/>
                      </a:lnTo>
                      <a:lnTo>
                        <a:pt x="50" y="31"/>
                      </a:lnTo>
                      <a:lnTo>
                        <a:pt x="50" y="31"/>
                      </a:lnTo>
                      <a:lnTo>
                        <a:pt x="48" y="31"/>
                      </a:lnTo>
                      <a:lnTo>
                        <a:pt x="48" y="31"/>
                      </a:lnTo>
                      <a:lnTo>
                        <a:pt x="48" y="31"/>
                      </a:lnTo>
                      <a:lnTo>
                        <a:pt x="46" y="31"/>
                      </a:lnTo>
                      <a:lnTo>
                        <a:pt x="46" y="31"/>
                      </a:lnTo>
                      <a:lnTo>
                        <a:pt x="46" y="31"/>
                      </a:lnTo>
                      <a:lnTo>
                        <a:pt x="44" y="31"/>
                      </a:lnTo>
                      <a:lnTo>
                        <a:pt x="44" y="31"/>
                      </a:lnTo>
                      <a:lnTo>
                        <a:pt x="44" y="31"/>
                      </a:lnTo>
                      <a:lnTo>
                        <a:pt x="44" y="31"/>
                      </a:lnTo>
                      <a:lnTo>
                        <a:pt x="43" y="31"/>
                      </a:lnTo>
                      <a:lnTo>
                        <a:pt x="43" y="31"/>
                      </a:lnTo>
                      <a:lnTo>
                        <a:pt x="43" y="31"/>
                      </a:lnTo>
                      <a:lnTo>
                        <a:pt x="43" y="31"/>
                      </a:lnTo>
                      <a:lnTo>
                        <a:pt x="41" y="31"/>
                      </a:lnTo>
                      <a:lnTo>
                        <a:pt x="41" y="31"/>
                      </a:lnTo>
                      <a:lnTo>
                        <a:pt x="41" y="31"/>
                      </a:lnTo>
                      <a:lnTo>
                        <a:pt x="41" y="31"/>
                      </a:lnTo>
                      <a:lnTo>
                        <a:pt x="39" y="31"/>
                      </a:lnTo>
                      <a:lnTo>
                        <a:pt x="39" y="31"/>
                      </a:lnTo>
                      <a:lnTo>
                        <a:pt x="39" y="31"/>
                      </a:lnTo>
                      <a:lnTo>
                        <a:pt x="39" y="31"/>
                      </a:lnTo>
                      <a:lnTo>
                        <a:pt x="37" y="31"/>
                      </a:lnTo>
                      <a:lnTo>
                        <a:pt x="37" y="31"/>
                      </a:lnTo>
                      <a:lnTo>
                        <a:pt x="37" y="31"/>
                      </a:lnTo>
                      <a:lnTo>
                        <a:pt x="35" y="31"/>
                      </a:lnTo>
                      <a:lnTo>
                        <a:pt x="35" y="31"/>
                      </a:lnTo>
                      <a:lnTo>
                        <a:pt x="33" y="31"/>
                      </a:lnTo>
                      <a:lnTo>
                        <a:pt x="33" y="31"/>
                      </a:lnTo>
                      <a:lnTo>
                        <a:pt x="33" y="31"/>
                      </a:lnTo>
                      <a:lnTo>
                        <a:pt x="31" y="31"/>
                      </a:lnTo>
                      <a:lnTo>
                        <a:pt x="31" y="31"/>
                      </a:lnTo>
                      <a:lnTo>
                        <a:pt x="31" y="31"/>
                      </a:lnTo>
                      <a:lnTo>
                        <a:pt x="31" y="31"/>
                      </a:lnTo>
                      <a:lnTo>
                        <a:pt x="29" y="31"/>
                      </a:lnTo>
                      <a:lnTo>
                        <a:pt x="29" y="29"/>
                      </a:lnTo>
                      <a:lnTo>
                        <a:pt x="29" y="29"/>
                      </a:lnTo>
                      <a:lnTo>
                        <a:pt x="27" y="29"/>
                      </a:lnTo>
                      <a:lnTo>
                        <a:pt x="27" y="29"/>
                      </a:lnTo>
                      <a:lnTo>
                        <a:pt x="27" y="29"/>
                      </a:lnTo>
                      <a:lnTo>
                        <a:pt x="27" y="29"/>
                      </a:lnTo>
                      <a:lnTo>
                        <a:pt x="27" y="29"/>
                      </a:lnTo>
                      <a:lnTo>
                        <a:pt x="25" y="29"/>
                      </a:lnTo>
                      <a:lnTo>
                        <a:pt x="25" y="29"/>
                      </a:lnTo>
                      <a:lnTo>
                        <a:pt x="23" y="29"/>
                      </a:lnTo>
                      <a:lnTo>
                        <a:pt x="23" y="31"/>
                      </a:lnTo>
                      <a:lnTo>
                        <a:pt x="23" y="31"/>
                      </a:lnTo>
                      <a:lnTo>
                        <a:pt x="23" y="31"/>
                      </a:lnTo>
                      <a:lnTo>
                        <a:pt x="23" y="33"/>
                      </a:lnTo>
                      <a:lnTo>
                        <a:pt x="23" y="33"/>
                      </a:lnTo>
                      <a:lnTo>
                        <a:pt x="22" y="33"/>
                      </a:lnTo>
                      <a:lnTo>
                        <a:pt x="22" y="33"/>
                      </a:lnTo>
                      <a:lnTo>
                        <a:pt x="22" y="33"/>
                      </a:lnTo>
                      <a:lnTo>
                        <a:pt x="20" y="33"/>
                      </a:lnTo>
                      <a:lnTo>
                        <a:pt x="20" y="33"/>
                      </a:lnTo>
                      <a:lnTo>
                        <a:pt x="18" y="33"/>
                      </a:lnTo>
                      <a:lnTo>
                        <a:pt x="18" y="33"/>
                      </a:lnTo>
                      <a:lnTo>
                        <a:pt x="18" y="33"/>
                      </a:lnTo>
                      <a:lnTo>
                        <a:pt x="18" y="33"/>
                      </a:lnTo>
                      <a:lnTo>
                        <a:pt x="16" y="33"/>
                      </a:lnTo>
                      <a:lnTo>
                        <a:pt x="16" y="33"/>
                      </a:lnTo>
                      <a:lnTo>
                        <a:pt x="16" y="33"/>
                      </a:lnTo>
                      <a:lnTo>
                        <a:pt x="16" y="33"/>
                      </a:lnTo>
                      <a:lnTo>
                        <a:pt x="16" y="33"/>
                      </a:lnTo>
                      <a:lnTo>
                        <a:pt x="14" y="33"/>
                      </a:lnTo>
                      <a:lnTo>
                        <a:pt x="14" y="33"/>
                      </a:lnTo>
                      <a:lnTo>
                        <a:pt x="14" y="31"/>
                      </a:lnTo>
                      <a:lnTo>
                        <a:pt x="14" y="31"/>
                      </a:lnTo>
                      <a:lnTo>
                        <a:pt x="12" y="31"/>
                      </a:lnTo>
                      <a:lnTo>
                        <a:pt x="12" y="31"/>
                      </a:lnTo>
                      <a:lnTo>
                        <a:pt x="12" y="31"/>
                      </a:lnTo>
                      <a:lnTo>
                        <a:pt x="12" y="31"/>
                      </a:lnTo>
                      <a:lnTo>
                        <a:pt x="12" y="31"/>
                      </a:lnTo>
                      <a:lnTo>
                        <a:pt x="12" y="31"/>
                      </a:lnTo>
                      <a:lnTo>
                        <a:pt x="10" y="31"/>
                      </a:lnTo>
                      <a:lnTo>
                        <a:pt x="10" y="31"/>
                      </a:lnTo>
                      <a:lnTo>
                        <a:pt x="10" y="31"/>
                      </a:lnTo>
                      <a:lnTo>
                        <a:pt x="8" y="31"/>
                      </a:lnTo>
                      <a:lnTo>
                        <a:pt x="8" y="31"/>
                      </a:lnTo>
                      <a:lnTo>
                        <a:pt x="6" y="31"/>
                      </a:lnTo>
                      <a:lnTo>
                        <a:pt x="6" y="31"/>
                      </a:lnTo>
                      <a:lnTo>
                        <a:pt x="6" y="31"/>
                      </a:lnTo>
                      <a:lnTo>
                        <a:pt x="6" y="31"/>
                      </a:lnTo>
                      <a:lnTo>
                        <a:pt x="6" y="31"/>
                      </a:lnTo>
                      <a:lnTo>
                        <a:pt x="4" y="31"/>
                      </a:lnTo>
                      <a:lnTo>
                        <a:pt x="4" y="29"/>
                      </a:lnTo>
                      <a:lnTo>
                        <a:pt x="4" y="29"/>
                      </a:lnTo>
                      <a:lnTo>
                        <a:pt x="4" y="29"/>
                      </a:lnTo>
                      <a:lnTo>
                        <a:pt x="4" y="29"/>
                      </a:lnTo>
                      <a:lnTo>
                        <a:pt x="2" y="29"/>
                      </a:lnTo>
                      <a:lnTo>
                        <a:pt x="2" y="27"/>
                      </a:lnTo>
                      <a:lnTo>
                        <a:pt x="2" y="27"/>
                      </a:lnTo>
                      <a:lnTo>
                        <a:pt x="2" y="27"/>
                      </a:lnTo>
                      <a:lnTo>
                        <a:pt x="0" y="27"/>
                      </a:lnTo>
                      <a:lnTo>
                        <a:pt x="0" y="27"/>
                      </a:lnTo>
                      <a:lnTo>
                        <a:pt x="0" y="25"/>
                      </a:lnTo>
                      <a:lnTo>
                        <a:pt x="0" y="25"/>
                      </a:lnTo>
                      <a:lnTo>
                        <a:pt x="0" y="25"/>
                      </a:lnTo>
                      <a:lnTo>
                        <a:pt x="0" y="25"/>
                      </a:lnTo>
                      <a:lnTo>
                        <a:pt x="0" y="23"/>
                      </a:lnTo>
                      <a:lnTo>
                        <a:pt x="0" y="23"/>
                      </a:lnTo>
                      <a:lnTo>
                        <a:pt x="0" y="23"/>
                      </a:lnTo>
                      <a:lnTo>
                        <a:pt x="0" y="23"/>
                      </a:lnTo>
                      <a:lnTo>
                        <a:pt x="0" y="21"/>
                      </a:lnTo>
                      <a:lnTo>
                        <a:pt x="2" y="21"/>
                      </a:lnTo>
                      <a:lnTo>
                        <a:pt x="2" y="21"/>
                      </a:lnTo>
                      <a:lnTo>
                        <a:pt x="2" y="21"/>
                      </a:lnTo>
                      <a:lnTo>
                        <a:pt x="4" y="21"/>
                      </a:lnTo>
                      <a:lnTo>
                        <a:pt x="4" y="19"/>
                      </a:lnTo>
                      <a:lnTo>
                        <a:pt x="2" y="19"/>
                      </a:lnTo>
                      <a:lnTo>
                        <a:pt x="2" y="19"/>
                      </a:lnTo>
                      <a:lnTo>
                        <a:pt x="2" y="19"/>
                      </a:lnTo>
                      <a:lnTo>
                        <a:pt x="2" y="17"/>
                      </a:lnTo>
                      <a:lnTo>
                        <a:pt x="4" y="17"/>
                      </a:lnTo>
                      <a:lnTo>
                        <a:pt x="4" y="17"/>
                      </a:lnTo>
                      <a:lnTo>
                        <a:pt x="4" y="15"/>
                      </a:lnTo>
                      <a:lnTo>
                        <a:pt x="4" y="15"/>
                      </a:lnTo>
                      <a:lnTo>
                        <a:pt x="4" y="15"/>
                      </a:lnTo>
                      <a:lnTo>
                        <a:pt x="4" y="13"/>
                      </a:lnTo>
                      <a:lnTo>
                        <a:pt x="4" y="13"/>
                      </a:lnTo>
                      <a:lnTo>
                        <a:pt x="6" y="13"/>
                      </a:lnTo>
                      <a:lnTo>
                        <a:pt x="6" y="13"/>
                      </a:lnTo>
                      <a:lnTo>
                        <a:pt x="6" y="13"/>
                      </a:lnTo>
                      <a:lnTo>
                        <a:pt x="6" y="11"/>
                      </a:lnTo>
                      <a:lnTo>
                        <a:pt x="6" y="11"/>
                      </a:lnTo>
                      <a:lnTo>
                        <a:pt x="6" y="11"/>
                      </a:lnTo>
                      <a:lnTo>
                        <a:pt x="6" y="11"/>
                      </a:lnTo>
                      <a:lnTo>
                        <a:pt x="8" y="11"/>
                      </a:lnTo>
                      <a:lnTo>
                        <a:pt x="8" y="10"/>
                      </a:lnTo>
                      <a:lnTo>
                        <a:pt x="8" y="10"/>
                      </a:lnTo>
                      <a:lnTo>
                        <a:pt x="10" y="10"/>
                      </a:lnTo>
                      <a:lnTo>
                        <a:pt x="10" y="10"/>
                      </a:lnTo>
                      <a:lnTo>
                        <a:pt x="10" y="10"/>
                      </a:lnTo>
                      <a:lnTo>
                        <a:pt x="10" y="8"/>
                      </a:lnTo>
                      <a:lnTo>
                        <a:pt x="10" y="8"/>
                      </a:lnTo>
                      <a:lnTo>
                        <a:pt x="10" y="8"/>
                      </a:lnTo>
                      <a:lnTo>
                        <a:pt x="10" y="8"/>
                      </a:lnTo>
                      <a:lnTo>
                        <a:pt x="10" y="6"/>
                      </a:lnTo>
                      <a:lnTo>
                        <a:pt x="10" y="6"/>
                      </a:lnTo>
                      <a:lnTo>
                        <a:pt x="12" y="6"/>
                      </a:lnTo>
                      <a:lnTo>
                        <a:pt x="12" y="6"/>
                      </a:lnTo>
                      <a:lnTo>
                        <a:pt x="12" y="6"/>
                      </a:lnTo>
                      <a:lnTo>
                        <a:pt x="12" y="4"/>
                      </a:lnTo>
                      <a:lnTo>
                        <a:pt x="12" y="4"/>
                      </a:lnTo>
                      <a:lnTo>
                        <a:pt x="12" y="4"/>
                      </a:lnTo>
                      <a:lnTo>
                        <a:pt x="14" y="4"/>
                      </a:lnTo>
                      <a:lnTo>
                        <a:pt x="14" y="4"/>
                      </a:lnTo>
                      <a:lnTo>
                        <a:pt x="14" y="4"/>
                      </a:lnTo>
                      <a:lnTo>
                        <a:pt x="16" y="4"/>
                      </a:lnTo>
                      <a:lnTo>
                        <a:pt x="16" y="4"/>
                      </a:lnTo>
                      <a:lnTo>
                        <a:pt x="16" y="4"/>
                      </a:lnTo>
                      <a:lnTo>
                        <a:pt x="18" y="4"/>
                      </a:lnTo>
                      <a:lnTo>
                        <a:pt x="18" y="2"/>
                      </a:lnTo>
                      <a:lnTo>
                        <a:pt x="18" y="2"/>
                      </a:lnTo>
                      <a:lnTo>
                        <a:pt x="18" y="2"/>
                      </a:lnTo>
                      <a:lnTo>
                        <a:pt x="18" y="2"/>
                      </a:lnTo>
                      <a:lnTo>
                        <a:pt x="18" y="0"/>
                      </a:lnTo>
                      <a:lnTo>
                        <a:pt x="20" y="0"/>
                      </a:lnTo>
                      <a:lnTo>
                        <a:pt x="20" y="0"/>
                      </a:lnTo>
                      <a:lnTo>
                        <a:pt x="22" y="0"/>
                      </a:lnTo>
                      <a:lnTo>
                        <a:pt x="22" y="0"/>
                      </a:lnTo>
                      <a:lnTo>
                        <a:pt x="22" y="0"/>
                      </a:lnTo>
                      <a:lnTo>
                        <a:pt x="22" y="0"/>
                      </a:lnTo>
                      <a:lnTo>
                        <a:pt x="22" y="0"/>
                      </a:lnTo>
                      <a:lnTo>
                        <a:pt x="23" y="0"/>
                      </a:lnTo>
                      <a:lnTo>
                        <a:pt x="23" y="0"/>
                      </a:lnTo>
                      <a:lnTo>
                        <a:pt x="23" y="0"/>
                      </a:lnTo>
                      <a:lnTo>
                        <a:pt x="25" y="0"/>
                      </a:lnTo>
                      <a:lnTo>
                        <a:pt x="25" y="0"/>
                      </a:lnTo>
                      <a:lnTo>
                        <a:pt x="25" y="2"/>
                      </a:lnTo>
                      <a:lnTo>
                        <a:pt x="25" y="2"/>
                      </a:lnTo>
                      <a:lnTo>
                        <a:pt x="25" y="2"/>
                      </a:lnTo>
                      <a:lnTo>
                        <a:pt x="23" y="2"/>
                      </a:lnTo>
                      <a:lnTo>
                        <a:pt x="23" y="4"/>
                      </a:lnTo>
                      <a:lnTo>
                        <a:pt x="23" y="4"/>
                      </a:lnTo>
                      <a:lnTo>
                        <a:pt x="25" y="4"/>
                      </a:lnTo>
                      <a:lnTo>
                        <a:pt x="25" y="4"/>
                      </a:lnTo>
                      <a:lnTo>
                        <a:pt x="25" y="4"/>
                      </a:lnTo>
                      <a:lnTo>
                        <a:pt x="25" y="4"/>
                      </a:lnTo>
                      <a:lnTo>
                        <a:pt x="27" y="4"/>
                      </a:lnTo>
                      <a:lnTo>
                        <a:pt x="27" y="4"/>
                      </a:lnTo>
                      <a:lnTo>
                        <a:pt x="27"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0" name="Freeform 2043">
                  <a:extLst>
                    <a:ext uri="{FF2B5EF4-FFF2-40B4-BE49-F238E27FC236}">
                      <a16:creationId xmlns:a16="http://schemas.microsoft.com/office/drawing/2014/main" id="{7242D863-9557-4B27-8371-8D8EDCE72F2A}"/>
                    </a:ext>
                  </a:extLst>
                </p:cNvPr>
                <p:cNvSpPr>
                  <a:spLocks/>
                </p:cNvSpPr>
                <p:nvPr/>
              </p:nvSpPr>
              <p:spPr bwMode="auto">
                <a:xfrm>
                  <a:off x="17370566" y="3700464"/>
                  <a:ext cx="92075" cy="52388"/>
                </a:xfrm>
                <a:custGeom>
                  <a:avLst/>
                  <a:gdLst>
                    <a:gd name="T0" fmla="*/ 29 w 58"/>
                    <a:gd name="T1" fmla="*/ 4 h 33"/>
                    <a:gd name="T2" fmla="*/ 31 w 58"/>
                    <a:gd name="T3" fmla="*/ 6 h 33"/>
                    <a:gd name="T4" fmla="*/ 33 w 58"/>
                    <a:gd name="T5" fmla="*/ 6 h 33"/>
                    <a:gd name="T6" fmla="*/ 37 w 58"/>
                    <a:gd name="T7" fmla="*/ 6 h 33"/>
                    <a:gd name="T8" fmla="*/ 39 w 58"/>
                    <a:gd name="T9" fmla="*/ 8 h 33"/>
                    <a:gd name="T10" fmla="*/ 43 w 58"/>
                    <a:gd name="T11" fmla="*/ 6 h 33"/>
                    <a:gd name="T12" fmla="*/ 44 w 58"/>
                    <a:gd name="T13" fmla="*/ 6 h 33"/>
                    <a:gd name="T14" fmla="*/ 46 w 58"/>
                    <a:gd name="T15" fmla="*/ 8 h 33"/>
                    <a:gd name="T16" fmla="*/ 48 w 58"/>
                    <a:gd name="T17" fmla="*/ 8 h 33"/>
                    <a:gd name="T18" fmla="*/ 50 w 58"/>
                    <a:gd name="T19" fmla="*/ 10 h 33"/>
                    <a:gd name="T20" fmla="*/ 48 w 58"/>
                    <a:gd name="T21" fmla="*/ 13 h 33"/>
                    <a:gd name="T22" fmla="*/ 50 w 58"/>
                    <a:gd name="T23" fmla="*/ 17 h 33"/>
                    <a:gd name="T24" fmla="*/ 52 w 58"/>
                    <a:gd name="T25" fmla="*/ 19 h 33"/>
                    <a:gd name="T26" fmla="*/ 54 w 58"/>
                    <a:gd name="T27" fmla="*/ 17 h 33"/>
                    <a:gd name="T28" fmla="*/ 56 w 58"/>
                    <a:gd name="T29" fmla="*/ 19 h 33"/>
                    <a:gd name="T30" fmla="*/ 56 w 58"/>
                    <a:gd name="T31" fmla="*/ 21 h 33"/>
                    <a:gd name="T32" fmla="*/ 56 w 58"/>
                    <a:gd name="T33" fmla="*/ 25 h 33"/>
                    <a:gd name="T34" fmla="*/ 58 w 58"/>
                    <a:gd name="T35" fmla="*/ 27 h 33"/>
                    <a:gd name="T36" fmla="*/ 56 w 58"/>
                    <a:gd name="T37" fmla="*/ 31 h 33"/>
                    <a:gd name="T38" fmla="*/ 54 w 58"/>
                    <a:gd name="T39" fmla="*/ 29 h 33"/>
                    <a:gd name="T40" fmla="*/ 50 w 58"/>
                    <a:gd name="T41" fmla="*/ 31 h 33"/>
                    <a:gd name="T42" fmla="*/ 48 w 58"/>
                    <a:gd name="T43" fmla="*/ 31 h 33"/>
                    <a:gd name="T44" fmla="*/ 44 w 58"/>
                    <a:gd name="T45" fmla="*/ 31 h 33"/>
                    <a:gd name="T46" fmla="*/ 43 w 58"/>
                    <a:gd name="T47" fmla="*/ 31 h 33"/>
                    <a:gd name="T48" fmla="*/ 41 w 58"/>
                    <a:gd name="T49" fmla="*/ 31 h 33"/>
                    <a:gd name="T50" fmla="*/ 37 w 58"/>
                    <a:gd name="T51" fmla="*/ 31 h 33"/>
                    <a:gd name="T52" fmla="*/ 33 w 58"/>
                    <a:gd name="T53" fmla="*/ 31 h 33"/>
                    <a:gd name="T54" fmla="*/ 31 w 58"/>
                    <a:gd name="T55" fmla="*/ 31 h 33"/>
                    <a:gd name="T56" fmla="*/ 27 w 58"/>
                    <a:gd name="T57" fmla="*/ 29 h 33"/>
                    <a:gd name="T58" fmla="*/ 25 w 58"/>
                    <a:gd name="T59" fmla="*/ 29 h 33"/>
                    <a:gd name="T60" fmla="*/ 23 w 58"/>
                    <a:gd name="T61" fmla="*/ 31 h 33"/>
                    <a:gd name="T62" fmla="*/ 22 w 58"/>
                    <a:gd name="T63" fmla="*/ 33 h 33"/>
                    <a:gd name="T64" fmla="*/ 18 w 58"/>
                    <a:gd name="T65" fmla="*/ 33 h 33"/>
                    <a:gd name="T66" fmla="*/ 16 w 58"/>
                    <a:gd name="T67" fmla="*/ 33 h 33"/>
                    <a:gd name="T68" fmla="*/ 14 w 58"/>
                    <a:gd name="T69" fmla="*/ 31 h 33"/>
                    <a:gd name="T70" fmla="*/ 12 w 58"/>
                    <a:gd name="T71" fmla="*/ 31 h 33"/>
                    <a:gd name="T72" fmla="*/ 8 w 58"/>
                    <a:gd name="T73" fmla="*/ 31 h 33"/>
                    <a:gd name="T74" fmla="*/ 6 w 58"/>
                    <a:gd name="T75" fmla="*/ 31 h 33"/>
                    <a:gd name="T76" fmla="*/ 4 w 58"/>
                    <a:gd name="T77" fmla="*/ 29 h 33"/>
                    <a:gd name="T78" fmla="*/ 2 w 58"/>
                    <a:gd name="T79" fmla="*/ 27 h 33"/>
                    <a:gd name="T80" fmla="*/ 0 w 58"/>
                    <a:gd name="T81" fmla="*/ 25 h 33"/>
                    <a:gd name="T82" fmla="*/ 0 w 58"/>
                    <a:gd name="T83" fmla="*/ 23 h 33"/>
                    <a:gd name="T84" fmla="*/ 4 w 58"/>
                    <a:gd name="T85" fmla="*/ 21 h 33"/>
                    <a:gd name="T86" fmla="*/ 2 w 58"/>
                    <a:gd name="T87" fmla="*/ 17 h 33"/>
                    <a:gd name="T88" fmla="*/ 4 w 58"/>
                    <a:gd name="T89" fmla="*/ 15 h 33"/>
                    <a:gd name="T90" fmla="*/ 6 w 58"/>
                    <a:gd name="T91" fmla="*/ 13 h 33"/>
                    <a:gd name="T92" fmla="*/ 8 w 58"/>
                    <a:gd name="T93" fmla="*/ 11 h 33"/>
                    <a:gd name="T94" fmla="*/ 10 w 58"/>
                    <a:gd name="T95" fmla="*/ 10 h 33"/>
                    <a:gd name="T96" fmla="*/ 10 w 58"/>
                    <a:gd name="T97" fmla="*/ 6 h 33"/>
                    <a:gd name="T98" fmla="*/ 12 w 58"/>
                    <a:gd name="T99" fmla="*/ 4 h 33"/>
                    <a:gd name="T100" fmla="*/ 14 w 58"/>
                    <a:gd name="T101" fmla="*/ 4 h 33"/>
                    <a:gd name="T102" fmla="*/ 18 w 58"/>
                    <a:gd name="T103" fmla="*/ 2 h 33"/>
                    <a:gd name="T104" fmla="*/ 20 w 58"/>
                    <a:gd name="T105" fmla="*/ 0 h 33"/>
                    <a:gd name="T106" fmla="*/ 22 w 58"/>
                    <a:gd name="T107" fmla="*/ 0 h 33"/>
                    <a:gd name="T108" fmla="*/ 25 w 58"/>
                    <a:gd name="T109" fmla="*/ 0 h 33"/>
                    <a:gd name="T110" fmla="*/ 23 w 58"/>
                    <a:gd name="T111" fmla="*/ 2 h 33"/>
                    <a:gd name="T112" fmla="*/ 25 w 58"/>
                    <a:gd name="T113"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33">
                      <a:moveTo>
                        <a:pt x="27" y="4"/>
                      </a:moveTo>
                      <a:lnTo>
                        <a:pt x="27" y="4"/>
                      </a:lnTo>
                      <a:lnTo>
                        <a:pt x="27" y="4"/>
                      </a:lnTo>
                      <a:lnTo>
                        <a:pt x="27" y="4"/>
                      </a:lnTo>
                      <a:lnTo>
                        <a:pt x="29" y="4"/>
                      </a:lnTo>
                      <a:lnTo>
                        <a:pt x="29" y="6"/>
                      </a:lnTo>
                      <a:lnTo>
                        <a:pt x="29" y="6"/>
                      </a:lnTo>
                      <a:lnTo>
                        <a:pt x="31" y="6"/>
                      </a:lnTo>
                      <a:lnTo>
                        <a:pt x="31" y="6"/>
                      </a:lnTo>
                      <a:lnTo>
                        <a:pt x="31" y="6"/>
                      </a:lnTo>
                      <a:lnTo>
                        <a:pt x="31" y="4"/>
                      </a:lnTo>
                      <a:lnTo>
                        <a:pt x="33" y="4"/>
                      </a:lnTo>
                      <a:lnTo>
                        <a:pt x="33" y="4"/>
                      </a:lnTo>
                      <a:lnTo>
                        <a:pt x="33" y="4"/>
                      </a:lnTo>
                      <a:lnTo>
                        <a:pt x="33" y="6"/>
                      </a:lnTo>
                      <a:lnTo>
                        <a:pt x="35" y="6"/>
                      </a:lnTo>
                      <a:lnTo>
                        <a:pt x="35" y="6"/>
                      </a:lnTo>
                      <a:lnTo>
                        <a:pt x="37" y="6"/>
                      </a:lnTo>
                      <a:lnTo>
                        <a:pt x="37" y="6"/>
                      </a:lnTo>
                      <a:lnTo>
                        <a:pt x="37" y="6"/>
                      </a:lnTo>
                      <a:lnTo>
                        <a:pt x="37" y="6"/>
                      </a:lnTo>
                      <a:lnTo>
                        <a:pt x="39" y="6"/>
                      </a:lnTo>
                      <a:lnTo>
                        <a:pt x="39" y="6"/>
                      </a:lnTo>
                      <a:lnTo>
                        <a:pt x="39" y="8"/>
                      </a:lnTo>
                      <a:lnTo>
                        <a:pt x="39" y="8"/>
                      </a:lnTo>
                      <a:lnTo>
                        <a:pt x="41" y="8"/>
                      </a:lnTo>
                      <a:lnTo>
                        <a:pt x="41" y="6"/>
                      </a:lnTo>
                      <a:lnTo>
                        <a:pt x="41" y="6"/>
                      </a:lnTo>
                      <a:lnTo>
                        <a:pt x="41" y="6"/>
                      </a:lnTo>
                      <a:lnTo>
                        <a:pt x="43" y="6"/>
                      </a:lnTo>
                      <a:lnTo>
                        <a:pt x="43" y="4"/>
                      </a:lnTo>
                      <a:lnTo>
                        <a:pt x="43" y="4"/>
                      </a:lnTo>
                      <a:lnTo>
                        <a:pt x="43" y="4"/>
                      </a:lnTo>
                      <a:lnTo>
                        <a:pt x="44" y="4"/>
                      </a:lnTo>
                      <a:lnTo>
                        <a:pt x="44" y="6"/>
                      </a:lnTo>
                      <a:lnTo>
                        <a:pt x="44" y="6"/>
                      </a:lnTo>
                      <a:lnTo>
                        <a:pt x="44" y="6"/>
                      </a:lnTo>
                      <a:lnTo>
                        <a:pt x="44" y="6"/>
                      </a:lnTo>
                      <a:lnTo>
                        <a:pt x="46" y="6"/>
                      </a:lnTo>
                      <a:lnTo>
                        <a:pt x="46" y="8"/>
                      </a:lnTo>
                      <a:lnTo>
                        <a:pt x="46" y="8"/>
                      </a:lnTo>
                      <a:lnTo>
                        <a:pt x="48" y="8"/>
                      </a:lnTo>
                      <a:lnTo>
                        <a:pt x="48" y="8"/>
                      </a:lnTo>
                      <a:lnTo>
                        <a:pt x="48" y="8"/>
                      </a:lnTo>
                      <a:lnTo>
                        <a:pt x="48" y="8"/>
                      </a:lnTo>
                      <a:lnTo>
                        <a:pt x="50" y="8"/>
                      </a:lnTo>
                      <a:lnTo>
                        <a:pt x="50" y="8"/>
                      </a:lnTo>
                      <a:lnTo>
                        <a:pt x="50" y="10"/>
                      </a:lnTo>
                      <a:lnTo>
                        <a:pt x="50" y="10"/>
                      </a:lnTo>
                      <a:lnTo>
                        <a:pt x="50" y="10"/>
                      </a:lnTo>
                      <a:lnTo>
                        <a:pt x="50" y="11"/>
                      </a:lnTo>
                      <a:lnTo>
                        <a:pt x="50" y="11"/>
                      </a:lnTo>
                      <a:lnTo>
                        <a:pt x="50" y="11"/>
                      </a:lnTo>
                      <a:lnTo>
                        <a:pt x="48" y="11"/>
                      </a:lnTo>
                      <a:lnTo>
                        <a:pt x="48" y="13"/>
                      </a:lnTo>
                      <a:lnTo>
                        <a:pt x="48" y="13"/>
                      </a:lnTo>
                      <a:lnTo>
                        <a:pt x="48" y="15"/>
                      </a:lnTo>
                      <a:lnTo>
                        <a:pt x="48" y="15"/>
                      </a:lnTo>
                      <a:lnTo>
                        <a:pt x="50" y="15"/>
                      </a:lnTo>
                      <a:lnTo>
                        <a:pt x="50" y="17"/>
                      </a:lnTo>
                      <a:lnTo>
                        <a:pt x="50" y="17"/>
                      </a:lnTo>
                      <a:lnTo>
                        <a:pt x="50" y="17"/>
                      </a:lnTo>
                      <a:lnTo>
                        <a:pt x="50" y="17"/>
                      </a:lnTo>
                      <a:lnTo>
                        <a:pt x="52" y="17"/>
                      </a:lnTo>
                      <a:lnTo>
                        <a:pt x="52" y="19"/>
                      </a:lnTo>
                      <a:lnTo>
                        <a:pt x="52" y="19"/>
                      </a:lnTo>
                      <a:lnTo>
                        <a:pt x="54" y="19"/>
                      </a:lnTo>
                      <a:lnTo>
                        <a:pt x="54" y="17"/>
                      </a:lnTo>
                      <a:lnTo>
                        <a:pt x="54" y="17"/>
                      </a:lnTo>
                      <a:lnTo>
                        <a:pt x="54" y="17"/>
                      </a:lnTo>
                      <a:lnTo>
                        <a:pt x="56" y="17"/>
                      </a:lnTo>
                      <a:lnTo>
                        <a:pt x="56" y="17"/>
                      </a:lnTo>
                      <a:lnTo>
                        <a:pt x="56" y="19"/>
                      </a:lnTo>
                      <a:lnTo>
                        <a:pt x="56" y="19"/>
                      </a:lnTo>
                      <a:lnTo>
                        <a:pt x="56" y="19"/>
                      </a:lnTo>
                      <a:lnTo>
                        <a:pt x="56" y="19"/>
                      </a:lnTo>
                      <a:lnTo>
                        <a:pt x="58" y="19"/>
                      </a:lnTo>
                      <a:lnTo>
                        <a:pt x="58" y="21"/>
                      </a:lnTo>
                      <a:lnTo>
                        <a:pt x="58" y="21"/>
                      </a:lnTo>
                      <a:lnTo>
                        <a:pt x="56" y="21"/>
                      </a:lnTo>
                      <a:lnTo>
                        <a:pt x="56" y="23"/>
                      </a:lnTo>
                      <a:lnTo>
                        <a:pt x="56" y="23"/>
                      </a:lnTo>
                      <a:lnTo>
                        <a:pt x="56" y="23"/>
                      </a:lnTo>
                      <a:lnTo>
                        <a:pt x="56" y="25"/>
                      </a:lnTo>
                      <a:lnTo>
                        <a:pt x="56" y="25"/>
                      </a:lnTo>
                      <a:lnTo>
                        <a:pt x="56" y="27"/>
                      </a:lnTo>
                      <a:lnTo>
                        <a:pt x="56" y="27"/>
                      </a:lnTo>
                      <a:lnTo>
                        <a:pt x="56" y="27"/>
                      </a:lnTo>
                      <a:lnTo>
                        <a:pt x="58" y="27"/>
                      </a:lnTo>
                      <a:lnTo>
                        <a:pt x="58" y="27"/>
                      </a:lnTo>
                      <a:lnTo>
                        <a:pt x="58" y="29"/>
                      </a:lnTo>
                      <a:lnTo>
                        <a:pt x="56" y="29"/>
                      </a:lnTo>
                      <a:lnTo>
                        <a:pt x="56" y="29"/>
                      </a:lnTo>
                      <a:lnTo>
                        <a:pt x="56" y="29"/>
                      </a:lnTo>
                      <a:lnTo>
                        <a:pt x="56" y="31"/>
                      </a:lnTo>
                      <a:lnTo>
                        <a:pt x="56" y="31"/>
                      </a:lnTo>
                      <a:lnTo>
                        <a:pt x="56" y="29"/>
                      </a:lnTo>
                      <a:lnTo>
                        <a:pt x="54" y="29"/>
                      </a:lnTo>
                      <a:lnTo>
                        <a:pt x="54" y="29"/>
                      </a:lnTo>
                      <a:lnTo>
                        <a:pt x="54" y="29"/>
                      </a:lnTo>
                      <a:lnTo>
                        <a:pt x="52" y="29"/>
                      </a:lnTo>
                      <a:lnTo>
                        <a:pt x="52" y="31"/>
                      </a:lnTo>
                      <a:lnTo>
                        <a:pt x="52" y="31"/>
                      </a:lnTo>
                      <a:lnTo>
                        <a:pt x="50" y="31"/>
                      </a:lnTo>
                      <a:lnTo>
                        <a:pt x="50" y="31"/>
                      </a:lnTo>
                      <a:lnTo>
                        <a:pt x="50" y="31"/>
                      </a:lnTo>
                      <a:lnTo>
                        <a:pt x="50" y="31"/>
                      </a:lnTo>
                      <a:lnTo>
                        <a:pt x="48" y="31"/>
                      </a:lnTo>
                      <a:lnTo>
                        <a:pt x="48" y="31"/>
                      </a:lnTo>
                      <a:lnTo>
                        <a:pt x="48" y="31"/>
                      </a:lnTo>
                      <a:lnTo>
                        <a:pt x="46" y="31"/>
                      </a:lnTo>
                      <a:lnTo>
                        <a:pt x="46" y="31"/>
                      </a:lnTo>
                      <a:lnTo>
                        <a:pt x="46" y="31"/>
                      </a:lnTo>
                      <a:lnTo>
                        <a:pt x="44" y="31"/>
                      </a:lnTo>
                      <a:lnTo>
                        <a:pt x="44" y="31"/>
                      </a:lnTo>
                      <a:lnTo>
                        <a:pt x="44" y="31"/>
                      </a:lnTo>
                      <a:lnTo>
                        <a:pt x="44" y="31"/>
                      </a:lnTo>
                      <a:lnTo>
                        <a:pt x="43" y="31"/>
                      </a:lnTo>
                      <a:lnTo>
                        <a:pt x="43" y="31"/>
                      </a:lnTo>
                      <a:lnTo>
                        <a:pt x="43" y="31"/>
                      </a:lnTo>
                      <a:lnTo>
                        <a:pt x="43" y="31"/>
                      </a:lnTo>
                      <a:lnTo>
                        <a:pt x="41" y="31"/>
                      </a:lnTo>
                      <a:lnTo>
                        <a:pt x="41" y="31"/>
                      </a:lnTo>
                      <a:lnTo>
                        <a:pt x="41" y="31"/>
                      </a:lnTo>
                      <a:lnTo>
                        <a:pt x="41" y="31"/>
                      </a:lnTo>
                      <a:lnTo>
                        <a:pt x="39" y="31"/>
                      </a:lnTo>
                      <a:lnTo>
                        <a:pt x="39" y="31"/>
                      </a:lnTo>
                      <a:lnTo>
                        <a:pt x="39" y="31"/>
                      </a:lnTo>
                      <a:lnTo>
                        <a:pt x="39" y="31"/>
                      </a:lnTo>
                      <a:lnTo>
                        <a:pt x="37" y="31"/>
                      </a:lnTo>
                      <a:lnTo>
                        <a:pt x="37" y="31"/>
                      </a:lnTo>
                      <a:lnTo>
                        <a:pt x="37" y="31"/>
                      </a:lnTo>
                      <a:lnTo>
                        <a:pt x="35" y="31"/>
                      </a:lnTo>
                      <a:lnTo>
                        <a:pt x="35" y="31"/>
                      </a:lnTo>
                      <a:lnTo>
                        <a:pt x="33" y="31"/>
                      </a:lnTo>
                      <a:lnTo>
                        <a:pt x="33" y="31"/>
                      </a:lnTo>
                      <a:lnTo>
                        <a:pt x="33" y="31"/>
                      </a:lnTo>
                      <a:lnTo>
                        <a:pt x="31" y="31"/>
                      </a:lnTo>
                      <a:lnTo>
                        <a:pt x="31" y="31"/>
                      </a:lnTo>
                      <a:lnTo>
                        <a:pt x="31" y="31"/>
                      </a:lnTo>
                      <a:lnTo>
                        <a:pt x="31" y="31"/>
                      </a:lnTo>
                      <a:lnTo>
                        <a:pt x="29" y="31"/>
                      </a:lnTo>
                      <a:lnTo>
                        <a:pt x="29" y="29"/>
                      </a:lnTo>
                      <a:lnTo>
                        <a:pt x="29" y="29"/>
                      </a:lnTo>
                      <a:lnTo>
                        <a:pt x="27" y="29"/>
                      </a:lnTo>
                      <a:lnTo>
                        <a:pt x="27" y="29"/>
                      </a:lnTo>
                      <a:lnTo>
                        <a:pt x="27" y="29"/>
                      </a:lnTo>
                      <a:lnTo>
                        <a:pt x="27" y="29"/>
                      </a:lnTo>
                      <a:lnTo>
                        <a:pt x="27" y="29"/>
                      </a:lnTo>
                      <a:lnTo>
                        <a:pt x="25" y="29"/>
                      </a:lnTo>
                      <a:lnTo>
                        <a:pt x="25" y="29"/>
                      </a:lnTo>
                      <a:lnTo>
                        <a:pt x="23" y="29"/>
                      </a:lnTo>
                      <a:lnTo>
                        <a:pt x="23" y="31"/>
                      </a:lnTo>
                      <a:lnTo>
                        <a:pt x="23" y="31"/>
                      </a:lnTo>
                      <a:lnTo>
                        <a:pt x="23" y="31"/>
                      </a:lnTo>
                      <a:lnTo>
                        <a:pt x="23" y="33"/>
                      </a:lnTo>
                      <a:lnTo>
                        <a:pt x="23" y="33"/>
                      </a:lnTo>
                      <a:lnTo>
                        <a:pt x="22" y="33"/>
                      </a:lnTo>
                      <a:lnTo>
                        <a:pt x="22" y="33"/>
                      </a:lnTo>
                      <a:lnTo>
                        <a:pt x="22" y="33"/>
                      </a:lnTo>
                      <a:lnTo>
                        <a:pt x="20" y="33"/>
                      </a:lnTo>
                      <a:lnTo>
                        <a:pt x="20" y="33"/>
                      </a:lnTo>
                      <a:lnTo>
                        <a:pt x="18" y="33"/>
                      </a:lnTo>
                      <a:lnTo>
                        <a:pt x="18" y="33"/>
                      </a:lnTo>
                      <a:lnTo>
                        <a:pt x="18" y="33"/>
                      </a:lnTo>
                      <a:lnTo>
                        <a:pt x="18" y="33"/>
                      </a:lnTo>
                      <a:lnTo>
                        <a:pt x="16" y="33"/>
                      </a:lnTo>
                      <a:lnTo>
                        <a:pt x="16" y="33"/>
                      </a:lnTo>
                      <a:lnTo>
                        <a:pt x="16" y="33"/>
                      </a:lnTo>
                      <a:lnTo>
                        <a:pt x="16" y="33"/>
                      </a:lnTo>
                      <a:lnTo>
                        <a:pt x="16" y="33"/>
                      </a:lnTo>
                      <a:lnTo>
                        <a:pt x="14" y="33"/>
                      </a:lnTo>
                      <a:lnTo>
                        <a:pt x="14" y="33"/>
                      </a:lnTo>
                      <a:lnTo>
                        <a:pt x="14" y="31"/>
                      </a:lnTo>
                      <a:lnTo>
                        <a:pt x="14" y="31"/>
                      </a:lnTo>
                      <a:lnTo>
                        <a:pt x="12" y="31"/>
                      </a:lnTo>
                      <a:lnTo>
                        <a:pt x="12" y="31"/>
                      </a:lnTo>
                      <a:lnTo>
                        <a:pt x="12" y="31"/>
                      </a:lnTo>
                      <a:lnTo>
                        <a:pt x="12" y="31"/>
                      </a:lnTo>
                      <a:lnTo>
                        <a:pt x="12" y="31"/>
                      </a:lnTo>
                      <a:lnTo>
                        <a:pt x="12" y="31"/>
                      </a:lnTo>
                      <a:lnTo>
                        <a:pt x="10" y="31"/>
                      </a:lnTo>
                      <a:lnTo>
                        <a:pt x="10" y="31"/>
                      </a:lnTo>
                      <a:lnTo>
                        <a:pt x="10" y="31"/>
                      </a:lnTo>
                      <a:lnTo>
                        <a:pt x="8" y="31"/>
                      </a:lnTo>
                      <a:lnTo>
                        <a:pt x="8" y="31"/>
                      </a:lnTo>
                      <a:lnTo>
                        <a:pt x="6" y="31"/>
                      </a:lnTo>
                      <a:lnTo>
                        <a:pt x="6" y="31"/>
                      </a:lnTo>
                      <a:lnTo>
                        <a:pt x="6" y="31"/>
                      </a:lnTo>
                      <a:lnTo>
                        <a:pt x="6" y="31"/>
                      </a:lnTo>
                      <a:lnTo>
                        <a:pt x="6" y="31"/>
                      </a:lnTo>
                      <a:lnTo>
                        <a:pt x="4" y="31"/>
                      </a:lnTo>
                      <a:lnTo>
                        <a:pt x="4" y="29"/>
                      </a:lnTo>
                      <a:lnTo>
                        <a:pt x="4" y="29"/>
                      </a:lnTo>
                      <a:lnTo>
                        <a:pt x="4" y="29"/>
                      </a:lnTo>
                      <a:lnTo>
                        <a:pt x="4" y="29"/>
                      </a:lnTo>
                      <a:lnTo>
                        <a:pt x="2" y="29"/>
                      </a:lnTo>
                      <a:lnTo>
                        <a:pt x="2" y="27"/>
                      </a:lnTo>
                      <a:lnTo>
                        <a:pt x="2" y="27"/>
                      </a:lnTo>
                      <a:lnTo>
                        <a:pt x="2" y="27"/>
                      </a:lnTo>
                      <a:lnTo>
                        <a:pt x="0" y="27"/>
                      </a:lnTo>
                      <a:lnTo>
                        <a:pt x="0" y="27"/>
                      </a:lnTo>
                      <a:lnTo>
                        <a:pt x="0" y="25"/>
                      </a:lnTo>
                      <a:lnTo>
                        <a:pt x="0" y="25"/>
                      </a:lnTo>
                      <a:lnTo>
                        <a:pt x="0" y="25"/>
                      </a:lnTo>
                      <a:lnTo>
                        <a:pt x="0" y="25"/>
                      </a:lnTo>
                      <a:lnTo>
                        <a:pt x="0" y="23"/>
                      </a:lnTo>
                      <a:lnTo>
                        <a:pt x="0" y="23"/>
                      </a:lnTo>
                      <a:lnTo>
                        <a:pt x="0" y="23"/>
                      </a:lnTo>
                      <a:lnTo>
                        <a:pt x="0" y="23"/>
                      </a:lnTo>
                      <a:lnTo>
                        <a:pt x="0" y="21"/>
                      </a:lnTo>
                      <a:lnTo>
                        <a:pt x="2" y="21"/>
                      </a:lnTo>
                      <a:lnTo>
                        <a:pt x="2" y="21"/>
                      </a:lnTo>
                      <a:lnTo>
                        <a:pt x="2" y="21"/>
                      </a:lnTo>
                      <a:lnTo>
                        <a:pt x="4" y="21"/>
                      </a:lnTo>
                      <a:lnTo>
                        <a:pt x="4" y="19"/>
                      </a:lnTo>
                      <a:lnTo>
                        <a:pt x="2" y="19"/>
                      </a:lnTo>
                      <a:lnTo>
                        <a:pt x="2" y="19"/>
                      </a:lnTo>
                      <a:lnTo>
                        <a:pt x="2" y="19"/>
                      </a:lnTo>
                      <a:lnTo>
                        <a:pt x="2" y="17"/>
                      </a:lnTo>
                      <a:lnTo>
                        <a:pt x="4" y="17"/>
                      </a:lnTo>
                      <a:lnTo>
                        <a:pt x="4" y="17"/>
                      </a:lnTo>
                      <a:lnTo>
                        <a:pt x="4" y="15"/>
                      </a:lnTo>
                      <a:lnTo>
                        <a:pt x="4" y="15"/>
                      </a:lnTo>
                      <a:lnTo>
                        <a:pt x="4" y="15"/>
                      </a:lnTo>
                      <a:lnTo>
                        <a:pt x="4" y="13"/>
                      </a:lnTo>
                      <a:lnTo>
                        <a:pt x="4" y="13"/>
                      </a:lnTo>
                      <a:lnTo>
                        <a:pt x="6" y="13"/>
                      </a:lnTo>
                      <a:lnTo>
                        <a:pt x="6" y="13"/>
                      </a:lnTo>
                      <a:lnTo>
                        <a:pt x="6" y="13"/>
                      </a:lnTo>
                      <a:lnTo>
                        <a:pt x="6" y="11"/>
                      </a:lnTo>
                      <a:lnTo>
                        <a:pt x="6" y="11"/>
                      </a:lnTo>
                      <a:lnTo>
                        <a:pt x="6" y="11"/>
                      </a:lnTo>
                      <a:lnTo>
                        <a:pt x="6" y="11"/>
                      </a:lnTo>
                      <a:lnTo>
                        <a:pt x="8" y="11"/>
                      </a:lnTo>
                      <a:lnTo>
                        <a:pt x="8" y="10"/>
                      </a:lnTo>
                      <a:lnTo>
                        <a:pt x="8" y="10"/>
                      </a:lnTo>
                      <a:lnTo>
                        <a:pt x="10" y="10"/>
                      </a:lnTo>
                      <a:lnTo>
                        <a:pt x="10" y="10"/>
                      </a:lnTo>
                      <a:lnTo>
                        <a:pt x="10" y="10"/>
                      </a:lnTo>
                      <a:lnTo>
                        <a:pt x="10" y="8"/>
                      </a:lnTo>
                      <a:lnTo>
                        <a:pt x="10" y="8"/>
                      </a:lnTo>
                      <a:lnTo>
                        <a:pt x="10" y="8"/>
                      </a:lnTo>
                      <a:lnTo>
                        <a:pt x="10" y="8"/>
                      </a:lnTo>
                      <a:lnTo>
                        <a:pt x="10" y="6"/>
                      </a:lnTo>
                      <a:lnTo>
                        <a:pt x="10" y="6"/>
                      </a:lnTo>
                      <a:lnTo>
                        <a:pt x="12" y="6"/>
                      </a:lnTo>
                      <a:lnTo>
                        <a:pt x="12" y="6"/>
                      </a:lnTo>
                      <a:lnTo>
                        <a:pt x="12" y="6"/>
                      </a:lnTo>
                      <a:lnTo>
                        <a:pt x="12" y="4"/>
                      </a:lnTo>
                      <a:lnTo>
                        <a:pt x="12" y="4"/>
                      </a:lnTo>
                      <a:lnTo>
                        <a:pt x="12" y="4"/>
                      </a:lnTo>
                      <a:lnTo>
                        <a:pt x="14" y="4"/>
                      </a:lnTo>
                      <a:lnTo>
                        <a:pt x="14" y="4"/>
                      </a:lnTo>
                      <a:lnTo>
                        <a:pt x="14" y="4"/>
                      </a:lnTo>
                      <a:lnTo>
                        <a:pt x="16" y="4"/>
                      </a:lnTo>
                      <a:lnTo>
                        <a:pt x="16" y="4"/>
                      </a:lnTo>
                      <a:lnTo>
                        <a:pt x="16" y="4"/>
                      </a:lnTo>
                      <a:lnTo>
                        <a:pt x="18" y="4"/>
                      </a:lnTo>
                      <a:lnTo>
                        <a:pt x="18" y="2"/>
                      </a:lnTo>
                      <a:lnTo>
                        <a:pt x="18" y="2"/>
                      </a:lnTo>
                      <a:lnTo>
                        <a:pt x="18" y="2"/>
                      </a:lnTo>
                      <a:lnTo>
                        <a:pt x="18" y="2"/>
                      </a:lnTo>
                      <a:lnTo>
                        <a:pt x="18" y="0"/>
                      </a:lnTo>
                      <a:lnTo>
                        <a:pt x="20" y="0"/>
                      </a:lnTo>
                      <a:lnTo>
                        <a:pt x="20" y="0"/>
                      </a:lnTo>
                      <a:lnTo>
                        <a:pt x="22" y="0"/>
                      </a:lnTo>
                      <a:lnTo>
                        <a:pt x="22" y="0"/>
                      </a:lnTo>
                      <a:lnTo>
                        <a:pt x="22" y="0"/>
                      </a:lnTo>
                      <a:lnTo>
                        <a:pt x="22" y="0"/>
                      </a:lnTo>
                      <a:lnTo>
                        <a:pt x="22" y="0"/>
                      </a:lnTo>
                      <a:lnTo>
                        <a:pt x="23" y="0"/>
                      </a:lnTo>
                      <a:lnTo>
                        <a:pt x="23" y="0"/>
                      </a:lnTo>
                      <a:lnTo>
                        <a:pt x="23" y="0"/>
                      </a:lnTo>
                      <a:lnTo>
                        <a:pt x="25" y="0"/>
                      </a:lnTo>
                      <a:lnTo>
                        <a:pt x="25" y="0"/>
                      </a:lnTo>
                      <a:lnTo>
                        <a:pt x="25" y="2"/>
                      </a:lnTo>
                      <a:lnTo>
                        <a:pt x="25" y="2"/>
                      </a:lnTo>
                      <a:lnTo>
                        <a:pt x="25" y="2"/>
                      </a:lnTo>
                      <a:lnTo>
                        <a:pt x="23" y="2"/>
                      </a:lnTo>
                      <a:lnTo>
                        <a:pt x="23" y="4"/>
                      </a:lnTo>
                      <a:lnTo>
                        <a:pt x="23" y="4"/>
                      </a:lnTo>
                      <a:lnTo>
                        <a:pt x="25" y="4"/>
                      </a:lnTo>
                      <a:lnTo>
                        <a:pt x="25" y="4"/>
                      </a:lnTo>
                      <a:lnTo>
                        <a:pt x="25" y="4"/>
                      </a:lnTo>
                      <a:lnTo>
                        <a:pt x="25" y="4"/>
                      </a:lnTo>
                      <a:lnTo>
                        <a:pt x="27" y="4"/>
                      </a:lnTo>
                      <a:lnTo>
                        <a:pt x="27" y="4"/>
                      </a:lnTo>
                      <a:lnTo>
                        <a:pt x="27"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1" name="Freeform 2044">
                  <a:extLst>
                    <a:ext uri="{FF2B5EF4-FFF2-40B4-BE49-F238E27FC236}">
                      <a16:creationId xmlns:a16="http://schemas.microsoft.com/office/drawing/2014/main" id="{16AA7F3E-D4CE-4251-A6B3-E670E096DBFD}"/>
                    </a:ext>
                  </a:extLst>
                </p:cNvPr>
                <p:cNvSpPr>
                  <a:spLocks/>
                </p:cNvSpPr>
                <p:nvPr/>
              </p:nvSpPr>
              <p:spPr bwMode="auto">
                <a:xfrm>
                  <a:off x="18072241" y="4457701"/>
                  <a:ext cx="31750" cy="33338"/>
                </a:xfrm>
                <a:custGeom>
                  <a:avLst/>
                  <a:gdLst>
                    <a:gd name="T0" fmla="*/ 16 w 20"/>
                    <a:gd name="T1" fmla="*/ 0 h 21"/>
                    <a:gd name="T2" fmla="*/ 16 w 20"/>
                    <a:gd name="T3" fmla="*/ 4 h 21"/>
                    <a:gd name="T4" fmla="*/ 16 w 20"/>
                    <a:gd name="T5" fmla="*/ 6 h 21"/>
                    <a:gd name="T6" fmla="*/ 18 w 20"/>
                    <a:gd name="T7" fmla="*/ 6 h 21"/>
                    <a:gd name="T8" fmla="*/ 18 w 20"/>
                    <a:gd name="T9" fmla="*/ 10 h 21"/>
                    <a:gd name="T10" fmla="*/ 18 w 20"/>
                    <a:gd name="T11" fmla="*/ 11 h 21"/>
                    <a:gd name="T12" fmla="*/ 18 w 20"/>
                    <a:gd name="T13" fmla="*/ 11 h 21"/>
                    <a:gd name="T14" fmla="*/ 20 w 20"/>
                    <a:gd name="T15" fmla="*/ 13 h 21"/>
                    <a:gd name="T16" fmla="*/ 20 w 20"/>
                    <a:gd name="T17" fmla="*/ 15 h 21"/>
                    <a:gd name="T18" fmla="*/ 18 w 20"/>
                    <a:gd name="T19" fmla="*/ 15 h 21"/>
                    <a:gd name="T20" fmla="*/ 16 w 20"/>
                    <a:gd name="T21" fmla="*/ 13 h 21"/>
                    <a:gd name="T22" fmla="*/ 14 w 20"/>
                    <a:gd name="T23" fmla="*/ 13 h 21"/>
                    <a:gd name="T24" fmla="*/ 14 w 20"/>
                    <a:gd name="T25" fmla="*/ 11 h 21"/>
                    <a:gd name="T26" fmla="*/ 14 w 20"/>
                    <a:gd name="T27" fmla="*/ 10 h 21"/>
                    <a:gd name="T28" fmla="*/ 14 w 20"/>
                    <a:gd name="T29" fmla="*/ 6 h 21"/>
                    <a:gd name="T30" fmla="*/ 14 w 20"/>
                    <a:gd name="T31" fmla="*/ 6 h 21"/>
                    <a:gd name="T32" fmla="*/ 14 w 20"/>
                    <a:gd name="T33" fmla="*/ 4 h 21"/>
                    <a:gd name="T34" fmla="*/ 12 w 20"/>
                    <a:gd name="T35" fmla="*/ 6 h 21"/>
                    <a:gd name="T36" fmla="*/ 10 w 20"/>
                    <a:gd name="T37" fmla="*/ 6 h 21"/>
                    <a:gd name="T38" fmla="*/ 10 w 20"/>
                    <a:gd name="T39" fmla="*/ 6 h 21"/>
                    <a:gd name="T40" fmla="*/ 10 w 20"/>
                    <a:gd name="T41" fmla="*/ 8 h 21"/>
                    <a:gd name="T42" fmla="*/ 10 w 20"/>
                    <a:gd name="T43" fmla="*/ 10 h 21"/>
                    <a:gd name="T44" fmla="*/ 10 w 20"/>
                    <a:gd name="T45" fmla="*/ 13 h 21"/>
                    <a:gd name="T46" fmla="*/ 10 w 20"/>
                    <a:gd name="T47" fmla="*/ 13 h 21"/>
                    <a:gd name="T48" fmla="*/ 10 w 20"/>
                    <a:gd name="T49" fmla="*/ 15 h 21"/>
                    <a:gd name="T50" fmla="*/ 10 w 20"/>
                    <a:gd name="T51" fmla="*/ 17 h 21"/>
                    <a:gd name="T52" fmla="*/ 8 w 20"/>
                    <a:gd name="T53" fmla="*/ 19 h 21"/>
                    <a:gd name="T54" fmla="*/ 8 w 20"/>
                    <a:gd name="T55" fmla="*/ 21 h 21"/>
                    <a:gd name="T56" fmla="*/ 6 w 20"/>
                    <a:gd name="T57" fmla="*/ 21 h 21"/>
                    <a:gd name="T58" fmla="*/ 6 w 20"/>
                    <a:gd name="T59" fmla="*/ 21 h 21"/>
                    <a:gd name="T60" fmla="*/ 4 w 20"/>
                    <a:gd name="T61" fmla="*/ 19 h 21"/>
                    <a:gd name="T62" fmla="*/ 4 w 20"/>
                    <a:gd name="T63" fmla="*/ 17 h 21"/>
                    <a:gd name="T64" fmla="*/ 2 w 20"/>
                    <a:gd name="T65" fmla="*/ 17 h 21"/>
                    <a:gd name="T66" fmla="*/ 0 w 20"/>
                    <a:gd name="T67" fmla="*/ 15 h 21"/>
                    <a:gd name="T68" fmla="*/ 0 w 20"/>
                    <a:gd name="T69" fmla="*/ 13 h 21"/>
                    <a:gd name="T70" fmla="*/ 0 w 20"/>
                    <a:gd name="T71" fmla="*/ 11 h 21"/>
                    <a:gd name="T72" fmla="*/ 0 w 20"/>
                    <a:gd name="T73" fmla="*/ 10 h 21"/>
                    <a:gd name="T74" fmla="*/ 0 w 20"/>
                    <a:gd name="T75" fmla="*/ 8 h 21"/>
                    <a:gd name="T76" fmla="*/ 2 w 20"/>
                    <a:gd name="T77" fmla="*/ 8 h 21"/>
                    <a:gd name="T78" fmla="*/ 4 w 20"/>
                    <a:gd name="T79" fmla="*/ 6 h 21"/>
                    <a:gd name="T80" fmla="*/ 6 w 20"/>
                    <a:gd name="T81" fmla="*/ 6 h 21"/>
                    <a:gd name="T82" fmla="*/ 6 w 20"/>
                    <a:gd name="T83" fmla="*/ 4 h 21"/>
                    <a:gd name="T84" fmla="*/ 8 w 20"/>
                    <a:gd name="T85" fmla="*/ 4 h 21"/>
                    <a:gd name="T86" fmla="*/ 10 w 20"/>
                    <a:gd name="T87" fmla="*/ 2 h 21"/>
                    <a:gd name="T88" fmla="*/ 10 w 20"/>
                    <a:gd name="T89" fmla="*/ 2 h 21"/>
                    <a:gd name="T90" fmla="*/ 12 w 20"/>
                    <a:gd name="T91" fmla="*/ 0 h 21"/>
                    <a:gd name="T92" fmla="*/ 14 w 20"/>
                    <a:gd name="T9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 h="21">
                      <a:moveTo>
                        <a:pt x="16" y="0"/>
                      </a:moveTo>
                      <a:lnTo>
                        <a:pt x="16" y="0"/>
                      </a:lnTo>
                      <a:lnTo>
                        <a:pt x="16" y="0"/>
                      </a:lnTo>
                      <a:lnTo>
                        <a:pt x="16" y="2"/>
                      </a:lnTo>
                      <a:lnTo>
                        <a:pt x="16" y="2"/>
                      </a:lnTo>
                      <a:lnTo>
                        <a:pt x="16" y="4"/>
                      </a:lnTo>
                      <a:lnTo>
                        <a:pt x="16" y="4"/>
                      </a:lnTo>
                      <a:lnTo>
                        <a:pt x="16" y="6"/>
                      </a:lnTo>
                      <a:lnTo>
                        <a:pt x="16" y="6"/>
                      </a:lnTo>
                      <a:lnTo>
                        <a:pt x="16" y="6"/>
                      </a:lnTo>
                      <a:lnTo>
                        <a:pt x="18" y="6"/>
                      </a:lnTo>
                      <a:lnTo>
                        <a:pt x="18" y="6"/>
                      </a:lnTo>
                      <a:lnTo>
                        <a:pt x="18" y="8"/>
                      </a:lnTo>
                      <a:lnTo>
                        <a:pt x="18" y="8"/>
                      </a:lnTo>
                      <a:lnTo>
                        <a:pt x="18" y="10"/>
                      </a:lnTo>
                      <a:lnTo>
                        <a:pt x="18" y="10"/>
                      </a:lnTo>
                      <a:lnTo>
                        <a:pt x="18" y="10"/>
                      </a:lnTo>
                      <a:lnTo>
                        <a:pt x="18" y="11"/>
                      </a:lnTo>
                      <a:lnTo>
                        <a:pt x="18" y="11"/>
                      </a:lnTo>
                      <a:lnTo>
                        <a:pt x="18" y="11"/>
                      </a:lnTo>
                      <a:lnTo>
                        <a:pt x="18" y="11"/>
                      </a:lnTo>
                      <a:lnTo>
                        <a:pt x="18" y="13"/>
                      </a:lnTo>
                      <a:lnTo>
                        <a:pt x="18" y="13"/>
                      </a:lnTo>
                      <a:lnTo>
                        <a:pt x="20" y="13"/>
                      </a:lnTo>
                      <a:lnTo>
                        <a:pt x="20" y="13"/>
                      </a:lnTo>
                      <a:lnTo>
                        <a:pt x="20" y="15"/>
                      </a:lnTo>
                      <a:lnTo>
                        <a:pt x="20" y="15"/>
                      </a:lnTo>
                      <a:lnTo>
                        <a:pt x="18" y="15"/>
                      </a:lnTo>
                      <a:lnTo>
                        <a:pt x="18" y="15"/>
                      </a:lnTo>
                      <a:lnTo>
                        <a:pt x="18" y="15"/>
                      </a:lnTo>
                      <a:lnTo>
                        <a:pt x="18" y="13"/>
                      </a:lnTo>
                      <a:lnTo>
                        <a:pt x="16" y="13"/>
                      </a:lnTo>
                      <a:lnTo>
                        <a:pt x="16" y="13"/>
                      </a:lnTo>
                      <a:lnTo>
                        <a:pt x="16" y="13"/>
                      </a:lnTo>
                      <a:lnTo>
                        <a:pt x="14" y="13"/>
                      </a:lnTo>
                      <a:lnTo>
                        <a:pt x="14" y="13"/>
                      </a:lnTo>
                      <a:lnTo>
                        <a:pt x="14" y="13"/>
                      </a:lnTo>
                      <a:lnTo>
                        <a:pt x="14" y="11"/>
                      </a:lnTo>
                      <a:lnTo>
                        <a:pt x="14" y="11"/>
                      </a:lnTo>
                      <a:lnTo>
                        <a:pt x="14" y="10"/>
                      </a:lnTo>
                      <a:lnTo>
                        <a:pt x="14" y="10"/>
                      </a:lnTo>
                      <a:lnTo>
                        <a:pt x="14" y="10"/>
                      </a:lnTo>
                      <a:lnTo>
                        <a:pt x="14" y="8"/>
                      </a:lnTo>
                      <a:lnTo>
                        <a:pt x="14" y="8"/>
                      </a:lnTo>
                      <a:lnTo>
                        <a:pt x="14" y="6"/>
                      </a:lnTo>
                      <a:lnTo>
                        <a:pt x="14" y="6"/>
                      </a:lnTo>
                      <a:lnTo>
                        <a:pt x="14" y="6"/>
                      </a:lnTo>
                      <a:lnTo>
                        <a:pt x="14" y="6"/>
                      </a:lnTo>
                      <a:lnTo>
                        <a:pt x="14" y="4"/>
                      </a:lnTo>
                      <a:lnTo>
                        <a:pt x="14" y="4"/>
                      </a:lnTo>
                      <a:lnTo>
                        <a:pt x="14" y="4"/>
                      </a:lnTo>
                      <a:lnTo>
                        <a:pt x="14" y="4"/>
                      </a:lnTo>
                      <a:lnTo>
                        <a:pt x="12" y="4"/>
                      </a:lnTo>
                      <a:lnTo>
                        <a:pt x="12" y="6"/>
                      </a:lnTo>
                      <a:lnTo>
                        <a:pt x="12" y="6"/>
                      </a:lnTo>
                      <a:lnTo>
                        <a:pt x="12" y="6"/>
                      </a:lnTo>
                      <a:lnTo>
                        <a:pt x="10" y="6"/>
                      </a:lnTo>
                      <a:lnTo>
                        <a:pt x="10" y="6"/>
                      </a:lnTo>
                      <a:lnTo>
                        <a:pt x="10" y="6"/>
                      </a:lnTo>
                      <a:lnTo>
                        <a:pt x="10" y="6"/>
                      </a:lnTo>
                      <a:lnTo>
                        <a:pt x="10" y="6"/>
                      </a:lnTo>
                      <a:lnTo>
                        <a:pt x="10" y="8"/>
                      </a:lnTo>
                      <a:lnTo>
                        <a:pt x="10" y="8"/>
                      </a:lnTo>
                      <a:lnTo>
                        <a:pt x="10" y="10"/>
                      </a:lnTo>
                      <a:lnTo>
                        <a:pt x="10" y="10"/>
                      </a:lnTo>
                      <a:lnTo>
                        <a:pt x="10" y="10"/>
                      </a:lnTo>
                      <a:lnTo>
                        <a:pt x="10" y="11"/>
                      </a:lnTo>
                      <a:lnTo>
                        <a:pt x="10" y="11"/>
                      </a:lnTo>
                      <a:lnTo>
                        <a:pt x="10" y="13"/>
                      </a:lnTo>
                      <a:lnTo>
                        <a:pt x="10" y="13"/>
                      </a:lnTo>
                      <a:lnTo>
                        <a:pt x="10" y="13"/>
                      </a:lnTo>
                      <a:lnTo>
                        <a:pt x="10" y="13"/>
                      </a:lnTo>
                      <a:lnTo>
                        <a:pt x="10" y="15"/>
                      </a:lnTo>
                      <a:lnTo>
                        <a:pt x="10" y="15"/>
                      </a:lnTo>
                      <a:lnTo>
                        <a:pt x="10" y="15"/>
                      </a:lnTo>
                      <a:lnTo>
                        <a:pt x="10" y="17"/>
                      </a:lnTo>
                      <a:lnTo>
                        <a:pt x="10" y="17"/>
                      </a:lnTo>
                      <a:lnTo>
                        <a:pt x="10" y="17"/>
                      </a:lnTo>
                      <a:lnTo>
                        <a:pt x="10" y="19"/>
                      </a:lnTo>
                      <a:lnTo>
                        <a:pt x="10" y="19"/>
                      </a:lnTo>
                      <a:lnTo>
                        <a:pt x="8" y="19"/>
                      </a:lnTo>
                      <a:lnTo>
                        <a:pt x="8" y="21"/>
                      </a:lnTo>
                      <a:lnTo>
                        <a:pt x="8" y="21"/>
                      </a:lnTo>
                      <a:lnTo>
                        <a:pt x="8" y="21"/>
                      </a:lnTo>
                      <a:lnTo>
                        <a:pt x="6" y="21"/>
                      </a:lnTo>
                      <a:lnTo>
                        <a:pt x="6" y="21"/>
                      </a:lnTo>
                      <a:lnTo>
                        <a:pt x="6" y="21"/>
                      </a:lnTo>
                      <a:lnTo>
                        <a:pt x="6" y="21"/>
                      </a:lnTo>
                      <a:lnTo>
                        <a:pt x="6" y="21"/>
                      </a:lnTo>
                      <a:lnTo>
                        <a:pt x="6" y="21"/>
                      </a:lnTo>
                      <a:lnTo>
                        <a:pt x="4" y="21"/>
                      </a:lnTo>
                      <a:lnTo>
                        <a:pt x="4" y="19"/>
                      </a:lnTo>
                      <a:lnTo>
                        <a:pt x="4" y="19"/>
                      </a:lnTo>
                      <a:lnTo>
                        <a:pt x="4" y="19"/>
                      </a:lnTo>
                      <a:lnTo>
                        <a:pt x="4" y="19"/>
                      </a:lnTo>
                      <a:lnTo>
                        <a:pt x="4" y="17"/>
                      </a:lnTo>
                      <a:lnTo>
                        <a:pt x="4" y="17"/>
                      </a:lnTo>
                      <a:lnTo>
                        <a:pt x="2" y="17"/>
                      </a:lnTo>
                      <a:lnTo>
                        <a:pt x="2" y="17"/>
                      </a:lnTo>
                      <a:lnTo>
                        <a:pt x="0" y="17"/>
                      </a:lnTo>
                      <a:lnTo>
                        <a:pt x="0" y="15"/>
                      </a:lnTo>
                      <a:lnTo>
                        <a:pt x="0" y="15"/>
                      </a:lnTo>
                      <a:lnTo>
                        <a:pt x="0" y="13"/>
                      </a:lnTo>
                      <a:lnTo>
                        <a:pt x="0" y="13"/>
                      </a:lnTo>
                      <a:lnTo>
                        <a:pt x="0" y="13"/>
                      </a:lnTo>
                      <a:lnTo>
                        <a:pt x="0" y="13"/>
                      </a:lnTo>
                      <a:lnTo>
                        <a:pt x="0" y="11"/>
                      </a:lnTo>
                      <a:lnTo>
                        <a:pt x="0" y="11"/>
                      </a:lnTo>
                      <a:lnTo>
                        <a:pt x="0" y="11"/>
                      </a:lnTo>
                      <a:lnTo>
                        <a:pt x="0" y="10"/>
                      </a:lnTo>
                      <a:lnTo>
                        <a:pt x="0" y="10"/>
                      </a:lnTo>
                      <a:lnTo>
                        <a:pt x="0" y="10"/>
                      </a:lnTo>
                      <a:lnTo>
                        <a:pt x="0" y="10"/>
                      </a:lnTo>
                      <a:lnTo>
                        <a:pt x="0" y="8"/>
                      </a:lnTo>
                      <a:lnTo>
                        <a:pt x="2" y="8"/>
                      </a:lnTo>
                      <a:lnTo>
                        <a:pt x="2" y="8"/>
                      </a:lnTo>
                      <a:lnTo>
                        <a:pt x="2" y="8"/>
                      </a:lnTo>
                      <a:lnTo>
                        <a:pt x="4" y="8"/>
                      </a:lnTo>
                      <a:lnTo>
                        <a:pt x="4" y="8"/>
                      </a:lnTo>
                      <a:lnTo>
                        <a:pt x="4" y="6"/>
                      </a:lnTo>
                      <a:lnTo>
                        <a:pt x="4" y="6"/>
                      </a:lnTo>
                      <a:lnTo>
                        <a:pt x="4" y="6"/>
                      </a:lnTo>
                      <a:lnTo>
                        <a:pt x="6" y="6"/>
                      </a:lnTo>
                      <a:lnTo>
                        <a:pt x="6" y="6"/>
                      </a:lnTo>
                      <a:lnTo>
                        <a:pt x="6" y="6"/>
                      </a:lnTo>
                      <a:lnTo>
                        <a:pt x="6" y="4"/>
                      </a:lnTo>
                      <a:lnTo>
                        <a:pt x="6" y="4"/>
                      </a:lnTo>
                      <a:lnTo>
                        <a:pt x="8" y="4"/>
                      </a:lnTo>
                      <a:lnTo>
                        <a:pt x="8" y="4"/>
                      </a:lnTo>
                      <a:lnTo>
                        <a:pt x="8" y="4"/>
                      </a:lnTo>
                      <a:lnTo>
                        <a:pt x="8" y="2"/>
                      </a:lnTo>
                      <a:lnTo>
                        <a:pt x="10" y="2"/>
                      </a:lnTo>
                      <a:lnTo>
                        <a:pt x="10" y="2"/>
                      </a:lnTo>
                      <a:lnTo>
                        <a:pt x="10" y="2"/>
                      </a:lnTo>
                      <a:lnTo>
                        <a:pt x="10" y="2"/>
                      </a:lnTo>
                      <a:lnTo>
                        <a:pt x="12" y="2"/>
                      </a:lnTo>
                      <a:lnTo>
                        <a:pt x="12" y="0"/>
                      </a:lnTo>
                      <a:lnTo>
                        <a:pt x="12" y="0"/>
                      </a:lnTo>
                      <a:lnTo>
                        <a:pt x="12" y="0"/>
                      </a:lnTo>
                      <a:lnTo>
                        <a:pt x="12" y="0"/>
                      </a:lnTo>
                      <a:lnTo>
                        <a:pt x="14" y="0"/>
                      </a:lnTo>
                      <a:lnTo>
                        <a:pt x="14" y="0"/>
                      </a:lnTo>
                      <a:lnTo>
                        <a:pt x="1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2" name="Freeform 2045">
                  <a:extLst>
                    <a:ext uri="{FF2B5EF4-FFF2-40B4-BE49-F238E27FC236}">
                      <a16:creationId xmlns:a16="http://schemas.microsoft.com/office/drawing/2014/main" id="{BC9C43E6-7FEE-4580-BD57-8C38CC20B82B}"/>
                    </a:ext>
                  </a:extLst>
                </p:cNvPr>
                <p:cNvSpPr>
                  <a:spLocks/>
                </p:cNvSpPr>
                <p:nvPr/>
              </p:nvSpPr>
              <p:spPr bwMode="auto">
                <a:xfrm>
                  <a:off x="18072241" y="4457701"/>
                  <a:ext cx="31750" cy="33338"/>
                </a:xfrm>
                <a:custGeom>
                  <a:avLst/>
                  <a:gdLst>
                    <a:gd name="T0" fmla="*/ 16 w 20"/>
                    <a:gd name="T1" fmla="*/ 0 h 21"/>
                    <a:gd name="T2" fmla="*/ 16 w 20"/>
                    <a:gd name="T3" fmla="*/ 4 h 21"/>
                    <a:gd name="T4" fmla="*/ 16 w 20"/>
                    <a:gd name="T5" fmla="*/ 6 h 21"/>
                    <a:gd name="T6" fmla="*/ 18 w 20"/>
                    <a:gd name="T7" fmla="*/ 6 h 21"/>
                    <a:gd name="T8" fmla="*/ 18 w 20"/>
                    <a:gd name="T9" fmla="*/ 10 h 21"/>
                    <a:gd name="T10" fmla="*/ 18 w 20"/>
                    <a:gd name="T11" fmla="*/ 11 h 21"/>
                    <a:gd name="T12" fmla="*/ 18 w 20"/>
                    <a:gd name="T13" fmla="*/ 11 h 21"/>
                    <a:gd name="T14" fmla="*/ 20 w 20"/>
                    <a:gd name="T15" fmla="*/ 13 h 21"/>
                    <a:gd name="T16" fmla="*/ 20 w 20"/>
                    <a:gd name="T17" fmla="*/ 15 h 21"/>
                    <a:gd name="T18" fmla="*/ 18 w 20"/>
                    <a:gd name="T19" fmla="*/ 15 h 21"/>
                    <a:gd name="T20" fmla="*/ 16 w 20"/>
                    <a:gd name="T21" fmla="*/ 13 h 21"/>
                    <a:gd name="T22" fmla="*/ 14 w 20"/>
                    <a:gd name="T23" fmla="*/ 13 h 21"/>
                    <a:gd name="T24" fmla="*/ 14 w 20"/>
                    <a:gd name="T25" fmla="*/ 11 h 21"/>
                    <a:gd name="T26" fmla="*/ 14 w 20"/>
                    <a:gd name="T27" fmla="*/ 10 h 21"/>
                    <a:gd name="T28" fmla="*/ 14 w 20"/>
                    <a:gd name="T29" fmla="*/ 6 h 21"/>
                    <a:gd name="T30" fmla="*/ 14 w 20"/>
                    <a:gd name="T31" fmla="*/ 6 h 21"/>
                    <a:gd name="T32" fmla="*/ 14 w 20"/>
                    <a:gd name="T33" fmla="*/ 4 h 21"/>
                    <a:gd name="T34" fmla="*/ 12 w 20"/>
                    <a:gd name="T35" fmla="*/ 6 h 21"/>
                    <a:gd name="T36" fmla="*/ 10 w 20"/>
                    <a:gd name="T37" fmla="*/ 6 h 21"/>
                    <a:gd name="T38" fmla="*/ 10 w 20"/>
                    <a:gd name="T39" fmla="*/ 6 h 21"/>
                    <a:gd name="T40" fmla="*/ 10 w 20"/>
                    <a:gd name="T41" fmla="*/ 8 h 21"/>
                    <a:gd name="T42" fmla="*/ 10 w 20"/>
                    <a:gd name="T43" fmla="*/ 10 h 21"/>
                    <a:gd name="T44" fmla="*/ 10 w 20"/>
                    <a:gd name="T45" fmla="*/ 13 h 21"/>
                    <a:gd name="T46" fmla="*/ 10 w 20"/>
                    <a:gd name="T47" fmla="*/ 13 h 21"/>
                    <a:gd name="T48" fmla="*/ 10 w 20"/>
                    <a:gd name="T49" fmla="*/ 15 h 21"/>
                    <a:gd name="T50" fmla="*/ 10 w 20"/>
                    <a:gd name="T51" fmla="*/ 17 h 21"/>
                    <a:gd name="T52" fmla="*/ 8 w 20"/>
                    <a:gd name="T53" fmla="*/ 19 h 21"/>
                    <a:gd name="T54" fmla="*/ 8 w 20"/>
                    <a:gd name="T55" fmla="*/ 21 h 21"/>
                    <a:gd name="T56" fmla="*/ 6 w 20"/>
                    <a:gd name="T57" fmla="*/ 21 h 21"/>
                    <a:gd name="T58" fmla="*/ 6 w 20"/>
                    <a:gd name="T59" fmla="*/ 21 h 21"/>
                    <a:gd name="T60" fmla="*/ 4 w 20"/>
                    <a:gd name="T61" fmla="*/ 19 h 21"/>
                    <a:gd name="T62" fmla="*/ 4 w 20"/>
                    <a:gd name="T63" fmla="*/ 17 h 21"/>
                    <a:gd name="T64" fmla="*/ 2 w 20"/>
                    <a:gd name="T65" fmla="*/ 17 h 21"/>
                    <a:gd name="T66" fmla="*/ 0 w 20"/>
                    <a:gd name="T67" fmla="*/ 15 h 21"/>
                    <a:gd name="T68" fmla="*/ 0 w 20"/>
                    <a:gd name="T69" fmla="*/ 13 h 21"/>
                    <a:gd name="T70" fmla="*/ 0 w 20"/>
                    <a:gd name="T71" fmla="*/ 11 h 21"/>
                    <a:gd name="T72" fmla="*/ 0 w 20"/>
                    <a:gd name="T73" fmla="*/ 10 h 21"/>
                    <a:gd name="T74" fmla="*/ 0 w 20"/>
                    <a:gd name="T75" fmla="*/ 8 h 21"/>
                    <a:gd name="T76" fmla="*/ 2 w 20"/>
                    <a:gd name="T77" fmla="*/ 8 h 21"/>
                    <a:gd name="T78" fmla="*/ 4 w 20"/>
                    <a:gd name="T79" fmla="*/ 6 h 21"/>
                    <a:gd name="T80" fmla="*/ 6 w 20"/>
                    <a:gd name="T81" fmla="*/ 6 h 21"/>
                    <a:gd name="T82" fmla="*/ 6 w 20"/>
                    <a:gd name="T83" fmla="*/ 4 h 21"/>
                    <a:gd name="T84" fmla="*/ 8 w 20"/>
                    <a:gd name="T85" fmla="*/ 4 h 21"/>
                    <a:gd name="T86" fmla="*/ 10 w 20"/>
                    <a:gd name="T87" fmla="*/ 2 h 21"/>
                    <a:gd name="T88" fmla="*/ 10 w 20"/>
                    <a:gd name="T89" fmla="*/ 2 h 21"/>
                    <a:gd name="T90" fmla="*/ 12 w 20"/>
                    <a:gd name="T91" fmla="*/ 0 h 21"/>
                    <a:gd name="T92" fmla="*/ 14 w 20"/>
                    <a:gd name="T93"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 h="21">
                      <a:moveTo>
                        <a:pt x="16" y="0"/>
                      </a:moveTo>
                      <a:lnTo>
                        <a:pt x="16" y="0"/>
                      </a:lnTo>
                      <a:lnTo>
                        <a:pt x="16" y="0"/>
                      </a:lnTo>
                      <a:lnTo>
                        <a:pt x="16" y="2"/>
                      </a:lnTo>
                      <a:lnTo>
                        <a:pt x="16" y="2"/>
                      </a:lnTo>
                      <a:lnTo>
                        <a:pt x="16" y="4"/>
                      </a:lnTo>
                      <a:lnTo>
                        <a:pt x="16" y="4"/>
                      </a:lnTo>
                      <a:lnTo>
                        <a:pt x="16" y="6"/>
                      </a:lnTo>
                      <a:lnTo>
                        <a:pt x="16" y="6"/>
                      </a:lnTo>
                      <a:lnTo>
                        <a:pt x="16" y="6"/>
                      </a:lnTo>
                      <a:lnTo>
                        <a:pt x="18" y="6"/>
                      </a:lnTo>
                      <a:lnTo>
                        <a:pt x="18" y="6"/>
                      </a:lnTo>
                      <a:lnTo>
                        <a:pt x="18" y="8"/>
                      </a:lnTo>
                      <a:lnTo>
                        <a:pt x="18" y="8"/>
                      </a:lnTo>
                      <a:lnTo>
                        <a:pt x="18" y="10"/>
                      </a:lnTo>
                      <a:lnTo>
                        <a:pt x="18" y="10"/>
                      </a:lnTo>
                      <a:lnTo>
                        <a:pt x="18" y="10"/>
                      </a:lnTo>
                      <a:lnTo>
                        <a:pt x="18" y="11"/>
                      </a:lnTo>
                      <a:lnTo>
                        <a:pt x="18" y="11"/>
                      </a:lnTo>
                      <a:lnTo>
                        <a:pt x="18" y="11"/>
                      </a:lnTo>
                      <a:lnTo>
                        <a:pt x="18" y="11"/>
                      </a:lnTo>
                      <a:lnTo>
                        <a:pt x="18" y="13"/>
                      </a:lnTo>
                      <a:lnTo>
                        <a:pt x="18" y="13"/>
                      </a:lnTo>
                      <a:lnTo>
                        <a:pt x="20" y="13"/>
                      </a:lnTo>
                      <a:lnTo>
                        <a:pt x="20" y="13"/>
                      </a:lnTo>
                      <a:lnTo>
                        <a:pt x="20" y="15"/>
                      </a:lnTo>
                      <a:lnTo>
                        <a:pt x="20" y="15"/>
                      </a:lnTo>
                      <a:lnTo>
                        <a:pt x="18" y="15"/>
                      </a:lnTo>
                      <a:lnTo>
                        <a:pt x="18" y="15"/>
                      </a:lnTo>
                      <a:lnTo>
                        <a:pt x="18" y="15"/>
                      </a:lnTo>
                      <a:lnTo>
                        <a:pt x="18" y="13"/>
                      </a:lnTo>
                      <a:lnTo>
                        <a:pt x="16" y="13"/>
                      </a:lnTo>
                      <a:lnTo>
                        <a:pt x="16" y="13"/>
                      </a:lnTo>
                      <a:lnTo>
                        <a:pt x="16" y="13"/>
                      </a:lnTo>
                      <a:lnTo>
                        <a:pt x="14" y="13"/>
                      </a:lnTo>
                      <a:lnTo>
                        <a:pt x="14" y="13"/>
                      </a:lnTo>
                      <a:lnTo>
                        <a:pt x="14" y="13"/>
                      </a:lnTo>
                      <a:lnTo>
                        <a:pt x="14" y="11"/>
                      </a:lnTo>
                      <a:lnTo>
                        <a:pt x="14" y="11"/>
                      </a:lnTo>
                      <a:lnTo>
                        <a:pt x="14" y="10"/>
                      </a:lnTo>
                      <a:lnTo>
                        <a:pt x="14" y="10"/>
                      </a:lnTo>
                      <a:lnTo>
                        <a:pt x="14" y="10"/>
                      </a:lnTo>
                      <a:lnTo>
                        <a:pt x="14" y="8"/>
                      </a:lnTo>
                      <a:lnTo>
                        <a:pt x="14" y="8"/>
                      </a:lnTo>
                      <a:lnTo>
                        <a:pt x="14" y="6"/>
                      </a:lnTo>
                      <a:lnTo>
                        <a:pt x="14" y="6"/>
                      </a:lnTo>
                      <a:lnTo>
                        <a:pt x="14" y="6"/>
                      </a:lnTo>
                      <a:lnTo>
                        <a:pt x="14" y="6"/>
                      </a:lnTo>
                      <a:lnTo>
                        <a:pt x="14" y="4"/>
                      </a:lnTo>
                      <a:lnTo>
                        <a:pt x="14" y="4"/>
                      </a:lnTo>
                      <a:lnTo>
                        <a:pt x="14" y="4"/>
                      </a:lnTo>
                      <a:lnTo>
                        <a:pt x="14" y="4"/>
                      </a:lnTo>
                      <a:lnTo>
                        <a:pt x="12" y="4"/>
                      </a:lnTo>
                      <a:lnTo>
                        <a:pt x="12" y="6"/>
                      </a:lnTo>
                      <a:lnTo>
                        <a:pt x="12" y="6"/>
                      </a:lnTo>
                      <a:lnTo>
                        <a:pt x="12" y="6"/>
                      </a:lnTo>
                      <a:lnTo>
                        <a:pt x="10" y="6"/>
                      </a:lnTo>
                      <a:lnTo>
                        <a:pt x="10" y="6"/>
                      </a:lnTo>
                      <a:lnTo>
                        <a:pt x="10" y="6"/>
                      </a:lnTo>
                      <a:lnTo>
                        <a:pt x="10" y="6"/>
                      </a:lnTo>
                      <a:lnTo>
                        <a:pt x="10" y="6"/>
                      </a:lnTo>
                      <a:lnTo>
                        <a:pt x="10" y="8"/>
                      </a:lnTo>
                      <a:lnTo>
                        <a:pt x="10" y="8"/>
                      </a:lnTo>
                      <a:lnTo>
                        <a:pt x="10" y="10"/>
                      </a:lnTo>
                      <a:lnTo>
                        <a:pt x="10" y="10"/>
                      </a:lnTo>
                      <a:lnTo>
                        <a:pt x="10" y="10"/>
                      </a:lnTo>
                      <a:lnTo>
                        <a:pt x="10" y="11"/>
                      </a:lnTo>
                      <a:lnTo>
                        <a:pt x="10" y="11"/>
                      </a:lnTo>
                      <a:lnTo>
                        <a:pt x="10" y="13"/>
                      </a:lnTo>
                      <a:lnTo>
                        <a:pt x="10" y="13"/>
                      </a:lnTo>
                      <a:lnTo>
                        <a:pt x="10" y="13"/>
                      </a:lnTo>
                      <a:lnTo>
                        <a:pt x="10" y="13"/>
                      </a:lnTo>
                      <a:lnTo>
                        <a:pt x="10" y="15"/>
                      </a:lnTo>
                      <a:lnTo>
                        <a:pt x="10" y="15"/>
                      </a:lnTo>
                      <a:lnTo>
                        <a:pt x="10" y="15"/>
                      </a:lnTo>
                      <a:lnTo>
                        <a:pt x="10" y="17"/>
                      </a:lnTo>
                      <a:lnTo>
                        <a:pt x="10" y="17"/>
                      </a:lnTo>
                      <a:lnTo>
                        <a:pt x="10" y="17"/>
                      </a:lnTo>
                      <a:lnTo>
                        <a:pt x="10" y="19"/>
                      </a:lnTo>
                      <a:lnTo>
                        <a:pt x="10" y="19"/>
                      </a:lnTo>
                      <a:lnTo>
                        <a:pt x="8" y="19"/>
                      </a:lnTo>
                      <a:lnTo>
                        <a:pt x="8" y="21"/>
                      </a:lnTo>
                      <a:lnTo>
                        <a:pt x="8" y="21"/>
                      </a:lnTo>
                      <a:lnTo>
                        <a:pt x="8" y="21"/>
                      </a:lnTo>
                      <a:lnTo>
                        <a:pt x="6" y="21"/>
                      </a:lnTo>
                      <a:lnTo>
                        <a:pt x="6" y="21"/>
                      </a:lnTo>
                      <a:lnTo>
                        <a:pt x="6" y="21"/>
                      </a:lnTo>
                      <a:lnTo>
                        <a:pt x="6" y="21"/>
                      </a:lnTo>
                      <a:lnTo>
                        <a:pt x="6" y="21"/>
                      </a:lnTo>
                      <a:lnTo>
                        <a:pt x="6" y="21"/>
                      </a:lnTo>
                      <a:lnTo>
                        <a:pt x="4" y="21"/>
                      </a:lnTo>
                      <a:lnTo>
                        <a:pt x="4" y="19"/>
                      </a:lnTo>
                      <a:lnTo>
                        <a:pt x="4" y="19"/>
                      </a:lnTo>
                      <a:lnTo>
                        <a:pt x="4" y="19"/>
                      </a:lnTo>
                      <a:lnTo>
                        <a:pt x="4" y="19"/>
                      </a:lnTo>
                      <a:lnTo>
                        <a:pt x="4" y="17"/>
                      </a:lnTo>
                      <a:lnTo>
                        <a:pt x="4" y="17"/>
                      </a:lnTo>
                      <a:lnTo>
                        <a:pt x="2" y="17"/>
                      </a:lnTo>
                      <a:lnTo>
                        <a:pt x="2" y="17"/>
                      </a:lnTo>
                      <a:lnTo>
                        <a:pt x="0" y="17"/>
                      </a:lnTo>
                      <a:lnTo>
                        <a:pt x="0" y="15"/>
                      </a:lnTo>
                      <a:lnTo>
                        <a:pt x="0" y="15"/>
                      </a:lnTo>
                      <a:lnTo>
                        <a:pt x="0" y="13"/>
                      </a:lnTo>
                      <a:lnTo>
                        <a:pt x="0" y="13"/>
                      </a:lnTo>
                      <a:lnTo>
                        <a:pt x="0" y="13"/>
                      </a:lnTo>
                      <a:lnTo>
                        <a:pt x="0" y="13"/>
                      </a:lnTo>
                      <a:lnTo>
                        <a:pt x="0" y="11"/>
                      </a:lnTo>
                      <a:lnTo>
                        <a:pt x="0" y="11"/>
                      </a:lnTo>
                      <a:lnTo>
                        <a:pt x="0" y="11"/>
                      </a:lnTo>
                      <a:lnTo>
                        <a:pt x="0" y="10"/>
                      </a:lnTo>
                      <a:lnTo>
                        <a:pt x="0" y="10"/>
                      </a:lnTo>
                      <a:lnTo>
                        <a:pt x="0" y="10"/>
                      </a:lnTo>
                      <a:lnTo>
                        <a:pt x="0" y="10"/>
                      </a:lnTo>
                      <a:lnTo>
                        <a:pt x="0" y="8"/>
                      </a:lnTo>
                      <a:lnTo>
                        <a:pt x="2" y="8"/>
                      </a:lnTo>
                      <a:lnTo>
                        <a:pt x="2" y="8"/>
                      </a:lnTo>
                      <a:lnTo>
                        <a:pt x="2" y="8"/>
                      </a:lnTo>
                      <a:lnTo>
                        <a:pt x="4" y="8"/>
                      </a:lnTo>
                      <a:lnTo>
                        <a:pt x="4" y="8"/>
                      </a:lnTo>
                      <a:lnTo>
                        <a:pt x="4" y="6"/>
                      </a:lnTo>
                      <a:lnTo>
                        <a:pt x="4" y="6"/>
                      </a:lnTo>
                      <a:lnTo>
                        <a:pt x="4" y="6"/>
                      </a:lnTo>
                      <a:lnTo>
                        <a:pt x="6" y="6"/>
                      </a:lnTo>
                      <a:lnTo>
                        <a:pt x="6" y="6"/>
                      </a:lnTo>
                      <a:lnTo>
                        <a:pt x="6" y="6"/>
                      </a:lnTo>
                      <a:lnTo>
                        <a:pt x="6" y="4"/>
                      </a:lnTo>
                      <a:lnTo>
                        <a:pt x="6" y="4"/>
                      </a:lnTo>
                      <a:lnTo>
                        <a:pt x="8" y="4"/>
                      </a:lnTo>
                      <a:lnTo>
                        <a:pt x="8" y="4"/>
                      </a:lnTo>
                      <a:lnTo>
                        <a:pt x="8" y="4"/>
                      </a:lnTo>
                      <a:lnTo>
                        <a:pt x="8" y="2"/>
                      </a:lnTo>
                      <a:lnTo>
                        <a:pt x="10" y="2"/>
                      </a:lnTo>
                      <a:lnTo>
                        <a:pt x="10" y="2"/>
                      </a:lnTo>
                      <a:lnTo>
                        <a:pt x="10" y="2"/>
                      </a:lnTo>
                      <a:lnTo>
                        <a:pt x="10" y="2"/>
                      </a:lnTo>
                      <a:lnTo>
                        <a:pt x="12" y="2"/>
                      </a:lnTo>
                      <a:lnTo>
                        <a:pt x="12" y="0"/>
                      </a:lnTo>
                      <a:lnTo>
                        <a:pt x="12" y="0"/>
                      </a:lnTo>
                      <a:lnTo>
                        <a:pt x="12" y="0"/>
                      </a:lnTo>
                      <a:lnTo>
                        <a:pt x="12" y="0"/>
                      </a:lnTo>
                      <a:lnTo>
                        <a:pt x="14" y="0"/>
                      </a:lnTo>
                      <a:lnTo>
                        <a:pt x="14" y="0"/>
                      </a:lnTo>
                      <a:lnTo>
                        <a:pt x="1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3" name="Freeform 2046">
                  <a:extLst>
                    <a:ext uri="{FF2B5EF4-FFF2-40B4-BE49-F238E27FC236}">
                      <a16:creationId xmlns:a16="http://schemas.microsoft.com/office/drawing/2014/main" id="{551529FA-CAF5-4D02-B55E-E5FBF77B6EFF}"/>
                    </a:ext>
                  </a:extLst>
                </p:cNvPr>
                <p:cNvSpPr>
                  <a:spLocks/>
                </p:cNvSpPr>
                <p:nvPr/>
              </p:nvSpPr>
              <p:spPr bwMode="auto">
                <a:xfrm>
                  <a:off x="13771703" y="5351464"/>
                  <a:ext cx="3175" cy="3175"/>
                </a:xfrm>
                <a:custGeom>
                  <a:avLst/>
                  <a:gdLst>
                    <a:gd name="T0" fmla="*/ 0 w 2"/>
                    <a:gd name="T1" fmla="*/ 0 h 2"/>
                    <a:gd name="T2" fmla="*/ 2 w 2"/>
                    <a:gd name="T3" fmla="*/ 0 h 2"/>
                    <a:gd name="T4" fmla="*/ 2 w 2"/>
                    <a:gd name="T5" fmla="*/ 2 h 2"/>
                    <a:gd name="T6" fmla="*/ 2 w 2"/>
                    <a:gd name="T7" fmla="*/ 2 h 2"/>
                    <a:gd name="T8" fmla="*/ 0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2"/>
                      </a:lnTo>
                      <a:lnTo>
                        <a:pt x="2" y="2"/>
                      </a:lnTo>
                      <a:lnTo>
                        <a:pt x="0" y="2"/>
                      </a:lnTo>
                      <a:lnTo>
                        <a:pt x="0" y="2"/>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4" name="Freeform 2047">
                  <a:extLst>
                    <a:ext uri="{FF2B5EF4-FFF2-40B4-BE49-F238E27FC236}">
                      <a16:creationId xmlns:a16="http://schemas.microsoft.com/office/drawing/2014/main" id="{3EE5F9D5-2624-4124-AEBF-EF565DF5D623}"/>
                    </a:ext>
                  </a:extLst>
                </p:cNvPr>
                <p:cNvSpPr>
                  <a:spLocks/>
                </p:cNvSpPr>
                <p:nvPr/>
              </p:nvSpPr>
              <p:spPr bwMode="auto">
                <a:xfrm>
                  <a:off x="13771703" y="5351464"/>
                  <a:ext cx="3175" cy="3175"/>
                </a:xfrm>
                <a:custGeom>
                  <a:avLst/>
                  <a:gdLst>
                    <a:gd name="T0" fmla="*/ 0 w 2"/>
                    <a:gd name="T1" fmla="*/ 0 h 2"/>
                    <a:gd name="T2" fmla="*/ 2 w 2"/>
                    <a:gd name="T3" fmla="*/ 0 h 2"/>
                    <a:gd name="T4" fmla="*/ 2 w 2"/>
                    <a:gd name="T5" fmla="*/ 2 h 2"/>
                    <a:gd name="T6" fmla="*/ 2 w 2"/>
                    <a:gd name="T7" fmla="*/ 2 h 2"/>
                    <a:gd name="T8" fmla="*/ 0 w 2"/>
                    <a:gd name="T9" fmla="*/ 2 h 2"/>
                    <a:gd name="T10" fmla="*/ 0 w 2"/>
                    <a:gd name="T11" fmla="*/ 2 h 2"/>
                    <a:gd name="T12" fmla="*/ 0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0"/>
                      </a:moveTo>
                      <a:lnTo>
                        <a:pt x="2" y="0"/>
                      </a:lnTo>
                      <a:lnTo>
                        <a:pt x="2" y="2"/>
                      </a:lnTo>
                      <a:lnTo>
                        <a:pt x="2" y="2"/>
                      </a:lnTo>
                      <a:lnTo>
                        <a:pt x="0" y="2"/>
                      </a:lnTo>
                      <a:lnTo>
                        <a:pt x="0" y="2"/>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5" name="Freeform 2048">
                  <a:extLst>
                    <a:ext uri="{FF2B5EF4-FFF2-40B4-BE49-F238E27FC236}">
                      <a16:creationId xmlns:a16="http://schemas.microsoft.com/office/drawing/2014/main" id="{DDF77361-C1F5-45D8-827D-5D5011734726}"/>
                    </a:ext>
                  </a:extLst>
                </p:cNvPr>
                <p:cNvSpPr>
                  <a:spLocks/>
                </p:cNvSpPr>
                <p:nvPr/>
              </p:nvSpPr>
              <p:spPr bwMode="auto">
                <a:xfrm>
                  <a:off x="13681216" y="5394326"/>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6" name="Freeform 2049">
                  <a:extLst>
                    <a:ext uri="{FF2B5EF4-FFF2-40B4-BE49-F238E27FC236}">
                      <a16:creationId xmlns:a16="http://schemas.microsoft.com/office/drawing/2014/main" id="{80E1F367-A688-4CC2-A4D9-6BFD9CEADEAA}"/>
                    </a:ext>
                  </a:extLst>
                </p:cNvPr>
                <p:cNvSpPr>
                  <a:spLocks/>
                </p:cNvSpPr>
                <p:nvPr/>
              </p:nvSpPr>
              <p:spPr bwMode="auto">
                <a:xfrm>
                  <a:off x="13681216" y="5394326"/>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7" name="Freeform 2050">
                  <a:extLst>
                    <a:ext uri="{FF2B5EF4-FFF2-40B4-BE49-F238E27FC236}">
                      <a16:creationId xmlns:a16="http://schemas.microsoft.com/office/drawing/2014/main" id="{9A0EA2E6-DEB8-49F3-82F1-83A91BD5F122}"/>
                    </a:ext>
                  </a:extLst>
                </p:cNvPr>
                <p:cNvSpPr>
                  <a:spLocks/>
                </p:cNvSpPr>
                <p:nvPr/>
              </p:nvSpPr>
              <p:spPr bwMode="auto">
                <a:xfrm>
                  <a:off x="13678041" y="5397501"/>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8" name="Freeform 2051">
                  <a:extLst>
                    <a:ext uri="{FF2B5EF4-FFF2-40B4-BE49-F238E27FC236}">
                      <a16:creationId xmlns:a16="http://schemas.microsoft.com/office/drawing/2014/main" id="{1538EA9A-3B40-4E76-9FDA-08CEB76734E8}"/>
                    </a:ext>
                  </a:extLst>
                </p:cNvPr>
                <p:cNvSpPr>
                  <a:spLocks/>
                </p:cNvSpPr>
                <p:nvPr/>
              </p:nvSpPr>
              <p:spPr bwMode="auto">
                <a:xfrm>
                  <a:off x="13678041" y="5397501"/>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69" name="Freeform 2052">
                  <a:extLst>
                    <a:ext uri="{FF2B5EF4-FFF2-40B4-BE49-F238E27FC236}">
                      <a16:creationId xmlns:a16="http://schemas.microsoft.com/office/drawing/2014/main" id="{AC2E6997-FAA6-4497-B771-D4CEC2C15D2B}"/>
                    </a:ext>
                  </a:extLst>
                </p:cNvPr>
                <p:cNvSpPr>
                  <a:spLocks/>
                </p:cNvSpPr>
                <p:nvPr/>
              </p:nvSpPr>
              <p:spPr bwMode="auto">
                <a:xfrm>
                  <a:off x="14027291" y="4746626"/>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2 h 2"/>
                    <a:gd name="T20" fmla="*/ 2 w 2"/>
                    <a:gd name="T21" fmla="*/ 2 h 2"/>
                    <a:gd name="T22" fmla="*/ 2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0"/>
                      </a:lnTo>
                      <a:lnTo>
                        <a:pt x="0" y="0"/>
                      </a:lnTo>
                      <a:lnTo>
                        <a:pt x="2" y="0"/>
                      </a:lnTo>
                      <a:lnTo>
                        <a:pt x="2" y="0"/>
                      </a:lnTo>
                      <a:lnTo>
                        <a:pt x="2" y="0"/>
                      </a:lnTo>
                      <a:lnTo>
                        <a:pt x="2" y="0"/>
                      </a:lnTo>
                      <a:lnTo>
                        <a:pt x="2" y="2"/>
                      </a:lnTo>
                      <a:lnTo>
                        <a:pt x="2" y="2"/>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0" name="Freeform 2053">
                  <a:extLst>
                    <a:ext uri="{FF2B5EF4-FFF2-40B4-BE49-F238E27FC236}">
                      <a16:creationId xmlns:a16="http://schemas.microsoft.com/office/drawing/2014/main" id="{DCB0E7E7-520C-469A-88CC-3EBA963FB96E}"/>
                    </a:ext>
                  </a:extLst>
                </p:cNvPr>
                <p:cNvSpPr>
                  <a:spLocks/>
                </p:cNvSpPr>
                <p:nvPr/>
              </p:nvSpPr>
              <p:spPr bwMode="auto">
                <a:xfrm>
                  <a:off x="14027291" y="4746626"/>
                  <a:ext cx="3175" cy="3175"/>
                </a:xfrm>
                <a:custGeom>
                  <a:avLst/>
                  <a:gdLst>
                    <a:gd name="T0" fmla="*/ 0 w 2"/>
                    <a:gd name="T1" fmla="*/ 2 h 2"/>
                    <a:gd name="T2" fmla="*/ 0 w 2"/>
                    <a:gd name="T3" fmla="*/ 2 h 2"/>
                    <a:gd name="T4" fmla="*/ 0 w 2"/>
                    <a:gd name="T5" fmla="*/ 2 h 2"/>
                    <a:gd name="T6" fmla="*/ 0 w 2"/>
                    <a:gd name="T7" fmla="*/ 0 h 2"/>
                    <a:gd name="T8" fmla="*/ 0 w 2"/>
                    <a:gd name="T9" fmla="*/ 0 h 2"/>
                    <a:gd name="T10" fmla="*/ 2 w 2"/>
                    <a:gd name="T11" fmla="*/ 0 h 2"/>
                    <a:gd name="T12" fmla="*/ 2 w 2"/>
                    <a:gd name="T13" fmla="*/ 0 h 2"/>
                    <a:gd name="T14" fmla="*/ 2 w 2"/>
                    <a:gd name="T15" fmla="*/ 0 h 2"/>
                    <a:gd name="T16" fmla="*/ 2 w 2"/>
                    <a:gd name="T17" fmla="*/ 0 h 2"/>
                    <a:gd name="T18" fmla="*/ 2 w 2"/>
                    <a:gd name="T19" fmla="*/ 2 h 2"/>
                    <a:gd name="T20" fmla="*/ 2 w 2"/>
                    <a:gd name="T21" fmla="*/ 2 h 2"/>
                    <a:gd name="T22" fmla="*/ 2 w 2"/>
                    <a:gd name="T23" fmla="*/ 2 h 2"/>
                    <a:gd name="T24" fmla="*/ 0 w 2"/>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0" y="2"/>
                      </a:moveTo>
                      <a:lnTo>
                        <a:pt x="0" y="2"/>
                      </a:lnTo>
                      <a:lnTo>
                        <a:pt x="0" y="2"/>
                      </a:lnTo>
                      <a:lnTo>
                        <a:pt x="0" y="0"/>
                      </a:lnTo>
                      <a:lnTo>
                        <a:pt x="0" y="0"/>
                      </a:lnTo>
                      <a:lnTo>
                        <a:pt x="2" y="0"/>
                      </a:lnTo>
                      <a:lnTo>
                        <a:pt x="2" y="0"/>
                      </a:lnTo>
                      <a:lnTo>
                        <a:pt x="2" y="0"/>
                      </a:lnTo>
                      <a:lnTo>
                        <a:pt x="2" y="0"/>
                      </a:lnTo>
                      <a:lnTo>
                        <a:pt x="2" y="2"/>
                      </a:lnTo>
                      <a:lnTo>
                        <a:pt x="2" y="2"/>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1" name="Freeform 2054">
                  <a:extLst>
                    <a:ext uri="{FF2B5EF4-FFF2-40B4-BE49-F238E27FC236}">
                      <a16:creationId xmlns:a16="http://schemas.microsoft.com/office/drawing/2014/main" id="{24012816-50ED-4281-AA7A-998227C6DB99}"/>
                    </a:ext>
                  </a:extLst>
                </p:cNvPr>
                <p:cNvSpPr>
                  <a:spLocks/>
                </p:cNvSpPr>
                <p:nvPr/>
              </p:nvSpPr>
              <p:spPr bwMode="auto">
                <a:xfrm>
                  <a:off x="12884291" y="4451351"/>
                  <a:ext cx="1079500" cy="1271588"/>
                </a:xfrm>
                <a:custGeom>
                  <a:avLst/>
                  <a:gdLst>
                    <a:gd name="T0" fmla="*/ 521 w 680"/>
                    <a:gd name="T1" fmla="*/ 583 h 801"/>
                    <a:gd name="T2" fmla="*/ 498 w 680"/>
                    <a:gd name="T3" fmla="*/ 592 h 801"/>
                    <a:gd name="T4" fmla="*/ 469 w 680"/>
                    <a:gd name="T5" fmla="*/ 607 h 801"/>
                    <a:gd name="T6" fmla="*/ 440 w 680"/>
                    <a:gd name="T7" fmla="*/ 644 h 801"/>
                    <a:gd name="T8" fmla="*/ 438 w 680"/>
                    <a:gd name="T9" fmla="*/ 688 h 801"/>
                    <a:gd name="T10" fmla="*/ 412 w 680"/>
                    <a:gd name="T11" fmla="*/ 726 h 801"/>
                    <a:gd name="T12" fmla="*/ 385 w 680"/>
                    <a:gd name="T13" fmla="*/ 765 h 801"/>
                    <a:gd name="T14" fmla="*/ 356 w 680"/>
                    <a:gd name="T15" fmla="*/ 801 h 801"/>
                    <a:gd name="T16" fmla="*/ 345 w 680"/>
                    <a:gd name="T17" fmla="*/ 763 h 801"/>
                    <a:gd name="T18" fmla="*/ 312 w 680"/>
                    <a:gd name="T19" fmla="*/ 743 h 801"/>
                    <a:gd name="T20" fmla="*/ 287 w 680"/>
                    <a:gd name="T21" fmla="*/ 722 h 801"/>
                    <a:gd name="T22" fmla="*/ 316 w 680"/>
                    <a:gd name="T23" fmla="*/ 690 h 801"/>
                    <a:gd name="T24" fmla="*/ 348 w 680"/>
                    <a:gd name="T25" fmla="*/ 665 h 801"/>
                    <a:gd name="T26" fmla="*/ 337 w 680"/>
                    <a:gd name="T27" fmla="*/ 632 h 801"/>
                    <a:gd name="T28" fmla="*/ 326 w 680"/>
                    <a:gd name="T29" fmla="*/ 600 h 801"/>
                    <a:gd name="T30" fmla="*/ 304 w 680"/>
                    <a:gd name="T31" fmla="*/ 563 h 801"/>
                    <a:gd name="T32" fmla="*/ 278 w 680"/>
                    <a:gd name="T33" fmla="*/ 544 h 801"/>
                    <a:gd name="T34" fmla="*/ 278 w 680"/>
                    <a:gd name="T35" fmla="*/ 506 h 801"/>
                    <a:gd name="T36" fmla="*/ 272 w 680"/>
                    <a:gd name="T37" fmla="*/ 464 h 801"/>
                    <a:gd name="T38" fmla="*/ 239 w 680"/>
                    <a:gd name="T39" fmla="*/ 439 h 801"/>
                    <a:gd name="T40" fmla="*/ 232 w 680"/>
                    <a:gd name="T41" fmla="*/ 391 h 801"/>
                    <a:gd name="T42" fmla="*/ 192 w 680"/>
                    <a:gd name="T43" fmla="*/ 374 h 801"/>
                    <a:gd name="T44" fmla="*/ 153 w 680"/>
                    <a:gd name="T45" fmla="*/ 353 h 801"/>
                    <a:gd name="T46" fmla="*/ 149 w 680"/>
                    <a:gd name="T47" fmla="*/ 307 h 801"/>
                    <a:gd name="T48" fmla="*/ 109 w 680"/>
                    <a:gd name="T49" fmla="*/ 324 h 801"/>
                    <a:gd name="T50" fmla="*/ 67 w 680"/>
                    <a:gd name="T51" fmla="*/ 333 h 801"/>
                    <a:gd name="T52" fmla="*/ 50 w 680"/>
                    <a:gd name="T53" fmla="*/ 310 h 801"/>
                    <a:gd name="T54" fmla="*/ 16 w 680"/>
                    <a:gd name="T55" fmla="*/ 297 h 801"/>
                    <a:gd name="T56" fmla="*/ 2 w 680"/>
                    <a:gd name="T57" fmla="*/ 259 h 801"/>
                    <a:gd name="T58" fmla="*/ 19 w 680"/>
                    <a:gd name="T59" fmla="*/ 213 h 801"/>
                    <a:gd name="T60" fmla="*/ 60 w 680"/>
                    <a:gd name="T61" fmla="*/ 194 h 801"/>
                    <a:gd name="T62" fmla="*/ 75 w 680"/>
                    <a:gd name="T63" fmla="*/ 153 h 801"/>
                    <a:gd name="T64" fmla="*/ 67 w 680"/>
                    <a:gd name="T65" fmla="*/ 100 h 801"/>
                    <a:gd name="T66" fmla="*/ 71 w 680"/>
                    <a:gd name="T67" fmla="*/ 77 h 801"/>
                    <a:gd name="T68" fmla="*/ 109 w 680"/>
                    <a:gd name="T69" fmla="*/ 65 h 801"/>
                    <a:gd name="T70" fmla="*/ 142 w 680"/>
                    <a:gd name="T71" fmla="*/ 92 h 801"/>
                    <a:gd name="T72" fmla="*/ 171 w 680"/>
                    <a:gd name="T73" fmla="*/ 69 h 801"/>
                    <a:gd name="T74" fmla="*/ 169 w 680"/>
                    <a:gd name="T75" fmla="*/ 38 h 801"/>
                    <a:gd name="T76" fmla="*/ 184 w 680"/>
                    <a:gd name="T77" fmla="*/ 27 h 801"/>
                    <a:gd name="T78" fmla="*/ 216 w 680"/>
                    <a:gd name="T79" fmla="*/ 17 h 801"/>
                    <a:gd name="T80" fmla="*/ 241 w 680"/>
                    <a:gd name="T81" fmla="*/ 10 h 801"/>
                    <a:gd name="T82" fmla="*/ 245 w 680"/>
                    <a:gd name="T83" fmla="*/ 38 h 801"/>
                    <a:gd name="T84" fmla="*/ 259 w 680"/>
                    <a:gd name="T85" fmla="*/ 81 h 801"/>
                    <a:gd name="T86" fmla="*/ 293 w 680"/>
                    <a:gd name="T87" fmla="*/ 67 h 801"/>
                    <a:gd name="T88" fmla="*/ 324 w 680"/>
                    <a:gd name="T89" fmla="*/ 58 h 801"/>
                    <a:gd name="T90" fmla="*/ 360 w 680"/>
                    <a:gd name="T91" fmla="*/ 63 h 801"/>
                    <a:gd name="T92" fmla="*/ 387 w 680"/>
                    <a:gd name="T93" fmla="*/ 25 h 801"/>
                    <a:gd name="T94" fmla="*/ 402 w 680"/>
                    <a:gd name="T95" fmla="*/ 58 h 801"/>
                    <a:gd name="T96" fmla="*/ 415 w 680"/>
                    <a:gd name="T97" fmla="*/ 102 h 801"/>
                    <a:gd name="T98" fmla="*/ 454 w 680"/>
                    <a:gd name="T99" fmla="*/ 119 h 801"/>
                    <a:gd name="T100" fmla="*/ 492 w 680"/>
                    <a:gd name="T101" fmla="*/ 130 h 801"/>
                    <a:gd name="T102" fmla="*/ 513 w 680"/>
                    <a:gd name="T103" fmla="*/ 155 h 801"/>
                    <a:gd name="T104" fmla="*/ 553 w 680"/>
                    <a:gd name="T105" fmla="*/ 163 h 801"/>
                    <a:gd name="T106" fmla="*/ 599 w 680"/>
                    <a:gd name="T107" fmla="*/ 173 h 801"/>
                    <a:gd name="T108" fmla="*/ 634 w 680"/>
                    <a:gd name="T109" fmla="*/ 203 h 801"/>
                    <a:gd name="T110" fmla="*/ 672 w 680"/>
                    <a:gd name="T111" fmla="*/ 222 h 801"/>
                    <a:gd name="T112" fmla="*/ 678 w 680"/>
                    <a:gd name="T113" fmla="*/ 282 h 801"/>
                    <a:gd name="T114" fmla="*/ 653 w 680"/>
                    <a:gd name="T115" fmla="*/ 322 h 801"/>
                    <a:gd name="T116" fmla="*/ 626 w 680"/>
                    <a:gd name="T117" fmla="*/ 362 h 801"/>
                    <a:gd name="T118" fmla="*/ 607 w 680"/>
                    <a:gd name="T119" fmla="*/ 402 h 801"/>
                    <a:gd name="T120" fmla="*/ 603 w 680"/>
                    <a:gd name="T121" fmla="*/ 460 h 801"/>
                    <a:gd name="T122" fmla="*/ 591 w 680"/>
                    <a:gd name="T123" fmla="*/ 514 h 801"/>
                    <a:gd name="T124" fmla="*/ 572 w 680"/>
                    <a:gd name="T125" fmla="*/ 558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0" h="801">
                      <a:moveTo>
                        <a:pt x="559" y="567"/>
                      </a:moveTo>
                      <a:lnTo>
                        <a:pt x="559" y="567"/>
                      </a:lnTo>
                      <a:lnTo>
                        <a:pt x="559" y="569"/>
                      </a:lnTo>
                      <a:lnTo>
                        <a:pt x="559" y="569"/>
                      </a:lnTo>
                      <a:lnTo>
                        <a:pt x="559" y="569"/>
                      </a:lnTo>
                      <a:lnTo>
                        <a:pt x="557" y="569"/>
                      </a:lnTo>
                      <a:lnTo>
                        <a:pt x="557" y="569"/>
                      </a:lnTo>
                      <a:lnTo>
                        <a:pt x="557" y="569"/>
                      </a:lnTo>
                      <a:lnTo>
                        <a:pt x="557" y="571"/>
                      </a:lnTo>
                      <a:lnTo>
                        <a:pt x="555" y="571"/>
                      </a:lnTo>
                      <a:lnTo>
                        <a:pt x="555" y="571"/>
                      </a:lnTo>
                      <a:lnTo>
                        <a:pt x="555" y="571"/>
                      </a:lnTo>
                      <a:lnTo>
                        <a:pt x="555" y="573"/>
                      </a:lnTo>
                      <a:lnTo>
                        <a:pt x="555" y="573"/>
                      </a:lnTo>
                      <a:lnTo>
                        <a:pt x="555" y="575"/>
                      </a:lnTo>
                      <a:lnTo>
                        <a:pt x="555" y="575"/>
                      </a:lnTo>
                      <a:lnTo>
                        <a:pt x="557" y="575"/>
                      </a:lnTo>
                      <a:lnTo>
                        <a:pt x="557" y="575"/>
                      </a:lnTo>
                      <a:lnTo>
                        <a:pt x="557" y="575"/>
                      </a:lnTo>
                      <a:lnTo>
                        <a:pt x="557" y="577"/>
                      </a:lnTo>
                      <a:lnTo>
                        <a:pt x="557" y="577"/>
                      </a:lnTo>
                      <a:lnTo>
                        <a:pt x="555" y="577"/>
                      </a:lnTo>
                      <a:lnTo>
                        <a:pt x="555" y="577"/>
                      </a:lnTo>
                      <a:lnTo>
                        <a:pt x="555" y="577"/>
                      </a:lnTo>
                      <a:lnTo>
                        <a:pt x="555" y="577"/>
                      </a:lnTo>
                      <a:lnTo>
                        <a:pt x="555" y="579"/>
                      </a:lnTo>
                      <a:lnTo>
                        <a:pt x="555" y="579"/>
                      </a:lnTo>
                      <a:lnTo>
                        <a:pt x="555" y="579"/>
                      </a:lnTo>
                      <a:lnTo>
                        <a:pt x="555" y="579"/>
                      </a:lnTo>
                      <a:lnTo>
                        <a:pt x="555" y="581"/>
                      </a:lnTo>
                      <a:lnTo>
                        <a:pt x="555" y="581"/>
                      </a:lnTo>
                      <a:lnTo>
                        <a:pt x="553" y="581"/>
                      </a:lnTo>
                      <a:lnTo>
                        <a:pt x="553" y="581"/>
                      </a:lnTo>
                      <a:lnTo>
                        <a:pt x="553" y="579"/>
                      </a:lnTo>
                      <a:lnTo>
                        <a:pt x="551" y="579"/>
                      </a:lnTo>
                      <a:lnTo>
                        <a:pt x="551" y="579"/>
                      </a:lnTo>
                      <a:lnTo>
                        <a:pt x="551" y="579"/>
                      </a:lnTo>
                      <a:lnTo>
                        <a:pt x="549" y="579"/>
                      </a:lnTo>
                      <a:lnTo>
                        <a:pt x="549" y="579"/>
                      </a:lnTo>
                      <a:lnTo>
                        <a:pt x="549" y="579"/>
                      </a:lnTo>
                      <a:lnTo>
                        <a:pt x="547" y="579"/>
                      </a:lnTo>
                      <a:lnTo>
                        <a:pt x="547" y="579"/>
                      </a:lnTo>
                      <a:lnTo>
                        <a:pt x="546" y="579"/>
                      </a:lnTo>
                      <a:lnTo>
                        <a:pt x="546" y="579"/>
                      </a:lnTo>
                      <a:lnTo>
                        <a:pt x="546" y="579"/>
                      </a:lnTo>
                      <a:lnTo>
                        <a:pt x="544" y="579"/>
                      </a:lnTo>
                      <a:lnTo>
                        <a:pt x="544" y="579"/>
                      </a:lnTo>
                      <a:lnTo>
                        <a:pt x="544" y="579"/>
                      </a:lnTo>
                      <a:lnTo>
                        <a:pt x="544" y="581"/>
                      </a:lnTo>
                      <a:lnTo>
                        <a:pt x="542" y="581"/>
                      </a:lnTo>
                      <a:lnTo>
                        <a:pt x="542" y="581"/>
                      </a:lnTo>
                      <a:lnTo>
                        <a:pt x="540" y="581"/>
                      </a:lnTo>
                      <a:lnTo>
                        <a:pt x="540" y="581"/>
                      </a:lnTo>
                      <a:lnTo>
                        <a:pt x="540" y="581"/>
                      </a:lnTo>
                      <a:lnTo>
                        <a:pt x="538" y="581"/>
                      </a:lnTo>
                      <a:lnTo>
                        <a:pt x="538" y="581"/>
                      </a:lnTo>
                      <a:lnTo>
                        <a:pt x="538" y="581"/>
                      </a:lnTo>
                      <a:lnTo>
                        <a:pt x="536" y="581"/>
                      </a:lnTo>
                      <a:lnTo>
                        <a:pt x="536" y="581"/>
                      </a:lnTo>
                      <a:lnTo>
                        <a:pt x="536" y="579"/>
                      </a:lnTo>
                      <a:lnTo>
                        <a:pt x="534" y="579"/>
                      </a:lnTo>
                      <a:lnTo>
                        <a:pt x="534" y="581"/>
                      </a:lnTo>
                      <a:lnTo>
                        <a:pt x="534" y="581"/>
                      </a:lnTo>
                      <a:lnTo>
                        <a:pt x="534" y="581"/>
                      </a:lnTo>
                      <a:lnTo>
                        <a:pt x="534" y="581"/>
                      </a:lnTo>
                      <a:lnTo>
                        <a:pt x="532" y="581"/>
                      </a:lnTo>
                      <a:lnTo>
                        <a:pt x="532" y="581"/>
                      </a:lnTo>
                      <a:lnTo>
                        <a:pt x="532" y="581"/>
                      </a:lnTo>
                      <a:lnTo>
                        <a:pt x="530" y="581"/>
                      </a:lnTo>
                      <a:lnTo>
                        <a:pt x="530" y="581"/>
                      </a:lnTo>
                      <a:lnTo>
                        <a:pt x="528" y="581"/>
                      </a:lnTo>
                      <a:lnTo>
                        <a:pt x="528" y="581"/>
                      </a:lnTo>
                      <a:lnTo>
                        <a:pt x="528" y="583"/>
                      </a:lnTo>
                      <a:lnTo>
                        <a:pt x="528" y="583"/>
                      </a:lnTo>
                      <a:lnTo>
                        <a:pt x="526" y="583"/>
                      </a:lnTo>
                      <a:lnTo>
                        <a:pt x="526" y="583"/>
                      </a:lnTo>
                      <a:lnTo>
                        <a:pt x="525" y="583"/>
                      </a:lnTo>
                      <a:lnTo>
                        <a:pt x="525" y="583"/>
                      </a:lnTo>
                      <a:lnTo>
                        <a:pt x="525" y="583"/>
                      </a:lnTo>
                      <a:lnTo>
                        <a:pt x="523" y="583"/>
                      </a:lnTo>
                      <a:lnTo>
                        <a:pt x="523" y="583"/>
                      </a:lnTo>
                      <a:lnTo>
                        <a:pt x="523" y="583"/>
                      </a:lnTo>
                      <a:lnTo>
                        <a:pt x="521" y="583"/>
                      </a:lnTo>
                      <a:lnTo>
                        <a:pt x="521" y="583"/>
                      </a:lnTo>
                      <a:lnTo>
                        <a:pt x="521" y="583"/>
                      </a:lnTo>
                      <a:lnTo>
                        <a:pt x="519" y="583"/>
                      </a:lnTo>
                      <a:lnTo>
                        <a:pt x="519" y="583"/>
                      </a:lnTo>
                      <a:lnTo>
                        <a:pt x="519" y="583"/>
                      </a:lnTo>
                      <a:lnTo>
                        <a:pt x="519" y="581"/>
                      </a:lnTo>
                      <a:lnTo>
                        <a:pt x="519" y="581"/>
                      </a:lnTo>
                      <a:lnTo>
                        <a:pt x="517" y="581"/>
                      </a:lnTo>
                      <a:lnTo>
                        <a:pt x="517" y="581"/>
                      </a:lnTo>
                      <a:lnTo>
                        <a:pt x="517" y="583"/>
                      </a:lnTo>
                      <a:lnTo>
                        <a:pt x="517" y="583"/>
                      </a:lnTo>
                      <a:lnTo>
                        <a:pt x="519" y="583"/>
                      </a:lnTo>
                      <a:lnTo>
                        <a:pt x="519" y="583"/>
                      </a:lnTo>
                      <a:lnTo>
                        <a:pt x="519" y="584"/>
                      </a:lnTo>
                      <a:lnTo>
                        <a:pt x="519" y="584"/>
                      </a:lnTo>
                      <a:lnTo>
                        <a:pt x="517" y="584"/>
                      </a:lnTo>
                      <a:lnTo>
                        <a:pt x="517" y="584"/>
                      </a:lnTo>
                      <a:lnTo>
                        <a:pt x="517" y="584"/>
                      </a:lnTo>
                      <a:lnTo>
                        <a:pt x="515" y="584"/>
                      </a:lnTo>
                      <a:lnTo>
                        <a:pt x="515" y="584"/>
                      </a:lnTo>
                      <a:lnTo>
                        <a:pt x="515" y="584"/>
                      </a:lnTo>
                      <a:lnTo>
                        <a:pt x="513" y="584"/>
                      </a:lnTo>
                      <a:lnTo>
                        <a:pt x="513" y="584"/>
                      </a:lnTo>
                      <a:lnTo>
                        <a:pt x="513" y="584"/>
                      </a:lnTo>
                      <a:lnTo>
                        <a:pt x="513" y="584"/>
                      </a:lnTo>
                      <a:lnTo>
                        <a:pt x="513" y="584"/>
                      </a:lnTo>
                      <a:lnTo>
                        <a:pt x="513" y="584"/>
                      </a:lnTo>
                      <a:lnTo>
                        <a:pt x="513" y="583"/>
                      </a:lnTo>
                      <a:lnTo>
                        <a:pt x="513" y="583"/>
                      </a:lnTo>
                      <a:lnTo>
                        <a:pt x="513" y="583"/>
                      </a:lnTo>
                      <a:lnTo>
                        <a:pt x="515" y="583"/>
                      </a:lnTo>
                      <a:lnTo>
                        <a:pt x="515" y="581"/>
                      </a:lnTo>
                      <a:lnTo>
                        <a:pt x="513" y="581"/>
                      </a:lnTo>
                      <a:lnTo>
                        <a:pt x="513" y="581"/>
                      </a:lnTo>
                      <a:lnTo>
                        <a:pt x="513" y="581"/>
                      </a:lnTo>
                      <a:lnTo>
                        <a:pt x="513" y="581"/>
                      </a:lnTo>
                      <a:lnTo>
                        <a:pt x="513" y="581"/>
                      </a:lnTo>
                      <a:lnTo>
                        <a:pt x="511" y="581"/>
                      </a:lnTo>
                      <a:lnTo>
                        <a:pt x="511" y="581"/>
                      </a:lnTo>
                      <a:lnTo>
                        <a:pt x="511" y="581"/>
                      </a:lnTo>
                      <a:lnTo>
                        <a:pt x="511" y="583"/>
                      </a:lnTo>
                      <a:lnTo>
                        <a:pt x="509" y="583"/>
                      </a:lnTo>
                      <a:lnTo>
                        <a:pt x="509" y="583"/>
                      </a:lnTo>
                      <a:lnTo>
                        <a:pt x="507" y="583"/>
                      </a:lnTo>
                      <a:lnTo>
                        <a:pt x="507" y="583"/>
                      </a:lnTo>
                      <a:lnTo>
                        <a:pt x="507" y="584"/>
                      </a:lnTo>
                      <a:lnTo>
                        <a:pt x="509" y="584"/>
                      </a:lnTo>
                      <a:lnTo>
                        <a:pt x="509" y="584"/>
                      </a:lnTo>
                      <a:lnTo>
                        <a:pt x="509" y="584"/>
                      </a:lnTo>
                      <a:lnTo>
                        <a:pt x="511" y="584"/>
                      </a:lnTo>
                      <a:lnTo>
                        <a:pt x="511" y="584"/>
                      </a:lnTo>
                      <a:lnTo>
                        <a:pt x="511" y="584"/>
                      </a:lnTo>
                      <a:lnTo>
                        <a:pt x="511" y="586"/>
                      </a:lnTo>
                      <a:lnTo>
                        <a:pt x="511" y="586"/>
                      </a:lnTo>
                      <a:lnTo>
                        <a:pt x="511" y="586"/>
                      </a:lnTo>
                      <a:lnTo>
                        <a:pt x="511" y="588"/>
                      </a:lnTo>
                      <a:lnTo>
                        <a:pt x="509" y="588"/>
                      </a:lnTo>
                      <a:lnTo>
                        <a:pt x="509" y="588"/>
                      </a:lnTo>
                      <a:lnTo>
                        <a:pt x="507" y="588"/>
                      </a:lnTo>
                      <a:lnTo>
                        <a:pt x="507" y="588"/>
                      </a:lnTo>
                      <a:lnTo>
                        <a:pt x="507" y="588"/>
                      </a:lnTo>
                      <a:lnTo>
                        <a:pt x="507" y="588"/>
                      </a:lnTo>
                      <a:lnTo>
                        <a:pt x="505" y="588"/>
                      </a:lnTo>
                      <a:lnTo>
                        <a:pt x="505" y="588"/>
                      </a:lnTo>
                      <a:lnTo>
                        <a:pt x="505" y="588"/>
                      </a:lnTo>
                      <a:lnTo>
                        <a:pt x="505" y="588"/>
                      </a:lnTo>
                      <a:lnTo>
                        <a:pt x="503" y="588"/>
                      </a:lnTo>
                      <a:lnTo>
                        <a:pt x="503" y="588"/>
                      </a:lnTo>
                      <a:lnTo>
                        <a:pt x="503" y="588"/>
                      </a:lnTo>
                      <a:lnTo>
                        <a:pt x="502" y="588"/>
                      </a:lnTo>
                      <a:lnTo>
                        <a:pt x="502" y="590"/>
                      </a:lnTo>
                      <a:lnTo>
                        <a:pt x="502" y="590"/>
                      </a:lnTo>
                      <a:lnTo>
                        <a:pt x="502" y="592"/>
                      </a:lnTo>
                      <a:lnTo>
                        <a:pt x="502" y="592"/>
                      </a:lnTo>
                      <a:lnTo>
                        <a:pt x="502" y="592"/>
                      </a:lnTo>
                      <a:lnTo>
                        <a:pt x="502" y="592"/>
                      </a:lnTo>
                      <a:lnTo>
                        <a:pt x="502" y="592"/>
                      </a:lnTo>
                      <a:lnTo>
                        <a:pt x="500" y="592"/>
                      </a:lnTo>
                      <a:lnTo>
                        <a:pt x="500" y="592"/>
                      </a:lnTo>
                      <a:lnTo>
                        <a:pt x="500" y="592"/>
                      </a:lnTo>
                      <a:lnTo>
                        <a:pt x="498" y="592"/>
                      </a:lnTo>
                      <a:lnTo>
                        <a:pt x="498" y="592"/>
                      </a:lnTo>
                      <a:lnTo>
                        <a:pt x="498" y="592"/>
                      </a:lnTo>
                      <a:lnTo>
                        <a:pt x="498" y="592"/>
                      </a:lnTo>
                      <a:lnTo>
                        <a:pt x="496" y="592"/>
                      </a:lnTo>
                      <a:lnTo>
                        <a:pt x="496" y="594"/>
                      </a:lnTo>
                      <a:lnTo>
                        <a:pt x="496" y="594"/>
                      </a:lnTo>
                      <a:lnTo>
                        <a:pt x="496" y="594"/>
                      </a:lnTo>
                      <a:lnTo>
                        <a:pt x="496" y="594"/>
                      </a:lnTo>
                      <a:lnTo>
                        <a:pt x="496" y="594"/>
                      </a:lnTo>
                      <a:lnTo>
                        <a:pt x="496" y="594"/>
                      </a:lnTo>
                      <a:lnTo>
                        <a:pt x="498" y="594"/>
                      </a:lnTo>
                      <a:lnTo>
                        <a:pt x="498" y="594"/>
                      </a:lnTo>
                      <a:lnTo>
                        <a:pt x="498" y="596"/>
                      </a:lnTo>
                      <a:lnTo>
                        <a:pt x="498" y="596"/>
                      </a:lnTo>
                      <a:lnTo>
                        <a:pt x="498" y="596"/>
                      </a:lnTo>
                      <a:lnTo>
                        <a:pt x="498" y="598"/>
                      </a:lnTo>
                      <a:lnTo>
                        <a:pt x="498" y="598"/>
                      </a:lnTo>
                      <a:lnTo>
                        <a:pt x="498" y="600"/>
                      </a:lnTo>
                      <a:lnTo>
                        <a:pt x="498" y="600"/>
                      </a:lnTo>
                      <a:lnTo>
                        <a:pt x="498" y="600"/>
                      </a:lnTo>
                      <a:lnTo>
                        <a:pt x="498" y="600"/>
                      </a:lnTo>
                      <a:lnTo>
                        <a:pt x="498" y="600"/>
                      </a:lnTo>
                      <a:lnTo>
                        <a:pt x="498" y="600"/>
                      </a:lnTo>
                      <a:lnTo>
                        <a:pt x="496" y="600"/>
                      </a:lnTo>
                      <a:lnTo>
                        <a:pt x="496" y="600"/>
                      </a:lnTo>
                      <a:lnTo>
                        <a:pt x="496" y="600"/>
                      </a:lnTo>
                      <a:lnTo>
                        <a:pt x="494" y="600"/>
                      </a:lnTo>
                      <a:lnTo>
                        <a:pt x="494" y="600"/>
                      </a:lnTo>
                      <a:lnTo>
                        <a:pt x="494" y="600"/>
                      </a:lnTo>
                      <a:lnTo>
                        <a:pt x="494" y="598"/>
                      </a:lnTo>
                      <a:lnTo>
                        <a:pt x="492" y="598"/>
                      </a:lnTo>
                      <a:lnTo>
                        <a:pt x="492" y="598"/>
                      </a:lnTo>
                      <a:lnTo>
                        <a:pt x="492" y="598"/>
                      </a:lnTo>
                      <a:lnTo>
                        <a:pt x="492" y="598"/>
                      </a:lnTo>
                      <a:lnTo>
                        <a:pt x="490" y="598"/>
                      </a:lnTo>
                      <a:lnTo>
                        <a:pt x="490" y="596"/>
                      </a:lnTo>
                      <a:lnTo>
                        <a:pt x="490" y="596"/>
                      </a:lnTo>
                      <a:lnTo>
                        <a:pt x="490" y="596"/>
                      </a:lnTo>
                      <a:lnTo>
                        <a:pt x="488" y="596"/>
                      </a:lnTo>
                      <a:lnTo>
                        <a:pt x="488" y="596"/>
                      </a:lnTo>
                      <a:lnTo>
                        <a:pt x="486" y="596"/>
                      </a:lnTo>
                      <a:lnTo>
                        <a:pt x="486" y="596"/>
                      </a:lnTo>
                      <a:lnTo>
                        <a:pt x="486" y="596"/>
                      </a:lnTo>
                      <a:lnTo>
                        <a:pt x="486" y="598"/>
                      </a:lnTo>
                      <a:lnTo>
                        <a:pt x="484" y="598"/>
                      </a:lnTo>
                      <a:lnTo>
                        <a:pt x="484" y="598"/>
                      </a:lnTo>
                      <a:lnTo>
                        <a:pt x="484" y="598"/>
                      </a:lnTo>
                      <a:lnTo>
                        <a:pt x="484" y="598"/>
                      </a:lnTo>
                      <a:lnTo>
                        <a:pt x="482" y="598"/>
                      </a:lnTo>
                      <a:lnTo>
                        <a:pt x="482" y="600"/>
                      </a:lnTo>
                      <a:lnTo>
                        <a:pt x="482" y="600"/>
                      </a:lnTo>
                      <a:lnTo>
                        <a:pt x="482" y="600"/>
                      </a:lnTo>
                      <a:lnTo>
                        <a:pt x="482" y="600"/>
                      </a:lnTo>
                      <a:lnTo>
                        <a:pt x="482" y="602"/>
                      </a:lnTo>
                      <a:lnTo>
                        <a:pt x="481" y="602"/>
                      </a:lnTo>
                      <a:lnTo>
                        <a:pt x="481" y="600"/>
                      </a:lnTo>
                      <a:lnTo>
                        <a:pt x="481" y="600"/>
                      </a:lnTo>
                      <a:lnTo>
                        <a:pt x="481" y="602"/>
                      </a:lnTo>
                      <a:lnTo>
                        <a:pt x="481" y="602"/>
                      </a:lnTo>
                      <a:lnTo>
                        <a:pt x="481" y="602"/>
                      </a:lnTo>
                      <a:lnTo>
                        <a:pt x="481" y="602"/>
                      </a:lnTo>
                      <a:lnTo>
                        <a:pt x="479" y="602"/>
                      </a:lnTo>
                      <a:lnTo>
                        <a:pt x="479" y="600"/>
                      </a:lnTo>
                      <a:lnTo>
                        <a:pt x="479" y="600"/>
                      </a:lnTo>
                      <a:lnTo>
                        <a:pt x="479" y="602"/>
                      </a:lnTo>
                      <a:lnTo>
                        <a:pt x="479" y="602"/>
                      </a:lnTo>
                      <a:lnTo>
                        <a:pt x="477" y="602"/>
                      </a:lnTo>
                      <a:lnTo>
                        <a:pt x="477" y="602"/>
                      </a:lnTo>
                      <a:lnTo>
                        <a:pt x="477" y="602"/>
                      </a:lnTo>
                      <a:lnTo>
                        <a:pt x="475" y="602"/>
                      </a:lnTo>
                      <a:lnTo>
                        <a:pt x="475" y="602"/>
                      </a:lnTo>
                      <a:lnTo>
                        <a:pt x="475" y="604"/>
                      </a:lnTo>
                      <a:lnTo>
                        <a:pt x="475" y="604"/>
                      </a:lnTo>
                      <a:lnTo>
                        <a:pt x="473" y="604"/>
                      </a:lnTo>
                      <a:lnTo>
                        <a:pt x="473" y="604"/>
                      </a:lnTo>
                      <a:lnTo>
                        <a:pt x="473" y="604"/>
                      </a:lnTo>
                      <a:lnTo>
                        <a:pt x="473" y="604"/>
                      </a:lnTo>
                      <a:lnTo>
                        <a:pt x="473" y="606"/>
                      </a:lnTo>
                      <a:lnTo>
                        <a:pt x="471" y="606"/>
                      </a:lnTo>
                      <a:lnTo>
                        <a:pt x="471" y="606"/>
                      </a:lnTo>
                      <a:lnTo>
                        <a:pt x="471" y="606"/>
                      </a:lnTo>
                      <a:lnTo>
                        <a:pt x="469" y="606"/>
                      </a:lnTo>
                      <a:lnTo>
                        <a:pt x="469" y="607"/>
                      </a:lnTo>
                      <a:lnTo>
                        <a:pt x="469" y="607"/>
                      </a:lnTo>
                      <a:lnTo>
                        <a:pt x="469" y="607"/>
                      </a:lnTo>
                      <a:lnTo>
                        <a:pt x="469" y="607"/>
                      </a:lnTo>
                      <a:lnTo>
                        <a:pt x="467" y="607"/>
                      </a:lnTo>
                      <a:lnTo>
                        <a:pt x="467" y="609"/>
                      </a:lnTo>
                      <a:lnTo>
                        <a:pt x="467" y="609"/>
                      </a:lnTo>
                      <a:lnTo>
                        <a:pt x="467" y="609"/>
                      </a:lnTo>
                      <a:lnTo>
                        <a:pt x="467" y="609"/>
                      </a:lnTo>
                      <a:lnTo>
                        <a:pt x="465" y="609"/>
                      </a:lnTo>
                      <a:lnTo>
                        <a:pt x="465" y="611"/>
                      </a:lnTo>
                      <a:lnTo>
                        <a:pt x="465" y="611"/>
                      </a:lnTo>
                      <a:lnTo>
                        <a:pt x="465" y="611"/>
                      </a:lnTo>
                      <a:lnTo>
                        <a:pt x="465" y="611"/>
                      </a:lnTo>
                      <a:lnTo>
                        <a:pt x="465" y="613"/>
                      </a:lnTo>
                      <a:lnTo>
                        <a:pt x="463" y="613"/>
                      </a:lnTo>
                      <a:lnTo>
                        <a:pt x="463" y="613"/>
                      </a:lnTo>
                      <a:lnTo>
                        <a:pt x="463" y="613"/>
                      </a:lnTo>
                      <a:lnTo>
                        <a:pt x="463" y="613"/>
                      </a:lnTo>
                      <a:lnTo>
                        <a:pt x="461" y="613"/>
                      </a:lnTo>
                      <a:lnTo>
                        <a:pt x="461" y="615"/>
                      </a:lnTo>
                      <a:lnTo>
                        <a:pt x="461" y="615"/>
                      </a:lnTo>
                      <a:lnTo>
                        <a:pt x="461" y="615"/>
                      </a:lnTo>
                      <a:lnTo>
                        <a:pt x="459" y="615"/>
                      </a:lnTo>
                      <a:lnTo>
                        <a:pt x="459" y="615"/>
                      </a:lnTo>
                      <a:lnTo>
                        <a:pt x="459" y="617"/>
                      </a:lnTo>
                      <a:lnTo>
                        <a:pt x="459" y="617"/>
                      </a:lnTo>
                      <a:lnTo>
                        <a:pt x="458" y="617"/>
                      </a:lnTo>
                      <a:lnTo>
                        <a:pt x="458" y="617"/>
                      </a:lnTo>
                      <a:lnTo>
                        <a:pt x="458" y="617"/>
                      </a:lnTo>
                      <a:lnTo>
                        <a:pt x="458" y="617"/>
                      </a:lnTo>
                      <a:lnTo>
                        <a:pt x="458" y="617"/>
                      </a:lnTo>
                      <a:lnTo>
                        <a:pt x="456" y="617"/>
                      </a:lnTo>
                      <a:lnTo>
                        <a:pt x="456" y="619"/>
                      </a:lnTo>
                      <a:lnTo>
                        <a:pt x="456" y="619"/>
                      </a:lnTo>
                      <a:lnTo>
                        <a:pt x="456" y="619"/>
                      </a:lnTo>
                      <a:lnTo>
                        <a:pt x="454" y="619"/>
                      </a:lnTo>
                      <a:lnTo>
                        <a:pt x="454" y="621"/>
                      </a:lnTo>
                      <a:lnTo>
                        <a:pt x="454" y="621"/>
                      </a:lnTo>
                      <a:lnTo>
                        <a:pt x="454" y="621"/>
                      </a:lnTo>
                      <a:lnTo>
                        <a:pt x="454" y="621"/>
                      </a:lnTo>
                      <a:lnTo>
                        <a:pt x="454" y="623"/>
                      </a:lnTo>
                      <a:lnTo>
                        <a:pt x="452" y="623"/>
                      </a:lnTo>
                      <a:lnTo>
                        <a:pt x="452" y="623"/>
                      </a:lnTo>
                      <a:lnTo>
                        <a:pt x="452" y="625"/>
                      </a:lnTo>
                      <a:lnTo>
                        <a:pt x="452" y="625"/>
                      </a:lnTo>
                      <a:lnTo>
                        <a:pt x="452" y="625"/>
                      </a:lnTo>
                      <a:lnTo>
                        <a:pt x="452" y="625"/>
                      </a:lnTo>
                      <a:lnTo>
                        <a:pt x="452" y="625"/>
                      </a:lnTo>
                      <a:lnTo>
                        <a:pt x="452" y="627"/>
                      </a:lnTo>
                      <a:lnTo>
                        <a:pt x="450" y="627"/>
                      </a:lnTo>
                      <a:lnTo>
                        <a:pt x="450" y="627"/>
                      </a:lnTo>
                      <a:lnTo>
                        <a:pt x="450" y="627"/>
                      </a:lnTo>
                      <a:lnTo>
                        <a:pt x="450" y="628"/>
                      </a:lnTo>
                      <a:lnTo>
                        <a:pt x="448" y="628"/>
                      </a:lnTo>
                      <a:lnTo>
                        <a:pt x="448" y="628"/>
                      </a:lnTo>
                      <a:lnTo>
                        <a:pt x="448" y="628"/>
                      </a:lnTo>
                      <a:lnTo>
                        <a:pt x="448" y="630"/>
                      </a:lnTo>
                      <a:lnTo>
                        <a:pt x="448" y="630"/>
                      </a:lnTo>
                      <a:lnTo>
                        <a:pt x="448" y="630"/>
                      </a:lnTo>
                      <a:lnTo>
                        <a:pt x="448" y="632"/>
                      </a:lnTo>
                      <a:lnTo>
                        <a:pt x="446" y="632"/>
                      </a:lnTo>
                      <a:lnTo>
                        <a:pt x="446" y="632"/>
                      </a:lnTo>
                      <a:lnTo>
                        <a:pt x="446" y="632"/>
                      </a:lnTo>
                      <a:lnTo>
                        <a:pt x="446" y="632"/>
                      </a:lnTo>
                      <a:lnTo>
                        <a:pt x="446" y="632"/>
                      </a:lnTo>
                      <a:lnTo>
                        <a:pt x="446" y="634"/>
                      </a:lnTo>
                      <a:lnTo>
                        <a:pt x="444" y="634"/>
                      </a:lnTo>
                      <a:lnTo>
                        <a:pt x="444" y="634"/>
                      </a:lnTo>
                      <a:lnTo>
                        <a:pt x="444" y="634"/>
                      </a:lnTo>
                      <a:lnTo>
                        <a:pt x="442" y="634"/>
                      </a:lnTo>
                      <a:lnTo>
                        <a:pt x="442" y="636"/>
                      </a:lnTo>
                      <a:lnTo>
                        <a:pt x="442" y="636"/>
                      </a:lnTo>
                      <a:lnTo>
                        <a:pt x="442" y="636"/>
                      </a:lnTo>
                      <a:lnTo>
                        <a:pt x="442" y="638"/>
                      </a:lnTo>
                      <a:lnTo>
                        <a:pt x="442" y="638"/>
                      </a:lnTo>
                      <a:lnTo>
                        <a:pt x="442" y="638"/>
                      </a:lnTo>
                      <a:lnTo>
                        <a:pt x="442" y="640"/>
                      </a:lnTo>
                      <a:lnTo>
                        <a:pt x="440" y="640"/>
                      </a:lnTo>
                      <a:lnTo>
                        <a:pt x="440" y="640"/>
                      </a:lnTo>
                      <a:lnTo>
                        <a:pt x="440" y="640"/>
                      </a:lnTo>
                      <a:lnTo>
                        <a:pt x="440" y="640"/>
                      </a:lnTo>
                      <a:lnTo>
                        <a:pt x="440" y="642"/>
                      </a:lnTo>
                      <a:lnTo>
                        <a:pt x="440" y="642"/>
                      </a:lnTo>
                      <a:lnTo>
                        <a:pt x="440" y="644"/>
                      </a:lnTo>
                      <a:lnTo>
                        <a:pt x="440" y="644"/>
                      </a:lnTo>
                      <a:lnTo>
                        <a:pt x="440" y="644"/>
                      </a:lnTo>
                      <a:lnTo>
                        <a:pt x="442" y="644"/>
                      </a:lnTo>
                      <a:lnTo>
                        <a:pt x="442" y="646"/>
                      </a:lnTo>
                      <a:lnTo>
                        <a:pt x="442" y="646"/>
                      </a:lnTo>
                      <a:lnTo>
                        <a:pt x="442" y="646"/>
                      </a:lnTo>
                      <a:lnTo>
                        <a:pt x="442" y="648"/>
                      </a:lnTo>
                      <a:lnTo>
                        <a:pt x="442" y="648"/>
                      </a:lnTo>
                      <a:lnTo>
                        <a:pt x="442" y="648"/>
                      </a:lnTo>
                      <a:lnTo>
                        <a:pt x="442" y="650"/>
                      </a:lnTo>
                      <a:lnTo>
                        <a:pt x="440" y="650"/>
                      </a:lnTo>
                      <a:lnTo>
                        <a:pt x="440" y="650"/>
                      </a:lnTo>
                      <a:lnTo>
                        <a:pt x="440" y="650"/>
                      </a:lnTo>
                      <a:lnTo>
                        <a:pt x="440" y="650"/>
                      </a:lnTo>
                      <a:lnTo>
                        <a:pt x="440" y="651"/>
                      </a:lnTo>
                      <a:lnTo>
                        <a:pt x="440" y="651"/>
                      </a:lnTo>
                      <a:lnTo>
                        <a:pt x="438" y="651"/>
                      </a:lnTo>
                      <a:lnTo>
                        <a:pt x="438" y="653"/>
                      </a:lnTo>
                      <a:lnTo>
                        <a:pt x="438" y="653"/>
                      </a:lnTo>
                      <a:lnTo>
                        <a:pt x="438" y="655"/>
                      </a:lnTo>
                      <a:lnTo>
                        <a:pt x="438" y="655"/>
                      </a:lnTo>
                      <a:lnTo>
                        <a:pt x="438" y="655"/>
                      </a:lnTo>
                      <a:lnTo>
                        <a:pt x="438" y="657"/>
                      </a:lnTo>
                      <a:lnTo>
                        <a:pt x="438" y="657"/>
                      </a:lnTo>
                      <a:lnTo>
                        <a:pt x="438" y="657"/>
                      </a:lnTo>
                      <a:lnTo>
                        <a:pt x="440" y="657"/>
                      </a:lnTo>
                      <a:lnTo>
                        <a:pt x="440" y="657"/>
                      </a:lnTo>
                      <a:lnTo>
                        <a:pt x="440" y="659"/>
                      </a:lnTo>
                      <a:lnTo>
                        <a:pt x="438" y="659"/>
                      </a:lnTo>
                      <a:lnTo>
                        <a:pt x="438" y="659"/>
                      </a:lnTo>
                      <a:lnTo>
                        <a:pt x="438" y="661"/>
                      </a:lnTo>
                      <a:lnTo>
                        <a:pt x="440" y="661"/>
                      </a:lnTo>
                      <a:lnTo>
                        <a:pt x="440" y="661"/>
                      </a:lnTo>
                      <a:lnTo>
                        <a:pt x="440" y="661"/>
                      </a:lnTo>
                      <a:lnTo>
                        <a:pt x="440" y="663"/>
                      </a:lnTo>
                      <a:lnTo>
                        <a:pt x="440" y="663"/>
                      </a:lnTo>
                      <a:lnTo>
                        <a:pt x="440" y="665"/>
                      </a:lnTo>
                      <a:lnTo>
                        <a:pt x="442" y="665"/>
                      </a:lnTo>
                      <a:lnTo>
                        <a:pt x="442" y="665"/>
                      </a:lnTo>
                      <a:lnTo>
                        <a:pt x="442" y="665"/>
                      </a:lnTo>
                      <a:lnTo>
                        <a:pt x="442" y="665"/>
                      </a:lnTo>
                      <a:lnTo>
                        <a:pt x="442" y="667"/>
                      </a:lnTo>
                      <a:lnTo>
                        <a:pt x="442" y="667"/>
                      </a:lnTo>
                      <a:lnTo>
                        <a:pt x="442" y="667"/>
                      </a:lnTo>
                      <a:lnTo>
                        <a:pt x="440" y="667"/>
                      </a:lnTo>
                      <a:lnTo>
                        <a:pt x="440" y="667"/>
                      </a:lnTo>
                      <a:lnTo>
                        <a:pt x="440" y="669"/>
                      </a:lnTo>
                      <a:lnTo>
                        <a:pt x="440" y="669"/>
                      </a:lnTo>
                      <a:lnTo>
                        <a:pt x="442" y="669"/>
                      </a:lnTo>
                      <a:lnTo>
                        <a:pt x="442" y="669"/>
                      </a:lnTo>
                      <a:lnTo>
                        <a:pt x="442" y="671"/>
                      </a:lnTo>
                      <a:lnTo>
                        <a:pt x="442" y="671"/>
                      </a:lnTo>
                      <a:lnTo>
                        <a:pt x="442" y="671"/>
                      </a:lnTo>
                      <a:lnTo>
                        <a:pt x="442" y="671"/>
                      </a:lnTo>
                      <a:lnTo>
                        <a:pt x="442" y="671"/>
                      </a:lnTo>
                      <a:lnTo>
                        <a:pt x="444" y="671"/>
                      </a:lnTo>
                      <a:lnTo>
                        <a:pt x="444" y="671"/>
                      </a:lnTo>
                      <a:lnTo>
                        <a:pt x="444" y="671"/>
                      </a:lnTo>
                      <a:lnTo>
                        <a:pt x="444" y="673"/>
                      </a:lnTo>
                      <a:lnTo>
                        <a:pt x="444" y="673"/>
                      </a:lnTo>
                      <a:lnTo>
                        <a:pt x="444" y="673"/>
                      </a:lnTo>
                      <a:lnTo>
                        <a:pt x="444" y="673"/>
                      </a:lnTo>
                      <a:lnTo>
                        <a:pt x="444" y="674"/>
                      </a:lnTo>
                      <a:lnTo>
                        <a:pt x="442" y="674"/>
                      </a:lnTo>
                      <a:lnTo>
                        <a:pt x="442" y="674"/>
                      </a:lnTo>
                      <a:lnTo>
                        <a:pt x="442" y="676"/>
                      </a:lnTo>
                      <a:lnTo>
                        <a:pt x="442" y="676"/>
                      </a:lnTo>
                      <a:lnTo>
                        <a:pt x="442" y="676"/>
                      </a:lnTo>
                      <a:lnTo>
                        <a:pt x="442" y="678"/>
                      </a:lnTo>
                      <a:lnTo>
                        <a:pt x="442" y="678"/>
                      </a:lnTo>
                      <a:lnTo>
                        <a:pt x="442" y="680"/>
                      </a:lnTo>
                      <a:lnTo>
                        <a:pt x="442" y="680"/>
                      </a:lnTo>
                      <a:lnTo>
                        <a:pt x="440" y="680"/>
                      </a:lnTo>
                      <a:lnTo>
                        <a:pt x="440" y="680"/>
                      </a:lnTo>
                      <a:lnTo>
                        <a:pt x="440" y="680"/>
                      </a:lnTo>
                      <a:lnTo>
                        <a:pt x="440" y="680"/>
                      </a:lnTo>
                      <a:lnTo>
                        <a:pt x="440" y="682"/>
                      </a:lnTo>
                      <a:lnTo>
                        <a:pt x="440" y="682"/>
                      </a:lnTo>
                      <a:lnTo>
                        <a:pt x="440" y="684"/>
                      </a:lnTo>
                      <a:lnTo>
                        <a:pt x="440" y="684"/>
                      </a:lnTo>
                      <a:lnTo>
                        <a:pt x="438" y="684"/>
                      </a:lnTo>
                      <a:lnTo>
                        <a:pt x="438" y="686"/>
                      </a:lnTo>
                      <a:lnTo>
                        <a:pt x="438" y="686"/>
                      </a:lnTo>
                      <a:lnTo>
                        <a:pt x="438" y="688"/>
                      </a:lnTo>
                      <a:lnTo>
                        <a:pt x="438" y="688"/>
                      </a:lnTo>
                      <a:lnTo>
                        <a:pt x="438" y="688"/>
                      </a:lnTo>
                      <a:lnTo>
                        <a:pt x="438" y="688"/>
                      </a:lnTo>
                      <a:lnTo>
                        <a:pt x="438" y="690"/>
                      </a:lnTo>
                      <a:lnTo>
                        <a:pt x="438" y="690"/>
                      </a:lnTo>
                      <a:lnTo>
                        <a:pt x="438" y="690"/>
                      </a:lnTo>
                      <a:lnTo>
                        <a:pt x="438" y="692"/>
                      </a:lnTo>
                      <a:lnTo>
                        <a:pt x="438" y="692"/>
                      </a:lnTo>
                      <a:lnTo>
                        <a:pt x="438" y="694"/>
                      </a:lnTo>
                      <a:lnTo>
                        <a:pt x="438" y="694"/>
                      </a:lnTo>
                      <a:lnTo>
                        <a:pt x="436" y="694"/>
                      </a:lnTo>
                      <a:lnTo>
                        <a:pt x="436" y="696"/>
                      </a:lnTo>
                      <a:lnTo>
                        <a:pt x="436" y="696"/>
                      </a:lnTo>
                      <a:lnTo>
                        <a:pt x="436" y="696"/>
                      </a:lnTo>
                      <a:lnTo>
                        <a:pt x="436" y="696"/>
                      </a:lnTo>
                      <a:lnTo>
                        <a:pt x="435" y="696"/>
                      </a:lnTo>
                      <a:lnTo>
                        <a:pt x="435" y="697"/>
                      </a:lnTo>
                      <a:lnTo>
                        <a:pt x="435" y="697"/>
                      </a:lnTo>
                      <a:lnTo>
                        <a:pt x="433" y="697"/>
                      </a:lnTo>
                      <a:lnTo>
                        <a:pt x="433" y="697"/>
                      </a:lnTo>
                      <a:lnTo>
                        <a:pt x="433" y="697"/>
                      </a:lnTo>
                      <a:lnTo>
                        <a:pt x="433" y="697"/>
                      </a:lnTo>
                      <a:lnTo>
                        <a:pt x="433" y="697"/>
                      </a:lnTo>
                      <a:lnTo>
                        <a:pt x="431" y="697"/>
                      </a:lnTo>
                      <a:lnTo>
                        <a:pt x="431" y="699"/>
                      </a:lnTo>
                      <a:lnTo>
                        <a:pt x="431" y="699"/>
                      </a:lnTo>
                      <a:lnTo>
                        <a:pt x="431" y="699"/>
                      </a:lnTo>
                      <a:lnTo>
                        <a:pt x="431" y="699"/>
                      </a:lnTo>
                      <a:lnTo>
                        <a:pt x="429" y="699"/>
                      </a:lnTo>
                      <a:lnTo>
                        <a:pt x="429" y="701"/>
                      </a:lnTo>
                      <a:lnTo>
                        <a:pt x="429" y="701"/>
                      </a:lnTo>
                      <a:lnTo>
                        <a:pt x="429" y="701"/>
                      </a:lnTo>
                      <a:lnTo>
                        <a:pt x="427" y="701"/>
                      </a:lnTo>
                      <a:lnTo>
                        <a:pt x="427" y="703"/>
                      </a:lnTo>
                      <a:lnTo>
                        <a:pt x="427" y="703"/>
                      </a:lnTo>
                      <a:lnTo>
                        <a:pt x="427" y="703"/>
                      </a:lnTo>
                      <a:lnTo>
                        <a:pt x="427" y="703"/>
                      </a:lnTo>
                      <a:lnTo>
                        <a:pt x="425" y="703"/>
                      </a:lnTo>
                      <a:lnTo>
                        <a:pt x="425" y="705"/>
                      </a:lnTo>
                      <a:lnTo>
                        <a:pt x="425" y="705"/>
                      </a:lnTo>
                      <a:lnTo>
                        <a:pt x="425" y="705"/>
                      </a:lnTo>
                      <a:lnTo>
                        <a:pt x="425" y="705"/>
                      </a:lnTo>
                      <a:lnTo>
                        <a:pt x="425" y="705"/>
                      </a:lnTo>
                      <a:lnTo>
                        <a:pt x="423" y="705"/>
                      </a:lnTo>
                      <a:lnTo>
                        <a:pt x="423" y="707"/>
                      </a:lnTo>
                      <a:lnTo>
                        <a:pt x="423" y="707"/>
                      </a:lnTo>
                      <a:lnTo>
                        <a:pt x="423" y="707"/>
                      </a:lnTo>
                      <a:lnTo>
                        <a:pt x="423" y="709"/>
                      </a:lnTo>
                      <a:lnTo>
                        <a:pt x="421" y="709"/>
                      </a:lnTo>
                      <a:lnTo>
                        <a:pt x="421" y="709"/>
                      </a:lnTo>
                      <a:lnTo>
                        <a:pt x="421" y="709"/>
                      </a:lnTo>
                      <a:lnTo>
                        <a:pt x="421" y="711"/>
                      </a:lnTo>
                      <a:lnTo>
                        <a:pt x="421" y="711"/>
                      </a:lnTo>
                      <a:lnTo>
                        <a:pt x="421" y="711"/>
                      </a:lnTo>
                      <a:lnTo>
                        <a:pt x="421" y="713"/>
                      </a:lnTo>
                      <a:lnTo>
                        <a:pt x="419" y="713"/>
                      </a:lnTo>
                      <a:lnTo>
                        <a:pt x="419" y="713"/>
                      </a:lnTo>
                      <a:lnTo>
                        <a:pt x="419" y="713"/>
                      </a:lnTo>
                      <a:lnTo>
                        <a:pt x="419" y="713"/>
                      </a:lnTo>
                      <a:lnTo>
                        <a:pt x="419" y="713"/>
                      </a:lnTo>
                      <a:lnTo>
                        <a:pt x="419" y="715"/>
                      </a:lnTo>
                      <a:lnTo>
                        <a:pt x="419" y="715"/>
                      </a:lnTo>
                      <a:lnTo>
                        <a:pt x="417" y="715"/>
                      </a:lnTo>
                      <a:lnTo>
                        <a:pt x="417" y="717"/>
                      </a:lnTo>
                      <a:lnTo>
                        <a:pt x="417" y="717"/>
                      </a:lnTo>
                      <a:lnTo>
                        <a:pt x="417" y="717"/>
                      </a:lnTo>
                      <a:lnTo>
                        <a:pt x="415" y="717"/>
                      </a:lnTo>
                      <a:lnTo>
                        <a:pt x="415" y="719"/>
                      </a:lnTo>
                      <a:lnTo>
                        <a:pt x="415" y="719"/>
                      </a:lnTo>
                      <a:lnTo>
                        <a:pt x="415" y="719"/>
                      </a:lnTo>
                      <a:lnTo>
                        <a:pt x="415" y="720"/>
                      </a:lnTo>
                      <a:lnTo>
                        <a:pt x="415" y="720"/>
                      </a:lnTo>
                      <a:lnTo>
                        <a:pt x="415" y="720"/>
                      </a:lnTo>
                      <a:lnTo>
                        <a:pt x="415" y="720"/>
                      </a:lnTo>
                      <a:lnTo>
                        <a:pt x="415" y="722"/>
                      </a:lnTo>
                      <a:lnTo>
                        <a:pt x="414" y="722"/>
                      </a:lnTo>
                      <a:lnTo>
                        <a:pt x="414" y="722"/>
                      </a:lnTo>
                      <a:lnTo>
                        <a:pt x="414" y="724"/>
                      </a:lnTo>
                      <a:lnTo>
                        <a:pt x="414" y="724"/>
                      </a:lnTo>
                      <a:lnTo>
                        <a:pt x="414" y="724"/>
                      </a:lnTo>
                      <a:lnTo>
                        <a:pt x="414" y="726"/>
                      </a:lnTo>
                      <a:lnTo>
                        <a:pt x="414" y="726"/>
                      </a:lnTo>
                      <a:lnTo>
                        <a:pt x="412" y="726"/>
                      </a:lnTo>
                      <a:lnTo>
                        <a:pt x="412" y="728"/>
                      </a:lnTo>
                      <a:lnTo>
                        <a:pt x="412" y="728"/>
                      </a:lnTo>
                      <a:lnTo>
                        <a:pt x="412" y="728"/>
                      </a:lnTo>
                      <a:lnTo>
                        <a:pt x="412" y="728"/>
                      </a:lnTo>
                      <a:lnTo>
                        <a:pt x="412" y="730"/>
                      </a:lnTo>
                      <a:lnTo>
                        <a:pt x="412" y="730"/>
                      </a:lnTo>
                      <a:lnTo>
                        <a:pt x="412" y="730"/>
                      </a:lnTo>
                      <a:lnTo>
                        <a:pt x="412" y="732"/>
                      </a:lnTo>
                      <a:lnTo>
                        <a:pt x="412" y="732"/>
                      </a:lnTo>
                      <a:lnTo>
                        <a:pt x="410" y="732"/>
                      </a:lnTo>
                      <a:lnTo>
                        <a:pt x="410" y="734"/>
                      </a:lnTo>
                      <a:lnTo>
                        <a:pt x="410" y="734"/>
                      </a:lnTo>
                      <a:lnTo>
                        <a:pt x="410" y="736"/>
                      </a:lnTo>
                      <a:lnTo>
                        <a:pt x="410" y="736"/>
                      </a:lnTo>
                      <a:lnTo>
                        <a:pt x="410" y="736"/>
                      </a:lnTo>
                      <a:lnTo>
                        <a:pt x="410" y="736"/>
                      </a:lnTo>
                      <a:lnTo>
                        <a:pt x="410" y="736"/>
                      </a:lnTo>
                      <a:lnTo>
                        <a:pt x="408" y="736"/>
                      </a:lnTo>
                      <a:lnTo>
                        <a:pt x="408" y="738"/>
                      </a:lnTo>
                      <a:lnTo>
                        <a:pt x="408" y="738"/>
                      </a:lnTo>
                      <a:lnTo>
                        <a:pt x="408" y="738"/>
                      </a:lnTo>
                      <a:lnTo>
                        <a:pt x="408" y="740"/>
                      </a:lnTo>
                      <a:lnTo>
                        <a:pt x="406" y="740"/>
                      </a:lnTo>
                      <a:lnTo>
                        <a:pt x="406" y="740"/>
                      </a:lnTo>
                      <a:lnTo>
                        <a:pt x="406" y="742"/>
                      </a:lnTo>
                      <a:lnTo>
                        <a:pt x="406" y="742"/>
                      </a:lnTo>
                      <a:lnTo>
                        <a:pt x="406" y="742"/>
                      </a:lnTo>
                      <a:lnTo>
                        <a:pt x="406" y="742"/>
                      </a:lnTo>
                      <a:lnTo>
                        <a:pt x="406" y="743"/>
                      </a:lnTo>
                      <a:lnTo>
                        <a:pt x="404" y="743"/>
                      </a:lnTo>
                      <a:lnTo>
                        <a:pt x="404" y="743"/>
                      </a:lnTo>
                      <a:lnTo>
                        <a:pt x="404" y="745"/>
                      </a:lnTo>
                      <a:lnTo>
                        <a:pt x="404" y="745"/>
                      </a:lnTo>
                      <a:lnTo>
                        <a:pt x="404" y="745"/>
                      </a:lnTo>
                      <a:lnTo>
                        <a:pt x="404" y="745"/>
                      </a:lnTo>
                      <a:lnTo>
                        <a:pt x="404" y="745"/>
                      </a:lnTo>
                      <a:lnTo>
                        <a:pt x="404" y="747"/>
                      </a:lnTo>
                      <a:lnTo>
                        <a:pt x="402" y="747"/>
                      </a:lnTo>
                      <a:lnTo>
                        <a:pt x="402" y="747"/>
                      </a:lnTo>
                      <a:lnTo>
                        <a:pt x="402" y="747"/>
                      </a:lnTo>
                      <a:lnTo>
                        <a:pt x="402" y="749"/>
                      </a:lnTo>
                      <a:lnTo>
                        <a:pt x="400" y="749"/>
                      </a:lnTo>
                      <a:lnTo>
                        <a:pt x="400" y="749"/>
                      </a:lnTo>
                      <a:lnTo>
                        <a:pt x="400" y="749"/>
                      </a:lnTo>
                      <a:lnTo>
                        <a:pt x="400" y="751"/>
                      </a:lnTo>
                      <a:lnTo>
                        <a:pt x="400" y="751"/>
                      </a:lnTo>
                      <a:lnTo>
                        <a:pt x="400" y="751"/>
                      </a:lnTo>
                      <a:lnTo>
                        <a:pt x="398" y="751"/>
                      </a:lnTo>
                      <a:lnTo>
                        <a:pt x="398" y="751"/>
                      </a:lnTo>
                      <a:lnTo>
                        <a:pt x="398" y="753"/>
                      </a:lnTo>
                      <a:lnTo>
                        <a:pt x="398" y="753"/>
                      </a:lnTo>
                      <a:lnTo>
                        <a:pt x="398" y="753"/>
                      </a:lnTo>
                      <a:lnTo>
                        <a:pt x="396" y="753"/>
                      </a:lnTo>
                      <a:lnTo>
                        <a:pt x="396" y="753"/>
                      </a:lnTo>
                      <a:lnTo>
                        <a:pt x="396" y="753"/>
                      </a:lnTo>
                      <a:lnTo>
                        <a:pt x="396" y="755"/>
                      </a:lnTo>
                      <a:lnTo>
                        <a:pt x="394" y="755"/>
                      </a:lnTo>
                      <a:lnTo>
                        <a:pt x="394" y="755"/>
                      </a:lnTo>
                      <a:lnTo>
                        <a:pt x="394" y="755"/>
                      </a:lnTo>
                      <a:lnTo>
                        <a:pt x="394" y="757"/>
                      </a:lnTo>
                      <a:lnTo>
                        <a:pt x="394" y="757"/>
                      </a:lnTo>
                      <a:lnTo>
                        <a:pt x="394" y="757"/>
                      </a:lnTo>
                      <a:lnTo>
                        <a:pt x="392" y="757"/>
                      </a:lnTo>
                      <a:lnTo>
                        <a:pt x="392" y="759"/>
                      </a:lnTo>
                      <a:lnTo>
                        <a:pt x="392" y="759"/>
                      </a:lnTo>
                      <a:lnTo>
                        <a:pt x="392" y="759"/>
                      </a:lnTo>
                      <a:lnTo>
                        <a:pt x="392" y="759"/>
                      </a:lnTo>
                      <a:lnTo>
                        <a:pt x="391" y="759"/>
                      </a:lnTo>
                      <a:lnTo>
                        <a:pt x="391" y="761"/>
                      </a:lnTo>
                      <a:lnTo>
                        <a:pt x="391" y="761"/>
                      </a:lnTo>
                      <a:lnTo>
                        <a:pt x="389" y="761"/>
                      </a:lnTo>
                      <a:lnTo>
                        <a:pt x="389" y="761"/>
                      </a:lnTo>
                      <a:lnTo>
                        <a:pt x="389" y="761"/>
                      </a:lnTo>
                      <a:lnTo>
                        <a:pt x="389" y="761"/>
                      </a:lnTo>
                      <a:lnTo>
                        <a:pt x="389" y="761"/>
                      </a:lnTo>
                      <a:lnTo>
                        <a:pt x="387" y="761"/>
                      </a:lnTo>
                      <a:lnTo>
                        <a:pt x="387" y="761"/>
                      </a:lnTo>
                      <a:lnTo>
                        <a:pt x="387" y="763"/>
                      </a:lnTo>
                      <a:lnTo>
                        <a:pt x="387" y="763"/>
                      </a:lnTo>
                      <a:lnTo>
                        <a:pt x="385" y="763"/>
                      </a:lnTo>
                      <a:lnTo>
                        <a:pt x="385" y="763"/>
                      </a:lnTo>
                      <a:lnTo>
                        <a:pt x="385" y="763"/>
                      </a:lnTo>
                      <a:lnTo>
                        <a:pt x="385" y="765"/>
                      </a:lnTo>
                      <a:lnTo>
                        <a:pt x="383" y="765"/>
                      </a:lnTo>
                      <a:lnTo>
                        <a:pt x="383" y="765"/>
                      </a:lnTo>
                      <a:lnTo>
                        <a:pt x="383" y="765"/>
                      </a:lnTo>
                      <a:lnTo>
                        <a:pt x="383" y="765"/>
                      </a:lnTo>
                      <a:lnTo>
                        <a:pt x="383" y="766"/>
                      </a:lnTo>
                      <a:lnTo>
                        <a:pt x="381" y="766"/>
                      </a:lnTo>
                      <a:lnTo>
                        <a:pt x="381" y="766"/>
                      </a:lnTo>
                      <a:lnTo>
                        <a:pt x="381" y="766"/>
                      </a:lnTo>
                      <a:lnTo>
                        <a:pt x="381" y="768"/>
                      </a:lnTo>
                      <a:lnTo>
                        <a:pt x="379" y="768"/>
                      </a:lnTo>
                      <a:lnTo>
                        <a:pt x="379" y="768"/>
                      </a:lnTo>
                      <a:lnTo>
                        <a:pt x="379" y="768"/>
                      </a:lnTo>
                      <a:lnTo>
                        <a:pt x="379" y="768"/>
                      </a:lnTo>
                      <a:lnTo>
                        <a:pt x="379" y="768"/>
                      </a:lnTo>
                      <a:lnTo>
                        <a:pt x="377" y="768"/>
                      </a:lnTo>
                      <a:lnTo>
                        <a:pt x="377" y="770"/>
                      </a:lnTo>
                      <a:lnTo>
                        <a:pt x="377" y="770"/>
                      </a:lnTo>
                      <a:lnTo>
                        <a:pt x="377" y="770"/>
                      </a:lnTo>
                      <a:lnTo>
                        <a:pt x="377" y="770"/>
                      </a:lnTo>
                      <a:lnTo>
                        <a:pt x="377" y="772"/>
                      </a:lnTo>
                      <a:lnTo>
                        <a:pt x="377" y="772"/>
                      </a:lnTo>
                      <a:lnTo>
                        <a:pt x="375" y="772"/>
                      </a:lnTo>
                      <a:lnTo>
                        <a:pt x="375" y="774"/>
                      </a:lnTo>
                      <a:lnTo>
                        <a:pt x="375" y="774"/>
                      </a:lnTo>
                      <a:lnTo>
                        <a:pt x="375" y="774"/>
                      </a:lnTo>
                      <a:lnTo>
                        <a:pt x="375" y="776"/>
                      </a:lnTo>
                      <a:lnTo>
                        <a:pt x="375" y="776"/>
                      </a:lnTo>
                      <a:lnTo>
                        <a:pt x="373" y="776"/>
                      </a:lnTo>
                      <a:lnTo>
                        <a:pt x="373" y="776"/>
                      </a:lnTo>
                      <a:lnTo>
                        <a:pt x="373" y="778"/>
                      </a:lnTo>
                      <a:lnTo>
                        <a:pt x="373" y="778"/>
                      </a:lnTo>
                      <a:lnTo>
                        <a:pt x="373" y="778"/>
                      </a:lnTo>
                      <a:lnTo>
                        <a:pt x="373" y="780"/>
                      </a:lnTo>
                      <a:lnTo>
                        <a:pt x="373" y="780"/>
                      </a:lnTo>
                      <a:lnTo>
                        <a:pt x="373" y="782"/>
                      </a:lnTo>
                      <a:lnTo>
                        <a:pt x="373" y="782"/>
                      </a:lnTo>
                      <a:lnTo>
                        <a:pt x="373" y="782"/>
                      </a:lnTo>
                      <a:lnTo>
                        <a:pt x="373" y="784"/>
                      </a:lnTo>
                      <a:lnTo>
                        <a:pt x="371" y="784"/>
                      </a:lnTo>
                      <a:lnTo>
                        <a:pt x="371" y="784"/>
                      </a:lnTo>
                      <a:lnTo>
                        <a:pt x="371" y="784"/>
                      </a:lnTo>
                      <a:lnTo>
                        <a:pt x="371" y="784"/>
                      </a:lnTo>
                      <a:lnTo>
                        <a:pt x="371" y="786"/>
                      </a:lnTo>
                      <a:lnTo>
                        <a:pt x="371" y="786"/>
                      </a:lnTo>
                      <a:lnTo>
                        <a:pt x="371" y="786"/>
                      </a:lnTo>
                      <a:lnTo>
                        <a:pt x="371" y="787"/>
                      </a:lnTo>
                      <a:lnTo>
                        <a:pt x="371" y="787"/>
                      </a:lnTo>
                      <a:lnTo>
                        <a:pt x="370" y="787"/>
                      </a:lnTo>
                      <a:lnTo>
                        <a:pt x="370" y="789"/>
                      </a:lnTo>
                      <a:lnTo>
                        <a:pt x="370" y="789"/>
                      </a:lnTo>
                      <a:lnTo>
                        <a:pt x="370" y="789"/>
                      </a:lnTo>
                      <a:lnTo>
                        <a:pt x="370" y="791"/>
                      </a:lnTo>
                      <a:lnTo>
                        <a:pt x="368" y="791"/>
                      </a:lnTo>
                      <a:lnTo>
                        <a:pt x="368" y="791"/>
                      </a:lnTo>
                      <a:lnTo>
                        <a:pt x="368" y="791"/>
                      </a:lnTo>
                      <a:lnTo>
                        <a:pt x="368" y="793"/>
                      </a:lnTo>
                      <a:lnTo>
                        <a:pt x="368" y="793"/>
                      </a:lnTo>
                      <a:lnTo>
                        <a:pt x="366" y="793"/>
                      </a:lnTo>
                      <a:lnTo>
                        <a:pt x="366" y="793"/>
                      </a:lnTo>
                      <a:lnTo>
                        <a:pt x="366" y="793"/>
                      </a:lnTo>
                      <a:lnTo>
                        <a:pt x="366" y="793"/>
                      </a:lnTo>
                      <a:lnTo>
                        <a:pt x="366" y="793"/>
                      </a:lnTo>
                      <a:lnTo>
                        <a:pt x="366" y="795"/>
                      </a:lnTo>
                      <a:lnTo>
                        <a:pt x="364" y="795"/>
                      </a:lnTo>
                      <a:lnTo>
                        <a:pt x="364" y="795"/>
                      </a:lnTo>
                      <a:lnTo>
                        <a:pt x="364" y="795"/>
                      </a:lnTo>
                      <a:lnTo>
                        <a:pt x="362" y="795"/>
                      </a:lnTo>
                      <a:lnTo>
                        <a:pt x="362" y="797"/>
                      </a:lnTo>
                      <a:lnTo>
                        <a:pt x="362" y="797"/>
                      </a:lnTo>
                      <a:lnTo>
                        <a:pt x="362" y="797"/>
                      </a:lnTo>
                      <a:lnTo>
                        <a:pt x="362" y="797"/>
                      </a:lnTo>
                      <a:lnTo>
                        <a:pt x="362" y="799"/>
                      </a:lnTo>
                      <a:lnTo>
                        <a:pt x="360" y="799"/>
                      </a:lnTo>
                      <a:lnTo>
                        <a:pt x="360" y="799"/>
                      </a:lnTo>
                      <a:lnTo>
                        <a:pt x="360" y="799"/>
                      </a:lnTo>
                      <a:lnTo>
                        <a:pt x="360" y="799"/>
                      </a:lnTo>
                      <a:lnTo>
                        <a:pt x="360" y="801"/>
                      </a:lnTo>
                      <a:lnTo>
                        <a:pt x="358" y="801"/>
                      </a:lnTo>
                      <a:lnTo>
                        <a:pt x="358" y="801"/>
                      </a:lnTo>
                      <a:lnTo>
                        <a:pt x="358" y="801"/>
                      </a:lnTo>
                      <a:lnTo>
                        <a:pt x="356" y="801"/>
                      </a:lnTo>
                      <a:lnTo>
                        <a:pt x="356" y="801"/>
                      </a:lnTo>
                      <a:lnTo>
                        <a:pt x="356" y="801"/>
                      </a:lnTo>
                      <a:lnTo>
                        <a:pt x="356" y="801"/>
                      </a:lnTo>
                      <a:lnTo>
                        <a:pt x="354" y="801"/>
                      </a:lnTo>
                      <a:lnTo>
                        <a:pt x="354" y="799"/>
                      </a:lnTo>
                      <a:lnTo>
                        <a:pt x="354" y="799"/>
                      </a:lnTo>
                      <a:lnTo>
                        <a:pt x="354" y="799"/>
                      </a:lnTo>
                      <a:lnTo>
                        <a:pt x="354" y="797"/>
                      </a:lnTo>
                      <a:lnTo>
                        <a:pt x="354" y="797"/>
                      </a:lnTo>
                      <a:lnTo>
                        <a:pt x="354" y="795"/>
                      </a:lnTo>
                      <a:lnTo>
                        <a:pt x="354" y="795"/>
                      </a:lnTo>
                      <a:lnTo>
                        <a:pt x="352" y="795"/>
                      </a:lnTo>
                      <a:lnTo>
                        <a:pt x="352" y="793"/>
                      </a:lnTo>
                      <a:lnTo>
                        <a:pt x="352" y="793"/>
                      </a:lnTo>
                      <a:lnTo>
                        <a:pt x="352" y="793"/>
                      </a:lnTo>
                      <a:lnTo>
                        <a:pt x="352" y="791"/>
                      </a:lnTo>
                      <a:lnTo>
                        <a:pt x="352" y="791"/>
                      </a:lnTo>
                      <a:lnTo>
                        <a:pt x="352" y="791"/>
                      </a:lnTo>
                      <a:lnTo>
                        <a:pt x="352" y="789"/>
                      </a:lnTo>
                      <a:lnTo>
                        <a:pt x="352" y="789"/>
                      </a:lnTo>
                      <a:lnTo>
                        <a:pt x="352" y="789"/>
                      </a:lnTo>
                      <a:lnTo>
                        <a:pt x="352" y="789"/>
                      </a:lnTo>
                      <a:lnTo>
                        <a:pt x="352" y="787"/>
                      </a:lnTo>
                      <a:lnTo>
                        <a:pt x="352" y="787"/>
                      </a:lnTo>
                      <a:lnTo>
                        <a:pt x="352" y="787"/>
                      </a:lnTo>
                      <a:lnTo>
                        <a:pt x="352" y="786"/>
                      </a:lnTo>
                      <a:lnTo>
                        <a:pt x="352" y="786"/>
                      </a:lnTo>
                      <a:lnTo>
                        <a:pt x="354" y="786"/>
                      </a:lnTo>
                      <a:lnTo>
                        <a:pt x="354" y="786"/>
                      </a:lnTo>
                      <a:lnTo>
                        <a:pt x="354" y="784"/>
                      </a:lnTo>
                      <a:lnTo>
                        <a:pt x="354" y="784"/>
                      </a:lnTo>
                      <a:lnTo>
                        <a:pt x="356" y="784"/>
                      </a:lnTo>
                      <a:lnTo>
                        <a:pt x="356" y="784"/>
                      </a:lnTo>
                      <a:lnTo>
                        <a:pt x="356" y="784"/>
                      </a:lnTo>
                      <a:lnTo>
                        <a:pt x="358" y="784"/>
                      </a:lnTo>
                      <a:lnTo>
                        <a:pt x="358" y="784"/>
                      </a:lnTo>
                      <a:lnTo>
                        <a:pt x="358" y="782"/>
                      </a:lnTo>
                      <a:lnTo>
                        <a:pt x="358" y="782"/>
                      </a:lnTo>
                      <a:lnTo>
                        <a:pt x="358" y="782"/>
                      </a:lnTo>
                      <a:lnTo>
                        <a:pt x="358" y="780"/>
                      </a:lnTo>
                      <a:lnTo>
                        <a:pt x="360" y="780"/>
                      </a:lnTo>
                      <a:lnTo>
                        <a:pt x="360" y="780"/>
                      </a:lnTo>
                      <a:lnTo>
                        <a:pt x="360" y="780"/>
                      </a:lnTo>
                      <a:lnTo>
                        <a:pt x="360" y="780"/>
                      </a:lnTo>
                      <a:lnTo>
                        <a:pt x="360" y="778"/>
                      </a:lnTo>
                      <a:lnTo>
                        <a:pt x="360" y="778"/>
                      </a:lnTo>
                      <a:lnTo>
                        <a:pt x="360" y="778"/>
                      </a:lnTo>
                      <a:lnTo>
                        <a:pt x="360" y="778"/>
                      </a:lnTo>
                      <a:lnTo>
                        <a:pt x="358" y="778"/>
                      </a:lnTo>
                      <a:lnTo>
                        <a:pt x="358" y="776"/>
                      </a:lnTo>
                      <a:lnTo>
                        <a:pt x="358" y="776"/>
                      </a:lnTo>
                      <a:lnTo>
                        <a:pt x="356" y="776"/>
                      </a:lnTo>
                      <a:lnTo>
                        <a:pt x="356" y="776"/>
                      </a:lnTo>
                      <a:lnTo>
                        <a:pt x="356" y="776"/>
                      </a:lnTo>
                      <a:lnTo>
                        <a:pt x="356" y="776"/>
                      </a:lnTo>
                      <a:lnTo>
                        <a:pt x="356" y="776"/>
                      </a:lnTo>
                      <a:lnTo>
                        <a:pt x="354" y="776"/>
                      </a:lnTo>
                      <a:lnTo>
                        <a:pt x="354" y="776"/>
                      </a:lnTo>
                      <a:lnTo>
                        <a:pt x="354" y="774"/>
                      </a:lnTo>
                      <a:lnTo>
                        <a:pt x="352" y="774"/>
                      </a:lnTo>
                      <a:lnTo>
                        <a:pt x="352" y="774"/>
                      </a:lnTo>
                      <a:lnTo>
                        <a:pt x="352" y="774"/>
                      </a:lnTo>
                      <a:lnTo>
                        <a:pt x="352" y="772"/>
                      </a:lnTo>
                      <a:lnTo>
                        <a:pt x="352" y="772"/>
                      </a:lnTo>
                      <a:lnTo>
                        <a:pt x="352" y="772"/>
                      </a:lnTo>
                      <a:lnTo>
                        <a:pt x="352" y="770"/>
                      </a:lnTo>
                      <a:lnTo>
                        <a:pt x="352" y="770"/>
                      </a:lnTo>
                      <a:lnTo>
                        <a:pt x="352" y="768"/>
                      </a:lnTo>
                      <a:lnTo>
                        <a:pt x="350" y="768"/>
                      </a:lnTo>
                      <a:lnTo>
                        <a:pt x="350" y="768"/>
                      </a:lnTo>
                      <a:lnTo>
                        <a:pt x="350" y="768"/>
                      </a:lnTo>
                      <a:lnTo>
                        <a:pt x="350" y="768"/>
                      </a:lnTo>
                      <a:lnTo>
                        <a:pt x="350" y="766"/>
                      </a:lnTo>
                      <a:lnTo>
                        <a:pt x="350" y="766"/>
                      </a:lnTo>
                      <a:lnTo>
                        <a:pt x="350" y="766"/>
                      </a:lnTo>
                      <a:lnTo>
                        <a:pt x="348" y="766"/>
                      </a:lnTo>
                      <a:lnTo>
                        <a:pt x="348" y="765"/>
                      </a:lnTo>
                      <a:lnTo>
                        <a:pt x="348" y="765"/>
                      </a:lnTo>
                      <a:lnTo>
                        <a:pt x="348" y="765"/>
                      </a:lnTo>
                      <a:lnTo>
                        <a:pt x="347" y="765"/>
                      </a:lnTo>
                      <a:lnTo>
                        <a:pt x="347" y="765"/>
                      </a:lnTo>
                      <a:lnTo>
                        <a:pt x="347" y="763"/>
                      </a:lnTo>
                      <a:lnTo>
                        <a:pt x="347" y="763"/>
                      </a:lnTo>
                      <a:lnTo>
                        <a:pt x="345" y="763"/>
                      </a:lnTo>
                      <a:lnTo>
                        <a:pt x="345" y="763"/>
                      </a:lnTo>
                      <a:lnTo>
                        <a:pt x="345" y="763"/>
                      </a:lnTo>
                      <a:lnTo>
                        <a:pt x="345" y="763"/>
                      </a:lnTo>
                      <a:lnTo>
                        <a:pt x="343" y="763"/>
                      </a:lnTo>
                      <a:lnTo>
                        <a:pt x="343" y="761"/>
                      </a:lnTo>
                      <a:lnTo>
                        <a:pt x="343" y="761"/>
                      </a:lnTo>
                      <a:lnTo>
                        <a:pt x="341" y="761"/>
                      </a:lnTo>
                      <a:lnTo>
                        <a:pt x="341" y="761"/>
                      </a:lnTo>
                      <a:lnTo>
                        <a:pt x="341" y="761"/>
                      </a:lnTo>
                      <a:lnTo>
                        <a:pt x="341" y="761"/>
                      </a:lnTo>
                      <a:lnTo>
                        <a:pt x="341" y="761"/>
                      </a:lnTo>
                      <a:lnTo>
                        <a:pt x="341" y="759"/>
                      </a:lnTo>
                      <a:lnTo>
                        <a:pt x="339" y="759"/>
                      </a:lnTo>
                      <a:lnTo>
                        <a:pt x="339" y="759"/>
                      </a:lnTo>
                      <a:lnTo>
                        <a:pt x="339" y="759"/>
                      </a:lnTo>
                      <a:lnTo>
                        <a:pt x="339" y="757"/>
                      </a:lnTo>
                      <a:lnTo>
                        <a:pt x="339" y="757"/>
                      </a:lnTo>
                      <a:lnTo>
                        <a:pt x="339" y="757"/>
                      </a:lnTo>
                      <a:lnTo>
                        <a:pt x="339" y="755"/>
                      </a:lnTo>
                      <a:lnTo>
                        <a:pt x="337" y="755"/>
                      </a:lnTo>
                      <a:lnTo>
                        <a:pt x="337" y="755"/>
                      </a:lnTo>
                      <a:lnTo>
                        <a:pt x="337" y="755"/>
                      </a:lnTo>
                      <a:lnTo>
                        <a:pt x="335" y="755"/>
                      </a:lnTo>
                      <a:lnTo>
                        <a:pt x="335" y="753"/>
                      </a:lnTo>
                      <a:lnTo>
                        <a:pt x="335" y="753"/>
                      </a:lnTo>
                      <a:lnTo>
                        <a:pt x="335" y="753"/>
                      </a:lnTo>
                      <a:lnTo>
                        <a:pt x="333" y="753"/>
                      </a:lnTo>
                      <a:lnTo>
                        <a:pt x="333" y="753"/>
                      </a:lnTo>
                      <a:lnTo>
                        <a:pt x="333" y="753"/>
                      </a:lnTo>
                      <a:lnTo>
                        <a:pt x="333" y="753"/>
                      </a:lnTo>
                      <a:lnTo>
                        <a:pt x="331" y="753"/>
                      </a:lnTo>
                      <a:lnTo>
                        <a:pt x="331" y="753"/>
                      </a:lnTo>
                      <a:lnTo>
                        <a:pt x="331" y="753"/>
                      </a:lnTo>
                      <a:lnTo>
                        <a:pt x="329" y="753"/>
                      </a:lnTo>
                      <a:lnTo>
                        <a:pt x="329" y="753"/>
                      </a:lnTo>
                      <a:lnTo>
                        <a:pt x="329" y="751"/>
                      </a:lnTo>
                      <a:lnTo>
                        <a:pt x="329" y="751"/>
                      </a:lnTo>
                      <a:lnTo>
                        <a:pt x="329" y="751"/>
                      </a:lnTo>
                      <a:lnTo>
                        <a:pt x="327" y="751"/>
                      </a:lnTo>
                      <a:lnTo>
                        <a:pt x="327" y="751"/>
                      </a:lnTo>
                      <a:lnTo>
                        <a:pt x="327" y="751"/>
                      </a:lnTo>
                      <a:lnTo>
                        <a:pt x="326" y="751"/>
                      </a:lnTo>
                      <a:lnTo>
                        <a:pt x="326" y="751"/>
                      </a:lnTo>
                      <a:lnTo>
                        <a:pt x="326" y="751"/>
                      </a:lnTo>
                      <a:lnTo>
                        <a:pt x="326" y="751"/>
                      </a:lnTo>
                      <a:lnTo>
                        <a:pt x="326" y="749"/>
                      </a:lnTo>
                      <a:lnTo>
                        <a:pt x="324" y="749"/>
                      </a:lnTo>
                      <a:lnTo>
                        <a:pt x="324" y="749"/>
                      </a:lnTo>
                      <a:lnTo>
                        <a:pt x="324" y="749"/>
                      </a:lnTo>
                      <a:lnTo>
                        <a:pt x="324" y="747"/>
                      </a:lnTo>
                      <a:lnTo>
                        <a:pt x="324" y="747"/>
                      </a:lnTo>
                      <a:lnTo>
                        <a:pt x="324" y="747"/>
                      </a:lnTo>
                      <a:lnTo>
                        <a:pt x="324" y="745"/>
                      </a:lnTo>
                      <a:lnTo>
                        <a:pt x="322" y="745"/>
                      </a:lnTo>
                      <a:lnTo>
                        <a:pt x="322" y="745"/>
                      </a:lnTo>
                      <a:lnTo>
                        <a:pt x="322" y="745"/>
                      </a:lnTo>
                      <a:lnTo>
                        <a:pt x="322" y="745"/>
                      </a:lnTo>
                      <a:lnTo>
                        <a:pt x="320" y="745"/>
                      </a:lnTo>
                      <a:lnTo>
                        <a:pt x="320" y="743"/>
                      </a:lnTo>
                      <a:lnTo>
                        <a:pt x="320" y="743"/>
                      </a:lnTo>
                      <a:lnTo>
                        <a:pt x="320" y="743"/>
                      </a:lnTo>
                      <a:lnTo>
                        <a:pt x="320" y="743"/>
                      </a:lnTo>
                      <a:lnTo>
                        <a:pt x="320" y="742"/>
                      </a:lnTo>
                      <a:lnTo>
                        <a:pt x="318" y="742"/>
                      </a:lnTo>
                      <a:lnTo>
                        <a:pt x="318" y="742"/>
                      </a:lnTo>
                      <a:lnTo>
                        <a:pt x="318" y="742"/>
                      </a:lnTo>
                      <a:lnTo>
                        <a:pt x="318" y="742"/>
                      </a:lnTo>
                      <a:lnTo>
                        <a:pt x="318" y="743"/>
                      </a:lnTo>
                      <a:lnTo>
                        <a:pt x="318" y="743"/>
                      </a:lnTo>
                      <a:lnTo>
                        <a:pt x="318" y="743"/>
                      </a:lnTo>
                      <a:lnTo>
                        <a:pt x="316" y="743"/>
                      </a:lnTo>
                      <a:lnTo>
                        <a:pt x="316" y="745"/>
                      </a:lnTo>
                      <a:lnTo>
                        <a:pt x="316" y="745"/>
                      </a:lnTo>
                      <a:lnTo>
                        <a:pt x="314" y="745"/>
                      </a:lnTo>
                      <a:lnTo>
                        <a:pt x="314" y="745"/>
                      </a:lnTo>
                      <a:lnTo>
                        <a:pt x="314" y="745"/>
                      </a:lnTo>
                      <a:lnTo>
                        <a:pt x="314" y="745"/>
                      </a:lnTo>
                      <a:lnTo>
                        <a:pt x="314" y="745"/>
                      </a:lnTo>
                      <a:lnTo>
                        <a:pt x="312" y="745"/>
                      </a:lnTo>
                      <a:lnTo>
                        <a:pt x="312" y="745"/>
                      </a:lnTo>
                      <a:lnTo>
                        <a:pt x="312" y="745"/>
                      </a:lnTo>
                      <a:lnTo>
                        <a:pt x="312" y="745"/>
                      </a:lnTo>
                      <a:lnTo>
                        <a:pt x="312" y="745"/>
                      </a:lnTo>
                      <a:lnTo>
                        <a:pt x="312" y="743"/>
                      </a:lnTo>
                      <a:lnTo>
                        <a:pt x="312" y="743"/>
                      </a:lnTo>
                      <a:lnTo>
                        <a:pt x="312" y="742"/>
                      </a:lnTo>
                      <a:lnTo>
                        <a:pt x="312" y="742"/>
                      </a:lnTo>
                      <a:lnTo>
                        <a:pt x="312" y="740"/>
                      </a:lnTo>
                      <a:lnTo>
                        <a:pt x="310" y="740"/>
                      </a:lnTo>
                      <a:lnTo>
                        <a:pt x="310" y="740"/>
                      </a:lnTo>
                      <a:lnTo>
                        <a:pt x="310" y="740"/>
                      </a:lnTo>
                      <a:lnTo>
                        <a:pt x="308" y="740"/>
                      </a:lnTo>
                      <a:lnTo>
                        <a:pt x="308" y="738"/>
                      </a:lnTo>
                      <a:lnTo>
                        <a:pt x="308" y="738"/>
                      </a:lnTo>
                      <a:lnTo>
                        <a:pt x="308" y="738"/>
                      </a:lnTo>
                      <a:lnTo>
                        <a:pt x="308" y="736"/>
                      </a:lnTo>
                      <a:lnTo>
                        <a:pt x="308" y="736"/>
                      </a:lnTo>
                      <a:lnTo>
                        <a:pt x="308" y="736"/>
                      </a:lnTo>
                      <a:lnTo>
                        <a:pt x="306" y="736"/>
                      </a:lnTo>
                      <a:lnTo>
                        <a:pt x="306" y="736"/>
                      </a:lnTo>
                      <a:lnTo>
                        <a:pt x="306" y="736"/>
                      </a:lnTo>
                      <a:lnTo>
                        <a:pt x="306" y="736"/>
                      </a:lnTo>
                      <a:lnTo>
                        <a:pt x="306" y="734"/>
                      </a:lnTo>
                      <a:lnTo>
                        <a:pt x="304" y="734"/>
                      </a:lnTo>
                      <a:lnTo>
                        <a:pt x="304" y="734"/>
                      </a:lnTo>
                      <a:lnTo>
                        <a:pt x="304" y="734"/>
                      </a:lnTo>
                      <a:lnTo>
                        <a:pt x="304" y="732"/>
                      </a:lnTo>
                      <a:lnTo>
                        <a:pt x="303" y="732"/>
                      </a:lnTo>
                      <a:lnTo>
                        <a:pt x="303" y="732"/>
                      </a:lnTo>
                      <a:lnTo>
                        <a:pt x="303" y="732"/>
                      </a:lnTo>
                      <a:lnTo>
                        <a:pt x="303" y="732"/>
                      </a:lnTo>
                      <a:lnTo>
                        <a:pt x="303" y="730"/>
                      </a:lnTo>
                      <a:lnTo>
                        <a:pt x="303" y="730"/>
                      </a:lnTo>
                      <a:lnTo>
                        <a:pt x="301" y="730"/>
                      </a:lnTo>
                      <a:lnTo>
                        <a:pt x="301" y="730"/>
                      </a:lnTo>
                      <a:lnTo>
                        <a:pt x="301" y="728"/>
                      </a:lnTo>
                      <a:lnTo>
                        <a:pt x="301" y="728"/>
                      </a:lnTo>
                      <a:lnTo>
                        <a:pt x="301" y="728"/>
                      </a:lnTo>
                      <a:lnTo>
                        <a:pt x="299" y="728"/>
                      </a:lnTo>
                      <a:lnTo>
                        <a:pt x="299" y="728"/>
                      </a:lnTo>
                      <a:lnTo>
                        <a:pt x="299" y="728"/>
                      </a:lnTo>
                      <a:lnTo>
                        <a:pt x="297" y="728"/>
                      </a:lnTo>
                      <a:lnTo>
                        <a:pt x="297" y="726"/>
                      </a:lnTo>
                      <a:lnTo>
                        <a:pt x="297" y="726"/>
                      </a:lnTo>
                      <a:lnTo>
                        <a:pt x="297" y="726"/>
                      </a:lnTo>
                      <a:lnTo>
                        <a:pt x="297" y="726"/>
                      </a:lnTo>
                      <a:lnTo>
                        <a:pt x="295" y="726"/>
                      </a:lnTo>
                      <a:lnTo>
                        <a:pt x="295" y="726"/>
                      </a:lnTo>
                      <a:lnTo>
                        <a:pt x="293" y="726"/>
                      </a:lnTo>
                      <a:lnTo>
                        <a:pt x="293" y="726"/>
                      </a:lnTo>
                      <a:lnTo>
                        <a:pt x="293" y="726"/>
                      </a:lnTo>
                      <a:lnTo>
                        <a:pt x="293" y="726"/>
                      </a:lnTo>
                      <a:lnTo>
                        <a:pt x="291" y="726"/>
                      </a:lnTo>
                      <a:lnTo>
                        <a:pt x="291" y="728"/>
                      </a:lnTo>
                      <a:lnTo>
                        <a:pt x="291" y="728"/>
                      </a:lnTo>
                      <a:lnTo>
                        <a:pt x="291" y="728"/>
                      </a:lnTo>
                      <a:lnTo>
                        <a:pt x="291" y="728"/>
                      </a:lnTo>
                      <a:lnTo>
                        <a:pt x="291" y="728"/>
                      </a:lnTo>
                      <a:lnTo>
                        <a:pt x="291" y="730"/>
                      </a:lnTo>
                      <a:lnTo>
                        <a:pt x="289" y="730"/>
                      </a:lnTo>
                      <a:lnTo>
                        <a:pt x="289" y="730"/>
                      </a:lnTo>
                      <a:lnTo>
                        <a:pt x="289" y="728"/>
                      </a:lnTo>
                      <a:lnTo>
                        <a:pt x="287" y="728"/>
                      </a:lnTo>
                      <a:lnTo>
                        <a:pt x="287" y="730"/>
                      </a:lnTo>
                      <a:lnTo>
                        <a:pt x="287" y="730"/>
                      </a:lnTo>
                      <a:lnTo>
                        <a:pt x="287" y="730"/>
                      </a:lnTo>
                      <a:lnTo>
                        <a:pt x="285" y="730"/>
                      </a:lnTo>
                      <a:lnTo>
                        <a:pt x="285" y="728"/>
                      </a:lnTo>
                      <a:lnTo>
                        <a:pt x="285" y="728"/>
                      </a:lnTo>
                      <a:lnTo>
                        <a:pt x="285" y="730"/>
                      </a:lnTo>
                      <a:lnTo>
                        <a:pt x="285" y="730"/>
                      </a:lnTo>
                      <a:lnTo>
                        <a:pt x="285" y="728"/>
                      </a:lnTo>
                      <a:lnTo>
                        <a:pt x="285" y="728"/>
                      </a:lnTo>
                      <a:lnTo>
                        <a:pt x="283" y="728"/>
                      </a:lnTo>
                      <a:lnTo>
                        <a:pt x="283" y="728"/>
                      </a:lnTo>
                      <a:lnTo>
                        <a:pt x="285" y="728"/>
                      </a:lnTo>
                      <a:lnTo>
                        <a:pt x="285" y="728"/>
                      </a:lnTo>
                      <a:lnTo>
                        <a:pt x="285" y="726"/>
                      </a:lnTo>
                      <a:lnTo>
                        <a:pt x="285" y="726"/>
                      </a:lnTo>
                      <a:lnTo>
                        <a:pt x="285" y="726"/>
                      </a:lnTo>
                      <a:lnTo>
                        <a:pt x="287" y="726"/>
                      </a:lnTo>
                      <a:lnTo>
                        <a:pt x="287" y="724"/>
                      </a:lnTo>
                      <a:lnTo>
                        <a:pt x="287" y="724"/>
                      </a:lnTo>
                      <a:lnTo>
                        <a:pt x="287" y="724"/>
                      </a:lnTo>
                      <a:lnTo>
                        <a:pt x="287" y="724"/>
                      </a:lnTo>
                      <a:lnTo>
                        <a:pt x="287" y="722"/>
                      </a:lnTo>
                      <a:lnTo>
                        <a:pt x="287" y="722"/>
                      </a:lnTo>
                      <a:lnTo>
                        <a:pt x="287" y="720"/>
                      </a:lnTo>
                      <a:lnTo>
                        <a:pt x="289" y="720"/>
                      </a:lnTo>
                      <a:lnTo>
                        <a:pt x="289" y="720"/>
                      </a:lnTo>
                      <a:lnTo>
                        <a:pt x="289" y="720"/>
                      </a:lnTo>
                      <a:lnTo>
                        <a:pt x="289" y="720"/>
                      </a:lnTo>
                      <a:lnTo>
                        <a:pt x="291" y="720"/>
                      </a:lnTo>
                      <a:lnTo>
                        <a:pt x="291" y="720"/>
                      </a:lnTo>
                      <a:lnTo>
                        <a:pt x="291" y="720"/>
                      </a:lnTo>
                      <a:lnTo>
                        <a:pt x="291" y="719"/>
                      </a:lnTo>
                      <a:lnTo>
                        <a:pt x="293" y="719"/>
                      </a:lnTo>
                      <a:lnTo>
                        <a:pt x="293" y="719"/>
                      </a:lnTo>
                      <a:lnTo>
                        <a:pt x="293" y="719"/>
                      </a:lnTo>
                      <a:lnTo>
                        <a:pt x="293" y="717"/>
                      </a:lnTo>
                      <a:lnTo>
                        <a:pt x="293" y="717"/>
                      </a:lnTo>
                      <a:lnTo>
                        <a:pt x="293" y="717"/>
                      </a:lnTo>
                      <a:lnTo>
                        <a:pt x="295" y="717"/>
                      </a:lnTo>
                      <a:lnTo>
                        <a:pt x="295" y="715"/>
                      </a:lnTo>
                      <a:lnTo>
                        <a:pt x="295" y="715"/>
                      </a:lnTo>
                      <a:lnTo>
                        <a:pt x="295" y="715"/>
                      </a:lnTo>
                      <a:lnTo>
                        <a:pt x="297" y="715"/>
                      </a:lnTo>
                      <a:lnTo>
                        <a:pt x="297" y="713"/>
                      </a:lnTo>
                      <a:lnTo>
                        <a:pt x="297" y="713"/>
                      </a:lnTo>
                      <a:lnTo>
                        <a:pt x="297" y="713"/>
                      </a:lnTo>
                      <a:lnTo>
                        <a:pt x="297" y="713"/>
                      </a:lnTo>
                      <a:lnTo>
                        <a:pt x="297" y="713"/>
                      </a:lnTo>
                      <a:lnTo>
                        <a:pt x="297" y="711"/>
                      </a:lnTo>
                      <a:lnTo>
                        <a:pt x="299" y="711"/>
                      </a:lnTo>
                      <a:lnTo>
                        <a:pt x="299" y="711"/>
                      </a:lnTo>
                      <a:lnTo>
                        <a:pt x="299" y="711"/>
                      </a:lnTo>
                      <a:lnTo>
                        <a:pt x="301" y="711"/>
                      </a:lnTo>
                      <a:lnTo>
                        <a:pt x="301" y="709"/>
                      </a:lnTo>
                      <a:lnTo>
                        <a:pt x="301" y="709"/>
                      </a:lnTo>
                      <a:lnTo>
                        <a:pt x="301" y="707"/>
                      </a:lnTo>
                      <a:lnTo>
                        <a:pt x="301" y="707"/>
                      </a:lnTo>
                      <a:lnTo>
                        <a:pt x="301" y="707"/>
                      </a:lnTo>
                      <a:lnTo>
                        <a:pt x="301" y="705"/>
                      </a:lnTo>
                      <a:lnTo>
                        <a:pt x="301" y="705"/>
                      </a:lnTo>
                      <a:lnTo>
                        <a:pt x="303" y="705"/>
                      </a:lnTo>
                      <a:lnTo>
                        <a:pt x="303" y="705"/>
                      </a:lnTo>
                      <a:lnTo>
                        <a:pt x="303" y="705"/>
                      </a:lnTo>
                      <a:lnTo>
                        <a:pt x="303" y="705"/>
                      </a:lnTo>
                      <a:lnTo>
                        <a:pt x="304" y="705"/>
                      </a:lnTo>
                      <a:lnTo>
                        <a:pt x="304" y="705"/>
                      </a:lnTo>
                      <a:lnTo>
                        <a:pt x="304" y="703"/>
                      </a:lnTo>
                      <a:lnTo>
                        <a:pt x="304" y="703"/>
                      </a:lnTo>
                      <a:lnTo>
                        <a:pt x="304" y="703"/>
                      </a:lnTo>
                      <a:lnTo>
                        <a:pt x="306" y="703"/>
                      </a:lnTo>
                      <a:lnTo>
                        <a:pt x="306" y="701"/>
                      </a:lnTo>
                      <a:lnTo>
                        <a:pt x="306" y="701"/>
                      </a:lnTo>
                      <a:lnTo>
                        <a:pt x="306" y="701"/>
                      </a:lnTo>
                      <a:lnTo>
                        <a:pt x="306" y="699"/>
                      </a:lnTo>
                      <a:lnTo>
                        <a:pt x="306" y="699"/>
                      </a:lnTo>
                      <a:lnTo>
                        <a:pt x="306" y="699"/>
                      </a:lnTo>
                      <a:lnTo>
                        <a:pt x="308" y="699"/>
                      </a:lnTo>
                      <a:lnTo>
                        <a:pt x="308" y="697"/>
                      </a:lnTo>
                      <a:lnTo>
                        <a:pt x="308" y="697"/>
                      </a:lnTo>
                      <a:lnTo>
                        <a:pt x="308" y="697"/>
                      </a:lnTo>
                      <a:lnTo>
                        <a:pt x="308" y="697"/>
                      </a:lnTo>
                      <a:lnTo>
                        <a:pt x="308" y="697"/>
                      </a:lnTo>
                      <a:lnTo>
                        <a:pt x="310" y="697"/>
                      </a:lnTo>
                      <a:lnTo>
                        <a:pt x="310" y="696"/>
                      </a:lnTo>
                      <a:lnTo>
                        <a:pt x="310" y="696"/>
                      </a:lnTo>
                      <a:lnTo>
                        <a:pt x="312" y="696"/>
                      </a:lnTo>
                      <a:lnTo>
                        <a:pt x="312" y="696"/>
                      </a:lnTo>
                      <a:lnTo>
                        <a:pt x="312" y="694"/>
                      </a:lnTo>
                      <a:lnTo>
                        <a:pt x="312" y="694"/>
                      </a:lnTo>
                      <a:lnTo>
                        <a:pt x="312" y="694"/>
                      </a:lnTo>
                      <a:lnTo>
                        <a:pt x="312" y="694"/>
                      </a:lnTo>
                      <a:lnTo>
                        <a:pt x="312" y="692"/>
                      </a:lnTo>
                      <a:lnTo>
                        <a:pt x="314" y="692"/>
                      </a:lnTo>
                      <a:lnTo>
                        <a:pt x="314" y="692"/>
                      </a:lnTo>
                      <a:lnTo>
                        <a:pt x="312" y="692"/>
                      </a:lnTo>
                      <a:lnTo>
                        <a:pt x="312" y="690"/>
                      </a:lnTo>
                      <a:lnTo>
                        <a:pt x="314" y="690"/>
                      </a:lnTo>
                      <a:lnTo>
                        <a:pt x="314" y="690"/>
                      </a:lnTo>
                      <a:lnTo>
                        <a:pt x="314" y="690"/>
                      </a:lnTo>
                      <a:lnTo>
                        <a:pt x="316" y="690"/>
                      </a:lnTo>
                      <a:lnTo>
                        <a:pt x="316" y="690"/>
                      </a:lnTo>
                      <a:lnTo>
                        <a:pt x="316" y="692"/>
                      </a:lnTo>
                      <a:lnTo>
                        <a:pt x="318" y="692"/>
                      </a:lnTo>
                      <a:lnTo>
                        <a:pt x="318" y="690"/>
                      </a:lnTo>
                      <a:lnTo>
                        <a:pt x="318" y="690"/>
                      </a:lnTo>
                      <a:lnTo>
                        <a:pt x="316" y="690"/>
                      </a:lnTo>
                      <a:lnTo>
                        <a:pt x="316" y="688"/>
                      </a:lnTo>
                      <a:lnTo>
                        <a:pt x="316" y="688"/>
                      </a:lnTo>
                      <a:lnTo>
                        <a:pt x="316" y="688"/>
                      </a:lnTo>
                      <a:lnTo>
                        <a:pt x="316" y="688"/>
                      </a:lnTo>
                      <a:lnTo>
                        <a:pt x="316" y="688"/>
                      </a:lnTo>
                      <a:lnTo>
                        <a:pt x="318" y="688"/>
                      </a:lnTo>
                      <a:lnTo>
                        <a:pt x="318" y="686"/>
                      </a:lnTo>
                      <a:lnTo>
                        <a:pt x="318" y="686"/>
                      </a:lnTo>
                      <a:lnTo>
                        <a:pt x="318" y="686"/>
                      </a:lnTo>
                      <a:lnTo>
                        <a:pt x="318" y="686"/>
                      </a:lnTo>
                      <a:lnTo>
                        <a:pt x="318" y="686"/>
                      </a:lnTo>
                      <a:lnTo>
                        <a:pt x="320" y="686"/>
                      </a:lnTo>
                      <a:lnTo>
                        <a:pt x="320" y="686"/>
                      </a:lnTo>
                      <a:lnTo>
                        <a:pt x="320" y="686"/>
                      </a:lnTo>
                      <a:lnTo>
                        <a:pt x="320" y="684"/>
                      </a:lnTo>
                      <a:lnTo>
                        <a:pt x="320" y="684"/>
                      </a:lnTo>
                      <a:lnTo>
                        <a:pt x="322" y="684"/>
                      </a:lnTo>
                      <a:lnTo>
                        <a:pt x="322" y="684"/>
                      </a:lnTo>
                      <a:lnTo>
                        <a:pt x="322" y="684"/>
                      </a:lnTo>
                      <a:lnTo>
                        <a:pt x="322" y="682"/>
                      </a:lnTo>
                      <a:lnTo>
                        <a:pt x="322" y="682"/>
                      </a:lnTo>
                      <a:lnTo>
                        <a:pt x="324" y="682"/>
                      </a:lnTo>
                      <a:lnTo>
                        <a:pt x="324" y="680"/>
                      </a:lnTo>
                      <a:lnTo>
                        <a:pt x="324" y="680"/>
                      </a:lnTo>
                      <a:lnTo>
                        <a:pt x="324" y="680"/>
                      </a:lnTo>
                      <a:lnTo>
                        <a:pt x="324" y="680"/>
                      </a:lnTo>
                      <a:lnTo>
                        <a:pt x="326" y="680"/>
                      </a:lnTo>
                      <a:lnTo>
                        <a:pt x="326" y="680"/>
                      </a:lnTo>
                      <a:lnTo>
                        <a:pt x="326" y="680"/>
                      </a:lnTo>
                      <a:lnTo>
                        <a:pt x="326" y="680"/>
                      </a:lnTo>
                      <a:lnTo>
                        <a:pt x="327" y="680"/>
                      </a:lnTo>
                      <a:lnTo>
                        <a:pt x="327" y="680"/>
                      </a:lnTo>
                      <a:lnTo>
                        <a:pt x="327" y="678"/>
                      </a:lnTo>
                      <a:lnTo>
                        <a:pt x="329" y="678"/>
                      </a:lnTo>
                      <a:lnTo>
                        <a:pt x="329" y="678"/>
                      </a:lnTo>
                      <a:lnTo>
                        <a:pt x="329" y="678"/>
                      </a:lnTo>
                      <a:lnTo>
                        <a:pt x="329" y="678"/>
                      </a:lnTo>
                      <a:lnTo>
                        <a:pt x="329" y="676"/>
                      </a:lnTo>
                      <a:lnTo>
                        <a:pt x="329" y="676"/>
                      </a:lnTo>
                      <a:lnTo>
                        <a:pt x="329" y="674"/>
                      </a:lnTo>
                      <a:lnTo>
                        <a:pt x="331" y="674"/>
                      </a:lnTo>
                      <a:lnTo>
                        <a:pt x="331" y="674"/>
                      </a:lnTo>
                      <a:lnTo>
                        <a:pt x="331" y="674"/>
                      </a:lnTo>
                      <a:lnTo>
                        <a:pt x="331" y="673"/>
                      </a:lnTo>
                      <a:lnTo>
                        <a:pt x="333" y="673"/>
                      </a:lnTo>
                      <a:lnTo>
                        <a:pt x="333" y="674"/>
                      </a:lnTo>
                      <a:lnTo>
                        <a:pt x="333" y="674"/>
                      </a:lnTo>
                      <a:lnTo>
                        <a:pt x="333" y="674"/>
                      </a:lnTo>
                      <a:lnTo>
                        <a:pt x="335" y="674"/>
                      </a:lnTo>
                      <a:lnTo>
                        <a:pt x="335" y="673"/>
                      </a:lnTo>
                      <a:lnTo>
                        <a:pt x="335" y="673"/>
                      </a:lnTo>
                      <a:lnTo>
                        <a:pt x="335" y="673"/>
                      </a:lnTo>
                      <a:lnTo>
                        <a:pt x="335" y="673"/>
                      </a:lnTo>
                      <a:lnTo>
                        <a:pt x="335" y="673"/>
                      </a:lnTo>
                      <a:lnTo>
                        <a:pt x="337" y="673"/>
                      </a:lnTo>
                      <a:lnTo>
                        <a:pt x="337" y="673"/>
                      </a:lnTo>
                      <a:lnTo>
                        <a:pt x="337" y="673"/>
                      </a:lnTo>
                      <a:lnTo>
                        <a:pt x="339" y="673"/>
                      </a:lnTo>
                      <a:lnTo>
                        <a:pt x="339" y="673"/>
                      </a:lnTo>
                      <a:lnTo>
                        <a:pt x="339" y="671"/>
                      </a:lnTo>
                      <a:lnTo>
                        <a:pt x="339" y="671"/>
                      </a:lnTo>
                      <a:lnTo>
                        <a:pt x="339" y="671"/>
                      </a:lnTo>
                      <a:lnTo>
                        <a:pt x="339" y="673"/>
                      </a:lnTo>
                      <a:lnTo>
                        <a:pt x="341" y="673"/>
                      </a:lnTo>
                      <a:lnTo>
                        <a:pt x="341" y="671"/>
                      </a:lnTo>
                      <a:lnTo>
                        <a:pt x="341" y="671"/>
                      </a:lnTo>
                      <a:lnTo>
                        <a:pt x="341" y="671"/>
                      </a:lnTo>
                      <a:lnTo>
                        <a:pt x="341" y="671"/>
                      </a:lnTo>
                      <a:lnTo>
                        <a:pt x="343" y="671"/>
                      </a:lnTo>
                      <a:lnTo>
                        <a:pt x="343" y="669"/>
                      </a:lnTo>
                      <a:lnTo>
                        <a:pt x="343" y="669"/>
                      </a:lnTo>
                      <a:lnTo>
                        <a:pt x="343" y="669"/>
                      </a:lnTo>
                      <a:lnTo>
                        <a:pt x="345" y="669"/>
                      </a:lnTo>
                      <a:lnTo>
                        <a:pt x="345" y="669"/>
                      </a:lnTo>
                      <a:lnTo>
                        <a:pt x="345" y="669"/>
                      </a:lnTo>
                      <a:lnTo>
                        <a:pt x="345" y="667"/>
                      </a:lnTo>
                      <a:lnTo>
                        <a:pt x="347" y="667"/>
                      </a:lnTo>
                      <a:lnTo>
                        <a:pt x="347" y="667"/>
                      </a:lnTo>
                      <a:lnTo>
                        <a:pt x="347" y="667"/>
                      </a:lnTo>
                      <a:lnTo>
                        <a:pt x="347" y="665"/>
                      </a:lnTo>
                      <a:lnTo>
                        <a:pt x="347" y="665"/>
                      </a:lnTo>
                      <a:lnTo>
                        <a:pt x="348" y="665"/>
                      </a:lnTo>
                      <a:lnTo>
                        <a:pt x="348" y="665"/>
                      </a:lnTo>
                      <a:lnTo>
                        <a:pt x="348" y="665"/>
                      </a:lnTo>
                      <a:lnTo>
                        <a:pt x="350" y="665"/>
                      </a:lnTo>
                      <a:lnTo>
                        <a:pt x="350" y="665"/>
                      </a:lnTo>
                      <a:lnTo>
                        <a:pt x="350" y="663"/>
                      </a:lnTo>
                      <a:lnTo>
                        <a:pt x="350" y="663"/>
                      </a:lnTo>
                      <a:lnTo>
                        <a:pt x="350" y="663"/>
                      </a:lnTo>
                      <a:lnTo>
                        <a:pt x="350" y="663"/>
                      </a:lnTo>
                      <a:lnTo>
                        <a:pt x="350" y="661"/>
                      </a:lnTo>
                      <a:lnTo>
                        <a:pt x="350" y="661"/>
                      </a:lnTo>
                      <a:lnTo>
                        <a:pt x="352" y="661"/>
                      </a:lnTo>
                      <a:lnTo>
                        <a:pt x="352" y="659"/>
                      </a:lnTo>
                      <a:lnTo>
                        <a:pt x="352" y="659"/>
                      </a:lnTo>
                      <a:lnTo>
                        <a:pt x="350" y="659"/>
                      </a:lnTo>
                      <a:lnTo>
                        <a:pt x="350" y="657"/>
                      </a:lnTo>
                      <a:lnTo>
                        <a:pt x="350" y="657"/>
                      </a:lnTo>
                      <a:lnTo>
                        <a:pt x="350" y="657"/>
                      </a:lnTo>
                      <a:lnTo>
                        <a:pt x="350" y="657"/>
                      </a:lnTo>
                      <a:lnTo>
                        <a:pt x="350" y="655"/>
                      </a:lnTo>
                      <a:lnTo>
                        <a:pt x="350" y="655"/>
                      </a:lnTo>
                      <a:lnTo>
                        <a:pt x="350" y="655"/>
                      </a:lnTo>
                      <a:lnTo>
                        <a:pt x="350" y="653"/>
                      </a:lnTo>
                      <a:lnTo>
                        <a:pt x="350" y="653"/>
                      </a:lnTo>
                      <a:lnTo>
                        <a:pt x="350" y="653"/>
                      </a:lnTo>
                      <a:lnTo>
                        <a:pt x="350" y="653"/>
                      </a:lnTo>
                      <a:lnTo>
                        <a:pt x="350" y="651"/>
                      </a:lnTo>
                      <a:lnTo>
                        <a:pt x="350" y="651"/>
                      </a:lnTo>
                      <a:lnTo>
                        <a:pt x="350" y="650"/>
                      </a:lnTo>
                      <a:lnTo>
                        <a:pt x="350" y="650"/>
                      </a:lnTo>
                      <a:lnTo>
                        <a:pt x="350" y="650"/>
                      </a:lnTo>
                      <a:lnTo>
                        <a:pt x="352" y="650"/>
                      </a:lnTo>
                      <a:lnTo>
                        <a:pt x="352" y="650"/>
                      </a:lnTo>
                      <a:lnTo>
                        <a:pt x="352" y="648"/>
                      </a:lnTo>
                      <a:lnTo>
                        <a:pt x="352" y="648"/>
                      </a:lnTo>
                      <a:lnTo>
                        <a:pt x="352" y="648"/>
                      </a:lnTo>
                      <a:lnTo>
                        <a:pt x="352" y="648"/>
                      </a:lnTo>
                      <a:lnTo>
                        <a:pt x="352" y="646"/>
                      </a:lnTo>
                      <a:lnTo>
                        <a:pt x="352" y="646"/>
                      </a:lnTo>
                      <a:lnTo>
                        <a:pt x="352" y="646"/>
                      </a:lnTo>
                      <a:lnTo>
                        <a:pt x="350" y="646"/>
                      </a:lnTo>
                      <a:lnTo>
                        <a:pt x="350" y="644"/>
                      </a:lnTo>
                      <a:lnTo>
                        <a:pt x="350" y="644"/>
                      </a:lnTo>
                      <a:lnTo>
                        <a:pt x="350" y="644"/>
                      </a:lnTo>
                      <a:lnTo>
                        <a:pt x="350" y="642"/>
                      </a:lnTo>
                      <a:lnTo>
                        <a:pt x="350" y="642"/>
                      </a:lnTo>
                      <a:lnTo>
                        <a:pt x="350" y="642"/>
                      </a:lnTo>
                      <a:lnTo>
                        <a:pt x="348" y="642"/>
                      </a:lnTo>
                      <a:lnTo>
                        <a:pt x="348" y="640"/>
                      </a:lnTo>
                      <a:lnTo>
                        <a:pt x="348" y="640"/>
                      </a:lnTo>
                      <a:lnTo>
                        <a:pt x="348" y="640"/>
                      </a:lnTo>
                      <a:lnTo>
                        <a:pt x="348" y="638"/>
                      </a:lnTo>
                      <a:lnTo>
                        <a:pt x="348" y="638"/>
                      </a:lnTo>
                      <a:lnTo>
                        <a:pt x="348" y="636"/>
                      </a:lnTo>
                      <a:lnTo>
                        <a:pt x="348" y="636"/>
                      </a:lnTo>
                      <a:lnTo>
                        <a:pt x="348" y="636"/>
                      </a:lnTo>
                      <a:lnTo>
                        <a:pt x="348" y="634"/>
                      </a:lnTo>
                      <a:lnTo>
                        <a:pt x="348" y="634"/>
                      </a:lnTo>
                      <a:lnTo>
                        <a:pt x="347" y="634"/>
                      </a:lnTo>
                      <a:lnTo>
                        <a:pt x="347" y="634"/>
                      </a:lnTo>
                      <a:lnTo>
                        <a:pt x="347" y="632"/>
                      </a:lnTo>
                      <a:lnTo>
                        <a:pt x="347" y="632"/>
                      </a:lnTo>
                      <a:lnTo>
                        <a:pt x="345" y="632"/>
                      </a:lnTo>
                      <a:lnTo>
                        <a:pt x="345" y="632"/>
                      </a:lnTo>
                      <a:lnTo>
                        <a:pt x="345" y="632"/>
                      </a:lnTo>
                      <a:lnTo>
                        <a:pt x="345" y="632"/>
                      </a:lnTo>
                      <a:lnTo>
                        <a:pt x="345" y="632"/>
                      </a:lnTo>
                      <a:lnTo>
                        <a:pt x="345" y="632"/>
                      </a:lnTo>
                      <a:lnTo>
                        <a:pt x="345" y="632"/>
                      </a:lnTo>
                      <a:lnTo>
                        <a:pt x="345" y="632"/>
                      </a:lnTo>
                      <a:lnTo>
                        <a:pt x="343" y="632"/>
                      </a:lnTo>
                      <a:lnTo>
                        <a:pt x="343" y="632"/>
                      </a:lnTo>
                      <a:lnTo>
                        <a:pt x="343" y="632"/>
                      </a:lnTo>
                      <a:lnTo>
                        <a:pt x="341" y="632"/>
                      </a:lnTo>
                      <a:lnTo>
                        <a:pt x="341" y="632"/>
                      </a:lnTo>
                      <a:lnTo>
                        <a:pt x="341" y="632"/>
                      </a:lnTo>
                      <a:lnTo>
                        <a:pt x="339" y="632"/>
                      </a:lnTo>
                      <a:lnTo>
                        <a:pt x="339" y="634"/>
                      </a:lnTo>
                      <a:lnTo>
                        <a:pt x="339" y="634"/>
                      </a:lnTo>
                      <a:lnTo>
                        <a:pt x="339" y="634"/>
                      </a:lnTo>
                      <a:lnTo>
                        <a:pt x="339" y="634"/>
                      </a:lnTo>
                      <a:lnTo>
                        <a:pt x="339" y="634"/>
                      </a:lnTo>
                      <a:lnTo>
                        <a:pt x="337" y="634"/>
                      </a:lnTo>
                      <a:lnTo>
                        <a:pt x="337" y="634"/>
                      </a:lnTo>
                      <a:lnTo>
                        <a:pt x="337" y="632"/>
                      </a:lnTo>
                      <a:lnTo>
                        <a:pt x="335" y="632"/>
                      </a:lnTo>
                      <a:lnTo>
                        <a:pt x="335" y="632"/>
                      </a:lnTo>
                      <a:lnTo>
                        <a:pt x="335" y="632"/>
                      </a:lnTo>
                      <a:lnTo>
                        <a:pt x="335" y="632"/>
                      </a:lnTo>
                      <a:lnTo>
                        <a:pt x="335" y="630"/>
                      </a:lnTo>
                      <a:lnTo>
                        <a:pt x="335" y="630"/>
                      </a:lnTo>
                      <a:lnTo>
                        <a:pt x="335" y="630"/>
                      </a:lnTo>
                      <a:lnTo>
                        <a:pt x="335" y="628"/>
                      </a:lnTo>
                      <a:lnTo>
                        <a:pt x="335" y="628"/>
                      </a:lnTo>
                      <a:lnTo>
                        <a:pt x="337" y="628"/>
                      </a:lnTo>
                      <a:lnTo>
                        <a:pt x="337" y="628"/>
                      </a:lnTo>
                      <a:lnTo>
                        <a:pt x="337" y="627"/>
                      </a:lnTo>
                      <a:lnTo>
                        <a:pt x="337" y="627"/>
                      </a:lnTo>
                      <a:lnTo>
                        <a:pt x="337" y="625"/>
                      </a:lnTo>
                      <a:lnTo>
                        <a:pt x="339" y="625"/>
                      </a:lnTo>
                      <a:lnTo>
                        <a:pt x="339" y="625"/>
                      </a:lnTo>
                      <a:lnTo>
                        <a:pt x="339" y="625"/>
                      </a:lnTo>
                      <a:lnTo>
                        <a:pt x="339" y="623"/>
                      </a:lnTo>
                      <a:lnTo>
                        <a:pt x="339" y="623"/>
                      </a:lnTo>
                      <a:lnTo>
                        <a:pt x="339" y="621"/>
                      </a:lnTo>
                      <a:lnTo>
                        <a:pt x="339" y="621"/>
                      </a:lnTo>
                      <a:lnTo>
                        <a:pt x="339" y="619"/>
                      </a:lnTo>
                      <a:lnTo>
                        <a:pt x="339" y="619"/>
                      </a:lnTo>
                      <a:lnTo>
                        <a:pt x="339" y="619"/>
                      </a:lnTo>
                      <a:lnTo>
                        <a:pt x="339" y="617"/>
                      </a:lnTo>
                      <a:lnTo>
                        <a:pt x="339" y="617"/>
                      </a:lnTo>
                      <a:lnTo>
                        <a:pt x="339" y="617"/>
                      </a:lnTo>
                      <a:lnTo>
                        <a:pt x="339" y="617"/>
                      </a:lnTo>
                      <a:lnTo>
                        <a:pt x="339" y="615"/>
                      </a:lnTo>
                      <a:lnTo>
                        <a:pt x="341" y="615"/>
                      </a:lnTo>
                      <a:lnTo>
                        <a:pt x="341" y="615"/>
                      </a:lnTo>
                      <a:lnTo>
                        <a:pt x="341" y="613"/>
                      </a:lnTo>
                      <a:lnTo>
                        <a:pt x="341" y="613"/>
                      </a:lnTo>
                      <a:lnTo>
                        <a:pt x="341" y="611"/>
                      </a:lnTo>
                      <a:lnTo>
                        <a:pt x="341" y="611"/>
                      </a:lnTo>
                      <a:lnTo>
                        <a:pt x="341" y="609"/>
                      </a:lnTo>
                      <a:lnTo>
                        <a:pt x="341" y="609"/>
                      </a:lnTo>
                      <a:lnTo>
                        <a:pt x="341" y="609"/>
                      </a:lnTo>
                      <a:lnTo>
                        <a:pt x="341" y="609"/>
                      </a:lnTo>
                      <a:lnTo>
                        <a:pt x="341" y="609"/>
                      </a:lnTo>
                      <a:lnTo>
                        <a:pt x="341" y="607"/>
                      </a:lnTo>
                      <a:lnTo>
                        <a:pt x="341" y="607"/>
                      </a:lnTo>
                      <a:lnTo>
                        <a:pt x="341" y="607"/>
                      </a:lnTo>
                      <a:lnTo>
                        <a:pt x="341" y="606"/>
                      </a:lnTo>
                      <a:lnTo>
                        <a:pt x="341" y="606"/>
                      </a:lnTo>
                      <a:lnTo>
                        <a:pt x="341" y="606"/>
                      </a:lnTo>
                      <a:lnTo>
                        <a:pt x="341" y="604"/>
                      </a:lnTo>
                      <a:lnTo>
                        <a:pt x="341" y="604"/>
                      </a:lnTo>
                      <a:lnTo>
                        <a:pt x="341" y="602"/>
                      </a:lnTo>
                      <a:lnTo>
                        <a:pt x="341" y="602"/>
                      </a:lnTo>
                      <a:lnTo>
                        <a:pt x="341" y="602"/>
                      </a:lnTo>
                      <a:lnTo>
                        <a:pt x="341" y="602"/>
                      </a:lnTo>
                      <a:lnTo>
                        <a:pt x="341" y="600"/>
                      </a:lnTo>
                      <a:lnTo>
                        <a:pt x="339" y="600"/>
                      </a:lnTo>
                      <a:lnTo>
                        <a:pt x="339" y="600"/>
                      </a:lnTo>
                      <a:lnTo>
                        <a:pt x="339" y="600"/>
                      </a:lnTo>
                      <a:lnTo>
                        <a:pt x="339" y="600"/>
                      </a:lnTo>
                      <a:lnTo>
                        <a:pt x="339" y="600"/>
                      </a:lnTo>
                      <a:lnTo>
                        <a:pt x="339" y="598"/>
                      </a:lnTo>
                      <a:lnTo>
                        <a:pt x="337" y="598"/>
                      </a:lnTo>
                      <a:lnTo>
                        <a:pt x="337" y="598"/>
                      </a:lnTo>
                      <a:lnTo>
                        <a:pt x="335" y="598"/>
                      </a:lnTo>
                      <a:lnTo>
                        <a:pt x="335" y="598"/>
                      </a:lnTo>
                      <a:lnTo>
                        <a:pt x="335" y="598"/>
                      </a:lnTo>
                      <a:lnTo>
                        <a:pt x="335" y="598"/>
                      </a:lnTo>
                      <a:lnTo>
                        <a:pt x="333" y="598"/>
                      </a:lnTo>
                      <a:lnTo>
                        <a:pt x="333" y="598"/>
                      </a:lnTo>
                      <a:lnTo>
                        <a:pt x="333" y="598"/>
                      </a:lnTo>
                      <a:lnTo>
                        <a:pt x="333" y="598"/>
                      </a:lnTo>
                      <a:lnTo>
                        <a:pt x="331" y="598"/>
                      </a:lnTo>
                      <a:lnTo>
                        <a:pt x="331" y="600"/>
                      </a:lnTo>
                      <a:lnTo>
                        <a:pt x="331" y="600"/>
                      </a:lnTo>
                      <a:lnTo>
                        <a:pt x="329" y="600"/>
                      </a:lnTo>
                      <a:lnTo>
                        <a:pt x="329" y="600"/>
                      </a:lnTo>
                      <a:lnTo>
                        <a:pt x="329" y="600"/>
                      </a:lnTo>
                      <a:lnTo>
                        <a:pt x="329" y="600"/>
                      </a:lnTo>
                      <a:lnTo>
                        <a:pt x="327" y="600"/>
                      </a:lnTo>
                      <a:lnTo>
                        <a:pt x="327" y="600"/>
                      </a:lnTo>
                      <a:lnTo>
                        <a:pt x="327" y="600"/>
                      </a:lnTo>
                      <a:lnTo>
                        <a:pt x="327" y="600"/>
                      </a:lnTo>
                      <a:lnTo>
                        <a:pt x="326" y="600"/>
                      </a:lnTo>
                      <a:lnTo>
                        <a:pt x="326" y="600"/>
                      </a:lnTo>
                      <a:lnTo>
                        <a:pt x="326" y="600"/>
                      </a:lnTo>
                      <a:lnTo>
                        <a:pt x="326" y="600"/>
                      </a:lnTo>
                      <a:lnTo>
                        <a:pt x="324" y="600"/>
                      </a:lnTo>
                      <a:lnTo>
                        <a:pt x="324" y="600"/>
                      </a:lnTo>
                      <a:lnTo>
                        <a:pt x="324" y="600"/>
                      </a:lnTo>
                      <a:lnTo>
                        <a:pt x="324" y="600"/>
                      </a:lnTo>
                      <a:lnTo>
                        <a:pt x="324" y="600"/>
                      </a:lnTo>
                      <a:lnTo>
                        <a:pt x="322" y="600"/>
                      </a:lnTo>
                      <a:lnTo>
                        <a:pt x="322" y="600"/>
                      </a:lnTo>
                      <a:lnTo>
                        <a:pt x="322" y="600"/>
                      </a:lnTo>
                      <a:lnTo>
                        <a:pt x="322" y="600"/>
                      </a:lnTo>
                      <a:lnTo>
                        <a:pt x="320" y="600"/>
                      </a:lnTo>
                      <a:lnTo>
                        <a:pt x="320" y="598"/>
                      </a:lnTo>
                      <a:lnTo>
                        <a:pt x="322" y="598"/>
                      </a:lnTo>
                      <a:lnTo>
                        <a:pt x="322" y="598"/>
                      </a:lnTo>
                      <a:lnTo>
                        <a:pt x="320" y="598"/>
                      </a:lnTo>
                      <a:lnTo>
                        <a:pt x="320" y="596"/>
                      </a:lnTo>
                      <a:lnTo>
                        <a:pt x="322" y="596"/>
                      </a:lnTo>
                      <a:lnTo>
                        <a:pt x="322" y="596"/>
                      </a:lnTo>
                      <a:lnTo>
                        <a:pt x="320" y="596"/>
                      </a:lnTo>
                      <a:lnTo>
                        <a:pt x="320" y="594"/>
                      </a:lnTo>
                      <a:lnTo>
                        <a:pt x="320" y="594"/>
                      </a:lnTo>
                      <a:lnTo>
                        <a:pt x="320" y="594"/>
                      </a:lnTo>
                      <a:lnTo>
                        <a:pt x="320" y="592"/>
                      </a:lnTo>
                      <a:lnTo>
                        <a:pt x="320" y="592"/>
                      </a:lnTo>
                      <a:lnTo>
                        <a:pt x="320" y="592"/>
                      </a:lnTo>
                      <a:lnTo>
                        <a:pt x="320" y="592"/>
                      </a:lnTo>
                      <a:lnTo>
                        <a:pt x="320" y="590"/>
                      </a:lnTo>
                      <a:lnTo>
                        <a:pt x="320" y="590"/>
                      </a:lnTo>
                      <a:lnTo>
                        <a:pt x="320" y="588"/>
                      </a:lnTo>
                      <a:lnTo>
                        <a:pt x="320" y="588"/>
                      </a:lnTo>
                      <a:lnTo>
                        <a:pt x="320" y="588"/>
                      </a:lnTo>
                      <a:lnTo>
                        <a:pt x="320" y="586"/>
                      </a:lnTo>
                      <a:lnTo>
                        <a:pt x="320" y="586"/>
                      </a:lnTo>
                      <a:lnTo>
                        <a:pt x="320" y="586"/>
                      </a:lnTo>
                      <a:lnTo>
                        <a:pt x="320" y="584"/>
                      </a:lnTo>
                      <a:lnTo>
                        <a:pt x="320" y="584"/>
                      </a:lnTo>
                      <a:lnTo>
                        <a:pt x="320" y="584"/>
                      </a:lnTo>
                      <a:lnTo>
                        <a:pt x="318" y="584"/>
                      </a:lnTo>
                      <a:lnTo>
                        <a:pt x="318" y="583"/>
                      </a:lnTo>
                      <a:lnTo>
                        <a:pt x="318" y="583"/>
                      </a:lnTo>
                      <a:lnTo>
                        <a:pt x="318" y="583"/>
                      </a:lnTo>
                      <a:lnTo>
                        <a:pt x="318" y="581"/>
                      </a:lnTo>
                      <a:lnTo>
                        <a:pt x="318" y="581"/>
                      </a:lnTo>
                      <a:lnTo>
                        <a:pt x="318" y="581"/>
                      </a:lnTo>
                      <a:lnTo>
                        <a:pt x="318" y="579"/>
                      </a:lnTo>
                      <a:lnTo>
                        <a:pt x="318" y="579"/>
                      </a:lnTo>
                      <a:lnTo>
                        <a:pt x="318" y="577"/>
                      </a:lnTo>
                      <a:lnTo>
                        <a:pt x="318" y="577"/>
                      </a:lnTo>
                      <a:lnTo>
                        <a:pt x="318" y="577"/>
                      </a:lnTo>
                      <a:lnTo>
                        <a:pt x="318" y="577"/>
                      </a:lnTo>
                      <a:lnTo>
                        <a:pt x="318" y="575"/>
                      </a:lnTo>
                      <a:lnTo>
                        <a:pt x="318" y="575"/>
                      </a:lnTo>
                      <a:lnTo>
                        <a:pt x="318" y="573"/>
                      </a:lnTo>
                      <a:lnTo>
                        <a:pt x="318" y="573"/>
                      </a:lnTo>
                      <a:lnTo>
                        <a:pt x="318" y="573"/>
                      </a:lnTo>
                      <a:lnTo>
                        <a:pt x="318" y="571"/>
                      </a:lnTo>
                      <a:lnTo>
                        <a:pt x="316" y="571"/>
                      </a:lnTo>
                      <a:lnTo>
                        <a:pt x="316" y="571"/>
                      </a:lnTo>
                      <a:lnTo>
                        <a:pt x="316" y="571"/>
                      </a:lnTo>
                      <a:lnTo>
                        <a:pt x="316" y="569"/>
                      </a:lnTo>
                      <a:lnTo>
                        <a:pt x="316" y="569"/>
                      </a:lnTo>
                      <a:lnTo>
                        <a:pt x="316" y="569"/>
                      </a:lnTo>
                      <a:lnTo>
                        <a:pt x="316" y="567"/>
                      </a:lnTo>
                      <a:lnTo>
                        <a:pt x="314" y="567"/>
                      </a:lnTo>
                      <a:lnTo>
                        <a:pt x="314" y="567"/>
                      </a:lnTo>
                      <a:lnTo>
                        <a:pt x="314" y="567"/>
                      </a:lnTo>
                      <a:lnTo>
                        <a:pt x="314" y="565"/>
                      </a:lnTo>
                      <a:lnTo>
                        <a:pt x="314" y="565"/>
                      </a:lnTo>
                      <a:lnTo>
                        <a:pt x="312" y="565"/>
                      </a:lnTo>
                      <a:lnTo>
                        <a:pt x="312" y="565"/>
                      </a:lnTo>
                      <a:lnTo>
                        <a:pt x="312" y="565"/>
                      </a:lnTo>
                      <a:lnTo>
                        <a:pt x="310" y="565"/>
                      </a:lnTo>
                      <a:lnTo>
                        <a:pt x="310" y="565"/>
                      </a:lnTo>
                      <a:lnTo>
                        <a:pt x="308" y="565"/>
                      </a:lnTo>
                      <a:lnTo>
                        <a:pt x="308" y="565"/>
                      </a:lnTo>
                      <a:lnTo>
                        <a:pt x="308" y="565"/>
                      </a:lnTo>
                      <a:lnTo>
                        <a:pt x="308" y="565"/>
                      </a:lnTo>
                      <a:lnTo>
                        <a:pt x="306" y="565"/>
                      </a:lnTo>
                      <a:lnTo>
                        <a:pt x="306" y="565"/>
                      </a:lnTo>
                      <a:lnTo>
                        <a:pt x="306" y="563"/>
                      </a:lnTo>
                      <a:lnTo>
                        <a:pt x="306" y="563"/>
                      </a:lnTo>
                      <a:lnTo>
                        <a:pt x="306" y="563"/>
                      </a:lnTo>
                      <a:lnTo>
                        <a:pt x="304" y="563"/>
                      </a:lnTo>
                      <a:lnTo>
                        <a:pt x="304" y="561"/>
                      </a:lnTo>
                      <a:lnTo>
                        <a:pt x="304" y="561"/>
                      </a:lnTo>
                      <a:lnTo>
                        <a:pt x="304" y="561"/>
                      </a:lnTo>
                      <a:lnTo>
                        <a:pt x="303" y="561"/>
                      </a:lnTo>
                      <a:lnTo>
                        <a:pt x="303" y="561"/>
                      </a:lnTo>
                      <a:lnTo>
                        <a:pt x="303" y="561"/>
                      </a:lnTo>
                      <a:lnTo>
                        <a:pt x="303" y="561"/>
                      </a:lnTo>
                      <a:lnTo>
                        <a:pt x="303" y="563"/>
                      </a:lnTo>
                      <a:lnTo>
                        <a:pt x="301" y="563"/>
                      </a:lnTo>
                      <a:lnTo>
                        <a:pt x="301" y="563"/>
                      </a:lnTo>
                      <a:lnTo>
                        <a:pt x="301" y="563"/>
                      </a:lnTo>
                      <a:lnTo>
                        <a:pt x="301" y="565"/>
                      </a:lnTo>
                      <a:lnTo>
                        <a:pt x="301" y="565"/>
                      </a:lnTo>
                      <a:lnTo>
                        <a:pt x="299" y="565"/>
                      </a:lnTo>
                      <a:lnTo>
                        <a:pt x="299" y="565"/>
                      </a:lnTo>
                      <a:lnTo>
                        <a:pt x="297" y="565"/>
                      </a:lnTo>
                      <a:lnTo>
                        <a:pt x="297" y="565"/>
                      </a:lnTo>
                      <a:lnTo>
                        <a:pt x="297" y="565"/>
                      </a:lnTo>
                      <a:lnTo>
                        <a:pt x="297" y="565"/>
                      </a:lnTo>
                      <a:lnTo>
                        <a:pt x="297" y="565"/>
                      </a:lnTo>
                      <a:lnTo>
                        <a:pt x="295" y="565"/>
                      </a:lnTo>
                      <a:lnTo>
                        <a:pt x="295" y="565"/>
                      </a:lnTo>
                      <a:lnTo>
                        <a:pt x="293" y="565"/>
                      </a:lnTo>
                      <a:lnTo>
                        <a:pt x="293" y="565"/>
                      </a:lnTo>
                      <a:lnTo>
                        <a:pt x="293" y="565"/>
                      </a:lnTo>
                      <a:lnTo>
                        <a:pt x="291" y="565"/>
                      </a:lnTo>
                      <a:lnTo>
                        <a:pt x="291" y="563"/>
                      </a:lnTo>
                      <a:lnTo>
                        <a:pt x="291" y="563"/>
                      </a:lnTo>
                      <a:lnTo>
                        <a:pt x="291" y="563"/>
                      </a:lnTo>
                      <a:lnTo>
                        <a:pt x="291" y="565"/>
                      </a:lnTo>
                      <a:lnTo>
                        <a:pt x="289" y="565"/>
                      </a:lnTo>
                      <a:lnTo>
                        <a:pt x="289" y="565"/>
                      </a:lnTo>
                      <a:lnTo>
                        <a:pt x="289" y="563"/>
                      </a:lnTo>
                      <a:lnTo>
                        <a:pt x="287" y="563"/>
                      </a:lnTo>
                      <a:lnTo>
                        <a:pt x="287" y="563"/>
                      </a:lnTo>
                      <a:lnTo>
                        <a:pt x="287" y="563"/>
                      </a:lnTo>
                      <a:lnTo>
                        <a:pt x="285" y="563"/>
                      </a:lnTo>
                      <a:lnTo>
                        <a:pt x="285" y="563"/>
                      </a:lnTo>
                      <a:lnTo>
                        <a:pt x="285" y="563"/>
                      </a:lnTo>
                      <a:lnTo>
                        <a:pt x="285" y="563"/>
                      </a:lnTo>
                      <a:lnTo>
                        <a:pt x="283" y="563"/>
                      </a:lnTo>
                      <a:lnTo>
                        <a:pt x="283" y="561"/>
                      </a:lnTo>
                      <a:lnTo>
                        <a:pt x="283" y="561"/>
                      </a:lnTo>
                      <a:lnTo>
                        <a:pt x="283" y="561"/>
                      </a:lnTo>
                      <a:lnTo>
                        <a:pt x="282" y="561"/>
                      </a:lnTo>
                      <a:lnTo>
                        <a:pt x="282" y="561"/>
                      </a:lnTo>
                      <a:lnTo>
                        <a:pt x="282" y="561"/>
                      </a:lnTo>
                      <a:lnTo>
                        <a:pt x="282" y="561"/>
                      </a:lnTo>
                      <a:lnTo>
                        <a:pt x="280" y="561"/>
                      </a:lnTo>
                      <a:lnTo>
                        <a:pt x="280" y="561"/>
                      </a:lnTo>
                      <a:lnTo>
                        <a:pt x="280" y="561"/>
                      </a:lnTo>
                      <a:lnTo>
                        <a:pt x="278" y="561"/>
                      </a:lnTo>
                      <a:lnTo>
                        <a:pt x="278" y="561"/>
                      </a:lnTo>
                      <a:lnTo>
                        <a:pt x="278" y="561"/>
                      </a:lnTo>
                      <a:lnTo>
                        <a:pt x="276" y="561"/>
                      </a:lnTo>
                      <a:lnTo>
                        <a:pt x="276" y="561"/>
                      </a:lnTo>
                      <a:lnTo>
                        <a:pt x="276" y="560"/>
                      </a:lnTo>
                      <a:lnTo>
                        <a:pt x="278" y="560"/>
                      </a:lnTo>
                      <a:lnTo>
                        <a:pt x="278" y="560"/>
                      </a:lnTo>
                      <a:lnTo>
                        <a:pt x="278" y="558"/>
                      </a:lnTo>
                      <a:lnTo>
                        <a:pt x="278" y="558"/>
                      </a:lnTo>
                      <a:lnTo>
                        <a:pt x="278" y="558"/>
                      </a:lnTo>
                      <a:lnTo>
                        <a:pt x="278" y="558"/>
                      </a:lnTo>
                      <a:lnTo>
                        <a:pt x="278" y="556"/>
                      </a:lnTo>
                      <a:lnTo>
                        <a:pt x="278" y="556"/>
                      </a:lnTo>
                      <a:lnTo>
                        <a:pt x="278" y="556"/>
                      </a:lnTo>
                      <a:lnTo>
                        <a:pt x="278" y="554"/>
                      </a:lnTo>
                      <a:lnTo>
                        <a:pt x="278" y="554"/>
                      </a:lnTo>
                      <a:lnTo>
                        <a:pt x="278" y="554"/>
                      </a:lnTo>
                      <a:lnTo>
                        <a:pt x="278" y="552"/>
                      </a:lnTo>
                      <a:lnTo>
                        <a:pt x="278" y="552"/>
                      </a:lnTo>
                      <a:lnTo>
                        <a:pt x="278" y="552"/>
                      </a:lnTo>
                      <a:lnTo>
                        <a:pt x="278" y="550"/>
                      </a:lnTo>
                      <a:lnTo>
                        <a:pt x="278" y="550"/>
                      </a:lnTo>
                      <a:lnTo>
                        <a:pt x="278" y="550"/>
                      </a:lnTo>
                      <a:lnTo>
                        <a:pt x="278" y="548"/>
                      </a:lnTo>
                      <a:lnTo>
                        <a:pt x="278" y="548"/>
                      </a:lnTo>
                      <a:lnTo>
                        <a:pt x="278" y="546"/>
                      </a:lnTo>
                      <a:lnTo>
                        <a:pt x="280" y="546"/>
                      </a:lnTo>
                      <a:lnTo>
                        <a:pt x="280" y="546"/>
                      </a:lnTo>
                      <a:lnTo>
                        <a:pt x="280" y="544"/>
                      </a:lnTo>
                      <a:lnTo>
                        <a:pt x="278" y="544"/>
                      </a:lnTo>
                      <a:lnTo>
                        <a:pt x="278" y="544"/>
                      </a:lnTo>
                      <a:lnTo>
                        <a:pt x="280" y="544"/>
                      </a:lnTo>
                      <a:lnTo>
                        <a:pt x="280" y="544"/>
                      </a:lnTo>
                      <a:lnTo>
                        <a:pt x="280" y="544"/>
                      </a:lnTo>
                      <a:lnTo>
                        <a:pt x="280" y="542"/>
                      </a:lnTo>
                      <a:lnTo>
                        <a:pt x="280" y="542"/>
                      </a:lnTo>
                      <a:lnTo>
                        <a:pt x="280" y="542"/>
                      </a:lnTo>
                      <a:lnTo>
                        <a:pt x="280" y="542"/>
                      </a:lnTo>
                      <a:lnTo>
                        <a:pt x="280" y="540"/>
                      </a:lnTo>
                      <a:lnTo>
                        <a:pt x="280" y="540"/>
                      </a:lnTo>
                      <a:lnTo>
                        <a:pt x="280" y="540"/>
                      </a:lnTo>
                      <a:lnTo>
                        <a:pt x="280" y="540"/>
                      </a:lnTo>
                      <a:lnTo>
                        <a:pt x="280" y="538"/>
                      </a:lnTo>
                      <a:lnTo>
                        <a:pt x="280" y="538"/>
                      </a:lnTo>
                      <a:lnTo>
                        <a:pt x="280" y="538"/>
                      </a:lnTo>
                      <a:lnTo>
                        <a:pt x="280" y="537"/>
                      </a:lnTo>
                      <a:lnTo>
                        <a:pt x="278" y="537"/>
                      </a:lnTo>
                      <a:lnTo>
                        <a:pt x="278" y="537"/>
                      </a:lnTo>
                      <a:lnTo>
                        <a:pt x="280" y="537"/>
                      </a:lnTo>
                      <a:lnTo>
                        <a:pt x="280" y="537"/>
                      </a:lnTo>
                      <a:lnTo>
                        <a:pt x="280" y="535"/>
                      </a:lnTo>
                      <a:lnTo>
                        <a:pt x="278" y="535"/>
                      </a:lnTo>
                      <a:lnTo>
                        <a:pt x="278" y="535"/>
                      </a:lnTo>
                      <a:lnTo>
                        <a:pt x="278" y="535"/>
                      </a:lnTo>
                      <a:lnTo>
                        <a:pt x="278" y="535"/>
                      </a:lnTo>
                      <a:lnTo>
                        <a:pt x="280" y="535"/>
                      </a:lnTo>
                      <a:lnTo>
                        <a:pt x="280" y="533"/>
                      </a:lnTo>
                      <a:lnTo>
                        <a:pt x="278" y="533"/>
                      </a:lnTo>
                      <a:lnTo>
                        <a:pt x="278" y="533"/>
                      </a:lnTo>
                      <a:lnTo>
                        <a:pt x="278" y="533"/>
                      </a:lnTo>
                      <a:lnTo>
                        <a:pt x="278" y="533"/>
                      </a:lnTo>
                      <a:lnTo>
                        <a:pt x="276" y="533"/>
                      </a:lnTo>
                      <a:lnTo>
                        <a:pt x="276" y="533"/>
                      </a:lnTo>
                      <a:lnTo>
                        <a:pt x="276" y="531"/>
                      </a:lnTo>
                      <a:lnTo>
                        <a:pt x="276" y="531"/>
                      </a:lnTo>
                      <a:lnTo>
                        <a:pt x="276" y="529"/>
                      </a:lnTo>
                      <a:lnTo>
                        <a:pt x="276" y="529"/>
                      </a:lnTo>
                      <a:lnTo>
                        <a:pt x="276" y="529"/>
                      </a:lnTo>
                      <a:lnTo>
                        <a:pt x="276" y="527"/>
                      </a:lnTo>
                      <a:lnTo>
                        <a:pt x="276" y="527"/>
                      </a:lnTo>
                      <a:lnTo>
                        <a:pt x="276" y="527"/>
                      </a:lnTo>
                      <a:lnTo>
                        <a:pt x="276" y="527"/>
                      </a:lnTo>
                      <a:lnTo>
                        <a:pt x="276" y="525"/>
                      </a:lnTo>
                      <a:lnTo>
                        <a:pt x="276" y="525"/>
                      </a:lnTo>
                      <a:lnTo>
                        <a:pt x="276" y="523"/>
                      </a:lnTo>
                      <a:lnTo>
                        <a:pt x="274" y="523"/>
                      </a:lnTo>
                      <a:lnTo>
                        <a:pt x="274" y="523"/>
                      </a:lnTo>
                      <a:lnTo>
                        <a:pt x="274" y="523"/>
                      </a:lnTo>
                      <a:lnTo>
                        <a:pt x="274" y="523"/>
                      </a:lnTo>
                      <a:lnTo>
                        <a:pt x="274" y="521"/>
                      </a:lnTo>
                      <a:lnTo>
                        <a:pt x="274" y="521"/>
                      </a:lnTo>
                      <a:lnTo>
                        <a:pt x="276" y="521"/>
                      </a:lnTo>
                      <a:lnTo>
                        <a:pt x="276" y="521"/>
                      </a:lnTo>
                      <a:lnTo>
                        <a:pt x="276" y="521"/>
                      </a:lnTo>
                      <a:lnTo>
                        <a:pt x="276" y="521"/>
                      </a:lnTo>
                      <a:lnTo>
                        <a:pt x="276" y="519"/>
                      </a:lnTo>
                      <a:lnTo>
                        <a:pt x="278" y="519"/>
                      </a:lnTo>
                      <a:lnTo>
                        <a:pt x="278" y="519"/>
                      </a:lnTo>
                      <a:lnTo>
                        <a:pt x="280" y="519"/>
                      </a:lnTo>
                      <a:lnTo>
                        <a:pt x="280" y="519"/>
                      </a:lnTo>
                      <a:lnTo>
                        <a:pt x="280" y="517"/>
                      </a:lnTo>
                      <a:lnTo>
                        <a:pt x="278" y="517"/>
                      </a:lnTo>
                      <a:lnTo>
                        <a:pt x="278" y="517"/>
                      </a:lnTo>
                      <a:lnTo>
                        <a:pt x="278" y="517"/>
                      </a:lnTo>
                      <a:lnTo>
                        <a:pt x="278" y="515"/>
                      </a:lnTo>
                      <a:lnTo>
                        <a:pt x="276" y="515"/>
                      </a:lnTo>
                      <a:lnTo>
                        <a:pt x="276" y="515"/>
                      </a:lnTo>
                      <a:lnTo>
                        <a:pt x="276" y="515"/>
                      </a:lnTo>
                      <a:lnTo>
                        <a:pt x="276" y="514"/>
                      </a:lnTo>
                      <a:lnTo>
                        <a:pt x="276" y="514"/>
                      </a:lnTo>
                      <a:lnTo>
                        <a:pt x="274" y="514"/>
                      </a:lnTo>
                      <a:lnTo>
                        <a:pt x="274" y="514"/>
                      </a:lnTo>
                      <a:lnTo>
                        <a:pt x="274" y="514"/>
                      </a:lnTo>
                      <a:lnTo>
                        <a:pt x="276" y="514"/>
                      </a:lnTo>
                      <a:lnTo>
                        <a:pt x="276" y="512"/>
                      </a:lnTo>
                      <a:lnTo>
                        <a:pt x="276" y="512"/>
                      </a:lnTo>
                      <a:lnTo>
                        <a:pt x="276" y="512"/>
                      </a:lnTo>
                      <a:lnTo>
                        <a:pt x="276" y="510"/>
                      </a:lnTo>
                      <a:lnTo>
                        <a:pt x="276" y="510"/>
                      </a:lnTo>
                      <a:lnTo>
                        <a:pt x="276" y="510"/>
                      </a:lnTo>
                      <a:lnTo>
                        <a:pt x="276" y="508"/>
                      </a:lnTo>
                      <a:lnTo>
                        <a:pt x="276" y="508"/>
                      </a:lnTo>
                      <a:lnTo>
                        <a:pt x="278" y="508"/>
                      </a:lnTo>
                      <a:lnTo>
                        <a:pt x="278" y="506"/>
                      </a:lnTo>
                      <a:lnTo>
                        <a:pt x="278" y="506"/>
                      </a:lnTo>
                      <a:lnTo>
                        <a:pt x="278" y="506"/>
                      </a:lnTo>
                      <a:lnTo>
                        <a:pt x="278" y="504"/>
                      </a:lnTo>
                      <a:lnTo>
                        <a:pt x="278" y="504"/>
                      </a:lnTo>
                      <a:lnTo>
                        <a:pt x="278" y="504"/>
                      </a:lnTo>
                      <a:lnTo>
                        <a:pt x="280" y="504"/>
                      </a:lnTo>
                      <a:lnTo>
                        <a:pt x="280" y="502"/>
                      </a:lnTo>
                      <a:lnTo>
                        <a:pt x="280" y="502"/>
                      </a:lnTo>
                      <a:lnTo>
                        <a:pt x="280" y="502"/>
                      </a:lnTo>
                      <a:lnTo>
                        <a:pt x="280" y="500"/>
                      </a:lnTo>
                      <a:lnTo>
                        <a:pt x="280" y="500"/>
                      </a:lnTo>
                      <a:lnTo>
                        <a:pt x="280" y="500"/>
                      </a:lnTo>
                      <a:lnTo>
                        <a:pt x="280" y="498"/>
                      </a:lnTo>
                      <a:lnTo>
                        <a:pt x="282" y="498"/>
                      </a:lnTo>
                      <a:lnTo>
                        <a:pt x="282" y="498"/>
                      </a:lnTo>
                      <a:lnTo>
                        <a:pt x="282" y="498"/>
                      </a:lnTo>
                      <a:lnTo>
                        <a:pt x="282" y="496"/>
                      </a:lnTo>
                      <a:lnTo>
                        <a:pt x="282" y="496"/>
                      </a:lnTo>
                      <a:lnTo>
                        <a:pt x="282" y="496"/>
                      </a:lnTo>
                      <a:lnTo>
                        <a:pt x="282" y="496"/>
                      </a:lnTo>
                      <a:lnTo>
                        <a:pt x="282" y="494"/>
                      </a:lnTo>
                      <a:lnTo>
                        <a:pt x="282" y="494"/>
                      </a:lnTo>
                      <a:lnTo>
                        <a:pt x="282" y="494"/>
                      </a:lnTo>
                      <a:lnTo>
                        <a:pt x="282" y="492"/>
                      </a:lnTo>
                      <a:lnTo>
                        <a:pt x="282" y="492"/>
                      </a:lnTo>
                      <a:lnTo>
                        <a:pt x="282" y="491"/>
                      </a:lnTo>
                      <a:lnTo>
                        <a:pt x="282" y="491"/>
                      </a:lnTo>
                      <a:lnTo>
                        <a:pt x="282" y="491"/>
                      </a:lnTo>
                      <a:lnTo>
                        <a:pt x="282" y="489"/>
                      </a:lnTo>
                      <a:lnTo>
                        <a:pt x="282" y="489"/>
                      </a:lnTo>
                      <a:lnTo>
                        <a:pt x="282" y="489"/>
                      </a:lnTo>
                      <a:lnTo>
                        <a:pt x="283" y="489"/>
                      </a:lnTo>
                      <a:lnTo>
                        <a:pt x="283" y="487"/>
                      </a:lnTo>
                      <a:lnTo>
                        <a:pt x="283" y="487"/>
                      </a:lnTo>
                      <a:lnTo>
                        <a:pt x="283" y="485"/>
                      </a:lnTo>
                      <a:lnTo>
                        <a:pt x="283" y="485"/>
                      </a:lnTo>
                      <a:lnTo>
                        <a:pt x="283" y="485"/>
                      </a:lnTo>
                      <a:lnTo>
                        <a:pt x="283" y="483"/>
                      </a:lnTo>
                      <a:lnTo>
                        <a:pt x="283" y="483"/>
                      </a:lnTo>
                      <a:lnTo>
                        <a:pt x="285" y="483"/>
                      </a:lnTo>
                      <a:lnTo>
                        <a:pt x="285" y="483"/>
                      </a:lnTo>
                      <a:lnTo>
                        <a:pt x="285" y="481"/>
                      </a:lnTo>
                      <a:lnTo>
                        <a:pt x="285" y="481"/>
                      </a:lnTo>
                      <a:lnTo>
                        <a:pt x="285" y="481"/>
                      </a:lnTo>
                      <a:lnTo>
                        <a:pt x="285" y="481"/>
                      </a:lnTo>
                      <a:lnTo>
                        <a:pt x="283" y="481"/>
                      </a:lnTo>
                      <a:lnTo>
                        <a:pt x="283" y="479"/>
                      </a:lnTo>
                      <a:lnTo>
                        <a:pt x="283" y="479"/>
                      </a:lnTo>
                      <a:lnTo>
                        <a:pt x="283" y="479"/>
                      </a:lnTo>
                      <a:lnTo>
                        <a:pt x="283" y="477"/>
                      </a:lnTo>
                      <a:lnTo>
                        <a:pt x="283" y="477"/>
                      </a:lnTo>
                      <a:lnTo>
                        <a:pt x="282" y="477"/>
                      </a:lnTo>
                      <a:lnTo>
                        <a:pt x="282" y="475"/>
                      </a:lnTo>
                      <a:lnTo>
                        <a:pt x="282" y="475"/>
                      </a:lnTo>
                      <a:lnTo>
                        <a:pt x="282" y="475"/>
                      </a:lnTo>
                      <a:lnTo>
                        <a:pt x="282" y="473"/>
                      </a:lnTo>
                      <a:lnTo>
                        <a:pt x="282" y="473"/>
                      </a:lnTo>
                      <a:lnTo>
                        <a:pt x="282" y="473"/>
                      </a:lnTo>
                      <a:lnTo>
                        <a:pt x="282" y="471"/>
                      </a:lnTo>
                      <a:lnTo>
                        <a:pt x="282" y="471"/>
                      </a:lnTo>
                      <a:lnTo>
                        <a:pt x="282" y="471"/>
                      </a:lnTo>
                      <a:lnTo>
                        <a:pt x="280" y="471"/>
                      </a:lnTo>
                      <a:lnTo>
                        <a:pt x="280" y="469"/>
                      </a:lnTo>
                      <a:lnTo>
                        <a:pt x="280" y="469"/>
                      </a:lnTo>
                      <a:lnTo>
                        <a:pt x="280" y="468"/>
                      </a:lnTo>
                      <a:lnTo>
                        <a:pt x="280" y="468"/>
                      </a:lnTo>
                      <a:lnTo>
                        <a:pt x="280" y="468"/>
                      </a:lnTo>
                      <a:lnTo>
                        <a:pt x="280" y="466"/>
                      </a:lnTo>
                      <a:lnTo>
                        <a:pt x="280" y="466"/>
                      </a:lnTo>
                      <a:lnTo>
                        <a:pt x="278" y="466"/>
                      </a:lnTo>
                      <a:lnTo>
                        <a:pt x="278" y="468"/>
                      </a:lnTo>
                      <a:lnTo>
                        <a:pt x="278" y="468"/>
                      </a:lnTo>
                      <a:lnTo>
                        <a:pt x="276" y="468"/>
                      </a:lnTo>
                      <a:lnTo>
                        <a:pt x="276" y="468"/>
                      </a:lnTo>
                      <a:lnTo>
                        <a:pt x="276" y="466"/>
                      </a:lnTo>
                      <a:lnTo>
                        <a:pt x="276" y="466"/>
                      </a:lnTo>
                      <a:lnTo>
                        <a:pt x="274" y="466"/>
                      </a:lnTo>
                      <a:lnTo>
                        <a:pt x="274" y="466"/>
                      </a:lnTo>
                      <a:lnTo>
                        <a:pt x="274" y="466"/>
                      </a:lnTo>
                      <a:lnTo>
                        <a:pt x="274" y="466"/>
                      </a:lnTo>
                      <a:lnTo>
                        <a:pt x="274" y="466"/>
                      </a:lnTo>
                      <a:lnTo>
                        <a:pt x="272" y="466"/>
                      </a:lnTo>
                      <a:lnTo>
                        <a:pt x="272" y="464"/>
                      </a:lnTo>
                      <a:lnTo>
                        <a:pt x="272" y="464"/>
                      </a:lnTo>
                      <a:lnTo>
                        <a:pt x="272" y="464"/>
                      </a:lnTo>
                      <a:lnTo>
                        <a:pt x="272" y="462"/>
                      </a:lnTo>
                      <a:lnTo>
                        <a:pt x="270" y="462"/>
                      </a:lnTo>
                      <a:lnTo>
                        <a:pt x="270" y="462"/>
                      </a:lnTo>
                      <a:lnTo>
                        <a:pt x="270" y="462"/>
                      </a:lnTo>
                      <a:lnTo>
                        <a:pt x="270" y="460"/>
                      </a:lnTo>
                      <a:lnTo>
                        <a:pt x="270" y="460"/>
                      </a:lnTo>
                      <a:lnTo>
                        <a:pt x="270" y="460"/>
                      </a:lnTo>
                      <a:lnTo>
                        <a:pt x="270" y="458"/>
                      </a:lnTo>
                      <a:lnTo>
                        <a:pt x="270" y="458"/>
                      </a:lnTo>
                      <a:lnTo>
                        <a:pt x="270" y="456"/>
                      </a:lnTo>
                      <a:lnTo>
                        <a:pt x="268" y="456"/>
                      </a:lnTo>
                      <a:lnTo>
                        <a:pt x="268" y="456"/>
                      </a:lnTo>
                      <a:lnTo>
                        <a:pt x="268" y="456"/>
                      </a:lnTo>
                      <a:lnTo>
                        <a:pt x="268" y="454"/>
                      </a:lnTo>
                      <a:lnTo>
                        <a:pt x="268" y="454"/>
                      </a:lnTo>
                      <a:lnTo>
                        <a:pt x="268" y="452"/>
                      </a:lnTo>
                      <a:lnTo>
                        <a:pt x="268" y="452"/>
                      </a:lnTo>
                      <a:lnTo>
                        <a:pt x="268" y="450"/>
                      </a:lnTo>
                      <a:lnTo>
                        <a:pt x="268" y="450"/>
                      </a:lnTo>
                      <a:lnTo>
                        <a:pt x="268" y="448"/>
                      </a:lnTo>
                      <a:lnTo>
                        <a:pt x="268" y="448"/>
                      </a:lnTo>
                      <a:lnTo>
                        <a:pt x="270" y="448"/>
                      </a:lnTo>
                      <a:lnTo>
                        <a:pt x="270" y="448"/>
                      </a:lnTo>
                      <a:lnTo>
                        <a:pt x="270" y="448"/>
                      </a:lnTo>
                      <a:lnTo>
                        <a:pt x="270" y="448"/>
                      </a:lnTo>
                      <a:lnTo>
                        <a:pt x="270" y="446"/>
                      </a:lnTo>
                      <a:lnTo>
                        <a:pt x="270" y="446"/>
                      </a:lnTo>
                      <a:lnTo>
                        <a:pt x="270" y="445"/>
                      </a:lnTo>
                      <a:lnTo>
                        <a:pt x="270" y="445"/>
                      </a:lnTo>
                      <a:lnTo>
                        <a:pt x="270" y="443"/>
                      </a:lnTo>
                      <a:lnTo>
                        <a:pt x="270" y="443"/>
                      </a:lnTo>
                      <a:lnTo>
                        <a:pt x="270" y="443"/>
                      </a:lnTo>
                      <a:lnTo>
                        <a:pt x="270" y="443"/>
                      </a:lnTo>
                      <a:lnTo>
                        <a:pt x="270" y="443"/>
                      </a:lnTo>
                      <a:lnTo>
                        <a:pt x="268" y="443"/>
                      </a:lnTo>
                      <a:lnTo>
                        <a:pt x="268" y="443"/>
                      </a:lnTo>
                      <a:lnTo>
                        <a:pt x="266" y="443"/>
                      </a:lnTo>
                      <a:lnTo>
                        <a:pt x="266" y="443"/>
                      </a:lnTo>
                      <a:lnTo>
                        <a:pt x="266" y="443"/>
                      </a:lnTo>
                      <a:lnTo>
                        <a:pt x="264" y="443"/>
                      </a:lnTo>
                      <a:lnTo>
                        <a:pt x="264" y="443"/>
                      </a:lnTo>
                      <a:lnTo>
                        <a:pt x="264" y="443"/>
                      </a:lnTo>
                      <a:lnTo>
                        <a:pt x="264" y="443"/>
                      </a:lnTo>
                      <a:lnTo>
                        <a:pt x="262" y="443"/>
                      </a:lnTo>
                      <a:lnTo>
                        <a:pt x="262" y="443"/>
                      </a:lnTo>
                      <a:lnTo>
                        <a:pt x="260" y="443"/>
                      </a:lnTo>
                      <a:lnTo>
                        <a:pt x="260" y="443"/>
                      </a:lnTo>
                      <a:lnTo>
                        <a:pt x="260" y="443"/>
                      </a:lnTo>
                      <a:lnTo>
                        <a:pt x="259" y="443"/>
                      </a:lnTo>
                      <a:lnTo>
                        <a:pt x="259" y="443"/>
                      </a:lnTo>
                      <a:lnTo>
                        <a:pt x="259" y="443"/>
                      </a:lnTo>
                      <a:lnTo>
                        <a:pt x="257" y="443"/>
                      </a:lnTo>
                      <a:lnTo>
                        <a:pt x="257" y="443"/>
                      </a:lnTo>
                      <a:lnTo>
                        <a:pt x="255" y="443"/>
                      </a:lnTo>
                      <a:lnTo>
                        <a:pt x="255" y="443"/>
                      </a:lnTo>
                      <a:lnTo>
                        <a:pt x="255" y="443"/>
                      </a:lnTo>
                      <a:lnTo>
                        <a:pt x="253" y="443"/>
                      </a:lnTo>
                      <a:lnTo>
                        <a:pt x="253" y="443"/>
                      </a:lnTo>
                      <a:lnTo>
                        <a:pt x="253" y="443"/>
                      </a:lnTo>
                      <a:lnTo>
                        <a:pt x="251" y="443"/>
                      </a:lnTo>
                      <a:lnTo>
                        <a:pt x="251" y="443"/>
                      </a:lnTo>
                      <a:lnTo>
                        <a:pt x="249" y="443"/>
                      </a:lnTo>
                      <a:lnTo>
                        <a:pt x="249" y="443"/>
                      </a:lnTo>
                      <a:lnTo>
                        <a:pt x="249" y="443"/>
                      </a:lnTo>
                      <a:lnTo>
                        <a:pt x="247" y="443"/>
                      </a:lnTo>
                      <a:lnTo>
                        <a:pt x="247" y="443"/>
                      </a:lnTo>
                      <a:lnTo>
                        <a:pt x="247" y="443"/>
                      </a:lnTo>
                      <a:lnTo>
                        <a:pt x="245" y="443"/>
                      </a:lnTo>
                      <a:lnTo>
                        <a:pt x="245" y="443"/>
                      </a:lnTo>
                      <a:lnTo>
                        <a:pt x="243" y="443"/>
                      </a:lnTo>
                      <a:lnTo>
                        <a:pt x="243" y="443"/>
                      </a:lnTo>
                      <a:lnTo>
                        <a:pt x="243" y="441"/>
                      </a:lnTo>
                      <a:lnTo>
                        <a:pt x="243" y="441"/>
                      </a:lnTo>
                      <a:lnTo>
                        <a:pt x="241" y="441"/>
                      </a:lnTo>
                      <a:lnTo>
                        <a:pt x="241" y="441"/>
                      </a:lnTo>
                      <a:lnTo>
                        <a:pt x="239" y="441"/>
                      </a:lnTo>
                      <a:lnTo>
                        <a:pt x="239" y="441"/>
                      </a:lnTo>
                      <a:lnTo>
                        <a:pt x="239" y="441"/>
                      </a:lnTo>
                      <a:lnTo>
                        <a:pt x="239" y="441"/>
                      </a:lnTo>
                      <a:lnTo>
                        <a:pt x="239" y="441"/>
                      </a:lnTo>
                      <a:lnTo>
                        <a:pt x="239" y="439"/>
                      </a:lnTo>
                      <a:lnTo>
                        <a:pt x="239" y="439"/>
                      </a:lnTo>
                      <a:lnTo>
                        <a:pt x="237" y="439"/>
                      </a:lnTo>
                      <a:lnTo>
                        <a:pt x="237" y="437"/>
                      </a:lnTo>
                      <a:lnTo>
                        <a:pt x="237" y="437"/>
                      </a:lnTo>
                      <a:lnTo>
                        <a:pt x="237" y="435"/>
                      </a:lnTo>
                      <a:lnTo>
                        <a:pt x="237" y="435"/>
                      </a:lnTo>
                      <a:lnTo>
                        <a:pt x="237" y="433"/>
                      </a:lnTo>
                      <a:lnTo>
                        <a:pt x="237" y="433"/>
                      </a:lnTo>
                      <a:lnTo>
                        <a:pt x="237" y="433"/>
                      </a:lnTo>
                      <a:lnTo>
                        <a:pt x="237" y="431"/>
                      </a:lnTo>
                      <a:lnTo>
                        <a:pt x="237" y="431"/>
                      </a:lnTo>
                      <a:lnTo>
                        <a:pt x="237" y="429"/>
                      </a:lnTo>
                      <a:lnTo>
                        <a:pt x="237" y="429"/>
                      </a:lnTo>
                      <a:lnTo>
                        <a:pt x="237" y="427"/>
                      </a:lnTo>
                      <a:lnTo>
                        <a:pt x="237" y="427"/>
                      </a:lnTo>
                      <a:lnTo>
                        <a:pt x="237" y="427"/>
                      </a:lnTo>
                      <a:lnTo>
                        <a:pt x="237" y="425"/>
                      </a:lnTo>
                      <a:lnTo>
                        <a:pt x="237" y="425"/>
                      </a:lnTo>
                      <a:lnTo>
                        <a:pt x="237" y="425"/>
                      </a:lnTo>
                      <a:lnTo>
                        <a:pt x="237" y="425"/>
                      </a:lnTo>
                      <a:lnTo>
                        <a:pt x="237" y="424"/>
                      </a:lnTo>
                      <a:lnTo>
                        <a:pt x="236" y="424"/>
                      </a:lnTo>
                      <a:lnTo>
                        <a:pt x="236" y="424"/>
                      </a:lnTo>
                      <a:lnTo>
                        <a:pt x="236" y="424"/>
                      </a:lnTo>
                      <a:lnTo>
                        <a:pt x="236" y="422"/>
                      </a:lnTo>
                      <a:lnTo>
                        <a:pt x="234" y="422"/>
                      </a:lnTo>
                      <a:lnTo>
                        <a:pt x="234" y="422"/>
                      </a:lnTo>
                      <a:lnTo>
                        <a:pt x="234" y="422"/>
                      </a:lnTo>
                      <a:lnTo>
                        <a:pt x="234" y="420"/>
                      </a:lnTo>
                      <a:lnTo>
                        <a:pt x="234" y="420"/>
                      </a:lnTo>
                      <a:lnTo>
                        <a:pt x="234" y="420"/>
                      </a:lnTo>
                      <a:lnTo>
                        <a:pt x="232" y="420"/>
                      </a:lnTo>
                      <a:lnTo>
                        <a:pt x="232" y="418"/>
                      </a:lnTo>
                      <a:lnTo>
                        <a:pt x="234" y="418"/>
                      </a:lnTo>
                      <a:lnTo>
                        <a:pt x="234" y="418"/>
                      </a:lnTo>
                      <a:lnTo>
                        <a:pt x="234" y="418"/>
                      </a:lnTo>
                      <a:lnTo>
                        <a:pt x="234" y="418"/>
                      </a:lnTo>
                      <a:lnTo>
                        <a:pt x="236" y="418"/>
                      </a:lnTo>
                      <a:lnTo>
                        <a:pt x="236" y="418"/>
                      </a:lnTo>
                      <a:lnTo>
                        <a:pt x="234" y="418"/>
                      </a:lnTo>
                      <a:lnTo>
                        <a:pt x="234" y="416"/>
                      </a:lnTo>
                      <a:lnTo>
                        <a:pt x="234" y="416"/>
                      </a:lnTo>
                      <a:lnTo>
                        <a:pt x="234" y="414"/>
                      </a:lnTo>
                      <a:lnTo>
                        <a:pt x="234" y="414"/>
                      </a:lnTo>
                      <a:lnTo>
                        <a:pt x="234" y="412"/>
                      </a:lnTo>
                      <a:lnTo>
                        <a:pt x="234" y="412"/>
                      </a:lnTo>
                      <a:lnTo>
                        <a:pt x="234" y="410"/>
                      </a:lnTo>
                      <a:lnTo>
                        <a:pt x="234" y="410"/>
                      </a:lnTo>
                      <a:lnTo>
                        <a:pt x="234" y="408"/>
                      </a:lnTo>
                      <a:lnTo>
                        <a:pt x="236" y="408"/>
                      </a:lnTo>
                      <a:lnTo>
                        <a:pt x="236" y="408"/>
                      </a:lnTo>
                      <a:lnTo>
                        <a:pt x="236" y="408"/>
                      </a:lnTo>
                      <a:lnTo>
                        <a:pt x="236" y="406"/>
                      </a:lnTo>
                      <a:lnTo>
                        <a:pt x="236" y="406"/>
                      </a:lnTo>
                      <a:lnTo>
                        <a:pt x="236" y="406"/>
                      </a:lnTo>
                      <a:lnTo>
                        <a:pt x="236" y="404"/>
                      </a:lnTo>
                      <a:lnTo>
                        <a:pt x="236" y="404"/>
                      </a:lnTo>
                      <a:lnTo>
                        <a:pt x="236" y="404"/>
                      </a:lnTo>
                      <a:lnTo>
                        <a:pt x="236" y="402"/>
                      </a:lnTo>
                      <a:lnTo>
                        <a:pt x="234" y="402"/>
                      </a:lnTo>
                      <a:lnTo>
                        <a:pt x="234" y="402"/>
                      </a:lnTo>
                      <a:lnTo>
                        <a:pt x="234" y="401"/>
                      </a:lnTo>
                      <a:lnTo>
                        <a:pt x="234" y="401"/>
                      </a:lnTo>
                      <a:lnTo>
                        <a:pt x="234" y="401"/>
                      </a:lnTo>
                      <a:lnTo>
                        <a:pt x="234" y="401"/>
                      </a:lnTo>
                      <a:lnTo>
                        <a:pt x="234" y="399"/>
                      </a:lnTo>
                      <a:lnTo>
                        <a:pt x="234" y="399"/>
                      </a:lnTo>
                      <a:lnTo>
                        <a:pt x="234" y="397"/>
                      </a:lnTo>
                      <a:lnTo>
                        <a:pt x="234" y="397"/>
                      </a:lnTo>
                      <a:lnTo>
                        <a:pt x="234" y="397"/>
                      </a:lnTo>
                      <a:lnTo>
                        <a:pt x="236" y="397"/>
                      </a:lnTo>
                      <a:lnTo>
                        <a:pt x="236" y="395"/>
                      </a:lnTo>
                      <a:lnTo>
                        <a:pt x="234" y="395"/>
                      </a:lnTo>
                      <a:lnTo>
                        <a:pt x="234" y="395"/>
                      </a:lnTo>
                      <a:lnTo>
                        <a:pt x="234" y="393"/>
                      </a:lnTo>
                      <a:lnTo>
                        <a:pt x="234" y="393"/>
                      </a:lnTo>
                      <a:lnTo>
                        <a:pt x="234" y="393"/>
                      </a:lnTo>
                      <a:lnTo>
                        <a:pt x="234" y="393"/>
                      </a:lnTo>
                      <a:lnTo>
                        <a:pt x="234" y="391"/>
                      </a:lnTo>
                      <a:lnTo>
                        <a:pt x="234" y="391"/>
                      </a:lnTo>
                      <a:lnTo>
                        <a:pt x="232" y="391"/>
                      </a:lnTo>
                      <a:lnTo>
                        <a:pt x="232" y="391"/>
                      </a:lnTo>
                      <a:lnTo>
                        <a:pt x="232" y="391"/>
                      </a:lnTo>
                      <a:lnTo>
                        <a:pt x="232" y="391"/>
                      </a:lnTo>
                      <a:lnTo>
                        <a:pt x="230" y="391"/>
                      </a:lnTo>
                      <a:lnTo>
                        <a:pt x="230" y="389"/>
                      </a:lnTo>
                      <a:lnTo>
                        <a:pt x="230" y="389"/>
                      </a:lnTo>
                      <a:lnTo>
                        <a:pt x="228" y="389"/>
                      </a:lnTo>
                      <a:lnTo>
                        <a:pt x="228" y="389"/>
                      </a:lnTo>
                      <a:lnTo>
                        <a:pt x="228" y="389"/>
                      </a:lnTo>
                      <a:lnTo>
                        <a:pt x="228" y="387"/>
                      </a:lnTo>
                      <a:lnTo>
                        <a:pt x="228" y="387"/>
                      </a:lnTo>
                      <a:lnTo>
                        <a:pt x="226" y="387"/>
                      </a:lnTo>
                      <a:lnTo>
                        <a:pt x="226" y="387"/>
                      </a:lnTo>
                      <a:lnTo>
                        <a:pt x="226" y="387"/>
                      </a:lnTo>
                      <a:lnTo>
                        <a:pt x="226" y="385"/>
                      </a:lnTo>
                      <a:lnTo>
                        <a:pt x="226" y="385"/>
                      </a:lnTo>
                      <a:lnTo>
                        <a:pt x="224" y="385"/>
                      </a:lnTo>
                      <a:lnTo>
                        <a:pt x="224" y="385"/>
                      </a:lnTo>
                      <a:lnTo>
                        <a:pt x="224" y="385"/>
                      </a:lnTo>
                      <a:lnTo>
                        <a:pt x="224" y="385"/>
                      </a:lnTo>
                      <a:lnTo>
                        <a:pt x="222" y="385"/>
                      </a:lnTo>
                      <a:lnTo>
                        <a:pt x="222" y="385"/>
                      </a:lnTo>
                      <a:lnTo>
                        <a:pt x="222" y="385"/>
                      </a:lnTo>
                      <a:lnTo>
                        <a:pt x="222" y="385"/>
                      </a:lnTo>
                      <a:lnTo>
                        <a:pt x="220" y="385"/>
                      </a:lnTo>
                      <a:lnTo>
                        <a:pt x="220" y="385"/>
                      </a:lnTo>
                      <a:lnTo>
                        <a:pt x="220" y="385"/>
                      </a:lnTo>
                      <a:lnTo>
                        <a:pt x="218" y="385"/>
                      </a:lnTo>
                      <a:lnTo>
                        <a:pt x="218" y="385"/>
                      </a:lnTo>
                      <a:lnTo>
                        <a:pt x="216" y="385"/>
                      </a:lnTo>
                      <a:lnTo>
                        <a:pt x="216" y="385"/>
                      </a:lnTo>
                      <a:lnTo>
                        <a:pt x="216" y="385"/>
                      </a:lnTo>
                      <a:lnTo>
                        <a:pt x="216" y="385"/>
                      </a:lnTo>
                      <a:lnTo>
                        <a:pt x="215" y="385"/>
                      </a:lnTo>
                      <a:lnTo>
                        <a:pt x="215" y="385"/>
                      </a:lnTo>
                      <a:lnTo>
                        <a:pt x="215" y="385"/>
                      </a:lnTo>
                      <a:lnTo>
                        <a:pt x="215" y="385"/>
                      </a:lnTo>
                      <a:lnTo>
                        <a:pt x="213" y="385"/>
                      </a:lnTo>
                      <a:lnTo>
                        <a:pt x="213" y="385"/>
                      </a:lnTo>
                      <a:lnTo>
                        <a:pt x="213" y="385"/>
                      </a:lnTo>
                      <a:lnTo>
                        <a:pt x="211" y="385"/>
                      </a:lnTo>
                      <a:lnTo>
                        <a:pt x="211" y="385"/>
                      </a:lnTo>
                      <a:lnTo>
                        <a:pt x="211" y="385"/>
                      </a:lnTo>
                      <a:lnTo>
                        <a:pt x="211" y="385"/>
                      </a:lnTo>
                      <a:lnTo>
                        <a:pt x="209" y="385"/>
                      </a:lnTo>
                      <a:lnTo>
                        <a:pt x="209" y="385"/>
                      </a:lnTo>
                      <a:lnTo>
                        <a:pt x="209" y="383"/>
                      </a:lnTo>
                      <a:lnTo>
                        <a:pt x="209" y="383"/>
                      </a:lnTo>
                      <a:lnTo>
                        <a:pt x="209" y="383"/>
                      </a:lnTo>
                      <a:lnTo>
                        <a:pt x="207" y="383"/>
                      </a:lnTo>
                      <a:lnTo>
                        <a:pt x="207" y="383"/>
                      </a:lnTo>
                      <a:lnTo>
                        <a:pt x="207" y="381"/>
                      </a:lnTo>
                      <a:lnTo>
                        <a:pt x="207" y="381"/>
                      </a:lnTo>
                      <a:lnTo>
                        <a:pt x="207" y="381"/>
                      </a:lnTo>
                      <a:lnTo>
                        <a:pt x="205" y="381"/>
                      </a:lnTo>
                      <a:lnTo>
                        <a:pt x="205" y="379"/>
                      </a:lnTo>
                      <a:lnTo>
                        <a:pt x="205" y="379"/>
                      </a:lnTo>
                      <a:lnTo>
                        <a:pt x="205" y="379"/>
                      </a:lnTo>
                      <a:lnTo>
                        <a:pt x="205" y="378"/>
                      </a:lnTo>
                      <a:lnTo>
                        <a:pt x="205" y="378"/>
                      </a:lnTo>
                      <a:lnTo>
                        <a:pt x="205" y="378"/>
                      </a:lnTo>
                      <a:lnTo>
                        <a:pt x="203" y="378"/>
                      </a:lnTo>
                      <a:lnTo>
                        <a:pt x="203" y="378"/>
                      </a:lnTo>
                      <a:lnTo>
                        <a:pt x="203" y="378"/>
                      </a:lnTo>
                      <a:lnTo>
                        <a:pt x="201" y="378"/>
                      </a:lnTo>
                      <a:lnTo>
                        <a:pt x="201" y="378"/>
                      </a:lnTo>
                      <a:lnTo>
                        <a:pt x="201" y="378"/>
                      </a:lnTo>
                      <a:lnTo>
                        <a:pt x="201" y="378"/>
                      </a:lnTo>
                      <a:lnTo>
                        <a:pt x="199" y="378"/>
                      </a:lnTo>
                      <a:lnTo>
                        <a:pt x="199" y="378"/>
                      </a:lnTo>
                      <a:lnTo>
                        <a:pt x="199" y="378"/>
                      </a:lnTo>
                      <a:lnTo>
                        <a:pt x="199" y="378"/>
                      </a:lnTo>
                      <a:lnTo>
                        <a:pt x="197" y="378"/>
                      </a:lnTo>
                      <a:lnTo>
                        <a:pt x="197" y="378"/>
                      </a:lnTo>
                      <a:lnTo>
                        <a:pt x="197" y="376"/>
                      </a:lnTo>
                      <a:lnTo>
                        <a:pt x="195" y="376"/>
                      </a:lnTo>
                      <a:lnTo>
                        <a:pt x="195" y="376"/>
                      </a:lnTo>
                      <a:lnTo>
                        <a:pt x="195" y="376"/>
                      </a:lnTo>
                      <a:lnTo>
                        <a:pt x="195" y="376"/>
                      </a:lnTo>
                      <a:lnTo>
                        <a:pt x="193" y="376"/>
                      </a:lnTo>
                      <a:lnTo>
                        <a:pt x="193" y="376"/>
                      </a:lnTo>
                      <a:lnTo>
                        <a:pt x="193" y="374"/>
                      </a:lnTo>
                      <a:lnTo>
                        <a:pt x="193" y="374"/>
                      </a:lnTo>
                      <a:lnTo>
                        <a:pt x="193" y="374"/>
                      </a:lnTo>
                      <a:lnTo>
                        <a:pt x="192" y="374"/>
                      </a:lnTo>
                      <a:lnTo>
                        <a:pt x="192" y="372"/>
                      </a:lnTo>
                      <a:lnTo>
                        <a:pt x="192" y="372"/>
                      </a:lnTo>
                      <a:lnTo>
                        <a:pt x="192" y="372"/>
                      </a:lnTo>
                      <a:lnTo>
                        <a:pt x="190" y="372"/>
                      </a:lnTo>
                      <a:lnTo>
                        <a:pt x="190" y="372"/>
                      </a:lnTo>
                      <a:lnTo>
                        <a:pt x="190" y="370"/>
                      </a:lnTo>
                      <a:lnTo>
                        <a:pt x="190" y="370"/>
                      </a:lnTo>
                      <a:lnTo>
                        <a:pt x="190" y="370"/>
                      </a:lnTo>
                      <a:lnTo>
                        <a:pt x="188" y="370"/>
                      </a:lnTo>
                      <a:lnTo>
                        <a:pt x="188" y="370"/>
                      </a:lnTo>
                      <a:lnTo>
                        <a:pt x="188" y="368"/>
                      </a:lnTo>
                      <a:lnTo>
                        <a:pt x="188" y="368"/>
                      </a:lnTo>
                      <a:lnTo>
                        <a:pt x="188" y="368"/>
                      </a:lnTo>
                      <a:lnTo>
                        <a:pt x="186" y="368"/>
                      </a:lnTo>
                      <a:lnTo>
                        <a:pt x="186" y="370"/>
                      </a:lnTo>
                      <a:lnTo>
                        <a:pt x="186" y="370"/>
                      </a:lnTo>
                      <a:lnTo>
                        <a:pt x="184" y="370"/>
                      </a:lnTo>
                      <a:lnTo>
                        <a:pt x="184" y="370"/>
                      </a:lnTo>
                      <a:lnTo>
                        <a:pt x="184" y="370"/>
                      </a:lnTo>
                      <a:lnTo>
                        <a:pt x="184" y="368"/>
                      </a:lnTo>
                      <a:lnTo>
                        <a:pt x="182" y="368"/>
                      </a:lnTo>
                      <a:lnTo>
                        <a:pt x="182" y="368"/>
                      </a:lnTo>
                      <a:lnTo>
                        <a:pt x="182" y="368"/>
                      </a:lnTo>
                      <a:lnTo>
                        <a:pt x="182" y="366"/>
                      </a:lnTo>
                      <a:lnTo>
                        <a:pt x="180" y="366"/>
                      </a:lnTo>
                      <a:lnTo>
                        <a:pt x="180" y="366"/>
                      </a:lnTo>
                      <a:lnTo>
                        <a:pt x="180" y="366"/>
                      </a:lnTo>
                      <a:lnTo>
                        <a:pt x="180" y="366"/>
                      </a:lnTo>
                      <a:lnTo>
                        <a:pt x="180" y="364"/>
                      </a:lnTo>
                      <a:lnTo>
                        <a:pt x="178" y="364"/>
                      </a:lnTo>
                      <a:lnTo>
                        <a:pt x="178" y="364"/>
                      </a:lnTo>
                      <a:lnTo>
                        <a:pt x="178" y="364"/>
                      </a:lnTo>
                      <a:lnTo>
                        <a:pt x="178" y="364"/>
                      </a:lnTo>
                      <a:lnTo>
                        <a:pt x="176" y="364"/>
                      </a:lnTo>
                      <a:lnTo>
                        <a:pt x="176" y="364"/>
                      </a:lnTo>
                      <a:lnTo>
                        <a:pt x="174" y="364"/>
                      </a:lnTo>
                      <a:lnTo>
                        <a:pt x="174" y="364"/>
                      </a:lnTo>
                      <a:lnTo>
                        <a:pt x="174" y="364"/>
                      </a:lnTo>
                      <a:lnTo>
                        <a:pt x="174" y="366"/>
                      </a:lnTo>
                      <a:lnTo>
                        <a:pt x="174" y="366"/>
                      </a:lnTo>
                      <a:lnTo>
                        <a:pt x="172" y="366"/>
                      </a:lnTo>
                      <a:lnTo>
                        <a:pt x="172" y="366"/>
                      </a:lnTo>
                      <a:lnTo>
                        <a:pt x="172" y="366"/>
                      </a:lnTo>
                      <a:lnTo>
                        <a:pt x="172" y="364"/>
                      </a:lnTo>
                      <a:lnTo>
                        <a:pt x="171" y="364"/>
                      </a:lnTo>
                      <a:lnTo>
                        <a:pt x="171" y="364"/>
                      </a:lnTo>
                      <a:lnTo>
                        <a:pt x="169" y="364"/>
                      </a:lnTo>
                      <a:lnTo>
                        <a:pt x="169" y="364"/>
                      </a:lnTo>
                      <a:lnTo>
                        <a:pt x="169" y="364"/>
                      </a:lnTo>
                      <a:lnTo>
                        <a:pt x="169" y="364"/>
                      </a:lnTo>
                      <a:lnTo>
                        <a:pt x="169" y="364"/>
                      </a:lnTo>
                      <a:lnTo>
                        <a:pt x="167" y="364"/>
                      </a:lnTo>
                      <a:lnTo>
                        <a:pt x="167" y="364"/>
                      </a:lnTo>
                      <a:lnTo>
                        <a:pt x="167" y="364"/>
                      </a:lnTo>
                      <a:lnTo>
                        <a:pt x="167" y="364"/>
                      </a:lnTo>
                      <a:lnTo>
                        <a:pt x="165" y="364"/>
                      </a:lnTo>
                      <a:lnTo>
                        <a:pt x="165" y="362"/>
                      </a:lnTo>
                      <a:lnTo>
                        <a:pt x="165" y="362"/>
                      </a:lnTo>
                      <a:lnTo>
                        <a:pt x="165" y="362"/>
                      </a:lnTo>
                      <a:lnTo>
                        <a:pt x="163" y="362"/>
                      </a:lnTo>
                      <a:lnTo>
                        <a:pt x="163" y="360"/>
                      </a:lnTo>
                      <a:lnTo>
                        <a:pt x="163" y="360"/>
                      </a:lnTo>
                      <a:lnTo>
                        <a:pt x="163" y="360"/>
                      </a:lnTo>
                      <a:lnTo>
                        <a:pt x="163" y="360"/>
                      </a:lnTo>
                      <a:lnTo>
                        <a:pt x="163" y="358"/>
                      </a:lnTo>
                      <a:lnTo>
                        <a:pt x="163" y="358"/>
                      </a:lnTo>
                      <a:lnTo>
                        <a:pt x="161" y="358"/>
                      </a:lnTo>
                      <a:lnTo>
                        <a:pt x="161" y="358"/>
                      </a:lnTo>
                      <a:lnTo>
                        <a:pt x="161" y="358"/>
                      </a:lnTo>
                      <a:lnTo>
                        <a:pt x="161" y="358"/>
                      </a:lnTo>
                      <a:lnTo>
                        <a:pt x="159" y="358"/>
                      </a:lnTo>
                      <a:lnTo>
                        <a:pt x="159" y="356"/>
                      </a:lnTo>
                      <a:lnTo>
                        <a:pt x="159" y="356"/>
                      </a:lnTo>
                      <a:lnTo>
                        <a:pt x="159" y="356"/>
                      </a:lnTo>
                      <a:lnTo>
                        <a:pt x="157" y="356"/>
                      </a:lnTo>
                      <a:lnTo>
                        <a:pt x="157" y="355"/>
                      </a:lnTo>
                      <a:lnTo>
                        <a:pt x="157" y="355"/>
                      </a:lnTo>
                      <a:lnTo>
                        <a:pt x="157" y="355"/>
                      </a:lnTo>
                      <a:lnTo>
                        <a:pt x="157" y="355"/>
                      </a:lnTo>
                      <a:lnTo>
                        <a:pt x="155" y="355"/>
                      </a:lnTo>
                      <a:lnTo>
                        <a:pt x="155" y="355"/>
                      </a:lnTo>
                      <a:lnTo>
                        <a:pt x="153" y="355"/>
                      </a:lnTo>
                      <a:lnTo>
                        <a:pt x="153" y="353"/>
                      </a:lnTo>
                      <a:lnTo>
                        <a:pt x="153" y="353"/>
                      </a:lnTo>
                      <a:lnTo>
                        <a:pt x="153" y="353"/>
                      </a:lnTo>
                      <a:lnTo>
                        <a:pt x="153" y="353"/>
                      </a:lnTo>
                      <a:lnTo>
                        <a:pt x="153" y="351"/>
                      </a:lnTo>
                      <a:lnTo>
                        <a:pt x="153" y="351"/>
                      </a:lnTo>
                      <a:lnTo>
                        <a:pt x="153" y="351"/>
                      </a:lnTo>
                      <a:lnTo>
                        <a:pt x="153" y="351"/>
                      </a:lnTo>
                      <a:lnTo>
                        <a:pt x="153" y="349"/>
                      </a:lnTo>
                      <a:lnTo>
                        <a:pt x="153" y="349"/>
                      </a:lnTo>
                      <a:lnTo>
                        <a:pt x="153" y="349"/>
                      </a:lnTo>
                      <a:lnTo>
                        <a:pt x="153" y="349"/>
                      </a:lnTo>
                      <a:lnTo>
                        <a:pt x="151" y="349"/>
                      </a:lnTo>
                      <a:lnTo>
                        <a:pt x="151" y="349"/>
                      </a:lnTo>
                      <a:lnTo>
                        <a:pt x="151" y="349"/>
                      </a:lnTo>
                      <a:lnTo>
                        <a:pt x="151" y="349"/>
                      </a:lnTo>
                      <a:lnTo>
                        <a:pt x="151" y="347"/>
                      </a:lnTo>
                      <a:lnTo>
                        <a:pt x="151" y="347"/>
                      </a:lnTo>
                      <a:lnTo>
                        <a:pt x="151" y="347"/>
                      </a:lnTo>
                      <a:lnTo>
                        <a:pt x="151" y="345"/>
                      </a:lnTo>
                      <a:lnTo>
                        <a:pt x="151" y="345"/>
                      </a:lnTo>
                      <a:lnTo>
                        <a:pt x="151" y="345"/>
                      </a:lnTo>
                      <a:lnTo>
                        <a:pt x="151" y="345"/>
                      </a:lnTo>
                      <a:lnTo>
                        <a:pt x="149" y="345"/>
                      </a:lnTo>
                      <a:lnTo>
                        <a:pt x="149" y="343"/>
                      </a:lnTo>
                      <a:lnTo>
                        <a:pt x="149" y="343"/>
                      </a:lnTo>
                      <a:lnTo>
                        <a:pt x="149" y="343"/>
                      </a:lnTo>
                      <a:lnTo>
                        <a:pt x="149" y="341"/>
                      </a:lnTo>
                      <a:lnTo>
                        <a:pt x="149" y="341"/>
                      </a:lnTo>
                      <a:lnTo>
                        <a:pt x="149" y="339"/>
                      </a:lnTo>
                      <a:lnTo>
                        <a:pt x="148" y="339"/>
                      </a:lnTo>
                      <a:lnTo>
                        <a:pt x="148" y="339"/>
                      </a:lnTo>
                      <a:lnTo>
                        <a:pt x="148" y="337"/>
                      </a:lnTo>
                      <a:lnTo>
                        <a:pt x="149" y="337"/>
                      </a:lnTo>
                      <a:lnTo>
                        <a:pt x="149" y="337"/>
                      </a:lnTo>
                      <a:lnTo>
                        <a:pt x="148" y="337"/>
                      </a:lnTo>
                      <a:lnTo>
                        <a:pt x="148" y="337"/>
                      </a:lnTo>
                      <a:lnTo>
                        <a:pt x="149" y="337"/>
                      </a:lnTo>
                      <a:lnTo>
                        <a:pt x="149" y="335"/>
                      </a:lnTo>
                      <a:lnTo>
                        <a:pt x="149" y="335"/>
                      </a:lnTo>
                      <a:lnTo>
                        <a:pt x="149" y="335"/>
                      </a:lnTo>
                      <a:lnTo>
                        <a:pt x="149" y="333"/>
                      </a:lnTo>
                      <a:lnTo>
                        <a:pt x="151" y="333"/>
                      </a:lnTo>
                      <a:lnTo>
                        <a:pt x="151" y="333"/>
                      </a:lnTo>
                      <a:lnTo>
                        <a:pt x="149" y="333"/>
                      </a:lnTo>
                      <a:lnTo>
                        <a:pt x="149" y="332"/>
                      </a:lnTo>
                      <a:lnTo>
                        <a:pt x="149" y="332"/>
                      </a:lnTo>
                      <a:lnTo>
                        <a:pt x="149" y="330"/>
                      </a:lnTo>
                      <a:lnTo>
                        <a:pt x="149" y="330"/>
                      </a:lnTo>
                      <a:lnTo>
                        <a:pt x="149" y="330"/>
                      </a:lnTo>
                      <a:lnTo>
                        <a:pt x="149" y="330"/>
                      </a:lnTo>
                      <a:lnTo>
                        <a:pt x="149" y="328"/>
                      </a:lnTo>
                      <a:lnTo>
                        <a:pt x="149" y="328"/>
                      </a:lnTo>
                      <a:lnTo>
                        <a:pt x="148" y="328"/>
                      </a:lnTo>
                      <a:lnTo>
                        <a:pt x="148" y="326"/>
                      </a:lnTo>
                      <a:lnTo>
                        <a:pt x="148" y="326"/>
                      </a:lnTo>
                      <a:lnTo>
                        <a:pt x="148" y="326"/>
                      </a:lnTo>
                      <a:lnTo>
                        <a:pt x="148" y="324"/>
                      </a:lnTo>
                      <a:lnTo>
                        <a:pt x="148" y="324"/>
                      </a:lnTo>
                      <a:lnTo>
                        <a:pt x="148" y="322"/>
                      </a:lnTo>
                      <a:lnTo>
                        <a:pt x="148" y="322"/>
                      </a:lnTo>
                      <a:lnTo>
                        <a:pt x="148" y="322"/>
                      </a:lnTo>
                      <a:lnTo>
                        <a:pt x="148" y="322"/>
                      </a:lnTo>
                      <a:lnTo>
                        <a:pt x="148" y="320"/>
                      </a:lnTo>
                      <a:lnTo>
                        <a:pt x="149" y="320"/>
                      </a:lnTo>
                      <a:lnTo>
                        <a:pt x="149" y="320"/>
                      </a:lnTo>
                      <a:lnTo>
                        <a:pt x="149" y="320"/>
                      </a:lnTo>
                      <a:lnTo>
                        <a:pt x="149" y="318"/>
                      </a:lnTo>
                      <a:lnTo>
                        <a:pt x="149" y="318"/>
                      </a:lnTo>
                      <a:lnTo>
                        <a:pt x="149" y="316"/>
                      </a:lnTo>
                      <a:lnTo>
                        <a:pt x="149" y="316"/>
                      </a:lnTo>
                      <a:lnTo>
                        <a:pt x="149" y="314"/>
                      </a:lnTo>
                      <a:lnTo>
                        <a:pt x="149" y="314"/>
                      </a:lnTo>
                      <a:lnTo>
                        <a:pt x="149" y="314"/>
                      </a:lnTo>
                      <a:lnTo>
                        <a:pt x="149" y="312"/>
                      </a:lnTo>
                      <a:lnTo>
                        <a:pt x="149" y="312"/>
                      </a:lnTo>
                      <a:lnTo>
                        <a:pt x="149" y="312"/>
                      </a:lnTo>
                      <a:lnTo>
                        <a:pt x="149" y="312"/>
                      </a:lnTo>
                      <a:lnTo>
                        <a:pt x="149" y="310"/>
                      </a:lnTo>
                      <a:lnTo>
                        <a:pt x="149" y="310"/>
                      </a:lnTo>
                      <a:lnTo>
                        <a:pt x="149" y="310"/>
                      </a:lnTo>
                      <a:lnTo>
                        <a:pt x="149" y="309"/>
                      </a:lnTo>
                      <a:lnTo>
                        <a:pt x="149" y="309"/>
                      </a:lnTo>
                      <a:lnTo>
                        <a:pt x="149" y="307"/>
                      </a:lnTo>
                      <a:lnTo>
                        <a:pt x="148" y="307"/>
                      </a:lnTo>
                      <a:lnTo>
                        <a:pt x="148" y="307"/>
                      </a:lnTo>
                      <a:lnTo>
                        <a:pt x="148" y="307"/>
                      </a:lnTo>
                      <a:lnTo>
                        <a:pt x="148" y="307"/>
                      </a:lnTo>
                      <a:lnTo>
                        <a:pt x="148" y="307"/>
                      </a:lnTo>
                      <a:lnTo>
                        <a:pt x="146" y="307"/>
                      </a:lnTo>
                      <a:lnTo>
                        <a:pt x="146" y="309"/>
                      </a:lnTo>
                      <a:lnTo>
                        <a:pt x="146" y="309"/>
                      </a:lnTo>
                      <a:lnTo>
                        <a:pt x="146" y="309"/>
                      </a:lnTo>
                      <a:lnTo>
                        <a:pt x="146" y="310"/>
                      </a:lnTo>
                      <a:lnTo>
                        <a:pt x="146" y="310"/>
                      </a:lnTo>
                      <a:lnTo>
                        <a:pt x="144" y="310"/>
                      </a:lnTo>
                      <a:lnTo>
                        <a:pt x="144" y="309"/>
                      </a:lnTo>
                      <a:lnTo>
                        <a:pt x="144" y="309"/>
                      </a:lnTo>
                      <a:lnTo>
                        <a:pt x="142" y="309"/>
                      </a:lnTo>
                      <a:lnTo>
                        <a:pt x="142" y="309"/>
                      </a:lnTo>
                      <a:lnTo>
                        <a:pt x="142" y="309"/>
                      </a:lnTo>
                      <a:lnTo>
                        <a:pt x="142" y="309"/>
                      </a:lnTo>
                      <a:lnTo>
                        <a:pt x="142" y="309"/>
                      </a:lnTo>
                      <a:lnTo>
                        <a:pt x="140" y="309"/>
                      </a:lnTo>
                      <a:lnTo>
                        <a:pt x="140" y="309"/>
                      </a:lnTo>
                      <a:lnTo>
                        <a:pt x="140" y="309"/>
                      </a:lnTo>
                      <a:lnTo>
                        <a:pt x="140" y="309"/>
                      </a:lnTo>
                      <a:lnTo>
                        <a:pt x="138" y="309"/>
                      </a:lnTo>
                      <a:lnTo>
                        <a:pt x="138" y="309"/>
                      </a:lnTo>
                      <a:lnTo>
                        <a:pt x="138" y="309"/>
                      </a:lnTo>
                      <a:lnTo>
                        <a:pt x="136" y="309"/>
                      </a:lnTo>
                      <a:lnTo>
                        <a:pt x="136" y="309"/>
                      </a:lnTo>
                      <a:lnTo>
                        <a:pt x="136" y="309"/>
                      </a:lnTo>
                      <a:lnTo>
                        <a:pt x="134" y="309"/>
                      </a:lnTo>
                      <a:lnTo>
                        <a:pt x="134" y="309"/>
                      </a:lnTo>
                      <a:lnTo>
                        <a:pt x="134" y="310"/>
                      </a:lnTo>
                      <a:lnTo>
                        <a:pt x="134" y="310"/>
                      </a:lnTo>
                      <a:lnTo>
                        <a:pt x="132" y="310"/>
                      </a:lnTo>
                      <a:lnTo>
                        <a:pt x="132" y="310"/>
                      </a:lnTo>
                      <a:lnTo>
                        <a:pt x="130" y="310"/>
                      </a:lnTo>
                      <a:lnTo>
                        <a:pt x="130" y="310"/>
                      </a:lnTo>
                      <a:lnTo>
                        <a:pt x="130" y="310"/>
                      </a:lnTo>
                      <a:lnTo>
                        <a:pt x="130" y="310"/>
                      </a:lnTo>
                      <a:lnTo>
                        <a:pt x="128" y="310"/>
                      </a:lnTo>
                      <a:lnTo>
                        <a:pt x="128" y="310"/>
                      </a:lnTo>
                      <a:lnTo>
                        <a:pt x="128" y="312"/>
                      </a:lnTo>
                      <a:lnTo>
                        <a:pt x="128" y="312"/>
                      </a:lnTo>
                      <a:lnTo>
                        <a:pt x="128" y="312"/>
                      </a:lnTo>
                      <a:lnTo>
                        <a:pt x="128" y="312"/>
                      </a:lnTo>
                      <a:lnTo>
                        <a:pt x="128" y="312"/>
                      </a:lnTo>
                      <a:lnTo>
                        <a:pt x="127" y="312"/>
                      </a:lnTo>
                      <a:lnTo>
                        <a:pt x="127" y="312"/>
                      </a:lnTo>
                      <a:lnTo>
                        <a:pt x="125" y="312"/>
                      </a:lnTo>
                      <a:lnTo>
                        <a:pt x="125" y="312"/>
                      </a:lnTo>
                      <a:lnTo>
                        <a:pt x="125" y="312"/>
                      </a:lnTo>
                      <a:lnTo>
                        <a:pt x="125" y="312"/>
                      </a:lnTo>
                      <a:lnTo>
                        <a:pt x="125" y="314"/>
                      </a:lnTo>
                      <a:lnTo>
                        <a:pt x="123" y="314"/>
                      </a:lnTo>
                      <a:lnTo>
                        <a:pt x="123" y="314"/>
                      </a:lnTo>
                      <a:lnTo>
                        <a:pt x="123" y="314"/>
                      </a:lnTo>
                      <a:lnTo>
                        <a:pt x="123" y="316"/>
                      </a:lnTo>
                      <a:lnTo>
                        <a:pt x="121" y="316"/>
                      </a:lnTo>
                      <a:lnTo>
                        <a:pt x="121" y="316"/>
                      </a:lnTo>
                      <a:lnTo>
                        <a:pt x="121" y="316"/>
                      </a:lnTo>
                      <a:lnTo>
                        <a:pt x="121" y="318"/>
                      </a:lnTo>
                      <a:lnTo>
                        <a:pt x="121" y="318"/>
                      </a:lnTo>
                      <a:lnTo>
                        <a:pt x="121" y="318"/>
                      </a:lnTo>
                      <a:lnTo>
                        <a:pt x="119" y="318"/>
                      </a:lnTo>
                      <a:lnTo>
                        <a:pt x="119" y="320"/>
                      </a:lnTo>
                      <a:lnTo>
                        <a:pt x="119" y="320"/>
                      </a:lnTo>
                      <a:lnTo>
                        <a:pt x="119" y="320"/>
                      </a:lnTo>
                      <a:lnTo>
                        <a:pt x="119" y="320"/>
                      </a:lnTo>
                      <a:lnTo>
                        <a:pt x="117" y="320"/>
                      </a:lnTo>
                      <a:lnTo>
                        <a:pt x="117" y="320"/>
                      </a:lnTo>
                      <a:lnTo>
                        <a:pt x="115" y="320"/>
                      </a:lnTo>
                      <a:lnTo>
                        <a:pt x="115" y="320"/>
                      </a:lnTo>
                      <a:lnTo>
                        <a:pt x="115" y="320"/>
                      </a:lnTo>
                      <a:lnTo>
                        <a:pt x="115" y="322"/>
                      </a:lnTo>
                      <a:lnTo>
                        <a:pt x="113" y="322"/>
                      </a:lnTo>
                      <a:lnTo>
                        <a:pt x="113" y="322"/>
                      </a:lnTo>
                      <a:lnTo>
                        <a:pt x="113" y="322"/>
                      </a:lnTo>
                      <a:lnTo>
                        <a:pt x="113" y="322"/>
                      </a:lnTo>
                      <a:lnTo>
                        <a:pt x="113" y="322"/>
                      </a:lnTo>
                      <a:lnTo>
                        <a:pt x="111" y="322"/>
                      </a:lnTo>
                      <a:lnTo>
                        <a:pt x="111" y="324"/>
                      </a:lnTo>
                      <a:lnTo>
                        <a:pt x="111" y="324"/>
                      </a:lnTo>
                      <a:lnTo>
                        <a:pt x="109" y="324"/>
                      </a:lnTo>
                      <a:lnTo>
                        <a:pt x="109" y="324"/>
                      </a:lnTo>
                      <a:lnTo>
                        <a:pt x="109" y="324"/>
                      </a:lnTo>
                      <a:lnTo>
                        <a:pt x="109" y="326"/>
                      </a:lnTo>
                      <a:lnTo>
                        <a:pt x="109" y="326"/>
                      </a:lnTo>
                      <a:lnTo>
                        <a:pt x="109" y="326"/>
                      </a:lnTo>
                      <a:lnTo>
                        <a:pt x="107" y="326"/>
                      </a:lnTo>
                      <a:lnTo>
                        <a:pt x="107" y="328"/>
                      </a:lnTo>
                      <a:lnTo>
                        <a:pt x="107" y="328"/>
                      </a:lnTo>
                      <a:lnTo>
                        <a:pt x="107" y="328"/>
                      </a:lnTo>
                      <a:lnTo>
                        <a:pt x="107" y="328"/>
                      </a:lnTo>
                      <a:lnTo>
                        <a:pt x="107" y="328"/>
                      </a:lnTo>
                      <a:lnTo>
                        <a:pt x="105" y="328"/>
                      </a:lnTo>
                      <a:lnTo>
                        <a:pt x="105" y="328"/>
                      </a:lnTo>
                      <a:lnTo>
                        <a:pt x="104" y="328"/>
                      </a:lnTo>
                      <a:lnTo>
                        <a:pt x="104" y="328"/>
                      </a:lnTo>
                      <a:lnTo>
                        <a:pt x="104" y="328"/>
                      </a:lnTo>
                      <a:lnTo>
                        <a:pt x="102" y="328"/>
                      </a:lnTo>
                      <a:lnTo>
                        <a:pt x="102" y="328"/>
                      </a:lnTo>
                      <a:lnTo>
                        <a:pt x="102" y="328"/>
                      </a:lnTo>
                      <a:lnTo>
                        <a:pt x="102" y="330"/>
                      </a:lnTo>
                      <a:lnTo>
                        <a:pt x="102" y="330"/>
                      </a:lnTo>
                      <a:lnTo>
                        <a:pt x="102" y="330"/>
                      </a:lnTo>
                      <a:lnTo>
                        <a:pt x="102" y="330"/>
                      </a:lnTo>
                      <a:lnTo>
                        <a:pt x="100" y="330"/>
                      </a:lnTo>
                      <a:lnTo>
                        <a:pt x="100" y="332"/>
                      </a:lnTo>
                      <a:lnTo>
                        <a:pt x="100" y="332"/>
                      </a:lnTo>
                      <a:lnTo>
                        <a:pt x="100" y="332"/>
                      </a:lnTo>
                      <a:lnTo>
                        <a:pt x="98" y="332"/>
                      </a:lnTo>
                      <a:lnTo>
                        <a:pt x="98" y="333"/>
                      </a:lnTo>
                      <a:lnTo>
                        <a:pt x="98" y="333"/>
                      </a:lnTo>
                      <a:lnTo>
                        <a:pt x="98" y="333"/>
                      </a:lnTo>
                      <a:lnTo>
                        <a:pt x="98" y="333"/>
                      </a:lnTo>
                      <a:lnTo>
                        <a:pt x="96" y="333"/>
                      </a:lnTo>
                      <a:lnTo>
                        <a:pt x="96" y="335"/>
                      </a:lnTo>
                      <a:lnTo>
                        <a:pt x="96" y="335"/>
                      </a:lnTo>
                      <a:lnTo>
                        <a:pt x="94" y="335"/>
                      </a:lnTo>
                      <a:lnTo>
                        <a:pt x="94" y="335"/>
                      </a:lnTo>
                      <a:lnTo>
                        <a:pt x="94" y="335"/>
                      </a:lnTo>
                      <a:lnTo>
                        <a:pt x="94" y="335"/>
                      </a:lnTo>
                      <a:lnTo>
                        <a:pt x="94" y="337"/>
                      </a:lnTo>
                      <a:lnTo>
                        <a:pt x="92" y="337"/>
                      </a:lnTo>
                      <a:lnTo>
                        <a:pt x="92" y="337"/>
                      </a:lnTo>
                      <a:lnTo>
                        <a:pt x="92" y="337"/>
                      </a:lnTo>
                      <a:lnTo>
                        <a:pt x="90" y="337"/>
                      </a:lnTo>
                      <a:lnTo>
                        <a:pt x="90" y="337"/>
                      </a:lnTo>
                      <a:lnTo>
                        <a:pt x="90" y="335"/>
                      </a:lnTo>
                      <a:lnTo>
                        <a:pt x="90" y="335"/>
                      </a:lnTo>
                      <a:lnTo>
                        <a:pt x="90" y="333"/>
                      </a:lnTo>
                      <a:lnTo>
                        <a:pt x="88" y="333"/>
                      </a:lnTo>
                      <a:lnTo>
                        <a:pt x="88" y="333"/>
                      </a:lnTo>
                      <a:lnTo>
                        <a:pt x="88" y="333"/>
                      </a:lnTo>
                      <a:lnTo>
                        <a:pt x="86" y="333"/>
                      </a:lnTo>
                      <a:lnTo>
                        <a:pt x="86" y="333"/>
                      </a:lnTo>
                      <a:lnTo>
                        <a:pt x="86" y="333"/>
                      </a:lnTo>
                      <a:lnTo>
                        <a:pt x="84" y="333"/>
                      </a:lnTo>
                      <a:lnTo>
                        <a:pt x="84" y="333"/>
                      </a:lnTo>
                      <a:lnTo>
                        <a:pt x="82" y="333"/>
                      </a:lnTo>
                      <a:lnTo>
                        <a:pt x="82" y="333"/>
                      </a:lnTo>
                      <a:lnTo>
                        <a:pt x="82" y="333"/>
                      </a:lnTo>
                      <a:lnTo>
                        <a:pt x="82" y="333"/>
                      </a:lnTo>
                      <a:lnTo>
                        <a:pt x="81" y="333"/>
                      </a:lnTo>
                      <a:lnTo>
                        <a:pt x="81" y="333"/>
                      </a:lnTo>
                      <a:lnTo>
                        <a:pt x="81" y="333"/>
                      </a:lnTo>
                      <a:lnTo>
                        <a:pt x="79" y="333"/>
                      </a:lnTo>
                      <a:lnTo>
                        <a:pt x="79" y="333"/>
                      </a:lnTo>
                      <a:lnTo>
                        <a:pt x="79" y="332"/>
                      </a:lnTo>
                      <a:lnTo>
                        <a:pt x="77" y="332"/>
                      </a:lnTo>
                      <a:lnTo>
                        <a:pt x="77" y="333"/>
                      </a:lnTo>
                      <a:lnTo>
                        <a:pt x="77" y="333"/>
                      </a:lnTo>
                      <a:lnTo>
                        <a:pt x="77" y="333"/>
                      </a:lnTo>
                      <a:lnTo>
                        <a:pt x="75" y="333"/>
                      </a:lnTo>
                      <a:lnTo>
                        <a:pt x="75" y="333"/>
                      </a:lnTo>
                      <a:lnTo>
                        <a:pt x="75" y="333"/>
                      </a:lnTo>
                      <a:lnTo>
                        <a:pt x="73" y="333"/>
                      </a:lnTo>
                      <a:lnTo>
                        <a:pt x="73" y="333"/>
                      </a:lnTo>
                      <a:lnTo>
                        <a:pt x="71" y="333"/>
                      </a:lnTo>
                      <a:lnTo>
                        <a:pt x="71" y="332"/>
                      </a:lnTo>
                      <a:lnTo>
                        <a:pt x="71" y="332"/>
                      </a:lnTo>
                      <a:lnTo>
                        <a:pt x="71" y="332"/>
                      </a:lnTo>
                      <a:lnTo>
                        <a:pt x="69" y="332"/>
                      </a:lnTo>
                      <a:lnTo>
                        <a:pt x="69" y="332"/>
                      </a:lnTo>
                      <a:lnTo>
                        <a:pt x="69" y="333"/>
                      </a:lnTo>
                      <a:lnTo>
                        <a:pt x="67" y="333"/>
                      </a:lnTo>
                      <a:lnTo>
                        <a:pt x="67" y="333"/>
                      </a:lnTo>
                      <a:lnTo>
                        <a:pt x="67" y="333"/>
                      </a:lnTo>
                      <a:lnTo>
                        <a:pt x="67" y="333"/>
                      </a:lnTo>
                      <a:lnTo>
                        <a:pt x="65" y="333"/>
                      </a:lnTo>
                      <a:lnTo>
                        <a:pt x="65" y="335"/>
                      </a:lnTo>
                      <a:lnTo>
                        <a:pt x="65" y="335"/>
                      </a:lnTo>
                      <a:lnTo>
                        <a:pt x="65" y="335"/>
                      </a:lnTo>
                      <a:lnTo>
                        <a:pt x="63" y="335"/>
                      </a:lnTo>
                      <a:lnTo>
                        <a:pt x="63" y="335"/>
                      </a:lnTo>
                      <a:lnTo>
                        <a:pt x="63" y="335"/>
                      </a:lnTo>
                      <a:lnTo>
                        <a:pt x="61" y="335"/>
                      </a:lnTo>
                      <a:lnTo>
                        <a:pt x="61" y="335"/>
                      </a:lnTo>
                      <a:lnTo>
                        <a:pt x="61" y="335"/>
                      </a:lnTo>
                      <a:lnTo>
                        <a:pt x="61" y="335"/>
                      </a:lnTo>
                      <a:lnTo>
                        <a:pt x="61" y="333"/>
                      </a:lnTo>
                      <a:lnTo>
                        <a:pt x="60" y="333"/>
                      </a:lnTo>
                      <a:lnTo>
                        <a:pt x="60" y="333"/>
                      </a:lnTo>
                      <a:lnTo>
                        <a:pt x="60" y="333"/>
                      </a:lnTo>
                      <a:lnTo>
                        <a:pt x="60" y="333"/>
                      </a:lnTo>
                      <a:lnTo>
                        <a:pt x="58" y="333"/>
                      </a:lnTo>
                      <a:lnTo>
                        <a:pt x="58" y="333"/>
                      </a:lnTo>
                      <a:lnTo>
                        <a:pt x="58" y="333"/>
                      </a:lnTo>
                      <a:lnTo>
                        <a:pt x="58" y="333"/>
                      </a:lnTo>
                      <a:lnTo>
                        <a:pt x="58" y="332"/>
                      </a:lnTo>
                      <a:lnTo>
                        <a:pt x="58" y="332"/>
                      </a:lnTo>
                      <a:lnTo>
                        <a:pt x="58" y="330"/>
                      </a:lnTo>
                      <a:lnTo>
                        <a:pt x="58" y="330"/>
                      </a:lnTo>
                      <a:lnTo>
                        <a:pt x="58" y="330"/>
                      </a:lnTo>
                      <a:lnTo>
                        <a:pt x="58" y="328"/>
                      </a:lnTo>
                      <a:lnTo>
                        <a:pt x="58" y="328"/>
                      </a:lnTo>
                      <a:lnTo>
                        <a:pt x="58" y="326"/>
                      </a:lnTo>
                      <a:lnTo>
                        <a:pt x="58" y="326"/>
                      </a:lnTo>
                      <a:lnTo>
                        <a:pt x="58" y="324"/>
                      </a:lnTo>
                      <a:lnTo>
                        <a:pt x="58" y="324"/>
                      </a:lnTo>
                      <a:lnTo>
                        <a:pt x="58" y="322"/>
                      </a:lnTo>
                      <a:lnTo>
                        <a:pt x="58" y="322"/>
                      </a:lnTo>
                      <a:lnTo>
                        <a:pt x="58" y="322"/>
                      </a:lnTo>
                      <a:lnTo>
                        <a:pt x="58" y="320"/>
                      </a:lnTo>
                      <a:lnTo>
                        <a:pt x="58" y="320"/>
                      </a:lnTo>
                      <a:lnTo>
                        <a:pt x="58" y="318"/>
                      </a:lnTo>
                      <a:lnTo>
                        <a:pt x="58" y="318"/>
                      </a:lnTo>
                      <a:lnTo>
                        <a:pt x="58" y="316"/>
                      </a:lnTo>
                      <a:lnTo>
                        <a:pt x="58" y="316"/>
                      </a:lnTo>
                      <a:lnTo>
                        <a:pt x="58" y="314"/>
                      </a:lnTo>
                      <a:lnTo>
                        <a:pt x="58" y="314"/>
                      </a:lnTo>
                      <a:lnTo>
                        <a:pt x="58" y="312"/>
                      </a:lnTo>
                      <a:lnTo>
                        <a:pt x="58" y="312"/>
                      </a:lnTo>
                      <a:lnTo>
                        <a:pt x="58" y="312"/>
                      </a:lnTo>
                      <a:lnTo>
                        <a:pt x="58" y="310"/>
                      </a:lnTo>
                      <a:lnTo>
                        <a:pt x="58" y="310"/>
                      </a:lnTo>
                      <a:lnTo>
                        <a:pt x="58" y="309"/>
                      </a:lnTo>
                      <a:lnTo>
                        <a:pt x="58" y="309"/>
                      </a:lnTo>
                      <a:lnTo>
                        <a:pt x="60" y="309"/>
                      </a:lnTo>
                      <a:lnTo>
                        <a:pt x="60" y="309"/>
                      </a:lnTo>
                      <a:lnTo>
                        <a:pt x="60" y="307"/>
                      </a:lnTo>
                      <a:lnTo>
                        <a:pt x="60" y="307"/>
                      </a:lnTo>
                      <a:lnTo>
                        <a:pt x="58" y="307"/>
                      </a:lnTo>
                      <a:lnTo>
                        <a:pt x="58" y="305"/>
                      </a:lnTo>
                      <a:lnTo>
                        <a:pt x="58" y="305"/>
                      </a:lnTo>
                      <a:lnTo>
                        <a:pt x="58" y="305"/>
                      </a:lnTo>
                      <a:lnTo>
                        <a:pt x="60" y="305"/>
                      </a:lnTo>
                      <a:lnTo>
                        <a:pt x="60" y="303"/>
                      </a:lnTo>
                      <a:lnTo>
                        <a:pt x="60" y="303"/>
                      </a:lnTo>
                      <a:lnTo>
                        <a:pt x="58" y="303"/>
                      </a:lnTo>
                      <a:lnTo>
                        <a:pt x="58" y="303"/>
                      </a:lnTo>
                      <a:lnTo>
                        <a:pt x="58" y="303"/>
                      </a:lnTo>
                      <a:lnTo>
                        <a:pt x="56" y="303"/>
                      </a:lnTo>
                      <a:lnTo>
                        <a:pt x="56" y="305"/>
                      </a:lnTo>
                      <a:lnTo>
                        <a:pt x="56" y="305"/>
                      </a:lnTo>
                      <a:lnTo>
                        <a:pt x="56" y="305"/>
                      </a:lnTo>
                      <a:lnTo>
                        <a:pt x="56" y="305"/>
                      </a:lnTo>
                      <a:lnTo>
                        <a:pt x="56" y="305"/>
                      </a:lnTo>
                      <a:lnTo>
                        <a:pt x="54" y="305"/>
                      </a:lnTo>
                      <a:lnTo>
                        <a:pt x="54" y="305"/>
                      </a:lnTo>
                      <a:lnTo>
                        <a:pt x="54" y="307"/>
                      </a:lnTo>
                      <a:lnTo>
                        <a:pt x="54" y="307"/>
                      </a:lnTo>
                      <a:lnTo>
                        <a:pt x="54" y="307"/>
                      </a:lnTo>
                      <a:lnTo>
                        <a:pt x="52" y="307"/>
                      </a:lnTo>
                      <a:lnTo>
                        <a:pt x="52" y="309"/>
                      </a:lnTo>
                      <a:lnTo>
                        <a:pt x="52" y="309"/>
                      </a:lnTo>
                      <a:lnTo>
                        <a:pt x="52" y="309"/>
                      </a:lnTo>
                      <a:lnTo>
                        <a:pt x="50" y="309"/>
                      </a:lnTo>
                      <a:lnTo>
                        <a:pt x="50" y="310"/>
                      </a:lnTo>
                      <a:lnTo>
                        <a:pt x="50" y="310"/>
                      </a:lnTo>
                      <a:lnTo>
                        <a:pt x="50" y="310"/>
                      </a:lnTo>
                      <a:lnTo>
                        <a:pt x="48" y="310"/>
                      </a:lnTo>
                      <a:lnTo>
                        <a:pt x="48" y="310"/>
                      </a:lnTo>
                      <a:lnTo>
                        <a:pt x="48" y="310"/>
                      </a:lnTo>
                      <a:lnTo>
                        <a:pt x="48" y="312"/>
                      </a:lnTo>
                      <a:lnTo>
                        <a:pt x="48" y="312"/>
                      </a:lnTo>
                      <a:lnTo>
                        <a:pt x="48" y="312"/>
                      </a:lnTo>
                      <a:lnTo>
                        <a:pt x="46" y="312"/>
                      </a:lnTo>
                      <a:lnTo>
                        <a:pt x="46" y="312"/>
                      </a:lnTo>
                      <a:lnTo>
                        <a:pt x="46" y="312"/>
                      </a:lnTo>
                      <a:lnTo>
                        <a:pt x="44" y="312"/>
                      </a:lnTo>
                      <a:lnTo>
                        <a:pt x="44" y="312"/>
                      </a:lnTo>
                      <a:lnTo>
                        <a:pt x="44" y="312"/>
                      </a:lnTo>
                      <a:lnTo>
                        <a:pt x="42" y="312"/>
                      </a:lnTo>
                      <a:lnTo>
                        <a:pt x="42" y="312"/>
                      </a:lnTo>
                      <a:lnTo>
                        <a:pt x="42" y="312"/>
                      </a:lnTo>
                      <a:lnTo>
                        <a:pt x="40" y="312"/>
                      </a:lnTo>
                      <a:lnTo>
                        <a:pt x="40" y="312"/>
                      </a:lnTo>
                      <a:lnTo>
                        <a:pt x="38" y="312"/>
                      </a:lnTo>
                      <a:lnTo>
                        <a:pt x="38" y="312"/>
                      </a:lnTo>
                      <a:lnTo>
                        <a:pt x="38" y="312"/>
                      </a:lnTo>
                      <a:lnTo>
                        <a:pt x="37" y="312"/>
                      </a:lnTo>
                      <a:lnTo>
                        <a:pt x="37" y="312"/>
                      </a:lnTo>
                      <a:lnTo>
                        <a:pt x="35" y="312"/>
                      </a:lnTo>
                      <a:lnTo>
                        <a:pt x="35" y="312"/>
                      </a:lnTo>
                      <a:lnTo>
                        <a:pt x="35" y="312"/>
                      </a:lnTo>
                      <a:lnTo>
                        <a:pt x="33" y="312"/>
                      </a:lnTo>
                      <a:lnTo>
                        <a:pt x="33" y="312"/>
                      </a:lnTo>
                      <a:lnTo>
                        <a:pt x="33" y="312"/>
                      </a:lnTo>
                      <a:lnTo>
                        <a:pt x="31" y="312"/>
                      </a:lnTo>
                      <a:lnTo>
                        <a:pt x="31" y="312"/>
                      </a:lnTo>
                      <a:lnTo>
                        <a:pt x="31" y="312"/>
                      </a:lnTo>
                      <a:lnTo>
                        <a:pt x="31" y="312"/>
                      </a:lnTo>
                      <a:lnTo>
                        <a:pt x="31" y="310"/>
                      </a:lnTo>
                      <a:lnTo>
                        <a:pt x="31" y="310"/>
                      </a:lnTo>
                      <a:lnTo>
                        <a:pt x="31" y="309"/>
                      </a:lnTo>
                      <a:lnTo>
                        <a:pt x="29" y="309"/>
                      </a:lnTo>
                      <a:lnTo>
                        <a:pt x="29" y="309"/>
                      </a:lnTo>
                      <a:lnTo>
                        <a:pt x="29" y="309"/>
                      </a:lnTo>
                      <a:lnTo>
                        <a:pt x="29" y="307"/>
                      </a:lnTo>
                      <a:lnTo>
                        <a:pt x="29" y="307"/>
                      </a:lnTo>
                      <a:lnTo>
                        <a:pt x="29" y="305"/>
                      </a:lnTo>
                      <a:lnTo>
                        <a:pt x="29" y="305"/>
                      </a:lnTo>
                      <a:lnTo>
                        <a:pt x="29" y="305"/>
                      </a:lnTo>
                      <a:lnTo>
                        <a:pt x="29" y="305"/>
                      </a:lnTo>
                      <a:lnTo>
                        <a:pt x="27" y="305"/>
                      </a:lnTo>
                      <a:lnTo>
                        <a:pt x="27" y="303"/>
                      </a:lnTo>
                      <a:lnTo>
                        <a:pt x="27" y="303"/>
                      </a:lnTo>
                      <a:lnTo>
                        <a:pt x="27" y="303"/>
                      </a:lnTo>
                      <a:lnTo>
                        <a:pt x="27" y="303"/>
                      </a:lnTo>
                      <a:lnTo>
                        <a:pt x="25" y="303"/>
                      </a:lnTo>
                      <a:lnTo>
                        <a:pt x="25" y="303"/>
                      </a:lnTo>
                      <a:lnTo>
                        <a:pt x="25" y="303"/>
                      </a:lnTo>
                      <a:lnTo>
                        <a:pt x="23" y="303"/>
                      </a:lnTo>
                      <a:lnTo>
                        <a:pt x="23" y="303"/>
                      </a:lnTo>
                      <a:lnTo>
                        <a:pt x="23" y="303"/>
                      </a:lnTo>
                      <a:lnTo>
                        <a:pt x="23" y="303"/>
                      </a:lnTo>
                      <a:lnTo>
                        <a:pt x="21" y="303"/>
                      </a:lnTo>
                      <a:lnTo>
                        <a:pt x="21" y="301"/>
                      </a:lnTo>
                      <a:lnTo>
                        <a:pt x="21" y="301"/>
                      </a:lnTo>
                      <a:lnTo>
                        <a:pt x="21" y="301"/>
                      </a:lnTo>
                      <a:lnTo>
                        <a:pt x="19" y="301"/>
                      </a:lnTo>
                      <a:lnTo>
                        <a:pt x="19" y="301"/>
                      </a:lnTo>
                      <a:lnTo>
                        <a:pt x="17" y="301"/>
                      </a:lnTo>
                      <a:lnTo>
                        <a:pt x="17" y="301"/>
                      </a:lnTo>
                      <a:lnTo>
                        <a:pt x="17" y="301"/>
                      </a:lnTo>
                      <a:lnTo>
                        <a:pt x="16" y="301"/>
                      </a:lnTo>
                      <a:lnTo>
                        <a:pt x="16" y="301"/>
                      </a:lnTo>
                      <a:lnTo>
                        <a:pt x="16" y="301"/>
                      </a:lnTo>
                      <a:lnTo>
                        <a:pt x="14" y="301"/>
                      </a:lnTo>
                      <a:lnTo>
                        <a:pt x="14" y="301"/>
                      </a:lnTo>
                      <a:lnTo>
                        <a:pt x="12" y="301"/>
                      </a:lnTo>
                      <a:lnTo>
                        <a:pt x="12" y="301"/>
                      </a:lnTo>
                      <a:lnTo>
                        <a:pt x="14" y="301"/>
                      </a:lnTo>
                      <a:lnTo>
                        <a:pt x="14" y="299"/>
                      </a:lnTo>
                      <a:lnTo>
                        <a:pt x="14" y="299"/>
                      </a:lnTo>
                      <a:lnTo>
                        <a:pt x="14" y="299"/>
                      </a:lnTo>
                      <a:lnTo>
                        <a:pt x="16" y="299"/>
                      </a:lnTo>
                      <a:lnTo>
                        <a:pt x="16" y="297"/>
                      </a:lnTo>
                      <a:lnTo>
                        <a:pt x="16" y="297"/>
                      </a:lnTo>
                      <a:lnTo>
                        <a:pt x="16" y="297"/>
                      </a:lnTo>
                      <a:lnTo>
                        <a:pt x="16" y="297"/>
                      </a:lnTo>
                      <a:lnTo>
                        <a:pt x="16" y="297"/>
                      </a:lnTo>
                      <a:lnTo>
                        <a:pt x="17" y="297"/>
                      </a:lnTo>
                      <a:lnTo>
                        <a:pt x="17" y="295"/>
                      </a:lnTo>
                      <a:lnTo>
                        <a:pt x="17" y="295"/>
                      </a:lnTo>
                      <a:lnTo>
                        <a:pt x="17" y="293"/>
                      </a:lnTo>
                      <a:lnTo>
                        <a:pt x="17" y="293"/>
                      </a:lnTo>
                      <a:lnTo>
                        <a:pt x="17" y="291"/>
                      </a:lnTo>
                      <a:lnTo>
                        <a:pt x="16" y="291"/>
                      </a:lnTo>
                      <a:lnTo>
                        <a:pt x="16" y="291"/>
                      </a:lnTo>
                      <a:lnTo>
                        <a:pt x="16" y="291"/>
                      </a:lnTo>
                      <a:lnTo>
                        <a:pt x="16" y="289"/>
                      </a:lnTo>
                      <a:lnTo>
                        <a:pt x="16" y="289"/>
                      </a:lnTo>
                      <a:lnTo>
                        <a:pt x="16" y="289"/>
                      </a:lnTo>
                      <a:lnTo>
                        <a:pt x="14" y="289"/>
                      </a:lnTo>
                      <a:lnTo>
                        <a:pt x="14" y="289"/>
                      </a:lnTo>
                      <a:lnTo>
                        <a:pt x="14" y="287"/>
                      </a:lnTo>
                      <a:lnTo>
                        <a:pt x="14" y="287"/>
                      </a:lnTo>
                      <a:lnTo>
                        <a:pt x="14" y="287"/>
                      </a:lnTo>
                      <a:lnTo>
                        <a:pt x="12" y="287"/>
                      </a:lnTo>
                      <a:lnTo>
                        <a:pt x="12" y="287"/>
                      </a:lnTo>
                      <a:lnTo>
                        <a:pt x="12" y="286"/>
                      </a:lnTo>
                      <a:lnTo>
                        <a:pt x="12" y="286"/>
                      </a:lnTo>
                      <a:lnTo>
                        <a:pt x="12" y="286"/>
                      </a:lnTo>
                      <a:lnTo>
                        <a:pt x="10" y="286"/>
                      </a:lnTo>
                      <a:lnTo>
                        <a:pt x="10" y="284"/>
                      </a:lnTo>
                      <a:lnTo>
                        <a:pt x="10" y="284"/>
                      </a:lnTo>
                      <a:lnTo>
                        <a:pt x="10" y="282"/>
                      </a:lnTo>
                      <a:lnTo>
                        <a:pt x="10" y="282"/>
                      </a:lnTo>
                      <a:lnTo>
                        <a:pt x="10" y="282"/>
                      </a:lnTo>
                      <a:lnTo>
                        <a:pt x="8" y="282"/>
                      </a:lnTo>
                      <a:lnTo>
                        <a:pt x="8" y="282"/>
                      </a:lnTo>
                      <a:lnTo>
                        <a:pt x="8" y="282"/>
                      </a:lnTo>
                      <a:lnTo>
                        <a:pt x="8" y="280"/>
                      </a:lnTo>
                      <a:lnTo>
                        <a:pt x="8" y="280"/>
                      </a:lnTo>
                      <a:lnTo>
                        <a:pt x="6" y="280"/>
                      </a:lnTo>
                      <a:lnTo>
                        <a:pt x="6" y="280"/>
                      </a:lnTo>
                      <a:lnTo>
                        <a:pt x="6" y="278"/>
                      </a:lnTo>
                      <a:lnTo>
                        <a:pt x="6" y="278"/>
                      </a:lnTo>
                      <a:lnTo>
                        <a:pt x="6" y="278"/>
                      </a:lnTo>
                      <a:lnTo>
                        <a:pt x="6" y="276"/>
                      </a:lnTo>
                      <a:lnTo>
                        <a:pt x="6" y="276"/>
                      </a:lnTo>
                      <a:lnTo>
                        <a:pt x="6" y="274"/>
                      </a:lnTo>
                      <a:lnTo>
                        <a:pt x="6" y="274"/>
                      </a:lnTo>
                      <a:lnTo>
                        <a:pt x="6" y="274"/>
                      </a:lnTo>
                      <a:lnTo>
                        <a:pt x="6" y="274"/>
                      </a:lnTo>
                      <a:lnTo>
                        <a:pt x="6" y="272"/>
                      </a:lnTo>
                      <a:lnTo>
                        <a:pt x="4" y="272"/>
                      </a:lnTo>
                      <a:lnTo>
                        <a:pt x="4" y="272"/>
                      </a:lnTo>
                      <a:lnTo>
                        <a:pt x="4" y="272"/>
                      </a:lnTo>
                      <a:lnTo>
                        <a:pt x="2" y="272"/>
                      </a:lnTo>
                      <a:lnTo>
                        <a:pt x="2" y="270"/>
                      </a:lnTo>
                      <a:lnTo>
                        <a:pt x="2" y="270"/>
                      </a:lnTo>
                      <a:lnTo>
                        <a:pt x="2" y="270"/>
                      </a:lnTo>
                      <a:lnTo>
                        <a:pt x="2" y="270"/>
                      </a:lnTo>
                      <a:lnTo>
                        <a:pt x="4" y="270"/>
                      </a:lnTo>
                      <a:lnTo>
                        <a:pt x="4" y="268"/>
                      </a:lnTo>
                      <a:lnTo>
                        <a:pt x="4" y="268"/>
                      </a:lnTo>
                      <a:lnTo>
                        <a:pt x="4" y="268"/>
                      </a:lnTo>
                      <a:lnTo>
                        <a:pt x="4" y="268"/>
                      </a:lnTo>
                      <a:lnTo>
                        <a:pt x="4" y="266"/>
                      </a:lnTo>
                      <a:lnTo>
                        <a:pt x="2" y="266"/>
                      </a:lnTo>
                      <a:lnTo>
                        <a:pt x="2" y="266"/>
                      </a:lnTo>
                      <a:lnTo>
                        <a:pt x="2" y="266"/>
                      </a:lnTo>
                      <a:lnTo>
                        <a:pt x="2" y="266"/>
                      </a:lnTo>
                      <a:lnTo>
                        <a:pt x="2" y="265"/>
                      </a:lnTo>
                      <a:lnTo>
                        <a:pt x="0" y="265"/>
                      </a:lnTo>
                      <a:lnTo>
                        <a:pt x="0" y="265"/>
                      </a:lnTo>
                      <a:lnTo>
                        <a:pt x="0" y="265"/>
                      </a:lnTo>
                      <a:lnTo>
                        <a:pt x="0" y="265"/>
                      </a:lnTo>
                      <a:lnTo>
                        <a:pt x="0" y="265"/>
                      </a:lnTo>
                      <a:lnTo>
                        <a:pt x="0" y="263"/>
                      </a:lnTo>
                      <a:lnTo>
                        <a:pt x="0" y="263"/>
                      </a:lnTo>
                      <a:lnTo>
                        <a:pt x="0" y="263"/>
                      </a:lnTo>
                      <a:lnTo>
                        <a:pt x="0" y="261"/>
                      </a:lnTo>
                      <a:lnTo>
                        <a:pt x="0" y="261"/>
                      </a:lnTo>
                      <a:lnTo>
                        <a:pt x="0" y="261"/>
                      </a:lnTo>
                      <a:lnTo>
                        <a:pt x="0" y="259"/>
                      </a:lnTo>
                      <a:lnTo>
                        <a:pt x="0" y="259"/>
                      </a:lnTo>
                      <a:lnTo>
                        <a:pt x="0" y="259"/>
                      </a:lnTo>
                      <a:lnTo>
                        <a:pt x="2" y="259"/>
                      </a:lnTo>
                      <a:lnTo>
                        <a:pt x="2" y="259"/>
                      </a:lnTo>
                      <a:lnTo>
                        <a:pt x="2" y="259"/>
                      </a:lnTo>
                      <a:lnTo>
                        <a:pt x="2" y="259"/>
                      </a:lnTo>
                      <a:lnTo>
                        <a:pt x="4" y="259"/>
                      </a:lnTo>
                      <a:lnTo>
                        <a:pt x="4" y="257"/>
                      </a:lnTo>
                      <a:lnTo>
                        <a:pt x="4" y="257"/>
                      </a:lnTo>
                      <a:lnTo>
                        <a:pt x="4" y="257"/>
                      </a:lnTo>
                      <a:lnTo>
                        <a:pt x="2" y="257"/>
                      </a:lnTo>
                      <a:lnTo>
                        <a:pt x="2" y="255"/>
                      </a:lnTo>
                      <a:lnTo>
                        <a:pt x="2" y="255"/>
                      </a:lnTo>
                      <a:lnTo>
                        <a:pt x="2" y="255"/>
                      </a:lnTo>
                      <a:lnTo>
                        <a:pt x="2" y="253"/>
                      </a:lnTo>
                      <a:lnTo>
                        <a:pt x="2" y="253"/>
                      </a:lnTo>
                      <a:lnTo>
                        <a:pt x="2" y="253"/>
                      </a:lnTo>
                      <a:lnTo>
                        <a:pt x="2" y="251"/>
                      </a:lnTo>
                      <a:lnTo>
                        <a:pt x="2" y="251"/>
                      </a:lnTo>
                      <a:lnTo>
                        <a:pt x="2" y="249"/>
                      </a:lnTo>
                      <a:lnTo>
                        <a:pt x="2" y="249"/>
                      </a:lnTo>
                      <a:lnTo>
                        <a:pt x="4" y="249"/>
                      </a:lnTo>
                      <a:lnTo>
                        <a:pt x="4" y="249"/>
                      </a:lnTo>
                      <a:lnTo>
                        <a:pt x="4" y="249"/>
                      </a:lnTo>
                      <a:lnTo>
                        <a:pt x="4" y="247"/>
                      </a:lnTo>
                      <a:lnTo>
                        <a:pt x="6" y="247"/>
                      </a:lnTo>
                      <a:lnTo>
                        <a:pt x="6" y="247"/>
                      </a:lnTo>
                      <a:lnTo>
                        <a:pt x="6" y="247"/>
                      </a:lnTo>
                      <a:lnTo>
                        <a:pt x="6" y="245"/>
                      </a:lnTo>
                      <a:lnTo>
                        <a:pt x="6" y="245"/>
                      </a:lnTo>
                      <a:lnTo>
                        <a:pt x="8" y="245"/>
                      </a:lnTo>
                      <a:lnTo>
                        <a:pt x="8" y="245"/>
                      </a:lnTo>
                      <a:lnTo>
                        <a:pt x="8" y="245"/>
                      </a:lnTo>
                      <a:lnTo>
                        <a:pt x="8" y="243"/>
                      </a:lnTo>
                      <a:lnTo>
                        <a:pt x="8" y="243"/>
                      </a:lnTo>
                      <a:lnTo>
                        <a:pt x="10" y="243"/>
                      </a:lnTo>
                      <a:lnTo>
                        <a:pt x="10" y="243"/>
                      </a:lnTo>
                      <a:lnTo>
                        <a:pt x="10" y="243"/>
                      </a:lnTo>
                      <a:lnTo>
                        <a:pt x="10" y="242"/>
                      </a:lnTo>
                      <a:lnTo>
                        <a:pt x="12" y="242"/>
                      </a:lnTo>
                      <a:lnTo>
                        <a:pt x="12" y="242"/>
                      </a:lnTo>
                      <a:lnTo>
                        <a:pt x="12" y="242"/>
                      </a:lnTo>
                      <a:lnTo>
                        <a:pt x="12" y="242"/>
                      </a:lnTo>
                      <a:lnTo>
                        <a:pt x="14" y="242"/>
                      </a:lnTo>
                      <a:lnTo>
                        <a:pt x="14" y="242"/>
                      </a:lnTo>
                      <a:lnTo>
                        <a:pt x="14" y="242"/>
                      </a:lnTo>
                      <a:lnTo>
                        <a:pt x="14" y="240"/>
                      </a:lnTo>
                      <a:lnTo>
                        <a:pt x="14" y="240"/>
                      </a:lnTo>
                      <a:lnTo>
                        <a:pt x="14" y="238"/>
                      </a:lnTo>
                      <a:lnTo>
                        <a:pt x="14" y="238"/>
                      </a:lnTo>
                      <a:lnTo>
                        <a:pt x="14" y="238"/>
                      </a:lnTo>
                      <a:lnTo>
                        <a:pt x="14" y="236"/>
                      </a:lnTo>
                      <a:lnTo>
                        <a:pt x="14" y="236"/>
                      </a:lnTo>
                      <a:lnTo>
                        <a:pt x="14" y="234"/>
                      </a:lnTo>
                      <a:lnTo>
                        <a:pt x="14" y="234"/>
                      </a:lnTo>
                      <a:lnTo>
                        <a:pt x="14" y="234"/>
                      </a:lnTo>
                      <a:lnTo>
                        <a:pt x="14" y="232"/>
                      </a:lnTo>
                      <a:lnTo>
                        <a:pt x="14" y="232"/>
                      </a:lnTo>
                      <a:lnTo>
                        <a:pt x="14" y="232"/>
                      </a:lnTo>
                      <a:lnTo>
                        <a:pt x="14" y="230"/>
                      </a:lnTo>
                      <a:lnTo>
                        <a:pt x="14" y="230"/>
                      </a:lnTo>
                      <a:lnTo>
                        <a:pt x="14" y="228"/>
                      </a:lnTo>
                      <a:lnTo>
                        <a:pt x="16" y="228"/>
                      </a:lnTo>
                      <a:lnTo>
                        <a:pt x="16" y="228"/>
                      </a:lnTo>
                      <a:lnTo>
                        <a:pt x="16" y="226"/>
                      </a:lnTo>
                      <a:lnTo>
                        <a:pt x="16" y="226"/>
                      </a:lnTo>
                      <a:lnTo>
                        <a:pt x="16" y="226"/>
                      </a:lnTo>
                      <a:lnTo>
                        <a:pt x="16" y="226"/>
                      </a:lnTo>
                      <a:lnTo>
                        <a:pt x="16" y="226"/>
                      </a:lnTo>
                      <a:lnTo>
                        <a:pt x="17" y="226"/>
                      </a:lnTo>
                      <a:lnTo>
                        <a:pt x="17" y="224"/>
                      </a:lnTo>
                      <a:lnTo>
                        <a:pt x="17" y="224"/>
                      </a:lnTo>
                      <a:lnTo>
                        <a:pt x="17" y="222"/>
                      </a:lnTo>
                      <a:lnTo>
                        <a:pt x="17" y="222"/>
                      </a:lnTo>
                      <a:lnTo>
                        <a:pt x="17" y="220"/>
                      </a:lnTo>
                      <a:lnTo>
                        <a:pt x="17" y="220"/>
                      </a:lnTo>
                      <a:lnTo>
                        <a:pt x="17" y="219"/>
                      </a:lnTo>
                      <a:lnTo>
                        <a:pt x="17" y="219"/>
                      </a:lnTo>
                      <a:lnTo>
                        <a:pt x="17" y="219"/>
                      </a:lnTo>
                      <a:lnTo>
                        <a:pt x="17" y="217"/>
                      </a:lnTo>
                      <a:lnTo>
                        <a:pt x="17" y="217"/>
                      </a:lnTo>
                      <a:lnTo>
                        <a:pt x="17" y="217"/>
                      </a:lnTo>
                      <a:lnTo>
                        <a:pt x="17" y="217"/>
                      </a:lnTo>
                      <a:lnTo>
                        <a:pt x="17" y="215"/>
                      </a:lnTo>
                      <a:lnTo>
                        <a:pt x="17" y="215"/>
                      </a:lnTo>
                      <a:lnTo>
                        <a:pt x="17" y="213"/>
                      </a:lnTo>
                      <a:lnTo>
                        <a:pt x="19" y="213"/>
                      </a:lnTo>
                      <a:lnTo>
                        <a:pt x="19" y="213"/>
                      </a:lnTo>
                      <a:lnTo>
                        <a:pt x="19" y="213"/>
                      </a:lnTo>
                      <a:lnTo>
                        <a:pt x="21" y="213"/>
                      </a:lnTo>
                      <a:lnTo>
                        <a:pt x="21" y="211"/>
                      </a:lnTo>
                      <a:lnTo>
                        <a:pt x="21" y="211"/>
                      </a:lnTo>
                      <a:lnTo>
                        <a:pt x="21" y="211"/>
                      </a:lnTo>
                      <a:lnTo>
                        <a:pt x="23" y="211"/>
                      </a:lnTo>
                      <a:lnTo>
                        <a:pt x="23" y="211"/>
                      </a:lnTo>
                      <a:lnTo>
                        <a:pt x="23" y="211"/>
                      </a:lnTo>
                      <a:lnTo>
                        <a:pt x="23" y="211"/>
                      </a:lnTo>
                      <a:lnTo>
                        <a:pt x="23" y="209"/>
                      </a:lnTo>
                      <a:lnTo>
                        <a:pt x="25" y="209"/>
                      </a:lnTo>
                      <a:lnTo>
                        <a:pt x="25" y="209"/>
                      </a:lnTo>
                      <a:lnTo>
                        <a:pt x="25" y="209"/>
                      </a:lnTo>
                      <a:lnTo>
                        <a:pt x="27" y="209"/>
                      </a:lnTo>
                      <a:lnTo>
                        <a:pt x="27" y="209"/>
                      </a:lnTo>
                      <a:lnTo>
                        <a:pt x="27" y="209"/>
                      </a:lnTo>
                      <a:lnTo>
                        <a:pt x="27" y="207"/>
                      </a:lnTo>
                      <a:lnTo>
                        <a:pt x="27" y="207"/>
                      </a:lnTo>
                      <a:lnTo>
                        <a:pt x="27" y="207"/>
                      </a:lnTo>
                      <a:lnTo>
                        <a:pt x="29" y="207"/>
                      </a:lnTo>
                      <a:lnTo>
                        <a:pt x="29" y="207"/>
                      </a:lnTo>
                      <a:lnTo>
                        <a:pt x="29" y="207"/>
                      </a:lnTo>
                      <a:lnTo>
                        <a:pt x="29" y="205"/>
                      </a:lnTo>
                      <a:lnTo>
                        <a:pt x="31" y="205"/>
                      </a:lnTo>
                      <a:lnTo>
                        <a:pt x="31" y="205"/>
                      </a:lnTo>
                      <a:lnTo>
                        <a:pt x="31" y="205"/>
                      </a:lnTo>
                      <a:lnTo>
                        <a:pt x="33" y="205"/>
                      </a:lnTo>
                      <a:lnTo>
                        <a:pt x="33" y="203"/>
                      </a:lnTo>
                      <a:lnTo>
                        <a:pt x="33" y="203"/>
                      </a:lnTo>
                      <a:lnTo>
                        <a:pt x="33" y="203"/>
                      </a:lnTo>
                      <a:lnTo>
                        <a:pt x="33" y="203"/>
                      </a:lnTo>
                      <a:lnTo>
                        <a:pt x="35" y="203"/>
                      </a:lnTo>
                      <a:lnTo>
                        <a:pt x="35" y="201"/>
                      </a:lnTo>
                      <a:lnTo>
                        <a:pt x="35" y="201"/>
                      </a:lnTo>
                      <a:lnTo>
                        <a:pt x="35" y="201"/>
                      </a:lnTo>
                      <a:lnTo>
                        <a:pt x="35" y="201"/>
                      </a:lnTo>
                      <a:lnTo>
                        <a:pt x="35" y="201"/>
                      </a:lnTo>
                      <a:lnTo>
                        <a:pt x="37" y="201"/>
                      </a:lnTo>
                      <a:lnTo>
                        <a:pt x="37" y="201"/>
                      </a:lnTo>
                      <a:lnTo>
                        <a:pt x="38" y="201"/>
                      </a:lnTo>
                      <a:lnTo>
                        <a:pt x="38" y="201"/>
                      </a:lnTo>
                      <a:lnTo>
                        <a:pt x="38" y="201"/>
                      </a:lnTo>
                      <a:lnTo>
                        <a:pt x="40" y="201"/>
                      </a:lnTo>
                      <a:lnTo>
                        <a:pt x="40" y="201"/>
                      </a:lnTo>
                      <a:lnTo>
                        <a:pt x="40" y="201"/>
                      </a:lnTo>
                      <a:lnTo>
                        <a:pt x="40" y="201"/>
                      </a:lnTo>
                      <a:lnTo>
                        <a:pt x="42" y="201"/>
                      </a:lnTo>
                      <a:lnTo>
                        <a:pt x="42" y="199"/>
                      </a:lnTo>
                      <a:lnTo>
                        <a:pt x="42" y="199"/>
                      </a:lnTo>
                      <a:lnTo>
                        <a:pt x="42" y="199"/>
                      </a:lnTo>
                      <a:lnTo>
                        <a:pt x="44" y="199"/>
                      </a:lnTo>
                      <a:lnTo>
                        <a:pt x="44" y="199"/>
                      </a:lnTo>
                      <a:lnTo>
                        <a:pt x="44" y="199"/>
                      </a:lnTo>
                      <a:lnTo>
                        <a:pt x="44" y="199"/>
                      </a:lnTo>
                      <a:lnTo>
                        <a:pt x="46" y="199"/>
                      </a:lnTo>
                      <a:lnTo>
                        <a:pt x="46" y="199"/>
                      </a:lnTo>
                      <a:lnTo>
                        <a:pt x="46" y="197"/>
                      </a:lnTo>
                      <a:lnTo>
                        <a:pt x="48" y="197"/>
                      </a:lnTo>
                      <a:lnTo>
                        <a:pt x="48" y="199"/>
                      </a:lnTo>
                      <a:lnTo>
                        <a:pt x="48" y="199"/>
                      </a:lnTo>
                      <a:lnTo>
                        <a:pt x="48" y="197"/>
                      </a:lnTo>
                      <a:lnTo>
                        <a:pt x="48" y="197"/>
                      </a:lnTo>
                      <a:lnTo>
                        <a:pt x="50" y="197"/>
                      </a:lnTo>
                      <a:lnTo>
                        <a:pt x="50" y="197"/>
                      </a:lnTo>
                      <a:lnTo>
                        <a:pt x="50" y="197"/>
                      </a:lnTo>
                      <a:lnTo>
                        <a:pt x="52" y="197"/>
                      </a:lnTo>
                      <a:lnTo>
                        <a:pt x="52" y="197"/>
                      </a:lnTo>
                      <a:lnTo>
                        <a:pt x="52" y="197"/>
                      </a:lnTo>
                      <a:lnTo>
                        <a:pt x="54" y="197"/>
                      </a:lnTo>
                      <a:lnTo>
                        <a:pt x="54" y="196"/>
                      </a:lnTo>
                      <a:lnTo>
                        <a:pt x="54" y="196"/>
                      </a:lnTo>
                      <a:lnTo>
                        <a:pt x="54" y="196"/>
                      </a:lnTo>
                      <a:lnTo>
                        <a:pt x="54" y="194"/>
                      </a:lnTo>
                      <a:lnTo>
                        <a:pt x="54" y="194"/>
                      </a:lnTo>
                      <a:lnTo>
                        <a:pt x="54" y="194"/>
                      </a:lnTo>
                      <a:lnTo>
                        <a:pt x="56" y="194"/>
                      </a:lnTo>
                      <a:lnTo>
                        <a:pt x="56" y="194"/>
                      </a:lnTo>
                      <a:lnTo>
                        <a:pt x="56" y="194"/>
                      </a:lnTo>
                      <a:lnTo>
                        <a:pt x="56" y="194"/>
                      </a:lnTo>
                      <a:lnTo>
                        <a:pt x="58" y="194"/>
                      </a:lnTo>
                      <a:lnTo>
                        <a:pt x="58" y="194"/>
                      </a:lnTo>
                      <a:lnTo>
                        <a:pt x="58" y="194"/>
                      </a:lnTo>
                      <a:lnTo>
                        <a:pt x="60" y="194"/>
                      </a:lnTo>
                      <a:lnTo>
                        <a:pt x="60" y="194"/>
                      </a:lnTo>
                      <a:lnTo>
                        <a:pt x="60" y="194"/>
                      </a:lnTo>
                      <a:lnTo>
                        <a:pt x="60" y="194"/>
                      </a:lnTo>
                      <a:lnTo>
                        <a:pt x="60" y="194"/>
                      </a:lnTo>
                      <a:lnTo>
                        <a:pt x="60" y="194"/>
                      </a:lnTo>
                      <a:lnTo>
                        <a:pt x="61" y="194"/>
                      </a:lnTo>
                      <a:lnTo>
                        <a:pt x="61" y="194"/>
                      </a:lnTo>
                      <a:lnTo>
                        <a:pt x="61" y="194"/>
                      </a:lnTo>
                      <a:lnTo>
                        <a:pt x="61" y="194"/>
                      </a:lnTo>
                      <a:lnTo>
                        <a:pt x="63" y="194"/>
                      </a:lnTo>
                      <a:lnTo>
                        <a:pt x="63" y="194"/>
                      </a:lnTo>
                      <a:lnTo>
                        <a:pt x="63" y="196"/>
                      </a:lnTo>
                      <a:lnTo>
                        <a:pt x="63" y="196"/>
                      </a:lnTo>
                      <a:lnTo>
                        <a:pt x="63" y="196"/>
                      </a:lnTo>
                      <a:lnTo>
                        <a:pt x="65" y="196"/>
                      </a:lnTo>
                      <a:lnTo>
                        <a:pt x="65" y="197"/>
                      </a:lnTo>
                      <a:lnTo>
                        <a:pt x="65" y="197"/>
                      </a:lnTo>
                      <a:lnTo>
                        <a:pt x="65" y="196"/>
                      </a:lnTo>
                      <a:lnTo>
                        <a:pt x="65" y="196"/>
                      </a:lnTo>
                      <a:lnTo>
                        <a:pt x="67" y="196"/>
                      </a:lnTo>
                      <a:lnTo>
                        <a:pt x="67" y="196"/>
                      </a:lnTo>
                      <a:lnTo>
                        <a:pt x="67" y="197"/>
                      </a:lnTo>
                      <a:lnTo>
                        <a:pt x="67" y="197"/>
                      </a:lnTo>
                      <a:lnTo>
                        <a:pt x="67" y="196"/>
                      </a:lnTo>
                      <a:lnTo>
                        <a:pt x="69" y="196"/>
                      </a:lnTo>
                      <a:lnTo>
                        <a:pt x="69" y="196"/>
                      </a:lnTo>
                      <a:lnTo>
                        <a:pt x="69" y="194"/>
                      </a:lnTo>
                      <a:lnTo>
                        <a:pt x="69" y="194"/>
                      </a:lnTo>
                      <a:lnTo>
                        <a:pt x="69" y="194"/>
                      </a:lnTo>
                      <a:lnTo>
                        <a:pt x="69" y="194"/>
                      </a:lnTo>
                      <a:lnTo>
                        <a:pt x="69" y="192"/>
                      </a:lnTo>
                      <a:lnTo>
                        <a:pt x="69" y="192"/>
                      </a:lnTo>
                      <a:lnTo>
                        <a:pt x="69" y="190"/>
                      </a:lnTo>
                      <a:lnTo>
                        <a:pt x="71" y="190"/>
                      </a:lnTo>
                      <a:lnTo>
                        <a:pt x="71" y="190"/>
                      </a:lnTo>
                      <a:lnTo>
                        <a:pt x="71" y="188"/>
                      </a:lnTo>
                      <a:lnTo>
                        <a:pt x="71" y="188"/>
                      </a:lnTo>
                      <a:lnTo>
                        <a:pt x="71" y="186"/>
                      </a:lnTo>
                      <a:lnTo>
                        <a:pt x="71" y="186"/>
                      </a:lnTo>
                      <a:lnTo>
                        <a:pt x="71" y="186"/>
                      </a:lnTo>
                      <a:lnTo>
                        <a:pt x="71" y="186"/>
                      </a:lnTo>
                      <a:lnTo>
                        <a:pt x="71" y="184"/>
                      </a:lnTo>
                      <a:lnTo>
                        <a:pt x="71" y="184"/>
                      </a:lnTo>
                      <a:lnTo>
                        <a:pt x="71" y="182"/>
                      </a:lnTo>
                      <a:lnTo>
                        <a:pt x="71" y="182"/>
                      </a:lnTo>
                      <a:lnTo>
                        <a:pt x="71" y="180"/>
                      </a:lnTo>
                      <a:lnTo>
                        <a:pt x="71" y="180"/>
                      </a:lnTo>
                      <a:lnTo>
                        <a:pt x="71" y="180"/>
                      </a:lnTo>
                      <a:lnTo>
                        <a:pt x="71" y="178"/>
                      </a:lnTo>
                      <a:lnTo>
                        <a:pt x="71" y="178"/>
                      </a:lnTo>
                      <a:lnTo>
                        <a:pt x="71" y="178"/>
                      </a:lnTo>
                      <a:lnTo>
                        <a:pt x="71" y="176"/>
                      </a:lnTo>
                      <a:lnTo>
                        <a:pt x="73" y="176"/>
                      </a:lnTo>
                      <a:lnTo>
                        <a:pt x="73" y="176"/>
                      </a:lnTo>
                      <a:lnTo>
                        <a:pt x="73" y="174"/>
                      </a:lnTo>
                      <a:lnTo>
                        <a:pt x="73" y="174"/>
                      </a:lnTo>
                      <a:lnTo>
                        <a:pt x="73" y="173"/>
                      </a:lnTo>
                      <a:lnTo>
                        <a:pt x="73" y="173"/>
                      </a:lnTo>
                      <a:lnTo>
                        <a:pt x="73" y="171"/>
                      </a:lnTo>
                      <a:lnTo>
                        <a:pt x="73" y="171"/>
                      </a:lnTo>
                      <a:lnTo>
                        <a:pt x="73" y="171"/>
                      </a:lnTo>
                      <a:lnTo>
                        <a:pt x="73" y="169"/>
                      </a:lnTo>
                      <a:lnTo>
                        <a:pt x="73" y="169"/>
                      </a:lnTo>
                      <a:lnTo>
                        <a:pt x="73" y="169"/>
                      </a:lnTo>
                      <a:lnTo>
                        <a:pt x="73" y="167"/>
                      </a:lnTo>
                      <a:lnTo>
                        <a:pt x="75" y="167"/>
                      </a:lnTo>
                      <a:lnTo>
                        <a:pt x="75" y="167"/>
                      </a:lnTo>
                      <a:lnTo>
                        <a:pt x="75" y="165"/>
                      </a:lnTo>
                      <a:lnTo>
                        <a:pt x="75" y="165"/>
                      </a:lnTo>
                      <a:lnTo>
                        <a:pt x="75" y="163"/>
                      </a:lnTo>
                      <a:lnTo>
                        <a:pt x="75" y="163"/>
                      </a:lnTo>
                      <a:lnTo>
                        <a:pt x="75" y="161"/>
                      </a:lnTo>
                      <a:lnTo>
                        <a:pt x="75" y="161"/>
                      </a:lnTo>
                      <a:lnTo>
                        <a:pt x="75" y="161"/>
                      </a:lnTo>
                      <a:lnTo>
                        <a:pt x="75" y="161"/>
                      </a:lnTo>
                      <a:lnTo>
                        <a:pt x="75" y="159"/>
                      </a:lnTo>
                      <a:lnTo>
                        <a:pt x="75" y="159"/>
                      </a:lnTo>
                      <a:lnTo>
                        <a:pt x="75" y="157"/>
                      </a:lnTo>
                      <a:lnTo>
                        <a:pt x="75" y="157"/>
                      </a:lnTo>
                      <a:lnTo>
                        <a:pt x="75" y="157"/>
                      </a:lnTo>
                      <a:lnTo>
                        <a:pt x="75" y="155"/>
                      </a:lnTo>
                      <a:lnTo>
                        <a:pt x="75" y="155"/>
                      </a:lnTo>
                      <a:lnTo>
                        <a:pt x="75" y="153"/>
                      </a:lnTo>
                      <a:lnTo>
                        <a:pt x="75" y="153"/>
                      </a:lnTo>
                      <a:lnTo>
                        <a:pt x="75" y="153"/>
                      </a:lnTo>
                      <a:lnTo>
                        <a:pt x="77" y="153"/>
                      </a:lnTo>
                      <a:lnTo>
                        <a:pt x="77" y="151"/>
                      </a:lnTo>
                      <a:lnTo>
                        <a:pt x="77" y="151"/>
                      </a:lnTo>
                      <a:lnTo>
                        <a:pt x="77" y="150"/>
                      </a:lnTo>
                      <a:lnTo>
                        <a:pt x="77" y="150"/>
                      </a:lnTo>
                      <a:lnTo>
                        <a:pt x="77" y="148"/>
                      </a:lnTo>
                      <a:lnTo>
                        <a:pt x="77" y="148"/>
                      </a:lnTo>
                      <a:lnTo>
                        <a:pt x="77" y="148"/>
                      </a:lnTo>
                      <a:lnTo>
                        <a:pt x="77" y="146"/>
                      </a:lnTo>
                      <a:lnTo>
                        <a:pt x="77" y="146"/>
                      </a:lnTo>
                      <a:lnTo>
                        <a:pt x="77" y="146"/>
                      </a:lnTo>
                      <a:lnTo>
                        <a:pt x="77" y="144"/>
                      </a:lnTo>
                      <a:lnTo>
                        <a:pt x="77" y="144"/>
                      </a:lnTo>
                      <a:lnTo>
                        <a:pt x="77" y="142"/>
                      </a:lnTo>
                      <a:lnTo>
                        <a:pt x="77" y="142"/>
                      </a:lnTo>
                      <a:lnTo>
                        <a:pt x="77" y="142"/>
                      </a:lnTo>
                      <a:lnTo>
                        <a:pt x="77" y="140"/>
                      </a:lnTo>
                      <a:lnTo>
                        <a:pt x="77" y="140"/>
                      </a:lnTo>
                      <a:lnTo>
                        <a:pt x="77" y="138"/>
                      </a:lnTo>
                      <a:lnTo>
                        <a:pt x="77" y="138"/>
                      </a:lnTo>
                      <a:lnTo>
                        <a:pt x="77" y="138"/>
                      </a:lnTo>
                      <a:lnTo>
                        <a:pt x="79" y="138"/>
                      </a:lnTo>
                      <a:lnTo>
                        <a:pt x="79" y="136"/>
                      </a:lnTo>
                      <a:lnTo>
                        <a:pt x="79" y="136"/>
                      </a:lnTo>
                      <a:lnTo>
                        <a:pt x="79" y="134"/>
                      </a:lnTo>
                      <a:lnTo>
                        <a:pt x="79" y="134"/>
                      </a:lnTo>
                      <a:lnTo>
                        <a:pt x="79" y="132"/>
                      </a:lnTo>
                      <a:lnTo>
                        <a:pt x="79" y="132"/>
                      </a:lnTo>
                      <a:lnTo>
                        <a:pt x="79" y="130"/>
                      </a:lnTo>
                      <a:lnTo>
                        <a:pt x="79" y="130"/>
                      </a:lnTo>
                      <a:lnTo>
                        <a:pt x="79" y="130"/>
                      </a:lnTo>
                      <a:lnTo>
                        <a:pt x="79" y="128"/>
                      </a:lnTo>
                      <a:lnTo>
                        <a:pt x="77" y="128"/>
                      </a:lnTo>
                      <a:lnTo>
                        <a:pt x="77" y="128"/>
                      </a:lnTo>
                      <a:lnTo>
                        <a:pt x="77" y="128"/>
                      </a:lnTo>
                      <a:lnTo>
                        <a:pt x="77" y="127"/>
                      </a:lnTo>
                      <a:lnTo>
                        <a:pt x="77" y="127"/>
                      </a:lnTo>
                      <a:lnTo>
                        <a:pt x="77" y="127"/>
                      </a:lnTo>
                      <a:lnTo>
                        <a:pt x="77" y="125"/>
                      </a:lnTo>
                      <a:lnTo>
                        <a:pt x="75" y="125"/>
                      </a:lnTo>
                      <a:lnTo>
                        <a:pt x="75" y="125"/>
                      </a:lnTo>
                      <a:lnTo>
                        <a:pt x="75" y="125"/>
                      </a:lnTo>
                      <a:lnTo>
                        <a:pt x="75" y="123"/>
                      </a:lnTo>
                      <a:lnTo>
                        <a:pt x="75" y="123"/>
                      </a:lnTo>
                      <a:lnTo>
                        <a:pt x="75" y="123"/>
                      </a:lnTo>
                      <a:lnTo>
                        <a:pt x="75" y="121"/>
                      </a:lnTo>
                      <a:lnTo>
                        <a:pt x="75" y="121"/>
                      </a:lnTo>
                      <a:lnTo>
                        <a:pt x="75" y="121"/>
                      </a:lnTo>
                      <a:lnTo>
                        <a:pt x="75" y="119"/>
                      </a:lnTo>
                      <a:lnTo>
                        <a:pt x="75" y="119"/>
                      </a:lnTo>
                      <a:lnTo>
                        <a:pt x="75" y="119"/>
                      </a:lnTo>
                      <a:lnTo>
                        <a:pt x="75" y="119"/>
                      </a:lnTo>
                      <a:lnTo>
                        <a:pt x="75" y="117"/>
                      </a:lnTo>
                      <a:lnTo>
                        <a:pt x="73" y="117"/>
                      </a:lnTo>
                      <a:lnTo>
                        <a:pt x="73" y="117"/>
                      </a:lnTo>
                      <a:lnTo>
                        <a:pt x="73" y="117"/>
                      </a:lnTo>
                      <a:lnTo>
                        <a:pt x="71" y="117"/>
                      </a:lnTo>
                      <a:lnTo>
                        <a:pt x="71" y="115"/>
                      </a:lnTo>
                      <a:lnTo>
                        <a:pt x="71" y="115"/>
                      </a:lnTo>
                      <a:lnTo>
                        <a:pt x="71" y="115"/>
                      </a:lnTo>
                      <a:lnTo>
                        <a:pt x="71" y="115"/>
                      </a:lnTo>
                      <a:lnTo>
                        <a:pt x="69" y="115"/>
                      </a:lnTo>
                      <a:lnTo>
                        <a:pt x="69" y="113"/>
                      </a:lnTo>
                      <a:lnTo>
                        <a:pt x="69" y="113"/>
                      </a:lnTo>
                      <a:lnTo>
                        <a:pt x="69" y="113"/>
                      </a:lnTo>
                      <a:lnTo>
                        <a:pt x="67" y="113"/>
                      </a:lnTo>
                      <a:lnTo>
                        <a:pt x="67" y="113"/>
                      </a:lnTo>
                      <a:lnTo>
                        <a:pt x="67" y="113"/>
                      </a:lnTo>
                      <a:lnTo>
                        <a:pt x="67" y="111"/>
                      </a:lnTo>
                      <a:lnTo>
                        <a:pt x="67" y="111"/>
                      </a:lnTo>
                      <a:lnTo>
                        <a:pt x="67" y="109"/>
                      </a:lnTo>
                      <a:lnTo>
                        <a:pt x="67" y="109"/>
                      </a:lnTo>
                      <a:lnTo>
                        <a:pt x="67" y="107"/>
                      </a:lnTo>
                      <a:lnTo>
                        <a:pt x="67" y="107"/>
                      </a:lnTo>
                      <a:lnTo>
                        <a:pt x="67" y="106"/>
                      </a:lnTo>
                      <a:lnTo>
                        <a:pt x="67" y="106"/>
                      </a:lnTo>
                      <a:lnTo>
                        <a:pt x="67" y="106"/>
                      </a:lnTo>
                      <a:lnTo>
                        <a:pt x="67" y="104"/>
                      </a:lnTo>
                      <a:lnTo>
                        <a:pt x="67" y="104"/>
                      </a:lnTo>
                      <a:lnTo>
                        <a:pt x="67" y="102"/>
                      </a:lnTo>
                      <a:lnTo>
                        <a:pt x="67" y="102"/>
                      </a:lnTo>
                      <a:lnTo>
                        <a:pt x="67" y="100"/>
                      </a:lnTo>
                      <a:lnTo>
                        <a:pt x="67" y="100"/>
                      </a:lnTo>
                      <a:lnTo>
                        <a:pt x="67" y="98"/>
                      </a:lnTo>
                      <a:lnTo>
                        <a:pt x="67" y="98"/>
                      </a:lnTo>
                      <a:lnTo>
                        <a:pt x="67" y="98"/>
                      </a:lnTo>
                      <a:lnTo>
                        <a:pt x="67" y="98"/>
                      </a:lnTo>
                      <a:lnTo>
                        <a:pt x="67" y="96"/>
                      </a:lnTo>
                      <a:lnTo>
                        <a:pt x="69" y="96"/>
                      </a:lnTo>
                      <a:lnTo>
                        <a:pt x="69" y="98"/>
                      </a:lnTo>
                      <a:lnTo>
                        <a:pt x="69" y="98"/>
                      </a:lnTo>
                      <a:lnTo>
                        <a:pt x="69" y="96"/>
                      </a:lnTo>
                      <a:lnTo>
                        <a:pt x="71" y="96"/>
                      </a:lnTo>
                      <a:lnTo>
                        <a:pt x="71" y="96"/>
                      </a:lnTo>
                      <a:lnTo>
                        <a:pt x="71" y="96"/>
                      </a:lnTo>
                      <a:lnTo>
                        <a:pt x="71" y="96"/>
                      </a:lnTo>
                      <a:lnTo>
                        <a:pt x="73" y="96"/>
                      </a:lnTo>
                      <a:lnTo>
                        <a:pt x="73" y="96"/>
                      </a:lnTo>
                      <a:lnTo>
                        <a:pt x="73" y="94"/>
                      </a:lnTo>
                      <a:lnTo>
                        <a:pt x="75" y="94"/>
                      </a:lnTo>
                      <a:lnTo>
                        <a:pt x="75" y="94"/>
                      </a:lnTo>
                      <a:lnTo>
                        <a:pt x="75" y="96"/>
                      </a:lnTo>
                      <a:lnTo>
                        <a:pt x="75" y="96"/>
                      </a:lnTo>
                      <a:lnTo>
                        <a:pt x="75" y="94"/>
                      </a:lnTo>
                      <a:lnTo>
                        <a:pt x="77" y="94"/>
                      </a:lnTo>
                      <a:lnTo>
                        <a:pt x="77" y="94"/>
                      </a:lnTo>
                      <a:lnTo>
                        <a:pt x="77" y="94"/>
                      </a:lnTo>
                      <a:lnTo>
                        <a:pt x="77" y="92"/>
                      </a:lnTo>
                      <a:lnTo>
                        <a:pt x="77" y="92"/>
                      </a:lnTo>
                      <a:lnTo>
                        <a:pt x="77" y="94"/>
                      </a:lnTo>
                      <a:lnTo>
                        <a:pt x="79" y="94"/>
                      </a:lnTo>
                      <a:lnTo>
                        <a:pt x="79" y="94"/>
                      </a:lnTo>
                      <a:lnTo>
                        <a:pt x="79" y="94"/>
                      </a:lnTo>
                      <a:lnTo>
                        <a:pt x="79" y="96"/>
                      </a:lnTo>
                      <a:lnTo>
                        <a:pt x="81" y="96"/>
                      </a:lnTo>
                      <a:lnTo>
                        <a:pt x="81" y="96"/>
                      </a:lnTo>
                      <a:lnTo>
                        <a:pt x="81" y="96"/>
                      </a:lnTo>
                      <a:lnTo>
                        <a:pt x="82" y="96"/>
                      </a:lnTo>
                      <a:lnTo>
                        <a:pt x="82" y="96"/>
                      </a:lnTo>
                      <a:lnTo>
                        <a:pt x="82" y="96"/>
                      </a:lnTo>
                      <a:lnTo>
                        <a:pt x="82" y="94"/>
                      </a:lnTo>
                      <a:lnTo>
                        <a:pt x="82" y="94"/>
                      </a:lnTo>
                      <a:lnTo>
                        <a:pt x="82" y="94"/>
                      </a:lnTo>
                      <a:lnTo>
                        <a:pt x="82" y="92"/>
                      </a:lnTo>
                      <a:lnTo>
                        <a:pt x="82" y="92"/>
                      </a:lnTo>
                      <a:lnTo>
                        <a:pt x="82" y="90"/>
                      </a:lnTo>
                      <a:lnTo>
                        <a:pt x="82" y="90"/>
                      </a:lnTo>
                      <a:lnTo>
                        <a:pt x="82" y="90"/>
                      </a:lnTo>
                      <a:lnTo>
                        <a:pt x="82" y="90"/>
                      </a:lnTo>
                      <a:lnTo>
                        <a:pt x="82" y="90"/>
                      </a:lnTo>
                      <a:lnTo>
                        <a:pt x="82" y="88"/>
                      </a:lnTo>
                      <a:lnTo>
                        <a:pt x="82" y="88"/>
                      </a:lnTo>
                      <a:lnTo>
                        <a:pt x="82" y="88"/>
                      </a:lnTo>
                      <a:lnTo>
                        <a:pt x="81" y="88"/>
                      </a:lnTo>
                      <a:lnTo>
                        <a:pt x="81" y="86"/>
                      </a:lnTo>
                      <a:lnTo>
                        <a:pt x="81" y="86"/>
                      </a:lnTo>
                      <a:lnTo>
                        <a:pt x="81" y="86"/>
                      </a:lnTo>
                      <a:lnTo>
                        <a:pt x="79" y="86"/>
                      </a:lnTo>
                      <a:lnTo>
                        <a:pt x="79" y="86"/>
                      </a:lnTo>
                      <a:lnTo>
                        <a:pt x="77" y="86"/>
                      </a:lnTo>
                      <a:lnTo>
                        <a:pt x="77" y="86"/>
                      </a:lnTo>
                      <a:lnTo>
                        <a:pt x="77" y="86"/>
                      </a:lnTo>
                      <a:lnTo>
                        <a:pt x="75" y="86"/>
                      </a:lnTo>
                      <a:lnTo>
                        <a:pt x="75" y="86"/>
                      </a:lnTo>
                      <a:lnTo>
                        <a:pt x="75" y="86"/>
                      </a:lnTo>
                      <a:lnTo>
                        <a:pt x="75" y="86"/>
                      </a:lnTo>
                      <a:lnTo>
                        <a:pt x="75" y="86"/>
                      </a:lnTo>
                      <a:lnTo>
                        <a:pt x="73" y="86"/>
                      </a:lnTo>
                      <a:lnTo>
                        <a:pt x="73" y="86"/>
                      </a:lnTo>
                      <a:lnTo>
                        <a:pt x="73" y="86"/>
                      </a:lnTo>
                      <a:lnTo>
                        <a:pt x="71" y="86"/>
                      </a:lnTo>
                      <a:lnTo>
                        <a:pt x="71" y="86"/>
                      </a:lnTo>
                      <a:lnTo>
                        <a:pt x="71" y="86"/>
                      </a:lnTo>
                      <a:lnTo>
                        <a:pt x="71" y="86"/>
                      </a:lnTo>
                      <a:lnTo>
                        <a:pt x="71" y="84"/>
                      </a:lnTo>
                      <a:lnTo>
                        <a:pt x="71" y="84"/>
                      </a:lnTo>
                      <a:lnTo>
                        <a:pt x="71" y="84"/>
                      </a:lnTo>
                      <a:lnTo>
                        <a:pt x="71" y="83"/>
                      </a:lnTo>
                      <a:lnTo>
                        <a:pt x="71" y="83"/>
                      </a:lnTo>
                      <a:lnTo>
                        <a:pt x="71" y="83"/>
                      </a:lnTo>
                      <a:lnTo>
                        <a:pt x="71" y="81"/>
                      </a:lnTo>
                      <a:lnTo>
                        <a:pt x="71" y="81"/>
                      </a:lnTo>
                      <a:lnTo>
                        <a:pt x="71" y="79"/>
                      </a:lnTo>
                      <a:lnTo>
                        <a:pt x="71" y="79"/>
                      </a:lnTo>
                      <a:lnTo>
                        <a:pt x="71" y="77"/>
                      </a:lnTo>
                      <a:lnTo>
                        <a:pt x="71" y="77"/>
                      </a:lnTo>
                      <a:lnTo>
                        <a:pt x="71" y="75"/>
                      </a:lnTo>
                      <a:lnTo>
                        <a:pt x="71" y="75"/>
                      </a:lnTo>
                      <a:lnTo>
                        <a:pt x="71" y="73"/>
                      </a:lnTo>
                      <a:lnTo>
                        <a:pt x="71" y="73"/>
                      </a:lnTo>
                      <a:lnTo>
                        <a:pt x="71" y="73"/>
                      </a:lnTo>
                      <a:lnTo>
                        <a:pt x="71" y="73"/>
                      </a:lnTo>
                      <a:lnTo>
                        <a:pt x="73" y="73"/>
                      </a:lnTo>
                      <a:lnTo>
                        <a:pt x="73" y="73"/>
                      </a:lnTo>
                      <a:lnTo>
                        <a:pt x="73" y="73"/>
                      </a:lnTo>
                      <a:lnTo>
                        <a:pt x="75" y="73"/>
                      </a:lnTo>
                      <a:lnTo>
                        <a:pt x="75" y="73"/>
                      </a:lnTo>
                      <a:lnTo>
                        <a:pt x="75" y="73"/>
                      </a:lnTo>
                      <a:lnTo>
                        <a:pt x="77" y="73"/>
                      </a:lnTo>
                      <a:lnTo>
                        <a:pt x="77" y="73"/>
                      </a:lnTo>
                      <a:lnTo>
                        <a:pt x="77" y="73"/>
                      </a:lnTo>
                      <a:lnTo>
                        <a:pt x="79" y="73"/>
                      </a:lnTo>
                      <a:lnTo>
                        <a:pt x="79" y="73"/>
                      </a:lnTo>
                      <a:lnTo>
                        <a:pt x="79" y="73"/>
                      </a:lnTo>
                      <a:lnTo>
                        <a:pt x="81" y="73"/>
                      </a:lnTo>
                      <a:lnTo>
                        <a:pt x="81" y="73"/>
                      </a:lnTo>
                      <a:lnTo>
                        <a:pt x="81" y="73"/>
                      </a:lnTo>
                      <a:lnTo>
                        <a:pt x="82" y="73"/>
                      </a:lnTo>
                      <a:lnTo>
                        <a:pt x="82" y="73"/>
                      </a:lnTo>
                      <a:lnTo>
                        <a:pt x="82" y="73"/>
                      </a:lnTo>
                      <a:lnTo>
                        <a:pt x="84" y="73"/>
                      </a:lnTo>
                      <a:lnTo>
                        <a:pt x="84" y="73"/>
                      </a:lnTo>
                      <a:lnTo>
                        <a:pt x="86" y="73"/>
                      </a:lnTo>
                      <a:lnTo>
                        <a:pt x="86" y="73"/>
                      </a:lnTo>
                      <a:lnTo>
                        <a:pt x="86" y="73"/>
                      </a:lnTo>
                      <a:lnTo>
                        <a:pt x="88" y="73"/>
                      </a:lnTo>
                      <a:lnTo>
                        <a:pt x="88" y="73"/>
                      </a:lnTo>
                      <a:lnTo>
                        <a:pt x="88" y="73"/>
                      </a:lnTo>
                      <a:lnTo>
                        <a:pt x="90" y="73"/>
                      </a:lnTo>
                      <a:lnTo>
                        <a:pt x="90" y="73"/>
                      </a:lnTo>
                      <a:lnTo>
                        <a:pt x="92" y="73"/>
                      </a:lnTo>
                      <a:lnTo>
                        <a:pt x="92" y="73"/>
                      </a:lnTo>
                      <a:lnTo>
                        <a:pt x="92" y="73"/>
                      </a:lnTo>
                      <a:lnTo>
                        <a:pt x="94" y="73"/>
                      </a:lnTo>
                      <a:lnTo>
                        <a:pt x="94" y="73"/>
                      </a:lnTo>
                      <a:lnTo>
                        <a:pt x="94" y="73"/>
                      </a:lnTo>
                      <a:lnTo>
                        <a:pt x="96" y="73"/>
                      </a:lnTo>
                      <a:lnTo>
                        <a:pt x="96" y="73"/>
                      </a:lnTo>
                      <a:lnTo>
                        <a:pt x="96" y="73"/>
                      </a:lnTo>
                      <a:lnTo>
                        <a:pt x="98" y="73"/>
                      </a:lnTo>
                      <a:lnTo>
                        <a:pt x="98" y="73"/>
                      </a:lnTo>
                      <a:lnTo>
                        <a:pt x="98" y="73"/>
                      </a:lnTo>
                      <a:lnTo>
                        <a:pt x="100" y="73"/>
                      </a:lnTo>
                      <a:lnTo>
                        <a:pt x="100" y="73"/>
                      </a:lnTo>
                      <a:lnTo>
                        <a:pt x="100" y="71"/>
                      </a:lnTo>
                      <a:lnTo>
                        <a:pt x="100" y="71"/>
                      </a:lnTo>
                      <a:lnTo>
                        <a:pt x="98" y="71"/>
                      </a:lnTo>
                      <a:lnTo>
                        <a:pt x="98" y="71"/>
                      </a:lnTo>
                      <a:lnTo>
                        <a:pt x="98" y="69"/>
                      </a:lnTo>
                      <a:lnTo>
                        <a:pt x="98" y="69"/>
                      </a:lnTo>
                      <a:lnTo>
                        <a:pt x="98" y="67"/>
                      </a:lnTo>
                      <a:lnTo>
                        <a:pt x="100" y="67"/>
                      </a:lnTo>
                      <a:lnTo>
                        <a:pt x="100" y="67"/>
                      </a:lnTo>
                      <a:lnTo>
                        <a:pt x="102" y="67"/>
                      </a:lnTo>
                      <a:lnTo>
                        <a:pt x="102" y="69"/>
                      </a:lnTo>
                      <a:lnTo>
                        <a:pt x="102" y="69"/>
                      </a:lnTo>
                      <a:lnTo>
                        <a:pt x="102" y="69"/>
                      </a:lnTo>
                      <a:lnTo>
                        <a:pt x="102" y="71"/>
                      </a:lnTo>
                      <a:lnTo>
                        <a:pt x="102" y="71"/>
                      </a:lnTo>
                      <a:lnTo>
                        <a:pt x="102" y="71"/>
                      </a:lnTo>
                      <a:lnTo>
                        <a:pt x="104" y="71"/>
                      </a:lnTo>
                      <a:lnTo>
                        <a:pt x="104" y="73"/>
                      </a:lnTo>
                      <a:lnTo>
                        <a:pt x="104" y="73"/>
                      </a:lnTo>
                      <a:lnTo>
                        <a:pt x="104" y="73"/>
                      </a:lnTo>
                      <a:lnTo>
                        <a:pt x="105" y="73"/>
                      </a:lnTo>
                      <a:lnTo>
                        <a:pt x="105" y="71"/>
                      </a:lnTo>
                      <a:lnTo>
                        <a:pt x="105" y="71"/>
                      </a:lnTo>
                      <a:lnTo>
                        <a:pt x="107" y="71"/>
                      </a:lnTo>
                      <a:lnTo>
                        <a:pt x="107" y="71"/>
                      </a:lnTo>
                      <a:lnTo>
                        <a:pt x="107" y="71"/>
                      </a:lnTo>
                      <a:lnTo>
                        <a:pt x="107" y="69"/>
                      </a:lnTo>
                      <a:lnTo>
                        <a:pt x="107" y="69"/>
                      </a:lnTo>
                      <a:lnTo>
                        <a:pt x="107" y="69"/>
                      </a:lnTo>
                      <a:lnTo>
                        <a:pt x="107" y="67"/>
                      </a:lnTo>
                      <a:lnTo>
                        <a:pt x="109" y="67"/>
                      </a:lnTo>
                      <a:lnTo>
                        <a:pt x="109" y="67"/>
                      </a:lnTo>
                      <a:lnTo>
                        <a:pt x="109" y="67"/>
                      </a:lnTo>
                      <a:lnTo>
                        <a:pt x="109" y="65"/>
                      </a:lnTo>
                      <a:lnTo>
                        <a:pt x="109" y="65"/>
                      </a:lnTo>
                      <a:lnTo>
                        <a:pt x="109" y="65"/>
                      </a:lnTo>
                      <a:lnTo>
                        <a:pt x="111" y="65"/>
                      </a:lnTo>
                      <a:lnTo>
                        <a:pt x="111" y="65"/>
                      </a:lnTo>
                      <a:lnTo>
                        <a:pt x="111" y="65"/>
                      </a:lnTo>
                      <a:lnTo>
                        <a:pt x="113" y="65"/>
                      </a:lnTo>
                      <a:lnTo>
                        <a:pt x="113" y="65"/>
                      </a:lnTo>
                      <a:lnTo>
                        <a:pt x="113" y="65"/>
                      </a:lnTo>
                      <a:lnTo>
                        <a:pt x="113" y="65"/>
                      </a:lnTo>
                      <a:lnTo>
                        <a:pt x="115" y="65"/>
                      </a:lnTo>
                      <a:lnTo>
                        <a:pt x="115" y="65"/>
                      </a:lnTo>
                      <a:lnTo>
                        <a:pt x="115" y="65"/>
                      </a:lnTo>
                      <a:lnTo>
                        <a:pt x="115" y="67"/>
                      </a:lnTo>
                      <a:lnTo>
                        <a:pt x="115" y="67"/>
                      </a:lnTo>
                      <a:lnTo>
                        <a:pt x="115" y="67"/>
                      </a:lnTo>
                      <a:lnTo>
                        <a:pt x="115" y="69"/>
                      </a:lnTo>
                      <a:lnTo>
                        <a:pt x="115" y="69"/>
                      </a:lnTo>
                      <a:lnTo>
                        <a:pt x="117" y="69"/>
                      </a:lnTo>
                      <a:lnTo>
                        <a:pt x="117" y="71"/>
                      </a:lnTo>
                      <a:lnTo>
                        <a:pt x="117" y="71"/>
                      </a:lnTo>
                      <a:lnTo>
                        <a:pt x="117" y="71"/>
                      </a:lnTo>
                      <a:lnTo>
                        <a:pt x="119" y="71"/>
                      </a:lnTo>
                      <a:lnTo>
                        <a:pt x="119" y="73"/>
                      </a:lnTo>
                      <a:lnTo>
                        <a:pt x="119" y="73"/>
                      </a:lnTo>
                      <a:lnTo>
                        <a:pt x="119" y="73"/>
                      </a:lnTo>
                      <a:lnTo>
                        <a:pt x="119" y="73"/>
                      </a:lnTo>
                      <a:lnTo>
                        <a:pt x="119" y="75"/>
                      </a:lnTo>
                      <a:lnTo>
                        <a:pt x="119" y="75"/>
                      </a:lnTo>
                      <a:lnTo>
                        <a:pt x="119" y="77"/>
                      </a:lnTo>
                      <a:lnTo>
                        <a:pt x="119" y="77"/>
                      </a:lnTo>
                      <a:lnTo>
                        <a:pt x="119" y="79"/>
                      </a:lnTo>
                      <a:lnTo>
                        <a:pt x="119" y="79"/>
                      </a:lnTo>
                      <a:lnTo>
                        <a:pt x="119" y="81"/>
                      </a:lnTo>
                      <a:lnTo>
                        <a:pt x="119" y="81"/>
                      </a:lnTo>
                      <a:lnTo>
                        <a:pt x="119" y="83"/>
                      </a:lnTo>
                      <a:lnTo>
                        <a:pt x="119" y="83"/>
                      </a:lnTo>
                      <a:lnTo>
                        <a:pt x="119" y="83"/>
                      </a:lnTo>
                      <a:lnTo>
                        <a:pt x="119" y="84"/>
                      </a:lnTo>
                      <a:lnTo>
                        <a:pt x="119" y="84"/>
                      </a:lnTo>
                      <a:lnTo>
                        <a:pt x="119" y="83"/>
                      </a:lnTo>
                      <a:lnTo>
                        <a:pt x="121" y="83"/>
                      </a:lnTo>
                      <a:lnTo>
                        <a:pt x="121" y="83"/>
                      </a:lnTo>
                      <a:lnTo>
                        <a:pt x="121" y="83"/>
                      </a:lnTo>
                      <a:lnTo>
                        <a:pt x="123" y="83"/>
                      </a:lnTo>
                      <a:lnTo>
                        <a:pt x="123" y="83"/>
                      </a:lnTo>
                      <a:lnTo>
                        <a:pt x="125" y="83"/>
                      </a:lnTo>
                      <a:lnTo>
                        <a:pt x="125" y="84"/>
                      </a:lnTo>
                      <a:lnTo>
                        <a:pt x="125" y="84"/>
                      </a:lnTo>
                      <a:lnTo>
                        <a:pt x="125" y="84"/>
                      </a:lnTo>
                      <a:lnTo>
                        <a:pt x="125" y="84"/>
                      </a:lnTo>
                      <a:lnTo>
                        <a:pt x="125" y="86"/>
                      </a:lnTo>
                      <a:lnTo>
                        <a:pt x="127" y="86"/>
                      </a:lnTo>
                      <a:lnTo>
                        <a:pt x="127" y="86"/>
                      </a:lnTo>
                      <a:lnTo>
                        <a:pt x="127" y="86"/>
                      </a:lnTo>
                      <a:lnTo>
                        <a:pt x="127" y="88"/>
                      </a:lnTo>
                      <a:lnTo>
                        <a:pt x="128" y="88"/>
                      </a:lnTo>
                      <a:lnTo>
                        <a:pt x="128" y="88"/>
                      </a:lnTo>
                      <a:lnTo>
                        <a:pt x="128" y="88"/>
                      </a:lnTo>
                      <a:lnTo>
                        <a:pt x="128" y="90"/>
                      </a:lnTo>
                      <a:lnTo>
                        <a:pt x="128" y="90"/>
                      </a:lnTo>
                      <a:lnTo>
                        <a:pt x="128" y="90"/>
                      </a:lnTo>
                      <a:lnTo>
                        <a:pt x="130" y="90"/>
                      </a:lnTo>
                      <a:lnTo>
                        <a:pt x="130" y="90"/>
                      </a:lnTo>
                      <a:lnTo>
                        <a:pt x="130" y="90"/>
                      </a:lnTo>
                      <a:lnTo>
                        <a:pt x="130" y="92"/>
                      </a:lnTo>
                      <a:lnTo>
                        <a:pt x="130" y="92"/>
                      </a:lnTo>
                      <a:lnTo>
                        <a:pt x="132" y="92"/>
                      </a:lnTo>
                      <a:lnTo>
                        <a:pt x="132" y="92"/>
                      </a:lnTo>
                      <a:lnTo>
                        <a:pt x="132" y="92"/>
                      </a:lnTo>
                      <a:lnTo>
                        <a:pt x="134" y="92"/>
                      </a:lnTo>
                      <a:lnTo>
                        <a:pt x="134" y="92"/>
                      </a:lnTo>
                      <a:lnTo>
                        <a:pt x="134" y="92"/>
                      </a:lnTo>
                      <a:lnTo>
                        <a:pt x="134" y="92"/>
                      </a:lnTo>
                      <a:lnTo>
                        <a:pt x="136" y="92"/>
                      </a:lnTo>
                      <a:lnTo>
                        <a:pt x="136" y="92"/>
                      </a:lnTo>
                      <a:lnTo>
                        <a:pt x="136" y="92"/>
                      </a:lnTo>
                      <a:lnTo>
                        <a:pt x="138" y="92"/>
                      </a:lnTo>
                      <a:lnTo>
                        <a:pt x="138" y="92"/>
                      </a:lnTo>
                      <a:lnTo>
                        <a:pt x="140" y="92"/>
                      </a:lnTo>
                      <a:lnTo>
                        <a:pt x="140" y="92"/>
                      </a:lnTo>
                      <a:lnTo>
                        <a:pt x="140" y="92"/>
                      </a:lnTo>
                      <a:lnTo>
                        <a:pt x="142" y="92"/>
                      </a:lnTo>
                      <a:lnTo>
                        <a:pt x="142" y="92"/>
                      </a:lnTo>
                      <a:lnTo>
                        <a:pt x="142" y="92"/>
                      </a:lnTo>
                      <a:lnTo>
                        <a:pt x="142" y="90"/>
                      </a:lnTo>
                      <a:lnTo>
                        <a:pt x="144" y="90"/>
                      </a:lnTo>
                      <a:lnTo>
                        <a:pt x="144" y="90"/>
                      </a:lnTo>
                      <a:lnTo>
                        <a:pt x="146" y="90"/>
                      </a:lnTo>
                      <a:lnTo>
                        <a:pt x="146" y="90"/>
                      </a:lnTo>
                      <a:lnTo>
                        <a:pt x="146" y="90"/>
                      </a:lnTo>
                      <a:lnTo>
                        <a:pt x="148" y="90"/>
                      </a:lnTo>
                      <a:lnTo>
                        <a:pt x="148" y="90"/>
                      </a:lnTo>
                      <a:lnTo>
                        <a:pt x="148" y="90"/>
                      </a:lnTo>
                      <a:lnTo>
                        <a:pt x="148" y="90"/>
                      </a:lnTo>
                      <a:lnTo>
                        <a:pt x="149" y="90"/>
                      </a:lnTo>
                      <a:lnTo>
                        <a:pt x="149" y="90"/>
                      </a:lnTo>
                      <a:lnTo>
                        <a:pt x="149" y="90"/>
                      </a:lnTo>
                      <a:lnTo>
                        <a:pt x="151" y="90"/>
                      </a:lnTo>
                      <a:lnTo>
                        <a:pt x="151" y="88"/>
                      </a:lnTo>
                      <a:lnTo>
                        <a:pt x="151" y="88"/>
                      </a:lnTo>
                      <a:lnTo>
                        <a:pt x="151" y="88"/>
                      </a:lnTo>
                      <a:lnTo>
                        <a:pt x="151" y="88"/>
                      </a:lnTo>
                      <a:lnTo>
                        <a:pt x="153" y="88"/>
                      </a:lnTo>
                      <a:lnTo>
                        <a:pt x="153" y="86"/>
                      </a:lnTo>
                      <a:lnTo>
                        <a:pt x="153" y="86"/>
                      </a:lnTo>
                      <a:lnTo>
                        <a:pt x="153" y="86"/>
                      </a:lnTo>
                      <a:lnTo>
                        <a:pt x="153" y="86"/>
                      </a:lnTo>
                      <a:lnTo>
                        <a:pt x="153" y="84"/>
                      </a:lnTo>
                      <a:lnTo>
                        <a:pt x="155" y="84"/>
                      </a:lnTo>
                      <a:lnTo>
                        <a:pt x="155" y="84"/>
                      </a:lnTo>
                      <a:lnTo>
                        <a:pt x="155" y="84"/>
                      </a:lnTo>
                      <a:lnTo>
                        <a:pt x="155" y="83"/>
                      </a:lnTo>
                      <a:lnTo>
                        <a:pt x="157" y="83"/>
                      </a:lnTo>
                      <a:lnTo>
                        <a:pt x="157" y="83"/>
                      </a:lnTo>
                      <a:lnTo>
                        <a:pt x="157" y="83"/>
                      </a:lnTo>
                      <a:lnTo>
                        <a:pt x="157" y="83"/>
                      </a:lnTo>
                      <a:lnTo>
                        <a:pt x="157" y="83"/>
                      </a:lnTo>
                      <a:lnTo>
                        <a:pt x="157" y="84"/>
                      </a:lnTo>
                      <a:lnTo>
                        <a:pt x="159" y="84"/>
                      </a:lnTo>
                      <a:lnTo>
                        <a:pt x="159" y="83"/>
                      </a:lnTo>
                      <a:lnTo>
                        <a:pt x="159" y="83"/>
                      </a:lnTo>
                      <a:lnTo>
                        <a:pt x="159" y="83"/>
                      </a:lnTo>
                      <a:lnTo>
                        <a:pt x="161" y="83"/>
                      </a:lnTo>
                      <a:lnTo>
                        <a:pt x="161" y="83"/>
                      </a:lnTo>
                      <a:lnTo>
                        <a:pt x="161" y="83"/>
                      </a:lnTo>
                      <a:lnTo>
                        <a:pt x="161" y="81"/>
                      </a:lnTo>
                      <a:lnTo>
                        <a:pt x="161" y="81"/>
                      </a:lnTo>
                      <a:lnTo>
                        <a:pt x="163" y="81"/>
                      </a:lnTo>
                      <a:lnTo>
                        <a:pt x="163" y="81"/>
                      </a:lnTo>
                      <a:lnTo>
                        <a:pt x="163" y="79"/>
                      </a:lnTo>
                      <a:lnTo>
                        <a:pt x="163" y="79"/>
                      </a:lnTo>
                      <a:lnTo>
                        <a:pt x="163" y="79"/>
                      </a:lnTo>
                      <a:lnTo>
                        <a:pt x="163" y="79"/>
                      </a:lnTo>
                      <a:lnTo>
                        <a:pt x="165" y="79"/>
                      </a:lnTo>
                      <a:lnTo>
                        <a:pt x="165" y="77"/>
                      </a:lnTo>
                      <a:lnTo>
                        <a:pt x="165" y="77"/>
                      </a:lnTo>
                      <a:lnTo>
                        <a:pt x="165" y="77"/>
                      </a:lnTo>
                      <a:lnTo>
                        <a:pt x="167" y="77"/>
                      </a:lnTo>
                      <a:lnTo>
                        <a:pt x="167" y="77"/>
                      </a:lnTo>
                      <a:lnTo>
                        <a:pt x="167" y="79"/>
                      </a:lnTo>
                      <a:lnTo>
                        <a:pt x="165" y="79"/>
                      </a:lnTo>
                      <a:lnTo>
                        <a:pt x="165" y="79"/>
                      </a:lnTo>
                      <a:lnTo>
                        <a:pt x="167" y="79"/>
                      </a:lnTo>
                      <a:lnTo>
                        <a:pt x="167" y="81"/>
                      </a:lnTo>
                      <a:lnTo>
                        <a:pt x="167" y="81"/>
                      </a:lnTo>
                      <a:lnTo>
                        <a:pt x="167" y="79"/>
                      </a:lnTo>
                      <a:lnTo>
                        <a:pt x="167" y="79"/>
                      </a:lnTo>
                      <a:lnTo>
                        <a:pt x="167" y="79"/>
                      </a:lnTo>
                      <a:lnTo>
                        <a:pt x="167" y="77"/>
                      </a:lnTo>
                      <a:lnTo>
                        <a:pt x="169" y="77"/>
                      </a:lnTo>
                      <a:lnTo>
                        <a:pt x="169" y="77"/>
                      </a:lnTo>
                      <a:lnTo>
                        <a:pt x="169" y="77"/>
                      </a:lnTo>
                      <a:lnTo>
                        <a:pt x="169" y="75"/>
                      </a:lnTo>
                      <a:lnTo>
                        <a:pt x="169" y="75"/>
                      </a:lnTo>
                      <a:lnTo>
                        <a:pt x="171" y="75"/>
                      </a:lnTo>
                      <a:lnTo>
                        <a:pt x="171" y="75"/>
                      </a:lnTo>
                      <a:lnTo>
                        <a:pt x="171" y="75"/>
                      </a:lnTo>
                      <a:lnTo>
                        <a:pt x="171" y="73"/>
                      </a:lnTo>
                      <a:lnTo>
                        <a:pt x="171" y="73"/>
                      </a:lnTo>
                      <a:lnTo>
                        <a:pt x="171" y="73"/>
                      </a:lnTo>
                      <a:lnTo>
                        <a:pt x="171" y="71"/>
                      </a:lnTo>
                      <a:lnTo>
                        <a:pt x="171" y="71"/>
                      </a:lnTo>
                      <a:lnTo>
                        <a:pt x="171" y="69"/>
                      </a:lnTo>
                      <a:lnTo>
                        <a:pt x="172" y="69"/>
                      </a:lnTo>
                      <a:lnTo>
                        <a:pt x="172" y="69"/>
                      </a:lnTo>
                      <a:lnTo>
                        <a:pt x="171" y="69"/>
                      </a:lnTo>
                      <a:lnTo>
                        <a:pt x="171" y="67"/>
                      </a:lnTo>
                      <a:lnTo>
                        <a:pt x="171" y="67"/>
                      </a:lnTo>
                      <a:lnTo>
                        <a:pt x="172" y="67"/>
                      </a:lnTo>
                      <a:lnTo>
                        <a:pt x="172" y="65"/>
                      </a:lnTo>
                      <a:lnTo>
                        <a:pt x="172" y="65"/>
                      </a:lnTo>
                      <a:lnTo>
                        <a:pt x="172" y="67"/>
                      </a:lnTo>
                      <a:lnTo>
                        <a:pt x="172" y="67"/>
                      </a:lnTo>
                      <a:lnTo>
                        <a:pt x="174" y="67"/>
                      </a:lnTo>
                      <a:lnTo>
                        <a:pt x="174" y="67"/>
                      </a:lnTo>
                      <a:lnTo>
                        <a:pt x="174" y="67"/>
                      </a:lnTo>
                      <a:lnTo>
                        <a:pt x="174" y="67"/>
                      </a:lnTo>
                      <a:lnTo>
                        <a:pt x="176" y="67"/>
                      </a:lnTo>
                      <a:lnTo>
                        <a:pt x="176" y="67"/>
                      </a:lnTo>
                      <a:lnTo>
                        <a:pt x="176" y="67"/>
                      </a:lnTo>
                      <a:lnTo>
                        <a:pt x="176" y="65"/>
                      </a:lnTo>
                      <a:lnTo>
                        <a:pt x="178" y="65"/>
                      </a:lnTo>
                      <a:lnTo>
                        <a:pt x="178" y="65"/>
                      </a:lnTo>
                      <a:lnTo>
                        <a:pt x="178" y="65"/>
                      </a:lnTo>
                      <a:lnTo>
                        <a:pt x="178" y="65"/>
                      </a:lnTo>
                      <a:lnTo>
                        <a:pt x="178" y="65"/>
                      </a:lnTo>
                      <a:lnTo>
                        <a:pt x="180" y="65"/>
                      </a:lnTo>
                      <a:lnTo>
                        <a:pt x="180" y="65"/>
                      </a:lnTo>
                      <a:lnTo>
                        <a:pt x="180" y="65"/>
                      </a:lnTo>
                      <a:lnTo>
                        <a:pt x="182" y="65"/>
                      </a:lnTo>
                      <a:lnTo>
                        <a:pt x="182" y="65"/>
                      </a:lnTo>
                      <a:lnTo>
                        <a:pt x="182" y="63"/>
                      </a:lnTo>
                      <a:lnTo>
                        <a:pt x="184" y="63"/>
                      </a:lnTo>
                      <a:lnTo>
                        <a:pt x="184" y="63"/>
                      </a:lnTo>
                      <a:lnTo>
                        <a:pt x="184" y="61"/>
                      </a:lnTo>
                      <a:lnTo>
                        <a:pt x="182" y="61"/>
                      </a:lnTo>
                      <a:lnTo>
                        <a:pt x="182" y="61"/>
                      </a:lnTo>
                      <a:lnTo>
                        <a:pt x="182" y="60"/>
                      </a:lnTo>
                      <a:lnTo>
                        <a:pt x="182" y="60"/>
                      </a:lnTo>
                      <a:lnTo>
                        <a:pt x="182" y="58"/>
                      </a:lnTo>
                      <a:lnTo>
                        <a:pt x="182" y="58"/>
                      </a:lnTo>
                      <a:lnTo>
                        <a:pt x="182" y="58"/>
                      </a:lnTo>
                      <a:lnTo>
                        <a:pt x="180" y="58"/>
                      </a:lnTo>
                      <a:lnTo>
                        <a:pt x="180" y="58"/>
                      </a:lnTo>
                      <a:lnTo>
                        <a:pt x="180" y="58"/>
                      </a:lnTo>
                      <a:lnTo>
                        <a:pt x="180" y="58"/>
                      </a:lnTo>
                      <a:lnTo>
                        <a:pt x="178" y="58"/>
                      </a:lnTo>
                      <a:lnTo>
                        <a:pt x="178" y="58"/>
                      </a:lnTo>
                      <a:lnTo>
                        <a:pt x="178" y="60"/>
                      </a:lnTo>
                      <a:lnTo>
                        <a:pt x="178" y="60"/>
                      </a:lnTo>
                      <a:lnTo>
                        <a:pt x="176" y="60"/>
                      </a:lnTo>
                      <a:lnTo>
                        <a:pt x="176" y="60"/>
                      </a:lnTo>
                      <a:lnTo>
                        <a:pt x="176" y="58"/>
                      </a:lnTo>
                      <a:lnTo>
                        <a:pt x="174" y="58"/>
                      </a:lnTo>
                      <a:lnTo>
                        <a:pt x="174" y="58"/>
                      </a:lnTo>
                      <a:lnTo>
                        <a:pt x="174" y="58"/>
                      </a:lnTo>
                      <a:lnTo>
                        <a:pt x="174" y="58"/>
                      </a:lnTo>
                      <a:lnTo>
                        <a:pt x="172" y="58"/>
                      </a:lnTo>
                      <a:lnTo>
                        <a:pt x="172" y="58"/>
                      </a:lnTo>
                      <a:lnTo>
                        <a:pt x="172" y="58"/>
                      </a:lnTo>
                      <a:lnTo>
                        <a:pt x="172" y="58"/>
                      </a:lnTo>
                      <a:lnTo>
                        <a:pt x="172" y="56"/>
                      </a:lnTo>
                      <a:lnTo>
                        <a:pt x="172" y="56"/>
                      </a:lnTo>
                      <a:lnTo>
                        <a:pt x="172" y="56"/>
                      </a:lnTo>
                      <a:lnTo>
                        <a:pt x="172" y="54"/>
                      </a:lnTo>
                      <a:lnTo>
                        <a:pt x="172" y="54"/>
                      </a:lnTo>
                      <a:lnTo>
                        <a:pt x="172" y="52"/>
                      </a:lnTo>
                      <a:lnTo>
                        <a:pt x="172" y="52"/>
                      </a:lnTo>
                      <a:lnTo>
                        <a:pt x="172" y="50"/>
                      </a:lnTo>
                      <a:lnTo>
                        <a:pt x="172" y="50"/>
                      </a:lnTo>
                      <a:lnTo>
                        <a:pt x="172" y="50"/>
                      </a:lnTo>
                      <a:lnTo>
                        <a:pt x="172" y="50"/>
                      </a:lnTo>
                      <a:lnTo>
                        <a:pt x="171" y="50"/>
                      </a:lnTo>
                      <a:lnTo>
                        <a:pt x="171" y="48"/>
                      </a:lnTo>
                      <a:lnTo>
                        <a:pt x="171" y="48"/>
                      </a:lnTo>
                      <a:lnTo>
                        <a:pt x="171" y="48"/>
                      </a:lnTo>
                      <a:lnTo>
                        <a:pt x="171" y="46"/>
                      </a:lnTo>
                      <a:lnTo>
                        <a:pt x="169" y="46"/>
                      </a:lnTo>
                      <a:lnTo>
                        <a:pt x="169" y="46"/>
                      </a:lnTo>
                      <a:lnTo>
                        <a:pt x="169" y="44"/>
                      </a:lnTo>
                      <a:lnTo>
                        <a:pt x="169" y="44"/>
                      </a:lnTo>
                      <a:lnTo>
                        <a:pt x="169" y="44"/>
                      </a:lnTo>
                      <a:lnTo>
                        <a:pt x="169" y="42"/>
                      </a:lnTo>
                      <a:lnTo>
                        <a:pt x="169" y="42"/>
                      </a:lnTo>
                      <a:lnTo>
                        <a:pt x="169" y="42"/>
                      </a:lnTo>
                      <a:lnTo>
                        <a:pt x="169" y="40"/>
                      </a:lnTo>
                      <a:lnTo>
                        <a:pt x="169" y="40"/>
                      </a:lnTo>
                      <a:lnTo>
                        <a:pt x="169" y="40"/>
                      </a:lnTo>
                      <a:lnTo>
                        <a:pt x="169" y="38"/>
                      </a:lnTo>
                      <a:lnTo>
                        <a:pt x="169" y="38"/>
                      </a:lnTo>
                      <a:lnTo>
                        <a:pt x="169" y="37"/>
                      </a:lnTo>
                      <a:lnTo>
                        <a:pt x="169" y="37"/>
                      </a:lnTo>
                      <a:lnTo>
                        <a:pt x="169" y="37"/>
                      </a:lnTo>
                      <a:lnTo>
                        <a:pt x="169" y="37"/>
                      </a:lnTo>
                      <a:lnTo>
                        <a:pt x="169" y="35"/>
                      </a:lnTo>
                      <a:lnTo>
                        <a:pt x="169" y="35"/>
                      </a:lnTo>
                      <a:lnTo>
                        <a:pt x="169" y="35"/>
                      </a:lnTo>
                      <a:lnTo>
                        <a:pt x="169" y="35"/>
                      </a:lnTo>
                      <a:lnTo>
                        <a:pt x="169" y="35"/>
                      </a:lnTo>
                      <a:lnTo>
                        <a:pt x="169" y="33"/>
                      </a:lnTo>
                      <a:lnTo>
                        <a:pt x="167" y="33"/>
                      </a:lnTo>
                      <a:lnTo>
                        <a:pt x="167" y="33"/>
                      </a:lnTo>
                      <a:lnTo>
                        <a:pt x="167" y="33"/>
                      </a:lnTo>
                      <a:lnTo>
                        <a:pt x="167" y="31"/>
                      </a:lnTo>
                      <a:lnTo>
                        <a:pt x="167" y="31"/>
                      </a:lnTo>
                      <a:lnTo>
                        <a:pt x="165" y="31"/>
                      </a:lnTo>
                      <a:lnTo>
                        <a:pt x="165" y="31"/>
                      </a:lnTo>
                      <a:lnTo>
                        <a:pt x="165" y="31"/>
                      </a:lnTo>
                      <a:lnTo>
                        <a:pt x="163" y="31"/>
                      </a:lnTo>
                      <a:lnTo>
                        <a:pt x="163" y="29"/>
                      </a:lnTo>
                      <a:lnTo>
                        <a:pt x="163" y="29"/>
                      </a:lnTo>
                      <a:lnTo>
                        <a:pt x="163" y="29"/>
                      </a:lnTo>
                      <a:lnTo>
                        <a:pt x="163" y="29"/>
                      </a:lnTo>
                      <a:lnTo>
                        <a:pt x="163" y="27"/>
                      </a:lnTo>
                      <a:lnTo>
                        <a:pt x="163" y="27"/>
                      </a:lnTo>
                      <a:lnTo>
                        <a:pt x="161" y="27"/>
                      </a:lnTo>
                      <a:lnTo>
                        <a:pt x="161" y="25"/>
                      </a:lnTo>
                      <a:lnTo>
                        <a:pt x="161" y="25"/>
                      </a:lnTo>
                      <a:lnTo>
                        <a:pt x="161" y="25"/>
                      </a:lnTo>
                      <a:lnTo>
                        <a:pt x="161" y="25"/>
                      </a:lnTo>
                      <a:lnTo>
                        <a:pt x="161" y="25"/>
                      </a:lnTo>
                      <a:lnTo>
                        <a:pt x="161" y="23"/>
                      </a:lnTo>
                      <a:lnTo>
                        <a:pt x="159" y="23"/>
                      </a:lnTo>
                      <a:lnTo>
                        <a:pt x="159" y="23"/>
                      </a:lnTo>
                      <a:lnTo>
                        <a:pt x="161" y="23"/>
                      </a:lnTo>
                      <a:lnTo>
                        <a:pt x="161" y="23"/>
                      </a:lnTo>
                      <a:lnTo>
                        <a:pt x="161" y="21"/>
                      </a:lnTo>
                      <a:lnTo>
                        <a:pt x="161" y="21"/>
                      </a:lnTo>
                      <a:lnTo>
                        <a:pt x="161" y="21"/>
                      </a:lnTo>
                      <a:lnTo>
                        <a:pt x="163" y="21"/>
                      </a:lnTo>
                      <a:lnTo>
                        <a:pt x="163" y="21"/>
                      </a:lnTo>
                      <a:lnTo>
                        <a:pt x="163" y="21"/>
                      </a:lnTo>
                      <a:lnTo>
                        <a:pt x="163" y="21"/>
                      </a:lnTo>
                      <a:lnTo>
                        <a:pt x="163" y="21"/>
                      </a:lnTo>
                      <a:lnTo>
                        <a:pt x="165" y="21"/>
                      </a:lnTo>
                      <a:lnTo>
                        <a:pt x="165" y="21"/>
                      </a:lnTo>
                      <a:lnTo>
                        <a:pt x="165" y="21"/>
                      </a:lnTo>
                      <a:lnTo>
                        <a:pt x="167" y="21"/>
                      </a:lnTo>
                      <a:lnTo>
                        <a:pt x="167" y="21"/>
                      </a:lnTo>
                      <a:lnTo>
                        <a:pt x="167" y="21"/>
                      </a:lnTo>
                      <a:lnTo>
                        <a:pt x="167" y="21"/>
                      </a:lnTo>
                      <a:lnTo>
                        <a:pt x="169" y="21"/>
                      </a:lnTo>
                      <a:lnTo>
                        <a:pt x="169" y="21"/>
                      </a:lnTo>
                      <a:lnTo>
                        <a:pt x="169" y="21"/>
                      </a:lnTo>
                      <a:lnTo>
                        <a:pt x="169" y="21"/>
                      </a:lnTo>
                      <a:lnTo>
                        <a:pt x="171" y="21"/>
                      </a:lnTo>
                      <a:lnTo>
                        <a:pt x="171" y="23"/>
                      </a:lnTo>
                      <a:lnTo>
                        <a:pt x="171" y="23"/>
                      </a:lnTo>
                      <a:lnTo>
                        <a:pt x="171" y="23"/>
                      </a:lnTo>
                      <a:lnTo>
                        <a:pt x="172" y="23"/>
                      </a:lnTo>
                      <a:lnTo>
                        <a:pt x="172" y="25"/>
                      </a:lnTo>
                      <a:lnTo>
                        <a:pt x="172" y="25"/>
                      </a:lnTo>
                      <a:lnTo>
                        <a:pt x="172" y="25"/>
                      </a:lnTo>
                      <a:lnTo>
                        <a:pt x="172" y="25"/>
                      </a:lnTo>
                      <a:lnTo>
                        <a:pt x="174" y="25"/>
                      </a:lnTo>
                      <a:lnTo>
                        <a:pt x="174" y="25"/>
                      </a:lnTo>
                      <a:lnTo>
                        <a:pt x="174" y="25"/>
                      </a:lnTo>
                      <a:lnTo>
                        <a:pt x="174" y="25"/>
                      </a:lnTo>
                      <a:lnTo>
                        <a:pt x="176" y="25"/>
                      </a:lnTo>
                      <a:lnTo>
                        <a:pt x="176" y="25"/>
                      </a:lnTo>
                      <a:lnTo>
                        <a:pt x="178" y="25"/>
                      </a:lnTo>
                      <a:lnTo>
                        <a:pt x="178" y="27"/>
                      </a:lnTo>
                      <a:lnTo>
                        <a:pt x="178" y="27"/>
                      </a:lnTo>
                      <a:lnTo>
                        <a:pt x="178" y="27"/>
                      </a:lnTo>
                      <a:lnTo>
                        <a:pt x="180" y="27"/>
                      </a:lnTo>
                      <a:lnTo>
                        <a:pt x="180" y="27"/>
                      </a:lnTo>
                      <a:lnTo>
                        <a:pt x="180" y="27"/>
                      </a:lnTo>
                      <a:lnTo>
                        <a:pt x="180" y="27"/>
                      </a:lnTo>
                      <a:lnTo>
                        <a:pt x="182" y="27"/>
                      </a:lnTo>
                      <a:lnTo>
                        <a:pt x="182" y="27"/>
                      </a:lnTo>
                      <a:lnTo>
                        <a:pt x="184" y="27"/>
                      </a:lnTo>
                      <a:lnTo>
                        <a:pt x="184" y="27"/>
                      </a:lnTo>
                      <a:lnTo>
                        <a:pt x="184" y="27"/>
                      </a:lnTo>
                      <a:lnTo>
                        <a:pt x="184" y="27"/>
                      </a:lnTo>
                      <a:lnTo>
                        <a:pt x="184" y="27"/>
                      </a:lnTo>
                      <a:lnTo>
                        <a:pt x="186" y="27"/>
                      </a:lnTo>
                      <a:lnTo>
                        <a:pt x="186" y="27"/>
                      </a:lnTo>
                      <a:lnTo>
                        <a:pt x="186" y="29"/>
                      </a:lnTo>
                      <a:lnTo>
                        <a:pt x="186" y="29"/>
                      </a:lnTo>
                      <a:lnTo>
                        <a:pt x="186" y="29"/>
                      </a:lnTo>
                      <a:lnTo>
                        <a:pt x="186" y="29"/>
                      </a:lnTo>
                      <a:lnTo>
                        <a:pt x="186" y="31"/>
                      </a:lnTo>
                      <a:lnTo>
                        <a:pt x="188" y="31"/>
                      </a:lnTo>
                      <a:lnTo>
                        <a:pt x="188" y="31"/>
                      </a:lnTo>
                      <a:lnTo>
                        <a:pt x="188" y="31"/>
                      </a:lnTo>
                      <a:lnTo>
                        <a:pt x="188" y="31"/>
                      </a:lnTo>
                      <a:lnTo>
                        <a:pt x="190" y="31"/>
                      </a:lnTo>
                      <a:lnTo>
                        <a:pt x="190" y="33"/>
                      </a:lnTo>
                      <a:lnTo>
                        <a:pt x="190" y="33"/>
                      </a:lnTo>
                      <a:lnTo>
                        <a:pt x="190" y="33"/>
                      </a:lnTo>
                      <a:lnTo>
                        <a:pt x="190" y="33"/>
                      </a:lnTo>
                      <a:lnTo>
                        <a:pt x="190" y="33"/>
                      </a:lnTo>
                      <a:lnTo>
                        <a:pt x="192" y="33"/>
                      </a:lnTo>
                      <a:lnTo>
                        <a:pt x="192" y="33"/>
                      </a:lnTo>
                      <a:lnTo>
                        <a:pt x="193" y="33"/>
                      </a:lnTo>
                      <a:lnTo>
                        <a:pt x="193" y="31"/>
                      </a:lnTo>
                      <a:lnTo>
                        <a:pt x="193" y="31"/>
                      </a:lnTo>
                      <a:lnTo>
                        <a:pt x="193" y="33"/>
                      </a:lnTo>
                      <a:lnTo>
                        <a:pt x="193" y="33"/>
                      </a:lnTo>
                      <a:lnTo>
                        <a:pt x="193" y="31"/>
                      </a:lnTo>
                      <a:lnTo>
                        <a:pt x="193" y="31"/>
                      </a:lnTo>
                      <a:lnTo>
                        <a:pt x="193" y="29"/>
                      </a:lnTo>
                      <a:lnTo>
                        <a:pt x="193" y="29"/>
                      </a:lnTo>
                      <a:lnTo>
                        <a:pt x="193" y="29"/>
                      </a:lnTo>
                      <a:lnTo>
                        <a:pt x="193" y="27"/>
                      </a:lnTo>
                      <a:lnTo>
                        <a:pt x="193" y="27"/>
                      </a:lnTo>
                      <a:lnTo>
                        <a:pt x="193" y="27"/>
                      </a:lnTo>
                      <a:lnTo>
                        <a:pt x="193" y="25"/>
                      </a:lnTo>
                      <a:lnTo>
                        <a:pt x="193" y="25"/>
                      </a:lnTo>
                      <a:lnTo>
                        <a:pt x="195" y="25"/>
                      </a:lnTo>
                      <a:lnTo>
                        <a:pt x="195" y="25"/>
                      </a:lnTo>
                      <a:lnTo>
                        <a:pt x="195" y="25"/>
                      </a:lnTo>
                      <a:lnTo>
                        <a:pt x="197" y="25"/>
                      </a:lnTo>
                      <a:lnTo>
                        <a:pt x="197" y="25"/>
                      </a:lnTo>
                      <a:lnTo>
                        <a:pt x="197" y="25"/>
                      </a:lnTo>
                      <a:lnTo>
                        <a:pt x="199" y="25"/>
                      </a:lnTo>
                      <a:lnTo>
                        <a:pt x="199" y="25"/>
                      </a:lnTo>
                      <a:lnTo>
                        <a:pt x="199" y="23"/>
                      </a:lnTo>
                      <a:lnTo>
                        <a:pt x="199" y="23"/>
                      </a:lnTo>
                      <a:lnTo>
                        <a:pt x="201" y="23"/>
                      </a:lnTo>
                      <a:lnTo>
                        <a:pt x="201" y="23"/>
                      </a:lnTo>
                      <a:lnTo>
                        <a:pt x="201" y="23"/>
                      </a:lnTo>
                      <a:lnTo>
                        <a:pt x="203" y="23"/>
                      </a:lnTo>
                      <a:lnTo>
                        <a:pt x="203" y="23"/>
                      </a:lnTo>
                      <a:lnTo>
                        <a:pt x="205" y="23"/>
                      </a:lnTo>
                      <a:lnTo>
                        <a:pt x="205" y="25"/>
                      </a:lnTo>
                      <a:lnTo>
                        <a:pt x="205" y="25"/>
                      </a:lnTo>
                      <a:lnTo>
                        <a:pt x="205" y="23"/>
                      </a:lnTo>
                      <a:lnTo>
                        <a:pt x="205" y="23"/>
                      </a:lnTo>
                      <a:lnTo>
                        <a:pt x="205" y="23"/>
                      </a:lnTo>
                      <a:lnTo>
                        <a:pt x="207" y="23"/>
                      </a:lnTo>
                      <a:lnTo>
                        <a:pt x="207" y="23"/>
                      </a:lnTo>
                      <a:lnTo>
                        <a:pt x="207" y="23"/>
                      </a:lnTo>
                      <a:lnTo>
                        <a:pt x="207" y="23"/>
                      </a:lnTo>
                      <a:lnTo>
                        <a:pt x="209" y="23"/>
                      </a:lnTo>
                      <a:lnTo>
                        <a:pt x="209" y="23"/>
                      </a:lnTo>
                      <a:lnTo>
                        <a:pt x="209" y="23"/>
                      </a:lnTo>
                      <a:lnTo>
                        <a:pt x="211" y="23"/>
                      </a:lnTo>
                      <a:lnTo>
                        <a:pt x="211" y="21"/>
                      </a:lnTo>
                      <a:lnTo>
                        <a:pt x="211" y="21"/>
                      </a:lnTo>
                      <a:lnTo>
                        <a:pt x="211" y="21"/>
                      </a:lnTo>
                      <a:lnTo>
                        <a:pt x="211" y="21"/>
                      </a:lnTo>
                      <a:lnTo>
                        <a:pt x="213" y="21"/>
                      </a:lnTo>
                      <a:lnTo>
                        <a:pt x="213" y="21"/>
                      </a:lnTo>
                      <a:lnTo>
                        <a:pt x="215" y="21"/>
                      </a:lnTo>
                      <a:lnTo>
                        <a:pt x="215" y="21"/>
                      </a:lnTo>
                      <a:lnTo>
                        <a:pt x="215" y="21"/>
                      </a:lnTo>
                      <a:lnTo>
                        <a:pt x="215" y="19"/>
                      </a:lnTo>
                      <a:lnTo>
                        <a:pt x="216" y="19"/>
                      </a:lnTo>
                      <a:lnTo>
                        <a:pt x="216" y="19"/>
                      </a:lnTo>
                      <a:lnTo>
                        <a:pt x="215" y="19"/>
                      </a:lnTo>
                      <a:lnTo>
                        <a:pt x="215" y="17"/>
                      </a:lnTo>
                      <a:lnTo>
                        <a:pt x="216" y="17"/>
                      </a:lnTo>
                      <a:lnTo>
                        <a:pt x="216" y="17"/>
                      </a:lnTo>
                      <a:lnTo>
                        <a:pt x="216" y="17"/>
                      </a:lnTo>
                      <a:lnTo>
                        <a:pt x="216" y="17"/>
                      </a:lnTo>
                      <a:lnTo>
                        <a:pt x="218" y="17"/>
                      </a:lnTo>
                      <a:lnTo>
                        <a:pt x="218" y="17"/>
                      </a:lnTo>
                      <a:lnTo>
                        <a:pt x="218" y="17"/>
                      </a:lnTo>
                      <a:lnTo>
                        <a:pt x="218" y="15"/>
                      </a:lnTo>
                      <a:lnTo>
                        <a:pt x="218" y="15"/>
                      </a:lnTo>
                      <a:lnTo>
                        <a:pt x="220" y="15"/>
                      </a:lnTo>
                      <a:lnTo>
                        <a:pt x="220" y="15"/>
                      </a:lnTo>
                      <a:lnTo>
                        <a:pt x="220" y="15"/>
                      </a:lnTo>
                      <a:lnTo>
                        <a:pt x="220" y="15"/>
                      </a:lnTo>
                      <a:lnTo>
                        <a:pt x="222" y="15"/>
                      </a:lnTo>
                      <a:lnTo>
                        <a:pt x="222" y="15"/>
                      </a:lnTo>
                      <a:lnTo>
                        <a:pt x="222" y="15"/>
                      </a:lnTo>
                      <a:lnTo>
                        <a:pt x="222" y="15"/>
                      </a:lnTo>
                      <a:lnTo>
                        <a:pt x="224" y="15"/>
                      </a:lnTo>
                      <a:lnTo>
                        <a:pt x="224" y="15"/>
                      </a:lnTo>
                      <a:lnTo>
                        <a:pt x="224" y="15"/>
                      </a:lnTo>
                      <a:lnTo>
                        <a:pt x="224" y="15"/>
                      </a:lnTo>
                      <a:lnTo>
                        <a:pt x="226" y="15"/>
                      </a:lnTo>
                      <a:lnTo>
                        <a:pt x="226" y="14"/>
                      </a:lnTo>
                      <a:lnTo>
                        <a:pt x="226" y="14"/>
                      </a:lnTo>
                      <a:lnTo>
                        <a:pt x="226" y="14"/>
                      </a:lnTo>
                      <a:lnTo>
                        <a:pt x="226" y="14"/>
                      </a:lnTo>
                      <a:lnTo>
                        <a:pt x="226" y="12"/>
                      </a:lnTo>
                      <a:lnTo>
                        <a:pt x="226" y="12"/>
                      </a:lnTo>
                      <a:lnTo>
                        <a:pt x="226" y="12"/>
                      </a:lnTo>
                      <a:lnTo>
                        <a:pt x="226" y="12"/>
                      </a:lnTo>
                      <a:lnTo>
                        <a:pt x="228" y="12"/>
                      </a:lnTo>
                      <a:lnTo>
                        <a:pt x="228" y="10"/>
                      </a:lnTo>
                      <a:lnTo>
                        <a:pt x="228" y="10"/>
                      </a:lnTo>
                      <a:lnTo>
                        <a:pt x="228" y="10"/>
                      </a:lnTo>
                      <a:lnTo>
                        <a:pt x="228" y="10"/>
                      </a:lnTo>
                      <a:lnTo>
                        <a:pt x="230" y="10"/>
                      </a:lnTo>
                      <a:lnTo>
                        <a:pt x="230" y="10"/>
                      </a:lnTo>
                      <a:lnTo>
                        <a:pt x="230" y="10"/>
                      </a:lnTo>
                      <a:lnTo>
                        <a:pt x="230" y="8"/>
                      </a:lnTo>
                      <a:lnTo>
                        <a:pt x="232" y="8"/>
                      </a:lnTo>
                      <a:lnTo>
                        <a:pt x="232" y="10"/>
                      </a:lnTo>
                      <a:lnTo>
                        <a:pt x="232" y="10"/>
                      </a:lnTo>
                      <a:lnTo>
                        <a:pt x="232" y="8"/>
                      </a:lnTo>
                      <a:lnTo>
                        <a:pt x="232" y="8"/>
                      </a:lnTo>
                      <a:lnTo>
                        <a:pt x="232" y="8"/>
                      </a:lnTo>
                      <a:lnTo>
                        <a:pt x="232" y="6"/>
                      </a:lnTo>
                      <a:lnTo>
                        <a:pt x="232" y="6"/>
                      </a:lnTo>
                      <a:lnTo>
                        <a:pt x="232" y="6"/>
                      </a:lnTo>
                      <a:lnTo>
                        <a:pt x="232" y="4"/>
                      </a:lnTo>
                      <a:lnTo>
                        <a:pt x="232" y="4"/>
                      </a:lnTo>
                      <a:lnTo>
                        <a:pt x="232" y="4"/>
                      </a:lnTo>
                      <a:lnTo>
                        <a:pt x="232" y="2"/>
                      </a:lnTo>
                      <a:lnTo>
                        <a:pt x="230" y="2"/>
                      </a:lnTo>
                      <a:lnTo>
                        <a:pt x="230" y="2"/>
                      </a:lnTo>
                      <a:lnTo>
                        <a:pt x="230" y="2"/>
                      </a:lnTo>
                      <a:lnTo>
                        <a:pt x="230" y="2"/>
                      </a:lnTo>
                      <a:lnTo>
                        <a:pt x="230" y="2"/>
                      </a:lnTo>
                      <a:lnTo>
                        <a:pt x="232" y="2"/>
                      </a:lnTo>
                      <a:lnTo>
                        <a:pt x="232" y="2"/>
                      </a:lnTo>
                      <a:lnTo>
                        <a:pt x="232" y="2"/>
                      </a:lnTo>
                      <a:lnTo>
                        <a:pt x="234" y="2"/>
                      </a:lnTo>
                      <a:lnTo>
                        <a:pt x="234" y="2"/>
                      </a:lnTo>
                      <a:lnTo>
                        <a:pt x="234" y="2"/>
                      </a:lnTo>
                      <a:lnTo>
                        <a:pt x="236" y="2"/>
                      </a:lnTo>
                      <a:lnTo>
                        <a:pt x="236" y="2"/>
                      </a:lnTo>
                      <a:lnTo>
                        <a:pt x="237" y="2"/>
                      </a:lnTo>
                      <a:lnTo>
                        <a:pt x="237" y="0"/>
                      </a:lnTo>
                      <a:lnTo>
                        <a:pt x="237" y="0"/>
                      </a:lnTo>
                      <a:lnTo>
                        <a:pt x="237" y="0"/>
                      </a:lnTo>
                      <a:lnTo>
                        <a:pt x="239" y="0"/>
                      </a:lnTo>
                      <a:lnTo>
                        <a:pt x="239" y="0"/>
                      </a:lnTo>
                      <a:lnTo>
                        <a:pt x="239" y="2"/>
                      </a:lnTo>
                      <a:lnTo>
                        <a:pt x="239" y="2"/>
                      </a:lnTo>
                      <a:lnTo>
                        <a:pt x="239" y="2"/>
                      </a:lnTo>
                      <a:lnTo>
                        <a:pt x="239" y="2"/>
                      </a:lnTo>
                      <a:lnTo>
                        <a:pt x="241" y="2"/>
                      </a:lnTo>
                      <a:lnTo>
                        <a:pt x="241" y="4"/>
                      </a:lnTo>
                      <a:lnTo>
                        <a:pt x="241" y="4"/>
                      </a:lnTo>
                      <a:lnTo>
                        <a:pt x="243" y="4"/>
                      </a:lnTo>
                      <a:lnTo>
                        <a:pt x="243" y="4"/>
                      </a:lnTo>
                      <a:lnTo>
                        <a:pt x="241" y="4"/>
                      </a:lnTo>
                      <a:lnTo>
                        <a:pt x="241" y="6"/>
                      </a:lnTo>
                      <a:lnTo>
                        <a:pt x="241" y="6"/>
                      </a:lnTo>
                      <a:lnTo>
                        <a:pt x="241" y="8"/>
                      </a:lnTo>
                      <a:lnTo>
                        <a:pt x="241" y="8"/>
                      </a:lnTo>
                      <a:lnTo>
                        <a:pt x="241" y="10"/>
                      </a:lnTo>
                      <a:lnTo>
                        <a:pt x="241" y="10"/>
                      </a:lnTo>
                      <a:lnTo>
                        <a:pt x="241" y="10"/>
                      </a:lnTo>
                      <a:lnTo>
                        <a:pt x="241" y="10"/>
                      </a:lnTo>
                      <a:lnTo>
                        <a:pt x="241" y="12"/>
                      </a:lnTo>
                      <a:lnTo>
                        <a:pt x="241" y="12"/>
                      </a:lnTo>
                      <a:lnTo>
                        <a:pt x="239" y="12"/>
                      </a:lnTo>
                      <a:lnTo>
                        <a:pt x="239" y="14"/>
                      </a:lnTo>
                      <a:lnTo>
                        <a:pt x="239" y="14"/>
                      </a:lnTo>
                      <a:lnTo>
                        <a:pt x="239" y="14"/>
                      </a:lnTo>
                      <a:lnTo>
                        <a:pt x="239" y="14"/>
                      </a:lnTo>
                      <a:lnTo>
                        <a:pt x="239" y="15"/>
                      </a:lnTo>
                      <a:lnTo>
                        <a:pt x="239" y="15"/>
                      </a:lnTo>
                      <a:lnTo>
                        <a:pt x="239" y="15"/>
                      </a:lnTo>
                      <a:lnTo>
                        <a:pt x="239" y="15"/>
                      </a:lnTo>
                      <a:lnTo>
                        <a:pt x="241" y="15"/>
                      </a:lnTo>
                      <a:lnTo>
                        <a:pt x="241" y="15"/>
                      </a:lnTo>
                      <a:lnTo>
                        <a:pt x="243" y="15"/>
                      </a:lnTo>
                      <a:lnTo>
                        <a:pt x="243" y="15"/>
                      </a:lnTo>
                      <a:lnTo>
                        <a:pt x="243" y="17"/>
                      </a:lnTo>
                      <a:lnTo>
                        <a:pt x="243" y="17"/>
                      </a:lnTo>
                      <a:lnTo>
                        <a:pt x="245" y="17"/>
                      </a:lnTo>
                      <a:lnTo>
                        <a:pt x="245" y="17"/>
                      </a:lnTo>
                      <a:lnTo>
                        <a:pt x="245" y="17"/>
                      </a:lnTo>
                      <a:lnTo>
                        <a:pt x="247" y="17"/>
                      </a:lnTo>
                      <a:lnTo>
                        <a:pt x="247" y="17"/>
                      </a:lnTo>
                      <a:lnTo>
                        <a:pt x="247" y="17"/>
                      </a:lnTo>
                      <a:lnTo>
                        <a:pt x="247" y="17"/>
                      </a:lnTo>
                      <a:lnTo>
                        <a:pt x="249" y="17"/>
                      </a:lnTo>
                      <a:lnTo>
                        <a:pt x="249" y="17"/>
                      </a:lnTo>
                      <a:lnTo>
                        <a:pt x="249" y="17"/>
                      </a:lnTo>
                      <a:lnTo>
                        <a:pt x="249" y="17"/>
                      </a:lnTo>
                      <a:lnTo>
                        <a:pt x="249" y="17"/>
                      </a:lnTo>
                      <a:lnTo>
                        <a:pt x="249" y="15"/>
                      </a:lnTo>
                      <a:lnTo>
                        <a:pt x="251" y="15"/>
                      </a:lnTo>
                      <a:lnTo>
                        <a:pt x="251" y="15"/>
                      </a:lnTo>
                      <a:lnTo>
                        <a:pt x="251" y="17"/>
                      </a:lnTo>
                      <a:lnTo>
                        <a:pt x="251" y="17"/>
                      </a:lnTo>
                      <a:lnTo>
                        <a:pt x="251" y="17"/>
                      </a:lnTo>
                      <a:lnTo>
                        <a:pt x="251" y="19"/>
                      </a:lnTo>
                      <a:lnTo>
                        <a:pt x="251" y="19"/>
                      </a:lnTo>
                      <a:lnTo>
                        <a:pt x="251" y="19"/>
                      </a:lnTo>
                      <a:lnTo>
                        <a:pt x="249" y="19"/>
                      </a:lnTo>
                      <a:lnTo>
                        <a:pt x="249" y="19"/>
                      </a:lnTo>
                      <a:lnTo>
                        <a:pt x="249" y="19"/>
                      </a:lnTo>
                      <a:lnTo>
                        <a:pt x="247" y="19"/>
                      </a:lnTo>
                      <a:lnTo>
                        <a:pt x="247" y="19"/>
                      </a:lnTo>
                      <a:lnTo>
                        <a:pt x="247" y="21"/>
                      </a:lnTo>
                      <a:lnTo>
                        <a:pt x="247" y="21"/>
                      </a:lnTo>
                      <a:lnTo>
                        <a:pt x="247" y="23"/>
                      </a:lnTo>
                      <a:lnTo>
                        <a:pt x="247" y="23"/>
                      </a:lnTo>
                      <a:lnTo>
                        <a:pt x="247" y="23"/>
                      </a:lnTo>
                      <a:lnTo>
                        <a:pt x="249" y="23"/>
                      </a:lnTo>
                      <a:lnTo>
                        <a:pt x="249" y="25"/>
                      </a:lnTo>
                      <a:lnTo>
                        <a:pt x="249" y="25"/>
                      </a:lnTo>
                      <a:lnTo>
                        <a:pt x="249" y="25"/>
                      </a:lnTo>
                      <a:lnTo>
                        <a:pt x="249" y="25"/>
                      </a:lnTo>
                      <a:lnTo>
                        <a:pt x="249" y="27"/>
                      </a:lnTo>
                      <a:lnTo>
                        <a:pt x="249" y="27"/>
                      </a:lnTo>
                      <a:lnTo>
                        <a:pt x="249" y="27"/>
                      </a:lnTo>
                      <a:lnTo>
                        <a:pt x="249" y="27"/>
                      </a:lnTo>
                      <a:lnTo>
                        <a:pt x="249" y="29"/>
                      </a:lnTo>
                      <a:lnTo>
                        <a:pt x="249" y="29"/>
                      </a:lnTo>
                      <a:lnTo>
                        <a:pt x="249" y="31"/>
                      </a:lnTo>
                      <a:lnTo>
                        <a:pt x="249" y="31"/>
                      </a:lnTo>
                      <a:lnTo>
                        <a:pt x="247" y="31"/>
                      </a:lnTo>
                      <a:lnTo>
                        <a:pt x="247" y="31"/>
                      </a:lnTo>
                      <a:lnTo>
                        <a:pt x="247" y="33"/>
                      </a:lnTo>
                      <a:lnTo>
                        <a:pt x="247" y="33"/>
                      </a:lnTo>
                      <a:lnTo>
                        <a:pt x="247" y="33"/>
                      </a:lnTo>
                      <a:lnTo>
                        <a:pt x="247" y="33"/>
                      </a:lnTo>
                      <a:lnTo>
                        <a:pt x="247" y="35"/>
                      </a:lnTo>
                      <a:lnTo>
                        <a:pt x="245" y="35"/>
                      </a:lnTo>
                      <a:lnTo>
                        <a:pt x="245" y="35"/>
                      </a:lnTo>
                      <a:lnTo>
                        <a:pt x="245" y="35"/>
                      </a:lnTo>
                      <a:lnTo>
                        <a:pt x="243" y="35"/>
                      </a:lnTo>
                      <a:lnTo>
                        <a:pt x="243" y="35"/>
                      </a:lnTo>
                      <a:lnTo>
                        <a:pt x="245" y="35"/>
                      </a:lnTo>
                      <a:lnTo>
                        <a:pt x="245" y="37"/>
                      </a:lnTo>
                      <a:lnTo>
                        <a:pt x="245" y="37"/>
                      </a:lnTo>
                      <a:lnTo>
                        <a:pt x="245" y="37"/>
                      </a:lnTo>
                      <a:lnTo>
                        <a:pt x="245" y="37"/>
                      </a:lnTo>
                      <a:lnTo>
                        <a:pt x="245" y="38"/>
                      </a:lnTo>
                      <a:lnTo>
                        <a:pt x="245" y="38"/>
                      </a:lnTo>
                      <a:lnTo>
                        <a:pt x="245" y="40"/>
                      </a:lnTo>
                      <a:lnTo>
                        <a:pt x="245" y="40"/>
                      </a:lnTo>
                      <a:lnTo>
                        <a:pt x="243" y="40"/>
                      </a:lnTo>
                      <a:lnTo>
                        <a:pt x="243" y="42"/>
                      </a:lnTo>
                      <a:lnTo>
                        <a:pt x="243" y="42"/>
                      </a:lnTo>
                      <a:lnTo>
                        <a:pt x="243" y="42"/>
                      </a:lnTo>
                      <a:lnTo>
                        <a:pt x="243" y="42"/>
                      </a:lnTo>
                      <a:lnTo>
                        <a:pt x="243" y="44"/>
                      </a:lnTo>
                      <a:lnTo>
                        <a:pt x="243" y="44"/>
                      </a:lnTo>
                      <a:lnTo>
                        <a:pt x="243" y="44"/>
                      </a:lnTo>
                      <a:lnTo>
                        <a:pt x="243" y="46"/>
                      </a:lnTo>
                      <a:lnTo>
                        <a:pt x="243" y="46"/>
                      </a:lnTo>
                      <a:lnTo>
                        <a:pt x="243" y="48"/>
                      </a:lnTo>
                      <a:lnTo>
                        <a:pt x="243" y="48"/>
                      </a:lnTo>
                      <a:lnTo>
                        <a:pt x="241" y="48"/>
                      </a:lnTo>
                      <a:lnTo>
                        <a:pt x="241" y="50"/>
                      </a:lnTo>
                      <a:lnTo>
                        <a:pt x="241" y="50"/>
                      </a:lnTo>
                      <a:lnTo>
                        <a:pt x="241" y="50"/>
                      </a:lnTo>
                      <a:lnTo>
                        <a:pt x="241" y="52"/>
                      </a:lnTo>
                      <a:lnTo>
                        <a:pt x="241" y="52"/>
                      </a:lnTo>
                      <a:lnTo>
                        <a:pt x="241" y="54"/>
                      </a:lnTo>
                      <a:lnTo>
                        <a:pt x="243" y="54"/>
                      </a:lnTo>
                      <a:lnTo>
                        <a:pt x="243" y="54"/>
                      </a:lnTo>
                      <a:lnTo>
                        <a:pt x="243" y="56"/>
                      </a:lnTo>
                      <a:lnTo>
                        <a:pt x="243" y="56"/>
                      </a:lnTo>
                      <a:lnTo>
                        <a:pt x="243" y="56"/>
                      </a:lnTo>
                      <a:lnTo>
                        <a:pt x="243" y="58"/>
                      </a:lnTo>
                      <a:lnTo>
                        <a:pt x="243" y="58"/>
                      </a:lnTo>
                      <a:lnTo>
                        <a:pt x="243" y="58"/>
                      </a:lnTo>
                      <a:lnTo>
                        <a:pt x="243" y="58"/>
                      </a:lnTo>
                      <a:lnTo>
                        <a:pt x="243" y="58"/>
                      </a:lnTo>
                      <a:lnTo>
                        <a:pt x="243" y="60"/>
                      </a:lnTo>
                      <a:lnTo>
                        <a:pt x="243" y="60"/>
                      </a:lnTo>
                      <a:lnTo>
                        <a:pt x="243" y="60"/>
                      </a:lnTo>
                      <a:lnTo>
                        <a:pt x="245" y="60"/>
                      </a:lnTo>
                      <a:lnTo>
                        <a:pt x="245" y="61"/>
                      </a:lnTo>
                      <a:lnTo>
                        <a:pt x="245" y="61"/>
                      </a:lnTo>
                      <a:lnTo>
                        <a:pt x="247" y="61"/>
                      </a:lnTo>
                      <a:lnTo>
                        <a:pt x="247" y="61"/>
                      </a:lnTo>
                      <a:lnTo>
                        <a:pt x="247" y="61"/>
                      </a:lnTo>
                      <a:lnTo>
                        <a:pt x="247" y="63"/>
                      </a:lnTo>
                      <a:lnTo>
                        <a:pt x="247" y="63"/>
                      </a:lnTo>
                      <a:lnTo>
                        <a:pt x="247" y="63"/>
                      </a:lnTo>
                      <a:lnTo>
                        <a:pt x="247" y="65"/>
                      </a:lnTo>
                      <a:lnTo>
                        <a:pt x="247" y="65"/>
                      </a:lnTo>
                      <a:lnTo>
                        <a:pt x="247" y="65"/>
                      </a:lnTo>
                      <a:lnTo>
                        <a:pt x="247" y="65"/>
                      </a:lnTo>
                      <a:lnTo>
                        <a:pt x="247" y="65"/>
                      </a:lnTo>
                      <a:lnTo>
                        <a:pt x="247" y="65"/>
                      </a:lnTo>
                      <a:lnTo>
                        <a:pt x="247" y="67"/>
                      </a:lnTo>
                      <a:lnTo>
                        <a:pt x="247" y="67"/>
                      </a:lnTo>
                      <a:lnTo>
                        <a:pt x="247" y="67"/>
                      </a:lnTo>
                      <a:lnTo>
                        <a:pt x="247" y="69"/>
                      </a:lnTo>
                      <a:lnTo>
                        <a:pt x="247" y="69"/>
                      </a:lnTo>
                      <a:lnTo>
                        <a:pt x="247" y="71"/>
                      </a:lnTo>
                      <a:lnTo>
                        <a:pt x="247" y="71"/>
                      </a:lnTo>
                      <a:lnTo>
                        <a:pt x="247" y="71"/>
                      </a:lnTo>
                      <a:lnTo>
                        <a:pt x="247" y="71"/>
                      </a:lnTo>
                      <a:lnTo>
                        <a:pt x="247" y="73"/>
                      </a:lnTo>
                      <a:lnTo>
                        <a:pt x="249" y="73"/>
                      </a:lnTo>
                      <a:lnTo>
                        <a:pt x="249" y="73"/>
                      </a:lnTo>
                      <a:lnTo>
                        <a:pt x="249" y="73"/>
                      </a:lnTo>
                      <a:lnTo>
                        <a:pt x="249" y="73"/>
                      </a:lnTo>
                      <a:lnTo>
                        <a:pt x="251" y="73"/>
                      </a:lnTo>
                      <a:lnTo>
                        <a:pt x="251" y="73"/>
                      </a:lnTo>
                      <a:lnTo>
                        <a:pt x="251" y="75"/>
                      </a:lnTo>
                      <a:lnTo>
                        <a:pt x="251" y="75"/>
                      </a:lnTo>
                      <a:lnTo>
                        <a:pt x="251" y="75"/>
                      </a:lnTo>
                      <a:lnTo>
                        <a:pt x="253" y="75"/>
                      </a:lnTo>
                      <a:lnTo>
                        <a:pt x="253" y="77"/>
                      </a:lnTo>
                      <a:lnTo>
                        <a:pt x="253" y="77"/>
                      </a:lnTo>
                      <a:lnTo>
                        <a:pt x="253" y="77"/>
                      </a:lnTo>
                      <a:lnTo>
                        <a:pt x="253" y="77"/>
                      </a:lnTo>
                      <a:lnTo>
                        <a:pt x="255" y="77"/>
                      </a:lnTo>
                      <a:lnTo>
                        <a:pt x="255" y="79"/>
                      </a:lnTo>
                      <a:lnTo>
                        <a:pt x="255" y="79"/>
                      </a:lnTo>
                      <a:lnTo>
                        <a:pt x="255" y="79"/>
                      </a:lnTo>
                      <a:lnTo>
                        <a:pt x="255" y="81"/>
                      </a:lnTo>
                      <a:lnTo>
                        <a:pt x="255" y="81"/>
                      </a:lnTo>
                      <a:lnTo>
                        <a:pt x="257" y="81"/>
                      </a:lnTo>
                      <a:lnTo>
                        <a:pt x="257" y="81"/>
                      </a:lnTo>
                      <a:lnTo>
                        <a:pt x="257" y="81"/>
                      </a:lnTo>
                      <a:lnTo>
                        <a:pt x="259" y="81"/>
                      </a:lnTo>
                      <a:lnTo>
                        <a:pt x="259" y="81"/>
                      </a:lnTo>
                      <a:lnTo>
                        <a:pt x="259" y="81"/>
                      </a:lnTo>
                      <a:lnTo>
                        <a:pt x="260" y="81"/>
                      </a:lnTo>
                      <a:lnTo>
                        <a:pt x="260" y="83"/>
                      </a:lnTo>
                      <a:lnTo>
                        <a:pt x="260" y="83"/>
                      </a:lnTo>
                      <a:lnTo>
                        <a:pt x="260" y="83"/>
                      </a:lnTo>
                      <a:lnTo>
                        <a:pt x="260" y="83"/>
                      </a:lnTo>
                      <a:lnTo>
                        <a:pt x="260" y="83"/>
                      </a:lnTo>
                      <a:lnTo>
                        <a:pt x="262" y="83"/>
                      </a:lnTo>
                      <a:lnTo>
                        <a:pt x="262" y="84"/>
                      </a:lnTo>
                      <a:lnTo>
                        <a:pt x="262" y="84"/>
                      </a:lnTo>
                      <a:lnTo>
                        <a:pt x="264" y="84"/>
                      </a:lnTo>
                      <a:lnTo>
                        <a:pt x="264" y="83"/>
                      </a:lnTo>
                      <a:lnTo>
                        <a:pt x="264" y="83"/>
                      </a:lnTo>
                      <a:lnTo>
                        <a:pt x="264" y="83"/>
                      </a:lnTo>
                      <a:lnTo>
                        <a:pt x="264" y="83"/>
                      </a:lnTo>
                      <a:lnTo>
                        <a:pt x="264" y="83"/>
                      </a:lnTo>
                      <a:lnTo>
                        <a:pt x="266" y="83"/>
                      </a:lnTo>
                      <a:lnTo>
                        <a:pt x="266" y="83"/>
                      </a:lnTo>
                      <a:lnTo>
                        <a:pt x="266" y="83"/>
                      </a:lnTo>
                      <a:lnTo>
                        <a:pt x="266" y="83"/>
                      </a:lnTo>
                      <a:lnTo>
                        <a:pt x="268" y="83"/>
                      </a:lnTo>
                      <a:lnTo>
                        <a:pt x="268" y="83"/>
                      </a:lnTo>
                      <a:lnTo>
                        <a:pt x="268" y="83"/>
                      </a:lnTo>
                      <a:lnTo>
                        <a:pt x="268" y="81"/>
                      </a:lnTo>
                      <a:lnTo>
                        <a:pt x="268" y="81"/>
                      </a:lnTo>
                      <a:lnTo>
                        <a:pt x="268" y="81"/>
                      </a:lnTo>
                      <a:lnTo>
                        <a:pt x="268" y="79"/>
                      </a:lnTo>
                      <a:lnTo>
                        <a:pt x="268" y="79"/>
                      </a:lnTo>
                      <a:lnTo>
                        <a:pt x="268" y="79"/>
                      </a:lnTo>
                      <a:lnTo>
                        <a:pt x="270" y="79"/>
                      </a:lnTo>
                      <a:lnTo>
                        <a:pt x="270" y="79"/>
                      </a:lnTo>
                      <a:lnTo>
                        <a:pt x="270" y="77"/>
                      </a:lnTo>
                      <a:lnTo>
                        <a:pt x="270" y="77"/>
                      </a:lnTo>
                      <a:lnTo>
                        <a:pt x="270" y="77"/>
                      </a:lnTo>
                      <a:lnTo>
                        <a:pt x="270" y="75"/>
                      </a:lnTo>
                      <a:lnTo>
                        <a:pt x="272" y="75"/>
                      </a:lnTo>
                      <a:lnTo>
                        <a:pt x="272" y="77"/>
                      </a:lnTo>
                      <a:lnTo>
                        <a:pt x="272" y="77"/>
                      </a:lnTo>
                      <a:lnTo>
                        <a:pt x="274" y="77"/>
                      </a:lnTo>
                      <a:lnTo>
                        <a:pt x="274" y="77"/>
                      </a:lnTo>
                      <a:lnTo>
                        <a:pt x="274" y="77"/>
                      </a:lnTo>
                      <a:lnTo>
                        <a:pt x="274" y="77"/>
                      </a:lnTo>
                      <a:lnTo>
                        <a:pt x="276" y="77"/>
                      </a:lnTo>
                      <a:lnTo>
                        <a:pt x="276" y="77"/>
                      </a:lnTo>
                      <a:lnTo>
                        <a:pt x="276" y="77"/>
                      </a:lnTo>
                      <a:lnTo>
                        <a:pt x="276" y="77"/>
                      </a:lnTo>
                      <a:lnTo>
                        <a:pt x="276" y="75"/>
                      </a:lnTo>
                      <a:lnTo>
                        <a:pt x="276" y="75"/>
                      </a:lnTo>
                      <a:lnTo>
                        <a:pt x="276" y="73"/>
                      </a:lnTo>
                      <a:lnTo>
                        <a:pt x="278" y="73"/>
                      </a:lnTo>
                      <a:lnTo>
                        <a:pt x="278" y="73"/>
                      </a:lnTo>
                      <a:lnTo>
                        <a:pt x="280" y="73"/>
                      </a:lnTo>
                      <a:lnTo>
                        <a:pt x="280" y="73"/>
                      </a:lnTo>
                      <a:lnTo>
                        <a:pt x="280" y="73"/>
                      </a:lnTo>
                      <a:lnTo>
                        <a:pt x="280" y="73"/>
                      </a:lnTo>
                      <a:lnTo>
                        <a:pt x="282" y="73"/>
                      </a:lnTo>
                      <a:lnTo>
                        <a:pt x="282" y="73"/>
                      </a:lnTo>
                      <a:lnTo>
                        <a:pt x="282" y="73"/>
                      </a:lnTo>
                      <a:lnTo>
                        <a:pt x="283" y="73"/>
                      </a:lnTo>
                      <a:lnTo>
                        <a:pt x="283" y="73"/>
                      </a:lnTo>
                      <a:lnTo>
                        <a:pt x="285" y="73"/>
                      </a:lnTo>
                      <a:lnTo>
                        <a:pt x="285" y="73"/>
                      </a:lnTo>
                      <a:lnTo>
                        <a:pt x="285" y="73"/>
                      </a:lnTo>
                      <a:lnTo>
                        <a:pt x="285" y="71"/>
                      </a:lnTo>
                      <a:lnTo>
                        <a:pt x="285" y="71"/>
                      </a:lnTo>
                      <a:lnTo>
                        <a:pt x="285" y="71"/>
                      </a:lnTo>
                      <a:lnTo>
                        <a:pt x="285" y="69"/>
                      </a:lnTo>
                      <a:lnTo>
                        <a:pt x="287" y="69"/>
                      </a:lnTo>
                      <a:lnTo>
                        <a:pt x="287" y="69"/>
                      </a:lnTo>
                      <a:lnTo>
                        <a:pt x="287" y="69"/>
                      </a:lnTo>
                      <a:lnTo>
                        <a:pt x="287" y="67"/>
                      </a:lnTo>
                      <a:lnTo>
                        <a:pt x="287" y="67"/>
                      </a:lnTo>
                      <a:lnTo>
                        <a:pt x="287" y="67"/>
                      </a:lnTo>
                      <a:lnTo>
                        <a:pt x="289" y="67"/>
                      </a:lnTo>
                      <a:lnTo>
                        <a:pt x="289" y="67"/>
                      </a:lnTo>
                      <a:lnTo>
                        <a:pt x="289" y="67"/>
                      </a:lnTo>
                      <a:lnTo>
                        <a:pt x="291" y="67"/>
                      </a:lnTo>
                      <a:lnTo>
                        <a:pt x="291" y="67"/>
                      </a:lnTo>
                      <a:lnTo>
                        <a:pt x="291" y="67"/>
                      </a:lnTo>
                      <a:lnTo>
                        <a:pt x="291" y="67"/>
                      </a:lnTo>
                      <a:lnTo>
                        <a:pt x="293" y="67"/>
                      </a:lnTo>
                      <a:lnTo>
                        <a:pt x="293" y="67"/>
                      </a:lnTo>
                      <a:lnTo>
                        <a:pt x="293" y="67"/>
                      </a:lnTo>
                      <a:lnTo>
                        <a:pt x="293" y="69"/>
                      </a:lnTo>
                      <a:lnTo>
                        <a:pt x="293" y="69"/>
                      </a:lnTo>
                      <a:lnTo>
                        <a:pt x="295" y="69"/>
                      </a:lnTo>
                      <a:lnTo>
                        <a:pt x="295" y="69"/>
                      </a:lnTo>
                      <a:lnTo>
                        <a:pt x="297" y="69"/>
                      </a:lnTo>
                      <a:lnTo>
                        <a:pt x="297" y="69"/>
                      </a:lnTo>
                      <a:lnTo>
                        <a:pt x="297" y="69"/>
                      </a:lnTo>
                      <a:lnTo>
                        <a:pt x="297" y="69"/>
                      </a:lnTo>
                      <a:lnTo>
                        <a:pt x="299" y="69"/>
                      </a:lnTo>
                      <a:lnTo>
                        <a:pt x="299" y="69"/>
                      </a:lnTo>
                      <a:lnTo>
                        <a:pt x="299" y="69"/>
                      </a:lnTo>
                      <a:lnTo>
                        <a:pt x="301" y="69"/>
                      </a:lnTo>
                      <a:lnTo>
                        <a:pt x="301" y="69"/>
                      </a:lnTo>
                      <a:lnTo>
                        <a:pt x="301" y="69"/>
                      </a:lnTo>
                      <a:lnTo>
                        <a:pt x="303" y="69"/>
                      </a:lnTo>
                      <a:lnTo>
                        <a:pt x="303" y="69"/>
                      </a:lnTo>
                      <a:lnTo>
                        <a:pt x="303" y="67"/>
                      </a:lnTo>
                      <a:lnTo>
                        <a:pt x="303" y="67"/>
                      </a:lnTo>
                      <a:lnTo>
                        <a:pt x="303" y="69"/>
                      </a:lnTo>
                      <a:lnTo>
                        <a:pt x="304" y="69"/>
                      </a:lnTo>
                      <a:lnTo>
                        <a:pt x="304" y="69"/>
                      </a:lnTo>
                      <a:lnTo>
                        <a:pt x="306" y="69"/>
                      </a:lnTo>
                      <a:lnTo>
                        <a:pt x="306" y="69"/>
                      </a:lnTo>
                      <a:lnTo>
                        <a:pt x="306" y="69"/>
                      </a:lnTo>
                      <a:lnTo>
                        <a:pt x="306" y="69"/>
                      </a:lnTo>
                      <a:lnTo>
                        <a:pt x="308" y="69"/>
                      </a:lnTo>
                      <a:lnTo>
                        <a:pt x="308" y="69"/>
                      </a:lnTo>
                      <a:lnTo>
                        <a:pt x="308" y="69"/>
                      </a:lnTo>
                      <a:lnTo>
                        <a:pt x="310" y="69"/>
                      </a:lnTo>
                      <a:lnTo>
                        <a:pt x="310" y="71"/>
                      </a:lnTo>
                      <a:lnTo>
                        <a:pt x="310" y="71"/>
                      </a:lnTo>
                      <a:lnTo>
                        <a:pt x="312" y="71"/>
                      </a:lnTo>
                      <a:lnTo>
                        <a:pt x="312" y="71"/>
                      </a:lnTo>
                      <a:lnTo>
                        <a:pt x="312" y="69"/>
                      </a:lnTo>
                      <a:lnTo>
                        <a:pt x="312" y="69"/>
                      </a:lnTo>
                      <a:lnTo>
                        <a:pt x="312" y="69"/>
                      </a:lnTo>
                      <a:lnTo>
                        <a:pt x="312" y="67"/>
                      </a:lnTo>
                      <a:lnTo>
                        <a:pt x="312" y="67"/>
                      </a:lnTo>
                      <a:lnTo>
                        <a:pt x="312" y="65"/>
                      </a:lnTo>
                      <a:lnTo>
                        <a:pt x="312" y="65"/>
                      </a:lnTo>
                      <a:lnTo>
                        <a:pt x="312" y="65"/>
                      </a:lnTo>
                      <a:lnTo>
                        <a:pt x="312" y="65"/>
                      </a:lnTo>
                      <a:lnTo>
                        <a:pt x="312" y="65"/>
                      </a:lnTo>
                      <a:lnTo>
                        <a:pt x="312" y="63"/>
                      </a:lnTo>
                      <a:lnTo>
                        <a:pt x="310" y="63"/>
                      </a:lnTo>
                      <a:lnTo>
                        <a:pt x="310" y="63"/>
                      </a:lnTo>
                      <a:lnTo>
                        <a:pt x="310" y="61"/>
                      </a:lnTo>
                      <a:lnTo>
                        <a:pt x="310" y="61"/>
                      </a:lnTo>
                      <a:lnTo>
                        <a:pt x="308" y="61"/>
                      </a:lnTo>
                      <a:lnTo>
                        <a:pt x="308" y="61"/>
                      </a:lnTo>
                      <a:lnTo>
                        <a:pt x="308" y="60"/>
                      </a:lnTo>
                      <a:lnTo>
                        <a:pt x="310" y="60"/>
                      </a:lnTo>
                      <a:lnTo>
                        <a:pt x="310" y="60"/>
                      </a:lnTo>
                      <a:lnTo>
                        <a:pt x="310" y="60"/>
                      </a:lnTo>
                      <a:lnTo>
                        <a:pt x="312" y="60"/>
                      </a:lnTo>
                      <a:lnTo>
                        <a:pt x="312" y="58"/>
                      </a:lnTo>
                      <a:lnTo>
                        <a:pt x="312" y="58"/>
                      </a:lnTo>
                      <a:lnTo>
                        <a:pt x="312" y="58"/>
                      </a:lnTo>
                      <a:lnTo>
                        <a:pt x="312" y="58"/>
                      </a:lnTo>
                      <a:lnTo>
                        <a:pt x="312" y="56"/>
                      </a:lnTo>
                      <a:lnTo>
                        <a:pt x="312" y="56"/>
                      </a:lnTo>
                      <a:lnTo>
                        <a:pt x="312" y="58"/>
                      </a:lnTo>
                      <a:lnTo>
                        <a:pt x="314" y="58"/>
                      </a:lnTo>
                      <a:lnTo>
                        <a:pt x="314" y="58"/>
                      </a:lnTo>
                      <a:lnTo>
                        <a:pt x="314" y="58"/>
                      </a:lnTo>
                      <a:lnTo>
                        <a:pt x="314" y="58"/>
                      </a:lnTo>
                      <a:lnTo>
                        <a:pt x="316" y="58"/>
                      </a:lnTo>
                      <a:lnTo>
                        <a:pt x="316" y="58"/>
                      </a:lnTo>
                      <a:lnTo>
                        <a:pt x="316" y="58"/>
                      </a:lnTo>
                      <a:lnTo>
                        <a:pt x="318" y="58"/>
                      </a:lnTo>
                      <a:lnTo>
                        <a:pt x="318" y="58"/>
                      </a:lnTo>
                      <a:lnTo>
                        <a:pt x="318" y="58"/>
                      </a:lnTo>
                      <a:lnTo>
                        <a:pt x="320" y="58"/>
                      </a:lnTo>
                      <a:lnTo>
                        <a:pt x="320" y="58"/>
                      </a:lnTo>
                      <a:lnTo>
                        <a:pt x="320" y="58"/>
                      </a:lnTo>
                      <a:lnTo>
                        <a:pt x="320" y="58"/>
                      </a:lnTo>
                      <a:lnTo>
                        <a:pt x="322" y="58"/>
                      </a:lnTo>
                      <a:lnTo>
                        <a:pt x="322" y="58"/>
                      </a:lnTo>
                      <a:lnTo>
                        <a:pt x="322" y="58"/>
                      </a:lnTo>
                      <a:lnTo>
                        <a:pt x="322" y="58"/>
                      </a:lnTo>
                      <a:lnTo>
                        <a:pt x="322" y="58"/>
                      </a:lnTo>
                      <a:lnTo>
                        <a:pt x="324" y="58"/>
                      </a:lnTo>
                      <a:lnTo>
                        <a:pt x="324" y="56"/>
                      </a:lnTo>
                      <a:lnTo>
                        <a:pt x="324" y="56"/>
                      </a:lnTo>
                      <a:lnTo>
                        <a:pt x="324" y="58"/>
                      </a:lnTo>
                      <a:lnTo>
                        <a:pt x="324" y="58"/>
                      </a:lnTo>
                      <a:lnTo>
                        <a:pt x="326" y="58"/>
                      </a:lnTo>
                      <a:lnTo>
                        <a:pt x="326" y="56"/>
                      </a:lnTo>
                      <a:lnTo>
                        <a:pt x="326" y="56"/>
                      </a:lnTo>
                      <a:lnTo>
                        <a:pt x="326" y="56"/>
                      </a:lnTo>
                      <a:lnTo>
                        <a:pt x="326" y="56"/>
                      </a:lnTo>
                      <a:lnTo>
                        <a:pt x="326" y="56"/>
                      </a:lnTo>
                      <a:lnTo>
                        <a:pt x="327" y="56"/>
                      </a:lnTo>
                      <a:lnTo>
                        <a:pt x="327" y="56"/>
                      </a:lnTo>
                      <a:lnTo>
                        <a:pt x="327" y="56"/>
                      </a:lnTo>
                      <a:lnTo>
                        <a:pt x="329" y="56"/>
                      </a:lnTo>
                      <a:lnTo>
                        <a:pt x="329" y="56"/>
                      </a:lnTo>
                      <a:lnTo>
                        <a:pt x="329" y="56"/>
                      </a:lnTo>
                      <a:lnTo>
                        <a:pt x="329" y="56"/>
                      </a:lnTo>
                      <a:lnTo>
                        <a:pt x="329" y="58"/>
                      </a:lnTo>
                      <a:lnTo>
                        <a:pt x="329" y="58"/>
                      </a:lnTo>
                      <a:lnTo>
                        <a:pt x="331" y="58"/>
                      </a:lnTo>
                      <a:lnTo>
                        <a:pt x="331" y="58"/>
                      </a:lnTo>
                      <a:lnTo>
                        <a:pt x="331" y="58"/>
                      </a:lnTo>
                      <a:lnTo>
                        <a:pt x="331" y="58"/>
                      </a:lnTo>
                      <a:lnTo>
                        <a:pt x="333" y="58"/>
                      </a:lnTo>
                      <a:lnTo>
                        <a:pt x="333" y="58"/>
                      </a:lnTo>
                      <a:lnTo>
                        <a:pt x="333" y="58"/>
                      </a:lnTo>
                      <a:lnTo>
                        <a:pt x="333" y="58"/>
                      </a:lnTo>
                      <a:lnTo>
                        <a:pt x="333" y="60"/>
                      </a:lnTo>
                      <a:lnTo>
                        <a:pt x="335" y="60"/>
                      </a:lnTo>
                      <a:lnTo>
                        <a:pt x="335" y="60"/>
                      </a:lnTo>
                      <a:lnTo>
                        <a:pt x="335" y="60"/>
                      </a:lnTo>
                      <a:lnTo>
                        <a:pt x="335" y="60"/>
                      </a:lnTo>
                      <a:lnTo>
                        <a:pt x="335" y="61"/>
                      </a:lnTo>
                      <a:lnTo>
                        <a:pt x="337" y="61"/>
                      </a:lnTo>
                      <a:lnTo>
                        <a:pt x="337" y="61"/>
                      </a:lnTo>
                      <a:lnTo>
                        <a:pt x="337" y="61"/>
                      </a:lnTo>
                      <a:lnTo>
                        <a:pt x="339" y="61"/>
                      </a:lnTo>
                      <a:lnTo>
                        <a:pt x="339" y="63"/>
                      </a:lnTo>
                      <a:lnTo>
                        <a:pt x="339" y="63"/>
                      </a:lnTo>
                      <a:lnTo>
                        <a:pt x="339" y="63"/>
                      </a:lnTo>
                      <a:lnTo>
                        <a:pt x="341" y="63"/>
                      </a:lnTo>
                      <a:lnTo>
                        <a:pt x="341" y="63"/>
                      </a:lnTo>
                      <a:lnTo>
                        <a:pt x="341" y="63"/>
                      </a:lnTo>
                      <a:lnTo>
                        <a:pt x="341" y="63"/>
                      </a:lnTo>
                      <a:lnTo>
                        <a:pt x="343" y="63"/>
                      </a:lnTo>
                      <a:lnTo>
                        <a:pt x="343" y="63"/>
                      </a:lnTo>
                      <a:lnTo>
                        <a:pt x="343" y="63"/>
                      </a:lnTo>
                      <a:lnTo>
                        <a:pt x="345" y="63"/>
                      </a:lnTo>
                      <a:lnTo>
                        <a:pt x="345" y="63"/>
                      </a:lnTo>
                      <a:lnTo>
                        <a:pt x="345" y="63"/>
                      </a:lnTo>
                      <a:lnTo>
                        <a:pt x="347" y="63"/>
                      </a:lnTo>
                      <a:lnTo>
                        <a:pt x="347" y="61"/>
                      </a:lnTo>
                      <a:lnTo>
                        <a:pt x="347" y="61"/>
                      </a:lnTo>
                      <a:lnTo>
                        <a:pt x="347" y="61"/>
                      </a:lnTo>
                      <a:lnTo>
                        <a:pt x="347" y="61"/>
                      </a:lnTo>
                      <a:lnTo>
                        <a:pt x="348" y="61"/>
                      </a:lnTo>
                      <a:lnTo>
                        <a:pt x="348" y="60"/>
                      </a:lnTo>
                      <a:lnTo>
                        <a:pt x="348" y="60"/>
                      </a:lnTo>
                      <a:lnTo>
                        <a:pt x="350" y="60"/>
                      </a:lnTo>
                      <a:lnTo>
                        <a:pt x="350" y="60"/>
                      </a:lnTo>
                      <a:lnTo>
                        <a:pt x="350" y="60"/>
                      </a:lnTo>
                      <a:lnTo>
                        <a:pt x="350" y="60"/>
                      </a:lnTo>
                      <a:lnTo>
                        <a:pt x="350" y="60"/>
                      </a:lnTo>
                      <a:lnTo>
                        <a:pt x="350" y="61"/>
                      </a:lnTo>
                      <a:lnTo>
                        <a:pt x="352" y="61"/>
                      </a:lnTo>
                      <a:lnTo>
                        <a:pt x="352" y="61"/>
                      </a:lnTo>
                      <a:lnTo>
                        <a:pt x="352" y="61"/>
                      </a:lnTo>
                      <a:lnTo>
                        <a:pt x="354" y="61"/>
                      </a:lnTo>
                      <a:lnTo>
                        <a:pt x="354" y="60"/>
                      </a:lnTo>
                      <a:lnTo>
                        <a:pt x="354" y="60"/>
                      </a:lnTo>
                      <a:lnTo>
                        <a:pt x="356" y="60"/>
                      </a:lnTo>
                      <a:lnTo>
                        <a:pt x="356" y="61"/>
                      </a:lnTo>
                      <a:lnTo>
                        <a:pt x="356" y="61"/>
                      </a:lnTo>
                      <a:lnTo>
                        <a:pt x="356" y="61"/>
                      </a:lnTo>
                      <a:lnTo>
                        <a:pt x="356" y="60"/>
                      </a:lnTo>
                      <a:lnTo>
                        <a:pt x="358" y="60"/>
                      </a:lnTo>
                      <a:lnTo>
                        <a:pt x="358" y="60"/>
                      </a:lnTo>
                      <a:lnTo>
                        <a:pt x="358" y="61"/>
                      </a:lnTo>
                      <a:lnTo>
                        <a:pt x="360" y="61"/>
                      </a:lnTo>
                      <a:lnTo>
                        <a:pt x="360" y="61"/>
                      </a:lnTo>
                      <a:lnTo>
                        <a:pt x="360" y="61"/>
                      </a:lnTo>
                      <a:lnTo>
                        <a:pt x="360" y="63"/>
                      </a:lnTo>
                      <a:lnTo>
                        <a:pt x="360" y="63"/>
                      </a:lnTo>
                      <a:lnTo>
                        <a:pt x="362" y="63"/>
                      </a:lnTo>
                      <a:lnTo>
                        <a:pt x="362" y="63"/>
                      </a:lnTo>
                      <a:lnTo>
                        <a:pt x="362" y="63"/>
                      </a:lnTo>
                      <a:lnTo>
                        <a:pt x="362" y="63"/>
                      </a:lnTo>
                      <a:lnTo>
                        <a:pt x="364" y="63"/>
                      </a:lnTo>
                      <a:lnTo>
                        <a:pt x="364" y="63"/>
                      </a:lnTo>
                      <a:lnTo>
                        <a:pt x="366" y="63"/>
                      </a:lnTo>
                      <a:lnTo>
                        <a:pt x="366" y="63"/>
                      </a:lnTo>
                      <a:lnTo>
                        <a:pt x="366" y="63"/>
                      </a:lnTo>
                      <a:lnTo>
                        <a:pt x="366" y="61"/>
                      </a:lnTo>
                      <a:lnTo>
                        <a:pt x="366" y="61"/>
                      </a:lnTo>
                      <a:lnTo>
                        <a:pt x="366" y="61"/>
                      </a:lnTo>
                      <a:lnTo>
                        <a:pt x="368" y="61"/>
                      </a:lnTo>
                      <a:lnTo>
                        <a:pt x="368" y="60"/>
                      </a:lnTo>
                      <a:lnTo>
                        <a:pt x="368" y="60"/>
                      </a:lnTo>
                      <a:lnTo>
                        <a:pt x="368" y="60"/>
                      </a:lnTo>
                      <a:lnTo>
                        <a:pt x="368" y="60"/>
                      </a:lnTo>
                      <a:lnTo>
                        <a:pt x="370" y="60"/>
                      </a:lnTo>
                      <a:lnTo>
                        <a:pt x="370" y="58"/>
                      </a:lnTo>
                      <a:lnTo>
                        <a:pt x="370" y="58"/>
                      </a:lnTo>
                      <a:lnTo>
                        <a:pt x="370" y="58"/>
                      </a:lnTo>
                      <a:lnTo>
                        <a:pt x="371" y="58"/>
                      </a:lnTo>
                      <a:lnTo>
                        <a:pt x="371" y="58"/>
                      </a:lnTo>
                      <a:lnTo>
                        <a:pt x="371" y="58"/>
                      </a:lnTo>
                      <a:lnTo>
                        <a:pt x="371" y="56"/>
                      </a:lnTo>
                      <a:lnTo>
                        <a:pt x="371" y="56"/>
                      </a:lnTo>
                      <a:lnTo>
                        <a:pt x="371" y="54"/>
                      </a:lnTo>
                      <a:lnTo>
                        <a:pt x="371" y="54"/>
                      </a:lnTo>
                      <a:lnTo>
                        <a:pt x="371" y="54"/>
                      </a:lnTo>
                      <a:lnTo>
                        <a:pt x="371" y="52"/>
                      </a:lnTo>
                      <a:lnTo>
                        <a:pt x="371" y="52"/>
                      </a:lnTo>
                      <a:lnTo>
                        <a:pt x="371" y="50"/>
                      </a:lnTo>
                      <a:lnTo>
                        <a:pt x="373" y="50"/>
                      </a:lnTo>
                      <a:lnTo>
                        <a:pt x="373" y="50"/>
                      </a:lnTo>
                      <a:lnTo>
                        <a:pt x="373" y="50"/>
                      </a:lnTo>
                      <a:lnTo>
                        <a:pt x="373" y="50"/>
                      </a:lnTo>
                      <a:lnTo>
                        <a:pt x="373" y="48"/>
                      </a:lnTo>
                      <a:lnTo>
                        <a:pt x="373" y="48"/>
                      </a:lnTo>
                      <a:lnTo>
                        <a:pt x="373" y="48"/>
                      </a:lnTo>
                      <a:lnTo>
                        <a:pt x="373" y="46"/>
                      </a:lnTo>
                      <a:lnTo>
                        <a:pt x="373" y="46"/>
                      </a:lnTo>
                      <a:lnTo>
                        <a:pt x="375" y="46"/>
                      </a:lnTo>
                      <a:lnTo>
                        <a:pt x="375" y="44"/>
                      </a:lnTo>
                      <a:lnTo>
                        <a:pt x="375" y="44"/>
                      </a:lnTo>
                      <a:lnTo>
                        <a:pt x="375" y="42"/>
                      </a:lnTo>
                      <a:lnTo>
                        <a:pt x="375" y="42"/>
                      </a:lnTo>
                      <a:lnTo>
                        <a:pt x="375" y="42"/>
                      </a:lnTo>
                      <a:lnTo>
                        <a:pt x="375" y="42"/>
                      </a:lnTo>
                      <a:lnTo>
                        <a:pt x="377" y="42"/>
                      </a:lnTo>
                      <a:lnTo>
                        <a:pt x="377" y="42"/>
                      </a:lnTo>
                      <a:lnTo>
                        <a:pt x="377" y="40"/>
                      </a:lnTo>
                      <a:lnTo>
                        <a:pt x="377" y="40"/>
                      </a:lnTo>
                      <a:lnTo>
                        <a:pt x="377" y="40"/>
                      </a:lnTo>
                      <a:lnTo>
                        <a:pt x="377" y="38"/>
                      </a:lnTo>
                      <a:lnTo>
                        <a:pt x="379" y="38"/>
                      </a:lnTo>
                      <a:lnTo>
                        <a:pt x="379" y="38"/>
                      </a:lnTo>
                      <a:lnTo>
                        <a:pt x="379" y="37"/>
                      </a:lnTo>
                      <a:lnTo>
                        <a:pt x="379" y="37"/>
                      </a:lnTo>
                      <a:lnTo>
                        <a:pt x="379" y="37"/>
                      </a:lnTo>
                      <a:lnTo>
                        <a:pt x="379" y="37"/>
                      </a:lnTo>
                      <a:lnTo>
                        <a:pt x="379" y="35"/>
                      </a:lnTo>
                      <a:lnTo>
                        <a:pt x="379" y="35"/>
                      </a:lnTo>
                      <a:lnTo>
                        <a:pt x="381" y="35"/>
                      </a:lnTo>
                      <a:lnTo>
                        <a:pt x="381" y="35"/>
                      </a:lnTo>
                      <a:lnTo>
                        <a:pt x="381" y="33"/>
                      </a:lnTo>
                      <a:lnTo>
                        <a:pt x="381" y="33"/>
                      </a:lnTo>
                      <a:lnTo>
                        <a:pt x="381" y="33"/>
                      </a:lnTo>
                      <a:lnTo>
                        <a:pt x="383" y="33"/>
                      </a:lnTo>
                      <a:lnTo>
                        <a:pt x="383" y="31"/>
                      </a:lnTo>
                      <a:lnTo>
                        <a:pt x="383" y="31"/>
                      </a:lnTo>
                      <a:lnTo>
                        <a:pt x="383" y="31"/>
                      </a:lnTo>
                      <a:lnTo>
                        <a:pt x="383" y="29"/>
                      </a:lnTo>
                      <a:lnTo>
                        <a:pt x="383" y="29"/>
                      </a:lnTo>
                      <a:lnTo>
                        <a:pt x="383" y="29"/>
                      </a:lnTo>
                      <a:lnTo>
                        <a:pt x="385" y="29"/>
                      </a:lnTo>
                      <a:lnTo>
                        <a:pt x="385" y="27"/>
                      </a:lnTo>
                      <a:lnTo>
                        <a:pt x="385" y="27"/>
                      </a:lnTo>
                      <a:lnTo>
                        <a:pt x="385" y="27"/>
                      </a:lnTo>
                      <a:lnTo>
                        <a:pt x="385" y="25"/>
                      </a:lnTo>
                      <a:lnTo>
                        <a:pt x="387" y="25"/>
                      </a:lnTo>
                      <a:lnTo>
                        <a:pt x="387" y="25"/>
                      </a:lnTo>
                      <a:lnTo>
                        <a:pt x="387" y="25"/>
                      </a:lnTo>
                      <a:lnTo>
                        <a:pt x="387" y="25"/>
                      </a:lnTo>
                      <a:lnTo>
                        <a:pt x="387" y="25"/>
                      </a:lnTo>
                      <a:lnTo>
                        <a:pt x="387" y="23"/>
                      </a:lnTo>
                      <a:lnTo>
                        <a:pt x="387" y="23"/>
                      </a:lnTo>
                      <a:lnTo>
                        <a:pt x="387" y="21"/>
                      </a:lnTo>
                      <a:lnTo>
                        <a:pt x="387" y="21"/>
                      </a:lnTo>
                      <a:lnTo>
                        <a:pt x="387" y="19"/>
                      </a:lnTo>
                      <a:lnTo>
                        <a:pt x="389" y="19"/>
                      </a:lnTo>
                      <a:lnTo>
                        <a:pt x="389" y="19"/>
                      </a:lnTo>
                      <a:lnTo>
                        <a:pt x="389" y="17"/>
                      </a:lnTo>
                      <a:lnTo>
                        <a:pt x="389" y="17"/>
                      </a:lnTo>
                      <a:lnTo>
                        <a:pt x="389" y="17"/>
                      </a:lnTo>
                      <a:lnTo>
                        <a:pt x="389" y="17"/>
                      </a:lnTo>
                      <a:lnTo>
                        <a:pt x="389" y="17"/>
                      </a:lnTo>
                      <a:lnTo>
                        <a:pt x="391" y="17"/>
                      </a:lnTo>
                      <a:lnTo>
                        <a:pt x="391" y="17"/>
                      </a:lnTo>
                      <a:lnTo>
                        <a:pt x="391" y="17"/>
                      </a:lnTo>
                      <a:lnTo>
                        <a:pt x="391" y="17"/>
                      </a:lnTo>
                      <a:lnTo>
                        <a:pt x="392" y="17"/>
                      </a:lnTo>
                      <a:lnTo>
                        <a:pt x="392" y="19"/>
                      </a:lnTo>
                      <a:lnTo>
                        <a:pt x="392" y="19"/>
                      </a:lnTo>
                      <a:lnTo>
                        <a:pt x="392" y="19"/>
                      </a:lnTo>
                      <a:lnTo>
                        <a:pt x="392" y="19"/>
                      </a:lnTo>
                      <a:lnTo>
                        <a:pt x="392" y="21"/>
                      </a:lnTo>
                      <a:lnTo>
                        <a:pt x="394" y="21"/>
                      </a:lnTo>
                      <a:lnTo>
                        <a:pt x="394" y="21"/>
                      </a:lnTo>
                      <a:lnTo>
                        <a:pt x="394" y="21"/>
                      </a:lnTo>
                      <a:lnTo>
                        <a:pt x="394" y="23"/>
                      </a:lnTo>
                      <a:lnTo>
                        <a:pt x="394" y="23"/>
                      </a:lnTo>
                      <a:lnTo>
                        <a:pt x="394" y="23"/>
                      </a:lnTo>
                      <a:lnTo>
                        <a:pt x="394" y="25"/>
                      </a:lnTo>
                      <a:lnTo>
                        <a:pt x="394" y="25"/>
                      </a:lnTo>
                      <a:lnTo>
                        <a:pt x="394" y="25"/>
                      </a:lnTo>
                      <a:lnTo>
                        <a:pt x="394" y="27"/>
                      </a:lnTo>
                      <a:lnTo>
                        <a:pt x="396" y="27"/>
                      </a:lnTo>
                      <a:lnTo>
                        <a:pt x="396" y="27"/>
                      </a:lnTo>
                      <a:lnTo>
                        <a:pt x="396" y="27"/>
                      </a:lnTo>
                      <a:lnTo>
                        <a:pt x="398" y="27"/>
                      </a:lnTo>
                      <a:lnTo>
                        <a:pt x="398" y="29"/>
                      </a:lnTo>
                      <a:lnTo>
                        <a:pt x="398" y="29"/>
                      </a:lnTo>
                      <a:lnTo>
                        <a:pt x="398" y="31"/>
                      </a:lnTo>
                      <a:lnTo>
                        <a:pt x="398" y="31"/>
                      </a:lnTo>
                      <a:lnTo>
                        <a:pt x="396" y="31"/>
                      </a:lnTo>
                      <a:lnTo>
                        <a:pt x="396" y="33"/>
                      </a:lnTo>
                      <a:lnTo>
                        <a:pt x="396" y="33"/>
                      </a:lnTo>
                      <a:lnTo>
                        <a:pt x="398" y="33"/>
                      </a:lnTo>
                      <a:lnTo>
                        <a:pt x="398" y="35"/>
                      </a:lnTo>
                      <a:lnTo>
                        <a:pt x="398" y="35"/>
                      </a:lnTo>
                      <a:lnTo>
                        <a:pt x="398" y="35"/>
                      </a:lnTo>
                      <a:lnTo>
                        <a:pt x="398" y="37"/>
                      </a:lnTo>
                      <a:lnTo>
                        <a:pt x="398" y="37"/>
                      </a:lnTo>
                      <a:lnTo>
                        <a:pt x="396" y="37"/>
                      </a:lnTo>
                      <a:lnTo>
                        <a:pt x="396" y="38"/>
                      </a:lnTo>
                      <a:lnTo>
                        <a:pt x="398" y="38"/>
                      </a:lnTo>
                      <a:lnTo>
                        <a:pt x="398" y="38"/>
                      </a:lnTo>
                      <a:lnTo>
                        <a:pt x="398" y="40"/>
                      </a:lnTo>
                      <a:lnTo>
                        <a:pt x="398" y="40"/>
                      </a:lnTo>
                      <a:lnTo>
                        <a:pt x="398" y="40"/>
                      </a:lnTo>
                      <a:lnTo>
                        <a:pt x="398" y="42"/>
                      </a:lnTo>
                      <a:lnTo>
                        <a:pt x="398" y="42"/>
                      </a:lnTo>
                      <a:lnTo>
                        <a:pt x="398" y="42"/>
                      </a:lnTo>
                      <a:lnTo>
                        <a:pt x="398" y="44"/>
                      </a:lnTo>
                      <a:lnTo>
                        <a:pt x="398" y="44"/>
                      </a:lnTo>
                      <a:lnTo>
                        <a:pt x="398" y="46"/>
                      </a:lnTo>
                      <a:lnTo>
                        <a:pt x="398" y="46"/>
                      </a:lnTo>
                      <a:lnTo>
                        <a:pt x="398" y="46"/>
                      </a:lnTo>
                      <a:lnTo>
                        <a:pt x="398" y="48"/>
                      </a:lnTo>
                      <a:lnTo>
                        <a:pt x="398" y="48"/>
                      </a:lnTo>
                      <a:lnTo>
                        <a:pt x="400" y="48"/>
                      </a:lnTo>
                      <a:lnTo>
                        <a:pt x="400" y="50"/>
                      </a:lnTo>
                      <a:lnTo>
                        <a:pt x="400" y="50"/>
                      </a:lnTo>
                      <a:lnTo>
                        <a:pt x="400" y="50"/>
                      </a:lnTo>
                      <a:lnTo>
                        <a:pt x="400" y="50"/>
                      </a:lnTo>
                      <a:lnTo>
                        <a:pt x="400" y="52"/>
                      </a:lnTo>
                      <a:lnTo>
                        <a:pt x="400" y="52"/>
                      </a:lnTo>
                      <a:lnTo>
                        <a:pt x="400" y="52"/>
                      </a:lnTo>
                      <a:lnTo>
                        <a:pt x="400" y="54"/>
                      </a:lnTo>
                      <a:lnTo>
                        <a:pt x="400" y="54"/>
                      </a:lnTo>
                      <a:lnTo>
                        <a:pt x="400" y="56"/>
                      </a:lnTo>
                      <a:lnTo>
                        <a:pt x="402" y="56"/>
                      </a:lnTo>
                      <a:lnTo>
                        <a:pt x="402" y="56"/>
                      </a:lnTo>
                      <a:lnTo>
                        <a:pt x="402" y="56"/>
                      </a:lnTo>
                      <a:lnTo>
                        <a:pt x="402" y="58"/>
                      </a:lnTo>
                      <a:lnTo>
                        <a:pt x="402" y="58"/>
                      </a:lnTo>
                      <a:lnTo>
                        <a:pt x="402" y="58"/>
                      </a:lnTo>
                      <a:lnTo>
                        <a:pt x="402" y="60"/>
                      </a:lnTo>
                      <a:lnTo>
                        <a:pt x="404" y="60"/>
                      </a:lnTo>
                      <a:lnTo>
                        <a:pt x="404" y="60"/>
                      </a:lnTo>
                      <a:lnTo>
                        <a:pt x="404" y="61"/>
                      </a:lnTo>
                      <a:lnTo>
                        <a:pt x="404" y="61"/>
                      </a:lnTo>
                      <a:lnTo>
                        <a:pt x="404" y="61"/>
                      </a:lnTo>
                      <a:lnTo>
                        <a:pt x="404" y="63"/>
                      </a:lnTo>
                      <a:lnTo>
                        <a:pt x="404" y="63"/>
                      </a:lnTo>
                      <a:lnTo>
                        <a:pt x="406" y="63"/>
                      </a:lnTo>
                      <a:lnTo>
                        <a:pt x="406" y="63"/>
                      </a:lnTo>
                      <a:lnTo>
                        <a:pt x="406" y="61"/>
                      </a:lnTo>
                      <a:lnTo>
                        <a:pt x="406" y="61"/>
                      </a:lnTo>
                      <a:lnTo>
                        <a:pt x="406" y="63"/>
                      </a:lnTo>
                      <a:lnTo>
                        <a:pt x="408" y="63"/>
                      </a:lnTo>
                      <a:lnTo>
                        <a:pt x="408" y="63"/>
                      </a:lnTo>
                      <a:lnTo>
                        <a:pt x="410" y="63"/>
                      </a:lnTo>
                      <a:lnTo>
                        <a:pt x="410" y="63"/>
                      </a:lnTo>
                      <a:lnTo>
                        <a:pt x="410" y="65"/>
                      </a:lnTo>
                      <a:lnTo>
                        <a:pt x="410" y="65"/>
                      </a:lnTo>
                      <a:lnTo>
                        <a:pt x="410" y="65"/>
                      </a:lnTo>
                      <a:lnTo>
                        <a:pt x="410" y="65"/>
                      </a:lnTo>
                      <a:lnTo>
                        <a:pt x="410" y="65"/>
                      </a:lnTo>
                      <a:lnTo>
                        <a:pt x="410" y="67"/>
                      </a:lnTo>
                      <a:lnTo>
                        <a:pt x="410" y="67"/>
                      </a:lnTo>
                      <a:lnTo>
                        <a:pt x="412" y="67"/>
                      </a:lnTo>
                      <a:lnTo>
                        <a:pt x="412" y="69"/>
                      </a:lnTo>
                      <a:lnTo>
                        <a:pt x="412" y="69"/>
                      </a:lnTo>
                      <a:lnTo>
                        <a:pt x="412" y="71"/>
                      </a:lnTo>
                      <a:lnTo>
                        <a:pt x="412" y="71"/>
                      </a:lnTo>
                      <a:lnTo>
                        <a:pt x="412" y="71"/>
                      </a:lnTo>
                      <a:lnTo>
                        <a:pt x="414" y="71"/>
                      </a:lnTo>
                      <a:lnTo>
                        <a:pt x="414" y="71"/>
                      </a:lnTo>
                      <a:lnTo>
                        <a:pt x="414" y="71"/>
                      </a:lnTo>
                      <a:lnTo>
                        <a:pt x="415" y="71"/>
                      </a:lnTo>
                      <a:lnTo>
                        <a:pt x="415" y="71"/>
                      </a:lnTo>
                      <a:lnTo>
                        <a:pt x="415" y="71"/>
                      </a:lnTo>
                      <a:lnTo>
                        <a:pt x="415" y="73"/>
                      </a:lnTo>
                      <a:lnTo>
                        <a:pt x="417" y="73"/>
                      </a:lnTo>
                      <a:lnTo>
                        <a:pt x="417" y="73"/>
                      </a:lnTo>
                      <a:lnTo>
                        <a:pt x="417" y="73"/>
                      </a:lnTo>
                      <a:lnTo>
                        <a:pt x="417" y="73"/>
                      </a:lnTo>
                      <a:lnTo>
                        <a:pt x="417" y="75"/>
                      </a:lnTo>
                      <a:lnTo>
                        <a:pt x="417" y="75"/>
                      </a:lnTo>
                      <a:lnTo>
                        <a:pt x="417" y="77"/>
                      </a:lnTo>
                      <a:lnTo>
                        <a:pt x="417" y="77"/>
                      </a:lnTo>
                      <a:lnTo>
                        <a:pt x="417" y="79"/>
                      </a:lnTo>
                      <a:lnTo>
                        <a:pt x="417" y="79"/>
                      </a:lnTo>
                      <a:lnTo>
                        <a:pt x="417" y="81"/>
                      </a:lnTo>
                      <a:lnTo>
                        <a:pt x="417" y="81"/>
                      </a:lnTo>
                      <a:lnTo>
                        <a:pt x="417" y="83"/>
                      </a:lnTo>
                      <a:lnTo>
                        <a:pt x="417" y="83"/>
                      </a:lnTo>
                      <a:lnTo>
                        <a:pt x="417" y="83"/>
                      </a:lnTo>
                      <a:lnTo>
                        <a:pt x="417" y="84"/>
                      </a:lnTo>
                      <a:lnTo>
                        <a:pt x="417" y="84"/>
                      </a:lnTo>
                      <a:lnTo>
                        <a:pt x="417" y="84"/>
                      </a:lnTo>
                      <a:lnTo>
                        <a:pt x="417" y="86"/>
                      </a:lnTo>
                      <a:lnTo>
                        <a:pt x="417" y="86"/>
                      </a:lnTo>
                      <a:lnTo>
                        <a:pt x="417" y="88"/>
                      </a:lnTo>
                      <a:lnTo>
                        <a:pt x="417" y="88"/>
                      </a:lnTo>
                      <a:lnTo>
                        <a:pt x="415" y="88"/>
                      </a:lnTo>
                      <a:lnTo>
                        <a:pt x="415" y="90"/>
                      </a:lnTo>
                      <a:lnTo>
                        <a:pt x="415" y="90"/>
                      </a:lnTo>
                      <a:lnTo>
                        <a:pt x="415" y="90"/>
                      </a:lnTo>
                      <a:lnTo>
                        <a:pt x="415" y="90"/>
                      </a:lnTo>
                      <a:lnTo>
                        <a:pt x="415" y="90"/>
                      </a:lnTo>
                      <a:lnTo>
                        <a:pt x="415" y="92"/>
                      </a:lnTo>
                      <a:lnTo>
                        <a:pt x="415" y="92"/>
                      </a:lnTo>
                      <a:lnTo>
                        <a:pt x="414" y="92"/>
                      </a:lnTo>
                      <a:lnTo>
                        <a:pt x="414" y="94"/>
                      </a:lnTo>
                      <a:lnTo>
                        <a:pt x="414" y="94"/>
                      </a:lnTo>
                      <a:lnTo>
                        <a:pt x="415" y="94"/>
                      </a:lnTo>
                      <a:lnTo>
                        <a:pt x="415" y="96"/>
                      </a:lnTo>
                      <a:lnTo>
                        <a:pt x="415" y="96"/>
                      </a:lnTo>
                      <a:lnTo>
                        <a:pt x="415" y="96"/>
                      </a:lnTo>
                      <a:lnTo>
                        <a:pt x="415" y="98"/>
                      </a:lnTo>
                      <a:lnTo>
                        <a:pt x="415" y="98"/>
                      </a:lnTo>
                      <a:lnTo>
                        <a:pt x="415" y="98"/>
                      </a:lnTo>
                      <a:lnTo>
                        <a:pt x="415" y="98"/>
                      </a:lnTo>
                      <a:lnTo>
                        <a:pt x="415" y="100"/>
                      </a:lnTo>
                      <a:lnTo>
                        <a:pt x="415" y="100"/>
                      </a:lnTo>
                      <a:lnTo>
                        <a:pt x="415" y="100"/>
                      </a:lnTo>
                      <a:lnTo>
                        <a:pt x="415" y="102"/>
                      </a:lnTo>
                      <a:lnTo>
                        <a:pt x="415" y="102"/>
                      </a:lnTo>
                      <a:lnTo>
                        <a:pt x="417" y="102"/>
                      </a:lnTo>
                      <a:lnTo>
                        <a:pt x="417" y="102"/>
                      </a:lnTo>
                      <a:lnTo>
                        <a:pt x="417" y="100"/>
                      </a:lnTo>
                      <a:lnTo>
                        <a:pt x="419" y="100"/>
                      </a:lnTo>
                      <a:lnTo>
                        <a:pt x="419" y="100"/>
                      </a:lnTo>
                      <a:lnTo>
                        <a:pt x="419" y="100"/>
                      </a:lnTo>
                      <a:lnTo>
                        <a:pt x="421" y="100"/>
                      </a:lnTo>
                      <a:lnTo>
                        <a:pt x="421" y="100"/>
                      </a:lnTo>
                      <a:lnTo>
                        <a:pt x="421" y="100"/>
                      </a:lnTo>
                      <a:lnTo>
                        <a:pt x="421" y="102"/>
                      </a:lnTo>
                      <a:lnTo>
                        <a:pt x="423" y="102"/>
                      </a:lnTo>
                      <a:lnTo>
                        <a:pt x="423" y="102"/>
                      </a:lnTo>
                      <a:lnTo>
                        <a:pt x="423" y="104"/>
                      </a:lnTo>
                      <a:lnTo>
                        <a:pt x="423" y="104"/>
                      </a:lnTo>
                      <a:lnTo>
                        <a:pt x="423" y="104"/>
                      </a:lnTo>
                      <a:lnTo>
                        <a:pt x="425" y="104"/>
                      </a:lnTo>
                      <a:lnTo>
                        <a:pt x="425" y="106"/>
                      </a:lnTo>
                      <a:lnTo>
                        <a:pt x="425" y="106"/>
                      </a:lnTo>
                      <a:lnTo>
                        <a:pt x="425" y="106"/>
                      </a:lnTo>
                      <a:lnTo>
                        <a:pt x="425" y="106"/>
                      </a:lnTo>
                      <a:lnTo>
                        <a:pt x="425" y="106"/>
                      </a:lnTo>
                      <a:lnTo>
                        <a:pt x="427" y="106"/>
                      </a:lnTo>
                      <a:lnTo>
                        <a:pt x="427" y="107"/>
                      </a:lnTo>
                      <a:lnTo>
                        <a:pt x="427" y="107"/>
                      </a:lnTo>
                      <a:lnTo>
                        <a:pt x="427" y="107"/>
                      </a:lnTo>
                      <a:lnTo>
                        <a:pt x="427" y="107"/>
                      </a:lnTo>
                      <a:lnTo>
                        <a:pt x="429" y="107"/>
                      </a:lnTo>
                      <a:lnTo>
                        <a:pt x="429" y="109"/>
                      </a:lnTo>
                      <a:lnTo>
                        <a:pt x="429" y="109"/>
                      </a:lnTo>
                      <a:lnTo>
                        <a:pt x="431" y="109"/>
                      </a:lnTo>
                      <a:lnTo>
                        <a:pt x="431" y="109"/>
                      </a:lnTo>
                      <a:lnTo>
                        <a:pt x="431" y="109"/>
                      </a:lnTo>
                      <a:lnTo>
                        <a:pt x="431" y="109"/>
                      </a:lnTo>
                      <a:lnTo>
                        <a:pt x="431" y="111"/>
                      </a:lnTo>
                      <a:lnTo>
                        <a:pt x="433" y="111"/>
                      </a:lnTo>
                      <a:lnTo>
                        <a:pt x="433" y="111"/>
                      </a:lnTo>
                      <a:lnTo>
                        <a:pt x="433" y="111"/>
                      </a:lnTo>
                      <a:lnTo>
                        <a:pt x="433" y="111"/>
                      </a:lnTo>
                      <a:lnTo>
                        <a:pt x="435" y="111"/>
                      </a:lnTo>
                      <a:lnTo>
                        <a:pt x="435" y="113"/>
                      </a:lnTo>
                      <a:lnTo>
                        <a:pt x="435" y="113"/>
                      </a:lnTo>
                      <a:lnTo>
                        <a:pt x="436" y="113"/>
                      </a:lnTo>
                      <a:lnTo>
                        <a:pt x="436" y="113"/>
                      </a:lnTo>
                      <a:lnTo>
                        <a:pt x="436" y="113"/>
                      </a:lnTo>
                      <a:lnTo>
                        <a:pt x="438" y="113"/>
                      </a:lnTo>
                      <a:lnTo>
                        <a:pt x="438" y="113"/>
                      </a:lnTo>
                      <a:lnTo>
                        <a:pt x="438" y="113"/>
                      </a:lnTo>
                      <a:lnTo>
                        <a:pt x="440" y="113"/>
                      </a:lnTo>
                      <a:lnTo>
                        <a:pt x="440" y="113"/>
                      </a:lnTo>
                      <a:lnTo>
                        <a:pt x="442" y="113"/>
                      </a:lnTo>
                      <a:lnTo>
                        <a:pt x="442" y="113"/>
                      </a:lnTo>
                      <a:lnTo>
                        <a:pt x="442" y="113"/>
                      </a:lnTo>
                      <a:lnTo>
                        <a:pt x="442" y="113"/>
                      </a:lnTo>
                      <a:lnTo>
                        <a:pt x="444" y="113"/>
                      </a:lnTo>
                      <a:lnTo>
                        <a:pt x="444" y="113"/>
                      </a:lnTo>
                      <a:lnTo>
                        <a:pt x="444" y="115"/>
                      </a:lnTo>
                      <a:lnTo>
                        <a:pt x="444" y="115"/>
                      </a:lnTo>
                      <a:lnTo>
                        <a:pt x="444" y="117"/>
                      </a:lnTo>
                      <a:lnTo>
                        <a:pt x="442" y="117"/>
                      </a:lnTo>
                      <a:lnTo>
                        <a:pt x="442" y="117"/>
                      </a:lnTo>
                      <a:lnTo>
                        <a:pt x="442" y="119"/>
                      </a:lnTo>
                      <a:lnTo>
                        <a:pt x="444" y="119"/>
                      </a:lnTo>
                      <a:lnTo>
                        <a:pt x="444" y="119"/>
                      </a:lnTo>
                      <a:lnTo>
                        <a:pt x="444" y="119"/>
                      </a:lnTo>
                      <a:lnTo>
                        <a:pt x="446" y="119"/>
                      </a:lnTo>
                      <a:lnTo>
                        <a:pt x="446" y="119"/>
                      </a:lnTo>
                      <a:lnTo>
                        <a:pt x="446" y="119"/>
                      </a:lnTo>
                      <a:lnTo>
                        <a:pt x="446" y="121"/>
                      </a:lnTo>
                      <a:lnTo>
                        <a:pt x="448" y="121"/>
                      </a:lnTo>
                      <a:lnTo>
                        <a:pt x="448" y="121"/>
                      </a:lnTo>
                      <a:lnTo>
                        <a:pt x="448" y="121"/>
                      </a:lnTo>
                      <a:lnTo>
                        <a:pt x="448" y="121"/>
                      </a:lnTo>
                      <a:lnTo>
                        <a:pt x="450" y="121"/>
                      </a:lnTo>
                      <a:lnTo>
                        <a:pt x="450" y="121"/>
                      </a:lnTo>
                      <a:lnTo>
                        <a:pt x="452" y="121"/>
                      </a:lnTo>
                      <a:lnTo>
                        <a:pt x="452" y="121"/>
                      </a:lnTo>
                      <a:lnTo>
                        <a:pt x="452" y="121"/>
                      </a:lnTo>
                      <a:lnTo>
                        <a:pt x="452" y="119"/>
                      </a:lnTo>
                      <a:lnTo>
                        <a:pt x="452" y="119"/>
                      </a:lnTo>
                      <a:lnTo>
                        <a:pt x="454" y="119"/>
                      </a:lnTo>
                      <a:lnTo>
                        <a:pt x="454" y="119"/>
                      </a:lnTo>
                      <a:lnTo>
                        <a:pt x="454" y="119"/>
                      </a:lnTo>
                      <a:lnTo>
                        <a:pt x="454" y="119"/>
                      </a:lnTo>
                      <a:lnTo>
                        <a:pt x="456" y="119"/>
                      </a:lnTo>
                      <a:lnTo>
                        <a:pt x="456" y="119"/>
                      </a:lnTo>
                      <a:lnTo>
                        <a:pt x="456" y="119"/>
                      </a:lnTo>
                      <a:lnTo>
                        <a:pt x="458" y="119"/>
                      </a:lnTo>
                      <a:lnTo>
                        <a:pt x="458" y="121"/>
                      </a:lnTo>
                      <a:lnTo>
                        <a:pt x="458" y="121"/>
                      </a:lnTo>
                      <a:lnTo>
                        <a:pt x="458" y="119"/>
                      </a:lnTo>
                      <a:lnTo>
                        <a:pt x="458" y="119"/>
                      </a:lnTo>
                      <a:lnTo>
                        <a:pt x="458" y="121"/>
                      </a:lnTo>
                      <a:lnTo>
                        <a:pt x="459" y="121"/>
                      </a:lnTo>
                      <a:lnTo>
                        <a:pt x="459" y="121"/>
                      </a:lnTo>
                      <a:lnTo>
                        <a:pt x="459" y="121"/>
                      </a:lnTo>
                      <a:lnTo>
                        <a:pt x="461" y="121"/>
                      </a:lnTo>
                      <a:lnTo>
                        <a:pt x="461" y="121"/>
                      </a:lnTo>
                      <a:lnTo>
                        <a:pt x="463" y="121"/>
                      </a:lnTo>
                      <a:lnTo>
                        <a:pt x="463" y="121"/>
                      </a:lnTo>
                      <a:lnTo>
                        <a:pt x="463" y="121"/>
                      </a:lnTo>
                      <a:lnTo>
                        <a:pt x="463" y="121"/>
                      </a:lnTo>
                      <a:lnTo>
                        <a:pt x="465" y="121"/>
                      </a:lnTo>
                      <a:lnTo>
                        <a:pt x="465" y="121"/>
                      </a:lnTo>
                      <a:lnTo>
                        <a:pt x="465" y="121"/>
                      </a:lnTo>
                      <a:lnTo>
                        <a:pt x="465" y="121"/>
                      </a:lnTo>
                      <a:lnTo>
                        <a:pt x="465" y="121"/>
                      </a:lnTo>
                      <a:lnTo>
                        <a:pt x="465" y="121"/>
                      </a:lnTo>
                      <a:lnTo>
                        <a:pt x="467" y="121"/>
                      </a:lnTo>
                      <a:lnTo>
                        <a:pt x="467" y="121"/>
                      </a:lnTo>
                      <a:lnTo>
                        <a:pt x="469" y="121"/>
                      </a:lnTo>
                      <a:lnTo>
                        <a:pt x="469" y="123"/>
                      </a:lnTo>
                      <a:lnTo>
                        <a:pt x="469" y="123"/>
                      </a:lnTo>
                      <a:lnTo>
                        <a:pt x="469" y="123"/>
                      </a:lnTo>
                      <a:lnTo>
                        <a:pt x="469" y="123"/>
                      </a:lnTo>
                      <a:lnTo>
                        <a:pt x="469" y="123"/>
                      </a:lnTo>
                      <a:lnTo>
                        <a:pt x="471" y="123"/>
                      </a:lnTo>
                      <a:lnTo>
                        <a:pt x="471" y="123"/>
                      </a:lnTo>
                      <a:lnTo>
                        <a:pt x="471" y="123"/>
                      </a:lnTo>
                      <a:lnTo>
                        <a:pt x="471" y="125"/>
                      </a:lnTo>
                      <a:lnTo>
                        <a:pt x="473" y="125"/>
                      </a:lnTo>
                      <a:lnTo>
                        <a:pt x="473" y="125"/>
                      </a:lnTo>
                      <a:lnTo>
                        <a:pt x="473" y="125"/>
                      </a:lnTo>
                      <a:lnTo>
                        <a:pt x="473" y="123"/>
                      </a:lnTo>
                      <a:lnTo>
                        <a:pt x="475" y="123"/>
                      </a:lnTo>
                      <a:lnTo>
                        <a:pt x="475" y="125"/>
                      </a:lnTo>
                      <a:lnTo>
                        <a:pt x="475" y="125"/>
                      </a:lnTo>
                      <a:lnTo>
                        <a:pt x="475" y="125"/>
                      </a:lnTo>
                      <a:lnTo>
                        <a:pt x="475" y="127"/>
                      </a:lnTo>
                      <a:lnTo>
                        <a:pt x="475" y="127"/>
                      </a:lnTo>
                      <a:lnTo>
                        <a:pt x="475" y="125"/>
                      </a:lnTo>
                      <a:lnTo>
                        <a:pt x="477" y="125"/>
                      </a:lnTo>
                      <a:lnTo>
                        <a:pt x="477" y="125"/>
                      </a:lnTo>
                      <a:lnTo>
                        <a:pt x="479" y="125"/>
                      </a:lnTo>
                      <a:lnTo>
                        <a:pt x="479" y="127"/>
                      </a:lnTo>
                      <a:lnTo>
                        <a:pt x="479" y="127"/>
                      </a:lnTo>
                      <a:lnTo>
                        <a:pt x="479" y="127"/>
                      </a:lnTo>
                      <a:lnTo>
                        <a:pt x="479" y="128"/>
                      </a:lnTo>
                      <a:lnTo>
                        <a:pt x="479" y="128"/>
                      </a:lnTo>
                      <a:lnTo>
                        <a:pt x="481" y="128"/>
                      </a:lnTo>
                      <a:lnTo>
                        <a:pt x="481" y="127"/>
                      </a:lnTo>
                      <a:lnTo>
                        <a:pt x="481" y="127"/>
                      </a:lnTo>
                      <a:lnTo>
                        <a:pt x="481" y="127"/>
                      </a:lnTo>
                      <a:lnTo>
                        <a:pt x="481" y="127"/>
                      </a:lnTo>
                      <a:lnTo>
                        <a:pt x="482" y="127"/>
                      </a:lnTo>
                      <a:lnTo>
                        <a:pt x="482" y="127"/>
                      </a:lnTo>
                      <a:lnTo>
                        <a:pt x="482" y="128"/>
                      </a:lnTo>
                      <a:lnTo>
                        <a:pt x="482" y="128"/>
                      </a:lnTo>
                      <a:lnTo>
                        <a:pt x="482" y="128"/>
                      </a:lnTo>
                      <a:lnTo>
                        <a:pt x="484" y="128"/>
                      </a:lnTo>
                      <a:lnTo>
                        <a:pt x="484" y="128"/>
                      </a:lnTo>
                      <a:lnTo>
                        <a:pt x="484" y="130"/>
                      </a:lnTo>
                      <a:lnTo>
                        <a:pt x="484" y="130"/>
                      </a:lnTo>
                      <a:lnTo>
                        <a:pt x="486" y="130"/>
                      </a:lnTo>
                      <a:lnTo>
                        <a:pt x="486" y="130"/>
                      </a:lnTo>
                      <a:lnTo>
                        <a:pt x="486" y="130"/>
                      </a:lnTo>
                      <a:lnTo>
                        <a:pt x="488" y="130"/>
                      </a:lnTo>
                      <a:lnTo>
                        <a:pt x="488" y="130"/>
                      </a:lnTo>
                      <a:lnTo>
                        <a:pt x="488" y="130"/>
                      </a:lnTo>
                      <a:lnTo>
                        <a:pt x="488" y="130"/>
                      </a:lnTo>
                      <a:lnTo>
                        <a:pt x="490" y="130"/>
                      </a:lnTo>
                      <a:lnTo>
                        <a:pt x="490" y="130"/>
                      </a:lnTo>
                      <a:lnTo>
                        <a:pt x="490" y="130"/>
                      </a:lnTo>
                      <a:lnTo>
                        <a:pt x="490" y="130"/>
                      </a:lnTo>
                      <a:lnTo>
                        <a:pt x="492" y="130"/>
                      </a:lnTo>
                      <a:lnTo>
                        <a:pt x="492" y="130"/>
                      </a:lnTo>
                      <a:lnTo>
                        <a:pt x="492" y="130"/>
                      </a:lnTo>
                      <a:lnTo>
                        <a:pt x="492" y="132"/>
                      </a:lnTo>
                      <a:lnTo>
                        <a:pt x="492" y="132"/>
                      </a:lnTo>
                      <a:lnTo>
                        <a:pt x="494" y="132"/>
                      </a:lnTo>
                      <a:lnTo>
                        <a:pt x="494" y="132"/>
                      </a:lnTo>
                      <a:lnTo>
                        <a:pt x="494" y="134"/>
                      </a:lnTo>
                      <a:lnTo>
                        <a:pt x="494" y="134"/>
                      </a:lnTo>
                      <a:lnTo>
                        <a:pt x="494" y="134"/>
                      </a:lnTo>
                      <a:lnTo>
                        <a:pt x="494" y="134"/>
                      </a:lnTo>
                      <a:lnTo>
                        <a:pt x="496" y="134"/>
                      </a:lnTo>
                      <a:lnTo>
                        <a:pt x="496" y="134"/>
                      </a:lnTo>
                      <a:lnTo>
                        <a:pt x="496" y="134"/>
                      </a:lnTo>
                      <a:lnTo>
                        <a:pt x="496" y="134"/>
                      </a:lnTo>
                      <a:lnTo>
                        <a:pt x="498" y="134"/>
                      </a:lnTo>
                      <a:lnTo>
                        <a:pt x="498" y="136"/>
                      </a:lnTo>
                      <a:lnTo>
                        <a:pt x="498" y="136"/>
                      </a:lnTo>
                      <a:lnTo>
                        <a:pt x="498" y="138"/>
                      </a:lnTo>
                      <a:lnTo>
                        <a:pt x="498" y="138"/>
                      </a:lnTo>
                      <a:lnTo>
                        <a:pt x="498" y="138"/>
                      </a:lnTo>
                      <a:lnTo>
                        <a:pt x="498" y="140"/>
                      </a:lnTo>
                      <a:lnTo>
                        <a:pt x="498" y="140"/>
                      </a:lnTo>
                      <a:lnTo>
                        <a:pt x="498" y="140"/>
                      </a:lnTo>
                      <a:lnTo>
                        <a:pt x="498" y="140"/>
                      </a:lnTo>
                      <a:lnTo>
                        <a:pt x="498" y="138"/>
                      </a:lnTo>
                      <a:lnTo>
                        <a:pt x="498" y="138"/>
                      </a:lnTo>
                      <a:lnTo>
                        <a:pt x="498" y="138"/>
                      </a:lnTo>
                      <a:lnTo>
                        <a:pt x="500" y="138"/>
                      </a:lnTo>
                      <a:lnTo>
                        <a:pt x="500" y="138"/>
                      </a:lnTo>
                      <a:lnTo>
                        <a:pt x="500" y="138"/>
                      </a:lnTo>
                      <a:lnTo>
                        <a:pt x="500" y="136"/>
                      </a:lnTo>
                      <a:lnTo>
                        <a:pt x="500" y="136"/>
                      </a:lnTo>
                      <a:lnTo>
                        <a:pt x="502" y="136"/>
                      </a:lnTo>
                      <a:lnTo>
                        <a:pt x="502" y="134"/>
                      </a:lnTo>
                      <a:lnTo>
                        <a:pt x="502" y="134"/>
                      </a:lnTo>
                      <a:lnTo>
                        <a:pt x="502" y="134"/>
                      </a:lnTo>
                      <a:lnTo>
                        <a:pt x="502" y="134"/>
                      </a:lnTo>
                      <a:lnTo>
                        <a:pt x="503" y="134"/>
                      </a:lnTo>
                      <a:lnTo>
                        <a:pt x="503" y="134"/>
                      </a:lnTo>
                      <a:lnTo>
                        <a:pt x="505" y="134"/>
                      </a:lnTo>
                      <a:lnTo>
                        <a:pt x="505" y="134"/>
                      </a:lnTo>
                      <a:lnTo>
                        <a:pt x="505" y="134"/>
                      </a:lnTo>
                      <a:lnTo>
                        <a:pt x="505" y="136"/>
                      </a:lnTo>
                      <a:lnTo>
                        <a:pt x="505" y="136"/>
                      </a:lnTo>
                      <a:lnTo>
                        <a:pt x="505" y="136"/>
                      </a:lnTo>
                      <a:lnTo>
                        <a:pt x="505" y="138"/>
                      </a:lnTo>
                      <a:lnTo>
                        <a:pt x="507" y="138"/>
                      </a:lnTo>
                      <a:lnTo>
                        <a:pt x="507" y="138"/>
                      </a:lnTo>
                      <a:lnTo>
                        <a:pt x="507" y="138"/>
                      </a:lnTo>
                      <a:lnTo>
                        <a:pt x="507" y="138"/>
                      </a:lnTo>
                      <a:lnTo>
                        <a:pt x="507" y="140"/>
                      </a:lnTo>
                      <a:lnTo>
                        <a:pt x="507" y="140"/>
                      </a:lnTo>
                      <a:lnTo>
                        <a:pt x="509" y="140"/>
                      </a:lnTo>
                      <a:lnTo>
                        <a:pt x="509" y="140"/>
                      </a:lnTo>
                      <a:lnTo>
                        <a:pt x="509" y="142"/>
                      </a:lnTo>
                      <a:lnTo>
                        <a:pt x="509" y="142"/>
                      </a:lnTo>
                      <a:lnTo>
                        <a:pt x="507" y="142"/>
                      </a:lnTo>
                      <a:lnTo>
                        <a:pt x="507" y="142"/>
                      </a:lnTo>
                      <a:lnTo>
                        <a:pt x="507" y="144"/>
                      </a:lnTo>
                      <a:lnTo>
                        <a:pt x="507" y="144"/>
                      </a:lnTo>
                      <a:lnTo>
                        <a:pt x="509" y="144"/>
                      </a:lnTo>
                      <a:lnTo>
                        <a:pt x="509" y="144"/>
                      </a:lnTo>
                      <a:lnTo>
                        <a:pt x="509" y="144"/>
                      </a:lnTo>
                      <a:lnTo>
                        <a:pt x="511" y="144"/>
                      </a:lnTo>
                      <a:lnTo>
                        <a:pt x="511" y="146"/>
                      </a:lnTo>
                      <a:lnTo>
                        <a:pt x="511" y="146"/>
                      </a:lnTo>
                      <a:lnTo>
                        <a:pt x="511" y="146"/>
                      </a:lnTo>
                      <a:lnTo>
                        <a:pt x="511" y="146"/>
                      </a:lnTo>
                      <a:lnTo>
                        <a:pt x="511" y="148"/>
                      </a:lnTo>
                      <a:lnTo>
                        <a:pt x="511" y="148"/>
                      </a:lnTo>
                      <a:lnTo>
                        <a:pt x="511" y="148"/>
                      </a:lnTo>
                      <a:lnTo>
                        <a:pt x="511" y="150"/>
                      </a:lnTo>
                      <a:lnTo>
                        <a:pt x="513" y="150"/>
                      </a:lnTo>
                      <a:lnTo>
                        <a:pt x="513" y="150"/>
                      </a:lnTo>
                      <a:lnTo>
                        <a:pt x="513" y="151"/>
                      </a:lnTo>
                      <a:lnTo>
                        <a:pt x="511" y="151"/>
                      </a:lnTo>
                      <a:lnTo>
                        <a:pt x="511" y="151"/>
                      </a:lnTo>
                      <a:lnTo>
                        <a:pt x="513" y="151"/>
                      </a:lnTo>
                      <a:lnTo>
                        <a:pt x="513" y="153"/>
                      </a:lnTo>
                      <a:lnTo>
                        <a:pt x="513" y="153"/>
                      </a:lnTo>
                      <a:lnTo>
                        <a:pt x="513" y="153"/>
                      </a:lnTo>
                      <a:lnTo>
                        <a:pt x="513" y="153"/>
                      </a:lnTo>
                      <a:lnTo>
                        <a:pt x="513" y="153"/>
                      </a:lnTo>
                      <a:lnTo>
                        <a:pt x="513" y="155"/>
                      </a:lnTo>
                      <a:lnTo>
                        <a:pt x="513" y="155"/>
                      </a:lnTo>
                      <a:lnTo>
                        <a:pt x="513" y="157"/>
                      </a:lnTo>
                      <a:lnTo>
                        <a:pt x="513" y="157"/>
                      </a:lnTo>
                      <a:lnTo>
                        <a:pt x="513" y="159"/>
                      </a:lnTo>
                      <a:lnTo>
                        <a:pt x="515" y="159"/>
                      </a:lnTo>
                      <a:lnTo>
                        <a:pt x="515" y="159"/>
                      </a:lnTo>
                      <a:lnTo>
                        <a:pt x="517" y="159"/>
                      </a:lnTo>
                      <a:lnTo>
                        <a:pt x="517" y="157"/>
                      </a:lnTo>
                      <a:lnTo>
                        <a:pt x="517" y="157"/>
                      </a:lnTo>
                      <a:lnTo>
                        <a:pt x="517" y="157"/>
                      </a:lnTo>
                      <a:lnTo>
                        <a:pt x="517" y="157"/>
                      </a:lnTo>
                      <a:lnTo>
                        <a:pt x="519" y="157"/>
                      </a:lnTo>
                      <a:lnTo>
                        <a:pt x="519" y="157"/>
                      </a:lnTo>
                      <a:lnTo>
                        <a:pt x="519" y="157"/>
                      </a:lnTo>
                      <a:lnTo>
                        <a:pt x="521" y="157"/>
                      </a:lnTo>
                      <a:lnTo>
                        <a:pt x="521" y="157"/>
                      </a:lnTo>
                      <a:lnTo>
                        <a:pt x="519" y="157"/>
                      </a:lnTo>
                      <a:lnTo>
                        <a:pt x="519" y="159"/>
                      </a:lnTo>
                      <a:lnTo>
                        <a:pt x="521" y="159"/>
                      </a:lnTo>
                      <a:lnTo>
                        <a:pt x="521" y="159"/>
                      </a:lnTo>
                      <a:lnTo>
                        <a:pt x="521" y="157"/>
                      </a:lnTo>
                      <a:lnTo>
                        <a:pt x="521" y="157"/>
                      </a:lnTo>
                      <a:lnTo>
                        <a:pt x="523" y="157"/>
                      </a:lnTo>
                      <a:lnTo>
                        <a:pt x="523" y="155"/>
                      </a:lnTo>
                      <a:lnTo>
                        <a:pt x="523" y="155"/>
                      </a:lnTo>
                      <a:lnTo>
                        <a:pt x="523" y="155"/>
                      </a:lnTo>
                      <a:lnTo>
                        <a:pt x="523" y="155"/>
                      </a:lnTo>
                      <a:lnTo>
                        <a:pt x="525" y="155"/>
                      </a:lnTo>
                      <a:lnTo>
                        <a:pt x="525" y="153"/>
                      </a:lnTo>
                      <a:lnTo>
                        <a:pt x="525" y="153"/>
                      </a:lnTo>
                      <a:lnTo>
                        <a:pt x="525" y="153"/>
                      </a:lnTo>
                      <a:lnTo>
                        <a:pt x="525" y="153"/>
                      </a:lnTo>
                      <a:lnTo>
                        <a:pt x="526" y="153"/>
                      </a:lnTo>
                      <a:lnTo>
                        <a:pt x="526" y="153"/>
                      </a:lnTo>
                      <a:lnTo>
                        <a:pt x="528" y="153"/>
                      </a:lnTo>
                      <a:lnTo>
                        <a:pt x="528" y="153"/>
                      </a:lnTo>
                      <a:lnTo>
                        <a:pt x="528" y="155"/>
                      </a:lnTo>
                      <a:lnTo>
                        <a:pt x="528" y="155"/>
                      </a:lnTo>
                      <a:lnTo>
                        <a:pt x="528" y="155"/>
                      </a:lnTo>
                      <a:lnTo>
                        <a:pt x="528" y="155"/>
                      </a:lnTo>
                      <a:lnTo>
                        <a:pt x="528" y="155"/>
                      </a:lnTo>
                      <a:lnTo>
                        <a:pt x="530" y="155"/>
                      </a:lnTo>
                      <a:lnTo>
                        <a:pt x="530" y="155"/>
                      </a:lnTo>
                      <a:lnTo>
                        <a:pt x="532" y="155"/>
                      </a:lnTo>
                      <a:lnTo>
                        <a:pt x="532" y="155"/>
                      </a:lnTo>
                      <a:lnTo>
                        <a:pt x="532" y="155"/>
                      </a:lnTo>
                      <a:lnTo>
                        <a:pt x="532" y="155"/>
                      </a:lnTo>
                      <a:lnTo>
                        <a:pt x="534" y="155"/>
                      </a:lnTo>
                      <a:lnTo>
                        <a:pt x="534" y="155"/>
                      </a:lnTo>
                      <a:lnTo>
                        <a:pt x="534" y="157"/>
                      </a:lnTo>
                      <a:lnTo>
                        <a:pt x="534" y="157"/>
                      </a:lnTo>
                      <a:lnTo>
                        <a:pt x="536" y="157"/>
                      </a:lnTo>
                      <a:lnTo>
                        <a:pt x="536" y="157"/>
                      </a:lnTo>
                      <a:lnTo>
                        <a:pt x="536" y="157"/>
                      </a:lnTo>
                      <a:lnTo>
                        <a:pt x="538" y="157"/>
                      </a:lnTo>
                      <a:lnTo>
                        <a:pt x="538" y="159"/>
                      </a:lnTo>
                      <a:lnTo>
                        <a:pt x="538" y="159"/>
                      </a:lnTo>
                      <a:lnTo>
                        <a:pt x="538" y="159"/>
                      </a:lnTo>
                      <a:lnTo>
                        <a:pt x="540" y="159"/>
                      </a:lnTo>
                      <a:lnTo>
                        <a:pt x="540" y="159"/>
                      </a:lnTo>
                      <a:lnTo>
                        <a:pt x="540" y="159"/>
                      </a:lnTo>
                      <a:lnTo>
                        <a:pt x="540" y="159"/>
                      </a:lnTo>
                      <a:lnTo>
                        <a:pt x="540" y="161"/>
                      </a:lnTo>
                      <a:lnTo>
                        <a:pt x="542" y="161"/>
                      </a:lnTo>
                      <a:lnTo>
                        <a:pt x="542" y="161"/>
                      </a:lnTo>
                      <a:lnTo>
                        <a:pt x="544" y="161"/>
                      </a:lnTo>
                      <a:lnTo>
                        <a:pt x="544" y="161"/>
                      </a:lnTo>
                      <a:lnTo>
                        <a:pt x="544" y="161"/>
                      </a:lnTo>
                      <a:lnTo>
                        <a:pt x="544" y="161"/>
                      </a:lnTo>
                      <a:lnTo>
                        <a:pt x="544" y="161"/>
                      </a:lnTo>
                      <a:lnTo>
                        <a:pt x="544" y="163"/>
                      </a:lnTo>
                      <a:lnTo>
                        <a:pt x="546" y="163"/>
                      </a:lnTo>
                      <a:lnTo>
                        <a:pt x="546" y="163"/>
                      </a:lnTo>
                      <a:lnTo>
                        <a:pt x="546" y="163"/>
                      </a:lnTo>
                      <a:lnTo>
                        <a:pt x="547" y="163"/>
                      </a:lnTo>
                      <a:lnTo>
                        <a:pt x="547" y="163"/>
                      </a:lnTo>
                      <a:lnTo>
                        <a:pt x="549" y="163"/>
                      </a:lnTo>
                      <a:lnTo>
                        <a:pt x="549" y="163"/>
                      </a:lnTo>
                      <a:lnTo>
                        <a:pt x="549" y="163"/>
                      </a:lnTo>
                      <a:lnTo>
                        <a:pt x="551" y="163"/>
                      </a:lnTo>
                      <a:lnTo>
                        <a:pt x="551" y="163"/>
                      </a:lnTo>
                      <a:lnTo>
                        <a:pt x="551" y="163"/>
                      </a:lnTo>
                      <a:lnTo>
                        <a:pt x="553" y="163"/>
                      </a:lnTo>
                      <a:lnTo>
                        <a:pt x="553" y="163"/>
                      </a:lnTo>
                      <a:lnTo>
                        <a:pt x="553" y="163"/>
                      </a:lnTo>
                      <a:lnTo>
                        <a:pt x="555" y="163"/>
                      </a:lnTo>
                      <a:lnTo>
                        <a:pt x="555" y="163"/>
                      </a:lnTo>
                      <a:lnTo>
                        <a:pt x="555" y="163"/>
                      </a:lnTo>
                      <a:lnTo>
                        <a:pt x="557" y="163"/>
                      </a:lnTo>
                      <a:lnTo>
                        <a:pt x="557" y="163"/>
                      </a:lnTo>
                      <a:lnTo>
                        <a:pt x="559" y="163"/>
                      </a:lnTo>
                      <a:lnTo>
                        <a:pt x="559" y="165"/>
                      </a:lnTo>
                      <a:lnTo>
                        <a:pt x="559" y="165"/>
                      </a:lnTo>
                      <a:lnTo>
                        <a:pt x="559" y="165"/>
                      </a:lnTo>
                      <a:lnTo>
                        <a:pt x="559" y="165"/>
                      </a:lnTo>
                      <a:lnTo>
                        <a:pt x="561" y="165"/>
                      </a:lnTo>
                      <a:lnTo>
                        <a:pt x="561" y="167"/>
                      </a:lnTo>
                      <a:lnTo>
                        <a:pt x="561" y="167"/>
                      </a:lnTo>
                      <a:lnTo>
                        <a:pt x="561" y="167"/>
                      </a:lnTo>
                      <a:lnTo>
                        <a:pt x="561" y="167"/>
                      </a:lnTo>
                      <a:lnTo>
                        <a:pt x="563" y="167"/>
                      </a:lnTo>
                      <a:lnTo>
                        <a:pt x="563" y="167"/>
                      </a:lnTo>
                      <a:lnTo>
                        <a:pt x="565" y="167"/>
                      </a:lnTo>
                      <a:lnTo>
                        <a:pt x="565" y="167"/>
                      </a:lnTo>
                      <a:lnTo>
                        <a:pt x="565" y="167"/>
                      </a:lnTo>
                      <a:lnTo>
                        <a:pt x="567" y="167"/>
                      </a:lnTo>
                      <a:lnTo>
                        <a:pt x="567" y="167"/>
                      </a:lnTo>
                      <a:lnTo>
                        <a:pt x="567" y="167"/>
                      </a:lnTo>
                      <a:lnTo>
                        <a:pt x="569" y="167"/>
                      </a:lnTo>
                      <a:lnTo>
                        <a:pt x="569" y="167"/>
                      </a:lnTo>
                      <a:lnTo>
                        <a:pt x="570" y="167"/>
                      </a:lnTo>
                      <a:lnTo>
                        <a:pt x="570" y="167"/>
                      </a:lnTo>
                      <a:lnTo>
                        <a:pt x="570" y="167"/>
                      </a:lnTo>
                      <a:lnTo>
                        <a:pt x="572" y="167"/>
                      </a:lnTo>
                      <a:lnTo>
                        <a:pt x="572" y="167"/>
                      </a:lnTo>
                      <a:lnTo>
                        <a:pt x="572" y="167"/>
                      </a:lnTo>
                      <a:lnTo>
                        <a:pt x="572" y="167"/>
                      </a:lnTo>
                      <a:lnTo>
                        <a:pt x="574" y="167"/>
                      </a:lnTo>
                      <a:lnTo>
                        <a:pt x="574" y="167"/>
                      </a:lnTo>
                      <a:lnTo>
                        <a:pt x="576" y="167"/>
                      </a:lnTo>
                      <a:lnTo>
                        <a:pt x="576" y="167"/>
                      </a:lnTo>
                      <a:lnTo>
                        <a:pt x="576" y="167"/>
                      </a:lnTo>
                      <a:lnTo>
                        <a:pt x="578" y="167"/>
                      </a:lnTo>
                      <a:lnTo>
                        <a:pt x="578" y="167"/>
                      </a:lnTo>
                      <a:lnTo>
                        <a:pt x="578" y="167"/>
                      </a:lnTo>
                      <a:lnTo>
                        <a:pt x="578" y="165"/>
                      </a:lnTo>
                      <a:lnTo>
                        <a:pt x="580" y="165"/>
                      </a:lnTo>
                      <a:lnTo>
                        <a:pt x="580" y="165"/>
                      </a:lnTo>
                      <a:lnTo>
                        <a:pt x="580" y="165"/>
                      </a:lnTo>
                      <a:lnTo>
                        <a:pt x="582" y="165"/>
                      </a:lnTo>
                      <a:lnTo>
                        <a:pt x="582" y="165"/>
                      </a:lnTo>
                      <a:lnTo>
                        <a:pt x="582" y="165"/>
                      </a:lnTo>
                      <a:lnTo>
                        <a:pt x="582" y="165"/>
                      </a:lnTo>
                      <a:lnTo>
                        <a:pt x="584" y="165"/>
                      </a:lnTo>
                      <a:lnTo>
                        <a:pt x="584" y="165"/>
                      </a:lnTo>
                      <a:lnTo>
                        <a:pt x="584" y="165"/>
                      </a:lnTo>
                      <a:lnTo>
                        <a:pt x="586" y="165"/>
                      </a:lnTo>
                      <a:lnTo>
                        <a:pt x="586" y="165"/>
                      </a:lnTo>
                      <a:lnTo>
                        <a:pt x="588" y="165"/>
                      </a:lnTo>
                      <a:lnTo>
                        <a:pt x="588" y="165"/>
                      </a:lnTo>
                      <a:lnTo>
                        <a:pt x="588" y="165"/>
                      </a:lnTo>
                      <a:lnTo>
                        <a:pt x="588" y="167"/>
                      </a:lnTo>
                      <a:lnTo>
                        <a:pt x="590" y="167"/>
                      </a:lnTo>
                      <a:lnTo>
                        <a:pt x="590" y="167"/>
                      </a:lnTo>
                      <a:lnTo>
                        <a:pt x="591" y="167"/>
                      </a:lnTo>
                      <a:lnTo>
                        <a:pt x="591" y="167"/>
                      </a:lnTo>
                      <a:lnTo>
                        <a:pt x="591" y="167"/>
                      </a:lnTo>
                      <a:lnTo>
                        <a:pt x="591" y="167"/>
                      </a:lnTo>
                      <a:lnTo>
                        <a:pt x="591" y="169"/>
                      </a:lnTo>
                      <a:lnTo>
                        <a:pt x="593" y="169"/>
                      </a:lnTo>
                      <a:lnTo>
                        <a:pt x="593" y="169"/>
                      </a:lnTo>
                      <a:lnTo>
                        <a:pt x="593" y="169"/>
                      </a:lnTo>
                      <a:lnTo>
                        <a:pt x="593" y="169"/>
                      </a:lnTo>
                      <a:lnTo>
                        <a:pt x="595" y="169"/>
                      </a:lnTo>
                      <a:lnTo>
                        <a:pt x="595" y="169"/>
                      </a:lnTo>
                      <a:lnTo>
                        <a:pt x="595" y="169"/>
                      </a:lnTo>
                      <a:lnTo>
                        <a:pt x="597" y="169"/>
                      </a:lnTo>
                      <a:lnTo>
                        <a:pt x="597" y="171"/>
                      </a:lnTo>
                      <a:lnTo>
                        <a:pt x="597" y="171"/>
                      </a:lnTo>
                      <a:lnTo>
                        <a:pt x="597" y="171"/>
                      </a:lnTo>
                      <a:lnTo>
                        <a:pt x="597" y="171"/>
                      </a:lnTo>
                      <a:lnTo>
                        <a:pt x="599" y="171"/>
                      </a:lnTo>
                      <a:lnTo>
                        <a:pt x="599" y="173"/>
                      </a:lnTo>
                      <a:lnTo>
                        <a:pt x="599" y="173"/>
                      </a:lnTo>
                      <a:lnTo>
                        <a:pt x="599" y="173"/>
                      </a:lnTo>
                      <a:lnTo>
                        <a:pt x="599" y="173"/>
                      </a:lnTo>
                      <a:lnTo>
                        <a:pt x="601" y="173"/>
                      </a:lnTo>
                      <a:lnTo>
                        <a:pt x="601" y="173"/>
                      </a:lnTo>
                      <a:lnTo>
                        <a:pt x="601" y="174"/>
                      </a:lnTo>
                      <a:lnTo>
                        <a:pt x="603" y="174"/>
                      </a:lnTo>
                      <a:lnTo>
                        <a:pt x="603" y="174"/>
                      </a:lnTo>
                      <a:lnTo>
                        <a:pt x="603" y="174"/>
                      </a:lnTo>
                      <a:lnTo>
                        <a:pt x="603" y="174"/>
                      </a:lnTo>
                      <a:lnTo>
                        <a:pt x="603" y="176"/>
                      </a:lnTo>
                      <a:lnTo>
                        <a:pt x="605" y="176"/>
                      </a:lnTo>
                      <a:lnTo>
                        <a:pt x="605" y="176"/>
                      </a:lnTo>
                      <a:lnTo>
                        <a:pt x="605" y="176"/>
                      </a:lnTo>
                      <a:lnTo>
                        <a:pt x="605" y="178"/>
                      </a:lnTo>
                      <a:lnTo>
                        <a:pt x="605" y="178"/>
                      </a:lnTo>
                      <a:lnTo>
                        <a:pt x="607" y="178"/>
                      </a:lnTo>
                      <a:lnTo>
                        <a:pt x="607" y="178"/>
                      </a:lnTo>
                      <a:lnTo>
                        <a:pt x="607" y="178"/>
                      </a:lnTo>
                      <a:lnTo>
                        <a:pt x="609" y="178"/>
                      </a:lnTo>
                      <a:lnTo>
                        <a:pt x="609" y="178"/>
                      </a:lnTo>
                      <a:lnTo>
                        <a:pt x="609" y="178"/>
                      </a:lnTo>
                      <a:lnTo>
                        <a:pt x="609" y="180"/>
                      </a:lnTo>
                      <a:lnTo>
                        <a:pt x="609" y="180"/>
                      </a:lnTo>
                      <a:lnTo>
                        <a:pt x="611" y="180"/>
                      </a:lnTo>
                      <a:lnTo>
                        <a:pt x="611" y="180"/>
                      </a:lnTo>
                      <a:lnTo>
                        <a:pt x="611" y="180"/>
                      </a:lnTo>
                      <a:lnTo>
                        <a:pt x="611" y="182"/>
                      </a:lnTo>
                      <a:lnTo>
                        <a:pt x="611" y="182"/>
                      </a:lnTo>
                      <a:lnTo>
                        <a:pt x="611" y="182"/>
                      </a:lnTo>
                      <a:lnTo>
                        <a:pt x="613" y="182"/>
                      </a:lnTo>
                      <a:lnTo>
                        <a:pt x="613" y="184"/>
                      </a:lnTo>
                      <a:lnTo>
                        <a:pt x="613" y="184"/>
                      </a:lnTo>
                      <a:lnTo>
                        <a:pt x="614" y="184"/>
                      </a:lnTo>
                      <a:lnTo>
                        <a:pt x="614" y="184"/>
                      </a:lnTo>
                      <a:lnTo>
                        <a:pt x="614" y="184"/>
                      </a:lnTo>
                      <a:lnTo>
                        <a:pt x="614" y="184"/>
                      </a:lnTo>
                      <a:lnTo>
                        <a:pt x="614" y="184"/>
                      </a:lnTo>
                      <a:lnTo>
                        <a:pt x="616" y="184"/>
                      </a:lnTo>
                      <a:lnTo>
                        <a:pt x="616" y="184"/>
                      </a:lnTo>
                      <a:lnTo>
                        <a:pt x="616" y="184"/>
                      </a:lnTo>
                      <a:lnTo>
                        <a:pt x="616" y="186"/>
                      </a:lnTo>
                      <a:lnTo>
                        <a:pt x="616" y="186"/>
                      </a:lnTo>
                      <a:lnTo>
                        <a:pt x="618" y="186"/>
                      </a:lnTo>
                      <a:lnTo>
                        <a:pt x="618" y="186"/>
                      </a:lnTo>
                      <a:lnTo>
                        <a:pt x="618" y="186"/>
                      </a:lnTo>
                      <a:lnTo>
                        <a:pt x="618" y="188"/>
                      </a:lnTo>
                      <a:lnTo>
                        <a:pt x="618" y="188"/>
                      </a:lnTo>
                      <a:lnTo>
                        <a:pt x="618" y="188"/>
                      </a:lnTo>
                      <a:lnTo>
                        <a:pt x="620" y="188"/>
                      </a:lnTo>
                      <a:lnTo>
                        <a:pt x="620" y="190"/>
                      </a:lnTo>
                      <a:lnTo>
                        <a:pt x="620" y="190"/>
                      </a:lnTo>
                      <a:lnTo>
                        <a:pt x="620" y="190"/>
                      </a:lnTo>
                      <a:lnTo>
                        <a:pt x="620" y="190"/>
                      </a:lnTo>
                      <a:lnTo>
                        <a:pt x="620" y="192"/>
                      </a:lnTo>
                      <a:lnTo>
                        <a:pt x="622" y="192"/>
                      </a:lnTo>
                      <a:lnTo>
                        <a:pt x="622" y="192"/>
                      </a:lnTo>
                      <a:lnTo>
                        <a:pt x="622" y="194"/>
                      </a:lnTo>
                      <a:lnTo>
                        <a:pt x="622" y="194"/>
                      </a:lnTo>
                      <a:lnTo>
                        <a:pt x="622" y="194"/>
                      </a:lnTo>
                      <a:lnTo>
                        <a:pt x="624" y="194"/>
                      </a:lnTo>
                      <a:lnTo>
                        <a:pt x="624" y="194"/>
                      </a:lnTo>
                      <a:lnTo>
                        <a:pt x="624" y="194"/>
                      </a:lnTo>
                      <a:lnTo>
                        <a:pt x="624" y="196"/>
                      </a:lnTo>
                      <a:lnTo>
                        <a:pt x="624" y="196"/>
                      </a:lnTo>
                      <a:lnTo>
                        <a:pt x="624" y="196"/>
                      </a:lnTo>
                      <a:lnTo>
                        <a:pt x="626" y="196"/>
                      </a:lnTo>
                      <a:lnTo>
                        <a:pt x="626" y="196"/>
                      </a:lnTo>
                      <a:lnTo>
                        <a:pt x="626" y="197"/>
                      </a:lnTo>
                      <a:lnTo>
                        <a:pt x="626" y="197"/>
                      </a:lnTo>
                      <a:lnTo>
                        <a:pt x="626" y="197"/>
                      </a:lnTo>
                      <a:lnTo>
                        <a:pt x="628" y="197"/>
                      </a:lnTo>
                      <a:lnTo>
                        <a:pt x="628" y="197"/>
                      </a:lnTo>
                      <a:lnTo>
                        <a:pt x="628" y="199"/>
                      </a:lnTo>
                      <a:lnTo>
                        <a:pt x="630" y="199"/>
                      </a:lnTo>
                      <a:lnTo>
                        <a:pt x="630" y="199"/>
                      </a:lnTo>
                      <a:lnTo>
                        <a:pt x="630" y="201"/>
                      </a:lnTo>
                      <a:lnTo>
                        <a:pt x="630" y="201"/>
                      </a:lnTo>
                      <a:lnTo>
                        <a:pt x="630" y="201"/>
                      </a:lnTo>
                      <a:lnTo>
                        <a:pt x="630" y="201"/>
                      </a:lnTo>
                      <a:lnTo>
                        <a:pt x="630" y="201"/>
                      </a:lnTo>
                      <a:lnTo>
                        <a:pt x="632" y="201"/>
                      </a:lnTo>
                      <a:lnTo>
                        <a:pt x="632" y="203"/>
                      </a:lnTo>
                      <a:lnTo>
                        <a:pt x="632" y="203"/>
                      </a:lnTo>
                      <a:lnTo>
                        <a:pt x="632" y="203"/>
                      </a:lnTo>
                      <a:lnTo>
                        <a:pt x="634" y="203"/>
                      </a:lnTo>
                      <a:lnTo>
                        <a:pt x="634" y="203"/>
                      </a:lnTo>
                      <a:lnTo>
                        <a:pt x="634" y="203"/>
                      </a:lnTo>
                      <a:lnTo>
                        <a:pt x="636" y="203"/>
                      </a:lnTo>
                      <a:lnTo>
                        <a:pt x="636" y="203"/>
                      </a:lnTo>
                      <a:lnTo>
                        <a:pt x="636" y="203"/>
                      </a:lnTo>
                      <a:lnTo>
                        <a:pt x="636" y="205"/>
                      </a:lnTo>
                      <a:lnTo>
                        <a:pt x="637" y="205"/>
                      </a:lnTo>
                      <a:lnTo>
                        <a:pt x="637" y="205"/>
                      </a:lnTo>
                      <a:lnTo>
                        <a:pt x="637" y="207"/>
                      </a:lnTo>
                      <a:lnTo>
                        <a:pt x="637" y="207"/>
                      </a:lnTo>
                      <a:lnTo>
                        <a:pt x="637" y="207"/>
                      </a:lnTo>
                      <a:lnTo>
                        <a:pt x="637" y="209"/>
                      </a:lnTo>
                      <a:lnTo>
                        <a:pt x="637" y="209"/>
                      </a:lnTo>
                      <a:lnTo>
                        <a:pt x="637" y="209"/>
                      </a:lnTo>
                      <a:lnTo>
                        <a:pt x="639" y="209"/>
                      </a:lnTo>
                      <a:lnTo>
                        <a:pt x="639" y="209"/>
                      </a:lnTo>
                      <a:lnTo>
                        <a:pt x="641" y="209"/>
                      </a:lnTo>
                      <a:lnTo>
                        <a:pt x="641" y="209"/>
                      </a:lnTo>
                      <a:lnTo>
                        <a:pt x="641" y="209"/>
                      </a:lnTo>
                      <a:lnTo>
                        <a:pt x="643" y="209"/>
                      </a:lnTo>
                      <a:lnTo>
                        <a:pt x="643" y="209"/>
                      </a:lnTo>
                      <a:lnTo>
                        <a:pt x="645" y="209"/>
                      </a:lnTo>
                      <a:lnTo>
                        <a:pt x="645" y="209"/>
                      </a:lnTo>
                      <a:lnTo>
                        <a:pt x="645" y="211"/>
                      </a:lnTo>
                      <a:lnTo>
                        <a:pt x="645" y="211"/>
                      </a:lnTo>
                      <a:lnTo>
                        <a:pt x="645" y="211"/>
                      </a:lnTo>
                      <a:lnTo>
                        <a:pt x="645" y="211"/>
                      </a:lnTo>
                      <a:lnTo>
                        <a:pt x="647" y="211"/>
                      </a:lnTo>
                      <a:lnTo>
                        <a:pt x="647" y="211"/>
                      </a:lnTo>
                      <a:lnTo>
                        <a:pt x="647" y="213"/>
                      </a:lnTo>
                      <a:lnTo>
                        <a:pt x="647" y="213"/>
                      </a:lnTo>
                      <a:lnTo>
                        <a:pt x="647" y="211"/>
                      </a:lnTo>
                      <a:lnTo>
                        <a:pt x="649" y="211"/>
                      </a:lnTo>
                      <a:lnTo>
                        <a:pt x="649" y="211"/>
                      </a:lnTo>
                      <a:lnTo>
                        <a:pt x="651" y="211"/>
                      </a:lnTo>
                      <a:lnTo>
                        <a:pt x="651" y="211"/>
                      </a:lnTo>
                      <a:lnTo>
                        <a:pt x="651" y="211"/>
                      </a:lnTo>
                      <a:lnTo>
                        <a:pt x="653" y="211"/>
                      </a:lnTo>
                      <a:lnTo>
                        <a:pt x="653" y="211"/>
                      </a:lnTo>
                      <a:lnTo>
                        <a:pt x="653" y="213"/>
                      </a:lnTo>
                      <a:lnTo>
                        <a:pt x="653" y="213"/>
                      </a:lnTo>
                      <a:lnTo>
                        <a:pt x="655" y="213"/>
                      </a:lnTo>
                      <a:lnTo>
                        <a:pt x="655" y="213"/>
                      </a:lnTo>
                      <a:lnTo>
                        <a:pt x="657" y="213"/>
                      </a:lnTo>
                      <a:lnTo>
                        <a:pt x="657" y="213"/>
                      </a:lnTo>
                      <a:lnTo>
                        <a:pt x="657" y="211"/>
                      </a:lnTo>
                      <a:lnTo>
                        <a:pt x="657" y="211"/>
                      </a:lnTo>
                      <a:lnTo>
                        <a:pt x="658" y="211"/>
                      </a:lnTo>
                      <a:lnTo>
                        <a:pt x="658" y="211"/>
                      </a:lnTo>
                      <a:lnTo>
                        <a:pt x="658" y="211"/>
                      </a:lnTo>
                      <a:lnTo>
                        <a:pt x="658" y="211"/>
                      </a:lnTo>
                      <a:lnTo>
                        <a:pt x="658" y="211"/>
                      </a:lnTo>
                      <a:lnTo>
                        <a:pt x="660" y="211"/>
                      </a:lnTo>
                      <a:lnTo>
                        <a:pt x="660" y="211"/>
                      </a:lnTo>
                      <a:lnTo>
                        <a:pt x="662" y="211"/>
                      </a:lnTo>
                      <a:lnTo>
                        <a:pt x="662" y="211"/>
                      </a:lnTo>
                      <a:lnTo>
                        <a:pt x="662" y="211"/>
                      </a:lnTo>
                      <a:lnTo>
                        <a:pt x="662" y="213"/>
                      </a:lnTo>
                      <a:lnTo>
                        <a:pt x="664" y="213"/>
                      </a:lnTo>
                      <a:lnTo>
                        <a:pt x="664" y="213"/>
                      </a:lnTo>
                      <a:lnTo>
                        <a:pt x="664" y="213"/>
                      </a:lnTo>
                      <a:lnTo>
                        <a:pt x="666" y="213"/>
                      </a:lnTo>
                      <a:lnTo>
                        <a:pt x="666" y="213"/>
                      </a:lnTo>
                      <a:lnTo>
                        <a:pt x="666" y="213"/>
                      </a:lnTo>
                      <a:lnTo>
                        <a:pt x="668" y="213"/>
                      </a:lnTo>
                      <a:lnTo>
                        <a:pt x="668" y="213"/>
                      </a:lnTo>
                      <a:lnTo>
                        <a:pt x="668" y="215"/>
                      </a:lnTo>
                      <a:lnTo>
                        <a:pt x="668" y="215"/>
                      </a:lnTo>
                      <a:lnTo>
                        <a:pt x="668" y="215"/>
                      </a:lnTo>
                      <a:lnTo>
                        <a:pt x="670" y="215"/>
                      </a:lnTo>
                      <a:lnTo>
                        <a:pt x="670" y="217"/>
                      </a:lnTo>
                      <a:lnTo>
                        <a:pt x="670" y="217"/>
                      </a:lnTo>
                      <a:lnTo>
                        <a:pt x="670" y="217"/>
                      </a:lnTo>
                      <a:lnTo>
                        <a:pt x="670" y="217"/>
                      </a:lnTo>
                      <a:lnTo>
                        <a:pt x="670" y="219"/>
                      </a:lnTo>
                      <a:lnTo>
                        <a:pt x="670" y="219"/>
                      </a:lnTo>
                      <a:lnTo>
                        <a:pt x="670" y="219"/>
                      </a:lnTo>
                      <a:lnTo>
                        <a:pt x="672" y="219"/>
                      </a:lnTo>
                      <a:lnTo>
                        <a:pt x="672" y="220"/>
                      </a:lnTo>
                      <a:lnTo>
                        <a:pt x="672" y="220"/>
                      </a:lnTo>
                      <a:lnTo>
                        <a:pt x="672" y="220"/>
                      </a:lnTo>
                      <a:lnTo>
                        <a:pt x="672" y="222"/>
                      </a:lnTo>
                      <a:lnTo>
                        <a:pt x="672" y="222"/>
                      </a:lnTo>
                      <a:lnTo>
                        <a:pt x="672" y="224"/>
                      </a:lnTo>
                      <a:lnTo>
                        <a:pt x="672" y="224"/>
                      </a:lnTo>
                      <a:lnTo>
                        <a:pt x="674" y="224"/>
                      </a:lnTo>
                      <a:lnTo>
                        <a:pt x="674" y="226"/>
                      </a:lnTo>
                      <a:lnTo>
                        <a:pt x="674" y="226"/>
                      </a:lnTo>
                      <a:lnTo>
                        <a:pt x="674" y="226"/>
                      </a:lnTo>
                      <a:lnTo>
                        <a:pt x="674" y="228"/>
                      </a:lnTo>
                      <a:lnTo>
                        <a:pt x="674" y="228"/>
                      </a:lnTo>
                      <a:lnTo>
                        <a:pt x="674" y="228"/>
                      </a:lnTo>
                      <a:lnTo>
                        <a:pt x="674" y="230"/>
                      </a:lnTo>
                      <a:lnTo>
                        <a:pt x="674" y="230"/>
                      </a:lnTo>
                      <a:lnTo>
                        <a:pt x="674" y="230"/>
                      </a:lnTo>
                      <a:lnTo>
                        <a:pt x="674" y="232"/>
                      </a:lnTo>
                      <a:lnTo>
                        <a:pt x="674" y="232"/>
                      </a:lnTo>
                      <a:lnTo>
                        <a:pt x="674" y="234"/>
                      </a:lnTo>
                      <a:lnTo>
                        <a:pt x="674" y="234"/>
                      </a:lnTo>
                      <a:lnTo>
                        <a:pt x="674" y="234"/>
                      </a:lnTo>
                      <a:lnTo>
                        <a:pt x="676" y="234"/>
                      </a:lnTo>
                      <a:lnTo>
                        <a:pt x="676" y="236"/>
                      </a:lnTo>
                      <a:lnTo>
                        <a:pt x="676" y="236"/>
                      </a:lnTo>
                      <a:lnTo>
                        <a:pt x="676" y="236"/>
                      </a:lnTo>
                      <a:lnTo>
                        <a:pt x="676" y="238"/>
                      </a:lnTo>
                      <a:lnTo>
                        <a:pt x="676" y="238"/>
                      </a:lnTo>
                      <a:lnTo>
                        <a:pt x="678" y="238"/>
                      </a:lnTo>
                      <a:lnTo>
                        <a:pt x="678" y="240"/>
                      </a:lnTo>
                      <a:lnTo>
                        <a:pt x="678" y="240"/>
                      </a:lnTo>
                      <a:lnTo>
                        <a:pt x="678" y="242"/>
                      </a:lnTo>
                      <a:lnTo>
                        <a:pt x="678" y="242"/>
                      </a:lnTo>
                      <a:lnTo>
                        <a:pt x="678" y="242"/>
                      </a:lnTo>
                      <a:lnTo>
                        <a:pt x="678" y="243"/>
                      </a:lnTo>
                      <a:lnTo>
                        <a:pt x="678" y="243"/>
                      </a:lnTo>
                      <a:lnTo>
                        <a:pt x="678" y="243"/>
                      </a:lnTo>
                      <a:lnTo>
                        <a:pt x="678" y="245"/>
                      </a:lnTo>
                      <a:lnTo>
                        <a:pt x="678" y="245"/>
                      </a:lnTo>
                      <a:lnTo>
                        <a:pt x="678" y="247"/>
                      </a:lnTo>
                      <a:lnTo>
                        <a:pt x="678" y="247"/>
                      </a:lnTo>
                      <a:lnTo>
                        <a:pt x="678" y="247"/>
                      </a:lnTo>
                      <a:lnTo>
                        <a:pt x="678" y="249"/>
                      </a:lnTo>
                      <a:lnTo>
                        <a:pt x="678" y="249"/>
                      </a:lnTo>
                      <a:lnTo>
                        <a:pt x="680" y="249"/>
                      </a:lnTo>
                      <a:lnTo>
                        <a:pt x="680" y="249"/>
                      </a:lnTo>
                      <a:lnTo>
                        <a:pt x="680" y="251"/>
                      </a:lnTo>
                      <a:lnTo>
                        <a:pt x="680" y="251"/>
                      </a:lnTo>
                      <a:lnTo>
                        <a:pt x="680" y="251"/>
                      </a:lnTo>
                      <a:lnTo>
                        <a:pt x="680" y="253"/>
                      </a:lnTo>
                      <a:lnTo>
                        <a:pt x="680" y="253"/>
                      </a:lnTo>
                      <a:lnTo>
                        <a:pt x="680" y="255"/>
                      </a:lnTo>
                      <a:lnTo>
                        <a:pt x="680" y="255"/>
                      </a:lnTo>
                      <a:lnTo>
                        <a:pt x="680" y="257"/>
                      </a:lnTo>
                      <a:lnTo>
                        <a:pt x="680" y="257"/>
                      </a:lnTo>
                      <a:lnTo>
                        <a:pt x="680" y="257"/>
                      </a:lnTo>
                      <a:lnTo>
                        <a:pt x="680" y="259"/>
                      </a:lnTo>
                      <a:lnTo>
                        <a:pt x="680" y="259"/>
                      </a:lnTo>
                      <a:lnTo>
                        <a:pt x="680" y="261"/>
                      </a:lnTo>
                      <a:lnTo>
                        <a:pt x="680" y="261"/>
                      </a:lnTo>
                      <a:lnTo>
                        <a:pt x="680" y="263"/>
                      </a:lnTo>
                      <a:lnTo>
                        <a:pt x="680" y="263"/>
                      </a:lnTo>
                      <a:lnTo>
                        <a:pt x="680" y="265"/>
                      </a:lnTo>
                      <a:lnTo>
                        <a:pt x="680" y="265"/>
                      </a:lnTo>
                      <a:lnTo>
                        <a:pt x="680" y="265"/>
                      </a:lnTo>
                      <a:lnTo>
                        <a:pt x="680" y="266"/>
                      </a:lnTo>
                      <a:lnTo>
                        <a:pt x="680" y="266"/>
                      </a:lnTo>
                      <a:lnTo>
                        <a:pt x="680" y="268"/>
                      </a:lnTo>
                      <a:lnTo>
                        <a:pt x="680" y="268"/>
                      </a:lnTo>
                      <a:lnTo>
                        <a:pt x="680" y="268"/>
                      </a:lnTo>
                      <a:lnTo>
                        <a:pt x="680" y="268"/>
                      </a:lnTo>
                      <a:lnTo>
                        <a:pt x="680" y="270"/>
                      </a:lnTo>
                      <a:lnTo>
                        <a:pt x="680" y="270"/>
                      </a:lnTo>
                      <a:lnTo>
                        <a:pt x="680" y="272"/>
                      </a:lnTo>
                      <a:lnTo>
                        <a:pt x="680" y="272"/>
                      </a:lnTo>
                      <a:lnTo>
                        <a:pt x="680" y="272"/>
                      </a:lnTo>
                      <a:lnTo>
                        <a:pt x="680" y="274"/>
                      </a:lnTo>
                      <a:lnTo>
                        <a:pt x="680" y="274"/>
                      </a:lnTo>
                      <a:lnTo>
                        <a:pt x="678" y="274"/>
                      </a:lnTo>
                      <a:lnTo>
                        <a:pt x="678" y="274"/>
                      </a:lnTo>
                      <a:lnTo>
                        <a:pt x="678" y="276"/>
                      </a:lnTo>
                      <a:lnTo>
                        <a:pt x="678" y="276"/>
                      </a:lnTo>
                      <a:lnTo>
                        <a:pt x="678" y="278"/>
                      </a:lnTo>
                      <a:lnTo>
                        <a:pt x="678" y="278"/>
                      </a:lnTo>
                      <a:lnTo>
                        <a:pt x="678" y="278"/>
                      </a:lnTo>
                      <a:lnTo>
                        <a:pt x="678" y="280"/>
                      </a:lnTo>
                      <a:lnTo>
                        <a:pt x="678" y="280"/>
                      </a:lnTo>
                      <a:lnTo>
                        <a:pt x="678" y="282"/>
                      </a:lnTo>
                      <a:lnTo>
                        <a:pt x="678" y="282"/>
                      </a:lnTo>
                      <a:lnTo>
                        <a:pt x="678" y="282"/>
                      </a:lnTo>
                      <a:lnTo>
                        <a:pt x="678" y="282"/>
                      </a:lnTo>
                      <a:lnTo>
                        <a:pt x="678" y="284"/>
                      </a:lnTo>
                      <a:lnTo>
                        <a:pt x="678" y="284"/>
                      </a:lnTo>
                      <a:lnTo>
                        <a:pt x="676" y="284"/>
                      </a:lnTo>
                      <a:lnTo>
                        <a:pt x="676" y="286"/>
                      </a:lnTo>
                      <a:lnTo>
                        <a:pt x="676" y="286"/>
                      </a:lnTo>
                      <a:lnTo>
                        <a:pt x="676" y="286"/>
                      </a:lnTo>
                      <a:lnTo>
                        <a:pt x="676" y="287"/>
                      </a:lnTo>
                      <a:lnTo>
                        <a:pt x="676" y="287"/>
                      </a:lnTo>
                      <a:lnTo>
                        <a:pt x="674" y="287"/>
                      </a:lnTo>
                      <a:lnTo>
                        <a:pt x="674" y="289"/>
                      </a:lnTo>
                      <a:lnTo>
                        <a:pt x="674" y="289"/>
                      </a:lnTo>
                      <a:lnTo>
                        <a:pt x="674" y="289"/>
                      </a:lnTo>
                      <a:lnTo>
                        <a:pt x="674" y="289"/>
                      </a:lnTo>
                      <a:lnTo>
                        <a:pt x="674" y="291"/>
                      </a:lnTo>
                      <a:lnTo>
                        <a:pt x="674" y="291"/>
                      </a:lnTo>
                      <a:lnTo>
                        <a:pt x="674" y="291"/>
                      </a:lnTo>
                      <a:lnTo>
                        <a:pt x="674" y="293"/>
                      </a:lnTo>
                      <a:lnTo>
                        <a:pt x="674" y="293"/>
                      </a:lnTo>
                      <a:lnTo>
                        <a:pt x="672" y="293"/>
                      </a:lnTo>
                      <a:lnTo>
                        <a:pt x="672" y="295"/>
                      </a:lnTo>
                      <a:lnTo>
                        <a:pt x="672" y="295"/>
                      </a:lnTo>
                      <a:lnTo>
                        <a:pt x="672" y="295"/>
                      </a:lnTo>
                      <a:lnTo>
                        <a:pt x="672" y="297"/>
                      </a:lnTo>
                      <a:lnTo>
                        <a:pt x="670" y="297"/>
                      </a:lnTo>
                      <a:lnTo>
                        <a:pt x="670" y="297"/>
                      </a:lnTo>
                      <a:lnTo>
                        <a:pt x="670" y="297"/>
                      </a:lnTo>
                      <a:lnTo>
                        <a:pt x="670" y="297"/>
                      </a:lnTo>
                      <a:lnTo>
                        <a:pt x="670" y="299"/>
                      </a:lnTo>
                      <a:lnTo>
                        <a:pt x="670" y="299"/>
                      </a:lnTo>
                      <a:lnTo>
                        <a:pt x="670" y="299"/>
                      </a:lnTo>
                      <a:lnTo>
                        <a:pt x="668" y="299"/>
                      </a:lnTo>
                      <a:lnTo>
                        <a:pt x="668" y="301"/>
                      </a:lnTo>
                      <a:lnTo>
                        <a:pt x="668" y="301"/>
                      </a:lnTo>
                      <a:lnTo>
                        <a:pt x="668" y="301"/>
                      </a:lnTo>
                      <a:lnTo>
                        <a:pt x="668" y="303"/>
                      </a:lnTo>
                      <a:lnTo>
                        <a:pt x="668" y="303"/>
                      </a:lnTo>
                      <a:lnTo>
                        <a:pt x="668" y="303"/>
                      </a:lnTo>
                      <a:lnTo>
                        <a:pt x="666" y="303"/>
                      </a:lnTo>
                      <a:lnTo>
                        <a:pt x="666" y="305"/>
                      </a:lnTo>
                      <a:lnTo>
                        <a:pt x="666" y="305"/>
                      </a:lnTo>
                      <a:lnTo>
                        <a:pt x="666" y="305"/>
                      </a:lnTo>
                      <a:lnTo>
                        <a:pt x="664" y="305"/>
                      </a:lnTo>
                      <a:lnTo>
                        <a:pt x="664" y="305"/>
                      </a:lnTo>
                      <a:lnTo>
                        <a:pt x="664" y="305"/>
                      </a:lnTo>
                      <a:lnTo>
                        <a:pt x="664" y="307"/>
                      </a:lnTo>
                      <a:lnTo>
                        <a:pt x="664" y="307"/>
                      </a:lnTo>
                      <a:lnTo>
                        <a:pt x="664" y="307"/>
                      </a:lnTo>
                      <a:lnTo>
                        <a:pt x="662" y="307"/>
                      </a:lnTo>
                      <a:lnTo>
                        <a:pt x="662" y="309"/>
                      </a:lnTo>
                      <a:lnTo>
                        <a:pt x="662" y="309"/>
                      </a:lnTo>
                      <a:lnTo>
                        <a:pt x="662" y="309"/>
                      </a:lnTo>
                      <a:lnTo>
                        <a:pt x="662" y="309"/>
                      </a:lnTo>
                      <a:lnTo>
                        <a:pt x="662" y="310"/>
                      </a:lnTo>
                      <a:lnTo>
                        <a:pt x="660" y="310"/>
                      </a:lnTo>
                      <a:lnTo>
                        <a:pt x="660" y="310"/>
                      </a:lnTo>
                      <a:lnTo>
                        <a:pt x="660" y="312"/>
                      </a:lnTo>
                      <a:lnTo>
                        <a:pt x="660" y="312"/>
                      </a:lnTo>
                      <a:lnTo>
                        <a:pt x="660" y="312"/>
                      </a:lnTo>
                      <a:lnTo>
                        <a:pt x="658" y="312"/>
                      </a:lnTo>
                      <a:lnTo>
                        <a:pt x="658" y="312"/>
                      </a:lnTo>
                      <a:lnTo>
                        <a:pt x="658" y="312"/>
                      </a:lnTo>
                      <a:lnTo>
                        <a:pt x="658" y="314"/>
                      </a:lnTo>
                      <a:lnTo>
                        <a:pt x="658" y="314"/>
                      </a:lnTo>
                      <a:lnTo>
                        <a:pt x="658" y="314"/>
                      </a:lnTo>
                      <a:lnTo>
                        <a:pt x="658" y="316"/>
                      </a:lnTo>
                      <a:lnTo>
                        <a:pt x="657" y="316"/>
                      </a:lnTo>
                      <a:lnTo>
                        <a:pt x="657" y="316"/>
                      </a:lnTo>
                      <a:lnTo>
                        <a:pt x="657" y="316"/>
                      </a:lnTo>
                      <a:lnTo>
                        <a:pt x="657" y="318"/>
                      </a:lnTo>
                      <a:lnTo>
                        <a:pt x="657" y="318"/>
                      </a:lnTo>
                      <a:lnTo>
                        <a:pt x="657" y="318"/>
                      </a:lnTo>
                      <a:lnTo>
                        <a:pt x="655" y="318"/>
                      </a:lnTo>
                      <a:lnTo>
                        <a:pt x="655" y="320"/>
                      </a:lnTo>
                      <a:lnTo>
                        <a:pt x="655" y="320"/>
                      </a:lnTo>
                      <a:lnTo>
                        <a:pt x="655" y="320"/>
                      </a:lnTo>
                      <a:lnTo>
                        <a:pt x="653" y="320"/>
                      </a:lnTo>
                      <a:lnTo>
                        <a:pt x="653" y="322"/>
                      </a:lnTo>
                      <a:lnTo>
                        <a:pt x="653" y="322"/>
                      </a:lnTo>
                      <a:lnTo>
                        <a:pt x="653" y="322"/>
                      </a:lnTo>
                      <a:lnTo>
                        <a:pt x="653" y="322"/>
                      </a:lnTo>
                      <a:lnTo>
                        <a:pt x="653" y="324"/>
                      </a:lnTo>
                      <a:lnTo>
                        <a:pt x="653" y="324"/>
                      </a:lnTo>
                      <a:lnTo>
                        <a:pt x="653" y="324"/>
                      </a:lnTo>
                      <a:lnTo>
                        <a:pt x="651" y="324"/>
                      </a:lnTo>
                      <a:lnTo>
                        <a:pt x="651" y="324"/>
                      </a:lnTo>
                      <a:lnTo>
                        <a:pt x="651" y="324"/>
                      </a:lnTo>
                      <a:lnTo>
                        <a:pt x="651" y="326"/>
                      </a:lnTo>
                      <a:lnTo>
                        <a:pt x="649" y="326"/>
                      </a:lnTo>
                      <a:lnTo>
                        <a:pt x="649" y="326"/>
                      </a:lnTo>
                      <a:lnTo>
                        <a:pt x="649" y="326"/>
                      </a:lnTo>
                      <a:lnTo>
                        <a:pt x="647" y="326"/>
                      </a:lnTo>
                      <a:lnTo>
                        <a:pt x="647" y="326"/>
                      </a:lnTo>
                      <a:lnTo>
                        <a:pt x="647" y="328"/>
                      </a:lnTo>
                      <a:lnTo>
                        <a:pt x="647" y="328"/>
                      </a:lnTo>
                      <a:lnTo>
                        <a:pt x="645" y="328"/>
                      </a:lnTo>
                      <a:lnTo>
                        <a:pt x="645" y="328"/>
                      </a:lnTo>
                      <a:lnTo>
                        <a:pt x="645" y="328"/>
                      </a:lnTo>
                      <a:lnTo>
                        <a:pt x="645" y="330"/>
                      </a:lnTo>
                      <a:lnTo>
                        <a:pt x="645" y="330"/>
                      </a:lnTo>
                      <a:lnTo>
                        <a:pt x="645" y="330"/>
                      </a:lnTo>
                      <a:lnTo>
                        <a:pt x="643" y="330"/>
                      </a:lnTo>
                      <a:lnTo>
                        <a:pt x="643" y="330"/>
                      </a:lnTo>
                      <a:lnTo>
                        <a:pt x="643" y="330"/>
                      </a:lnTo>
                      <a:lnTo>
                        <a:pt x="643" y="332"/>
                      </a:lnTo>
                      <a:lnTo>
                        <a:pt x="641" y="332"/>
                      </a:lnTo>
                      <a:lnTo>
                        <a:pt x="641" y="332"/>
                      </a:lnTo>
                      <a:lnTo>
                        <a:pt x="641" y="332"/>
                      </a:lnTo>
                      <a:lnTo>
                        <a:pt x="641" y="333"/>
                      </a:lnTo>
                      <a:lnTo>
                        <a:pt x="641" y="333"/>
                      </a:lnTo>
                      <a:lnTo>
                        <a:pt x="641" y="333"/>
                      </a:lnTo>
                      <a:lnTo>
                        <a:pt x="641" y="335"/>
                      </a:lnTo>
                      <a:lnTo>
                        <a:pt x="639" y="335"/>
                      </a:lnTo>
                      <a:lnTo>
                        <a:pt x="639" y="335"/>
                      </a:lnTo>
                      <a:lnTo>
                        <a:pt x="639" y="337"/>
                      </a:lnTo>
                      <a:lnTo>
                        <a:pt x="639" y="337"/>
                      </a:lnTo>
                      <a:lnTo>
                        <a:pt x="639" y="337"/>
                      </a:lnTo>
                      <a:lnTo>
                        <a:pt x="639" y="337"/>
                      </a:lnTo>
                      <a:lnTo>
                        <a:pt x="637" y="337"/>
                      </a:lnTo>
                      <a:lnTo>
                        <a:pt x="637" y="339"/>
                      </a:lnTo>
                      <a:lnTo>
                        <a:pt x="637" y="339"/>
                      </a:lnTo>
                      <a:lnTo>
                        <a:pt x="637" y="339"/>
                      </a:lnTo>
                      <a:lnTo>
                        <a:pt x="637" y="339"/>
                      </a:lnTo>
                      <a:lnTo>
                        <a:pt x="637" y="341"/>
                      </a:lnTo>
                      <a:lnTo>
                        <a:pt x="637" y="341"/>
                      </a:lnTo>
                      <a:lnTo>
                        <a:pt x="636" y="341"/>
                      </a:lnTo>
                      <a:lnTo>
                        <a:pt x="636" y="343"/>
                      </a:lnTo>
                      <a:lnTo>
                        <a:pt x="636" y="343"/>
                      </a:lnTo>
                      <a:lnTo>
                        <a:pt x="636" y="343"/>
                      </a:lnTo>
                      <a:lnTo>
                        <a:pt x="636" y="345"/>
                      </a:lnTo>
                      <a:lnTo>
                        <a:pt x="636" y="345"/>
                      </a:lnTo>
                      <a:lnTo>
                        <a:pt x="636" y="345"/>
                      </a:lnTo>
                      <a:lnTo>
                        <a:pt x="636" y="345"/>
                      </a:lnTo>
                      <a:lnTo>
                        <a:pt x="634" y="345"/>
                      </a:lnTo>
                      <a:lnTo>
                        <a:pt x="634" y="347"/>
                      </a:lnTo>
                      <a:lnTo>
                        <a:pt x="634" y="347"/>
                      </a:lnTo>
                      <a:lnTo>
                        <a:pt x="634" y="347"/>
                      </a:lnTo>
                      <a:lnTo>
                        <a:pt x="634" y="349"/>
                      </a:lnTo>
                      <a:lnTo>
                        <a:pt x="634" y="349"/>
                      </a:lnTo>
                      <a:lnTo>
                        <a:pt x="632" y="349"/>
                      </a:lnTo>
                      <a:lnTo>
                        <a:pt x="632" y="351"/>
                      </a:lnTo>
                      <a:lnTo>
                        <a:pt x="632" y="351"/>
                      </a:lnTo>
                      <a:lnTo>
                        <a:pt x="632" y="351"/>
                      </a:lnTo>
                      <a:lnTo>
                        <a:pt x="632" y="353"/>
                      </a:lnTo>
                      <a:lnTo>
                        <a:pt x="632" y="353"/>
                      </a:lnTo>
                      <a:lnTo>
                        <a:pt x="632" y="353"/>
                      </a:lnTo>
                      <a:lnTo>
                        <a:pt x="632" y="353"/>
                      </a:lnTo>
                      <a:lnTo>
                        <a:pt x="632" y="355"/>
                      </a:lnTo>
                      <a:lnTo>
                        <a:pt x="630" y="355"/>
                      </a:lnTo>
                      <a:lnTo>
                        <a:pt x="630" y="355"/>
                      </a:lnTo>
                      <a:lnTo>
                        <a:pt x="630" y="356"/>
                      </a:lnTo>
                      <a:lnTo>
                        <a:pt x="630" y="356"/>
                      </a:lnTo>
                      <a:lnTo>
                        <a:pt x="630" y="356"/>
                      </a:lnTo>
                      <a:lnTo>
                        <a:pt x="630" y="358"/>
                      </a:lnTo>
                      <a:lnTo>
                        <a:pt x="630" y="358"/>
                      </a:lnTo>
                      <a:lnTo>
                        <a:pt x="630" y="358"/>
                      </a:lnTo>
                      <a:lnTo>
                        <a:pt x="628" y="358"/>
                      </a:lnTo>
                      <a:lnTo>
                        <a:pt x="628" y="360"/>
                      </a:lnTo>
                      <a:lnTo>
                        <a:pt x="628" y="360"/>
                      </a:lnTo>
                      <a:lnTo>
                        <a:pt x="628" y="360"/>
                      </a:lnTo>
                      <a:lnTo>
                        <a:pt x="628" y="360"/>
                      </a:lnTo>
                      <a:lnTo>
                        <a:pt x="626" y="360"/>
                      </a:lnTo>
                      <a:lnTo>
                        <a:pt x="626" y="362"/>
                      </a:lnTo>
                      <a:lnTo>
                        <a:pt x="626" y="362"/>
                      </a:lnTo>
                      <a:lnTo>
                        <a:pt x="626" y="362"/>
                      </a:lnTo>
                      <a:lnTo>
                        <a:pt x="626" y="364"/>
                      </a:lnTo>
                      <a:lnTo>
                        <a:pt x="626" y="364"/>
                      </a:lnTo>
                      <a:lnTo>
                        <a:pt x="626" y="364"/>
                      </a:lnTo>
                      <a:lnTo>
                        <a:pt x="624" y="364"/>
                      </a:lnTo>
                      <a:lnTo>
                        <a:pt x="624" y="366"/>
                      </a:lnTo>
                      <a:lnTo>
                        <a:pt x="624" y="366"/>
                      </a:lnTo>
                      <a:lnTo>
                        <a:pt x="624" y="366"/>
                      </a:lnTo>
                      <a:lnTo>
                        <a:pt x="624" y="368"/>
                      </a:lnTo>
                      <a:lnTo>
                        <a:pt x="624" y="368"/>
                      </a:lnTo>
                      <a:lnTo>
                        <a:pt x="624" y="368"/>
                      </a:lnTo>
                      <a:lnTo>
                        <a:pt x="622" y="368"/>
                      </a:lnTo>
                      <a:lnTo>
                        <a:pt x="622" y="370"/>
                      </a:lnTo>
                      <a:lnTo>
                        <a:pt x="622" y="370"/>
                      </a:lnTo>
                      <a:lnTo>
                        <a:pt x="622" y="370"/>
                      </a:lnTo>
                      <a:lnTo>
                        <a:pt x="622" y="370"/>
                      </a:lnTo>
                      <a:lnTo>
                        <a:pt x="620" y="370"/>
                      </a:lnTo>
                      <a:lnTo>
                        <a:pt x="620" y="372"/>
                      </a:lnTo>
                      <a:lnTo>
                        <a:pt x="620" y="372"/>
                      </a:lnTo>
                      <a:lnTo>
                        <a:pt x="620" y="372"/>
                      </a:lnTo>
                      <a:lnTo>
                        <a:pt x="620" y="372"/>
                      </a:lnTo>
                      <a:lnTo>
                        <a:pt x="620" y="374"/>
                      </a:lnTo>
                      <a:lnTo>
                        <a:pt x="618" y="374"/>
                      </a:lnTo>
                      <a:lnTo>
                        <a:pt x="618" y="374"/>
                      </a:lnTo>
                      <a:lnTo>
                        <a:pt x="618" y="374"/>
                      </a:lnTo>
                      <a:lnTo>
                        <a:pt x="618" y="374"/>
                      </a:lnTo>
                      <a:lnTo>
                        <a:pt x="618" y="376"/>
                      </a:lnTo>
                      <a:lnTo>
                        <a:pt x="616" y="376"/>
                      </a:lnTo>
                      <a:lnTo>
                        <a:pt x="616" y="376"/>
                      </a:lnTo>
                      <a:lnTo>
                        <a:pt x="616" y="376"/>
                      </a:lnTo>
                      <a:lnTo>
                        <a:pt x="614" y="376"/>
                      </a:lnTo>
                      <a:lnTo>
                        <a:pt x="614" y="376"/>
                      </a:lnTo>
                      <a:lnTo>
                        <a:pt x="614" y="376"/>
                      </a:lnTo>
                      <a:lnTo>
                        <a:pt x="614" y="376"/>
                      </a:lnTo>
                      <a:lnTo>
                        <a:pt x="613" y="376"/>
                      </a:lnTo>
                      <a:lnTo>
                        <a:pt x="613" y="376"/>
                      </a:lnTo>
                      <a:lnTo>
                        <a:pt x="613" y="376"/>
                      </a:lnTo>
                      <a:lnTo>
                        <a:pt x="613" y="378"/>
                      </a:lnTo>
                      <a:lnTo>
                        <a:pt x="611" y="378"/>
                      </a:lnTo>
                      <a:lnTo>
                        <a:pt x="611" y="378"/>
                      </a:lnTo>
                      <a:lnTo>
                        <a:pt x="611" y="378"/>
                      </a:lnTo>
                      <a:lnTo>
                        <a:pt x="611" y="378"/>
                      </a:lnTo>
                      <a:lnTo>
                        <a:pt x="611" y="378"/>
                      </a:lnTo>
                      <a:lnTo>
                        <a:pt x="609" y="378"/>
                      </a:lnTo>
                      <a:lnTo>
                        <a:pt x="609" y="379"/>
                      </a:lnTo>
                      <a:lnTo>
                        <a:pt x="609" y="379"/>
                      </a:lnTo>
                      <a:lnTo>
                        <a:pt x="609" y="379"/>
                      </a:lnTo>
                      <a:lnTo>
                        <a:pt x="609" y="379"/>
                      </a:lnTo>
                      <a:lnTo>
                        <a:pt x="609" y="381"/>
                      </a:lnTo>
                      <a:lnTo>
                        <a:pt x="607" y="381"/>
                      </a:lnTo>
                      <a:lnTo>
                        <a:pt x="607" y="381"/>
                      </a:lnTo>
                      <a:lnTo>
                        <a:pt x="609" y="381"/>
                      </a:lnTo>
                      <a:lnTo>
                        <a:pt x="609" y="381"/>
                      </a:lnTo>
                      <a:lnTo>
                        <a:pt x="609" y="383"/>
                      </a:lnTo>
                      <a:lnTo>
                        <a:pt x="609" y="383"/>
                      </a:lnTo>
                      <a:lnTo>
                        <a:pt x="609" y="385"/>
                      </a:lnTo>
                      <a:lnTo>
                        <a:pt x="609" y="385"/>
                      </a:lnTo>
                      <a:lnTo>
                        <a:pt x="609" y="385"/>
                      </a:lnTo>
                      <a:lnTo>
                        <a:pt x="609" y="387"/>
                      </a:lnTo>
                      <a:lnTo>
                        <a:pt x="609" y="387"/>
                      </a:lnTo>
                      <a:lnTo>
                        <a:pt x="609" y="389"/>
                      </a:lnTo>
                      <a:lnTo>
                        <a:pt x="609" y="389"/>
                      </a:lnTo>
                      <a:lnTo>
                        <a:pt x="609" y="389"/>
                      </a:lnTo>
                      <a:lnTo>
                        <a:pt x="607" y="389"/>
                      </a:lnTo>
                      <a:lnTo>
                        <a:pt x="607" y="391"/>
                      </a:lnTo>
                      <a:lnTo>
                        <a:pt x="607" y="391"/>
                      </a:lnTo>
                      <a:lnTo>
                        <a:pt x="607" y="393"/>
                      </a:lnTo>
                      <a:lnTo>
                        <a:pt x="609" y="393"/>
                      </a:lnTo>
                      <a:lnTo>
                        <a:pt x="609" y="393"/>
                      </a:lnTo>
                      <a:lnTo>
                        <a:pt x="609" y="393"/>
                      </a:lnTo>
                      <a:lnTo>
                        <a:pt x="609" y="395"/>
                      </a:lnTo>
                      <a:lnTo>
                        <a:pt x="609" y="395"/>
                      </a:lnTo>
                      <a:lnTo>
                        <a:pt x="609" y="397"/>
                      </a:lnTo>
                      <a:lnTo>
                        <a:pt x="609" y="397"/>
                      </a:lnTo>
                      <a:lnTo>
                        <a:pt x="609" y="399"/>
                      </a:lnTo>
                      <a:lnTo>
                        <a:pt x="607" y="399"/>
                      </a:lnTo>
                      <a:lnTo>
                        <a:pt x="607" y="399"/>
                      </a:lnTo>
                      <a:lnTo>
                        <a:pt x="607" y="401"/>
                      </a:lnTo>
                      <a:lnTo>
                        <a:pt x="607" y="401"/>
                      </a:lnTo>
                      <a:lnTo>
                        <a:pt x="607" y="401"/>
                      </a:lnTo>
                      <a:lnTo>
                        <a:pt x="607" y="402"/>
                      </a:lnTo>
                      <a:lnTo>
                        <a:pt x="607" y="402"/>
                      </a:lnTo>
                      <a:lnTo>
                        <a:pt x="607" y="402"/>
                      </a:lnTo>
                      <a:lnTo>
                        <a:pt x="607" y="404"/>
                      </a:lnTo>
                      <a:lnTo>
                        <a:pt x="607" y="404"/>
                      </a:lnTo>
                      <a:lnTo>
                        <a:pt x="607" y="406"/>
                      </a:lnTo>
                      <a:lnTo>
                        <a:pt x="607" y="406"/>
                      </a:lnTo>
                      <a:lnTo>
                        <a:pt x="607" y="408"/>
                      </a:lnTo>
                      <a:lnTo>
                        <a:pt x="605" y="408"/>
                      </a:lnTo>
                      <a:lnTo>
                        <a:pt x="605" y="408"/>
                      </a:lnTo>
                      <a:lnTo>
                        <a:pt x="605" y="408"/>
                      </a:lnTo>
                      <a:lnTo>
                        <a:pt x="605" y="410"/>
                      </a:lnTo>
                      <a:lnTo>
                        <a:pt x="605" y="410"/>
                      </a:lnTo>
                      <a:lnTo>
                        <a:pt x="607" y="410"/>
                      </a:lnTo>
                      <a:lnTo>
                        <a:pt x="607" y="412"/>
                      </a:lnTo>
                      <a:lnTo>
                        <a:pt x="607" y="412"/>
                      </a:lnTo>
                      <a:lnTo>
                        <a:pt x="607" y="414"/>
                      </a:lnTo>
                      <a:lnTo>
                        <a:pt x="607" y="414"/>
                      </a:lnTo>
                      <a:lnTo>
                        <a:pt x="607" y="416"/>
                      </a:lnTo>
                      <a:lnTo>
                        <a:pt x="607" y="416"/>
                      </a:lnTo>
                      <a:lnTo>
                        <a:pt x="607" y="416"/>
                      </a:lnTo>
                      <a:lnTo>
                        <a:pt x="607" y="418"/>
                      </a:lnTo>
                      <a:lnTo>
                        <a:pt x="607" y="418"/>
                      </a:lnTo>
                      <a:lnTo>
                        <a:pt x="607" y="418"/>
                      </a:lnTo>
                      <a:lnTo>
                        <a:pt x="607" y="420"/>
                      </a:lnTo>
                      <a:lnTo>
                        <a:pt x="607" y="420"/>
                      </a:lnTo>
                      <a:lnTo>
                        <a:pt x="607" y="422"/>
                      </a:lnTo>
                      <a:lnTo>
                        <a:pt x="607" y="422"/>
                      </a:lnTo>
                      <a:lnTo>
                        <a:pt x="607" y="424"/>
                      </a:lnTo>
                      <a:lnTo>
                        <a:pt x="607" y="424"/>
                      </a:lnTo>
                      <a:lnTo>
                        <a:pt x="607" y="425"/>
                      </a:lnTo>
                      <a:lnTo>
                        <a:pt x="609" y="425"/>
                      </a:lnTo>
                      <a:lnTo>
                        <a:pt x="609" y="425"/>
                      </a:lnTo>
                      <a:lnTo>
                        <a:pt x="609" y="425"/>
                      </a:lnTo>
                      <a:lnTo>
                        <a:pt x="609" y="427"/>
                      </a:lnTo>
                      <a:lnTo>
                        <a:pt x="609" y="427"/>
                      </a:lnTo>
                      <a:lnTo>
                        <a:pt x="609" y="429"/>
                      </a:lnTo>
                      <a:lnTo>
                        <a:pt x="609" y="429"/>
                      </a:lnTo>
                      <a:lnTo>
                        <a:pt x="609" y="431"/>
                      </a:lnTo>
                      <a:lnTo>
                        <a:pt x="609" y="431"/>
                      </a:lnTo>
                      <a:lnTo>
                        <a:pt x="609" y="431"/>
                      </a:lnTo>
                      <a:lnTo>
                        <a:pt x="609" y="433"/>
                      </a:lnTo>
                      <a:lnTo>
                        <a:pt x="609" y="433"/>
                      </a:lnTo>
                      <a:lnTo>
                        <a:pt x="609" y="433"/>
                      </a:lnTo>
                      <a:lnTo>
                        <a:pt x="609" y="433"/>
                      </a:lnTo>
                      <a:lnTo>
                        <a:pt x="609" y="435"/>
                      </a:lnTo>
                      <a:lnTo>
                        <a:pt x="609" y="435"/>
                      </a:lnTo>
                      <a:lnTo>
                        <a:pt x="609" y="435"/>
                      </a:lnTo>
                      <a:lnTo>
                        <a:pt x="609" y="437"/>
                      </a:lnTo>
                      <a:lnTo>
                        <a:pt x="609" y="437"/>
                      </a:lnTo>
                      <a:lnTo>
                        <a:pt x="609" y="437"/>
                      </a:lnTo>
                      <a:lnTo>
                        <a:pt x="609" y="439"/>
                      </a:lnTo>
                      <a:lnTo>
                        <a:pt x="609" y="439"/>
                      </a:lnTo>
                      <a:lnTo>
                        <a:pt x="609" y="441"/>
                      </a:lnTo>
                      <a:lnTo>
                        <a:pt x="609" y="441"/>
                      </a:lnTo>
                      <a:lnTo>
                        <a:pt x="607" y="441"/>
                      </a:lnTo>
                      <a:lnTo>
                        <a:pt x="607" y="441"/>
                      </a:lnTo>
                      <a:lnTo>
                        <a:pt x="607" y="441"/>
                      </a:lnTo>
                      <a:lnTo>
                        <a:pt x="607" y="443"/>
                      </a:lnTo>
                      <a:lnTo>
                        <a:pt x="607" y="443"/>
                      </a:lnTo>
                      <a:lnTo>
                        <a:pt x="607" y="445"/>
                      </a:lnTo>
                      <a:lnTo>
                        <a:pt x="607" y="445"/>
                      </a:lnTo>
                      <a:lnTo>
                        <a:pt x="605" y="445"/>
                      </a:lnTo>
                      <a:lnTo>
                        <a:pt x="605" y="446"/>
                      </a:lnTo>
                      <a:lnTo>
                        <a:pt x="605" y="446"/>
                      </a:lnTo>
                      <a:lnTo>
                        <a:pt x="605" y="448"/>
                      </a:lnTo>
                      <a:lnTo>
                        <a:pt x="605" y="448"/>
                      </a:lnTo>
                      <a:lnTo>
                        <a:pt x="605" y="448"/>
                      </a:lnTo>
                      <a:lnTo>
                        <a:pt x="605" y="448"/>
                      </a:lnTo>
                      <a:lnTo>
                        <a:pt x="605" y="450"/>
                      </a:lnTo>
                      <a:lnTo>
                        <a:pt x="605" y="450"/>
                      </a:lnTo>
                      <a:lnTo>
                        <a:pt x="605" y="452"/>
                      </a:lnTo>
                      <a:lnTo>
                        <a:pt x="605" y="452"/>
                      </a:lnTo>
                      <a:lnTo>
                        <a:pt x="605" y="452"/>
                      </a:lnTo>
                      <a:lnTo>
                        <a:pt x="605" y="454"/>
                      </a:lnTo>
                      <a:lnTo>
                        <a:pt x="605" y="454"/>
                      </a:lnTo>
                      <a:lnTo>
                        <a:pt x="605" y="454"/>
                      </a:lnTo>
                      <a:lnTo>
                        <a:pt x="605" y="456"/>
                      </a:lnTo>
                      <a:lnTo>
                        <a:pt x="605" y="456"/>
                      </a:lnTo>
                      <a:lnTo>
                        <a:pt x="605" y="456"/>
                      </a:lnTo>
                      <a:lnTo>
                        <a:pt x="605" y="456"/>
                      </a:lnTo>
                      <a:lnTo>
                        <a:pt x="605" y="458"/>
                      </a:lnTo>
                      <a:lnTo>
                        <a:pt x="605" y="458"/>
                      </a:lnTo>
                      <a:lnTo>
                        <a:pt x="603" y="458"/>
                      </a:lnTo>
                      <a:lnTo>
                        <a:pt x="603" y="460"/>
                      </a:lnTo>
                      <a:lnTo>
                        <a:pt x="603" y="460"/>
                      </a:lnTo>
                      <a:lnTo>
                        <a:pt x="603" y="460"/>
                      </a:lnTo>
                      <a:lnTo>
                        <a:pt x="603" y="462"/>
                      </a:lnTo>
                      <a:lnTo>
                        <a:pt x="603" y="462"/>
                      </a:lnTo>
                      <a:lnTo>
                        <a:pt x="603" y="464"/>
                      </a:lnTo>
                      <a:lnTo>
                        <a:pt x="603" y="464"/>
                      </a:lnTo>
                      <a:lnTo>
                        <a:pt x="603" y="466"/>
                      </a:lnTo>
                      <a:lnTo>
                        <a:pt x="603" y="466"/>
                      </a:lnTo>
                      <a:lnTo>
                        <a:pt x="603" y="466"/>
                      </a:lnTo>
                      <a:lnTo>
                        <a:pt x="603" y="466"/>
                      </a:lnTo>
                      <a:lnTo>
                        <a:pt x="603" y="468"/>
                      </a:lnTo>
                      <a:lnTo>
                        <a:pt x="603" y="468"/>
                      </a:lnTo>
                      <a:lnTo>
                        <a:pt x="603" y="469"/>
                      </a:lnTo>
                      <a:lnTo>
                        <a:pt x="603" y="469"/>
                      </a:lnTo>
                      <a:lnTo>
                        <a:pt x="605" y="469"/>
                      </a:lnTo>
                      <a:lnTo>
                        <a:pt x="605" y="471"/>
                      </a:lnTo>
                      <a:lnTo>
                        <a:pt x="605" y="471"/>
                      </a:lnTo>
                      <a:lnTo>
                        <a:pt x="605" y="473"/>
                      </a:lnTo>
                      <a:lnTo>
                        <a:pt x="603" y="473"/>
                      </a:lnTo>
                      <a:lnTo>
                        <a:pt x="603" y="473"/>
                      </a:lnTo>
                      <a:lnTo>
                        <a:pt x="603" y="473"/>
                      </a:lnTo>
                      <a:lnTo>
                        <a:pt x="603" y="473"/>
                      </a:lnTo>
                      <a:lnTo>
                        <a:pt x="603" y="473"/>
                      </a:lnTo>
                      <a:lnTo>
                        <a:pt x="603" y="475"/>
                      </a:lnTo>
                      <a:lnTo>
                        <a:pt x="603" y="475"/>
                      </a:lnTo>
                      <a:lnTo>
                        <a:pt x="601" y="475"/>
                      </a:lnTo>
                      <a:lnTo>
                        <a:pt x="601" y="475"/>
                      </a:lnTo>
                      <a:lnTo>
                        <a:pt x="599" y="475"/>
                      </a:lnTo>
                      <a:lnTo>
                        <a:pt x="599" y="477"/>
                      </a:lnTo>
                      <a:lnTo>
                        <a:pt x="599" y="477"/>
                      </a:lnTo>
                      <a:lnTo>
                        <a:pt x="599" y="477"/>
                      </a:lnTo>
                      <a:lnTo>
                        <a:pt x="599" y="477"/>
                      </a:lnTo>
                      <a:lnTo>
                        <a:pt x="599" y="479"/>
                      </a:lnTo>
                      <a:lnTo>
                        <a:pt x="597" y="479"/>
                      </a:lnTo>
                      <a:lnTo>
                        <a:pt x="597" y="479"/>
                      </a:lnTo>
                      <a:lnTo>
                        <a:pt x="597" y="479"/>
                      </a:lnTo>
                      <a:lnTo>
                        <a:pt x="597" y="481"/>
                      </a:lnTo>
                      <a:lnTo>
                        <a:pt x="597" y="481"/>
                      </a:lnTo>
                      <a:lnTo>
                        <a:pt x="597" y="481"/>
                      </a:lnTo>
                      <a:lnTo>
                        <a:pt x="597" y="481"/>
                      </a:lnTo>
                      <a:lnTo>
                        <a:pt x="597" y="483"/>
                      </a:lnTo>
                      <a:lnTo>
                        <a:pt x="595" y="483"/>
                      </a:lnTo>
                      <a:lnTo>
                        <a:pt x="595" y="483"/>
                      </a:lnTo>
                      <a:lnTo>
                        <a:pt x="595" y="485"/>
                      </a:lnTo>
                      <a:lnTo>
                        <a:pt x="595" y="485"/>
                      </a:lnTo>
                      <a:lnTo>
                        <a:pt x="595" y="485"/>
                      </a:lnTo>
                      <a:lnTo>
                        <a:pt x="595" y="487"/>
                      </a:lnTo>
                      <a:lnTo>
                        <a:pt x="595" y="487"/>
                      </a:lnTo>
                      <a:lnTo>
                        <a:pt x="593" y="487"/>
                      </a:lnTo>
                      <a:lnTo>
                        <a:pt x="593" y="489"/>
                      </a:lnTo>
                      <a:lnTo>
                        <a:pt x="593" y="489"/>
                      </a:lnTo>
                      <a:lnTo>
                        <a:pt x="593" y="489"/>
                      </a:lnTo>
                      <a:lnTo>
                        <a:pt x="593" y="491"/>
                      </a:lnTo>
                      <a:lnTo>
                        <a:pt x="593" y="491"/>
                      </a:lnTo>
                      <a:lnTo>
                        <a:pt x="593" y="492"/>
                      </a:lnTo>
                      <a:lnTo>
                        <a:pt x="593" y="492"/>
                      </a:lnTo>
                      <a:lnTo>
                        <a:pt x="593" y="494"/>
                      </a:lnTo>
                      <a:lnTo>
                        <a:pt x="593" y="494"/>
                      </a:lnTo>
                      <a:lnTo>
                        <a:pt x="593" y="496"/>
                      </a:lnTo>
                      <a:lnTo>
                        <a:pt x="593" y="496"/>
                      </a:lnTo>
                      <a:lnTo>
                        <a:pt x="593" y="496"/>
                      </a:lnTo>
                      <a:lnTo>
                        <a:pt x="593" y="498"/>
                      </a:lnTo>
                      <a:lnTo>
                        <a:pt x="593" y="498"/>
                      </a:lnTo>
                      <a:lnTo>
                        <a:pt x="593" y="500"/>
                      </a:lnTo>
                      <a:lnTo>
                        <a:pt x="593" y="500"/>
                      </a:lnTo>
                      <a:lnTo>
                        <a:pt x="593" y="502"/>
                      </a:lnTo>
                      <a:lnTo>
                        <a:pt x="595" y="502"/>
                      </a:lnTo>
                      <a:lnTo>
                        <a:pt x="595" y="502"/>
                      </a:lnTo>
                      <a:lnTo>
                        <a:pt x="595" y="504"/>
                      </a:lnTo>
                      <a:lnTo>
                        <a:pt x="595" y="504"/>
                      </a:lnTo>
                      <a:lnTo>
                        <a:pt x="595" y="504"/>
                      </a:lnTo>
                      <a:lnTo>
                        <a:pt x="595" y="506"/>
                      </a:lnTo>
                      <a:lnTo>
                        <a:pt x="595" y="506"/>
                      </a:lnTo>
                      <a:lnTo>
                        <a:pt x="593" y="506"/>
                      </a:lnTo>
                      <a:lnTo>
                        <a:pt x="593" y="508"/>
                      </a:lnTo>
                      <a:lnTo>
                        <a:pt x="593" y="508"/>
                      </a:lnTo>
                      <a:lnTo>
                        <a:pt x="593" y="510"/>
                      </a:lnTo>
                      <a:lnTo>
                        <a:pt x="593" y="510"/>
                      </a:lnTo>
                      <a:lnTo>
                        <a:pt x="593" y="510"/>
                      </a:lnTo>
                      <a:lnTo>
                        <a:pt x="593" y="512"/>
                      </a:lnTo>
                      <a:lnTo>
                        <a:pt x="593" y="512"/>
                      </a:lnTo>
                      <a:lnTo>
                        <a:pt x="593" y="512"/>
                      </a:lnTo>
                      <a:lnTo>
                        <a:pt x="591" y="512"/>
                      </a:lnTo>
                      <a:lnTo>
                        <a:pt x="591" y="514"/>
                      </a:lnTo>
                      <a:lnTo>
                        <a:pt x="591" y="514"/>
                      </a:lnTo>
                      <a:lnTo>
                        <a:pt x="591" y="514"/>
                      </a:lnTo>
                      <a:lnTo>
                        <a:pt x="591" y="514"/>
                      </a:lnTo>
                      <a:lnTo>
                        <a:pt x="590" y="514"/>
                      </a:lnTo>
                      <a:lnTo>
                        <a:pt x="590" y="514"/>
                      </a:lnTo>
                      <a:lnTo>
                        <a:pt x="590" y="514"/>
                      </a:lnTo>
                      <a:lnTo>
                        <a:pt x="590" y="515"/>
                      </a:lnTo>
                      <a:lnTo>
                        <a:pt x="588" y="515"/>
                      </a:lnTo>
                      <a:lnTo>
                        <a:pt x="588" y="515"/>
                      </a:lnTo>
                      <a:lnTo>
                        <a:pt x="588" y="517"/>
                      </a:lnTo>
                      <a:lnTo>
                        <a:pt x="588" y="517"/>
                      </a:lnTo>
                      <a:lnTo>
                        <a:pt x="588" y="517"/>
                      </a:lnTo>
                      <a:lnTo>
                        <a:pt x="588" y="517"/>
                      </a:lnTo>
                      <a:lnTo>
                        <a:pt x="588" y="519"/>
                      </a:lnTo>
                      <a:lnTo>
                        <a:pt x="588" y="519"/>
                      </a:lnTo>
                      <a:lnTo>
                        <a:pt x="586" y="519"/>
                      </a:lnTo>
                      <a:lnTo>
                        <a:pt x="586" y="521"/>
                      </a:lnTo>
                      <a:lnTo>
                        <a:pt x="586" y="521"/>
                      </a:lnTo>
                      <a:lnTo>
                        <a:pt x="586" y="521"/>
                      </a:lnTo>
                      <a:lnTo>
                        <a:pt x="586" y="523"/>
                      </a:lnTo>
                      <a:lnTo>
                        <a:pt x="586" y="523"/>
                      </a:lnTo>
                      <a:lnTo>
                        <a:pt x="586" y="523"/>
                      </a:lnTo>
                      <a:lnTo>
                        <a:pt x="586" y="525"/>
                      </a:lnTo>
                      <a:lnTo>
                        <a:pt x="586" y="525"/>
                      </a:lnTo>
                      <a:lnTo>
                        <a:pt x="584" y="525"/>
                      </a:lnTo>
                      <a:lnTo>
                        <a:pt x="584" y="527"/>
                      </a:lnTo>
                      <a:lnTo>
                        <a:pt x="584" y="527"/>
                      </a:lnTo>
                      <a:lnTo>
                        <a:pt x="584" y="527"/>
                      </a:lnTo>
                      <a:lnTo>
                        <a:pt x="584" y="529"/>
                      </a:lnTo>
                      <a:lnTo>
                        <a:pt x="584" y="529"/>
                      </a:lnTo>
                      <a:lnTo>
                        <a:pt x="584" y="529"/>
                      </a:lnTo>
                      <a:lnTo>
                        <a:pt x="584" y="529"/>
                      </a:lnTo>
                      <a:lnTo>
                        <a:pt x="582" y="529"/>
                      </a:lnTo>
                      <a:lnTo>
                        <a:pt x="582" y="531"/>
                      </a:lnTo>
                      <a:lnTo>
                        <a:pt x="582" y="531"/>
                      </a:lnTo>
                      <a:lnTo>
                        <a:pt x="582" y="531"/>
                      </a:lnTo>
                      <a:lnTo>
                        <a:pt x="582" y="533"/>
                      </a:lnTo>
                      <a:lnTo>
                        <a:pt x="582" y="533"/>
                      </a:lnTo>
                      <a:lnTo>
                        <a:pt x="582" y="533"/>
                      </a:lnTo>
                      <a:lnTo>
                        <a:pt x="580" y="533"/>
                      </a:lnTo>
                      <a:lnTo>
                        <a:pt x="580" y="535"/>
                      </a:lnTo>
                      <a:lnTo>
                        <a:pt x="580" y="535"/>
                      </a:lnTo>
                      <a:lnTo>
                        <a:pt x="580" y="535"/>
                      </a:lnTo>
                      <a:lnTo>
                        <a:pt x="580" y="537"/>
                      </a:lnTo>
                      <a:lnTo>
                        <a:pt x="578" y="537"/>
                      </a:lnTo>
                      <a:lnTo>
                        <a:pt x="578" y="537"/>
                      </a:lnTo>
                      <a:lnTo>
                        <a:pt x="578" y="537"/>
                      </a:lnTo>
                      <a:lnTo>
                        <a:pt x="578" y="537"/>
                      </a:lnTo>
                      <a:lnTo>
                        <a:pt x="576" y="537"/>
                      </a:lnTo>
                      <a:lnTo>
                        <a:pt x="576" y="537"/>
                      </a:lnTo>
                      <a:lnTo>
                        <a:pt x="576" y="537"/>
                      </a:lnTo>
                      <a:lnTo>
                        <a:pt x="576" y="538"/>
                      </a:lnTo>
                      <a:lnTo>
                        <a:pt x="576" y="538"/>
                      </a:lnTo>
                      <a:lnTo>
                        <a:pt x="576" y="538"/>
                      </a:lnTo>
                      <a:lnTo>
                        <a:pt x="576" y="540"/>
                      </a:lnTo>
                      <a:lnTo>
                        <a:pt x="576" y="540"/>
                      </a:lnTo>
                      <a:lnTo>
                        <a:pt x="574" y="540"/>
                      </a:lnTo>
                      <a:lnTo>
                        <a:pt x="574" y="542"/>
                      </a:lnTo>
                      <a:lnTo>
                        <a:pt x="574" y="542"/>
                      </a:lnTo>
                      <a:lnTo>
                        <a:pt x="574" y="542"/>
                      </a:lnTo>
                      <a:lnTo>
                        <a:pt x="574" y="544"/>
                      </a:lnTo>
                      <a:lnTo>
                        <a:pt x="572" y="544"/>
                      </a:lnTo>
                      <a:lnTo>
                        <a:pt x="572" y="544"/>
                      </a:lnTo>
                      <a:lnTo>
                        <a:pt x="572" y="544"/>
                      </a:lnTo>
                      <a:lnTo>
                        <a:pt x="572" y="546"/>
                      </a:lnTo>
                      <a:lnTo>
                        <a:pt x="572" y="546"/>
                      </a:lnTo>
                      <a:lnTo>
                        <a:pt x="572" y="546"/>
                      </a:lnTo>
                      <a:lnTo>
                        <a:pt x="572" y="548"/>
                      </a:lnTo>
                      <a:lnTo>
                        <a:pt x="572" y="548"/>
                      </a:lnTo>
                      <a:lnTo>
                        <a:pt x="572" y="548"/>
                      </a:lnTo>
                      <a:lnTo>
                        <a:pt x="572" y="550"/>
                      </a:lnTo>
                      <a:lnTo>
                        <a:pt x="570" y="550"/>
                      </a:lnTo>
                      <a:lnTo>
                        <a:pt x="570" y="550"/>
                      </a:lnTo>
                      <a:lnTo>
                        <a:pt x="570" y="552"/>
                      </a:lnTo>
                      <a:lnTo>
                        <a:pt x="572" y="552"/>
                      </a:lnTo>
                      <a:lnTo>
                        <a:pt x="572" y="552"/>
                      </a:lnTo>
                      <a:lnTo>
                        <a:pt x="572" y="554"/>
                      </a:lnTo>
                      <a:lnTo>
                        <a:pt x="572" y="554"/>
                      </a:lnTo>
                      <a:lnTo>
                        <a:pt x="572" y="554"/>
                      </a:lnTo>
                      <a:lnTo>
                        <a:pt x="572" y="556"/>
                      </a:lnTo>
                      <a:lnTo>
                        <a:pt x="572" y="556"/>
                      </a:lnTo>
                      <a:lnTo>
                        <a:pt x="572" y="556"/>
                      </a:lnTo>
                      <a:lnTo>
                        <a:pt x="572" y="558"/>
                      </a:lnTo>
                      <a:lnTo>
                        <a:pt x="572" y="558"/>
                      </a:lnTo>
                      <a:lnTo>
                        <a:pt x="572" y="560"/>
                      </a:lnTo>
                      <a:lnTo>
                        <a:pt x="572" y="560"/>
                      </a:lnTo>
                      <a:lnTo>
                        <a:pt x="572" y="561"/>
                      </a:lnTo>
                      <a:lnTo>
                        <a:pt x="572" y="561"/>
                      </a:lnTo>
                      <a:lnTo>
                        <a:pt x="570" y="561"/>
                      </a:lnTo>
                      <a:lnTo>
                        <a:pt x="570" y="561"/>
                      </a:lnTo>
                      <a:lnTo>
                        <a:pt x="570" y="561"/>
                      </a:lnTo>
                      <a:lnTo>
                        <a:pt x="570" y="561"/>
                      </a:lnTo>
                      <a:lnTo>
                        <a:pt x="570" y="561"/>
                      </a:lnTo>
                      <a:lnTo>
                        <a:pt x="569" y="561"/>
                      </a:lnTo>
                      <a:lnTo>
                        <a:pt x="569" y="563"/>
                      </a:lnTo>
                      <a:lnTo>
                        <a:pt x="569" y="563"/>
                      </a:lnTo>
                      <a:lnTo>
                        <a:pt x="567" y="563"/>
                      </a:lnTo>
                      <a:lnTo>
                        <a:pt x="567" y="563"/>
                      </a:lnTo>
                      <a:lnTo>
                        <a:pt x="567" y="563"/>
                      </a:lnTo>
                      <a:lnTo>
                        <a:pt x="567" y="563"/>
                      </a:lnTo>
                      <a:lnTo>
                        <a:pt x="565" y="563"/>
                      </a:lnTo>
                      <a:lnTo>
                        <a:pt x="565" y="563"/>
                      </a:lnTo>
                      <a:lnTo>
                        <a:pt x="565" y="563"/>
                      </a:lnTo>
                      <a:lnTo>
                        <a:pt x="565" y="565"/>
                      </a:lnTo>
                      <a:lnTo>
                        <a:pt x="563" y="565"/>
                      </a:lnTo>
                      <a:lnTo>
                        <a:pt x="563" y="565"/>
                      </a:lnTo>
                      <a:lnTo>
                        <a:pt x="563" y="565"/>
                      </a:lnTo>
                      <a:lnTo>
                        <a:pt x="561" y="565"/>
                      </a:lnTo>
                      <a:lnTo>
                        <a:pt x="561" y="565"/>
                      </a:lnTo>
                      <a:lnTo>
                        <a:pt x="561" y="565"/>
                      </a:lnTo>
                      <a:lnTo>
                        <a:pt x="561" y="567"/>
                      </a:lnTo>
                      <a:lnTo>
                        <a:pt x="559" y="567"/>
                      </a:lnTo>
                      <a:lnTo>
                        <a:pt x="559" y="567"/>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2" name="Freeform 2055">
                  <a:extLst>
                    <a:ext uri="{FF2B5EF4-FFF2-40B4-BE49-F238E27FC236}">
                      <a16:creationId xmlns:a16="http://schemas.microsoft.com/office/drawing/2014/main" id="{54379CDE-97DB-41E0-9E21-CA8265B46469}"/>
                    </a:ext>
                  </a:extLst>
                </p:cNvPr>
                <p:cNvSpPr>
                  <a:spLocks/>
                </p:cNvSpPr>
                <p:nvPr/>
              </p:nvSpPr>
              <p:spPr bwMode="auto">
                <a:xfrm>
                  <a:off x="12884291" y="4451351"/>
                  <a:ext cx="1079500" cy="1271588"/>
                </a:xfrm>
                <a:custGeom>
                  <a:avLst/>
                  <a:gdLst>
                    <a:gd name="T0" fmla="*/ 521 w 680"/>
                    <a:gd name="T1" fmla="*/ 583 h 801"/>
                    <a:gd name="T2" fmla="*/ 498 w 680"/>
                    <a:gd name="T3" fmla="*/ 592 h 801"/>
                    <a:gd name="T4" fmla="*/ 469 w 680"/>
                    <a:gd name="T5" fmla="*/ 607 h 801"/>
                    <a:gd name="T6" fmla="*/ 440 w 680"/>
                    <a:gd name="T7" fmla="*/ 644 h 801"/>
                    <a:gd name="T8" fmla="*/ 438 w 680"/>
                    <a:gd name="T9" fmla="*/ 688 h 801"/>
                    <a:gd name="T10" fmla="*/ 412 w 680"/>
                    <a:gd name="T11" fmla="*/ 726 h 801"/>
                    <a:gd name="T12" fmla="*/ 385 w 680"/>
                    <a:gd name="T13" fmla="*/ 765 h 801"/>
                    <a:gd name="T14" fmla="*/ 356 w 680"/>
                    <a:gd name="T15" fmla="*/ 801 h 801"/>
                    <a:gd name="T16" fmla="*/ 345 w 680"/>
                    <a:gd name="T17" fmla="*/ 763 h 801"/>
                    <a:gd name="T18" fmla="*/ 312 w 680"/>
                    <a:gd name="T19" fmla="*/ 743 h 801"/>
                    <a:gd name="T20" fmla="*/ 287 w 680"/>
                    <a:gd name="T21" fmla="*/ 722 h 801"/>
                    <a:gd name="T22" fmla="*/ 316 w 680"/>
                    <a:gd name="T23" fmla="*/ 690 h 801"/>
                    <a:gd name="T24" fmla="*/ 348 w 680"/>
                    <a:gd name="T25" fmla="*/ 665 h 801"/>
                    <a:gd name="T26" fmla="*/ 337 w 680"/>
                    <a:gd name="T27" fmla="*/ 632 h 801"/>
                    <a:gd name="T28" fmla="*/ 326 w 680"/>
                    <a:gd name="T29" fmla="*/ 600 h 801"/>
                    <a:gd name="T30" fmla="*/ 304 w 680"/>
                    <a:gd name="T31" fmla="*/ 563 h 801"/>
                    <a:gd name="T32" fmla="*/ 278 w 680"/>
                    <a:gd name="T33" fmla="*/ 544 h 801"/>
                    <a:gd name="T34" fmla="*/ 278 w 680"/>
                    <a:gd name="T35" fmla="*/ 506 h 801"/>
                    <a:gd name="T36" fmla="*/ 272 w 680"/>
                    <a:gd name="T37" fmla="*/ 464 h 801"/>
                    <a:gd name="T38" fmla="*/ 239 w 680"/>
                    <a:gd name="T39" fmla="*/ 439 h 801"/>
                    <a:gd name="T40" fmla="*/ 232 w 680"/>
                    <a:gd name="T41" fmla="*/ 391 h 801"/>
                    <a:gd name="T42" fmla="*/ 192 w 680"/>
                    <a:gd name="T43" fmla="*/ 374 h 801"/>
                    <a:gd name="T44" fmla="*/ 153 w 680"/>
                    <a:gd name="T45" fmla="*/ 353 h 801"/>
                    <a:gd name="T46" fmla="*/ 149 w 680"/>
                    <a:gd name="T47" fmla="*/ 307 h 801"/>
                    <a:gd name="T48" fmla="*/ 109 w 680"/>
                    <a:gd name="T49" fmla="*/ 324 h 801"/>
                    <a:gd name="T50" fmla="*/ 67 w 680"/>
                    <a:gd name="T51" fmla="*/ 333 h 801"/>
                    <a:gd name="T52" fmla="*/ 50 w 680"/>
                    <a:gd name="T53" fmla="*/ 310 h 801"/>
                    <a:gd name="T54" fmla="*/ 16 w 680"/>
                    <a:gd name="T55" fmla="*/ 297 h 801"/>
                    <a:gd name="T56" fmla="*/ 2 w 680"/>
                    <a:gd name="T57" fmla="*/ 259 h 801"/>
                    <a:gd name="T58" fmla="*/ 19 w 680"/>
                    <a:gd name="T59" fmla="*/ 213 h 801"/>
                    <a:gd name="T60" fmla="*/ 60 w 680"/>
                    <a:gd name="T61" fmla="*/ 194 h 801"/>
                    <a:gd name="T62" fmla="*/ 75 w 680"/>
                    <a:gd name="T63" fmla="*/ 153 h 801"/>
                    <a:gd name="T64" fmla="*/ 67 w 680"/>
                    <a:gd name="T65" fmla="*/ 100 h 801"/>
                    <a:gd name="T66" fmla="*/ 71 w 680"/>
                    <a:gd name="T67" fmla="*/ 77 h 801"/>
                    <a:gd name="T68" fmla="*/ 109 w 680"/>
                    <a:gd name="T69" fmla="*/ 65 h 801"/>
                    <a:gd name="T70" fmla="*/ 142 w 680"/>
                    <a:gd name="T71" fmla="*/ 92 h 801"/>
                    <a:gd name="T72" fmla="*/ 171 w 680"/>
                    <a:gd name="T73" fmla="*/ 69 h 801"/>
                    <a:gd name="T74" fmla="*/ 169 w 680"/>
                    <a:gd name="T75" fmla="*/ 38 h 801"/>
                    <a:gd name="T76" fmla="*/ 184 w 680"/>
                    <a:gd name="T77" fmla="*/ 27 h 801"/>
                    <a:gd name="T78" fmla="*/ 216 w 680"/>
                    <a:gd name="T79" fmla="*/ 17 h 801"/>
                    <a:gd name="T80" fmla="*/ 241 w 680"/>
                    <a:gd name="T81" fmla="*/ 10 h 801"/>
                    <a:gd name="T82" fmla="*/ 245 w 680"/>
                    <a:gd name="T83" fmla="*/ 38 h 801"/>
                    <a:gd name="T84" fmla="*/ 259 w 680"/>
                    <a:gd name="T85" fmla="*/ 81 h 801"/>
                    <a:gd name="T86" fmla="*/ 293 w 680"/>
                    <a:gd name="T87" fmla="*/ 67 h 801"/>
                    <a:gd name="T88" fmla="*/ 324 w 680"/>
                    <a:gd name="T89" fmla="*/ 58 h 801"/>
                    <a:gd name="T90" fmla="*/ 360 w 680"/>
                    <a:gd name="T91" fmla="*/ 63 h 801"/>
                    <a:gd name="T92" fmla="*/ 387 w 680"/>
                    <a:gd name="T93" fmla="*/ 25 h 801"/>
                    <a:gd name="T94" fmla="*/ 402 w 680"/>
                    <a:gd name="T95" fmla="*/ 58 h 801"/>
                    <a:gd name="T96" fmla="*/ 415 w 680"/>
                    <a:gd name="T97" fmla="*/ 102 h 801"/>
                    <a:gd name="T98" fmla="*/ 454 w 680"/>
                    <a:gd name="T99" fmla="*/ 119 h 801"/>
                    <a:gd name="T100" fmla="*/ 492 w 680"/>
                    <a:gd name="T101" fmla="*/ 130 h 801"/>
                    <a:gd name="T102" fmla="*/ 513 w 680"/>
                    <a:gd name="T103" fmla="*/ 155 h 801"/>
                    <a:gd name="T104" fmla="*/ 553 w 680"/>
                    <a:gd name="T105" fmla="*/ 163 h 801"/>
                    <a:gd name="T106" fmla="*/ 599 w 680"/>
                    <a:gd name="T107" fmla="*/ 173 h 801"/>
                    <a:gd name="T108" fmla="*/ 634 w 680"/>
                    <a:gd name="T109" fmla="*/ 203 h 801"/>
                    <a:gd name="T110" fmla="*/ 672 w 680"/>
                    <a:gd name="T111" fmla="*/ 222 h 801"/>
                    <a:gd name="T112" fmla="*/ 678 w 680"/>
                    <a:gd name="T113" fmla="*/ 282 h 801"/>
                    <a:gd name="T114" fmla="*/ 653 w 680"/>
                    <a:gd name="T115" fmla="*/ 322 h 801"/>
                    <a:gd name="T116" fmla="*/ 626 w 680"/>
                    <a:gd name="T117" fmla="*/ 362 h 801"/>
                    <a:gd name="T118" fmla="*/ 607 w 680"/>
                    <a:gd name="T119" fmla="*/ 402 h 801"/>
                    <a:gd name="T120" fmla="*/ 603 w 680"/>
                    <a:gd name="T121" fmla="*/ 460 h 801"/>
                    <a:gd name="T122" fmla="*/ 591 w 680"/>
                    <a:gd name="T123" fmla="*/ 514 h 801"/>
                    <a:gd name="T124" fmla="*/ 572 w 680"/>
                    <a:gd name="T125" fmla="*/ 558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0" h="801">
                      <a:moveTo>
                        <a:pt x="559" y="567"/>
                      </a:moveTo>
                      <a:lnTo>
                        <a:pt x="559" y="567"/>
                      </a:lnTo>
                      <a:lnTo>
                        <a:pt x="559" y="569"/>
                      </a:lnTo>
                      <a:lnTo>
                        <a:pt x="559" y="569"/>
                      </a:lnTo>
                      <a:lnTo>
                        <a:pt x="559" y="569"/>
                      </a:lnTo>
                      <a:lnTo>
                        <a:pt x="557" y="569"/>
                      </a:lnTo>
                      <a:lnTo>
                        <a:pt x="557" y="569"/>
                      </a:lnTo>
                      <a:lnTo>
                        <a:pt x="557" y="569"/>
                      </a:lnTo>
                      <a:lnTo>
                        <a:pt x="557" y="571"/>
                      </a:lnTo>
                      <a:lnTo>
                        <a:pt x="555" y="571"/>
                      </a:lnTo>
                      <a:lnTo>
                        <a:pt x="555" y="571"/>
                      </a:lnTo>
                      <a:lnTo>
                        <a:pt x="555" y="571"/>
                      </a:lnTo>
                      <a:lnTo>
                        <a:pt x="555" y="573"/>
                      </a:lnTo>
                      <a:lnTo>
                        <a:pt x="555" y="573"/>
                      </a:lnTo>
                      <a:lnTo>
                        <a:pt x="555" y="575"/>
                      </a:lnTo>
                      <a:lnTo>
                        <a:pt x="555" y="575"/>
                      </a:lnTo>
                      <a:lnTo>
                        <a:pt x="557" y="575"/>
                      </a:lnTo>
                      <a:lnTo>
                        <a:pt x="557" y="575"/>
                      </a:lnTo>
                      <a:lnTo>
                        <a:pt x="557" y="575"/>
                      </a:lnTo>
                      <a:lnTo>
                        <a:pt x="557" y="577"/>
                      </a:lnTo>
                      <a:lnTo>
                        <a:pt x="557" y="577"/>
                      </a:lnTo>
                      <a:lnTo>
                        <a:pt x="555" y="577"/>
                      </a:lnTo>
                      <a:lnTo>
                        <a:pt x="555" y="577"/>
                      </a:lnTo>
                      <a:lnTo>
                        <a:pt x="555" y="577"/>
                      </a:lnTo>
                      <a:lnTo>
                        <a:pt x="555" y="577"/>
                      </a:lnTo>
                      <a:lnTo>
                        <a:pt x="555" y="579"/>
                      </a:lnTo>
                      <a:lnTo>
                        <a:pt x="555" y="579"/>
                      </a:lnTo>
                      <a:lnTo>
                        <a:pt x="555" y="579"/>
                      </a:lnTo>
                      <a:lnTo>
                        <a:pt x="555" y="579"/>
                      </a:lnTo>
                      <a:lnTo>
                        <a:pt x="555" y="581"/>
                      </a:lnTo>
                      <a:lnTo>
                        <a:pt x="555" y="581"/>
                      </a:lnTo>
                      <a:lnTo>
                        <a:pt x="553" y="581"/>
                      </a:lnTo>
                      <a:lnTo>
                        <a:pt x="553" y="581"/>
                      </a:lnTo>
                      <a:lnTo>
                        <a:pt x="553" y="579"/>
                      </a:lnTo>
                      <a:lnTo>
                        <a:pt x="551" y="579"/>
                      </a:lnTo>
                      <a:lnTo>
                        <a:pt x="551" y="579"/>
                      </a:lnTo>
                      <a:lnTo>
                        <a:pt x="551" y="579"/>
                      </a:lnTo>
                      <a:lnTo>
                        <a:pt x="549" y="579"/>
                      </a:lnTo>
                      <a:lnTo>
                        <a:pt x="549" y="579"/>
                      </a:lnTo>
                      <a:lnTo>
                        <a:pt x="549" y="579"/>
                      </a:lnTo>
                      <a:lnTo>
                        <a:pt x="547" y="579"/>
                      </a:lnTo>
                      <a:lnTo>
                        <a:pt x="547" y="579"/>
                      </a:lnTo>
                      <a:lnTo>
                        <a:pt x="546" y="579"/>
                      </a:lnTo>
                      <a:lnTo>
                        <a:pt x="546" y="579"/>
                      </a:lnTo>
                      <a:lnTo>
                        <a:pt x="546" y="579"/>
                      </a:lnTo>
                      <a:lnTo>
                        <a:pt x="544" y="579"/>
                      </a:lnTo>
                      <a:lnTo>
                        <a:pt x="544" y="579"/>
                      </a:lnTo>
                      <a:lnTo>
                        <a:pt x="544" y="579"/>
                      </a:lnTo>
                      <a:lnTo>
                        <a:pt x="544" y="581"/>
                      </a:lnTo>
                      <a:lnTo>
                        <a:pt x="542" y="581"/>
                      </a:lnTo>
                      <a:lnTo>
                        <a:pt x="542" y="581"/>
                      </a:lnTo>
                      <a:lnTo>
                        <a:pt x="540" y="581"/>
                      </a:lnTo>
                      <a:lnTo>
                        <a:pt x="540" y="581"/>
                      </a:lnTo>
                      <a:lnTo>
                        <a:pt x="540" y="581"/>
                      </a:lnTo>
                      <a:lnTo>
                        <a:pt x="538" y="581"/>
                      </a:lnTo>
                      <a:lnTo>
                        <a:pt x="538" y="581"/>
                      </a:lnTo>
                      <a:lnTo>
                        <a:pt x="538" y="581"/>
                      </a:lnTo>
                      <a:lnTo>
                        <a:pt x="536" y="581"/>
                      </a:lnTo>
                      <a:lnTo>
                        <a:pt x="536" y="581"/>
                      </a:lnTo>
                      <a:lnTo>
                        <a:pt x="536" y="579"/>
                      </a:lnTo>
                      <a:lnTo>
                        <a:pt x="534" y="579"/>
                      </a:lnTo>
                      <a:lnTo>
                        <a:pt x="534" y="581"/>
                      </a:lnTo>
                      <a:lnTo>
                        <a:pt x="534" y="581"/>
                      </a:lnTo>
                      <a:lnTo>
                        <a:pt x="534" y="581"/>
                      </a:lnTo>
                      <a:lnTo>
                        <a:pt x="534" y="581"/>
                      </a:lnTo>
                      <a:lnTo>
                        <a:pt x="532" y="581"/>
                      </a:lnTo>
                      <a:lnTo>
                        <a:pt x="532" y="581"/>
                      </a:lnTo>
                      <a:lnTo>
                        <a:pt x="532" y="581"/>
                      </a:lnTo>
                      <a:lnTo>
                        <a:pt x="530" y="581"/>
                      </a:lnTo>
                      <a:lnTo>
                        <a:pt x="530" y="581"/>
                      </a:lnTo>
                      <a:lnTo>
                        <a:pt x="528" y="581"/>
                      </a:lnTo>
                      <a:lnTo>
                        <a:pt x="528" y="581"/>
                      </a:lnTo>
                      <a:lnTo>
                        <a:pt x="528" y="583"/>
                      </a:lnTo>
                      <a:lnTo>
                        <a:pt x="528" y="583"/>
                      </a:lnTo>
                      <a:lnTo>
                        <a:pt x="526" y="583"/>
                      </a:lnTo>
                      <a:lnTo>
                        <a:pt x="526" y="583"/>
                      </a:lnTo>
                      <a:lnTo>
                        <a:pt x="525" y="583"/>
                      </a:lnTo>
                      <a:lnTo>
                        <a:pt x="525" y="583"/>
                      </a:lnTo>
                      <a:lnTo>
                        <a:pt x="525" y="583"/>
                      </a:lnTo>
                      <a:lnTo>
                        <a:pt x="523" y="583"/>
                      </a:lnTo>
                      <a:lnTo>
                        <a:pt x="523" y="583"/>
                      </a:lnTo>
                      <a:lnTo>
                        <a:pt x="523" y="583"/>
                      </a:lnTo>
                      <a:lnTo>
                        <a:pt x="521" y="583"/>
                      </a:lnTo>
                      <a:lnTo>
                        <a:pt x="521" y="583"/>
                      </a:lnTo>
                      <a:lnTo>
                        <a:pt x="521" y="583"/>
                      </a:lnTo>
                      <a:lnTo>
                        <a:pt x="519" y="583"/>
                      </a:lnTo>
                      <a:lnTo>
                        <a:pt x="519" y="583"/>
                      </a:lnTo>
                      <a:lnTo>
                        <a:pt x="519" y="583"/>
                      </a:lnTo>
                      <a:lnTo>
                        <a:pt x="519" y="581"/>
                      </a:lnTo>
                      <a:lnTo>
                        <a:pt x="519" y="581"/>
                      </a:lnTo>
                      <a:lnTo>
                        <a:pt x="517" y="581"/>
                      </a:lnTo>
                      <a:lnTo>
                        <a:pt x="517" y="581"/>
                      </a:lnTo>
                      <a:lnTo>
                        <a:pt x="517" y="583"/>
                      </a:lnTo>
                      <a:lnTo>
                        <a:pt x="517" y="583"/>
                      </a:lnTo>
                      <a:lnTo>
                        <a:pt x="519" y="583"/>
                      </a:lnTo>
                      <a:lnTo>
                        <a:pt x="519" y="583"/>
                      </a:lnTo>
                      <a:lnTo>
                        <a:pt x="519" y="584"/>
                      </a:lnTo>
                      <a:lnTo>
                        <a:pt x="519" y="584"/>
                      </a:lnTo>
                      <a:lnTo>
                        <a:pt x="517" y="584"/>
                      </a:lnTo>
                      <a:lnTo>
                        <a:pt x="517" y="584"/>
                      </a:lnTo>
                      <a:lnTo>
                        <a:pt x="517" y="584"/>
                      </a:lnTo>
                      <a:lnTo>
                        <a:pt x="515" y="584"/>
                      </a:lnTo>
                      <a:lnTo>
                        <a:pt x="515" y="584"/>
                      </a:lnTo>
                      <a:lnTo>
                        <a:pt x="515" y="584"/>
                      </a:lnTo>
                      <a:lnTo>
                        <a:pt x="513" y="584"/>
                      </a:lnTo>
                      <a:lnTo>
                        <a:pt x="513" y="584"/>
                      </a:lnTo>
                      <a:lnTo>
                        <a:pt x="513" y="584"/>
                      </a:lnTo>
                      <a:lnTo>
                        <a:pt x="513" y="584"/>
                      </a:lnTo>
                      <a:lnTo>
                        <a:pt x="513" y="584"/>
                      </a:lnTo>
                      <a:lnTo>
                        <a:pt x="513" y="584"/>
                      </a:lnTo>
                      <a:lnTo>
                        <a:pt x="513" y="583"/>
                      </a:lnTo>
                      <a:lnTo>
                        <a:pt x="513" y="583"/>
                      </a:lnTo>
                      <a:lnTo>
                        <a:pt x="513" y="583"/>
                      </a:lnTo>
                      <a:lnTo>
                        <a:pt x="515" y="583"/>
                      </a:lnTo>
                      <a:lnTo>
                        <a:pt x="515" y="581"/>
                      </a:lnTo>
                      <a:lnTo>
                        <a:pt x="513" y="581"/>
                      </a:lnTo>
                      <a:lnTo>
                        <a:pt x="513" y="581"/>
                      </a:lnTo>
                      <a:lnTo>
                        <a:pt x="513" y="581"/>
                      </a:lnTo>
                      <a:lnTo>
                        <a:pt x="513" y="581"/>
                      </a:lnTo>
                      <a:lnTo>
                        <a:pt x="513" y="581"/>
                      </a:lnTo>
                      <a:lnTo>
                        <a:pt x="511" y="581"/>
                      </a:lnTo>
                      <a:lnTo>
                        <a:pt x="511" y="581"/>
                      </a:lnTo>
                      <a:lnTo>
                        <a:pt x="511" y="581"/>
                      </a:lnTo>
                      <a:lnTo>
                        <a:pt x="511" y="583"/>
                      </a:lnTo>
                      <a:lnTo>
                        <a:pt x="509" y="583"/>
                      </a:lnTo>
                      <a:lnTo>
                        <a:pt x="509" y="583"/>
                      </a:lnTo>
                      <a:lnTo>
                        <a:pt x="507" y="583"/>
                      </a:lnTo>
                      <a:lnTo>
                        <a:pt x="507" y="583"/>
                      </a:lnTo>
                      <a:lnTo>
                        <a:pt x="507" y="584"/>
                      </a:lnTo>
                      <a:lnTo>
                        <a:pt x="509" y="584"/>
                      </a:lnTo>
                      <a:lnTo>
                        <a:pt x="509" y="584"/>
                      </a:lnTo>
                      <a:lnTo>
                        <a:pt x="509" y="584"/>
                      </a:lnTo>
                      <a:lnTo>
                        <a:pt x="511" y="584"/>
                      </a:lnTo>
                      <a:lnTo>
                        <a:pt x="511" y="584"/>
                      </a:lnTo>
                      <a:lnTo>
                        <a:pt x="511" y="584"/>
                      </a:lnTo>
                      <a:lnTo>
                        <a:pt x="511" y="586"/>
                      </a:lnTo>
                      <a:lnTo>
                        <a:pt x="511" y="586"/>
                      </a:lnTo>
                      <a:lnTo>
                        <a:pt x="511" y="586"/>
                      </a:lnTo>
                      <a:lnTo>
                        <a:pt x="511" y="588"/>
                      </a:lnTo>
                      <a:lnTo>
                        <a:pt x="509" y="588"/>
                      </a:lnTo>
                      <a:lnTo>
                        <a:pt x="509" y="588"/>
                      </a:lnTo>
                      <a:lnTo>
                        <a:pt x="507" y="588"/>
                      </a:lnTo>
                      <a:lnTo>
                        <a:pt x="507" y="588"/>
                      </a:lnTo>
                      <a:lnTo>
                        <a:pt x="507" y="588"/>
                      </a:lnTo>
                      <a:lnTo>
                        <a:pt x="507" y="588"/>
                      </a:lnTo>
                      <a:lnTo>
                        <a:pt x="505" y="588"/>
                      </a:lnTo>
                      <a:lnTo>
                        <a:pt x="505" y="588"/>
                      </a:lnTo>
                      <a:lnTo>
                        <a:pt x="505" y="588"/>
                      </a:lnTo>
                      <a:lnTo>
                        <a:pt x="505" y="588"/>
                      </a:lnTo>
                      <a:lnTo>
                        <a:pt x="503" y="588"/>
                      </a:lnTo>
                      <a:lnTo>
                        <a:pt x="503" y="588"/>
                      </a:lnTo>
                      <a:lnTo>
                        <a:pt x="503" y="588"/>
                      </a:lnTo>
                      <a:lnTo>
                        <a:pt x="502" y="588"/>
                      </a:lnTo>
                      <a:lnTo>
                        <a:pt x="502" y="590"/>
                      </a:lnTo>
                      <a:lnTo>
                        <a:pt x="502" y="590"/>
                      </a:lnTo>
                      <a:lnTo>
                        <a:pt x="502" y="592"/>
                      </a:lnTo>
                      <a:lnTo>
                        <a:pt x="502" y="592"/>
                      </a:lnTo>
                      <a:lnTo>
                        <a:pt x="502" y="592"/>
                      </a:lnTo>
                      <a:lnTo>
                        <a:pt x="502" y="592"/>
                      </a:lnTo>
                      <a:lnTo>
                        <a:pt x="502" y="592"/>
                      </a:lnTo>
                      <a:lnTo>
                        <a:pt x="500" y="592"/>
                      </a:lnTo>
                      <a:lnTo>
                        <a:pt x="500" y="592"/>
                      </a:lnTo>
                      <a:lnTo>
                        <a:pt x="500" y="592"/>
                      </a:lnTo>
                      <a:lnTo>
                        <a:pt x="498" y="592"/>
                      </a:lnTo>
                      <a:lnTo>
                        <a:pt x="498" y="592"/>
                      </a:lnTo>
                      <a:lnTo>
                        <a:pt x="498" y="592"/>
                      </a:lnTo>
                      <a:lnTo>
                        <a:pt x="498" y="592"/>
                      </a:lnTo>
                      <a:lnTo>
                        <a:pt x="496" y="592"/>
                      </a:lnTo>
                      <a:lnTo>
                        <a:pt x="496" y="594"/>
                      </a:lnTo>
                      <a:lnTo>
                        <a:pt x="496" y="594"/>
                      </a:lnTo>
                      <a:lnTo>
                        <a:pt x="496" y="594"/>
                      </a:lnTo>
                      <a:lnTo>
                        <a:pt x="496" y="594"/>
                      </a:lnTo>
                      <a:lnTo>
                        <a:pt x="496" y="594"/>
                      </a:lnTo>
                      <a:lnTo>
                        <a:pt x="496" y="594"/>
                      </a:lnTo>
                      <a:lnTo>
                        <a:pt x="498" y="594"/>
                      </a:lnTo>
                      <a:lnTo>
                        <a:pt x="498" y="594"/>
                      </a:lnTo>
                      <a:lnTo>
                        <a:pt x="498" y="596"/>
                      </a:lnTo>
                      <a:lnTo>
                        <a:pt x="498" y="596"/>
                      </a:lnTo>
                      <a:lnTo>
                        <a:pt x="498" y="596"/>
                      </a:lnTo>
                      <a:lnTo>
                        <a:pt x="498" y="598"/>
                      </a:lnTo>
                      <a:lnTo>
                        <a:pt x="498" y="598"/>
                      </a:lnTo>
                      <a:lnTo>
                        <a:pt x="498" y="600"/>
                      </a:lnTo>
                      <a:lnTo>
                        <a:pt x="498" y="600"/>
                      </a:lnTo>
                      <a:lnTo>
                        <a:pt x="498" y="600"/>
                      </a:lnTo>
                      <a:lnTo>
                        <a:pt x="498" y="600"/>
                      </a:lnTo>
                      <a:lnTo>
                        <a:pt x="498" y="600"/>
                      </a:lnTo>
                      <a:lnTo>
                        <a:pt x="498" y="600"/>
                      </a:lnTo>
                      <a:lnTo>
                        <a:pt x="496" y="600"/>
                      </a:lnTo>
                      <a:lnTo>
                        <a:pt x="496" y="600"/>
                      </a:lnTo>
                      <a:lnTo>
                        <a:pt x="496" y="600"/>
                      </a:lnTo>
                      <a:lnTo>
                        <a:pt x="494" y="600"/>
                      </a:lnTo>
                      <a:lnTo>
                        <a:pt x="494" y="600"/>
                      </a:lnTo>
                      <a:lnTo>
                        <a:pt x="494" y="600"/>
                      </a:lnTo>
                      <a:lnTo>
                        <a:pt x="494" y="598"/>
                      </a:lnTo>
                      <a:lnTo>
                        <a:pt x="492" y="598"/>
                      </a:lnTo>
                      <a:lnTo>
                        <a:pt x="492" y="598"/>
                      </a:lnTo>
                      <a:lnTo>
                        <a:pt x="492" y="598"/>
                      </a:lnTo>
                      <a:lnTo>
                        <a:pt x="492" y="598"/>
                      </a:lnTo>
                      <a:lnTo>
                        <a:pt x="490" y="598"/>
                      </a:lnTo>
                      <a:lnTo>
                        <a:pt x="490" y="596"/>
                      </a:lnTo>
                      <a:lnTo>
                        <a:pt x="490" y="596"/>
                      </a:lnTo>
                      <a:lnTo>
                        <a:pt x="490" y="596"/>
                      </a:lnTo>
                      <a:lnTo>
                        <a:pt x="488" y="596"/>
                      </a:lnTo>
                      <a:lnTo>
                        <a:pt x="488" y="596"/>
                      </a:lnTo>
                      <a:lnTo>
                        <a:pt x="486" y="596"/>
                      </a:lnTo>
                      <a:lnTo>
                        <a:pt x="486" y="596"/>
                      </a:lnTo>
                      <a:lnTo>
                        <a:pt x="486" y="596"/>
                      </a:lnTo>
                      <a:lnTo>
                        <a:pt x="486" y="598"/>
                      </a:lnTo>
                      <a:lnTo>
                        <a:pt x="484" y="598"/>
                      </a:lnTo>
                      <a:lnTo>
                        <a:pt x="484" y="598"/>
                      </a:lnTo>
                      <a:lnTo>
                        <a:pt x="484" y="598"/>
                      </a:lnTo>
                      <a:lnTo>
                        <a:pt x="484" y="598"/>
                      </a:lnTo>
                      <a:lnTo>
                        <a:pt x="482" y="598"/>
                      </a:lnTo>
                      <a:lnTo>
                        <a:pt x="482" y="600"/>
                      </a:lnTo>
                      <a:lnTo>
                        <a:pt x="482" y="600"/>
                      </a:lnTo>
                      <a:lnTo>
                        <a:pt x="482" y="600"/>
                      </a:lnTo>
                      <a:lnTo>
                        <a:pt x="482" y="600"/>
                      </a:lnTo>
                      <a:lnTo>
                        <a:pt x="482" y="602"/>
                      </a:lnTo>
                      <a:lnTo>
                        <a:pt x="481" y="602"/>
                      </a:lnTo>
                      <a:lnTo>
                        <a:pt x="481" y="600"/>
                      </a:lnTo>
                      <a:lnTo>
                        <a:pt x="481" y="600"/>
                      </a:lnTo>
                      <a:lnTo>
                        <a:pt x="481" y="602"/>
                      </a:lnTo>
                      <a:lnTo>
                        <a:pt x="481" y="602"/>
                      </a:lnTo>
                      <a:lnTo>
                        <a:pt x="481" y="602"/>
                      </a:lnTo>
                      <a:lnTo>
                        <a:pt x="481" y="602"/>
                      </a:lnTo>
                      <a:lnTo>
                        <a:pt x="479" y="602"/>
                      </a:lnTo>
                      <a:lnTo>
                        <a:pt x="479" y="600"/>
                      </a:lnTo>
                      <a:lnTo>
                        <a:pt x="479" y="600"/>
                      </a:lnTo>
                      <a:lnTo>
                        <a:pt x="479" y="602"/>
                      </a:lnTo>
                      <a:lnTo>
                        <a:pt x="479" y="602"/>
                      </a:lnTo>
                      <a:lnTo>
                        <a:pt x="477" y="602"/>
                      </a:lnTo>
                      <a:lnTo>
                        <a:pt x="477" y="602"/>
                      </a:lnTo>
                      <a:lnTo>
                        <a:pt x="477" y="602"/>
                      </a:lnTo>
                      <a:lnTo>
                        <a:pt x="475" y="602"/>
                      </a:lnTo>
                      <a:lnTo>
                        <a:pt x="475" y="602"/>
                      </a:lnTo>
                      <a:lnTo>
                        <a:pt x="475" y="604"/>
                      </a:lnTo>
                      <a:lnTo>
                        <a:pt x="475" y="604"/>
                      </a:lnTo>
                      <a:lnTo>
                        <a:pt x="473" y="604"/>
                      </a:lnTo>
                      <a:lnTo>
                        <a:pt x="473" y="604"/>
                      </a:lnTo>
                      <a:lnTo>
                        <a:pt x="473" y="604"/>
                      </a:lnTo>
                      <a:lnTo>
                        <a:pt x="473" y="604"/>
                      </a:lnTo>
                      <a:lnTo>
                        <a:pt x="473" y="606"/>
                      </a:lnTo>
                      <a:lnTo>
                        <a:pt x="471" y="606"/>
                      </a:lnTo>
                      <a:lnTo>
                        <a:pt x="471" y="606"/>
                      </a:lnTo>
                      <a:lnTo>
                        <a:pt x="471" y="606"/>
                      </a:lnTo>
                      <a:lnTo>
                        <a:pt x="469" y="606"/>
                      </a:lnTo>
                      <a:lnTo>
                        <a:pt x="469" y="607"/>
                      </a:lnTo>
                      <a:lnTo>
                        <a:pt x="469" y="607"/>
                      </a:lnTo>
                      <a:lnTo>
                        <a:pt x="469" y="607"/>
                      </a:lnTo>
                      <a:lnTo>
                        <a:pt x="469" y="607"/>
                      </a:lnTo>
                      <a:lnTo>
                        <a:pt x="467" y="607"/>
                      </a:lnTo>
                      <a:lnTo>
                        <a:pt x="467" y="609"/>
                      </a:lnTo>
                      <a:lnTo>
                        <a:pt x="467" y="609"/>
                      </a:lnTo>
                      <a:lnTo>
                        <a:pt x="467" y="609"/>
                      </a:lnTo>
                      <a:lnTo>
                        <a:pt x="467" y="609"/>
                      </a:lnTo>
                      <a:lnTo>
                        <a:pt x="465" y="609"/>
                      </a:lnTo>
                      <a:lnTo>
                        <a:pt x="465" y="611"/>
                      </a:lnTo>
                      <a:lnTo>
                        <a:pt x="465" y="611"/>
                      </a:lnTo>
                      <a:lnTo>
                        <a:pt x="465" y="611"/>
                      </a:lnTo>
                      <a:lnTo>
                        <a:pt x="465" y="611"/>
                      </a:lnTo>
                      <a:lnTo>
                        <a:pt x="465" y="613"/>
                      </a:lnTo>
                      <a:lnTo>
                        <a:pt x="463" y="613"/>
                      </a:lnTo>
                      <a:lnTo>
                        <a:pt x="463" y="613"/>
                      </a:lnTo>
                      <a:lnTo>
                        <a:pt x="463" y="613"/>
                      </a:lnTo>
                      <a:lnTo>
                        <a:pt x="463" y="613"/>
                      </a:lnTo>
                      <a:lnTo>
                        <a:pt x="461" y="613"/>
                      </a:lnTo>
                      <a:lnTo>
                        <a:pt x="461" y="615"/>
                      </a:lnTo>
                      <a:lnTo>
                        <a:pt x="461" y="615"/>
                      </a:lnTo>
                      <a:lnTo>
                        <a:pt x="461" y="615"/>
                      </a:lnTo>
                      <a:lnTo>
                        <a:pt x="459" y="615"/>
                      </a:lnTo>
                      <a:lnTo>
                        <a:pt x="459" y="615"/>
                      </a:lnTo>
                      <a:lnTo>
                        <a:pt x="459" y="617"/>
                      </a:lnTo>
                      <a:lnTo>
                        <a:pt x="459" y="617"/>
                      </a:lnTo>
                      <a:lnTo>
                        <a:pt x="458" y="617"/>
                      </a:lnTo>
                      <a:lnTo>
                        <a:pt x="458" y="617"/>
                      </a:lnTo>
                      <a:lnTo>
                        <a:pt x="458" y="617"/>
                      </a:lnTo>
                      <a:lnTo>
                        <a:pt x="458" y="617"/>
                      </a:lnTo>
                      <a:lnTo>
                        <a:pt x="458" y="617"/>
                      </a:lnTo>
                      <a:lnTo>
                        <a:pt x="456" y="617"/>
                      </a:lnTo>
                      <a:lnTo>
                        <a:pt x="456" y="619"/>
                      </a:lnTo>
                      <a:lnTo>
                        <a:pt x="456" y="619"/>
                      </a:lnTo>
                      <a:lnTo>
                        <a:pt x="456" y="619"/>
                      </a:lnTo>
                      <a:lnTo>
                        <a:pt x="454" y="619"/>
                      </a:lnTo>
                      <a:lnTo>
                        <a:pt x="454" y="621"/>
                      </a:lnTo>
                      <a:lnTo>
                        <a:pt x="454" y="621"/>
                      </a:lnTo>
                      <a:lnTo>
                        <a:pt x="454" y="621"/>
                      </a:lnTo>
                      <a:lnTo>
                        <a:pt x="454" y="621"/>
                      </a:lnTo>
                      <a:lnTo>
                        <a:pt x="454" y="623"/>
                      </a:lnTo>
                      <a:lnTo>
                        <a:pt x="452" y="623"/>
                      </a:lnTo>
                      <a:lnTo>
                        <a:pt x="452" y="623"/>
                      </a:lnTo>
                      <a:lnTo>
                        <a:pt x="452" y="625"/>
                      </a:lnTo>
                      <a:lnTo>
                        <a:pt x="452" y="625"/>
                      </a:lnTo>
                      <a:lnTo>
                        <a:pt x="452" y="625"/>
                      </a:lnTo>
                      <a:lnTo>
                        <a:pt x="452" y="625"/>
                      </a:lnTo>
                      <a:lnTo>
                        <a:pt x="452" y="625"/>
                      </a:lnTo>
                      <a:lnTo>
                        <a:pt x="452" y="627"/>
                      </a:lnTo>
                      <a:lnTo>
                        <a:pt x="450" y="627"/>
                      </a:lnTo>
                      <a:lnTo>
                        <a:pt x="450" y="627"/>
                      </a:lnTo>
                      <a:lnTo>
                        <a:pt x="450" y="627"/>
                      </a:lnTo>
                      <a:lnTo>
                        <a:pt x="450" y="628"/>
                      </a:lnTo>
                      <a:lnTo>
                        <a:pt x="448" y="628"/>
                      </a:lnTo>
                      <a:lnTo>
                        <a:pt x="448" y="628"/>
                      </a:lnTo>
                      <a:lnTo>
                        <a:pt x="448" y="628"/>
                      </a:lnTo>
                      <a:lnTo>
                        <a:pt x="448" y="630"/>
                      </a:lnTo>
                      <a:lnTo>
                        <a:pt x="448" y="630"/>
                      </a:lnTo>
                      <a:lnTo>
                        <a:pt x="448" y="630"/>
                      </a:lnTo>
                      <a:lnTo>
                        <a:pt x="448" y="632"/>
                      </a:lnTo>
                      <a:lnTo>
                        <a:pt x="446" y="632"/>
                      </a:lnTo>
                      <a:lnTo>
                        <a:pt x="446" y="632"/>
                      </a:lnTo>
                      <a:lnTo>
                        <a:pt x="446" y="632"/>
                      </a:lnTo>
                      <a:lnTo>
                        <a:pt x="446" y="632"/>
                      </a:lnTo>
                      <a:lnTo>
                        <a:pt x="446" y="632"/>
                      </a:lnTo>
                      <a:lnTo>
                        <a:pt x="446" y="634"/>
                      </a:lnTo>
                      <a:lnTo>
                        <a:pt x="444" y="634"/>
                      </a:lnTo>
                      <a:lnTo>
                        <a:pt x="444" y="634"/>
                      </a:lnTo>
                      <a:lnTo>
                        <a:pt x="444" y="634"/>
                      </a:lnTo>
                      <a:lnTo>
                        <a:pt x="442" y="634"/>
                      </a:lnTo>
                      <a:lnTo>
                        <a:pt x="442" y="636"/>
                      </a:lnTo>
                      <a:lnTo>
                        <a:pt x="442" y="636"/>
                      </a:lnTo>
                      <a:lnTo>
                        <a:pt x="442" y="636"/>
                      </a:lnTo>
                      <a:lnTo>
                        <a:pt x="442" y="638"/>
                      </a:lnTo>
                      <a:lnTo>
                        <a:pt x="442" y="638"/>
                      </a:lnTo>
                      <a:lnTo>
                        <a:pt x="442" y="638"/>
                      </a:lnTo>
                      <a:lnTo>
                        <a:pt x="442" y="640"/>
                      </a:lnTo>
                      <a:lnTo>
                        <a:pt x="440" y="640"/>
                      </a:lnTo>
                      <a:lnTo>
                        <a:pt x="440" y="640"/>
                      </a:lnTo>
                      <a:lnTo>
                        <a:pt x="440" y="640"/>
                      </a:lnTo>
                      <a:lnTo>
                        <a:pt x="440" y="640"/>
                      </a:lnTo>
                      <a:lnTo>
                        <a:pt x="440" y="642"/>
                      </a:lnTo>
                      <a:lnTo>
                        <a:pt x="440" y="642"/>
                      </a:lnTo>
                      <a:lnTo>
                        <a:pt x="440" y="644"/>
                      </a:lnTo>
                      <a:lnTo>
                        <a:pt x="440" y="644"/>
                      </a:lnTo>
                      <a:lnTo>
                        <a:pt x="440" y="644"/>
                      </a:lnTo>
                      <a:lnTo>
                        <a:pt x="442" y="644"/>
                      </a:lnTo>
                      <a:lnTo>
                        <a:pt x="442" y="646"/>
                      </a:lnTo>
                      <a:lnTo>
                        <a:pt x="442" y="646"/>
                      </a:lnTo>
                      <a:lnTo>
                        <a:pt x="442" y="646"/>
                      </a:lnTo>
                      <a:lnTo>
                        <a:pt x="442" y="648"/>
                      </a:lnTo>
                      <a:lnTo>
                        <a:pt x="442" y="648"/>
                      </a:lnTo>
                      <a:lnTo>
                        <a:pt x="442" y="648"/>
                      </a:lnTo>
                      <a:lnTo>
                        <a:pt x="442" y="650"/>
                      </a:lnTo>
                      <a:lnTo>
                        <a:pt x="440" y="650"/>
                      </a:lnTo>
                      <a:lnTo>
                        <a:pt x="440" y="650"/>
                      </a:lnTo>
                      <a:lnTo>
                        <a:pt x="440" y="650"/>
                      </a:lnTo>
                      <a:lnTo>
                        <a:pt x="440" y="650"/>
                      </a:lnTo>
                      <a:lnTo>
                        <a:pt x="440" y="651"/>
                      </a:lnTo>
                      <a:lnTo>
                        <a:pt x="440" y="651"/>
                      </a:lnTo>
                      <a:lnTo>
                        <a:pt x="438" y="651"/>
                      </a:lnTo>
                      <a:lnTo>
                        <a:pt x="438" y="653"/>
                      </a:lnTo>
                      <a:lnTo>
                        <a:pt x="438" y="653"/>
                      </a:lnTo>
                      <a:lnTo>
                        <a:pt x="438" y="655"/>
                      </a:lnTo>
                      <a:lnTo>
                        <a:pt x="438" y="655"/>
                      </a:lnTo>
                      <a:lnTo>
                        <a:pt x="438" y="655"/>
                      </a:lnTo>
                      <a:lnTo>
                        <a:pt x="438" y="657"/>
                      </a:lnTo>
                      <a:lnTo>
                        <a:pt x="438" y="657"/>
                      </a:lnTo>
                      <a:lnTo>
                        <a:pt x="438" y="657"/>
                      </a:lnTo>
                      <a:lnTo>
                        <a:pt x="440" y="657"/>
                      </a:lnTo>
                      <a:lnTo>
                        <a:pt x="440" y="657"/>
                      </a:lnTo>
                      <a:lnTo>
                        <a:pt x="440" y="659"/>
                      </a:lnTo>
                      <a:lnTo>
                        <a:pt x="438" y="659"/>
                      </a:lnTo>
                      <a:lnTo>
                        <a:pt x="438" y="659"/>
                      </a:lnTo>
                      <a:lnTo>
                        <a:pt x="438" y="661"/>
                      </a:lnTo>
                      <a:lnTo>
                        <a:pt x="440" y="661"/>
                      </a:lnTo>
                      <a:lnTo>
                        <a:pt x="440" y="661"/>
                      </a:lnTo>
                      <a:lnTo>
                        <a:pt x="440" y="661"/>
                      </a:lnTo>
                      <a:lnTo>
                        <a:pt x="440" y="663"/>
                      </a:lnTo>
                      <a:lnTo>
                        <a:pt x="440" y="663"/>
                      </a:lnTo>
                      <a:lnTo>
                        <a:pt x="440" y="665"/>
                      </a:lnTo>
                      <a:lnTo>
                        <a:pt x="442" y="665"/>
                      </a:lnTo>
                      <a:lnTo>
                        <a:pt x="442" y="665"/>
                      </a:lnTo>
                      <a:lnTo>
                        <a:pt x="442" y="665"/>
                      </a:lnTo>
                      <a:lnTo>
                        <a:pt x="442" y="665"/>
                      </a:lnTo>
                      <a:lnTo>
                        <a:pt x="442" y="667"/>
                      </a:lnTo>
                      <a:lnTo>
                        <a:pt x="442" y="667"/>
                      </a:lnTo>
                      <a:lnTo>
                        <a:pt x="442" y="667"/>
                      </a:lnTo>
                      <a:lnTo>
                        <a:pt x="440" y="667"/>
                      </a:lnTo>
                      <a:lnTo>
                        <a:pt x="440" y="667"/>
                      </a:lnTo>
                      <a:lnTo>
                        <a:pt x="440" y="669"/>
                      </a:lnTo>
                      <a:lnTo>
                        <a:pt x="440" y="669"/>
                      </a:lnTo>
                      <a:lnTo>
                        <a:pt x="442" y="669"/>
                      </a:lnTo>
                      <a:lnTo>
                        <a:pt x="442" y="669"/>
                      </a:lnTo>
                      <a:lnTo>
                        <a:pt x="442" y="671"/>
                      </a:lnTo>
                      <a:lnTo>
                        <a:pt x="442" y="671"/>
                      </a:lnTo>
                      <a:lnTo>
                        <a:pt x="442" y="671"/>
                      </a:lnTo>
                      <a:lnTo>
                        <a:pt x="442" y="671"/>
                      </a:lnTo>
                      <a:lnTo>
                        <a:pt x="442" y="671"/>
                      </a:lnTo>
                      <a:lnTo>
                        <a:pt x="444" y="671"/>
                      </a:lnTo>
                      <a:lnTo>
                        <a:pt x="444" y="671"/>
                      </a:lnTo>
                      <a:lnTo>
                        <a:pt x="444" y="671"/>
                      </a:lnTo>
                      <a:lnTo>
                        <a:pt x="444" y="673"/>
                      </a:lnTo>
                      <a:lnTo>
                        <a:pt x="444" y="673"/>
                      </a:lnTo>
                      <a:lnTo>
                        <a:pt x="444" y="673"/>
                      </a:lnTo>
                      <a:lnTo>
                        <a:pt x="444" y="673"/>
                      </a:lnTo>
                      <a:lnTo>
                        <a:pt x="444" y="674"/>
                      </a:lnTo>
                      <a:lnTo>
                        <a:pt x="442" y="674"/>
                      </a:lnTo>
                      <a:lnTo>
                        <a:pt x="442" y="674"/>
                      </a:lnTo>
                      <a:lnTo>
                        <a:pt x="442" y="676"/>
                      </a:lnTo>
                      <a:lnTo>
                        <a:pt x="442" y="676"/>
                      </a:lnTo>
                      <a:lnTo>
                        <a:pt x="442" y="676"/>
                      </a:lnTo>
                      <a:lnTo>
                        <a:pt x="442" y="678"/>
                      </a:lnTo>
                      <a:lnTo>
                        <a:pt x="442" y="678"/>
                      </a:lnTo>
                      <a:lnTo>
                        <a:pt x="442" y="680"/>
                      </a:lnTo>
                      <a:lnTo>
                        <a:pt x="442" y="680"/>
                      </a:lnTo>
                      <a:lnTo>
                        <a:pt x="440" y="680"/>
                      </a:lnTo>
                      <a:lnTo>
                        <a:pt x="440" y="680"/>
                      </a:lnTo>
                      <a:lnTo>
                        <a:pt x="440" y="680"/>
                      </a:lnTo>
                      <a:lnTo>
                        <a:pt x="440" y="680"/>
                      </a:lnTo>
                      <a:lnTo>
                        <a:pt x="440" y="682"/>
                      </a:lnTo>
                      <a:lnTo>
                        <a:pt x="440" y="682"/>
                      </a:lnTo>
                      <a:lnTo>
                        <a:pt x="440" y="684"/>
                      </a:lnTo>
                      <a:lnTo>
                        <a:pt x="440" y="684"/>
                      </a:lnTo>
                      <a:lnTo>
                        <a:pt x="438" y="684"/>
                      </a:lnTo>
                      <a:lnTo>
                        <a:pt x="438" y="686"/>
                      </a:lnTo>
                      <a:lnTo>
                        <a:pt x="438" y="686"/>
                      </a:lnTo>
                      <a:lnTo>
                        <a:pt x="438" y="688"/>
                      </a:lnTo>
                      <a:lnTo>
                        <a:pt x="438" y="688"/>
                      </a:lnTo>
                      <a:lnTo>
                        <a:pt x="438" y="688"/>
                      </a:lnTo>
                      <a:lnTo>
                        <a:pt x="438" y="688"/>
                      </a:lnTo>
                      <a:lnTo>
                        <a:pt x="438" y="690"/>
                      </a:lnTo>
                      <a:lnTo>
                        <a:pt x="438" y="690"/>
                      </a:lnTo>
                      <a:lnTo>
                        <a:pt x="438" y="690"/>
                      </a:lnTo>
                      <a:lnTo>
                        <a:pt x="438" y="692"/>
                      </a:lnTo>
                      <a:lnTo>
                        <a:pt x="438" y="692"/>
                      </a:lnTo>
                      <a:lnTo>
                        <a:pt x="438" y="694"/>
                      </a:lnTo>
                      <a:lnTo>
                        <a:pt x="438" y="694"/>
                      </a:lnTo>
                      <a:lnTo>
                        <a:pt x="436" y="694"/>
                      </a:lnTo>
                      <a:lnTo>
                        <a:pt x="436" y="696"/>
                      </a:lnTo>
                      <a:lnTo>
                        <a:pt x="436" y="696"/>
                      </a:lnTo>
                      <a:lnTo>
                        <a:pt x="436" y="696"/>
                      </a:lnTo>
                      <a:lnTo>
                        <a:pt x="436" y="696"/>
                      </a:lnTo>
                      <a:lnTo>
                        <a:pt x="435" y="696"/>
                      </a:lnTo>
                      <a:lnTo>
                        <a:pt x="435" y="697"/>
                      </a:lnTo>
                      <a:lnTo>
                        <a:pt x="435" y="697"/>
                      </a:lnTo>
                      <a:lnTo>
                        <a:pt x="433" y="697"/>
                      </a:lnTo>
                      <a:lnTo>
                        <a:pt x="433" y="697"/>
                      </a:lnTo>
                      <a:lnTo>
                        <a:pt x="433" y="697"/>
                      </a:lnTo>
                      <a:lnTo>
                        <a:pt x="433" y="697"/>
                      </a:lnTo>
                      <a:lnTo>
                        <a:pt x="433" y="697"/>
                      </a:lnTo>
                      <a:lnTo>
                        <a:pt x="431" y="697"/>
                      </a:lnTo>
                      <a:lnTo>
                        <a:pt x="431" y="699"/>
                      </a:lnTo>
                      <a:lnTo>
                        <a:pt x="431" y="699"/>
                      </a:lnTo>
                      <a:lnTo>
                        <a:pt x="431" y="699"/>
                      </a:lnTo>
                      <a:lnTo>
                        <a:pt x="431" y="699"/>
                      </a:lnTo>
                      <a:lnTo>
                        <a:pt x="429" y="699"/>
                      </a:lnTo>
                      <a:lnTo>
                        <a:pt x="429" y="701"/>
                      </a:lnTo>
                      <a:lnTo>
                        <a:pt x="429" y="701"/>
                      </a:lnTo>
                      <a:lnTo>
                        <a:pt x="429" y="701"/>
                      </a:lnTo>
                      <a:lnTo>
                        <a:pt x="427" y="701"/>
                      </a:lnTo>
                      <a:lnTo>
                        <a:pt x="427" y="703"/>
                      </a:lnTo>
                      <a:lnTo>
                        <a:pt x="427" y="703"/>
                      </a:lnTo>
                      <a:lnTo>
                        <a:pt x="427" y="703"/>
                      </a:lnTo>
                      <a:lnTo>
                        <a:pt x="427" y="703"/>
                      </a:lnTo>
                      <a:lnTo>
                        <a:pt x="425" y="703"/>
                      </a:lnTo>
                      <a:lnTo>
                        <a:pt x="425" y="705"/>
                      </a:lnTo>
                      <a:lnTo>
                        <a:pt x="425" y="705"/>
                      </a:lnTo>
                      <a:lnTo>
                        <a:pt x="425" y="705"/>
                      </a:lnTo>
                      <a:lnTo>
                        <a:pt x="425" y="705"/>
                      </a:lnTo>
                      <a:lnTo>
                        <a:pt x="425" y="705"/>
                      </a:lnTo>
                      <a:lnTo>
                        <a:pt x="423" y="705"/>
                      </a:lnTo>
                      <a:lnTo>
                        <a:pt x="423" y="707"/>
                      </a:lnTo>
                      <a:lnTo>
                        <a:pt x="423" y="707"/>
                      </a:lnTo>
                      <a:lnTo>
                        <a:pt x="423" y="707"/>
                      </a:lnTo>
                      <a:lnTo>
                        <a:pt x="423" y="709"/>
                      </a:lnTo>
                      <a:lnTo>
                        <a:pt x="421" y="709"/>
                      </a:lnTo>
                      <a:lnTo>
                        <a:pt x="421" y="709"/>
                      </a:lnTo>
                      <a:lnTo>
                        <a:pt x="421" y="709"/>
                      </a:lnTo>
                      <a:lnTo>
                        <a:pt x="421" y="711"/>
                      </a:lnTo>
                      <a:lnTo>
                        <a:pt x="421" y="711"/>
                      </a:lnTo>
                      <a:lnTo>
                        <a:pt x="421" y="711"/>
                      </a:lnTo>
                      <a:lnTo>
                        <a:pt x="421" y="713"/>
                      </a:lnTo>
                      <a:lnTo>
                        <a:pt x="419" y="713"/>
                      </a:lnTo>
                      <a:lnTo>
                        <a:pt x="419" y="713"/>
                      </a:lnTo>
                      <a:lnTo>
                        <a:pt x="419" y="713"/>
                      </a:lnTo>
                      <a:lnTo>
                        <a:pt x="419" y="713"/>
                      </a:lnTo>
                      <a:lnTo>
                        <a:pt x="419" y="713"/>
                      </a:lnTo>
                      <a:lnTo>
                        <a:pt x="419" y="715"/>
                      </a:lnTo>
                      <a:lnTo>
                        <a:pt x="419" y="715"/>
                      </a:lnTo>
                      <a:lnTo>
                        <a:pt x="417" y="715"/>
                      </a:lnTo>
                      <a:lnTo>
                        <a:pt x="417" y="717"/>
                      </a:lnTo>
                      <a:lnTo>
                        <a:pt x="417" y="717"/>
                      </a:lnTo>
                      <a:lnTo>
                        <a:pt x="417" y="717"/>
                      </a:lnTo>
                      <a:lnTo>
                        <a:pt x="415" y="717"/>
                      </a:lnTo>
                      <a:lnTo>
                        <a:pt x="415" y="719"/>
                      </a:lnTo>
                      <a:lnTo>
                        <a:pt x="415" y="719"/>
                      </a:lnTo>
                      <a:lnTo>
                        <a:pt x="415" y="719"/>
                      </a:lnTo>
                      <a:lnTo>
                        <a:pt x="415" y="720"/>
                      </a:lnTo>
                      <a:lnTo>
                        <a:pt x="415" y="720"/>
                      </a:lnTo>
                      <a:lnTo>
                        <a:pt x="415" y="720"/>
                      </a:lnTo>
                      <a:lnTo>
                        <a:pt x="415" y="720"/>
                      </a:lnTo>
                      <a:lnTo>
                        <a:pt x="415" y="722"/>
                      </a:lnTo>
                      <a:lnTo>
                        <a:pt x="414" y="722"/>
                      </a:lnTo>
                      <a:lnTo>
                        <a:pt x="414" y="722"/>
                      </a:lnTo>
                      <a:lnTo>
                        <a:pt x="414" y="724"/>
                      </a:lnTo>
                      <a:lnTo>
                        <a:pt x="414" y="724"/>
                      </a:lnTo>
                      <a:lnTo>
                        <a:pt x="414" y="724"/>
                      </a:lnTo>
                      <a:lnTo>
                        <a:pt x="414" y="726"/>
                      </a:lnTo>
                      <a:lnTo>
                        <a:pt x="414" y="726"/>
                      </a:lnTo>
                      <a:lnTo>
                        <a:pt x="412" y="726"/>
                      </a:lnTo>
                      <a:lnTo>
                        <a:pt x="412" y="728"/>
                      </a:lnTo>
                      <a:lnTo>
                        <a:pt x="412" y="728"/>
                      </a:lnTo>
                      <a:lnTo>
                        <a:pt x="412" y="728"/>
                      </a:lnTo>
                      <a:lnTo>
                        <a:pt x="412" y="728"/>
                      </a:lnTo>
                      <a:lnTo>
                        <a:pt x="412" y="730"/>
                      </a:lnTo>
                      <a:lnTo>
                        <a:pt x="412" y="730"/>
                      </a:lnTo>
                      <a:lnTo>
                        <a:pt x="412" y="730"/>
                      </a:lnTo>
                      <a:lnTo>
                        <a:pt x="412" y="732"/>
                      </a:lnTo>
                      <a:lnTo>
                        <a:pt x="412" y="732"/>
                      </a:lnTo>
                      <a:lnTo>
                        <a:pt x="410" y="732"/>
                      </a:lnTo>
                      <a:lnTo>
                        <a:pt x="410" y="734"/>
                      </a:lnTo>
                      <a:lnTo>
                        <a:pt x="410" y="734"/>
                      </a:lnTo>
                      <a:lnTo>
                        <a:pt x="410" y="736"/>
                      </a:lnTo>
                      <a:lnTo>
                        <a:pt x="410" y="736"/>
                      </a:lnTo>
                      <a:lnTo>
                        <a:pt x="410" y="736"/>
                      </a:lnTo>
                      <a:lnTo>
                        <a:pt x="410" y="736"/>
                      </a:lnTo>
                      <a:lnTo>
                        <a:pt x="410" y="736"/>
                      </a:lnTo>
                      <a:lnTo>
                        <a:pt x="408" y="736"/>
                      </a:lnTo>
                      <a:lnTo>
                        <a:pt x="408" y="738"/>
                      </a:lnTo>
                      <a:lnTo>
                        <a:pt x="408" y="738"/>
                      </a:lnTo>
                      <a:lnTo>
                        <a:pt x="408" y="738"/>
                      </a:lnTo>
                      <a:lnTo>
                        <a:pt x="408" y="740"/>
                      </a:lnTo>
                      <a:lnTo>
                        <a:pt x="406" y="740"/>
                      </a:lnTo>
                      <a:lnTo>
                        <a:pt x="406" y="740"/>
                      </a:lnTo>
                      <a:lnTo>
                        <a:pt x="406" y="742"/>
                      </a:lnTo>
                      <a:lnTo>
                        <a:pt x="406" y="742"/>
                      </a:lnTo>
                      <a:lnTo>
                        <a:pt x="406" y="742"/>
                      </a:lnTo>
                      <a:lnTo>
                        <a:pt x="406" y="742"/>
                      </a:lnTo>
                      <a:lnTo>
                        <a:pt x="406" y="743"/>
                      </a:lnTo>
                      <a:lnTo>
                        <a:pt x="404" y="743"/>
                      </a:lnTo>
                      <a:lnTo>
                        <a:pt x="404" y="743"/>
                      </a:lnTo>
                      <a:lnTo>
                        <a:pt x="404" y="745"/>
                      </a:lnTo>
                      <a:lnTo>
                        <a:pt x="404" y="745"/>
                      </a:lnTo>
                      <a:lnTo>
                        <a:pt x="404" y="745"/>
                      </a:lnTo>
                      <a:lnTo>
                        <a:pt x="404" y="745"/>
                      </a:lnTo>
                      <a:lnTo>
                        <a:pt x="404" y="745"/>
                      </a:lnTo>
                      <a:lnTo>
                        <a:pt x="404" y="747"/>
                      </a:lnTo>
                      <a:lnTo>
                        <a:pt x="402" y="747"/>
                      </a:lnTo>
                      <a:lnTo>
                        <a:pt x="402" y="747"/>
                      </a:lnTo>
                      <a:lnTo>
                        <a:pt x="402" y="747"/>
                      </a:lnTo>
                      <a:lnTo>
                        <a:pt x="402" y="749"/>
                      </a:lnTo>
                      <a:lnTo>
                        <a:pt x="400" y="749"/>
                      </a:lnTo>
                      <a:lnTo>
                        <a:pt x="400" y="749"/>
                      </a:lnTo>
                      <a:lnTo>
                        <a:pt x="400" y="749"/>
                      </a:lnTo>
                      <a:lnTo>
                        <a:pt x="400" y="751"/>
                      </a:lnTo>
                      <a:lnTo>
                        <a:pt x="400" y="751"/>
                      </a:lnTo>
                      <a:lnTo>
                        <a:pt x="400" y="751"/>
                      </a:lnTo>
                      <a:lnTo>
                        <a:pt x="398" y="751"/>
                      </a:lnTo>
                      <a:lnTo>
                        <a:pt x="398" y="751"/>
                      </a:lnTo>
                      <a:lnTo>
                        <a:pt x="398" y="753"/>
                      </a:lnTo>
                      <a:lnTo>
                        <a:pt x="398" y="753"/>
                      </a:lnTo>
                      <a:lnTo>
                        <a:pt x="398" y="753"/>
                      </a:lnTo>
                      <a:lnTo>
                        <a:pt x="396" y="753"/>
                      </a:lnTo>
                      <a:lnTo>
                        <a:pt x="396" y="753"/>
                      </a:lnTo>
                      <a:lnTo>
                        <a:pt x="396" y="753"/>
                      </a:lnTo>
                      <a:lnTo>
                        <a:pt x="396" y="755"/>
                      </a:lnTo>
                      <a:lnTo>
                        <a:pt x="394" y="755"/>
                      </a:lnTo>
                      <a:lnTo>
                        <a:pt x="394" y="755"/>
                      </a:lnTo>
                      <a:lnTo>
                        <a:pt x="394" y="755"/>
                      </a:lnTo>
                      <a:lnTo>
                        <a:pt x="394" y="757"/>
                      </a:lnTo>
                      <a:lnTo>
                        <a:pt x="394" y="757"/>
                      </a:lnTo>
                      <a:lnTo>
                        <a:pt x="394" y="757"/>
                      </a:lnTo>
                      <a:lnTo>
                        <a:pt x="392" y="757"/>
                      </a:lnTo>
                      <a:lnTo>
                        <a:pt x="392" y="759"/>
                      </a:lnTo>
                      <a:lnTo>
                        <a:pt x="392" y="759"/>
                      </a:lnTo>
                      <a:lnTo>
                        <a:pt x="392" y="759"/>
                      </a:lnTo>
                      <a:lnTo>
                        <a:pt x="392" y="759"/>
                      </a:lnTo>
                      <a:lnTo>
                        <a:pt x="391" y="759"/>
                      </a:lnTo>
                      <a:lnTo>
                        <a:pt x="391" y="761"/>
                      </a:lnTo>
                      <a:lnTo>
                        <a:pt x="391" y="761"/>
                      </a:lnTo>
                      <a:lnTo>
                        <a:pt x="389" y="761"/>
                      </a:lnTo>
                      <a:lnTo>
                        <a:pt x="389" y="761"/>
                      </a:lnTo>
                      <a:lnTo>
                        <a:pt x="389" y="761"/>
                      </a:lnTo>
                      <a:lnTo>
                        <a:pt x="389" y="761"/>
                      </a:lnTo>
                      <a:lnTo>
                        <a:pt x="389" y="761"/>
                      </a:lnTo>
                      <a:lnTo>
                        <a:pt x="387" y="761"/>
                      </a:lnTo>
                      <a:lnTo>
                        <a:pt x="387" y="761"/>
                      </a:lnTo>
                      <a:lnTo>
                        <a:pt x="387" y="763"/>
                      </a:lnTo>
                      <a:lnTo>
                        <a:pt x="387" y="763"/>
                      </a:lnTo>
                      <a:lnTo>
                        <a:pt x="385" y="763"/>
                      </a:lnTo>
                      <a:lnTo>
                        <a:pt x="385" y="763"/>
                      </a:lnTo>
                      <a:lnTo>
                        <a:pt x="385" y="763"/>
                      </a:lnTo>
                      <a:lnTo>
                        <a:pt x="385" y="765"/>
                      </a:lnTo>
                      <a:lnTo>
                        <a:pt x="383" y="765"/>
                      </a:lnTo>
                      <a:lnTo>
                        <a:pt x="383" y="765"/>
                      </a:lnTo>
                      <a:lnTo>
                        <a:pt x="383" y="765"/>
                      </a:lnTo>
                      <a:lnTo>
                        <a:pt x="383" y="765"/>
                      </a:lnTo>
                      <a:lnTo>
                        <a:pt x="383" y="766"/>
                      </a:lnTo>
                      <a:lnTo>
                        <a:pt x="381" y="766"/>
                      </a:lnTo>
                      <a:lnTo>
                        <a:pt x="381" y="766"/>
                      </a:lnTo>
                      <a:lnTo>
                        <a:pt x="381" y="766"/>
                      </a:lnTo>
                      <a:lnTo>
                        <a:pt x="381" y="768"/>
                      </a:lnTo>
                      <a:lnTo>
                        <a:pt x="379" y="768"/>
                      </a:lnTo>
                      <a:lnTo>
                        <a:pt x="379" y="768"/>
                      </a:lnTo>
                      <a:lnTo>
                        <a:pt x="379" y="768"/>
                      </a:lnTo>
                      <a:lnTo>
                        <a:pt x="379" y="768"/>
                      </a:lnTo>
                      <a:lnTo>
                        <a:pt x="379" y="768"/>
                      </a:lnTo>
                      <a:lnTo>
                        <a:pt x="377" y="768"/>
                      </a:lnTo>
                      <a:lnTo>
                        <a:pt x="377" y="770"/>
                      </a:lnTo>
                      <a:lnTo>
                        <a:pt x="377" y="770"/>
                      </a:lnTo>
                      <a:lnTo>
                        <a:pt x="377" y="770"/>
                      </a:lnTo>
                      <a:lnTo>
                        <a:pt x="377" y="770"/>
                      </a:lnTo>
                      <a:lnTo>
                        <a:pt x="377" y="772"/>
                      </a:lnTo>
                      <a:lnTo>
                        <a:pt x="377" y="772"/>
                      </a:lnTo>
                      <a:lnTo>
                        <a:pt x="375" y="772"/>
                      </a:lnTo>
                      <a:lnTo>
                        <a:pt x="375" y="774"/>
                      </a:lnTo>
                      <a:lnTo>
                        <a:pt x="375" y="774"/>
                      </a:lnTo>
                      <a:lnTo>
                        <a:pt x="375" y="774"/>
                      </a:lnTo>
                      <a:lnTo>
                        <a:pt x="375" y="776"/>
                      </a:lnTo>
                      <a:lnTo>
                        <a:pt x="375" y="776"/>
                      </a:lnTo>
                      <a:lnTo>
                        <a:pt x="373" y="776"/>
                      </a:lnTo>
                      <a:lnTo>
                        <a:pt x="373" y="776"/>
                      </a:lnTo>
                      <a:lnTo>
                        <a:pt x="373" y="778"/>
                      </a:lnTo>
                      <a:lnTo>
                        <a:pt x="373" y="778"/>
                      </a:lnTo>
                      <a:lnTo>
                        <a:pt x="373" y="778"/>
                      </a:lnTo>
                      <a:lnTo>
                        <a:pt x="373" y="780"/>
                      </a:lnTo>
                      <a:lnTo>
                        <a:pt x="373" y="780"/>
                      </a:lnTo>
                      <a:lnTo>
                        <a:pt x="373" y="782"/>
                      </a:lnTo>
                      <a:lnTo>
                        <a:pt x="373" y="782"/>
                      </a:lnTo>
                      <a:lnTo>
                        <a:pt x="373" y="782"/>
                      </a:lnTo>
                      <a:lnTo>
                        <a:pt x="373" y="784"/>
                      </a:lnTo>
                      <a:lnTo>
                        <a:pt x="371" y="784"/>
                      </a:lnTo>
                      <a:lnTo>
                        <a:pt x="371" y="784"/>
                      </a:lnTo>
                      <a:lnTo>
                        <a:pt x="371" y="784"/>
                      </a:lnTo>
                      <a:lnTo>
                        <a:pt x="371" y="784"/>
                      </a:lnTo>
                      <a:lnTo>
                        <a:pt x="371" y="786"/>
                      </a:lnTo>
                      <a:lnTo>
                        <a:pt x="371" y="786"/>
                      </a:lnTo>
                      <a:lnTo>
                        <a:pt x="371" y="786"/>
                      </a:lnTo>
                      <a:lnTo>
                        <a:pt x="371" y="787"/>
                      </a:lnTo>
                      <a:lnTo>
                        <a:pt x="371" y="787"/>
                      </a:lnTo>
                      <a:lnTo>
                        <a:pt x="370" y="787"/>
                      </a:lnTo>
                      <a:lnTo>
                        <a:pt x="370" y="789"/>
                      </a:lnTo>
                      <a:lnTo>
                        <a:pt x="370" y="789"/>
                      </a:lnTo>
                      <a:lnTo>
                        <a:pt x="370" y="789"/>
                      </a:lnTo>
                      <a:lnTo>
                        <a:pt x="370" y="791"/>
                      </a:lnTo>
                      <a:lnTo>
                        <a:pt x="368" y="791"/>
                      </a:lnTo>
                      <a:lnTo>
                        <a:pt x="368" y="791"/>
                      </a:lnTo>
                      <a:lnTo>
                        <a:pt x="368" y="791"/>
                      </a:lnTo>
                      <a:lnTo>
                        <a:pt x="368" y="793"/>
                      </a:lnTo>
                      <a:lnTo>
                        <a:pt x="368" y="793"/>
                      </a:lnTo>
                      <a:lnTo>
                        <a:pt x="366" y="793"/>
                      </a:lnTo>
                      <a:lnTo>
                        <a:pt x="366" y="793"/>
                      </a:lnTo>
                      <a:lnTo>
                        <a:pt x="366" y="793"/>
                      </a:lnTo>
                      <a:lnTo>
                        <a:pt x="366" y="793"/>
                      </a:lnTo>
                      <a:lnTo>
                        <a:pt x="366" y="793"/>
                      </a:lnTo>
                      <a:lnTo>
                        <a:pt x="366" y="795"/>
                      </a:lnTo>
                      <a:lnTo>
                        <a:pt x="364" y="795"/>
                      </a:lnTo>
                      <a:lnTo>
                        <a:pt x="364" y="795"/>
                      </a:lnTo>
                      <a:lnTo>
                        <a:pt x="364" y="795"/>
                      </a:lnTo>
                      <a:lnTo>
                        <a:pt x="362" y="795"/>
                      </a:lnTo>
                      <a:lnTo>
                        <a:pt x="362" y="797"/>
                      </a:lnTo>
                      <a:lnTo>
                        <a:pt x="362" y="797"/>
                      </a:lnTo>
                      <a:lnTo>
                        <a:pt x="362" y="797"/>
                      </a:lnTo>
                      <a:lnTo>
                        <a:pt x="362" y="797"/>
                      </a:lnTo>
                      <a:lnTo>
                        <a:pt x="362" y="799"/>
                      </a:lnTo>
                      <a:lnTo>
                        <a:pt x="360" y="799"/>
                      </a:lnTo>
                      <a:lnTo>
                        <a:pt x="360" y="799"/>
                      </a:lnTo>
                      <a:lnTo>
                        <a:pt x="360" y="799"/>
                      </a:lnTo>
                      <a:lnTo>
                        <a:pt x="360" y="799"/>
                      </a:lnTo>
                      <a:lnTo>
                        <a:pt x="360" y="801"/>
                      </a:lnTo>
                      <a:lnTo>
                        <a:pt x="358" y="801"/>
                      </a:lnTo>
                      <a:lnTo>
                        <a:pt x="358" y="801"/>
                      </a:lnTo>
                      <a:lnTo>
                        <a:pt x="358" y="801"/>
                      </a:lnTo>
                      <a:lnTo>
                        <a:pt x="356" y="801"/>
                      </a:lnTo>
                      <a:lnTo>
                        <a:pt x="356" y="801"/>
                      </a:lnTo>
                      <a:lnTo>
                        <a:pt x="356" y="801"/>
                      </a:lnTo>
                      <a:lnTo>
                        <a:pt x="356" y="801"/>
                      </a:lnTo>
                      <a:lnTo>
                        <a:pt x="354" y="801"/>
                      </a:lnTo>
                      <a:lnTo>
                        <a:pt x="354" y="799"/>
                      </a:lnTo>
                      <a:lnTo>
                        <a:pt x="354" y="799"/>
                      </a:lnTo>
                      <a:lnTo>
                        <a:pt x="354" y="799"/>
                      </a:lnTo>
                      <a:lnTo>
                        <a:pt x="354" y="797"/>
                      </a:lnTo>
                      <a:lnTo>
                        <a:pt x="354" y="797"/>
                      </a:lnTo>
                      <a:lnTo>
                        <a:pt x="354" y="795"/>
                      </a:lnTo>
                      <a:lnTo>
                        <a:pt x="354" y="795"/>
                      </a:lnTo>
                      <a:lnTo>
                        <a:pt x="352" y="795"/>
                      </a:lnTo>
                      <a:lnTo>
                        <a:pt x="352" y="793"/>
                      </a:lnTo>
                      <a:lnTo>
                        <a:pt x="352" y="793"/>
                      </a:lnTo>
                      <a:lnTo>
                        <a:pt x="352" y="793"/>
                      </a:lnTo>
                      <a:lnTo>
                        <a:pt x="352" y="791"/>
                      </a:lnTo>
                      <a:lnTo>
                        <a:pt x="352" y="791"/>
                      </a:lnTo>
                      <a:lnTo>
                        <a:pt x="352" y="791"/>
                      </a:lnTo>
                      <a:lnTo>
                        <a:pt x="352" y="789"/>
                      </a:lnTo>
                      <a:lnTo>
                        <a:pt x="352" y="789"/>
                      </a:lnTo>
                      <a:lnTo>
                        <a:pt x="352" y="789"/>
                      </a:lnTo>
                      <a:lnTo>
                        <a:pt x="352" y="789"/>
                      </a:lnTo>
                      <a:lnTo>
                        <a:pt x="352" y="787"/>
                      </a:lnTo>
                      <a:lnTo>
                        <a:pt x="352" y="787"/>
                      </a:lnTo>
                      <a:lnTo>
                        <a:pt x="352" y="787"/>
                      </a:lnTo>
                      <a:lnTo>
                        <a:pt x="352" y="786"/>
                      </a:lnTo>
                      <a:lnTo>
                        <a:pt x="352" y="786"/>
                      </a:lnTo>
                      <a:lnTo>
                        <a:pt x="354" y="786"/>
                      </a:lnTo>
                      <a:lnTo>
                        <a:pt x="354" y="786"/>
                      </a:lnTo>
                      <a:lnTo>
                        <a:pt x="354" y="784"/>
                      </a:lnTo>
                      <a:lnTo>
                        <a:pt x="354" y="784"/>
                      </a:lnTo>
                      <a:lnTo>
                        <a:pt x="356" y="784"/>
                      </a:lnTo>
                      <a:lnTo>
                        <a:pt x="356" y="784"/>
                      </a:lnTo>
                      <a:lnTo>
                        <a:pt x="356" y="784"/>
                      </a:lnTo>
                      <a:lnTo>
                        <a:pt x="358" y="784"/>
                      </a:lnTo>
                      <a:lnTo>
                        <a:pt x="358" y="784"/>
                      </a:lnTo>
                      <a:lnTo>
                        <a:pt x="358" y="782"/>
                      </a:lnTo>
                      <a:lnTo>
                        <a:pt x="358" y="782"/>
                      </a:lnTo>
                      <a:lnTo>
                        <a:pt x="358" y="782"/>
                      </a:lnTo>
                      <a:lnTo>
                        <a:pt x="358" y="780"/>
                      </a:lnTo>
                      <a:lnTo>
                        <a:pt x="360" y="780"/>
                      </a:lnTo>
                      <a:lnTo>
                        <a:pt x="360" y="780"/>
                      </a:lnTo>
                      <a:lnTo>
                        <a:pt x="360" y="780"/>
                      </a:lnTo>
                      <a:lnTo>
                        <a:pt x="360" y="780"/>
                      </a:lnTo>
                      <a:lnTo>
                        <a:pt x="360" y="778"/>
                      </a:lnTo>
                      <a:lnTo>
                        <a:pt x="360" y="778"/>
                      </a:lnTo>
                      <a:lnTo>
                        <a:pt x="360" y="778"/>
                      </a:lnTo>
                      <a:lnTo>
                        <a:pt x="360" y="778"/>
                      </a:lnTo>
                      <a:lnTo>
                        <a:pt x="358" y="778"/>
                      </a:lnTo>
                      <a:lnTo>
                        <a:pt x="358" y="776"/>
                      </a:lnTo>
                      <a:lnTo>
                        <a:pt x="358" y="776"/>
                      </a:lnTo>
                      <a:lnTo>
                        <a:pt x="356" y="776"/>
                      </a:lnTo>
                      <a:lnTo>
                        <a:pt x="356" y="776"/>
                      </a:lnTo>
                      <a:lnTo>
                        <a:pt x="356" y="776"/>
                      </a:lnTo>
                      <a:lnTo>
                        <a:pt x="356" y="776"/>
                      </a:lnTo>
                      <a:lnTo>
                        <a:pt x="356" y="776"/>
                      </a:lnTo>
                      <a:lnTo>
                        <a:pt x="354" y="776"/>
                      </a:lnTo>
                      <a:lnTo>
                        <a:pt x="354" y="776"/>
                      </a:lnTo>
                      <a:lnTo>
                        <a:pt x="354" y="774"/>
                      </a:lnTo>
                      <a:lnTo>
                        <a:pt x="352" y="774"/>
                      </a:lnTo>
                      <a:lnTo>
                        <a:pt x="352" y="774"/>
                      </a:lnTo>
                      <a:lnTo>
                        <a:pt x="352" y="774"/>
                      </a:lnTo>
                      <a:lnTo>
                        <a:pt x="352" y="772"/>
                      </a:lnTo>
                      <a:lnTo>
                        <a:pt x="352" y="772"/>
                      </a:lnTo>
                      <a:lnTo>
                        <a:pt x="352" y="772"/>
                      </a:lnTo>
                      <a:lnTo>
                        <a:pt x="352" y="770"/>
                      </a:lnTo>
                      <a:lnTo>
                        <a:pt x="352" y="770"/>
                      </a:lnTo>
                      <a:lnTo>
                        <a:pt x="352" y="768"/>
                      </a:lnTo>
                      <a:lnTo>
                        <a:pt x="350" y="768"/>
                      </a:lnTo>
                      <a:lnTo>
                        <a:pt x="350" y="768"/>
                      </a:lnTo>
                      <a:lnTo>
                        <a:pt x="350" y="768"/>
                      </a:lnTo>
                      <a:lnTo>
                        <a:pt x="350" y="768"/>
                      </a:lnTo>
                      <a:lnTo>
                        <a:pt x="350" y="766"/>
                      </a:lnTo>
                      <a:lnTo>
                        <a:pt x="350" y="766"/>
                      </a:lnTo>
                      <a:lnTo>
                        <a:pt x="350" y="766"/>
                      </a:lnTo>
                      <a:lnTo>
                        <a:pt x="348" y="766"/>
                      </a:lnTo>
                      <a:lnTo>
                        <a:pt x="348" y="765"/>
                      </a:lnTo>
                      <a:lnTo>
                        <a:pt x="348" y="765"/>
                      </a:lnTo>
                      <a:lnTo>
                        <a:pt x="348" y="765"/>
                      </a:lnTo>
                      <a:lnTo>
                        <a:pt x="347" y="765"/>
                      </a:lnTo>
                      <a:lnTo>
                        <a:pt x="347" y="765"/>
                      </a:lnTo>
                      <a:lnTo>
                        <a:pt x="347" y="763"/>
                      </a:lnTo>
                      <a:lnTo>
                        <a:pt x="347" y="763"/>
                      </a:lnTo>
                      <a:lnTo>
                        <a:pt x="345" y="763"/>
                      </a:lnTo>
                      <a:lnTo>
                        <a:pt x="345" y="763"/>
                      </a:lnTo>
                      <a:lnTo>
                        <a:pt x="345" y="763"/>
                      </a:lnTo>
                      <a:lnTo>
                        <a:pt x="345" y="763"/>
                      </a:lnTo>
                      <a:lnTo>
                        <a:pt x="343" y="763"/>
                      </a:lnTo>
                      <a:lnTo>
                        <a:pt x="343" y="761"/>
                      </a:lnTo>
                      <a:lnTo>
                        <a:pt x="343" y="761"/>
                      </a:lnTo>
                      <a:lnTo>
                        <a:pt x="341" y="761"/>
                      </a:lnTo>
                      <a:lnTo>
                        <a:pt x="341" y="761"/>
                      </a:lnTo>
                      <a:lnTo>
                        <a:pt x="341" y="761"/>
                      </a:lnTo>
                      <a:lnTo>
                        <a:pt x="341" y="761"/>
                      </a:lnTo>
                      <a:lnTo>
                        <a:pt x="341" y="761"/>
                      </a:lnTo>
                      <a:lnTo>
                        <a:pt x="341" y="759"/>
                      </a:lnTo>
                      <a:lnTo>
                        <a:pt x="339" y="759"/>
                      </a:lnTo>
                      <a:lnTo>
                        <a:pt x="339" y="759"/>
                      </a:lnTo>
                      <a:lnTo>
                        <a:pt x="339" y="759"/>
                      </a:lnTo>
                      <a:lnTo>
                        <a:pt x="339" y="757"/>
                      </a:lnTo>
                      <a:lnTo>
                        <a:pt x="339" y="757"/>
                      </a:lnTo>
                      <a:lnTo>
                        <a:pt x="339" y="757"/>
                      </a:lnTo>
                      <a:lnTo>
                        <a:pt x="339" y="755"/>
                      </a:lnTo>
                      <a:lnTo>
                        <a:pt x="337" y="755"/>
                      </a:lnTo>
                      <a:lnTo>
                        <a:pt x="337" y="755"/>
                      </a:lnTo>
                      <a:lnTo>
                        <a:pt x="337" y="755"/>
                      </a:lnTo>
                      <a:lnTo>
                        <a:pt x="335" y="755"/>
                      </a:lnTo>
                      <a:lnTo>
                        <a:pt x="335" y="753"/>
                      </a:lnTo>
                      <a:lnTo>
                        <a:pt x="335" y="753"/>
                      </a:lnTo>
                      <a:lnTo>
                        <a:pt x="335" y="753"/>
                      </a:lnTo>
                      <a:lnTo>
                        <a:pt x="333" y="753"/>
                      </a:lnTo>
                      <a:lnTo>
                        <a:pt x="333" y="753"/>
                      </a:lnTo>
                      <a:lnTo>
                        <a:pt x="333" y="753"/>
                      </a:lnTo>
                      <a:lnTo>
                        <a:pt x="333" y="753"/>
                      </a:lnTo>
                      <a:lnTo>
                        <a:pt x="331" y="753"/>
                      </a:lnTo>
                      <a:lnTo>
                        <a:pt x="331" y="753"/>
                      </a:lnTo>
                      <a:lnTo>
                        <a:pt x="331" y="753"/>
                      </a:lnTo>
                      <a:lnTo>
                        <a:pt x="329" y="753"/>
                      </a:lnTo>
                      <a:lnTo>
                        <a:pt x="329" y="753"/>
                      </a:lnTo>
                      <a:lnTo>
                        <a:pt x="329" y="751"/>
                      </a:lnTo>
                      <a:lnTo>
                        <a:pt x="329" y="751"/>
                      </a:lnTo>
                      <a:lnTo>
                        <a:pt x="329" y="751"/>
                      </a:lnTo>
                      <a:lnTo>
                        <a:pt x="327" y="751"/>
                      </a:lnTo>
                      <a:lnTo>
                        <a:pt x="327" y="751"/>
                      </a:lnTo>
                      <a:lnTo>
                        <a:pt x="327" y="751"/>
                      </a:lnTo>
                      <a:lnTo>
                        <a:pt x="326" y="751"/>
                      </a:lnTo>
                      <a:lnTo>
                        <a:pt x="326" y="751"/>
                      </a:lnTo>
                      <a:lnTo>
                        <a:pt x="326" y="751"/>
                      </a:lnTo>
                      <a:lnTo>
                        <a:pt x="326" y="751"/>
                      </a:lnTo>
                      <a:lnTo>
                        <a:pt x="326" y="749"/>
                      </a:lnTo>
                      <a:lnTo>
                        <a:pt x="324" y="749"/>
                      </a:lnTo>
                      <a:lnTo>
                        <a:pt x="324" y="749"/>
                      </a:lnTo>
                      <a:lnTo>
                        <a:pt x="324" y="749"/>
                      </a:lnTo>
                      <a:lnTo>
                        <a:pt x="324" y="747"/>
                      </a:lnTo>
                      <a:lnTo>
                        <a:pt x="324" y="747"/>
                      </a:lnTo>
                      <a:lnTo>
                        <a:pt x="324" y="747"/>
                      </a:lnTo>
                      <a:lnTo>
                        <a:pt x="324" y="745"/>
                      </a:lnTo>
                      <a:lnTo>
                        <a:pt x="322" y="745"/>
                      </a:lnTo>
                      <a:lnTo>
                        <a:pt x="322" y="745"/>
                      </a:lnTo>
                      <a:lnTo>
                        <a:pt x="322" y="745"/>
                      </a:lnTo>
                      <a:lnTo>
                        <a:pt x="322" y="745"/>
                      </a:lnTo>
                      <a:lnTo>
                        <a:pt x="320" y="745"/>
                      </a:lnTo>
                      <a:lnTo>
                        <a:pt x="320" y="743"/>
                      </a:lnTo>
                      <a:lnTo>
                        <a:pt x="320" y="743"/>
                      </a:lnTo>
                      <a:lnTo>
                        <a:pt x="320" y="743"/>
                      </a:lnTo>
                      <a:lnTo>
                        <a:pt x="320" y="743"/>
                      </a:lnTo>
                      <a:lnTo>
                        <a:pt x="320" y="742"/>
                      </a:lnTo>
                      <a:lnTo>
                        <a:pt x="318" y="742"/>
                      </a:lnTo>
                      <a:lnTo>
                        <a:pt x="318" y="742"/>
                      </a:lnTo>
                      <a:lnTo>
                        <a:pt x="318" y="742"/>
                      </a:lnTo>
                      <a:lnTo>
                        <a:pt x="318" y="742"/>
                      </a:lnTo>
                      <a:lnTo>
                        <a:pt x="318" y="743"/>
                      </a:lnTo>
                      <a:lnTo>
                        <a:pt x="318" y="743"/>
                      </a:lnTo>
                      <a:lnTo>
                        <a:pt x="318" y="743"/>
                      </a:lnTo>
                      <a:lnTo>
                        <a:pt x="316" y="743"/>
                      </a:lnTo>
                      <a:lnTo>
                        <a:pt x="316" y="745"/>
                      </a:lnTo>
                      <a:lnTo>
                        <a:pt x="316" y="745"/>
                      </a:lnTo>
                      <a:lnTo>
                        <a:pt x="314" y="745"/>
                      </a:lnTo>
                      <a:lnTo>
                        <a:pt x="314" y="745"/>
                      </a:lnTo>
                      <a:lnTo>
                        <a:pt x="314" y="745"/>
                      </a:lnTo>
                      <a:lnTo>
                        <a:pt x="314" y="745"/>
                      </a:lnTo>
                      <a:lnTo>
                        <a:pt x="314" y="745"/>
                      </a:lnTo>
                      <a:lnTo>
                        <a:pt x="312" y="745"/>
                      </a:lnTo>
                      <a:lnTo>
                        <a:pt x="312" y="745"/>
                      </a:lnTo>
                      <a:lnTo>
                        <a:pt x="312" y="745"/>
                      </a:lnTo>
                      <a:lnTo>
                        <a:pt x="312" y="745"/>
                      </a:lnTo>
                      <a:lnTo>
                        <a:pt x="312" y="745"/>
                      </a:lnTo>
                      <a:lnTo>
                        <a:pt x="312" y="743"/>
                      </a:lnTo>
                      <a:lnTo>
                        <a:pt x="312" y="743"/>
                      </a:lnTo>
                      <a:lnTo>
                        <a:pt x="312" y="742"/>
                      </a:lnTo>
                      <a:lnTo>
                        <a:pt x="312" y="742"/>
                      </a:lnTo>
                      <a:lnTo>
                        <a:pt x="312" y="740"/>
                      </a:lnTo>
                      <a:lnTo>
                        <a:pt x="310" y="740"/>
                      </a:lnTo>
                      <a:lnTo>
                        <a:pt x="310" y="740"/>
                      </a:lnTo>
                      <a:lnTo>
                        <a:pt x="310" y="740"/>
                      </a:lnTo>
                      <a:lnTo>
                        <a:pt x="308" y="740"/>
                      </a:lnTo>
                      <a:lnTo>
                        <a:pt x="308" y="738"/>
                      </a:lnTo>
                      <a:lnTo>
                        <a:pt x="308" y="738"/>
                      </a:lnTo>
                      <a:lnTo>
                        <a:pt x="308" y="738"/>
                      </a:lnTo>
                      <a:lnTo>
                        <a:pt x="308" y="736"/>
                      </a:lnTo>
                      <a:lnTo>
                        <a:pt x="308" y="736"/>
                      </a:lnTo>
                      <a:lnTo>
                        <a:pt x="308" y="736"/>
                      </a:lnTo>
                      <a:lnTo>
                        <a:pt x="306" y="736"/>
                      </a:lnTo>
                      <a:lnTo>
                        <a:pt x="306" y="736"/>
                      </a:lnTo>
                      <a:lnTo>
                        <a:pt x="306" y="736"/>
                      </a:lnTo>
                      <a:lnTo>
                        <a:pt x="306" y="736"/>
                      </a:lnTo>
                      <a:lnTo>
                        <a:pt x="306" y="734"/>
                      </a:lnTo>
                      <a:lnTo>
                        <a:pt x="304" y="734"/>
                      </a:lnTo>
                      <a:lnTo>
                        <a:pt x="304" y="734"/>
                      </a:lnTo>
                      <a:lnTo>
                        <a:pt x="304" y="734"/>
                      </a:lnTo>
                      <a:lnTo>
                        <a:pt x="304" y="732"/>
                      </a:lnTo>
                      <a:lnTo>
                        <a:pt x="303" y="732"/>
                      </a:lnTo>
                      <a:lnTo>
                        <a:pt x="303" y="732"/>
                      </a:lnTo>
                      <a:lnTo>
                        <a:pt x="303" y="732"/>
                      </a:lnTo>
                      <a:lnTo>
                        <a:pt x="303" y="732"/>
                      </a:lnTo>
                      <a:lnTo>
                        <a:pt x="303" y="730"/>
                      </a:lnTo>
                      <a:lnTo>
                        <a:pt x="303" y="730"/>
                      </a:lnTo>
                      <a:lnTo>
                        <a:pt x="301" y="730"/>
                      </a:lnTo>
                      <a:lnTo>
                        <a:pt x="301" y="730"/>
                      </a:lnTo>
                      <a:lnTo>
                        <a:pt x="301" y="728"/>
                      </a:lnTo>
                      <a:lnTo>
                        <a:pt x="301" y="728"/>
                      </a:lnTo>
                      <a:lnTo>
                        <a:pt x="301" y="728"/>
                      </a:lnTo>
                      <a:lnTo>
                        <a:pt x="299" y="728"/>
                      </a:lnTo>
                      <a:lnTo>
                        <a:pt x="299" y="728"/>
                      </a:lnTo>
                      <a:lnTo>
                        <a:pt x="299" y="728"/>
                      </a:lnTo>
                      <a:lnTo>
                        <a:pt x="297" y="728"/>
                      </a:lnTo>
                      <a:lnTo>
                        <a:pt x="297" y="726"/>
                      </a:lnTo>
                      <a:lnTo>
                        <a:pt x="297" y="726"/>
                      </a:lnTo>
                      <a:lnTo>
                        <a:pt x="297" y="726"/>
                      </a:lnTo>
                      <a:lnTo>
                        <a:pt x="297" y="726"/>
                      </a:lnTo>
                      <a:lnTo>
                        <a:pt x="295" y="726"/>
                      </a:lnTo>
                      <a:lnTo>
                        <a:pt x="295" y="726"/>
                      </a:lnTo>
                      <a:lnTo>
                        <a:pt x="293" y="726"/>
                      </a:lnTo>
                      <a:lnTo>
                        <a:pt x="293" y="726"/>
                      </a:lnTo>
                      <a:lnTo>
                        <a:pt x="293" y="726"/>
                      </a:lnTo>
                      <a:lnTo>
                        <a:pt x="293" y="726"/>
                      </a:lnTo>
                      <a:lnTo>
                        <a:pt x="291" y="726"/>
                      </a:lnTo>
                      <a:lnTo>
                        <a:pt x="291" y="728"/>
                      </a:lnTo>
                      <a:lnTo>
                        <a:pt x="291" y="728"/>
                      </a:lnTo>
                      <a:lnTo>
                        <a:pt x="291" y="728"/>
                      </a:lnTo>
                      <a:lnTo>
                        <a:pt x="291" y="728"/>
                      </a:lnTo>
                      <a:lnTo>
                        <a:pt x="291" y="728"/>
                      </a:lnTo>
                      <a:lnTo>
                        <a:pt x="291" y="730"/>
                      </a:lnTo>
                      <a:lnTo>
                        <a:pt x="289" y="730"/>
                      </a:lnTo>
                      <a:lnTo>
                        <a:pt x="289" y="730"/>
                      </a:lnTo>
                      <a:lnTo>
                        <a:pt x="289" y="728"/>
                      </a:lnTo>
                      <a:lnTo>
                        <a:pt x="287" y="728"/>
                      </a:lnTo>
                      <a:lnTo>
                        <a:pt x="287" y="730"/>
                      </a:lnTo>
                      <a:lnTo>
                        <a:pt x="287" y="730"/>
                      </a:lnTo>
                      <a:lnTo>
                        <a:pt x="287" y="730"/>
                      </a:lnTo>
                      <a:lnTo>
                        <a:pt x="285" y="730"/>
                      </a:lnTo>
                      <a:lnTo>
                        <a:pt x="285" y="728"/>
                      </a:lnTo>
                      <a:lnTo>
                        <a:pt x="285" y="728"/>
                      </a:lnTo>
                      <a:lnTo>
                        <a:pt x="285" y="730"/>
                      </a:lnTo>
                      <a:lnTo>
                        <a:pt x="285" y="730"/>
                      </a:lnTo>
                      <a:lnTo>
                        <a:pt x="285" y="728"/>
                      </a:lnTo>
                      <a:lnTo>
                        <a:pt x="285" y="728"/>
                      </a:lnTo>
                      <a:lnTo>
                        <a:pt x="283" y="728"/>
                      </a:lnTo>
                      <a:lnTo>
                        <a:pt x="283" y="728"/>
                      </a:lnTo>
                      <a:lnTo>
                        <a:pt x="285" y="728"/>
                      </a:lnTo>
                      <a:lnTo>
                        <a:pt x="285" y="728"/>
                      </a:lnTo>
                      <a:lnTo>
                        <a:pt x="285" y="726"/>
                      </a:lnTo>
                      <a:lnTo>
                        <a:pt x="285" y="726"/>
                      </a:lnTo>
                      <a:lnTo>
                        <a:pt x="285" y="726"/>
                      </a:lnTo>
                      <a:lnTo>
                        <a:pt x="287" y="726"/>
                      </a:lnTo>
                      <a:lnTo>
                        <a:pt x="287" y="724"/>
                      </a:lnTo>
                      <a:lnTo>
                        <a:pt x="287" y="724"/>
                      </a:lnTo>
                      <a:lnTo>
                        <a:pt x="287" y="724"/>
                      </a:lnTo>
                      <a:lnTo>
                        <a:pt x="287" y="724"/>
                      </a:lnTo>
                      <a:lnTo>
                        <a:pt x="287" y="722"/>
                      </a:lnTo>
                      <a:lnTo>
                        <a:pt x="287" y="722"/>
                      </a:lnTo>
                      <a:lnTo>
                        <a:pt x="287" y="720"/>
                      </a:lnTo>
                      <a:lnTo>
                        <a:pt x="289" y="720"/>
                      </a:lnTo>
                      <a:lnTo>
                        <a:pt x="289" y="720"/>
                      </a:lnTo>
                      <a:lnTo>
                        <a:pt x="289" y="720"/>
                      </a:lnTo>
                      <a:lnTo>
                        <a:pt x="289" y="720"/>
                      </a:lnTo>
                      <a:lnTo>
                        <a:pt x="291" y="720"/>
                      </a:lnTo>
                      <a:lnTo>
                        <a:pt x="291" y="720"/>
                      </a:lnTo>
                      <a:lnTo>
                        <a:pt x="291" y="720"/>
                      </a:lnTo>
                      <a:lnTo>
                        <a:pt x="291" y="719"/>
                      </a:lnTo>
                      <a:lnTo>
                        <a:pt x="293" y="719"/>
                      </a:lnTo>
                      <a:lnTo>
                        <a:pt x="293" y="719"/>
                      </a:lnTo>
                      <a:lnTo>
                        <a:pt x="293" y="719"/>
                      </a:lnTo>
                      <a:lnTo>
                        <a:pt x="293" y="717"/>
                      </a:lnTo>
                      <a:lnTo>
                        <a:pt x="293" y="717"/>
                      </a:lnTo>
                      <a:lnTo>
                        <a:pt x="293" y="717"/>
                      </a:lnTo>
                      <a:lnTo>
                        <a:pt x="295" y="717"/>
                      </a:lnTo>
                      <a:lnTo>
                        <a:pt x="295" y="715"/>
                      </a:lnTo>
                      <a:lnTo>
                        <a:pt x="295" y="715"/>
                      </a:lnTo>
                      <a:lnTo>
                        <a:pt x="295" y="715"/>
                      </a:lnTo>
                      <a:lnTo>
                        <a:pt x="297" y="715"/>
                      </a:lnTo>
                      <a:lnTo>
                        <a:pt x="297" y="713"/>
                      </a:lnTo>
                      <a:lnTo>
                        <a:pt x="297" y="713"/>
                      </a:lnTo>
                      <a:lnTo>
                        <a:pt x="297" y="713"/>
                      </a:lnTo>
                      <a:lnTo>
                        <a:pt x="297" y="713"/>
                      </a:lnTo>
                      <a:lnTo>
                        <a:pt x="297" y="713"/>
                      </a:lnTo>
                      <a:lnTo>
                        <a:pt x="297" y="711"/>
                      </a:lnTo>
                      <a:lnTo>
                        <a:pt x="299" y="711"/>
                      </a:lnTo>
                      <a:lnTo>
                        <a:pt x="299" y="711"/>
                      </a:lnTo>
                      <a:lnTo>
                        <a:pt x="299" y="711"/>
                      </a:lnTo>
                      <a:lnTo>
                        <a:pt x="301" y="711"/>
                      </a:lnTo>
                      <a:lnTo>
                        <a:pt x="301" y="709"/>
                      </a:lnTo>
                      <a:lnTo>
                        <a:pt x="301" y="709"/>
                      </a:lnTo>
                      <a:lnTo>
                        <a:pt x="301" y="707"/>
                      </a:lnTo>
                      <a:lnTo>
                        <a:pt x="301" y="707"/>
                      </a:lnTo>
                      <a:lnTo>
                        <a:pt x="301" y="707"/>
                      </a:lnTo>
                      <a:lnTo>
                        <a:pt x="301" y="705"/>
                      </a:lnTo>
                      <a:lnTo>
                        <a:pt x="301" y="705"/>
                      </a:lnTo>
                      <a:lnTo>
                        <a:pt x="303" y="705"/>
                      </a:lnTo>
                      <a:lnTo>
                        <a:pt x="303" y="705"/>
                      </a:lnTo>
                      <a:lnTo>
                        <a:pt x="303" y="705"/>
                      </a:lnTo>
                      <a:lnTo>
                        <a:pt x="303" y="705"/>
                      </a:lnTo>
                      <a:lnTo>
                        <a:pt x="304" y="705"/>
                      </a:lnTo>
                      <a:lnTo>
                        <a:pt x="304" y="705"/>
                      </a:lnTo>
                      <a:lnTo>
                        <a:pt x="304" y="703"/>
                      </a:lnTo>
                      <a:lnTo>
                        <a:pt x="304" y="703"/>
                      </a:lnTo>
                      <a:lnTo>
                        <a:pt x="304" y="703"/>
                      </a:lnTo>
                      <a:lnTo>
                        <a:pt x="306" y="703"/>
                      </a:lnTo>
                      <a:lnTo>
                        <a:pt x="306" y="701"/>
                      </a:lnTo>
                      <a:lnTo>
                        <a:pt x="306" y="701"/>
                      </a:lnTo>
                      <a:lnTo>
                        <a:pt x="306" y="701"/>
                      </a:lnTo>
                      <a:lnTo>
                        <a:pt x="306" y="699"/>
                      </a:lnTo>
                      <a:lnTo>
                        <a:pt x="306" y="699"/>
                      </a:lnTo>
                      <a:lnTo>
                        <a:pt x="306" y="699"/>
                      </a:lnTo>
                      <a:lnTo>
                        <a:pt x="308" y="699"/>
                      </a:lnTo>
                      <a:lnTo>
                        <a:pt x="308" y="697"/>
                      </a:lnTo>
                      <a:lnTo>
                        <a:pt x="308" y="697"/>
                      </a:lnTo>
                      <a:lnTo>
                        <a:pt x="308" y="697"/>
                      </a:lnTo>
                      <a:lnTo>
                        <a:pt x="308" y="697"/>
                      </a:lnTo>
                      <a:lnTo>
                        <a:pt x="308" y="697"/>
                      </a:lnTo>
                      <a:lnTo>
                        <a:pt x="310" y="697"/>
                      </a:lnTo>
                      <a:lnTo>
                        <a:pt x="310" y="696"/>
                      </a:lnTo>
                      <a:lnTo>
                        <a:pt x="310" y="696"/>
                      </a:lnTo>
                      <a:lnTo>
                        <a:pt x="312" y="696"/>
                      </a:lnTo>
                      <a:lnTo>
                        <a:pt x="312" y="696"/>
                      </a:lnTo>
                      <a:lnTo>
                        <a:pt x="312" y="694"/>
                      </a:lnTo>
                      <a:lnTo>
                        <a:pt x="312" y="694"/>
                      </a:lnTo>
                      <a:lnTo>
                        <a:pt x="312" y="694"/>
                      </a:lnTo>
                      <a:lnTo>
                        <a:pt x="312" y="694"/>
                      </a:lnTo>
                      <a:lnTo>
                        <a:pt x="312" y="692"/>
                      </a:lnTo>
                      <a:lnTo>
                        <a:pt x="314" y="692"/>
                      </a:lnTo>
                      <a:lnTo>
                        <a:pt x="314" y="692"/>
                      </a:lnTo>
                      <a:lnTo>
                        <a:pt x="312" y="692"/>
                      </a:lnTo>
                      <a:lnTo>
                        <a:pt x="312" y="690"/>
                      </a:lnTo>
                      <a:lnTo>
                        <a:pt x="314" y="690"/>
                      </a:lnTo>
                      <a:lnTo>
                        <a:pt x="314" y="690"/>
                      </a:lnTo>
                      <a:lnTo>
                        <a:pt x="314" y="690"/>
                      </a:lnTo>
                      <a:lnTo>
                        <a:pt x="316" y="690"/>
                      </a:lnTo>
                      <a:lnTo>
                        <a:pt x="316" y="690"/>
                      </a:lnTo>
                      <a:lnTo>
                        <a:pt x="316" y="692"/>
                      </a:lnTo>
                      <a:lnTo>
                        <a:pt x="318" y="692"/>
                      </a:lnTo>
                      <a:lnTo>
                        <a:pt x="318" y="690"/>
                      </a:lnTo>
                      <a:lnTo>
                        <a:pt x="318" y="690"/>
                      </a:lnTo>
                      <a:lnTo>
                        <a:pt x="316" y="690"/>
                      </a:lnTo>
                      <a:lnTo>
                        <a:pt x="316" y="688"/>
                      </a:lnTo>
                      <a:lnTo>
                        <a:pt x="316" y="688"/>
                      </a:lnTo>
                      <a:lnTo>
                        <a:pt x="316" y="688"/>
                      </a:lnTo>
                      <a:lnTo>
                        <a:pt x="316" y="688"/>
                      </a:lnTo>
                      <a:lnTo>
                        <a:pt x="316" y="688"/>
                      </a:lnTo>
                      <a:lnTo>
                        <a:pt x="318" y="688"/>
                      </a:lnTo>
                      <a:lnTo>
                        <a:pt x="318" y="686"/>
                      </a:lnTo>
                      <a:lnTo>
                        <a:pt x="318" y="686"/>
                      </a:lnTo>
                      <a:lnTo>
                        <a:pt x="318" y="686"/>
                      </a:lnTo>
                      <a:lnTo>
                        <a:pt x="318" y="686"/>
                      </a:lnTo>
                      <a:lnTo>
                        <a:pt x="318" y="686"/>
                      </a:lnTo>
                      <a:lnTo>
                        <a:pt x="320" y="686"/>
                      </a:lnTo>
                      <a:lnTo>
                        <a:pt x="320" y="686"/>
                      </a:lnTo>
                      <a:lnTo>
                        <a:pt x="320" y="686"/>
                      </a:lnTo>
                      <a:lnTo>
                        <a:pt x="320" y="684"/>
                      </a:lnTo>
                      <a:lnTo>
                        <a:pt x="320" y="684"/>
                      </a:lnTo>
                      <a:lnTo>
                        <a:pt x="322" y="684"/>
                      </a:lnTo>
                      <a:lnTo>
                        <a:pt x="322" y="684"/>
                      </a:lnTo>
                      <a:lnTo>
                        <a:pt x="322" y="684"/>
                      </a:lnTo>
                      <a:lnTo>
                        <a:pt x="322" y="682"/>
                      </a:lnTo>
                      <a:lnTo>
                        <a:pt x="322" y="682"/>
                      </a:lnTo>
                      <a:lnTo>
                        <a:pt x="324" y="682"/>
                      </a:lnTo>
                      <a:lnTo>
                        <a:pt x="324" y="680"/>
                      </a:lnTo>
                      <a:lnTo>
                        <a:pt x="324" y="680"/>
                      </a:lnTo>
                      <a:lnTo>
                        <a:pt x="324" y="680"/>
                      </a:lnTo>
                      <a:lnTo>
                        <a:pt x="324" y="680"/>
                      </a:lnTo>
                      <a:lnTo>
                        <a:pt x="326" y="680"/>
                      </a:lnTo>
                      <a:lnTo>
                        <a:pt x="326" y="680"/>
                      </a:lnTo>
                      <a:lnTo>
                        <a:pt x="326" y="680"/>
                      </a:lnTo>
                      <a:lnTo>
                        <a:pt x="326" y="680"/>
                      </a:lnTo>
                      <a:lnTo>
                        <a:pt x="327" y="680"/>
                      </a:lnTo>
                      <a:lnTo>
                        <a:pt x="327" y="680"/>
                      </a:lnTo>
                      <a:lnTo>
                        <a:pt x="327" y="678"/>
                      </a:lnTo>
                      <a:lnTo>
                        <a:pt x="329" y="678"/>
                      </a:lnTo>
                      <a:lnTo>
                        <a:pt x="329" y="678"/>
                      </a:lnTo>
                      <a:lnTo>
                        <a:pt x="329" y="678"/>
                      </a:lnTo>
                      <a:lnTo>
                        <a:pt x="329" y="678"/>
                      </a:lnTo>
                      <a:lnTo>
                        <a:pt x="329" y="676"/>
                      </a:lnTo>
                      <a:lnTo>
                        <a:pt x="329" y="676"/>
                      </a:lnTo>
                      <a:lnTo>
                        <a:pt x="329" y="674"/>
                      </a:lnTo>
                      <a:lnTo>
                        <a:pt x="331" y="674"/>
                      </a:lnTo>
                      <a:lnTo>
                        <a:pt x="331" y="674"/>
                      </a:lnTo>
                      <a:lnTo>
                        <a:pt x="331" y="674"/>
                      </a:lnTo>
                      <a:lnTo>
                        <a:pt x="331" y="673"/>
                      </a:lnTo>
                      <a:lnTo>
                        <a:pt x="333" y="673"/>
                      </a:lnTo>
                      <a:lnTo>
                        <a:pt x="333" y="674"/>
                      </a:lnTo>
                      <a:lnTo>
                        <a:pt x="333" y="674"/>
                      </a:lnTo>
                      <a:lnTo>
                        <a:pt x="333" y="674"/>
                      </a:lnTo>
                      <a:lnTo>
                        <a:pt x="335" y="674"/>
                      </a:lnTo>
                      <a:lnTo>
                        <a:pt x="335" y="673"/>
                      </a:lnTo>
                      <a:lnTo>
                        <a:pt x="335" y="673"/>
                      </a:lnTo>
                      <a:lnTo>
                        <a:pt x="335" y="673"/>
                      </a:lnTo>
                      <a:lnTo>
                        <a:pt x="335" y="673"/>
                      </a:lnTo>
                      <a:lnTo>
                        <a:pt x="335" y="673"/>
                      </a:lnTo>
                      <a:lnTo>
                        <a:pt x="337" y="673"/>
                      </a:lnTo>
                      <a:lnTo>
                        <a:pt x="337" y="673"/>
                      </a:lnTo>
                      <a:lnTo>
                        <a:pt x="337" y="673"/>
                      </a:lnTo>
                      <a:lnTo>
                        <a:pt x="339" y="673"/>
                      </a:lnTo>
                      <a:lnTo>
                        <a:pt x="339" y="673"/>
                      </a:lnTo>
                      <a:lnTo>
                        <a:pt x="339" y="671"/>
                      </a:lnTo>
                      <a:lnTo>
                        <a:pt x="339" y="671"/>
                      </a:lnTo>
                      <a:lnTo>
                        <a:pt x="339" y="671"/>
                      </a:lnTo>
                      <a:lnTo>
                        <a:pt x="339" y="673"/>
                      </a:lnTo>
                      <a:lnTo>
                        <a:pt x="341" y="673"/>
                      </a:lnTo>
                      <a:lnTo>
                        <a:pt x="341" y="671"/>
                      </a:lnTo>
                      <a:lnTo>
                        <a:pt x="341" y="671"/>
                      </a:lnTo>
                      <a:lnTo>
                        <a:pt x="341" y="671"/>
                      </a:lnTo>
                      <a:lnTo>
                        <a:pt x="341" y="671"/>
                      </a:lnTo>
                      <a:lnTo>
                        <a:pt x="343" y="671"/>
                      </a:lnTo>
                      <a:lnTo>
                        <a:pt x="343" y="669"/>
                      </a:lnTo>
                      <a:lnTo>
                        <a:pt x="343" y="669"/>
                      </a:lnTo>
                      <a:lnTo>
                        <a:pt x="343" y="669"/>
                      </a:lnTo>
                      <a:lnTo>
                        <a:pt x="345" y="669"/>
                      </a:lnTo>
                      <a:lnTo>
                        <a:pt x="345" y="669"/>
                      </a:lnTo>
                      <a:lnTo>
                        <a:pt x="345" y="669"/>
                      </a:lnTo>
                      <a:lnTo>
                        <a:pt x="345" y="667"/>
                      </a:lnTo>
                      <a:lnTo>
                        <a:pt x="347" y="667"/>
                      </a:lnTo>
                      <a:lnTo>
                        <a:pt x="347" y="667"/>
                      </a:lnTo>
                      <a:lnTo>
                        <a:pt x="347" y="667"/>
                      </a:lnTo>
                      <a:lnTo>
                        <a:pt x="347" y="665"/>
                      </a:lnTo>
                      <a:lnTo>
                        <a:pt x="347" y="665"/>
                      </a:lnTo>
                      <a:lnTo>
                        <a:pt x="348" y="665"/>
                      </a:lnTo>
                      <a:lnTo>
                        <a:pt x="348" y="665"/>
                      </a:lnTo>
                      <a:lnTo>
                        <a:pt x="348" y="665"/>
                      </a:lnTo>
                      <a:lnTo>
                        <a:pt x="350" y="665"/>
                      </a:lnTo>
                      <a:lnTo>
                        <a:pt x="350" y="665"/>
                      </a:lnTo>
                      <a:lnTo>
                        <a:pt x="350" y="663"/>
                      </a:lnTo>
                      <a:lnTo>
                        <a:pt x="350" y="663"/>
                      </a:lnTo>
                      <a:lnTo>
                        <a:pt x="350" y="663"/>
                      </a:lnTo>
                      <a:lnTo>
                        <a:pt x="350" y="663"/>
                      </a:lnTo>
                      <a:lnTo>
                        <a:pt x="350" y="661"/>
                      </a:lnTo>
                      <a:lnTo>
                        <a:pt x="350" y="661"/>
                      </a:lnTo>
                      <a:lnTo>
                        <a:pt x="352" y="661"/>
                      </a:lnTo>
                      <a:lnTo>
                        <a:pt x="352" y="659"/>
                      </a:lnTo>
                      <a:lnTo>
                        <a:pt x="352" y="659"/>
                      </a:lnTo>
                      <a:lnTo>
                        <a:pt x="350" y="659"/>
                      </a:lnTo>
                      <a:lnTo>
                        <a:pt x="350" y="657"/>
                      </a:lnTo>
                      <a:lnTo>
                        <a:pt x="350" y="657"/>
                      </a:lnTo>
                      <a:lnTo>
                        <a:pt x="350" y="657"/>
                      </a:lnTo>
                      <a:lnTo>
                        <a:pt x="350" y="657"/>
                      </a:lnTo>
                      <a:lnTo>
                        <a:pt x="350" y="655"/>
                      </a:lnTo>
                      <a:lnTo>
                        <a:pt x="350" y="655"/>
                      </a:lnTo>
                      <a:lnTo>
                        <a:pt x="350" y="655"/>
                      </a:lnTo>
                      <a:lnTo>
                        <a:pt x="350" y="653"/>
                      </a:lnTo>
                      <a:lnTo>
                        <a:pt x="350" y="653"/>
                      </a:lnTo>
                      <a:lnTo>
                        <a:pt x="350" y="653"/>
                      </a:lnTo>
                      <a:lnTo>
                        <a:pt x="350" y="653"/>
                      </a:lnTo>
                      <a:lnTo>
                        <a:pt x="350" y="651"/>
                      </a:lnTo>
                      <a:lnTo>
                        <a:pt x="350" y="651"/>
                      </a:lnTo>
                      <a:lnTo>
                        <a:pt x="350" y="650"/>
                      </a:lnTo>
                      <a:lnTo>
                        <a:pt x="350" y="650"/>
                      </a:lnTo>
                      <a:lnTo>
                        <a:pt x="350" y="650"/>
                      </a:lnTo>
                      <a:lnTo>
                        <a:pt x="352" y="650"/>
                      </a:lnTo>
                      <a:lnTo>
                        <a:pt x="352" y="650"/>
                      </a:lnTo>
                      <a:lnTo>
                        <a:pt x="352" y="648"/>
                      </a:lnTo>
                      <a:lnTo>
                        <a:pt x="352" y="648"/>
                      </a:lnTo>
                      <a:lnTo>
                        <a:pt x="352" y="648"/>
                      </a:lnTo>
                      <a:lnTo>
                        <a:pt x="352" y="648"/>
                      </a:lnTo>
                      <a:lnTo>
                        <a:pt x="352" y="646"/>
                      </a:lnTo>
                      <a:lnTo>
                        <a:pt x="352" y="646"/>
                      </a:lnTo>
                      <a:lnTo>
                        <a:pt x="352" y="646"/>
                      </a:lnTo>
                      <a:lnTo>
                        <a:pt x="350" y="646"/>
                      </a:lnTo>
                      <a:lnTo>
                        <a:pt x="350" y="644"/>
                      </a:lnTo>
                      <a:lnTo>
                        <a:pt x="350" y="644"/>
                      </a:lnTo>
                      <a:lnTo>
                        <a:pt x="350" y="644"/>
                      </a:lnTo>
                      <a:lnTo>
                        <a:pt x="350" y="642"/>
                      </a:lnTo>
                      <a:lnTo>
                        <a:pt x="350" y="642"/>
                      </a:lnTo>
                      <a:lnTo>
                        <a:pt x="350" y="642"/>
                      </a:lnTo>
                      <a:lnTo>
                        <a:pt x="348" y="642"/>
                      </a:lnTo>
                      <a:lnTo>
                        <a:pt x="348" y="640"/>
                      </a:lnTo>
                      <a:lnTo>
                        <a:pt x="348" y="640"/>
                      </a:lnTo>
                      <a:lnTo>
                        <a:pt x="348" y="640"/>
                      </a:lnTo>
                      <a:lnTo>
                        <a:pt x="348" y="638"/>
                      </a:lnTo>
                      <a:lnTo>
                        <a:pt x="348" y="638"/>
                      </a:lnTo>
                      <a:lnTo>
                        <a:pt x="348" y="636"/>
                      </a:lnTo>
                      <a:lnTo>
                        <a:pt x="348" y="636"/>
                      </a:lnTo>
                      <a:lnTo>
                        <a:pt x="348" y="636"/>
                      </a:lnTo>
                      <a:lnTo>
                        <a:pt x="348" y="634"/>
                      </a:lnTo>
                      <a:lnTo>
                        <a:pt x="348" y="634"/>
                      </a:lnTo>
                      <a:lnTo>
                        <a:pt x="347" y="634"/>
                      </a:lnTo>
                      <a:lnTo>
                        <a:pt x="347" y="634"/>
                      </a:lnTo>
                      <a:lnTo>
                        <a:pt x="347" y="632"/>
                      </a:lnTo>
                      <a:lnTo>
                        <a:pt x="347" y="632"/>
                      </a:lnTo>
                      <a:lnTo>
                        <a:pt x="345" y="632"/>
                      </a:lnTo>
                      <a:lnTo>
                        <a:pt x="345" y="632"/>
                      </a:lnTo>
                      <a:lnTo>
                        <a:pt x="345" y="632"/>
                      </a:lnTo>
                      <a:lnTo>
                        <a:pt x="345" y="632"/>
                      </a:lnTo>
                      <a:lnTo>
                        <a:pt x="345" y="632"/>
                      </a:lnTo>
                      <a:lnTo>
                        <a:pt x="345" y="632"/>
                      </a:lnTo>
                      <a:lnTo>
                        <a:pt x="345" y="632"/>
                      </a:lnTo>
                      <a:lnTo>
                        <a:pt x="345" y="632"/>
                      </a:lnTo>
                      <a:lnTo>
                        <a:pt x="343" y="632"/>
                      </a:lnTo>
                      <a:lnTo>
                        <a:pt x="343" y="632"/>
                      </a:lnTo>
                      <a:lnTo>
                        <a:pt x="343" y="632"/>
                      </a:lnTo>
                      <a:lnTo>
                        <a:pt x="341" y="632"/>
                      </a:lnTo>
                      <a:lnTo>
                        <a:pt x="341" y="632"/>
                      </a:lnTo>
                      <a:lnTo>
                        <a:pt x="341" y="632"/>
                      </a:lnTo>
                      <a:lnTo>
                        <a:pt x="339" y="632"/>
                      </a:lnTo>
                      <a:lnTo>
                        <a:pt x="339" y="634"/>
                      </a:lnTo>
                      <a:lnTo>
                        <a:pt x="339" y="634"/>
                      </a:lnTo>
                      <a:lnTo>
                        <a:pt x="339" y="634"/>
                      </a:lnTo>
                      <a:lnTo>
                        <a:pt x="339" y="634"/>
                      </a:lnTo>
                      <a:lnTo>
                        <a:pt x="339" y="634"/>
                      </a:lnTo>
                      <a:lnTo>
                        <a:pt x="337" y="634"/>
                      </a:lnTo>
                      <a:lnTo>
                        <a:pt x="337" y="634"/>
                      </a:lnTo>
                      <a:lnTo>
                        <a:pt x="337" y="632"/>
                      </a:lnTo>
                      <a:lnTo>
                        <a:pt x="335" y="632"/>
                      </a:lnTo>
                      <a:lnTo>
                        <a:pt x="335" y="632"/>
                      </a:lnTo>
                      <a:lnTo>
                        <a:pt x="335" y="632"/>
                      </a:lnTo>
                      <a:lnTo>
                        <a:pt x="335" y="632"/>
                      </a:lnTo>
                      <a:lnTo>
                        <a:pt x="335" y="630"/>
                      </a:lnTo>
                      <a:lnTo>
                        <a:pt x="335" y="630"/>
                      </a:lnTo>
                      <a:lnTo>
                        <a:pt x="335" y="630"/>
                      </a:lnTo>
                      <a:lnTo>
                        <a:pt x="335" y="628"/>
                      </a:lnTo>
                      <a:lnTo>
                        <a:pt x="335" y="628"/>
                      </a:lnTo>
                      <a:lnTo>
                        <a:pt x="337" y="628"/>
                      </a:lnTo>
                      <a:lnTo>
                        <a:pt x="337" y="628"/>
                      </a:lnTo>
                      <a:lnTo>
                        <a:pt x="337" y="627"/>
                      </a:lnTo>
                      <a:lnTo>
                        <a:pt x="337" y="627"/>
                      </a:lnTo>
                      <a:lnTo>
                        <a:pt x="337" y="625"/>
                      </a:lnTo>
                      <a:lnTo>
                        <a:pt x="339" y="625"/>
                      </a:lnTo>
                      <a:lnTo>
                        <a:pt x="339" y="625"/>
                      </a:lnTo>
                      <a:lnTo>
                        <a:pt x="339" y="625"/>
                      </a:lnTo>
                      <a:lnTo>
                        <a:pt x="339" y="623"/>
                      </a:lnTo>
                      <a:lnTo>
                        <a:pt x="339" y="623"/>
                      </a:lnTo>
                      <a:lnTo>
                        <a:pt x="339" y="621"/>
                      </a:lnTo>
                      <a:lnTo>
                        <a:pt x="339" y="621"/>
                      </a:lnTo>
                      <a:lnTo>
                        <a:pt x="339" y="619"/>
                      </a:lnTo>
                      <a:lnTo>
                        <a:pt x="339" y="619"/>
                      </a:lnTo>
                      <a:lnTo>
                        <a:pt x="339" y="619"/>
                      </a:lnTo>
                      <a:lnTo>
                        <a:pt x="339" y="617"/>
                      </a:lnTo>
                      <a:lnTo>
                        <a:pt x="339" y="617"/>
                      </a:lnTo>
                      <a:lnTo>
                        <a:pt x="339" y="617"/>
                      </a:lnTo>
                      <a:lnTo>
                        <a:pt x="339" y="617"/>
                      </a:lnTo>
                      <a:lnTo>
                        <a:pt x="339" y="615"/>
                      </a:lnTo>
                      <a:lnTo>
                        <a:pt x="341" y="615"/>
                      </a:lnTo>
                      <a:lnTo>
                        <a:pt x="341" y="615"/>
                      </a:lnTo>
                      <a:lnTo>
                        <a:pt x="341" y="613"/>
                      </a:lnTo>
                      <a:lnTo>
                        <a:pt x="341" y="613"/>
                      </a:lnTo>
                      <a:lnTo>
                        <a:pt x="341" y="611"/>
                      </a:lnTo>
                      <a:lnTo>
                        <a:pt x="341" y="611"/>
                      </a:lnTo>
                      <a:lnTo>
                        <a:pt x="341" y="609"/>
                      </a:lnTo>
                      <a:lnTo>
                        <a:pt x="341" y="609"/>
                      </a:lnTo>
                      <a:lnTo>
                        <a:pt x="341" y="609"/>
                      </a:lnTo>
                      <a:lnTo>
                        <a:pt x="341" y="609"/>
                      </a:lnTo>
                      <a:lnTo>
                        <a:pt x="341" y="609"/>
                      </a:lnTo>
                      <a:lnTo>
                        <a:pt x="341" y="607"/>
                      </a:lnTo>
                      <a:lnTo>
                        <a:pt x="341" y="607"/>
                      </a:lnTo>
                      <a:lnTo>
                        <a:pt x="341" y="607"/>
                      </a:lnTo>
                      <a:lnTo>
                        <a:pt x="341" y="606"/>
                      </a:lnTo>
                      <a:lnTo>
                        <a:pt x="341" y="606"/>
                      </a:lnTo>
                      <a:lnTo>
                        <a:pt x="341" y="606"/>
                      </a:lnTo>
                      <a:lnTo>
                        <a:pt x="341" y="604"/>
                      </a:lnTo>
                      <a:lnTo>
                        <a:pt x="341" y="604"/>
                      </a:lnTo>
                      <a:lnTo>
                        <a:pt x="341" y="602"/>
                      </a:lnTo>
                      <a:lnTo>
                        <a:pt x="341" y="602"/>
                      </a:lnTo>
                      <a:lnTo>
                        <a:pt x="341" y="602"/>
                      </a:lnTo>
                      <a:lnTo>
                        <a:pt x="341" y="602"/>
                      </a:lnTo>
                      <a:lnTo>
                        <a:pt x="341" y="600"/>
                      </a:lnTo>
                      <a:lnTo>
                        <a:pt x="339" y="600"/>
                      </a:lnTo>
                      <a:lnTo>
                        <a:pt x="339" y="600"/>
                      </a:lnTo>
                      <a:lnTo>
                        <a:pt x="339" y="600"/>
                      </a:lnTo>
                      <a:lnTo>
                        <a:pt x="339" y="600"/>
                      </a:lnTo>
                      <a:lnTo>
                        <a:pt x="339" y="600"/>
                      </a:lnTo>
                      <a:lnTo>
                        <a:pt x="339" y="598"/>
                      </a:lnTo>
                      <a:lnTo>
                        <a:pt x="337" y="598"/>
                      </a:lnTo>
                      <a:lnTo>
                        <a:pt x="337" y="598"/>
                      </a:lnTo>
                      <a:lnTo>
                        <a:pt x="335" y="598"/>
                      </a:lnTo>
                      <a:lnTo>
                        <a:pt x="335" y="598"/>
                      </a:lnTo>
                      <a:lnTo>
                        <a:pt x="335" y="598"/>
                      </a:lnTo>
                      <a:lnTo>
                        <a:pt x="335" y="598"/>
                      </a:lnTo>
                      <a:lnTo>
                        <a:pt x="333" y="598"/>
                      </a:lnTo>
                      <a:lnTo>
                        <a:pt x="333" y="598"/>
                      </a:lnTo>
                      <a:lnTo>
                        <a:pt x="333" y="598"/>
                      </a:lnTo>
                      <a:lnTo>
                        <a:pt x="333" y="598"/>
                      </a:lnTo>
                      <a:lnTo>
                        <a:pt x="331" y="598"/>
                      </a:lnTo>
                      <a:lnTo>
                        <a:pt x="331" y="600"/>
                      </a:lnTo>
                      <a:lnTo>
                        <a:pt x="331" y="600"/>
                      </a:lnTo>
                      <a:lnTo>
                        <a:pt x="329" y="600"/>
                      </a:lnTo>
                      <a:lnTo>
                        <a:pt x="329" y="600"/>
                      </a:lnTo>
                      <a:lnTo>
                        <a:pt x="329" y="600"/>
                      </a:lnTo>
                      <a:lnTo>
                        <a:pt x="329" y="600"/>
                      </a:lnTo>
                      <a:lnTo>
                        <a:pt x="327" y="600"/>
                      </a:lnTo>
                      <a:lnTo>
                        <a:pt x="327" y="600"/>
                      </a:lnTo>
                      <a:lnTo>
                        <a:pt x="327" y="600"/>
                      </a:lnTo>
                      <a:lnTo>
                        <a:pt x="327" y="600"/>
                      </a:lnTo>
                      <a:lnTo>
                        <a:pt x="326" y="600"/>
                      </a:lnTo>
                      <a:lnTo>
                        <a:pt x="326" y="600"/>
                      </a:lnTo>
                      <a:lnTo>
                        <a:pt x="326" y="600"/>
                      </a:lnTo>
                      <a:lnTo>
                        <a:pt x="326" y="600"/>
                      </a:lnTo>
                      <a:lnTo>
                        <a:pt x="324" y="600"/>
                      </a:lnTo>
                      <a:lnTo>
                        <a:pt x="324" y="600"/>
                      </a:lnTo>
                      <a:lnTo>
                        <a:pt x="324" y="600"/>
                      </a:lnTo>
                      <a:lnTo>
                        <a:pt x="324" y="600"/>
                      </a:lnTo>
                      <a:lnTo>
                        <a:pt x="324" y="600"/>
                      </a:lnTo>
                      <a:lnTo>
                        <a:pt x="322" y="600"/>
                      </a:lnTo>
                      <a:lnTo>
                        <a:pt x="322" y="600"/>
                      </a:lnTo>
                      <a:lnTo>
                        <a:pt x="322" y="600"/>
                      </a:lnTo>
                      <a:lnTo>
                        <a:pt x="322" y="600"/>
                      </a:lnTo>
                      <a:lnTo>
                        <a:pt x="320" y="600"/>
                      </a:lnTo>
                      <a:lnTo>
                        <a:pt x="320" y="598"/>
                      </a:lnTo>
                      <a:lnTo>
                        <a:pt x="322" y="598"/>
                      </a:lnTo>
                      <a:lnTo>
                        <a:pt x="322" y="598"/>
                      </a:lnTo>
                      <a:lnTo>
                        <a:pt x="320" y="598"/>
                      </a:lnTo>
                      <a:lnTo>
                        <a:pt x="320" y="596"/>
                      </a:lnTo>
                      <a:lnTo>
                        <a:pt x="322" y="596"/>
                      </a:lnTo>
                      <a:lnTo>
                        <a:pt x="322" y="596"/>
                      </a:lnTo>
                      <a:lnTo>
                        <a:pt x="320" y="596"/>
                      </a:lnTo>
                      <a:lnTo>
                        <a:pt x="320" y="594"/>
                      </a:lnTo>
                      <a:lnTo>
                        <a:pt x="320" y="594"/>
                      </a:lnTo>
                      <a:lnTo>
                        <a:pt x="320" y="594"/>
                      </a:lnTo>
                      <a:lnTo>
                        <a:pt x="320" y="592"/>
                      </a:lnTo>
                      <a:lnTo>
                        <a:pt x="320" y="592"/>
                      </a:lnTo>
                      <a:lnTo>
                        <a:pt x="320" y="592"/>
                      </a:lnTo>
                      <a:lnTo>
                        <a:pt x="320" y="592"/>
                      </a:lnTo>
                      <a:lnTo>
                        <a:pt x="320" y="590"/>
                      </a:lnTo>
                      <a:lnTo>
                        <a:pt x="320" y="590"/>
                      </a:lnTo>
                      <a:lnTo>
                        <a:pt x="320" y="588"/>
                      </a:lnTo>
                      <a:lnTo>
                        <a:pt x="320" y="588"/>
                      </a:lnTo>
                      <a:lnTo>
                        <a:pt x="320" y="588"/>
                      </a:lnTo>
                      <a:lnTo>
                        <a:pt x="320" y="586"/>
                      </a:lnTo>
                      <a:lnTo>
                        <a:pt x="320" y="586"/>
                      </a:lnTo>
                      <a:lnTo>
                        <a:pt x="320" y="586"/>
                      </a:lnTo>
                      <a:lnTo>
                        <a:pt x="320" y="584"/>
                      </a:lnTo>
                      <a:lnTo>
                        <a:pt x="320" y="584"/>
                      </a:lnTo>
                      <a:lnTo>
                        <a:pt x="320" y="584"/>
                      </a:lnTo>
                      <a:lnTo>
                        <a:pt x="318" y="584"/>
                      </a:lnTo>
                      <a:lnTo>
                        <a:pt x="318" y="583"/>
                      </a:lnTo>
                      <a:lnTo>
                        <a:pt x="318" y="583"/>
                      </a:lnTo>
                      <a:lnTo>
                        <a:pt x="318" y="583"/>
                      </a:lnTo>
                      <a:lnTo>
                        <a:pt x="318" y="581"/>
                      </a:lnTo>
                      <a:lnTo>
                        <a:pt x="318" y="581"/>
                      </a:lnTo>
                      <a:lnTo>
                        <a:pt x="318" y="581"/>
                      </a:lnTo>
                      <a:lnTo>
                        <a:pt x="318" y="579"/>
                      </a:lnTo>
                      <a:lnTo>
                        <a:pt x="318" y="579"/>
                      </a:lnTo>
                      <a:lnTo>
                        <a:pt x="318" y="577"/>
                      </a:lnTo>
                      <a:lnTo>
                        <a:pt x="318" y="577"/>
                      </a:lnTo>
                      <a:lnTo>
                        <a:pt x="318" y="577"/>
                      </a:lnTo>
                      <a:lnTo>
                        <a:pt x="318" y="577"/>
                      </a:lnTo>
                      <a:lnTo>
                        <a:pt x="318" y="575"/>
                      </a:lnTo>
                      <a:lnTo>
                        <a:pt x="318" y="575"/>
                      </a:lnTo>
                      <a:lnTo>
                        <a:pt x="318" y="573"/>
                      </a:lnTo>
                      <a:lnTo>
                        <a:pt x="318" y="573"/>
                      </a:lnTo>
                      <a:lnTo>
                        <a:pt x="318" y="573"/>
                      </a:lnTo>
                      <a:lnTo>
                        <a:pt x="318" y="571"/>
                      </a:lnTo>
                      <a:lnTo>
                        <a:pt x="316" y="571"/>
                      </a:lnTo>
                      <a:lnTo>
                        <a:pt x="316" y="571"/>
                      </a:lnTo>
                      <a:lnTo>
                        <a:pt x="316" y="571"/>
                      </a:lnTo>
                      <a:lnTo>
                        <a:pt x="316" y="569"/>
                      </a:lnTo>
                      <a:lnTo>
                        <a:pt x="316" y="569"/>
                      </a:lnTo>
                      <a:lnTo>
                        <a:pt x="316" y="569"/>
                      </a:lnTo>
                      <a:lnTo>
                        <a:pt x="316" y="567"/>
                      </a:lnTo>
                      <a:lnTo>
                        <a:pt x="314" y="567"/>
                      </a:lnTo>
                      <a:lnTo>
                        <a:pt x="314" y="567"/>
                      </a:lnTo>
                      <a:lnTo>
                        <a:pt x="314" y="567"/>
                      </a:lnTo>
                      <a:lnTo>
                        <a:pt x="314" y="565"/>
                      </a:lnTo>
                      <a:lnTo>
                        <a:pt x="314" y="565"/>
                      </a:lnTo>
                      <a:lnTo>
                        <a:pt x="312" y="565"/>
                      </a:lnTo>
                      <a:lnTo>
                        <a:pt x="312" y="565"/>
                      </a:lnTo>
                      <a:lnTo>
                        <a:pt x="312" y="565"/>
                      </a:lnTo>
                      <a:lnTo>
                        <a:pt x="310" y="565"/>
                      </a:lnTo>
                      <a:lnTo>
                        <a:pt x="310" y="565"/>
                      </a:lnTo>
                      <a:lnTo>
                        <a:pt x="308" y="565"/>
                      </a:lnTo>
                      <a:lnTo>
                        <a:pt x="308" y="565"/>
                      </a:lnTo>
                      <a:lnTo>
                        <a:pt x="308" y="565"/>
                      </a:lnTo>
                      <a:lnTo>
                        <a:pt x="308" y="565"/>
                      </a:lnTo>
                      <a:lnTo>
                        <a:pt x="306" y="565"/>
                      </a:lnTo>
                      <a:lnTo>
                        <a:pt x="306" y="565"/>
                      </a:lnTo>
                      <a:lnTo>
                        <a:pt x="306" y="563"/>
                      </a:lnTo>
                      <a:lnTo>
                        <a:pt x="306" y="563"/>
                      </a:lnTo>
                      <a:lnTo>
                        <a:pt x="306" y="563"/>
                      </a:lnTo>
                      <a:lnTo>
                        <a:pt x="304" y="563"/>
                      </a:lnTo>
                      <a:lnTo>
                        <a:pt x="304" y="561"/>
                      </a:lnTo>
                      <a:lnTo>
                        <a:pt x="304" y="561"/>
                      </a:lnTo>
                      <a:lnTo>
                        <a:pt x="304" y="561"/>
                      </a:lnTo>
                      <a:lnTo>
                        <a:pt x="303" y="561"/>
                      </a:lnTo>
                      <a:lnTo>
                        <a:pt x="303" y="561"/>
                      </a:lnTo>
                      <a:lnTo>
                        <a:pt x="303" y="561"/>
                      </a:lnTo>
                      <a:lnTo>
                        <a:pt x="303" y="561"/>
                      </a:lnTo>
                      <a:lnTo>
                        <a:pt x="303" y="563"/>
                      </a:lnTo>
                      <a:lnTo>
                        <a:pt x="301" y="563"/>
                      </a:lnTo>
                      <a:lnTo>
                        <a:pt x="301" y="563"/>
                      </a:lnTo>
                      <a:lnTo>
                        <a:pt x="301" y="563"/>
                      </a:lnTo>
                      <a:lnTo>
                        <a:pt x="301" y="565"/>
                      </a:lnTo>
                      <a:lnTo>
                        <a:pt x="301" y="565"/>
                      </a:lnTo>
                      <a:lnTo>
                        <a:pt x="299" y="565"/>
                      </a:lnTo>
                      <a:lnTo>
                        <a:pt x="299" y="565"/>
                      </a:lnTo>
                      <a:lnTo>
                        <a:pt x="297" y="565"/>
                      </a:lnTo>
                      <a:lnTo>
                        <a:pt x="297" y="565"/>
                      </a:lnTo>
                      <a:lnTo>
                        <a:pt x="297" y="565"/>
                      </a:lnTo>
                      <a:lnTo>
                        <a:pt x="297" y="565"/>
                      </a:lnTo>
                      <a:lnTo>
                        <a:pt x="297" y="565"/>
                      </a:lnTo>
                      <a:lnTo>
                        <a:pt x="295" y="565"/>
                      </a:lnTo>
                      <a:lnTo>
                        <a:pt x="295" y="565"/>
                      </a:lnTo>
                      <a:lnTo>
                        <a:pt x="293" y="565"/>
                      </a:lnTo>
                      <a:lnTo>
                        <a:pt x="293" y="565"/>
                      </a:lnTo>
                      <a:lnTo>
                        <a:pt x="293" y="565"/>
                      </a:lnTo>
                      <a:lnTo>
                        <a:pt x="291" y="565"/>
                      </a:lnTo>
                      <a:lnTo>
                        <a:pt x="291" y="563"/>
                      </a:lnTo>
                      <a:lnTo>
                        <a:pt x="291" y="563"/>
                      </a:lnTo>
                      <a:lnTo>
                        <a:pt x="291" y="563"/>
                      </a:lnTo>
                      <a:lnTo>
                        <a:pt x="291" y="565"/>
                      </a:lnTo>
                      <a:lnTo>
                        <a:pt x="289" y="565"/>
                      </a:lnTo>
                      <a:lnTo>
                        <a:pt x="289" y="565"/>
                      </a:lnTo>
                      <a:lnTo>
                        <a:pt x="289" y="563"/>
                      </a:lnTo>
                      <a:lnTo>
                        <a:pt x="287" y="563"/>
                      </a:lnTo>
                      <a:lnTo>
                        <a:pt x="287" y="563"/>
                      </a:lnTo>
                      <a:lnTo>
                        <a:pt x="287" y="563"/>
                      </a:lnTo>
                      <a:lnTo>
                        <a:pt x="285" y="563"/>
                      </a:lnTo>
                      <a:lnTo>
                        <a:pt x="285" y="563"/>
                      </a:lnTo>
                      <a:lnTo>
                        <a:pt x="285" y="563"/>
                      </a:lnTo>
                      <a:lnTo>
                        <a:pt x="285" y="563"/>
                      </a:lnTo>
                      <a:lnTo>
                        <a:pt x="283" y="563"/>
                      </a:lnTo>
                      <a:lnTo>
                        <a:pt x="283" y="561"/>
                      </a:lnTo>
                      <a:lnTo>
                        <a:pt x="283" y="561"/>
                      </a:lnTo>
                      <a:lnTo>
                        <a:pt x="283" y="561"/>
                      </a:lnTo>
                      <a:lnTo>
                        <a:pt x="282" y="561"/>
                      </a:lnTo>
                      <a:lnTo>
                        <a:pt x="282" y="561"/>
                      </a:lnTo>
                      <a:lnTo>
                        <a:pt x="282" y="561"/>
                      </a:lnTo>
                      <a:lnTo>
                        <a:pt x="282" y="561"/>
                      </a:lnTo>
                      <a:lnTo>
                        <a:pt x="280" y="561"/>
                      </a:lnTo>
                      <a:lnTo>
                        <a:pt x="280" y="561"/>
                      </a:lnTo>
                      <a:lnTo>
                        <a:pt x="280" y="561"/>
                      </a:lnTo>
                      <a:lnTo>
                        <a:pt x="278" y="561"/>
                      </a:lnTo>
                      <a:lnTo>
                        <a:pt x="278" y="561"/>
                      </a:lnTo>
                      <a:lnTo>
                        <a:pt x="278" y="561"/>
                      </a:lnTo>
                      <a:lnTo>
                        <a:pt x="276" y="561"/>
                      </a:lnTo>
                      <a:lnTo>
                        <a:pt x="276" y="561"/>
                      </a:lnTo>
                      <a:lnTo>
                        <a:pt x="276" y="560"/>
                      </a:lnTo>
                      <a:lnTo>
                        <a:pt x="278" y="560"/>
                      </a:lnTo>
                      <a:lnTo>
                        <a:pt x="278" y="560"/>
                      </a:lnTo>
                      <a:lnTo>
                        <a:pt x="278" y="558"/>
                      </a:lnTo>
                      <a:lnTo>
                        <a:pt x="278" y="558"/>
                      </a:lnTo>
                      <a:lnTo>
                        <a:pt x="278" y="558"/>
                      </a:lnTo>
                      <a:lnTo>
                        <a:pt x="278" y="558"/>
                      </a:lnTo>
                      <a:lnTo>
                        <a:pt x="278" y="556"/>
                      </a:lnTo>
                      <a:lnTo>
                        <a:pt x="278" y="556"/>
                      </a:lnTo>
                      <a:lnTo>
                        <a:pt x="278" y="556"/>
                      </a:lnTo>
                      <a:lnTo>
                        <a:pt x="278" y="554"/>
                      </a:lnTo>
                      <a:lnTo>
                        <a:pt x="278" y="554"/>
                      </a:lnTo>
                      <a:lnTo>
                        <a:pt x="278" y="554"/>
                      </a:lnTo>
                      <a:lnTo>
                        <a:pt x="278" y="552"/>
                      </a:lnTo>
                      <a:lnTo>
                        <a:pt x="278" y="552"/>
                      </a:lnTo>
                      <a:lnTo>
                        <a:pt x="278" y="552"/>
                      </a:lnTo>
                      <a:lnTo>
                        <a:pt x="278" y="550"/>
                      </a:lnTo>
                      <a:lnTo>
                        <a:pt x="278" y="550"/>
                      </a:lnTo>
                      <a:lnTo>
                        <a:pt x="278" y="550"/>
                      </a:lnTo>
                      <a:lnTo>
                        <a:pt x="278" y="548"/>
                      </a:lnTo>
                      <a:lnTo>
                        <a:pt x="278" y="548"/>
                      </a:lnTo>
                      <a:lnTo>
                        <a:pt x="278" y="546"/>
                      </a:lnTo>
                      <a:lnTo>
                        <a:pt x="280" y="546"/>
                      </a:lnTo>
                      <a:lnTo>
                        <a:pt x="280" y="546"/>
                      </a:lnTo>
                      <a:lnTo>
                        <a:pt x="280" y="544"/>
                      </a:lnTo>
                      <a:lnTo>
                        <a:pt x="278" y="544"/>
                      </a:lnTo>
                      <a:lnTo>
                        <a:pt x="278" y="544"/>
                      </a:lnTo>
                      <a:lnTo>
                        <a:pt x="280" y="544"/>
                      </a:lnTo>
                      <a:lnTo>
                        <a:pt x="280" y="544"/>
                      </a:lnTo>
                      <a:lnTo>
                        <a:pt x="280" y="544"/>
                      </a:lnTo>
                      <a:lnTo>
                        <a:pt x="280" y="542"/>
                      </a:lnTo>
                      <a:lnTo>
                        <a:pt x="280" y="542"/>
                      </a:lnTo>
                      <a:lnTo>
                        <a:pt x="280" y="542"/>
                      </a:lnTo>
                      <a:lnTo>
                        <a:pt x="280" y="542"/>
                      </a:lnTo>
                      <a:lnTo>
                        <a:pt x="280" y="540"/>
                      </a:lnTo>
                      <a:lnTo>
                        <a:pt x="280" y="540"/>
                      </a:lnTo>
                      <a:lnTo>
                        <a:pt x="280" y="540"/>
                      </a:lnTo>
                      <a:lnTo>
                        <a:pt x="280" y="540"/>
                      </a:lnTo>
                      <a:lnTo>
                        <a:pt x="280" y="538"/>
                      </a:lnTo>
                      <a:lnTo>
                        <a:pt x="280" y="538"/>
                      </a:lnTo>
                      <a:lnTo>
                        <a:pt x="280" y="538"/>
                      </a:lnTo>
                      <a:lnTo>
                        <a:pt x="280" y="537"/>
                      </a:lnTo>
                      <a:lnTo>
                        <a:pt x="278" y="537"/>
                      </a:lnTo>
                      <a:lnTo>
                        <a:pt x="278" y="537"/>
                      </a:lnTo>
                      <a:lnTo>
                        <a:pt x="280" y="537"/>
                      </a:lnTo>
                      <a:lnTo>
                        <a:pt x="280" y="537"/>
                      </a:lnTo>
                      <a:lnTo>
                        <a:pt x="280" y="535"/>
                      </a:lnTo>
                      <a:lnTo>
                        <a:pt x="278" y="535"/>
                      </a:lnTo>
                      <a:lnTo>
                        <a:pt x="278" y="535"/>
                      </a:lnTo>
                      <a:lnTo>
                        <a:pt x="278" y="535"/>
                      </a:lnTo>
                      <a:lnTo>
                        <a:pt x="278" y="535"/>
                      </a:lnTo>
                      <a:lnTo>
                        <a:pt x="280" y="535"/>
                      </a:lnTo>
                      <a:lnTo>
                        <a:pt x="280" y="533"/>
                      </a:lnTo>
                      <a:lnTo>
                        <a:pt x="278" y="533"/>
                      </a:lnTo>
                      <a:lnTo>
                        <a:pt x="278" y="533"/>
                      </a:lnTo>
                      <a:lnTo>
                        <a:pt x="278" y="533"/>
                      </a:lnTo>
                      <a:lnTo>
                        <a:pt x="278" y="533"/>
                      </a:lnTo>
                      <a:lnTo>
                        <a:pt x="276" y="533"/>
                      </a:lnTo>
                      <a:lnTo>
                        <a:pt x="276" y="533"/>
                      </a:lnTo>
                      <a:lnTo>
                        <a:pt x="276" y="531"/>
                      </a:lnTo>
                      <a:lnTo>
                        <a:pt x="276" y="531"/>
                      </a:lnTo>
                      <a:lnTo>
                        <a:pt x="276" y="529"/>
                      </a:lnTo>
                      <a:lnTo>
                        <a:pt x="276" y="529"/>
                      </a:lnTo>
                      <a:lnTo>
                        <a:pt x="276" y="529"/>
                      </a:lnTo>
                      <a:lnTo>
                        <a:pt x="276" y="527"/>
                      </a:lnTo>
                      <a:lnTo>
                        <a:pt x="276" y="527"/>
                      </a:lnTo>
                      <a:lnTo>
                        <a:pt x="276" y="527"/>
                      </a:lnTo>
                      <a:lnTo>
                        <a:pt x="276" y="527"/>
                      </a:lnTo>
                      <a:lnTo>
                        <a:pt x="276" y="525"/>
                      </a:lnTo>
                      <a:lnTo>
                        <a:pt x="276" y="525"/>
                      </a:lnTo>
                      <a:lnTo>
                        <a:pt x="276" y="523"/>
                      </a:lnTo>
                      <a:lnTo>
                        <a:pt x="274" y="523"/>
                      </a:lnTo>
                      <a:lnTo>
                        <a:pt x="274" y="523"/>
                      </a:lnTo>
                      <a:lnTo>
                        <a:pt x="274" y="523"/>
                      </a:lnTo>
                      <a:lnTo>
                        <a:pt x="274" y="523"/>
                      </a:lnTo>
                      <a:lnTo>
                        <a:pt x="274" y="521"/>
                      </a:lnTo>
                      <a:lnTo>
                        <a:pt x="274" y="521"/>
                      </a:lnTo>
                      <a:lnTo>
                        <a:pt x="276" y="521"/>
                      </a:lnTo>
                      <a:lnTo>
                        <a:pt x="276" y="521"/>
                      </a:lnTo>
                      <a:lnTo>
                        <a:pt x="276" y="521"/>
                      </a:lnTo>
                      <a:lnTo>
                        <a:pt x="276" y="521"/>
                      </a:lnTo>
                      <a:lnTo>
                        <a:pt x="276" y="519"/>
                      </a:lnTo>
                      <a:lnTo>
                        <a:pt x="278" y="519"/>
                      </a:lnTo>
                      <a:lnTo>
                        <a:pt x="278" y="519"/>
                      </a:lnTo>
                      <a:lnTo>
                        <a:pt x="280" y="519"/>
                      </a:lnTo>
                      <a:lnTo>
                        <a:pt x="280" y="519"/>
                      </a:lnTo>
                      <a:lnTo>
                        <a:pt x="280" y="517"/>
                      </a:lnTo>
                      <a:lnTo>
                        <a:pt x="278" y="517"/>
                      </a:lnTo>
                      <a:lnTo>
                        <a:pt x="278" y="517"/>
                      </a:lnTo>
                      <a:lnTo>
                        <a:pt x="278" y="517"/>
                      </a:lnTo>
                      <a:lnTo>
                        <a:pt x="278" y="515"/>
                      </a:lnTo>
                      <a:lnTo>
                        <a:pt x="276" y="515"/>
                      </a:lnTo>
                      <a:lnTo>
                        <a:pt x="276" y="515"/>
                      </a:lnTo>
                      <a:lnTo>
                        <a:pt x="276" y="515"/>
                      </a:lnTo>
                      <a:lnTo>
                        <a:pt x="276" y="514"/>
                      </a:lnTo>
                      <a:lnTo>
                        <a:pt x="276" y="514"/>
                      </a:lnTo>
                      <a:lnTo>
                        <a:pt x="274" y="514"/>
                      </a:lnTo>
                      <a:lnTo>
                        <a:pt x="274" y="514"/>
                      </a:lnTo>
                      <a:lnTo>
                        <a:pt x="274" y="514"/>
                      </a:lnTo>
                      <a:lnTo>
                        <a:pt x="276" y="514"/>
                      </a:lnTo>
                      <a:lnTo>
                        <a:pt x="276" y="512"/>
                      </a:lnTo>
                      <a:lnTo>
                        <a:pt x="276" y="512"/>
                      </a:lnTo>
                      <a:lnTo>
                        <a:pt x="276" y="512"/>
                      </a:lnTo>
                      <a:lnTo>
                        <a:pt x="276" y="510"/>
                      </a:lnTo>
                      <a:lnTo>
                        <a:pt x="276" y="510"/>
                      </a:lnTo>
                      <a:lnTo>
                        <a:pt x="276" y="510"/>
                      </a:lnTo>
                      <a:lnTo>
                        <a:pt x="276" y="508"/>
                      </a:lnTo>
                      <a:lnTo>
                        <a:pt x="276" y="508"/>
                      </a:lnTo>
                      <a:lnTo>
                        <a:pt x="278" y="508"/>
                      </a:lnTo>
                      <a:lnTo>
                        <a:pt x="278" y="506"/>
                      </a:lnTo>
                      <a:lnTo>
                        <a:pt x="278" y="506"/>
                      </a:lnTo>
                      <a:lnTo>
                        <a:pt x="278" y="506"/>
                      </a:lnTo>
                      <a:lnTo>
                        <a:pt x="278" y="504"/>
                      </a:lnTo>
                      <a:lnTo>
                        <a:pt x="278" y="504"/>
                      </a:lnTo>
                      <a:lnTo>
                        <a:pt x="278" y="504"/>
                      </a:lnTo>
                      <a:lnTo>
                        <a:pt x="280" y="504"/>
                      </a:lnTo>
                      <a:lnTo>
                        <a:pt x="280" y="502"/>
                      </a:lnTo>
                      <a:lnTo>
                        <a:pt x="280" y="502"/>
                      </a:lnTo>
                      <a:lnTo>
                        <a:pt x="280" y="502"/>
                      </a:lnTo>
                      <a:lnTo>
                        <a:pt x="280" y="500"/>
                      </a:lnTo>
                      <a:lnTo>
                        <a:pt x="280" y="500"/>
                      </a:lnTo>
                      <a:lnTo>
                        <a:pt x="280" y="500"/>
                      </a:lnTo>
                      <a:lnTo>
                        <a:pt x="280" y="498"/>
                      </a:lnTo>
                      <a:lnTo>
                        <a:pt x="282" y="498"/>
                      </a:lnTo>
                      <a:lnTo>
                        <a:pt x="282" y="498"/>
                      </a:lnTo>
                      <a:lnTo>
                        <a:pt x="282" y="498"/>
                      </a:lnTo>
                      <a:lnTo>
                        <a:pt x="282" y="496"/>
                      </a:lnTo>
                      <a:lnTo>
                        <a:pt x="282" y="496"/>
                      </a:lnTo>
                      <a:lnTo>
                        <a:pt x="282" y="496"/>
                      </a:lnTo>
                      <a:lnTo>
                        <a:pt x="282" y="496"/>
                      </a:lnTo>
                      <a:lnTo>
                        <a:pt x="282" y="494"/>
                      </a:lnTo>
                      <a:lnTo>
                        <a:pt x="282" y="494"/>
                      </a:lnTo>
                      <a:lnTo>
                        <a:pt x="282" y="494"/>
                      </a:lnTo>
                      <a:lnTo>
                        <a:pt x="282" y="492"/>
                      </a:lnTo>
                      <a:lnTo>
                        <a:pt x="282" y="492"/>
                      </a:lnTo>
                      <a:lnTo>
                        <a:pt x="282" y="491"/>
                      </a:lnTo>
                      <a:lnTo>
                        <a:pt x="282" y="491"/>
                      </a:lnTo>
                      <a:lnTo>
                        <a:pt x="282" y="491"/>
                      </a:lnTo>
                      <a:lnTo>
                        <a:pt x="282" y="489"/>
                      </a:lnTo>
                      <a:lnTo>
                        <a:pt x="282" y="489"/>
                      </a:lnTo>
                      <a:lnTo>
                        <a:pt x="282" y="489"/>
                      </a:lnTo>
                      <a:lnTo>
                        <a:pt x="283" y="489"/>
                      </a:lnTo>
                      <a:lnTo>
                        <a:pt x="283" y="487"/>
                      </a:lnTo>
                      <a:lnTo>
                        <a:pt x="283" y="487"/>
                      </a:lnTo>
                      <a:lnTo>
                        <a:pt x="283" y="485"/>
                      </a:lnTo>
                      <a:lnTo>
                        <a:pt x="283" y="485"/>
                      </a:lnTo>
                      <a:lnTo>
                        <a:pt x="283" y="485"/>
                      </a:lnTo>
                      <a:lnTo>
                        <a:pt x="283" y="483"/>
                      </a:lnTo>
                      <a:lnTo>
                        <a:pt x="283" y="483"/>
                      </a:lnTo>
                      <a:lnTo>
                        <a:pt x="285" y="483"/>
                      </a:lnTo>
                      <a:lnTo>
                        <a:pt x="285" y="483"/>
                      </a:lnTo>
                      <a:lnTo>
                        <a:pt x="285" y="481"/>
                      </a:lnTo>
                      <a:lnTo>
                        <a:pt x="285" y="481"/>
                      </a:lnTo>
                      <a:lnTo>
                        <a:pt x="285" y="481"/>
                      </a:lnTo>
                      <a:lnTo>
                        <a:pt x="285" y="481"/>
                      </a:lnTo>
                      <a:lnTo>
                        <a:pt x="283" y="481"/>
                      </a:lnTo>
                      <a:lnTo>
                        <a:pt x="283" y="479"/>
                      </a:lnTo>
                      <a:lnTo>
                        <a:pt x="283" y="479"/>
                      </a:lnTo>
                      <a:lnTo>
                        <a:pt x="283" y="479"/>
                      </a:lnTo>
                      <a:lnTo>
                        <a:pt x="283" y="477"/>
                      </a:lnTo>
                      <a:lnTo>
                        <a:pt x="283" y="477"/>
                      </a:lnTo>
                      <a:lnTo>
                        <a:pt x="282" y="477"/>
                      </a:lnTo>
                      <a:lnTo>
                        <a:pt x="282" y="475"/>
                      </a:lnTo>
                      <a:lnTo>
                        <a:pt x="282" y="475"/>
                      </a:lnTo>
                      <a:lnTo>
                        <a:pt x="282" y="475"/>
                      </a:lnTo>
                      <a:lnTo>
                        <a:pt x="282" y="473"/>
                      </a:lnTo>
                      <a:lnTo>
                        <a:pt x="282" y="473"/>
                      </a:lnTo>
                      <a:lnTo>
                        <a:pt x="282" y="473"/>
                      </a:lnTo>
                      <a:lnTo>
                        <a:pt x="282" y="471"/>
                      </a:lnTo>
                      <a:lnTo>
                        <a:pt x="282" y="471"/>
                      </a:lnTo>
                      <a:lnTo>
                        <a:pt x="282" y="471"/>
                      </a:lnTo>
                      <a:lnTo>
                        <a:pt x="280" y="471"/>
                      </a:lnTo>
                      <a:lnTo>
                        <a:pt x="280" y="469"/>
                      </a:lnTo>
                      <a:lnTo>
                        <a:pt x="280" y="469"/>
                      </a:lnTo>
                      <a:lnTo>
                        <a:pt x="280" y="468"/>
                      </a:lnTo>
                      <a:lnTo>
                        <a:pt x="280" y="468"/>
                      </a:lnTo>
                      <a:lnTo>
                        <a:pt x="280" y="468"/>
                      </a:lnTo>
                      <a:lnTo>
                        <a:pt x="280" y="466"/>
                      </a:lnTo>
                      <a:lnTo>
                        <a:pt x="280" y="466"/>
                      </a:lnTo>
                      <a:lnTo>
                        <a:pt x="278" y="466"/>
                      </a:lnTo>
                      <a:lnTo>
                        <a:pt x="278" y="468"/>
                      </a:lnTo>
                      <a:lnTo>
                        <a:pt x="278" y="468"/>
                      </a:lnTo>
                      <a:lnTo>
                        <a:pt x="276" y="468"/>
                      </a:lnTo>
                      <a:lnTo>
                        <a:pt x="276" y="468"/>
                      </a:lnTo>
                      <a:lnTo>
                        <a:pt x="276" y="466"/>
                      </a:lnTo>
                      <a:lnTo>
                        <a:pt x="276" y="466"/>
                      </a:lnTo>
                      <a:lnTo>
                        <a:pt x="274" y="466"/>
                      </a:lnTo>
                      <a:lnTo>
                        <a:pt x="274" y="466"/>
                      </a:lnTo>
                      <a:lnTo>
                        <a:pt x="274" y="466"/>
                      </a:lnTo>
                      <a:lnTo>
                        <a:pt x="274" y="466"/>
                      </a:lnTo>
                      <a:lnTo>
                        <a:pt x="274" y="466"/>
                      </a:lnTo>
                      <a:lnTo>
                        <a:pt x="272" y="466"/>
                      </a:lnTo>
                      <a:lnTo>
                        <a:pt x="272" y="464"/>
                      </a:lnTo>
                      <a:lnTo>
                        <a:pt x="272" y="464"/>
                      </a:lnTo>
                      <a:lnTo>
                        <a:pt x="272" y="464"/>
                      </a:lnTo>
                      <a:lnTo>
                        <a:pt x="272" y="462"/>
                      </a:lnTo>
                      <a:lnTo>
                        <a:pt x="270" y="462"/>
                      </a:lnTo>
                      <a:lnTo>
                        <a:pt x="270" y="462"/>
                      </a:lnTo>
                      <a:lnTo>
                        <a:pt x="270" y="462"/>
                      </a:lnTo>
                      <a:lnTo>
                        <a:pt x="270" y="460"/>
                      </a:lnTo>
                      <a:lnTo>
                        <a:pt x="270" y="460"/>
                      </a:lnTo>
                      <a:lnTo>
                        <a:pt x="270" y="460"/>
                      </a:lnTo>
                      <a:lnTo>
                        <a:pt x="270" y="458"/>
                      </a:lnTo>
                      <a:lnTo>
                        <a:pt x="270" y="458"/>
                      </a:lnTo>
                      <a:lnTo>
                        <a:pt x="270" y="456"/>
                      </a:lnTo>
                      <a:lnTo>
                        <a:pt x="268" y="456"/>
                      </a:lnTo>
                      <a:lnTo>
                        <a:pt x="268" y="456"/>
                      </a:lnTo>
                      <a:lnTo>
                        <a:pt x="268" y="456"/>
                      </a:lnTo>
                      <a:lnTo>
                        <a:pt x="268" y="454"/>
                      </a:lnTo>
                      <a:lnTo>
                        <a:pt x="268" y="454"/>
                      </a:lnTo>
                      <a:lnTo>
                        <a:pt x="268" y="452"/>
                      </a:lnTo>
                      <a:lnTo>
                        <a:pt x="268" y="452"/>
                      </a:lnTo>
                      <a:lnTo>
                        <a:pt x="268" y="450"/>
                      </a:lnTo>
                      <a:lnTo>
                        <a:pt x="268" y="450"/>
                      </a:lnTo>
                      <a:lnTo>
                        <a:pt x="268" y="448"/>
                      </a:lnTo>
                      <a:lnTo>
                        <a:pt x="268" y="448"/>
                      </a:lnTo>
                      <a:lnTo>
                        <a:pt x="270" y="448"/>
                      </a:lnTo>
                      <a:lnTo>
                        <a:pt x="270" y="448"/>
                      </a:lnTo>
                      <a:lnTo>
                        <a:pt x="270" y="448"/>
                      </a:lnTo>
                      <a:lnTo>
                        <a:pt x="270" y="448"/>
                      </a:lnTo>
                      <a:lnTo>
                        <a:pt x="270" y="446"/>
                      </a:lnTo>
                      <a:lnTo>
                        <a:pt x="270" y="446"/>
                      </a:lnTo>
                      <a:lnTo>
                        <a:pt x="270" y="445"/>
                      </a:lnTo>
                      <a:lnTo>
                        <a:pt x="270" y="445"/>
                      </a:lnTo>
                      <a:lnTo>
                        <a:pt x="270" y="443"/>
                      </a:lnTo>
                      <a:lnTo>
                        <a:pt x="270" y="443"/>
                      </a:lnTo>
                      <a:lnTo>
                        <a:pt x="270" y="443"/>
                      </a:lnTo>
                      <a:lnTo>
                        <a:pt x="270" y="443"/>
                      </a:lnTo>
                      <a:lnTo>
                        <a:pt x="270" y="443"/>
                      </a:lnTo>
                      <a:lnTo>
                        <a:pt x="268" y="443"/>
                      </a:lnTo>
                      <a:lnTo>
                        <a:pt x="268" y="443"/>
                      </a:lnTo>
                      <a:lnTo>
                        <a:pt x="266" y="443"/>
                      </a:lnTo>
                      <a:lnTo>
                        <a:pt x="266" y="443"/>
                      </a:lnTo>
                      <a:lnTo>
                        <a:pt x="266" y="443"/>
                      </a:lnTo>
                      <a:lnTo>
                        <a:pt x="264" y="443"/>
                      </a:lnTo>
                      <a:lnTo>
                        <a:pt x="264" y="443"/>
                      </a:lnTo>
                      <a:lnTo>
                        <a:pt x="264" y="443"/>
                      </a:lnTo>
                      <a:lnTo>
                        <a:pt x="264" y="443"/>
                      </a:lnTo>
                      <a:lnTo>
                        <a:pt x="262" y="443"/>
                      </a:lnTo>
                      <a:lnTo>
                        <a:pt x="262" y="443"/>
                      </a:lnTo>
                      <a:lnTo>
                        <a:pt x="260" y="443"/>
                      </a:lnTo>
                      <a:lnTo>
                        <a:pt x="260" y="443"/>
                      </a:lnTo>
                      <a:lnTo>
                        <a:pt x="260" y="443"/>
                      </a:lnTo>
                      <a:lnTo>
                        <a:pt x="259" y="443"/>
                      </a:lnTo>
                      <a:lnTo>
                        <a:pt x="259" y="443"/>
                      </a:lnTo>
                      <a:lnTo>
                        <a:pt x="259" y="443"/>
                      </a:lnTo>
                      <a:lnTo>
                        <a:pt x="257" y="443"/>
                      </a:lnTo>
                      <a:lnTo>
                        <a:pt x="257" y="443"/>
                      </a:lnTo>
                      <a:lnTo>
                        <a:pt x="255" y="443"/>
                      </a:lnTo>
                      <a:lnTo>
                        <a:pt x="255" y="443"/>
                      </a:lnTo>
                      <a:lnTo>
                        <a:pt x="255" y="443"/>
                      </a:lnTo>
                      <a:lnTo>
                        <a:pt x="253" y="443"/>
                      </a:lnTo>
                      <a:lnTo>
                        <a:pt x="253" y="443"/>
                      </a:lnTo>
                      <a:lnTo>
                        <a:pt x="253" y="443"/>
                      </a:lnTo>
                      <a:lnTo>
                        <a:pt x="251" y="443"/>
                      </a:lnTo>
                      <a:lnTo>
                        <a:pt x="251" y="443"/>
                      </a:lnTo>
                      <a:lnTo>
                        <a:pt x="249" y="443"/>
                      </a:lnTo>
                      <a:lnTo>
                        <a:pt x="249" y="443"/>
                      </a:lnTo>
                      <a:lnTo>
                        <a:pt x="249" y="443"/>
                      </a:lnTo>
                      <a:lnTo>
                        <a:pt x="247" y="443"/>
                      </a:lnTo>
                      <a:lnTo>
                        <a:pt x="247" y="443"/>
                      </a:lnTo>
                      <a:lnTo>
                        <a:pt x="247" y="443"/>
                      </a:lnTo>
                      <a:lnTo>
                        <a:pt x="245" y="443"/>
                      </a:lnTo>
                      <a:lnTo>
                        <a:pt x="245" y="443"/>
                      </a:lnTo>
                      <a:lnTo>
                        <a:pt x="243" y="443"/>
                      </a:lnTo>
                      <a:lnTo>
                        <a:pt x="243" y="443"/>
                      </a:lnTo>
                      <a:lnTo>
                        <a:pt x="243" y="441"/>
                      </a:lnTo>
                      <a:lnTo>
                        <a:pt x="243" y="441"/>
                      </a:lnTo>
                      <a:lnTo>
                        <a:pt x="241" y="441"/>
                      </a:lnTo>
                      <a:lnTo>
                        <a:pt x="241" y="441"/>
                      </a:lnTo>
                      <a:lnTo>
                        <a:pt x="239" y="441"/>
                      </a:lnTo>
                      <a:lnTo>
                        <a:pt x="239" y="441"/>
                      </a:lnTo>
                      <a:lnTo>
                        <a:pt x="239" y="441"/>
                      </a:lnTo>
                      <a:lnTo>
                        <a:pt x="239" y="441"/>
                      </a:lnTo>
                      <a:lnTo>
                        <a:pt x="239" y="441"/>
                      </a:lnTo>
                      <a:lnTo>
                        <a:pt x="239" y="439"/>
                      </a:lnTo>
                      <a:lnTo>
                        <a:pt x="239" y="439"/>
                      </a:lnTo>
                      <a:lnTo>
                        <a:pt x="237" y="439"/>
                      </a:lnTo>
                      <a:lnTo>
                        <a:pt x="237" y="437"/>
                      </a:lnTo>
                      <a:lnTo>
                        <a:pt x="237" y="437"/>
                      </a:lnTo>
                      <a:lnTo>
                        <a:pt x="237" y="435"/>
                      </a:lnTo>
                      <a:lnTo>
                        <a:pt x="237" y="435"/>
                      </a:lnTo>
                      <a:lnTo>
                        <a:pt x="237" y="433"/>
                      </a:lnTo>
                      <a:lnTo>
                        <a:pt x="237" y="433"/>
                      </a:lnTo>
                      <a:lnTo>
                        <a:pt x="237" y="433"/>
                      </a:lnTo>
                      <a:lnTo>
                        <a:pt x="237" y="431"/>
                      </a:lnTo>
                      <a:lnTo>
                        <a:pt x="237" y="431"/>
                      </a:lnTo>
                      <a:lnTo>
                        <a:pt x="237" y="429"/>
                      </a:lnTo>
                      <a:lnTo>
                        <a:pt x="237" y="429"/>
                      </a:lnTo>
                      <a:lnTo>
                        <a:pt x="237" y="427"/>
                      </a:lnTo>
                      <a:lnTo>
                        <a:pt x="237" y="427"/>
                      </a:lnTo>
                      <a:lnTo>
                        <a:pt x="237" y="427"/>
                      </a:lnTo>
                      <a:lnTo>
                        <a:pt x="237" y="425"/>
                      </a:lnTo>
                      <a:lnTo>
                        <a:pt x="237" y="425"/>
                      </a:lnTo>
                      <a:lnTo>
                        <a:pt x="237" y="425"/>
                      </a:lnTo>
                      <a:lnTo>
                        <a:pt x="237" y="425"/>
                      </a:lnTo>
                      <a:lnTo>
                        <a:pt x="237" y="424"/>
                      </a:lnTo>
                      <a:lnTo>
                        <a:pt x="236" y="424"/>
                      </a:lnTo>
                      <a:lnTo>
                        <a:pt x="236" y="424"/>
                      </a:lnTo>
                      <a:lnTo>
                        <a:pt x="236" y="424"/>
                      </a:lnTo>
                      <a:lnTo>
                        <a:pt x="236" y="422"/>
                      </a:lnTo>
                      <a:lnTo>
                        <a:pt x="234" y="422"/>
                      </a:lnTo>
                      <a:lnTo>
                        <a:pt x="234" y="422"/>
                      </a:lnTo>
                      <a:lnTo>
                        <a:pt x="234" y="422"/>
                      </a:lnTo>
                      <a:lnTo>
                        <a:pt x="234" y="420"/>
                      </a:lnTo>
                      <a:lnTo>
                        <a:pt x="234" y="420"/>
                      </a:lnTo>
                      <a:lnTo>
                        <a:pt x="234" y="420"/>
                      </a:lnTo>
                      <a:lnTo>
                        <a:pt x="232" y="420"/>
                      </a:lnTo>
                      <a:lnTo>
                        <a:pt x="232" y="418"/>
                      </a:lnTo>
                      <a:lnTo>
                        <a:pt x="234" y="418"/>
                      </a:lnTo>
                      <a:lnTo>
                        <a:pt x="234" y="418"/>
                      </a:lnTo>
                      <a:lnTo>
                        <a:pt x="234" y="418"/>
                      </a:lnTo>
                      <a:lnTo>
                        <a:pt x="234" y="418"/>
                      </a:lnTo>
                      <a:lnTo>
                        <a:pt x="236" y="418"/>
                      </a:lnTo>
                      <a:lnTo>
                        <a:pt x="236" y="418"/>
                      </a:lnTo>
                      <a:lnTo>
                        <a:pt x="234" y="418"/>
                      </a:lnTo>
                      <a:lnTo>
                        <a:pt x="234" y="416"/>
                      </a:lnTo>
                      <a:lnTo>
                        <a:pt x="234" y="416"/>
                      </a:lnTo>
                      <a:lnTo>
                        <a:pt x="234" y="414"/>
                      </a:lnTo>
                      <a:lnTo>
                        <a:pt x="234" y="414"/>
                      </a:lnTo>
                      <a:lnTo>
                        <a:pt x="234" y="412"/>
                      </a:lnTo>
                      <a:lnTo>
                        <a:pt x="234" y="412"/>
                      </a:lnTo>
                      <a:lnTo>
                        <a:pt x="234" y="410"/>
                      </a:lnTo>
                      <a:lnTo>
                        <a:pt x="234" y="410"/>
                      </a:lnTo>
                      <a:lnTo>
                        <a:pt x="234" y="408"/>
                      </a:lnTo>
                      <a:lnTo>
                        <a:pt x="236" y="408"/>
                      </a:lnTo>
                      <a:lnTo>
                        <a:pt x="236" y="408"/>
                      </a:lnTo>
                      <a:lnTo>
                        <a:pt x="236" y="408"/>
                      </a:lnTo>
                      <a:lnTo>
                        <a:pt x="236" y="406"/>
                      </a:lnTo>
                      <a:lnTo>
                        <a:pt x="236" y="406"/>
                      </a:lnTo>
                      <a:lnTo>
                        <a:pt x="236" y="406"/>
                      </a:lnTo>
                      <a:lnTo>
                        <a:pt x="236" y="404"/>
                      </a:lnTo>
                      <a:lnTo>
                        <a:pt x="236" y="404"/>
                      </a:lnTo>
                      <a:lnTo>
                        <a:pt x="236" y="404"/>
                      </a:lnTo>
                      <a:lnTo>
                        <a:pt x="236" y="402"/>
                      </a:lnTo>
                      <a:lnTo>
                        <a:pt x="234" y="402"/>
                      </a:lnTo>
                      <a:lnTo>
                        <a:pt x="234" y="402"/>
                      </a:lnTo>
                      <a:lnTo>
                        <a:pt x="234" y="401"/>
                      </a:lnTo>
                      <a:lnTo>
                        <a:pt x="234" y="401"/>
                      </a:lnTo>
                      <a:lnTo>
                        <a:pt x="234" y="401"/>
                      </a:lnTo>
                      <a:lnTo>
                        <a:pt x="234" y="401"/>
                      </a:lnTo>
                      <a:lnTo>
                        <a:pt x="234" y="399"/>
                      </a:lnTo>
                      <a:lnTo>
                        <a:pt x="234" y="399"/>
                      </a:lnTo>
                      <a:lnTo>
                        <a:pt x="234" y="397"/>
                      </a:lnTo>
                      <a:lnTo>
                        <a:pt x="234" y="397"/>
                      </a:lnTo>
                      <a:lnTo>
                        <a:pt x="234" y="397"/>
                      </a:lnTo>
                      <a:lnTo>
                        <a:pt x="236" y="397"/>
                      </a:lnTo>
                      <a:lnTo>
                        <a:pt x="236" y="395"/>
                      </a:lnTo>
                      <a:lnTo>
                        <a:pt x="234" y="395"/>
                      </a:lnTo>
                      <a:lnTo>
                        <a:pt x="234" y="395"/>
                      </a:lnTo>
                      <a:lnTo>
                        <a:pt x="234" y="393"/>
                      </a:lnTo>
                      <a:lnTo>
                        <a:pt x="234" y="393"/>
                      </a:lnTo>
                      <a:lnTo>
                        <a:pt x="234" y="393"/>
                      </a:lnTo>
                      <a:lnTo>
                        <a:pt x="234" y="393"/>
                      </a:lnTo>
                      <a:lnTo>
                        <a:pt x="234" y="391"/>
                      </a:lnTo>
                      <a:lnTo>
                        <a:pt x="234" y="391"/>
                      </a:lnTo>
                      <a:lnTo>
                        <a:pt x="232" y="391"/>
                      </a:lnTo>
                      <a:lnTo>
                        <a:pt x="232" y="391"/>
                      </a:lnTo>
                      <a:lnTo>
                        <a:pt x="232" y="391"/>
                      </a:lnTo>
                      <a:lnTo>
                        <a:pt x="232" y="391"/>
                      </a:lnTo>
                      <a:lnTo>
                        <a:pt x="230" y="391"/>
                      </a:lnTo>
                      <a:lnTo>
                        <a:pt x="230" y="389"/>
                      </a:lnTo>
                      <a:lnTo>
                        <a:pt x="230" y="389"/>
                      </a:lnTo>
                      <a:lnTo>
                        <a:pt x="228" y="389"/>
                      </a:lnTo>
                      <a:lnTo>
                        <a:pt x="228" y="389"/>
                      </a:lnTo>
                      <a:lnTo>
                        <a:pt x="228" y="389"/>
                      </a:lnTo>
                      <a:lnTo>
                        <a:pt x="228" y="387"/>
                      </a:lnTo>
                      <a:lnTo>
                        <a:pt x="228" y="387"/>
                      </a:lnTo>
                      <a:lnTo>
                        <a:pt x="226" y="387"/>
                      </a:lnTo>
                      <a:lnTo>
                        <a:pt x="226" y="387"/>
                      </a:lnTo>
                      <a:lnTo>
                        <a:pt x="226" y="387"/>
                      </a:lnTo>
                      <a:lnTo>
                        <a:pt x="226" y="385"/>
                      </a:lnTo>
                      <a:lnTo>
                        <a:pt x="226" y="385"/>
                      </a:lnTo>
                      <a:lnTo>
                        <a:pt x="224" y="385"/>
                      </a:lnTo>
                      <a:lnTo>
                        <a:pt x="224" y="385"/>
                      </a:lnTo>
                      <a:lnTo>
                        <a:pt x="224" y="385"/>
                      </a:lnTo>
                      <a:lnTo>
                        <a:pt x="224" y="385"/>
                      </a:lnTo>
                      <a:lnTo>
                        <a:pt x="222" y="385"/>
                      </a:lnTo>
                      <a:lnTo>
                        <a:pt x="222" y="385"/>
                      </a:lnTo>
                      <a:lnTo>
                        <a:pt x="222" y="385"/>
                      </a:lnTo>
                      <a:lnTo>
                        <a:pt x="222" y="385"/>
                      </a:lnTo>
                      <a:lnTo>
                        <a:pt x="220" y="385"/>
                      </a:lnTo>
                      <a:lnTo>
                        <a:pt x="220" y="385"/>
                      </a:lnTo>
                      <a:lnTo>
                        <a:pt x="220" y="385"/>
                      </a:lnTo>
                      <a:lnTo>
                        <a:pt x="218" y="385"/>
                      </a:lnTo>
                      <a:lnTo>
                        <a:pt x="218" y="385"/>
                      </a:lnTo>
                      <a:lnTo>
                        <a:pt x="216" y="385"/>
                      </a:lnTo>
                      <a:lnTo>
                        <a:pt x="216" y="385"/>
                      </a:lnTo>
                      <a:lnTo>
                        <a:pt x="216" y="385"/>
                      </a:lnTo>
                      <a:lnTo>
                        <a:pt x="216" y="385"/>
                      </a:lnTo>
                      <a:lnTo>
                        <a:pt x="215" y="385"/>
                      </a:lnTo>
                      <a:lnTo>
                        <a:pt x="215" y="385"/>
                      </a:lnTo>
                      <a:lnTo>
                        <a:pt x="215" y="385"/>
                      </a:lnTo>
                      <a:lnTo>
                        <a:pt x="215" y="385"/>
                      </a:lnTo>
                      <a:lnTo>
                        <a:pt x="213" y="385"/>
                      </a:lnTo>
                      <a:lnTo>
                        <a:pt x="213" y="385"/>
                      </a:lnTo>
                      <a:lnTo>
                        <a:pt x="213" y="385"/>
                      </a:lnTo>
                      <a:lnTo>
                        <a:pt x="211" y="385"/>
                      </a:lnTo>
                      <a:lnTo>
                        <a:pt x="211" y="385"/>
                      </a:lnTo>
                      <a:lnTo>
                        <a:pt x="211" y="385"/>
                      </a:lnTo>
                      <a:lnTo>
                        <a:pt x="211" y="385"/>
                      </a:lnTo>
                      <a:lnTo>
                        <a:pt x="209" y="385"/>
                      </a:lnTo>
                      <a:lnTo>
                        <a:pt x="209" y="385"/>
                      </a:lnTo>
                      <a:lnTo>
                        <a:pt x="209" y="383"/>
                      </a:lnTo>
                      <a:lnTo>
                        <a:pt x="209" y="383"/>
                      </a:lnTo>
                      <a:lnTo>
                        <a:pt x="209" y="383"/>
                      </a:lnTo>
                      <a:lnTo>
                        <a:pt x="207" y="383"/>
                      </a:lnTo>
                      <a:lnTo>
                        <a:pt x="207" y="383"/>
                      </a:lnTo>
                      <a:lnTo>
                        <a:pt x="207" y="381"/>
                      </a:lnTo>
                      <a:lnTo>
                        <a:pt x="207" y="381"/>
                      </a:lnTo>
                      <a:lnTo>
                        <a:pt x="207" y="381"/>
                      </a:lnTo>
                      <a:lnTo>
                        <a:pt x="205" y="381"/>
                      </a:lnTo>
                      <a:lnTo>
                        <a:pt x="205" y="379"/>
                      </a:lnTo>
                      <a:lnTo>
                        <a:pt x="205" y="379"/>
                      </a:lnTo>
                      <a:lnTo>
                        <a:pt x="205" y="379"/>
                      </a:lnTo>
                      <a:lnTo>
                        <a:pt x="205" y="378"/>
                      </a:lnTo>
                      <a:lnTo>
                        <a:pt x="205" y="378"/>
                      </a:lnTo>
                      <a:lnTo>
                        <a:pt x="205" y="378"/>
                      </a:lnTo>
                      <a:lnTo>
                        <a:pt x="203" y="378"/>
                      </a:lnTo>
                      <a:lnTo>
                        <a:pt x="203" y="378"/>
                      </a:lnTo>
                      <a:lnTo>
                        <a:pt x="203" y="378"/>
                      </a:lnTo>
                      <a:lnTo>
                        <a:pt x="201" y="378"/>
                      </a:lnTo>
                      <a:lnTo>
                        <a:pt x="201" y="378"/>
                      </a:lnTo>
                      <a:lnTo>
                        <a:pt x="201" y="378"/>
                      </a:lnTo>
                      <a:lnTo>
                        <a:pt x="201" y="378"/>
                      </a:lnTo>
                      <a:lnTo>
                        <a:pt x="199" y="378"/>
                      </a:lnTo>
                      <a:lnTo>
                        <a:pt x="199" y="378"/>
                      </a:lnTo>
                      <a:lnTo>
                        <a:pt x="199" y="378"/>
                      </a:lnTo>
                      <a:lnTo>
                        <a:pt x="199" y="378"/>
                      </a:lnTo>
                      <a:lnTo>
                        <a:pt x="197" y="378"/>
                      </a:lnTo>
                      <a:lnTo>
                        <a:pt x="197" y="378"/>
                      </a:lnTo>
                      <a:lnTo>
                        <a:pt x="197" y="376"/>
                      </a:lnTo>
                      <a:lnTo>
                        <a:pt x="195" y="376"/>
                      </a:lnTo>
                      <a:lnTo>
                        <a:pt x="195" y="376"/>
                      </a:lnTo>
                      <a:lnTo>
                        <a:pt x="195" y="376"/>
                      </a:lnTo>
                      <a:lnTo>
                        <a:pt x="195" y="376"/>
                      </a:lnTo>
                      <a:lnTo>
                        <a:pt x="193" y="376"/>
                      </a:lnTo>
                      <a:lnTo>
                        <a:pt x="193" y="376"/>
                      </a:lnTo>
                      <a:lnTo>
                        <a:pt x="193" y="374"/>
                      </a:lnTo>
                      <a:lnTo>
                        <a:pt x="193" y="374"/>
                      </a:lnTo>
                      <a:lnTo>
                        <a:pt x="193" y="374"/>
                      </a:lnTo>
                      <a:lnTo>
                        <a:pt x="192" y="374"/>
                      </a:lnTo>
                      <a:lnTo>
                        <a:pt x="192" y="372"/>
                      </a:lnTo>
                      <a:lnTo>
                        <a:pt x="192" y="372"/>
                      </a:lnTo>
                      <a:lnTo>
                        <a:pt x="192" y="372"/>
                      </a:lnTo>
                      <a:lnTo>
                        <a:pt x="190" y="372"/>
                      </a:lnTo>
                      <a:lnTo>
                        <a:pt x="190" y="372"/>
                      </a:lnTo>
                      <a:lnTo>
                        <a:pt x="190" y="370"/>
                      </a:lnTo>
                      <a:lnTo>
                        <a:pt x="190" y="370"/>
                      </a:lnTo>
                      <a:lnTo>
                        <a:pt x="190" y="370"/>
                      </a:lnTo>
                      <a:lnTo>
                        <a:pt x="188" y="370"/>
                      </a:lnTo>
                      <a:lnTo>
                        <a:pt x="188" y="370"/>
                      </a:lnTo>
                      <a:lnTo>
                        <a:pt x="188" y="368"/>
                      </a:lnTo>
                      <a:lnTo>
                        <a:pt x="188" y="368"/>
                      </a:lnTo>
                      <a:lnTo>
                        <a:pt x="188" y="368"/>
                      </a:lnTo>
                      <a:lnTo>
                        <a:pt x="186" y="368"/>
                      </a:lnTo>
                      <a:lnTo>
                        <a:pt x="186" y="370"/>
                      </a:lnTo>
                      <a:lnTo>
                        <a:pt x="186" y="370"/>
                      </a:lnTo>
                      <a:lnTo>
                        <a:pt x="184" y="370"/>
                      </a:lnTo>
                      <a:lnTo>
                        <a:pt x="184" y="370"/>
                      </a:lnTo>
                      <a:lnTo>
                        <a:pt x="184" y="370"/>
                      </a:lnTo>
                      <a:lnTo>
                        <a:pt x="184" y="368"/>
                      </a:lnTo>
                      <a:lnTo>
                        <a:pt x="182" y="368"/>
                      </a:lnTo>
                      <a:lnTo>
                        <a:pt x="182" y="368"/>
                      </a:lnTo>
                      <a:lnTo>
                        <a:pt x="182" y="368"/>
                      </a:lnTo>
                      <a:lnTo>
                        <a:pt x="182" y="366"/>
                      </a:lnTo>
                      <a:lnTo>
                        <a:pt x="180" y="366"/>
                      </a:lnTo>
                      <a:lnTo>
                        <a:pt x="180" y="366"/>
                      </a:lnTo>
                      <a:lnTo>
                        <a:pt x="180" y="366"/>
                      </a:lnTo>
                      <a:lnTo>
                        <a:pt x="180" y="366"/>
                      </a:lnTo>
                      <a:lnTo>
                        <a:pt x="180" y="364"/>
                      </a:lnTo>
                      <a:lnTo>
                        <a:pt x="178" y="364"/>
                      </a:lnTo>
                      <a:lnTo>
                        <a:pt x="178" y="364"/>
                      </a:lnTo>
                      <a:lnTo>
                        <a:pt x="178" y="364"/>
                      </a:lnTo>
                      <a:lnTo>
                        <a:pt x="178" y="364"/>
                      </a:lnTo>
                      <a:lnTo>
                        <a:pt x="176" y="364"/>
                      </a:lnTo>
                      <a:lnTo>
                        <a:pt x="176" y="364"/>
                      </a:lnTo>
                      <a:lnTo>
                        <a:pt x="174" y="364"/>
                      </a:lnTo>
                      <a:lnTo>
                        <a:pt x="174" y="364"/>
                      </a:lnTo>
                      <a:lnTo>
                        <a:pt x="174" y="364"/>
                      </a:lnTo>
                      <a:lnTo>
                        <a:pt x="174" y="366"/>
                      </a:lnTo>
                      <a:lnTo>
                        <a:pt x="174" y="366"/>
                      </a:lnTo>
                      <a:lnTo>
                        <a:pt x="172" y="366"/>
                      </a:lnTo>
                      <a:lnTo>
                        <a:pt x="172" y="366"/>
                      </a:lnTo>
                      <a:lnTo>
                        <a:pt x="172" y="366"/>
                      </a:lnTo>
                      <a:lnTo>
                        <a:pt x="172" y="364"/>
                      </a:lnTo>
                      <a:lnTo>
                        <a:pt x="171" y="364"/>
                      </a:lnTo>
                      <a:lnTo>
                        <a:pt x="171" y="364"/>
                      </a:lnTo>
                      <a:lnTo>
                        <a:pt x="169" y="364"/>
                      </a:lnTo>
                      <a:lnTo>
                        <a:pt x="169" y="364"/>
                      </a:lnTo>
                      <a:lnTo>
                        <a:pt x="169" y="364"/>
                      </a:lnTo>
                      <a:lnTo>
                        <a:pt x="169" y="364"/>
                      </a:lnTo>
                      <a:lnTo>
                        <a:pt x="169" y="364"/>
                      </a:lnTo>
                      <a:lnTo>
                        <a:pt x="167" y="364"/>
                      </a:lnTo>
                      <a:lnTo>
                        <a:pt x="167" y="364"/>
                      </a:lnTo>
                      <a:lnTo>
                        <a:pt x="167" y="364"/>
                      </a:lnTo>
                      <a:lnTo>
                        <a:pt x="167" y="364"/>
                      </a:lnTo>
                      <a:lnTo>
                        <a:pt x="165" y="364"/>
                      </a:lnTo>
                      <a:lnTo>
                        <a:pt x="165" y="362"/>
                      </a:lnTo>
                      <a:lnTo>
                        <a:pt x="165" y="362"/>
                      </a:lnTo>
                      <a:lnTo>
                        <a:pt x="165" y="362"/>
                      </a:lnTo>
                      <a:lnTo>
                        <a:pt x="163" y="362"/>
                      </a:lnTo>
                      <a:lnTo>
                        <a:pt x="163" y="360"/>
                      </a:lnTo>
                      <a:lnTo>
                        <a:pt x="163" y="360"/>
                      </a:lnTo>
                      <a:lnTo>
                        <a:pt x="163" y="360"/>
                      </a:lnTo>
                      <a:lnTo>
                        <a:pt x="163" y="360"/>
                      </a:lnTo>
                      <a:lnTo>
                        <a:pt x="163" y="358"/>
                      </a:lnTo>
                      <a:lnTo>
                        <a:pt x="163" y="358"/>
                      </a:lnTo>
                      <a:lnTo>
                        <a:pt x="161" y="358"/>
                      </a:lnTo>
                      <a:lnTo>
                        <a:pt x="161" y="358"/>
                      </a:lnTo>
                      <a:lnTo>
                        <a:pt x="161" y="358"/>
                      </a:lnTo>
                      <a:lnTo>
                        <a:pt x="161" y="358"/>
                      </a:lnTo>
                      <a:lnTo>
                        <a:pt x="159" y="358"/>
                      </a:lnTo>
                      <a:lnTo>
                        <a:pt x="159" y="356"/>
                      </a:lnTo>
                      <a:lnTo>
                        <a:pt x="159" y="356"/>
                      </a:lnTo>
                      <a:lnTo>
                        <a:pt x="159" y="356"/>
                      </a:lnTo>
                      <a:lnTo>
                        <a:pt x="157" y="356"/>
                      </a:lnTo>
                      <a:lnTo>
                        <a:pt x="157" y="355"/>
                      </a:lnTo>
                      <a:lnTo>
                        <a:pt x="157" y="355"/>
                      </a:lnTo>
                      <a:lnTo>
                        <a:pt x="157" y="355"/>
                      </a:lnTo>
                      <a:lnTo>
                        <a:pt x="157" y="355"/>
                      </a:lnTo>
                      <a:lnTo>
                        <a:pt x="155" y="355"/>
                      </a:lnTo>
                      <a:lnTo>
                        <a:pt x="155" y="355"/>
                      </a:lnTo>
                      <a:lnTo>
                        <a:pt x="153" y="355"/>
                      </a:lnTo>
                      <a:lnTo>
                        <a:pt x="153" y="353"/>
                      </a:lnTo>
                      <a:lnTo>
                        <a:pt x="153" y="353"/>
                      </a:lnTo>
                      <a:lnTo>
                        <a:pt x="153" y="353"/>
                      </a:lnTo>
                      <a:lnTo>
                        <a:pt x="153" y="353"/>
                      </a:lnTo>
                      <a:lnTo>
                        <a:pt x="153" y="351"/>
                      </a:lnTo>
                      <a:lnTo>
                        <a:pt x="153" y="351"/>
                      </a:lnTo>
                      <a:lnTo>
                        <a:pt x="153" y="351"/>
                      </a:lnTo>
                      <a:lnTo>
                        <a:pt x="153" y="351"/>
                      </a:lnTo>
                      <a:lnTo>
                        <a:pt x="153" y="349"/>
                      </a:lnTo>
                      <a:lnTo>
                        <a:pt x="153" y="349"/>
                      </a:lnTo>
                      <a:lnTo>
                        <a:pt x="153" y="349"/>
                      </a:lnTo>
                      <a:lnTo>
                        <a:pt x="153" y="349"/>
                      </a:lnTo>
                      <a:lnTo>
                        <a:pt x="151" y="349"/>
                      </a:lnTo>
                      <a:lnTo>
                        <a:pt x="151" y="349"/>
                      </a:lnTo>
                      <a:lnTo>
                        <a:pt x="151" y="349"/>
                      </a:lnTo>
                      <a:lnTo>
                        <a:pt x="151" y="349"/>
                      </a:lnTo>
                      <a:lnTo>
                        <a:pt x="151" y="347"/>
                      </a:lnTo>
                      <a:lnTo>
                        <a:pt x="151" y="347"/>
                      </a:lnTo>
                      <a:lnTo>
                        <a:pt x="151" y="347"/>
                      </a:lnTo>
                      <a:lnTo>
                        <a:pt x="151" y="345"/>
                      </a:lnTo>
                      <a:lnTo>
                        <a:pt x="151" y="345"/>
                      </a:lnTo>
                      <a:lnTo>
                        <a:pt x="151" y="345"/>
                      </a:lnTo>
                      <a:lnTo>
                        <a:pt x="151" y="345"/>
                      </a:lnTo>
                      <a:lnTo>
                        <a:pt x="149" y="345"/>
                      </a:lnTo>
                      <a:lnTo>
                        <a:pt x="149" y="343"/>
                      </a:lnTo>
                      <a:lnTo>
                        <a:pt x="149" y="343"/>
                      </a:lnTo>
                      <a:lnTo>
                        <a:pt x="149" y="343"/>
                      </a:lnTo>
                      <a:lnTo>
                        <a:pt x="149" y="341"/>
                      </a:lnTo>
                      <a:lnTo>
                        <a:pt x="149" y="341"/>
                      </a:lnTo>
                      <a:lnTo>
                        <a:pt x="149" y="339"/>
                      </a:lnTo>
                      <a:lnTo>
                        <a:pt x="148" y="339"/>
                      </a:lnTo>
                      <a:lnTo>
                        <a:pt x="148" y="339"/>
                      </a:lnTo>
                      <a:lnTo>
                        <a:pt x="148" y="337"/>
                      </a:lnTo>
                      <a:lnTo>
                        <a:pt x="149" y="337"/>
                      </a:lnTo>
                      <a:lnTo>
                        <a:pt x="149" y="337"/>
                      </a:lnTo>
                      <a:lnTo>
                        <a:pt x="148" y="337"/>
                      </a:lnTo>
                      <a:lnTo>
                        <a:pt x="148" y="337"/>
                      </a:lnTo>
                      <a:lnTo>
                        <a:pt x="149" y="337"/>
                      </a:lnTo>
                      <a:lnTo>
                        <a:pt x="149" y="335"/>
                      </a:lnTo>
                      <a:lnTo>
                        <a:pt x="149" y="335"/>
                      </a:lnTo>
                      <a:lnTo>
                        <a:pt x="149" y="335"/>
                      </a:lnTo>
                      <a:lnTo>
                        <a:pt x="149" y="333"/>
                      </a:lnTo>
                      <a:lnTo>
                        <a:pt x="151" y="333"/>
                      </a:lnTo>
                      <a:lnTo>
                        <a:pt x="151" y="333"/>
                      </a:lnTo>
                      <a:lnTo>
                        <a:pt x="149" y="333"/>
                      </a:lnTo>
                      <a:lnTo>
                        <a:pt x="149" y="332"/>
                      </a:lnTo>
                      <a:lnTo>
                        <a:pt x="149" y="332"/>
                      </a:lnTo>
                      <a:lnTo>
                        <a:pt x="149" y="330"/>
                      </a:lnTo>
                      <a:lnTo>
                        <a:pt x="149" y="330"/>
                      </a:lnTo>
                      <a:lnTo>
                        <a:pt x="149" y="330"/>
                      </a:lnTo>
                      <a:lnTo>
                        <a:pt x="149" y="330"/>
                      </a:lnTo>
                      <a:lnTo>
                        <a:pt x="149" y="328"/>
                      </a:lnTo>
                      <a:lnTo>
                        <a:pt x="149" y="328"/>
                      </a:lnTo>
                      <a:lnTo>
                        <a:pt x="148" y="328"/>
                      </a:lnTo>
                      <a:lnTo>
                        <a:pt x="148" y="326"/>
                      </a:lnTo>
                      <a:lnTo>
                        <a:pt x="148" y="326"/>
                      </a:lnTo>
                      <a:lnTo>
                        <a:pt x="148" y="326"/>
                      </a:lnTo>
                      <a:lnTo>
                        <a:pt x="148" y="324"/>
                      </a:lnTo>
                      <a:lnTo>
                        <a:pt x="148" y="324"/>
                      </a:lnTo>
                      <a:lnTo>
                        <a:pt x="148" y="322"/>
                      </a:lnTo>
                      <a:lnTo>
                        <a:pt x="148" y="322"/>
                      </a:lnTo>
                      <a:lnTo>
                        <a:pt x="148" y="322"/>
                      </a:lnTo>
                      <a:lnTo>
                        <a:pt x="148" y="322"/>
                      </a:lnTo>
                      <a:lnTo>
                        <a:pt x="148" y="320"/>
                      </a:lnTo>
                      <a:lnTo>
                        <a:pt x="149" y="320"/>
                      </a:lnTo>
                      <a:lnTo>
                        <a:pt x="149" y="320"/>
                      </a:lnTo>
                      <a:lnTo>
                        <a:pt x="149" y="320"/>
                      </a:lnTo>
                      <a:lnTo>
                        <a:pt x="149" y="318"/>
                      </a:lnTo>
                      <a:lnTo>
                        <a:pt x="149" y="318"/>
                      </a:lnTo>
                      <a:lnTo>
                        <a:pt x="149" y="316"/>
                      </a:lnTo>
                      <a:lnTo>
                        <a:pt x="149" y="316"/>
                      </a:lnTo>
                      <a:lnTo>
                        <a:pt x="149" y="314"/>
                      </a:lnTo>
                      <a:lnTo>
                        <a:pt x="149" y="314"/>
                      </a:lnTo>
                      <a:lnTo>
                        <a:pt x="149" y="314"/>
                      </a:lnTo>
                      <a:lnTo>
                        <a:pt x="149" y="312"/>
                      </a:lnTo>
                      <a:lnTo>
                        <a:pt x="149" y="312"/>
                      </a:lnTo>
                      <a:lnTo>
                        <a:pt x="149" y="312"/>
                      </a:lnTo>
                      <a:lnTo>
                        <a:pt x="149" y="312"/>
                      </a:lnTo>
                      <a:lnTo>
                        <a:pt x="149" y="310"/>
                      </a:lnTo>
                      <a:lnTo>
                        <a:pt x="149" y="310"/>
                      </a:lnTo>
                      <a:lnTo>
                        <a:pt x="149" y="310"/>
                      </a:lnTo>
                      <a:lnTo>
                        <a:pt x="149" y="309"/>
                      </a:lnTo>
                      <a:lnTo>
                        <a:pt x="149" y="309"/>
                      </a:lnTo>
                      <a:lnTo>
                        <a:pt x="149" y="307"/>
                      </a:lnTo>
                      <a:lnTo>
                        <a:pt x="148" y="307"/>
                      </a:lnTo>
                      <a:lnTo>
                        <a:pt x="148" y="307"/>
                      </a:lnTo>
                      <a:lnTo>
                        <a:pt x="148" y="307"/>
                      </a:lnTo>
                      <a:lnTo>
                        <a:pt x="148" y="307"/>
                      </a:lnTo>
                      <a:lnTo>
                        <a:pt x="148" y="307"/>
                      </a:lnTo>
                      <a:lnTo>
                        <a:pt x="146" y="307"/>
                      </a:lnTo>
                      <a:lnTo>
                        <a:pt x="146" y="309"/>
                      </a:lnTo>
                      <a:lnTo>
                        <a:pt x="146" y="309"/>
                      </a:lnTo>
                      <a:lnTo>
                        <a:pt x="146" y="309"/>
                      </a:lnTo>
                      <a:lnTo>
                        <a:pt x="146" y="310"/>
                      </a:lnTo>
                      <a:lnTo>
                        <a:pt x="146" y="310"/>
                      </a:lnTo>
                      <a:lnTo>
                        <a:pt x="144" y="310"/>
                      </a:lnTo>
                      <a:lnTo>
                        <a:pt x="144" y="309"/>
                      </a:lnTo>
                      <a:lnTo>
                        <a:pt x="144" y="309"/>
                      </a:lnTo>
                      <a:lnTo>
                        <a:pt x="142" y="309"/>
                      </a:lnTo>
                      <a:lnTo>
                        <a:pt x="142" y="309"/>
                      </a:lnTo>
                      <a:lnTo>
                        <a:pt x="142" y="309"/>
                      </a:lnTo>
                      <a:lnTo>
                        <a:pt x="142" y="309"/>
                      </a:lnTo>
                      <a:lnTo>
                        <a:pt x="142" y="309"/>
                      </a:lnTo>
                      <a:lnTo>
                        <a:pt x="140" y="309"/>
                      </a:lnTo>
                      <a:lnTo>
                        <a:pt x="140" y="309"/>
                      </a:lnTo>
                      <a:lnTo>
                        <a:pt x="140" y="309"/>
                      </a:lnTo>
                      <a:lnTo>
                        <a:pt x="140" y="309"/>
                      </a:lnTo>
                      <a:lnTo>
                        <a:pt x="138" y="309"/>
                      </a:lnTo>
                      <a:lnTo>
                        <a:pt x="138" y="309"/>
                      </a:lnTo>
                      <a:lnTo>
                        <a:pt x="138" y="309"/>
                      </a:lnTo>
                      <a:lnTo>
                        <a:pt x="136" y="309"/>
                      </a:lnTo>
                      <a:lnTo>
                        <a:pt x="136" y="309"/>
                      </a:lnTo>
                      <a:lnTo>
                        <a:pt x="136" y="309"/>
                      </a:lnTo>
                      <a:lnTo>
                        <a:pt x="134" y="309"/>
                      </a:lnTo>
                      <a:lnTo>
                        <a:pt x="134" y="309"/>
                      </a:lnTo>
                      <a:lnTo>
                        <a:pt x="134" y="310"/>
                      </a:lnTo>
                      <a:lnTo>
                        <a:pt x="134" y="310"/>
                      </a:lnTo>
                      <a:lnTo>
                        <a:pt x="132" y="310"/>
                      </a:lnTo>
                      <a:lnTo>
                        <a:pt x="132" y="310"/>
                      </a:lnTo>
                      <a:lnTo>
                        <a:pt x="130" y="310"/>
                      </a:lnTo>
                      <a:lnTo>
                        <a:pt x="130" y="310"/>
                      </a:lnTo>
                      <a:lnTo>
                        <a:pt x="130" y="310"/>
                      </a:lnTo>
                      <a:lnTo>
                        <a:pt x="130" y="310"/>
                      </a:lnTo>
                      <a:lnTo>
                        <a:pt x="128" y="310"/>
                      </a:lnTo>
                      <a:lnTo>
                        <a:pt x="128" y="310"/>
                      </a:lnTo>
                      <a:lnTo>
                        <a:pt x="128" y="312"/>
                      </a:lnTo>
                      <a:lnTo>
                        <a:pt x="128" y="312"/>
                      </a:lnTo>
                      <a:lnTo>
                        <a:pt x="128" y="312"/>
                      </a:lnTo>
                      <a:lnTo>
                        <a:pt x="128" y="312"/>
                      </a:lnTo>
                      <a:lnTo>
                        <a:pt x="128" y="312"/>
                      </a:lnTo>
                      <a:lnTo>
                        <a:pt x="127" y="312"/>
                      </a:lnTo>
                      <a:lnTo>
                        <a:pt x="127" y="312"/>
                      </a:lnTo>
                      <a:lnTo>
                        <a:pt x="125" y="312"/>
                      </a:lnTo>
                      <a:lnTo>
                        <a:pt x="125" y="312"/>
                      </a:lnTo>
                      <a:lnTo>
                        <a:pt x="125" y="312"/>
                      </a:lnTo>
                      <a:lnTo>
                        <a:pt x="125" y="312"/>
                      </a:lnTo>
                      <a:lnTo>
                        <a:pt x="125" y="314"/>
                      </a:lnTo>
                      <a:lnTo>
                        <a:pt x="123" y="314"/>
                      </a:lnTo>
                      <a:lnTo>
                        <a:pt x="123" y="314"/>
                      </a:lnTo>
                      <a:lnTo>
                        <a:pt x="123" y="314"/>
                      </a:lnTo>
                      <a:lnTo>
                        <a:pt x="123" y="316"/>
                      </a:lnTo>
                      <a:lnTo>
                        <a:pt x="121" y="316"/>
                      </a:lnTo>
                      <a:lnTo>
                        <a:pt x="121" y="316"/>
                      </a:lnTo>
                      <a:lnTo>
                        <a:pt x="121" y="316"/>
                      </a:lnTo>
                      <a:lnTo>
                        <a:pt x="121" y="318"/>
                      </a:lnTo>
                      <a:lnTo>
                        <a:pt x="121" y="318"/>
                      </a:lnTo>
                      <a:lnTo>
                        <a:pt x="121" y="318"/>
                      </a:lnTo>
                      <a:lnTo>
                        <a:pt x="119" y="318"/>
                      </a:lnTo>
                      <a:lnTo>
                        <a:pt x="119" y="320"/>
                      </a:lnTo>
                      <a:lnTo>
                        <a:pt x="119" y="320"/>
                      </a:lnTo>
                      <a:lnTo>
                        <a:pt x="119" y="320"/>
                      </a:lnTo>
                      <a:lnTo>
                        <a:pt x="119" y="320"/>
                      </a:lnTo>
                      <a:lnTo>
                        <a:pt x="117" y="320"/>
                      </a:lnTo>
                      <a:lnTo>
                        <a:pt x="117" y="320"/>
                      </a:lnTo>
                      <a:lnTo>
                        <a:pt x="115" y="320"/>
                      </a:lnTo>
                      <a:lnTo>
                        <a:pt x="115" y="320"/>
                      </a:lnTo>
                      <a:lnTo>
                        <a:pt x="115" y="320"/>
                      </a:lnTo>
                      <a:lnTo>
                        <a:pt x="115" y="322"/>
                      </a:lnTo>
                      <a:lnTo>
                        <a:pt x="113" y="322"/>
                      </a:lnTo>
                      <a:lnTo>
                        <a:pt x="113" y="322"/>
                      </a:lnTo>
                      <a:lnTo>
                        <a:pt x="113" y="322"/>
                      </a:lnTo>
                      <a:lnTo>
                        <a:pt x="113" y="322"/>
                      </a:lnTo>
                      <a:lnTo>
                        <a:pt x="113" y="322"/>
                      </a:lnTo>
                      <a:lnTo>
                        <a:pt x="111" y="322"/>
                      </a:lnTo>
                      <a:lnTo>
                        <a:pt x="111" y="324"/>
                      </a:lnTo>
                      <a:lnTo>
                        <a:pt x="111" y="324"/>
                      </a:lnTo>
                      <a:lnTo>
                        <a:pt x="109" y="324"/>
                      </a:lnTo>
                      <a:lnTo>
                        <a:pt x="109" y="324"/>
                      </a:lnTo>
                      <a:lnTo>
                        <a:pt x="109" y="324"/>
                      </a:lnTo>
                      <a:lnTo>
                        <a:pt x="109" y="326"/>
                      </a:lnTo>
                      <a:lnTo>
                        <a:pt x="109" y="326"/>
                      </a:lnTo>
                      <a:lnTo>
                        <a:pt x="109" y="326"/>
                      </a:lnTo>
                      <a:lnTo>
                        <a:pt x="107" y="326"/>
                      </a:lnTo>
                      <a:lnTo>
                        <a:pt x="107" y="328"/>
                      </a:lnTo>
                      <a:lnTo>
                        <a:pt x="107" y="328"/>
                      </a:lnTo>
                      <a:lnTo>
                        <a:pt x="107" y="328"/>
                      </a:lnTo>
                      <a:lnTo>
                        <a:pt x="107" y="328"/>
                      </a:lnTo>
                      <a:lnTo>
                        <a:pt x="107" y="328"/>
                      </a:lnTo>
                      <a:lnTo>
                        <a:pt x="105" y="328"/>
                      </a:lnTo>
                      <a:lnTo>
                        <a:pt x="105" y="328"/>
                      </a:lnTo>
                      <a:lnTo>
                        <a:pt x="104" y="328"/>
                      </a:lnTo>
                      <a:lnTo>
                        <a:pt x="104" y="328"/>
                      </a:lnTo>
                      <a:lnTo>
                        <a:pt x="104" y="328"/>
                      </a:lnTo>
                      <a:lnTo>
                        <a:pt x="102" y="328"/>
                      </a:lnTo>
                      <a:lnTo>
                        <a:pt x="102" y="328"/>
                      </a:lnTo>
                      <a:lnTo>
                        <a:pt x="102" y="328"/>
                      </a:lnTo>
                      <a:lnTo>
                        <a:pt x="102" y="330"/>
                      </a:lnTo>
                      <a:lnTo>
                        <a:pt x="102" y="330"/>
                      </a:lnTo>
                      <a:lnTo>
                        <a:pt x="102" y="330"/>
                      </a:lnTo>
                      <a:lnTo>
                        <a:pt x="102" y="330"/>
                      </a:lnTo>
                      <a:lnTo>
                        <a:pt x="100" y="330"/>
                      </a:lnTo>
                      <a:lnTo>
                        <a:pt x="100" y="332"/>
                      </a:lnTo>
                      <a:lnTo>
                        <a:pt x="100" y="332"/>
                      </a:lnTo>
                      <a:lnTo>
                        <a:pt x="100" y="332"/>
                      </a:lnTo>
                      <a:lnTo>
                        <a:pt x="98" y="332"/>
                      </a:lnTo>
                      <a:lnTo>
                        <a:pt x="98" y="333"/>
                      </a:lnTo>
                      <a:lnTo>
                        <a:pt x="98" y="333"/>
                      </a:lnTo>
                      <a:lnTo>
                        <a:pt x="98" y="333"/>
                      </a:lnTo>
                      <a:lnTo>
                        <a:pt x="98" y="333"/>
                      </a:lnTo>
                      <a:lnTo>
                        <a:pt x="96" y="333"/>
                      </a:lnTo>
                      <a:lnTo>
                        <a:pt x="96" y="335"/>
                      </a:lnTo>
                      <a:lnTo>
                        <a:pt x="96" y="335"/>
                      </a:lnTo>
                      <a:lnTo>
                        <a:pt x="94" y="335"/>
                      </a:lnTo>
                      <a:lnTo>
                        <a:pt x="94" y="335"/>
                      </a:lnTo>
                      <a:lnTo>
                        <a:pt x="94" y="335"/>
                      </a:lnTo>
                      <a:lnTo>
                        <a:pt x="94" y="335"/>
                      </a:lnTo>
                      <a:lnTo>
                        <a:pt x="94" y="337"/>
                      </a:lnTo>
                      <a:lnTo>
                        <a:pt x="92" y="337"/>
                      </a:lnTo>
                      <a:lnTo>
                        <a:pt x="92" y="337"/>
                      </a:lnTo>
                      <a:lnTo>
                        <a:pt x="92" y="337"/>
                      </a:lnTo>
                      <a:lnTo>
                        <a:pt x="90" y="337"/>
                      </a:lnTo>
                      <a:lnTo>
                        <a:pt x="90" y="337"/>
                      </a:lnTo>
                      <a:lnTo>
                        <a:pt x="90" y="335"/>
                      </a:lnTo>
                      <a:lnTo>
                        <a:pt x="90" y="335"/>
                      </a:lnTo>
                      <a:lnTo>
                        <a:pt x="90" y="333"/>
                      </a:lnTo>
                      <a:lnTo>
                        <a:pt x="88" y="333"/>
                      </a:lnTo>
                      <a:lnTo>
                        <a:pt x="88" y="333"/>
                      </a:lnTo>
                      <a:lnTo>
                        <a:pt x="88" y="333"/>
                      </a:lnTo>
                      <a:lnTo>
                        <a:pt x="86" y="333"/>
                      </a:lnTo>
                      <a:lnTo>
                        <a:pt x="86" y="333"/>
                      </a:lnTo>
                      <a:lnTo>
                        <a:pt x="86" y="333"/>
                      </a:lnTo>
                      <a:lnTo>
                        <a:pt x="84" y="333"/>
                      </a:lnTo>
                      <a:lnTo>
                        <a:pt x="84" y="333"/>
                      </a:lnTo>
                      <a:lnTo>
                        <a:pt x="82" y="333"/>
                      </a:lnTo>
                      <a:lnTo>
                        <a:pt x="82" y="333"/>
                      </a:lnTo>
                      <a:lnTo>
                        <a:pt x="82" y="333"/>
                      </a:lnTo>
                      <a:lnTo>
                        <a:pt x="82" y="333"/>
                      </a:lnTo>
                      <a:lnTo>
                        <a:pt x="81" y="333"/>
                      </a:lnTo>
                      <a:lnTo>
                        <a:pt x="81" y="333"/>
                      </a:lnTo>
                      <a:lnTo>
                        <a:pt x="81" y="333"/>
                      </a:lnTo>
                      <a:lnTo>
                        <a:pt x="79" y="333"/>
                      </a:lnTo>
                      <a:lnTo>
                        <a:pt x="79" y="333"/>
                      </a:lnTo>
                      <a:lnTo>
                        <a:pt x="79" y="332"/>
                      </a:lnTo>
                      <a:lnTo>
                        <a:pt x="77" y="332"/>
                      </a:lnTo>
                      <a:lnTo>
                        <a:pt x="77" y="333"/>
                      </a:lnTo>
                      <a:lnTo>
                        <a:pt x="77" y="333"/>
                      </a:lnTo>
                      <a:lnTo>
                        <a:pt x="77" y="333"/>
                      </a:lnTo>
                      <a:lnTo>
                        <a:pt x="75" y="333"/>
                      </a:lnTo>
                      <a:lnTo>
                        <a:pt x="75" y="333"/>
                      </a:lnTo>
                      <a:lnTo>
                        <a:pt x="75" y="333"/>
                      </a:lnTo>
                      <a:lnTo>
                        <a:pt x="73" y="333"/>
                      </a:lnTo>
                      <a:lnTo>
                        <a:pt x="73" y="333"/>
                      </a:lnTo>
                      <a:lnTo>
                        <a:pt x="71" y="333"/>
                      </a:lnTo>
                      <a:lnTo>
                        <a:pt x="71" y="332"/>
                      </a:lnTo>
                      <a:lnTo>
                        <a:pt x="71" y="332"/>
                      </a:lnTo>
                      <a:lnTo>
                        <a:pt x="71" y="332"/>
                      </a:lnTo>
                      <a:lnTo>
                        <a:pt x="69" y="332"/>
                      </a:lnTo>
                      <a:lnTo>
                        <a:pt x="69" y="332"/>
                      </a:lnTo>
                      <a:lnTo>
                        <a:pt x="69" y="333"/>
                      </a:lnTo>
                      <a:lnTo>
                        <a:pt x="67" y="333"/>
                      </a:lnTo>
                      <a:lnTo>
                        <a:pt x="67" y="333"/>
                      </a:lnTo>
                      <a:lnTo>
                        <a:pt x="67" y="333"/>
                      </a:lnTo>
                      <a:lnTo>
                        <a:pt x="67" y="333"/>
                      </a:lnTo>
                      <a:lnTo>
                        <a:pt x="65" y="333"/>
                      </a:lnTo>
                      <a:lnTo>
                        <a:pt x="65" y="335"/>
                      </a:lnTo>
                      <a:lnTo>
                        <a:pt x="65" y="335"/>
                      </a:lnTo>
                      <a:lnTo>
                        <a:pt x="65" y="335"/>
                      </a:lnTo>
                      <a:lnTo>
                        <a:pt x="63" y="335"/>
                      </a:lnTo>
                      <a:lnTo>
                        <a:pt x="63" y="335"/>
                      </a:lnTo>
                      <a:lnTo>
                        <a:pt x="63" y="335"/>
                      </a:lnTo>
                      <a:lnTo>
                        <a:pt x="61" y="335"/>
                      </a:lnTo>
                      <a:lnTo>
                        <a:pt x="61" y="335"/>
                      </a:lnTo>
                      <a:lnTo>
                        <a:pt x="61" y="335"/>
                      </a:lnTo>
                      <a:lnTo>
                        <a:pt x="61" y="335"/>
                      </a:lnTo>
                      <a:lnTo>
                        <a:pt x="61" y="333"/>
                      </a:lnTo>
                      <a:lnTo>
                        <a:pt x="60" y="333"/>
                      </a:lnTo>
                      <a:lnTo>
                        <a:pt x="60" y="333"/>
                      </a:lnTo>
                      <a:lnTo>
                        <a:pt x="60" y="333"/>
                      </a:lnTo>
                      <a:lnTo>
                        <a:pt x="60" y="333"/>
                      </a:lnTo>
                      <a:lnTo>
                        <a:pt x="58" y="333"/>
                      </a:lnTo>
                      <a:lnTo>
                        <a:pt x="58" y="333"/>
                      </a:lnTo>
                      <a:lnTo>
                        <a:pt x="58" y="333"/>
                      </a:lnTo>
                      <a:lnTo>
                        <a:pt x="58" y="333"/>
                      </a:lnTo>
                      <a:lnTo>
                        <a:pt x="58" y="332"/>
                      </a:lnTo>
                      <a:lnTo>
                        <a:pt x="58" y="332"/>
                      </a:lnTo>
                      <a:lnTo>
                        <a:pt x="58" y="330"/>
                      </a:lnTo>
                      <a:lnTo>
                        <a:pt x="58" y="330"/>
                      </a:lnTo>
                      <a:lnTo>
                        <a:pt x="58" y="330"/>
                      </a:lnTo>
                      <a:lnTo>
                        <a:pt x="58" y="328"/>
                      </a:lnTo>
                      <a:lnTo>
                        <a:pt x="58" y="328"/>
                      </a:lnTo>
                      <a:lnTo>
                        <a:pt x="58" y="326"/>
                      </a:lnTo>
                      <a:lnTo>
                        <a:pt x="58" y="326"/>
                      </a:lnTo>
                      <a:lnTo>
                        <a:pt x="58" y="324"/>
                      </a:lnTo>
                      <a:lnTo>
                        <a:pt x="58" y="324"/>
                      </a:lnTo>
                      <a:lnTo>
                        <a:pt x="58" y="322"/>
                      </a:lnTo>
                      <a:lnTo>
                        <a:pt x="58" y="322"/>
                      </a:lnTo>
                      <a:lnTo>
                        <a:pt x="58" y="322"/>
                      </a:lnTo>
                      <a:lnTo>
                        <a:pt x="58" y="320"/>
                      </a:lnTo>
                      <a:lnTo>
                        <a:pt x="58" y="320"/>
                      </a:lnTo>
                      <a:lnTo>
                        <a:pt x="58" y="318"/>
                      </a:lnTo>
                      <a:lnTo>
                        <a:pt x="58" y="318"/>
                      </a:lnTo>
                      <a:lnTo>
                        <a:pt x="58" y="316"/>
                      </a:lnTo>
                      <a:lnTo>
                        <a:pt x="58" y="316"/>
                      </a:lnTo>
                      <a:lnTo>
                        <a:pt x="58" y="314"/>
                      </a:lnTo>
                      <a:lnTo>
                        <a:pt x="58" y="314"/>
                      </a:lnTo>
                      <a:lnTo>
                        <a:pt x="58" y="312"/>
                      </a:lnTo>
                      <a:lnTo>
                        <a:pt x="58" y="312"/>
                      </a:lnTo>
                      <a:lnTo>
                        <a:pt x="58" y="312"/>
                      </a:lnTo>
                      <a:lnTo>
                        <a:pt x="58" y="310"/>
                      </a:lnTo>
                      <a:lnTo>
                        <a:pt x="58" y="310"/>
                      </a:lnTo>
                      <a:lnTo>
                        <a:pt x="58" y="309"/>
                      </a:lnTo>
                      <a:lnTo>
                        <a:pt x="58" y="309"/>
                      </a:lnTo>
                      <a:lnTo>
                        <a:pt x="60" y="309"/>
                      </a:lnTo>
                      <a:lnTo>
                        <a:pt x="60" y="309"/>
                      </a:lnTo>
                      <a:lnTo>
                        <a:pt x="60" y="307"/>
                      </a:lnTo>
                      <a:lnTo>
                        <a:pt x="60" y="307"/>
                      </a:lnTo>
                      <a:lnTo>
                        <a:pt x="58" y="307"/>
                      </a:lnTo>
                      <a:lnTo>
                        <a:pt x="58" y="305"/>
                      </a:lnTo>
                      <a:lnTo>
                        <a:pt x="58" y="305"/>
                      </a:lnTo>
                      <a:lnTo>
                        <a:pt x="58" y="305"/>
                      </a:lnTo>
                      <a:lnTo>
                        <a:pt x="60" y="305"/>
                      </a:lnTo>
                      <a:lnTo>
                        <a:pt x="60" y="303"/>
                      </a:lnTo>
                      <a:lnTo>
                        <a:pt x="60" y="303"/>
                      </a:lnTo>
                      <a:lnTo>
                        <a:pt x="58" y="303"/>
                      </a:lnTo>
                      <a:lnTo>
                        <a:pt x="58" y="303"/>
                      </a:lnTo>
                      <a:lnTo>
                        <a:pt x="58" y="303"/>
                      </a:lnTo>
                      <a:lnTo>
                        <a:pt x="56" y="303"/>
                      </a:lnTo>
                      <a:lnTo>
                        <a:pt x="56" y="305"/>
                      </a:lnTo>
                      <a:lnTo>
                        <a:pt x="56" y="305"/>
                      </a:lnTo>
                      <a:lnTo>
                        <a:pt x="56" y="305"/>
                      </a:lnTo>
                      <a:lnTo>
                        <a:pt x="56" y="305"/>
                      </a:lnTo>
                      <a:lnTo>
                        <a:pt x="56" y="305"/>
                      </a:lnTo>
                      <a:lnTo>
                        <a:pt x="54" y="305"/>
                      </a:lnTo>
                      <a:lnTo>
                        <a:pt x="54" y="305"/>
                      </a:lnTo>
                      <a:lnTo>
                        <a:pt x="54" y="307"/>
                      </a:lnTo>
                      <a:lnTo>
                        <a:pt x="54" y="307"/>
                      </a:lnTo>
                      <a:lnTo>
                        <a:pt x="54" y="307"/>
                      </a:lnTo>
                      <a:lnTo>
                        <a:pt x="52" y="307"/>
                      </a:lnTo>
                      <a:lnTo>
                        <a:pt x="52" y="309"/>
                      </a:lnTo>
                      <a:lnTo>
                        <a:pt x="52" y="309"/>
                      </a:lnTo>
                      <a:lnTo>
                        <a:pt x="52" y="309"/>
                      </a:lnTo>
                      <a:lnTo>
                        <a:pt x="50" y="309"/>
                      </a:lnTo>
                      <a:lnTo>
                        <a:pt x="50" y="310"/>
                      </a:lnTo>
                      <a:lnTo>
                        <a:pt x="50" y="310"/>
                      </a:lnTo>
                      <a:lnTo>
                        <a:pt x="50" y="310"/>
                      </a:lnTo>
                      <a:lnTo>
                        <a:pt x="48" y="310"/>
                      </a:lnTo>
                      <a:lnTo>
                        <a:pt x="48" y="310"/>
                      </a:lnTo>
                      <a:lnTo>
                        <a:pt x="48" y="310"/>
                      </a:lnTo>
                      <a:lnTo>
                        <a:pt x="48" y="312"/>
                      </a:lnTo>
                      <a:lnTo>
                        <a:pt x="48" y="312"/>
                      </a:lnTo>
                      <a:lnTo>
                        <a:pt x="48" y="312"/>
                      </a:lnTo>
                      <a:lnTo>
                        <a:pt x="46" y="312"/>
                      </a:lnTo>
                      <a:lnTo>
                        <a:pt x="46" y="312"/>
                      </a:lnTo>
                      <a:lnTo>
                        <a:pt x="46" y="312"/>
                      </a:lnTo>
                      <a:lnTo>
                        <a:pt x="44" y="312"/>
                      </a:lnTo>
                      <a:lnTo>
                        <a:pt x="44" y="312"/>
                      </a:lnTo>
                      <a:lnTo>
                        <a:pt x="44" y="312"/>
                      </a:lnTo>
                      <a:lnTo>
                        <a:pt x="42" y="312"/>
                      </a:lnTo>
                      <a:lnTo>
                        <a:pt x="42" y="312"/>
                      </a:lnTo>
                      <a:lnTo>
                        <a:pt x="42" y="312"/>
                      </a:lnTo>
                      <a:lnTo>
                        <a:pt x="40" y="312"/>
                      </a:lnTo>
                      <a:lnTo>
                        <a:pt x="40" y="312"/>
                      </a:lnTo>
                      <a:lnTo>
                        <a:pt x="38" y="312"/>
                      </a:lnTo>
                      <a:lnTo>
                        <a:pt x="38" y="312"/>
                      </a:lnTo>
                      <a:lnTo>
                        <a:pt x="38" y="312"/>
                      </a:lnTo>
                      <a:lnTo>
                        <a:pt x="37" y="312"/>
                      </a:lnTo>
                      <a:lnTo>
                        <a:pt x="37" y="312"/>
                      </a:lnTo>
                      <a:lnTo>
                        <a:pt x="35" y="312"/>
                      </a:lnTo>
                      <a:lnTo>
                        <a:pt x="35" y="312"/>
                      </a:lnTo>
                      <a:lnTo>
                        <a:pt x="35" y="312"/>
                      </a:lnTo>
                      <a:lnTo>
                        <a:pt x="33" y="312"/>
                      </a:lnTo>
                      <a:lnTo>
                        <a:pt x="33" y="312"/>
                      </a:lnTo>
                      <a:lnTo>
                        <a:pt x="33" y="312"/>
                      </a:lnTo>
                      <a:lnTo>
                        <a:pt x="31" y="312"/>
                      </a:lnTo>
                      <a:lnTo>
                        <a:pt x="31" y="312"/>
                      </a:lnTo>
                      <a:lnTo>
                        <a:pt x="31" y="312"/>
                      </a:lnTo>
                      <a:lnTo>
                        <a:pt x="31" y="312"/>
                      </a:lnTo>
                      <a:lnTo>
                        <a:pt x="31" y="310"/>
                      </a:lnTo>
                      <a:lnTo>
                        <a:pt x="31" y="310"/>
                      </a:lnTo>
                      <a:lnTo>
                        <a:pt x="31" y="309"/>
                      </a:lnTo>
                      <a:lnTo>
                        <a:pt x="29" y="309"/>
                      </a:lnTo>
                      <a:lnTo>
                        <a:pt x="29" y="309"/>
                      </a:lnTo>
                      <a:lnTo>
                        <a:pt x="29" y="309"/>
                      </a:lnTo>
                      <a:lnTo>
                        <a:pt x="29" y="307"/>
                      </a:lnTo>
                      <a:lnTo>
                        <a:pt x="29" y="307"/>
                      </a:lnTo>
                      <a:lnTo>
                        <a:pt x="29" y="305"/>
                      </a:lnTo>
                      <a:lnTo>
                        <a:pt x="29" y="305"/>
                      </a:lnTo>
                      <a:lnTo>
                        <a:pt x="29" y="305"/>
                      </a:lnTo>
                      <a:lnTo>
                        <a:pt x="29" y="305"/>
                      </a:lnTo>
                      <a:lnTo>
                        <a:pt x="27" y="305"/>
                      </a:lnTo>
                      <a:lnTo>
                        <a:pt x="27" y="303"/>
                      </a:lnTo>
                      <a:lnTo>
                        <a:pt x="27" y="303"/>
                      </a:lnTo>
                      <a:lnTo>
                        <a:pt x="27" y="303"/>
                      </a:lnTo>
                      <a:lnTo>
                        <a:pt x="27" y="303"/>
                      </a:lnTo>
                      <a:lnTo>
                        <a:pt x="25" y="303"/>
                      </a:lnTo>
                      <a:lnTo>
                        <a:pt x="25" y="303"/>
                      </a:lnTo>
                      <a:lnTo>
                        <a:pt x="25" y="303"/>
                      </a:lnTo>
                      <a:lnTo>
                        <a:pt x="23" y="303"/>
                      </a:lnTo>
                      <a:lnTo>
                        <a:pt x="23" y="303"/>
                      </a:lnTo>
                      <a:lnTo>
                        <a:pt x="23" y="303"/>
                      </a:lnTo>
                      <a:lnTo>
                        <a:pt x="23" y="303"/>
                      </a:lnTo>
                      <a:lnTo>
                        <a:pt x="21" y="303"/>
                      </a:lnTo>
                      <a:lnTo>
                        <a:pt x="21" y="301"/>
                      </a:lnTo>
                      <a:lnTo>
                        <a:pt x="21" y="301"/>
                      </a:lnTo>
                      <a:lnTo>
                        <a:pt x="21" y="301"/>
                      </a:lnTo>
                      <a:lnTo>
                        <a:pt x="19" y="301"/>
                      </a:lnTo>
                      <a:lnTo>
                        <a:pt x="19" y="301"/>
                      </a:lnTo>
                      <a:lnTo>
                        <a:pt x="17" y="301"/>
                      </a:lnTo>
                      <a:lnTo>
                        <a:pt x="17" y="301"/>
                      </a:lnTo>
                      <a:lnTo>
                        <a:pt x="17" y="301"/>
                      </a:lnTo>
                      <a:lnTo>
                        <a:pt x="16" y="301"/>
                      </a:lnTo>
                      <a:lnTo>
                        <a:pt x="16" y="301"/>
                      </a:lnTo>
                      <a:lnTo>
                        <a:pt x="16" y="301"/>
                      </a:lnTo>
                      <a:lnTo>
                        <a:pt x="14" y="301"/>
                      </a:lnTo>
                      <a:lnTo>
                        <a:pt x="14" y="301"/>
                      </a:lnTo>
                      <a:lnTo>
                        <a:pt x="12" y="301"/>
                      </a:lnTo>
                      <a:lnTo>
                        <a:pt x="12" y="301"/>
                      </a:lnTo>
                      <a:lnTo>
                        <a:pt x="14" y="301"/>
                      </a:lnTo>
                      <a:lnTo>
                        <a:pt x="14" y="299"/>
                      </a:lnTo>
                      <a:lnTo>
                        <a:pt x="14" y="299"/>
                      </a:lnTo>
                      <a:lnTo>
                        <a:pt x="14" y="299"/>
                      </a:lnTo>
                      <a:lnTo>
                        <a:pt x="16" y="299"/>
                      </a:lnTo>
                      <a:lnTo>
                        <a:pt x="16" y="297"/>
                      </a:lnTo>
                      <a:lnTo>
                        <a:pt x="16" y="297"/>
                      </a:lnTo>
                      <a:lnTo>
                        <a:pt x="16" y="297"/>
                      </a:lnTo>
                      <a:lnTo>
                        <a:pt x="16" y="297"/>
                      </a:lnTo>
                      <a:lnTo>
                        <a:pt x="16" y="297"/>
                      </a:lnTo>
                      <a:lnTo>
                        <a:pt x="17" y="297"/>
                      </a:lnTo>
                      <a:lnTo>
                        <a:pt x="17" y="295"/>
                      </a:lnTo>
                      <a:lnTo>
                        <a:pt x="17" y="295"/>
                      </a:lnTo>
                      <a:lnTo>
                        <a:pt x="17" y="293"/>
                      </a:lnTo>
                      <a:lnTo>
                        <a:pt x="17" y="293"/>
                      </a:lnTo>
                      <a:lnTo>
                        <a:pt x="17" y="291"/>
                      </a:lnTo>
                      <a:lnTo>
                        <a:pt x="16" y="291"/>
                      </a:lnTo>
                      <a:lnTo>
                        <a:pt x="16" y="291"/>
                      </a:lnTo>
                      <a:lnTo>
                        <a:pt x="16" y="291"/>
                      </a:lnTo>
                      <a:lnTo>
                        <a:pt x="16" y="289"/>
                      </a:lnTo>
                      <a:lnTo>
                        <a:pt x="16" y="289"/>
                      </a:lnTo>
                      <a:lnTo>
                        <a:pt x="16" y="289"/>
                      </a:lnTo>
                      <a:lnTo>
                        <a:pt x="14" y="289"/>
                      </a:lnTo>
                      <a:lnTo>
                        <a:pt x="14" y="289"/>
                      </a:lnTo>
                      <a:lnTo>
                        <a:pt x="14" y="287"/>
                      </a:lnTo>
                      <a:lnTo>
                        <a:pt x="14" y="287"/>
                      </a:lnTo>
                      <a:lnTo>
                        <a:pt x="14" y="287"/>
                      </a:lnTo>
                      <a:lnTo>
                        <a:pt x="12" y="287"/>
                      </a:lnTo>
                      <a:lnTo>
                        <a:pt x="12" y="287"/>
                      </a:lnTo>
                      <a:lnTo>
                        <a:pt x="12" y="286"/>
                      </a:lnTo>
                      <a:lnTo>
                        <a:pt x="12" y="286"/>
                      </a:lnTo>
                      <a:lnTo>
                        <a:pt x="12" y="286"/>
                      </a:lnTo>
                      <a:lnTo>
                        <a:pt x="10" y="286"/>
                      </a:lnTo>
                      <a:lnTo>
                        <a:pt x="10" y="284"/>
                      </a:lnTo>
                      <a:lnTo>
                        <a:pt x="10" y="284"/>
                      </a:lnTo>
                      <a:lnTo>
                        <a:pt x="10" y="282"/>
                      </a:lnTo>
                      <a:lnTo>
                        <a:pt x="10" y="282"/>
                      </a:lnTo>
                      <a:lnTo>
                        <a:pt x="10" y="282"/>
                      </a:lnTo>
                      <a:lnTo>
                        <a:pt x="8" y="282"/>
                      </a:lnTo>
                      <a:lnTo>
                        <a:pt x="8" y="282"/>
                      </a:lnTo>
                      <a:lnTo>
                        <a:pt x="8" y="282"/>
                      </a:lnTo>
                      <a:lnTo>
                        <a:pt x="8" y="280"/>
                      </a:lnTo>
                      <a:lnTo>
                        <a:pt x="8" y="280"/>
                      </a:lnTo>
                      <a:lnTo>
                        <a:pt x="6" y="280"/>
                      </a:lnTo>
                      <a:lnTo>
                        <a:pt x="6" y="280"/>
                      </a:lnTo>
                      <a:lnTo>
                        <a:pt x="6" y="278"/>
                      </a:lnTo>
                      <a:lnTo>
                        <a:pt x="6" y="278"/>
                      </a:lnTo>
                      <a:lnTo>
                        <a:pt x="6" y="278"/>
                      </a:lnTo>
                      <a:lnTo>
                        <a:pt x="6" y="276"/>
                      </a:lnTo>
                      <a:lnTo>
                        <a:pt x="6" y="276"/>
                      </a:lnTo>
                      <a:lnTo>
                        <a:pt x="6" y="274"/>
                      </a:lnTo>
                      <a:lnTo>
                        <a:pt x="6" y="274"/>
                      </a:lnTo>
                      <a:lnTo>
                        <a:pt x="6" y="274"/>
                      </a:lnTo>
                      <a:lnTo>
                        <a:pt x="6" y="274"/>
                      </a:lnTo>
                      <a:lnTo>
                        <a:pt x="6" y="272"/>
                      </a:lnTo>
                      <a:lnTo>
                        <a:pt x="4" y="272"/>
                      </a:lnTo>
                      <a:lnTo>
                        <a:pt x="4" y="272"/>
                      </a:lnTo>
                      <a:lnTo>
                        <a:pt x="4" y="272"/>
                      </a:lnTo>
                      <a:lnTo>
                        <a:pt x="2" y="272"/>
                      </a:lnTo>
                      <a:lnTo>
                        <a:pt x="2" y="270"/>
                      </a:lnTo>
                      <a:lnTo>
                        <a:pt x="2" y="270"/>
                      </a:lnTo>
                      <a:lnTo>
                        <a:pt x="2" y="270"/>
                      </a:lnTo>
                      <a:lnTo>
                        <a:pt x="2" y="270"/>
                      </a:lnTo>
                      <a:lnTo>
                        <a:pt x="4" y="270"/>
                      </a:lnTo>
                      <a:lnTo>
                        <a:pt x="4" y="268"/>
                      </a:lnTo>
                      <a:lnTo>
                        <a:pt x="4" y="268"/>
                      </a:lnTo>
                      <a:lnTo>
                        <a:pt x="4" y="268"/>
                      </a:lnTo>
                      <a:lnTo>
                        <a:pt x="4" y="268"/>
                      </a:lnTo>
                      <a:lnTo>
                        <a:pt x="4" y="266"/>
                      </a:lnTo>
                      <a:lnTo>
                        <a:pt x="2" y="266"/>
                      </a:lnTo>
                      <a:lnTo>
                        <a:pt x="2" y="266"/>
                      </a:lnTo>
                      <a:lnTo>
                        <a:pt x="2" y="266"/>
                      </a:lnTo>
                      <a:lnTo>
                        <a:pt x="2" y="266"/>
                      </a:lnTo>
                      <a:lnTo>
                        <a:pt x="2" y="265"/>
                      </a:lnTo>
                      <a:lnTo>
                        <a:pt x="0" y="265"/>
                      </a:lnTo>
                      <a:lnTo>
                        <a:pt x="0" y="265"/>
                      </a:lnTo>
                      <a:lnTo>
                        <a:pt x="0" y="265"/>
                      </a:lnTo>
                      <a:lnTo>
                        <a:pt x="0" y="265"/>
                      </a:lnTo>
                      <a:lnTo>
                        <a:pt x="0" y="265"/>
                      </a:lnTo>
                      <a:lnTo>
                        <a:pt x="0" y="263"/>
                      </a:lnTo>
                      <a:lnTo>
                        <a:pt x="0" y="263"/>
                      </a:lnTo>
                      <a:lnTo>
                        <a:pt x="0" y="263"/>
                      </a:lnTo>
                      <a:lnTo>
                        <a:pt x="0" y="261"/>
                      </a:lnTo>
                      <a:lnTo>
                        <a:pt x="0" y="261"/>
                      </a:lnTo>
                      <a:lnTo>
                        <a:pt x="0" y="261"/>
                      </a:lnTo>
                      <a:lnTo>
                        <a:pt x="0" y="259"/>
                      </a:lnTo>
                      <a:lnTo>
                        <a:pt x="0" y="259"/>
                      </a:lnTo>
                      <a:lnTo>
                        <a:pt x="0" y="259"/>
                      </a:lnTo>
                      <a:lnTo>
                        <a:pt x="2" y="259"/>
                      </a:lnTo>
                      <a:lnTo>
                        <a:pt x="2" y="259"/>
                      </a:lnTo>
                      <a:lnTo>
                        <a:pt x="2" y="259"/>
                      </a:lnTo>
                      <a:lnTo>
                        <a:pt x="2" y="259"/>
                      </a:lnTo>
                      <a:lnTo>
                        <a:pt x="4" y="259"/>
                      </a:lnTo>
                      <a:lnTo>
                        <a:pt x="4" y="257"/>
                      </a:lnTo>
                      <a:lnTo>
                        <a:pt x="4" y="257"/>
                      </a:lnTo>
                      <a:lnTo>
                        <a:pt x="4" y="257"/>
                      </a:lnTo>
                      <a:lnTo>
                        <a:pt x="2" y="257"/>
                      </a:lnTo>
                      <a:lnTo>
                        <a:pt x="2" y="255"/>
                      </a:lnTo>
                      <a:lnTo>
                        <a:pt x="2" y="255"/>
                      </a:lnTo>
                      <a:lnTo>
                        <a:pt x="2" y="255"/>
                      </a:lnTo>
                      <a:lnTo>
                        <a:pt x="2" y="253"/>
                      </a:lnTo>
                      <a:lnTo>
                        <a:pt x="2" y="253"/>
                      </a:lnTo>
                      <a:lnTo>
                        <a:pt x="2" y="253"/>
                      </a:lnTo>
                      <a:lnTo>
                        <a:pt x="2" y="251"/>
                      </a:lnTo>
                      <a:lnTo>
                        <a:pt x="2" y="251"/>
                      </a:lnTo>
                      <a:lnTo>
                        <a:pt x="2" y="249"/>
                      </a:lnTo>
                      <a:lnTo>
                        <a:pt x="2" y="249"/>
                      </a:lnTo>
                      <a:lnTo>
                        <a:pt x="4" y="249"/>
                      </a:lnTo>
                      <a:lnTo>
                        <a:pt x="4" y="249"/>
                      </a:lnTo>
                      <a:lnTo>
                        <a:pt x="4" y="249"/>
                      </a:lnTo>
                      <a:lnTo>
                        <a:pt x="4" y="247"/>
                      </a:lnTo>
                      <a:lnTo>
                        <a:pt x="6" y="247"/>
                      </a:lnTo>
                      <a:lnTo>
                        <a:pt x="6" y="247"/>
                      </a:lnTo>
                      <a:lnTo>
                        <a:pt x="6" y="247"/>
                      </a:lnTo>
                      <a:lnTo>
                        <a:pt x="6" y="245"/>
                      </a:lnTo>
                      <a:lnTo>
                        <a:pt x="6" y="245"/>
                      </a:lnTo>
                      <a:lnTo>
                        <a:pt x="8" y="245"/>
                      </a:lnTo>
                      <a:lnTo>
                        <a:pt x="8" y="245"/>
                      </a:lnTo>
                      <a:lnTo>
                        <a:pt x="8" y="245"/>
                      </a:lnTo>
                      <a:lnTo>
                        <a:pt x="8" y="243"/>
                      </a:lnTo>
                      <a:lnTo>
                        <a:pt x="8" y="243"/>
                      </a:lnTo>
                      <a:lnTo>
                        <a:pt x="10" y="243"/>
                      </a:lnTo>
                      <a:lnTo>
                        <a:pt x="10" y="243"/>
                      </a:lnTo>
                      <a:lnTo>
                        <a:pt x="10" y="243"/>
                      </a:lnTo>
                      <a:lnTo>
                        <a:pt x="10" y="242"/>
                      </a:lnTo>
                      <a:lnTo>
                        <a:pt x="12" y="242"/>
                      </a:lnTo>
                      <a:lnTo>
                        <a:pt x="12" y="242"/>
                      </a:lnTo>
                      <a:lnTo>
                        <a:pt x="12" y="242"/>
                      </a:lnTo>
                      <a:lnTo>
                        <a:pt x="12" y="242"/>
                      </a:lnTo>
                      <a:lnTo>
                        <a:pt x="14" y="242"/>
                      </a:lnTo>
                      <a:lnTo>
                        <a:pt x="14" y="242"/>
                      </a:lnTo>
                      <a:lnTo>
                        <a:pt x="14" y="242"/>
                      </a:lnTo>
                      <a:lnTo>
                        <a:pt x="14" y="240"/>
                      </a:lnTo>
                      <a:lnTo>
                        <a:pt x="14" y="240"/>
                      </a:lnTo>
                      <a:lnTo>
                        <a:pt x="14" y="238"/>
                      </a:lnTo>
                      <a:lnTo>
                        <a:pt x="14" y="238"/>
                      </a:lnTo>
                      <a:lnTo>
                        <a:pt x="14" y="238"/>
                      </a:lnTo>
                      <a:lnTo>
                        <a:pt x="14" y="236"/>
                      </a:lnTo>
                      <a:lnTo>
                        <a:pt x="14" y="236"/>
                      </a:lnTo>
                      <a:lnTo>
                        <a:pt x="14" y="234"/>
                      </a:lnTo>
                      <a:lnTo>
                        <a:pt x="14" y="234"/>
                      </a:lnTo>
                      <a:lnTo>
                        <a:pt x="14" y="234"/>
                      </a:lnTo>
                      <a:lnTo>
                        <a:pt x="14" y="232"/>
                      </a:lnTo>
                      <a:lnTo>
                        <a:pt x="14" y="232"/>
                      </a:lnTo>
                      <a:lnTo>
                        <a:pt x="14" y="232"/>
                      </a:lnTo>
                      <a:lnTo>
                        <a:pt x="14" y="230"/>
                      </a:lnTo>
                      <a:lnTo>
                        <a:pt x="14" y="230"/>
                      </a:lnTo>
                      <a:lnTo>
                        <a:pt x="14" y="228"/>
                      </a:lnTo>
                      <a:lnTo>
                        <a:pt x="16" y="228"/>
                      </a:lnTo>
                      <a:lnTo>
                        <a:pt x="16" y="228"/>
                      </a:lnTo>
                      <a:lnTo>
                        <a:pt x="16" y="226"/>
                      </a:lnTo>
                      <a:lnTo>
                        <a:pt x="16" y="226"/>
                      </a:lnTo>
                      <a:lnTo>
                        <a:pt x="16" y="226"/>
                      </a:lnTo>
                      <a:lnTo>
                        <a:pt x="16" y="226"/>
                      </a:lnTo>
                      <a:lnTo>
                        <a:pt x="16" y="226"/>
                      </a:lnTo>
                      <a:lnTo>
                        <a:pt x="17" y="226"/>
                      </a:lnTo>
                      <a:lnTo>
                        <a:pt x="17" y="224"/>
                      </a:lnTo>
                      <a:lnTo>
                        <a:pt x="17" y="224"/>
                      </a:lnTo>
                      <a:lnTo>
                        <a:pt x="17" y="222"/>
                      </a:lnTo>
                      <a:lnTo>
                        <a:pt x="17" y="222"/>
                      </a:lnTo>
                      <a:lnTo>
                        <a:pt x="17" y="220"/>
                      </a:lnTo>
                      <a:lnTo>
                        <a:pt x="17" y="220"/>
                      </a:lnTo>
                      <a:lnTo>
                        <a:pt x="17" y="219"/>
                      </a:lnTo>
                      <a:lnTo>
                        <a:pt x="17" y="219"/>
                      </a:lnTo>
                      <a:lnTo>
                        <a:pt x="17" y="219"/>
                      </a:lnTo>
                      <a:lnTo>
                        <a:pt x="17" y="217"/>
                      </a:lnTo>
                      <a:lnTo>
                        <a:pt x="17" y="217"/>
                      </a:lnTo>
                      <a:lnTo>
                        <a:pt x="17" y="217"/>
                      </a:lnTo>
                      <a:lnTo>
                        <a:pt x="17" y="217"/>
                      </a:lnTo>
                      <a:lnTo>
                        <a:pt x="17" y="215"/>
                      </a:lnTo>
                      <a:lnTo>
                        <a:pt x="17" y="215"/>
                      </a:lnTo>
                      <a:lnTo>
                        <a:pt x="17" y="213"/>
                      </a:lnTo>
                      <a:lnTo>
                        <a:pt x="19" y="213"/>
                      </a:lnTo>
                      <a:lnTo>
                        <a:pt x="19" y="213"/>
                      </a:lnTo>
                      <a:lnTo>
                        <a:pt x="19" y="213"/>
                      </a:lnTo>
                      <a:lnTo>
                        <a:pt x="21" y="213"/>
                      </a:lnTo>
                      <a:lnTo>
                        <a:pt x="21" y="211"/>
                      </a:lnTo>
                      <a:lnTo>
                        <a:pt x="21" y="211"/>
                      </a:lnTo>
                      <a:lnTo>
                        <a:pt x="21" y="211"/>
                      </a:lnTo>
                      <a:lnTo>
                        <a:pt x="23" y="211"/>
                      </a:lnTo>
                      <a:lnTo>
                        <a:pt x="23" y="211"/>
                      </a:lnTo>
                      <a:lnTo>
                        <a:pt x="23" y="211"/>
                      </a:lnTo>
                      <a:lnTo>
                        <a:pt x="23" y="211"/>
                      </a:lnTo>
                      <a:lnTo>
                        <a:pt x="23" y="209"/>
                      </a:lnTo>
                      <a:lnTo>
                        <a:pt x="25" y="209"/>
                      </a:lnTo>
                      <a:lnTo>
                        <a:pt x="25" y="209"/>
                      </a:lnTo>
                      <a:lnTo>
                        <a:pt x="25" y="209"/>
                      </a:lnTo>
                      <a:lnTo>
                        <a:pt x="27" y="209"/>
                      </a:lnTo>
                      <a:lnTo>
                        <a:pt x="27" y="209"/>
                      </a:lnTo>
                      <a:lnTo>
                        <a:pt x="27" y="209"/>
                      </a:lnTo>
                      <a:lnTo>
                        <a:pt x="27" y="207"/>
                      </a:lnTo>
                      <a:lnTo>
                        <a:pt x="27" y="207"/>
                      </a:lnTo>
                      <a:lnTo>
                        <a:pt x="27" y="207"/>
                      </a:lnTo>
                      <a:lnTo>
                        <a:pt x="29" y="207"/>
                      </a:lnTo>
                      <a:lnTo>
                        <a:pt x="29" y="207"/>
                      </a:lnTo>
                      <a:lnTo>
                        <a:pt x="29" y="207"/>
                      </a:lnTo>
                      <a:lnTo>
                        <a:pt x="29" y="205"/>
                      </a:lnTo>
                      <a:lnTo>
                        <a:pt x="31" y="205"/>
                      </a:lnTo>
                      <a:lnTo>
                        <a:pt x="31" y="205"/>
                      </a:lnTo>
                      <a:lnTo>
                        <a:pt x="31" y="205"/>
                      </a:lnTo>
                      <a:lnTo>
                        <a:pt x="33" y="205"/>
                      </a:lnTo>
                      <a:lnTo>
                        <a:pt x="33" y="203"/>
                      </a:lnTo>
                      <a:lnTo>
                        <a:pt x="33" y="203"/>
                      </a:lnTo>
                      <a:lnTo>
                        <a:pt x="33" y="203"/>
                      </a:lnTo>
                      <a:lnTo>
                        <a:pt x="33" y="203"/>
                      </a:lnTo>
                      <a:lnTo>
                        <a:pt x="35" y="203"/>
                      </a:lnTo>
                      <a:lnTo>
                        <a:pt x="35" y="201"/>
                      </a:lnTo>
                      <a:lnTo>
                        <a:pt x="35" y="201"/>
                      </a:lnTo>
                      <a:lnTo>
                        <a:pt x="35" y="201"/>
                      </a:lnTo>
                      <a:lnTo>
                        <a:pt x="35" y="201"/>
                      </a:lnTo>
                      <a:lnTo>
                        <a:pt x="35" y="201"/>
                      </a:lnTo>
                      <a:lnTo>
                        <a:pt x="37" y="201"/>
                      </a:lnTo>
                      <a:lnTo>
                        <a:pt x="37" y="201"/>
                      </a:lnTo>
                      <a:lnTo>
                        <a:pt x="38" y="201"/>
                      </a:lnTo>
                      <a:lnTo>
                        <a:pt x="38" y="201"/>
                      </a:lnTo>
                      <a:lnTo>
                        <a:pt x="38" y="201"/>
                      </a:lnTo>
                      <a:lnTo>
                        <a:pt x="40" y="201"/>
                      </a:lnTo>
                      <a:lnTo>
                        <a:pt x="40" y="201"/>
                      </a:lnTo>
                      <a:lnTo>
                        <a:pt x="40" y="201"/>
                      </a:lnTo>
                      <a:lnTo>
                        <a:pt x="40" y="201"/>
                      </a:lnTo>
                      <a:lnTo>
                        <a:pt x="42" y="201"/>
                      </a:lnTo>
                      <a:lnTo>
                        <a:pt x="42" y="199"/>
                      </a:lnTo>
                      <a:lnTo>
                        <a:pt x="42" y="199"/>
                      </a:lnTo>
                      <a:lnTo>
                        <a:pt x="42" y="199"/>
                      </a:lnTo>
                      <a:lnTo>
                        <a:pt x="44" y="199"/>
                      </a:lnTo>
                      <a:lnTo>
                        <a:pt x="44" y="199"/>
                      </a:lnTo>
                      <a:lnTo>
                        <a:pt x="44" y="199"/>
                      </a:lnTo>
                      <a:lnTo>
                        <a:pt x="44" y="199"/>
                      </a:lnTo>
                      <a:lnTo>
                        <a:pt x="46" y="199"/>
                      </a:lnTo>
                      <a:lnTo>
                        <a:pt x="46" y="199"/>
                      </a:lnTo>
                      <a:lnTo>
                        <a:pt x="46" y="197"/>
                      </a:lnTo>
                      <a:lnTo>
                        <a:pt x="48" y="197"/>
                      </a:lnTo>
                      <a:lnTo>
                        <a:pt x="48" y="199"/>
                      </a:lnTo>
                      <a:lnTo>
                        <a:pt x="48" y="199"/>
                      </a:lnTo>
                      <a:lnTo>
                        <a:pt x="48" y="197"/>
                      </a:lnTo>
                      <a:lnTo>
                        <a:pt x="48" y="197"/>
                      </a:lnTo>
                      <a:lnTo>
                        <a:pt x="50" y="197"/>
                      </a:lnTo>
                      <a:lnTo>
                        <a:pt x="50" y="197"/>
                      </a:lnTo>
                      <a:lnTo>
                        <a:pt x="50" y="197"/>
                      </a:lnTo>
                      <a:lnTo>
                        <a:pt x="52" y="197"/>
                      </a:lnTo>
                      <a:lnTo>
                        <a:pt x="52" y="197"/>
                      </a:lnTo>
                      <a:lnTo>
                        <a:pt x="52" y="197"/>
                      </a:lnTo>
                      <a:lnTo>
                        <a:pt x="54" y="197"/>
                      </a:lnTo>
                      <a:lnTo>
                        <a:pt x="54" y="196"/>
                      </a:lnTo>
                      <a:lnTo>
                        <a:pt x="54" y="196"/>
                      </a:lnTo>
                      <a:lnTo>
                        <a:pt x="54" y="196"/>
                      </a:lnTo>
                      <a:lnTo>
                        <a:pt x="54" y="194"/>
                      </a:lnTo>
                      <a:lnTo>
                        <a:pt x="54" y="194"/>
                      </a:lnTo>
                      <a:lnTo>
                        <a:pt x="54" y="194"/>
                      </a:lnTo>
                      <a:lnTo>
                        <a:pt x="56" y="194"/>
                      </a:lnTo>
                      <a:lnTo>
                        <a:pt x="56" y="194"/>
                      </a:lnTo>
                      <a:lnTo>
                        <a:pt x="56" y="194"/>
                      </a:lnTo>
                      <a:lnTo>
                        <a:pt x="56" y="194"/>
                      </a:lnTo>
                      <a:lnTo>
                        <a:pt x="58" y="194"/>
                      </a:lnTo>
                      <a:lnTo>
                        <a:pt x="58" y="194"/>
                      </a:lnTo>
                      <a:lnTo>
                        <a:pt x="58" y="194"/>
                      </a:lnTo>
                      <a:lnTo>
                        <a:pt x="60" y="194"/>
                      </a:lnTo>
                      <a:lnTo>
                        <a:pt x="60" y="194"/>
                      </a:lnTo>
                      <a:lnTo>
                        <a:pt x="60" y="194"/>
                      </a:lnTo>
                      <a:lnTo>
                        <a:pt x="60" y="194"/>
                      </a:lnTo>
                      <a:lnTo>
                        <a:pt x="60" y="194"/>
                      </a:lnTo>
                      <a:lnTo>
                        <a:pt x="60" y="194"/>
                      </a:lnTo>
                      <a:lnTo>
                        <a:pt x="61" y="194"/>
                      </a:lnTo>
                      <a:lnTo>
                        <a:pt x="61" y="194"/>
                      </a:lnTo>
                      <a:lnTo>
                        <a:pt x="61" y="194"/>
                      </a:lnTo>
                      <a:lnTo>
                        <a:pt x="61" y="194"/>
                      </a:lnTo>
                      <a:lnTo>
                        <a:pt x="63" y="194"/>
                      </a:lnTo>
                      <a:lnTo>
                        <a:pt x="63" y="194"/>
                      </a:lnTo>
                      <a:lnTo>
                        <a:pt x="63" y="196"/>
                      </a:lnTo>
                      <a:lnTo>
                        <a:pt x="63" y="196"/>
                      </a:lnTo>
                      <a:lnTo>
                        <a:pt x="63" y="196"/>
                      </a:lnTo>
                      <a:lnTo>
                        <a:pt x="65" y="196"/>
                      </a:lnTo>
                      <a:lnTo>
                        <a:pt x="65" y="197"/>
                      </a:lnTo>
                      <a:lnTo>
                        <a:pt x="65" y="197"/>
                      </a:lnTo>
                      <a:lnTo>
                        <a:pt x="65" y="196"/>
                      </a:lnTo>
                      <a:lnTo>
                        <a:pt x="65" y="196"/>
                      </a:lnTo>
                      <a:lnTo>
                        <a:pt x="67" y="196"/>
                      </a:lnTo>
                      <a:lnTo>
                        <a:pt x="67" y="196"/>
                      </a:lnTo>
                      <a:lnTo>
                        <a:pt x="67" y="197"/>
                      </a:lnTo>
                      <a:lnTo>
                        <a:pt x="67" y="197"/>
                      </a:lnTo>
                      <a:lnTo>
                        <a:pt x="67" y="196"/>
                      </a:lnTo>
                      <a:lnTo>
                        <a:pt x="69" y="196"/>
                      </a:lnTo>
                      <a:lnTo>
                        <a:pt x="69" y="196"/>
                      </a:lnTo>
                      <a:lnTo>
                        <a:pt x="69" y="194"/>
                      </a:lnTo>
                      <a:lnTo>
                        <a:pt x="69" y="194"/>
                      </a:lnTo>
                      <a:lnTo>
                        <a:pt x="69" y="194"/>
                      </a:lnTo>
                      <a:lnTo>
                        <a:pt x="69" y="194"/>
                      </a:lnTo>
                      <a:lnTo>
                        <a:pt x="69" y="192"/>
                      </a:lnTo>
                      <a:lnTo>
                        <a:pt x="69" y="192"/>
                      </a:lnTo>
                      <a:lnTo>
                        <a:pt x="69" y="190"/>
                      </a:lnTo>
                      <a:lnTo>
                        <a:pt x="71" y="190"/>
                      </a:lnTo>
                      <a:lnTo>
                        <a:pt x="71" y="190"/>
                      </a:lnTo>
                      <a:lnTo>
                        <a:pt x="71" y="188"/>
                      </a:lnTo>
                      <a:lnTo>
                        <a:pt x="71" y="188"/>
                      </a:lnTo>
                      <a:lnTo>
                        <a:pt x="71" y="186"/>
                      </a:lnTo>
                      <a:lnTo>
                        <a:pt x="71" y="186"/>
                      </a:lnTo>
                      <a:lnTo>
                        <a:pt x="71" y="186"/>
                      </a:lnTo>
                      <a:lnTo>
                        <a:pt x="71" y="186"/>
                      </a:lnTo>
                      <a:lnTo>
                        <a:pt x="71" y="184"/>
                      </a:lnTo>
                      <a:lnTo>
                        <a:pt x="71" y="184"/>
                      </a:lnTo>
                      <a:lnTo>
                        <a:pt x="71" y="182"/>
                      </a:lnTo>
                      <a:lnTo>
                        <a:pt x="71" y="182"/>
                      </a:lnTo>
                      <a:lnTo>
                        <a:pt x="71" y="180"/>
                      </a:lnTo>
                      <a:lnTo>
                        <a:pt x="71" y="180"/>
                      </a:lnTo>
                      <a:lnTo>
                        <a:pt x="71" y="180"/>
                      </a:lnTo>
                      <a:lnTo>
                        <a:pt x="71" y="178"/>
                      </a:lnTo>
                      <a:lnTo>
                        <a:pt x="71" y="178"/>
                      </a:lnTo>
                      <a:lnTo>
                        <a:pt x="71" y="178"/>
                      </a:lnTo>
                      <a:lnTo>
                        <a:pt x="71" y="176"/>
                      </a:lnTo>
                      <a:lnTo>
                        <a:pt x="73" y="176"/>
                      </a:lnTo>
                      <a:lnTo>
                        <a:pt x="73" y="176"/>
                      </a:lnTo>
                      <a:lnTo>
                        <a:pt x="73" y="174"/>
                      </a:lnTo>
                      <a:lnTo>
                        <a:pt x="73" y="174"/>
                      </a:lnTo>
                      <a:lnTo>
                        <a:pt x="73" y="173"/>
                      </a:lnTo>
                      <a:lnTo>
                        <a:pt x="73" y="173"/>
                      </a:lnTo>
                      <a:lnTo>
                        <a:pt x="73" y="171"/>
                      </a:lnTo>
                      <a:lnTo>
                        <a:pt x="73" y="171"/>
                      </a:lnTo>
                      <a:lnTo>
                        <a:pt x="73" y="171"/>
                      </a:lnTo>
                      <a:lnTo>
                        <a:pt x="73" y="169"/>
                      </a:lnTo>
                      <a:lnTo>
                        <a:pt x="73" y="169"/>
                      </a:lnTo>
                      <a:lnTo>
                        <a:pt x="73" y="169"/>
                      </a:lnTo>
                      <a:lnTo>
                        <a:pt x="73" y="167"/>
                      </a:lnTo>
                      <a:lnTo>
                        <a:pt x="75" y="167"/>
                      </a:lnTo>
                      <a:lnTo>
                        <a:pt x="75" y="167"/>
                      </a:lnTo>
                      <a:lnTo>
                        <a:pt x="75" y="165"/>
                      </a:lnTo>
                      <a:lnTo>
                        <a:pt x="75" y="165"/>
                      </a:lnTo>
                      <a:lnTo>
                        <a:pt x="75" y="163"/>
                      </a:lnTo>
                      <a:lnTo>
                        <a:pt x="75" y="163"/>
                      </a:lnTo>
                      <a:lnTo>
                        <a:pt x="75" y="161"/>
                      </a:lnTo>
                      <a:lnTo>
                        <a:pt x="75" y="161"/>
                      </a:lnTo>
                      <a:lnTo>
                        <a:pt x="75" y="161"/>
                      </a:lnTo>
                      <a:lnTo>
                        <a:pt x="75" y="161"/>
                      </a:lnTo>
                      <a:lnTo>
                        <a:pt x="75" y="159"/>
                      </a:lnTo>
                      <a:lnTo>
                        <a:pt x="75" y="159"/>
                      </a:lnTo>
                      <a:lnTo>
                        <a:pt x="75" y="157"/>
                      </a:lnTo>
                      <a:lnTo>
                        <a:pt x="75" y="157"/>
                      </a:lnTo>
                      <a:lnTo>
                        <a:pt x="75" y="157"/>
                      </a:lnTo>
                      <a:lnTo>
                        <a:pt x="75" y="155"/>
                      </a:lnTo>
                      <a:lnTo>
                        <a:pt x="75" y="155"/>
                      </a:lnTo>
                      <a:lnTo>
                        <a:pt x="75" y="153"/>
                      </a:lnTo>
                      <a:lnTo>
                        <a:pt x="75" y="153"/>
                      </a:lnTo>
                      <a:lnTo>
                        <a:pt x="75" y="153"/>
                      </a:lnTo>
                      <a:lnTo>
                        <a:pt x="77" y="153"/>
                      </a:lnTo>
                      <a:lnTo>
                        <a:pt x="77" y="151"/>
                      </a:lnTo>
                      <a:lnTo>
                        <a:pt x="77" y="151"/>
                      </a:lnTo>
                      <a:lnTo>
                        <a:pt x="77" y="150"/>
                      </a:lnTo>
                      <a:lnTo>
                        <a:pt x="77" y="150"/>
                      </a:lnTo>
                      <a:lnTo>
                        <a:pt x="77" y="148"/>
                      </a:lnTo>
                      <a:lnTo>
                        <a:pt x="77" y="148"/>
                      </a:lnTo>
                      <a:lnTo>
                        <a:pt x="77" y="148"/>
                      </a:lnTo>
                      <a:lnTo>
                        <a:pt x="77" y="146"/>
                      </a:lnTo>
                      <a:lnTo>
                        <a:pt x="77" y="146"/>
                      </a:lnTo>
                      <a:lnTo>
                        <a:pt x="77" y="146"/>
                      </a:lnTo>
                      <a:lnTo>
                        <a:pt x="77" y="144"/>
                      </a:lnTo>
                      <a:lnTo>
                        <a:pt x="77" y="144"/>
                      </a:lnTo>
                      <a:lnTo>
                        <a:pt x="77" y="142"/>
                      </a:lnTo>
                      <a:lnTo>
                        <a:pt x="77" y="142"/>
                      </a:lnTo>
                      <a:lnTo>
                        <a:pt x="77" y="142"/>
                      </a:lnTo>
                      <a:lnTo>
                        <a:pt x="77" y="140"/>
                      </a:lnTo>
                      <a:lnTo>
                        <a:pt x="77" y="140"/>
                      </a:lnTo>
                      <a:lnTo>
                        <a:pt x="77" y="138"/>
                      </a:lnTo>
                      <a:lnTo>
                        <a:pt x="77" y="138"/>
                      </a:lnTo>
                      <a:lnTo>
                        <a:pt x="77" y="138"/>
                      </a:lnTo>
                      <a:lnTo>
                        <a:pt x="79" y="138"/>
                      </a:lnTo>
                      <a:lnTo>
                        <a:pt x="79" y="136"/>
                      </a:lnTo>
                      <a:lnTo>
                        <a:pt x="79" y="136"/>
                      </a:lnTo>
                      <a:lnTo>
                        <a:pt x="79" y="134"/>
                      </a:lnTo>
                      <a:lnTo>
                        <a:pt x="79" y="134"/>
                      </a:lnTo>
                      <a:lnTo>
                        <a:pt x="79" y="132"/>
                      </a:lnTo>
                      <a:lnTo>
                        <a:pt x="79" y="132"/>
                      </a:lnTo>
                      <a:lnTo>
                        <a:pt x="79" y="130"/>
                      </a:lnTo>
                      <a:lnTo>
                        <a:pt x="79" y="130"/>
                      </a:lnTo>
                      <a:lnTo>
                        <a:pt x="79" y="130"/>
                      </a:lnTo>
                      <a:lnTo>
                        <a:pt x="79" y="128"/>
                      </a:lnTo>
                      <a:lnTo>
                        <a:pt x="77" y="128"/>
                      </a:lnTo>
                      <a:lnTo>
                        <a:pt x="77" y="128"/>
                      </a:lnTo>
                      <a:lnTo>
                        <a:pt x="77" y="128"/>
                      </a:lnTo>
                      <a:lnTo>
                        <a:pt x="77" y="127"/>
                      </a:lnTo>
                      <a:lnTo>
                        <a:pt x="77" y="127"/>
                      </a:lnTo>
                      <a:lnTo>
                        <a:pt x="77" y="127"/>
                      </a:lnTo>
                      <a:lnTo>
                        <a:pt x="77" y="125"/>
                      </a:lnTo>
                      <a:lnTo>
                        <a:pt x="75" y="125"/>
                      </a:lnTo>
                      <a:lnTo>
                        <a:pt x="75" y="125"/>
                      </a:lnTo>
                      <a:lnTo>
                        <a:pt x="75" y="125"/>
                      </a:lnTo>
                      <a:lnTo>
                        <a:pt x="75" y="123"/>
                      </a:lnTo>
                      <a:lnTo>
                        <a:pt x="75" y="123"/>
                      </a:lnTo>
                      <a:lnTo>
                        <a:pt x="75" y="123"/>
                      </a:lnTo>
                      <a:lnTo>
                        <a:pt x="75" y="121"/>
                      </a:lnTo>
                      <a:lnTo>
                        <a:pt x="75" y="121"/>
                      </a:lnTo>
                      <a:lnTo>
                        <a:pt x="75" y="121"/>
                      </a:lnTo>
                      <a:lnTo>
                        <a:pt x="75" y="119"/>
                      </a:lnTo>
                      <a:lnTo>
                        <a:pt x="75" y="119"/>
                      </a:lnTo>
                      <a:lnTo>
                        <a:pt x="75" y="119"/>
                      </a:lnTo>
                      <a:lnTo>
                        <a:pt x="75" y="119"/>
                      </a:lnTo>
                      <a:lnTo>
                        <a:pt x="75" y="117"/>
                      </a:lnTo>
                      <a:lnTo>
                        <a:pt x="73" y="117"/>
                      </a:lnTo>
                      <a:lnTo>
                        <a:pt x="73" y="117"/>
                      </a:lnTo>
                      <a:lnTo>
                        <a:pt x="73" y="117"/>
                      </a:lnTo>
                      <a:lnTo>
                        <a:pt x="71" y="117"/>
                      </a:lnTo>
                      <a:lnTo>
                        <a:pt x="71" y="115"/>
                      </a:lnTo>
                      <a:lnTo>
                        <a:pt x="71" y="115"/>
                      </a:lnTo>
                      <a:lnTo>
                        <a:pt x="71" y="115"/>
                      </a:lnTo>
                      <a:lnTo>
                        <a:pt x="71" y="115"/>
                      </a:lnTo>
                      <a:lnTo>
                        <a:pt x="69" y="115"/>
                      </a:lnTo>
                      <a:lnTo>
                        <a:pt x="69" y="113"/>
                      </a:lnTo>
                      <a:lnTo>
                        <a:pt x="69" y="113"/>
                      </a:lnTo>
                      <a:lnTo>
                        <a:pt x="69" y="113"/>
                      </a:lnTo>
                      <a:lnTo>
                        <a:pt x="67" y="113"/>
                      </a:lnTo>
                      <a:lnTo>
                        <a:pt x="67" y="113"/>
                      </a:lnTo>
                      <a:lnTo>
                        <a:pt x="67" y="113"/>
                      </a:lnTo>
                      <a:lnTo>
                        <a:pt x="67" y="111"/>
                      </a:lnTo>
                      <a:lnTo>
                        <a:pt x="67" y="111"/>
                      </a:lnTo>
                      <a:lnTo>
                        <a:pt x="67" y="109"/>
                      </a:lnTo>
                      <a:lnTo>
                        <a:pt x="67" y="109"/>
                      </a:lnTo>
                      <a:lnTo>
                        <a:pt x="67" y="107"/>
                      </a:lnTo>
                      <a:lnTo>
                        <a:pt x="67" y="107"/>
                      </a:lnTo>
                      <a:lnTo>
                        <a:pt x="67" y="106"/>
                      </a:lnTo>
                      <a:lnTo>
                        <a:pt x="67" y="106"/>
                      </a:lnTo>
                      <a:lnTo>
                        <a:pt x="67" y="106"/>
                      </a:lnTo>
                      <a:lnTo>
                        <a:pt x="67" y="104"/>
                      </a:lnTo>
                      <a:lnTo>
                        <a:pt x="67" y="104"/>
                      </a:lnTo>
                      <a:lnTo>
                        <a:pt x="67" y="102"/>
                      </a:lnTo>
                      <a:lnTo>
                        <a:pt x="67" y="102"/>
                      </a:lnTo>
                      <a:lnTo>
                        <a:pt x="67" y="100"/>
                      </a:lnTo>
                      <a:lnTo>
                        <a:pt x="67" y="100"/>
                      </a:lnTo>
                      <a:lnTo>
                        <a:pt x="67" y="98"/>
                      </a:lnTo>
                      <a:lnTo>
                        <a:pt x="67" y="98"/>
                      </a:lnTo>
                      <a:lnTo>
                        <a:pt x="67" y="98"/>
                      </a:lnTo>
                      <a:lnTo>
                        <a:pt x="67" y="98"/>
                      </a:lnTo>
                      <a:lnTo>
                        <a:pt x="67" y="96"/>
                      </a:lnTo>
                      <a:lnTo>
                        <a:pt x="69" y="96"/>
                      </a:lnTo>
                      <a:lnTo>
                        <a:pt x="69" y="98"/>
                      </a:lnTo>
                      <a:lnTo>
                        <a:pt x="69" y="98"/>
                      </a:lnTo>
                      <a:lnTo>
                        <a:pt x="69" y="96"/>
                      </a:lnTo>
                      <a:lnTo>
                        <a:pt x="71" y="96"/>
                      </a:lnTo>
                      <a:lnTo>
                        <a:pt x="71" y="96"/>
                      </a:lnTo>
                      <a:lnTo>
                        <a:pt x="71" y="96"/>
                      </a:lnTo>
                      <a:lnTo>
                        <a:pt x="71" y="96"/>
                      </a:lnTo>
                      <a:lnTo>
                        <a:pt x="73" y="96"/>
                      </a:lnTo>
                      <a:lnTo>
                        <a:pt x="73" y="96"/>
                      </a:lnTo>
                      <a:lnTo>
                        <a:pt x="73" y="94"/>
                      </a:lnTo>
                      <a:lnTo>
                        <a:pt x="75" y="94"/>
                      </a:lnTo>
                      <a:lnTo>
                        <a:pt x="75" y="94"/>
                      </a:lnTo>
                      <a:lnTo>
                        <a:pt x="75" y="96"/>
                      </a:lnTo>
                      <a:lnTo>
                        <a:pt x="75" y="96"/>
                      </a:lnTo>
                      <a:lnTo>
                        <a:pt x="75" y="94"/>
                      </a:lnTo>
                      <a:lnTo>
                        <a:pt x="77" y="94"/>
                      </a:lnTo>
                      <a:lnTo>
                        <a:pt x="77" y="94"/>
                      </a:lnTo>
                      <a:lnTo>
                        <a:pt x="77" y="94"/>
                      </a:lnTo>
                      <a:lnTo>
                        <a:pt x="77" y="92"/>
                      </a:lnTo>
                      <a:lnTo>
                        <a:pt x="77" y="92"/>
                      </a:lnTo>
                      <a:lnTo>
                        <a:pt x="77" y="94"/>
                      </a:lnTo>
                      <a:lnTo>
                        <a:pt x="79" y="94"/>
                      </a:lnTo>
                      <a:lnTo>
                        <a:pt x="79" y="94"/>
                      </a:lnTo>
                      <a:lnTo>
                        <a:pt x="79" y="94"/>
                      </a:lnTo>
                      <a:lnTo>
                        <a:pt x="79" y="96"/>
                      </a:lnTo>
                      <a:lnTo>
                        <a:pt x="81" y="96"/>
                      </a:lnTo>
                      <a:lnTo>
                        <a:pt x="81" y="96"/>
                      </a:lnTo>
                      <a:lnTo>
                        <a:pt x="81" y="96"/>
                      </a:lnTo>
                      <a:lnTo>
                        <a:pt x="82" y="96"/>
                      </a:lnTo>
                      <a:lnTo>
                        <a:pt x="82" y="96"/>
                      </a:lnTo>
                      <a:lnTo>
                        <a:pt x="82" y="96"/>
                      </a:lnTo>
                      <a:lnTo>
                        <a:pt x="82" y="94"/>
                      </a:lnTo>
                      <a:lnTo>
                        <a:pt x="82" y="94"/>
                      </a:lnTo>
                      <a:lnTo>
                        <a:pt x="82" y="94"/>
                      </a:lnTo>
                      <a:lnTo>
                        <a:pt x="82" y="92"/>
                      </a:lnTo>
                      <a:lnTo>
                        <a:pt x="82" y="92"/>
                      </a:lnTo>
                      <a:lnTo>
                        <a:pt x="82" y="90"/>
                      </a:lnTo>
                      <a:lnTo>
                        <a:pt x="82" y="90"/>
                      </a:lnTo>
                      <a:lnTo>
                        <a:pt x="82" y="90"/>
                      </a:lnTo>
                      <a:lnTo>
                        <a:pt x="82" y="90"/>
                      </a:lnTo>
                      <a:lnTo>
                        <a:pt x="82" y="90"/>
                      </a:lnTo>
                      <a:lnTo>
                        <a:pt x="82" y="88"/>
                      </a:lnTo>
                      <a:lnTo>
                        <a:pt x="82" y="88"/>
                      </a:lnTo>
                      <a:lnTo>
                        <a:pt x="82" y="88"/>
                      </a:lnTo>
                      <a:lnTo>
                        <a:pt x="81" y="88"/>
                      </a:lnTo>
                      <a:lnTo>
                        <a:pt x="81" y="86"/>
                      </a:lnTo>
                      <a:lnTo>
                        <a:pt x="81" y="86"/>
                      </a:lnTo>
                      <a:lnTo>
                        <a:pt x="81" y="86"/>
                      </a:lnTo>
                      <a:lnTo>
                        <a:pt x="79" y="86"/>
                      </a:lnTo>
                      <a:lnTo>
                        <a:pt x="79" y="86"/>
                      </a:lnTo>
                      <a:lnTo>
                        <a:pt x="77" y="86"/>
                      </a:lnTo>
                      <a:lnTo>
                        <a:pt x="77" y="86"/>
                      </a:lnTo>
                      <a:lnTo>
                        <a:pt x="77" y="86"/>
                      </a:lnTo>
                      <a:lnTo>
                        <a:pt x="75" y="86"/>
                      </a:lnTo>
                      <a:lnTo>
                        <a:pt x="75" y="86"/>
                      </a:lnTo>
                      <a:lnTo>
                        <a:pt x="75" y="86"/>
                      </a:lnTo>
                      <a:lnTo>
                        <a:pt x="75" y="86"/>
                      </a:lnTo>
                      <a:lnTo>
                        <a:pt x="75" y="86"/>
                      </a:lnTo>
                      <a:lnTo>
                        <a:pt x="73" y="86"/>
                      </a:lnTo>
                      <a:lnTo>
                        <a:pt x="73" y="86"/>
                      </a:lnTo>
                      <a:lnTo>
                        <a:pt x="73" y="86"/>
                      </a:lnTo>
                      <a:lnTo>
                        <a:pt x="71" y="86"/>
                      </a:lnTo>
                      <a:lnTo>
                        <a:pt x="71" y="86"/>
                      </a:lnTo>
                      <a:lnTo>
                        <a:pt x="71" y="86"/>
                      </a:lnTo>
                      <a:lnTo>
                        <a:pt x="71" y="86"/>
                      </a:lnTo>
                      <a:lnTo>
                        <a:pt x="71" y="84"/>
                      </a:lnTo>
                      <a:lnTo>
                        <a:pt x="71" y="84"/>
                      </a:lnTo>
                      <a:lnTo>
                        <a:pt x="71" y="84"/>
                      </a:lnTo>
                      <a:lnTo>
                        <a:pt x="71" y="83"/>
                      </a:lnTo>
                      <a:lnTo>
                        <a:pt x="71" y="83"/>
                      </a:lnTo>
                      <a:lnTo>
                        <a:pt x="71" y="83"/>
                      </a:lnTo>
                      <a:lnTo>
                        <a:pt x="71" y="81"/>
                      </a:lnTo>
                      <a:lnTo>
                        <a:pt x="71" y="81"/>
                      </a:lnTo>
                      <a:lnTo>
                        <a:pt x="71" y="79"/>
                      </a:lnTo>
                      <a:lnTo>
                        <a:pt x="71" y="79"/>
                      </a:lnTo>
                      <a:lnTo>
                        <a:pt x="71" y="77"/>
                      </a:lnTo>
                      <a:lnTo>
                        <a:pt x="71" y="77"/>
                      </a:lnTo>
                      <a:lnTo>
                        <a:pt x="71" y="75"/>
                      </a:lnTo>
                      <a:lnTo>
                        <a:pt x="71" y="75"/>
                      </a:lnTo>
                      <a:lnTo>
                        <a:pt x="71" y="73"/>
                      </a:lnTo>
                      <a:lnTo>
                        <a:pt x="71" y="73"/>
                      </a:lnTo>
                      <a:lnTo>
                        <a:pt x="71" y="73"/>
                      </a:lnTo>
                      <a:lnTo>
                        <a:pt x="71" y="73"/>
                      </a:lnTo>
                      <a:lnTo>
                        <a:pt x="73" y="73"/>
                      </a:lnTo>
                      <a:lnTo>
                        <a:pt x="73" y="73"/>
                      </a:lnTo>
                      <a:lnTo>
                        <a:pt x="73" y="73"/>
                      </a:lnTo>
                      <a:lnTo>
                        <a:pt x="75" y="73"/>
                      </a:lnTo>
                      <a:lnTo>
                        <a:pt x="75" y="73"/>
                      </a:lnTo>
                      <a:lnTo>
                        <a:pt x="75" y="73"/>
                      </a:lnTo>
                      <a:lnTo>
                        <a:pt x="77" y="73"/>
                      </a:lnTo>
                      <a:lnTo>
                        <a:pt x="77" y="73"/>
                      </a:lnTo>
                      <a:lnTo>
                        <a:pt x="77" y="73"/>
                      </a:lnTo>
                      <a:lnTo>
                        <a:pt x="79" y="73"/>
                      </a:lnTo>
                      <a:lnTo>
                        <a:pt x="79" y="73"/>
                      </a:lnTo>
                      <a:lnTo>
                        <a:pt x="79" y="73"/>
                      </a:lnTo>
                      <a:lnTo>
                        <a:pt x="81" y="73"/>
                      </a:lnTo>
                      <a:lnTo>
                        <a:pt x="81" y="73"/>
                      </a:lnTo>
                      <a:lnTo>
                        <a:pt x="81" y="73"/>
                      </a:lnTo>
                      <a:lnTo>
                        <a:pt x="82" y="73"/>
                      </a:lnTo>
                      <a:lnTo>
                        <a:pt x="82" y="73"/>
                      </a:lnTo>
                      <a:lnTo>
                        <a:pt x="82" y="73"/>
                      </a:lnTo>
                      <a:lnTo>
                        <a:pt x="84" y="73"/>
                      </a:lnTo>
                      <a:lnTo>
                        <a:pt x="84" y="73"/>
                      </a:lnTo>
                      <a:lnTo>
                        <a:pt x="86" y="73"/>
                      </a:lnTo>
                      <a:lnTo>
                        <a:pt x="86" y="73"/>
                      </a:lnTo>
                      <a:lnTo>
                        <a:pt x="86" y="73"/>
                      </a:lnTo>
                      <a:lnTo>
                        <a:pt x="88" y="73"/>
                      </a:lnTo>
                      <a:lnTo>
                        <a:pt x="88" y="73"/>
                      </a:lnTo>
                      <a:lnTo>
                        <a:pt x="88" y="73"/>
                      </a:lnTo>
                      <a:lnTo>
                        <a:pt x="90" y="73"/>
                      </a:lnTo>
                      <a:lnTo>
                        <a:pt x="90" y="73"/>
                      </a:lnTo>
                      <a:lnTo>
                        <a:pt x="92" y="73"/>
                      </a:lnTo>
                      <a:lnTo>
                        <a:pt x="92" y="73"/>
                      </a:lnTo>
                      <a:lnTo>
                        <a:pt x="92" y="73"/>
                      </a:lnTo>
                      <a:lnTo>
                        <a:pt x="94" y="73"/>
                      </a:lnTo>
                      <a:lnTo>
                        <a:pt x="94" y="73"/>
                      </a:lnTo>
                      <a:lnTo>
                        <a:pt x="94" y="73"/>
                      </a:lnTo>
                      <a:lnTo>
                        <a:pt x="96" y="73"/>
                      </a:lnTo>
                      <a:lnTo>
                        <a:pt x="96" y="73"/>
                      </a:lnTo>
                      <a:lnTo>
                        <a:pt x="96" y="73"/>
                      </a:lnTo>
                      <a:lnTo>
                        <a:pt x="98" y="73"/>
                      </a:lnTo>
                      <a:lnTo>
                        <a:pt x="98" y="73"/>
                      </a:lnTo>
                      <a:lnTo>
                        <a:pt x="98" y="73"/>
                      </a:lnTo>
                      <a:lnTo>
                        <a:pt x="100" y="73"/>
                      </a:lnTo>
                      <a:lnTo>
                        <a:pt x="100" y="73"/>
                      </a:lnTo>
                      <a:lnTo>
                        <a:pt x="100" y="71"/>
                      </a:lnTo>
                      <a:lnTo>
                        <a:pt x="100" y="71"/>
                      </a:lnTo>
                      <a:lnTo>
                        <a:pt x="98" y="71"/>
                      </a:lnTo>
                      <a:lnTo>
                        <a:pt x="98" y="71"/>
                      </a:lnTo>
                      <a:lnTo>
                        <a:pt x="98" y="69"/>
                      </a:lnTo>
                      <a:lnTo>
                        <a:pt x="98" y="69"/>
                      </a:lnTo>
                      <a:lnTo>
                        <a:pt x="98" y="67"/>
                      </a:lnTo>
                      <a:lnTo>
                        <a:pt x="100" y="67"/>
                      </a:lnTo>
                      <a:lnTo>
                        <a:pt x="100" y="67"/>
                      </a:lnTo>
                      <a:lnTo>
                        <a:pt x="102" y="67"/>
                      </a:lnTo>
                      <a:lnTo>
                        <a:pt x="102" y="69"/>
                      </a:lnTo>
                      <a:lnTo>
                        <a:pt x="102" y="69"/>
                      </a:lnTo>
                      <a:lnTo>
                        <a:pt x="102" y="69"/>
                      </a:lnTo>
                      <a:lnTo>
                        <a:pt x="102" y="71"/>
                      </a:lnTo>
                      <a:lnTo>
                        <a:pt x="102" y="71"/>
                      </a:lnTo>
                      <a:lnTo>
                        <a:pt x="102" y="71"/>
                      </a:lnTo>
                      <a:lnTo>
                        <a:pt x="104" y="71"/>
                      </a:lnTo>
                      <a:lnTo>
                        <a:pt x="104" y="73"/>
                      </a:lnTo>
                      <a:lnTo>
                        <a:pt x="104" y="73"/>
                      </a:lnTo>
                      <a:lnTo>
                        <a:pt x="104" y="73"/>
                      </a:lnTo>
                      <a:lnTo>
                        <a:pt x="105" y="73"/>
                      </a:lnTo>
                      <a:lnTo>
                        <a:pt x="105" y="71"/>
                      </a:lnTo>
                      <a:lnTo>
                        <a:pt x="105" y="71"/>
                      </a:lnTo>
                      <a:lnTo>
                        <a:pt x="107" y="71"/>
                      </a:lnTo>
                      <a:lnTo>
                        <a:pt x="107" y="71"/>
                      </a:lnTo>
                      <a:lnTo>
                        <a:pt x="107" y="71"/>
                      </a:lnTo>
                      <a:lnTo>
                        <a:pt x="107" y="69"/>
                      </a:lnTo>
                      <a:lnTo>
                        <a:pt x="107" y="69"/>
                      </a:lnTo>
                      <a:lnTo>
                        <a:pt x="107" y="69"/>
                      </a:lnTo>
                      <a:lnTo>
                        <a:pt x="107" y="67"/>
                      </a:lnTo>
                      <a:lnTo>
                        <a:pt x="109" y="67"/>
                      </a:lnTo>
                      <a:lnTo>
                        <a:pt x="109" y="67"/>
                      </a:lnTo>
                      <a:lnTo>
                        <a:pt x="109" y="67"/>
                      </a:lnTo>
                      <a:lnTo>
                        <a:pt x="109" y="65"/>
                      </a:lnTo>
                      <a:lnTo>
                        <a:pt x="109" y="65"/>
                      </a:lnTo>
                      <a:lnTo>
                        <a:pt x="109" y="65"/>
                      </a:lnTo>
                      <a:lnTo>
                        <a:pt x="111" y="65"/>
                      </a:lnTo>
                      <a:lnTo>
                        <a:pt x="111" y="65"/>
                      </a:lnTo>
                      <a:lnTo>
                        <a:pt x="111" y="65"/>
                      </a:lnTo>
                      <a:lnTo>
                        <a:pt x="113" y="65"/>
                      </a:lnTo>
                      <a:lnTo>
                        <a:pt x="113" y="65"/>
                      </a:lnTo>
                      <a:lnTo>
                        <a:pt x="113" y="65"/>
                      </a:lnTo>
                      <a:lnTo>
                        <a:pt x="113" y="65"/>
                      </a:lnTo>
                      <a:lnTo>
                        <a:pt x="115" y="65"/>
                      </a:lnTo>
                      <a:lnTo>
                        <a:pt x="115" y="65"/>
                      </a:lnTo>
                      <a:lnTo>
                        <a:pt x="115" y="65"/>
                      </a:lnTo>
                      <a:lnTo>
                        <a:pt x="115" y="67"/>
                      </a:lnTo>
                      <a:lnTo>
                        <a:pt x="115" y="67"/>
                      </a:lnTo>
                      <a:lnTo>
                        <a:pt x="115" y="67"/>
                      </a:lnTo>
                      <a:lnTo>
                        <a:pt x="115" y="69"/>
                      </a:lnTo>
                      <a:lnTo>
                        <a:pt x="115" y="69"/>
                      </a:lnTo>
                      <a:lnTo>
                        <a:pt x="117" y="69"/>
                      </a:lnTo>
                      <a:lnTo>
                        <a:pt x="117" y="71"/>
                      </a:lnTo>
                      <a:lnTo>
                        <a:pt x="117" y="71"/>
                      </a:lnTo>
                      <a:lnTo>
                        <a:pt x="117" y="71"/>
                      </a:lnTo>
                      <a:lnTo>
                        <a:pt x="119" y="71"/>
                      </a:lnTo>
                      <a:lnTo>
                        <a:pt x="119" y="73"/>
                      </a:lnTo>
                      <a:lnTo>
                        <a:pt x="119" y="73"/>
                      </a:lnTo>
                      <a:lnTo>
                        <a:pt x="119" y="73"/>
                      </a:lnTo>
                      <a:lnTo>
                        <a:pt x="119" y="73"/>
                      </a:lnTo>
                      <a:lnTo>
                        <a:pt x="119" y="75"/>
                      </a:lnTo>
                      <a:lnTo>
                        <a:pt x="119" y="75"/>
                      </a:lnTo>
                      <a:lnTo>
                        <a:pt x="119" y="77"/>
                      </a:lnTo>
                      <a:lnTo>
                        <a:pt x="119" y="77"/>
                      </a:lnTo>
                      <a:lnTo>
                        <a:pt x="119" y="79"/>
                      </a:lnTo>
                      <a:lnTo>
                        <a:pt x="119" y="79"/>
                      </a:lnTo>
                      <a:lnTo>
                        <a:pt x="119" y="81"/>
                      </a:lnTo>
                      <a:lnTo>
                        <a:pt x="119" y="81"/>
                      </a:lnTo>
                      <a:lnTo>
                        <a:pt x="119" y="83"/>
                      </a:lnTo>
                      <a:lnTo>
                        <a:pt x="119" y="83"/>
                      </a:lnTo>
                      <a:lnTo>
                        <a:pt x="119" y="83"/>
                      </a:lnTo>
                      <a:lnTo>
                        <a:pt x="119" y="84"/>
                      </a:lnTo>
                      <a:lnTo>
                        <a:pt x="119" y="84"/>
                      </a:lnTo>
                      <a:lnTo>
                        <a:pt x="119" y="83"/>
                      </a:lnTo>
                      <a:lnTo>
                        <a:pt x="121" y="83"/>
                      </a:lnTo>
                      <a:lnTo>
                        <a:pt x="121" y="83"/>
                      </a:lnTo>
                      <a:lnTo>
                        <a:pt x="121" y="83"/>
                      </a:lnTo>
                      <a:lnTo>
                        <a:pt x="123" y="83"/>
                      </a:lnTo>
                      <a:lnTo>
                        <a:pt x="123" y="83"/>
                      </a:lnTo>
                      <a:lnTo>
                        <a:pt x="125" y="83"/>
                      </a:lnTo>
                      <a:lnTo>
                        <a:pt x="125" y="84"/>
                      </a:lnTo>
                      <a:lnTo>
                        <a:pt x="125" y="84"/>
                      </a:lnTo>
                      <a:lnTo>
                        <a:pt x="125" y="84"/>
                      </a:lnTo>
                      <a:lnTo>
                        <a:pt x="125" y="84"/>
                      </a:lnTo>
                      <a:lnTo>
                        <a:pt x="125" y="86"/>
                      </a:lnTo>
                      <a:lnTo>
                        <a:pt x="127" y="86"/>
                      </a:lnTo>
                      <a:lnTo>
                        <a:pt x="127" y="86"/>
                      </a:lnTo>
                      <a:lnTo>
                        <a:pt x="127" y="86"/>
                      </a:lnTo>
                      <a:lnTo>
                        <a:pt x="127" y="88"/>
                      </a:lnTo>
                      <a:lnTo>
                        <a:pt x="128" y="88"/>
                      </a:lnTo>
                      <a:lnTo>
                        <a:pt x="128" y="88"/>
                      </a:lnTo>
                      <a:lnTo>
                        <a:pt x="128" y="88"/>
                      </a:lnTo>
                      <a:lnTo>
                        <a:pt x="128" y="90"/>
                      </a:lnTo>
                      <a:lnTo>
                        <a:pt x="128" y="90"/>
                      </a:lnTo>
                      <a:lnTo>
                        <a:pt x="128" y="90"/>
                      </a:lnTo>
                      <a:lnTo>
                        <a:pt x="130" y="90"/>
                      </a:lnTo>
                      <a:lnTo>
                        <a:pt x="130" y="90"/>
                      </a:lnTo>
                      <a:lnTo>
                        <a:pt x="130" y="90"/>
                      </a:lnTo>
                      <a:lnTo>
                        <a:pt x="130" y="92"/>
                      </a:lnTo>
                      <a:lnTo>
                        <a:pt x="130" y="92"/>
                      </a:lnTo>
                      <a:lnTo>
                        <a:pt x="132" y="92"/>
                      </a:lnTo>
                      <a:lnTo>
                        <a:pt x="132" y="92"/>
                      </a:lnTo>
                      <a:lnTo>
                        <a:pt x="132" y="92"/>
                      </a:lnTo>
                      <a:lnTo>
                        <a:pt x="134" y="92"/>
                      </a:lnTo>
                      <a:lnTo>
                        <a:pt x="134" y="92"/>
                      </a:lnTo>
                      <a:lnTo>
                        <a:pt x="134" y="92"/>
                      </a:lnTo>
                      <a:lnTo>
                        <a:pt x="134" y="92"/>
                      </a:lnTo>
                      <a:lnTo>
                        <a:pt x="136" y="92"/>
                      </a:lnTo>
                      <a:lnTo>
                        <a:pt x="136" y="92"/>
                      </a:lnTo>
                      <a:lnTo>
                        <a:pt x="136" y="92"/>
                      </a:lnTo>
                      <a:lnTo>
                        <a:pt x="138" y="92"/>
                      </a:lnTo>
                      <a:lnTo>
                        <a:pt x="138" y="92"/>
                      </a:lnTo>
                      <a:lnTo>
                        <a:pt x="140" y="92"/>
                      </a:lnTo>
                      <a:lnTo>
                        <a:pt x="140" y="92"/>
                      </a:lnTo>
                      <a:lnTo>
                        <a:pt x="140" y="92"/>
                      </a:lnTo>
                      <a:lnTo>
                        <a:pt x="142" y="92"/>
                      </a:lnTo>
                      <a:lnTo>
                        <a:pt x="142" y="92"/>
                      </a:lnTo>
                      <a:lnTo>
                        <a:pt x="142" y="92"/>
                      </a:lnTo>
                      <a:lnTo>
                        <a:pt x="142" y="90"/>
                      </a:lnTo>
                      <a:lnTo>
                        <a:pt x="144" y="90"/>
                      </a:lnTo>
                      <a:lnTo>
                        <a:pt x="144" y="90"/>
                      </a:lnTo>
                      <a:lnTo>
                        <a:pt x="146" y="90"/>
                      </a:lnTo>
                      <a:lnTo>
                        <a:pt x="146" y="90"/>
                      </a:lnTo>
                      <a:lnTo>
                        <a:pt x="146" y="90"/>
                      </a:lnTo>
                      <a:lnTo>
                        <a:pt x="148" y="90"/>
                      </a:lnTo>
                      <a:lnTo>
                        <a:pt x="148" y="90"/>
                      </a:lnTo>
                      <a:lnTo>
                        <a:pt x="148" y="90"/>
                      </a:lnTo>
                      <a:lnTo>
                        <a:pt x="148" y="90"/>
                      </a:lnTo>
                      <a:lnTo>
                        <a:pt x="149" y="90"/>
                      </a:lnTo>
                      <a:lnTo>
                        <a:pt x="149" y="90"/>
                      </a:lnTo>
                      <a:lnTo>
                        <a:pt x="149" y="90"/>
                      </a:lnTo>
                      <a:lnTo>
                        <a:pt x="151" y="90"/>
                      </a:lnTo>
                      <a:lnTo>
                        <a:pt x="151" y="88"/>
                      </a:lnTo>
                      <a:lnTo>
                        <a:pt x="151" y="88"/>
                      </a:lnTo>
                      <a:lnTo>
                        <a:pt x="151" y="88"/>
                      </a:lnTo>
                      <a:lnTo>
                        <a:pt x="151" y="88"/>
                      </a:lnTo>
                      <a:lnTo>
                        <a:pt x="153" y="88"/>
                      </a:lnTo>
                      <a:lnTo>
                        <a:pt x="153" y="86"/>
                      </a:lnTo>
                      <a:lnTo>
                        <a:pt x="153" y="86"/>
                      </a:lnTo>
                      <a:lnTo>
                        <a:pt x="153" y="86"/>
                      </a:lnTo>
                      <a:lnTo>
                        <a:pt x="153" y="86"/>
                      </a:lnTo>
                      <a:lnTo>
                        <a:pt x="153" y="84"/>
                      </a:lnTo>
                      <a:lnTo>
                        <a:pt x="155" y="84"/>
                      </a:lnTo>
                      <a:lnTo>
                        <a:pt x="155" y="84"/>
                      </a:lnTo>
                      <a:lnTo>
                        <a:pt x="155" y="84"/>
                      </a:lnTo>
                      <a:lnTo>
                        <a:pt x="155" y="83"/>
                      </a:lnTo>
                      <a:lnTo>
                        <a:pt x="157" y="83"/>
                      </a:lnTo>
                      <a:lnTo>
                        <a:pt x="157" y="83"/>
                      </a:lnTo>
                      <a:lnTo>
                        <a:pt x="157" y="83"/>
                      </a:lnTo>
                      <a:lnTo>
                        <a:pt x="157" y="83"/>
                      </a:lnTo>
                      <a:lnTo>
                        <a:pt x="157" y="83"/>
                      </a:lnTo>
                      <a:lnTo>
                        <a:pt x="157" y="84"/>
                      </a:lnTo>
                      <a:lnTo>
                        <a:pt x="159" y="84"/>
                      </a:lnTo>
                      <a:lnTo>
                        <a:pt x="159" y="83"/>
                      </a:lnTo>
                      <a:lnTo>
                        <a:pt x="159" y="83"/>
                      </a:lnTo>
                      <a:lnTo>
                        <a:pt x="159" y="83"/>
                      </a:lnTo>
                      <a:lnTo>
                        <a:pt x="161" y="83"/>
                      </a:lnTo>
                      <a:lnTo>
                        <a:pt x="161" y="83"/>
                      </a:lnTo>
                      <a:lnTo>
                        <a:pt x="161" y="83"/>
                      </a:lnTo>
                      <a:lnTo>
                        <a:pt x="161" y="81"/>
                      </a:lnTo>
                      <a:lnTo>
                        <a:pt x="161" y="81"/>
                      </a:lnTo>
                      <a:lnTo>
                        <a:pt x="163" y="81"/>
                      </a:lnTo>
                      <a:lnTo>
                        <a:pt x="163" y="81"/>
                      </a:lnTo>
                      <a:lnTo>
                        <a:pt x="163" y="79"/>
                      </a:lnTo>
                      <a:lnTo>
                        <a:pt x="163" y="79"/>
                      </a:lnTo>
                      <a:lnTo>
                        <a:pt x="163" y="79"/>
                      </a:lnTo>
                      <a:lnTo>
                        <a:pt x="163" y="79"/>
                      </a:lnTo>
                      <a:lnTo>
                        <a:pt x="165" y="79"/>
                      </a:lnTo>
                      <a:lnTo>
                        <a:pt x="165" y="77"/>
                      </a:lnTo>
                      <a:lnTo>
                        <a:pt x="165" y="77"/>
                      </a:lnTo>
                      <a:lnTo>
                        <a:pt x="165" y="77"/>
                      </a:lnTo>
                      <a:lnTo>
                        <a:pt x="167" y="77"/>
                      </a:lnTo>
                      <a:lnTo>
                        <a:pt x="167" y="77"/>
                      </a:lnTo>
                      <a:lnTo>
                        <a:pt x="167" y="79"/>
                      </a:lnTo>
                      <a:lnTo>
                        <a:pt x="165" y="79"/>
                      </a:lnTo>
                      <a:lnTo>
                        <a:pt x="165" y="79"/>
                      </a:lnTo>
                      <a:lnTo>
                        <a:pt x="167" y="79"/>
                      </a:lnTo>
                      <a:lnTo>
                        <a:pt x="167" y="81"/>
                      </a:lnTo>
                      <a:lnTo>
                        <a:pt x="167" y="81"/>
                      </a:lnTo>
                      <a:lnTo>
                        <a:pt x="167" y="79"/>
                      </a:lnTo>
                      <a:lnTo>
                        <a:pt x="167" y="79"/>
                      </a:lnTo>
                      <a:lnTo>
                        <a:pt x="167" y="79"/>
                      </a:lnTo>
                      <a:lnTo>
                        <a:pt x="167" y="77"/>
                      </a:lnTo>
                      <a:lnTo>
                        <a:pt x="169" y="77"/>
                      </a:lnTo>
                      <a:lnTo>
                        <a:pt x="169" y="77"/>
                      </a:lnTo>
                      <a:lnTo>
                        <a:pt x="169" y="77"/>
                      </a:lnTo>
                      <a:lnTo>
                        <a:pt x="169" y="75"/>
                      </a:lnTo>
                      <a:lnTo>
                        <a:pt x="169" y="75"/>
                      </a:lnTo>
                      <a:lnTo>
                        <a:pt x="171" y="75"/>
                      </a:lnTo>
                      <a:lnTo>
                        <a:pt x="171" y="75"/>
                      </a:lnTo>
                      <a:lnTo>
                        <a:pt x="171" y="75"/>
                      </a:lnTo>
                      <a:lnTo>
                        <a:pt x="171" y="73"/>
                      </a:lnTo>
                      <a:lnTo>
                        <a:pt x="171" y="73"/>
                      </a:lnTo>
                      <a:lnTo>
                        <a:pt x="171" y="73"/>
                      </a:lnTo>
                      <a:lnTo>
                        <a:pt x="171" y="71"/>
                      </a:lnTo>
                      <a:lnTo>
                        <a:pt x="171" y="71"/>
                      </a:lnTo>
                      <a:lnTo>
                        <a:pt x="171" y="69"/>
                      </a:lnTo>
                      <a:lnTo>
                        <a:pt x="172" y="69"/>
                      </a:lnTo>
                      <a:lnTo>
                        <a:pt x="172" y="69"/>
                      </a:lnTo>
                      <a:lnTo>
                        <a:pt x="171" y="69"/>
                      </a:lnTo>
                      <a:lnTo>
                        <a:pt x="171" y="67"/>
                      </a:lnTo>
                      <a:lnTo>
                        <a:pt x="171" y="67"/>
                      </a:lnTo>
                      <a:lnTo>
                        <a:pt x="172" y="67"/>
                      </a:lnTo>
                      <a:lnTo>
                        <a:pt x="172" y="65"/>
                      </a:lnTo>
                      <a:lnTo>
                        <a:pt x="172" y="65"/>
                      </a:lnTo>
                      <a:lnTo>
                        <a:pt x="172" y="67"/>
                      </a:lnTo>
                      <a:lnTo>
                        <a:pt x="172" y="67"/>
                      </a:lnTo>
                      <a:lnTo>
                        <a:pt x="174" y="67"/>
                      </a:lnTo>
                      <a:lnTo>
                        <a:pt x="174" y="67"/>
                      </a:lnTo>
                      <a:lnTo>
                        <a:pt x="174" y="67"/>
                      </a:lnTo>
                      <a:lnTo>
                        <a:pt x="174" y="67"/>
                      </a:lnTo>
                      <a:lnTo>
                        <a:pt x="176" y="67"/>
                      </a:lnTo>
                      <a:lnTo>
                        <a:pt x="176" y="67"/>
                      </a:lnTo>
                      <a:lnTo>
                        <a:pt x="176" y="67"/>
                      </a:lnTo>
                      <a:lnTo>
                        <a:pt x="176" y="65"/>
                      </a:lnTo>
                      <a:lnTo>
                        <a:pt x="178" y="65"/>
                      </a:lnTo>
                      <a:lnTo>
                        <a:pt x="178" y="65"/>
                      </a:lnTo>
                      <a:lnTo>
                        <a:pt x="178" y="65"/>
                      </a:lnTo>
                      <a:lnTo>
                        <a:pt x="178" y="65"/>
                      </a:lnTo>
                      <a:lnTo>
                        <a:pt x="178" y="65"/>
                      </a:lnTo>
                      <a:lnTo>
                        <a:pt x="180" y="65"/>
                      </a:lnTo>
                      <a:lnTo>
                        <a:pt x="180" y="65"/>
                      </a:lnTo>
                      <a:lnTo>
                        <a:pt x="180" y="65"/>
                      </a:lnTo>
                      <a:lnTo>
                        <a:pt x="182" y="65"/>
                      </a:lnTo>
                      <a:lnTo>
                        <a:pt x="182" y="65"/>
                      </a:lnTo>
                      <a:lnTo>
                        <a:pt x="182" y="63"/>
                      </a:lnTo>
                      <a:lnTo>
                        <a:pt x="184" y="63"/>
                      </a:lnTo>
                      <a:lnTo>
                        <a:pt x="184" y="63"/>
                      </a:lnTo>
                      <a:lnTo>
                        <a:pt x="184" y="61"/>
                      </a:lnTo>
                      <a:lnTo>
                        <a:pt x="182" y="61"/>
                      </a:lnTo>
                      <a:lnTo>
                        <a:pt x="182" y="61"/>
                      </a:lnTo>
                      <a:lnTo>
                        <a:pt x="182" y="60"/>
                      </a:lnTo>
                      <a:lnTo>
                        <a:pt x="182" y="60"/>
                      </a:lnTo>
                      <a:lnTo>
                        <a:pt x="182" y="58"/>
                      </a:lnTo>
                      <a:lnTo>
                        <a:pt x="182" y="58"/>
                      </a:lnTo>
                      <a:lnTo>
                        <a:pt x="182" y="58"/>
                      </a:lnTo>
                      <a:lnTo>
                        <a:pt x="180" y="58"/>
                      </a:lnTo>
                      <a:lnTo>
                        <a:pt x="180" y="58"/>
                      </a:lnTo>
                      <a:lnTo>
                        <a:pt x="180" y="58"/>
                      </a:lnTo>
                      <a:lnTo>
                        <a:pt x="180" y="58"/>
                      </a:lnTo>
                      <a:lnTo>
                        <a:pt x="178" y="58"/>
                      </a:lnTo>
                      <a:lnTo>
                        <a:pt x="178" y="58"/>
                      </a:lnTo>
                      <a:lnTo>
                        <a:pt x="178" y="60"/>
                      </a:lnTo>
                      <a:lnTo>
                        <a:pt x="178" y="60"/>
                      </a:lnTo>
                      <a:lnTo>
                        <a:pt x="176" y="60"/>
                      </a:lnTo>
                      <a:lnTo>
                        <a:pt x="176" y="60"/>
                      </a:lnTo>
                      <a:lnTo>
                        <a:pt x="176" y="58"/>
                      </a:lnTo>
                      <a:lnTo>
                        <a:pt x="174" y="58"/>
                      </a:lnTo>
                      <a:lnTo>
                        <a:pt x="174" y="58"/>
                      </a:lnTo>
                      <a:lnTo>
                        <a:pt x="174" y="58"/>
                      </a:lnTo>
                      <a:lnTo>
                        <a:pt x="174" y="58"/>
                      </a:lnTo>
                      <a:lnTo>
                        <a:pt x="172" y="58"/>
                      </a:lnTo>
                      <a:lnTo>
                        <a:pt x="172" y="58"/>
                      </a:lnTo>
                      <a:lnTo>
                        <a:pt x="172" y="58"/>
                      </a:lnTo>
                      <a:lnTo>
                        <a:pt x="172" y="58"/>
                      </a:lnTo>
                      <a:lnTo>
                        <a:pt x="172" y="56"/>
                      </a:lnTo>
                      <a:lnTo>
                        <a:pt x="172" y="56"/>
                      </a:lnTo>
                      <a:lnTo>
                        <a:pt x="172" y="56"/>
                      </a:lnTo>
                      <a:lnTo>
                        <a:pt x="172" y="54"/>
                      </a:lnTo>
                      <a:lnTo>
                        <a:pt x="172" y="54"/>
                      </a:lnTo>
                      <a:lnTo>
                        <a:pt x="172" y="52"/>
                      </a:lnTo>
                      <a:lnTo>
                        <a:pt x="172" y="52"/>
                      </a:lnTo>
                      <a:lnTo>
                        <a:pt x="172" y="50"/>
                      </a:lnTo>
                      <a:lnTo>
                        <a:pt x="172" y="50"/>
                      </a:lnTo>
                      <a:lnTo>
                        <a:pt x="172" y="50"/>
                      </a:lnTo>
                      <a:lnTo>
                        <a:pt x="172" y="50"/>
                      </a:lnTo>
                      <a:lnTo>
                        <a:pt x="171" y="50"/>
                      </a:lnTo>
                      <a:lnTo>
                        <a:pt x="171" y="48"/>
                      </a:lnTo>
                      <a:lnTo>
                        <a:pt x="171" y="48"/>
                      </a:lnTo>
                      <a:lnTo>
                        <a:pt x="171" y="48"/>
                      </a:lnTo>
                      <a:lnTo>
                        <a:pt x="171" y="46"/>
                      </a:lnTo>
                      <a:lnTo>
                        <a:pt x="169" y="46"/>
                      </a:lnTo>
                      <a:lnTo>
                        <a:pt x="169" y="46"/>
                      </a:lnTo>
                      <a:lnTo>
                        <a:pt x="169" y="44"/>
                      </a:lnTo>
                      <a:lnTo>
                        <a:pt x="169" y="44"/>
                      </a:lnTo>
                      <a:lnTo>
                        <a:pt x="169" y="44"/>
                      </a:lnTo>
                      <a:lnTo>
                        <a:pt x="169" y="42"/>
                      </a:lnTo>
                      <a:lnTo>
                        <a:pt x="169" y="42"/>
                      </a:lnTo>
                      <a:lnTo>
                        <a:pt x="169" y="42"/>
                      </a:lnTo>
                      <a:lnTo>
                        <a:pt x="169" y="40"/>
                      </a:lnTo>
                      <a:lnTo>
                        <a:pt x="169" y="40"/>
                      </a:lnTo>
                      <a:lnTo>
                        <a:pt x="169" y="40"/>
                      </a:lnTo>
                      <a:lnTo>
                        <a:pt x="169" y="38"/>
                      </a:lnTo>
                      <a:lnTo>
                        <a:pt x="169" y="38"/>
                      </a:lnTo>
                      <a:lnTo>
                        <a:pt x="169" y="37"/>
                      </a:lnTo>
                      <a:lnTo>
                        <a:pt x="169" y="37"/>
                      </a:lnTo>
                      <a:lnTo>
                        <a:pt x="169" y="37"/>
                      </a:lnTo>
                      <a:lnTo>
                        <a:pt x="169" y="37"/>
                      </a:lnTo>
                      <a:lnTo>
                        <a:pt x="169" y="35"/>
                      </a:lnTo>
                      <a:lnTo>
                        <a:pt x="169" y="35"/>
                      </a:lnTo>
                      <a:lnTo>
                        <a:pt x="169" y="35"/>
                      </a:lnTo>
                      <a:lnTo>
                        <a:pt x="169" y="35"/>
                      </a:lnTo>
                      <a:lnTo>
                        <a:pt x="169" y="35"/>
                      </a:lnTo>
                      <a:lnTo>
                        <a:pt x="169" y="33"/>
                      </a:lnTo>
                      <a:lnTo>
                        <a:pt x="167" y="33"/>
                      </a:lnTo>
                      <a:lnTo>
                        <a:pt x="167" y="33"/>
                      </a:lnTo>
                      <a:lnTo>
                        <a:pt x="167" y="33"/>
                      </a:lnTo>
                      <a:lnTo>
                        <a:pt x="167" y="31"/>
                      </a:lnTo>
                      <a:lnTo>
                        <a:pt x="167" y="31"/>
                      </a:lnTo>
                      <a:lnTo>
                        <a:pt x="165" y="31"/>
                      </a:lnTo>
                      <a:lnTo>
                        <a:pt x="165" y="31"/>
                      </a:lnTo>
                      <a:lnTo>
                        <a:pt x="165" y="31"/>
                      </a:lnTo>
                      <a:lnTo>
                        <a:pt x="163" y="31"/>
                      </a:lnTo>
                      <a:lnTo>
                        <a:pt x="163" y="29"/>
                      </a:lnTo>
                      <a:lnTo>
                        <a:pt x="163" y="29"/>
                      </a:lnTo>
                      <a:lnTo>
                        <a:pt x="163" y="29"/>
                      </a:lnTo>
                      <a:lnTo>
                        <a:pt x="163" y="29"/>
                      </a:lnTo>
                      <a:lnTo>
                        <a:pt x="163" y="27"/>
                      </a:lnTo>
                      <a:lnTo>
                        <a:pt x="163" y="27"/>
                      </a:lnTo>
                      <a:lnTo>
                        <a:pt x="161" y="27"/>
                      </a:lnTo>
                      <a:lnTo>
                        <a:pt x="161" y="25"/>
                      </a:lnTo>
                      <a:lnTo>
                        <a:pt x="161" y="25"/>
                      </a:lnTo>
                      <a:lnTo>
                        <a:pt x="161" y="25"/>
                      </a:lnTo>
                      <a:lnTo>
                        <a:pt x="161" y="25"/>
                      </a:lnTo>
                      <a:lnTo>
                        <a:pt x="161" y="25"/>
                      </a:lnTo>
                      <a:lnTo>
                        <a:pt x="161" y="23"/>
                      </a:lnTo>
                      <a:lnTo>
                        <a:pt x="159" y="23"/>
                      </a:lnTo>
                      <a:lnTo>
                        <a:pt x="159" y="23"/>
                      </a:lnTo>
                      <a:lnTo>
                        <a:pt x="161" y="23"/>
                      </a:lnTo>
                      <a:lnTo>
                        <a:pt x="161" y="23"/>
                      </a:lnTo>
                      <a:lnTo>
                        <a:pt x="161" y="21"/>
                      </a:lnTo>
                      <a:lnTo>
                        <a:pt x="161" y="21"/>
                      </a:lnTo>
                      <a:lnTo>
                        <a:pt x="161" y="21"/>
                      </a:lnTo>
                      <a:lnTo>
                        <a:pt x="163" y="21"/>
                      </a:lnTo>
                      <a:lnTo>
                        <a:pt x="163" y="21"/>
                      </a:lnTo>
                      <a:lnTo>
                        <a:pt x="163" y="21"/>
                      </a:lnTo>
                      <a:lnTo>
                        <a:pt x="163" y="21"/>
                      </a:lnTo>
                      <a:lnTo>
                        <a:pt x="163" y="21"/>
                      </a:lnTo>
                      <a:lnTo>
                        <a:pt x="165" y="21"/>
                      </a:lnTo>
                      <a:lnTo>
                        <a:pt x="165" y="21"/>
                      </a:lnTo>
                      <a:lnTo>
                        <a:pt x="165" y="21"/>
                      </a:lnTo>
                      <a:lnTo>
                        <a:pt x="167" y="21"/>
                      </a:lnTo>
                      <a:lnTo>
                        <a:pt x="167" y="21"/>
                      </a:lnTo>
                      <a:lnTo>
                        <a:pt x="167" y="21"/>
                      </a:lnTo>
                      <a:lnTo>
                        <a:pt x="167" y="21"/>
                      </a:lnTo>
                      <a:lnTo>
                        <a:pt x="169" y="21"/>
                      </a:lnTo>
                      <a:lnTo>
                        <a:pt x="169" y="21"/>
                      </a:lnTo>
                      <a:lnTo>
                        <a:pt x="169" y="21"/>
                      </a:lnTo>
                      <a:lnTo>
                        <a:pt x="169" y="21"/>
                      </a:lnTo>
                      <a:lnTo>
                        <a:pt x="171" y="21"/>
                      </a:lnTo>
                      <a:lnTo>
                        <a:pt x="171" y="23"/>
                      </a:lnTo>
                      <a:lnTo>
                        <a:pt x="171" y="23"/>
                      </a:lnTo>
                      <a:lnTo>
                        <a:pt x="171" y="23"/>
                      </a:lnTo>
                      <a:lnTo>
                        <a:pt x="172" y="23"/>
                      </a:lnTo>
                      <a:lnTo>
                        <a:pt x="172" y="25"/>
                      </a:lnTo>
                      <a:lnTo>
                        <a:pt x="172" y="25"/>
                      </a:lnTo>
                      <a:lnTo>
                        <a:pt x="172" y="25"/>
                      </a:lnTo>
                      <a:lnTo>
                        <a:pt x="172" y="25"/>
                      </a:lnTo>
                      <a:lnTo>
                        <a:pt x="174" y="25"/>
                      </a:lnTo>
                      <a:lnTo>
                        <a:pt x="174" y="25"/>
                      </a:lnTo>
                      <a:lnTo>
                        <a:pt x="174" y="25"/>
                      </a:lnTo>
                      <a:lnTo>
                        <a:pt x="174" y="25"/>
                      </a:lnTo>
                      <a:lnTo>
                        <a:pt x="176" y="25"/>
                      </a:lnTo>
                      <a:lnTo>
                        <a:pt x="176" y="25"/>
                      </a:lnTo>
                      <a:lnTo>
                        <a:pt x="178" y="25"/>
                      </a:lnTo>
                      <a:lnTo>
                        <a:pt x="178" y="27"/>
                      </a:lnTo>
                      <a:lnTo>
                        <a:pt x="178" y="27"/>
                      </a:lnTo>
                      <a:lnTo>
                        <a:pt x="178" y="27"/>
                      </a:lnTo>
                      <a:lnTo>
                        <a:pt x="180" y="27"/>
                      </a:lnTo>
                      <a:lnTo>
                        <a:pt x="180" y="27"/>
                      </a:lnTo>
                      <a:lnTo>
                        <a:pt x="180" y="27"/>
                      </a:lnTo>
                      <a:lnTo>
                        <a:pt x="180" y="27"/>
                      </a:lnTo>
                      <a:lnTo>
                        <a:pt x="182" y="27"/>
                      </a:lnTo>
                      <a:lnTo>
                        <a:pt x="182" y="27"/>
                      </a:lnTo>
                      <a:lnTo>
                        <a:pt x="184" y="27"/>
                      </a:lnTo>
                      <a:lnTo>
                        <a:pt x="184" y="27"/>
                      </a:lnTo>
                      <a:lnTo>
                        <a:pt x="184" y="27"/>
                      </a:lnTo>
                      <a:lnTo>
                        <a:pt x="184" y="27"/>
                      </a:lnTo>
                      <a:lnTo>
                        <a:pt x="184" y="27"/>
                      </a:lnTo>
                      <a:lnTo>
                        <a:pt x="186" y="27"/>
                      </a:lnTo>
                      <a:lnTo>
                        <a:pt x="186" y="27"/>
                      </a:lnTo>
                      <a:lnTo>
                        <a:pt x="186" y="29"/>
                      </a:lnTo>
                      <a:lnTo>
                        <a:pt x="186" y="29"/>
                      </a:lnTo>
                      <a:lnTo>
                        <a:pt x="186" y="29"/>
                      </a:lnTo>
                      <a:lnTo>
                        <a:pt x="186" y="29"/>
                      </a:lnTo>
                      <a:lnTo>
                        <a:pt x="186" y="31"/>
                      </a:lnTo>
                      <a:lnTo>
                        <a:pt x="188" y="31"/>
                      </a:lnTo>
                      <a:lnTo>
                        <a:pt x="188" y="31"/>
                      </a:lnTo>
                      <a:lnTo>
                        <a:pt x="188" y="31"/>
                      </a:lnTo>
                      <a:lnTo>
                        <a:pt x="188" y="31"/>
                      </a:lnTo>
                      <a:lnTo>
                        <a:pt x="190" y="31"/>
                      </a:lnTo>
                      <a:lnTo>
                        <a:pt x="190" y="33"/>
                      </a:lnTo>
                      <a:lnTo>
                        <a:pt x="190" y="33"/>
                      </a:lnTo>
                      <a:lnTo>
                        <a:pt x="190" y="33"/>
                      </a:lnTo>
                      <a:lnTo>
                        <a:pt x="190" y="33"/>
                      </a:lnTo>
                      <a:lnTo>
                        <a:pt x="190" y="33"/>
                      </a:lnTo>
                      <a:lnTo>
                        <a:pt x="192" y="33"/>
                      </a:lnTo>
                      <a:lnTo>
                        <a:pt x="192" y="33"/>
                      </a:lnTo>
                      <a:lnTo>
                        <a:pt x="193" y="33"/>
                      </a:lnTo>
                      <a:lnTo>
                        <a:pt x="193" y="31"/>
                      </a:lnTo>
                      <a:lnTo>
                        <a:pt x="193" y="31"/>
                      </a:lnTo>
                      <a:lnTo>
                        <a:pt x="193" y="33"/>
                      </a:lnTo>
                      <a:lnTo>
                        <a:pt x="193" y="33"/>
                      </a:lnTo>
                      <a:lnTo>
                        <a:pt x="193" y="31"/>
                      </a:lnTo>
                      <a:lnTo>
                        <a:pt x="193" y="31"/>
                      </a:lnTo>
                      <a:lnTo>
                        <a:pt x="193" y="29"/>
                      </a:lnTo>
                      <a:lnTo>
                        <a:pt x="193" y="29"/>
                      </a:lnTo>
                      <a:lnTo>
                        <a:pt x="193" y="29"/>
                      </a:lnTo>
                      <a:lnTo>
                        <a:pt x="193" y="27"/>
                      </a:lnTo>
                      <a:lnTo>
                        <a:pt x="193" y="27"/>
                      </a:lnTo>
                      <a:lnTo>
                        <a:pt x="193" y="27"/>
                      </a:lnTo>
                      <a:lnTo>
                        <a:pt x="193" y="25"/>
                      </a:lnTo>
                      <a:lnTo>
                        <a:pt x="193" y="25"/>
                      </a:lnTo>
                      <a:lnTo>
                        <a:pt x="195" y="25"/>
                      </a:lnTo>
                      <a:lnTo>
                        <a:pt x="195" y="25"/>
                      </a:lnTo>
                      <a:lnTo>
                        <a:pt x="195" y="25"/>
                      </a:lnTo>
                      <a:lnTo>
                        <a:pt x="197" y="25"/>
                      </a:lnTo>
                      <a:lnTo>
                        <a:pt x="197" y="25"/>
                      </a:lnTo>
                      <a:lnTo>
                        <a:pt x="197" y="25"/>
                      </a:lnTo>
                      <a:lnTo>
                        <a:pt x="199" y="25"/>
                      </a:lnTo>
                      <a:lnTo>
                        <a:pt x="199" y="25"/>
                      </a:lnTo>
                      <a:lnTo>
                        <a:pt x="199" y="23"/>
                      </a:lnTo>
                      <a:lnTo>
                        <a:pt x="199" y="23"/>
                      </a:lnTo>
                      <a:lnTo>
                        <a:pt x="201" y="23"/>
                      </a:lnTo>
                      <a:lnTo>
                        <a:pt x="201" y="23"/>
                      </a:lnTo>
                      <a:lnTo>
                        <a:pt x="201" y="23"/>
                      </a:lnTo>
                      <a:lnTo>
                        <a:pt x="203" y="23"/>
                      </a:lnTo>
                      <a:lnTo>
                        <a:pt x="203" y="23"/>
                      </a:lnTo>
                      <a:lnTo>
                        <a:pt x="205" y="23"/>
                      </a:lnTo>
                      <a:lnTo>
                        <a:pt x="205" y="25"/>
                      </a:lnTo>
                      <a:lnTo>
                        <a:pt x="205" y="25"/>
                      </a:lnTo>
                      <a:lnTo>
                        <a:pt x="205" y="23"/>
                      </a:lnTo>
                      <a:lnTo>
                        <a:pt x="205" y="23"/>
                      </a:lnTo>
                      <a:lnTo>
                        <a:pt x="205" y="23"/>
                      </a:lnTo>
                      <a:lnTo>
                        <a:pt x="207" y="23"/>
                      </a:lnTo>
                      <a:lnTo>
                        <a:pt x="207" y="23"/>
                      </a:lnTo>
                      <a:lnTo>
                        <a:pt x="207" y="23"/>
                      </a:lnTo>
                      <a:lnTo>
                        <a:pt x="207" y="23"/>
                      </a:lnTo>
                      <a:lnTo>
                        <a:pt x="209" y="23"/>
                      </a:lnTo>
                      <a:lnTo>
                        <a:pt x="209" y="23"/>
                      </a:lnTo>
                      <a:lnTo>
                        <a:pt x="209" y="23"/>
                      </a:lnTo>
                      <a:lnTo>
                        <a:pt x="211" y="23"/>
                      </a:lnTo>
                      <a:lnTo>
                        <a:pt x="211" y="21"/>
                      </a:lnTo>
                      <a:lnTo>
                        <a:pt x="211" y="21"/>
                      </a:lnTo>
                      <a:lnTo>
                        <a:pt x="211" y="21"/>
                      </a:lnTo>
                      <a:lnTo>
                        <a:pt x="211" y="21"/>
                      </a:lnTo>
                      <a:lnTo>
                        <a:pt x="213" y="21"/>
                      </a:lnTo>
                      <a:lnTo>
                        <a:pt x="213" y="21"/>
                      </a:lnTo>
                      <a:lnTo>
                        <a:pt x="215" y="21"/>
                      </a:lnTo>
                      <a:lnTo>
                        <a:pt x="215" y="21"/>
                      </a:lnTo>
                      <a:lnTo>
                        <a:pt x="215" y="21"/>
                      </a:lnTo>
                      <a:lnTo>
                        <a:pt x="215" y="19"/>
                      </a:lnTo>
                      <a:lnTo>
                        <a:pt x="216" y="19"/>
                      </a:lnTo>
                      <a:lnTo>
                        <a:pt x="216" y="19"/>
                      </a:lnTo>
                      <a:lnTo>
                        <a:pt x="215" y="19"/>
                      </a:lnTo>
                      <a:lnTo>
                        <a:pt x="215" y="17"/>
                      </a:lnTo>
                      <a:lnTo>
                        <a:pt x="216" y="17"/>
                      </a:lnTo>
                      <a:lnTo>
                        <a:pt x="216" y="17"/>
                      </a:lnTo>
                      <a:lnTo>
                        <a:pt x="216" y="17"/>
                      </a:lnTo>
                      <a:lnTo>
                        <a:pt x="216" y="17"/>
                      </a:lnTo>
                      <a:lnTo>
                        <a:pt x="218" y="17"/>
                      </a:lnTo>
                      <a:lnTo>
                        <a:pt x="218" y="17"/>
                      </a:lnTo>
                      <a:lnTo>
                        <a:pt x="218" y="17"/>
                      </a:lnTo>
                      <a:lnTo>
                        <a:pt x="218" y="15"/>
                      </a:lnTo>
                      <a:lnTo>
                        <a:pt x="218" y="15"/>
                      </a:lnTo>
                      <a:lnTo>
                        <a:pt x="220" y="15"/>
                      </a:lnTo>
                      <a:lnTo>
                        <a:pt x="220" y="15"/>
                      </a:lnTo>
                      <a:lnTo>
                        <a:pt x="220" y="15"/>
                      </a:lnTo>
                      <a:lnTo>
                        <a:pt x="220" y="15"/>
                      </a:lnTo>
                      <a:lnTo>
                        <a:pt x="222" y="15"/>
                      </a:lnTo>
                      <a:lnTo>
                        <a:pt x="222" y="15"/>
                      </a:lnTo>
                      <a:lnTo>
                        <a:pt x="222" y="15"/>
                      </a:lnTo>
                      <a:lnTo>
                        <a:pt x="222" y="15"/>
                      </a:lnTo>
                      <a:lnTo>
                        <a:pt x="224" y="15"/>
                      </a:lnTo>
                      <a:lnTo>
                        <a:pt x="224" y="15"/>
                      </a:lnTo>
                      <a:lnTo>
                        <a:pt x="224" y="15"/>
                      </a:lnTo>
                      <a:lnTo>
                        <a:pt x="224" y="15"/>
                      </a:lnTo>
                      <a:lnTo>
                        <a:pt x="226" y="15"/>
                      </a:lnTo>
                      <a:lnTo>
                        <a:pt x="226" y="14"/>
                      </a:lnTo>
                      <a:lnTo>
                        <a:pt x="226" y="14"/>
                      </a:lnTo>
                      <a:lnTo>
                        <a:pt x="226" y="14"/>
                      </a:lnTo>
                      <a:lnTo>
                        <a:pt x="226" y="14"/>
                      </a:lnTo>
                      <a:lnTo>
                        <a:pt x="226" y="12"/>
                      </a:lnTo>
                      <a:lnTo>
                        <a:pt x="226" y="12"/>
                      </a:lnTo>
                      <a:lnTo>
                        <a:pt x="226" y="12"/>
                      </a:lnTo>
                      <a:lnTo>
                        <a:pt x="226" y="12"/>
                      </a:lnTo>
                      <a:lnTo>
                        <a:pt x="228" y="12"/>
                      </a:lnTo>
                      <a:lnTo>
                        <a:pt x="228" y="10"/>
                      </a:lnTo>
                      <a:lnTo>
                        <a:pt x="228" y="10"/>
                      </a:lnTo>
                      <a:lnTo>
                        <a:pt x="228" y="10"/>
                      </a:lnTo>
                      <a:lnTo>
                        <a:pt x="228" y="10"/>
                      </a:lnTo>
                      <a:lnTo>
                        <a:pt x="230" y="10"/>
                      </a:lnTo>
                      <a:lnTo>
                        <a:pt x="230" y="10"/>
                      </a:lnTo>
                      <a:lnTo>
                        <a:pt x="230" y="10"/>
                      </a:lnTo>
                      <a:lnTo>
                        <a:pt x="230" y="8"/>
                      </a:lnTo>
                      <a:lnTo>
                        <a:pt x="232" y="8"/>
                      </a:lnTo>
                      <a:lnTo>
                        <a:pt x="232" y="10"/>
                      </a:lnTo>
                      <a:lnTo>
                        <a:pt x="232" y="10"/>
                      </a:lnTo>
                      <a:lnTo>
                        <a:pt x="232" y="8"/>
                      </a:lnTo>
                      <a:lnTo>
                        <a:pt x="232" y="8"/>
                      </a:lnTo>
                      <a:lnTo>
                        <a:pt x="232" y="8"/>
                      </a:lnTo>
                      <a:lnTo>
                        <a:pt x="232" y="6"/>
                      </a:lnTo>
                      <a:lnTo>
                        <a:pt x="232" y="6"/>
                      </a:lnTo>
                      <a:lnTo>
                        <a:pt x="232" y="6"/>
                      </a:lnTo>
                      <a:lnTo>
                        <a:pt x="232" y="4"/>
                      </a:lnTo>
                      <a:lnTo>
                        <a:pt x="232" y="4"/>
                      </a:lnTo>
                      <a:lnTo>
                        <a:pt x="232" y="4"/>
                      </a:lnTo>
                      <a:lnTo>
                        <a:pt x="232" y="2"/>
                      </a:lnTo>
                      <a:lnTo>
                        <a:pt x="230" y="2"/>
                      </a:lnTo>
                      <a:lnTo>
                        <a:pt x="230" y="2"/>
                      </a:lnTo>
                      <a:lnTo>
                        <a:pt x="230" y="2"/>
                      </a:lnTo>
                      <a:lnTo>
                        <a:pt x="230" y="2"/>
                      </a:lnTo>
                      <a:lnTo>
                        <a:pt x="230" y="2"/>
                      </a:lnTo>
                      <a:lnTo>
                        <a:pt x="232" y="2"/>
                      </a:lnTo>
                      <a:lnTo>
                        <a:pt x="232" y="2"/>
                      </a:lnTo>
                      <a:lnTo>
                        <a:pt x="232" y="2"/>
                      </a:lnTo>
                      <a:lnTo>
                        <a:pt x="234" y="2"/>
                      </a:lnTo>
                      <a:lnTo>
                        <a:pt x="234" y="2"/>
                      </a:lnTo>
                      <a:lnTo>
                        <a:pt x="234" y="2"/>
                      </a:lnTo>
                      <a:lnTo>
                        <a:pt x="236" y="2"/>
                      </a:lnTo>
                      <a:lnTo>
                        <a:pt x="236" y="2"/>
                      </a:lnTo>
                      <a:lnTo>
                        <a:pt x="237" y="2"/>
                      </a:lnTo>
                      <a:lnTo>
                        <a:pt x="237" y="0"/>
                      </a:lnTo>
                      <a:lnTo>
                        <a:pt x="237" y="0"/>
                      </a:lnTo>
                      <a:lnTo>
                        <a:pt x="237" y="0"/>
                      </a:lnTo>
                      <a:lnTo>
                        <a:pt x="239" y="0"/>
                      </a:lnTo>
                      <a:lnTo>
                        <a:pt x="239" y="0"/>
                      </a:lnTo>
                      <a:lnTo>
                        <a:pt x="239" y="2"/>
                      </a:lnTo>
                      <a:lnTo>
                        <a:pt x="239" y="2"/>
                      </a:lnTo>
                      <a:lnTo>
                        <a:pt x="239" y="2"/>
                      </a:lnTo>
                      <a:lnTo>
                        <a:pt x="239" y="2"/>
                      </a:lnTo>
                      <a:lnTo>
                        <a:pt x="241" y="2"/>
                      </a:lnTo>
                      <a:lnTo>
                        <a:pt x="241" y="4"/>
                      </a:lnTo>
                      <a:lnTo>
                        <a:pt x="241" y="4"/>
                      </a:lnTo>
                      <a:lnTo>
                        <a:pt x="243" y="4"/>
                      </a:lnTo>
                      <a:lnTo>
                        <a:pt x="243" y="4"/>
                      </a:lnTo>
                      <a:lnTo>
                        <a:pt x="241" y="4"/>
                      </a:lnTo>
                      <a:lnTo>
                        <a:pt x="241" y="6"/>
                      </a:lnTo>
                      <a:lnTo>
                        <a:pt x="241" y="6"/>
                      </a:lnTo>
                      <a:lnTo>
                        <a:pt x="241" y="8"/>
                      </a:lnTo>
                      <a:lnTo>
                        <a:pt x="241" y="8"/>
                      </a:lnTo>
                      <a:lnTo>
                        <a:pt x="241" y="10"/>
                      </a:lnTo>
                      <a:lnTo>
                        <a:pt x="241" y="10"/>
                      </a:lnTo>
                      <a:lnTo>
                        <a:pt x="241" y="10"/>
                      </a:lnTo>
                      <a:lnTo>
                        <a:pt x="241" y="10"/>
                      </a:lnTo>
                      <a:lnTo>
                        <a:pt x="241" y="12"/>
                      </a:lnTo>
                      <a:lnTo>
                        <a:pt x="241" y="12"/>
                      </a:lnTo>
                      <a:lnTo>
                        <a:pt x="239" y="12"/>
                      </a:lnTo>
                      <a:lnTo>
                        <a:pt x="239" y="14"/>
                      </a:lnTo>
                      <a:lnTo>
                        <a:pt x="239" y="14"/>
                      </a:lnTo>
                      <a:lnTo>
                        <a:pt x="239" y="14"/>
                      </a:lnTo>
                      <a:lnTo>
                        <a:pt x="239" y="14"/>
                      </a:lnTo>
                      <a:lnTo>
                        <a:pt x="239" y="15"/>
                      </a:lnTo>
                      <a:lnTo>
                        <a:pt x="239" y="15"/>
                      </a:lnTo>
                      <a:lnTo>
                        <a:pt x="239" y="15"/>
                      </a:lnTo>
                      <a:lnTo>
                        <a:pt x="239" y="15"/>
                      </a:lnTo>
                      <a:lnTo>
                        <a:pt x="241" y="15"/>
                      </a:lnTo>
                      <a:lnTo>
                        <a:pt x="241" y="15"/>
                      </a:lnTo>
                      <a:lnTo>
                        <a:pt x="243" y="15"/>
                      </a:lnTo>
                      <a:lnTo>
                        <a:pt x="243" y="15"/>
                      </a:lnTo>
                      <a:lnTo>
                        <a:pt x="243" y="17"/>
                      </a:lnTo>
                      <a:lnTo>
                        <a:pt x="243" y="17"/>
                      </a:lnTo>
                      <a:lnTo>
                        <a:pt x="245" y="17"/>
                      </a:lnTo>
                      <a:lnTo>
                        <a:pt x="245" y="17"/>
                      </a:lnTo>
                      <a:lnTo>
                        <a:pt x="245" y="17"/>
                      </a:lnTo>
                      <a:lnTo>
                        <a:pt x="247" y="17"/>
                      </a:lnTo>
                      <a:lnTo>
                        <a:pt x="247" y="17"/>
                      </a:lnTo>
                      <a:lnTo>
                        <a:pt x="247" y="17"/>
                      </a:lnTo>
                      <a:lnTo>
                        <a:pt x="247" y="17"/>
                      </a:lnTo>
                      <a:lnTo>
                        <a:pt x="249" y="17"/>
                      </a:lnTo>
                      <a:lnTo>
                        <a:pt x="249" y="17"/>
                      </a:lnTo>
                      <a:lnTo>
                        <a:pt x="249" y="17"/>
                      </a:lnTo>
                      <a:lnTo>
                        <a:pt x="249" y="17"/>
                      </a:lnTo>
                      <a:lnTo>
                        <a:pt x="249" y="17"/>
                      </a:lnTo>
                      <a:lnTo>
                        <a:pt x="249" y="15"/>
                      </a:lnTo>
                      <a:lnTo>
                        <a:pt x="251" y="15"/>
                      </a:lnTo>
                      <a:lnTo>
                        <a:pt x="251" y="15"/>
                      </a:lnTo>
                      <a:lnTo>
                        <a:pt x="251" y="17"/>
                      </a:lnTo>
                      <a:lnTo>
                        <a:pt x="251" y="17"/>
                      </a:lnTo>
                      <a:lnTo>
                        <a:pt x="251" y="17"/>
                      </a:lnTo>
                      <a:lnTo>
                        <a:pt x="251" y="19"/>
                      </a:lnTo>
                      <a:lnTo>
                        <a:pt x="251" y="19"/>
                      </a:lnTo>
                      <a:lnTo>
                        <a:pt x="251" y="19"/>
                      </a:lnTo>
                      <a:lnTo>
                        <a:pt x="249" y="19"/>
                      </a:lnTo>
                      <a:lnTo>
                        <a:pt x="249" y="19"/>
                      </a:lnTo>
                      <a:lnTo>
                        <a:pt x="249" y="19"/>
                      </a:lnTo>
                      <a:lnTo>
                        <a:pt x="247" y="19"/>
                      </a:lnTo>
                      <a:lnTo>
                        <a:pt x="247" y="19"/>
                      </a:lnTo>
                      <a:lnTo>
                        <a:pt x="247" y="21"/>
                      </a:lnTo>
                      <a:lnTo>
                        <a:pt x="247" y="21"/>
                      </a:lnTo>
                      <a:lnTo>
                        <a:pt x="247" y="23"/>
                      </a:lnTo>
                      <a:lnTo>
                        <a:pt x="247" y="23"/>
                      </a:lnTo>
                      <a:lnTo>
                        <a:pt x="247" y="23"/>
                      </a:lnTo>
                      <a:lnTo>
                        <a:pt x="249" y="23"/>
                      </a:lnTo>
                      <a:lnTo>
                        <a:pt x="249" y="25"/>
                      </a:lnTo>
                      <a:lnTo>
                        <a:pt x="249" y="25"/>
                      </a:lnTo>
                      <a:lnTo>
                        <a:pt x="249" y="25"/>
                      </a:lnTo>
                      <a:lnTo>
                        <a:pt x="249" y="25"/>
                      </a:lnTo>
                      <a:lnTo>
                        <a:pt x="249" y="27"/>
                      </a:lnTo>
                      <a:lnTo>
                        <a:pt x="249" y="27"/>
                      </a:lnTo>
                      <a:lnTo>
                        <a:pt x="249" y="27"/>
                      </a:lnTo>
                      <a:lnTo>
                        <a:pt x="249" y="27"/>
                      </a:lnTo>
                      <a:lnTo>
                        <a:pt x="249" y="29"/>
                      </a:lnTo>
                      <a:lnTo>
                        <a:pt x="249" y="29"/>
                      </a:lnTo>
                      <a:lnTo>
                        <a:pt x="249" y="31"/>
                      </a:lnTo>
                      <a:lnTo>
                        <a:pt x="249" y="31"/>
                      </a:lnTo>
                      <a:lnTo>
                        <a:pt x="247" y="31"/>
                      </a:lnTo>
                      <a:lnTo>
                        <a:pt x="247" y="31"/>
                      </a:lnTo>
                      <a:lnTo>
                        <a:pt x="247" y="33"/>
                      </a:lnTo>
                      <a:lnTo>
                        <a:pt x="247" y="33"/>
                      </a:lnTo>
                      <a:lnTo>
                        <a:pt x="247" y="33"/>
                      </a:lnTo>
                      <a:lnTo>
                        <a:pt x="247" y="33"/>
                      </a:lnTo>
                      <a:lnTo>
                        <a:pt x="247" y="35"/>
                      </a:lnTo>
                      <a:lnTo>
                        <a:pt x="245" y="35"/>
                      </a:lnTo>
                      <a:lnTo>
                        <a:pt x="245" y="35"/>
                      </a:lnTo>
                      <a:lnTo>
                        <a:pt x="245" y="35"/>
                      </a:lnTo>
                      <a:lnTo>
                        <a:pt x="243" y="35"/>
                      </a:lnTo>
                      <a:lnTo>
                        <a:pt x="243" y="35"/>
                      </a:lnTo>
                      <a:lnTo>
                        <a:pt x="245" y="35"/>
                      </a:lnTo>
                      <a:lnTo>
                        <a:pt x="245" y="37"/>
                      </a:lnTo>
                      <a:lnTo>
                        <a:pt x="245" y="37"/>
                      </a:lnTo>
                      <a:lnTo>
                        <a:pt x="245" y="37"/>
                      </a:lnTo>
                      <a:lnTo>
                        <a:pt x="245" y="37"/>
                      </a:lnTo>
                      <a:lnTo>
                        <a:pt x="245" y="38"/>
                      </a:lnTo>
                      <a:lnTo>
                        <a:pt x="245" y="38"/>
                      </a:lnTo>
                      <a:lnTo>
                        <a:pt x="245" y="40"/>
                      </a:lnTo>
                      <a:lnTo>
                        <a:pt x="245" y="40"/>
                      </a:lnTo>
                      <a:lnTo>
                        <a:pt x="243" y="40"/>
                      </a:lnTo>
                      <a:lnTo>
                        <a:pt x="243" y="42"/>
                      </a:lnTo>
                      <a:lnTo>
                        <a:pt x="243" y="42"/>
                      </a:lnTo>
                      <a:lnTo>
                        <a:pt x="243" y="42"/>
                      </a:lnTo>
                      <a:lnTo>
                        <a:pt x="243" y="42"/>
                      </a:lnTo>
                      <a:lnTo>
                        <a:pt x="243" y="44"/>
                      </a:lnTo>
                      <a:lnTo>
                        <a:pt x="243" y="44"/>
                      </a:lnTo>
                      <a:lnTo>
                        <a:pt x="243" y="44"/>
                      </a:lnTo>
                      <a:lnTo>
                        <a:pt x="243" y="46"/>
                      </a:lnTo>
                      <a:lnTo>
                        <a:pt x="243" y="46"/>
                      </a:lnTo>
                      <a:lnTo>
                        <a:pt x="243" y="48"/>
                      </a:lnTo>
                      <a:lnTo>
                        <a:pt x="243" y="48"/>
                      </a:lnTo>
                      <a:lnTo>
                        <a:pt x="241" y="48"/>
                      </a:lnTo>
                      <a:lnTo>
                        <a:pt x="241" y="50"/>
                      </a:lnTo>
                      <a:lnTo>
                        <a:pt x="241" y="50"/>
                      </a:lnTo>
                      <a:lnTo>
                        <a:pt x="241" y="50"/>
                      </a:lnTo>
                      <a:lnTo>
                        <a:pt x="241" y="52"/>
                      </a:lnTo>
                      <a:lnTo>
                        <a:pt x="241" y="52"/>
                      </a:lnTo>
                      <a:lnTo>
                        <a:pt x="241" y="54"/>
                      </a:lnTo>
                      <a:lnTo>
                        <a:pt x="243" y="54"/>
                      </a:lnTo>
                      <a:lnTo>
                        <a:pt x="243" y="54"/>
                      </a:lnTo>
                      <a:lnTo>
                        <a:pt x="243" y="56"/>
                      </a:lnTo>
                      <a:lnTo>
                        <a:pt x="243" y="56"/>
                      </a:lnTo>
                      <a:lnTo>
                        <a:pt x="243" y="56"/>
                      </a:lnTo>
                      <a:lnTo>
                        <a:pt x="243" y="58"/>
                      </a:lnTo>
                      <a:lnTo>
                        <a:pt x="243" y="58"/>
                      </a:lnTo>
                      <a:lnTo>
                        <a:pt x="243" y="58"/>
                      </a:lnTo>
                      <a:lnTo>
                        <a:pt x="243" y="58"/>
                      </a:lnTo>
                      <a:lnTo>
                        <a:pt x="243" y="58"/>
                      </a:lnTo>
                      <a:lnTo>
                        <a:pt x="243" y="60"/>
                      </a:lnTo>
                      <a:lnTo>
                        <a:pt x="243" y="60"/>
                      </a:lnTo>
                      <a:lnTo>
                        <a:pt x="243" y="60"/>
                      </a:lnTo>
                      <a:lnTo>
                        <a:pt x="245" y="60"/>
                      </a:lnTo>
                      <a:lnTo>
                        <a:pt x="245" y="61"/>
                      </a:lnTo>
                      <a:lnTo>
                        <a:pt x="245" y="61"/>
                      </a:lnTo>
                      <a:lnTo>
                        <a:pt x="247" y="61"/>
                      </a:lnTo>
                      <a:lnTo>
                        <a:pt x="247" y="61"/>
                      </a:lnTo>
                      <a:lnTo>
                        <a:pt x="247" y="61"/>
                      </a:lnTo>
                      <a:lnTo>
                        <a:pt x="247" y="63"/>
                      </a:lnTo>
                      <a:lnTo>
                        <a:pt x="247" y="63"/>
                      </a:lnTo>
                      <a:lnTo>
                        <a:pt x="247" y="63"/>
                      </a:lnTo>
                      <a:lnTo>
                        <a:pt x="247" y="65"/>
                      </a:lnTo>
                      <a:lnTo>
                        <a:pt x="247" y="65"/>
                      </a:lnTo>
                      <a:lnTo>
                        <a:pt x="247" y="65"/>
                      </a:lnTo>
                      <a:lnTo>
                        <a:pt x="247" y="65"/>
                      </a:lnTo>
                      <a:lnTo>
                        <a:pt x="247" y="65"/>
                      </a:lnTo>
                      <a:lnTo>
                        <a:pt x="247" y="65"/>
                      </a:lnTo>
                      <a:lnTo>
                        <a:pt x="247" y="67"/>
                      </a:lnTo>
                      <a:lnTo>
                        <a:pt x="247" y="67"/>
                      </a:lnTo>
                      <a:lnTo>
                        <a:pt x="247" y="67"/>
                      </a:lnTo>
                      <a:lnTo>
                        <a:pt x="247" y="69"/>
                      </a:lnTo>
                      <a:lnTo>
                        <a:pt x="247" y="69"/>
                      </a:lnTo>
                      <a:lnTo>
                        <a:pt x="247" y="71"/>
                      </a:lnTo>
                      <a:lnTo>
                        <a:pt x="247" y="71"/>
                      </a:lnTo>
                      <a:lnTo>
                        <a:pt x="247" y="71"/>
                      </a:lnTo>
                      <a:lnTo>
                        <a:pt x="247" y="71"/>
                      </a:lnTo>
                      <a:lnTo>
                        <a:pt x="247" y="73"/>
                      </a:lnTo>
                      <a:lnTo>
                        <a:pt x="249" y="73"/>
                      </a:lnTo>
                      <a:lnTo>
                        <a:pt x="249" y="73"/>
                      </a:lnTo>
                      <a:lnTo>
                        <a:pt x="249" y="73"/>
                      </a:lnTo>
                      <a:lnTo>
                        <a:pt x="249" y="73"/>
                      </a:lnTo>
                      <a:lnTo>
                        <a:pt x="251" y="73"/>
                      </a:lnTo>
                      <a:lnTo>
                        <a:pt x="251" y="73"/>
                      </a:lnTo>
                      <a:lnTo>
                        <a:pt x="251" y="75"/>
                      </a:lnTo>
                      <a:lnTo>
                        <a:pt x="251" y="75"/>
                      </a:lnTo>
                      <a:lnTo>
                        <a:pt x="251" y="75"/>
                      </a:lnTo>
                      <a:lnTo>
                        <a:pt x="253" y="75"/>
                      </a:lnTo>
                      <a:lnTo>
                        <a:pt x="253" y="77"/>
                      </a:lnTo>
                      <a:lnTo>
                        <a:pt x="253" y="77"/>
                      </a:lnTo>
                      <a:lnTo>
                        <a:pt x="253" y="77"/>
                      </a:lnTo>
                      <a:lnTo>
                        <a:pt x="253" y="77"/>
                      </a:lnTo>
                      <a:lnTo>
                        <a:pt x="255" y="77"/>
                      </a:lnTo>
                      <a:lnTo>
                        <a:pt x="255" y="79"/>
                      </a:lnTo>
                      <a:lnTo>
                        <a:pt x="255" y="79"/>
                      </a:lnTo>
                      <a:lnTo>
                        <a:pt x="255" y="79"/>
                      </a:lnTo>
                      <a:lnTo>
                        <a:pt x="255" y="81"/>
                      </a:lnTo>
                      <a:lnTo>
                        <a:pt x="255" y="81"/>
                      </a:lnTo>
                      <a:lnTo>
                        <a:pt x="257" y="81"/>
                      </a:lnTo>
                      <a:lnTo>
                        <a:pt x="257" y="81"/>
                      </a:lnTo>
                      <a:lnTo>
                        <a:pt x="257" y="81"/>
                      </a:lnTo>
                      <a:lnTo>
                        <a:pt x="259" y="81"/>
                      </a:lnTo>
                      <a:lnTo>
                        <a:pt x="259" y="81"/>
                      </a:lnTo>
                      <a:lnTo>
                        <a:pt x="259" y="81"/>
                      </a:lnTo>
                      <a:lnTo>
                        <a:pt x="260" y="81"/>
                      </a:lnTo>
                      <a:lnTo>
                        <a:pt x="260" y="83"/>
                      </a:lnTo>
                      <a:lnTo>
                        <a:pt x="260" y="83"/>
                      </a:lnTo>
                      <a:lnTo>
                        <a:pt x="260" y="83"/>
                      </a:lnTo>
                      <a:lnTo>
                        <a:pt x="260" y="83"/>
                      </a:lnTo>
                      <a:lnTo>
                        <a:pt x="260" y="83"/>
                      </a:lnTo>
                      <a:lnTo>
                        <a:pt x="262" y="83"/>
                      </a:lnTo>
                      <a:lnTo>
                        <a:pt x="262" y="84"/>
                      </a:lnTo>
                      <a:lnTo>
                        <a:pt x="262" y="84"/>
                      </a:lnTo>
                      <a:lnTo>
                        <a:pt x="264" y="84"/>
                      </a:lnTo>
                      <a:lnTo>
                        <a:pt x="264" y="83"/>
                      </a:lnTo>
                      <a:lnTo>
                        <a:pt x="264" y="83"/>
                      </a:lnTo>
                      <a:lnTo>
                        <a:pt x="264" y="83"/>
                      </a:lnTo>
                      <a:lnTo>
                        <a:pt x="264" y="83"/>
                      </a:lnTo>
                      <a:lnTo>
                        <a:pt x="264" y="83"/>
                      </a:lnTo>
                      <a:lnTo>
                        <a:pt x="266" y="83"/>
                      </a:lnTo>
                      <a:lnTo>
                        <a:pt x="266" y="83"/>
                      </a:lnTo>
                      <a:lnTo>
                        <a:pt x="266" y="83"/>
                      </a:lnTo>
                      <a:lnTo>
                        <a:pt x="266" y="83"/>
                      </a:lnTo>
                      <a:lnTo>
                        <a:pt x="268" y="83"/>
                      </a:lnTo>
                      <a:lnTo>
                        <a:pt x="268" y="83"/>
                      </a:lnTo>
                      <a:lnTo>
                        <a:pt x="268" y="83"/>
                      </a:lnTo>
                      <a:lnTo>
                        <a:pt x="268" y="81"/>
                      </a:lnTo>
                      <a:lnTo>
                        <a:pt x="268" y="81"/>
                      </a:lnTo>
                      <a:lnTo>
                        <a:pt x="268" y="81"/>
                      </a:lnTo>
                      <a:lnTo>
                        <a:pt x="268" y="79"/>
                      </a:lnTo>
                      <a:lnTo>
                        <a:pt x="268" y="79"/>
                      </a:lnTo>
                      <a:lnTo>
                        <a:pt x="268" y="79"/>
                      </a:lnTo>
                      <a:lnTo>
                        <a:pt x="270" y="79"/>
                      </a:lnTo>
                      <a:lnTo>
                        <a:pt x="270" y="79"/>
                      </a:lnTo>
                      <a:lnTo>
                        <a:pt x="270" y="77"/>
                      </a:lnTo>
                      <a:lnTo>
                        <a:pt x="270" y="77"/>
                      </a:lnTo>
                      <a:lnTo>
                        <a:pt x="270" y="77"/>
                      </a:lnTo>
                      <a:lnTo>
                        <a:pt x="270" y="75"/>
                      </a:lnTo>
                      <a:lnTo>
                        <a:pt x="272" y="75"/>
                      </a:lnTo>
                      <a:lnTo>
                        <a:pt x="272" y="77"/>
                      </a:lnTo>
                      <a:lnTo>
                        <a:pt x="272" y="77"/>
                      </a:lnTo>
                      <a:lnTo>
                        <a:pt x="274" y="77"/>
                      </a:lnTo>
                      <a:lnTo>
                        <a:pt x="274" y="77"/>
                      </a:lnTo>
                      <a:lnTo>
                        <a:pt x="274" y="77"/>
                      </a:lnTo>
                      <a:lnTo>
                        <a:pt x="274" y="77"/>
                      </a:lnTo>
                      <a:lnTo>
                        <a:pt x="276" y="77"/>
                      </a:lnTo>
                      <a:lnTo>
                        <a:pt x="276" y="77"/>
                      </a:lnTo>
                      <a:lnTo>
                        <a:pt x="276" y="77"/>
                      </a:lnTo>
                      <a:lnTo>
                        <a:pt x="276" y="77"/>
                      </a:lnTo>
                      <a:lnTo>
                        <a:pt x="276" y="75"/>
                      </a:lnTo>
                      <a:lnTo>
                        <a:pt x="276" y="75"/>
                      </a:lnTo>
                      <a:lnTo>
                        <a:pt x="276" y="73"/>
                      </a:lnTo>
                      <a:lnTo>
                        <a:pt x="278" y="73"/>
                      </a:lnTo>
                      <a:lnTo>
                        <a:pt x="278" y="73"/>
                      </a:lnTo>
                      <a:lnTo>
                        <a:pt x="280" y="73"/>
                      </a:lnTo>
                      <a:lnTo>
                        <a:pt x="280" y="73"/>
                      </a:lnTo>
                      <a:lnTo>
                        <a:pt x="280" y="73"/>
                      </a:lnTo>
                      <a:lnTo>
                        <a:pt x="280" y="73"/>
                      </a:lnTo>
                      <a:lnTo>
                        <a:pt x="282" y="73"/>
                      </a:lnTo>
                      <a:lnTo>
                        <a:pt x="282" y="73"/>
                      </a:lnTo>
                      <a:lnTo>
                        <a:pt x="282" y="73"/>
                      </a:lnTo>
                      <a:lnTo>
                        <a:pt x="283" y="73"/>
                      </a:lnTo>
                      <a:lnTo>
                        <a:pt x="283" y="73"/>
                      </a:lnTo>
                      <a:lnTo>
                        <a:pt x="285" y="73"/>
                      </a:lnTo>
                      <a:lnTo>
                        <a:pt x="285" y="73"/>
                      </a:lnTo>
                      <a:lnTo>
                        <a:pt x="285" y="73"/>
                      </a:lnTo>
                      <a:lnTo>
                        <a:pt x="285" y="71"/>
                      </a:lnTo>
                      <a:lnTo>
                        <a:pt x="285" y="71"/>
                      </a:lnTo>
                      <a:lnTo>
                        <a:pt x="285" y="71"/>
                      </a:lnTo>
                      <a:lnTo>
                        <a:pt x="285" y="69"/>
                      </a:lnTo>
                      <a:lnTo>
                        <a:pt x="287" y="69"/>
                      </a:lnTo>
                      <a:lnTo>
                        <a:pt x="287" y="69"/>
                      </a:lnTo>
                      <a:lnTo>
                        <a:pt x="287" y="69"/>
                      </a:lnTo>
                      <a:lnTo>
                        <a:pt x="287" y="67"/>
                      </a:lnTo>
                      <a:lnTo>
                        <a:pt x="287" y="67"/>
                      </a:lnTo>
                      <a:lnTo>
                        <a:pt x="287" y="67"/>
                      </a:lnTo>
                      <a:lnTo>
                        <a:pt x="289" y="67"/>
                      </a:lnTo>
                      <a:lnTo>
                        <a:pt x="289" y="67"/>
                      </a:lnTo>
                      <a:lnTo>
                        <a:pt x="289" y="67"/>
                      </a:lnTo>
                      <a:lnTo>
                        <a:pt x="291" y="67"/>
                      </a:lnTo>
                      <a:lnTo>
                        <a:pt x="291" y="67"/>
                      </a:lnTo>
                      <a:lnTo>
                        <a:pt x="291" y="67"/>
                      </a:lnTo>
                      <a:lnTo>
                        <a:pt x="291" y="67"/>
                      </a:lnTo>
                      <a:lnTo>
                        <a:pt x="293" y="67"/>
                      </a:lnTo>
                      <a:lnTo>
                        <a:pt x="293" y="67"/>
                      </a:lnTo>
                      <a:lnTo>
                        <a:pt x="293" y="67"/>
                      </a:lnTo>
                      <a:lnTo>
                        <a:pt x="293" y="69"/>
                      </a:lnTo>
                      <a:lnTo>
                        <a:pt x="293" y="69"/>
                      </a:lnTo>
                      <a:lnTo>
                        <a:pt x="295" y="69"/>
                      </a:lnTo>
                      <a:lnTo>
                        <a:pt x="295" y="69"/>
                      </a:lnTo>
                      <a:lnTo>
                        <a:pt x="297" y="69"/>
                      </a:lnTo>
                      <a:lnTo>
                        <a:pt x="297" y="69"/>
                      </a:lnTo>
                      <a:lnTo>
                        <a:pt x="297" y="69"/>
                      </a:lnTo>
                      <a:lnTo>
                        <a:pt x="297" y="69"/>
                      </a:lnTo>
                      <a:lnTo>
                        <a:pt x="299" y="69"/>
                      </a:lnTo>
                      <a:lnTo>
                        <a:pt x="299" y="69"/>
                      </a:lnTo>
                      <a:lnTo>
                        <a:pt x="299" y="69"/>
                      </a:lnTo>
                      <a:lnTo>
                        <a:pt x="301" y="69"/>
                      </a:lnTo>
                      <a:lnTo>
                        <a:pt x="301" y="69"/>
                      </a:lnTo>
                      <a:lnTo>
                        <a:pt x="301" y="69"/>
                      </a:lnTo>
                      <a:lnTo>
                        <a:pt x="303" y="69"/>
                      </a:lnTo>
                      <a:lnTo>
                        <a:pt x="303" y="69"/>
                      </a:lnTo>
                      <a:lnTo>
                        <a:pt x="303" y="67"/>
                      </a:lnTo>
                      <a:lnTo>
                        <a:pt x="303" y="67"/>
                      </a:lnTo>
                      <a:lnTo>
                        <a:pt x="303" y="69"/>
                      </a:lnTo>
                      <a:lnTo>
                        <a:pt x="304" y="69"/>
                      </a:lnTo>
                      <a:lnTo>
                        <a:pt x="304" y="69"/>
                      </a:lnTo>
                      <a:lnTo>
                        <a:pt x="306" y="69"/>
                      </a:lnTo>
                      <a:lnTo>
                        <a:pt x="306" y="69"/>
                      </a:lnTo>
                      <a:lnTo>
                        <a:pt x="306" y="69"/>
                      </a:lnTo>
                      <a:lnTo>
                        <a:pt x="306" y="69"/>
                      </a:lnTo>
                      <a:lnTo>
                        <a:pt x="308" y="69"/>
                      </a:lnTo>
                      <a:lnTo>
                        <a:pt x="308" y="69"/>
                      </a:lnTo>
                      <a:lnTo>
                        <a:pt x="308" y="69"/>
                      </a:lnTo>
                      <a:lnTo>
                        <a:pt x="310" y="69"/>
                      </a:lnTo>
                      <a:lnTo>
                        <a:pt x="310" y="71"/>
                      </a:lnTo>
                      <a:lnTo>
                        <a:pt x="310" y="71"/>
                      </a:lnTo>
                      <a:lnTo>
                        <a:pt x="312" y="71"/>
                      </a:lnTo>
                      <a:lnTo>
                        <a:pt x="312" y="71"/>
                      </a:lnTo>
                      <a:lnTo>
                        <a:pt x="312" y="69"/>
                      </a:lnTo>
                      <a:lnTo>
                        <a:pt x="312" y="69"/>
                      </a:lnTo>
                      <a:lnTo>
                        <a:pt x="312" y="69"/>
                      </a:lnTo>
                      <a:lnTo>
                        <a:pt x="312" y="67"/>
                      </a:lnTo>
                      <a:lnTo>
                        <a:pt x="312" y="67"/>
                      </a:lnTo>
                      <a:lnTo>
                        <a:pt x="312" y="65"/>
                      </a:lnTo>
                      <a:lnTo>
                        <a:pt x="312" y="65"/>
                      </a:lnTo>
                      <a:lnTo>
                        <a:pt x="312" y="65"/>
                      </a:lnTo>
                      <a:lnTo>
                        <a:pt x="312" y="65"/>
                      </a:lnTo>
                      <a:lnTo>
                        <a:pt x="312" y="65"/>
                      </a:lnTo>
                      <a:lnTo>
                        <a:pt x="312" y="63"/>
                      </a:lnTo>
                      <a:lnTo>
                        <a:pt x="310" y="63"/>
                      </a:lnTo>
                      <a:lnTo>
                        <a:pt x="310" y="63"/>
                      </a:lnTo>
                      <a:lnTo>
                        <a:pt x="310" y="61"/>
                      </a:lnTo>
                      <a:lnTo>
                        <a:pt x="310" y="61"/>
                      </a:lnTo>
                      <a:lnTo>
                        <a:pt x="308" y="61"/>
                      </a:lnTo>
                      <a:lnTo>
                        <a:pt x="308" y="61"/>
                      </a:lnTo>
                      <a:lnTo>
                        <a:pt x="308" y="60"/>
                      </a:lnTo>
                      <a:lnTo>
                        <a:pt x="310" y="60"/>
                      </a:lnTo>
                      <a:lnTo>
                        <a:pt x="310" y="60"/>
                      </a:lnTo>
                      <a:lnTo>
                        <a:pt x="310" y="60"/>
                      </a:lnTo>
                      <a:lnTo>
                        <a:pt x="312" y="60"/>
                      </a:lnTo>
                      <a:lnTo>
                        <a:pt x="312" y="58"/>
                      </a:lnTo>
                      <a:lnTo>
                        <a:pt x="312" y="58"/>
                      </a:lnTo>
                      <a:lnTo>
                        <a:pt x="312" y="58"/>
                      </a:lnTo>
                      <a:lnTo>
                        <a:pt x="312" y="58"/>
                      </a:lnTo>
                      <a:lnTo>
                        <a:pt x="312" y="56"/>
                      </a:lnTo>
                      <a:lnTo>
                        <a:pt x="312" y="56"/>
                      </a:lnTo>
                      <a:lnTo>
                        <a:pt x="312" y="58"/>
                      </a:lnTo>
                      <a:lnTo>
                        <a:pt x="314" y="58"/>
                      </a:lnTo>
                      <a:lnTo>
                        <a:pt x="314" y="58"/>
                      </a:lnTo>
                      <a:lnTo>
                        <a:pt x="314" y="58"/>
                      </a:lnTo>
                      <a:lnTo>
                        <a:pt x="314" y="58"/>
                      </a:lnTo>
                      <a:lnTo>
                        <a:pt x="316" y="58"/>
                      </a:lnTo>
                      <a:lnTo>
                        <a:pt x="316" y="58"/>
                      </a:lnTo>
                      <a:lnTo>
                        <a:pt x="316" y="58"/>
                      </a:lnTo>
                      <a:lnTo>
                        <a:pt x="318" y="58"/>
                      </a:lnTo>
                      <a:lnTo>
                        <a:pt x="318" y="58"/>
                      </a:lnTo>
                      <a:lnTo>
                        <a:pt x="318" y="58"/>
                      </a:lnTo>
                      <a:lnTo>
                        <a:pt x="320" y="58"/>
                      </a:lnTo>
                      <a:lnTo>
                        <a:pt x="320" y="58"/>
                      </a:lnTo>
                      <a:lnTo>
                        <a:pt x="320" y="58"/>
                      </a:lnTo>
                      <a:lnTo>
                        <a:pt x="320" y="58"/>
                      </a:lnTo>
                      <a:lnTo>
                        <a:pt x="322" y="58"/>
                      </a:lnTo>
                      <a:lnTo>
                        <a:pt x="322" y="58"/>
                      </a:lnTo>
                      <a:lnTo>
                        <a:pt x="322" y="58"/>
                      </a:lnTo>
                      <a:lnTo>
                        <a:pt x="322" y="58"/>
                      </a:lnTo>
                      <a:lnTo>
                        <a:pt x="322" y="58"/>
                      </a:lnTo>
                      <a:lnTo>
                        <a:pt x="324" y="58"/>
                      </a:lnTo>
                      <a:lnTo>
                        <a:pt x="324" y="56"/>
                      </a:lnTo>
                      <a:lnTo>
                        <a:pt x="324" y="56"/>
                      </a:lnTo>
                      <a:lnTo>
                        <a:pt x="324" y="58"/>
                      </a:lnTo>
                      <a:lnTo>
                        <a:pt x="324" y="58"/>
                      </a:lnTo>
                      <a:lnTo>
                        <a:pt x="326" y="58"/>
                      </a:lnTo>
                      <a:lnTo>
                        <a:pt x="326" y="56"/>
                      </a:lnTo>
                      <a:lnTo>
                        <a:pt x="326" y="56"/>
                      </a:lnTo>
                      <a:lnTo>
                        <a:pt x="326" y="56"/>
                      </a:lnTo>
                      <a:lnTo>
                        <a:pt x="326" y="56"/>
                      </a:lnTo>
                      <a:lnTo>
                        <a:pt x="326" y="56"/>
                      </a:lnTo>
                      <a:lnTo>
                        <a:pt x="327" y="56"/>
                      </a:lnTo>
                      <a:lnTo>
                        <a:pt x="327" y="56"/>
                      </a:lnTo>
                      <a:lnTo>
                        <a:pt x="327" y="56"/>
                      </a:lnTo>
                      <a:lnTo>
                        <a:pt x="329" y="56"/>
                      </a:lnTo>
                      <a:lnTo>
                        <a:pt x="329" y="56"/>
                      </a:lnTo>
                      <a:lnTo>
                        <a:pt x="329" y="56"/>
                      </a:lnTo>
                      <a:lnTo>
                        <a:pt x="329" y="56"/>
                      </a:lnTo>
                      <a:lnTo>
                        <a:pt x="329" y="58"/>
                      </a:lnTo>
                      <a:lnTo>
                        <a:pt x="329" y="58"/>
                      </a:lnTo>
                      <a:lnTo>
                        <a:pt x="331" y="58"/>
                      </a:lnTo>
                      <a:lnTo>
                        <a:pt x="331" y="58"/>
                      </a:lnTo>
                      <a:lnTo>
                        <a:pt x="331" y="58"/>
                      </a:lnTo>
                      <a:lnTo>
                        <a:pt x="331" y="58"/>
                      </a:lnTo>
                      <a:lnTo>
                        <a:pt x="333" y="58"/>
                      </a:lnTo>
                      <a:lnTo>
                        <a:pt x="333" y="58"/>
                      </a:lnTo>
                      <a:lnTo>
                        <a:pt x="333" y="58"/>
                      </a:lnTo>
                      <a:lnTo>
                        <a:pt x="333" y="58"/>
                      </a:lnTo>
                      <a:lnTo>
                        <a:pt x="333" y="60"/>
                      </a:lnTo>
                      <a:lnTo>
                        <a:pt x="335" y="60"/>
                      </a:lnTo>
                      <a:lnTo>
                        <a:pt x="335" y="60"/>
                      </a:lnTo>
                      <a:lnTo>
                        <a:pt x="335" y="60"/>
                      </a:lnTo>
                      <a:lnTo>
                        <a:pt x="335" y="60"/>
                      </a:lnTo>
                      <a:lnTo>
                        <a:pt x="335" y="61"/>
                      </a:lnTo>
                      <a:lnTo>
                        <a:pt x="337" y="61"/>
                      </a:lnTo>
                      <a:lnTo>
                        <a:pt x="337" y="61"/>
                      </a:lnTo>
                      <a:lnTo>
                        <a:pt x="337" y="61"/>
                      </a:lnTo>
                      <a:lnTo>
                        <a:pt x="339" y="61"/>
                      </a:lnTo>
                      <a:lnTo>
                        <a:pt x="339" y="63"/>
                      </a:lnTo>
                      <a:lnTo>
                        <a:pt x="339" y="63"/>
                      </a:lnTo>
                      <a:lnTo>
                        <a:pt x="339" y="63"/>
                      </a:lnTo>
                      <a:lnTo>
                        <a:pt x="341" y="63"/>
                      </a:lnTo>
                      <a:lnTo>
                        <a:pt x="341" y="63"/>
                      </a:lnTo>
                      <a:lnTo>
                        <a:pt x="341" y="63"/>
                      </a:lnTo>
                      <a:lnTo>
                        <a:pt x="341" y="63"/>
                      </a:lnTo>
                      <a:lnTo>
                        <a:pt x="343" y="63"/>
                      </a:lnTo>
                      <a:lnTo>
                        <a:pt x="343" y="63"/>
                      </a:lnTo>
                      <a:lnTo>
                        <a:pt x="343" y="63"/>
                      </a:lnTo>
                      <a:lnTo>
                        <a:pt x="345" y="63"/>
                      </a:lnTo>
                      <a:lnTo>
                        <a:pt x="345" y="63"/>
                      </a:lnTo>
                      <a:lnTo>
                        <a:pt x="345" y="63"/>
                      </a:lnTo>
                      <a:lnTo>
                        <a:pt x="347" y="63"/>
                      </a:lnTo>
                      <a:lnTo>
                        <a:pt x="347" y="61"/>
                      </a:lnTo>
                      <a:lnTo>
                        <a:pt x="347" y="61"/>
                      </a:lnTo>
                      <a:lnTo>
                        <a:pt x="347" y="61"/>
                      </a:lnTo>
                      <a:lnTo>
                        <a:pt x="347" y="61"/>
                      </a:lnTo>
                      <a:lnTo>
                        <a:pt x="348" y="61"/>
                      </a:lnTo>
                      <a:lnTo>
                        <a:pt x="348" y="60"/>
                      </a:lnTo>
                      <a:lnTo>
                        <a:pt x="348" y="60"/>
                      </a:lnTo>
                      <a:lnTo>
                        <a:pt x="350" y="60"/>
                      </a:lnTo>
                      <a:lnTo>
                        <a:pt x="350" y="60"/>
                      </a:lnTo>
                      <a:lnTo>
                        <a:pt x="350" y="60"/>
                      </a:lnTo>
                      <a:lnTo>
                        <a:pt x="350" y="60"/>
                      </a:lnTo>
                      <a:lnTo>
                        <a:pt x="350" y="60"/>
                      </a:lnTo>
                      <a:lnTo>
                        <a:pt x="350" y="61"/>
                      </a:lnTo>
                      <a:lnTo>
                        <a:pt x="352" y="61"/>
                      </a:lnTo>
                      <a:lnTo>
                        <a:pt x="352" y="61"/>
                      </a:lnTo>
                      <a:lnTo>
                        <a:pt x="352" y="61"/>
                      </a:lnTo>
                      <a:lnTo>
                        <a:pt x="354" y="61"/>
                      </a:lnTo>
                      <a:lnTo>
                        <a:pt x="354" y="60"/>
                      </a:lnTo>
                      <a:lnTo>
                        <a:pt x="354" y="60"/>
                      </a:lnTo>
                      <a:lnTo>
                        <a:pt x="356" y="60"/>
                      </a:lnTo>
                      <a:lnTo>
                        <a:pt x="356" y="61"/>
                      </a:lnTo>
                      <a:lnTo>
                        <a:pt x="356" y="61"/>
                      </a:lnTo>
                      <a:lnTo>
                        <a:pt x="356" y="61"/>
                      </a:lnTo>
                      <a:lnTo>
                        <a:pt x="356" y="60"/>
                      </a:lnTo>
                      <a:lnTo>
                        <a:pt x="358" y="60"/>
                      </a:lnTo>
                      <a:lnTo>
                        <a:pt x="358" y="60"/>
                      </a:lnTo>
                      <a:lnTo>
                        <a:pt x="358" y="61"/>
                      </a:lnTo>
                      <a:lnTo>
                        <a:pt x="360" y="61"/>
                      </a:lnTo>
                      <a:lnTo>
                        <a:pt x="360" y="61"/>
                      </a:lnTo>
                      <a:lnTo>
                        <a:pt x="360" y="61"/>
                      </a:lnTo>
                      <a:lnTo>
                        <a:pt x="360" y="63"/>
                      </a:lnTo>
                      <a:lnTo>
                        <a:pt x="360" y="63"/>
                      </a:lnTo>
                      <a:lnTo>
                        <a:pt x="362" y="63"/>
                      </a:lnTo>
                      <a:lnTo>
                        <a:pt x="362" y="63"/>
                      </a:lnTo>
                      <a:lnTo>
                        <a:pt x="362" y="63"/>
                      </a:lnTo>
                      <a:lnTo>
                        <a:pt x="362" y="63"/>
                      </a:lnTo>
                      <a:lnTo>
                        <a:pt x="364" y="63"/>
                      </a:lnTo>
                      <a:lnTo>
                        <a:pt x="364" y="63"/>
                      </a:lnTo>
                      <a:lnTo>
                        <a:pt x="366" y="63"/>
                      </a:lnTo>
                      <a:lnTo>
                        <a:pt x="366" y="63"/>
                      </a:lnTo>
                      <a:lnTo>
                        <a:pt x="366" y="63"/>
                      </a:lnTo>
                      <a:lnTo>
                        <a:pt x="366" y="61"/>
                      </a:lnTo>
                      <a:lnTo>
                        <a:pt x="366" y="61"/>
                      </a:lnTo>
                      <a:lnTo>
                        <a:pt x="366" y="61"/>
                      </a:lnTo>
                      <a:lnTo>
                        <a:pt x="368" y="61"/>
                      </a:lnTo>
                      <a:lnTo>
                        <a:pt x="368" y="60"/>
                      </a:lnTo>
                      <a:lnTo>
                        <a:pt x="368" y="60"/>
                      </a:lnTo>
                      <a:lnTo>
                        <a:pt x="368" y="60"/>
                      </a:lnTo>
                      <a:lnTo>
                        <a:pt x="368" y="60"/>
                      </a:lnTo>
                      <a:lnTo>
                        <a:pt x="370" y="60"/>
                      </a:lnTo>
                      <a:lnTo>
                        <a:pt x="370" y="58"/>
                      </a:lnTo>
                      <a:lnTo>
                        <a:pt x="370" y="58"/>
                      </a:lnTo>
                      <a:lnTo>
                        <a:pt x="370" y="58"/>
                      </a:lnTo>
                      <a:lnTo>
                        <a:pt x="371" y="58"/>
                      </a:lnTo>
                      <a:lnTo>
                        <a:pt x="371" y="58"/>
                      </a:lnTo>
                      <a:lnTo>
                        <a:pt x="371" y="58"/>
                      </a:lnTo>
                      <a:lnTo>
                        <a:pt x="371" y="56"/>
                      </a:lnTo>
                      <a:lnTo>
                        <a:pt x="371" y="56"/>
                      </a:lnTo>
                      <a:lnTo>
                        <a:pt x="371" y="54"/>
                      </a:lnTo>
                      <a:lnTo>
                        <a:pt x="371" y="54"/>
                      </a:lnTo>
                      <a:lnTo>
                        <a:pt x="371" y="54"/>
                      </a:lnTo>
                      <a:lnTo>
                        <a:pt x="371" y="52"/>
                      </a:lnTo>
                      <a:lnTo>
                        <a:pt x="371" y="52"/>
                      </a:lnTo>
                      <a:lnTo>
                        <a:pt x="371" y="50"/>
                      </a:lnTo>
                      <a:lnTo>
                        <a:pt x="373" y="50"/>
                      </a:lnTo>
                      <a:lnTo>
                        <a:pt x="373" y="50"/>
                      </a:lnTo>
                      <a:lnTo>
                        <a:pt x="373" y="50"/>
                      </a:lnTo>
                      <a:lnTo>
                        <a:pt x="373" y="50"/>
                      </a:lnTo>
                      <a:lnTo>
                        <a:pt x="373" y="48"/>
                      </a:lnTo>
                      <a:lnTo>
                        <a:pt x="373" y="48"/>
                      </a:lnTo>
                      <a:lnTo>
                        <a:pt x="373" y="48"/>
                      </a:lnTo>
                      <a:lnTo>
                        <a:pt x="373" y="46"/>
                      </a:lnTo>
                      <a:lnTo>
                        <a:pt x="373" y="46"/>
                      </a:lnTo>
                      <a:lnTo>
                        <a:pt x="375" y="46"/>
                      </a:lnTo>
                      <a:lnTo>
                        <a:pt x="375" y="44"/>
                      </a:lnTo>
                      <a:lnTo>
                        <a:pt x="375" y="44"/>
                      </a:lnTo>
                      <a:lnTo>
                        <a:pt x="375" y="42"/>
                      </a:lnTo>
                      <a:lnTo>
                        <a:pt x="375" y="42"/>
                      </a:lnTo>
                      <a:lnTo>
                        <a:pt x="375" y="42"/>
                      </a:lnTo>
                      <a:lnTo>
                        <a:pt x="375" y="42"/>
                      </a:lnTo>
                      <a:lnTo>
                        <a:pt x="377" y="42"/>
                      </a:lnTo>
                      <a:lnTo>
                        <a:pt x="377" y="42"/>
                      </a:lnTo>
                      <a:lnTo>
                        <a:pt x="377" y="40"/>
                      </a:lnTo>
                      <a:lnTo>
                        <a:pt x="377" y="40"/>
                      </a:lnTo>
                      <a:lnTo>
                        <a:pt x="377" y="40"/>
                      </a:lnTo>
                      <a:lnTo>
                        <a:pt x="377" y="38"/>
                      </a:lnTo>
                      <a:lnTo>
                        <a:pt x="379" y="38"/>
                      </a:lnTo>
                      <a:lnTo>
                        <a:pt x="379" y="38"/>
                      </a:lnTo>
                      <a:lnTo>
                        <a:pt x="379" y="37"/>
                      </a:lnTo>
                      <a:lnTo>
                        <a:pt x="379" y="37"/>
                      </a:lnTo>
                      <a:lnTo>
                        <a:pt x="379" y="37"/>
                      </a:lnTo>
                      <a:lnTo>
                        <a:pt x="379" y="37"/>
                      </a:lnTo>
                      <a:lnTo>
                        <a:pt x="379" y="35"/>
                      </a:lnTo>
                      <a:lnTo>
                        <a:pt x="379" y="35"/>
                      </a:lnTo>
                      <a:lnTo>
                        <a:pt x="381" y="35"/>
                      </a:lnTo>
                      <a:lnTo>
                        <a:pt x="381" y="35"/>
                      </a:lnTo>
                      <a:lnTo>
                        <a:pt x="381" y="33"/>
                      </a:lnTo>
                      <a:lnTo>
                        <a:pt x="381" y="33"/>
                      </a:lnTo>
                      <a:lnTo>
                        <a:pt x="381" y="33"/>
                      </a:lnTo>
                      <a:lnTo>
                        <a:pt x="383" y="33"/>
                      </a:lnTo>
                      <a:lnTo>
                        <a:pt x="383" y="31"/>
                      </a:lnTo>
                      <a:lnTo>
                        <a:pt x="383" y="31"/>
                      </a:lnTo>
                      <a:lnTo>
                        <a:pt x="383" y="31"/>
                      </a:lnTo>
                      <a:lnTo>
                        <a:pt x="383" y="29"/>
                      </a:lnTo>
                      <a:lnTo>
                        <a:pt x="383" y="29"/>
                      </a:lnTo>
                      <a:lnTo>
                        <a:pt x="383" y="29"/>
                      </a:lnTo>
                      <a:lnTo>
                        <a:pt x="385" y="29"/>
                      </a:lnTo>
                      <a:lnTo>
                        <a:pt x="385" y="27"/>
                      </a:lnTo>
                      <a:lnTo>
                        <a:pt x="385" y="27"/>
                      </a:lnTo>
                      <a:lnTo>
                        <a:pt x="385" y="27"/>
                      </a:lnTo>
                      <a:lnTo>
                        <a:pt x="385" y="25"/>
                      </a:lnTo>
                      <a:lnTo>
                        <a:pt x="387" y="25"/>
                      </a:lnTo>
                      <a:lnTo>
                        <a:pt x="387" y="25"/>
                      </a:lnTo>
                      <a:lnTo>
                        <a:pt x="387" y="25"/>
                      </a:lnTo>
                      <a:lnTo>
                        <a:pt x="387" y="25"/>
                      </a:lnTo>
                      <a:lnTo>
                        <a:pt x="387" y="25"/>
                      </a:lnTo>
                      <a:lnTo>
                        <a:pt x="387" y="23"/>
                      </a:lnTo>
                      <a:lnTo>
                        <a:pt x="387" y="23"/>
                      </a:lnTo>
                      <a:lnTo>
                        <a:pt x="387" y="21"/>
                      </a:lnTo>
                      <a:lnTo>
                        <a:pt x="387" y="21"/>
                      </a:lnTo>
                      <a:lnTo>
                        <a:pt x="387" y="19"/>
                      </a:lnTo>
                      <a:lnTo>
                        <a:pt x="389" y="19"/>
                      </a:lnTo>
                      <a:lnTo>
                        <a:pt x="389" y="19"/>
                      </a:lnTo>
                      <a:lnTo>
                        <a:pt x="389" y="17"/>
                      </a:lnTo>
                      <a:lnTo>
                        <a:pt x="389" y="17"/>
                      </a:lnTo>
                      <a:lnTo>
                        <a:pt x="389" y="17"/>
                      </a:lnTo>
                      <a:lnTo>
                        <a:pt x="389" y="17"/>
                      </a:lnTo>
                      <a:lnTo>
                        <a:pt x="389" y="17"/>
                      </a:lnTo>
                      <a:lnTo>
                        <a:pt x="391" y="17"/>
                      </a:lnTo>
                      <a:lnTo>
                        <a:pt x="391" y="17"/>
                      </a:lnTo>
                      <a:lnTo>
                        <a:pt x="391" y="17"/>
                      </a:lnTo>
                      <a:lnTo>
                        <a:pt x="391" y="17"/>
                      </a:lnTo>
                      <a:lnTo>
                        <a:pt x="392" y="17"/>
                      </a:lnTo>
                      <a:lnTo>
                        <a:pt x="392" y="19"/>
                      </a:lnTo>
                      <a:lnTo>
                        <a:pt x="392" y="19"/>
                      </a:lnTo>
                      <a:lnTo>
                        <a:pt x="392" y="19"/>
                      </a:lnTo>
                      <a:lnTo>
                        <a:pt x="392" y="19"/>
                      </a:lnTo>
                      <a:lnTo>
                        <a:pt x="392" y="21"/>
                      </a:lnTo>
                      <a:lnTo>
                        <a:pt x="394" y="21"/>
                      </a:lnTo>
                      <a:lnTo>
                        <a:pt x="394" y="21"/>
                      </a:lnTo>
                      <a:lnTo>
                        <a:pt x="394" y="21"/>
                      </a:lnTo>
                      <a:lnTo>
                        <a:pt x="394" y="23"/>
                      </a:lnTo>
                      <a:lnTo>
                        <a:pt x="394" y="23"/>
                      </a:lnTo>
                      <a:lnTo>
                        <a:pt x="394" y="23"/>
                      </a:lnTo>
                      <a:lnTo>
                        <a:pt x="394" y="25"/>
                      </a:lnTo>
                      <a:lnTo>
                        <a:pt x="394" y="25"/>
                      </a:lnTo>
                      <a:lnTo>
                        <a:pt x="394" y="25"/>
                      </a:lnTo>
                      <a:lnTo>
                        <a:pt x="394" y="27"/>
                      </a:lnTo>
                      <a:lnTo>
                        <a:pt x="396" y="27"/>
                      </a:lnTo>
                      <a:lnTo>
                        <a:pt x="396" y="27"/>
                      </a:lnTo>
                      <a:lnTo>
                        <a:pt x="396" y="27"/>
                      </a:lnTo>
                      <a:lnTo>
                        <a:pt x="398" y="27"/>
                      </a:lnTo>
                      <a:lnTo>
                        <a:pt x="398" y="29"/>
                      </a:lnTo>
                      <a:lnTo>
                        <a:pt x="398" y="29"/>
                      </a:lnTo>
                      <a:lnTo>
                        <a:pt x="398" y="31"/>
                      </a:lnTo>
                      <a:lnTo>
                        <a:pt x="398" y="31"/>
                      </a:lnTo>
                      <a:lnTo>
                        <a:pt x="396" y="31"/>
                      </a:lnTo>
                      <a:lnTo>
                        <a:pt x="396" y="33"/>
                      </a:lnTo>
                      <a:lnTo>
                        <a:pt x="396" y="33"/>
                      </a:lnTo>
                      <a:lnTo>
                        <a:pt x="398" y="33"/>
                      </a:lnTo>
                      <a:lnTo>
                        <a:pt x="398" y="35"/>
                      </a:lnTo>
                      <a:lnTo>
                        <a:pt x="398" y="35"/>
                      </a:lnTo>
                      <a:lnTo>
                        <a:pt x="398" y="35"/>
                      </a:lnTo>
                      <a:lnTo>
                        <a:pt x="398" y="37"/>
                      </a:lnTo>
                      <a:lnTo>
                        <a:pt x="398" y="37"/>
                      </a:lnTo>
                      <a:lnTo>
                        <a:pt x="396" y="37"/>
                      </a:lnTo>
                      <a:lnTo>
                        <a:pt x="396" y="38"/>
                      </a:lnTo>
                      <a:lnTo>
                        <a:pt x="398" y="38"/>
                      </a:lnTo>
                      <a:lnTo>
                        <a:pt x="398" y="38"/>
                      </a:lnTo>
                      <a:lnTo>
                        <a:pt x="398" y="40"/>
                      </a:lnTo>
                      <a:lnTo>
                        <a:pt x="398" y="40"/>
                      </a:lnTo>
                      <a:lnTo>
                        <a:pt x="398" y="40"/>
                      </a:lnTo>
                      <a:lnTo>
                        <a:pt x="398" y="42"/>
                      </a:lnTo>
                      <a:lnTo>
                        <a:pt x="398" y="42"/>
                      </a:lnTo>
                      <a:lnTo>
                        <a:pt x="398" y="42"/>
                      </a:lnTo>
                      <a:lnTo>
                        <a:pt x="398" y="44"/>
                      </a:lnTo>
                      <a:lnTo>
                        <a:pt x="398" y="44"/>
                      </a:lnTo>
                      <a:lnTo>
                        <a:pt x="398" y="46"/>
                      </a:lnTo>
                      <a:lnTo>
                        <a:pt x="398" y="46"/>
                      </a:lnTo>
                      <a:lnTo>
                        <a:pt x="398" y="46"/>
                      </a:lnTo>
                      <a:lnTo>
                        <a:pt x="398" y="48"/>
                      </a:lnTo>
                      <a:lnTo>
                        <a:pt x="398" y="48"/>
                      </a:lnTo>
                      <a:lnTo>
                        <a:pt x="400" y="48"/>
                      </a:lnTo>
                      <a:lnTo>
                        <a:pt x="400" y="50"/>
                      </a:lnTo>
                      <a:lnTo>
                        <a:pt x="400" y="50"/>
                      </a:lnTo>
                      <a:lnTo>
                        <a:pt x="400" y="50"/>
                      </a:lnTo>
                      <a:lnTo>
                        <a:pt x="400" y="50"/>
                      </a:lnTo>
                      <a:lnTo>
                        <a:pt x="400" y="52"/>
                      </a:lnTo>
                      <a:lnTo>
                        <a:pt x="400" y="52"/>
                      </a:lnTo>
                      <a:lnTo>
                        <a:pt x="400" y="52"/>
                      </a:lnTo>
                      <a:lnTo>
                        <a:pt x="400" y="54"/>
                      </a:lnTo>
                      <a:lnTo>
                        <a:pt x="400" y="54"/>
                      </a:lnTo>
                      <a:lnTo>
                        <a:pt x="400" y="56"/>
                      </a:lnTo>
                      <a:lnTo>
                        <a:pt x="402" y="56"/>
                      </a:lnTo>
                      <a:lnTo>
                        <a:pt x="402" y="56"/>
                      </a:lnTo>
                      <a:lnTo>
                        <a:pt x="402" y="56"/>
                      </a:lnTo>
                      <a:lnTo>
                        <a:pt x="402" y="58"/>
                      </a:lnTo>
                      <a:lnTo>
                        <a:pt x="402" y="58"/>
                      </a:lnTo>
                      <a:lnTo>
                        <a:pt x="402" y="58"/>
                      </a:lnTo>
                      <a:lnTo>
                        <a:pt x="402" y="60"/>
                      </a:lnTo>
                      <a:lnTo>
                        <a:pt x="404" y="60"/>
                      </a:lnTo>
                      <a:lnTo>
                        <a:pt x="404" y="60"/>
                      </a:lnTo>
                      <a:lnTo>
                        <a:pt x="404" y="61"/>
                      </a:lnTo>
                      <a:lnTo>
                        <a:pt x="404" y="61"/>
                      </a:lnTo>
                      <a:lnTo>
                        <a:pt x="404" y="61"/>
                      </a:lnTo>
                      <a:lnTo>
                        <a:pt x="404" y="63"/>
                      </a:lnTo>
                      <a:lnTo>
                        <a:pt x="404" y="63"/>
                      </a:lnTo>
                      <a:lnTo>
                        <a:pt x="406" y="63"/>
                      </a:lnTo>
                      <a:lnTo>
                        <a:pt x="406" y="63"/>
                      </a:lnTo>
                      <a:lnTo>
                        <a:pt x="406" y="61"/>
                      </a:lnTo>
                      <a:lnTo>
                        <a:pt x="406" y="61"/>
                      </a:lnTo>
                      <a:lnTo>
                        <a:pt x="406" y="63"/>
                      </a:lnTo>
                      <a:lnTo>
                        <a:pt x="408" y="63"/>
                      </a:lnTo>
                      <a:lnTo>
                        <a:pt x="408" y="63"/>
                      </a:lnTo>
                      <a:lnTo>
                        <a:pt x="410" y="63"/>
                      </a:lnTo>
                      <a:lnTo>
                        <a:pt x="410" y="63"/>
                      </a:lnTo>
                      <a:lnTo>
                        <a:pt x="410" y="65"/>
                      </a:lnTo>
                      <a:lnTo>
                        <a:pt x="410" y="65"/>
                      </a:lnTo>
                      <a:lnTo>
                        <a:pt x="410" y="65"/>
                      </a:lnTo>
                      <a:lnTo>
                        <a:pt x="410" y="65"/>
                      </a:lnTo>
                      <a:lnTo>
                        <a:pt x="410" y="65"/>
                      </a:lnTo>
                      <a:lnTo>
                        <a:pt x="410" y="67"/>
                      </a:lnTo>
                      <a:lnTo>
                        <a:pt x="410" y="67"/>
                      </a:lnTo>
                      <a:lnTo>
                        <a:pt x="412" y="67"/>
                      </a:lnTo>
                      <a:lnTo>
                        <a:pt x="412" y="69"/>
                      </a:lnTo>
                      <a:lnTo>
                        <a:pt x="412" y="69"/>
                      </a:lnTo>
                      <a:lnTo>
                        <a:pt x="412" y="71"/>
                      </a:lnTo>
                      <a:lnTo>
                        <a:pt x="412" y="71"/>
                      </a:lnTo>
                      <a:lnTo>
                        <a:pt x="412" y="71"/>
                      </a:lnTo>
                      <a:lnTo>
                        <a:pt x="414" y="71"/>
                      </a:lnTo>
                      <a:lnTo>
                        <a:pt x="414" y="71"/>
                      </a:lnTo>
                      <a:lnTo>
                        <a:pt x="414" y="71"/>
                      </a:lnTo>
                      <a:lnTo>
                        <a:pt x="415" y="71"/>
                      </a:lnTo>
                      <a:lnTo>
                        <a:pt x="415" y="71"/>
                      </a:lnTo>
                      <a:lnTo>
                        <a:pt x="415" y="71"/>
                      </a:lnTo>
                      <a:lnTo>
                        <a:pt x="415" y="73"/>
                      </a:lnTo>
                      <a:lnTo>
                        <a:pt x="417" y="73"/>
                      </a:lnTo>
                      <a:lnTo>
                        <a:pt x="417" y="73"/>
                      </a:lnTo>
                      <a:lnTo>
                        <a:pt x="417" y="73"/>
                      </a:lnTo>
                      <a:lnTo>
                        <a:pt x="417" y="73"/>
                      </a:lnTo>
                      <a:lnTo>
                        <a:pt x="417" y="75"/>
                      </a:lnTo>
                      <a:lnTo>
                        <a:pt x="417" y="75"/>
                      </a:lnTo>
                      <a:lnTo>
                        <a:pt x="417" y="77"/>
                      </a:lnTo>
                      <a:lnTo>
                        <a:pt x="417" y="77"/>
                      </a:lnTo>
                      <a:lnTo>
                        <a:pt x="417" y="79"/>
                      </a:lnTo>
                      <a:lnTo>
                        <a:pt x="417" y="79"/>
                      </a:lnTo>
                      <a:lnTo>
                        <a:pt x="417" y="81"/>
                      </a:lnTo>
                      <a:lnTo>
                        <a:pt x="417" y="81"/>
                      </a:lnTo>
                      <a:lnTo>
                        <a:pt x="417" y="83"/>
                      </a:lnTo>
                      <a:lnTo>
                        <a:pt x="417" y="83"/>
                      </a:lnTo>
                      <a:lnTo>
                        <a:pt x="417" y="83"/>
                      </a:lnTo>
                      <a:lnTo>
                        <a:pt x="417" y="84"/>
                      </a:lnTo>
                      <a:lnTo>
                        <a:pt x="417" y="84"/>
                      </a:lnTo>
                      <a:lnTo>
                        <a:pt x="417" y="84"/>
                      </a:lnTo>
                      <a:lnTo>
                        <a:pt x="417" y="86"/>
                      </a:lnTo>
                      <a:lnTo>
                        <a:pt x="417" y="86"/>
                      </a:lnTo>
                      <a:lnTo>
                        <a:pt x="417" y="88"/>
                      </a:lnTo>
                      <a:lnTo>
                        <a:pt x="417" y="88"/>
                      </a:lnTo>
                      <a:lnTo>
                        <a:pt x="415" y="88"/>
                      </a:lnTo>
                      <a:lnTo>
                        <a:pt x="415" y="90"/>
                      </a:lnTo>
                      <a:lnTo>
                        <a:pt x="415" y="90"/>
                      </a:lnTo>
                      <a:lnTo>
                        <a:pt x="415" y="90"/>
                      </a:lnTo>
                      <a:lnTo>
                        <a:pt x="415" y="90"/>
                      </a:lnTo>
                      <a:lnTo>
                        <a:pt x="415" y="90"/>
                      </a:lnTo>
                      <a:lnTo>
                        <a:pt x="415" y="92"/>
                      </a:lnTo>
                      <a:lnTo>
                        <a:pt x="415" y="92"/>
                      </a:lnTo>
                      <a:lnTo>
                        <a:pt x="414" y="92"/>
                      </a:lnTo>
                      <a:lnTo>
                        <a:pt x="414" y="94"/>
                      </a:lnTo>
                      <a:lnTo>
                        <a:pt x="414" y="94"/>
                      </a:lnTo>
                      <a:lnTo>
                        <a:pt x="415" y="94"/>
                      </a:lnTo>
                      <a:lnTo>
                        <a:pt x="415" y="96"/>
                      </a:lnTo>
                      <a:lnTo>
                        <a:pt x="415" y="96"/>
                      </a:lnTo>
                      <a:lnTo>
                        <a:pt x="415" y="96"/>
                      </a:lnTo>
                      <a:lnTo>
                        <a:pt x="415" y="98"/>
                      </a:lnTo>
                      <a:lnTo>
                        <a:pt x="415" y="98"/>
                      </a:lnTo>
                      <a:lnTo>
                        <a:pt x="415" y="98"/>
                      </a:lnTo>
                      <a:lnTo>
                        <a:pt x="415" y="98"/>
                      </a:lnTo>
                      <a:lnTo>
                        <a:pt x="415" y="100"/>
                      </a:lnTo>
                      <a:lnTo>
                        <a:pt x="415" y="100"/>
                      </a:lnTo>
                      <a:lnTo>
                        <a:pt x="415" y="100"/>
                      </a:lnTo>
                      <a:lnTo>
                        <a:pt x="415" y="102"/>
                      </a:lnTo>
                      <a:lnTo>
                        <a:pt x="415" y="102"/>
                      </a:lnTo>
                      <a:lnTo>
                        <a:pt x="417" y="102"/>
                      </a:lnTo>
                      <a:lnTo>
                        <a:pt x="417" y="102"/>
                      </a:lnTo>
                      <a:lnTo>
                        <a:pt x="417" y="100"/>
                      </a:lnTo>
                      <a:lnTo>
                        <a:pt x="419" y="100"/>
                      </a:lnTo>
                      <a:lnTo>
                        <a:pt x="419" y="100"/>
                      </a:lnTo>
                      <a:lnTo>
                        <a:pt x="419" y="100"/>
                      </a:lnTo>
                      <a:lnTo>
                        <a:pt x="421" y="100"/>
                      </a:lnTo>
                      <a:lnTo>
                        <a:pt x="421" y="100"/>
                      </a:lnTo>
                      <a:lnTo>
                        <a:pt x="421" y="100"/>
                      </a:lnTo>
                      <a:lnTo>
                        <a:pt x="421" y="102"/>
                      </a:lnTo>
                      <a:lnTo>
                        <a:pt x="423" y="102"/>
                      </a:lnTo>
                      <a:lnTo>
                        <a:pt x="423" y="102"/>
                      </a:lnTo>
                      <a:lnTo>
                        <a:pt x="423" y="104"/>
                      </a:lnTo>
                      <a:lnTo>
                        <a:pt x="423" y="104"/>
                      </a:lnTo>
                      <a:lnTo>
                        <a:pt x="423" y="104"/>
                      </a:lnTo>
                      <a:lnTo>
                        <a:pt x="425" y="104"/>
                      </a:lnTo>
                      <a:lnTo>
                        <a:pt x="425" y="106"/>
                      </a:lnTo>
                      <a:lnTo>
                        <a:pt x="425" y="106"/>
                      </a:lnTo>
                      <a:lnTo>
                        <a:pt x="425" y="106"/>
                      </a:lnTo>
                      <a:lnTo>
                        <a:pt x="425" y="106"/>
                      </a:lnTo>
                      <a:lnTo>
                        <a:pt x="425" y="106"/>
                      </a:lnTo>
                      <a:lnTo>
                        <a:pt x="427" y="106"/>
                      </a:lnTo>
                      <a:lnTo>
                        <a:pt x="427" y="107"/>
                      </a:lnTo>
                      <a:lnTo>
                        <a:pt x="427" y="107"/>
                      </a:lnTo>
                      <a:lnTo>
                        <a:pt x="427" y="107"/>
                      </a:lnTo>
                      <a:lnTo>
                        <a:pt x="427" y="107"/>
                      </a:lnTo>
                      <a:lnTo>
                        <a:pt x="429" y="107"/>
                      </a:lnTo>
                      <a:lnTo>
                        <a:pt x="429" y="109"/>
                      </a:lnTo>
                      <a:lnTo>
                        <a:pt x="429" y="109"/>
                      </a:lnTo>
                      <a:lnTo>
                        <a:pt x="431" y="109"/>
                      </a:lnTo>
                      <a:lnTo>
                        <a:pt x="431" y="109"/>
                      </a:lnTo>
                      <a:lnTo>
                        <a:pt x="431" y="109"/>
                      </a:lnTo>
                      <a:lnTo>
                        <a:pt x="431" y="109"/>
                      </a:lnTo>
                      <a:lnTo>
                        <a:pt x="431" y="111"/>
                      </a:lnTo>
                      <a:lnTo>
                        <a:pt x="433" y="111"/>
                      </a:lnTo>
                      <a:lnTo>
                        <a:pt x="433" y="111"/>
                      </a:lnTo>
                      <a:lnTo>
                        <a:pt x="433" y="111"/>
                      </a:lnTo>
                      <a:lnTo>
                        <a:pt x="433" y="111"/>
                      </a:lnTo>
                      <a:lnTo>
                        <a:pt x="435" y="111"/>
                      </a:lnTo>
                      <a:lnTo>
                        <a:pt x="435" y="113"/>
                      </a:lnTo>
                      <a:lnTo>
                        <a:pt x="435" y="113"/>
                      </a:lnTo>
                      <a:lnTo>
                        <a:pt x="436" y="113"/>
                      </a:lnTo>
                      <a:lnTo>
                        <a:pt x="436" y="113"/>
                      </a:lnTo>
                      <a:lnTo>
                        <a:pt x="436" y="113"/>
                      </a:lnTo>
                      <a:lnTo>
                        <a:pt x="438" y="113"/>
                      </a:lnTo>
                      <a:lnTo>
                        <a:pt x="438" y="113"/>
                      </a:lnTo>
                      <a:lnTo>
                        <a:pt x="438" y="113"/>
                      </a:lnTo>
                      <a:lnTo>
                        <a:pt x="440" y="113"/>
                      </a:lnTo>
                      <a:lnTo>
                        <a:pt x="440" y="113"/>
                      </a:lnTo>
                      <a:lnTo>
                        <a:pt x="442" y="113"/>
                      </a:lnTo>
                      <a:lnTo>
                        <a:pt x="442" y="113"/>
                      </a:lnTo>
                      <a:lnTo>
                        <a:pt x="442" y="113"/>
                      </a:lnTo>
                      <a:lnTo>
                        <a:pt x="442" y="113"/>
                      </a:lnTo>
                      <a:lnTo>
                        <a:pt x="444" y="113"/>
                      </a:lnTo>
                      <a:lnTo>
                        <a:pt x="444" y="113"/>
                      </a:lnTo>
                      <a:lnTo>
                        <a:pt x="444" y="115"/>
                      </a:lnTo>
                      <a:lnTo>
                        <a:pt x="444" y="115"/>
                      </a:lnTo>
                      <a:lnTo>
                        <a:pt x="444" y="117"/>
                      </a:lnTo>
                      <a:lnTo>
                        <a:pt x="442" y="117"/>
                      </a:lnTo>
                      <a:lnTo>
                        <a:pt x="442" y="117"/>
                      </a:lnTo>
                      <a:lnTo>
                        <a:pt x="442" y="119"/>
                      </a:lnTo>
                      <a:lnTo>
                        <a:pt x="444" y="119"/>
                      </a:lnTo>
                      <a:lnTo>
                        <a:pt x="444" y="119"/>
                      </a:lnTo>
                      <a:lnTo>
                        <a:pt x="444" y="119"/>
                      </a:lnTo>
                      <a:lnTo>
                        <a:pt x="446" y="119"/>
                      </a:lnTo>
                      <a:lnTo>
                        <a:pt x="446" y="119"/>
                      </a:lnTo>
                      <a:lnTo>
                        <a:pt x="446" y="119"/>
                      </a:lnTo>
                      <a:lnTo>
                        <a:pt x="446" y="121"/>
                      </a:lnTo>
                      <a:lnTo>
                        <a:pt x="448" y="121"/>
                      </a:lnTo>
                      <a:lnTo>
                        <a:pt x="448" y="121"/>
                      </a:lnTo>
                      <a:lnTo>
                        <a:pt x="448" y="121"/>
                      </a:lnTo>
                      <a:lnTo>
                        <a:pt x="448" y="121"/>
                      </a:lnTo>
                      <a:lnTo>
                        <a:pt x="450" y="121"/>
                      </a:lnTo>
                      <a:lnTo>
                        <a:pt x="450" y="121"/>
                      </a:lnTo>
                      <a:lnTo>
                        <a:pt x="452" y="121"/>
                      </a:lnTo>
                      <a:lnTo>
                        <a:pt x="452" y="121"/>
                      </a:lnTo>
                      <a:lnTo>
                        <a:pt x="452" y="121"/>
                      </a:lnTo>
                      <a:lnTo>
                        <a:pt x="452" y="119"/>
                      </a:lnTo>
                      <a:lnTo>
                        <a:pt x="452" y="119"/>
                      </a:lnTo>
                      <a:lnTo>
                        <a:pt x="454" y="119"/>
                      </a:lnTo>
                      <a:lnTo>
                        <a:pt x="454" y="119"/>
                      </a:lnTo>
                      <a:lnTo>
                        <a:pt x="454" y="119"/>
                      </a:lnTo>
                      <a:lnTo>
                        <a:pt x="454" y="119"/>
                      </a:lnTo>
                      <a:lnTo>
                        <a:pt x="456" y="119"/>
                      </a:lnTo>
                      <a:lnTo>
                        <a:pt x="456" y="119"/>
                      </a:lnTo>
                      <a:lnTo>
                        <a:pt x="456" y="119"/>
                      </a:lnTo>
                      <a:lnTo>
                        <a:pt x="458" y="119"/>
                      </a:lnTo>
                      <a:lnTo>
                        <a:pt x="458" y="121"/>
                      </a:lnTo>
                      <a:lnTo>
                        <a:pt x="458" y="121"/>
                      </a:lnTo>
                      <a:lnTo>
                        <a:pt x="458" y="119"/>
                      </a:lnTo>
                      <a:lnTo>
                        <a:pt x="458" y="119"/>
                      </a:lnTo>
                      <a:lnTo>
                        <a:pt x="458" y="121"/>
                      </a:lnTo>
                      <a:lnTo>
                        <a:pt x="459" y="121"/>
                      </a:lnTo>
                      <a:lnTo>
                        <a:pt x="459" y="121"/>
                      </a:lnTo>
                      <a:lnTo>
                        <a:pt x="459" y="121"/>
                      </a:lnTo>
                      <a:lnTo>
                        <a:pt x="461" y="121"/>
                      </a:lnTo>
                      <a:lnTo>
                        <a:pt x="461" y="121"/>
                      </a:lnTo>
                      <a:lnTo>
                        <a:pt x="463" y="121"/>
                      </a:lnTo>
                      <a:lnTo>
                        <a:pt x="463" y="121"/>
                      </a:lnTo>
                      <a:lnTo>
                        <a:pt x="463" y="121"/>
                      </a:lnTo>
                      <a:lnTo>
                        <a:pt x="463" y="121"/>
                      </a:lnTo>
                      <a:lnTo>
                        <a:pt x="465" y="121"/>
                      </a:lnTo>
                      <a:lnTo>
                        <a:pt x="465" y="121"/>
                      </a:lnTo>
                      <a:lnTo>
                        <a:pt x="465" y="121"/>
                      </a:lnTo>
                      <a:lnTo>
                        <a:pt x="465" y="121"/>
                      </a:lnTo>
                      <a:lnTo>
                        <a:pt x="465" y="121"/>
                      </a:lnTo>
                      <a:lnTo>
                        <a:pt x="465" y="121"/>
                      </a:lnTo>
                      <a:lnTo>
                        <a:pt x="467" y="121"/>
                      </a:lnTo>
                      <a:lnTo>
                        <a:pt x="467" y="121"/>
                      </a:lnTo>
                      <a:lnTo>
                        <a:pt x="469" y="121"/>
                      </a:lnTo>
                      <a:lnTo>
                        <a:pt x="469" y="123"/>
                      </a:lnTo>
                      <a:lnTo>
                        <a:pt x="469" y="123"/>
                      </a:lnTo>
                      <a:lnTo>
                        <a:pt x="469" y="123"/>
                      </a:lnTo>
                      <a:lnTo>
                        <a:pt x="469" y="123"/>
                      </a:lnTo>
                      <a:lnTo>
                        <a:pt x="469" y="123"/>
                      </a:lnTo>
                      <a:lnTo>
                        <a:pt x="471" y="123"/>
                      </a:lnTo>
                      <a:lnTo>
                        <a:pt x="471" y="123"/>
                      </a:lnTo>
                      <a:lnTo>
                        <a:pt x="471" y="123"/>
                      </a:lnTo>
                      <a:lnTo>
                        <a:pt x="471" y="125"/>
                      </a:lnTo>
                      <a:lnTo>
                        <a:pt x="473" y="125"/>
                      </a:lnTo>
                      <a:lnTo>
                        <a:pt x="473" y="125"/>
                      </a:lnTo>
                      <a:lnTo>
                        <a:pt x="473" y="125"/>
                      </a:lnTo>
                      <a:lnTo>
                        <a:pt x="473" y="123"/>
                      </a:lnTo>
                      <a:lnTo>
                        <a:pt x="475" y="123"/>
                      </a:lnTo>
                      <a:lnTo>
                        <a:pt x="475" y="125"/>
                      </a:lnTo>
                      <a:lnTo>
                        <a:pt x="475" y="125"/>
                      </a:lnTo>
                      <a:lnTo>
                        <a:pt x="475" y="125"/>
                      </a:lnTo>
                      <a:lnTo>
                        <a:pt x="475" y="127"/>
                      </a:lnTo>
                      <a:lnTo>
                        <a:pt x="475" y="127"/>
                      </a:lnTo>
                      <a:lnTo>
                        <a:pt x="475" y="125"/>
                      </a:lnTo>
                      <a:lnTo>
                        <a:pt x="477" y="125"/>
                      </a:lnTo>
                      <a:lnTo>
                        <a:pt x="477" y="125"/>
                      </a:lnTo>
                      <a:lnTo>
                        <a:pt x="479" y="125"/>
                      </a:lnTo>
                      <a:lnTo>
                        <a:pt x="479" y="127"/>
                      </a:lnTo>
                      <a:lnTo>
                        <a:pt x="479" y="127"/>
                      </a:lnTo>
                      <a:lnTo>
                        <a:pt x="479" y="127"/>
                      </a:lnTo>
                      <a:lnTo>
                        <a:pt x="479" y="128"/>
                      </a:lnTo>
                      <a:lnTo>
                        <a:pt x="479" y="128"/>
                      </a:lnTo>
                      <a:lnTo>
                        <a:pt x="481" y="128"/>
                      </a:lnTo>
                      <a:lnTo>
                        <a:pt x="481" y="127"/>
                      </a:lnTo>
                      <a:lnTo>
                        <a:pt x="481" y="127"/>
                      </a:lnTo>
                      <a:lnTo>
                        <a:pt x="481" y="127"/>
                      </a:lnTo>
                      <a:lnTo>
                        <a:pt x="481" y="127"/>
                      </a:lnTo>
                      <a:lnTo>
                        <a:pt x="482" y="127"/>
                      </a:lnTo>
                      <a:lnTo>
                        <a:pt x="482" y="127"/>
                      </a:lnTo>
                      <a:lnTo>
                        <a:pt x="482" y="128"/>
                      </a:lnTo>
                      <a:lnTo>
                        <a:pt x="482" y="128"/>
                      </a:lnTo>
                      <a:lnTo>
                        <a:pt x="482" y="128"/>
                      </a:lnTo>
                      <a:lnTo>
                        <a:pt x="484" y="128"/>
                      </a:lnTo>
                      <a:lnTo>
                        <a:pt x="484" y="128"/>
                      </a:lnTo>
                      <a:lnTo>
                        <a:pt x="484" y="130"/>
                      </a:lnTo>
                      <a:lnTo>
                        <a:pt x="484" y="130"/>
                      </a:lnTo>
                      <a:lnTo>
                        <a:pt x="486" y="130"/>
                      </a:lnTo>
                      <a:lnTo>
                        <a:pt x="486" y="130"/>
                      </a:lnTo>
                      <a:lnTo>
                        <a:pt x="486" y="130"/>
                      </a:lnTo>
                      <a:lnTo>
                        <a:pt x="488" y="130"/>
                      </a:lnTo>
                      <a:lnTo>
                        <a:pt x="488" y="130"/>
                      </a:lnTo>
                      <a:lnTo>
                        <a:pt x="488" y="130"/>
                      </a:lnTo>
                      <a:lnTo>
                        <a:pt x="488" y="130"/>
                      </a:lnTo>
                      <a:lnTo>
                        <a:pt x="490" y="130"/>
                      </a:lnTo>
                      <a:lnTo>
                        <a:pt x="490" y="130"/>
                      </a:lnTo>
                      <a:lnTo>
                        <a:pt x="490" y="130"/>
                      </a:lnTo>
                      <a:lnTo>
                        <a:pt x="490" y="130"/>
                      </a:lnTo>
                      <a:lnTo>
                        <a:pt x="492" y="130"/>
                      </a:lnTo>
                      <a:lnTo>
                        <a:pt x="492" y="130"/>
                      </a:lnTo>
                      <a:lnTo>
                        <a:pt x="492" y="130"/>
                      </a:lnTo>
                      <a:lnTo>
                        <a:pt x="492" y="132"/>
                      </a:lnTo>
                      <a:lnTo>
                        <a:pt x="492" y="132"/>
                      </a:lnTo>
                      <a:lnTo>
                        <a:pt x="494" y="132"/>
                      </a:lnTo>
                      <a:lnTo>
                        <a:pt x="494" y="132"/>
                      </a:lnTo>
                      <a:lnTo>
                        <a:pt x="494" y="134"/>
                      </a:lnTo>
                      <a:lnTo>
                        <a:pt x="494" y="134"/>
                      </a:lnTo>
                      <a:lnTo>
                        <a:pt x="494" y="134"/>
                      </a:lnTo>
                      <a:lnTo>
                        <a:pt x="494" y="134"/>
                      </a:lnTo>
                      <a:lnTo>
                        <a:pt x="496" y="134"/>
                      </a:lnTo>
                      <a:lnTo>
                        <a:pt x="496" y="134"/>
                      </a:lnTo>
                      <a:lnTo>
                        <a:pt x="496" y="134"/>
                      </a:lnTo>
                      <a:lnTo>
                        <a:pt x="496" y="134"/>
                      </a:lnTo>
                      <a:lnTo>
                        <a:pt x="498" y="134"/>
                      </a:lnTo>
                      <a:lnTo>
                        <a:pt x="498" y="136"/>
                      </a:lnTo>
                      <a:lnTo>
                        <a:pt x="498" y="136"/>
                      </a:lnTo>
                      <a:lnTo>
                        <a:pt x="498" y="138"/>
                      </a:lnTo>
                      <a:lnTo>
                        <a:pt x="498" y="138"/>
                      </a:lnTo>
                      <a:lnTo>
                        <a:pt x="498" y="138"/>
                      </a:lnTo>
                      <a:lnTo>
                        <a:pt x="498" y="140"/>
                      </a:lnTo>
                      <a:lnTo>
                        <a:pt x="498" y="140"/>
                      </a:lnTo>
                      <a:lnTo>
                        <a:pt x="498" y="140"/>
                      </a:lnTo>
                      <a:lnTo>
                        <a:pt x="498" y="140"/>
                      </a:lnTo>
                      <a:lnTo>
                        <a:pt x="498" y="138"/>
                      </a:lnTo>
                      <a:lnTo>
                        <a:pt x="498" y="138"/>
                      </a:lnTo>
                      <a:lnTo>
                        <a:pt x="498" y="138"/>
                      </a:lnTo>
                      <a:lnTo>
                        <a:pt x="500" y="138"/>
                      </a:lnTo>
                      <a:lnTo>
                        <a:pt x="500" y="138"/>
                      </a:lnTo>
                      <a:lnTo>
                        <a:pt x="500" y="138"/>
                      </a:lnTo>
                      <a:lnTo>
                        <a:pt x="500" y="136"/>
                      </a:lnTo>
                      <a:lnTo>
                        <a:pt x="500" y="136"/>
                      </a:lnTo>
                      <a:lnTo>
                        <a:pt x="502" y="136"/>
                      </a:lnTo>
                      <a:lnTo>
                        <a:pt x="502" y="134"/>
                      </a:lnTo>
                      <a:lnTo>
                        <a:pt x="502" y="134"/>
                      </a:lnTo>
                      <a:lnTo>
                        <a:pt x="502" y="134"/>
                      </a:lnTo>
                      <a:lnTo>
                        <a:pt x="502" y="134"/>
                      </a:lnTo>
                      <a:lnTo>
                        <a:pt x="503" y="134"/>
                      </a:lnTo>
                      <a:lnTo>
                        <a:pt x="503" y="134"/>
                      </a:lnTo>
                      <a:lnTo>
                        <a:pt x="505" y="134"/>
                      </a:lnTo>
                      <a:lnTo>
                        <a:pt x="505" y="134"/>
                      </a:lnTo>
                      <a:lnTo>
                        <a:pt x="505" y="134"/>
                      </a:lnTo>
                      <a:lnTo>
                        <a:pt x="505" y="136"/>
                      </a:lnTo>
                      <a:lnTo>
                        <a:pt x="505" y="136"/>
                      </a:lnTo>
                      <a:lnTo>
                        <a:pt x="505" y="136"/>
                      </a:lnTo>
                      <a:lnTo>
                        <a:pt x="505" y="138"/>
                      </a:lnTo>
                      <a:lnTo>
                        <a:pt x="507" y="138"/>
                      </a:lnTo>
                      <a:lnTo>
                        <a:pt x="507" y="138"/>
                      </a:lnTo>
                      <a:lnTo>
                        <a:pt x="507" y="138"/>
                      </a:lnTo>
                      <a:lnTo>
                        <a:pt x="507" y="138"/>
                      </a:lnTo>
                      <a:lnTo>
                        <a:pt x="507" y="140"/>
                      </a:lnTo>
                      <a:lnTo>
                        <a:pt x="507" y="140"/>
                      </a:lnTo>
                      <a:lnTo>
                        <a:pt x="509" y="140"/>
                      </a:lnTo>
                      <a:lnTo>
                        <a:pt x="509" y="140"/>
                      </a:lnTo>
                      <a:lnTo>
                        <a:pt x="509" y="142"/>
                      </a:lnTo>
                      <a:lnTo>
                        <a:pt x="509" y="142"/>
                      </a:lnTo>
                      <a:lnTo>
                        <a:pt x="507" y="142"/>
                      </a:lnTo>
                      <a:lnTo>
                        <a:pt x="507" y="142"/>
                      </a:lnTo>
                      <a:lnTo>
                        <a:pt x="507" y="144"/>
                      </a:lnTo>
                      <a:lnTo>
                        <a:pt x="507" y="144"/>
                      </a:lnTo>
                      <a:lnTo>
                        <a:pt x="509" y="144"/>
                      </a:lnTo>
                      <a:lnTo>
                        <a:pt x="509" y="144"/>
                      </a:lnTo>
                      <a:lnTo>
                        <a:pt x="509" y="144"/>
                      </a:lnTo>
                      <a:lnTo>
                        <a:pt x="511" y="144"/>
                      </a:lnTo>
                      <a:lnTo>
                        <a:pt x="511" y="146"/>
                      </a:lnTo>
                      <a:lnTo>
                        <a:pt x="511" y="146"/>
                      </a:lnTo>
                      <a:lnTo>
                        <a:pt x="511" y="146"/>
                      </a:lnTo>
                      <a:lnTo>
                        <a:pt x="511" y="146"/>
                      </a:lnTo>
                      <a:lnTo>
                        <a:pt x="511" y="148"/>
                      </a:lnTo>
                      <a:lnTo>
                        <a:pt x="511" y="148"/>
                      </a:lnTo>
                      <a:lnTo>
                        <a:pt x="511" y="148"/>
                      </a:lnTo>
                      <a:lnTo>
                        <a:pt x="511" y="150"/>
                      </a:lnTo>
                      <a:lnTo>
                        <a:pt x="513" y="150"/>
                      </a:lnTo>
                      <a:lnTo>
                        <a:pt x="513" y="150"/>
                      </a:lnTo>
                      <a:lnTo>
                        <a:pt x="513" y="151"/>
                      </a:lnTo>
                      <a:lnTo>
                        <a:pt x="511" y="151"/>
                      </a:lnTo>
                      <a:lnTo>
                        <a:pt x="511" y="151"/>
                      </a:lnTo>
                      <a:lnTo>
                        <a:pt x="513" y="151"/>
                      </a:lnTo>
                      <a:lnTo>
                        <a:pt x="513" y="153"/>
                      </a:lnTo>
                      <a:lnTo>
                        <a:pt x="513" y="153"/>
                      </a:lnTo>
                      <a:lnTo>
                        <a:pt x="513" y="153"/>
                      </a:lnTo>
                      <a:lnTo>
                        <a:pt x="513" y="153"/>
                      </a:lnTo>
                      <a:lnTo>
                        <a:pt x="513" y="153"/>
                      </a:lnTo>
                      <a:lnTo>
                        <a:pt x="513" y="155"/>
                      </a:lnTo>
                      <a:lnTo>
                        <a:pt x="513" y="155"/>
                      </a:lnTo>
                      <a:lnTo>
                        <a:pt x="513" y="157"/>
                      </a:lnTo>
                      <a:lnTo>
                        <a:pt x="513" y="157"/>
                      </a:lnTo>
                      <a:lnTo>
                        <a:pt x="513" y="159"/>
                      </a:lnTo>
                      <a:lnTo>
                        <a:pt x="515" y="159"/>
                      </a:lnTo>
                      <a:lnTo>
                        <a:pt x="515" y="159"/>
                      </a:lnTo>
                      <a:lnTo>
                        <a:pt x="517" y="159"/>
                      </a:lnTo>
                      <a:lnTo>
                        <a:pt x="517" y="157"/>
                      </a:lnTo>
                      <a:lnTo>
                        <a:pt x="517" y="157"/>
                      </a:lnTo>
                      <a:lnTo>
                        <a:pt x="517" y="157"/>
                      </a:lnTo>
                      <a:lnTo>
                        <a:pt x="517" y="157"/>
                      </a:lnTo>
                      <a:lnTo>
                        <a:pt x="519" y="157"/>
                      </a:lnTo>
                      <a:lnTo>
                        <a:pt x="519" y="157"/>
                      </a:lnTo>
                      <a:lnTo>
                        <a:pt x="519" y="157"/>
                      </a:lnTo>
                      <a:lnTo>
                        <a:pt x="521" y="157"/>
                      </a:lnTo>
                      <a:lnTo>
                        <a:pt x="521" y="157"/>
                      </a:lnTo>
                      <a:lnTo>
                        <a:pt x="519" y="157"/>
                      </a:lnTo>
                      <a:lnTo>
                        <a:pt x="519" y="159"/>
                      </a:lnTo>
                      <a:lnTo>
                        <a:pt x="521" y="159"/>
                      </a:lnTo>
                      <a:lnTo>
                        <a:pt x="521" y="159"/>
                      </a:lnTo>
                      <a:lnTo>
                        <a:pt x="521" y="157"/>
                      </a:lnTo>
                      <a:lnTo>
                        <a:pt x="521" y="157"/>
                      </a:lnTo>
                      <a:lnTo>
                        <a:pt x="523" y="157"/>
                      </a:lnTo>
                      <a:lnTo>
                        <a:pt x="523" y="155"/>
                      </a:lnTo>
                      <a:lnTo>
                        <a:pt x="523" y="155"/>
                      </a:lnTo>
                      <a:lnTo>
                        <a:pt x="523" y="155"/>
                      </a:lnTo>
                      <a:lnTo>
                        <a:pt x="523" y="155"/>
                      </a:lnTo>
                      <a:lnTo>
                        <a:pt x="525" y="155"/>
                      </a:lnTo>
                      <a:lnTo>
                        <a:pt x="525" y="153"/>
                      </a:lnTo>
                      <a:lnTo>
                        <a:pt x="525" y="153"/>
                      </a:lnTo>
                      <a:lnTo>
                        <a:pt x="525" y="153"/>
                      </a:lnTo>
                      <a:lnTo>
                        <a:pt x="525" y="153"/>
                      </a:lnTo>
                      <a:lnTo>
                        <a:pt x="526" y="153"/>
                      </a:lnTo>
                      <a:lnTo>
                        <a:pt x="526" y="153"/>
                      </a:lnTo>
                      <a:lnTo>
                        <a:pt x="528" y="153"/>
                      </a:lnTo>
                      <a:lnTo>
                        <a:pt x="528" y="153"/>
                      </a:lnTo>
                      <a:lnTo>
                        <a:pt x="528" y="155"/>
                      </a:lnTo>
                      <a:lnTo>
                        <a:pt x="528" y="155"/>
                      </a:lnTo>
                      <a:lnTo>
                        <a:pt x="528" y="155"/>
                      </a:lnTo>
                      <a:lnTo>
                        <a:pt x="528" y="155"/>
                      </a:lnTo>
                      <a:lnTo>
                        <a:pt x="528" y="155"/>
                      </a:lnTo>
                      <a:lnTo>
                        <a:pt x="530" y="155"/>
                      </a:lnTo>
                      <a:lnTo>
                        <a:pt x="530" y="155"/>
                      </a:lnTo>
                      <a:lnTo>
                        <a:pt x="532" y="155"/>
                      </a:lnTo>
                      <a:lnTo>
                        <a:pt x="532" y="155"/>
                      </a:lnTo>
                      <a:lnTo>
                        <a:pt x="532" y="155"/>
                      </a:lnTo>
                      <a:lnTo>
                        <a:pt x="532" y="155"/>
                      </a:lnTo>
                      <a:lnTo>
                        <a:pt x="534" y="155"/>
                      </a:lnTo>
                      <a:lnTo>
                        <a:pt x="534" y="155"/>
                      </a:lnTo>
                      <a:lnTo>
                        <a:pt x="534" y="157"/>
                      </a:lnTo>
                      <a:lnTo>
                        <a:pt x="534" y="157"/>
                      </a:lnTo>
                      <a:lnTo>
                        <a:pt x="536" y="157"/>
                      </a:lnTo>
                      <a:lnTo>
                        <a:pt x="536" y="157"/>
                      </a:lnTo>
                      <a:lnTo>
                        <a:pt x="536" y="157"/>
                      </a:lnTo>
                      <a:lnTo>
                        <a:pt x="538" y="157"/>
                      </a:lnTo>
                      <a:lnTo>
                        <a:pt x="538" y="159"/>
                      </a:lnTo>
                      <a:lnTo>
                        <a:pt x="538" y="159"/>
                      </a:lnTo>
                      <a:lnTo>
                        <a:pt x="538" y="159"/>
                      </a:lnTo>
                      <a:lnTo>
                        <a:pt x="540" y="159"/>
                      </a:lnTo>
                      <a:lnTo>
                        <a:pt x="540" y="159"/>
                      </a:lnTo>
                      <a:lnTo>
                        <a:pt x="540" y="159"/>
                      </a:lnTo>
                      <a:lnTo>
                        <a:pt x="540" y="159"/>
                      </a:lnTo>
                      <a:lnTo>
                        <a:pt x="540" y="161"/>
                      </a:lnTo>
                      <a:lnTo>
                        <a:pt x="542" y="161"/>
                      </a:lnTo>
                      <a:lnTo>
                        <a:pt x="542" y="161"/>
                      </a:lnTo>
                      <a:lnTo>
                        <a:pt x="544" y="161"/>
                      </a:lnTo>
                      <a:lnTo>
                        <a:pt x="544" y="161"/>
                      </a:lnTo>
                      <a:lnTo>
                        <a:pt x="544" y="161"/>
                      </a:lnTo>
                      <a:lnTo>
                        <a:pt x="544" y="161"/>
                      </a:lnTo>
                      <a:lnTo>
                        <a:pt x="544" y="161"/>
                      </a:lnTo>
                      <a:lnTo>
                        <a:pt x="544" y="163"/>
                      </a:lnTo>
                      <a:lnTo>
                        <a:pt x="546" y="163"/>
                      </a:lnTo>
                      <a:lnTo>
                        <a:pt x="546" y="163"/>
                      </a:lnTo>
                      <a:lnTo>
                        <a:pt x="546" y="163"/>
                      </a:lnTo>
                      <a:lnTo>
                        <a:pt x="547" y="163"/>
                      </a:lnTo>
                      <a:lnTo>
                        <a:pt x="547" y="163"/>
                      </a:lnTo>
                      <a:lnTo>
                        <a:pt x="549" y="163"/>
                      </a:lnTo>
                      <a:lnTo>
                        <a:pt x="549" y="163"/>
                      </a:lnTo>
                      <a:lnTo>
                        <a:pt x="549" y="163"/>
                      </a:lnTo>
                      <a:lnTo>
                        <a:pt x="551" y="163"/>
                      </a:lnTo>
                      <a:lnTo>
                        <a:pt x="551" y="163"/>
                      </a:lnTo>
                      <a:lnTo>
                        <a:pt x="551" y="163"/>
                      </a:lnTo>
                      <a:lnTo>
                        <a:pt x="553" y="163"/>
                      </a:lnTo>
                      <a:lnTo>
                        <a:pt x="553" y="163"/>
                      </a:lnTo>
                      <a:lnTo>
                        <a:pt x="553" y="163"/>
                      </a:lnTo>
                      <a:lnTo>
                        <a:pt x="555" y="163"/>
                      </a:lnTo>
                      <a:lnTo>
                        <a:pt x="555" y="163"/>
                      </a:lnTo>
                      <a:lnTo>
                        <a:pt x="555" y="163"/>
                      </a:lnTo>
                      <a:lnTo>
                        <a:pt x="557" y="163"/>
                      </a:lnTo>
                      <a:lnTo>
                        <a:pt x="557" y="163"/>
                      </a:lnTo>
                      <a:lnTo>
                        <a:pt x="559" y="163"/>
                      </a:lnTo>
                      <a:lnTo>
                        <a:pt x="559" y="165"/>
                      </a:lnTo>
                      <a:lnTo>
                        <a:pt x="559" y="165"/>
                      </a:lnTo>
                      <a:lnTo>
                        <a:pt x="559" y="165"/>
                      </a:lnTo>
                      <a:lnTo>
                        <a:pt x="559" y="165"/>
                      </a:lnTo>
                      <a:lnTo>
                        <a:pt x="561" y="165"/>
                      </a:lnTo>
                      <a:lnTo>
                        <a:pt x="561" y="167"/>
                      </a:lnTo>
                      <a:lnTo>
                        <a:pt x="561" y="167"/>
                      </a:lnTo>
                      <a:lnTo>
                        <a:pt x="561" y="167"/>
                      </a:lnTo>
                      <a:lnTo>
                        <a:pt x="561" y="167"/>
                      </a:lnTo>
                      <a:lnTo>
                        <a:pt x="563" y="167"/>
                      </a:lnTo>
                      <a:lnTo>
                        <a:pt x="563" y="167"/>
                      </a:lnTo>
                      <a:lnTo>
                        <a:pt x="565" y="167"/>
                      </a:lnTo>
                      <a:lnTo>
                        <a:pt x="565" y="167"/>
                      </a:lnTo>
                      <a:lnTo>
                        <a:pt x="565" y="167"/>
                      </a:lnTo>
                      <a:lnTo>
                        <a:pt x="567" y="167"/>
                      </a:lnTo>
                      <a:lnTo>
                        <a:pt x="567" y="167"/>
                      </a:lnTo>
                      <a:lnTo>
                        <a:pt x="567" y="167"/>
                      </a:lnTo>
                      <a:lnTo>
                        <a:pt x="569" y="167"/>
                      </a:lnTo>
                      <a:lnTo>
                        <a:pt x="569" y="167"/>
                      </a:lnTo>
                      <a:lnTo>
                        <a:pt x="570" y="167"/>
                      </a:lnTo>
                      <a:lnTo>
                        <a:pt x="570" y="167"/>
                      </a:lnTo>
                      <a:lnTo>
                        <a:pt x="570" y="167"/>
                      </a:lnTo>
                      <a:lnTo>
                        <a:pt x="572" y="167"/>
                      </a:lnTo>
                      <a:lnTo>
                        <a:pt x="572" y="167"/>
                      </a:lnTo>
                      <a:lnTo>
                        <a:pt x="572" y="167"/>
                      </a:lnTo>
                      <a:lnTo>
                        <a:pt x="572" y="167"/>
                      </a:lnTo>
                      <a:lnTo>
                        <a:pt x="574" y="167"/>
                      </a:lnTo>
                      <a:lnTo>
                        <a:pt x="574" y="167"/>
                      </a:lnTo>
                      <a:lnTo>
                        <a:pt x="576" y="167"/>
                      </a:lnTo>
                      <a:lnTo>
                        <a:pt x="576" y="167"/>
                      </a:lnTo>
                      <a:lnTo>
                        <a:pt x="576" y="167"/>
                      </a:lnTo>
                      <a:lnTo>
                        <a:pt x="578" y="167"/>
                      </a:lnTo>
                      <a:lnTo>
                        <a:pt x="578" y="167"/>
                      </a:lnTo>
                      <a:lnTo>
                        <a:pt x="578" y="167"/>
                      </a:lnTo>
                      <a:lnTo>
                        <a:pt x="578" y="165"/>
                      </a:lnTo>
                      <a:lnTo>
                        <a:pt x="580" y="165"/>
                      </a:lnTo>
                      <a:lnTo>
                        <a:pt x="580" y="165"/>
                      </a:lnTo>
                      <a:lnTo>
                        <a:pt x="580" y="165"/>
                      </a:lnTo>
                      <a:lnTo>
                        <a:pt x="582" y="165"/>
                      </a:lnTo>
                      <a:lnTo>
                        <a:pt x="582" y="165"/>
                      </a:lnTo>
                      <a:lnTo>
                        <a:pt x="582" y="165"/>
                      </a:lnTo>
                      <a:lnTo>
                        <a:pt x="582" y="165"/>
                      </a:lnTo>
                      <a:lnTo>
                        <a:pt x="584" y="165"/>
                      </a:lnTo>
                      <a:lnTo>
                        <a:pt x="584" y="165"/>
                      </a:lnTo>
                      <a:lnTo>
                        <a:pt x="584" y="165"/>
                      </a:lnTo>
                      <a:lnTo>
                        <a:pt x="586" y="165"/>
                      </a:lnTo>
                      <a:lnTo>
                        <a:pt x="586" y="165"/>
                      </a:lnTo>
                      <a:lnTo>
                        <a:pt x="588" y="165"/>
                      </a:lnTo>
                      <a:lnTo>
                        <a:pt x="588" y="165"/>
                      </a:lnTo>
                      <a:lnTo>
                        <a:pt x="588" y="165"/>
                      </a:lnTo>
                      <a:lnTo>
                        <a:pt x="588" y="167"/>
                      </a:lnTo>
                      <a:lnTo>
                        <a:pt x="590" y="167"/>
                      </a:lnTo>
                      <a:lnTo>
                        <a:pt x="590" y="167"/>
                      </a:lnTo>
                      <a:lnTo>
                        <a:pt x="591" y="167"/>
                      </a:lnTo>
                      <a:lnTo>
                        <a:pt x="591" y="167"/>
                      </a:lnTo>
                      <a:lnTo>
                        <a:pt x="591" y="167"/>
                      </a:lnTo>
                      <a:lnTo>
                        <a:pt x="591" y="167"/>
                      </a:lnTo>
                      <a:lnTo>
                        <a:pt x="591" y="169"/>
                      </a:lnTo>
                      <a:lnTo>
                        <a:pt x="593" y="169"/>
                      </a:lnTo>
                      <a:lnTo>
                        <a:pt x="593" y="169"/>
                      </a:lnTo>
                      <a:lnTo>
                        <a:pt x="593" y="169"/>
                      </a:lnTo>
                      <a:lnTo>
                        <a:pt x="593" y="169"/>
                      </a:lnTo>
                      <a:lnTo>
                        <a:pt x="595" y="169"/>
                      </a:lnTo>
                      <a:lnTo>
                        <a:pt x="595" y="169"/>
                      </a:lnTo>
                      <a:lnTo>
                        <a:pt x="595" y="169"/>
                      </a:lnTo>
                      <a:lnTo>
                        <a:pt x="597" y="169"/>
                      </a:lnTo>
                      <a:lnTo>
                        <a:pt x="597" y="171"/>
                      </a:lnTo>
                      <a:lnTo>
                        <a:pt x="597" y="171"/>
                      </a:lnTo>
                      <a:lnTo>
                        <a:pt x="597" y="171"/>
                      </a:lnTo>
                      <a:lnTo>
                        <a:pt x="597" y="171"/>
                      </a:lnTo>
                      <a:lnTo>
                        <a:pt x="599" y="171"/>
                      </a:lnTo>
                      <a:lnTo>
                        <a:pt x="599" y="173"/>
                      </a:lnTo>
                      <a:lnTo>
                        <a:pt x="599" y="173"/>
                      </a:lnTo>
                      <a:lnTo>
                        <a:pt x="599" y="173"/>
                      </a:lnTo>
                      <a:lnTo>
                        <a:pt x="599" y="173"/>
                      </a:lnTo>
                      <a:lnTo>
                        <a:pt x="601" y="173"/>
                      </a:lnTo>
                      <a:lnTo>
                        <a:pt x="601" y="173"/>
                      </a:lnTo>
                      <a:lnTo>
                        <a:pt x="601" y="174"/>
                      </a:lnTo>
                      <a:lnTo>
                        <a:pt x="603" y="174"/>
                      </a:lnTo>
                      <a:lnTo>
                        <a:pt x="603" y="174"/>
                      </a:lnTo>
                      <a:lnTo>
                        <a:pt x="603" y="174"/>
                      </a:lnTo>
                      <a:lnTo>
                        <a:pt x="603" y="174"/>
                      </a:lnTo>
                      <a:lnTo>
                        <a:pt x="603" y="176"/>
                      </a:lnTo>
                      <a:lnTo>
                        <a:pt x="605" y="176"/>
                      </a:lnTo>
                      <a:lnTo>
                        <a:pt x="605" y="176"/>
                      </a:lnTo>
                      <a:lnTo>
                        <a:pt x="605" y="176"/>
                      </a:lnTo>
                      <a:lnTo>
                        <a:pt x="605" y="178"/>
                      </a:lnTo>
                      <a:lnTo>
                        <a:pt x="605" y="178"/>
                      </a:lnTo>
                      <a:lnTo>
                        <a:pt x="607" y="178"/>
                      </a:lnTo>
                      <a:lnTo>
                        <a:pt x="607" y="178"/>
                      </a:lnTo>
                      <a:lnTo>
                        <a:pt x="607" y="178"/>
                      </a:lnTo>
                      <a:lnTo>
                        <a:pt x="609" y="178"/>
                      </a:lnTo>
                      <a:lnTo>
                        <a:pt x="609" y="178"/>
                      </a:lnTo>
                      <a:lnTo>
                        <a:pt x="609" y="178"/>
                      </a:lnTo>
                      <a:lnTo>
                        <a:pt x="609" y="180"/>
                      </a:lnTo>
                      <a:lnTo>
                        <a:pt x="609" y="180"/>
                      </a:lnTo>
                      <a:lnTo>
                        <a:pt x="611" y="180"/>
                      </a:lnTo>
                      <a:lnTo>
                        <a:pt x="611" y="180"/>
                      </a:lnTo>
                      <a:lnTo>
                        <a:pt x="611" y="180"/>
                      </a:lnTo>
                      <a:lnTo>
                        <a:pt x="611" y="182"/>
                      </a:lnTo>
                      <a:lnTo>
                        <a:pt x="611" y="182"/>
                      </a:lnTo>
                      <a:lnTo>
                        <a:pt x="611" y="182"/>
                      </a:lnTo>
                      <a:lnTo>
                        <a:pt x="613" y="182"/>
                      </a:lnTo>
                      <a:lnTo>
                        <a:pt x="613" y="184"/>
                      </a:lnTo>
                      <a:lnTo>
                        <a:pt x="613" y="184"/>
                      </a:lnTo>
                      <a:lnTo>
                        <a:pt x="614" y="184"/>
                      </a:lnTo>
                      <a:lnTo>
                        <a:pt x="614" y="184"/>
                      </a:lnTo>
                      <a:lnTo>
                        <a:pt x="614" y="184"/>
                      </a:lnTo>
                      <a:lnTo>
                        <a:pt x="614" y="184"/>
                      </a:lnTo>
                      <a:lnTo>
                        <a:pt x="614" y="184"/>
                      </a:lnTo>
                      <a:lnTo>
                        <a:pt x="616" y="184"/>
                      </a:lnTo>
                      <a:lnTo>
                        <a:pt x="616" y="184"/>
                      </a:lnTo>
                      <a:lnTo>
                        <a:pt x="616" y="184"/>
                      </a:lnTo>
                      <a:lnTo>
                        <a:pt x="616" y="186"/>
                      </a:lnTo>
                      <a:lnTo>
                        <a:pt x="616" y="186"/>
                      </a:lnTo>
                      <a:lnTo>
                        <a:pt x="618" y="186"/>
                      </a:lnTo>
                      <a:lnTo>
                        <a:pt x="618" y="186"/>
                      </a:lnTo>
                      <a:lnTo>
                        <a:pt x="618" y="186"/>
                      </a:lnTo>
                      <a:lnTo>
                        <a:pt x="618" y="188"/>
                      </a:lnTo>
                      <a:lnTo>
                        <a:pt x="618" y="188"/>
                      </a:lnTo>
                      <a:lnTo>
                        <a:pt x="618" y="188"/>
                      </a:lnTo>
                      <a:lnTo>
                        <a:pt x="620" y="188"/>
                      </a:lnTo>
                      <a:lnTo>
                        <a:pt x="620" y="190"/>
                      </a:lnTo>
                      <a:lnTo>
                        <a:pt x="620" y="190"/>
                      </a:lnTo>
                      <a:lnTo>
                        <a:pt x="620" y="190"/>
                      </a:lnTo>
                      <a:lnTo>
                        <a:pt x="620" y="190"/>
                      </a:lnTo>
                      <a:lnTo>
                        <a:pt x="620" y="192"/>
                      </a:lnTo>
                      <a:lnTo>
                        <a:pt x="622" y="192"/>
                      </a:lnTo>
                      <a:lnTo>
                        <a:pt x="622" y="192"/>
                      </a:lnTo>
                      <a:lnTo>
                        <a:pt x="622" y="194"/>
                      </a:lnTo>
                      <a:lnTo>
                        <a:pt x="622" y="194"/>
                      </a:lnTo>
                      <a:lnTo>
                        <a:pt x="622" y="194"/>
                      </a:lnTo>
                      <a:lnTo>
                        <a:pt x="624" y="194"/>
                      </a:lnTo>
                      <a:lnTo>
                        <a:pt x="624" y="194"/>
                      </a:lnTo>
                      <a:lnTo>
                        <a:pt x="624" y="194"/>
                      </a:lnTo>
                      <a:lnTo>
                        <a:pt x="624" y="196"/>
                      </a:lnTo>
                      <a:lnTo>
                        <a:pt x="624" y="196"/>
                      </a:lnTo>
                      <a:lnTo>
                        <a:pt x="624" y="196"/>
                      </a:lnTo>
                      <a:lnTo>
                        <a:pt x="626" y="196"/>
                      </a:lnTo>
                      <a:lnTo>
                        <a:pt x="626" y="196"/>
                      </a:lnTo>
                      <a:lnTo>
                        <a:pt x="626" y="197"/>
                      </a:lnTo>
                      <a:lnTo>
                        <a:pt x="626" y="197"/>
                      </a:lnTo>
                      <a:lnTo>
                        <a:pt x="626" y="197"/>
                      </a:lnTo>
                      <a:lnTo>
                        <a:pt x="628" y="197"/>
                      </a:lnTo>
                      <a:lnTo>
                        <a:pt x="628" y="197"/>
                      </a:lnTo>
                      <a:lnTo>
                        <a:pt x="628" y="199"/>
                      </a:lnTo>
                      <a:lnTo>
                        <a:pt x="630" y="199"/>
                      </a:lnTo>
                      <a:lnTo>
                        <a:pt x="630" y="199"/>
                      </a:lnTo>
                      <a:lnTo>
                        <a:pt x="630" y="201"/>
                      </a:lnTo>
                      <a:lnTo>
                        <a:pt x="630" y="201"/>
                      </a:lnTo>
                      <a:lnTo>
                        <a:pt x="630" y="201"/>
                      </a:lnTo>
                      <a:lnTo>
                        <a:pt x="630" y="201"/>
                      </a:lnTo>
                      <a:lnTo>
                        <a:pt x="630" y="201"/>
                      </a:lnTo>
                      <a:lnTo>
                        <a:pt x="632" y="201"/>
                      </a:lnTo>
                      <a:lnTo>
                        <a:pt x="632" y="203"/>
                      </a:lnTo>
                      <a:lnTo>
                        <a:pt x="632" y="203"/>
                      </a:lnTo>
                      <a:lnTo>
                        <a:pt x="632" y="203"/>
                      </a:lnTo>
                      <a:lnTo>
                        <a:pt x="634" y="203"/>
                      </a:lnTo>
                      <a:lnTo>
                        <a:pt x="634" y="203"/>
                      </a:lnTo>
                      <a:lnTo>
                        <a:pt x="634" y="203"/>
                      </a:lnTo>
                      <a:lnTo>
                        <a:pt x="636" y="203"/>
                      </a:lnTo>
                      <a:lnTo>
                        <a:pt x="636" y="203"/>
                      </a:lnTo>
                      <a:lnTo>
                        <a:pt x="636" y="203"/>
                      </a:lnTo>
                      <a:lnTo>
                        <a:pt x="636" y="205"/>
                      </a:lnTo>
                      <a:lnTo>
                        <a:pt x="637" y="205"/>
                      </a:lnTo>
                      <a:lnTo>
                        <a:pt x="637" y="205"/>
                      </a:lnTo>
                      <a:lnTo>
                        <a:pt x="637" y="207"/>
                      </a:lnTo>
                      <a:lnTo>
                        <a:pt x="637" y="207"/>
                      </a:lnTo>
                      <a:lnTo>
                        <a:pt x="637" y="207"/>
                      </a:lnTo>
                      <a:lnTo>
                        <a:pt x="637" y="209"/>
                      </a:lnTo>
                      <a:lnTo>
                        <a:pt x="637" y="209"/>
                      </a:lnTo>
                      <a:lnTo>
                        <a:pt x="637" y="209"/>
                      </a:lnTo>
                      <a:lnTo>
                        <a:pt x="639" y="209"/>
                      </a:lnTo>
                      <a:lnTo>
                        <a:pt x="639" y="209"/>
                      </a:lnTo>
                      <a:lnTo>
                        <a:pt x="641" y="209"/>
                      </a:lnTo>
                      <a:lnTo>
                        <a:pt x="641" y="209"/>
                      </a:lnTo>
                      <a:lnTo>
                        <a:pt x="641" y="209"/>
                      </a:lnTo>
                      <a:lnTo>
                        <a:pt x="643" y="209"/>
                      </a:lnTo>
                      <a:lnTo>
                        <a:pt x="643" y="209"/>
                      </a:lnTo>
                      <a:lnTo>
                        <a:pt x="645" y="209"/>
                      </a:lnTo>
                      <a:lnTo>
                        <a:pt x="645" y="209"/>
                      </a:lnTo>
                      <a:lnTo>
                        <a:pt x="645" y="211"/>
                      </a:lnTo>
                      <a:lnTo>
                        <a:pt x="645" y="211"/>
                      </a:lnTo>
                      <a:lnTo>
                        <a:pt x="645" y="211"/>
                      </a:lnTo>
                      <a:lnTo>
                        <a:pt x="645" y="211"/>
                      </a:lnTo>
                      <a:lnTo>
                        <a:pt x="647" y="211"/>
                      </a:lnTo>
                      <a:lnTo>
                        <a:pt x="647" y="211"/>
                      </a:lnTo>
                      <a:lnTo>
                        <a:pt x="647" y="213"/>
                      </a:lnTo>
                      <a:lnTo>
                        <a:pt x="647" y="213"/>
                      </a:lnTo>
                      <a:lnTo>
                        <a:pt x="647" y="211"/>
                      </a:lnTo>
                      <a:lnTo>
                        <a:pt x="649" y="211"/>
                      </a:lnTo>
                      <a:lnTo>
                        <a:pt x="649" y="211"/>
                      </a:lnTo>
                      <a:lnTo>
                        <a:pt x="651" y="211"/>
                      </a:lnTo>
                      <a:lnTo>
                        <a:pt x="651" y="211"/>
                      </a:lnTo>
                      <a:lnTo>
                        <a:pt x="651" y="211"/>
                      </a:lnTo>
                      <a:lnTo>
                        <a:pt x="653" y="211"/>
                      </a:lnTo>
                      <a:lnTo>
                        <a:pt x="653" y="211"/>
                      </a:lnTo>
                      <a:lnTo>
                        <a:pt x="653" y="213"/>
                      </a:lnTo>
                      <a:lnTo>
                        <a:pt x="653" y="213"/>
                      </a:lnTo>
                      <a:lnTo>
                        <a:pt x="655" y="213"/>
                      </a:lnTo>
                      <a:lnTo>
                        <a:pt x="655" y="213"/>
                      </a:lnTo>
                      <a:lnTo>
                        <a:pt x="657" y="213"/>
                      </a:lnTo>
                      <a:lnTo>
                        <a:pt x="657" y="213"/>
                      </a:lnTo>
                      <a:lnTo>
                        <a:pt x="657" y="211"/>
                      </a:lnTo>
                      <a:lnTo>
                        <a:pt x="657" y="211"/>
                      </a:lnTo>
                      <a:lnTo>
                        <a:pt x="658" y="211"/>
                      </a:lnTo>
                      <a:lnTo>
                        <a:pt x="658" y="211"/>
                      </a:lnTo>
                      <a:lnTo>
                        <a:pt x="658" y="211"/>
                      </a:lnTo>
                      <a:lnTo>
                        <a:pt x="658" y="211"/>
                      </a:lnTo>
                      <a:lnTo>
                        <a:pt x="658" y="211"/>
                      </a:lnTo>
                      <a:lnTo>
                        <a:pt x="660" y="211"/>
                      </a:lnTo>
                      <a:lnTo>
                        <a:pt x="660" y="211"/>
                      </a:lnTo>
                      <a:lnTo>
                        <a:pt x="662" y="211"/>
                      </a:lnTo>
                      <a:lnTo>
                        <a:pt x="662" y="211"/>
                      </a:lnTo>
                      <a:lnTo>
                        <a:pt x="662" y="211"/>
                      </a:lnTo>
                      <a:lnTo>
                        <a:pt x="662" y="213"/>
                      </a:lnTo>
                      <a:lnTo>
                        <a:pt x="664" y="213"/>
                      </a:lnTo>
                      <a:lnTo>
                        <a:pt x="664" y="213"/>
                      </a:lnTo>
                      <a:lnTo>
                        <a:pt x="664" y="213"/>
                      </a:lnTo>
                      <a:lnTo>
                        <a:pt x="666" y="213"/>
                      </a:lnTo>
                      <a:lnTo>
                        <a:pt x="666" y="213"/>
                      </a:lnTo>
                      <a:lnTo>
                        <a:pt x="666" y="213"/>
                      </a:lnTo>
                      <a:lnTo>
                        <a:pt x="668" y="213"/>
                      </a:lnTo>
                      <a:lnTo>
                        <a:pt x="668" y="213"/>
                      </a:lnTo>
                      <a:lnTo>
                        <a:pt x="668" y="215"/>
                      </a:lnTo>
                      <a:lnTo>
                        <a:pt x="668" y="215"/>
                      </a:lnTo>
                      <a:lnTo>
                        <a:pt x="668" y="215"/>
                      </a:lnTo>
                      <a:lnTo>
                        <a:pt x="670" y="215"/>
                      </a:lnTo>
                      <a:lnTo>
                        <a:pt x="670" y="217"/>
                      </a:lnTo>
                      <a:lnTo>
                        <a:pt x="670" y="217"/>
                      </a:lnTo>
                      <a:lnTo>
                        <a:pt x="670" y="217"/>
                      </a:lnTo>
                      <a:lnTo>
                        <a:pt x="670" y="217"/>
                      </a:lnTo>
                      <a:lnTo>
                        <a:pt x="670" y="219"/>
                      </a:lnTo>
                      <a:lnTo>
                        <a:pt x="670" y="219"/>
                      </a:lnTo>
                      <a:lnTo>
                        <a:pt x="670" y="219"/>
                      </a:lnTo>
                      <a:lnTo>
                        <a:pt x="672" y="219"/>
                      </a:lnTo>
                      <a:lnTo>
                        <a:pt x="672" y="220"/>
                      </a:lnTo>
                      <a:lnTo>
                        <a:pt x="672" y="220"/>
                      </a:lnTo>
                      <a:lnTo>
                        <a:pt x="672" y="220"/>
                      </a:lnTo>
                      <a:lnTo>
                        <a:pt x="672" y="222"/>
                      </a:lnTo>
                      <a:lnTo>
                        <a:pt x="672" y="222"/>
                      </a:lnTo>
                      <a:lnTo>
                        <a:pt x="672" y="224"/>
                      </a:lnTo>
                      <a:lnTo>
                        <a:pt x="672" y="224"/>
                      </a:lnTo>
                      <a:lnTo>
                        <a:pt x="674" y="224"/>
                      </a:lnTo>
                      <a:lnTo>
                        <a:pt x="674" y="226"/>
                      </a:lnTo>
                      <a:lnTo>
                        <a:pt x="674" y="226"/>
                      </a:lnTo>
                      <a:lnTo>
                        <a:pt x="674" y="226"/>
                      </a:lnTo>
                      <a:lnTo>
                        <a:pt x="674" y="228"/>
                      </a:lnTo>
                      <a:lnTo>
                        <a:pt x="674" y="228"/>
                      </a:lnTo>
                      <a:lnTo>
                        <a:pt x="674" y="228"/>
                      </a:lnTo>
                      <a:lnTo>
                        <a:pt x="674" y="230"/>
                      </a:lnTo>
                      <a:lnTo>
                        <a:pt x="674" y="230"/>
                      </a:lnTo>
                      <a:lnTo>
                        <a:pt x="674" y="230"/>
                      </a:lnTo>
                      <a:lnTo>
                        <a:pt x="674" y="232"/>
                      </a:lnTo>
                      <a:lnTo>
                        <a:pt x="674" y="232"/>
                      </a:lnTo>
                      <a:lnTo>
                        <a:pt x="674" y="234"/>
                      </a:lnTo>
                      <a:lnTo>
                        <a:pt x="674" y="234"/>
                      </a:lnTo>
                      <a:lnTo>
                        <a:pt x="674" y="234"/>
                      </a:lnTo>
                      <a:lnTo>
                        <a:pt x="676" y="234"/>
                      </a:lnTo>
                      <a:lnTo>
                        <a:pt x="676" y="236"/>
                      </a:lnTo>
                      <a:lnTo>
                        <a:pt x="676" y="236"/>
                      </a:lnTo>
                      <a:lnTo>
                        <a:pt x="676" y="236"/>
                      </a:lnTo>
                      <a:lnTo>
                        <a:pt x="676" y="238"/>
                      </a:lnTo>
                      <a:lnTo>
                        <a:pt x="676" y="238"/>
                      </a:lnTo>
                      <a:lnTo>
                        <a:pt x="678" y="238"/>
                      </a:lnTo>
                      <a:lnTo>
                        <a:pt x="678" y="240"/>
                      </a:lnTo>
                      <a:lnTo>
                        <a:pt x="678" y="240"/>
                      </a:lnTo>
                      <a:lnTo>
                        <a:pt x="678" y="242"/>
                      </a:lnTo>
                      <a:lnTo>
                        <a:pt x="678" y="242"/>
                      </a:lnTo>
                      <a:lnTo>
                        <a:pt x="678" y="242"/>
                      </a:lnTo>
                      <a:lnTo>
                        <a:pt x="678" y="243"/>
                      </a:lnTo>
                      <a:lnTo>
                        <a:pt x="678" y="243"/>
                      </a:lnTo>
                      <a:lnTo>
                        <a:pt x="678" y="243"/>
                      </a:lnTo>
                      <a:lnTo>
                        <a:pt x="678" y="245"/>
                      </a:lnTo>
                      <a:lnTo>
                        <a:pt x="678" y="245"/>
                      </a:lnTo>
                      <a:lnTo>
                        <a:pt x="678" y="247"/>
                      </a:lnTo>
                      <a:lnTo>
                        <a:pt x="678" y="247"/>
                      </a:lnTo>
                      <a:lnTo>
                        <a:pt x="678" y="247"/>
                      </a:lnTo>
                      <a:lnTo>
                        <a:pt x="678" y="249"/>
                      </a:lnTo>
                      <a:lnTo>
                        <a:pt x="678" y="249"/>
                      </a:lnTo>
                      <a:lnTo>
                        <a:pt x="680" y="249"/>
                      </a:lnTo>
                      <a:lnTo>
                        <a:pt x="680" y="249"/>
                      </a:lnTo>
                      <a:lnTo>
                        <a:pt x="680" y="251"/>
                      </a:lnTo>
                      <a:lnTo>
                        <a:pt x="680" y="251"/>
                      </a:lnTo>
                      <a:lnTo>
                        <a:pt x="680" y="251"/>
                      </a:lnTo>
                      <a:lnTo>
                        <a:pt x="680" y="253"/>
                      </a:lnTo>
                      <a:lnTo>
                        <a:pt x="680" y="253"/>
                      </a:lnTo>
                      <a:lnTo>
                        <a:pt x="680" y="255"/>
                      </a:lnTo>
                      <a:lnTo>
                        <a:pt x="680" y="255"/>
                      </a:lnTo>
                      <a:lnTo>
                        <a:pt x="680" y="257"/>
                      </a:lnTo>
                      <a:lnTo>
                        <a:pt x="680" y="257"/>
                      </a:lnTo>
                      <a:lnTo>
                        <a:pt x="680" y="257"/>
                      </a:lnTo>
                      <a:lnTo>
                        <a:pt x="680" y="259"/>
                      </a:lnTo>
                      <a:lnTo>
                        <a:pt x="680" y="259"/>
                      </a:lnTo>
                      <a:lnTo>
                        <a:pt x="680" y="261"/>
                      </a:lnTo>
                      <a:lnTo>
                        <a:pt x="680" y="261"/>
                      </a:lnTo>
                      <a:lnTo>
                        <a:pt x="680" y="263"/>
                      </a:lnTo>
                      <a:lnTo>
                        <a:pt x="680" y="263"/>
                      </a:lnTo>
                      <a:lnTo>
                        <a:pt x="680" y="265"/>
                      </a:lnTo>
                      <a:lnTo>
                        <a:pt x="680" y="265"/>
                      </a:lnTo>
                      <a:lnTo>
                        <a:pt x="680" y="265"/>
                      </a:lnTo>
                      <a:lnTo>
                        <a:pt x="680" y="266"/>
                      </a:lnTo>
                      <a:lnTo>
                        <a:pt x="680" y="266"/>
                      </a:lnTo>
                      <a:lnTo>
                        <a:pt x="680" y="268"/>
                      </a:lnTo>
                      <a:lnTo>
                        <a:pt x="680" y="268"/>
                      </a:lnTo>
                      <a:lnTo>
                        <a:pt x="680" y="268"/>
                      </a:lnTo>
                      <a:lnTo>
                        <a:pt x="680" y="268"/>
                      </a:lnTo>
                      <a:lnTo>
                        <a:pt x="680" y="270"/>
                      </a:lnTo>
                      <a:lnTo>
                        <a:pt x="680" y="270"/>
                      </a:lnTo>
                      <a:lnTo>
                        <a:pt x="680" y="272"/>
                      </a:lnTo>
                      <a:lnTo>
                        <a:pt x="680" y="272"/>
                      </a:lnTo>
                      <a:lnTo>
                        <a:pt x="680" y="272"/>
                      </a:lnTo>
                      <a:lnTo>
                        <a:pt x="680" y="274"/>
                      </a:lnTo>
                      <a:lnTo>
                        <a:pt x="680" y="274"/>
                      </a:lnTo>
                      <a:lnTo>
                        <a:pt x="678" y="274"/>
                      </a:lnTo>
                      <a:lnTo>
                        <a:pt x="678" y="274"/>
                      </a:lnTo>
                      <a:lnTo>
                        <a:pt x="678" y="276"/>
                      </a:lnTo>
                      <a:lnTo>
                        <a:pt x="678" y="276"/>
                      </a:lnTo>
                      <a:lnTo>
                        <a:pt x="678" y="278"/>
                      </a:lnTo>
                      <a:lnTo>
                        <a:pt x="678" y="278"/>
                      </a:lnTo>
                      <a:lnTo>
                        <a:pt x="678" y="278"/>
                      </a:lnTo>
                      <a:lnTo>
                        <a:pt x="678" y="280"/>
                      </a:lnTo>
                      <a:lnTo>
                        <a:pt x="678" y="280"/>
                      </a:lnTo>
                      <a:lnTo>
                        <a:pt x="678" y="282"/>
                      </a:lnTo>
                      <a:lnTo>
                        <a:pt x="678" y="282"/>
                      </a:lnTo>
                      <a:lnTo>
                        <a:pt x="678" y="282"/>
                      </a:lnTo>
                      <a:lnTo>
                        <a:pt x="678" y="282"/>
                      </a:lnTo>
                      <a:lnTo>
                        <a:pt x="678" y="284"/>
                      </a:lnTo>
                      <a:lnTo>
                        <a:pt x="678" y="284"/>
                      </a:lnTo>
                      <a:lnTo>
                        <a:pt x="676" y="284"/>
                      </a:lnTo>
                      <a:lnTo>
                        <a:pt x="676" y="286"/>
                      </a:lnTo>
                      <a:lnTo>
                        <a:pt x="676" y="286"/>
                      </a:lnTo>
                      <a:lnTo>
                        <a:pt x="676" y="286"/>
                      </a:lnTo>
                      <a:lnTo>
                        <a:pt x="676" y="287"/>
                      </a:lnTo>
                      <a:lnTo>
                        <a:pt x="676" y="287"/>
                      </a:lnTo>
                      <a:lnTo>
                        <a:pt x="674" y="287"/>
                      </a:lnTo>
                      <a:lnTo>
                        <a:pt x="674" y="289"/>
                      </a:lnTo>
                      <a:lnTo>
                        <a:pt x="674" y="289"/>
                      </a:lnTo>
                      <a:lnTo>
                        <a:pt x="674" y="289"/>
                      </a:lnTo>
                      <a:lnTo>
                        <a:pt x="674" y="289"/>
                      </a:lnTo>
                      <a:lnTo>
                        <a:pt x="674" y="291"/>
                      </a:lnTo>
                      <a:lnTo>
                        <a:pt x="674" y="291"/>
                      </a:lnTo>
                      <a:lnTo>
                        <a:pt x="674" y="291"/>
                      </a:lnTo>
                      <a:lnTo>
                        <a:pt x="674" y="293"/>
                      </a:lnTo>
                      <a:lnTo>
                        <a:pt x="674" y="293"/>
                      </a:lnTo>
                      <a:lnTo>
                        <a:pt x="672" y="293"/>
                      </a:lnTo>
                      <a:lnTo>
                        <a:pt x="672" y="295"/>
                      </a:lnTo>
                      <a:lnTo>
                        <a:pt x="672" y="295"/>
                      </a:lnTo>
                      <a:lnTo>
                        <a:pt x="672" y="295"/>
                      </a:lnTo>
                      <a:lnTo>
                        <a:pt x="672" y="297"/>
                      </a:lnTo>
                      <a:lnTo>
                        <a:pt x="670" y="297"/>
                      </a:lnTo>
                      <a:lnTo>
                        <a:pt x="670" y="297"/>
                      </a:lnTo>
                      <a:lnTo>
                        <a:pt x="670" y="297"/>
                      </a:lnTo>
                      <a:lnTo>
                        <a:pt x="670" y="297"/>
                      </a:lnTo>
                      <a:lnTo>
                        <a:pt x="670" y="299"/>
                      </a:lnTo>
                      <a:lnTo>
                        <a:pt x="670" y="299"/>
                      </a:lnTo>
                      <a:lnTo>
                        <a:pt x="670" y="299"/>
                      </a:lnTo>
                      <a:lnTo>
                        <a:pt x="668" y="299"/>
                      </a:lnTo>
                      <a:lnTo>
                        <a:pt x="668" y="301"/>
                      </a:lnTo>
                      <a:lnTo>
                        <a:pt x="668" y="301"/>
                      </a:lnTo>
                      <a:lnTo>
                        <a:pt x="668" y="301"/>
                      </a:lnTo>
                      <a:lnTo>
                        <a:pt x="668" y="303"/>
                      </a:lnTo>
                      <a:lnTo>
                        <a:pt x="668" y="303"/>
                      </a:lnTo>
                      <a:lnTo>
                        <a:pt x="668" y="303"/>
                      </a:lnTo>
                      <a:lnTo>
                        <a:pt x="666" y="303"/>
                      </a:lnTo>
                      <a:lnTo>
                        <a:pt x="666" y="305"/>
                      </a:lnTo>
                      <a:lnTo>
                        <a:pt x="666" y="305"/>
                      </a:lnTo>
                      <a:lnTo>
                        <a:pt x="666" y="305"/>
                      </a:lnTo>
                      <a:lnTo>
                        <a:pt x="664" y="305"/>
                      </a:lnTo>
                      <a:lnTo>
                        <a:pt x="664" y="305"/>
                      </a:lnTo>
                      <a:lnTo>
                        <a:pt x="664" y="305"/>
                      </a:lnTo>
                      <a:lnTo>
                        <a:pt x="664" y="307"/>
                      </a:lnTo>
                      <a:lnTo>
                        <a:pt x="664" y="307"/>
                      </a:lnTo>
                      <a:lnTo>
                        <a:pt x="664" y="307"/>
                      </a:lnTo>
                      <a:lnTo>
                        <a:pt x="662" y="307"/>
                      </a:lnTo>
                      <a:lnTo>
                        <a:pt x="662" y="309"/>
                      </a:lnTo>
                      <a:lnTo>
                        <a:pt x="662" y="309"/>
                      </a:lnTo>
                      <a:lnTo>
                        <a:pt x="662" y="309"/>
                      </a:lnTo>
                      <a:lnTo>
                        <a:pt x="662" y="309"/>
                      </a:lnTo>
                      <a:lnTo>
                        <a:pt x="662" y="310"/>
                      </a:lnTo>
                      <a:lnTo>
                        <a:pt x="660" y="310"/>
                      </a:lnTo>
                      <a:lnTo>
                        <a:pt x="660" y="310"/>
                      </a:lnTo>
                      <a:lnTo>
                        <a:pt x="660" y="312"/>
                      </a:lnTo>
                      <a:lnTo>
                        <a:pt x="660" y="312"/>
                      </a:lnTo>
                      <a:lnTo>
                        <a:pt x="660" y="312"/>
                      </a:lnTo>
                      <a:lnTo>
                        <a:pt x="658" y="312"/>
                      </a:lnTo>
                      <a:lnTo>
                        <a:pt x="658" y="312"/>
                      </a:lnTo>
                      <a:lnTo>
                        <a:pt x="658" y="312"/>
                      </a:lnTo>
                      <a:lnTo>
                        <a:pt x="658" y="314"/>
                      </a:lnTo>
                      <a:lnTo>
                        <a:pt x="658" y="314"/>
                      </a:lnTo>
                      <a:lnTo>
                        <a:pt x="658" y="314"/>
                      </a:lnTo>
                      <a:lnTo>
                        <a:pt x="658" y="316"/>
                      </a:lnTo>
                      <a:lnTo>
                        <a:pt x="657" y="316"/>
                      </a:lnTo>
                      <a:lnTo>
                        <a:pt x="657" y="316"/>
                      </a:lnTo>
                      <a:lnTo>
                        <a:pt x="657" y="316"/>
                      </a:lnTo>
                      <a:lnTo>
                        <a:pt x="657" y="318"/>
                      </a:lnTo>
                      <a:lnTo>
                        <a:pt x="657" y="318"/>
                      </a:lnTo>
                      <a:lnTo>
                        <a:pt x="657" y="318"/>
                      </a:lnTo>
                      <a:lnTo>
                        <a:pt x="655" y="318"/>
                      </a:lnTo>
                      <a:lnTo>
                        <a:pt x="655" y="320"/>
                      </a:lnTo>
                      <a:lnTo>
                        <a:pt x="655" y="320"/>
                      </a:lnTo>
                      <a:lnTo>
                        <a:pt x="655" y="320"/>
                      </a:lnTo>
                      <a:lnTo>
                        <a:pt x="653" y="320"/>
                      </a:lnTo>
                      <a:lnTo>
                        <a:pt x="653" y="322"/>
                      </a:lnTo>
                      <a:lnTo>
                        <a:pt x="653" y="322"/>
                      </a:lnTo>
                      <a:lnTo>
                        <a:pt x="653" y="322"/>
                      </a:lnTo>
                      <a:lnTo>
                        <a:pt x="653" y="322"/>
                      </a:lnTo>
                      <a:lnTo>
                        <a:pt x="653" y="324"/>
                      </a:lnTo>
                      <a:lnTo>
                        <a:pt x="653" y="324"/>
                      </a:lnTo>
                      <a:lnTo>
                        <a:pt x="653" y="324"/>
                      </a:lnTo>
                      <a:lnTo>
                        <a:pt x="651" y="324"/>
                      </a:lnTo>
                      <a:lnTo>
                        <a:pt x="651" y="324"/>
                      </a:lnTo>
                      <a:lnTo>
                        <a:pt x="651" y="324"/>
                      </a:lnTo>
                      <a:lnTo>
                        <a:pt x="651" y="326"/>
                      </a:lnTo>
                      <a:lnTo>
                        <a:pt x="649" y="326"/>
                      </a:lnTo>
                      <a:lnTo>
                        <a:pt x="649" y="326"/>
                      </a:lnTo>
                      <a:lnTo>
                        <a:pt x="649" y="326"/>
                      </a:lnTo>
                      <a:lnTo>
                        <a:pt x="647" y="326"/>
                      </a:lnTo>
                      <a:lnTo>
                        <a:pt x="647" y="326"/>
                      </a:lnTo>
                      <a:lnTo>
                        <a:pt x="647" y="328"/>
                      </a:lnTo>
                      <a:lnTo>
                        <a:pt x="647" y="328"/>
                      </a:lnTo>
                      <a:lnTo>
                        <a:pt x="645" y="328"/>
                      </a:lnTo>
                      <a:lnTo>
                        <a:pt x="645" y="328"/>
                      </a:lnTo>
                      <a:lnTo>
                        <a:pt x="645" y="328"/>
                      </a:lnTo>
                      <a:lnTo>
                        <a:pt x="645" y="330"/>
                      </a:lnTo>
                      <a:lnTo>
                        <a:pt x="645" y="330"/>
                      </a:lnTo>
                      <a:lnTo>
                        <a:pt x="645" y="330"/>
                      </a:lnTo>
                      <a:lnTo>
                        <a:pt x="643" y="330"/>
                      </a:lnTo>
                      <a:lnTo>
                        <a:pt x="643" y="330"/>
                      </a:lnTo>
                      <a:lnTo>
                        <a:pt x="643" y="330"/>
                      </a:lnTo>
                      <a:lnTo>
                        <a:pt x="643" y="332"/>
                      </a:lnTo>
                      <a:lnTo>
                        <a:pt x="641" y="332"/>
                      </a:lnTo>
                      <a:lnTo>
                        <a:pt x="641" y="332"/>
                      </a:lnTo>
                      <a:lnTo>
                        <a:pt x="641" y="332"/>
                      </a:lnTo>
                      <a:lnTo>
                        <a:pt x="641" y="333"/>
                      </a:lnTo>
                      <a:lnTo>
                        <a:pt x="641" y="333"/>
                      </a:lnTo>
                      <a:lnTo>
                        <a:pt x="641" y="333"/>
                      </a:lnTo>
                      <a:lnTo>
                        <a:pt x="641" y="335"/>
                      </a:lnTo>
                      <a:lnTo>
                        <a:pt x="639" y="335"/>
                      </a:lnTo>
                      <a:lnTo>
                        <a:pt x="639" y="335"/>
                      </a:lnTo>
                      <a:lnTo>
                        <a:pt x="639" y="337"/>
                      </a:lnTo>
                      <a:lnTo>
                        <a:pt x="639" y="337"/>
                      </a:lnTo>
                      <a:lnTo>
                        <a:pt x="639" y="337"/>
                      </a:lnTo>
                      <a:lnTo>
                        <a:pt x="639" y="337"/>
                      </a:lnTo>
                      <a:lnTo>
                        <a:pt x="637" y="337"/>
                      </a:lnTo>
                      <a:lnTo>
                        <a:pt x="637" y="339"/>
                      </a:lnTo>
                      <a:lnTo>
                        <a:pt x="637" y="339"/>
                      </a:lnTo>
                      <a:lnTo>
                        <a:pt x="637" y="339"/>
                      </a:lnTo>
                      <a:lnTo>
                        <a:pt x="637" y="339"/>
                      </a:lnTo>
                      <a:lnTo>
                        <a:pt x="637" y="341"/>
                      </a:lnTo>
                      <a:lnTo>
                        <a:pt x="637" y="341"/>
                      </a:lnTo>
                      <a:lnTo>
                        <a:pt x="636" y="341"/>
                      </a:lnTo>
                      <a:lnTo>
                        <a:pt x="636" y="343"/>
                      </a:lnTo>
                      <a:lnTo>
                        <a:pt x="636" y="343"/>
                      </a:lnTo>
                      <a:lnTo>
                        <a:pt x="636" y="343"/>
                      </a:lnTo>
                      <a:lnTo>
                        <a:pt x="636" y="345"/>
                      </a:lnTo>
                      <a:lnTo>
                        <a:pt x="636" y="345"/>
                      </a:lnTo>
                      <a:lnTo>
                        <a:pt x="636" y="345"/>
                      </a:lnTo>
                      <a:lnTo>
                        <a:pt x="636" y="345"/>
                      </a:lnTo>
                      <a:lnTo>
                        <a:pt x="634" y="345"/>
                      </a:lnTo>
                      <a:lnTo>
                        <a:pt x="634" y="347"/>
                      </a:lnTo>
                      <a:lnTo>
                        <a:pt x="634" y="347"/>
                      </a:lnTo>
                      <a:lnTo>
                        <a:pt x="634" y="347"/>
                      </a:lnTo>
                      <a:lnTo>
                        <a:pt x="634" y="349"/>
                      </a:lnTo>
                      <a:lnTo>
                        <a:pt x="634" y="349"/>
                      </a:lnTo>
                      <a:lnTo>
                        <a:pt x="632" y="349"/>
                      </a:lnTo>
                      <a:lnTo>
                        <a:pt x="632" y="351"/>
                      </a:lnTo>
                      <a:lnTo>
                        <a:pt x="632" y="351"/>
                      </a:lnTo>
                      <a:lnTo>
                        <a:pt x="632" y="351"/>
                      </a:lnTo>
                      <a:lnTo>
                        <a:pt x="632" y="353"/>
                      </a:lnTo>
                      <a:lnTo>
                        <a:pt x="632" y="353"/>
                      </a:lnTo>
                      <a:lnTo>
                        <a:pt x="632" y="353"/>
                      </a:lnTo>
                      <a:lnTo>
                        <a:pt x="632" y="353"/>
                      </a:lnTo>
                      <a:lnTo>
                        <a:pt x="632" y="355"/>
                      </a:lnTo>
                      <a:lnTo>
                        <a:pt x="630" y="355"/>
                      </a:lnTo>
                      <a:lnTo>
                        <a:pt x="630" y="355"/>
                      </a:lnTo>
                      <a:lnTo>
                        <a:pt x="630" y="356"/>
                      </a:lnTo>
                      <a:lnTo>
                        <a:pt x="630" y="356"/>
                      </a:lnTo>
                      <a:lnTo>
                        <a:pt x="630" y="356"/>
                      </a:lnTo>
                      <a:lnTo>
                        <a:pt x="630" y="358"/>
                      </a:lnTo>
                      <a:lnTo>
                        <a:pt x="630" y="358"/>
                      </a:lnTo>
                      <a:lnTo>
                        <a:pt x="630" y="358"/>
                      </a:lnTo>
                      <a:lnTo>
                        <a:pt x="628" y="358"/>
                      </a:lnTo>
                      <a:lnTo>
                        <a:pt x="628" y="360"/>
                      </a:lnTo>
                      <a:lnTo>
                        <a:pt x="628" y="360"/>
                      </a:lnTo>
                      <a:lnTo>
                        <a:pt x="628" y="360"/>
                      </a:lnTo>
                      <a:lnTo>
                        <a:pt x="628" y="360"/>
                      </a:lnTo>
                      <a:lnTo>
                        <a:pt x="626" y="360"/>
                      </a:lnTo>
                      <a:lnTo>
                        <a:pt x="626" y="362"/>
                      </a:lnTo>
                      <a:lnTo>
                        <a:pt x="626" y="362"/>
                      </a:lnTo>
                      <a:lnTo>
                        <a:pt x="626" y="362"/>
                      </a:lnTo>
                      <a:lnTo>
                        <a:pt x="626" y="364"/>
                      </a:lnTo>
                      <a:lnTo>
                        <a:pt x="626" y="364"/>
                      </a:lnTo>
                      <a:lnTo>
                        <a:pt x="626" y="364"/>
                      </a:lnTo>
                      <a:lnTo>
                        <a:pt x="624" y="364"/>
                      </a:lnTo>
                      <a:lnTo>
                        <a:pt x="624" y="366"/>
                      </a:lnTo>
                      <a:lnTo>
                        <a:pt x="624" y="366"/>
                      </a:lnTo>
                      <a:lnTo>
                        <a:pt x="624" y="366"/>
                      </a:lnTo>
                      <a:lnTo>
                        <a:pt x="624" y="368"/>
                      </a:lnTo>
                      <a:lnTo>
                        <a:pt x="624" y="368"/>
                      </a:lnTo>
                      <a:lnTo>
                        <a:pt x="624" y="368"/>
                      </a:lnTo>
                      <a:lnTo>
                        <a:pt x="622" y="368"/>
                      </a:lnTo>
                      <a:lnTo>
                        <a:pt x="622" y="370"/>
                      </a:lnTo>
                      <a:lnTo>
                        <a:pt x="622" y="370"/>
                      </a:lnTo>
                      <a:lnTo>
                        <a:pt x="622" y="370"/>
                      </a:lnTo>
                      <a:lnTo>
                        <a:pt x="622" y="370"/>
                      </a:lnTo>
                      <a:lnTo>
                        <a:pt x="620" y="370"/>
                      </a:lnTo>
                      <a:lnTo>
                        <a:pt x="620" y="372"/>
                      </a:lnTo>
                      <a:lnTo>
                        <a:pt x="620" y="372"/>
                      </a:lnTo>
                      <a:lnTo>
                        <a:pt x="620" y="372"/>
                      </a:lnTo>
                      <a:lnTo>
                        <a:pt x="620" y="372"/>
                      </a:lnTo>
                      <a:lnTo>
                        <a:pt x="620" y="374"/>
                      </a:lnTo>
                      <a:lnTo>
                        <a:pt x="618" y="374"/>
                      </a:lnTo>
                      <a:lnTo>
                        <a:pt x="618" y="374"/>
                      </a:lnTo>
                      <a:lnTo>
                        <a:pt x="618" y="374"/>
                      </a:lnTo>
                      <a:lnTo>
                        <a:pt x="618" y="374"/>
                      </a:lnTo>
                      <a:lnTo>
                        <a:pt x="618" y="376"/>
                      </a:lnTo>
                      <a:lnTo>
                        <a:pt x="616" y="376"/>
                      </a:lnTo>
                      <a:lnTo>
                        <a:pt x="616" y="376"/>
                      </a:lnTo>
                      <a:lnTo>
                        <a:pt x="616" y="376"/>
                      </a:lnTo>
                      <a:lnTo>
                        <a:pt x="614" y="376"/>
                      </a:lnTo>
                      <a:lnTo>
                        <a:pt x="614" y="376"/>
                      </a:lnTo>
                      <a:lnTo>
                        <a:pt x="614" y="376"/>
                      </a:lnTo>
                      <a:lnTo>
                        <a:pt x="614" y="376"/>
                      </a:lnTo>
                      <a:lnTo>
                        <a:pt x="613" y="376"/>
                      </a:lnTo>
                      <a:lnTo>
                        <a:pt x="613" y="376"/>
                      </a:lnTo>
                      <a:lnTo>
                        <a:pt x="613" y="376"/>
                      </a:lnTo>
                      <a:lnTo>
                        <a:pt x="613" y="378"/>
                      </a:lnTo>
                      <a:lnTo>
                        <a:pt x="611" y="378"/>
                      </a:lnTo>
                      <a:lnTo>
                        <a:pt x="611" y="378"/>
                      </a:lnTo>
                      <a:lnTo>
                        <a:pt x="611" y="378"/>
                      </a:lnTo>
                      <a:lnTo>
                        <a:pt x="611" y="378"/>
                      </a:lnTo>
                      <a:lnTo>
                        <a:pt x="611" y="378"/>
                      </a:lnTo>
                      <a:lnTo>
                        <a:pt x="609" y="378"/>
                      </a:lnTo>
                      <a:lnTo>
                        <a:pt x="609" y="379"/>
                      </a:lnTo>
                      <a:lnTo>
                        <a:pt x="609" y="379"/>
                      </a:lnTo>
                      <a:lnTo>
                        <a:pt x="609" y="379"/>
                      </a:lnTo>
                      <a:lnTo>
                        <a:pt x="609" y="379"/>
                      </a:lnTo>
                      <a:lnTo>
                        <a:pt x="609" y="381"/>
                      </a:lnTo>
                      <a:lnTo>
                        <a:pt x="607" y="381"/>
                      </a:lnTo>
                      <a:lnTo>
                        <a:pt x="607" y="381"/>
                      </a:lnTo>
                      <a:lnTo>
                        <a:pt x="609" y="381"/>
                      </a:lnTo>
                      <a:lnTo>
                        <a:pt x="609" y="381"/>
                      </a:lnTo>
                      <a:lnTo>
                        <a:pt x="609" y="383"/>
                      </a:lnTo>
                      <a:lnTo>
                        <a:pt x="609" y="383"/>
                      </a:lnTo>
                      <a:lnTo>
                        <a:pt x="609" y="385"/>
                      </a:lnTo>
                      <a:lnTo>
                        <a:pt x="609" y="385"/>
                      </a:lnTo>
                      <a:lnTo>
                        <a:pt x="609" y="385"/>
                      </a:lnTo>
                      <a:lnTo>
                        <a:pt x="609" y="387"/>
                      </a:lnTo>
                      <a:lnTo>
                        <a:pt x="609" y="387"/>
                      </a:lnTo>
                      <a:lnTo>
                        <a:pt x="609" y="389"/>
                      </a:lnTo>
                      <a:lnTo>
                        <a:pt x="609" y="389"/>
                      </a:lnTo>
                      <a:lnTo>
                        <a:pt x="609" y="389"/>
                      </a:lnTo>
                      <a:lnTo>
                        <a:pt x="607" y="389"/>
                      </a:lnTo>
                      <a:lnTo>
                        <a:pt x="607" y="391"/>
                      </a:lnTo>
                      <a:lnTo>
                        <a:pt x="607" y="391"/>
                      </a:lnTo>
                      <a:lnTo>
                        <a:pt x="607" y="393"/>
                      </a:lnTo>
                      <a:lnTo>
                        <a:pt x="609" y="393"/>
                      </a:lnTo>
                      <a:lnTo>
                        <a:pt x="609" y="393"/>
                      </a:lnTo>
                      <a:lnTo>
                        <a:pt x="609" y="393"/>
                      </a:lnTo>
                      <a:lnTo>
                        <a:pt x="609" y="395"/>
                      </a:lnTo>
                      <a:lnTo>
                        <a:pt x="609" y="395"/>
                      </a:lnTo>
                      <a:lnTo>
                        <a:pt x="609" y="397"/>
                      </a:lnTo>
                      <a:lnTo>
                        <a:pt x="609" y="397"/>
                      </a:lnTo>
                      <a:lnTo>
                        <a:pt x="609" y="399"/>
                      </a:lnTo>
                      <a:lnTo>
                        <a:pt x="607" y="399"/>
                      </a:lnTo>
                      <a:lnTo>
                        <a:pt x="607" y="399"/>
                      </a:lnTo>
                      <a:lnTo>
                        <a:pt x="607" y="401"/>
                      </a:lnTo>
                      <a:lnTo>
                        <a:pt x="607" y="401"/>
                      </a:lnTo>
                      <a:lnTo>
                        <a:pt x="607" y="401"/>
                      </a:lnTo>
                      <a:lnTo>
                        <a:pt x="607" y="402"/>
                      </a:lnTo>
                      <a:lnTo>
                        <a:pt x="607" y="402"/>
                      </a:lnTo>
                      <a:lnTo>
                        <a:pt x="607" y="402"/>
                      </a:lnTo>
                      <a:lnTo>
                        <a:pt x="607" y="404"/>
                      </a:lnTo>
                      <a:lnTo>
                        <a:pt x="607" y="404"/>
                      </a:lnTo>
                      <a:lnTo>
                        <a:pt x="607" y="406"/>
                      </a:lnTo>
                      <a:lnTo>
                        <a:pt x="607" y="406"/>
                      </a:lnTo>
                      <a:lnTo>
                        <a:pt x="607" y="408"/>
                      </a:lnTo>
                      <a:lnTo>
                        <a:pt x="605" y="408"/>
                      </a:lnTo>
                      <a:lnTo>
                        <a:pt x="605" y="408"/>
                      </a:lnTo>
                      <a:lnTo>
                        <a:pt x="605" y="408"/>
                      </a:lnTo>
                      <a:lnTo>
                        <a:pt x="605" y="410"/>
                      </a:lnTo>
                      <a:lnTo>
                        <a:pt x="605" y="410"/>
                      </a:lnTo>
                      <a:lnTo>
                        <a:pt x="607" y="410"/>
                      </a:lnTo>
                      <a:lnTo>
                        <a:pt x="607" y="412"/>
                      </a:lnTo>
                      <a:lnTo>
                        <a:pt x="607" y="412"/>
                      </a:lnTo>
                      <a:lnTo>
                        <a:pt x="607" y="414"/>
                      </a:lnTo>
                      <a:lnTo>
                        <a:pt x="607" y="414"/>
                      </a:lnTo>
                      <a:lnTo>
                        <a:pt x="607" y="416"/>
                      </a:lnTo>
                      <a:lnTo>
                        <a:pt x="607" y="416"/>
                      </a:lnTo>
                      <a:lnTo>
                        <a:pt x="607" y="416"/>
                      </a:lnTo>
                      <a:lnTo>
                        <a:pt x="607" y="418"/>
                      </a:lnTo>
                      <a:lnTo>
                        <a:pt x="607" y="418"/>
                      </a:lnTo>
                      <a:lnTo>
                        <a:pt x="607" y="418"/>
                      </a:lnTo>
                      <a:lnTo>
                        <a:pt x="607" y="420"/>
                      </a:lnTo>
                      <a:lnTo>
                        <a:pt x="607" y="420"/>
                      </a:lnTo>
                      <a:lnTo>
                        <a:pt x="607" y="422"/>
                      </a:lnTo>
                      <a:lnTo>
                        <a:pt x="607" y="422"/>
                      </a:lnTo>
                      <a:lnTo>
                        <a:pt x="607" y="424"/>
                      </a:lnTo>
                      <a:lnTo>
                        <a:pt x="607" y="424"/>
                      </a:lnTo>
                      <a:lnTo>
                        <a:pt x="607" y="425"/>
                      </a:lnTo>
                      <a:lnTo>
                        <a:pt x="609" y="425"/>
                      </a:lnTo>
                      <a:lnTo>
                        <a:pt x="609" y="425"/>
                      </a:lnTo>
                      <a:lnTo>
                        <a:pt x="609" y="425"/>
                      </a:lnTo>
                      <a:lnTo>
                        <a:pt x="609" y="427"/>
                      </a:lnTo>
                      <a:lnTo>
                        <a:pt x="609" y="427"/>
                      </a:lnTo>
                      <a:lnTo>
                        <a:pt x="609" y="429"/>
                      </a:lnTo>
                      <a:lnTo>
                        <a:pt x="609" y="429"/>
                      </a:lnTo>
                      <a:lnTo>
                        <a:pt x="609" y="431"/>
                      </a:lnTo>
                      <a:lnTo>
                        <a:pt x="609" y="431"/>
                      </a:lnTo>
                      <a:lnTo>
                        <a:pt x="609" y="431"/>
                      </a:lnTo>
                      <a:lnTo>
                        <a:pt x="609" y="433"/>
                      </a:lnTo>
                      <a:lnTo>
                        <a:pt x="609" y="433"/>
                      </a:lnTo>
                      <a:lnTo>
                        <a:pt x="609" y="433"/>
                      </a:lnTo>
                      <a:lnTo>
                        <a:pt x="609" y="433"/>
                      </a:lnTo>
                      <a:lnTo>
                        <a:pt x="609" y="435"/>
                      </a:lnTo>
                      <a:lnTo>
                        <a:pt x="609" y="435"/>
                      </a:lnTo>
                      <a:lnTo>
                        <a:pt x="609" y="435"/>
                      </a:lnTo>
                      <a:lnTo>
                        <a:pt x="609" y="437"/>
                      </a:lnTo>
                      <a:lnTo>
                        <a:pt x="609" y="437"/>
                      </a:lnTo>
                      <a:lnTo>
                        <a:pt x="609" y="437"/>
                      </a:lnTo>
                      <a:lnTo>
                        <a:pt x="609" y="439"/>
                      </a:lnTo>
                      <a:lnTo>
                        <a:pt x="609" y="439"/>
                      </a:lnTo>
                      <a:lnTo>
                        <a:pt x="609" y="441"/>
                      </a:lnTo>
                      <a:lnTo>
                        <a:pt x="609" y="441"/>
                      </a:lnTo>
                      <a:lnTo>
                        <a:pt x="607" y="441"/>
                      </a:lnTo>
                      <a:lnTo>
                        <a:pt x="607" y="441"/>
                      </a:lnTo>
                      <a:lnTo>
                        <a:pt x="607" y="441"/>
                      </a:lnTo>
                      <a:lnTo>
                        <a:pt x="607" y="443"/>
                      </a:lnTo>
                      <a:lnTo>
                        <a:pt x="607" y="443"/>
                      </a:lnTo>
                      <a:lnTo>
                        <a:pt x="607" y="445"/>
                      </a:lnTo>
                      <a:lnTo>
                        <a:pt x="607" y="445"/>
                      </a:lnTo>
                      <a:lnTo>
                        <a:pt x="605" y="445"/>
                      </a:lnTo>
                      <a:lnTo>
                        <a:pt x="605" y="446"/>
                      </a:lnTo>
                      <a:lnTo>
                        <a:pt x="605" y="446"/>
                      </a:lnTo>
                      <a:lnTo>
                        <a:pt x="605" y="448"/>
                      </a:lnTo>
                      <a:lnTo>
                        <a:pt x="605" y="448"/>
                      </a:lnTo>
                      <a:lnTo>
                        <a:pt x="605" y="448"/>
                      </a:lnTo>
                      <a:lnTo>
                        <a:pt x="605" y="448"/>
                      </a:lnTo>
                      <a:lnTo>
                        <a:pt x="605" y="450"/>
                      </a:lnTo>
                      <a:lnTo>
                        <a:pt x="605" y="450"/>
                      </a:lnTo>
                      <a:lnTo>
                        <a:pt x="605" y="452"/>
                      </a:lnTo>
                      <a:lnTo>
                        <a:pt x="605" y="452"/>
                      </a:lnTo>
                      <a:lnTo>
                        <a:pt x="605" y="452"/>
                      </a:lnTo>
                      <a:lnTo>
                        <a:pt x="605" y="454"/>
                      </a:lnTo>
                      <a:lnTo>
                        <a:pt x="605" y="454"/>
                      </a:lnTo>
                      <a:lnTo>
                        <a:pt x="605" y="454"/>
                      </a:lnTo>
                      <a:lnTo>
                        <a:pt x="605" y="456"/>
                      </a:lnTo>
                      <a:lnTo>
                        <a:pt x="605" y="456"/>
                      </a:lnTo>
                      <a:lnTo>
                        <a:pt x="605" y="456"/>
                      </a:lnTo>
                      <a:lnTo>
                        <a:pt x="605" y="456"/>
                      </a:lnTo>
                      <a:lnTo>
                        <a:pt x="605" y="458"/>
                      </a:lnTo>
                      <a:lnTo>
                        <a:pt x="605" y="458"/>
                      </a:lnTo>
                      <a:lnTo>
                        <a:pt x="603" y="458"/>
                      </a:lnTo>
                      <a:lnTo>
                        <a:pt x="603" y="460"/>
                      </a:lnTo>
                      <a:lnTo>
                        <a:pt x="603" y="460"/>
                      </a:lnTo>
                      <a:lnTo>
                        <a:pt x="603" y="460"/>
                      </a:lnTo>
                      <a:lnTo>
                        <a:pt x="603" y="462"/>
                      </a:lnTo>
                      <a:lnTo>
                        <a:pt x="603" y="462"/>
                      </a:lnTo>
                      <a:lnTo>
                        <a:pt x="603" y="464"/>
                      </a:lnTo>
                      <a:lnTo>
                        <a:pt x="603" y="464"/>
                      </a:lnTo>
                      <a:lnTo>
                        <a:pt x="603" y="466"/>
                      </a:lnTo>
                      <a:lnTo>
                        <a:pt x="603" y="466"/>
                      </a:lnTo>
                      <a:lnTo>
                        <a:pt x="603" y="466"/>
                      </a:lnTo>
                      <a:lnTo>
                        <a:pt x="603" y="466"/>
                      </a:lnTo>
                      <a:lnTo>
                        <a:pt x="603" y="468"/>
                      </a:lnTo>
                      <a:lnTo>
                        <a:pt x="603" y="468"/>
                      </a:lnTo>
                      <a:lnTo>
                        <a:pt x="603" y="469"/>
                      </a:lnTo>
                      <a:lnTo>
                        <a:pt x="603" y="469"/>
                      </a:lnTo>
                      <a:lnTo>
                        <a:pt x="605" y="469"/>
                      </a:lnTo>
                      <a:lnTo>
                        <a:pt x="605" y="471"/>
                      </a:lnTo>
                      <a:lnTo>
                        <a:pt x="605" y="471"/>
                      </a:lnTo>
                      <a:lnTo>
                        <a:pt x="605" y="473"/>
                      </a:lnTo>
                      <a:lnTo>
                        <a:pt x="603" y="473"/>
                      </a:lnTo>
                      <a:lnTo>
                        <a:pt x="603" y="473"/>
                      </a:lnTo>
                      <a:lnTo>
                        <a:pt x="603" y="473"/>
                      </a:lnTo>
                      <a:lnTo>
                        <a:pt x="603" y="473"/>
                      </a:lnTo>
                      <a:lnTo>
                        <a:pt x="603" y="473"/>
                      </a:lnTo>
                      <a:lnTo>
                        <a:pt x="603" y="475"/>
                      </a:lnTo>
                      <a:lnTo>
                        <a:pt x="603" y="475"/>
                      </a:lnTo>
                      <a:lnTo>
                        <a:pt x="601" y="475"/>
                      </a:lnTo>
                      <a:lnTo>
                        <a:pt x="601" y="475"/>
                      </a:lnTo>
                      <a:lnTo>
                        <a:pt x="599" y="475"/>
                      </a:lnTo>
                      <a:lnTo>
                        <a:pt x="599" y="477"/>
                      </a:lnTo>
                      <a:lnTo>
                        <a:pt x="599" y="477"/>
                      </a:lnTo>
                      <a:lnTo>
                        <a:pt x="599" y="477"/>
                      </a:lnTo>
                      <a:lnTo>
                        <a:pt x="599" y="477"/>
                      </a:lnTo>
                      <a:lnTo>
                        <a:pt x="599" y="479"/>
                      </a:lnTo>
                      <a:lnTo>
                        <a:pt x="597" y="479"/>
                      </a:lnTo>
                      <a:lnTo>
                        <a:pt x="597" y="479"/>
                      </a:lnTo>
                      <a:lnTo>
                        <a:pt x="597" y="479"/>
                      </a:lnTo>
                      <a:lnTo>
                        <a:pt x="597" y="481"/>
                      </a:lnTo>
                      <a:lnTo>
                        <a:pt x="597" y="481"/>
                      </a:lnTo>
                      <a:lnTo>
                        <a:pt x="597" y="481"/>
                      </a:lnTo>
                      <a:lnTo>
                        <a:pt x="597" y="481"/>
                      </a:lnTo>
                      <a:lnTo>
                        <a:pt x="597" y="483"/>
                      </a:lnTo>
                      <a:lnTo>
                        <a:pt x="595" y="483"/>
                      </a:lnTo>
                      <a:lnTo>
                        <a:pt x="595" y="483"/>
                      </a:lnTo>
                      <a:lnTo>
                        <a:pt x="595" y="485"/>
                      </a:lnTo>
                      <a:lnTo>
                        <a:pt x="595" y="485"/>
                      </a:lnTo>
                      <a:lnTo>
                        <a:pt x="595" y="485"/>
                      </a:lnTo>
                      <a:lnTo>
                        <a:pt x="595" y="487"/>
                      </a:lnTo>
                      <a:lnTo>
                        <a:pt x="595" y="487"/>
                      </a:lnTo>
                      <a:lnTo>
                        <a:pt x="593" y="487"/>
                      </a:lnTo>
                      <a:lnTo>
                        <a:pt x="593" y="489"/>
                      </a:lnTo>
                      <a:lnTo>
                        <a:pt x="593" y="489"/>
                      </a:lnTo>
                      <a:lnTo>
                        <a:pt x="593" y="489"/>
                      </a:lnTo>
                      <a:lnTo>
                        <a:pt x="593" y="491"/>
                      </a:lnTo>
                      <a:lnTo>
                        <a:pt x="593" y="491"/>
                      </a:lnTo>
                      <a:lnTo>
                        <a:pt x="593" y="492"/>
                      </a:lnTo>
                      <a:lnTo>
                        <a:pt x="593" y="492"/>
                      </a:lnTo>
                      <a:lnTo>
                        <a:pt x="593" y="494"/>
                      </a:lnTo>
                      <a:lnTo>
                        <a:pt x="593" y="494"/>
                      </a:lnTo>
                      <a:lnTo>
                        <a:pt x="593" y="496"/>
                      </a:lnTo>
                      <a:lnTo>
                        <a:pt x="593" y="496"/>
                      </a:lnTo>
                      <a:lnTo>
                        <a:pt x="593" y="496"/>
                      </a:lnTo>
                      <a:lnTo>
                        <a:pt x="593" y="498"/>
                      </a:lnTo>
                      <a:lnTo>
                        <a:pt x="593" y="498"/>
                      </a:lnTo>
                      <a:lnTo>
                        <a:pt x="593" y="500"/>
                      </a:lnTo>
                      <a:lnTo>
                        <a:pt x="593" y="500"/>
                      </a:lnTo>
                      <a:lnTo>
                        <a:pt x="593" y="502"/>
                      </a:lnTo>
                      <a:lnTo>
                        <a:pt x="595" y="502"/>
                      </a:lnTo>
                      <a:lnTo>
                        <a:pt x="595" y="502"/>
                      </a:lnTo>
                      <a:lnTo>
                        <a:pt x="595" y="504"/>
                      </a:lnTo>
                      <a:lnTo>
                        <a:pt x="595" y="504"/>
                      </a:lnTo>
                      <a:lnTo>
                        <a:pt x="595" y="504"/>
                      </a:lnTo>
                      <a:lnTo>
                        <a:pt x="595" y="506"/>
                      </a:lnTo>
                      <a:lnTo>
                        <a:pt x="595" y="506"/>
                      </a:lnTo>
                      <a:lnTo>
                        <a:pt x="593" y="506"/>
                      </a:lnTo>
                      <a:lnTo>
                        <a:pt x="593" y="508"/>
                      </a:lnTo>
                      <a:lnTo>
                        <a:pt x="593" y="508"/>
                      </a:lnTo>
                      <a:lnTo>
                        <a:pt x="593" y="510"/>
                      </a:lnTo>
                      <a:lnTo>
                        <a:pt x="593" y="510"/>
                      </a:lnTo>
                      <a:lnTo>
                        <a:pt x="593" y="510"/>
                      </a:lnTo>
                      <a:lnTo>
                        <a:pt x="593" y="512"/>
                      </a:lnTo>
                      <a:lnTo>
                        <a:pt x="593" y="512"/>
                      </a:lnTo>
                      <a:lnTo>
                        <a:pt x="593" y="512"/>
                      </a:lnTo>
                      <a:lnTo>
                        <a:pt x="591" y="512"/>
                      </a:lnTo>
                      <a:lnTo>
                        <a:pt x="591" y="514"/>
                      </a:lnTo>
                      <a:lnTo>
                        <a:pt x="591" y="514"/>
                      </a:lnTo>
                      <a:lnTo>
                        <a:pt x="591" y="514"/>
                      </a:lnTo>
                      <a:lnTo>
                        <a:pt x="591" y="514"/>
                      </a:lnTo>
                      <a:lnTo>
                        <a:pt x="590" y="514"/>
                      </a:lnTo>
                      <a:lnTo>
                        <a:pt x="590" y="514"/>
                      </a:lnTo>
                      <a:lnTo>
                        <a:pt x="590" y="514"/>
                      </a:lnTo>
                      <a:lnTo>
                        <a:pt x="590" y="515"/>
                      </a:lnTo>
                      <a:lnTo>
                        <a:pt x="588" y="515"/>
                      </a:lnTo>
                      <a:lnTo>
                        <a:pt x="588" y="515"/>
                      </a:lnTo>
                      <a:lnTo>
                        <a:pt x="588" y="517"/>
                      </a:lnTo>
                      <a:lnTo>
                        <a:pt x="588" y="517"/>
                      </a:lnTo>
                      <a:lnTo>
                        <a:pt x="588" y="517"/>
                      </a:lnTo>
                      <a:lnTo>
                        <a:pt x="588" y="517"/>
                      </a:lnTo>
                      <a:lnTo>
                        <a:pt x="588" y="519"/>
                      </a:lnTo>
                      <a:lnTo>
                        <a:pt x="588" y="519"/>
                      </a:lnTo>
                      <a:lnTo>
                        <a:pt x="586" y="519"/>
                      </a:lnTo>
                      <a:lnTo>
                        <a:pt x="586" y="521"/>
                      </a:lnTo>
                      <a:lnTo>
                        <a:pt x="586" y="521"/>
                      </a:lnTo>
                      <a:lnTo>
                        <a:pt x="586" y="521"/>
                      </a:lnTo>
                      <a:lnTo>
                        <a:pt x="586" y="523"/>
                      </a:lnTo>
                      <a:lnTo>
                        <a:pt x="586" y="523"/>
                      </a:lnTo>
                      <a:lnTo>
                        <a:pt x="586" y="523"/>
                      </a:lnTo>
                      <a:lnTo>
                        <a:pt x="586" y="525"/>
                      </a:lnTo>
                      <a:lnTo>
                        <a:pt x="586" y="525"/>
                      </a:lnTo>
                      <a:lnTo>
                        <a:pt x="584" y="525"/>
                      </a:lnTo>
                      <a:lnTo>
                        <a:pt x="584" y="527"/>
                      </a:lnTo>
                      <a:lnTo>
                        <a:pt x="584" y="527"/>
                      </a:lnTo>
                      <a:lnTo>
                        <a:pt x="584" y="527"/>
                      </a:lnTo>
                      <a:lnTo>
                        <a:pt x="584" y="529"/>
                      </a:lnTo>
                      <a:lnTo>
                        <a:pt x="584" y="529"/>
                      </a:lnTo>
                      <a:lnTo>
                        <a:pt x="584" y="529"/>
                      </a:lnTo>
                      <a:lnTo>
                        <a:pt x="584" y="529"/>
                      </a:lnTo>
                      <a:lnTo>
                        <a:pt x="582" y="529"/>
                      </a:lnTo>
                      <a:lnTo>
                        <a:pt x="582" y="531"/>
                      </a:lnTo>
                      <a:lnTo>
                        <a:pt x="582" y="531"/>
                      </a:lnTo>
                      <a:lnTo>
                        <a:pt x="582" y="531"/>
                      </a:lnTo>
                      <a:lnTo>
                        <a:pt x="582" y="533"/>
                      </a:lnTo>
                      <a:lnTo>
                        <a:pt x="582" y="533"/>
                      </a:lnTo>
                      <a:lnTo>
                        <a:pt x="582" y="533"/>
                      </a:lnTo>
                      <a:lnTo>
                        <a:pt x="580" y="533"/>
                      </a:lnTo>
                      <a:lnTo>
                        <a:pt x="580" y="535"/>
                      </a:lnTo>
                      <a:lnTo>
                        <a:pt x="580" y="535"/>
                      </a:lnTo>
                      <a:lnTo>
                        <a:pt x="580" y="535"/>
                      </a:lnTo>
                      <a:lnTo>
                        <a:pt x="580" y="537"/>
                      </a:lnTo>
                      <a:lnTo>
                        <a:pt x="578" y="537"/>
                      </a:lnTo>
                      <a:lnTo>
                        <a:pt x="578" y="537"/>
                      </a:lnTo>
                      <a:lnTo>
                        <a:pt x="578" y="537"/>
                      </a:lnTo>
                      <a:lnTo>
                        <a:pt x="578" y="537"/>
                      </a:lnTo>
                      <a:lnTo>
                        <a:pt x="576" y="537"/>
                      </a:lnTo>
                      <a:lnTo>
                        <a:pt x="576" y="537"/>
                      </a:lnTo>
                      <a:lnTo>
                        <a:pt x="576" y="537"/>
                      </a:lnTo>
                      <a:lnTo>
                        <a:pt x="576" y="538"/>
                      </a:lnTo>
                      <a:lnTo>
                        <a:pt x="576" y="538"/>
                      </a:lnTo>
                      <a:lnTo>
                        <a:pt x="576" y="538"/>
                      </a:lnTo>
                      <a:lnTo>
                        <a:pt x="576" y="540"/>
                      </a:lnTo>
                      <a:lnTo>
                        <a:pt x="576" y="540"/>
                      </a:lnTo>
                      <a:lnTo>
                        <a:pt x="574" y="540"/>
                      </a:lnTo>
                      <a:lnTo>
                        <a:pt x="574" y="542"/>
                      </a:lnTo>
                      <a:lnTo>
                        <a:pt x="574" y="542"/>
                      </a:lnTo>
                      <a:lnTo>
                        <a:pt x="574" y="542"/>
                      </a:lnTo>
                      <a:lnTo>
                        <a:pt x="574" y="544"/>
                      </a:lnTo>
                      <a:lnTo>
                        <a:pt x="572" y="544"/>
                      </a:lnTo>
                      <a:lnTo>
                        <a:pt x="572" y="544"/>
                      </a:lnTo>
                      <a:lnTo>
                        <a:pt x="572" y="544"/>
                      </a:lnTo>
                      <a:lnTo>
                        <a:pt x="572" y="546"/>
                      </a:lnTo>
                      <a:lnTo>
                        <a:pt x="572" y="546"/>
                      </a:lnTo>
                      <a:lnTo>
                        <a:pt x="572" y="546"/>
                      </a:lnTo>
                      <a:lnTo>
                        <a:pt x="572" y="548"/>
                      </a:lnTo>
                      <a:lnTo>
                        <a:pt x="572" y="548"/>
                      </a:lnTo>
                      <a:lnTo>
                        <a:pt x="572" y="548"/>
                      </a:lnTo>
                      <a:lnTo>
                        <a:pt x="572" y="550"/>
                      </a:lnTo>
                      <a:lnTo>
                        <a:pt x="570" y="550"/>
                      </a:lnTo>
                      <a:lnTo>
                        <a:pt x="570" y="550"/>
                      </a:lnTo>
                      <a:lnTo>
                        <a:pt x="570" y="552"/>
                      </a:lnTo>
                      <a:lnTo>
                        <a:pt x="572" y="552"/>
                      </a:lnTo>
                      <a:lnTo>
                        <a:pt x="572" y="552"/>
                      </a:lnTo>
                      <a:lnTo>
                        <a:pt x="572" y="554"/>
                      </a:lnTo>
                      <a:lnTo>
                        <a:pt x="572" y="554"/>
                      </a:lnTo>
                      <a:lnTo>
                        <a:pt x="572" y="554"/>
                      </a:lnTo>
                      <a:lnTo>
                        <a:pt x="572" y="556"/>
                      </a:lnTo>
                      <a:lnTo>
                        <a:pt x="572" y="556"/>
                      </a:lnTo>
                      <a:lnTo>
                        <a:pt x="572" y="556"/>
                      </a:lnTo>
                      <a:lnTo>
                        <a:pt x="572" y="558"/>
                      </a:lnTo>
                      <a:lnTo>
                        <a:pt x="572" y="558"/>
                      </a:lnTo>
                      <a:lnTo>
                        <a:pt x="572" y="560"/>
                      </a:lnTo>
                      <a:lnTo>
                        <a:pt x="572" y="560"/>
                      </a:lnTo>
                      <a:lnTo>
                        <a:pt x="572" y="561"/>
                      </a:lnTo>
                      <a:lnTo>
                        <a:pt x="572" y="561"/>
                      </a:lnTo>
                      <a:lnTo>
                        <a:pt x="570" y="561"/>
                      </a:lnTo>
                      <a:lnTo>
                        <a:pt x="570" y="561"/>
                      </a:lnTo>
                      <a:lnTo>
                        <a:pt x="570" y="561"/>
                      </a:lnTo>
                      <a:lnTo>
                        <a:pt x="570" y="561"/>
                      </a:lnTo>
                      <a:lnTo>
                        <a:pt x="570" y="561"/>
                      </a:lnTo>
                      <a:lnTo>
                        <a:pt x="569" y="561"/>
                      </a:lnTo>
                      <a:lnTo>
                        <a:pt x="569" y="563"/>
                      </a:lnTo>
                      <a:lnTo>
                        <a:pt x="569" y="563"/>
                      </a:lnTo>
                      <a:lnTo>
                        <a:pt x="567" y="563"/>
                      </a:lnTo>
                      <a:lnTo>
                        <a:pt x="567" y="563"/>
                      </a:lnTo>
                      <a:lnTo>
                        <a:pt x="567" y="563"/>
                      </a:lnTo>
                      <a:lnTo>
                        <a:pt x="567" y="563"/>
                      </a:lnTo>
                      <a:lnTo>
                        <a:pt x="565" y="563"/>
                      </a:lnTo>
                      <a:lnTo>
                        <a:pt x="565" y="563"/>
                      </a:lnTo>
                      <a:lnTo>
                        <a:pt x="565" y="563"/>
                      </a:lnTo>
                      <a:lnTo>
                        <a:pt x="565" y="565"/>
                      </a:lnTo>
                      <a:lnTo>
                        <a:pt x="563" y="565"/>
                      </a:lnTo>
                      <a:lnTo>
                        <a:pt x="563" y="565"/>
                      </a:lnTo>
                      <a:lnTo>
                        <a:pt x="563" y="565"/>
                      </a:lnTo>
                      <a:lnTo>
                        <a:pt x="561" y="565"/>
                      </a:lnTo>
                      <a:lnTo>
                        <a:pt x="561" y="565"/>
                      </a:lnTo>
                      <a:lnTo>
                        <a:pt x="561" y="565"/>
                      </a:lnTo>
                      <a:lnTo>
                        <a:pt x="561" y="567"/>
                      </a:lnTo>
                      <a:lnTo>
                        <a:pt x="559" y="567"/>
                      </a:lnTo>
                      <a:lnTo>
                        <a:pt x="559" y="567"/>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3" name="Rectangle 2056">
                  <a:extLst>
                    <a:ext uri="{FF2B5EF4-FFF2-40B4-BE49-F238E27FC236}">
                      <a16:creationId xmlns:a16="http://schemas.microsoft.com/office/drawing/2014/main" id="{CA27F782-8F59-4680-A2EA-8BC313460116}"/>
                    </a:ext>
                  </a:extLst>
                </p:cNvPr>
                <p:cNvSpPr>
                  <a:spLocks noChangeArrowheads="1"/>
                </p:cNvSpPr>
                <p:nvPr/>
              </p:nvSpPr>
              <p:spPr bwMode="auto">
                <a:xfrm>
                  <a:off x="13017641" y="5141914"/>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4" name="Rectangle 2057">
                  <a:extLst>
                    <a:ext uri="{FF2B5EF4-FFF2-40B4-BE49-F238E27FC236}">
                      <a16:creationId xmlns:a16="http://schemas.microsoft.com/office/drawing/2014/main" id="{196E4C0E-A645-4D44-954B-DC2EA82EF422}"/>
                    </a:ext>
                  </a:extLst>
                </p:cNvPr>
                <p:cNvSpPr>
                  <a:spLocks noChangeArrowheads="1"/>
                </p:cNvSpPr>
                <p:nvPr/>
              </p:nvSpPr>
              <p:spPr bwMode="auto">
                <a:xfrm>
                  <a:off x="13017641" y="5141914"/>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5" name="Rectangle 2058">
                  <a:extLst>
                    <a:ext uri="{FF2B5EF4-FFF2-40B4-BE49-F238E27FC236}">
                      <a16:creationId xmlns:a16="http://schemas.microsoft.com/office/drawing/2014/main" id="{E6CCACF9-D7AD-4874-8199-C7111C80B512}"/>
                    </a:ext>
                  </a:extLst>
                </p:cNvPr>
                <p:cNvSpPr>
                  <a:spLocks noChangeArrowheads="1"/>
                </p:cNvSpPr>
                <p:nvPr/>
              </p:nvSpPr>
              <p:spPr bwMode="auto">
                <a:xfrm>
                  <a:off x="13319266" y="527843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6" name="Rectangle 2059">
                  <a:extLst>
                    <a:ext uri="{FF2B5EF4-FFF2-40B4-BE49-F238E27FC236}">
                      <a16:creationId xmlns:a16="http://schemas.microsoft.com/office/drawing/2014/main" id="{8615A404-E64C-4B3D-BB3D-289B488428E1}"/>
                    </a:ext>
                  </a:extLst>
                </p:cNvPr>
                <p:cNvSpPr>
                  <a:spLocks noChangeArrowheads="1"/>
                </p:cNvSpPr>
                <p:nvPr/>
              </p:nvSpPr>
              <p:spPr bwMode="auto">
                <a:xfrm>
                  <a:off x="13319266" y="527843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7" name="Freeform 2060">
                  <a:extLst>
                    <a:ext uri="{FF2B5EF4-FFF2-40B4-BE49-F238E27FC236}">
                      <a16:creationId xmlns:a16="http://schemas.microsoft.com/office/drawing/2014/main" id="{D28C6A33-E030-4C12-8206-25223FB2AA07}"/>
                    </a:ext>
                  </a:extLst>
                </p:cNvPr>
                <p:cNvSpPr>
                  <a:spLocks/>
                </p:cNvSpPr>
                <p:nvPr/>
              </p:nvSpPr>
              <p:spPr bwMode="auto">
                <a:xfrm>
                  <a:off x="13003353" y="4938714"/>
                  <a:ext cx="333375" cy="428625"/>
                </a:xfrm>
                <a:custGeom>
                  <a:avLst/>
                  <a:gdLst>
                    <a:gd name="T0" fmla="*/ 191 w 210"/>
                    <a:gd name="T1" fmla="*/ 205 h 270"/>
                    <a:gd name="T2" fmla="*/ 178 w 210"/>
                    <a:gd name="T3" fmla="*/ 197 h 270"/>
                    <a:gd name="T4" fmla="*/ 161 w 210"/>
                    <a:gd name="T5" fmla="*/ 199 h 270"/>
                    <a:gd name="T6" fmla="*/ 145 w 210"/>
                    <a:gd name="T7" fmla="*/ 203 h 270"/>
                    <a:gd name="T8" fmla="*/ 134 w 210"/>
                    <a:gd name="T9" fmla="*/ 212 h 270"/>
                    <a:gd name="T10" fmla="*/ 128 w 210"/>
                    <a:gd name="T11" fmla="*/ 226 h 270"/>
                    <a:gd name="T12" fmla="*/ 124 w 210"/>
                    <a:gd name="T13" fmla="*/ 245 h 270"/>
                    <a:gd name="T14" fmla="*/ 118 w 210"/>
                    <a:gd name="T15" fmla="*/ 256 h 270"/>
                    <a:gd name="T16" fmla="*/ 103 w 210"/>
                    <a:gd name="T17" fmla="*/ 253 h 270"/>
                    <a:gd name="T18" fmla="*/ 94 w 210"/>
                    <a:gd name="T19" fmla="*/ 264 h 270"/>
                    <a:gd name="T20" fmla="*/ 88 w 210"/>
                    <a:gd name="T21" fmla="*/ 262 h 270"/>
                    <a:gd name="T22" fmla="*/ 76 w 210"/>
                    <a:gd name="T23" fmla="*/ 254 h 270"/>
                    <a:gd name="T24" fmla="*/ 61 w 210"/>
                    <a:gd name="T25" fmla="*/ 251 h 270"/>
                    <a:gd name="T26" fmla="*/ 53 w 210"/>
                    <a:gd name="T27" fmla="*/ 256 h 270"/>
                    <a:gd name="T28" fmla="*/ 44 w 210"/>
                    <a:gd name="T29" fmla="*/ 268 h 270"/>
                    <a:gd name="T30" fmla="*/ 30 w 210"/>
                    <a:gd name="T31" fmla="*/ 268 h 270"/>
                    <a:gd name="T32" fmla="*/ 27 w 210"/>
                    <a:gd name="T33" fmla="*/ 253 h 270"/>
                    <a:gd name="T34" fmla="*/ 23 w 210"/>
                    <a:gd name="T35" fmla="*/ 237 h 270"/>
                    <a:gd name="T36" fmla="*/ 19 w 210"/>
                    <a:gd name="T37" fmla="*/ 224 h 270"/>
                    <a:gd name="T38" fmla="*/ 17 w 210"/>
                    <a:gd name="T39" fmla="*/ 212 h 270"/>
                    <a:gd name="T40" fmla="*/ 21 w 210"/>
                    <a:gd name="T41" fmla="*/ 201 h 270"/>
                    <a:gd name="T42" fmla="*/ 11 w 210"/>
                    <a:gd name="T43" fmla="*/ 189 h 270"/>
                    <a:gd name="T44" fmla="*/ 9 w 210"/>
                    <a:gd name="T45" fmla="*/ 174 h 270"/>
                    <a:gd name="T46" fmla="*/ 2 w 210"/>
                    <a:gd name="T47" fmla="*/ 159 h 270"/>
                    <a:gd name="T48" fmla="*/ 6 w 210"/>
                    <a:gd name="T49" fmla="*/ 147 h 270"/>
                    <a:gd name="T50" fmla="*/ 11 w 210"/>
                    <a:gd name="T51" fmla="*/ 136 h 270"/>
                    <a:gd name="T52" fmla="*/ 6 w 210"/>
                    <a:gd name="T53" fmla="*/ 128 h 270"/>
                    <a:gd name="T54" fmla="*/ 11 w 210"/>
                    <a:gd name="T55" fmla="*/ 128 h 270"/>
                    <a:gd name="T56" fmla="*/ 6 w 210"/>
                    <a:gd name="T57" fmla="*/ 118 h 270"/>
                    <a:gd name="T58" fmla="*/ 6 w 210"/>
                    <a:gd name="T59" fmla="*/ 107 h 270"/>
                    <a:gd name="T60" fmla="*/ 11 w 210"/>
                    <a:gd name="T61" fmla="*/ 94 h 270"/>
                    <a:gd name="T62" fmla="*/ 11 w 210"/>
                    <a:gd name="T63" fmla="*/ 80 h 270"/>
                    <a:gd name="T64" fmla="*/ 13 w 210"/>
                    <a:gd name="T65" fmla="*/ 63 h 270"/>
                    <a:gd name="T66" fmla="*/ 11 w 210"/>
                    <a:gd name="T67" fmla="*/ 46 h 270"/>
                    <a:gd name="T68" fmla="*/ 6 w 210"/>
                    <a:gd name="T69" fmla="*/ 32 h 270"/>
                    <a:gd name="T70" fmla="*/ 7 w 210"/>
                    <a:gd name="T71" fmla="*/ 26 h 270"/>
                    <a:gd name="T72" fmla="*/ 23 w 210"/>
                    <a:gd name="T73" fmla="*/ 26 h 270"/>
                    <a:gd name="T74" fmla="*/ 34 w 210"/>
                    <a:gd name="T75" fmla="*/ 19 h 270"/>
                    <a:gd name="T76" fmla="*/ 46 w 210"/>
                    <a:gd name="T77" fmla="*/ 11 h 270"/>
                    <a:gd name="T78" fmla="*/ 55 w 210"/>
                    <a:gd name="T79" fmla="*/ 3 h 270"/>
                    <a:gd name="T80" fmla="*/ 71 w 210"/>
                    <a:gd name="T81" fmla="*/ 3 h 270"/>
                    <a:gd name="T82" fmla="*/ 74 w 210"/>
                    <a:gd name="T83" fmla="*/ 11 h 270"/>
                    <a:gd name="T84" fmla="*/ 74 w 210"/>
                    <a:gd name="T85" fmla="*/ 26 h 270"/>
                    <a:gd name="T86" fmla="*/ 76 w 210"/>
                    <a:gd name="T87" fmla="*/ 42 h 270"/>
                    <a:gd name="T88" fmla="*/ 84 w 210"/>
                    <a:gd name="T89" fmla="*/ 49 h 270"/>
                    <a:gd name="T90" fmla="*/ 96 w 210"/>
                    <a:gd name="T91" fmla="*/ 57 h 270"/>
                    <a:gd name="T92" fmla="*/ 109 w 210"/>
                    <a:gd name="T93" fmla="*/ 61 h 270"/>
                    <a:gd name="T94" fmla="*/ 120 w 210"/>
                    <a:gd name="T95" fmla="*/ 69 h 270"/>
                    <a:gd name="T96" fmla="*/ 132 w 210"/>
                    <a:gd name="T97" fmla="*/ 74 h 270"/>
                    <a:gd name="T98" fmla="*/ 145 w 210"/>
                    <a:gd name="T99" fmla="*/ 78 h 270"/>
                    <a:gd name="T100" fmla="*/ 157 w 210"/>
                    <a:gd name="T101" fmla="*/ 84 h 270"/>
                    <a:gd name="T102" fmla="*/ 161 w 210"/>
                    <a:gd name="T103" fmla="*/ 97 h 270"/>
                    <a:gd name="T104" fmla="*/ 159 w 210"/>
                    <a:gd name="T105" fmla="*/ 113 h 270"/>
                    <a:gd name="T106" fmla="*/ 162 w 210"/>
                    <a:gd name="T107" fmla="*/ 130 h 270"/>
                    <a:gd name="T108" fmla="*/ 178 w 210"/>
                    <a:gd name="T109" fmla="*/ 136 h 270"/>
                    <a:gd name="T110" fmla="*/ 195 w 210"/>
                    <a:gd name="T111" fmla="*/ 136 h 270"/>
                    <a:gd name="T112" fmla="*/ 195 w 210"/>
                    <a:gd name="T113" fmla="*/ 153 h 270"/>
                    <a:gd name="T114" fmla="*/ 205 w 210"/>
                    <a:gd name="T115" fmla="*/ 161 h 270"/>
                    <a:gd name="T116" fmla="*/ 210 w 210"/>
                    <a:gd name="T117" fmla="*/ 176 h 270"/>
                    <a:gd name="T118" fmla="*/ 207 w 210"/>
                    <a:gd name="T119" fmla="*/ 191 h 270"/>
                    <a:gd name="T120" fmla="*/ 199 w 210"/>
                    <a:gd name="T121" fmla="*/ 20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70">
                      <a:moveTo>
                        <a:pt x="199" y="214"/>
                      </a:moveTo>
                      <a:lnTo>
                        <a:pt x="199" y="214"/>
                      </a:lnTo>
                      <a:lnTo>
                        <a:pt x="199" y="214"/>
                      </a:lnTo>
                      <a:lnTo>
                        <a:pt x="199" y="212"/>
                      </a:lnTo>
                      <a:lnTo>
                        <a:pt x="199" y="212"/>
                      </a:lnTo>
                      <a:lnTo>
                        <a:pt x="199" y="210"/>
                      </a:lnTo>
                      <a:lnTo>
                        <a:pt x="199" y="210"/>
                      </a:lnTo>
                      <a:lnTo>
                        <a:pt x="199" y="210"/>
                      </a:lnTo>
                      <a:lnTo>
                        <a:pt x="199" y="208"/>
                      </a:lnTo>
                      <a:lnTo>
                        <a:pt x="199" y="208"/>
                      </a:lnTo>
                      <a:lnTo>
                        <a:pt x="199" y="208"/>
                      </a:lnTo>
                      <a:lnTo>
                        <a:pt x="199" y="207"/>
                      </a:lnTo>
                      <a:lnTo>
                        <a:pt x="199" y="207"/>
                      </a:lnTo>
                      <a:lnTo>
                        <a:pt x="197" y="207"/>
                      </a:lnTo>
                      <a:lnTo>
                        <a:pt x="197" y="207"/>
                      </a:lnTo>
                      <a:lnTo>
                        <a:pt x="197" y="207"/>
                      </a:lnTo>
                      <a:lnTo>
                        <a:pt x="195" y="207"/>
                      </a:lnTo>
                      <a:lnTo>
                        <a:pt x="195" y="207"/>
                      </a:lnTo>
                      <a:lnTo>
                        <a:pt x="195" y="207"/>
                      </a:lnTo>
                      <a:lnTo>
                        <a:pt x="195" y="207"/>
                      </a:lnTo>
                      <a:lnTo>
                        <a:pt x="195" y="205"/>
                      </a:lnTo>
                      <a:lnTo>
                        <a:pt x="193" y="205"/>
                      </a:lnTo>
                      <a:lnTo>
                        <a:pt x="193" y="205"/>
                      </a:lnTo>
                      <a:lnTo>
                        <a:pt x="193" y="205"/>
                      </a:lnTo>
                      <a:lnTo>
                        <a:pt x="191" y="205"/>
                      </a:lnTo>
                      <a:lnTo>
                        <a:pt x="191" y="205"/>
                      </a:lnTo>
                      <a:lnTo>
                        <a:pt x="191" y="203"/>
                      </a:lnTo>
                      <a:lnTo>
                        <a:pt x="191" y="203"/>
                      </a:lnTo>
                      <a:lnTo>
                        <a:pt x="189" y="203"/>
                      </a:lnTo>
                      <a:lnTo>
                        <a:pt x="189" y="203"/>
                      </a:lnTo>
                      <a:lnTo>
                        <a:pt x="189" y="203"/>
                      </a:lnTo>
                      <a:lnTo>
                        <a:pt x="189" y="203"/>
                      </a:lnTo>
                      <a:lnTo>
                        <a:pt x="189" y="201"/>
                      </a:lnTo>
                      <a:lnTo>
                        <a:pt x="187" y="201"/>
                      </a:lnTo>
                      <a:lnTo>
                        <a:pt x="187" y="201"/>
                      </a:lnTo>
                      <a:lnTo>
                        <a:pt x="187" y="201"/>
                      </a:lnTo>
                      <a:lnTo>
                        <a:pt x="185" y="201"/>
                      </a:lnTo>
                      <a:lnTo>
                        <a:pt x="185" y="201"/>
                      </a:lnTo>
                      <a:lnTo>
                        <a:pt x="185" y="199"/>
                      </a:lnTo>
                      <a:lnTo>
                        <a:pt x="185" y="199"/>
                      </a:lnTo>
                      <a:lnTo>
                        <a:pt x="184" y="199"/>
                      </a:lnTo>
                      <a:lnTo>
                        <a:pt x="184" y="199"/>
                      </a:lnTo>
                      <a:lnTo>
                        <a:pt x="184" y="199"/>
                      </a:lnTo>
                      <a:lnTo>
                        <a:pt x="184" y="199"/>
                      </a:lnTo>
                      <a:lnTo>
                        <a:pt x="182" y="199"/>
                      </a:lnTo>
                      <a:lnTo>
                        <a:pt x="182" y="197"/>
                      </a:lnTo>
                      <a:lnTo>
                        <a:pt x="182" y="197"/>
                      </a:lnTo>
                      <a:lnTo>
                        <a:pt x="180" y="197"/>
                      </a:lnTo>
                      <a:lnTo>
                        <a:pt x="180" y="197"/>
                      </a:lnTo>
                      <a:lnTo>
                        <a:pt x="180" y="197"/>
                      </a:lnTo>
                      <a:lnTo>
                        <a:pt x="178" y="197"/>
                      </a:lnTo>
                      <a:lnTo>
                        <a:pt x="178" y="197"/>
                      </a:lnTo>
                      <a:lnTo>
                        <a:pt x="178" y="197"/>
                      </a:lnTo>
                      <a:lnTo>
                        <a:pt x="176" y="197"/>
                      </a:lnTo>
                      <a:lnTo>
                        <a:pt x="176" y="197"/>
                      </a:lnTo>
                      <a:lnTo>
                        <a:pt x="174" y="197"/>
                      </a:lnTo>
                      <a:lnTo>
                        <a:pt x="174" y="197"/>
                      </a:lnTo>
                      <a:lnTo>
                        <a:pt x="174" y="197"/>
                      </a:lnTo>
                      <a:lnTo>
                        <a:pt x="172" y="197"/>
                      </a:lnTo>
                      <a:lnTo>
                        <a:pt x="172" y="197"/>
                      </a:lnTo>
                      <a:lnTo>
                        <a:pt x="172" y="197"/>
                      </a:lnTo>
                      <a:lnTo>
                        <a:pt x="172" y="197"/>
                      </a:lnTo>
                      <a:lnTo>
                        <a:pt x="170" y="197"/>
                      </a:lnTo>
                      <a:lnTo>
                        <a:pt x="170" y="197"/>
                      </a:lnTo>
                      <a:lnTo>
                        <a:pt x="168" y="197"/>
                      </a:lnTo>
                      <a:lnTo>
                        <a:pt x="168" y="197"/>
                      </a:lnTo>
                      <a:lnTo>
                        <a:pt x="168" y="197"/>
                      </a:lnTo>
                      <a:lnTo>
                        <a:pt x="166" y="197"/>
                      </a:lnTo>
                      <a:lnTo>
                        <a:pt x="166" y="197"/>
                      </a:lnTo>
                      <a:lnTo>
                        <a:pt x="166" y="197"/>
                      </a:lnTo>
                      <a:lnTo>
                        <a:pt x="164" y="197"/>
                      </a:lnTo>
                      <a:lnTo>
                        <a:pt x="164" y="197"/>
                      </a:lnTo>
                      <a:lnTo>
                        <a:pt x="164" y="197"/>
                      </a:lnTo>
                      <a:lnTo>
                        <a:pt x="162" y="197"/>
                      </a:lnTo>
                      <a:lnTo>
                        <a:pt x="162" y="199"/>
                      </a:lnTo>
                      <a:lnTo>
                        <a:pt x="162" y="199"/>
                      </a:lnTo>
                      <a:lnTo>
                        <a:pt x="162" y="199"/>
                      </a:lnTo>
                      <a:lnTo>
                        <a:pt x="161" y="199"/>
                      </a:lnTo>
                      <a:lnTo>
                        <a:pt x="161" y="199"/>
                      </a:lnTo>
                      <a:lnTo>
                        <a:pt x="161" y="199"/>
                      </a:lnTo>
                      <a:lnTo>
                        <a:pt x="159" y="199"/>
                      </a:lnTo>
                      <a:lnTo>
                        <a:pt x="159" y="199"/>
                      </a:lnTo>
                      <a:lnTo>
                        <a:pt x="159" y="199"/>
                      </a:lnTo>
                      <a:lnTo>
                        <a:pt x="157" y="199"/>
                      </a:lnTo>
                      <a:lnTo>
                        <a:pt x="157" y="201"/>
                      </a:lnTo>
                      <a:lnTo>
                        <a:pt x="157" y="201"/>
                      </a:lnTo>
                      <a:lnTo>
                        <a:pt x="157" y="201"/>
                      </a:lnTo>
                      <a:lnTo>
                        <a:pt x="155" y="201"/>
                      </a:lnTo>
                      <a:lnTo>
                        <a:pt x="155" y="201"/>
                      </a:lnTo>
                      <a:lnTo>
                        <a:pt x="153" y="201"/>
                      </a:lnTo>
                      <a:lnTo>
                        <a:pt x="153" y="201"/>
                      </a:lnTo>
                      <a:lnTo>
                        <a:pt x="153" y="201"/>
                      </a:lnTo>
                      <a:lnTo>
                        <a:pt x="153" y="201"/>
                      </a:lnTo>
                      <a:lnTo>
                        <a:pt x="151" y="201"/>
                      </a:lnTo>
                      <a:lnTo>
                        <a:pt x="151" y="201"/>
                      </a:lnTo>
                      <a:lnTo>
                        <a:pt x="151" y="201"/>
                      </a:lnTo>
                      <a:lnTo>
                        <a:pt x="149" y="201"/>
                      </a:lnTo>
                      <a:lnTo>
                        <a:pt x="149" y="203"/>
                      </a:lnTo>
                      <a:lnTo>
                        <a:pt x="149" y="203"/>
                      </a:lnTo>
                      <a:lnTo>
                        <a:pt x="147" y="203"/>
                      </a:lnTo>
                      <a:lnTo>
                        <a:pt x="147" y="203"/>
                      </a:lnTo>
                      <a:lnTo>
                        <a:pt x="147" y="203"/>
                      </a:lnTo>
                      <a:lnTo>
                        <a:pt x="145" y="203"/>
                      </a:lnTo>
                      <a:lnTo>
                        <a:pt x="145" y="203"/>
                      </a:lnTo>
                      <a:lnTo>
                        <a:pt x="145" y="203"/>
                      </a:lnTo>
                      <a:lnTo>
                        <a:pt x="145" y="203"/>
                      </a:lnTo>
                      <a:lnTo>
                        <a:pt x="143" y="203"/>
                      </a:lnTo>
                      <a:lnTo>
                        <a:pt x="143" y="203"/>
                      </a:lnTo>
                      <a:lnTo>
                        <a:pt x="141" y="203"/>
                      </a:lnTo>
                      <a:lnTo>
                        <a:pt x="141" y="203"/>
                      </a:lnTo>
                      <a:lnTo>
                        <a:pt x="141" y="203"/>
                      </a:lnTo>
                      <a:lnTo>
                        <a:pt x="141" y="205"/>
                      </a:lnTo>
                      <a:lnTo>
                        <a:pt x="140" y="205"/>
                      </a:lnTo>
                      <a:lnTo>
                        <a:pt x="140" y="205"/>
                      </a:lnTo>
                      <a:lnTo>
                        <a:pt x="140" y="205"/>
                      </a:lnTo>
                      <a:lnTo>
                        <a:pt x="138" y="205"/>
                      </a:lnTo>
                      <a:lnTo>
                        <a:pt x="138" y="205"/>
                      </a:lnTo>
                      <a:lnTo>
                        <a:pt x="136" y="205"/>
                      </a:lnTo>
                      <a:lnTo>
                        <a:pt x="136" y="205"/>
                      </a:lnTo>
                      <a:lnTo>
                        <a:pt x="136" y="207"/>
                      </a:lnTo>
                      <a:lnTo>
                        <a:pt x="136" y="207"/>
                      </a:lnTo>
                      <a:lnTo>
                        <a:pt x="136" y="207"/>
                      </a:lnTo>
                      <a:lnTo>
                        <a:pt x="136" y="207"/>
                      </a:lnTo>
                      <a:lnTo>
                        <a:pt x="136" y="207"/>
                      </a:lnTo>
                      <a:lnTo>
                        <a:pt x="136" y="208"/>
                      </a:lnTo>
                      <a:lnTo>
                        <a:pt x="136" y="208"/>
                      </a:lnTo>
                      <a:lnTo>
                        <a:pt x="136" y="210"/>
                      </a:lnTo>
                      <a:lnTo>
                        <a:pt x="134" y="210"/>
                      </a:lnTo>
                      <a:lnTo>
                        <a:pt x="134" y="210"/>
                      </a:lnTo>
                      <a:lnTo>
                        <a:pt x="134" y="212"/>
                      </a:lnTo>
                      <a:lnTo>
                        <a:pt x="134" y="212"/>
                      </a:lnTo>
                      <a:lnTo>
                        <a:pt x="134" y="212"/>
                      </a:lnTo>
                      <a:lnTo>
                        <a:pt x="134" y="214"/>
                      </a:lnTo>
                      <a:lnTo>
                        <a:pt x="134" y="214"/>
                      </a:lnTo>
                      <a:lnTo>
                        <a:pt x="132" y="214"/>
                      </a:lnTo>
                      <a:lnTo>
                        <a:pt x="132" y="214"/>
                      </a:lnTo>
                      <a:lnTo>
                        <a:pt x="132" y="214"/>
                      </a:lnTo>
                      <a:lnTo>
                        <a:pt x="132" y="216"/>
                      </a:lnTo>
                      <a:lnTo>
                        <a:pt x="132" y="216"/>
                      </a:lnTo>
                      <a:lnTo>
                        <a:pt x="132" y="216"/>
                      </a:lnTo>
                      <a:lnTo>
                        <a:pt x="132" y="218"/>
                      </a:lnTo>
                      <a:lnTo>
                        <a:pt x="130" y="218"/>
                      </a:lnTo>
                      <a:lnTo>
                        <a:pt x="130" y="218"/>
                      </a:lnTo>
                      <a:lnTo>
                        <a:pt x="130" y="218"/>
                      </a:lnTo>
                      <a:lnTo>
                        <a:pt x="130" y="220"/>
                      </a:lnTo>
                      <a:lnTo>
                        <a:pt x="130" y="220"/>
                      </a:lnTo>
                      <a:lnTo>
                        <a:pt x="130" y="220"/>
                      </a:lnTo>
                      <a:lnTo>
                        <a:pt x="130" y="222"/>
                      </a:lnTo>
                      <a:lnTo>
                        <a:pt x="128" y="222"/>
                      </a:lnTo>
                      <a:lnTo>
                        <a:pt x="128" y="222"/>
                      </a:lnTo>
                      <a:lnTo>
                        <a:pt x="128" y="222"/>
                      </a:lnTo>
                      <a:lnTo>
                        <a:pt x="128" y="222"/>
                      </a:lnTo>
                      <a:lnTo>
                        <a:pt x="128" y="224"/>
                      </a:lnTo>
                      <a:lnTo>
                        <a:pt x="128" y="224"/>
                      </a:lnTo>
                      <a:lnTo>
                        <a:pt x="128" y="226"/>
                      </a:lnTo>
                      <a:lnTo>
                        <a:pt x="128" y="226"/>
                      </a:lnTo>
                      <a:lnTo>
                        <a:pt x="128" y="228"/>
                      </a:lnTo>
                      <a:lnTo>
                        <a:pt x="128" y="228"/>
                      </a:lnTo>
                      <a:lnTo>
                        <a:pt x="128" y="230"/>
                      </a:lnTo>
                      <a:lnTo>
                        <a:pt x="128" y="230"/>
                      </a:lnTo>
                      <a:lnTo>
                        <a:pt x="128" y="230"/>
                      </a:lnTo>
                      <a:lnTo>
                        <a:pt x="128" y="231"/>
                      </a:lnTo>
                      <a:lnTo>
                        <a:pt x="128" y="231"/>
                      </a:lnTo>
                      <a:lnTo>
                        <a:pt x="128" y="233"/>
                      </a:lnTo>
                      <a:lnTo>
                        <a:pt x="128" y="233"/>
                      </a:lnTo>
                      <a:lnTo>
                        <a:pt x="126" y="233"/>
                      </a:lnTo>
                      <a:lnTo>
                        <a:pt x="126" y="235"/>
                      </a:lnTo>
                      <a:lnTo>
                        <a:pt x="126" y="235"/>
                      </a:lnTo>
                      <a:lnTo>
                        <a:pt x="126" y="237"/>
                      </a:lnTo>
                      <a:lnTo>
                        <a:pt x="126" y="237"/>
                      </a:lnTo>
                      <a:lnTo>
                        <a:pt x="126" y="237"/>
                      </a:lnTo>
                      <a:lnTo>
                        <a:pt x="126" y="237"/>
                      </a:lnTo>
                      <a:lnTo>
                        <a:pt x="126" y="239"/>
                      </a:lnTo>
                      <a:lnTo>
                        <a:pt x="126" y="239"/>
                      </a:lnTo>
                      <a:lnTo>
                        <a:pt x="126" y="239"/>
                      </a:lnTo>
                      <a:lnTo>
                        <a:pt x="126" y="241"/>
                      </a:lnTo>
                      <a:lnTo>
                        <a:pt x="126" y="241"/>
                      </a:lnTo>
                      <a:lnTo>
                        <a:pt x="124" y="241"/>
                      </a:lnTo>
                      <a:lnTo>
                        <a:pt x="124" y="243"/>
                      </a:lnTo>
                      <a:lnTo>
                        <a:pt x="124" y="243"/>
                      </a:lnTo>
                      <a:lnTo>
                        <a:pt x="124" y="245"/>
                      </a:lnTo>
                      <a:lnTo>
                        <a:pt x="124" y="245"/>
                      </a:lnTo>
                      <a:lnTo>
                        <a:pt x="124" y="245"/>
                      </a:lnTo>
                      <a:lnTo>
                        <a:pt x="124" y="247"/>
                      </a:lnTo>
                      <a:lnTo>
                        <a:pt x="124" y="247"/>
                      </a:lnTo>
                      <a:lnTo>
                        <a:pt x="124" y="247"/>
                      </a:lnTo>
                      <a:lnTo>
                        <a:pt x="124" y="247"/>
                      </a:lnTo>
                      <a:lnTo>
                        <a:pt x="124" y="249"/>
                      </a:lnTo>
                      <a:lnTo>
                        <a:pt x="124" y="249"/>
                      </a:lnTo>
                      <a:lnTo>
                        <a:pt x="122" y="249"/>
                      </a:lnTo>
                      <a:lnTo>
                        <a:pt x="122" y="251"/>
                      </a:lnTo>
                      <a:lnTo>
                        <a:pt x="122" y="251"/>
                      </a:lnTo>
                      <a:lnTo>
                        <a:pt x="122" y="253"/>
                      </a:lnTo>
                      <a:lnTo>
                        <a:pt x="122" y="253"/>
                      </a:lnTo>
                      <a:lnTo>
                        <a:pt x="122" y="253"/>
                      </a:lnTo>
                      <a:lnTo>
                        <a:pt x="122" y="254"/>
                      </a:lnTo>
                      <a:lnTo>
                        <a:pt x="122" y="254"/>
                      </a:lnTo>
                      <a:lnTo>
                        <a:pt x="120" y="254"/>
                      </a:lnTo>
                      <a:lnTo>
                        <a:pt x="120" y="254"/>
                      </a:lnTo>
                      <a:lnTo>
                        <a:pt x="120" y="256"/>
                      </a:lnTo>
                      <a:lnTo>
                        <a:pt x="120" y="256"/>
                      </a:lnTo>
                      <a:lnTo>
                        <a:pt x="120" y="258"/>
                      </a:lnTo>
                      <a:lnTo>
                        <a:pt x="120" y="258"/>
                      </a:lnTo>
                      <a:lnTo>
                        <a:pt x="120" y="256"/>
                      </a:lnTo>
                      <a:lnTo>
                        <a:pt x="120" y="256"/>
                      </a:lnTo>
                      <a:lnTo>
                        <a:pt x="120" y="256"/>
                      </a:lnTo>
                      <a:lnTo>
                        <a:pt x="118" y="256"/>
                      </a:lnTo>
                      <a:lnTo>
                        <a:pt x="118" y="256"/>
                      </a:lnTo>
                      <a:lnTo>
                        <a:pt x="118" y="254"/>
                      </a:lnTo>
                      <a:lnTo>
                        <a:pt x="118" y="254"/>
                      </a:lnTo>
                      <a:lnTo>
                        <a:pt x="118" y="254"/>
                      </a:lnTo>
                      <a:lnTo>
                        <a:pt x="118" y="253"/>
                      </a:lnTo>
                      <a:lnTo>
                        <a:pt x="118" y="253"/>
                      </a:lnTo>
                      <a:lnTo>
                        <a:pt x="117" y="253"/>
                      </a:lnTo>
                      <a:lnTo>
                        <a:pt x="117" y="253"/>
                      </a:lnTo>
                      <a:lnTo>
                        <a:pt x="115" y="253"/>
                      </a:lnTo>
                      <a:lnTo>
                        <a:pt x="115" y="253"/>
                      </a:lnTo>
                      <a:lnTo>
                        <a:pt x="115" y="253"/>
                      </a:lnTo>
                      <a:lnTo>
                        <a:pt x="113" y="253"/>
                      </a:lnTo>
                      <a:lnTo>
                        <a:pt x="113" y="253"/>
                      </a:lnTo>
                      <a:lnTo>
                        <a:pt x="113" y="253"/>
                      </a:lnTo>
                      <a:lnTo>
                        <a:pt x="111" y="253"/>
                      </a:lnTo>
                      <a:lnTo>
                        <a:pt x="111" y="253"/>
                      </a:lnTo>
                      <a:lnTo>
                        <a:pt x="109" y="253"/>
                      </a:lnTo>
                      <a:lnTo>
                        <a:pt x="109" y="253"/>
                      </a:lnTo>
                      <a:lnTo>
                        <a:pt x="109" y="253"/>
                      </a:lnTo>
                      <a:lnTo>
                        <a:pt x="107" y="253"/>
                      </a:lnTo>
                      <a:lnTo>
                        <a:pt x="107" y="253"/>
                      </a:lnTo>
                      <a:lnTo>
                        <a:pt x="105" y="253"/>
                      </a:lnTo>
                      <a:lnTo>
                        <a:pt x="105" y="253"/>
                      </a:lnTo>
                      <a:lnTo>
                        <a:pt x="105" y="253"/>
                      </a:lnTo>
                      <a:lnTo>
                        <a:pt x="103" y="253"/>
                      </a:lnTo>
                      <a:lnTo>
                        <a:pt x="103" y="253"/>
                      </a:lnTo>
                      <a:lnTo>
                        <a:pt x="103" y="253"/>
                      </a:lnTo>
                      <a:lnTo>
                        <a:pt x="101" y="253"/>
                      </a:lnTo>
                      <a:lnTo>
                        <a:pt x="101" y="253"/>
                      </a:lnTo>
                      <a:lnTo>
                        <a:pt x="99" y="253"/>
                      </a:lnTo>
                      <a:lnTo>
                        <a:pt x="99" y="253"/>
                      </a:lnTo>
                      <a:lnTo>
                        <a:pt x="99" y="253"/>
                      </a:lnTo>
                      <a:lnTo>
                        <a:pt x="97" y="253"/>
                      </a:lnTo>
                      <a:lnTo>
                        <a:pt x="97" y="254"/>
                      </a:lnTo>
                      <a:lnTo>
                        <a:pt x="97" y="254"/>
                      </a:lnTo>
                      <a:lnTo>
                        <a:pt x="97" y="254"/>
                      </a:lnTo>
                      <a:lnTo>
                        <a:pt x="97" y="254"/>
                      </a:lnTo>
                      <a:lnTo>
                        <a:pt x="97" y="256"/>
                      </a:lnTo>
                      <a:lnTo>
                        <a:pt x="97" y="256"/>
                      </a:lnTo>
                      <a:lnTo>
                        <a:pt x="97" y="256"/>
                      </a:lnTo>
                      <a:lnTo>
                        <a:pt x="97" y="258"/>
                      </a:lnTo>
                      <a:lnTo>
                        <a:pt x="96" y="258"/>
                      </a:lnTo>
                      <a:lnTo>
                        <a:pt x="96" y="258"/>
                      </a:lnTo>
                      <a:lnTo>
                        <a:pt x="96" y="260"/>
                      </a:lnTo>
                      <a:lnTo>
                        <a:pt x="96" y="260"/>
                      </a:lnTo>
                      <a:lnTo>
                        <a:pt x="96" y="260"/>
                      </a:lnTo>
                      <a:lnTo>
                        <a:pt x="96" y="262"/>
                      </a:lnTo>
                      <a:lnTo>
                        <a:pt x="94" y="262"/>
                      </a:lnTo>
                      <a:lnTo>
                        <a:pt x="94" y="262"/>
                      </a:lnTo>
                      <a:lnTo>
                        <a:pt x="94" y="262"/>
                      </a:lnTo>
                      <a:lnTo>
                        <a:pt x="94" y="262"/>
                      </a:lnTo>
                      <a:lnTo>
                        <a:pt x="94" y="264"/>
                      </a:lnTo>
                      <a:lnTo>
                        <a:pt x="94" y="264"/>
                      </a:lnTo>
                      <a:lnTo>
                        <a:pt x="94" y="264"/>
                      </a:lnTo>
                      <a:lnTo>
                        <a:pt x="94" y="266"/>
                      </a:lnTo>
                      <a:lnTo>
                        <a:pt x="94" y="266"/>
                      </a:lnTo>
                      <a:lnTo>
                        <a:pt x="94" y="268"/>
                      </a:lnTo>
                      <a:lnTo>
                        <a:pt x="94" y="268"/>
                      </a:lnTo>
                      <a:lnTo>
                        <a:pt x="92" y="268"/>
                      </a:lnTo>
                      <a:lnTo>
                        <a:pt x="92" y="270"/>
                      </a:lnTo>
                      <a:lnTo>
                        <a:pt x="92" y="270"/>
                      </a:lnTo>
                      <a:lnTo>
                        <a:pt x="92" y="270"/>
                      </a:lnTo>
                      <a:lnTo>
                        <a:pt x="92" y="270"/>
                      </a:lnTo>
                      <a:lnTo>
                        <a:pt x="92" y="270"/>
                      </a:lnTo>
                      <a:lnTo>
                        <a:pt x="92" y="270"/>
                      </a:lnTo>
                      <a:lnTo>
                        <a:pt x="92" y="268"/>
                      </a:lnTo>
                      <a:lnTo>
                        <a:pt x="92" y="268"/>
                      </a:lnTo>
                      <a:lnTo>
                        <a:pt x="92" y="268"/>
                      </a:lnTo>
                      <a:lnTo>
                        <a:pt x="90" y="268"/>
                      </a:lnTo>
                      <a:lnTo>
                        <a:pt x="90" y="266"/>
                      </a:lnTo>
                      <a:lnTo>
                        <a:pt x="90" y="266"/>
                      </a:lnTo>
                      <a:lnTo>
                        <a:pt x="90" y="264"/>
                      </a:lnTo>
                      <a:lnTo>
                        <a:pt x="90" y="264"/>
                      </a:lnTo>
                      <a:lnTo>
                        <a:pt x="90" y="262"/>
                      </a:lnTo>
                      <a:lnTo>
                        <a:pt x="90" y="262"/>
                      </a:lnTo>
                      <a:lnTo>
                        <a:pt x="90" y="262"/>
                      </a:lnTo>
                      <a:lnTo>
                        <a:pt x="88" y="262"/>
                      </a:lnTo>
                      <a:lnTo>
                        <a:pt x="88" y="262"/>
                      </a:lnTo>
                      <a:lnTo>
                        <a:pt x="88" y="262"/>
                      </a:lnTo>
                      <a:lnTo>
                        <a:pt x="88" y="260"/>
                      </a:lnTo>
                      <a:lnTo>
                        <a:pt x="88" y="260"/>
                      </a:lnTo>
                      <a:lnTo>
                        <a:pt x="88" y="260"/>
                      </a:lnTo>
                      <a:lnTo>
                        <a:pt x="88" y="260"/>
                      </a:lnTo>
                      <a:lnTo>
                        <a:pt x="88" y="258"/>
                      </a:lnTo>
                      <a:lnTo>
                        <a:pt x="88" y="258"/>
                      </a:lnTo>
                      <a:lnTo>
                        <a:pt x="88" y="258"/>
                      </a:lnTo>
                      <a:lnTo>
                        <a:pt x="86" y="258"/>
                      </a:lnTo>
                      <a:lnTo>
                        <a:pt x="86" y="256"/>
                      </a:lnTo>
                      <a:lnTo>
                        <a:pt x="86" y="256"/>
                      </a:lnTo>
                      <a:lnTo>
                        <a:pt x="86" y="256"/>
                      </a:lnTo>
                      <a:lnTo>
                        <a:pt x="84" y="256"/>
                      </a:lnTo>
                      <a:lnTo>
                        <a:pt x="84" y="256"/>
                      </a:lnTo>
                      <a:lnTo>
                        <a:pt x="84" y="256"/>
                      </a:lnTo>
                      <a:lnTo>
                        <a:pt x="82" y="256"/>
                      </a:lnTo>
                      <a:lnTo>
                        <a:pt x="82" y="254"/>
                      </a:lnTo>
                      <a:lnTo>
                        <a:pt x="82" y="254"/>
                      </a:lnTo>
                      <a:lnTo>
                        <a:pt x="82" y="254"/>
                      </a:lnTo>
                      <a:lnTo>
                        <a:pt x="80" y="254"/>
                      </a:lnTo>
                      <a:lnTo>
                        <a:pt x="80" y="254"/>
                      </a:lnTo>
                      <a:lnTo>
                        <a:pt x="80" y="254"/>
                      </a:lnTo>
                      <a:lnTo>
                        <a:pt x="78" y="254"/>
                      </a:lnTo>
                      <a:lnTo>
                        <a:pt x="78" y="254"/>
                      </a:lnTo>
                      <a:lnTo>
                        <a:pt x="78" y="254"/>
                      </a:lnTo>
                      <a:lnTo>
                        <a:pt x="76" y="254"/>
                      </a:lnTo>
                      <a:lnTo>
                        <a:pt x="76" y="254"/>
                      </a:lnTo>
                      <a:lnTo>
                        <a:pt x="76" y="254"/>
                      </a:lnTo>
                      <a:lnTo>
                        <a:pt x="74" y="254"/>
                      </a:lnTo>
                      <a:lnTo>
                        <a:pt x="74" y="254"/>
                      </a:lnTo>
                      <a:lnTo>
                        <a:pt x="73" y="254"/>
                      </a:lnTo>
                      <a:lnTo>
                        <a:pt x="73" y="254"/>
                      </a:lnTo>
                      <a:lnTo>
                        <a:pt x="73" y="254"/>
                      </a:lnTo>
                      <a:lnTo>
                        <a:pt x="71" y="254"/>
                      </a:lnTo>
                      <a:lnTo>
                        <a:pt x="71" y="254"/>
                      </a:lnTo>
                      <a:lnTo>
                        <a:pt x="71" y="254"/>
                      </a:lnTo>
                      <a:lnTo>
                        <a:pt x="69" y="254"/>
                      </a:lnTo>
                      <a:lnTo>
                        <a:pt x="69" y="254"/>
                      </a:lnTo>
                      <a:lnTo>
                        <a:pt x="69" y="254"/>
                      </a:lnTo>
                      <a:lnTo>
                        <a:pt x="67" y="254"/>
                      </a:lnTo>
                      <a:lnTo>
                        <a:pt x="67" y="254"/>
                      </a:lnTo>
                      <a:lnTo>
                        <a:pt x="67" y="254"/>
                      </a:lnTo>
                      <a:lnTo>
                        <a:pt x="67" y="254"/>
                      </a:lnTo>
                      <a:lnTo>
                        <a:pt x="65" y="254"/>
                      </a:lnTo>
                      <a:lnTo>
                        <a:pt x="65" y="254"/>
                      </a:lnTo>
                      <a:lnTo>
                        <a:pt x="65" y="253"/>
                      </a:lnTo>
                      <a:lnTo>
                        <a:pt x="65" y="253"/>
                      </a:lnTo>
                      <a:lnTo>
                        <a:pt x="65" y="253"/>
                      </a:lnTo>
                      <a:lnTo>
                        <a:pt x="65" y="253"/>
                      </a:lnTo>
                      <a:lnTo>
                        <a:pt x="65" y="251"/>
                      </a:lnTo>
                      <a:lnTo>
                        <a:pt x="63" y="251"/>
                      </a:lnTo>
                      <a:lnTo>
                        <a:pt x="63" y="251"/>
                      </a:lnTo>
                      <a:lnTo>
                        <a:pt x="61" y="251"/>
                      </a:lnTo>
                      <a:lnTo>
                        <a:pt x="61" y="251"/>
                      </a:lnTo>
                      <a:lnTo>
                        <a:pt x="61" y="249"/>
                      </a:lnTo>
                      <a:lnTo>
                        <a:pt x="61" y="249"/>
                      </a:lnTo>
                      <a:lnTo>
                        <a:pt x="61" y="249"/>
                      </a:lnTo>
                      <a:lnTo>
                        <a:pt x="61" y="249"/>
                      </a:lnTo>
                      <a:lnTo>
                        <a:pt x="59" y="249"/>
                      </a:lnTo>
                      <a:lnTo>
                        <a:pt x="59" y="249"/>
                      </a:lnTo>
                      <a:lnTo>
                        <a:pt x="59" y="249"/>
                      </a:lnTo>
                      <a:lnTo>
                        <a:pt x="59" y="249"/>
                      </a:lnTo>
                      <a:lnTo>
                        <a:pt x="59" y="251"/>
                      </a:lnTo>
                      <a:lnTo>
                        <a:pt x="59" y="251"/>
                      </a:lnTo>
                      <a:lnTo>
                        <a:pt x="59" y="253"/>
                      </a:lnTo>
                      <a:lnTo>
                        <a:pt x="57" y="253"/>
                      </a:lnTo>
                      <a:lnTo>
                        <a:pt x="57" y="253"/>
                      </a:lnTo>
                      <a:lnTo>
                        <a:pt x="57" y="254"/>
                      </a:lnTo>
                      <a:lnTo>
                        <a:pt x="57" y="254"/>
                      </a:lnTo>
                      <a:lnTo>
                        <a:pt x="57" y="254"/>
                      </a:lnTo>
                      <a:lnTo>
                        <a:pt x="57" y="254"/>
                      </a:lnTo>
                      <a:lnTo>
                        <a:pt x="55" y="254"/>
                      </a:lnTo>
                      <a:lnTo>
                        <a:pt x="55" y="254"/>
                      </a:lnTo>
                      <a:lnTo>
                        <a:pt x="55" y="254"/>
                      </a:lnTo>
                      <a:lnTo>
                        <a:pt x="55" y="256"/>
                      </a:lnTo>
                      <a:lnTo>
                        <a:pt x="53" y="256"/>
                      </a:lnTo>
                      <a:lnTo>
                        <a:pt x="53" y="256"/>
                      </a:lnTo>
                      <a:lnTo>
                        <a:pt x="53" y="256"/>
                      </a:lnTo>
                      <a:lnTo>
                        <a:pt x="53" y="256"/>
                      </a:lnTo>
                      <a:lnTo>
                        <a:pt x="52" y="256"/>
                      </a:lnTo>
                      <a:lnTo>
                        <a:pt x="52" y="256"/>
                      </a:lnTo>
                      <a:lnTo>
                        <a:pt x="50" y="256"/>
                      </a:lnTo>
                      <a:lnTo>
                        <a:pt x="50" y="258"/>
                      </a:lnTo>
                      <a:lnTo>
                        <a:pt x="50" y="258"/>
                      </a:lnTo>
                      <a:lnTo>
                        <a:pt x="50" y="258"/>
                      </a:lnTo>
                      <a:lnTo>
                        <a:pt x="50" y="260"/>
                      </a:lnTo>
                      <a:lnTo>
                        <a:pt x="50" y="260"/>
                      </a:lnTo>
                      <a:lnTo>
                        <a:pt x="50" y="260"/>
                      </a:lnTo>
                      <a:lnTo>
                        <a:pt x="50" y="262"/>
                      </a:lnTo>
                      <a:lnTo>
                        <a:pt x="50" y="262"/>
                      </a:lnTo>
                      <a:lnTo>
                        <a:pt x="48" y="262"/>
                      </a:lnTo>
                      <a:lnTo>
                        <a:pt x="48" y="262"/>
                      </a:lnTo>
                      <a:lnTo>
                        <a:pt x="46" y="262"/>
                      </a:lnTo>
                      <a:lnTo>
                        <a:pt x="46" y="262"/>
                      </a:lnTo>
                      <a:lnTo>
                        <a:pt x="46" y="262"/>
                      </a:lnTo>
                      <a:lnTo>
                        <a:pt x="46" y="264"/>
                      </a:lnTo>
                      <a:lnTo>
                        <a:pt x="46" y="264"/>
                      </a:lnTo>
                      <a:lnTo>
                        <a:pt x="44" y="264"/>
                      </a:lnTo>
                      <a:lnTo>
                        <a:pt x="44" y="264"/>
                      </a:lnTo>
                      <a:lnTo>
                        <a:pt x="46" y="264"/>
                      </a:lnTo>
                      <a:lnTo>
                        <a:pt x="46" y="266"/>
                      </a:lnTo>
                      <a:lnTo>
                        <a:pt x="44" y="266"/>
                      </a:lnTo>
                      <a:lnTo>
                        <a:pt x="44" y="266"/>
                      </a:lnTo>
                      <a:lnTo>
                        <a:pt x="44" y="266"/>
                      </a:lnTo>
                      <a:lnTo>
                        <a:pt x="44" y="268"/>
                      </a:lnTo>
                      <a:lnTo>
                        <a:pt x="44" y="268"/>
                      </a:lnTo>
                      <a:lnTo>
                        <a:pt x="44" y="268"/>
                      </a:lnTo>
                      <a:lnTo>
                        <a:pt x="42" y="268"/>
                      </a:lnTo>
                      <a:lnTo>
                        <a:pt x="42" y="270"/>
                      </a:lnTo>
                      <a:lnTo>
                        <a:pt x="42" y="270"/>
                      </a:lnTo>
                      <a:lnTo>
                        <a:pt x="42" y="270"/>
                      </a:lnTo>
                      <a:lnTo>
                        <a:pt x="40" y="270"/>
                      </a:lnTo>
                      <a:lnTo>
                        <a:pt x="40" y="270"/>
                      </a:lnTo>
                      <a:lnTo>
                        <a:pt x="40" y="270"/>
                      </a:lnTo>
                      <a:lnTo>
                        <a:pt x="38" y="270"/>
                      </a:lnTo>
                      <a:lnTo>
                        <a:pt x="38" y="270"/>
                      </a:lnTo>
                      <a:lnTo>
                        <a:pt x="38" y="270"/>
                      </a:lnTo>
                      <a:lnTo>
                        <a:pt x="38" y="270"/>
                      </a:lnTo>
                      <a:lnTo>
                        <a:pt x="36" y="270"/>
                      </a:lnTo>
                      <a:lnTo>
                        <a:pt x="36" y="270"/>
                      </a:lnTo>
                      <a:lnTo>
                        <a:pt x="34" y="270"/>
                      </a:lnTo>
                      <a:lnTo>
                        <a:pt x="34" y="270"/>
                      </a:lnTo>
                      <a:lnTo>
                        <a:pt x="34" y="270"/>
                      </a:lnTo>
                      <a:lnTo>
                        <a:pt x="32" y="270"/>
                      </a:lnTo>
                      <a:lnTo>
                        <a:pt x="32" y="270"/>
                      </a:lnTo>
                      <a:lnTo>
                        <a:pt x="32" y="270"/>
                      </a:lnTo>
                      <a:lnTo>
                        <a:pt x="32" y="270"/>
                      </a:lnTo>
                      <a:lnTo>
                        <a:pt x="30" y="270"/>
                      </a:lnTo>
                      <a:lnTo>
                        <a:pt x="30" y="270"/>
                      </a:lnTo>
                      <a:lnTo>
                        <a:pt x="30" y="270"/>
                      </a:lnTo>
                      <a:lnTo>
                        <a:pt x="30" y="268"/>
                      </a:lnTo>
                      <a:lnTo>
                        <a:pt x="30" y="268"/>
                      </a:lnTo>
                      <a:lnTo>
                        <a:pt x="30" y="266"/>
                      </a:lnTo>
                      <a:lnTo>
                        <a:pt x="30" y="266"/>
                      </a:lnTo>
                      <a:lnTo>
                        <a:pt x="30" y="264"/>
                      </a:lnTo>
                      <a:lnTo>
                        <a:pt x="30" y="264"/>
                      </a:lnTo>
                      <a:lnTo>
                        <a:pt x="30" y="264"/>
                      </a:lnTo>
                      <a:lnTo>
                        <a:pt x="30" y="264"/>
                      </a:lnTo>
                      <a:lnTo>
                        <a:pt x="30" y="262"/>
                      </a:lnTo>
                      <a:lnTo>
                        <a:pt x="30" y="262"/>
                      </a:lnTo>
                      <a:lnTo>
                        <a:pt x="30" y="262"/>
                      </a:lnTo>
                      <a:lnTo>
                        <a:pt x="29" y="262"/>
                      </a:lnTo>
                      <a:lnTo>
                        <a:pt x="29" y="260"/>
                      </a:lnTo>
                      <a:lnTo>
                        <a:pt x="29" y="260"/>
                      </a:lnTo>
                      <a:lnTo>
                        <a:pt x="29" y="260"/>
                      </a:lnTo>
                      <a:lnTo>
                        <a:pt x="29" y="258"/>
                      </a:lnTo>
                      <a:lnTo>
                        <a:pt x="29" y="258"/>
                      </a:lnTo>
                      <a:lnTo>
                        <a:pt x="29" y="258"/>
                      </a:lnTo>
                      <a:lnTo>
                        <a:pt x="29" y="256"/>
                      </a:lnTo>
                      <a:lnTo>
                        <a:pt x="29" y="256"/>
                      </a:lnTo>
                      <a:lnTo>
                        <a:pt x="29" y="256"/>
                      </a:lnTo>
                      <a:lnTo>
                        <a:pt x="29" y="254"/>
                      </a:lnTo>
                      <a:lnTo>
                        <a:pt x="29" y="254"/>
                      </a:lnTo>
                      <a:lnTo>
                        <a:pt x="29" y="254"/>
                      </a:lnTo>
                      <a:lnTo>
                        <a:pt x="29" y="254"/>
                      </a:lnTo>
                      <a:lnTo>
                        <a:pt x="29" y="253"/>
                      </a:lnTo>
                      <a:lnTo>
                        <a:pt x="27" y="253"/>
                      </a:lnTo>
                      <a:lnTo>
                        <a:pt x="27" y="253"/>
                      </a:lnTo>
                      <a:lnTo>
                        <a:pt x="27" y="253"/>
                      </a:lnTo>
                      <a:lnTo>
                        <a:pt x="27" y="251"/>
                      </a:lnTo>
                      <a:lnTo>
                        <a:pt x="27" y="251"/>
                      </a:lnTo>
                      <a:lnTo>
                        <a:pt x="27" y="251"/>
                      </a:lnTo>
                      <a:lnTo>
                        <a:pt x="27" y="249"/>
                      </a:lnTo>
                      <a:lnTo>
                        <a:pt x="27" y="249"/>
                      </a:lnTo>
                      <a:lnTo>
                        <a:pt x="27" y="247"/>
                      </a:lnTo>
                      <a:lnTo>
                        <a:pt x="27" y="247"/>
                      </a:lnTo>
                      <a:lnTo>
                        <a:pt x="27" y="247"/>
                      </a:lnTo>
                      <a:lnTo>
                        <a:pt x="27" y="247"/>
                      </a:lnTo>
                      <a:lnTo>
                        <a:pt x="27" y="247"/>
                      </a:lnTo>
                      <a:lnTo>
                        <a:pt x="27" y="245"/>
                      </a:lnTo>
                      <a:lnTo>
                        <a:pt x="25" y="245"/>
                      </a:lnTo>
                      <a:lnTo>
                        <a:pt x="25" y="245"/>
                      </a:lnTo>
                      <a:lnTo>
                        <a:pt x="25" y="243"/>
                      </a:lnTo>
                      <a:lnTo>
                        <a:pt x="25" y="243"/>
                      </a:lnTo>
                      <a:lnTo>
                        <a:pt x="25" y="241"/>
                      </a:lnTo>
                      <a:lnTo>
                        <a:pt x="25" y="241"/>
                      </a:lnTo>
                      <a:lnTo>
                        <a:pt x="25" y="239"/>
                      </a:lnTo>
                      <a:lnTo>
                        <a:pt x="25" y="239"/>
                      </a:lnTo>
                      <a:lnTo>
                        <a:pt x="25" y="237"/>
                      </a:lnTo>
                      <a:lnTo>
                        <a:pt x="25" y="237"/>
                      </a:lnTo>
                      <a:lnTo>
                        <a:pt x="25" y="237"/>
                      </a:lnTo>
                      <a:lnTo>
                        <a:pt x="25" y="237"/>
                      </a:lnTo>
                      <a:lnTo>
                        <a:pt x="23" y="237"/>
                      </a:lnTo>
                      <a:lnTo>
                        <a:pt x="23" y="235"/>
                      </a:lnTo>
                      <a:lnTo>
                        <a:pt x="23" y="235"/>
                      </a:lnTo>
                      <a:lnTo>
                        <a:pt x="23" y="235"/>
                      </a:lnTo>
                      <a:lnTo>
                        <a:pt x="23" y="233"/>
                      </a:lnTo>
                      <a:lnTo>
                        <a:pt x="23" y="233"/>
                      </a:lnTo>
                      <a:lnTo>
                        <a:pt x="23" y="233"/>
                      </a:lnTo>
                      <a:lnTo>
                        <a:pt x="23" y="231"/>
                      </a:lnTo>
                      <a:lnTo>
                        <a:pt x="21" y="231"/>
                      </a:lnTo>
                      <a:lnTo>
                        <a:pt x="21" y="231"/>
                      </a:lnTo>
                      <a:lnTo>
                        <a:pt x="21" y="231"/>
                      </a:lnTo>
                      <a:lnTo>
                        <a:pt x="19" y="231"/>
                      </a:lnTo>
                      <a:lnTo>
                        <a:pt x="19" y="231"/>
                      </a:lnTo>
                      <a:lnTo>
                        <a:pt x="19" y="230"/>
                      </a:lnTo>
                      <a:lnTo>
                        <a:pt x="19" y="230"/>
                      </a:lnTo>
                      <a:lnTo>
                        <a:pt x="19" y="230"/>
                      </a:lnTo>
                      <a:lnTo>
                        <a:pt x="19" y="230"/>
                      </a:lnTo>
                      <a:lnTo>
                        <a:pt x="19" y="228"/>
                      </a:lnTo>
                      <a:lnTo>
                        <a:pt x="19" y="228"/>
                      </a:lnTo>
                      <a:lnTo>
                        <a:pt x="19" y="226"/>
                      </a:lnTo>
                      <a:lnTo>
                        <a:pt x="19" y="226"/>
                      </a:lnTo>
                      <a:lnTo>
                        <a:pt x="19" y="226"/>
                      </a:lnTo>
                      <a:lnTo>
                        <a:pt x="19" y="226"/>
                      </a:lnTo>
                      <a:lnTo>
                        <a:pt x="19" y="224"/>
                      </a:lnTo>
                      <a:lnTo>
                        <a:pt x="19" y="224"/>
                      </a:lnTo>
                      <a:lnTo>
                        <a:pt x="19" y="224"/>
                      </a:lnTo>
                      <a:lnTo>
                        <a:pt x="19" y="224"/>
                      </a:lnTo>
                      <a:lnTo>
                        <a:pt x="19" y="222"/>
                      </a:lnTo>
                      <a:lnTo>
                        <a:pt x="17" y="222"/>
                      </a:lnTo>
                      <a:lnTo>
                        <a:pt x="17" y="222"/>
                      </a:lnTo>
                      <a:lnTo>
                        <a:pt x="17" y="222"/>
                      </a:lnTo>
                      <a:lnTo>
                        <a:pt x="17" y="222"/>
                      </a:lnTo>
                      <a:lnTo>
                        <a:pt x="15" y="222"/>
                      </a:lnTo>
                      <a:lnTo>
                        <a:pt x="15" y="222"/>
                      </a:lnTo>
                      <a:lnTo>
                        <a:pt x="15" y="222"/>
                      </a:lnTo>
                      <a:lnTo>
                        <a:pt x="15" y="220"/>
                      </a:lnTo>
                      <a:lnTo>
                        <a:pt x="15" y="220"/>
                      </a:lnTo>
                      <a:lnTo>
                        <a:pt x="15" y="220"/>
                      </a:lnTo>
                      <a:lnTo>
                        <a:pt x="15" y="218"/>
                      </a:lnTo>
                      <a:lnTo>
                        <a:pt x="17" y="218"/>
                      </a:lnTo>
                      <a:lnTo>
                        <a:pt x="17" y="218"/>
                      </a:lnTo>
                      <a:lnTo>
                        <a:pt x="15" y="218"/>
                      </a:lnTo>
                      <a:lnTo>
                        <a:pt x="15" y="216"/>
                      </a:lnTo>
                      <a:lnTo>
                        <a:pt x="15" y="216"/>
                      </a:lnTo>
                      <a:lnTo>
                        <a:pt x="15" y="214"/>
                      </a:lnTo>
                      <a:lnTo>
                        <a:pt x="15" y="214"/>
                      </a:lnTo>
                      <a:lnTo>
                        <a:pt x="15" y="214"/>
                      </a:lnTo>
                      <a:lnTo>
                        <a:pt x="13" y="214"/>
                      </a:lnTo>
                      <a:lnTo>
                        <a:pt x="13" y="214"/>
                      </a:lnTo>
                      <a:lnTo>
                        <a:pt x="15" y="214"/>
                      </a:lnTo>
                      <a:lnTo>
                        <a:pt x="15" y="214"/>
                      </a:lnTo>
                      <a:lnTo>
                        <a:pt x="17" y="214"/>
                      </a:lnTo>
                      <a:lnTo>
                        <a:pt x="17" y="212"/>
                      </a:lnTo>
                      <a:lnTo>
                        <a:pt x="17" y="212"/>
                      </a:lnTo>
                      <a:lnTo>
                        <a:pt x="17" y="212"/>
                      </a:lnTo>
                      <a:lnTo>
                        <a:pt x="19" y="212"/>
                      </a:lnTo>
                      <a:lnTo>
                        <a:pt x="19" y="212"/>
                      </a:lnTo>
                      <a:lnTo>
                        <a:pt x="19" y="210"/>
                      </a:lnTo>
                      <a:lnTo>
                        <a:pt x="19" y="210"/>
                      </a:lnTo>
                      <a:lnTo>
                        <a:pt x="19" y="208"/>
                      </a:lnTo>
                      <a:lnTo>
                        <a:pt x="19" y="208"/>
                      </a:lnTo>
                      <a:lnTo>
                        <a:pt x="17" y="208"/>
                      </a:lnTo>
                      <a:lnTo>
                        <a:pt x="17" y="207"/>
                      </a:lnTo>
                      <a:lnTo>
                        <a:pt x="17" y="207"/>
                      </a:lnTo>
                      <a:lnTo>
                        <a:pt x="17" y="207"/>
                      </a:lnTo>
                      <a:lnTo>
                        <a:pt x="17" y="207"/>
                      </a:lnTo>
                      <a:lnTo>
                        <a:pt x="17" y="207"/>
                      </a:lnTo>
                      <a:lnTo>
                        <a:pt x="17" y="207"/>
                      </a:lnTo>
                      <a:lnTo>
                        <a:pt x="17" y="205"/>
                      </a:lnTo>
                      <a:lnTo>
                        <a:pt x="17" y="205"/>
                      </a:lnTo>
                      <a:lnTo>
                        <a:pt x="17" y="205"/>
                      </a:lnTo>
                      <a:lnTo>
                        <a:pt x="19" y="205"/>
                      </a:lnTo>
                      <a:lnTo>
                        <a:pt x="19" y="203"/>
                      </a:lnTo>
                      <a:lnTo>
                        <a:pt x="19" y="203"/>
                      </a:lnTo>
                      <a:lnTo>
                        <a:pt x="19" y="203"/>
                      </a:lnTo>
                      <a:lnTo>
                        <a:pt x="19" y="201"/>
                      </a:lnTo>
                      <a:lnTo>
                        <a:pt x="19" y="201"/>
                      </a:lnTo>
                      <a:lnTo>
                        <a:pt x="19" y="201"/>
                      </a:lnTo>
                      <a:lnTo>
                        <a:pt x="21" y="201"/>
                      </a:lnTo>
                      <a:lnTo>
                        <a:pt x="21" y="199"/>
                      </a:lnTo>
                      <a:lnTo>
                        <a:pt x="21" y="199"/>
                      </a:lnTo>
                      <a:lnTo>
                        <a:pt x="19" y="199"/>
                      </a:lnTo>
                      <a:lnTo>
                        <a:pt x="19" y="197"/>
                      </a:lnTo>
                      <a:lnTo>
                        <a:pt x="19" y="197"/>
                      </a:lnTo>
                      <a:lnTo>
                        <a:pt x="19" y="197"/>
                      </a:lnTo>
                      <a:lnTo>
                        <a:pt x="19" y="197"/>
                      </a:lnTo>
                      <a:lnTo>
                        <a:pt x="17" y="197"/>
                      </a:lnTo>
                      <a:lnTo>
                        <a:pt x="17" y="197"/>
                      </a:lnTo>
                      <a:lnTo>
                        <a:pt x="17" y="197"/>
                      </a:lnTo>
                      <a:lnTo>
                        <a:pt x="17" y="195"/>
                      </a:lnTo>
                      <a:lnTo>
                        <a:pt x="17" y="195"/>
                      </a:lnTo>
                      <a:lnTo>
                        <a:pt x="17" y="195"/>
                      </a:lnTo>
                      <a:lnTo>
                        <a:pt x="15" y="195"/>
                      </a:lnTo>
                      <a:lnTo>
                        <a:pt x="15" y="195"/>
                      </a:lnTo>
                      <a:lnTo>
                        <a:pt x="15" y="193"/>
                      </a:lnTo>
                      <a:lnTo>
                        <a:pt x="13" y="193"/>
                      </a:lnTo>
                      <a:lnTo>
                        <a:pt x="13" y="193"/>
                      </a:lnTo>
                      <a:lnTo>
                        <a:pt x="13" y="193"/>
                      </a:lnTo>
                      <a:lnTo>
                        <a:pt x="13" y="191"/>
                      </a:lnTo>
                      <a:lnTo>
                        <a:pt x="13" y="191"/>
                      </a:lnTo>
                      <a:lnTo>
                        <a:pt x="11" y="191"/>
                      </a:lnTo>
                      <a:lnTo>
                        <a:pt x="11" y="191"/>
                      </a:lnTo>
                      <a:lnTo>
                        <a:pt x="11" y="189"/>
                      </a:lnTo>
                      <a:lnTo>
                        <a:pt x="11" y="189"/>
                      </a:lnTo>
                      <a:lnTo>
                        <a:pt x="11" y="189"/>
                      </a:lnTo>
                      <a:lnTo>
                        <a:pt x="11" y="189"/>
                      </a:lnTo>
                      <a:lnTo>
                        <a:pt x="11" y="189"/>
                      </a:lnTo>
                      <a:lnTo>
                        <a:pt x="11" y="187"/>
                      </a:lnTo>
                      <a:lnTo>
                        <a:pt x="11" y="187"/>
                      </a:lnTo>
                      <a:lnTo>
                        <a:pt x="11" y="187"/>
                      </a:lnTo>
                      <a:lnTo>
                        <a:pt x="11" y="185"/>
                      </a:lnTo>
                      <a:lnTo>
                        <a:pt x="11" y="185"/>
                      </a:lnTo>
                      <a:lnTo>
                        <a:pt x="11" y="185"/>
                      </a:lnTo>
                      <a:lnTo>
                        <a:pt x="11" y="184"/>
                      </a:lnTo>
                      <a:lnTo>
                        <a:pt x="11" y="184"/>
                      </a:lnTo>
                      <a:lnTo>
                        <a:pt x="11" y="182"/>
                      </a:lnTo>
                      <a:lnTo>
                        <a:pt x="11" y="182"/>
                      </a:lnTo>
                      <a:lnTo>
                        <a:pt x="11" y="182"/>
                      </a:lnTo>
                      <a:lnTo>
                        <a:pt x="11" y="180"/>
                      </a:lnTo>
                      <a:lnTo>
                        <a:pt x="9" y="180"/>
                      </a:lnTo>
                      <a:lnTo>
                        <a:pt x="9" y="180"/>
                      </a:lnTo>
                      <a:lnTo>
                        <a:pt x="9" y="178"/>
                      </a:lnTo>
                      <a:lnTo>
                        <a:pt x="9" y="178"/>
                      </a:lnTo>
                      <a:lnTo>
                        <a:pt x="9" y="176"/>
                      </a:lnTo>
                      <a:lnTo>
                        <a:pt x="9" y="176"/>
                      </a:lnTo>
                      <a:lnTo>
                        <a:pt x="9" y="176"/>
                      </a:lnTo>
                      <a:lnTo>
                        <a:pt x="9" y="174"/>
                      </a:lnTo>
                      <a:lnTo>
                        <a:pt x="7" y="174"/>
                      </a:lnTo>
                      <a:lnTo>
                        <a:pt x="7" y="174"/>
                      </a:lnTo>
                      <a:lnTo>
                        <a:pt x="7" y="174"/>
                      </a:lnTo>
                      <a:lnTo>
                        <a:pt x="9" y="174"/>
                      </a:lnTo>
                      <a:lnTo>
                        <a:pt x="9" y="172"/>
                      </a:lnTo>
                      <a:lnTo>
                        <a:pt x="9" y="172"/>
                      </a:lnTo>
                      <a:lnTo>
                        <a:pt x="7" y="172"/>
                      </a:lnTo>
                      <a:lnTo>
                        <a:pt x="7" y="170"/>
                      </a:lnTo>
                      <a:lnTo>
                        <a:pt x="7" y="170"/>
                      </a:lnTo>
                      <a:lnTo>
                        <a:pt x="7" y="170"/>
                      </a:lnTo>
                      <a:lnTo>
                        <a:pt x="6" y="170"/>
                      </a:lnTo>
                      <a:lnTo>
                        <a:pt x="6" y="170"/>
                      </a:lnTo>
                      <a:lnTo>
                        <a:pt x="6" y="170"/>
                      </a:lnTo>
                      <a:lnTo>
                        <a:pt x="6" y="168"/>
                      </a:lnTo>
                      <a:lnTo>
                        <a:pt x="6" y="168"/>
                      </a:lnTo>
                      <a:lnTo>
                        <a:pt x="6" y="166"/>
                      </a:lnTo>
                      <a:lnTo>
                        <a:pt x="6" y="166"/>
                      </a:lnTo>
                      <a:lnTo>
                        <a:pt x="6" y="166"/>
                      </a:lnTo>
                      <a:lnTo>
                        <a:pt x="6" y="166"/>
                      </a:lnTo>
                      <a:lnTo>
                        <a:pt x="6" y="164"/>
                      </a:lnTo>
                      <a:lnTo>
                        <a:pt x="4" y="164"/>
                      </a:lnTo>
                      <a:lnTo>
                        <a:pt x="4" y="164"/>
                      </a:lnTo>
                      <a:lnTo>
                        <a:pt x="4" y="164"/>
                      </a:lnTo>
                      <a:lnTo>
                        <a:pt x="4" y="162"/>
                      </a:lnTo>
                      <a:lnTo>
                        <a:pt x="2" y="162"/>
                      </a:lnTo>
                      <a:lnTo>
                        <a:pt x="2" y="162"/>
                      </a:lnTo>
                      <a:lnTo>
                        <a:pt x="2" y="161"/>
                      </a:lnTo>
                      <a:lnTo>
                        <a:pt x="2" y="161"/>
                      </a:lnTo>
                      <a:lnTo>
                        <a:pt x="2" y="159"/>
                      </a:lnTo>
                      <a:lnTo>
                        <a:pt x="2" y="159"/>
                      </a:lnTo>
                      <a:lnTo>
                        <a:pt x="2" y="159"/>
                      </a:lnTo>
                      <a:lnTo>
                        <a:pt x="2" y="159"/>
                      </a:lnTo>
                      <a:lnTo>
                        <a:pt x="2" y="157"/>
                      </a:lnTo>
                      <a:lnTo>
                        <a:pt x="2" y="157"/>
                      </a:lnTo>
                      <a:lnTo>
                        <a:pt x="2" y="157"/>
                      </a:lnTo>
                      <a:lnTo>
                        <a:pt x="0" y="157"/>
                      </a:lnTo>
                      <a:lnTo>
                        <a:pt x="0" y="157"/>
                      </a:lnTo>
                      <a:lnTo>
                        <a:pt x="0" y="155"/>
                      </a:lnTo>
                      <a:lnTo>
                        <a:pt x="0" y="155"/>
                      </a:lnTo>
                      <a:lnTo>
                        <a:pt x="0" y="155"/>
                      </a:lnTo>
                      <a:lnTo>
                        <a:pt x="0" y="153"/>
                      </a:lnTo>
                      <a:lnTo>
                        <a:pt x="2" y="153"/>
                      </a:lnTo>
                      <a:lnTo>
                        <a:pt x="2" y="153"/>
                      </a:lnTo>
                      <a:lnTo>
                        <a:pt x="2" y="153"/>
                      </a:lnTo>
                      <a:lnTo>
                        <a:pt x="2" y="153"/>
                      </a:lnTo>
                      <a:lnTo>
                        <a:pt x="4" y="153"/>
                      </a:lnTo>
                      <a:lnTo>
                        <a:pt x="4" y="151"/>
                      </a:lnTo>
                      <a:lnTo>
                        <a:pt x="4" y="151"/>
                      </a:lnTo>
                      <a:lnTo>
                        <a:pt x="4" y="151"/>
                      </a:lnTo>
                      <a:lnTo>
                        <a:pt x="4" y="149"/>
                      </a:lnTo>
                      <a:lnTo>
                        <a:pt x="6" y="149"/>
                      </a:lnTo>
                      <a:lnTo>
                        <a:pt x="6" y="149"/>
                      </a:lnTo>
                      <a:lnTo>
                        <a:pt x="6" y="149"/>
                      </a:lnTo>
                      <a:lnTo>
                        <a:pt x="6" y="149"/>
                      </a:lnTo>
                      <a:lnTo>
                        <a:pt x="6" y="147"/>
                      </a:lnTo>
                      <a:lnTo>
                        <a:pt x="6" y="147"/>
                      </a:lnTo>
                      <a:lnTo>
                        <a:pt x="6" y="147"/>
                      </a:lnTo>
                      <a:lnTo>
                        <a:pt x="7" y="147"/>
                      </a:lnTo>
                      <a:lnTo>
                        <a:pt x="7" y="145"/>
                      </a:lnTo>
                      <a:lnTo>
                        <a:pt x="7" y="145"/>
                      </a:lnTo>
                      <a:lnTo>
                        <a:pt x="7" y="145"/>
                      </a:lnTo>
                      <a:lnTo>
                        <a:pt x="7" y="143"/>
                      </a:lnTo>
                      <a:lnTo>
                        <a:pt x="7" y="143"/>
                      </a:lnTo>
                      <a:lnTo>
                        <a:pt x="9" y="143"/>
                      </a:lnTo>
                      <a:lnTo>
                        <a:pt x="9" y="143"/>
                      </a:lnTo>
                      <a:lnTo>
                        <a:pt x="9" y="143"/>
                      </a:lnTo>
                      <a:lnTo>
                        <a:pt x="11" y="143"/>
                      </a:lnTo>
                      <a:lnTo>
                        <a:pt x="11" y="141"/>
                      </a:lnTo>
                      <a:lnTo>
                        <a:pt x="9" y="141"/>
                      </a:lnTo>
                      <a:lnTo>
                        <a:pt x="9" y="141"/>
                      </a:lnTo>
                      <a:lnTo>
                        <a:pt x="9" y="141"/>
                      </a:lnTo>
                      <a:lnTo>
                        <a:pt x="9" y="139"/>
                      </a:lnTo>
                      <a:lnTo>
                        <a:pt x="9" y="139"/>
                      </a:lnTo>
                      <a:lnTo>
                        <a:pt x="11" y="139"/>
                      </a:lnTo>
                      <a:lnTo>
                        <a:pt x="11" y="138"/>
                      </a:lnTo>
                      <a:lnTo>
                        <a:pt x="11" y="138"/>
                      </a:lnTo>
                      <a:lnTo>
                        <a:pt x="11" y="136"/>
                      </a:lnTo>
                      <a:lnTo>
                        <a:pt x="11" y="136"/>
                      </a:lnTo>
                      <a:lnTo>
                        <a:pt x="11" y="136"/>
                      </a:lnTo>
                      <a:lnTo>
                        <a:pt x="11" y="134"/>
                      </a:lnTo>
                      <a:lnTo>
                        <a:pt x="11" y="134"/>
                      </a:lnTo>
                      <a:lnTo>
                        <a:pt x="11" y="136"/>
                      </a:lnTo>
                      <a:lnTo>
                        <a:pt x="11" y="136"/>
                      </a:lnTo>
                      <a:lnTo>
                        <a:pt x="13" y="136"/>
                      </a:lnTo>
                      <a:lnTo>
                        <a:pt x="13" y="138"/>
                      </a:lnTo>
                      <a:lnTo>
                        <a:pt x="13" y="138"/>
                      </a:lnTo>
                      <a:lnTo>
                        <a:pt x="13" y="136"/>
                      </a:lnTo>
                      <a:lnTo>
                        <a:pt x="13" y="136"/>
                      </a:lnTo>
                      <a:lnTo>
                        <a:pt x="13" y="136"/>
                      </a:lnTo>
                      <a:lnTo>
                        <a:pt x="13" y="134"/>
                      </a:lnTo>
                      <a:lnTo>
                        <a:pt x="11" y="134"/>
                      </a:lnTo>
                      <a:lnTo>
                        <a:pt x="11" y="134"/>
                      </a:lnTo>
                      <a:lnTo>
                        <a:pt x="11" y="134"/>
                      </a:lnTo>
                      <a:lnTo>
                        <a:pt x="11" y="134"/>
                      </a:lnTo>
                      <a:lnTo>
                        <a:pt x="11" y="134"/>
                      </a:lnTo>
                      <a:lnTo>
                        <a:pt x="11" y="134"/>
                      </a:lnTo>
                      <a:lnTo>
                        <a:pt x="9" y="134"/>
                      </a:lnTo>
                      <a:lnTo>
                        <a:pt x="9" y="134"/>
                      </a:lnTo>
                      <a:lnTo>
                        <a:pt x="7" y="134"/>
                      </a:lnTo>
                      <a:lnTo>
                        <a:pt x="7" y="134"/>
                      </a:lnTo>
                      <a:lnTo>
                        <a:pt x="7" y="132"/>
                      </a:lnTo>
                      <a:lnTo>
                        <a:pt x="7" y="132"/>
                      </a:lnTo>
                      <a:lnTo>
                        <a:pt x="7" y="132"/>
                      </a:lnTo>
                      <a:lnTo>
                        <a:pt x="7" y="132"/>
                      </a:lnTo>
                      <a:lnTo>
                        <a:pt x="7" y="130"/>
                      </a:lnTo>
                      <a:lnTo>
                        <a:pt x="7" y="130"/>
                      </a:lnTo>
                      <a:lnTo>
                        <a:pt x="6" y="130"/>
                      </a:lnTo>
                      <a:lnTo>
                        <a:pt x="6" y="128"/>
                      </a:lnTo>
                      <a:lnTo>
                        <a:pt x="7" y="128"/>
                      </a:lnTo>
                      <a:lnTo>
                        <a:pt x="7" y="128"/>
                      </a:lnTo>
                      <a:lnTo>
                        <a:pt x="7" y="130"/>
                      </a:lnTo>
                      <a:lnTo>
                        <a:pt x="7" y="130"/>
                      </a:lnTo>
                      <a:lnTo>
                        <a:pt x="7" y="130"/>
                      </a:lnTo>
                      <a:lnTo>
                        <a:pt x="9" y="130"/>
                      </a:lnTo>
                      <a:lnTo>
                        <a:pt x="9" y="130"/>
                      </a:lnTo>
                      <a:lnTo>
                        <a:pt x="9" y="130"/>
                      </a:lnTo>
                      <a:lnTo>
                        <a:pt x="9" y="130"/>
                      </a:lnTo>
                      <a:lnTo>
                        <a:pt x="9" y="132"/>
                      </a:lnTo>
                      <a:lnTo>
                        <a:pt x="11" y="132"/>
                      </a:lnTo>
                      <a:lnTo>
                        <a:pt x="11" y="132"/>
                      </a:lnTo>
                      <a:lnTo>
                        <a:pt x="11" y="132"/>
                      </a:lnTo>
                      <a:lnTo>
                        <a:pt x="11" y="132"/>
                      </a:lnTo>
                      <a:lnTo>
                        <a:pt x="11" y="132"/>
                      </a:lnTo>
                      <a:lnTo>
                        <a:pt x="11" y="130"/>
                      </a:lnTo>
                      <a:lnTo>
                        <a:pt x="13" y="130"/>
                      </a:lnTo>
                      <a:lnTo>
                        <a:pt x="13" y="130"/>
                      </a:lnTo>
                      <a:lnTo>
                        <a:pt x="13" y="130"/>
                      </a:lnTo>
                      <a:lnTo>
                        <a:pt x="13" y="130"/>
                      </a:lnTo>
                      <a:lnTo>
                        <a:pt x="15" y="130"/>
                      </a:lnTo>
                      <a:lnTo>
                        <a:pt x="15" y="128"/>
                      </a:lnTo>
                      <a:lnTo>
                        <a:pt x="13" y="128"/>
                      </a:lnTo>
                      <a:lnTo>
                        <a:pt x="13" y="128"/>
                      </a:lnTo>
                      <a:lnTo>
                        <a:pt x="13" y="128"/>
                      </a:lnTo>
                      <a:lnTo>
                        <a:pt x="11" y="128"/>
                      </a:lnTo>
                      <a:lnTo>
                        <a:pt x="11" y="128"/>
                      </a:lnTo>
                      <a:lnTo>
                        <a:pt x="11" y="128"/>
                      </a:lnTo>
                      <a:lnTo>
                        <a:pt x="11" y="128"/>
                      </a:lnTo>
                      <a:lnTo>
                        <a:pt x="11" y="126"/>
                      </a:lnTo>
                      <a:lnTo>
                        <a:pt x="9" y="126"/>
                      </a:lnTo>
                      <a:lnTo>
                        <a:pt x="9" y="126"/>
                      </a:lnTo>
                      <a:lnTo>
                        <a:pt x="9" y="126"/>
                      </a:lnTo>
                      <a:lnTo>
                        <a:pt x="9" y="126"/>
                      </a:lnTo>
                      <a:lnTo>
                        <a:pt x="7" y="126"/>
                      </a:lnTo>
                      <a:lnTo>
                        <a:pt x="7" y="124"/>
                      </a:lnTo>
                      <a:lnTo>
                        <a:pt x="7" y="124"/>
                      </a:lnTo>
                      <a:lnTo>
                        <a:pt x="7" y="124"/>
                      </a:lnTo>
                      <a:lnTo>
                        <a:pt x="7" y="124"/>
                      </a:lnTo>
                      <a:lnTo>
                        <a:pt x="6" y="124"/>
                      </a:lnTo>
                      <a:lnTo>
                        <a:pt x="6" y="124"/>
                      </a:lnTo>
                      <a:lnTo>
                        <a:pt x="6" y="124"/>
                      </a:lnTo>
                      <a:lnTo>
                        <a:pt x="4" y="124"/>
                      </a:lnTo>
                      <a:lnTo>
                        <a:pt x="4" y="122"/>
                      </a:lnTo>
                      <a:lnTo>
                        <a:pt x="6" y="122"/>
                      </a:lnTo>
                      <a:lnTo>
                        <a:pt x="6" y="122"/>
                      </a:lnTo>
                      <a:lnTo>
                        <a:pt x="6" y="120"/>
                      </a:lnTo>
                      <a:lnTo>
                        <a:pt x="6" y="120"/>
                      </a:lnTo>
                      <a:lnTo>
                        <a:pt x="4" y="120"/>
                      </a:lnTo>
                      <a:lnTo>
                        <a:pt x="4" y="118"/>
                      </a:lnTo>
                      <a:lnTo>
                        <a:pt x="6" y="118"/>
                      </a:lnTo>
                      <a:lnTo>
                        <a:pt x="6" y="118"/>
                      </a:lnTo>
                      <a:lnTo>
                        <a:pt x="6" y="118"/>
                      </a:lnTo>
                      <a:lnTo>
                        <a:pt x="6" y="118"/>
                      </a:lnTo>
                      <a:lnTo>
                        <a:pt x="6" y="117"/>
                      </a:lnTo>
                      <a:lnTo>
                        <a:pt x="6" y="117"/>
                      </a:lnTo>
                      <a:lnTo>
                        <a:pt x="6" y="117"/>
                      </a:lnTo>
                      <a:lnTo>
                        <a:pt x="7" y="117"/>
                      </a:lnTo>
                      <a:lnTo>
                        <a:pt x="7" y="115"/>
                      </a:lnTo>
                      <a:lnTo>
                        <a:pt x="7" y="115"/>
                      </a:lnTo>
                      <a:lnTo>
                        <a:pt x="7" y="115"/>
                      </a:lnTo>
                      <a:lnTo>
                        <a:pt x="7" y="115"/>
                      </a:lnTo>
                      <a:lnTo>
                        <a:pt x="7" y="113"/>
                      </a:lnTo>
                      <a:lnTo>
                        <a:pt x="7" y="113"/>
                      </a:lnTo>
                      <a:lnTo>
                        <a:pt x="7" y="113"/>
                      </a:lnTo>
                      <a:lnTo>
                        <a:pt x="7" y="113"/>
                      </a:lnTo>
                      <a:lnTo>
                        <a:pt x="7" y="111"/>
                      </a:lnTo>
                      <a:lnTo>
                        <a:pt x="6" y="111"/>
                      </a:lnTo>
                      <a:lnTo>
                        <a:pt x="6" y="111"/>
                      </a:lnTo>
                      <a:lnTo>
                        <a:pt x="6" y="111"/>
                      </a:lnTo>
                      <a:lnTo>
                        <a:pt x="6" y="111"/>
                      </a:lnTo>
                      <a:lnTo>
                        <a:pt x="6" y="111"/>
                      </a:lnTo>
                      <a:lnTo>
                        <a:pt x="6" y="109"/>
                      </a:lnTo>
                      <a:lnTo>
                        <a:pt x="4" y="109"/>
                      </a:lnTo>
                      <a:lnTo>
                        <a:pt x="4" y="109"/>
                      </a:lnTo>
                      <a:lnTo>
                        <a:pt x="4" y="107"/>
                      </a:lnTo>
                      <a:lnTo>
                        <a:pt x="6" y="107"/>
                      </a:lnTo>
                      <a:lnTo>
                        <a:pt x="6" y="107"/>
                      </a:lnTo>
                      <a:lnTo>
                        <a:pt x="4" y="107"/>
                      </a:lnTo>
                      <a:lnTo>
                        <a:pt x="4" y="105"/>
                      </a:lnTo>
                      <a:lnTo>
                        <a:pt x="4" y="105"/>
                      </a:lnTo>
                      <a:lnTo>
                        <a:pt x="6" y="105"/>
                      </a:lnTo>
                      <a:lnTo>
                        <a:pt x="6" y="105"/>
                      </a:lnTo>
                      <a:lnTo>
                        <a:pt x="6" y="103"/>
                      </a:lnTo>
                      <a:lnTo>
                        <a:pt x="6" y="103"/>
                      </a:lnTo>
                      <a:lnTo>
                        <a:pt x="6" y="103"/>
                      </a:lnTo>
                      <a:lnTo>
                        <a:pt x="6" y="101"/>
                      </a:lnTo>
                      <a:lnTo>
                        <a:pt x="6" y="101"/>
                      </a:lnTo>
                      <a:lnTo>
                        <a:pt x="6" y="101"/>
                      </a:lnTo>
                      <a:lnTo>
                        <a:pt x="7" y="101"/>
                      </a:lnTo>
                      <a:lnTo>
                        <a:pt x="7" y="101"/>
                      </a:lnTo>
                      <a:lnTo>
                        <a:pt x="7" y="99"/>
                      </a:lnTo>
                      <a:lnTo>
                        <a:pt x="7" y="99"/>
                      </a:lnTo>
                      <a:lnTo>
                        <a:pt x="7" y="99"/>
                      </a:lnTo>
                      <a:lnTo>
                        <a:pt x="9" y="99"/>
                      </a:lnTo>
                      <a:lnTo>
                        <a:pt x="9" y="97"/>
                      </a:lnTo>
                      <a:lnTo>
                        <a:pt x="9" y="97"/>
                      </a:lnTo>
                      <a:lnTo>
                        <a:pt x="9" y="97"/>
                      </a:lnTo>
                      <a:lnTo>
                        <a:pt x="11" y="97"/>
                      </a:lnTo>
                      <a:lnTo>
                        <a:pt x="11" y="95"/>
                      </a:lnTo>
                      <a:lnTo>
                        <a:pt x="11" y="95"/>
                      </a:lnTo>
                      <a:lnTo>
                        <a:pt x="11" y="94"/>
                      </a:lnTo>
                      <a:lnTo>
                        <a:pt x="11" y="94"/>
                      </a:lnTo>
                      <a:lnTo>
                        <a:pt x="11" y="94"/>
                      </a:lnTo>
                      <a:lnTo>
                        <a:pt x="11" y="94"/>
                      </a:lnTo>
                      <a:lnTo>
                        <a:pt x="11" y="94"/>
                      </a:lnTo>
                      <a:lnTo>
                        <a:pt x="13" y="94"/>
                      </a:lnTo>
                      <a:lnTo>
                        <a:pt x="13" y="94"/>
                      </a:lnTo>
                      <a:lnTo>
                        <a:pt x="13" y="92"/>
                      </a:lnTo>
                      <a:lnTo>
                        <a:pt x="13" y="92"/>
                      </a:lnTo>
                      <a:lnTo>
                        <a:pt x="13" y="92"/>
                      </a:lnTo>
                      <a:lnTo>
                        <a:pt x="13" y="90"/>
                      </a:lnTo>
                      <a:lnTo>
                        <a:pt x="13" y="90"/>
                      </a:lnTo>
                      <a:lnTo>
                        <a:pt x="11" y="90"/>
                      </a:lnTo>
                      <a:lnTo>
                        <a:pt x="11" y="88"/>
                      </a:lnTo>
                      <a:lnTo>
                        <a:pt x="11" y="88"/>
                      </a:lnTo>
                      <a:lnTo>
                        <a:pt x="11" y="88"/>
                      </a:lnTo>
                      <a:lnTo>
                        <a:pt x="11" y="86"/>
                      </a:lnTo>
                      <a:lnTo>
                        <a:pt x="11" y="86"/>
                      </a:lnTo>
                      <a:lnTo>
                        <a:pt x="11" y="86"/>
                      </a:lnTo>
                      <a:lnTo>
                        <a:pt x="11" y="86"/>
                      </a:lnTo>
                      <a:lnTo>
                        <a:pt x="11" y="84"/>
                      </a:lnTo>
                      <a:lnTo>
                        <a:pt x="11" y="84"/>
                      </a:lnTo>
                      <a:lnTo>
                        <a:pt x="9" y="84"/>
                      </a:lnTo>
                      <a:lnTo>
                        <a:pt x="9" y="82"/>
                      </a:lnTo>
                      <a:lnTo>
                        <a:pt x="9" y="82"/>
                      </a:lnTo>
                      <a:lnTo>
                        <a:pt x="9" y="82"/>
                      </a:lnTo>
                      <a:lnTo>
                        <a:pt x="9" y="82"/>
                      </a:lnTo>
                      <a:lnTo>
                        <a:pt x="11" y="82"/>
                      </a:lnTo>
                      <a:lnTo>
                        <a:pt x="11" y="80"/>
                      </a:lnTo>
                      <a:lnTo>
                        <a:pt x="11" y="80"/>
                      </a:lnTo>
                      <a:lnTo>
                        <a:pt x="11" y="80"/>
                      </a:lnTo>
                      <a:lnTo>
                        <a:pt x="11" y="78"/>
                      </a:lnTo>
                      <a:lnTo>
                        <a:pt x="11" y="78"/>
                      </a:lnTo>
                      <a:lnTo>
                        <a:pt x="11" y="78"/>
                      </a:lnTo>
                      <a:lnTo>
                        <a:pt x="11" y="76"/>
                      </a:lnTo>
                      <a:lnTo>
                        <a:pt x="11" y="76"/>
                      </a:lnTo>
                      <a:lnTo>
                        <a:pt x="11" y="74"/>
                      </a:lnTo>
                      <a:lnTo>
                        <a:pt x="11" y="74"/>
                      </a:lnTo>
                      <a:lnTo>
                        <a:pt x="11" y="72"/>
                      </a:lnTo>
                      <a:lnTo>
                        <a:pt x="11" y="72"/>
                      </a:lnTo>
                      <a:lnTo>
                        <a:pt x="11" y="71"/>
                      </a:lnTo>
                      <a:lnTo>
                        <a:pt x="11" y="71"/>
                      </a:lnTo>
                      <a:lnTo>
                        <a:pt x="11" y="71"/>
                      </a:lnTo>
                      <a:lnTo>
                        <a:pt x="11" y="69"/>
                      </a:lnTo>
                      <a:lnTo>
                        <a:pt x="11" y="69"/>
                      </a:lnTo>
                      <a:lnTo>
                        <a:pt x="11" y="67"/>
                      </a:lnTo>
                      <a:lnTo>
                        <a:pt x="11" y="67"/>
                      </a:lnTo>
                      <a:lnTo>
                        <a:pt x="11" y="65"/>
                      </a:lnTo>
                      <a:lnTo>
                        <a:pt x="11" y="65"/>
                      </a:lnTo>
                      <a:lnTo>
                        <a:pt x="11" y="65"/>
                      </a:lnTo>
                      <a:lnTo>
                        <a:pt x="11" y="63"/>
                      </a:lnTo>
                      <a:lnTo>
                        <a:pt x="13" y="63"/>
                      </a:lnTo>
                      <a:lnTo>
                        <a:pt x="13" y="63"/>
                      </a:lnTo>
                      <a:lnTo>
                        <a:pt x="13" y="63"/>
                      </a:lnTo>
                      <a:lnTo>
                        <a:pt x="13" y="63"/>
                      </a:lnTo>
                      <a:lnTo>
                        <a:pt x="13" y="63"/>
                      </a:lnTo>
                      <a:lnTo>
                        <a:pt x="15" y="63"/>
                      </a:lnTo>
                      <a:lnTo>
                        <a:pt x="15" y="61"/>
                      </a:lnTo>
                      <a:lnTo>
                        <a:pt x="15" y="61"/>
                      </a:lnTo>
                      <a:lnTo>
                        <a:pt x="15" y="59"/>
                      </a:lnTo>
                      <a:lnTo>
                        <a:pt x="15" y="59"/>
                      </a:lnTo>
                      <a:lnTo>
                        <a:pt x="15" y="59"/>
                      </a:lnTo>
                      <a:lnTo>
                        <a:pt x="15" y="57"/>
                      </a:lnTo>
                      <a:lnTo>
                        <a:pt x="15" y="57"/>
                      </a:lnTo>
                      <a:lnTo>
                        <a:pt x="15" y="55"/>
                      </a:lnTo>
                      <a:lnTo>
                        <a:pt x="15" y="55"/>
                      </a:lnTo>
                      <a:lnTo>
                        <a:pt x="15" y="55"/>
                      </a:lnTo>
                      <a:lnTo>
                        <a:pt x="15" y="53"/>
                      </a:lnTo>
                      <a:lnTo>
                        <a:pt x="15" y="53"/>
                      </a:lnTo>
                      <a:lnTo>
                        <a:pt x="13" y="53"/>
                      </a:lnTo>
                      <a:lnTo>
                        <a:pt x="13" y="53"/>
                      </a:lnTo>
                      <a:lnTo>
                        <a:pt x="13" y="51"/>
                      </a:lnTo>
                      <a:lnTo>
                        <a:pt x="13" y="51"/>
                      </a:lnTo>
                      <a:lnTo>
                        <a:pt x="13" y="51"/>
                      </a:lnTo>
                      <a:lnTo>
                        <a:pt x="13" y="49"/>
                      </a:lnTo>
                      <a:lnTo>
                        <a:pt x="13" y="49"/>
                      </a:lnTo>
                      <a:lnTo>
                        <a:pt x="13" y="49"/>
                      </a:lnTo>
                      <a:lnTo>
                        <a:pt x="13" y="48"/>
                      </a:lnTo>
                      <a:lnTo>
                        <a:pt x="11" y="48"/>
                      </a:lnTo>
                      <a:lnTo>
                        <a:pt x="11" y="48"/>
                      </a:lnTo>
                      <a:lnTo>
                        <a:pt x="11" y="46"/>
                      </a:lnTo>
                      <a:lnTo>
                        <a:pt x="11" y="46"/>
                      </a:lnTo>
                      <a:lnTo>
                        <a:pt x="11" y="46"/>
                      </a:lnTo>
                      <a:lnTo>
                        <a:pt x="11" y="46"/>
                      </a:lnTo>
                      <a:lnTo>
                        <a:pt x="11" y="46"/>
                      </a:lnTo>
                      <a:lnTo>
                        <a:pt x="11" y="44"/>
                      </a:lnTo>
                      <a:lnTo>
                        <a:pt x="9" y="44"/>
                      </a:lnTo>
                      <a:lnTo>
                        <a:pt x="9" y="44"/>
                      </a:lnTo>
                      <a:lnTo>
                        <a:pt x="9" y="42"/>
                      </a:lnTo>
                      <a:lnTo>
                        <a:pt x="9" y="42"/>
                      </a:lnTo>
                      <a:lnTo>
                        <a:pt x="9" y="42"/>
                      </a:lnTo>
                      <a:lnTo>
                        <a:pt x="7" y="42"/>
                      </a:lnTo>
                      <a:lnTo>
                        <a:pt x="7" y="40"/>
                      </a:lnTo>
                      <a:lnTo>
                        <a:pt x="7" y="40"/>
                      </a:lnTo>
                      <a:lnTo>
                        <a:pt x="7" y="40"/>
                      </a:lnTo>
                      <a:lnTo>
                        <a:pt x="7" y="38"/>
                      </a:lnTo>
                      <a:lnTo>
                        <a:pt x="7" y="38"/>
                      </a:lnTo>
                      <a:lnTo>
                        <a:pt x="7" y="38"/>
                      </a:lnTo>
                      <a:lnTo>
                        <a:pt x="7" y="38"/>
                      </a:lnTo>
                      <a:lnTo>
                        <a:pt x="6" y="38"/>
                      </a:lnTo>
                      <a:lnTo>
                        <a:pt x="6" y="36"/>
                      </a:lnTo>
                      <a:lnTo>
                        <a:pt x="6" y="36"/>
                      </a:lnTo>
                      <a:lnTo>
                        <a:pt x="6" y="36"/>
                      </a:lnTo>
                      <a:lnTo>
                        <a:pt x="6" y="34"/>
                      </a:lnTo>
                      <a:lnTo>
                        <a:pt x="6" y="34"/>
                      </a:lnTo>
                      <a:lnTo>
                        <a:pt x="6" y="34"/>
                      </a:lnTo>
                      <a:lnTo>
                        <a:pt x="6" y="32"/>
                      </a:lnTo>
                      <a:lnTo>
                        <a:pt x="4" y="32"/>
                      </a:lnTo>
                      <a:lnTo>
                        <a:pt x="4" y="32"/>
                      </a:lnTo>
                      <a:lnTo>
                        <a:pt x="4" y="30"/>
                      </a:lnTo>
                      <a:lnTo>
                        <a:pt x="4" y="30"/>
                      </a:lnTo>
                      <a:lnTo>
                        <a:pt x="4" y="30"/>
                      </a:lnTo>
                      <a:lnTo>
                        <a:pt x="2" y="30"/>
                      </a:lnTo>
                      <a:lnTo>
                        <a:pt x="2" y="30"/>
                      </a:lnTo>
                      <a:lnTo>
                        <a:pt x="2" y="28"/>
                      </a:lnTo>
                      <a:lnTo>
                        <a:pt x="2" y="28"/>
                      </a:lnTo>
                      <a:lnTo>
                        <a:pt x="2" y="28"/>
                      </a:lnTo>
                      <a:lnTo>
                        <a:pt x="2" y="28"/>
                      </a:lnTo>
                      <a:lnTo>
                        <a:pt x="2" y="26"/>
                      </a:lnTo>
                      <a:lnTo>
                        <a:pt x="2" y="26"/>
                      </a:lnTo>
                      <a:lnTo>
                        <a:pt x="2" y="26"/>
                      </a:lnTo>
                      <a:lnTo>
                        <a:pt x="2" y="26"/>
                      </a:lnTo>
                      <a:lnTo>
                        <a:pt x="2" y="25"/>
                      </a:lnTo>
                      <a:lnTo>
                        <a:pt x="4" y="25"/>
                      </a:lnTo>
                      <a:lnTo>
                        <a:pt x="4" y="26"/>
                      </a:lnTo>
                      <a:lnTo>
                        <a:pt x="4" y="26"/>
                      </a:lnTo>
                      <a:lnTo>
                        <a:pt x="6" y="26"/>
                      </a:lnTo>
                      <a:lnTo>
                        <a:pt x="6" y="26"/>
                      </a:lnTo>
                      <a:lnTo>
                        <a:pt x="6" y="26"/>
                      </a:lnTo>
                      <a:lnTo>
                        <a:pt x="7" y="26"/>
                      </a:lnTo>
                      <a:lnTo>
                        <a:pt x="7" y="26"/>
                      </a:lnTo>
                      <a:lnTo>
                        <a:pt x="7" y="26"/>
                      </a:lnTo>
                      <a:lnTo>
                        <a:pt x="7" y="26"/>
                      </a:lnTo>
                      <a:lnTo>
                        <a:pt x="9" y="26"/>
                      </a:lnTo>
                      <a:lnTo>
                        <a:pt x="9" y="26"/>
                      </a:lnTo>
                      <a:lnTo>
                        <a:pt x="11" y="26"/>
                      </a:lnTo>
                      <a:lnTo>
                        <a:pt x="11" y="26"/>
                      </a:lnTo>
                      <a:lnTo>
                        <a:pt x="11" y="26"/>
                      </a:lnTo>
                      <a:lnTo>
                        <a:pt x="13" y="26"/>
                      </a:lnTo>
                      <a:lnTo>
                        <a:pt x="13" y="26"/>
                      </a:lnTo>
                      <a:lnTo>
                        <a:pt x="13" y="26"/>
                      </a:lnTo>
                      <a:lnTo>
                        <a:pt x="15" y="26"/>
                      </a:lnTo>
                      <a:lnTo>
                        <a:pt x="15" y="28"/>
                      </a:lnTo>
                      <a:lnTo>
                        <a:pt x="15" y="28"/>
                      </a:lnTo>
                      <a:lnTo>
                        <a:pt x="15" y="30"/>
                      </a:lnTo>
                      <a:lnTo>
                        <a:pt x="15" y="30"/>
                      </a:lnTo>
                      <a:lnTo>
                        <a:pt x="17" y="30"/>
                      </a:lnTo>
                      <a:lnTo>
                        <a:pt x="17" y="30"/>
                      </a:lnTo>
                      <a:lnTo>
                        <a:pt x="17" y="30"/>
                      </a:lnTo>
                      <a:lnTo>
                        <a:pt x="19" y="30"/>
                      </a:lnTo>
                      <a:lnTo>
                        <a:pt x="19" y="28"/>
                      </a:lnTo>
                      <a:lnTo>
                        <a:pt x="19" y="28"/>
                      </a:lnTo>
                      <a:lnTo>
                        <a:pt x="19" y="28"/>
                      </a:lnTo>
                      <a:lnTo>
                        <a:pt x="19" y="28"/>
                      </a:lnTo>
                      <a:lnTo>
                        <a:pt x="21" y="28"/>
                      </a:lnTo>
                      <a:lnTo>
                        <a:pt x="21" y="28"/>
                      </a:lnTo>
                      <a:lnTo>
                        <a:pt x="21" y="26"/>
                      </a:lnTo>
                      <a:lnTo>
                        <a:pt x="23" y="26"/>
                      </a:lnTo>
                      <a:lnTo>
                        <a:pt x="23" y="26"/>
                      </a:lnTo>
                      <a:lnTo>
                        <a:pt x="23" y="26"/>
                      </a:lnTo>
                      <a:lnTo>
                        <a:pt x="23" y="26"/>
                      </a:lnTo>
                      <a:lnTo>
                        <a:pt x="23" y="25"/>
                      </a:lnTo>
                      <a:lnTo>
                        <a:pt x="25" y="25"/>
                      </a:lnTo>
                      <a:lnTo>
                        <a:pt x="25" y="25"/>
                      </a:lnTo>
                      <a:lnTo>
                        <a:pt x="25" y="25"/>
                      </a:lnTo>
                      <a:lnTo>
                        <a:pt x="25" y="23"/>
                      </a:lnTo>
                      <a:lnTo>
                        <a:pt x="27" y="23"/>
                      </a:lnTo>
                      <a:lnTo>
                        <a:pt x="27" y="23"/>
                      </a:lnTo>
                      <a:lnTo>
                        <a:pt x="27" y="23"/>
                      </a:lnTo>
                      <a:lnTo>
                        <a:pt x="27" y="23"/>
                      </a:lnTo>
                      <a:lnTo>
                        <a:pt x="27" y="21"/>
                      </a:lnTo>
                      <a:lnTo>
                        <a:pt x="27" y="21"/>
                      </a:lnTo>
                      <a:lnTo>
                        <a:pt x="27" y="21"/>
                      </a:lnTo>
                      <a:lnTo>
                        <a:pt x="29" y="21"/>
                      </a:lnTo>
                      <a:lnTo>
                        <a:pt x="29" y="21"/>
                      </a:lnTo>
                      <a:lnTo>
                        <a:pt x="29" y="21"/>
                      </a:lnTo>
                      <a:lnTo>
                        <a:pt x="30" y="21"/>
                      </a:lnTo>
                      <a:lnTo>
                        <a:pt x="30" y="21"/>
                      </a:lnTo>
                      <a:lnTo>
                        <a:pt x="32" y="21"/>
                      </a:lnTo>
                      <a:lnTo>
                        <a:pt x="32" y="21"/>
                      </a:lnTo>
                      <a:lnTo>
                        <a:pt x="32" y="21"/>
                      </a:lnTo>
                      <a:lnTo>
                        <a:pt x="32" y="21"/>
                      </a:lnTo>
                      <a:lnTo>
                        <a:pt x="32" y="21"/>
                      </a:lnTo>
                      <a:lnTo>
                        <a:pt x="32" y="19"/>
                      </a:lnTo>
                      <a:lnTo>
                        <a:pt x="34" y="19"/>
                      </a:lnTo>
                      <a:lnTo>
                        <a:pt x="34" y="19"/>
                      </a:lnTo>
                      <a:lnTo>
                        <a:pt x="34" y="19"/>
                      </a:lnTo>
                      <a:lnTo>
                        <a:pt x="34" y="17"/>
                      </a:lnTo>
                      <a:lnTo>
                        <a:pt x="34" y="17"/>
                      </a:lnTo>
                      <a:lnTo>
                        <a:pt x="34" y="17"/>
                      </a:lnTo>
                      <a:lnTo>
                        <a:pt x="36" y="17"/>
                      </a:lnTo>
                      <a:lnTo>
                        <a:pt x="36" y="17"/>
                      </a:lnTo>
                      <a:lnTo>
                        <a:pt x="36" y="15"/>
                      </a:lnTo>
                      <a:lnTo>
                        <a:pt x="38" y="15"/>
                      </a:lnTo>
                      <a:lnTo>
                        <a:pt x="38" y="15"/>
                      </a:lnTo>
                      <a:lnTo>
                        <a:pt x="38" y="15"/>
                      </a:lnTo>
                      <a:lnTo>
                        <a:pt x="38" y="15"/>
                      </a:lnTo>
                      <a:lnTo>
                        <a:pt x="38" y="15"/>
                      </a:lnTo>
                      <a:lnTo>
                        <a:pt x="40" y="15"/>
                      </a:lnTo>
                      <a:lnTo>
                        <a:pt x="40" y="13"/>
                      </a:lnTo>
                      <a:lnTo>
                        <a:pt x="40" y="13"/>
                      </a:lnTo>
                      <a:lnTo>
                        <a:pt x="40" y="13"/>
                      </a:lnTo>
                      <a:lnTo>
                        <a:pt x="42" y="13"/>
                      </a:lnTo>
                      <a:lnTo>
                        <a:pt x="42" y="13"/>
                      </a:lnTo>
                      <a:lnTo>
                        <a:pt x="44" y="13"/>
                      </a:lnTo>
                      <a:lnTo>
                        <a:pt x="44" y="13"/>
                      </a:lnTo>
                      <a:lnTo>
                        <a:pt x="44" y="13"/>
                      </a:lnTo>
                      <a:lnTo>
                        <a:pt x="44" y="13"/>
                      </a:lnTo>
                      <a:lnTo>
                        <a:pt x="44" y="11"/>
                      </a:lnTo>
                      <a:lnTo>
                        <a:pt x="46" y="11"/>
                      </a:lnTo>
                      <a:lnTo>
                        <a:pt x="46" y="11"/>
                      </a:lnTo>
                      <a:lnTo>
                        <a:pt x="46" y="11"/>
                      </a:lnTo>
                      <a:lnTo>
                        <a:pt x="46" y="9"/>
                      </a:lnTo>
                      <a:lnTo>
                        <a:pt x="46" y="9"/>
                      </a:lnTo>
                      <a:lnTo>
                        <a:pt x="46" y="9"/>
                      </a:lnTo>
                      <a:lnTo>
                        <a:pt x="48" y="9"/>
                      </a:lnTo>
                      <a:lnTo>
                        <a:pt x="48" y="7"/>
                      </a:lnTo>
                      <a:lnTo>
                        <a:pt x="48" y="7"/>
                      </a:lnTo>
                      <a:lnTo>
                        <a:pt x="48" y="7"/>
                      </a:lnTo>
                      <a:lnTo>
                        <a:pt x="50" y="7"/>
                      </a:lnTo>
                      <a:lnTo>
                        <a:pt x="50" y="5"/>
                      </a:lnTo>
                      <a:lnTo>
                        <a:pt x="50" y="5"/>
                      </a:lnTo>
                      <a:lnTo>
                        <a:pt x="50" y="5"/>
                      </a:lnTo>
                      <a:lnTo>
                        <a:pt x="50" y="5"/>
                      </a:lnTo>
                      <a:lnTo>
                        <a:pt x="52" y="5"/>
                      </a:lnTo>
                      <a:lnTo>
                        <a:pt x="52" y="5"/>
                      </a:lnTo>
                      <a:lnTo>
                        <a:pt x="53" y="5"/>
                      </a:lnTo>
                      <a:lnTo>
                        <a:pt x="53" y="5"/>
                      </a:lnTo>
                      <a:lnTo>
                        <a:pt x="53" y="5"/>
                      </a:lnTo>
                      <a:lnTo>
                        <a:pt x="53" y="5"/>
                      </a:lnTo>
                      <a:lnTo>
                        <a:pt x="53" y="5"/>
                      </a:lnTo>
                      <a:lnTo>
                        <a:pt x="53" y="3"/>
                      </a:lnTo>
                      <a:lnTo>
                        <a:pt x="53" y="3"/>
                      </a:lnTo>
                      <a:lnTo>
                        <a:pt x="55" y="3"/>
                      </a:lnTo>
                      <a:lnTo>
                        <a:pt x="55" y="3"/>
                      </a:lnTo>
                      <a:lnTo>
                        <a:pt x="55" y="3"/>
                      </a:lnTo>
                      <a:lnTo>
                        <a:pt x="55" y="3"/>
                      </a:lnTo>
                      <a:lnTo>
                        <a:pt x="57" y="3"/>
                      </a:lnTo>
                      <a:lnTo>
                        <a:pt x="57" y="3"/>
                      </a:lnTo>
                      <a:lnTo>
                        <a:pt x="59" y="3"/>
                      </a:lnTo>
                      <a:lnTo>
                        <a:pt x="59" y="3"/>
                      </a:lnTo>
                      <a:lnTo>
                        <a:pt x="59" y="2"/>
                      </a:lnTo>
                      <a:lnTo>
                        <a:pt x="59" y="2"/>
                      </a:lnTo>
                      <a:lnTo>
                        <a:pt x="61" y="2"/>
                      </a:lnTo>
                      <a:lnTo>
                        <a:pt x="61" y="2"/>
                      </a:lnTo>
                      <a:lnTo>
                        <a:pt x="61" y="2"/>
                      </a:lnTo>
                      <a:lnTo>
                        <a:pt x="63" y="2"/>
                      </a:lnTo>
                      <a:lnTo>
                        <a:pt x="63" y="2"/>
                      </a:lnTo>
                      <a:lnTo>
                        <a:pt x="63" y="2"/>
                      </a:lnTo>
                      <a:lnTo>
                        <a:pt x="65" y="2"/>
                      </a:lnTo>
                      <a:lnTo>
                        <a:pt x="65" y="2"/>
                      </a:lnTo>
                      <a:lnTo>
                        <a:pt x="65" y="2"/>
                      </a:lnTo>
                      <a:lnTo>
                        <a:pt x="65" y="2"/>
                      </a:lnTo>
                      <a:lnTo>
                        <a:pt x="67" y="2"/>
                      </a:lnTo>
                      <a:lnTo>
                        <a:pt x="67" y="2"/>
                      </a:lnTo>
                      <a:lnTo>
                        <a:pt x="67" y="2"/>
                      </a:lnTo>
                      <a:lnTo>
                        <a:pt x="67" y="2"/>
                      </a:lnTo>
                      <a:lnTo>
                        <a:pt x="67" y="2"/>
                      </a:lnTo>
                      <a:lnTo>
                        <a:pt x="69" y="2"/>
                      </a:lnTo>
                      <a:lnTo>
                        <a:pt x="69" y="2"/>
                      </a:lnTo>
                      <a:lnTo>
                        <a:pt x="69" y="3"/>
                      </a:lnTo>
                      <a:lnTo>
                        <a:pt x="71" y="3"/>
                      </a:lnTo>
                      <a:lnTo>
                        <a:pt x="71" y="3"/>
                      </a:lnTo>
                      <a:lnTo>
                        <a:pt x="71" y="2"/>
                      </a:lnTo>
                      <a:lnTo>
                        <a:pt x="71" y="2"/>
                      </a:lnTo>
                      <a:lnTo>
                        <a:pt x="71" y="2"/>
                      </a:lnTo>
                      <a:lnTo>
                        <a:pt x="71" y="0"/>
                      </a:lnTo>
                      <a:lnTo>
                        <a:pt x="73" y="0"/>
                      </a:lnTo>
                      <a:lnTo>
                        <a:pt x="73" y="0"/>
                      </a:lnTo>
                      <a:lnTo>
                        <a:pt x="73" y="0"/>
                      </a:lnTo>
                      <a:lnTo>
                        <a:pt x="73" y="0"/>
                      </a:lnTo>
                      <a:lnTo>
                        <a:pt x="73" y="0"/>
                      </a:lnTo>
                      <a:lnTo>
                        <a:pt x="74" y="0"/>
                      </a:lnTo>
                      <a:lnTo>
                        <a:pt x="74" y="2"/>
                      </a:lnTo>
                      <a:lnTo>
                        <a:pt x="74" y="2"/>
                      </a:lnTo>
                      <a:lnTo>
                        <a:pt x="74" y="3"/>
                      </a:lnTo>
                      <a:lnTo>
                        <a:pt x="74" y="3"/>
                      </a:lnTo>
                      <a:lnTo>
                        <a:pt x="74" y="3"/>
                      </a:lnTo>
                      <a:lnTo>
                        <a:pt x="74" y="5"/>
                      </a:lnTo>
                      <a:lnTo>
                        <a:pt x="74" y="5"/>
                      </a:lnTo>
                      <a:lnTo>
                        <a:pt x="74" y="5"/>
                      </a:lnTo>
                      <a:lnTo>
                        <a:pt x="74" y="5"/>
                      </a:lnTo>
                      <a:lnTo>
                        <a:pt x="74" y="7"/>
                      </a:lnTo>
                      <a:lnTo>
                        <a:pt x="74" y="7"/>
                      </a:lnTo>
                      <a:lnTo>
                        <a:pt x="74" y="7"/>
                      </a:lnTo>
                      <a:lnTo>
                        <a:pt x="74" y="9"/>
                      </a:lnTo>
                      <a:lnTo>
                        <a:pt x="74" y="9"/>
                      </a:lnTo>
                      <a:lnTo>
                        <a:pt x="74" y="11"/>
                      </a:lnTo>
                      <a:lnTo>
                        <a:pt x="74" y="11"/>
                      </a:lnTo>
                      <a:lnTo>
                        <a:pt x="74" y="13"/>
                      </a:lnTo>
                      <a:lnTo>
                        <a:pt x="74" y="13"/>
                      </a:lnTo>
                      <a:lnTo>
                        <a:pt x="74" y="13"/>
                      </a:lnTo>
                      <a:lnTo>
                        <a:pt x="73" y="13"/>
                      </a:lnTo>
                      <a:lnTo>
                        <a:pt x="73" y="15"/>
                      </a:lnTo>
                      <a:lnTo>
                        <a:pt x="73" y="15"/>
                      </a:lnTo>
                      <a:lnTo>
                        <a:pt x="73" y="15"/>
                      </a:lnTo>
                      <a:lnTo>
                        <a:pt x="73" y="15"/>
                      </a:lnTo>
                      <a:lnTo>
                        <a:pt x="73" y="17"/>
                      </a:lnTo>
                      <a:lnTo>
                        <a:pt x="73" y="17"/>
                      </a:lnTo>
                      <a:lnTo>
                        <a:pt x="73" y="19"/>
                      </a:lnTo>
                      <a:lnTo>
                        <a:pt x="73" y="19"/>
                      </a:lnTo>
                      <a:lnTo>
                        <a:pt x="73" y="19"/>
                      </a:lnTo>
                      <a:lnTo>
                        <a:pt x="73" y="21"/>
                      </a:lnTo>
                      <a:lnTo>
                        <a:pt x="74" y="21"/>
                      </a:lnTo>
                      <a:lnTo>
                        <a:pt x="74" y="21"/>
                      </a:lnTo>
                      <a:lnTo>
                        <a:pt x="74" y="23"/>
                      </a:lnTo>
                      <a:lnTo>
                        <a:pt x="74" y="23"/>
                      </a:lnTo>
                      <a:lnTo>
                        <a:pt x="74" y="23"/>
                      </a:lnTo>
                      <a:lnTo>
                        <a:pt x="74" y="23"/>
                      </a:lnTo>
                      <a:lnTo>
                        <a:pt x="74" y="25"/>
                      </a:lnTo>
                      <a:lnTo>
                        <a:pt x="74" y="25"/>
                      </a:lnTo>
                      <a:lnTo>
                        <a:pt x="74" y="26"/>
                      </a:lnTo>
                      <a:lnTo>
                        <a:pt x="76" y="26"/>
                      </a:lnTo>
                      <a:lnTo>
                        <a:pt x="76" y="26"/>
                      </a:lnTo>
                      <a:lnTo>
                        <a:pt x="74" y="26"/>
                      </a:lnTo>
                      <a:lnTo>
                        <a:pt x="74" y="28"/>
                      </a:lnTo>
                      <a:lnTo>
                        <a:pt x="74" y="28"/>
                      </a:lnTo>
                      <a:lnTo>
                        <a:pt x="74" y="28"/>
                      </a:lnTo>
                      <a:lnTo>
                        <a:pt x="74" y="30"/>
                      </a:lnTo>
                      <a:lnTo>
                        <a:pt x="73" y="30"/>
                      </a:lnTo>
                      <a:lnTo>
                        <a:pt x="73" y="30"/>
                      </a:lnTo>
                      <a:lnTo>
                        <a:pt x="74" y="30"/>
                      </a:lnTo>
                      <a:lnTo>
                        <a:pt x="74" y="30"/>
                      </a:lnTo>
                      <a:lnTo>
                        <a:pt x="73" y="30"/>
                      </a:lnTo>
                      <a:lnTo>
                        <a:pt x="73" y="32"/>
                      </a:lnTo>
                      <a:lnTo>
                        <a:pt x="73" y="32"/>
                      </a:lnTo>
                      <a:lnTo>
                        <a:pt x="74" y="32"/>
                      </a:lnTo>
                      <a:lnTo>
                        <a:pt x="74" y="34"/>
                      </a:lnTo>
                      <a:lnTo>
                        <a:pt x="74" y="34"/>
                      </a:lnTo>
                      <a:lnTo>
                        <a:pt x="74" y="36"/>
                      </a:lnTo>
                      <a:lnTo>
                        <a:pt x="74" y="36"/>
                      </a:lnTo>
                      <a:lnTo>
                        <a:pt x="74" y="36"/>
                      </a:lnTo>
                      <a:lnTo>
                        <a:pt x="74" y="38"/>
                      </a:lnTo>
                      <a:lnTo>
                        <a:pt x="76" y="38"/>
                      </a:lnTo>
                      <a:lnTo>
                        <a:pt x="76" y="38"/>
                      </a:lnTo>
                      <a:lnTo>
                        <a:pt x="76" y="38"/>
                      </a:lnTo>
                      <a:lnTo>
                        <a:pt x="76" y="38"/>
                      </a:lnTo>
                      <a:lnTo>
                        <a:pt x="76" y="40"/>
                      </a:lnTo>
                      <a:lnTo>
                        <a:pt x="76" y="40"/>
                      </a:lnTo>
                      <a:lnTo>
                        <a:pt x="76" y="40"/>
                      </a:lnTo>
                      <a:lnTo>
                        <a:pt x="76" y="42"/>
                      </a:lnTo>
                      <a:lnTo>
                        <a:pt x="76" y="42"/>
                      </a:lnTo>
                      <a:lnTo>
                        <a:pt x="76" y="42"/>
                      </a:lnTo>
                      <a:lnTo>
                        <a:pt x="76" y="42"/>
                      </a:lnTo>
                      <a:lnTo>
                        <a:pt x="78" y="42"/>
                      </a:lnTo>
                      <a:lnTo>
                        <a:pt x="78" y="42"/>
                      </a:lnTo>
                      <a:lnTo>
                        <a:pt x="78" y="42"/>
                      </a:lnTo>
                      <a:lnTo>
                        <a:pt x="78" y="42"/>
                      </a:lnTo>
                      <a:lnTo>
                        <a:pt x="78" y="44"/>
                      </a:lnTo>
                      <a:lnTo>
                        <a:pt x="78" y="44"/>
                      </a:lnTo>
                      <a:lnTo>
                        <a:pt x="78" y="44"/>
                      </a:lnTo>
                      <a:lnTo>
                        <a:pt x="78" y="44"/>
                      </a:lnTo>
                      <a:lnTo>
                        <a:pt x="78" y="46"/>
                      </a:lnTo>
                      <a:lnTo>
                        <a:pt x="78" y="46"/>
                      </a:lnTo>
                      <a:lnTo>
                        <a:pt x="78" y="46"/>
                      </a:lnTo>
                      <a:lnTo>
                        <a:pt x="78" y="46"/>
                      </a:lnTo>
                      <a:lnTo>
                        <a:pt x="78" y="48"/>
                      </a:lnTo>
                      <a:lnTo>
                        <a:pt x="80" y="48"/>
                      </a:lnTo>
                      <a:lnTo>
                        <a:pt x="80" y="48"/>
                      </a:lnTo>
                      <a:lnTo>
                        <a:pt x="82" y="48"/>
                      </a:lnTo>
                      <a:lnTo>
                        <a:pt x="82" y="48"/>
                      </a:lnTo>
                      <a:lnTo>
                        <a:pt x="82" y="48"/>
                      </a:lnTo>
                      <a:lnTo>
                        <a:pt x="82" y="48"/>
                      </a:lnTo>
                      <a:lnTo>
                        <a:pt x="82" y="49"/>
                      </a:lnTo>
                      <a:lnTo>
                        <a:pt x="84" y="49"/>
                      </a:lnTo>
                      <a:lnTo>
                        <a:pt x="84" y="49"/>
                      </a:lnTo>
                      <a:lnTo>
                        <a:pt x="84" y="49"/>
                      </a:lnTo>
                      <a:lnTo>
                        <a:pt x="84" y="51"/>
                      </a:lnTo>
                      <a:lnTo>
                        <a:pt x="86" y="51"/>
                      </a:lnTo>
                      <a:lnTo>
                        <a:pt x="86" y="51"/>
                      </a:lnTo>
                      <a:lnTo>
                        <a:pt x="86" y="51"/>
                      </a:lnTo>
                      <a:lnTo>
                        <a:pt x="86" y="51"/>
                      </a:lnTo>
                      <a:lnTo>
                        <a:pt x="88" y="51"/>
                      </a:lnTo>
                      <a:lnTo>
                        <a:pt x="88" y="51"/>
                      </a:lnTo>
                      <a:lnTo>
                        <a:pt x="88" y="53"/>
                      </a:lnTo>
                      <a:lnTo>
                        <a:pt x="88" y="53"/>
                      </a:lnTo>
                      <a:lnTo>
                        <a:pt x="88" y="53"/>
                      </a:lnTo>
                      <a:lnTo>
                        <a:pt x="88" y="53"/>
                      </a:lnTo>
                      <a:lnTo>
                        <a:pt x="88" y="55"/>
                      </a:lnTo>
                      <a:lnTo>
                        <a:pt x="90" y="55"/>
                      </a:lnTo>
                      <a:lnTo>
                        <a:pt x="90" y="55"/>
                      </a:lnTo>
                      <a:lnTo>
                        <a:pt x="90" y="55"/>
                      </a:lnTo>
                      <a:lnTo>
                        <a:pt x="90" y="57"/>
                      </a:lnTo>
                      <a:lnTo>
                        <a:pt x="92" y="57"/>
                      </a:lnTo>
                      <a:lnTo>
                        <a:pt x="92" y="57"/>
                      </a:lnTo>
                      <a:lnTo>
                        <a:pt x="92" y="57"/>
                      </a:lnTo>
                      <a:lnTo>
                        <a:pt x="92" y="57"/>
                      </a:lnTo>
                      <a:lnTo>
                        <a:pt x="94" y="57"/>
                      </a:lnTo>
                      <a:lnTo>
                        <a:pt x="94" y="57"/>
                      </a:lnTo>
                      <a:lnTo>
                        <a:pt x="94" y="57"/>
                      </a:lnTo>
                      <a:lnTo>
                        <a:pt x="94" y="57"/>
                      </a:lnTo>
                      <a:lnTo>
                        <a:pt x="94" y="57"/>
                      </a:lnTo>
                      <a:lnTo>
                        <a:pt x="96" y="57"/>
                      </a:lnTo>
                      <a:lnTo>
                        <a:pt x="96" y="57"/>
                      </a:lnTo>
                      <a:lnTo>
                        <a:pt x="97" y="57"/>
                      </a:lnTo>
                      <a:lnTo>
                        <a:pt x="97" y="59"/>
                      </a:lnTo>
                      <a:lnTo>
                        <a:pt x="97" y="59"/>
                      </a:lnTo>
                      <a:lnTo>
                        <a:pt x="97" y="59"/>
                      </a:lnTo>
                      <a:lnTo>
                        <a:pt x="99" y="59"/>
                      </a:lnTo>
                      <a:lnTo>
                        <a:pt x="99" y="59"/>
                      </a:lnTo>
                      <a:lnTo>
                        <a:pt x="99" y="57"/>
                      </a:lnTo>
                      <a:lnTo>
                        <a:pt x="99" y="57"/>
                      </a:lnTo>
                      <a:lnTo>
                        <a:pt x="99" y="57"/>
                      </a:lnTo>
                      <a:lnTo>
                        <a:pt x="101" y="57"/>
                      </a:lnTo>
                      <a:lnTo>
                        <a:pt x="101" y="57"/>
                      </a:lnTo>
                      <a:lnTo>
                        <a:pt x="103" y="57"/>
                      </a:lnTo>
                      <a:lnTo>
                        <a:pt x="103" y="57"/>
                      </a:lnTo>
                      <a:lnTo>
                        <a:pt x="103" y="57"/>
                      </a:lnTo>
                      <a:lnTo>
                        <a:pt x="103" y="57"/>
                      </a:lnTo>
                      <a:lnTo>
                        <a:pt x="105" y="57"/>
                      </a:lnTo>
                      <a:lnTo>
                        <a:pt x="105" y="59"/>
                      </a:lnTo>
                      <a:lnTo>
                        <a:pt x="105" y="59"/>
                      </a:lnTo>
                      <a:lnTo>
                        <a:pt x="105" y="59"/>
                      </a:lnTo>
                      <a:lnTo>
                        <a:pt x="105" y="59"/>
                      </a:lnTo>
                      <a:lnTo>
                        <a:pt x="107" y="59"/>
                      </a:lnTo>
                      <a:lnTo>
                        <a:pt x="107" y="61"/>
                      </a:lnTo>
                      <a:lnTo>
                        <a:pt x="107" y="61"/>
                      </a:lnTo>
                      <a:lnTo>
                        <a:pt x="107" y="61"/>
                      </a:lnTo>
                      <a:lnTo>
                        <a:pt x="109" y="61"/>
                      </a:lnTo>
                      <a:lnTo>
                        <a:pt x="109" y="63"/>
                      </a:lnTo>
                      <a:lnTo>
                        <a:pt x="109" y="63"/>
                      </a:lnTo>
                      <a:lnTo>
                        <a:pt x="109" y="63"/>
                      </a:lnTo>
                      <a:lnTo>
                        <a:pt x="111" y="63"/>
                      </a:lnTo>
                      <a:lnTo>
                        <a:pt x="111" y="63"/>
                      </a:lnTo>
                      <a:lnTo>
                        <a:pt x="111" y="61"/>
                      </a:lnTo>
                      <a:lnTo>
                        <a:pt x="113" y="61"/>
                      </a:lnTo>
                      <a:lnTo>
                        <a:pt x="113" y="61"/>
                      </a:lnTo>
                      <a:lnTo>
                        <a:pt x="113" y="61"/>
                      </a:lnTo>
                      <a:lnTo>
                        <a:pt x="113" y="63"/>
                      </a:lnTo>
                      <a:lnTo>
                        <a:pt x="113" y="63"/>
                      </a:lnTo>
                      <a:lnTo>
                        <a:pt x="115" y="63"/>
                      </a:lnTo>
                      <a:lnTo>
                        <a:pt x="115" y="63"/>
                      </a:lnTo>
                      <a:lnTo>
                        <a:pt x="115" y="63"/>
                      </a:lnTo>
                      <a:lnTo>
                        <a:pt x="115" y="65"/>
                      </a:lnTo>
                      <a:lnTo>
                        <a:pt x="115" y="65"/>
                      </a:lnTo>
                      <a:lnTo>
                        <a:pt x="117" y="65"/>
                      </a:lnTo>
                      <a:lnTo>
                        <a:pt x="117" y="65"/>
                      </a:lnTo>
                      <a:lnTo>
                        <a:pt x="117" y="65"/>
                      </a:lnTo>
                      <a:lnTo>
                        <a:pt x="117" y="67"/>
                      </a:lnTo>
                      <a:lnTo>
                        <a:pt x="118" y="67"/>
                      </a:lnTo>
                      <a:lnTo>
                        <a:pt x="118" y="67"/>
                      </a:lnTo>
                      <a:lnTo>
                        <a:pt x="118" y="67"/>
                      </a:lnTo>
                      <a:lnTo>
                        <a:pt x="118" y="69"/>
                      </a:lnTo>
                      <a:lnTo>
                        <a:pt x="118" y="69"/>
                      </a:lnTo>
                      <a:lnTo>
                        <a:pt x="120" y="69"/>
                      </a:lnTo>
                      <a:lnTo>
                        <a:pt x="120" y="69"/>
                      </a:lnTo>
                      <a:lnTo>
                        <a:pt x="120" y="69"/>
                      </a:lnTo>
                      <a:lnTo>
                        <a:pt x="120" y="69"/>
                      </a:lnTo>
                      <a:lnTo>
                        <a:pt x="122" y="69"/>
                      </a:lnTo>
                      <a:lnTo>
                        <a:pt x="122" y="71"/>
                      </a:lnTo>
                      <a:lnTo>
                        <a:pt x="122" y="71"/>
                      </a:lnTo>
                      <a:lnTo>
                        <a:pt x="124" y="71"/>
                      </a:lnTo>
                      <a:lnTo>
                        <a:pt x="124" y="71"/>
                      </a:lnTo>
                      <a:lnTo>
                        <a:pt x="124" y="71"/>
                      </a:lnTo>
                      <a:lnTo>
                        <a:pt x="124" y="71"/>
                      </a:lnTo>
                      <a:lnTo>
                        <a:pt x="126" y="71"/>
                      </a:lnTo>
                      <a:lnTo>
                        <a:pt x="126" y="71"/>
                      </a:lnTo>
                      <a:lnTo>
                        <a:pt x="126" y="71"/>
                      </a:lnTo>
                      <a:lnTo>
                        <a:pt x="126" y="71"/>
                      </a:lnTo>
                      <a:lnTo>
                        <a:pt x="128" y="71"/>
                      </a:lnTo>
                      <a:lnTo>
                        <a:pt x="128" y="71"/>
                      </a:lnTo>
                      <a:lnTo>
                        <a:pt x="128" y="71"/>
                      </a:lnTo>
                      <a:lnTo>
                        <a:pt x="130" y="71"/>
                      </a:lnTo>
                      <a:lnTo>
                        <a:pt x="130" y="71"/>
                      </a:lnTo>
                      <a:lnTo>
                        <a:pt x="130" y="71"/>
                      </a:lnTo>
                      <a:lnTo>
                        <a:pt x="130" y="72"/>
                      </a:lnTo>
                      <a:lnTo>
                        <a:pt x="130" y="72"/>
                      </a:lnTo>
                      <a:lnTo>
                        <a:pt x="130" y="72"/>
                      </a:lnTo>
                      <a:lnTo>
                        <a:pt x="130" y="74"/>
                      </a:lnTo>
                      <a:lnTo>
                        <a:pt x="132" y="74"/>
                      </a:lnTo>
                      <a:lnTo>
                        <a:pt x="132" y="74"/>
                      </a:lnTo>
                      <a:lnTo>
                        <a:pt x="132" y="74"/>
                      </a:lnTo>
                      <a:lnTo>
                        <a:pt x="132" y="76"/>
                      </a:lnTo>
                      <a:lnTo>
                        <a:pt x="132" y="76"/>
                      </a:lnTo>
                      <a:lnTo>
                        <a:pt x="134" y="76"/>
                      </a:lnTo>
                      <a:lnTo>
                        <a:pt x="134" y="76"/>
                      </a:lnTo>
                      <a:lnTo>
                        <a:pt x="134" y="76"/>
                      </a:lnTo>
                      <a:lnTo>
                        <a:pt x="134" y="78"/>
                      </a:lnTo>
                      <a:lnTo>
                        <a:pt x="134" y="78"/>
                      </a:lnTo>
                      <a:lnTo>
                        <a:pt x="136" y="78"/>
                      </a:lnTo>
                      <a:lnTo>
                        <a:pt x="136" y="78"/>
                      </a:lnTo>
                      <a:lnTo>
                        <a:pt x="136" y="78"/>
                      </a:lnTo>
                      <a:lnTo>
                        <a:pt x="136" y="78"/>
                      </a:lnTo>
                      <a:lnTo>
                        <a:pt x="138" y="78"/>
                      </a:lnTo>
                      <a:lnTo>
                        <a:pt x="138" y="78"/>
                      </a:lnTo>
                      <a:lnTo>
                        <a:pt x="138" y="78"/>
                      </a:lnTo>
                      <a:lnTo>
                        <a:pt x="140" y="78"/>
                      </a:lnTo>
                      <a:lnTo>
                        <a:pt x="140" y="78"/>
                      </a:lnTo>
                      <a:lnTo>
                        <a:pt x="140" y="78"/>
                      </a:lnTo>
                      <a:lnTo>
                        <a:pt x="140" y="78"/>
                      </a:lnTo>
                      <a:lnTo>
                        <a:pt x="141" y="78"/>
                      </a:lnTo>
                      <a:lnTo>
                        <a:pt x="141" y="78"/>
                      </a:lnTo>
                      <a:lnTo>
                        <a:pt x="141" y="78"/>
                      </a:lnTo>
                      <a:lnTo>
                        <a:pt x="141" y="78"/>
                      </a:lnTo>
                      <a:lnTo>
                        <a:pt x="143" y="78"/>
                      </a:lnTo>
                      <a:lnTo>
                        <a:pt x="143" y="78"/>
                      </a:lnTo>
                      <a:lnTo>
                        <a:pt x="145" y="78"/>
                      </a:lnTo>
                      <a:lnTo>
                        <a:pt x="145" y="78"/>
                      </a:lnTo>
                      <a:lnTo>
                        <a:pt x="145" y="78"/>
                      </a:lnTo>
                      <a:lnTo>
                        <a:pt x="147" y="78"/>
                      </a:lnTo>
                      <a:lnTo>
                        <a:pt x="147" y="78"/>
                      </a:lnTo>
                      <a:lnTo>
                        <a:pt x="147" y="78"/>
                      </a:lnTo>
                      <a:lnTo>
                        <a:pt x="147" y="78"/>
                      </a:lnTo>
                      <a:lnTo>
                        <a:pt x="149" y="78"/>
                      </a:lnTo>
                      <a:lnTo>
                        <a:pt x="149" y="78"/>
                      </a:lnTo>
                      <a:lnTo>
                        <a:pt x="149" y="78"/>
                      </a:lnTo>
                      <a:lnTo>
                        <a:pt x="149" y="78"/>
                      </a:lnTo>
                      <a:lnTo>
                        <a:pt x="151" y="78"/>
                      </a:lnTo>
                      <a:lnTo>
                        <a:pt x="151" y="78"/>
                      </a:lnTo>
                      <a:lnTo>
                        <a:pt x="151" y="80"/>
                      </a:lnTo>
                      <a:lnTo>
                        <a:pt x="151" y="80"/>
                      </a:lnTo>
                      <a:lnTo>
                        <a:pt x="151" y="80"/>
                      </a:lnTo>
                      <a:lnTo>
                        <a:pt x="153" y="80"/>
                      </a:lnTo>
                      <a:lnTo>
                        <a:pt x="153" y="80"/>
                      </a:lnTo>
                      <a:lnTo>
                        <a:pt x="153" y="82"/>
                      </a:lnTo>
                      <a:lnTo>
                        <a:pt x="153" y="82"/>
                      </a:lnTo>
                      <a:lnTo>
                        <a:pt x="153" y="82"/>
                      </a:lnTo>
                      <a:lnTo>
                        <a:pt x="155" y="82"/>
                      </a:lnTo>
                      <a:lnTo>
                        <a:pt x="155" y="82"/>
                      </a:lnTo>
                      <a:lnTo>
                        <a:pt x="155" y="84"/>
                      </a:lnTo>
                      <a:lnTo>
                        <a:pt x="157" y="84"/>
                      </a:lnTo>
                      <a:lnTo>
                        <a:pt x="157" y="84"/>
                      </a:lnTo>
                      <a:lnTo>
                        <a:pt x="157" y="84"/>
                      </a:lnTo>
                      <a:lnTo>
                        <a:pt x="157" y="84"/>
                      </a:lnTo>
                      <a:lnTo>
                        <a:pt x="159" y="84"/>
                      </a:lnTo>
                      <a:lnTo>
                        <a:pt x="159" y="84"/>
                      </a:lnTo>
                      <a:lnTo>
                        <a:pt x="159" y="86"/>
                      </a:lnTo>
                      <a:lnTo>
                        <a:pt x="159" y="86"/>
                      </a:lnTo>
                      <a:lnTo>
                        <a:pt x="159" y="86"/>
                      </a:lnTo>
                      <a:lnTo>
                        <a:pt x="159" y="86"/>
                      </a:lnTo>
                      <a:lnTo>
                        <a:pt x="159" y="88"/>
                      </a:lnTo>
                      <a:lnTo>
                        <a:pt x="159" y="88"/>
                      </a:lnTo>
                      <a:lnTo>
                        <a:pt x="161" y="88"/>
                      </a:lnTo>
                      <a:lnTo>
                        <a:pt x="161" y="90"/>
                      </a:lnTo>
                      <a:lnTo>
                        <a:pt x="159" y="90"/>
                      </a:lnTo>
                      <a:lnTo>
                        <a:pt x="159" y="90"/>
                      </a:lnTo>
                      <a:lnTo>
                        <a:pt x="159" y="90"/>
                      </a:lnTo>
                      <a:lnTo>
                        <a:pt x="159" y="92"/>
                      </a:lnTo>
                      <a:lnTo>
                        <a:pt x="159" y="92"/>
                      </a:lnTo>
                      <a:lnTo>
                        <a:pt x="159" y="94"/>
                      </a:lnTo>
                      <a:lnTo>
                        <a:pt x="159" y="94"/>
                      </a:lnTo>
                      <a:lnTo>
                        <a:pt x="159" y="94"/>
                      </a:lnTo>
                      <a:lnTo>
                        <a:pt x="159" y="94"/>
                      </a:lnTo>
                      <a:lnTo>
                        <a:pt x="159" y="95"/>
                      </a:lnTo>
                      <a:lnTo>
                        <a:pt x="159" y="95"/>
                      </a:lnTo>
                      <a:lnTo>
                        <a:pt x="161" y="95"/>
                      </a:lnTo>
                      <a:lnTo>
                        <a:pt x="161" y="97"/>
                      </a:lnTo>
                      <a:lnTo>
                        <a:pt x="161" y="97"/>
                      </a:lnTo>
                      <a:lnTo>
                        <a:pt x="161" y="97"/>
                      </a:lnTo>
                      <a:lnTo>
                        <a:pt x="161" y="99"/>
                      </a:lnTo>
                      <a:lnTo>
                        <a:pt x="161" y="99"/>
                      </a:lnTo>
                      <a:lnTo>
                        <a:pt x="161" y="99"/>
                      </a:lnTo>
                      <a:lnTo>
                        <a:pt x="161" y="101"/>
                      </a:lnTo>
                      <a:lnTo>
                        <a:pt x="161" y="101"/>
                      </a:lnTo>
                      <a:lnTo>
                        <a:pt x="161" y="101"/>
                      </a:lnTo>
                      <a:lnTo>
                        <a:pt x="159" y="101"/>
                      </a:lnTo>
                      <a:lnTo>
                        <a:pt x="159" y="103"/>
                      </a:lnTo>
                      <a:lnTo>
                        <a:pt x="159" y="103"/>
                      </a:lnTo>
                      <a:lnTo>
                        <a:pt x="159" y="105"/>
                      </a:lnTo>
                      <a:lnTo>
                        <a:pt x="159" y="105"/>
                      </a:lnTo>
                      <a:lnTo>
                        <a:pt x="159" y="107"/>
                      </a:lnTo>
                      <a:lnTo>
                        <a:pt x="159" y="107"/>
                      </a:lnTo>
                      <a:lnTo>
                        <a:pt x="159" y="109"/>
                      </a:lnTo>
                      <a:lnTo>
                        <a:pt x="159" y="109"/>
                      </a:lnTo>
                      <a:lnTo>
                        <a:pt x="159" y="111"/>
                      </a:lnTo>
                      <a:lnTo>
                        <a:pt x="161" y="111"/>
                      </a:lnTo>
                      <a:lnTo>
                        <a:pt x="161" y="111"/>
                      </a:lnTo>
                      <a:lnTo>
                        <a:pt x="159" y="111"/>
                      </a:lnTo>
                      <a:lnTo>
                        <a:pt x="159" y="111"/>
                      </a:lnTo>
                      <a:lnTo>
                        <a:pt x="159" y="111"/>
                      </a:lnTo>
                      <a:lnTo>
                        <a:pt x="159" y="111"/>
                      </a:lnTo>
                      <a:lnTo>
                        <a:pt x="157" y="111"/>
                      </a:lnTo>
                      <a:lnTo>
                        <a:pt x="157" y="113"/>
                      </a:lnTo>
                      <a:lnTo>
                        <a:pt x="159" y="113"/>
                      </a:lnTo>
                      <a:lnTo>
                        <a:pt x="159" y="113"/>
                      </a:lnTo>
                      <a:lnTo>
                        <a:pt x="159" y="113"/>
                      </a:lnTo>
                      <a:lnTo>
                        <a:pt x="159" y="115"/>
                      </a:lnTo>
                      <a:lnTo>
                        <a:pt x="159" y="115"/>
                      </a:lnTo>
                      <a:lnTo>
                        <a:pt x="159" y="115"/>
                      </a:lnTo>
                      <a:lnTo>
                        <a:pt x="161" y="115"/>
                      </a:lnTo>
                      <a:lnTo>
                        <a:pt x="161" y="117"/>
                      </a:lnTo>
                      <a:lnTo>
                        <a:pt x="161" y="117"/>
                      </a:lnTo>
                      <a:lnTo>
                        <a:pt x="161" y="117"/>
                      </a:lnTo>
                      <a:lnTo>
                        <a:pt x="162" y="117"/>
                      </a:lnTo>
                      <a:lnTo>
                        <a:pt x="162" y="118"/>
                      </a:lnTo>
                      <a:lnTo>
                        <a:pt x="162" y="118"/>
                      </a:lnTo>
                      <a:lnTo>
                        <a:pt x="162" y="118"/>
                      </a:lnTo>
                      <a:lnTo>
                        <a:pt x="162" y="118"/>
                      </a:lnTo>
                      <a:lnTo>
                        <a:pt x="162" y="120"/>
                      </a:lnTo>
                      <a:lnTo>
                        <a:pt x="162" y="120"/>
                      </a:lnTo>
                      <a:lnTo>
                        <a:pt x="162" y="120"/>
                      </a:lnTo>
                      <a:lnTo>
                        <a:pt x="162" y="122"/>
                      </a:lnTo>
                      <a:lnTo>
                        <a:pt x="162" y="122"/>
                      </a:lnTo>
                      <a:lnTo>
                        <a:pt x="162" y="124"/>
                      </a:lnTo>
                      <a:lnTo>
                        <a:pt x="162" y="124"/>
                      </a:lnTo>
                      <a:lnTo>
                        <a:pt x="162" y="126"/>
                      </a:lnTo>
                      <a:lnTo>
                        <a:pt x="162" y="126"/>
                      </a:lnTo>
                      <a:lnTo>
                        <a:pt x="162" y="126"/>
                      </a:lnTo>
                      <a:lnTo>
                        <a:pt x="162" y="128"/>
                      </a:lnTo>
                      <a:lnTo>
                        <a:pt x="162" y="128"/>
                      </a:lnTo>
                      <a:lnTo>
                        <a:pt x="162" y="130"/>
                      </a:lnTo>
                      <a:lnTo>
                        <a:pt x="162" y="130"/>
                      </a:lnTo>
                      <a:lnTo>
                        <a:pt x="162" y="132"/>
                      </a:lnTo>
                      <a:lnTo>
                        <a:pt x="164" y="132"/>
                      </a:lnTo>
                      <a:lnTo>
                        <a:pt x="164" y="132"/>
                      </a:lnTo>
                      <a:lnTo>
                        <a:pt x="164" y="134"/>
                      </a:lnTo>
                      <a:lnTo>
                        <a:pt x="164" y="134"/>
                      </a:lnTo>
                      <a:lnTo>
                        <a:pt x="164" y="134"/>
                      </a:lnTo>
                      <a:lnTo>
                        <a:pt x="164" y="134"/>
                      </a:lnTo>
                      <a:lnTo>
                        <a:pt x="164" y="134"/>
                      </a:lnTo>
                      <a:lnTo>
                        <a:pt x="166" y="134"/>
                      </a:lnTo>
                      <a:lnTo>
                        <a:pt x="166" y="134"/>
                      </a:lnTo>
                      <a:lnTo>
                        <a:pt x="168" y="134"/>
                      </a:lnTo>
                      <a:lnTo>
                        <a:pt x="168" y="134"/>
                      </a:lnTo>
                      <a:lnTo>
                        <a:pt x="168" y="136"/>
                      </a:lnTo>
                      <a:lnTo>
                        <a:pt x="168" y="136"/>
                      </a:lnTo>
                      <a:lnTo>
                        <a:pt x="170" y="136"/>
                      </a:lnTo>
                      <a:lnTo>
                        <a:pt x="170" y="136"/>
                      </a:lnTo>
                      <a:lnTo>
                        <a:pt x="172" y="136"/>
                      </a:lnTo>
                      <a:lnTo>
                        <a:pt x="172" y="136"/>
                      </a:lnTo>
                      <a:lnTo>
                        <a:pt x="172" y="136"/>
                      </a:lnTo>
                      <a:lnTo>
                        <a:pt x="174" y="136"/>
                      </a:lnTo>
                      <a:lnTo>
                        <a:pt x="174" y="136"/>
                      </a:lnTo>
                      <a:lnTo>
                        <a:pt x="174" y="136"/>
                      </a:lnTo>
                      <a:lnTo>
                        <a:pt x="176" y="136"/>
                      </a:lnTo>
                      <a:lnTo>
                        <a:pt x="176" y="136"/>
                      </a:lnTo>
                      <a:lnTo>
                        <a:pt x="178" y="136"/>
                      </a:lnTo>
                      <a:lnTo>
                        <a:pt x="178" y="136"/>
                      </a:lnTo>
                      <a:lnTo>
                        <a:pt x="178" y="136"/>
                      </a:lnTo>
                      <a:lnTo>
                        <a:pt x="180" y="136"/>
                      </a:lnTo>
                      <a:lnTo>
                        <a:pt x="180" y="136"/>
                      </a:lnTo>
                      <a:lnTo>
                        <a:pt x="180" y="136"/>
                      </a:lnTo>
                      <a:lnTo>
                        <a:pt x="182" y="136"/>
                      </a:lnTo>
                      <a:lnTo>
                        <a:pt x="182" y="136"/>
                      </a:lnTo>
                      <a:lnTo>
                        <a:pt x="184" y="136"/>
                      </a:lnTo>
                      <a:lnTo>
                        <a:pt x="184" y="136"/>
                      </a:lnTo>
                      <a:lnTo>
                        <a:pt x="184" y="136"/>
                      </a:lnTo>
                      <a:lnTo>
                        <a:pt x="185" y="136"/>
                      </a:lnTo>
                      <a:lnTo>
                        <a:pt x="185" y="136"/>
                      </a:lnTo>
                      <a:lnTo>
                        <a:pt x="185" y="136"/>
                      </a:lnTo>
                      <a:lnTo>
                        <a:pt x="187" y="136"/>
                      </a:lnTo>
                      <a:lnTo>
                        <a:pt x="187" y="136"/>
                      </a:lnTo>
                      <a:lnTo>
                        <a:pt x="189" y="136"/>
                      </a:lnTo>
                      <a:lnTo>
                        <a:pt x="189" y="136"/>
                      </a:lnTo>
                      <a:lnTo>
                        <a:pt x="189" y="136"/>
                      </a:lnTo>
                      <a:lnTo>
                        <a:pt x="189" y="136"/>
                      </a:lnTo>
                      <a:lnTo>
                        <a:pt x="191" y="136"/>
                      </a:lnTo>
                      <a:lnTo>
                        <a:pt x="191" y="136"/>
                      </a:lnTo>
                      <a:lnTo>
                        <a:pt x="191" y="136"/>
                      </a:lnTo>
                      <a:lnTo>
                        <a:pt x="193" y="136"/>
                      </a:lnTo>
                      <a:lnTo>
                        <a:pt x="193" y="136"/>
                      </a:lnTo>
                      <a:lnTo>
                        <a:pt x="195" y="136"/>
                      </a:lnTo>
                      <a:lnTo>
                        <a:pt x="195" y="136"/>
                      </a:lnTo>
                      <a:lnTo>
                        <a:pt x="195" y="136"/>
                      </a:lnTo>
                      <a:lnTo>
                        <a:pt x="195" y="136"/>
                      </a:lnTo>
                      <a:lnTo>
                        <a:pt x="195" y="136"/>
                      </a:lnTo>
                      <a:lnTo>
                        <a:pt x="195" y="138"/>
                      </a:lnTo>
                      <a:lnTo>
                        <a:pt x="195" y="138"/>
                      </a:lnTo>
                      <a:lnTo>
                        <a:pt x="195" y="139"/>
                      </a:lnTo>
                      <a:lnTo>
                        <a:pt x="195" y="139"/>
                      </a:lnTo>
                      <a:lnTo>
                        <a:pt x="195" y="141"/>
                      </a:lnTo>
                      <a:lnTo>
                        <a:pt x="195" y="141"/>
                      </a:lnTo>
                      <a:lnTo>
                        <a:pt x="195" y="141"/>
                      </a:lnTo>
                      <a:lnTo>
                        <a:pt x="195" y="141"/>
                      </a:lnTo>
                      <a:lnTo>
                        <a:pt x="193" y="141"/>
                      </a:lnTo>
                      <a:lnTo>
                        <a:pt x="193" y="141"/>
                      </a:lnTo>
                      <a:lnTo>
                        <a:pt x="193" y="143"/>
                      </a:lnTo>
                      <a:lnTo>
                        <a:pt x="193" y="143"/>
                      </a:lnTo>
                      <a:lnTo>
                        <a:pt x="193" y="145"/>
                      </a:lnTo>
                      <a:lnTo>
                        <a:pt x="193" y="145"/>
                      </a:lnTo>
                      <a:lnTo>
                        <a:pt x="193" y="147"/>
                      </a:lnTo>
                      <a:lnTo>
                        <a:pt x="193" y="147"/>
                      </a:lnTo>
                      <a:lnTo>
                        <a:pt x="193" y="149"/>
                      </a:lnTo>
                      <a:lnTo>
                        <a:pt x="193" y="149"/>
                      </a:lnTo>
                      <a:lnTo>
                        <a:pt x="193" y="149"/>
                      </a:lnTo>
                      <a:lnTo>
                        <a:pt x="195" y="149"/>
                      </a:lnTo>
                      <a:lnTo>
                        <a:pt x="195" y="151"/>
                      </a:lnTo>
                      <a:lnTo>
                        <a:pt x="195" y="151"/>
                      </a:lnTo>
                      <a:lnTo>
                        <a:pt x="195" y="153"/>
                      </a:lnTo>
                      <a:lnTo>
                        <a:pt x="195" y="153"/>
                      </a:lnTo>
                      <a:lnTo>
                        <a:pt x="195" y="153"/>
                      </a:lnTo>
                      <a:lnTo>
                        <a:pt x="195" y="155"/>
                      </a:lnTo>
                      <a:lnTo>
                        <a:pt x="195" y="155"/>
                      </a:lnTo>
                      <a:lnTo>
                        <a:pt x="195" y="155"/>
                      </a:lnTo>
                      <a:lnTo>
                        <a:pt x="197" y="155"/>
                      </a:lnTo>
                      <a:lnTo>
                        <a:pt x="197" y="157"/>
                      </a:lnTo>
                      <a:lnTo>
                        <a:pt x="197" y="157"/>
                      </a:lnTo>
                      <a:lnTo>
                        <a:pt x="197" y="157"/>
                      </a:lnTo>
                      <a:lnTo>
                        <a:pt x="197" y="159"/>
                      </a:lnTo>
                      <a:lnTo>
                        <a:pt x="199" y="159"/>
                      </a:lnTo>
                      <a:lnTo>
                        <a:pt x="199" y="159"/>
                      </a:lnTo>
                      <a:lnTo>
                        <a:pt x="199" y="159"/>
                      </a:lnTo>
                      <a:lnTo>
                        <a:pt x="199" y="159"/>
                      </a:lnTo>
                      <a:lnTo>
                        <a:pt x="199" y="159"/>
                      </a:lnTo>
                      <a:lnTo>
                        <a:pt x="201" y="159"/>
                      </a:lnTo>
                      <a:lnTo>
                        <a:pt x="201" y="159"/>
                      </a:lnTo>
                      <a:lnTo>
                        <a:pt x="201" y="161"/>
                      </a:lnTo>
                      <a:lnTo>
                        <a:pt x="201" y="161"/>
                      </a:lnTo>
                      <a:lnTo>
                        <a:pt x="203" y="161"/>
                      </a:lnTo>
                      <a:lnTo>
                        <a:pt x="203" y="161"/>
                      </a:lnTo>
                      <a:lnTo>
                        <a:pt x="203" y="159"/>
                      </a:lnTo>
                      <a:lnTo>
                        <a:pt x="205" y="159"/>
                      </a:lnTo>
                      <a:lnTo>
                        <a:pt x="205" y="159"/>
                      </a:lnTo>
                      <a:lnTo>
                        <a:pt x="205" y="161"/>
                      </a:lnTo>
                      <a:lnTo>
                        <a:pt x="205" y="161"/>
                      </a:lnTo>
                      <a:lnTo>
                        <a:pt x="205" y="161"/>
                      </a:lnTo>
                      <a:lnTo>
                        <a:pt x="205" y="162"/>
                      </a:lnTo>
                      <a:lnTo>
                        <a:pt x="205" y="162"/>
                      </a:lnTo>
                      <a:lnTo>
                        <a:pt x="205" y="164"/>
                      </a:lnTo>
                      <a:lnTo>
                        <a:pt x="207" y="164"/>
                      </a:lnTo>
                      <a:lnTo>
                        <a:pt x="207" y="164"/>
                      </a:lnTo>
                      <a:lnTo>
                        <a:pt x="207" y="164"/>
                      </a:lnTo>
                      <a:lnTo>
                        <a:pt x="207" y="166"/>
                      </a:lnTo>
                      <a:lnTo>
                        <a:pt x="207" y="166"/>
                      </a:lnTo>
                      <a:lnTo>
                        <a:pt x="207" y="166"/>
                      </a:lnTo>
                      <a:lnTo>
                        <a:pt x="207" y="168"/>
                      </a:lnTo>
                      <a:lnTo>
                        <a:pt x="207" y="168"/>
                      </a:lnTo>
                      <a:lnTo>
                        <a:pt x="207" y="168"/>
                      </a:lnTo>
                      <a:lnTo>
                        <a:pt x="207" y="170"/>
                      </a:lnTo>
                      <a:lnTo>
                        <a:pt x="208" y="170"/>
                      </a:lnTo>
                      <a:lnTo>
                        <a:pt x="208" y="170"/>
                      </a:lnTo>
                      <a:lnTo>
                        <a:pt x="208" y="172"/>
                      </a:lnTo>
                      <a:lnTo>
                        <a:pt x="208" y="172"/>
                      </a:lnTo>
                      <a:lnTo>
                        <a:pt x="208" y="172"/>
                      </a:lnTo>
                      <a:lnTo>
                        <a:pt x="208" y="174"/>
                      </a:lnTo>
                      <a:lnTo>
                        <a:pt x="210" y="174"/>
                      </a:lnTo>
                      <a:lnTo>
                        <a:pt x="210" y="174"/>
                      </a:lnTo>
                      <a:lnTo>
                        <a:pt x="210" y="174"/>
                      </a:lnTo>
                      <a:lnTo>
                        <a:pt x="210" y="174"/>
                      </a:lnTo>
                      <a:lnTo>
                        <a:pt x="210" y="176"/>
                      </a:lnTo>
                      <a:lnTo>
                        <a:pt x="210" y="176"/>
                      </a:lnTo>
                      <a:lnTo>
                        <a:pt x="208" y="176"/>
                      </a:lnTo>
                      <a:lnTo>
                        <a:pt x="208" y="176"/>
                      </a:lnTo>
                      <a:lnTo>
                        <a:pt x="208" y="178"/>
                      </a:lnTo>
                      <a:lnTo>
                        <a:pt x="208" y="178"/>
                      </a:lnTo>
                      <a:lnTo>
                        <a:pt x="208" y="178"/>
                      </a:lnTo>
                      <a:lnTo>
                        <a:pt x="208" y="180"/>
                      </a:lnTo>
                      <a:lnTo>
                        <a:pt x="208" y="180"/>
                      </a:lnTo>
                      <a:lnTo>
                        <a:pt x="208" y="182"/>
                      </a:lnTo>
                      <a:lnTo>
                        <a:pt x="207" y="182"/>
                      </a:lnTo>
                      <a:lnTo>
                        <a:pt x="207" y="182"/>
                      </a:lnTo>
                      <a:lnTo>
                        <a:pt x="207" y="182"/>
                      </a:lnTo>
                      <a:lnTo>
                        <a:pt x="207" y="184"/>
                      </a:lnTo>
                      <a:lnTo>
                        <a:pt x="207" y="184"/>
                      </a:lnTo>
                      <a:lnTo>
                        <a:pt x="207" y="184"/>
                      </a:lnTo>
                      <a:lnTo>
                        <a:pt x="207" y="185"/>
                      </a:lnTo>
                      <a:lnTo>
                        <a:pt x="207" y="185"/>
                      </a:lnTo>
                      <a:lnTo>
                        <a:pt x="207" y="187"/>
                      </a:lnTo>
                      <a:lnTo>
                        <a:pt x="207" y="187"/>
                      </a:lnTo>
                      <a:lnTo>
                        <a:pt x="207" y="187"/>
                      </a:lnTo>
                      <a:lnTo>
                        <a:pt x="207" y="189"/>
                      </a:lnTo>
                      <a:lnTo>
                        <a:pt x="207" y="189"/>
                      </a:lnTo>
                      <a:lnTo>
                        <a:pt x="207" y="189"/>
                      </a:lnTo>
                      <a:lnTo>
                        <a:pt x="207" y="189"/>
                      </a:lnTo>
                      <a:lnTo>
                        <a:pt x="207" y="191"/>
                      </a:lnTo>
                      <a:lnTo>
                        <a:pt x="207" y="191"/>
                      </a:lnTo>
                      <a:lnTo>
                        <a:pt x="207" y="191"/>
                      </a:lnTo>
                      <a:lnTo>
                        <a:pt x="205" y="191"/>
                      </a:lnTo>
                      <a:lnTo>
                        <a:pt x="205" y="193"/>
                      </a:lnTo>
                      <a:lnTo>
                        <a:pt x="205" y="193"/>
                      </a:lnTo>
                      <a:lnTo>
                        <a:pt x="205" y="193"/>
                      </a:lnTo>
                      <a:lnTo>
                        <a:pt x="205" y="195"/>
                      </a:lnTo>
                      <a:lnTo>
                        <a:pt x="205" y="195"/>
                      </a:lnTo>
                      <a:lnTo>
                        <a:pt x="205" y="195"/>
                      </a:lnTo>
                      <a:lnTo>
                        <a:pt x="205" y="197"/>
                      </a:lnTo>
                      <a:lnTo>
                        <a:pt x="203" y="197"/>
                      </a:lnTo>
                      <a:lnTo>
                        <a:pt x="203" y="197"/>
                      </a:lnTo>
                      <a:lnTo>
                        <a:pt x="203" y="197"/>
                      </a:lnTo>
                      <a:lnTo>
                        <a:pt x="203" y="199"/>
                      </a:lnTo>
                      <a:lnTo>
                        <a:pt x="203" y="199"/>
                      </a:lnTo>
                      <a:lnTo>
                        <a:pt x="203" y="199"/>
                      </a:lnTo>
                      <a:lnTo>
                        <a:pt x="203" y="201"/>
                      </a:lnTo>
                      <a:lnTo>
                        <a:pt x="201" y="201"/>
                      </a:lnTo>
                      <a:lnTo>
                        <a:pt x="201" y="201"/>
                      </a:lnTo>
                      <a:lnTo>
                        <a:pt x="201" y="203"/>
                      </a:lnTo>
                      <a:lnTo>
                        <a:pt x="201" y="203"/>
                      </a:lnTo>
                      <a:lnTo>
                        <a:pt x="201" y="203"/>
                      </a:lnTo>
                      <a:lnTo>
                        <a:pt x="201" y="205"/>
                      </a:lnTo>
                      <a:lnTo>
                        <a:pt x="201" y="205"/>
                      </a:lnTo>
                      <a:lnTo>
                        <a:pt x="201" y="205"/>
                      </a:lnTo>
                      <a:lnTo>
                        <a:pt x="201" y="207"/>
                      </a:lnTo>
                      <a:lnTo>
                        <a:pt x="199" y="207"/>
                      </a:lnTo>
                      <a:lnTo>
                        <a:pt x="199" y="207"/>
                      </a:lnTo>
                      <a:lnTo>
                        <a:pt x="199" y="207"/>
                      </a:lnTo>
                      <a:lnTo>
                        <a:pt x="201" y="207"/>
                      </a:lnTo>
                      <a:lnTo>
                        <a:pt x="201" y="207"/>
                      </a:lnTo>
                      <a:lnTo>
                        <a:pt x="201" y="208"/>
                      </a:lnTo>
                      <a:lnTo>
                        <a:pt x="201" y="208"/>
                      </a:lnTo>
                      <a:lnTo>
                        <a:pt x="201" y="208"/>
                      </a:lnTo>
                      <a:lnTo>
                        <a:pt x="203" y="208"/>
                      </a:lnTo>
                      <a:lnTo>
                        <a:pt x="203" y="210"/>
                      </a:lnTo>
                      <a:lnTo>
                        <a:pt x="203" y="210"/>
                      </a:lnTo>
                      <a:lnTo>
                        <a:pt x="203" y="210"/>
                      </a:lnTo>
                      <a:lnTo>
                        <a:pt x="205" y="210"/>
                      </a:lnTo>
                      <a:lnTo>
                        <a:pt x="205" y="212"/>
                      </a:lnTo>
                      <a:lnTo>
                        <a:pt x="205" y="212"/>
                      </a:lnTo>
                      <a:lnTo>
                        <a:pt x="203" y="212"/>
                      </a:lnTo>
                      <a:lnTo>
                        <a:pt x="203" y="212"/>
                      </a:lnTo>
                      <a:lnTo>
                        <a:pt x="201" y="212"/>
                      </a:lnTo>
                      <a:lnTo>
                        <a:pt x="201" y="214"/>
                      </a:lnTo>
                      <a:lnTo>
                        <a:pt x="201" y="214"/>
                      </a:lnTo>
                      <a:lnTo>
                        <a:pt x="201" y="214"/>
                      </a:lnTo>
                      <a:lnTo>
                        <a:pt x="201" y="214"/>
                      </a:lnTo>
                      <a:lnTo>
                        <a:pt x="199" y="21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8" name="Freeform 2061">
                  <a:extLst>
                    <a:ext uri="{FF2B5EF4-FFF2-40B4-BE49-F238E27FC236}">
                      <a16:creationId xmlns:a16="http://schemas.microsoft.com/office/drawing/2014/main" id="{0B3C64FE-9338-4F9A-9665-5992D85A8499}"/>
                    </a:ext>
                  </a:extLst>
                </p:cNvPr>
                <p:cNvSpPr>
                  <a:spLocks/>
                </p:cNvSpPr>
                <p:nvPr/>
              </p:nvSpPr>
              <p:spPr bwMode="auto">
                <a:xfrm>
                  <a:off x="13003353" y="4938714"/>
                  <a:ext cx="333375" cy="428625"/>
                </a:xfrm>
                <a:custGeom>
                  <a:avLst/>
                  <a:gdLst>
                    <a:gd name="T0" fmla="*/ 191 w 210"/>
                    <a:gd name="T1" fmla="*/ 205 h 270"/>
                    <a:gd name="T2" fmla="*/ 178 w 210"/>
                    <a:gd name="T3" fmla="*/ 197 h 270"/>
                    <a:gd name="T4" fmla="*/ 161 w 210"/>
                    <a:gd name="T5" fmla="*/ 199 h 270"/>
                    <a:gd name="T6" fmla="*/ 145 w 210"/>
                    <a:gd name="T7" fmla="*/ 203 h 270"/>
                    <a:gd name="T8" fmla="*/ 134 w 210"/>
                    <a:gd name="T9" fmla="*/ 212 h 270"/>
                    <a:gd name="T10" fmla="*/ 128 w 210"/>
                    <a:gd name="T11" fmla="*/ 226 h 270"/>
                    <a:gd name="T12" fmla="*/ 124 w 210"/>
                    <a:gd name="T13" fmla="*/ 245 h 270"/>
                    <a:gd name="T14" fmla="*/ 118 w 210"/>
                    <a:gd name="T15" fmla="*/ 256 h 270"/>
                    <a:gd name="T16" fmla="*/ 103 w 210"/>
                    <a:gd name="T17" fmla="*/ 253 h 270"/>
                    <a:gd name="T18" fmla="*/ 94 w 210"/>
                    <a:gd name="T19" fmla="*/ 264 h 270"/>
                    <a:gd name="T20" fmla="*/ 88 w 210"/>
                    <a:gd name="T21" fmla="*/ 262 h 270"/>
                    <a:gd name="T22" fmla="*/ 76 w 210"/>
                    <a:gd name="T23" fmla="*/ 254 h 270"/>
                    <a:gd name="T24" fmla="*/ 61 w 210"/>
                    <a:gd name="T25" fmla="*/ 251 h 270"/>
                    <a:gd name="T26" fmla="*/ 53 w 210"/>
                    <a:gd name="T27" fmla="*/ 256 h 270"/>
                    <a:gd name="T28" fmla="*/ 44 w 210"/>
                    <a:gd name="T29" fmla="*/ 268 h 270"/>
                    <a:gd name="T30" fmla="*/ 30 w 210"/>
                    <a:gd name="T31" fmla="*/ 268 h 270"/>
                    <a:gd name="T32" fmla="*/ 27 w 210"/>
                    <a:gd name="T33" fmla="*/ 253 h 270"/>
                    <a:gd name="T34" fmla="*/ 23 w 210"/>
                    <a:gd name="T35" fmla="*/ 237 h 270"/>
                    <a:gd name="T36" fmla="*/ 19 w 210"/>
                    <a:gd name="T37" fmla="*/ 224 h 270"/>
                    <a:gd name="T38" fmla="*/ 17 w 210"/>
                    <a:gd name="T39" fmla="*/ 212 h 270"/>
                    <a:gd name="T40" fmla="*/ 21 w 210"/>
                    <a:gd name="T41" fmla="*/ 201 h 270"/>
                    <a:gd name="T42" fmla="*/ 11 w 210"/>
                    <a:gd name="T43" fmla="*/ 189 h 270"/>
                    <a:gd name="T44" fmla="*/ 9 w 210"/>
                    <a:gd name="T45" fmla="*/ 174 h 270"/>
                    <a:gd name="T46" fmla="*/ 2 w 210"/>
                    <a:gd name="T47" fmla="*/ 159 h 270"/>
                    <a:gd name="T48" fmla="*/ 6 w 210"/>
                    <a:gd name="T49" fmla="*/ 147 h 270"/>
                    <a:gd name="T50" fmla="*/ 11 w 210"/>
                    <a:gd name="T51" fmla="*/ 136 h 270"/>
                    <a:gd name="T52" fmla="*/ 6 w 210"/>
                    <a:gd name="T53" fmla="*/ 128 h 270"/>
                    <a:gd name="T54" fmla="*/ 11 w 210"/>
                    <a:gd name="T55" fmla="*/ 128 h 270"/>
                    <a:gd name="T56" fmla="*/ 6 w 210"/>
                    <a:gd name="T57" fmla="*/ 118 h 270"/>
                    <a:gd name="T58" fmla="*/ 6 w 210"/>
                    <a:gd name="T59" fmla="*/ 107 h 270"/>
                    <a:gd name="T60" fmla="*/ 11 w 210"/>
                    <a:gd name="T61" fmla="*/ 94 h 270"/>
                    <a:gd name="T62" fmla="*/ 11 w 210"/>
                    <a:gd name="T63" fmla="*/ 80 h 270"/>
                    <a:gd name="T64" fmla="*/ 13 w 210"/>
                    <a:gd name="T65" fmla="*/ 63 h 270"/>
                    <a:gd name="T66" fmla="*/ 11 w 210"/>
                    <a:gd name="T67" fmla="*/ 46 h 270"/>
                    <a:gd name="T68" fmla="*/ 6 w 210"/>
                    <a:gd name="T69" fmla="*/ 32 h 270"/>
                    <a:gd name="T70" fmla="*/ 7 w 210"/>
                    <a:gd name="T71" fmla="*/ 26 h 270"/>
                    <a:gd name="T72" fmla="*/ 23 w 210"/>
                    <a:gd name="T73" fmla="*/ 26 h 270"/>
                    <a:gd name="T74" fmla="*/ 34 w 210"/>
                    <a:gd name="T75" fmla="*/ 19 h 270"/>
                    <a:gd name="T76" fmla="*/ 46 w 210"/>
                    <a:gd name="T77" fmla="*/ 11 h 270"/>
                    <a:gd name="T78" fmla="*/ 55 w 210"/>
                    <a:gd name="T79" fmla="*/ 3 h 270"/>
                    <a:gd name="T80" fmla="*/ 71 w 210"/>
                    <a:gd name="T81" fmla="*/ 3 h 270"/>
                    <a:gd name="T82" fmla="*/ 74 w 210"/>
                    <a:gd name="T83" fmla="*/ 11 h 270"/>
                    <a:gd name="T84" fmla="*/ 74 w 210"/>
                    <a:gd name="T85" fmla="*/ 26 h 270"/>
                    <a:gd name="T86" fmla="*/ 76 w 210"/>
                    <a:gd name="T87" fmla="*/ 42 h 270"/>
                    <a:gd name="T88" fmla="*/ 84 w 210"/>
                    <a:gd name="T89" fmla="*/ 49 h 270"/>
                    <a:gd name="T90" fmla="*/ 96 w 210"/>
                    <a:gd name="T91" fmla="*/ 57 h 270"/>
                    <a:gd name="T92" fmla="*/ 109 w 210"/>
                    <a:gd name="T93" fmla="*/ 61 h 270"/>
                    <a:gd name="T94" fmla="*/ 120 w 210"/>
                    <a:gd name="T95" fmla="*/ 69 h 270"/>
                    <a:gd name="T96" fmla="*/ 132 w 210"/>
                    <a:gd name="T97" fmla="*/ 74 h 270"/>
                    <a:gd name="T98" fmla="*/ 145 w 210"/>
                    <a:gd name="T99" fmla="*/ 78 h 270"/>
                    <a:gd name="T100" fmla="*/ 157 w 210"/>
                    <a:gd name="T101" fmla="*/ 84 h 270"/>
                    <a:gd name="T102" fmla="*/ 161 w 210"/>
                    <a:gd name="T103" fmla="*/ 97 h 270"/>
                    <a:gd name="T104" fmla="*/ 159 w 210"/>
                    <a:gd name="T105" fmla="*/ 113 h 270"/>
                    <a:gd name="T106" fmla="*/ 162 w 210"/>
                    <a:gd name="T107" fmla="*/ 130 h 270"/>
                    <a:gd name="T108" fmla="*/ 178 w 210"/>
                    <a:gd name="T109" fmla="*/ 136 h 270"/>
                    <a:gd name="T110" fmla="*/ 195 w 210"/>
                    <a:gd name="T111" fmla="*/ 136 h 270"/>
                    <a:gd name="T112" fmla="*/ 195 w 210"/>
                    <a:gd name="T113" fmla="*/ 153 h 270"/>
                    <a:gd name="T114" fmla="*/ 205 w 210"/>
                    <a:gd name="T115" fmla="*/ 161 h 270"/>
                    <a:gd name="T116" fmla="*/ 210 w 210"/>
                    <a:gd name="T117" fmla="*/ 176 h 270"/>
                    <a:gd name="T118" fmla="*/ 207 w 210"/>
                    <a:gd name="T119" fmla="*/ 191 h 270"/>
                    <a:gd name="T120" fmla="*/ 199 w 210"/>
                    <a:gd name="T121" fmla="*/ 20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70">
                      <a:moveTo>
                        <a:pt x="199" y="214"/>
                      </a:moveTo>
                      <a:lnTo>
                        <a:pt x="199" y="214"/>
                      </a:lnTo>
                      <a:lnTo>
                        <a:pt x="199" y="214"/>
                      </a:lnTo>
                      <a:lnTo>
                        <a:pt x="199" y="212"/>
                      </a:lnTo>
                      <a:lnTo>
                        <a:pt x="199" y="212"/>
                      </a:lnTo>
                      <a:lnTo>
                        <a:pt x="199" y="210"/>
                      </a:lnTo>
                      <a:lnTo>
                        <a:pt x="199" y="210"/>
                      </a:lnTo>
                      <a:lnTo>
                        <a:pt x="199" y="210"/>
                      </a:lnTo>
                      <a:lnTo>
                        <a:pt x="199" y="208"/>
                      </a:lnTo>
                      <a:lnTo>
                        <a:pt x="199" y="208"/>
                      </a:lnTo>
                      <a:lnTo>
                        <a:pt x="199" y="208"/>
                      </a:lnTo>
                      <a:lnTo>
                        <a:pt x="199" y="207"/>
                      </a:lnTo>
                      <a:lnTo>
                        <a:pt x="199" y="207"/>
                      </a:lnTo>
                      <a:lnTo>
                        <a:pt x="197" y="207"/>
                      </a:lnTo>
                      <a:lnTo>
                        <a:pt x="197" y="207"/>
                      </a:lnTo>
                      <a:lnTo>
                        <a:pt x="197" y="207"/>
                      </a:lnTo>
                      <a:lnTo>
                        <a:pt x="195" y="207"/>
                      </a:lnTo>
                      <a:lnTo>
                        <a:pt x="195" y="207"/>
                      </a:lnTo>
                      <a:lnTo>
                        <a:pt x="195" y="207"/>
                      </a:lnTo>
                      <a:lnTo>
                        <a:pt x="195" y="207"/>
                      </a:lnTo>
                      <a:lnTo>
                        <a:pt x="195" y="205"/>
                      </a:lnTo>
                      <a:lnTo>
                        <a:pt x="193" y="205"/>
                      </a:lnTo>
                      <a:lnTo>
                        <a:pt x="193" y="205"/>
                      </a:lnTo>
                      <a:lnTo>
                        <a:pt x="193" y="205"/>
                      </a:lnTo>
                      <a:lnTo>
                        <a:pt x="191" y="205"/>
                      </a:lnTo>
                      <a:lnTo>
                        <a:pt x="191" y="205"/>
                      </a:lnTo>
                      <a:lnTo>
                        <a:pt x="191" y="203"/>
                      </a:lnTo>
                      <a:lnTo>
                        <a:pt x="191" y="203"/>
                      </a:lnTo>
                      <a:lnTo>
                        <a:pt x="189" y="203"/>
                      </a:lnTo>
                      <a:lnTo>
                        <a:pt x="189" y="203"/>
                      </a:lnTo>
                      <a:lnTo>
                        <a:pt x="189" y="203"/>
                      </a:lnTo>
                      <a:lnTo>
                        <a:pt x="189" y="203"/>
                      </a:lnTo>
                      <a:lnTo>
                        <a:pt x="189" y="201"/>
                      </a:lnTo>
                      <a:lnTo>
                        <a:pt x="187" y="201"/>
                      </a:lnTo>
                      <a:lnTo>
                        <a:pt x="187" y="201"/>
                      </a:lnTo>
                      <a:lnTo>
                        <a:pt x="187" y="201"/>
                      </a:lnTo>
                      <a:lnTo>
                        <a:pt x="185" y="201"/>
                      </a:lnTo>
                      <a:lnTo>
                        <a:pt x="185" y="201"/>
                      </a:lnTo>
                      <a:lnTo>
                        <a:pt x="185" y="199"/>
                      </a:lnTo>
                      <a:lnTo>
                        <a:pt x="185" y="199"/>
                      </a:lnTo>
                      <a:lnTo>
                        <a:pt x="184" y="199"/>
                      </a:lnTo>
                      <a:lnTo>
                        <a:pt x="184" y="199"/>
                      </a:lnTo>
                      <a:lnTo>
                        <a:pt x="184" y="199"/>
                      </a:lnTo>
                      <a:lnTo>
                        <a:pt x="184" y="199"/>
                      </a:lnTo>
                      <a:lnTo>
                        <a:pt x="182" y="199"/>
                      </a:lnTo>
                      <a:lnTo>
                        <a:pt x="182" y="197"/>
                      </a:lnTo>
                      <a:lnTo>
                        <a:pt x="182" y="197"/>
                      </a:lnTo>
                      <a:lnTo>
                        <a:pt x="180" y="197"/>
                      </a:lnTo>
                      <a:lnTo>
                        <a:pt x="180" y="197"/>
                      </a:lnTo>
                      <a:lnTo>
                        <a:pt x="180" y="197"/>
                      </a:lnTo>
                      <a:lnTo>
                        <a:pt x="178" y="197"/>
                      </a:lnTo>
                      <a:lnTo>
                        <a:pt x="178" y="197"/>
                      </a:lnTo>
                      <a:lnTo>
                        <a:pt x="178" y="197"/>
                      </a:lnTo>
                      <a:lnTo>
                        <a:pt x="176" y="197"/>
                      </a:lnTo>
                      <a:lnTo>
                        <a:pt x="176" y="197"/>
                      </a:lnTo>
                      <a:lnTo>
                        <a:pt x="174" y="197"/>
                      </a:lnTo>
                      <a:lnTo>
                        <a:pt x="174" y="197"/>
                      </a:lnTo>
                      <a:lnTo>
                        <a:pt x="174" y="197"/>
                      </a:lnTo>
                      <a:lnTo>
                        <a:pt x="172" y="197"/>
                      </a:lnTo>
                      <a:lnTo>
                        <a:pt x="172" y="197"/>
                      </a:lnTo>
                      <a:lnTo>
                        <a:pt x="172" y="197"/>
                      </a:lnTo>
                      <a:lnTo>
                        <a:pt x="172" y="197"/>
                      </a:lnTo>
                      <a:lnTo>
                        <a:pt x="170" y="197"/>
                      </a:lnTo>
                      <a:lnTo>
                        <a:pt x="170" y="197"/>
                      </a:lnTo>
                      <a:lnTo>
                        <a:pt x="168" y="197"/>
                      </a:lnTo>
                      <a:lnTo>
                        <a:pt x="168" y="197"/>
                      </a:lnTo>
                      <a:lnTo>
                        <a:pt x="168" y="197"/>
                      </a:lnTo>
                      <a:lnTo>
                        <a:pt x="166" y="197"/>
                      </a:lnTo>
                      <a:lnTo>
                        <a:pt x="166" y="197"/>
                      </a:lnTo>
                      <a:lnTo>
                        <a:pt x="166" y="197"/>
                      </a:lnTo>
                      <a:lnTo>
                        <a:pt x="164" y="197"/>
                      </a:lnTo>
                      <a:lnTo>
                        <a:pt x="164" y="197"/>
                      </a:lnTo>
                      <a:lnTo>
                        <a:pt x="164" y="197"/>
                      </a:lnTo>
                      <a:lnTo>
                        <a:pt x="162" y="197"/>
                      </a:lnTo>
                      <a:lnTo>
                        <a:pt x="162" y="199"/>
                      </a:lnTo>
                      <a:lnTo>
                        <a:pt x="162" y="199"/>
                      </a:lnTo>
                      <a:lnTo>
                        <a:pt x="162" y="199"/>
                      </a:lnTo>
                      <a:lnTo>
                        <a:pt x="161" y="199"/>
                      </a:lnTo>
                      <a:lnTo>
                        <a:pt x="161" y="199"/>
                      </a:lnTo>
                      <a:lnTo>
                        <a:pt x="161" y="199"/>
                      </a:lnTo>
                      <a:lnTo>
                        <a:pt x="159" y="199"/>
                      </a:lnTo>
                      <a:lnTo>
                        <a:pt x="159" y="199"/>
                      </a:lnTo>
                      <a:lnTo>
                        <a:pt x="159" y="199"/>
                      </a:lnTo>
                      <a:lnTo>
                        <a:pt x="157" y="199"/>
                      </a:lnTo>
                      <a:lnTo>
                        <a:pt x="157" y="201"/>
                      </a:lnTo>
                      <a:lnTo>
                        <a:pt x="157" y="201"/>
                      </a:lnTo>
                      <a:lnTo>
                        <a:pt x="157" y="201"/>
                      </a:lnTo>
                      <a:lnTo>
                        <a:pt x="155" y="201"/>
                      </a:lnTo>
                      <a:lnTo>
                        <a:pt x="155" y="201"/>
                      </a:lnTo>
                      <a:lnTo>
                        <a:pt x="153" y="201"/>
                      </a:lnTo>
                      <a:lnTo>
                        <a:pt x="153" y="201"/>
                      </a:lnTo>
                      <a:lnTo>
                        <a:pt x="153" y="201"/>
                      </a:lnTo>
                      <a:lnTo>
                        <a:pt x="153" y="201"/>
                      </a:lnTo>
                      <a:lnTo>
                        <a:pt x="151" y="201"/>
                      </a:lnTo>
                      <a:lnTo>
                        <a:pt x="151" y="201"/>
                      </a:lnTo>
                      <a:lnTo>
                        <a:pt x="151" y="201"/>
                      </a:lnTo>
                      <a:lnTo>
                        <a:pt x="149" y="201"/>
                      </a:lnTo>
                      <a:lnTo>
                        <a:pt x="149" y="203"/>
                      </a:lnTo>
                      <a:lnTo>
                        <a:pt x="149" y="203"/>
                      </a:lnTo>
                      <a:lnTo>
                        <a:pt x="147" y="203"/>
                      </a:lnTo>
                      <a:lnTo>
                        <a:pt x="147" y="203"/>
                      </a:lnTo>
                      <a:lnTo>
                        <a:pt x="147" y="203"/>
                      </a:lnTo>
                      <a:lnTo>
                        <a:pt x="145" y="203"/>
                      </a:lnTo>
                      <a:lnTo>
                        <a:pt x="145" y="203"/>
                      </a:lnTo>
                      <a:lnTo>
                        <a:pt x="145" y="203"/>
                      </a:lnTo>
                      <a:lnTo>
                        <a:pt x="145" y="203"/>
                      </a:lnTo>
                      <a:lnTo>
                        <a:pt x="143" y="203"/>
                      </a:lnTo>
                      <a:lnTo>
                        <a:pt x="143" y="203"/>
                      </a:lnTo>
                      <a:lnTo>
                        <a:pt x="141" y="203"/>
                      </a:lnTo>
                      <a:lnTo>
                        <a:pt x="141" y="203"/>
                      </a:lnTo>
                      <a:lnTo>
                        <a:pt x="141" y="203"/>
                      </a:lnTo>
                      <a:lnTo>
                        <a:pt x="141" y="205"/>
                      </a:lnTo>
                      <a:lnTo>
                        <a:pt x="140" y="205"/>
                      </a:lnTo>
                      <a:lnTo>
                        <a:pt x="140" y="205"/>
                      </a:lnTo>
                      <a:lnTo>
                        <a:pt x="140" y="205"/>
                      </a:lnTo>
                      <a:lnTo>
                        <a:pt x="138" y="205"/>
                      </a:lnTo>
                      <a:lnTo>
                        <a:pt x="138" y="205"/>
                      </a:lnTo>
                      <a:lnTo>
                        <a:pt x="136" y="205"/>
                      </a:lnTo>
                      <a:lnTo>
                        <a:pt x="136" y="205"/>
                      </a:lnTo>
                      <a:lnTo>
                        <a:pt x="136" y="207"/>
                      </a:lnTo>
                      <a:lnTo>
                        <a:pt x="136" y="207"/>
                      </a:lnTo>
                      <a:lnTo>
                        <a:pt x="136" y="207"/>
                      </a:lnTo>
                      <a:lnTo>
                        <a:pt x="136" y="207"/>
                      </a:lnTo>
                      <a:lnTo>
                        <a:pt x="136" y="207"/>
                      </a:lnTo>
                      <a:lnTo>
                        <a:pt x="136" y="208"/>
                      </a:lnTo>
                      <a:lnTo>
                        <a:pt x="136" y="208"/>
                      </a:lnTo>
                      <a:lnTo>
                        <a:pt x="136" y="210"/>
                      </a:lnTo>
                      <a:lnTo>
                        <a:pt x="134" y="210"/>
                      </a:lnTo>
                      <a:lnTo>
                        <a:pt x="134" y="210"/>
                      </a:lnTo>
                      <a:lnTo>
                        <a:pt x="134" y="212"/>
                      </a:lnTo>
                      <a:lnTo>
                        <a:pt x="134" y="212"/>
                      </a:lnTo>
                      <a:lnTo>
                        <a:pt x="134" y="212"/>
                      </a:lnTo>
                      <a:lnTo>
                        <a:pt x="134" y="214"/>
                      </a:lnTo>
                      <a:lnTo>
                        <a:pt x="134" y="214"/>
                      </a:lnTo>
                      <a:lnTo>
                        <a:pt x="132" y="214"/>
                      </a:lnTo>
                      <a:lnTo>
                        <a:pt x="132" y="214"/>
                      </a:lnTo>
                      <a:lnTo>
                        <a:pt x="132" y="214"/>
                      </a:lnTo>
                      <a:lnTo>
                        <a:pt x="132" y="216"/>
                      </a:lnTo>
                      <a:lnTo>
                        <a:pt x="132" y="216"/>
                      </a:lnTo>
                      <a:lnTo>
                        <a:pt x="132" y="216"/>
                      </a:lnTo>
                      <a:lnTo>
                        <a:pt x="132" y="218"/>
                      </a:lnTo>
                      <a:lnTo>
                        <a:pt x="130" y="218"/>
                      </a:lnTo>
                      <a:lnTo>
                        <a:pt x="130" y="218"/>
                      </a:lnTo>
                      <a:lnTo>
                        <a:pt x="130" y="218"/>
                      </a:lnTo>
                      <a:lnTo>
                        <a:pt x="130" y="220"/>
                      </a:lnTo>
                      <a:lnTo>
                        <a:pt x="130" y="220"/>
                      </a:lnTo>
                      <a:lnTo>
                        <a:pt x="130" y="220"/>
                      </a:lnTo>
                      <a:lnTo>
                        <a:pt x="130" y="222"/>
                      </a:lnTo>
                      <a:lnTo>
                        <a:pt x="128" y="222"/>
                      </a:lnTo>
                      <a:lnTo>
                        <a:pt x="128" y="222"/>
                      </a:lnTo>
                      <a:lnTo>
                        <a:pt x="128" y="222"/>
                      </a:lnTo>
                      <a:lnTo>
                        <a:pt x="128" y="222"/>
                      </a:lnTo>
                      <a:lnTo>
                        <a:pt x="128" y="224"/>
                      </a:lnTo>
                      <a:lnTo>
                        <a:pt x="128" y="224"/>
                      </a:lnTo>
                      <a:lnTo>
                        <a:pt x="128" y="226"/>
                      </a:lnTo>
                      <a:lnTo>
                        <a:pt x="128" y="226"/>
                      </a:lnTo>
                      <a:lnTo>
                        <a:pt x="128" y="228"/>
                      </a:lnTo>
                      <a:lnTo>
                        <a:pt x="128" y="228"/>
                      </a:lnTo>
                      <a:lnTo>
                        <a:pt x="128" y="230"/>
                      </a:lnTo>
                      <a:lnTo>
                        <a:pt x="128" y="230"/>
                      </a:lnTo>
                      <a:lnTo>
                        <a:pt x="128" y="230"/>
                      </a:lnTo>
                      <a:lnTo>
                        <a:pt x="128" y="231"/>
                      </a:lnTo>
                      <a:lnTo>
                        <a:pt x="128" y="231"/>
                      </a:lnTo>
                      <a:lnTo>
                        <a:pt x="128" y="233"/>
                      </a:lnTo>
                      <a:lnTo>
                        <a:pt x="128" y="233"/>
                      </a:lnTo>
                      <a:lnTo>
                        <a:pt x="126" y="233"/>
                      </a:lnTo>
                      <a:lnTo>
                        <a:pt x="126" y="235"/>
                      </a:lnTo>
                      <a:lnTo>
                        <a:pt x="126" y="235"/>
                      </a:lnTo>
                      <a:lnTo>
                        <a:pt x="126" y="237"/>
                      </a:lnTo>
                      <a:lnTo>
                        <a:pt x="126" y="237"/>
                      </a:lnTo>
                      <a:lnTo>
                        <a:pt x="126" y="237"/>
                      </a:lnTo>
                      <a:lnTo>
                        <a:pt x="126" y="237"/>
                      </a:lnTo>
                      <a:lnTo>
                        <a:pt x="126" y="239"/>
                      </a:lnTo>
                      <a:lnTo>
                        <a:pt x="126" y="239"/>
                      </a:lnTo>
                      <a:lnTo>
                        <a:pt x="126" y="239"/>
                      </a:lnTo>
                      <a:lnTo>
                        <a:pt x="126" y="241"/>
                      </a:lnTo>
                      <a:lnTo>
                        <a:pt x="126" y="241"/>
                      </a:lnTo>
                      <a:lnTo>
                        <a:pt x="124" y="241"/>
                      </a:lnTo>
                      <a:lnTo>
                        <a:pt x="124" y="243"/>
                      </a:lnTo>
                      <a:lnTo>
                        <a:pt x="124" y="243"/>
                      </a:lnTo>
                      <a:lnTo>
                        <a:pt x="124" y="245"/>
                      </a:lnTo>
                      <a:lnTo>
                        <a:pt x="124" y="245"/>
                      </a:lnTo>
                      <a:lnTo>
                        <a:pt x="124" y="245"/>
                      </a:lnTo>
                      <a:lnTo>
                        <a:pt x="124" y="247"/>
                      </a:lnTo>
                      <a:lnTo>
                        <a:pt x="124" y="247"/>
                      </a:lnTo>
                      <a:lnTo>
                        <a:pt x="124" y="247"/>
                      </a:lnTo>
                      <a:lnTo>
                        <a:pt x="124" y="247"/>
                      </a:lnTo>
                      <a:lnTo>
                        <a:pt x="124" y="249"/>
                      </a:lnTo>
                      <a:lnTo>
                        <a:pt x="124" y="249"/>
                      </a:lnTo>
                      <a:lnTo>
                        <a:pt x="122" y="249"/>
                      </a:lnTo>
                      <a:lnTo>
                        <a:pt x="122" y="251"/>
                      </a:lnTo>
                      <a:lnTo>
                        <a:pt x="122" y="251"/>
                      </a:lnTo>
                      <a:lnTo>
                        <a:pt x="122" y="253"/>
                      </a:lnTo>
                      <a:lnTo>
                        <a:pt x="122" y="253"/>
                      </a:lnTo>
                      <a:lnTo>
                        <a:pt x="122" y="253"/>
                      </a:lnTo>
                      <a:lnTo>
                        <a:pt x="122" y="254"/>
                      </a:lnTo>
                      <a:lnTo>
                        <a:pt x="122" y="254"/>
                      </a:lnTo>
                      <a:lnTo>
                        <a:pt x="120" y="254"/>
                      </a:lnTo>
                      <a:lnTo>
                        <a:pt x="120" y="254"/>
                      </a:lnTo>
                      <a:lnTo>
                        <a:pt x="120" y="256"/>
                      </a:lnTo>
                      <a:lnTo>
                        <a:pt x="120" y="256"/>
                      </a:lnTo>
                      <a:lnTo>
                        <a:pt x="120" y="258"/>
                      </a:lnTo>
                      <a:lnTo>
                        <a:pt x="120" y="258"/>
                      </a:lnTo>
                      <a:lnTo>
                        <a:pt x="120" y="256"/>
                      </a:lnTo>
                      <a:lnTo>
                        <a:pt x="120" y="256"/>
                      </a:lnTo>
                      <a:lnTo>
                        <a:pt x="120" y="256"/>
                      </a:lnTo>
                      <a:lnTo>
                        <a:pt x="118" y="256"/>
                      </a:lnTo>
                      <a:lnTo>
                        <a:pt x="118" y="256"/>
                      </a:lnTo>
                      <a:lnTo>
                        <a:pt x="118" y="254"/>
                      </a:lnTo>
                      <a:lnTo>
                        <a:pt x="118" y="254"/>
                      </a:lnTo>
                      <a:lnTo>
                        <a:pt x="118" y="254"/>
                      </a:lnTo>
                      <a:lnTo>
                        <a:pt x="118" y="253"/>
                      </a:lnTo>
                      <a:lnTo>
                        <a:pt x="118" y="253"/>
                      </a:lnTo>
                      <a:lnTo>
                        <a:pt x="117" y="253"/>
                      </a:lnTo>
                      <a:lnTo>
                        <a:pt x="117" y="253"/>
                      </a:lnTo>
                      <a:lnTo>
                        <a:pt x="115" y="253"/>
                      </a:lnTo>
                      <a:lnTo>
                        <a:pt x="115" y="253"/>
                      </a:lnTo>
                      <a:lnTo>
                        <a:pt x="115" y="253"/>
                      </a:lnTo>
                      <a:lnTo>
                        <a:pt x="113" y="253"/>
                      </a:lnTo>
                      <a:lnTo>
                        <a:pt x="113" y="253"/>
                      </a:lnTo>
                      <a:lnTo>
                        <a:pt x="113" y="253"/>
                      </a:lnTo>
                      <a:lnTo>
                        <a:pt x="111" y="253"/>
                      </a:lnTo>
                      <a:lnTo>
                        <a:pt x="111" y="253"/>
                      </a:lnTo>
                      <a:lnTo>
                        <a:pt x="109" y="253"/>
                      </a:lnTo>
                      <a:lnTo>
                        <a:pt x="109" y="253"/>
                      </a:lnTo>
                      <a:lnTo>
                        <a:pt x="109" y="253"/>
                      </a:lnTo>
                      <a:lnTo>
                        <a:pt x="107" y="253"/>
                      </a:lnTo>
                      <a:lnTo>
                        <a:pt x="107" y="253"/>
                      </a:lnTo>
                      <a:lnTo>
                        <a:pt x="105" y="253"/>
                      </a:lnTo>
                      <a:lnTo>
                        <a:pt x="105" y="253"/>
                      </a:lnTo>
                      <a:lnTo>
                        <a:pt x="105" y="253"/>
                      </a:lnTo>
                      <a:lnTo>
                        <a:pt x="103" y="253"/>
                      </a:lnTo>
                      <a:lnTo>
                        <a:pt x="103" y="253"/>
                      </a:lnTo>
                      <a:lnTo>
                        <a:pt x="103" y="253"/>
                      </a:lnTo>
                      <a:lnTo>
                        <a:pt x="101" y="253"/>
                      </a:lnTo>
                      <a:lnTo>
                        <a:pt x="101" y="253"/>
                      </a:lnTo>
                      <a:lnTo>
                        <a:pt x="99" y="253"/>
                      </a:lnTo>
                      <a:lnTo>
                        <a:pt x="99" y="253"/>
                      </a:lnTo>
                      <a:lnTo>
                        <a:pt x="99" y="253"/>
                      </a:lnTo>
                      <a:lnTo>
                        <a:pt x="97" y="253"/>
                      </a:lnTo>
                      <a:lnTo>
                        <a:pt x="97" y="254"/>
                      </a:lnTo>
                      <a:lnTo>
                        <a:pt x="97" y="254"/>
                      </a:lnTo>
                      <a:lnTo>
                        <a:pt x="97" y="254"/>
                      </a:lnTo>
                      <a:lnTo>
                        <a:pt x="97" y="254"/>
                      </a:lnTo>
                      <a:lnTo>
                        <a:pt x="97" y="256"/>
                      </a:lnTo>
                      <a:lnTo>
                        <a:pt x="97" y="256"/>
                      </a:lnTo>
                      <a:lnTo>
                        <a:pt x="97" y="256"/>
                      </a:lnTo>
                      <a:lnTo>
                        <a:pt x="97" y="258"/>
                      </a:lnTo>
                      <a:lnTo>
                        <a:pt x="96" y="258"/>
                      </a:lnTo>
                      <a:lnTo>
                        <a:pt x="96" y="258"/>
                      </a:lnTo>
                      <a:lnTo>
                        <a:pt x="96" y="260"/>
                      </a:lnTo>
                      <a:lnTo>
                        <a:pt x="96" y="260"/>
                      </a:lnTo>
                      <a:lnTo>
                        <a:pt x="96" y="260"/>
                      </a:lnTo>
                      <a:lnTo>
                        <a:pt x="96" y="262"/>
                      </a:lnTo>
                      <a:lnTo>
                        <a:pt x="94" y="262"/>
                      </a:lnTo>
                      <a:lnTo>
                        <a:pt x="94" y="262"/>
                      </a:lnTo>
                      <a:lnTo>
                        <a:pt x="94" y="262"/>
                      </a:lnTo>
                      <a:lnTo>
                        <a:pt x="94" y="262"/>
                      </a:lnTo>
                      <a:lnTo>
                        <a:pt x="94" y="264"/>
                      </a:lnTo>
                      <a:lnTo>
                        <a:pt x="94" y="264"/>
                      </a:lnTo>
                      <a:lnTo>
                        <a:pt x="94" y="264"/>
                      </a:lnTo>
                      <a:lnTo>
                        <a:pt x="94" y="266"/>
                      </a:lnTo>
                      <a:lnTo>
                        <a:pt x="94" y="266"/>
                      </a:lnTo>
                      <a:lnTo>
                        <a:pt x="94" y="268"/>
                      </a:lnTo>
                      <a:lnTo>
                        <a:pt x="94" y="268"/>
                      </a:lnTo>
                      <a:lnTo>
                        <a:pt x="92" y="268"/>
                      </a:lnTo>
                      <a:lnTo>
                        <a:pt x="92" y="270"/>
                      </a:lnTo>
                      <a:lnTo>
                        <a:pt x="92" y="270"/>
                      </a:lnTo>
                      <a:lnTo>
                        <a:pt x="92" y="270"/>
                      </a:lnTo>
                      <a:lnTo>
                        <a:pt x="92" y="270"/>
                      </a:lnTo>
                      <a:lnTo>
                        <a:pt x="92" y="270"/>
                      </a:lnTo>
                      <a:lnTo>
                        <a:pt x="92" y="270"/>
                      </a:lnTo>
                      <a:lnTo>
                        <a:pt x="92" y="268"/>
                      </a:lnTo>
                      <a:lnTo>
                        <a:pt x="92" y="268"/>
                      </a:lnTo>
                      <a:lnTo>
                        <a:pt x="92" y="268"/>
                      </a:lnTo>
                      <a:lnTo>
                        <a:pt x="90" y="268"/>
                      </a:lnTo>
                      <a:lnTo>
                        <a:pt x="90" y="266"/>
                      </a:lnTo>
                      <a:lnTo>
                        <a:pt x="90" y="266"/>
                      </a:lnTo>
                      <a:lnTo>
                        <a:pt x="90" y="264"/>
                      </a:lnTo>
                      <a:lnTo>
                        <a:pt x="90" y="264"/>
                      </a:lnTo>
                      <a:lnTo>
                        <a:pt x="90" y="262"/>
                      </a:lnTo>
                      <a:lnTo>
                        <a:pt x="90" y="262"/>
                      </a:lnTo>
                      <a:lnTo>
                        <a:pt x="90" y="262"/>
                      </a:lnTo>
                      <a:lnTo>
                        <a:pt x="88" y="262"/>
                      </a:lnTo>
                      <a:lnTo>
                        <a:pt x="88" y="262"/>
                      </a:lnTo>
                      <a:lnTo>
                        <a:pt x="88" y="262"/>
                      </a:lnTo>
                      <a:lnTo>
                        <a:pt x="88" y="260"/>
                      </a:lnTo>
                      <a:lnTo>
                        <a:pt x="88" y="260"/>
                      </a:lnTo>
                      <a:lnTo>
                        <a:pt x="88" y="260"/>
                      </a:lnTo>
                      <a:lnTo>
                        <a:pt x="88" y="260"/>
                      </a:lnTo>
                      <a:lnTo>
                        <a:pt x="88" y="258"/>
                      </a:lnTo>
                      <a:lnTo>
                        <a:pt x="88" y="258"/>
                      </a:lnTo>
                      <a:lnTo>
                        <a:pt x="88" y="258"/>
                      </a:lnTo>
                      <a:lnTo>
                        <a:pt x="86" y="258"/>
                      </a:lnTo>
                      <a:lnTo>
                        <a:pt x="86" y="256"/>
                      </a:lnTo>
                      <a:lnTo>
                        <a:pt x="86" y="256"/>
                      </a:lnTo>
                      <a:lnTo>
                        <a:pt x="86" y="256"/>
                      </a:lnTo>
                      <a:lnTo>
                        <a:pt x="84" y="256"/>
                      </a:lnTo>
                      <a:lnTo>
                        <a:pt x="84" y="256"/>
                      </a:lnTo>
                      <a:lnTo>
                        <a:pt x="84" y="256"/>
                      </a:lnTo>
                      <a:lnTo>
                        <a:pt x="82" y="256"/>
                      </a:lnTo>
                      <a:lnTo>
                        <a:pt x="82" y="254"/>
                      </a:lnTo>
                      <a:lnTo>
                        <a:pt x="82" y="254"/>
                      </a:lnTo>
                      <a:lnTo>
                        <a:pt x="82" y="254"/>
                      </a:lnTo>
                      <a:lnTo>
                        <a:pt x="80" y="254"/>
                      </a:lnTo>
                      <a:lnTo>
                        <a:pt x="80" y="254"/>
                      </a:lnTo>
                      <a:lnTo>
                        <a:pt x="80" y="254"/>
                      </a:lnTo>
                      <a:lnTo>
                        <a:pt x="78" y="254"/>
                      </a:lnTo>
                      <a:lnTo>
                        <a:pt x="78" y="254"/>
                      </a:lnTo>
                      <a:lnTo>
                        <a:pt x="78" y="254"/>
                      </a:lnTo>
                      <a:lnTo>
                        <a:pt x="76" y="254"/>
                      </a:lnTo>
                      <a:lnTo>
                        <a:pt x="76" y="254"/>
                      </a:lnTo>
                      <a:lnTo>
                        <a:pt x="76" y="254"/>
                      </a:lnTo>
                      <a:lnTo>
                        <a:pt x="74" y="254"/>
                      </a:lnTo>
                      <a:lnTo>
                        <a:pt x="74" y="254"/>
                      </a:lnTo>
                      <a:lnTo>
                        <a:pt x="73" y="254"/>
                      </a:lnTo>
                      <a:lnTo>
                        <a:pt x="73" y="254"/>
                      </a:lnTo>
                      <a:lnTo>
                        <a:pt x="73" y="254"/>
                      </a:lnTo>
                      <a:lnTo>
                        <a:pt x="71" y="254"/>
                      </a:lnTo>
                      <a:lnTo>
                        <a:pt x="71" y="254"/>
                      </a:lnTo>
                      <a:lnTo>
                        <a:pt x="71" y="254"/>
                      </a:lnTo>
                      <a:lnTo>
                        <a:pt x="69" y="254"/>
                      </a:lnTo>
                      <a:lnTo>
                        <a:pt x="69" y="254"/>
                      </a:lnTo>
                      <a:lnTo>
                        <a:pt x="69" y="254"/>
                      </a:lnTo>
                      <a:lnTo>
                        <a:pt x="67" y="254"/>
                      </a:lnTo>
                      <a:lnTo>
                        <a:pt x="67" y="254"/>
                      </a:lnTo>
                      <a:lnTo>
                        <a:pt x="67" y="254"/>
                      </a:lnTo>
                      <a:lnTo>
                        <a:pt x="67" y="254"/>
                      </a:lnTo>
                      <a:lnTo>
                        <a:pt x="65" y="254"/>
                      </a:lnTo>
                      <a:lnTo>
                        <a:pt x="65" y="254"/>
                      </a:lnTo>
                      <a:lnTo>
                        <a:pt x="65" y="253"/>
                      </a:lnTo>
                      <a:lnTo>
                        <a:pt x="65" y="253"/>
                      </a:lnTo>
                      <a:lnTo>
                        <a:pt x="65" y="253"/>
                      </a:lnTo>
                      <a:lnTo>
                        <a:pt x="65" y="253"/>
                      </a:lnTo>
                      <a:lnTo>
                        <a:pt x="65" y="251"/>
                      </a:lnTo>
                      <a:lnTo>
                        <a:pt x="63" y="251"/>
                      </a:lnTo>
                      <a:lnTo>
                        <a:pt x="63" y="251"/>
                      </a:lnTo>
                      <a:lnTo>
                        <a:pt x="61" y="251"/>
                      </a:lnTo>
                      <a:lnTo>
                        <a:pt x="61" y="251"/>
                      </a:lnTo>
                      <a:lnTo>
                        <a:pt x="61" y="249"/>
                      </a:lnTo>
                      <a:lnTo>
                        <a:pt x="61" y="249"/>
                      </a:lnTo>
                      <a:lnTo>
                        <a:pt x="61" y="249"/>
                      </a:lnTo>
                      <a:lnTo>
                        <a:pt x="61" y="249"/>
                      </a:lnTo>
                      <a:lnTo>
                        <a:pt x="59" y="249"/>
                      </a:lnTo>
                      <a:lnTo>
                        <a:pt x="59" y="249"/>
                      </a:lnTo>
                      <a:lnTo>
                        <a:pt x="59" y="249"/>
                      </a:lnTo>
                      <a:lnTo>
                        <a:pt x="59" y="249"/>
                      </a:lnTo>
                      <a:lnTo>
                        <a:pt x="59" y="251"/>
                      </a:lnTo>
                      <a:lnTo>
                        <a:pt x="59" y="251"/>
                      </a:lnTo>
                      <a:lnTo>
                        <a:pt x="59" y="253"/>
                      </a:lnTo>
                      <a:lnTo>
                        <a:pt x="57" y="253"/>
                      </a:lnTo>
                      <a:lnTo>
                        <a:pt x="57" y="253"/>
                      </a:lnTo>
                      <a:lnTo>
                        <a:pt x="57" y="254"/>
                      </a:lnTo>
                      <a:lnTo>
                        <a:pt x="57" y="254"/>
                      </a:lnTo>
                      <a:lnTo>
                        <a:pt x="57" y="254"/>
                      </a:lnTo>
                      <a:lnTo>
                        <a:pt x="57" y="254"/>
                      </a:lnTo>
                      <a:lnTo>
                        <a:pt x="55" y="254"/>
                      </a:lnTo>
                      <a:lnTo>
                        <a:pt x="55" y="254"/>
                      </a:lnTo>
                      <a:lnTo>
                        <a:pt x="55" y="254"/>
                      </a:lnTo>
                      <a:lnTo>
                        <a:pt x="55" y="256"/>
                      </a:lnTo>
                      <a:lnTo>
                        <a:pt x="53" y="256"/>
                      </a:lnTo>
                      <a:lnTo>
                        <a:pt x="53" y="256"/>
                      </a:lnTo>
                      <a:lnTo>
                        <a:pt x="53" y="256"/>
                      </a:lnTo>
                      <a:lnTo>
                        <a:pt x="53" y="256"/>
                      </a:lnTo>
                      <a:lnTo>
                        <a:pt x="52" y="256"/>
                      </a:lnTo>
                      <a:lnTo>
                        <a:pt x="52" y="256"/>
                      </a:lnTo>
                      <a:lnTo>
                        <a:pt x="50" y="256"/>
                      </a:lnTo>
                      <a:lnTo>
                        <a:pt x="50" y="258"/>
                      </a:lnTo>
                      <a:lnTo>
                        <a:pt x="50" y="258"/>
                      </a:lnTo>
                      <a:lnTo>
                        <a:pt x="50" y="258"/>
                      </a:lnTo>
                      <a:lnTo>
                        <a:pt x="50" y="260"/>
                      </a:lnTo>
                      <a:lnTo>
                        <a:pt x="50" y="260"/>
                      </a:lnTo>
                      <a:lnTo>
                        <a:pt x="50" y="260"/>
                      </a:lnTo>
                      <a:lnTo>
                        <a:pt x="50" y="262"/>
                      </a:lnTo>
                      <a:lnTo>
                        <a:pt x="50" y="262"/>
                      </a:lnTo>
                      <a:lnTo>
                        <a:pt x="48" y="262"/>
                      </a:lnTo>
                      <a:lnTo>
                        <a:pt x="48" y="262"/>
                      </a:lnTo>
                      <a:lnTo>
                        <a:pt x="46" y="262"/>
                      </a:lnTo>
                      <a:lnTo>
                        <a:pt x="46" y="262"/>
                      </a:lnTo>
                      <a:lnTo>
                        <a:pt x="46" y="262"/>
                      </a:lnTo>
                      <a:lnTo>
                        <a:pt x="46" y="264"/>
                      </a:lnTo>
                      <a:lnTo>
                        <a:pt x="46" y="264"/>
                      </a:lnTo>
                      <a:lnTo>
                        <a:pt x="44" y="264"/>
                      </a:lnTo>
                      <a:lnTo>
                        <a:pt x="44" y="264"/>
                      </a:lnTo>
                      <a:lnTo>
                        <a:pt x="46" y="264"/>
                      </a:lnTo>
                      <a:lnTo>
                        <a:pt x="46" y="266"/>
                      </a:lnTo>
                      <a:lnTo>
                        <a:pt x="44" y="266"/>
                      </a:lnTo>
                      <a:lnTo>
                        <a:pt x="44" y="266"/>
                      </a:lnTo>
                      <a:lnTo>
                        <a:pt x="44" y="266"/>
                      </a:lnTo>
                      <a:lnTo>
                        <a:pt x="44" y="268"/>
                      </a:lnTo>
                      <a:lnTo>
                        <a:pt x="44" y="268"/>
                      </a:lnTo>
                      <a:lnTo>
                        <a:pt x="44" y="268"/>
                      </a:lnTo>
                      <a:lnTo>
                        <a:pt x="42" y="268"/>
                      </a:lnTo>
                      <a:lnTo>
                        <a:pt x="42" y="270"/>
                      </a:lnTo>
                      <a:lnTo>
                        <a:pt x="42" y="270"/>
                      </a:lnTo>
                      <a:lnTo>
                        <a:pt x="42" y="270"/>
                      </a:lnTo>
                      <a:lnTo>
                        <a:pt x="40" y="270"/>
                      </a:lnTo>
                      <a:lnTo>
                        <a:pt x="40" y="270"/>
                      </a:lnTo>
                      <a:lnTo>
                        <a:pt x="40" y="270"/>
                      </a:lnTo>
                      <a:lnTo>
                        <a:pt x="38" y="270"/>
                      </a:lnTo>
                      <a:lnTo>
                        <a:pt x="38" y="270"/>
                      </a:lnTo>
                      <a:lnTo>
                        <a:pt x="38" y="270"/>
                      </a:lnTo>
                      <a:lnTo>
                        <a:pt x="38" y="270"/>
                      </a:lnTo>
                      <a:lnTo>
                        <a:pt x="36" y="270"/>
                      </a:lnTo>
                      <a:lnTo>
                        <a:pt x="36" y="270"/>
                      </a:lnTo>
                      <a:lnTo>
                        <a:pt x="34" y="270"/>
                      </a:lnTo>
                      <a:lnTo>
                        <a:pt x="34" y="270"/>
                      </a:lnTo>
                      <a:lnTo>
                        <a:pt x="34" y="270"/>
                      </a:lnTo>
                      <a:lnTo>
                        <a:pt x="32" y="270"/>
                      </a:lnTo>
                      <a:lnTo>
                        <a:pt x="32" y="270"/>
                      </a:lnTo>
                      <a:lnTo>
                        <a:pt x="32" y="270"/>
                      </a:lnTo>
                      <a:lnTo>
                        <a:pt x="32" y="270"/>
                      </a:lnTo>
                      <a:lnTo>
                        <a:pt x="30" y="270"/>
                      </a:lnTo>
                      <a:lnTo>
                        <a:pt x="30" y="270"/>
                      </a:lnTo>
                      <a:lnTo>
                        <a:pt x="30" y="270"/>
                      </a:lnTo>
                      <a:lnTo>
                        <a:pt x="30" y="268"/>
                      </a:lnTo>
                      <a:lnTo>
                        <a:pt x="30" y="268"/>
                      </a:lnTo>
                      <a:lnTo>
                        <a:pt x="30" y="266"/>
                      </a:lnTo>
                      <a:lnTo>
                        <a:pt x="30" y="266"/>
                      </a:lnTo>
                      <a:lnTo>
                        <a:pt x="30" y="264"/>
                      </a:lnTo>
                      <a:lnTo>
                        <a:pt x="30" y="264"/>
                      </a:lnTo>
                      <a:lnTo>
                        <a:pt x="30" y="264"/>
                      </a:lnTo>
                      <a:lnTo>
                        <a:pt x="30" y="264"/>
                      </a:lnTo>
                      <a:lnTo>
                        <a:pt x="30" y="262"/>
                      </a:lnTo>
                      <a:lnTo>
                        <a:pt x="30" y="262"/>
                      </a:lnTo>
                      <a:lnTo>
                        <a:pt x="30" y="262"/>
                      </a:lnTo>
                      <a:lnTo>
                        <a:pt x="29" y="262"/>
                      </a:lnTo>
                      <a:lnTo>
                        <a:pt x="29" y="260"/>
                      </a:lnTo>
                      <a:lnTo>
                        <a:pt x="29" y="260"/>
                      </a:lnTo>
                      <a:lnTo>
                        <a:pt x="29" y="260"/>
                      </a:lnTo>
                      <a:lnTo>
                        <a:pt x="29" y="258"/>
                      </a:lnTo>
                      <a:lnTo>
                        <a:pt x="29" y="258"/>
                      </a:lnTo>
                      <a:lnTo>
                        <a:pt x="29" y="258"/>
                      </a:lnTo>
                      <a:lnTo>
                        <a:pt x="29" y="256"/>
                      </a:lnTo>
                      <a:lnTo>
                        <a:pt x="29" y="256"/>
                      </a:lnTo>
                      <a:lnTo>
                        <a:pt x="29" y="256"/>
                      </a:lnTo>
                      <a:lnTo>
                        <a:pt x="29" y="254"/>
                      </a:lnTo>
                      <a:lnTo>
                        <a:pt x="29" y="254"/>
                      </a:lnTo>
                      <a:lnTo>
                        <a:pt x="29" y="254"/>
                      </a:lnTo>
                      <a:lnTo>
                        <a:pt x="29" y="254"/>
                      </a:lnTo>
                      <a:lnTo>
                        <a:pt x="29" y="253"/>
                      </a:lnTo>
                      <a:lnTo>
                        <a:pt x="27" y="253"/>
                      </a:lnTo>
                      <a:lnTo>
                        <a:pt x="27" y="253"/>
                      </a:lnTo>
                      <a:lnTo>
                        <a:pt x="27" y="253"/>
                      </a:lnTo>
                      <a:lnTo>
                        <a:pt x="27" y="251"/>
                      </a:lnTo>
                      <a:lnTo>
                        <a:pt x="27" y="251"/>
                      </a:lnTo>
                      <a:lnTo>
                        <a:pt x="27" y="251"/>
                      </a:lnTo>
                      <a:lnTo>
                        <a:pt x="27" y="249"/>
                      </a:lnTo>
                      <a:lnTo>
                        <a:pt x="27" y="249"/>
                      </a:lnTo>
                      <a:lnTo>
                        <a:pt x="27" y="247"/>
                      </a:lnTo>
                      <a:lnTo>
                        <a:pt x="27" y="247"/>
                      </a:lnTo>
                      <a:lnTo>
                        <a:pt x="27" y="247"/>
                      </a:lnTo>
                      <a:lnTo>
                        <a:pt x="27" y="247"/>
                      </a:lnTo>
                      <a:lnTo>
                        <a:pt x="27" y="247"/>
                      </a:lnTo>
                      <a:lnTo>
                        <a:pt x="27" y="245"/>
                      </a:lnTo>
                      <a:lnTo>
                        <a:pt x="25" y="245"/>
                      </a:lnTo>
                      <a:lnTo>
                        <a:pt x="25" y="245"/>
                      </a:lnTo>
                      <a:lnTo>
                        <a:pt x="25" y="243"/>
                      </a:lnTo>
                      <a:lnTo>
                        <a:pt x="25" y="243"/>
                      </a:lnTo>
                      <a:lnTo>
                        <a:pt x="25" y="241"/>
                      </a:lnTo>
                      <a:lnTo>
                        <a:pt x="25" y="241"/>
                      </a:lnTo>
                      <a:lnTo>
                        <a:pt x="25" y="239"/>
                      </a:lnTo>
                      <a:lnTo>
                        <a:pt x="25" y="239"/>
                      </a:lnTo>
                      <a:lnTo>
                        <a:pt x="25" y="237"/>
                      </a:lnTo>
                      <a:lnTo>
                        <a:pt x="25" y="237"/>
                      </a:lnTo>
                      <a:lnTo>
                        <a:pt x="25" y="237"/>
                      </a:lnTo>
                      <a:lnTo>
                        <a:pt x="25" y="237"/>
                      </a:lnTo>
                      <a:lnTo>
                        <a:pt x="23" y="237"/>
                      </a:lnTo>
                      <a:lnTo>
                        <a:pt x="23" y="235"/>
                      </a:lnTo>
                      <a:lnTo>
                        <a:pt x="23" y="235"/>
                      </a:lnTo>
                      <a:lnTo>
                        <a:pt x="23" y="235"/>
                      </a:lnTo>
                      <a:lnTo>
                        <a:pt x="23" y="233"/>
                      </a:lnTo>
                      <a:lnTo>
                        <a:pt x="23" y="233"/>
                      </a:lnTo>
                      <a:lnTo>
                        <a:pt x="23" y="233"/>
                      </a:lnTo>
                      <a:lnTo>
                        <a:pt x="23" y="231"/>
                      </a:lnTo>
                      <a:lnTo>
                        <a:pt x="21" y="231"/>
                      </a:lnTo>
                      <a:lnTo>
                        <a:pt x="21" y="231"/>
                      </a:lnTo>
                      <a:lnTo>
                        <a:pt x="21" y="231"/>
                      </a:lnTo>
                      <a:lnTo>
                        <a:pt x="19" y="231"/>
                      </a:lnTo>
                      <a:lnTo>
                        <a:pt x="19" y="231"/>
                      </a:lnTo>
                      <a:lnTo>
                        <a:pt x="19" y="230"/>
                      </a:lnTo>
                      <a:lnTo>
                        <a:pt x="19" y="230"/>
                      </a:lnTo>
                      <a:lnTo>
                        <a:pt x="19" y="230"/>
                      </a:lnTo>
                      <a:lnTo>
                        <a:pt x="19" y="230"/>
                      </a:lnTo>
                      <a:lnTo>
                        <a:pt x="19" y="228"/>
                      </a:lnTo>
                      <a:lnTo>
                        <a:pt x="19" y="228"/>
                      </a:lnTo>
                      <a:lnTo>
                        <a:pt x="19" y="226"/>
                      </a:lnTo>
                      <a:lnTo>
                        <a:pt x="19" y="226"/>
                      </a:lnTo>
                      <a:lnTo>
                        <a:pt x="19" y="226"/>
                      </a:lnTo>
                      <a:lnTo>
                        <a:pt x="19" y="226"/>
                      </a:lnTo>
                      <a:lnTo>
                        <a:pt x="19" y="224"/>
                      </a:lnTo>
                      <a:lnTo>
                        <a:pt x="19" y="224"/>
                      </a:lnTo>
                      <a:lnTo>
                        <a:pt x="19" y="224"/>
                      </a:lnTo>
                      <a:lnTo>
                        <a:pt x="19" y="224"/>
                      </a:lnTo>
                      <a:lnTo>
                        <a:pt x="19" y="222"/>
                      </a:lnTo>
                      <a:lnTo>
                        <a:pt x="17" y="222"/>
                      </a:lnTo>
                      <a:lnTo>
                        <a:pt x="17" y="222"/>
                      </a:lnTo>
                      <a:lnTo>
                        <a:pt x="17" y="222"/>
                      </a:lnTo>
                      <a:lnTo>
                        <a:pt x="17" y="222"/>
                      </a:lnTo>
                      <a:lnTo>
                        <a:pt x="15" y="222"/>
                      </a:lnTo>
                      <a:lnTo>
                        <a:pt x="15" y="222"/>
                      </a:lnTo>
                      <a:lnTo>
                        <a:pt x="15" y="222"/>
                      </a:lnTo>
                      <a:lnTo>
                        <a:pt x="15" y="220"/>
                      </a:lnTo>
                      <a:lnTo>
                        <a:pt x="15" y="220"/>
                      </a:lnTo>
                      <a:lnTo>
                        <a:pt x="15" y="220"/>
                      </a:lnTo>
                      <a:lnTo>
                        <a:pt x="15" y="218"/>
                      </a:lnTo>
                      <a:lnTo>
                        <a:pt x="17" y="218"/>
                      </a:lnTo>
                      <a:lnTo>
                        <a:pt x="17" y="218"/>
                      </a:lnTo>
                      <a:lnTo>
                        <a:pt x="15" y="218"/>
                      </a:lnTo>
                      <a:lnTo>
                        <a:pt x="15" y="216"/>
                      </a:lnTo>
                      <a:lnTo>
                        <a:pt x="15" y="216"/>
                      </a:lnTo>
                      <a:lnTo>
                        <a:pt x="15" y="214"/>
                      </a:lnTo>
                      <a:lnTo>
                        <a:pt x="15" y="214"/>
                      </a:lnTo>
                      <a:lnTo>
                        <a:pt x="15" y="214"/>
                      </a:lnTo>
                      <a:lnTo>
                        <a:pt x="13" y="214"/>
                      </a:lnTo>
                      <a:lnTo>
                        <a:pt x="13" y="214"/>
                      </a:lnTo>
                      <a:lnTo>
                        <a:pt x="15" y="214"/>
                      </a:lnTo>
                      <a:lnTo>
                        <a:pt x="15" y="214"/>
                      </a:lnTo>
                      <a:lnTo>
                        <a:pt x="17" y="214"/>
                      </a:lnTo>
                      <a:lnTo>
                        <a:pt x="17" y="212"/>
                      </a:lnTo>
                      <a:lnTo>
                        <a:pt x="17" y="212"/>
                      </a:lnTo>
                      <a:lnTo>
                        <a:pt x="17" y="212"/>
                      </a:lnTo>
                      <a:lnTo>
                        <a:pt x="19" y="212"/>
                      </a:lnTo>
                      <a:lnTo>
                        <a:pt x="19" y="212"/>
                      </a:lnTo>
                      <a:lnTo>
                        <a:pt x="19" y="210"/>
                      </a:lnTo>
                      <a:lnTo>
                        <a:pt x="19" y="210"/>
                      </a:lnTo>
                      <a:lnTo>
                        <a:pt x="19" y="208"/>
                      </a:lnTo>
                      <a:lnTo>
                        <a:pt x="19" y="208"/>
                      </a:lnTo>
                      <a:lnTo>
                        <a:pt x="17" y="208"/>
                      </a:lnTo>
                      <a:lnTo>
                        <a:pt x="17" y="207"/>
                      </a:lnTo>
                      <a:lnTo>
                        <a:pt x="17" y="207"/>
                      </a:lnTo>
                      <a:lnTo>
                        <a:pt x="17" y="207"/>
                      </a:lnTo>
                      <a:lnTo>
                        <a:pt x="17" y="207"/>
                      </a:lnTo>
                      <a:lnTo>
                        <a:pt x="17" y="207"/>
                      </a:lnTo>
                      <a:lnTo>
                        <a:pt x="17" y="207"/>
                      </a:lnTo>
                      <a:lnTo>
                        <a:pt x="17" y="205"/>
                      </a:lnTo>
                      <a:lnTo>
                        <a:pt x="17" y="205"/>
                      </a:lnTo>
                      <a:lnTo>
                        <a:pt x="17" y="205"/>
                      </a:lnTo>
                      <a:lnTo>
                        <a:pt x="19" y="205"/>
                      </a:lnTo>
                      <a:lnTo>
                        <a:pt x="19" y="203"/>
                      </a:lnTo>
                      <a:lnTo>
                        <a:pt x="19" y="203"/>
                      </a:lnTo>
                      <a:lnTo>
                        <a:pt x="19" y="203"/>
                      </a:lnTo>
                      <a:lnTo>
                        <a:pt x="19" y="201"/>
                      </a:lnTo>
                      <a:lnTo>
                        <a:pt x="19" y="201"/>
                      </a:lnTo>
                      <a:lnTo>
                        <a:pt x="19" y="201"/>
                      </a:lnTo>
                      <a:lnTo>
                        <a:pt x="21" y="201"/>
                      </a:lnTo>
                      <a:lnTo>
                        <a:pt x="21" y="199"/>
                      </a:lnTo>
                      <a:lnTo>
                        <a:pt x="21" y="199"/>
                      </a:lnTo>
                      <a:lnTo>
                        <a:pt x="19" y="199"/>
                      </a:lnTo>
                      <a:lnTo>
                        <a:pt x="19" y="197"/>
                      </a:lnTo>
                      <a:lnTo>
                        <a:pt x="19" y="197"/>
                      </a:lnTo>
                      <a:lnTo>
                        <a:pt x="19" y="197"/>
                      </a:lnTo>
                      <a:lnTo>
                        <a:pt x="19" y="197"/>
                      </a:lnTo>
                      <a:lnTo>
                        <a:pt x="17" y="197"/>
                      </a:lnTo>
                      <a:lnTo>
                        <a:pt x="17" y="197"/>
                      </a:lnTo>
                      <a:lnTo>
                        <a:pt x="17" y="197"/>
                      </a:lnTo>
                      <a:lnTo>
                        <a:pt x="17" y="195"/>
                      </a:lnTo>
                      <a:lnTo>
                        <a:pt x="17" y="195"/>
                      </a:lnTo>
                      <a:lnTo>
                        <a:pt x="17" y="195"/>
                      </a:lnTo>
                      <a:lnTo>
                        <a:pt x="15" y="195"/>
                      </a:lnTo>
                      <a:lnTo>
                        <a:pt x="15" y="195"/>
                      </a:lnTo>
                      <a:lnTo>
                        <a:pt x="15" y="193"/>
                      </a:lnTo>
                      <a:lnTo>
                        <a:pt x="13" y="193"/>
                      </a:lnTo>
                      <a:lnTo>
                        <a:pt x="13" y="193"/>
                      </a:lnTo>
                      <a:lnTo>
                        <a:pt x="13" y="193"/>
                      </a:lnTo>
                      <a:lnTo>
                        <a:pt x="13" y="191"/>
                      </a:lnTo>
                      <a:lnTo>
                        <a:pt x="13" y="191"/>
                      </a:lnTo>
                      <a:lnTo>
                        <a:pt x="11" y="191"/>
                      </a:lnTo>
                      <a:lnTo>
                        <a:pt x="11" y="191"/>
                      </a:lnTo>
                      <a:lnTo>
                        <a:pt x="11" y="189"/>
                      </a:lnTo>
                      <a:lnTo>
                        <a:pt x="11" y="189"/>
                      </a:lnTo>
                      <a:lnTo>
                        <a:pt x="11" y="189"/>
                      </a:lnTo>
                      <a:lnTo>
                        <a:pt x="11" y="189"/>
                      </a:lnTo>
                      <a:lnTo>
                        <a:pt x="11" y="189"/>
                      </a:lnTo>
                      <a:lnTo>
                        <a:pt x="11" y="187"/>
                      </a:lnTo>
                      <a:lnTo>
                        <a:pt x="11" y="187"/>
                      </a:lnTo>
                      <a:lnTo>
                        <a:pt x="11" y="187"/>
                      </a:lnTo>
                      <a:lnTo>
                        <a:pt x="11" y="185"/>
                      </a:lnTo>
                      <a:lnTo>
                        <a:pt x="11" y="185"/>
                      </a:lnTo>
                      <a:lnTo>
                        <a:pt x="11" y="185"/>
                      </a:lnTo>
                      <a:lnTo>
                        <a:pt x="11" y="184"/>
                      </a:lnTo>
                      <a:lnTo>
                        <a:pt x="11" y="184"/>
                      </a:lnTo>
                      <a:lnTo>
                        <a:pt x="11" y="182"/>
                      </a:lnTo>
                      <a:lnTo>
                        <a:pt x="11" y="182"/>
                      </a:lnTo>
                      <a:lnTo>
                        <a:pt x="11" y="182"/>
                      </a:lnTo>
                      <a:lnTo>
                        <a:pt x="11" y="180"/>
                      </a:lnTo>
                      <a:lnTo>
                        <a:pt x="9" y="180"/>
                      </a:lnTo>
                      <a:lnTo>
                        <a:pt x="9" y="180"/>
                      </a:lnTo>
                      <a:lnTo>
                        <a:pt x="9" y="178"/>
                      </a:lnTo>
                      <a:lnTo>
                        <a:pt x="9" y="178"/>
                      </a:lnTo>
                      <a:lnTo>
                        <a:pt x="9" y="176"/>
                      </a:lnTo>
                      <a:lnTo>
                        <a:pt x="9" y="176"/>
                      </a:lnTo>
                      <a:lnTo>
                        <a:pt x="9" y="176"/>
                      </a:lnTo>
                      <a:lnTo>
                        <a:pt x="9" y="174"/>
                      </a:lnTo>
                      <a:lnTo>
                        <a:pt x="7" y="174"/>
                      </a:lnTo>
                      <a:lnTo>
                        <a:pt x="7" y="174"/>
                      </a:lnTo>
                      <a:lnTo>
                        <a:pt x="7" y="174"/>
                      </a:lnTo>
                      <a:lnTo>
                        <a:pt x="9" y="174"/>
                      </a:lnTo>
                      <a:lnTo>
                        <a:pt x="9" y="172"/>
                      </a:lnTo>
                      <a:lnTo>
                        <a:pt x="9" y="172"/>
                      </a:lnTo>
                      <a:lnTo>
                        <a:pt x="7" y="172"/>
                      </a:lnTo>
                      <a:lnTo>
                        <a:pt x="7" y="170"/>
                      </a:lnTo>
                      <a:lnTo>
                        <a:pt x="7" y="170"/>
                      </a:lnTo>
                      <a:lnTo>
                        <a:pt x="7" y="170"/>
                      </a:lnTo>
                      <a:lnTo>
                        <a:pt x="6" y="170"/>
                      </a:lnTo>
                      <a:lnTo>
                        <a:pt x="6" y="170"/>
                      </a:lnTo>
                      <a:lnTo>
                        <a:pt x="6" y="170"/>
                      </a:lnTo>
                      <a:lnTo>
                        <a:pt x="6" y="168"/>
                      </a:lnTo>
                      <a:lnTo>
                        <a:pt x="6" y="168"/>
                      </a:lnTo>
                      <a:lnTo>
                        <a:pt x="6" y="166"/>
                      </a:lnTo>
                      <a:lnTo>
                        <a:pt x="6" y="166"/>
                      </a:lnTo>
                      <a:lnTo>
                        <a:pt x="6" y="166"/>
                      </a:lnTo>
                      <a:lnTo>
                        <a:pt x="6" y="166"/>
                      </a:lnTo>
                      <a:lnTo>
                        <a:pt x="6" y="164"/>
                      </a:lnTo>
                      <a:lnTo>
                        <a:pt x="4" y="164"/>
                      </a:lnTo>
                      <a:lnTo>
                        <a:pt x="4" y="164"/>
                      </a:lnTo>
                      <a:lnTo>
                        <a:pt x="4" y="164"/>
                      </a:lnTo>
                      <a:lnTo>
                        <a:pt x="4" y="162"/>
                      </a:lnTo>
                      <a:lnTo>
                        <a:pt x="2" y="162"/>
                      </a:lnTo>
                      <a:lnTo>
                        <a:pt x="2" y="162"/>
                      </a:lnTo>
                      <a:lnTo>
                        <a:pt x="2" y="161"/>
                      </a:lnTo>
                      <a:lnTo>
                        <a:pt x="2" y="161"/>
                      </a:lnTo>
                      <a:lnTo>
                        <a:pt x="2" y="159"/>
                      </a:lnTo>
                      <a:lnTo>
                        <a:pt x="2" y="159"/>
                      </a:lnTo>
                      <a:lnTo>
                        <a:pt x="2" y="159"/>
                      </a:lnTo>
                      <a:lnTo>
                        <a:pt x="2" y="159"/>
                      </a:lnTo>
                      <a:lnTo>
                        <a:pt x="2" y="157"/>
                      </a:lnTo>
                      <a:lnTo>
                        <a:pt x="2" y="157"/>
                      </a:lnTo>
                      <a:lnTo>
                        <a:pt x="2" y="157"/>
                      </a:lnTo>
                      <a:lnTo>
                        <a:pt x="0" y="157"/>
                      </a:lnTo>
                      <a:lnTo>
                        <a:pt x="0" y="157"/>
                      </a:lnTo>
                      <a:lnTo>
                        <a:pt x="0" y="155"/>
                      </a:lnTo>
                      <a:lnTo>
                        <a:pt x="0" y="155"/>
                      </a:lnTo>
                      <a:lnTo>
                        <a:pt x="0" y="155"/>
                      </a:lnTo>
                      <a:lnTo>
                        <a:pt x="0" y="153"/>
                      </a:lnTo>
                      <a:lnTo>
                        <a:pt x="2" y="153"/>
                      </a:lnTo>
                      <a:lnTo>
                        <a:pt x="2" y="153"/>
                      </a:lnTo>
                      <a:lnTo>
                        <a:pt x="2" y="153"/>
                      </a:lnTo>
                      <a:lnTo>
                        <a:pt x="2" y="153"/>
                      </a:lnTo>
                      <a:lnTo>
                        <a:pt x="4" y="153"/>
                      </a:lnTo>
                      <a:lnTo>
                        <a:pt x="4" y="151"/>
                      </a:lnTo>
                      <a:lnTo>
                        <a:pt x="4" y="151"/>
                      </a:lnTo>
                      <a:lnTo>
                        <a:pt x="4" y="151"/>
                      </a:lnTo>
                      <a:lnTo>
                        <a:pt x="4" y="149"/>
                      </a:lnTo>
                      <a:lnTo>
                        <a:pt x="6" y="149"/>
                      </a:lnTo>
                      <a:lnTo>
                        <a:pt x="6" y="149"/>
                      </a:lnTo>
                      <a:lnTo>
                        <a:pt x="6" y="149"/>
                      </a:lnTo>
                      <a:lnTo>
                        <a:pt x="6" y="149"/>
                      </a:lnTo>
                      <a:lnTo>
                        <a:pt x="6" y="147"/>
                      </a:lnTo>
                      <a:lnTo>
                        <a:pt x="6" y="147"/>
                      </a:lnTo>
                      <a:lnTo>
                        <a:pt x="6" y="147"/>
                      </a:lnTo>
                      <a:lnTo>
                        <a:pt x="7" y="147"/>
                      </a:lnTo>
                      <a:lnTo>
                        <a:pt x="7" y="145"/>
                      </a:lnTo>
                      <a:lnTo>
                        <a:pt x="7" y="145"/>
                      </a:lnTo>
                      <a:lnTo>
                        <a:pt x="7" y="145"/>
                      </a:lnTo>
                      <a:lnTo>
                        <a:pt x="7" y="143"/>
                      </a:lnTo>
                      <a:lnTo>
                        <a:pt x="7" y="143"/>
                      </a:lnTo>
                      <a:lnTo>
                        <a:pt x="9" y="143"/>
                      </a:lnTo>
                      <a:lnTo>
                        <a:pt x="9" y="143"/>
                      </a:lnTo>
                      <a:lnTo>
                        <a:pt x="9" y="143"/>
                      </a:lnTo>
                      <a:lnTo>
                        <a:pt x="11" y="143"/>
                      </a:lnTo>
                      <a:lnTo>
                        <a:pt x="11" y="141"/>
                      </a:lnTo>
                      <a:lnTo>
                        <a:pt x="9" y="141"/>
                      </a:lnTo>
                      <a:lnTo>
                        <a:pt x="9" y="141"/>
                      </a:lnTo>
                      <a:lnTo>
                        <a:pt x="9" y="141"/>
                      </a:lnTo>
                      <a:lnTo>
                        <a:pt x="9" y="139"/>
                      </a:lnTo>
                      <a:lnTo>
                        <a:pt x="9" y="139"/>
                      </a:lnTo>
                      <a:lnTo>
                        <a:pt x="11" y="139"/>
                      </a:lnTo>
                      <a:lnTo>
                        <a:pt x="11" y="138"/>
                      </a:lnTo>
                      <a:lnTo>
                        <a:pt x="11" y="138"/>
                      </a:lnTo>
                      <a:lnTo>
                        <a:pt x="11" y="136"/>
                      </a:lnTo>
                      <a:lnTo>
                        <a:pt x="11" y="136"/>
                      </a:lnTo>
                      <a:lnTo>
                        <a:pt x="11" y="136"/>
                      </a:lnTo>
                      <a:lnTo>
                        <a:pt x="11" y="134"/>
                      </a:lnTo>
                      <a:lnTo>
                        <a:pt x="11" y="134"/>
                      </a:lnTo>
                      <a:lnTo>
                        <a:pt x="11" y="136"/>
                      </a:lnTo>
                      <a:lnTo>
                        <a:pt x="11" y="136"/>
                      </a:lnTo>
                      <a:lnTo>
                        <a:pt x="13" y="136"/>
                      </a:lnTo>
                      <a:lnTo>
                        <a:pt x="13" y="138"/>
                      </a:lnTo>
                      <a:lnTo>
                        <a:pt x="13" y="138"/>
                      </a:lnTo>
                      <a:lnTo>
                        <a:pt x="13" y="136"/>
                      </a:lnTo>
                      <a:lnTo>
                        <a:pt x="13" y="136"/>
                      </a:lnTo>
                      <a:lnTo>
                        <a:pt x="13" y="136"/>
                      </a:lnTo>
                      <a:lnTo>
                        <a:pt x="13" y="134"/>
                      </a:lnTo>
                      <a:lnTo>
                        <a:pt x="11" y="134"/>
                      </a:lnTo>
                      <a:lnTo>
                        <a:pt x="11" y="134"/>
                      </a:lnTo>
                      <a:lnTo>
                        <a:pt x="11" y="134"/>
                      </a:lnTo>
                      <a:lnTo>
                        <a:pt x="11" y="134"/>
                      </a:lnTo>
                      <a:lnTo>
                        <a:pt x="11" y="134"/>
                      </a:lnTo>
                      <a:lnTo>
                        <a:pt x="11" y="134"/>
                      </a:lnTo>
                      <a:lnTo>
                        <a:pt x="9" y="134"/>
                      </a:lnTo>
                      <a:lnTo>
                        <a:pt x="9" y="134"/>
                      </a:lnTo>
                      <a:lnTo>
                        <a:pt x="7" y="134"/>
                      </a:lnTo>
                      <a:lnTo>
                        <a:pt x="7" y="134"/>
                      </a:lnTo>
                      <a:lnTo>
                        <a:pt x="7" y="132"/>
                      </a:lnTo>
                      <a:lnTo>
                        <a:pt x="7" y="132"/>
                      </a:lnTo>
                      <a:lnTo>
                        <a:pt x="7" y="132"/>
                      </a:lnTo>
                      <a:lnTo>
                        <a:pt x="7" y="132"/>
                      </a:lnTo>
                      <a:lnTo>
                        <a:pt x="7" y="130"/>
                      </a:lnTo>
                      <a:lnTo>
                        <a:pt x="7" y="130"/>
                      </a:lnTo>
                      <a:lnTo>
                        <a:pt x="6" y="130"/>
                      </a:lnTo>
                      <a:lnTo>
                        <a:pt x="6" y="128"/>
                      </a:lnTo>
                      <a:lnTo>
                        <a:pt x="7" y="128"/>
                      </a:lnTo>
                      <a:lnTo>
                        <a:pt x="7" y="128"/>
                      </a:lnTo>
                      <a:lnTo>
                        <a:pt x="7" y="130"/>
                      </a:lnTo>
                      <a:lnTo>
                        <a:pt x="7" y="130"/>
                      </a:lnTo>
                      <a:lnTo>
                        <a:pt x="7" y="130"/>
                      </a:lnTo>
                      <a:lnTo>
                        <a:pt x="9" y="130"/>
                      </a:lnTo>
                      <a:lnTo>
                        <a:pt x="9" y="130"/>
                      </a:lnTo>
                      <a:lnTo>
                        <a:pt x="9" y="130"/>
                      </a:lnTo>
                      <a:lnTo>
                        <a:pt x="9" y="130"/>
                      </a:lnTo>
                      <a:lnTo>
                        <a:pt x="9" y="132"/>
                      </a:lnTo>
                      <a:lnTo>
                        <a:pt x="11" y="132"/>
                      </a:lnTo>
                      <a:lnTo>
                        <a:pt x="11" y="132"/>
                      </a:lnTo>
                      <a:lnTo>
                        <a:pt x="11" y="132"/>
                      </a:lnTo>
                      <a:lnTo>
                        <a:pt x="11" y="132"/>
                      </a:lnTo>
                      <a:lnTo>
                        <a:pt x="11" y="132"/>
                      </a:lnTo>
                      <a:lnTo>
                        <a:pt x="11" y="130"/>
                      </a:lnTo>
                      <a:lnTo>
                        <a:pt x="13" y="130"/>
                      </a:lnTo>
                      <a:lnTo>
                        <a:pt x="13" y="130"/>
                      </a:lnTo>
                      <a:lnTo>
                        <a:pt x="13" y="130"/>
                      </a:lnTo>
                      <a:lnTo>
                        <a:pt x="13" y="130"/>
                      </a:lnTo>
                      <a:lnTo>
                        <a:pt x="15" y="130"/>
                      </a:lnTo>
                      <a:lnTo>
                        <a:pt x="15" y="128"/>
                      </a:lnTo>
                      <a:lnTo>
                        <a:pt x="13" y="128"/>
                      </a:lnTo>
                      <a:lnTo>
                        <a:pt x="13" y="128"/>
                      </a:lnTo>
                      <a:lnTo>
                        <a:pt x="13" y="128"/>
                      </a:lnTo>
                      <a:lnTo>
                        <a:pt x="11" y="128"/>
                      </a:lnTo>
                      <a:lnTo>
                        <a:pt x="11" y="128"/>
                      </a:lnTo>
                      <a:lnTo>
                        <a:pt x="11" y="128"/>
                      </a:lnTo>
                      <a:lnTo>
                        <a:pt x="11" y="128"/>
                      </a:lnTo>
                      <a:lnTo>
                        <a:pt x="11" y="126"/>
                      </a:lnTo>
                      <a:lnTo>
                        <a:pt x="9" y="126"/>
                      </a:lnTo>
                      <a:lnTo>
                        <a:pt x="9" y="126"/>
                      </a:lnTo>
                      <a:lnTo>
                        <a:pt x="9" y="126"/>
                      </a:lnTo>
                      <a:lnTo>
                        <a:pt x="9" y="126"/>
                      </a:lnTo>
                      <a:lnTo>
                        <a:pt x="7" y="126"/>
                      </a:lnTo>
                      <a:lnTo>
                        <a:pt x="7" y="124"/>
                      </a:lnTo>
                      <a:lnTo>
                        <a:pt x="7" y="124"/>
                      </a:lnTo>
                      <a:lnTo>
                        <a:pt x="7" y="124"/>
                      </a:lnTo>
                      <a:lnTo>
                        <a:pt x="7" y="124"/>
                      </a:lnTo>
                      <a:lnTo>
                        <a:pt x="6" y="124"/>
                      </a:lnTo>
                      <a:lnTo>
                        <a:pt x="6" y="124"/>
                      </a:lnTo>
                      <a:lnTo>
                        <a:pt x="6" y="124"/>
                      </a:lnTo>
                      <a:lnTo>
                        <a:pt x="4" y="124"/>
                      </a:lnTo>
                      <a:lnTo>
                        <a:pt x="4" y="122"/>
                      </a:lnTo>
                      <a:lnTo>
                        <a:pt x="6" y="122"/>
                      </a:lnTo>
                      <a:lnTo>
                        <a:pt x="6" y="122"/>
                      </a:lnTo>
                      <a:lnTo>
                        <a:pt x="6" y="120"/>
                      </a:lnTo>
                      <a:lnTo>
                        <a:pt x="6" y="120"/>
                      </a:lnTo>
                      <a:lnTo>
                        <a:pt x="4" y="120"/>
                      </a:lnTo>
                      <a:lnTo>
                        <a:pt x="4" y="118"/>
                      </a:lnTo>
                      <a:lnTo>
                        <a:pt x="6" y="118"/>
                      </a:lnTo>
                      <a:lnTo>
                        <a:pt x="6" y="118"/>
                      </a:lnTo>
                      <a:lnTo>
                        <a:pt x="6" y="118"/>
                      </a:lnTo>
                      <a:lnTo>
                        <a:pt x="6" y="118"/>
                      </a:lnTo>
                      <a:lnTo>
                        <a:pt x="6" y="117"/>
                      </a:lnTo>
                      <a:lnTo>
                        <a:pt x="6" y="117"/>
                      </a:lnTo>
                      <a:lnTo>
                        <a:pt x="6" y="117"/>
                      </a:lnTo>
                      <a:lnTo>
                        <a:pt x="7" y="117"/>
                      </a:lnTo>
                      <a:lnTo>
                        <a:pt x="7" y="115"/>
                      </a:lnTo>
                      <a:lnTo>
                        <a:pt x="7" y="115"/>
                      </a:lnTo>
                      <a:lnTo>
                        <a:pt x="7" y="115"/>
                      </a:lnTo>
                      <a:lnTo>
                        <a:pt x="7" y="115"/>
                      </a:lnTo>
                      <a:lnTo>
                        <a:pt x="7" y="113"/>
                      </a:lnTo>
                      <a:lnTo>
                        <a:pt x="7" y="113"/>
                      </a:lnTo>
                      <a:lnTo>
                        <a:pt x="7" y="113"/>
                      </a:lnTo>
                      <a:lnTo>
                        <a:pt x="7" y="113"/>
                      </a:lnTo>
                      <a:lnTo>
                        <a:pt x="7" y="111"/>
                      </a:lnTo>
                      <a:lnTo>
                        <a:pt x="6" y="111"/>
                      </a:lnTo>
                      <a:lnTo>
                        <a:pt x="6" y="111"/>
                      </a:lnTo>
                      <a:lnTo>
                        <a:pt x="6" y="111"/>
                      </a:lnTo>
                      <a:lnTo>
                        <a:pt x="6" y="111"/>
                      </a:lnTo>
                      <a:lnTo>
                        <a:pt x="6" y="111"/>
                      </a:lnTo>
                      <a:lnTo>
                        <a:pt x="6" y="109"/>
                      </a:lnTo>
                      <a:lnTo>
                        <a:pt x="4" y="109"/>
                      </a:lnTo>
                      <a:lnTo>
                        <a:pt x="4" y="109"/>
                      </a:lnTo>
                      <a:lnTo>
                        <a:pt x="4" y="107"/>
                      </a:lnTo>
                      <a:lnTo>
                        <a:pt x="6" y="107"/>
                      </a:lnTo>
                      <a:lnTo>
                        <a:pt x="6" y="107"/>
                      </a:lnTo>
                      <a:lnTo>
                        <a:pt x="4" y="107"/>
                      </a:lnTo>
                      <a:lnTo>
                        <a:pt x="4" y="105"/>
                      </a:lnTo>
                      <a:lnTo>
                        <a:pt x="4" y="105"/>
                      </a:lnTo>
                      <a:lnTo>
                        <a:pt x="6" y="105"/>
                      </a:lnTo>
                      <a:lnTo>
                        <a:pt x="6" y="105"/>
                      </a:lnTo>
                      <a:lnTo>
                        <a:pt x="6" y="103"/>
                      </a:lnTo>
                      <a:lnTo>
                        <a:pt x="6" y="103"/>
                      </a:lnTo>
                      <a:lnTo>
                        <a:pt x="6" y="103"/>
                      </a:lnTo>
                      <a:lnTo>
                        <a:pt x="6" y="101"/>
                      </a:lnTo>
                      <a:lnTo>
                        <a:pt x="6" y="101"/>
                      </a:lnTo>
                      <a:lnTo>
                        <a:pt x="6" y="101"/>
                      </a:lnTo>
                      <a:lnTo>
                        <a:pt x="7" y="101"/>
                      </a:lnTo>
                      <a:lnTo>
                        <a:pt x="7" y="101"/>
                      </a:lnTo>
                      <a:lnTo>
                        <a:pt x="7" y="99"/>
                      </a:lnTo>
                      <a:lnTo>
                        <a:pt x="7" y="99"/>
                      </a:lnTo>
                      <a:lnTo>
                        <a:pt x="7" y="99"/>
                      </a:lnTo>
                      <a:lnTo>
                        <a:pt x="9" y="99"/>
                      </a:lnTo>
                      <a:lnTo>
                        <a:pt x="9" y="97"/>
                      </a:lnTo>
                      <a:lnTo>
                        <a:pt x="9" y="97"/>
                      </a:lnTo>
                      <a:lnTo>
                        <a:pt x="9" y="97"/>
                      </a:lnTo>
                      <a:lnTo>
                        <a:pt x="11" y="97"/>
                      </a:lnTo>
                      <a:lnTo>
                        <a:pt x="11" y="95"/>
                      </a:lnTo>
                      <a:lnTo>
                        <a:pt x="11" y="95"/>
                      </a:lnTo>
                      <a:lnTo>
                        <a:pt x="11" y="94"/>
                      </a:lnTo>
                      <a:lnTo>
                        <a:pt x="11" y="94"/>
                      </a:lnTo>
                      <a:lnTo>
                        <a:pt x="11" y="94"/>
                      </a:lnTo>
                      <a:lnTo>
                        <a:pt x="11" y="94"/>
                      </a:lnTo>
                      <a:lnTo>
                        <a:pt x="11" y="94"/>
                      </a:lnTo>
                      <a:lnTo>
                        <a:pt x="13" y="94"/>
                      </a:lnTo>
                      <a:lnTo>
                        <a:pt x="13" y="94"/>
                      </a:lnTo>
                      <a:lnTo>
                        <a:pt x="13" y="92"/>
                      </a:lnTo>
                      <a:lnTo>
                        <a:pt x="13" y="92"/>
                      </a:lnTo>
                      <a:lnTo>
                        <a:pt x="13" y="92"/>
                      </a:lnTo>
                      <a:lnTo>
                        <a:pt x="13" y="90"/>
                      </a:lnTo>
                      <a:lnTo>
                        <a:pt x="13" y="90"/>
                      </a:lnTo>
                      <a:lnTo>
                        <a:pt x="11" y="90"/>
                      </a:lnTo>
                      <a:lnTo>
                        <a:pt x="11" y="88"/>
                      </a:lnTo>
                      <a:lnTo>
                        <a:pt x="11" y="88"/>
                      </a:lnTo>
                      <a:lnTo>
                        <a:pt x="11" y="88"/>
                      </a:lnTo>
                      <a:lnTo>
                        <a:pt x="11" y="86"/>
                      </a:lnTo>
                      <a:lnTo>
                        <a:pt x="11" y="86"/>
                      </a:lnTo>
                      <a:lnTo>
                        <a:pt x="11" y="86"/>
                      </a:lnTo>
                      <a:lnTo>
                        <a:pt x="11" y="86"/>
                      </a:lnTo>
                      <a:lnTo>
                        <a:pt x="11" y="84"/>
                      </a:lnTo>
                      <a:lnTo>
                        <a:pt x="11" y="84"/>
                      </a:lnTo>
                      <a:lnTo>
                        <a:pt x="9" y="84"/>
                      </a:lnTo>
                      <a:lnTo>
                        <a:pt x="9" y="82"/>
                      </a:lnTo>
                      <a:lnTo>
                        <a:pt x="9" y="82"/>
                      </a:lnTo>
                      <a:lnTo>
                        <a:pt x="9" y="82"/>
                      </a:lnTo>
                      <a:lnTo>
                        <a:pt x="9" y="82"/>
                      </a:lnTo>
                      <a:lnTo>
                        <a:pt x="11" y="82"/>
                      </a:lnTo>
                      <a:lnTo>
                        <a:pt x="11" y="80"/>
                      </a:lnTo>
                      <a:lnTo>
                        <a:pt x="11" y="80"/>
                      </a:lnTo>
                      <a:lnTo>
                        <a:pt x="11" y="80"/>
                      </a:lnTo>
                      <a:lnTo>
                        <a:pt x="11" y="78"/>
                      </a:lnTo>
                      <a:lnTo>
                        <a:pt x="11" y="78"/>
                      </a:lnTo>
                      <a:lnTo>
                        <a:pt x="11" y="78"/>
                      </a:lnTo>
                      <a:lnTo>
                        <a:pt x="11" y="76"/>
                      </a:lnTo>
                      <a:lnTo>
                        <a:pt x="11" y="76"/>
                      </a:lnTo>
                      <a:lnTo>
                        <a:pt x="11" y="74"/>
                      </a:lnTo>
                      <a:lnTo>
                        <a:pt x="11" y="74"/>
                      </a:lnTo>
                      <a:lnTo>
                        <a:pt x="11" y="72"/>
                      </a:lnTo>
                      <a:lnTo>
                        <a:pt x="11" y="72"/>
                      </a:lnTo>
                      <a:lnTo>
                        <a:pt x="11" y="71"/>
                      </a:lnTo>
                      <a:lnTo>
                        <a:pt x="11" y="71"/>
                      </a:lnTo>
                      <a:lnTo>
                        <a:pt x="11" y="71"/>
                      </a:lnTo>
                      <a:lnTo>
                        <a:pt x="11" y="69"/>
                      </a:lnTo>
                      <a:lnTo>
                        <a:pt x="11" y="69"/>
                      </a:lnTo>
                      <a:lnTo>
                        <a:pt x="11" y="67"/>
                      </a:lnTo>
                      <a:lnTo>
                        <a:pt x="11" y="67"/>
                      </a:lnTo>
                      <a:lnTo>
                        <a:pt x="11" y="65"/>
                      </a:lnTo>
                      <a:lnTo>
                        <a:pt x="11" y="65"/>
                      </a:lnTo>
                      <a:lnTo>
                        <a:pt x="11" y="65"/>
                      </a:lnTo>
                      <a:lnTo>
                        <a:pt x="11" y="63"/>
                      </a:lnTo>
                      <a:lnTo>
                        <a:pt x="13" y="63"/>
                      </a:lnTo>
                      <a:lnTo>
                        <a:pt x="13" y="63"/>
                      </a:lnTo>
                      <a:lnTo>
                        <a:pt x="13" y="63"/>
                      </a:lnTo>
                      <a:lnTo>
                        <a:pt x="13" y="63"/>
                      </a:lnTo>
                      <a:lnTo>
                        <a:pt x="13" y="63"/>
                      </a:lnTo>
                      <a:lnTo>
                        <a:pt x="15" y="63"/>
                      </a:lnTo>
                      <a:lnTo>
                        <a:pt x="15" y="61"/>
                      </a:lnTo>
                      <a:lnTo>
                        <a:pt x="15" y="61"/>
                      </a:lnTo>
                      <a:lnTo>
                        <a:pt x="15" y="59"/>
                      </a:lnTo>
                      <a:lnTo>
                        <a:pt x="15" y="59"/>
                      </a:lnTo>
                      <a:lnTo>
                        <a:pt x="15" y="59"/>
                      </a:lnTo>
                      <a:lnTo>
                        <a:pt x="15" y="57"/>
                      </a:lnTo>
                      <a:lnTo>
                        <a:pt x="15" y="57"/>
                      </a:lnTo>
                      <a:lnTo>
                        <a:pt x="15" y="55"/>
                      </a:lnTo>
                      <a:lnTo>
                        <a:pt x="15" y="55"/>
                      </a:lnTo>
                      <a:lnTo>
                        <a:pt x="15" y="55"/>
                      </a:lnTo>
                      <a:lnTo>
                        <a:pt x="15" y="53"/>
                      </a:lnTo>
                      <a:lnTo>
                        <a:pt x="15" y="53"/>
                      </a:lnTo>
                      <a:lnTo>
                        <a:pt x="13" y="53"/>
                      </a:lnTo>
                      <a:lnTo>
                        <a:pt x="13" y="53"/>
                      </a:lnTo>
                      <a:lnTo>
                        <a:pt x="13" y="51"/>
                      </a:lnTo>
                      <a:lnTo>
                        <a:pt x="13" y="51"/>
                      </a:lnTo>
                      <a:lnTo>
                        <a:pt x="13" y="51"/>
                      </a:lnTo>
                      <a:lnTo>
                        <a:pt x="13" y="49"/>
                      </a:lnTo>
                      <a:lnTo>
                        <a:pt x="13" y="49"/>
                      </a:lnTo>
                      <a:lnTo>
                        <a:pt x="13" y="49"/>
                      </a:lnTo>
                      <a:lnTo>
                        <a:pt x="13" y="48"/>
                      </a:lnTo>
                      <a:lnTo>
                        <a:pt x="11" y="48"/>
                      </a:lnTo>
                      <a:lnTo>
                        <a:pt x="11" y="48"/>
                      </a:lnTo>
                      <a:lnTo>
                        <a:pt x="11" y="46"/>
                      </a:lnTo>
                      <a:lnTo>
                        <a:pt x="11" y="46"/>
                      </a:lnTo>
                      <a:lnTo>
                        <a:pt x="11" y="46"/>
                      </a:lnTo>
                      <a:lnTo>
                        <a:pt x="11" y="46"/>
                      </a:lnTo>
                      <a:lnTo>
                        <a:pt x="11" y="46"/>
                      </a:lnTo>
                      <a:lnTo>
                        <a:pt x="11" y="44"/>
                      </a:lnTo>
                      <a:lnTo>
                        <a:pt x="9" y="44"/>
                      </a:lnTo>
                      <a:lnTo>
                        <a:pt x="9" y="44"/>
                      </a:lnTo>
                      <a:lnTo>
                        <a:pt x="9" y="42"/>
                      </a:lnTo>
                      <a:lnTo>
                        <a:pt x="9" y="42"/>
                      </a:lnTo>
                      <a:lnTo>
                        <a:pt x="9" y="42"/>
                      </a:lnTo>
                      <a:lnTo>
                        <a:pt x="7" y="42"/>
                      </a:lnTo>
                      <a:lnTo>
                        <a:pt x="7" y="40"/>
                      </a:lnTo>
                      <a:lnTo>
                        <a:pt x="7" y="40"/>
                      </a:lnTo>
                      <a:lnTo>
                        <a:pt x="7" y="40"/>
                      </a:lnTo>
                      <a:lnTo>
                        <a:pt x="7" y="38"/>
                      </a:lnTo>
                      <a:lnTo>
                        <a:pt x="7" y="38"/>
                      </a:lnTo>
                      <a:lnTo>
                        <a:pt x="7" y="38"/>
                      </a:lnTo>
                      <a:lnTo>
                        <a:pt x="7" y="38"/>
                      </a:lnTo>
                      <a:lnTo>
                        <a:pt x="6" y="38"/>
                      </a:lnTo>
                      <a:lnTo>
                        <a:pt x="6" y="36"/>
                      </a:lnTo>
                      <a:lnTo>
                        <a:pt x="6" y="36"/>
                      </a:lnTo>
                      <a:lnTo>
                        <a:pt x="6" y="36"/>
                      </a:lnTo>
                      <a:lnTo>
                        <a:pt x="6" y="34"/>
                      </a:lnTo>
                      <a:lnTo>
                        <a:pt x="6" y="34"/>
                      </a:lnTo>
                      <a:lnTo>
                        <a:pt x="6" y="34"/>
                      </a:lnTo>
                      <a:lnTo>
                        <a:pt x="6" y="32"/>
                      </a:lnTo>
                      <a:lnTo>
                        <a:pt x="4" y="32"/>
                      </a:lnTo>
                      <a:lnTo>
                        <a:pt x="4" y="32"/>
                      </a:lnTo>
                      <a:lnTo>
                        <a:pt x="4" y="30"/>
                      </a:lnTo>
                      <a:lnTo>
                        <a:pt x="4" y="30"/>
                      </a:lnTo>
                      <a:lnTo>
                        <a:pt x="4" y="30"/>
                      </a:lnTo>
                      <a:lnTo>
                        <a:pt x="2" y="30"/>
                      </a:lnTo>
                      <a:lnTo>
                        <a:pt x="2" y="30"/>
                      </a:lnTo>
                      <a:lnTo>
                        <a:pt x="2" y="28"/>
                      </a:lnTo>
                      <a:lnTo>
                        <a:pt x="2" y="28"/>
                      </a:lnTo>
                      <a:lnTo>
                        <a:pt x="2" y="28"/>
                      </a:lnTo>
                      <a:lnTo>
                        <a:pt x="2" y="28"/>
                      </a:lnTo>
                      <a:lnTo>
                        <a:pt x="2" y="26"/>
                      </a:lnTo>
                      <a:lnTo>
                        <a:pt x="2" y="26"/>
                      </a:lnTo>
                      <a:lnTo>
                        <a:pt x="2" y="26"/>
                      </a:lnTo>
                      <a:lnTo>
                        <a:pt x="2" y="26"/>
                      </a:lnTo>
                      <a:lnTo>
                        <a:pt x="2" y="25"/>
                      </a:lnTo>
                      <a:lnTo>
                        <a:pt x="4" y="25"/>
                      </a:lnTo>
                      <a:lnTo>
                        <a:pt x="4" y="26"/>
                      </a:lnTo>
                      <a:lnTo>
                        <a:pt x="4" y="26"/>
                      </a:lnTo>
                      <a:lnTo>
                        <a:pt x="6" y="26"/>
                      </a:lnTo>
                      <a:lnTo>
                        <a:pt x="6" y="26"/>
                      </a:lnTo>
                      <a:lnTo>
                        <a:pt x="6" y="26"/>
                      </a:lnTo>
                      <a:lnTo>
                        <a:pt x="7" y="26"/>
                      </a:lnTo>
                      <a:lnTo>
                        <a:pt x="7" y="26"/>
                      </a:lnTo>
                      <a:lnTo>
                        <a:pt x="7" y="26"/>
                      </a:lnTo>
                      <a:lnTo>
                        <a:pt x="7" y="26"/>
                      </a:lnTo>
                      <a:lnTo>
                        <a:pt x="9" y="26"/>
                      </a:lnTo>
                      <a:lnTo>
                        <a:pt x="9" y="26"/>
                      </a:lnTo>
                      <a:lnTo>
                        <a:pt x="11" y="26"/>
                      </a:lnTo>
                      <a:lnTo>
                        <a:pt x="11" y="26"/>
                      </a:lnTo>
                      <a:lnTo>
                        <a:pt x="11" y="26"/>
                      </a:lnTo>
                      <a:lnTo>
                        <a:pt x="13" y="26"/>
                      </a:lnTo>
                      <a:lnTo>
                        <a:pt x="13" y="26"/>
                      </a:lnTo>
                      <a:lnTo>
                        <a:pt x="13" y="26"/>
                      </a:lnTo>
                      <a:lnTo>
                        <a:pt x="15" y="26"/>
                      </a:lnTo>
                      <a:lnTo>
                        <a:pt x="15" y="28"/>
                      </a:lnTo>
                      <a:lnTo>
                        <a:pt x="15" y="28"/>
                      </a:lnTo>
                      <a:lnTo>
                        <a:pt x="15" y="30"/>
                      </a:lnTo>
                      <a:lnTo>
                        <a:pt x="15" y="30"/>
                      </a:lnTo>
                      <a:lnTo>
                        <a:pt x="17" y="30"/>
                      </a:lnTo>
                      <a:lnTo>
                        <a:pt x="17" y="30"/>
                      </a:lnTo>
                      <a:lnTo>
                        <a:pt x="17" y="30"/>
                      </a:lnTo>
                      <a:lnTo>
                        <a:pt x="19" y="30"/>
                      </a:lnTo>
                      <a:lnTo>
                        <a:pt x="19" y="28"/>
                      </a:lnTo>
                      <a:lnTo>
                        <a:pt x="19" y="28"/>
                      </a:lnTo>
                      <a:lnTo>
                        <a:pt x="19" y="28"/>
                      </a:lnTo>
                      <a:lnTo>
                        <a:pt x="19" y="28"/>
                      </a:lnTo>
                      <a:lnTo>
                        <a:pt x="21" y="28"/>
                      </a:lnTo>
                      <a:lnTo>
                        <a:pt x="21" y="28"/>
                      </a:lnTo>
                      <a:lnTo>
                        <a:pt x="21" y="26"/>
                      </a:lnTo>
                      <a:lnTo>
                        <a:pt x="23" y="26"/>
                      </a:lnTo>
                      <a:lnTo>
                        <a:pt x="23" y="26"/>
                      </a:lnTo>
                      <a:lnTo>
                        <a:pt x="23" y="26"/>
                      </a:lnTo>
                      <a:lnTo>
                        <a:pt x="23" y="26"/>
                      </a:lnTo>
                      <a:lnTo>
                        <a:pt x="23" y="25"/>
                      </a:lnTo>
                      <a:lnTo>
                        <a:pt x="25" y="25"/>
                      </a:lnTo>
                      <a:lnTo>
                        <a:pt x="25" y="25"/>
                      </a:lnTo>
                      <a:lnTo>
                        <a:pt x="25" y="25"/>
                      </a:lnTo>
                      <a:lnTo>
                        <a:pt x="25" y="23"/>
                      </a:lnTo>
                      <a:lnTo>
                        <a:pt x="27" y="23"/>
                      </a:lnTo>
                      <a:lnTo>
                        <a:pt x="27" y="23"/>
                      </a:lnTo>
                      <a:lnTo>
                        <a:pt x="27" y="23"/>
                      </a:lnTo>
                      <a:lnTo>
                        <a:pt x="27" y="23"/>
                      </a:lnTo>
                      <a:lnTo>
                        <a:pt x="27" y="21"/>
                      </a:lnTo>
                      <a:lnTo>
                        <a:pt x="27" y="21"/>
                      </a:lnTo>
                      <a:lnTo>
                        <a:pt x="27" y="21"/>
                      </a:lnTo>
                      <a:lnTo>
                        <a:pt x="29" y="21"/>
                      </a:lnTo>
                      <a:lnTo>
                        <a:pt x="29" y="21"/>
                      </a:lnTo>
                      <a:lnTo>
                        <a:pt x="29" y="21"/>
                      </a:lnTo>
                      <a:lnTo>
                        <a:pt x="30" y="21"/>
                      </a:lnTo>
                      <a:lnTo>
                        <a:pt x="30" y="21"/>
                      </a:lnTo>
                      <a:lnTo>
                        <a:pt x="32" y="21"/>
                      </a:lnTo>
                      <a:lnTo>
                        <a:pt x="32" y="21"/>
                      </a:lnTo>
                      <a:lnTo>
                        <a:pt x="32" y="21"/>
                      </a:lnTo>
                      <a:lnTo>
                        <a:pt x="32" y="21"/>
                      </a:lnTo>
                      <a:lnTo>
                        <a:pt x="32" y="21"/>
                      </a:lnTo>
                      <a:lnTo>
                        <a:pt x="32" y="19"/>
                      </a:lnTo>
                      <a:lnTo>
                        <a:pt x="34" y="19"/>
                      </a:lnTo>
                      <a:lnTo>
                        <a:pt x="34" y="19"/>
                      </a:lnTo>
                      <a:lnTo>
                        <a:pt x="34" y="19"/>
                      </a:lnTo>
                      <a:lnTo>
                        <a:pt x="34" y="17"/>
                      </a:lnTo>
                      <a:lnTo>
                        <a:pt x="34" y="17"/>
                      </a:lnTo>
                      <a:lnTo>
                        <a:pt x="34" y="17"/>
                      </a:lnTo>
                      <a:lnTo>
                        <a:pt x="36" y="17"/>
                      </a:lnTo>
                      <a:lnTo>
                        <a:pt x="36" y="17"/>
                      </a:lnTo>
                      <a:lnTo>
                        <a:pt x="36" y="15"/>
                      </a:lnTo>
                      <a:lnTo>
                        <a:pt x="38" y="15"/>
                      </a:lnTo>
                      <a:lnTo>
                        <a:pt x="38" y="15"/>
                      </a:lnTo>
                      <a:lnTo>
                        <a:pt x="38" y="15"/>
                      </a:lnTo>
                      <a:lnTo>
                        <a:pt x="38" y="15"/>
                      </a:lnTo>
                      <a:lnTo>
                        <a:pt x="38" y="15"/>
                      </a:lnTo>
                      <a:lnTo>
                        <a:pt x="40" y="15"/>
                      </a:lnTo>
                      <a:lnTo>
                        <a:pt x="40" y="13"/>
                      </a:lnTo>
                      <a:lnTo>
                        <a:pt x="40" y="13"/>
                      </a:lnTo>
                      <a:lnTo>
                        <a:pt x="40" y="13"/>
                      </a:lnTo>
                      <a:lnTo>
                        <a:pt x="42" y="13"/>
                      </a:lnTo>
                      <a:lnTo>
                        <a:pt x="42" y="13"/>
                      </a:lnTo>
                      <a:lnTo>
                        <a:pt x="44" y="13"/>
                      </a:lnTo>
                      <a:lnTo>
                        <a:pt x="44" y="13"/>
                      </a:lnTo>
                      <a:lnTo>
                        <a:pt x="44" y="13"/>
                      </a:lnTo>
                      <a:lnTo>
                        <a:pt x="44" y="13"/>
                      </a:lnTo>
                      <a:lnTo>
                        <a:pt x="44" y="11"/>
                      </a:lnTo>
                      <a:lnTo>
                        <a:pt x="46" y="11"/>
                      </a:lnTo>
                      <a:lnTo>
                        <a:pt x="46" y="11"/>
                      </a:lnTo>
                      <a:lnTo>
                        <a:pt x="46" y="11"/>
                      </a:lnTo>
                      <a:lnTo>
                        <a:pt x="46" y="9"/>
                      </a:lnTo>
                      <a:lnTo>
                        <a:pt x="46" y="9"/>
                      </a:lnTo>
                      <a:lnTo>
                        <a:pt x="46" y="9"/>
                      </a:lnTo>
                      <a:lnTo>
                        <a:pt x="48" y="9"/>
                      </a:lnTo>
                      <a:lnTo>
                        <a:pt x="48" y="7"/>
                      </a:lnTo>
                      <a:lnTo>
                        <a:pt x="48" y="7"/>
                      </a:lnTo>
                      <a:lnTo>
                        <a:pt x="48" y="7"/>
                      </a:lnTo>
                      <a:lnTo>
                        <a:pt x="50" y="7"/>
                      </a:lnTo>
                      <a:lnTo>
                        <a:pt x="50" y="5"/>
                      </a:lnTo>
                      <a:lnTo>
                        <a:pt x="50" y="5"/>
                      </a:lnTo>
                      <a:lnTo>
                        <a:pt x="50" y="5"/>
                      </a:lnTo>
                      <a:lnTo>
                        <a:pt x="50" y="5"/>
                      </a:lnTo>
                      <a:lnTo>
                        <a:pt x="52" y="5"/>
                      </a:lnTo>
                      <a:lnTo>
                        <a:pt x="52" y="5"/>
                      </a:lnTo>
                      <a:lnTo>
                        <a:pt x="53" y="5"/>
                      </a:lnTo>
                      <a:lnTo>
                        <a:pt x="53" y="5"/>
                      </a:lnTo>
                      <a:lnTo>
                        <a:pt x="53" y="5"/>
                      </a:lnTo>
                      <a:lnTo>
                        <a:pt x="53" y="5"/>
                      </a:lnTo>
                      <a:lnTo>
                        <a:pt x="53" y="5"/>
                      </a:lnTo>
                      <a:lnTo>
                        <a:pt x="53" y="3"/>
                      </a:lnTo>
                      <a:lnTo>
                        <a:pt x="53" y="3"/>
                      </a:lnTo>
                      <a:lnTo>
                        <a:pt x="55" y="3"/>
                      </a:lnTo>
                      <a:lnTo>
                        <a:pt x="55" y="3"/>
                      </a:lnTo>
                      <a:lnTo>
                        <a:pt x="55" y="3"/>
                      </a:lnTo>
                      <a:lnTo>
                        <a:pt x="55" y="3"/>
                      </a:lnTo>
                      <a:lnTo>
                        <a:pt x="57" y="3"/>
                      </a:lnTo>
                      <a:lnTo>
                        <a:pt x="57" y="3"/>
                      </a:lnTo>
                      <a:lnTo>
                        <a:pt x="59" y="3"/>
                      </a:lnTo>
                      <a:lnTo>
                        <a:pt x="59" y="3"/>
                      </a:lnTo>
                      <a:lnTo>
                        <a:pt x="59" y="2"/>
                      </a:lnTo>
                      <a:lnTo>
                        <a:pt x="59" y="2"/>
                      </a:lnTo>
                      <a:lnTo>
                        <a:pt x="61" y="2"/>
                      </a:lnTo>
                      <a:lnTo>
                        <a:pt x="61" y="2"/>
                      </a:lnTo>
                      <a:lnTo>
                        <a:pt x="61" y="2"/>
                      </a:lnTo>
                      <a:lnTo>
                        <a:pt x="63" y="2"/>
                      </a:lnTo>
                      <a:lnTo>
                        <a:pt x="63" y="2"/>
                      </a:lnTo>
                      <a:lnTo>
                        <a:pt x="63" y="2"/>
                      </a:lnTo>
                      <a:lnTo>
                        <a:pt x="65" y="2"/>
                      </a:lnTo>
                      <a:lnTo>
                        <a:pt x="65" y="2"/>
                      </a:lnTo>
                      <a:lnTo>
                        <a:pt x="65" y="2"/>
                      </a:lnTo>
                      <a:lnTo>
                        <a:pt x="65" y="2"/>
                      </a:lnTo>
                      <a:lnTo>
                        <a:pt x="67" y="2"/>
                      </a:lnTo>
                      <a:lnTo>
                        <a:pt x="67" y="2"/>
                      </a:lnTo>
                      <a:lnTo>
                        <a:pt x="67" y="2"/>
                      </a:lnTo>
                      <a:lnTo>
                        <a:pt x="67" y="2"/>
                      </a:lnTo>
                      <a:lnTo>
                        <a:pt x="67" y="2"/>
                      </a:lnTo>
                      <a:lnTo>
                        <a:pt x="69" y="2"/>
                      </a:lnTo>
                      <a:lnTo>
                        <a:pt x="69" y="2"/>
                      </a:lnTo>
                      <a:lnTo>
                        <a:pt x="69" y="3"/>
                      </a:lnTo>
                      <a:lnTo>
                        <a:pt x="71" y="3"/>
                      </a:lnTo>
                      <a:lnTo>
                        <a:pt x="71" y="3"/>
                      </a:lnTo>
                      <a:lnTo>
                        <a:pt x="71" y="2"/>
                      </a:lnTo>
                      <a:lnTo>
                        <a:pt x="71" y="2"/>
                      </a:lnTo>
                      <a:lnTo>
                        <a:pt x="71" y="2"/>
                      </a:lnTo>
                      <a:lnTo>
                        <a:pt x="71" y="0"/>
                      </a:lnTo>
                      <a:lnTo>
                        <a:pt x="73" y="0"/>
                      </a:lnTo>
                      <a:lnTo>
                        <a:pt x="73" y="0"/>
                      </a:lnTo>
                      <a:lnTo>
                        <a:pt x="73" y="0"/>
                      </a:lnTo>
                      <a:lnTo>
                        <a:pt x="73" y="0"/>
                      </a:lnTo>
                      <a:lnTo>
                        <a:pt x="73" y="0"/>
                      </a:lnTo>
                      <a:lnTo>
                        <a:pt x="74" y="0"/>
                      </a:lnTo>
                      <a:lnTo>
                        <a:pt x="74" y="2"/>
                      </a:lnTo>
                      <a:lnTo>
                        <a:pt x="74" y="2"/>
                      </a:lnTo>
                      <a:lnTo>
                        <a:pt x="74" y="3"/>
                      </a:lnTo>
                      <a:lnTo>
                        <a:pt x="74" y="3"/>
                      </a:lnTo>
                      <a:lnTo>
                        <a:pt x="74" y="3"/>
                      </a:lnTo>
                      <a:lnTo>
                        <a:pt x="74" y="5"/>
                      </a:lnTo>
                      <a:lnTo>
                        <a:pt x="74" y="5"/>
                      </a:lnTo>
                      <a:lnTo>
                        <a:pt x="74" y="5"/>
                      </a:lnTo>
                      <a:lnTo>
                        <a:pt x="74" y="5"/>
                      </a:lnTo>
                      <a:lnTo>
                        <a:pt x="74" y="7"/>
                      </a:lnTo>
                      <a:lnTo>
                        <a:pt x="74" y="7"/>
                      </a:lnTo>
                      <a:lnTo>
                        <a:pt x="74" y="7"/>
                      </a:lnTo>
                      <a:lnTo>
                        <a:pt x="74" y="9"/>
                      </a:lnTo>
                      <a:lnTo>
                        <a:pt x="74" y="9"/>
                      </a:lnTo>
                      <a:lnTo>
                        <a:pt x="74" y="11"/>
                      </a:lnTo>
                      <a:lnTo>
                        <a:pt x="74" y="11"/>
                      </a:lnTo>
                      <a:lnTo>
                        <a:pt x="74" y="13"/>
                      </a:lnTo>
                      <a:lnTo>
                        <a:pt x="74" y="13"/>
                      </a:lnTo>
                      <a:lnTo>
                        <a:pt x="74" y="13"/>
                      </a:lnTo>
                      <a:lnTo>
                        <a:pt x="73" y="13"/>
                      </a:lnTo>
                      <a:lnTo>
                        <a:pt x="73" y="15"/>
                      </a:lnTo>
                      <a:lnTo>
                        <a:pt x="73" y="15"/>
                      </a:lnTo>
                      <a:lnTo>
                        <a:pt x="73" y="15"/>
                      </a:lnTo>
                      <a:lnTo>
                        <a:pt x="73" y="15"/>
                      </a:lnTo>
                      <a:lnTo>
                        <a:pt x="73" y="17"/>
                      </a:lnTo>
                      <a:lnTo>
                        <a:pt x="73" y="17"/>
                      </a:lnTo>
                      <a:lnTo>
                        <a:pt x="73" y="19"/>
                      </a:lnTo>
                      <a:lnTo>
                        <a:pt x="73" y="19"/>
                      </a:lnTo>
                      <a:lnTo>
                        <a:pt x="73" y="19"/>
                      </a:lnTo>
                      <a:lnTo>
                        <a:pt x="73" y="21"/>
                      </a:lnTo>
                      <a:lnTo>
                        <a:pt x="74" y="21"/>
                      </a:lnTo>
                      <a:lnTo>
                        <a:pt x="74" y="21"/>
                      </a:lnTo>
                      <a:lnTo>
                        <a:pt x="74" y="23"/>
                      </a:lnTo>
                      <a:lnTo>
                        <a:pt x="74" y="23"/>
                      </a:lnTo>
                      <a:lnTo>
                        <a:pt x="74" y="23"/>
                      </a:lnTo>
                      <a:lnTo>
                        <a:pt x="74" y="23"/>
                      </a:lnTo>
                      <a:lnTo>
                        <a:pt x="74" y="25"/>
                      </a:lnTo>
                      <a:lnTo>
                        <a:pt x="74" y="25"/>
                      </a:lnTo>
                      <a:lnTo>
                        <a:pt x="74" y="26"/>
                      </a:lnTo>
                      <a:lnTo>
                        <a:pt x="76" y="26"/>
                      </a:lnTo>
                      <a:lnTo>
                        <a:pt x="76" y="26"/>
                      </a:lnTo>
                      <a:lnTo>
                        <a:pt x="74" y="26"/>
                      </a:lnTo>
                      <a:lnTo>
                        <a:pt x="74" y="28"/>
                      </a:lnTo>
                      <a:lnTo>
                        <a:pt x="74" y="28"/>
                      </a:lnTo>
                      <a:lnTo>
                        <a:pt x="74" y="28"/>
                      </a:lnTo>
                      <a:lnTo>
                        <a:pt x="74" y="30"/>
                      </a:lnTo>
                      <a:lnTo>
                        <a:pt x="73" y="30"/>
                      </a:lnTo>
                      <a:lnTo>
                        <a:pt x="73" y="30"/>
                      </a:lnTo>
                      <a:lnTo>
                        <a:pt x="74" y="30"/>
                      </a:lnTo>
                      <a:lnTo>
                        <a:pt x="74" y="30"/>
                      </a:lnTo>
                      <a:lnTo>
                        <a:pt x="73" y="30"/>
                      </a:lnTo>
                      <a:lnTo>
                        <a:pt x="73" y="32"/>
                      </a:lnTo>
                      <a:lnTo>
                        <a:pt x="73" y="32"/>
                      </a:lnTo>
                      <a:lnTo>
                        <a:pt x="74" y="32"/>
                      </a:lnTo>
                      <a:lnTo>
                        <a:pt x="74" y="34"/>
                      </a:lnTo>
                      <a:lnTo>
                        <a:pt x="74" y="34"/>
                      </a:lnTo>
                      <a:lnTo>
                        <a:pt x="74" y="36"/>
                      </a:lnTo>
                      <a:lnTo>
                        <a:pt x="74" y="36"/>
                      </a:lnTo>
                      <a:lnTo>
                        <a:pt x="74" y="36"/>
                      </a:lnTo>
                      <a:lnTo>
                        <a:pt x="74" y="38"/>
                      </a:lnTo>
                      <a:lnTo>
                        <a:pt x="76" y="38"/>
                      </a:lnTo>
                      <a:lnTo>
                        <a:pt x="76" y="38"/>
                      </a:lnTo>
                      <a:lnTo>
                        <a:pt x="76" y="38"/>
                      </a:lnTo>
                      <a:lnTo>
                        <a:pt x="76" y="38"/>
                      </a:lnTo>
                      <a:lnTo>
                        <a:pt x="76" y="40"/>
                      </a:lnTo>
                      <a:lnTo>
                        <a:pt x="76" y="40"/>
                      </a:lnTo>
                      <a:lnTo>
                        <a:pt x="76" y="40"/>
                      </a:lnTo>
                      <a:lnTo>
                        <a:pt x="76" y="42"/>
                      </a:lnTo>
                      <a:lnTo>
                        <a:pt x="76" y="42"/>
                      </a:lnTo>
                      <a:lnTo>
                        <a:pt x="76" y="42"/>
                      </a:lnTo>
                      <a:lnTo>
                        <a:pt x="76" y="42"/>
                      </a:lnTo>
                      <a:lnTo>
                        <a:pt x="78" y="42"/>
                      </a:lnTo>
                      <a:lnTo>
                        <a:pt x="78" y="42"/>
                      </a:lnTo>
                      <a:lnTo>
                        <a:pt x="78" y="42"/>
                      </a:lnTo>
                      <a:lnTo>
                        <a:pt x="78" y="42"/>
                      </a:lnTo>
                      <a:lnTo>
                        <a:pt x="78" y="44"/>
                      </a:lnTo>
                      <a:lnTo>
                        <a:pt x="78" y="44"/>
                      </a:lnTo>
                      <a:lnTo>
                        <a:pt x="78" y="44"/>
                      </a:lnTo>
                      <a:lnTo>
                        <a:pt x="78" y="44"/>
                      </a:lnTo>
                      <a:lnTo>
                        <a:pt x="78" y="46"/>
                      </a:lnTo>
                      <a:lnTo>
                        <a:pt x="78" y="46"/>
                      </a:lnTo>
                      <a:lnTo>
                        <a:pt x="78" y="46"/>
                      </a:lnTo>
                      <a:lnTo>
                        <a:pt x="78" y="46"/>
                      </a:lnTo>
                      <a:lnTo>
                        <a:pt x="78" y="48"/>
                      </a:lnTo>
                      <a:lnTo>
                        <a:pt x="80" y="48"/>
                      </a:lnTo>
                      <a:lnTo>
                        <a:pt x="80" y="48"/>
                      </a:lnTo>
                      <a:lnTo>
                        <a:pt x="82" y="48"/>
                      </a:lnTo>
                      <a:lnTo>
                        <a:pt x="82" y="48"/>
                      </a:lnTo>
                      <a:lnTo>
                        <a:pt x="82" y="48"/>
                      </a:lnTo>
                      <a:lnTo>
                        <a:pt x="82" y="48"/>
                      </a:lnTo>
                      <a:lnTo>
                        <a:pt x="82" y="49"/>
                      </a:lnTo>
                      <a:lnTo>
                        <a:pt x="84" y="49"/>
                      </a:lnTo>
                      <a:lnTo>
                        <a:pt x="84" y="49"/>
                      </a:lnTo>
                      <a:lnTo>
                        <a:pt x="84" y="49"/>
                      </a:lnTo>
                      <a:lnTo>
                        <a:pt x="84" y="51"/>
                      </a:lnTo>
                      <a:lnTo>
                        <a:pt x="86" y="51"/>
                      </a:lnTo>
                      <a:lnTo>
                        <a:pt x="86" y="51"/>
                      </a:lnTo>
                      <a:lnTo>
                        <a:pt x="86" y="51"/>
                      </a:lnTo>
                      <a:lnTo>
                        <a:pt x="86" y="51"/>
                      </a:lnTo>
                      <a:lnTo>
                        <a:pt x="88" y="51"/>
                      </a:lnTo>
                      <a:lnTo>
                        <a:pt x="88" y="51"/>
                      </a:lnTo>
                      <a:lnTo>
                        <a:pt x="88" y="53"/>
                      </a:lnTo>
                      <a:lnTo>
                        <a:pt x="88" y="53"/>
                      </a:lnTo>
                      <a:lnTo>
                        <a:pt x="88" y="53"/>
                      </a:lnTo>
                      <a:lnTo>
                        <a:pt x="88" y="53"/>
                      </a:lnTo>
                      <a:lnTo>
                        <a:pt x="88" y="55"/>
                      </a:lnTo>
                      <a:lnTo>
                        <a:pt x="90" y="55"/>
                      </a:lnTo>
                      <a:lnTo>
                        <a:pt x="90" y="55"/>
                      </a:lnTo>
                      <a:lnTo>
                        <a:pt x="90" y="55"/>
                      </a:lnTo>
                      <a:lnTo>
                        <a:pt x="90" y="57"/>
                      </a:lnTo>
                      <a:lnTo>
                        <a:pt x="92" y="57"/>
                      </a:lnTo>
                      <a:lnTo>
                        <a:pt x="92" y="57"/>
                      </a:lnTo>
                      <a:lnTo>
                        <a:pt x="92" y="57"/>
                      </a:lnTo>
                      <a:lnTo>
                        <a:pt x="92" y="57"/>
                      </a:lnTo>
                      <a:lnTo>
                        <a:pt x="94" y="57"/>
                      </a:lnTo>
                      <a:lnTo>
                        <a:pt x="94" y="57"/>
                      </a:lnTo>
                      <a:lnTo>
                        <a:pt x="94" y="57"/>
                      </a:lnTo>
                      <a:lnTo>
                        <a:pt x="94" y="57"/>
                      </a:lnTo>
                      <a:lnTo>
                        <a:pt x="94" y="57"/>
                      </a:lnTo>
                      <a:lnTo>
                        <a:pt x="96" y="57"/>
                      </a:lnTo>
                      <a:lnTo>
                        <a:pt x="96" y="57"/>
                      </a:lnTo>
                      <a:lnTo>
                        <a:pt x="97" y="57"/>
                      </a:lnTo>
                      <a:lnTo>
                        <a:pt x="97" y="59"/>
                      </a:lnTo>
                      <a:lnTo>
                        <a:pt x="97" y="59"/>
                      </a:lnTo>
                      <a:lnTo>
                        <a:pt x="97" y="59"/>
                      </a:lnTo>
                      <a:lnTo>
                        <a:pt x="99" y="59"/>
                      </a:lnTo>
                      <a:lnTo>
                        <a:pt x="99" y="59"/>
                      </a:lnTo>
                      <a:lnTo>
                        <a:pt x="99" y="57"/>
                      </a:lnTo>
                      <a:lnTo>
                        <a:pt x="99" y="57"/>
                      </a:lnTo>
                      <a:lnTo>
                        <a:pt x="99" y="57"/>
                      </a:lnTo>
                      <a:lnTo>
                        <a:pt x="101" y="57"/>
                      </a:lnTo>
                      <a:lnTo>
                        <a:pt x="101" y="57"/>
                      </a:lnTo>
                      <a:lnTo>
                        <a:pt x="103" y="57"/>
                      </a:lnTo>
                      <a:lnTo>
                        <a:pt x="103" y="57"/>
                      </a:lnTo>
                      <a:lnTo>
                        <a:pt x="103" y="57"/>
                      </a:lnTo>
                      <a:lnTo>
                        <a:pt x="103" y="57"/>
                      </a:lnTo>
                      <a:lnTo>
                        <a:pt x="105" y="57"/>
                      </a:lnTo>
                      <a:lnTo>
                        <a:pt x="105" y="59"/>
                      </a:lnTo>
                      <a:lnTo>
                        <a:pt x="105" y="59"/>
                      </a:lnTo>
                      <a:lnTo>
                        <a:pt x="105" y="59"/>
                      </a:lnTo>
                      <a:lnTo>
                        <a:pt x="105" y="59"/>
                      </a:lnTo>
                      <a:lnTo>
                        <a:pt x="107" y="59"/>
                      </a:lnTo>
                      <a:lnTo>
                        <a:pt x="107" y="61"/>
                      </a:lnTo>
                      <a:lnTo>
                        <a:pt x="107" y="61"/>
                      </a:lnTo>
                      <a:lnTo>
                        <a:pt x="107" y="61"/>
                      </a:lnTo>
                      <a:lnTo>
                        <a:pt x="109" y="61"/>
                      </a:lnTo>
                      <a:lnTo>
                        <a:pt x="109" y="63"/>
                      </a:lnTo>
                      <a:lnTo>
                        <a:pt x="109" y="63"/>
                      </a:lnTo>
                      <a:lnTo>
                        <a:pt x="109" y="63"/>
                      </a:lnTo>
                      <a:lnTo>
                        <a:pt x="111" y="63"/>
                      </a:lnTo>
                      <a:lnTo>
                        <a:pt x="111" y="63"/>
                      </a:lnTo>
                      <a:lnTo>
                        <a:pt x="111" y="61"/>
                      </a:lnTo>
                      <a:lnTo>
                        <a:pt x="113" y="61"/>
                      </a:lnTo>
                      <a:lnTo>
                        <a:pt x="113" y="61"/>
                      </a:lnTo>
                      <a:lnTo>
                        <a:pt x="113" y="61"/>
                      </a:lnTo>
                      <a:lnTo>
                        <a:pt x="113" y="63"/>
                      </a:lnTo>
                      <a:lnTo>
                        <a:pt x="113" y="63"/>
                      </a:lnTo>
                      <a:lnTo>
                        <a:pt x="115" y="63"/>
                      </a:lnTo>
                      <a:lnTo>
                        <a:pt x="115" y="63"/>
                      </a:lnTo>
                      <a:lnTo>
                        <a:pt x="115" y="63"/>
                      </a:lnTo>
                      <a:lnTo>
                        <a:pt x="115" y="65"/>
                      </a:lnTo>
                      <a:lnTo>
                        <a:pt x="115" y="65"/>
                      </a:lnTo>
                      <a:lnTo>
                        <a:pt x="117" y="65"/>
                      </a:lnTo>
                      <a:lnTo>
                        <a:pt x="117" y="65"/>
                      </a:lnTo>
                      <a:lnTo>
                        <a:pt x="117" y="65"/>
                      </a:lnTo>
                      <a:lnTo>
                        <a:pt x="117" y="67"/>
                      </a:lnTo>
                      <a:lnTo>
                        <a:pt x="118" y="67"/>
                      </a:lnTo>
                      <a:lnTo>
                        <a:pt x="118" y="67"/>
                      </a:lnTo>
                      <a:lnTo>
                        <a:pt x="118" y="67"/>
                      </a:lnTo>
                      <a:lnTo>
                        <a:pt x="118" y="69"/>
                      </a:lnTo>
                      <a:lnTo>
                        <a:pt x="118" y="69"/>
                      </a:lnTo>
                      <a:lnTo>
                        <a:pt x="120" y="69"/>
                      </a:lnTo>
                      <a:lnTo>
                        <a:pt x="120" y="69"/>
                      </a:lnTo>
                      <a:lnTo>
                        <a:pt x="120" y="69"/>
                      </a:lnTo>
                      <a:lnTo>
                        <a:pt x="120" y="69"/>
                      </a:lnTo>
                      <a:lnTo>
                        <a:pt x="122" y="69"/>
                      </a:lnTo>
                      <a:lnTo>
                        <a:pt x="122" y="71"/>
                      </a:lnTo>
                      <a:lnTo>
                        <a:pt x="122" y="71"/>
                      </a:lnTo>
                      <a:lnTo>
                        <a:pt x="124" y="71"/>
                      </a:lnTo>
                      <a:lnTo>
                        <a:pt x="124" y="71"/>
                      </a:lnTo>
                      <a:lnTo>
                        <a:pt x="124" y="71"/>
                      </a:lnTo>
                      <a:lnTo>
                        <a:pt x="124" y="71"/>
                      </a:lnTo>
                      <a:lnTo>
                        <a:pt x="126" y="71"/>
                      </a:lnTo>
                      <a:lnTo>
                        <a:pt x="126" y="71"/>
                      </a:lnTo>
                      <a:lnTo>
                        <a:pt x="126" y="71"/>
                      </a:lnTo>
                      <a:lnTo>
                        <a:pt x="126" y="71"/>
                      </a:lnTo>
                      <a:lnTo>
                        <a:pt x="128" y="71"/>
                      </a:lnTo>
                      <a:lnTo>
                        <a:pt x="128" y="71"/>
                      </a:lnTo>
                      <a:lnTo>
                        <a:pt x="128" y="71"/>
                      </a:lnTo>
                      <a:lnTo>
                        <a:pt x="130" y="71"/>
                      </a:lnTo>
                      <a:lnTo>
                        <a:pt x="130" y="71"/>
                      </a:lnTo>
                      <a:lnTo>
                        <a:pt x="130" y="71"/>
                      </a:lnTo>
                      <a:lnTo>
                        <a:pt x="130" y="72"/>
                      </a:lnTo>
                      <a:lnTo>
                        <a:pt x="130" y="72"/>
                      </a:lnTo>
                      <a:lnTo>
                        <a:pt x="130" y="72"/>
                      </a:lnTo>
                      <a:lnTo>
                        <a:pt x="130" y="74"/>
                      </a:lnTo>
                      <a:lnTo>
                        <a:pt x="132" y="74"/>
                      </a:lnTo>
                      <a:lnTo>
                        <a:pt x="132" y="74"/>
                      </a:lnTo>
                      <a:lnTo>
                        <a:pt x="132" y="74"/>
                      </a:lnTo>
                      <a:lnTo>
                        <a:pt x="132" y="76"/>
                      </a:lnTo>
                      <a:lnTo>
                        <a:pt x="132" y="76"/>
                      </a:lnTo>
                      <a:lnTo>
                        <a:pt x="134" y="76"/>
                      </a:lnTo>
                      <a:lnTo>
                        <a:pt x="134" y="76"/>
                      </a:lnTo>
                      <a:lnTo>
                        <a:pt x="134" y="76"/>
                      </a:lnTo>
                      <a:lnTo>
                        <a:pt x="134" y="78"/>
                      </a:lnTo>
                      <a:lnTo>
                        <a:pt x="134" y="78"/>
                      </a:lnTo>
                      <a:lnTo>
                        <a:pt x="136" y="78"/>
                      </a:lnTo>
                      <a:lnTo>
                        <a:pt x="136" y="78"/>
                      </a:lnTo>
                      <a:lnTo>
                        <a:pt x="136" y="78"/>
                      </a:lnTo>
                      <a:lnTo>
                        <a:pt x="136" y="78"/>
                      </a:lnTo>
                      <a:lnTo>
                        <a:pt x="138" y="78"/>
                      </a:lnTo>
                      <a:lnTo>
                        <a:pt x="138" y="78"/>
                      </a:lnTo>
                      <a:lnTo>
                        <a:pt x="138" y="78"/>
                      </a:lnTo>
                      <a:lnTo>
                        <a:pt x="140" y="78"/>
                      </a:lnTo>
                      <a:lnTo>
                        <a:pt x="140" y="78"/>
                      </a:lnTo>
                      <a:lnTo>
                        <a:pt x="140" y="78"/>
                      </a:lnTo>
                      <a:lnTo>
                        <a:pt x="140" y="78"/>
                      </a:lnTo>
                      <a:lnTo>
                        <a:pt x="141" y="78"/>
                      </a:lnTo>
                      <a:lnTo>
                        <a:pt x="141" y="78"/>
                      </a:lnTo>
                      <a:lnTo>
                        <a:pt x="141" y="78"/>
                      </a:lnTo>
                      <a:lnTo>
                        <a:pt x="141" y="78"/>
                      </a:lnTo>
                      <a:lnTo>
                        <a:pt x="143" y="78"/>
                      </a:lnTo>
                      <a:lnTo>
                        <a:pt x="143" y="78"/>
                      </a:lnTo>
                      <a:lnTo>
                        <a:pt x="145" y="78"/>
                      </a:lnTo>
                      <a:lnTo>
                        <a:pt x="145" y="78"/>
                      </a:lnTo>
                      <a:lnTo>
                        <a:pt x="145" y="78"/>
                      </a:lnTo>
                      <a:lnTo>
                        <a:pt x="147" y="78"/>
                      </a:lnTo>
                      <a:lnTo>
                        <a:pt x="147" y="78"/>
                      </a:lnTo>
                      <a:lnTo>
                        <a:pt x="147" y="78"/>
                      </a:lnTo>
                      <a:lnTo>
                        <a:pt x="147" y="78"/>
                      </a:lnTo>
                      <a:lnTo>
                        <a:pt x="149" y="78"/>
                      </a:lnTo>
                      <a:lnTo>
                        <a:pt x="149" y="78"/>
                      </a:lnTo>
                      <a:lnTo>
                        <a:pt x="149" y="78"/>
                      </a:lnTo>
                      <a:lnTo>
                        <a:pt x="149" y="78"/>
                      </a:lnTo>
                      <a:lnTo>
                        <a:pt x="151" y="78"/>
                      </a:lnTo>
                      <a:lnTo>
                        <a:pt x="151" y="78"/>
                      </a:lnTo>
                      <a:lnTo>
                        <a:pt x="151" y="80"/>
                      </a:lnTo>
                      <a:lnTo>
                        <a:pt x="151" y="80"/>
                      </a:lnTo>
                      <a:lnTo>
                        <a:pt x="151" y="80"/>
                      </a:lnTo>
                      <a:lnTo>
                        <a:pt x="153" y="80"/>
                      </a:lnTo>
                      <a:lnTo>
                        <a:pt x="153" y="80"/>
                      </a:lnTo>
                      <a:lnTo>
                        <a:pt x="153" y="82"/>
                      </a:lnTo>
                      <a:lnTo>
                        <a:pt x="153" y="82"/>
                      </a:lnTo>
                      <a:lnTo>
                        <a:pt x="153" y="82"/>
                      </a:lnTo>
                      <a:lnTo>
                        <a:pt x="155" y="82"/>
                      </a:lnTo>
                      <a:lnTo>
                        <a:pt x="155" y="82"/>
                      </a:lnTo>
                      <a:lnTo>
                        <a:pt x="155" y="84"/>
                      </a:lnTo>
                      <a:lnTo>
                        <a:pt x="157" y="84"/>
                      </a:lnTo>
                      <a:lnTo>
                        <a:pt x="157" y="84"/>
                      </a:lnTo>
                      <a:lnTo>
                        <a:pt x="157" y="84"/>
                      </a:lnTo>
                      <a:lnTo>
                        <a:pt x="157" y="84"/>
                      </a:lnTo>
                      <a:lnTo>
                        <a:pt x="159" y="84"/>
                      </a:lnTo>
                      <a:lnTo>
                        <a:pt x="159" y="84"/>
                      </a:lnTo>
                      <a:lnTo>
                        <a:pt x="159" y="86"/>
                      </a:lnTo>
                      <a:lnTo>
                        <a:pt x="159" y="86"/>
                      </a:lnTo>
                      <a:lnTo>
                        <a:pt x="159" y="86"/>
                      </a:lnTo>
                      <a:lnTo>
                        <a:pt x="159" y="86"/>
                      </a:lnTo>
                      <a:lnTo>
                        <a:pt x="159" y="88"/>
                      </a:lnTo>
                      <a:lnTo>
                        <a:pt x="159" y="88"/>
                      </a:lnTo>
                      <a:lnTo>
                        <a:pt x="161" y="88"/>
                      </a:lnTo>
                      <a:lnTo>
                        <a:pt x="161" y="90"/>
                      </a:lnTo>
                      <a:lnTo>
                        <a:pt x="159" y="90"/>
                      </a:lnTo>
                      <a:lnTo>
                        <a:pt x="159" y="90"/>
                      </a:lnTo>
                      <a:lnTo>
                        <a:pt x="159" y="90"/>
                      </a:lnTo>
                      <a:lnTo>
                        <a:pt x="159" y="92"/>
                      </a:lnTo>
                      <a:lnTo>
                        <a:pt x="159" y="92"/>
                      </a:lnTo>
                      <a:lnTo>
                        <a:pt x="159" y="94"/>
                      </a:lnTo>
                      <a:lnTo>
                        <a:pt x="159" y="94"/>
                      </a:lnTo>
                      <a:lnTo>
                        <a:pt x="159" y="94"/>
                      </a:lnTo>
                      <a:lnTo>
                        <a:pt x="159" y="94"/>
                      </a:lnTo>
                      <a:lnTo>
                        <a:pt x="159" y="95"/>
                      </a:lnTo>
                      <a:lnTo>
                        <a:pt x="159" y="95"/>
                      </a:lnTo>
                      <a:lnTo>
                        <a:pt x="161" y="95"/>
                      </a:lnTo>
                      <a:lnTo>
                        <a:pt x="161" y="97"/>
                      </a:lnTo>
                      <a:lnTo>
                        <a:pt x="161" y="97"/>
                      </a:lnTo>
                      <a:lnTo>
                        <a:pt x="161" y="97"/>
                      </a:lnTo>
                      <a:lnTo>
                        <a:pt x="161" y="99"/>
                      </a:lnTo>
                      <a:lnTo>
                        <a:pt x="161" y="99"/>
                      </a:lnTo>
                      <a:lnTo>
                        <a:pt x="161" y="99"/>
                      </a:lnTo>
                      <a:lnTo>
                        <a:pt x="161" y="101"/>
                      </a:lnTo>
                      <a:lnTo>
                        <a:pt x="161" y="101"/>
                      </a:lnTo>
                      <a:lnTo>
                        <a:pt x="161" y="101"/>
                      </a:lnTo>
                      <a:lnTo>
                        <a:pt x="159" y="101"/>
                      </a:lnTo>
                      <a:lnTo>
                        <a:pt x="159" y="103"/>
                      </a:lnTo>
                      <a:lnTo>
                        <a:pt x="159" y="103"/>
                      </a:lnTo>
                      <a:lnTo>
                        <a:pt x="159" y="105"/>
                      </a:lnTo>
                      <a:lnTo>
                        <a:pt x="159" y="105"/>
                      </a:lnTo>
                      <a:lnTo>
                        <a:pt x="159" y="107"/>
                      </a:lnTo>
                      <a:lnTo>
                        <a:pt x="159" y="107"/>
                      </a:lnTo>
                      <a:lnTo>
                        <a:pt x="159" y="109"/>
                      </a:lnTo>
                      <a:lnTo>
                        <a:pt x="159" y="109"/>
                      </a:lnTo>
                      <a:lnTo>
                        <a:pt x="159" y="111"/>
                      </a:lnTo>
                      <a:lnTo>
                        <a:pt x="161" y="111"/>
                      </a:lnTo>
                      <a:lnTo>
                        <a:pt x="161" y="111"/>
                      </a:lnTo>
                      <a:lnTo>
                        <a:pt x="159" y="111"/>
                      </a:lnTo>
                      <a:lnTo>
                        <a:pt x="159" y="111"/>
                      </a:lnTo>
                      <a:lnTo>
                        <a:pt x="159" y="111"/>
                      </a:lnTo>
                      <a:lnTo>
                        <a:pt x="159" y="111"/>
                      </a:lnTo>
                      <a:lnTo>
                        <a:pt x="157" y="111"/>
                      </a:lnTo>
                      <a:lnTo>
                        <a:pt x="157" y="113"/>
                      </a:lnTo>
                      <a:lnTo>
                        <a:pt x="159" y="113"/>
                      </a:lnTo>
                      <a:lnTo>
                        <a:pt x="159" y="113"/>
                      </a:lnTo>
                      <a:lnTo>
                        <a:pt x="159" y="113"/>
                      </a:lnTo>
                      <a:lnTo>
                        <a:pt x="159" y="115"/>
                      </a:lnTo>
                      <a:lnTo>
                        <a:pt x="159" y="115"/>
                      </a:lnTo>
                      <a:lnTo>
                        <a:pt x="159" y="115"/>
                      </a:lnTo>
                      <a:lnTo>
                        <a:pt x="161" y="115"/>
                      </a:lnTo>
                      <a:lnTo>
                        <a:pt x="161" y="117"/>
                      </a:lnTo>
                      <a:lnTo>
                        <a:pt x="161" y="117"/>
                      </a:lnTo>
                      <a:lnTo>
                        <a:pt x="161" y="117"/>
                      </a:lnTo>
                      <a:lnTo>
                        <a:pt x="162" y="117"/>
                      </a:lnTo>
                      <a:lnTo>
                        <a:pt x="162" y="118"/>
                      </a:lnTo>
                      <a:lnTo>
                        <a:pt x="162" y="118"/>
                      </a:lnTo>
                      <a:lnTo>
                        <a:pt x="162" y="118"/>
                      </a:lnTo>
                      <a:lnTo>
                        <a:pt x="162" y="118"/>
                      </a:lnTo>
                      <a:lnTo>
                        <a:pt x="162" y="120"/>
                      </a:lnTo>
                      <a:lnTo>
                        <a:pt x="162" y="120"/>
                      </a:lnTo>
                      <a:lnTo>
                        <a:pt x="162" y="120"/>
                      </a:lnTo>
                      <a:lnTo>
                        <a:pt x="162" y="122"/>
                      </a:lnTo>
                      <a:lnTo>
                        <a:pt x="162" y="122"/>
                      </a:lnTo>
                      <a:lnTo>
                        <a:pt x="162" y="124"/>
                      </a:lnTo>
                      <a:lnTo>
                        <a:pt x="162" y="124"/>
                      </a:lnTo>
                      <a:lnTo>
                        <a:pt x="162" y="126"/>
                      </a:lnTo>
                      <a:lnTo>
                        <a:pt x="162" y="126"/>
                      </a:lnTo>
                      <a:lnTo>
                        <a:pt x="162" y="126"/>
                      </a:lnTo>
                      <a:lnTo>
                        <a:pt x="162" y="128"/>
                      </a:lnTo>
                      <a:lnTo>
                        <a:pt x="162" y="128"/>
                      </a:lnTo>
                      <a:lnTo>
                        <a:pt x="162" y="130"/>
                      </a:lnTo>
                      <a:lnTo>
                        <a:pt x="162" y="130"/>
                      </a:lnTo>
                      <a:lnTo>
                        <a:pt x="162" y="132"/>
                      </a:lnTo>
                      <a:lnTo>
                        <a:pt x="164" y="132"/>
                      </a:lnTo>
                      <a:lnTo>
                        <a:pt x="164" y="132"/>
                      </a:lnTo>
                      <a:lnTo>
                        <a:pt x="164" y="134"/>
                      </a:lnTo>
                      <a:lnTo>
                        <a:pt x="164" y="134"/>
                      </a:lnTo>
                      <a:lnTo>
                        <a:pt x="164" y="134"/>
                      </a:lnTo>
                      <a:lnTo>
                        <a:pt x="164" y="134"/>
                      </a:lnTo>
                      <a:lnTo>
                        <a:pt x="164" y="134"/>
                      </a:lnTo>
                      <a:lnTo>
                        <a:pt x="166" y="134"/>
                      </a:lnTo>
                      <a:lnTo>
                        <a:pt x="166" y="134"/>
                      </a:lnTo>
                      <a:lnTo>
                        <a:pt x="168" y="134"/>
                      </a:lnTo>
                      <a:lnTo>
                        <a:pt x="168" y="134"/>
                      </a:lnTo>
                      <a:lnTo>
                        <a:pt x="168" y="136"/>
                      </a:lnTo>
                      <a:lnTo>
                        <a:pt x="168" y="136"/>
                      </a:lnTo>
                      <a:lnTo>
                        <a:pt x="170" y="136"/>
                      </a:lnTo>
                      <a:lnTo>
                        <a:pt x="170" y="136"/>
                      </a:lnTo>
                      <a:lnTo>
                        <a:pt x="172" y="136"/>
                      </a:lnTo>
                      <a:lnTo>
                        <a:pt x="172" y="136"/>
                      </a:lnTo>
                      <a:lnTo>
                        <a:pt x="172" y="136"/>
                      </a:lnTo>
                      <a:lnTo>
                        <a:pt x="174" y="136"/>
                      </a:lnTo>
                      <a:lnTo>
                        <a:pt x="174" y="136"/>
                      </a:lnTo>
                      <a:lnTo>
                        <a:pt x="174" y="136"/>
                      </a:lnTo>
                      <a:lnTo>
                        <a:pt x="176" y="136"/>
                      </a:lnTo>
                      <a:lnTo>
                        <a:pt x="176" y="136"/>
                      </a:lnTo>
                      <a:lnTo>
                        <a:pt x="178" y="136"/>
                      </a:lnTo>
                      <a:lnTo>
                        <a:pt x="178" y="136"/>
                      </a:lnTo>
                      <a:lnTo>
                        <a:pt x="178" y="136"/>
                      </a:lnTo>
                      <a:lnTo>
                        <a:pt x="180" y="136"/>
                      </a:lnTo>
                      <a:lnTo>
                        <a:pt x="180" y="136"/>
                      </a:lnTo>
                      <a:lnTo>
                        <a:pt x="180" y="136"/>
                      </a:lnTo>
                      <a:lnTo>
                        <a:pt x="182" y="136"/>
                      </a:lnTo>
                      <a:lnTo>
                        <a:pt x="182" y="136"/>
                      </a:lnTo>
                      <a:lnTo>
                        <a:pt x="184" y="136"/>
                      </a:lnTo>
                      <a:lnTo>
                        <a:pt x="184" y="136"/>
                      </a:lnTo>
                      <a:lnTo>
                        <a:pt x="184" y="136"/>
                      </a:lnTo>
                      <a:lnTo>
                        <a:pt x="185" y="136"/>
                      </a:lnTo>
                      <a:lnTo>
                        <a:pt x="185" y="136"/>
                      </a:lnTo>
                      <a:lnTo>
                        <a:pt x="185" y="136"/>
                      </a:lnTo>
                      <a:lnTo>
                        <a:pt x="187" y="136"/>
                      </a:lnTo>
                      <a:lnTo>
                        <a:pt x="187" y="136"/>
                      </a:lnTo>
                      <a:lnTo>
                        <a:pt x="189" y="136"/>
                      </a:lnTo>
                      <a:lnTo>
                        <a:pt x="189" y="136"/>
                      </a:lnTo>
                      <a:lnTo>
                        <a:pt x="189" y="136"/>
                      </a:lnTo>
                      <a:lnTo>
                        <a:pt x="189" y="136"/>
                      </a:lnTo>
                      <a:lnTo>
                        <a:pt x="191" y="136"/>
                      </a:lnTo>
                      <a:lnTo>
                        <a:pt x="191" y="136"/>
                      </a:lnTo>
                      <a:lnTo>
                        <a:pt x="191" y="136"/>
                      </a:lnTo>
                      <a:lnTo>
                        <a:pt x="193" y="136"/>
                      </a:lnTo>
                      <a:lnTo>
                        <a:pt x="193" y="136"/>
                      </a:lnTo>
                      <a:lnTo>
                        <a:pt x="195" y="136"/>
                      </a:lnTo>
                      <a:lnTo>
                        <a:pt x="195" y="136"/>
                      </a:lnTo>
                      <a:lnTo>
                        <a:pt x="195" y="136"/>
                      </a:lnTo>
                      <a:lnTo>
                        <a:pt x="195" y="136"/>
                      </a:lnTo>
                      <a:lnTo>
                        <a:pt x="195" y="136"/>
                      </a:lnTo>
                      <a:lnTo>
                        <a:pt x="195" y="138"/>
                      </a:lnTo>
                      <a:lnTo>
                        <a:pt x="195" y="138"/>
                      </a:lnTo>
                      <a:lnTo>
                        <a:pt x="195" y="139"/>
                      </a:lnTo>
                      <a:lnTo>
                        <a:pt x="195" y="139"/>
                      </a:lnTo>
                      <a:lnTo>
                        <a:pt x="195" y="141"/>
                      </a:lnTo>
                      <a:lnTo>
                        <a:pt x="195" y="141"/>
                      </a:lnTo>
                      <a:lnTo>
                        <a:pt x="195" y="141"/>
                      </a:lnTo>
                      <a:lnTo>
                        <a:pt x="195" y="141"/>
                      </a:lnTo>
                      <a:lnTo>
                        <a:pt x="193" y="141"/>
                      </a:lnTo>
                      <a:lnTo>
                        <a:pt x="193" y="141"/>
                      </a:lnTo>
                      <a:lnTo>
                        <a:pt x="193" y="143"/>
                      </a:lnTo>
                      <a:lnTo>
                        <a:pt x="193" y="143"/>
                      </a:lnTo>
                      <a:lnTo>
                        <a:pt x="193" y="145"/>
                      </a:lnTo>
                      <a:lnTo>
                        <a:pt x="193" y="145"/>
                      </a:lnTo>
                      <a:lnTo>
                        <a:pt x="193" y="147"/>
                      </a:lnTo>
                      <a:lnTo>
                        <a:pt x="193" y="147"/>
                      </a:lnTo>
                      <a:lnTo>
                        <a:pt x="193" y="149"/>
                      </a:lnTo>
                      <a:lnTo>
                        <a:pt x="193" y="149"/>
                      </a:lnTo>
                      <a:lnTo>
                        <a:pt x="193" y="149"/>
                      </a:lnTo>
                      <a:lnTo>
                        <a:pt x="195" y="149"/>
                      </a:lnTo>
                      <a:lnTo>
                        <a:pt x="195" y="151"/>
                      </a:lnTo>
                      <a:lnTo>
                        <a:pt x="195" y="151"/>
                      </a:lnTo>
                      <a:lnTo>
                        <a:pt x="195" y="153"/>
                      </a:lnTo>
                      <a:lnTo>
                        <a:pt x="195" y="153"/>
                      </a:lnTo>
                      <a:lnTo>
                        <a:pt x="195" y="153"/>
                      </a:lnTo>
                      <a:lnTo>
                        <a:pt x="195" y="155"/>
                      </a:lnTo>
                      <a:lnTo>
                        <a:pt x="195" y="155"/>
                      </a:lnTo>
                      <a:lnTo>
                        <a:pt x="195" y="155"/>
                      </a:lnTo>
                      <a:lnTo>
                        <a:pt x="197" y="155"/>
                      </a:lnTo>
                      <a:lnTo>
                        <a:pt x="197" y="157"/>
                      </a:lnTo>
                      <a:lnTo>
                        <a:pt x="197" y="157"/>
                      </a:lnTo>
                      <a:lnTo>
                        <a:pt x="197" y="157"/>
                      </a:lnTo>
                      <a:lnTo>
                        <a:pt x="197" y="159"/>
                      </a:lnTo>
                      <a:lnTo>
                        <a:pt x="199" y="159"/>
                      </a:lnTo>
                      <a:lnTo>
                        <a:pt x="199" y="159"/>
                      </a:lnTo>
                      <a:lnTo>
                        <a:pt x="199" y="159"/>
                      </a:lnTo>
                      <a:lnTo>
                        <a:pt x="199" y="159"/>
                      </a:lnTo>
                      <a:lnTo>
                        <a:pt x="199" y="159"/>
                      </a:lnTo>
                      <a:lnTo>
                        <a:pt x="201" y="159"/>
                      </a:lnTo>
                      <a:lnTo>
                        <a:pt x="201" y="159"/>
                      </a:lnTo>
                      <a:lnTo>
                        <a:pt x="201" y="161"/>
                      </a:lnTo>
                      <a:lnTo>
                        <a:pt x="201" y="161"/>
                      </a:lnTo>
                      <a:lnTo>
                        <a:pt x="203" y="161"/>
                      </a:lnTo>
                      <a:lnTo>
                        <a:pt x="203" y="161"/>
                      </a:lnTo>
                      <a:lnTo>
                        <a:pt x="203" y="159"/>
                      </a:lnTo>
                      <a:lnTo>
                        <a:pt x="205" y="159"/>
                      </a:lnTo>
                      <a:lnTo>
                        <a:pt x="205" y="159"/>
                      </a:lnTo>
                      <a:lnTo>
                        <a:pt x="205" y="161"/>
                      </a:lnTo>
                      <a:lnTo>
                        <a:pt x="205" y="161"/>
                      </a:lnTo>
                      <a:lnTo>
                        <a:pt x="205" y="161"/>
                      </a:lnTo>
                      <a:lnTo>
                        <a:pt x="205" y="162"/>
                      </a:lnTo>
                      <a:lnTo>
                        <a:pt x="205" y="162"/>
                      </a:lnTo>
                      <a:lnTo>
                        <a:pt x="205" y="164"/>
                      </a:lnTo>
                      <a:lnTo>
                        <a:pt x="207" y="164"/>
                      </a:lnTo>
                      <a:lnTo>
                        <a:pt x="207" y="164"/>
                      </a:lnTo>
                      <a:lnTo>
                        <a:pt x="207" y="164"/>
                      </a:lnTo>
                      <a:lnTo>
                        <a:pt x="207" y="166"/>
                      </a:lnTo>
                      <a:lnTo>
                        <a:pt x="207" y="166"/>
                      </a:lnTo>
                      <a:lnTo>
                        <a:pt x="207" y="166"/>
                      </a:lnTo>
                      <a:lnTo>
                        <a:pt x="207" y="168"/>
                      </a:lnTo>
                      <a:lnTo>
                        <a:pt x="207" y="168"/>
                      </a:lnTo>
                      <a:lnTo>
                        <a:pt x="207" y="168"/>
                      </a:lnTo>
                      <a:lnTo>
                        <a:pt x="207" y="170"/>
                      </a:lnTo>
                      <a:lnTo>
                        <a:pt x="208" y="170"/>
                      </a:lnTo>
                      <a:lnTo>
                        <a:pt x="208" y="170"/>
                      </a:lnTo>
                      <a:lnTo>
                        <a:pt x="208" y="172"/>
                      </a:lnTo>
                      <a:lnTo>
                        <a:pt x="208" y="172"/>
                      </a:lnTo>
                      <a:lnTo>
                        <a:pt x="208" y="172"/>
                      </a:lnTo>
                      <a:lnTo>
                        <a:pt x="208" y="174"/>
                      </a:lnTo>
                      <a:lnTo>
                        <a:pt x="210" y="174"/>
                      </a:lnTo>
                      <a:lnTo>
                        <a:pt x="210" y="174"/>
                      </a:lnTo>
                      <a:lnTo>
                        <a:pt x="210" y="174"/>
                      </a:lnTo>
                      <a:lnTo>
                        <a:pt x="210" y="174"/>
                      </a:lnTo>
                      <a:lnTo>
                        <a:pt x="210" y="176"/>
                      </a:lnTo>
                      <a:lnTo>
                        <a:pt x="210" y="176"/>
                      </a:lnTo>
                      <a:lnTo>
                        <a:pt x="208" y="176"/>
                      </a:lnTo>
                      <a:lnTo>
                        <a:pt x="208" y="176"/>
                      </a:lnTo>
                      <a:lnTo>
                        <a:pt x="208" y="178"/>
                      </a:lnTo>
                      <a:lnTo>
                        <a:pt x="208" y="178"/>
                      </a:lnTo>
                      <a:lnTo>
                        <a:pt x="208" y="178"/>
                      </a:lnTo>
                      <a:lnTo>
                        <a:pt x="208" y="180"/>
                      </a:lnTo>
                      <a:lnTo>
                        <a:pt x="208" y="180"/>
                      </a:lnTo>
                      <a:lnTo>
                        <a:pt x="208" y="182"/>
                      </a:lnTo>
                      <a:lnTo>
                        <a:pt x="207" y="182"/>
                      </a:lnTo>
                      <a:lnTo>
                        <a:pt x="207" y="182"/>
                      </a:lnTo>
                      <a:lnTo>
                        <a:pt x="207" y="182"/>
                      </a:lnTo>
                      <a:lnTo>
                        <a:pt x="207" y="184"/>
                      </a:lnTo>
                      <a:lnTo>
                        <a:pt x="207" y="184"/>
                      </a:lnTo>
                      <a:lnTo>
                        <a:pt x="207" y="184"/>
                      </a:lnTo>
                      <a:lnTo>
                        <a:pt x="207" y="185"/>
                      </a:lnTo>
                      <a:lnTo>
                        <a:pt x="207" y="185"/>
                      </a:lnTo>
                      <a:lnTo>
                        <a:pt x="207" y="187"/>
                      </a:lnTo>
                      <a:lnTo>
                        <a:pt x="207" y="187"/>
                      </a:lnTo>
                      <a:lnTo>
                        <a:pt x="207" y="187"/>
                      </a:lnTo>
                      <a:lnTo>
                        <a:pt x="207" y="189"/>
                      </a:lnTo>
                      <a:lnTo>
                        <a:pt x="207" y="189"/>
                      </a:lnTo>
                      <a:lnTo>
                        <a:pt x="207" y="189"/>
                      </a:lnTo>
                      <a:lnTo>
                        <a:pt x="207" y="189"/>
                      </a:lnTo>
                      <a:lnTo>
                        <a:pt x="207" y="191"/>
                      </a:lnTo>
                      <a:lnTo>
                        <a:pt x="207" y="191"/>
                      </a:lnTo>
                      <a:lnTo>
                        <a:pt x="207" y="191"/>
                      </a:lnTo>
                      <a:lnTo>
                        <a:pt x="205" y="191"/>
                      </a:lnTo>
                      <a:lnTo>
                        <a:pt x="205" y="193"/>
                      </a:lnTo>
                      <a:lnTo>
                        <a:pt x="205" y="193"/>
                      </a:lnTo>
                      <a:lnTo>
                        <a:pt x="205" y="193"/>
                      </a:lnTo>
                      <a:lnTo>
                        <a:pt x="205" y="195"/>
                      </a:lnTo>
                      <a:lnTo>
                        <a:pt x="205" y="195"/>
                      </a:lnTo>
                      <a:lnTo>
                        <a:pt x="205" y="195"/>
                      </a:lnTo>
                      <a:lnTo>
                        <a:pt x="205" y="197"/>
                      </a:lnTo>
                      <a:lnTo>
                        <a:pt x="203" y="197"/>
                      </a:lnTo>
                      <a:lnTo>
                        <a:pt x="203" y="197"/>
                      </a:lnTo>
                      <a:lnTo>
                        <a:pt x="203" y="197"/>
                      </a:lnTo>
                      <a:lnTo>
                        <a:pt x="203" y="199"/>
                      </a:lnTo>
                      <a:lnTo>
                        <a:pt x="203" y="199"/>
                      </a:lnTo>
                      <a:lnTo>
                        <a:pt x="203" y="199"/>
                      </a:lnTo>
                      <a:lnTo>
                        <a:pt x="203" y="201"/>
                      </a:lnTo>
                      <a:lnTo>
                        <a:pt x="201" y="201"/>
                      </a:lnTo>
                      <a:lnTo>
                        <a:pt x="201" y="201"/>
                      </a:lnTo>
                      <a:lnTo>
                        <a:pt x="201" y="203"/>
                      </a:lnTo>
                      <a:lnTo>
                        <a:pt x="201" y="203"/>
                      </a:lnTo>
                      <a:lnTo>
                        <a:pt x="201" y="203"/>
                      </a:lnTo>
                      <a:lnTo>
                        <a:pt x="201" y="205"/>
                      </a:lnTo>
                      <a:lnTo>
                        <a:pt x="201" y="205"/>
                      </a:lnTo>
                      <a:lnTo>
                        <a:pt x="201" y="205"/>
                      </a:lnTo>
                      <a:lnTo>
                        <a:pt x="201" y="207"/>
                      </a:lnTo>
                      <a:lnTo>
                        <a:pt x="199" y="207"/>
                      </a:lnTo>
                      <a:lnTo>
                        <a:pt x="199" y="207"/>
                      </a:lnTo>
                      <a:lnTo>
                        <a:pt x="199" y="207"/>
                      </a:lnTo>
                      <a:lnTo>
                        <a:pt x="201" y="207"/>
                      </a:lnTo>
                      <a:lnTo>
                        <a:pt x="201" y="207"/>
                      </a:lnTo>
                      <a:lnTo>
                        <a:pt x="201" y="208"/>
                      </a:lnTo>
                      <a:lnTo>
                        <a:pt x="201" y="208"/>
                      </a:lnTo>
                      <a:lnTo>
                        <a:pt x="201" y="208"/>
                      </a:lnTo>
                      <a:lnTo>
                        <a:pt x="203" y="208"/>
                      </a:lnTo>
                      <a:lnTo>
                        <a:pt x="203" y="210"/>
                      </a:lnTo>
                      <a:lnTo>
                        <a:pt x="203" y="210"/>
                      </a:lnTo>
                      <a:lnTo>
                        <a:pt x="203" y="210"/>
                      </a:lnTo>
                      <a:lnTo>
                        <a:pt x="205" y="210"/>
                      </a:lnTo>
                      <a:lnTo>
                        <a:pt x="205" y="212"/>
                      </a:lnTo>
                      <a:lnTo>
                        <a:pt x="205" y="212"/>
                      </a:lnTo>
                      <a:lnTo>
                        <a:pt x="203" y="212"/>
                      </a:lnTo>
                      <a:lnTo>
                        <a:pt x="203" y="212"/>
                      </a:lnTo>
                      <a:lnTo>
                        <a:pt x="201" y="212"/>
                      </a:lnTo>
                      <a:lnTo>
                        <a:pt x="201" y="214"/>
                      </a:lnTo>
                      <a:lnTo>
                        <a:pt x="201" y="214"/>
                      </a:lnTo>
                      <a:lnTo>
                        <a:pt x="201" y="214"/>
                      </a:lnTo>
                      <a:lnTo>
                        <a:pt x="201" y="214"/>
                      </a:lnTo>
                      <a:lnTo>
                        <a:pt x="199" y="21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79" name="Rectangle 2062">
                  <a:extLst>
                    <a:ext uri="{FF2B5EF4-FFF2-40B4-BE49-F238E27FC236}">
                      <a16:creationId xmlns:a16="http://schemas.microsoft.com/office/drawing/2014/main" id="{8152110E-F7C9-41A9-A473-EF07FB62A598}"/>
                    </a:ext>
                  </a:extLst>
                </p:cNvPr>
                <p:cNvSpPr>
                  <a:spLocks noChangeArrowheads="1"/>
                </p:cNvSpPr>
                <p:nvPr/>
              </p:nvSpPr>
              <p:spPr bwMode="auto">
                <a:xfrm>
                  <a:off x="12487416" y="408305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0" name="Rectangle 2063">
                  <a:extLst>
                    <a:ext uri="{FF2B5EF4-FFF2-40B4-BE49-F238E27FC236}">
                      <a16:creationId xmlns:a16="http://schemas.microsoft.com/office/drawing/2014/main" id="{75A337CF-C27D-43B0-ACD7-941717BCF9C5}"/>
                    </a:ext>
                  </a:extLst>
                </p:cNvPr>
                <p:cNvSpPr>
                  <a:spLocks noChangeArrowheads="1"/>
                </p:cNvSpPr>
                <p:nvPr/>
              </p:nvSpPr>
              <p:spPr bwMode="auto">
                <a:xfrm>
                  <a:off x="12487416" y="408305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1" name="Rectangle 2064">
                  <a:extLst>
                    <a:ext uri="{FF2B5EF4-FFF2-40B4-BE49-F238E27FC236}">
                      <a16:creationId xmlns:a16="http://schemas.microsoft.com/office/drawing/2014/main" id="{BACE56B2-5076-4D98-9D63-C5FAB46B66C8}"/>
                    </a:ext>
                  </a:extLst>
                </p:cNvPr>
                <p:cNvSpPr>
                  <a:spLocks noChangeArrowheads="1"/>
                </p:cNvSpPr>
                <p:nvPr/>
              </p:nvSpPr>
              <p:spPr bwMode="auto">
                <a:xfrm>
                  <a:off x="12504878" y="407828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2" name="Rectangle 2065">
                  <a:extLst>
                    <a:ext uri="{FF2B5EF4-FFF2-40B4-BE49-F238E27FC236}">
                      <a16:creationId xmlns:a16="http://schemas.microsoft.com/office/drawing/2014/main" id="{C587381A-7706-4ECB-A80C-D2D00594CE9F}"/>
                    </a:ext>
                  </a:extLst>
                </p:cNvPr>
                <p:cNvSpPr>
                  <a:spLocks noChangeArrowheads="1"/>
                </p:cNvSpPr>
                <p:nvPr/>
              </p:nvSpPr>
              <p:spPr bwMode="auto">
                <a:xfrm>
                  <a:off x="12504878" y="407828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3" name="Freeform 2066">
                  <a:extLst>
                    <a:ext uri="{FF2B5EF4-FFF2-40B4-BE49-F238E27FC236}">
                      <a16:creationId xmlns:a16="http://schemas.microsoft.com/office/drawing/2014/main" id="{6EFC4CC3-E8D6-47DB-A32D-CAB0C06C496A}"/>
                    </a:ext>
                  </a:extLst>
                </p:cNvPr>
                <p:cNvSpPr>
                  <a:spLocks/>
                </p:cNvSpPr>
                <p:nvPr/>
              </p:nvSpPr>
              <p:spPr bwMode="auto">
                <a:xfrm>
                  <a:off x="12492178" y="4089401"/>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4" name="Freeform 2067">
                  <a:extLst>
                    <a:ext uri="{FF2B5EF4-FFF2-40B4-BE49-F238E27FC236}">
                      <a16:creationId xmlns:a16="http://schemas.microsoft.com/office/drawing/2014/main" id="{D3EE91B4-BCAB-4868-9788-E9E6FFE68B72}"/>
                    </a:ext>
                  </a:extLst>
                </p:cNvPr>
                <p:cNvSpPr>
                  <a:spLocks/>
                </p:cNvSpPr>
                <p:nvPr/>
              </p:nvSpPr>
              <p:spPr bwMode="auto">
                <a:xfrm>
                  <a:off x="12492178" y="4089401"/>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5" name="Freeform 2068">
                  <a:extLst>
                    <a:ext uri="{FF2B5EF4-FFF2-40B4-BE49-F238E27FC236}">
                      <a16:creationId xmlns:a16="http://schemas.microsoft.com/office/drawing/2014/main" id="{4F0DEE71-8DCF-4E03-A3FC-C692D53DEBB4}"/>
                    </a:ext>
                  </a:extLst>
                </p:cNvPr>
                <p:cNvSpPr>
                  <a:spLocks/>
                </p:cNvSpPr>
                <p:nvPr/>
              </p:nvSpPr>
              <p:spPr bwMode="auto">
                <a:xfrm>
                  <a:off x="12492178" y="4059239"/>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6" name="Freeform 2069">
                  <a:extLst>
                    <a:ext uri="{FF2B5EF4-FFF2-40B4-BE49-F238E27FC236}">
                      <a16:creationId xmlns:a16="http://schemas.microsoft.com/office/drawing/2014/main" id="{6910A448-CD5B-49B5-A824-54DA379B23FC}"/>
                    </a:ext>
                  </a:extLst>
                </p:cNvPr>
                <p:cNvSpPr>
                  <a:spLocks/>
                </p:cNvSpPr>
                <p:nvPr/>
              </p:nvSpPr>
              <p:spPr bwMode="auto">
                <a:xfrm>
                  <a:off x="12492178" y="4059239"/>
                  <a:ext cx="3175" cy="3175"/>
                </a:xfrm>
                <a:custGeom>
                  <a:avLst/>
                  <a:gdLst>
                    <a:gd name="T0" fmla="*/ 0 w 2"/>
                    <a:gd name="T1" fmla="*/ 2 h 2"/>
                    <a:gd name="T2" fmla="*/ 0 w 2"/>
                    <a:gd name="T3" fmla="*/ 2 h 2"/>
                    <a:gd name="T4" fmla="*/ 0 w 2"/>
                    <a:gd name="T5" fmla="*/ 0 h 2"/>
                    <a:gd name="T6" fmla="*/ 0 w 2"/>
                    <a:gd name="T7" fmla="*/ 0 h 2"/>
                    <a:gd name="T8" fmla="*/ 2 w 2"/>
                    <a:gd name="T9" fmla="*/ 0 h 2"/>
                    <a:gd name="T10" fmla="*/ 2 w 2"/>
                    <a:gd name="T11" fmla="*/ 2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lnTo>
                        <a:pt x="0" y="2"/>
                      </a:lnTo>
                      <a:lnTo>
                        <a:pt x="0" y="0"/>
                      </a:lnTo>
                      <a:lnTo>
                        <a:pt x="0"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7" name="Freeform 2070">
                  <a:extLst>
                    <a:ext uri="{FF2B5EF4-FFF2-40B4-BE49-F238E27FC236}">
                      <a16:creationId xmlns:a16="http://schemas.microsoft.com/office/drawing/2014/main" id="{74B15731-316F-4FBF-8CE7-7DEF4D4A4C18}"/>
                    </a:ext>
                  </a:extLst>
                </p:cNvPr>
                <p:cNvSpPr>
                  <a:spLocks/>
                </p:cNvSpPr>
                <p:nvPr/>
              </p:nvSpPr>
              <p:spPr bwMode="auto">
                <a:xfrm>
                  <a:off x="12492178" y="4056064"/>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8" name="Freeform 2071">
                  <a:extLst>
                    <a:ext uri="{FF2B5EF4-FFF2-40B4-BE49-F238E27FC236}">
                      <a16:creationId xmlns:a16="http://schemas.microsoft.com/office/drawing/2014/main" id="{4BC6B87E-1C69-4727-BD54-DAD5AF51FA21}"/>
                    </a:ext>
                  </a:extLst>
                </p:cNvPr>
                <p:cNvSpPr>
                  <a:spLocks/>
                </p:cNvSpPr>
                <p:nvPr/>
              </p:nvSpPr>
              <p:spPr bwMode="auto">
                <a:xfrm>
                  <a:off x="12492178" y="4056064"/>
                  <a:ext cx="3175" cy="3175"/>
                </a:xfrm>
                <a:custGeom>
                  <a:avLst/>
                  <a:gdLst>
                    <a:gd name="T0" fmla="*/ 2 w 2"/>
                    <a:gd name="T1" fmla="*/ 2 h 2"/>
                    <a:gd name="T2" fmla="*/ 0 w 2"/>
                    <a:gd name="T3" fmla="*/ 2 h 2"/>
                    <a:gd name="T4" fmla="*/ 0 w 2"/>
                    <a:gd name="T5" fmla="*/ 0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0" y="0"/>
                      </a:lnTo>
                      <a:lnTo>
                        <a:pt x="2" y="0"/>
                      </a:lnTo>
                      <a:lnTo>
                        <a:pt x="2" y="0"/>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89" name="Freeform 2072">
                  <a:extLst>
                    <a:ext uri="{FF2B5EF4-FFF2-40B4-BE49-F238E27FC236}">
                      <a16:creationId xmlns:a16="http://schemas.microsoft.com/office/drawing/2014/main" id="{CA053DE8-918A-4E4F-AA78-71ACB4D849F6}"/>
                    </a:ext>
                  </a:extLst>
                </p:cNvPr>
                <p:cNvSpPr>
                  <a:spLocks/>
                </p:cNvSpPr>
                <p:nvPr/>
              </p:nvSpPr>
              <p:spPr bwMode="auto">
                <a:xfrm>
                  <a:off x="12492178" y="4071939"/>
                  <a:ext cx="3175" cy="6350"/>
                </a:xfrm>
                <a:custGeom>
                  <a:avLst/>
                  <a:gdLst>
                    <a:gd name="T0" fmla="*/ 0 w 2"/>
                    <a:gd name="T1" fmla="*/ 2 h 4"/>
                    <a:gd name="T2" fmla="*/ 0 w 2"/>
                    <a:gd name="T3" fmla="*/ 2 h 4"/>
                    <a:gd name="T4" fmla="*/ 2 w 2"/>
                    <a:gd name="T5" fmla="*/ 2 h 4"/>
                    <a:gd name="T6" fmla="*/ 2 w 2"/>
                    <a:gd name="T7" fmla="*/ 4 h 4"/>
                    <a:gd name="T8" fmla="*/ 0 w 2"/>
                    <a:gd name="T9" fmla="*/ 4 h 4"/>
                    <a:gd name="T10" fmla="*/ 0 w 2"/>
                    <a:gd name="T11" fmla="*/ 4 h 4"/>
                    <a:gd name="T12" fmla="*/ 0 w 2"/>
                    <a:gd name="T13" fmla="*/ 4 h 4"/>
                    <a:gd name="T14" fmla="*/ 0 w 2"/>
                    <a:gd name="T15" fmla="*/ 2 h 4"/>
                    <a:gd name="T16" fmla="*/ 0 w 2"/>
                    <a:gd name="T17" fmla="*/ 2 h 4"/>
                    <a:gd name="T18" fmla="*/ 0 w 2"/>
                    <a:gd name="T19" fmla="*/ 2 h 4"/>
                    <a:gd name="T20" fmla="*/ 0 w 2"/>
                    <a:gd name="T21" fmla="*/ 2 h 4"/>
                    <a:gd name="T22" fmla="*/ 0 w 2"/>
                    <a:gd name="T23" fmla="*/ 0 h 4"/>
                    <a:gd name="T24" fmla="*/ 0 w 2"/>
                    <a:gd name="T25" fmla="*/ 0 h 4"/>
                    <a:gd name="T26" fmla="*/ 0 w 2"/>
                    <a:gd name="T27" fmla="*/ 2 h 4"/>
                    <a:gd name="T28" fmla="*/ 0 w 2"/>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2"/>
                      </a:moveTo>
                      <a:lnTo>
                        <a:pt x="0" y="2"/>
                      </a:lnTo>
                      <a:lnTo>
                        <a:pt x="2" y="2"/>
                      </a:lnTo>
                      <a:lnTo>
                        <a:pt x="2" y="4"/>
                      </a:lnTo>
                      <a:lnTo>
                        <a:pt x="0" y="4"/>
                      </a:lnTo>
                      <a:lnTo>
                        <a:pt x="0" y="4"/>
                      </a:lnTo>
                      <a:lnTo>
                        <a:pt x="0" y="4"/>
                      </a:lnTo>
                      <a:lnTo>
                        <a:pt x="0" y="2"/>
                      </a:lnTo>
                      <a:lnTo>
                        <a:pt x="0" y="2"/>
                      </a:lnTo>
                      <a:lnTo>
                        <a:pt x="0" y="2"/>
                      </a:lnTo>
                      <a:lnTo>
                        <a:pt x="0" y="2"/>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0" name="Freeform 2073">
                  <a:extLst>
                    <a:ext uri="{FF2B5EF4-FFF2-40B4-BE49-F238E27FC236}">
                      <a16:creationId xmlns:a16="http://schemas.microsoft.com/office/drawing/2014/main" id="{E3000169-9702-422D-9651-2D3A57A06900}"/>
                    </a:ext>
                  </a:extLst>
                </p:cNvPr>
                <p:cNvSpPr>
                  <a:spLocks/>
                </p:cNvSpPr>
                <p:nvPr/>
              </p:nvSpPr>
              <p:spPr bwMode="auto">
                <a:xfrm>
                  <a:off x="12492178" y="4071939"/>
                  <a:ext cx="3175" cy="6350"/>
                </a:xfrm>
                <a:custGeom>
                  <a:avLst/>
                  <a:gdLst>
                    <a:gd name="T0" fmla="*/ 0 w 2"/>
                    <a:gd name="T1" fmla="*/ 2 h 4"/>
                    <a:gd name="T2" fmla="*/ 0 w 2"/>
                    <a:gd name="T3" fmla="*/ 2 h 4"/>
                    <a:gd name="T4" fmla="*/ 2 w 2"/>
                    <a:gd name="T5" fmla="*/ 2 h 4"/>
                    <a:gd name="T6" fmla="*/ 2 w 2"/>
                    <a:gd name="T7" fmla="*/ 4 h 4"/>
                    <a:gd name="T8" fmla="*/ 0 w 2"/>
                    <a:gd name="T9" fmla="*/ 4 h 4"/>
                    <a:gd name="T10" fmla="*/ 0 w 2"/>
                    <a:gd name="T11" fmla="*/ 4 h 4"/>
                    <a:gd name="T12" fmla="*/ 0 w 2"/>
                    <a:gd name="T13" fmla="*/ 4 h 4"/>
                    <a:gd name="T14" fmla="*/ 0 w 2"/>
                    <a:gd name="T15" fmla="*/ 2 h 4"/>
                    <a:gd name="T16" fmla="*/ 0 w 2"/>
                    <a:gd name="T17" fmla="*/ 2 h 4"/>
                    <a:gd name="T18" fmla="*/ 0 w 2"/>
                    <a:gd name="T19" fmla="*/ 2 h 4"/>
                    <a:gd name="T20" fmla="*/ 0 w 2"/>
                    <a:gd name="T21" fmla="*/ 2 h 4"/>
                    <a:gd name="T22" fmla="*/ 0 w 2"/>
                    <a:gd name="T23" fmla="*/ 0 h 4"/>
                    <a:gd name="T24" fmla="*/ 0 w 2"/>
                    <a:gd name="T25" fmla="*/ 0 h 4"/>
                    <a:gd name="T26" fmla="*/ 0 w 2"/>
                    <a:gd name="T27" fmla="*/ 2 h 4"/>
                    <a:gd name="T28" fmla="*/ 0 w 2"/>
                    <a:gd name="T2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4">
                      <a:moveTo>
                        <a:pt x="0" y="2"/>
                      </a:moveTo>
                      <a:lnTo>
                        <a:pt x="0" y="2"/>
                      </a:lnTo>
                      <a:lnTo>
                        <a:pt x="2" y="2"/>
                      </a:lnTo>
                      <a:lnTo>
                        <a:pt x="2" y="4"/>
                      </a:lnTo>
                      <a:lnTo>
                        <a:pt x="0" y="4"/>
                      </a:lnTo>
                      <a:lnTo>
                        <a:pt x="0" y="4"/>
                      </a:lnTo>
                      <a:lnTo>
                        <a:pt x="0" y="4"/>
                      </a:lnTo>
                      <a:lnTo>
                        <a:pt x="0" y="2"/>
                      </a:lnTo>
                      <a:lnTo>
                        <a:pt x="0" y="2"/>
                      </a:lnTo>
                      <a:lnTo>
                        <a:pt x="0" y="2"/>
                      </a:lnTo>
                      <a:lnTo>
                        <a:pt x="0" y="2"/>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1" name="Freeform 2074">
                  <a:extLst>
                    <a:ext uri="{FF2B5EF4-FFF2-40B4-BE49-F238E27FC236}">
                      <a16:creationId xmlns:a16="http://schemas.microsoft.com/office/drawing/2014/main" id="{EB12093E-E05F-485F-BA27-54719F5AD0AB}"/>
                    </a:ext>
                  </a:extLst>
                </p:cNvPr>
                <p:cNvSpPr>
                  <a:spLocks/>
                </p:cNvSpPr>
                <p:nvPr/>
              </p:nvSpPr>
              <p:spPr bwMode="auto">
                <a:xfrm>
                  <a:off x="12492178" y="4065589"/>
                  <a:ext cx="3175" cy="6350"/>
                </a:xfrm>
                <a:custGeom>
                  <a:avLst/>
                  <a:gdLst>
                    <a:gd name="T0" fmla="*/ 2 w 2"/>
                    <a:gd name="T1" fmla="*/ 2 h 4"/>
                    <a:gd name="T2" fmla="*/ 2 w 2"/>
                    <a:gd name="T3" fmla="*/ 2 h 4"/>
                    <a:gd name="T4" fmla="*/ 2 w 2"/>
                    <a:gd name="T5" fmla="*/ 4 h 4"/>
                    <a:gd name="T6" fmla="*/ 2 w 2"/>
                    <a:gd name="T7" fmla="*/ 4 h 4"/>
                    <a:gd name="T8" fmla="*/ 2 w 2"/>
                    <a:gd name="T9" fmla="*/ 2 h 4"/>
                    <a:gd name="T10" fmla="*/ 2 w 2"/>
                    <a:gd name="T11" fmla="*/ 2 h 4"/>
                    <a:gd name="T12" fmla="*/ 0 w 2"/>
                    <a:gd name="T13" fmla="*/ 2 h 4"/>
                    <a:gd name="T14" fmla="*/ 0 w 2"/>
                    <a:gd name="T15" fmla="*/ 0 h 4"/>
                    <a:gd name="T16" fmla="*/ 0 w 2"/>
                    <a:gd name="T17" fmla="*/ 0 h 4"/>
                    <a:gd name="T18" fmla="*/ 2 w 2"/>
                    <a:gd name="T19" fmla="*/ 0 h 4"/>
                    <a:gd name="T20" fmla="*/ 2 w 2"/>
                    <a:gd name="T21" fmla="*/ 0 h 4"/>
                    <a:gd name="T22" fmla="*/ 2 w 2"/>
                    <a:gd name="T23" fmla="*/ 0 h 4"/>
                    <a:gd name="T24" fmla="*/ 2 w 2"/>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2"/>
                      </a:moveTo>
                      <a:lnTo>
                        <a:pt x="2" y="2"/>
                      </a:lnTo>
                      <a:lnTo>
                        <a:pt x="2" y="4"/>
                      </a:lnTo>
                      <a:lnTo>
                        <a:pt x="2" y="4"/>
                      </a:lnTo>
                      <a:lnTo>
                        <a:pt x="2" y="2"/>
                      </a:lnTo>
                      <a:lnTo>
                        <a:pt x="2" y="2"/>
                      </a:lnTo>
                      <a:lnTo>
                        <a:pt x="0" y="2"/>
                      </a:lnTo>
                      <a:lnTo>
                        <a:pt x="0" y="0"/>
                      </a:lnTo>
                      <a:lnTo>
                        <a:pt x="0" y="0"/>
                      </a:lnTo>
                      <a:lnTo>
                        <a:pt x="2" y="0"/>
                      </a:lnTo>
                      <a:lnTo>
                        <a:pt x="2" y="0"/>
                      </a:lnTo>
                      <a:lnTo>
                        <a:pt x="2" y="0"/>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2" name="Freeform 2075">
                  <a:extLst>
                    <a:ext uri="{FF2B5EF4-FFF2-40B4-BE49-F238E27FC236}">
                      <a16:creationId xmlns:a16="http://schemas.microsoft.com/office/drawing/2014/main" id="{5025CDCF-CF88-447D-87C4-68AB787030A3}"/>
                    </a:ext>
                  </a:extLst>
                </p:cNvPr>
                <p:cNvSpPr>
                  <a:spLocks/>
                </p:cNvSpPr>
                <p:nvPr/>
              </p:nvSpPr>
              <p:spPr bwMode="auto">
                <a:xfrm>
                  <a:off x="12492178" y="4065589"/>
                  <a:ext cx="3175" cy="6350"/>
                </a:xfrm>
                <a:custGeom>
                  <a:avLst/>
                  <a:gdLst>
                    <a:gd name="T0" fmla="*/ 2 w 2"/>
                    <a:gd name="T1" fmla="*/ 2 h 4"/>
                    <a:gd name="T2" fmla="*/ 2 w 2"/>
                    <a:gd name="T3" fmla="*/ 2 h 4"/>
                    <a:gd name="T4" fmla="*/ 2 w 2"/>
                    <a:gd name="T5" fmla="*/ 4 h 4"/>
                    <a:gd name="T6" fmla="*/ 2 w 2"/>
                    <a:gd name="T7" fmla="*/ 4 h 4"/>
                    <a:gd name="T8" fmla="*/ 2 w 2"/>
                    <a:gd name="T9" fmla="*/ 2 h 4"/>
                    <a:gd name="T10" fmla="*/ 2 w 2"/>
                    <a:gd name="T11" fmla="*/ 2 h 4"/>
                    <a:gd name="T12" fmla="*/ 0 w 2"/>
                    <a:gd name="T13" fmla="*/ 2 h 4"/>
                    <a:gd name="T14" fmla="*/ 0 w 2"/>
                    <a:gd name="T15" fmla="*/ 0 h 4"/>
                    <a:gd name="T16" fmla="*/ 0 w 2"/>
                    <a:gd name="T17" fmla="*/ 0 h 4"/>
                    <a:gd name="T18" fmla="*/ 2 w 2"/>
                    <a:gd name="T19" fmla="*/ 0 h 4"/>
                    <a:gd name="T20" fmla="*/ 2 w 2"/>
                    <a:gd name="T21" fmla="*/ 0 h 4"/>
                    <a:gd name="T22" fmla="*/ 2 w 2"/>
                    <a:gd name="T23" fmla="*/ 0 h 4"/>
                    <a:gd name="T24" fmla="*/ 2 w 2"/>
                    <a:gd name="T2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2"/>
                      </a:moveTo>
                      <a:lnTo>
                        <a:pt x="2" y="2"/>
                      </a:lnTo>
                      <a:lnTo>
                        <a:pt x="2" y="4"/>
                      </a:lnTo>
                      <a:lnTo>
                        <a:pt x="2" y="4"/>
                      </a:lnTo>
                      <a:lnTo>
                        <a:pt x="2" y="2"/>
                      </a:lnTo>
                      <a:lnTo>
                        <a:pt x="2" y="2"/>
                      </a:lnTo>
                      <a:lnTo>
                        <a:pt x="0" y="2"/>
                      </a:lnTo>
                      <a:lnTo>
                        <a:pt x="0" y="0"/>
                      </a:lnTo>
                      <a:lnTo>
                        <a:pt x="0" y="0"/>
                      </a:lnTo>
                      <a:lnTo>
                        <a:pt x="2" y="0"/>
                      </a:lnTo>
                      <a:lnTo>
                        <a:pt x="2" y="0"/>
                      </a:lnTo>
                      <a:lnTo>
                        <a:pt x="2" y="0"/>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3" name="Freeform 2076">
                  <a:extLst>
                    <a:ext uri="{FF2B5EF4-FFF2-40B4-BE49-F238E27FC236}">
                      <a16:creationId xmlns:a16="http://schemas.microsoft.com/office/drawing/2014/main" id="{FC758FD1-200B-46B0-B868-EF830987ECDF}"/>
                    </a:ext>
                  </a:extLst>
                </p:cNvPr>
                <p:cNvSpPr>
                  <a:spLocks/>
                </p:cNvSpPr>
                <p:nvPr/>
              </p:nvSpPr>
              <p:spPr bwMode="auto">
                <a:xfrm>
                  <a:off x="12498528" y="4046539"/>
                  <a:ext cx="3175" cy="19050"/>
                </a:xfrm>
                <a:custGeom>
                  <a:avLst/>
                  <a:gdLst>
                    <a:gd name="T0" fmla="*/ 0 w 2"/>
                    <a:gd name="T1" fmla="*/ 10 h 12"/>
                    <a:gd name="T2" fmla="*/ 0 w 2"/>
                    <a:gd name="T3" fmla="*/ 12 h 12"/>
                    <a:gd name="T4" fmla="*/ 0 w 2"/>
                    <a:gd name="T5" fmla="*/ 12 h 12"/>
                    <a:gd name="T6" fmla="*/ 0 w 2"/>
                    <a:gd name="T7" fmla="*/ 10 h 12"/>
                    <a:gd name="T8" fmla="*/ 0 w 2"/>
                    <a:gd name="T9" fmla="*/ 10 h 12"/>
                    <a:gd name="T10" fmla="*/ 0 w 2"/>
                    <a:gd name="T11" fmla="*/ 10 h 12"/>
                    <a:gd name="T12" fmla="*/ 0 w 2"/>
                    <a:gd name="T13" fmla="*/ 10 h 12"/>
                    <a:gd name="T14" fmla="*/ 0 w 2"/>
                    <a:gd name="T15" fmla="*/ 8 h 12"/>
                    <a:gd name="T16" fmla="*/ 0 w 2"/>
                    <a:gd name="T17" fmla="*/ 8 h 12"/>
                    <a:gd name="T18" fmla="*/ 0 w 2"/>
                    <a:gd name="T19" fmla="*/ 6 h 12"/>
                    <a:gd name="T20" fmla="*/ 0 w 2"/>
                    <a:gd name="T21" fmla="*/ 6 h 12"/>
                    <a:gd name="T22" fmla="*/ 0 w 2"/>
                    <a:gd name="T23" fmla="*/ 6 h 12"/>
                    <a:gd name="T24" fmla="*/ 0 w 2"/>
                    <a:gd name="T25" fmla="*/ 4 h 12"/>
                    <a:gd name="T26" fmla="*/ 0 w 2"/>
                    <a:gd name="T27" fmla="*/ 4 h 12"/>
                    <a:gd name="T28" fmla="*/ 0 w 2"/>
                    <a:gd name="T29" fmla="*/ 4 h 12"/>
                    <a:gd name="T30" fmla="*/ 0 w 2"/>
                    <a:gd name="T31" fmla="*/ 2 h 12"/>
                    <a:gd name="T32" fmla="*/ 2 w 2"/>
                    <a:gd name="T33" fmla="*/ 2 h 12"/>
                    <a:gd name="T34" fmla="*/ 2 w 2"/>
                    <a:gd name="T35" fmla="*/ 2 h 12"/>
                    <a:gd name="T36" fmla="*/ 2 w 2"/>
                    <a:gd name="T37" fmla="*/ 2 h 12"/>
                    <a:gd name="T38" fmla="*/ 2 w 2"/>
                    <a:gd name="T39" fmla="*/ 0 h 12"/>
                    <a:gd name="T40" fmla="*/ 2 w 2"/>
                    <a:gd name="T41" fmla="*/ 0 h 12"/>
                    <a:gd name="T42" fmla="*/ 2 w 2"/>
                    <a:gd name="T43" fmla="*/ 2 h 12"/>
                    <a:gd name="T44" fmla="*/ 2 w 2"/>
                    <a:gd name="T45" fmla="*/ 2 h 12"/>
                    <a:gd name="T46" fmla="*/ 2 w 2"/>
                    <a:gd name="T47" fmla="*/ 4 h 12"/>
                    <a:gd name="T48" fmla="*/ 2 w 2"/>
                    <a:gd name="T49" fmla="*/ 4 h 12"/>
                    <a:gd name="T50" fmla="*/ 2 w 2"/>
                    <a:gd name="T51" fmla="*/ 4 h 12"/>
                    <a:gd name="T52" fmla="*/ 2 w 2"/>
                    <a:gd name="T53" fmla="*/ 6 h 12"/>
                    <a:gd name="T54" fmla="*/ 2 w 2"/>
                    <a:gd name="T55" fmla="*/ 6 h 12"/>
                    <a:gd name="T56" fmla="*/ 2 w 2"/>
                    <a:gd name="T57" fmla="*/ 8 h 12"/>
                    <a:gd name="T58" fmla="*/ 2 w 2"/>
                    <a:gd name="T59" fmla="*/ 8 h 12"/>
                    <a:gd name="T60" fmla="*/ 2 w 2"/>
                    <a:gd name="T61" fmla="*/ 10 h 12"/>
                    <a:gd name="T62" fmla="*/ 2 w 2"/>
                    <a:gd name="T63" fmla="*/ 10 h 12"/>
                    <a:gd name="T64" fmla="*/ 2 w 2"/>
                    <a:gd name="T65" fmla="*/ 10 h 12"/>
                    <a:gd name="T66" fmla="*/ 2 w 2"/>
                    <a:gd name="T67" fmla="*/ 10 h 12"/>
                    <a:gd name="T68" fmla="*/ 0 w 2"/>
                    <a:gd name="T6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12">
                      <a:moveTo>
                        <a:pt x="0" y="10"/>
                      </a:moveTo>
                      <a:lnTo>
                        <a:pt x="0" y="12"/>
                      </a:lnTo>
                      <a:lnTo>
                        <a:pt x="0" y="12"/>
                      </a:lnTo>
                      <a:lnTo>
                        <a:pt x="0" y="10"/>
                      </a:lnTo>
                      <a:lnTo>
                        <a:pt x="0" y="10"/>
                      </a:lnTo>
                      <a:lnTo>
                        <a:pt x="0" y="10"/>
                      </a:lnTo>
                      <a:lnTo>
                        <a:pt x="0" y="10"/>
                      </a:lnTo>
                      <a:lnTo>
                        <a:pt x="0" y="8"/>
                      </a:lnTo>
                      <a:lnTo>
                        <a:pt x="0" y="8"/>
                      </a:lnTo>
                      <a:lnTo>
                        <a:pt x="0" y="6"/>
                      </a:lnTo>
                      <a:lnTo>
                        <a:pt x="0" y="6"/>
                      </a:lnTo>
                      <a:lnTo>
                        <a:pt x="0" y="6"/>
                      </a:lnTo>
                      <a:lnTo>
                        <a:pt x="0" y="4"/>
                      </a:lnTo>
                      <a:lnTo>
                        <a:pt x="0" y="4"/>
                      </a:lnTo>
                      <a:lnTo>
                        <a:pt x="0" y="4"/>
                      </a:lnTo>
                      <a:lnTo>
                        <a:pt x="0" y="2"/>
                      </a:lnTo>
                      <a:lnTo>
                        <a:pt x="2" y="2"/>
                      </a:lnTo>
                      <a:lnTo>
                        <a:pt x="2" y="2"/>
                      </a:lnTo>
                      <a:lnTo>
                        <a:pt x="2" y="2"/>
                      </a:lnTo>
                      <a:lnTo>
                        <a:pt x="2" y="0"/>
                      </a:lnTo>
                      <a:lnTo>
                        <a:pt x="2" y="0"/>
                      </a:lnTo>
                      <a:lnTo>
                        <a:pt x="2" y="2"/>
                      </a:lnTo>
                      <a:lnTo>
                        <a:pt x="2" y="2"/>
                      </a:lnTo>
                      <a:lnTo>
                        <a:pt x="2" y="4"/>
                      </a:lnTo>
                      <a:lnTo>
                        <a:pt x="2" y="4"/>
                      </a:lnTo>
                      <a:lnTo>
                        <a:pt x="2" y="4"/>
                      </a:lnTo>
                      <a:lnTo>
                        <a:pt x="2" y="6"/>
                      </a:lnTo>
                      <a:lnTo>
                        <a:pt x="2" y="6"/>
                      </a:lnTo>
                      <a:lnTo>
                        <a:pt x="2" y="8"/>
                      </a:lnTo>
                      <a:lnTo>
                        <a:pt x="2" y="8"/>
                      </a:lnTo>
                      <a:lnTo>
                        <a:pt x="2" y="10"/>
                      </a:lnTo>
                      <a:lnTo>
                        <a:pt x="2" y="10"/>
                      </a:lnTo>
                      <a:lnTo>
                        <a:pt x="2" y="10"/>
                      </a:lnTo>
                      <a:lnTo>
                        <a:pt x="2" y="10"/>
                      </a:lnTo>
                      <a:lnTo>
                        <a:pt x="0" y="1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4" name="Freeform 2077">
                  <a:extLst>
                    <a:ext uri="{FF2B5EF4-FFF2-40B4-BE49-F238E27FC236}">
                      <a16:creationId xmlns:a16="http://schemas.microsoft.com/office/drawing/2014/main" id="{953DA1FB-D8A7-46A9-8C7A-928AA84CF889}"/>
                    </a:ext>
                  </a:extLst>
                </p:cNvPr>
                <p:cNvSpPr>
                  <a:spLocks/>
                </p:cNvSpPr>
                <p:nvPr/>
              </p:nvSpPr>
              <p:spPr bwMode="auto">
                <a:xfrm>
                  <a:off x="12498528" y="4046539"/>
                  <a:ext cx="3175" cy="19050"/>
                </a:xfrm>
                <a:custGeom>
                  <a:avLst/>
                  <a:gdLst>
                    <a:gd name="T0" fmla="*/ 0 w 2"/>
                    <a:gd name="T1" fmla="*/ 10 h 12"/>
                    <a:gd name="T2" fmla="*/ 0 w 2"/>
                    <a:gd name="T3" fmla="*/ 12 h 12"/>
                    <a:gd name="T4" fmla="*/ 0 w 2"/>
                    <a:gd name="T5" fmla="*/ 12 h 12"/>
                    <a:gd name="T6" fmla="*/ 0 w 2"/>
                    <a:gd name="T7" fmla="*/ 10 h 12"/>
                    <a:gd name="T8" fmla="*/ 0 w 2"/>
                    <a:gd name="T9" fmla="*/ 10 h 12"/>
                    <a:gd name="T10" fmla="*/ 0 w 2"/>
                    <a:gd name="T11" fmla="*/ 10 h 12"/>
                    <a:gd name="T12" fmla="*/ 0 w 2"/>
                    <a:gd name="T13" fmla="*/ 10 h 12"/>
                    <a:gd name="T14" fmla="*/ 0 w 2"/>
                    <a:gd name="T15" fmla="*/ 8 h 12"/>
                    <a:gd name="T16" fmla="*/ 0 w 2"/>
                    <a:gd name="T17" fmla="*/ 8 h 12"/>
                    <a:gd name="T18" fmla="*/ 0 w 2"/>
                    <a:gd name="T19" fmla="*/ 6 h 12"/>
                    <a:gd name="T20" fmla="*/ 0 w 2"/>
                    <a:gd name="T21" fmla="*/ 6 h 12"/>
                    <a:gd name="T22" fmla="*/ 0 w 2"/>
                    <a:gd name="T23" fmla="*/ 6 h 12"/>
                    <a:gd name="T24" fmla="*/ 0 w 2"/>
                    <a:gd name="T25" fmla="*/ 4 h 12"/>
                    <a:gd name="T26" fmla="*/ 0 w 2"/>
                    <a:gd name="T27" fmla="*/ 4 h 12"/>
                    <a:gd name="T28" fmla="*/ 0 w 2"/>
                    <a:gd name="T29" fmla="*/ 4 h 12"/>
                    <a:gd name="T30" fmla="*/ 0 w 2"/>
                    <a:gd name="T31" fmla="*/ 2 h 12"/>
                    <a:gd name="T32" fmla="*/ 2 w 2"/>
                    <a:gd name="T33" fmla="*/ 2 h 12"/>
                    <a:gd name="T34" fmla="*/ 2 w 2"/>
                    <a:gd name="T35" fmla="*/ 2 h 12"/>
                    <a:gd name="T36" fmla="*/ 2 w 2"/>
                    <a:gd name="T37" fmla="*/ 2 h 12"/>
                    <a:gd name="T38" fmla="*/ 2 w 2"/>
                    <a:gd name="T39" fmla="*/ 0 h 12"/>
                    <a:gd name="T40" fmla="*/ 2 w 2"/>
                    <a:gd name="T41" fmla="*/ 0 h 12"/>
                    <a:gd name="T42" fmla="*/ 2 w 2"/>
                    <a:gd name="T43" fmla="*/ 2 h 12"/>
                    <a:gd name="T44" fmla="*/ 2 w 2"/>
                    <a:gd name="T45" fmla="*/ 2 h 12"/>
                    <a:gd name="T46" fmla="*/ 2 w 2"/>
                    <a:gd name="T47" fmla="*/ 4 h 12"/>
                    <a:gd name="T48" fmla="*/ 2 w 2"/>
                    <a:gd name="T49" fmla="*/ 4 h 12"/>
                    <a:gd name="T50" fmla="*/ 2 w 2"/>
                    <a:gd name="T51" fmla="*/ 4 h 12"/>
                    <a:gd name="T52" fmla="*/ 2 w 2"/>
                    <a:gd name="T53" fmla="*/ 6 h 12"/>
                    <a:gd name="T54" fmla="*/ 2 w 2"/>
                    <a:gd name="T55" fmla="*/ 6 h 12"/>
                    <a:gd name="T56" fmla="*/ 2 w 2"/>
                    <a:gd name="T57" fmla="*/ 8 h 12"/>
                    <a:gd name="T58" fmla="*/ 2 w 2"/>
                    <a:gd name="T59" fmla="*/ 8 h 12"/>
                    <a:gd name="T60" fmla="*/ 2 w 2"/>
                    <a:gd name="T61" fmla="*/ 10 h 12"/>
                    <a:gd name="T62" fmla="*/ 2 w 2"/>
                    <a:gd name="T63" fmla="*/ 10 h 12"/>
                    <a:gd name="T64" fmla="*/ 2 w 2"/>
                    <a:gd name="T65" fmla="*/ 10 h 12"/>
                    <a:gd name="T66" fmla="*/ 2 w 2"/>
                    <a:gd name="T67" fmla="*/ 10 h 12"/>
                    <a:gd name="T68" fmla="*/ 0 w 2"/>
                    <a:gd name="T6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 h="12">
                      <a:moveTo>
                        <a:pt x="0" y="10"/>
                      </a:moveTo>
                      <a:lnTo>
                        <a:pt x="0" y="12"/>
                      </a:lnTo>
                      <a:lnTo>
                        <a:pt x="0" y="12"/>
                      </a:lnTo>
                      <a:lnTo>
                        <a:pt x="0" y="10"/>
                      </a:lnTo>
                      <a:lnTo>
                        <a:pt x="0" y="10"/>
                      </a:lnTo>
                      <a:lnTo>
                        <a:pt x="0" y="10"/>
                      </a:lnTo>
                      <a:lnTo>
                        <a:pt x="0" y="10"/>
                      </a:lnTo>
                      <a:lnTo>
                        <a:pt x="0" y="8"/>
                      </a:lnTo>
                      <a:lnTo>
                        <a:pt x="0" y="8"/>
                      </a:lnTo>
                      <a:lnTo>
                        <a:pt x="0" y="6"/>
                      </a:lnTo>
                      <a:lnTo>
                        <a:pt x="0" y="6"/>
                      </a:lnTo>
                      <a:lnTo>
                        <a:pt x="0" y="6"/>
                      </a:lnTo>
                      <a:lnTo>
                        <a:pt x="0" y="4"/>
                      </a:lnTo>
                      <a:lnTo>
                        <a:pt x="0" y="4"/>
                      </a:lnTo>
                      <a:lnTo>
                        <a:pt x="0" y="4"/>
                      </a:lnTo>
                      <a:lnTo>
                        <a:pt x="0" y="2"/>
                      </a:lnTo>
                      <a:lnTo>
                        <a:pt x="2" y="2"/>
                      </a:lnTo>
                      <a:lnTo>
                        <a:pt x="2" y="2"/>
                      </a:lnTo>
                      <a:lnTo>
                        <a:pt x="2" y="2"/>
                      </a:lnTo>
                      <a:lnTo>
                        <a:pt x="2" y="0"/>
                      </a:lnTo>
                      <a:lnTo>
                        <a:pt x="2" y="0"/>
                      </a:lnTo>
                      <a:lnTo>
                        <a:pt x="2" y="2"/>
                      </a:lnTo>
                      <a:lnTo>
                        <a:pt x="2" y="2"/>
                      </a:lnTo>
                      <a:lnTo>
                        <a:pt x="2" y="4"/>
                      </a:lnTo>
                      <a:lnTo>
                        <a:pt x="2" y="4"/>
                      </a:lnTo>
                      <a:lnTo>
                        <a:pt x="2" y="4"/>
                      </a:lnTo>
                      <a:lnTo>
                        <a:pt x="2" y="6"/>
                      </a:lnTo>
                      <a:lnTo>
                        <a:pt x="2" y="6"/>
                      </a:lnTo>
                      <a:lnTo>
                        <a:pt x="2" y="8"/>
                      </a:lnTo>
                      <a:lnTo>
                        <a:pt x="2" y="8"/>
                      </a:lnTo>
                      <a:lnTo>
                        <a:pt x="2" y="10"/>
                      </a:lnTo>
                      <a:lnTo>
                        <a:pt x="2" y="10"/>
                      </a:lnTo>
                      <a:lnTo>
                        <a:pt x="2" y="10"/>
                      </a:lnTo>
                      <a:lnTo>
                        <a:pt x="2" y="10"/>
                      </a:lnTo>
                      <a:lnTo>
                        <a:pt x="0" y="1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5" name="Freeform 2078">
                  <a:extLst>
                    <a:ext uri="{FF2B5EF4-FFF2-40B4-BE49-F238E27FC236}">
                      <a16:creationId xmlns:a16="http://schemas.microsoft.com/office/drawing/2014/main" id="{D4C24577-1746-4AC7-8896-CEFE38639AF7}"/>
                    </a:ext>
                  </a:extLst>
                </p:cNvPr>
                <p:cNvSpPr>
                  <a:spLocks/>
                </p:cNvSpPr>
                <p:nvPr/>
              </p:nvSpPr>
              <p:spPr bwMode="auto">
                <a:xfrm>
                  <a:off x="12462016" y="4010026"/>
                  <a:ext cx="39688" cy="95250"/>
                </a:xfrm>
                <a:custGeom>
                  <a:avLst/>
                  <a:gdLst>
                    <a:gd name="T0" fmla="*/ 21 w 25"/>
                    <a:gd name="T1" fmla="*/ 8 h 60"/>
                    <a:gd name="T2" fmla="*/ 23 w 25"/>
                    <a:gd name="T3" fmla="*/ 8 h 60"/>
                    <a:gd name="T4" fmla="*/ 23 w 25"/>
                    <a:gd name="T5" fmla="*/ 12 h 60"/>
                    <a:gd name="T6" fmla="*/ 25 w 25"/>
                    <a:gd name="T7" fmla="*/ 14 h 60"/>
                    <a:gd name="T8" fmla="*/ 23 w 25"/>
                    <a:gd name="T9" fmla="*/ 16 h 60"/>
                    <a:gd name="T10" fmla="*/ 23 w 25"/>
                    <a:gd name="T11" fmla="*/ 20 h 60"/>
                    <a:gd name="T12" fmla="*/ 23 w 25"/>
                    <a:gd name="T13" fmla="*/ 20 h 60"/>
                    <a:gd name="T14" fmla="*/ 21 w 25"/>
                    <a:gd name="T15" fmla="*/ 23 h 60"/>
                    <a:gd name="T16" fmla="*/ 21 w 25"/>
                    <a:gd name="T17" fmla="*/ 25 h 60"/>
                    <a:gd name="T18" fmla="*/ 21 w 25"/>
                    <a:gd name="T19" fmla="*/ 27 h 60"/>
                    <a:gd name="T20" fmla="*/ 19 w 25"/>
                    <a:gd name="T21" fmla="*/ 27 h 60"/>
                    <a:gd name="T22" fmla="*/ 17 w 25"/>
                    <a:gd name="T23" fmla="*/ 29 h 60"/>
                    <a:gd name="T24" fmla="*/ 17 w 25"/>
                    <a:gd name="T25" fmla="*/ 31 h 60"/>
                    <a:gd name="T26" fmla="*/ 16 w 25"/>
                    <a:gd name="T27" fmla="*/ 33 h 60"/>
                    <a:gd name="T28" fmla="*/ 17 w 25"/>
                    <a:gd name="T29" fmla="*/ 35 h 60"/>
                    <a:gd name="T30" fmla="*/ 17 w 25"/>
                    <a:gd name="T31" fmla="*/ 39 h 60"/>
                    <a:gd name="T32" fmla="*/ 17 w 25"/>
                    <a:gd name="T33" fmla="*/ 41 h 60"/>
                    <a:gd name="T34" fmla="*/ 17 w 25"/>
                    <a:gd name="T35" fmla="*/ 43 h 60"/>
                    <a:gd name="T36" fmla="*/ 16 w 25"/>
                    <a:gd name="T37" fmla="*/ 44 h 60"/>
                    <a:gd name="T38" fmla="*/ 16 w 25"/>
                    <a:gd name="T39" fmla="*/ 48 h 60"/>
                    <a:gd name="T40" fmla="*/ 14 w 25"/>
                    <a:gd name="T41" fmla="*/ 50 h 60"/>
                    <a:gd name="T42" fmla="*/ 14 w 25"/>
                    <a:gd name="T43" fmla="*/ 52 h 60"/>
                    <a:gd name="T44" fmla="*/ 12 w 25"/>
                    <a:gd name="T45" fmla="*/ 54 h 60"/>
                    <a:gd name="T46" fmla="*/ 10 w 25"/>
                    <a:gd name="T47" fmla="*/ 54 h 60"/>
                    <a:gd name="T48" fmla="*/ 8 w 25"/>
                    <a:gd name="T49" fmla="*/ 56 h 60"/>
                    <a:gd name="T50" fmla="*/ 8 w 25"/>
                    <a:gd name="T51" fmla="*/ 56 h 60"/>
                    <a:gd name="T52" fmla="*/ 6 w 25"/>
                    <a:gd name="T53" fmla="*/ 58 h 60"/>
                    <a:gd name="T54" fmla="*/ 4 w 25"/>
                    <a:gd name="T55" fmla="*/ 60 h 60"/>
                    <a:gd name="T56" fmla="*/ 2 w 25"/>
                    <a:gd name="T57" fmla="*/ 60 h 60"/>
                    <a:gd name="T58" fmla="*/ 0 w 25"/>
                    <a:gd name="T59" fmla="*/ 58 h 60"/>
                    <a:gd name="T60" fmla="*/ 0 w 25"/>
                    <a:gd name="T61" fmla="*/ 54 h 60"/>
                    <a:gd name="T62" fmla="*/ 0 w 25"/>
                    <a:gd name="T63" fmla="*/ 50 h 60"/>
                    <a:gd name="T64" fmla="*/ 2 w 25"/>
                    <a:gd name="T65" fmla="*/ 48 h 60"/>
                    <a:gd name="T66" fmla="*/ 2 w 25"/>
                    <a:gd name="T67" fmla="*/ 44 h 60"/>
                    <a:gd name="T68" fmla="*/ 2 w 25"/>
                    <a:gd name="T69" fmla="*/ 41 h 60"/>
                    <a:gd name="T70" fmla="*/ 2 w 25"/>
                    <a:gd name="T71" fmla="*/ 39 h 60"/>
                    <a:gd name="T72" fmla="*/ 2 w 25"/>
                    <a:gd name="T73" fmla="*/ 35 h 60"/>
                    <a:gd name="T74" fmla="*/ 2 w 25"/>
                    <a:gd name="T75" fmla="*/ 33 h 60"/>
                    <a:gd name="T76" fmla="*/ 2 w 25"/>
                    <a:gd name="T77" fmla="*/ 29 h 60"/>
                    <a:gd name="T78" fmla="*/ 2 w 25"/>
                    <a:gd name="T79" fmla="*/ 25 h 60"/>
                    <a:gd name="T80" fmla="*/ 2 w 25"/>
                    <a:gd name="T81" fmla="*/ 23 h 60"/>
                    <a:gd name="T82" fmla="*/ 2 w 25"/>
                    <a:gd name="T83" fmla="*/ 20 h 60"/>
                    <a:gd name="T84" fmla="*/ 2 w 25"/>
                    <a:gd name="T85" fmla="*/ 18 h 60"/>
                    <a:gd name="T86" fmla="*/ 4 w 25"/>
                    <a:gd name="T87" fmla="*/ 18 h 60"/>
                    <a:gd name="T88" fmla="*/ 6 w 25"/>
                    <a:gd name="T89" fmla="*/ 18 h 60"/>
                    <a:gd name="T90" fmla="*/ 8 w 25"/>
                    <a:gd name="T91" fmla="*/ 18 h 60"/>
                    <a:gd name="T92" fmla="*/ 8 w 25"/>
                    <a:gd name="T93" fmla="*/ 16 h 60"/>
                    <a:gd name="T94" fmla="*/ 10 w 25"/>
                    <a:gd name="T95" fmla="*/ 14 h 60"/>
                    <a:gd name="T96" fmla="*/ 10 w 25"/>
                    <a:gd name="T97" fmla="*/ 12 h 60"/>
                    <a:gd name="T98" fmla="*/ 12 w 25"/>
                    <a:gd name="T99" fmla="*/ 10 h 60"/>
                    <a:gd name="T100" fmla="*/ 14 w 25"/>
                    <a:gd name="T101" fmla="*/ 8 h 60"/>
                    <a:gd name="T102" fmla="*/ 16 w 25"/>
                    <a:gd name="T103" fmla="*/ 6 h 60"/>
                    <a:gd name="T104" fmla="*/ 17 w 25"/>
                    <a:gd name="T105" fmla="*/ 8 h 60"/>
                    <a:gd name="T106" fmla="*/ 19 w 25"/>
                    <a:gd name="T107" fmla="*/ 6 h 60"/>
                    <a:gd name="T108" fmla="*/ 19 w 25"/>
                    <a:gd name="T109" fmla="*/ 2 h 60"/>
                    <a:gd name="T110" fmla="*/ 21 w 25"/>
                    <a:gd name="T111" fmla="*/ 0 h 60"/>
                    <a:gd name="T112" fmla="*/ 19 w 25"/>
                    <a:gd name="T113"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60">
                      <a:moveTo>
                        <a:pt x="19" y="6"/>
                      </a:moveTo>
                      <a:lnTo>
                        <a:pt x="19" y="8"/>
                      </a:lnTo>
                      <a:lnTo>
                        <a:pt x="21" y="8"/>
                      </a:lnTo>
                      <a:lnTo>
                        <a:pt x="21" y="8"/>
                      </a:lnTo>
                      <a:lnTo>
                        <a:pt x="21" y="8"/>
                      </a:lnTo>
                      <a:lnTo>
                        <a:pt x="23" y="8"/>
                      </a:lnTo>
                      <a:lnTo>
                        <a:pt x="23" y="8"/>
                      </a:lnTo>
                      <a:lnTo>
                        <a:pt x="23" y="8"/>
                      </a:lnTo>
                      <a:lnTo>
                        <a:pt x="23" y="10"/>
                      </a:lnTo>
                      <a:lnTo>
                        <a:pt x="23" y="10"/>
                      </a:lnTo>
                      <a:lnTo>
                        <a:pt x="23" y="12"/>
                      </a:lnTo>
                      <a:lnTo>
                        <a:pt x="23" y="12"/>
                      </a:lnTo>
                      <a:lnTo>
                        <a:pt x="23" y="14"/>
                      </a:lnTo>
                      <a:lnTo>
                        <a:pt x="23" y="14"/>
                      </a:lnTo>
                      <a:lnTo>
                        <a:pt x="25" y="14"/>
                      </a:lnTo>
                      <a:lnTo>
                        <a:pt x="25" y="14"/>
                      </a:lnTo>
                      <a:lnTo>
                        <a:pt x="25" y="16"/>
                      </a:lnTo>
                      <a:lnTo>
                        <a:pt x="23" y="16"/>
                      </a:lnTo>
                      <a:lnTo>
                        <a:pt x="23" y="16"/>
                      </a:lnTo>
                      <a:lnTo>
                        <a:pt x="23" y="16"/>
                      </a:lnTo>
                      <a:lnTo>
                        <a:pt x="23" y="18"/>
                      </a:lnTo>
                      <a:lnTo>
                        <a:pt x="23" y="18"/>
                      </a:lnTo>
                      <a:lnTo>
                        <a:pt x="23" y="18"/>
                      </a:lnTo>
                      <a:lnTo>
                        <a:pt x="23" y="20"/>
                      </a:lnTo>
                      <a:lnTo>
                        <a:pt x="23" y="20"/>
                      </a:lnTo>
                      <a:lnTo>
                        <a:pt x="21" y="20"/>
                      </a:lnTo>
                      <a:lnTo>
                        <a:pt x="21" y="20"/>
                      </a:lnTo>
                      <a:lnTo>
                        <a:pt x="23" y="20"/>
                      </a:lnTo>
                      <a:lnTo>
                        <a:pt x="23" y="21"/>
                      </a:lnTo>
                      <a:lnTo>
                        <a:pt x="23" y="21"/>
                      </a:lnTo>
                      <a:lnTo>
                        <a:pt x="23" y="23"/>
                      </a:lnTo>
                      <a:lnTo>
                        <a:pt x="21" y="23"/>
                      </a:lnTo>
                      <a:lnTo>
                        <a:pt x="21" y="23"/>
                      </a:lnTo>
                      <a:lnTo>
                        <a:pt x="21" y="23"/>
                      </a:lnTo>
                      <a:lnTo>
                        <a:pt x="21" y="25"/>
                      </a:lnTo>
                      <a:lnTo>
                        <a:pt x="21" y="25"/>
                      </a:lnTo>
                      <a:lnTo>
                        <a:pt x="21" y="25"/>
                      </a:lnTo>
                      <a:lnTo>
                        <a:pt x="21" y="27"/>
                      </a:lnTo>
                      <a:lnTo>
                        <a:pt x="21" y="27"/>
                      </a:lnTo>
                      <a:lnTo>
                        <a:pt x="21" y="27"/>
                      </a:lnTo>
                      <a:lnTo>
                        <a:pt x="21" y="27"/>
                      </a:lnTo>
                      <a:lnTo>
                        <a:pt x="19" y="27"/>
                      </a:lnTo>
                      <a:lnTo>
                        <a:pt x="19" y="27"/>
                      </a:lnTo>
                      <a:lnTo>
                        <a:pt x="19" y="27"/>
                      </a:lnTo>
                      <a:lnTo>
                        <a:pt x="19" y="27"/>
                      </a:lnTo>
                      <a:lnTo>
                        <a:pt x="19" y="27"/>
                      </a:lnTo>
                      <a:lnTo>
                        <a:pt x="17" y="27"/>
                      </a:lnTo>
                      <a:lnTo>
                        <a:pt x="17" y="29"/>
                      </a:lnTo>
                      <a:lnTo>
                        <a:pt x="17" y="29"/>
                      </a:lnTo>
                      <a:lnTo>
                        <a:pt x="17" y="29"/>
                      </a:lnTo>
                      <a:lnTo>
                        <a:pt x="17" y="31"/>
                      </a:lnTo>
                      <a:lnTo>
                        <a:pt x="17" y="31"/>
                      </a:lnTo>
                      <a:lnTo>
                        <a:pt x="17" y="33"/>
                      </a:lnTo>
                      <a:lnTo>
                        <a:pt x="16" y="33"/>
                      </a:lnTo>
                      <a:lnTo>
                        <a:pt x="16" y="33"/>
                      </a:lnTo>
                      <a:lnTo>
                        <a:pt x="16" y="33"/>
                      </a:lnTo>
                      <a:lnTo>
                        <a:pt x="17" y="33"/>
                      </a:lnTo>
                      <a:lnTo>
                        <a:pt x="17" y="35"/>
                      </a:lnTo>
                      <a:lnTo>
                        <a:pt x="17" y="35"/>
                      </a:lnTo>
                      <a:lnTo>
                        <a:pt x="17" y="35"/>
                      </a:lnTo>
                      <a:lnTo>
                        <a:pt x="17" y="37"/>
                      </a:lnTo>
                      <a:lnTo>
                        <a:pt x="17" y="37"/>
                      </a:lnTo>
                      <a:lnTo>
                        <a:pt x="17" y="39"/>
                      </a:lnTo>
                      <a:lnTo>
                        <a:pt x="17" y="39"/>
                      </a:lnTo>
                      <a:lnTo>
                        <a:pt x="17" y="39"/>
                      </a:lnTo>
                      <a:lnTo>
                        <a:pt x="17" y="41"/>
                      </a:lnTo>
                      <a:lnTo>
                        <a:pt x="17" y="41"/>
                      </a:lnTo>
                      <a:lnTo>
                        <a:pt x="17" y="41"/>
                      </a:lnTo>
                      <a:lnTo>
                        <a:pt x="17" y="41"/>
                      </a:lnTo>
                      <a:lnTo>
                        <a:pt x="17" y="41"/>
                      </a:lnTo>
                      <a:lnTo>
                        <a:pt x="17" y="43"/>
                      </a:lnTo>
                      <a:lnTo>
                        <a:pt x="17" y="43"/>
                      </a:lnTo>
                      <a:lnTo>
                        <a:pt x="16" y="43"/>
                      </a:lnTo>
                      <a:lnTo>
                        <a:pt x="16" y="44"/>
                      </a:lnTo>
                      <a:lnTo>
                        <a:pt x="16" y="44"/>
                      </a:lnTo>
                      <a:lnTo>
                        <a:pt x="16" y="44"/>
                      </a:lnTo>
                      <a:lnTo>
                        <a:pt x="16" y="46"/>
                      </a:lnTo>
                      <a:lnTo>
                        <a:pt x="16" y="46"/>
                      </a:lnTo>
                      <a:lnTo>
                        <a:pt x="16" y="48"/>
                      </a:lnTo>
                      <a:lnTo>
                        <a:pt x="16" y="48"/>
                      </a:lnTo>
                      <a:lnTo>
                        <a:pt x="16" y="48"/>
                      </a:lnTo>
                      <a:lnTo>
                        <a:pt x="16" y="48"/>
                      </a:lnTo>
                      <a:lnTo>
                        <a:pt x="14" y="48"/>
                      </a:lnTo>
                      <a:lnTo>
                        <a:pt x="14" y="50"/>
                      </a:lnTo>
                      <a:lnTo>
                        <a:pt x="14" y="50"/>
                      </a:lnTo>
                      <a:lnTo>
                        <a:pt x="14" y="50"/>
                      </a:lnTo>
                      <a:lnTo>
                        <a:pt x="14" y="52"/>
                      </a:lnTo>
                      <a:lnTo>
                        <a:pt x="14" y="52"/>
                      </a:lnTo>
                      <a:lnTo>
                        <a:pt x="14" y="52"/>
                      </a:lnTo>
                      <a:lnTo>
                        <a:pt x="12" y="52"/>
                      </a:lnTo>
                      <a:lnTo>
                        <a:pt x="12" y="54"/>
                      </a:lnTo>
                      <a:lnTo>
                        <a:pt x="12" y="54"/>
                      </a:lnTo>
                      <a:lnTo>
                        <a:pt x="12" y="52"/>
                      </a:lnTo>
                      <a:lnTo>
                        <a:pt x="10" y="52"/>
                      </a:lnTo>
                      <a:lnTo>
                        <a:pt x="10" y="54"/>
                      </a:lnTo>
                      <a:lnTo>
                        <a:pt x="10" y="54"/>
                      </a:lnTo>
                      <a:lnTo>
                        <a:pt x="10" y="54"/>
                      </a:lnTo>
                      <a:lnTo>
                        <a:pt x="10" y="54"/>
                      </a:lnTo>
                      <a:lnTo>
                        <a:pt x="10" y="56"/>
                      </a:lnTo>
                      <a:lnTo>
                        <a:pt x="8" y="56"/>
                      </a:lnTo>
                      <a:lnTo>
                        <a:pt x="8" y="56"/>
                      </a:lnTo>
                      <a:lnTo>
                        <a:pt x="8" y="56"/>
                      </a:lnTo>
                      <a:lnTo>
                        <a:pt x="8" y="56"/>
                      </a:lnTo>
                      <a:lnTo>
                        <a:pt x="8" y="56"/>
                      </a:lnTo>
                      <a:lnTo>
                        <a:pt x="8" y="58"/>
                      </a:lnTo>
                      <a:lnTo>
                        <a:pt x="6" y="58"/>
                      </a:lnTo>
                      <a:lnTo>
                        <a:pt x="6" y="58"/>
                      </a:lnTo>
                      <a:lnTo>
                        <a:pt x="6" y="58"/>
                      </a:lnTo>
                      <a:lnTo>
                        <a:pt x="6" y="60"/>
                      </a:lnTo>
                      <a:lnTo>
                        <a:pt x="6" y="60"/>
                      </a:lnTo>
                      <a:lnTo>
                        <a:pt x="4" y="60"/>
                      </a:lnTo>
                      <a:lnTo>
                        <a:pt x="4" y="60"/>
                      </a:lnTo>
                      <a:lnTo>
                        <a:pt x="4" y="60"/>
                      </a:lnTo>
                      <a:lnTo>
                        <a:pt x="4" y="60"/>
                      </a:lnTo>
                      <a:lnTo>
                        <a:pt x="2" y="60"/>
                      </a:lnTo>
                      <a:lnTo>
                        <a:pt x="2" y="60"/>
                      </a:lnTo>
                      <a:lnTo>
                        <a:pt x="2" y="60"/>
                      </a:lnTo>
                      <a:lnTo>
                        <a:pt x="0" y="60"/>
                      </a:lnTo>
                      <a:lnTo>
                        <a:pt x="0" y="58"/>
                      </a:lnTo>
                      <a:lnTo>
                        <a:pt x="0" y="58"/>
                      </a:lnTo>
                      <a:lnTo>
                        <a:pt x="0" y="56"/>
                      </a:lnTo>
                      <a:lnTo>
                        <a:pt x="0" y="56"/>
                      </a:lnTo>
                      <a:lnTo>
                        <a:pt x="0" y="56"/>
                      </a:lnTo>
                      <a:lnTo>
                        <a:pt x="0" y="54"/>
                      </a:lnTo>
                      <a:lnTo>
                        <a:pt x="0" y="54"/>
                      </a:lnTo>
                      <a:lnTo>
                        <a:pt x="0" y="52"/>
                      </a:lnTo>
                      <a:lnTo>
                        <a:pt x="0" y="52"/>
                      </a:lnTo>
                      <a:lnTo>
                        <a:pt x="0" y="50"/>
                      </a:lnTo>
                      <a:lnTo>
                        <a:pt x="0" y="50"/>
                      </a:lnTo>
                      <a:lnTo>
                        <a:pt x="0" y="48"/>
                      </a:lnTo>
                      <a:lnTo>
                        <a:pt x="2" y="48"/>
                      </a:lnTo>
                      <a:lnTo>
                        <a:pt x="2" y="48"/>
                      </a:lnTo>
                      <a:lnTo>
                        <a:pt x="2" y="48"/>
                      </a:lnTo>
                      <a:lnTo>
                        <a:pt x="2" y="46"/>
                      </a:lnTo>
                      <a:lnTo>
                        <a:pt x="2" y="46"/>
                      </a:lnTo>
                      <a:lnTo>
                        <a:pt x="2" y="44"/>
                      </a:lnTo>
                      <a:lnTo>
                        <a:pt x="2" y="44"/>
                      </a:lnTo>
                      <a:lnTo>
                        <a:pt x="2" y="43"/>
                      </a:lnTo>
                      <a:lnTo>
                        <a:pt x="2" y="43"/>
                      </a:lnTo>
                      <a:lnTo>
                        <a:pt x="2" y="41"/>
                      </a:lnTo>
                      <a:lnTo>
                        <a:pt x="2" y="41"/>
                      </a:lnTo>
                      <a:lnTo>
                        <a:pt x="2" y="41"/>
                      </a:lnTo>
                      <a:lnTo>
                        <a:pt x="2" y="39"/>
                      </a:lnTo>
                      <a:lnTo>
                        <a:pt x="2" y="39"/>
                      </a:lnTo>
                      <a:lnTo>
                        <a:pt x="2" y="37"/>
                      </a:lnTo>
                      <a:lnTo>
                        <a:pt x="2" y="37"/>
                      </a:lnTo>
                      <a:lnTo>
                        <a:pt x="2" y="37"/>
                      </a:lnTo>
                      <a:lnTo>
                        <a:pt x="2" y="35"/>
                      </a:lnTo>
                      <a:lnTo>
                        <a:pt x="2" y="35"/>
                      </a:lnTo>
                      <a:lnTo>
                        <a:pt x="2" y="35"/>
                      </a:lnTo>
                      <a:lnTo>
                        <a:pt x="2" y="33"/>
                      </a:lnTo>
                      <a:lnTo>
                        <a:pt x="2" y="33"/>
                      </a:lnTo>
                      <a:lnTo>
                        <a:pt x="2" y="33"/>
                      </a:lnTo>
                      <a:lnTo>
                        <a:pt x="2" y="31"/>
                      </a:lnTo>
                      <a:lnTo>
                        <a:pt x="2" y="31"/>
                      </a:lnTo>
                      <a:lnTo>
                        <a:pt x="2" y="29"/>
                      </a:lnTo>
                      <a:lnTo>
                        <a:pt x="2" y="29"/>
                      </a:lnTo>
                      <a:lnTo>
                        <a:pt x="2" y="27"/>
                      </a:lnTo>
                      <a:lnTo>
                        <a:pt x="2" y="27"/>
                      </a:lnTo>
                      <a:lnTo>
                        <a:pt x="2" y="25"/>
                      </a:lnTo>
                      <a:lnTo>
                        <a:pt x="2" y="25"/>
                      </a:lnTo>
                      <a:lnTo>
                        <a:pt x="2" y="23"/>
                      </a:lnTo>
                      <a:lnTo>
                        <a:pt x="2" y="23"/>
                      </a:lnTo>
                      <a:lnTo>
                        <a:pt x="2" y="23"/>
                      </a:lnTo>
                      <a:lnTo>
                        <a:pt x="2" y="21"/>
                      </a:lnTo>
                      <a:lnTo>
                        <a:pt x="2" y="21"/>
                      </a:lnTo>
                      <a:lnTo>
                        <a:pt x="2" y="20"/>
                      </a:lnTo>
                      <a:lnTo>
                        <a:pt x="2" y="20"/>
                      </a:lnTo>
                      <a:lnTo>
                        <a:pt x="2" y="18"/>
                      </a:lnTo>
                      <a:lnTo>
                        <a:pt x="2" y="18"/>
                      </a:lnTo>
                      <a:lnTo>
                        <a:pt x="2" y="18"/>
                      </a:lnTo>
                      <a:lnTo>
                        <a:pt x="2" y="18"/>
                      </a:lnTo>
                      <a:lnTo>
                        <a:pt x="2" y="16"/>
                      </a:lnTo>
                      <a:lnTo>
                        <a:pt x="4" y="16"/>
                      </a:lnTo>
                      <a:lnTo>
                        <a:pt x="4" y="16"/>
                      </a:lnTo>
                      <a:lnTo>
                        <a:pt x="4" y="18"/>
                      </a:lnTo>
                      <a:lnTo>
                        <a:pt x="4" y="18"/>
                      </a:lnTo>
                      <a:lnTo>
                        <a:pt x="6" y="18"/>
                      </a:lnTo>
                      <a:lnTo>
                        <a:pt x="6" y="18"/>
                      </a:lnTo>
                      <a:lnTo>
                        <a:pt x="6" y="18"/>
                      </a:lnTo>
                      <a:lnTo>
                        <a:pt x="6" y="20"/>
                      </a:lnTo>
                      <a:lnTo>
                        <a:pt x="8" y="20"/>
                      </a:lnTo>
                      <a:lnTo>
                        <a:pt x="8" y="18"/>
                      </a:lnTo>
                      <a:lnTo>
                        <a:pt x="8" y="18"/>
                      </a:lnTo>
                      <a:lnTo>
                        <a:pt x="8" y="18"/>
                      </a:lnTo>
                      <a:lnTo>
                        <a:pt x="8" y="16"/>
                      </a:lnTo>
                      <a:lnTo>
                        <a:pt x="8" y="16"/>
                      </a:lnTo>
                      <a:lnTo>
                        <a:pt x="8" y="16"/>
                      </a:lnTo>
                      <a:lnTo>
                        <a:pt x="10" y="16"/>
                      </a:lnTo>
                      <a:lnTo>
                        <a:pt x="10" y="16"/>
                      </a:lnTo>
                      <a:lnTo>
                        <a:pt x="10" y="16"/>
                      </a:lnTo>
                      <a:lnTo>
                        <a:pt x="10" y="14"/>
                      </a:lnTo>
                      <a:lnTo>
                        <a:pt x="10" y="14"/>
                      </a:lnTo>
                      <a:lnTo>
                        <a:pt x="10" y="14"/>
                      </a:lnTo>
                      <a:lnTo>
                        <a:pt x="10" y="12"/>
                      </a:lnTo>
                      <a:lnTo>
                        <a:pt x="10" y="12"/>
                      </a:lnTo>
                      <a:lnTo>
                        <a:pt x="12" y="12"/>
                      </a:lnTo>
                      <a:lnTo>
                        <a:pt x="12" y="10"/>
                      </a:lnTo>
                      <a:lnTo>
                        <a:pt x="12" y="10"/>
                      </a:lnTo>
                      <a:lnTo>
                        <a:pt x="12" y="10"/>
                      </a:lnTo>
                      <a:lnTo>
                        <a:pt x="12" y="8"/>
                      </a:lnTo>
                      <a:lnTo>
                        <a:pt x="12" y="8"/>
                      </a:lnTo>
                      <a:lnTo>
                        <a:pt x="14" y="8"/>
                      </a:lnTo>
                      <a:lnTo>
                        <a:pt x="14" y="8"/>
                      </a:lnTo>
                      <a:lnTo>
                        <a:pt x="14" y="6"/>
                      </a:lnTo>
                      <a:lnTo>
                        <a:pt x="14" y="6"/>
                      </a:lnTo>
                      <a:lnTo>
                        <a:pt x="14" y="6"/>
                      </a:lnTo>
                      <a:lnTo>
                        <a:pt x="16" y="6"/>
                      </a:lnTo>
                      <a:lnTo>
                        <a:pt x="16" y="6"/>
                      </a:lnTo>
                      <a:lnTo>
                        <a:pt x="16" y="6"/>
                      </a:lnTo>
                      <a:lnTo>
                        <a:pt x="16" y="8"/>
                      </a:lnTo>
                      <a:lnTo>
                        <a:pt x="17" y="8"/>
                      </a:lnTo>
                      <a:lnTo>
                        <a:pt x="17" y="6"/>
                      </a:lnTo>
                      <a:lnTo>
                        <a:pt x="17" y="6"/>
                      </a:lnTo>
                      <a:lnTo>
                        <a:pt x="17" y="6"/>
                      </a:lnTo>
                      <a:lnTo>
                        <a:pt x="19" y="6"/>
                      </a:lnTo>
                      <a:lnTo>
                        <a:pt x="19" y="4"/>
                      </a:lnTo>
                      <a:lnTo>
                        <a:pt x="19" y="4"/>
                      </a:lnTo>
                      <a:lnTo>
                        <a:pt x="19" y="2"/>
                      </a:lnTo>
                      <a:lnTo>
                        <a:pt x="19" y="2"/>
                      </a:lnTo>
                      <a:lnTo>
                        <a:pt x="19" y="2"/>
                      </a:lnTo>
                      <a:lnTo>
                        <a:pt x="19" y="2"/>
                      </a:lnTo>
                      <a:lnTo>
                        <a:pt x="19" y="0"/>
                      </a:lnTo>
                      <a:lnTo>
                        <a:pt x="21" y="0"/>
                      </a:lnTo>
                      <a:lnTo>
                        <a:pt x="21" y="2"/>
                      </a:lnTo>
                      <a:lnTo>
                        <a:pt x="21" y="2"/>
                      </a:lnTo>
                      <a:lnTo>
                        <a:pt x="21" y="4"/>
                      </a:lnTo>
                      <a:lnTo>
                        <a:pt x="19" y="4"/>
                      </a:lnTo>
                      <a:lnTo>
                        <a:pt x="19" y="4"/>
                      </a:lnTo>
                      <a:lnTo>
                        <a:pt x="19" y="6"/>
                      </a:lnTo>
                      <a:lnTo>
                        <a:pt x="19" y="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6" name="Freeform 2079">
                  <a:extLst>
                    <a:ext uri="{FF2B5EF4-FFF2-40B4-BE49-F238E27FC236}">
                      <a16:creationId xmlns:a16="http://schemas.microsoft.com/office/drawing/2014/main" id="{9D857AFC-AB56-43D7-832B-70B9AEDBBFDB}"/>
                    </a:ext>
                  </a:extLst>
                </p:cNvPr>
                <p:cNvSpPr>
                  <a:spLocks/>
                </p:cNvSpPr>
                <p:nvPr/>
              </p:nvSpPr>
              <p:spPr bwMode="auto">
                <a:xfrm>
                  <a:off x="12462016" y="4010026"/>
                  <a:ext cx="39688" cy="95250"/>
                </a:xfrm>
                <a:custGeom>
                  <a:avLst/>
                  <a:gdLst>
                    <a:gd name="T0" fmla="*/ 21 w 25"/>
                    <a:gd name="T1" fmla="*/ 8 h 60"/>
                    <a:gd name="T2" fmla="*/ 23 w 25"/>
                    <a:gd name="T3" fmla="*/ 8 h 60"/>
                    <a:gd name="T4" fmla="*/ 23 w 25"/>
                    <a:gd name="T5" fmla="*/ 12 h 60"/>
                    <a:gd name="T6" fmla="*/ 25 w 25"/>
                    <a:gd name="T7" fmla="*/ 14 h 60"/>
                    <a:gd name="T8" fmla="*/ 23 w 25"/>
                    <a:gd name="T9" fmla="*/ 16 h 60"/>
                    <a:gd name="T10" fmla="*/ 23 w 25"/>
                    <a:gd name="T11" fmla="*/ 20 h 60"/>
                    <a:gd name="T12" fmla="*/ 23 w 25"/>
                    <a:gd name="T13" fmla="*/ 20 h 60"/>
                    <a:gd name="T14" fmla="*/ 21 w 25"/>
                    <a:gd name="T15" fmla="*/ 23 h 60"/>
                    <a:gd name="T16" fmla="*/ 21 w 25"/>
                    <a:gd name="T17" fmla="*/ 25 h 60"/>
                    <a:gd name="T18" fmla="*/ 21 w 25"/>
                    <a:gd name="T19" fmla="*/ 27 h 60"/>
                    <a:gd name="T20" fmla="*/ 19 w 25"/>
                    <a:gd name="T21" fmla="*/ 27 h 60"/>
                    <a:gd name="T22" fmla="*/ 17 w 25"/>
                    <a:gd name="T23" fmla="*/ 29 h 60"/>
                    <a:gd name="T24" fmla="*/ 17 w 25"/>
                    <a:gd name="T25" fmla="*/ 31 h 60"/>
                    <a:gd name="T26" fmla="*/ 16 w 25"/>
                    <a:gd name="T27" fmla="*/ 33 h 60"/>
                    <a:gd name="T28" fmla="*/ 17 w 25"/>
                    <a:gd name="T29" fmla="*/ 35 h 60"/>
                    <a:gd name="T30" fmla="*/ 17 w 25"/>
                    <a:gd name="T31" fmla="*/ 39 h 60"/>
                    <a:gd name="T32" fmla="*/ 17 w 25"/>
                    <a:gd name="T33" fmla="*/ 41 h 60"/>
                    <a:gd name="T34" fmla="*/ 17 w 25"/>
                    <a:gd name="T35" fmla="*/ 43 h 60"/>
                    <a:gd name="T36" fmla="*/ 16 w 25"/>
                    <a:gd name="T37" fmla="*/ 44 h 60"/>
                    <a:gd name="T38" fmla="*/ 16 w 25"/>
                    <a:gd name="T39" fmla="*/ 48 h 60"/>
                    <a:gd name="T40" fmla="*/ 14 w 25"/>
                    <a:gd name="T41" fmla="*/ 50 h 60"/>
                    <a:gd name="T42" fmla="*/ 14 w 25"/>
                    <a:gd name="T43" fmla="*/ 52 h 60"/>
                    <a:gd name="T44" fmla="*/ 12 w 25"/>
                    <a:gd name="T45" fmla="*/ 54 h 60"/>
                    <a:gd name="T46" fmla="*/ 10 w 25"/>
                    <a:gd name="T47" fmla="*/ 54 h 60"/>
                    <a:gd name="T48" fmla="*/ 8 w 25"/>
                    <a:gd name="T49" fmla="*/ 56 h 60"/>
                    <a:gd name="T50" fmla="*/ 8 w 25"/>
                    <a:gd name="T51" fmla="*/ 56 h 60"/>
                    <a:gd name="T52" fmla="*/ 6 w 25"/>
                    <a:gd name="T53" fmla="*/ 58 h 60"/>
                    <a:gd name="T54" fmla="*/ 4 w 25"/>
                    <a:gd name="T55" fmla="*/ 60 h 60"/>
                    <a:gd name="T56" fmla="*/ 2 w 25"/>
                    <a:gd name="T57" fmla="*/ 60 h 60"/>
                    <a:gd name="T58" fmla="*/ 0 w 25"/>
                    <a:gd name="T59" fmla="*/ 58 h 60"/>
                    <a:gd name="T60" fmla="*/ 0 w 25"/>
                    <a:gd name="T61" fmla="*/ 54 h 60"/>
                    <a:gd name="T62" fmla="*/ 0 w 25"/>
                    <a:gd name="T63" fmla="*/ 50 h 60"/>
                    <a:gd name="T64" fmla="*/ 2 w 25"/>
                    <a:gd name="T65" fmla="*/ 48 h 60"/>
                    <a:gd name="T66" fmla="*/ 2 w 25"/>
                    <a:gd name="T67" fmla="*/ 44 h 60"/>
                    <a:gd name="T68" fmla="*/ 2 w 25"/>
                    <a:gd name="T69" fmla="*/ 41 h 60"/>
                    <a:gd name="T70" fmla="*/ 2 w 25"/>
                    <a:gd name="T71" fmla="*/ 39 h 60"/>
                    <a:gd name="T72" fmla="*/ 2 w 25"/>
                    <a:gd name="T73" fmla="*/ 35 h 60"/>
                    <a:gd name="T74" fmla="*/ 2 w 25"/>
                    <a:gd name="T75" fmla="*/ 33 h 60"/>
                    <a:gd name="T76" fmla="*/ 2 w 25"/>
                    <a:gd name="T77" fmla="*/ 29 h 60"/>
                    <a:gd name="T78" fmla="*/ 2 w 25"/>
                    <a:gd name="T79" fmla="*/ 25 h 60"/>
                    <a:gd name="T80" fmla="*/ 2 w 25"/>
                    <a:gd name="T81" fmla="*/ 23 h 60"/>
                    <a:gd name="T82" fmla="*/ 2 w 25"/>
                    <a:gd name="T83" fmla="*/ 20 h 60"/>
                    <a:gd name="T84" fmla="*/ 2 w 25"/>
                    <a:gd name="T85" fmla="*/ 18 h 60"/>
                    <a:gd name="T86" fmla="*/ 4 w 25"/>
                    <a:gd name="T87" fmla="*/ 18 h 60"/>
                    <a:gd name="T88" fmla="*/ 6 w 25"/>
                    <a:gd name="T89" fmla="*/ 18 h 60"/>
                    <a:gd name="T90" fmla="*/ 8 w 25"/>
                    <a:gd name="T91" fmla="*/ 18 h 60"/>
                    <a:gd name="T92" fmla="*/ 8 w 25"/>
                    <a:gd name="T93" fmla="*/ 16 h 60"/>
                    <a:gd name="T94" fmla="*/ 10 w 25"/>
                    <a:gd name="T95" fmla="*/ 14 h 60"/>
                    <a:gd name="T96" fmla="*/ 10 w 25"/>
                    <a:gd name="T97" fmla="*/ 12 h 60"/>
                    <a:gd name="T98" fmla="*/ 12 w 25"/>
                    <a:gd name="T99" fmla="*/ 10 h 60"/>
                    <a:gd name="T100" fmla="*/ 14 w 25"/>
                    <a:gd name="T101" fmla="*/ 8 h 60"/>
                    <a:gd name="T102" fmla="*/ 16 w 25"/>
                    <a:gd name="T103" fmla="*/ 6 h 60"/>
                    <a:gd name="T104" fmla="*/ 17 w 25"/>
                    <a:gd name="T105" fmla="*/ 8 h 60"/>
                    <a:gd name="T106" fmla="*/ 19 w 25"/>
                    <a:gd name="T107" fmla="*/ 6 h 60"/>
                    <a:gd name="T108" fmla="*/ 19 w 25"/>
                    <a:gd name="T109" fmla="*/ 2 h 60"/>
                    <a:gd name="T110" fmla="*/ 21 w 25"/>
                    <a:gd name="T111" fmla="*/ 0 h 60"/>
                    <a:gd name="T112" fmla="*/ 19 w 25"/>
                    <a:gd name="T113"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 h="60">
                      <a:moveTo>
                        <a:pt x="19" y="6"/>
                      </a:moveTo>
                      <a:lnTo>
                        <a:pt x="19" y="8"/>
                      </a:lnTo>
                      <a:lnTo>
                        <a:pt x="21" y="8"/>
                      </a:lnTo>
                      <a:lnTo>
                        <a:pt x="21" y="8"/>
                      </a:lnTo>
                      <a:lnTo>
                        <a:pt x="21" y="8"/>
                      </a:lnTo>
                      <a:lnTo>
                        <a:pt x="23" y="8"/>
                      </a:lnTo>
                      <a:lnTo>
                        <a:pt x="23" y="8"/>
                      </a:lnTo>
                      <a:lnTo>
                        <a:pt x="23" y="8"/>
                      </a:lnTo>
                      <a:lnTo>
                        <a:pt x="23" y="10"/>
                      </a:lnTo>
                      <a:lnTo>
                        <a:pt x="23" y="10"/>
                      </a:lnTo>
                      <a:lnTo>
                        <a:pt x="23" y="12"/>
                      </a:lnTo>
                      <a:lnTo>
                        <a:pt x="23" y="12"/>
                      </a:lnTo>
                      <a:lnTo>
                        <a:pt x="23" y="14"/>
                      </a:lnTo>
                      <a:lnTo>
                        <a:pt x="23" y="14"/>
                      </a:lnTo>
                      <a:lnTo>
                        <a:pt x="25" y="14"/>
                      </a:lnTo>
                      <a:lnTo>
                        <a:pt x="25" y="14"/>
                      </a:lnTo>
                      <a:lnTo>
                        <a:pt x="25" y="16"/>
                      </a:lnTo>
                      <a:lnTo>
                        <a:pt x="23" y="16"/>
                      </a:lnTo>
                      <a:lnTo>
                        <a:pt x="23" y="16"/>
                      </a:lnTo>
                      <a:lnTo>
                        <a:pt x="23" y="16"/>
                      </a:lnTo>
                      <a:lnTo>
                        <a:pt x="23" y="18"/>
                      </a:lnTo>
                      <a:lnTo>
                        <a:pt x="23" y="18"/>
                      </a:lnTo>
                      <a:lnTo>
                        <a:pt x="23" y="18"/>
                      </a:lnTo>
                      <a:lnTo>
                        <a:pt x="23" y="20"/>
                      </a:lnTo>
                      <a:lnTo>
                        <a:pt x="23" y="20"/>
                      </a:lnTo>
                      <a:lnTo>
                        <a:pt x="21" y="20"/>
                      </a:lnTo>
                      <a:lnTo>
                        <a:pt x="21" y="20"/>
                      </a:lnTo>
                      <a:lnTo>
                        <a:pt x="23" y="20"/>
                      </a:lnTo>
                      <a:lnTo>
                        <a:pt x="23" y="21"/>
                      </a:lnTo>
                      <a:lnTo>
                        <a:pt x="23" y="21"/>
                      </a:lnTo>
                      <a:lnTo>
                        <a:pt x="23" y="23"/>
                      </a:lnTo>
                      <a:lnTo>
                        <a:pt x="21" y="23"/>
                      </a:lnTo>
                      <a:lnTo>
                        <a:pt x="21" y="23"/>
                      </a:lnTo>
                      <a:lnTo>
                        <a:pt x="21" y="23"/>
                      </a:lnTo>
                      <a:lnTo>
                        <a:pt x="21" y="25"/>
                      </a:lnTo>
                      <a:lnTo>
                        <a:pt x="21" y="25"/>
                      </a:lnTo>
                      <a:lnTo>
                        <a:pt x="21" y="25"/>
                      </a:lnTo>
                      <a:lnTo>
                        <a:pt x="21" y="27"/>
                      </a:lnTo>
                      <a:lnTo>
                        <a:pt x="21" y="27"/>
                      </a:lnTo>
                      <a:lnTo>
                        <a:pt x="21" y="27"/>
                      </a:lnTo>
                      <a:lnTo>
                        <a:pt x="21" y="27"/>
                      </a:lnTo>
                      <a:lnTo>
                        <a:pt x="19" y="27"/>
                      </a:lnTo>
                      <a:lnTo>
                        <a:pt x="19" y="27"/>
                      </a:lnTo>
                      <a:lnTo>
                        <a:pt x="19" y="27"/>
                      </a:lnTo>
                      <a:lnTo>
                        <a:pt x="19" y="27"/>
                      </a:lnTo>
                      <a:lnTo>
                        <a:pt x="19" y="27"/>
                      </a:lnTo>
                      <a:lnTo>
                        <a:pt x="17" y="27"/>
                      </a:lnTo>
                      <a:lnTo>
                        <a:pt x="17" y="29"/>
                      </a:lnTo>
                      <a:lnTo>
                        <a:pt x="17" y="29"/>
                      </a:lnTo>
                      <a:lnTo>
                        <a:pt x="17" y="29"/>
                      </a:lnTo>
                      <a:lnTo>
                        <a:pt x="17" y="31"/>
                      </a:lnTo>
                      <a:lnTo>
                        <a:pt x="17" y="31"/>
                      </a:lnTo>
                      <a:lnTo>
                        <a:pt x="17" y="33"/>
                      </a:lnTo>
                      <a:lnTo>
                        <a:pt x="16" y="33"/>
                      </a:lnTo>
                      <a:lnTo>
                        <a:pt x="16" y="33"/>
                      </a:lnTo>
                      <a:lnTo>
                        <a:pt x="16" y="33"/>
                      </a:lnTo>
                      <a:lnTo>
                        <a:pt x="17" y="33"/>
                      </a:lnTo>
                      <a:lnTo>
                        <a:pt x="17" y="35"/>
                      </a:lnTo>
                      <a:lnTo>
                        <a:pt x="17" y="35"/>
                      </a:lnTo>
                      <a:lnTo>
                        <a:pt x="17" y="35"/>
                      </a:lnTo>
                      <a:lnTo>
                        <a:pt x="17" y="37"/>
                      </a:lnTo>
                      <a:lnTo>
                        <a:pt x="17" y="37"/>
                      </a:lnTo>
                      <a:lnTo>
                        <a:pt x="17" y="39"/>
                      </a:lnTo>
                      <a:lnTo>
                        <a:pt x="17" y="39"/>
                      </a:lnTo>
                      <a:lnTo>
                        <a:pt x="17" y="39"/>
                      </a:lnTo>
                      <a:lnTo>
                        <a:pt x="17" y="41"/>
                      </a:lnTo>
                      <a:lnTo>
                        <a:pt x="17" y="41"/>
                      </a:lnTo>
                      <a:lnTo>
                        <a:pt x="17" y="41"/>
                      </a:lnTo>
                      <a:lnTo>
                        <a:pt x="17" y="41"/>
                      </a:lnTo>
                      <a:lnTo>
                        <a:pt x="17" y="41"/>
                      </a:lnTo>
                      <a:lnTo>
                        <a:pt x="17" y="43"/>
                      </a:lnTo>
                      <a:lnTo>
                        <a:pt x="17" y="43"/>
                      </a:lnTo>
                      <a:lnTo>
                        <a:pt x="16" y="43"/>
                      </a:lnTo>
                      <a:lnTo>
                        <a:pt x="16" y="44"/>
                      </a:lnTo>
                      <a:lnTo>
                        <a:pt x="16" y="44"/>
                      </a:lnTo>
                      <a:lnTo>
                        <a:pt x="16" y="44"/>
                      </a:lnTo>
                      <a:lnTo>
                        <a:pt x="16" y="46"/>
                      </a:lnTo>
                      <a:lnTo>
                        <a:pt x="16" y="46"/>
                      </a:lnTo>
                      <a:lnTo>
                        <a:pt x="16" y="48"/>
                      </a:lnTo>
                      <a:lnTo>
                        <a:pt x="16" y="48"/>
                      </a:lnTo>
                      <a:lnTo>
                        <a:pt x="16" y="48"/>
                      </a:lnTo>
                      <a:lnTo>
                        <a:pt x="16" y="48"/>
                      </a:lnTo>
                      <a:lnTo>
                        <a:pt x="14" y="48"/>
                      </a:lnTo>
                      <a:lnTo>
                        <a:pt x="14" y="50"/>
                      </a:lnTo>
                      <a:lnTo>
                        <a:pt x="14" y="50"/>
                      </a:lnTo>
                      <a:lnTo>
                        <a:pt x="14" y="50"/>
                      </a:lnTo>
                      <a:lnTo>
                        <a:pt x="14" y="52"/>
                      </a:lnTo>
                      <a:lnTo>
                        <a:pt x="14" y="52"/>
                      </a:lnTo>
                      <a:lnTo>
                        <a:pt x="14" y="52"/>
                      </a:lnTo>
                      <a:lnTo>
                        <a:pt x="12" y="52"/>
                      </a:lnTo>
                      <a:lnTo>
                        <a:pt x="12" y="54"/>
                      </a:lnTo>
                      <a:lnTo>
                        <a:pt x="12" y="54"/>
                      </a:lnTo>
                      <a:lnTo>
                        <a:pt x="12" y="52"/>
                      </a:lnTo>
                      <a:lnTo>
                        <a:pt x="10" y="52"/>
                      </a:lnTo>
                      <a:lnTo>
                        <a:pt x="10" y="54"/>
                      </a:lnTo>
                      <a:lnTo>
                        <a:pt x="10" y="54"/>
                      </a:lnTo>
                      <a:lnTo>
                        <a:pt x="10" y="54"/>
                      </a:lnTo>
                      <a:lnTo>
                        <a:pt x="10" y="54"/>
                      </a:lnTo>
                      <a:lnTo>
                        <a:pt x="10" y="56"/>
                      </a:lnTo>
                      <a:lnTo>
                        <a:pt x="8" y="56"/>
                      </a:lnTo>
                      <a:lnTo>
                        <a:pt x="8" y="56"/>
                      </a:lnTo>
                      <a:lnTo>
                        <a:pt x="8" y="56"/>
                      </a:lnTo>
                      <a:lnTo>
                        <a:pt x="8" y="56"/>
                      </a:lnTo>
                      <a:lnTo>
                        <a:pt x="8" y="56"/>
                      </a:lnTo>
                      <a:lnTo>
                        <a:pt x="8" y="58"/>
                      </a:lnTo>
                      <a:lnTo>
                        <a:pt x="6" y="58"/>
                      </a:lnTo>
                      <a:lnTo>
                        <a:pt x="6" y="58"/>
                      </a:lnTo>
                      <a:lnTo>
                        <a:pt x="6" y="58"/>
                      </a:lnTo>
                      <a:lnTo>
                        <a:pt x="6" y="60"/>
                      </a:lnTo>
                      <a:lnTo>
                        <a:pt x="6" y="60"/>
                      </a:lnTo>
                      <a:lnTo>
                        <a:pt x="4" y="60"/>
                      </a:lnTo>
                      <a:lnTo>
                        <a:pt x="4" y="60"/>
                      </a:lnTo>
                      <a:lnTo>
                        <a:pt x="4" y="60"/>
                      </a:lnTo>
                      <a:lnTo>
                        <a:pt x="4" y="60"/>
                      </a:lnTo>
                      <a:lnTo>
                        <a:pt x="2" y="60"/>
                      </a:lnTo>
                      <a:lnTo>
                        <a:pt x="2" y="60"/>
                      </a:lnTo>
                      <a:lnTo>
                        <a:pt x="2" y="60"/>
                      </a:lnTo>
                      <a:lnTo>
                        <a:pt x="0" y="60"/>
                      </a:lnTo>
                      <a:lnTo>
                        <a:pt x="0" y="58"/>
                      </a:lnTo>
                      <a:lnTo>
                        <a:pt x="0" y="58"/>
                      </a:lnTo>
                      <a:lnTo>
                        <a:pt x="0" y="56"/>
                      </a:lnTo>
                      <a:lnTo>
                        <a:pt x="0" y="56"/>
                      </a:lnTo>
                      <a:lnTo>
                        <a:pt x="0" y="56"/>
                      </a:lnTo>
                      <a:lnTo>
                        <a:pt x="0" y="54"/>
                      </a:lnTo>
                      <a:lnTo>
                        <a:pt x="0" y="54"/>
                      </a:lnTo>
                      <a:lnTo>
                        <a:pt x="0" y="52"/>
                      </a:lnTo>
                      <a:lnTo>
                        <a:pt x="0" y="52"/>
                      </a:lnTo>
                      <a:lnTo>
                        <a:pt x="0" y="50"/>
                      </a:lnTo>
                      <a:lnTo>
                        <a:pt x="0" y="50"/>
                      </a:lnTo>
                      <a:lnTo>
                        <a:pt x="0" y="48"/>
                      </a:lnTo>
                      <a:lnTo>
                        <a:pt x="2" y="48"/>
                      </a:lnTo>
                      <a:lnTo>
                        <a:pt x="2" y="48"/>
                      </a:lnTo>
                      <a:lnTo>
                        <a:pt x="2" y="48"/>
                      </a:lnTo>
                      <a:lnTo>
                        <a:pt x="2" y="46"/>
                      </a:lnTo>
                      <a:lnTo>
                        <a:pt x="2" y="46"/>
                      </a:lnTo>
                      <a:lnTo>
                        <a:pt x="2" y="44"/>
                      </a:lnTo>
                      <a:lnTo>
                        <a:pt x="2" y="44"/>
                      </a:lnTo>
                      <a:lnTo>
                        <a:pt x="2" y="43"/>
                      </a:lnTo>
                      <a:lnTo>
                        <a:pt x="2" y="43"/>
                      </a:lnTo>
                      <a:lnTo>
                        <a:pt x="2" y="41"/>
                      </a:lnTo>
                      <a:lnTo>
                        <a:pt x="2" y="41"/>
                      </a:lnTo>
                      <a:lnTo>
                        <a:pt x="2" y="41"/>
                      </a:lnTo>
                      <a:lnTo>
                        <a:pt x="2" y="39"/>
                      </a:lnTo>
                      <a:lnTo>
                        <a:pt x="2" y="39"/>
                      </a:lnTo>
                      <a:lnTo>
                        <a:pt x="2" y="37"/>
                      </a:lnTo>
                      <a:lnTo>
                        <a:pt x="2" y="37"/>
                      </a:lnTo>
                      <a:lnTo>
                        <a:pt x="2" y="37"/>
                      </a:lnTo>
                      <a:lnTo>
                        <a:pt x="2" y="35"/>
                      </a:lnTo>
                      <a:lnTo>
                        <a:pt x="2" y="35"/>
                      </a:lnTo>
                      <a:lnTo>
                        <a:pt x="2" y="35"/>
                      </a:lnTo>
                      <a:lnTo>
                        <a:pt x="2" y="33"/>
                      </a:lnTo>
                      <a:lnTo>
                        <a:pt x="2" y="33"/>
                      </a:lnTo>
                      <a:lnTo>
                        <a:pt x="2" y="33"/>
                      </a:lnTo>
                      <a:lnTo>
                        <a:pt x="2" y="31"/>
                      </a:lnTo>
                      <a:lnTo>
                        <a:pt x="2" y="31"/>
                      </a:lnTo>
                      <a:lnTo>
                        <a:pt x="2" y="29"/>
                      </a:lnTo>
                      <a:lnTo>
                        <a:pt x="2" y="29"/>
                      </a:lnTo>
                      <a:lnTo>
                        <a:pt x="2" y="27"/>
                      </a:lnTo>
                      <a:lnTo>
                        <a:pt x="2" y="27"/>
                      </a:lnTo>
                      <a:lnTo>
                        <a:pt x="2" y="25"/>
                      </a:lnTo>
                      <a:lnTo>
                        <a:pt x="2" y="25"/>
                      </a:lnTo>
                      <a:lnTo>
                        <a:pt x="2" y="23"/>
                      </a:lnTo>
                      <a:lnTo>
                        <a:pt x="2" y="23"/>
                      </a:lnTo>
                      <a:lnTo>
                        <a:pt x="2" y="23"/>
                      </a:lnTo>
                      <a:lnTo>
                        <a:pt x="2" y="21"/>
                      </a:lnTo>
                      <a:lnTo>
                        <a:pt x="2" y="21"/>
                      </a:lnTo>
                      <a:lnTo>
                        <a:pt x="2" y="20"/>
                      </a:lnTo>
                      <a:lnTo>
                        <a:pt x="2" y="20"/>
                      </a:lnTo>
                      <a:lnTo>
                        <a:pt x="2" y="18"/>
                      </a:lnTo>
                      <a:lnTo>
                        <a:pt x="2" y="18"/>
                      </a:lnTo>
                      <a:lnTo>
                        <a:pt x="2" y="18"/>
                      </a:lnTo>
                      <a:lnTo>
                        <a:pt x="2" y="18"/>
                      </a:lnTo>
                      <a:lnTo>
                        <a:pt x="2" y="16"/>
                      </a:lnTo>
                      <a:lnTo>
                        <a:pt x="4" y="16"/>
                      </a:lnTo>
                      <a:lnTo>
                        <a:pt x="4" y="16"/>
                      </a:lnTo>
                      <a:lnTo>
                        <a:pt x="4" y="18"/>
                      </a:lnTo>
                      <a:lnTo>
                        <a:pt x="4" y="18"/>
                      </a:lnTo>
                      <a:lnTo>
                        <a:pt x="6" y="18"/>
                      </a:lnTo>
                      <a:lnTo>
                        <a:pt x="6" y="18"/>
                      </a:lnTo>
                      <a:lnTo>
                        <a:pt x="6" y="18"/>
                      </a:lnTo>
                      <a:lnTo>
                        <a:pt x="6" y="20"/>
                      </a:lnTo>
                      <a:lnTo>
                        <a:pt x="8" y="20"/>
                      </a:lnTo>
                      <a:lnTo>
                        <a:pt x="8" y="18"/>
                      </a:lnTo>
                      <a:lnTo>
                        <a:pt x="8" y="18"/>
                      </a:lnTo>
                      <a:lnTo>
                        <a:pt x="8" y="18"/>
                      </a:lnTo>
                      <a:lnTo>
                        <a:pt x="8" y="16"/>
                      </a:lnTo>
                      <a:lnTo>
                        <a:pt x="8" y="16"/>
                      </a:lnTo>
                      <a:lnTo>
                        <a:pt x="8" y="16"/>
                      </a:lnTo>
                      <a:lnTo>
                        <a:pt x="10" y="16"/>
                      </a:lnTo>
                      <a:lnTo>
                        <a:pt x="10" y="16"/>
                      </a:lnTo>
                      <a:lnTo>
                        <a:pt x="10" y="16"/>
                      </a:lnTo>
                      <a:lnTo>
                        <a:pt x="10" y="14"/>
                      </a:lnTo>
                      <a:lnTo>
                        <a:pt x="10" y="14"/>
                      </a:lnTo>
                      <a:lnTo>
                        <a:pt x="10" y="14"/>
                      </a:lnTo>
                      <a:lnTo>
                        <a:pt x="10" y="12"/>
                      </a:lnTo>
                      <a:lnTo>
                        <a:pt x="10" y="12"/>
                      </a:lnTo>
                      <a:lnTo>
                        <a:pt x="12" y="12"/>
                      </a:lnTo>
                      <a:lnTo>
                        <a:pt x="12" y="10"/>
                      </a:lnTo>
                      <a:lnTo>
                        <a:pt x="12" y="10"/>
                      </a:lnTo>
                      <a:lnTo>
                        <a:pt x="12" y="10"/>
                      </a:lnTo>
                      <a:lnTo>
                        <a:pt x="12" y="8"/>
                      </a:lnTo>
                      <a:lnTo>
                        <a:pt x="12" y="8"/>
                      </a:lnTo>
                      <a:lnTo>
                        <a:pt x="14" y="8"/>
                      </a:lnTo>
                      <a:lnTo>
                        <a:pt x="14" y="8"/>
                      </a:lnTo>
                      <a:lnTo>
                        <a:pt x="14" y="6"/>
                      </a:lnTo>
                      <a:lnTo>
                        <a:pt x="14" y="6"/>
                      </a:lnTo>
                      <a:lnTo>
                        <a:pt x="14" y="6"/>
                      </a:lnTo>
                      <a:lnTo>
                        <a:pt x="16" y="6"/>
                      </a:lnTo>
                      <a:lnTo>
                        <a:pt x="16" y="6"/>
                      </a:lnTo>
                      <a:lnTo>
                        <a:pt x="16" y="6"/>
                      </a:lnTo>
                      <a:lnTo>
                        <a:pt x="16" y="8"/>
                      </a:lnTo>
                      <a:lnTo>
                        <a:pt x="17" y="8"/>
                      </a:lnTo>
                      <a:lnTo>
                        <a:pt x="17" y="6"/>
                      </a:lnTo>
                      <a:lnTo>
                        <a:pt x="17" y="6"/>
                      </a:lnTo>
                      <a:lnTo>
                        <a:pt x="17" y="6"/>
                      </a:lnTo>
                      <a:lnTo>
                        <a:pt x="19" y="6"/>
                      </a:lnTo>
                      <a:lnTo>
                        <a:pt x="19" y="4"/>
                      </a:lnTo>
                      <a:lnTo>
                        <a:pt x="19" y="4"/>
                      </a:lnTo>
                      <a:lnTo>
                        <a:pt x="19" y="2"/>
                      </a:lnTo>
                      <a:lnTo>
                        <a:pt x="19" y="2"/>
                      </a:lnTo>
                      <a:lnTo>
                        <a:pt x="19" y="2"/>
                      </a:lnTo>
                      <a:lnTo>
                        <a:pt x="19" y="2"/>
                      </a:lnTo>
                      <a:lnTo>
                        <a:pt x="19" y="0"/>
                      </a:lnTo>
                      <a:lnTo>
                        <a:pt x="21" y="0"/>
                      </a:lnTo>
                      <a:lnTo>
                        <a:pt x="21" y="2"/>
                      </a:lnTo>
                      <a:lnTo>
                        <a:pt x="21" y="2"/>
                      </a:lnTo>
                      <a:lnTo>
                        <a:pt x="21" y="4"/>
                      </a:lnTo>
                      <a:lnTo>
                        <a:pt x="19" y="4"/>
                      </a:lnTo>
                      <a:lnTo>
                        <a:pt x="19" y="4"/>
                      </a:lnTo>
                      <a:lnTo>
                        <a:pt x="19" y="6"/>
                      </a:lnTo>
                      <a:lnTo>
                        <a:pt x="19" y="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7" name="Freeform 2080">
                  <a:extLst>
                    <a:ext uri="{FF2B5EF4-FFF2-40B4-BE49-F238E27FC236}">
                      <a16:creationId xmlns:a16="http://schemas.microsoft.com/office/drawing/2014/main" id="{6D6E590C-73A3-454C-9978-11D9989B5DBB}"/>
                    </a:ext>
                  </a:extLst>
                </p:cNvPr>
                <p:cNvSpPr>
                  <a:spLocks/>
                </p:cNvSpPr>
                <p:nvPr/>
              </p:nvSpPr>
              <p:spPr bwMode="auto">
                <a:xfrm>
                  <a:off x="15560816" y="2794001"/>
                  <a:ext cx="263525" cy="158750"/>
                </a:xfrm>
                <a:custGeom>
                  <a:avLst/>
                  <a:gdLst>
                    <a:gd name="T0" fmla="*/ 96 w 166"/>
                    <a:gd name="T1" fmla="*/ 0 h 100"/>
                    <a:gd name="T2" fmla="*/ 103 w 166"/>
                    <a:gd name="T3" fmla="*/ 2 h 100"/>
                    <a:gd name="T4" fmla="*/ 107 w 166"/>
                    <a:gd name="T5" fmla="*/ 6 h 100"/>
                    <a:gd name="T6" fmla="*/ 115 w 166"/>
                    <a:gd name="T7" fmla="*/ 8 h 100"/>
                    <a:gd name="T8" fmla="*/ 122 w 166"/>
                    <a:gd name="T9" fmla="*/ 6 h 100"/>
                    <a:gd name="T10" fmla="*/ 130 w 166"/>
                    <a:gd name="T11" fmla="*/ 10 h 100"/>
                    <a:gd name="T12" fmla="*/ 134 w 166"/>
                    <a:gd name="T13" fmla="*/ 15 h 100"/>
                    <a:gd name="T14" fmla="*/ 134 w 166"/>
                    <a:gd name="T15" fmla="*/ 23 h 100"/>
                    <a:gd name="T16" fmla="*/ 138 w 166"/>
                    <a:gd name="T17" fmla="*/ 31 h 100"/>
                    <a:gd name="T18" fmla="*/ 140 w 166"/>
                    <a:gd name="T19" fmla="*/ 35 h 100"/>
                    <a:gd name="T20" fmla="*/ 145 w 166"/>
                    <a:gd name="T21" fmla="*/ 40 h 100"/>
                    <a:gd name="T22" fmla="*/ 151 w 166"/>
                    <a:gd name="T23" fmla="*/ 46 h 100"/>
                    <a:gd name="T24" fmla="*/ 157 w 166"/>
                    <a:gd name="T25" fmla="*/ 48 h 100"/>
                    <a:gd name="T26" fmla="*/ 163 w 166"/>
                    <a:gd name="T27" fmla="*/ 54 h 100"/>
                    <a:gd name="T28" fmla="*/ 165 w 166"/>
                    <a:gd name="T29" fmla="*/ 58 h 100"/>
                    <a:gd name="T30" fmla="*/ 155 w 166"/>
                    <a:gd name="T31" fmla="*/ 63 h 100"/>
                    <a:gd name="T32" fmla="*/ 145 w 166"/>
                    <a:gd name="T33" fmla="*/ 59 h 100"/>
                    <a:gd name="T34" fmla="*/ 144 w 166"/>
                    <a:gd name="T35" fmla="*/ 63 h 100"/>
                    <a:gd name="T36" fmla="*/ 145 w 166"/>
                    <a:gd name="T37" fmla="*/ 71 h 100"/>
                    <a:gd name="T38" fmla="*/ 149 w 166"/>
                    <a:gd name="T39" fmla="*/ 79 h 100"/>
                    <a:gd name="T40" fmla="*/ 144 w 166"/>
                    <a:gd name="T41" fmla="*/ 82 h 100"/>
                    <a:gd name="T42" fmla="*/ 136 w 166"/>
                    <a:gd name="T43" fmla="*/ 84 h 100"/>
                    <a:gd name="T44" fmla="*/ 130 w 166"/>
                    <a:gd name="T45" fmla="*/ 90 h 100"/>
                    <a:gd name="T46" fmla="*/ 130 w 166"/>
                    <a:gd name="T47" fmla="*/ 98 h 100"/>
                    <a:gd name="T48" fmla="*/ 124 w 166"/>
                    <a:gd name="T49" fmla="*/ 96 h 100"/>
                    <a:gd name="T50" fmla="*/ 113 w 166"/>
                    <a:gd name="T51" fmla="*/ 96 h 100"/>
                    <a:gd name="T52" fmla="*/ 107 w 166"/>
                    <a:gd name="T53" fmla="*/ 96 h 100"/>
                    <a:gd name="T54" fmla="*/ 100 w 166"/>
                    <a:gd name="T55" fmla="*/ 94 h 100"/>
                    <a:gd name="T56" fmla="*/ 94 w 166"/>
                    <a:gd name="T57" fmla="*/ 94 h 100"/>
                    <a:gd name="T58" fmla="*/ 86 w 166"/>
                    <a:gd name="T59" fmla="*/ 94 h 100"/>
                    <a:gd name="T60" fmla="*/ 80 w 166"/>
                    <a:gd name="T61" fmla="*/ 96 h 100"/>
                    <a:gd name="T62" fmla="*/ 75 w 166"/>
                    <a:gd name="T63" fmla="*/ 92 h 100"/>
                    <a:gd name="T64" fmla="*/ 65 w 166"/>
                    <a:gd name="T65" fmla="*/ 90 h 100"/>
                    <a:gd name="T66" fmla="*/ 57 w 166"/>
                    <a:gd name="T67" fmla="*/ 88 h 100"/>
                    <a:gd name="T68" fmla="*/ 48 w 166"/>
                    <a:gd name="T69" fmla="*/ 86 h 100"/>
                    <a:gd name="T70" fmla="*/ 36 w 166"/>
                    <a:gd name="T71" fmla="*/ 86 h 100"/>
                    <a:gd name="T72" fmla="*/ 29 w 166"/>
                    <a:gd name="T73" fmla="*/ 86 h 100"/>
                    <a:gd name="T74" fmla="*/ 19 w 166"/>
                    <a:gd name="T75" fmla="*/ 90 h 100"/>
                    <a:gd name="T76" fmla="*/ 12 w 166"/>
                    <a:gd name="T77" fmla="*/ 92 h 100"/>
                    <a:gd name="T78" fmla="*/ 6 w 166"/>
                    <a:gd name="T79" fmla="*/ 94 h 100"/>
                    <a:gd name="T80" fmla="*/ 8 w 166"/>
                    <a:gd name="T81" fmla="*/ 82 h 100"/>
                    <a:gd name="T82" fmla="*/ 0 w 166"/>
                    <a:gd name="T83" fmla="*/ 79 h 100"/>
                    <a:gd name="T84" fmla="*/ 8 w 166"/>
                    <a:gd name="T85" fmla="*/ 73 h 100"/>
                    <a:gd name="T86" fmla="*/ 13 w 166"/>
                    <a:gd name="T87" fmla="*/ 67 h 100"/>
                    <a:gd name="T88" fmla="*/ 12 w 166"/>
                    <a:gd name="T89" fmla="*/ 58 h 100"/>
                    <a:gd name="T90" fmla="*/ 6 w 166"/>
                    <a:gd name="T91" fmla="*/ 48 h 100"/>
                    <a:gd name="T92" fmla="*/ 12 w 166"/>
                    <a:gd name="T93" fmla="*/ 44 h 100"/>
                    <a:gd name="T94" fmla="*/ 21 w 166"/>
                    <a:gd name="T95" fmla="*/ 46 h 100"/>
                    <a:gd name="T96" fmla="*/ 29 w 166"/>
                    <a:gd name="T97" fmla="*/ 42 h 100"/>
                    <a:gd name="T98" fmla="*/ 34 w 166"/>
                    <a:gd name="T99" fmla="*/ 40 h 100"/>
                    <a:gd name="T100" fmla="*/ 42 w 166"/>
                    <a:gd name="T101" fmla="*/ 40 h 100"/>
                    <a:gd name="T102" fmla="*/ 42 w 166"/>
                    <a:gd name="T103" fmla="*/ 36 h 100"/>
                    <a:gd name="T104" fmla="*/ 44 w 166"/>
                    <a:gd name="T105" fmla="*/ 29 h 100"/>
                    <a:gd name="T106" fmla="*/ 52 w 166"/>
                    <a:gd name="T107" fmla="*/ 23 h 100"/>
                    <a:gd name="T108" fmla="*/ 59 w 166"/>
                    <a:gd name="T109" fmla="*/ 19 h 100"/>
                    <a:gd name="T110" fmla="*/ 59 w 166"/>
                    <a:gd name="T111" fmla="*/ 15 h 100"/>
                    <a:gd name="T112" fmla="*/ 59 w 166"/>
                    <a:gd name="T113" fmla="*/ 10 h 100"/>
                    <a:gd name="T114" fmla="*/ 67 w 166"/>
                    <a:gd name="T115" fmla="*/ 6 h 100"/>
                    <a:gd name="T116" fmla="*/ 78 w 166"/>
                    <a:gd name="T117" fmla="*/ 6 h 100"/>
                    <a:gd name="T118" fmla="*/ 84 w 166"/>
                    <a:gd name="T1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100">
                      <a:moveTo>
                        <a:pt x="86" y="0"/>
                      </a:moveTo>
                      <a:lnTo>
                        <a:pt x="88" y="0"/>
                      </a:lnTo>
                      <a:lnTo>
                        <a:pt x="88" y="0"/>
                      </a:lnTo>
                      <a:lnTo>
                        <a:pt x="88" y="0"/>
                      </a:lnTo>
                      <a:lnTo>
                        <a:pt x="88" y="0"/>
                      </a:lnTo>
                      <a:lnTo>
                        <a:pt x="90" y="0"/>
                      </a:lnTo>
                      <a:lnTo>
                        <a:pt x="90" y="0"/>
                      </a:lnTo>
                      <a:lnTo>
                        <a:pt x="90" y="0"/>
                      </a:lnTo>
                      <a:lnTo>
                        <a:pt x="92" y="0"/>
                      </a:lnTo>
                      <a:lnTo>
                        <a:pt x="92" y="0"/>
                      </a:lnTo>
                      <a:lnTo>
                        <a:pt x="92" y="0"/>
                      </a:lnTo>
                      <a:lnTo>
                        <a:pt x="94" y="0"/>
                      </a:lnTo>
                      <a:lnTo>
                        <a:pt x="94" y="0"/>
                      </a:lnTo>
                      <a:lnTo>
                        <a:pt x="94" y="0"/>
                      </a:lnTo>
                      <a:lnTo>
                        <a:pt x="94" y="0"/>
                      </a:lnTo>
                      <a:lnTo>
                        <a:pt x="96" y="0"/>
                      </a:lnTo>
                      <a:lnTo>
                        <a:pt x="96" y="0"/>
                      </a:lnTo>
                      <a:lnTo>
                        <a:pt x="96" y="2"/>
                      </a:lnTo>
                      <a:lnTo>
                        <a:pt x="96" y="2"/>
                      </a:lnTo>
                      <a:lnTo>
                        <a:pt x="96" y="2"/>
                      </a:lnTo>
                      <a:lnTo>
                        <a:pt x="96" y="4"/>
                      </a:lnTo>
                      <a:lnTo>
                        <a:pt x="98" y="4"/>
                      </a:lnTo>
                      <a:lnTo>
                        <a:pt x="98" y="4"/>
                      </a:lnTo>
                      <a:lnTo>
                        <a:pt x="98" y="4"/>
                      </a:lnTo>
                      <a:lnTo>
                        <a:pt x="100" y="4"/>
                      </a:lnTo>
                      <a:lnTo>
                        <a:pt x="100" y="2"/>
                      </a:lnTo>
                      <a:lnTo>
                        <a:pt x="100" y="2"/>
                      </a:lnTo>
                      <a:lnTo>
                        <a:pt x="101" y="2"/>
                      </a:lnTo>
                      <a:lnTo>
                        <a:pt x="101" y="2"/>
                      </a:lnTo>
                      <a:lnTo>
                        <a:pt x="101" y="2"/>
                      </a:lnTo>
                      <a:lnTo>
                        <a:pt x="101" y="2"/>
                      </a:lnTo>
                      <a:lnTo>
                        <a:pt x="103" y="2"/>
                      </a:lnTo>
                      <a:lnTo>
                        <a:pt x="103" y="2"/>
                      </a:lnTo>
                      <a:lnTo>
                        <a:pt x="103" y="2"/>
                      </a:lnTo>
                      <a:lnTo>
                        <a:pt x="103" y="2"/>
                      </a:lnTo>
                      <a:lnTo>
                        <a:pt x="105" y="2"/>
                      </a:lnTo>
                      <a:lnTo>
                        <a:pt x="105" y="2"/>
                      </a:lnTo>
                      <a:lnTo>
                        <a:pt x="107" y="2"/>
                      </a:lnTo>
                      <a:lnTo>
                        <a:pt x="107" y="2"/>
                      </a:lnTo>
                      <a:lnTo>
                        <a:pt x="107" y="4"/>
                      </a:lnTo>
                      <a:lnTo>
                        <a:pt x="107" y="4"/>
                      </a:lnTo>
                      <a:lnTo>
                        <a:pt x="109" y="4"/>
                      </a:lnTo>
                      <a:lnTo>
                        <a:pt x="109" y="4"/>
                      </a:lnTo>
                      <a:lnTo>
                        <a:pt x="109" y="4"/>
                      </a:lnTo>
                      <a:lnTo>
                        <a:pt x="109" y="4"/>
                      </a:lnTo>
                      <a:lnTo>
                        <a:pt x="109" y="6"/>
                      </a:lnTo>
                      <a:lnTo>
                        <a:pt x="107" y="6"/>
                      </a:lnTo>
                      <a:lnTo>
                        <a:pt x="107" y="6"/>
                      </a:lnTo>
                      <a:lnTo>
                        <a:pt x="107" y="8"/>
                      </a:lnTo>
                      <a:lnTo>
                        <a:pt x="107" y="8"/>
                      </a:lnTo>
                      <a:lnTo>
                        <a:pt x="107" y="8"/>
                      </a:lnTo>
                      <a:lnTo>
                        <a:pt x="107" y="8"/>
                      </a:lnTo>
                      <a:lnTo>
                        <a:pt x="109" y="8"/>
                      </a:lnTo>
                      <a:lnTo>
                        <a:pt x="109" y="8"/>
                      </a:lnTo>
                      <a:lnTo>
                        <a:pt x="109" y="8"/>
                      </a:lnTo>
                      <a:lnTo>
                        <a:pt x="111" y="8"/>
                      </a:lnTo>
                      <a:lnTo>
                        <a:pt x="111" y="8"/>
                      </a:lnTo>
                      <a:lnTo>
                        <a:pt x="111" y="8"/>
                      </a:lnTo>
                      <a:lnTo>
                        <a:pt x="111" y="8"/>
                      </a:lnTo>
                      <a:lnTo>
                        <a:pt x="111" y="8"/>
                      </a:lnTo>
                      <a:lnTo>
                        <a:pt x="113" y="8"/>
                      </a:lnTo>
                      <a:lnTo>
                        <a:pt x="113" y="8"/>
                      </a:lnTo>
                      <a:lnTo>
                        <a:pt x="113" y="8"/>
                      </a:lnTo>
                      <a:lnTo>
                        <a:pt x="115" y="8"/>
                      </a:lnTo>
                      <a:lnTo>
                        <a:pt x="115" y="8"/>
                      </a:lnTo>
                      <a:lnTo>
                        <a:pt x="117" y="8"/>
                      </a:lnTo>
                      <a:lnTo>
                        <a:pt x="117" y="6"/>
                      </a:lnTo>
                      <a:lnTo>
                        <a:pt x="117" y="6"/>
                      </a:lnTo>
                      <a:lnTo>
                        <a:pt x="117" y="6"/>
                      </a:lnTo>
                      <a:lnTo>
                        <a:pt x="117" y="6"/>
                      </a:lnTo>
                      <a:lnTo>
                        <a:pt x="117" y="6"/>
                      </a:lnTo>
                      <a:lnTo>
                        <a:pt x="119" y="6"/>
                      </a:lnTo>
                      <a:lnTo>
                        <a:pt x="119" y="6"/>
                      </a:lnTo>
                      <a:lnTo>
                        <a:pt x="119" y="6"/>
                      </a:lnTo>
                      <a:lnTo>
                        <a:pt x="119" y="6"/>
                      </a:lnTo>
                      <a:lnTo>
                        <a:pt x="119" y="6"/>
                      </a:lnTo>
                      <a:lnTo>
                        <a:pt x="121" y="6"/>
                      </a:lnTo>
                      <a:lnTo>
                        <a:pt x="121" y="6"/>
                      </a:lnTo>
                      <a:lnTo>
                        <a:pt x="122" y="6"/>
                      </a:lnTo>
                      <a:lnTo>
                        <a:pt x="122" y="6"/>
                      </a:lnTo>
                      <a:lnTo>
                        <a:pt x="122" y="6"/>
                      </a:lnTo>
                      <a:lnTo>
                        <a:pt x="124" y="6"/>
                      </a:lnTo>
                      <a:lnTo>
                        <a:pt x="124" y="6"/>
                      </a:lnTo>
                      <a:lnTo>
                        <a:pt x="124" y="8"/>
                      </a:lnTo>
                      <a:lnTo>
                        <a:pt x="124" y="8"/>
                      </a:lnTo>
                      <a:lnTo>
                        <a:pt x="126" y="8"/>
                      </a:lnTo>
                      <a:lnTo>
                        <a:pt x="126" y="8"/>
                      </a:lnTo>
                      <a:lnTo>
                        <a:pt x="128" y="8"/>
                      </a:lnTo>
                      <a:lnTo>
                        <a:pt x="128" y="8"/>
                      </a:lnTo>
                      <a:lnTo>
                        <a:pt x="128" y="8"/>
                      </a:lnTo>
                      <a:lnTo>
                        <a:pt x="128" y="8"/>
                      </a:lnTo>
                      <a:lnTo>
                        <a:pt x="128" y="8"/>
                      </a:lnTo>
                      <a:lnTo>
                        <a:pt x="130" y="8"/>
                      </a:lnTo>
                      <a:lnTo>
                        <a:pt x="130" y="8"/>
                      </a:lnTo>
                      <a:lnTo>
                        <a:pt x="130" y="10"/>
                      </a:lnTo>
                      <a:lnTo>
                        <a:pt x="130" y="10"/>
                      </a:lnTo>
                      <a:lnTo>
                        <a:pt x="130" y="10"/>
                      </a:lnTo>
                      <a:lnTo>
                        <a:pt x="132" y="10"/>
                      </a:lnTo>
                      <a:lnTo>
                        <a:pt x="132" y="12"/>
                      </a:lnTo>
                      <a:lnTo>
                        <a:pt x="132" y="12"/>
                      </a:lnTo>
                      <a:lnTo>
                        <a:pt x="134" y="12"/>
                      </a:lnTo>
                      <a:lnTo>
                        <a:pt x="134" y="12"/>
                      </a:lnTo>
                      <a:lnTo>
                        <a:pt x="134" y="12"/>
                      </a:lnTo>
                      <a:lnTo>
                        <a:pt x="136" y="12"/>
                      </a:lnTo>
                      <a:lnTo>
                        <a:pt x="136" y="12"/>
                      </a:lnTo>
                      <a:lnTo>
                        <a:pt x="136" y="13"/>
                      </a:lnTo>
                      <a:lnTo>
                        <a:pt x="136" y="13"/>
                      </a:lnTo>
                      <a:lnTo>
                        <a:pt x="134" y="13"/>
                      </a:lnTo>
                      <a:lnTo>
                        <a:pt x="134" y="15"/>
                      </a:lnTo>
                      <a:lnTo>
                        <a:pt x="134" y="15"/>
                      </a:lnTo>
                      <a:lnTo>
                        <a:pt x="134" y="15"/>
                      </a:lnTo>
                      <a:lnTo>
                        <a:pt x="134" y="15"/>
                      </a:lnTo>
                      <a:lnTo>
                        <a:pt x="134" y="15"/>
                      </a:lnTo>
                      <a:lnTo>
                        <a:pt x="134" y="17"/>
                      </a:lnTo>
                      <a:lnTo>
                        <a:pt x="134" y="17"/>
                      </a:lnTo>
                      <a:lnTo>
                        <a:pt x="134" y="17"/>
                      </a:lnTo>
                      <a:lnTo>
                        <a:pt x="134" y="17"/>
                      </a:lnTo>
                      <a:lnTo>
                        <a:pt x="134" y="19"/>
                      </a:lnTo>
                      <a:lnTo>
                        <a:pt x="136" y="19"/>
                      </a:lnTo>
                      <a:lnTo>
                        <a:pt x="136" y="19"/>
                      </a:lnTo>
                      <a:lnTo>
                        <a:pt x="136" y="19"/>
                      </a:lnTo>
                      <a:lnTo>
                        <a:pt x="136" y="21"/>
                      </a:lnTo>
                      <a:lnTo>
                        <a:pt x="136" y="21"/>
                      </a:lnTo>
                      <a:lnTo>
                        <a:pt x="136" y="23"/>
                      </a:lnTo>
                      <a:lnTo>
                        <a:pt x="136" y="23"/>
                      </a:lnTo>
                      <a:lnTo>
                        <a:pt x="136" y="23"/>
                      </a:lnTo>
                      <a:lnTo>
                        <a:pt x="136" y="23"/>
                      </a:lnTo>
                      <a:lnTo>
                        <a:pt x="134" y="23"/>
                      </a:lnTo>
                      <a:lnTo>
                        <a:pt x="134" y="23"/>
                      </a:lnTo>
                      <a:lnTo>
                        <a:pt x="134" y="23"/>
                      </a:lnTo>
                      <a:lnTo>
                        <a:pt x="134" y="25"/>
                      </a:lnTo>
                      <a:lnTo>
                        <a:pt x="134" y="25"/>
                      </a:lnTo>
                      <a:lnTo>
                        <a:pt x="132" y="25"/>
                      </a:lnTo>
                      <a:lnTo>
                        <a:pt x="132" y="27"/>
                      </a:lnTo>
                      <a:lnTo>
                        <a:pt x="132" y="27"/>
                      </a:lnTo>
                      <a:lnTo>
                        <a:pt x="134" y="27"/>
                      </a:lnTo>
                      <a:lnTo>
                        <a:pt x="134" y="27"/>
                      </a:lnTo>
                      <a:lnTo>
                        <a:pt x="134" y="29"/>
                      </a:lnTo>
                      <a:lnTo>
                        <a:pt x="134" y="29"/>
                      </a:lnTo>
                      <a:lnTo>
                        <a:pt x="136" y="29"/>
                      </a:lnTo>
                      <a:lnTo>
                        <a:pt x="136" y="29"/>
                      </a:lnTo>
                      <a:lnTo>
                        <a:pt x="136" y="29"/>
                      </a:lnTo>
                      <a:lnTo>
                        <a:pt x="136" y="31"/>
                      </a:lnTo>
                      <a:lnTo>
                        <a:pt x="138" y="31"/>
                      </a:lnTo>
                      <a:lnTo>
                        <a:pt x="138" y="31"/>
                      </a:lnTo>
                      <a:lnTo>
                        <a:pt x="138" y="31"/>
                      </a:lnTo>
                      <a:lnTo>
                        <a:pt x="140" y="31"/>
                      </a:lnTo>
                      <a:lnTo>
                        <a:pt x="140" y="31"/>
                      </a:lnTo>
                      <a:lnTo>
                        <a:pt x="140" y="31"/>
                      </a:lnTo>
                      <a:lnTo>
                        <a:pt x="140" y="31"/>
                      </a:lnTo>
                      <a:lnTo>
                        <a:pt x="140" y="31"/>
                      </a:lnTo>
                      <a:lnTo>
                        <a:pt x="138" y="31"/>
                      </a:lnTo>
                      <a:lnTo>
                        <a:pt x="138" y="33"/>
                      </a:lnTo>
                      <a:lnTo>
                        <a:pt x="138" y="33"/>
                      </a:lnTo>
                      <a:lnTo>
                        <a:pt x="138" y="33"/>
                      </a:lnTo>
                      <a:lnTo>
                        <a:pt x="138" y="33"/>
                      </a:lnTo>
                      <a:lnTo>
                        <a:pt x="140" y="33"/>
                      </a:lnTo>
                      <a:lnTo>
                        <a:pt x="140" y="33"/>
                      </a:lnTo>
                      <a:lnTo>
                        <a:pt x="140" y="35"/>
                      </a:lnTo>
                      <a:lnTo>
                        <a:pt x="140" y="35"/>
                      </a:lnTo>
                      <a:lnTo>
                        <a:pt x="140" y="35"/>
                      </a:lnTo>
                      <a:lnTo>
                        <a:pt x="142" y="35"/>
                      </a:lnTo>
                      <a:lnTo>
                        <a:pt x="142" y="36"/>
                      </a:lnTo>
                      <a:lnTo>
                        <a:pt x="142" y="36"/>
                      </a:lnTo>
                      <a:lnTo>
                        <a:pt x="142" y="36"/>
                      </a:lnTo>
                      <a:lnTo>
                        <a:pt x="142" y="38"/>
                      </a:lnTo>
                      <a:lnTo>
                        <a:pt x="142" y="38"/>
                      </a:lnTo>
                      <a:lnTo>
                        <a:pt x="144" y="38"/>
                      </a:lnTo>
                      <a:lnTo>
                        <a:pt x="144" y="38"/>
                      </a:lnTo>
                      <a:lnTo>
                        <a:pt x="144" y="40"/>
                      </a:lnTo>
                      <a:lnTo>
                        <a:pt x="144" y="40"/>
                      </a:lnTo>
                      <a:lnTo>
                        <a:pt x="145" y="40"/>
                      </a:lnTo>
                      <a:lnTo>
                        <a:pt x="145" y="40"/>
                      </a:lnTo>
                      <a:lnTo>
                        <a:pt x="145" y="40"/>
                      </a:lnTo>
                      <a:lnTo>
                        <a:pt x="145" y="40"/>
                      </a:lnTo>
                      <a:lnTo>
                        <a:pt x="145" y="40"/>
                      </a:lnTo>
                      <a:lnTo>
                        <a:pt x="147" y="40"/>
                      </a:lnTo>
                      <a:lnTo>
                        <a:pt x="147" y="40"/>
                      </a:lnTo>
                      <a:lnTo>
                        <a:pt x="149" y="40"/>
                      </a:lnTo>
                      <a:lnTo>
                        <a:pt x="149" y="40"/>
                      </a:lnTo>
                      <a:lnTo>
                        <a:pt x="149" y="42"/>
                      </a:lnTo>
                      <a:lnTo>
                        <a:pt x="149" y="42"/>
                      </a:lnTo>
                      <a:lnTo>
                        <a:pt x="151" y="42"/>
                      </a:lnTo>
                      <a:lnTo>
                        <a:pt x="151" y="42"/>
                      </a:lnTo>
                      <a:lnTo>
                        <a:pt x="151" y="42"/>
                      </a:lnTo>
                      <a:lnTo>
                        <a:pt x="151" y="42"/>
                      </a:lnTo>
                      <a:lnTo>
                        <a:pt x="151" y="42"/>
                      </a:lnTo>
                      <a:lnTo>
                        <a:pt x="151" y="44"/>
                      </a:lnTo>
                      <a:lnTo>
                        <a:pt x="151" y="44"/>
                      </a:lnTo>
                      <a:lnTo>
                        <a:pt x="151" y="46"/>
                      </a:lnTo>
                      <a:lnTo>
                        <a:pt x="151" y="46"/>
                      </a:lnTo>
                      <a:lnTo>
                        <a:pt x="151" y="46"/>
                      </a:lnTo>
                      <a:lnTo>
                        <a:pt x="149" y="46"/>
                      </a:lnTo>
                      <a:lnTo>
                        <a:pt x="149" y="48"/>
                      </a:lnTo>
                      <a:lnTo>
                        <a:pt x="149" y="48"/>
                      </a:lnTo>
                      <a:lnTo>
                        <a:pt x="149" y="48"/>
                      </a:lnTo>
                      <a:lnTo>
                        <a:pt x="149" y="48"/>
                      </a:lnTo>
                      <a:lnTo>
                        <a:pt x="151" y="48"/>
                      </a:lnTo>
                      <a:lnTo>
                        <a:pt x="151" y="48"/>
                      </a:lnTo>
                      <a:lnTo>
                        <a:pt x="151" y="48"/>
                      </a:lnTo>
                      <a:lnTo>
                        <a:pt x="153" y="48"/>
                      </a:lnTo>
                      <a:lnTo>
                        <a:pt x="153" y="48"/>
                      </a:lnTo>
                      <a:lnTo>
                        <a:pt x="155" y="48"/>
                      </a:lnTo>
                      <a:lnTo>
                        <a:pt x="155" y="48"/>
                      </a:lnTo>
                      <a:lnTo>
                        <a:pt x="155" y="48"/>
                      </a:lnTo>
                      <a:lnTo>
                        <a:pt x="157" y="48"/>
                      </a:lnTo>
                      <a:lnTo>
                        <a:pt x="157" y="48"/>
                      </a:lnTo>
                      <a:lnTo>
                        <a:pt x="157" y="48"/>
                      </a:lnTo>
                      <a:lnTo>
                        <a:pt x="157" y="48"/>
                      </a:lnTo>
                      <a:lnTo>
                        <a:pt x="159" y="48"/>
                      </a:lnTo>
                      <a:lnTo>
                        <a:pt x="159" y="48"/>
                      </a:lnTo>
                      <a:lnTo>
                        <a:pt x="161" y="48"/>
                      </a:lnTo>
                      <a:lnTo>
                        <a:pt x="161" y="50"/>
                      </a:lnTo>
                      <a:lnTo>
                        <a:pt x="161" y="50"/>
                      </a:lnTo>
                      <a:lnTo>
                        <a:pt x="161" y="50"/>
                      </a:lnTo>
                      <a:lnTo>
                        <a:pt x="163" y="50"/>
                      </a:lnTo>
                      <a:lnTo>
                        <a:pt x="163" y="50"/>
                      </a:lnTo>
                      <a:lnTo>
                        <a:pt x="161" y="50"/>
                      </a:lnTo>
                      <a:lnTo>
                        <a:pt x="161" y="50"/>
                      </a:lnTo>
                      <a:lnTo>
                        <a:pt x="161" y="52"/>
                      </a:lnTo>
                      <a:lnTo>
                        <a:pt x="161" y="52"/>
                      </a:lnTo>
                      <a:lnTo>
                        <a:pt x="161" y="52"/>
                      </a:lnTo>
                      <a:lnTo>
                        <a:pt x="161" y="54"/>
                      </a:lnTo>
                      <a:lnTo>
                        <a:pt x="163" y="54"/>
                      </a:lnTo>
                      <a:lnTo>
                        <a:pt x="163" y="54"/>
                      </a:lnTo>
                      <a:lnTo>
                        <a:pt x="163" y="54"/>
                      </a:lnTo>
                      <a:lnTo>
                        <a:pt x="165" y="54"/>
                      </a:lnTo>
                      <a:lnTo>
                        <a:pt x="165" y="54"/>
                      </a:lnTo>
                      <a:lnTo>
                        <a:pt x="165" y="54"/>
                      </a:lnTo>
                      <a:lnTo>
                        <a:pt x="165" y="56"/>
                      </a:lnTo>
                      <a:lnTo>
                        <a:pt x="166" y="56"/>
                      </a:lnTo>
                      <a:lnTo>
                        <a:pt x="166" y="56"/>
                      </a:lnTo>
                      <a:lnTo>
                        <a:pt x="166" y="56"/>
                      </a:lnTo>
                      <a:lnTo>
                        <a:pt x="166" y="56"/>
                      </a:lnTo>
                      <a:lnTo>
                        <a:pt x="166" y="58"/>
                      </a:lnTo>
                      <a:lnTo>
                        <a:pt x="166" y="58"/>
                      </a:lnTo>
                      <a:lnTo>
                        <a:pt x="165" y="58"/>
                      </a:lnTo>
                      <a:lnTo>
                        <a:pt x="165" y="58"/>
                      </a:lnTo>
                      <a:lnTo>
                        <a:pt x="165" y="58"/>
                      </a:lnTo>
                      <a:lnTo>
                        <a:pt x="165" y="58"/>
                      </a:lnTo>
                      <a:lnTo>
                        <a:pt x="163" y="58"/>
                      </a:lnTo>
                      <a:lnTo>
                        <a:pt x="163" y="58"/>
                      </a:lnTo>
                      <a:lnTo>
                        <a:pt x="163" y="59"/>
                      </a:lnTo>
                      <a:lnTo>
                        <a:pt x="161" y="59"/>
                      </a:lnTo>
                      <a:lnTo>
                        <a:pt x="161" y="59"/>
                      </a:lnTo>
                      <a:lnTo>
                        <a:pt x="161" y="59"/>
                      </a:lnTo>
                      <a:lnTo>
                        <a:pt x="161" y="61"/>
                      </a:lnTo>
                      <a:lnTo>
                        <a:pt x="161" y="61"/>
                      </a:lnTo>
                      <a:lnTo>
                        <a:pt x="159" y="61"/>
                      </a:lnTo>
                      <a:lnTo>
                        <a:pt x="159" y="61"/>
                      </a:lnTo>
                      <a:lnTo>
                        <a:pt x="159" y="61"/>
                      </a:lnTo>
                      <a:lnTo>
                        <a:pt x="157" y="61"/>
                      </a:lnTo>
                      <a:lnTo>
                        <a:pt x="157" y="61"/>
                      </a:lnTo>
                      <a:lnTo>
                        <a:pt x="157" y="63"/>
                      </a:lnTo>
                      <a:lnTo>
                        <a:pt x="157" y="63"/>
                      </a:lnTo>
                      <a:lnTo>
                        <a:pt x="155" y="63"/>
                      </a:lnTo>
                      <a:lnTo>
                        <a:pt x="155" y="63"/>
                      </a:lnTo>
                      <a:lnTo>
                        <a:pt x="155" y="63"/>
                      </a:lnTo>
                      <a:lnTo>
                        <a:pt x="153" y="63"/>
                      </a:lnTo>
                      <a:lnTo>
                        <a:pt x="153" y="63"/>
                      </a:lnTo>
                      <a:lnTo>
                        <a:pt x="151" y="63"/>
                      </a:lnTo>
                      <a:lnTo>
                        <a:pt x="151" y="61"/>
                      </a:lnTo>
                      <a:lnTo>
                        <a:pt x="151" y="61"/>
                      </a:lnTo>
                      <a:lnTo>
                        <a:pt x="151" y="61"/>
                      </a:lnTo>
                      <a:lnTo>
                        <a:pt x="149" y="61"/>
                      </a:lnTo>
                      <a:lnTo>
                        <a:pt x="149" y="61"/>
                      </a:lnTo>
                      <a:lnTo>
                        <a:pt x="149" y="61"/>
                      </a:lnTo>
                      <a:lnTo>
                        <a:pt x="149" y="59"/>
                      </a:lnTo>
                      <a:lnTo>
                        <a:pt x="149" y="59"/>
                      </a:lnTo>
                      <a:lnTo>
                        <a:pt x="147" y="59"/>
                      </a:lnTo>
                      <a:lnTo>
                        <a:pt x="147" y="59"/>
                      </a:lnTo>
                      <a:lnTo>
                        <a:pt x="145" y="59"/>
                      </a:lnTo>
                      <a:lnTo>
                        <a:pt x="145" y="61"/>
                      </a:lnTo>
                      <a:lnTo>
                        <a:pt x="145" y="61"/>
                      </a:lnTo>
                      <a:lnTo>
                        <a:pt x="145" y="59"/>
                      </a:lnTo>
                      <a:lnTo>
                        <a:pt x="145" y="59"/>
                      </a:lnTo>
                      <a:lnTo>
                        <a:pt x="144" y="59"/>
                      </a:lnTo>
                      <a:lnTo>
                        <a:pt x="144" y="59"/>
                      </a:lnTo>
                      <a:lnTo>
                        <a:pt x="144" y="61"/>
                      </a:lnTo>
                      <a:lnTo>
                        <a:pt x="144" y="61"/>
                      </a:lnTo>
                      <a:lnTo>
                        <a:pt x="144" y="61"/>
                      </a:lnTo>
                      <a:lnTo>
                        <a:pt x="144" y="63"/>
                      </a:lnTo>
                      <a:lnTo>
                        <a:pt x="142" y="63"/>
                      </a:lnTo>
                      <a:lnTo>
                        <a:pt x="142" y="63"/>
                      </a:lnTo>
                      <a:lnTo>
                        <a:pt x="142" y="63"/>
                      </a:lnTo>
                      <a:lnTo>
                        <a:pt x="142" y="63"/>
                      </a:lnTo>
                      <a:lnTo>
                        <a:pt x="142" y="63"/>
                      </a:lnTo>
                      <a:lnTo>
                        <a:pt x="144" y="63"/>
                      </a:lnTo>
                      <a:lnTo>
                        <a:pt x="144" y="65"/>
                      </a:lnTo>
                      <a:lnTo>
                        <a:pt x="144" y="65"/>
                      </a:lnTo>
                      <a:lnTo>
                        <a:pt x="144" y="65"/>
                      </a:lnTo>
                      <a:lnTo>
                        <a:pt x="144" y="65"/>
                      </a:lnTo>
                      <a:lnTo>
                        <a:pt x="144" y="67"/>
                      </a:lnTo>
                      <a:lnTo>
                        <a:pt x="145" y="67"/>
                      </a:lnTo>
                      <a:lnTo>
                        <a:pt x="145" y="67"/>
                      </a:lnTo>
                      <a:lnTo>
                        <a:pt x="145" y="67"/>
                      </a:lnTo>
                      <a:lnTo>
                        <a:pt x="145" y="69"/>
                      </a:lnTo>
                      <a:lnTo>
                        <a:pt x="145" y="69"/>
                      </a:lnTo>
                      <a:lnTo>
                        <a:pt x="145" y="69"/>
                      </a:lnTo>
                      <a:lnTo>
                        <a:pt x="145" y="71"/>
                      </a:lnTo>
                      <a:lnTo>
                        <a:pt x="145" y="71"/>
                      </a:lnTo>
                      <a:lnTo>
                        <a:pt x="145" y="71"/>
                      </a:lnTo>
                      <a:lnTo>
                        <a:pt x="145" y="71"/>
                      </a:lnTo>
                      <a:lnTo>
                        <a:pt x="145" y="71"/>
                      </a:lnTo>
                      <a:lnTo>
                        <a:pt x="145" y="73"/>
                      </a:lnTo>
                      <a:lnTo>
                        <a:pt x="147" y="73"/>
                      </a:lnTo>
                      <a:lnTo>
                        <a:pt x="147" y="73"/>
                      </a:lnTo>
                      <a:lnTo>
                        <a:pt x="147" y="73"/>
                      </a:lnTo>
                      <a:lnTo>
                        <a:pt x="147" y="73"/>
                      </a:lnTo>
                      <a:lnTo>
                        <a:pt x="145" y="73"/>
                      </a:lnTo>
                      <a:lnTo>
                        <a:pt x="145" y="75"/>
                      </a:lnTo>
                      <a:lnTo>
                        <a:pt x="147" y="75"/>
                      </a:lnTo>
                      <a:lnTo>
                        <a:pt x="147" y="75"/>
                      </a:lnTo>
                      <a:lnTo>
                        <a:pt x="147" y="77"/>
                      </a:lnTo>
                      <a:lnTo>
                        <a:pt x="147" y="77"/>
                      </a:lnTo>
                      <a:lnTo>
                        <a:pt x="147" y="79"/>
                      </a:lnTo>
                      <a:lnTo>
                        <a:pt x="147" y="79"/>
                      </a:lnTo>
                      <a:lnTo>
                        <a:pt x="147" y="79"/>
                      </a:lnTo>
                      <a:lnTo>
                        <a:pt x="149" y="79"/>
                      </a:lnTo>
                      <a:lnTo>
                        <a:pt x="149" y="79"/>
                      </a:lnTo>
                      <a:lnTo>
                        <a:pt x="149" y="81"/>
                      </a:lnTo>
                      <a:lnTo>
                        <a:pt x="149" y="81"/>
                      </a:lnTo>
                      <a:lnTo>
                        <a:pt x="149" y="81"/>
                      </a:lnTo>
                      <a:lnTo>
                        <a:pt x="149" y="81"/>
                      </a:lnTo>
                      <a:lnTo>
                        <a:pt x="149" y="82"/>
                      </a:lnTo>
                      <a:lnTo>
                        <a:pt x="149" y="82"/>
                      </a:lnTo>
                      <a:lnTo>
                        <a:pt x="149" y="82"/>
                      </a:lnTo>
                      <a:lnTo>
                        <a:pt x="147" y="82"/>
                      </a:lnTo>
                      <a:lnTo>
                        <a:pt x="147" y="82"/>
                      </a:lnTo>
                      <a:lnTo>
                        <a:pt x="145" y="82"/>
                      </a:lnTo>
                      <a:lnTo>
                        <a:pt x="145" y="82"/>
                      </a:lnTo>
                      <a:lnTo>
                        <a:pt x="145" y="82"/>
                      </a:lnTo>
                      <a:lnTo>
                        <a:pt x="144" y="82"/>
                      </a:lnTo>
                      <a:lnTo>
                        <a:pt x="144" y="81"/>
                      </a:lnTo>
                      <a:lnTo>
                        <a:pt x="144" y="81"/>
                      </a:lnTo>
                      <a:lnTo>
                        <a:pt x="144" y="82"/>
                      </a:lnTo>
                      <a:lnTo>
                        <a:pt x="144" y="82"/>
                      </a:lnTo>
                      <a:lnTo>
                        <a:pt x="142" y="82"/>
                      </a:lnTo>
                      <a:lnTo>
                        <a:pt x="142" y="82"/>
                      </a:lnTo>
                      <a:lnTo>
                        <a:pt x="142" y="84"/>
                      </a:lnTo>
                      <a:lnTo>
                        <a:pt x="142" y="84"/>
                      </a:lnTo>
                      <a:lnTo>
                        <a:pt x="140" y="84"/>
                      </a:lnTo>
                      <a:lnTo>
                        <a:pt x="140" y="82"/>
                      </a:lnTo>
                      <a:lnTo>
                        <a:pt x="140" y="82"/>
                      </a:lnTo>
                      <a:lnTo>
                        <a:pt x="140" y="82"/>
                      </a:lnTo>
                      <a:lnTo>
                        <a:pt x="140" y="82"/>
                      </a:lnTo>
                      <a:lnTo>
                        <a:pt x="138" y="82"/>
                      </a:lnTo>
                      <a:lnTo>
                        <a:pt x="138" y="82"/>
                      </a:lnTo>
                      <a:lnTo>
                        <a:pt x="138" y="82"/>
                      </a:lnTo>
                      <a:lnTo>
                        <a:pt x="138" y="82"/>
                      </a:lnTo>
                      <a:lnTo>
                        <a:pt x="136" y="82"/>
                      </a:lnTo>
                      <a:lnTo>
                        <a:pt x="136" y="84"/>
                      </a:lnTo>
                      <a:lnTo>
                        <a:pt x="136" y="84"/>
                      </a:lnTo>
                      <a:lnTo>
                        <a:pt x="136" y="84"/>
                      </a:lnTo>
                      <a:lnTo>
                        <a:pt x="134" y="84"/>
                      </a:lnTo>
                      <a:lnTo>
                        <a:pt x="134" y="84"/>
                      </a:lnTo>
                      <a:lnTo>
                        <a:pt x="134" y="84"/>
                      </a:lnTo>
                      <a:lnTo>
                        <a:pt x="134" y="86"/>
                      </a:lnTo>
                      <a:lnTo>
                        <a:pt x="132" y="86"/>
                      </a:lnTo>
                      <a:lnTo>
                        <a:pt x="132" y="86"/>
                      </a:lnTo>
                      <a:lnTo>
                        <a:pt x="132" y="86"/>
                      </a:lnTo>
                      <a:lnTo>
                        <a:pt x="132" y="88"/>
                      </a:lnTo>
                      <a:lnTo>
                        <a:pt x="130" y="88"/>
                      </a:lnTo>
                      <a:lnTo>
                        <a:pt x="130" y="88"/>
                      </a:lnTo>
                      <a:lnTo>
                        <a:pt x="130" y="88"/>
                      </a:lnTo>
                      <a:lnTo>
                        <a:pt x="130" y="88"/>
                      </a:lnTo>
                      <a:lnTo>
                        <a:pt x="130" y="88"/>
                      </a:lnTo>
                      <a:lnTo>
                        <a:pt x="130" y="90"/>
                      </a:lnTo>
                      <a:lnTo>
                        <a:pt x="130" y="90"/>
                      </a:lnTo>
                      <a:lnTo>
                        <a:pt x="128" y="90"/>
                      </a:lnTo>
                      <a:lnTo>
                        <a:pt x="128" y="90"/>
                      </a:lnTo>
                      <a:lnTo>
                        <a:pt x="128" y="92"/>
                      </a:lnTo>
                      <a:lnTo>
                        <a:pt x="128" y="92"/>
                      </a:lnTo>
                      <a:lnTo>
                        <a:pt x="128" y="94"/>
                      </a:lnTo>
                      <a:lnTo>
                        <a:pt x="128" y="94"/>
                      </a:lnTo>
                      <a:lnTo>
                        <a:pt x="128" y="94"/>
                      </a:lnTo>
                      <a:lnTo>
                        <a:pt x="128" y="96"/>
                      </a:lnTo>
                      <a:lnTo>
                        <a:pt x="130" y="96"/>
                      </a:lnTo>
                      <a:lnTo>
                        <a:pt x="130" y="96"/>
                      </a:lnTo>
                      <a:lnTo>
                        <a:pt x="128" y="96"/>
                      </a:lnTo>
                      <a:lnTo>
                        <a:pt x="128" y="96"/>
                      </a:lnTo>
                      <a:lnTo>
                        <a:pt x="130" y="96"/>
                      </a:lnTo>
                      <a:lnTo>
                        <a:pt x="130" y="98"/>
                      </a:lnTo>
                      <a:lnTo>
                        <a:pt x="130" y="98"/>
                      </a:lnTo>
                      <a:lnTo>
                        <a:pt x="130" y="98"/>
                      </a:lnTo>
                      <a:lnTo>
                        <a:pt x="130" y="98"/>
                      </a:lnTo>
                      <a:lnTo>
                        <a:pt x="130" y="100"/>
                      </a:lnTo>
                      <a:lnTo>
                        <a:pt x="128" y="100"/>
                      </a:lnTo>
                      <a:lnTo>
                        <a:pt x="128" y="100"/>
                      </a:lnTo>
                      <a:lnTo>
                        <a:pt x="128" y="100"/>
                      </a:lnTo>
                      <a:lnTo>
                        <a:pt x="126" y="100"/>
                      </a:lnTo>
                      <a:lnTo>
                        <a:pt x="126" y="98"/>
                      </a:lnTo>
                      <a:lnTo>
                        <a:pt x="126" y="98"/>
                      </a:lnTo>
                      <a:lnTo>
                        <a:pt x="124" y="98"/>
                      </a:lnTo>
                      <a:lnTo>
                        <a:pt x="124" y="98"/>
                      </a:lnTo>
                      <a:lnTo>
                        <a:pt x="124" y="98"/>
                      </a:lnTo>
                      <a:lnTo>
                        <a:pt x="124" y="96"/>
                      </a:lnTo>
                      <a:lnTo>
                        <a:pt x="124" y="96"/>
                      </a:lnTo>
                      <a:lnTo>
                        <a:pt x="124" y="96"/>
                      </a:lnTo>
                      <a:lnTo>
                        <a:pt x="124" y="96"/>
                      </a:lnTo>
                      <a:lnTo>
                        <a:pt x="122" y="96"/>
                      </a:lnTo>
                      <a:lnTo>
                        <a:pt x="122" y="96"/>
                      </a:lnTo>
                      <a:lnTo>
                        <a:pt x="122" y="96"/>
                      </a:lnTo>
                      <a:lnTo>
                        <a:pt x="121" y="96"/>
                      </a:lnTo>
                      <a:lnTo>
                        <a:pt x="121" y="96"/>
                      </a:lnTo>
                      <a:lnTo>
                        <a:pt x="119" y="96"/>
                      </a:lnTo>
                      <a:lnTo>
                        <a:pt x="119" y="96"/>
                      </a:lnTo>
                      <a:lnTo>
                        <a:pt x="119" y="96"/>
                      </a:lnTo>
                      <a:lnTo>
                        <a:pt x="119" y="96"/>
                      </a:lnTo>
                      <a:lnTo>
                        <a:pt x="117" y="96"/>
                      </a:lnTo>
                      <a:lnTo>
                        <a:pt x="117" y="96"/>
                      </a:lnTo>
                      <a:lnTo>
                        <a:pt x="117" y="96"/>
                      </a:lnTo>
                      <a:lnTo>
                        <a:pt x="115" y="96"/>
                      </a:lnTo>
                      <a:lnTo>
                        <a:pt x="115" y="96"/>
                      </a:lnTo>
                      <a:lnTo>
                        <a:pt x="115" y="96"/>
                      </a:lnTo>
                      <a:lnTo>
                        <a:pt x="113" y="96"/>
                      </a:lnTo>
                      <a:lnTo>
                        <a:pt x="113" y="96"/>
                      </a:lnTo>
                      <a:lnTo>
                        <a:pt x="113" y="96"/>
                      </a:lnTo>
                      <a:lnTo>
                        <a:pt x="113" y="96"/>
                      </a:lnTo>
                      <a:lnTo>
                        <a:pt x="111" y="96"/>
                      </a:lnTo>
                      <a:lnTo>
                        <a:pt x="111" y="96"/>
                      </a:lnTo>
                      <a:lnTo>
                        <a:pt x="111" y="96"/>
                      </a:lnTo>
                      <a:lnTo>
                        <a:pt x="111" y="96"/>
                      </a:lnTo>
                      <a:lnTo>
                        <a:pt x="111" y="98"/>
                      </a:lnTo>
                      <a:lnTo>
                        <a:pt x="109" y="98"/>
                      </a:lnTo>
                      <a:lnTo>
                        <a:pt x="109" y="96"/>
                      </a:lnTo>
                      <a:lnTo>
                        <a:pt x="109" y="96"/>
                      </a:lnTo>
                      <a:lnTo>
                        <a:pt x="107" y="96"/>
                      </a:lnTo>
                      <a:lnTo>
                        <a:pt x="107" y="98"/>
                      </a:lnTo>
                      <a:lnTo>
                        <a:pt x="107" y="98"/>
                      </a:lnTo>
                      <a:lnTo>
                        <a:pt x="107" y="98"/>
                      </a:lnTo>
                      <a:lnTo>
                        <a:pt x="107" y="96"/>
                      </a:lnTo>
                      <a:lnTo>
                        <a:pt x="107" y="96"/>
                      </a:lnTo>
                      <a:lnTo>
                        <a:pt x="105" y="96"/>
                      </a:lnTo>
                      <a:lnTo>
                        <a:pt x="105" y="96"/>
                      </a:lnTo>
                      <a:lnTo>
                        <a:pt x="105" y="94"/>
                      </a:lnTo>
                      <a:lnTo>
                        <a:pt x="105" y="94"/>
                      </a:lnTo>
                      <a:lnTo>
                        <a:pt x="105" y="94"/>
                      </a:lnTo>
                      <a:lnTo>
                        <a:pt x="103" y="94"/>
                      </a:lnTo>
                      <a:lnTo>
                        <a:pt x="103" y="92"/>
                      </a:lnTo>
                      <a:lnTo>
                        <a:pt x="103" y="92"/>
                      </a:lnTo>
                      <a:lnTo>
                        <a:pt x="103" y="92"/>
                      </a:lnTo>
                      <a:lnTo>
                        <a:pt x="101" y="92"/>
                      </a:lnTo>
                      <a:lnTo>
                        <a:pt x="101" y="94"/>
                      </a:lnTo>
                      <a:lnTo>
                        <a:pt x="101" y="94"/>
                      </a:lnTo>
                      <a:lnTo>
                        <a:pt x="101" y="94"/>
                      </a:lnTo>
                      <a:lnTo>
                        <a:pt x="100" y="94"/>
                      </a:lnTo>
                      <a:lnTo>
                        <a:pt x="100" y="94"/>
                      </a:lnTo>
                      <a:lnTo>
                        <a:pt x="100" y="94"/>
                      </a:lnTo>
                      <a:lnTo>
                        <a:pt x="98" y="94"/>
                      </a:lnTo>
                      <a:lnTo>
                        <a:pt x="98" y="94"/>
                      </a:lnTo>
                      <a:lnTo>
                        <a:pt x="98" y="96"/>
                      </a:lnTo>
                      <a:lnTo>
                        <a:pt x="98" y="96"/>
                      </a:lnTo>
                      <a:lnTo>
                        <a:pt x="98" y="96"/>
                      </a:lnTo>
                      <a:lnTo>
                        <a:pt x="98" y="96"/>
                      </a:lnTo>
                      <a:lnTo>
                        <a:pt x="96" y="96"/>
                      </a:lnTo>
                      <a:lnTo>
                        <a:pt x="96" y="96"/>
                      </a:lnTo>
                      <a:lnTo>
                        <a:pt x="96" y="96"/>
                      </a:lnTo>
                      <a:lnTo>
                        <a:pt x="96" y="96"/>
                      </a:lnTo>
                      <a:lnTo>
                        <a:pt x="96" y="96"/>
                      </a:lnTo>
                      <a:lnTo>
                        <a:pt x="96" y="94"/>
                      </a:lnTo>
                      <a:lnTo>
                        <a:pt x="94" y="94"/>
                      </a:lnTo>
                      <a:lnTo>
                        <a:pt x="94" y="94"/>
                      </a:lnTo>
                      <a:lnTo>
                        <a:pt x="94" y="94"/>
                      </a:lnTo>
                      <a:lnTo>
                        <a:pt x="92" y="94"/>
                      </a:lnTo>
                      <a:lnTo>
                        <a:pt x="92" y="94"/>
                      </a:lnTo>
                      <a:lnTo>
                        <a:pt x="92" y="94"/>
                      </a:lnTo>
                      <a:lnTo>
                        <a:pt x="92" y="94"/>
                      </a:lnTo>
                      <a:lnTo>
                        <a:pt x="90" y="94"/>
                      </a:lnTo>
                      <a:lnTo>
                        <a:pt x="90" y="94"/>
                      </a:lnTo>
                      <a:lnTo>
                        <a:pt x="90" y="94"/>
                      </a:lnTo>
                      <a:lnTo>
                        <a:pt x="90" y="94"/>
                      </a:lnTo>
                      <a:lnTo>
                        <a:pt x="90" y="92"/>
                      </a:lnTo>
                      <a:lnTo>
                        <a:pt x="88" y="92"/>
                      </a:lnTo>
                      <a:lnTo>
                        <a:pt x="88" y="92"/>
                      </a:lnTo>
                      <a:lnTo>
                        <a:pt x="88" y="92"/>
                      </a:lnTo>
                      <a:lnTo>
                        <a:pt x="88" y="92"/>
                      </a:lnTo>
                      <a:lnTo>
                        <a:pt x="86" y="92"/>
                      </a:lnTo>
                      <a:lnTo>
                        <a:pt x="86" y="94"/>
                      </a:lnTo>
                      <a:lnTo>
                        <a:pt x="86" y="94"/>
                      </a:lnTo>
                      <a:lnTo>
                        <a:pt x="86" y="94"/>
                      </a:lnTo>
                      <a:lnTo>
                        <a:pt x="86" y="94"/>
                      </a:lnTo>
                      <a:lnTo>
                        <a:pt x="84" y="94"/>
                      </a:lnTo>
                      <a:lnTo>
                        <a:pt x="84" y="94"/>
                      </a:lnTo>
                      <a:lnTo>
                        <a:pt x="84" y="94"/>
                      </a:lnTo>
                      <a:lnTo>
                        <a:pt x="84" y="94"/>
                      </a:lnTo>
                      <a:lnTo>
                        <a:pt x="82" y="94"/>
                      </a:lnTo>
                      <a:lnTo>
                        <a:pt x="82" y="92"/>
                      </a:lnTo>
                      <a:lnTo>
                        <a:pt x="82" y="92"/>
                      </a:lnTo>
                      <a:lnTo>
                        <a:pt x="80" y="92"/>
                      </a:lnTo>
                      <a:lnTo>
                        <a:pt x="80" y="94"/>
                      </a:lnTo>
                      <a:lnTo>
                        <a:pt x="80" y="94"/>
                      </a:lnTo>
                      <a:lnTo>
                        <a:pt x="80" y="94"/>
                      </a:lnTo>
                      <a:lnTo>
                        <a:pt x="80" y="96"/>
                      </a:lnTo>
                      <a:lnTo>
                        <a:pt x="80" y="96"/>
                      </a:lnTo>
                      <a:lnTo>
                        <a:pt x="80" y="96"/>
                      </a:lnTo>
                      <a:lnTo>
                        <a:pt x="78" y="96"/>
                      </a:lnTo>
                      <a:lnTo>
                        <a:pt x="78" y="96"/>
                      </a:lnTo>
                      <a:lnTo>
                        <a:pt x="78" y="96"/>
                      </a:lnTo>
                      <a:lnTo>
                        <a:pt x="78" y="94"/>
                      </a:lnTo>
                      <a:lnTo>
                        <a:pt x="78" y="94"/>
                      </a:lnTo>
                      <a:lnTo>
                        <a:pt x="78" y="94"/>
                      </a:lnTo>
                      <a:lnTo>
                        <a:pt x="78" y="94"/>
                      </a:lnTo>
                      <a:lnTo>
                        <a:pt x="78" y="94"/>
                      </a:lnTo>
                      <a:lnTo>
                        <a:pt x="77" y="94"/>
                      </a:lnTo>
                      <a:lnTo>
                        <a:pt x="77" y="92"/>
                      </a:lnTo>
                      <a:lnTo>
                        <a:pt x="77" y="92"/>
                      </a:lnTo>
                      <a:lnTo>
                        <a:pt x="75" y="92"/>
                      </a:lnTo>
                      <a:lnTo>
                        <a:pt x="75" y="94"/>
                      </a:lnTo>
                      <a:lnTo>
                        <a:pt x="75" y="94"/>
                      </a:lnTo>
                      <a:lnTo>
                        <a:pt x="75" y="92"/>
                      </a:lnTo>
                      <a:lnTo>
                        <a:pt x="75" y="92"/>
                      </a:lnTo>
                      <a:lnTo>
                        <a:pt x="75" y="94"/>
                      </a:lnTo>
                      <a:lnTo>
                        <a:pt x="73" y="94"/>
                      </a:lnTo>
                      <a:lnTo>
                        <a:pt x="73" y="94"/>
                      </a:lnTo>
                      <a:lnTo>
                        <a:pt x="71" y="94"/>
                      </a:lnTo>
                      <a:lnTo>
                        <a:pt x="71" y="94"/>
                      </a:lnTo>
                      <a:lnTo>
                        <a:pt x="71" y="92"/>
                      </a:lnTo>
                      <a:lnTo>
                        <a:pt x="71" y="92"/>
                      </a:lnTo>
                      <a:lnTo>
                        <a:pt x="71" y="92"/>
                      </a:lnTo>
                      <a:lnTo>
                        <a:pt x="71" y="90"/>
                      </a:lnTo>
                      <a:lnTo>
                        <a:pt x="71" y="90"/>
                      </a:lnTo>
                      <a:lnTo>
                        <a:pt x="69" y="90"/>
                      </a:lnTo>
                      <a:lnTo>
                        <a:pt x="69" y="90"/>
                      </a:lnTo>
                      <a:lnTo>
                        <a:pt x="69" y="90"/>
                      </a:lnTo>
                      <a:lnTo>
                        <a:pt x="67" y="90"/>
                      </a:lnTo>
                      <a:lnTo>
                        <a:pt x="67" y="90"/>
                      </a:lnTo>
                      <a:lnTo>
                        <a:pt x="65" y="90"/>
                      </a:lnTo>
                      <a:lnTo>
                        <a:pt x="65" y="90"/>
                      </a:lnTo>
                      <a:lnTo>
                        <a:pt x="65" y="90"/>
                      </a:lnTo>
                      <a:lnTo>
                        <a:pt x="63" y="90"/>
                      </a:lnTo>
                      <a:lnTo>
                        <a:pt x="63" y="90"/>
                      </a:lnTo>
                      <a:lnTo>
                        <a:pt x="63" y="88"/>
                      </a:lnTo>
                      <a:lnTo>
                        <a:pt x="63" y="88"/>
                      </a:lnTo>
                      <a:lnTo>
                        <a:pt x="61" y="88"/>
                      </a:lnTo>
                      <a:lnTo>
                        <a:pt x="61" y="88"/>
                      </a:lnTo>
                      <a:lnTo>
                        <a:pt x="59" y="88"/>
                      </a:lnTo>
                      <a:lnTo>
                        <a:pt x="59" y="88"/>
                      </a:lnTo>
                      <a:lnTo>
                        <a:pt x="59" y="88"/>
                      </a:lnTo>
                      <a:lnTo>
                        <a:pt x="59" y="88"/>
                      </a:lnTo>
                      <a:lnTo>
                        <a:pt x="59" y="88"/>
                      </a:lnTo>
                      <a:lnTo>
                        <a:pt x="57" y="88"/>
                      </a:lnTo>
                      <a:lnTo>
                        <a:pt x="57" y="88"/>
                      </a:lnTo>
                      <a:lnTo>
                        <a:pt x="57" y="88"/>
                      </a:lnTo>
                      <a:lnTo>
                        <a:pt x="57" y="88"/>
                      </a:lnTo>
                      <a:lnTo>
                        <a:pt x="56" y="88"/>
                      </a:lnTo>
                      <a:lnTo>
                        <a:pt x="56" y="88"/>
                      </a:lnTo>
                      <a:lnTo>
                        <a:pt x="56" y="88"/>
                      </a:lnTo>
                      <a:lnTo>
                        <a:pt x="54" y="88"/>
                      </a:lnTo>
                      <a:lnTo>
                        <a:pt x="54" y="88"/>
                      </a:lnTo>
                      <a:lnTo>
                        <a:pt x="54" y="88"/>
                      </a:lnTo>
                      <a:lnTo>
                        <a:pt x="52" y="88"/>
                      </a:lnTo>
                      <a:lnTo>
                        <a:pt x="52" y="88"/>
                      </a:lnTo>
                      <a:lnTo>
                        <a:pt x="52" y="86"/>
                      </a:lnTo>
                      <a:lnTo>
                        <a:pt x="52" y="86"/>
                      </a:lnTo>
                      <a:lnTo>
                        <a:pt x="50" y="86"/>
                      </a:lnTo>
                      <a:lnTo>
                        <a:pt x="50" y="86"/>
                      </a:lnTo>
                      <a:lnTo>
                        <a:pt x="48" y="86"/>
                      </a:lnTo>
                      <a:lnTo>
                        <a:pt x="48" y="86"/>
                      </a:lnTo>
                      <a:lnTo>
                        <a:pt x="48" y="86"/>
                      </a:lnTo>
                      <a:lnTo>
                        <a:pt x="46" y="86"/>
                      </a:lnTo>
                      <a:lnTo>
                        <a:pt x="46" y="86"/>
                      </a:lnTo>
                      <a:lnTo>
                        <a:pt x="44" y="86"/>
                      </a:lnTo>
                      <a:lnTo>
                        <a:pt x="44" y="86"/>
                      </a:lnTo>
                      <a:lnTo>
                        <a:pt x="44" y="86"/>
                      </a:lnTo>
                      <a:lnTo>
                        <a:pt x="42" y="86"/>
                      </a:lnTo>
                      <a:lnTo>
                        <a:pt x="42" y="86"/>
                      </a:lnTo>
                      <a:lnTo>
                        <a:pt x="42" y="86"/>
                      </a:lnTo>
                      <a:lnTo>
                        <a:pt x="40" y="86"/>
                      </a:lnTo>
                      <a:lnTo>
                        <a:pt x="40" y="86"/>
                      </a:lnTo>
                      <a:lnTo>
                        <a:pt x="38" y="86"/>
                      </a:lnTo>
                      <a:lnTo>
                        <a:pt x="38" y="86"/>
                      </a:lnTo>
                      <a:lnTo>
                        <a:pt x="38" y="86"/>
                      </a:lnTo>
                      <a:lnTo>
                        <a:pt x="38" y="86"/>
                      </a:lnTo>
                      <a:lnTo>
                        <a:pt x="36" y="86"/>
                      </a:lnTo>
                      <a:lnTo>
                        <a:pt x="36" y="86"/>
                      </a:lnTo>
                      <a:lnTo>
                        <a:pt x="36" y="86"/>
                      </a:lnTo>
                      <a:lnTo>
                        <a:pt x="34" y="86"/>
                      </a:lnTo>
                      <a:lnTo>
                        <a:pt x="34" y="86"/>
                      </a:lnTo>
                      <a:lnTo>
                        <a:pt x="33" y="86"/>
                      </a:lnTo>
                      <a:lnTo>
                        <a:pt x="33" y="86"/>
                      </a:lnTo>
                      <a:lnTo>
                        <a:pt x="33" y="86"/>
                      </a:lnTo>
                      <a:lnTo>
                        <a:pt x="33" y="86"/>
                      </a:lnTo>
                      <a:lnTo>
                        <a:pt x="33" y="88"/>
                      </a:lnTo>
                      <a:lnTo>
                        <a:pt x="31" y="88"/>
                      </a:lnTo>
                      <a:lnTo>
                        <a:pt x="31" y="88"/>
                      </a:lnTo>
                      <a:lnTo>
                        <a:pt x="31" y="86"/>
                      </a:lnTo>
                      <a:lnTo>
                        <a:pt x="31" y="86"/>
                      </a:lnTo>
                      <a:lnTo>
                        <a:pt x="31" y="88"/>
                      </a:lnTo>
                      <a:lnTo>
                        <a:pt x="29" y="88"/>
                      </a:lnTo>
                      <a:lnTo>
                        <a:pt x="29" y="86"/>
                      </a:lnTo>
                      <a:lnTo>
                        <a:pt x="29" y="86"/>
                      </a:lnTo>
                      <a:lnTo>
                        <a:pt x="29" y="88"/>
                      </a:lnTo>
                      <a:lnTo>
                        <a:pt x="27" y="88"/>
                      </a:lnTo>
                      <a:lnTo>
                        <a:pt x="27" y="88"/>
                      </a:lnTo>
                      <a:lnTo>
                        <a:pt x="27" y="88"/>
                      </a:lnTo>
                      <a:lnTo>
                        <a:pt x="25" y="88"/>
                      </a:lnTo>
                      <a:lnTo>
                        <a:pt x="25" y="88"/>
                      </a:lnTo>
                      <a:lnTo>
                        <a:pt x="25" y="88"/>
                      </a:lnTo>
                      <a:lnTo>
                        <a:pt x="23" y="88"/>
                      </a:lnTo>
                      <a:lnTo>
                        <a:pt x="23" y="88"/>
                      </a:lnTo>
                      <a:lnTo>
                        <a:pt x="21" y="88"/>
                      </a:lnTo>
                      <a:lnTo>
                        <a:pt x="21" y="88"/>
                      </a:lnTo>
                      <a:lnTo>
                        <a:pt x="21" y="88"/>
                      </a:lnTo>
                      <a:lnTo>
                        <a:pt x="21" y="88"/>
                      </a:lnTo>
                      <a:lnTo>
                        <a:pt x="21" y="88"/>
                      </a:lnTo>
                      <a:lnTo>
                        <a:pt x="19" y="88"/>
                      </a:lnTo>
                      <a:lnTo>
                        <a:pt x="19" y="90"/>
                      </a:lnTo>
                      <a:lnTo>
                        <a:pt x="19" y="90"/>
                      </a:lnTo>
                      <a:lnTo>
                        <a:pt x="19" y="90"/>
                      </a:lnTo>
                      <a:lnTo>
                        <a:pt x="17" y="90"/>
                      </a:lnTo>
                      <a:lnTo>
                        <a:pt x="17" y="92"/>
                      </a:lnTo>
                      <a:lnTo>
                        <a:pt x="17" y="92"/>
                      </a:lnTo>
                      <a:lnTo>
                        <a:pt x="17" y="92"/>
                      </a:lnTo>
                      <a:lnTo>
                        <a:pt x="17" y="92"/>
                      </a:lnTo>
                      <a:lnTo>
                        <a:pt x="15" y="92"/>
                      </a:lnTo>
                      <a:lnTo>
                        <a:pt x="15" y="94"/>
                      </a:lnTo>
                      <a:lnTo>
                        <a:pt x="15" y="94"/>
                      </a:lnTo>
                      <a:lnTo>
                        <a:pt x="15" y="94"/>
                      </a:lnTo>
                      <a:lnTo>
                        <a:pt x="13" y="94"/>
                      </a:lnTo>
                      <a:lnTo>
                        <a:pt x="13" y="94"/>
                      </a:lnTo>
                      <a:lnTo>
                        <a:pt x="13" y="92"/>
                      </a:lnTo>
                      <a:lnTo>
                        <a:pt x="12" y="92"/>
                      </a:lnTo>
                      <a:lnTo>
                        <a:pt x="12" y="92"/>
                      </a:lnTo>
                      <a:lnTo>
                        <a:pt x="12" y="92"/>
                      </a:lnTo>
                      <a:lnTo>
                        <a:pt x="12" y="92"/>
                      </a:lnTo>
                      <a:lnTo>
                        <a:pt x="10" y="92"/>
                      </a:lnTo>
                      <a:lnTo>
                        <a:pt x="10" y="92"/>
                      </a:lnTo>
                      <a:lnTo>
                        <a:pt x="10" y="92"/>
                      </a:lnTo>
                      <a:lnTo>
                        <a:pt x="10" y="92"/>
                      </a:lnTo>
                      <a:lnTo>
                        <a:pt x="8" y="92"/>
                      </a:lnTo>
                      <a:lnTo>
                        <a:pt x="8" y="94"/>
                      </a:lnTo>
                      <a:lnTo>
                        <a:pt x="10" y="94"/>
                      </a:lnTo>
                      <a:lnTo>
                        <a:pt x="10" y="94"/>
                      </a:lnTo>
                      <a:lnTo>
                        <a:pt x="10" y="96"/>
                      </a:lnTo>
                      <a:lnTo>
                        <a:pt x="8" y="96"/>
                      </a:lnTo>
                      <a:lnTo>
                        <a:pt x="8" y="94"/>
                      </a:lnTo>
                      <a:lnTo>
                        <a:pt x="8" y="94"/>
                      </a:lnTo>
                      <a:lnTo>
                        <a:pt x="8" y="94"/>
                      </a:lnTo>
                      <a:lnTo>
                        <a:pt x="6" y="94"/>
                      </a:lnTo>
                      <a:lnTo>
                        <a:pt x="6" y="92"/>
                      </a:lnTo>
                      <a:lnTo>
                        <a:pt x="6" y="92"/>
                      </a:lnTo>
                      <a:lnTo>
                        <a:pt x="6" y="90"/>
                      </a:lnTo>
                      <a:lnTo>
                        <a:pt x="6" y="90"/>
                      </a:lnTo>
                      <a:lnTo>
                        <a:pt x="8" y="90"/>
                      </a:lnTo>
                      <a:lnTo>
                        <a:pt x="8" y="88"/>
                      </a:lnTo>
                      <a:lnTo>
                        <a:pt x="8" y="88"/>
                      </a:lnTo>
                      <a:lnTo>
                        <a:pt x="8" y="88"/>
                      </a:lnTo>
                      <a:lnTo>
                        <a:pt x="8" y="88"/>
                      </a:lnTo>
                      <a:lnTo>
                        <a:pt x="8" y="86"/>
                      </a:lnTo>
                      <a:lnTo>
                        <a:pt x="8" y="86"/>
                      </a:lnTo>
                      <a:lnTo>
                        <a:pt x="10" y="86"/>
                      </a:lnTo>
                      <a:lnTo>
                        <a:pt x="10" y="84"/>
                      </a:lnTo>
                      <a:lnTo>
                        <a:pt x="10" y="84"/>
                      </a:lnTo>
                      <a:lnTo>
                        <a:pt x="10" y="82"/>
                      </a:lnTo>
                      <a:lnTo>
                        <a:pt x="8" y="82"/>
                      </a:lnTo>
                      <a:lnTo>
                        <a:pt x="8" y="82"/>
                      </a:lnTo>
                      <a:lnTo>
                        <a:pt x="8" y="82"/>
                      </a:lnTo>
                      <a:lnTo>
                        <a:pt x="6" y="82"/>
                      </a:lnTo>
                      <a:lnTo>
                        <a:pt x="6" y="82"/>
                      </a:lnTo>
                      <a:lnTo>
                        <a:pt x="6" y="81"/>
                      </a:lnTo>
                      <a:lnTo>
                        <a:pt x="6" y="81"/>
                      </a:lnTo>
                      <a:lnTo>
                        <a:pt x="4" y="81"/>
                      </a:lnTo>
                      <a:lnTo>
                        <a:pt x="4" y="81"/>
                      </a:lnTo>
                      <a:lnTo>
                        <a:pt x="4" y="81"/>
                      </a:lnTo>
                      <a:lnTo>
                        <a:pt x="4" y="81"/>
                      </a:lnTo>
                      <a:lnTo>
                        <a:pt x="2" y="81"/>
                      </a:lnTo>
                      <a:lnTo>
                        <a:pt x="2" y="81"/>
                      </a:lnTo>
                      <a:lnTo>
                        <a:pt x="0" y="81"/>
                      </a:lnTo>
                      <a:lnTo>
                        <a:pt x="0" y="79"/>
                      </a:lnTo>
                      <a:lnTo>
                        <a:pt x="0" y="79"/>
                      </a:lnTo>
                      <a:lnTo>
                        <a:pt x="0" y="79"/>
                      </a:lnTo>
                      <a:lnTo>
                        <a:pt x="2" y="79"/>
                      </a:lnTo>
                      <a:lnTo>
                        <a:pt x="2" y="77"/>
                      </a:lnTo>
                      <a:lnTo>
                        <a:pt x="2" y="77"/>
                      </a:lnTo>
                      <a:lnTo>
                        <a:pt x="2" y="77"/>
                      </a:lnTo>
                      <a:lnTo>
                        <a:pt x="4" y="77"/>
                      </a:lnTo>
                      <a:lnTo>
                        <a:pt x="4" y="75"/>
                      </a:lnTo>
                      <a:lnTo>
                        <a:pt x="4" y="75"/>
                      </a:lnTo>
                      <a:lnTo>
                        <a:pt x="4" y="75"/>
                      </a:lnTo>
                      <a:lnTo>
                        <a:pt x="4" y="75"/>
                      </a:lnTo>
                      <a:lnTo>
                        <a:pt x="4" y="73"/>
                      </a:lnTo>
                      <a:lnTo>
                        <a:pt x="6" y="73"/>
                      </a:lnTo>
                      <a:lnTo>
                        <a:pt x="6" y="73"/>
                      </a:lnTo>
                      <a:lnTo>
                        <a:pt x="6" y="73"/>
                      </a:lnTo>
                      <a:lnTo>
                        <a:pt x="6" y="73"/>
                      </a:lnTo>
                      <a:lnTo>
                        <a:pt x="8" y="73"/>
                      </a:lnTo>
                      <a:lnTo>
                        <a:pt x="8" y="73"/>
                      </a:lnTo>
                      <a:lnTo>
                        <a:pt x="8" y="71"/>
                      </a:lnTo>
                      <a:lnTo>
                        <a:pt x="10" y="71"/>
                      </a:lnTo>
                      <a:lnTo>
                        <a:pt x="10" y="71"/>
                      </a:lnTo>
                      <a:lnTo>
                        <a:pt x="10" y="71"/>
                      </a:lnTo>
                      <a:lnTo>
                        <a:pt x="12" y="71"/>
                      </a:lnTo>
                      <a:lnTo>
                        <a:pt x="12" y="71"/>
                      </a:lnTo>
                      <a:lnTo>
                        <a:pt x="12" y="71"/>
                      </a:lnTo>
                      <a:lnTo>
                        <a:pt x="12" y="71"/>
                      </a:lnTo>
                      <a:lnTo>
                        <a:pt x="13" y="71"/>
                      </a:lnTo>
                      <a:lnTo>
                        <a:pt x="13" y="71"/>
                      </a:lnTo>
                      <a:lnTo>
                        <a:pt x="13" y="71"/>
                      </a:lnTo>
                      <a:lnTo>
                        <a:pt x="13" y="69"/>
                      </a:lnTo>
                      <a:lnTo>
                        <a:pt x="13" y="69"/>
                      </a:lnTo>
                      <a:lnTo>
                        <a:pt x="13" y="69"/>
                      </a:lnTo>
                      <a:lnTo>
                        <a:pt x="13" y="67"/>
                      </a:lnTo>
                      <a:lnTo>
                        <a:pt x="13" y="67"/>
                      </a:lnTo>
                      <a:lnTo>
                        <a:pt x="13" y="65"/>
                      </a:lnTo>
                      <a:lnTo>
                        <a:pt x="13" y="65"/>
                      </a:lnTo>
                      <a:lnTo>
                        <a:pt x="13" y="63"/>
                      </a:lnTo>
                      <a:lnTo>
                        <a:pt x="13" y="63"/>
                      </a:lnTo>
                      <a:lnTo>
                        <a:pt x="12" y="63"/>
                      </a:lnTo>
                      <a:lnTo>
                        <a:pt x="12" y="63"/>
                      </a:lnTo>
                      <a:lnTo>
                        <a:pt x="12" y="61"/>
                      </a:lnTo>
                      <a:lnTo>
                        <a:pt x="13" y="61"/>
                      </a:lnTo>
                      <a:lnTo>
                        <a:pt x="13" y="61"/>
                      </a:lnTo>
                      <a:lnTo>
                        <a:pt x="12" y="61"/>
                      </a:lnTo>
                      <a:lnTo>
                        <a:pt x="12" y="59"/>
                      </a:lnTo>
                      <a:lnTo>
                        <a:pt x="12" y="59"/>
                      </a:lnTo>
                      <a:lnTo>
                        <a:pt x="12" y="59"/>
                      </a:lnTo>
                      <a:lnTo>
                        <a:pt x="12" y="59"/>
                      </a:lnTo>
                      <a:lnTo>
                        <a:pt x="12" y="58"/>
                      </a:lnTo>
                      <a:lnTo>
                        <a:pt x="12" y="58"/>
                      </a:lnTo>
                      <a:lnTo>
                        <a:pt x="10" y="58"/>
                      </a:lnTo>
                      <a:lnTo>
                        <a:pt x="10" y="56"/>
                      </a:lnTo>
                      <a:lnTo>
                        <a:pt x="10" y="56"/>
                      </a:lnTo>
                      <a:lnTo>
                        <a:pt x="10" y="56"/>
                      </a:lnTo>
                      <a:lnTo>
                        <a:pt x="10" y="56"/>
                      </a:lnTo>
                      <a:lnTo>
                        <a:pt x="10" y="56"/>
                      </a:lnTo>
                      <a:lnTo>
                        <a:pt x="10" y="54"/>
                      </a:lnTo>
                      <a:lnTo>
                        <a:pt x="10" y="54"/>
                      </a:lnTo>
                      <a:lnTo>
                        <a:pt x="8" y="54"/>
                      </a:lnTo>
                      <a:lnTo>
                        <a:pt x="8" y="52"/>
                      </a:lnTo>
                      <a:lnTo>
                        <a:pt x="8" y="52"/>
                      </a:lnTo>
                      <a:lnTo>
                        <a:pt x="8" y="50"/>
                      </a:lnTo>
                      <a:lnTo>
                        <a:pt x="8" y="50"/>
                      </a:lnTo>
                      <a:lnTo>
                        <a:pt x="8" y="50"/>
                      </a:lnTo>
                      <a:lnTo>
                        <a:pt x="8" y="48"/>
                      </a:lnTo>
                      <a:lnTo>
                        <a:pt x="6" y="48"/>
                      </a:lnTo>
                      <a:lnTo>
                        <a:pt x="6" y="48"/>
                      </a:lnTo>
                      <a:lnTo>
                        <a:pt x="6" y="48"/>
                      </a:lnTo>
                      <a:lnTo>
                        <a:pt x="6" y="46"/>
                      </a:lnTo>
                      <a:lnTo>
                        <a:pt x="6" y="46"/>
                      </a:lnTo>
                      <a:lnTo>
                        <a:pt x="6" y="46"/>
                      </a:lnTo>
                      <a:lnTo>
                        <a:pt x="6" y="44"/>
                      </a:lnTo>
                      <a:lnTo>
                        <a:pt x="6" y="44"/>
                      </a:lnTo>
                      <a:lnTo>
                        <a:pt x="8" y="44"/>
                      </a:lnTo>
                      <a:lnTo>
                        <a:pt x="8" y="46"/>
                      </a:lnTo>
                      <a:lnTo>
                        <a:pt x="8" y="46"/>
                      </a:lnTo>
                      <a:lnTo>
                        <a:pt x="10" y="46"/>
                      </a:lnTo>
                      <a:lnTo>
                        <a:pt x="10" y="46"/>
                      </a:lnTo>
                      <a:lnTo>
                        <a:pt x="10" y="46"/>
                      </a:lnTo>
                      <a:lnTo>
                        <a:pt x="12" y="46"/>
                      </a:lnTo>
                      <a:lnTo>
                        <a:pt x="12" y="46"/>
                      </a:lnTo>
                      <a:lnTo>
                        <a:pt x="12" y="44"/>
                      </a:lnTo>
                      <a:lnTo>
                        <a:pt x="12" y="44"/>
                      </a:lnTo>
                      <a:lnTo>
                        <a:pt x="13" y="44"/>
                      </a:lnTo>
                      <a:lnTo>
                        <a:pt x="13" y="44"/>
                      </a:lnTo>
                      <a:lnTo>
                        <a:pt x="13" y="46"/>
                      </a:lnTo>
                      <a:lnTo>
                        <a:pt x="15" y="46"/>
                      </a:lnTo>
                      <a:lnTo>
                        <a:pt x="15" y="46"/>
                      </a:lnTo>
                      <a:lnTo>
                        <a:pt x="15" y="46"/>
                      </a:lnTo>
                      <a:lnTo>
                        <a:pt x="15" y="44"/>
                      </a:lnTo>
                      <a:lnTo>
                        <a:pt x="17" y="44"/>
                      </a:lnTo>
                      <a:lnTo>
                        <a:pt x="17" y="44"/>
                      </a:lnTo>
                      <a:lnTo>
                        <a:pt x="17" y="44"/>
                      </a:lnTo>
                      <a:lnTo>
                        <a:pt x="19" y="44"/>
                      </a:lnTo>
                      <a:lnTo>
                        <a:pt x="19" y="46"/>
                      </a:lnTo>
                      <a:lnTo>
                        <a:pt x="19" y="46"/>
                      </a:lnTo>
                      <a:lnTo>
                        <a:pt x="21" y="46"/>
                      </a:lnTo>
                      <a:lnTo>
                        <a:pt x="21" y="46"/>
                      </a:lnTo>
                      <a:lnTo>
                        <a:pt x="21" y="46"/>
                      </a:lnTo>
                      <a:lnTo>
                        <a:pt x="23" y="46"/>
                      </a:lnTo>
                      <a:lnTo>
                        <a:pt x="23" y="46"/>
                      </a:lnTo>
                      <a:lnTo>
                        <a:pt x="23" y="44"/>
                      </a:lnTo>
                      <a:lnTo>
                        <a:pt x="25" y="44"/>
                      </a:lnTo>
                      <a:lnTo>
                        <a:pt x="25" y="44"/>
                      </a:lnTo>
                      <a:lnTo>
                        <a:pt x="25" y="44"/>
                      </a:lnTo>
                      <a:lnTo>
                        <a:pt x="25" y="44"/>
                      </a:lnTo>
                      <a:lnTo>
                        <a:pt x="27" y="44"/>
                      </a:lnTo>
                      <a:lnTo>
                        <a:pt x="27" y="44"/>
                      </a:lnTo>
                      <a:lnTo>
                        <a:pt x="27" y="44"/>
                      </a:lnTo>
                      <a:lnTo>
                        <a:pt x="27" y="44"/>
                      </a:lnTo>
                      <a:lnTo>
                        <a:pt x="27" y="44"/>
                      </a:lnTo>
                      <a:lnTo>
                        <a:pt x="29" y="44"/>
                      </a:lnTo>
                      <a:lnTo>
                        <a:pt x="29" y="44"/>
                      </a:lnTo>
                      <a:lnTo>
                        <a:pt x="29" y="42"/>
                      </a:lnTo>
                      <a:lnTo>
                        <a:pt x="29" y="42"/>
                      </a:lnTo>
                      <a:lnTo>
                        <a:pt x="29" y="42"/>
                      </a:lnTo>
                      <a:lnTo>
                        <a:pt x="29" y="40"/>
                      </a:lnTo>
                      <a:lnTo>
                        <a:pt x="29" y="40"/>
                      </a:lnTo>
                      <a:lnTo>
                        <a:pt x="29" y="40"/>
                      </a:lnTo>
                      <a:lnTo>
                        <a:pt x="31" y="40"/>
                      </a:lnTo>
                      <a:lnTo>
                        <a:pt x="31" y="40"/>
                      </a:lnTo>
                      <a:lnTo>
                        <a:pt x="31" y="40"/>
                      </a:lnTo>
                      <a:lnTo>
                        <a:pt x="33" y="40"/>
                      </a:lnTo>
                      <a:lnTo>
                        <a:pt x="33" y="40"/>
                      </a:lnTo>
                      <a:lnTo>
                        <a:pt x="33" y="40"/>
                      </a:lnTo>
                      <a:lnTo>
                        <a:pt x="33" y="40"/>
                      </a:lnTo>
                      <a:lnTo>
                        <a:pt x="33" y="40"/>
                      </a:lnTo>
                      <a:lnTo>
                        <a:pt x="34" y="40"/>
                      </a:lnTo>
                      <a:lnTo>
                        <a:pt x="34" y="40"/>
                      </a:lnTo>
                      <a:lnTo>
                        <a:pt x="34" y="40"/>
                      </a:lnTo>
                      <a:lnTo>
                        <a:pt x="36" y="40"/>
                      </a:lnTo>
                      <a:lnTo>
                        <a:pt x="36" y="38"/>
                      </a:lnTo>
                      <a:lnTo>
                        <a:pt x="36" y="38"/>
                      </a:lnTo>
                      <a:lnTo>
                        <a:pt x="36" y="38"/>
                      </a:lnTo>
                      <a:lnTo>
                        <a:pt x="38" y="38"/>
                      </a:lnTo>
                      <a:lnTo>
                        <a:pt x="38" y="38"/>
                      </a:lnTo>
                      <a:lnTo>
                        <a:pt x="38" y="38"/>
                      </a:lnTo>
                      <a:lnTo>
                        <a:pt x="38" y="38"/>
                      </a:lnTo>
                      <a:lnTo>
                        <a:pt x="40" y="38"/>
                      </a:lnTo>
                      <a:lnTo>
                        <a:pt x="40" y="38"/>
                      </a:lnTo>
                      <a:lnTo>
                        <a:pt x="42" y="38"/>
                      </a:lnTo>
                      <a:lnTo>
                        <a:pt x="42" y="38"/>
                      </a:lnTo>
                      <a:lnTo>
                        <a:pt x="42" y="38"/>
                      </a:lnTo>
                      <a:lnTo>
                        <a:pt x="42" y="40"/>
                      </a:lnTo>
                      <a:lnTo>
                        <a:pt x="42" y="40"/>
                      </a:lnTo>
                      <a:lnTo>
                        <a:pt x="42" y="40"/>
                      </a:lnTo>
                      <a:lnTo>
                        <a:pt x="42" y="40"/>
                      </a:lnTo>
                      <a:lnTo>
                        <a:pt x="42" y="40"/>
                      </a:lnTo>
                      <a:lnTo>
                        <a:pt x="42" y="40"/>
                      </a:lnTo>
                      <a:lnTo>
                        <a:pt x="44" y="40"/>
                      </a:lnTo>
                      <a:lnTo>
                        <a:pt x="44" y="40"/>
                      </a:lnTo>
                      <a:lnTo>
                        <a:pt x="44" y="40"/>
                      </a:lnTo>
                      <a:lnTo>
                        <a:pt x="44" y="40"/>
                      </a:lnTo>
                      <a:lnTo>
                        <a:pt x="46" y="40"/>
                      </a:lnTo>
                      <a:lnTo>
                        <a:pt x="46" y="40"/>
                      </a:lnTo>
                      <a:lnTo>
                        <a:pt x="44" y="40"/>
                      </a:lnTo>
                      <a:lnTo>
                        <a:pt x="44" y="38"/>
                      </a:lnTo>
                      <a:lnTo>
                        <a:pt x="44" y="38"/>
                      </a:lnTo>
                      <a:lnTo>
                        <a:pt x="44" y="38"/>
                      </a:lnTo>
                      <a:lnTo>
                        <a:pt x="44" y="36"/>
                      </a:lnTo>
                      <a:lnTo>
                        <a:pt x="44" y="36"/>
                      </a:lnTo>
                      <a:lnTo>
                        <a:pt x="42" y="36"/>
                      </a:lnTo>
                      <a:lnTo>
                        <a:pt x="42" y="36"/>
                      </a:lnTo>
                      <a:lnTo>
                        <a:pt x="42" y="36"/>
                      </a:lnTo>
                      <a:lnTo>
                        <a:pt x="42" y="36"/>
                      </a:lnTo>
                      <a:lnTo>
                        <a:pt x="42" y="36"/>
                      </a:lnTo>
                      <a:lnTo>
                        <a:pt x="42" y="35"/>
                      </a:lnTo>
                      <a:lnTo>
                        <a:pt x="42" y="35"/>
                      </a:lnTo>
                      <a:lnTo>
                        <a:pt x="42" y="35"/>
                      </a:lnTo>
                      <a:lnTo>
                        <a:pt x="42" y="33"/>
                      </a:lnTo>
                      <a:lnTo>
                        <a:pt x="44" y="33"/>
                      </a:lnTo>
                      <a:lnTo>
                        <a:pt x="44" y="33"/>
                      </a:lnTo>
                      <a:lnTo>
                        <a:pt x="44" y="33"/>
                      </a:lnTo>
                      <a:lnTo>
                        <a:pt x="44" y="33"/>
                      </a:lnTo>
                      <a:lnTo>
                        <a:pt x="44" y="31"/>
                      </a:lnTo>
                      <a:lnTo>
                        <a:pt x="44" y="31"/>
                      </a:lnTo>
                      <a:lnTo>
                        <a:pt x="44" y="31"/>
                      </a:lnTo>
                      <a:lnTo>
                        <a:pt x="44" y="29"/>
                      </a:lnTo>
                      <a:lnTo>
                        <a:pt x="44" y="29"/>
                      </a:lnTo>
                      <a:lnTo>
                        <a:pt x="44" y="27"/>
                      </a:lnTo>
                      <a:lnTo>
                        <a:pt x="44" y="27"/>
                      </a:lnTo>
                      <a:lnTo>
                        <a:pt x="46" y="27"/>
                      </a:lnTo>
                      <a:lnTo>
                        <a:pt x="46" y="25"/>
                      </a:lnTo>
                      <a:lnTo>
                        <a:pt x="46" y="25"/>
                      </a:lnTo>
                      <a:lnTo>
                        <a:pt x="46" y="25"/>
                      </a:lnTo>
                      <a:lnTo>
                        <a:pt x="48" y="25"/>
                      </a:lnTo>
                      <a:lnTo>
                        <a:pt x="48" y="25"/>
                      </a:lnTo>
                      <a:lnTo>
                        <a:pt x="48" y="23"/>
                      </a:lnTo>
                      <a:lnTo>
                        <a:pt x="48" y="23"/>
                      </a:lnTo>
                      <a:lnTo>
                        <a:pt x="50" y="23"/>
                      </a:lnTo>
                      <a:lnTo>
                        <a:pt x="50" y="23"/>
                      </a:lnTo>
                      <a:lnTo>
                        <a:pt x="52" y="23"/>
                      </a:lnTo>
                      <a:lnTo>
                        <a:pt x="52" y="23"/>
                      </a:lnTo>
                      <a:lnTo>
                        <a:pt x="52" y="23"/>
                      </a:lnTo>
                      <a:lnTo>
                        <a:pt x="52" y="23"/>
                      </a:lnTo>
                      <a:lnTo>
                        <a:pt x="54" y="23"/>
                      </a:lnTo>
                      <a:lnTo>
                        <a:pt x="54" y="23"/>
                      </a:lnTo>
                      <a:lnTo>
                        <a:pt x="54" y="23"/>
                      </a:lnTo>
                      <a:lnTo>
                        <a:pt x="54" y="21"/>
                      </a:lnTo>
                      <a:lnTo>
                        <a:pt x="54" y="21"/>
                      </a:lnTo>
                      <a:lnTo>
                        <a:pt x="54" y="21"/>
                      </a:lnTo>
                      <a:lnTo>
                        <a:pt x="56" y="21"/>
                      </a:lnTo>
                      <a:lnTo>
                        <a:pt x="56" y="19"/>
                      </a:lnTo>
                      <a:lnTo>
                        <a:pt x="56" y="19"/>
                      </a:lnTo>
                      <a:lnTo>
                        <a:pt x="56" y="21"/>
                      </a:lnTo>
                      <a:lnTo>
                        <a:pt x="57" y="21"/>
                      </a:lnTo>
                      <a:lnTo>
                        <a:pt x="57" y="21"/>
                      </a:lnTo>
                      <a:lnTo>
                        <a:pt x="57" y="21"/>
                      </a:lnTo>
                      <a:lnTo>
                        <a:pt x="57" y="19"/>
                      </a:lnTo>
                      <a:lnTo>
                        <a:pt x="59" y="19"/>
                      </a:lnTo>
                      <a:lnTo>
                        <a:pt x="59" y="19"/>
                      </a:lnTo>
                      <a:lnTo>
                        <a:pt x="59" y="19"/>
                      </a:lnTo>
                      <a:lnTo>
                        <a:pt x="61" y="19"/>
                      </a:lnTo>
                      <a:lnTo>
                        <a:pt x="61" y="19"/>
                      </a:lnTo>
                      <a:lnTo>
                        <a:pt x="61" y="19"/>
                      </a:lnTo>
                      <a:lnTo>
                        <a:pt x="61" y="17"/>
                      </a:lnTo>
                      <a:lnTo>
                        <a:pt x="63" y="17"/>
                      </a:lnTo>
                      <a:lnTo>
                        <a:pt x="63" y="17"/>
                      </a:lnTo>
                      <a:lnTo>
                        <a:pt x="63" y="17"/>
                      </a:lnTo>
                      <a:lnTo>
                        <a:pt x="63" y="17"/>
                      </a:lnTo>
                      <a:lnTo>
                        <a:pt x="63" y="15"/>
                      </a:lnTo>
                      <a:lnTo>
                        <a:pt x="63" y="15"/>
                      </a:lnTo>
                      <a:lnTo>
                        <a:pt x="63" y="15"/>
                      </a:lnTo>
                      <a:lnTo>
                        <a:pt x="61" y="15"/>
                      </a:lnTo>
                      <a:lnTo>
                        <a:pt x="61" y="15"/>
                      </a:lnTo>
                      <a:lnTo>
                        <a:pt x="59" y="15"/>
                      </a:lnTo>
                      <a:lnTo>
                        <a:pt x="59" y="15"/>
                      </a:lnTo>
                      <a:lnTo>
                        <a:pt x="59" y="15"/>
                      </a:lnTo>
                      <a:lnTo>
                        <a:pt x="57" y="15"/>
                      </a:lnTo>
                      <a:lnTo>
                        <a:pt x="57" y="15"/>
                      </a:lnTo>
                      <a:lnTo>
                        <a:pt x="57" y="15"/>
                      </a:lnTo>
                      <a:lnTo>
                        <a:pt x="57" y="15"/>
                      </a:lnTo>
                      <a:lnTo>
                        <a:pt x="59" y="15"/>
                      </a:lnTo>
                      <a:lnTo>
                        <a:pt x="59" y="15"/>
                      </a:lnTo>
                      <a:lnTo>
                        <a:pt x="59" y="13"/>
                      </a:lnTo>
                      <a:lnTo>
                        <a:pt x="59" y="13"/>
                      </a:lnTo>
                      <a:lnTo>
                        <a:pt x="59" y="12"/>
                      </a:lnTo>
                      <a:lnTo>
                        <a:pt x="59" y="12"/>
                      </a:lnTo>
                      <a:lnTo>
                        <a:pt x="59" y="12"/>
                      </a:lnTo>
                      <a:lnTo>
                        <a:pt x="59" y="12"/>
                      </a:lnTo>
                      <a:lnTo>
                        <a:pt x="59" y="10"/>
                      </a:lnTo>
                      <a:lnTo>
                        <a:pt x="59" y="10"/>
                      </a:lnTo>
                      <a:lnTo>
                        <a:pt x="59" y="8"/>
                      </a:lnTo>
                      <a:lnTo>
                        <a:pt x="61" y="8"/>
                      </a:lnTo>
                      <a:lnTo>
                        <a:pt x="61" y="8"/>
                      </a:lnTo>
                      <a:lnTo>
                        <a:pt x="63" y="8"/>
                      </a:lnTo>
                      <a:lnTo>
                        <a:pt x="63" y="10"/>
                      </a:lnTo>
                      <a:lnTo>
                        <a:pt x="63" y="10"/>
                      </a:lnTo>
                      <a:lnTo>
                        <a:pt x="63" y="8"/>
                      </a:lnTo>
                      <a:lnTo>
                        <a:pt x="63" y="8"/>
                      </a:lnTo>
                      <a:lnTo>
                        <a:pt x="65" y="8"/>
                      </a:lnTo>
                      <a:lnTo>
                        <a:pt x="65" y="8"/>
                      </a:lnTo>
                      <a:lnTo>
                        <a:pt x="65" y="8"/>
                      </a:lnTo>
                      <a:lnTo>
                        <a:pt x="65" y="8"/>
                      </a:lnTo>
                      <a:lnTo>
                        <a:pt x="65" y="8"/>
                      </a:lnTo>
                      <a:lnTo>
                        <a:pt x="67" y="8"/>
                      </a:lnTo>
                      <a:lnTo>
                        <a:pt x="67" y="6"/>
                      </a:lnTo>
                      <a:lnTo>
                        <a:pt x="67" y="6"/>
                      </a:lnTo>
                      <a:lnTo>
                        <a:pt x="69" y="6"/>
                      </a:lnTo>
                      <a:lnTo>
                        <a:pt x="69" y="6"/>
                      </a:lnTo>
                      <a:lnTo>
                        <a:pt x="69" y="6"/>
                      </a:lnTo>
                      <a:lnTo>
                        <a:pt x="71" y="6"/>
                      </a:lnTo>
                      <a:lnTo>
                        <a:pt x="71" y="6"/>
                      </a:lnTo>
                      <a:lnTo>
                        <a:pt x="71" y="8"/>
                      </a:lnTo>
                      <a:lnTo>
                        <a:pt x="71" y="8"/>
                      </a:lnTo>
                      <a:lnTo>
                        <a:pt x="73" y="8"/>
                      </a:lnTo>
                      <a:lnTo>
                        <a:pt x="73" y="8"/>
                      </a:lnTo>
                      <a:lnTo>
                        <a:pt x="75" y="8"/>
                      </a:lnTo>
                      <a:lnTo>
                        <a:pt x="75" y="8"/>
                      </a:lnTo>
                      <a:lnTo>
                        <a:pt x="75" y="8"/>
                      </a:lnTo>
                      <a:lnTo>
                        <a:pt x="77" y="8"/>
                      </a:lnTo>
                      <a:lnTo>
                        <a:pt x="77" y="8"/>
                      </a:lnTo>
                      <a:lnTo>
                        <a:pt x="78" y="8"/>
                      </a:lnTo>
                      <a:lnTo>
                        <a:pt x="78" y="6"/>
                      </a:lnTo>
                      <a:lnTo>
                        <a:pt x="78" y="6"/>
                      </a:lnTo>
                      <a:lnTo>
                        <a:pt x="78" y="4"/>
                      </a:lnTo>
                      <a:lnTo>
                        <a:pt x="78" y="4"/>
                      </a:lnTo>
                      <a:lnTo>
                        <a:pt x="78" y="4"/>
                      </a:lnTo>
                      <a:lnTo>
                        <a:pt x="78" y="4"/>
                      </a:lnTo>
                      <a:lnTo>
                        <a:pt x="80" y="4"/>
                      </a:lnTo>
                      <a:lnTo>
                        <a:pt x="80" y="4"/>
                      </a:lnTo>
                      <a:lnTo>
                        <a:pt x="80" y="2"/>
                      </a:lnTo>
                      <a:lnTo>
                        <a:pt x="80" y="2"/>
                      </a:lnTo>
                      <a:lnTo>
                        <a:pt x="80" y="2"/>
                      </a:lnTo>
                      <a:lnTo>
                        <a:pt x="82" y="2"/>
                      </a:lnTo>
                      <a:lnTo>
                        <a:pt x="82" y="2"/>
                      </a:lnTo>
                      <a:lnTo>
                        <a:pt x="82" y="0"/>
                      </a:lnTo>
                      <a:lnTo>
                        <a:pt x="84" y="0"/>
                      </a:lnTo>
                      <a:lnTo>
                        <a:pt x="84" y="0"/>
                      </a:lnTo>
                      <a:lnTo>
                        <a:pt x="84" y="0"/>
                      </a:lnTo>
                      <a:lnTo>
                        <a:pt x="84" y="0"/>
                      </a:lnTo>
                      <a:lnTo>
                        <a:pt x="86" y="0"/>
                      </a:lnTo>
                      <a:lnTo>
                        <a:pt x="86" y="0"/>
                      </a:lnTo>
                      <a:lnTo>
                        <a:pt x="86" y="0"/>
                      </a:lnTo>
                      <a:lnTo>
                        <a:pt x="8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8" name="Freeform 2081">
                  <a:extLst>
                    <a:ext uri="{FF2B5EF4-FFF2-40B4-BE49-F238E27FC236}">
                      <a16:creationId xmlns:a16="http://schemas.microsoft.com/office/drawing/2014/main" id="{475C5656-7A98-49F7-8CAF-333C38B14D36}"/>
                    </a:ext>
                  </a:extLst>
                </p:cNvPr>
                <p:cNvSpPr>
                  <a:spLocks/>
                </p:cNvSpPr>
                <p:nvPr/>
              </p:nvSpPr>
              <p:spPr bwMode="auto">
                <a:xfrm>
                  <a:off x="15560816" y="2794001"/>
                  <a:ext cx="263525" cy="158750"/>
                </a:xfrm>
                <a:custGeom>
                  <a:avLst/>
                  <a:gdLst>
                    <a:gd name="T0" fmla="*/ 96 w 166"/>
                    <a:gd name="T1" fmla="*/ 0 h 100"/>
                    <a:gd name="T2" fmla="*/ 103 w 166"/>
                    <a:gd name="T3" fmla="*/ 2 h 100"/>
                    <a:gd name="T4" fmla="*/ 107 w 166"/>
                    <a:gd name="T5" fmla="*/ 6 h 100"/>
                    <a:gd name="T6" fmla="*/ 115 w 166"/>
                    <a:gd name="T7" fmla="*/ 8 h 100"/>
                    <a:gd name="T8" fmla="*/ 122 w 166"/>
                    <a:gd name="T9" fmla="*/ 6 h 100"/>
                    <a:gd name="T10" fmla="*/ 130 w 166"/>
                    <a:gd name="T11" fmla="*/ 10 h 100"/>
                    <a:gd name="T12" fmla="*/ 134 w 166"/>
                    <a:gd name="T13" fmla="*/ 15 h 100"/>
                    <a:gd name="T14" fmla="*/ 134 w 166"/>
                    <a:gd name="T15" fmla="*/ 23 h 100"/>
                    <a:gd name="T16" fmla="*/ 138 w 166"/>
                    <a:gd name="T17" fmla="*/ 31 h 100"/>
                    <a:gd name="T18" fmla="*/ 140 w 166"/>
                    <a:gd name="T19" fmla="*/ 35 h 100"/>
                    <a:gd name="T20" fmla="*/ 145 w 166"/>
                    <a:gd name="T21" fmla="*/ 40 h 100"/>
                    <a:gd name="T22" fmla="*/ 151 w 166"/>
                    <a:gd name="T23" fmla="*/ 46 h 100"/>
                    <a:gd name="T24" fmla="*/ 157 w 166"/>
                    <a:gd name="T25" fmla="*/ 48 h 100"/>
                    <a:gd name="T26" fmla="*/ 163 w 166"/>
                    <a:gd name="T27" fmla="*/ 54 h 100"/>
                    <a:gd name="T28" fmla="*/ 165 w 166"/>
                    <a:gd name="T29" fmla="*/ 58 h 100"/>
                    <a:gd name="T30" fmla="*/ 155 w 166"/>
                    <a:gd name="T31" fmla="*/ 63 h 100"/>
                    <a:gd name="T32" fmla="*/ 145 w 166"/>
                    <a:gd name="T33" fmla="*/ 59 h 100"/>
                    <a:gd name="T34" fmla="*/ 144 w 166"/>
                    <a:gd name="T35" fmla="*/ 63 h 100"/>
                    <a:gd name="T36" fmla="*/ 145 w 166"/>
                    <a:gd name="T37" fmla="*/ 71 h 100"/>
                    <a:gd name="T38" fmla="*/ 149 w 166"/>
                    <a:gd name="T39" fmla="*/ 79 h 100"/>
                    <a:gd name="T40" fmla="*/ 144 w 166"/>
                    <a:gd name="T41" fmla="*/ 82 h 100"/>
                    <a:gd name="T42" fmla="*/ 136 w 166"/>
                    <a:gd name="T43" fmla="*/ 84 h 100"/>
                    <a:gd name="T44" fmla="*/ 130 w 166"/>
                    <a:gd name="T45" fmla="*/ 90 h 100"/>
                    <a:gd name="T46" fmla="*/ 130 w 166"/>
                    <a:gd name="T47" fmla="*/ 98 h 100"/>
                    <a:gd name="T48" fmla="*/ 124 w 166"/>
                    <a:gd name="T49" fmla="*/ 96 h 100"/>
                    <a:gd name="T50" fmla="*/ 113 w 166"/>
                    <a:gd name="T51" fmla="*/ 96 h 100"/>
                    <a:gd name="T52" fmla="*/ 107 w 166"/>
                    <a:gd name="T53" fmla="*/ 96 h 100"/>
                    <a:gd name="T54" fmla="*/ 100 w 166"/>
                    <a:gd name="T55" fmla="*/ 94 h 100"/>
                    <a:gd name="T56" fmla="*/ 94 w 166"/>
                    <a:gd name="T57" fmla="*/ 94 h 100"/>
                    <a:gd name="T58" fmla="*/ 86 w 166"/>
                    <a:gd name="T59" fmla="*/ 94 h 100"/>
                    <a:gd name="T60" fmla="*/ 80 w 166"/>
                    <a:gd name="T61" fmla="*/ 96 h 100"/>
                    <a:gd name="T62" fmla="*/ 75 w 166"/>
                    <a:gd name="T63" fmla="*/ 92 h 100"/>
                    <a:gd name="T64" fmla="*/ 65 w 166"/>
                    <a:gd name="T65" fmla="*/ 90 h 100"/>
                    <a:gd name="T66" fmla="*/ 57 w 166"/>
                    <a:gd name="T67" fmla="*/ 88 h 100"/>
                    <a:gd name="T68" fmla="*/ 48 w 166"/>
                    <a:gd name="T69" fmla="*/ 86 h 100"/>
                    <a:gd name="T70" fmla="*/ 36 w 166"/>
                    <a:gd name="T71" fmla="*/ 86 h 100"/>
                    <a:gd name="T72" fmla="*/ 29 w 166"/>
                    <a:gd name="T73" fmla="*/ 86 h 100"/>
                    <a:gd name="T74" fmla="*/ 19 w 166"/>
                    <a:gd name="T75" fmla="*/ 90 h 100"/>
                    <a:gd name="T76" fmla="*/ 12 w 166"/>
                    <a:gd name="T77" fmla="*/ 92 h 100"/>
                    <a:gd name="T78" fmla="*/ 6 w 166"/>
                    <a:gd name="T79" fmla="*/ 94 h 100"/>
                    <a:gd name="T80" fmla="*/ 8 w 166"/>
                    <a:gd name="T81" fmla="*/ 82 h 100"/>
                    <a:gd name="T82" fmla="*/ 0 w 166"/>
                    <a:gd name="T83" fmla="*/ 79 h 100"/>
                    <a:gd name="T84" fmla="*/ 8 w 166"/>
                    <a:gd name="T85" fmla="*/ 73 h 100"/>
                    <a:gd name="T86" fmla="*/ 13 w 166"/>
                    <a:gd name="T87" fmla="*/ 67 h 100"/>
                    <a:gd name="T88" fmla="*/ 12 w 166"/>
                    <a:gd name="T89" fmla="*/ 58 h 100"/>
                    <a:gd name="T90" fmla="*/ 6 w 166"/>
                    <a:gd name="T91" fmla="*/ 48 h 100"/>
                    <a:gd name="T92" fmla="*/ 12 w 166"/>
                    <a:gd name="T93" fmla="*/ 44 h 100"/>
                    <a:gd name="T94" fmla="*/ 21 w 166"/>
                    <a:gd name="T95" fmla="*/ 46 h 100"/>
                    <a:gd name="T96" fmla="*/ 29 w 166"/>
                    <a:gd name="T97" fmla="*/ 42 h 100"/>
                    <a:gd name="T98" fmla="*/ 34 w 166"/>
                    <a:gd name="T99" fmla="*/ 40 h 100"/>
                    <a:gd name="T100" fmla="*/ 42 w 166"/>
                    <a:gd name="T101" fmla="*/ 40 h 100"/>
                    <a:gd name="T102" fmla="*/ 42 w 166"/>
                    <a:gd name="T103" fmla="*/ 36 h 100"/>
                    <a:gd name="T104" fmla="*/ 44 w 166"/>
                    <a:gd name="T105" fmla="*/ 29 h 100"/>
                    <a:gd name="T106" fmla="*/ 52 w 166"/>
                    <a:gd name="T107" fmla="*/ 23 h 100"/>
                    <a:gd name="T108" fmla="*/ 59 w 166"/>
                    <a:gd name="T109" fmla="*/ 19 h 100"/>
                    <a:gd name="T110" fmla="*/ 59 w 166"/>
                    <a:gd name="T111" fmla="*/ 15 h 100"/>
                    <a:gd name="T112" fmla="*/ 59 w 166"/>
                    <a:gd name="T113" fmla="*/ 10 h 100"/>
                    <a:gd name="T114" fmla="*/ 67 w 166"/>
                    <a:gd name="T115" fmla="*/ 6 h 100"/>
                    <a:gd name="T116" fmla="*/ 78 w 166"/>
                    <a:gd name="T117" fmla="*/ 6 h 100"/>
                    <a:gd name="T118" fmla="*/ 84 w 166"/>
                    <a:gd name="T1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6" h="100">
                      <a:moveTo>
                        <a:pt x="86" y="0"/>
                      </a:moveTo>
                      <a:lnTo>
                        <a:pt x="88" y="0"/>
                      </a:lnTo>
                      <a:lnTo>
                        <a:pt x="88" y="0"/>
                      </a:lnTo>
                      <a:lnTo>
                        <a:pt x="88" y="0"/>
                      </a:lnTo>
                      <a:lnTo>
                        <a:pt x="88" y="0"/>
                      </a:lnTo>
                      <a:lnTo>
                        <a:pt x="90" y="0"/>
                      </a:lnTo>
                      <a:lnTo>
                        <a:pt x="90" y="0"/>
                      </a:lnTo>
                      <a:lnTo>
                        <a:pt x="90" y="0"/>
                      </a:lnTo>
                      <a:lnTo>
                        <a:pt x="92" y="0"/>
                      </a:lnTo>
                      <a:lnTo>
                        <a:pt x="92" y="0"/>
                      </a:lnTo>
                      <a:lnTo>
                        <a:pt x="92" y="0"/>
                      </a:lnTo>
                      <a:lnTo>
                        <a:pt x="94" y="0"/>
                      </a:lnTo>
                      <a:lnTo>
                        <a:pt x="94" y="0"/>
                      </a:lnTo>
                      <a:lnTo>
                        <a:pt x="94" y="0"/>
                      </a:lnTo>
                      <a:lnTo>
                        <a:pt x="94" y="0"/>
                      </a:lnTo>
                      <a:lnTo>
                        <a:pt x="96" y="0"/>
                      </a:lnTo>
                      <a:lnTo>
                        <a:pt x="96" y="0"/>
                      </a:lnTo>
                      <a:lnTo>
                        <a:pt x="96" y="2"/>
                      </a:lnTo>
                      <a:lnTo>
                        <a:pt x="96" y="2"/>
                      </a:lnTo>
                      <a:lnTo>
                        <a:pt x="96" y="2"/>
                      </a:lnTo>
                      <a:lnTo>
                        <a:pt x="96" y="4"/>
                      </a:lnTo>
                      <a:lnTo>
                        <a:pt x="98" y="4"/>
                      </a:lnTo>
                      <a:lnTo>
                        <a:pt x="98" y="4"/>
                      </a:lnTo>
                      <a:lnTo>
                        <a:pt x="98" y="4"/>
                      </a:lnTo>
                      <a:lnTo>
                        <a:pt x="100" y="4"/>
                      </a:lnTo>
                      <a:lnTo>
                        <a:pt x="100" y="2"/>
                      </a:lnTo>
                      <a:lnTo>
                        <a:pt x="100" y="2"/>
                      </a:lnTo>
                      <a:lnTo>
                        <a:pt x="101" y="2"/>
                      </a:lnTo>
                      <a:lnTo>
                        <a:pt x="101" y="2"/>
                      </a:lnTo>
                      <a:lnTo>
                        <a:pt x="101" y="2"/>
                      </a:lnTo>
                      <a:lnTo>
                        <a:pt x="101" y="2"/>
                      </a:lnTo>
                      <a:lnTo>
                        <a:pt x="103" y="2"/>
                      </a:lnTo>
                      <a:lnTo>
                        <a:pt x="103" y="2"/>
                      </a:lnTo>
                      <a:lnTo>
                        <a:pt x="103" y="2"/>
                      </a:lnTo>
                      <a:lnTo>
                        <a:pt x="103" y="2"/>
                      </a:lnTo>
                      <a:lnTo>
                        <a:pt x="105" y="2"/>
                      </a:lnTo>
                      <a:lnTo>
                        <a:pt x="105" y="2"/>
                      </a:lnTo>
                      <a:lnTo>
                        <a:pt x="107" y="2"/>
                      </a:lnTo>
                      <a:lnTo>
                        <a:pt x="107" y="2"/>
                      </a:lnTo>
                      <a:lnTo>
                        <a:pt x="107" y="4"/>
                      </a:lnTo>
                      <a:lnTo>
                        <a:pt x="107" y="4"/>
                      </a:lnTo>
                      <a:lnTo>
                        <a:pt x="109" y="4"/>
                      </a:lnTo>
                      <a:lnTo>
                        <a:pt x="109" y="4"/>
                      </a:lnTo>
                      <a:lnTo>
                        <a:pt x="109" y="4"/>
                      </a:lnTo>
                      <a:lnTo>
                        <a:pt x="109" y="4"/>
                      </a:lnTo>
                      <a:lnTo>
                        <a:pt x="109" y="6"/>
                      </a:lnTo>
                      <a:lnTo>
                        <a:pt x="107" y="6"/>
                      </a:lnTo>
                      <a:lnTo>
                        <a:pt x="107" y="6"/>
                      </a:lnTo>
                      <a:lnTo>
                        <a:pt x="107" y="8"/>
                      </a:lnTo>
                      <a:lnTo>
                        <a:pt x="107" y="8"/>
                      </a:lnTo>
                      <a:lnTo>
                        <a:pt x="107" y="8"/>
                      </a:lnTo>
                      <a:lnTo>
                        <a:pt x="107" y="8"/>
                      </a:lnTo>
                      <a:lnTo>
                        <a:pt x="109" y="8"/>
                      </a:lnTo>
                      <a:lnTo>
                        <a:pt x="109" y="8"/>
                      </a:lnTo>
                      <a:lnTo>
                        <a:pt x="109" y="8"/>
                      </a:lnTo>
                      <a:lnTo>
                        <a:pt x="111" y="8"/>
                      </a:lnTo>
                      <a:lnTo>
                        <a:pt x="111" y="8"/>
                      </a:lnTo>
                      <a:lnTo>
                        <a:pt x="111" y="8"/>
                      </a:lnTo>
                      <a:lnTo>
                        <a:pt x="111" y="8"/>
                      </a:lnTo>
                      <a:lnTo>
                        <a:pt x="111" y="8"/>
                      </a:lnTo>
                      <a:lnTo>
                        <a:pt x="113" y="8"/>
                      </a:lnTo>
                      <a:lnTo>
                        <a:pt x="113" y="8"/>
                      </a:lnTo>
                      <a:lnTo>
                        <a:pt x="113" y="8"/>
                      </a:lnTo>
                      <a:lnTo>
                        <a:pt x="115" y="8"/>
                      </a:lnTo>
                      <a:lnTo>
                        <a:pt x="115" y="8"/>
                      </a:lnTo>
                      <a:lnTo>
                        <a:pt x="117" y="8"/>
                      </a:lnTo>
                      <a:lnTo>
                        <a:pt x="117" y="6"/>
                      </a:lnTo>
                      <a:lnTo>
                        <a:pt x="117" y="6"/>
                      </a:lnTo>
                      <a:lnTo>
                        <a:pt x="117" y="6"/>
                      </a:lnTo>
                      <a:lnTo>
                        <a:pt x="117" y="6"/>
                      </a:lnTo>
                      <a:lnTo>
                        <a:pt x="117" y="6"/>
                      </a:lnTo>
                      <a:lnTo>
                        <a:pt x="119" y="6"/>
                      </a:lnTo>
                      <a:lnTo>
                        <a:pt x="119" y="6"/>
                      </a:lnTo>
                      <a:lnTo>
                        <a:pt x="119" y="6"/>
                      </a:lnTo>
                      <a:lnTo>
                        <a:pt x="119" y="6"/>
                      </a:lnTo>
                      <a:lnTo>
                        <a:pt x="119" y="6"/>
                      </a:lnTo>
                      <a:lnTo>
                        <a:pt x="121" y="6"/>
                      </a:lnTo>
                      <a:lnTo>
                        <a:pt x="121" y="6"/>
                      </a:lnTo>
                      <a:lnTo>
                        <a:pt x="122" y="6"/>
                      </a:lnTo>
                      <a:lnTo>
                        <a:pt x="122" y="6"/>
                      </a:lnTo>
                      <a:lnTo>
                        <a:pt x="122" y="6"/>
                      </a:lnTo>
                      <a:lnTo>
                        <a:pt x="124" y="6"/>
                      </a:lnTo>
                      <a:lnTo>
                        <a:pt x="124" y="6"/>
                      </a:lnTo>
                      <a:lnTo>
                        <a:pt x="124" y="8"/>
                      </a:lnTo>
                      <a:lnTo>
                        <a:pt x="124" y="8"/>
                      </a:lnTo>
                      <a:lnTo>
                        <a:pt x="126" y="8"/>
                      </a:lnTo>
                      <a:lnTo>
                        <a:pt x="126" y="8"/>
                      </a:lnTo>
                      <a:lnTo>
                        <a:pt x="128" y="8"/>
                      </a:lnTo>
                      <a:lnTo>
                        <a:pt x="128" y="8"/>
                      </a:lnTo>
                      <a:lnTo>
                        <a:pt x="128" y="8"/>
                      </a:lnTo>
                      <a:lnTo>
                        <a:pt x="128" y="8"/>
                      </a:lnTo>
                      <a:lnTo>
                        <a:pt x="128" y="8"/>
                      </a:lnTo>
                      <a:lnTo>
                        <a:pt x="130" y="8"/>
                      </a:lnTo>
                      <a:lnTo>
                        <a:pt x="130" y="8"/>
                      </a:lnTo>
                      <a:lnTo>
                        <a:pt x="130" y="10"/>
                      </a:lnTo>
                      <a:lnTo>
                        <a:pt x="130" y="10"/>
                      </a:lnTo>
                      <a:lnTo>
                        <a:pt x="130" y="10"/>
                      </a:lnTo>
                      <a:lnTo>
                        <a:pt x="132" y="10"/>
                      </a:lnTo>
                      <a:lnTo>
                        <a:pt x="132" y="12"/>
                      </a:lnTo>
                      <a:lnTo>
                        <a:pt x="132" y="12"/>
                      </a:lnTo>
                      <a:lnTo>
                        <a:pt x="134" y="12"/>
                      </a:lnTo>
                      <a:lnTo>
                        <a:pt x="134" y="12"/>
                      </a:lnTo>
                      <a:lnTo>
                        <a:pt x="134" y="12"/>
                      </a:lnTo>
                      <a:lnTo>
                        <a:pt x="136" y="12"/>
                      </a:lnTo>
                      <a:lnTo>
                        <a:pt x="136" y="12"/>
                      </a:lnTo>
                      <a:lnTo>
                        <a:pt x="136" y="13"/>
                      </a:lnTo>
                      <a:lnTo>
                        <a:pt x="136" y="13"/>
                      </a:lnTo>
                      <a:lnTo>
                        <a:pt x="134" y="13"/>
                      </a:lnTo>
                      <a:lnTo>
                        <a:pt x="134" y="15"/>
                      </a:lnTo>
                      <a:lnTo>
                        <a:pt x="134" y="15"/>
                      </a:lnTo>
                      <a:lnTo>
                        <a:pt x="134" y="15"/>
                      </a:lnTo>
                      <a:lnTo>
                        <a:pt x="134" y="15"/>
                      </a:lnTo>
                      <a:lnTo>
                        <a:pt x="134" y="15"/>
                      </a:lnTo>
                      <a:lnTo>
                        <a:pt x="134" y="17"/>
                      </a:lnTo>
                      <a:lnTo>
                        <a:pt x="134" y="17"/>
                      </a:lnTo>
                      <a:lnTo>
                        <a:pt x="134" y="17"/>
                      </a:lnTo>
                      <a:lnTo>
                        <a:pt x="134" y="17"/>
                      </a:lnTo>
                      <a:lnTo>
                        <a:pt x="134" y="19"/>
                      </a:lnTo>
                      <a:lnTo>
                        <a:pt x="136" y="19"/>
                      </a:lnTo>
                      <a:lnTo>
                        <a:pt x="136" y="19"/>
                      </a:lnTo>
                      <a:lnTo>
                        <a:pt x="136" y="19"/>
                      </a:lnTo>
                      <a:lnTo>
                        <a:pt x="136" y="21"/>
                      </a:lnTo>
                      <a:lnTo>
                        <a:pt x="136" y="21"/>
                      </a:lnTo>
                      <a:lnTo>
                        <a:pt x="136" y="23"/>
                      </a:lnTo>
                      <a:lnTo>
                        <a:pt x="136" y="23"/>
                      </a:lnTo>
                      <a:lnTo>
                        <a:pt x="136" y="23"/>
                      </a:lnTo>
                      <a:lnTo>
                        <a:pt x="136" y="23"/>
                      </a:lnTo>
                      <a:lnTo>
                        <a:pt x="134" y="23"/>
                      </a:lnTo>
                      <a:lnTo>
                        <a:pt x="134" y="23"/>
                      </a:lnTo>
                      <a:lnTo>
                        <a:pt x="134" y="23"/>
                      </a:lnTo>
                      <a:lnTo>
                        <a:pt x="134" y="25"/>
                      </a:lnTo>
                      <a:lnTo>
                        <a:pt x="134" y="25"/>
                      </a:lnTo>
                      <a:lnTo>
                        <a:pt x="132" y="25"/>
                      </a:lnTo>
                      <a:lnTo>
                        <a:pt x="132" y="27"/>
                      </a:lnTo>
                      <a:lnTo>
                        <a:pt x="132" y="27"/>
                      </a:lnTo>
                      <a:lnTo>
                        <a:pt x="134" y="27"/>
                      </a:lnTo>
                      <a:lnTo>
                        <a:pt x="134" y="27"/>
                      </a:lnTo>
                      <a:lnTo>
                        <a:pt x="134" y="29"/>
                      </a:lnTo>
                      <a:lnTo>
                        <a:pt x="134" y="29"/>
                      </a:lnTo>
                      <a:lnTo>
                        <a:pt x="136" y="29"/>
                      </a:lnTo>
                      <a:lnTo>
                        <a:pt x="136" y="29"/>
                      </a:lnTo>
                      <a:lnTo>
                        <a:pt x="136" y="29"/>
                      </a:lnTo>
                      <a:lnTo>
                        <a:pt x="136" y="31"/>
                      </a:lnTo>
                      <a:lnTo>
                        <a:pt x="138" y="31"/>
                      </a:lnTo>
                      <a:lnTo>
                        <a:pt x="138" y="31"/>
                      </a:lnTo>
                      <a:lnTo>
                        <a:pt x="138" y="31"/>
                      </a:lnTo>
                      <a:lnTo>
                        <a:pt x="140" y="31"/>
                      </a:lnTo>
                      <a:lnTo>
                        <a:pt x="140" y="31"/>
                      </a:lnTo>
                      <a:lnTo>
                        <a:pt x="140" y="31"/>
                      </a:lnTo>
                      <a:lnTo>
                        <a:pt x="140" y="31"/>
                      </a:lnTo>
                      <a:lnTo>
                        <a:pt x="140" y="31"/>
                      </a:lnTo>
                      <a:lnTo>
                        <a:pt x="138" y="31"/>
                      </a:lnTo>
                      <a:lnTo>
                        <a:pt x="138" y="33"/>
                      </a:lnTo>
                      <a:lnTo>
                        <a:pt x="138" y="33"/>
                      </a:lnTo>
                      <a:lnTo>
                        <a:pt x="138" y="33"/>
                      </a:lnTo>
                      <a:lnTo>
                        <a:pt x="138" y="33"/>
                      </a:lnTo>
                      <a:lnTo>
                        <a:pt x="140" y="33"/>
                      </a:lnTo>
                      <a:lnTo>
                        <a:pt x="140" y="33"/>
                      </a:lnTo>
                      <a:lnTo>
                        <a:pt x="140" y="35"/>
                      </a:lnTo>
                      <a:lnTo>
                        <a:pt x="140" y="35"/>
                      </a:lnTo>
                      <a:lnTo>
                        <a:pt x="140" y="35"/>
                      </a:lnTo>
                      <a:lnTo>
                        <a:pt x="142" y="35"/>
                      </a:lnTo>
                      <a:lnTo>
                        <a:pt x="142" y="36"/>
                      </a:lnTo>
                      <a:lnTo>
                        <a:pt x="142" y="36"/>
                      </a:lnTo>
                      <a:lnTo>
                        <a:pt x="142" y="36"/>
                      </a:lnTo>
                      <a:lnTo>
                        <a:pt x="142" y="38"/>
                      </a:lnTo>
                      <a:lnTo>
                        <a:pt x="142" y="38"/>
                      </a:lnTo>
                      <a:lnTo>
                        <a:pt x="144" y="38"/>
                      </a:lnTo>
                      <a:lnTo>
                        <a:pt x="144" y="38"/>
                      </a:lnTo>
                      <a:lnTo>
                        <a:pt x="144" y="40"/>
                      </a:lnTo>
                      <a:lnTo>
                        <a:pt x="144" y="40"/>
                      </a:lnTo>
                      <a:lnTo>
                        <a:pt x="145" y="40"/>
                      </a:lnTo>
                      <a:lnTo>
                        <a:pt x="145" y="40"/>
                      </a:lnTo>
                      <a:lnTo>
                        <a:pt x="145" y="40"/>
                      </a:lnTo>
                      <a:lnTo>
                        <a:pt x="145" y="40"/>
                      </a:lnTo>
                      <a:lnTo>
                        <a:pt x="145" y="40"/>
                      </a:lnTo>
                      <a:lnTo>
                        <a:pt x="147" y="40"/>
                      </a:lnTo>
                      <a:lnTo>
                        <a:pt x="147" y="40"/>
                      </a:lnTo>
                      <a:lnTo>
                        <a:pt x="149" y="40"/>
                      </a:lnTo>
                      <a:lnTo>
                        <a:pt x="149" y="40"/>
                      </a:lnTo>
                      <a:lnTo>
                        <a:pt x="149" y="42"/>
                      </a:lnTo>
                      <a:lnTo>
                        <a:pt x="149" y="42"/>
                      </a:lnTo>
                      <a:lnTo>
                        <a:pt x="151" y="42"/>
                      </a:lnTo>
                      <a:lnTo>
                        <a:pt x="151" y="42"/>
                      </a:lnTo>
                      <a:lnTo>
                        <a:pt x="151" y="42"/>
                      </a:lnTo>
                      <a:lnTo>
                        <a:pt x="151" y="42"/>
                      </a:lnTo>
                      <a:lnTo>
                        <a:pt x="151" y="42"/>
                      </a:lnTo>
                      <a:lnTo>
                        <a:pt x="151" y="44"/>
                      </a:lnTo>
                      <a:lnTo>
                        <a:pt x="151" y="44"/>
                      </a:lnTo>
                      <a:lnTo>
                        <a:pt x="151" y="46"/>
                      </a:lnTo>
                      <a:lnTo>
                        <a:pt x="151" y="46"/>
                      </a:lnTo>
                      <a:lnTo>
                        <a:pt x="151" y="46"/>
                      </a:lnTo>
                      <a:lnTo>
                        <a:pt x="149" y="46"/>
                      </a:lnTo>
                      <a:lnTo>
                        <a:pt x="149" y="48"/>
                      </a:lnTo>
                      <a:lnTo>
                        <a:pt x="149" y="48"/>
                      </a:lnTo>
                      <a:lnTo>
                        <a:pt x="149" y="48"/>
                      </a:lnTo>
                      <a:lnTo>
                        <a:pt x="149" y="48"/>
                      </a:lnTo>
                      <a:lnTo>
                        <a:pt x="151" y="48"/>
                      </a:lnTo>
                      <a:lnTo>
                        <a:pt x="151" y="48"/>
                      </a:lnTo>
                      <a:lnTo>
                        <a:pt x="151" y="48"/>
                      </a:lnTo>
                      <a:lnTo>
                        <a:pt x="153" y="48"/>
                      </a:lnTo>
                      <a:lnTo>
                        <a:pt x="153" y="48"/>
                      </a:lnTo>
                      <a:lnTo>
                        <a:pt x="155" y="48"/>
                      </a:lnTo>
                      <a:lnTo>
                        <a:pt x="155" y="48"/>
                      </a:lnTo>
                      <a:lnTo>
                        <a:pt x="155" y="48"/>
                      </a:lnTo>
                      <a:lnTo>
                        <a:pt x="157" y="48"/>
                      </a:lnTo>
                      <a:lnTo>
                        <a:pt x="157" y="48"/>
                      </a:lnTo>
                      <a:lnTo>
                        <a:pt x="157" y="48"/>
                      </a:lnTo>
                      <a:lnTo>
                        <a:pt x="157" y="48"/>
                      </a:lnTo>
                      <a:lnTo>
                        <a:pt x="159" y="48"/>
                      </a:lnTo>
                      <a:lnTo>
                        <a:pt x="159" y="48"/>
                      </a:lnTo>
                      <a:lnTo>
                        <a:pt x="161" y="48"/>
                      </a:lnTo>
                      <a:lnTo>
                        <a:pt x="161" y="50"/>
                      </a:lnTo>
                      <a:lnTo>
                        <a:pt x="161" y="50"/>
                      </a:lnTo>
                      <a:lnTo>
                        <a:pt x="161" y="50"/>
                      </a:lnTo>
                      <a:lnTo>
                        <a:pt x="163" y="50"/>
                      </a:lnTo>
                      <a:lnTo>
                        <a:pt x="163" y="50"/>
                      </a:lnTo>
                      <a:lnTo>
                        <a:pt x="161" y="50"/>
                      </a:lnTo>
                      <a:lnTo>
                        <a:pt x="161" y="50"/>
                      </a:lnTo>
                      <a:lnTo>
                        <a:pt x="161" y="52"/>
                      </a:lnTo>
                      <a:lnTo>
                        <a:pt x="161" y="52"/>
                      </a:lnTo>
                      <a:lnTo>
                        <a:pt x="161" y="52"/>
                      </a:lnTo>
                      <a:lnTo>
                        <a:pt x="161" y="54"/>
                      </a:lnTo>
                      <a:lnTo>
                        <a:pt x="163" y="54"/>
                      </a:lnTo>
                      <a:lnTo>
                        <a:pt x="163" y="54"/>
                      </a:lnTo>
                      <a:lnTo>
                        <a:pt x="163" y="54"/>
                      </a:lnTo>
                      <a:lnTo>
                        <a:pt x="165" y="54"/>
                      </a:lnTo>
                      <a:lnTo>
                        <a:pt x="165" y="54"/>
                      </a:lnTo>
                      <a:lnTo>
                        <a:pt x="165" y="54"/>
                      </a:lnTo>
                      <a:lnTo>
                        <a:pt x="165" y="56"/>
                      </a:lnTo>
                      <a:lnTo>
                        <a:pt x="166" y="56"/>
                      </a:lnTo>
                      <a:lnTo>
                        <a:pt x="166" y="56"/>
                      </a:lnTo>
                      <a:lnTo>
                        <a:pt x="166" y="56"/>
                      </a:lnTo>
                      <a:lnTo>
                        <a:pt x="166" y="56"/>
                      </a:lnTo>
                      <a:lnTo>
                        <a:pt x="166" y="58"/>
                      </a:lnTo>
                      <a:lnTo>
                        <a:pt x="166" y="58"/>
                      </a:lnTo>
                      <a:lnTo>
                        <a:pt x="165" y="58"/>
                      </a:lnTo>
                      <a:lnTo>
                        <a:pt x="165" y="58"/>
                      </a:lnTo>
                      <a:lnTo>
                        <a:pt x="165" y="58"/>
                      </a:lnTo>
                      <a:lnTo>
                        <a:pt x="165" y="58"/>
                      </a:lnTo>
                      <a:lnTo>
                        <a:pt x="163" y="58"/>
                      </a:lnTo>
                      <a:lnTo>
                        <a:pt x="163" y="58"/>
                      </a:lnTo>
                      <a:lnTo>
                        <a:pt x="163" y="59"/>
                      </a:lnTo>
                      <a:lnTo>
                        <a:pt x="161" y="59"/>
                      </a:lnTo>
                      <a:lnTo>
                        <a:pt x="161" y="59"/>
                      </a:lnTo>
                      <a:lnTo>
                        <a:pt x="161" y="59"/>
                      </a:lnTo>
                      <a:lnTo>
                        <a:pt x="161" y="61"/>
                      </a:lnTo>
                      <a:lnTo>
                        <a:pt x="161" y="61"/>
                      </a:lnTo>
                      <a:lnTo>
                        <a:pt x="159" y="61"/>
                      </a:lnTo>
                      <a:lnTo>
                        <a:pt x="159" y="61"/>
                      </a:lnTo>
                      <a:lnTo>
                        <a:pt x="159" y="61"/>
                      </a:lnTo>
                      <a:lnTo>
                        <a:pt x="157" y="61"/>
                      </a:lnTo>
                      <a:lnTo>
                        <a:pt x="157" y="61"/>
                      </a:lnTo>
                      <a:lnTo>
                        <a:pt x="157" y="63"/>
                      </a:lnTo>
                      <a:lnTo>
                        <a:pt x="157" y="63"/>
                      </a:lnTo>
                      <a:lnTo>
                        <a:pt x="155" y="63"/>
                      </a:lnTo>
                      <a:lnTo>
                        <a:pt x="155" y="63"/>
                      </a:lnTo>
                      <a:lnTo>
                        <a:pt x="155" y="63"/>
                      </a:lnTo>
                      <a:lnTo>
                        <a:pt x="153" y="63"/>
                      </a:lnTo>
                      <a:lnTo>
                        <a:pt x="153" y="63"/>
                      </a:lnTo>
                      <a:lnTo>
                        <a:pt x="151" y="63"/>
                      </a:lnTo>
                      <a:lnTo>
                        <a:pt x="151" y="61"/>
                      </a:lnTo>
                      <a:lnTo>
                        <a:pt x="151" y="61"/>
                      </a:lnTo>
                      <a:lnTo>
                        <a:pt x="151" y="61"/>
                      </a:lnTo>
                      <a:lnTo>
                        <a:pt x="149" y="61"/>
                      </a:lnTo>
                      <a:lnTo>
                        <a:pt x="149" y="61"/>
                      </a:lnTo>
                      <a:lnTo>
                        <a:pt x="149" y="61"/>
                      </a:lnTo>
                      <a:lnTo>
                        <a:pt x="149" y="59"/>
                      </a:lnTo>
                      <a:lnTo>
                        <a:pt x="149" y="59"/>
                      </a:lnTo>
                      <a:lnTo>
                        <a:pt x="147" y="59"/>
                      </a:lnTo>
                      <a:lnTo>
                        <a:pt x="147" y="59"/>
                      </a:lnTo>
                      <a:lnTo>
                        <a:pt x="145" y="59"/>
                      </a:lnTo>
                      <a:lnTo>
                        <a:pt x="145" y="61"/>
                      </a:lnTo>
                      <a:lnTo>
                        <a:pt x="145" y="61"/>
                      </a:lnTo>
                      <a:lnTo>
                        <a:pt x="145" y="59"/>
                      </a:lnTo>
                      <a:lnTo>
                        <a:pt x="145" y="59"/>
                      </a:lnTo>
                      <a:lnTo>
                        <a:pt x="144" y="59"/>
                      </a:lnTo>
                      <a:lnTo>
                        <a:pt x="144" y="59"/>
                      </a:lnTo>
                      <a:lnTo>
                        <a:pt x="144" y="61"/>
                      </a:lnTo>
                      <a:lnTo>
                        <a:pt x="144" y="61"/>
                      </a:lnTo>
                      <a:lnTo>
                        <a:pt x="144" y="61"/>
                      </a:lnTo>
                      <a:lnTo>
                        <a:pt x="144" y="63"/>
                      </a:lnTo>
                      <a:lnTo>
                        <a:pt x="142" y="63"/>
                      </a:lnTo>
                      <a:lnTo>
                        <a:pt x="142" y="63"/>
                      </a:lnTo>
                      <a:lnTo>
                        <a:pt x="142" y="63"/>
                      </a:lnTo>
                      <a:lnTo>
                        <a:pt x="142" y="63"/>
                      </a:lnTo>
                      <a:lnTo>
                        <a:pt x="142" y="63"/>
                      </a:lnTo>
                      <a:lnTo>
                        <a:pt x="144" y="63"/>
                      </a:lnTo>
                      <a:lnTo>
                        <a:pt x="144" y="65"/>
                      </a:lnTo>
                      <a:lnTo>
                        <a:pt x="144" y="65"/>
                      </a:lnTo>
                      <a:lnTo>
                        <a:pt x="144" y="65"/>
                      </a:lnTo>
                      <a:lnTo>
                        <a:pt x="144" y="65"/>
                      </a:lnTo>
                      <a:lnTo>
                        <a:pt x="144" y="67"/>
                      </a:lnTo>
                      <a:lnTo>
                        <a:pt x="145" y="67"/>
                      </a:lnTo>
                      <a:lnTo>
                        <a:pt x="145" y="67"/>
                      </a:lnTo>
                      <a:lnTo>
                        <a:pt x="145" y="67"/>
                      </a:lnTo>
                      <a:lnTo>
                        <a:pt x="145" y="69"/>
                      </a:lnTo>
                      <a:lnTo>
                        <a:pt x="145" y="69"/>
                      </a:lnTo>
                      <a:lnTo>
                        <a:pt x="145" y="69"/>
                      </a:lnTo>
                      <a:lnTo>
                        <a:pt x="145" y="71"/>
                      </a:lnTo>
                      <a:lnTo>
                        <a:pt x="145" y="71"/>
                      </a:lnTo>
                      <a:lnTo>
                        <a:pt x="145" y="71"/>
                      </a:lnTo>
                      <a:lnTo>
                        <a:pt x="145" y="71"/>
                      </a:lnTo>
                      <a:lnTo>
                        <a:pt x="145" y="71"/>
                      </a:lnTo>
                      <a:lnTo>
                        <a:pt x="145" y="73"/>
                      </a:lnTo>
                      <a:lnTo>
                        <a:pt x="147" y="73"/>
                      </a:lnTo>
                      <a:lnTo>
                        <a:pt x="147" y="73"/>
                      </a:lnTo>
                      <a:lnTo>
                        <a:pt x="147" y="73"/>
                      </a:lnTo>
                      <a:lnTo>
                        <a:pt x="147" y="73"/>
                      </a:lnTo>
                      <a:lnTo>
                        <a:pt x="145" y="73"/>
                      </a:lnTo>
                      <a:lnTo>
                        <a:pt x="145" y="75"/>
                      </a:lnTo>
                      <a:lnTo>
                        <a:pt x="147" y="75"/>
                      </a:lnTo>
                      <a:lnTo>
                        <a:pt x="147" y="75"/>
                      </a:lnTo>
                      <a:lnTo>
                        <a:pt x="147" y="77"/>
                      </a:lnTo>
                      <a:lnTo>
                        <a:pt x="147" y="77"/>
                      </a:lnTo>
                      <a:lnTo>
                        <a:pt x="147" y="79"/>
                      </a:lnTo>
                      <a:lnTo>
                        <a:pt x="147" y="79"/>
                      </a:lnTo>
                      <a:lnTo>
                        <a:pt x="147" y="79"/>
                      </a:lnTo>
                      <a:lnTo>
                        <a:pt x="149" y="79"/>
                      </a:lnTo>
                      <a:lnTo>
                        <a:pt x="149" y="79"/>
                      </a:lnTo>
                      <a:lnTo>
                        <a:pt x="149" y="81"/>
                      </a:lnTo>
                      <a:lnTo>
                        <a:pt x="149" y="81"/>
                      </a:lnTo>
                      <a:lnTo>
                        <a:pt x="149" y="81"/>
                      </a:lnTo>
                      <a:lnTo>
                        <a:pt x="149" y="81"/>
                      </a:lnTo>
                      <a:lnTo>
                        <a:pt x="149" y="82"/>
                      </a:lnTo>
                      <a:lnTo>
                        <a:pt x="149" y="82"/>
                      </a:lnTo>
                      <a:lnTo>
                        <a:pt x="149" y="82"/>
                      </a:lnTo>
                      <a:lnTo>
                        <a:pt x="147" y="82"/>
                      </a:lnTo>
                      <a:lnTo>
                        <a:pt x="147" y="82"/>
                      </a:lnTo>
                      <a:lnTo>
                        <a:pt x="145" y="82"/>
                      </a:lnTo>
                      <a:lnTo>
                        <a:pt x="145" y="82"/>
                      </a:lnTo>
                      <a:lnTo>
                        <a:pt x="145" y="82"/>
                      </a:lnTo>
                      <a:lnTo>
                        <a:pt x="144" y="82"/>
                      </a:lnTo>
                      <a:lnTo>
                        <a:pt x="144" y="81"/>
                      </a:lnTo>
                      <a:lnTo>
                        <a:pt x="144" y="81"/>
                      </a:lnTo>
                      <a:lnTo>
                        <a:pt x="144" y="82"/>
                      </a:lnTo>
                      <a:lnTo>
                        <a:pt x="144" y="82"/>
                      </a:lnTo>
                      <a:lnTo>
                        <a:pt x="142" y="82"/>
                      </a:lnTo>
                      <a:lnTo>
                        <a:pt x="142" y="82"/>
                      </a:lnTo>
                      <a:lnTo>
                        <a:pt x="142" y="84"/>
                      </a:lnTo>
                      <a:lnTo>
                        <a:pt x="142" y="84"/>
                      </a:lnTo>
                      <a:lnTo>
                        <a:pt x="140" y="84"/>
                      </a:lnTo>
                      <a:lnTo>
                        <a:pt x="140" y="82"/>
                      </a:lnTo>
                      <a:lnTo>
                        <a:pt x="140" y="82"/>
                      </a:lnTo>
                      <a:lnTo>
                        <a:pt x="140" y="82"/>
                      </a:lnTo>
                      <a:lnTo>
                        <a:pt x="140" y="82"/>
                      </a:lnTo>
                      <a:lnTo>
                        <a:pt x="138" y="82"/>
                      </a:lnTo>
                      <a:lnTo>
                        <a:pt x="138" y="82"/>
                      </a:lnTo>
                      <a:lnTo>
                        <a:pt x="138" y="82"/>
                      </a:lnTo>
                      <a:lnTo>
                        <a:pt x="138" y="82"/>
                      </a:lnTo>
                      <a:lnTo>
                        <a:pt x="136" y="82"/>
                      </a:lnTo>
                      <a:lnTo>
                        <a:pt x="136" y="84"/>
                      </a:lnTo>
                      <a:lnTo>
                        <a:pt x="136" y="84"/>
                      </a:lnTo>
                      <a:lnTo>
                        <a:pt x="136" y="84"/>
                      </a:lnTo>
                      <a:lnTo>
                        <a:pt x="134" y="84"/>
                      </a:lnTo>
                      <a:lnTo>
                        <a:pt x="134" y="84"/>
                      </a:lnTo>
                      <a:lnTo>
                        <a:pt x="134" y="84"/>
                      </a:lnTo>
                      <a:lnTo>
                        <a:pt x="134" y="86"/>
                      </a:lnTo>
                      <a:lnTo>
                        <a:pt x="132" y="86"/>
                      </a:lnTo>
                      <a:lnTo>
                        <a:pt x="132" y="86"/>
                      </a:lnTo>
                      <a:lnTo>
                        <a:pt x="132" y="86"/>
                      </a:lnTo>
                      <a:lnTo>
                        <a:pt x="132" y="88"/>
                      </a:lnTo>
                      <a:lnTo>
                        <a:pt x="130" y="88"/>
                      </a:lnTo>
                      <a:lnTo>
                        <a:pt x="130" y="88"/>
                      </a:lnTo>
                      <a:lnTo>
                        <a:pt x="130" y="88"/>
                      </a:lnTo>
                      <a:lnTo>
                        <a:pt x="130" y="88"/>
                      </a:lnTo>
                      <a:lnTo>
                        <a:pt x="130" y="88"/>
                      </a:lnTo>
                      <a:lnTo>
                        <a:pt x="130" y="90"/>
                      </a:lnTo>
                      <a:lnTo>
                        <a:pt x="130" y="90"/>
                      </a:lnTo>
                      <a:lnTo>
                        <a:pt x="128" y="90"/>
                      </a:lnTo>
                      <a:lnTo>
                        <a:pt x="128" y="90"/>
                      </a:lnTo>
                      <a:lnTo>
                        <a:pt x="128" y="92"/>
                      </a:lnTo>
                      <a:lnTo>
                        <a:pt x="128" y="92"/>
                      </a:lnTo>
                      <a:lnTo>
                        <a:pt x="128" y="94"/>
                      </a:lnTo>
                      <a:lnTo>
                        <a:pt x="128" y="94"/>
                      </a:lnTo>
                      <a:lnTo>
                        <a:pt x="128" y="94"/>
                      </a:lnTo>
                      <a:lnTo>
                        <a:pt x="128" y="96"/>
                      </a:lnTo>
                      <a:lnTo>
                        <a:pt x="130" y="96"/>
                      </a:lnTo>
                      <a:lnTo>
                        <a:pt x="130" y="96"/>
                      </a:lnTo>
                      <a:lnTo>
                        <a:pt x="128" y="96"/>
                      </a:lnTo>
                      <a:lnTo>
                        <a:pt x="128" y="96"/>
                      </a:lnTo>
                      <a:lnTo>
                        <a:pt x="130" y="96"/>
                      </a:lnTo>
                      <a:lnTo>
                        <a:pt x="130" y="98"/>
                      </a:lnTo>
                      <a:lnTo>
                        <a:pt x="130" y="98"/>
                      </a:lnTo>
                      <a:lnTo>
                        <a:pt x="130" y="98"/>
                      </a:lnTo>
                      <a:lnTo>
                        <a:pt x="130" y="98"/>
                      </a:lnTo>
                      <a:lnTo>
                        <a:pt x="130" y="100"/>
                      </a:lnTo>
                      <a:lnTo>
                        <a:pt x="128" y="100"/>
                      </a:lnTo>
                      <a:lnTo>
                        <a:pt x="128" y="100"/>
                      </a:lnTo>
                      <a:lnTo>
                        <a:pt x="128" y="100"/>
                      </a:lnTo>
                      <a:lnTo>
                        <a:pt x="126" y="100"/>
                      </a:lnTo>
                      <a:lnTo>
                        <a:pt x="126" y="98"/>
                      </a:lnTo>
                      <a:lnTo>
                        <a:pt x="126" y="98"/>
                      </a:lnTo>
                      <a:lnTo>
                        <a:pt x="124" y="98"/>
                      </a:lnTo>
                      <a:lnTo>
                        <a:pt x="124" y="98"/>
                      </a:lnTo>
                      <a:lnTo>
                        <a:pt x="124" y="98"/>
                      </a:lnTo>
                      <a:lnTo>
                        <a:pt x="124" y="96"/>
                      </a:lnTo>
                      <a:lnTo>
                        <a:pt x="124" y="96"/>
                      </a:lnTo>
                      <a:lnTo>
                        <a:pt x="124" y="96"/>
                      </a:lnTo>
                      <a:lnTo>
                        <a:pt x="124" y="96"/>
                      </a:lnTo>
                      <a:lnTo>
                        <a:pt x="122" y="96"/>
                      </a:lnTo>
                      <a:lnTo>
                        <a:pt x="122" y="96"/>
                      </a:lnTo>
                      <a:lnTo>
                        <a:pt x="122" y="96"/>
                      </a:lnTo>
                      <a:lnTo>
                        <a:pt x="121" y="96"/>
                      </a:lnTo>
                      <a:lnTo>
                        <a:pt x="121" y="96"/>
                      </a:lnTo>
                      <a:lnTo>
                        <a:pt x="119" y="96"/>
                      </a:lnTo>
                      <a:lnTo>
                        <a:pt x="119" y="96"/>
                      </a:lnTo>
                      <a:lnTo>
                        <a:pt x="119" y="96"/>
                      </a:lnTo>
                      <a:lnTo>
                        <a:pt x="119" y="96"/>
                      </a:lnTo>
                      <a:lnTo>
                        <a:pt x="117" y="96"/>
                      </a:lnTo>
                      <a:lnTo>
                        <a:pt x="117" y="96"/>
                      </a:lnTo>
                      <a:lnTo>
                        <a:pt x="117" y="96"/>
                      </a:lnTo>
                      <a:lnTo>
                        <a:pt x="115" y="96"/>
                      </a:lnTo>
                      <a:lnTo>
                        <a:pt x="115" y="96"/>
                      </a:lnTo>
                      <a:lnTo>
                        <a:pt x="115" y="96"/>
                      </a:lnTo>
                      <a:lnTo>
                        <a:pt x="113" y="96"/>
                      </a:lnTo>
                      <a:lnTo>
                        <a:pt x="113" y="96"/>
                      </a:lnTo>
                      <a:lnTo>
                        <a:pt x="113" y="96"/>
                      </a:lnTo>
                      <a:lnTo>
                        <a:pt x="113" y="96"/>
                      </a:lnTo>
                      <a:lnTo>
                        <a:pt x="111" y="96"/>
                      </a:lnTo>
                      <a:lnTo>
                        <a:pt x="111" y="96"/>
                      </a:lnTo>
                      <a:lnTo>
                        <a:pt x="111" y="96"/>
                      </a:lnTo>
                      <a:lnTo>
                        <a:pt x="111" y="96"/>
                      </a:lnTo>
                      <a:lnTo>
                        <a:pt x="111" y="98"/>
                      </a:lnTo>
                      <a:lnTo>
                        <a:pt x="109" y="98"/>
                      </a:lnTo>
                      <a:lnTo>
                        <a:pt x="109" y="96"/>
                      </a:lnTo>
                      <a:lnTo>
                        <a:pt x="109" y="96"/>
                      </a:lnTo>
                      <a:lnTo>
                        <a:pt x="107" y="96"/>
                      </a:lnTo>
                      <a:lnTo>
                        <a:pt x="107" y="98"/>
                      </a:lnTo>
                      <a:lnTo>
                        <a:pt x="107" y="98"/>
                      </a:lnTo>
                      <a:lnTo>
                        <a:pt x="107" y="98"/>
                      </a:lnTo>
                      <a:lnTo>
                        <a:pt x="107" y="96"/>
                      </a:lnTo>
                      <a:lnTo>
                        <a:pt x="107" y="96"/>
                      </a:lnTo>
                      <a:lnTo>
                        <a:pt x="105" y="96"/>
                      </a:lnTo>
                      <a:lnTo>
                        <a:pt x="105" y="96"/>
                      </a:lnTo>
                      <a:lnTo>
                        <a:pt x="105" y="94"/>
                      </a:lnTo>
                      <a:lnTo>
                        <a:pt x="105" y="94"/>
                      </a:lnTo>
                      <a:lnTo>
                        <a:pt x="105" y="94"/>
                      </a:lnTo>
                      <a:lnTo>
                        <a:pt x="103" y="94"/>
                      </a:lnTo>
                      <a:lnTo>
                        <a:pt x="103" y="92"/>
                      </a:lnTo>
                      <a:lnTo>
                        <a:pt x="103" y="92"/>
                      </a:lnTo>
                      <a:lnTo>
                        <a:pt x="103" y="92"/>
                      </a:lnTo>
                      <a:lnTo>
                        <a:pt x="101" y="92"/>
                      </a:lnTo>
                      <a:lnTo>
                        <a:pt x="101" y="94"/>
                      </a:lnTo>
                      <a:lnTo>
                        <a:pt x="101" y="94"/>
                      </a:lnTo>
                      <a:lnTo>
                        <a:pt x="101" y="94"/>
                      </a:lnTo>
                      <a:lnTo>
                        <a:pt x="100" y="94"/>
                      </a:lnTo>
                      <a:lnTo>
                        <a:pt x="100" y="94"/>
                      </a:lnTo>
                      <a:lnTo>
                        <a:pt x="100" y="94"/>
                      </a:lnTo>
                      <a:lnTo>
                        <a:pt x="98" y="94"/>
                      </a:lnTo>
                      <a:lnTo>
                        <a:pt x="98" y="94"/>
                      </a:lnTo>
                      <a:lnTo>
                        <a:pt x="98" y="96"/>
                      </a:lnTo>
                      <a:lnTo>
                        <a:pt x="98" y="96"/>
                      </a:lnTo>
                      <a:lnTo>
                        <a:pt x="98" y="96"/>
                      </a:lnTo>
                      <a:lnTo>
                        <a:pt x="98" y="96"/>
                      </a:lnTo>
                      <a:lnTo>
                        <a:pt x="96" y="96"/>
                      </a:lnTo>
                      <a:lnTo>
                        <a:pt x="96" y="96"/>
                      </a:lnTo>
                      <a:lnTo>
                        <a:pt x="96" y="96"/>
                      </a:lnTo>
                      <a:lnTo>
                        <a:pt x="96" y="96"/>
                      </a:lnTo>
                      <a:lnTo>
                        <a:pt x="96" y="96"/>
                      </a:lnTo>
                      <a:lnTo>
                        <a:pt x="96" y="94"/>
                      </a:lnTo>
                      <a:lnTo>
                        <a:pt x="94" y="94"/>
                      </a:lnTo>
                      <a:lnTo>
                        <a:pt x="94" y="94"/>
                      </a:lnTo>
                      <a:lnTo>
                        <a:pt x="94" y="94"/>
                      </a:lnTo>
                      <a:lnTo>
                        <a:pt x="92" y="94"/>
                      </a:lnTo>
                      <a:lnTo>
                        <a:pt x="92" y="94"/>
                      </a:lnTo>
                      <a:lnTo>
                        <a:pt x="92" y="94"/>
                      </a:lnTo>
                      <a:lnTo>
                        <a:pt x="92" y="94"/>
                      </a:lnTo>
                      <a:lnTo>
                        <a:pt x="90" y="94"/>
                      </a:lnTo>
                      <a:lnTo>
                        <a:pt x="90" y="94"/>
                      </a:lnTo>
                      <a:lnTo>
                        <a:pt x="90" y="94"/>
                      </a:lnTo>
                      <a:lnTo>
                        <a:pt x="90" y="94"/>
                      </a:lnTo>
                      <a:lnTo>
                        <a:pt x="90" y="92"/>
                      </a:lnTo>
                      <a:lnTo>
                        <a:pt x="88" y="92"/>
                      </a:lnTo>
                      <a:lnTo>
                        <a:pt x="88" y="92"/>
                      </a:lnTo>
                      <a:lnTo>
                        <a:pt x="88" y="92"/>
                      </a:lnTo>
                      <a:lnTo>
                        <a:pt x="88" y="92"/>
                      </a:lnTo>
                      <a:lnTo>
                        <a:pt x="86" y="92"/>
                      </a:lnTo>
                      <a:lnTo>
                        <a:pt x="86" y="94"/>
                      </a:lnTo>
                      <a:lnTo>
                        <a:pt x="86" y="94"/>
                      </a:lnTo>
                      <a:lnTo>
                        <a:pt x="86" y="94"/>
                      </a:lnTo>
                      <a:lnTo>
                        <a:pt x="86" y="94"/>
                      </a:lnTo>
                      <a:lnTo>
                        <a:pt x="84" y="94"/>
                      </a:lnTo>
                      <a:lnTo>
                        <a:pt x="84" y="94"/>
                      </a:lnTo>
                      <a:lnTo>
                        <a:pt x="84" y="94"/>
                      </a:lnTo>
                      <a:lnTo>
                        <a:pt x="84" y="94"/>
                      </a:lnTo>
                      <a:lnTo>
                        <a:pt x="82" y="94"/>
                      </a:lnTo>
                      <a:lnTo>
                        <a:pt x="82" y="92"/>
                      </a:lnTo>
                      <a:lnTo>
                        <a:pt x="82" y="92"/>
                      </a:lnTo>
                      <a:lnTo>
                        <a:pt x="80" y="92"/>
                      </a:lnTo>
                      <a:lnTo>
                        <a:pt x="80" y="94"/>
                      </a:lnTo>
                      <a:lnTo>
                        <a:pt x="80" y="94"/>
                      </a:lnTo>
                      <a:lnTo>
                        <a:pt x="80" y="94"/>
                      </a:lnTo>
                      <a:lnTo>
                        <a:pt x="80" y="96"/>
                      </a:lnTo>
                      <a:lnTo>
                        <a:pt x="80" y="96"/>
                      </a:lnTo>
                      <a:lnTo>
                        <a:pt x="80" y="96"/>
                      </a:lnTo>
                      <a:lnTo>
                        <a:pt x="78" y="96"/>
                      </a:lnTo>
                      <a:lnTo>
                        <a:pt x="78" y="96"/>
                      </a:lnTo>
                      <a:lnTo>
                        <a:pt x="78" y="96"/>
                      </a:lnTo>
                      <a:lnTo>
                        <a:pt x="78" y="94"/>
                      </a:lnTo>
                      <a:lnTo>
                        <a:pt x="78" y="94"/>
                      </a:lnTo>
                      <a:lnTo>
                        <a:pt x="78" y="94"/>
                      </a:lnTo>
                      <a:lnTo>
                        <a:pt x="78" y="94"/>
                      </a:lnTo>
                      <a:lnTo>
                        <a:pt x="78" y="94"/>
                      </a:lnTo>
                      <a:lnTo>
                        <a:pt x="77" y="94"/>
                      </a:lnTo>
                      <a:lnTo>
                        <a:pt x="77" y="92"/>
                      </a:lnTo>
                      <a:lnTo>
                        <a:pt x="77" y="92"/>
                      </a:lnTo>
                      <a:lnTo>
                        <a:pt x="75" y="92"/>
                      </a:lnTo>
                      <a:lnTo>
                        <a:pt x="75" y="94"/>
                      </a:lnTo>
                      <a:lnTo>
                        <a:pt x="75" y="94"/>
                      </a:lnTo>
                      <a:lnTo>
                        <a:pt x="75" y="92"/>
                      </a:lnTo>
                      <a:lnTo>
                        <a:pt x="75" y="92"/>
                      </a:lnTo>
                      <a:lnTo>
                        <a:pt x="75" y="94"/>
                      </a:lnTo>
                      <a:lnTo>
                        <a:pt x="73" y="94"/>
                      </a:lnTo>
                      <a:lnTo>
                        <a:pt x="73" y="94"/>
                      </a:lnTo>
                      <a:lnTo>
                        <a:pt x="71" y="94"/>
                      </a:lnTo>
                      <a:lnTo>
                        <a:pt x="71" y="94"/>
                      </a:lnTo>
                      <a:lnTo>
                        <a:pt x="71" y="92"/>
                      </a:lnTo>
                      <a:lnTo>
                        <a:pt x="71" y="92"/>
                      </a:lnTo>
                      <a:lnTo>
                        <a:pt x="71" y="92"/>
                      </a:lnTo>
                      <a:lnTo>
                        <a:pt x="71" y="90"/>
                      </a:lnTo>
                      <a:lnTo>
                        <a:pt x="71" y="90"/>
                      </a:lnTo>
                      <a:lnTo>
                        <a:pt x="69" y="90"/>
                      </a:lnTo>
                      <a:lnTo>
                        <a:pt x="69" y="90"/>
                      </a:lnTo>
                      <a:lnTo>
                        <a:pt x="69" y="90"/>
                      </a:lnTo>
                      <a:lnTo>
                        <a:pt x="67" y="90"/>
                      </a:lnTo>
                      <a:lnTo>
                        <a:pt x="67" y="90"/>
                      </a:lnTo>
                      <a:lnTo>
                        <a:pt x="65" y="90"/>
                      </a:lnTo>
                      <a:lnTo>
                        <a:pt x="65" y="90"/>
                      </a:lnTo>
                      <a:lnTo>
                        <a:pt x="65" y="90"/>
                      </a:lnTo>
                      <a:lnTo>
                        <a:pt x="63" y="90"/>
                      </a:lnTo>
                      <a:lnTo>
                        <a:pt x="63" y="90"/>
                      </a:lnTo>
                      <a:lnTo>
                        <a:pt x="63" y="88"/>
                      </a:lnTo>
                      <a:lnTo>
                        <a:pt x="63" y="88"/>
                      </a:lnTo>
                      <a:lnTo>
                        <a:pt x="61" y="88"/>
                      </a:lnTo>
                      <a:lnTo>
                        <a:pt x="61" y="88"/>
                      </a:lnTo>
                      <a:lnTo>
                        <a:pt x="59" y="88"/>
                      </a:lnTo>
                      <a:lnTo>
                        <a:pt x="59" y="88"/>
                      </a:lnTo>
                      <a:lnTo>
                        <a:pt x="59" y="88"/>
                      </a:lnTo>
                      <a:lnTo>
                        <a:pt x="59" y="88"/>
                      </a:lnTo>
                      <a:lnTo>
                        <a:pt x="59" y="88"/>
                      </a:lnTo>
                      <a:lnTo>
                        <a:pt x="57" y="88"/>
                      </a:lnTo>
                      <a:lnTo>
                        <a:pt x="57" y="88"/>
                      </a:lnTo>
                      <a:lnTo>
                        <a:pt x="57" y="88"/>
                      </a:lnTo>
                      <a:lnTo>
                        <a:pt x="57" y="88"/>
                      </a:lnTo>
                      <a:lnTo>
                        <a:pt x="56" y="88"/>
                      </a:lnTo>
                      <a:lnTo>
                        <a:pt x="56" y="88"/>
                      </a:lnTo>
                      <a:lnTo>
                        <a:pt x="56" y="88"/>
                      </a:lnTo>
                      <a:lnTo>
                        <a:pt x="54" y="88"/>
                      </a:lnTo>
                      <a:lnTo>
                        <a:pt x="54" y="88"/>
                      </a:lnTo>
                      <a:lnTo>
                        <a:pt x="54" y="88"/>
                      </a:lnTo>
                      <a:lnTo>
                        <a:pt x="52" y="88"/>
                      </a:lnTo>
                      <a:lnTo>
                        <a:pt x="52" y="88"/>
                      </a:lnTo>
                      <a:lnTo>
                        <a:pt x="52" y="86"/>
                      </a:lnTo>
                      <a:lnTo>
                        <a:pt x="52" y="86"/>
                      </a:lnTo>
                      <a:lnTo>
                        <a:pt x="50" y="86"/>
                      </a:lnTo>
                      <a:lnTo>
                        <a:pt x="50" y="86"/>
                      </a:lnTo>
                      <a:lnTo>
                        <a:pt x="48" y="86"/>
                      </a:lnTo>
                      <a:lnTo>
                        <a:pt x="48" y="86"/>
                      </a:lnTo>
                      <a:lnTo>
                        <a:pt x="48" y="86"/>
                      </a:lnTo>
                      <a:lnTo>
                        <a:pt x="46" y="86"/>
                      </a:lnTo>
                      <a:lnTo>
                        <a:pt x="46" y="86"/>
                      </a:lnTo>
                      <a:lnTo>
                        <a:pt x="44" y="86"/>
                      </a:lnTo>
                      <a:lnTo>
                        <a:pt x="44" y="86"/>
                      </a:lnTo>
                      <a:lnTo>
                        <a:pt x="44" y="86"/>
                      </a:lnTo>
                      <a:lnTo>
                        <a:pt x="42" y="86"/>
                      </a:lnTo>
                      <a:lnTo>
                        <a:pt x="42" y="86"/>
                      </a:lnTo>
                      <a:lnTo>
                        <a:pt x="42" y="86"/>
                      </a:lnTo>
                      <a:lnTo>
                        <a:pt x="40" y="86"/>
                      </a:lnTo>
                      <a:lnTo>
                        <a:pt x="40" y="86"/>
                      </a:lnTo>
                      <a:lnTo>
                        <a:pt x="38" y="86"/>
                      </a:lnTo>
                      <a:lnTo>
                        <a:pt x="38" y="86"/>
                      </a:lnTo>
                      <a:lnTo>
                        <a:pt x="38" y="86"/>
                      </a:lnTo>
                      <a:lnTo>
                        <a:pt x="38" y="86"/>
                      </a:lnTo>
                      <a:lnTo>
                        <a:pt x="36" y="86"/>
                      </a:lnTo>
                      <a:lnTo>
                        <a:pt x="36" y="86"/>
                      </a:lnTo>
                      <a:lnTo>
                        <a:pt x="36" y="86"/>
                      </a:lnTo>
                      <a:lnTo>
                        <a:pt x="34" y="86"/>
                      </a:lnTo>
                      <a:lnTo>
                        <a:pt x="34" y="86"/>
                      </a:lnTo>
                      <a:lnTo>
                        <a:pt x="33" y="86"/>
                      </a:lnTo>
                      <a:lnTo>
                        <a:pt x="33" y="86"/>
                      </a:lnTo>
                      <a:lnTo>
                        <a:pt x="33" y="86"/>
                      </a:lnTo>
                      <a:lnTo>
                        <a:pt x="33" y="86"/>
                      </a:lnTo>
                      <a:lnTo>
                        <a:pt x="33" y="88"/>
                      </a:lnTo>
                      <a:lnTo>
                        <a:pt x="31" y="88"/>
                      </a:lnTo>
                      <a:lnTo>
                        <a:pt x="31" y="88"/>
                      </a:lnTo>
                      <a:lnTo>
                        <a:pt x="31" y="86"/>
                      </a:lnTo>
                      <a:lnTo>
                        <a:pt x="31" y="86"/>
                      </a:lnTo>
                      <a:lnTo>
                        <a:pt x="31" y="88"/>
                      </a:lnTo>
                      <a:lnTo>
                        <a:pt x="29" y="88"/>
                      </a:lnTo>
                      <a:lnTo>
                        <a:pt x="29" y="86"/>
                      </a:lnTo>
                      <a:lnTo>
                        <a:pt x="29" y="86"/>
                      </a:lnTo>
                      <a:lnTo>
                        <a:pt x="29" y="88"/>
                      </a:lnTo>
                      <a:lnTo>
                        <a:pt x="27" y="88"/>
                      </a:lnTo>
                      <a:lnTo>
                        <a:pt x="27" y="88"/>
                      </a:lnTo>
                      <a:lnTo>
                        <a:pt x="27" y="88"/>
                      </a:lnTo>
                      <a:lnTo>
                        <a:pt x="25" y="88"/>
                      </a:lnTo>
                      <a:lnTo>
                        <a:pt x="25" y="88"/>
                      </a:lnTo>
                      <a:lnTo>
                        <a:pt x="25" y="88"/>
                      </a:lnTo>
                      <a:lnTo>
                        <a:pt x="23" y="88"/>
                      </a:lnTo>
                      <a:lnTo>
                        <a:pt x="23" y="88"/>
                      </a:lnTo>
                      <a:lnTo>
                        <a:pt x="21" y="88"/>
                      </a:lnTo>
                      <a:lnTo>
                        <a:pt x="21" y="88"/>
                      </a:lnTo>
                      <a:lnTo>
                        <a:pt x="21" y="88"/>
                      </a:lnTo>
                      <a:lnTo>
                        <a:pt x="21" y="88"/>
                      </a:lnTo>
                      <a:lnTo>
                        <a:pt x="21" y="88"/>
                      </a:lnTo>
                      <a:lnTo>
                        <a:pt x="19" y="88"/>
                      </a:lnTo>
                      <a:lnTo>
                        <a:pt x="19" y="90"/>
                      </a:lnTo>
                      <a:lnTo>
                        <a:pt x="19" y="90"/>
                      </a:lnTo>
                      <a:lnTo>
                        <a:pt x="19" y="90"/>
                      </a:lnTo>
                      <a:lnTo>
                        <a:pt x="17" y="90"/>
                      </a:lnTo>
                      <a:lnTo>
                        <a:pt x="17" y="92"/>
                      </a:lnTo>
                      <a:lnTo>
                        <a:pt x="17" y="92"/>
                      </a:lnTo>
                      <a:lnTo>
                        <a:pt x="17" y="92"/>
                      </a:lnTo>
                      <a:lnTo>
                        <a:pt x="17" y="92"/>
                      </a:lnTo>
                      <a:lnTo>
                        <a:pt x="15" y="92"/>
                      </a:lnTo>
                      <a:lnTo>
                        <a:pt x="15" y="94"/>
                      </a:lnTo>
                      <a:lnTo>
                        <a:pt x="15" y="94"/>
                      </a:lnTo>
                      <a:lnTo>
                        <a:pt x="15" y="94"/>
                      </a:lnTo>
                      <a:lnTo>
                        <a:pt x="13" y="94"/>
                      </a:lnTo>
                      <a:lnTo>
                        <a:pt x="13" y="94"/>
                      </a:lnTo>
                      <a:lnTo>
                        <a:pt x="13" y="92"/>
                      </a:lnTo>
                      <a:lnTo>
                        <a:pt x="12" y="92"/>
                      </a:lnTo>
                      <a:lnTo>
                        <a:pt x="12" y="92"/>
                      </a:lnTo>
                      <a:lnTo>
                        <a:pt x="12" y="92"/>
                      </a:lnTo>
                      <a:lnTo>
                        <a:pt x="12" y="92"/>
                      </a:lnTo>
                      <a:lnTo>
                        <a:pt x="10" y="92"/>
                      </a:lnTo>
                      <a:lnTo>
                        <a:pt x="10" y="92"/>
                      </a:lnTo>
                      <a:lnTo>
                        <a:pt x="10" y="92"/>
                      </a:lnTo>
                      <a:lnTo>
                        <a:pt x="10" y="92"/>
                      </a:lnTo>
                      <a:lnTo>
                        <a:pt x="8" y="92"/>
                      </a:lnTo>
                      <a:lnTo>
                        <a:pt x="8" y="94"/>
                      </a:lnTo>
                      <a:lnTo>
                        <a:pt x="10" y="94"/>
                      </a:lnTo>
                      <a:lnTo>
                        <a:pt x="10" y="94"/>
                      </a:lnTo>
                      <a:lnTo>
                        <a:pt x="10" y="96"/>
                      </a:lnTo>
                      <a:lnTo>
                        <a:pt x="8" y="96"/>
                      </a:lnTo>
                      <a:lnTo>
                        <a:pt x="8" y="94"/>
                      </a:lnTo>
                      <a:lnTo>
                        <a:pt x="8" y="94"/>
                      </a:lnTo>
                      <a:lnTo>
                        <a:pt x="8" y="94"/>
                      </a:lnTo>
                      <a:lnTo>
                        <a:pt x="6" y="94"/>
                      </a:lnTo>
                      <a:lnTo>
                        <a:pt x="6" y="92"/>
                      </a:lnTo>
                      <a:lnTo>
                        <a:pt x="6" y="92"/>
                      </a:lnTo>
                      <a:lnTo>
                        <a:pt x="6" y="90"/>
                      </a:lnTo>
                      <a:lnTo>
                        <a:pt x="6" y="90"/>
                      </a:lnTo>
                      <a:lnTo>
                        <a:pt x="8" y="90"/>
                      </a:lnTo>
                      <a:lnTo>
                        <a:pt x="8" y="88"/>
                      </a:lnTo>
                      <a:lnTo>
                        <a:pt x="8" y="88"/>
                      </a:lnTo>
                      <a:lnTo>
                        <a:pt x="8" y="88"/>
                      </a:lnTo>
                      <a:lnTo>
                        <a:pt x="8" y="88"/>
                      </a:lnTo>
                      <a:lnTo>
                        <a:pt x="8" y="86"/>
                      </a:lnTo>
                      <a:lnTo>
                        <a:pt x="8" y="86"/>
                      </a:lnTo>
                      <a:lnTo>
                        <a:pt x="10" y="86"/>
                      </a:lnTo>
                      <a:lnTo>
                        <a:pt x="10" y="84"/>
                      </a:lnTo>
                      <a:lnTo>
                        <a:pt x="10" y="84"/>
                      </a:lnTo>
                      <a:lnTo>
                        <a:pt x="10" y="82"/>
                      </a:lnTo>
                      <a:lnTo>
                        <a:pt x="8" y="82"/>
                      </a:lnTo>
                      <a:lnTo>
                        <a:pt x="8" y="82"/>
                      </a:lnTo>
                      <a:lnTo>
                        <a:pt x="8" y="82"/>
                      </a:lnTo>
                      <a:lnTo>
                        <a:pt x="6" y="82"/>
                      </a:lnTo>
                      <a:lnTo>
                        <a:pt x="6" y="82"/>
                      </a:lnTo>
                      <a:lnTo>
                        <a:pt x="6" y="81"/>
                      </a:lnTo>
                      <a:lnTo>
                        <a:pt x="6" y="81"/>
                      </a:lnTo>
                      <a:lnTo>
                        <a:pt x="4" y="81"/>
                      </a:lnTo>
                      <a:lnTo>
                        <a:pt x="4" y="81"/>
                      </a:lnTo>
                      <a:lnTo>
                        <a:pt x="4" y="81"/>
                      </a:lnTo>
                      <a:lnTo>
                        <a:pt x="4" y="81"/>
                      </a:lnTo>
                      <a:lnTo>
                        <a:pt x="2" y="81"/>
                      </a:lnTo>
                      <a:lnTo>
                        <a:pt x="2" y="81"/>
                      </a:lnTo>
                      <a:lnTo>
                        <a:pt x="0" y="81"/>
                      </a:lnTo>
                      <a:lnTo>
                        <a:pt x="0" y="79"/>
                      </a:lnTo>
                      <a:lnTo>
                        <a:pt x="0" y="79"/>
                      </a:lnTo>
                      <a:lnTo>
                        <a:pt x="0" y="79"/>
                      </a:lnTo>
                      <a:lnTo>
                        <a:pt x="2" y="79"/>
                      </a:lnTo>
                      <a:lnTo>
                        <a:pt x="2" y="77"/>
                      </a:lnTo>
                      <a:lnTo>
                        <a:pt x="2" y="77"/>
                      </a:lnTo>
                      <a:lnTo>
                        <a:pt x="2" y="77"/>
                      </a:lnTo>
                      <a:lnTo>
                        <a:pt x="4" y="77"/>
                      </a:lnTo>
                      <a:lnTo>
                        <a:pt x="4" y="75"/>
                      </a:lnTo>
                      <a:lnTo>
                        <a:pt x="4" y="75"/>
                      </a:lnTo>
                      <a:lnTo>
                        <a:pt x="4" y="75"/>
                      </a:lnTo>
                      <a:lnTo>
                        <a:pt x="4" y="75"/>
                      </a:lnTo>
                      <a:lnTo>
                        <a:pt x="4" y="73"/>
                      </a:lnTo>
                      <a:lnTo>
                        <a:pt x="6" y="73"/>
                      </a:lnTo>
                      <a:lnTo>
                        <a:pt x="6" y="73"/>
                      </a:lnTo>
                      <a:lnTo>
                        <a:pt x="6" y="73"/>
                      </a:lnTo>
                      <a:lnTo>
                        <a:pt x="6" y="73"/>
                      </a:lnTo>
                      <a:lnTo>
                        <a:pt x="8" y="73"/>
                      </a:lnTo>
                      <a:lnTo>
                        <a:pt x="8" y="73"/>
                      </a:lnTo>
                      <a:lnTo>
                        <a:pt x="8" y="71"/>
                      </a:lnTo>
                      <a:lnTo>
                        <a:pt x="10" y="71"/>
                      </a:lnTo>
                      <a:lnTo>
                        <a:pt x="10" y="71"/>
                      </a:lnTo>
                      <a:lnTo>
                        <a:pt x="10" y="71"/>
                      </a:lnTo>
                      <a:lnTo>
                        <a:pt x="12" y="71"/>
                      </a:lnTo>
                      <a:lnTo>
                        <a:pt x="12" y="71"/>
                      </a:lnTo>
                      <a:lnTo>
                        <a:pt x="12" y="71"/>
                      </a:lnTo>
                      <a:lnTo>
                        <a:pt x="12" y="71"/>
                      </a:lnTo>
                      <a:lnTo>
                        <a:pt x="13" y="71"/>
                      </a:lnTo>
                      <a:lnTo>
                        <a:pt x="13" y="71"/>
                      </a:lnTo>
                      <a:lnTo>
                        <a:pt x="13" y="71"/>
                      </a:lnTo>
                      <a:lnTo>
                        <a:pt x="13" y="69"/>
                      </a:lnTo>
                      <a:lnTo>
                        <a:pt x="13" y="69"/>
                      </a:lnTo>
                      <a:lnTo>
                        <a:pt x="13" y="69"/>
                      </a:lnTo>
                      <a:lnTo>
                        <a:pt x="13" y="67"/>
                      </a:lnTo>
                      <a:lnTo>
                        <a:pt x="13" y="67"/>
                      </a:lnTo>
                      <a:lnTo>
                        <a:pt x="13" y="65"/>
                      </a:lnTo>
                      <a:lnTo>
                        <a:pt x="13" y="65"/>
                      </a:lnTo>
                      <a:lnTo>
                        <a:pt x="13" y="63"/>
                      </a:lnTo>
                      <a:lnTo>
                        <a:pt x="13" y="63"/>
                      </a:lnTo>
                      <a:lnTo>
                        <a:pt x="12" y="63"/>
                      </a:lnTo>
                      <a:lnTo>
                        <a:pt x="12" y="63"/>
                      </a:lnTo>
                      <a:lnTo>
                        <a:pt x="12" y="61"/>
                      </a:lnTo>
                      <a:lnTo>
                        <a:pt x="13" y="61"/>
                      </a:lnTo>
                      <a:lnTo>
                        <a:pt x="13" y="61"/>
                      </a:lnTo>
                      <a:lnTo>
                        <a:pt x="12" y="61"/>
                      </a:lnTo>
                      <a:lnTo>
                        <a:pt x="12" y="59"/>
                      </a:lnTo>
                      <a:lnTo>
                        <a:pt x="12" y="59"/>
                      </a:lnTo>
                      <a:lnTo>
                        <a:pt x="12" y="59"/>
                      </a:lnTo>
                      <a:lnTo>
                        <a:pt x="12" y="59"/>
                      </a:lnTo>
                      <a:lnTo>
                        <a:pt x="12" y="58"/>
                      </a:lnTo>
                      <a:lnTo>
                        <a:pt x="12" y="58"/>
                      </a:lnTo>
                      <a:lnTo>
                        <a:pt x="10" y="58"/>
                      </a:lnTo>
                      <a:lnTo>
                        <a:pt x="10" y="56"/>
                      </a:lnTo>
                      <a:lnTo>
                        <a:pt x="10" y="56"/>
                      </a:lnTo>
                      <a:lnTo>
                        <a:pt x="10" y="56"/>
                      </a:lnTo>
                      <a:lnTo>
                        <a:pt x="10" y="56"/>
                      </a:lnTo>
                      <a:lnTo>
                        <a:pt x="10" y="56"/>
                      </a:lnTo>
                      <a:lnTo>
                        <a:pt x="10" y="54"/>
                      </a:lnTo>
                      <a:lnTo>
                        <a:pt x="10" y="54"/>
                      </a:lnTo>
                      <a:lnTo>
                        <a:pt x="8" y="54"/>
                      </a:lnTo>
                      <a:lnTo>
                        <a:pt x="8" y="52"/>
                      </a:lnTo>
                      <a:lnTo>
                        <a:pt x="8" y="52"/>
                      </a:lnTo>
                      <a:lnTo>
                        <a:pt x="8" y="50"/>
                      </a:lnTo>
                      <a:lnTo>
                        <a:pt x="8" y="50"/>
                      </a:lnTo>
                      <a:lnTo>
                        <a:pt x="8" y="50"/>
                      </a:lnTo>
                      <a:lnTo>
                        <a:pt x="8" y="48"/>
                      </a:lnTo>
                      <a:lnTo>
                        <a:pt x="6" y="48"/>
                      </a:lnTo>
                      <a:lnTo>
                        <a:pt x="6" y="48"/>
                      </a:lnTo>
                      <a:lnTo>
                        <a:pt x="6" y="48"/>
                      </a:lnTo>
                      <a:lnTo>
                        <a:pt x="6" y="46"/>
                      </a:lnTo>
                      <a:lnTo>
                        <a:pt x="6" y="46"/>
                      </a:lnTo>
                      <a:lnTo>
                        <a:pt x="6" y="46"/>
                      </a:lnTo>
                      <a:lnTo>
                        <a:pt x="6" y="44"/>
                      </a:lnTo>
                      <a:lnTo>
                        <a:pt x="6" y="44"/>
                      </a:lnTo>
                      <a:lnTo>
                        <a:pt x="8" y="44"/>
                      </a:lnTo>
                      <a:lnTo>
                        <a:pt x="8" y="46"/>
                      </a:lnTo>
                      <a:lnTo>
                        <a:pt x="8" y="46"/>
                      </a:lnTo>
                      <a:lnTo>
                        <a:pt x="10" y="46"/>
                      </a:lnTo>
                      <a:lnTo>
                        <a:pt x="10" y="46"/>
                      </a:lnTo>
                      <a:lnTo>
                        <a:pt x="10" y="46"/>
                      </a:lnTo>
                      <a:lnTo>
                        <a:pt x="12" y="46"/>
                      </a:lnTo>
                      <a:lnTo>
                        <a:pt x="12" y="46"/>
                      </a:lnTo>
                      <a:lnTo>
                        <a:pt x="12" y="44"/>
                      </a:lnTo>
                      <a:lnTo>
                        <a:pt x="12" y="44"/>
                      </a:lnTo>
                      <a:lnTo>
                        <a:pt x="13" y="44"/>
                      </a:lnTo>
                      <a:lnTo>
                        <a:pt x="13" y="44"/>
                      </a:lnTo>
                      <a:lnTo>
                        <a:pt x="13" y="46"/>
                      </a:lnTo>
                      <a:lnTo>
                        <a:pt x="15" y="46"/>
                      </a:lnTo>
                      <a:lnTo>
                        <a:pt x="15" y="46"/>
                      </a:lnTo>
                      <a:lnTo>
                        <a:pt x="15" y="46"/>
                      </a:lnTo>
                      <a:lnTo>
                        <a:pt x="15" y="44"/>
                      </a:lnTo>
                      <a:lnTo>
                        <a:pt x="17" y="44"/>
                      </a:lnTo>
                      <a:lnTo>
                        <a:pt x="17" y="44"/>
                      </a:lnTo>
                      <a:lnTo>
                        <a:pt x="17" y="44"/>
                      </a:lnTo>
                      <a:lnTo>
                        <a:pt x="19" y="44"/>
                      </a:lnTo>
                      <a:lnTo>
                        <a:pt x="19" y="46"/>
                      </a:lnTo>
                      <a:lnTo>
                        <a:pt x="19" y="46"/>
                      </a:lnTo>
                      <a:lnTo>
                        <a:pt x="21" y="46"/>
                      </a:lnTo>
                      <a:lnTo>
                        <a:pt x="21" y="46"/>
                      </a:lnTo>
                      <a:lnTo>
                        <a:pt x="21" y="46"/>
                      </a:lnTo>
                      <a:lnTo>
                        <a:pt x="23" y="46"/>
                      </a:lnTo>
                      <a:lnTo>
                        <a:pt x="23" y="46"/>
                      </a:lnTo>
                      <a:lnTo>
                        <a:pt x="23" y="44"/>
                      </a:lnTo>
                      <a:lnTo>
                        <a:pt x="25" y="44"/>
                      </a:lnTo>
                      <a:lnTo>
                        <a:pt x="25" y="44"/>
                      </a:lnTo>
                      <a:lnTo>
                        <a:pt x="25" y="44"/>
                      </a:lnTo>
                      <a:lnTo>
                        <a:pt x="25" y="44"/>
                      </a:lnTo>
                      <a:lnTo>
                        <a:pt x="27" y="44"/>
                      </a:lnTo>
                      <a:lnTo>
                        <a:pt x="27" y="44"/>
                      </a:lnTo>
                      <a:lnTo>
                        <a:pt x="27" y="44"/>
                      </a:lnTo>
                      <a:lnTo>
                        <a:pt x="27" y="44"/>
                      </a:lnTo>
                      <a:lnTo>
                        <a:pt x="27" y="44"/>
                      </a:lnTo>
                      <a:lnTo>
                        <a:pt x="29" y="44"/>
                      </a:lnTo>
                      <a:lnTo>
                        <a:pt x="29" y="44"/>
                      </a:lnTo>
                      <a:lnTo>
                        <a:pt x="29" y="42"/>
                      </a:lnTo>
                      <a:lnTo>
                        <a:pt x="29" y="42"/>
                      </a:lnTo>
                      <a:lnTo>
                        <a:pt x="29" y="42"/>
                      </a:lnTo>
                      <a:lnTo>
                        <a:pt x="29" y="40"/>
                      </a:lnTo>
                      <a:lnTo>
                        <a:pt x="29" y="40"/>
                      </a:lnTo>
                      <a:lnTo>
                        <a:pt x="29" y="40"/>
                      </a:lnTo>
                      <a:lnTo>
                        <a:pt x="31" y="40"/>
                      </a:lnTo>
                      <a:lnTo>
                        <a:pt x="31" y="40"/>
                      </a:lnTo>
                      <a:lnTo>
                        <a:pt x="31" y="40"/>
                      </a:lnTo>
                      <a:lnTo>
                        <a:pt x="33" y="40"/>
                      </a:lnTo>
                      <a:lnTo>
                        <a:pt x="33" y="40"/>
                      </a:lnTo>
                      <a:lnTo>
                        <a:pt x="33" y="40"/>
                      </a:lnTo>
                      <a:lnTo>
                        <a:pt x="33" y="40"/>
                      </a:lnTo>
                      <a:lnTo>
                        <a:pt x="33" y="40"/>
                      </a:lnTo>
                      <a:lnTo>
                        <a:pt x="34" y="40"/>
                      </a:lnTo>
                      <a:lnTo>
                        <a:pt x="34" y="40"/>
                      </a:lnTo>
                      <a:lnTo>
                        <a:pt x="34" y="40"/>
                      </a:lnTo>
                      <a:lnTo>
                        <a:pt x="36" y="40"/>
                      </a:lnTo>
                      <a:lnTo>
                        <a:pt x="36" y="38"/>
                      </a:lnTo>
                      <a:lnTo>
                        <a:pt x="36" y="38"/>
                      </a:lnTo>
                      <a:lnTo>
                        <a:pt x="36" y="38"/>
                      </a:lnTo>
                      <a:lnTo>
                        <a:pt x="38" y="38"/>
                      </a:lnTo>
                      <a:lnTo>
                        <a:pt x="38" y="38"/>
                      </a:lnTo>
                      <a:lnTo>
                        <a:pt x="38" y="38"/>
                      </a:lnTo>
                      <a:lnTo>
                        <a:pt x="38" y="38"/>
                      </a:lnTo>
                      <a:lnTo>
                        <a:pt x="40" y="38"/>
                      </a:lnTo>
                      <a:lnTo>
                        <a:pt x="40" y="38"/>
                      </a:lnTo>
                      <a:lnTo>
                        <a:pt x="42" y="38"/>
                      </a:lnTo>
                      <a:lnTo>
                        <a:pt x="42" y="38"/>
                      </a:lnTo>
                      <a:lnTo>
                        <a:pt x="42" y="38"/>
                      </a:lnTo>
                      <a:lnTo>
                        <a:pt x="42" y="40"/>
                      </a:lnTo>
                      <a:lnTo>
                        <a:pt x="42" y="40"/>
                      </a:lnTo>
                      <a:lnTo>
                        <a:pt x="42" y="40"/>
                      </a:lnTo>
                      <a:lnTo>
                        <a:pt x="42" y="40"/>
                      </a:lnTo>
                      <a:lnTo>
                        <a:pt x="42" y="40"/>
                      </a:lnTo>
                      <a:lnTo>
                        <a:pt x="42" y="40"/>
                      </a:lnTo>
                      <a:lnTo>
                        <a:pt x="44" y="40"/>
                      </a:lnTo>
                      <a:lnTo>
                        <a:pt x="44" y="40"/>
                      </a:lnTo>
                      <a:lnTo>
                        <a:pt x="44" y="40"/>
                      </a:lnTo>
                      <a:lnTo>
                        <a:pt x="44" y="40"/>
                      </a:lnTo>
                      <a:lnTo>
                        <a:pt x="46" y="40"/>
                      </a:lnTo>
                      <a:lnTo>
                        <a:pt x="46" y="40"/>
                      </a:lnTo>
                      <a:lnTo>
                        <a:pt x="44" y="40"/>
                      </a:lnTo>
                      <a:lnTo>
                        <a:pt x="44" y="38"/>
                      </a:lnTo>
                      <a:lnTo>
                        <a:pt x="44" y="38"/>
                      </a:lnTo>
                      <a:lnTo>
                        <a:pt x="44" y="38"/>
                      </a:lnTo>
                      <a:lnTo>
                        <a:pt x="44" y="36"/>
                      </a:lnTo>
                      <a:lnTo>
                        <a:pt x="44" y="36"/>
                      </a:lnTo>
                      <a:lnTo>
                        <a:pt x="42" y="36"/>
                      </a:lnTo>
                      <a:lnTo>
                        <a:pt x="42" y="36"/>
                      </a:lnTo>
                      <a:lnTo>
                        <a:pt x="42" y="36"/>
                      </a:lnTo>
                      <a:lnTo>
                        <a:pt x="42" y="36"/>
                      </a:lnTo>
                      <a:lnTo>
                        <a:pt x="42" y="36"/>
                      </a:lnTo>
                      <a:lnTo>
                        <a:pt x="42" y="35"/>
                      </a:lnTo>
                      <a:lnTo>
                        <a:pt x="42" y="35"/>
                      </a:lnTo>
                      <a:lnTo>
                        <a:pt x="42" y="35"/>
                      </a:lnTo>
                      <a:lnTo>
                        <a:pt x="42" y="33"/>
                      </a:lnTo>
                      <a:lnTo>
                        <a:pt x="44" y="33"/>
                      </a:lnTo>
                      <a:lnTo>
                        <a:pt x="44" y="33"/>
                      </a:lnTo>
                      <a:lnTo>
                        <a:pt x="44" y="33"/>
                      </a:lnTo>
                      <a:lnTo>
                        <a:pt x="44" y="33"/>
                      </a:lnTo>
                      <a:lnTo>
                        <a:pt x="44" y="31"/>
                      </a:lnTo>
                      <a:lnTo>
                        <a:pt x="44" y="31"/>
                      </a:lnTo>
                      <a:lnTo>
                        <a:pt x="44" y="31"/>
                      </a:lnTo>
                      <a:lnTo>
                        <a:pt x="44" y="29"/>
                      </a:lnTo>
                      <a:lnTo>
                        <a:pt x="44" y="29"/>
                      </a:lnTo>
                      <a:lnTo>
                        <a:pt x="44" y="27"/>
                      </a:lnTo>
                      <a:lnTo>
                        <a:pt x="44" y="27"/>
                      </a:lnTo>
                      <a:lnTo>
                        <a:pt x="46" y="27"/>
                      </a:lnTo>
                      <a:lnTo>
                        <a:pt x="46" y="25"/>
                      </a:lnTo>
                      <a:lnTo>
                        <a:pt x="46" y="25"/>
                      </a:lnTo>
                      <a:lnTo>
                        <a:pt x="46" y="25"/>
                      </a:lnTo>
                      <a:lnTo>
                        <a:pt x="48" y="25"/>
                      </a:lnTo>
                      <a:lnTo>
                        <a:pt x="48" y="25"/>
                      </a:lnTo>
                      <a:lnTo>
                        <a:pt x="48" y="23"/>
                      </a:lnTo>
                      <a:lnTo>
                        <a:pt x="48" y="23"/>
                      </a:lnTo>
                      <a:lnTo>
                        <a:pt x="50" y="23"/>
                      </a:lnTo>
                      <a:lnTo>
                        <a:pt x="50" y="23"/>
                      </a:lnTo>
                      <a:lnTo>
                        <a:pt x="52" y="23"/>
                      </a:lnTo>
                      <a:lnTo>
                        <a:pt x="52" y="23"/>
                      </a:lnTo>
                      <a:lnTo>
                        <a:pt x="52" y="23"/>
                      </a:lnTo>
                      <a:lnTo>
                        <a:pt x="52" y="23"/>
                      </a:lnTo>
                      <a:lnTo>
                        <a:pt x="54" y="23"/>
                      </a:lnTo>
                      <a:lnTo>
                        <a:pt x="54" y="23"/>
                      </a:lnTo>
                      <a:lnTo>
                        <a:pt x="54" y="23"/>
                      </a:lnTo>
                      <a:lnTo>
                        <a:pt x="54" y="21"/>
                      </a:lnTo>
                      <a:lnTo>
                        <a:pt x="54" y="21"/>
                      </a:lnTo>
                      <a:lnTo>
                        <a:pt x="54" y="21"/>
                      </a:lnTo>
                      <a:lnTo>
                        <a:pt x="56" y="21"/>
                      </a:lnTo>
                      <a:lnTo>
                        <a:pt x="56" y="19"/>
                      </a:lnTo>
                      <a:lnTo>
                        <a:pt x="56" y="19"/>
                      </a:lnTo>
                      <a:lnTo>
                        <a:pt x="56" y="21"/>
                      </a:lnTo>
                      <a:lnTo>
                        <a:pt x="57" y="21"/>
                      </a:lnTo>
                      <a:lnTo>
                        <a:pt x="57" y="21"/>
                      </a:lnTo>
                      <a:lnTo>
                        <a:pt x="57" y="21"/>
                      </a:lnTo>
                      <a:lnTo>
                        <a:pt x="57" y="19"/>
                      </a:lnTo>
                      <a:lnTo>
                        <a:pt x="59" y="19"/>
                      </a:lnTo>
                      <a:lnTo>
                        <a:pt x="59" y="19"/>
                      </a:lnTo>
                      <a:lnTo>
                        <a:pt x="59" y="19"/>
                      </a:lnTo>
                      <a:lnTo>
                        <a:pt x="61" y="19"/>
                      </a:lnTo>
                      <a:lnTo>
                        <a:pt x="61" y="19"/>
                      </a:lnTo>
                      <a:lnTo>
                        <a:pt x="61" y="19"/>
                      </a:lnTo>
                      <a:lnTo>
                        <a:pt x="61" y="17"/>
                      </a:lnTo>
                      <a:lnTo>
                        <a:pt x="63" y="17"/>
                      </a:lnTo>
                      <a:lnTo>
                        <a:pt x="63" y="17"/>
                      </a:lnTo>
                      <a:lnTo>
                        <a:pt x="63" y="17"/>
                      </a:lnTo>
                      <a:lnTo>
                        <a:pt x="63" y="17"/>
                      </a:lnTo>
                      <a:lnTo>
                        <a:pt x="63" y="15"/>
                      </a:lnTo>
                      <a:lnTo>
                        <a:pt x="63" y="15"/>
                      </a:lnTo>
                      <a:lnTo>
                        <a:pt x="63" y="15"/>
                      </a:lnTo>
                      <a:lnTo>
                        <a:pt x="61" y="15"/>
                      </a:lnTo>
                      <a:lnTo>
                        <a:pt x="61" y="15"/>
                      </a:lnTo>
                      <a:lnTo>
                        <a:pt x="59" y="15"/>
                      </a:lnTo>
                      <a:lnTo>
                        <a:pt x="59" y="15"/>
                      </a:lnTo>
                      <a:lnTo>
                        <a:pt x="59" y="15"/>
                      </a:lnTo>
                      <a:lnTo>
                        <a:pt x="57" y="15"/>
                      </a:lnTo>
                      <a:lnTo>
                        <a:pt x="57" y="15"/>
                      </a:lnTo>
                      <a:lnTo>
                        <a:pt x="57" y="15"/>
                      </a:lnTo>
                      <a:lnTo>
                        <a:pt x="57" y="15"/>
                      </a:lnTo>
                      <a:lnTo>
                        <a:pt x="59" y="15"/>
                      </a:lnTo>
                      <a:lnTo>
                        <a:pt x="59" y="15"/>
                      </a:lnTo>
                      <a:lnTo>
                        <a:pt x="59" y="13"/>
                      </a:lnTo>
                      <a:lnTo>
                        <a:pt x="59" y="13"/>
                      </a:lnTo>
                      <a:lnTo>
                        <a:pt x="59" y="12"/>
                      </a:lnTo>
                      <a:lnTo>
                        <a:pt x="59" y="12"/>
                      </a:lnTo>
                      <a:lnTo>
                        <a:pt x="59" y="12"/>
                      </a:lnTo>
                      <a:lnTo>
                        <a:pt x="59" y="12"/>
                      </a:lnTo>
                      <a:lnTo>
                        <a:pt x="59" y="10"/>
                      </a:lnTo>
                      <a:lnTo>
                        <a:pt x="59" y="10"/>
                      </a:lnTo>
                      <a:lnTo>
                        <a:pt x="59" y="8"/>
                      </a:lnTo>
                      <a:lnTo>
                        <a:pt x="61" y="8"/>
                      </a:lnTo>
                      <a:lnTo>
                        <a:pt x="61" y="8"/>
                      </a:lnTo>
                      <a:lnTo>
                        <a:pt x="63" y="8"/>
                      </a:lnTo>
                      <a:lnTo>
                        <a:pt x="63" y="10"/>
                      </a:lnTo>
                      <a:lnTo>
                        <a:pt x="63" y="10"/>
                      </a:lnTo>
                      <a:lnTo>
                        <a:pt x="63" y="8"/>
                      </a:lnTo>
                      <a:lnTo>
                        <a:pt x="63" y="8"/>
                      </a:lnTo>
                      <a:lnTo>
                        <a:pt x="65" y="8"/>
                      </a:lnTo>
                      <a:lnTo>
                        <a:pt x="65" y="8"/>
                      </a:lnTo>
                      <a:lnTo>
                        <a:pt x="65" y="8"/>
                      </a:lnTo>
                      <a:lnTo>
                        <a:pt x="65" y="8"/>
                      </a:lnTo>
                      <a:lnTo>
                        <a:pt x="65" y="8"/>
                      </a:lnTo>
                      <a:lnTo>
                        <a:pt x="67" y="8"/>
                      </a:lnTo>
                      <a:lnTo>
                        <a:pt x="67" y="6"/>
                      </a:lnTo>
                      <a:lnTo>
                        <a:pt x="67" y="6"/>
                      </a:lnTo>
                      <a:lnTo>
                        <a:pt x="69" y="6"/>
                      </a:lnTo>
                      <a:lnTo>
                        <a:pt x="69" y="6"/>
                      </a:lnTo>
                      <a:lnTo>
                        <a:pt x="69" y="6"/>
                      </a:lnTo>
                      <a:lnTo>
                        <a:pt x="71" y="6"/>
                      </a:lnTo>
                      <a:lnTo>
                        <a:pt x="71" y="6"/>
                      </a:lnTo>
                      <a:lnTo>
                        <a:pt x="71" y="8"/>
                      </a:lnTo>
                      <a:lnTo>
                        <a:pt x="71" y="8"/>
                      </a:lnTo>
                      <a:lnTo>
                        <a:pt x="73" y="8"/>
                      </a:lnTo>
                      <a:lnTo>
                        <a:pt x="73" y="8"/>
                      </a:lnTo>
                      <a:lnTo>
                        <a:pt x="75" y="8"/>
                      </a:lnTo>
                      <a:lnTo>
                        <a:pt x="75" y="8"/>
                      </a:lnTo>
                      <a:lnTo>
                        <a:pt x="75" y="8"/>
                      </a:lnTo>
                      <a:lnTo>
                        <a:pt x="77" y="8"/>
                      </a:lnTo>
                      <a:lnTo>
                        <a:pt x="77" y="8"/>
                      </a:lnTo>
                      <a:lnTo>
                        <a:pt x="78" y="8"/>
                      </a:lnTo>
                      <a:lnTo>
                        <a:pt x="78" y="6"/>
                      </a:lnTo>
                      <a:lnTo>
                        <a:pt x="78" y="6"/>
                      </a:lnTo>
                      <a:lnTo>
                        <a:pt x="78" y="4"/>
                      </a:lnTo>
                      <a:lnTo>
                        <a:pt x="78" y="4"/>
                      </a:lnTo>
                      <a:lnTo>
                        <a:pt x="78" y="4"/>
                      </a:lnTo>
                      <a:lnTo>
                        <a:pt x="78" y="4"/>
                      </a:lnTo>
                      <a:lnTo>
                        <a:pt x="80" y="4"/>
                      </a:lnTo>
                      <a:lnTo>
                        <a:pt x="80" y="4"/>
                      </a:lnTo>
                      <a:lnTo>
                        <a:pt x="80" y="2"/>
                      </a:lnTo>
                      <a:lnTo>
                        <a:pt x="80" y="2"/>
                      </a:lnTo>
                      <a:lnTo>
                        <a:pt x="80" y="2"/>
                      </a:lnTo>
                      <a:lnTo>
                        <a:pt x="82" y="2"/>
                      </a:lnTo>
                      <a:lnTo>
                        <a:pt x="82" y="2"/>
                      </a:lnTo>
                      <a:lnTo>
                        <a:pt x="82" y="0"/>
                      </a:lnTo>
                      <a:lnTo>
                        <a:pt x="84" y="0"/>
                      </a:lnTo>
                      <a:lnTo>
                        <a:pt x="84" y="0"/>
                      </a:lnTo>
                      <a:lnTo>
                        <a:pt x="84" y="0"/>
                      </a:lnTo>
                      <a:lnTo>
                        <a:pt x="84" y="0"/>
                      </a:lnTo>
                      <a:lnTo>
                        <a:pt x="86" y="0"/>
                      </a:lnTo>
                      <a:lnTo>
                        <a:pt x="86" y="0"/>
                      </a:lnTo>
                      <a:lnTo>
                        <a:pt x="86" y="0"/>
                      </a:lnTo>
                      <a:lnTo>
                        <a:pt x="8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499" name="Rectangle 2082">
                  <a:extLst>
                    <a:ext uri="{FF2B5EF4-FFF2-40B4-BE49-F238E27FC236}">
                      <a16:creationId xmlns:a16="http://schemas.microsoft.com/office/drawing/2014/main" id="{EDFFE6B7-20E7-4349-B8AB-454825D19404}"/>
                    </a:ext>
                  </a:extLst>
                </p:cNvPr>
                <p:cNvSpPr>
                  <a:spLocks noChangeArrowheads="1"/>
                </p:cNvSpPr>
                <p:nvPr/>
              </p:nvSpPr>
              <p:spPr bwMode="auto">
                <a:xfrm>
                  <a:off x="15433816" y="323850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0" name="Rectangle 2083">
                  <a:extLst>
                    <a:ext uri="{FF2B5EF4-FFF2-40B4-BE49-F238E27FC236}">
                      <a16:creationId xmlns:a16="http://schemas.microsoft.com/office/drawing/2014/main" id="{25369728-FD70-478C-BA73-9A4B64955305}"/>
                    </a:ext>
                  </a:extLst>
                </p:cNvPr>
                <p:cNvSpPr>
                  <a:spLocks noChangeArrowheads="1"/>
                </p:cNvSpPr>
                <p:nvPr/>
              </p:nvSpPr>
              <p:spPr bwMode="auto">
                <a:xfrm>
                  <a:off x="15433816" y="3238501"/>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1" name="Freeform 2084">
                  <a:extLst>
                    <a:ext uri="{FF2B5EF4-FFF2-40B4-BE49-F238E27FC236}">
                      <a16:creationId xmlns:a16="http://schemas.microsoft.com/office/drawing/2014/main" id="{19F3E3C4-91C8-4D36-BEF2-A16E24AEB64F}"/>
                    </a:ext>
                  </a:extLst>
                </p:cNvPr>
                <p:cNvSpPr>
                  <a:spLocks/>
                </p:cNvSpPr>
                <p:nvPr/>
              </p:nvSpPr>
              <p:spPr bwMode="auto">
                <a:xfrm>
                  <a:off x="15357616" y="3146426"/>
                  <a:ext cx="106363" cy="92075"/>
                </a:xfrm>
                <a:custGeom>
                  <a:avLst/>
                  <a:gdLst>
                    <a:gd name="T0" fmla="*/ 25 w 67"/>
                    <a:gd name="T1" fmla="*/ 2 h 58"/>
                    <a:gd name="T2" fmla="*/ 29 w 67"/>
                    <a:gd name="T3" fmla="*/ 4 h 58"/>
                    <a:gd name="T4" fmla="*/ 32 w 67"/>
                    <a:gd name="T5" fmla="*/ 4 h 58"/>
                    <a:gd name="T6" fmla="*/ 36 w 67"/>
                    <a:gd name="T7" fmla="*/ 6 h 58"/>
                    <a:gd name="T8" fmla="*/ 40 w 67"/>
                    <a:gd name="T9" fmla="*/ 4 h 58"/>
                    <a:gd name="T10" fmla="*/ 42 w 67"/>
                    <a:gd name="T11" fmla="*/ 4 h 58"/>
                    <a:gd name="T12" fmla="*/ 48 w 67"/>
                    <a:gd name="T13" fmla="*/ 4 h 58"/>
                    <a:gd name="T14" fmla="*/ 50 w 67"/>
                    <a:gd name="T15" fmla="*/ 6 h 58"/>
                    <a:gd name="T16" fmla="*/ 51 w 67"/>
                    <a:gd name="T17" fmla="*/ 10 h 58"/>
                    <a:gd name="T18" fmla="*/ 55 w 67"/>
                    <a:gd name="T19" fmla="*/ 10 h 58"/>
                    <a:gd name="T20" fmla="*/ 59 w 67"/>
                    <a:gd name="T21" fmla="*/ 8 h 58"/>
                    <a:gd name="T22" fmla="*/ 61 w 67"/>
                    <a:gd name="T23" fmla="*/ 10 h 58"/>
                    <a:gd name="T24" fmla="*/ 59 w 67"/>
                    <a:gd name="T25" fmla="*/ 14 h 58"/>
                    <a:gd name="T26" fmla="*/ 57 w 67"/>
                    <a:gd name="T27" fmla="*/ 18 h 58"/>
                    <a:gd name="T28" fmla="*/ 61 w 67"/>
                    <a:gd name="T29" fmla="*/ 21 h 58"/>
                    <a:gd name="T30" fmla="*/ 63 w 67"/>
                    <a:gd name="T31" fmla="*/ 23 h 58"/>
                    <a:gd name="T32" fmla="*/ 67 w 67"/>
                    <a:gd name="T33" fmla="*/ 25 h 58"/>
                    <a:gd name="T34" fmla="*/ 63 w 67"/>
                    <a:gd name="T35" fmla="*/ 27 h 58"/>
                    <a:gd name="T36" fmla="*/ 61 w 67"/>
                    <a:gd name="T37" fmla="*/ 27 h 58"/>
                    <a:gd name="T38" fmla="*/ 63 w 67"/>
                    <a:gd name="T39" fmla="*/ 31 h 58"/>
                    <a:gd name="T40" fmla="*/ 65 w 67"/>
                    <a:gd name="T41" fmla="*/ 35 h 58"/>
                    <a:gd name="T42" fmla="*/ 61 w 67"/>
                    <a:gd name="T43" fmla="*/ 35 h 58"/>
                    <a:gd name="T44" fmla="*/ 59 w 67"/>
                    <a:gd name="T45" fmla="*/ 37 h 58"/>
                    <a:gd name="T46" fmla="*/ 55 w 67"/>
                    <a:gd name="T47" fmla="*/ 37 h 58"/>
                    <a:gd name="T48" fmla="*/ 57 w 67"/>
                    <a:gd name="T49" fmla="*/ 41 h 58"/>
                    <a:gd name="T50" fmla="*/ 55 w 67"/>
                    <a:gd name="T51" fmla="*/ 41 h 58"/>
                    <a:gd name="T52" fmla="*/ 51 w 67"/>
                    <a:gd name="T53" fmla="*/ 41 h 58"/>
                    <a:gd name="T54" fmla="*/ 50 w 67"/>
                    <a:gd name="T55" fmla="*/ 44 h 58"/>
                    <a:gd name="T56" fmla="*/ 48 w 67"/>
                    <a:gd name="T57" fmla="*/ 48 h 58"/>
                    <a:gd name="T58" fmla="*/ 46 w 67"/>
                    <a:gd name="T59" fmla="*/ 50 h 58"/>
                    <a:gd name="T60" fmla="*/ 48 w 67"/>
                    <a:gd name="T61" fmla="*/ 54 h 58"/>
                    <a:gd name="T62" fmla="*/ 46 w 67"/>
                    <a:gd name="T63" fmla="*/ 58 h 58"/>
                    <a:gd name="T64" fmla="*/ 42 w 67"/>
                    <a:gd name="T65" fmla="*/ 56 h 58"/>
                    <a:gd name="T66" fmla="*/ 40 w 67"/>
                    <a:gd name="T67" fmla="*/ 52 h 58"/>
                    <a:gd name="T68" fmla="*/ 36 w 67"/>
                    <a:gd name="T69" fmla="*/ 50 h 58"/>
                    <a:gd name="T70" fmla="*/ 32 w 67"/>
                    <a:gd name="T71" fmla="*/ 50 h 58"/>
                    <a:gd name="T72" fmla="*/ 34 w 67"/>
                    <a:gd name="T73" fmla="*/ 48 h 58"/>
                    <a:gd name="T74" fmla="*/ 30 w 67"/>
                    <a:gd name="T75" fmla="*/ 44 h 58"/>
                    <a:gd name="T76" fmla="*/ 29 w 67"/>
                    <a:gd name="T77" fmla="*/ 42 h 58"/>
                    <a:gd name="T78" fmla="*/ 25 w 67"/>
                    <a:gd name="T79" fmla="*/ 41 h 58"/>
                    <a:gd name="T80" fmla="*/ 25 w 67"/>
                    <a:gd name="T81" fmla="*/ 37 h 58"/>
                    <a:gd name="T82" fmla="*/ 21 w 67"/>
                    <a:gd name="T83" fmla="*/ 35 h 58"/>
                    <a:gd name="T84" fmla="*/ 19 w 67"/>
                    <a:gd name="T85" fmla="*/ 33 h 58"/>
                    <a:gd name="T86" fmla="*/ 15 w 67"/>
                    <a:gd name="T87" fmla="*/ 29 h 58"/>
                    <a:gd name="T88" fmla="*/ 13 w 67"/>
                    <a:gd name="T89" fmla="*/ 27 h 58"/>
                    <a:gd name="T90" fmla="*/ 9 w 67"/>
                    <a:gd name="T91" fmla="*/ 25 h 58"/>
                    <a:gd name="T92" fmla="*/ 7 w 67"/>
                    <a:gd name="T93" fmla="*/ 21 h 58"/>
                    <a:gd name="T94" fmla="*/ 6 w 67"/>
                    <a:gd name="T95" fmla="*/ 18 h 58"/>
                    <a:gd name="T96" fmla="*/ 4 w 67"/>
                    <a:gd name="T97" fmla="*/ 14 h 58"/>
                    <a:gd name="T98" fmla="*/ 0 w 67"/>
                    <a:gd name="T99" fmla="*/ 12 h 58"/>
                    <a:gd name="T100" fmla="*/ 0 w 67"/>
                    <a:gd name="T101" fmla="*/ 10 h 58"/>
                    <a:gd name="T102" fmla="*/ 0 w 67"/>
                    <a:gd name="T103" fmla="*/ 6 h 58"/>
                    <a:gd name="T104" fmla="*/ 2 w 67"/>
                    <a:gd name="T105" fmla="*/ 2 h 58"/>
                    <a:gd name="T106" fmla="*/ 6 w 67"/>
                    <a:gd name="T107" fmla="*/ 4 h 58"/>
                    <a:gd name="T108" fmla="*/ 7 w 67"/>
                    <a:gd name="T109" fmla="*/ 6 h 58"/>
                    <a:gd name="T110" fmla="*/ 11 w 67"/>
                    <a:gd name="T111" fmla="*/ 4 h 58"/>
                    <a:gd name="T112" fmla="*/ 15 w 67"/>
                    <a:gd name="T113" fmla="*/ 2 h 58"/>
                    <a:gd name="T114" fmla="*/ 19 w 67"/>
                    <a:gd name="T115"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58">
                      <a:moveTo>
                        <a:pt x="21" y="0"/>
                      </a:moveTo>
                      <a:lnTo>
                        <a:pt x="21" y="2"/>
                      </a:lnTo>
                      <a:lnTo>
                        <a:pt x="21" y="2"/>
                      </a:lnTo>
                      <a:lnTo>
                        <a:pt x="23" y="2"/>
                      </a:lnTo>
                      <a:lnTo>
                        <a:pt x="23" y="2"/>
                      </a:lnTo>
                      <a:lnTo>
                        <a:pt x="23" y="2"/>
                      </a:lnTo>
                      <a:lnTo>
                        <a:pt x="25" y="2"/>
                      </a:lnTo>
                      <a:lnTo>
                        <a:pt x="25" y="2"/>
                      </a:lnTo>
                      <a:lnTo>
                        <a:pt x="25" y="2"/>
                      </a:lnTo>
                      <a:lnTo>
                        <a:pt x="27" y="2"/>
                      </a:lnTo>
                      <a:lnTo>
                        <a:pt x="27" y="2"/>
                      </a:lnTo>
                      <a:lnTo>
                        <a:pt x="27" y="4"/>
                      </a:lnTo>
                      <a:lnTo>
                        <a:pt x="27" y="4"/>
                      </a:lnTo>
                      <a:lnTo>
                        <a:pt x="29" y="4"/>
                      </a:lnTo>
                      <a:lnTo>
                        <a:pt x="29" y="2"/>
                      </a:lnTo>
                      <a:lnTo>
                        <a:pt x="29" y="2"/>
                      </a:lnTo>
                      <a:lnTo>
                        <a:pt x="29" y="4"/>
                      </a:lnTo>
                      <a:lnTo>
                        <a:pt x="30" y="4"/>
                      </a:lnTo>
                      <a:lnTo>
                        <a:pt x="30" y="4"/>
                      </a:lnTo>
                      <a:lnTo>
                        <a:pt x="30" y="4"/>
                      </a:lnTo>
                      <a:lnTo>
                        <a:pt x="32" y="4"/>
                      </a:lnTo>
                      <a:lnTo>
                        <a:pt x="32" y="4"/>
                      </a:lnTo>
                      <a:lnTo>
                        <a:pt x="34" y="4"/>
                      </a:lnTo>
                      <a:lnTo>
                        <a:pt x="34" y="4"/>
                      </a:lnTo>
                      <a:lnTo>
                        <a:pt x="34" y="4"/>
                      </a:lnTo>
                      <a:lnTo>
                        <a:pt x="34" y="4"/>
                      </a:lnTo>
                      <a:lnTo>
                        <a:pt x="34" y="6"/>
                      </a:lnTo>
                      <a:lnTo>
                        <a:pt x="36" y="6"/>
                      </a:lnTo>
                      <a:lnTo>
                        <a:pt x="36" y="6"/>
                      </a:lnTo>
                      <a:lnTo>
                        <a:pt x="36" y="6"/>
                      </a:lnTo>
                      <a:lnTo>
                        <a:pt x="36" y="4"/>
                      </a:lnTo>
                      <a:lnTo>
                        <a:pt x="38" y="4"/>
                      </a:lnTo>
                      <a:lnTo>
                        <a:pt x="38" y="4"/>
                      </a:lnTo>
                      <a:lnTo>
                        <a:pt x="38" y="4"/>
                      </a:lnTo>
                      <a:lnTo>
                        <a:pt x="40" y="4"/>
                      </a:lnTo>
                      <a:lnTo>
                        <a:pt x="40" y="4"/>
                      </a:lnTo>
                      <a:lnTo>
                        <a:pt x="40" y="4"/>
                      </a:lnTo>
                      <a:lnTo>
                        <a:pt x="40" y="4"/>
                      </a:lnTo>
                      <a:lnTo>
                        <a:pt x="42" y="4"/>
                      </a:lnTo>
                      <a:lnTo>
                        <a:pt x="42" y="4"/>
                      </a:lnTo>
                      <a:lnTo>
                        <a:pt x="42" y="4"/>
                      </a:lnTo>
                      <a:lnTo>
                        <a:pt x="42" y="4"/>
                      </a:lnTo>
                      <a:lnTo>
                        <a:pt x="44" y="4"/>
                      </a:lnTo>
                      <a:lnTo>
                        <a:pt x="44" y="4"/>
                      </a:lnTo>
                      <a:lnTo>
                        <a:pt x="46" y="4"/>
                      </a:lnTo>
                      <a:lnTo>
                        <a:pt x="46" y="4"/>
                      </a:lnTo>
                      <a:lnTo>
                        <a:pt x="46" y="4"/>
                      </a:lnTo>
                      <a:lnTo>
                        <a:pt x="46" y="4"/>
                      </a:lnTo>
                      <a:lnTo>
                        <a:pt x="48" y="4"/>
                      </a:lnTo>
                      <a:lnTo>
                        <a:pt x="48" y="6"/>
                      </a:lnTo>
                      <a:lnTo>
                        <a:pt x="48" y="6"/>
                      </a:lnTo>
                      <a:lnTo>
                        <a:pt x="48" y="4"/>
                      </a:lnTo>
                      <a:lnTo>
                        <a:pt x="48" y="4"/>
                      </a:lnTo>
                      <a:lnTo>
                        <a:pt x="50" y="4"/>
                      </a:lnTo>
                      <a:lnTo>
                        <a:pt x="50" y="4"/>
                      </a:lnTo>
                      <a:lnTo>
                        <a:pt x="50" y="6"/>
                      </a:lnTo>
                      <a:lnTo>
                        <a:pt x="51" y="6"/>
                      </a:lnTo>
                      <a:lnTo>
                        <a:pt x="51" y="6"/>
                      </a:lnTo>
                      <a:lnTo>
                        <a:pt x="51" y="6"/>
                      </a:lnTo>
                      <a:lnTo>
                        <a:pt x="51" y="6"/>
                      </a:lnTo>
                      <a:lnTo>
                        <a:pt x="51" y="8"/>
                      </a:lnTo>
                      <a:lnTo>
                        <a:pt x="51" y="8"/>
                      </a:lnTo>
                      <a:lnTo>
                        <a:pt x="51" y="10"/>
                      </a:lnTo>
                      <a:lnTo>
                        <a:pt x="53" y="10"/>
                      </a:lnTo>
                      <a:lnTo>
                        <a:pt x="53" y="10"/>
                      </a:lnTo>
                      <a:lnTo>
                        <a:pt x="53" y="10"/>
                      </a:lnTo>
                      <a:lnTo>
                        <a:pt x="53" y="10"/>
                      </a:lnTo>
                      <a:lnTo>
                        <a:pt x="55" y="10"/>
                      </a:lnTo>
                      <a:lnTo>
                        <a:pt x="55" y="10"/>
                      </a:lnTo>
                      <a:lnTo>
                        <a:pt x="55" y="10"/>
                      </a:lnTo>
                      <a:lnTo>
                        <a:pt x="57" y="10"/>
                      </a:lnTo>
                      <a:lnTo>
                        <a:pt x="57" y="10"/>
                      </a:lnTo>
                      <a:lnTo>
                        <a:pt x="57" y="10"/>
                      </a:lnTo>
                      <a:lnTo>
                        <a:pt x="57" y="8"/>
                      </a:lnTo>
                      <a:lnTo>
                        <a:pt x="59" y="8"/>
                      </a:lnTo>
                      <a:lnTo>
                        <a:pt x="59" y="8"/>
                      </a:lnTo>
                      <a:lnTo>
                        <a:pt x="59" y="8"/>
                      </a:lnTo>
                      <a:lnTo>
                        <a:pt x="61" y="8"/>
                      </a:lnTo>
                      <a:lnTo>
                        <a:pt x="61" y="8"/>
                      </a:lnTo>
                      <a:lnTo>
                        <a:pt x="61" y="10"/>
                      </a:lnTo>
                      <a:lnTo>
                        <a:pt x="63" y="10"/>
                      </a:lnTo>
                      <a:lnTo>
                        <a:pt x="63" y="10"/>
                      </a:lnTo>
                      <a:lnTo>
                        <a:pt x="61" y="10"/>
                      </a:lnTo>
                      <a:lnTo>
                        <a:pt x="61" y="10"/>
                      </a:lnTo>
                      <a:lnTo>
                        <a:pt x="61" y="12"/>
                      </a:lnTo>
                      <a:lnTo>
                        <a:pt x="61" y="12"/>
                      </a:lnTo>
                      <a:lnTo>
                        <a:pt x="61" y="12"/>
                      </a:lnTo>
                      <a:lnTo>
                        <a:pt x="61" y="14"/>
                      </a:lnTo>
                      <a:lnTo>
                        <a:pt x="59" y="14"/>
                      </a:lnTo>
                      <a:lnTo>
                        <a:pt x="59" y="14"/>
                      </a:lnTo>
                      <a:lnTo>
                        <a:pt x="59" y="14"/>
                      </a:lnTo>
                      <a:lnTo>
                        <a:pt x="59" y="16"/>
                      </a:lnTo>
                      <a:lnTo>
                        <a:pt x="59" y="16"/>
                      </a:lnTo>
                      <a:lnTo>
                        <a:pt x="59" y="16"/>
                      </a:lnTo>
                      <a:lnTo>
                        <a:pt x="57" y="16"/>
                      </a:lnTo>
                      <a:lnTo>
                        <a:pt x="57" y="18"/>
                      </a:lnTo>
                      <a:lnTo>
                        <a:pt x="57" y="18"/>
                      </a:lnTo>
                      <a:lnTo>
                        <a:pt x="57" y="18"/>
                      </a:lnTo>
                      <a:lnTo>
                        <a:pt x="57" y="19"/>
                      </a:lnTo>
                      <a:lnTo>
                        <a:pt x="57" y="19"/>
                      </a:lnTo>
                      <a:lnTo>
                        <a:pt x="57" y="21"/>
                      </a:lnTo>
                      <a:lnTo>
                        <a:pt x="59" y="21"/>
                      </a:lnTo>
                      <a:lnTo>
                        <a:pt x="59" y="21"/>
                      </a:lnTo>
                      <a:lnTo>
                        <a:pt x="59" y="21"/>
                      </a:lnTo>
                      <a:lnTo>
                        <a:pt x="61" y="21"/>
                      </a:lnTo>
                      <a:lnTo>
                        <a:pt x="61" y="21"/>
                      </a:lnTo>
                      <a:lnTo>
                        <a:pt x="61" y="21"/>
                      </a:lnTo>
                      <a:lnTo>
                        <a:pt x="61" y="23"/>
                      </a:lnTo>
                      <a:lnTo>
                        <a:pt x="63" y="23"/>
                      </a:lnTo>
                      <a:lnTo>
                        <a:pt x="63" y="23"/>
                      </a:lnTo>
                      <a:lnTo>
                        <a:pt x="63" y="23"/>
                      </a:lnTo>
                      <a:lnTo>
                        <a:pt x="63" y="23"/>
                      </a:lnTo>
                      <a:lnTo>
                        <a:pt x="63" y="25"/>
                      </a:lnTo>
                      <a:lnTo>
                        <a:pt x="65" y="25"/>
                      </a:lnTo>
                      <a:lnTo>
                        <a:pt x="65" y="25"/>
                      </a:lnTo>
                      <a:lnTo>
                        <a:pt x="65" y="25"/>
                      </a:lnTo>
                      <a:lnTo>
                        <a:pt x="67" y="25"/>
                      </a:lnTo>
                      <a:lnTo>
                        <a:pt x="67" y="25"/>
                      </a:lnTo>
                      <a:lnTo>
                        <a:pt x="67" y="25"/>
                      </a:lnTo>
                      <a:lnTo>
                        <a:pt x="67" y="27"/>
                      </a:lnTo>
                      <a:lnTo>
                        <a:pt x="67" y="27"/>
                      </a:lnTo>
                      <a:lnTo>
                        <a:pt x="65" y="27"/>
                      </a:lnTo>
                      <a:lnTo>
                        <a:pt x="65" y="27"/>
                      </a:lnTo>
                      <a:lnTo>
                        <a:pt x="65" y="27"/>
                      </a:lnTo>
                      <a:lnTo>
                        <a:pt x="63" y="27"/>
                      </a:lnTo>
                      <a:lnTo>
                        <a:pt x="63" y="27"/>
                      </a:lnTo>
                      <a:lnTo>
                        <a:pt x="63" y="27"/>
                      </a:lnTo>
                      <a:lnTo>
                        <a:pt x="61" y="27"/>
                      </a:lnTo>
                      <a:lnTo>
                        <a:pt x="61" y="27"/>
                      </a:lnTo>
                      <a:lnTo>
                        <a:pt x="61" y="27"/>
                      </a:lnTo>
                      <a:lnTo>
                        <a:pt x="59" y="27"/>
                      </a:lnTo>
                      <a:lnTo>
                        <a:pt x="59" y="27"/>
                      </a:lnTo>
                      <a:lnTo>
                        <a:pt x="61" y="27"/>
                      </a:lnTo>
                      <a:lnTo>
                        <a:pt x="61" y="29"/>
                      </a:lnTo>
                      <a:lnTo>
                        <a:pt x="61" y="29"/>
                      </a:lnTo>
                      <a:lnTo>
                        <a:pt x="61" y="29"/>
                      </a:lnTo>
                      <a:lnTo>
                        <a:pt x="63" y="29"/>
                      </a:lnTo>
                      <a:lnTo>
                        <a:pt x="63" y="31"/>
                      </a:lnTo>
                      <a:lnTo>
                        <a:pt x="63" y="31"/>
                      </a:lnTo>
                      <a:lnTo>
                        <a:pt x="63" y="31"/>
                      </a:lnTo>
                      <a:lnTo>
                        <a:pt x="63" y="31"/>
                      </a:lnTo>
                      <a:lnTo>
                        <a:pt x="63" y="33"/>
                      </a:lnTo>
                      <a:lnTo>
                        <a:pt x="65" y="33"/>
                      </a:lnTo>
                      <a:lnTo>
                        <a:pt x="65" y="33"/>
                      </a:lnTo>
                      <a:lnTo>
                        <a:pt x="65" y="33"/>
                      </a:lnTo>
                      <a:lnTo>
                        <a:pt x="65" y="35"/>
                      </a:lnTo>
                      <a:lnTo>
                        <a:pt x="65" y="35"/>
                      </a:lnTo>
                      <a:lnTo>
                        <a:pt x="63" y="35"/>
                      </a:lnTo>
                      <a:lnTo>
                        <a:pt x="63" y="35"/>
                      </a:lnTo>
                      <a:lnTo>
                        <a:pt x="63" y="35"/>
                      </a:lnTo>
                      <a:lnTo>
                        <a:pt x="63" y="35"/>
                      </a:lnTo>
                      <a:lnTo>
                        <a:pt x="61" y="35"/>
                      </a:lnTo>
                      <a:lnTo>
                        <a:pt x="61" y="35"/>
                      </a:lnTo>
                      <a:lnTo>
                        <a:pt x="61" y="35"/>
                      </a:lnTo>
                      <a:lnTo>
                        <a:pt x="61" y="37"/>
                      </a:lnTo>
                      <a:lnTo>
                        <a:pt x="59" y="37"/>
                      </a:lnTo>
                      <a:lnTo>
                        <a:pt x="59" y="37"/>
                      </a:lnTo>
                      <a:lnTo>
                        <a:pt x="59" y="37"/>
                      </a:lnTo>
                      <a:lnTo>
                        <a:pt x="59" y="37"/>
                      </a:lnTo>
                      <a:lnTo>
                        <a:pt x="59" y="37"/>
                      </a:lnTo>
                      <a:lnTo>
                        <a:pt x="59" y="37"/>
                      </a:lnTo>
                      <a:lnTo>
                        <a:pt x="57" y="37"/>
                      </a:lnTo>
                      <a:lnTo>
                        <a:pt x="57" y="37"/>
                      </a:lnTo>
                      <a:lnTo>
                        <a:pt x="57" y="37"/>
                      </a:lnTo>
                      <a:lnTo>
                        <a:pt x="57" y="37"/>
                      </a:lnTo>
                      <a:lnTo>
                        <a:pt x="55" y="37"/>
                      </a:lnTo>
                      <a:lnTo>
                        <a:pt x="55" y="37"/>
                      </a:lnTo>
                      <a:lnTo>
                        <a:pt x="55" y="37"/>
                      </a:lnTo>
                      <a:lnTo>
                        <a:pt x="55" y="39"/>
                      </a:lnTo>
                      <a:lnTo>
                        <a:pt x="55" y="39"/>
                      </a:lnTo>
                      <a:lnTo>
                        <a:pt x="55" y="39"/>
                      </a:lnTo>
                      <a:lnTo>
                        <a:pt x="57" y="39"/>
                      </a:lnTo>
                      <a:lnTo>
                        <a:pt x="57" y="41"/>
                      </a:lnTo>
                      <a:lnTo>
                        <a:pt x="57" y="41"/>
                      </a:lnTo>
                      <a:lnTo>
                        <a:pt x="57" y="41"/>
                      </a:lnTo>
                      <a:lnTo>
                        <a:pt x="57" y="41"/>
                      </a:lnTo>
                      <a:lnTo>
                        <a:pt x="57" y="42"/>
                      </a:lnTo>
                      <a:lnTo>
                        <a:pt x="57" y="42"/>
                      </a:lnTo>
                      <a:lnTo>
                        <a:pt x="55" y="42"/>
                      </a:lnTo>
                      <a:lnTo>
                        <a:pt x="55" y="41"/>
                      </a:lnTo>
                      <a:lnTo>
                        <a:pt x="55" y="41"/>
                      </a:lnTo>
                      <a:lnTo>
                        <a:pt x="55" y="41"/>
                      </a:lnTo>
                      <a:lnTo>
                        <a:pt x="53" y="41"/>
                      </a:lnTo>
                      <a:lnTo>
                        <a:pt x="53" y="41"/>
                      </a:lnTo>
                      <a:lnTo>
                        <a:pt x="53" y="41"/>
                      </a:lnTo>
                      <a:lnTo>
                        <a:pt x="53" y="41"/>
                      </a:lnTo>
                      <a:lnTo>
                        <a:pt x="53" y="41"/>
                      </a:lnTo>
                      <a:lnTo>
                        <a:pt x="51" y="41"/>
                      </a:lnTo>
                      <a:lnTo>
                        <a:pt x="51" y="41"/>
                      </a:lnTo>
                      <a:lnTo>
                        <a:pt x="51" y="41"/>
                      </a:lnTo>
                      <a:lnTo>
                        <a:pt x="51" y="42"/>
                      </a:lnTo>
                      <a:lnTo>
                        <a:pt x="51" y="42"/>
                      </a:lnTo>
                      <a:lnTo>
                        <a:pt x="51" y="42"/>
                      </a:lnTo>
                      <a:lnTo>
                        <a:pt x="50" y="42"/>
                      </a:lnTo>
                      <a:lnTo>
                        <a:pt x="50" y="44"/>
                      </a:lnTo>
                      <a:lnTo>
                        <a:pt x="50" y="44"/>
                      </a:lnTo>
                      <a:lnTo>
                        <a:pt x="50" y="46"/>
                      </a:lnTo>
                      <a:lnTo>
                        <a:pt x="50" y="46"/>
                      </a:lnTo>
                      <a:lnTo>
                        <a:pt x="50" y="46"/>
                      </a:lnTo>
                      <a:lnTo>
                        <a:pt x="48" y="46"/>
                      </a:lnTo>
                      <a:lnTo>
                        <a:pt x="48" y="46"/>
                      </a:lnTo>
                      <a:lnTo>
                        <a:pt x="48" y="48"/>
                      </a:lnTo>
                      <a:lnTo>
                        <a:pt x="48" y="48"/>
                      </a:lnTo>
                      <a:lnTo>
                        <a:pt x="48" y="48"/>
                      </a:lnTo>
                      <a:lnTo>
                        <a:pt x="46" y="48"/>
                      </a:lnTo>
                      <a:lnTo>
                        <a:pt x="46" y="48"/>
                      </a:lnTo>
                      <a:lnTo>
                        <a:pt x="48" y="48"/>
                      </a:lnTo>
                      <a:lnTo>
                        <a:pt x="48" y="50"/>
                      </a:lnTo>
                      <a:lnTo>
                        <a:pt x="46" y="50"/>
                      </a:lnTo>
                      <a:lnTo>
                        <a:pt x="46" y="50"/>
                      </a:lnTo>
                      <a:lnTo>
                        <a:pt x="46" y="52"/>
                      </a:lnTo>
                      <a:lnTo>
                        <a:pt x="48" y="52"/>
                      </a:lnTo>
                      <a:lnTo>
                        <a:pt x="48" y="52"/>
                      </a:lnTo>
                      <a:lnTo>
                        <a:pt x="48" y="52"/>
                      </a:lnTo>
                      <a:lnTo>
                        <a:pt x="48" y="54"/>
                      </a:lnTo>
                      <a:lnTo>
                        <a:pt x="48" y="54"/>
                      </a:lnTo>
                      <a:lnTo>
                        <a:pt x="48" y="54"/>
                      </a:lnTo>
                      <a:lnTo>
                        <a:pt x="48" y="56"/>
                      </a:lnTo>
                      <a:lnTo>
                        <a:pt x="48" y="56"/>
                      </a:lnTo>
                      <a:lnTo>
                        <a:pt x="48" y="56"/>
                      </a:lnTo>
                      <a:lnTo>
                        <a:pt x="48" y="56"/>
                      </a:lnTo>
                      <a:lnTo>
                        <a:pt x="46" y="56"/>
                      </a:lnTo>
                      <a:lnTo>
                        <a:pt x="46" y="58"/>
                      </a:lnTo>
                      <a:lnTo>
                        <a:pt x="46" y="58"/>
                      </a:lnTo>
                      <a:lnTo>
                        <a:pt x="46" y="56"/>
                      </a:lnTo>
                      <a:lnTo>
                        <a:pt x="46" y="56"/>
                      </a:lnTo>
                      <a:lnTo>
                        <a:pt x="46" y="56"/>
                      </a:lnTo>
                      <a:lnTo>
                        <a:pt x="44" y="56"/>
                      </a:lnTo>
                      <a:lnTo>
                        <a:pt x="44" y="56"/>
                      </a:lnTo>
                      <a:lnTo>
                        <a:pt x="42" y="56"/>
                      </a:lnTo>
                      <a:lnTo>
                        <a:pt x="42" y="56"/>
                      </a:lnTo>
                      <a:lnTo>
                        <a:pt x="42" y="54"/>
                      </a:lnTo>
                      <a:lnTo>
                        <a:pt x="42" y="54"/>
                      </a:lnTo>
                      <a:lnTo>
                        <a:pt x="40" y="54"/>
                      </a:lnTo>
                      <a:lnTo>
                        <a:pt x="40" y="54"/>
                      </a:lnTo>
                      <a:lnTo>
                        <a:pt x="40" y="54"/>
                      </a:lnTo>
                      <a:lnTo>
                        <a:pt x="40" y="52"/>
                      </a:lnTo>
                      <a:lnTo>
                        <a:pt x="40" y="52"/>
                      </a:lnTo>
                      <a:lnTo>
                        <a:pt x="38" y="52"/>
                      </a:lnTo>
                      <a:lnTo>
                        <a:pt x="38" y="52"/>
                      </a:lnTo>
                      <a:lnTo>
                        <a:pt x="38" y="52"/>
                      </a:lnTo>
                      <a:lnTo>
                        <a:pt x="36" y="52"/>
                      </a:lnTo>
                      <a:lnTo>
                        <a:pt x="36" y="50"/>
                      </a:lnTo>
                      <a:lnTo>
                        <a:pt x="36" y="50"/>
                      </a:lnTo>
                      <a:lnTo>
                        <a:pt x="36" y="50"/>
                      </a:lnTo>
                      <a:lnTo>
                        <a:pt x="36" y="50"/>
                      </a:lnTo>
                      <a:lnTo>
                        <a:pt x="36" y="48"/>
                      </a:lnTo>
                      <a:lnTo>
                        <a:pt x="34" y="48"/>
                      </a:lnTo>
                      <a:lnTo>
                        <a:pt x="34" y="48"/>
                      </a:lnTo>
                      <a:lnTo>
                        <a:pt x="34" y="48"/>
                      </a:lnTo>
                      <a:lnTo>
                        <a:pt x="32" y="48"/>
                      </a:lnTo>
                      <a:lnTo>
                        <a:pt x="32" y="50"/>
                      </a:lnTo>
                      <a:lnTo>
                        <a:pt x="32" y="50"/>
                      </a:lnTo>
                      <a:lnTo>
                        <a:pt x="32" y="48"/>
                      </a:lnTo>
                      <a:lnTo>
                        <a:pt x="30" y="48"/>
                      </a:lnTo>
                      <a:lnTo>
                        <a:pt x="30" y="48"/>
                      </a:lnTo>
                      <a:lnTo>
                        <a:pt x="32" y="48"/>
                      </a:lnTo>
                      <a:lnTo>
                        <a:pt x="32" y="48"/>
                      </a:lnTo>
                      <a:lnTo>
                        <a:pt x="34" y="48"/>
                      </a:lnTo>
                      <a:lnTo>
                        <a:pt x="34" y="48"/>
                      </a:lnTo>
                      <a:lnTo>
                        <a:pt x="32" y="48"/>
                      </a:lnTo>
                      <a:lnTo>
                        <a:pt x="32" y="46"/>
                      </a:lnTo>
                      <a:lnTo>
                        <a:pt x="32" y="46"/>
                      </a:lnTo>
                      <a:lnTo>
                        <a:pt x="32" y="46"/>
                      </a:lnTo>
                      <a:lnTo>
                        <a:pt x="32" y="44"/>
                      </a:lnTo>
                      <a:lnTo>
                        <a:pt x="30" y="44"/>
                      </a:lnTo>
                      <a:lnTo>
                        <a:pt x="30" y="44"/>
                      </a:lnTo>
                      <a:lnTo>
                        <a:pt x="30" y="44"/>
                      </a:lnTo>
                      <a:lnTo>
                        <a:pt x="30" y="44"/>
                      </a:lnTo>
                      <a:lnTo>
                        <a:pt x="29" y="44"/>
                      </a:lnTo>
                      <a:lnTo>
                        <a:pt x="29" y="44"/>
                      </a:lnTo>
                      <a:lnTo>
                        <a:pt x="29" y="42"/>
                      </a:lnTo>
                      <a:lnTo>
                        <a:pt x="29" y="42"/>
                      </a:lnTo>
                      <a:lnTo>
                        <a:pt x="27" y="42"/>
                      </a:lnTo>
                      <a:lnTo>
                        <a:pt x="27" y="42"/>
                      </a:lnTo>
                      <a:lnTo>
                        <a:pt x="27" y="41"/>
                      </a:lnTo>
                      <a:lnTo>
                        <a:pt x="27" y="41"/>
                      </a:lnTo>
                      <a:lnTo>
                        <a:pt x="27" y="41"/>
                      </a:lnTo>
                      <a:lnTo>
                        <a:pt x="27" y="41"/>
                      </a:lnTo>
                      <a:lnTo>
                        <a:pt x="25" y="41"/>
                      </a:lnTo>
                      <a:lnTo>
                        <a:pt x="25" y="39"/>
                      </a:lnTo>
                      <a:lnTo>
                        <a:pt x="27" y="39"/>
                      </a:lnTo>
                      <a:lnTo>
                        <a:pt x="27" y="39"/>
                      </a:lnTo>
                      <a:lnTo>
                        <a:pt x="25" y="39"/>
                      </a:lnTo>
                      <a:lnTo>
                        <a:pt x="25" y="37"/>
                      </a:lnTo>
                      <a:lnTo>
                        <a:pt x="25" y="37"/>
                      </a:lnTo>
                      <a:lnTo>
                        <a:pt x="25" y="37"/>
                      </a:lnTo>
                      <a:lnTo>
                        <a:pt x="23" y="37"/>
                      </a:lnTo>
                      <a:lnTo>
                        <a:pt x="23" y="37"/>
                      </a:lnTo>
                      <a:lnTo>
                        <a:pt x="23" y="37"/>
                      </a:lnTo>
                      <a:lnTo>
                        <a:pt x="21" y="37"/>
                      </a:lnTo>
                      <a:lnTo>
                        <a:pt x="21" y="35"/>
                      </a:lnTo>
                      <a:lnTo>
                        <a:pt x="21" y="35"/>
                      </a:lnTo>
                      <a:lnTo>
                        <a:pt x="21" y="35"/>
                      </a:lnTo>
                      <a:lnTo>
                        <a:pt x="21" y="35"/>
                      </a:lnTo>
                      <a:lnTo>
                        <a:pt x="19" y="35"/>
                      </a:lnTo>
                      <a:lnTo>
                        <a:pt x="19" y="33"/>
                      </a:lnTo>
                      <a:lnTo>
                        <a:pt x="19" y="33"/>
                      </a:lnTo>
                      <a:lnTo>
                        <a:pt x="19" y="33"/>
                      </a:lnTo>
                      <a:lnTo>
                        <a:pt x="19" y="33"/>
                      </a:lnTo>
                      <a:lnTo>
                        <a:pt x="19" y="33"/>
                      </a:lnTo>
                      <a:lnTo>
                        <a:pt x="17" y="33"/>
                      </a:lnTo>
                      <a:lnTo>
                        <a:pt x="17" y="33"/>
                      </a:lnTo>
                      <a:lnTo>
                        <a:pt x="17" y="31"/>
                      </a:lnTo>
                      <a:lnTo>
                        <a:pt x="15" y="31"/>
                      </a:lnTo>
                      <a:lnTo>
                        <a:pt x="15" y="31"/>
                      </a:lnTo>
                      <a:lnTo>
                        <a:pt x="15" y="29"/>
                      </a:lnTo>
                      <a:lnTo>
                        <a:pt x="15" y="29"/>
                      </a:lnTo>
                      <a:lnTo>
                        <a:pt x="15" y="29"/>
                      </a:lnTo>
                      <a:lnTo>
                        <a:pt x="15" y="29"/>
                      </a:lnTo>
                      <a:lnTo>
                        <a:pt x="13" y="29"/>
                      </a:lnTo>
                      <a:lnTo>
                        <a:pt x="13" y="27"/>
                      </a:lnTo>
                      <a:lnTo>
                        <a:pt x="13" y="27"/>
                      </a:lnTo>
                      <a:lnTo>
                        <a:pt x="13" y="27"/>
                      </a:lnTo>
                      <a:lnTo>
                        <a:pt x="13" y="27"/>
                      </a:lnTo>
                      <a:lnTo>
                        <a:pt x="13" y="25"/>
                      </a:lnTo>
                      <a:lnTo>
                        <a:pt x="11" y="25"/>
                      </a:lnTo>
                      <a:lnTo>
                        <a:pt x="11" y="25"/>
                      </a:lnTo>
                      <a:lnTo>
                        <a:pt x="11" y="25"/>
                      </a:lnTo>
                      <a:lnTo>
                        <a:pt x="9" y="25"/>
                      </a:lnTo>
                      <a:lnTo>
                        <a:pt x="9" y="25"/>
                      </a:lnTo>
                      <a:lnTo>
                        <a:pt x="9" y="25"/>
                      </a:lnTo>
                      <a:lnTo>
                        <a:pt x="9" y="25"/>
                      </a:lnTo>
                      <a:lnTo>
                        <a:pt x="9" y="23"/>
                      </a:lnTo>
                      <a:lnTo>
                        <a:pt x="7" y="23"/>
                      </a:lnTo>
                      <a:lnTo>
                        <a:pt x="7" y="23"/>
                      </a:lnTo>
                      <a:lnTo>
                        <a:pt x="7" y="23"/>
                      </a:lnTo>
                      <a:lnTo>
                        <a:pt x="7" y="21"/>
                      </a:lnTo>
                      <a:lnTo>
                        <a:pt x="7" y="21"/>
                      </a:lnTo>
                      <a:lnTo>
                        <a:pt x="7" y="19"/>
                      </a:lnTo>
                      <a:lnTo>
                        <a:pt x="7" y="19"/>
                      </a:lnTo>
                      <a:lnTo>
                        <a:pt x="7" y="19"/>
                      </a:lnTo>
                      <a:lnTo>
                        <a:pt x="7" y="18"/>
                      </a:lnTo>
                      <a:lnTo>
                        <a:pt x="6" y="18"/>
                      </a:lnTo>
                      <a:lnTo>
                        <a:pt x="6" y="18"/>
                      </a:lnTo>
                      <a:lnTo>
                        <a:pt x="6" y="18"/>
                      </a:lnTo>
                      <a:lnTo>
                        <a:pt x="6" y="16"/>
                      </a:lnTo>
                      <a:lnTo>
                        <a:pt x="6" y="16"/>
                      </a:lnTo>
                      <a:lnTo>
                        <a:pt x="4" y="16"/>
                      </a:lnTo>
                      <a:lnTo>
                        <a:pt x="4" y="16"/>
                      </a:lnTo>
                      <a:lnTo>
                        <a:pt x="4" y="14"/>
                      </a:lnTo>
                      <a:lnTo>
                        <a:pt x="4" y="14"/>
                      </a:lnTo>
                      <a:lnTo>
                        <a:pt x="4" y="14"/>
                      </a:lnTo>
                      <a:lnTo>
                        <a:pt x="4" y="14"/>
                      </a:lnTo>
                      <a:lnTo>
                        <a:pt x="4" y="12"/>
                      </a:lnTo>
                      <a:lnTo>
                        <a:pt x="2" y="12"/>
                      </a:lnTo>
                      <a:lnTo>
                        <a:pt x="2" y="12"/>
                      </a:lnTo>
                      <a:lnTo>
                        <a:pt x="2" y="12"/>
                      </a:lnTo>
                      <a:lnTo>
                        <a:pt x="2" y="12"/>
                      </a:lnTo>
                      <a:lnTo>
                        <a:pt x="0" y="12"/>
                      </a:lnTo>
                      <a:lnTo>
                        <a:pt x="0" y="12"/>
                      </a:lnTo>
                      <a:lnTo>
                        <a:pt x="0" y="12"/>
                      </a:lnTo>
                      <a:lnTo>
                        <a:pt x="0" y="12"/>
                      </a:lnTo>
                      <a:lnTo>
                        <a:pt x="0" y="10"/>
                      </a:lnTo>
                      <a:lnTo>
                        <a:pt x="0" y="10"/>
                      </a:lnTo>
                      <a:lnTo>
                        <a:pt x="0" y="10"/>
                      </a:lnTo>
                      <a:lnTo>
                        <a:pt x="0" y="10"/>
                      </a:lnTo>
                      <a:lnTo>
                        <a:pt x="0" y="10"/>
                      </a:lnTo>
                      <a:lnTo>
                        <a:pt x="0" y="8"/>
                      </a:lnTo>
                      <a:lnTo>
                        <a:pt x="0" y="8"/>
                      </a:lnTo>
                      <a:lnTo>
                        <a:pt x="0" y="8"/>
                      </a:lnTo>
                      <a:lnTo>
                        <a:pt x="0" y="6"/>
                      </a:lnTo>
                      <a:lnTo>
                        <a:pt x="0" y="6"/>
                      </a:lnTo>
                      <a:lnTo>
                        <a:pt x="0" y="6"/>
                      </a:lnTo>
                      <a:lnTo>
                        <a:pt x="0" y="4"/>
                      </a:lnTo>
                      <a:lnTo>
                        <a:pt x="0" y="4"/>
                      </a:lnTo>
                      <a:lnTo>
                        <a:pt x="0" y="4"/>
                      </a:lnTo>
                      <a:lnTo>
                        <a:pt x="0" y="2"/>
                      </a:lnTo>
                      <a:lnTo>
                        <a:pt x="0" y="2"/>
                      </a:lnTo>
                      <a:lnTo>
                        <a:pt x="0" y="2"/>
                      </a:lnTo>
                      <a:lnTo>
                        <a:pt x="2" y="2"/>
                      </a:lnTo>
                      <a:lnTo>
                        <a:pt x="2" y="2"/>
                      </a:lnTo>
                      <a:lnTo>
                        <a:pt x="4" y="2"/>
                      </a:lnTo>
                      <a:lnTo>
                        <a:pt x="4" y="2"/>
                      </a:lnTo>
                      <a:lnTo>
                        <a:pt x="4" y="2"/>
                      </a:lnTo>
                      <a:lnTo>
                        <a:pt x="4" y="2"/>
                      </a:lnTo>
                      <a:lnTo>
                        <a:pt x="6" y="2"/>
                      </a:lnTo>
                      <a:lnTo>
                        <a:pt x="6" y="4"/>
                      </a:lnTo>
                      <a:lnTo>
                        <a:pt x="6" y="4"/>
                      </a:lnTo>
                      <a:lnTo>
                        <a:pt x="6" y="4"/>
                      </a:lnTo>
                      <a:lnTo>
                        <a:pt x="7" y="4"/>
                      </a:lnTo>
                      <a:lnTo>
                        <a:pt x="7" y="6"/>
                      </a:lnTo>
                      <a:lnTo>
                        <a:pt x="7" y="6"/>
                      </a:lnTo>
                      <a:lnTo>
                        <a:pt x="7" y="6"/>
                      </a:lnTo>
                      <a:lnTo>
                        <a:pt x="7" y="6"/>
                      </a:lnTo>
                      <a:lnTo>
                        <a:pt x="9" y="6"/>
                      </a:lnTo>
                      <a:lnTo>
                        <a:pt x="9" y="6"/>
                      </a:lnTo>
                      <a:lnTo>
                        <a:pt x="9" y="6"/>
                      </a:lnTo>
                      <a:lnTo>
                        <a:pt x="9" y="6"/>
                      </a:lnTo>
                      <a:lnTo>
                        <a:pt x="9" y="4"/>
                      </a:lnTo>
                      <a:lnTo>
                        <a:pt x="11" y="4"/>
                      </a:lnTo>
                      <a:lnTo>
                        <a:pt x="11" y="4"/>
                      </a:lnTo>
                      <a:lnTo>
                        <a:pt x="11" y="4"/>
                      </a:lnTo>
                      <a:lnTo>
                        <a:pt x="11" y="2"/>
                      </a:lnTo>
                      <a:lnTo>
                        <a:pt x="13" y="2"/>
                      </a:lnTo>
                      <a:lnTo>
                        <a:pt x="13" y="2"/>
                      </a:lnTo>
                      <a:lnTo>
                        <a:pt x="13" y="2"/>
                      </a:lnTo>
                      <a:lnTo>
                        <a:pt x="13" y="2"/>
                      </a:lnTo>
                      <a:lnTo>
                        <a:pt x="15" y="2"/>
                      </a:lnTo>
                      <a:lnTo>
                        <a:pt x="15" y="2"/>
                      </a:lnTo>
                      <a:lnTo>
                        <a:pt x="15" y="2"/>
                      </a:lnTo>
                      <a:lnTo>
                        <a:pt x="17" y="2"/>
                      </a:lnTo>
                      <a:lnTo>
                        <a:pt x="17" y="2"/>
                      </a:lnTo>
                      <a:lnTo>
                        <a:pt x="17" y="2"/>
                      </a:lnTo>
                      <a:lnTo>
                        <a:pt x="19" y="2"/>
                      </a:lnTo>
                      <a:lnTo>
                        <a:pt x="19" y="2"/>
                      </a:lnTo>
                      <a:lnTo>
                        <a:pt x="19" y="2"/>
                      </a:lnTo>
                      <a:lnTo>
                        <a:pt x="19" y="0"/>
                      </a:lnTo>
                      <a:lnTo>
                        <a:pt x="19" y="0"/>
                      </a:lnTo>
                      <a:lnTo>
                        <a:pt x="21" y="0"/>
                      </a:lnTo>
                      <a:lnTo>
                        <a:pt x="21"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2" name="Freeform 2085">
                  <a:extLst>
                    <a:ext uri="{FF2B5EF4-FFF2-40B4-BE49-F238E27FC236}">
                      <a16:creationId xmlns:a16="http://schemas.microsoft.com/office/drawing/2014/main" id="{AEF6E867-6C9C-495B-BC45-819FA72ED3B9}"/>
                    </a:ext>
                  </a:extLst>
                </p:cNvPr>
                <p:cNvSpPr>
                  <a:spLocks/>
                </p:cNvSpPr>
                <p:nvPr/>
              </p:nvSpPr>
              <p:spPr bwMode="auto">
                <a:xfrm>
                  <a:off x="15357616" y="3146426"/>
                  <a:ext cx="106363" cy="92075"/>
                </a:xfrm>
                <a:custGeom>
                  <a:avLst/>
                  <a:gdLst>
                    <a:gd name="T0" fmla="*/ 25 w 67"/>
                    <a:gd name="T1" fmla="*/ 2 h 58"/>
                    <a:gd name="T2" fmla="*/ 29 w 67"/>
                    <a:gd name="T3" fmla="*/ 4 h 58"/>
                    <a:gd name="T4" fmla="*/ 32 w 67"/>
                    <a:gd name="T5" fmla="*/ 4 h 58"/>
                    <a:gd name="T6" fmla="*/ 36 w 67"/>
                    <a:gd name="T7" fmla="*/ 6 h 58"/>
                    <a:gd name="T8" fmla="*/ 40 w 67"/>
                    <a:gd name="T9" fmla="*/ 4 h 58"/>
                    <a:gd name="T10" fmla="*/ 42 w 67"/>
                    <a:gd name="T11" fmla="*/ 4 h 58"/>
                    <a:gd name="T12" fmla="*/ 48 w 67"/>
                    <a:gd name="T13" fmla="*/ 4 h 58"/>
                    <a:gd name="T14" fmla="*/ 50 w 67"/>
                    <a:gd name="T15" fmla="*/ 6 h 58"/>
                    <a:gd name="T16" fmla="*/ 51 w 67"/>
                    <a:gd name="T17" fmla="*/ 10 h 58"/>
                    <a:gd name="T18" fmla="*/ 55 w 67"/>
                    <a:gd name="T19" fmla="*/ 10 h 58"/>
                    <a:gd name="T20" fmla="*/ 59 w 67"/>
                    <a:gd name="T21" fmla="*/ 8 h 58"/>
                    <a:gd name="T22" fmla="*/ 61 w 67"/>
                    <a:gd name="T23" fmla="*/ 10 h 58"/>
                    <a:gd name="T24" fmla="*/ 59 w 67"/>
                    <a:gd name="T25" fmla="*/ 14 h 58"/>
                    <a:gd name="T26" fmla="*/ 57 w 67"/>
                    <a:gd name="T27" fmla="*/ 18 h 58"/>
                    <a:gd name="T28" fmla="*/ 61 w 67"/>
                    <a:gd name="T29" fmla="*/ 21 h 58"/>
                    <a:gd name="T30" fmla="*/ 63 w 67"/>
                    <a:gd name="T31" fmla="*/ 23 h 58"/>
                    <a:gd name="T32" fmla="*/ 67 w 67"/>
                    <a:gd name="T33" fmla="*/ 25 h 58"/>
                    <a:gd name="T34" fmla="*/ 63 w 67"/>
                    <a:gd name="T35" fmla="*/ 27 h 58"/>
                    <a:gd name="T36" fmla="*/ 61 w 67"/>
                    <a:gd name="T37" fmla="*/ 27 h 58"/>
                    <a:gd name="T38" fmla="*/ 63 w 67"/>
                    <a:gd name="T39" fmla="*/ 31 h 58"/>
                    <a:gd name="T40" fmla="*/ 65 w 67"/>
                    <a:gd name="T41" fmla="*/ 35 h 58"/>
                    <a:gd name="T42" fmla="*/ 61 w 67"/>
                    <a:gd name="T43" fmla="*/ 35 h 58"/>
                    <a:gd name="T44" fmla="*/ 59 w 67"/>
                    <a:gd name="T45" fmla="*/ 37 h 58"/>
                    <a:gd name="T46" fmla="*/ 55 w 67"/>
                    <a:gd name="T47" fmla="*/ 37 h 58"/>
                    <a:gd name="T48" fmla="*/ 57 w 67"/>
                    <a:gd name="T49" fmla="*/ 41 h 58"/>
                    <a:gd name="T50" fmla="*/ 55 w 67"/>
                    <a:gd name="T51" fmla="*/ 41 h 58"/>
                    <a:gd name="T52" fmla="*/ 51 w 67"/>
                    <a:gd name="T53" fmla="*/ 41 h 58"/>
                    <a:gd name="T54" fmla="*/ 50 w 67"/>
                    <a:gd name="T55" fmla="*/ 44 h 58"/>
                    <a:gd name="T56" fmla="*/ 48 w 67"/>
                    <a:gd name="T57" fmla="*/ 48 h 58"/>
                    <a:gd name="T58" fmla="*/ 46 w 67"/>
                    <a:gd name="T59" fmla="*/ 50 h 58"/>
                    <a:gd name="T60" fmla="*/ 48 w 67"/>
                    <a:gd name="T61" fmla="*/ 54 h 58"/>
                    <a:gd name="T62" fmla="*/ 46 w 67"/>
                    <a:gd name="T63" fmla="*/ 58 h 58"/>
                    <a:gd name="T64" fmla="*/ 42 w 67"/>
                    <a:gd name="T65" fmla="*/ 56 h 58"/>
                    <a:gd name="T66" fmla="*/ 40 w 67"/>
                    <a:gd name="T67" fmla="*/ 52 h 58"/>
                    <a:gd name="T68" fmla="*/ 36 w 67"/>
                    <a:gd name="T69" fmla="*/ 50 h 58"/>
                    <a:gd name="T70" fmla="*/ 32 w 67"/>
                    <a:gd name="T71" fmla="*/ 50 h 58"/>
                    <a:gd name="T72" fmla="*/ 34 w 67"/>
                    <a:gd name="T73" fmla="*/ 48 h 58"/>
                    <a:gd name="T74" fmla="*/ 30 w 67"/>
                    <a:gd name="T75" fmla="*/ 44 h 58"/>
                    <a:gd name="T76" fmla="*/ 29 w 67"/>
                    <a:gd name="T77" fmla="*/ 42 h 58"/>
                    <a:gd name="T78" fmla="*/ 25 w 67"/>
                    <a:gd name="T79" fmla="*/ 41 h 58"/>
                    <a:gd name="T80" fmla="*/ 25 w 67"/>
                    <a:gd name="T81" fmla="*/ 37 h 58"/>
                    <a:gd name="T82" fmla="*/ 21 w 67"/>
                    <a:gd name="T83" fmla="*/ 35 h 58"/>
                    <a:gd name="T84" fmla="*/ 19 w 67"/>
                    <a:gd name="T85" fmla="*/ 33 h 58"/>
                    <a:gd name="T86" fmla="*/ 15 w 67"/>
                    <a:gd name="T87" fmla="*/ 29 h 58"/>
                    <a:gd name="T88" fmla="*/ 13 w 67"/>
                    <a:gd name="T89" fmla="*/ 27 h 58"/>
                    <a:gd name="T90" fmla="*/ 9 w 67"/>
                    <a:gd name="T91" fmla="*/ 25 h 58"/>
                    <a:gd name="T92" fmla="*/ 7 w 67"/>
                    <a:gd name="T93" fmla="*/ 21 h 58"/>
                    <a:gd name="T94" fmla="*/ 6 w 67"/>
                    <a:gd name="T95" fmla="*/ 18 h 58"/>
                    <a:gd name="T96" fmla="*/ 4 w 67"/>
                    <a:gd name="T97" fmla="*/ 14 h 58"/>
                    <a:gd name="T98" fmla="*/ 0 w 67"/>
                    <a:gd name="T99" fmla="*/ 12 h 58"/>
                    <a:gd name="T100" fmla="*/ 0 w 67"/>
                    <a:gd name="T101" fmla="*/ 10 h 58"/>
                    <a:gd name="T102" fmla="*/ 0 w 67"/>
                    <a:gd name="T103" fmla="*/ 6 h 58"/>
                    <a:gd name="T104" fmla="*/ 2 w 67"/>
                    <a:gd name="T105" fmla="*/ 2 h 58"/>
                    <a:gd name="T106" fmla="*/ 6 w 67"/>
                    <a:gd name="T107" fmla="*/ 4 h 58"/>
                    <a:gd name="T108" fmla="*/ 7 w 67"/>
                    <a:gd name="T109" fmla="*/ 6 h 58"/>
                    <a:gd name="T110" fmla="*/ 11 w 67"/>
                    <a:gd name="T111" fmla="*/ 4 h 58"/>
                    <a:gd name="T112" fmla="*/ 15 w 67"/>
                    <a:gd name="T113" fmla="*/ 2 h 58"/>
                    <a:gd name="T114" fmla="*/ 19 w 67"/>
                    <a:gd name="T115"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58">
                      <a:moveTo>
                        <a:pt x="21" y="0"/>
                      </a:moveTo>
                      <a:lnTo>
                        <a:pt x="21" y="2"/>
                      </a:lnTo>
                      <a:lnTo>
                        <a:pt x="21" y="2"/>
                      </a:lnTo>
                      <a:lnTo>
                        <a:pt x="23" y="2"/>
                      </a:lnTo>
                      <a:lnTo>
                        <a:pt x="23" y="2"/>
                      </a:lnTo>
                      <a:lnTo>
                        <a:pt x="23" y="2"/>
                      </a:lnTo>
                      <a:lnTo>
                        <a:pt x="25" y="2"/>
                      </a:lnTo>
                      <a:lnTo>
                        <a:pt x="25" y="2"/>
                      </a:lnTo>
                      <a:lnTo>
                        <a:pt x="25" y="2"/>
                      </a:lnTo>
                      <a:lnTo>
                        <a:pt x="27" y="2"/>
                      </a:lnTo>
                      <a:lnTo>
                        <a:pt x="27" y="2"/>
                      </a:lnTo>
                      <a:lnTo>
                        <a:pt x="27" y="4"/>
                      </a:lnTo>
                      <a:lnTo>
                        <a:pt x="27" y="4"/>
                      </a:lnTo>
                      <a:lnTo>
                        <a:pt x="29" y="4"/>
                      </a:lnTo>
                      <a:lnTo>
                        <a:pt x="29" y="2"/>
                      </a:lnTo>
                      <a:lnTo>
                        <a:pt x="29" y="2"/>
                      </a:lnTo>
                      <a:lnTo>
                        <a:pt x="29" y="4"/>
                      </a:lnTo>
                      <a:lnTo>
                        <a:pt x="30" y="4"/>
                      </a:lnTo>
                      <a:lnTo>
                        <a:pt x="30" y="4"/>
                      </a:lnTo>
                      <a:lnTo>
                        <a:pt x="30" y="4"/>
                      </a:lnTo>
                      <a:lnTo>
                        <a:pt x="32" y="4"/>
                      </a:lnTo>
                      <a:lnTo>
                        <a:pt x="32" y="4"/>
                      </a:lnTo>
                      <a:lnTo>
                        <a:pt x="34" y="4"/>
                      </a:lnTo>
                      <a:lnTo>
                        <a:pt x="34" y="4"/>
                      </a:lnTo>
                      <a:lnTo>
                        <a:pt x="34" y="4"/>
                      </a:lnTo>
                      <a:lnTo>
                        <a:pt x="34" y="4"/>
                      </a:lnTo>
                      <a:lnTo>
                        <a:pt x="34" y="6"/>
                      </a:lnTo>
                      <a:lnTo>
                        <a:pt x="36" y="6"/>
                      </a:lnTo>
                      <a:lnTo>
                        <a:pt x="36" y="6"/>
                      </a:lnTo>
                      <a:lnTo>
                        <a:pt x="36" y="6"/>
                      </a:lnTo>
                      <a:lnTo>
                        <a:pt x="36" y="4"/>
                      </a:lnTo>
                      <a:lnTo>
                        <a:pt x="38" y="4"/>
                      </a:lnTo>
                      <a:lnTo>
                        <a:pt x="38" y="4"/>
                      </a:lnTo>
                      <a:lnTo>
                        <a:pt x="38" y="4"/>
                      </a:lnTo>
                      <a:lnTo>
                        <a:pt x="40" y="4"/>
                      </a:lnTo>
                      <a:lnTo>
                        <a:pt x="40" y="4"/>
                      </a:lnTo>
                      <a:lnTo>
                        <a:pt x="40" y="4"/>
                      </a:lnTo>
                      <a:lnTo>
                        <a:pt x="40" y="4"/>
                      </a:lnTo>
                      <a:lnTo>
                        <a:pt x="42" y="4"/>
                      </a:lnTo>
                      <a:lnTo>
                        <a:pt x="42" y="4"/>
                      </a:lnTo>
                      <a:lnTo>
                        <a:pt x="42" y="4"/>
                      </a:lnTo>
                      <a:lnTo>
                        <a:pt x="42" y="4"/>
                      </a:lnTo>
                      <a:lnTo>
                        <a:pt x="44" y="4"/>
                      </a:lnTo>
                      <a:lnTo>
                        <a:pt x="44" y="4"/>
                      </a:lnTo>
                      <a:lnTo>
                        <a:pt x="46" y="4"/>
                      </a:lnTo>
                      <a:lnTo>
                        <a:pt x="46" y="4"/>
                      </a:lnTo>
                      <a:lnTo>
                        <a:pt x="46" y="4"/>
                      </a:lnTo>
                      <a:lnTo>
                        <a:pt x="46" y="4"/>
                      </a:lnTo>
                      <a:lnTo>
                        <a:pt x="48" y="4"/>
                      </a:lnTo>
                      <a:lnTo>
                        <a:pt x="48" y="6"/>
                      </a:lnTo>
                      <a:lnTo>
                        <a:pt x="48" y="6"/>
                      </a:lnTo>
                      <a:lnTo>
                        <a:pt x="48" y="4"/>
                      </a:lnTo>
                      <a:lnTo>
                        <a:pt x="48" y="4"/>
                      </a:lnTo>
                      <a:lnTo>
                        <a:pt x="50" y="4"/>
                      </a:lnTo>
                      <a:lnTo>
                        <a:pt x="50" y="4"/>
                      </a:lnTo>
                      <a:lnTo>
                        <a:pt x="50" y="6"/>
                      </a:lnTo>
                      <a:lnTo>
                        <a:pt x="51" y="6"/>
                      </a:lnTo>
                      <a:lnTo>
                        <a:pt x="51" y="6"/>
                      </a:lnTo>
                      <a:lnTo>
                        <a:pt x="51" y="6"/>
                      </a:lnTo>
                      <a:lnTo>
                        <a:pt x="51" y="6"/>
                      </a:lnTo>
                      <a:lnTo>
                        <a:pt x="51" y="8"/>
                      </a:lnTo>
                      <a:lnTo>
                        <a:pt x="51" y="8"/>
                      </a:lnTo>
                      <a:lnTo>
                        <a:pt x="51" y="10"/>
                      </a:lnTo>
                      <a:lnTo>
                        <a:pt x="53" y="10"/>
                      </a:lnTo>
                      <a:lnTo>
                        <a:pt x="53" y="10"/>
                      </a:lnTo>
                      <a:lnTo>
                        <a:pt x="53" y="10"/>
                      </a:lnTo>
                      <a:lnTo>
                        <a:pt x="53" y="10"/>
                      </a:lnTo>
                      <a:lnTo>
                        <a:pt x="55" y="10"/>
                      </a:lnTo>
                      <a:lnTo>
                        <a:pt x="55" y="10"/>
                      </a:lnTo>
                      <a:lnTo>
                        <a:pt x="55" y="10"/>
                      </a:lnTo>
                      <a:lnTo>
                        <a:pt x="57" y="10"/>
                      </a:lnTo>
                      <a:lnTo>
                        <a:pt x="57" y="10"/>
                      </a:lnTo>
                      <a:lnTo>
                        <a:pt x="57" y="10"/>
                      </a:lnTo>
                      <a:lnTo>
                        <a:pt x="57" y="8"/>
                      </a:lnTo>
                      <a:lnTo>
                        <a:pt x="59" y="8"/>
                      </a:lnTo>
                      <a:lnTo>
                        <a:pt x="59" y="8"/>
                      </a:lnTo>
                      <a:lnTo>
                        <a:pt x="59" y="8"/>
                      </a:lnTo>
                      <a:lnTo>
                        <a:pt x="61" y="8"/>
                      </a:lnTo>
                      <a:lnTo>
                        <a:pt x="61" y="8"/>
                      </a:lnTo>
                      <a:lnTo>
                        <a:pt x="61" y="10"/>
                      </a:lnTo>
                      <a:lnTo>
                        <a:pt x="63" y="10"/>
                      </a:lnTo>
                      <a:lnTo>
                        <a:pt x="63" y="10"/>
                      </a:lnTo>
                      <a:lnTo>
                        <a:pt x="61" y="10"/>
                      </a:lnTo>
                      <a:lnTo>
                        <a:pt x="61" y="10"/>
                      </a:lnTo>
                      <a:lnTo>
                        <a:pt x="61" y="12"/>
                      </a:lnTo>
                      <a:lnTo>
                        <a:pt x="61" y="12"/>
                      </a:lnTo>
                      <a:lnTo>
                        <a:pt x="61" y="12"/>
                      </a:lnTo>
                      <a:lnTo>
                        <a:pt x="61" y="14"/>
                      </a:lnTo>
                      <a:lnTo>
                        <a:pt x="59" y="14"/>
                      </a:lnTo>
                      <a:lnTo>
                        <a:pt x="59" y="14"/>
                      </a:lnTo>
                      <a:lnTo>
                        <a:pt x="59" y="14"/>
                      </a:lnTo>
                      <a:lnTo>
                        <a:pt x="59" y="16"/>
                      </a:lnTo>
                      <a:lnTo>
                        <a:pt x="59" y="16"/>
                      </a:lnTo>
                      <a:lnTo>
                        <a:pt x="59" y="16"/>
                      </a:lnTo>
                      <a:lnTo>
                        <a:pt x="57" y="16"/>
                      </a:lnTo>
                      <a:lnTo>
                        <a:pt x="57" y="18"/>
                      </a:lnTo>
                      <a:lnTo>
                        <a:pt x="57" y="18"/>
                      </a:lnTo>
                      <a:lnTo>
                        <a:pt x="57" y="18"/>
                      </a:lnTo>
                      <a:lnTo>
                        <a:pt x="57" y="19"/>
                      </a:lnTo>
                      <a:lnTo>
                        <a:pt x="57" y="19"/>
                      </a:lnTo>
                      <a:lnTo>
                        <a:pt x="57" y="21"/>
                      </a:lnTo>
                      <a:lnTo>
                        <a:pt x="59" y="21"/>
                      </a:lnTo>
                      <a:lnTo>
                        <a:pt x="59" y="21"/>
                      </a:lnTo>
                      <a:lnTo>
                        <a:pt x="59" y="21"/>
                      </a:lnTo>
                      <a:lnTo>
                        <a:pt x="61" y="21"/>
                      </a:lnTo>
                      <a:lnTo>
                        <a:pt x="61" y="21"/>
                      </a:lnTo>
                      <a:lnTo>
                        <a:pt x="61" y="21"/>
                      </a:lnTo>
                      <a:lnTo>
                        <a:pt x="61" y="23"/>
                      </a:lnTo>
                      <a:lnTo>
                        <a:pt x="63" y="23"/>
                      </a:lnTo>
                      <a:lnTo>
                        <a:pt x="63" y="23"/>
                      </a:lnTo>
                      <a:lnTo>
                        <a:pt x="63" y="23"/>
                      </a:lnTo>
                      <a:lnTo>
                        <a:pt x="63" y="23"/>
                      </a:lnTo>
                      <a:lnTo>
                        <a:pt x="63" y="25"/>
                      </a:lnTo>
                      <a:lnTo>
                        <a:pt x="65" y="25"/>
                      </a:lnTo>
                      <a:lnTo>
                        <a:pt x="65" y="25"/>
                      </a:lnTo>
                      <a:lnTo>
                        <a:pt x="65" y="25"/>
                      </a:lnTo>
                      <a:lnTo>
                        <a:pt x="67" y="25"/>
                      </a:lnTo>
                      <a:lnTo>
                        <a:pt x="67" y="25"/>
                      </a:lnTo>
                      <a:lnTo>
                        <a:pt x="67" y="25"/>
                      </a:lnTo>
                      <a:lnTo>
                        <a:pt x="67" y="27"/>
                      </a:lnTo>
                      <a:lnTo>
                        <a:pt x="67" y="27"/>
                      </a:lnTo>
                      <a:lnTo>
                        <a:pt x="65" y="27"/>
                      </a:lnTo>
                      <a:lnTo>
                        <a:pt x="65" y="27"/>
                      </a:lnTo>
                      <a:lnTo>
                        <a:pt x="65" y="27"/>
                      </a:lnTo>
                      <a:lnTo>
                        <a:pt x="63" y="27"/>
                      </a:lnTo>
                      <a:lnTo>
                        <a:pt x="63" y="27"/>
                      </a:lnTo>
                      <a:lnTo>
                        <a:pt x="63" y="27"/>
                      </a:lnTo>
                      <a:lnTo>
                        <a:pt x="61" y="27"/>
                      </a:lnTo>
                      <a:lnTo>
                        <a:pt x="61" y="27"/>
                      </a:lnTo>
                      <a:lnTo>
                        <a:pt x="61" y="27"/>
                      </a:lnTo>
                      <a:lnTo>
                        <a:pt x="59" y="27"/>
                      </a:lnTo>
                      <a:lnTo>
                        <a:pt x="59" y="27"/>
                      </a:lnTo>
                      <a:lnTo>
                        <a:pt x="61" y="27"/>
                      </a:lnTo>
                      <a:lnTo>
                        <a:pt x="61" y="29"/>
                      </a:lnTo>
                      <a:lnTo>
                        <a:pt x="61" y="29"/>
                      </a:lnTo>
                      <a:lnTo>
                        <a:pt x="61" y="29"/>
                      </a:lnTo>
                      <a:lnTo>
                        <a:pt x="63" y="29"/>
                      </a:lnTo>
                      <a:lnTo>
                        <a:pt x="63" y="31"/>
                      </a:lnTo>
                      <a:lnTo>
                        <a:pt x="63" y="31"/>
                      </a:lnTo>
                      <a:lnTo>
                        <a:pt x="63" y="31"/>
                      </a:lnTo>
                      <a:lnTo>
                        <a:pt x="63" y="31"/>
                      </a:lnTo>
                      <a:lnTo>
                        <a:pt x="63" y="33"/>
                      </a:lnTo>
                      <a:lnTo>
                        <a:pt x="65" y="33"/>
                      </a:lnTo>
                      <a:lnTo>
                        <a:pt x="65" y="33"/>
                      </a:lnTo>
                      <a:lnTo>
                        <a:pt x="65" y="33"/>
                      </a:lnTo>
                      <a:lnTo>
                        <a:pt x="65" y="35"/>
                      </a:lnTo>
                      <a:lnTo>
                        <a:pt x="65" y="35"/>
                      </a:lnTo>
                      <a:lnTo>
                        <a:pt x="63" y="35"/>
                      </a:lnTo>
                      <a:lnTo>
                        <a:pt x="63" y="35"/>
                      </a:lnTo>
                      <a:lnTo>
                        <a:pt x="63" y="35"/>
                      </a:lnTo>
                      <a:lnTo>
                        <a:pt x="63" y="35"/>
                      </a:lnTo>
                      <a:lnTo>
                        <a:pt x="61" y="35"/>
                      </a:lnTo>
                      <a:lnTo>
                        <a:pt x="61" y="35"/>
                      </a:lnTo>
                      <a:lnTo>
                        <a:pt x="61" y="35"/>
                      </a:lnTo>
                      <a:lnTo>
                        <a:pt x="61" y="37"/>
                      </a:lnTo>
                      <a:lnTo>
                        <a:pt x="59" y="37"/>
                      </a:lnTo>
                      <a:lnTo>
                        <a:pt x="59" y="37"/>
                      </a:lnTo>
                      <a:lnTo>
                        <a:pt x="59" y="37"/>
                      </a:lnTo>
                      <a:lnTo>
                        <a:pt x="59" y="37"/>
                      </a:lnTo>
                      <a:lnTo>
                        <a:pt x="59" y="37"/>
                      </a:lnTo>
                      <a:lnTo>
                        <a:pt x="59" y="37"/>
                      </a:lnTo>
                      <a:lnTo>
                        <a:pt x="57" y="37"/>
                      </a:lnTo>
                      <a:lnTo>
                        <a:pt x="57" y="37"/>
                      </a:lnTo>
                      <a:lnTo>
                        <a:pt x="57" y="37"/>
                      </a:lnTo>
                      <a:lnTo>
                        <a:pt x="57" y="37"/>
                      </a:lnTo>
                      <a:lnTo>
                        <a:pt x="55" y="37"/>
                      </a:lnTo>
                      <a:lnTo>
                        <a:pt x="55" y="37"/>
                      </a:lnTo>
                      <a:lnTo>
                        <a:pt x="55" y="37"/>
                      </a:lnTo>
                      <a:lnTo>
                        <a:pt x="55" y="39"/>
                      </a:lnTo>
                      <a:lnTo>
                        <a:pt x="55" y="39"/>
                      </a:lnTo>
                      <a:lnTo>
                        <a:pt x="55" y="39"/>
                      </a:lnTo>
                      <a:lnTo>
                        <a:pt x="57" y="39"/>
                      </a:lnTo>
                      <a:lnTo>
                        <a:pt x="57" y="41"/>
                      </a:lnTo>
                      <a:lnTo>
                        <a:pt x="57" y="41"/>
                      </a:lnTo>
                      <a:lnTo>
                        <a:pt x="57" y="41"/>
                      </a:lnTo>
                      <a:lnTo>
                        <a:pt x="57" y="41"/>
                      </a:lnTo>
                      <a:lnTo>
                        <a:pt x="57" y="42"/>
                      </a:lnTo>
                      <a:lnTo>
                        <a:pt x="57" y="42"/>
                      </a:lnTo>
                      <a:lnTo>
                        <a:pt x="55" y="42"/>
                      </a:lnTo>
                      <a:lnTo>
                        <a:pt x="55" y="41"/>
                      </a:lnTo>
                      <a:lnTo>
                        <a:pt x="55" y="41"/>
                      </a:lnTo>
                      <a:lnTo>
                        <a:pt x="55" y="41"/>
                      </a:lnTo>
                      <a:lnTo>
                        <a:pt x="53" y="41"/>
                      </a:lnTo>
                      <a:lnTo>
                        <a:pt x="53" y="41"/>
                      </a:lnTo>
                      <a:lnTo>
                        <a:pt x="53" y="41"/>
                      </a:lnTo>
                      <a:lnTo>
                        <a:pt x="53" y="41"/>
                      </a:lnTo>
                      <a:lnTo>
                        <a:pt x="53" y="41"/>
                      </a:lnTo>
                      <a:lnTo>
                        <a:pt x="51" y="41"/>
                      </a:lnTo>
                      <a:lnTo>
                        <a:pt x="51" y="41"/>
                      </a:lnTo>
                      <a:lnTo>
                        <a:pt x="51" y="41"/>
                      </a:lnTo>
                      <a:lnTo>
                        <a:pt x="51" y="42"/>
                      </a:lnTo>
                      <a:lnTo>
                        <a:pt x="51" y="42"/>
                      </a:lnTo>
                      <a:lnTo>
                        <a:pt x="51" y="42"/>
                      </a:lnTo>
                      <a:lnTo>
                        <a:pt x="50" y="42"/>
                      </a:lnTo>
                      <a:lnTo>
                        <a:pt x="50" y="44"/>
                      </a:lnTo>
                      <a:lnTo>
                        <a:pt x="50" y="44"/>
                      </a:lnTo>
                      <a:lnTo>
                        <a:pt x="50" y="46"/>
                      </a:lnTo>
                      <a:lnTo>
                        <a:pt x="50" y="46"/>
                      </a:lnTo>
                      <a:lnTo>
                        <a:pt x="50" y="46"/>
                      </a:lnTo>
                      <a:lnTo>
                        <a:pt x="48" y="46"/>
                      </a:lnTo>
                      <a:lnTo>
                        <a:pt x="48" y="46"/>
                      </a:lnTo>
                      <a:lnTo>
                        <a:pt x="48" y="48"/>
                      </a:lnTo>
                      <a:lnTo>
                        <a:pt x="48" y="48"/>
                      </a:lnTo>
                      <a:lnTo>
                        <a:pt x="48" y="48"/>
                      </a:lnTo>
                      <a:lnTo>
                        <a:pt x="46" y="48"/>
                      </a:lnTo>
                      <a:lnTo>
                        <a:pt x="46" y="48"/>
                      </a:lnTo>
                      <a:lnTo>
                        <a:pt x="48" y="48"/>
                      </a:lnTo>
                      <a:lnTo>
                        <a:pt x="48" y="50"/>
                      </a:lnTo>
                      <a:lnTo>
                        <a:pt x="46" y="50"/>
                      </a:lnTo>
                      <a:lnTo>
                        <a:pt x="46" y="50"/>
                      </a:lnTo>
                      <a:lnTo>
                        <a:pt x="46" y="52"/>
                      </a:lnTo>
                      <a:lnTo>
                        <a:pt x="48" y="52"/>
                      </a:lnTo>
                      <a:lnTo>
                        <a:pt x="48" y="52"/>
                      </a:lnTo>
                      <a:lnTo>
                        <a:pt x="48" y="52"/>
                      </a:lnTo>
                      <a:lnTo>
                        <a:pt x="48" y="54"/>
                      </a:lnTo>
                      <a:lnTo>
                        <a:pt x="48" y="54"/>
                      </a:lnTo>
                      <a:lnTo>
                        <a:pt x="48" y="54"/>
                      </a:lnTo>
                      <a:lnTo>
                        <a:pt x="48" y="56"/>
                      </a:lnTo>
                      <a:lnTo>
                        <a:pt x="48" y="56"/>
                      </a:lnTo>
                      <a:lnTo>
                        <a:pt x="48" y="56"/>
                      </a:lnTo>
                      <a:lnTo>
                        <a:pt x="48" y="56"/>
                      </a:lnTo>
                      <a:lnTo>
                        <a:pt x="46" y="56"/>
                      </a:lnTo>
                      <a:lnTo>
                        <a:pt x="46" y="58"/>
                      </a:lnTo>
                      <a:lnTo>
                        <a:pt x="46" y="58"/>
                      </a:lnTo>
                      <a:lnTo>
                        <a:pt x="46" y="56"/>
                      </a:lnTo>
                      <a:lnTo>
                        <a:pt x="46" y="56"/>
                      </a:lnTo>
                      <a:lnTo>
                        <a:pt x="46" y="56"/>
                      </a:lnTo>
                      <a:lnTo>
                        <a:pt x="44" y="56"/>
                      </a:lnTo>
                      <a:lnTo>
                        <a:pt x="44" y="56"/>
                      </a:lnTo>
                      <a:lnTo>
                        <a:pt x="42" y="56"/>
                      </a:lnTo>
                      <a:lnTo>
                        <a:pt x="42" y="56"/>
                      </a:lnTo>
                      <a:lnTo>
                        <a:pt x="42" y="54"/>
                      </a:lnTo>
                      <a:lnTo>
                        <a:pt x="42" y="54"/>
                      </a:lnTo>
                      <a:lnTo>
                        <a:pt x="40" y="54"/>
                      </a:lnTo>
                      <a:lnTo>
                        <a:pt x="40" y="54"/>
                      </a:lnTo>
                      <a:lnTo>
                        <a:pt x="40" y="54"/>
                      </a:lnTo>
                      <a:lnTo>
                        <a:pt x="40" y="52"/>
                      </a:lnTo>
                      <a:lnTo>
                        <a:pt x="40" y="52"/>
                      </a:lnTo>
                      <a:lnTo>
                        <a:pt x="38" y="52"/>
                      </a:lnTo>
                      <a:lnTo>
                        <a:pt x="38" y="52"/>
                      </a:lnTo>
                      <a:lnTo>
                        <a:pt x="38" y="52"/>
                      </a:lnTo>
                      <a:lnTo>
                        <a:pt x="36" y="52"/>
                      </a:lnTo>
                      <a:lnTo>
                        <a:pt x="36" y="50"/>
                      </a:lnTo>
                      <a:lnTo>
                        <a:pt x="36" y="50"/>
                      </a:lnTo>
                      <a:lnTo>
                        <a:pt x="36" y="50"/>
                      </a:lnTo>
                      <a:lnTo>
                        <a:pt x="36" y="50"/>
                      </a:lnTo>
                      <a:lnTo>
                        <a:pt x="36" y="48"/>
                      </a:lnTo>
                      <a:lnTo>
                        <a:pt x="34" y="48"/>
                      </a:lnTo>
                      <a:lnTo>
                        <a:pt x="34" y="48"/>
                      </a:lnTo>
                      <a:lnTo>
                        <a:pt x="34" y="48"/>
                      </a:lnTo>
                      <a:lnTo>
                        <a:pt x="32" y="48"/>
                      </a:lnTo>
                      <a:lnTo>
                        <a:pt x="32" y="50"/>
                      </a:lnTo>
                      <a:lnTo>
                        <a:pt x="32" y="50"/>
                      </a:lnTo>
                      <a:lnTo>
                        <a:pt x="32" y="48"/>
                      </a:lnTo>
                      <a:lnTo>
                        <a:pt x="30" y="48"/>
                      </a:lnTo>
                      <a:lnTo>
                        <a:pt x="30" y="48"/>
                      </a:lnTo>
                      <a:lnTo>
                        <a:pt x="32" y="48"/>
                      </a:lnTo>
                      <a:lnTo>
                        <a:pt x="32" y="48"/>
                      </a:lnTo>
                      <a:lnTo>
                        <a:pt x="34" y="48"/>
                      </a:lnTo>
                      <a:lnTo>
                        <a:pt x="34" y="48"/>
                      </a:lnTo>
                      <a:lnTo>
                        <a:pt x="32" y="48"/>
                      </a:lnTo>
                      <a:lnTo>
                        <a:pt x="32" y="46"/>
                      </a:lnTo>
                      <a:lnTo>
                        <a:pt x="32" y="46"/>
                      </a:lnTo>
                      <a:lnTo>
                        <a:pt x="32" y="46"/>
                      </a:lnTo>
                      <a:lnTo>
                        <a:pt x="32" y="44"/>
                      </a:lnTo>
                      <a:lnTo>
                        <a:pt x="30" y="44"/>
                      </a:lnTo>
                      <a:lnTo>
                        <a:pt x="30" y="44"/>
                      </a:lnTo>
                      <a:lnTo>
                        <a:pt x="30" y="44"/>
                      </a:lnTo>
                      <a:lnTo>
                        <a:pt x="30" y="44"/>
                      </a:lnTo>
                      <a:lnTo>
                        <a:pt x="29" y="44"/>
                      </a:lnTo>
                      <a:lnTo>
                        <a:pt x="29" y="44"/>
                      </a:lnTo>
                      <a:lnTo>
                        <a:pt x="29" y="42"/>
                      </a:lnTo>
                      <a:lnTo>
                        <a:pt x="29" y="42"/>
                      </a:lnTo>
                      <a:lnTo>
                        <a:pt x="27" y="42"/>
                      </a:lnTo>
                      <a:lnTo>
                        <a:pt x="27" y="42"/>
                      </a:lnTo>
                      <a:lnTo>
                        <a:pt x="27" y="41"/>
                      </a:lnTo>
                      <a:lnTo>
                        <a:pt x="27" y="41"/>
                      </a:lnTo>
                      <a:lnTo>
                        <a:pt x="27" y="41"/>
                      </a:lnTo>
                      <a:lnTo>
                        <a:pt x="27" y="41"/>
                      </a:lnTo>
                      <a:lnTo>
                        <a:pt x="25" y="41"/>
                      </a:lnTo>
                      <a:lnTo>
                        <a:pt x="25" y="39"/>
                      </a:lnTo>
                      <a:lnTo>
                        <a:pt x="27" y="39"/>
                      </a:lnTo>
                      <a:lnTo>
                        <a:pt x="27" y="39"/>
                      </a:lnTo>
                      <a:lnTo>
                        <a:pt x="25" y="39"/>
                      </a:lnTo>
                      <a:lnTo>
                        <a:pt x="25" y="37"/>
                      </a:lnTo>
                      <a:lnTo>
                        <a:pt x="25" y="37"/>
                      </a:lnTo>
                      <a:lnTo>
                        <a:pt x="25" y="37"/>
                      </a:lnTo>
                      <a:lnTo>
                        <a:pt x="23" y="37"/>
                      </a:lnTo>
                      <a:lnTo>
                        <a:pt x="23" y="37"/>
                      </a:lnTo>
                      <a:lnTo>
                        <a:pt x="23" y="37"/>
                      </a:lnTo>
                      <a:lnTo>
                        <a:pt x="21" y="37"/>
                      </a:lnTo>
                      <a:lnTo>
                        <a:pt x="21" y="35"/>
                      </a:lnTo>
                      <a:lnTo>
                        <a:pt x="21" y="35"/>
                      </a:lnTo>
                      <a:lnTo>
                        <a:pt x="21" y="35"/>
                      </a:lnTo>
                      <a:lnTo>
                        <a:pt x="21" y="35"/>
                      </a:lnTo>
                      <a:lnTo>
                        <a:pt x="19" y="35"/>
                      </a:lnTo>
                      <a:lnTo>
                        <a:pt x="19" y="33"/>
                      </a:lnTo>
                      <a:lnTo>
                        <a:pt x="19" y="33"/>
                      </a:lnTo>
                      <a:lnTo>
                        <a:pt x="19" y="33"/>
                      </a:lnTo>
                      <a:lnTo>
                        <a:pt x="19" y="33"/>
                      </a:lnTo>
                      <a:lnTo>
                        <a:pt x="19" y="33"/>
                      </a:lnTo>
                      <a:lnTo>
                        <a:pt x="17" y="33"/>
                      </a:lnTo>
                      <a:lnTo>
                        <a:pt x="17" y="33"/>
                      </a:lnTo>
                      <a:lnTo>
                        <a:pt x="17" y="31"/>
                      </a:lnTo>
                      <a:lnTo>
                        <a:pt x="15" y="31"/>
                      </a:lnTo>
                      <a:lnTo>
                        <a:pt x="15" y="31"/>
                      </a:lnTo>
                      <a:lnTo>
                        <a:pt x="15" y="29"/>
                      </a:lnTo>
                      <a:lnTo>
                        <a:pt x="15" y="29"/>
                      </a:lnTo>
                      <a:lnTo>
                        <a:pt x="15" y="29"/>
                      </a:lnTo>
                      <a:lnTo>
                        <a:pt x="15" y="29"/>
                      </a:lnTo>
                      <a:lnTo>
                        <a:pt x="13" y="29"/>
                      </a:lnTo>
                      <a:lnTo>
                        <a:pt x="13" y="27"/>
                      </a:lnTo>
                      <a:lnTo>
                        <a:pt x="13" y="27"/>
                      </a:lnTo>
                      <a:lnTo>
                        <a:pt x="13" y="27"/>
                      </a:lnTo>
                      <a:lnTo>
                        <a:pt x="13" y="27"/>
                      </a:lnTo>
                      <a:lnTo>
                        <a:pt x="13" y="25"/>
                      </a:lnTo>
                      <a:lnTo>
                        <a:pt x="11" y="25"/>
                      </a:lnTo>
                      <a:lnTo>
                        <a:pt x="11" y="25"/>
                      </a:lnTo>
                      <a:lnTo>
                        <a:pt x="11" y="25"/>
                      </a:lnTo>
                      <a:lnTo>
                        <a:pt x="9" y="25"/>
                      </a:lnTo>
                      <a:lnTo>
                        <a:pt x="9" y="25"/>
                      </a:lnTo>
                      <a:lnTo>
                        <a:pt x="9" y="25"/>
                      </a:lnTo>
                      <a:lnTo>
                        <a:pt x="9" y="25"/>
                      </a:lnTo>
                      <a:lnTo>
                        <a:pt x="9" y="23"/>
                      </a:lnTo>
                      <a:lnTo>
                        <a:pt x="7" y="23"/>
                      </a:lnTo>
                      <a:lnTo>
                        <a:pt x="7" y="23"/>
                      </a:lnTo>
                      <a:lnTo>
                        <a:pt x="7" y="23"/>
                      </a:lnTo>
                      <a:lnTo>
                        <a:pt x="7" y="21"/>
                      </a:lnTo>
                      <a:lnTo>
                        <a:pt x="7" y="21"/>
                      </a:lnTo>
                      <a:lnTo>
                        <a:pt x="7" y="19"/>
                      </a:lnTo>
                      <a:lnTo>
                        <a:pt x="7" y="19"/>
                      </a:lnTo>
                      <a:lnTo>
                        <a:pt x="7" y="19"/>
                      </a:lnTo>
                      <a:lnTo>
                        <a:pt x="7" y="18"/>
                      </a:lnTo>
                      <a:lnTo>
                        <a:pt x="6" y="18"/>
                      </a:lnTo>
                      <a:lnTo>
                        <a:pt x="6" y="18"/>
                      </a:lnTo>
                      <a:lnTo>
                        <a:pt x="6" y="18"/>
                      </a:lnTo>
                      <a:lnTo>
                        <a:pt x="6" y="16"/>
                      </a:lnTo>
                      <a:lnTo>
                        <a:pt x="6" y="16"/>
                      </a:lnTo>
                      <a:lnTo>
                        <a:pt x="4" y="16"/>
                      </a:lnTo>
                      <a:lnTo>
                        <a:pt x="4" y="16"/>
                      </a:lnTo>
                      <a:lnTo>
                        <a:pt x="4" y="14"/>
                      </a:lnTo>
                      <a:lnTo>
                        <a:pt x="4" y="14"/>
                      </a:lnTo>
                      <a:lnTo>
                        <a:pt x="4" y="14"/>
                      </a:lnTo>
                      <a:lnTo>
                        <a:pt x="4" y="14"/>
                      </a:lnTo>
                      <a:lnTo>
                        <a:pt x="4" y="12"/>
                      </a:lnTo>
                      <a:lnTo>
                        <a:pt x="2" y="12"/>
                      </a:lnTo>
                      <a:lnTo>
                        <a:pt x="2" y="12"/>
                      </a:lnTo>
                      <a:lnTo>
                        <a:pt x="2" y="12"/>
                      </a:lnTo>
                      <a:lnTo>
                        <a:pt x="2" y="12"/>
                      </a:lnTo>
                      <a:lnTo>
                        <a:pt x="0" y="12"/>
                      </a:lnTo>
                      <a:lnTo>
                        <a:pt x="0" y="12"/>
                      </a:lnTo>
                      <a:lnTo>
                        <a:pt x="0" y="12"/>
                      </a:lnTo>
                      <a:lnTo>
                        <a:pt x="0" y="12"/>
                      </a:lnTo>
                      <a:lnTo>
                        <a:pt x="0" y="10"/>
                      </a:lnTo>
                      <a:lnTo>
                        <a:pt x="0" y="10"/>
                      </a:lnTo>
                      <a:lnTo>
                        <a:pt x="0" y="10"/>
                      </a:lnTo>
                      <a:lnTo>
                        <a:pt x="0" y="10"/>
                      </a:lnTo>
                      <a:lnTo>
                        <a:pt x="0" y="10"/>
                      </a:lnTo>
                      <a:lnTo>
                        <a:pt x="0" y="8"/>
                      </a:lnTo>
                      <a:lnTo>
                        <a:pt x="0" y="8"/>
                      </a:lnTo>
                      <a:lnTo>
                        <a:pt x="0" y="8"/>
                      </a:lnTo>
                      <a:lnTo>
                        <a:pt x="0" y="6"/>
                      </a:lnTo>
                      <a:lnTo>
                        <a:pt x="0" y="6"/>
                      </a:lnTo>
                      <a:lnTo>
                        <a:pt x="0" y="6"/>
                      </a:lnTo>
                      <a:lnTo>
                        <a:pt x="0" y="4"/>
                      </a:lnTo>
                      <a:lnTo>
                        <a:pt x="0" y="4"/>
                      </a:lnTo>
                      <a:lnTo>
                        <a:pt x="0" y="4"/>
                      </a:lnTo>
                      <a:lnTo>
                        <a:pt x="0" y="2"/>
                      </a:lnTo>
                      <a:lnTo>
                        <a:pt x="0" y="2"/>
                      </a:lnTo>
                      <a:lnTo>
                        <a:pt x="0" y="2"/>
                      </a:lnTo>
                      <a:lnTo>
                        <a:pt x="2" y="2"/>
                      </a:lnTo>
                      <a:lnTo>
                        <a:pt x="2" y="2"/>
                      </a:lnTo>
                      <a:lnTo>
                        <a:pt x="4" y="2"/>
                      </a:lnTo>
                      <a:lnTo>
                        <a:pt x="4" y="2"/>
                      </a:lnTo>
                      <a:lnTo>
                        <a:pt x="4" y="2"/>
                      </a:lnTo>
                      <a:lnTo>
                        <a:pt x="4" y="2"/>
                      </a:lnTo>
                      <a:lnTo>
                        <a:pt x="6" y="2"/>
                      </a:lnTo>
                      <a:lnTo>
                        <a:pt x="6" y="4"/>
                      </a:lnTo>
                      <a:lnTo>
                        <a:pt x="6" y="4"/>
                      </a:lnTo>
                      <a:lnTo>
                        <a:pt x="6" y="4"/>
                      </a:lnTo>
                      <a:lnTo>
                        <a:pt x="7" y="4"/>
                      </a:lnTo>
                      <a:lnTo>
                        <a:pt x="7" y="6"/>
                      </a:lnTo>
                      <a:lnTo>
                        <a:pt x="7" y="6"/>
                      </a:lnTo>
                      <a:lnTo>
                        <a:pt x="7" y="6"/>
                      </a:lnTo>
                      <a:lnTo>
                        <a:pt x="7" y="6"/>
                      </a:lnTo>
                      <a:lnTo>
                        <a:pt x="9" y="6"/>
                      </a:lnTo>
                      <a:lnTo>
                        <a:pt x="9" y="6"/>
                      </a:lnTo>
                      <a:lnTo>
                        <a:pt x="9" y="6"/>
                      </a:lnTo>
                      <a:lnTo>
                        <a:pt x="9" y="6"/>
                      </a:lnTo>
                      <a:lnTo>
                        <a:pt x="9" y="4"/>
                      </a:lnTo>
                      <a:lnTo>
                        <a:pt x="11" y="4"/>
                      </a:lnTo>
                      <a:lnTo>
                        <a:pt x="11" y="4"/>
                      </a:lnTo>
                      <a:lnTo>
                        <a:pt x="11" y="4"/>
                      </a:lnTo>
                      <a:lnTo>
                        <a:pt x="11" y="2"/>
                      </a:lnTo>
                      <a:lnTo>
                        <a:pt x="13" y="2"/>
                      </a:lnTo>
                      <a:lnTo>
                        <a:pt x="13" y="2"/>
                      </a:lnTo>
                      <a:lnTo>
                        <a:pt x="13" y="2"/>
                      </a:lnTo>
                      <a:lnTo>
                        <a:pt x="13" y="2"/>
                      </a:lnTo>
                      <a:lnTo>
                        <a:pt x="15" y="2"/>
                      </a:lnTo>
                      <a:lnTo>
                        <a:pt x="15" y="2"/>
                      </a:lnTo>
                      <a:lnTo>
                        <a:pt x="15" y="2"/>
                      </a:lnTo>
                      <a:lnTo>
                        <a:pt x="17" y="2"/>
                      </a:lnTo>
                      <a:lnTo>
                        <a:pt x="17" y="2"/>
                      </a:lnTo>
                      <a:lnTo>
                        <a:pt x="17" y="2"/>
                      </a:lnTo>
                      <a:lnTo>
                        <a:pt x="19" y="2"/>
                      </a:lnTo>
                      <a:lnTo>
                        <a:pt x="19" y="2"/>
                      </a:lnTo>
                      <a:lnTo>
                        <a:pt x="19" y="2"/>
                      </a:lnTo>
                      <a:lnTo>
                        <a:pt x="19" y="0"/>
                      </a:lnTo>
                      <a:lnTo>
                        <a:pt x="19" y="0"/>
                      </a:lnTo>
                      <a:lnTo>
                        <a:pt x="21" y="0"/>
                      </a:lnTo>
                      <a:lnTo>
                        <a:pt x="21"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3" name="Freeform 2086">
                  <a:extLst>
                    <a:ext uri="{FF2B5EF4-FFF2-40B4-BE49-F238E27FC236}">
                      <a16:creationId xmlns:a16="http://schemas.microsoft.com/office/drawing/2014/main" id="{6F3AFF2C-7CD7-4D43-89F2-6E43C8C55D38}"/>
                    </a:ext>
                  </a:extLst>
                </p:cNvPr>
                <p:cNvSpPr>
                  <a:spLocks/>
                </p:cNvSpPr>
                <p:nvPr/>
              </p:nvSpPr>
              <p:spPr bwMode="auto">
                <a:xfrm>
                  <a:off x="16311703" y="3767139"/>
                  <a:ext cx="7938" cy="15875"/>
                </a:xfrm>
                <a:custGeom>
                  <a:avLst/>
                  <a:gdLst>
                    <a:gd name="T0" fmla="*/ 3 w 5"/>
                    <a:gd name="T1" fmla="*/ 10 h 10"/>
                    <a:gd name="T2" fmla="*/ 3 w 5"/>
                    <a:gd name="T3" fmla="*/ 10 h 10"/>
                    <a:gd name="T4" fmla="*/ 2 w 5"/>
                    <a:gd name="T5" fmla="*/ 10 h 10"/>
                    <a:gd name="T6" fmla="*/ 2 w 5"/>
                    <a:gd name="T7" fmla="*/ 10 h 10"/>
                    <a:gd name="T8" fmla="*/ 2 w 5"/>
                    <a:gd name="T9" fmla="*/ 10 h 10"/>
                    <a:gd name="T10" fmla="*/ 2 w 5"/>
                    <a:gd name="T11" fmla="*/ 8 h 10"/>
                    <a:gd name="T12" fmla="*/ 2 w 5"/>
                    <a:gd name="T13" fmla="*/ 8 h 10"/>
                    <a:gd name="T14" fmla="*/ 2 w 5"/>
                    <a:gd name="T15" fmla="*/ 8 h 10"/>
                    <a:gd name="T16" fmla="*/ 2 w 5"/>
                    <a:gd name="T17" fmla="*/ 6 h 10"/>
                    <a:gd name="T18" fmla="*/ 2 w 5"/>
                    <a:gd name="T19" fmla="*/ 6 h 10"/>
                    <a:gd name="T20" fmla="*/ 2 w 5"/>
                    <a:gd name="T21" fmla="*/ 4 h 10"/>
                    <a:gd name="T22" fmla="*/ 2 w 5"/>
                    <a:gd name="T23" fmla="*/ 4 h 10"/>
                    <a:gd name="T24" fmla="*/ 0 w 5"/>
                    <a:gd name="T25" fmla="*/ 4 h 10"/>
                    <a:gd name="T26" fmla="*/ 0 w 5"/>
                    <a:gd name="T27" fmla="*/ 4 h 10"/>
                    <a:gd name="T28" fmla="*/ 0 w 5"/>
                    <a:gd name="T29" fmla="*/ 2 h 10"/>
                    <a:gd name="T30" fmla="*/ 0 w 5"/>
                    <a:gd name="T31" fmla="*/ 2 h 10"/>
                    <a:gd name="T32" fmla="*/ 0 w 5"/>
                    <a:gd name="T33" fmla="*/ 2 h 10"/>
                    <a:gd name="T34" fmla="*/ 0 w 5"/>
                    <a:gd name="T35" fmla="*/ 2 h 10"/>
                    <a:gd name="T36" fmla="*/ 0 w 5"/>
                    <a:gd name="T37" fmla="*/ 0 h 10"/>
                    <a:gd name="T38" fmla="*/ 2 w 5"/>
                    <a:gd name="T39" fmla="*/ 0 h 10"/>
                    <a:gd name="T40" fmla="*/ 2 w 5"/>
                    <a:gd name="T41" fmla="*/ 0 h 10"/>
                    <a:gd name="T42" fmla="*/ 2 w 5"/>
                    <a:gd name="T43" fmla="*/ 0 h 10"/>
                    <a:gd name="T44" fmla="*/ 3 w 5"/>
                    <a:gd name="T45" fmla="*/ 0 h 10"/>
                    <a:gd name="T46" fmla="*/ 3 w 5"/>
                    <a:gd name="T47" fmla="*/ 0 h 10"/>
                    <a:gd name="T48" fmla="*/ 3 w 5"/>
                    <a:gd name="T49" fmla="*/ 0 h 10"/>
                    <a:gd name="T50" fmla="*/ 5 w 5"/>
                    <a:gd name="T51" fmla="*/ 0 h 10"/>
                    <a:gd name="T52" fmla="*/ 5 w 5"/>
                    <a:gd name="T53" fmla="*/ 0 h 10"/>
                    <a:gd name="T54" fmla="*/ 5 w 5"/>
                    <a:gd name="T55" fmla="*/ 0 h 10"/>
                    <a:gd name="T56" fmla="*/ 5 w 5"/>
                    <a:gd name="T57" fmla="*/ 2 h 10"/>
                    <a:gd name="T58" fmla="*/ 5 w 5"/>
                    <a:gd name="T59" fmla="*/ 2 h 10"/>
                    <a:gd name="T60" fmla="*/ 5 w 5"/>
                    <a:gd name="T61" fmla="*/ 2 h 10"/>
                    <a:gd name="T62" fmla="*/ 5 w 5"/>
                    <a:gd name="T63" fmla="*/ 2 h 10"/>
                    <a:gd name="T64" fmla="*/ 5 w 5"/>
                    <a:gd name="T65" fmla="*/ 4 h 10"/>
                    <a:gd name="T66" fmla="*/ 5 w 5"/>
                    <a:gd name="T67" fmla="*/ 4 h 10"/>
                    <a:gd name="T68" fmla="*/ 5 w 5"/>
                    <a:gd name="T69" fmla="*/ 6 h 10"/>
                    <a:gd name="T70" fmla="*/ 5 w 5"/>
                    <a:gd name="T71" fmla="*/ 6 h 10"/>
                    <a:gd name="T72" fmla="*/ 3 w 5"/>
                    <a:gd name="T73" fmla="*/ 6 h 10"/>
                    <a:gd name="T74" fmla="*/ 3 w 5"/>
                    <a:gd name="T75" fmla="*/ 8 h 10"/>
                    <a:gd name="T76" fmla="*/ 3 w 5"/>
                    <a:gd name="T77" fmla="*/ 8 h 10"/>
                    <a:gd name="T78" fmla="*/ 3 w 5"/>
                    <a:gd name="T79" fmla="*/ 10 h 10"/>
                    <a:gd name="T80" fmla="*/ 3 w 5"/>
                    <a:gd name="T8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10">
                      <a:moveTo>
                        <a:pt x="3" y="10"/>
                      </a:moveTo>
                      <a:lnTo>
                        <a:pt x="3" y="10"/>
                      </a:lnTo>
                      <a:lnTo>
                        <a:pt x="2" y="10"/>
                      </a:lnTo>
                      <a:lnTo>
                        <a:pt x="2" y="10"/>
                      </a:lnTo>
                      <a:lnTo>
                        <a:pt x="2" y="10"/>
                      </a:lnTo>
                      <a:lnTo>
                        <a:pt x="2" y="8"/>
                      </a:lnTo>
                      <a:lnTo>
                        <a:pt x="2" y="8"/>
                      </a:lnTo>
                      <a:lnTo>
                        <a:pt x="2" y="8"/>
                      </a:lnTo>
                      <a:lnTo>
                        <a:pt x="2" y="6"/>
                      </a:lnTo>
                      <a:lnTo>
                        <a:pt x="2" y="6"/>
                      </a:lnTo>
                      <a:lnTo>
                        <a:pt x="2" y="4"/>
                      </a:lnTo>
                      <a:lnTo>
                        <a:pt x="2" y="4"/>
                      </a:lnTo>
                      <a:lnTo>
                        <a:pt x="0" y="4"/>
                      </a:lnTo>
                      <a:lnTo>
                        <a:pt x="0" y="4"/>
                      </a:lnTo>
                      <a:lnTo>
                        <a:pt x="0" y="2"/>
                      </a:lnTo>
                      <a:lnTo>
                        <a:pt x="0" y="2"/>
                      </a:lnTo>
                      <a:lnTo>
                        <a:pt x="0" y="2"/>
                      </a:lnTo>
                      <a:lnTo>
                        <a:pt x="0" y="2"/>
                      </a:lnTo>
                      <a:lnTo>
                        <a:pt x="0" y="0"/>
                      </a:lnTo>
                      <a:lnTo>
                        <a:pt x="2" y="0"/>
                      </a:lnTo>
                      <a:lnTo>
                        <a:pt x="2" y="0"/>
                      </a:lnTo>
                      <a:lnTo>
                        <a:pt x="2" y="0"/>
                      </a:lnTo>
                      <a:lnTo>
                        <a:pt x="3" y="0"/>
                      </a:lnTo>
                      <a:lnTo>
                        <a:pt x="3" y="0"/>
                      </a:lnTo>
                      <a:lnTo>
                        <a:pt x="3" y="0"/>
                      </a:lnTo>
                      <a:lnTo>
                        <a:pt x="5" y="0"/>
                      </a:lnTo>
                      <a:lnTo>
                        <a:pt x="5" y="0"/>
                      </a:lnTo>
                      <a:lnTo>
                        <a:pt x="5" y="0"/>
                      </a:lnTo>
                      <a:lnTo>
                        <a:pt x="5" y="2"/>
                      </a:lnTo>
                      <a:lnTo>
                        <a:pt x="5" y="2"/>
                      </a:lnTo>
                      <a:lnTo>
                        <a:pt x="5" y="2"/>
                      </a:lnTo>
                      <a:lnTo>
                        <a:pt x="5" y="2"/>
                      </a:lnTo>
                      <a:lnTo>
                        <a:pt x="5" y="4"/>
                      </a:lnTo>
                      <a:lnTo>
                        <a:pt x="5" y="4"/>
                      </a:lnTo>
                      <a:lnTo>
                        <a:pt x="5" y="6"/>
                      </a:lnTo>
                      <a:lnTo>
                        <a:pt x="5" y="6"/>
                      </a:lnTo>
                      <a:lnTo>
                        <a:pt x="3" y="6"/>
                      </a:lnTo>
                      <a:lnTo>
                        <a:pt x="3" y="8"/>
                      </a:lnTo>
                      <a:lnTo>
                        <a:pt x="3" y="8"/>
                      </a:lnTo>
                      <a:lnTo>
                        <a:pt x="3" y="10"/>
                      </a:lnTo>
                      <a:lnTo>
                        <a:pt x="3" y="1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4" name="Freeform 2087">
                  <a:extLst>
                    <a:ext uri="{FF2B5EF4-FFF2-40B4-BE49-F238E27FC236}">
                      <a16:creationId xmlns:a16="http://schemas.microsoft.com/office/drawing/2014/main" id="{7FADB6FE-6FEF-4310-9FB0-6B623ADC7C5B}"/>
                    </a:ext>
                  </a:extLst>
                </p:cNvPr>
                <p:cNvSpPr>
                  <a:spLocks/>
                </p:cNvSpPr>
                <p:nvPr/>
              </p:nvSpPr>
              <p:spPr bwMode="auto">
                <a:xfrm>
                  <a:off x="16311703" y="3767139"/>
                  <a:ext cx="7938" cy="15875"/>
                </a:xfrm>
                <a:custGeom>
                  <a:avLst/>
                  <a:gdLst>
                    <a:gd name="T0" fmla="*/ 3 w 5"/>
                    <a:gd name="T1" fmla="*/ 10 h 10"/>
                    <a:gd name="T2" fmla="*/ 3 w 5"/>
                    <a:gd name="T3" fmla="*/ 10 h 10"/>
                    <a:gd name="T4" fmla="*/ 2 w 5"/>
                    <a:gd name="T5" fmla="*/ 10 h 10"/>
                    <a:gd name="T6" fmla="*/ 2 w 5"/>
                    <a:gd name="T7" fmla="*/ 10 h 10"/>
                    <a:gd name="T8" fmla="*/ 2 w 5"/>
                    <a:gd name="T9" fmla="*/ 10 h 10"/>
                    <a:gd name="T10" fmla="*/ 2 w 5"/>
                    <a:gd name="T11" fmla="*/ 8 h 10"/>
                    <a:gd name="T12" fmla="*/ 2 w 5"/>
                    <a:gd name="T13" fmla="*/ 8 h 10"/>
                    <a:gd name="T14" fmla="*/ 2 w 5"/>
                    <a:gd name="T15" fmla="*/ 8 h 10"/>
                    <a:gd name="T16" fmla="*/ 2 w 5"/>
                    <a:gd name="T17" fmla="*/ 6 h 10"/>
                    <a:gd name="T18" fmla="*/ 2 w 5"/>
                    <a:gd name="T19" fmla="*/ 6 h 10"/>
                    <a:gd name="T20" fmla="*/ 2 w 5"/>
                    <a:gd name="T21" fmla="*/ 4 h 10"/>
                    <a:gd name="T22" fmla="*/ 2 w 5"/>
                    <a:gd name="T23" fmla="*/ 4 h 10"/>
                    <a:gd name="T24" fmla="*/ 0 w 5"/>
                    <a:gd name="T25" fmla="*/ 4 h 10"/>
                    <a:gd name="T26" fmla="*/ 0 w 5"/>
                    <a:gd name="T27" fmla="*/ 4 h 10"/>
                    <a:gd name="T28" fmla="*/ 0 w 5"/>
                    <a:gd name="T29" fmla="*/ 2 h 10"/>
                    <a:gd name="T30" fmla="*/ 0 w 5"/>
                    <a:gd name="T31" fmla="*/ 2 h 10"/>
                    <a:gd name="T32" fmla="*/ 0 w 5"/>
                    <a:gd name="T33" fmla="*/ 2 h 10"/>
                    <a:gd name="T34" fmla="*/ 0 w 5"/>
                    <a:gd name="T35" fmla="*/ 2 h 10"/>
                    <a:gd name="T36" fmla="*/ 0 w 5"/>
                    <a:gd name="T37" fmla="*/ 0 h 10"/>
                    <a:gd name="T38" fmla="*/ 2 w 5"/>
                    <a:gd name="T39" fmla="*/ 0 h 10"/>
                    <a:gd name="T40" fmla="*/ 2 w 5"/>
                    <a:gd name="T41" fmla="*/ 0 h 10"/>
                    <a:gd name="T42" fmla="*/ 2 w 5"/>
                    <a:gd name="T43" fmla="*/ 0 h 10"/>
                    <a:gd name="T44" fmla="*/ 3 w 5"/>
                    <a:gd name="T45" fmla="*/ 0 h 10"/>
                    <a:gd name="T46" fmla="*/ 3 w 5"/>
                    <a:gd name="T47" fmla="*/ 0 h 10"/>
                    <a:gd name="T48" fmla="*/ 3 w 5"/>
                    <a:gd name="T49" fmla="*/ 0 h 10"/>
                    <a:gd name="T50" fmla="*/ 5 w 5"/>
                    <a:gd name="T51" fmla="*/ 0 h 10"/>
                    <a:gd name="T52" fmla="*/ 5 w 5"/>
                    <a:gd name="T53" fmla="*/ 0 h 10"/>
                    <a:gd name="T54" fmla="*/ 5 w 5"/>
                    <a:gd name="T55" fmla="*/ 0 h 10"/>
                    <a:gd name="T56" fmla="*/ 5 w 5"/>
                    <a:gd name="T57" fmla="*/ 2 h 10"/>
                    <a:gd name="T58" fmla="*/ 5 w 5"/>
                    <a:gd name="T59" fmla="*/ 2 h 10"/>
                    <a:gd name="T60" fmla="*/ 5 w 5"/>
                    <a:gd name="T61" fmla="*/ 2 h 10"/>
                    <a:gd name="T62" fmla="*/ 5 w 5"/>
                    <a:gd name="T63" fmla="*/ 2 h 10"/>
                    <a:gd name="T64" fmla="*/ 5 w 5"/>
                    <a:gd name="T65" fmla="*/ 4 h 10"/>
                    <a:gd name="T66" fmla="*/ 5 w 5"/>
                    <a:gd name="T67" fmla="*/ 4 h 10"/>
                    <a:gd name="T68" fmla="*/ 5 w 5"/>
                    <a:gd name="T69" fmla="*/ 6 h 10"/>
                    <a:gd name="T70" fmla="*/ 5 w 5"/>
                    <a:gd name="T71" fmla="*/ 6 h 10"/>
                    <a:gd name="T72" fmla="*/ 3 w 5"/>
                    <a:gd name="T73" fmla="*/ 6 h 10"/>
                    <a:gd name="T74" fmla="*/ 3 w 5"/>
                    <a:gd name="T75" fmla="*/ 8 h 10"/>
                    <a:gd name="T76" fmla="*/ 3 w 5"/>
                    <a:gd name="T77" fmla="*/ 8 h 10"/>
                    <a:gd name="T78" fmla="*/ 3 w 5"/>
                    <a:gd name="T79" fmla="*/ 10 h 10"/>
                    <a:gd name="T80" fmla="*/ 3 w 5"/>
                    <a:gd name="T8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 h="10">
                      <a:moveTo>
                        <a:pt x="3" y="10"/>
                      </a:moveTo>
                      <a:lnTo>
                        <a:pt x="3" y="10"/>
                      </a:lnTo>
                      <a:lnTo>
                        <a:pt x="2" y="10"/>
                      </a:lnTo>
                      <a:lnTo>
                        <a:pt x="2" y="10"/>
                      </a:lnTo>
                      <a:lnTo>
                        <a:pt x="2" y="10"/>
                      </a:lnTo>
                      <a:lnTo>
                        <a:pt x="2" y="8"/>
                      </a:lnTo>
                      <a:lnTo>
                        <a:pt x="2" y="8"/>
                      </a:lnTo>
                      <a:lnTo>
                        <a:pt x="2" y="8"/>
                      </a:lnTo>
                      <a:lnTo>
                        <a:pt x="2" y="6"/>
                      </a:lnTo>
                      <a:lnTo>
                        <a:pt x="2" y="6"/>
                      </a:lnTo>
                      <a:lnTo>
                        <a:pt x="2" y="4"/>
                      </a:lnTo>
                      <a:lnTo>
                        <a:pt x="2" y="4"/>
                      </a:lnTo>
                      <a:lnTo>
                        <a:pt x="0" y="4"/>
                      </a:lnTo>
                      <a:lnTo>
                        <a:pt x="0" y="4"/>
                      </a:lnTo>
                      <a:lnTo>
                        <a:pt x="0" y="2"/>
                      </a:lnTo>
                      <a:lnTo>
                        <a:pt x="0" y="2"/>
                      </a:lnTo>
                      <a:lnTo>
                        <a:pt x="0" y="2"/>
                      </a:lnTo>
                      <a:lnTo>
                        <a:pt x="0" y="2"/>
                      </a:lnTo>
                      <a:lnTo>
                        <a:pt x="0" y="0"/>
                      </a:lnTo>
                      <a:lnTo>
                        <a:pt x="2" y="0"/>
                      </a:lnTo>
                      <a:lnTo>
                        <a:pt x="2" y="0"/>
                      </a:lnTo>
                      <a:lnTo>
                        <a:pt x="2" y="0"/>
                      </a:lnTo>
                      <a:lnTo>
                        <a:pt x="3" y="0"/>
                      </a:lnTo>
                      <a:lnTo>
                        <a:pt x="3" y="0"/>
                      </a:lnTo>
                      <a:lnTo>
                        <a:pt x="3" y="0"/>
                      </a:lnTo>
                      <a:lnTo>
                        <a:pt x="5" y="0"/>
                      </a:lnTo>
                      <a:lnTo>
                        <a:pt x="5" y="0"/>
                      </a:lnTo>
                      <a:lnTo>
                        <a:pt x="5" y="0"/>
                      </a:lnTo>
                      <a:lnTo>
                        <a:pt x="5" y="2"/>
                      </a:lnTo>
                      <a:lnTo>
                        <a:pt x="5" y="2"/>
                      </a:lnTo>
                      <a:lnTo>
                        <a:pt x="5" y="2"/>
                      </a:lnTo>
                      <a:lnTo>
                        <a:pt x="5" y="2"/>
                      </a:lnTo>
                      <a:lnTo>
                        <a:pt x="5" y="4"/>
                      </a:lnTo>
                      <a:lnTo>
                        <a:pt x="5" y="4"/>
                      </a:lnTo>
                      <a:lnTo>
                        <a:pt x="5" y="6"/>
                      </a:lnTo>
                      <a:lnTo>
                        <a:pt x="5" y="6"/>
                      </a:lnTo>
                      <a:lnTo>
                        <a:pt x="3" y="6"/>
                      </a:lnTo>
                      <a:lnTo>
                        <a:pt x="3" y="8"/>
                      </a:lnTo>
                      <a:lnTo>
                        <a:pt x="3" y="8"/>
                      </a:lnTo>
                      <a:lnTo>
                        <a:pt x="3" y="10"/>
                      </a:lnTo>
                      <a:lnTo>
                        <a:pt x="3" y="1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5" name="Freeform 2088">
                  <a:extLst>
                    <a:ext uri="{FF2B5EF4-FFF2-40B4-BE49-F238E27FC236}">
                      <a16:creationId xmlns:a16="http://schemas.microsoft.com/office/drawing/2014/main" id="{123DAF7A-0ACA-4641-8772-B681D6F1070A}"/>
                    </a:ext>
                  </a:extLst>
                </p:cNvPr>
                <p:cNvSpPr>
                  <a:spLocks/>
                </p:cNvSpPr>
                <p:nvPr/>
              </p:nvSpPr>
              <p:spPr bwMode="auto">
                <a:xfrm>
                  <a:off x="15540178" y="3182939"/>
                  <a:ext cx="173038" cy="95250"/>
                </a:xfrm>
                <a:custGeom>
                  <a:avLst/>
                  <a:gdLst>
                    <a:gd name="T0" fmla="*/ 107 w 109"/>
                    <a:gd name="T1" fmla="*/ 16 h 60"/>
                    <a:gd name="T2" fmla="*/ 103 w 109"/>
                    <a:gd name="T3" fmla="*/ 16 h 60"/>
                    <a:gd name="T4" fmla="*/ 97 w 109"/>
                    <a:gd name="T5" fmla="*/ 19 h 60"/>
                    <a:gd name="T6" fmla="*/ 95 w 109"/>
                    <a:gd name="T7" fmla="*/ 25 h 60"/>
                    <a:gd name="T8" fmla="*/ 93 w 109"/>
                    <a:gd name="T9" fmla="*/ 31 h 60"/>
                    <a:gd name="T10" fmla="*/ 90 w 109"/>
                    <a:gd name="T11" fmla="*/ 35 h 60"/>
                    <a:gd name="T12" fmla="*/ 93 w 109"/>
                    <a:gd name="T13" fmla="*/ 37 h 60"/>
                    <a:gd name="T14" fmla="*/ 95 w 109"/>
                    <a:gd name="T15" fmla="*/ 42 h 60"/>
                    <a:gd name="T16" fmla="*/ 97 w 109"/>
                    <a:gd name="T17" fmla="*/ 44 h 60"/>
                    <a:gd name="T18" fmla="*/ 91 w 109"/>
                    <a:gd name="T19" fmla="*/ 46 h 60"/>
                    <a:gd name="T20" fmla="*/ 88 w 109"/>
                    <a:gd name="T21" fmla="*/ 44 h 60"/>
                    <a:gd name="T22" fmla="*/ 82 w 109"/>
                    <a:gd name="T23" fmla="*/ 42 h 60"/>
                    <a:gd name="T24" fmla="*/ 76 w 109"/>
                    <a:gd name="T25" fmla="*/ 44 h 60"/>
                    <a:gd name="T26" fmla="*/ 72 w 109"/>
                    <a:gd name="T27" fmla="*/ 48 h 60"/>
                    <a:gd name="T28" fmla="*/ 67 w 109"/>
                    <a:gd name="T29" fmla="*/ 50 h 60"/>
                    <a:gd name="T30" fmla="*/ 65 w 109"/>
                    <a:gd name="T31" fmla="*/ 54 h 60"/>
                    <a:gd name="T32" fmla="*/ 63 w 109"/>
                    <a:gd name="T33" fmla="*/ 58 h 60"/>
                    <a:gd name="T34" fmla="*/ 57 w 109"/>
                    <a:gd name="T35" fmla="*/ 58 h 60"/>
                    <a:gd name="T36" fmla="*/ 51 w 109"/>
                    <a:gd name="T37" fmla="*/ 60 h 60"/>
                    <a:gd name="T38" fmla="*/ 47 w 109"/>
                    <a:gd name="T39" fmla="*/ 58 h 60"/>
                    <a:gd name="T40" fmla="*/ 42 w 109"/>
                    <a:gd name="T41" fmla="*/ 58 h 60"/>
                    <a:gd name="T42" fmla="*/ 38 w 109"/>
                    <a:gd name="T43" fmla="*/ 56 h 60"/>
                    <a:gd name="T44" fmla="*/ 32 w 109"/>
                    <a:gd name="T45" fmla="*/ 54 h 60"/>
                    <a:gd name="T46" fmla="*/ 28 w 109"/>
                    <a:gd name="T47" fmla="*/ 56 h 60"/>
                    <a:gd name="T48" fmla="*/ 23 w 109"/>
                    <a:gd name="T49" fmla="*/ 58 h 60"/>
                    <a:gd name="T50" fmla="*/ 17 w 109"/>
                    <a:gd name="T51" fmla="*/ 58 h 60"/>
                    <a:gd name="T52" fmla="*/ 11 w 109"/>
                    <a:gd name="T53" fmla="*/ 58 h 60"/>
                    <a:gd name="T54" fmla="*/ 9 w 109"/>
                    <a:gd name="T55" fmla="*/ 52 h 60"/>
                    <a:gd name="T56" fmla="*/ 9 w 109"/>
                    <a:gd name="T57" fmla="*/ 48 h 60"/>
                    <a:gd name="T58" fmla="*/ 5 w 109"/>
                    <a:gd name="T59" fmla="*/ 42 h 60"/>
                    <a:gd name="T60" fmla="*/ 2 w 109"/>
                    <a:gd name="T61" fmla="*/ 41 h 60"/>
                    <a:gd name="T62" fmla="*/ 2 w 109"/>
                    <a:gd name="T63" fmla="*/ 37 h 60"/>
                    <a:gd name="T64" fmla="*/ 2 w 109"/>
                    <a:gd name="T65" fmla="*/ 31 h 60"/>
                    <a:gd name="T66" fmla="*/ 5 w 109"/>
                    <a:gd name="T67" fmla="*/ 27 h 60"/>
                    <a:gd name="T68" fmla="*/ 9 w 109"/>
                    <a:gd name="T69" fmla="*/ 23 h 60"/>
                    <a:gd name="T70" fmla="*/ 7 w 109"/>
                    <a:gd name="T71" fmla="*/ 19 h 60"/>
                    <a:gd name="T72" fmla="*/ 3 w 109"/>
                    <a:gd name="T73" fmla="*/ 16 h 60"/>
                    <a:gd name="T74" fmla="*/ 2 w 109"/>
                    <a:gd name="T75" fmla="*/ 10 h 60"/>
                    <a:gd name="T76" fmla="*/ 0 w 109"/>
                    <a:gd name="T77" fmla="*/ 4 h 60"/>
                    <a:gd name="T78" fmla="*/ 3 w 109"/>
                    <a:gd name="T79" fmla="*/ 0 h 60"/>
                    <a:gd name="T80" fmla="*/ 9 w 109"/>
                    <a:gd name="T81" fmla="*/ 2 h 60"/>
                    <a:gd name="T82" fmla="*/ 7 w 109"/>
                    <a:gd name="T83" fmla="*/ 4 h 60"/>
                    <a:gd name="T84" fmla="*/ 11 w 109"/>
                    <a:gd name="T85" fmla="*/ 8 h 60"/>
                    <a:gd name="T86" fmla="*/ 17 w 109"/>
                    <a:gd name="T87" fmla="*/ 6 h 60"/>
                    <a:gd name="T88" fmla="*/ 23 w 109"/>
                    <a:gd name="T89" fmla="*/ 8 h 60"/>
                    <a:gd name="T90" fmla="*/ 26 w 109"/>
                    <a:gd name="T91" fmla="*/ 10 h 60"/>
                    <a:gd name="T92" fmla="*/ 34 w 109"/>
                    <a:gd name="T93" fmla="*/ 10 h 60"/>
                    <a:gd name="T94" fmla="*/ 40 w 109"/>
                    <a:gd name="T95" fmla="*/ 10 h 60"/>
                    <a:gd name="T96" fmla="*/ 46 w 109"/>
                    <a:gd name="T97" fmla="*/ 10 h 60"/>
                    <a:gd name="T98" fmla="*/ 51 w 109"/>
                    <a:gd name="T99" fmla="*/ 12 h 60"/>
                    <a:gd name="T100" fmla="*/ 57 w 109"/>
                    <a:gd name="T101" fmla="*/ 10 h 60"/>
                    <a:gd name="T102" fmla="*/ 61 w 109"/>
                    <a:gd name="T103" fmla="*/ 8 h 60"/>
                    <a:gd name="T104" fmla="*/ 67 w 109"/>
                    <a:gd name="T105" fmla="*/ 4 h 60"/>
                    <a:gd name="T106" fmla="*/ 72 w 109"/>
                    <a:gd name="T107" fmla="*/ 2 h 60"/>
                    <a:gd name="T108" fmla="*/ 78 w 109"/>
                    <a:gd name="T109" fmla="*/ 2 h 60"/>
                    <a:gd name="T110" fmla="*/ 84 w 109"/>
                    <a:gd name="T111" fmla="*/ 2 h 60"/>
                    <a:gd name="T112" fmla="*/ 90 w 109"/>
                    <a:gd name="T113" fmla="*/ 2 h 60"/>
                    <a:gd name="T114" fmla="*/ 95 w 109"/>
                    <a:gd name="T115" fmla="*/ 4 h 60"/>
                    <a:gd name="T116" fmla="*/ 99 w 109"/>
                    <a:gd name="T117" fmla="*/ 8 h 60"/>
                    <a:gd name="T118" fmla="*/ 105 w 109"/>
                    <a:gd name="T119"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 h="60">
                      <a:moveTo>
                        <a:pt x="109" y="10"/>
                      </a:moveTo>
                      <a:lnTo>
                        <a:pt x="109" y="10"/>
                      </a:lnTo>
                      <a:lnTo>
                        <a:pt x="109" y="12"/>
                      </a:lnTo>
                      <a:lnTo>
                        <a:pt x="109" y="12"/>
                      </a:lnTo>
                      <a:lnTo>
                        <a:pt x="109" y="14"/>
                      </a:lnTo>
                      <a:lnTo>
                        <a:pt x="109" y="14"/>
                      </a:lnTo>
                      <a:lnTo>
                        <a:pt x="109" y="16"/>
                      </a:lnTo>
                      <a:lnTo>
                        <a:pt x="107" y="16"/>
                      </a:lnTo>
                      <a:lnTo>
                        <a:pt x="107" y="16"/>
                      </a:lnTo>
                      <a:lnTo>
                        <a:pt x="107" y="16"/>
                      </a:lnTo>
                      <a:lnTo>
                        <a:pt x="107" y="18"/>
                      </a:lnTo>
                      <a:lnTo>
                        <a:pt x="105" y="18"/>
                      </a:lnTo>
                      <a:lnTo>
                        <a:pt x="105" y="18"/>
                      </a:lnTo>
                      <a:lnTo>
                        <a:pt x="105" y="18"/>
                      </a:lnTo>
                      <a:lnTo>
                        <a:pt x="105" y="18"/>
                      </a:lnTo>
                      <a:lnTo>
                        <a:pt x="105" y="18"/>
                      </a:lnTo>
                      <a:lnTo>
                        <a:pt x="103" y="18"/>
                      </a:lnTo>
                      <a:lnTo>
                        <a:pt x="103" y="18"/>
                      </a:lnTo>
                      <a:lnTo>
                        <a:pt x="103" y="16"/>
                      </a:lnTo>
                      <a:lnTo>
                        <a:pt x="103" y="16"/>
                      </a:lnTo>
                      <a:lnTo>
                        <a:pt x="103" y="18"/>
                      </a:lnTo>
                      <a:lnTo>
                        <a:pt x="101" y="18"/>
                      </a:lnTo>
                      <a:lnTo>
                        <a:pt x="101" y="18"/>
                      </a:lnTo>
                      <a:lnTo>
                        <a:pt x="99" y="18"/>
                      </a:lnTo>
                      <a:lnTo>
                        <a:pt x="99" y="18"/>
                      </a:lnTo>
                      <a:lnTo>
                        <a:pt x="99" y="18"/>
                      </a:lnTo>
                      <a:lnTo>
                        <a:pt x="99" y="18"/>
                      </a:lnTo>
                      <a:lnTo>
                        <a:pt x="99" y="18"/>
                      </a:lnTo>
                      <a:lnTo>
                        <a:pt x="99" y="19"/>
                      </a:lnTo>
                      <a:lnTo>
                        <a:pt x="97" y="19"/>
                      </a:lnTo>
                      <a:lnTo>
                        <a:pt x="97" y="19"/>
                      </a:lnTo>
                      <a:lnTo>
                        <a:pt x="97" y="19"/>
                      </a:lnTo>
                      <a:lnTo>
                        <a:pt x="97" y="19"/>
                      </a:lnTo>
                      <a:lnTo>
                        <a:pt x="97" y="21"/>
                      </a:lnTo>
                      <a:lnTo>
                        <a:pt x="97" y="21"/>
                      </a:lnTo>
                      <a:lnTo>
                        <a:pt x="97" y="23"/>
                      </a:lnTo>
                      <a:lnTo>
                        <a:pt x="97" y="23"/>
                      </a:lnTo>
                      <a:lnTo>
                        <a:pt x="95" y="23"/>
                      </a:lnTo>
                      <a:lnTo>
                        <a:pt x="95" y="25"/>
                      </a:lnTo>
                      <a:lnTo>
                        <a:pt x="95" y="25"/>
                      </a:lnTo>
                      <a:lnTo>
                        <a:pt x="95" y="25"/>
                      </a:lnTo>
                      <a:lnTo>
                        <a:pt x="95" y="27"/>
                      </a:lnTo>
                      <a:lnTo>
                        <a:pt x="95" y="27"/>
                      </a:lnTo>
                      <a:lnTo>
                        <a:pt x="95" y="29"/>
                      </a:lnTo>
                      <a:lnTo>
                        <a:pt x="95" y="29"/>
                      </a:lnTo>
                      <a:lnTo>
                        <a:pt x="95" y="31"/>
                      </a:lnTo>
                      <a:lnTo>
                        <a:pt x="95" y="31"/>
                      </a:lnTo>
                      <a:lnTo>
                        <a:pt x="95" y="31"/>
                      </a:lnTo>
                      <a:lnTo>
                        <a:pt x="93" y="31"/>
                      </a:lnTo>
                      <a:lnTo>
                        <a:pt x="93" y="31"/>
                      </a:lnTo>
                      <a:lnTo>
                        <a:pt x="93" y="31"/>
                      </a:lnTo>
                      <a:lnTo>
                        <a:pt x="93" y="31"/>
                      </a:lnTo>
                      <a:lnTo>
                        <a:pt x="93" y="31"/>
                      </a:lnTo>
                      <a:lnTo>
                        <a:pt x="93" y="33"/>
                      </a:lnTo>
                      <a:lnTo>
                        <a:pt x="91" y="33"/>
                      </a:lnTo>
                      <a:lnTo>
                        <a:pt x="91" y="33"/>
                      </a:lnTo>
                      <a:lnTo>
                        <a:pt x="91" y="33"/>
                      </a:lnTo>
                      <a:lnTo>
                        <a:pt x="91" y="35"/>
                      </a:lnTo>
                      <a:lnTo>
                        <a:pt x="91" y="35"/>
                      </a:lnTo>
                      <a:lnTo>
                        <a:pt x="90" y="35"/>
                      </a:lnTo>
                      <a:lnTo>
                        <a:pt x="90" y="35"/>
                      </a:lnTo>
                      <a:lnTo>
                        <a:pt x="90" y="35"/>
                      </a:lnTo>
                      <a:lnTo>
                        <a:pt x="90" y="35"/>
                      </a:lnTo>
                      <a:lnTo>
                        <a:pt x="91" y="35"/>
                      </a:lnTo>
                      <a:lnTo>
                        <a:pt x="91" y="35"/>
                      </a:lnTo>
                      <a:lnTo>
                        <a:pt x="91" y="35"/>
                      </a:lnTo>
                      <a:lnTo>
                        <a:pt x="91" y="35"/>
                      </a:lnTo>
                      <a:lnTo>
                        <a:pt x="93" y="35"/>
                      </a:lnTo>
                      <a:lnTo>
                        <a:pt x="93" y="37"/>
                      </a:lnTo>
                      <a:lnTo>
                        <a:pt x="93" y="37"/>
                      </a:lnTo>
                      <a:lnTo>
                        <a:pt x="93" y="37"/>
                      </a:lnTo>
                      <a:lnTo>
                        <a:pt x="93" y="37"/>
                      </a:lnTo>
                      <a:lnTo>
                        <a:pt x="93" y="39"/>
                      </a:lnTo>
                      <a:lnTo>
                        <a:pt x="93" y="39"/>
                      </a:lnTo>
                      <a:lnTo>
                        <a:pt x="93" y="39"/>
                      </a:lnTo>
                      <a:lnTo>
                        <a:pt x="93" y="41"/>
                      </a:lnTo>
                      <a:lnTo>
                        <a:pt x="93" y="41"/>
                      </a:lnTo>
                      <a:lnTo>
                        <a:pt x="93" y="41"/>
                      </a:lnTo>
                      <a:lnTo>
                        <a:pt x="95" y="41"/>
                      </a:lnTo>
                      <a:lnTo>
                        <a:pt x="95" y="42"/>
                      </a:lnTo>
                      <a:lnTo>
                        <a:pt x="95" y="42"/>
                      </a:lnTo>
                      <a:lnTo>
                        <a:pt x="97" y="42"/>
                      </a:lnTo>
                      <a:lnTo>
                        <a:pt x="97" y="42"/>
                      </a:lnTo>
                      <a:lnTo>
                        <a:pt x="97" y="42"/>
                      </a:lnTo>
                      <a:lnTo>
                        <a:pt x="97" y="42"/>
                      </a:lnTo>
                      <a:lnTo>
                        <a:pt x="97" y="42"/>
                      </a:lnTo>
                      <a:lnTo>
                        <a:pt x="97" y="44"/>
                      </a:lnTo>
                      <a:lnTo>
                        <a:pt x="97" y="44"/>
                      </a:lnTo>
                      <a:lnTo>
                        <a:pt x="97" y="44"/>
                      </a:lnTo>
                      <a:lnTo>
                        <a:pt x="97" y="44"/>
                      </a:lnTo>
                      <a:lnTo>
                        <a:pt x="95" y="44"/>
                      </a:lnTo>
                      <a:lnTo>
                        <a:pt x="95" y="44"/>
                      </a:lnTo>
                      <a:lnTo>
                        <a:pt x="93" y="44"/>
                      </a:lnTo>
                      <a:lnTo>
                        <a:pt x="93" y="46"/>
                      </a:lnTo>
                      <a:lnTo>
                        <a:pt x="93" y="46"/>
                      </a:lnTo>
                      <a:lnTo>
                        <a:pt x="93" y="46"/>
                      </a:lnTo>
                      <a:lnTo>
                        <a:pt x="93" y="44"/>
                      </a:lnTo>
                      <a:lnTo>
                        <a:pt x="91" y="44"/>
                      </a:lnTo>
                      <a:lnTo>
                        <a:pt x="91" y="46"/>
                      </a:lnTo>
                      <a:lnTo>
                        <a:pt x="91" y="46"/>
                      </a:lnTo>
                      <a:lnTo>
                        <a:pt x="91" y="46"/>
                      </a:lnTo>
                      <a:lnTo>
                        <a:pt x="90" y="46"/>
                      </a:lnTo>
                      <a:lnTo>
                        <a:pt x="90" y="46"/>
                      </a:lnTo>
                      <a:lnTo>
                        <a:pt x="90" y="46"/>
                      </a:lnTo>
                      <a:lnTo>
                        <a:pt x="90" y="46"/>
                      </a:lnTo>
                      <a:lnTo>
                        <a:pt x="88" y="46"/>
                      </a:lnTo>
                      <a:lnTo>
                        <a:pt x="88" y="46"/>
                      </a:lnTo>
                      <a:lnTo>
                        <a:pt x="88" y="44"/>
                      </a:lnTo>
                      <a:lnTo>
                        <a:pt x="88" y="44"/>
                      </a:lnTo>
                      <a:lnTo>
                        <a:pt x="88" y="44"/>
                      </a:lnTo>
                      <a:lnTo>
                        <a:pt x="86" y="44"/>
                      </a:lnTo>
                      <a:lnTo>
                        <a:pt x="86" y="42"/>
                      </a:lnTo>
                      <a:lnTo>
                        <a:pt x="86" y="42"/>
                      </a:lnTo>
                      <a:lnTo>
                        <a:pt x="84" y="42"/>
                      </a:lnTo>
                      <a:lnTo>
                        <a:pt x="84" y="42"/>
                      </a:lnTo>
                      <a:lnTo>
                        <a:pt x="84" y="42"/>
                      </a:lnTo>
                      <a:lnTo>
                        <a:pt x="84" y="42"/>
                      </a:lnTo>
                      <a:lnTo>
                        <a:pt x="84" y="42"/>
                      </a:lnTo>
                      <a:lnTo>
                        <a:pt x="82" y="42"/>
                      </a:lnTo>
                      <a:lnTo>
                        <a:pt x="82" y="42"/>
                      </a:lnTo>
                      <a:lnTo>
                        <a:pt x="82" y="42"/>
                      </a:lnTo>
                      <a:lnTo>
                        <a:pt x="80" y="42"/>
                      </a:lnTo>
                      <a:lnTo>
                        <a:pt x="80" y="44"/>
                      </a:lnTo>
                      <a:lnTo>
                        <a:pt x="80" y="44"/>
                      </a:lnTo>
                      <a:lnTo>
                        <a:pt x="80" y="44"/>
                      </a:lnTo>
                      <a:lnTo>
                        <a:pt x="78" y="44"/>
                      </a:lnTo>
                      <a:lnTo>
                        <a:pt x="78" y="44"/>
                      </a:lnTo>
                      <a:lnTo>
                        <a:pt x="78" y="44"/>
                      </a:lnTo>
                      <a:lnTo>
                        <a:pt x="76" y="44"/>
                      </a:lnTo>
                      <a:lnTo>
                        <a:pt x="76" y="44"/>
                      </a:lnTo>
                      <a:lnTo>
                        <a:pt x="76" y="46"/>
                      </a:lnTo>
                      <a:lnTo>
                        <a:pt x="76" y="46"/>
                      </a:lnTo>
                      <a:lnTo>
                        <a:pt x="74" y="46"/>
                      </a:lnTo>
                      <a:lnTo>
                        <a:pt x="74" y="46"/>
                      </a:lnTo>
                      <a:lnTo>
                        <a:pt x="72" y="46"/>
                      </a:lnTo>
                      <a:lnTo>
                        <a:pt x="72" y="46"/>
                      </a:lnTo>
                      <a:lnTo>
                        <a:pt x="72" y="46"/>
                      </a:lnTo>
                      <a:lnTo>
                        <a:pt x="72" y="48"/>
                      </a:lnTo>
                      <a:lnTo>
                        <a:pt x="72" y="48"/>
                      </a:lnTo>
                      <a:lnTo>
                        <a:pt x="72" y="48"/>
                      </a:lnTo>
                      <a:lnTo>
                        <a:pt x="70" y="48"/>
                      </a:lnTo>
                      <a:lnTo>
                        <a:pt x="70" y="48"/>
                      </a:lnTo>
                      <a:lnTo>
                        <a:pt x="70" y="48"/>
                      </a:lnTo>
                      <a:lnTo>
                        <a:pt x="69" y="48"/>
                      </a:lnTo>
                      <a:lnTo>
                        <a:pt x="69" y="50"/>
                      </a:lnTo>
                      <a:lnTo>
                        <a:pt x="69" y="50"/>
                      </a:lnTo>
                      <a:lnTo>
                        <a:pt x="69" y="50"/>
                      </a:lnTo>
                      <a:lnTo>
                        <a:pt x="69" y="50"/>
                      </a:lnTo>
                      <a:lnTo>
                        <a:pt x="67" y="50"/>
                      </a:lnTo>
                      <a:lnTo>
                        <a:pt x="67" y="50"/>
                      </a:lnTo>
                      <a:lnTo>
                        <a:pt x="67" y="50"/>
                      </a:lnTo>
                      <a:lnTo>
                        <a:pt x="67" y="50"/>
                      </a:lnTo>
                      <a:lnTo>
                        <a:pt x="65" y="50"/>
                      </a:lnTo>
                      <a:lnTo>
                        <a:pt x="65" y="50"/>
                      </a:lnTo>
                      <a:lnTo>
                        <a:pt x="65" y="50"/>
                      </a:lnTo>
                      <a:lnTo>
                        <a:pt x="65" y="50"/>
                      </a:lnTo>
                      <a:lnTo>
                        <a:pt x="65" y="52"/>
                      </a:lnTo>
                      <a:lnTo>
                        <a:pt x="65" y="52"/>
                      </a:lnTo>
                      <a:lnTo>
                        <a:pt x="65" y="52"/>
                      </a:lnTo>
                      <a:lnTo>
                        <a:pt x="65" y="54"/>
                      </a:lnTo>
                      <a:lnTo>
                        <a:pt x="65" y="54"/>
                      </a:lnTo>
                      <a:lnTo>
                        <a:pt x="65" y="54"/>
                      </a:lnTo>
                      <a:lnTo>
                        <a:pt x="65" y="56"/>
                      </a:lnTo>
                      <a:lnTo>
                        <a:pt x="65" y="56"/>
                      </a:lnTo>
                      <a:lnTo>
                        <a:pt x="65" y="58"/>
                      </a:lnTo>
                      <a:lnTo>
                        <a:pt x="65" y="58"/>
                      </a:lnTo>
                      <a:lnTo>
                        <a:pt x="65" y="58"/>
                      </a:lnTo>
                      <a:lnTo>
                        <a:pt x="65" y="58"/>
                      </a:lnTo>
                      <a:lnTo>
                        <a:pt x="65" y="58"/>
                      </a:lnTo>
                      <a:lnTo>
                        <a:pt x="63" y="58"/>
                      </a:lnTo>
                      <a:lnTo>
                        <a:pt x="63" y="58"/>
                      </a:lnTo>
                      <a:lnTo>
                        <a:pt x="61" y="58"/>
                      </a:lnTo>
                      <a:lnTo>
                        <a:pt x="61" y="58"/>
                      </a:lnTo>
                      <a:lnTo>
                        <a:pt x="61" y="60"/>
                      </a:lnTo>
                      <a:lnTo>
                        <a:pt x="61" y="60"/>
                      </a:lnTo>
                      <a:lnTo>
                        <a:pt x="61" y="58"/>
                      </a:lnTo>
                      <a:lnTo>
                        <a:pt x="59" y="58"/>
                      </a:lnTo>
                      <a:lnTo>
                        <a:pt x="59" y="58"/>
                      </a:lnTo>
                      <a:lnTo>
                        <a:pt x="57" y="58"/>
                      </a:lnTo>
                      <a:lnTo>
                        <a:pt x="57" y="58"/>
                      </a:lnTo>
                      <a:lnTo>
                        <a:pt x="57" y="60"/>
                      </a:lnTo>
                      <a:lnTo>
                        <a:pt x="57" y="60"/>
                      </a:lnTo>
                      <a:lnTo>
                        <a:pt x="55" y="60"/>
                      </a:lnTo>
                      <a:lnTo>
                        <a:pt x="55" y="60"/>
                      </a:lnTo>
                      <a:lnTo>
                        <a:pt x="55" y="58"/>
                      </a:lnTo>
                      <a:lnTo>
                        <a:pt x="55" y="58"/>
                      </a:lnTo>
                      <a:lnTo>
                        <a:pt x="55" y="60"/>
                      </a:lnTo>
                      <a:lnTo>
                        <a:pt x="53" y="60"/>
                      </a:lnTo>
                      <a:lnTo>
                        <a:pt x="53" y="60"/>
                      </a:lnTo>
                      <a:lnTo>
                        <a:pt x="51" y="60"/>
                      </a:lnTo>
                      <a:lnTo>
                        <a:pt x="51" y="60"/>
                      </a:lnTo>
                      <a:lnTo>
                        <a:pt x="51" y="60"/>
                      </a:lnTo>
                      <a:lnTo>
                        <a:pt x="51" y="60"/>
                      </a:lnTo>
                      <a:lnTo>
                        <a:pt x="49" y="60"/>
                      </a:lnTo>
                      <a:lnTo>
                        <a:pt x="49" y="60"/>
                      </a:lnTo>
                      <a:lnTo>
                        <a:pt x="49" y="60"/>
                      </a:lnTo>
                      <a:lnTo>
                        <a:pt x="49" y="60"/>
                      </a:lnTo>
                      <a:lnTo>
                        <a:pt x="47" y="60"/>
                      </a:lnTo>
                      <a:lnTo>
                        <a:pt x="47" y="58"/>
                      </a:lnTo>
                      <a:lnTo>
                        <a:pt x="47" y="58"/>
                      </a:lnTo>
                      <a:lnTo>
                        <a:pt x="46" y="58"/>
                      </a:lnTo>
                      <a:lnTo>
                        <a:pt x="46" y="58"/>
                      </a:lnTo>
                      <a:lnTo>
                        <a:pt x="46" y="58"/>
                      </a:lnTo>
                      <a:lnTo>
                        <a:pt x="46" y="58"/>
                      </a:lnTo>
                      <a:lnTo>
                        <a:pt x="44" y="58"/>
                      </a:lnTo>
                      <a:lnTo>
                        <a:pt x="44" y="58"/>
                      </a:lnTo>
                      <a:lnTo>
                        <a:pt x="44" y="58"/>
                      </a:lnTo>
                      <a:lnTo>
                        <a:pt x="44" y="58"/>
                      </a:lnTo>
                      <a:lnTo>
                        <a:pt x="42" y="58"/>
                      </a:lnTo>
                      <a:lnTo>
                        <a:pt x="42" y="58"/>
                      </a:lnTo>
                      <a:lnTo>
                        <a:pt x="42" y="58"/>
                      </a:lnTo>
                      <a:lnTo>
                        <a:pt x="40" y="58"/>
                      </a:lnTo>
                      <a:lnTo>
                        <a:pt x="40" y="58"/>
                      </a:lnTo>
                      <a:lnTo>
                        <a:pt x="40" y="58"/>
                      </a:lnTo>
                      <a:lnTo>
                        <a:pt x="40" y="58"/>
                      </a:lnTo>
                      <a:lnTo>
                        <a:pt x="38" y="58"/>
                      </a:lnTo>
                      <a:lnTo>
                        <a:pt x="38" y="56"/>
                      </a:lnTo>
                      <a:lnTo>
                        <a:pt x="38" y="56"/>
                      </a:lnTo>
                      <a:lnTo>
                        <a:pt x="38" y="56"/>
                      </a:lnTo>
                      <a:lnTo>
                        <a:pt x="38" y="56"/>
                      </a:lnTo>
                      <a:lnTo>
                        <a:pt x="38" y="54"/>
                      </a:lnTo>
                      <a:lnTo>
                        <a:pt x="38" y="54"/>
                      </a:lnTo>
                      <a:lnTo>
                        <a:pt x="36" y="54"/>
                      </a:lnTo>
                      <a:lnTo>
                        <a:pt x="36" y="54"/>
                      </a:lnTo>
                      <a:lnTo>
                        <a:pt x="36" y="54"/>
                      </a:lnTo>
                      <a:lnTo>
                        <a:pt x="34" y="54"/>
                      </a:lnTo>
                      <a:lnTo>
                        <a:pt x="34" y="54"/>
                      </a:lnTo>
                      <a:lnTo>
                        <a:pt x="34" y="54"/>
                      </a:lnTo>
                      <a:lnTo>
                        <a:pt x="32" y="54"/>
                      </a:lnTo>
                      <a:lnTo>
                        <a:pt x="32" y="54"/>
                      </a:lnTo>
                      <a:lnTo>
                        <a:pt x="32" y="54"/>
                      </a:lnTo>
                      <a:lnTo>
                        <a:pt x="32" y="54"/>
                      </a:lnTo>
                      <a:lnTo>
                        <a:pt x="30" y="54"/>
                      </a:lnTo>
                      <a:lnTo>
                        <a:pt x="30" y="54"/>
                      </a:lnTo>
                      <a:lnTo>
                        <a:pt x="30" y="54"/>
                      </a:lnTo>
                      <a:lnTo>
                        <a:pt x="28" y="54"/>
                      </a:lnTo>
                      <a:lnTo>
                        <a:pt x="28" y="56"/>
                      </a:lnTo>
                      <a:lnTo>
                        <a:pt x="28" y="56"/>
                      </a:lnTo>
                      <a:lnTo>
                        <a:pt x="28" y="56"/>
                      </a:lnTo>
                      <a:lnTo>
                        <a:pt x="28" y="56"/>
                      </a:lnTo>
                      <a:lnTo>
                        <a:pt x="26" y="56"/>
                      </a:lnTo>
                      <a:lnTo>
                        <a:pt x="26" y="56"/>
                      </a:lnTo>
                      <a:lnTo>
                        <a:pt x="25" y="56"/>
                      </a:lnTo>
                      <a:lnTo>
                        <a:pt x="25" y="56"/>
                      </a:lnTo>
                      <a:lnTo>
                        <a:pt x="25" y="58"/>
                      </a:lnTo>
                      <a:lnTo>
                        <a:pt x="25" y="58"/>
                      </a:lnTo>
                      <a:lnTo>
                        <a:pt x="23" y="58"/>
                      </a:lnTo>
                      <a:lnTo>
                        <a:pt x="23" y="58"/>
                      </a:lnTo>
                      <a:lnTo>
                        <a:pt x="23" y="58"/>
                      </a:lnTo>
                      <a:lnTo>
                        <a:pt x="23" y="58"/>
                      </a:lnTo>
                      <a:lnTo>
                        <a:pt x="21" y="58"/>
                      </a:lnTo>
                      <a:lnTo>
                        <a:pt x="21" y="58"/>
                      </a:lnTo>
                      <a:lnTo>
                        <a:pt x="19" y="58"/>
                      </a:lnTo>
                      <a:lnTo>
                        <a:pt x="19" y="58"/>
                      </a:lnTo>
                      <a:lnTo>
                        <a:pt x="19" y="58"/>
                      </a:lnTo>
                      <a:lnTo>
                        <a:pt x="19" y="58"/>
                      </a:lnTo>
                      <a:lnTo>
                        <a:pt x="17" y="58"/>
                      </a:lnTo>
                      <a:lnTo>
                        <a:pt x="17" y="58"/>
                      </a:lnTo>
                      <a:lnTo>
                        <a:pt x="17" y="58"/>
                      </a:lnTo>
                      <a:lnTo>
                        <a:pt x="17" y="58"/>
                      </a:lnTo>
                      <a:lnTo>
                        <a:pt x="17" y="58"/>
                      </a:lnTo>
                      <a:lnTo>
                        <a:pt x="15" y="58"/>
                      </a:lnTo>
                      <a:lnTo>
                        <a:pt x="15" y="58"/>
                      </a:lnTo>
                      <a:lnTo>
                        <a:pt x="15" y="58"/>
                      </a:lnTo>
                      <a:lnTo>
                        <a:pt x="13" y="58"/>
                      </a:lnTo>
                      <a:lnTo>
                        <a:pt x="13" y="58"/>
                      </a:lnTo>
                      <a:lnTo>
                        <a:pt x="13" y="58"/>
                      </a:lnTo>
                      <a:lnTo>
                        <a:pt x="13" y="58"/>
                      </a:lnTo>
                      <a:lnTo>
                        <a:pt x="11" y="58"/>
                      </a:lnTo>
                      <a:lnTo>
                        <a:pt x="11" y="58"/>
                      </a:lnTo>
                      <a:lnTo>
                        <a:pt x="11" y="58"/>
                      </a:lnTo>
                      <a:lnTo>
                        <a:pt x="9" y="58"/>
                      </a:lnTo>
                      <a:lnTo>
                        <a:pt x="9" y="58"/>
                      </a:lnTo>
                      <a:lnTo>
                        <a:pt x="9" y="58"/>
                      </a:lnTo>
                      <a:lnTo>
                        <a:pt x="9" y="56"/>
                      </a:lnTo>
                      <a:lnTo>
                        <a:pt x="9" y="56"/>
                      </a:lnTo>
                      <a:lnTo>
                        <a:pt x="9" y="54"/>
                      </a:lnTo>
                      <a:lnTo>
                        <a:pt x="9" y="54"/>
                      </a:lnTo>
                      <a:lnTo>
                        <a:pt x="9" y="52"/>
                      </a:lnTo>
                      <a:lnTo>
                        <a:pt x="9" y="52"/>
                      </a:lnTo>
                      <a:lnTo>
                        <a:pt x="11" y="52"/>
                      </a:lnTo>
                      <a:lnTo>
                        <a:pt x="11" y="50"/>
                      </a:lnTo>
                      <a:lnTo>
                        <a:pt x="11" y="50"/>
                      </a:lnTo>
                      <a:lnTo>
                        <a:pt x="11" y="50"/>
                      </a:lnTo>
                      <a:lnTo>
                        <a:pt x="11" y="50"/>
                      </a:lnTo>
                      <a:lnTo>
                        <a:pt x="11" y="50"/>
                      </a:lnTo>
                      <a:lnTo>
                        <a:pt x="9" y="50"/>
                      </a:lnTo>
                      <a:lnTo>
                        <a:pt x="9" y="48"/>
                      </a:lnTo>
                      <a:lnTo>
                        <a:pt x="9" y="48"/>
                      </a:lnTo>
                      <a:lnTo>
                        <a:pt x="9" y="48"/>
                      </a:lnTo>
                      <a:lnTo>
                        <a:pt x="9" y="46"/>
                      </a:lnTo>
                      <a:lnTo>
                        <a:pt x="7" y="46"/>
                      </a:lnTo>
                      <a:lnTo>
                        <a:pt x="7" y="46"/>
                      </a:lnTo>
                      <a:lnTo>
                        <a:pt x="7" y="44"/>
                      </a:lnTo>
                      <a:lnTo>
                        <a:pt x="7" y="44"/>
                      </a:lnTo>
                      <a:lnTo>
                        <a:pt x="7" y="44"/>
                      </a:lnTo>
                      <a:lnTo>
                        <a:pt x="7" y="44"/>
                      </a:lnTo>
                      <a:lnTo>
                        <a:pt x="5" y="44"/>
                      </a:lnTo>
                      <a:lnTo>
                        <a:pt x="5" y="44"/>
                      </a:lnTo>
                      <a:lnTo>
                        <a:pt x="5" y="42"/>
                      </a:lnTo>
                      <a:lnTo>
                        <a:pt x="5" y="42"/>
                      </a:lnTo>
                      <a:lnTo>
                        <a:pt x="3" y="42"/>
                      </a:lnTo>
                      <a:lnTo>
                        <a:pt x="3" y="42"/>
                      </a:lnTo>
                      <a:lnTo>
                        <a:pt x="3" y="42"/>
                      </a:lnTo>
                      <a:lnTo>
                        <a:pt x="2" y="42"/>
                      </a:lnTo>
                      <a:lnTo>
                        <a:pt x="2" y="42"/>
                      </a:lnTo>
                      <a:lnTo>
                        <a:pt x="2" y="42"/>
                      </a:lnTo>
                      <a:lnTo>
                        <a:pt x="2" y="41"/>
                      </a:lnTo>
                      <a:lnTo>
                        <a:pt x="2" y="41"/>
                      </a:lnTo>
                      <a:lnTo>
                        <a:pt x="2" y="41"/>
                      </a:lnTo>
                      <a:lnTo>
                        <a:pt x="0" y="41"/>
                      </a:lnTo>
                      <a:lnTo>
                        <a:pt x="0" y="39"/>
                      </a:lnTo>
                      <a:lnTo>
                        <a:pt x="0" y="39"/>
                      </a:lnTo>
                      <a:lnTo>
                        <a:pt x="0" y="39"/>
                      </a:lnTo>
                      <a:lnTo>
                        <a:pt x="0" y="39"/>
                      </a:lnTo>
                      <a:lnTo>
                        <a:pt x="2" y="39"/>
                      </a:lnTo>
                      <a:lnTo>
                        <a:pt x="2" y="37"/>
                      </a:lnTo>
                      <a:lnTo>
                        <a:pt x="2" y="37"/>
                      </a:lnTo>
                      <a:lnTo>
                        <a:pt x="2" y="37"/>
                      </a:lnTo>
                      <a:lnTo>
                        <a:pt x="2" y="37"/>
                      </a:lnTo>
                      <a:lnTo>
                        <a:pt x="2" y="35"/>
                      </a:lnTo>
                      <a:lnTo>
                        <a:pt x="2" y="35"/>
                      </a:lnTo>
                      <a:lnTo>
                        <a:pt x="2" y="35"/>
                      </a:lnTo>
                      <a:lnTo>
                        <a:pt x="2" y="35"/>
                      </a:lnTo>
                      <a:lnTo>
                        <a:pt x="2" y="35"/>
                      </a:lnTo>
                      <a:lnTo>
                        <a:pt x="2" y="33"/>
                      </a:lnTo>
                      <a:lnTo>
                        <a:pt x="2" y="33"/>
                      </a:lnTo>
                      <a:lnTo>
                        <a:pt x="2" y="31"/>
                      </a:lnTo>
                      <a:lnTo>
                        <a:pt x="2" y="31"/>
                      </a:lnTo>
                      <a:lnTo>
                        <a:pt x="2" y="31"/>
                      </a:lnTo>
                      <a:lnTo>
                        <a:pt x="2" y="29"/>
                      </a:lnTo>
                      <a:lnTo>
                        <a:pt x="2" y="29"/>
                      </a:lnTo>
                      <a:lnTo>
                        <a:pt x="2" y="29"/>
                      </a:lnTo>
                      <a:lnTo>
                        <a:pt x="2" y="27"/>
                      </a:lnTo>
                      <a:lnTo>
                        <a:pt x="2" y="27"/>
                      </a:lnTo>
                      <a:lnTo>
                        <a:pt x="2" y="27"/>
                      </a:lnTo>
                      <a:lnTo>
                        <a:pt x="2" y="27"/>
                      </a:lnTo>
                      <a:lnTo>
                        <a:pt x="3" y="27"/>
                      </a:lnTo>
                      <a:lnTo>
                        <a:pt x="3" y="27"/>
                      </a:lnTo>
                      <a:lnTo>
                        <a:pt x="5" y="27"/>
                      </a:lnTo>
                      <a:lnTo>
                        <a:pt x="5" y="27"/>
                      </a:lnTo>
                      <a:lnTo>
                        <a:pt x="5" y="27"/>
                      </a:lnTo>
                      <a:lnTo>
                        <a:pt x="5" y="25"/>
                      </a:lnTo>
                      <a:lnTo>
                        <a:pt x="7" y="25"/>
                      </a:lnTo>
                      <a:lnTo>
                        <a:pt x="7" y="25"/>
                      </a:lnTo>
                      <a:lnTo>
                        <a:pt x="7" y="25"/>
                      </a:lnTo>
                      <a:lnTo>
                        <a:pt x="7" y="25"/>
                      </a:lnTo>
                      <a:lnTo>
                        <a:pt x="7" y="25"/>
                      </a:lnTo>
                      <a:lnTo>
                        <a:pt x="7" y="23"/>
                      </a:lnTo>
                      <a:lnTo>
                        <a:pt x="9" y="23"/>
                      </a:lnTo>
                      <a:lnTo>
                        <a:pt x="9" y="23"/>
                      </a:lnTo>
                      <a:lnTo>
                        <a:pt x="9" y="23"/>
                      </a:lnTo>
                      <a:lnTo>
                        <a:pt x="9" y="21"/>
                      </a:lnTo>
                      <a:lnTo>
                        <a:pt x="11" y="21"/>
                      </a:lnTo>
                      <a:lnTo>
                        <a:pt x="11" y="21"/>
                      </a:lnTo>
                      <a:lnTo>
                        <a:pt x="11" y="19"/>
                      </a:lnTo>
                      <a:lnTo>
                        <a:pt x="9" y="19"/>
                      </a:lnTo>
                      <a:lnTo>
                        <a:pt x="9" y="19"/>
                      </a:lnTo>
                      <a:lnTo>
                        <a:pt x="9" y="19"/>
                      </a:lnTo>
                      <a:lnTo>
                        <a:pt x="7" y="19"/>
                      </a:lnTo>
                      <a:lnTo>
                        <a:pt x="7" y="18"/>
                      </a:lnTo>
                      <a:lnTo>
                        <a:pt x="7" y="18"/>
                      </a:lnTo>
                      <a:lnTo>
                        <a:pt x="7" y="18"/>
                      </a:lnTo>
                      <a:lnTo>
                        <a:pt x="7" y="18"/>
                      </a:lnTo>
                      <a:lnTo>
                        <a:pt x="7" y="18"/>
                      </a:lnTo>
                      <a:lnTo>
                        <a:pt x="5" y="18"/>
                      </a:lnTo>
                      <a:lnTo>
                        <a:pt x="5" y="18"/>
                      </a:lnTo>
                      <a:lnTo>
                        <a:pt x="5" y="18"/>
                      </a:lnTo>
                      <a:lnTo>
                        <a:pt x="5" y="16"/>
                      </a:lnTo>
                      <a:lnTo>
                        <a:pt x="3" y="16"/>
                      </a:lnTo>
                      <a:lnTo>
                        <a:pt x="3" y="16"/>
                      </a:lnTo>
                      <a:lnTo>
                        <a:pt x="3" y="16"/>
                      </a:lnTo>
                      <a:lnTo>
                        <a:pt x="2" y="16"/>
                      </a:lnTo>
                      <a:lnTo>
                        <a:pt x="2" y="14"/>
                      </a:lnTo>
                      <a:lnTo>
                        <a:pt x="2" y="14"/>
                      </a:lnTo>
                      <a:lnTo>
                        <a:pt x="2" y="14"/>
                      </a:lnTo>
                      <a:lnTo>
                        <a:pt x="2" y="12"/>
                      </a:lnTo>
                      <a:lnTo>
                        <a:pt x="2" y="12"/>
                      </a:lnTo>
                      <a:lnTo>
                        <a:pt x="2" y="10"/>
                      </a:lnTo>
                      <a:lnTo>
                        <a:pt x="2" y="10"/>
                      </a:lnTo>
                      <a:lnTo>
                        <a:pt x="0" y="10"/>
                      </a:lnTo>
                      <a:lnTo>
                        <a:pt x="0" y="10"/>
                      </a:lnTo>
                      <a:lnTo>
                        <a:pt x="0" y="10"/>
                      </a:lnTo>
                      <a:lnTo>
                        <a:pt x="0" y="10"/>
                      </a:lnTo>
                      <a:lnTo>
                        <a:pt x="0" y="8"/>
                      </a:lnTo>
                      <a:lnTo>
                        <a:pt x="0" y="8"/>
                      </a:lnTo>
                      <a:lnTo>
                        <a:pt x="0" y="6"/>
                      </a:lnTo>
                      <a:lnTo>
                        <a:pt x="0" y="6"/>
                      </a:lnTo>
                      <a:lnTo>
                        <a:pt x="0" y="6"/>
                      </a:lnTo>
                      <a:lnTo>
                        <a:pt x="0" y="4"/>
                      </a:lnTo>
                      <a:lnTo>
                        <a:pt x="0" y="4"/>
                      </a:lnTo>
                      <a:lnTo>
                        <a:pt x="2" y="4"/>
                      </a:lnTo>
                      <a:lnTo>
                        <a:pt x="2" y="4"/>
                      </a:lnTo>
                      <a:lnTo>
                        <a:pt x="2" y="2"/>
                      </a:lnTo>
                      <a:lnTo>
                        <a:pt x="2" y="2"/>
                      </a:lnTo>
                      <a:lnTo>
                        <a:pt x="3" y="2"/>
                      </a:lnTo>
                      <a:lnTo>
                        <a:pt x="3" y="2"/>
                      </a:lnTo>
                      <a:lnTo>
                        <a:pt x="3" y="2"/>
                      </a:lnTo>
                      <a:lnTo>
                        <a:pt x="3" y="2"/>
                      </a:lnTo>
                      <a:lnTo>
                        <a:pt x="3" y="0"/>
                      </a:lnTo>
                      <a:lnTo>
                        <a:pt x="3" y="0"/>
                      </a:lnTo>
                      <a:lnTo>
                        <a:pt x="5" y="0"/>
                      </a:lnTo>
                      <a:lnTo>
                        <a:pt x="5" y="0"/>
                      </a:lnTo>
                      <a:lnTo>
                        <a:pt x="5" y="0"/>
                      </a:lnTo>
                      <a:lnTo>
                        <a:pt x="7" y="0"/>
                      </a:lnTo>
                      <a:lnTo>
                        <a:pt x="7" y="0"/>
                      </a:lnTo>
                      <a:lnTo>
                        <a:pt x="7" y="0"/>
                      </a:lnTo>
                      <a:lnTo>
                        <a:pt x="7" y="0"/>
                      </a:lnTo>
                      <a:lnTo>
                        <a:pt x="7" y="2"/>
                      </a:lnTo>
                      <a:lnTo>
                        <a:pt x="9" y="2"/>
                      </a:lnTo>
                      <a:lnTo>
                        <a:pt x="9" y="2"/>
                      </a:lnTo>
                      <a:lnTo>
                        <a:pt x="9" y="2"/>
                      </a:lnTo>
                      <a:lnTo>
                        <a:pt x="11" y="2"/>
                      </a:lnTo>
                      <a:lnTo>
                        <a:pt x="11" y="2"/>
                      </a:lnTo>
                      <a:lnTo>
                        <a:pt x="11" y="2"/>
                      </a:lnTo>
                      <a:lnTo>
                        <a:pt x="11" y="2"/>
                      </a:lnTo>
                      <a:lnTo>
                        <a:pt x="11" y="4"/>
                      </a:lnTo>
                      <a:lnTo>
                        <a:pt x="9" y="4"/>
                      </a:lnTo>
                      <a:lnTo>
                        <a:pt x="9" y="4"/>
                      </a:lnTo>
                      <a:lnTo>
                        <a:pt x="7" y="4"/>
                      </a:lnTo>
                      <a:lnTo>
                        <a:pt x="7" y="4"/>
                      </a:lnTo>
                      <a:lnTo>
                        <a:pt x="7" y="6"/>
                      </a:lnTo>
                      <a:lnTo>
                        <a:pt x="7" y="6"/>
                      </a:lnTo>
                      <a:lnTo>
                        <a:pt x="7" y="6"/>
                      </a:lnTo>
                      <a:lnTo>
                        <a:pt x="7" y="6"/>
                      </a:lnTo>
                      <a:lnTo>
                        <a:pt x="7" y="8"/>
                      </a:lnTo>
                      <a:lnTo>
                        <a:pt x="9" y="8"/>
                      </a:lnTo>
                      <a:lnTo>
                        <a:pt x="9" y="8"/>
                      </a:lnTo>
                      <a:lnTo>
                        <a:pt x="11" y="8"/>
                      </a:lnTo>
                      <a:lnTo>
                        <a:pt x="11" y="8"/>
                      </a:lnTo>
                      <a:lnTo>
                        <a:pt x="11" y="8"/>
                      </a:lnTo>
                      <a:lnTo>
                        <a:pt x="11" y="8"/>
                      </a:lnTo>
                      <a:lnTo>
                        <a:pt x="13" y="8"/>
                      </a:lnTo>
                      <a:lnTo>
                        <a:pt x="13" y="8"/>
                      </a:lnTo>
                      <a:lnTo>
                        <a:pt x="13" y="8"/>
                      </a:lnTo>
                      <a:lnTo>
                        <a:pt x="13" y="8"/>
                      </a:lnTo>
                      <a:lnTo>
                        <a:pt x="15" y="8"/>
                      </a:lnTo>
                      <a:lnTo>
                        <a:pt x="15" y="8"/>
                      </a:lnTo>
                      <a:lnTo>
                        <a:pt x="15" y="6"/>
                      </a:lnTo>
                      <a:lnTo>
                        <a:pt x="17" y="6"/>
                      </a:lnTo>
                      <a:lnTo>
                        <a:pt x="17" y="6"/>
                      </a:lnTo>
                      <a:lnTo>
                        <a:pt x="17" y="6"/>
                      </a:lnTo>
                      <a:lnTo>
                        <a:pt x="19" y="6"/>
                      </a:lnTo>
                      <a:lnTo>
                        <a:pt x="19" y="8"/>
                      </a:lnTo>
                      <a:lnTo>
                        <a:pt x="19" y="8"/>
                      </a:lnTo>
                      <a:lnTo>
                        <a:pt x="19" y="8"/>
                      </a:lnTo>
                      <a:lnTo>
                        <a:pt x="21" y="8"/>
                      </a:lnTo>
                      <a:lnTo>
                        <a:pt x="21" y="8"/>
                      </a:lnTo>
                      <a:lnTo>
                        <a:pt x="21" y="8"/>
                      </a:lnTo>
                      <a:lnTo>
                        <a:pt x="23" y="8"/>
                      </a:lnTo>
                      <a:lnTo>
                        <a:pt x="23" y="8"/>
                      </a:lnTo>
                      <a:lnTo>
                        <a:pt x="23" y="8"/>
                      </a:lnTo>
                      <a:lnTo>
                        <a:pt x="23" y="8"/>
                      </a:lnTo>
                      <a:lnTo>
                        <a:pt x="23" y="8"/>
                      </a:lnTo>
                      <a:lnTo>
                        <a:pt x="25" y="8"/>
                      </a:lnTo>
                      <a:lnTo>
                        <a:pt x="25" y="8"/>
                      </a:lnTo>
                      <a:lnTo>
                        <a:pt x="25" y="8"/>
                      </a:lnTo>
                      <a:lnTo>
                        <a:pt x="25" y="10"/>
                      </a:lnTo>
                      <a:lnTo>
                        <a:pt x="26" y="10"/>
                      </a:lnTo>
                      <a:lnTo>
                        <a:pt x="26" y="10"/>
                      </a:lnTo>
                      <a:lnTo>
                        <a:pt x="28" y="10"/>
                      </a:lnTo>
                      <a:lnTo>
                        <a:pt x="28" y="10"/>
                      </a:lnTo>
                      <a:lnTo>
                        <a:pt x="28" y="10"/>
                      </a:lnTo>
                      <a:lnTo>
                        <a:pt x="28" y="10"/>
                      </a:lnTo>
                      <a:lnTo>
                        <a:pt x="30" y="10"/>
                      </a:lnTo>
                      <a:lnTo>
                        <a:pt x="30" y="10"/>
                      </a:lnTo>
                      <a:lnTo>
                        <a:pt x="30" y="10"/>
                      </a:lnTo>
                      <a:lnTo>
                        <a:pt x="32" y="10"/>
                      </a:lnTo>
                      <a:lnTo>
                        <a:pt x="32" y="10"/>
                      </a:lnTo>
                      <a:lnTo>
                        <a:pt x="34" y="10"/>
                      </a:lnTo>
                      <a:lnTo>
                        <a:pt x="34" y="10"/>
                      </a:lnTo>
                      <a:lnTo>
                        <a:pt x="34" y="10"/>
                      </a:lnTo>
                      <a:lnTo>
                        <a:pt x="34" y="10"/>
                      </a:lnTo>
                      <a:lnTo>
                        <a:pt x="36" y="10"/>
                      </a:lnTo>
                      <a:lnTo>
                        <a:pt x="36" y="10"/>
                      </a:lnTo>
                      <a:lnTo>
                        <a:pt x="38" y="10"/>
                      </a:lnTo>
                      <a:lnTo>
                        <a:pt x="38" y="10"/>
                      </a:lnTo>
                      <a:lnTo>
                        <a:pt x="38" y="10"/>
                      </a:lnTo>
                      <a:lnTo>
                        <a:pt x="40" y="10"/>
                      </a:lnTo>
                      <a:lnTo>
                        <a:pt x="40" y="10"/>
                      </a:lnTo>
                      <a:lnTo>
                        <a:pt x="40" y="10"/>
                      </a:lnTo>
                      <a:lnTo>
                        <a:pt x="40" y="10"/>
                      </a:lnTo>
                      <a:lnTo>
                        <a:pt x="42" y="10"/>
                      </a:lnTo>
                      <a:lnTo>
                        <a:pt x="42" y="10"/>
                      </a:lnTo>
                      <a:lnTo>
                        <a:pt x="44" y="10"/>
                      </a:lnTo>
                      <a:lnTo>
                        <a:pt x="44" y="10"/>
                      </a:lnTo>
                      <a:lnTo>
                        <a:pt x="44" y="10"/>
                      </a:lnTo>
                      <a:lnTo>
                        <a:pt x="44" y="10"/>
                      </a:lnTo>
                      <a:lnTo>
                        <a:pt x="46" y="10"/>
                      </a:lnTo>
                      <a:lnTo>
                        <a:pt x="46" y="10"/>
                      </a:lnTo>
                      <a:lnTo>
                        <a:pt x="46" y="10"/>
                      </a:lnTo>
                      <a:lnTo>
                        <a:pt x="46" y="10"/>
                      </a:lnTo>
                      <a:lnTo>
                        <a:pt x="47" y="10"/>
                      </a:lnTo>
                      <a:lnTo>
                        <a:pt x="47" y="10"/>
                      </a:lnTo>
                      <a:lnTo>
                        <a:pt x="49" y="10"/>
                      </a:lnTo>
                      <a:lnTo>
                        <a:pt x="49" y="10"/>
                      </a:lnTo>
                      <a:lnTo>
                        <a:pt x="49" y="10"/>
                      </a:lnTo>
                      <a:lnTo>
                        <a:pt x="49" y="10"/>
                      </a:lnTo>
                      <a:lnTo>
                        <a:pt x="51" y="10"/>
                      </a:lnTo>
                      <a:lnTo>
                        <a:pt x="51" y="12"/>
                      </a:lnTo>
                      <a:lnTo>
                        <a:pt x="51" y="12"/>
                      </a:lnTo>
                      <a:lnTo>
                        <a:pt x="51" y="12"/>
                      </a:lnTo>
                      <a:lnTo>
                        <a:pt x="53" y="12"/>
                      </a:lnTo>
                      <a:lnTo>
                        <a:pt x="53" y="10"/>
                      </a:lnTo>
                      <a:lnTo>
                        <a:pt x="53" y="10"/>
                      </a:lnTo>
                      <a:lnTo>
                        <a:pt x="55" y="10"/>
                      </a:lnTo>
                      <a:lnTo>
                        <a:pt x="55" y="10"/>
                      </a:lnTo>
                      <a:lnTo>
                        <a:pt x="55" y="10"/>
                      </a:lnTo>
                      <a:lnTo>
                        <a:pt x="57" y="10"/>
                      </a:lnTo>
                      <a:lnTo>
                        <a:pt x="57" y="10"/>
                      </a:lnTo>
                      <a:lnTo>
                        <a:pt x="57" y="10"/>
                      </a:lnTo>
                      <a:lnTo>
                        <a:pt x="57" y="10"/>
                      </a:lnTo>
                      <a:lnTo>
                        <a:pt x="59" y="10"/>
                      </a:lnTo>
                      <a:lnTo>
                        <a:pt x="59" y="10"/>
                      </a:lnTo>
                      <a:lnTo>
                        <a:pt x="59" y="10"/>
                      </a:lnTo>
                      <a:lnTo>
                        <a:pt x="61" y="10"/>
                      </a:lnTo>
                      <a:lnTo>
                        <a:pt x="61" y="8"/>
                      </a:lnTo>
                      <a:lnTo>
                        <a:pt x="61" y="8"/>
                      </a:lnTo>
                      <a:lnTo>
                        <a:pt x="61" y="8"/>
                      </a:lnTo>
                      <a:lnTo>
                        <a:pt x="61" y="8"/>
                      </a:lnTo>
                      <a:lnTo>
                        <a:pt x="61" y="6"/>
                      </a:lnTo>
                      <a:lnTo>
                        <a:pt x="63" y="6"/>
                      </a:lnTo>
                      <a:lnTo>
                        <a:pt x="63" y="6"/>
                      </a:lnTo>
                      <a:lnTo>
                        <a:pt x="63" y="6"/>
                      </a:lnTo>
                      <a:lnTo>
                        <a:pt x="65" y="6"/>
                      </a:lnTo>
                      <a:lnTo>
                        <a:pt x="65" y="4"/>
                      </a:lnTo>
                      <a:lnTo>
                        <a:pt x="65" y="4"/>
                      </a:lnTo>
                      <a:lnTo>
                        <a:pt x="65" y="4"/>
                      </a:lnTo>
                      <a:lnTo>
                        <a:pt x="65" y="4"/>
                      </a:lnTo>
                      <a:lnTo>
                        <a:pt x="67" y="4"/>
                      </a:lnTo>
                      <a:lnTo>
                        <a:pt x="67" y="4"/>
                      </a:lnTo>
                      <a:lnTo>
                        <a:pt x="67" y="4"/>
                      </a:lnTo>
                      <a:lnTo>
                        <a:pt x="67" y="2"/>
                      </a:lnTo>
                      <a:lnTo>
                        <a:pt x="69" y="2"/>
                      </a:lnTo>
                      <a:lnTo>
                        <a:pt x="69" y="2"/>
                      </a:lnTo>
                      <a:lnTo>
                        <a:pt x="70" y="2"/>
                      </a:lnTo>
                      <a:lnTo>
                        <a:pt x="70" y="2"/>
                      </a:lnTo>
                      <a:lnTo>
                        <a:pt x="70" y="2"/>
                      </a:lnTo>
                      <a:lnTo>
                        <a:pt x="72" y="2"/>
                      </a:lnTo>
                      <a:lnTo>
                        <a:pt x="72" y="2"/>
                      </a:lnTo>
                      <a:lnTo>
                        <a:pt x="72" y="2"/>
                      </a:lnTo>
                      <a:lnTo>
                        <a:pt x="72" y="2"/>
                      </a:lnTo>
                      <a:lnTo>
                        <a:pt x="74" y="2"/>
                      </a:lnTo>
                      <a:lnTo>
                        <a:pt x="74" y="2"/>
                      </a:lnTo>
                      <a:lnTo>
                        <a:pt x="76" y="2"/>
                      </a:lnTo>
                      <a:lnTo>
                        <a:pt x="76" y="2"/>
                      </a:lnTo>
                      <a:lnTo>
                        <a:pt x="76" y="2"/>
                      </a:lnTo>
                      <a:lnTo>
                        <a:pt x="76" y="2"/>
                      </a:lnTo>
                      <a:lnTo>
                        <a:pt x="78" y="2"/>
                      </a:lnTo>
                      <a:lnTo>
                        <a:pt x="78" y="2"/>
                      </a:lnTo>
                      <a:lnTo>
                        <a:pt x="78" y="2"/>
                      </a:lnTo>
                      <a:lnTo>
                        <a:pt x="80" y="2"/>
                      </a:lnTo>
                      <a:lnTo>
                        <a:pt x="80" y="0"/>
                      </a:lnTo>
                      <a:lnTo>
                        <a:pt x="80" y="0"/>
                      </a:lnTo>
                      <a:lnTo>
                        <a:pt x="82" y="0"/>
                      </a:lnTo>
                      <a:lnTo>
                        <a:pt x="82" y="0"/>
                      </a:lnTo>
                      <a:lnTo>
                        <a:pt x="82" y="0"/>
                      </a:lnTo>
                      <a:lnTo>
                        <a:pt x="82" y="2"/>
                      </a:lnTo>
                      <a:lnTo>
                        <a:pt x="84" y="2"/>
                      </a:lnTo>
                      <a:lnTo>
                        <a:pt x="84" y="2"/>
                      </a:lnTo>
                      <a:lnTo>
                        <a:pt x="84" y="2"/>
                      </a:lnTo>
                      <a:lnTo>
                        <a:pt x="84" y="2"/>
                      </a:lnTo>
                      <a:lnTo>
                        <a:pt x="86" y="2"/>
                      </a:lnTo>
                      <a:lnTo>
                        <a:pt x="86" y="2"/>
                      </a:lnTo>
                      <a:lnTo>
                        <a:pt x="86" y="2"/>
                      </a:lnTo>
                      <a:lnTo>
                        <a:pt x="88" y="2"/>
                      </a:lnTo>
                      <a:lnTo>
                        <a:pt x="88" y="2"/>
                      </a:lnTo>
                      <a:lnTo>
                        <a:pt x="88" y="2"/>
                      </a:lnTo>
                      <a:lnTo>
                        <a:pt x="90" y="2"/>
                      </a:lnTo>
                      <a:lnTo>
                        <a:pt x="90" y="2"/>
                      </a:lnTo>
                      <a:lnTo>
                        <a:pt x="91" y="2"/>
                      </a:lnTo>
                      <a:lnTo>
                        <a:pt x="91" y="2"/>
                      </a:lnTo>
                      <a:lnTo>
                        <a:pt x="91" y="4"/>
                      </a:lnTo>
                      <a:lnTo>
                        <a:pt x="91" y="4"/>
                      </a:lnTo>
                      <a:lnTo>
                        <a:pt x="91" y="4"/>
                      </a:lnTo>
                      <a:lnTo>
                        <a:pt x="93" y="4"/>
                      </a:lnTo>
                      <a:lnTo>
                        <a:pt x="93" y="4"/>
                      </a:lnTo>
                      <a:lnTo>
                        <a:pt x="93" y="4"/>
                      </a:lnTo>
                      <a:lnTo>
                        <a:pt x="95" y="4"/>
                      </a:lnTo>
                      <a:lnTo>
                        <a:pt x="95" y="4"/>
                      </a:lnTo>
                      <a:lnTo>
                        <a:pt x="95" y="4"/>
                      </a:lnTo>
                      <a:lnTo>
                        <a:pt x="97" y="4"/>
                      </a:lnTo>
                      <a:lnTo>
                        <a:pt x="97" y="4"/>
                      </a:lnTo>
                      <a:lnTo>
                        <a:pt x="97" y="6"/>
                      </a:lnTo>
                      <a:lnTo>
                        <a:pt x="97" y="6"/>
                      </a:lnTo>
                      <a:lnTo>
                        <a:pt x="97" y="6"/>
                      </a:lnTo>
                      <a:lnTo>
                        <a:pt x="97" y="8"/>
                      </a:lnTo>
                      <a:lnTo>
                        <a:pt x="97" y="8"/>
                      </a:lnTo>
                      <a:lnTo>
                        <a:pt x="99" y="8"/>
                      </a:lnTo>
                      <a:lnTo>
                        <a:pt x="99" y="8"/>
                      </a:lnTo>
                      <a:lnTo>
                        <a:pt x="99" y="8"/>
                      </a:lnTo>
                      <a:lnTo>
                        <a:pt x="99" y="8"/>
                      </a:lnTo>
                      <a:lnTo>
                        <a:pt x="101" y="8"/>
                      </a:lnTo>
                      <a:lnTo>
                        <a:pt x="101" y="8"/>
                      </a:lnTo>
                      <a:lnTo>
                        <a:pt x="101" y="10"/>
                      </a:lnTo>
                      <a:lnTo>
                        <a:pt x="103" y="10"/>
                      </a:lnTo>
                      <a:lnTo>
                        <a:pt x="103" y="10"/>
                      </a:lnTo>
                      <a:lnTo>
                        <a:pt x="103" y="10"/>
                      </a:lnTo>
                      <a:lnTo>
                        <a:pt x="105" y="10"/>
                      </a:lnTo>
                      <a:lnTo>
                        <a:pt x="105" y="10"/>
                      </a:lnTo>
                      <a:lnTo>
                        <a:pt x="105" y="10"/>
                      </a:lnTo>
                      <a:lnTo>
                        <a:pt x="107" y="10"/>
                      </a:lnTo>
                      <a:lnTo>
                        <a:pt x="107" y="10"/>
                      </a:lnTo>
                      <a:lnTo>
                        <a:pt x="107" y="10"/>
                      </a:lnTo>
                      <a:lnTo>
                        <a:pt x="109" y="1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6" name="Freeform 2089">
                  <a:extLst>
                    <a:ext uri="{FF2B5EF4-FFF2-40B4-BE49-F238E27FC236}">
                      <a16:creationId xmlns:a16="http://schemas.microsoft.com/office/drawing/2014/main" id="{9972052F-3368-4F86-B6E4-0FB1F3DA0A82}"/>
                    </a:ext>
                  </a:extLst>
                </p:cNvPr>
                <p:cNvSpPr>
                  <a:spLocks/>
                </p:cNvSpPr>
                <p:nvPr/>
              </p:nvSpPr>
              <p:spPr bwMode="auto">
                <a:xfrm>
                  <a:off x="15540178" y="3182939"/>
                  <a:ext cx="173038" cy="95250"/>
                </a:xfrm>
                <a:custGeom>
                  <a:avLst/>
                  <a:gdLst>
                    <a:gd name="T0" fmla="*/ 107 w 109"/>
                    <a:gd name="T1" fmla="*/ 16 h 60"/>
                    <a:gd name="T2" fmla="*/ 103 w 109"/>
                    <a:gd name="T3" fmla="*/ 16 h 60"/>
                    <a:gd name="T4" fmla="*/ 97 w 109"/>
                    <a:gd name="T5" fmla="*/ 19 h 60"/>
                    <a:gd name="T6" fmla="*/ 95 w 109"/>
                    <a:gd name="T7" fmla="*/ 25 h 60"/>
                    <a:gd name="T8" fmla="*/ 93 w 109"/>
                    <a:gd name="T9" fmla="*/ 31 h 60"/>
                    <a:gd name="T10" fmla="*/ 90 w 109"/>
                    <a:gd name="T11" fmla="*/ 35 h 60"/>
                    <a:gd name="T12" fmla="*/ 93 w 109"/>
                    <a:gd name="T13" fmla="*/ 37 h 60"/>
                    <a:gd name="T14" fmla="*/ 95 w 109"/>
                    <a:gd name="T15" fmla="*/ 42 h 60"/>
                    <a:gd name="T16" fmla="*/ 97 w 109"/>
                    <a:gd name="T17" fmla="*/ 44 h 60"/>
                    <a:gd name="T18" fmla="*/ 91 w 109"/>
                    <a:gd name="T19" fmla="*/ 46 h 60"/>
                    <a:gd name="T20" fmla="*/ 88 w 109"/>
                    <a:gd name="T21" fmla="*/ 44 h 60"/>
                    <a:gd name="T22" fmla="*/ 82 w 109"/>
                    <a:gd name="T23" fmla="*/ 42 h 60"/>
                    <a:gd name="T24" fmla="*/ 76 w 109"/>
                    <a:gd name="T25" fmla="*/ 44 h 60"/>
                    <a:gd name="T26" fmla="*/ 72 w 109"/>
                    <a:gd name="T27" fmla="*/ 48 h 60"/>
                    <a:gd name="T28" fmla="*/ 67 w 109"/>
                    <a:gd name="T29" fmla="*/ 50 h 60"/>
                    <a:gd name="T30" fmla="*/ 65 w 109"/>
                    <a:gd name="T31" fmla="*/ 54 h 60"/>
                    <a:gd name="T32" fmla="*/ 63 w 109"/>
                    <a:gd name="T33" fmla="*/ 58 h 60"/>
                    <a:gd name="T34" fmla="*/ 57 w 109"/>
                    <a:gd name="T35" fmla="*/ 58 h 60"/>
                    <a:gd name="T36" fmla="*/ 51 w 109"/>
                    <a:gd name="T37" fmla="*/ 60 h 60"/>
                    <a:gd name="T38" fmla="*/ 47 w 109"/>
                    <a:gd name="T39" fmla="*/ 58 h 60"/>
                    <a:gd name="T40" fmla="*/ 42 w 109"/>
                    <a:gd name="T41" fmla="*/ 58 h 60"/>
                    <a:gd name="T42" fmla="*/ 38 w 109"/>
                    <a:gd name="T43" fmla="*/ 56 h 60"/>
                    <a:gd name="T44" fmla="*/ 32 w 109"/>
                    <a:gd name="T45" fmla="*/ 54 h 60"/>
                    <a:gd name="T46" fmla="*/ 28 w 109"/>
                    <a:gd name="T47" fmla="*/ 56 h 60"/>
                    <a:gd name="T48" fmla="*/ 23 w 109"/>
                    <a:gd name="T49" fmla="*/ 58 h 60"/>
                    <a:gd name="T50" fmla="*/ 17 w 109"/>
                    <a:gd name="T51" fmla="*/ 58 h 60"/>
                    <a:gd name="T52" fmla="*/ 11 w 109"/>
                    <a:gd name="T53" fmla="*/ 58 h 60"/>
                    <a:gd name="T54" fmla="*/ 9 w 109"/>
                    <a:gd name="T55" fmla="*/ 52 h 60"/>
                    <a:gd name="T56" fmla="*/ 9 w 109"/>
                    <a:gd name="T57" fmla="*/ 48 h 60"/>
                    <a:gd name="T58" fmla="*/ 5 w 109"/>
                    <a:gd name="T59" fmla="*/ 42 h 60"/>
                    <a:gd name="T60" fmla="*/ 2 w 109"/>
                    <a:gd name="T61" fmla="*/ 41 h 60"/>
                    <a:gd name="T62" fmla="*/ 2 w 109"/>
                    <a:gd name="T63" fmla="*/ 37 h 60"/>
                    <a:gd name="T64" fmla="*/ 2 w 109"/>
                    <a:gd name="T65" fmla="*/ 31 h 60"/>
                    <a:gd name="T66" fmla="*/ 5 w 109"/>
                    <a:gd name="T67" fmla="*/ 27 h 60"/>
                    <a:gd name="T68" fmla="*/ 9 w 109"/>
                    <a:gd name="T69" fmla="*/ 23 h 60"/>
                    <a:gd name="T70" fmla="*/ 7 w 109"/>
                    <a:gd name="T71" fmla="*/ 19 h 60"/>
                    <a:gd name="T72" fmla="*/ 3 w 109"/>
                    <a:gd name="T73" fmla="*/ 16 h 60"/>
                    <a:gd name="T74" fmla="*/ 2 w 109"/>
                    <a:gd name="T75" fmla="*/ 10 h 60"/>
                    <a:gd name="T76" fmla="*/ 0 w 109"/>
                    <a:gd name="T77" fmla="*/ 4 h 60"/>
                    <a:gd name="T78" fmla="*/ 3 w 109"/>
                    <a:gd name="T79" fmla="*/ 0 h 60"/>
                    <a:gd name="T80" fmla="*/ 9 w 109"/>
                    <a:gd name="T81" fmla="*/ 2 h 60"/>
                    <a:gd name="T82" fmla="*/ 7 w 109"/>
                    <a:gd name="T83" fmla="*/ 4 h 60"/>
                    <a:gd name="T84" fmla="*/ 11 w 109"/>
                    <a:gd name="T85" fmla="*/ 8 h 60"/>
                    <a:gd name="T86" fmla="*/ 17 w 109"/>
                    <a:gd name="T87" fmla="*/ 6 h 60"/>
                    <a:gd name="T88" fmla="*/ 23 w 109"/>
                    <a:gd name="T89" fmla="*/ 8 h 60"/>
                    <a:gd name="T90" fmla="*/ 26 w 109"/>
                    <a:gd name="T91" fmla="*/ 10 h 60"/>
                    <a:gd name="T92" fmla="*/ 34 w 109"/>
                    <a:gd name="T93" fmla="*/ 10 h 60"/>
                    <a:gd name="T94" fmla="*/ 40 w 109"/>
                    <a:gd name="T95" fmla="*/ 10 h 60"/>
                    <a:gd name="T96" fmla="*/ 46 w 109"/>
                    <a:gd name="T97" fmla="*/ 10 h 60"/>
                    <a:gd name="T98" fmla="*/ 51 w 109"/>
                    <a:gd name="T99" fmla="*/ 12 h 60"/>
                    <a:gd name="T100" fmla="*/ 57 w 109"/>
                    <a:gd name="T101" fmla="*/ 10 h 60"/>
                    <a:gd name="T102" fmla="*/ 61 w 109"/>
                    <a:gd name="T103" fmla="*/ 8 h 60"/>
                    <a:gd name="T104" fmla="*/ 67 w 109"/>
                    <a:gd name="T105" fmla="*/ 4 h 60"/>
                    <a:gd name="T106" fmla="*/ 72 w 109"/>
                    <a:gd name="T107" fmla="*/ 2 h 60"/>
                    <a:gd name="T108" fmla="*/ 78 w 109"/>
                    <a:gd name="T109" fmla="*/ 2 h 60"/>
                    <a:gd name="T110" fmla="*/ 84 w 109"/>
                    <a:gd name="T111" fmla="*/ 2 h 60"/>
                    <a:gd name="T112" fmla="*/ 90 w 109"/>
                    <a:gd name="T113" fmla="*/ 2 h 60"/>
                    <a:gd name="T114" fmla="*/ 95 w 109"/>
                    <a:gd name="T115" fmla="*/ 4 h 60"/>
                    <a:gd name="T116" fmla="*/ 99 w 109"/>
                    <a:gd name="T117" fmla="*/ 8 h 60"/>
                    <a:gd name="T118" fmla="*/ 105 w 109"/>
                    <a:gd name="T119"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9" h="60">
                      <a:moveTo>
                        <a:pt x="109" y="10"/>
                      </a:moveTo>
                      <a:lnTo>
                        <a:pt x="109" y="10"/>
                      </a:lnTo>
                      <a:lnTo>
                        <a:pt x="109" y="12"/>
                      </a:lnTo>
                      <a:lnTo>
                        <a:pt x="109" y="12"/>
                      </a:lnTo>
                      <a:lnTo>
                        <a:pt x="109" y="14"/>
                      </a:lnTo>
                      <a:lnTo>
                        <a:pt x="109" y="14"/>
                      </a:lnTo>
                      <a:lnTo>
                        <a:pt x="109" y="16"/>
                      </a:lnTo>
                      <a:lnTo>
                        <a:pt x="107" y="16"/>
                      </a:lnTo>
                      <a:lnTo>
                        <a:pt x="107" y="16"/>
                      </a:lnTo>
                      <a:lnTo>
                        <a:pt x="107" y="16"/>
                      </a:lnTo>
                      <a:lnTo>
                        <a:pt x="107" y="18"/>
                      </a:lnTo>
                      <a:lnTo>
                        <a:pt x="105" y="18"/>
                      </a:lnTo>
                      <a:lnTo>
                        <a:pt x="105" y="18"/>
                      </a:lnTo>
                      <a:lnTo>
                        <a:pt x="105" y="18"/>
                      </a:lnTo>
                      <a:lnTo>
                        <a:pt x="105" y="18"/>
                      </a:lnTo>
                      <a:lnTo>
                        <a:pt x="105" y="18"/>
                      </a:lnTo>
                      <a:lnTo>
                        <a:pt x="103" y="18"/>
                      </a:lnTo>
                      <a:lnTo>
                        <a:pt x="103" y="18"/>
                      </a:lnTo>
                      <a:lnTo>
                        <a:pt x="103" y="16"/>
                      </a:lnTo>
                      <a:lnTo>
                        <a:pt x="103" y="16"/>
                      </a:lnTo>
                      <a:lnTo>
                        <a:pt x="103" y="18"/>
                      </a:lnTo>
                      <a:lnTo>
                        <a:pt x="101" y="18"/>
                      </a:lnTo>
                      <a:lnTo>
                        <a:pt x="101" y="18"/>
                      </a:lnTo>
                      <a:lnTo>
                        <a:pt x="99" y="18"/>
                      </a:lnTo>
                      <a:lnTo>
                        <a:pt x="99" y="18"/>
                      </a:lnTo>
                      <a:lnTo>
                        <a:pt x="99" y="18"/>
                      </a:lnTo>
                      <a:lnTo>
                        <a:pt x="99" y="18"/>
                      </a:lnTo>
                      <a:lnTo>
                        <a:pt x="99" y="18"/>
                      </a:lnTo>
                      <a:lnTo>
                        <a:pt x="99" y="19"/>
                      </a:lnTo>
                      <a:lnTo>
                        <a:pt x="97" y="19"/>
                      </a:lnTo>
                      <a:lnTo>
                        <a:pt x="97" y="19"/>
                      </a:lnTo>
                      <a:lnTo>
                        <a:pt x="97" y="19"/>
                      </a:lnTo>
                      <a:lnTo>
                        <a:pt x="97" y="19"/>
                      </a:lnTo>
                      <a:lnTo>
                        <a:pt x="97" y="21"/>
                      </a:lnTo>
                      <a:lnTo>
                        <a:pt x="97" y="21"/>
                      </a:lnTo>
                      <a:lnTo>
                        <a:pt x="97" y="23"/>
                      </a:lnTo>
                      <a:lnTo>
                        <a:pt x="97" y="23"/>
                      </a:lnTo>
                      <a:lnTo>
                        <a:pt x="95" y="23"/>
                      </a:lnTo>
                      <a:lnTo>
                        <a:pt x="95" y="25"/>
                      </a:lnTo>
                      <a:lnTo>
                        <a:pt x="95" y="25"/>
                      </a:lnTo>
                      <a:lnTo>
                        <a:pt x="95" y="25"/>
                      </a:lnTo>
                      <a:lnTo>
                        <a:pt x="95" y="27"/>
                      </a:lnTo>
                      <a:lnTo>
                        <a:pt x="95" y="27"/>
                      </a:lnTo>
                      <a:lnTo>
                        <a:pt x="95" y="29"/>
                      </a:lnTo>
                      <a:lnTo>
                        <a:pt x="95" y="29"/>
                      </a:lnTo>
                      <a:lnTo>
                        <a:pt x="95" y="31"/>
                      </a:lnTo>
                      <a:lnTo>
                        <a:pt x="95" y="31"/>
                      </a:lnTo>
                      <a:lnTo>
                        <a:pt x="95" y="31"/>
                      </a:lnTo>
                      <a:lnTo>
                        <a:pt x="93" y="31"/>
                      </a:lnTo>
                      <a:lnTo>
                        <a:pt x="93" y="31"/>
                      </a:lnTo>
                      <a:lnTo>
                        <a:pt x="93" y="31"/>
                      </a:lnTo>
                      <a:lnTo>
                        <a:pt x="93" y="31"/>
                      </a:lnTo>
                      <a:lnTo>
                        <a:pt x="93" y="31"/>
                      </a:lnTo>
                      <a:lnTo>
                        <a:pt x="93" y="33"/>
                      </a:lnTo>
                      <a:lnTo>
                        <a:pt x="91" y="33"/>
                      </a:lnTo>
                      <a:lnTo>
                        <a:pt x="91" y="33"/>
                      </a:lnTo>
                      <a:lnTo>
                        <a:pt x="91" y="33"/>
                      </a:lnTo>
                      <a:lnTo>
                        <a:pt x="91" y="35"/>
                      </a:lnTo>
                      <a:lnTo>
                        <a:pt x="91" y="35"/>
                      </a:lnTo>
                      <a:lnTo>
                        <a:pt x="90" y="35"/>
                      </a:lnTo>
                      <a:lnTo>
                        <a:pt x="90" y="35"/>
                      </a:lnTo>
                      <a:lnTo>
                        <a:pt x="90" y="35"/>
                      </a:lnTo>
                      <a:lnTo>
                        <a:pt x="90" y="35"/>
                      </a:lnTo>
                      <a:lnTo>
                        <a:pt x="91" y="35"/>
                      </a:lnTo>
                      <a:lnTo>
                        <a:pt x="91" y="35"/>
                      </a:lnTo>
                      <a:lnTo>
                        <a:pt x="91" y="35"/>
                      </a:lnTo>
                      <a:lnTo>
                        <a:pt x="91" y="35"/>
                      </a:lnTo>
                      <a:lnTo>
                        <a:pt x="93" y="35"/>
                      </a:lnTo>
                      <a:lnTo>
                        <a:pt x="93" y="37"/>
                      </a:lnTo>
                      <a:lnTo>
                        <a:pt x="93" y="37"/>
                      </a:lnTo>
                      <a:lnTo>
                        <a:pt x="93" y="37"/>
                      </a:lnTo>
                      <a:lnTo>
                        <a:pt x="93" y="37"/>
                      </a:lnTo>
                      <a:lnTo>
                        <a:pt x="93" y="39"/>
                      </a:lnTo>
                      <a:lnTo>
                        <a:pt x="93" y="39"/>
                      </a:lnTo>
                      <a:lnTo>
                        <a:pt x="93" y="39"/>
                      </a:lnTo>
                      <a:lnTo>
                        <a:pt x="93" y="41"/>
                      </a:lnTo>
                      <a:lnTo>
                        <a:pt x="93" y="41"/>
                      </a:lnTo>
                      <a:lnTo>
                        <a:pt x="93" y="41"/>
                      </a:lnTo>
                      <a:lnTo>
                        <a:pt x="95" y="41"/>
                      </a:lnTo>
                      <a:lnTo>
                        <a:pt x="95" y="42"/>
                      </a:lnTo>
                      <a:lnTo>
                        <a:pt x="95" y="42"/>
                      </a:lnTo>
                      <a:lnTo>
                        <a:pt x="97" y="42"/>
                      </a:lnTo>
                      <a:lnTo>
                        <a:pt x="97" y="42"/>
                      </a:lnTo>
                      <a:lnTo>
                        <a:pt x="97" y="42"/>
                      </a:lnTo>
                      <a:lnTo>
                        <a:pt x="97" y="42"/>
                      </a:lnTo>
                      <a:lnTo>
                        <a:pt x="97" y="42"/>
                      </a:lnTo>
                      <a:lnTo>
                        <a:pt x="97" y="44"/>
                      </a:lnTo>
                      <a:lnTo>
                        <a:pt x="97" y="44"/>
                      </a:lnTo>
                      <a:lnTo>
                        <a:pt x="97" y="44"/>
                      </a:lnTo>
                      <a:lnTo>
                        <a:pt x="97" y="44"/>
                      </a:lnTo>
                      <a:lnTo>
                        <a:pt x="95" y="44"/>
                      </a:lnTo>
                      <a:lnTo>
                        <a:pt x="95" y="44"/>
                      </a:lnTo>
                      <a:lnTo>
                        <a:pt x="93" y="44"/>
                      </a:lnTo>
                      <a:lnTo>
                        <a:pt x="93" y="46"/>
                      </a:lnTo>
                      <a:lnTo>
                        <a:pt x="93" y="46"/>
                      </a:lnTo>
                      <a:lnTo>
                        <a:pt x="93" y="46"/>
                      </a:lnTo>
                      <a:lnTo>
                        <a:pt x="93" y="44"/>
                      </a:lnTo>
                      <a:lnTo>
                        <a:pt x="91" y="44"/>
                      </a:lnTo>
                      <a:lnTo>
                        <a:pt x="91" y="46"/>
                      </a:lnTo>
                      <a:lnTo>
                        <a:pt x="91" y="46"/>
                      </a:lnTo>
                      <a:lnTo>
                        <a:pt x="91" y="46"/>
                      </a:lnTo>
                      <a:lnTo>
                        <a:pt x="90" y="46"/>
                      </a:lnTo>
                      <a:lnTo>
                        <a:pt x="90" y="46"/>
                      </a:lnTo>
                      <a:lnTo>
                        <a:pt x="90" y="46"/>
                      </a:lnTo>
                      <a:lnTo>
                        <a:pt x="90" y="46"/>
                      </a:lnTo>
                      <a:lnTo>
                        <a:pt x="88" y="46"/>
                      </a:lnTo>
                      <a:lnTo>
                        <a:pt x="88" y="46"/>
                      </a:lnTo>
                      <a:lnTo>
                        <a:pt x="88" y="44"/>
                      </a:lnTo>
                      <a:lnTo>
                        <a:pt x="88" y="44"/>
                      </a:lnTo>
                      <a:lnTo>
                        <a:pt x="88" y="44"/>
                      </a:lnTo>
                      <a:lnTo>
                        <a:pt x="86" y="44"/>
                      </a:lnTo>
                      <a:lnTo>
                        <a:pt x="86" y="42"/>
                      </a:lnTo>
                      <a:lnTo>
                        <a:pt x="86" y="42"/>
                      </a:lnTo>
                      <a:lnTo>
                        <a:pt x="84" y="42"/>
                      </a:lnTo>
                      <a:lnTo>
                        <a:pt x="84" y="42"/>
                      </a:lnTo>
                      <a:lnTo>
                        <a:pt x="84" y="42"/>
                      </a:lnTo>
                      <a:lnTo>
                        <a:pt x="84" y="42"/>
                      </a:lnTo>
                      <a:lnTo>
                        <a:pt x="84" y="42"/>
                      </a:lnTo>
                      <a:lnTo>
                        <a:pt x="82" y="42"/>
                      </a:lnTo>
                      <a:lnTo>
                        <a:pt x="82" y="42"/>
                      </a:lnTo>
                      <a:lnTo>
                        <a:pt x="82" y="42"/>
                      </a:lnTo>
                      <a:lnTo>
                        <a:pt x="80" y="42"/>
                      </a:lnTo>
                      <a:lnTo>
                        <a:pt x="80" y="44"/>
                      </a:lnTo>
                      <a:lnTo>
                        <a:pt x="80" y="44"/>
                      </a:lnTo>
                      <a:lnTo>
                        <a:pt x="80" y="44"/>
                      </a:lnTo>
                      <a:lnTo>
                        <a:pt x="78" y="44"/>
                      </a:lnTo>
                      <a:lnTo>
                        <a:pt x="78" y="44"/>
                      </a:lnTo>
                      <a:lnTo>
                        <a:pt x="78" y="44"/>
                      </a:lnTo>
                      <a:lnTo>
                        <a:pt x="76" y="44"/>
                      </a:lnTo>
                      <a:lnTo>
                        <a:pt x="76" y="44"/>
                      </a:lnTo>
                      <a:lnTo>
                        <a:pt x="76" y="46"/>
                      </a:lnTo>
                      <a:lnTo>
                        <a:pt x="76" y="46"/>
                      </a:lnTo>
                      <a:lnTo>
                        <a:pt x="74" y="46"/>
                      </a:lnTo>
                      <a:lnTo>
                        <a:pt x="74" y="46"/>
                      </a:lnTo>
                      <a:lnTo>
                        <a:pt x="72" y="46"/>
                      </a:lnTo>
                      <a:lnTo>
                        <a:pt x="72" y="46"/>
                      </a:lnTo>
                      <a:lnTo>
                        <a:pt x="72" y="46"/>
                      </a:lnTo>
                      <a:lnTo>
                        <a:pt x="72" y="48"/>
                      </a:lnTo>
                      <a:lnTo>
                        <a:pt x="72" y="48"/>
                      </a:lnTo>
                      <a:lnTo>
                        <a:pt x="72" y="48"/>
                      </a:lnTo>
                      <a:lnTo>
                        <a:pt x="70" y="48"/>
                      </a:lnTo>
                      <a:lnTo>
                        <a:pt x="70" y="48"/>
                      </a:lnTo>
                      <a:lnTo>
                        <a:pt x="70" y="48"/>
                      </a:lnTo>
                      <a:lnTo>
                        <a:pt x="69" y="48"/>
                      </a:lnTo>
                      <a:lnTo>
                        <a:pt x="69" y="50"/>
                      </a:lnTo>
                      <a:lnTo>
                        <a:pt x="69" y="50"/>
                      </a:lnTo>
                      <a:lnTo>
                        <a:pt x="69" y="50"/>
                      </a:lnTo>
                      <a:lnTo>
                        <a:pt x="69" y="50"/>
                      </a:lnTo>
                      <a:lnTo>
                        <a:pt x="67" y="50"/>
                      </a:lnTo>
                      <a:lnTo>
                        <a:pt x="67" y="50"/>
                      </a:lnTo>
                      <a:lnTo>
                        <a:pt x="67" y="50"/>
                      </a:lnTo>
                      <a:lnTo>
                        <a:pt x="67" y="50"/>
                      </a:lnTo>
                      <a:lnTo>
                        <a:pt x="65" y="50"/>
                      </a:lnTo>
                      <a:lnTo>
                        <a:pt x="65" y="50"/>
                      </a:lnTo>
                      <a:lnTo>
                        <a:pt x="65" y="50"/>
                      </a:lnTo>
                      <a:lnTo>
                        <a:pt x="65" y="50"/>
                      </a:lnTo>
                      <a:lnTo>
                        <a:pt x="65" y="52"/>
                      </a:lnTo>
                      <a:lnTo>
                        <a:pt x="65" y="52"/>
                      </a:lnTo>
                      <a:lnTo>
                        <a:pt x="65" y="52"/>
                      </a:lnTo>
                      <a:lnTo>
                        <a:pt x="65" y="54"/>
                      </a:lnTo>
                      <a:lnTo>
                        <a:pt x="65" y="54"/>
                      </a:lnTo>
                      <a:lnTo>
                        <a:pt x="65" y="54"/>
                      </a:lnTo>
                      <a:lnTo>
                        <a:pt x="65" y="56"/>
                      </a:lnTo>
                      <a:lnTo>
                        <a:pt x="65" y="56"/>
                      </a:lnTo>
                      <a:lnTo>
                        <a:pt x="65" y="58"/>
                      </a:lnTo>
                      <a:lnTo>
                        <a:pt x="65" y="58"/>
                      </a:lnTo>
                      <a:lnTo>
                        <a:pt x="65" y="58"/>
                      </a:lnTo>
                      <a:lnTo>
                        <a:pt x="65" y="58"/>
                      </a:lnTo>
                      <a:lnTo>
                        <a:pt x="65" y="58"/>
                      </a:lnTo>
                      <a:lnTo>
                        <a:pt x="63" y="58"/>
                      </a:lnTo>
                      <a:lnTo>
                        <a:pt x="63" y="58"/>
                      </a:lnTo>
                      <a:lnTo>
                        <a:pt x="61" y="58"/>
                      </a:lnTo>
                      <a:lnTo>
                        <a:pt x="61" y="58"/>
                      </a:lnTo>
                      <a:lnTo>
                        <a:pt x="61" y="60"/>
                      </a:lnTo>
                      <a:lnTo>
                        <a:pt x="61" y="60"/>
                      </a:lnTo>
                      <a:lnTo>
                        <a:pt x="61" y="58"/>
                      </a:lnTo>
                      <a:lnTo>
                        <a:pt x="59" y="58"/>
                      </a:lnTo>
                      <a:lnTo>
                        <a:pt x="59" y="58"/>
                      </a:lnTo>
                      <a:lnTo>
                        <a:pt x="57" y="58"/>
                      </a:lnTo>
                      <a:lnTo>
                        <a:pt x="57" y="58"/>
                      </a:lnTo>
                      <a:lnTo>
                        <a:pt x="57" y="60"/>
                      </a:lnTo>
                      <a:lnTo>
                        <a:pt x="57" y="60"/>
                      </a:lnTo>
                      <a:lnTo>
                        <a:pt x="55" y="60"/>
                      </a:lnTo>
                      <a:lnTo>
                        <a:pt x="55" y="60"/>
                      </a:lnTo>
                      <a:lnTo>
                        <a:pt x="55" y="58"/>
                      </a:lnTo>
                      <a:lnTo>
                        <a:pt x="55" y="58"/>
                      </a:lnTo>
                      <a:lnTo>
                        <a:pt x="55" y="60"/>
                      </a:lnTo>
                      <a:lnTo>
                        <a:pt x="53" y="60"/>
                      </a:lnTo>
                      <a:lnTo>
                        <a:pt x="53" y="60"/>
                      </a:lnTo>
                      <a:lnTo>
                        <a:pt x="51" y="60"/>
                      </a:lnTo>
                      <a:lnTo>
                        <a:pt x="51" y="60"/>
                      </a:lnTo>
                      <a:lnTo>
                        <a:pt x="51" y="60"/>
                      </a:lnTo>
                      <a:lnTo>
                        <a:pt x="51" y="60"/>
                      </a:lnTo>
                      <a:lnTo>
                        <a:pt x="49" y="60"/>
                      </a:lnTo>
                      <a:lnTo>
                        <a:pt x="49" y="60"/>
                      </a:lnTo>
                      <a:lnTo>
                        <a:pt x="49" y="60"/>
                      </a:lnTo>
                      <a:lnTo>
                        <a:pt x="49" y="60"/>
                      </a:lnTo>
                      <a:lnTo>
                        <a:pt x="47" y="60"/>
                      </a:lnTo>
                      <a:lnTo>
                        <a:pt x="47" y="58"/>
                      </a:lnTo>
                      <a:lnTo>
                        <a:pt x="47" y="58"/>
                      </a:lnTo>
                      <a:lnTo>
                        <a:pt x="46" y="58"/>
                      </a:lnTo>
                      <a:lnTo>
                        <a:pt x="46" y="58"/>
                      </a:lnTo>
                      <a:lnTo>
                        <a:pt x="46" y="58"/>
                      </a:lnTo>
                      <a:lnTo>
                        <a:pt x="46" y="58"/>
                      </a:lnTo>
                      <a:lnTo>
                        <a:pt x="44" y="58"/>
                      </a:lnTo>
                      <a:lnTo>
                        <a:pt x="44" y="58"/>
                      </a:lnTo>
                      <a:lnTo>
                        <a:pt x="44" y="58"/>
                      </a:lnTo>
                      <a:lnTo>
                        <a:pt x="44" y="58"/>
                      </a:lnTo>
                      <a:lnTo>
                        <a:pt x="42" y="58"/>
                      </a:lnTo>
                      <a:lnTo>
                        <a:pt x="42" y="58"/>
                      </a:lnTo>
                      <a:lnTo>
                        <a:pt x="42" y="58"/>
                      </a:lnTo>
                      <a:lnTo>
                        <a:pt x="40" y="58"/>
                      </a:lnTo>
                      <a:lnTo>
                        <a:pt x="40" y="58"/>
                      </a:lnTo>
                      <a:lnTo>
                        <a:pt x="40" y="58"/>
                      </a:lnTo>
                      <a:lnTo>
                        <a:pt x="40" y="58"/>
                      </a:lnTo>
                      <a:lnTo>
                        <a:pt x="38" y="58"/>
                      </a:lnTo>
                      <a:lnTo>
                        <a:pt x="38" y="56"/>
                      </a:lnTo>
                      <a:lnTo>
                        <a:pt x="38" y="56"/>
                      </a:lnTo>
                      <a:lnTo>
                        <a:pt x="38" y="56"/>
                      </a:lnTo>
                      <a:lnTo>
                        <a:pt x="38" y="56"/>
                      </a:lnTo>
                      <a:lnTo>
                        <a:pt x="38" y="54"/>
                      </a:lnTo>
                      <a:lnTo>
                        <a:pt x="38" y="54"/>
                      </a:lnTo>
                      <a:lnTo>
                        <a:pt x="36" y="54"/>
                      </a:lnTo>
                      <a:lnTo>
                        <a:pt x="36" y="54"/>
                      </a:lnTo>
                      <a:lnTo>
                        <a:pt x="36" y="54"/>
                      </a:lnTo>
                      <a:lnTo>
                        <a:pt x="34" y="54"/>
                      </a:lnTo>
                      <a:lnTo>
                        <a:pt x="34" y="54"/>
                      </a:lnTo>
                      <a:lnTo>
                        <a:pt x="34" y="54"/>
                      </a:lnTo>
                      <a:lnTo>
                        <a:pt x="32" y="54"/>
                      </a:lnTo>
                      <a:lnTo>
                        <a:pt x="32" y="54"/>
                      </a:lnTo>
                      <a:lnTo>
                        <a:pt x="32" y="54"/>
                      </a:lnTo>
                      <a:lnTo>
                        <a:pt x="32" y="54"/>
                      </a:lnTo>
                      <a:lnTo>
                        <a:pt x="30" y="54"/>
                      </a:lnTo>
                      <a:lnTo>
                        <a:pt x="30" y="54"/>
                      </a:lnTo>
                      <a:lnTo>
                        <a:pt x="30" y="54"/>
                      </a:lnTo>
                      <a:lnTo>
                        <a:pt x="28" y="54"/>
                      </a:lnTo>
                      <a:lnTo>
                        <a:pt x="28" y="56"/>
                      </a:lnTo>
                      <a:lnTo>
                        <a:pt x="28" y="56"/>
                      </a:lnTo>
                      <a:lnTo>
                        <a:pt x="28" y="56"/>
                      </a:lnTo>
                      <a:lnTo>
                        <a:pt x="28" y="56"/>
                      </a:lnTo>
                      <a:lnTo>
                        <a:pt x="26" y="56"/>
                      </a:lnTo>
                      <a:lnTo>
                        <a:pt x="26" y="56"/>
                      </a:lnTo>
                      <a:lnTo>
                        <a:pt x="25" y="56"/>
                      </a:lnTo>
                      <a:lnTo>
                        <a:pt x="25" y="56"/>
                      </a:lnTo>
                      <a:lnTo>
                        <a:pt x="25" y="58"/>
                      </a:lnTo>
                      <a:lnTo>
                        <a:pt x="25" y="58"/>
                      </a:lnTo>
                      <a:lnTo>
                        <a:pt x="23" y="58"/>
                      </a:lnTo>
                      <a:lnTo>
                        <a:pt x="23" y="58"/>
                      </a:lnTo>
                      <a:lnTo>
                        <a:pt x="23" y="58"/>
                      </a:lnTo>
                      <a:lnTo>
                        <a:pt x="23" y="58"/>
                      </a:lnTo>
                      <a:lnTo>
                        <a:pt x="21" y="58"/>
                      </a:lnTo>
                      <a:lnTo>
                        <a:pt x="21" y="58"/>
                      </a:lnTo>
                      <a:lnTo>
                        <a:pt x="19" y="58"/>
                      </a:lnTo>
                      <a:lnTo>
                        <a:pt x="19" y="58"/>
                      </a:lnTo>
                      <a:lnTo>
                        <a:pt x="19" y="58"/>
                      </a:lnTo>
                      <a:lnTo>
                        <a:pt x="19" y="58"/>
                      </a:lnTo>
                      <a:lnTo>
                        <a:pt x="17" y="58"/>
                      </a:lnTo>
                      <a:lnTo>
                        <a:pt x="17" y="58"/>
                      </a:lnTo>
                      <a:lnTo>
                        <a:pt x="17" y="58"/>
                      </a:lnTo>
                      <a:lnTo>
                        <a:pt x="17" y="58"/>
                      </a:lnTo>
                      <a:lnTo>
                        <a:pt x="17" y="58"/>
                      </a:lnTo>
                      <a:lnTo>
                        <a:pt x="15" y="58"/>
                      </a:lnTo>
                      <a:lnTo>
                        <a:pt x="15" y="58"/>
                      </a:lnTo>
                      <a:lnTo>
                        <a:pt x="15" y="58"/>
                      </a:lnTo>
                      <a:lnTo>
                        <a:pt x="13" y="58"/>
                      </a:lnTo>
                      <a:lnTo>
                        <a:pt x="13" y="58"/>
                      </a:lnTo>
                      <a:lnTo>
                        <a:pt x="13" y="58"/>
                      </a:lnTo>
                      <a:lnTo>
                        <a:pt x="13" y="58"/>
                      </a:lnTo>
                      <a:lnTo>
                        <a:pt x="11" y="58"/>
                      </a:lnTo>
                      <a:lnTo>
                        <a:pt x="11" y="58"/>
                      </a:lnTo>
                      <a:lnTo>
                        <a:pt x="11" y="58"/>
                      </a:lnTo>
                      <a:lnTo>
                        <a:pt x="9" y="58"/>
                      </a:lnTo>
                      <a:lnTo>
                        <a:pt x="9" y="58"/>
                      </a:lnTo>
                      <a:lnTo>
                        <a:pt x="9" y="58"/>
                      </a:lnTo>
                      <a:lnTo>
                        <a:pt x="9" y="56"/>
                      </a:lnTo>
                      <a:lnTo>
                        <a:pt x="9" y="56"/>
                      </a:lnTo>
                      <a:lnTo>
                        <a:pt x="9" y="54"/>
                      </a:lnTo>
                      <a:lnTo>
                        <a:pt x="9" y="54"/>
                      </a:lnTo>
                      <a:lnTo>
                        <a:pt x="9" y="52"/>
                      </a:lnTo>
                      <a:lnTo>
                        <a:pt x="9" y="52"/>
                      </a:lnTo>
                      <a:lnTo>
                        <a:pt x="11" y="52"/>
                      </a:lnTo>
                      <a:lnTo>
                        <a:pt x="11" y="50"/>
                      </a:lnTo>
                      <a:lnTo>
                        <a:pt x="11" y="50"/>
                      </a:lnTo>
                      <a:lnTo>
                        <a:pt x="11" y="50"/>
                      </a:lnTo>
                      <a:lnTo>
                        <a:pt x="11" y="50"/>
                      </a:lnTo>
                      <a:lnTo>
                        <a:pt x="11" y="50"/>
                      </a:lnTo>
                      <a:lnTo>
                        <a:pt x="9" y="50"/>
                      </a:lnTo>
                      <a:lnTo>
                        <a:pt x="9" y="48"/>
                      </a:lnTo>
                      <a:lnTo>
                        <a:pt x="9" y="48"/>
                      </a:lnTo>
                      <a:lnTo>
                        <a:pt x="9" y="48"/>
                      </a:lnTo>
                      <a:lnTo>
                        <a:pt x="9" y="46"/>
                      </a:lnTo>
                      <a:lnTo>
                        <a:pt x="7" y="46"/>
                      </a:lnTo>
                      <a:lnTo>
                        <a:pt x="7" y="46"/>
                      </a:lnTo>
                      <a:lnTo>
                        <a:pt x="7" y="44"/>
                      </a:lnTo>
                      <a:lnTo>
                        <a:pt x="7" y="44"/>
                      </a:lnTo>
                      <a:lnTo>
                        <a:pt x="7" y="44"/>
                      </a:lnTo>
                      <a:lnTo>
                        <a:pt x="7" y="44"/>
                      </a:lnTo>
                      <a:lnTo>
                        <a:pt x="5" y="44"/>
                      </a:lnTo>
                      <a:lnTo>
                        <a:pt x="5" y="44"/>
                      </a:lnTo>
                      <a:lnTo>
                        <a:pt x="5" y="42"/>
                      </a:lnTo>
                      <a:lnTo>
                        <a:pt x="5" y="42"/>
                      </a:lnTo>
                      <a:lnTo>
                        <a:pt x="3" y="42"/>
                      </a:lnTo>
                      <a:lnTo>
                        <a:pt x="3" y="42"/>
                      </a:lnTo>
                      <a:lnTo>
                        <a:pt x="3" y="42"/>
                      </a:lnTo>
                      <a:lnTo>
                        <a:pt x="2" y="42"/>
                      </a:lnTo>
                      <a:lnTo>
                        <a:pt x="2" y="42"/>
                      </a:lnTo>
                      <a:lnTo>
                        <a:pt x="2" y="42"/>
                      </a:lnTo>
                      <a:lnTo>
                        <a:pt x="2" y="41"/>
                      </a:lnTo>
                      <a:lnTo>
                        <a:pt x="2" y="41"/>
                      </a:lnTo>
                      <a:lnTo>
                        <a:pt x="2" y="41"/>
                      </a:lnTo>
                      <a:lnTo>
                        <a:pt x="0" y="41"/>
                      </a:lnTo>
                      <a:lnTo>
                        <a:pt x="0" y="39"/>
                      </a:lnTo>
                      <a:lnTo>
                        <a:pt x="0" y="39"/>
                      </a:lnTo>
                      <a:lnTo>
                        <a:pt x="0" y="39"/>
                      </a:lnTo>
                      <a:lnTo>
                        <a:pt x="0" y="39"/>
                      </a:lnTo>
                      <a:lnTo>
                        <a:pt x="2" y="39"/>
                      </a:lnTo>
                      <a:lnTo>
                        <a:pt x="2" y="37"/>
                      </a:lnTo>
                      <a:lnTo>
                        <a:pt x="2" y="37"/>
                      </a:lnTo>
                      <a:lnTo>
                        <a:pt x="2" y="37"/>
                      </a:lnTo>
                      <a:lnTo>
                        <a:pt x="2" y="37"/>
                      </a:lnTo>
                      <a:lnTo>
                        <a:pt x="2" y="35"/>
                      </a:lnTo>
                      <a:lnTo>
                        <a:pt x="2" y="35"/>
                      </a:lnTo>
                      <a:lnTo>
                        <a:pt x="2" y="35"/>
                      </a:lnTo>
                      <a:lnTo>
                        <a:pt x="2" y="35"/>
                      </a:lnTo>
                      <a:lnTo>
                        <a:pt x="2" y="35"/>
                      </a:lnTo>
                      <a:lnTo>
                        <a:pt x="2" y="33"/>
                      </a:lnTo>
                      <a:lnTo>
                        <a:pt x="2" y="33"/>
                      </a:lnTo>
                      <a:lnTo>
                        <a:pt x="2" y="31"/>
                      </a:lnTo>
                      <a:lnTo>
                        <a:pt x="2" y="31"/>
                      </a:lnTo>
                      <a:lnTo>
                        <a:pt x="2" y="31"/>
                      </a:lnTo>
                      <a:lnTo>
                        <a:pt x="2" y="29"/>
                      </a:lnTo>
                      <a:lnTo>
                        <a:pt x="2" y="29"/>
                      </a:lnTo>
                      <a:lnTo>
                        <a:pt x="2" y="29"/>
                      </a:lnTo>
                      <a:lnTo>
                        <a:pt x="2" y="27"/>
                      </a:lnTo>
                      <a:lnTo>
                        <a:pt x="2" y="27"/>
                      </a:lnTo>
                      <a:lnTo>
                        <a:pt x="2" y="27"/>
                      </a:lnTo>
                      <a:lnTo>
                        <a:pt x="2" y="27"/>
                      </a:lnTo>
                      <a:lnTo>
                        <a:pt x="3" y="27"/>
                      </a:lnTo>
                      <a:lnTo>
                        <a:pt x="3" y="27"/>
                      </a:lnTo>
                      <a:lnTo>
                        <a:pt x="5" y="27"/>
                      </a:lnTo>
                      <a:lnTo>
                        <a:pt x="5" y="27"/>
                      </a:lnTo>
                      <a:lnTo>
                        <a:pt x="5" y="27"/>
                      </a:lnTo>
                      <a:lnTo>
                        <a:pt x="5" y="25"/>
                      </a:lnTo>
                      <a:lnTo>
                        <a:pt x="7" y="25"/>
                      </a:lnTo>
                      <a:lnTo>
                        <a:pt x="7" y="25"/>
                      </a:lnTo>
                      <a:lnTo>
                        <a:pt x="7" y="25"/>
                      </a:lnTo>
                      <a:lnTo>
                        <a:pt x="7" y="25"/>
                      </a:lnTo>
                      <a:lnTo>
                        <a:pt x="7" y="25"/>
                      </a:lnTo>
                      <a:lnTo>
                        <a:pt x="7" y="23"/>
                      </a:lnTo>
                      <a:lnTo>
                        <a:pt x="9" y="23"/>
                      </a:lnTo>
                      <a:lnTo>
                        <a:pt x="9" y="23"/>
                      </a:lnTo>
                      <a:lnTo>
                        <a:pt x="9" y="23"/>
                      </a:lnTo>
                      <a:lnTo>
                        <a:pt x="9" y="21"/>
                      </a:lnTo>
                      <a:lnTo>
                        <a:pt x="11" y="21"/>
                      </a:lnTo>
                      <a:lnTo>
                        <a:pt x="11" y="21"/>
                      </a:lnTo>
                      <a:lnTo>
                        <a:pt x="11" y="19"/>
                      </a:lnTo>
                      <a:lnTo>
                        <a:pt x="9" y="19"/>
                      </a:lnTo>
                      <a:lnTo>
                        <a:pt x="9" y="19"/>
                      </a:lnTo>
                      <a:lnTo>
                        <a:pt x="9" y="19"/>
                      </a:lnTo>
                      <a:lnTo>
                        <a:pt x="7" y="19"/>
                      </a:lnTo>
                      <a:lnTo>
                        <a:pt x="7" y="18"/>
                      </a:lnTo>
                      <a:lnTo>
                        <a:pt x="7" y="18"/>
                      </a:lnTo>
                      <a:lnTo>
                        <a:pt x="7" y="18"/>
                      </a:lnTo>
                      <a:lnTo>
                        <a:pt x="7" y="18"/>
                      </a:lnTo>
                      <a:lnTo>
                        <a:pt x="7" y="18"/>
                      </a:lnTo>
                      <a:lnTo>
                        <a:pt x="5" y="18"/>
                      </a:lnTo>
                      <a:lnTo>
                        <a:pt x="5" y="18"/>
                      </a:lnTo>
                      <a:lnTo>
                        <a:pt x="5" y="18"/>
                      </a:lnTo>
                      <a:lnTo>
                        <a:pt x="5" y="16"/>
                      </a:lnTo>
                      <a:lnTo>
                        <a:pt x="3" y="16"/>
                      </a:lnTo>
                      <a:lnTo>
                        <a:pt x="3" y="16"/>
                      </a:lnTo>
                      <a:lnTo>
                        <a:pt x="3" y="16"/>
                      </a:lnTo>
                      <a:lnTo>
                        <a:pt x="2" y="16"/>
                      </a:lnTo>
                      <a:lnTo>
                        <a:pt x="2" y="14"/>
                      </a:lnTo>
                      <a:lnTo>
                        <a:pt x="2" y="14"/>
                      </a:lnTo>
                      <a:lnTo>
                        <a:pt x="2" y="14"/>
                      </a:lnTo>
                      <a:lnTo>
                        <a:pt x="2" y="12"/>
                      </a:lnTo>
                      <a:lnTo>
                        <a:pt x="2" y="12"/>
                      </a:lnTo>
                      <a:lnTo>
                        <a:pt x="2" y="10"/>
                      </a:lnTo>
                      <a:lnTo>
                        <a:pt x="2" y="10"/>
                      </a:lnTo>
                      <a:lnTo>
                        <a:pt x="0" y="10"/>
                      </a:lnTo>
                      <a:lnTo>
                        <a:pt x="0" y="10"/>
                      </a:lnTo>
                      <a:lnTo>
                        <a:pt x="0" y="10"/>
                      </a:lnTo>
                      <a:lnTo>
                        <a:pt x="0" y="10"/>
                      </a:lnTo>
                      <a:lnTo>
                        <a:pt x="0" y="8"/>
                      </a:lnTo>
                      <a:lnTo>
                        <a:pt x="0" y="8"/>
                      </a:lnTo>
                      <a:lnTo>
                        <a:pt x="0" y="6"/>
                      </a:lnTo>
                      <a:lnTo>
                        <a:pt x="0" y="6"/>
                      </a:lnTo>
                      <a:lnTo>
                        <a:pt x="0" y="6"/>
                      </a:lnTo>
                      <a:lnTo>
                        <a:pt x="0" y="4"/>
                      </a:lnTo>
                      <a:lnTo>
                        <a:pt x="0" y="4"/>
                      </a:lnTo>
                      <a:lnTo>
                        <a:pt x="2" y="4"/>
                      </a:lnTo>
                      <a:lnTo>
                        <a:pt x="2" y="4"/>
                      </a:lnTo>
                      <a:lnTo>
                        <a:pt x="2" y="2"/>
                      </a:lnTo>
                      <a:lnTo>
                        <a:pt x="2" y="2"/>
                      </a:lnTo>
                      <a:lnTo>
                        <a:pt x="3" y="2"/>
                      </a:lnTo>
                      <a:lnTo>
                        <a:pt x="3" y="2"/>
                      </a:lnTo>
                      <a:lnTo>
                        <a:pt x="3" y="2"/>
                      </a:lnTo>
                      <a:lnTo>
                        <a:pt x="3" y="2"/>
                      </a:lnTo>
                      <a:lnTo>
                        <a:pt x="3" y="0"/>
                      </a:lnTo>
                      <a:lnTo>
                        <a:pt x="3" y="0"/>
                      </a:lnTo>
                      <a:lnTo>
                        <a:pt x="5" y="0"/>
                      </a:lnTo>
                      <a:lnTo>
                        <a:pt x="5" y="0"/>
                      </a:lnTo>
                      <a:lnTo>
                        <a:pt x="5" y="0"/>
                      </a:lnTo>
                      <a:lnTo>
                        <a:pt x="7" y="0"/>
                      </a:lnTo>
                      <a:lnTo>
                        <a:pt x="7" y="0"/>
                      </a:lnTo>
                      <a:lnTo>
                        <a:pt x="7" y="0"/>
                      </a:lnTo>
                      <a:lnTo>
                        <a:pt x="7" y="0"/>
                      </a:lnTo>
                      <a:lnTo>
                        <a:pt x="7" y="2"/>
                      </a:lnTo>
                      <a:lnTo>
                        <a:pt x="9" y="2"/>
                      </a:lnTo>
                      <a:lnTo>
                        <a:pt x="9" y="2"/>
                      </a:lnTo>
                      <a:lnTo>
                        <a:pt x="9" y="2"/>
                      </a:lnTo>
                      <a:lnTo>
                        <a:pt x="11" y="2"/>
                      </a:lnTo>
                      <a:lnTo>
                        <a:pt x="11" y="2"/>
                      </a:lnTo>
                      <a:lnTo>
                        <a:pt x="11" y="2"/>
                      </a:lnTo>
                      <a:lnTo>
                        <a:pt x="11" y="2"/>
                      </a:lnTo>
                      <a:lnTo>
                        <a:pt x="11" y="4"/>
                      </a:lnTo>
                      <a:lnTo>
                        <a:pt x="9" y="4"/>
                      </a:lnTo>
                      <a:lnTo>
                        <a:pt x="9" y="4"/>
                      </a:lnTo>
                      <a:lnTo>
                        <a:pt x="7" y="4"/>
                      </a:lnTo>
                      <a:lnTo>
                        <a:pt x="7" y="4"/>
                      </a:lnTo>
                      <a:lnTo>
                        <a:pt x="7" y="6"/>
                      </a:lnTo>
                      <a:lnTo>
                        <a:pt x="7" y="6"/>
                      </a:lnTo>
                      <a:lnTo>
                        <a:pt x="7" y="6"/>
                      </a:lnTo>
                      <a:lnTo>
                        <a:pt x="7" y="6"/>
                      </a:lnTo>
                      <a:lnTo>
                        <a:pt x="7" y="8"/>
                      </a:lnTo>
                      <a:lnTo>
                        <a:pt x="9" y="8"/>
                      </a:lnTo>
                      <a:lnTo>
                        <a:pt x="9" y="8"/>
                      </a:lnTo>
                      <a:lnTo>
                        <a:pt x="11" y="8"/>
                      </a:lnTo>
                      <a:lnTo>
                        <a:pt x="11" y="8"/>
                      </a:lnTo>
                      <a:lnTo>
                        <a:pt x="11" y="8"/>
                      </a:lnTo>
                      <a:lnTo>
                        <a:pt x="11" y="8"/>
                      </a:lnTo>
                      <a:lnTo>
                        <a:pt x="13" y="8"/>
                      </a:lnTo>
                      <a:lnTo>
                        <a:pt x="13" y="8"/>
                      </a:lnTo>
                      <a:lnTo>
                        <a:pt x="13" y="8"/>
                      </a:lnTo>
                      <a:lnTo>
                        <a:pt x="13" y="8"/>
                      </a:lnTo>
                      <a:lnTo>
                        <a:pt x="15" y="8"/>
                      </a:lnTo>
                      <a:lnTo>
                        <a:pt x="15" y="8"/>
                      </a:lnTo>
                      <a:lnTo>
                        <a:pt x="15" y="6"/>
                      </a:lnTo>
                      <a:lnTo>
                        <a:pt x="17" y="6"/>
                      </a:lnTo>
                      <a:lnTo>
                        <a:pt x="17" y="6"/>
                      </a:lnTo>
                      <a:lnTo>
                        <a:pt x="17" y="6"/>
                      </a:lnTo>
                      <a:lnTo>
                        <a:pt x="19" y="6"/>
                      </a:lnTo>
                      <a:lnTo>
                        <a:pt x="19" y="8"/>
                      </a:lnTo>
                      <a:lnTo>
                        <a:pt x="19" y="8"/>
                      </a:lnTo>
                      <a:lnTo>
                        <a:pt x="19" y="8"/>
                      </a:lnTo>
                      <a:lnTo>
                        <a:pt x="21" y="8"/>
                      </a:lnTo>
                      <a:lnTo>
                        <a:pt x="21" y="8"/>
                      </a:lnTo>
                      <a:lnTo>
                        <a:pt x="21" y="8"/>
                      </a:lnTo>
                      <a:lnTo>
                        <a:pt x="23" y="8"/>
                      </a:lnTo>
                      <a:lnTo>
                        <a:pt x="23" y="8"/>
                      </a:lnTo>
                      <a:lnTo>
                        <a:pt x="23" y="8"/>
                      </a:lnTo>
                      <a:lnTo>
                        <a:pt x="23" y="8"/>
                      </a:lnTo>
                      <a:lnTo>
                        <a:pt x="23" y="8"/>
                      </a:lnTo>
                      <a:lnTo>
                        <a:pt x="25" y="8"/>
                      </a:lnTo>
                      <a:lnTo>
                        <a:pt x="25" y="8"/>
                      </a:lnTo>
                      <a:lnTo>
                        <a:pt x="25" y="8"/>
                      </a:lnTo>
                      <a:lnTo>
                        <a:pt x="25" y="10"/>
                      </a:lnTo>
                      <a:lnTo>
                        <a:pt x="26" y="10"/>
                      </a:lnTo>
                      <a:lnTo>
                        <a:pt x="26" y="10"/>
                      </a:lnTo>
                      <a:lnTo>
                        <a:pt x="28" y="10"/>
                      </a:lnTo>
                      <a:lnTo>
                        <a:pt x="28" y="10"/>
                      </a:lnTo>
                      <a:lnTo>
                        <a:pt x="28" y="10"/>
                      </a:lnTo>
                      <a:lnTo>
                        <a:pt x="28" y="10"/>
                      </a:lnTo>
                      <a:lnTo>
                        <a:pt x="30" y="10"/>
                      </a:lnTo>
                      <a:lnTo>
                        <a:pt x="30" y="10"/>
                      </a:lnTo>
                      <a:lnTo>
                        <a:pt x="30" y="10"/>
                      </a:lnTo>
                      <a:lnTo>
                        <a:pt x="32" y="10"/>
                      </a:lnTo>
                      <a:lnTo>
                        <a:pt x="32" y="10"/>
                      </a:lnTo>
                      <a:lnTo>
                        <a:pt x="34" y="10"/>
                      </a:lnTo>
                      <a:lnTo>
                        <a:pt x="34" y="10"/>
                      </a:lnTo>
                      <a:lnTo>
                        <a:pt x="34" y="10"/>
                      </a:lnTo>
                      <a:lnTo>
                        <a:pt x="34" y="10"/>
                      </a:lnTo>
                      <a:lnTo>
                        <a:pt x="36" y="10"/>
                      </a:lnTo>
                      <a:lnTo>
                        <a:pt x="36" y="10"/>
                      </a:lnTo>
                      <a:lnTo>
                        <a:pt x="38" y="10"/>
                      </a:lnTo>
                      <a:lnTo>
                        <a:pt x="38" y="10"/>
                      </a:lnTo>
                      <a:lnTo>
                        <a:pt x="38" y="10"/>
                      </a:lnTo>
                      <a:lnTo>
                        <a:pt x="40" y="10"/>
                      </a:lnTo>
                      <a:lnTo>
                        <a:pt x="40" y="10"/>
                      </a:lnTo>
                      <a:lnTo>
                        <a:pt x="40" y="10"/>
                      </a:lnTo>
                      <a:lnTo>
                        <a:pt x="40" y="10"/>
                      </a:lnTo>
                      <a:lnTo>
                        <a:pt x="42" y="10"/>
                      </a:lnTo>
                      <a:lnTo>
                        <a:pt x="42" y="10"/>
                      </a:lnTo>
                      <a:lnTo>
                        <a:pt x="44" y="10"/>
                      </a:lnTo>
                      <a:lnTo>
                        <a:pt x="44" y="10"/>
                      </a:lnTo>
                      <a:lnTo>
                        <a:pt x="44" y="10"/>
                      </a:lnTo>
                      <a:lnTo>
                        <a:pt x="44" y="10"/>
                      </a:lnTo>
                      <a:lnTo>
                        <a:pt x="46" y="10"/>
                      </a:lnTo>
                      <a:lnTo>
                        <a:pt x="46" y="10"/>
                      </a:lnTo>
                      <a:lnTo>
                        <a:pt x="46" y="10"/>
                      </a:lnTo>
                      <a:lnTo>
                        <a:pt x="46" y="10"/>
                      </a:lnTo>
                      <a:lnTo>
                        <a:pt x="47" y="10"/>
                      </a:lnTo>
                      <a:lnTo>
                        <a:pt x="47" y="10"/>
                      </a:lnTo>
                      <a:lnTo>
                        <a:pt x="49" y="10"/>
                      </a:lnTo>
                      <a:lnTo>
                        <a:pt x="49" y="10"/>
                      </a:lnTo>
                      <a:lnTo>
                        <a:pt x="49" y="10"/>
                      </a:lnTo>
                      <a:lnTo>
                        <a:pt x="49" y="10"/>
                      </a:lnTo>
                      <a:lnTo>
                        <a:pt x="51" y="10"/>
                      </a:lnTo>
                      <a:lnTo>
                        <a:pt x="51" y="12"/>
                      </a:lnTo>
                      <a:lnTo>
                        <a:pt x="51" y="12"/>
                      </a:lnTo>
                      <a:lnTo>
                        <a:pt x="51" y="12"/>
                      </a:lnTo>
                      <a:lnTo>
                        <a:pt x="53" y="12"/>
                      </a:lnTo>
                      <a:lnTo>
                        <a:pt x="53" y="10"/>
                      </a:lnTo>
                      <a:lnTo>
                        <a:pt x="53" y="10"/>
                      </a:lnTo>
                      <a:lnTo>
                        <a:pt x="55" y="10"/>
                      </a:lnTo>
                      <a:lnTo>
                        <a:pt x="55" y="10"/>
                      </a:lnTo>
                      <a:lnTo>
                        <a:pt x="55" y="10"/>
                      </a:lnTo>
                      <a:lnTo>
                        <a:pt x="57" y="10"/>
                      </a:lnTo>
                      <a:lnTo>
                        <a:pt x="57" y="10"/>
                      </a:lnTo>
                      <a:lnTo>
                        <a:pt x="57" y="10"/>
                      </a:lnTo>
                      <a:lnTo>
                        <a:pt x="57" y="10"/>
                      </a:lnTo>
                      <a:lnTo>
                        <a:pt x="59" y="10"/>
                      </a:lnTo>
                      <a:lnTo>
                        <a:pt x="59" y="10"/>
                      </a:lnTo>
                      <a:lnTo>
                        <a:pt x="59" y="10"/>
                      </a:lnTo>
                      <a:lnTo>
                        <a:pt x="61" y="10"/>
                      </a:lnTo>
                      <a:lnTo>
                        <a:pt x="61" y="8"/>
                      </a:lnTo>
                      <a:lnTo>
                        <a:pt x="61" y="8"/>
                      </a:lnTo>
                      <a:lnTo>
                        <a:pt x="61" y="8"/>
                      </a:lnTo>
                      <a:lnTo>
                        <a:pt x="61" y="8"/>
                      </a:lnTo>
                      <a:lnTo>
                        <a:pt x="61" y="6"/>
                      </a:lnTo>
                      <a:lnTo>
                        <a:pt x="63" y="6"/>
                      </a:lnTo>
                      <a:lnTo>
                        <a:pt x="63" y="6"/>
                      </a:lnTo>
                      <a:lnTo>
                        <a:pt x="63" y="6"/>
                      </a:lnTo>
                      <a:lnTo>
                        <a:pt x="65" y="6"/>
                      </a:lnTo>
                      <a:lnTo>
                        <a:pt x="65" y="4"/>
                      </a:lnTo>
                      <a:lnTo>
                        <a:pt x="65" y="4"/>
                      </a:lnTo>
                      <a:lnTo>
                        <a:pt x="65" y="4"/>
                      </a:lnTo>
                      <a:lnTo>
                        <a:pt x="65" y="4"/>
                      </a:lnTo>
                      <a:lnTo>
                        <a:pt x="67" y="4"/>
                      </a:lnTo>
                      <a:lnTo>
                        <a:pt x="67" y="4"/>
                      </a:lnTo>
                      <a:lnTo>
                        <a:pt x="67" y="4"/>
                      </a:lnTo>
                      <a:lnTo>
                        <a:pt x="67" y="2"/>
                      </a:lnTo>
                      <a:lnTo>
                        <a:pt x="69" y="2"/>
                      </a:lnTo>
                      <a:lnTo>
                        <a:pt x="69" y="2"/>
                      </a:lnTo>
                      <a:lnTo>
                        <a:pt x="70" y="2"/>
                      </a:lnTo>
                      <a:lnTo>
                        <a:pt x="70" y="2"/>
                      </a:lnTo>
                      <a:lnTo>
                        <a:pt x="70" y="2"/>
                      </a:lnTo>
                      <a:lnTo>
                        <a:pt x="72" y="2"/>
                      </a:lnTo>
                      <a:lnTo>
                        <a:pt x="72" y="2"/>
                      </a:lnTo>
                      <a:lnTo>
                        <a:pt x="72" y="2"/>
                      </a:lnTo>
                      <a:lnTo>
                        <a:pt x="72" y="2"/>
                      </a:lnTo>
                      <a:lnTo>
                        <a:pt x="74" y="2"/>
                      </a:lnTo>
                      <a:lnTo>
                        <a:pt x="74" y="2"/>
                      </a:lnTo>
                      <a:lnTo>
                        <a:pt x="76" y="2"/>
                      </a:lnTo>
                      <a:lnTo>
                        <a:pt x="76" y="2"/>
                      </a:lnTo>
                      <a:lnTo>
                        <a:pt x="76" y="2"/>
                      </a:lnTo>
                      <a:lnTo>
                        <a:pt x="76" y="2"/>
                      </a:lnTo>
                      <a:lnTo>
                        <a:pt x="78" y="2"/>
                      </a:lnTo>
                      <a:lnTo>
                        <a:pt x="78" y="2"/>
                      </a:lnTo>
                      <a:lnTo>
                        <a:pt x="78" y="2"/>
                      </a:lnTo>
                      <a:lnTo>
                        <a:pt x="80" y="2"/>
                      </a:lnTo>
                      <a:lnTo>
                        <a:pt x="80" y="0"/>
                      </a:lnTo>
                      <a:lnTo>
                        <a:pt x="80" y="0"/>
                      </a:lnTo>
                      <a:lnTo>
                        <a:pt x="82" y="0"/>
                      </a:lnTo>
                      <a:lnTo>
                        <a:pt x="82" y="0"/>
                      </a:lnTo>
                      <a:lnTo>
                        <a:pt x="82" y="0"/>
                      </a:lnTo>
                      <a:lnTo>
                        <a:pt x="82" y="2"/>
                      </a:lnTo>
                      <a:lnTo>
                        <a:pt x="84" y="2"/>
                      </a:lnTo>
                      <a:lnTo>
                        <a:pt x="84" y="2"/>
                      </a:lnTo>
                      <a:lnTo>
                        <a:pt x="84" y="2"/>
                      </a:lnTo>
                      <a:lnTo>
                        <a:pt x="84" y="2"/>
                      </a:lnTo>
                      <a:lnTo>
                        <a:pt x="86" y="2"/>
                      </a:lnTo>
                      <a:lnTo>
                        <a:pt x="86" y="2"/>
                      </a:lnTo>
                      <a:lnTo>
                        <a:pt x="86" y="2"/>
                      </a:lnTo>
                      <a:lnTo>
                        <a:pt x="88" y="2"/>
                      </a:lnTo>
                      <a:lnTo>
                        <a:pt x="88" y="2"/>
                      </a:lnTo>
                      <a:lnTo>
                        <a:pt x="88" y="2"/>
                      </a:lnTo>
                      <a:lnTo>
                        <a:pt x="90" y="2"/>
                      </a:lnTo>
                      <a:lnTo>
                        <a:pt x="90" y="2"/>
                      </a:lnTo>
                      <a:lnTo>
                        <a:pt x="91" y="2"/>
                      </a:lnTo>
                      <a:lnTo>
                        <a:pt x="91" y="2"/>
                      </a:lnTo>
                      <a:lnTo>
                        <a:pt x="91" y="4"/>
                      </a:lnTo>
                      <a:lnTo>
                        <a:pt x="91" y="4"/>
                      </a:lnTo>
                      <a:lnTo>
                        <a:pt x="91" y="4"/>
                      </a:lnTo>
                      <a:lnTo>
                        <a:pt x="93" y="4"/>
                      </a:lnTo>
                      <a:lnTo>
                        <a:pt x="93" y="4"/>
                      </a:lnTo>
                      <a:lnTo>
                        <a:pt x="93" y="4"/>
                      </a:lnTo>
                      <a:lnTo>
                        <a:pt x="95" y="4"/>
                      </a:lnTo>
                      <a:lnTo>
                        <a:pt x="95" y="4"/>
                      </a:lnTo>
                      <a:lnTo>
                        <a:pt x="95" y="4"/>
                      </a:lnTo>
                      <a:lnTo>
                        <a:pt x="97" y="4"/>
                      </a:lnTo>
                      <a:lnTo>
                        <a:pt x="97" y="4"/>
                      </a:lnTo>
                      <a:lnTo>
                        <a:pt x="97" y="6"/>
                      </a:lnTo>
                      <a:lnTo>
                        <a:pt x="97" y="6"/>
                      </a:lnTo>
                      <a:lnTo>
                        <a:pt x="97" y="6"/>
                      </a:lnTo>
                      <a:lnTo>
                        <a:pt x="97" y="8"/>
                      </a:lnTo>
                      <a:lnTo>
                        <a:pt x="97" y="8"/>
                      </a:lnTo>
                      <a:lnTo>
                        <a:pt x="99" y="8"/>
                      </a:lnTo>
                      <a:lnTo>
                        <a:pt x="99" y="8"/>
                      </a:lnTo>
                      <a:lnTo>
                        <a:pt x="99" y="8"/>
                      </a:lnTo>
                      <a:lnTo>
                        <a:pt x="99" y="8"/>
                      </a:lnTo>
                      <a:lnTo>
                        <a:pt x="101" y="8"/>
                      </a:lnTo>
                      <a:lnTo>
                        <a:pt x="101" y="8"/>
                      </a:lnTo>
                      <a:lnTo>
                        <a:pt x="101" y="10"/>
                      </a:lnTo>
                      <a:lnTo>
                        <a:pt x="103" y="10"/>
                      </a:lnTo>
                      <a:lnTo>
                        <a:pt x="103" y="10"/>
                      </a:lnTo>
                      <a:lnTo>
                        <a:pt x="103" y="10"/>
                      </a:lnTo>
                      <a:lnTo>
                        <a:pt x="105" y="10"/>
                      </a:lnTo>
                      <a:lnTo>
                        <a:pt x="105" y="10"/>
                      </a:lnTo>
                      <a:lnTo>
                        <a:pt x="105" y="10"/>
                      </a:lnTo>
                      <a:lnTo>
                        <a:pt x="107" y="10"/>
                      </a:lnTo>
                      <a:lnTo>
                        <a:pt x="107" y="10"/>
                      </a:lnTo>
                      <a:lnTo>
                        <a:pt x="107" y="10"/>
                      </a:lnTo>
                      <a:lnTo>
                        <a:pt x="109" y="1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7" name="Freeform 2090">
                  <a:extLst>
                    <a:ext uri="{FF2B5EF4-FFF2-40B4-BE49-F238E27FC236}">
                      <a16:creationId xmlns:a16="http://schemas.microsoft.com/office/drawing/2014/main" id="{28324434-35FF-4574-8263-E6EFFC86F970}"/>
                    </a:ext>
                  </a:extLst>
                </p:cNvPr>
                <p:cNvSpPr>
                  <a:spLocks/>
                </p:cNvSpPr>
                <p:nvPr/>
              </p:nvSpPr>
              <p:spPr bwMode="auto">
                <a:xfrm>
                  <a:off x="17349928" y="3754439"/>
                  <a:ext cx="127000" cy="192088"/>
                </a:xfrm>
                <a:custGeom>
                  <a:avLst/>
                  <a:gdLst>
                    <a:gd name="T0" fmla="*/ 75 w 80"/>
                    <a:gd name="T1" fmla="*/ 69 h 121"/>
                    <a:gd name="T2" fmla="*/ 77 w 80"/>
                    <a:gd name="T3" fmla="*/ 81 h 121"/>
                    <a:gd name="T4" fmla="*/ 79 w 80"/>
                    <a:gd name="T5" fmla="*/ 90 h 121"/>
                    <a:gd name="T6" fmla="*/ 79 w 80"/>
                    <a:gd name="T7" fmla="*/ 102 h 121"/>
                    <a:gd name="T8" fmla="*/ 79 w 80"/>
                    <a:gd name="T9" fmla="*/ 112 h 121"/>
                    <a:gd name="T10" fmla="*/ 73 w 80"/>
                    <a:gd name="T11" fmla="*/ 108 h 121"/>
                    <a:gd name="T12" fmla="*/ 73 w 80"/>
                    <a:gd name="T13" fmla="*/ 117 h 121"/>
                    <a:gd name="T14" fmla="*/ 73 w 80"/>
                    <a:gd name="T15" fmla="*/ 119 h 121"/>
                    <a:gd name="T16" fmla="*/ 69 w 80"/>
                    <a:gd name="T17" fmla="*/ 110 h 121"/>
                    <a:gd name="T18" fmla="*/ 65 w 80"/>
                    <a:gd name="T19" fmla="*/ 104 h 121"/>
                    <a:gd name="T20" fmla="*/ 65 w 80"/>
                    <a:gd name="T21" fmla="*/ 94 h 121"/>
                    <a:gd name="T22" fmla="*/ 61 w 80"/>
                    <a:gd name="T23" fmla="*/ 85 h 121"/>
                    <a:gd name="T24" fmla="*/ 57 w 80"/>
                    <a:gd name="T25" fmla="*/ 81 h 121"/>
                    <a:gd name="T26" fmla="*/ 61 w 80"/>
                    <a:gd name="T27" fmla="*/ 89 h 121"/>
                    <a:gd name="T28" fmla="*/ 56 w 80"/>
                    <a:gd name="T29" fmla="*/ 85 h 121"/>
                    <a:gd name="T30" fmla="*/ 52 w 80"/>
                    <a:gd name="T31" fmla="*/ 94 h 121"/>
                    <a:gd name="T32" fmla="*/ 50 w 80"/>
                    <a:gd name="T33" fmla="*/ 89 h 121"/>
                    <a:gd name="T34" fmla="*/ 46 w 80"/>
                    <a:gd name="T35" fmla="*/ 96 h 121"/>
                    <a:gd name="T36" fmla="*/ 40 w 80"/>
                    <a:gd name="T37" fmla="*/ 100 h 121"/>
                    <a:gd name="T38" fmla="*/ 35 w 80"/>
                    <a:gd name="T39" fmla="*/ 100 h 121"/>
                    <a:gd name="T40" fmla="*/ 27 w 80"/>
                    <a:gd name="T41" fmla="*/ 102 h 121"/>
                    <a:gd name="T42" fmla="*/ 21 w 80"/>
                    <a:gd name="T43" fmla="*/ 104 h 121"/>
                    <a:gd name="T44" fmla="*/ 17 w 80"/>
                    <a:gd name="T45" fmla="*/ 98 h 121"/>
                    <a:gd name="T46" fmla="*/ 17 w 80"/>
                    <a:gd name="T47" fmla="*/ 89 h 121"/>
                    <a:gd name="T48" fmla="*/ 15 w 80"/>
                    <a:gd name="T49" fmla="*/ 79 h 121"/>
                    <a:gd name="T50" fmla="*/ 15 w 80"/>
                    <a:gd name="T51" fmla="*/ 71 h 121"/>
                    <a:gd name="T52" fmla="*/ 12 w 80"/>
                    <a:gd name="T53" fmla="*/ 66 h 121"/>
                    <a:gd name="T54" fmla="*/ 10 w 80"/>
                    <a:gd name="T55" fmla="*/ 58 h 121"/>
                    <a:gd name="T56" fmla="*/ 12 w 80"/>
                    <a:gd name="T57" fmla="*/ 50 h 121"/>
                    <a:gd name="T58" fmla="*/ 6 w 80"/>
                    <a:gd name="T59" fmla="*/ 46 h 121"/>
                    <a:gd name="T60" fmla="*/ 0 w 80"/>
                    <a:gd name="T61" fmla="*/ 41 h 121"/>
                    <a:gd name="T62" fmla="*/ 4 w 80"/>
                    <a:gd name="T63" fmla="*/ 37 h 121"/>
                    <a:gd name="T64" fmla="*/ 10 w 80"/>
                    <a:gd name="T65" fmla="*/ 31 h 121"/>
                    <a:gd name="T66" fmla="*/ 15 w 80"/>
                    <a:gd name="T67" fmla="*/ 29 h 121"/>
                    <a:gd name="T68" fmla="*/ 10 w 80"/>
                    <a:gd name="T69" fmla="*/ 23 h 121"/>
                    <a:gd name="T70" fmla="*/ 4 w 80"/>
                    <a:gd name="T71" fmla="*/ 18 h 121"/>
                    <a:gd name="T72" fmla="*/ 2 w 80"/>
                    <a:gd name="T73" fmla="*/ 12 h 121"/>
                    <a:gd name="T74" fmla="*/ 8 w 80"/>
                    <a:gd name="T75" fmla="*/ 6 h 121"/>
                    <a:gd name="T76" fmla="*/ 6 w 80"/>
                    <a:gd name="T77" fmla="*/ 2 h 121"/>
                    <a:gd name="T78" fmla="*/ 12 w 80"/>
                    <a:gd name="T79" fmla="*/ 8 h 121"/>
                    <a:gd name="T80" fmla="*/ 15 w 80"/>
                    <a:gd name="T81" fmla="*/ 6 h 121"/>
                    <a:gd name="T82" fmla="*/ 19 w 80"/>
                    <a:gd name="T83" fmla="*/ 10 h 121"/>
                    <a:gd name="T84" fmla="*/ 25 w 80"/>
                    <a:gd name="T85" fmla="*/ 14 h 121"/>
                    <a:gd name="T86" fmla="*/ 31 w 80"/>
                    <a:gd name="T87" fmla="*/ 12 h 121"/>
                    <a:gd name="T88" fmla="*/ 31 w 80"/>
                    <a:gd name="T89" fmla="*/ 22 h 121"/>
                    <a:gd name="T90" fmla="*/ 35 w 80"/>
                    <a:gd name="T91" fmla="*/ 29 h 121"/>
                    <a:gd name="T92" fmla="*/ 44 w 80"/>
                    <a:gd name="T93" fmla="*/ 31 h 121"/>
                    <a:gd name="T94" fmla="*/ 54 w 80"/>
                    <a:gd name="T95" fmla="*/ 29 h 121"/>
                    <a:gd name="T96" fmla="*/ 61 w 80"/>
                    <a:gd name="T97" fmla="*/ 31 h 121"/>
                    <a:gd name="T98" fmla="*/ 71 w 80"/>
                    <a:gd name="T99" fmla="*/ 31 h 121"/>
                    <a:gd name="T100" fmla="*/ 77 w 80"/>
                    <a:gd name="T101" fmla="*/ 37 h 121"/>
                    <a:gd name="T102" fmla="*/ 71 w 80"/>
                    <a:gd name="T103" fmla="*/ 43 h 121"/>
                    <a:gd name="T104" fmla="*/ 67 w 80"/>
                    <a:gd name="T105" fmla="*/ 50 h 121"/>
                    <a:gd name="T106" fmla="*/ 61 w 80"/>
                    <a:gd name="T107" fmla="*/ 52 h 121"/>
                    <a:gd name="T108" fmla="*/ 56 w 80"/>
                    <a:gd name="T109" fmla="*/ 56 h 121"/>
                    <a:gd name="T110" fmla="*/ 56 w 80"/>
                    <a:gd name="T111" fmla="*/ 66 h 121"/>
                    <a:gd name="T112" fmla="*/ 57 w 80"/>
                    <a:gd name="T113" fmla="*/ 73 h 121"/>
                    <a:gd name="T114" fmla="*/ 61 w 80"/>
                    <a:gd name="T115" fmla="*/ 75 h 121"/>
                    <a:gd name="T116" fmla="*/ 65 w 80"/>
                    <a:gd name="T117" fmla="*/ 71 h 121"/>
                    <a:gd name="T118" fmla="*/ 67 w 80"/>
                    <a:gd name="T119" fmla="*/ 6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21">
                      <a:moveTo>
                        <a:pt x="73" y="62"/>
                      </a:moveTo>
                      <a:lnTo>
                        <a:pt x="73" y="62"/>
                      </a:lnTo>
                      <a:lnTo>
                        <a:pt x="73" y="62"/>
                      </a:lnTo>
                      <a:lnTo>
                        <a:pt x="73" y="64"/>
                      </a:lnTo>
                      <a:lnTo>
                        <a:pt x="73" y="64"/>
                      </a:lnTo>
                      <a:lnTo>
                        <a:pt x="75" y="64"/>
                      </a:lnTo>
                      <a:lnTo>
                        <a:pt x="75" y="66"/>
                      </a:lnTo>
                      <a:lnTo>
                        <a:pt x="75" y="66"/>
                      </a:lnTo>
                      <a:lnTo>
                        <a:pt x="75" y="66"/>
                      </a:lnTo>
                      <a:lnTo>
                        <a:pt x="75" y="67"/>
                      </a:lnTo>
                      <a:lnTo>
                        <a:pt x="75" y="67"/>
                      </a:lnTo>
                      <a:lnTo>
                        <a:pt x="75" y="67"/>
                      </a:lnTo>
                      <a:lnTo>
                        <a:pt x="75" y="69"/>
                      </a:lnTo>
                      <a:lnTo>
                        <a:pt x="75" y="69"/>
                      </a:lnTo>
                      <a:lnTo>
                        <a:pt x="75" y="69"/>
                      </a:lnTo>
                      <a:lnTo>
                        <a:pt x="75" y="71"/>
                      </a:lnTo>
                      <a:lnTo>
                        <a:pt x="75" y="71"/>
                      </a:lnTo>
                      <a:lnTo>
                        <a:pt x="75" y="73"/>
                      </a:lnTo>
                      <a:lnTo>
                        <a:pt x="75" y="73"/>
                      </a:lnTo>
                      <a:lnTo>
                        <a:pt x="75" y="73"/>
                      </a:lnTo>
                      <a:lnTo>
                        <a:pt x="75" y="73"/>
                      </a:lnTo>
                      <a:lnTo>
                        <a:pt x="75" y="75"/>
                      </a:lnTo>
                      <a:lnTo>
                        <a:pt x="75" y="75"/>
                      </a:lnTo>
                      <a:lnTo>
                        <a:pt x="75" y="77"/>
                      </a:lnTo>
                      <a:lnTo>
                        <a:pt x="77" y="77"/>
                      </a:lnTo>
                      <a:lnTo>
                        <a:pt x="77" y="77"/>
                      </a:lnTo>
                      <a:lnTo>
                        <a:pt x="77" y="77"/>
                      </a:lnTo>
                      <a:lnTo>
                        <a:pt x="77" y="79"/>
                      </a:lnTo>
                      <a:lnTo>
                        <a:pt x="77" y="79"/>
                      </a:lnTo>
                      <a:lnTo>
                        <a:pt x="77" y="81"/>
                      </a:lnTo>
                      <a:lnTo>
                        <a:pt x="77" y="81"/>
                      </a:lnTo>
                      <a:lnTo>
                        <a:pt x="77" y="81"/>
                      </a:lnTo>
                      <a:lnTo>
                        <a:pt x="77" y="81"/>
                      </a:lnTo>
                      <a:lnTo>
                        <a:pt x="77" y="83"/>
                      </a:lnTo>
                      <a:lnTo>
                        <a:pt x="77" y="83"/>
                      </a:lnTo>
                      <a:lnTo>
                        <a:pt x="77" y="85"/>
                      </a:lnTo>
                      <a:lnTo>
                        <a:pt x="79" y="85"/>
                      </a:lnTo>
                      <a:lnTo>
                        <a:pt x="79" y="85"/>
                      </a:lnTo>
                      <a:lnTo>
                        <a:pt x="79" y="87"/>
                      </a:lnTo>
                      <a:lnTo>
                        <a:pt x="79" y="87"/>
                      </a:lnTo>
                      <a:lnTo>
                        <a:pt x="79" y="89"/>
                      </a:lnTo>
                      <a:lnTo>
                        <a:pt x="79" y="89"/>
                      </a:lnTo>
                      <a:lnTo>
                        <a:pt x="79" y="89"/>
                      </a:lnTo>
                      <a:lnTo>
                        <a:pt x="79" y="89"/>
                      </a:lnTo>
                      <a:lnTo>
                        <a:pt x="79" y="90"/>
                      </a:lnTo>
                      <a:lnTo>
                        <a:pt x="79" y="90"/>
                      </a:lnTo>
                      <a:lnTo>
                        <a:pt x="79" y="92"/>
                      </a:lnTo>
                      <a:lnTo>
                        <a:pt x="79" y="92"/>
                      </a:lnTo>
                      <a:lnTo>
                        <a:pt x="79" y="94"/>
                      </a:lnTo>
                      <a:lnTo>
                        <a:pt x="79" y="94"/>
                      </a:lnTo>
                      <a:lnTo>
                        <a:pt x="79" y="96"/>
                      </a:lnTo>
                      <a:lnTo>
                        <a:pt x="79" y="96"/>
                      </a:lnTo>
                      <a:lnTo>
                        <a:pt x="79" y="96"/>
                      </a:lnTo>
                      <a:lnTo>
                        <a:pt x="79" y="98"/>
                      </a:lnTo>
                      <a:lnTo>
                        <a:pt x="79" y="98"/>
                      </a:lnTo>
                      <a:lnTo>
                        <a:pt x="79" y="98"/>
                      </a:lnTo>
                      <a:lnTo>
                        <a:pt x="79" y="100"/>
                      </a:lnTo>
                      <a:lnTo>
                        <a:pt x="79" y="100"/>
                      </a:lnTo>
                      <a:lnTo>
                        <a:pt x="79" y="100"/>
                      </a:lnTo>
                      <a:lnTo>
                        <a:pt x="79" y="102"/>
                      </a:lnTo>
                      <a:lnTo>
                        <a:pt x="79" y="102"/>
                      </a:lnTo>
                      <a:lnTo>
                        <a:pt x="79" y="102"/>
                      </a:lnTo>
                      <a:lnTo>
                        <a:pt x="79" y="104"/>
                      </a:lnTo>
                      <a:lnTo>
                        <a:pt x="79" y="104"/>
                      </a:lnTo>
                      <a:lnTo>
                        <a:pt x="79" y="106"/>
                      </a:lnTo>
                      <a:lnTo>
                        <a:pt x="79" y="106"/>
                      </a:lnTo>
                      <a:lnTo>
                        <a:pt x="79" y="106"/>
                      </a:lnTo>
                      <a:lnTo>
                        <a:pt x="79" y="108"/>
                      </a:lnTo>
                      <a:lnTo>
                        <a:pt x="79" y="108"/>
                      </a:lnTo>
                      <a:lnTo>
                        <a:pt x="80" y="108"/>
                      </a:lnTo>
                      <a:lnTo>
                        <a:pt x="80" y="110"/>
                      </a:lnTo>
                      <a:lnTo>
                        <a:pt x="80" y="110"/>
                      </a:lnTo>
                      <a:lnTo>
                        <a:pt x="79" y="110"/>
                      </a:lnTo>
                      <a:lnTo>
                        <a:pt x="79" y="112"/>
                      </a:lnTo>
                      <a:lnTo>
                        <a:pt x="79" y="112"/>
                      </a:lnTo>
                      <a:lnTo>
                        <a:pt x="79" y="110"/>
                      </a:lnTo>
                      <a:lnTo>
                        <a:pt x="79" y="110"/>
                      </a:lnTo>
                      <a:lnTo>
                        <a:pt x="79" y="108"/>
                      </a:lnTo>
                      <a:lnTo>
                        <a:pt x="79" y="108"/>
                      </a:lnTo>
                      <a:lnTo>
                        <a:pt x="77" y="108"/>
                      </a:lnTo>
                      <a:lnTo>
                        <a:pt x="77" y="110"/>
                      </a:lnTo>
                      <a:lnTo>
                        <a:pt x="77" y="110"/>
                      </a:lnTo>
                      <a:lnTo>
                        <a:pt x="77" y="108"/>
                      </a:lnTo>
                      <a:lnTo>
                        <a:pt x="77" y="108"/>
                      </a:lnTo>
                      <a:lnTo>
                        <a:pt x="77" y="108"/>
                      </a:lnTo>
                      <a:lnTo>
                        <a:pt x="77" y="106"/>
                      </a:lnTo>
                      <a:lnTo>
                        <a:pt x="75" y="106"/>
                      </a:lnTo>
                      <a:lnTo>
                        <a:pt x="75" y="106"/>
                      </a:lnTo>
                      <a:lnTo>
                        <a:pt x="75" y="108"/>
                      </a:lnTo>
                      <a:lnTo>
                        <a:pt x="73" y="108"/>
                      </a:lnTo>
                      <a:lnTo>
                        <a:pt x="73" y="108"/>
                      </a:lnTo>
                      <a:lnTo>
                        <a:pt x="73" y="108"/>
                      </a:lnTo>
                      <a:lnTo>
                        <a:pt x="73" y="110"/>
                      </a:lnTo>
                      <a:lnTo>
                        <a:pt x="73" y="110"/>
                      </a:lnTo>
                      <a:lnTo>
                        <a:pt x="73" y="110"/>
                      </a:lnTo>
                      <a:lnTo>
                        <a:pt x="73" y="112"/>
                      </a:lnTo>
                      <a:lnTo>
                        <a:pt x="73" y="112"/>
                      </a:lnTo>
                      <a:lnTo>
                        <a:pt x="73" y="113"/>
                      </a:lnTo>
                      <a:lnTo>
                        <a:pt x="73" y="113"/>
                      </a:lnTo>
                      <a:lnTo>
                        <a:pt x="73" y="113"/>
                      </a:lnTo>
                      <a:lnTo>
                        <a:pt x="73" y="113"/>
                      </a:lnTo>
                      <a:lnTo>
                        <a:pt x="73" y="115"/>
                      </a:lnTo>
                      <a:lnTo>
                        <a:pt x="73" y="115"/>
                      </a:lnTo>
                      <a:lnTo>
                        <a:pt x="73" y="117"/>
                      </a:lnTo>
                      <a:lnTo>
                        <a:pt x="73" y="117"/>
                      </a:lnTo>
                      <a:lnTo>
                        <a:pt x="73" y="117"/>
                      </a:lnTo>
                      <a:lnTo>
                        <a:pt x="73" y="119"/>
                      </a:lnTo>
                      <a:lnTo>
                        <a:pt x="75" y="119"/>
                      </a:lnTo>
                      <a:lnTo>
                        <a:pt x="75" y="119"/>
                      </a:lnTo>
                      <a:lnTo>
                        <a:pt x="75" y="121"/>
                      </a:lnTo>
                      <a:lnTo>
                        <a:pt x="75" y="121"/>
                      </a:lnTo>
                      <a:lnTo>
                        <a:pt x="75" y="121"/>
                      </a:lnTo>
                      <a:lnTo>
                        <a:pt x="75" y="121"/>
                      </a:lnTo>
                      <a:lnTo>
                        <a:pt x="75" y="121"/>
                      </a:lnTo>
                      <a:lnTo>
                        <a:pt x="73" y="121"/>
                      </a:lnTo>
                      <a:lnTo>
                        <a:pt x="73" y="121"/>
                      </a:lnTo>
                      <a:lnTo>
                        <a:pt x="73" y="121"/>
                      </a:lnTo>
                      <a:lnTo>
                        <a:pt x="73" y="121"/>
                      </a:lnTo>
                      <a:lnTo>
                        <a:pt x="73" y="119"/>
                      </a:lnTo>
                      <a:lnTo>
                        <a:pt x="73" y="119"/>
                      </a:lnTo>
                      <a:lnTo>
                        <a:pt x="73" y="119"/>
                      </a:lnTo>
                      <a:lnTo>
                        <a:pt x="73" y="117"/>
                      </a:lnTo>
                      <a:lnTo>
                        <a:pt x="71" y="117"/>
                      </a:lnTo>
                      <a:lnTo>
                        <a:pt x="71" y="117"/>
                      </a:lnTo>
                      <a:lnTo>
                        <a:pt x="71" y="115"/>
                      </a:lnTo>
                      <a:lnTo>
                        <a:pt x="71" y="115"/>
                      </a:lnTo>
                      <a:lnTo>
                        <a:pt x="71" y="115"/>
                      </a:lnTo>
                      <a:lnTo>
                        <a:pt x="69" y="115"/>
                      </a:lnTo>
                      <a:lnTo>
                        <a:pt x="69" y="113"/>
                      </a:lnTo>
                      <a:lnTo>
                        <a:pt x="69" y="113"/>
                      </a:lnTo>
                      <a:lnTo>
                        <a:pt x="69" y="113"/>
                      </a:lnTo>
                      <a:lnTo>
                        <a:pt x="69" y="113"/>
                      </a:lnTo>
                      <a:lnTo>
                        <a:pt x="69" y="112"/>
                      </a:lnTo>
                      <a:lnTo>
                        <a:pt x="69" y="112"/>
                      </a:lnTo>
                      <a:lnTo>
                        <a:pt x="69" y="110"/>
                      </a:lnTo>
                      <a:lnTo>
                        <a:pt x="69" y="110"/>
                      </a:lnTo>
                      <a:lnTo>
                        <a:pt x="69" y="110"/>
                      </a:lnTo>
                      <a:lnTo>
                        <a:pt x="69" y="108"/>
                      </a:lnTo>
                      <a:lnTo>
                        <a:pt x="67" y="108"/>
                      </a:lnTo>
                      <a:lnTo>
                        <a:pt x="67" y="108"/>
                      </a:lnTo>
                      <a:lnTo>
                        <a:pt x="67" y="108"/>
                      </a:lnTo>
                      <a:lnTo>
                        <a:pt x="67" y="106"/>
                      </a:lnTo>
                      <a:lnTo>
                        <a:pt x="67" y="106"/>
                      </a:lnTo>
                      <a:lnTo>
                        <a:pt x="65" y="106"/>
                      </a:lnTo>
                      <a:lnTo>
                        <a:pt x="65" y="106"/>
                      </a:lnTo>
                      <a:lnTo>
                        <a:pt x="65" y="106"/>
                      </a:lnTo>
                      <a:lnTo>
                        <a:pt x="67" y="106"/>
                      </a:lnTo>
                      <a:lnTo>
                        <a:pt x="67" y="104"/>
                      </a:lnTo>
                      <a:lnTo>
                        <a:pt x="65" y="104"/>
                      </a:lnTo>
                      <a:lnTo>
                        <a:pt x="65" y="104"/>
                      </a:lnTo>
                      <a:lnTo>
                        <a:pt x="65" y="102"/>
                      </a:lnTo>
                      <a:lnTo>
                        <a:pt x="65" y="102"/>
                      </a:lnTo>
                      <a:lnTo>
                        <a:pt x="65" y="102"/>
                      </a:lnTo>
                      <a:lnTo>
                        <a:pt x="65" y="100"/>
                      </a:lnTo>
                      <a:lnTo>
                        <a:pt x="65" y="100"/>
                      </a:lnTo>
                      <a:lnTo>
                        <a:pt x="65" y="100"/>
                      </a:lnTo>
                      <a:lnTo>
                        <a:pt x="65" y="98"/>
                      </a:lnTo>
                      <a:lnTo>
                        <a:pt x="65" y="98"/>
                      </a:lnTo>
                      <a:lnTo>
                        <a:pt x="65" y="98"/>
                      </a:lnTo>
                      <a:lnTo>
                        <a:pt x="65" y="96"/>
                      </a:lnTo>
                      <a:lnTo>
                        <a:pt x="67" y="96"/>
                      </a:lnTo>
                      <a:lnTo>
                        <a:pt x="67" y="96"/>
                      </a:lnTo>
                      <a:lnTo>
                        <a:pt x="67" y="94"/>
                      </a:lnTo>
                      <a:lnTo>
                        <a:pt x="65" y="94"/>
                      </a:lnTo>
                      <a:lnTo>
                        <a:pt x="65" y="94"/>
                      </a:lnTo>
                      <a:lnTo>
                        <a:pt x="65" y="94"/>
                      </a:lnTo>
                      <a:lnTo>
                        <a:pt x="65" y="92"/>
                      </a:lnTo>
                      <a:lnTo>
                        <a:pt x="65" y="92"/>
                      </a:lnTo>
                      <a:lnTo>
                        <a:pt x="65" y="90"/>
                      </a:lnTo>
                      <a:lnTo>
                        <a:pt x="63" y="90"/>
                      </a:lnTo>
                      <a:lnTo>
                        <a:pt x="63" y="90"/>
                      </a:lnTo>
                      <a:lnTo>
                        <a:pt x="63" y="89"/>
                      </a:lnTo>
                      <a:lnTo>
                        <a:pt x="63" y="89"/>
                      </a:lnTo>
                      <a:lnTo>
                        <a:pt x="63" y="89"/>
                      </a:lnTo>
                      <a:lnTo>
                        <a:pt x="63" y="89"/>
                      </a:lnTo>
                      <a:lnTo>
                        <a:pt x="63" y="87"/>
                      </a:lnTo>
                      <a:lnTo>
                        <a:pt x="63" y="87"/>
                      </a:lnTo>
                      <a:lnTo>
                        <a:pt x="63" y="87"/>
                      </a:lnTo>
                      <a:lnTo>
                        <a:pt x="63" y="85"/>
                      </a:lnTo>
                      <a:lnTo>
                        <a:pt x="61" y="85"/>
                      </a:lnTo>
                      <a:lnTo>
                        <a:pt x="61" y="85"/>
                      </a:lnTo>
                      <a:lnTo>
                        <a:pt x="61" y="85"/>
                      </a:lnTo>
                      <a:lnTo>
                        <a:pt x="61" y="83"/>
                      </a:lnTo>
                      <a:lnTo>
                        <a:pt x="61" y="83"/>
                      </a:lnTo>
                      <a:lnTo>
                        <a:pt x="61" y="83"/>
                      </a:lnTo>
                      <a:lnTo>
                        <a:pt x="61" y="81"/>
                      </a:lnTo>
                      <a:lnTo>
                        <a:pt x="59" y="81"/>
                      </a:lnTo>
                      <a:lnTo>
                        <a:pt x="59" y="81"/>
                      </a:lnTo>
                      <a:lnTo>
                        <a:pt x="59" y="81"/>
                      </a:lnTo>
                      <a:lnTo>
                        <a:pt x="59" y="81"/>
                      </a:lnTo>
                      <a:lnTo>
                        <a:pt x="57" y="81"/>
                      </a:lnTo>
                      <a:lnTo>
                        <a:pt x="57" y="81"/>
                      </a:lnTo>
                      <a:lnTo>
                        <a:pt x="57" y="81"/>
                      </a:lnTo>
                      <a:lnTo>
                        <a:pt x="57" y="81"/>
                      </a:lnTo>
                      <a:lnTo>
                        <a:pt x="57" y="81"/>
                      </a:lnTo>
                      <a:lnTo>
                        <a:pt x="57" y="81"/>
                      </a:lnTo>
                      <a:lnTo>
                        <a:pt x="57" y="81"/>
                      </a:lnTo>
                      <a:lnTo>
                        <a:pt x="59" y="81"/>
                      </a:lnTo>
                      <a:lnTo>
                        <a:pt x="59" y="83"/>
                      </a:lnTo>
                      <a:lnTo>
                        <a:pt x="59" y="83"/>
                      </a:lnTo>
                      <a:lnTo>
                        <a:pt x="59" y="83"/>
                      </a:lnTo>
                      <a:lnTo>
                        <a:pt x="61" y="83"/>
                      </a:lnTo>
                      <a:lnTo>
                        <a:pt x="61" y="85"/>
                      </a:lnTo>
                      <a:lnTo>
                        <a:pt x="61" y="85"/>
                      </a:lnTo>
                      <a:lnTo>
                        <a:pt x="61" y="85"/>
                      </a:lnTo>
                      <a:lnTo>
                        <a:pt x="61" y="87"/>
                      </a:lnTo>
                      <a:lnTo>
                        <a:pt x="61" y="87"/>
                      </a:lnTo>
                      <a:lnTo>
                        <a:pt x="61" y="89"/>
                      </a:lnTo>
                      <a:lnTo>
                        <a:pt x="61" y="89"/>
                      </a:lnTo>
                      <a:lnTo>
                        <a:pt x="61" y="89"/>
                      </a:lnTo>
                      <a:lnTo>
                        <a:pt x="59" y="89"/>
                      </a:lnTo>
                      <a:lnTo>
                        <a:pt x="59" y="89"/>
                      </a:lnTo>
                      <a:lnTo>
                        <a:pt x="59" y="89"/>
                      </a:lnTo>
                      <a:lnTo>
                        <a:pt x="57" y="89"/>
                      </a:lnTo>
                      <a:lnTo>
                        <a:pt x="57" y="87"/>
                      </a:lnTo>
                      <a:lnTo>
                        <a:pt x="57" y="87"/>
                      </a:lnTo>
                      <a:lnTo>
                        <a:pt x="57" y="87"/>
                      </a:lnTo>
                      <a:lnTo>
                        <a:pt x="57" y="85"/>
                      </a:lnTo>
                      <a:lnTo>
                        <a:pt x="57" y="85"/>
                      </a:lnTo>
                      <a:lnTo>
                        <a:pt x="57" y="83"/>
                      </a:lnTo>
                      <a:lnTo>
                        <a:pt x="57" y="83"/>
                      </a:lnTo>
                      <a:lnTo>
                        <a:pt x="57" y="85"/>
                      </a:lnTo>
                      <a:lnTo>
                        <a:pt x="57" y="85"/>
                      </a:lnTo>
                      <a:lnTo>
                        <a:pt x="56" y="85"/>
                      </a:lnTo>
                      <a:lnTo>
                        <a:pt x="56" y="85"/>
                      </a:lnTo>
                      <a:lnTo>
                        <a:pt x="56" y="87"/>
                      </a:lnTo>
                      <a:lnTo>
                        <a:pt x="56" y="87"/>
                      </a:lnTo>
                      <a:lnTo>
                        <a:pt x="56" y="87"/>
                      </a:lnTo>
                      <a:lnTo>
                        <a:pt x="56" y="89"/>
                      </a:lnTo>
                      <a:lnTo>
                        <a:pt x="56" y="89"/>
                      </a:lnTo>
                      <a:lnTo>
                        <a:pt x="56" y="89"/>
                      </a:lnTo>
                      <a:lnTo>
                        <a:pt x="56" y="90"/>
                      </a:lnTo>
                      <a:lnTo>
                        <a:pt x="56" y="90"/>
                      </a:lnTo>
                      <a:lnTo>
                        <a:pt x="56" y="92"/>
                      </a:lnTo>
                      <a:lnTo>
                        <a:pt x="54" y="92"/>
                      </a:lnTo>
                      <a:lnTo>
                        <a:pt x="54" y="92"/>
                      </a:lnTo>
                      <a:lnTo>
                        <a:pt x="54" y="92"/>
                      </a:lnTo>
                      <a:lnTo>
                        <a:pt x="54" y="94"/>
                      </a:lnTo>
                      <a:lnTo>
                        <a:pt x="52" y="94"/>
                      </a:lnTo>
                      <a:lnTo>
                        <a:pt x="52" y="94"/>
                      </a:lnTo>
                      <a:lnTo>
                        <a:pt x="52" y="94"/>
                      </a:lnTo>
                      <a:lnTo>
                        <a:pt x="52" y="94"/>
                      </a:lnTo>
                      <a:lnTo>
                        <a:pt x="52" y="94"/>
                      </a:lnTo>
                      <a:lnTo>
                        <a:pt x="52" y="92"/>
                      </a:lnTo>
                      <a:lnTo>
                        <a:pt x="52" y="92"/>
                      </a:lnTo>
                      <a:lnTo>
                        <a:pt x="50" y="92"/>
                      </a:lnTo>
                      <a:lnTo>
                        <a:pt x="50" y="92"/>
                      </a:lnTo>
                      <a:lnTo>
                        <a:pt x="50" y="94"/>
                      </a:lnTo>
                      <a:lnTo>
                        <a:pt x="50" y="94"/>
                      </a:lnTo>
                      <a:lnTo>
                        <a:pt x="50" y="92"/>
                      </a:lnTo>
                      <a:lnTo>
                        <a:pt x="50" y="92"/>
                      </a:lnTo>
                      <a:lnTo>
                        <a:pt x="50" y="90"/>
                      </a:lnTo>
                      <a:lnTo>
                        <a:pt x="50" y="90"/>
                      </a:lnTo>
                      <a:lnTo>
                        <a:pt x="50" y="89"/>
                      </a:lnTo>
                      <a:lnTo>
                        <a:pt x="50" y="89"/>
                      </a:lnTo>
                      <a:lnTo>
                        <a:pt x="50" y="89"/>
                      </a:lnTo>
                      <a:lnTo>
                        <a:pt x="50" y="89"/>
                      </a:lnTo>
                      <a:lnTo>
                        <a:pt x="50" y="89"/>
                      </a:lnTo>
                      <a:lnTo>
                        <a:pt x="50" y="89"/>
                      </a:lnTo>
                      <a:lnTo>
                        <a:pt x="50" y="90"/>
                      </a:lnTo>
                      <a:lnTo>
                        <a:pt x="50" y="90"/>
                      </a:lnTo>
                      <a:lnTo>
                        <a:pt x="50" y="92"/>
                      </a:lnTo>
                      <a:lnTo>
                        <a:pt x="48" y="92"/>
                      </a:lnTo>
                      <a:lnTo>
                        <a:pt x="48" y="92"/>
                      </a:lnTo>
                      <a:lnTo>
                        <a:pt x="48" y="94"/>
                      </a:lnTo>
                      <a:lnTo>
                        <a:pt x="48" y="94"/>
                      </a:lnTo>
                      <a:lnTo>
                        <a:pt x="48" y="94"/>
                      </a:lnTo>
                      <a:lnTo>
                        <a:pt x="46" y="94"/>
                      </a:lnTo>
                      <a:lnTo>
                        <a:pt x="46" y="94"/>
                      </a:lnTo>
                      <a:lnTo>
                        <a:pt x="46" y="96"/>
                      </a:lnTo>
                      <a:lnTo>
                        <a:pt x="46" y="96"/>
                      </a:lnTo>
                      <a:lnTo>
                        <a:pt x="46" y="96"/>
                      </a:lnTo>
                      <a:lnTo>
                        <a:pt x="46" y="98"/>
                      </a:lnTo>
                      <a:lnTo>
                        <a:pt x="46" y="98"/>
                      </a:lnTo>
                      <a:lnTo>
                        <a:pt x="46" y="98"/>
                      </a:lnTo>
                      <a:lnTo>
                        <a:pt x="46" y="98"/>
                      </a:lnTo>
                      <a:lnTo>
                        <a:pt x="44" y="98"/>
                      </a:lnTo>
                      <a:lnTo>
                        <a:pt x="44" y="98"/>
                      </a:lnTo>
                      <a:lnTo>
                        <a:pt x="44" y="98"/>
                      </a:lnTo>
                      <a:lnTo>
                        <a:pt x="44" y="98"/>
                      </a:lnTo>
                      <a:lnTo>
                        <a:pt x="42" y="98"/>
                      </a:lnTo>
                      <a:lnTo>
                        <a:pt x="42" y="98"/>
                      </a:lnTo>
                      <a:lnTo>
                        <a:pt x="42" y="100"/>
                      </a:lnTo>
                      <a:lnTo>
                        <a:pt x="42" y="100"/>
                      </a:lnTo>
                      <a:lnTo>
                        <a:pt x="40" y="100"/>
                      </a:lnTo>
                      <a:lnTo>
                        <a:pt x="40" y="100"/>
                      </a:lnTo>
                      <a:lnTo>
                        <a:pt x="40" y="100"/>
                      </a:lnTo>
                      <a:lnTo>
                        <a:pt x="40" y="98"/>
                      </a:lnTo>
                      <a:lnTo>
                        <a:pt x="40" y="98"/>
                      </a:lnTo>
                      <a:lnTo>
                        <a:pt x="40" y="100"/>
                      </a:lnTo>
                      <a:lnTo>
                        <a:pt x="38" y="100"/>
                      </a:lnTo>
                      <a:lnTo>
                        <a:pt x="38" y="100"/>
                      </a:lnTo>
                      <a:lnTo>
                        <a:pt x="36" y="100"/>
                      </a:lnTo>
                      <a:lnTo>
                        <a:pt x="36" y="100"/>
                      </a:lnTo>
                      <a:lnTo>
                        <a:pt x="36" y="100"/>
                      </a:lnTo>
                      <a:lnTo>
                        <a:pt x="36" y="100"/>
                      </a:lnTo>
                      <a:lnTo>
                        <a:pt x="36" y="100"/>
                      </a:lnTo>
                      <a:lnTo>
                        <a:pt x="35" y="100"/>
                      </a:lnTo>
                      <a:lnTo>
                        <a:pt x="35" y="100"/>
                      </a:lnTo>
                      <a:lnTo>
                        <a:pt x="35" y="100"/>
                      </a:lnTo>
                      <a:lnTo>
                        <a:pt x="35" y="98"/>
                      </a:lnTo>
                      <a:lnTo>
                        <a:pt x="35" y="98"/>
                      </a:lnTo>
                      <a:lnTo>
                        <a:pt x="33" y="98"/>
                      </a:lnTo>
                      <a:lnTo>
                        <a:pt x="33" y="98"/>
                      </a:lnTo>
                      <a:lnTo>
                        <a:pt x="31" y="98"/>
                      </a:lnTo>
                      <a:lnTo>
                        <a:pt x="31" y="98"/>
                      </a:lnTo>
                      <a:lnTo>
                        <a:pt x="31" y="98"/>
                      </a:lnTo>
                      <a:lnTo>
                        <a:pt x="31" y="98"/>
                      </a:lnTo>
                      <a:lnTo>
                        <a:pt x="31" y="100"/>
                      </a:lnTo>
                      <a:lnTo>
                        <a:pt x="29" y="100"/>
                      </a:lnTo>
                      <a:lnTo>
                        <a:pt x="29" y="100"/>
                      </a:lnTo>
                      <a:lnTo>
                        <a:pt x="29" y="100"/>
                      </a:lnTo>
                      <a:lnTo>
                        <a:pt x="29" y="100"/>
                      </a:lnTo>
                      <a:lnTo>
                        <a:pt x="27" y="100"/>
                      </a:lnTo>
                      <a:lnTo>
                        <a:pt x="27" y="102"/>
                      </a:lnTo>
                      <a:lnTo>
                        <a:pt x="27" y="102"/>
                      </a:lnTo>
                      <a:lnTo>
                        <a:pt x="27" y="102"/>
                      </a:lnTo>
                      <a:lnTo>
                        <a:pt x="25" y="102"/>
                      </a:lnTo>
                      <a:lnTo>
                        <a:pt x="25" y="102"/>
                      </a:lnTo>
                      <a:lnTo>
                        <a:pt x="25" y="100"/>
                      </a:lnTo>
                      <a:lnTo>
                        <a:pt x="25" y="100"/>
                      </a:lnTo>
                      <a:lnTo>
                        <a:pt x="25" y="100"/>
                      </a:lnTo>
                      <a:lnTo>
                        <a:pt x="25" y="102"/>
                      </a:lnTo>
                      <a:lnTo>
                        <a:pt x="23" y="102"/>
                      </a:lnTo>
                      <a:lnTo>
                        <a:pt x="23" y="102"/>
                      </a:lnTo>
                      <a:lnTo>
                        <a:pt x="23" y="102"/>
                      </a:lnTo>
                      <a:lnTo>
                        <a:pt x="23" y="102"/>
                      </a:lnTo>
                      <a:lnTo>
                        <a:pt x="21" y="102"/>
                      </a:lnTo>
                      <a:lnTo>
                        <a:pt x="21" y="104"/>
                      </a:lnTo>
                      <a:lnTo>
                        <a:pt x="21" y="104"/>
                      </a:lnTo>
                      <a:lnTo>
                        <a:pt x="19" y="104"/>
                      </a:lnTo>
                      <a:lnTo>
                        <a:pt x="19" y="104"/>
                      </a:lnTo>
                      <a:lnTo>
                        <a:pt x="19" y="102"/>
                      </a:lnTo>
                      <a:lnTo>
                        <a:pt x="19" y="102"/>
                      </a:lnTo>
                      <a:lnTo>
                        <a:pt x="19" y="102"/>
                      </a:lnTo>
                      <a:lnTo>
                        <a:pt x="17" y="102"/>
                      </a:lnTo>
                      <a:lnTo>
                        <a:pt x="17" y="100"/>
                      </a:lnTo>
                      <a:lnTo>
                        <a:pt x="17" y="100"/>
                      </a:lnTo>
                      <a:lnTo>
                        <a:pt x="17" y="100"/>
                      </a:lnTo>
                      <a:lnTo>
                        <a:pt x="17" y="100"/>
                      </a:lnTo>
                      <a:lnTo>
                        <a:pt x="17" y="98"/>
                      </a:lnTo>
                      <a:lnTo>
                        <a:pt x="17" y="98"/>
                      </a:lnTo>
                      <a:lnTo>
                        <a:pt x="17" y="98"/>
                      </a:lnTo>
                      <a:lnTo>
                        <a:pt x="17" y="98"/>
                      </a:lnTo>
                      <a:lnTo>
                        <a:pt x="17" y="98"/>
                      </a:lnTo>
                      <a:lnTo>
                        <a:pt x="17" y="96"/>
                      </a:lnTo>
                      <a:lnTo>
                        <a:pt x="17" y="96"/>
                      </a:lnTo>
                      <a:lnTo>
                        <a:pt x="17" y="94"/>
                      </a:lnTo>
                      <a:lnTo>
                        <a:pt x="17" y="94"/>
                      </a:lnTo>
                      <a:lnTo>
                        <a:pt x="17" y="94"/>
                      </a:lnTo>
                      <a:lnTo>
                        <a:pt x="17" y="92"/>
                      </a:lnTo>
                      <a:lnTo>
                        <a:pt x="17" y="92"/>
                      </a:lnTo>
                      <a:lnTo>
                        <a:pt x="17" y="92"/>
                      </a:lnTo>
                      <a:lnTo>
                        <a:pt x="17" y="90"/>
                      </a:lnTo>
                      <a:lnTo>
                        <a:pt x="17" y="90"/>
                      </a:lnTo>
                      <a:lnTo>
                        <a:pt x="17" y="90"/>
                      </a:lnTo>
                      <a:lnTo>
                        <a:pt x="17" y="90"/>
                      </a:lnTo>
                      <a:lnTo>
                        <a:pt x="17" y="89"/>
                      </a:lnTo>
                      <a:lnTo>
                        <a:pt x="17" y="89"/>
                      </a:lnTo>
                      <a:lnTo>
                        <a:pt x="17" y="89"/>
                      </a:lnTo>
                      <a:lnTo>
                        <a:pt x="17" y="89"/>
                      </a:lnTo>
                      <a:lnTo>
                        <a:pt x="17" y="89"/>
                      </a:lnTo>
                      <a:lnTo>
                        <a:pt x="17" y="87"/>
                      </a:lnTo>
                      <a:lnTo>
                        <a:pt x="17" y="87"/>
                      </a:lnTo>
                      <a:lnTo>
                        <a:pt x="17" y="85"/>
                      </a:lnTo>
                      <a:lnTo>
                        <a:pt x="17" y="85"/>
                      </a:lnTo>
                      <a:lnTo>
                        <a:pt x="15" y="85"/>
                      </a:lnTo>
                      <a:lnTo>
                        <a:pt x="15" y="83"/>
                      </a:lnTo>
                      <a:lnTo>
                        <a:pt x="15" y="83"/>
                      </a:lnTo>
                      <a:lnTo>
                        <a:pt x="15" y="81"/>
                      </a:lnTo>
                      <a:lnTo>
                        <a:pt x="15" y="81"/>
                      </a:lnTo>
                      <a:lnTo>
                        <a:pt x="15" y="81"/>
                      </a:lnTo>
                      <a:lnTo>
                        <a:pt x="15" y="81"/>
                      </a:lnTo>
                      <a:lnTo>
                        <a:pt x="15" y="81"/>
                      </a:lnTo>
                      <a:lnTo>
                        <a:pt x="15" y="79"/>
                      </a:lnTo>
                      <a:lnTo>
                        <a:pt x="15" y="79"/>
                      </a:lnTo>
                      <a:lnTo>
                        <a:pt x="15" y="77"/>
                      </a:lnTo>
                      <a:lnTo>
                        <a:pt x="15" y="77"/>
                      </a:lnTo>
                      <a:lnTo>
                        <a:pt x="15" y="77"/>
                      </a:lnTo>
                      <a:lnTo>
                        <a:pt x="15" y="75"/>
                      </a:lnTo>
                      <a:lnTo>
                        <a:pt x="13" y="75"/>
                      </a:lnTo>
                      <a:lnTo>
                        <a:pt x="13" y="75"/>
                      </a:lnTo>
                      <a:lnTo>
                        <a:pt x="13" y="73"/>
                      </a:lnTo>
                      <a:lnTo>
                        <a:pt x="13" y="73"/>
                      </a:lnTo>
                      <a:lnTo>
                        <a:pt x="13" y="73"/>
                      </a:lnTo>
                      <a:lnTo>
                        <a:pt x="15" y="73"/>
                      </a:lnTo>
                      <a:lnTo>
                        <a:pt x="15" y="71"/>
                      </a:lnTo>
                      <a:lnTo>
                        <a:pt x="15" y="71"/>
                      </a:lnTo>
                      <a:lnTo>
                        <a:pt x="15" y="71"/>
                      </a:lnTo>
                      <a:lnTo>
                        <a:pt x="15" y="71"/>
                      </a:lnTo>
                      <a:lnTo>
                        <a:pt x="15" y="69"/>
                      </a:lnTo>
                      <a:lnTo>
                        <a:pt x="13" y="69"/>
                      </a:lnTo>
                      <a:lnTo>
                        <a:pt x="13" y="69"/>
                      </a:lnTo>
                      <a:lnTo>
                        <a:pt x="13" y="69"/>
                      </a:lnTo>
                      <a:lnTo>
                        <a:pt x="12" y="69"/>
                      </a:lnTo>
                      <a:lnTo>
                        <a:pt x="12" y="69"/>
                      </a:lnTo>
                      <a:lnTo>
                        <a:pt x="12" y="69"/>
                      </a:lnTo>
                      <a:lnTo>
                        <a:pt x="12" y="67"/>
                      </a:lnTo>
                      <a:lnTo>
                        <a:pt x="12" y="67"/>
                      </a:lnTo>
                      <a:lnTo>
                        <a:pt x="12" y="67"/>
                      </a:lnTo>
                      <a:lnTo>
                        <a:pt x="12" y="66"/>
                      </a:lnTo>
                      <a:lnTo>
                        <a:pt x="13" y="66"/>
                      </a:lnTo>
                      <a:lnTo>
                        <a:pt x="13" y="66"/>
                      </a:lnTo>
                      <a:lnTo>
                        <a:pt x="13" y="66"/>
                      </a:lnTo>
                      <a:lnTo>
                        <a:pt x="12" y="66"/>
                      </a:lnTo>
                      <a:lnTo>
                        <a:pt x="12" y="66"/>
                      </a:lnTo>
                      <a:lnTo>
                        <a:pt x="12" y="64"/>
                      </a:lnTo>
                      <a:lnTo>
                        <a:pt x="10" y="64"/>
                      </a:lnTo>
                      <a:lnTo>
                        <a:pt x="10" y="64"/>
                      </a:lnTo>
                      <a:lnTo>
                        <a:pt x="10" y="64"/>
                      </a:lnTo>
                      <a:lnTo>
                        <a:pt x="10" y="62"/>
                      </a:lnTo>
                      <a:lnTo>
                        <a:pt x="10" y="62"/>
                      </a:lnTo>
                      <a:lnTo>
                        <a:pt x="10" y="62"/>
                      </a:lnTo>
                      <a:lnTo>
                        <a:pt x="10" y="60"/>
                      </a:lnTo>
                      <a:lnTo>
                        <a:pt x="10" y="60"/>
                      </a:lnTo>
                      <a:lnTo>
                        <a:pt x="10" y="58"/>
                      </a:lnTo>
                      <a:lnTo>
                        <a:pt x="10" y="58"/>
                      </a:lnTo>
                      <a:lnTo>
                        <a:pt x="10" y="58"/>
                      </a:lnTo>
                      <a:lnTo>
                        <a:pt x="10" y="58"/>
                      </a:lnTo>
                      <a:lnTo>
                        <a:pt x="10" y="58"/>
                      </a:lnTo>
                      <a:lnTo>
                        <a:pt x="10" y="58"/>
                      </a:lnTo>
                      <a:lnTo>
                        <a:pt x="10" y="58"/>
                      </a:lnTo>
                      <a:lnTo>
                        <a:pt x="12" y="58"/>
                      </a:lnTo>
                      <a:lnTo>
                        <a:pt x="12" y="56"/>
                      </a:lnTo>
                      <a:lnTo>
                        <a:pt x="12" y="56"/>
                      </a:lnTo>
                      <a:lnTo>
                        <a:pt x="12" y="56"/>
                      </a:lnTo>
                      <a:lnTo>
                        <a:pt x="12" y="54"/>
                      </a:lnTo>
                      <a:lnTo>
                        <a:pt x="12" y="54"/>
                      </a:lnTo>
                      <a:lnTo>
                        <a:pt x="12" y="52"/>
                      </a:lnTo>
                      <a:lnTo>
                        <a:pt x="12" y="52"/>
                      </a:lnTo>
                      <a:lnTo>
                        <a:pt x="12" y="52"/>
                      </a:lnTo>
                      <a:lnTo>
                        <a:pt x="12" y="50"/>
                      </a:lnTo>
                      <a:lnTo>
                        <a:pt x="12" y="50"/>
                      </a:lnTo>
                      <a:lnTo>
                        <a:pt x="12" y="50"/>
                      </a:lnTo>
                      <a:lnTo>
                        <a:pt x="12" y="50"/>
                      </a:lnTo>
                      <a:lnTo>
                        <a:pt x="12" y="48"/>
                      </a:lnTo>
                      <a:lnTo>
                        <a:pt x="12" y="48"/>
                      </a:lnTo>
                      <a:lnTo>
                        <a:pt x="12" y="48"/>
                      </a:lnTo>
                      <a:lnTo>
                        <a:pt x="10" y="48"/>
                      </a:lnTo>
                      <a:lnTo>
                        <a:pt x="10" y="48"/>
                      </a:lnTo>
                      <a:lnTo>
                        <a:pt x="10" y="48"/>
                      </a:lnTo>
                      <a:lnTo>
                        <a:pt x="10" y="48"/>
                      </a:lnTo>
                      <a:lnTo>
                        <a:pt x="10" y="48"/>
                      </a:lnTo>
                      <a:lnTo>
                        <a:pt x="8" y="48"/>
                      </a:lnTo>
                      <a:lnTo>
                        <a:pt x="8" y="48"/>
                      </a:lnTo>
                      <a:lnTo>
                        <a:pt x="8" y="48"/>
                      </a:lnTo>
                      <a:lnTo>
                        <a:pt x="8" y="46"/>
                      </a:lnTo>
                      <a:lnTo>
                        <a:pt x="6" y="46"/>
                      </a:lnTo>
                      <a:lnTo>
                        <a:pt x="6" y="46"/>
                      </a:lnTo>
                      <a:lnTo>
                        <a:pt x="6" y="46"/>
                      </a:lnTo>
                      <a:lnTo>
                        <a:pt x="4" y="46"/>
                      </a:lnTo>
                      <a:lnTo>
                        <a:pt x="4" y="44"/>
                      </a:lnTo>
                      <a:lnTo>
                        <a:pt x="4" y="44"/>
                      </a:lnTo>
                      <a:lnTo>
                        <a:pt x="4" y="44"/>
                      </a:lnTo>
                      <a:lnTo>
                        <a:pt x="2" y="44"/>
                      </a:lnTo>
                      <a:lnTo>
                        <a:pt x="2" y="44"/>
                      </a:lnTo>
                      <a:lnTo>
                        <a:pt x="2" y="44"/>
                      </a:lnTo>
                      <a:lnTo>
                        <a:pt x="2" y="44"/>
                      </a:lnTo>
                      <a:lnTo>
                        <a:pt x="2" y="43"/>
                      </a:lnTo>
                      <a:lnTo>
                        <a:pt x="2" y="43"/>
                      </a:lnTo>
                      <a:lnTo>
                        <a:pt x="0" y="43"/>
                      </a:lnTo>
                      <a:lnTo>
                        <a:pt x="0" y="41"/>
                      </a:lnTo>
                      <a:lnTo>
                        <a:pt x="0" y="41"/>
                      </a:lnTo>
                      <a:lnTo>
                        <a:pt x="0" y="41"/>
                      </a:lnTo>
                      <a:lnTo>
                        <a:pt x="0" y="41"/>
                      </a:lnTo>
                      <a:lnTo>
                        <a:pt x="0" y="39"/>
                      </a:lnTo>
                      <a:lnTo>
                        <a:pt x="0" y="39"/>
                      </a:lnTo>
                      <a:lnTo>
                        <a:pt x="0" y="39"/>
                      </a:lnTo>
                      <a:lnTo>
                        <a:pt x="2" y="39"/>
                      </a:lnTo>
                      <a:lnTo>
                        <a:pt x="2" y="37"/>
                      </a:lnTo>
                      <a:lnTo>
                        <a:pt x="2" y="37"/>
                      </a:lnTo>
                      <a:lnTo>
                        <a:pt x="2" y="37"/>
                      </a:lnTo>
                      <a:lnTo>
                        <a:pt x="2" y="35"/>
                      </a:lnTo>
                      <a:lnTo>
                        <a:pt x="2" y="35"/>
                      </a:lnTo>
                      <a:lnTo>
                        <a:pt x="2" y="35"/>
                      </a:lnTo>
                      <a:lnTo>
                        <a:pt x="4" y="35"/>
                      </a:lnTo>
                      <a:lnTo>
                        <a:pt x="4" y="35"/>
                      </a:lnTo>
                      <a:lnTo>
                        <a:pt x="4" y="35"/>
                      </a:lnTo>
                      <a:lnTo>
                        <a:pt x="4" y="37"/>
                      </a:lnTo>
                      <a:lnTo>
                        <a:pt x="4" y="37"/>
                      </a:lnTo>
                      <a:lnTo>
                        <a:pt x="4" y="35"/>
                      </a:lnTo>
                      <a:lnTo>
                        <a:pt x="4" y="35"/>
                      </a:lnTo>
                      <a:lnTo>
                        <a:pt x="6" y="35"/>
                      </a:lnTo>
                      <a:lnTo>
                        <a:pt x="6" y="35"/>
                      </a:lnTo>
                      <a:lnTo>
                        <a:pt x="6" y="33"/>
                      </a:lnTo>
                      <a:lnTo>
                        <a:pt x="6" y="33"/>
                      </a:lnTo>
                      <a:lnTo>
                        <a:pt x="8" y="33"/>
                      </a:lnTo>
                      <a:lnTo>
                        <a:pt x="8" y="33"/>
                      </a:lnTo>
                      <a:lnTo>
                        <a:pt x="8" y="31"/>
                      </a:lnTo>
                      <a:lnTo>
                        <a:pt x="8" y="31"/>
                      </a:lnTo>
                      <a:lnTo>
                        <a:pt x="8" y="29"/>
                      </a:lnTo>
                      <a:lnTo>
                        <a:pt x="8" y="29"/>
                      </a:lnTo>
                      <a:lnTo>
                        <a:pt x="8" y="29"/>
                      </a:lnTo>
                      <a:lnTo>
                        <a:pt x="8" y="31"/>
                      </a:lnTo>
                      <a:lnTo>
                        <a:pt x="10" y="31"/>
                      </a:lnTo>
                      <a:lnTo>
                        <a:pt x="10" y="29"/>
                      </a:lnTo>
                      <a:lnTo>
                        <a:pt x="10" y="29"/>
                      </a:lnTo>
                      <a:lnTo>
                        <a:pt x="10" y="29"/>
                      </a:lnTo>
                      <a:lnTo>
                        <a:pt x="12" y="29"/>
                      </a:lnTo>
                      <a:lnTo>
                        <a:pt x="12" y="29"/>
                      </a:lnTo>
                      <a:lnTo>
                        <a:pt x="12" y="31"/>
                      </a:lnTo>
                      <a:lnTo>
                        <a:pt x="13" y="31"/>
                      </a:lnTo>
                      <a:lnTo>
                        <a:pt x="13" y="29"/>
                      </a:lnTo>
                      <a:lnTo>
                        <a:pt x="13" y="29"/>
                      </a:lnTo>
                      <a:lnTo>
                        <a:pt x="13" y="29"/>
                      </a:lnTo>
                      <a:lnTo>
                        <a:pt x="13" y="31"/>
                      </a:lnTo>
                      <a:lnTo>
                        <a:pt x="15" y="31"/>
                      </a:lnTo>
                      <a:lnTo>
                        <a:pt x="15" y="29"/>
                      </a:lnTo>
                      <a:lnTo>
                        <a:pt x="15" y="29"/>
                      </a:lnTo>
                      <a:lnTo>
                        <a:pt x="15" y="29"/>
                      </a:lnTo>
                      <a:lnTo>
                        <a:pt x="17" y="29"/>
                      </a:lnTo>
                      <a:lnTo>
                        <a:pt x="17" y="27"/>
                      </a:lnTo>
                      <a:lnTo>
                        <a:pt x="17" y="27"/>
                      </a:lnTo>
                      <a:lnTo>
                        <a:pt x="15" y="27"/>
                      </a:lnTo>
                      <a:lnTo>
                        <a:pt x="15" y="27"/>
                      </a:lnTo>
                      <a:lnTo>
                        <a:pt x="13" y="27"/>
                      </a:lnTo>
                      <a:lnTo>
                        <a:pt x="13" y="25"/>
                      </a:lnTo>
                      <a:lnTo>
                        <a:pt x="13" y="25"/>
                      </a:lnTo>
                      <a:lnTo>
                        <a:pt x="13" y="25"/>
                      </a:lnTo>
                      <a:lnTo>
                        <a:pt x="13" y="25"/>
                      </a:lnTo>
                      <a:lnTo>
                        <a:pt x="13" y="23"/>
                      </a:lnTo>
                      <a:lnTo>
                        <a:pt x="13" y="23"/>
                      </a:lnTo>
                      <a:lnTo>
                        <a:pt x="12" y="23"/>
                      </a:lnTo>
                      <a:lnTo>
                        <a:pt x="12" y="23"/>
                      </a:lnTo>
                      <a:lnTo>
                        <a:pt x="10" y="23"/>
                      </a:lnTo>
                      <a:lnTo>
                        <a:pt x="10" y="23"/>
                      </a:lnTo>
                      <a:lnTo>
                        <a:pt x="10" y="23"/>
                      </a:lnTo>
                      <a:lnTo>
                        <a:pt x="8" y="23"/>
                      </a:lnTo>
                      <a:lnTo>
                        <a:pt x="8" y="23"/>
                      </a:lnTo>
                      <a:lnTo>
                        <a:pt x="8" y="23"/>
                      </a:lnTo>
                      <a:lnTo>
                        <a:pt x="8" y="22"/>
                      </a:lnTo>
                      <a:lnTo>
                        <a:pt x="8" y="22"/>
                      </a:lnTo>
                      <a:lnTo>
                        <a:pt x="8" y="22"/>
                      </a:lnTo>
                      <a:lnTo>
                        <a:pt x="8" y="20"/>
                      </a:lnTo>
                      <a:lnTo>
                        <a:pt x="6" y="20"/>
                      </a:lnTo>
                      <a:lnTo>
                        <a:pt x="6" y="20"/>
                      </a:lnTo>
                      <a:lnTo>
                        <a:pt x="6" y="20"/>
                      </a:lnTo>
                      <a:lnTo>
                        <a:pt x="4" y="20"/>
                      </a:lnTo>
                      <a:lnTo>
                        <a:pt x="4" y="18"/>
                      </a:lnTo>
                      <a:lnTo>
                        <a:pt x="4" y="18"/>
                      </a:lnTo>
                      <a:lnTo>
                        <a:pt x="4" y="18"/>
                      </a:lnTo>
                      <a:lnTo>
                        <a:pt x="4" y="18"/>
                      </a:lnTo>
                      <a:lnTo>
                        <a:pt x="2" y="18"/>
                      </a:lnTo>
                      <a:lnTo>
                        <a:pt x="2" y="18"/>
                      </a:lnTo>
                      <a:lnTo>
                        <a:pt x="2" y="18"/>
                      </a:lnTo>
                      <a:lnTo>
                        <a:pt x="2" y="18"/>
                      </a:lnTo>
                      <a:lnTo>
                        <a:pt x="2" y="16"/>
                      </a:lnTo>
                      <a:lnTo>
                        <a:pt x="0" y="16"/>
                      </a:lnTo>
                      <a:lnTo>
                        <a:pt x="0" y="16"/>
                      </a:lnTo>
                      <a:lnTo>
                        <a:pt x="0" y="14"/>
                      </a:lnTo>
                      <a:lnTo>
                        <a:pt x="2" y="14"/>
                      </a:lnTo>
                      <a:lnTo>
                        <a:pt x="2" y="14"/>
                      </a:lnTo>
                      <a:lnTo>
                        <a:pt x="2" y="14"/>
                      </a:lnTo>
                      <a:lnTo>
                        <a:pt x="2" y="12"/>
                      </a:lnTo>
                      <a:lnTo>
                        <a:pt x="2" y="12"/>
                      </a:lnTo>
                      <a:lnTo>
                        <a:pt x="2" y="10"/>
                      </a:lnTo>
                      <a:lnTo>
                        <a:pt x="2" y="10"/>
                      </a:lnTo>
                      <a:lnTo>
                        <a:pt x="2" y="10"/>
                      </a:lnTo>
                      <a:lnTo>
                        <a:pt x="4" y="10"/>
                      </a:lnTo>
                      <a:lnTo>
                        <a:pt x="4" y="10"/>
                      </a:lnTo>
                      <a:lnTo>
                        <a:pt x="4" y="10"/>
                      </a:lnTo>
                      <a:lnTo>
                        <a:pt x="4" y="10"/>
                      </a:lnTo>
                      <a:lnTo>
                        <a:pt x="4" y="8"/>
                      </a:lnTo>
                      <a:lnTo>
                        <a:pt x="4" y="8"/>
                      </a:lnTo>
                      <a:lnTo>
                        <a:pt x="6" y="8"/>
                      </a:lnTo>
                      <a:lnTo>
                        <a:pt x="6" y="6"/>
                      </a:lnTo>
                      <a:lnTo>
                        <a:pt x="6" y="6"/>
                      </a:lnTo>
                      <a:lnTo>
                        <a:pt x="8" y="6"/>
                      </a:lnTo>
                      <a:lnTo>
                        <a:pt x="8" y="6"/>
                      </a:lnTo>
                      <a:lnTo>
                        <a:pt x="8" y="6"/>
                      </a:lnTo>
                      <a:lnTo>
                        <a:pt x="8" y="4"/>
                      </a:lnTo>
                      <a:lnTo>
                        <a:pt x="8" y="4"/>
                      </a:lnTo>
                      <a:lnTo>
                        <a:pt x="8" y="4"/>
                      </a:lnTo>
                      <a:lnTo>
                        <a:pt x="6" y="4"/>
                      </a:lnTo>
                      <a:lnTo>
                        <a:pt x="6" y="2"/>
                      </a:lnTo>
                      <a:lnTo>
                        <a:pt x="6" y="2"/>
                      </a:lnTo>
                      <a:lnTo>
                        <a:pt x="6" y="4"/>
                      </a:lnTo>
                      <a:lnTo>
                        <a:pt x="4" y="4"/>
                      </a:lnTo>
                      <a:lnTo>
                        <a:pt x="4" y="2"/>
                      </a:lnTo>
                      <a:lnTo>
                        <a:pt x="4" y="2"/>
                      </a:lnTo>
                      <a:lnTo>
                        <a:pt x="6" y="2"/>
                      </a:lnTo>
                      <a:lnTo>
                        <a:pt x="6" y="2"/>
                      </a:lnTo>
                      <a:lnTo>
                        <a:pt x="6" y="0"/>
                      </a:lnTo>
                      <a:lnTo>
                        <a:pt x="6" y="0"/>
                      </a:lnTo>
                      <a:lnTo>
                        <a:pt x="6" y="2"/>
                      </a:lnTo>
                      <a:lnTo>
                        <a:pt x="6" y="2"/>
                      </a:lnTo>
                      <a:lnTo>
                        <a:pt x="8" y="2"/>
                      </a:lnTo>
                      <a:lnTo>
                        <a:pt x="8" y="2"/>
                      </a:lnTo>
                      <a:lnTo>
                        <a:pt x="8" y="2"/>
                      </a:lnTo>
                      <a:lnTo>
                        <a:pt x="8" y="2"/>
                      </a:lnTo>
                      <a:lnTo>
                        <a:pt x="8" y="4"/>
                      </a:lnTo>
                      <a:lnTo>
                        <a:pt x="10" y="4"/>
                      </a:lnTo>
                      <a:lnTo>
                        <a:pt x="10" y="4"/>
                      </a:lnTo>
                      <a:lnTo>
                        <a:pt x="10" y="4"/>
                      </a:lnTo>
                      <a:lnTo>
                        <a:pt x="10" y="4"/>
                      </a:lnTo>
                      <a:lnTo>
                        <a:pt x="10" y="6"/>
                      </a:lnTo>
                      <a:lnTo>
                        <a:pt x="12" y="6"/>
                      </a:lnTo>
                      <a:lnTo>
                        <a:pt x="12" y="6"/>
                      </a:lnTo>
                      <a:lnTo>
                        <a:pt x="12" y="8"/>
                      </a:lnTo>
                      <a:lnTo>
                        <a:pt x="12" y="8"/>
                      </a:lnTo>
                      <a:lnTo>
                        <a:pt x="13" y="8"/>
                      </a:lnTo>
                      <a:lnTo>
                        <a:pt x="13" y="8"/>
                      </a:lnTo>
                      <a:lnTo>
                        <a:pt x="13" y="8"/>
                      </a:lnTo>
                      <a:lnTo>
                        <a:pt x="13" y="8"/>
                      </a:lnTo>
                      <a:lnTo>
                        <a:pt x="13" y="8"/>
                      </a:lnTo>
                      <a:lnTo>
                        <a:pt x="15" y="8"/>
                      </a:lnTo>
                      <a:lnTo>
                        <a:pt x="15" y="8"/>
                      </a:lnTo>
                      <a:lnTo>
                        <a:pt x="15" y="8"/>
                      </a:lnTo>
                      <a:lnTo>
                        <a:pt x="17" y="8"/>
                      </a:lnTo>
                      <a:lnTo>
                        <a:pt x="17" y="8"/>
                      </a:lnTo>
                      <a:lnTo>
                        <a:pt x="17" y="8"/>
                      </a:lnTo>
                      <a:lnTo>
                        <a:pt x="17" y="8"/>
                      </a:lnTo>
                      <a:lnTo>
                        <a:pt x="17" y="6"/>
                      </a:lnTo>
                      <a:lnTo>
                        <a:pt x="15" y="6"/>
                      </a:lnTo>
                      <a:lnTo>
                        <a:pt x="15" y="6"/>
                      </a:lnTo>
                      <a:lnTo>
                        <a:pt x="15" y="6"/>
                      </a:lnTo>
                      <a:lnTo>
                        <a:pt x="15" y="4"/>
                      </a:lnTo>
                      <a:lnTo>
                        <a:pt x="15" y="4"/>
                      </a:lnTo>
                      <a:lnTo>
                        <a:pt x="15" y="4"/>
                      </a:lnTo>
                      <a:lnTo>
                        <a:pt x="17" y="4"/>
                      </a:lnTo>
                      <a:lnTo>
                        <a:pt x="17" y="4"/>
                      </a:lnTo>
                      <a:lnTo>
                        <a:pt x="17" y="4"/>
                      </a:lnTo>
                      <a:lnTo>
                        <a:pt x="17" y="4"/>
                      </a:lnTo>
                      <a:lnTo>
                        <a:pt x="17" y="6"/>
                      </a:lnTo>
                      <a:lnTo>
                        <a:pt x="17" y="6"/>
                      </a:lnTo>
                      <a:lnTo>
                        <a:pt x="19" y="6"/>
                      </a:lnTo>
                      <a:lnTo>
                        <a:pt x="19" y="8"/>
                      </a:lnTo>
                      <a:lnTo>
                        <a:pt x="19" y="8"/>
                      </a:lnTo>
                      <a:lnTo>
                        <a:pt x="19" y="10"/>
                      </a:lnTo>
                      <a:lnTo>
                        <a:pt x="19" y="10"/>
                      </a:lnTo>
                      <a:lnTo>
                        <a:pt x="19" y="10"/>
                      </a:lnTo>
                      <a:lnTo>
                        <a:pt x="19" y="10"/>
                      </a:lnTo>
                      <a:lnTo>
                        <a:pt x="19" y="10"/>
                      </a:lnTo>
                      <a:lnTo>
                        <a:pt x="21" y="10"/>
                      </a:lnTo>
                      <a:lnTo>
                        <a:pt x="21" y="12"/>
                      </a:lnTo>
                      <a:lnTo>
                        <a:pt x="21" y="12"/>
                      </a:lnTo>
                      <a:lnTo>
                        <a:pt x="21" y="12"/>
                      </a:lnTo>
                      <a:lnTo>
                        <a:pt x="23" y="12"/>
                      </a:lnTo>
                      <a:lnTo>
                        <a:pt x="23" y="14"/>
                      </a:lnTo>
                      <a:lnTo>
                        <a:pt x="23" y="14"/>
                      </a:lnTo>
                      <a:lnTo>
                        <a:pt x="23" y="14"/>
                      </a:lnTo>
                      <a:lnTo>
                        <a:pt x="23" y="12"/>
                      </a:lnTo>
                      <a:lnTo>
                        <a:pt x="25" y="12"/>
                      </a:lnTo>
                      <a:lnTo>
                        <a:pt x="25" y="14"/>
                      </a:lnTo>
                      <a:lnTo>
                        <a:pt x="25" y="14"/>
                      </a:lnTo>
                      <a:lnTo>
                        <a:pt x="25" y="14"/>
                      </a:lnTo>
                      <a:lnTo>
                        <a:pt x="25" y="12"/>
                      </a:lnTo>
                      <a:lnTo>
                        <a:pt x="27" y="12"/>
                      </a:lnTo>
                      <a:lnTo>
                        <a:pt x="27" y="12"/>
                      </a:lnTo>
                      <a:lnTo>
                        <a:pt x="27" y="10"/>
                      </a:lnTo>
                      <a:lnTo>
                        <a:pt x="27" y="10"/>
                      </a:lnTo>
                      <a:lnTo>
                        <a:pt x="27" y="10"/>
                      </a:lnTo>
                      <a:lnTo>
                        <a:pt x="27" y="10"/>
                      </a:lnTo>
                      <a:lnTo>
                        <a:pt x="29" y="10"/>
                      </a:lnTo>
                      <a:lnTo>
                        <a:pt x="29" y="10"/>
                      </a:lnTo>
                      <a:lnTo>
                        <a:pt x="29" y="10"/>
                      </a:lnTo>
                      <a:lnTo>
                        <a:pt x="29" y="10"/>
                      </a:lnTo>
                      <a:lnTo>
                        <a:pt x="29" y="10"/>
                      </a:lnTo>
                      <a:lnTo>
                        <a:pt x="31" y="10"/>
                      </a:lnTo>
                      <a:lnTo>
                        <a:pt x="31" y="12"/>
                      </a:lnTo>
                      <a:lnTo>
                        <a:pt x="31" y="12"/>
                      </a:lnTo>
                      <a:lnTo>
                        <a:pt x="31" y="14"/>
                      </a:lnTo>
                      <a:lnTo>
                        <a:pt x="31" y="14"/>
                      </a:lnTo>
                      <a:lnTo>
                        <a:pt x="31" y="14"/>
                      </a:lnTo>
                      <a:lnTo>
                        <a:pt x="31" y="14"/>
                      </a:lnTo>
                      <a:lnTo>
                        <a:pt x="31" y="16"/>
                      </a:lnTo>
                      <a:lnTo>
                        <a:pt x="31" y="16"/>
                      </a:lnTo>
                      <a:lnTo>
                        <a:pt x="31" y="16"/>
                      </a:lnTo>
                      <a:lnTo>
                        <a:pt x="31" y="18"/>
                      </a:lnTo>
                      <a:lnTo>
                        <a:pt x="31" y="18"/>
                      </a:lnTo>
                      <a:lnTo>
                        <a:pt x="31" y="18"/>
                      </a:lnTo>
                      <a:lnTo>
                        <a:pt x="31" y="20"/>
                      </a:lnTo>
                      <a:lnTo>
                        <a:pt x="31" y="20"/>
                      </a:lnTo>
                      <a:lnTo>
                        <a:pt x="31" y="20"/>
                      </a:lnTo>
                      <a:lnTo>
                        <a:pt x="31" y="22"/>
                      </a:lnTo>
                      <a:lnTo>
                        <a:pt x="31" y="22"/>
                      </a:lnTo>
                      <a:lnTo>
                        <a:pt x="31" y="23"/>
                      </a:lnTo>
                      <a:lnTo>
                        <a:pt x="31" y="23"/>
                      </a:lnTo>
                      <a:lnTo>
                        <a:pt x="31" y="23"/>
                      </a:lnTo>
                      <a:lnTo>
                        <a:pt x="31" y="25"/>
                      </a:lnTo>
                      <a:lnTo>
                        <a:pt x="31" y="25"/>
                      </a:lnTo>
                      <a:lnTo>
                        <a:pt x="31" y="25"/>
                      </a:lnTo>
                      <a:lnTo>
                        <a:pt x="31" y="27"/>
                      </a:lnTo>
                      <a:lnTo>
                        <a:pt x="31" y="27"/>
                      </a:lnTo>
                      <a:lnTo>
                        <a:pt x="31" y="27"/>
                      </a:lnTo>
                      <a:lnTo>
                        <a:pt x="33" y="27"/>
                      </a:lnTo>
                      <a:lnTo>
                        <a:pt x="33" y="27"/>
                      </a:lnTo>
                      <a:lnTo>
                        <a:pt x="35" y="27"/>
                      </a:lnTo>
                      <a:lnTo>
                        <a:pt x="35" y="29"/>
                      </a:lnTo>
                      <a:lnTo>
                        <a:pt x="35" y="29"/>
                      </a:lnTo>
                      <a:lnTo>
                        <a:pt x="35" y="29"/>
                      </a:lnTo>
                      <a:lnTo>
                        <a:pt x="36" y="29"/>
                      </a:lnTo>
                      <a:lnTo>
                        <a:pt x="36" y="29"/>
                      </a:lnTo>
                      <a:lnTo>
                        <a:pt x="36" y="29"/>
                      </a:lnTo>
                      <a:lnTo>
                        <a:pt x="36" y="29"/>
                      </a:lnTo>
                      <a:lnTo>
                        <a:pt x="38" y="29"/>
                      </a:lnTo>
                      <a:lnTo>
                        <a:pt x="38" y="29"/>
                      </a:lnTo>
                      <a:lnTo>
                        <a:pt x="38" y="31"/>
                      </a:lnTo>
                      <a:lnTo>
                        <a:pt x="40" y="31"/>
                      </a:lnTo>
                      <a:lnTo>
                        <a:pt x="40" y="31"/>
                      </a:lnTo>
                      <a:lnTo>
                        <a:pt x="40" y="31"/>
                      </a:lnTo>
                      <a:lnTo>
                        <a:pt x="42" y="31"/>
                      </a:lnTo>
                      <a:lnTo>
                        <a:pt x="42" y="31"/>
                      </a:lnTo>
                      <a:lnTo>
                        <a:pt x="44" y="31"/>
                      </a:lnTo>
                      <a:lnTo>
                        <a:pt x="44" y="31"/>
                      </a:lnTo>
                      <a:lnTo>
                        <a:pt x="44" y="31"/>
                      </a:lnTo>
                      <a:lnTo>
                        <a:pt x="46" y="31"/>
                      </a:lnTo>
                      <a:lnTo>
                        <a:pt x="46" y="31"/>
                      </a:lnTo>
                      <a:lnTo>
                        <a:pt x="46" y="31"/>
                      </a:lnTo>
                      <a:lnTo>
                        <a:pt x="48" y="31"/>
                      </a:lnTo>
                      <a:lnTo>
                        <a:pt x="48" y="31"/>
                      </a:lnTo>
                      <a:lnTo>
                        <a:pt x="50" y="31"/>
                      </a:lnTo>
                      <a:lnTo>
                        <a:pt x="50" y="31"/>
                      </a:lnTo>
                      <a:lnTo>
                        <a:pt x="50" y="31"/>
                      </a:lnTo>
                      <a:lnTo>
                        <a:pt x="52" y="31"/>
                      </a:lnTo>
                      <a:lnTo>
                        <a:pt x="52" y="31"/>
                      </a:lnTo>
                      <a:lnTo>
                        <a:pt x="52" y="29"/>
                      </a:lnTo>
                      <a:lnTo>
                        <a:pt x="52" y="29"/>
                      </a:lnTo>
                      <a:lnTo>
                        <a:pt x="54" y="29"/>
                      </a:lnTo>
                      <a:lnTo>
                        <a:pt x="54" y="29"/>
                      </a:lnTo>
                      <a:lnTo>
                        <a:pt x="56" y="29"/>
                      </a:lnTo>
                      <a:lnTo>
                        <a:pt x="56" y="29"/>
                      </a:lnTo>
                      <a:lnTo>
                        <a:pt x="56" y="29"/>
                      </a:lnTo>
                      <a:lnTo>
                        <a:pt x="56" y="31"/>
                      </a:lnTo>
                      <a:lnTo>
                        <a:pt x="57" y="31"/>
                      </a:lnTo>
                      <a:lnTo>
                        <a:pt x="57" y="31"/>
                      </a:lnTo>
                      <a:lnTo>
                        <a:pt x="57" y="31"/>
                      </a:lnTo>
                      <a:lnTo>
                        <a:pt x="59" y="31"/>
                      </a:lnTo>
                      <a:lnTo>
                        <a:pt x="59" y="31"/>
                      </a:lnTo>
                      <a:lnTo>
                        <a:pt x="59" y="31"/>
                      </a:lnTo>
                      <a:lnTo>
                        <a:pt x="61" y="31"/>
                      </a:lnTo>
                      <a:lnTo>
                        <a:pt x="61" y="31"/>
                      </a:lnTo>
                      <a:lnTo>
                        <a:pt x="61" y="31"/>
                      </a:lnTo>
                      <a:lnTo>
                        <a:pt x="61" y="31"/>
                      </a:lnTo>
                      <a:lnTo>
                        <a:pt x="61" y="31"/>
                      </a:lnTo>
                      <a:lnTo>
                        <a:pt x="63" y="31"/>
                      </a:lnTo>
                      <a:lnTo>
                        <a:pt x="63" y="31"/>
                      </a:lnTo>
                      <a:lnTo>
                        <a:pt x="63" y="31"/>
                      </a:lnTo>
                      <a:lnTo>
                        <a:pt x="63" y="31"/>
                      </a:lnTo>
                      <a:lnTo>
                        <a:pt x="65" y="31"/>
                      </a:lnTo>
                      <a:lnTo>
                        <a:pt x="65" y="31"/>
                      </a:lnTo>
                      <a:lnTo>
                        <a:pt x="67" y="31"/>
                      </a:lnTo>
                      <a:lnTo>
                        <a:pt x="67" y="31"/>
                      </a:lnTo>
                      <a:lnTo>
                        <a:pt x="67" y="31"/>
                      </a:lnTo>
                      <a:lnTo>
                        <a:pt x="69" y="31"/>
                      </a:lnTo>
                      <a:lnTo>
                        <a:pt x="69" y="31"/>
                      </a:lnTo>
                      <a:lnTo>
                        <a:pt x="69" y="31"/>
                      </a:lnTo>
                      <a:lnTo>
                        <a:pt x="71" y="31"/>
                      </a:lnTo>
                      <a:lnTo>
                        <a:pt x="71" y="31"/>
                      </a:lnTo>
                      <a:lnTo>
                        <a:pt x="71" y="31"/>
                      </a:lnTo>
                      <a:lnTo>
                        <a:pt x="73" y="31"/>
                      </a:lnTo>
                      <a:lnTo>
                        <a:pt x="73" y="33"/>
                      </a:lnTo>
                      <a:lnTo>
                        <a:pt x="73" y="33"/>
                      </a:lnTo>
                      <a:lnTo>
                        <a:pt x="73" y="33"/>
                      </a:lnTo>
                      <a:lnTo>
                        <a:pt x="75" y="33"/>
                      </a:lnTo>
                      <a:lnTo>
                        <a:pt x="75" y="33"/>
                      </a:lnTo>
                      <a:lnTo>
                        <a:pt x="75" y="33"/>
                      </a:lnTo>
                      <a:lnTo>
                        <a:pt x="77" y="33"/>
                      </a:lnTo>
                      <a:lnTo>
                        <a:pt x="77" y="33"/>
                      </a:lnTo>
                      <a:lnTo>
                        <a:pt x="77" y="35"/>
                      </a:lnTo>
                      <a:lnTo>
                        <a:pt x="77" y="35"/>
                      </a:lnTo>
                      <a:lnTo>
                        <a:pt x="77" y="35"/>
                      </a:lnTo>
                      <a:lnTo>
                        <a:pt x="77" y="35"/>
                      </a:lnTo>
                      <a:lnTo>
                        <a:pt x="77" y="37"/>
                      </a:lnTo>
                      <a:lnTo>
                        <a:pt x="77" y="37"/>
                      </a:lnTo>
                      <a:lnTo>
                        <a:pt x="77" y="37"/>
                      </a:lnTo>
                      <a:lnTo>
                        <a:pt x="75" y="37"/>
                      </a:lnTo>
                      <a:lnTo>
                        <a:pt x="75" y="37"/>
                      </a:lnTo>
                      <a:lnTo>
                        <a:pt x="75" y="37"/>
                      </a:lnTo>
                      <a:lnTo>
                        <a:pt x="73" y="37"/>
                      </a:lnTo>
                      <a:lnTo>
                        <a:pt x="73" y="37"/>
                      </a:lnTo>
                      <a:lnTo>
                        <a:pt x="73" y="39"/>
                      </a:lnTo>
                      <a:lnTo>
                        <a:pt x="73" y="39"/>
                      </a:lnTo>
                      <a:lnTo>
                        <a:pt x="73" y="41"/>
                      </a:lnTo>
                      <a:lnTo>
                        <a:pt x="73" y="41"/>
                      </a:lnTo>
                      <a:lnTo>
                        <a:pt x="73" y="41"/>
                      </a:lnTo>
                      <a:lnTo>
                        <a:pt x="73" y="41"/>
                      </a:lnTo>
                      <a:lnTo>
                        <a:pt x="73" y="43"/>
                      </a:lnTo>
                      <a:lnTo>
                        <a:pt x="71" y="43"/>
                      </a:lnTo>
                      <a:lnTo>
                        <a:pt x="71" y="43"/>
                      </a:lnTo>
                      <a:lnTo>
                        <a:pt x="71" y="43"/>
                      </a:lnTo>
                      <a:lnTo>
                        <a:pt x="71" y="44"/>
                      </a:lnTo>
                      <a:lnTo>
                        <a:pt x="71" y="44"/>
                      </a:lnTo>
                      <a:lnTo>
                        <a:pt x="71" y="46"/>
                      </a:lnTo>
                      <a:lnTo>
                        <a:pt x="71" y="46"/>
                      </a:lnTo>
                      <a:lnTo>
                        <a:pt x="69" y="46"/>
                      </a:lnTo>
                      <a:lnTo>
                        <a:pt x="69" y="46"/>
                      </a:lnTo>
                      <a:lnTo>
                        <a:pt x="69" y="46"/>
                      </a:lnTo>
                      <a:lnTo>
                        <a:pt x="69" y="48"/>
                      </a:lnTo>
                      <a:lnTo>
                        <a:pt x="67" y="48"/>
                      </a:lnTo>
                      <a:lnTo>
                        <a:pt x="67" y="48"/>
                      </a:lnTo>
                      <a:lnTo>
                        <a:pt x="67" y="48"/>
                      </a:lnTo>
                      <a:lnTo>
                        <a:pt x="67" y="48"/>
                      </a:lnTo>
                      <a:lnTo>
                        <a:pt x="67" y="50"/>
                      </a:lnTo>
                      <a:lnTo>
                        <a:pt x="67" y="50"/>
                      </a:lnTo>
                      <a:lnTo>
                        <a:pt x="67" y="50"/>
                      </a:lnTo>
                      <a:lnTo>
                        <a:pt x="67" y="50"/>
                      </a:lnTo>
                      <a:lnTo>
                        <a:pt x="67" y="50"/>
                      </a:lnTo>
                      <a:lnTo>
                        <a:pt x="67" y="50"/>
                      </a:lnTo>
                      <a:lnTo>
                        <a:pt x="65" y="50"/>
                      </a:lnTo>
                      <a:lnTo>
                        <a:pt x="65" y="50"/>
                      </a:lnTo>
                      <a:lnTo>
                        <a:pt x="65" y="50"/>
                      </a:lnTo>
                      <a:lnTo>
                        <a:pt x="63" y="50"/>
                      </a:lnTo>
                      <a:lnTo>
                        <a:pt x="63" y="50"/>
                      </a:lnTo>
                      <a:lnTo>
                        <a:pt x="63" y="50"/>
                      </a:lnTo>
                      <a:lnTo>
                        <a:pt x="63" y="50"/>
                      </a:lnTo>
                      <a:lnTo>
                        <a:pt x="63" y="50"/>
                      </a:lnTo>
                      <a:lnTo>
                        <a:pt x="61" y="50"/>
                      </a:lnTo>
                      <a:lnTo>
                        <a:pt x="61" y="52"/>
                      </a:lnTo>
                      <a:lnTo>
                        <a:pt x="61" y="52"/>
                      </a:lnTo>
                      <a:lnTo>
                        <a:pt x="61" y="52"/>
                      </a:lnTo>
                      <a:lnTo>
                        <a:pt x="61" y="52"/>
                      </a:lnTo>
                      <a:lnTo>
                        <a:pt x="59" y="52"/>
                      </a:lnTo>
                      <a:lnTo>
                        <a:pt x="59" y="52"/>
                      </a:lnTo>
                      <a:lnTo>
                        <a:pt x="59" y="52"/>
                      </a:lnTo>
                      <a:lnTo>
                        <a:pt x="57" y="52"/>
                      </a:lnTo>
                      <a:lnTo>
                        <a:pt x="57" y="52"/>
                      </a:lnTo>
                      <a:lnTo>
                        <a:pt x="57" y="52"/>
                      </a:lnTo>
                      <a:lnTo>
                        <a:pt x="57" y="54"/>
                      </a:lnTo>
                      <a:lnTo>
                        <a:pt x="57" y="54"/>
                      </a:lnTo>
                      <a:lnTo>
                        <a:pt x="57" y="54"/>
                      </a:lnTo>
                      <a:lnTo>
                        <a:pt x="56" y="54"/>
                      </a:lnTo>
                      <a:lnTo>
                        <a:pt x="56" y="56"/>
                      </a:lnTo>
                      <a:lnTo>
                        <a:pt x="56" y="56"/>
                      </a:lnTo>
                      <a:lnTo>
                        <a:pt x="56" y="56"/>
                      </a:lnTo>
                      <a:lnTo>
                        <a:pt x="56" y="58"/>
                      </a:lnTo>
                      <a:lnTo>
                        <a:pt x="56" y="58"/>
                      </a:lnTo>
                      <a:lnTo>
                        <a:pt x="56" y="58"/>
                      </a:lnTo>
                      <a:lnTo>
                        <a:pt x="56" y="58"/>
                      </a:lnTo>
                      <a:lnTo>
                        <a:pt x="56" y="60"/>
                      </a:lnTo>
                      <a:lnTo>
                        <a:pt x="54" y="60"/>
                      </a:lnTo>
                      <a:lnTo>
                        <a:pt x="54" y="60"/>
                      </a:lnTo>
                      <a:lnTo>
                        <a:pt x="56" y="60"/>
                      </a:lnTo>
                      <a:lnTo>
                        <a:pt x="56" y="62"/>
                      </a:lnTo>
                      <a:lnTo>
                        <a:pt x="54" y="62"/>
                      </a:lnTo>
                      <a:lnTo>
                        <a:pt x="54" y="62"/>
                      </a:lnTo>
                      <a:lnTo>
                        <a:pt x="54" y="64"/>
                      </a:lnTo>
                      <a:lnTo>
                        <a:pt x="56" y="64"/>
                      </a:lnTo>
                      <a:lnTo>
                        <a:pt x="56" y="64"/>
                      </a:lnTo>
                      <a:lnTo>
                        <a:pt x="56" y="66"/>
                      </a:lnTo>
                      <a:lnTo>
                        <a:pt x="56" y="66"/>
                      </a:lnTo>
                      <a:lnTo>
                        <a:pt x="56" y="66"/>
                      </a:lnTo>
                      <a:lnTo>
                        <a:pt x="56" y="66"/>
                      </a:lnTo>
                      <a:lnTo>
                        <a:pt x="56" y="66"/>
                      </a:lnTo>
                      <a:lnTo>
                        <a:pt x="56" y="67"/>
                      </a:lnTo>
                      <a:lnTo>
                        <a:pt x="56" y="67"/>
                      </a:lnTo>
                      <a:lnTo>
                        <a:pt x="56" y="69"/>
                      </a:lnTo>
                      <a:lnTo>
                        <a:pt x="56" y="69"/>
                      </a:lnTo>
                      <a:lnTo>
                        <a:pt x="57" y="69"/>
                      </a:lnTo>
                      <a:lnTo>
                        <a:pt x="57" y="71"/>
                      </a:lnTo>
                      <a:lnTo>
                        <a:pt x="57" y="71"/>
                      </a:lnTo>
                      <a:lnTo>
                        <a:pt x="57" y="73"/>
                      </a:lnTo>
                      <a:lnTo>
                        <a:pt x="57" y="73"/>
                      </a:lnTo>
                      <a:lnTo>
                        <a:pt x="57" y="73"/>
                      </a:lnTo>
                      <a:lnTo>
                        <a:pt x="57" y="73"/>
                      </a:lnTo>
                      <a:lnTo>
                        <a:pt x="57" y="73"/>
                      </a:lnTo>
                      <a:lnTo>
                        <a:pt x="57" y="73"/>
                      </a:lnTo>
                      <a:lnTo>
                        <a:pt x="57" y="71"/>
                      </a:lnTo>
                      <a:lnTo>
                        <a:pt x="57" y="71"/>
                      </a:lnTo>
                      <a:lnTo>
                        <a:pt x="57" y="69"/>
                      </a:lnTo>
                      <a:lnTo>
                        <a:pt x="57" y="69"/>
                      </a:lnTo>
                      <a:lnTo>
                        <a:pt x="59" y="69"/>
                      </a:lnTo>
                      <a:lnTo>
                        <a:pt x="59" y="71"/>
                      </a:lnTo>
                      <a:lnTo>
                        <a:pt x="59" y="71"/>
                      </a:lnTo>
                      <a:lnTo>
                        <a:pt x="59" y="71"/>
                      </a:lnTo>
                      <a:lnTo>
                        <a:pt x="59" y="73"/>
                      </a:lnTo>
                      <a:lnTo>
                        <a:pt x="59" y="73"/>
                      </a:lnTo>
                      <a:lnTo>
                        <a:pt x="61" y="73"/>
                      </a:lnTo>
                      <a:lnTo>
                        <a:pt x="61" y="73"/>
                      </a:lnTo>
                      <a:lnTo>
                        <a:pt x="61" y="75"/>
                      </a:lnTo>
                      <a:lnTo>
                        <a:pt x="61" y="75"/>
                      </a:lnTo>
                      <a:lnTo>
                        <a:pt x="61" y="75"/>
                      </a:lnTo>
                      <a:lnTo>
                        <a:pt x="61" y="75"/>
                      </a:lnTo>
                      <a:lnTo>
                        <a:pt x="63" y="75"/>
                      </a:lnTo>
                      <a:lnTo>
                        <a:pt x="63" y="75"/>
                      </a:lnTo>
                      <a:lnTo>
                        <a:pt x="63" y="75"/>
                      </a:lnTo>
                      <a:lnTo>
                        <a:pt x="63" y="75"/>
                      </a:lnTo>
                      <a:lnTo>
                        <a:pt x="63" y="73"/>
                      </a:lnTo>
                      <a:lnTo>
                        <a:pt x="65" y="73"/>
                      </a:lnTo>
                      <a:lnTo>
                        <a:pt x="65" y="73"/>
                      </a:lnTo>
                      <a:lnTo>
                        <a:pt x="65" y="73"/>
                      </a:lnTo>
                      <a:lnTo>
                        <a:pt x="65" y="73"/>
                      </a:lnTo>
                      <a:lnTo>
                        <a:pt x="65" y="73"/>
                      </a:lnTo>
                      <a:lnTo>
                        <a:pt x="65" y="71"/>
                      </a:lnTo>
                      <a:lnTo>
                        <a:pt x="65" y="71"/>
                      </a:lnTo>
                      <a:lnTo>
                        <a:pt x="65" y="69"/>
                      </a:lnTo>
                      <a:lnTo>
                        <a:pt x="65" y="69"/>
                      </a:lnTo>
                      <a:lnTo>
                        <a:pt x="65" y="67"/>
                      </a:lnTo>
                      <a:lnTo>
                        <a:pt x="65" y="67"/>
                      </a:lnTo>
                      <a:lnTo>
                        <a:pt x="65" y="67"/>
                      </a:lnTo>
                      <a:lnTo>
                        <a:pt x="65" y="66"/>
                      </a:lnTo>
                      <a:lnTo>
                        <a:pt x="67" y="66"/>
                      </a:lnTo>
                      <a:lnTo>
                        <a:pt x="67" y="66"/>
                      </a:lnTo>
                      <a:lnTo>
                        <a:pt x="67" y="66"/>
                      </a:lnTo>
                      <a:lnTo>
                        <a:pt x="67" y="66"/>
                      </a:lnTo>
                      <a:lnTo>
                        <a:pt x="67" y="66"/>
                      </a:lnTo>
                      <a:lnTo>
                        <a:pt x="67" y="64"/>
                      </a:lnTo>
                      <a:lnTo>
                        <a:pt x="67" y="64"/>
                      </a:lnTo>
                      <a:lnTo>
                        <a:pt x="67" y="62"/>
                      </a:lnTo>
                      <a:lnTo>
                        <a:pt x="67" y="62"/>
                      </a:lnTo>
                      <a:lnTo>
                        <a:pt x="67" y="60"/>
                      </a:lnTo>
                      <a:lnTo>
                        <a:pt x="69" y="60"/>
                      </a:lnTo>
                      <a:lnTo>
                        <a:pt x="69" y="62"/>
                      </a:lnTo>
                      <a:lnTo>
                        <a:pt x="69" y="62"/>
                      </a:lnTo>
                      <a:lnTo>
                        <a:pt x="69" y="62"/>
                      </a:lnTo>
                      <a:lnTo>
                        <a:pt x="69" y="62"/>
                      </a:lnTo>
                      <a:lnTo>
                        <a:pt x="69" y="62"/>
                      </a:lnTo>
                      <a:lnTo>
                        <a:pt x="71" y="62"/>
                      </a:lnTo>
                      <a:lnTo>
                        <a:pt x="71" y="60"/>
                      </a:lnTo>
                      <a:lnTo>
                        <a:pt x="71" y="60"/>
                      </a:lnTo>
                      <a:lnTo>
                        <a:pt x="73" y="60"/>
                      </a:lnTo>
                      <a:lnTo>
                        <a:pt x="73" y="62"/>
                      </a:lnTo>
                      <a:lnTo>
                        <a:pt x="73" y="6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8" name="Freeform 2091">
                  <a:extLst>
                    <a:ext uri="{FF2B5EF4-FFF2-40B4-BE49-F238E27FC236}">
                      <a16:creationId xmlns:a16="http://schemas.microsoft.com/office/drawing/2014/main" id="{A8997A67-D162-40D8-AA30-AA98E6225F49}"/>
                    </a:ext>
                  </a:extLst>
                </p:cNvPr>
                <p:cNvSpPr>
                  <a:spLocks/>
                </p:cNvSpPr>
                <p:nvPr/>
              </p:nvSpPr>
              <p:spPr bwMode="auto">
                <a:xfrm>
                  <a:off x="17349928" y="3754439"/>
                  <a:ext cx="127000" cy="192088"/>
                </a:xfrm>
                <a:custGeom>
                  <a:avLst/>
                  <a:gdLst>
                    <a:gd name="T0" fmla="*/ 75 w 80"/>
                    <a:gd name="T1" fmla="*/ 69 h 121"/>
                    <a:gd name="T2" fmla="*/ 77 w 80"/>
                    <a:gd name="T3" fmla="*/ 81 h 121"/>
                    <a:gd name="T4" fmla="*/ 79 w 80"/>
                    <a:gd name="T5" fmla="*/ 90 h 121"/>
                    <a:gd name="T6" fmla="*/ 79 w 80"/>
                    <a:gd name="T7" fmla="*/ 102 h 121"/>
                    <a:gd name="T8" fmla="*/ 79 w 80"/>
                    <a:gd name="T9" fmla="*/ 112 h 121"/>
                    <a:gd name="T10" fmla="*/ 73 w 80"/>
                    <a:gd name="T11" fmla="*/ 108 h 121"/>
                    <a:gd name="T12" fmla="*/ 73 w 80"/>
                    <a:gd name="T13" fmla="*/ 117 h 121"/>
                    <a:gd name="T14" fmla="*/ 73 w 80"/>
                    <a:gd name="T15" fmla="*/ 119 h 121"/>
                    <a:gd name="T16" fmla="*/ 69 w 80"/>
                    <a:gd name="T17" fmla="*/ 110 h 121"/>
                    <a:gd name="T18" fmla="*/ 65 w 80"/>
                    <a:gd name="T19" fmla="*/ 104 h 121"/>
                    <a:gd name="T20" fmla="*/ 65 w 80"/>
                    <a:gd name="T21" fmla="*/ 94 h 121"/>
                    <a:gd name="T22" fmla="*/ 61 w 80"/>
                    <a:gd name="T23" fmla="*/ 85 h 121"/>
                    <a:gd name="T24" fmla="*/ 57 w 80"/>
                    <a:gd name="T25" fmla="*/ 81 h 121"/>
                    <a:gd name="T26" fmla="*/ 61 w 80"/>
                    <a:gd name="T27" fmla="*/ 89 h 121"/>
                    <a:gd name="T28" fmla="*/ 56 w 80"/>
                    <a:gd name="T29" fmla="*/ 85 h 121"/>
                    <a:gd name="T30" fmla="*/ 52 w 80"/>
                    <a:gd name="T31" fmla="*/ 94 h 121"/>
                    <a:gd name="T32" fmla="*/ 50 w 80"/>
                    <a:gd name="T33" fmla="*/ 89 h 121"/>
                    <a:gd name="T34" fmla="*/ 46 w 80"/>
                    <a:gd name="T35" fmla="*/ 96 h 121"/>
                    <a:gd name="T36" fmla="*/ 40 w 80"/>
                    <a:gd name="T37" fmla="*/ 100 h 121"/>
                    <a:gd name="T38" fmla="*/ 35 w 80"/>
                    <a:gd name="T39" fmla="*/ 100 h 121"/>
                    <a:gd name="T40" fmla="*/ 27 w 80"/>
                    <a:gd name="T41" fmla="*/ 102 h 121"/>
                    <a:gd name="T42" fmla="*/ 21 w 80"/>
                    <a:gd name="T43" fmla="*/ 104 h 121"/>
                    <a:gd name="T44" fmla="*/ 17 w 80"/>
                    <a:gd name="T45" fmla="*/ 98 h 121"/>
                    <a:gd name="T46" fmla="*/ 17 w 80"/>
                    <a:gd name="T47" fmla="*/ 89 h 121"/>
                    <a:gd name="T48" fmla="*/ 15 w 80"/>
                    <a:gd name="T49" fmla="*/ 79 h 121"/>
                    <a:gd name="T50" fmla="*/ 15 w 80"/>
                    <a:gd name="T51" fmla="*/ 71 h 121"/>
                    <a:gd name="T52" fmla="*/ 12 w 80"/>
                    <a:gd name="T53" fmla="*/ 66 h 121"/>
                    <a:gd name="T54" fmla="*/ 10 w 80"/>
                    <a:gd name="T55" fmla="*/ 58 h 121"/>
                    <a:gd name="T56" fmla="*/ 12 w 80"/>
                    <a:gd name="T57" fmla="*/ 50 h 121"/>
                    <a:gd name="T58" fmla="*/ 6 w 80"/>
                    <a:gd name="T59" fmla="*/ 46 h 121"/>
                    <a:gd name="T60" fmla="*/ 0 w 80"/>
                    <a:gd name="T61" fmla="*/ 41 h 121"/>
                    <a:gd name="T62" fmla="*/ 4 w 80"/>
                    <a:gd name="T63" fmla="*/ 37 h 121"/>
                    <a:gd name="T64" fmla="*/ 10 w 80"/>
                    <a:gd name="T65" fmla="*/ 31 h 121"/>
                    <a:gd name="T66" fmla="*/ 15 w 80"/>
                    <a:gd name="T67" fmla="*/ 29 h 121"/>
                    <a:gd name="T68" fmla="*/ 10 w 80"/>
                    <a:gd name="T69" fmla="*/ 23 h 121"/>
                    <a:gd name="T70" fmla="*/ 4 w 80"/>
                    <a:gd name="T71" fmla="*/ 18 h 121"/>
                    <a:gd name="T72" fmla="*/ 2 w 80"/>
                    <a:gd name="T73" fmla="*/ 12 h 121"/>
                    <a:gd name="T74" fmla="*/ 8 w 80"/>
                    <a:gd name="T75" fmla="*/ 6 h 121"/>
                    <a:gd name="T76" fmla="*/ 6 w 80"/>
                    <a:gd name="T77" fmla="*/ 2 h 121"/>
                    <a:gd name="T78" fmla="*/ 12 w 80"/>
                    <a:gd name="T79" fmla="*/ 8 h 121"/>
                    <a:gd name="T80" fmla="*/ 15 w 80"/>
                    <a:gd name="T81" fmla="*/ 6 h 121"/>
                    <a:gd name="T82" fmla="*/ 19 w 80"/>
                    <a:gd name="T83" fmla="*/ 10 h 121"/>
                    <a:gd name="T84" fmla="*/ 25 w 80"/>
                    <a:gd name="T85" fmla="*/ 14 h 121"/>
                    <a:gd name="T86" fmla="*/ 31 w 80"/>
                    <a:gd name="T87" fmla="*/ 12 h 121"/>
                    <a:gd name="T88" fmla="*/ 31 w 80"/>
                    <a:gd name="T89" fmla="*/ 22 h 121"/>
                    <a:gd name="T90" fmla="*/ 35 w 80"/>
                    <a:gd name="T91" fmla="*/ 29 h 121"/>
                    <a:gd name="T92" fmla="*/ 44 w 80"/>
                    <a:gd name="T93" fmla="*/ 31 h 121"/>
                    <a:gd name="T94" fmla="*/ 54 w 80"/>
                    <a:gd name="T95" fmla="*/ 29 h 121"/>
                    <a:gd name="T96" fmla="*/ 61 w 80"/>
                    <a:gd name="T97" fmla="*/ 31 h 121"/>
                    <a:gd name="T98" fmla="*/ 71 w 80"/>
                    <a:gd name="T99" fmla="*/ 31 h 121"/>
                    <a:gd name="T100" fmla="*/ 77 w 80"/>
                    <a:gd name="T101" fmla="*/ 37 h 121"/>
                    <a:gd name="T102" fmla="*/ 71 w 80"/>
                    <a:gd name="T103" fmla="*/ 43 h 121"/>
                    <a:gd name="T104" fmla="*/ 67 w 80"/>
                    <a:gd name="T105" fmla="*/ 50 h 121"/>
                    <a:gd name="T106" fmla="*/ 61 w 80"/>
                    <a:gd name="T107" fmla="*/ 52 h 121"/>
                    <a:gd name="T108" fmla="*/ 56 w 80"/>
                    <a:gd name="T109" fmla="*/ 56 h 121"/>
                    <a:gd name="T110" fmla="*/ 56 w 80"/>
                    <a:gd name="T111" fmla="*/ 66 h 121"/>
                    <a:gd name="T112" fmla="*/ 57 w 80"/>
                    <a:gd name="T113" fmla="*/ 73 h 121"/>
                    <a:gd name="T114" fmla="*/ 61 w 80"/>
                    <a:gd name="T115" fmla="*/ 75 h 121"/>
                    <a:gd name="T116" fmla="*/ 65 w 80"/>
                    <a:gd name="T117" fmla="*/ 71 h 121"/>
                    <a:gd name="T118" fmla="*/ 67 w 80"/>
                    <a:gd name="T119" fmla="*/ 6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21">
                      <a:moveTo>
                        <a:pt x="73" y="62"/>
                      </a:moveTo>
                      <a:lnTo>
                        <a:pt x="73" y="62"/>
                      </a:lnTo>
                      <a:lnTo>
                        <a:pt x="73" y="62"/>
                      </a:lnTo>
                      <a:lnTo>
                        <a:pt x="73" y="64"/>
                      </a:lnTo>
                      <a:lnTo>
                        <a:pt x="73" y="64"/>
                      </a:lnTo>
                      <a:lnTo>
                        <a:pt x="75" y="64"/>
                      </a:lnTo>
                      <a:lnTo>
                        <a:pt x="75" y="66"/>
                      </a:lnTo>
                      <a:lnTo>
                        <a:pt x="75" y="66"/>
                      </a:lnTo>
                      <a:lnTo>
                        <a:pt x="75" y="66"/>
                      </a:lnTo>
                      <a:lnTo>
                        <a:pt x="75" y="67"/>
                      </a:lnTo>
                      <a:lnTo>
                        <a:pt x="75" y="67"/>
                      </a:lnTo>
                      <a:lnTo>
                        <a:pt x="75" y="67"/>
                      </a:lnTo>
                      <a:lnTo>
                        <a:pt x="75" y="69"/>
                      </a:lnTo>
                      <a:lnTo>
                        <a:pt x="75" y="69"/>
                      </a:lnTo>
                      <a:lnTo>
                        <a:pt x="75" y="69"/>
                      </a:lnTo>
                      <a:lnTo>
                        <a:pt x="75" y="71"/>
                      </a:lnTo>
                      <a:lnTo>
                        <a:pt x="75" y="71"/>
                      </a:lnTo>
                      <a:lnTo>
                        <a:pt x="75" y="73"/>
                      </a:lnTo>
                      <a:lnTo>
                        <a:pt x="75" y="73"/>
                      </a:lnTo>
                      <a:lnTo>
                        <a:pt x="75" y="73"/>
                      </a:lnTo>
                      <a:lnTo>
                        <a:pt x="75" y="73"/>
                      </a:lnTo>
                      <a:lnTo>
                        <a:pt x="75" y="75"/>
                      </a:lnTo>
                      <a:lnTo>
                        <a:pt x="75" y="75"/>
                      </a:lnTo>
                      <a:lnTo>
                        <a:pt x="75" y="77"/>
                      </a:lnTo>
                      <a:lnTo>
                        <a:pt x="77" y="77"/>
                      </a:lnTo>
                      <a:lnTo>
                        <a:pt x="77" y="77"/>
                      </a:lnTo>
                      <a:lnTo>
                        <a:pt x="77" y="77"/>
                      </a:lnTo>
                      <a:lnTo>
                        <a:pt x="77" y="79"/>
                      </a:lnTo>
                      <a:lnTo>
                        <a:pt x="77" y="79"/>
                      </a:lnTo>
                      <a:lnTo>
                        <a:pt x="77" y="81"/>
                      </a:lnTo>
                      <a:lnTo>
                        <a:pt x="77" y="81"/>
                      </a:lnTo>
                      <a:lnTo>
                        <a:pt x="77" y="81"/>
                      </a:lnTo>
                      <a:lnTo>
                        <a:pt x="77" y="81"/>
                      </a:lnTo>
                      <a:lnTo>
                        <a:pt x="77" y="83"/>
                      </a:lnTo>
                      <a:lnTo>
                        <a:pt x="77" y="83"/>
                      </a:lnTo>
                      <a:lnTo>
                        <a:pt x="77" y="85"/>
                      </a:lnTo>
                      <a:lnTo>
                        <a:pt x="79" y="85"/>
                      </a:lnTo>
                      <a:lnTo>
                        <a:pt x="79" y="85"/>
                      </a:lnTo>
                      <a:lnTo>
                        <a:pt x="79" y="87"/>
                      </a:lnTo>
                      <a:lnTo>
                        <a:pt x="79" y="87"/>
                      </a:lnTo>
                      <a:lnTo>
                        <a:pt x="79" y="89"/>
                      </a:lnTo>
                      <a:lnTo>
                        <a:pt x="79" y="89"/>
                      </a:lnTo>
                      <a:lnTo>
                        <a:pt x="79" y="89"/>
                      </a:lnTo>
                      <a:lnTo>
                        <a:pt x="79" y="89"/>
                      </a:lnTo>
                      <a:lnTo>
                        <a:pt x="79" y="90"/>
                      </a:lnTo>
                      <a:lnTo>
                        <a:pt x="79" y="90"/>
                      </a:lnTo>
                      <a:lnTo>
                        <a:pt x="79" y="92"/>
                      </a:lnTo>
                      <a:lnTo>
                        <a:pt x="79" y="92"/>
                      </a:lnTo>
                      <a:lnTo>
                        <a:pt x="79" y="94"/>
                      </a:lnTo>
                      <a:lnTo>
                        <a:pt x="79" y="94"/>
                      </a:lnTo>
                      <a:lnTo>
                        <a:pt x="79" y="96"/>
                      </a:lnTo>
                      <a:lnTo>
                        <a:pt x="79" y="96"/>
                      </a:lnTo>
                      <a:lnTo>
                        <a:pt x="79" y="96"/>
                      </a:lnTo>
                      <a:lnTo>
                        <a:pt x="79" y="98"/>
                      </a:lnTo>
                      <a:lnTo>
                        <a:pt x="79" y="98"/>
                      </a:lnTo>
                      <a:lnTo>
                        <a:pt x="79" y="98"/>
                      </a:lnTo>
                      <a:lnTo>
                        <a:pt x="79" y="100"/>
                      </a:lnTo>
                      <a:lnTo>
                        <a:pt x="79" y="100"/>
                      </a:lnTo>
                      <a:lnTo>
                        <a:pt x="79" y="100"/>
                      </a:lnTo>
                      <a:lnTo>
                        <a:pt x="79" y="102"/>
                      </a:lnTo>
                      <a:lnTo>
                        <a:pt x="79" y="102"/>
                      </a:lnTo>
                      <a:lnTo>
                        <a:pt x="79" y="102"/>
                      </a:lnTo>
                      <a:lnTo>
                        <a:pt x="79" y="104"/>
                      </a:lnTo>
                      <a:lnTo>
                        <a:pt x="79" y="104"/>
                      </a:lnTo>
                      <a:lnTo>
                        <a:pt x="79" y="106"/>
                      </a:lnTo>
                      <a:lnTo>
                        <a:pt x="79" y="106"/>
                      </a:lnTo>
                      <a:lnTo>
                        <a:pt x="79" y="106"/>
                      </a:lnTo>
                      <a:lnTo>
                        <a:pt x="79" y="108"/>
                      </a:lnTo>
                      <a:lnTo>
                        <a:pt x="79" y="108"/>
                      </a:lnTo>
                      <a:lnTo>
                        <a:pt x="80" y="108"/>
                      </a:lnTo>
                      <a:lnTo>
                        <a:pt x="80" y="110"/>
                      </a:lnTo>
                      <a:lnTo>
                        <a:pt x="80" y="110"/>
                      </a:lnTo>
                      <a:lnTo>
                        <a:pt x="79" y="110"/>
                      </a:lnTo>
                      <a:lnTo>
                        <a:pt x="79" y="112"/>
                      </a:lnTo>
                      <a:lnTo>
                        <a:pt x="79" y="112"/>
                      </a:lnTo>
                      <a:lnTo>
                        <a:pt x="79" y="110"/>
                      </a:lnTo>
                      <a:lnTo>
                        <a:pt x="79" y="110"/>
                      </a:lnTo>
                      <a:lnTo>
                        <a:pt x="79" y="108"/>
                      </a:lnTo>
                      <a:lnTo>
                        <a:pt x="79" y="108"/>
                      </a:lnTo>
                      <a:lnTo>
                        <a:pt x="77" y="108"/>
                      </a:lnTo>
                      <a:lnTo>
                        <a:pt x="77" y="110"/>
                      </a:lnTo>
                      <a:lnTo>
                        <a:pt x="77" y="110"/>
                      </a:lnTo>
                      <a:lnTo>
                        <a:pt x="77" y="108"/>
                      </a:lnTo>
                      <a:lnTo>
                        <a:pt x="77" y="108"/>
                      </a:lnTo>
                      <a:lnTo>
                        <a:pt x="77" y="108"/>
                      </a:lnTo>
                      <a:lnTo>
                        <a:pt x="77" y="106"/>
                      </a:lnTo>
                      <a:lnTo>
                        <a:pt x="75" y="106"/>
                      </a:lnTo>
                      <a:lnTo>
                        <a:pt x="75" y="106"/>
                      </a:lnTo>
                      <a:lnTo>
                        <a:pt x="75" y="108"/>
                      </a:lnTo>
                      <a:lnTo>
                        <a:pt x="73" y="108"/>
                      </a:lnTo>
                      <a:lnTo>
                        <a:pt x="73" y="108"/>
                      </a:lnTo>
                      <a:lnTo>
                        <a:pt x="73" y="108"/>
                      </a:lnTo>
                      <a:lnTo>
                        <a:pt x="73" y="110"/>
                      </a:lnTo>
                      <a:lnTo>
                        <a:pt x="73" y="110"/>
                      </a:lnTo>
                      <a:lnTo>
                        <a:pt x="73" y="110"/>
                      </a:lnTo>
                      <a:lnTo>
                        <a:pt x="73" y="112"/>
                      </a:lnTo>
                      <a:lnTo>
                        <a:pt x="73" y="112"/>
                      </a:lnTo>
                      <a:lnTo>
                        <a:pt x="73" y="113"/>
                      </a:lnTo>
                      <a:lnTo>
                        <a:pt x="73" y="113"/>
                      </a:lnTo>
                      <a:lnTo>
                        <a:pt x="73" y="113"/>
                      </a:lnTo>
                      <a:lnTo>
                        <a:pt x="73" y="113"/>
                      </a:lnTo>
                      <a:lnTo>
                        <a:pt x="73" y="115"/>
                      </a:lnTo>
                      <a:lnTo>
                        <a:pt x="73" y="115"/>
                      </a:lnTo>
                      <a:lnTo>
                        <a:pt x="73" y="117"/>
                      </a:lnTo>
                      <a:lnTo>
                        <a:pt x="73" y="117"/>
                      </a:lnTo>
                      <a:lnTo>
                        <a:pt x="73" y="117"/>
                      </a:lnTo>
                      <a:lnTo>
                        <a:pt x="73" y="119"/>
                      </a:lnTo>
                      <a:lnTo>
                        <a:pt x="75" y="119"/>
                      </a:lnTo>
                      <a:lnTo>
                        <a:pt x="75" y="119"/>
                      </a:lnTo>
                      <a:lnTo>
                        <a:pt x="75" y="121"/>
                      </a:lnTo>
                      <a:lnTo>
                        <a:pt x="75" y="121"/>
                      </a:lnTo>
                      <a:lnTo>
                        <a:pt x="75" y="121"/>
                      </a:lnTo>
                      <a:lnTo>
                        <a:pt x="75" y="121"/>
                      </a:lnTo>
                      <a:lnTo>
                        <a:pt x="75" y="121"/>
                      </a:lnTo>
                      <a:lnTo>
                        <a:pt x="73" y="121"/>
                      </a:lnTo>
                      <a:lnTo>
                        <a:pt x="73" y="121"/>
                      </a:lnTo>
                      <a:lnTo>
                        <a:pt x="73" y="121"/>
                      </a:lnTo>
                      <a:lnTo>
                        <a:pt x="73" y="121"/>
                      </a:lnTo>
                      <a:lnTo>
                        <a:pt x="73" y="119"/>
                      </a:lnTo>
                      <a:lnTo>
                        <a:pt x="73" y="119"/>
                      </a:lnTo>
                      <a:lnTo>
                        <a:pt x="73" y="119"/>
                      </a:lnTo>
                      <a:lnTo>
                        <a:pt x="73" y="117"/>
                      </a:lnTo>
                      <a:lnTo>
                        <a:pt x="71" y="117"/>
                      </a:lnTo>
                      <a:lnTo>
                        <a:pt x="71" y="117"/>
                      </a:lnTo>
                      <a:lnTo>
                        <a:pt x="71" y="115"/>
                      </a:lnTo>
                      <a:lnTo>
                        <a:pt x="71" y="115"/>
                      </a:lnTo>
                      <a:lnTo>
                        <a:pt x="71" y="115"/>
                      </a:lnTo>
                      <a:lnTo>
                        <a:pt x="69" y="115"/>
                      </a:lnTo>
                      <a:lnTo>
                        <a:pt x="69" y="113"/>
                      </a:lnTo>
                      <a:lnTo>
                        <a:pt x="69" y="113"/>
                      </a:lnTo>
                      <a:lnTo>
                        <a:pt x="69" y="113"/>
                      </a:lnTo>
                      <a:lnTo>
                        <a:pt x="69" y="113"/>
                      </a:lnTo>
                      <a:lnTo>
                        <a:pt x="69" y="112"/>
                      </a:lnTo>
                      <a:lnTo>
                        <a:pt x="69" y="112"/>
                      </a:lnTo>
                      <a:lnTo>
                        <a:pt x="69" y="110"/>
                      </a:lnTo>
                      <a:lnTo>
                        <a:pt x="69" y="110"/>
                      </a:lnTo>
                      <a:lnTo>
                        <a:pt x="69" y="110"/>
                      </a:lnTo>
                      <a:lnTo>
                        <a:pt x="69" y="108"/>
                      </a:lnTo>
                      <a:lnTo>
                        <a:pt x="67" y="108"/>
                      </a:lnTo>
                      <a:lnTo>
                        <a:pt x="67" y="108"/>
                      </a:lnTo>
                      <a:lnTo>
                        <a:pt x="67" y="108"/>
                      </a:lnTo>
                      <a:lnTo>
                        <a:pt x="67" y="106"/>
                      </a:lnTo>
                      <a:lnTo>
                        <a:pt x="67" y="106"/>
                      </a:lnTo>
                      <a:lnTo>
                        <a:pt x="65" y="106"/>
                      </a:lnTo>
                      <a:lnTo>
                        <a:pt x="65" y="106"/>
                      </a:lnTo>
                      <a:lnTo>
                        <a:pt x="65" y="106"/>
                      </a:lnTo>
                      <a:lnTo>
                        <a:pt x="67" y="106"/>
                      </a:lnTo>
                      <a:lnTo>
                        <a:pt x="67" y="104"/>
                      </a:lnTo>
                      <a:lnTo>
                        <a:pt x="65" y="104"/>
                      </a:lnTo>
                      <a:lnTo>
                        <a:pt x="65" y="104"/>
                      </a:lnTo>
                      <a:lnTo>
                        <a:pt x="65" y="102"/>
                      </a:lnTo>
                      <a:lnTo>
                        <a:pt x="65" y="102"/>
                      </a:lnTo>
                      <a:lnTo>
                        <a:pt x="65" y="102"/>
                      </a:lnTo>
                      <a:lnTo>
                        <a:pt x="65" y="100"/>
                      </a:lnTo>
                      <a:lnTo>
                        <a:pt x="65" y="100"/>
                      </a:lnTo>
                      <a:lnTo>
                        <a:pt x="65" y="100"/>
                      </a:lnTo>
                      <a:lnTo>
                        <a:pt x="65" y="98"/>
                      </a:lnTo>
                      <a:lnTo>
                        <a:pt x="65" y="98"/>
                      </a:lnTo>
                      <a:lnTo>
                        <a:pt x="65" y="98"/>
                      </a:lnTo>
                      <a:lnTo>
                        <a:pt x="65" y="96"/>
                      </a:lnTo>
                      <a:lnTo>
                        <a:pt x="67" y="96"/>
                      </a:lnTo>
                      <a:lnTo>
                        <a:pt x="67" y="96"/>
                      </a:lnTo>
                      <a:lnTo>
                        <a:pt x="67" y="94"/>
                      </a:lnTo>
                      <a:lnTo>
                        <a:pt x="65" y="94"/>
                      </a:lnTo>
                      <a:lnTo>
                        <a:pt x="65" y="94"/>
                      </a:lnTo>
                      <a:lnTo>
                        <a:pt x="65" y="94"/>
                      </a:lnTo>
                      <a:lnTo>
                        <a:pt x="65" y="92"/>
                      </a:lnTo>
                      <a:lnTo>
                        <a:pt x="65" y="92"/>
                      </a:lnTo>
                      <a:lnTo>
                        <a:pt x="65" y="90"/>
                      </a:lnTo>
                      <a:lnTo>
                        <a:pt x="63" y="90"/>
                      </a:lnTo>
                      <a:lnTo>
                        <a:pt x="63" y="90"/>
                      </a:lnTo>
                      <a:lnTo>
                        <a:pt x="63" y="89"/>
                      </a:lnTo>
                      <a:lnTo>
                        <a:pt x="63" y="89"/>
                      </a:lnTo>
                      <a:lnTo>
                        <a:pt x="63" y="89"/>
                      </a:lnTo>
                      <a:lnTo>
                        <a:pt x="63" y="89"/>
                      </a:lnTo>
                      <a:lnTo>
                        <a:pt x="63" y="87"/>
                      </a:lnTo>
                      <a:lnTo>
                        <a:pt x="63" y="87"/>
                      </a:lnTo>
                      <a:lnTo>
                        <a:pt x="63" y="87"/>
                      </a:lnTo>
                      <a:lnTo>
                        <a:pt x="63" y="85"/>
                      </a:lnTo>
                      <a:lnTo>
                        <a:pt x="61" y="85"/>
                      </a:lnTo>
                      <a:lnTo>
                        <a:pt x="61" y="85"/>
                      </a:lnTo>
                      <a:lnTo>
                        <a:pt x="61" y="85"/>
                      </a:lnTo>
                      <a:lnTo>
                        <a:pt x="61" y="83"/>
                      </a:lnTo>
                      <a:lnTo>
                        <a:pt x="61" y="83"/>
                      </a:lnTo>
                      <a:lnTo>
                        <a:pt x="61" y="83"/>
                      </a:lnTo>
                      <a:lnTo>
                        <a:pt x="61" y="81"/>
                      </a:lnTo>
                      <a:lnTo>
                        <a:pt x="59" y="81"/>
                      </a:lnTo>
                      <a:lnTo>
                        <a:pt x="59" y="81"/>
                      </a:lnTo>
                      <a:lnTo>
                        <a:pt x="59" y="81"/>
                      </a:lnTo>
                      <a:lnTo>
                        <a:pt x="59" y="81"/>
                      </a:lnTo>
                      <a:lnTo>
                        <a:pt x="57" y="81"/>
                      </a:lnTo>
                      <a:lnTo>
                        <a:pt x="57" y="81"/>
                      </a:lnTo>
                      <a:lnTo>
                        <a:pt x="57" y="81"/>
                      </a:lnTo>
                      <a:lnTo>
                        <a:pt x="57" y="81"/>
                      </a:lnTo>
                      <a:lnTo>
                        <a:pt x="57" y="81"/>
                      </a:lnTo>
                      <a:lnTo>
                        <a:pt x="57" y="81"/>
                      </a:lnTo>
                      <a:lnTo>
                        <a:pt x="57" y="81"/>
                      </a:lnTo>
                      <a:lnTo>
                        <a:pt x="59" y="81"/>
                      </a:lnTo>
                      <a:lnTo>
                        <a:pt x="59" y="83"/>
                      </a:lnTo>
                      <a:lnTo>
                        <a:pt x="59" y="83"/>
                      </a:lnTo>
                      <a:lnTo>
                        <a:pt x="59" y="83"/>
                      </a:lnTo>
                      <a:lnTo>
                        <a:pt x="61" y="83"/>
                      </a:lnTo>
                      <a:lnTo>
                        <a:pt x="61" y="85"/>
                      </a:lnTo>
                      <a:lnTo>
                        <a:pt x="61" y="85"/>
                      </a:lnTo>
                      <a:lnTo>
                        <a:pt x="61" y="85"/>
                      </a:lnTo>
                      <a:lnTo>
                        <a:pt x="61" y="87"/>
                      </a:lnTo>
                      <a:lnTo>
                        <a:pt x="61" y="87"/>
                      </a:lnTo>
                      <a:lnTo>
                        <a:pt x="61" y="89"/>
                      </a:lnTo>
                      <a:lnTo>
                        <a:pt x="61" y="89"/>
                      </a:lnTo>
                      <a:lnTo>
                        <a:pt x="61" y="89"/>
                      </a:lnTo>
                      <a:lnTo>
                        <a:pt x="59" y="89"/>
                      </a:lnTo>
                      <a:lnTo>
                        <a:pt x="59" y="89"/>
                      </a:lnTo>
                      <a:lnTo>
                        <a:pt x="59" y="89"/>
                      </a:lnTo>
                      <a:lnTo>
                        <a:pt x="57" y="89"/>
                      </a:lnTo>
                      <a:lnTo>
                        <a:pt x="57" y="87"/>
                      </a:lnTo>
                      <a:lnTo>
                        <a:pt x="57" y="87"/>
                      </a:lnTo>
                      <a:lnTo>
                        <a:pt x="57" y="87"/>
                      </a:lnTo>
                      <a:lnTo>
                        <a:pt x="57" y="85"/>
                      </a:lnTo>
                      <a:lnTo>
                        <a:pt x="57" y="85"/>
                      </a:lnTo>
                      <a:lnTo>
                        <a:pt x="57" y="83"/>
                      </a:lnTo>
                      <a:lnTo>
                        <a:pt x="57" y="83"/>
                      </a:lnTo>
                      <a:lnTo>
                        <a:pt x="57" y="85"/>
                      </a:lnTo>
                      <a:lnTo>
                        <a:pt x="57" y="85"/>
                      </a:lnTo>
                      <a:lnTo>
                        <a:pt x="56" y="85"/>
                      </a:lnTo>
                      <a:lnTo>
                        <a:pt x="56" y="85"/>
                      </a:lnTo>
                      <a:lnTo>
                        <a:pt x="56" y="87"/>
                      </a:lnTo>
                      <a:lnTo>
                        <a:pt x="56" y="87"/>
                      </a:lnTo>
                      <a:lnTo>
                        <a:pt x="56" y="87"/>
                      </a:lnTo>
                      <a:lnTo>
                        <a:pt x="56" y="89"/>
                      </a:lnTo>
                      <a:lnTo>
                        <a:pt x="56" y="89"/>
                      </a:lnTo>
                      <a:lnTo>
                        <a:pt x="56" y="89"/>
                      </a:lnTo>
                      <a:lnTo>
                        <a:pt x="56" y="90"/>
                      </a:lnTo>
                      <a:lnTo>
                        <a:pt x="56" y="90"/>
                      </a:lnTo>
                      <a:lnTo>
                        <a:pt x="56" y="92"/>
                      </a:lnTo>
                      <a:lnTo>
                        <a:pt x="54" y="92"/>
                      </a:lnTo>
                      <a:lnTo>
                        <a:pt x="54" y="92"/>
                      </a:lnTo>
                      <a:lnTo>
                        <a:pt x="54" y="92"/>
                      </a:lnTo>
                      <a:lnTo>
                        <a:pt x="54" y="94"/>
                      </a:lnTo>
                      <a:lnTo>
                        <a:pt x="52" y="94"/>
                      </a:lnTo>
                      <a:lnTo>
                        <a:pt x="52" y="94"/>
                      </a:lnTo>
                      <a:lnTo>
                        <a:pt x="52" y="94"/>
                      </a:lnTo>
                      <a:lnTo>
                        <a:pt x="52" y="94"/>
                      </a:lnTo>
                      <a:lnTo>
                        <a:pt x="52" y="94"/>
                      </a:lnTo>
                      <a:lnTo>
                        <a:pt x="52" y="92"/>
                      </a:lnTo>
                      <a:lnTo>
                        <a:pt x="52" y="92"/>
                      </a:lnTo>
                      <a:lnTo>
                        <a:pt x="50" y="92"/>
                      </a:lnTo>
                      <a:lnTo>
                        <a:pt x="50" y="92"/>
                      </a:lnTo>
                      <a:lnTo>
                        <a:pt x="50" y="94"/>
                      </a:lnTo>
                      <a:lnTo>
                        <a:pt x="50" y="94"/>
                      </a:lnTo>
                      <a:lnTo>
                        <a:pt x="50" y="92"/>
                      </a:lnTo>
                      <a:lnTo>
                        <a:pt x="50" y="92"/>
                      </a:lnTo>
                      <a:lnTo>
                        <a:pt x="50" y="90"/>
                      </a:lnTo>
                      <a:lnTo>
                        <a:pt x="50" y="90"/>
                      </a:lnTo>
                      <a:lnTo>
                        <a:pt x="50" y="89"/>
                      </a:lnTo>
                      <a:lnTo>
                        <a:pt x="50" y="89"/>
                      </a:lnTo>
                      <a:lnTo>
                        <a:pt x="50" y="89"/>
                      </a:lnTo>
                      <a:lnTo>
                        <a:pt x="50" y="89"/>
                      </a:lnTo>
                      <a:lnTo>
                        <a:pt x="50" y="89"/>
                      </a:lnTo>
                      <a:lnTo>
                        <a:pt x="50" y="89"/>
                      </a:lnTo>
                      <a:lnTo>
                        <a:pt x="50" y="90"/>
                      </a:lnTo>
                      <a:lnTo>
                        <a:pt x="50" y="90"/>
                      </a:lnTo>
                      <a:lnTo>
                        <a:pt x="50" y="92"/>
                      </a:lnTo>
                      <a:lnTo>
                        <a:pt x="48" y="92"/>
                      </a:lnTo>
                      <a:lnTo>
                        <a:pt x="48" y="92"/>
                      </a:lnTo>
                      <a:lnTo>
                        <a:pt x="48" y="94"/>
                      </a:lnTo>
                      <a:lnTo>
                        <a:pt x="48" y="94"/>
                      </a:lnTo>
                      <a:lnTo>
                        <a:pt x="48" y="94"/>
                      </a:lnTo>
                      <a:lnTo>
                        <a:pt x="46" y="94"/>
                      </a:lnTo>
                      <a:lnTo>
                        <a:pt x="46" y="94"/>
                      </a:lnTo>
                      <a:lnTo>
                        <a:pt x="46" y="96"/>
                      </a:lnTo>
                      <a:lnTo>
                        <a:pt x="46" y="96"/>
                      </a:lnTo>
                      <a:lnTo>
                        <a:pt x="46" y="96"/>
                      </a:lnTo>
                      <a:lnTo>
                        <a:pt x="46" y="98"/>
                      </a:lnTo>
                      <a:lnTo>
                        <a:pt x="46" y="98"/>
                      </a:lnTo>
                      <a:lnTo>
                        <a:pt x="46" y="98"/>
                      </a:lnTo>
                      <a:lnTo>
                        <a:pt x="46" y="98"/>
                      </a:lnTo>
                      <a:lnTo>
                        <a:pt x="44" y="98"/>
                      </a:lnTo>
                      <a:lnTo>
                        <a:pt x="44" y="98"/>
                      </a:lnTo>
                      <a:lnTo>
                        <a:pt x="44" y="98"/>
                      </a:lnTo>
                      <a:lnTo>
                        <a:pt x="44" y="98"/>
                      </a:lnTo>
                      <a:lnTo>
                        <a:pt x="42" y="98"/>
                      </a:lnTo>
                      <a:lnTo>
                        <a:pt x="42" y="98"/>
                      </a:lnTo>
                      <a:lnTo>
                        <a:pt x="42" y="100"/>
                      </a:lnTo>
                      <a:lnTo>
                        <a:pt x="42" y="100"/>
                      </a:lnTo>
                      <a:lnTo>
                        <a:pt x="40" y="100"/>
                      </a:lnTo>
                      <a:lnTo>
                        <a:pt x="40" y="100"/>
                      </a:lnTo>
                      <a:lnTo>
                        <a:pt x="40" y="100"/>
                      </a:lnTo>
                      <a:lnTo>
                        <a:pt x="40" y="98"/>
                      </a:lnTo>
                      <a:lnTo>
                        <a:pt x="40" y="98"/>
                      </a:lnTo>
                      <a:lnTo>
                        <a:pt x="40" y="100"/>
                      </a:lnTo>
                      <a:lnTo>
                        <a:pt x="38" y="100"/>
                      </a:lnTo>
                      <a:lnTo>
                        <a:pt x="38" y="100"/>
                      </a:lnTo>
                      <a:lnTo>
                        <a:pt x="36" y="100"/>
                      </a:lnTo>
                      <a:lnTo>
                        <a:pt x="36" y="100"/>
                      </a:lnTo>
                      <a:lnTo>
                        <a:pt x="36" y="100"/>
                      </a:lnTo>
                      <a:lnTo>
                        <a:pt x="36" y="100"/>
                      </a:lnTo>
                      <a:lnTo>
                        <a:pt x="36" y="100"/>
                      </a:lnTo>
                      <a:lnTo>
                        <a:pt x="35" y="100"/>
                      </a:lnTo>
                      <a:lnTo>
                        <a:pt x="35" y="100"/>
                      </a:lnTo>
                      <a:lnTo>
                        <a:pt x="35" y="100"/>
                      </a:lnTo>
                      <a:lnTo>
                        <a:pt x="35" y="98"/>
                      </a:lnTo>
                      <a:lnTo>
                        <a:pt x="35" y="98"/>
                      </a:lnTo>
                      <a:lnTo>
                        <a:pt x="33" y="98"/>
                      </a:lnTo>
                      <a:lnTo>
                        <a:pt x="33" y="98"/>
                      </a:lnTo>
                      <a:lnTo>
                        <a:pt x="31" y="98"/>
                      </a:lnTo>
                      <a:lnTo>
                        <a:pt x="31" y="98"/>
                      </a:lnTo>
                      <a:lnTo>
                        <a:pt x="31" y="98"/>
                      </a:lnTo>
                      <a:lnTo>
                        <a:pt x="31" y="98"/>
                      </a:lnTo>
                      <a:lnTo>
                        <a:pt x="31" y="100"/>
                      </a:lnTo>
                      <a:lnTo>
                        <a:pt x="29" y="100"/>
                      </a:lnTo>
                      <a:lnTo>
                        <a:pt x="29" y="100"/>
                      </a:lnTo>
                      <a:lnTo>
                        <a:pt x="29" y="100"/>
                      </a:lnTo>
                      <a:lnTo>
                        <a:pt x="29" y="100"/>
                      </a:lnTo>
                      <a:lnTo>
                        <a:pt x="27" y="100"/>
                      </a:lnTo>
                      <a:lnTo>
                        <a:pt x="27" y="102"/>
                      </a:lnTo>
                      <a:lnTo>
                        <a:pt x="27" y="102"/>
                      </a:lnTo>
                      <a:lnTo>
                        <a:pt x="27" y="102"/>
                      </a:lnTo>
                      <a:lnTo>
                        <a:pt x="25" y="102"/>
                      </a:lnTo>
                      <a:lnTo>
                        <a:pt x="25" y="102"/>
                      </a:lnTo>
                      <a:lnTo>
                        <a:pt x="25" y="100"/>
                      </a:lnTo>
                      <a:lnTo>
                        <a:pt x="25" y="100"/>
                      </a:lnTo>
                      <a:lnTo>
                        <a:pt x="25" y="100"/>
                      </a:lnTo>
                      <a:lnTo>
                        <a:pt x="25" y="102"/>
                      </a:lnTo>
                      <a:lnTo>
                        <a:pt x="23" y="102"/>
                      </a:lnTo>
                      <a:lnTo>
                        <a:pt x="23" y="102"/>
                      </a:lnTo>
                      <a:lnTo>
                        <a:pt x="23" y="102"/>
                      </a:lnTo>
                      <a:lnTo>
                        <a:pt x="23" y="102"/>
                      </a:lnTo>
                      <a:lnTo>
                        <a:pt x="21" y="102"/>
                      </a:lnTo>
                      <a:lnTo>
                        <a:pt x="21" y="104"/>
                      </a:lnTo>
                      <a:lnTo>
                        <a:pt x="21" y="104"/>
                      </a:lnTo>
                      <a:lnTo>
                        <a:pt x="19" y="104"/>
                      </a:lnTo>
                      <a:lnTo>
                        <a:pt x="19" y="104"/>
                      </a:lnTo>
                      <a:lnTo>
                        <a:pt x="19" y="102"/>
                      </a:lnTo>
                      <a:lnTo>
                        <a:pt x="19" y="102"/>
                      </a:lnTo>
                      <a:lnTo>
                        <a:pt x="19" y="102"/>
                      </a:lnTo>
                      <a:lnTo>
                        <a:pt x="17" y="102"/>
                      </a:lnTo>
                      <a:lnTo>
                        <a:pt x="17" y="100"/>
                      </a:lnTo>
                      <a:lnTo>
                        <a:pt x="17" y="100"/>
                      </a:lnTo>
                      <a:lnTo>
                        <a:pt x="17" y="100"/>
                      </a:lnTo>
                      <a:lnTo>
                        <a:pt x="17" y="100"/>
                      </a:lnTo>
                      <a:lnTo>
                        <a:pt x="17" y="98"/>
                      </a:lnTo>
                      <a:lnTo>
                        <a:pt x="17" y="98"/>
                      </a:lnTo>
                      <a:lnTo>
                        <a:pt x="17" y="98"/>
                      </a:lnTo>
                      <a:lnTo>
                        <a:pt x="17" y="98"/>
                      </a:lnTo>
                      <a:lnTo>
                        <a:pt x="17" y="98"/>
                      </a:lnTo>
                      <a:lnTo>
                        <a:pt x="17" y="96"/>
                      </a:lnTo>
                      <a:lnTo>
                        <a:pt x="17" y="96"/>
                      </a:lnTo>
                      <a:lnTo>
                        <a:pt x="17" y="94"/>
                      </a:lnTo>
                      <a:lnTo>
                        <a:pt x="17" y="94"/>
                      </a:lnTo>
                      <a:lnTo>
                        <a:pt x="17" y="94"/>
                      </a:lnTo>
                      <a:lnTo>
                        <a:pt x="17" y="92"/>
                      </a:lnTo>
                      <a:lnTo>
                        <a:pt x="17" y="92"/>
                      </a:lnTo>
                      <a:lnTo>
                        <a:pt x="17" y="92"/>
                      </a:lnTo>
                      <a:lnTo>
                        <a:pt x="17" y="90"/>
                      </a:lnTo>
                      <a:lnTo>
                        <a:pt x="17" y="90"/>
                      </a:lnTo>
                      <a:lnTo>
                        <a:pt x="17" y="90"/>
                      </a:lnTo>
                      <a:lnTo>
                        <a:pt x="17" y="90"/>
                      </a:lnTo>
                      <a:lnTo>
                        <a:pt x="17" y="89"/>
                      </a:lnTo>
                      <a:lnTo>
                        <a:pt x="17" y="89"/>
                      </a:lnTo>
                      <a:lnTo>
                        <a:pt x="17" y="89"/>
                      </a:lnTo>
                      <a:lnTo>
                        <a:pt x="17" y="89"/>
                      </a:lnTo>
                      <a:lnTo>
                        <a:pt x="17" y="89"/>
                      </a:lnTo>
                      <a:lnTo>
                        <a:pt x="17" y="87"/>
                      </a:lnTo>
                      <a:lnTo>
                        <a:pt x="17" y="87"/>
                      </a:lnTo>
                      <a:lnTo>
                        <a:pt x="17" y="85"/>
                      </a:lnTo>
                      <a:lnTo>
                        <a:pt x="17" y="85"/>
                      </a:lnTo>
                      <a:lnTo>
                        <a:pt x="15" y="85"/>
                      </a:lnTo>
                      <a:lnTo>
                        <a:pt x="15" y="83"/>
                      </a:lnTo>
                      <a:lnTo>
                        <a:pt x="15" y="83"/>
                      </a:lnTo>
                      <a:lnTo>
                        <a:pt x="15" y="81"/>
                      </a:lnTo>
                      <a:lnTo>
                        <a:pt x="15" y="81"/>
                      </a:lnTo>
                      <a:lnTo>
                        <a:pt x="15" y="81"/>
                      </a:lnTo>
                      <a:lnTo>
                        <a:pt x="15" y="81"/>
                      </a:lnTo>
                      <a:lnTo>
                        <a:pt x="15" y="81"/>
                      </a:lnTo>
                      <a:lnTo>
                        <a:pt x="15" y="79"/>
                      </a:lnTo>
                      <a:lnTo>
                        <a:pt x="15" y="79"/>
                      </a:lnTo>
                      <a:lnTo>
                        <a:pt x="15" y="77"/>
                      </a:lnTo>
                      <a:lnTo>
                        <a:pt x="15" y="77"/>
                      </a:lnTo>
                      <a:lnTo>
                        <a:pt x="15" y="77"/>
                      </a:lnTo>
                      <a:lnTo>
                        <a:pt x="15" y="75"/>
                      </a:lnTo>
                      <a:lnTo>
                        <a:pt x="13" y="75"/>
                      </a:lnTo>
                      <a:lnTo>
                        <a:pt x="13" y="75"/>
                      </a:lnTo>
                      <a:lnTo>
                        <a:pt x="13" y="73"/>
                      </a:lnTo>
                      <a:lnTo>
                        <a:pt x="13" y="73"/>
                      </a:lnTo>
                      <a:lnTo>
                        <a:pt x="13" y="73"/>
                      </a:lnTo>
                      <a:lnTo>
                        <a:pt x="15" y="73"/>
                      </a:lnTo>
                      <a:lnTo>
                        <a:pt x="15" y="71"/>
                      </a:lnTo>
                      <a:lnTo>
                        <a:pt x="15" y="71"/>
                      </a:lnTo>
                      <a:lnTo>
                        <a:pt x="15" y="71"/>
                      </a:lnTo>
                      <a:lnTo>
                        <a:pt x="15" y="71"/>
                      </a:lnTo>
                      <a:lnTo>
                        <a:pt x="15" y="69"/>
                      </a:lnTo>
                      <a:lnTo>
                        <a:pt x="13" y="69"/>
                      </a:lnTo>
                      <a:lnTo>
                        <a:pt x="13" y="69"/>
                      </a:lnTo>
                      <a:lnTo>
                        <a:pt x="13" y="69"/>
                      </a:lnTo>
                      <a:lnTo>
                        <a:pt x="12" y="69"/>
                      </a:lnTo>
                      <a:lnTo>
                        <a:pt x="12" y="69"/>
                      </a:lnTo>
                      <a:lnTo>
                        <a:pt x="12" y="69"/>
                      </a:lnTo>
                      <a:lnTo>
                        <a:pt x="12" y="67"/>
                      </a:lnTo>
                      <a:lnTo>
                        <a:pt x="12" y="67"/>
                      </a:lnTo>
                      <a:lnTo>
                        <a:pt x="12" y="67"/>
                      </a:lnTo>
                      <a:lnTo>
                        <a:pt x="12" y="66"/>
                      </a:lnTo>
                      <a:lnTo>
                        <a:pt x="13" y="66"/>
                      </a:lnTo>
                      <a:lnTo>
                        <a:pt x="13" y="66"/>
                      </a:lnTo>
                      <a:lnTo>
                        <a:pt x="13" y="66"/>
                      </a:lnTo>
                      <a:lnTo>
                        <a:pt x="12" y="66"/>
                      </a:lnTo>
                      <a:lnTo>
                        <a:pt x="12" y="66"/>
                      </a:lnTo>
                      <a:lnTo>
                        <a:pt x="12" y="64"/>
                      </a:lnTo>
                      <a:lnTo>
                        <a:pt x="10" y="64"/>
                      </a:lnTo>
                      <a:lnTo>
                        <a:pt x="10" y="64"/>
                      </a:lnTo>
                      <a:lnTo>
                        <a:pt x="10" y="64"/>
                      </a:lnTo>
                      <a:lnTo>
                        <a:pt x="10" y="62"/>
                      </a:lnTo>
                      <a:lnTo>
                        <a:pt x="10" y="62"/>
                      </a:lnTo>
                      <a:lnTo>
                        <a:pt x="10" y="62"/>
                      </a:lnTo>
                      <a:lnTo>
                        <a:pt x="10" y="60"/>
                      </a:lnTo>
                      <a:lnTo>
                        <a:pt x="10" y="60"/>
                      </a:lnTo>
                      <a:lnTo>
                        <a:pt x="10" y="58"/>
                      </a:lnTo>
                      <a:lnTo>
                        <a:pt x="10" y="58"/>
                      </a:lnTo>
                      <a:lnTo>
                        <a:pt x="10" y="58"/>
                      </a:lnTo>
                      <a:lnTo>
                        <a:pt x="10" y="58"/>
                      </a:lnTo>
                      <a:lnTo>
                        <a:pt x="10" y="58"/>
                      </a:lnTo>
                      <a:lnTo>
                        <a:pt x="10" y="58"/>
                      </a:lnTo>
                      <a:lnTo>
                        <a:pt x="10" y="58"/>
                      </a:lnTo>
                      <a:lnTo>
                        <a:pt x="12" y="58"/>
                      </a:lnTo>
                      <a:lnTo>
                        <a:pt x="12" y="56"/>
                      </a:lnTo>
                      <a:lnTo>
                        <a:pt x="12" y="56"/>
                      </a:lnTo>
                      <a:lnTo>
                        <a:pt x="12" y="56"/>
                      </a:lnTo>
                      <a:lnTo>
                        <a:pt x="12" y="54"/>
                      </a:lnTo>
                      <a:lnTo>
                        <a:pt x="12" y="54"/>
                      </a:lnTo>
                      <a:lnTo>
                        <a:pt x="12" y="52"/>
                      </a:lnTo>
                      <a:lnTo>
                        <a:pt x="12" y="52"/>
                      </a:lnTo>
                      <a:lnTo>
                        <a:pt x="12" y="52"/>
                      </a:lnTo>
                      <a:lnTo>
                        <a:pt x="12" y="50"/>
                      </a:lnTo>
                      <a:lnTo>
                        <a:pt x="12" y="50"/>
                      </a:lnTo>
                      <a:lnTo>
                        <a:pt x="12" y="50"/>
                      </a:lnTo>
                      <a:lnTo>
                        <a:pt x="12" y="50"/>
                      </a:lnTo>
                      <a:lnTo>
                        <a:pt x="12" y="48"/>
                      </a:lnTo>
                      <a:lnTo>
                        <a:pt x="12" y="48"/>
                      </a:lnTo>
                      <a:lnTo>
                        <a:pt x="12" y="48"/>
                      </a:lnTo>
                      <a:lnTo>
                        <a:pt x="10" y="48"/>
                      </a:lnTo>
                      <a:lnTo>
                        <a:pt x="10" y="48"/>
                      </a:lnTo>
                      <a:lnTo>
                        <a:pt x="10" y="48"/>
                      </a:lnTo>
                      <a:lnTo>
                        <a:pt x="10" y="48"/>
                      </a:lnTo>
                      <a:lnTo>
                        <a:pt x="10" y="48"/>
                      </a:lnTo>
                      <a:lnTo>
                        <a:pt x="8" y="48"/>
                      </a:lnTo>
                      <a:lnTo>
                        <a:pt x="8" y="48"/>
                      </a:lnTo>
                      <a:lnTo>
                        <a:pt x="8" y="48"/>
                      </a:lnTo>
                      <a:lnTo>
                        <a:pt x="8" y="46"/>
                      </a:lnTo>
                      <a:lnTo>
                        <a:pt x="6" y="46"/>
                      </a:lnTo>
                      <a:lnTo>
                        <a:pt x="6" y="46"/>
                      </a:lnTo>
                      <a:lnTo>
                        <a:pt x="6" y="46"/>
                      </a:lnTo>
                      <a:lnTo>
                        <a:pt x="4" y="46"/>
                      </a:lnTo>
                      <a:lnTo>
                        <a:pt x="4" y="44"/>
                      </a:lnTo>
                      <a:lnTo>
                        <a:pt x="4" y="44"/>
                      </a:lnTo>
                      <a:lnTo>
                        <a:pt x="4" y="44"/>
                      </a:lnTo>
                      <a:lnTo>
                        <a:pt x="2" y="44"/>
                      </a:lnTo>
                      <a:lnTo>
                        <a:pt x="2" y="44"/>
                      </a:lnTo>
                      <a:lnTo>
                        <a:pt x="2" y="44"/>
                      </a:lnTo>
                      <a:lnTo>
                        <a:pt x="2" y="44"/>
                      </a:lnTo>
                      <a:lnTo>
                        <a:pt x="2" y="43"/>
                      </a:lnTo>
                      <a:lnTo>
                        <a:pt x="2" y="43"/>
                      </a:lnTo>
                      <a:lnTo>
                        <a:pt x="0" y="43"/>
                      </a:lnTo>
                      <a:lnTo>
                        <a:pt x="0" y="41"/>
                      </a:lnTo>
                      <a:lnTo>
                        <a:pt x="0" y="41"/>
                      </a:lnTo>
                      <a:lnTo>
                        <a:pt x="0" y="41"/>
                      </a:lnTo>
                      <a:lnTo>
                        <a:pt x="0" y="41"/>
                      </a:lnTo>
                      <a:lnTo>
                        <a:pt x="0" y="39"/>
                      </a:lnTo>
                      <a:lnTo>
                        <a:pt x="0" y="39"/>
                      </a:lnTo>
                      <a:lnTo>
                        <a:pt x="0" y="39"/>
                      </a:lnTo>
                      <a:lnTo>
                        <a:pt x="2" y="39"/>
                      </a:lnTo>
                      <a:lnTo>
                        <a:pt x="2" y="37"/>
                      </a:lnTo>
                      <a:lnTo>
                        <a:pt x="2" y="37"/>
                      </a:lnTo>
                      <a:lnTo>
                        <a:pt x="2" y="37"/>
                      </a:lnTo>
                      <a:lnTo>
                        <a:pt x="2" y="35"/>
                      </a:lnTo>
                      <a:lnTo>
                        <a:pt x="2" y="35"/>
                      </a:lnTo>
                      <a:lnTo>
                        <a:pt x="2" y="35"/>
                      </a:lnTo>
                      <a:lnTo>
                        <a:pt x="4" y="35"/>
                      </a:lnTo>
                      <a:lnTo>
                        <a:pt x="4" y="35"/>
                      </a:lnTo>
                      <a:lnTo>
                        <a:pt x="4" y="35"/>
                      </a:lnTo>
                      <a:lnTo>
                        <a:pt x="4" y="37"/>
                      </a:lnTo>
                      <a:lnTo>
                        <a:pt x="4" y="37"/>
                      </a:lnTo>
                      <a:lnTo>
                        <a:pt x="4" y="35"/>
                      </a:lnTo>
                      <a:lnTo>
                        <a:pt x="4" y="35"/>
                      </a:lnTo>
                      <a:lnTo>
                        <a:pt x="6" y="35"/>
                      </a:lnTo>
                      <a:lnTo>
                        <a:pt x="6" y="35"/>
                      </a:lnTo>
                      <a:lnTo>
                        <a:pt x="6" y="33"/>
                      </a:lnTo>
                      <a:lnTo>
                        <a:pt x="6" y="33"/>
                      </a:lnTo>
                      <a:lnTo>
                        <a:pt x="8" y="33"/>
                      </a:lnTo>
                      <a:lnTo>
                        <a:pt x="8" y="33"/>
                      </a:lnTo>
                      <a:lnTo>
                        <a:pt x="8" y="31"/>
                      </a:lnTo>
                      <a:lnTo>
                        <a:pt x="8" y="31"/>
                      </a:lnTo>
                      <a:lnTo>
                        <a:pt x="8" y="29"/>
                      </a:lnTo>
                      <a:lnTo>
                        <a:pt x="8" y="29"/>
                      </a:lnTo>
                      <a:lnTo>
                        <a:pt x="8" y="29"/>
                      </a:lnTo>
                      <a:lnTo>
                        <a:pt x="8" y="31"/>
                      </a:lnTo>
                      <a:lnTo>
                        <a:pt x="10" y="31"/>
                      </a:lnTo>
                      <a:lnTo>
                        <a:pt x="10" y="29"/>
                      </a:lnTo>
                      <a:lnTo>
                        <a:pt x="10" y="29"/>
                      </a:lnTo>
                      <a:lnTo>
                        <a:pt x="10" y="29"/>
                      </a:lnTo>
                      <a:lnTo>
                        <a:pt x="12" y="29"/>
                      </a:lnTo>
                      <a:lnTo>
                        <a:pt x="12" y="29"/>
                      </a:lnTo>
                      <a:lnTo>
                        <a:pt x="12" y="31"/>
                      </a:lnTo>
                      <a:lnTo>
                        <a:pt x="13" y="31"/>
                      </a:lnTo>
                      <a:lnTo>
                        <a:pt x="13" y="29"/>
                      </a:lnTo>
                      <a:lnTo>
                        <a:pt x="13" y="29"/>
                      </a:lnTo>
                      <a:lnTo>
                        <a:pt x="13" y="29"/>
                      </a:lnTo>
                      <a:lnTo>
                        <a:pt x="13" y="31"/>
                      </a:lnTo>
                      <a:lnTo>
                        <a:pt x="15" y="31"/>
                      </a:lnTo>
                      <a:lnTo>
                        <a:pt x="15" y="29"/>
                      </a:lnTo>
                      <a:lnTo>
                        <a:pt x="15" y="29"/>
                      </a:lnTo>
                      <a:lnTo>
                        <a:pt x="15" y="29"/>
                      </a:lnTo>
                      <a:lnTo>
                        <a:pt x="17" y="29"/>
                      </a:lnTo>
                      <a:lnTo>
                        <a:pt x="17" y="27"/>
                      </a:lnTo>
                      <a:lnTo>
                        <a:pt x="17" y="27"/>
                      </a:lnTo>
                      <a:lnTo>
                        <a:pt x="15" y="27"/>
                      </a:lnTo>
                      <a:lnTo>
                        <a:pt x="15" y="27"/>
                      </a:lnTo>
                      <a:lnTo>
                        <a:pt x="13" y="27"/>
                      </a:lnTo>
                      <a:lnTo>
                        <a:pt x="13" y="25"/>
                      </a:lnTo>
                      <a:lnTo>
                        <a:pt x="13" y="25"/>
                      </a:lnTo>
                      <a:lnTo>
                        <a:pt x="13" y="25"/>
                      </a:lnTo>
                      <a:lnTo>
                        <a:pt x="13" y="25"/>
                      </a:lnTo>
                      <a:lnTo>
                        <a:pt x="13" y="23"/>
                      </a:lnTo>
                      <a:lnTo>
                        <a:pt x="13" y="23"/>
                      </a:lnTo>
                      <a:lnTo>
                        <a:pt x="12" y="23"/>
                      </a:lnTo>
                      <a:lnTo>
                        <a:pt x="12" y="23"/>
                      </a:lnTo>
                      <a:lnTo>
                        <a:pt x="10" y="23"/>
                      </a:lnTo>
                      <a:lnTo>
                        <a:pt x="10" y="23"/>
                      </a:lnTo>
                      <a:lnTo>
                        <a:pt x="10" y="23"/>
                      </a:lnTo>
                      <a:lnTo>
                        <a:pt x="8" y="23"/>
                      </a:lnTo>
                      <a:lnTo>
                        <a:pt x="8" y="23"/>
                      </a:lnTo>
                      <a:lnTo>
                        <a:pt x="8" y="23"/>
                      </a:lnTo>
                      <a:lnTo>
                        <a:pt x="8" y="22"/>
                      </a:lnTo>
                      <a:lnTo>
                        <a:pt x="8" y="22"/>
                      </a:lnTo>
                      <a:lnTo>
                        <a:pt x="8" y="22"/>
                      </a:lnTo>
                      <a:lnTo>
                        <a:pt x="8" y="20"/>
                      </a:lnTo>
                      <a:lnTo>
                        <a:pt x="6" y="20"/>
                      </a:lnTo>
                      <a:lnTo>
                        <a:pt x="6" y="20"/>
                      </a:lnTo>
                      <a:lnTo>
                        <a:pt x="6" y="20"/>
                      </a:lnTo>
                      <a:lnTo>
                        <a:pt x="4" y="20"/>
                      </a:lnTo>
                      <a:lnTo>
                        <a:pt x="4" y="18"/>
                      </a:lnTo>
                      <a:lnTo>
                        <a:pt x="4" y="18"/>
                      </a:lnTo>
                      <a:lnTo>
                        <a:pt x="4" y="18"/>
                      </a:lnTo>
                      <a:lnTo>
                        <a:pt x="4" y="18"/>
                      </a:lnTo>
                      <a:lnTo>
                        <a:pt x="2" y="18"/>
                      </a:lnTo>
                      <a:lnTo>
                        <a:pt x="2" y="18"/>
                      </a:lnTo>
                      <a:lnTo>
                        <a:pt x="2" y="18"/>
                      </a:lnTo>
                      <a:lnTo>
                        <a:pt x="2" y="18"/>
                      </a:lnTo>
                      <a:lnTo>
                        <a:pt x="2" y="16"/>
                      </a:lnTo>
                      <a:lnTo>
                        <a:pt x="0" y="16"/>
                      </a:lnTo>
                      <a:lnTo>
                        <a:pt x="0" y="16"/>
                      </a:lnTo>
                      <a:lnTo>
                        <a:pt x="0" y="14"/>
                      </a:lnTo>
                      <a:lnTo>
                        <a:pt x="2" y="14"/>
                      </a:lnTo>
                      <a:lnTo>
                        <a:pt x="2" y="14"/>
                      </a:lnTo>
                      <a:lnTo>
                        <a:pt x="2" y="14"/>
                      </a:lnTo>
                      <a:lnTo>
                        <a:pt x="2" y="12"/>
                      </a:lnTo>
                      <a:lnTo>
                        <a:pt x="2" y="12"/>
                      </a:lnTo>
                      <a:lnTo>
                        <a:pt x="2" y="10"/>
                      </a:lnTo>
                      <a:lnTo>
                        <a:pt x="2" y="10"/>
                      </a:lnTo>
                      <a:lnTo>
                        <a:pt x="2" y="10"/>
                      </a:lnTo>
                      <a:lnTo>
                        <a:pt x="4" y="10"/>
                      </a:lnTo>
                      <a:lnTo>
                        <a:pt x="4" y="10"/>
                      </a:lnTo>
                      <a:lnTo>
                        <a:pt x="4" y="10"/>
                      </a:lnTo>
                      <a:lnTo>
                        <a:pt x="4" y="10"/>
                      </a:lnTo>
                      <a:lnTo>
                        <a:pt x="4" y="8"/>
                      </a:lnTo>
                      <a:lnTo>
                        <a:pt x="4" y="8"/>
                      </a:lnTo>
                      <a:lnTo>
                        <a:pt x="6" y="8"/>
                      </a:lnTo>
                      <a:lnTo>
                        <a:pt x="6" y="6"/>
                      </a:lnTo>
                      <a:lnTo>
                        <a:pt x="6" y="6"/>
                      </a:lnTo>
                      <a:lnTo>
                        <a:pt x="8" y="6"/>
                      </a:lnTo>
                      <a:lnTo>
                        <a:pt x="8" y="6"/>
                      </a:lnTo>
                      <a:lnTo>
                        <a:pt x="8" y="6"/>
                      </a:lnTo>
                      <a:lnTo>
                        <a:pt x="8" y="4"/>
                      </a:lnTo>
                      <a:lnTo>
                        <a:pt x="8" y="4"/>
                      </a:lnTo>
                      <a:lnTo>
                        <a:pt x="8" y="4"/>
                      </a:lnTo>
                      <a:lnTo>
                        <a:pt x="6" y="4"/>
                      </a:lnTo>
                      <a:lnTo>
                        <a:pt x="6" y="2"/>
                      </a:lnTo>
                      <a:lnTo>
                        <a:pt x="6" y="2"/>
                      </a:lnTo>
                      <a:lnTo>
                        <a:pt x="6" y="4"/>
                      </a:lnTo>
                      <a:lnTo>
                        <a:pt x="4" y="4"/>
                      </a:lnTo>
                      <a:lnTo>
                        <a:pt x="4" y="2"/>
                      </a:lnTo>
                      <a:lnTo>
                        <a:pt x="4" y="2"/>
                      </a:lnTo>
                      <a:lnTo>
                        <a:pt x="6" y="2"/>
                      </a:lnTo>
                      <a:lnTo>
                        <a:pt x="6" y="2"/>
                      </a:lnTo>
                      <a:lnTo>
                        <a:pt x="6" y="0"/>
                      </a:lnTo>
                      <a:lnTo>
                        <a:pt x="6" y="0"/>
                      </a:lnTo>
                      <a:lnTo>
                        <a:pt x="6" y="2"/>
                      </a:lnTo>
                      <a:lnTo>
                        <a:pt x="6" y="2"/>
                      </a:lnTo>
                      <a:lnTo>
                        <a:pt x="8" y="2"/>
                      </a:lnTo>
                      <a:lnTo>
                        <a:pt x="8" y="2"/>
                      </a:lnTo>
                      <a:lnTo>
                        <a:pt x="8" y="2"/>
                      </a:lnTo>
                      <a:lnTo>
                        <a:pt x="8" y="2"/>
                      </a:lnTo>
                      <a:lnTo>
                        <a:pt x="8" y="4"/>
                      </a:lnTo>
                      <a:lnTo>
                        <a:pt x="10" y="4"/>
                      </a:lnTo>
                      <a:lnTo>
                        <a:pt x="10" y="4"/>
                      </a:lnTo>
                      <a:lnTo>
                        <a:pt x="10" y="4"/>
                      </a:lnTo>
                      <a:lnTo>
                        <a:pt x="10" y="4"/>
                      </a:lnTo>
                      <a:lnTo>
                        <a:pt x="10" y="6"/>
                      </a:lnTo>
                      <a:lnTo>
                        <a:pt x="12" y="6"/>
                      </a:lnTo>
                      <a:lnTo>
                        <a:pt x="12" y="6"/>
                      </a:lnTo>
                      <a:lnTo>
                        <a:pt x="12" y="8"/>
                      </a:lnTo>
                      <a:lnTo>
                        <a:pt x="12" y="8"/>
                      </a:lnTo>
                      <a:lnTo>
                        <a:pt x="13" y="8"/>
                      </a:lnTo>
                      <a:lnTo>
                        <a:pt x="13" y="8"/>
                      </a:lnTo>
                      <a:lnTo>
                        <a:pt x="13" y="8"/>
                      </a:lnTo>
                      <a:lnTo>
                        <a:pt x="13" y="8"/>
                      </a:lnTo>
                      <a:lnTo>
                        <a:pt x="13" y="8"/>
                      </a:lnTo>
                      <a:lnTo>
                        <a:pt x="15" y="8"/>
                      </a:lnTo>
                      <a:lnTo>
                        <a:pt x="15" y="8"/>
                      </a:lnTo>
                      <a:lnTo>
                        <a:pt x="15" y="8"/>
                      </a:lnTo>
                      <a:lnTo>
                        <a:pt x="17" y="8"/>
                      </a:lnTo>
                      <a:lnTo>
                        <a:pt x="17" y="8"/>
                      </a:lnTo>
                      <a:lnTo>
                        <a:pt x="17" y="8"/>
                      </a:lnTo>
                      <a:lnTo>
                        <a:pt x="17" y="8"/>
                      </a:lnTo>
                      <a:lnTo>
                        <a:pt x="17" y="6"/>
                      </a:lnTo>
                      <a:lnTo>
                        <a:pt x="15" y="6"/>
                      </a:lnTo>
                      <a:lnTo>
                        <a:pt x="15" y="6"/>
                      </a:lnTo>
                      <a:lnTo>
                        <a:pt x="15" y="6"/>
                      </a:lnTo>
                      <a:lnTo>
                        <a:pt x="15" y="4"/>
                      </a:lnTo>
                      <a:lnTo>
                        <a:pt x="15" y="4"/>
                      </a:lnTo>
                      <a:lnTo>
                        <a:pt x="15" y="4"/>
                      </a:lnTo>
                      <a:lnTo>
                        <a:pt x="17" y="4"/>
                      </a:lnTo>
                      <a:lnTo>
                        <a:pt x="17" y="4"/>
                      </a:lnTo>
                      <a:lnTo>
                        <a:pt x="17" y="4"/>
                      </a:lnTo>
                      <a:lnTo>
                        <a:pt x="17" y="4"/>
                      </a:lnTo>
                      <a:lnTo>
                        <a:pt x="17" y="6"/>
                      </a:lnTo>
                      <a:lnTo>
                        <a:pt x="17" y="6"/>
                      </a:lnTo>
                      <a:lnTo>
                        <a:pt x="19" y="6"/>
                      </a:lnTo>
                      <a:lnTo>
                        <a:pt x="19" y="8"/>
                      </a:lnTo>
                      <a:lnTo>
                        <a:pt x="19" y="8"/>
                      </a:lnTo>
                      <a:lnTo>
                        <a:pt x="19" y="10"/>
                      </a:lnTo>
                      <a:lnTo>
                        <a:pt x="19" y="10"/>
                      </a:lnTo>
                      <a:lnTo>
                        <a:pt x="19" y="10"/>
                      </a:lnTo>
                      <a:lnTo>
                        <a:pt x="19" y="10"/>
                      </a:lnTo>
                      <a:lnTo>
                        <a:pt x="19" y="10"/>
                      </a:lnTo>
                      <a:lnTo>
                        <a:pt x="21" y="10"/>
                      </a:lnTo>
                      <a:lnTo>
                        <a:pt x="21" y="12"/>
                      </a:lnTo>
                      <a:lnTo>
                        <a:pt x="21" y="12"/>
                      </a:lnTo>
                      <a:lnTo>
                        <a:pt x="21" y="12"/>
                      </a:lnTo>
                      <a:lnTo>
                        <a:pt x="23" y="12"/>
                      </a:lnTo>
                      <a:lnTo>
                        <a:pt x="23" y="14"/>
                      </a:lnTo>
                      <a:lnTo>
                        <a:pt x="23" y="14"/>
                      </a:lnTo>
                      <a:lnTo>
                        <a:pt x="23" y="14"/>
                      </a:lnTo>
                      <a:lnTo>
                        <a:pt x="23" y="12"/>
                      </a:lnTo>
                      <a:lnTo>
                        <a:pt x="25" y="12"/>
                      </a:lnTo>
                      <a:lnTo>
                        <a:pt x="25" y="14"/>
                      </a:lnTo>
                      <a:lnTo>
                        <a:pt x="25" y="14"/>
                      </a:lnTo>
                      <a:lnTo>
                        <a:pt x="25" y="14"/>
                      </a:lnTo>
                      <a:lnTo>
                        <a:pt x="25" y="12"/>
                      </a:lnTo>
                      <a:lnTo>
                        <a:pt x="27" y="12"/>
                      </a:lnTo>
                      <a:lnTo>
                        <a:pt x="27" y="12"/>
                      </a:lnTo>
                      <a:lnTo>
                        <a:pt x="27" y="10"/>
                      </a:lnTo>
                      <a:lnTo>
                        <a:pt x="27" y="10"/>
                      </a:lnTo>
                      <a:lnTo>
                        <a:pt x="27" y="10"/>
                      </a:lnTo>
                      <a:lnTo>
                        <a:pt x="27" y="10"/>
                      </a:lnTo>
                      <a:lnTo>
                        <a:pt x="29" y="10"/>
                      </a:lnTo>
                      <a:lnTo>
                        <a:pt x="29" y="10"/>
                      </a:lnTo>
                      <a:lnTo>
                        <a:pt x="29" y="10"/>
                      </a:lnTo>
                      <a:lnTo>
                        <a:pt x="29" y="10"/>
                      </a:lnTo>
                      <a:lnTo>
                        <a:pt x="29" y="10"/>
                      </a:lnTo>
                      <a:lnTo>
                        <a:pt x="31" y="10"/>
                      </a:lnTo>
                      <a:lnTo>
                        <a:pt x="31" y="12"/>
                      </a:lnTo>
                      <a:lnTo>
                        <a:pt x="31" y="12"/>
                      </a:lnTo>
                      <a:lnTo>
                        <a:pt x="31" y="14"/>
                      </a:lnTo>
                      <a:lnTo>
                        <a:pt x="31" y="14"/>
                      </a:lnTo>
                      <a:lnTo>
                        <a:pt x="31" y="14"/>
                      </a:lnTo>
                      <a:lnTo>
                        <a:pt x="31" y="14"/>
                      </a:lnTo>
                      <a:lnTo>
                        <a:pt x="31" y="16"/>
                      </a:lnTo>
                      <a:lnTo>
                        <a:pt x="31" y="16"/>
                      </a:lnTo>
                      <a:lnTo>
                        <a:pt x="31" y="16"/>
                      </a:lnTo>
                      <a:lnTo>
                        <a:pt x="31" y="18"/>
                      </a:lnTo>
                      <a:lnTo>
                        <a:pt x="31" y="18"/>
                      </a:lnTo>
                      <a:lnTo>
                        <a:pt x="31" y="18"/>
                      </a:lnTo>
                      <a:lnTo>
                        <a:pt x="31" y="20"/>
                      </a:lnTo>
                      <a:lnTo>
                        <a:pt x="31" y="20"/>
                      </a:lnTo>
                      <a:lnTo>
                        <a:pt x="31" y="20"/>
                      </a:lnTo>
                      <a:lnTo>
                        <a:pt x="31" y="22"/>
                      </a:lnTo>
                      <a:lnTo>
                        <a:pt x="31" y="22"/>
                      </a:lnTo>
                      <a:lnTo>
                        <a:pt x="31" y="23"/>
                      </a:lnTo>
                      <a:lnTo>
                        <a:pt x="31" y="23"/>
                      </a:lnTo>
                      <a:lnTo>
                        <a:pt x="31" y="23"/>
                      </a:lnTo>
                      <a:lnTo>
                        <a:pt x="31" y="25"/>
                      </a:lnTo>
                      <a:lnTo>
                        <a:pt x="31" y="25"/>
                      </a:lnTo>
                      <a:lnTo>
                        <a:pt x="31" y="25"/>
                      </a:lnTo>
                      <a:lnTo>
                        <a:pt x="31" y="27"/>
                      </a:lnTo>
                      <a:lnTo>
                        <a:pt x="31" y="27"/>
                      </a:lnTo>
                      <a:lnTo>
                        <a:pt x="31" y="27"/>
                      </a:lnTo>
                      <a:lnTo>
                        <a:pt x="33" y="27"/>
                      </a:lnTo>
                      <a:lnTo>
                        <a:pt x="33" y="27"/>
                      </a:lnTo>
                      <a:lnTo>
                        <a:pt x="35" y="27"/>
                      </a:lnTo>
                      <a:lnTo>
                        <a:pt x="35" y="29"/>
                      </a:lnTo>
                      <a:lnTo>
                        <a:pt x="35" y="29"/>
                      </a:lnTo>
                      <a:lnTo>
                        <a:pt x="35" y="29"/>
                      </a:lnTo>
                      <a:lnTo>
                        <a:pt x="36" y="29"/>
                      </a:lnTo>
                      <a:lnTo>
                        <a:pt x="36" y="29"/>
                      </a:lnTo>
                      <a:lnTo>
                        <a:pt x="36" y="29"/>
                      </a:lnTo>
                      <a:lnTo>
                        <a:pt x="36" y="29"/>
                      </a:lnTo>
                      <a:lnTo>
                        <a:pt x="38" y="29"/>
                      </a:lnTo>
                      <a:lnTo>
                        <a:pt x="38" y="29"/>
                      </a:lnTo>
                      <a:lnTo>
                        <a:pt x="38" y="31"/>
                      </a:lnTo>
                      <a:lnTo>
                        <a:pt x="40" y="31"/>
                      </a:lnTo>
                      <a:lnTo>
                        <a:pt x="40" y="31"/>
                      </a:lnTo>
                      <a:lnTo>
                        <a:pt x="40" y="31"/>
                      </a:lnTo>
                      <a:lnTo>
                        <a:pt x="42" y="31"/>
                      </a:lnTo>
                      <a:lnTo>
                        <a:pt x="42" y="31"/>
                      </a:lnTo>
                      <a:lnTo>
                        <a:pt x="44" y="31"/>
                      </a:lnTo>
                      <a:lnTo>
                        <a:pt x="44" y="31"/>
                      </a:lnTo>
                      <a:lnTo>
                        <a:pt x="44" y="31"/>
                      </a:lnTo>
                      <a:lnTo>
                        <a:pt x="46" y="31"/>
                      </a:lnTo>
                      <a:lnTo>
                        <a:pt x="46" y="31"/>
                      </a:lnTo>
                      <a:lnTo>
                        <a:pt x="46" y="31"/>
                      </a:lnTo>
                      <a:lnTo>
                        <a:pt x="48" y="31"/>
                      </a:lnTo>
                      <a:lnTo>
                        <a:pt x="48" y="31"/>
                      </a:lnTo>
                      <a:lnTo>
                        <a:pt x="50" y="31"/>
                      </a:lnTo>
                      <a:lnTo>
                        <a:pt x="50" y="31"/>
                      </a:lnTo>
                      <a:lnTo>
                        <a:pt x="50" y="31"/>
                      </a:lnTo>
                      <a:lnTo>
                        <a:pt x="52" y="31"/>
                      </a:lnTo>
                      <a:lnTo>
                        <a:pt x="52" y="31"/>
                      </a:lnTo>
                      <a:lnTo>
                        <a:pt x="52" y="29"/>
                      </a:lnTo>
                      <a:lnTo>
                        <a:pt x="52" y="29"/>
                      </a:lnTo>
                      <a:lnTo>
                        <a:pt x="54" y="29"/>
                      </a:lnTo>
                      <a:lnTo>
                        <a:pt x="54" y="29"/>
                      </a:lnTo>
                      <a:lnTo>
                        <a:pt x="56" y="29"/>
                      </a:lnTo>
                      <a:lnTo>
                        <a:pt x="56" y="29"/>
                      </a:lnTo>
                      <a:lnTo>
                        <a:pt x="56" y="29"/>
                      </a:lnTo>
                      <a:lnTo>
                        <a:pt x="56" y="31"/>
                      </a:lnTo>
                      <a:lnTo>
                        <a:pt x="57" y="31"/>
                      </a:lnTo>
                      <a:lnTo>
                        <a:pt x="57" y="31"/>
                      </a:lnTo>
                      <a:lnTo>
                        <a:pt x="57" y="31"/>
                      </a:lnTo>
                      <a:lnTo>
                        <a:pt x="59" y="31"/>
                      </a:lnTo>
                      <a:lnTo>
                        <a:pt x="59" y="31"/>
                      </a:lnTo>
                      <a:lnTo>
                        <a:pt x="59" y="31"/>
                      </a:lnTo>
                      <a:lnTo>
                        <a:pt x="61" y="31"/>
                      </a:lnTo>
                      <a:lnTo>
                        <a:pt x="61" y="31"/>
                      </a:lnTo>
                      <a:lnTo>
                        <a:pt x="61" y="31"/>
                      </a:lnTo>
                      <a:lnTo>
                        <a:pt x="61" y="31"/>
                      </a:lnTo>
                      <a:lnTo>
                        <a:pt x="61" y="31"/>
                      </a:lnTo>
                      <a:lnTo>
                        <a:pt x="63" y="31"/>
                      </a:lnTo>
                      <a:lnTo>
                        <a:pt x="63" y="31"/>
                      </a:lnTo>
                      <a:lnTo>
                        <a:pt x="63" y="31"/>
                      </a:lnTo>
                      <a:lnTo>
                        <a:pt x="63" y="31"/>
                      </a:lnTo>
                      <a:lnTo>
                        <a:pt x="65" y="31"/>
                      </a:lnTo>
                      <a:lnTo>
                        <a:pt x="65" y="31"/>
                      </a:lnTo>
                      <a:lnTo>
                        <a:pt x="67" y="31"/>
                      </a:lnTo>
                      <a:lnTo>
                        <a:pt x="67" y="31"/>
                      </a:lnTo>
                      <a:lnTo>
                        <a:pt x="67" y="31"/>
                      </a:lnTo>
                      <a:lnTo>
                        <a:pt x="69" y="31"/>
                      </a:lnTo>
                      <a:lnTo>
                        <a:pt x="69" y="31"/>
                      </a:lnTo>
                      <a:lnTo>
                        <a:pt x="69" y="31"/>
                      </a:lnTo>
                      <a:lnTo>
                        <a:pt x="71" y="31"/>
                      </a:lnTo>
                      <a:lnTo>
                        <a:pt x="71" y="31"/>
                      </a:lnTo>
                      <a:lnTo>
                        <a:pt x="71" y="31"/>
                      </a:lnTo>
                      <a:lnTo>
                        <a:pt x="73" y="31"/>
                      </a:lnTo>
                      <a:lnTo>
                        <a:pt x="73" y="33"/>
                      </a:lnTo>
                      <a:lnTo>
                        <a:pt x="73" y="33"/>
                      </a:lnTo>
                      <a:lnTo>
                        <a:pt x="73" y="33"/>
                      </a:lnTo>
                      <a:lnTo>
                        <a:pt x="75" y="33"/>
                      </a:lnTo>
                      <a:lnTo>
                        <a:pt x="75" y="33"/>
                      </a:lnTo>
                      <a:lnTo>
                        <a:pt x="75" y="33"/>
                      </a:lnTo>
                      <a:lnTo>
                        <a:pt x="77" y="33"/>
                      </a:lnTo>
                      <a:lnTo>
                        <a:pt x="77" y="33"/>
                      </a:lnTo>
                      <a:lnTo>
                        <a:pt x="77" y="35"/>
                      </a:lnTo>
                      <a:lnTo>
                        <a:pt x="77" y="35"/>
                      </a:lnTo>
                      <a:lnTo>
                        <a:pt x="77" y="35"/>
                      </a:lnTo>
                      <a:lnTo>
                        <a:pt x="77" y="35"/>
                      </a:lnTo>
                      <a:lnTo>
                        <a:pt x="77" y="37"/>
                      </a:lnTo>
                      <a:lnTo>
                        <a:pt x="77" y="37"/>
                      </a:lnTo>
                      <a:lnTo>
                        <a:pt x="77" y="37"/>
                      </a:lnTo>
                      <a:lnTo>
                        <a:pt x="75" y="37"/>
                      </a:lnTo>
                      <a:lnTo>
                        <a:pt x="75" y="37"/>
                      </a:lnTo>
                      <a:lnTo>
                        <a:pt x="75" y="37"/>
                      </a:lnTo>
                      <a:lnTo>
                        <a:pt x="73" y="37"/>
                      </a:lnTo>
                      <a:lnTo>
                        <a:pt x="73" y="37"/>
                      </a:lnTo>
                      <a:lnTo>
                        <a:pt x="73" y="39"/>
                      </a:lnTo>
                      <a:lnTo>
                        <a:pt x="73" y="39"/>
                      </a:lnTo>
                      <a:lnTo>
                        <a:pt x="73" y="41"/>
                      </a:lnTo>
                      <a:lnTo>
                        <a:pt x="73" y="41"/>
                      </a:lnTo>
                      <a:lnTo>
                        <a:pt x="73" y="41"/>
                      </a:lnTo>
                      <a:lnTo>
                        <a:pt x="73" y="41"/>
                      </a:lnTo>
                      <a:lnTo>
                        <a:pt x="73" y="43"/>
                      </a:lnTo>
                      <a:lnTo>
                        <a:pt x="71" y="43"/>
                      </a:lnTo>
                      <a:lnTo>
                        <a:pt x="71" y="43"/>
                      </a:lnTo>
                      <a:lnTo>
                        <a:pt x="71" y="43"/>
                      </a:lnTo>
                      <a:lnTo>
                        <a:pt x="71" y="44"/>
                      </a:lnTo>
                      <a:lnTo>
                        <a:pt x="71" y="44"/>
                      </a:lnTo>
                      <a:lnTo>
                        <a:pt x="71" y="46"/>
                      </a:lnTo>
                      <a:lnTo>
                        <a:pt x="71" y="46"/>
                      </a:lnTo>
                      <a:lnTo>
                        <a:pt x="69" y="46"/>
                      </a:lnTo>
                      <a:lnTo>
                        <a:pt x="69" y="46"/>
                      </a:lnTo>
                      <a:lnTo>
                        <a:pt x="69" y="46"/>
                      </a:lnTo>
                      <a:lnTo>
                        <a:pt x="69" y="48"/>
                      </a:lnTo>
                      <a:lnTo>
                        <a:pt x="67" y="48"/>
                      </a:lnTo>
                      <a:lnTo>
                        <a:pt x="67" y="48"/>
                      </a:lnTo>
                      <a:lnTo>
                        <a:pt x="67" y="48"/>
                      </a:lnTo>
                      <a:lnTo>
                        <a:pt x="67" y="48"/>
                      </a:lnTo>
                      <a:lnTo>
                        <a:pt x="67" y="50"/>
                      </a:lnTo>
                      <a:lnTo>
                        <a:pt x="67" y="50"/>
                      </a:lnTo>
                      <a:lnTo>
                        <a:pt x="67" y="50"/>
                      </a:lnTo>
                      <a:lnTo>
                        <a:pt x="67" y="50"/>
                      </a:lnTo>
                      <a:lnTo>
                        <a:pt x="67" y="50"/>
                      </a:lnTo>
                      <a:lnTo>
                        <a:pt x="67" y="50"/>
                      </a:lnTo>
                      <a:lnTo>
                        <a:pt x="65" y="50"/>
                      </a:lnTo>
                      <a:lnTo>
                        <a:pt x="65" y="50"/>
                      </a:lnTo>
                      <a:lnTo>
                        <a:pt x="65" y="50"/>
                      </a:lnTo>
                      <a:lnTo>
                        <a:pt x="63" y="50"/>
                      </a:lnTo>
                      <a:lnTo>
                        <a:pt x="63" y="50"/>
                      </a:lnTo>
                      <a:lnTo>
                        <a:pt x="63" y="50"/>
                      </a:lnTo>
                      <a:lnTo>
                        <a:pt x="63" y="50"/>
                      </a:lnTo>
                      <a:lnTo>
                        <a:pt x="63" y="50"/>
                      </a:lnTo>
                      <a:lnTo>
                        <a:pt x="61" y="50"/>
                      </a:lnTo>
                      <a:lnTo>
                        <a:pt x="61" y="52"/>
                      </a:lnTo>
                      <a:lnTo>
                        <a:pt x="61" y="52"/>
                      </a:lnTo>
                      <a:lnTo>
                        <a:pt x="61" y="52"/>
                      </a:lnTo>
                      <a:lnTo>
                        <a:pt x="61" y="52"/>
                      </a:lnTo>
                      <a:lnTo>
                        <a:pt x="59" y="52"/>
                      </a:lnTo>
                      <a:lnTo>
                        <a:pt x="59" y="52"/>
                      </a:lnTo>
                      <a:lnTo>
                        <a:pt x="59" y="52"/>
                      </a:lnTo>
                      <a:lnTo>
                        <a:pt x="57" y="52"/>
                      </a:lnTo>
                      <a:lnTo>
                        <a:pt x="57" y="52"/>
                      </a:lnTo>
                      <a:lnTo>
                        <a:pt x="57" y="52"/>
                      </a:lnTo>
                      <a:lnTo>
                        <a:pt x="57" y="54"/>
                      </a:lnTo>
                      <a:lnTo>
                        <a:pt x="57" y="54"/>
                      </a:lnTo>
                      <a:lnTo>
                        <a:pt x="57" y="54"/>
                      </a:lnTo>
                      <a:lnTo>
                        <a:pt x="56" y="54"/>
                      </a:lnTo>
                      <a:lnTo>
                        <a:pt x="56" y="56"/>
                      </a:lnTo>
                      <a:lnTo>
                        <a:pt x="56" y="56"/>
                      </a:lnTo>
                      <a:lnTo>
                        <a:pt x="56" y="56"/>
                      </a:lnTo>
                      <a:lnTo>
                        <a:pt x="56" y="58"/>
                      </a:lnTo>
                      <a:lnTo>
                        <a:pt x="56" y="58"/>
                      </a:lnTo>
                      <a:lnTo>
                        <a:pt x="56" y="58"/>
                      </a:lnTo>
                      <a:lnTo>
                        <a:pt x="56" y="58"/>
                      </a:lnTo>
                      <a:lnTo>
                        <a:pt x="56" y="60"/>
                      </a:lnTo>
                      <a:lnTo>
                        <a:pt x="54" y="60"/>
                      </a:lnTo>
                      <a:lnTo>
                        <a:pt x="54" y="60"/>
                      </a:lnTo>
                      <a:lnTo>
                        <a:pt x="56" y="60"/>
                      </a:lnTo>
                      <a:lnTo>
                        <a:pt x="56" y="62"/>
                      </a:lnTo>
                      <a:lnTo>
                        <a:pt x="54" y="62"/>
                      </a:lnTo>
                      <a:lnTo>
                        <a:pt x="54" y="62"/>
                      </a:lnTo>
                      <a:lnTo>
                        <a:pt x="54" y="64"/>
                      </a:lnTo>
                      <a:lnTo>
                        <a:pt x="56" y="64"/>
                      </a:lnTo>
                      <a:lnTo>
                        <a:pt x="56" y="64"/>
                      </a:lnTo>
                      <a:lnTo>
                        <a:pt x="56" y="66"/>
                      </a:lnTo>
                      <a:lnTo>
                        <a:pt x="56" y="66"/>
                      </a:lnTo>
                      <a:lnTo>
                        <a:pt x="56" y="66"/>
                      </a:lnTo>
                      <a:lnTo>
                        <a:pt x="56" y="66"/>
                      </a:lnTo>
                      <a:lnTo>
                        <a:pt x="56" y="66"/>
                      </a:lnTo>
                      <a:lnTo>
                        <a:pt x="56" y="67"/>
                      </a:lnTo>
                      <a:lnTo>
                        <a:pt x="56" y="67"/>
                      </a:lnTo>
                      <a:lnTo>
                        <a:pt x="56" y="69"/>
                      </a:lnTo>
                      <a:lnTo>
                        <a:pt x="56" y="69"/>
                      </a:lnTo>
                      <a:lnTo>
                        <a:pt x="57" y="69"/>
                      </a:lnTo>
                      <a:lnTo>
                        <a:pt x="57" y="71"/>
                      </a:lnTo>
                      <a:lnTo>
                        <a:pt x="57" y="71"/>
                      </a:lnTo>
                      <a:lnTo>
                        <a:pt x="57" y="73"/>
                      </a:lnTo>
                      <a:lnTo>
                        <a:pt x="57" y="73"/>
                      </a:lnTo>
                      <a:lnTo>
                        <a:pt x="57" y="73"/>
                      </a:lnTo>
                      <a:lnTo>
                        <a:pt x="57" y="73"/>
                      </a:lnTo>
                      <a:lnTo>
                        <a:pt x="57" y="73"/>
                      </a:lnTo>
                      <a:lnTo>
                        <a:pt x="57" y="73"/>
                      </a:lnTo>
                      <a:lnTo>
                        <a:pt x="57" y="71"/>
                      </a:lnTo>
                      <a:lnTo>
                        <a:pt x="57" y="71"/>
                      </a:lnTo>
                      <a:lnTo>
                        <a:pt x="57" y="69"/>
                      </a:lnTo>
                      <a:lnTo>
                        <a:pt x="57" y="69"/>
                      </a:lnTo>
                      <a:lnTo>
                        <a:pt x="59" y="69"/>
                      </a:lnTo>
                      <a:lnTo>
                        <a:pt x="59" y="71"/>
                      </a:lnTo>
                      <a:lnTo>
                        <a:pt x="59" y="71"/>
                      </a:lnTo>
                      <a:lnTo>
                        <a:pt x="59" y="71"/>
                      </a:lnTo>
                      <a:lnTo>
                        <a:pt x="59" y="73"/>
                      </a:lnTo>
                      <a:lnTo>
                        <a:pt x="59" y="73"/>
                      </a:lnTo>
                      <a:lnTo>
                        <a:pt x="61" y="73"/>
                      </a:lnTo>
                      <a:lnTo>
                        <a:pt x="61" y="73"/>
                      </a:lnTo>
                      <a:lnTo>
                        <a:pt x="61" y="75"/>
                      </a:lnTo>
                      <a:lnTo>
                        <a:pt x="61" y="75"/>
                      </a:lnTo>
                      <a:lnTo>
                        <a:pt x="61" y="75"/>
                      </a:lnTo>
                      <a:lnTo>
                        <a:pt x="61" y="75"/>
                      </a:lnTo>
                      <a:lnTo>
                        <a:pt x="63" y="75"/>
                      </a:lnTo>
                      <a:lnTo>
                        <a:pt x="63" y="75"/>
                      </a:lnTo>
                      <a:lnTo>
                        <a:pt x="63" y="75"/>
                      </a:lnTo>
                      <a:lnTo>
                        <a:pt x="63" y="75"/>
                      </a:lnTo>
                      <a:lnTo>
                        <a:pt x="63" y="73"/>
                      </a:lnTo>
                      <a:lnTo>
                        <a:pt x="65" y="73"/>
                      </a:lnTo>
                      <a:lnTo>
                        <a:pt x="65" y="73"/>
                      </a:lnTo>
                      <a:lnTo>
                        <a:pt x="65" y="73"/>
                      </a:lnTo>
                      <a:lnTo>
                        <a:pt x="65" y="73"/>
                      </a:lnTo>
                      <a:lnTo>
                        <a:pt x="65" y="73"/>
                      </a:lnTo>
                      <a:lnTo>
                        <a:pt x="65" y="71"/>
                      </a:lnTo>
                      <a:lnTo>
                        <a:pt x="65" y="71"/>
                      </a:lnTo>
                      <a:lnTo>
                        <a:pt x="65" y="69"/>
                      </a:lnTo>
                      <a:lnTo>
                        <a:pt x="65" y="69"/>
                      </a:lnTo>
                      <a:lnTo>
                        <a:pt x="65" y="67"/>
                      </a:lnTo>
                      <a:lnTo>
                        <a:pt x="65" y="67"/>
                      </a:lnTo>
                      <a:lnTo>
                        <a:pt x="65" y="67"/>
                      </a:lnTo>
                      <a:lnTo>
                        <a:pt x="65" y="66"/>
                      </a:lnTo>
                      <a:lnTo>
                        <a:pt x="67" y="66"/>
                      </a:lnTo>
                      <a:lnTo>
                        <a:pt x="67" y="66"/>
                      </a:lnTo>
                      <a:lnTo>
                        <a:pt x="67" y="66"/>
                      </a:lnTo>
                      <a:lnTo>
                        <a:pt x="67" y="66"/>
                      </a:lnTo>
                      <a:lnTo>
                        <a:pt x="67" y="66"/>
                      </a:lnTo>
                      <a:lnTo>
                        <a:pt x="67" y="64"/>
                      </a:lnTo>
                      <a:lnTo>
                        <a:pt x="67" y="64"/>
                      </a:lnTo>
                      <a:lnTo>
                        <a:pt x="67" y="62"/>
                      </a:lnTo>
                      <a:lnTo>
                        <a:pt x="67" y="62"/>
                      </a:lnTo>
                      <a:lnTo>
                        <a:pt x="67" y="60"/>
                      </a:lnTo>
                      <a:lnTo>
                        <a:pt x="69" y="60"/>
                      </a:lnTo>
                      <a:lnTo>
                        <a:pt x="69" y="62"/>
                      </a:lnTo>
                      <a:lnTo>
                        <a:pt x="69" y="62"/>
                      </a:lnTo>
                      <a:lnTo>
                        <a:pt x="69" y="62"/>
                      </a:lnTo>
                      <a:lnTo>
                        <a:pt x="69" y="62"/>
                      </a:lnTo>
                      <a:lnTo>
                        <a:pt x="69" y="62"/>
                      </a:lnTo>
                      <a:lnTo>
                        <a:pt x="71" y="62"/>
                      </a:lnTo>
                      <a:lnTo>
                        <a:pt x="71" y="60"/>
                      </a:lnTo>
                      <a:lnTo>
                        <a:pt x="71" y="60"/>
                      </a:lnTo>
                      <a:lnTo>
                        <a:pt x="73" y="60"/>
                      </a:lnTo>
                      <a:lnTo>
                        <a:pt x="73" y="62"/>
                      </a:lnTo>
                      <a:lnTo>
                        <a:pt x="73" y="6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09" name="Freeform 2092">
                  <a:extLst>
                    <a:ext uri="{FF2B5EF4-FFF2-40B4-BE49-F238E27FC236}">
                      <a16:creationId xmlns:a16="http://schemas.microsoft.com/office/drawing/2014/main" id="{9F299210-E54A-49C9-9185-F56708598FAF}"/>
                    </a:ext>
                  </a:extLst>
                </p:cNvPr>
                <p:cNvSpPr>
                  <a:spLocks/>
                </p:cNvSpPr>
                <p:nvPr/>
              </p:nvSpPr>
              <p:spPr bwMode="auto">
                <a:xfrm>
                  <a:off x="14768653" y="4132264"/>
                  <a:ext cx="220663" cy="182563"/>
                </a:xfrm>
                <a:custGeom>
                  <a:avLst/>
                  <a:gdLst>
                    <a:gd name="T0" fmla="*/ 13 w 139"/>
                    <a:gd name="T1" fmla="*/ 107 h 115"/>
                    <a:gd name="T2" fmla="*/ 9 w 139"/>
                    <a:gd name="T3" fmla="*/ 102 h 115"/>
                    <a:gd name="T4" fmla="*/ 3 w 139"/>
                    <a:gd name="T5" fmla="*/ 98 h 115"/>
                    <a:gd name="T6" fmla="*/ 2 w 139"/>
                    <a:gd name="T7" fmla="*/ 92 h 115"/>
                    <a:gd name="T8" fmla="*/ 2 w 139"/>
                    <a:gd name="T9" fmla="*/ 84 h 115"/>
                    <a:gd name="T10" fmla="*/ 5 w 139"/>
                    <a:gd name="T11" fmla="*/ 79 h 115"/>
                    <a:gd name="T12" fmla="*/ 5 w 139"/>
                    <a:gd name="T13" fmla="*/ 71 h 115"/>
                    <a:gd name="T14" fmla="*/ 5 w 139"/>
                    <a:gd name="T15" fmla="*/ 65 h 115"/>
                    <a:gd name="T16" fmla="*/ 13 w 139"/>
                    <a:gd name="T17" fmla="*/ 63 h 115"/>
                    <a:gd name="T18" fmla="*/ 19 w 139"/>
                    <a:gd name="T19" fmla="*/ 57 h 115"/>
                    <a:gd name="T20" fmla="*/ 19 w 139"/>
                    <a:gd name="T21" fmla="*/ 50 h 115"/>
                    <a:gd name="T22" fmla="*/ 23 w 139"/>
                    <a:gd name="T23" fmla="*/ 44 h 115"/>
                    <a:gd name="T24" fmla="*/ 23 w 139"/>
                    <a:gd name="T25" fmla="*/ 36 h 115"/>
                    <a:gd name="T26" fmla="*/ 28 w 139"/>
                    <a:gd name="T27" fmla="*/ 33 h 115"/>
                    <a:gd name="T28" fmla="*/ 32 w 139"/>
                    <a:gd name="T29" fmla="*/ 36 h 115"/>
                    <a:gd name="T30" fmla="*/ 38 w 139"/>
                    <a:gd name="T31" fmla="*/ 36 h 115"/>
                    <a:gd name="T32" fmla="*/ 40 w 139"/>
                    <a:gd name="T33" fmla="*/ 31 h 115"/>
                    <a:gd name="T34" fmla="*/ 44 w 139"/>
                    <a:gd name="T35" fmla="*/ 29 h 115"/>
                    <a:gd name="T36" fmla="*/ 47 w 139"/>
                    <a:gd name="T37" fmla="*/ 23 h 115"/>
                    <a:gd name="T38" fmla="*/ 53 w 139"/>
                    <a:gd name="T39" fmla="*/ 19 h 115"/>
                    <a:gd name="T40" fmla="*/ 61 w 139"/>
                    <a:gd name="T41" fmla="*/ 15 h 115"/>
                    <a:gd name="T42" fmla="*/ 63 w 139"/>
                    <a:gd name="T43" fmla="*/ 10 h 115"/>
                    <a:gd name="T44" fmla="*/ 70 w 139"/>
                    <a:gd name="T45" fmla="*/ 6 h 115"/>
                    <a:gd name="T46" fmla="*/ 78 w 139"/>
                    <a:gd name="T47" fmla="*/ 4 h 115"/>
                    <a:gd name="T48" fmla="*/ 84 w 139"/>
                    <a:gd name="T49" fmla="*/ 0 h 115"/>
                    <a:gd name="T50" fmla="*/ 91 w 139"/>
                    <a:gd name="T51" fmla="*/ 0 h 115"/>
                    <a:gd name="T52" fmla="*/ 97 w 139"/>
                    <a:gd name="T53" fmla="*/ 2 h 115"/>
                    <a:gd name="T54" fmla="*/ 101 w 139"/>
                    <a:gd name="T55" fmla="*/ 6 h 115"/>
                    <a:gd name="T56" fmla="*/ 101 w 139"/>
                    <a:gd name="T57" fmla="*/ 13 h 115"/>
                    <a:gd name="T58" fmla="*/ 105 w 139"/>
                    <a:gd name="T59" fmla="*/ 21 h 115"/>
                    <a:gd name="T60" fmla="*/ 109 w 139"/>
                    <a:gd name="T61" fmla="*/ 27 h 115"/>
                    <a:gd name="T62" fmla="*/ 114 w 139"/>
                    <a:gd name="T63" fmla="*/ 33 h 115"/>
                    <a:gd name="T64" fmla="*/ 116 w 139"/>
                    <a:gd name="T65" fmla="*/ 34 h 115"/>
                    <a:gd name="T66" fmla="*/ 116 w 139"/>
                    <a:gd name="T67" fmla="*/ 42 h 115"/>
                    <a:gd name="T68" fmla="*/ 120 w 139"/>
                    <a:gd name="T69" fmla="*/ 46 h 115"/>
                    <a:gd name="T70" fmla="*/ 128 w 139"/>
                    <a:gd name="T71" fmla="*/ 50 h 115"/>
                    <a:gd name="T72" fmla="*/ 134 w 139"/>
                    <a:gd name="T73" fmla="*/ 50 h 115"/>
                    <a:gd name="T74" fmla="*/ 134 w 139"/>
                    <a:gd name="T75" fmla="*/ 56 h 115"/>
                    <a:gd name="T76" fmla="*/ 137 w 139"/>
                    <a:gd name="T77" fmla="*/ 61 h 115"/>
                    <a:gd name="T78" fmla="*/ 137 w 139"/>
                    <a:gd name="T79" fmla="*/ 67 h 115"/>
                    <a:gd name="T80" fmla="*/ 132 w 139"/>
                    <a:gd name="T81" fmla="*/ 75 h 115"/>
                    <a:gd name="T82" fmla="*/ 126 w 139"/>
                    <a:gd name="T83" fmla="*/ 75 h 115"/>
                    <a:gd name="T84" fmla="*/ 120 w 139"/>
                    <a:gd name="T85" fmla="*/ 77 h 115"/>
                    <a:gd name="T86" fmla="*/ 116 w 139"/>
                    <a:gd name="T87" fmla="*/ 82 h 115"/>
                    <a:gd name="T88" fmla="*/ 109 w 139"/>
                    <a:gd name="T89" fmla="*/ 82 h 115"/>
                    <a:gd name="T90" fmla="*/ 101 w 139"/>
                    <a:gd name="T91" fmla="*/ 82 h 115"/>
                    <a:gd name="T92" fmla="*/ 93 w 139"/>
                    <a:gd name="T93" fmla="*/ 80 h 115"/>
                    <a:gd name="T94" fmla="*/ 90 w 139"/>
                    <a:gd name="T95" fmla="*/ 82 h 115"/>
                    <a:gd name="T96" fmla="*/ 82 w 139"/>
                    <a:gd name="T97" fmla="*/ 82 h 115"/>
                    <a:gd name="T98" fmla="*/ 74 w 139"/>
                    <a:gd name="T99" fmla="*/ 82 h 115"/>
                    <a:gd name="T100" fmla="*/ 67 w 139"/>
                    <a:gd name="T101" fmla="*/ 82 h 115"/>
                    <a:gd name="T102" fmla="*/ 59 w 139"/>
                    <a:gd name="T103" fmla="*/ 82 h 115"/>
                    <a:gd name="T104" fmla="*/ 49 w 139"/>
                    <a:gd name="T105" fmla="*/ 82 h 115"/>
                    <a:gd name="T106" fmla="*/ 46 w 139"/>
                    <a:gd name="T107" fmla="*/ 90 h 115"/>
                    <a:gd name="T108" fmla="*/ 47 w 139"/>
                    <a:gd name="T109" fmla="*/ 98 h 115"/>
                    <a:gd name="T110" fmla="*/ 49 w 139"/>
                    <a:gd name="T111" fmla="*/ 107 h 115"/>
                    <a:gd name="T112" fmla="*/ 49 w 139"/>
                    <a:gd name="T113" fmla="*/ 113 h 115"/>
                    <a:gd name="T114" fmla="*/ 46 w 139"/>
                    <a:gd name="T115" fmla="*/ 113 h 115"/>
                    <a:gd name="T116" fmla="*/ 42 w 139"/>
                    <a:gd name="T117" fmla="*/ 107 h 115"/>
                    <a:gd name="T118" fmla="*/ 36 w 139"/>
                    <a:gd name="T119" fmla="*/ 105 h 115"/>
                    <a:gd name="T120" fmla="*/ 28 w 139"/>
                    <a:gd name="T121" fmla="*/ 107 h 115"/>
                    <a:gd name="T122" fmla="*/ 23 w 139"/>
                    <a:gd name="T123" fmla="*/ 109 h 115"/>
                    <a:gd name="T124" fmla="*/ 19 w 139"/>
                    <a:gd name="T125" fmla="*/ 10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15">
                      <a:moveTo>
                        <a:pt x="19" y="109"/>
                      </a:moveTo>
                      <a:lnTo>
                        <a:pt x="17" y="109"/>
                      </a:lnTo>
                      <a:lnTo>
                        <a:pt x="17" y="109"/>
                      </a:lnTo>
                      <a:lnTo>
                        <a:pt x="15" y="109"/>
                      </a:lnTo>
                      <a:lnTo>
                        <a:pt x="15" y="111"/>
                      </a:lnTo>
                      <a:lnTo>
                        <a:pt x="15" y="111"/>
                      </a:lnTo>
                      <a:lnTo>
                        <a:pt x="15" y="109"/>
                      </a:lnTo>
                      <a:lnTo>
                        <a:pt x="15" y="109"/>
                      </a:lnTo>
                      <a:lnTo>
                        <a:pt x="15" y="109"/>
                      </a:lnTo>
                      <a:lnTo>
                        <a:pt x="13" y="109"/>
                      </a:lnTo>
                      <a:lnTo>
                        <a:pt x="13" y="107"/>
                      </a:lnTo>
                      <a:lnTo>
                        <a:pt x="13" y="107"/>
                      </a:lnTo>
                      <a:lnTo>
                        <a:pt x="13" y="107"/>
                      </a:lnTo>
                      <a:lnTo>
                        <a:pt x="13" y="107"/>
                      </a:lnTo>
                      <a:lnTo>
                        <a:pt x="13" y="107"/>
                      </a:lnTo>
                      <a:lnTo>
                        <a:pt x="11" y="107"/>
                      </a:lnTo>
                      <a:lnTo>
                        <a:pt x="11" y="107"/>
                      </a:lnTo>
                      <a:lnTo>
                        <a:pt x="11" y="105"/>
                      </a:lnTo>
                      <a:lnTo>
                        <a:pt x="11" y="105"/>
                      </a:lnTo>
                      <a:lnTo>
                        <a:pt x="11" y="103"/>
                      </a:lnTo>
                      <a:lnTo>
                        <a:pt x="11" y="103"/>
                      </a:lnTo>
                      <a:lnTo>
                        <a:pt x="9" y="103"/>
                      </a:lnTo>
                      <a:lnTo>
                        <a:pt x="9" y="102"/>
                      </a:lnTo>
                      <a:lnTo>
                        <a:pt x="9" y="102"/>
                      </a:lnTo>
                      <a:lnTo>
                        <a:pt x="9" y="102"/>
                      </a:lnTo>
                      <a:lnTo>
                        <a:pt x="9" y="102"/>
                      </a:lnTo>
                      <a:lnTo>
                        <a:pt x="9" y="100"/>
                      </a:lnTo>
                      <a:lnTo>
                        <a:pt x="9" y="100"/>
                      </a:lnTo>
                      <a:lnTo>
                        <a:pt x="7" y="100"/>
                      </a:lnTo>
                      <a:lnTo>
                        <a:pt x="7" y="100"/>
                      </a:lnTo>
                      <a:lnTo>
                        <a:pt x="7" y="100"/>
                      </a:lnTo>
                      <a:lnTo>
                        <a:pt x="7" y="98"/>
                      </a:lnTo>
                      <a:lnTo>
                        <a:pt x="7" y="98"/>
                      </a:lnTo>
                      <a:lnTo>
                        <a:pt x="7" y="98"/>
                      </a:lnTo>
                      <a:lnTo>
                        <a:pt x="5" y="98"/>
                      </a:lnTo>
                      <a:lnTo>
                        <a:pt x="5" y="98"/>
                      </a:lnTo>
                      <a:lnTo>
                        <a:pt x="5" y="98"/>
                      </a:lnTo>
                      <a:lnTo>
                        <a:pt x="3" y="98"/>
                      </a:lnTo>
                      <a:lnTo>
                        <a:pt x="3" y="98"/>
                      </a:lnTo>
                      <a:lnTo>
                        <a:pt x="3" y="98"/>
                      </a:lnTo>
                      <a:lnTo>
                        <a:pt x="3" y="98"/>
                      </a:lnTo>
                      <a:lnTo>
                        <a:pt x="2" y="98"/>
                      </a:lnTo>
                      <a:lnTo>
                        <a:pt x="2" y="96"/>
                      </a:lnTo>
                      <a:lnTo>
                        <a:pt x="2" y="96"/>
                      </a:lnTo>
                      <a:lnTo>
                        <a:pt x="2" y="96"/>
                      </a:lnTo>
                      <a:lnTo>
                        <a:pt x="0" y="96"/>
                      </a:lnTo>
                      <a:lnTo>
                        <a:pt x="0" y="94"/>
                      </a:lnTo>
                      <a:lnTo>
                        <a:pt x="2" y="94"/>
                      </a:lnTo>
                      <a:lnTo>
                        <a:pt x="2" y="94"/>
                      </a:lnTo>
                      <a:lnTo>
                        <a:pt x="2" y="92"/>
                      </a:lnTo>
                      <a:lnTo>
                        <a:pt x="2" y="92"/>
                      </a:lnTo>
                      <a:lnTo>
                        <a:pt x="2" y="92"/>
                      </a:lnTo>
                      <a:lnTo>
                        <a:pt x="2" y="90"/>
                      </a:lnTo>
                      <a:lnTo>
                        <a:pt x="2" y="90"/>
                      </a:lnTo>
                      <a:lnTo>
                        <a:pt x="2" y="90"/>
                      </a:lnTo>
                      <a:lnTo>
                        <a:pt x="2" y="90"/>
                      </a:lnTo>
                      <a:lnTo>
                        <a:pt x="2" y="90"/>
                      </a:lnTo>
                      <a:lnTo>
                        <a:pt x="2" y="88"/>
                      </a:lnTo>
                      <a:lnTo>
                        <a:pt x="2" y="88"/>
                      </a:lnTo>
                      <a:lnTo>
                        <a:pt x="3" y="88"/>
                      </a:lnTo>
                      <a:lnTo>
                        <a:pt x="3" y="86"/>
                      </a:lnTo>
                      <a:lnTo>
                        <a:pt x="3" y="86"/>
                      </a:lnTo>
                      <a:lnTo>
                        <a:pt x="2" y="86"/>
                      </a:lnTo>
                      <a:lnTo>
                        <a:pt x="2" y="84"/>
                      </a:lnTo>
                      <a:lnTo>
                        <a:pt x="2" y="84"/>
                      </a:lnTo>
                      <a:lnTo>
                        <a:pt x="2" y="84"/>
                      </a:lnTo>
                      <a:lnTo>
                        <a:pt x="2" y="82"/>
                      </a:lnTo>
                      <a:lnTo>
                        <a:pt x="2" y="82"/>
                      </a:lnTo>
                      <a:lnTo>
                        <a:pt x="2" y="82"/>
                      </a:lnTo>
                      <a:lnTo>
                        <a:pt x="2" y="82"/>
                      </a:lnTo>
                      <a:lnTo>
                        <a:pt x="3" y="82"/>
                      </a:lnTo>
                      <a:lnTo>
                        <a:pt x="3" y="82"/>
                      </a:lnTo>
                      <a:lnTo>
                        <a:pt x="3" y="80"/>
                      </a:lnTo>
                      <a:lnTo>
                        <a:pt x="3" y="80"/>
                      </a:lnTo>
                      <a:lnTo>
                        <a:pt x="3" y="80"/>
                      </a:lnTo>
                      <a:lnTo>
                        <a:pt x="3" y="79"/>
                      </a:lnTo>
                      <a:lnTo>
                        <a:pt x="5" y="79"/>
                      </a:lnTo>
                      <a:lnTo>
                        <a:pt x="5" y="79"/>
                      </a:lnTo>
                      <a:lnTo>
                        <a:pt x="5" y="79"/>
                      </a:lnTo>
                      <a:lnTo>
                        <a:pt x="5" y="77"/>
                      </a:lnTo>
                      <a:lnTo>
                        <a:pt x="5" y="77"/>
                      </a:lnTo>
                      <a:lnTo>
                        <a:pt x="5" y="75"/>
                      </a:lnTo>
                      <a:lnTo>
                        <a:pt x="7" y="75"/>
                      </a:lnTo>
                      <a:lnTo>
                        <a:pt x="7" y="75"/>
                      </a:lnTo>
                      <a:lnTo>
                        <a:pt x="7" y="75"/>
                      </a:lnTo>
                      <a:lnTo>
                        <a:pt x="7" y="73"/>
                      </a:lnTo>
                      <a:lnTo>
                        <a:pt x="7" y="73"/>
                      </a:lnTo>
                      <a:lnTo>
                        <a:pt x="7" y="71"/>
                      </a:lnTo>
                      <a:lnTo>
                        <a:pt x="5" y="71"/>
                      </a:lnTo>
                      <a:lnTo>
                        <a:pt x="5" y="71"/>
                      </a:lnTo>
                      <a:lnTo>
                        <a:pt x="5" y="71"/>
                      </a:lnTo>
                      <a:lnTo>
                        <a:pt x="5" y="69"/>
                      </a:lnTo>
                      <a:lnTo>
                        <a:pt x="5" y="69"/>
                      </a:lnTo>
                      <a:lnTo>
                        <a:pt x="5" y="69"/>
                      </a:lnTo>
                      <a:lnTo>
                        <a:pt x="5" y="67"/>
                      </a:lnTo>
                      <a:lnTo>
                        <a:pt x="5" y="67"/>
                      </a:lnTo>
                      <a:lnTo>
                        <a:pt x="5" y="67"/>
                      </a:lnTo>
                      <a:lnTo>
                        <a:pt x="3" y="67"/>
                      </a:lnTo>
                      <a:lnTo>
                        <a:pt x="3" y="67"/>
                      </a:lnTo>
                      <a:lnTo>
                        <a:pt x="3" y="67"/>
                      </a:lnTo>
                      <a:lnTo>
                        <a:pt x="3" y="67"/>
                      </a:lnTo>
                      <a:lnTo>
                        <a:pt x="5" y="67"/>
                      </a:lnTo>
                      <a:lnTo>
                        <a:pt x="5" y="67"/>
                      </a:lnTo>
                      <a:lnTo>
                        <a:pt x="5" y="65"/>
                      </a:lnTo>
                      <a:lnTo>
                        <a:pt x="7" y="65"/>
                      </a:lnTo>
                      <a:lnTo>
                        <a:pt x="7" y="65"/>
                      </a:lnTo>
                      <a:lnTo>
                        <a:pt x="7" y="65"/>
                      </a:lnTo>
                      <a:lnTo>
                        <a:pt x="7" y="63"/>
                      </a:lnTo>
                      <a:lnTo>
                        <a:pt x="7" y="63"/>
                      </a:lnTo>
                      <a:lnTo>
                        <a:pt x="9" y="63"/>
                      </a:lnTo>
                      <a:lnTo>
                        <a:pt x="9" y="63"/>
                      </a:lnTo>
                      <a:lnTo>
                        <a:pt x="9" y="63"/>
                      </a:lnTo>
                      <a:lnTo>
                        <a:pt x="9" y="63"/>
                      </a:lnTo>
                      <a:lnTo>
                        <a:pt x="11" y="63"/>
                      </a:lnTo>
                      <a:lnTo>
                        <a:pt x="11" y="63"/>
                      </a:lnTo>
                      <a:lnTo>
                        <a:pt x="13" y="63"/>
                      </a:lnTo>
                      <a:lnTo>
                        <a:pt x="13" y="63"/>
                      </a:lnTo>
                      <a:lnTo>
                        <a:pt x="13" y="63"/>
                      </a:lnTo>
                      <a:lnTo>
                        <a:pt x="15" y="63"/>
                      </a:lnTo>
                      <a:lnTo>
                        <a:pt x="15" y="63"/>
                      </a:lnTo>
                      <a:lnTo>
                        <a:pt x="15" y="61"/>
                      </a:lnTo>
                      <a:lnTo>
                        <a:pt x="15" y="61"/>
                      </a:lnTo>
                      <a:lnTo>
                        <a:pt x="15" y="61"/>
                      </a:lnTo>
                      <a:lnTo>
                        <a:pt x="17" y="61"/>
                      </a:lnTo>
                      <a:lnTo>
                        <a:pt x="17" y="59"/>
                      </a:lnTo>
                      <a:lnTo>
                        <a:pt x="17" y="59"/>
                      </a:lnTo>
                      <a:lnTo>
                        <a:pt x="17" y="59"/>
                      </a:lnTo>
                      <a:lnTo>
                        <a:pt x="17" y="59"/>
                      </a:lnTo>
                      <a:lnTo>
                        <a:pt x="19" y="59"/>
                      </a:lnTo>
                      <a:lnTo>
                        <a:pt x="19" y="57"/>
                      </a:lnTo>
                      <a:lnTo>
                        <a:pt x="19" y="57"/>
                      </a:lnTo>
                      <a:lnTo>
                        <a:pt x="19" y="57"/>
                      </a:lnTo>
                      <a:lnTo>
                        <a:pt x="19" y="56"/>
                      </a:lnTo>
                      <a:lnTo>
                        <a:pt x="19" y="56"/>
                      </a:lnTo>
                      <a:lnTo>
                        <a:pt x="19" y="56"/>
                      </a:lnTo>
                      <a:lnTo>
                        <a:pt x="19" y="54"/>
                      </a:lnTo>
                      <a:lnTo>
                        <a:pt x="19" y="54"/>
                      </a:lnTo>
                      <a:lnTo>
                        <a:pt x="21" y="54"/>
                      </a:lnTo>
                      <a:lnTo>
                        <a:pt x="21" y="52"/>
                      </a:lnTo>
                      <a:lnTo>
                        <a:pt x="21" y="52"/>
                      </a:lnTo>
                      <a:lnTo>
                        <a:pt x="21" y="52"/>
                      </a:lnTo>
                      <a:lnTo>
                        <a:pt x="21" y="50"/>
                      </a:lnTo>
                      <a:lnTo>
                        <a:pt x="19" y="50"/>
                      </a:lnTo>
                      <a:lnTo>
                        <a:pt x="19" y="50"/>
                      </a:lnTo>
                      <a:lnTo>
                        <a:pt x="19" y="50"/>
                      </a:lnTo>
                      <a:lnTo>
                        <a:pt x="19" y="48"/>
                      </a:lnTo>
                      <a:lnTo>
                        <a:pt x="19" y="48"/>
                      </a:lnTo>
                      <a:lnTo>
                        <a:pt x="21" y="48"/>
                      </a:lnTo>
                      <a:lnTo>
                        <a:pt x="21" y="48"/>
                      </a:lnTo>
                      <a:lnTo>
                        <a:pt x="21" y="48"/>
                      </a:lnTo>
                      <a:lnTo>
                        <a:pt x="23" y="48"/>
                      </a:lnTo>
                      <a:lnTo>
                        <a:pt x="23" y="48"/>
                      </a:lnTo>
                      <a:lnTo>
                        <a:pt x="23" y="48"/>
                      </a:lnTo>
                      <a:lnTo>
                        <a:pt x="23" y="46"/>
                      </a:lnTo>
                      <a:lnTo>
                        <a:pt x="23" y="46"/>
                      </a:lnTo>
                      <a:lnTo>
                        <a:pt x="23" y="44"/>
                      </a:lnTo>
                      <a:lnTo>
                        <a:pt x="23" y="44"/>
                      </a:lnTo>
                      <a:lnTo>
                        <a:pt x="23" y="42"/>
                      </a:lnTo>
                      <a:lnTo>
                        <a:pt x="23" y="42"/>
                      </a:lnTo>
                      <a:lnTo>
                        <a:pt x="23" y="42"/>
                      </a:lnTo>
                      <a:lnTo>
                        <a:pt x="23" y="42"/>
                      </a:lnTo>
                      <a:lnTo>
                        <a:pt x="23" y="40"/>
                      </a:lnTo>
                      <a:lnTo>
                        <a:pt x="21" y="40"/>
                      </a:lnTo>
                      <a:lnTo>
                        <a:pt x="21" y="40"/>
                      </a:lnTo>
                      <a:lnTo>
                        <a:pt x="21" y="38"/>
                      </a:lnTo>
                      <a:lnTo>
                        <a:pt x="23" y="38"/>
                      </a:lnTo>
                      <a:lnTo>
                        <a:pt x="23" y="38"/>
                      </a:lnTo>
                      <a:lnTo>
                        <a:pt x="23" y="38"/>
                      </a:lnTo>
                      <a:lnTo>
                        <a:pt x="23" y="36"/>
                      </a:lnTo>
                      <a:lnTo>
                        <a:pt x="24" y="36"/>
                      </a:lnTo>
                      <a:lnTo>
                        <a:pt x="24" y="36"/>
                      </a:lnTo>
                      <a:lnTo>
                        <a:pt x="24" y="36"/>
                      </a:lnTo>
                      <a:lnTo>
                        <a:pt x="24" y="36"/>
                      </a:lnTo>
                      <a:lnTo>
                        <a:pt x="24" y="34"/>
                      </a:lnTo>
                      <a:lnTo>
                        <a:pt x="24" y="34"/>
                      </a:lnTo>
                      <a:lnTo>
                        <a:pt x="26" y="34"/>
                      </a:lnTo>
                      <a:lnTo>
                        <a:pt x="26" y="34"/>
                      </a:lnTo>
                      <a:lnTo>
                        <a:pt x="26" y="34"/>
                      </a:lnTo>
                      <a:lnTo>
                        <a:pt x="26" y="34"/>
                      </a:lnTo>
                      <a:lnTo>
                        <a:pt x="26" y="33"/>
                      </a:lnTo>
                      <a:lnTo>
                        <a:pt x="26" y="33"/>
                      </a:lnTo>
                      <a:lnTo>
                        <a:pt x="28" y="33"/>
                      </a:lnTo>
                      <a:lnTo>
                        <a:pt x="28" y="33"/>
                      </a:lnTo>
                      <a:lnTo>
                        <a:pt x="28" y="33"/>
                      </a:lnTo>
                      <a:lnTo>
                        <a:pt x="28" y="34"/>
                      </a:lnTo>
                      <a:lnTo>
                        <a:pt x="28" y="34"/>
                      </a:lnTo>
                      <a:lnTo>
                        <a:pt x="28" y="34"/>
                      </a:lnTo>
                      <a:lnTo>
                        <a:pt x="28" y="34"/>
                      </a:lnTo>
                      <a:lnTo>
                        <a:pt x="30" y="34"/>
                      </a:lnTo>
                      <a:lnTo>
                        <a:pt x="30" y="34"/>
                      </a:lnTo>
                      <a:lnTo>
                        <a:pt x="30" y="34"/>
                      </a:lnTo>
                      <a:lnTo>
                        <a:pt x="30" y="34"/>
                      </a:lnTo>
                      <a:lnTo>
                        <a:pt x="32" y="34"/>
                      </a:lnTo>
                      <a:lnTo>
                        <a:pt x="32" y="36"/>
                      </a:lnTo>
                      <a:lnTo>
                        <a:pt x="32" y="36"/>
                      </a:lnTo>
                      <a:lnTo>
                        <a:pt x="32" y="36"/>
                      </a:lnTo>
                      <a:lnTo>
                        <a:pt x="34" y="36"/>
                      </a:lnTo>
                      <a:lnTo>
                        <a:pt x="34" y="36"/>
                      </a:lnTo>
                      <a:lnTo>
                        <a:pt x="34" y="38"/>
                      </a:lnTo>
                      <a:lnTo>
                        <a:pt x="34" y="38"/>
                      </a:lnTo>
                      <a:lnTo>
                        <a:pt x="34" y="38"/>
                      </a:lnTo>
                      <a:lnTo>
                        <a:pt x="36" y="38"/>
                      </a:lnTo>
                      <a:lnTo>
                        <a:pt x="36" y="38"/>
                      </a:lnTo>
                      <a:lnTo>
                        <a:pt x="36" y="38"/>
                      </a:lnTo>
                      <a:lnTo>
                        <a:pt x="38" y="38"/>
                      </a:lnTo>
                      <a:lnTo>
                        <a:pt x="38" y="38"/>
                      </a:lnTo>
                      <a:lnTo>
                        <a:pt x="38" y="36"/>
                      </a:lnTo>
                      <a:lnTo>
                        <a:pt x="38" y="36"/>
                      </a:lnTo>
                      <a:lnTo>
                        <a:pt x="38" y="36"/>
                      </a:lnTo>
                      <a:lnTo>
                        <a:pt x="40" y="36"/>
                      </a:lnTo>
                      <a:lnTo>
                        <a:pt x="40" y="36"/>
                      </a:lnTo>
                      <a:lnTo>
                        <a:pt x="40" y="36"/>
                      </a:lnTo>
                      <a:lnTo>
                        <a:pt x="40" y="34"/>
                      </a:lnTo>
                      <a:lnTo>
                        <a:pt x="40" y="34"/>
                      </a:lnTo>
                      <a:lnTo>
                        <a:pt x="40" y="34"/>
                      </a:lnTo>
                      <a:lnTo>
                        <a:pt x="40" y="33"/>
                      </a:lnTo>
                      <a:lnTo>
                        <a:pt x="40" y="33"/>
                      </a:lnTo>
                      <a:lnTo>
                        <a:pt x="40" y="33"/>
                      </a:lnTo>
                      <a:lnTo>
                        <a:pt x="40" y="31"/>
                      </a:lnTo>
                      <a:lnTo>
                        <a:pt x="40" y="31"/>
                      </a:lnTo>
                      <a:lnTo>
                        <a:pt x="40" y="31"/>
                      </a:lnTo>
                      <a:lnTo>
                        <a:pt x="40" y="29"/>
                      </a:lnTo>
                      <a:lnTo>
                        <a:pt x="40" y="29"/>
                      </a:lnTo>
                      <a:lnTo>
                        <a:pt x="40" y="29"/>
                      </a:lnTo>
                      <a:lnTo>
                        <a:pt x="40" y="27"/>
                      </a:lnTo>
                      <a:lnTo>
                        <a:pt x="40" y="27"/>
                      </a:lnTo>
                      <a:lnTo>
                        <a:pt x="42" y="27"/>
                      </a:lnTo>
                      <a:lnTo>
                        <a:pt x="42" y="27"/>
                      </a:lnTo>
                      <a:lnTo>
                        <a:pt x="42" y="27"/>
                      </a:lnTo>
                      <a:lnTo>
                        <a:pt x="44" y="27"/>
                      </a:lnTo>
                      <a:lnTo>
                        <a:pt x="44" y="29"/>
                      </a:lnTo>
                      <a:lnTo>
                        <a:pt x="44" y="29"/>
                      </a:lnTo>
                      <a:lnTo>
                        <a:pt x="44" y="29"/>
                      </a:lnTo>
                      <a:lnTo>
                        <a:pt x="44" y="29"/>
                      </a:lnTo>
                      <a:lnTo>
                        <a:pt x="46" y="29"/>
                      </a:lnTo>
                      <a:lnTo>
                        <a:pt x="46" y="29"/>
                      </a:lnTo>
                      <a:lnTo>
                        <a:pt x="46" y="29"/>
                      </a:lnTo>
                      <a:lnTo>
                        <a:pt x="46" y="29"/>
                      </a:lnTo>
                      <a:lnTo>
                        <a:pt x="46" y="29"/>
                      </a:lnTo>
                      <a:lnTo>
                        <a:pt x="46" y="27"/>
                      </a:lnTo>
                      <a:lnTo>
                        <a:pt x="46" y="27"/>
                      </a:lnTo>
                      <a:lnTo>
                        <a:pt x="46" y="27"/>
                      </a:lnTo>
                      <a:lnTo>
                        <a:pt x="46" y="25"/>
                      </a:lnTo>
                      <a:lnTo>
                        <a:pt x="46" y="25"/>
                      </a:lnTo>
                      <a:lnTo>
                        <a:pt x="47" y="25"/>
                      </a:lnTo>
                      <a:lnTo>
                        <a:pt x="47" y="23"/>
                      </a:lnTo>
                      <a:lnTo>
                        <a:pt x="47" y="23"/>
                      </a:lnTo>
                      <a:lnTo>
                        <a:pt x="47" y="21"/>
                      </a:lnTo>
                      <a:lnTo>
                        <a:pt x="47" y="21"/>
                      </a:lnTo>
                      <a:lnTo>
                        <a:pt x="47" y="21"/>
                      </a:lnTo>
                      <a:lnTo>
                        <a:pt x="47" y="21"/>
                      </a:lnTo>
                      <a:lnTo>
                        <a:pt x="49" y="21"/>
                      </a:lnTo>
                      <a:lnTo>
                        <a:pt x="49" y="21"/>
                      </a:lnTo>
                      <a:lnTo>
                        <a:pt x="49" y="19"/>
                      </a:lnTo>
                      <a:lnTo>
                        <a:pt x="51" y="19"/>
                      </a:lnTo>
                      <a:lnTo>
                        <a:pt x="51" y="19"/>
                      </a:lnTo>
                      <a:lnTo>
                        <a:pt x="51" y="19"/>
                      </a:lnTo>
                      <a:lnTo>
                        <a:pt x="51" y="19"/>
                      </a:lnTo>
                      <a:lnTo>
                        <a:pt x="53" y="19"/>
                      </a:lnTo>
                      <a:lnTo>
                        <a:pt x="53" y="19"/>
                      </a:lnTo>
                      <a:lnTo>
                        <a:pt x="53" y="19"/>
                      </a:lnTo>
                      <a:lnTo>
                        <a:pt x="53" y="19"/>
                      </a:lnTo>
                      <a:lnTo>
                        <a:pt x="55" y="19"/>
                      </a:lnTo>
                      <a:lnTo>
                        <a:pt x="55" y="19"/>
                      </a:lnTo>
                      <a:lnTo>
                        <a:pt x="55" y="17"/>
                      </a:lnTo>
                      <a:lnTo>
                        <a:pt x="57" y="17"/>
                      </a:lnTo>
                      <a:lnTo>
                        <a:pt x="57" y="17"/>
                      </a:lnTo>
                      <a:lnTo>
                        <a:pt x="57" y="17"/>
                      </a:lnTo>
                      <a:lnTo>
                        <a:pt x="59" y="17"/>
                      </a:lnTo>
                      <a:lnTo>
                        <a:pt x="59" y="17"/>
                      </a:lnTo>
                      <a:lnTo>
                        <a:pt x="59" y="17"/>
                      </a:lnTo>
                      <a:lnTo>
                        <a:pt x="61" y="17"/>
                      </a:lnTo>
                      <a:lnTo>
                        <a:pt x="61" y="15"/>
                      </a:lnTo>
                      <a:lnTo>
                        <a:pt x="61" y="15"/>
                      </a:lnTo>
                      <a:lnTo>
                        <a:pt x="61" y="15"/>
                      </a:lnTo>
                      <a:lnTo>
                        <a:pt x="61" y="13"/>
                      </a:lnTo>
                      <a:lnTo>
                        <a:pt x="61" y="13"/>
                      </a:lnTo>
                      <a:lnTo>
                        <a:pt x="61" y="11"/>
                      </a:lnTo>
                      <a:lnTo>
                        <a:pt x="61" y="11"/>
                      </a:lnTo>
                      <a:lnTo>
                        <a:pt x="61" y="11"/>
                      </a:lnTo>
                      <a:lnTo>
                        <a:pt x="61" y="11"/>
                      </a:lnTo>
                      <a:lnTo>
                        <a:pt x="63" y="11"/>
                      </a:lnTo>
                      <a:lnTo>
                        <a:pt x="63" y="10"/>
                      </a:lnTo>
                      <a:lnTo>
                        <a:pt x="63" y="10"/>
                      </a:lnTo>
                      <a:lnTo>
                        <a:pt x="63" y="10"/>
                      </a:lnTo>
                      <a:lnTo>
                        <a:pt x="63" y="10"/>
                      </a:lnTo>
                      <a:lnTo>
                        <a:pt x="65" y="10"/>
                      </a:lnTo>
                      <a:lnTo>
                        <a:pt x="65" y="10"/>
                      </a:lnTo>
                      <a:lnTo>
                        <a:pt x="67" y="10"/>
                      </a:lnTo>
                      <a:lnTo>
                        <a:pt x="67" y="8"/>
                      </a:lnTo>
                      <a:lnTo>
                        <a:pt x="67" y="8"/>
                      </a:lnTo>
                      <a:lnTo>
                        <a:pt x="67" y="8"/>
                      </a:lnTo>
                      <a:lnTo>
                        <a:pt x="68" y="8"/>
                      </a:lnTo>
                      <a:lnTo>
                        <a:pt x="68" y="8"/>
                      </a:lnTo>
                      <a:lnTo>
                        <a:pt x="68" y="8"/>
                      </a:lnTo>
                      <a:lnTo>
                        <a:pt x="68" y="8"/>
                      </a:lnTo>
                      <a:lnTo>
                        <a:pt x="70" y="8"/>
                      </a:lnTo>
                      <a:lnTo>
                        <a:pt x="70" y="6"/>
                      </a:lnTo>
                      <a:lnTo>
                        <a:pt x="70" y="6"/>
                      </a:lnTo>
                      <a:lnTo>
                        <a:pt x="72" y="6"/>
                      </a:lnTo>
                      <a:lnTo>
                        <a:pt x="72" y="6"/>
                      </a:lnTo>
                      <a:lnTo>
                        <a:pt x="72" y="6"/>
                      </a:lnTo>
                      <a:lnTo>
                        <a:pt x="72" y="6"/>
                      </a:lnTo>
                      <a:lnTo>
                        <a:pt x="74" y="6"/>
                      </a:lnTo>
                      <a:lnTo>
                        <a:pt x="74" y="6"/>
                      </a:lnTo>
                      <a:lnTo>
                        <a:pt x="74" y="6"/>
                      </a:lnTo>
                      <a:lnTo>
                        <a:pt x="76" y="6"/>
                      </a:lnTo>
                      <a:lnTo>
                        <a:pt x="76" y="6"/>
                      </a:lnTo>
                      <a:lnTo>
                        <a:pt x="76" y="4"/>
                      </a:lnTo>
                      <a:lnTo>
                        <a:pt x="78" y="4"/>
                      </a:lnTo>
                      <a:lnTo>
                        <a:pt x="78" y="4"/>
                      </a:lnTo>
                      <a:lnTo>
                        <a:pt x="78" y="4"/>
                      </a:lnTo>
                      <a:lnTo>
                        <a:pt x="80" y="4"/>
                      </a:lnTo>
                      <a:lnTo>
                        <a:pt x="80" y="4"/>
                      </a:lnTo>
                      <a:lnTo>
                        <a:pt x="80" y="4"/>
                      </a:lnTo>
                      <a:lnTo>
                        <a:pt x="80" y="4"/>
                      </a:lnTo>
                      <a:lnTo>
                        <a:pt x="80" y="4"/>
                      </a:lnTo>
                      <a:lnTo>
                        <a:pt x="80" y="2"/>
                      </a:lnTo>
                      <a:lnTo>
                        <a:pt x="82" y="2"/>
                      </a:lnTo>
                      <a:lnTo>
                        <a:pt x="82" y="2"/>
                      </a:lnTo>
                      <a:lnTo>
                        <a:pt x="82" y="2"/>
                      </a:lnTo>
                      <a:lnTo>
                        <a:pt x="82" y="0"/>
                      </a:lnTo>
                      <a:lnTo>
                        <a:pt x="84" y="0"/>
                      </a:lnTo>
                      <a:lnTo>
                        <a:pt x="84" y="0"/>
                      </a:lnTo>
                      <a:lnTo>
                        <a:pt x="84" y="0"/>
                      </a:lnTo>
                      <a:lnTo>
                        <a:pt x="84" y="0"/>
                      </a:lnTo>
                      <a:lnTo>
                        <a:pt x="86" y="0"/>
                      </a:lnTo>
                      <a:lnTo>
                        <a:pt x="86" y="0"/>
                      </a:lnTo>
                      <a:lnTo>
                        <a:pt x="86" y="0"/>
                      </a:lnTo>
                      <a:lnTo>
                        <a:pt x="88" y="0"/>
                      </a:lnTo>
                      <a:lnTo>
                        <a:pt x="88" y="0"/>
                      </a:lnTo>
                      <a:lnTo>
                        <a:pt x="90" y="0"/>
                      </a:lnTo>
                      <a:lnTo>
                        <a:pt x="90" y="0"/>
                      </a:lnTo>
                      <a:lnTo>
                        <a:pt x="90" y="0"/>
                      </a:lnTo>
                      <a:lnTo>
                        <a:pt x="90" y="2"/>
                      </a:lnTo>
                      <a:lnTo>
                        <a:pt x="90" y="2"/>
                      </a:lnTo>
                      <a:lnTo>
                        <a:pt x="90" y="0"/>
                      </a:lnTo>
                      <a:lnTo>
                        <a:pt x="91" y="0"/>
                      </a:lnTo>
                      <a:lnTo>
                        <a:pt x="91" y="0"/>
                      </a:lnTo>
                      <a:lnTo>
                        <a:pt x="91" y="0"/>
                      </a:lnTo>
                      <a:lnTo>
                        <a:pt x="93" y="0"/>
                      </a:lnTo>
                      <a:lnTo>
                        <a:pt x="93" y="0"/>
                      </a:lnTo>
                      <a:lnTo>
                        <a:pt x="93" y="0"/>
                      </a:lnTo>
                      <a:lnTo>
                        <a:pt x="93" y="0"/>
                      </a:lnTo>
                      <a:lnTo>
                        <a:pt x="95" y="0"/>
                      </a:lnTo>
                      <a:lnTo>
                        <a:pt x="95" y="0"/>
                      </a:lnTo>
                      <a:lnTo>
                        <a:pt x="95" y="2"/>
                      </a:lnTo>
                      <a:lnTo>
                        <a:pt x="95" y="2"/>
                      </a:lnTo>
                      <a:lnTo>
                        <a:pt x="97" y="2"/>
                      </a:lnTo>
                      <a:lnTo>
                        <a:pt x="97" y="2"/>
                      </a:lnTo>
                      <a:lnTo>
                        <a:pt x="97" y="2"/>
                      </a:lnTo>
                      <a:lnTo>
                        <a:pt x="99" y="2"/>
                      </a:lnTo>
                      <a:lnTo>
                        <a:pt x="99" y="2"/>
                      </a:lnTo>
                      <a:lnTo>
                        <a:pt x="99" y="2"/>
                      </a:lnTo>
                      <a:lnTo>
                        <a:pt x="99" y="2"/>
                      </a:lnTo>
                      <a:lnTo>
                        <a:pt x="101" y="2"/>
                      </a:lnTo>
                      <a:lnTo>
                        <a:pt x="101" y="2"/>
                      </a:lnTo>
                      <a:lnTo>
                        <a:pt x="101" y="2"/>
                      </a:lnTo>
                      <a:lnTo>
                        <a:pt x="101" y="4"/>
                      </a:lnTo>
                      <a:lnTo>
                        <a:pt x="101" y="4"/>
                      </a:lnTo>
                      <a:lnTo>
                        <a:pt x="101" y="4"/>
                      </a:lnTo>
                      <a:lnTo>
                        <a:pt x="101" y="4"/>
                      </a:lnTo>
                      <a:lnTo>
                        <a:pt x="101" y="6"/>
                      </a:lnTo>
                      <a:lnTo>
                        <a:pt x="101" y="6"/>
                      </a:lnTo>
                      <a:lnTo>
                        <a:pt x="101" y="8"/>
                      </a:lnTo>
                      <a:lnTo>
                        <a:pt x="101" y="8"/>
                      </a:lnTo>
                      <a:lnTo>
                        <a:pt x="101" y="10"/>
                      </a:lnTo>
                      <a:lnTo>
                        <a:pt x="99" y="10"/>
                      </a:lnTo>
                      <a:lnTo>
                        <a:pt x="99" y="10"/>
                      </a:lnTo>
                      <a:lnTo>
                        <a:pt x="99" y="11"/>
                      </a:lnTo>
                      <a:lnTo>
                        <a:pt x="99" y="11"/>
                      </a:lnTo>
                      <a:lnTo>
                        <a:pt x="101" y="11"/>
                      </a:lnTo>
                      <a:lnTo>
                        <a:pt x="101" y="11"/>
                      </a:lnTo>
                      <a:lnTo>
                        <a:pt x="101" y="13"/>
                      </a:lnTo>
                      <a:lnTo>
                        <a:pt x="101" y="13"/>
                      </a:lnTo>
                      <a:lnTo>
                        <a:pt x="101" y="13"/>
                      </a:lnTo>
                      <a:lnTo>
                        <a:pt x="101" y="13"/>
                      </a:lnTo>
                      <a:lnTo>
                        <a:pt x="103" y="13"/>
                      </a:lnTo>
                      <a:lnTo>
                        <a:pt x="103" y="15"/>
                      </a:lnTo>
                      <a:lnTo>
                        <a:pt x="103" y="15"/>
                      </a:lnTo>
                      <a:lnTo>
                        <a:pt x="103" y="15"/>
                      </a:lnTo>
                      <a:lnTo>
                        <a:pt x="103" y="17"/>
                      </a:lnTo>
                      <a:lnTo>
                        <a:pt x="103" y="17"/>
                      </a:lnTo>
                      <a:lnTo>
                        <a:pt x="103" y="19"/>
                      </a:lnTo>
                      <a:lnTo>
                        <a:pt x="103" y="19"/>
                      </a:lnTo>
                      <a:lnTo>
                        <a:pt x="103" y="19"/>
                      </a:lnTo>
                      <a:lnTo>
                        <a:pt x="103" y="21"/>
                      </a:lnTo>
                      <a:lnTo>
                        <a:pt x="105" y="21"/>
                      </a:lnTo>
                      <a:lnTo>
                        <a:pt x="105" y="21"/>
                      </a:lnTo>
                      <a:lnTo>
                        <a:pt x="105" y="21"/>
                      </a:lnTo>
                      <a:lnTo>
                        <a:pt x="105" y="23"/>
                      </a:lnTo>
                      <a:lnTo>
                        <a:pt x="105" y="23"/>
                      </a:lnTo>
                      <a:lnTo>
                        <a:pt x="105" y="23"/>
                      </a:lnTo>
                      <a:lnTo>
                        <a:pt x="105" y="25"/>
                      </a:lnTo>
                      <a:lnTo>
                        <a:pt x="107" y="25"/>
                      </a:lnTo>
                      <a:lnTo>
                        <a:pt x="107" y="25"/>
                      </a:lnTo>
                      <a:lnTo>
                        <a:pt x="107" y="25"/>
                      </a:lnTo>
                      <a:lnTo>
                        <a:pt x="107" y="27"/>
                      </a:lnTo>
                      <a:lnTo>
                        <a:pt x="107" y="27"/>
                      </a:lnTo>
                      <a:lnTo>
                        <a:pt x="107" y="27"/>
                      </a:lnTo>
                      <a:lnTo>
                        <a:pt x="107" y="27"/>
                      </a:lnTo>
                      <a:lnTo>
                        <a:pt x="109" y="27"/>
                      </a:lnTo>
                      <a:lnTo>
                        <a:pt x="109" y="27"/>
                      </a:lnTo>
                      <a:lnTo>
                        <a:pt x="111" y="27"/>
                      </a:lnTo>
                      <a:lnTo>
                        <a:pt x="111" y="27"/>
                      </a:lnTo>
                      <a:lnTo>
                        <a:pt x="111" y="29"/>
                      </a:lnTo>
                      <a:lnTo>
                        <a:pt x="111" y="29"/>
                      </a:lnTo>
                      <a:lnTo>
                        <a:pt x="111" y="29"/>
                      </a:lnTo>
                      <a:lnTo>
                        <a:pt x="112" y="29"/>
                      </a:lnTo>
                      <a:lnTo>
                        <a:pt x="112" y="29"/>
                      </a:lnTo>
                      <a:lnTo>
                        <a:pt x="112" y="31"/>
                      </a:lnTo>
                      <a:lnTo>
                        <a:pt x="112" y="31"/>
                      </a:lnTo>
                      <a:lnTo>
                        <a:pt x="114" y="31"/>
                      </a:lnTo>
                      <a:lnTo>
                        <a:pt x="114" y="31"/>
                      </a:lnTo>
                      <a:lnTo>
                        <a:pt x="114" y="33"/>
                      </a:lnTo>
                      <a:lnTo>
                        <a:pt x="114" y="33"/>
                      </a:lnTo>
                      <a:lnTo>
                        <a:pt x="114" y="33"/>
                      </a:lnTo>
                      <a:lnTo>
                        <a:pt x="116" y="33"/>
                      </a:lnTo>
                      <a:lnTo>
                        <a:pt x="116" y="34"/>
                      </a:lnTo>
                      <a:lnTo>
                        <a:pt x="116" y="34"/>
                      </a:lnTo>
                      <a:lnTo>
                        <a:pt x="116" y="34"/>
                      </a:lnTo>
                      <a:lnTo>
                        <a:pt x="116" y="34"/>
                      </a:lnTo>
                      <a:lnTo>
                        <a:pt x="118" y="34"/>
                      </a:lnTo>
                      <a:lnTo>
                        <a:pt x="118" y="34"/>
                      </a:lnTo>
                      <a:lnTo>
                        <a:pt x="118" y="34"/>
                      </a:lnTo>
                      <a:lnTo>
                        <a:pt x="118" y="34"/>
                      </a:lnTo>
                      <a:lnTo>
                        <a:pt x="116" y="34"/>
                      </a:lnTo>
                      <a:lnTo>
                        <a:pt x="116" y="34"/>
                      </a:lnTo>
                      <a:lnTo>
                        <a:pt x="116" y="34"/>
                      </a:lnTo>
                      <a:lnTo>
                        <a:pt x="114" y="34"/>
                      </a:lnTo>
                      <a:lnTo>
                        <a:pt x="114" y="34"/>
                      </a:lnTo>
                      <a:lnTo>
                        <a:pt x="114" y="34"/>
                      </a:lnTo>
                      <a:lnTo>
                        <a:pt x="114" y="34"/>
                      </a:lnTo>
                      <a:lnTo>
                        <a:pt x="114" y="36"/>
                      </a:lnTo>
                      <a:lnTo>
                        <a:pt x="114" y="36"/>
                      </a:lnTo>
                      <a:lnTo>
                        <a:pt x="114" y="38"/>
                      </a:lnTo>
                      <a:lnTo>
                        <a:pt x="114" y="38"/>
                      </a:lnTo>
                      <a:lnTo>
                        <a:pt x="114" y="40"/>
                      </a:lnTo>
                      <a:lnTo>
                        <a:pt x="114" y="40"/>
                      </a:lnTo>
                      <a:lnTo>
                        <a:pt x="114" y="42"/>
                      </a:lnTo>
                      <a:lnTo>
                        <a:pt x="114" y="42"/>
                      </a:lnTo>
                      <a:lnTo>
                        <a:pt x="116" y="42"/>
                      </a:lnTo>
                      <a:lnTo>
                        <a:pt x="116" y="42"/>
                      </a:lnTo>
                      <a:lnTo>
                        <a:pt x="116" y="42"/>
                      </a:lnTo>
                      <a:lnTo>
                        <a:pt x="116" y="42"/>
                      </a:lnTo>
                      <a:lnTo>
                        <a:pt x="116" y="42"/>
                      </a:lnTo>
                      <a:lnTo>
                        <a:pt x="118" y="42"/>
                      </a:lnTo>
                      <a:lnTo>
                        <a:pt x="118" y="44"/>
                      </a:lnTo>
                      <a:lnTo>
                        <a:pt x="118" y="44"/>
                      </a:lnTo>
                      <a:lnTo>
                        <a:pt x="118" y="44"/>
                      </a:lnTo>
                      <a:lnTo>
                        <a:pt x="120" y="44"/>
                      </a:lnTo>
                      <a:lnTo>
                        <a:pt x="120" y="46"/>
                      </a:lnTo>
                      <a:lnTo>
                        <a:pt x="120" y="46"/>
                      </a:lnTo>
                      <a:lnTo>
                        <a:pt x="120" y="46"/>
                      </a:lnTo>
                      <a:lnTo>
                        <a:pt x="120" y="46"/>
                      </a:lnTo>
                      <a:lnTo>
                        <a:pt x="122" y="46"/>
                      </a:lnTo>
                      <a:lnTo>
                        <a:pt x="122" y="48"/>
                      </a:lnTo>
                      <a:lnTo>
                        <a:pt x="122" y="48"/>
                      </a:lnTo>
                      <a:lnTo>
                        <a:pt x="122" y="48"/>
                      </a:lnTo>
                      <a:lnTo>
                        <a:pt x="122" y="48"/>
                      </a:lnTo>
                      <a:lnTo>
                        <a:pt x="122" y="50"/>
                      </a:lnTo>
                      <a:lnTo>
                        <a:pt x="124" y="50"/>
                      </a:lnTo>
                      <a:lnTo>
                        <a:pt x="124" y="50"/>
                      </a:lnTo>
                      <a:lnTo>
                        <a:pt x="124" y="50"/>
                      </a:lnTo>
                      <a:lnTo>
                        <a:pt x="126" y="50"/>
                      </a:lnTo>
                      <a:lnTo>
                        <a:pt x="126" y="50"/>
                      </a:lnTo>
                      <a:lnTo>
                        <a:pt x="126" y="50"/>
                      </a:lnTo>
                      <a:lnTo>
                        <a:pt x="128" y="50"/>
                      </a:lnTo>
                      <a:lnTo>
                        <a:pt x="128" y="50"/>
                      </a:lnTo>
                      <a:lnTo>
                        <a:pt x="128" y="50"/>
                      </a:lnTo>
                      <a:lnTo>
                        <a:pt x="130" y="50"/>
                      </a:lnTo>
                      <a:lnTo>
                        <a:pt x="130" y="50"/>
                      </a:lnTo>
                      <a:lnTo>
                        <a:pt x="130" y="50"/>
                      </a:lnTo>
                      <a:lnTo>
                        <a:pt x="130" y="48"/>
                      </a:lnTo>
                      <a:lnTo>
                        <a:pt x="132" y="48"/>
                      </a:lnTo>
                      <a:lnTo>
                        <a:pt x="132" y="48"/>
                      </a:lnTo>
                      <a:lnTo>
                        <a:pt x="132" y="48"/>
                      </a:lnTo>
                      <a:lnTo>
                        <a:pt x="134" y="48"/>
                      </a:lnTo>
                      <a:lnTo>
                        <a:pt x="134" y="48"/>
                      </a:lnTo>
                      <a:lnTo>
                        <a:pt x="134" y="50"/>
                      </a:lnTo>
                      <a:lnTo>
                        <a:pt x="134" y="50"/>
                      </a:lnTo>
                      <a:lnTo>
                        <a:pt x="134" y="50"/>
                      </a:lnTo>
                      <a:lnTo>
                        <a:pt x="135" y="50"/>
                      </a:lnTo>
                      <a:lnTo>
                        <a:pt x="135" y="52"/>
                      </a:lnTo>
                      <a:lnTo>
                        <a:pt x="135" y="52"/>
                      </a:lnTo>
                      <a:lnTo>
                        <a:pt x="135" y="52"/>
                      </a:lnTo>
                      <a:lnTo>
                        <a:pt x="135" y="52"/>
                      </a:lnTo>
                      <a:lnTo>
                        <a:pt x="135" y="54"/>
                      </a:lnTo>
                      <a:lnTo>
                        <a:pt x="135" y="54"/>
                      </a:lnTo>
                      <a:lnTo>
                        <a:pt x="135" y="54"/>
                      </a:lnTo>
                      <a:lnTo>
                        <a:pt x="134" y="54"/>
                      </a:lnTo>
                      <a:lnTo>
                        <a:pt x="134" y="54"/>
                      </a:lnTo>
                      <a:lnTo>
                        <a:pt x="134" y="56"/>
                      </a:lnTo>
                      <a:lnTo>
                        <a:pt x="134" y="56"/>
                      </a:lnTo>
                      <a:lnTo>
                        <a:pt x="134" y="56"/>
                      </a:lnTo>
                      <a:lnTo>
                        <a:pt x="134" y="57"/>
                      </a:lnTo>
                      <a:lnTo>
                        <a:pt x="134" y="57"/>
                      </a:lnTo>
                      <a:lnTo>
                        <a:pt x="134" y="57"/>
                      </a:lnTo>
                      <a:lnTo>
                        <a:pt x="134" y="57"/>
                      </a:lnTo>
                      <a:lnTo>
                        <a:pt x="134" y="59"/>
                      </a:lnTo>
                      <a:lnTo>
                        <a:pt x="134" y="59"/>
                      </a:lnTo>
                      <a:lnTo>
                        <a:pt x="135" y="59"/>
                      </a:lnTo>
                      <a:lnTo>
                        <a:pt x="135" y="59"/>
                      </a:lnTo>
                      <a:lnTo>
                        <a:pt x="135" y="59"/>
                      </a:lnTo>
                      <a:lnTo>
                        <a:pt x="135" y="61"/>
                      </a:lnTo>
                      <a:lnTo>
                        <a:pt x="137" y="61"/>
                      </a:lnTo>
                      <a:lnTo>
                        <a:pt x="137" y="61"/>
                      </a:lnTo>
                      <a:lnTo>
                        <a:pt x="137" y="61"/>
                      </a:lnTo>
                      <a:lnTo>
                        <a:pt x="137" y="63"/>
                      </a:lnTo>
                      <a:lnTo>
                        <a:pt x="137" y="63"/>
                      </a:lnTo>
                      <a:lnTo>
                        <a:pt x="137" y="63"/>
                      </a:lnTo>
                      <a:lnTo>
                        <a:pt x="137" y="65"/>
                      </a:lnTo>
                      <a:lnTo>
                        <a:pt x="139" y="65"/>
                      </a:lnTo>
                      <a:lnTo>
                        <a:pt x="139" y="65"/>
                      </a:lnTo>
                      <a:lnTo>
                        <a:pt x="137" y="65"/>
                      </a:lnTo>
                      <a:lnTo>
                        <a:pt x="137" y="67"/>
                      </a:lnTo>
                      <a:lnTo>
                        <a:pt x="137" y="67"/>
                      </a:lnTo>
                      <a:lnTo>
                        <a:pt x="137" y="67"/>
                      </a:lnTo>
                      <a:lnTo>
                        <a:pt x="137" y="67"/>
                      </a:lnTo>
                      <a:lnTo>
                        <a:pt x="137" y="67"/>
                      </a:lnTo>
                      <a:lnTo>
                        <a:pt x="137" y="69"/>
                      </a:lnTo>
                      <a:lnTo>
                        <a:pt x="137" y="69"/>
                      </a:lnTo>
                      <a:lnTo>
                        <a:pt x="135" y="69"/>
                      </a:lnTo>
                      <a:lnTo>
                        <a:pt x="135" y="71"/>
                      </a:lnTo>
                      <a:lnTo>
                        <a:pt x="135" y="71"/>
                      </a:lnTo>
                      <a:lnTo>
                        <a:pt x="135" y="71"/>
                      </a:lnTo>
                      <a:lnTo>
                        <a:pt x="134" y="71"/>
                      </a:lnTo>
                      <a:lnTo>
                        <a:pt x="134" y="73"/>
                      </a:lnTo>
                      <a:lnTo>
                        <a:pt x="134" y="73"/>
                      </a:lnTo>
                      <a:lnTo>
                        <a:pt x="134" y="73"/>
                      </a:lnTo>
                      <a:lnTo>
                        <a:pt x="134" y="73"/>
                      </a:lnTo>
                      <a:lnTo>
                        <a:pt x="134" y="75"/>
                      </a:lnTo>
                      <a:lnTo>
                        <a:pt x="132" y="75"/>
                      </a:lnTo>
                      <a:lnTo>
                        <a:pt x="132" y="75"/>
                      </a:lnTo>
                      <a:lnTo>
                        <a:pt x="132" y="75"/>
                      </a:lnTo>
                      <a:lnTo>
                        <a:pt x="132" y="75"/>
                      </a:lnTo>
                      <a:lnTo>
                        <a:pt x="130" y="75"/>
                      </a:lnTo>
                      <a:lnTo>
                        <a:pt x="130" y="75"/>
                      </a:lnTo>
                      <a:lnTo>
                        <a:pt x="130" y="75"/>
                      </a:lnTo>
                      <a:lnTo>
                        <a:pt x="128" y="75"/>
                      </a:lnTo>
                      <a:lnTo>
                        <a:pt x="128" y="75"/>
                      </a:lnTo>
                      <a:lnTo>
                        <a:pt x="128" y="75"/>
                      </a:lnTo>
                      <a:lnTo>
                        <a:pt x="128" y="75"/>
                      </a:lnTo>
                      <a:lnTo>
                        <a:pt x="126" y="75"/>
                      </a:lnTo>
                      <a:lnTo>
                        <a:pt x="126" y="75"/>
                      </a:lnTo>
                      <a:lnTo>
                        <a:pt x="126" y="75"/>
                      </a:lnTo>
                      <a:lnTo>
                        <a:pt x="124" y="75"/>
                      </a:lnTo>
                      <a:lnTo>
                        <a:pt x="124" y="75"/>
                      </a:lnTo>
                      <a:lnTo>
                        <a:pt x="124" y="75"/>
                      </a:lnTo>
                      <a:lnTo>
                        <a:pt x="122" y="75"/>
                      </a:lnTo>
                      <a:lnTo>
                        <a:pt x="122" y="75"/>
                      </a:lnTo>
                      <a:lnTo>
                        <a:pt x="122" y="75"/>
                      </a:lnTo>
                      <a:lnTo>
                        <a:pt x="120" y="75"/>
                      </a:lnTo>
                      <a:lnTo>
                        <a:pt x="120" y="75"/>
                      </a:lnTo>
                      <a:lnTo>
                        <a:pt x="120" y="75"/>
                      </a:lnTo>
                      <a:lnTo>
                        <a:pt x="120" y="75"/>
                      </a:lnTo>
                      <a:lnTo>
                        <a:pt x="120" y="77"/>
                      </a:lnTo>
                      <a:lnTo>
                        <a:pt x="120" y="77"/>
                      </a:lnTo>
                      <a:lnTo>
                        <a:pt x="120" y="77"/>
                      </a:lnTo>
                      <a:lnTo>
                        <a:pt x="118" y="77"/>
                      </a:lnTo>
                      <a:lnTo>
                        <a:pt x="118" y="79"/>
                      </a:lnTo>
                      <a:lnTo>
                        <a:pt x="118" y="79"/>
                      </a:lnTo>
                      <a:lnTo>
                        <a:pt x="116" y="79"/>
                      </a:lnTo>
                      <a:lnTo>
                        <a:pt x="116" y="79"/>
                      </a:lnTo>
                      <a:lnTo>
                        <a:pt x="116" y="79"/>
                      </a:lnTo>
                      <a:lnTo>
                        <a:pt x="116" y="79"/>
                      </a:lnTo>
                      <a:lnTo>
                        <a:pt x="116" y="80"/>
                      </a:lnTo>
                      <a:lnTo>
                        <a:pt x="116" y="80"/>
                      </a:lnTo>
                      <a:lnTo>
                        <a:pt x="116" y="80"/>
                      </a:lnTo>
                      <a:lnTo>
                        <a:pt x="116" y="80"/>
                      </a:lnTo>
                      <a:lnTo>
                        <a:pt x="116" y="82"/>
                      </a:lnTo>
                      <a:lnTo>
                        <a:pt x="116" y="82"/>
                      </a:lnTo>
                      <a:lnTo>
                        <a:pt x="114" y="82"/>
                      </a:lnTo>
                      <a:lnTo>
                        <a:pt x="114" y="82"/>
                      </a:lnTo>
                      <a:lnTo>
                        <a:pt x="114" y="82"/>
                      </a:lnTo>
                      <a:lnTo>
                        <a:pt x="112" y="82"/>
                      </a:lnTo>
                      <a:lnTo>
                        <a:pt x="112" y="82"/>
                      </a:lnTo>
                      <a:lnTo>
                        <a:pt x="112" y="82"/>
                      </a:lnTo>
                      <a:lnTo>
                        <a:pt x="112" y="82"/>
                      </a:lnTo>
                      <a:lnTo>
                        <a:pt x="112" y="82"/>
                      </a:lnTo>
                      <a:lnTo>
                        <a:pt x="111" y="82"/>
                      </a:lnTo>
                      <a:lnTo>
                        <a:pt x="111" y="82"/>
                      </a:lnTo>
                      <a:lnTo>
                        <a:pt x="111" y="82"/>
                      </a:lnTo>
                      <a:lnTo>
                        <a:pt x="109" y="82"/>
                      </a:lnTo>
                      <a:lnTo>
                        <a:pt x="109" y="82"/>
                      </a:lnTo>
                      <a:lnTo>
                        <a:pt x="107" y="82"/>
                      </a:lnTo>
                      <a:lnTo>
                        <a:pt x="107" y="84"/>
                      </a:lnTo>
                      <a:lnTo>
                        <a:pt x="107" y="84"/>
                      </a:lnTo>
                      <a:lnTo>
                        <a:pt x="107" y="84"/>
                      </a:lnTo>
                      <a:lnTo>
                        <a:pt x="105" y="84"/>
                      </a:lnTo>
                      <a:lnTo>
                        <a:pt x="105" y="82"/>
                      </a:lnTo>
                      <a:lnTo>
                        <a:pt x="105" y="82"/>
                      </a:lnTo>
                      <a:lnTo>
                        <a:pt x="105" y="82"/>
                      </a:lnTo>
                      <a:lnTo>
                        <a:pt x="105" y="82"/>
                      </a:lnTo>
                      <a:lnTo>
                        <a:pt x="103" y="82"/>
                      </a:lnTo>
                      <a:lnTo>
                        <a:pt x="103" y="82"/>
                      </a:lnTo>
                      <a:lnTo>
                        <a:pt x="101" y="82"/>
                      </a:lnTo>
                      <a:lnTo>
                        <a:pt x="101" y="82"/>
                      </a:lnTo>
                      <a:lnTo>
                        <a:pt x="101" y="82"/>
                      </a:lnTo>
                      <a:lnTo>
                        <a:pt x="101" y="82"/>
                      </a:lnTo>
                      <a:lnTo>
                        <a:pt x="99" y="82"/>
                      </a:lnTo>
                      <a:lnTo>
                        <a:pt x="99" y="82"/>
                      </a:lnTo>
                      <a:lnTo>
                        <a:pt x="99" y="82"/>
                      </a:lnTo>
                      <a:lnTo>
                        <a:pt x="97" y="82"/>
                      </a:lnTo>
                      <a:lnTo>
                        <a:pt x="97" y="82"/>
                      </a:lnTo>
                      <a:lnTo>
                        <a:pt x="97" y="80"/>
                      </a:lnTo>
                      <a:lnTo>
                        <a:pt x="95" y="80"/>
                      </a:lnTo>
                      <a:lnTo>
                        <a:pt x="95" y="80"/>
                      </a:lnTo>
                      <a:lnTo>
                        <a:pt x="95" y="80"/>
                      </a:lnTo>
                      <a:lnTo>
                        <a:pt x="93" y="80"/>
                      </a:lnTo>
                      <a:lnTo>
                        <a:pt x="93" y="80"/>
                      </a:lnTo>
                      <a:lnTo>
                        <a:pt x="93" y="80"/>
                      </a:lnTo>
                      <a:lnTo>
                        <a:pt x="93" y="80"/>
                      </a:lnTo>
                      <a:lnTo>
                        <a:pt x="91" y="80"/>
                      </a:lnTo>
                      <a:lnTo>
                        <a:pt x="91" y="80"/>
                      </a:lnTo>
                      <a:lnTo>
                        <a:pt x="91" y="80"/>
                      </a:lnTo>
                      <a:lnTo>
                        <a:pt x="91" y="82"/>
                      </a:lnTo>
                      <a:lnTo>
                        <a:pt x="90" y="82"/>
                      </a:lnTo>
                      <a:lnTo>
                        <a:pt x="90" y="80"/>
                      </a:lnTo>
                      <a:lnTo>
                        <a:pt x="90" y="80"/>
                      </a:lnTo>
                      <a:lnTo>
                        <a:pt x="90" y="82"/>
                      </a:lnTo>
                      <a:lnTo>
                        <a:pt x="90" y="82"/>
                      </a:lnTo>
                      <a:lnTo>
                        <a:pt x="90" y="82"/>
                      </a:lnTo>
                      <a:lnTo>
                        <a:pt x="90" y="82"/>
                      </a:lnTo>
                      <a:lnTo>
                        <a:pt x="88" y="82"/>
                      </a:lnTo>
                      <a:lnTo>
                        <a:pt x="88" y="82"/>
                      </a:lnTo>
                      <a:lnTo>
                        <a:pt x="88" y="84"/>
                      </a:lnTo>
                      <a:lnTo>
                        <a:pt x="86" y="84"/>
                      </a:lnTo>
                      <a:lnTo>
                        <a:pt x="86" y="84"/>
                      </a:lnTo>
                      <a:lnTo>
                        <a:pt x="86" y="84"/>
                      </a:lnTo>
                      <a:lnTo>
                        <a:pt x="86" y="84"/>
                      </a:lnTo>
                      <a:lnTo>
                        <a:pt x="86" y="84"/>
                      </a:lnTo>
                      <a:lnTo>
                        <a:pt x="86" y="82"/>
                      </a:lnTo>
                      <a:lnTo>
                        <a:pt x="84" y="82"/>
                      </a:lnTo>
                      <a:lnTo>
                        <a:pt x="84" y="82"/>
                      </a:lnTo>
                      <a:lnTo>
                        <a:pt x="84" y="82"/>
                      </a:lnTo>
                      <a:lnTo>
                        <a:pt x="82" y="82"/>
                      </a:lnTo>
                      <a:lnTo>
                        <a:pt x="82" y="82"/>
                      </a:lnTo>
                      <a:lnTo>
                        <a:pt x="82" y="84"/>
                      </a:lnTo>
                      <a:lnTo>
                        <a:pt x="80" y="84"/>
                      </a:lnTo>
                      <a:lnTo>
                        <a:pt x="80" y="82"/>
                      </a:lnTo>
                      <a:lnTo>
                        <a:pt x="80" y="82"/>
                      </a:lnTo>
                      <a:lnTo>
                        <a:pt x="80" y="82"/>
                      </a:lnTo>
                      <a:lnTo>
                        <a:pt x="78" y="82"/>
                      </a:lnTo>
                      <a:lnTo>
                        <a:pt x="78" y="82"/>
                      </a:lnTo>
                      <a:lnTo>
                        <a:pt x="78" y="82"/>
                      </a:lnTo>
                      <a:lnTo>
                        <a:pt x="76" y="82"/>
                      </a:lnTo>
                      <a:lnTo>
                        <a:pt x="76" y="82"/>
                      </a:lnTo>
                      <a:lnTo>
                        <a:pt x="74" y="82"/>
                      </a:lnTo>
                      <a:lnTo>
                        <a:pt x="74" y="82"/>
                      </a:lnTo>
                      <a:lnTo>
                        <a:pt x="74" y="82"/>
                      </a:lnTo>
                      <a:lnTo>
                        <a:pt x="72" y="82"/>
                      </a:lnTo>
                      <a:lnTo>
                        <a:pt x="72" y="82"/>
                      </a:lnTo>
                      <a:lnTo>
                        <a:pt x="72" y="82"/>
                      </a:lnTo>
                      <a:lnTo>
                        <a:pt x="70" y="82"/>
                      </a:lnTo>
                      <a:lnTo>
                        <a:pt x="70" y="82"/>
                      </a:lnTo>
                      <a:lnTo>
                        <a:pt x="68" y="82"/>
                      </a:lnTo>
                      <a:lnTo>
                        <a:pt x="68" y="82"/>
                      </a:lnTo>
                      <a:lnTo>
                        <a:pt x="68" y="82"/>
                      </a:lnTo>
                      <a:lnTo>
                        <a:pt x="67" y="82"/>
                      </a:lnTo>
                      <a:lnTo>
                        <a:pt x="67" y="84"/>
                      </a:lnTo>
                      <a:lnTo>
                        <a:pt x="67" y="84"/>
                      </a:lnTo>
                      <a:lnTo>
                        <a:pt x="67" y="82"/>
                      </a:lnTo>
                      <a:lnTo>
                        <a:pt x="67" y="82"/>
                      </a:lnTo>
                      <a:lnTo>
                        <a:pt x="65" y="82"/>
                      </a:lnTo>
                      <a:lnTo>
                        <a:pt x="65" y="82"/>
                      </a:lnTo>
                      <a:lnTo>
                        <a:pt x="63" y="82"/>
                      </a:lnTo>
                      <a:lnTo>
                        <a:pt x="63" y="82"/>
                      </a:lnTo>
                      <a:lnTo>
                        <a:pt x="63" y="82"/>
                      </a:lnTo>
                      <a:lnTo>
                        <a:pt x="61" y="82"/>
                      </a:lnTo>
                      <a:lnTo>
                        <a:pt x="61" y="84"/>
                      </a:lnTo>
                      <a:lnTo>
                        <a:pt x="61" y="84"/>
                      </a:lnTo>
                      <a:lnTo>
                        <a:pt x="61" y="84"/>
                      </a:lnTo>
                      <a:lnTo>
                        <a:pt x="59" y="84"/>
                      </a:lnTo>
                      <a:lnTo>
                        <a:pt x="59" y="82"/>
                      </a:lnTo>
                      <a:lnTo>
                        <a:pt x="59" y="82"/>
                      </a:lnTo>
                      <a:lnTo>
                        <a:pt x="57" y="82"/>
                      </a:lnTo>
                      <a:lnTo>
                        <a:pt x="57" y="82"/>
                      </a:lnTo>
                      <a:lnTo>
                        <a:pt x="57" y="82"/>
                      </a:lnTo>
                      <a:lnTo>
                        <a:pt x="55" y="82"/>
                      </a:lnTo>
                      <a:lnTo>
                        <a:pt x="55" y="82"/>
                      </a:lnTo>
                      <a:lnTo>
                        <a:pt x="53" y="82"/>
                      </a:lnTo>
                      <a:lnTo>
                        <a:pt x="53" y="82"/>
                      </a:lnTo>
                      <a:lnTo>
                        <a:pt x="53" y="82"/>
                      </a:lnTo>
                      <a:lnTo>
                        <a:pt x="51" y="82"/>
                      </a:lnTo>
                      <a:lnTo>
                        <a:pt x="51" y="82"/>
                      </a:lnTo>
                      <a:lnTo>
                        <a:pt x="51" y="82"/>
                      </a:lnTo>
                      <a:lnTo>
                        <a:pt x="49" y="82"/>
                      </a:lnTo>
                      <a:lnTo>
                        <a:pt x="49" y="82"/>
                      </a:lnTo>
                      <a:lnTo>
                        <a:pt x="47" y="82"/>
                      </a:lnTo>
                      <a:lnTo>
                        <a:pt x="47" y="82"/>
                      </a:lnTo>
                      <a:lnTo>
                        <a:pt x="47" y="84"/>
                      </a:lnTo>
                      <a:lnTo>
                        <a:pt x="47" y="84"/>
                      </a:lnTo>
                      <a:lnTo>
                        <a:pt x="47" y="86"/>
                      </a:lnTo>
                      <a:lnTo>
                        <a:pt x="47" y="86"/>
                      </a:lnTo>
                      <a:lnTo>
                        <a:pt x="47" y="86"/>
                      </a:lnTo>
                      <a:lnTo>
                        <a:pt x="47" y="88"/>
                      </a:lnTo>
                      <a:lnTo>
                        <a:pt x="46" y="88"/>
                      </a:lnTo>
                      <a:lnTo>
                        <a:pt x="46" y="88"/>
                      </a:lnTo>
                      <a:lnTo>
                        <a:pt x="46" y="90"/>
                      </a:lnTo>
                      <a:lnTo>
                        <a:pt x="46" y="90"/>
                      </a:lnTo>
                      <a:lnTo>
                        <a:pt x="46" y="90"/>
                      </a:lnTo>
                      <a:lnTo>
                        <a:pt x="46" y="92"/>
                      </a:lnTo>
                      <a:lnTo>
                        <a:pt x="46" y="92"/>
                      </a:lnTo>
                      <a:lnTo>
                        <a:pt x="46" y="94"/>
                      </a:lnTo>
                      <a:lnTo>
                        <a:pt x="47" y="94"/>
                      </a:lnTo>
                      <a:lnTo>
                        <a:pt x="47" y="94"/>
                      </a:lnTo>
                      <a:lnTo>
                        <a:pt x="47" y="94"/>
                      </a:lnTo>
                      <a:lnTo>
                        <a:pt x="47" y="96"/>
                      </a:lnTo>
                      <a:lnTo>
                        <a:pt x="47" y="96"/>
                      </a:lnTo>
                      <a:lnTo>
                        <a:pt x="47" y="96"/>
                      </a:lnTo>
                      <a:lnTo>
                        <a:pt x="47" y="96"/>
                      </a:lnTo>
                      <a:lnTo>
                        <a:pt x="47" y="98"/>
                      </a:lnTo>
                      <a:lnTo>
                        <a:pt x="47" y="98"/>
                      </a:lnTo>
                      <a:lnTo>
                        <a:pt x="47" y="98"/>
                      </a:lnTo>
                      <a:lnTo>
                        <a:pt x="47" y="100"/>
                      </a:lnTo>
                      <a:lnTo>
                        <a:pt x="49" y="100"/>
                      </a:lnTo>
                      <a:lnTo>
                        <a:pt x="49" y="100"/>
                      </a:lnTo>
                      <a:lnTo>
                        <a:pt x="47" y="100"/>
                      </a:lnTo>
                      <a:lnTo>
                        <a:pt x="47" y="100"/>
                      </a:lnTo>
                      <a:lnTo>
                        <a:pt x="47" y="102"/>
                      </a:lnTo>
                      <a:lnTo>
                        <a:pt x="47" y="102"/>
                      </a:lnTo>
                      <a:lnTo>
                        <a:pt x="47" y="103"/>
                      </a:lnTo>
                      <a:lnTo>
                        <a:pt x="47" y="103"/>
                      </a:lnTo>
                      <a:lnTo>
                        <a:pt x="49" y="103"/>
                      </a:lnTo>
                      <a:lnTo>
                        <a:pt x="49" y="105"/>
                      </a:lnTo>
                      <a:lnTo>
                        <a:pt x="49" y="105"/>
                      </a:lnTo>
                      <a:lnTo>
                        <a:pt x="49" y="107"/>
                      </a:lnTo>
                      <a:lnTo>
                        <a:pt x="49" y="107"/>
                      </a:lnTo>
                      <a:lnTo>
                        <a:pt x="49" y="107"/>
                      </a:lnTo>
                      <a:lnTo>
                        <a:pt x="47" y="107"/>
                      </a:lnTo>
                      <a:lnTo>
                        <a:pt x="47" y="109"/>
                      </a:lnTo>
                      <a:lnTo>
                        <a:pt x="47" y="109"/>
                      </a:lnTo>
                      <a:lnTo>
                        <a:pt x="47" y="111"/>
                      </a:lnTo>
                      <a:lnTo>
                        <a:pt x="49" y="111"/>
                      </a:lnTo>
                      <a:lnTo>
                        <a:pt x="49" y="111"/>
                      </a:lnTo>
                      <a:lnTo>
                        <a:pt x="47" y="111"/>
                      </a:lnTo>
                      <a:lnTo>
                        <a:pt x="47" y="113"/>
                      </a:lnTo>
                      <a:lnTo>
                        <a:pt x="49" y="113"/>
                      </a:lnTo>
                      <a:lnTo>
                        <a:pt x="49" y="113"/>
                      </a:lnTo>
                      <a:lnTo>
                        <a:pt x="49" y="113"/>
                      </a:lnTo>
                      <a:lnTo>
                        <a:pt x="49" y="115"/>
                      </a:lnTo>
                      <a:lnTo>
                        <a:pt x="49" y="115"/>
                      </a:lnTo>
                      <a:lnTo>
                        <a:pt x="49" y="115"/>
                      </a:lnTo>
                      <a:lnTo>
                        <a:pt x="49" y="115"/>
                      </a:lnTo>
                      <a:lnTo>
                        <a:pt x="47" y="115"/>
                      </a:lnTo>
                      <a:lnTo>
                        <a:pt x="47" y="115"/>
                      </a:lnTo>
                      <a:lnTo>
                        <a:pt x="47" y="115"/>
                      </a:lnTo>
                      <a:lnTo>
                        <a:pt x="47" y="115"/>
                      </a:lnTo>
                      <a:lnTo>
                        <a:pt x="47" y="115"/>
                      </a:lnTo>
                      <a:lnTo>
                        <a:pt x="47" y="113"/>
                      </a:lnTo>
                      <a:lnTo>
                        <a:pt x="46" y="113"/>
                      </a:lnTo>
                      <a:lnTo>
                        <a:pt x="46" y="113"/>
                      </a:lnTo>
                      <a:lnTo>
                        <a:pt x="46" y="113"/>
                      </a:lnTo>
                      <a:lnTo>
                        <a:pt x="46" y="111"/>
                      </a:lnTo>
                      <a:lnTo>
                        <a:pt x="46" y="111"/>
                      </a:lnTo>
                      <a:lnTo>
                        <a:pt x="46" y="111"/>
                      </a:lnTo>
                      <a:lnTo>
                        <a:pt x="46" y="109"/>
                      </a:lnTo>
                      <a:lnTo>
                        <a:pt x="46" y="109"/>
                      </a:lnTo>
                      <a:lnTo>
                        <a:pt x="44" y="109"/>
                      </a:lnTo>
                      <a:lnTo>
                        <a:pt x="44" y="109"/>
                      </a:lnTo>
                      <a:lnTo>
                        <a:pt x="44" y="109"/>
                      </a:lnTo>
                      <a:lnTo>
                        <a:pt x="44" y="109"/>
                      </a:lnTo>
                      <a:lnTo>
                        <a:pt x="44" y="107"/>
                      </a:lnTo>
                      <a:lnTo>
                        <a:pt x="42" y="107"/>
                      </a:lnTo>
                      <a:lnTo>
                        <a:pt x="42" y="107"/>
                      </a:lnTo>
                      <a:lnTo>
                        <a:pt x="42" y="107"/>
                      </a:lnTo>
                      <a:lnTo>
                        <a:pt x="42" y="107"/>
                      </a:lnTo>
                      <a:lnTo>
                        <a:pt x="42" y="107"/>
                      </a:lnTo>
                      <a:lnTo>
                        <a:pt x="42" y="105"/>
                      </a:lnTo>
                      <a:lnTo>
                        <a:pt x="40" y="105"/>
                      </a:lnTo>
                      <a:lnTo>
                        <a:pt x="40" y="107"/>
                      </a:lnTo>
                      <a:lnTo>
                        <a:pt x="40" y="107"/>
                      </a:lnTo>
                      <a:lnTo>
                        <a:pt x="40" y="107"/>
                      </a:lnTo>
                      <a:lnTo>
                        <a:pt x="40" y="105"/>
                      </a:lnTo>
                      <a:lnTo>
                        <a:pt x="38" y="105"/>
                      </a:lnTo>
                      <a:lnTo>
                        <a:pt x="38" y="105"/>
                      </a:lnTo>
                      <a:lnTo>
                        <a:pt x="36" y="105"/>
                      </a:lnTo>
                      <a:lnTo>
                        <a:pt x="36" y="105"/>
                      </a:lnTo>
                      <a:lnTo>
                        <a:pt x="36" y="105"/>
                      </a:lnTo>
                      <a:lnTo>
                        <a:pt x="34" y="105"/>
                      </a:lnTo>
                      <a:lnTo>
                        <a:pt x="34" y="105"/>
                      </a:lnTo>
                      <a:lnTo>
                        <a:pt x="34" y="105"/>
                      </a:lnTo>
                      <a:lnTo>
                        <a:pt x="34" y="105"/>
                      </a:lnTo>
                      <a:lnTo>
                        <a:pt x="32" y="105"/>
                      </a:lnTo>
                      <a:lnTo>
                        <a:pt x="32" y="105"/>
                      </a:lnTo>
                      <a:lnTo>
                        <a:pt x="32" y="105"/>
                      </a:lnTo>
                      <a:lnTo>
                        <a:pt x="30" y="105"/>
                      </a:lnTo>
                      <a:lnTo>
                        <a:pt x="30" y="107"/>
                      </a:lnTo>
                      <a:lnTo>
                        <a:pt x="30" y="107"/>
                      </a:lnTo>
                      <a:lnTo>
                        <a:pt x="30" y="107"/>
                      </a:lnTo>
                      <a:lnTo>
                        <a:pt x="28" y="107"/>
                      </a:lnTo>
                      <a:lnTo>
                        <a:pt x="28" y="107"/>
                      </a:lnTo>
                      <a:lnTo>
                        <a:pt x="28" y="107"/>
                      </a:lnTo>
                      <a:lnTo>
                        <a:pt x="26" y="107"/>
                      </a:lnTo>
                      <a:lnTo>
                        <a:pt x="26" y="107"/>
                      </a:lnTo>
                      <a:lnTo>
                        <a:pt x="26" y="107"/>
                      </a:lnTo>
                      <a:lnTo>
                        <a:pt x="26" y="107"/>
                      </a:lnTo>
                      <a:lnTo>
                        <a:pt x="26" y="107"/>
                      </a:lnTo>
                      <a:lnTo>
                        <a:pt x="24" y="107"/>
                      </a:lnTo>
                      <a:lnTo>
                        <a:pt x="24" y="107"/>
                      </a:lnTo>
                      <a:lnTo>
                        <a:pt x="24" y="107"/>
                      </a:lnTo>
                      <a:lnTo>
                        <a:pt x="24" y="107"/>
                      </a:lnTo>
                      <a:lnTo>
                        <a:pt x="24" y="109"/>
                      </a:lnTo>
                      <a:lnTo>
                        <a:pt x="23" y="109"/>
                      </a:lnTo>
                      <a:lnTo>
                        <a:pt x="23" y="109"/>
                      </a:lnTo>
                      <a:lnTo>
                        <a:pt x="23" y="109"/>
                      </a:lnTo>
                      <a:lnTo>
                        <a:pt x="23" y="111"/>
                      </a:lnTo>
                      <a:lnTo>
                        <a:pt x="23" y="111"/>
                      </a:lnTo>
                      <a:lnTo>
                        <a:pt x="21" y="111"/>
                      </a:lnTo>
                      <a:lnTo>
                        <a:pt x="21" y="111"/>
                      </a:lnTo>
                      <a:lnTo>
                        <a:pt x="21" y="113"/>
                      </a:lnTo>
                      <a:lnTo>
                        <a:pt x="21" y="113"/>
                      </a:lnTo>
                      <a:lnTo>
                        <a:pt x="21" y="111"/>
                      </a:lnTo>
                      <a:lnTo>
                        <a:pt x="21" y="111"/>
                      </a:lnTo>
                      <a:lnTo>
                        <a:pt x="19" y="111"/>
                      </a:lnTo>
                      <a:lnTo>
                        <a:pt x="19" y="111"/>
                      </a:lnTo>
                      <a:lnTo>
                        <a:pt x="19" y="111"/>
                      </a:lnTo>
                      <a:lnTo>
                        <a:pt x="19" y="109"/>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0" name="Freeform 2093">
                  <a:extLst>
                    <a:ext uri="{FF2B5EF4-FFF2-40B4-BE49-F238E27FC236}">
                      <a16:creationId xmlns:a16="http://schemas.microsoft.com/office/drawing/2014/main" id="{48DBCA16-6810-4F53-B81D-9CA1EBC850A5}"/>
                    </a:ext>
                  </a:extLst>
                </p:cNvPr>
                <p:cNvSpPr>
                  <a:spLocks/>
                </p:cNvSpPr>
                <p:nvPr/>
              </p:nvSpPr>
              <p:spPr bwMode="auto">
                <a:xfrm>
                  <a:off x="14768653" y="4132264"/>
                  <a:ext cx="220663" cy="182563"/>
                </a:xfrm>
                <a:custGeom>
                  <a:avLst/>
                  <a:gdLst>
                    <a:gd name="T0" fmla="*/ 13 w 139"/>
                    <a:gd name="T1" fmla="*/ 107 h 115"/>
                    <a:gd name="T2" fmla="*/ 9 w 139"/>
                    <a:gd name="T3" fmla="*/ 102 h 115"/>
                    <a:gd name="T4" fmla="*/ 3 w 139"/>
                    <a:gd name="T5" fmla="*/ 98 h 115"/>
                    <a:gd name="T6" fmla="*/ 2 w 139"/>
                    <a:gd name="T7" fmla="*/ 92 h 115"/>
                    <a:gd name="T8" fmla="*/ 2 w 139"/>
                    <a:gd name="T9" fmla="*/ 84 h 115"/>
                    <a:gd name="T10" fmla="*/ 5 w 139"/>
                    <a:gd name="T11" fmla="*/ 79 h 115"/>
                    <a:gd name="T12" fmla="*/ 5 w 139"/>
                    <a:gd name="T13" fmla="*/ 71 h 115"/>
                    <a:gd name="T14" fmla="*/ 5 w 139"/>
                    <a:gd name="T15" fmla="*/ 65 h 115"/>
                    <a:gd name="T16" fmla="*/ 13 w 139"/>
                    <a:gd name="T17" fmla="*/ 63 h 115"/>
                    <a:gd name="T18" fmla="*/ 19 w 139"/>
                    <a:gd name="T19" fmla="*/ 57 h 115"/>
                    <a:gd name="T20" fmla="*/ 19 w 139"/>
                    <a:gd name="T21" fmla="*/ 50 h 115"/>
                    <a:gd name="T22" fmla="*/ 23 w 139"/>
                    <a:gd name="T23" fmla="*/ 44 h 115"/>
                    <a:gd name="T24" fmla="*/ 23 w 139"/>
                    <a:gd name="T25" fmla="*/ 36 h 115"/>
                    <a:gd name="T26" fmla="*/ 28 w 139"/>
                    <a:gd name="T27" fmla="*/ 33 h 115"/>
                    <a:gd name="T28" fmla="*/ 32 w 139"/>
                    <a:gd name="T29" fmla="*/ 36 h 115"/>
                    <a:gd name="T30" fmla="*/ 38 w 139"/>
                    <a:gd name="T31" fmla="*/ 36 h 115"/>
                    <a:gd name="T32" fmla="*/ 40 w 139"/>
                    <a:gd name="T33" fmla="*/ 31 h 115"/>
                    <a:gd name="T34" fmla="*/ 44 w 139"/>
                    <a:gd name="T35" fmla="*/ 29 h 115"/>
                    <a:gd name="T36" fmla="*/ 47 w 139"/>
                    <a:gd name="T37" fmla="*/ 23 h 115"/>
                    <a:gd name="T38" fmla="*/ 53 w 139"/>
                    <a:gd name="T39" fmla="*/ 19 h 115"/>
                    <a:gd name="T40" fmla="*/ 61 w 139"/>
                    <a:gd name="T41" fmla="*/ 15 h 115"/>
                    <a:gd name="T42" fmla="*/ 63 w 139"/>
                    <a:gd name="T43" fmla="*/ 10 h 115"/>
                    <a:gd name="T44" fmla="*/ 70 w 139"/>
                    <a:gd name="T45" fmla="*/ 6 h 115"/>
                    <a:gd name="T46" fmla="*/ 78 w 139"/>
                    <a:gd name="T47" fmla="*/ 4 h 115"/>
                    <a:gd name="T48" fmla="*/ 84 w 139"/>
                    <a:gd name="T49" fmla="*/ 0 h 115"/>
                    <a:gd name="T50" fmla="*/ 91 w 139"/>
                    <a:gd name="T51" fmla="*/ 0 h 115"/>
                    <a:gd name="T52" fmla="*/ 97 w 139"/>
                    <a:gd name="T53" fmla="*/ 2 h 115"/>
                    <a:gd name="T54" fmla="*/ 101 w 139"/>
                    <a:gd name="T55" fmla="*/ 6 h 115"/>
                    <a:gd name="T56" fmla="*/ 101 w 139"/>
                    <a:gd name="T57" fmla="*/ 13 h 115"/>
                    <a:gd name="T58" fmla="*/ 105 w 139"/>
                    <a:gd name="T59" fmla="*/ 21 h 115"/>
                    <a:gd name="T60" fmla="*/ 109 w 139"/>
                    <a:gd name="T61" fmla="*/ 27 h 115"/>
                    <a:gd name="T62" fmla="*/ 114 w 139"/>
                    <a:gd name="T63" fmla="*/ 33 h 115"/>
                    <a:gd name="T64" fmla="*/ 116 w 139"/>
                    <a:gd name="T65" fmla="*/ 34 h 115"/>
                    <a:gd name="T66" fmla="*/ 116 w 139"/>
                    <a:gd name="T67" fmla="*/ 42 h 115"/>
                    <a:gd name="T68" fmla="*/ 120 w 139"/>
                    <a:gd name="T69" fmla="*/ 46 h 115"/>
                    <a:gd name="T70" fmla="*/ 128 w 139"/>
                    <a:gd name="T71" fmla="*/ 50 h 115"/>
                    <a:gd name="T72" fmla="*/ 134 w 139"/>
                    <a:gd name="T73" fmla="*/ 50 h 115"/>
                    <a:gd name="T74" fmla="*/ 134 w 139"/>
                    <a:gd name="T75" fmla="*/ 56 h 115"/>
                    <a:gd name="T76" fmla="*/ 137 w 139"/>
                    <a:gd name="T77" fmla="*/ 61 h 115"/>
                    <a:gd name="T78" fmla="*/ 137 w 139"/>
                    <a:gd name="T79" fmla="*/ 67 h 115"/>
                    <a:gd name="T80" fmla="*/ 132 w 139"/>
                    <a:gd name="T81" fmla="*/ 75 h 115"/>
                    <a:gd name="T82" fmla="*/ 126 w 139"/>
                    <a:gd name="T83" fmla="*/ 75 h 115"/>
                    <a:gd name="T84" fmla="*/ 120 w 139"/>
                    <a:gd name="T85" fmla="*/ 77 h 115"/>
                    <a:gd name="T86" fmla="*/ 116 w 139"/>
                    <a:gd name="T87" fmla="*/ 82 h 115"/>
                    <a:gd name="T88" fmla="*/ 109 w 139"/>
                    <a:gd name="T89" fmla="*/ 82 h 115"/>
                    <a:gd name="T90" fmla="*/ 101 w 139"/>
                    <a:gd name="T91" fmla="*/ 82 h 115"/>
                    <a:gd name="T92" fmla="*/ 93 w 139"/>
                    <a:gd name="T93" fmla="*/ 80 h 115"/>
                    <a:gd name="T94" fmla="*/ 90 w 139"/>
                    <a:gd name="T95" fmla="*/ 82 h 115"/>
                    <a:gd name="T96" fmla="*/ 82 w 139"/>
                    <a:gd name="T97" fmla="*/ 82 h 115"/>
                    <a:gd name="T98" fmla="*/ 74 w 139"/>
                    <a:gd name="T99" fmla="*/ 82 h 115"/>
                    <a:gd name="T100" fmla="*/ 67 w 139"/>
                    <a:gd name="T101" fmla="*/ 82 h 115"/>
                    <a:gd name="T102" fmla="*/ 59 w 139"/>
                    <a:gd name="T103" fmla="*/ 82 h 115"/>
                    <a:gd name="T104" fmla="*/ 49 w 139"/>
                    <a:gd name="T105" fmla="*/ 82 h 115"/>
                    <a:gd name="T106" fmla="*/ 46 w 139"/>
                    <a:gd name="T107" fmla="*/ 90 h 115"/>
                    <a:gd name="T108" fmla="*/ 47 w 139"/>
                    <a:gd name="T109" fmla="*/ 98 h 115"/>
                    <a:gd name="T110" fmla="*/ 49 w 139"/>
                    <a:gd name="T111" fmla="*/ 107 h 115"/>
                    <a:gd name="T112" fmla="*/ 49 w 139"/>
                    <a:gd name="T113" fmla="*/ 113 h 115"/>
                    <a:gd name="T114" fmla="*/ 46 w 139"/>
                    <a:gd name="T115" fmla="*/ 113 h 115"/>
                    <a:gd name="T116" fmla="*/ 42 w 139"/>
                    <a:gd name="T117" fmla="*/ 107 h 115"/>
                    <a:gd name="T118" fmla="*/ 36 w 139"/>
                    <a:gd name="T119" fmla="*/ 105 h 115"/>
                    <a:gd name="T120" fmla="*/ 28 w 139"/>
                    <a:gd name="T121" fmla="*/ 107 h 115"/>
                    <a:gd name="T122" fmla="*/ 23 w 139"/>
                    <a:gd name="T123" fmla="*/ 109 h 115"/>
                    <a:gd name="T124" fmla="*/ 19 w 139"/>
                    <a:gd name="T125" fmla="*/ 10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9" h="115">
                      <a:moveTo>
                        <a:pt x="19" y="109"/>
                      </a:moveTo>
                      <a:lnTo>
                        <a:pt x="17" y="109"/>
                      </a:lnTo>
                      <a:lnTo>
                        <a:pt x="17" y="109"/>
                      </a:lnTo>
                      <a:lnTo>
                        <a:pt x="15" y="109"/>
                      </a:lnTo>
                      <a:lnTo>
                        <a:pt x="15" y="111"/>
                      </a:lnTo>
                      <a:lnTo>
                        <a:pt x="15" y="111"/>
                      </a:lnTo>
                      <a:lnTo>
                        <a:pt x="15" y="109"/>
                      </a:lnTo>
                      <a:lnTo>
                        <a:pt x="15" y="109"/>
                      </a:lnTo>
                      <a:lnTo>
                        <a:pt x="15" y="109"/>
                      </a:lnTo>
                      <a:lnTo>
                        <a:pt x="13" y="109"/>
                      </a:lnTo>
                      <a:lnTo>
                        <a:pt x="13" y="107"/>
                      </a:lnTo>
                      <a:lnTo>
                        <a:pt x="13" y="107"/>
                      </a:lnTo>
                      <a:lnTo>
                        <a:pt x="13" y="107"/>
                      </a:lnTo>
                      <a:lnTo>
                        <a:pt x="13" y="107"/>
                      </a:lnTo>
                      <a:lnTo>
                        <a:pt x="13" y="107"/>
                      </a:lnTo>
                      <a:lnTo>
                        <a:pt x="11" y="107"/>
                      </a:lnTo>
                      <a:lnTo>
                        <a:pt x="11" y="107"/>
                      </a:lnTo>
                      <a:lnTo>
                        <a:pt x="11" y="105"/>
                      </a:lnTo>
                      <a:lnTo>
                        <a:pt x="11" y="105"/>
                      </a:lnTo>
                      <a:lnTo>
                        <a:pt x="11" y="103"/>
                      </a:lnTo>
                      <a:lnTo>
                        <a:pt x="11" y="103"/>
                      </a:lnTo>
                      <a:lnTo>
                        <a:pt x="9" y="103"/>
                      </a:lnTo>
                      <a:lnTo>
                        <a:pt x="9" y="102"/>
                      </a:lnTo>
                      <a:lnTo>
                        <a:pt x="9" y="102"/>
                      </a:lnTo>
                      <a:lnTo>
                        <a:pt x="9" y="102"/>
                      </a:lnTo>
                      <a:lnTo>
                        <a:pt x="9" y="102"/>
                      </a:lnTo>
                      <a:lnTo>
                        <a:pt x="9" y="100"/>
                      </a:lnTo>
                      <a:lnTo>
                        <a:pt x="9" y="100"/>
                      </a:lnTo>
                      <a:lnTo>
                        <a:pt x="7" y="100"/>
                      </a:lnTo>
                      <a:lnTo>
                        <a:pt x="7" y="100"/>
                      </a:lnTo>
                      <a:lnTo>
                        <a:pt x="7" y="100"/>
                      </a:lnTo>
                      <a:lnTo>
                        <a:pt x="7" y="98"/>
                      </a:lnTo>
                      <a:lnTo>
                        <a:pt x="7" y="98"/>
                      </a:lnTo>
                      <a:lnTo>
                        <a:pt x="7" y="98"/>
                      </a:lnTo>
                      <a:lnTo>
                        <a:pt x="5" y="98"/>
                      </a:lnTo>
                      <a:lnTo>
                        <a:pt x="5" y="98"/>
                      </a:lnTo>
                      <a:lnTo>
                        <a:pt x="5" y="98"/>
                      </a:lnTo>
                      <a:lnTo>
                        <a:pt x="3" y="98"/>
                      </a:lnTo>
                      <a:lnTo>
                        <a:pt x="3" y="98"/>
                      </a:lnTo>
                      <a:lnTo>
                        <a:pt x="3" y="98"/>
                      </a:lnTo>
                      <a:lnTo>
                        <a:pt x="3" y="98"/>
                      </a:lnTo>
                      <a:lnTo>
                        <a:pt x="2" y="98"/>
                      </a:lnTo>
                      <a:lnTo>
                        <a:pt x="2" y="96"/>
                      </a:lnTo>
                      <a:lnTo>
                        <a:pt x="2" y="96"/>
                      </a:lnTo>
                      <a:lnTo>
                        <a:pt x="2" y="96"/>
                      </a:lnTo>
                      <a:lnTo>
                        <a:pt x="0" y="96"/>
                      </a:lnTo>
                      <a:lnTo>
                        <a:pt x="0" y="94"/>
                      </a:lnTo>
                      <a:lnTo>
                        <a:pt x="2" y="94"/>
                      </a:lnTo>
                      <a:lnTo>
                        <a:pt x="2" y="94"/>
                      </a:lnTo>
                      <a:lnTo>
                        <a:pt x="2" y="92"/>
                      </a:lnTo>
                      <a:lnTo>
                        <a:pt x="2" y="92"/>
                      </a:lnTo>
                      <a:lnTo>
                        <a:pt x="2" y="92"/>
                      </a:lnTo>
                      <a:lnTo>
                        <a:pt x="2" y="90"/>
                      </a:lnTo>
                      <a:lnTo>
                        <a:pt x="2" y="90"/>
                      </a:lnTo>
                      <a:lnTo>
                        <a:pt x="2" y="90"/>
                      </a:lnTo>
                      <a:lnTo>
                        <a:pt x="2" y="90"/>
                      </a:lnTo>
                      <a:lnTo>
                        <a:pt x="2" y="90"/>
                      </a:lnTo>
                      <a:lnTo>
                        <a:pt x="2" y="88"/>
                      </a:lnTo>
                      <a:lnTo>
                        <a:pt x="2" y="88"/>
                      </a:lnTo>
                      <a:lnTo>
                        <a:pt x="3" y="88"/>
                      </a:lnTo>
                      <a:lnTo>
                        <a:pt x="3" y="86"/>
                      </a:lnTo>
                      <a:lnTo>
                        <a:pt x="3" y="86"/>
                      </a:lnTo>
                      <a:lnTo>
                        <a:pt x="2" y="86"/>
                      </a:lnTo>
                      <a:lnTo>
                        <a:pt x="2" y="84"/>
                      </a:lnTo>
                      <a:lnTo>
                        <a:pt x="2" y="84"/>
                      </a:lnTo>
                      <a:lnTo>
                        <a:pt x="2" y="84"/>
                      </a:lnTo>
                      <a:lnTo>
                        <a:pt x="2" y="82"/>
                      </a:lnTo>
                      <a:lnTo>
                        <a:pt x="2" y="82"/>
                      </a:lnTo>
                      <a:lnTo>
                        <a:pt x="2" y="82"/>
                      </a:lnTo>
                      <a:lnTo>
                        <a:pt x="2" y="82"/>
                      </a:lnTo>
                      <a:lnTo>
                        <a:pt x="3" y="82"/>
                      </a:lnTo>
                      <a:lnTo>
                        <a:pt x="3" y="82"/>
                      </a:lnTo>
                      <a:lnTo>
                        <a:pt x="3" y="80"/>
                      </a:lnTo>
                      <a:lnTo>
                        <a:pt x="3" y="80"/>
                      </a:lnTo>
                      <a:lnTo>
                        <a:pt x="3" y="80"/>
                      </a:lnTo>
                      <a:lnTo>
                        <a:pt x="3" y="79"/>
                      </a:lnTo>
                      <a:lnTo>
                        <a:pt x="5" y="79"/>
                      </a:lnTo>
                      <a:lnTo>
                        <a:pt x="5" y="79"/>
                      </a:lnTo>
                      <a:lnTo>
                        <a:pt x="5" y="79"/>
                      </a:lnTo>
                      <a:lnTo>
                        <a:pt x="5" y="77"/>
                      </a:lnTo>
                      <a:lnTo>
                        <a:pt x="5" y="77"/>
                      </a:lnTo>
                      <a:lnTo>
                        <a:pt x="5" y="75"/>
                      </a:lnTo>
                      <a:lnTo>
                        <a:pt x="7" y="75"/>
                      </a:lnTo>
                      <a:lnTo>
                        <a:pt x="7" y="75"/>
                      </a:lnTo>
                      <a:lnTo>
                        <a:pt x="7" y="75"/>
                      </a:lnTo>
                      <a:lnTo>
                        <a:pt x="7" y="73"/>
                      </a:lnTo>
                      <a:lnTo>
                        <a:pt x="7" y="73"/>
                      </a:lnTo>
                      <a:lnTo>
                        <a:pt x="7" y="71"/>
                      </a:lnTo>
                      <a:lnTo>
                        <a:pt x="5" y="71"/>
                      </a:lnTo>
                      <a:lnTo>
                        <a:pt x="5" y="71"/>
                      </a:lnTo>
                      <a:lnTo>
                        <a:pt x="5" y="71"/>
                      </a:lnTo>
                      <a:lnTo>
                        <a:pt x="5" y="69"/>
                      </a:lnTo>
                      <a:lnTo>
                        <a:pt x="5" y="69"/>
                      </a:lnTo>
                      <a:lnTo>
                        <a:pt x="5" y="69"/>
                      </a:lnTo>
                      <a:lnTo>
                        <a:pt x="5" y="67"/>
                      </a:lnTo>
                      <a:lnTo>
                        <a:pt x="5" y="67"/>
                      </a:lnTo>
                      <a:lnTo>
                        <a:pt x="5" y="67"/>
                      </a:lnTo>
                      <a:lnTo>
                        <a:pt x="3" y="67"/>
                      </a:lnTo>
                      <a:lnTo>
                        <a:pt x="3" y="67"/>
                      </a:lnTo>
                      <a:lnTo>
                        <a:pt x="3" y="67"/>
                      </a:lnTo>
                      <a:lnTo>
                        <a:pt x="3" y="67"/>
                      </a:lnTo>
                      <a:lnTo>
                        <a:pt x="5" y="67"/>
                      </a:lnTo>
                      <a:lnTo>
                        <a:pt x="5" y="67"/>
                      </a:lnTo>
                      <a:lnTo>
                        <a:pt x="5" y="65"/>
                      </a:lnTo>
                      <a:lnTo>
                        <a:pt x="7" y="65"/>
                      </a:lnTo>
                      <a:lnTo>
                        <a:pt x="7" y="65"/>
                      </a:lnTo>
                      <a:lnTo>
                        <a:pt x="7" y="65"/>
                      </a:lnTo>
                      <a:lnTo>
                        <a:pt x="7" y="63"/>
                      </a:lnTo>
                      <a:lnTo>
                        <a:pt x="7" y="63"/>
                      </a:lnTo>
                      <a:lnTo>
                        <a:pt x="9" y="63"/>
                      </a:lnTo>
                      <a:lnTo>
                        <a:pt x="9" y="63"/>
                      </a:lnTo>
                      <a:lnTo>
                        <a:pt x="9" y="63"/>
                      </a:lnTo>
                      <a:lnTo>
                        <a:pt x="9" y="63"/>
                      </a:lnTo>
                      <a:lnTo>
                        <a:pt x="11" y="63"/>
                      </a:lnTo>
                      <a:lnTo>
                        <a:pt x="11" y="63"/>
                      </a:lnTo>
                      <a:lnTo>
                        <a:pt x="13" y="63"/>
                      </a:lnTo>
                      <a:lnTo>
                        <a:pt x="13" y="63"/>
                      </a:lnTo>
                      <a:lnTo>
                        <a:pt x="13" y="63"/>
                      </a:lnTo>
                      <a:lnTo>
                        <a:pt x="15" y="63"/>
                      </a:lnTo>
                      <a:lnTo>
                        <a:pt x="15" y="63"/>
                      </a:lnTo>
                      <a:lnTo>
                        <a:pt x="15" y="61"/>
                      </a:lnTo>
                      <a:lnTo>
                        <a:pt x="15" y="61"/>
                      </a:lnTo>
                      <a:lnTo>
                        <a:pt x="15" y="61"/>
                      </a:lnTo>
                      <a:lnTo>
                        <a:pt x="17" y="61"/>
                      </a:lnTo>
                      <a:lnTo>
                        <a:pt x="17" y="59"/>
                      </a:lnTo>
                      <a:lnTo>
                        <a:pt x="17" y="59"/>
                      </a:lnTo>
                      <a:lnTo>
                        <a:pt x="17" y="59"/>
                      </a:lnTo>
                      <a:lnTo>
                        <a:pt x="17" y="59"/>
                      </a:lnTo>
                      <a:lnTo>
                        <a:pt x="19" y="59"/>
                      </a:lnTo>
                      <a:lnTo>
                        <a:pt x="19" y="57"/>
                      </a:lnTo>
                      <a:lnTo>
                        <a:pt x="19" y="57"/>
                      </a:lnTo>
                      <a:lnTo>
                        <a:pt x="19" y="57"/>
                      </a:lnTo>
                      <a:lnTo>
                        <a:pt x="19" y="56"/>
                      </a:lnTo>
                      <a:lnTo>
                        <a:pt x="19" y="56"/>
                      </a:lnTo>
                      <a:lnTo>
                        <a:pt x="19" y="56"/>
                      </a:lnTo>
                      <a:lnTo>
                        <a:pt x="19" y="54"/>
                      </a:lnTo>
                      <a:lnTo>
                        <a:pt x="19" y="54"/>
                      </a:lnTo>
                      <a:lnTo>
                        <a:pt x="21" y="54"/>
                      </a:lnTo>
                      <a:lnTo>
                        <a:pt x="21" y="52"/>
                      </a:lnTo>
                      <a:lnTo>
                        <a:pt x="21" y="52"/>
                      </a:lnTo>
                      <a:lnTo>
                        <a:pt x="21" y="52"/>
                      </a:lnTo>
                      <a:lnTo>
                        <a:pt x="21" y="50"/>
                      </a:lnTo>
                      <a:lnTo>
                        <a:pt x="19" y="50"/>
                      </a:lnTo>
                      <a:lnTo>
                        <a:pt x="19" y="50"/>
                      </a:lnTo>
                      <a:lnTo>
                        <a:pt x="19" y="50"/>
                      </a:lnTo>
                      <a:lnTo>
                        <a:pt x="19" y="48"/>
                      </a:lnTo>
                      <a:lnTo>
                        <a:pt x="19" y="48"/>
                      </a:lnTo>
                      <a:lnTo>
                        <a:pt x="21" y="48"/>
                      </a:lnTo>
                      <a:lnTo>
                        <a:pt x="21" y="48"/>
                      </a:lnTo>
                      <a:lnTo>
                        <a:pt x="21" y="48"/>
                      </a:lnTo>
                      <a:lnTo>
                        <a:pt x="23" y="48"/>
                      </a:lnTo>
                      <a:lnTo>
                        <a:pt x="23" y="48"/>
                      </a:lnTo>
                      <a:lnTo>
                        <a:pt x="23" y="48"/>
                      </a:lnTo>
                      <a:lnTo>
                        <a:pt x="23" y="46"/>
                      </a:lnTo>
                      <a:lnTo>
                        <a:pt x="23" y="46"/>
                      </a:lnTo>
                      <a:lnTo>
                        <a:pt x="23" y="44"/>
                      </a:lnTo>
                      <a:lnTo>
                        <a:pt x="23" y="44"/>
                      </a:lnTo>
                      <a:lnTo>
                        <a:pt x="23" y="42"/>
                      </a:lnTo>
                      <a:lnTo>
                        <a:pt x="23" y="42"/>
                      </a:lnTo>
                      <a:lnTo>
                        <a:pt x="23" y="42"/>
                      </a:lnTo>
                      <a:lnTo>
                        <a:pt x="23" y="42"/>
                      </a:lnTo>
                      <a:lnTo>
                        <a:pt x="23" y="40"/>
                      </a:lnTo>
                      <a:lnTo>
                        <a:pt x="21" y="40"/>
                      </a:lnTo>
                      <a:lnTo>
                        <a:pt x="21" y="40"/>
                      </a:lnTo>
                      <a:lnTo>
                        <a:pt x="21" y="38"/>
                      </a:lnTo>
                      <a:lnTo>
                        <a:pt x="23" y="38"/>
                      </a:lnTo>
                      <a:lnTo>
                        <a:pt x="23" y="38"/>
                      </a:lnTo>
                      <a:lnTo>
                        <a:pt x="23" y="38"/>
                      </a:lnTo>
                      <a:lnTo>
                        <a:pt x="23" y="36"/>
                      </a:lnTo>
                      <a:lnTo>
                        <a:pt x="24" y="36"/>
                      </a:lnTo>
                      <a:lnTo>
                        <a:pt x="24" y="36"/>
                      </a:lnTo>
                      <a:lnTo>
                        <a:pt x="24" y="36"/>
                      </a:lnTo>
                      <a:lnTo>
                        <a:pt x="24" y="36"/>
                      </a:lnTo>
                      <a:lnTo>
                        <a:pt x="24" y="34"/>
                      </a:lnTo>
                      <a:lnTo>
                        <a:pt x="24" y="34"/>
                      </a:lnTo>
                      <a:lnTo>
                        <a:pt x="26" y="34"/>
                      </a:lnTo>
                      <a:lnTo>
                        <a:pt x="26" y="34"/>
                      </a:lnTo>
                      <a:lnTo>
                        <a:pt x="26" y="34"/>
                      </a:lnTo>
                      <a:lnTo>
                        <a:pt x="26" y="34"/>
                      </a:lnTo>
                      <a:lnTo>
                        <a:pt x="26" y="33"/>
                      </a:lnTo>
                      <a:lnTo>
                        <a:pt x="26" y="33"/>
                      </a:lnTo>
                      <a:lnTo>
                        <a:pt x="28" y="33"/>
                      </a:lnTo>
                      <a:lnTo>
                        <a:pt x="28" y="33"/>
                      </a:lnTo>
                      <a:lnTo>
                        <a:pt x="28" y="33"/>
                      </a:lnTo>
                      <a:lnTo>
                        <a:pt x="28" y="34"/>
                      </a:lnTo>
                      <a:lnTo>
                        <a:pt x="28" y="34"/>
                      </a:lnTo>
                      <a:lnTo>
                        <a:pt x="28" y="34"/>
                      </a:lnTo>
                      <a:lnTo>
                        <a:pt x="28" y="34"/>
                      </a:lnTo>
                      <a:lnTo>
                        <a:pt x="30" y="34"/>
                      </a:lnTo>
                      <a:lnTo>
                        <a:pt x="30" y="34"/>
                      </a:lnTo>
                      <a:lnTo>
                        <a:pt x="30" y="34"/>
                      </a:lnTo>
                      <a:lnTo>
                        <a:pt x="30" y="34"/>
                      </a:lnTo>
                      <a:lnTo>
                        <a:pt x="32" y="34"/>
                      </a:lnTo>
                      <a:lnTo>
                        <a:pt x="32" y="36"/>
                      </a:lnTo>
                      <a:lnTo>
                        <a:pt x="32" y="36"/>
                      </a:lnTo>
                      <a:lnTo>
                        <a:pt x="32" y="36"/>
                      </a:lnTo>
                      <a:lnTo>
                        <a:pt x="34" y="36"/>
                      </a:lnTo>
                      <a:lnTo>
                        <a:pt x="34" y="36"/>
                      </a:lnTo>
                      <a:lnTo>
                        <a:pt x="34" y="38"/>
                      </a:lnTo>
                      <a:lnTo>
                        <a:pt x="34" y="38"/>
                      </a:lnTo>
                      <a:lnTo>
                        <a:pt x="34" y="38"/>
                      </a:lnTo>
                      <a:lnTo>
                        <a:pt x="36" y="38"/>
                      </a:lnTo>
                      <a:lnTo>
                        <a:pt x="36" y="38"/>
                      </a:lnTo>
                      <a:lnTo>
                        <a:pt x="36" y="38"/>
                      </a:lnTo>
                      <a:lnTo>
                        <a:pt x="38" y="38"/>
                      </a:lnTo>
                      <a:lnTo>
                        <a:pt x="38" y="38"/>
                      </a:lnTo>
                      <a:lnTo>
                        <a:pt x="38" y="36"/>
                      </a:lnTo>
                      <a:lnTo>
                        <a:pt x="38" y="36"/>
                      </a:lnTo>
                      <a:lnTo>
                        <a:pt x="38" y="36"/>
                      </a:lnTo>
                      <a:lnTo>
                        <a:pt x="40" y="36"/>
                      </a:lnTo>
                      <a:lnTo>
                        <a:pt x="40" y="36"/>
                      </a:lnTo>
                      <a:lnTo>
                        <a:pt x="40" y="36"/>
                      </a:lnTo>
                      <a:lnTo>
                        <a:pt x="40" y="34"/>
                      </a:lnTo>
                      <a:lnTo>
                        <a:pt x="40" y="34"/>
                      </a:lnTo>
                      <a:lnTo>
                        <a:pt x="40" y="34"/>
                      </a:lnTo>
                      <a:lnTo>
                        <a:pt x="40" y="33"/>
                      </a:lnTo>
                      <a:lnTo>
                        <a:pt x="40" y="33"/>
                      </a:lnTo>
                      <a:lnTo>
                        <a:pt x="40" y="33"/>
                      </a:lnTo>
                      <a:lnTo>
                        <a:pt x="40" y="31"/>
                      </a:lnTo>
                      <a:lnTo>
                        <a:pt x="40" y="31"/>
                      </a:lnTo>
                      <a:lnTo>
                        <a:pt x="40" y="31"/>
                      </a:lnTo>
                      <a:lnTo>
                        <a:pt x="40" y="29"/>
                      </a:lnTo>
                      <a:lnTo>
                        <a:pt x="40" y="29"/>
                      </a:lnTo>
                      <a:lnTo>
                        <a:pt x="40" y="29"/>
                      </a:lnTo>
                      <a:lnTo>
                        <a:pt x="40" y="27"/>
                      </a:lnTo>
                      <a:lnTo>
                        <a:pt x="40" y="27"/>
                      </a:lnTo>
                      <a:lnTo>
                        <a:pt x="42" y="27"/>
                      </a:lnTo>
                      <a:lnTo>
                        <a:pt x="42" y="27"/>
                      </a:lnTo>
                      <a:lnTo>
                        <a:pt x="42" y="27"/>
                      </a:lnTo>
                      <a:lnTo>
                        <a:pt x="44" y="27"/>
                      </a:lnTo>
                      <a:lnTo>
                        <a:pt x="44" y="29"/>
                      </a:lnTo>
                      <a:lnTo>
                        <a:pt x="44" y="29"/>
                      </a:lnTo>
                      <a:lnTo>
                        <a:pt x="44" y="29"/>
                      </a:lnTo>
                      <a:lnTo>
                        <a:pt x="44" y="29"/>
                      </a:lnTo>
                      <a:lnTo>
                        <a:pt x="46" y="29"/>
                      </a:lnTo>
                      <a:lnTo>
                        <a:pt x="46" y="29"/>
                      </a:lnTo>
                      <a:lnTo>
                        <a:pt x="46" y="29"/>
                      </a:lnTo>
                      <a:lnTo>
                        <a:pt x="46" y="29"/>
                      </a:lnTo>
                      <a:lnTo>
                        <a:pt x="46" y="29"/>
                      </a:lnTo>
                      <a:lnTo>
                        <a:pt x="46" y="27"/>
                      </a:lnTo>
                      <a:lnTo>
                        <a:pt x="46" y="27"/>
                      </a:lnTo>
                      <a:lnTo>
                        <a:pt x="46" y="27"/>
                      </a:lnTo>
                      <a:lnTo>
                        <a:pt x="46" y="25"/>
                      </a:lnTo>
                      <a:lnTo>
                        <a:pt x="46" y="25"/>
                      </a:lnTo>
                      <a:lnTo>
                        <a:pt x="47" y="25"/>
                      </a:lnTo>
                      <a:lnTo>
                        <a:pt x="47" y="23"/>
                      </a:lnTo>
                      <a:lnTo>
                        <a:pt x="47" y="23"/>
                      </a:lnTo>
                      <a:lnTo>
                        <a:pt x="47" y="21"/>
                      </a:lnTo>
                      <a:lnTo>
                        <a:pt x="47" y="21"/>
                      </a:lnTo>
                      <a:lnTo>
                        <a:pt x="47" y="21"/>
                      </a:lnTo>
                      <a:lnTo>
                        <a:pt x="47" y="21"/>
                      </a:lnTo>
                      <a:lnTo>
                        <a:pt x="49" y="21"/>
                      </a:lnTo>
                      <a:lnTo>
                        <a:pt x="49" y="21"/>
                      </a:lnTo>
                      <a:lnTo>
                        <a:pt x="49" y="19"/>
                      </a:lnTo>
                      <a:lnTo>
                        <a:pt x="51" y="19"/>
                      </a:lnTo>
                      <a:lnTo>
                        <a:pt x="51" y="19"/>
                      </a:lnTo>
                      <a:lnTo>
                        <a:pt x="51" y="19"/>
                      </a:lnTo>
                      <a:lnTo>
                        <a:pt x="51" y="19"/>
                      </a:lnTo>
                      <a:lnTo>
                        <a:pt x="53" y="19"/>
                      </a:lnTo>
                      <a:lnTo>
                        <a:pt x="53" y="19"/>
                      </a:lnTo>
                      <a:lnTo>
                        <a:pt x="53" y="19"/>
                      </a:lnTo>
                      <a:lnTo>
                        <a:pt x="53" y="19"/>
                      </a:lnTo>
                      <a:lnTo>
                        <a:pt x="55" y="19"/>
                      </a:lnTo>
                      <a:lnTo>
                        <a:pt x="55" y="19"/>
                      </a:lnTo>
                      <a:lnTo>
                        <a:pt x="55" y="17"/>
                      </a:lnTo>
                      <a:lnTo>
                        <a:pt x="57" y="17"/>
                      </a:lnTo>
                      <a:lnTo>
                        <a:pt x="57" y="17"/>
                      </a:lnTo>
                      <a:lnTo>
                        <a:pt x="57" y="17"/>
                      </a:lnTo>
                      <a:lnTo>
                        <a:pt x="59" y="17"/>
                      </a:lnTo>
                      <a:lnTo>
                        <a:pt x="59" y="17"/>
                      </a:lnTo>
                      <a:lnTo>
                        <a:pt x="59" y="17"/>
                      </a:lnTo>
                      <a:lnTo>
                        <a:pt x="61" y="17"/>
                      </a:lnTo>
                      <a:lnTo>
                        <a:pt x="61" y="15"/>
                      </a:lnTo>
                      <a:lnTo>
                        <a:pt x="61" y="15"/>
                      </a:lnTo>
                      <a:lnTo>
                        <a:pt x="61" y="15"/>
                      </a:lnTo>
                      <a:lnTo>
                        <a:pt x="61" y="13"/>
                      </a:lnTo>
                      <a:lnTo>
                        <a:pt x="61" y="13"/>
                      </a:lnTo>
                      <a:lnTo>
                        <a:pt x="61" y="11"/>
                      </a:lnTo>
                      <a:lnTo>
                        <a:pt x="61" y="11"/>
                      </a:lnTo>
                      <a:lnTo>
                        <a:pt x="61" y="11"/>
                      </a:lnTo>
                      <a:lnTo>
                        <a:pt x="61" y="11"/>
                      </a:lnTo>
                      <a:lnTo>
                        <a:pt x="63" y="11"/>
                      </a:lnTo>
                      <a:lnTo>
                        <a:pt x="63" y="10"/>
                      </a:lnTo>
                      <a:lnTo>
                        <a:pt x="63" y="10"/>
                      </a:lnTo>
                      <a:lnTo>
                        <a:pt x="63" y="10"/>
                      </a:lnTo>
                      <a:lnTo>
                        <a:pt x="63" y="10"/>
                      </a:lnTo>
                      <a:lnTo>
                        <a:pt x="65" y="10"/>
                      </a:lnTo>
                      <a:lnTo>
                        <a:pt x="65" y="10"/>
                      </a:lnTo>
                      <a:lnTo>
                        <a:pt x="67" y="10"/>
                      </a:lnTo>
                      <a:lnTo>
                        <a:pt x="67" y="8"/>
                      </a:lnTo>
                      <a:lnTo>
                        <a:pt x="67" y="8"/>
                      </a:lnTo>
                      <a:lnTo>
                        <a:pt x="67" y="8"/>
                      </a:lnTo>
                      <a:lnTo>
                        <a:pt x="68" y="8"/>
                      </a:lnTo>
                      <a:lnTo>
                        <a:pt x="68" y="8"/>
                      </a:lnTo>
                      <a:lnTo>
                        <a:pt x="68" y="8"/>
                      </a:lnTo>
                      <a:lnTo>
                        <a:pt x="68" y="8"/>
                      </a:lnTo>
                      <a:lnTo>
                        <a:pt x="70" y="8"/>
                      </a:lnTo>
                      <a:lnTo>
                        <a:pt x="70" y="6"/>
                      </a:lnTo>
                      <a:lnTo>
                        <a:pt x="70" y="6"/>
                      </a:lnTo>
                      <a:lnTo>
                        <a:pt x="72" y="6"/>
                      </a:lnTo>
                      <a:lnTo>
                        <a:pt x="72" y="6"/>
                      </a:lnTo>
                      <a:lnTo>
                        <a:pt x="72" y="6"/>
                      </a:lnTo>
                      <a:lnTo>
                        <a:pt x="72" y="6"/>
                      </a:lnTo>
                      <a:lnTo>
                        <a:pt x="74" y="6"/>
                      </a:lnTo>
                      <a:lnTo>
                        <a:pt x="74" y="6"/>
                      </a:lnTo>
                      <a:lnTo>
                        <a:pt x="74" y="6"/>
                      </a:lnTo>
                      <a:lnTo>
                        <a:pt x="76" y="6"/>
                      </a:lnTo>
                      <a:lnTo>
                        <a:pt x="76" y="6"/>
                      </a:lnTo>
                      <a:lnTo>
                        <a:pt x="76" y="4"/>
                      </a:lnTo>
                      <a:lnTo>
                        <a:pt x="78" y="4"/>
                      </a:lnTo>
                      <a:lnTo>
                        <a:pt x="78" y="4"/>
                      </a:lnTo>
                      <a:lnTo>
                        <a:pt x="78" y="4"/>
                      </a:lnTo>
                      <a:lnTo>
                        <a:pt x="80" y="4"/>
                      </a:lnTo>
                      <a:lnTo>
                        <a:pt x="80" y="4"/>
                      </a:lnTo>
                      <a:lnTo>
                        <a:pt x="80" y="4"/>
                      </a:lnTo>
                      <a:lnTo>
                        <a:pt x="80" y="4"/>
                      </a:lnTo>
                      <a:lnTo>
                        <a:pt x="80" y="4"/>
                      </a:lnTo>
                      <a:lnTo>
                        <a:pt x="80" y="2"/>
                      </a:lnTo>
                      <a:lnTo>
                        <a:pt x="82" y="2"/>
                      </a:lnTo>
                      <a:lnTo>
                        <a:pt x="82" y="2"/>
                      </a:lnTo>
                      <a:lnTo>
                        <a:pt x="82" y="2"/>
                      </a:lnTo>
                      <a:lnTo>
                        <a:pt x="82" y="0"/>
                      </a:lnTo>
                      <a:lnTo>
                        <a:pt x="84" y="0"/>
                      </a:lnTo>
                      <a:lnTo>
                        <a:pt x="84" y="0"/>
                      </a:lnTo>
                      <a:lnTo>
                        <a:pt x="84" y="0"/>
                      </a:lnTo>
                      <a:lnTo>
                        <a:pt x="84" y="0"/>
                      </a:lnTo>
                      <a:lnTo>
                        <a:pt x="86" y="0"/>
                      </a:lnTo>
                      <a:lnTo>
                        <a:pt x="86" y="0"/>
                      </a:lnTo>
                      <a:lnTo>
                        <a:pt x="86" y="0"/>
                      </a:lnTo>
                      <a:lnTo>
                        <a:pt x="88" y="0"/>
                      </a:lnTo>
                      <a:lnTo>
                        <a:pt x="88" y="0"/>
                      </a:lnTo>
                      <a:lnTo>
                        <a:pt x="90" y="0"/>
                      </a:lnTo>
                      <a:lnTo>
                        <a:pt x="90" y="0"/>
                      </a:lnTo>
                      <a:lnTo>
                        <a:pt x="90" y="0"/>
                      </a:lnTo>
                      <a:lnTo>
                        <a:pt x="90" y="2"/>
                      </a:lnTo>
                      <a:lnTo>
                        <a:pt x="90" y="2"/>
                      </a:lnTo>
                      <a:lnTo>
                        <a:pt x="90" y="0"/>
                      </a:lnTo>
                      <a:lnTo>
                        <a:pt x="91" y="0"/>
                      </a:lnTo>
                      <a:lnTo>
                        <a:pt x="91" y="0"/>
                      </a:lnTo>
                      <a:lnTo>
                        <a:pt x="91" y="0"/>
                      </a:lnTo>
                      <a:lnTo>
                        <a:pt x="93" y="0"/>
                      </a:lnTo>
                      <a:lnTo>
                        <a:pt x="93" y="0"/>
                      </a:lnTo>
                      <a:lnTo>
                        <a:pt x="93" y="0"/>
                      </a:lnTo>
                      <a:lnTo>
                        <a:pt x="93" y="0"/>
                      </a:lnTo>
                      <a:lnTo>
                        <a:pt x="95" y="0"/>
                      </a:lnTo>
                      <a:lnTo>
                        <a:pt x="95" y="0"/>
                      </a:lnTo>
                      <a:lnTo>
                        <a:pt x="95" y="2"/>
                      </a:lnTo>
                      <a:lnTo>
                        <a:pt x="95" y="2"/>
                      </a:lnTo>
                      <a:lnTo>
                        <a:pt x="97" y="2"/>
                      </a:lnTo>
                      <a:lnTo>
                        <a:pt x="97" y="2"/>
                      </a:lnTo>
                      <a:lnTo>
                        <a:pt x="97" y="2"/>
                      </a:lnTo>
                      <a:lnTo>
                        <a:pt x="99" y="2"/>
                      </a:lnTo>
                      <a:lnTo>
                        <a:pt x="99" y="2"/>
                      </a:lnTo>
                      <a:lnTo>
                        <a:pt x="99" y="2"/>
                      </a:lnTo>
                      <a:lnTo>
                        <a:pt x="99" y="2"/>
                      </a:lnTo>
                      <a:lnTo>
                        <a:pt x="101" y="2"/>
                      </a:lnTo>
                      <a:lnTo>
                        <a:pt x="101" y="2"/>
                      </a:lnTo>
                      <a:lnTo>
                        <a:pt x="101" y="2"/>
                      </a:lnTo>
                      <a:lnTo>
                        <a:pt x="101" y="4"/>
                      </a:lnTo>
                      <a:lnTo>
                        <a:pt x="101" y="4"/>
                      </a:lnTo>
                      <a:lnTo>
                        <a:pt x="101" y="4"/>
                      </a:lnTo>
                      <a:lnTo>
                        <a:pt x="101" y="4"/>
                      </a:lnTo>
                      <a:lnTo>
                        <a:pt x="101" y="6"/>
                      </a:lnTo>
                      <a:lnTo>
                        <a:pt x="101" y="6"/>
                      </a:lnTo>
                      <a:lnTo>
                        <a:pt x="101" y="8"/>
                      </a:lnTo>
                      <a:lnTo>
                        <a:pt x="101" y="8"/>
                      </a:lnTo>
                      <a:lnTo>
                        <a:pt x="101" y="10"/>
                      </a:lnTo>
                      <a:lnTo>
                        <a:pt x="99" y="10"/>
                      </a:lnTo>
                      <a:lnTo>
                        <a:pt x="99" y="10"/>
                      </a:lnTo>
                      <a:lnTo>
                        <a:pt x="99" y="11"/>
                      </a:lnTo>
                      <a:lnTo>
                        <a:pt x="99" y="11"/>
                      </a:lnTo>
                      <a:lnTo>
                        <a:pt x="101" y="11"/>
                      </a:lnTo>
                      <a:lnTo>
                        <a:pt x="101" y="11"/>
                      </a:lnTo>
                      <a:lnTo>
                        <a:pt x="101" y="13"/>
                      </a:lnTo>
                      <a:lnTo>
                        <a:pt x="101" y="13"/>
                      </a:lnTo>
                      <a:lnTo>
                        <a:pt x="101" y="13"/>
                      </a:lnTo>
                      <a:lnTo>
                        <a:pt x="101" y="13"/>
                      </a:lnTo>
                      <a:lnTo>
                        <a:pt x="103" y="13"/>
                      </a:lnTo>
                      <a:lnTo>
                        <a:pt x="103" y="15"/>
                      </a:lnTo>
                      <a:lnTo>
                        <a:pt x="103" y="15"/>
                      </a:lnTo>
                      <a:lnTo>
                        <a:pt x="103" y="15"/>
                      </a:lnTo>
                      <a:lnTo>
                        <a:pt x="103" y="17"/>
                      </a:lnTo>
                      <a:lnTo>
                        <a:pt x="103" y="17"/>
                      </a:lnTo>
                      <a:lnTo>
                        <a:pt x="103" y="19"/>
                      </a:lnTo>
                      <a:lnTo>
                        <a:pt x="103" y="19"/>
                      </a:lnTo>
                      <a:lnTo>
                        <a:pt x="103" y="19"/>
                      </a:lnTo>
                      <a:lnTo>
                        <a:pt x="103" y="21"/>
                      </a:lnTo>
                      <a:lnTo>
                        <a:pt x="105" y="21"/>
                      </a:lnTo>
                      <a:lnTo>
                        <a:pt x="105" y="21"/>
                      </a:lnTo>
                      <a:lnTo>
                        <a:pt x="105" y="21"/>
                      </a:lnTo>
                      <a:lnTo>
                        <a:pt x="105" y="23"/>
                      </a:lnTo>
                      <a:lnTo>
                        <a:pt x="105" y="23"/>
                      </a:lnTo>
                      <a:lnTo>
                        <a:pt x="105" y="23"/>
                      </a:lnTo>
                      <a:lnTo>
                        <a:pt x="105" y="25"/>
                      </a:lnTo>
                      <a:lnTo>
                        <a:pt x="107" y="25"/>
                      </a:lnTo>
                      <a:lnTo>
                        <a:pt x="107" y="25"/>
                      </a:lnTo>
                      <a:lnTo>
                        <a:pt x="107" y="25"/>
                      </a:lnTo>
                      <a:lnTo>
                        <a:pt x="107" y="27"/>
                      </a:lnTo>
                      <a:lnTo>
                        <a:pt x="107" y="27"/>
                      </a:lnTo>
                      <a:lnTo>
                        <a:pt x="107" y="27"/>
                      </a:lnTo>
                      <a:lnTo>
                        <a:pt x="107" y="27"/>
                      </a:lnTo>
                      <a:lnTo>
                        <a:pt x="109" y="27"/>
                      </a:lnTo>
                      <a:lnTo>
                        <a:pt x="109" y="27"/>
                      </a:lnTo>
                      <a:lnTo>
                        <a:pt x="111" y="27"/>
                      </a:lnTo>
                      <a:lnTo>
                        <a:pt x="111" y="27"/>
                      </a:lnTo>
                      <a:lnTo>
                        <a:pt x="111" y="29"/>
                      </a:lnTo>
                      <a:lnTo>
                        <a:pt x="111" y="29"/>
                      </a:lnTo>
                      <a:lnTo>
                        <a:pt x="111" y="29"/>
                      </a:lnTo>
                      <a:lnTo>
                        <a:pt x="112" y="29"/>
                      </a:lnTo>
                      <a:lnTo>
                        <a:pt x="112" y="29"/>
                      </a:lnTo>
                      <a:lnTo>
                        <a:pt x="112" y="31"/>
                      </a:lnTo>
                      <a:lnTo>
                        <a:pt x="112" y="31"/>
                      </a:lnTo>
                      <a:lnTo>
                        <a:pt x="114" y="31"/>
                      </a:lnTo>
                      <a:lnTo>
                        <a:pt x="114" y="31"/>
                      </a:lnTo>
                      <a:lnTo>
                        <a:pt x="114" y="33"/>
                      </a:lnTo>
                      <a:lnTo>
                        <a:pt x="114" y="33"/>
                      </a:lnTo>
                      <a:lnTo>
                        <a:pt x="114" y="33"/>
                      </a:lnTo>
                      <a:lnTo>
                        <a:pt x="116" y="33"/>
                      </a:lnTo>
                      <a:lnTo>
                        <a:pt x="116" y="34"/>
                      </a:lnTo>
                      <a:lnTo>
                        <a:pt x="116" y="34"/>
                      </a:lnTo>
                      <a:lnTo>
                        <a:pt x="116" y="34"/>
                      </a:lnTo>
                      <a:lnTo>
                        <a:pt x="116" y="34"/>
                      </a:lnTo>
                      <a:lnTo>
                        <a:pt x="118" y="34"/>
                      </a:lnTo>
                      <a:lnTo>
                        <a:pt x="118" y="34"/>
                      </a:lnTo>
                      <a:lnTo>
                        <a:pt x="118" y="34"/>
                      </a:lnTo>
                      <a:lnTo>
                        <a:pt x="118" y="34"/>
                      </a:lnTo>
                      <a:lnTo>
                        <a:pt x="116" y="34"/>
                      </a:lnTo>
                      <a:lnTo>
                        <a:pt x="116" y="34"/>
                      </a:lnTo>
                      <a:lnTo>
                        <a:pt x="116" y="34"/>
                      </a:lnTo>
                      <a:lnTo>
                        <a:pt x="114" y="34"/>
                      </a:lnTo>
                      <a:lnTo>
                        <a:pt x="114" y="34"/>
                      </a:lnTo>
                      <a:lnTo>
                        <a:pt x="114" y="34"/>
                      </a:lnTo>
                      <a:lnTo>
                        <a:pt x="114" y="34"/>
                      </a:lnTo>
                      <a:lnTo>
                        <a:pt x="114" y="36"/>
                      </a:lnTo>
                      <a:lnTo>
                        <a:pt x="114" y="36"/>
                      </a:lnTo>
                      <a:lnTo>
                        <a:pt x="114" y="38"/>
                      </a:lnTo>
                      <a:lnTo>
                        <a:pt x="114" y="38"/>
                      </a:lnTo>
                      <a:lnTo>
                        <a:pt x="114" y="40"/>
                      </a:lnTo>
                      <a:lnTo>
                        <a:pt x="114" y="40"/>
                      </a:lnTo>
                      <a:lnTo>
                        <a:pt x="114" y="42"/>
                      </a:lnTo>
                      <a:lnTo>
                        <a:pt x="114" y="42"/>
                      </a:lnTo>
                      <a:lnTo>
                        <a:pt x="116" y="42"/>
                      </a:lnTo>
                      <a:lnTo>
                        <a:pt x="116" y="42"/>
                      </a:lnTo>
                      <a:lnTo>
                        <a:pt x="116" y="42"/>
                      </a:lnTo>
                      <a:lnTo>
                        <a:pt x="116" y="42"/>
                      </a:lnTo>
                      <a:lnTo>
                        <a:pt x="116" y="42"/>
                      </a:lnTo>
                      <a:lnTo>
                        <a:pt x="118" y="42"/>
                      </a:lnTo>
                      <a:lnTo>
                        <a:pt x="118" y="44"/>
                      </a:lnTo>
                      <a:lnTo>
                        <a:pt x="118" y="44"/>
                      </a:lnTo>
                      <a:lnTo>
                        <a:pt x="118" y="44"/>
                      </a:lnTo>
                      <a:lnTo>
                        <a:pt x="120" y="44"/>
                      </a:lnTo>
                      <a:lnTo>
                        <a:pt x="120" y="46"/>
                      </a:lnTo>
                      <a:lnTo>
                        <a:pt x="120" y="46"/>
                      </a:lnTo>
                      <a:lnTo>
                        <a:pt x="120" y="46"/>
                      </a:lnTo>
                      <a:lnTo>
                        <a:pt x="120" y="46"/>
                      </a:lnTo>
                      <a:lnTo>
                        <a:pt x="122" y="46"/>
                      </a:lnTo>
                      <a:lnTo>
                        <a:pt x="122" y="48"/>
                      </a:lnTo>
                      <a:lnTo>
                        <a:pt x="122" y="48"/>
                      </a:lnTo>
                      <a:lnTo>
                        <a:pt x="122" y="48"/>
                      </a:lnTo>
                      <a:lnTo>
                        <a:pt x="122" y="48"/>
                      </a:lnTo>
                      <a:lnTo>
                        <a:pt x="122" y="50"/>
                      </a:lnTo>
                      <a:lnTo>
                        <a:pt x="124" y="50"/>
                      </a:lnTo>
                      <a:lnTo>
                        <a:pt x="124" y="50"/>
                      </a:lnTo>
                      <a:lnTo>
                        <a:pt x="124" y="50"/>
                      </a:lnTo>
                      <a:lnTo>
                        <a:pt x="126" y="50"/>
                      </a:lnTo>
                      <a:lnTo>
                        <a:pt x="126" y="50"/>
                      </a:lnTo>
                      <a:lnTo>
                        <a:pt x="126" y="50"/>
                      </a:lnTo>
                      <a:lnTo>
                        <a:pt x="128" y="50"/>
                      </a:lnTo>
                      <a:lnTo>
                        <a:pt x="128" y="50"/>
                      </a:lnTo>
                      <a:lnTo>
                        <a:pt x="128" y="50"/>
                      </a:lnTo>
                      <a:lnTo>
                        <a:pt x="130" y="50"/>
                      </a:lnTo>
                      <a:lnTo>
                        <a:pt x="130" y="50"/>
                      </a:lnTo>
                      <a:lnTo>
                        <a:pt x="130" y="50"/>
                      </a:lnTo>
                      <a:lnTo>
                        <a:pt x="130" y="48"/>
                      </a:lnTo>
                      <a:lnTo>
                        <a:pt x="132" y="48"/>
                      </a:lnTo>
                      <a:lnTo>
                        <a:pt x="132" y="48"/>
                      </a:lnTo>
                      <a:lnTo>
                        <a:pt x="132" y="48"/>
                      </a:lnTo>
                      <a:lnTo>
                        <a:pt x="134" y="48"/>
                      </a:lnTo>
                      <a:lnTo>
                        <a:pt x="134" y="48"/>
                      </a:lnTo>
                      <a:lnTo>
                        <a:pt x="134" y="50"/>
                      </a:lnTo>
                      <a:lnTo>
                        <a:pt x="134" y="50"/>
                      </a:lnTo>
                      <a:lnTo>
                        <a:pt x="134" y="50"/>
                      </a:lnTo>
                      <a:lnTo>
                        <a:pt x="135" y="50"/>
                      </a:lnTo>
                      <a:lnTo>
                        <a:pt x="135" y="52"/>
                      </a:lnTo>
                      <a:lnTo>
                        <a:pt x="135" y="52"/>
                      </a:lnTo>
                      <a:lnTo>
                        <a:pt x="135" y="52"/>
                      </a:lnTo>
                      <a:lnTo>
                        <a:pt x="135" y="52"/>
                      </a:lnTo>
                      <a:lnTo>
                        <a:pt x="135" y="54"/>
                      </a:lnTo>
                      <a:lnTo>
                        <a:pt x="135" y="54"/>
                      </a:lnTo>
                      <a:lnTo>
                        <a:pt x="135" y="54"/>
                      </a:lnTo>
                      <a:lnTo>
                        <a:pt x="134" y="54"/>
                      </a:lnTo>
                      <a:lnTo>
                        <a:pt x="134" y="54"/>
                      </a:lnTo>
                      <a:lnTo>
                        <a:pt x="134" y="56"/>
                      </a:lnTo>
                      <a:lnTo>
                        <a:pt x="134" y="56"/>
                      </a:lnTo>
                      <a:lnTo>
                        <a:pt x="134" y="56"/>
                      </a:lnTo>
                      <a:lnTo>
                        <a:pt x="134" y="57"/>
                      </a:lnTo>
                      <a:lnTo>
                        <a:pt x="134" y="57"/>
                      </a:lnTo>
                      <a:lnTo>
                        <a:pt x="134" y="57"/>
                      </a:lnTo>
                      <a:lnTo>
                        <a:pt x="134" y="57"/>
                      </a:lnTo>
                      <a:lnTo>
                        <a:pt x="134" y="59"/>
                      </a:lnTo>
                      <a:lnTo>
                        <a:pt x="134" y="59"/>
                      </a:lnTo>
                      <a:lnTo>
                        <a:pt x="135" y="59"/>
                      </a:lnTo>
                      <a:lnTo>
                        <a:pt x="135" y="59"/>
                      </a:lnTo>
                      <a:lnTo>
                        <a:pt x="135" y="59"/>
                      </a:lnTo>
                      <a:lnTo>
                        <a:pt x="135" y="61"/>
                      </a:lnTo>
                      <a:lnTo>
                        <a:pt x="137" y="61"/>
                      </a:lnTo>
                      <a:lnTo>
                        <a:pt x="137" y="61"/>
                      </a:lnTo>
                      <a:lnTo>
                        <a:pt x="137" y="61"/>
                      </a:lnTo>
                      <a:lnTo>
                        <a:pt x="137" y="63"/>
                      </a:lnTo>
                      <a:lnTo>
                        <a:pt x="137" y="63"/>
                      </a:lnTo>
                      <a:lnTo>
                        <a:pt x="137" y="63"/>
                      </a:lnTo>
                      <a:lnTo>
                        <a:pt x="137" y="65"/>
                      </a:lnTo>
                      <a:lnTo>
                        <a:pt x="139" y="65"/>
                      </a:lnTo>
                      <a:lnTo>
                        <a:pt x="139" y="65"/>
                      </a:lnTo>
                      <a:lnTo>
                        <a:pt x="137" y="65"/>
                      </a:lnTo>
                      <a:lnTo>
                        <a:pt x="137" y="67"/>
                      </a:lnTo>
                      <a:lnTo>
                        <a:pt x="137" y="67"/>
                      </a:lnTo>
                      <a:lnTo>
                        <a:pt x="137" y="67"/>
                      </a:lnTo>
                      <a:lnTo>
                        <a:pt x="137" y="67"/>
                      </a:lnTo>
                      <a:lnTo>
                        <a:pt x="137" y="67"/>
                      </a:lnTo>
                      <a:lnTo>
                        <a:pt x="137" y="69"/>
                      </a:lnTo>
                      <a:lnTo>
                        <a:pt x="137" y="69"/>
                      </a:lnTo>
                      <a:lnTo>
                        <a:pt x="135" y="69"/>
                      </a:lnTo>
                      <a:lnTo>
                        <a:pt x="135" y="71"/>
                      </a:lnTo>
                      <a:lnTo>
                        <a:pt x="135" y="71"/>
                      </a:lnTo>
                      <a:lnTo>
                        <a:pt x="135" y="71"/>
                      </a:lnTo>
                      <a:lnTo>
                        <a:pt x="134" y="71"/>
                      </a:lnTo>
                      <a:lnTo>
                        <a:pt x="134" y="73"/>
                      </a:lnTo>
                      <a:lnTo>
                        <a:pt x="134" y="73"/>
                      </a:lnTo>
                      <a:lnTo>
                        <a:pt x="134" y="73"/>
                      </a:lnTo>
                      <a:lnTo>
                        <a:pt x="134" y="73"/>
                      </a:lnTo>
                      <a:lnTo>
                        <a:pt x="134" y="75"/>
                      </a:lnTo>
                      <a:lnTo>
                        <a:pt x="132" y="75"/>
                      </a:lnTo>
                      <a:lnTo>
                        <a:pt x="132" y="75"/>
                      </a:lnTo>
                      <a:lnTo>
                        <a:pt x="132" y="75"/>
                      </a:lnTo>
                      <a:lnTo>
                        <a:pt x="132" y="75"/>
                      </a:lnTo>
                      <a:lnTo>
                        <a:pt x="130" y="75"/>
                      </a:lnTo>
                      <a:lnTo>
                        <a:pt x="130" y="75"/>
                      </a:lnTo>
                      <a:lnTo>
                        <a:pt x="130" y="75"/>
                      </a:lnTo>
                      <a:lnTo>
                        <a:pt x="128" y="75"/>
                      </a:lnTo>
                      <a:lnTo>
                        <a:pt x="128" y="75"/>
                      </a:lnTo>
                      <a:lnTo>
                        <a:pt x="128" y="75"/>
                      </a:lnTo>
                      <a:lnTo>
                        <a:pt x="128" y="75"/>
                      </a:lnTo>
                      <a:lnTo>
                        <a:pt x="126" y="75"/>
                      </a:lnTo>
                      <a:lnTo>
                        <a:pt x="126" y="75"/>
                      </a:lnTo>
                      <a:lnTo>
                        <a:pt x="126" y="75"/>
                      </a:lnTo>
                      <a:lnTo>
                        <a:pt x="124" y="75"/>
                      </a:lnTo>
                      <a:lnTo>
                        <a:pt x="124" y="75"/>
                      </a:lnTo>
                      <a:lnTo>
                        <a:pt x="124" y="75"/>
                      </a:lnTo>
                      <a:lnTo>
                        <a:pt x="122" y="75"/>
                      </a:lnTo>
                      <a:lnTo>
                        <a:pt x="122" y="75"/>
                      </a:lnTo>
                      <a:lnTo>
                        <a:pt x="122" y="75"/>
                      </a:lnTo>
                      <a:lnTo>
                        <a:pt x="120" y="75"/>
                      </a:lnTo>
                      <a:lnTo>
                        <a:pt x="120" y="75"/>
                      </a:lnTo>
                      <a:lnTo>
                        <a:pt x="120" y="75"/>
                      </a:lnTo>
                      <a:lnTo>
                        <a:pt x="120" y="75"/>
                      </a:lnTo>
                      <a:lnTo>
                        <a:pt x="120" y="77"/>
                      </a:lnTo>
                      <a:lnTo>
                        <a:pt x="120" y="77"/>
                      </a:lnTo>
                      <a:lnTo>
                        <a:pt x="120" y="77"/>
                      </a:lnTo>
                      <a:lnTo>
                        <a:pt x="118" y="77"/>
                      </a:lnTo>
                      <a:lnTo>
                        <a:pt x="118" y="79"/>
                      </a:lnTo>
                      <a:lnTo>
                        <a:pt x="118" y="79"/>
                      </a:lnTo>
                      <a:lnTo>
                        <a:pt x="116" y="79"/>
                      </a:lnTo>
                      <a:lnTo>
                        <a:pt x="116" y="79"/>
                      </a:lnTo>
                      <a:lnTo>
                        <a:pt x="116" y="79"/>
                      </a:lnTo>
                      <a:lnTo>
                        <a:pt x="116" y="79"/>
                      </a:lnTo>
                      <a:lnTo>
                        <a:pt x="116" y="80"/>
                      </a:lnTo>
                      <a:lnTo>
                        <a:pt x="116" y="80"/>
                      </a:lnTo>
                      <a:lnTo>
                        <a:pt x="116" y="80"/>
                      </a:lnTo>
                      <a:lnTo>
                        <a:pt x="116" y="80"/>
                      </a:lnTo>
                      <a:lnTo>
                        <a:pt x="116" y="82"/>
                      </a:lnTo>
                      <a:lnTo>
                        <a:pt x="116" y="82"/>
                      </a:lnTo>
                      <a:lnTo>
                        <a:pt x="114" y="82"/>
                      </a:lnTo>
                      <a:lnTo>
                        <a:pt x="114" y="82"/>
                      </a:lnTo>
                      <a:lnTo>
                        <a:pt x="114" y="82"/>
                      </a:lnTo>
                      <a:lnTo>
                        <a:pt x="112" y="82"/>
                      </a:lnTo>
                      <a:lnTo>
                        <a:pt x="112" y="82"/>
                      </a:lnTo>
                      <a:lnTo>
                        <a:pt x="112" y="82"/>
                      </a:lnTo>
                      <a:lnTo>
                        <a:pt x="112" y="82"/>
                      </a:lnTo>
                      <a:lnTo>
                        <a:pt x="112" y="82"/>
                      </a:lnTo>
                      <a:lnTo>
                        <a:pt x="111" y="82"/>
                      </a:lnTo>
                      <a:lnTo>
                        <a:pt x="111" y="82"/>
                      </a:lnTo>
                      <a:lnTo>
                        <a:pt x="111" y="82"/>
                      </a:lnTo>
                      <a:lnTo>
                        <a:pt x="109" y="82"/>
                      </a:lnTo>
                      <a:lnTo>
                        <a:pt x="109" y="82"/>
                      </a:lnTo>
                      <a:lnTo>
                        <a:pt x="107" y="82"/>
                      </a:lnTo>
                      <a:lnTo>
                        <a:pt x="107" y="84"/>
                      </a:lnTo>
                      <a:lnTo>
                        <a:pt x="107" y="84"/>
                      </a:lnTo>
                      <a:lnTo>
                        <a:pt x="107" y="84"/>
                      </a:lnTo>
                      <a:lnTo>
                        <a:pt x="105" y="84"/>
                      </a:lnTo>
                      <a:lnTo>
                        <a:pt x="105" y="82"/>
                      </a:lnTo>
                      <a:lnTo>
                        <a:pt x="105" y="82"/>
                      </a:lnTo>
                      <a:lnTo>
                        <a:pt x="105" y="82"/>
                      </a:lnTo>
                      <a:lnTo>
                        <a:pt x="105" y="82"/>
                      </a:lnTo>
                      <a:lnTo>
                        <a:pt x="103" y="82"/>
                      </a:lnTo>
                      <a:lnTo>
                        <a:pt x="103" y="82"/>
                      </a:lnTo>
                      <a:lnTo>
                        <a:pt x="101" y="82"/>
                      </a:lnTo>
                      <a:lnTo>
                        <a:pt x="101" y="82"/>
                      </a:lnTo>
                      <a:lnTo>
                        <a:pt x="101" y="82"/>
                      </a:lnTo>
                      <a:lnTo>
                        <a:pt x="101" y="82"/>
                      </a:lnTo>
                      <a:lnTo>
                        <a:pt x="99" y="82"/>
                      </a:lnTo>
                      <a:lnTo>
                        <a:pt x="99" y="82"/>
                      </a:lnTo>
                      <a:lnTo>
                        <a:pt x="99" y="82"/>
                      </a:lnTo>
                      <a:lnTo>
                        <a:pt x="97" y="82"/>
                      </a:lnTo>
                      <a:lnTo>
                        <a:pt x="97" y="82"/>
                      </a:lnTo>
                      <a:lnTo>
                        <a:pt x="97" y="80"/>
                      </a:lnTo>
                      <a:lnTo>
                        <a:pt x="95" y="80"/>
                      </a:lnTo>
                      <a:lnTo>
                        <a:pt x="95" y="80"/>
                      </a:lnTo>
                      <a:lnTo>
                        <a:pt x="95" y="80"/>
                      </a:lnTo>
                      <a:lnTo>
                        <a:pt x="93" y="80"/>
                      </a:lnTo>
                      <a:lnTo>
                        <a:pt x="93" y="80"/>
                      </a:lnTo>
                      <a:lnTo>
                        <a:pt x="93" y="80"/>
                      </a:lnTo>
                      <a:lnTo>
                        <a:pt x="93" y="80"/>
                      </a:lnTo>
                      <a:lnTo>
                        <a:pt x="91" y="80"/>
                      </a:lnTo>
                      <a:lnTo>
                        <a:pt x="91" y="80"/>
                      </a:lnTo>
                      <a:lnTo>
                        <a:pt x="91" y="80"/>
                      </a:lnTo>
                      <a:lnTo>
                        <a:pt x="91" y="82"/>
                      </a:lnTo>
                      <a:lnTo>
                        <a:pt x="90" y="82"/>
                      </a:lnTo>
                      <a:lnTo>
                        <a:pt x="90" y="80"/>
                      </a:lnTo>
                      <a:lnTo>
                        <a:pt x="90" y="80"/>
                      </a:lnTo>
                      <a:lnTo>
                        <a:pt x="90" y="82"/>
                      </a:lnTo>
                      <a:lnTo>
                        <a:pt x="90" y="82"/>
                      </a:lnTo>
                      <a:lnTo>
                        <a:pt x="90" y="82"/>
                      </a:lnTo>
                      <a:lnTo>
                        <a:pt x="90" y="82"/>
                      </a:lnTo>
                      <a:lnTo>
                        <a:pt x="88" y="82"/>
                      </a:lnTo>
                      <a:lnTo>
                        <a:pt x="88" y="82"/>
                      </a:lnTo>
                      <a:lnTo>
                        <a:pt x="88" y="84"/>
                      </a:lnTo>
                      <a:lnTo>
                        <a:pt x="86" y="84"/>
                      </a:lnTo>
                      <a:lnTo>
                        <a:pt x="86" y="84"/>
                      </a:lnTo>
                      <a:lnTo>
                        <a:pt x="86" y="84"/>
                      </a:lnTo>
                      <a:lnTo>
                        <a:pt x="86" y="84"/>
                      </a:lnTo>
                      <a:lnTo>
                        <a:pt x="86" y="84"/>
                      </a:lnTo>
                      <a:lnTo>
                        <a:pt x="86" y="82"/>
                      </a:lnTo>
                      <a:lnTo>
                        <a:pt x="84" y="82"/>
                      </a:lnTo>
                      <a:lnTo>
                        <a:pt x="84" y="82"/>
                      </a:lnTo>
                      <a:lnTo>
                        <a:pt x="84" y="82"/>
                      </a:lnTo>
                      <a:lnTo>
                        <a:pt x="82" y="82"/>
                      </a:lnTo>
                      <a:lnTo>
                        <a:pt x="82" y="82"/>
                      </a:lnTo>
                      <a:lnTo>
                        <a:pt x="82" y="84"/>
                      </a:lnTo>
                      <a:lnTo>
                        <a:pt x="80" y="84"/>
                      </a:lnTo>
                      <a:lnTo>
                        <a:pt x="80" y="82"/>
                      </a:lnTo>
                      <a:lnTo>
                        <a:pt x="80" y="82"/>
                      </a:lnTo>
                      <a:lnTo>
                        <a:pt x="80" y="82"/>
                      </a:lnTo>
                      <a:lnTo>
                        <a:pt x="78" y="82"/>
                      </a:lnTo>
                      <a:lnTo>
                        <a:pt x="78" y="82"/>
                      </a:lnTo>
                      <a:lnTo>
                        <a:pt x="78" y="82"/>
                      </a:lnTo>
                      <a:lnTo>
                        <a:pt x="76" y="82"/>
                      </a:lnTo>
                      <a:lnTo>
                        <a:pt x="76" y="82"/>
                      </a:lnTo>
                      <a:lnTo>
                        <a:pt x="74" y="82"/>
                      </a:lnTo>
                      <a:lnTo>
                        <a:pt x="74" y="82"/>
                      </a:lnTo>
                      <a:lnTo>
                        <a:pt x="74" y="82"/>
                      </a:lnTo>
                      <a:lnTo>
                        <a:pt x="72" y="82"/>
                      </a:lnTo>
                      <a:lnTo>
                        <a:pt x="72" y="82"/>
                      </a:lnTo>
                      <a:lnTo>
                        <a:pt x="72" y="82"/>
                      </a:lnTo>
                      <a:lnTo>
                        <a:pt x="70" y="82"/>
                      </a:lnTo>
                      <a:lnTo>
                        <a:pt x="70" y="82"/>
                      </a:lnTo>
                      <a:lnTo>
                        <a:pt x="68" y="82"/>
                      </a:lnTo>
                      <a:lnTo>
                        <a:pt x="68" y="82"/>
                      </a:lnTo>
                      <a:lnTo>
                        <a:pt x="68" y="82"/>
                      </a:lnTo>
                      <a:lnTo>
                        <a:pt x="67" y="82"/>
                      </a:lnTo>
                      <a:lnTo>
                        <a:pt x="67" y="84"/>
                      </a:lnTo>
                      <a:lnTo>
                        <a:pt x="67" y="84"/>
                      </a:lnTo>
                      <a:lnTo>
                        <a:pt x="67" y="82"/>
                      </a:lnTo>
                      <a:lnTo>
                        <a:pt x="67" y="82"/>
                      </a:lnTo>
                      <a:lnTo>
                        <a:pt x="65" y="82"/>
                      </a:lnTo>
                      <a:lnTo>
                        <a:pt x="65" y="82"/>
                      </a:lnTo>
                      <a:lnTo>
                        <a:pt x="63" y="82"/>
                      </a:lnTo>
                      <a:lnTo>
                        <a:pt x="63" y="82"/>
                      </a:lnTo>
                      <a:lnTo>
                        <a:pt x="63" y="82"/>
                      </a:lnTo>
                      <a:lnTo>
                        <a:pt x="61" y="82"/>
                      </a:lnTo>
                      <a:lnTo>
                        <a:pt x="61" y="84"/>
                      </a:lnTo>
                      <a:lnTo>
                        <a:pt x="61" y="84"/>
                      </a:lnTo>
                      <a:lnTo>
                        <a:pt x="61" y="84"/>
                      </a:lnTo>
                      <a:lnTo>
                        <a:pt x="59" y="84"/>
                      </a:lnTo>
                      <a:lnTo>
                        <a:pt x="59" y="82"/>
                      </a:lnTo>
                      <a:lnTo>
                        <a:pt x="59" y="82"/>
                      </a:lnTo>
                      <a:lnTo>
                        <a:pt x="57" y="82"/>
                      </a:lnTo>
                      <a:lnTo>
                        <a:pt x="57" y="82"/>
                      </a:lnTo>
                      <a:lnTo>
                        <a:pt x="57" y="82"/>
                      </a:lnTo>
                      <a:lnTo>
                        <a:pt x="55" y="82"/>
                      </a:lnTo>
                      <a:lnTo>
                        <a:pt x="55" y="82"/>
                      </a:lnTo>
                      <a:lnTo>
                        <a:pt x="53" y="82"/>
                      </a:lnTo>
                      <a:lnTo>
                        <a:pt x="53" y="82"/>
                      </a:lnTo>
                      <a:lnTo>
                        <a:pt x="53" y="82"/>
                      </a:lnTo>
                      <a:lnTo>
                        <a:pt x="51" y="82"/>
                      </a:lnTo>
                      <a:lnTo>
                        <a:pt x="51" y="82"/>
                      </a:lnTo>
                      <a:lnTo>
                        <a:pt x="51" y="82"/>
                      </a:lnTo>
                      <a:lnTo>
                        <a:pt x="49" y="82"/>
                      </a:lnTo>
                      <a:lnTo>
                        <a:pt x="49" y="82"/>
                      </a:lnTo>
                      <a:lnTo>
                        <a:pt x="47" y="82"/>
                      </a:lnTo>
                      <a:lnTo>
                        <a:pt x="47" y="82"/>
                      </a:lnTo>
                      <a:lnTo>
                        <a:pt x="47" y="84"/>
                      </a:lnTo>
                      <a:lnTo>
                        <a:pt x="47" y="84"/>
                      </a:lnTo>
                      <a:lnTo>
                        <a:pt x="47" y="86"/>
                      </a:lnTo>
                      <a:lnTo>
                        <a:pt x="47" y="86"/>
                      </a:lnTo>
                      <a:lnTo>
                        <a:pt x="47" y="86"/>
                      </a:lnTo>
                      <a:lnTo>
                        <a:pt x="47" y="88"/>
                      </a:lnTo>
                      <a:lnTo>
                        <a:pt x="46" y="88"/>
                      </a:lnTo>
                      <a:lnTo>
                        <a:pt x="46" y="88"/>
                      </a:lnTo>
                      <a:lnTo>
                        <a:pt x="46" y="90"/>
                      </a:lnTo>
                      <a:lnTo>
                        <a:pt x="46" y="90"/>
                      </a:lnTo>
                      <a:lnTo>
                        <a:pt x="46" y="90"/>
                      </a:lnTo>
                      <a:lnTo>
                        <a:pt x="46" y="92"/>
                      </a:lnTo>
                      <a:lnTo>
                        <a:pt x="46" y="92"/>
                      </a:lnTo>
                      <a:lnTo>
                        <a:pt x="46" y="94"/>
                      </a:lnTo>
                      <a:lnTo>
                        <a:pt x="47" y="94"/>
                      </a:lnTo>
                      <a:lnTo>
                        <a:pt x="47" y="94"/>
                      </a:lnTo>
                      <a:lnTo>
                        <a:pt x="47" y="94"/>
                      </a:lnTo>
                      <a:lnTo>
                        <a:pt x="47" y="96"/>
                      </a:lnTo>
                      <a:lnTo>
                        <a:pt x="47" y="96"/>
                      </a:lnTo>
                      <a:lnTo>
                        <a:pt x="47" y="96"/>
                      </a:lnTo>
                      <a:lnTo>
                        <a:pt x="47" y="96"/>
                      </a:lnTo>
                      <a:lnTo>
                        <a:pt x="47" y="98"/>
                      </a:lnTo>
                      <a:lnTo>
                        <a:pt x="47" y="98"/>
                      </a:lnTo>
                      <a:lnTo>
                        <a:pt x="47" y="98"/>
                      </a:lnTo>
                      <a:lnTo>
                        <a:pt x="47" y="100"/>
                      </a:lnTo>
                      <a:lnTo>
                        <a:pt x="49" y="100"/>
                      </a:lnTo>
                      <a:lnTo>
                        <a:pt x="49" y="100"/>
                      </a:lnTo>
                      <a:lnTo>
                        <a:pt x="47" y="100"/>
                      </a:lnTo>
                      <a:lnTo>
                        <a:pt x="47" y="100"/>
                      </a:lnTo>
                      <a:lnTo>
                        <a:pt x="47" y="102"/>
                      </a:lnTo>
                      <a:lnTo>
                        <a:pt x="47" y="102"/>
                      </a:lnTo>
                      <a:lnTo>
                        <a:pt x="47" y="103"/>
                      </a:lnTo>
                      <a:lnTo>
                        <a:pt x="47" y="103"/>
                      </a:lnTo>
                      <a:lnTo>
                        <a:pt x="49" y="103"/>
                      </a:lnTo>
                      <a:lnTo>
                        <a:pt x="49" y="105"/>
                      </a:lnTo>
                      <a:lnTo>
                        <a:pt x="49" y="105"/>
                      </a:lnTo>
                      <a:lnTo>
                        <a:pt x="49" y="107"/>
                      </a:lnTo>
                      <a:lnTo>
                        <a:pt x="49" y="107"/>
                      </a:lnTo>
                      <a:lnTo>
                        <a:pt x="49" y="107"/>
                      </a:lnTo>
                      <a:lnTo>
                        <a:pt x="47" y="107"/>
                      </a:lnTo>
                      <a:lnTo>
                        <a:pt x="47" y="109"/>
                      </a:lnTo>
                      <a:lnTo>
                        <a:pt x="47" y="109"/>
                      </a:lnTo>
                      <a:lnTo>
                        <a:pt x="47" y="111"/>
                      </a:lnTo>
                      <a:lnTo>
                        <a:pt x="49" y="111"/>
                      </a:lnTo>
                      <a:lnTo>
                        <a:pt x="49" y="111"/>
                      </a:lnTo>
                      <a:lnTo>
                        <a:pt x="47" y="111"/>
                      </a:lnTo>
                      <a:lnTo>
                        <a:pt x="47" y="113"/>
                      </a:lnTo>
                      <a:lnTo>
                        <a:pt x="49" y="113"/>
                      </a:lnTo>
                      <a:lnTo>
                        <a:pt x="49" y="113"/>
                      </a:lnTo>
                      <a:lnTo>
                        <a:pt x="49" y="113"/>
                      </a:lnTo>
                      <a:lnTo>
                        <a:pt x="49" y="115"/>
                      </a:lnTo>
                      <a:lnTo>
                        <a:pt x="49" y="115"/>
                      </a:lnTo>
                      <a:lnTo>
                        <a:pt x="49" y="115"/>
                      </a:lnTo>
                      <a:lnTo>
                        <a:pt x="49" y="115"/>
                      </a:lnTo>
                      <a:lnTo>
                        <a:pt x="47" y="115"/>
                      </a:lnTo>
                      <a:lnTo>
                        <a:pt x="47" y="115"/>
                      </a:lnTo>
                      <a:lnTo>
                        <a:pt x="47" y="115"/>
                      </a:lnTo>
                      <a:lnTo>
                        <a:pt x="47" y="115"/>
                      </a:lnTo>
                      <a:lnTo>
                        <a:pt x="47" y="115"/>
                      </a:lnTo>
                      <a:lnTo>
                        <a:pt x="47" y="113"/>
                      </a:lnTo>
                      <a:lnTo>
                        <a:pt x="46" y="113"/>
                      </a:lnTo>
                      <a:lnTo>
                        <a:pt x="46" y="113"/>
                      </a:lnTo>
                      <a:lnTo>
                        <a:pt x="46" y="113"/>
                      </a:lnTo>
                      <a:lnTo>
                        <a:pt x="46" y="111"/>
                      </a:lnTo>
                      <a:lnTo>
                        <a:pt x="46" y="111"/>
                      </a:lnTo>
                      <a:lnTo>
                        <a:pt x="46" y="111"/>
                      </a:lnTo>
                      <a:lnTo>
                        <a:pt x="46" y="109"/>
                      </a:lnTo>
                      <a:lnTo>
                        <a:pt x="46" y="109"/>
                      </a:lnTo>
                      <a:lnTo>
                        <a:pt x="44" y="109"/>
                      </a:lnTo>
                      <a:lnTo>
                        <a:pt x="44" y="109"/>
                      </a:lnTo>
                      <a:lnTo>
                        <a:pt x="44" y="109"/>
                      </a:lnTo>
                      <a:lnTo>
                        <a:pt x="44" y="109"/>
                      </a:lnTo>
                      <a:lnTo>
                        <a:pt x="44" y="107"/>
                      </a:lnTo>
                      <a:lnTo>
                        <a:pt x="42" y="107"/>
                      </a:lnTo>
                      <a:lnTo>
                        <a:pt x="42" y="107"/>
                      </a:lnTo>
                      <a:lnTo>
                        <a:pt x="42" y="107"/>
                      </a:lnTo>
                      <a:lnTo>
                        <a:pt x="42" y="107"/>
                      </a:lnTo>
                      <a:lnTo>
                        <a:pt x="42" y="107"/>
                      </a:lnTo>
                      <a:lnTo>
                        <a:pt x="42" y="105"/>
                      </a:lnTo>
                      <a:lnTo>
                        <a:pt x="40" y="105"/>
                      </a:lnTo>
                      <a:lnTo>
                        <a:pt x="40" y="107"/>
                      </a:lnTo>
                      <a:lnTo>
                        <a:pt x="40" y="107"/>
                      </a:lnTo>
                      <a:lnTo>
                        <a:pt x="40" y="107"/>
                      </a:lnTo>
                      <a:lnTo>
                        <a:pt x="40" y="105"/>
                      </a:lnTo>
                      <a:lnTo>
                        <a:pt x="38" y="105"/>
                      </a:lnTo>
                      <a:lnTo>
                        <a:pt x="38" y="105"/>
                      </a:lnTo>
                      <a:lnTo>
                        <a:pt x="36" y="105"/>
                      </a:lnTo>
                      <a:lnTo>
                        <a:pt x="36" y="105"/>
                      </a:lnTo>
                      <a:lnTo>
                        <a:pt x="36" y="105"/>
                      </a:lnTo>
                      <a:lnTo>
                        <a:pt x="34" y="105"/>
                      </a:lnTo>
                      <a:lnTo>
                        <a:pt x="34" y="105"/>
                      </a:lnTo>
                      <a:lnTo>
                        <a:pt x="34" y="105"/>
                      </a:lnTo>
                      <a:lnTo>
                        <a:pt x="34" y="105"/>
                      </a:lnTo>
                      <a:lnTo>
                        <a:pt x="32" y="105"/>
                      </a:lnTo>
                      <a:lnTo>
                        <a:pt x="32" y="105"/>
                      </a:lnTo>
                      <a:lnTo>
                        <a:pt x="32" y="105"/>
                      </a:lnTo>
                      <a:lnTo>
                        <a:pt x="30" y="105"/>
                      </a:lnTo>
                      <a:lnTo>
                        <a:pt x="30" y="107"/>
                      </a:lnTo>
                      <a:lnTo>
                        <a:pt x="30" y="107"/>
                      </a:lnTo>
                      <a:lnTo>
                        <a:pt x="30" y="107"/>
                      </a:lnTo>
                      <a:lnTo>
                        <a:pt x="28" y="107"/>
                      </a:lnTo>
                      <a:lnTo>
                        <a:pt x="28" y="107"/>
                      </a:lnTo>
                      <a:lnTo>
                        <a:pt x="28" y="107"/>
                      </a:lnTo>
                      <a:lnTo>
                        <a:pt x="26" y="107"/>
                      </a:lnTo>
                      <a:lnTo>
                        <a:pt x="26" y="107"/>
                      </a:lnTo>
                      <a:lnTo>
                        <a:pt x="26" y="107"/>
                      </a:lnTo>
                      <a:lnTo>
                        <a:pt x="26" y="107"/>
                      </a:lnTo>
                      <a:lnTo>
                        <a:pt x="26" y="107"/>
                      </a:lnTo>
                      <a:lnTo>
                        <a:pt x="24" y="107"/>
                      </a:lnTo>
                      <a:lnTo>
                        <a:pt x="24" y="107"/>
                      </a:lnTo>
                      <a:lnTo>
                        <a:pt x="24" y="107"/>
                      </a:lnTo>
                      <a:lnTo>
                        <a:pt x="24" y="107"/>
                      </a:lnTo>
                      <a:lnTo>
                        <a:pt x="24" y="109"/>
                      </a:lnTo>
                      <a:lnTo>
                        <a:pt x="23" y="109"/>
                      </a:lnTo>
                      <a:lnTo>
                        <a:pt x="23" y="109"/>
                      </a:lnTo>
                      <a:lnTo>
                        <a:pt x="23" y="109"/>
                      </a:lnTo>
                      <a:lnTo>
                        <a:pt x="23" y="111"/>
                      </a:lnTo>
                      <a:lnTo>
                        <a:pt x="23" y="111"/>
                      </a:lnTo>
                      <a:lnTo>
                        <a:pt x="21" y="111"/>
                      </a:lnTo>
                      <a:lnTo>
                        <a:pt x="21" y="111"/>
                      </a:lnTo>
                      <a:lnTo>
                        <a:pt x="21" y="113"/>
                      </a:lnTo>
                      <a:lnTo>
                        <a:pt x="21" y="113"/>
                      </a:lnTo>
                      <a:lnTo>
                        <a:pt x="21" y="111"/>
                      </a:lnTo>
                      <a:lnTo>
                        <a:pt x="21" y="111"/>
                      </a:lnTo>
                      <a:lnTo>
                        <a:pt x="19" y="111"/>
                      </a:lnTo>
                      <a:lnTo>
                        <a:pt x="19" y="111"/>
                      </a:lnTo>
                      <a:lnTo>
                        <a:pt x="19" y="111"/>
                      </a:lnTo>
                      <a:lnTo>
                        <a:pt x="19" y="109"/>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1" name="Rectangle 2094">
                  <a:extLst>
                    <a:ext uri="{FF2B5EF4-FFF2-40B4-BE49-F238E27FC236}">
                      <a16:creationId xmlns:a16="http://schemas.microsoft.com/office/drawing/2014/main" id="{1AA73A8B-3E9C-44D2-829B-1D4FE925B6C3}"/>
                    </a:ext>
                  </a:extLst>
                </p:cNvPr>
                <p:cNvSpPr>
                  <a:spLocks noChangeArrowheads="1"/>
                </p:cNvSpPr>
                <p:nvPr/>
              </p:nvSpPr>
              <p:spPr bwMode="auto">
                <a:xfrm>
                  <a:off x="14798816" y="430530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2" name="Rectangle 2095">
                  <a:extLst>
                    <a:ext uri="{FF2B5EF4-FFF2-40B4-BE49-F238E27FC236}">
                      <a16:creationId xmlns:a16="http://schemas.microsoft.com/office/drawing/2014/main" id="{842B4CD2-9650-4433-9102-276C4ECD6091}"/>
                    </a:ext>
                  </a:extLst>
                </p:cNvPr>
                <p:cNvSpPr>
                  <a:spLocks noChangeArrowheads="1"/>
                </p:cNvSpPr>
                <p:nvPr/>
              </p:nvSpPr>
              <p:spPr bwMode="auto">
                <a:xfrm>
                  <a:off x="14798816" y="430530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3" name="Freeform 2096">
                  <a:extLst>
                    <a:ext uri="{FF2B5EF4-FFF2-40B4-BE49-F238E27FC236}">
                      <a16:creationId xmlns:a16="http://schemas.microsoft.com/office/drawing/2014/main" id="{C9A86C62-DC70-4AA7-B1CB-5450C26B8AE9}"/>
                    </a:ext>
                  </a:extLst>
                </p:cNvPr>
                <p:cNvSpPr>
                  <a:spLocks/>
                </p:cNvSpPr>
                <p:nvPr/>
              </p:nvSpPr>
              <p:spPr bwMode="auto">
                <a:xfrm>
                  <a:off x="14968678" y="4418014"/>
                  <a:ext cx="3175" cy="3175"/>
                </a:xfrm>
                <a:custGeom>
                  <a:avLst/>
                  <a:gdLst>
                    <a:gd name="T0" fmla="*/ 2 w 2"/>
                    <a:gd name="T1" fmla="*/ 0 h 2"/>
                    <a:gd name="T2" fmla="*/ 2 w 2"/>
                    <a:gd name="T3" fmla="*/ 2 h 2"/>
                    <a:gd name="T4" fmla="*/ 0 w 2"/>
                    <a:gd name="T5" fmla="*/ 2 h 2"/>
                    <a:gd name="T6" fmla="*/ 0 w 2"/>
                    <a:gd name="T7" fmla="*/ 2 h 2"/>
                    <a:gd name="T8" fmla="*/ 0 w 2"/>
                    <a:gd name="T9" fmla="*/ 2 h 2"/>
                    <a:gd name="T10" fmla="*/ 0 w 2"/>
                    <a:gd name="T11" fmla="*/ 0 h 2"/>
                    <a:gd name="T12" fmla="*/ 0 w 2"/>
                    <a:gd name="T13" fmla="*/ 0 h 2"/>
                    <a:gd name="T14" fmla="*/ 0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0" y="2"/>
                      </a:lnTo>
                      <a:lnTo>
                        <a:pt x="0" y="2"/>
                      </a:lnTo>
                      <a:lnTo>
                        <a:pt x="0" y="2"/>
                      </a:lnTo>
                      <a:lnTo>
                        <a:pt x="0" y="0"/>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4" name="Freeform 2097">
                  <a:extLst>
                    <a:ext uri="{FF2B5EF4-FFF2-40B4-BE49-F238E27FC236}">
                      <a16:creationId xmlns:a16="http://schemas.microsoft.com/office/drawing/2014/main" id="{749FD9E7-7B52-4440-AC3D-EF796C81B517}"/>
                    </a:ext>
                  </a:extLst>
                </p:cNvPr>
                <p:cNvSpPr>
                  <a:spLocks/>
                </p:cNvSpPr>
                <p:nvPr/>
              </p:nvSpPr>
              <p:spPr bwMode="auto">
                <a:xfrm>
                  <a:off x="14968678" y="4418014"/>
                  <a:ext cx="3175" cy="3175"/>
                </a:xfrm>
                <a:custGeom>
                  <a:avLst/>
                  <a:gdLst>
                    <a:gd name="T0" fmla="*/ 2 w 2"/>
                    <a:gd name="T1" fmla="*/ 0 h 2"/>
                    <a:gd name="T2" fmla="*/ 2 w 2"/>
                    <a:gd name="T3" fmla="*/ 2 h 2"/>
                    <a:gd name="T4" fmla="*/ 0 w 2"/>
                    <a:gd name="T5" fmla="*/ 2 h 2"/>
                    <a:gd name="T6" fmla="*/ 0 w 2"/>
                    <a:gd name="T7" fmla="*/ 2 h 2"/>
                    <a:gd name="T8" fmla="*/ 0 w 2"/>
                    <a:gd name="T9" fmla="*/ 2 h 2"/>
                    <a:gd name="T10" fmla="*/ 0 w 2"/>
                    <a:gd name="T11" fmla="*/ 0 h 2"/>
                    <a:gd name="T12" fmla="*/ 0 w 2"/>
                    <a:gd name="T13" fmla="*/ 0 h 2"/>
                    <a:gd name="T14" fmla="*/ 0 w 2"/>
                    <a:gd name="T15" fmla="*/ 0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2"/>
                      </a:lnTo>
                      <a:lnTo>
                        <a:pt x="0" y="2"/>
                      </a:lnTo>
                      <a:lnTo>
                        <a:pt x="0" y="2"/>
                      </a:lnTo>
                      <a:lnTo>
                        <a:pt x="0" y="2"/>
                      </a:lnTo>
                      <a:lnTo>
                        <a:pt x="0" y="0"/>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5" name="Freeform 2098">
                  <a:extLst>
                    <a:ext uri="{FF2B5EF4-FFF2-40B4-BE49-F238E27FC236}">
                      <a16:creationId xmlns:a16="http://schemas.microsoft.com/office/drawing/2014/main" id="{9C47848D-8ED0-4312-BC86-E8E1B6BD7C91}"/>
                    </a:ext>
                  </a:extLst>
                </p:cNvPr>
                <p:cNvSpPr>
                  <a:spLocks/>
                </p:cNvSpPr>
                <p:nvPr/>
              </p:nvSpPr>
              <p:spPr bwMode="auto">
                <a:xfrm>
                  <a:off x="14944866" y="4217989"/>
                  <a:ext cx="84138" cy="200025"/>
                </a:xfrm>
                <a:custGeom>
                  <a:avLst/>
                  <a:gdLst>
                    <a:gd name="T0" fmla="*/ 17 w 53"/>
                    <a:gd name="T1" fmla="*/ 122 h 126"/>
                    <a:gd name="T2" fmla="*/ 15 w 53"/>
                    <a:gd name="T3" fmla="*/ 118 h 126"/>
                    <a:gd name="T4" fmla="*/ 13 w 53"/>
                    <a:gd name="T5" fmla="*/ 115 h 126"/>
                    <a:gd name="T6" fmla="*/ 15 w 53"/>
                    <a:gd name="T7" fmla="*/ 109 h 126"/>
                    <a:gd name="T8" fmla="*/ 15 w 53"/>
                    <a:gd name="T9" fmla="*/ 103 h 126"/>
                    <a:gd name="T10" fmla="*/ 15 w 53"/>
                    <a:gd name="T11" fmla="*/ 97 h 126"/>
                    <a:gd name="T12" fmla="*/ 15 w 53"/>
                    <a:gd name="T13" fmla="*/ 92 h 126"/>
                    <a:gd name="T14" fmla="*/ 15 w 53"/>
                    <a:gd name="T15" fmla="*/ 84 h 126"/>
                    <a:gd name="T16" fmla="*/ 15 w 53"/>
                    <a:gd name="T17" fmla="*/ 78 h 126"/>
                    <a:gd name="T18" fmla="*/ 15 w 53"/>
                    <a:gd name="T19" fmla="*/ 72 h 126"/>
                    <a:gd name="T20" fmla="*/ 13 w 53"/>
                    <a:gd name="T21" fmla="*/ 67 h 126"/>
                    <a:gd name="T22" fmla="*/ 11 w 53"/>
                    <a:gd name="T23" fmla="*/ 63 h 126"/>
                    <a:gd name="T24" fmla="*/ 9 w 53"/>
                    <a:gd name="T25" fmla="*/ 59 h 126"/>
                    <a:gd name="T26" fmla="*/ 9 w 53"/>
                    <a:gd name="T27" fmla="*/ 51 h 126"/>
                    <a:gd name="T28" fmla="*/ 7 w 53"/>
                    <a:gd name="T29" fmla="*/ 48 h 126"/>
                    <a:gd name="T30" fmla="*/ 3 w 53"/>
                    <a:gd name="T31" fmla="*/ 46 h 126"/>
                    <a:gd name="T32" fmla="*/ 0 w 53"/>
                    <a:gd name="T33" fmla="*/ 42 h 126"/>
                    <a:gd name="T34" fmla="*/ 0 w 53"/>
                    <a:gd name="T35" fmla="*/ 36 h 126"/>
                    <a:gd name="T36" fmla="*/ 1 w 53"/>
                    <a:gd name="T37" fmla="*/ 32 h 126"/>
                    <a:gd name="T38" fmla="*/ 3 w 53"/>
                    <a:gd name="T39" fmla="*/ 28 h 126"/>
                    <a:gd name="T40" fmla="*/ 5 w 53"/>
                    <a:gd name="T41" fmla="*/ 25 h 126"/>
                    <a:gd name="T42" fmla="*/ 9 w 53"/>
                    <a:gd name="T43" fmla="*/ 23 h 126"/>
                    <a:gd name="T44" fmla="*/ 11 w 53"/>
                    <a:gd name="T45" fmla="*/ 21 h 126"/>
                    <a:gd name="T46" fmla="*/ 17 w 53"/>
                    <a:gd name="T47" fmla="*/ 21 h 126"/>
                    <a:gd name="T48" fmla="*/ 21 w 53"/>
                    <a:gd name="T49" fmla="*/ 21 h 126"/>
                    <a:gd name="T50" fmla="*/ 24 w 53"/>
                    <a:gd name="T51" fmla="*/ 17 h 126"/>
                    <a:gd name="T52" fmla="*/ 26 w 53"/>
                    <a:gd name="T53" fmla="*/ 13 h 126"/>
                    <a:gd name="T54" fmla="*/ 28 w 53"/>
                    <a:gd name="T55" fmla="*/ 9 h 126"/>
                    <a:gd name="T56" fmla="*/ 26 w 53"/>
                    <a:gd name="T57" fmla="*/ 3 h 126"/>
                    <a:gd name="T58" fmla="*/ 32 w 53"/>
                    <a:gd name="T59" fmla="*/ 3 h 126"/>
                    <a:gd name="T60" fmla="*/ 36 w 53"/>
                    <a:gd name="T61" fmla="*/ 0 h 126"/>
                    <a:gd name="T62" fmla="*/ 38 w 53"/>
                    <a:gd name="T63" fmla="*/ 3 h 126"/>
                    <a:gd name="T64" fmla="*/ 42 w 53"/>
                    <a:gd name="T65" fmla="*/ 7 h 126"/>
                    <a:gd name="T66" fmla="*/ 44 w 53"/>
                    <a:gd name="T67" fmla="*/ 11 h 126"/>
                    <a:gd name="T68" fmla="*/ 47 w 53"/>
                    <a:gd name="T69" fmla="*/ 13 h 126"/>
                    <a:gd name="T70" fmla="*/ 47 w 53"/>
                    <a:gd name="T71" fmla="*/ 19 h 126"/>
                    <a:gd name="T72" fmla="*/ 47 w 53"/>
                    <a:gd name="T73" fmla="*/ 25 h 126"/>
                    <a:gd name="T74" fmla="*/ 49 w 53"/>
                    <a:gd name="T75" fmla="*/ 28 h 126"/>
                    <a:gd name="T76" fmla="*/ 51 w 53"/>
                    <a:gd name="T77" fmla="*/ 34 h 126"/>
                    <a:gd name="T78" fmla="*/ 53 w 53"/>
                    <a:gd name="T79" fmla="*/ 38 h 126"/>
                    <a:gd name="T80" fmla="*/ 49 w 53"/>
                    <a:gd name="T81" fmla="*/ 40 h 126"/>
                    <a:gd name="T82" fmla="*/ 49 w 53"/>
                    <a:gd name="T83" fmla="*/ 46 h 126"/>
                    <a:gd name="T84" fmla="*/ 49 w 53"/>
                    <a:gd name="T85" fmla="*/ 49 h 126"/>
                    <a:gd name="T86" fmla="*/ 46 w 53"/>
                    <a:gd name="T87" fmla="*/ 53 h 126"/>
                    <a:gd name="T88" fmla="*/ 44 w 53"/>
                    <a:gd name="T89" fmla="*/ 57 h 126"/>
                    <a:gd name="T90" fmla="*/ 42 w 53"/>
                    <a:gd name="T91" fmla="*/ 61 h 126"/>
                    <a:gd name="T92" fmla="*/ 40 w 53"/>
                    <a:gd name="T93" fmla="*/ 65 h 126"/>
                    <a:gd name="T94" fmla="*/ 38 w 53"/>
                    <a:gd name="T95" fmla="*/ 69 h 126"/>
                    <a:gd name="T96" fmla="*/ 34 w 53"/>
                    <a:gd name="T97" fmla="*/ 72 h 126"/>
                    <a:gd name="T98" fmla="*/ 34 w 53"/>
                    <a:gd name="T99" fmla="*/ 78 h 126"/>
                    <a:gd name="T100" fmla="*/ 32 w 53"/>
                    <a:gd name="T101" fmla="*/ 84 h 126"/>
                    <a:gd name="T102" fmla="*/ 32 w 53"/>
                    <a:gd name="T103" fmla="*/ 90 h 126"/>
                    <a:gd name="T104" fmla="*/ 32 w 53"/>
                    <a:gd name="T105" fmla="*/ 93 h 126"/>
                    <a:gd name="T106" fmla="*/ 32 w 53"/>
                    <a:gd name="T107" fmla="*/ 99 h 126"/>
                    <a:gd name="T108" fmla="*/ 34 w 53"/>
                    <a:gd name="T109" fmla="*/ 103 h 126"/>
                    <a:gd name="T110" fmla="*/ 34 w 53"/>
                    <a:gd name="T111" fmla="*/ 109 h 126"/>
                    <a:gd name="T112" fmla="*/ 34 w 53"/>
                    <a:gd name="T113" fmla="*/ 115 h 126"/>
                    <a:gd name="T114" fmla="*/ 34 w 53"/>
                    <a:gd name="T115" fmla="*/ 118 h 126"/>
                    <a:gd name="T116" fmla="*/ 32 w 53"/>
                    <a:gd name="T117" fmla="*/ 124 h 126"/>
                    <a:gd name="T118" fmla="*/ 26 w 53"/>
                    <a:gd name="T119" fmla="*/ 124 h 126"/>
                    <a:gd name="T120" fmla="*/ 23 w 53"/>
                    <a:gd name="T121" fmla="*/ 126 h 126"/>
                    <a:gd name="T122" fmla="*/ 17 w 53"/>
                    <a:gd name="T12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126">
                      <a:moveTo>
                        <a:pt x="17" y="126"/>
                      </a:moveTo>
                      <a:lnTo>
                        <a:pt x="17" y="126"/>
                      </a:lnTo>
                      <a:lnTo>
                        <a:pt x="17" y="126"/>
                      </a:lnTo>
                      <a:lnTo>
                        <a:pt x="17" y="124"/>
                      </a:lnTo>
                      <a:lnTo>
                        <a:pt x="17" y="124"/>
                      </a:lnTo>
                      <a:lnTo>
                        <a:pt x="17" y="124"/>
                      </a:lnTo>
                      <a:lnTo>
                        <a:pt x="17" y="124"/>
                      </a:lnTo>
                      <a:lnTo>
                        <a:pt x="17" y="122"/>
                      </a:lnTo>
                      <a:lnTo>
                        <a:pt x="17" y="122"/>
                      </a:lnTo>
                      <a:lnTo>
                        <a:pt x="15" y="122"/>
                      </a:lnTo>
                      <a:lnTo>
                        <a:pt x="15" y="120"/>
                      </a:lnTo>
                      <a:lnTo>
                        <a:pt x="15" y="120"/>
                      </a:lnTo>
                      <a:lnTo>
                        <a:pt x="15" y="120"/>
                      </a:lnTo>
                      <a:lnTo>
                        <a:pt x="15" y="120"/>
                      </a:lnTo>
                      <a:lnTo>
                        <a:pt x="15" y="118"/>
                      </a:lnTo>
                      <a:lnTo>
                        <a:pt x="15" y="118"/>
                      </a:lnTo>
                      <a:lnTo>
                        <a:pt x="13" y="118"/>
                      </a:lnTo>
                      <a:lnTo>
                        <a:pt x="13" y="116"/>
                      </a:lnTo>
                      <a:lnTo>
                        <a:pt x="13" y="116"/>
                      </a:lnTo>
                      <a:lnTo>
                        <a:pt x="15" y="116"/>
                      </a:lnTo>
                      <a:lnTo>
                        <a:pt x="15" y="116"/>
                      </a:lnTo>
                      <a:lnTo>
                        <a:pt x="15" y="115"/>
                      </a:lnTo>
                      <a:lnTo>
                        <a:pt x="13" y="115"/>
                      </a:lnTo>
                      <a:lnTo>
                        <a:pt x="13" y="115"/>
                      </a:lnTo>
                      <a:lnTo>
                        <a:pt x="13" y="113"/>
                      </a:lnTo>
                      <a:lnTo>
                        <a:pt x="13" y="113"/>
                      </a:lnTo>
                      <a:lnTo>
                        <a:pt x="13" y="113"/>
                      </a:lnTo>
                      <a:lnTo>
                        <a:pt x="13" y="111"/>
                      </a:lnTo>
                      <a:lnTo>
                        <a:pt x="13" y="111"/>
                      </a:lnTo>
                      <a:lnTo>
                        <a:pt x="15" y="111"/>
                      </a:lnTo>
                      <a:lnTo>
                        <a:pt x="15" y="111"/>
                      </a:lnTo>
                      <a:lnTo>
                        <a:pt x="15" y="109"/>
                      </a:lnTo>
                      <a:lnTo>
                        <a:pt x="15" y="109"/>
                      </a:lnTo>
                      <a:lnTo>
                        <a:pt x="15" y="109"/>
                      </a:lnTo>
                      <a:lnTo>
                        <a:pt x="15" y="107"/>
                      </a:lnTo>
                      <a:lnTo>
                        <a:pt x="15" y="107"/>
                      </a:lnTo>
                      <a:lnTo>
                        <a:pt x="15" y="105"/>
                      </a:lnTo>
                      <a:lnTo>
                        <a:pt x="15" y="105"/>
                      </a:lnTo>
                      <a:lnTo>
                        <a:pt x="15" y="103"/>
                      </a:lnTo>
                      <a:lnTo>
                        <a:pt x="15" y="103"/>
                      </a:lnTo>
                      <a:lnTo>
                        <a:pt x="15" y="101"/>
                      </a:lnTo>
                      <a:lnTo>
                        <a:pt x="15" y="101"/>
                      </a:lnTo>
                      <a:lnTo>
                        <a:pt x="15" y="101"/>
                      </a:lnTo>
                      <a:lnTo>
                        <a:pt x="15" y="101"/>
                      </a:lnTo>
                      <a:lnTo>
                        <a:pt x="15" y="99"/>
                      </a:lnTo>
                      <a:lnTo>
                        <a:pt x="15" y="99"/>
                      </a:lnTo>
                      <a:lnTo>
                        <a:pt x="15" y="99"/>
                      </a:lnTo>
                      <a:lnTo>
                        <a:pt x="15" y="97"/>
                      </a:lnTo>
                      <a:lnTo>
                        <a:pt x="15" y="97"/>
                      </a:lnTo>
                      <a:lnTo>
                        <a:pt x="15" y="95"/>
                      </a:lnTo>
                      <a:lnTo>
                        <a:pt x="15" y="95"/>
                      </a:lnTo>
                      <a:lnTo>
                        <a:pt x="15" y="93"/>
                      </a:lnTo>
                      <a:lnTo>
                        <a:pt x="15" y="93"/>
                      </a:lnTo>
                      <a:lnTo>
                        <a:pt x="15" y="93"/>
                      </a:lnTo>
                      <a:lnTo>
                        <a:pt x="15" y="92"/>
                      </a:lnTo>
                      <a:lnTo>
                        <a:pt x="15" y="92"/>
                      </a:lnTo>
                      <a:lnTo>
                        <a:pt x="15" y="90"/>
                      </a:lnTo>
                      <a:lnTo>
                        <a:pt x="15" y="90"/>
                      </a:lnTo>
                      <a:lnTo>
                        <a:pt x="15" y="88"/>
                      </a:lnTo>
                      <a:lnTo>
                        <a:pt x="15" y="88"/>
                      </a:lnTo>
                      <a:lnTo>
                        <a:pt x="15" y="86"/>
                      </a:lnTo>
                      <a:lnTo>
                        <a:pt x="15" y="86"/>
                      </a:lnTo>
                      <a:lnTo>
                        <a:pt x="15" y="84"/>
                      </a:lnTo>
                      <a:lnTo>
                        <a:pt x="15" y="84"/>
                      </a:lnTo>
                      <a:lnTo>
                        <a:pt x="15" y="84"/>
                      </a:lnTo>
                      <a:lnTo>
                        <a:pt x="15" y="82"/>
                      </a:lnTo>
                      <a:lnTo>
                        <a:pt x="15" y="82"/>
                      </a:lnTo>
                      <a:lnTo>
                        <a:pt x="15" y="82"/>
                      </a:lnTo>
                      <a:lnTo>
                        <a:pt x="15" y="80"/>
                      </a:lnTo>
                      <a:lnTo>
                        <a:pt x="15" y="80"/>
                      </a:lnTo>
                      <a:lnTo>
                        <a:pt x="15" y="80"/>
                      </a:lnTo>
                      <a:lnTo>
                        <a:pt x="15" y="78"/>
                      </a:lnTo>
                      <a:lnTo>
                        <a:pt x="15" y="78"/>
                      </a:lnTo>
                      <a:lnTo>
                        <a:pt x="15" y="76"/>
                      </a:lnTo>
                      <a:lnTo>
                        <a:pt x="15" y="76"/>
                      </a:lnTo>
                      <a:lnTo>
                        <a:pt x="15" y="76"/>
                      </a:lnTo>
                      <a:lnTo>
                        <a:pt x="15" y="74"/>
                      </a:lnTo>
                      <a:lnTo>
                        <a:pt x="15" y="74"/>
                      </a:lnTo>
                      <a:lnTo>
                        <a:pt x="15" y="72"/>
                      </a:lnTo>
                      <a:lnTo>
                        <a:pt x="15" y="72"/>
                      </a:lnTo>
                      <a:lnTo>
                        <a:pt x="15" y="71"/>
                      </a:lnTo>
                      <a:lnTo>
                        <a:pt x="15" y="71"/>
                      </a:lnTo>
                      <a:lnTo>
                        <a:pt x="15" y="69"/>
                      </a:lnTo>
                      <a:lnTo>
                        <a:pt x="15" y="69"/>
                      </a:lnTo>
                      <a:lnTo>
                        <a:pt x="13" y="69"/>
                      </a:lnTo>
                      <a:lnTo>
                        <a:pt x="13" y="69"/>
                      </a:lnTo>
                      <a:lnTo>
                        <a:pt x="13" y="67"/>
                      </a:lnTo>
                      <a:lnTo>
                        <a:pt x="13" y="67"/>
                      </a:lnTo>
                      <a:lnTo>
                        <a:pt x="13" y="67"/>
                      </a:lnTo>
                      <a:lnTo>
                        <a:pt x="11" y="67"/>
                      </a:lnTo>
                      <a:lnTo>
                        <a:pt x="11" y="65"/>
                      </a:lnTo>
                      <a:lnTo>
                        <a:pt x="11" y="65"/>
                      </a:lnTo>
                      <a:lnTo>
                        <a:pt x="11" y="65"/>
                      </a:lnTo>
                      <a:lnTo>
                        <a:pt x="11" y="65"/>
                      </a:lnTo>
                      <a:lnTo>
                        <a:pt x="11" y="63"/>
                      </a:lnTo>
                      <a:lnTo>
                        <a:pt x="11" y="63"/>
                      </a:lnTo>
                      <a:lnTo>
                        <a:pt x="11" y="61"/>
                      </a:lnTo>
                      <a:lnTo>
                        <a:pt x="11" y="61"/>
                      </a:lnTo>
                      <a:lnTo>
                        <a:pt x="9" y="61"/>
                      </a:lnTo>
                      <a:lnTo>
                        <a:pt x="9" y="61"/>
                      </a:lnTo>
                      <a:lnTo>
                        <a:pt x="9" y="61"/>
                      </a:lnTo>
                      <a:lnTo>
                        <a:pt x="9" y="59"/>
                      </a:lnTo>
                      <a:lnTo>
                        <a:pt x="9" y="59"/>
                      </a:lnTo>
                      <a:lnTo>
                        <a:pt x="9" y="59"/>
                      </a:lnTo>
                      <a:lnTo>
                        <a:pt x="9" y="57"/>
                      </a:lnTo>
                      <a:lnTo>
                        <a:pt x="9" y="57"/>
                      </a:lnTo>
                      <a:lnTo>
                        <a:pt x="9" y="55"/>
                      </a:lnTo>
                      <a:lnTo>
                        <a:pt x="9" y="55"/>
                      </a:lnTo>
                      <a:lnTo>
                        <a:pt x="9" y="53"/>
                      </a:lnTo>
                      <a:lnTo>
                        <a:pt x="9" y="53"/>
                      </a:lnTo>
                      <a:lnTo>
                        <a:pt x="9" y="53"/>
                      </a:lnTo>
                      <a:lnTo>
                        <a:pt x="9" y="51"/>
                      </a:lnTo>
                      <a:lnTo>
                        <a:pt x="9" y="51"/>
                      </a:lnTo>
                      <a:lnTo>
                        <a:pt x="9" y="49"/>
                      </a:lnTo>
                      <a:lnTo>
                        <a:pt x="9" y="49"/>
                      </a:lnTo>
                      <a:lnTo>
                        <a:pt x="9" y="49"/>
                      </a:lnTo>
                      <a:lnTo>
                        <a:pt x="9" y="49"/>
                      </a:lnTo>
                      <a:lnTo>
                        <a:pt x="7" y="49"/>
                      </a:lnTo>
                      <a:lnTo>
                        <a:pt x="7" y="48"/>
                      </a:lnTo>
                      <a:lnTo>
                        <a:pt x="7" y="48"/>
                      </a:lnTo>
                      <a:lnTo>
                        <a:pt x="5" y="48"/>
                      </a:lnTo>
                      <a:lnTo>
                        <a:pt x="5" y="48"/>
                      </a:lnTo>
                      <a:lnTo>
                        <a:pt x="5" y="48"/>
                      </a:lnTo>
                      <a:lnTo>
                        <a:pt x="5" y="46"/>
                      </a:lnTo>
                      <a:lnTo>
                        <a:pt x="5" y="46"/>
                      </a:lnTo>
                      <a:lnTo>
                        <a:pt x="3" y="46"/>
                      </a:lnTo>
                      <a:lnTo>
                        <a:pt x="3" y="46"/>
                      </a:lnTo>
                      <a:lnTo>
                        <a:pt x="3" y="46"/>
                      </a:lnTo>
                      <a:lnTo>
                        <a:pt x="3" y="46"/>
                      </a:lnTo>
                      <a:lnTo>
                        <a:pt x="1" y="46"/>
                      </a:lnTo>
                      <a:lnTo>
                        <a:pt x="1" y="46"/>
                      </a:lnTo>
                      <a:lnTo>
                        <a:pt x="1" y="44"/>
                      </a:lnTo>
                      <a:lnTo>
                        <a:pt x="1" y="44"/>
                      </a:lnTo>
                      <a:lnTo>
                        <a:pt x="1" y="44"/>
                      </a:lnTo>
                      <a:lnTo>
                        <a:pt x="0" y="44"/>
                      </a:lnTo>
                      <a:lnTo>
                        <a:pt x="0" y="42"/>
                      </a:lnTo>
                      <a:lnTo>
                        <a:pt x="0" y="42"/>
                      </a:lnTo>
                      <a:lnTo>
                        <a:pt x="0" y="42"/>
                      </a:lnTo>
                      <a:lnTo>
                        <a:pt x="0" y="40"/>
                      </a:lnTo>
                      <a:lnTo>
                        <a:pt x="0" y="40"/>
                      </a:lnTo>
                      <a:lnTo>
                        <a:pt x="0" y="38"/>
                      </a:lnTo>
                      <a:lnTo>
                        <a:pt x="0" y="38"/>
                      </a:lnTo>
                      <a:lnTo>
                        <a:pt x="0" y="36"/>
                      </a:lnTo>
                      <a:lnTo>
                        <a:pt x="0" y="36"/>
                      </a:lnTo>
                      <a:lnTo>
                        <a:pt x="0" y="36"/>
                      </a:lnTo>
                      <a:lnTo>
                        <a:pt x="0" y="34"/>
                      </a:lnTo>
                      <a:lnTo>
                        <a:pt x="0" y="34"/>
                      </a:lnTo>
                      <a:lnTo>
                        <a:pt x="0" y="34"/>
                      </a:lnTo>
                      <a:lnTo>
                        <a:pt x="1" y="34"/>
                      </a:lnTo>
                      <a:lnTo>
                        <a:pt x="1" y="32"/>
                      </a:lnTo>
                      <a:lnTo>
                        <a:pt x="1" y="32"/>
                      </a:lnTo>
                      <a:lnTo>
                        <a:pt x="1" y="32"/>
                      </a:lnTo>
                      <a:lnTo>
                        <a:pt x="1" y="30"/>
                      </a:lnTo>
                      <a:lnTo>
                        <a:pt x="1" y="30"/>
                      </a:lnTo>
                      <a:lnTo>
                        <a:pt x="1" y="28"/>
                      </a:lnTo>
                      <a:lnTo>
                        <a:pt x="1" y="28"/>
                      </a:lnTo>
                      <a:lnTo>
                        <a:pt x="1" y="28"/>
                      </a:lnTo>
                      <a:lnTo>
                        <a:pt x="1" y="28"/>
                      </a:lnTo>
                      <a:lnTo>
                        <a:pt x="3" y="28"/>
                      </a:lnTo>
                      <a:lnTo>
                        <a:pt x="3" y="28"/>
                      </a:lnTo>
                      <a:lnTo>
                        <a:pt x="3" y="28"/>
                      </a:lnTo>
                      <a:lnTo>
                        <a:pt x="5" y="28"/>
                      </a:lnTo>
                      <a:lnTo>
                        <a:pt x="5" y="28"/>
                      </a:lnTo>
                      <a:lnTo>
                        <a:pt x="5" y="26"/>
                      </a:lnTo>
                      <a:lnTo>
                        <a:pt x="5" y="26"/>
                      </a:lnTo>
                      <a:lnTo>
                        <a:pt x="5" y="26"/>
                      </a:lnTo>
                      <a:lnTo>
                        <a:pt x="5" y="26"/>
                      </a:lnTo>
                      <a:lnTo>
                        <a:pt x="5" y="25"/>
                      </a:lnTo>
                      <a:lnTo>
                        <a:pt x="5" y="25"/>
                      </a:lnTo>
                      <a:lnTo>
                        <a:pt x="5" y="25"/>
                      </a:lnTo>
                      <a:lnTo>
                        <a:pt x="5" y="25"/>
                      </a:lnTo>
                      <a:lnTo>
                        <a:pt x="7" y="25"/>
                      </a:lnTo>
                      <a:lnTo>
                        <a:pt x="7" y="25"/>
                      </a:lnTo>
                      <a:lnTo>
                        <a:pt x="7" y="23"/>
                      </a:lnTo>
                      <a:lnTo>
                        <a:pt x="9" y="23"/>
                      </a:lnTo>
                      <a:lnTo>
                        <a:pt x="9" y="23"/>
                      </a:lnTo>
                      <a:lnTo>
                        <a:pt x="9" y="23"/>
                      </a:lnTo>
                      <a:lnTo>
                        <a:pt x="9" y="21"/>
                      </a:lnTo>
                      <a:lnTo>
                        <a:pt x="9" y="21"/>
                      </a:lnTo>
                      <a:lnTo>
                        <a:pt x="9" y="21"/>
                      </a:lnTo>
                      <a:lnTo>
                        <a:pt x="9" y="21"/>
                      </a:lnTo>
                      <a:lnTo>
                        <a:pt x="11" y="21"/>
                      </a:lnTo>
                      <a:lnTo>
                        <a:pt x="11" y="21"/>
                      </a:lnTo>
                      <a:lnTo>
                        <a:pt x="11" y="21"/>
                      </a:lnTo>
                      <a:lnTo>
                        <a:pt x="13" y="21"/>
                      </a:lnTo>
                      <a:lnTo>
                        <a:pt x="13" y="21"/>
                      </a:lnTo>
                      <a:lnTo>
                        <a:pt x="13" y="21"/>
                      </a:lnTo>
                      <a:lnTo>
                        <a:pt x="15" y="21"/>
                      </a:lnTo>
                      <a:lnTo>
                        <a:pt x="15" y="21"/>
                      </a:lnTo>
                      <a:lnTo>
                        <a:pt x="15" y="21"/>
                      </a:lnTo>
                      <a:lnTo>
                        <a:pt x="17" y="21"/>
                      </a:lnTo>
                      <a:lnTo>
                        <a:pt x="17" y="21"/>
                      </a:lnTo>
                      <a:lnTo>
                        <a:pt x="17" y="21"/>
                      </a:lnTo>
                      <a:lnTo>
                        <a:pt x="17" y="21"/>
                      </a:lnTo>
                      <a:lnTo>
                        <a:pt x="19" y="21"/>
                      </a:lnTo>
                      <a:lnTo>
                        <a:pt x="19" y="21"/>
                      </a:lnTo>
                      <a:lnTo>
                        <a:pt x="19" y="21"/>
                      </a:lnTo>
                      <a:lnTo>
                        <a:pt x="21" y="21"/>
                      </a:lnTo>
                      <a:lnTo>
                        <a:pt x="21" y="21"/>
                      </a:lnTo>
                      <a:lnTo>
                        <a:pt x="21" y="21"/>
                      </a:lnTo>
                      <a:lnTo>
                        <a:pt x="21" y="21"/>
                      </a:lnTo>
                      <a:lnTo>
                        <a:pt x="23" y="21"/>
                      </a:lnTo>
                      <a:lnTo>
                        <a:pt x="23" y="19"/>
                      </a:lnTo>
                      <a:lnTo>
                        <a:pt x="23" y="19"/>
                      </a:lnTo>
                      <a:lnTo>
                        <a:pt x="23" y="19"/>
                      </a:lnTo>
                      <a:lnTo>
                        <a:pt x="23" y="19"/>
                      </a:lnTo>
                      <a:lnTo>
                        <a:pt x="23" y="17"/>
                      </a:lnTo>
                      <a:lnTo>
                        <a:pt x="24" y="17"/>
                      </a:lnTo>
                      <a:lnTo>
                        <a:pt x="24" y="17"/>
                      </a:lnTo>
                      <a:lnTo>
                        <a:pt x="24" y="17"/>
                      </a:lnTo>
                      <a:lnTo>
                        <a:pt x="24" y="15"/>
                      </a:lnTo>
                      <a:lnTo>
                        <a:pt x="26" y="15"/>
                      </a:lnTo>
                      <a:lnTo>
                        <a:pt x="26" y="15"/>
                      </a:lnTo>
                      <a:lnTo>
                        <a:pt x="26" y="13"/>
                      </a:lnTo>
                      <a:lnTo>
                        <a:pt x="26" y="13"/>
                      </a:lnTo>
                      <a:lnTo>
                        <a:pt x="26" y="13"/>
                      </a:lnTo>
                      <a:lnTo>
                        <a:pt x="26" y="13"/>
                      </a:lnTo>
                      <a:lnTo>
                        <a:pt x="26" y="13"/>
                      </a:lnTo>
                      <a:lnTo>
                        <a:pt x="26" y="11"/>
                      </a:lnTo>
                      <a:lnTo>
                        <a:pt x="28" y="11"/>
                      </a:lnTo>
                      <a:lnTo>
                        <a:pt x="28" y="11"/>
                      </a:lnTo>
                      <a:lnTo>
                        <a:pt x="28" y="9"/>
                      </a:lnTo>
                      <a:lnTo>
                        <a:pt x="28" y="9"/>
                      </a:lnTo>
                      <a:lnTo>
                        <a:pt x="28" y="9"/>
                      </a:lnTo>
                      <a:lnTo>
                        <a:pt x="28" y="7"/>
                      </a:lnTo>
                      <a:lnTo>
                        <a:pt x="28" y="7"/>
                      </a:lnTo>
                      <a:lnTo>
                        <a:pt x="28" y="7"/>
                      </a:lnTo>
                      <a:lnTo>
                        <a:pt x="28" y="5"/>
                      </a:lnTo>
                      <a:lnTo>
                        <a:pt x="28" y="5"/>
                      </a:lnTo>
                      <a:lnTo>
                        <a:pt x="26" y="5"/>
                      </a:lnTo>
                      <a:lnTo>
                        <a:pt x="26" y="5"/>
                      </a:lnTo>
                      <a:lnTo>
                        <a:pt x="26" y="3"/>
                      </a:lnTo>
                      <a:lnTo>
                        <a:pt x="28" y="3"/>
                      </a:lnTo>
                      <a:lnTo>
                        <a:pt x="28" y="3"/>
                      </a:lnTo>
                      <a:lnTo>
                        <a:pt x="28" y="3"/>
                      </a:lnTo>
                      <a:lnTo>
                        <a:pt x="28" y="3"/>
                      </a:lnTo>
                      <a:lnTo>
                        <a:pt x="30" y="3"/>
                      </a:lnTo>
                      <a:lnTo>
                        <a:pt x="30" y="3"/>
                      </a:lnTo>
                      <a:lnTo>
                        <a:pt x="32" y="3"/>
                      </a:lnTo>
                      <a:lnTo>
                        <a:pt x="32" y="3"/>
                      </a:lnTo>
                      <a:lnTo>
                        <a:pt x="32" y="3"/>
                      </a:lnTo>
                      <a:lnTo>
                        <a:pt x="32" y="2"/>
                      </a:lnTo>
                      <a:lnTo>
                        <a:pt x="32" y="2"/>
                      </a:lnTo>
                      <a:lnTo>
                        <a:pt x="34" y="2"/>
                      </a:lnTo>
                      <a:lnTo>
                        <a:pt x="34" y="0"/>
                      </a:lnTo>
                      <a:lnTo>
                        <a:pt x="34" y="0"/>
                      </a:lnTo>
                      <a:lnTo>
                        <a:pt x="36" y="0"/>
                      </a:lnTo>
                      <a:lnTo>
                        <a:pt x="36" y="0"/>
                      </a:lnTo>
                      <a:lnTo>
                        <a:pt x="36" y="2"/>
                      </a:lnTo>
                      <a:lnTo>
                        <a:pt x="36" y="2"/>
                      </a:lnTo>
                      <a:lnTo>
                        <a:pt x="36" y="2"/>
                      </a:lnTo>
                      <a:lnTo>
                        <a:pt x="38" y="2"/>
                      </a:lnTo>
                      <a:lnTo>
                        <a:pt x="38" y="3"/>
                      </a:lnTo>
                      <a:lnTo>
                        <a:pt x="38" y="3"/>
                      </a:lnTo>
                      <a:lnTo>
                        <a:pt x="38" y="3"/>
                      </a:lnTo>
                      <a:lnTo>
                        <a:pt x="38" y="3"/>
                      </a:lnTo>
                      <a:lnTo>
                        <a:pt x="38" y="5"/>
                      </a:lnTo>
                      <a:lnTo>
                        <a:pt x="40" y="5"/>
                      </a:lnTo>
                      <a:lnTo>
                        <a:pt x="40" y="5"/>
                      </a:lnTo>
                      <a:lnTo>
                        <a:pt x="40" y="5"/>
                      </a:lnTo>
                      <a:lnTo>
                        <a:pt x="40" y="5"/>
                      </a:lnTo>
                      <a:lnTo>
                        <a:pt x="42" y="5"/>
                      </a:lnTo>
                      <a:lnTo>
                        <a:pt x="42" y="7"/>
                      </a:lnTo>
                      <a:lnTo>
                        <a:pt x="42" y="7"/>
                      </a:lnTo>
                      <a:lnTo>
                        <a:pt x="42" y="7"/>
                      </a:lnTo>
                      <a:lnTo>
                        <a:pt x="42" y="7"/>
                      </a:lnTo>
                      <a:lnTo>
                        <a:pt x="42" y="9"/>
                      </a:lnTo>
                      <a:lnTo>
                        <a:pt x="42" y="9"/>
                      </a:lnTo>
                      <a:lnTo>
                        <a:pt x="44" y="9"/>
                      </a:lnTo>
                      <a:lnTo>
                        <a:pt x="44" y="11"/>
                      </a:lnTo>
                      <a:lnTo>
                        <a:pt x="44" y="11"/>
                      </a:lnTo>
                      <a:lnTo>
                        <a:pt x="44" y="11"/>
                      </a:lnTo>
                      <a:lnTo>
                        <a:pt x="44" y="11"/>
                      </a:lnTo>
                      <a:lnTo>
                        <a:pt x="46" y="11"/>
                      </a:lnTo>
                      <a:lnTo>
                        <a:pt x="46" y="11"/>
                      </a:lnTo>
                      <a:lnTo>
                        <a:pt x="46" y="13"/>
                      </a:lnTo>
                      <a:lnTo>
                        <a:pt x="47" y="13"/>
                      </a:lnTo>
                      <a:lnTo>
                        <a:pt x="47" y="13"/>
                      </a:lnTo>
                      <a:lnTo>
                        <a:pt x="47" y="13"/>
                      </a:lnTo>
                      <a:lnTo>
                        <a:pt x="47" y="13"/>
                      </a:lnTo>
                      <a:lnTo>
                        <a:pt x="47" y="15"/>
                      </a:lnTo>
                      <a:lnTo>
                        <a:pt x="47" y="15"/>
                      </a:lnTo>
                      <a:lnTo>
                        <a:pt x="47" y="15"/>
                      </a:lnTo>
                      <a:lnTo>
                        <a:pt x="47" y="17"/>
                      </a:lnTo>
                      <a:lnTo>
                        <a:pt x="47" y="17"/>
                      </a:lnTo>
                      <a:lnTo>
                        <a:pt x="47" y="17"/>
                      </a:lnTo>
                      <a:lnTo>
                        <a:pt x="47" y="19"/>
                      </a:lnTo>
                      <a:lnTo>
                        <a:pt x="47" y="19"/>
                      </a:lnTo>
                      <a:lnTo>
                        <a:pt x="47" y="21"/>
                      </a:lnTo>
                      <a:lnTo>
                        <a:pt x="47" y="21"/>
                      </a:lnTo>
                      <a:lnTo>
                        <a:pt x="47" y="21"/>
                      </a:lnTo>
                      <a:lnTo>
                        <a:pt x="47" y="21"/>
                      </a:lnTo>
                      <a:lnTo>
                        <a:pt x="47" y="23"/>
                      </a:lnTo>
                      <a:lnTo>
                        <a:pt x="47" y="23"/>
                      </a:lnTo>
                      <a:lnTo>
                        <a:pt x="47" y="23"/>
                      </a:lnTo>
                      <a:lnTo>
                        <a:pt x="47" y="25"/>
                      </a:lnTo>
                      <a:lnTo>
                        <a:pt x="47" y="25"/>
                      </a:lnTo>
                      <a:lnTo>
                        <a:pt x="47" y="25"/>
                      </a:lnTo>
                      <a:lnTo>
                        <a:pt x="49" y="25"/>
                      </a:lnTo>
                      <a:lnTo>
                        <a:pt x="49" y="26"/>
                      </a:lnTo>
                      <a:lnTo>
                        <a:pt x="49" y="26"/>
                      </a:lnTo>
                      <a:lnTo>
                        <a:pt x="49" y="26"/>
                      </a:lnTo>
                      <a:lnTo>
                        <a:pt x="49" y="26"/>
                      </a:lnTo>
                      <a:lnTo>
                        <a:pt x="49" y="28"/>
                      </a:lnTo>
                      <a:lnTo>
                        <a:pt x="49" y="28"/>
                      </a:lnTo>
                      <a:lnTo>
                        <a:pt x="51" y="28"/>
                      </a:lnTo>
                      <a:lnTo>
                        <a:pt x="51" y="28"/>
                      </a:lnTo>
                      <a:lnTo>
                        <a:pt x="51" y="30"/>
                      </a:lnTo>
                      <a:lnTo>
                        <a:pt x="51" y="30"/>
                      </a:lnTo>
                      <a:lnTo>
                        <a:pt x="51" y="32"/>
                      </a:lnTo>
                      <a:lnTo>
                        <a:pt x="51" y="32"/>
                      </a:lnTo>
                      <a:lnTo>
                        <a:pt x="51" y="34"/>
                      </a:lnTo>
                      <a:lnTo>
                        <a:pt x="51" y="34"/>
                      </a:lnTo>
                      <a:lnTo>
                        <a:pt x="51" y="34"/>
                      </a:lnTo>
                      <a:lnTo>
                        <a:pt x="51" y="36"/>
                      </a:lnTo>
                      <a:lnTo>
                        <a:pt x="53" y="36"/>
                      </a:lnTo>
                      <a:lnTo>
                        <a:pt x="53" y="36"/>
                      </a:lnTo>
                      <a:lnTo>
                        <a:pt x="53" y="36"/>
                      </a:lnTo>
                      <a:lnTo>
                        <a:pt x="53" y="38"/>
                      </a:lnTo>
                      <a:lnTo>
                        <a:pt x="53" y="38"/>
                      </a:lnTo>
                      <a:lnTo>
                        <a:pt x="53" y="40"/>
                      </a:lnTo>
                      <a:lnTo>
                        <a:pt x="51" y="40"/>
                      </a:lnTo>
                      <a:lnTo>
                        <a:pt x="51" y="40"/>
                      </a:lnTo>
                      <a:lnTo>
                        <a:pt x="51" y="42"/>
                      </a:lnTo>
                      <a:lnTo>
                        <a:pt x="51" y="42"/>
                      </a:lnTo>
                      <a:lnTo>
                        <a:pt x="49" y="42"/>
                      </a:lnTo>
                      <a:lnTo>
                        <a:pt x="49" y="40"/>
                      </a:lnTo>
                      <a:lnTo>
                        <a:pt x="49" y="40"/>
                      </a:lnTo>
                      <a:lnTo>
                        <a:pt x="49" y="42"/>
                      </a:lnTo>
                      <a:lnTo>
                        <a:pt x="49" y="42"/>
                      </a:lnTo>
                      <a:lnTo>
                        <a:pt x="49" y="42"/>
                      </a:lnTo>
                      <a:lnTo>
                        <a:pt x="49" y="44"/>
                      </a:lnTo>
                      <a:lnTo>
                        <a:pt x="47" y="44"/>
                      </a:lnTo>
                      <a:lnTo>
                        <a:pt x="47" y="44"/>
                      </a:lnTo>
                      <a:lnTo>
                        <a:pt x="47" y="46"/>
                      </a:lnTo>
                      <a:lnTo>
                        <a:pt x="49" y="46"/>
                      </a:lnTo>
                      <a:lnTo>
                        <a:pt x="49" y="46"/>
                      </a:lnTo>
                      <a:lnTo>
                        <a:pt x="49" y="46"/>
                      </a:lnTo>
                      <a:lnTo>
                        <a:pt x="49" y="46"/>
                      </a:lnTo>
                      <a:lnTo>
                        <a:pt x="49" y="48"/>
                      </a:lnTo>
                      <a:lnTo>
                        <a:pt x="49" y="48"/>
                      </a:lnTo>
                      <a:lnTo>
                        <a:pt x="49" y="48"/>
                      </a:lnTo>
                      <a:lnTo>
                        <a:pt x="49" y="49"/>
                      </a:lnTo>
                      <a:lnTo>
                        <a:pt x="49" y="49"/>
                      </a:lnTo>
                      <a:lnTo>
                        <a:pt x="49" y="51"/>
                      </a:lnTo>
                      <a:lnTo>
                        <a:pt x="47" y="51"/>
                      </a:lnTo>
                      <a:lnTo>
                        <a:pt x="47" y="51"/>
                      </a:lnTo>
                      <a:lnTo>
                        <a:pt x="47" y="51"/>
                      </a:lnTo>
                      <a:lnTo>
                        <a:pt x="47" y="53"/>
                      </a:lnTo>
                      <a:lnTo>
                        <a:pt x="47" y="53"/>
                      </a:lnTo>
                      <a:lnTo>
                        <a:pt x="46" y="53"/>
                      </a:lnTo>
                      <a:lnTo>
                        <a:pt x="46" y="53"/>
                      </a:lnTo>
                      <a:lnTo>
                        <a:pt x="46" y="53"/>
                      </a:lnTo>
                      <a:lnTo>
                        <a:pt x="44" y="53"/>
                      </a:lnTo>
                      <a:lnTo>
                        <a:pt x="44" y="53"/>
                      </a:lnTo>
                      <a:lnTo>
                        <a:pt x="44" y="53"/>
                      </a:lnTo>
                      <a:lnTo>
                        <a:pt x="44" y="55"/>
                      </a:lnTo>
                      <a:lnTo>
                        <a:pt x="44" y="55"/>
                      </a:lnTo>
                      <a:lnTo>
                        <a:pt x="44" y="57"/>
                      </a:lnTo>
                      <a:lnTo>
                        <a:pt x="44" y="57"/>
                      </a:lnTo>
                      <a:lnTo>
                        <a:pt x="42" y="57"/>
                      </a:lnTo>
                      <a:lnTo>
                        <a:pt x="42" y="57"/>
                      </a:lnTo>
                      <a:lnTo>
                        <a:pt x="42" y="59"/>
                      </a:lnTo>
                      <a:lnTo>
                        <a:pt x="42" y="59"/>
                      </a:lnTo>
                      <a:lnTo>
                        <a:pt x="42" y="59"/>
                      </a:lnTo>
                      <a:lnTo>
                        <a:pt x="42" y="61"/>
                      </a:lnTo>
                      <a:lnTo>
                        <a:pt x="42" y="61"/>
                      </a:lnTo>
                      <a:lnTo>
                        <a:pt x="42" y="61"/>
                      </a:lnTo>
                      <a:lnTo>
                        <a:pt x="40" y="61"/>
                      </a:lnTo>
                      <a:lnTo>
                        <a:pt x="40" y="61"/>
                      </a:lnTo>
                      <a:lnTo>
                        <a:pt x="40" y="63"/>
                      </a:lnTo>
                      <a:lnTo>
                        <a:pt x="42" y="63"/>
                      </a:lnTo>
                      <a:lnTo>
                        <a:pt x="42" y="63"/>
                      </a:lnTo>
                      <a:lnTo>
                        <a:pt x="42" y="65"/>
                      </a:lnTo>
                      <a:lnTo>
                        <a:pt x="40" y="65"/>
                      </a:lnTo>
                      <a:lnTo>
                        <a:pt x="40" y="65"/>
                      </a:lnTo>
                      <a:lnTo>
                        <a:pt x="40" y="67"/>
                      </a:lnTo>
                      <a:lnTo>
                        <a:pt x="40" y="67"/>
                      </a:lnTo>
                      <a:lnTo>
                        <a:pt x="40" y="67"/>
                      </a:lnTo>
                      <a:lnTo>
                        <a:pt x="40" y="69"/>
                      </a:lnTo>
                      <a:lnTo>
                        <a:pt x="40" y="69"/>
                      </a:lnTo>
                      <a:lnTo>
                        <a:pt x="38" y="69"/>
                      </a:lnTo>
                      <a:lnTo>
                        <a:pt x="38" y="69"/>
                      </a:lnTo>
                      <a:lnTo>
                        <a:pt x="38" y="69"/>
                      </a:lnTo>
                      <a:lnTo>
                        <a:pt x="36" y="69"/>
                      </a:lnTo>
                      <a:lnTo>
                        <a:pt x="36" y="69"/>
                      </a:lnTo>
                      <a:lnTo>
                        <a:pt x="36" y="69"/>
                      </a:lnTo>
                      <a:lnTo>
                        <a:pt x="34" y="69"/>
                      </a:lnTo>
                      <a:lnTo>
                        <a:pt x="34" y="69"/>
                      </a:lnTo>
                      <a:lnTo>
                        <a:pt x="34" y="71"/>
                      </a:lnTo>
                      <a:lnTo>
                        <a:pt x="34" y="71"/>
                      </a:lnTo>
                      <a:lnTo>
                        <a:pt x="34" y="72"/>
                      </a:lnTo>
                      <a:lnTo>
                        <a:pt x="34" y="72"/>
                      </a:lnTo>
                      <a:lnTo>
                        <a:pt x="34" y="72"/>
                      </a:lnTo>
                      <a:lnTo>
                        <a:pt x="34" y="74"/>
                      </a:lnTo>
                      <a:lnTo>
                        <a:pt x="34" y="74"/>
                      </a:lnTo>
                      <a:lnTo>
                        <a:pt x="34" y="76"/>
                      </a:lnTo>
                      <a:lnTo>
                        <a:pt x="34" y="76"/>
                      </a:lnTo>
                      <a:lnTo>
                        <a:pt x="34" y="76"/>
                      </a:lnTo>
                      <a:lnTo>
                        <a:pt x="34" y="78"/>
                      </a:lnTo>
                      <a:lnTo>
                        <a:pt x="34" y="78"/>
                      </a:lnTo>
                      <a:lnTo>
                        <a:pt x="34" y="80"/>
                      </a:lnTo>
                      <a:lnTo>
                        <a:pt x="34" y="80"/>
                      </a:lnTo>
                      <a:lnTo>
                        <a:pt x="34" y="82"/>
                      </a:lnTo>
                      <a:lnTo>
                        <a:pt x="32" y="82"/>
                      </a:lnTo>
                      <a:lnTo>
                        <a:pt x="32" y="82"/>
                      </a:lnTo>
                      <a:lnTo>
                        <a:pt x="32" y="84"/>
                      </a:lnTo>
                      <a:lnTo>
                        <a:pt x="32" y="84"/>
                      </a:lnTo>
                      <a:lnTo>
                        <a:pt x="32" y="84"/>
                      </a:lnTo>
                      <a:lnTo>
                        <a:pt x="32" y="86"/>
                      </a:lnTo>
                      <a:lnTo>
                        <a:pt x="34" y="86"/>
                      </a:lnTo>
                      <a:lnTo>
                        <a:pt x="34" y="86"/>
                      </a:lnTo>
                      <a:lnTo>
                        <a:pt x="34" y="88"/>
                      </a:lnTo>
                      <a:lnTo>
                        <a:pt x="34" y="88"/>
                      </a:lnTo>
                      <a:lnTo>
                        <a:pt x="32" y="88"/>
                      </a:lnTo>
                      <a:lnTo>
                        <a:pt x="32" y="90"/>
                      </a:lnTo>
                      <a:lnTo>
                        <a:pt x="32" y="90"/>
                      </a:lnTo>
                      <a:lnTo>
                        <a:pt x="32" y="92"/>
                      </a:lnTo>
                      <a:lnTo>
                        <a:pt x="32" y="92"/>
                      </a:lnTo>
                      <a:lnTo>
                        <a:pt x="32" y="93"/>
                      </a:lnTo>
                      <a:lnTo>
                        <a:pt x="32" y="93"/>
                      </a:lnTo>
                      <a:lnTo>
                        <a:pt x="32" y="93"/>
                      </a:lnTo>
                      <a:lnTo>
                        <a:pt x="32" y="93"/>
                      </a:lnTo>
                      <a:lnTo>
                        <a:pt x="32" y="93"/>
                      </a:lnTo>
                      <a:lnTo>
                        <a:pt x="32" y="95"/>
                      </a:lnTo>
                      <a:lnTo>
                        <a:pt x="34" y="95"/>
                      </a:lnTo>
                      <a:lnTo>
                        <a:pt x="34" y="95"/>
                      </a:lnTo>
                      <a:lnTo>
                        <a:pt x="32" y="95"/>
                      </a:lnTo>
                      <a:lnTo>
                        <a:pt x="32" y="97"/>
                      </a:lnTo>
                      <a:lnTo>
                        <a:pt x="32" y="97"/>
                      </a:lnTo>
                      <a:lnTo>
                        <a:pt x="32" y="99"/>
                      </a:lnTo>
                      <a:lnTo>
                        <a:pt x="32" y="99"/>
                      </a:lnTo>
                      <a:lnTo>
                        <a:pt x="34" y="99"/>
                      </a:lnTo>
                      <a:lnTo>
                        <a:pt x="34" y="101"/>
                      </a:lnTo>
                      <a:lnTo>
                        <a:pt x="34" y="101"/>
                      </a:lnTo>
                      <a:lnTo>
                        <a:pt x="34" y="101"/>
                      </a:lnTo>
                      <a:lnTo>
                        <a:pt x="34" y="101"/>
                      </a:lnTo>
                      <a:lnTo>
                        <a:pt x="34" y="103"/>
                      </a:lnTo>
                      <a:lnTo>
                        <a:pt x="34" y="103"/>
                      </a:lnTo>
                      <a:lnTo>
                        <a:pt x="34" y="103"/>
                      </a:lnTo>
                      <a:lnTo>
                        <a:pt x="34" y="105"/>
                      </a:lnTo>
                      <a:lnTo>
                        <a:pt x="34" y="105"/>
                      </a:lnTo>
                      <a:lnTo>
                        <a:pt x="34" y="107"/>
                      </a:lnTo>
                      <a:lnTo>
                        <a:pt x="34" y="107"/>
                      </a:lnTo>
                      <a:lnTo>
                        <a:pt x="34" y="107"/>
                      </a:lnTo>
                      <a:lnTo>
                        <a:pt x="34" y="109"/>
                      </a:lnTo>
                      <a:lnTo>
                        <a:pt x="34" y="109"/>
                      </a:lnTo>
                      <a:lnTo>
                        <a:pt x="34" y="109"/>
                      </a:lnTo>
                      <a:lnTo>
                        <a:pt x="34" y="109"/>
                      </a:lnTo>
                      <a:lnTo>
                        <a:pt x="34" y="111"/>
                      </a:lnTo>
                      <a:lnTo>
                        <a:pt x="34" y="111"/>
                      </a:lnTo>
                      <a:lnTo>
                        <a:pt x="32" y="111"/>
                      </a:lnTo>
                      <a:lnTo>
                        <a:pt x="32" y="113"/>
                      </a:lnTo>
                      <a:lnTo>
                        <a:pt x="32" y="113"/>
                      </a:lnTo>
                      <a:lnTo>
                        <a:pt x="34" y="113"/>
                      </a:lnTo>
                      <a:lnTo>
                        <a:pt x="34" y="115"/>
                      </a:lnTo>
                      <a:lnTo>
                        <a:pt x="34" y="115"/>
                      </a:lnTo>
                      <a:lnTo>
                        <a:pt x="34" y="116"/>
                      </a:lnTo>
                      <a:lnTo>
                        <a:pt x="34" y="116"/>
                      </a:lnTo>
                      <a:lnTo>
                        <a:pt x="34" y="116"/>
                      </a:lnTo>
                      <a:lnTo>
                        <a:pt x="34" y="116"/>
                      </a:lnTo>
                      <a:lnTo>
                        <a:pt x="34" y="118"/>
                      </a:lnTo>
                      <a:lnTo>
                        <a:pt x="34" y="118"/>
                      </a:lnTo>
                      <a:lnTo>
                        <a:pt x="34" y="118"/>
                      </a:lnTo>
                      <a:lnTo>
                        <a:pt x="34" y="120"/>
                      </a:lnTo>
                      <a:lnTo>
                        <a:pt x="34" y="120"/>
                      </a:lnTo>
                      <a:lnTo>
                        <a:pt x="32" y="120"/>
                      </a:lnTo>
                      <a:lnTo>
                        <a:pt x="32" y="122"/>
                      </a:lnTo>
                      <a:lnTo>
                        <a:pt x="32" y="122"/>
                      </a:lnTo>
                      <a:lnTo>
                        <a:pt x="32" y="124"/>
                      </a:lnTo>
                      <a:lnTo>
                        <a:pt x="32" y="124"/>
                      </a:lnTo>
                      <a:lnTo>
                        <a:pt x="32" y="124"/>
                      </a:lnTo>
                      <a:lnTo>
                        <a:pt x="32" y="124"/>
                      </a:lnTo>
                      <a:lnTo>
                        <a:pt x="32" y="124"/>
                      </a:lnTo>
                      <a:lnTo>
                        <a:pt x="30" y="124"/>
                      </a:lnTo>
                      <a:lnTo>
                        <a:pt x="30" y="124"/>
                      </a:lnTo>
                      <a:lnTo>
                        <a:pt x="28" y="124"/>
                      </a:lnTo>
                      <a:lnTo>
                        <a:pt x="28" y="124"/>
                      </a:lnTo>
                      <a:lnTo>
                        <a:pt x="28" y="124"/>
                      </a:lnTo>
                      <a:lnTo>
                        <a:pt x="26" y="124"/>
                      </a:lnTo>
                      <a:lnTo>
                        <a:pt x="26" y="124"/>
                      </a:lnTo>
                      <a:lnTo>
                        <a:pt x="26" y="124"/>
                      </a:lnTo>
                      <a:lnTo>
                        <a:pt x="26" y="126"/>
                      </a:lnTo>
                      <a:lnTo>
                        <a:pt x="24" y="126"/>
                      </a:lnTo>
                      <a:lnTo>
                        <a:pt x="24" y="126"/>
                      </a:lnTo>
                      <a:lnTo>
                        <a:pt x="23" y="126"/>
                      </a:lnTo>
                      <a:lnTo>
                        <a:pt x="23" y="126"/>
                      </a:lnTo>
                      <a:lnTo>
                        <a:pt x="23" y="126"/>
                      </a:lnTo>
                      <a:lnTo>
                        <a:pt x="21" y="126"/>
                      </a:lnTo>
                      <a:lnTo>
                        <a:pt x="21" y="126"/>
                      </a:lnTo>
                      <a:lnTo>
                        <a:pt x="21" y="126"/>
                      </a:lnTo>
                      <a:lnTo>
                        <a:pt x="21" y="126"/>
                      </a:lnTo>
                      <a:lnTo>
                        <a:pt x="19" y="126"/>
                      </a:lnTo>
                      <a:lnTo>
                        <a:pt x="19" y="126"/>
                      </a:lnTo>
                      <a:lnTo>
                        <a:pt x="17" y="126"/>
                      </a:lnTo>
                      <a:lnTo>
                        <a:pt x="17" y="126"/>
                      </a:lnTo>
                      <a:lnTo>
                        <a:pt x="17" y="12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6" name="Freeform 2099">
                  <a:extLst>
                    <a:ext uri="{FF2B5EF4-FFF2-40B4-BE49-F238E27FC236}">
                      <a16:creationId xmlns:a16="http://schemas.microsoft.com/office/drawing/2014/main" id="{C4C3F8ED-9F5F-4A9B-BCE5-24A16CA18852}"/>
                    </a:ext>
                  </a:extLst>
                </p:cNvPr>
                <p:cNvSpPr>
                  <a:spLocks/>
                </p:cNvSpPr>
                <p:nvPr/>
              </p:nvSpPr>
              <p:spPr bwMode="auto">
                <a:xfrm>
                  <a:off x="14944866" y="4217989"/>
                  <a:ext cx="84138" cy="200025"/>
                </a:xfrm>
                <a:custGeom>
                  <a:avLst/>
                  <a:gdLst>
                    <a:gd name="T0" fmla="*/ 17 w 53"/>
                    <a:gd name="T1" fmla="*/ 122 h 126"/>
                    <a:gd name="T2" fmla="*/ 15 w 53"/>
                    <a:gd name="T3" fmla="*/ 118 h 126"/>
                    <a:gd name="T4" fmla="*/ 13 w 53"/>
                    <a:gd name="T5" fmla="*/ 115 h 126"/>
                    <a:gd name="T6" fmla="*/ 15 w 53"/>
                    <a:gd name="T7" fmla="*/ 109 h 126"/>
                    <a:gd name="T8" fmla="*/ 15 w 53"/>
                    <a:gd name="T9" fmla="*/ 103 h 126"/>
                    <a:gd name="T10" fmla="*/ 15 w 53"/>
                    <a:gd name="T11" fmla="*/ 97 h 126"/>
                    <a:gd name="T12" fmla="*/ 15 w 53"/>
                    <a:gd name="T13" fmla="*/ 92 h 126"/>
                    <a:gd name="T14" fmla="*/ 15 w 53"/>
                    <a:gd name="T15" fmla="*/ 84 h 126"/>
                    <a:gd name="T16" fmla="*/ 15 w 53"/>
                    <a:gd name="T17" fmla="*/ 78 h 126"/>
                    <a:gd name="T18" fmla="*/ 15 w 53"/>
                    <a:gd name="T19" fmla="*/ 72 h 126"/>
                    <a:gd name="T20" fmla="*/ 13 w 53"/>
                    <a:gd name="T21" fmla="*/ 67 h 126"/>
                    <a:gd name="T22" fmla="*/ 11 w 53"/>
                    <a:gd name="T23" fmla="*/ 63 h 126"/>
                    <a:gd name="T24" fmla="*/ 9 w 53"/>
                    <a:gd name="T25" fmla="*/ 59 h 126"/>
                    <a:gd name="T26" fmla="*/ 9 w 53"/>
                    <a:gd name="T27" fmla="*/ 51 h 126"/>
                    <a:gd name="T28" fmla="*/ 7 w 53"/>
                    <a:gd name="T29" fmla="*/ 48 h 126"/>
                    <a:gd name="T30" fmla="*/ 3 w 53"/>
                    <a:gd name="T31" fmla="*/ 46 h 126"/>
                    <a:gd name="T32" fmla="*/ 0 w 53"/>
                    <a:gd name="T33" fmla="*/ 42 h 126"/>
                    <a:gd name="T34" fmla="*/ 0 w 53"/>
                    <a:gd name="T35" fmla="*/ 36 h 126"/>
                    <a:gd name="T36" fmla="*/ 1 w 53"/>
                    <a:gd name="T37" fmla="*/ 32 h 126"/>
                    <a:gd name="T38" fmla="*/ 3 w 53"/>
                    <a:gd name="T39" fmla="*/ 28 h 126"/>
                    <a:gd name="T40" fmla="*/ 5 w 53"/>
                    <a:gd name="T41" fmla="*/ 25 h 126"/>
                    <a:gd name="T42" fmla="*/ 9 w 53"/>
                    <a:gd name="T43" fmla="*/ 23 h 126"/>
                    <a:gd name="T44" fmla="*/ 11 w 53"/>
                    <a:gd name="T45" fmla="*/ 21 h 126"/>
                    <a:gd name="T46" fmla="*/ 17 w 53"/>
                    <a:gd name="T47" fmla="*/ 21 h 126"/>
                    <a:gd name="T48" fmla="*/ 21 w 53"/>
                    <a:gd name="T49" fmla="*/ 21 h 126"/>
                    <a:gd name="T50" fmla="*/ 24 w 53"/>
                    <a:gd name="T51" fmla="*/ 17 h 126"/>
                    <a:gd name="T52" fmla="*/ 26 w 53"/>
                    <a:gd name="T53" fmla="*/ 13 h 126"/>
                    <a:gd name="T54" fmla="*/ 28 w 53"/>
                    <a:gd name="T55" fmla="*/ 9 h 126"/>
                    <a:gd name="T56" fmla="*/ 26 w 53"/>
                    <a:gd name="T57" fmla="*/ 3 h 126"/>
                    <a:gd name="T58" fmla="*/ 32 w 53"/>
                    <a:gd name="T59" fmla="*/ 3 h 126"/>
                    <a:gd name="T60" fmla="*/ 36 w 53"/>
                    <a:gd name="T61" fmla="*/ 0 h 126"/>
                    <a:gd name="T62" fmla="*/ 38 w 53"/>
                    <a:gd name="T63" fmla="*/ 3 h 126"/>
                    <a:gd name="T64" fmla="*/ 42 w 53"/>
                    <a:gd name="T65" fmla="*/ 7 h 126"/>
                    <a:gd name="T66" fmla="*/ 44 w 53"/>
                    <a:gd name="T67" fmla="*/ 11 h 126"/>
                    <a:gd name="T68" fmla="*/ 47 w 53"/>
                    <a:gd name="T69" fmla="*/ 13 h 126"/>
                    <a:gd name="T70" fmla="*/ 47 w 53"/>
                    <a:gd name="T71" fmla="*/ 19 h 126"/>
                    <a:gd name="T72" fmla="*/ 47 w 53"/>
                    <a:gd name="T73" fmla="*/ 25 h 126"/>
                    <a:gd name="T74" fmla="*/ 49 w 53"/>
                    <a:gd name="T75" fmla="*/ 28 h 126"/>
                    <a:gd name="T76" fmla="*/ 51 w 53"/>
                    <a:gd name="T77" fmla="*/ 34 h 126"/>
                    <a:gd name="T78" fmla="*/ 53 w 53"/>
                    <a:gd name="T79" fmla="*/ 38 h 126"/>
                    <a:gd name="T80" fmla="*/ 49 w 53"/>
                    <a:gd name="T81" fmla="*/ 40 h 126"/>
                    <a:gd name="T82" fmla="*/ 49 w 53"/>
                    <a:gd name="T83" fmla="*/ 46 h 126"/>
                    <a:gd name="T84" fmla="*/ 49 w 53"/>
                    <a:gd name="T85" fmla="*/ 49 h 126"/>
                    <a:gd name="T86" fmla="*/ 46 w 53"/>
                    <a:gd name="T87" fmla="*/ 53 h 126"/>
                    <a:gd name="T88" fmla="*/ 44 w 53"/>
                    <a:gd name="T89" fmla="*/ 57 h 126"/>
                    <a:gd name="T90" fmla="*/ 42 w 53"/>
                    <a:gd name="T91" fmla="*/ 61 h 126"/>
                    <a:gd name="T92" fmla="*/ 40 w 53"/>
                    <a:gd name="T93" fmla="*/ 65 h 126"/>
                    <a:gd name="T94" fmla="*/ 38 w 53"/>
                    <a:gd name="T95" fmla="*/ 69 h 126"/>
                    <a:gd name="T96" fmla="*/ 34 w 53"/>
                    <a:gd name="T97" fmla="*/ 72 h 126"/>
                    <a:gd name="T98" fmla="*/ 34 w 53"/>
                    <a:gd name="T99" fmla="*/ 78 h 126"/>
                    <a:gd name="T100" fmla="*/ 32 w 53"/>
                    <a:gd name="T101" fmla="*/ 84 h 126"/>
                    <a:gd name="T102" fmla="*/ 32 w 53"/>
                    <a:gd name="T103" fmla="*/ 90 h 126"/>
                    <a:gd name="T104" fmla="*/ 32 w 53"/>
                    <a:gd name="T105" fmla="*/ 93 h 126"/>
                    <a:gd name="T106" fmla="*/ 32 w 53"/>
                    <a:gd name="T107" fmla="*/ 99 h 126"/>
                    <a:gd name="T108" fmla="*/ 34 w 53"/>
                    <a:gd name="T109" fmla="*/ 103 h 126"/>
                    <a:gd name="T110" fmla="*/ 34 w 53"/>
                    <a:gd name="T111" fmla="*/ 109 h 126"/>
                    <a:gd name="T112" fmla="*/ 34 w 53"/>
                    <a:gd name="T113" fmla="*/ 115 h 126"/>
                    <a:gd name="T114" fmla="*/ 34 w 53"/>
                    <a:gd name="T115" fmla="*/ 118 h 126"/>
                    <a:gd name="T116" fmla="*/ 32 w 53"/>
                    <a:gd name="T117" fmla="*/ 124 h 126"/>
                    <a:gd name="T118" fmla="*/ 26 w 53"/>
                    <a:gd name="T119" fmla="*/ 124 h 126"/>
                    <a:gd name="T120" fmla="*/ 23 w 53"/>
                    <a:gd name="T121" fmla="*/ 126 h 126"/>
                    <a:gd name="T122" fmla="*/ 17 w 53"/>
                    <a:gd name="T12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 h="126">
                      <a:moveTo>
                        <a:pt x="17" y="126"/>
                      </a:moveTo>
                      <a:lnTo>
                        <a:pt x="17" y="126"/>
                      </a:lnTo>
                      <a:lnTo>
                        <a:pt x="17" y="126"/>
                      </a:lnTo>
                      <a:lnTo>
                        <a:pt x="17" y="124"/>
                      </a:lnTo>
                      <a:lnTo>
                        <a:pt x="17" y="124"/>
                      </a:lnTo>
                      <a:lnTo>
                        <a:pt x="17" y="124"/>
                      </a:lnTo>
                      <a:lnTo>
                        <a:pt x="17" y="124"/>
                      </a:lnTo>
                      <a:lnTo>
                        <a:pt x="17" y="122"/>
                      </a:lnTo>
                      <a:lnTo>
                        <a:pt x="17" y="122"/>
                      </a:lnTo>
                      <a:lnTo>
                        <a:pt x="15" y="122"/>
                      </a:lnTo>
                      <a:lnTo>
                        <a:pt x="15" y="120"/>
                      </a:lnTo>
                      <a:lnTo>
                        <a:pt x="15" y="120"/>
                      </a:lnTo>
                      <a:lnTo>
                        <a:pt x="15" y="120"/>
                      </a:lnTo>
                      <a:lnTo>
                        <a:pt x="15" y="120"/>
                      </a:lnTo>
                      <a:lnTo>
                        <a:pt x="15" y="118"/>
                      </a:lnTo>
                      <a:lnTo>
                        <a:pt x="15" y="118"/>
                      </a:lnTo>
                      <a:lnTo>
                        <a:pt x="13" y="118"/>
                      </a:lnTo>
                      <a:lnTo>
                        <a:pt x="13" y="116"/>
                      </a:lnTo>
                      <a:lnTo>
                        <a:pt x="13" y="116"/>
                      </a:lnTo>
                      <a:lnTo>
                        <a:pt x="15" y="116"/>
                      </a:lnTo>
                      <a:lnTo>
                        <a:pt x="15" y="116"/>
                      </a:lnTo>
                      <a:lnTo>
                        <a:pt x="15" y="115"/>
                      </a:lnTo>
                      <a:lnTo>
                        <a:pt x="13" y="115"/>
                      </a:lnTo>
                      <a:lnTo>
                        <a:pt x="13" y="115"/>
                      </a:lnTo>
                      <a:lnTo>
                        <a:pt x="13" y="113"/>
                      </a:lnTo>
                      <a:lnTo>
                        <a:pt x="13" y="113"/>
                      </a:lnTo>
                      <a:lnTo>
                        <a:pt x="13" y="113"/>
                      </a:lnTo>
                      <a:lnTo>
                        <a:pt x="13" y="111"/>
                      </a:lnTo>
                      <a:lnTo>
                        <a:pt x="13" y="111"/>
                      </a:lnTo>
                      <a:lnTo>
                        <a:pt x="15" y="111"/>
                      </a:lnTo>
                      <a:lnTo>
                        <a:pt x="15" y="111"/>
                      </a:lnTo>
                      <a:lnTo>
                        <a:pt x="15" y="109"/>
                      </a:lnTo>
                      <a:lnTo>
                        <a:pt x="15" y="109"/>
                      </a:lnTo>
                      <a:lnTo>
                        <a:pt x="15" y="109"/>
                      </a:lnTo>
                      <a:lnTo>
                        <a:pt x="15" y="107"/>
                      </a:lnTo>
                      <a:lnTo>
                        <a:pt x="15" y="107"/>
                      </a:lnTo>
                      <a:lnTo>
                        <a:pt x="15" y="105"/>
                      </a:lnTo>
                      <a:lnTo>
                        <a:pt x="15" y="105"/>
                      </a:lnTo>
                      <a:lnTo>
                        <a:pt x="15" y="103"/>
                      </a:lnTo>
                      <a:lnTo>
                        <a:pt x="15" y="103"/>
                      </a:lnTo>
                      <a:lnTo>
                        <a:pt x="15" y="101"/>
                      </a:lnTo>
                      <a:lnTo>
                        <a:pt x="15" y="101"/>
                      </a:lnTo>
                      <a:lnTo>
                        <a:pt x="15" y="101"/>
                      </a:lnTo>
                      <a:lnTo>
                        <a:pt x="15" y="101"/>
                      </a:lnTo>
                      <a:lnTo>
                        <a:pt x="15" y="99"/>
                      </a:lnTo>
                      <a:lnTo>
                        <a:pt x="15" y="99"/>
                      </a:lnTo>
                      <a:lnTo>
                        <a:pt x="15" y="99"/>
                      </a:lnTo>
                      <a:lnTo>
                        <a:pt x="15" y="97"/>
                      </a:lnTo>
                      <a:lnTo>
                        <a:pt x="15" y="97"/>
                      </a:lnTo>
                      <a:lnTo>
                        <a:pt x="15" y="95"/>
                      </a:lnTo>
                      <a:lnTo>
                        <a:pt x="15" y="95"/>
                      </a:lnTo>
                      <a:lnTo>
                        <a:pt x="15" y="93"/>
                      </a:lnTo>
                      <a:lnTo>
                        <a:pt x="15" y="93"/>
                      </a:lnTo>
                      <a:lnTo>
                        <a:pt x="15" y="93"/>
                      </a:lnTo>
                      <a:lnTo>
                        <a:pt x="15" y="92"/>
                      </a:lnTo>
                      <a:lnTo>
                        <a:pt x="15" y="92"/>
                      </a:lnTo>
                      <a:lnTo>
                        <a:pt x="15" y="90"/>
                      </a:lnTo>
                      <a:lnTo>
                        <a:pt x="15" y="90"/>
                      </a:lnTo>
                      <a:lnTo>
                        <a:pt x="15" y="88"/>
                      </a:lnTo>
                      <a:lnTo>
                        <a:pt x="15" y="88"/>
                      </a:lnTo>
                      <a:lnTo>
                        <a:pt x="15" y="86"/>
                      </a:lnTo>
                      <a:lnTo>
                        <a:pt x="15" y="86"/>
                      </a:lnTo>
                      <a:lnTo>
                        <a:pt x="15" y="84"/>
                      </a:lnTo>
                      <a:lnTo>
                        <a:pt x="15" y="84"/>
                      </a:lnTo>
                      <a:lnTo>
                        <a:pt x="15" y="84"/>
                      </a:lnTo>
                      <a:lnTo>
                        <a:pt x="15" y="82"/>
                      </a:lnTo>
                      <a:lnTo>
                        <a:pt x="15" y="82"/>
                      </a:lnTo>
                      <a:lnTo>
                        <a:pt x="15" y="82"/>
                      </a:lnTo>
                      <a:lnTo>
                        <a:pt x="15" y="80"/>
                      </a:lnTo>
                      <a:lnTo>
                        <a:pt x="15" y="80"/>
                      </a:lnTo>
                      <a:lnTo>
                        <a:pt x="15" y="80"/>
                      </a:lnTo>
                      <a:lnTo>
                        <a:pt x="15" y="78"/>
                      </a:lnTo>
                      <a:lnTo>
                        <a:pt x="15" y="78"/>
                      </a:lnTo>
                      <a:lnTo>
                        <a:pt x="15" y="76"/>
                      </a:lnTo>
                      <a:lnTo>
                        <a:pt x="15" y="76"/>
                      </a:lnTo>
                      <a:lnTo>
                        <a:pt x="15" y="76"/>
                      </a:lnTo>
                      <a:lnTo>
                        <a:pt x="15" y="74"/>
                      </a:lnTo>
                      <a:lnTo>
                        <a:pt x="15" y="74"/>
                      </a:lnTo>
                      <a:lnTo>
                        <a:pt x="15" y="72"/>
                      </a:lnTo>
                      <a:lnTo>
                        <a:pt x="15" y="72"/>
                      </a:lnTo>
                      <a:lnTo>
                        <a:pt x="15" y="71"/>
                      </a:lnTo>
                      <a:lnTo>
                        <a:pt x="15" y="71"/>
                      </a:lnTo>
                      <a:lnTo>
                        <a:pt x="15" y="69"/>
                      </a:lnTo>
                      <a:lnTo>
                        <a:pt x="15" y="69"/>
                      </a:lnTo>
                      <a:lnTo>
                        <a:pt x="13" y="69"/>
                      </a:lnTo>
                      <a:lnTo>
                        <a:pt x="13" y="69"/>
                      </a:lnTo>
                      <a:lnTo>
                        <a:pt x="13" y="67"/>
                      </a:lnTo>
                      <a:lnTo>
                        <a:pt x="13" y="67"/>
                      </a:lnTo>
                      <a:lnTo>
                        <a:pt x="13" y="67"/>
                      </a:lnTo>
                      <a:lnTo>
                        <a:pt x="11" y="67"/>
                      </a:lnTo>
                      <a:lnTo>
                        <a:pt x="11" y="65"/>
                      </a:lnTo>
                      <a:lnTo>
                        <a:pt x="11" y="65"/>
                      </a:lnTo>
                      <a:lnTo>
                        <a:pt x="11" y="65"/>
                      </a:lnTo>
                      <a:lnTo>
                        <a:pt x="11" y="65"/>
                      </a:lnTo>
                      <a:lnTo>
                        <a:pt x="11" y="63"/>
                      </a:lnTo>
                      <a:lnTo>
                        <a:pt x="11" y="63"/>
                      </a:lnTo>
                      <a:lnTo>
                        <a:pt x="11" y="61"/>
                      </a:lnTo>
                      <a:lnTo>
                        <a:pt x="11" y="61"/>
                      </a:lnTo>
                      <a:lnTo>
                        <a:pt x="9" y="61"/>
                      </a:lnTo>
                      <a:lnTo>
                        <a:pt x="9" y="61"/>
                      </a:lnTo>
                      <a:lnTo>
                        <a:pt x="9" y="61"/>
                      </a:lnTo>
                      <a:lnTo>
                        <a:pt x="9" y="59"/>
                      </a:lnTo>
                      <a:lnTo>
                        <a:pt x="9" y="59"/>
                      </a:lnTo>
                      <a:lnTo>
                        <a:pt x="9" y="59"/>
                      </a:lnTo>
                      <a:lnTo>
                        <a:pt x="9" y="57"/>
                      </a:lnTo>
                      <a:lnTo>
                        <a:pt x="9" y="57"/>
                      </a:lnTo>
                      <a:lnTo>
                        <a:pt x="9" y="55"/>
                      </a:lnTo>
                      <a:lnTo>
                        <a:pt x="9" y="55"/>
                      </a:lnTo>
                      <a:lnTo>
                        <a:pt x="9" y="53"/>
                      </a:lnTo>
                      <a:lnTo>
                        <a:pt x="9" y="53"/>
                      </a:lnTo>
                      <a:lnTo>
                        <a:pt x="9" y="53"/>
                      </a:lnTo>
                      <a:lnTo>
                        <a:pt x="9" y="51"/>
                      </a:lnTo>
                      <a:lnTo>
                        <a:pt x="9" y="51"/>
                      </a:lnTo>
                      <a:lnTo>
                        <a:pt x="9" y="49"/>
                      </a:lnTo>
                      <a:lnTo>
                        <a:pt x="9" y="49"/>
                      </a:lnTo>
                      <a:lnTo>
                        <a:pt x="9" y="49"/>
                      </a:lnTo>
                      <a:lnTo>
                        <a:pt x="9" y="49"/>
                      </a:lnTo>
                      <a:lnTo>
                        <a:pt x="7" y="49"/>
                      </a:lnTo>
                      <a:lnTo>
                        <a:pt x="7" y="48"/>
                      </a:lnTo>
                      <a:lnTo>
                        <a:pt x="7" y="48"/>
                      </a:lnTo>
                      <a:lnTo>
                        <a:pt x="5" y="48"/>
                      </a:lnTo>
                      <a:lnTo>
                        <a:pt x="5" y="48"/>
                      </a:lnTo>
                      <a:lnTo>
                        <a:pt x="5" y="48"/>
                      </a:lnTo>
                      <a:lnTo>
                        <a:pt x="5" y="46"/>
                      </a:lnTo>
                      <a:lnTo>
                        <a:pt x="5" y="46"/>
                      </a:lnTo>
                      <a:lnTo>
                        <a:pt x="3" y="46"/>
                      </a:lnTo>
                      <a:lnTo>
                        <a:pt x="3" y="46"/>
                      </a:lnTo>
                      <a:lnTo>
                        <a:pt x="3" y="46"/>
                      </a:lnTo>
                      <a:lnTo>
                        <a:pt x="3" y="46"/>
                      </a:lnTo>
                      <a:lnTo>
                        <a:pt x="1" y="46"/>
                      </a:lnTo>
                      <a:lnTo>
                        <a:pt x="1" y="46"/>
                      </a:lnTo>
                      <a:lnTo>
                        <a:pt x="1" y="44"/>
                      </a:lnTo>
                      <a:lnTo>
                        <a:pt x="1" y="44"/>
                      </a:lnTo>
                      <a:lnTo>
                        <a:pt x="1" y="44"/>
                      </a:lnTo>
                      <a:lnTo>
                        <a:pt x="0" y="44"/>
                      </a:lnTo>
                      <a:lnTo>
                        <a:pt x="0" y="42"/>
                      </a:lnTo>
                      <a:lnTo>
                        <a:pt x="0" y="42"/>
                      </a:lnTo>
                      <a:lnTo>
                        <a:pt x="0" y="42"/>
                      </a:lnTo>
                      <a:lnTo>
                        <a:pt x="0" y="40"/>
                      </a:lnTo>
                      <a:lnTo>
                        <a:pt x="0" y="40"/>
                      </a:lnTo>
                      <a:lnTo>
                        <a:pt x="0" y="38"/>
                      </a:lnTo>
                      <a:lnTo>
                        <a:pt x="0" y="38"/>
                      </a:lnTo>
                      <a:lnTo>
                        <a:pt x="0" y="36"/>
                      </a:lnTo>
                      <a:lnTo>
                        <a:pt x="0" y="36"/>
                      </a:lnTo>
                      <a:lnTo>
                        <a:pt x="0" y="36"/>
                      </a:lnTo>
                      <a:lnTo>
                        <a:pt x="0" y="34"/>
                      </a:lnTo>
                      <a:lnTo>
                        <a:pt x="0" y="34"/>
                      </a:lnTo>
                      <a:lnTo>
                        <a:pt x="0" y="34"/>
                      </a:lnTo>
                      <a:lnTo>
                        <a:pt x="1" y="34"/>
                      </a:lnTo>
                      <a:lnTo>
                        <a:pt x="1" y="32"/>
                      </a:lnTo>
                      <a:lnTo>
                        <a:pt x="1" y="32"/>
                      </a:lnTo>
                      <a:lnTo>
                        <a:pt x="1" y="32"/>
                      </a:lnTo>
                      <a:lnTo>
                        <a:pt x="1" y="30"/>
                      </a:lnTo>
                      <a:lnTo>
                        <a:pt x="1" y="30"/>
                      </a:lnTo>
                      <a:lnTo>
                        <a:pt x="1" y="28"/>
                      </a:lnTo>
                      <a:lnTo>
                        <a:pt x="1" y="28"/>
                      </a:lnTo>
                      <a:lnTo>
                        <a:pt x="1" y="28"/>
                      </a:lnTo>
                      <a:lnTo>
                        <a:pt x="1" y="28"/>
                      </a:lnTo>
                      <a:lnTo>
                        <a:pt x="3" y="28"/>
                      </a:lnTo>
                      <a:lnTo>
                        <a:pt x="3" y="28"/>
                      </a:lnTo>
                      <a:lnTo>
                        <a:pt x="3" y="28"/>
                      </a:lnTo>
                      <a:lnTo>
                        <a:pt x="5" y="28"/>
                      </a:lnTo>
                      <a:lnTo>
                        <a:pt x="5" y="28"/>
                      </a:lnTo>
                      <a:lnTo>
                        <a:pt x="5" y="26"/>
                      </a:lnTo>
                      <a:lnTo>
                        <a:pt x="5" y="26"/>
                      </a:lnTo>
                      <a:lnTo>
                        <a:pt x="5" y="26"/>
                      </a:lnTo>
                      <a:lnTo>
                        <a:pt x="5" y="26"/>
                      </a:lnTo>
                      <a:lnTo>
                        <a:pt x="5" y="25"/>
                      </a:lnTo>
                      <a:lnTo>
                        <a:pt x="5" y="25"/>
                      </a:lnTo>
                      <a:lnTo>
                        <a:pt x="5" y="25"/>
                      </a:lnTo>
                      <a:lnTo>
                        <a:pt x="5" y="25"/>
                      </a:lnTo>
                      <a:lnTo>
                        <a:pt x="7" y="25"/>
                      </a:lnTo>
                      <a:lnTo>
                        <a:pt x="7" y="25"/>
                      </a:lnTo>
                      <a:lnTo>
                        <a:pt x="7" y="23"/>
                      </a:lnTo>
                      <a:lnTo>
                        <a:pt x="9" y="23"/>
                      </a:lnTo>
                      <a:lnTo>
                        <a:pt x="9" y="23"/>
                      </a:lnTo>
                      <a:lnTo>
                        <a:pt x="9" y="23"/>
                      </a:lnTo>
                      <a:lnTo>
                        <a:pt x="9" y="21"/>
                      </a:lnTo>
                      <a:lnTo>
                        <a:pt x="9" y="21"/>
                      </a:lnTo>
                      <a:lnTo>
                        <a:pt x="9" y="21"/>
                      </a:lnTo>
                      <a:lnTo>
                        <a:pt x="9" y="21"/>
                      </a:lnTo>
                      <a:lnTo>
                        <a:pt x="11" y="21"/>
                      </a:lnTo>
                      <a:lnTo>
                        <a:pt x="11" y="21"/>
                      </a:lnTo>
                      <a:lnTo>
                        <a:pt x="11" y="21"/>
                      </a:lnTo>
                      <a:lnTo>
                        <a:pt x="13" y="21"/>
                      </a:lnTo>
                      <a:lnTo>
                        <a:pt x="13" y="21"/>
                      </a:lnTo>
                      <a:lnTo>
                        <a:pt x="13" y="21"/>
                      </a:lnTo>
                      <a:lnTo>
                        <a:pt x="15" y="21"/>
                      </a:lnTo>
                      <a:lnTo>
                        <a:pt x="15" y="21"/>
                      </a:lnTo>
                      <a:lnTo>
                        <a:pt x="15" y="21"/>
                      </a:lnTo>
                      <a:lnTo>
                        <a:pt x="17" y="21"/>
                      </a:lnTo>
                      <a:lnTo>
                        <a:pt x="17" y="21"/>
                      </a:lnTo>
                      <a:lnTo>
                        <a:pt x="17" y="21"/>
                      </a:lnTo>
                      <a:lnTo>
                        <a:pt x="17" y="21"/>
                      </a:lnTo>
                      <a:lnTo>
                        <a:pt x="19" y="21"/>
                      </a:lnTo>
                      <a:lnTo>
                        <a:pt x="19" y="21"/>
                      </a:lnTo>
                      <a:lnTo>
                        <a:pt x="19" y="21"/>
                      </a:lnTo>
                      <a:lnTo>
                        <a:pt x="21" y="21"/>
                      </a:lnTo>
                      <a:lnTo>
                        <a:pt x="21" y="21"/>
                      </a:lnTo>
                      <a:lnTo>
                        <a:pt x="21" y="21"/>
                      </a:lnTo>
                      <a:lnTo>
                        <a:pt x="21" y="21"/>
                      </a:lnTo>
                      <a:lnTo>
                        <a:pt x="23" y="21"/>
                      </a:lnTo>
                      <a:lnTo>
                        <a:pt x="23" y="19"/>
                      </a:lnTo>
                      <a:lnTo>
                        <a:pt x="23" y="19"/>
                      </a:lnTo>
                      <a:lnTo>
                        <a:pt x="23" y="19"/>
                      </a:lnTo>
                      <a:lnTo>
                        <a:pt x="23" y="19"/>
                      </a:lnTo>
                      <a:lnTo>
                        <a:pt x="23" y="17"/>
                      </a:lnTo>
                      <a:lnTo>
                        <a:pt x="24" y="17"/>
                      </a:lnTo>
                      <a:lnTo>
                        <a:pt x="24" y="17"/>
                      </a:lnTo>
                      <a:lnTo>
                        <a:pt x="24" y="17"/>
                      </a:lnTo>
                      <a:lnTo>
                        <a:pt x="24" y="15"/>
                      </a:lnTo>
                      <a:lnTo>
                        <a:pt x="26" y="15"/>
                      </a:lnTo>
                      <a:lnTo>
                        <a:pt x="26" y="15"/>
                      </a:lnTo>
                      <a:lnTo>
                        <a:pt x="26" y="13"/>
                      </a:lnTo>
                      <a:lnTo>
                        <a:pt x="26" y="13"/>
                      </a:lnTo>
                      <a:lnTo>
                        <a:pt x="26" y="13"/>
                      </a:lnTo>
                      <a:lnTo>
                        <a:pt x="26" y="13"/>
                      </a:lnTo>
                      <a:lnTo>
                        <a:pt x="26" y="13"/>
                      </a:lnTo>
                      <a:lnTo>
                        <a:pt x="26" y="11"/>
                      </a:lnTo>
                      <a:lnTo>
                        <a:pt x="28" y="11"/>
                      </a:lnTo>
                      <a:lnTo>
                        <a:pt x="28" y="11"/>
                      </a:lnTo>
                      <a:lnTo>
                        <a:pt x="28" y="9"/>
                      </a:lnTo>
                      <a:lnTo>
                        <a:pt x="28" y="9"/>
                      </a:lnTo>
                      <a:lnTo>
                        <a:pt x="28" y="9"/>
                      </a:lnTo>
                      <a:lnTo>
                        <a:pt x="28" y="7"/>
                      </a:lnTo>
                      <a:lnTo>
                        <a:pt x="28" y="7"/>
                      </a:lnTo>
                      <a:lnTo>
                        <a:pt x="28" y="7"/>
                      </a:lnTo>
                      <a:lnTo>
                        <a:pt x="28" y="5"/>
                      </a:lnTo>
                      <a:lnTo>
                        <a:pt x="28" y="5"/>
                      </a:lnTo>
                      <a:lnTo>
                        <a:pt x="26" y="5"/>
                      </a:lnTo>
                      <a:lnTo>
                        <a:pt x="26" y="5"/>
                      </a:lnTo>
                      <a:lnTo>
                        <a:pt x="26" y="3"/>
                      </a:lnTo>
                      <a:lnTo>
                        <a:pt x="28" y="3"/>
                      </a:lnTo>
                      <a:lnTo>
                        <a:pt x="28" y="3"/>
                      </a:lnTo>
                      <a:lnTo>
                        <a:pt x="28" y="3"/>
                      </a:lnTo>
                      <a:lnTo>
                        <a:pt x="28" y="3"/>
                      </a:lnTo>
                      <a:lnTo>
                        <a:pt x="30" y="3"/>
                      </a:lnTo>
                      <a:lnTo>
                        <a:pt x="30" y="3"/>
                      </a:lnTo>
                      <a:lnTo>
                        <a:pt x="32" y="3"/>
                      </a:lnTo>
                      <a:lnTo>
                        <a:pt x="32" y="3"/>
                      </a:lnTo>
                      <a:lnTo>
                        <a:pt x="32" y="3"/>
                      </a:lnTo>
                      <a:lnTo>
                        <a:pt x="32" y="2"/>
                      </a:lnTo>
                      <a:lnTo>
                        <a:pt x="32" y="2"/>
                      </a:lnTo>
                      <a:lnTo>
                        <a:pt x="34" y="2"/>
                      </a:lnTo>
                      <a:lnTo>
                        <a:pt x="34" y="0"/>
                      </a:lnTo>
                      <a:lnTo>
                        <a:pt x="34" y="0"/>
                      </a:lnTo>
                      <a:lnTo>
                        <a:pt x="36" y="0"/>
                      </a:lnTo>
                      <a:lnTo>
                        <a:pt x="36" y="0"/>
                      </a:lnTo>
                      <a:lnTo>
                        <a:pt x="36" y="2"/>
                      </a:lnTo>
                      <a:lnTo>
                        <a:pt x="36" y="2"/>
                      </a:lnTo>
                      <a:lnTo>
                        <a:pt x="36" y="2"/>
                      </a:lnTo>
                      <a:lnTo>
                        <a:pt x="38" y="2"/>
                      </a:lnTo>
                      <a:lnTo>
                        <a:pt x="38" y="3"/>
                      </a:lnTo>
                      <a:lnTo>
                        <a:pt x="38" y="3"/>
                      </a:lnTo>
                      <a:lnTo>
                        <a:pt x="38" y="3"/>
                      </a:lnTo>
                      <a:lnTo>
                        <a:pt x="38" y="3"/>
                      </a:lnTo>
                      <a:lnTo>
                        <a:pt x="38" y="5"/>
                      </a:lnTo>
                      <a:lnTo>
                        <a:pt x="40" y="5"/>
                      </a:lnTo>
                      <a:lnTo>
                        <a:pt x="40" y="5"/>
                      </a:lnTo>
                      <a:lnTo>
                        <a:pt x="40" y="5"/>
                      </a:lnTo>
                      <a:lnTo>
                        <a:pt x="40" y="5"/>
                      </a:lnTo>
                      <a:lnTo>
                        <a:pt x="42" y="5"/>
                      </a:lnTo>
                      <a:lnTo>
                        <a:pt x="42" y="7"/>
                      </a:lnTo>
                      <a:lnTo>
                        <a:pt x="42" y="7"/>
                      </a:lnTo>
                      <a:lnTo>
                        <a:pt x="42" y="7"/>
                      </a:lnTo>
                      <a:lnTo>
                        <a:pt x="42" y="7"/>
                      </a:lnTo>
                      <a:lnTo>
                        <a:pt x="42" y="9"/>
                      </a:lnTo>
                      <a:lnTo>
                        <a:pt x="42" y="9"/>
                      </a:lnTo>
                      <a:lnTo>
                        <a:pt x="44" y="9"/>
                      </a:lnTo>
                      <a:lnTo>
                        <a:pt x="44" y="11"/>
                      </a:lnTo>
                      <a:lnTo>
                        <a:pt x="44" y="11"/>
                      </a:lnTo>
                      <a:lnTo>
                        <a:pt x="44" y="11"/>
                      </a:lnTo>
                      <a:lnTo>
                        <a:pt x="44" y="11"/>
                      </a:lnTo>
                      <a:lnTo>
                        <a:pt x="46" y="11"/>
                      </a:lnTo>
                      <a:lnTo>
                        <a:pt x="46" y="11"/>
                      </a:lnTo>
                      <a:lnTo>
                        <a:pt x="46" y="13"/>
                      </a:lnTo>
                      <a:lnTo>
                        <a:pt x="47" y="13"/>
                      </a:lnTo>
                      <a:lnTo>
                        <a:pt x="47" y="13"/>
                      </a:lnTo>
                      <a:lnTo>
                        <a:pt x="47" y="13"/>
                      </a:lnTo>
                      <a:lnTo>
                        <a:pt x="47" y="13"/>
                      </a:lnTo>
                      <a:lnTo>
                        <a:pt x="47" y="15"/>
                      </a:lnTo>
                      <a:lnTo>
                        <a:pt x="47" y="15"/>
                      </a:lnTo>
                      <a:lnTo>
                        <a:pt x="47" y="15"/>
                      </a:lnTo>
                      <a:lnTo>
                        <a:pt x="47" y="17"/>
                      </a:lnTo>
                      <a:lnTo>
                        <a:pt x="47" y="17"/>
                      </a:lnTo>
                      <a:lnTo>
                        <a:pt x="47" y="17"/>
                      </a:lnTo>
                      <a:lnTo>
                        <a:pt x="47" y="19"/>
                      </a:lnTo>
                      <a:lnTo>
                        <a:pt x="47" y="19"/>
                      </a:lnTo>
                      <a:lnTo>
                        <a:pt x="47" y="21"/>
                      </a:lnTo>
                      <a:lnTo>
                        <a:pt x="47" y="21"/>
                      </a:lnTo>
                      <a:lnTo>
                        <a:pt x="47" y="21"/>
                      </a:lnTo>
                      <a:lnTo>
                        <a:pt x="47" y="21"/>
                      </a:lnTo>
                      <a:lnTo>
                        <a:pt x="47" y="23"/>
                      </a:lnTo>
                      <a:lnTo>
                        <a:pt x="47" y="23"/>
                      </a:lnTo>
                      <a:lnTo>
                        <a:pt x="47" y="23"/>
                      </a:lnTo>
                      <a:lnTo>
                        <a:pt x="47" y="25"/>
                      </a:lnTo>
                      <a:lnTo>
                        <a:pt x="47" y="25"/>
                      </a:lnTo>
                      <a:lnTo>
                        <a:pt x="47" y="25"/>
                      </a:lnTo>
                      <a:lnTo>
                        <a:pt x="49" y="25"/>
                      </a:lnTo>
                      <a:lnTo>
                        <a:pt x="49" y="26"/>
                      </a:lnTo>
                      <a:lnTo>
                        <a:pt x="49" y="26"/>
                      </a:lnTo>
                      <a:lnTo>
                        <a:pt x="49" y="26"/>
                      </a:lnTo>
                      <a:lnTo>
                        <a:pt x="49" y="26"/>
                      </a:lnTo>
                      <a:lnTo>
                        <a:pt x="49" y="28"/>
                      </a:lnTo>
                      <a:lnTo>
                        <a:pt x="49" y="28"/>
                      </a:lnTo>
                      <a:lnTo>
                        <a:pt x="51" y="28"/>
                      </a:lnTo>
                      <a:lnTo>
                        <a:pt x="51" y="28"/>
                      </a:lnTo>
                      <a:lnTo>
                        <a:pt x="51" y="30"/>
                      </a:lnTo>
                      <a:lnTo>
                        <a:pt x="51" y="30"/>
                      </a:lnTo>
                      <a:lnTo>
                        <a:pt x="51" y="32"/>
                      </a:lnTo>
                      <a:lnTo>
                        <a:pt x="51" y="32"/>
                      </a:lnTo>
                      <a:lnTo>
                        <a:pt x="51" y="34"/>
                      </a:lnTo>
                      <a:lnTo>
                        <a:pt x="51" y="34"/>
                      </a:lnTo>
                      <a:lnTo>
                        <a:pt x="51" y="34"/>
                      </a:lnTo>
                      <a:lnTo>
                        <a:pt x="51" y="36"/>
                      </a:lnTo>
                      <a:lnTo>
                        <a:pt x="53" y="36"/>
                      </a:lnTo>
                      <a:lnTo>
                        <a:pt x="53" y="36"/>
                      </a:lnTo>
                      <a:lnTo>
                        <a:pt x="53" y="36"/>
                      </a:lnTo>
                      <a:lnTo>
                        <a:pt x="53" y="38"/>
                      </a:lnTo>
                      <a:lnTo>
                        <a:pt x="53" y="38"/>
                      </a:lnTo>
                      <a:lnTo>
                        <a:pt x="53" y="40"/>
                      </a:lnTo>
                      <a:lnTo>
                        <a:pt x="51" y="40"/>
                      </a:lnTo>
                      <a:lnTo>
                        <a:pt x="51" y="40"/>
                      </a:lnTo>
                      <a:lnTo>
                        <a:pt x="51" y="42"/>
                      </a:lnTo>
                      <a:lnTo>
                        <a:pt x="51" y="42"/>
                      </a:lnTo>
                      <a:lnTo>
                        <a:pt x="49" y="42"/>
                      </a:lnTo>
                      <a:lnTo>
                        <a:pt x="49" y="40"/>
                      </a:lnTo>
                      <a:lnTo>
                        <a:pt x="49" y="40"/>
                      </a:lnTo>
                      <a:lnTo>
                        <a:pt x="49" y="42"/>
                      </a:lnTo>
                      <a:lnTo>
                        <a:pt x="49" y="42"/>
                      </a:lnTo>
                      <a:lnTo>
                        <a:pt x="49" y="42"/>
                      </a:lnTo>
                      <a:lnTo>
                        <a:pt x="49" y="44"/>
                      </a:lnTo>
                      <a:lnTo>
                        <a:pt x="47" y="44"/>
                      </a:lnTo>
                      <a:lnTo>
                        <a:pt x="47" y="44"/>
                      </a:lnTo>
                      <a:lnTo>
                        <a:pt x="47" y="46"/>
                      </a:lnTo>
                      <a:lnTo>
                        <a:pt x="49" y="46"/>
                      </a:lnTo>
                      <a:lnTo>
                        <a:pt x="49" y="46"/>
                      </a:lnTo>
                      <a:lnTo>
                        <a:pt x="49" y="46"/>
                      </a:lnTo>
                      <a:lnTo>
                        <a:pt x="49" y="46"/>
                      </a:lnTo>
                      <a:lnTo>
                        <a:pt x="49" y="48"/>
                      </a:lnTo>
                      <a:lnTo>
                        <a:pt x="49" y="48"/>
                      </a:lnTo>
                      <a:lnTo>
                        <a:pt x="49" y="48"/>
                      </a:lnTo>
                      <a:lnTo>
                        <a:pt x="49" y="49"/>
                      </a:lnTo>
                      <a:lnTo>
                        <a:pt x="49" y="49"/>
                      </a:lnTo>
                      <a:lnTo>
                        <a:pt x="49" y="51"/>
                      </a:lnTo>
                      <a:lnTo>
                        <a:pt x="47" y="51"/>
                      </a:lnTo>
                      <a:lnTo>
                        <a:pt x="47" y="51"/>
                      </a:lnTo>
                      <a:lnTo>
                        <a:pt x="47" y="51"/>
                      </a:lnTo>
                      <a:lnTo>
                        <a:pt x="47" y="53"/>
                      </a:lnTo>
                      <a:lnTo>
                        <a:pt x="47" y="53"/>
                      </a:lnTo>
                      <a:lnTo>
                        <a:pt x="46" y="53"/>
                      </a:lnTo>
                      <a:lnTo>
                        <a:pt x="46" y="53"/>
                      </a:lnTo>
                      <a:lnTo>
                        <a:pt x="46" y="53"/>
                      </a:lnTo>
                      <a:lnTo>
                        <a:pt x="44" y="53"/>
                      </a:lnTo>
                      <a:lnTo>
                        <a:pt x="44" y="53"/>
                      </a:lnTo>
                      <a:lnTo>
                        <a:pt x="44" y="53"/>
                      </a:lnTo>
                      <a:lnTo>
                        <a:pt x="44" y="55"/>
                      </a:lnTo>
                      <a:lnTo>
                        <a:pt x="44" y="55"/>
                      </a:lnTo>
                      <a:lnTo>
                        <a:pt x="44" y="57"/>
                      </a:lnTo>
                      <a:lnTo>
                        <a:pt x="44" y="57"/>
                      </a:lnTo>
                      <a:lnTo>
                        <a:pt x="42" y="57"/>
                      </a:lnTo>
                      <a:lnTo>
                        <a:pt x="42" y="57"/>
                      </a:lnTo>
                      <a:lnTo>
                        <a:pt x="42" y="59"/>
                      </a:lnTo>
                      <a:lnTo>
                        <a:pt x="42" y="59"/>
                      </a:lnTo>
                      <a:lnTo>
                        <a:pt x="42" y="59"/>
                      </a:lnTo>
                      <a:lnTo>
                        <a:pt x="42" y="61"/>
                      </a:lnTo>
                      <a:lnTo>
                        <a:pt x="42" y="61"/>
                      </a:lnTo>
                      <a:lnTo>
                        <a:pt x="42" y="61"/>
                      </a:lnTo>
                      <a:lnTo>
                        <a:pt x="40" y="61"/>
                      </a:lnTo>
                      <a:lnTo>
                        <a:pt x="40" y="61"/>
                      </a:lnTo>
                      <a:lnTo>
                        <a:pt x="40" y="63"/>
                      </a:lnTo>
                      <a:lnTo>
                        <a:pt x="42" y="63"/>
                      </a:lnTo>
                      <a:lnTo>
                        <a:pt x="42" y="63"/>
                      </a:lnTo>
                      <a:lnTo>
                        <a:pt x="42" y="65"/>
                      </a:lnTo>
                      <a:lnTo>
                        <a:pt x="40" y="65"/>
                      </a:lnTo>
                      <a:lnTo>
                        <a:pt x="40" y="65"/>
                      </a:lnTo>
                      <a:lnTo>
                        <a:pt x="40" y="67"/>
                      </a:lnTo>
                      <a:lnTo>
                        <a:pt x="40" y="67"/>
                      </a:lnTo>
                      <a:lnTo>
                        <a:pt x="40" y="67"/>
                      </a:lnTo>
                      <a:lnTo>
                        <a:pt x="40" y="69"/>
                      </a:lnTo>
                      <a:lnTo>
                        <a:pt x="40" y="69"/>
                      </a:lnTo>
                      <a:lnTo>
                        <a:pt x="38" y="69"/>
                      </a:lnTo>
                      <a:lnTo>
                        <a:pt x="38" y="69"/>
                      </a:lnTo>
                      <a:lnTo>
                        <a:pt x="38" y="69"/>
                      </a:lnTo>
                      <a:lnTo>
                        <a:pt x="36" y="69"/>
                      </a:lnTo>
                      <a:lnTo>
                        <a:pt x="36" y="69"/>
                      </a:lnTo>
                      <a:lnTo>
                        <a:pt x="36" y="69"/>
                      </a:lnTo>
                      <a:lnTo>
                        <a:pt x="34" y="69"/>
                      </a:lnTo>
                      <a:lnTo>
                        <a:pt x="34" y="69"/>
                      </a:lnTo>
                      <a:lnTo>
                        <a:pt x="34" y="71"/>
                      </a:lnTo>
                      <a:lnTo>
                        <a:pt x="34" y="71"/>
                      </a:lnTo>
                      <a:lnTo>
                        <a:pt x="34" y="72"/>
                      </a:lnTo>
                      <a:lnTo>
                        <a:pt x="34" y="72"/>
                      </a:lnTo>
                      <a:lnTo>
                        <a:pt x="34" y="72"/>
                      </a:lnTo>
                      <a:lnTo>
                        <a:pt x="34" y="74"/>
                      </a:lnTo>
                      <a:lnTo>
                        <a:pt x="34" y="74"/>
                      </a:lnTo>
                      <a:lnTo>
                        <a:pt x="34" y="76"/>
                      </a:lnTo>
                      <a:lnTo>
                        <a:pt x="34" y="76"/>
                      </a:lnTo>
                      <a:lnTo>
                        <a:pt x="34" y="76"/>
                      </a:lnTo>
                      <a:lnTo>
                        <a:pt x="34" y="78"/>
                      </a:lnTo>
                      <a:lnTo>
                        <a:pt x="34" y="78"/>
                      </a:lnTo>
                      <a:lnTo>
                        <a:pt x="34" y="80"/>
                      </a:lnTo>
                      <a:lnTo>
                        <a:pt x="34" y="80"/>
                      </a:lnTo>
                      <a:lnTo>
                        <a:pt x="34" y="82"/>
                      </a:lnTo>
                      <a:lnTo>
                        <a:pt x="32" y="82"/>
                      </a:lnTo>
                      <a:lnTo>
                        <a:pt x="32" y="82"/>
                      </a:lnTo>
                      <a:lnTo>
                        <a:pt x="32" y="84"/>
                      </a:lnTo>
                      <a:lnTo>
                        <a:pt x="32" y="84"/>
                      </a:lnTo>
                      <a:lnTo>
                        <a:pt x="32" y="84"/>
                      </a:lnTo>
                      <a:lnTo>
                        <a:pt x="32" y="86"/>
                      </a:lnTo>
                      <a:lnTo>
                        <a:pt x="34" y="86"/>
                      </a:lnTo>
                      <a:lnTo>
                        <a:pt x="34" y="86"/>
                      </a:lnTo>
                      <a:lnTo>
                        <a:pt x="34" y="88"/>
                      </a:lnTo>
                      <a:lnTo>
                        <a:pt x="34" y="88"/>
                      </a:lnTo>
                      <a:lnTo>
                        <a:pt x="32" y="88"/>
                      </a:lnTo>
                      <a:lnTo>
                        <a:pt x="32" y="90"/>
                      </a:lnTo>
                      <a:lnTo>
                        <a:pt x="32" y="90"/>
                      </a:lnTo>
                      <a:lnTo>
                        <a:pt x="32" y="92"/>
                      </a:lnTo>
                      <a:lnTo>
                        <a:pt x="32" y="92"/>
                      </a:lnTo>
                      <a:lnTo>
                        <a:pt x="32" y="93"/>
                      </a:lnTo>
                      <a:lnTo>
                        <a:pt x="32" y="93"/>
                      </a:lnTo>
                      <a:lnTo>
                        <a:pt x="32" y="93"/>
                      </a:lnTo>
                      <a:lnTo>
                        <a:pt x="32" y="93"/>
                      </a:lnTo>
                      <a:lnTo>
                        <a:pt x="32" y="93"/>
                      </a:lnTo>
                      <a:lnTo>
                        <a:pt x="32" y="95"/>
                      </a:lnTo>
                      <a:lnTo>
                        <a:pt x="34" y="95"/>
                      </a:lnTo>
                      <a:lnTo>
                        <a:pt x="34" y="95"/>
                      </a:lnTo>
                      <a:lnTo>
                        <a:pt x="32" y="95"/>
                      </a:lnTo>
                      <a:lnTo>
                        <a:pt x="32" y="97"/>
                      </a:lnTo>
                      <a:lnTo>
                        <a:pt x="32" y="97"/>
                      </a:lnTo>
                      <a:lnTo>
                        <a:pt x="32" y="99"/>
                      </a:lnTo>
                      <a:lnTo>
                        <a:pt x="32" y="99"/>
                      </a:lnTo>
                      <a:lnTo>
                        <a:pt x="34" y="99"/>
                      </a:lnTo>
                      <a:lnTo>
                        <a:pt x="34" y="101"/>
                      </a:lnTo>
                      <a:lnTo>
                        <a:pt x="34" y="101"/>
                      </a:lnTo>
                      <a:lnTo>
                        <a:pt x="34" y="101"/>
                      </a:lnTo>
                      <a:lnTo>
                        <a:pt x="34" y="101"/>
                      </a:lnTo>
                      <a:lnTo>
                        <a:pt x="34" y="103"/>
                      </a:lnTo>
                      <a:lnTo>
                        <a:pt x="34" y="103"/>
                      </a:lnTo>
                      <a:lnTo>
                        <a:pt x="34" y="103"/>
                      </a:lnTo>
                      <a:lnTo>
                        <a:pt x="34" y="105"/>
                      </a:lnTo>
                      <a:lnTo>
                        <a:pt x="34" y="105"/>
                      </a:lnTo>
                      <a:lnTo>
                        <a:pt x="34" y="107"/>
                      </a:lnTo>
                      <a:lnTo>
                        <a:pt x="34" y="107"/>
                      </a:lnTo>
                      <a:lnTo>
                        <a:pt x="34" y="107"/>
                      </a:lnTo>
                      <a:lnTo>
                        <a:pt x="34" y="109"/>
                      </a:lnTo>
                      <a:lnTo>
                        <a:pt x="34" y="109"/>
                      </a:lnTo>
                      <a:lnTo>
                        <a:pt x="34" y="109"/>
                      </a:lnTo>
                      <a:lnTo>
                        <a:pt x="34" y="109"/>
                      </a:lnTo>
                      <a:lnTo>
                        <a:pt x="34" y="111"/>
                      </a:lnTo>
                      <a:lnTo>
                        <a:pt x="34" y="111"/>
                      </a:lnTo>
                      <a:lnTo>
                        <a:pt x="32" y="111"/>
                      </a:lnTo>
                      <a:lnTo>
                        <a:pt x="32" y="113"/>
                      </a:lnTo>
                      <a:lnTo>
                        <a:pt x="32" y="113"/>
                      </a:lnTo>
                      <a:lnTo>
                        <a:pt x="34" y="113"/>
                      </a:lnTo>
                      <a:lnTo>
                        <a:pt x="34" y="115"/>
                      </a:lnTo>
                      <a:lnTo>
                        <a:pt x="34" y="115"/>
                      </a:lnTo>
                      <a:lnTo>
                        <a:pt x="34" y="116"/>
                      </a:lnTo>
                      <a:lnTo>
                        <a:pt x="34" y="116"/>
                      </a:lnTo>
                      <a:lnTo>
                        <a:pt x="34" y="116"/>
                      </a:lnTo>
                      <a:lnTo>
                        <a:pt x="34" y="116"/>
                      </a:lnTo>
                      <a:lnTo>
                        <a:pt x="34" y="118"/>
                      </a:lnTo>
                      <a:lnTo>
                        <a:pt x="34" y="118"/>
                      </a:lnTo>
                      <a:lnTo>
                        <a:pt x="34" y="118"/>
                      </a:lnTo>
                      <a:lnTo>
                        <a:pt x="34" y="120"/>
                      </a:lnTo>
                      <a:lnTo>
                        <a:pt x="34" y="120"/>
                      </a:lnTo>
                      <a:lnTo>
                        <a:pt x="32" y="120"/>
                      </a:lnTo>
                      <a:lnTo>
                        <a:pt x="32" y="122"/>
                      </a:lnTo>
                      <a:lnTo>
                        <a:pt x="32" y="122"/>
                      </a:lnTo>
                      <a:lnTo>
                        <a:pt x="32" y="124"/>
                      </a:lnTo>
                      <a:lnTo>
                        <a:pt x="32" y="124"/>
                      </a:lnTo>
                      <a:lnTo>
                        <a:pt x="32" y="124"/>
                      </a:lnTo>
                      <a:lnTo>
                        <a:pt x="32" y="124"/>
                      </a:lnTo>
                      <a:lnTo>
                        <a:pt x="32" y="124"/>
                      </a:lnTo>
                      <a:lnTo>
                        <a:pt x="30" y="124"/>
                      </a:lnTo>
                      <a:lnTo>
                        <a:pt x="30" y="124"/>
                      </a:lnTo>
                      <a:lnTo>
                        <a:pt x="28" y="124"/>
                      </a:lnTo>
                      <a:lnTo>
                        <a:pt x="28" y="124"/>
                      </a:lnTo>
                      <a:lnTo>
                        <a:pt x="28" y="124"/>
                      </a:lnTo>
                      <a:lnTo>
                        <a:pt x="26" y="124"/>
                      </a:lnTo>
                      <a:lnTo>
                        <a:pt x="26" y="124"/>
                      </a:lnTo>
                      <a:lnTo>
                        <a:pt x="26" y="124"/>
                      </a:lnTo>
                      <a:lnTo>
                        <a:pt x="26" y="126"/>
                      </a:lnTo>
                      <a:lnTo>
                        <a:pt x="24" y="126"/>
                      </a:lnTo>
                      <a:lnTo>
                        <a:pt x="24" y="126"/>
                      </a:lnTo>
                      <a:lnTo>
                        <a:pt x="23" y="126"/>
                      </a:lnTo>
                      <a:lnTo>
                        <a:pt x="23" y="126"/>
                      </a:lnTo>
                      <a:lnTo>
                        <a:pt x="23" y="126"/>
                      </a:lnTo>
                      <a:lnTo>
                        <a:pt x="21" y="126"/>
                      </a:lnTo>
                      <a:lnTo>
                        <a:pt x="21" y="126"/>
                      </a:lnTo>
                      <a:lnTo>
                        <a:pt x="21" y="126"/>
                      </a:lnTo>
                      <a:lnTo>
                        <a:pt x="21" y="126"/>
                      </a:lnTo>
                      <a:lnTo>
                        <a:pt x="19" y="126"/>
                      </a:lnTo>
                      <a:lnTo>
                        <a:pt x="19" y="126"/>
                      </a:lnTo>
                      <a:lnTo>
                        <a:pt x="17" y="126"/>
                      </a:lnTo>
                      <a:lnTo>
                        <a:pt x="17" y="126"/>
                      </a:lnTo>
                      <a:lnTo>
                        <a:pt x="17" y="126"/>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7" name="Freeform 2100">
                  <a:extLst>
                    <a:ext uri="{FF2B5EF4-FFF2-40B4-BE49-F238E27FC236}">
                      <a16:creationId xmlns:a16="http://schemas.microsoft.com/office/drawing/2014/main" id="{414433B6-AC14-4A7C-95F4-13D6947FA512}"/>
                    </a:ext>
                  </a:extLst>
                </p:cNvPr>
                <p:cNvSpPr>
                  <a:spLocks/>
                </p:cNvSpPr>
                <p:nvPr/>
              </p:nvSpPr>
              <p:spPr bwMode="auto">
                <a:xfrm>
                  <a:off x="14992491" y="2946401"/>
                  <a:ext cx="106363" cy="63500"/>
                </a:xfrm>
                <a:custGeom>
                  <a:avLst/>
                  <a:gdLst>
                    <a:gd name="T0" fmla="*/ 25 w 67"/>
                    <a:gd name="T1" fmla="*/ 23 h 40"/>
                    <a:gd name="T2" fmla="*/ 21 w 67"/>
                    <a:gd name="T3" fmla="*/ 23 h 40"/>
                    <a:gd name="T4" fmla="*/ 19 w 67"/>
                    <a:gd name="T5" fmla="*/ 21 h 40"/>
                    <a:gd name="T6" fmla="*/ 17 w 67"/>
                    <a:gd name="T7" fmla="*/ 19 h 40"/>
                    <a:gd name="T8" fmla="*/ 14 w 67"/>
                    <a:gd name="T9" fmla="*/ 19 h 40"/>
                    <a:gd name="T10" fmla="*/ 12 w 67"/>
                    <a:gd name="T11" fmla="*/ 15 h 40"/>
                    <a:gd name="T12" fmla="*/ 10 w 67"/>
                    <a:gd name="T13" fmla="*/ 13 h 40"/>
                    <a:gd name="T14" fmla="*/ 6 w 67"/>
                    <a:gd name="T15" fmla="*/ 15 h 40"/>
                    <a:gd name="T16" fmla="*/ 4 w 67"/>
                    <a:gd name="T17" fmla="*/ 13 h 40"/>
                    <a:gd name="T18" fmla="*/ 2 w 67"/>
                    <a:gd name="T19" fmla="*/ 11 h 40"/>
                    <a:gd name="T20" fmla="*/ 0 w 67"/>
                    <a:gd name="T21" fmla="*/ 8 h 40"/>
                    <a:gd name="T22" fmla="*/ 2 w 67"/>
                    <a:gd name="T23" fmla="*/ 6 h 40"/>
                    <a:gd name="T24" fmla="*/ 6 w 67"/>
                    <a:gd name="T25" fmla="*/ 4 h 40"/>
                    <a:gd name="T26" fmla="*/ 8 w 67"/>
                    <a:gd name="T27" fmla="*/ 2 h 40"/>
                    <a:gd name="T28" fmla="*/ 12 w 67"/>
                    <a:gd name="T29" fmla="*/ 2 h 40"/>
                    <a:gd name="T30" fmla="*/ 14 w 67"/>
                    <a:gd name="T31" fmla="*/ 4 h 40"/>
                    <a:gd name="T32" fmla="*/ 17 w 67"/>
                    <a:gd name="T33" fmla="*/ 4 h 40"/>
                    <a:gd name="T34" fmla="*/ 21 w 67"/>
                    <a:gd name="T35" fmla="*/ 4 h 40"/>
                    <a:gd name="T36" fmla="*/ 25 w 67"/>
                    <a:gd name="T37" fmla="*/ 6 h 40"/>
                    <a:gd name="T38" fmla="*/ 29 w 67"/>
                    <a:gd name="T39" fmla="*/ 4 h 40"/>
                    <a:gd name="T40" fmla="*/ 31 w 67"/>
                    <a:gd name="T41" fmla="*/ 2 h 40"/>
                    <a:gd name="T42" fmla="*/ 33 w 67"/>
                    <a:gd name="T43" fmla="*/ 0 h 40"/>
                    <a:gd name="T44" fmla="*/ 35 w 67"/>
                    <a:gd name="T45" fmla="*/ 0 h 40"/>
                    <a:gd name="T46" fmla="*/ 38 w 67"/>
                    <a:gd name="T47" fmla="*/ 0 h 40"/>
                    <a:gd name="T48" fmla="*/ 40 w 67"/>
                    <a:gd name="T49" fmla="*/ 0 h 40"/>
                    <a:gd name="T50" fmla="*/ 44 w 67"/>
                    <a:gd name="T51" fmla="*/ 0 h 40"/>
                    <a:gd name="T52" fmla="*/ 46 w 67"/>
                    <a:gd name="T53" fmla="*/ 2 h 40"/>
                    <a:gd name="T54" fmla="*/ 48 w 67"/>
                    <a:gd name="T55" fmla="*/ 4 h 40"/>
                    <a:gd name="T56" fmla="*/ 52 w 67"/>
                    <a:gd name="T57" fmla="*/ 4 h 40"/>
                    <a:gd name="T58" fmla="*/ 54 w 67"/>
                    <a:gd name="T59" fmla="*/ 6 h 40"/>
                    <a:gd name="T60" fmla="*/ 58 w 67"/>
                    <a:gd name="T61" fmla="*/ 8 h 40"/>
                    <a:gd name="T62" fmla="*/ 56 w 67"/>
                    <a:gd name="T63" fmla="*/ 9 h 40"/>
                    <a:gd name="T64" fmla="*/ 54 w 67"/>
                    <a:gd name="T65" fmla="*/ 13 h 40"/>
                    <a:gd name="T66" fmla="*/ 56 w 67"/>
                    <a:gd name="T67" fmla="*/ 13 h 40"/>
                    <a:gd name="T68" fmla="*/ 60 w 67"/>
                    <a:gd name="T69" fmla="*/ 15 h 40"/>
                    <a:gd name="T70" fmla="*/ 61 w 67"/>
                    <a:gd name="T71" fmla="*/ 15 h 40"/>
                    <a:gd name="T72" fmla="*/ 63 w 67"/>
                    <a:gd name="T73" fmla="*/ 17 h 40"/>
                    <a:gd name="T74" fmla="*/ 65 w 67"/>
                    <a:gd name="T75" fmla="*/ 21 h 40"/>
                    <a:gd name="T76" fmla="*/ 65 w 67"/>
                    <a:gd name="T77" fmla="*/ 23 h 40"/>
                    <a:gd name="T78" fmla="*/ 63 w 67"/>
                    <a:gd name="T79" fmla="*/ 25 h 40"/>
                    <a:gd name="T80" fmla="*/ 60 w 67"/>
                    <a:gd name="T81" fmla="*/ 27 h 40"/>
                    <a:gd name="T82" fmla="*/ 58 w 67"/>
                    <a:gd name="T83" fmla="*/ 29 h 40"/>
                    <a:gd name="T84" fmla="*/ 56 w 67"/>
                    <a:gd name="T85" fmla="*/ 32 h 40"/>
                    <a:gd name="T86" fmla="*/ 58 w 67"/>
                    <a:gd name="T87" fmla="*/ 36 h 40"/>
                    <a:gd name="T88" fmla="*/ 58 w 67"/>
                    <a:gd name="T89" fmla="*/ 38 h 40"/>
                    <a:gd name="T90" fmla="*/ 54 w 67"/>
                    <a:gd name="T91" fmla="*/ 40 h 40"/>
                    <a:gd name="T92" fmla="*/ 52 w 67"/>
                    <a:gd name="T93" fmla="*/ 40 h 40"/>
                    <a:gd name="T94" fmla="*/ 50 w 67"/>
                    <a:gd name="T95" fmla="*/ 38 h 40"/>
                    <a:gd name="T96" fmla="*/ 46 w 67"/>
                    <a:gd name="T97" fmla="*/ 36 h 40"/>
                    <a:gd name="T98" fmla="*/ 44 w 67"/>
                    <a:gd name="T99" fmla="*/ 34 h 40"/>
                    <a:gd name="T100" fmla="*/ 40 w 67"/>
                    <a:gd name="T101" fmla="*/ 32 h 40"/>
                    <a:gd name="T102" fmla="*/ 38 w 67"/>
                    <a:gd name="T103" fmla="*/ 31 h 40"/>
                    <a:gd name="T104" fmla="*/ 40 w 67"/>
                    <a:gd name="T105" fmla="*/ 27 h 40"/>
                    <a:gd name="T106" fmla="*/ 38 w 67"/>
                    <a:gd name="T107" fmla="*/ 29 h 40"/>
                    <a:gd name="T108" fmla="*/ 35 w 67"/>
                    <a:gd name="T109" fmla="*/ 31 h 40"/>
                    <a:gd name="T110" fmla="*/ 31 w 67"/>
                    <a:gd name="T111" fmla="*/ 31 h 40"/>
                    <a:gd name="T112" fmla="*/ 27 w 67"/>
                    <a:gd name="T113" fmla="*/ 31 h 40"/>
                    <a:gd name="T114" fmla="*/ 29 w 67"/>
                    <a:gd name="T115"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40">
                      <a:moveTo>
                        <a:pt x="29" y="25"/>
                      </a:moveTo>
                      <a:lnTo>
                        <a:pt x="27" y="25"/>
                      </a:lnTo>
                      <a:lnTo>
                        <a:pt x="27" y="23"/>
                      </a:lnTo>
                      <a:lnTo>
                        <a:pt x="27" y="23"/>
                      </a:lnTo>
                      <a:lnTo>
                        <a:pt x="27" y="23"/>
                      </a:lnTo>
                      <a:lnTo>
                        <a:pt x="25" y="23"/>
                      </a:lnTo>
                      <a:lnTo>
                        <a:pt x="25" y="23"/>
                      </a:lnTo>
                      <a:lnTo>
                        <a:pt x="25" y="23"/>
                      </a:lnTo>
                      <a:lnTo>
                        <a:pt x="23" y="23"/>
                      </a:lnTo>
                      <a:lnTo>
                        <a:pt x="23" y="23"/>
                      </a:lnTo>
                      <a:lnTo>
                        <a:pt x="23" y="23"/>
                      </a:lnTo>
                      <a:lnTo>
                        <a:pt x="21" y="23"/>
                      </a:lnTo>
                      <a:lnTo>
                        <a:pt x="21" y="23"/>
                      </a:lnTo>
                      <a:lnTo>
                        <a:pt x="19" y="23"/>
                      </a:lnTo>
                      <a:lnTo>
                        <a:pt x="19" y="23"/>
                      </a:lnTo>
                      <a:lnTo>
                        <a:pt x="19" y="23"/>
                      </a:lnTo>
                      <a:lnTo>
                        <a:pt x="19" y="21"/>
                      </a:lnTo>
                      <a:lnTo>
                        <a:pt x="19" y="21"/>
                      </a:lnTo>
                      <a:lnTo>
                        <a:pt x="19" y="21"/>
                      </a:lnTo>
                      <a:lnTo>
                        <a:pt x="19" y="19"/>
                      </a:lnTo>
                      <a:lnTo>
                        <a:pt x="17" y="19"/>
                      </a:lnTo>
                      <a:lnTo>
                        <a:pt x="17" y="19"/>
                      </a:lnTo>
                      <a:lnTo>
                        <a:pt x="17" y="19"/>
                      </a:lnTo>
                      <a:lnTo>
                        <a:pt x="17" y="19"/>
                      </a:lnTo>
                      <a:lnTo>
                        <a:pt x="16" y="19"/>
                      </a:lnTo>
                      <a:lnTo>
                        <a:pt x="16" y="19"/>
                      </a:lnTo>
                      <a:lnTo>
                        <a:pt x="16" y="19"/>
                      </a:lnTo>
                      <a:lnTo>
                        <a:pt x="14" y="19"/>
                      </a:lnTo>
                      <a:lnTo>
                        <a:pt x="14" y="19"/>
                      </a:lnTo>
                      <a:lnTo>
                        <a:pt x="14" y="19"/>
                      </a:lnTo>
                      <a:lnTo>
                        <a:pt x="14" y="19"/>
                      </a:lnTo>
                      <a:lnTo>
                        <a:pt x="14" y="17"/>
                      </a:lnTo>
                      <a:lnTo>
                        <a:pt x="12" y="17"/>
                      </a:lnTo>
                      <a:lnTo>
                        <a:pt x="12" y="17"/>
                      </a:lnTo>
                      <a:lnTo>
                        <a:pt x="12" y="15"/>
                      </a:lnTo>
                      <a:lnTo>
                        <a:pt x="12" y="15"/>
                      </a:lnTo>
                      <a:lnTo>
                        <a:pt x="12" y="15"/>
                      </a:lnTo>
                      <a:lnTo>
                        <a:pt x="12" y="15"/>
                      </a:lnTo>
                      <a:lnTo>
                        <a:pt x="12" y="15"/>
                      </a:lnTo>
                      <a:lnTo>
                        <a:pt x="12" y="13"/>
                      </a:lnTo>
                      <a:lnTo>
                        <a:pt x="10" y="13"/>
                      </a:lnTo>
                      <a:lnTo>
                        <a:pt x="10" y="13"/>
                      </a:lnTo>
                      <a:lnTo>
                        <a:pt x="8" y="13"/>
                      </a:lnTo>
                      <a:lnTo>
                        <a:pt x="8" y="15"/>
                      </a:lnTo>
                      <a:lnTo>
                        <a:pt x="8" y="15"/>
                      </a:lnTo>
                      <a:lnTo>
                        <a:pt x="8" y="15"/>
                      </a:lnTo>
                      <a:lnTo>
                        <a:pt x="6" y="15"/>
                      </a:lnTo>
                      <a:lnTo>
                        <a:pt x="6" y="15"/>
                      </a:lnTo>
                      <a:lnTo>
                        <a:pt x="6" y="15"/>
                      </a:lnTo>
                      <a:lnTo>
                        <a:pt x="6" y="15"/>
                      </a:lnTo>
                      <a:lnTo>
                        <a:pt x="4" y="15"/>
                      </a:lnTo>
                      <a:lnTo>
                        <a:pt x="4" y="15"/>
                      </a:lnTo>
                      <a:lnTo>
                        <a:pt x="4" y="15"/>
                      </a:lnTo>
                      <a:lnTo>
                        <a:pt x="4" y="13"/>
                      </a:lnTo>
                      <a:lnTo>
                        <a:pt x="2" y="13"/>
                      </a:lnTo>
                      <a:lnTo>
                        <a:pt x="2" y="13"/>
                      </a:lnTo>
                      <a:lnTo>
                        <a:pt x="2" y="13"/>
                      </a:lnTo>
                      <a:lnTo>
                        <a:pt x="2" y="13"/>
                      </a:lnTo>
                      <a:lnTo>
                        <a:pt x="2" y="11"/>
                      </a:lnTo>
                      <a:lnTo>
                        <a:pt x="2" y="11"/>
                      </a:lnTo>
                      <a:lnTo>
                        <a:pt x="2" y="9"/>
                      </a:lnTo>
                      <a:lnTo>
                        <a:pt x="2" y="9"/>
                      </a:lnTo>
                      <a:lnTo>
                        <a:pt x="0" y="9"/>
                      </a:lnTo>
                      <a:lnTo>
                        <a:pt x="0" y="8"/>
                      </a:lnTo>
                      <a:lnTo>
                        <a:pt x="0" y="8"/>
                      </a:lnTo>
                      <a:lnTo>
                        <a:pt x="0" y="8"/>
                      </a:lnTo>
                      <a:lnTo>
                        <a:pt x="0" y="8"/>
                      </a:lnTo>
                      <a:lnTo>
                        <a:pt x="0" y="8"/>
                      </a:lnTo>
                      <a:lnTo>
                        <a:pt x="2" y="8"/>
                      </a:lnTo>
                      <a:lnTo>
                        <a:pt x="2" y="6"/>
                      </a:lnTo>
                      <a:lnTo>
                        <a:pt x="2" y="6"/>
                      </a:lnTo>
                      <a:lnTo>
                        <a:pt x="2" y="6"/>
                      </a:lnTo>
                      <a:lnTo>
                        <a:pt x="4" y="6"/>
                      </a:lnTo>
                      <a:lnTo>
                        <a:pt x="4" y="6"/>
                      </a:lnTo>
                      <a:lnTo>
                        <a:pt x="4" y="6"/>
                      </a:lnTo>
                      <a:lnTo>
                        <a:pt x="6" y="6"/>
                      </a:lnTo>
                      <a:lnTo>
                        <a:pt x="6" y="4"/>
                      </a:lnTo>
                      <a:lnTo>
                        <a:pt x="6" y="4"/>
                      </a:lnTo>
                      <a:lnTo>
                        <a:pt x="6" y="4"/>
                      </a:lnTo>
                      <a:lnTo>
                        <a:pt x="8" y="4"/>
                      </a:lnTo>
                      <a:lnTo>
                        <a:pt x="8" y="4"/>
                      </a:lnTo>
                      <a:lnTo>
                        <a:pt x="8" y="4"/>
                      </a:lnTo>
                      <a:lnTo>
                        <a:pt x="8" y="4"/>
                      </a:lnTo>
                      <a:lnTo>
                        <a:pt x="8" y="2"/>
                      </a:lnTo>
                      <a:lnTo>
                        <a:pt x="10" y="2"/>
                      </a:lnTo>
                      <a:lnTo>
                        <a:pt x="10" y="2"/>
                      </a:lnTo>
                      <a:lnTo>
                        <a:pt x="12" y="2"/>
                      </a:lnTo>
                      <a:lnTo>
                        <a:pt x="12" y="2"/>
                      </a:lnTo>
                      <a:lnTo>
                        <a:pt x="12" y="2"/>
                      </a:lnTo>
                      <a:lnTo>
                        <a:pt x="12" y="2"/>
                      </a:lnTo>
                      <a:lnTo>
                        <a:pt x="14" y="2"/>
                      </a:lnTo>
                      <a:lnTo>
                        <a:pt x="14" y="2"/>
                      </a:lnTo>
                      <a:lnTo>
                        <a:pt x="14" y="2"/>
                      </a:lnTo>
                      <a:lnTo>
                        <a:pt x="14" y="2"/>
                      </a:lnTo>
                      <a:lnTo>
                        <a:pt x="14" y="4"/>
                      </a:lnTo>
                      <a:lnTo>
                        <a:pt x="14" y="4"/>
                      </a:lnTo>
                      <a:lnTo>
                        <a:pt x="16" y="4"/>
                      </a:lnTo>
                      <a:lnTo>
                        <a:pt x="16" y="4"/>
                      </a:lnTo>
                      <a:lnTo>
                        <a:pt x="17" y="4"/>
                      </a:lnTo>
                      <a:lnTo>
                        <a:pt x="17" y="4"/>
                      </a:lnTo>
                      <a:lnTo>
                        <a:pt x="17" y="4"/>
                      </a:lnTo>
                      <a:lnTo>
                        <a:pt x="17" y="4"/>
                      </a:lnTo>
                      <a:lnTo>
                        <a:pt x="19" y="4"/>
                      </a:lnTo>
                      <a:lnTo>
                        <a:pt x="19" y="4"/>
                      </a:lnTo>
                      <a:lnTo>
                        <a:pt x="19" y="4"/>
                      </a:lnTo>
                      <a:lnTo>
                        <a:pt x="21" y="4"/>
                      </a:lnTo>
                      <a:lnTo>
                        <a:pt x="21" y="4"/>
                      </a:lnTo>
                      <a:lnTo>
                        <a:pt x="21" y="4"/>
                      </a:lnTo>
                      <a:lnTo>
                        <a:pt x="21" y="6"/>
                      </a:lnTo>
                      <a:lnTo>
                        <a:pt x="23" y="6"/>
                      </a:lnTo>
                      <a:lnTo>
                        <a:pt x="23" y="6"/>
                      </a:lnTo>
                      <a:lnTo>
                        <a:pt x="23" y="6"/>
                      </a:lnTo>
                      <a:lnTo>
                        <a:pt x="25" y="6"/>
                      </a:lnTo>
                      <a:lnTo>
                        <a:pt x="25" y="6"/>
                      </a:lnTo>
                      <a:lnTo>
                        <a:pt x="25" y="4"/>
                      </a:lnTo>
                      <a:lnTo>
                        <a:pt x="25" y="4"/>
                      </a:lnTo>
                      <a:lnTo>
                        <a:pt x="27" y="4"/>
                      </a:lnTo>
                      <a:lnTo>
                        <a:pt x="27" y="4"/>
                      </a:lnTo>
                      <a:lnTo>
                        <a:pt x="27" y="4"/>
                      </a:lnTo>
                      <a:lnTo>
                        <a:pt x="29" y="4"/>
                      </a:lnTo>
                      <a:lnTo>
                        <a:pt x="29" y="4"/>
                      </a:lnTo>
                      <a:lnTo>
                        <a:pt x="29" y="2"/>
                      </a:lnTo>
                      <a:lnTo>
                        <a:pt x="29" y="2"/>
                      </a:lnTo>
                      <a:lnTo>
                        <a:pt x="29" y="2"/>
                      </a:lnTo>
                      <a:lnTo>
                        <a:pt x="31" y="2"/>
                      </a:lnTo>
                      <a:lnTo>
                        <a:pt x="31" y="2"/>
                      </a:lnTo>
                      <a:lnTo>
                        <a:pt x="31" y="2"/>
                      </a:lnTo>
                      <a:lnTo>
                        <a:pt x="33" y="2"/>
                      </a:lnTo>
                      <a:lnTo>
                        <a:pt x="33" y="0"/>
                      </a:lnTo>
                      <a:lnTo>
                        <a:pt x="31" y="0"/>
                      </a:lnTo>
                      <a:lnTo>
                        <a:pt x="31" y="0"/>
                      </a:lnTo>
                      <a:lnTo>
                        <a:pt x="33" y="0"/>
                      </a:lnTo>
                      <a:lnTo>
                        <a:pt x="33" y="0"/>
                      </a:lnTo>
                      <a:lnTo>
                        <a:pt x="35" y="0"/>
                      </a:lnTo>
                      <a:lnTo>
                        <a:pt x="35" y="0"/>
                      </a:lnTo>
                      <a:lnTo>
                        <a:pt x="35" y="0"/>
                      </a:lnTo>
                      <a:lnTo>
                        <a:pt x="35" y="0"/>
                      </a:lnTo>
                      <a:lnTo>
                        <a:pt x="35" y="0"/>
                      </a:lnTo>
                      <a:lnTo>
                        <a:pt x="35" y="0"/>
                      </a:lnTo>
                      <a:lnTo>
                        <a:pt x="37" y="0"/>
                      </a:lnTo>
                      <a:lnTo>
                        <a:pt x="37" y="0"/>
                      </a:lnTo>
                      <a:lnTo>
                        <a:pt x="37" y="0"/>
                      </a:lnTo>
                      <a:lnTo>
                        <a:pt x="38" y="0"/>
                      </a:lnTo>
                      <a:lnTo>
                        <a:pt x="38" y="0"/>
                      </a:lnTo>
                      <a:lnTo>
                        <a:pt x="38" y="0"/>
                      </a:lnTo>
                      <a:lnTo>
                        <a:pt x="38" y="0"/>
                      </a:lnTo>
                      <a:lnTo>
                        <a:pt x="40" y="0"/>
                      </a:lnTo>
                      <a:lnTo>
                        <a:pt x="40" y="0"/>
                      </a:lnTo>
                      <a:lnTo>
                        <a:pt x="40" y="0"/>
                      </a:lnTo>
                      <a:lnTo>
                        <a:pt x="40" y="0"/>
                      </a:lnTo>
                      <a:lnTo>
                        <a:pt x="40" y="0"/>
                      </a:lnTo>
                      <a:lnTo>
                        <a:pt x="42" y="0"/>
                      </a:lnTo>
                      <a:lnTo>
                        <a:pt x="42" y="0"/>
                      </a:lnTo>
                      <a:lnTo>
                        <a:pt x="42" y="0"/>
                      </a:lnTo>
                      <a:lnTo>
                        <a:pt x="44" y="0"/>
                      </a:lnTo>
                      <a:lnTo>
                        <a:pt x="44" y="0"/>
                      </a:lnTo>
                      <a:lnTo>
                        <a:pt x="44" y="0"/>
                      </a:lnTo>
                      <a:lnTo>
                        <a:pt x="44" y="2"/>
                      </a:lnTo>
                      <a:lnTo>
                        <a:pt x="44" y="2"/>
                      </a:lnTo>
                      <a:lnTo>
                        <a:pt x="44" y="2"/>
                      </a:lnTo>
                      <a:lnTo>
                        <a:pt x="46" y="2"/>
                      </a:lnTo>
                      <a:lnTo>
                        <a:pt x="46" y="2"/>
                      </a:lnTo>
                      <a:lnTo>
                        <a:pt x="46" y="4"/>
                      </a:lnTo>
                      <a:lnTo>
                        <a:pt x="46" y="4"/>
                      </a:lnTo>
                      <a:lnTo>
                        <a:pt x="46" y="4"/>
                      </a:lnTo>
                      <a:lnTo>
                        <a:pt x="48" y="4"/>
                      </a:lnTo>
                      <a:lnTo>
                        <a:pt x="48" y="4"/>
                      </a:lnTo>
                      <a:lnTo>
                        <a:pt x="48" y="4"/>
                      </a:lnTo>
                      <a:lnTo>
                        <a:pt x="50" y="4"/>
                      </a:lnTo>
                      <a:lnTo>
                        <a:pt x="50" y="4"/>
                      </a:lnTo>
                      <a:lnTo>
                        <a:pt x="50" y="4"/>
                      </a:lnTo>
                      <a:lnTo>
                        <a:pt x="50" y="4"/>
                      </a:lnTo>
                      <a:lnTo>
                        <a:pt x="50" y="4"/>
                      </a:lnTo>
                      <a:lnTo>
                        <a:pt x="52" y="4"/>
                      </a:lnTo>
                      <a:lnTo>
                        <a:pt x="52" y="4"/>
                      </a:lnTo>
                      <a:lnTo>
                        <a:pt x="52" y="4"/>
                      </a:lnTo>
                      <a:lnTo>
                        <a:pt x="52" y="4"/>
                      </a:lnTo>
                      <a:lnTo>
                        <a:pt x="52" y="6"/>
                      </a:lnTo>
                      <a:lnTo>
                        <a:pt x="54" y="6"/>
                      </a:lnTo>
                      <a:lnTo>
                        <a:pt x="54" y="6"/>
                      </a:lnTo>
                      <a:lnTo>
                        <a:pt x="54" y="6"/>
                      </a:lnTo>
                      <a:lnTo>
                        <a:pt x="56" y="6"/>
                      </a:lnTo>
                      <a:lnTo>
                        <a:pt x="56" y="6"/>
                      </a:lnTo>
                      <a:lnTo>
                        <a:pt x="56" y="6"/>
                      </a:lnTo>
                      <a:lnTo>
                        <a:pt x="58" y="6"/>
                      </a:lnTo>
                      <a:lnTo>
                        <a:pt x="58" y="8"/>
                      </a:lnTo>
                      <a:lnTo>
                        <a:pt x="58" y="8"/>
                      </a:lnTo>
                      <a:lnTo>
                        <a:pt x="56" y="8"/>
                      </a:lnTo>
                      <a:lnTo>
                        <a:pt x="56" y="8"/>
                      </a:lnTo>
                      <a:lnTo>
                        <a:pt x="56" y="8"/>
                      </a:lnTo>
                      <a:lnTo>
                        <a:pt x="56" y="9"/>
                      </a:lnTo>
                      <a:lnTo>
                        <a:pt x="56" y="9"/>
                      </a:lnTo>
                      <a:lnTo>
                        <a:pt x="56" y="11"/>
                      </a:lnTo>
                      <a:lnTo>
                        <a:pt x="56" y="11"/>
                      </a:lnTo>
                      <a:lnTo>
                        <a:pt x="56" y="11"/>
                      </a:lnTo>
                      <a:lnTo>
                        <a:pt x="54" y="11"/>
                      </a:lnTo>
                      <a:lnTo>
                        <a:pt x="54" y="11"/>
                      </a:lnTo>
                      <a:lnTo>
                        <a:pt x="54" y="13"/>
                      </a:lnTo>
                      <a:lnTo>
                        <a:pt x="54" y="13"/>
                      </a:lnTo>
                      <a:lnTo>
                        <a:pt x="54" y="13"/>
                      </a:lnTo>
                      <a:lnTo>
                        <a:pt x="56" y="13"/>
                      </a:lnTo>
                      <a:lnTo>
                        <a:pt x="56" y="15"/>
                      </a:lnTo>
                      <a:lnTo>
                        <a:pt x="56" y="15"/>
                      </a:lnTo>
                      <a:lnTo>
                        <a:pt x="56" y="13"/>
                      </a:lnTo>
                      <a:lnTo>
                        <a:pt x="56" y="13"/>
                      </a:lnTo>
                      <a:lnTo>
                        <a:pt x="56" y="15"/>
                      </a:lnTo>
                      <a:lnTo>
                        <a:pt x="58" y="15"/>
                      </a:lnTo>
                      <a:lnTo>
                        <a:pt x="58" y="15"/>
                      </a:lnTo>
                      <a:lnTo>
                        <a:pt x="58" y="15"/>
                      </a:lnTo>
                      <a:lnTo>
                        <a:pt x="60" y="15"/>
                      </a:lnTo>
                      <a:lnTo>
                        <a:pt x="60" y="15"/>
                      </a:lnTo>
                      <a:lnTo>
                        <a:pt x="61" y="15"/>
                      </a:lnTo>
                      <a:lnTo>
                        <a:pt x="61" y="15"/>
                      </a:lnTo>
                      <a:lnTo>
                        <a:pt x="61" y="15"/>
                      </a:lnTo>
                      <a:lnTo>
                        <a:pt x="61" y="15"/>
                      </a:lnTo>
                      <a:lnTo>
                        <a:pt x="61" y="15"/>
                      </a:lnTo>
                      <a:lnTo>
                        <a:pt x="63" y="15"/>
                      </a:lnTo>
                      <a:lnTo>
                        <a:pt x="63" y="17"/>
                      </a:lnTo>
                      <a:lnTo>
                        <a:pt x="63" y="17"/>
                      </a:lnTo>
                      <a:lnTo>
                        <a:pt x="65" y="17"/>
                      </a:lnTo>
                      <a:lnTo>
                        <a:pt x="65" y="17"/>
                      </a:lnTo>
                      <a:lnTo>
                        <a:pt x="63" y="17"/>
                      </a:lnTo>
                      <a:lnTo>
                        <a:pt x="63" y="19"/>
                      </a:lnTo>
                      <a:lnTo>
                        <a:pt x="63" y="19"/>
                      </a:lnTo>
                      <a:lnTo>
                        <a:pt x="65" y="19"/>
                      </a:lnTo>
                      <a:lnTo>
                        <a:pt x="65" y="19"/>
                      </a:lnTo>
                      <a:lnTo>
                        <a:pt x="65" y="19"/>
                      </a:lnTo>
                      <a:lnTo>
                        <a:pt x="65" y="21"/>
                      </a:lnTo>
                      <a:lnTo>
                        <a:pt x="67" y="21"/>
                      </a:lnTo>
                      <a:lnTo>
                        <a:pt x="67" y="21"/>
                      </a:lnTo>
                      <a:lnTo>
                        <a:pt x="67" y="23"/>
                      </a:lnTo>
                      <a:lnTo>
                        <a:pt x="67" y="23"/>
                      </a:lnTo>
                      <a:lnTo>
                        <a:pt x="65" y="23"/>
                      </a:lnTo>
                      <a:lnTo>
                        <a:pt x="65" y="23"/>
                      </a:lnTo>
                      <a:lnTo>
                        <a:pt x="65" y="23"/>
                      </a:lnTo>
                      <a:lnTo>
                        <a:pt x="65" y="25"/>
                      </a:lnTo>
                      <a:lnTo>
                        <a:pt x="65" y="25"/>
                      </a:lnTo>
                      <a:lnTo>
                        <a:pt x="63" y="25"/>
                      </a:lnTo>
                      <a:lnTo>
                        <a:pt x="63" y="25"/>
                      </a:lnTo>
                      <a:lnTo>
                        <a:pt x="63" y="25"/>
                      </a:lnTo>
                      <a:lnTo>
                        <a:pt x="63" y="27"/>
                      </a:lnTo>
                      <a:lnTo>
                        <a:pt x="61" y="27"/>
                      </a:lnTo>
                      <a:lnTo>
                        <a:pt x="61" y="27"/>
                      </a:lnTo>
                      <a:lnTo>
                        <a:pt x="61" y="27"/>
                      </a:lnTo>
                      <a:lnTo>
                        <a:pt x="60" y="27"/>
                      </a:lnTo>
                      <a:lnTo>
                        <a:pt x="60" y="27"/>
                      </a:lnTo>
                      <a:lnTo>
                        <a:pt x="60" y="27"/>
                      </a:lnTo>
                      <a:lnTo>
                        <a:pt x="58" y="27"/>
                      </a:lnTo>
                      <a:lnTo>
                        <a:pt x="58" y="29"/>
                      </a:lnTo>
                      <a:lnTo>
                        <a:pt x="58" y="29"/>
                      </a:lnTo>
                      <a:lnTo>
                        <a:pt x="58" y="29"/>
                      </a:lnTo>
                      <a:lnTo>
                        <a:pt x="58" y="29"/>
                      </a:lnTo>
                      <a:lnTo>
                        <a:pt x="58" y="31"/>
                      </a:lnTo>
                      <a:lnTo>
                        <a:pt x="58" y="31"/>
                      </a:lnTo>
                      <a:lnTo>
                        <a:pt x="56" y="31"/>
                      </a:lnTo>
                      <a:lnTo>
                        <a:pt x="56" y="31"/>
                      </a:lnTo>
                      <a:lnTo>
                        <a:pt x="56" y="31"/>
                      </a:lnTo>
                      <a:lnTo>
                        <a:pt x="56" y="32"/>
                      </a:lnTo>
                      <a:lnTo>
                        <a:pt x="56" y="32"/>
                      </a:lnTo>
                      <a:lnTo>
                        <a:pt x="56" y="34"/>
                      </a:lnTo>
                      <a:lnTo>
                        <a:pt x="56" y="34"/>
                      </a:lnTo>
                      <a:lnTo>
                        <a:pt x="56" y="34"/>
                      </a:lnTo>
                      <a:lnTo>
                        <a:pt x="58" y="34"/>
                      </a:lnTo>
                      <a:lnTo>
                        <a:pt x="58" y="36"/>
                      </a:lnTo>
                      <a:lnTo>
                        <a:pt x="58" y="36"/>
                      </a:lnTo>
                      <a:lnTo>
                        <a:pt x="58" y="36"/>
                      </a:lnTo>
                      <a:lnTo>
                        <a:pt x="58" y="36"/>
                      </a:lnTo>
                      <a:lnTo>
                        <a:pt x="58" y="38"/>
                      </a:lnTo>
                      <a:lnTo>
                        <a:pt x="58" y="38"/>
                      </a:lnTo>
                      <a:lnTo>
                        <a:pt x="58" y="38"/>
                      </a:lnTo>
                      <a:lnTo>
                        <a:pt x="58" y="38"/>
                      </a:lnTo>
                      <a:lnTo>
                        <a:pt x="58" y="40"/>
                      </a:lnTo>
                      <a:lnTo>
                        <a:pt x="56" y="40"/>
                      </a:lnTo>
                      <a:lnTo>
                        <a:pt x="56" y="40"/>
                      </a:lnTo>
                      <a:lnTo>
                        <a:pt x="56" y="40"/>
                      </a:lnTo>
                      <a:lnTo>
                        <a:pt x="54" y="40"/>
                      </a:lnTo>
                      <a:lnTo>
                        <a:pt x="54" y="40"/>
                      </a:lnTo>
                      <a:lnTo>
                        <a:pt x="54" y="40"/>
                      </a:lnTo>
                      <a:lnTo>
                        <a:pt x="52" y="40"/>
                      </a:lnTo>
                      <a:lnTo>
                        <a:pt x="52" y="40"/>
                      </a:lnTo>
                      <a:lnTo>
                        <a:pt x="52" y="40"/>
                      </a:lnTo>
                      <a:lnTo>
                        <a:pt x="52" y="40"/>
                      </a:lnTo>
                      <a:lnTo>
                        <a:pt x="52" y="40"/>
                      </a:lnTo>
                      <a:lnTo>
                        <a:pt x="50" y="40"/>
                      </a:lnTo>
                      <a:lnTo>
                        <a:pt x="50" y="40"/>
                      </a:lnTo>
                      <a:lnTo>
                        <a:pt x="50" y="38"/>
                      </a:lnTo>
                      <a:lnTo>
                        <a:pt x="50" y="38"/>
                      </a:lnTo>
                      <a:lnTo>
                        <a:pt x="50" y="38"/>
                      </a:lnTo>
                      <a:lnTo>
                        <a:pt x="50" y="38"/>
                      </a:lnTo>
                      <a:lnTo>
                        <a:pt x="48" y="38"/>
                      </a:lnTo>
                      <a:lnTo>
                        <a:pt x="48" y="36"/>
                      </a:lnTo>
                      <a:lnTo>
                        <a:pt x="48" y="36"/>
                      </a:lnTo>
                      <a:lnTo>
                        <a:pt x="48" y="36"/>
                      </a:lnTo>
                      <a:lnTo>
                        <a:pt x="46" y="36"/>
                      </a:lnTo>
                      <a:lnTo>
                        <a:pt x="46" y="36"/>
                      </a:lnTo>
                      <a:lnTo>
                        <a:pt x="46" y="36"/>
                      </a:lnTo>
                      <a:lnTo>
                        <a:pt x="44" y="36"/>
                      </a:lnTo>
                      <a:lnTo>
                        <a:pt x="44" y="34"/>
                      </a:lnTo>
                      <a:lnTo>
                        <a:pt x="44" y="34"/>
                      </a:lnTo>
                      <a:lnTo>
                        <a:pt x="44" y="34"/>
                      </a:lnTo>
                      <a:lnTo>
                        <a:pt x="44" y="34"/>
                      </a:lnTo>
                      <a:lnTo>
                        <a:pt x="42" y="34"/>
                      </a:lnTo>
                      <a:lnTo>
                        <a:pt x="42" y="34"/>
                      </a:lnTo>
                      <a:lnTo>
                        <a:pt x="40" y="34"/>
                      </a:lnTo>
                      <a:lnTo>
                        <a:pt x="40" y="34"/>
                      </a:lnTo>
                      <a:lnTo>
                        <a:pt x="40" y="32"/>
                      </a:lnTo>
                      <a:lnTo>
                        <a:pt x="40" y="32"/>
                      </a:lnTo>
                      <a:lnTo>
                        <a:pt x="40" y="31"/>
                      </a:lnTo>
                      <a:lnTo>
                        <a:pt x="40" y="31"/>
                      </a:lnTo>
                      <a:lnTo>
                        <a:pt x="40" y="31"/>
                      </a:lnTo>
                      <a:lnTo>
                        <a:pt x="38" y="31"/>
                      </a:lnTo>
                      <a:lnTo>
                        <a:pt x="38" y="31"/>
                      </a:lnTo>
                      <a:lnTo>
                        <a:pt x="40" y="31"/>
                      </a:lnTo>
                      <a:lnTo>
                        <a:pt x="40" y="29"/>
                      </a:lnTo>
                      <a:lnTo>
                        <a:pt x="40" y="29"/>
                      </a:lnTo>
                      <a:lnTo>
                        <a:pt x="40" y="29"/>
                      </a:lnTo>
                      <a:lnTo>
                        <a:pt x="40" y="27"/>
                      </a:lnTo>
                      <a:lnTo>
                        <a:pt x="40" y="27"/>
                      </a:lnTo>
                      <a:lnTo>
                        <a:pt x="40" y="27"/>
                      </a:lnTo>
                      <a:lnTo>
                        <a:pt x="38" y="27"/>
                      </a:lnTo>
                      <a:lnTo>
                        <a:pt x="38" y="27"/>
                      </a:lnTo>
                      <a:lnTo>
                        <a:pt x="38" y="27"/>
                      </a:lnTo>
                      <a:lnTo>
                        <a:pt x="38" y="27"/>
                      </a:lnTo>
                      <a:lnTo>
                        <a:pt x="38" y="29"/>
                      </a:lnTo>
                      <a:lnTo>
                        <a:pt x="38" y="29"/>
                      </a:lnTo>
                      <a:lnTo>
                        <a:pt x="38" y="31"/>
                      </a:lnTo>
                      <a:lnTo>
                        <a:pt x="37" y="31"/>
                      </a:lnTo>
                      <a:lnTo>
                        <a:pt x="37" y="31"/>
                      </a:lnTo>
                      <a:lnTo>
                        <a:pt x="35" y="31"/>
                      </a:lnTo>
                      <a:lnTo>
                        <a:pt x="35" y="31"/>
                      </a:lnTo>
                      <a:lnTo>
                        <a:pt x="35" y="31"/>
                      </a:lnTo>
                      <a:lnTo>
                        <a:pt x="35" y="31"/>
                      </a:lnTo>
                      <a:lnTo>
                        <a:pt x="33" y="31"/>
                      </a:lnTo>
                      <a:lnTo>
                        <a:pt x="33" y="31"/>
                      </a:lnTo>
                      <a:lnTo>
                        <a:pt x="31" y="31"/>
                      </a:lnTo>
                      <a:lnTo>
                        <a:pt x="31" y="31"/>
                      </a:lnTo>
                      <a:lnTo>
                        <a:pt x="31" y="31"/>
                      </a:lnTo>
                      <a:lnTo>
                        <a:pt x="29" y="31"/>
                      </a:lnTo>
                      <a:lnTo>
                        <a:pt x="29" y="31"/>
                      </a:lnTo>
                      <a:lnTo>
                        <a:pt x="29" y="31"/>
                      </a:lnTo>
                      <a:lnTo>
                        <a:pt x="29" y="31"/>
                      </a:lnTo>
                      <a:lnTo>
                        <a:pt x="27" y="31"/>
                      </a:lnTo>
                      <a:lnTo>
                        <a:pt x="27" y="29"/>
                      </a:lnTo>
                      <a:lnTo>
                        <a:pt x="29" y="29"/>
                      </a:lnTo>
                      <a:lnTo>
                        <a:pt x="29" y="29"/>
                      </a:lnTo>
                      <a:lnTo>
                        <a:pt x="29" y="29"/>
                      </a:lnTo>
                      <a:lnTo>
                        <a:pt x="29" y="27"/>
                      </a:lnTo>
                      <a:lnTo>
                        <a:pt x="29" y="27"/>
                      </a:lnTo>
                      <a:lnTo>
                        <a:pt x="27" y="27"/>
                      </a:lnTo>
                      <a:lnTo>
                        <a:pt x="27" y="27"/>
                      </a:lnTo>
                      <a:lnTo>
                        <a:pt x="29" y="27"/>
                      </a:lnTo>
                      <a:lnTo>
                        <a:pt x="29" y="25"/>
                      </a:lnTo>
                      <a:lnTo>
                        <a:pt x="29" y="25"/>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8" name="Freeform 2101">
                  <a:extLst>
                    <a:ext uri="{FF2B5EF4-FFF2-40B4-BE49-F238E27FC236}">
                      <a16:creationId xmlns:a16="http://schemas.microsoft.com/office/drawing/2014/main" id="{8E7FEAA1-639E-43C6-A712-43FA26961A8A}"/>
                    </a:ext>
                  </a:extLst>
                </p:cNvPr>
                <p:cNvSpPr>
                  <a:spLocks/>
                </p:cNvSpPr>
                <p:nvPr/>
              </p:nvSpPr>
              <p:spPr bwMode="auto">
                <a:xfrm>
                  <a:off x="14992491" y="2946401"/>
                  <a:ext cx="106363" cy="63500"/>
                </a:xfrm>
                <a:custGeom>
                  <a:avLst/>
                  <a:gdLst>
                    <a:gd name="T0" fmla="*/ 25 w 67"/>
                    <a:gd name="T1" fmla="*/ 23 h 40"/>
                    <a:gd name="T2" fmla="*/ 21 w 67"/>
                    <a:gd name="T3" fmla="*/ 23 h 40"/>
                    <a:gd name="T4" fmla="*/ 19 w 67"/>
                    <a:gd name="T5" fmla="*/ 21 h 40"/>
                    <a:gd name="T6" fmla="*/ 17 w 67"/>
                    <a:gd name="T7" fmla="*/ 19 h 40"/>
                    <a:gd name="T8" fmla="*/ 14 w 67"/>
                    <a:gd name="T9" fmla="*/ 19 h 40"/>
                    <a:gd name="T10" fmla="*/ 12 w 67"/>
                    <a:gd name="T11" fmla="*/ 15 h 40"/>
                    <a:gd name="T12" fmla="*/ 10 w 67"/>
                    <a:gd name="T13" fmla="*/ 13 h 40"/>
                    <a:gd name="T14" fmla="*/ 6 w 67"/>
                    <a:gd name="T15" fmla="*/ 15 h 40"/>
                    <a:gd name="T16" fmla="*/ 4 w 67"/>
                    <a:gd name="T17" fmla="*/ 13 h 40"/>
                    <a:gd name="T18" fmla="*/ 2 w 67"/>
                    <a:gd name="T19" fmla="*/ 11 h 40"/>
                    <a:gd name="T20" fmla="*/ 0 w 67"/>
                    <a:gd name="T21" fmla="*/ 8 h 40"/>
                    <a:gd name="T22" fmla="*/ 2 w 67"/>
                    <a:gd name="T23" fmla="*/ 6 h 40"/>
                    <a:gd name="T24" fmla="*/ 6 w 67"/>
                    <a:gd name="T25" fmla="*/ 4 h 40"/>
                    <a:gd name="T26" fmla="*/ 8 w 67"/>
                    <a:gd name="T27" fmla="*/ 2 h 40"/>
                    <a:gd name="T28" fmla="*/ 12 w 67"/>
                    <a:gd name="T29" fmla="*/ 2 h 40"/>
                    <a:gd name="T30" fmla="*/ 14 w 67"/>
                    <a:gd name="T31" fmla="*/ 4 h 40"/>
                    <a:gd name="T32" fmla="*/ 17 w 67"/>
                    <a:gd name="T33" fmla="*/ 4 h 40"/>
                    <a:gd name="T34" fmla="*/ 21 w 67"/>
                    <a:gd name="T35" fmla="*/ 4 h 40"/>
                    <a:gd name="T36" fmla="*/ 25 w 67"/>
                    <a:gd name="T37" fmla="*/ 6 h 40"/>
                    <a:gd name="T38" fmla="*/ 29 w 67"/>
                    <a:gd name="T39" fmla="*/ 4 h 40"/>
                    <a:gd name="T40" fmla="*/ 31 w 67"/>
                    <a:gd name="T41" fmla="*/ 2 h 40"/>
                    <a:gd name="T42" fmla="*/ 33 w 67"/>
                    <a:gd name="T43" fmla="*/ 0 h 40"/>
                    <a:gd name="T44" fmla="*/ 35 w 67"/>
                    <a:gd name="T45" fmla="*/ 0 h 40"/>
                    <a:gd name="T46" fmla="*/ 38 w 67"/>
                    <a:gd name="T47" fmla="*/ 0 h 40"/>
                    <a:gd name="T48" fmla="*/ 40 w 67"/>
                    <a:gd name="T49" fmla="*/ 0 h 40"/>
                    <a:gd name="T50" fmla="*/ 44 w 67"/>
                    <a:gd name="T51" fmla="*/ 0 h 40"/>
                    <a:gd name="T52" fmla="*/ 46 w 67"/>
                    <a:gd name="T53" fmla="*/ 2 h 40"/>
                    <a:gd name="T54" fmla="*/ 48 w 67"/>
                    <a:gd name="T55" fmla="*/ 4 h 40"/>
                    <a:gd name="T56" fmla="*/ 52 w 67"/>
                    <a:gd name="T57" fmla="*/ 4 h 40"/>
                    <a:gd name="T58" fmla="*/ 54 w 67"/>
                    <a:gd name="T59" fmla="*/ 6 h 40"/>
                    <a:gd name="T60" fmla="*/ 58 w 67"/>
                    <a:gd name="T61" fmla="*/ 8 h 40"/>
                    <a:gd name="T62" fmla="*/ 56 w 67"/>
                    <a:gd name="T63" fmla="*/ 9 h 40"/>
                    <a:gd name="T64" fmla="*/ 54 w 67"/>
                    <a:gd name="T65" fmla="*/ 13 h 40"/>
                    <a:gd name="T66" fmla="*/ 56 w 67"/>
                    <a:gd name="T67" fmla="*/ 13 h 40"/>
                    <a:gd name="T68" fmla="*/ 60 w 67"/>
                    <a:gd name="T69" fmla="*/ 15 h 40"/>
                    <a:gd name="T70" fmla="*/ 61 w 67"/>
                    <a:gd name="T71" fmla="*/ 15 h 40"/>
                    <a:gd name="T72" fmla="*/ 63 w 67"/>
                    <a:gd name="T73" fmla="*/ 17 h 40"/>
                    <a:gd name="T74" fmla="*/ 65 w 67"/>
                    <a:gd name="T75" fmla="*/ 21 h 40"/>
                    <a:gd name="T76" fmla="*/ 65 w 67"/>
                    <a:gd name="T77" fmla="*/ 23 h 40"/>
                    <a:gd name="T78" fmla="*/ 63 w 67"/>
                    <a:gd name="T79" fmla="*/ 25 h 40"/>
                    <a:gd name="T80" fmla="*/ 60 w 67"/>
                    <a:gd name="T81" fmla="*/ 27 h 40"/>
                    <a:gd name="T82" fmla="*/ 58 w 67"/>
                    <a:gd name="T83" fmla="*/ 29 h 40"/>
                    <a:gd name="T84" fmla="*/ 56 w 67"/>
                    <a:gd name="T85" fmla="*/ 32 h 40"/>
                    <a:gd name="T86" fmla="*/ 58 w 67"/>
                    <a:gd name="T87" fmla="*/ 36 h 40"/>
                    <a:gd name="T88" fmla="*/ 58 w 67"/>
                    <a:gd name="T89" fmla="*/ 38 h 40"/>
                    <a:gd name="T90" fmla="*/ 54 w 67"/>
                    <a:gd name="T91" fmla="*/ 40 h 40"/>
                    <a:gd name="T92" fmla="*/ 52 w 67"/>
                    <a:gd name="T93" fmla="*/ 40 h 40"/>
                    <a:gd name="T94" fmla="*/ 50 w 67"/>
                    <a:gd name="T95" fmla="*/ 38 h 40"/>
                    <a:gd name="T96" fmla="*/ 46 w 67"/>
                    <a:gd name="T97" fmla="*/ 36 h 40"/>
                    <a:gd name="T98" fmla="*/ 44 w 67"/>
                    <a:gd name="T99" fmla="*/ 34 h 40"/>
                    <a:gd name="T100" fmla="*/ 40 w 67"/>
                    <a:gd name="T101" fmla="*/ 32 h 40"/>
                    <a:gd name="T102" fmla="*/ 38 w 67"/>
                    <a:gd name="T103" fmla="*/ 31 h 40"/>
                    <a:gd name="T104" fmla="*/ 40 w 67"/>
                    <a:gd name="T105" fmla="*/ 27 h 40"/>
                    <a:gd name="T106" fmla="*/ 38 w 67"/>
                    <a:gd name="T107" fmla="*/ 29 h 40"/>
                    <a:gd name="T108" fmla="*/ 35 w 67"/>
                    <a:gd name="T109" fmla="*/ 31 h 40"/>
                    <a:gd name="T110" fmla="*/ 31 w 67"/>
                    <a:gd name="T111" fmla="*/ 31 h 40"/>
                    <a:gd name="T112" fmla="*/ 27 w 67"/>
                    <a:gd name="T113" fmla="*/ 31 h 40"/>
                    <a:gd name="T114" fmla="*/ 29 w 67"/>
                    <a:gd name="T115"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40">
                      <a:moveTo>
                        <a:pt x="29" y="25"/>
                      </a:moveTo>
                      <a:lnTo>
                        <a:pt x="27" y="25"/>
                      </a:lnTo>
                      <a:lnTo>
                        <a:pt x="27" y="23"/>
                      </a:lnTo>
                      <a:lnTo>
                        <a:pt x="27" y="23"/>
                      </a:lnTo>
                      <a:lnTo>
                        <a:pt x="27" y="23"/>
                      </a:lnTo>
                      <a:lnTo>
                        <a:pt x="25" y="23"/>
                      </a:lnTo>
                      <a:lnTo>
                        <a:pt x="25" y="23"/>
                      </a:lnTo>
                      <a:lnTo>
                        <a:pt x="25" y="23"/>
                      </a:lnTo>
                      <a:lnTo>
                        <a:pt x="23" y="23"/>
                      </a:lnTo>
                      <a:lnTo>
                        <a:pt x="23" y="23"/>
                      </a:lnTo>
                      <a:lnTo>
                        <a:pt x="23" y="23"/>
                      </a:lnTo>
                      <a:lnTo>
                        <a:pt x="21" y="23"/>
                      </a:lnTo>
                      <a:lnTo>
                        <a:pt x="21" y="23"/>
                      </a:lnTo>
                      <a:lnTo>
                        <a:pt x="19" y="23"/>
                      </a:lnTo>
                      <a:lnTo>
                        <a:pt x="19" y="23"/>
                      </a:lnTo>
                      <a:lnTo>
                        <a:pt x="19" y="23"/>
                      </a:lnTo>
                      <a:lnTo>
                        <a:pt x="19" y="21"/>
                      </a:lnTo>
                      <a:lnTo>
                        <a:pt x="19" y="21"/>
                      </a:lnTo>
                      <a:lnTo>
                        <a:pt x="19" y="21"/>
                      </a:lnTo>
                      <a:lnTo>
                        <a:pt x="19" y="19"/>
                      </a:lnTo>
                      <a:lnTo>
                        <a:pt x="17" y="19"/>
                      </a:lnTo>
                      <a:lnTo>
                        <a:pt x="17" y="19"/>
                      </a:lnTo>
                      <a:lnTo>
                        <a:pt x="17" y="19"/>
                      </a:lnTo>
                      <a:lnTo>
                        <a:pt x="17" y="19"/>
                      </a:lnTo>
                      <a:lnTo>
                        <a:pt x="16" y="19"/>
                      </a:lnTo>
                      <a:lnTo>
                        <a:pt x="16" y="19"/>
                      </a:lnTo>
                      <a:lnTo>
                        <a:pt x="16" y="19"/>
                      </a:lnTo>
                      <a:lnTo>
                        <a:pt x="14" y="19"/>
                      </a:lnTo>
                      <a:lnTo>
                        <a:pt x="14" y="19"/>
                      </a:lnTo>
                      <a:lnTo>
                        <a:pt x="14" y="19"/>
                      </a:lnTo>
                      <a:lnTo>
                        <a:pt x="14" y="19"/>
                      </a:lnTo>
                      <a:lnTo>
                        <a:pt x="14" y="17"/>
                      </a:lnTo>
                      <a:lnTo>
                        <a:pt x="12" y="17"/>
                      </a:lnTo>
                      <a:lnTo>
                        <a:pt x="12" y="17"/>
                      </a:lnTo>
                      <a:lnTo>
                        <a:pt x="12" y="15"/>
                      </a:lnTo>
                      <a:lnTo>
                        <a:pt x="12" y="15"/>
                      </a:lnTo>
                      <a:lnTo>
                        <a:pt x="12" y="15"/>
                      </a:lnTo>
                      <a:lnTo>
                        <a:pt x="12" y="15"/>
                      </a:lnTo>
                      <a:lnTo>
                        <a:pt x="12" y="15"/>
                      </a:lnTo>
                      <a:lnTo>
                        <a:pt x="12" y="13"/>
                      </a:lnTo>
                      <a:lnTo>
                        <a:pt x="10" y="13"/>
                      </a:lnTo>
                      <a:lnTo>
                        <a:pt x="10" y="13"/>
                      </a:lnTo>
                      <a:lnTo>
                        <a:pt x="8" y="13"/>
                      </a:lnTo>
                      <a:lnTo>
                        <a:pt x="8" y="15"/>
                      </a:lnTo>
                      <a:lnTo>
                        <a:pt x="8" y="15"/>
                      </a:lnTo>
                      <a:lnTo>
                        <a:pt x="8" y="15"/>
                      </a:lnTo>
                      <a:lnTo>
                        <a:pt x="6" y="15"/>
                      </a:lnTo>
                      <a:lnTo>
                        <a:pt x="6" y="15"/>
                      </a:lnTo>
                      <a:lnTo>
                        <a:pt x="6" y="15"/>
                      </a:lnTo>
                      <a:lnTo>
                        <a:pt x="6" y="15"/>
                      </a:lnTo>
                      <a:lnTo>
                        <a:pt x="4" y="15"/>
                      </a:lnTo>
                      <a:lnTo>
                        <a:pt x="4" y="15"/>
                      </a:lnTo>
                      <a:lnTo>
                        <a:pt x="4" y="15"/>
                      </a:lnTo>
                      <a:lnTo>
                        <a:pt x="4" y="13"/>
                      </a:lnTo>
                      <a:lnTo>
                        <a:pt x="2" y="13"/>
                      </a:lnTo>
                      <a:lnTo>
                        <a:pt x="2" y="13"/>
                      </a:lnTo>
                      <a:lnTo>
                        <a:pt x="2" y="13"/>
                      </a:lnTo>
                      <a:lnTo>
                        <a:pt x="2" y="13"/>
                      </a:lnTo>
                      <a:lnTo>
                        <a:pt x="2" y="11"/>
                      </a:lnTo>
                      <a:lnTo>
                        <a:pt x="2" y="11"/>
                      </a:lnTo>
                      <a:lnTo>
                        <a:pt x="2" y="9"/>
                      </a:lnTo>
                      <a:lnTo>
                        <a:pt x="2" y="9"/>
                      </a:lnTo>
                      <a:lnTo>
                        <a:pt x="0" y="9"/>
                      </a:lnTo>
                      <a:lnTo>
                        <a:pt x="0" y="8"/>
                      </a:lnTo>
                      <a:lnTo>
                        <a:pt x="0" y="8"/>
                      </a:lnTo>
                      <a:lnTo>
                        <a:pt x="0" y="8"/>
                      </a:lnTo>
                      <a:lnTo>
                        <a:pt x="0" y="8"/>
                      </a:lnTo>
                      <a:lnTo>
                        <a:pt x="0" y="8"/>
                      </a:lnTo>
                      <a:lnTo>
                        <a:pt x="2" y="8"/>
                      </a:lnTo>
                      <a:lnTo>
                        <a:pt x="2" y="6"/>
                      </a:lnTo>
                      <a:lnTo>
                        <a:pt x="2" y="6"/>
                      </a:lnTo>
                      <a:lnTo>
                        <a:pt x="2" y="6"/>
                      </a:lnTo>
                      <a:lnTo>
                        <a:pt x="4" y="6"/>
                      </a:lnTo>
                      <a:lnTo>
                        <a:pt x="4" y="6"/>
                      </a:lnTo>
                      <a:lnTo>
                        <a:pt x="4" y="6"/>
                      </a:lnTo>
                      <a:lnTo>
                        <a:pt x="6" y="6"/>
                      </a:lnTo>
                      <a:lnTo>
                        <a:pt x="6" y="4"/>
                      </a:lnTo>
                      <a:lnTo>
                        <a:pt x="6" y="4"/>
                      </a:lnTo>
                      <a:lnTo>
                        <a:pt x="6" y="4"/>
                      </a:lnTo>
                      <a:lnTo>
                        <a:pt x="8" y="4"/>
                      </a:lnTo>
                      <a:lnTo>
                        <a:pt x="8" y="4"/>
                      </a:lnTo>
                      <a:lnTo>
                        <a:pt x="8" y="4"/>
                      </a:lnTo>
                      <a:lnTo>
                        <a:pt x="8" y="4"/>
                      </a:lnTo>
                      <a:lnTo>
                        <a:pt x="8" y="2"/>
                      </a:lnTo>
                      <a:lnTo>
                        <a:pt x="10" y="2"/>
                      </a:lnTo>
                      <a:lnTo>
                        <a:pt x="10" y="2"/>
                      </a:lnTo>
                      <a:lnTo>
                        <a:pt x="12" y="2"/>
                      </a:lnTo>
                      <a:lnTo>
                        <a:pt x="12" y="2"/>
                      </a:lnTo>
                      <a:lnTo>
                        <a:pt x="12" y="2"/>
                      </a:lnTo>
                      <a:lnTo>
                        <a:pt x="12" y="2"/>
                      </a:lnTo>
                      <a:lnTo>
                        <a:pt x="14" y="2"/>
                      </a:lnTo>
                      <a:lnTo>
                        <a:pt x="14" y="2"/>
                      </a:lnTo>
                      <a:lnTo>
                        <a:pt x="14" y="2"/>
                      </a:lnTo>
                      <a:lnTo>
                        <a:pt x="14" y="2"/>
                      </a:lnTo>
                      <a:lnTo>
                        <a:pt x="14" y="4"/>
                      </a:lnTo>
                      <a:lnTo>
                        <a:pt x="14" y="4"/>
                      </a:lnTo>
                      <a:lnTo>
                        <a:pt x="16" y="4"/>
                      </a:lnTo>
                      <a:lnTo>
                        <a:pt x="16" y="4"/>
                      </a:lnTo>
                      <a:lnTo>
                        <a:pt x="17" y="4"/>
                      </a:lnTo>
                      <a:lnTo>
                        <a:pt x="17" y="4"/>
                      </a:lnTo>
                      <a:lnTo>
                        <a:pt x="17" y="4"/>
                      </a:lnTo>
                      <a:lnTo>
                        <a:pt x="17" y="4"/>
                      </a:lnTo>
                      <a:lnTo>
                        <a:pt x="19" y="4"/>
                      </a:lnTo>
                      <a:lnTo>
                        <a:pt x="19" y="4"/>
                      </a:lnTo>
                      <a:lnTo>
                        <a:pt x="19" y="4"/>
                      </a:lnTo>
                      <a:lnTo>
                        <a:pt x="21" y="4"/>
                      </a:lnTo>
                      <a:lnTo>
                        <a:pt x="21" y="4"/>
                      </a:lnTo>
                      <a:lnTo>
                        <a:pt x="21" y="4"/>
                      </a:lnTo>
                      <a:lnTo>
                        <a:pt x="21" y="6"/>
                      </a:lnTo>
                      <a:lnTo>
                        <a:pt x="23" y="6"/>
                      </a:lnTo>
                      <a:lnTo>
                        <a:pt x="23" y="6"/>
                      </a:lnTo>
                      <a:lnTo>
                        <a:pt x="23" y="6"/>
                      </a:lnTo>
                      <a:lnTo>
                        <a:pt x="25" y="6"/>
                      </a:lnTo>
                      <a:lnTo>
                        <a:pt x="25" y="6"/>
                      </a:lnTo>
                      <a:lnTo>
                        <a:pt x="25" y="4"/>
                      </a:lnTo>
                      <a:lnTo>
                        <a:pt x="25" y="4"/>
                      </a:lnTo>
                      <a:lnTo>
                        <a:pt x="27" y="4"/>
                      </a:lnTo>
                      <a:lnTo>
                        <a:pt x="27" y="4"/>
                      </a:lnTo>
                      <a:lnTo>
                        <a:pt x="27" y="4"/>
                      </a:lnTo>
                      <a:lnTo>
                        <a:pt x="29" y="4"/>
                      </a:lnTo>
                      <a:lnTo>
                        <a:pt x="29" y="4"/>
                      </a:lnTo>
                      <a:lnTo>
                        <a:pt x="29" y="2"/>
                      </a:lnTo>
                      <a:lnTo>
                        <a:pt x="29" y="2"/>
                      </a:lnTo>
                      <a:lnTo>
                        <a:pt x="29" y="2"/>
                      </a:lnTo>
                      <a:lnTo>
                        <a:pt x="31" y="2"/>
                      </a:lnTo>
                      <a:lnTo>
                        <a:pt x="31" y="2"/>
                      </a:lnTo>
                      <a:lnTo>
                        <a:pt x="31" y="2"/>
                      </a:lnTo>
                      <a:lnTo>
                        <a:pt x="33" y="2"/>
                      </a:lnTo>
                      <a:lnTo>
                        <a:pt x="33" y="0"/>
                      </a:lnTo>
                      <a:lnTo>
                        <a:pt x="31" y="0"/>
                      </a:lnTo>
                      <a:lnTo>
                        <a:pt x="31" y="0"/>
                      </a:lnTo>
                      <a:lnTo>
                        <a:pt x="33" y="0"/>
                      </a:lnTo>
                      <a:lnTo>
                        <a:pt x="33" y="0"/>
                      </a:lnTo>
                      <a:lnTo>
                        <a:pt x="35" y="0"/>
                      </a:lnTo>
                      <a:lnTo>
                        <a:pt x="35" y="0"/>
                      </a:lnTo>
                      <a:lnTo>
                        <a:pt x="35" y="0"/>
                      </a:lnTo>
                      <a:lnTo>
                        <a:pt x="35" y="0"/>
                      </a:lnTo>
                      <a:lnTo>
                        <a:pt x="35" y="0"/>
                      </a:lnTo>
                      <a:lnTo>
                        <a:pt x="35" y="0"/>
                      </a:lnTo>
                      <a:lnTo>
                        <a:pt x="37" y="0"/>
                      </a:lnTo>
                      <a:lnTo>
                        <a:pt x="37" y="0"/>
                      </a:lnTo>
                      <a:lnTo>
                        <a:pt x="37" y="0"/>
                      </a:lnTo>
                      <a:lnTo>
                        <a:pt x="38" y="0"/>
                      </a:lnTo>
                      <a:lnTo>
                        <a:pt x="38" y="0"/>
                      </a:lnTo>
                      <a:lnTo>
                        <a:pt x="38" y="0"/>
                      </a:lnTo>
                      <a:lnTo>
                        <a:pt x="38" y="0"/>
                      </a:lnTo>
                      <a:lnTo>
                        <a:pt x="40" y="0"/>
                      </a:lnTo>
                      <a:lnTo>
                        <a:pt x="40" y="0"/>
                      </a:lnTo>
                      <a:lnTo>
                        <a:pt x="40" y="0"/>
                      </a:lnTo>
                      <a:lnTo>
                        <a:pt x="40" y="0"/>
                      </a:lnTo>
                      <a:lnTo>
                        <a:pt x="40" y="0"/>
                      </a:lnTo>
                      <a:lnTo>
                        <a:pt x="42" y="0"/>
                      </a:lnTo>
                      <a:lnTo>
                        <a:pt x="42" y="0"/>
                      </a:lnTo>
                      <a:lnTo>
                        <a:pt x="42" y="0"/>
                      </a:lnTo>
                      <a:lnTo>
                        <a:pt x="44" y="0"/>
                      </a:lnTo>
                      <a:lnTo>
                        <a:pt x="44" y="0"/>
                      </a:lnTo>
                      <a:lnTo>
                        <a:pt x="44" y="0"/>
                      </a:lnTo>
                      <a:lnTo>
                        <a:pt x="44" y="2"/>
                      </a:lnTo>
                      <a:lnTo>
                        <a:pt x="44" y="2"/>
                      </a:lnTo>
                      <a:lnTo>
                        <a:pt x="44" y="2"/>
                      </a:lnTo>
                      <a:lnTo>
                        <a:pt x="46" y="2"/>
                      </a:lnTo>
                      <a:lnTo>
                        <a:pt x="46" y="2"/>
                      </a:lnTo>
                      <a:lnTo>
                        <a:pt x="46" y="4"/>
                      </a:lnTo>
                      <a:lnTo>
                        <a:pt x="46" y="4"/>
                      </a:lnTo>
                      <a:lnTo>
                        <a:pt x="46" y="4"/>
                      </a:lnTo>
                      <a:lnTo>
                        <a:pt x="48" y="4"/>
                      </a:lnTo>
                      <a:lnTo>
                        <a:pt x="48" y="4"/>
                      </a:lnTo>
                      <a:lnTo>
                        <a:pt x="48" y="4"/>
                      </a:lnTo>
                      <a:lnTo>
                        <a:pt x="50" y="4"/>
                      </a:lnTo>
                      <a:lnTo>
                        <a:pt x="50" y="4"/>
                      </a:lnTo>
                      <a:lnTo>
                        <a:pt x="50" y="4"/>
                      </a:lnTo>
                      <a:lnTo>
                        <a:pt x="50" y="4"/>
                      </a:lnTo>
                      <a:lnTo>
                        <a:pt x="50" y="4"/>
                      </a:lnTo>
                      <a:lnTo>
                        <a:pt x="52" y="4"/>
                      </a:lnTo>
                      <a:lnTo>
                        <a:pt x="52" y="4"/>
                      </a:lnTo>
                      <a:lnTo>
                        <a:pt x="52" y="4"/>
                      </a:lnTo>
                      <a:lnTo>
                        <a:pt x="52" y="4"/>
                      </a:lnTo>
                      <a:lnTo>
                        <a:pt x="52" y="6"/>
                      </a:lnTo>
                      <a:lnTo>
                        <a:pt x="54" y="6"/>
                      </a:lnTo>
                      <a:lnTo>
                        <a:pt x="54" y="6"/>
                      </a:lnTo>
                      <a:lnTo>
                        <a:pt x="54" y="6"/>
                      </a:lnTo>
                      <a:lnTo>
                        <a:pt x="56" y="6"/>
                      </a:lnTo>
                      <a:lnTo>
                        <a:pt x="56" y="6"/>
                      </a:lnTo>
                      <a:lnTo>
                        <a:pt x="56" y="6"/>
                      </a:lnTo>
                      <a:lnTo>
                        <a:pt x="58" y="6"/>
                      </a:lnTo>
                      <a:lnTo>
                        <a:pt x="58" y="8"/>
                      </a:lnTo>
                      <a:lnTo>
                        <a:pt x="58" y="8"/>
                      </a:lnTo>
                      <a:lnTo>
                        <a:pt x="56" y="8"/>
                      </a:lnTo>
                      <a:lnTo>
                        <a:pt x="56" y="8"/>
                      </a:lnTo>
                      <a:lnTo>
                        <a:pt x="56" y="8"/>
                      </a:lnTo>
                      <a:lnTo>
                        <a:pt x="56" y="9"/>
                      </a:lnTo>
                      <a:lnTo>
                        <a:pt x="56" y="9"/>
                      </a:lnTo>
                      <a:lnTo>
                        <a:pt x="56" y="11"/>
                      </a:lnTo>
                      <a:lnTo>
                        <a:pt x="56" y="11"/>
                      </a:lnTo>
                      <a:lnTo>
                        <a:pt x="56" y="11"/>
                      </a:lnTo>
                      <a:lnTo>
                        <a:pt x="54" y="11"/>
                      </a:lnTo>
                      <a:lnTo>
                        <a:pt x="54" y="11"/>
                      </a:lnTo>
                      <a:lnTo>
                        <a:pt x="54" y="13"/>
                      </a:lnTo>
                      <a:lnTo>
                        <a:pt x="54" y="13"/>
                      </a:lnTo>
                      <a:lnTo>
                        <a:pt x="54" y="13"/>
                      </a:lnTo>
                      <a:lnTo>
                        <a:pt x="56" y="13"/>
                      </a:lnTo>
                      <a:lnTo>
                        <a:pt x="56" y="15"/>
                      </a:lnTo>
                      <a:lnTo>
                        <a:pt x="56" y="15"/>
                      </a:lnTo>
                      <a:lnTo>
                        <a:pt x="56" y="13"/>
                      </a:lnTo>
                      <a:lnTo>
                        <a:pt x="56" y="13"/>
                      </a:lnTo>
                      <a:lnTo>
                        <a:pt x="56" y="15"/>
                      </a:lnTo>
                      <a:lnTo>
                        <a:pt x="58" y="15"/>
                      </a:lnTo>
                      <a:lnTo>
                        <a:pt x="58" y="15"/>
                      </a:lnTo>
                      <a:lnTo>
                        <a:pt x="58" y="15"/>
                      </a:lnTo>
                      <a:lnTo>
                        <a:pt x="60" y="15"/>
                      </a:lnTo>
                      <a:lnTo>
                        <a:pt x="60" y="15"/>
                      </a:lnTo>
                      <a:lnTo>
                        <a:pt x="61" y="15"/>
                      </a:lnTo>
                      <a:lnTo>
                        <a:pt x="61" y="15"/>
                      </a:lnTo>
                      <a:lnTo>
                        <a:pt x="61" y="15"/>
                      </a:lnTo>
                      <a:lnTo>
                        <a:pt x="61" y="15"/>
                      </a:lnTo>
                      <a:lnTo>
                        <a:pt x="61" y="15"/>
                      </a:lnTo>
                      <a:lnTo>
                        <a:pt x="63" y="15"/>
                      </a:lnTo>
                      <a:lnTo>
                        <a:pt x="63" y="17"/>
                      </a:lnTo>
                      <a:lnTo>
                        <a:pt x="63" y="17"/>
                      </a:lnTo>
                      <a:lnTo>
                        <a:pt x="65" y="17"/>
                      </a:lnTo>
                      <a:lnTo>
                        <a:pt x="65" y="17"/>
                      </a:lnTo>
                      <a:lnTo>
                        <a:pt x="63" y="17"/>
                      </a:lnTo>
                      <a:lnTo>
                        <a:pt x="63" y="19"/>
                      </a:lnTo>
                      <a:lnTo>
                        <a:pt x="63" y="19"/>
                      </a:lnTo>
                      <a:lnTo>
                        <a:pt x="65" y="19"/>
                      </a:lnTo>
                      <a:lnTo>
                        <a:pt x="65" y="19"/>
                      </a:lnTo>
                      <a:lnTo>
                        <a:pt x="65" y="19"/>
                      </a:lnTo>
                      <a:lnTo>
                        <a:pt x="65" y="21"/>
                      </a:lnTo>
                      <a:lnTo>
                        <a:pt x="67" y="21"/>
                      </a:lnTo>
                      <a:lnTo>
                        <a:pt x="67" y="21"/>
                      </a:lnTo>
                      <a:lnTo>
                        <a:pt x="67" y="23"/>
                      </a:lnTo>
                      <a:lnTo>
                        <a:pt x="67" y="23"/>
                      </a:lnTo>
                      <a:lnTo>
                        <a:pt x="65" y="23"/>
                      </a:lnTo>
                      <a:lnTo>
                        <a:pt x="65" y="23"/>
                      </a:lnTo>
                      <a:lnTo>
                        <a:pt x="65" y="23"/>
                      </a:lnTo>
                      <a:lnTo>
                        <a:pt x="65" y="25"/>
                      </a:lnTo>
                      <a:lnTo>
                        <a:pt x="65" y="25"/>
                      </a:lnTo>
                      <a:lnTo>
                        <a:pt x="63" y="25"/>
                      </a:lnTo>
                      <a:lnTo>
                        <a:pt x="63" y="25"/>
                      </a:lnTo>
                      <a:lnTo>
                        <a:pt x="63" y="25"/>
                      </a:lnTo>
                      <a:lnTo>
                        <a:pt x="63" y="27"/>
                      </a:lnTo>
                      <a:lnTo>
                        <a:pt x="61" y="27"/>
                      </a:lnTo>
                      <a:lnTo>
                        <a:pt x="61" y="27"/>
                      </a:lnTo>
                      <a:lnTo>
                        <a:pt x="61" y="27"/>
                      </a:lnTo>
                      <a:lnTo>
                        <a:pt x="60" y="27"/>
                      </a:lnTo>
                      <a:lnTo>
                        <a:pt x="60" y="27"/>
                      </a:lnTo>
                      <a:lnTo>
                        <a:pt x="60" y="27"/>
                      </a:lnTo>
                      <a:lnTo>
                        <a:pt x="58" y="27"/>
                      </a:lnTo>
                      <a:lnTo>
                        <a:pt x="58" y="29"/>
                      </a:lnTo>
                      <a:lnTo>
                        <a:pt x="58" y="29"/>
                      </a:lnTo>
                      <a:lnTo>
                        <a:pt x="58" y="29"/>
                      </a:lnTo>
                      <a:lnTo>
                        <a:pt x="58" y="29"/>
                      </a:lnTo>
                      <a:lnTo>
                        <a:pt x="58" y="31"/>
                      </a:lnTo>
                      <a:lnTo>
                        <a:pt x="58" y="31"/>
                      </a:lnTo>
                      <a:lnTo>
                        <a:pt x="56" y="31"/>
                      </a:lnTo>
                      <a:lnTo>
                        <a:pt x="56" y="31"/>
                      </a:lnTo>
                      <a:lnTo>
                        <a:pt x="56" y="31"/>
                      </a:lnTo>
                      <a:lnTo>
                        <a:pt x="56" y="32"/>
                      </a:lnTo>
                      <a:lnTo>
                        <a:pt x="56" y="32"/>
                      </a:lnTo>
                      <a:lnTo>
                        <a:pt x="56" y="34"/>
                      </a:lnTo>
                      <a:lnTo>
                        <a:pt x="56" y="34"/>
                      </a:lnTo>
                      <a:lnTo>
                        <a:pt x="56" y="34"/>
                      </a:lnTo>
                      <a:lnTo>
                        <a:pt x="58" y="34"/>
                      </a:lnTo>
                      <a:lnTo>
                        <a:pt x="58" y="36"/>
                      </a:lnTo>
                      <a:lnTo>
                        <a:pt x="58" y="36"/>
                      </a:lnTo>
                      <a:lnTo>
                        <a:pt x="58" y="36"/>
                      </a:lnTo>
                      <a:lnTo>
                        <a:pt x="58" y="36"/>
                      </a:lnTo>
                      <a:lnTo>
                        <a:pt x="58" y="38"/>
                      </a:lnTo>
                      <a:lnTo>
                        <a:pt x="58" y="38"/>
                      </a:lnTo>
                      <a:lnTo>
                        <a:pt x="58" y="38"/>
                      </a:lnTo>
                      <a:lnTo>
                        <a:pt x="58" y="38"/>
                      </a:lnTo>
                      <a:lnTo>
                        <a:pt x="58" y="40"/>
                      </a:lnTo>
                      <a:lnTo>
                        <a:pt x="56" y="40"/>
                      </a:lnTo>
                      <a:lnTo>
                        <a:pt x="56" y="40"/>
                      </a:lnTo>
                      <a:lnTo>
                        <a:pt x="56" y="40"/>
                      </a:lnTo>
                      <a:lnTo>
                        <a:pt x="54" y="40"/>
                      </a:lnTo>
                      <a:lnTo>
                        <a:pt x="54" y="40"/>
                      </a:lnTo>
                      <a:lnTo>
                        <a:pt x="54" y="40"/>
                      </a:lnTo>
                      <a:lnTo>
                        <a:pt x="52" y="40"/>
                      </a:lnTo>
                      <a:lnTo>
                        <a:pt x="52" y="40"/>
                      </a:lnTo>
                      <a:lnTo>
                        <a:pt x="52" y="40"/>
                      </a:lnTo>
                      <a:lnTo>
                        <a:pt x="52" y="40"/>
                      </a:lnTo>
                      <a:lnTo>
                        <a:pt x="52" y="40"/>
                      </a:lnTo>
                      <a:lnTo>
                        <a:pt x="50" y="40"/>
                      </a:lnTo>
                      <a:lnTo>
                        <a:pt x="50" y="40"/>
                      </a:lnTo>
                      <a:lnTo>
                        <a:pt x="50" y="38"/>
                      </a:lnTo>
                      <a:lnTo>
                        <a:pt x="50" y="38"/>
                      </a:lnTo>
                      <a:lnTo>
                        <a:pt x="50" y="38"/>
                      </a:lnTo>
                      <a:lnTo>
                        <a:pt x="50" y="38"/>
                      </a:lnTo>
                      <a:lnTo>
                        <a:pt x="48" y="38"/>
                      </a:lnTo>
                      <a:lnTo>
                        <a:pt x="48" y="36"/>
                      </a:lnTo>
                      <a:lnTo>
                        <a:pt x="48" y="36"/>
                      </a:lnTo>
                      <a:lnTo>
                        <a:pt x="48" y="36"/>
                      </a:lnTo>
                      <a:lnTo>
                        <a:pt x="46" y="36"/>
                      </a:lnTo>
                      <a:lnTo>
                        <a:pt x="46" y="36"/>
                      </a:lnTo>
                      <a:lnTo>
                        <a:pt x="46" y="36"/>
                      </a:lnTo>
                      <a:lnTo>
                        <a:pt x="44" y="36"/>
                      </a:lnTo>
                      <a:lnTo>
                        <a:pt x="44" y="34"/>
                      </a:lnTo>
                      <a:lnTo>
                        <a:pt x="44" y="34"/>
                      </a:lnTo>
                      <a:lnTo>
                        <a:pt x="44" y="34"/>
                      </a:lnTo>
                      <a:lnTo>
                        <a:pt x="44" y="34"/>
                      </a:lnTo>
                      <a:lnTo>
                        <a:pt x="42" y="34"/>
                      </a:lnTo>
                      <a:lnTo>
                        <a:pt x="42" y="34"/>
                      </a:lnTo>
                      <a:lnTo>
                        <a:pt x="40" y="34"/>
                      </a:lnTo>
                      <a:lnTo>
                        <a:pt x="40" y="34"/>
                      </a:lnTo>
                      <a:lnTo>
                        <a:pt x="40" y="32"/>
                      </a:lnTo>
                      <a:lnTo>
                        <a:pt x="40" y="32"/>
                      </a:lnTo>
                      <a:lnTo>
                        <a:pt x="40" y="31"/>
                      </a:lnTo>
                      <a:lnTo>
                        <a:pt x="40" y="31"/>
                      </a:lnTo>
                      <a:lnTo>
                        <a:pt x="40" y="31"/>
                      </a:lnTo>
                      <a:lnTo>
                        <a:pt x="38" y="31"/>
                      </a:lnTo>
                      <a:lnTo>
                        <a:pt x="38" y="31"/>
                      </a:lnTo>
                      <a:lnTo>
                        <a:pt x="40" y="31"/>
                      </a:lnTo>
                      <a:lnTo>
                        <a:pt x="40" y="29"/>
                      </a:lnTo>
                      <a:lnTo>
                        <a:pt x="40" y="29"/>
                      </a:lnTo>
                      <a:lnTo>
                        <a:pt x="40" y="29"/>
                      </a:lnTo>
                      <a:lnTo>
                        <a:pt x="40" y="27"/>
                      </a:lnTo>
                      <a:lnTo>
                        <a:pt x="40" y="27"/>
                      </a:lnTo>
                      <a:lnTo>
                        <a:pt x="40" y="27"/>
                      </a:lnTo>
                      <a:lnTo>
                        <a:pt x="38" y="27"/>
                      </a:lnTo>
                      <a:lnTo>
                        <a:pt x="38" y="27"/>
                      </a:lnTo>
                      <a:lnTo>
                        <a:pt x="38" y="27"/>
                      </a:lnTo>
                      <a:lnTo>
                        <a:pt x="38" y="27"/>
                      </a:lnTo>
                      <a:lnTo>
                        <a:pt x="38" y="29"/>
                      </a:lnTo>
                      <a:lnTo>
                        <a:pt x="38" y="29"/>
                      </a:lnTo>
                      <a:lnTo>
                        <a:pt x="38" y="31"/>
                      </a:lnTo>
                      <a:lnTo>
                        <a:pt x="37" y="31"/>
                      </a:lnTo>
                      <a:lnTo>
                        <a:pt x="37" y="31"/>
                      </a:lnTo>
                      <a:lnTo>
                        <a:pt x="35" y="31"/>
                      </a:lnTo>
                      <a:lnTo>
                        <a:pt x="35" y="31"/>
                      </a:lnTo>
                      <a:lnTo>
                        <a:pt x="35" y="31"/>
                      </a:lnTo>
                      <a:lnTo>
                        <a:pt x="35" y="31"/>
                      </a:lnTo>
                      <a:lnTo>
                        <a:pt x="33" y="31"/>
                      </a:lnTo>
                      <a:lnTo>
                        <a:pt x="33" y="31"/>
                      </a:lnTo>
                      <a:lnTo>
                        <a:pt x="31" y="31"/>
                      </a:lnTo>
                      <a:lnTo>
                        <a:pt x="31" y="31"/>
                      </a:lnTo>
                      <a:lnTo>
                        <a:pt x="31" y="31"/>
                      </a:lnTo>
                      <a:lnTo>
                        <a:pt x="29" y="31"/>
                      </a:lnTo>
                      <a:lnTo>
                        <a:pt x="29" y="31"/>
                      </a:lnTo>
                      <a:lnTo>
                        <a:pt x="29" y="31"/>
                      </a:lnTo>
                      <a:lnTo>
                        <a:pt x="29" y="31"/>
                      </a:lnTo>
                      <a:lnTo>
                        <a:pt x="27" y="31"/>
                      </a:lnTo>
                      <a:lnTo>
                        <a:pt x="27" y="29"/>
                      </a:lnTo>
                      <a:lnTo>
                        <a:pt x="29" y="29"/>
                      </a:lnTo>
                      <a:lnTo>
                        <a:pt x="29" y="29"/>
                      </a:lnTo>
                      <a:lnTo>
                        <a:pt x="29" y="29"/>
                      </a:lnTo>
                      <a:lnTo>
                        <a:pt x="29" y="27"/>
                      </a:lnTo>
                      <a:lnTo>
                        <a:pt x="29" y="27"/>
                      </a:lnTo>
                      <a:lnTo>
                        <a:pt x="27" y="27"/>
                      </a:lnTo>
                      <a:lnTo>
                        <a:pt x="27" y="27"/>
                      </a:lnTo>
                      <a:lnTo>
                        <a:pt x="29" y="27"/>
                      </a:lnTo>
                      <a:lnTo>
                        <a:pt x="29" y="25"/>
                      </a:lnTo>
                      <a:lnTo>
                        <a:pt x="29" y="25"/>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19" name="Rectangle 2102">
                  <a:extLst>
                    <a:ext uri="{FF2B5EF4-FFF2-40B4-BE49-F238E27FC236}">
                      <a16:creationId xmlns:a16="http://schemas.microsoft.com/office/drawing/2014/main" id="{52940A3E-3461-4107-A2B0-024728B2868E}"/>
                    </a:ext>
                  </a:extLst>
                </p:cNvPr>
                <p:cNvSpPr>
                  <a:spLocks noChangeArrowheads="1"/>
                </p:cNvSpPr>
                <p:nvPr/>
              </p:nvSpPr>
              <p:spPr bwMode="auto">
                <a:xfrm>
                  <a:off x="15038528" y="298291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0" name="Rectangle 2103">
                  <a:extLst>
                    <a:ext uri="{FF2B5EF4-FFF2-40B4-BE49-F238E27FC236}">
                      <a16:creationId xmlns:a16="http://schemas.microsoft.com/office/drawing/2014/main" id="{65D56076-7798-459D-986C-41349BC31ED6}"/>
                    </a:ext>
                  </a:extLst>
                </p:cNvPr>
                <p:cNvSpPr>
                  <a:spLocks noChangeArrowheads="1"/>
                </p:cNvSpPr>
                <p:nvPr/>
              </p:nvSpPr>
              <p:spPr bwMode="auto">
                <a:xfrm>
                  <a:off x="15038528" y="298291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1" name="Freeform 2104">
                  <a:extLst>
                    <a:ext uri="{FF2B5EF4-FFF2-40B4-BE49-F238E27FC236}">
                      <a16:creationId xmlns:a16="http://schemas.microsoft.com/office/drawing/2014/main" id="{05B1001C-2ED4-42AD-895E-D59B0C87B7D3}"/>
                    </a:ext>
                  </a:extLst>
                </p:cNvPr>
                <p:cNvSpPr>
                  <a:spLocks/>
                </p:cNvSpPr>
                <p:nvPr/>
              </p:nvSpPr>
              <p:spPr bwMode="auto">
                <a:xfrm>
                  <a:off x="15721153" y="4697414"/>
                  <a:ext cx="52388" cy="69850"/>
                </a:xfrm>
                <a:custGeom>
                  <a:avLst/>
                  <a:gdLst>
                    <a:gd name="T0" fmla="*/ 27 w 33"/>
                    <a:gd name="T1" fmla="*/ 4 h 44"/>
                    <a:gd name="T2" fmla="*/ 25 w 33"/>
                    <a:gd name="T3" fmla="*/ 6 h 44"/>
                    <a:gd name="T4" fmla="*/ 27 w 33"/>
                    <a:gd name="T5" fmla="*/ 8 h 44"/>
                    <a:gd name="T6" fmla="*/ 25 w 33"/>
                    <a:gd name="T7" fmla="*/ 10 h 44"/>
                    <a:gd name="T8" fmla="*/ 25 w 33"/>
                    <a:gd name="T9" fmla="*/ 12 h 44"/>
                    <a:gd name="T10" fmla="*/ 27 w 33"/>
                    <a:gd name="T11" fmla="*/ 14 h 44"/>
                    <a:gd name="T12" fmla="*/ 29 w 33"/>
                    <a:gd name="T13" fmla="*/ 14 h 44"/>
                    <a:gd name="T14" fmla="*/ 31 w 33"/>
                    <a:gd name="T15" fmla="*/ 14 h 44"/>
                    <a:gd name="T16" fmla="*/ 31 w 33"/>
                    <a:gd name="T17" fmla="*/ 16 h 44"/>
                    <a:gd name="T18" fmla="*/ 33 w 33"/>
                    <a:gd name="T19" fmla="*/ 18 h 44"/>
                    <a:gd name="T20" fmla="*/ 31 w 33"/>
                    <a:gd name="T21" fmla="*/ 21 h 44"/>
                    <a:gd name="T22" fmla="*/ 29 w 33"/>
                    <a:gd name="T23" fmla="*/ 21 h 44"/>
                    <a:gd name="T24" fmla="*/ 29 w 33"/>
                    <a:gd name="T25" fmla="*/ 23 h 44"/>
                    <a:gd name="T26" fmla="*/ 27 w 33"/>
                    <a:gd name="T27" fmla="*/ 25 h 44"/>
                    <a:gd name="T28" fmla="*/ 25 w 33"/>
                    <a:gd name="T29" fmla="*/ 25 h 44"/>
                    <a:gd name="T30" fmla="*/ 25 w 33"/>
                    <a:gd name="T31" fmla="*/ 29 h 44"/>
                    <a:gd name="T32" fmla="*/ 25 w 33"/>
                    <a:gd name="T33" fmla="*/ 31 h 44"/>
                    <a:gd name="T34" fmla="*/ 23 w 33"/>
                    <a:gd name="T35" fmla="*/ 31 h 44"/>
                    <a:gd name="T36" fmla="*/ 21 w 33"/>
                    <a:gd name="T37" fmla="*/ 33 h 44"/>
                    <a:gd name="T38" fmla="*/ 21 w 33"/>
                    <a:gd name="T39" fmla="*/ 37 h 44"/>
                    <a:gd name="T40" fmla="*/ 20 w 33"/>
                    <a:gd name="T41" fmla="*/ 39 h 44"/>
                    <a:gd name="T42" fmla="*/ 18 w 33"/>
                    <a:gd name="T43" fmla="*/ 39 h 44"/>
                    <a:gd name="T44" fmla="*/ 18 w 33"/>
                    <a:gd name="T45" fmla="*/ 41 h 44"/>
                    <a:gd name="T46" fmla="*/ 16 w 33"/>
                    <a:gd name="T47" fmla="*/ 42 h 44"/>
                    <a:gd name="T48" fmla="*/ 14 w 33"/>
                    <a:gd name="T49" fmla="*/ 44 h 44"/>
                    <a:gd name="T50" fmla="*/ 12 w 33"/>
                    <a:gd name="T51" fmla="*/ 44 h 44"/>
                    <a:gd name="T52" fmla="*/ 10 w 33"/>
                    <a:gd name="T53" fmla="*/ 42 h 44"/>
                    <a:gd name="T54" fmla="*/ 10 w 33"/>
                    <a:gd name="T55" fmla="*/ 41 h 44"/>
                    <a:gd name="T56" fmla="*/ 8 w 33"/>
                    <a:gd name="T57" fmla="*/ 39 h 44"/>
                    <a:gd name="T58" fmla="*/ 8 w 33"/>
                    <a:gd name="T59" fmla="*/ 35 h 44"/>
                    <a:gd name="T60" fmla="*/ 6 w 33"/>
                    <a:gd name="T61" fmla="*/ 33 h 44"/>
                    <a:gd name="T62" fmla="*/ 6 w 33"/>
                    <a:gd name="T63" fmla="*/ 31 h 44"/>
                    <a:gd name="T64" fmla="*/ 6 w 33"/>
                    <a:gd name="T65" fmla="*/ 29 h 44"/>
                    <a:gd name="T66" fmla="*/ 6 w 33"/>
                    <a:gd name="T67" fmla="*/ 27 h 44"/>
                    <a:gd name="T68" fmla="*/ 6 w 33"/>
                    <a:gd name="T69" fmla="*/ 23 h 44"/>
                    <a:gd name="T70" fmla="*/ 6 w 33"/>
                    <a:gd name="T71" fmla="*/ 23 h 44"/>
                    <a:gd name="T72" fmla="*/ 4 w 33"/>
                    <a:gd name="T73" fmla="*/ 21 h 44"/>
                    <a:gd name="T74" fmla="*/ 4 w 33"/>
                    <a:gd name="T75" fmla="*/ 18 h 44"/>
                    <a:gd name="T76" fmla="*/ 4 w 33"/>
                    <a:gd name="T77" fmla="*/ 16 h 44"/>
                    <a:gd name="T78" fmla="*/ 2 w 33"/>
                    <a:gd name="T79" fmla="*/ 14 h 44"/>
                    <a:gd name="T80" fmla="*/ 0 w 33"/>
                    <a:gd name="T81" fmla="*/ 12 h 44"/>
                    <a:gd name="T82" fmla="*/ 0 w 33"/>
                    <a:gd name="T83" fmla="*/ 10 h 44"/>
                    <a:gd name="T84" fmla="*/ 0 w 33"/>
                    <a:gd name="T85" fmla="*/ 6 h 44"/>
                    <a:gd name="T86" fmla="*/ 2 w 33"/>
                    <a:gd name="T87" fmla="*/ 6 h 44"/>
                    <a:gd name="T88" fmla="*/ 6 w 33"/>
                    <a:gd name="T89" fmla="*/ 6 h 44"/>
                    <a:gd name="T90" fmla="*/ 6 w 33"/>
                    <a:gd name="T91" fmla="*/ 10 h 44"/>
                    <a:gd name="T92" fmla="*/ 8 w 33"/>
                    <a:gd name="T93" fmla="*/ 12 h 44"/>
                    <a:gd name="T94" fmla="*/ 10 w 33"/>
                    <a:gd name="T95" fmla="*/ 12 h 44"/>
                    <a:gd name="T96" fmla="*/ 12 w 33"/>
                    <a:gd name="T97" fmla="*/ 10 h 44"/>
                    <a:gd name="T98" fmla="*/ 14 w 33"/>
                    <a:gd name="T99" fmla="*/ 12 h 44"/>
                    <a:gd name="T100" fmla="*/ 14 w 33"/>
                    <a:gd name="T101" fmla="*/ 10 h 44"/>
                    <a:gd name="T102" fmla="*/ 16 w 33"/>
                    <a:gd name="T103" fmla="*/ 10 h 44"/>
                    <a:gd name="T104" fmla="*/ 16 w 33"/>
                    <a:gd name="T105" fmla="*/ 6 h 44"/>
                    <a:gd name="T106" fmla="*/ 18 w 33"/>
                    <a:gd name="T107" fmla="*/ 4 h 44"/>
                    <a:gd name="T108" fmla="*/ 18 w 33"/>
                    <a:gd name="T109" fmla="*/ 0 h 44"/>
                    <a:gd name="T110" fmla="*/ 20 w 33"/>
                    <a:gd name="T111" fmla="*/ 2 h 44"/>
                    <a:gd name="T112" fmla="*/ 21 w 33"/>
                    <a:gd name="T113" fmla="*/ 2 h 44"/>
                    <a:gd name="T114" fmla="*/ 23 w 33"/>
                    <a:gd name="T115" fmla="*/ 0 h 44"/>
                    <a:gd name="T116" fmla="*/ 25 w 33"/>
                    <a:gd name="T1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44">
                      <a:moveTo>
                        <a:pt x="27" y="2"/>
                      </a:moveTo>
                      <a:lnTo>
                        <a:pt x="27" y="4"/>
                      </a:lnTo>
                      <a:lnTo>
                        <a:pt x="27" y="4"/>
                      </a:lnTo>
                      <a:lnTo>
                        <a:pt x="27" y="4"/>
                      </a:lnTo>
                      <a:lnTo>
                        <a:pt x="27" y="6"/>
                      </a:lnTo>
                      <a:lnTo>
                        <a:pt x="25" y="6"/>
                      </a:lnTo>
                      <a:lnTo>
                        <a:pt x="25" y="6"/>
                      </a:lnTo>
                      <a:lnTo>
                        <a:pt x="25" y="6"/>
                      </a:lnTo>
                      <a:lnTo>
                        <a:pt x="25" y="6"/>
                      </a:lnTo>
                      <a:lnTo>
                        <a:pt x="25" y="8"/>
                      </a:lnTo>
                      <a:lnTo>
                        <a:pt x="25" y="8"/>
                      </a:lnTo>
                      <a:lnTo>
                        <a:pt x="27" y="8"/>
                      </a:lnTo>
                      <a:lnTo>
                        <a:pt x="27" y="8"/>
                      </a:lnTo>
                      <a:lnTo>
                        <a:pt x="25" y="8"/>
                      </a:lnTo>
                      <a:lnTo>
                        <a:pt x="25" y="10"/>
                      </a:lnTo>
                      <a:lnTo>
                        <a:pt x="25" y="10"/>
                      </a:lnTo>
                      <a:lnTo>
                        <a:pt x="25" y="10"/>
                      </a:lnTo>
                      <a:lnTo>
                        <a:pt x="25" y="12"/>
                      </a:lnTo>
                      <a:lnTo>
                        <a:pt x="25" y="12"/>
                      </a:lnTo>
                      <a:lnTo>
                        <a:pt x="25" y="12"/>
                      </a:lnTo>
                      <a:lnTo>
                        <a:pt x="25" y="14"/>
                      </a:lnTo>
                      <a:lnTo>
                        <a:pt x="25" y="14"/>
                      </a:lnTo>
                      <a:lnTo>
                        <a:pt x="27" y="14"/>
                      </a:lnTo>
                      <a:lnTo>
                        <a:pt x="27" y="14"/>
                      </a:lnTo>
                      <a:lnTo>
                        <a:pt x="27" y="14"/>
                      </a:lnTo>
                      <a:lnTo>
                        <a:pt x="27" y="14"/>
                      </a:lnTo>
                      <a:lnTo>
                        <a:pt x="29" y="14"/>
                      </a:lnTo>
                      <a:lnTo>
                        <a:pt x="29" y="14"/>
                      </a:lnTo>
                      <a:lnTo>
                        <a:pt x="29" y="14"/>
                      </a:lnTo>
                      <a:lnTo>
                        <a:pt x="29" y="14"/>
                      </a:lnTo>
                      <a:lnTo>
                        <a:pt x="29" y="14"/>
                      </a:lnTo>
                      <a:lnTo>
                        <a:pt x="31" y="14"/>
                      </a:lnTo>
                      <a:lnTo>
                        <a:pt x="31" y="14"/>
                      </a:lnTo>
                      <a:lnTo>
                        <a:pt x="33" y="14"/>
                      </a:lnTo>
                      <a:lnTo>
                        <a:pt x="33" y="16"/>
                      </a:lnTo>
                      <a:lnTo>
                        <a:pt x="31" y="16"/>
                      </a:lnTo>
                      <a:lnTo>
                        <a:pt x="31" y="16"/>
                      </a:lnTo>
                      <a:lnTo>
                        <a:pt x="33" y="16"/>
                      </a:lnTo>
                      <a:lnTo>
                        <a:pt x="33" y="18"/>
                      </a:lnTo>
                      <a:lnTo>
                        <a:pt x="33" y="18"/>
                      </a:lnTo>
                      <a:lnTo>
                        <a:pt x="33" y="19"/>
                      </a:lnTo>
                      <a:lnTo>
                        <a:pt x="33" y="19"/>
                      </a:lnTo>
                      <a:lnTo>
                        <a:pt x="31" y="19"/>
                      </a:lnTo>
                      <a:lnTo>
                        <a:pt x="31" y="21"/>
                      </a:lnTo>
                      <a:lnTo>
                        <a:pt x="31" y="21"/>
                      </a:lnTo>
                      <a:lnTo>
                        <a:pt x="29" y="21"/>
                      </a:lnTo>
                      <a:lnTo>
                        <a:pt x="29" y="21"/>
                      </a:lnTo>
                      <a:lnTo>
                        <a:pt x="29" y="21"/>
                      </a:lnTo>
                      <a:lnTo>
                        <a:pt x="29" y="21"/>
                      </a:lnTo>
                      <a:lnTo>
                        <a:pt x="29" y="23"/>
                      </a:lnTo>
                      <a:lnTo>
                        <a:pt x="29" y="23"/>
                      </a:lnTo>
                      <a:lnTo>
                        <a:pt x="29" y="23"/>
                      </a:lnTo>
                      <a:lnTo>
                        <a:pt x="29" y="23"/>
                      </a:lnTo>
                      <a:lnTo>
                        <a:pt x="29" y="23"/>
                      </a:lnTo>
                      <a:lnTo>
                        <a:pt x="27" y="23"/>
                      </a:lnTo>
                      <a:lnTo>
                        <a:pt x="27" y="25"/>
                      </a:lnTo>
                      <a:lnTo>
                        <a:pt x="27" y="25"/>
                      </a:lnTo>
                      <a:lnTo>
                        <a:pt x="27" y="25"/>
                      </a:lnTo>
                      <a:lnTo>
                        <a:pt x="27" y="25"/>
                      </a:lnTo>
                      <a:lnTo>
                        <a:pt x="25" y="25"/>
                      </a:lnTo>
                      <a:lnTo>
                        <a:pt x="25" y="27"/>
                      </a:lnTo>
                      <a:lnTo>
                        <a:pt x="25" y="27"/>
                      </a:lnTo>
                      <a:lnTo>
                        <a:pt x="25" y="27"/>
                      </a:lnTo>
                      <a:lnTo>
                        <a:pt x="25" y="29"/>
                      </a:lnTo>
                      <a:lnTo>
                        <a:pt x="25" y="29"/>
                      </a:lnTo>
                      <a:lnTo>
                        <a:pt x="23" y="29"/>
                      </a:lnTo>
                      <a:lnTo>
                        <a:pt x="23" y="31"/>
                      </a:lnTo>
                      <a:lnTo>
                        <a:pt x="25" y="31"/>
                      </a:lnTo>
                      <a:lnTo>
                        <a:pt x="25" y="31"/>
                      </a:lnTo>
                      <a:lnTo>
                        <a:pt x="23" y="31"/>
                      </a:lnTo>
                      <a:lnTo>
                        <a:pt x="23" y="31"/>
                      </a:lnTo>
                      <a:lnTo>
                        <a:pt x="23" y="31"/>
                      </a:lnTo>
                      <a:lnTo>
                        <a:pt x="23" y="31"/>
                      </a:lnTo>
                      <a:lnTo>
                        <a:pt x="23" y="33"/>
                      </a:lnTo>
                      <a:lnTo>
                        <a:pt x="21" y="33"/>
                      </a:lnTo>
                      <a:lnTo>
                        <a:pt x="21" y="33"/>
                      </a:lnTo>
                      <a:lnTo>
                        <a:pt x="21" y="35"/>
                      </a:lnTo>
                      <a:lnTo>
                        <a:pt x="21" y="35"/>
                      </a:lnTo>
                      <a:lnTo>
                        <a:pt x="21" y="35"/>
                      </a:lnTo>
                      <a:lnTo>
                        <a:pt x="21" y="37"/>
                      </a:lnTo>
                      <a:lnTo>
                        <a:pt x="21" y="37"/>
                      </a:lnTo>
                      <a:lnTo>
                        <a:pt x="21" y="37"/>
                      </a:lnTo>
                      <a:lnTo>
                        <a:pt x="21" y="39"/>
                      </a:lnTo>
                      <a:lnTo>
                        <a:pt x="20" y="39"/>
                      </a:lnTo>
                      <a:lnTo>
                        <a:pt x="20" y="39"/>
                      </a:lnTo>
                      <a:lnTo>
                        <a:pt x="20" y="39"/>
                      </a:lnTo>
                      <a:lnTo>
                        <a:pt x="20" y="39"/>
                      </a:lnTo>
                      <a:lnTo>
                        <a:pt x="18" y="39"/>
                      </a:lnTo>
                      <a:lnTo>
                        <a:pt x="18" y="41"/>
                      </a:lnTo>
                      <a:lnTo>
                        <a:pt x="18" y="41"/>
                      </a:lnTo>
                      <a:lnTo>
                        <a:pt x="18" y="41"/>
                      </a:lnTo>
                      <a:lnTo>
                        <a:pt x="18" y="41"/>
                      </a:lnTo>
                      <a:lnTo>
                        <a:pt x="18" y="42"/>
                      </a:lnTo>
                      <a:lnTo>
                        <a:pt x="16" y="42"/>
                      </a:lnTo>
                      <a:lnTo>
                        <a:pt x="16" y="42"/>
                      </a:lnTo>
                      <a:lnTo>
                        <a:pt x="16" y="42"/>
                      </a:lnTo>
                      <a:lnTo>
                        <a:pt x="16" y="42"/>
                      </a:lnTo>
                      <a:lnTo>
                        <a:pt x="14" y="42"/>
                      </a:lnTo>
                      <a:lnTo>
                        <a:pt x="14" y="44"/>
                      </a:lnTo>
                      <a:lnTo>
                        <a:pt x="14" y="44"/>
                      </a:lnTo>
                      <a:lnTo>
                        <a:pt x="14" y="44"/>
                      </a:lnTo>
                      <a:lnTo>
                        <a:pt x="12" y="44"/>
                      </a:lnTo>
                      <a:lnTo>
                        <a:pt x="12" y="44"/>
                      </a:lnTo>
                      <a:lnTo>
                        <a:pt x="12" y="44"/>
                      </a:lnTo>
                      <a:lnTo>
                        <a:pt x="12" y="44"/>
                      </a:lnTo>
                      <a:lnTo>
                        <a:pt x="12" y="42"/>
                      </a:lnTo>
                      <a:lnTo>
                        <a:pt x="10" y="42"/>
                      </a:lnTo>
                      <a:lnTo>
                        <a:pt x="10" y="42"/>
                      </a:lnTo>
                      <a:lnTo>
                        <a:pt x="10" y="42"/>
                      </a:lnTo>
                      <a:lnTo>
                        <a:pt x="10" y="41"/>
                      </a:lnTo>
                      <a:lnTo>
                        <a:pt x="10" y="41"/>
                      </a:lnTo>
                      <a:lnTo>
                        <a:pt x="10" y="41"/>
                      </a:lnTo>
                      <a:lnTo>
                        <a:pt x="10" y="39"/>
                      </a:lnTo>
                      <a:lnTo>
                        <a:pt x="10" y="39"/>
                      </a:lnTo>
                      <a:lnTo>
                        <a:pt x="8" y="39"/>
                      </a:lnTo>
                      <a:lnTo>
                        <a:pt x="8" y="39"/>
                      </a:lnTo>
                      <a:lnTo>
                        <a:pt x="8" y="37"/>
                      </a:lnTo>
                      <a:lnTo>
                        <a:pt x="8" y="37"/>
                      </a:lnTo>
                      <a:lnTo>
                        <a:pt x="8" y="37"/>
                      </a:lnTo>
                      <a:lnTo>
                        <a:pt x="8" y="35"/>
                      </a:lnTo>
                      <a:lnTo>
                        <a:pt x="8" y="35"/>
                      </a:lnTo>
                      <a:lnTo>
                        <a:pt x="6" y="35"/>
                      </a:lnTo>
                      <a:lnTo>
                        <a:pt x="6" y="33"/>
                      </a:lnTo>
                      <a:lnTo>
                        <a:pt x="6" y="33"/>
                      </a:lnTo>
                      <a:lnTo>
                        <a:pt x="6" y="33"/>
                      </a:lnTo>
                      <a:lnTo>
                        <a:pt x="6" y="31"/>
                      </a:lnTo>
                      <a:lnTo>
                        <a:pt x="6" y="31"/>
                      </a:lnTo>
                      <a:lnTo>
                        <a:pt x="6" y="31"/>
                      </a:lnTo>
                      <a:lnTo>
                        <a:pt x="6" y="31"/>
                      </a:lnTo>
                      <a:lnTo>
                        <a:pt x="6" y="31"/>
                      </a:lnTo>
                      <a:lnTo>
                        <a:pt x="6" y="29"/>
                      </a:lnTo>
                      <a:lnTo>
                        <a:pt x="6" y="29"/>
                      </a:lnTo>
                      <a:lnTo>
                        <a:pt x="6" y="29"/>
                      </a:lnTo>
                      <a:lnTo>
                        <a:pt x="6" y="29"/>
                      </a:lnTo>
                      <a:lnTo>
                        <a:pt x="6" y="27"/>
                      </a:lnTo>
                      <a:lnTo>
                        <a:pt x="6" y="27"/>
                      </a:lnTo>
                      <a:lnTo>
                        <a:pt x="6" y="27"/>
                      </a:lnTo>
                      <a:lnTo>
                        <a:pt x="6" y="25"/>
                      </a:lnTo>
                      <a:lnTo>
                        <a:pt x="6" y="25"/>
                      </a:lnTo>
                      <a:lnTo>
                        <a:pt x="6" y="23"/>
                      </a:lnTo>
                      <a:lnTo>
                        <a:pt x="6" y="23"/>
                      </a:lnTo>
                      <a:lnTo>
                        <a:pt x="6" y="23"/>
                      </a:lnTo>
                      <a:lnTo>
                        <a:pt x="6" y="23"/>
                      </a:lnTo>
                      <a:lnTo>
                        <a:pt x="6" y="23"/>
                      </a:lnTo>
                      <a:lnTo>
                        <a:pt x="4" y="23"/>
                      </a:lnTo>
                      <a:lnTo>
                        <a:pt x="4" y="23"/>
                      </a:lnTo>
                      <a:lnTo>
                        <a:pt x="4" y="21"/>
                      </a:lnTo>
                      <a:lnTo>
                        <a:pt x="4" y="21"/>
                      </a:lnTo>
                      <a:lnTo>
                        <a:pt x="4" y="19"/>
                      </a:lnTo>
                      <a:lnTo>
                        <a:pt x="4" y="19"/>
                      </a:lnTo>
                      <a:lnTo>
                        <a:pt x="4" y="18"/>
                      </a:lnTo>
                      <a:lnTo>
                        <a:pt x="4" y="18"/>
                      </a:lnTo>
                      <a:lnTo>
                        <a:pt x="4" y="18"/>
                      </a:lnTo>
                      <a:lnTo>
                        <a:pt x="4" y="16"/>
                      </a:lnTo>
                      <a:lnTo>
                        <a:pt x="4" y="16"/>
                      </a:lnTo>
                      <a:lnTo>
                        <a:pt x="4" y="16"/>
                      </a:lnTo>
                      <a:lnTo>
                        <a:pt x="4" y="14"/>
                      </a:lnTo>
                      <a:lnTo>
                        <a:pt x="2" y="14"/>
                      </a:lnTo>
                      <a:lnTo>
                        <a:pt x="2" y="14"/>
                      </a:lnTo>
                      <a:lnTo>
                        <a:pt x="2" y="14"/>
                      </a:lnTo>
                      <a:lnTo>
                        <a:pt x="2" y="14"/>
                      </a:lnTo>
                      <a:lnTo>
                        <a:pt x="2" y="14"/>
                      </a:lnTo>
                      <a:lnTo>
                        <a:pt x="2" y="12"/>
                      </a:lnTo>
                      <a:lnTo>
                        <a:pt x="0" y="12"/>
                      </a:lnTo>
                      <a:lnTo>
                        <a:pt x="0" y="12"/>
                      </a:lnTo>
                      <a:lnTo>
                        <a:pt x="0" y="12"/>
                      </a:lnTo>
                      <a:lnTo>
                        <a:pt x="0" y="10"/>
                      </a:lnTo>
                      <a:lnTo>
                        <a:pt x="0" y="10"/>
                      </a:lnTo>
                      <a:lnTo>
                        <a:pt x="0" y="10"/>
                      </a:lnTo>
                      <a:lnTo>
                        <a:pt x="0" y="8"/>
                      </a:lnTo>
                      <a:lnTo>
                        <a:pt x="0" y="8"/>
                      </a:lnTo>
                      <a:lnTo>
                        <a:pt x="0" y="6"/>
                      </a:lnTo>
                      <a:lnTo>
                        <a:pt x="2" y="6"/>
                      </a:lnTo>
                      <a:lnTo>
                        <a:pt x="2" y="6"/>
                      </a:lnTo>
                      <a:lnTo>
                        <a:pt x="2" y="6"/>
                      </a:lnTo>
                      <a:lnTo>
                        <a:pt x="2" y="6"/>
                      </a:lnTo>
                      <a:lnTo>
                        <a:pt x="2" y="6"/>
                      </a:lnTo>
                      <a:lnTo>
                        <a:pt x="4" y="6"/>
                      </a:lnTo>
                      <a:lnTo>
                        <a:pt x="4" y="6"/>
                      </a:lnTo>
                      <a:lnTo>
                        <a:pt x="6" y="6"/>
                      </a:lnTo>
                      <a:lnTo>
                        <a:pt x="6" y="8"/>
                      </a:lnTo>
                      <a:lnTo>
                        <a:pt x="6" y="8"/>
                      </a:lnTo>
                      <a:lnTo>
                        <a:pt x="6" y="8"/>
                      </a:lnTo>
                      <a:lnTo>
                        <a:pt x="6" y="10"/>
                      </a:lnTo>
                      <a:lnTo>
                        <a:pt x="6" y="10"/>
                      </a:lnTo>
                      <a:lnTo>
                        <a:pt x="6" y="10"/>
                      </a:lnTo>
                      <a:lnTo>
                        <a:pt x="6" y="12"/>
                      </a:lnTo>
                      <a:lnTo>
                        <a:pt x="8" y="12"/>
                      </a:lnTo>
                      <a:lnTo>
                        <a:pt x="8" y="10"/>
                      </a:lnTo>
                      <a:lnTo>
                        <a:pt x="8" y="10"/>
                      </a:lnTo>
                      <a:lnTo>
                        <a:pt x="8" y="12"/>
                      </a:lnTo>
                      <a:lnTo>
                        <a:pt x="10" y="12"/>
                      </a:lnTo>
                      <a:lnTo>
                        <a:pt x="10" y="12"/>
                      </a:lnTo>
                      <a:lnTo>
                        <a:pt x="10" y="12"/>
                      </a:lnTo>
                      <a:lnTo>
                        <a:pt x="10" y="10"/>
                      </a:lnTo>
                      <a:lnTo>
                        <a:pt x="12" y="10"/>
                      </a:lnTo>
                      <a:lnTo>
                        <a:pt x="12" y="10"/>
                      </a:lnTo>
                      <a:lnTo>
                        <a:pt x="12" y="12"/>
                      </a:lnTo>
                      <a:lnTo>
                        <a:pt x="12" y="12"/>
                      </a:lnTo>
                      <a:lnTo>
                        <a:pt x="14" y="12"/>
                      </a:lnTo>
                      <a:lnTo>
                        <a:pt x="14" y="10"/>
                      </a:lnTo>
                      <a:lnTo>
                        <a:pt x="14" y="10"/>
                      </a:lnTo>
                      <a:lnTo>
                        <a:pt x="14" y="10"/>
                      </a:lnTo>
                      <a:lnTo>
                        <a:pt x="14" y="10"/>
                      </a:lnTo>
                      <a:lnTo>
                        <a:pt x="16" y="10"/>
                      </a:lnTo>
                      <a:lnTo>
                        <a:pt x="16" y="10"/>
                      </a:lnTo>
                      <a:lnTo>
                        <a:pt x="16" y="10"/>
                      </a:lnTo>
                      <a:lnTo>
                        <a:pt x="16" y="10"/>
                      </a:lnTo>
                      <a:lnTo>
                        <a:pt x="16" y="8"/>
                      </a:lnTo>
                      <a:lnTo>
                        <a:pt x="16" y="8"/>
                      </a:lnTo>
                      <a:lnTo>
                        <a:pt x="16" y="6"/>
                      </a:lnTo>
                      <a:lnTo>
                        <a:pt x="16" y="6"/>
                      </a:lnTo>
                      <a:lnTo>
                        <a:pt x="16" y="6"/>
                      </a:lnTo>
                      <a:lnTo>
                        <a:pt x="16" y="4"/>
                      </a:lnTo>
                      <a:lnTo>
                        <a:pt x="18" y="4"/>
                      </a:lnTo>
                      <a:lnTo>
                        <a:pt x="18" y="4"/>
                      </a:lnTo>
                      <a:lnTo>
                        <a:pt x="18" y="2"/>
                      </a:lnTo>
                      <a:lnTo>
                        <a:pt x="18" y="2"/>
                      </a:lnTo>
                      <a:lnTo>
                        <a:pt x="18" y="0"/>
                      </a:lnTo>
                      <a:lnTo>
                        <a:pt x="18" y="0"/>
                      </a:lnTo>
                      <a:lnTo>
                        <a:pt x="18" y="0"/>
                      </a:lnTo>
                      <a:lnTo>
                        <a:pt x="18" y="2"/>
                      </a:lnTo>
                      <a:lnTo>
                        <a:pt x="20" y="2"/>
                      </a:lnTo>
                      <a:lnTo>
                        <a:pt x="20" y="2"/>
                      </a:lnTo>
                      <a:lnTo>
                        <a:pt x="20" y="2"/>
                      </a:lnTo>
                      <a:lnTo>
                        <a:pt x="21" y="2"/>
                      </a:lnTo>
                      <a:lnTo>
                        <a:pt x="21" y="2"/>
                      </a:lnTo>
                      <a:lnTo>
                        <a:pt x="21" y="2"/>
                      </a:lnTo>
                      <a:lnTo>
                        <a:pt x="21" y="2"/>
                      </a:lnTo>
                      <a:lnTo>
                        <a:pt x="23" y="2"/>
                      </a:lnTo>
                      <a:lnTo>
                        <a:pt x="23" y="2"/>
                      </a:lnTo>
                      <a:lnTo>
                        <a:pt x="23" y="0"/>
                      </a:lnTo>
                      <a:lnTo>
                        <a:pt x="23" y="0"/>
                      </a:lnTo>
                      <a:lnTo>
                        <a:pt x="25" y="0"/>
                      </a:lnTo>
                      <a:lnTo>
                        <a:pt x="25" y="0"/>
                      </a:lnTo>
                      <a:lnTo>
                        <a:pt x="25" y="2"/>
                      </a:lnTo>
                      <a:lnTo>
                        <a:pt x="27" y="2"/>
                      </a:lnTo>
                      <a:lnTo>
                        <a:pt x="27" y="2"/>
                      </a:lnTo>
                      <a:lnTo>
                        <a:pt x="27"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2" name="Freeform 2105">
                  <a:extLst>
                    <a:ext uri="{FF2B5EF4-FFF2-40B4-BE49-F238E27FC236}">
                      <a16:creationId xmlns:a16="http://schemas.microsoft.com/office/drawing/2014/main" id="{3CEDF4F8-74D2-4B3B-B49A-3C6815E0A58D}"/>
                    </a:ext>
                  </a:extLst>
                </p:cNvPr>
                <p:cNvSpPr>
                  <a:spLocks/>
                </p:cNvSpPr>
                <p:nvPr/>
              </p:nvSpPr>
              <p:spPr bwMode="auto">
                <a:xfrm>
                  <a:off x="15721153" y="4697414"/>
                  <a:ext cx="52388" cy="69850"/>
                </a:xfrm>
                <a:custGeom>
                  <a:avLst/>
                  <a:gdLst>
                    <a:gd name="T0" fmla="*/ 27 w 33"/>
                    <a:gd name="T1" fmla="*/ 4 h 44"/>
                    <a:gd name="T2" fmla="*/ 25 w 33"/>
                    <a:gd name="T3" fmla="*/ 6 h 44"/>
                    <a:gd name="T4" fmla="*/ 27 w 33"/>
                    <a:gd name="T5" fmla="*/ 8 h 44"/>
                    <a:gd name="T6" fmla="*/ 25 w 33"/>
                    <a:gd name="T7" fmla="*/ 10 h 44"/>
                    <a:gd name="T8" fmla="*/ 25 w 33"/>
                    <a:gd name="T9" fmla="*/ 12 h 44"/>
                    <a:gd name="T10" fmla="*/ 27 w 33"/>
                    <a:gd name="T11" fmla="*/ 14 h 44"/>
                    <a:gd name="T12" fmla="*/ 29 w 33"/>
                    <a:gd name="T13" fmla="*/ 14 h 44"/>
                    <a:gd name="T14" fmla="*/ 31 w 33"/>
                    <a:gd name="T15" fmla="*/ 14 h 44"/>
                    <a:gd name="T16" fmla="*/ 31 w 33"/>
                    <a:gd name="T17" fmla="*/ 16 h 44"/>
                    <a:gd name="T18" fmla="*/ 33 w 33"/>
                    <a:gd name="T19" fmla="*/ 18 h 44"/>
                    <a:gd name="T20" fmla="*/ 31 w 33"/>
                    <a:gd name="T21" fmla="*/ 21 h 44"/>
                    <a:gd name="T22" fmla="*/ 29 w 33"/>
                    <a:gd name="T23" fmla="*/ 21 h 44"/>
                    <a:gd name="T24" fmla="*/ 29 w 33"/>
                    <a:gd name="T25" fmla="*/ 23 h 44"/>
                    <a:gd name="T26" fmla="*/ 27 w 33"/>
                    <a:gd name="T27" fmla="*/ 25 h 44"/>
                    <a:gd name="T28" fmla="*/ 25 w 33"/>
                    <a:gd name="T29" fmla="*/ 25 h 44"/>
                    <a:gd name="T30" fmla="*/ 25 w 33"/>
                    <a:gd name="T31" fmla="*/ 29 h 44"/>
                    <a:gd name="T32" fmla="*/ 25 w 33"/>
                    <a:gd name="T33" fmla="*/ 31 h 44"/>
                    <a:gd name="T34" fmla="*/ 23 w 33"/>
                    <a:gd name="T35" fmla="*/ 31 h 44"/>
                    <a:gd name="T36" fmla="*/ 21 w 33"/>
                    <a:gd name="T37" fmla="*/ 33 h 44"/>
                    <a:gd name="T38" fmla="*/ 21 w 33"/>
                    <a:gd name="T39" fmla="*/ 37 h 44"/>
                    <a:gd name="T40" fmla="*/ 20 w 33"/>
                    <a:gd name="T41" fmla="*/ 39 h 44"/>
                    <a:gd name="T42" fmla="*/ 18 w 33"/>
                    <a:gd name="T43" fmla="*/ 39 h 44"/>
                    <a:gd name="T44" fmla="*/ 18 w 33"/>
                    <a:gd name="T45" fmla="*/ 41 h 44"/>
                    <a:gd name="T46" fmla="*/ 16 w 33"/>
                    <a:gd name="T47" fmla="*/ 42 h 44"/>
                    <a:gd name="T48" fmla="*/ 14 w 33"/>
                    <a:gd name="T49" fmla="*/ 44 h 44"/>
                    <a:gd name="T50" fmla="*/ 12 w 33"/>
                    <a:gd name="T51" fmla="*/ 44 h 44"/>
                    <a:gd name="T52" fmla="*/ 10 w 33"/>
                    <a:gd name="T53" fmla="*/ 42 h 44"/>
                    <a:gd name="T54" fmla="*/ 10 w 33"/>
                    <a:gd name="T55" fmla="*/ 41 h 44"/>
                    <a:gd name="T56" fmla="*/ 8 w 33"/>
                    <a:gd name="T57" fmla="*/ 39 h 44"/>
                    <a:gd name="T58" fmla="*/ 8 w 33"/>
                    <a:gd name="T59" fmla="*/ 35 h 44"/>
                    <a:gd name="T60" fmla="*/ 6 w 33"/>
                    <a:gd name="T61" fmla="*/ 33 h 44"/>
                    <a:gd name="T62" fmla="*/ 6 w 33"/>
                    <a:gd name="T63" fmla="*/ 31 h 44"/>
                    <a:gd name="T64" fmla="*/ 6 w 33"/>
                    <a:gd name="T65" fmla="*/ 29 h 44"/>
                    <a:gd name="T66" fmla="*/ 6 w 33"/>
                    <a:gd name="T67" fmla="*/ 27 h 44"/>
                    <a:gd name="T68" fmla="*/ 6 w 33"/>
                    <a:gd name="T69" fmla="*/ 23 h 44"/>
                    <a:gd name="T70" fmla="*/ 6 w 33"/>
                    <a:gd name="T71" fmla="*/ 23 h 44"/>
                    <a:gd name="T72" fmla="*/ 4 w 33"/>
                    <a:gd name="T73" fmla="*/ 21 h 44"/>
                    <a:gd name="T74" fmla="*/ 4 w 33"/>
                    <a:gd name="T75" fmla="*/ 18 h 44"/>
                    <a:gd name="T76" fmla="*/ 4 w 33"/>
                    <a:gd name="T77" fmla="*/ 16 h 44"/>
                    <a:gd name="T78" fmla="*/ 2 w 33"/>
                    <a:gd name="T79" fmla="*/ 14 h 44"/>
                    <a:gd name="T80" fmla="*/ 0 w 33"/>
                    <a:gd name="T81" fmla="*/ 12 h 44"/>
                    <a:gd name="T82" fmla="*/ 0 w 33"/>
                    <a:gd name="T83" fmla="*/ 10 h 44"/>
                    <a:gd name="T84" fmla="*/ 0 w 33"/>
                    <a:gd name="T85" fmla="*/ 6 h 44"/>
                    <a:gd name="T86" fmla="*/ 2 w 33"/>
                    <a:gd name="T87" fmla="*/ 6 h 44"/>
                    <a:gd name="T88" fmla="*/ 6 w 33"/>
                    <a:gd name="T89" fmla="*/ 6 h 44"/>
                    <a:gd name="T90" fmla="*/ 6 w 33"/>
                    <a:gd name="T91" fmla="*/ 10 h 44"/>
                    <a:gd name="T92" fmla="*/ 8 w 33"/>
                    <a:gd name="T93" fmla="*/ 12 h 44"/>
                    <a:gd name="T94" fmla="*/ 10 w 33"/>
                    <a:gd name="T95" fmla="*/ 12 h 44"/>
                    <a:gd name="T96" fmla="*/ 12 w 33"/>
                    <a:gd name="T97" fmla="*/ 10 h 44"/>
                    <a:gd name="T98" fmla="*/ 14 w 33"/>
                    <a:gd name="T99" fmla="*/ 12 h 44"/>
                    <a:gd name="T100" fmla="*/ 14 w 33"/>
                    <a:gd name="T101" fmla="*/ 10 h 44"/>
                    <a:gd name="T102" fmla="*/ 16 w 33"/>
                    <a:gd name="T103" fmla="*/ 10 h 44"/>
                    <a:gd name="T104" fmla="*/ 16 w 33"/>
                    <a:gd name="T105" fmla="*/ 6 h 44"/>
                    <a:gd name="T106" fmla="*/ 18 w 33"/>
                    <a:gd name="T107" fmla="*/ 4 h 44"/>
                    <a:gd name="T108" fmla="*/ 18 w 33"/>
                    <a:gd name="T109" fmla="*/ 0 h 44"/>
                    <a:gd name="T110" fmla="*/ 20 w 33"/>
                    <a:gd name="T111" fmla="*/ 2 h 44"/>
                    <a:gd name="T112" fmla="*/ 21 w 33"/>
                    <a:gd name="T113" fmla="*/ 2 h 44"/>
                    <a:gd name="T114" fmla="*/ 23 w 33"/>
                    <a:gd name="T115" fmla="*/ 0 h 44"/>
                    <a:gd name="T116" fmla="*/ 25 w 33"/>
                    <a:gd name="T1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44">
                      <a:moveTo>
                        <a:pt x="27" y="2"/>
                      </a:moveTo>
                      <a:lnTo>
                        <a:pt x="27" y="4"/>
                      </a:lnTo>
                      <a:lnTo>
                        <a:pt x="27" y="4"/>
                      </a:lnTo>
                      <a:lnTo>
                        <a:pt x="27" y="4"/>
                      </a:lnTo>
                      <a:lnTo>
                        <a:pt x="27" y="6"/>
                      </a:lnTo>
                      <a:lnTo>
                        <a:pt x="25" y="6"/>
                      </a:lnTo>
                      <a:lnTo>
                        <a:pt x="25" y="6"/>
                      </a:lnTo>
                      <a:lnTo>
                        <a:pt x="25" y="6"/>
                      </a:lnTo>
                      <a:lnTo>
                        <a:pt x="25" y="6"/>
                      </a:lnTo>
                      <a:lnTo>
                        <a:pt x="25" y="8"/>
                      </a:lnTo>
                      <a:lnTo>
                        <a:pt x="25" y="8"/>
                      </a:lnTo>
                      <a:lnTo>
                        <a:pt x="27" y="8"/>
                      </a:lnTo>
                      <a:lnTo>
                        <a:pt x="27" y="8"/>
                      </a:lnTo>
                      <a:lnTo>
                        <a:pt x="25" y="8"/>
                      </a:lnTo>
                      <a:lnTo>
                        <a:pt x="25" y="10"/>
                      </a:lnTo>
                      <a:lnTo>
                        <a:pt x="25" y="10"/>
                      </a:lnTo>
                      <a:lnTo>
                        <a:pt x="25" y="10"/>
                      </a:lnTo>
                      <a:lnTo>
                        <a:pt x="25" y="12"/>
                      </a:lnTo>
                      <a:lnTo>
                        <a:pt x="25" y="12"/>
                      </a:lnTo>
                      <a:lnTo>
                        <a:pt x="25" y="12"/>
                      </a:lnTo>
                      <a:lnTo>
                        <a:pt x="25" y="14"/>
                      </a:lnTo>
                      <a:lnTo>
                        <a:pt x="25" y="14"/>
                      </a:lnTo>
                      <a:lnTo>
                        <a:pt x="27" y="14"/>
                      </a:lnTo>
                      <a:lnTo>
                        <a:pt x="27" y="14"/>
                      </a:lnTo>
                      <a:lnTo>
                        <a:pt x="27" y="14"/>
                      </a:lnTo>
                      <a:lnTo>
                        <a:pt x="27" y="14"/>
                      </a:lnTo>
                      <a:lnTo>
                        <a:pt x="29" y="14"/>
                      </a:lnTo>
                      <a:lnTo>
                        <a:pt x="29" y="14"/>
                      </a:lnTo>
                      <a:lnTo>
                        <a:pt x="29" y="14"/>
                      </a:lnTo>
                      <a:lnTo>
                        <a:pt x="29" y="14"/>
                      </a:lnTo>
                      <a:lnTo>
                        <a:pt x="29" y="14"/>
                      </a:lnTo>
                      <a:lnTo>
                        <a:pt x="31" y="14"/>
                      </a:lnTo>
                      <a:lnTo>
                        <a:pt x="31" y="14"/>
                      </a:lnTo>
                      <a:lnTo>
                        <a:pt x="33" y="14"/>
                      </a:lnTo>
                      <a:lnTo>
                        <a:pt x="33" y="16"/>
                      </a:lnTo>
                      <a:lnTo>
                        <a:pt x="31" y="16"/>
                      </a:lnTo>
                      <a:lnTo>
                        <a:pt x="31" y="16"/>
                      </a:lnTo>
                      <a:lnTo>
                        <a:pt x="33" y="16"/>
                      </a:lnTo>
                      <a:lnTo>
                        <a:pt x="33" y="18"/>
                      </a:lnTo>
                      <a:lnTo>
                        <a:pt x="33" y="18"/>
                      </a:lnTo>
                      <a:lnTo>
                        <a:pt x="33" y="19"/>
                      </a:lnTo>
                      <a:lnTo>
                        <a:pt x="33" y="19"/>
                      </a:lnTo>
                      <a:lnTo>
                        <a:pt x="31" y="19"/>
                      </a:lnTo>
                      <a:lnTo>
                        <a:pt x="31" y="21"/>
                      </a:lnTo>
                      <a:lnTo>
                        <a:pt x="31" y="21"/>
                      </a:lnTo>
                      <a:lnTo>
                        <a:pt x="29" y="21"/>
                      </a:lnTo>
                      <a:lnTo>
                        <a:pt x="29" y="21"/>
                      </a:lnTo>
                      <a:lnTo>
                        <a:pt x="29" y="21"/>
                      </a:lnTo>
                      <a:lnTo>
                        <a:pt x="29" y="21"/>
                      </a:lnTo>
                      <a:lnTo>
                        <a:pt x="29" y="23"/>
                      </a:lnTo>
                      <a:lnTo>
                        <a:pt x="29" y="23"/>
                      </a:lnTo>
                      <a:lnTo>
                        <a:pt x="29" y="23"/>
                      </a:lnTo>
                      <a:lnTo>
                        <a:pt x="29" y="23"/>
                      </a:lnTo>
                      <a:lnTo>
                        <a:pt x="29" y="23"/>
                      </a:lnTo>
                      <a:lnTo>
                        <a:pt x="27" y="23"/>
                      </a:lnTo>
                      <a:lnTo>
                        <a:pt x="27" y="25"/>
                      </a:lnTo>
                      <a:lnTo>
                        <a:pt x="27" y="25"/>
                      </a:lnTo>
                      <a:lnTo>
                        <a:pt x="27" y="25"/>
                      </a:lnTo>
                      <a:lnTo>
                        <a:pt x="27" y="25"/>
                      </a:lnTo>
                      <a:lnTo>
                        <a:pt x="25" y="25"/>
                      </a:lnTo>
                      <a:lnTo>
                        <a:pt x="25" y="27"/>
                      </a:lnTo>
                      <a:lnTo>
                        <a:pt x="25" y="27"/>
                      </a:lnTo>
                      <a:lnTo>
                        <a:pt x="25" y="27"/>
                      </a:lnTo>
                      <a:lnTo>
                        <a:pt x="25" y="29"/>
                      </a:lnTo>
                      <a:lnTo>
                        <a:pt x="25" y="29"/>
                      </a:lnTo>
                      <a:lnTo>
                        <a:pt x="23" y="29"/>
                      </a:lnTo>
                      <a:lnTo>
                        <a:pt x="23" y="31"/>
                      </a:lnTo>
                      <a:lnTo>
                        <a:pt x="25" y="31"/>
                      </a:lnTo>
                      <a:lnTo>
                        <a:pt x="25" y="31"/>
                      </a:lnTo>
                      <a:lnTo>
                        <a:pt x="23" y="31"/>
                      </a:lnTo>
                      <a:lnTo>
                        <a:pt x="23" y="31"/>
                      </a:lnTo>
                      <a:lnTo>
                        <a:pt x="23" y="31"/>
                      </a:lnTo>
                      <a:lnTo>
                        <a:pt x="23" y="31"/>
                      </a:lnTo>
                      <a:lnTo>
                        <a:pt x="23" y="33"/>
                      </a:lnTo>
                      <a:lnTo>
                        <a:pt x="21" y="33"/>
                      </a:lnTo>
                      <a:lnTo>
                        <a:pt x="21" y="33"/>
                      </a:lnTo>
                      <a:lnTo>
                        <a:pt x="21" y="35"/>
                      </a:lnTo>
                      <a:lnTo>
                        <a:pt x="21" y="35"/>
                      </a:lnTo>
                      <a:lnTo>
                        <a:pt x="21" y="35"/>
                      </a:lnTo>
                      <a:lnTo>
                        <a:pt x="21" y="37"/>
                      </a:lnTo>
                      <a:lnTo>
                        <a:pt x="21" y="37"/>
                      </a:lnTo>
                      <a:lnTo>
                        <a:pt x="21" y="37"/>
                      </a:lnTo>
                      <a:lnTo>
                        <a:pt x="21" y="39"/>
                      </a:lnTo>
                      <a:lnTo>
                        <a:pt x="20" y="39"/>
                      </a:lnTo>
                      <a:lnTo>
                        <a:pt x="20" y="39"/>
                      </a:lnTo>
                      <a:lnTo>
                        <a:pt x="20" y="39"/>
                      </a:lnTo>
                      <a:lnTo>
                        <a:pt x="20" y="39"/>
                      </a:lnTo>
                      <a:lnTo>
                        <a:pt x="18" y="39"/>
                      </a:lnTo>
                      <a:lnTo>
                        <a:pt x="18" y="41"/>
                      </a:lnTo>
                      <a:lnTo>
                        <a:pt x="18" y="41"/>
                      </a:lnTo>
                      <a:lnTo>
                        <a:pt x="18" y="41"/>
                      </a:lnTo>
                      <a:lnTo>
                        <a:pt x="18" y="41"/>
                      </a:lnTo>
                      <a:lnTo>
                        <a:pt x="18" y="42"/>
                      </a:lnTo>
                      <a:lnTo>
                        <a:pt x="16" y="42"/>
                      </a:lnTo>
                      <a:lnTo>
                        <a:pt x="16" y="42"/>
                      </a:lnTo>
                      <a:lnTo>
                        <a:pt x="16" y="42"/>
                      </a:lnTo>
                      <a:lnTo>
                        <a:pt x="16" y="42"/>
                      </a:lnTo>
                      <a:lnTo>
                        <a:pt x="14" y="42"/>
                      </a:lnTo>
                      <a:lnTo>
                        <a:pt x="14" y="44"/>
                      </a:lnTo>
                      <a:lnTo>
                        <a:pt x="14" y="44"/>
                      </a:lnTo>
                      <a:lnTo>
                        <a:pt x="14" y="44"/>
                      </a:lnTo>
                      <a:lnTo>
                        <a:pt x="12" y="44"/>
                      </a:lnTo>
                      <a:lnTo>
                        <a:pt x="12" y="44"/>
                      </a:lnTo>
                      <a:lnTo>
                        <a:pt x="12" y="44"/>
                      </a:lnTo>
                      <a:lnTo>
                        <a:pt x="12" y="44"/>
                      </a:lnTo>
                      <a:lnTo>
                        <a:pt x="12" y="42"/>
                      </a:lnTo>
                      <a:lnTo>
                        <a:pt x="10" y="42"/>
                      </a:lnTo>
                      <a:lnTo>
                        <a:pt x="10" y="42"/>
                      </a:lnTo>
                      <a:lnTo>
                        <a:pt x="10" y="42"/>
                      </a:lnTo>
                      <a:lnTo>
                        <a:pt x="10" y="41"/>
                      </a:lnTo>
                      <a:lnTo>
                        <a:pt x="10" y="41"/>
                      </a:lnTo>
                      <a:lnTo>
                        <a:pt x="10" y="41"/>
                      </a:lnTo>
                      <a:lnTo>
                        <a:pt x="10" y="39"/>
                      </a:lnTo>
                      <a:lnTo>
                        <a:pt x="10" y="39"/>
                      </a:lnTo>
                      <a:lnTo>
                        <a:pt x="8" y="39"/>
                      </a:lnTo>
                      <a:lnTo>
                        <a:pt x="8" y="39"/>
                      </a:lnTo>
                      <a:lnTo>
                        <a:pt x="8" y="37"/>
                      </a:lnTo>
                      <a:lnTo>
                        <a:pt x="8" y="37"/>
                      </a:lnTo>
                      <a:lnTo>
                        <a:pt x="8" y="37"/>
                      </a:lnTo>
                      <a:lnTo>
                        <a:pt x="8" y="35"/>
                      </a:lnTo>
                      <a:lnTo>
                        <a:pt x="8" y="35"/>
                      </a:lnTo>
                      <a:lnTo>
                        <a:pt x="6" y="35"/>
                      </a:lnTo>
                      <a:lnTo>
                        <a:pt x="6" y="33"/>
                      </a:lnTo>
                      <a:lnTo>
                        <a:pt x="6" y="33"/>
                      </a:lnTo>
                      <a:lnTo>
                        <a:pt x="6" y="33"/>
                      </a:lnTo>
                      <a:lnTo>
                        <a:pt x="6" y="31"/>
                      </a:lnTo>
                      <a:lnTo>
                        <a:pt x="6" y="31"/>
                      </a:lnTo>
                      <a:lnTo>
                        <a:pt x="6" y="31"/>
                      </a:lnTo>
                      <a:lnTo>
                        <a:pt x="6" y="31"/>
                      </a:lnTo>
                      <a:lnTo>
                        <a:pt x="6" y="31"/>
                      </a:lnTo>
                      <a:lnTo>
                        <a:pt x="6" y="29"/>
                      </a:lnTo>
                      <a:lnTo>
                        <a:pt x="6" y="29"/>
                      </a:lnTo>
                      <a:lnTo>
                        <a:pt x="6" y="29"/>
                      </a:lnTo>
                      <a:lnTo>
                        <a:pt x="6" y="29"/>
                      </a:lnTo>
                      <a:lnTo>
                        <a:pt x="6" y="27"/>
                      </a:lnTo>
                      <a:lnTo>
                        <a:pt x="6" y="27"/>
                      </a:lnTo>
                      <a:lnTo>
                        <a:pt x="6" y="27"/>
                      </a:lnTo>
                      <a:lnTo>
                        <a:pt x="6" y="25"/>
                      </a:lnTo>
                      <a:lnTo>
                        <a:pt x="6" y="25"/>
                      </a:lnTo>
                      <a:lnTo>
                        <a:pt x="6" y="23"/>
                      </a:lnTo>
                      <a:lnTo>
                        <a:pt x="6" y="23"/>
                      </a:lnTo>
                      <a:lnTo>
                        <a:pt x="6" y="23"/>
                      </a:lnTo>
                      <a:lnTo>
                        <a:pt x="6" y="23"/>
                      </a:lnTo>
                      <a:lnTo>
                        <a:pt x="6" y="23"/>
                      </a:lnTo>
                      <a:lnTo>
                        <a:pt x="4" y="23"/>
                      </a:lnTo>
                      <a:lnTo>
                        <a:pt x="4" y="23"/>
                      </a:lnTo>
                      <a:lnTo>
                        <a:pt x="4" y="21"/>
                      </a:lnTo>
                      <a:lnTo>
                        <a:pt x="4" y="21"/>
                      </a:lnTo>
                      <a:lnTo>
                        <a:pt x="4" y="19"/>
                      </a:lnTo>
                      <a:lnTo>
                        <a:pt x="4" y="19"/>
                      </a:lnTo>
                      <a:lnTo>
                        <a:pt x="4" y="18"/>
                      </a:lnTo>
                      <a:lnTo>
                        <a:pt x="4" y="18"/>
                      </a:lnTo>
                      <a:lnTo>
                        <a:pt x="4" y="18"/>
                      </a:lnTo>
                      <a:lnTo>
                        <a:pt x="4" y="16"/>
                      </a:lnTo>
                      <a:lnTo>
                        <a:pt x="4" y="16"/>
                      </a:lnTo>
                      <a:lnTo>
                        <a:pt x="4" y="16"/>
                      </a:lnTo>
                      <a:lnTo>
                        <a:pt x="4" y="14"/>
                      </a:lnTo>
                      <a:lnTo>
                        <a:pt x="2" y="14"/>
                      </a:lnTo>
                      <a:lnTo>
                        <a:pt x="2" y="14"/>
                      </a:lnTo>
                      <a:lnTo>
                        <a:pt x="2" y="14"/>
                      </a:lnTo>
                      <a:lnTo>
                        <a:pt x="2" y="14"/>
                      </a:lnTo>
                      <a:lnTo>
                        <a:pt x="2" y="14"/>
                      </a:lnTo>
                      <a:lnTo>
                        <a:pt x="2" y="12"/>
                      </a:lnTo>
                      <a:lnTo>
                        <a:pt x="0" y="12"/>
                      </a:lnTo>
                      <a:lnTo>
                        <a:pt x="0" y="12"/>
                      </a:lnTo>
                      <a:lnTo>
                        <a:pt x="0" y="12"/>
                      </a:lnTo>
                      <a:lnTo>
                        <a:pt x="0" y="10"/>
                      </a:lnTo>
                      <a:lnTo>
                        <a:pt x="0" y="10"/>
                      </a:lnTo>
                      <a:lnTo>
                        <a:pt x="0" y="10"/>
                      </a:lnTo>
                      <a:lnTo>
                        <a:pt x="0" y="8"/>
                      </a:lnTo>
                      <a:lnTo>
                        <a:pt x="0" y="8"/>
                      </a:lnTo>
                      <a:lnTo>
                        <a:pt x="0" y="6"/>
                      </a:lnTo>
                      <a:lnTo>
                        <a:pt x="2" y="6"/>
                      </a:lnTo>
                      <a:lnTo>
                        <a:pt x="2" y="6"/>
                      </a:lnTo>
                      <a:lnTo>
                        <a:pt x="2" y="6"/>
                      </a:lnTo>
                      <a:lnTo>
                        <a:pt x="2" y="6"/>
                      </a:lnTo>
                      <a:lnTo>
                        <a:pt x="2" y="6"/>
                      </a:lnTo>
                      <a:lnTo>
                        <a:pt x="4" y="6"/>
                      </a:lnTo>
                      <a:lnTo>
                        <a:pt x="4" y="6"/>
                      </a:lnTo>
                      <a:lnTo>
                        <a:pt x="6" y="6"/>
                      </a:lnTo>
                      <a:lnTo>
                        <a:pt x="6" y="8"/>
                      </a:lnTo>
                      <a:lnTo>
                        <a:pt x="6" y="8"/>
                      </a:lnTo>
                      <a:lnTo>
                        <a:pt x="6" y="8"/>
                      </a:lnTo>
                      <a:lnTo>
                        <a:pt x="6" y="10"/>
                      </a:lnTo>
                      <a:lnTo>
                        <a:pt x="6" y="10"/>
                      </a:lnTo>
                      <a:lnTo>
                        <a:pt x="6" y="10"/>
                      </a:lnTo>
                      <a:lnTo>
                        <a:pt x="6" y="12"/>
                      </a:lnTo>
                      <a:lnTo>
                        <a:pt x="8" y="12"/>
                      </a:lnTo>
                      <a:lnTo>
                        <a:pt x="8" y="10"/>
                      </a:lnTo>
                      <a:lnTo>
                        <a:pt x="8" y="10"/>
                      </a:lnTo>
                      <a:lnTo>
                        <a:pt x="8" y="12"/>
                      </a:lnTo>
                      <a:lnTo>
                        <a:pt x="10" y="12"/>
                      </a:lnTo>
                      <a:lnTo>
                        <a:pt x="10" y="12"/>
                      </a:lnTo>
                      <a:lnTo>
                        <a:pt x="10" y="12"/>
                      </a:lnTo>
                      <a:lnTo>
                        <a:pt x="10" y="10"/>
                      </a:lnTo>
                      <a:lnTo>
                        <a:pt x="12" y="10"/>
                      </a:lnTo>
                      <a:lnTo>
                        <a:pt x="12" y="10"/>
                      </a:lnTo>
                      <a:lnTo>
                        <a:pt x="12" y="12"/>
                      </a:lnTo>
                      <a:lnTo>
                        <a:pt x="12" y="12"/>
                      </a:lnTo>
                      <a:lnTo>
                        <a:pt x="14" y="12"/>
                      </a:lnTo>
                      <a:lnTo>
                        <a:pt x="14" y="10"/>
                      </a:lnTo>
                      <a:lnTo>
                        <a:pt x="14" y="10"/>
                      </a:lnTo>
                      <a:lnTo>
                        <a:pt x="14" y="10"/>
                      </a:lnTo>
                      <a:lnTo>
                        <a:pt x="14" y="10"/>
                      </a:lnTo>
                      <a:lnTo>
                        <a:pt x="16" y="10"/>
                      </a:lnTo>
                      <a:lnTo>
                        <a:pt x="16" y="10"/>
                      </a:lnTo>
                      <a:lnTo>
                        <a:pt x="16" y="10"/>
                      </a:lnTo>
                      <a:lnTo>
                        <a:pt x="16" y="10"/>
                      </a:lnTo>
                      <a:lnTo>
                        <a:pt x="16" y="8"/>
                      </a:lnTo>
                      <a:lnTo>
                        <a:pt x="16" y="8"/>
                      </a:lnTo>
                      <a:lnTo>
                        <a:pt x="16" y="6"/>
                      </a:lnTo>
                      <a:lnTo>
                        <a:pt x="16" y="6"/>
                      </a:lnTo>
                      <a:lnTo>
                        <a:pt x="16" y="6"/>
                      </a:lnTo>
                      <a:lnTo>
                        <a:pt x="16" y="4"/>
                      </a:lnTo>
                      <a:lnTo>
                        <a:pt x="18" y="4"/>
                      </a:lnTo>
                      <a:lnTo>
                        <a:pt x="18" y="4"/>
                      </a:lnTo>
                      <a:lnTo>
                        <a:pt x="18" y="2"/>
                      </a:lnTo>
                      <a:lnTo>
                        <a:pt x="18" y="2"/>
                      </a:lnTo>
                      <a:lnTo>
                        <a:pt x="18" y="0"/>
                      </a:lnTo>
                      <a:lnTo>
                        <a:pt x="18" y="0"/>
                      </a:lnTo>
                      <a:lnTo>
                        <a:pt x="18" y="0"/>
                      </a:lnTo>
                      <a:lnTo>
                        <a:pt x="18" y="2"/>
                      </a:lnTo>
                      <a:lnTo>
                        <a:pt x="20" y="2"/>
                      </a:lnTo>
                      <a:lnTo>
                        <a:pt x="20" y="2"/>
                      </a:lnTo>
                      <a:lnTo>
                        <a:pt x="20" y="2"/>
                      </a:lnTo>
                      <a:lnTo>
                        <a:pt x="21" y="2"/>
                      </a:lnTo>
                      <a:lnTo>
                        <a:pt x="21" y="2"/>
                      </a:lnTo>
                      <a:lnTo>
                        <a:pt x="21" y="2"/>
                      </a:lnTo>
                      <a:lnTo>
                        <a:pt x="21" y="2"/>
                      </a:lnTo>
                      <a:lnTo>
                        <a:pt x="23" y="2"/>
                      </a:lnTo>
                      <a:lnTo>
                        <a:pt x="23" y="2"/>
                      </a:lnTo>
                      <a:lnTo>
                        <a:pt x="23" y="0"/>
                      </a:lnTo>
                      <a:lnTo>
                        <a:pt x="23" y="0"/>
                      </a:lnTo>
                      <a:lnTo>
                        <a:pt x="25" y="0"/>
                      </a:lnTo>
                      <a:lnTo>
                        <a:pt x="25" y="0"/>
                      </a:lnTo>
                      <a:lnTo>
                        <a:pt x="25" y="2"/>
                      </a:lnTo>
                      <a:lnTo>
                        <a:pt x="27" y="2"/>
                      </a:lnTo>
                      <a:lnTo>
                        <a:pt x="27" y="2"/>
                      </a:lnTo>
                      <a:lnTo>
                        <a:pt x="27"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3" name="Freeform 2106">
                  <a:extLst>
                    <a:ext uri="{FF2B5EF4-FFF2-40B4-BE49-F238E27FC236}">
                      <a16:creationId xmlns:a16="http://schemas.microsoft.com/office/drawing/2014/main" id="{0FC4BBB9-8061-4161-A751-23214FEDF066}"/>
                    </a:ext>
                  </a:extLst>
                </p:cNvPr>
                <p:cNvSpPr>
                  <a:spLocks/>
                </p:cNvSpPr>
                <p:nvPr/>
              </p:nvSpPr>
              <p:spPr bwMode="auto">
                <a:xfrm>
                  <a:off x="16311703" y="3305176"/>
                  <a:ext cx="3175" cy="3175"/>
                </a:xfrm>
                <a:custGeom>
                  <a:avLst/>
                  <a:gdLst>
                    <a:gd name="T0" fmla="*/ 2 w 2"/>
                    <a:gd name="T1" fmla="*/ 2 h 2"/>
                    <a:gd name="T2" fmla="*/ 2 w 2"/>
                    <a:gd name="T3" fmla="*/ 2 h 2"/>
                    <a:gd name="T4" fmla="*/ 0 w 2"/>
                    <a:gd name="T5" fmla="*/ 2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2"/>
                      </a:lnTo>
                      <a:lnTo>
                        <a:pt x="0" y="2"/>
                      </a:lnTo>
                      <a:lnTo>
                        <a:pt x="0" y="0"/>
                      </a:lnTo>
                      <a:lnTo>
                        <a:pt x="2" y="0"/>
                      </a:lnTo>
                      <a:lnTo>
                        <a:pt x="2" y="0"/>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4" name="Freeform 2107">
                  <a:extLst>
                    <a:ext uri="{FF2B5EF4-FFF2-40B4-BE49-F238E27FC236}">
                      <a16:creationId xmlns:a16="http://schemas.microsoft.com/office/drawing/2014/main" id="{80DEB285-FB01-4FDF-9C8F-49C619FDF05E}"/>
                    </a:ext>
                  </a:extLst>
                </p:cNvPr>
                <p:cNvSpPr>
                  <a:spLocks/>
                </p:cNvSpPr>
                <p:nvPr/>
              </p:nvSpPr>
              <p:spPr bwMode="auto">
                <a:xfrm>
                  <a:off x="16311703" y="3305176"/>
                  <a:ext cx="3175" cy="3175"/>
                </a:xfrm>
                <a:custGeom>
                  <a:avLst/>
                  <a:gdLst>
                    <a:gd name="T0" fmla="*/ 2 w 2"/>
                    <a:gd name="T1" fmla="*/ 2 h 2"/>
                    <a:gd name="T2" fmla="*/ 2 w 2"/>
                    <a:gd name="T3" fmla="*/ 2 h 2"/>
                    <a:gd name="T4" fmla="*/ 0 w 2"/>
                    <a:gd name="T5" fmla="*/ 2 h 2"/>
                    <a:gd name="T6" fmla="*/ 0 w 2"/>
                    <a:gd name="T7" fmla="*/ 0 h 2"/>
                    <a:gd name="T8" fmla="*/ 2 w 2"/>
                    <a:gd name="T9" fmla="*/ 0 h 2"/>
                    <a:gd name="T10" fmla="*/ 2 w 2"/>
                    <a:gd name="T11" fmla="*/ 0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2" y="2"/>
                      </a:lnTo>
                      <a:lnTo>
                        <a:pt x="0" y="2"/>
                      </a:lnTo>
                      <a:lnTo>
                        <a:pt x="0" y="0"/>
                      </a:lnTo>
                      <a:lnTo>
                        <a:pt x="2" y="0"/>
                      </a:lnTo>
                      <a:lnTo>
                        <a:pt x="2" y="0"/>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5" name="Freeform 2108">
                  <a:extLst>
                    <a:ext uri="{FF2B5EF4-FFF2-40B4-BE49-F238E27FC236}">
                      <a16:creationId xmlns:a16="http://schemas.microsoft.com/office/drawing/2014/main" id="{D9768993-B361-47F6-A048-E5305564376C}"/>
                    </a:ext>
                  </a:extLst>
                </p:cNvPr>
                <p:cNvSpPr>
                  <a:spLocks/>
                </p:cNvSpPr>
                <p:nvPr/>
              </p:nvSpPr>
              <p:spPr bwMode="auto">
                <a:xfrm>
                  <a:off x="16286303" y="3317876"/>
                  <a:ext cx="6350" cy="1588"/>
                </a:xfrm>
                <a:custGeom>
                  <a:avLst/>
                  <a:gdLst>
                    <a:gd name="T0" fmla="*/ 2 w 4"/>
                    <a:gd name="T1" fmla="*/ 0 h 1"/>
                    <a:gd name="T2" fmla="*/ 2 w 4"/>
                    <a:gd name="T3" fmla="*/ 1 h 1"/>
                    <a:gd name="T4" fmla="*/ 4 w 4"/>
                    <a:gd name="T5" fmla="*/ 1 h 1"/>
                    <a:gd name="T6" fmla="*/ 4 w 4"/>
                    <a:gd name="T7" fmla="*/ 1 h 1"/>
                    <a:gd name="T8" fmla="*/ 2 w 4"/>
                    <a:gd name="T9" fmla="*/ 1 h 1"/>
                    <a:gd name="T10" fmla="*/ 2 w 4"/>
                    <a:gd name="T11" fmla="*/ 1 h 1"/>
                    <a:gd name="T12" fmla="*/ 2 w 4"/>
                    <a:gd name="T13" fmla="*/ 1 h 1"/>
                    <a:gd name="T14" fmla="*/ 0 w 4"/>
                    <a:gd name="T15" fmla="*/ 1 h 1"/>
                    <a:gd name="T16" fmla="*/ 0 w 4"/>
                    <a:gd name="T17" fmla="*/ 0 h 1"/>
                    <a:gd name="T18" fmla="*/ 0 w 4"/>
                    <a:gd name="T19" fmla="*/ 0 h 1"/>
                    <a:gd name="T20" fmla="*/ 2 w 4"/>
                    <a:gd name="T21" fmla="*/ 0 h 1"/>
                    <a:gd name="T22" fmla="*/ 2 w 4"/>
                    <a:gd name="T23" fmla="*/ 0 h 1"/>
                    <a:gd name="T24" fmla="*/ 2 w 4"/>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
                      <a:moveTo>
                        <a:pt x="2" y="0"/>
                      </a:moveTo>
                      <a:lnTo>
                        <a:pt x="2" y="1"/>
                      </a:lnTo>
                      <a:lnTo>
                        <a:pt x="4" y="1"/>
                      </a:lnTo>
                      <a:lnTo>
                        <a:pt x="4" y="1"/>
                      </a:lnTo>
                      <a:lnTo>
                        <a:pt x="2" y="1"/>
                      </a:lnTo>
                      <a:lnTo>
                        <a:pt x="2" y="1"/>
                      </a:lnTo>
                      <a:lnTo>
                        <a:pt x="2" y="1"/>
                      </a:lnTo>
                      <a:lnTo>
                        <a:pt x="0" y="1"/>
                      </a:lnTo>
                      <a:lnTo>
                        <a:pt x="0" y="0"/>
                      </a:lnTo>
                      <a:lnTo>
                        <a:pt x="0"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6" name="Freeform 2109">
                  <a:extLst>
                    <a:ext uri="{FF2B5EF4-FFF2-40B4-BE49-F238E27FC236}">
                      <a16:creationId xmlns:a16="http://schemas.microsoft.com/office/drawing/2014/main" id="{33620BD7-169C-4294-BB38-A0C20DFF63ED}"/>
                    </a:ext>
                  </a:extLst>
                </p:cNvPr>
                <p:cNvSpPr>
                  <a:spLocks/>
                </p:cNvSpPr>
                <p:nvPr/>
              </p:nvSpPr>
              <p:spPr bwMode="auto">
                <a:xfrm>
                  <a:off x="16286303" y="3317876"/>
                  <a:ext cx="6350" cy="1588"/>
                </a:xfrm>
                <a:custGeom>
                  <a:avLst/>
                  <a:gdLst>
                    <a:gd name="T0" fmla="*/ 2 w 4"/>
                    <a:gd name="T1" fmla="*/ 0 h 1"/>
                    <a:gd name="T2" fmla="*/ 2 w 4"/>
                    <a:gd name="T3" fmla="*/ 1 h 1"/>
                    <a:gd name="T4" fmla="*/ 4 w 4"/>
                    <a:gd name="T5" fmla="*/ 1 h 1"/>
                    <a:gd name="T6" fmla="*/ 4 w 4"/>
                    <a:gd name="T7" fmla="*/ 1 h 1"/>
                    <a:gd name="T8" fmla="*/ 2 w 4"/>
                    <a:gd name="T9" fmla="*/ 1 h 1"/>
                    <a:gd name="T10" fmla="*/ 2 w 4"/>
                    <a:gd name="T11" fmla="*/ 1 h 1"/>
                    <a:gd name="T12" fmla="*/ 2 w 4"/>
                    <a:gd name="T13" fmla="*/ 1 h 1"/>
                    <a:gd name="T14" fmla="*/ 0 w 4"/>
                    <a:gd name="T15" fmla="*/ 1 h 1"/>
                    <a:gd name="T16" fmla="*/ 0 w 4"/>
                    <a:gd name="T17" fmla="*/ 0 h 1"/>
                    <a:gd name="T18" fmla="*/ 0 w 4"/>
                    <a:gd name="T19" fmla="*/ 0 h 1"/>
                    <a:gd name="T20" fmla="*/ 2 w 4"/>
                    <a:gd name="T21" fmla="*/ 0 h 1"/>
                    <a:gd name="T22" fmla="*/ 2 w 4"/>
                    <a:gd name="T23" fmla="*/ 0 h 1"/>
                    <a:gd name="T24" fmla="*/ 2 w 4"/>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
                      <a:moveTo>
                        <a:pt x="2" y="0"/>
                      </a:moveTo>
                      <a:lnTo>
                        <a:pt x="2" y="1"/>
                      </a:lnTo>
                      <a:lnTo>
                        <a:pt x="4" y="1"/>
                      </a:lnTo>
                      <a:lnTo>
                        <a:pt x="4" y="1"/>
                      </a:lnTo>
                      <a:lnTo>
                        <a:pt x="2" y="1"/>
                      </a:lnTo>
                      <a:lnTo>
                        <a:pt x="2" y="1"/>
                      </a:lnTo>
                      <a:lnTo>
                        <a:pt x="2" y="1"/>
                      </a:lnTo>
                      <a:lnTo>
                        <a:pt x="0" y="1"/>
                      </a:lnTo>
                      <a:lnTo>
                        <a:pt x="0" y="0"/>
                      </a:lnTo>
                      <a:lnTo>
                        <a:pt x="0"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7" name="Freeform 2110">
                  <a:extLst>
                    <a:ext uri="{FF2B5EF4-FFF2-40B4-BE49-F238E27FC236}">
                      <a16:creationId xmlns:a16="http://schemas.microsoft.com/office/drawing/2014/main" id="{B1A239E2-872E-4943-BCD1-881691727BA4}"/>
                    </a:ext>
                  </a:extLst>
                </p:cNvPr>
                <p:cNvSpPr>
                  <a:spLocks/>
                </p:cNvSpPr>
                <p:nvPr/>
              </p:nvSpPr>
              <p:spPr bwMode="auto">
                <a:xfrm>
                  <a:off x="16314878" y="3308351"/>
                  <a:ext cx="1588" cy="3175"/>
                </a:xfrm>
                <a:custGeom>
                  <a:avLst/>
                  <a:gdLst>
                    <a:gd name="T0" fmla="*/ 0 w 1"/>
                    <a:gd name="T1" fmla="*/ 0 h 2"/>
                    <a:gd name="T2" fmla="*/ 0 w 1"/>
                    <a:gd name="T3" fmla="*/ 0 h 2"/>
                    <a:gd name="T4" fmla="*/ 1 w 1"/>
                    <a:gd name="T5" fmla="*/ 0 h 2"/>
                    <a:gd name="T6" fmla="*/ 1 w 1"/>
                    <a:gd name="T7" fmla="*/ 0 h 2"/>
                    <a:gd name="T8" fmla="*/ 1 w 1"/>
                    <a:gd name="T9" fmla="*/ 0 h 2"/>
                    <a:gd name="T10" fmla="*/ 1 w 1"/>
                    <a:gd name="T11" fmla="*/ 2 h 2"/>
                    <a:gd name="T12" fmla="*/ 1 w 1"/>
                    <a:gd name="T13" fmla="*/ 2 h 2"/>
                    <a:gd name="T14" fmla="*/ 1 w 1"/>
                    <a:gd name="T15" fmla="*/ 2 h 2"/>
                    <a:gd name="T16" fmla="*/ 0 w 1"/>
                    <a:gd name="T17" fmla="*/ 2 h 2"/>
                    <a:gd name="T18" fmla="*/ 0 w 1"/>
                    <a:gd name="T19" fmla="*/ 2 h 2"/>
                    <a:gd name="T20" fmla="*/ 0 w 1"/>
                    <a:gd name="T21" fmla="*/ 2 h 2"/>
                    <a:gd name="T22" fmla="*/ 0 w 1"/>
                    <a:gd name="T23" fmla="*/ 0 h 2"/>
                    <a:gd name="T24" fmla="*/ 0 w 1"/>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2">
                      <a:moveTo>
                        <a:pt x="0" y="0"/>
                      </a:moveTo>
                      <a:lnTo>
                        <a:pt x="0" y="0"/>
                      </a:lnTo>
                      <a:lnTo>
                        <a:pt x="1" y="0"/>
                      </a:lnTo>
                      <a:lnTo>
                        <a:pt x="1" y="0"/>
                      </a:lnTo>
                      <a:lnTo>
                        <a:pt x="1" y="0"/>
                      </a:lnTo>
                      <a:lnTo>
                        <a:pt x="1" y="2"/>
                      </a:lnTo>
                      <a:lnTo>
                        <a:pt x="1" y="2"/>
                      </a:lnTo>
                      <a:lnTo>
                        <a:pt x="1" y="2"/>
                      </a:lnTo>
                      <a:lnTo>
                        <a:pt x="0" y="2"/>
                      </a:lnTo>
                      <a:lnTo>
                        <a:pt x="0" y="2"/>
                      </a:lnTo>
                      <a:lnTo>
                        <a:pt x="0" y="2"/>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8" name="Freeform 2111">
                  <a:extLst>
                    <a:ext uri="{FF2B5EF4-FFF2-40B4-BE49-F238E27FC236}">
                      <a16:creationId xmlns:a16="http://schemas.microsoft.com/office/drawing/2014/main" id="{6A62363B-B2A4-4381-89F8-34562CF3755E}"/>
                    </a:ext>
                  </a:extLst>
                </p:cNvPr>
                <p:cNvSpPr>
                  <a:spLocks/>
                </p:cNvSpPr>
                <p:nvPr/>
              </p:nvSpPr>
              <p:spPr bwMode="auto">
                <a:xfrm>
                  <a:off x="16314878" y="3308351"/>
                  <a:ext cx="1588" cy="3175"/>
                </a:xfrm>
                <a:custGeom>
                  <a:avLst/>
                  <a:gdLst>
                    <a:gd name="T0" fmla="*/ 0 w 1"/>
                    <a:gd name="T1" fmla="*/ 0 h 2"/>
                    <a:gd name="T2" fmla="*/ 0 w 1"/>
                    <a:gd name="T3" fmla="*/ 0 h 2"/>
                    <a:gd name="T4" fmla="*/ 1 w 1"/>
                    <a:gd name="T5" fmla="*/ 0 h 2"/>
                    <a:gd name="T6" fmla="*/ 1 w 1"/>
                    <a:gd name="T7" fmla="*/ 0 h 2"/>
                    <a:gd name="T8" fmla="*/ 1 w 1"/>
                    <a:gd name="T9" fmla="*/ 0 h 2"/>
                    <a:gd name="T10" fmla="*/ 1 w 1"/>
                    <a:gd name="T11" fmla="*/ 2 h 2"/>
                    <a:gd name="T12" fmla="*/ 1 w 1"/>
                    <a:gd name="T13" fmla="*/ 2 h 2"/>
                    <a:gd name="T14" fmla="*/ 1 w 1"/>
                    <a:gd name="T15" fmla="*/ 2 h 2"/>
                    <a:gd name="T16" fmla="*/ 0 w 1"/>
                    <a:gd name="T17" fmla="*/ 2 h 2"/>
                    <a:gd name="T18" fmla="*/ 0 w 1"/>
                    <a:gd name="T19" fmla="*/ 2 h 2"/>
                    <a:gd name="T20" fmla="*/ 0 w 1"/>
                    <a:gd name="T21" fmla="*/ 2 h 2"/>
                    <a:gd name="T22" fmla="*/ 0 w 1"/>
                    <a:gd name="T23" fmla="*/ 0 h 2"/>
                    <a:gd name="T24" fmla="*/ 0 w 1"/>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2">
                      <a:moveTo>
                        <a:pt x="0" y="0"/>
                      </a:moveTo>
                      <a:lnTo>
                        <a:pt x="0" y="0"/>
                      </a:lnTo>
                      <a:lnTo>
                        <a:pt x="1" y="0"/>
                      </a:lnTo>
                      <a:lnTo>
                        <a:pt x="1" y="0"/>
                      </a:lnTo>
                      <a:lnTo>
                        <a:pt x="1" y="0"/>
                      </a:lnTo>
                      <a:lnTo>
                        <a:pt x="1" y="2"/>
                      </a:lnTo>
                      <a:lnTo>
                        <a:pt x="1" y="2"/>
                      </a:lnTo>
                      <a:lnTo>
                        <a:pt x="1" y="2"/>
                      </a:lnTo>
                      <a:lnTo>
                        <a:pt x="0" y="2"/>
                      </a:lnTo>
                      <a:lnTo>
                        <a:pt x="0" y="2"/>
                      </a:lnTo>
                      <a:lnTo>
                        <a:pt x="0" y="2"/>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29" name="Freeform 2112">
                  <a:extLst>
                    <a:ext uri="{FF2B5EF4-FFF2-40B4-BE49-F238E27FC236}">
                      <a16:creationId xmlns:a16="http://schemas.microsoft.com/office/drawing/2014/main" id="{495E4709-3323-4431-B34E-E79F21C50577}"/>
                    </a:ext>
                  </a:extLst>
                </p:cNvPr>
                <p:cNvSpPr>
                  <a:spLocks/>
                </p:cNvSpPr>
                <p:nvPr/>
              </p:nvSpPr>
              <p:spPr bwMode="auto">
                <a:xfrm>
                  <a:off x="16156128" y="3325814"/>
                  <a:ext cx="36513" cy="30163"/>
                </a:xfrm>
                <a:custGeom>
                  <a:avLst/>
                  <a:gdLst>
                    <a:gd name="T0" fmla="*/ 6 w 23"/>
                    <a:gd name="T1" fmla="*/ 0 h 19"/>
                    <a:gd name="T2" fmla="*/ 8 w 23"/>
                    <a:gd name="T3" fmla="*/ 2 h 19"/>
                    <a:gd name="T4" fmla="*/ 8 w 23"/>
                    <a:gd name="T5" fmla="*/ 2 h 19"/>
                    <a:gd name="T6" fmla="*/ 8 w 23"/>
                    <a:gd name="T7" fmla="*/ 4 h 19"/>
                    <a:gd name="T8" fmla="*/ 8 w 23"/>
                    <a:gd name="T9" fmla="*/ 4 h 19"/>
                    <a:gd name="T10" fmla="*/ 10 w 23"/>
                    <a:gd name="T11" fmla="*/ 4 h 19"/>
                    <a:gd name="T12" fmla="*/ 10 w 23"/>
                    <a:gd name="T13" fmla="*/ 6 h 19"/>
                    <a:gd name="T14" fmla="*/ 12 w 23"/>
                    <a:gd name="T15" fmla="*/ 6 h 19"/>
                    <a:gd name="T16" fmla="*/ 12 w 23"/>
                    <a:gd name="T17" fmla="*/ 6 h 19"/>
                    <a:gd name="T18" fmla="*/ 13 w 23"/>
                    <a:gd name="T19" fmla="*/ 6 h 19"/>
                    <a:gd name="T20" fmla="*/ 13 w 23"/>
                    <a:gd name="T21" fmla="*/ 6 h 19"/>
                    <a:gd name="T22" fmla="*/ 15 w 23"/>
                    <a:gd name="T23" fmla="*/ 4 h 19"/>
                    <a:gd name="T24" fmla="*/ 17 w 23"/>
                    <a:gd name="T25" fmla="*/ 4 h 19"/>
                    <a:gd name="T26" fmla="*/ 17 w 23"/>
                    <a:gd name="T27" fmla="*/ 4 h 19"/>
                    <a:gd name="T28" fmla="*/ 19 w 23"/>
                    <a:gd name="T29" fmla="*/ 6 h 19"/>
                    <a:gd name="T30" fmla="*/ 19 w 23"/>
                    <a:gd name="T31" fmla="*/ 8 h 19"/>
                    <a:gd name="T32" fmla="*/ 17 w 23"/>
                    <a:gd name="T33" fmla="*/ 8 h 19"/>
                    <a:gd name="T34" fmla="*/ 19 w 23"/>
                    <a:gd name="T35" fmla="*/ 8 h 19"/>
                    <a:gd name="T36" fmla="*/ 19 w 23"/>
                    <a:gd name="T37" fmla="*/ 10 h 19"/>
                    <a:gd name="T38" fmla="*/ 21 w 23"/>
                    <a:gd name="T39" fmla="*/ 10 h 19"/>
                    <a:gd name="T40" fmla="*/ 21 w 23"/>
                    <a:gd name="T41" fmla="*/ 10 h 19"/>
                    <a:gd name="T42" fmla="*/ 21 w 23"/>
                    <a:gd name="T43" fmla="*/ 12 h 19"/>
                    <a:gd name="T44" fmla="*/ 21 w 23"/>
                    <a:gd name="T45" fmla="*/ 14 h 19"/>
                    <a:gd name="T46" fmla="*/ 23 w 23"/>
                    <a:gd name="T47" fmla="*/ 16 h 19"/>
                    <a:gd name="T48" fmla="*/ 23 w 23"/>
                    <a:gd name="T49" fmla="*/ 16 h 19"/>
                    <a:gd name="T50" fmla="*/ 23 w 23"/>
                    <a:gd name="T51" fmla="*/ 16 h 19"/>
                    <a:gd name="T52" fmla="*/ 23 w 23"/>
                    <a:gd name="T53" fmla="*/ 18 h 19"/>
                    <a:gd name="T54" fmla="*/ 23 w 23"/>
                    <a:gd name="T55" fmla="*/ 19 h 19"/>
                    <a:gd name="T56" fmla="*/ 23 w 23"/>
                    <a:gd name="T57" fmla="*/ 19 h 19"/>
                    <a:gd name="T58" fmla="*/ 21 w 23"/>
                    <a:gd name="T59" fmla="*/ 19 h 19"/>
                    <a:gd name="T60" fmla="*/ 21 w 23"/>
                    <a:gd name="T61" fmla="*/ 19 h 19"/>
                    <a:gd name="T62" fmla="*/ 19 w 23"/>
                    <a:gd name="T63" fmla="*/ 19 h 19"/>
                    <a:gd name="T64" fmla="*/ 17 w 23"/>
                    <a:gd name="T65" fmla="*/ 18 h 19"/>
                    <a:gd name="T66" fmla="*/ 17 w 23"/>
                    <a:gd name="T67" fmla="*/ 18 h 19"/>
                    <a:gd name="T68" fmla="*/ 15 w 23"/>
                    <a:gd name="T69" fmla="*/ 18 h 19"/>
                    <a:gd name="T70" fmla="*/ 13 w 23"/>
                    <a:gd name="T71" fmla="*/ 18 h 19"/>
                    <a:gd name="T72" fmla="*/ 13 w 23"/>
                    <a:gd name="T73" fmla="*/ 18 h 19"/>
                    <a:gd name="T74" fmla="*/ 12 w 23"/>
                    <a:gd name="T75" fmla="*/ 16 h 19"/>
                    <a:gd name="T76" fmla="*/ 12 w 23"/>
                    <a:gd name="T77" fmla="*/ 16 h 19"/>
                    <a:gd name="T78" fmla="*/ 12 w 23"/>
                    <a:gd name="T79" fmla="*/ 16 h 19"/>
                    <a:gd name="T80" fmla="*/ 12 w 23"/>
                    <a:gd name="T81" fmla="*/ 14 h 19"/>
                    <a:gd name="T82" fmla="*/ 10 w 23"/>
                    <a:gd name="T83" fmla="*/ 12 h 19"/>
                    <a:gd name="T84" fmla="*/ 8 w 23"/>
                    <a:gd name="T85" fmla="*/ 12 h 19"/>
                    <a:gd name="T86" fmla="*/ 8 w 23"/>
                    <a:gd name="T87" fmla="*/ 12 h 19"/>
                    <a:gd name="T88" fmla="*/ 6 w 23"/>
                    <a:gd name="T89" fmla="*/ 12 h 19"/>
                    <a:gd name="T90" fmla="*/ 6 w 23"/>
                    <a:gd name="T91" fmla="*/ 10 h 19"/>
                    <a:gd name="T92" fmla="*/ 6 w 23"/>
                    <a:gd name="T93" fmla="*/ 8 h 19"/>
                    <a:gd name="T94" fmla="*/ 6 w 23"/>
                    <a:gd name="T95" fmla="*/ 8 h 19"/>
                    <a:gd name="T96" fmla="*/ 4 w 23"/>
                    <a:gd name="T97" fmla="*/ 8 h 19"/>
                    <a:gd name="T98" fmla="*/ 4 w 23"/>
                    <a:gd name="T99" fmla="*/ 6 h 19"/>
                    <a:gd name="T100" fmla="*/ 2 w 23"/>
                    <a:gd name="T101" fmla="*/ 6 h 19"/>
                    <a:gd name="T102" fmla="*/ 2 w 23"/>
                    <a:gd name="T103" fmla="*/ 4 h 19"/>
                    <a:gd name="T104" fmla="*/ 2 w 23"/>
                    <a:gd name="T105" fmla="*/ 4 h 19"/>
                    <a:gd name="T106" fmla="*/ 0 w 23"/>
                    <a:gd name="T107" fmla="*/ 2 h 19"/>
                    <a:gd name="T108" fmla="*/ 2 w 23"/>
                    <a:gd name="T109" fmla="*/ 2 h 19"/>
                    <a:gd name="T110" fmla="*/ 2 w 23"/>
                    <a:gd name="T111" fmla="*/ 0 h 19"/>
                    <a:gd name="T112" fmla="*/ 2 w 23"/>
                    <a:gd name="T113" fmla="*/ 2 h 19"/>
                    <a:gd name="T114" fmla="*/ 4 w 23"/>
                    <a:gd name="T115" fmla="*/ 0 h 19"/>
                    <a:gd name="T116" fmla="*/ 6 w 23"/>
                    <a:gd name="T117" fmla="*/ 0 h 19"/>
                    <a:gd name="T118" fmla="*/ 6 w 23"/>
                    <a:gd name="T1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9">
                      <a:moveTo>
                        <a:pt x="6" y="0"/>
                      </a:moveTo>
                      <a:lnTo>
                        <a:pt x="6" y="0"/>
                      </a:lnTo>
                      <a:lnTo>
                        <a:pt x="8" y="0"/>
                      </a:lnTo>
                      <a:lnTo>
                        <a:pt x="8" y="2"/>
                      </a:lnTo>
                      <a:lnTo>
                        <a:pt x="8" y="2"/>
                      </a:lnTo>
                      <a:lnTo>
                        <a:pt x="8" y="2"/>
                      </a:lnTo>
                      <a:lnTo>
                        <a:pt x="8" y="4"/>
                      </a:lnTo>
                      <a:lnTo>
                        <a:pt x="8" y="4"/>
                      </a:lnTo>
                      <a:lnTo>
                        <a:pt x="8" y="4"/>
                      </a:lnTo>
                      <a:lnTo>
                        <a:pt x="8" y="4"/>
                      </a:lnTo>
                      <a:lnTo>
                        <a:pt x="10" y="4"/>
                      </a:lnTo>
                      <a:lnTo>
                        <a:pt x="10" y="4"/>
                      </a:lnTo>
                      <a:lnTo>
                        <a:pt x="10" y="4"/>
                      </a:lnTo>
                      <a:lnTo>
                        <a:pt x="10" y="6"/>
                      </a:lnTo>
                      <a:lnTo>
                        <a:pt x="12" y="6"/>
                      </a:lnTo>
                      <a:lnTo>
                        <a:pt x="12" y="6"/>
                      </a:lnTo>
                      <a:lnTo>
                        <a:pt x="12" y="6"/>
                      </a:lnTo>
                      <a:lnTo>
                        <a:pt x="12" y="6"/>
                      </a:lnTo>
                      <a:lnTo>
                        <a:pt x="13" y="6"/>
                      </a:lnTo>
                      <a:lnTo>
                        <a:pt x="13" y="6"/>
                      </a:lnTo>
                      <a:lnTo>
                        <a:pt x="13" y="6"/>
                      </a:lnTo>
                      <a:lnTo>
                        <a:pt x="13" y="6"/>
                      </a:lnTo>
                      <a:lnTo>
                        <a:pt x="15" y="6"/>
                      </a:lnTo>
                      <a:lnTo>
                        <a:pt x="15" y="4"/>
                      </a:lnTo>
                      <a:lnTo>
                        <a:pt x="15" y="4"/>
                      </a:lnTo>
                      <a:lnTo>
                        <a:pt x="17" y="4"/>
                      </a:lnTo>
                      <a:lnTo>
                        <a:pt x="17" y="4"/>
                      </a:lnTo>
                      <a:lnTo>
                        <a:pt x="17" y="4"/>
                      </a:lnTo>
                      <a:lnTo>
                        <a:pt x="17" y="6"/>
                      </a:lnTo>
                      <a:lnTo>
                        <a:pt x="19" y="6"/>
                      </a:lnTo>
                      <a:lnTo>
                        <a:pt x="19" y="6"/>
                      </a:lnTo>
                      <a:lnTo>
                        <a:pt x="19" y="8"/>
                      </a:lnTo>
                      <a:lnTo>
                        <a:pt x="19" y="8"/>
                      </a:lnTo>
                      <a:lnTo>
                        <a:pt x="17" y="8"/>
                      </a:lnTo>
                      <a:lnTo>
                        <a:pt x="17" y="8"/>
                      </a:lnTo>
                      <a:lnTo>
                        <a:pt x="19" y="8"/>
                      </a:lnTo>
                      <a:lnTo>
                        <a:pt x="19" y="8"/>
                      </a:lnTo>
                      <a:lnTo>
                        <a:pt x="19" y="10"/>
                      </a:lnTo>
                      <a:lnTo>
                        <a:pt x="21" y="10"/>
                      </a:lnTo>
                      <a:lnTo>
                        <a:pt x="21" y="10"/>
                      </a:lnTo>
                      <a:lnTo>
                        <a:pt x="21" y="10"/>
                      </a:lnTo>
                      <a:lnTo>
                        <a:pt x="21" y="10"/>
                      </a:lnTo>
                      <a:lnTo>
                        <a:pt x="21" y="12"/>
                      </a:lnTo>
                      <a:lnTo>
                        <a:pt x="21" y="12"/>
                      </a:lnTo>
                      <a:lnTo>
                        <a:pt x="21" y="14"/>
                      </a:lnTo>
                      <a:lnTo>
                        <a:pt x="21" y="14"/>
                      </a:lnTo>
                      <a:lnTo>
                        <a:pt x="23" y="14"/>
                      </a:lnTo>
                      <a:lnTo>
                        <a:pt x="23" y="16"/>
                      </a:lnTo>
                      <a:lnTo>
                        <a:pt x="23" y="16"/>
                      </a:lnTo>
                      <a:lnTo>
                        <a:pt x="23" y="16"/>
                      </a:lnTo>
                      <a:lnTo>
                        <a:pt x="23" y="16"/>
                      </a:lnTo>
                      <a:lnTo>
                        <a:pt x="23" y="16"/>
                      </a:lnTo>
                      <a:lnTo>
                        <a:pt x="23" y="18"/>
                      </a:lnTo>
                      <a:lnTo>
                        <a:pt x="23" y="18"/>
                      </a:lnTo>
                      <a:lnTo>
                        <a:pt x="23" y="19"/>
                      </a:lnTo>
                      <a:lnTo>
                        <a:pt x="23" y="19"/>
                      </a:lnTo>
                      <a:lnTo>
                        <a:pt x="23" y="19"/>
                      </a:lnTo>
                      <a:lnTo>
                        <a:pt x="23" y="19"/>
                      </a:lnTo>
                      <a:lnTo>
                        <a:pt x="21" y="19"/>
                      </a:lnTo>
                      <a:lnTo>
                        <a:pt x="21" y="19"/>
                      </a:lnTo>
                      <a:lnTo>
                        <a:pt x="21" y="19"/>
                      </a:lnTo>
                      <a:lnTo>
                        <a:pt x="21" y="19"/>
                      </a:lnTo>
                      <a:lnTo>
                        <a:pt x="19" y="19"/>
                      </a:lnTo>
                      <a:lnTo>
                        <a:pt x="19" y="19"/>
                      </a:lnTo>
                      <a:lnTo>
                        <a:pt x="19" y="18"/>
                      </a:lnTo>
                      <a:lnTo>
                        <a:pt x="17" y="18"/>
                      </a:lnTo>
                      <a:lnTo>
                        <a:pt x="17" y="18"/>
                      </a:lnTo>
                      <a:lnTo>
                        <a:pt x="17" y="18"/>
                      </a:lnTo>
                      <a:lnTo>
                        <a:pt x="17" y="18"/>
                      </a:lnTo>
                      <a:lnTo>
                        <a:pt x="15" y="18"/>
                      </a:lnTo>
                      <a:lnTo>
                        <a:pt x="15" y="18"/>
                      </a:lnTo>
                      <a:lnTo>
                        <a:pt x="13" y="18"/>
                      </a:lnTo>
                      <a:lnTo>
                        <a:pt x="13" y="18"/>
                      </a:lnTo>
                      <a:lnTo>
                        <a:pt x="13" y="18"/>
                      </a:lnTo>
                      <a:lnTo>
                        <a:pt x="12" y="18"/>
                      </a:lnTo>
                      <a:lnTo>
                        <a:pt x="12" y="16"/>
                      </a:lnTo>
                      <a:lnTo>
                        <a:pt x="12" y="16"/>
                      </a:lnTo>
                      <a:lnTo>
                        <a:pt x="12" y="16"/>
                      </a:lnTo>
                      <a:lnTo>
                        <a:pt x="12" y="16"/>
                      </a:lnTo>
                      <a:lnTo>
                        <a:pt x="12" y="16"/>
                      </a:lnTo>
                      <a:lnTo>
                        <a:pt x="12" y="14"/>
                      </a:lnTo>
                      <a:lnTo>
                        <a:pt x="12" y="14"/>
                      </a:lnTo>
                      <a:lnTo>
                        <a:pt x="10" y="14"/>
                      </a:lnTo>
                      <a:lnTo>
                        <a:pt x="10" y="12"/>
                      </a:lnTo>
                      <a:lnTo>
                        <a:pt x="10" y="12"/>
                      </a:lnTo>
                      <a:lnTo>
                        <a:pt x="8" y="12"/>
                      </a:lnTo>
                      <a:lnTo>
                        <a:pt x="8" y="12"/>
                      </a:lnTo>
                      <a:lnTo>
                        <a:pt x="8" y="12"/>
                      </a:lnTo>
                      <a:lnTo>
                        <a:pt x="8" y="12"/>
                      </a:lnTo>
                      <a:lnTo>
                        <a:pt x="6" y="12"/>
                      </a:lnTo>
                      <a:lnTo>
                        <a:pt x="6" y="10"/>
                      </a:lnTo>
                      <a:lnTo>
                        <a:pt x="6" y="10"/>
                      </a:lnTo>
                      <a:lnTo>
                        <a:pt x="6" y="10"/>
                      </a:lnTo>
                      <a:lnTo>
                        <a:pt x="6" y="8"/>
                      </a:lnTo>
                      <a:lnTo>
                        <a:pt x="6" y="8"/>
                      </a:lnTo>
                      <a:lnTo>
                        <a:pt x="6" y="8"/>
                      </a:lnTo>
                      <a:lnTo>
                        <a:pt x="4" y="8"/>
                      </a:lnTo>
                      <a:lnTo>
                        <a:pt x="4" y="8"/>
                      </a:lnTo>
                      <a:lnTo>
                        <a:pt x="4" y="8"/>
                      </a:lnTo>
                      <a:lnTo>
                        <a:pt x="4" y="6"/>
                      </a:lnTo>
                      <a:lnTo>
                        <a:pt x="2" y="6"/>
                      </a:lnTo>
                      <a:lnTo>
                        <a:pt x="2" y="6"/>
                      </a:lnTo>
                      <a:lnTo>
                        <a:pt x="2" y="4"/>
                      </a:lnTo>
                      <a:lnTo>
                        <a:pt x="2" y="4"/>
                      </a:lnTo>
                      <a:lnTo>
                        <a:pt x="2" y="4"/>
                      </a:lnTo>
                      <a:lnTo>
                        <a:pt x="2" y="4"/>
                      </a:lnTo>
                      <a:lnTo>
                        <a:pt x="2" y="2"/>
                      </a:lnTo>
                      <a:lnTo>
                        <a:pt x="0" y="2"/>
                      </a:lnTo>
                      <a:lnTo>
                        <a:pt x="0" y="2"/>
                      </a:lnTo>
                      <a:lnTo>
                        <a:pt x="2" y="2"/>
                      </a:lnTo>
                      <a:lnTo>
                        <a:pt x="2" y="0"/>
                      </a:lnTo>
                      <a:lnTo>
                        <a:pt x="2" y="0"/>
                      </a:lnTo>
                      <a:lnTo>
                        <a:pt x="2" y="0"/>
                      </a:lnTo>
                      <a:lnTo>
                        <a:pt x="2" y="2"/>
                      </a:lnTo>
                      <a:lnTo>
                        <a:pt x="4" y="2"/>
                      </a:lnTo>
                      <a:lnTo>
                        <a:pt x="4" y="0"/>
                      </a:lnTo>
                      <a:lnTo>
                        <a:pt x="4" y="0"/>
                      </a:lnTo>
                      <a:lnTo>
                        <a:pt x="6" y="0"/>
                      </a:lnTo>
                      <a:lnTo>
                        <a:pt x="6" y="0"/>
                      </a:lnTo>
                      <a:lnTo>
                        <a:pt x="6" y="0"/>
                      </a:lnTo>
                      <a:lnTo>
                        <a:pt x="6"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0" name="Freeform 2113">
                  <a:extLst>
                    <a:ext uri="{FF2B5EF4-FFF2-40B4-BE49-F238E27FC236}">
                      <a16:creationId xmlns:a16="http://schemas.microsoft.com/office/drawing/2014/main" id="{B9D95E0A-C416-4C7B-B320-B67F6F712587}"/>
                    </a:ext>
                  </a:extLst>
                </p:cNvPr>
                <p:cNvSpPr>
                  <a:spLocks/>
                </p:cNvSpPr>
                <p:nvPr/>
              </p:nvSpPr>
              <p:spPr bwMode="auto">
                <a:xfrm>
                  <a:off x="16156128" y="3325814"/>
                  <a:ext cx="36513" cy="30163"/>
                </a:xfrm>
                <a:custGeom>
                  <a:avLst/>
                  <a:gdLst>
                    <a:gd name="T0" fmla="*/ 6 w 23"/>
                    <a:gd name="T1" fmla="*/ 0 h 19"/>
                    <a:gd name="T2" fmla="*/ 8 w 23"/>
                    <a:gd name="T3" fmla="*/ 2 h 19"/>
                    <a:gd name="T4" fmla="*/ 8 w 23"/>
                    <a:gd name="T5" fmla="*/ 2 h 19"/>
                    <a:gd name="T6" fmla="*/ 8 w 23"/>
                    <a:gd name="T7" fmla="*/ 4 h 19"/>
                    <a:gd name="T8" fmla="*/ 8 w 23"/>
                    <a:gd name="T9" fmla="*/ 4 h 19"/>
                    <a:gd name="T10" fmla="*/ 10 w 23"/>
                    <a:gd name="T11" fmla="*/ 4 h 19"/>
                    <a:gd name="T12" fmla="*/ 10 w 23"/>
                    <a:gd name="T13" fmla="*/ 6 h 19"/>
                    <a:gd name="T14" fmla="*/ 12 w 23"/>
                    <a:gd name="T15" fmla="*/ 6 h 19"/>
                    <a:gd name="T16" fmla="*/ 12 w 23"/>
                    <a:gd name="T17" fmla="*/ 6 h 19"/>
                    <a:gd name="T18" fmla="*/ 13 w 23"/>
                    <a:gd name="T19" fmla="*/ 6 h 19"/>
                    <a:gd name="T20" fmla="*/ 13 w 23"/>
                    <a:gd name="T21" fmla="*/ 6 h 19"/>
                    <a:gd name="T22" fmla="*/ 15 w 23"/>
                    <a:gd name="T23" fmla="*/ 4 h 19"/>
                    <a:gd name="T24" fmla="*/ 17 w 23"/>
                    <a:gd name="T25" fmla="*/ 4 h 19"/>
                    <a:gd name="T26" fmla="*/ 17 w 23"/>
                    <a:gd name="T27" fmla="*/ 4 h 19"/>
                    <a:gd name="T28" fmla="*/ 19 w 23"/>
                    <a:gd name="T29" fmla="*/ 6 h 19"/>
                    <a:gd name="T30" fmla="*/ 19 w 23"/>
                    <a:gd name="T31" fmla="*/ 8 h 19"/>
                    <a:gd name="T32" fmla="*/ 17 w 23"/>
                    <a:gd name="T33" fmla="*/ 8 h 19"/>
                    <a:gd name="T34" fmla="*/ 19 w 23"/>
                    <a:gd name="T35" fmla="*/ 8 h 19"/>
                    <a:gd name="T36" fmla="*/ 19 w 23"/>
                    <a:gd name="T37" fmla="*/ 10 h 19"/>
                    <a:gd name="T38" fmla="*/ 21 w 23"/>
                    <a:gd name="T39" fmla="*/ 10 h 19"/>
                    <a:gd name="T40" fmla="*/ 21 w 23"/>
                    <a:gd name="T41" fmla="*/ 10 h 19"/>
                    <a:gd name="T42" fmla="*/ 21 w 23"/>
                    <a:gd name="T43" fmla="*/ 12 h 19"/>
                    <a:gd name="T44" fmla="*/ 21 w 23"/>
                    <a:gd name="T45" fmla="*/ 14 h 19"/>
                    <a:gd name="T46" fmla="*/ 23 w 23"/>
                    <a:gd name="T47" fmla="*/ 16 h 19"/>
                    <a:gd name="T48" fmla="*/ 23 w 23"/>
                    <a:gd name="T49" fmla="*/ 16 h 19"/>
                    <a:gd name="T50" fmla="*/ 23 w 23"/>
                    <a:gd name="T51" fmla="*/ 16 h 19"/>
                    <a:gd name="T52" fmla="*/ 23 w 23"/>
                    <a:gd name="T53" fmla="*/ 18 h 19"/>
                    <a:gd name="T54" fmla="*/ 23 w 23"/>
                    <a:gd name="T55" fmla="*/ 19 h 19"/>
                    <a:gd name="T56" fmla="*/ 23 w 23"/>
                    <a:gd name="T57" fmla="*/ 19 h 19"/>
                    <a:gd name="T58" fmla="*/ 21 w 23"/>
                    <a:gd name="T59" fmla="*/ 19 h 19"/>
                    <a:gd name="T60" fmla="*/ 21 w 23"/>
                    <a:gd name="T61" fmla="*/ 19 h 19"/>
                    <a:gd name="T62" fmla="*/ 19 w 23"/>
                    <a:gd name="T63" fmla="*/ 19 h 19"/>
                    <a:gd name="T64" fmla="*/ 17 w 23"/>
                    <a:gd name="T65" fmla="*/ 18 h 19"/>
                    <a:gd name="T66" fmla="*/ 17 w 23"/>
                    <a:gd name="T67" fmla="*/ 18 h 19"/>
                    <a:gd name="T68" fmla="*/ 15 w 23"/>
                    <a:gd name="T69" fmla="*/ 18 h 19"/>
                    <a:gd name="T70" fmla="*/ 13 w 23"/>
                    <a:gd name="T71" fmla="*/ 18 h 19"/>
                    <a:gd name="T72" fmla="*/ 13 w 23"/>
                    <a:gd name="T73" fmla="*/ 18 h 19"/>
                    <a:gd name="T74" fmla="*/ 12 w 23"/>
                    <a:gd name="T75" fmla="*/ 16 h 19"/>
                    <a:gd name="T76" fmla="*/ 12 w 23"/>
                    <a:gd name="T77" fmla="*/ 16 h 19"/>
                    <a:gd name="T78" fmla="*/ 12 w 23"/>
                    <a:gd name="T79" fmla="*/ 16 h 19"/>
                    <a:gd name="T80" fmla="*/ 12 w 23"/>
                    <a:gd name="T81" fmla="*/ 14 h 19"/>
                    <a:gd name="T82" fmla="*/ 10 w 23"/>
                    <a:gd name="T83" fmla="*/ 12 h 19"/>
                    <a:gd name="T84" fmla="*/ 8 w 23"/>
                    <a:gd name="T85" fmla="*/ 12 h 19"/>
                    <a:gd name="T86" fmla="*/ 8 w 23"/>
                    <a:gd name="T87" fmla="*/ 12 h 19"/>
                    <a:gd name="T88" fmla="*/ 6 w 23"/>
                    <a:gd name="T89" fmla="*/ 12 h 19"/>
                    <a:gd name="T90" fmla="*/ 6 w 23"/>
                    <a:gd name="T91" fmla="*/ 10 h 19"/>
                    <a:gd name="T92" fmla="*/ 6 w 23"/>
                    <a:gd name="T93" fmla="*/ 8 h 19"/>
                    <a:gd name="T94" fmla="*/ 6 w 23"/>
                    <a:gd name="T95" fmla="*/ 8 h 19"/>
                    <a:gd name="T96" fmla="*/ 4 w 23"/>
                    <a:gd name="T97" fmla="*/ 8 h 19"/>
                    <a:gd name="T98" fmla="*/ 4 w 23"/>
                    <a:gd name="T99" fmla="*/ 6 h 19"/>
                    <a:gd name="T100" fmla="*/ 2 w 23"/>
                    <a:gd name="T101" fmla="*/ 6 h 19"/>
                    <a:gd name="T102" fmla="*/ 2 w 23"/>
                    <a:gd name="T103" fmla="*/ 4 h 19"/>
                    <a:gd name="T104" fmla="*/ 2 w 23"/>
                    <a:gd name="T105" fmla="*/ 4 h 19"/>
                    <a:gd name="T106" fmla="*/ 0 w 23"/>
                    <a:gd name="T107" fmla="*/ 2 h 19"/>
                    <a:gd name="T108" fmla="*/ 2 w 23"/>
                    <a:gd name="T109" fmla="*/ 2 h 19"/>
                    <a:gd name="T110" fmla="*/ 2 w 23"/>
                    <a:gd name="T111" fmla="*/ 0 h 19"/>
                    <a:gd name="T112" fmla="*/ 2 w 23"/>
                    <a:gd name="T113" fmla="*/ 2 h 19"/>
                    <a:gd name="T114" fmla="*/ 4 w 23"/>
                    <a:gd name="T115" fmla="*/ 0 h 19"/>
                    <a:gd name="T116" fmla="*/ 6 w 23"/>
                    <a:gd name="T117" fmla="*/ 0 h 19"/>
                    <a:gd name="T118" fmla="*/ 6 w 23"/>
                    <a:gd name="T1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19">
                      <a:moveTo>
                        <a:pt x="6" y="0"/>
                      </a:moveTo>
                      <a:lnTo>
                        <a:pt x="6" y="0"/>
                      </a:lnTo>
                      <a:lnTo>
                        <a:pt x="8" y="0"/>
                      </a:lnTo>
                      <a:lnTo>
                        <a:pt x="8" y="2"/>
                      </a:lnTo>
                      <a:lnTo>
                        <a:pt x="8" y="2"/>
                      </a:lnTo>
                      <a:lnTo>
                        <a:pt x="8" y="2"/>
                      </a:lnTo>
                      <a:lnTo>
                        <a:pt x="8" y="4"/>
                      </a:lnTo>
                      <a:lnTo>
                        <a:pt x="8" y="4"/>
                      </a:lnTo>
                      <a:lnTo>
                        <a:pt x="8" y="4"/>
                      </a:lnTo>
                      <a:lnTo>
                        <a:pt x="8" y="4"/>
                      </a:lnTo>
                      <a:lnTo>
                        <a:pt x="10" y="4"/>
                      </a:lnTo>
                      <a:lnTo>
                        <a:pt x="10" y="4"/>
                      </a:lnTo>
                      <a:lnTo>
                        <a:pt x="10" y="4"/>
                      </a:lnTo>
                      <a:lnTo>
                        <a:pt x="10" y="6"/>
                      </a:lnTo>
                      <a:lnTo>
                        <a:pt x="12" y="6"/>
                      </a:lnTo>
                      <a:lnTo>
                        <a:pt x="12" y="6"/>
                      </a:lnTo>
                      <a:lnTo>
                        <a:pt x="12" y="6"/>
                      </a:lnTo>
                      <a:lnTo>
                        <a:pt x="12" y="6"/>
                      </a:lnTo>
                      <a:lnTo>
                        <a:pt x="13" y="6"/>
                      </a:lnTo>
                      <a:lnTo>
                        <a:pt x="13" y="6"/>
                      </a:lnTo>
                      <a:lnTo>
                        <a:pt x="13" y="6"/>
                      </a:lnTo>
                      <a:lnTo>
                        <a:pt x="13" y="6"/>
                      </a:lnTo>
                      <a:lnTo>
                        <a:pt x="15" y="6"/>
                      </a:lnTo>
                      <a:lnTo>
                        <a:pt x="15" y="4"/>
                      </a:lnTo>
                      <a:lnTo>
                        <a:pt x="15" y="4"/>
                      </a:lnTo>
                      <a:lnTo>
                        <a:pt x="17" y="4"/>
                      </a:lnTo>
                      <a:lnTo>
                        <a:pt x="17" y="4"/>
                      </a:lnTo>
                      <a:lnTo>
                        <a:pt x="17" y="4"/>
                      </a:lnTo>
                      <a:lnTo>
                        <a:pt x="17" y="6"/>
                      </a:lnTo>
                      <a:lnTo>
                        <a:pt x="19" y="6"/>
                      </a:lnTo>
                      <a:lnTo>
                        <a:pt x="19" y="6"/>
                      </a:lnTo>
                      <a:lnTo>
                        <a:pt x="19" y="8"/>
                      </a:lnTo>
                      <a:lnTo>
                        <a:pt x="19" y="8"/>
                      </a:lnTo>
                      <a:lnTo>
                        <a:pt x="17" y="8"/>
                      </a:lnTo>
                      <a:lnTo>
                        <a:pt x="17" y="8"/>
                      </a:lnTo>
                      <a:lnTo>
                        <a:pt x="19" y="8"/>
                      </a:lnTo>
                      <a:lnTo>
                        <a:pt x="19" y="8"/>
                      </a:lnTo>
                      <a:lnTo>
                        <a:pt x="19" y="10"/>
                      </a:lnTo>
                      <a:lnTo>
                        <a:pt x="21" y="10"/>
                      </a:lnTo>
                      <a:lnTo>
                        <a:pt x="21" y="10"/>
                      </a:lnTo>
                      <a:lnTo>
                        <a:pt x="21" y="10"/>
                      </a:lnTo>
                      <a:lnTo>
                        <a:pt x="21" y="10"/>
                      </a:lnTo>
                      <a:lnTo>
                        <a:pt x="21" y="12"/>
                      </a:lnTo>
                      <a:lnTo>
                        <a:pt x="21" y="12"/>
                      </a:lnTo>
                      <a:lnTo>
                        <a:pt x="21" y="14"/>
                      </a:lnTo>
                      <a:lnTo>
                        <a:pt x="21" y="14"/>
                      </a:lnTo>
                      <a:lnTo>
                        <a:pt x="23" y="14"/>
                      </a:lnTo>
                      <a:lnTo>
                        <a:pt x="23" y="16"/>
                      </a:lnTo>
                      <a:lnTo>
                        <a:pt x="23" y="16"/>
                      </a:lnTo>
                      <a:lnTo>
                        <a:pt x="23" y="16"/>
                      </a:lnTo>
                      <a:lnTo>
                        <a:pt x="23" y="16"/>
                      </a:lnTo>
                      <a:lnTo>
                        <a:pt x="23" y="16"/>
                      </a:lnTo>
                      <a:lnTo>
                        <a:pt x="23" y="18"/>
                      </a:lnTo>
                      <a:lnTo>
                        <a:pt x="23" y="18"/>
                      </a:lnTo>
                      <a:lnTo>
                        <a:pt x="23" y="19"/>
                      </a:lnTo>
                      <a:lnTo>
                        <a:pt x="23" y="19"/>
                      </a:lnTo>
                      <a:lnTo>
                        <a:pt x="23" y="19"/>
                      </a:lnTo>
                      <a:lnTo>
                        <a:pt x="23" y="19"/>
                      </a:lnTo>
                      <a:lnTo>
                        <a:pt x="21" y="19"/>
                      </a:lnTo>
                      <a:lnTo>
                        <a:pt x="21" y="19"/>
                      </a:lnTo>
                      <a:lnTo>
                        <a:pt x="21" y="19"/>
                      </a:lnTo>
                      <a:lnTo>
                        <a:pt x="21" y="19"/>
                      </a:lnTo>
                      <a:lnTo>
                        <a:pt x="19" y="19"/>
                      </a:lnTo>
                      <a:lnTo>
                        <a:pt x="19" y="19"/>
                      </a:lnTo>
                      <a:lnTo>
                        <a:pt x="19" y="18"/>
                      </a:lnTo>
                      <a:lnTo>
                        <a:pt x="17" y="18"/>
                      </a:lnTo>
                      <a:lnTo>
                        <a:pt x="17" y="18"/>
                      </a:lnTo>
                      <a:lnTo>
                        <a:pt x="17" y="18"/>
                      </a:lnTo>
                      <a:lnTo>
                        <a:pt x="17" y="18"/>
                      </a:lnTo>
                      <a:lnTo>
                        <a:pt x="15" y="18"/>
                      </a:lnTo>
                      <a:lnTo>
                        <a:pt x="15" y="18"/>
                      </a:lnTo>
                      <a:lnTo>
                        <a:pt x="13" y="18"/>
                      </a:lnTo>
                      <a:lnTo>
                        <a:pt x="13" y="18"/>
                      </a:lnTo>
                      <a:lnTo>
                        <a:pt x="13" y="18"/>
                      </a:lnTo>
                      <a:lnTo>
                        <a:pt x="12" y="18"/>
                      </a:lnTo>
                      <a:lnTo>
                        <a:pt x="12" y="16"/>
                      </a:lnTo>
                      <a:lnTo>
                        <a:pt x="12" y="16"/>
                      </a:lnTo>
                      <a:lnTo>
                        <a:pt x="12" y="16"/>
                      </a:lnTo>
                      <a:lnTo>
                        <a:pt x="12" y="16"/>
                      </a:lnTo>
                      <a:lnTo>
                        <a:pt x="12" y="16"/>
                      </a:lnTo>
                      <a:lnTo>
                        <a:pt x="12" y="14"/>
                      </a:lnTo>
                      <a:lnTo>
                        <a:pt x="12" y="14"/>
                      </a:lnTo>
                      <a:lnTo>
                        <a:pt x="10" y="14"/>
                      </a:lnTo>
                      <a:lnTo>
                        <a:pt x="10" y="12"/>
                      </a:lnTo>
                      <a:lnTo>
                        <a:pt x="10" y="12"/>
                      </a:lnTo>
                      <a:lnTo>
                        <a:pt x="8" y="12"/>
                      </a:lnTo>
                      <a:lnTo>
                        <a:pt x="8" y="12"/>
                      </a:lnTo>
                      <a:lnTo>
                        <a:pt x="8" y="12"/>
                      </a:lnTo>
                      <a:lnTo>
                        <a:pt x="8" y="12"/>
                      </a:lnTo>
                      <a:lnTo>
                        <a:pt x="6" y="12"/>
                      </a:lnTo>
                      <a:lnTo>
                        <a:pt x="6" y="10"/>
                      </a:lnTo>
                      <a:lnTo>
                        <a:pt x="6" y="10"/>
                      </a:lnTo>
                      <a:lnTo>
                        <a:pt x="6" y="10"/>
                      </a:lnTo>
                      <a:lnTo>
                        <a:pt x="6" y="8"/>
                      </a:lnTo>
                      <a:lnTo>
                        <a:pt x="6" y="8"/>
                      </a:lnTo>
                      <a:lnTo>
                        <a:pt x="6" y="8"/>
                      </a:lnTo>
                      <a:lnTo>
                        <a:pt x="4" y="8"/>
                      </a:lnTo>
                      <a:lnTo>
                        <a:pt x="4" y="8"/>
                      </a:lnTo>
                      <a:lnTo>
                        <a:pt x="4" y="8"/>
                      </a:lnTo>
                      <a:lnTo>
                        <a:pt x="4" y="6"/>
                      </a:lnTo>
                      <a:lnTo>
                        <a:pt x="2" y="6"/>
                      </a:lnTo>
                      <a:lnTo>
                        <a:pt x="2" y="6"/>
                      </a:lnTo>
                      <a:lnTo>
                        <a:pt x="2" y="4"/>
                      </a:lnTo>
                      <a:lnTo>
                        <a:pt x="2" y="4"/>
                      </a:lnTo>
                      <a:lnTo>
                        <a:pt x="2" y="4"/>
                      </a:lnTo>
                      <a:lnTo>
                        <a:pt x="2" y="4"/>
                      </a:lnTo>
                      <a:lnTo>
                        <a:pt x="2" y="2"/>
                      </a:lnTo>
                      <a:lnTo>
                        <a:pt x="0" y="2"/>
                      </a:lnTo>
                      <a:lnTo>
                        <a:pt x="0" y="2"/>
                      </a:lnTo>
                      <a:lnTo>
                        <a:pt x="2" y="2"/>
                      </a:lnTo>
                      <a:lnTo>
                        <a:pt x="2" y="0"/>
                      </a:lnTo>
                      <a:lnTo>
                        <a:pt x="2" y="0"/>
                      </a:lnTo>
                      <a:lnTo>
                        <a:pt x="2" y="0"/>
                      </a:lnTo>
                      <a:lnTo>
                        <a:pt x="2" y="2"/>
                      </a:lnTo>
                      <a:lnTo>
                        <a:pt x="4" y="2"/>
                      </a:lnTo>
                      <a:lnTo>
                        <a:pt x="4" y="0"/>
                      </a:lnTo>
                      <a:lnTo>
                        <a:pt x="4" y="0"/>
                      </a:lnTo>
                      <a:lnTo>
                        <a:pt x="6" y="0"/>
                      </a:lnTo>
                      <a:lnTo>
                        <a:pt x="6" y="0"/>
                      </a:lnTo>
                      <a:lnTo>
                        <a:pt x="6" y="0"/>
                      </a:lnTo>
                      <a:lnTo>
                        <a:pt x="6"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1" name="Freeform 2114">
                  <a:extLst>
                    <a:ext uri="{FF2B5EF4-FFF2-40B4-BE49-F238E27FC236}">
                      <a16:creationId xmlns:a16="http://schemas.microsoft.com/office/drawing/2014/main" id="{05F040F7-74D2-4532-97DB-BA272A144548}"/>
                    </a:ext>
                  </a:extLst>
                </p:cNvPr>
                <p:cNvSpPr>
                  <a:spLocks/>
                </p:cNvSpPr>
                <p:nvPr/>
              </p:nvSpPr>
              <p:spPr bwMode="auto">
                <a:xfrm>
                  <a:off x="16162478" y="3255964"/>
                  <a:ext cx="149225" cy="115888"/>
                </a:xfrm>
                <a:custGeom>
                  <a:avLst/>
                  <a:gdLst>
                    <a:gd name="T0" fmla="*/ 67 w 94"/>
                    <a:gd name="T1" fmla="*/ 4 h 73"/>
                    <a:gd name="T2" fmla="*/ 69 w 94"/>
                    <a:gd name="T3" fmla="*/ 10 h 73"/>
                    <a:gd name="T4" fmla="*/ 73 w 94"/>
                    <a:gd name="T5" fmla="*/ 16 h 73"/>
                    <a:gd name="T6" fmla="*/ 76 w 94"/>
                    <a:gd name="T7" fmla="*/ 21 h 73"/>
                    <a:gd name="T8" fmla="*/ 80 w 94"/>
                    <a:gd name="T9" fmla="*/ 27 h 73"/>
                    <a:gd name="T10" fmla="*/ 86 w 94"/>
                    <a:gd name="T11" fmla="*/ 27 h 73"/>
                    <a:gd name="T12" fmla="*/ 92 w 94"/>
                    <a:gd name="T13" fmla="*/ 29 h 73"/>
                    <a:gd name="T14" fmla="*/ 94 w 94"/>
                    <a:gd name="T15" fmla="*/ 37 h 73"/>
                    <a:gd name="T16" fmla="*/ 88 w 94"/>
                    <a:gd name="T17" fmla="*/ 33 h 73"/>
                    <a:gd name="T18" fmla="*/ 82 w 94"/>
                    <a:gd name="T19" fmla="*/ 35 h 73"/>
                    <a:gd name="T20" fmla="*/ 78 w 94"/>
                    <a:gd name="T21" fmla="*/ 39 h 73"/>
                    <a:gd name="T22" fmla="*/ 76 w 94"/>
                    <a:gd name="T23" fmla="*/ 44 h 73"/>
                    <a:gd name="T24" fmla="*/ 76 w 94"/>
                    <a:gd name="T25" fmla="*/ 50 h 73"/>
                    <a:gd name="T26" fmla="*/ 76 w 94"/>
                    <a:gd name="T27" fmla="*/ 56 h 73"/>
                    <a:gd name="T28" fmla="*/ 73 w 94"/>
                    <a:gd name="T29" fmla="*/ 60 h 73"/>
                    <a:gd name="T30" fmla="*/ 73 w 94"/>
                    <a:gd name="T31" fmla="*/ 60 h 73"/>
                    <a:gd name="T32" fmla="*/ 69 w 94"/>
                    <a:gd name="T33" fmla="*/ 58 h 73"/>
                    <a:gd name="T34" fmla="*/ 67 w 94"/>
                    <a:gd name="T35" fmla="*/ 65 h 73"/>
                    <a:gd name="T36" fmla="*/ 67 w 94"/>
                    <a:gd name="T37" fmla="*/ 71 h 73"/>
                    <a:gd name="T38" fmla="*/ 61 w 94"/>
                    <a:gd name="T39" fmla="*/ 69 h 73"/>
                    <a:gd name="T40" fmla="*/ 57 w 94"/>
                    <a:gd name="T41" fmla="*/ 67 h 73"/>
                    <a:gd name="T42" fmla="*/ 52 w 94"/>
                    <a:gd name="T43" fmla="*/ 63 h 73"/>
                    <a:gd name="T44" fmla="*/ 57 w 94"/>
                    <a:gd name="T45" fmla="*/ 60 h 73"/>
                    <a:gd name="T46" fmla="*/ 55 w 94"/>
                    <a:gd name="T47" fmla="*/ 56 h 73"/>
                    <a:gd name="T48" fmla="*/ 57 w 94"/>
                    <a:gd name="T49" fmla="*/ 52 h 73"/>
                    <a:gd name="T50" fmla="*/ 53 w 94"/>
                    <a:gd name="T51" fmla="*/ 48 h 73"/>
                    <a:gd name="T52" fmla="*/ 48 w 94"/>
                    <a:gd name="T53" fmla="*/ 48 h 73"/>
                    <a:gd name="T54" fmla="*/ 42 w 94"/>
                    <a:gd name="T55" fmla="*/ 52 h 73"/>
                    <a:gd name="T56" fmla="*/ 36 w 94"/>
                    <a:gd name="T57" fmla="*/ 54 h 73"/>
                    <a:gd name="T58" fmla="*/ 32 w 94"/>
                    <a:gd name="T59" fmla="*/ 58 h 73"/>
                    <a:gd name="T60" fmla="*/ 29 w 94"/>
                    <a:gd name="T61" fmla="*/ 62 h 73"/>
                    <a:gd name="T62" fmla="*/ 27 w 94"/>
                    <a:gd name="T63" fmla="*/ 60 h 73"/>
                    <a:gd name="T64" fmla="*/ 29 w 94"/>
                    <a:gd name="T65" fmla="*/ 56 h 73"/>
                    <a:gd name="T66" fmla="*/ 27 w 94"/>
                    <a:gd name="T67" fmla="*/ 52 h 73"/>
                    <a:gd name="T68" fmla="*/ 23 w 94"/>
                    <a:gd name="T69" fmla="*/ 48 h 73"/>
                    <a:gd name="T70" fmla="*/ 19 w 94"/>
                    <a:gd name="T71" fmla="*/ 44 h 73"/>
                    <a:gd name="T72" fmla="*/ 13 w 94"/>
                    <a:gd name="T73" fmla="*/ 40 h 73"/>
                    <a:gd name="T74" fmla="*/ 13 w 94"/>
                    <a:gd name="T75" fmla="*/ 39 h 73"/>
                    <a:gd name="T76" fmla="*/ 17 w 94"/>
                    <a:gd name="T77" fmla="*/ 37 h 73"/>
                    <a:gd name="T78" fmla="*/ 11 w 94"/>
                    <a:gd name="T79" fmla="*/ 33 h 73"/>
                    <a:gd name="T80" fmla="*/ 8 w 94"/>
                    <a:gd name="T81" fmla="*/ 27 h 73"/>
                    <a:gd name="T82" fmla="*/ 9 w 94"/>
                    <a:gd name="T83" fmla="*/ 23 h 73"/>
                    <a:gd name="T84" fmla="*/ 8 w 94"/>
                    <a:gd name="T85" fmla="*/ 19 h 73"/>
                    <a:gd name="T86" fmla="*/ 2 w 94"/>
                    <a:gd name="T87" fmla="*/ 17 h 73"/>
                    <a:gd name="T88" fmla="*/ 4 w 94"/>
                    <a:gd name="T89" fmla="*/ 16 h 73"/>
                    <a:gd name="T90" fmla="*/ 4 w 94"/>
                    <a:gd name="T91" fmla="*/ 12 h 73"/>
                    <a:gd name="T92" fmla="*/ 8 w 94"/>
                    <a:gd name="T93" fmla="*/ 10 h 73"/>
                    <a:gd name="T94" fmla="*/ 11 w 94"/>
                    <a:gd name="T95" fmla="*/ 14 h 73"/>
                    <a:gd name="T96" fmla="*/ 17 w 94"/>
                    <a:gd name="T97" fmla="*/ 16 h 73"/>
                    <a:gd name="T98" fmla="*/ 23 w 94"/>
                    <a:gd name="T99" fmla="*/ 17 h 73"/>
                    <a:gd name="T100" fmla="*/ 29 w 94"/>
                    <a:gd name="T101" fmla="*/ 17 h 73"/>
                    <a:gd name="T102" fmla="*/ 29 w 94"/>
                    <a:gd name="T103" fmla="*/ 12 h 73"/>
                    <a:gd name="T104" fmla="*/ 23 w 94"/>
                    <a:gd name="T105" fmla="*/ 8 h 73"/>
                    <a:gd name="T106" fmla="*/ 25 w 94"/>
                    <a:gd name="T107" fmla="*/ 2 h 73"/>
                    <a:gd name="T108" fmla="*/ 29 w 94"/>
                    <a:gd name="T109" fmla="*/ 2 h 73"/>
                    <a:gd name="T110" fmla="*/ 34 w 94"/>
                    <a:gd name="T111" fmla="*/ 4 h 73"/>
                    <a:gd name="T112" fmla="*/ 36 w 94"/>
                    <a:gd name="T113" fmla="*/ 8 h 73"/>
                    <a:gd name="T114" fmla="*/ 40 w 94"/>
                    <a:gd name="T115" fmla="*/ 14 h 73"/>
                    <a:gd name="T116" fmla="*/ 48 w 94"/>
                    <a:gd name="T117" fmla="*/ 16 h 73"/>
                    <a:gd name="T118" fmla="*/ 52 w 94"/>
                    <a:gd name="T119" fmla="*/ 12 h 73"/>
                    <a:gd name="T120" fmla="*/ 57 w 94"/>
                    <a:gd name="T121" fmla="*/ 8 h 73"/>
                    <a:gd name="T122" fmla="*/ 61 w 94"/>
                    <a:gd name="T1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 h="73">
                      <a:moveTo>
                        <a:pt x="63" y="0"/>
                      </a:moveTo>
                      <a:lnTo>
                        <a:pt x="63" y="2"/>
                      </a:lnTo>
                      <a:lnTo>
                        <a:pt x="63" y="2"/>
                      </a:lnTo>
                      <a:lnTo>
                        <a:pt x="63" y="2"/>
                      </a:lnTo>
                      <a:lnTo>
                        <a:pt x="63" y="2"/>
                      </a:lnTo>
                      <a:lnTo>
                        <a:pt x="63" y="4"/>
                      </a:lnTo>
                      <a:lnTo>
                        <a:pt x="65" y="4"/>
                      </a:lnTo>
                      <a:lnTo>
                        <a:pt x="65" y="4"/>
                      </a:lnTo>
                      <a:lnTo>
                        <a:pt x="65" y="4"/>
                      </a:lnTo>
                      <a:lnTo>
                        <a:pt x="65" y="4"/>
                      </a:lnTo>
                      <a:lnTo>
                        <a:pt x="67" y="4"/>
                      </a:lnTo>
                      <a:lnTo>
                        <a:pt x="67" y="6"/>
                      </a:lnTo>
                      <a:lnTo>
                        <a:pt x="67" y="6"/>
                      </a:lnTo>
                      <a:lnTo>
                        <a:pt x="67" y="6"/>
                      </a:lnTo>
                      <a:lnTo>
                        <a:pt x="67" y="6"/>
                      </a:lnTo>
                      <a:lnTo>
                        <a:pt x="67" y="8"/>
                      </a:lnTo>
                      <a:lnTo>
                        <a:pt x="69" y="8"/>
                      </a:lnTo>
                      <a:lnTo>
                        <a:pt x="69" y="8"/>
                      </a:lnTo>
                      <a:lnTo>
                        <a:pt x="69" y="8"/>
                      </a:lnTo>
                      <a:lnTo>
                        <a:pt x="69" y="10"/>
                      </a:lnTo>
                      <a:lnTo>
                        <a:pt x="69" y="10"/>
                      </a:lnTo>
                      <a:lnTo>
                        <a:pt x="69" y="10"/>
                      </a:lnTo>
                      <a:lnTo>
                        <a:pt x="71" y="10"/>
                      </a:lnTo>
                      <a:lnTo>
                        <a:pt x="71" y="12"/>
                      </a:lnTo>
                      <a:lnTo>
                        <a:pt x="71" y="12"/>
                      </a:lnTo>
                      <a:lnTo>
                        <a:pt x="71" y="12"/>
                      </a:lnTo>
                      <a:lnTo>
                        <a:pt x="73" y="12"/>
                      </a:lnTo>
                      <a:lnTo>
                        <a:pt x="73" y="12"/>
                      </a:lnTo>
                      <a:lnTo>
                        <a:pt x="73" y="14"/>
                      </a:lnTo>
                      <a:lnTo>
                        <a:pt x="73" y="14"/>
                      </a:lnTo>
                      <a:lnTo>
                        <a:pt x="73" y="14"/>
                      </a:lnTo>
                      <a:lnTo>
                        <a:pt x="73" y="16"/>
                      </a:lnTo>
                      <a:lnTo>
                        <a:pt x="73" y="16"/>
                      </a:lnTo>
                      <a:lnTo>
                        <a:pt x="73" y="17"/>
                      </a:lnTo>
                      <a:lnTo>
                        <a:pt x="73" y="17"/>
                      </a:lnTo>
                      <a:lnTo>
                        <a:pt x="73" y="17"/>
                      </a:lnTo>
                      <a:lnTo>
                        <a:pt x="73" y="19"/>
                      </a:lnTo>
                      <a:lnTo>
                        <a:pt x="75" y="19"/>
                      </a:lnTo>
                      <a:lnTo>
                        <a:pt x="75" y="19"/>
                      </a:lnTo>
                      <a:lnTo>
                        <a:pt x="75" y="19"/>
                      </a:lnTo>
                      <a:lnTo>
                        <a:pt x="75" y="19"/>
                      </a:lnTo>
                      <a:lnTo>
                        <a:pt x="76" y="19"/>
                      </a:lnTo>
                      <a:lnTo>
                        <a:pt x="76" y="21"/>
                      </a:lnTo>
                      <a:lnTo>
                        <a:pt x="76" y="21"/>
                      </a:lnTo>
                      <a:lnTo>
                        <a:pt x="76" y="21"/>
                      </a:lnTo>
                      <a:lnTo>
                        <a:pt x="76" y="21"/>
                      </a:lnTo>
                      <a:lnTo>
                        <a:pt x="78" y="21"/>
                      </a:lnTo>
                      <a:lnTo>
                        <a:pt x="78" y="21"/>
                      </a:lnTo>
                      <a:lnTo>
                        <a:pt x="78" y="23"/>
                      </a:lnTo>
                      <a:lnTo>
                        <a:pt x="78" y="23"/>
                      </a:lnTo>
                      <a:lnTo>
                        <a:pt x="78" y="23"/>
                      </a:lnTo>
                      <a:lnTo>
                        <a:pt x="78" y="25"/>
                      </a:lnTo>
                      <a:lnTo>
                        <a:pt x="78" y="25"/>
                      </a:lnTo>
                      <a:lnTo>
                        <a:pt x="78" y="27"/>
                      </a:lnTo>
                      <a:lnTo>
                        <a:pt x="80" y="27"/>
                      </a:lnTo>
                      <a:lnTo>
                        <a:pt x="80" y="27"/>
                      </a:lnTo>
                      <a:lnTo>
                        <a:pt x="80" y="27"/>
                      </a:lnTo>
                      <a:lnTo>
                        <a:pt x="82" y="27"/>
                      </a:lnTo>
                      <a:lnTo>
                        <a:pt x="82" y="27"/>
                      </a:lnTo>
                      <a:lnTo>
                        <a:pt x="82" y="27"/>
                      </a:lnTo>
                      <a:lnTo>
                        <a:pt x="82" y="27"/>
                      </a:lnTo>
                      <a:lnTo>
                        <a:pt x="84" y="27"/>
                      </a:lnTo>
                      <a:lnTo>
                        <a:pt x="84" y="27"/>
                      </a:lnTo>
                      <a:lnTo>
                        <a:pt x="84" y="27"/>
                      </a:lnTo>
                      <a:lnTo>
                        <a:pt x="86" y="27"/>
                      </a:lnTo>
                      <a:lnTo>
                        <a:pt x="86" y="27"/>
                      </a:lnTo>
                      <a:lnTo>
                        <a:pt x="86" y="27"/>
                      </a:lnTo>
                      <a:lnTo>
                        <a:pt x="88" y="27"/>
                      </a:lnTo>
                      <a:lnTo>
                        <a:pt x="88" y="27"/>
                      </a:lnTo>
                      <a:lnTo>
                        <a:pt x="88" y="27"/>
                      </a:lnTo>
                      <a:lnTo>
                        <a:pt x="88" y="27"/>
                      </a:lnTo>
                      <a:lnTo>
                        <a:pt x="90" y="27"/>
                      </a:lnTo>
                      <a:lnTo>
                        <a:pt x="90" y="29"/>
                      </a:lnTo>
                      <a:lnTo>
                        <a:pt x="90" y="29"/>
                      </a:lnTo>
                      <a:lnTo>
                        <a:pt x="90" y="29"/>
                      </a:lnTo>
                      <a:lnTo>
                        <a:pt x="92" y="29"/>
                      </a:lnTo>
                      <a:lnTo>
                        <a:pt x="92" y="29"/>
                      </a:lnTo>
                      <a:lnTo>
                        <a:pt x="92" y="29"/>
                      </a:lnTo>
                      <a:lnTo>
                        <a:pt x="94" y="29"/>
                      </a:lnTo>
                      <a:lnTo>
                        <a:pt x="94" y="29"/>
                      </a:lnTo>
                      <a:lnTo>
                        <a:pt x="94" y="31"/>
                      </a:lnTo>
                      <a:lnTo>
                        <a:pt x="94" y="31"/>
                      </a:lnTo>
                      <a:lnTo>
                        <a:pt x="94" y="33"/>
                      </a:lnTo>
                      <a:lnTo>
                        <a:pt x="94" y="33"/>
                      </a:lnTo>
                      <a:lnTo>
                        <a:pt x="94" y="35"/>
                      </a:lnTo>
                      <a:lnTo>
                        <a:pt x="94" y="35"/>
                      </a:lnTo>
                      <a:lnTo>
                        <a:pt x="94" y="37"/>
                      </a:lnTo>
                      <a:lnTo>
                        <a:pt x="94" y="37"/>
                      </a:lnTo>
                      <a:lnTo>
                        <a:pt x="94" y="37"/>
                      </a:lnTo>
                      <a:lnTo>
                        <a:pt x="94" y="37"/>
                      </a:lnTo>
                      <a:lnTo>
                        <a:pt x="94" y="35"/>
                      </a:lnTo>
                      <a:lnTo>
                        <a:pt x="94" y="35"/>
                      </a:lnTo>
                      <a:lnTo>
                        <a:pt x="92" y="35"/>
                      </a:lnTo>
                      <a:lnTo>
                        <a:pt x="92" y="35"/>
                      </a:lnTo>
                      <a:lnTo>
                        <a:pt x="92" y="33"/>
                      </a:lnTo>
                      <a:lnTo>
                        <a:pt x="90" y="33"/>
                      </a:lnTo>
                      <a:lnTo>
                        <a:pt x="90" y="33"/>
                      </a:lnTo>
                      <a:lnTo>
                        <a:pt x="90" y="33"/>
                      </a:lnTo>
                      <a:lnTo>
                        <a:pt x="88" y="33"/>
                      </a:lnTo>
                      <a:lnTo>
                        <a:pt x="88" y="35"/>
                      </a:lnTo>
                      <a:lnTo>
                        <a:pt x="88" y="35"/>
                      </a:lnTo>
                      <a:lnTo>
                        <a:pt x="88" y="35"/>
                      </a:lnTo>
                      <a:lnTo>
                        <a:pt x="88" y="35"/>
                      </a:lnTo>
                      <a:lnTo>
                        <a:pt x="86" y="35"/>
                      </a:lnTo>
                      <a:lnTo>
                        <a:pt x="86" y="35"/>
                      </a:lnTo>
                      <a:lnTo>
                        <a:pt x="84" y="35"/>
                      </a:lnTo>
                      <a:lnTo>
                        <a:pt x="84" y="35"/>
                      </a:lnTo>
                      <a:lnTo>
                        <a:pt x="84" y="35"/>
                      </a:lnTo>
                      <a:lnTo>
                        <a:pt x="84" y="35"/>
                      </a:lnTo>
                      <a:lnTo>
                        <a:pt x="82" y="35"/>
                      </a:lnTo>
                      <a:lnTo>
                        <a:pt x="82" y="35"/>
                      </a:lnTo>
                      <a:lnTo>
                        <a:pt x="82" y="35"/>
                      </a:lnTo>
                      <a:lnTo>
                        <a:pt x="82" y="35"/>
                      </a:lnTo>
                      <a:lnTo>
                        <a:pt x="82" y="37"/>
                      </a:lnTo>
                      <a:lnTo>
                        <a:pt x="80" y="37"/>
                      </a:lnTo>
                      <a:lnTo>
                        <a:pt x="80" y="37"/>
                      </a:lnTo>
                      <a:lnTo>
                        <a:pt x="80" y="37"/>
                      </a:lnTo>
                      <a:lnTo>
                        <a:pt x="78" y="37"/>
                      </a:lnTo>
                      <a:lnTo>
                        <a:pt x="78" y="37"/>
                      </a:lnTo>
                      <a:lnTo>
                        <a:pt x="78" y="37"/>
                      </a:lnTo>
                      <a:lnTo>
                        <a:pt x="78" y="39"/>
                      </a:lnTo>
                      <a:lnTo>
                        <a:pt x="78" y="39"/>
                      </a:lnTo>
                      <a:lnTo>
                        <a:pt x="78" y="39"/>
                      </a:lnTo>
                      <a:lnTo>
                        <a:pt x="78" y="39"/>
                      </a:lnTo>
                      <a:lnTo>
                        <a:pt x="78" y="40"/>
                      </a:lnTo>
                      <a:lnTo>
                        <a:pt x="78" y="40"/>
                      </a:lnTo>
                      <a:lnTo>
                        <a:pt x="78" y="42"/>
                      </a:lnTo>
                      <a:lnTo>
                        <a:pt x="78" y="42"/>
                      </a:lnTo>
                      <a:lnTo>
                        <a:pt x="78" y="42"/>
                      </a:lnTo>
                      <a:lnTo>
                        <a:pt x="78" y="44"/>
                      </a:lnTo>
                      <a:lnTo>
                        <a:pt x="78" y="44"/>
                      </a:lnTo>
                      <a:lnTo>
                        <a:pt x="76" y="44"/>
                      </a:lnTo>
                      <a:lnTo>
                        <a:pt x="76" y="44"/>
                      </a:lnTo>
                      <a:lnTo>
                        <a:pt x="76" y="46"/>
                      </a:lnTo>
                      <a:lnTo>
                        <a:pt x="78" y="46"/>
                      </a:lnTo>
                      <a:lnTo>
                        <a:pt x="78" y="46"/>
                      </a:lnTo>
                      <a:lnTo>
                        <a:pt x="76" y="46"/>
                      </a:lnTo>
                      <a:lnTo>
                        <a:pt x="76" y="46"/>
                      </a:lnTo>
                      <a:lnTo>
                        <a:pt x="76" y="48"/>
                      </a:lnTo>
                      <a:lnTo>
                        <a:pt x="76" y="48"/>
                      </a:lnTo>
                      <a:lnTo>
                        <a:pt x="76" y="48"/>
                      </a:lnTo>
                      <a:lnTo>
                        <a:pt x="76" y="50"/>
                      </a:lnTo>
                      <a:lnTo>
                        <a:pt x="76" y="50"/>
                      </a:lnTo>
                      <a:lnTo>
                        <a:pt x="76" y="52"/>
                      </a:lnTo>
                      <a:lnTo>
                        <a:pt x="76" y="52"/>
                      </a:lnTo>
                      <a:lnTo>
                        <a:pt x="76" y="52"/>
                      </a:lnTo>
                      <a:lnTo>
                        <a:pt x="76" y="52"/>
                      </a:lnTo>
                      <a:lnTo>
                        <a:pt x="76" y="52"/>
                      </a:lnTo>
                      <a:lnTo>
                        <a:pt x="76" y="54"/>
                      </a:lnTo>
                      <a:lnTo>
                        <a:pt x="78" y="54"/>
                      </a:lnTo>
                      <a:lnTo>
                        <a:pt x="78" y="54"/>
                      </a:lnTo>
                      <a:lnTo>
                        <a:pt x="78" y="56"/>
                      </a:lnTo>
                      <a:lnTo>
                        <a:pt x="76" y="56"/>
                      </a:lnTo>
                      <a:lnTo>
                        <a:pt x="76" y="56"/>
                      </a:lnTo>
                      <a:lnTo>
                        <a:pt x="76" y="56"/>
                      </a:lnTo>
                      <a:lnTo>
                        <a:pt x="76" y="54"/>
                      </a:lnTo>
                      <a:lnTo>
                        <a:pt x="75" y="54"/>
                      </a:lnTo>
                      <a:lnTo>
                        <a:pt x="75" y="54"/>
                      </a:lnTo>
                      <a:lnTo>
                        <a:pt x="75" y="56"/>
                      </a:lnTo>
                      <a:lnTo>
                        <a:pt x="75" y="56"/>
                      </a:lnTo>
                      <a:lnTo>
                        <a:pt x="75" y="58"/>
                      </a:lnTo>
                      <a:lnTo>
                        <a:pt x="75" y="58"/>
                      </a:lnTo>
                      <a:lnTo>
                        <a:pt x="75" y="60"/>
                      </a:lnTo>
                      <a:lnTo>
                        <a:pt x="75" y="60"/>
                      </a:lnTo>
                      <a:lnTo>
                        <a:pt x="73" y="60"/>
                      </a:lnTo>
                      <a:lnTo>
                        <a:pt x="73" y="60"/>
                      </a:lnTo>
                      <a:lnTo>
                        <a:pt x="73" y="62"/>
                      </a:lnTo>
                      <a:lnTo>
                        <a:pt x="73" y="62"/>
                      </a:lnTo>
                      <a:lnTo>
                        <a:pt x="73" y="62"/>
                      </a:lnTo>
                      <a:lnTo>
                        <a:pt x="73" y="62"/>
                      </a:lnTo>
                      <a:lnTo>
                        <a:pt x="71" y="62"/>
                      </a:lnTo>
                      <a:lnTo>
                        <a:pt x="71" y="62"/>
                      </a:lnTo>
                      <a:lnTo>
                        <a:pt x="71" y="62"/>
                      </a:lnTo>
                      <a:lnTo>
                        <a:pt x="71" y="60"/>
                      </a:lnTo>
                      <a:lnTo>
                        <a:pt x="71" y="60"/>
                      </a:lnTo>
                      <a:lnTo>
                        <a:pt x="73" y="60"/>
                      </a:lnTo>
                      <a:lnTo>
                        <a:pt x="73" y="60"/>
                      </a:lnTo>
                      <a:lnTo>
                        <a:pt x="73" y="60"/>
                      </a:lnTo>
                      <a:lnTo>
                        <a:pt x="73" y="60"/>
                      </a:lnTo>
                      <a:lnTo>
                        <a:pt x="73" y="60"/>
                      </a:lnTo>
                      <a:lnTo>
                        <a:pt x="71" y="60"/>
                      </a:lnTo>
                      <a:lnTo>
                        <a:pt x="71" y="58"/>
                      </a:lnTo>
                      <a:lnTo>
                        <a:pt x="71" y="58"/>
                      </a:lnTo>
                      <a:lnTo>
                        <a:pt x="71" y="58"/>
                      </a:lnTo>
                      <a:lnTo>
                        <a:pt x="69" y="58"/>
                      </a:lnTo>
                      <a:lnTo>
                        <a:pt x="69" y="58"/>
                      </a:lnTo>
                      <a:lnTo>
                        <a:pt x="69" y="58"/>
                      </a:lnTo>
                      <a:lnTo>
                        <a:pt x="69" y="60"/>
                      </a:lnTo>
                      <a:lnTo>
                        <a:pt x="69" y="60"/>
                      </a:lnTo>
                      <a:lnTo>
                        <a:pt x="69" y="60"/>
                      </a:lnTo>
                      <a:lnTo>
                        <a:pt x="69" y="62"/>
                      </a:lnTo>
                      <a:lnTo>
                        <a:pt x="69" y="62"/>
                      </a:lnTo>
                      <a:lnTo>
                        <a:pt x="69" y="63"/>
                      </a:lnTo>
                      <a:lnTo>
                        <a:pt x="69" y="63"/>
                      </a:lnTo>
                      <a:lnTo>
                        <a:pt x="69" y="63"/>
                      </a:lnTo>
                      <a:lnTo>
                        <a:pt x="67" y="63"/>
                      </a:lnTo>
                      <a:lnTo>
                        <a:pt x="67" y="65"/>
                      </a:lnTo>
                      <a:lnTo>
                        <a:pt x="67" y="65"/>
                      </a:lnTo>
                      <a:lnTo>
                        <a:pt x="67" y="67"/>
                      </a:lnTo>
                      <a:lnTo>
                        <a:pt x="67" y="67"/>
                      </a:lnTo>
                      <a:lnTo>
                        <a:pt x="69" y="67"/>
                      </a:lnTo>
                      <a:lnTo>
                        <a:pt x="69" y="67"/>
                      </a:lnTo>
                      <a:lnTo>
                        <a:pt x="69" y="69"/>
                      </a:lnTo>
                      <a:lnTo>
                        <a:pt x="69" y="69"/>
                      </a:lnTo>
                      <a:lnTo>
                        <a:pt x="69" y="71"/>
                      </a:lnTo>
                      <a:lnTo>
                        <a:pt x="69" y="71"/>
                      </a:lnTo>
                      <a:lnTo>
                        <a:pt x="67" y="71"/>
                      </a:lnTo>
                      <a:lnTo>
                        <a:pt x="67" y="71"/>
                      </a:lnTo>
                      <a:lnTo>
                        <a:pt x="67" y="71"/>
                      </a:lnTo>
                      <a:lnTo>
                        <a:pt x="67" y="73"/>
                      </a:lnTo>
                      <a:lnTo>
                        <a:pt x="65" y="73"/>
                      </a:lnTo>
                      <a:lnTo>
                        <a:pt x="65" y="73"/>
                      </a:lnTo>
                      <a:lnTo>
                        <a:pt x="63" y="73"/>
                      </a:lnTo>
                      <a:lnTo>
                        <a:pt x="63" y="73"/>
                      </a:lnTo>
                      <a:lnTo>
                        <a:pt x="63" y="73"/>
                      </a:lnTo>
                      <a:lnTo>
                        <a:pt x="63" y="71"/>
                      </a:lnTo>
                      <a:lnTo>
                        <a:pt x="63" y="71"/>
                      </a:lnTo>
                      <a:lnTo>
                        <a:pt x="61" y="71"/>
                      </a:lnTo>
                      <a:lnTo>
                        <a:pt x="61" y="71"/>
                      </a:lnTo>
                      <a:lnTo>
                        <a:pt x="61" y="69"/>
                      </a:lnTo>
                      <a:lnTo>
                        <a:pt x="61" y="69"/>
                      </a:lnTo>
                      <a:lnTo>
                        <a:pt x="61" y="69"/>
                      </a:lnTo>
                      <a:lnTo>
                        <a:pt x="61" y="67"/>
                      </a:lnTo>
                      <a:lnTo>
                        <a:pt x="59" y="67"/>
                      </a:lnTo>
                      <a:lnTo>
                        <a:pt x="59" y="69"/>
                      </a:lnTo>
                      <a:lnTo>
                        <a:pt x="59" y="69"/>
                      </a:lnTo>
                      <a:lnTo>
                        <a:pt x="57" y="69"/>
                      </a:lnTo>
                      <a:lnTo>
                        <a:pt x="57" y="67"/>
                      </a:lnTo>
                      <a:lnTo>
                        <a:pt x="57" y="67"/>
                      </a:lnTo>
                      <a:lnTo>
                        <a:pt x="57" y="67"/>
                      </a:lnTo>
                      <a:lnTo>
                        <a:pt x="57" y="67"/>
                      </a:lnTo>
                      <a:lnTo>
                        <a:pt x="57" y="67"/>
                      </a:lnTo>
                      <a:lnTo>
                        <a:pt x="57" y="65"/>
                      </a:lnTo>
                      <a:lnTo>
                        <a:pt x="55" y="65"/>
                      </a:lnTo>
                      <a:lnTo>
                        <a:pt x="55" y="65"/>
                      </a:lnTo>
                      <a:lnTo>
                        <a:pt x="55" y="65"/>
                      </a:lnTo>
                      <a:lnTo>
                        <a:pt x="55" y="65"/>
                      </a:lnTo>
                      <a:lnTo>
                        <a:pt x="53" y="65"/>
                      </a:lnTo>
                      <a:lnTo>
                        <a:pt x="53" y="65"/>
                      </a:lnTo>
                      <a:lnTo>
                        <a:pt x="53" y="63"/>
                      </a:lnTo>
                      <a:lnTo>
                        <a:pt x="52" y="63"/>
                      </a:lnTo>
                      <a:lnTo>
                        <a:pt x="52" y="63"/>
                      </a:lnTo>
                      <a:lnTo>
                        <a:pt x="52" y="62"/>
                      </a:lnTo>
                      <a:lnTo>
                        <a:pt x="53" y="62"/>
                      </a:lnTo>
                      <a:lnTo>
                        <a:pt x="53" y="62"/>
                      </a:lnTo>
                      <a:lnTo>
                        <a:pt x="53" y="62"/>
                      </a:lnTo>
                      <a:lnTo>
                        <a:pt x="55" y="62"/>
                      </a:lnTo>
                      <a:lnTo>
                        <a:pt x="55" y="62"/>
                      </a:lnTo>
                      <a:lnTo>
                        <a:pt x="55" y="62"/>
                      </a:lnTo>
                      <a:lnTo>
                        <a:pt x="57" y="62"/>
                      </a:lnTo>
                      <a:lnTo>
                        <a:pt x="57" y="62"/>
                      </a:lnTo>
                      <a:lnTo>
                        <a:pt x="57" y="62"/>
                      </a:lnTo>
                      <a:lnTo>
                        <a:pt x="57" y="60"/>
                      </a:lnTo>
                      <a:lnTo>
                        <a:pt x="59" y="60"/>
                      </a:lnTo>
                      <a:lnTo>
                        <a:pt x="59" y="60"/>
                      </a:lnTo>
                      <a:lnTo>
                        <a:pt x="57" y="60"/>
                      </a:lnTo>
                      <a:lnTo>
                        <a:pt x="57" y="60"/>
                      </a:lnTo>
                      <a:lnTo>
                        <a:pt x="57" y="60"/>
                      </a:lnTo>
                      <a:lnTo>
                        <a:pt x="57" y="58"/>
                      </a:lnTo>
                      <a:lnTo>
                        <a:pt x="57" y="58"/>
                      </a:lnTo>
                      <a:lnTo>
                        <a:pt x="55" y="58"/>
                      </a:lnTo>
                      <a:lnTo>
                        <a:pt x="55" y="58"/>
                      </a:lnTo>
                      <a:lnTo>
                        <a:pt x="55" y="58"/>
                      </a:lnTo>
                      <a:lnTo>
                        <a:pt x="55" y="56"/>
                      </a:lnTo>
                      <a:lnTo>
                        <a:pt x="55" y="56"/>
                      </a:lnTo>
                      <a:lnTo>
                        <a:pt x="55" y="56"/>
                      </a:lnTo>
                      <a:lnTo>
                        <a:pt x="55" y="54"/>
                      </a:lnTo>
                      <a:lnTo>
                        <a:pt x="55" y="54"/>
                      </a:lnTo>
                      <a:lnTo>
                        <a:pt x="55" y="54"/>
                      </a:lnTo>
                      <a:lnTo>
                        <a:pt x="55" y="54"/>
                      </a:lnTo>
                      <a:lnTo>
                        <a:pt x="57" y="54"/>
                      </a:lnTo>
                      <a:lnTo>
                        <a:pt x="57" y="54"/>
                      </a:lnTo>
                      <a:lnTo>
                        <a:pt x="57" y="52"/>
                      </a:lnTo>
                      <a:lnTo>
                        <a:pt x="57" y="52"/>
                      </a:lnTo>
                      <a:lnTo>
                        <a:pt x="57" y="52"/>
                      </a:lnTo>
                      <a:lnTo>
                        <a:pt x="57" y="52"/>
                      </a:lnTo>
                      <a:lnTo>
                        <a:pt x="57" y="52"/>
                      </a:lnTo>
                      <a:lnTo>
                        <a:pt x="57" y="52"/>
                      </a:lnTo>
                      <a:lnTo>
                        <a:pt x="55" y="52"/>
                      </a:lnTo>
                      <a:lnTo>
                        <a:pt x="55" y="50"/>
                      </a:lnTo>
                      <a:lnTo>
                        <a:pt x="55" y="50"/>
                      </a:lnTo>
                      <a:lnTo>
                        <a:pt x="55" y="50"/>
                      </a:lnTo>
                      <a:lnTo>
                        <a:pt x="55" y="50"/>
                      </a:lnTo>
                      <a:lnTo>
                        <a:pt x="55" y="48"/>
                      </a:lnTo>
                      <a:lnTo>
                        <a:pt x="53" y="48"/>
                      </a:lnTo>
                      <a:lnTo>
                        <a:pt x="53" y="48"/>
                      </a:lnTo>
                      <a:lnTo>
                        <a:pt x="53" y="48"/>
                      </a:lnTo>
                      <a:lnTo>
                        <a:pt x="53" y="46"/>
                      </a:lnTo>
                      <a:lnTo>
                        <a:pt x="52" y="46"/>
                      </a:lnTo>
                      <a:lnTo>
                        <a:pt x="52" y="46"/>
                      </a:lnTo>
                      <a:lnTo>
                        <a:pt x="52" y="46"/>
                      </a:lnTo>
                      <a:lnTo>
                        <a:pt x="50" y="46"/>
                      </a:lnTo>
                      <a:lnTo>
                        <a:pt x="50" y="46"/>
                      </a:lnTo>
                      <a:lnTo>
                        <a:pt x="50" y="46"/>
                      </a:lnTo>
                      <a:lnTo>
                        <a:pt x="50" y="48"/>
                      </a:lnTo>
                      <a:lnTo>
                        <a:pt x="48" y="48"/>
                      </a:lnTo>
                      <a:lnTo>
                        <a:pt x="48" y="48"/>
                      </a:lnTo>
                      <a:lnTo>
                        <a:pt x="48" y="48"/>
                      </a:lnTo>
                      <a:lnTo>
                        <a:pt x="46" y="48"/>
                      </a:lnTo>
                      <a:lnTo>
                        <a:pt x="46" y="50"/>
                      </a:lnTo>
                      <a:lnTo>
                        <a:pt x="46" y="50"/>
                      </a:lnTo>
                      <a:lnTo>
                        <a:pt x="46" y="50"/>
                      </a:lnTo>
                      <a:lnTo>
                        <a:pt x="46" y="50"/>
                      </a:lnTo>
                      <a:lnTo>
                        <a:pt x="44" y="50"/>
                      </a:lnTo>
                      <a:lnTo>
                        <a:pt x="44" y="50"/>
                      </a:lnTo>
                      <a:lnTo>
                        <a:pt x="44" y="50"/>
                      </a:lnTo>
                      <a:lnTo>
                        <a:pt x="44" y="52"/>
                      </a:lnTo>
                      <a:lnTo>
                        <a:pt x="42" y="52"/>
                      </a:lnTo>
                      <a:lnTo>
                        <a:pt x="42" y="52"/>
                      </a:lnTo>
                      <a:lnTo>
                        <a:pt x="42" y="52"/>
                      </a:lnTo>
                      <a:lnTo>
                        <a:pt x="40" y="52"/>
                      </a:lnTo>
                      <a:lnTo>
                        <a:pt x="40" y="52"/>
                      </a:lnTo>
                      <a:lnTo>
                        <a:pt x="40" y="52"/>
                      </a:lnTo>
                      <a:lnTo>
                        <a:pt x="40" y="54"/>
                      </a:lnTo>
                      <a:lnTo>
                        <a:pt x="40" y="54"/>
                      </a:lnTo>
                      <a:lnTo>
                        <a:pt x="38" y="54"/>
                      </a:lnTo>
                      <a:lnTo>
                        <a:pt x="38" y="54"/>
                      </a:lnTo>
                      <a:lnTo>
                        <a:pt x="38" y="54"/>
                      </a:lnTo>
                      <a:lnTo>
                        <a:pt x="36" y="54"/>
                      </a:lnTo>
                      <a:lnTo>
                        <a:pt x="36" y="54"/>
                      </a:lnTo>
                      <a:lnTo>
                        <a:pt x="36" y="56"/>
                      </a:lnTo>
                      <a:lnTo>
                        <a:pt x="36" y="56"/>
                      </a:lnTo>
                      <a:lnTo>
                        <a:pt x="36" y="56"/>
                      </a:lnTo>
                      <a:lnTo>
                        <a:pt x="36" y="58"/>
                      </a:lnTo>
                      <a:lnTo>
                        <a:pt x="34" y="58"/>
                      </a:lnTo>
                      <a:lnTo>
                        <a:pt x="34" y="58"/>
                      </a:lnTo>
                      <a:lnTo>
                        <a:pt x="34" y="58"/>
                      </a:lnTo>
                      <a:lnTo>
                        <a:pt x="34" y="58"/>
                      </a:lnTo>
                      <a:lnTo>
                        <a:pt x="34" y="58"/>
                      </a:lnTo>
                      <a:lnTo>
                        <a:pt x="32" y="58"/>
                      </a:lnTo>
                      <a:lnTo>
                        <a:pt x="32" y="58"/>
                      </a:lnTo>
                      <a:lnTo>
                        <a:pt x="32" y="58"/>
                      </a:lnTo>
                      <a:lnTo>
                        <a:pt x="32" y="60"/>
                      </a:lnTo>
                      <a:lnTo>
                        <a:pt x="31" y="60"/>
                      </a:lnTo>
                      <a:lnTo>
                        <a:pt x="31" y="60"/>
                      </a:lnTo>
                      <a:lnTo>
                        <a:pt x="31" y="60"/>
                      </a:lnTo>
                      <a:lnTo>
                        <a:pt x="31" y="60"/>
                      </a:lnTo>
                      <a:lnTo>
                        <a:pt x="31" y="60"/>
                      </a:lnTo>
                      <a:lnTo>
                        <a:pt x="29" y="60"/>
                      </a:lnTo>
                      <a:lnTo>
                        <a:pt x="29" y="62"/>
                      </a:lnTo>
                      <a:lnTo>
                        <a:pt x="29" y="62"/>
                      </a:lnTo>
                      <a:lnTo>
                        <a:pt x="29" y="62"/>
                      </a:lnTo>
                      <a:lnTo>
                        <a:pt x="29" y="62"/>
                      </a:lnTo>
                      <a:lnTo>
                        <a:pt x="29" y="63"/>
                      </a:lnTo>
                      <a:lnTo>
                        <a:pt x="27" y="63"/>
                      </a:lnTo>
                      <a:lnTo>
                        <a:pt x="27" y="62"/>
                      </a:lnTo>
                      <a:lnTo>
                        <a:pt x="27" y="62"/>
                      </a:lnTo>
                      <a:lnTo>
                        <a:pt x="27" y="62"/>
                      </a:lnTo>
                      <a:lnTo>
                        <a:pt x="27" y="62"/>
                      </a:lnTo>
                      <a:lnTo>
                        <a:pt x="27" y="60"/>
                      </a:lnTo>
                      <a:lnTo>
                        <a:pt x="27" y="60"/>
                      </a:lnTo>
                      <a:lnTo>
                        <a:pt x="27" y="60"/>
                      </a:lnTo>
                      <a:lnTo>
                        <a:pt x="27" y="60"/>
                      </a:lnTo>
                      <a:lnTo>
                        <a:pt x="27" y="58"/>
                      </a:lnTo>
                      <a:lnTo>
                        <a:pt x="25" y="58"/>
                      </a:lnTo>
                      <a:lnTo>
                        <a:pt x="25" y="58"/>
                      </a:lnTo>
                      <a:lnTo>
                        <a:pt x="25" y="56"/>
                      </a:lnTo>
                      <a:lnTo>
                        <a:pt x="27" y="56"/>
                      </a:lnTo>
                      <a:lnTo>
                        <a:pt x="27" y="56"/>
                      </a:lnTo>
                      <a:lnTo>
                        <a:pt x="27" y="58"/>
                      </a:lnTo>
                      <a:lnTo>
                        <a:pt x="29" y="58"/>
                      </a:lnTo>
                      <a:lnTo>
                        <a:pt x="29" y="56"/>
                      </a:lnTo>
                      <a:lnTo>
                        <a:pt x="29" y="56"/>
                      </a:lnTo>
                      <a:lnTo>
                        <a:pt x="27" y="56"/>
                      </a:lnTo>
                      <a:lnTo>
                        <a:pt x="27" y="54"/>
                      </a:lnTo>
                      <a:lnTo>
                        <a:pt x="27" y="54"/>
                      </a:lnTo>
                      <a:lnTo>
                        <a:pt x="27" y="54"/>
                      </a:lnTo>
                      <a:lnTo>
                        <a:pt x="25" y="54"/>
                      </a:lnTo>
                      <a:lnTo>
                        <a:pt x="25" y="54"/>
                      </a:lnTo>
                      <a:lnTo>
                        <a:pt x="25" y="52"/>
                      </a:lnTo>
                      <a:lnTo>
                        <a:pt x="25" y="52"/>
                      </a:lnTo>
                      <a:lnTo>
                        <a:pt x="25" y="52"/>
                      </a:lnTo>
                      <a:lnTo>
                        <a:pt x="25" y="52"/>
                      </a:lnTo>
                      <a:lnTo>
                        <a:pt x="27" y="52"/>
                      </a:lnTo>
                      <a:lnTo>
                        <a:pt x="27" y="50"/>
                      </a:lnTo>
                      <a:lnTo>
                        <a:pt x="27" y="50"/>
                      </a:lnTo>
                      <a:lnTo>
                        <a:pt x="27" y="50"/>
                      </a:lnTo>
                      <a:lnTo>
                        <a:pt x="27" y="48"/>
                      </a:lnTo>
                      <a:lnTo>
                        <a:pt x="27" y="48"/>
                      </a:lnTo>
                      <a:lnTo>
                        <a:pt x="25" y="48"/>
                      </a:lnTo>
                      <a:lnTo>
                        <a:pt x="25" y="48"/>
                      </a:lnTo>
                      <a:lnTo>
                        <a:pt x="25" y="48"/>
                      </a:lnTo>
                      <a:lnTo>
                        <a:pt x="25" y="48"/>
                      </a:lnTo>
                      <a:lnTo>
                        <a:pt x="23" y="48"/>
                      </a:lnTo>
                      <a:lnTo>
                        <a:pt x="23" y="48"/>
                      </a:lnTo>
                      <a:lnTo>
                        <a:pt x="23" y="48"/>
                      </a:lnTo>
                      <a:lnTo>
                        <a:pt x="21" y="48"/>
                      </a:lnTo>
                      <a:lnTo>
                        <a:pt x="21" y="48"/>
                      </a:lnTo>
                      <a:lnTo>
                        <a:pt x="21" y="48"/>
                      </a:lnTo>
                      <a:lnTo>
                        <a:pt x="21" y="48"/>
                      </a:lnTo>
                      <a:lnTo>
                        <a:pt x="21" y="46"/>
                      </a:lnTo>
                      <a:lnTo>
                        <a:pt x="19" y="46"/>
                      </a:lnTo>
                      <a:lnTo>
                        <a:pt x="19" y="46"/>
                      </a:lnTo>
                      <a:lnTo>
                        <a:pt x="19" y="46"/>
                      </a:lnTo>
                      <a:lnTo>
                        <a:pt x="19" y="46"/>
                      </a:lnTo>
                      <a:lnTo>
                        <a:pt x="19" y="44"/>
                      </a:lnTo>
                      <a:lnTo>
                        <a:pt x="17" y="44"/>
                      </a:lnTo>
                      <a:lnTo>
                        <a:pt x="17" y="44"/>
                      </a:lnTo>
                      <a:lnTo>
                        <a:pt x="17" y="44"/>
                      </a:lnTo>
                      <a:lnTo>
                        <a:pt x="17" y="44"/>
                      </a:lnTo>
                      <a:lnTo>
                        <a:pt x="15" y="44"/>
                      </a:lnTo>
                      <a:lnTo>
                        <a:pt x="15" y="44"/>
                      </a:lnTo>
                      <a:lnTo>
                        <a:pt x="15" y="44"/>
                      </a:lnTo>
                      <a:lnTo>
                        <a:pt x="15" y="42"/>
                      </a:lnTo>
                      <a:lnTo>
                        <a:pt x="15" y="42"/>
                      </a:lnTo>
                      <a:lnTo>
                        <a:pt x="13" y="42"/>
                      </a:lnTo>
                      <a:lnTo>
                        <a:pt x="13" y="40"/>
                      </a:lnTo>
                      <a:lnTo>
                        <a:pt x="13" y="40"/>
                      </a:lnTo>
                      <a:lnTo>
                        <a:pt x="13" y="40"/>
                      </a:lnTo>
                      <a:lnTo>
                        <a:pt x="11" y="40"/>
                      </a:lnTo>
                      <a:lnTo>
                        <a:pt x="11" y="40"/>
                      </a:lnTo>
                      <a:lnTo>
                        <a:pt x="11" y="40"/>
                      </a:lnTo>
                      <a:lnTo>
                        <a:pt x="9" y="40"/>
                      </a:lnTo>
                      <a:lnTo>
                        <a:pt x="9" y="39"/>
                      </a:lnTo>
                      <a:lnTo>
                        <a:pt x="11" y="39"/>
                      </a:lnTo>
                      <a:lnTo>
                        <a:pt x="11" y="39"/>
                      </a:lnTo>
                      <a:lnTo>
                        <a:pt x="13" y="39"/>
                      </a:lnTo>
                      <a:lnTo>
                        <a:pt x="13" y="39"/>
                      </a:lnTo>
                      <a:lnTo>
                        <a:pt x="13" y="40"/>
                      </a:lnTo>
                      <a:lnTo>
                        <a:pt x="13" y="40"/>
                      </a:lnTo>
                      <a:lnTo>
                        <a:pt x="15" y="40"/>
                      </a:lnTo>
                      <a:lnTo>
                        <a:pt x="15" y="39"/>
                      </a:lnTo>
                      <a:lnTo>
                        <a:pt x="15" y="39"/>
                      </a:lnTo>
                      <a:lnTo>
                        <a:pt x="15" y="39"/>
                      </a:lnTo>
                      <a:lnTo>
                        <a:pt x="17" y="39"/>
                      </a:lnTo>
                      <a:lnTo>
                        <a:pt x="17" y="37"/>
                      </a:lnTo>
                      <a:lnTo>
                        <a:pt x="17" y="37"/>
                      </a:lnTo>
                      <a:lnTo>
                        <a:pt x="17" y="37"/>
                      </a:lnTo>
                      <a:lnTo>
                        <a:pt x="17" y="37"/>
                      </a:lnTo>
                      <a:lnTo>
                        <a:pt x="17" y="35"/>
                      </a:lnTo>
                      <a:lnTo>
                        <a:pt x="17" y="35"/>
                      </a:lnTo>
                      <a:lnTo>
                        <a:pt x="17" y="35"/>
                      </a:lnTo>
                      <a:lnTo>
                        <a:pt x="15" y="35"/>
                      </a:lnTo>
                      <a:lnTo>
                        <a:pt x="15" y="35"/>
                      </a:lnTo>
                      <a:lnTo>
                        <a:pt x="15" y="33"/>
                      </a:lnTo>
                      <a:lnTo>
                        <a:pt x="13" y="33"/>
                      </a:lnTo>
                      <a:lnTo>
                        <a:pt x="13" y="33"/>
                      </a:lnTo>
                      <a:lnTo>
                        <a:pt x="13" y="33"/>
                      </a:lnTo>
                      <a:lnTo>
                        <a:pt x="13" y="33"/>
                      </a:lnTo>
                      <a:lnTo>
                        <a:pt x="11" y="33"/>
                      </a:lnTo>
                      <a:lnTo>
                        <a:pt x="11" y="33"/>
                      </a:lnTo>
                      <a:lnTo>
                        <a:pt x="11" y="31"/>
                      </a:lnTo>
                      <a:lnTo>
                        <a:pt x="9" y="31"/>
                      </a:lnTo>
                      <a:lnTo>
                        <a:pt x="9" y="31"/>
                      </a:lnTo>
                      <a:lnTo>
                        <a:pt x="9" y="31"/>
                      </a:lnTo>
                      <a:lnTo>
                        <a:pt x="9" y="31"/>
                      </a:lnTo>
                      <a:lnTo>
                        <a:pt x="9" y="29"/>
                      </a:lnTo>
                      <a:lnTo>
                        <a:pt x="8" y="29"/>
                      </a:lnTo>
                      <a:lnTo>
                        <a:pt x="8" y="29"/>
                      </a:lnTo>
                      <a:lnTo>
                        <a:pt x="8" y="27"/>
                      </a:lnTo>
                      <a:lnTo>
                        <a:pt x="8" y="27"/>
                      </a:lnTo>
                      <a:lnTo>
                        <a:pt x="8" y="27"/>
                      </a:lnTo>
                      <a:lnTo>
                        <a:pt x="8" y="27"/>
                      </a:lnTo>
                      <a:lnTo>
                        <a:pt x="8" y="27"/>
                      </a:lnTo>
                      <a:lnTo>
                        <a:pt x="8" y="25"/>
                      </a:lnTo>
                      <a:lnTo>
                        <a:pt x="8" y="25"/>
                      </a:lnTo>
                      <a:lnTo>
                        <a:pt x="8" y="25"/>
                      </a:lnTo>
                      <a:lnTo>
                        <a:pt x="8" y="25"/>
                      </a:lnTo>
                      <a:lnTo>
                        <a:pt x="8" y="23"/>
                      </a:lnTo>
                      <a:lnTo>
                        <a:pt x="9" y="23"/>
                      </a:lnTo>
                      <a:lnTo>
                        <a:pt x="9" y="23"/>
                      </a:lnTo>
                      <a:lnTo>
                        <a:pt x="9" y="23"/>
                      </a:lnTo>
                      <a:lnTo>
                        <a:pt x="9" y="23"/>
                      </a:lnTo>
                      <a:lnTo>
                        <a:pt x="9" y="21"/>
                      </a:lnTo>
                      <a:lnTo>
                        <a:pt x="9" y="21"/>
                      </a:lnTo>
                      <a:lnTo>
                        <a:pt x="9" y="21"/>
                      </a:lnTo>
                      <a:lnTo>
                        <a:pt x="9" y="21"/>
                      </a:lnTo>
                      <a:lnTo>
                        <a:pt x="9" y="19"/>
                      </a:lnTo>
                      <a:lnTo>
                        <a:pt x="8" y="19"/>
                      </a:lnTo>
                      <a:lnTo>
                        <a:pt x="8" y="19"/>
                      </a:lnTo>
                      <a:lnTo>
                        <a:pt x="8" y="19"/>
                      </a:lnTo>
                      <a:lnTo>
                        <a:pt x="8" y="19"/>
                      </a:lnTo>
                      <a:lnTo>
                        <a:pt x="8" y="19"/>
                      </a:lnTo>
                      <a:lnTo>
                        <a:pt x="8" y="19"/>
                      </a:lnTo>
                      <a:lnTo>
                        <a:pt x="6" y="19"/>
                      </a:lnTo>
                      <a:lnTo>
                        <a:pt x="6" y="19"/>
                      </a:lnTo>
                      <a:lnTo>
                        <a:pt x="6" y="19"/>
                      </a:lnTo>
                      <a:lnTo>
                        <a:pt x="4" y="19"/>
                      </a:lnTo>
                      <a:lnTo>
                        <a:pt x="4" y="19"/>
                      </a:lnTo>
                      <a:lnTo>
                        <a:pt x="4" y="19"/>
                      </a:lnTo>
                      <a:lnTo>
                        <a:pt x="4" y="19"/>
                      </a:lnTo>
                      <a:lnTo>
                        <a:pt x="4" y="19"/>
                      </a:lnTo>
                      <a:lnTo>
                        <a:pt x="4" y="17"/>
                      </a:lnTo>
                      <a:lnTo>
                        <a:pt x="2" y="17"/>
                      </a:lnTo>
                      <a:lnTo>
                        <a:pt x="2" y="19"/>
                      </a:lnTo>
                      <a:lnTo>
                        <a:pt x="2" y="19"/>
                      </a:lnTo>
                      <a:lnTo>
                        <a:pt x="2" y="19"/>
                      </a:lnTo>
                      <a:lnTo>
                        <a:pt x="0" y="19"/>
                      </a:lnTo>
                      <a:lnTo>
                        <a:pt x="0" y="17"/>
                      </a:lnTo>
                      <a:lnTo>
                        <a:pt x="2" y="17"/>
                      </a:lnTo>
                      <a:lnTo>
                        <a:pt x="2" y="17"/>
                      </a:lnTo>
                      <a:lnTo>
                        <a:pt x="2" y="17"/>
                      </a:lnTo>
                      <a:lnTo>
                        <a:pt x="2" y="17"/>
                      </a:lnTo>
                      <a:lnTo>
                        <a:pt x="4" y="17"/>
                      </a:lnTo>
                      <a:lnTo>
                        <a:pt x="4" y="16"/>
                      </a:lnTo>
                      <a:lnTo>
                        <a:pt x="4" y="16"/>
                      </a:lnTo>
                      <a:lnTo>
                        <a:pt x="2" y="16"/>
                      </a:lnTo>
                      <a:lnTo>
                        <a:pt x="2" y="16"/>
                      </a:lnTo>
                      <a:lnTo>
                        <a:pt x="2" y="16"/>
                      </a:lnTo>
                      <a:lnTo>
                        <a:pt x="2" y="14"/>
                      </a:lnTo>
                      <a:lnTo>
                        <a:pt x="2" y="14"/>
                      </a:lnTo>
                      <a:lnTo>
                        <a:pt x="2" y="12"/>
                      </a:lnTo>
                      <a:lnTo>
                        <a:pt x="2" y="12"/>
                      </a:lnTo>
                      <a:lnTo>
                        <a:pt x="2" y="12"/>
                      </a:lnTo>
                      <a:lnTo>
                        <a:pt x="2" y="12"/>
                      </a:lnTo>
                      <a:lnTo>
                        <a:pt x="4" y="12"/>
                      </a:lnTo>
                      <a:lnTo>
                        <a:pt x="4" y="12"/>
                      </a:lnTo>
                      <a:lnTo>
                        <a:pt x="4" y="12"/>
                      </a:lnTo>
                      <a:lnTo>
                        <a:pt x="4" y="12"/>
                      </a:lnTo>
                      <a:lnTo>
                        <a:pt x="4" y="10"/>
                      </a:lnTo>
                      <a:lnTo>
                        <a:pt x="6" y="10"/>
                      </a:lnTo>
                      <a:lnTo>
                        <a:pt x="6" y="10"/>
                      </a:lnTo>
                      <a:lnTo>
                        <a:pt x="8" y="10"/>
                      </a:lnTo>
                      <a:lnTo>
                        <a:pt x="8" y="12"/>
                      </a:lnTo>
                      <a:lnTo>
                        <a:pt x="8" y="12"/>
                      </a:lnTo>
                      <a:lnTo>
                        <a:pt x="8" y="10"/>
                      </a:lnTo>
                      <a:lnTo>
                        <a:pt x="8" y="10"/>
                      </a:lnTo>
                      <a:lnTo>
                        <a:pt x="8" y="12"/>
                      </a:lnTo>
                      <a:lnTo>
                        <a:pt x="9" y="12"/>
                      </a:lnTo>
                      <a:lnTo>
                        <a:pt x="9" y="12"/>
                      </a:lnTo>
                      <a:lnTo>
                        <a:pt x="9" y="12"/>
                      </a:lnTo>
                      <a:lnTo>
                        <a:pt x="9" y="12"/>
                      </a:lnTo>
                      <a:lnTo>
                        <a:pt x="11" y="12"/>
                      </a:lnTo>
                      <a:lnTo>
                        <a:pt x="11" y="12"/>
                      </a:lnTo>
                      <a:lnTo>
                        <a:pt x="13" y="12"/>
                      </a:lnTo>
                      <a:lnTo>
                        <a:pt x="13" y="12"/>
                      </a:lnTo>
                      <a:lnTo>
                        <a:pt x="11" y="12"/>
                      </a:lnTo>
                      <a:lnTo>
                        <a:pt x="11" y="14"/>
                      </a:lnTo>
                      <a:lnTo>
                        <a:pt x="13" y="14"/>
                      </a:lnTo>
                      <a:lnTo>
                        <a:pt x="13" y="14"/>
                      </a:lnTo>
                      <a:lnTo>
                        <a:pt x="13" y="14"/>
                      </a:lnTo>
                      <a:lnTo>
                        <a:pt x="13" y="14"/>
                      </a:lnTo>
                      <a:lnTo>
                        <a:pt x="13" y="16"/>
                      </a:lnTo>
                      <a:lnTo>
                        <a:pt x="15" y="16"/>
                      </a:lnTo>
                      <a:lnTo>
                        <a:pt x="15" y="16"/>
                      </a:lnTo>
                      <a:lnTo>
                        <a:pt x="17" y="16"/>
                      </a:lnTo>
                      <a:lnTo>
                        <a:pt x="17" y="16"/>
                      </a:lnTo>
                      <a:lnTo>
                        <a:pt x="17" y="16"/>
                      </a:lnTo>
                      <a:lnTo>
                        <a:pt x="17" y="16"/>
                      </a:lnTo>
                      <a:lnTo>
                        <a:pt x="19" y="16"/>
                      </a:lnTo>
                      <a:lnTo>
                        <a:pt x="19" y="16"/>
                      </a:lnTo>
                      <a:lnTo>
                        <a:pt x="19" y="16"/>
                      </a:lnTo>
                      <a:lnTo>
                        <a:pt x="19" y="16"/>
                      </a:lnTo>
                      <a:lnTo>
                        <a:pt x="21" y="16"/>
                      </a:lnTo>
                      <a:lnTo>
                        <a:pt x="21" y="16"/>
                      </a:lnTo>
                      <a:lnTo>
                        <a:pt x="21" y="16"/>
                      </a:lnTo>
                      <a:lnTo>
                        <a:pt x="23" y="16"/>
                      </a:lnTo>
                      <a:lnTo>
                        <a:pt x="23" y="16"/>
                      </a:lnTo>
                      <a:lnTo>
                        <a:pt x="23" y="17"/>
                      </a:lnTo>
                      <a:lnTo>
                        <a:pt x="23" y="17"/>
                      </a:lnTo>
                      <a:lnTo>
                        <a:pt x="23" y="17"/>
                      </a:lnTo>
                      <a:lnTo>
                        <a:pt x="25" y="17"/>
                      </a:lnTo>
                      <a:lnTo>
                        <a:pt x="25" y="17"/>
                      </a:lnTo>
                      <a:lnTo>
                        <a:pt x="25" y="19"/>
                      </a:lnTo>
                      <a:lnTo>
                        <a:pt x="25" y="19"/>
                      </a:lnTo>
                      <a:lnTo>
                        <a:pt x="27" y="19"/>
                      </a:lnTo>
                      <a:lnTo>
                        <a:pt x="27" y="19"/>
                      </a:lnTo>
                      <a:lnTo>
                        <a:pt x="29" y="19"/>
                      </a:lnTo>
                      <a:lnTo>
                        <a:pt x="29" y="19"/>
                      </a:lnTo>
                      <a:lnTo>
                        <a:pt x="29" y="17"/>
                      </a:lnTo>
                      <a:lnTo>
                        <a:pt x="29" y="17"/>
                      </a:lnTo>
                      <a:lnTo>
                        <a:pt x="29" y="17"/>
                      </a:lnTo>
                      <a:lnTo>
                        <a:pt x="29" y="16"/>
                      </a:lnTo>
                      <a:lnTo>
                        <a:pt x="29" y="16"/>
                      </a:lnTo>
                      <a:lnTo>
                        <a:pt x="29" y="14"/>
                      </a:lnTo>
                      <a:lnTo>
                        <a:pt x="31" y="14"/>
                      </a:lnTo>
                      <a:lnTo>
                        <a:pt x="31" y="14"/>
                      </a:lnTo>
                      <a:lnTo>
                        <a:pt x="29" y="14"/>
                      </a:lnTo>
                      <a:lnTo>
                        <a:pt x="29" y="12"/>
                      </a:lnTo>
                      <a:lnTo>
                        <a:pt x="29" y="12"/>
                      </a:lnTo>
                      <a:lnTo>
                        <a:pt x="29" y="12"/>
                      </a:lnTo>
                      <a:lnTo>
                        <a:pt x="29" y="12"/>
                      </a:lnTo>
                      <a:lnTo>
                        <a:pt x="29" y="12"/>
                      </a:lnTo>
                      <a:lnTo>
                        <a:pt x="27" y="12"/>
                      </a:lnTo>
                      <a:lnTo>
                        <a:pt x="27" y="12"/>
                      </a:lnTo>
                      <a:lnTo>
                        <a:pt x="25" y="12"/>
                      </a:lnTo>
                      <a:lnTo>
                        <a:pt x="25" y="10"/>
                      </a:lnTo>
                      <a:lnTo>
                        <a:pt x="25" y="10"/>
                      </a:lnTo>
                      <a:lnTo>
                        <a:pt x="25" y="10"/>
                      </a:lnTo>
                      <a:lnTo>
                        <a:pt x="25" y="10"/>
                      </a:lnTo>
                      <a:lnTo>
                        <a:pt x="23" y="10"/>
                      </a:lnTo>
                      <a:lnTo>
                        <a:pt x="23" y="8"/>
                      </a:lnTo>
                      <a:lnTo>
                        <a:pt x="23" y="8"/>
                      </a:lnTo>
                      <a:lnTo>
                        <a:pt x="23" y="8"/>
                      </a:lnTo>
                      <a:lnTo>
                        <a:pt x="23" y="6"/>
                      </a:lnTo>
                      <a:lnTo>
                        <a:pt x="23" y="6"/>
                      </a:lnTo>
                      <a:lnTo>
                        <a:pt x="23" y="6"/>
                      </a:lnTo>
                      <a:lnTo>
                        <a:pt x="23" y="4"/>
                      </a:lnTo>
                      <a:lnTo>
                        <a:pt x="23" y="4"/>
                      </a:lnTo>
                      <a:lnTo>
                        <a:pt x="23" y="4"/>
                      </a:lnTo>
                      <a:lnTo>
                        <a:pt x="23" y="4"/>
                      </a:lnTo>
                      <a:lnTo>
                        <a:pt x="23" y="4"/>
                      </a:lnTo>
                      <a:lnTo>
                        <a:pt x="23" y="2"/>
                      </a:lnTo>
                      <a:lnTo>
                        <a:pt x="25" y="2"/>
                      </a:lnTo>
                      <a:lnTo>
                        <a:pt x="25" y="2"/>
                      </a:lnTo>
                      <a:lnTo>
                        <a:pt x="25" y="2"/>
                      </a:lnTo>
                      <a:lnTo>
                        <a:pt x="25" y="2"/>
                      </a:lnTo>
                      <a:lnTo>
                        <a:pt x="27" y="2"/>
                      </a:lnTo>
                      <a:lnTo>
                        <a:pt x="27" y="2"/>
                      </a:lnTo>
                      <a:lnTo>
                        <a:pt x="27" y="2"/>
                      </a:lnTo>
                      <a:lnTo>
                        <a:pt x="27" y="4"/>
                      </a:lnTo>
                      <a:lnTo>
                        <a:pt x="29" y="4"/>
                      </a:lnTo>
                      <a:lnTo>
                        <a:pt x="29" y="2"/>
                      </a:lnTo>
                      <a:lnTo>
                        <a:pt x="29" y="2"/>
                      </a:lnTo>
                      <a:lnTo>
                        <a:pt x="29" y="2"/>
                      </a:lnTo>
                      <a:lnTo>
                        <a:pt x="31" y="2"/>
                      </a:lnTo>
                      <a:lnTo>
                        <a:pt x="31" y="2"/>
                      </a:lnTo>
                      <a:lnTo>
                        <a:pt x="31" y="2"/>
                      </a:lnTo>
                      <a:lnTo>
                        <a:pt x="31" y="2"/>
                      </a:lnTo>
                      <a:lnTo>
                        <a:pt x="31" y="2"/>
                      </a:lnTo>
                      <a:lnTo>
                        <a:pt x="31" y="4"/>
                      </a:lnTo>
                      <a:lnTo>
                        <a:pt x="31" y="4"/>
                      </a:lnTo>
                      <a:lnTo>
                        <a:pt x="32" y="4"/>
                      </a:lnTo>
                      <a:lnTo>
                        <a:pt x="32" y="4"/>
                      </a:lnTo>
                      <a:lnTo>
                        <a:pt x="32" y="4"/>
                      </a:lnTo>
                      <a:lnTo>
                        <a:pt x="34" y="4"/>
                      </a:lnTo>
                      <a:lnTo>
                        <a:pt x="34" y="6"/>
                      </a:lnTo>
                      <a:lnTo>
                        <a:pt x="34" y="6"/>
                      </a:lnTo>
                      <a:lnTo>
                        <a:pt x="34" y="6"/>
                      </a:lnTo>
                      <a:lnTo>
                        <a:pt x="34" y="6"/>
                      </a:lnTo>
                      <a:lnTo>
                        <a:pt x="34" y="8"/>
                      </a:lnTo>
                      <a:lnTo>
                        <a:pt x="34" y="8"/>
                      </a:lnTo>
                      <a:lnTo>
                        <a:pt x="36" y="8"/>
                      </a:lnTo>
                      <a:lnTo>
                        <a:pt x="36" y="8"/>
                      </a:lnTo>
                      <a:lnTo>
                        <a:pt x="36" y="8"/>
                      </a:lnTo>
                      <a:lnTo>
                        <a:pt x="36" y="8"/>
                      </a:lnTo>
                      <a:lnTo>
                        <a:pt x="36" y="8"/>
                      </a:lnTo>
                      <a:lnTo>
                        <a:pt x="38" y="8"/>
                      </a:lnTo>
                      <a:lnTo>
                        <a:pt x="38" y="10"/>
                      </a:lnTo>
                      <a:lnTo>
                        <a:pt x="38" y="10"/>
                      </a:lnTo>
                      <a:lnTo>
                        <a:pt x="38" y="10"/>
                      </a:lnTo>
                      <a:lnTo>
                        <a:pt x="38" y="12"/>
                      </a:lnTo>
                      <a:lnTo>
                        <a:pt x="40" y="12"/>
                      </a:lnTo>
                      <a:lnTo>
                        <a:pt x="40" y="12"/>
                      </a:lnTo>
                      <a:lnTo>
                        <a:pt x="40" y="12"/>
                      </a:lnTo>
                      <a:lnTo>
                        <a:pt x="40" y="12"/>
                      </a:lnTo>
                      <a:lnTo>
                        <a:pt x="40" y="14"/>
                      </a:lnTo>
                      <a:lnTo>
                        <a:pt x="40" y="14"/>
                      </a:lnTo>
                      <a:lnTo>
                        <a:pt x="42" y="14"/>
                      </a:lnTo>
                      <a:lnTo>
                        <a:pt x="42" y="14"/>
                      </a:lnTo>
                      <a:lnTo>
                        <a:pt x="42" y="14"/>
                      </a:lnTo>
                      <a:lnTo>
                        <a:pt x="44" y="14"/>
                      </a:lnTo>
                      <a:lnTo>
                        <a:pt x="44" y="14"/>
                      </a:lnTo>
                      <a:lnTo>
                        <a:pt x="44" y="16"/>
                      </a:lnTo>
                      <a:lnTo>
                        <a:pt x="44" y="16"/>
                      </a:lnTo>
                      <a:lnTo>
                        <a:pt x="46" y="16"/>
                      </a:lnTo>
                      <a:lnTo>
                        <a:pt x="46" y="16"/>
                      </a:lnTo>
                      <a:lnTo>
                        <a:pt x="46" y="16"/>
                      </a:lnTo>
                      <a:lnTo>
                        <a:pt x="48" y="16"/>
                      </a:lnTo>
                      <a:lnTo>
                        <a:pt x="48" y="16"/>
                      </a:lnTo>
                      <a:lnTo>
                        <a:pt x="50" y="16"/>
                      </a:lnTo>
                      <a:lnTo>
                        <a:pt x="50" y="16"/>
                      </a:lnTo>
                      <a:lnTo>
                        <a:pt x="50" y="16"/>
                      </a:lnTo>
                      <a:lnTo>
                        <a:pt x="50" y="14"/>
                      </a:lnTo>
                      <a:lnTo>
                        <a:pt x="52" y="14"/>
                      </a:lnTo>
                      <a:lnTo>
                        <a:pt x="52" y="14"/>
                      </a:lnTo>
                      <a:lnTo>
                        <a:pt x="52" y="12"/>
                      </a:lnTo>
                      <a:lnTo>
                        <a:pt x="52" y="12"/>
                      </a:lnTo>
                      <a:lnTo>
                        <a:pt x="52" y="12"/>
                      </a:lnTo>
                      <a:lnTo>
                        <a:pt x="52" y="12"/>
                      </a:lnTo>
                      <a:lnTo>
                        <a:pt x="52" y="12"/>
                      </a:lnTo>
                      <a:lnTo>
                        <a:pt x="53" y="12"/>
                      </a:lnTo>
                      <a:lnTo>
                        <a:pt x="53" y="10"/>
                      </a:lnTo>
                      <a:lnTo>
                        <a:pt x="53" y="10"/>
                      </a:lnTo>
                      <a:lnTo>
                        <a:pt x="53" y="10"/>
                      </a:lnTo>
                      <a:lnTo>
                        <a:pt x="55" y="10"/>
                      </a:lnTo>
                      <a:lnTo>
                        <a:pt x="55" y="10"/>
                      </a:lnTo>
                      <a:lnTo>
                        <a:pt x="55" y="10"/>
                      </a:lnTo>
                      <a:lnTo>
                        <a:pt x="57" y="10"/>
                      </a:lnTo>
                      <a:lnTo>
                        <a:pt x="57" y="8"/>
                      </a:lnTo>
                      <a:lnTo>
                        <a:pt x="57" y="8"/>
                      </a:lnTo>
                      <a:lnTo>
                        <a:pt x="57" y="8"/>
                      </a:lnTo>
                      <a:lnTo>
                        <a:pt x="57" y="8"/>
                      </a:lnTo>
                      <a:lnTo>
                        <a:pt x="59" y="8"/>
                      </a:lnTo>
                      <a:lnTo>
                        <a:pt x="59" y="6"/>
                      </a:lnTo>
                      <a:lnTo>
                        <a:pt x="59" y="6"/>
                      </a:lnTo>
                      <a:lnTo>
                        <a:pt x="59" y="6"/>
                      </a:lnTo>
                      <a:lnTo>
                        <a:pt x="59" y="4"/>
                      </a:lnTo>
                      <a:lnTo>
                        <a:pt x="61" y="4"/>
                      </a:lnTo>
                      <a:lnTo>
                        <a:pt x="61" y="4"/>
                      </a:lnTo>
                      <a:lnTo>
                        <a:pt x="61" y="4"/>
                      </a:lnTo>
                      <a:lnTo>
                        <a:pt x="61" y="4"/>
                      </a:lnTo>
                      <a:lnTo>
                        <a:pt x="61" y="2"/>
                      </a:lnTo>
                      <a:lnTo>
                        <a:pt x="61" y="2"/>
                      </a:lnTo>
                      <a:lnTo>
                        <a:pt x="61" y="2"/>
                      </a:lnTo>
                      <a:lnTo>
                        <a:pt x="61" y="0"/>
                      </a:lnTo>
                      <a:lnTo>
                        <a:pt x="63"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2" name="Freeform 2115">
                  <a:extLst>
                    <a:ext uri="{FF2B5EF4-FFF2-40B4-BE49-F238E27FC236}">
                      <a16:creationId xmlns:a16="http://schemas.microsoft.com/office/drawing/2014/main" id="{FDC1ED25-713B-4840-96A8-32312DA0BA12}"/>
                    </a:ext>
                  </a:extLst>
                </p:cNvPr>
                <p:cNvSpPr>
                  <a:spLocks/>
                </p:cNvSpPr>
                <p:nvPr/>
              </p:nvSpPr>
              <p:spPr bwMode="auto">
                <a:xfrm>
                  <a:off x="16162478" y="3255964"/>
                  <a:ext cx="149225" cy="115888"/>
                </a:xfrm>
                <a:custGeom>
                  <a:avLst/>
                  <a:gdLst>
                    <a:gd name="T0" fmla="*/ 67 w 94"/>
                    <a:gd name="T1" fmla="*/ 4 h 73"/>
                    <a:gd name="T2" fmla="*/ 69 w 94"/>
                    <a:gd name="T3" fmla="*/ 10 h 73"/>
                    <a:gd name="T4" fmla="*/ 73 w 94"/>
                    <a:gd name="T5" fmla="*/ 16 h 73"/>
                    <a:gd name="T6" fmla="*/ 76 w 94"/>
                    <a:gd name="T7" fmla="*/ 21 h 73"/>
                    <a:gd name="T8" fmla="*/ 80 w 94"/>
                    <a:gd name="T9" fmla="*/ 27 h 73"/>
                    <a:gd name="T10" fmla="*/ 86 w 94"/>
                    <a:gd name="T11" fmla="*/ 27 h 73"/>
                    <a:gd name="T12" fmla="*/ 92 w 94"/>
                    <a:gd name="T13" fmla="*/ 29 h 73"/>
                    <a:gd name="T14" fmla="*/ 94 w 94"/>
                    <a:gd name="T15" fmla="*/ 37 h 73"/>
                    <a:gd name="T16" fmla="*/ 88 w 94"/>
                    <a:gd name="T17" fmla="*/ 33 h 73"/>
                    <a:gd name="T18" fmla="*/ 82 w 94"/>
                    <a:gd name="T19" fmla="*/ 35 h 73"/>
                    <a:gd name="T20" fmla="*/ 78 w 94"/>
                    <a:gd name="T21" fmla="*/ 39 h 73"/>
                    <a:gd name="T22" fmla="*/ 76 w 94"/>
                    <a:gd name="T23" fmla="*/ 44 h 73"/>
                    <a:gd name="T24" fmla="*/ 76 w 94"/>
                    <a:gd name="T25" fmla="*/ 50 h 73"/>
                    <a:gd name="T26" fmla="*/ 76 w 94"/>
                    <a:gd name="T27" fmla="*/ 56 h 73"/>
                    <a:gd name="T28" fmla="*/ 73 w 94"/>
                    <a:gd name="T29" fmla="*/ 60 h 73"/>
                    <a:gd name="T30" fmla="*/ 73 w 94"/>
                    <a:gd name="T31" fmla="*/ 60 h 73"/>
                    <a:gd name="T32" fmla="*/ 69 w 94"/>
                    <a:gd name="T33" fmla="*/ 58 h 73"/>
                    <a:gd name="T34" fmla="*/ 67 w 94"/>
                    <a:gd name="T35" fmla="*/ 65 h 73"/>
                    <a:gd name="T36" fmla="*/ 67 w 94"/>
                    <a:gd name="T37" fmla="*/ 71 h 73"/>
                    <a:gd name="T38" fmla="*/ 61 w 94"/>
                    <a:gd name="T39" fmla="*/ 69 h 73"/>
                    <a:gd name="T40" fmla="*/ 57 w 94"/>
                    <a:gd name="T41" fmla="*/ 67 h 73"/>
                    <a:gd name="T42" fmla="*/ 52 w 94"/>
                    <a:gd name="T43" fmla="*/ 63 h 73"/>
                    <a:gd name="T44" fmla="*/ 57 w 94"/>
                    <a:gd name="T45" fmla="*/ 60 h 73"/>
                    <a:gd name="T46" fmla="*/ 55 w 94"/>
                    <a:gd name="T47" fmla="*/ 56 h 73"/>
                    <a:gd name="T48" fmla="*/ 57 w 94"/>
                    <a:gd name="T49" fmla="*/ 52 h 73"/>
                    <a:gd name="T50" fmla="*/ 53 w 94"/>
                    <a:gd name="T51" fmla="*/ 48 h 73"/>
                    <a:gd name="T52" fmla="*/ 48 w 94"/>
                    <a:gd name="T53" fmla="*/ 48 h 73"/>
                    <a:gd name="T54" fmla="*/ 42 w 94"/>
                    <a:gd name="T55" fmla="*/ 52 h 73"/>
                    <a:gd name="T56" fmla="*/ 36 w 94"/>
                    <a:gd name="T57" fmla="*/ 54 h 73"/>
                    <a:gd name="T58" fmla="*/ 32 w 94"/>
                    <a:gd name="T59" fmla="*/ 58 h 73"/>
                    <a:gd name="T60" fmla="*/ 29 w 94"/>
                    <a:gd name="T61" fmla="*/ 62 h 73"/>
                    <a:gd name="T62" fmla="*/ 27 w 94"/>
                    <a:gd name="T63" fmla="*/ 60 h 73"/>
                    <a:gd name="T64" fmla="*/ 29 w 94"/>
                    <a:gd name="T65" fmla="*/ 56 h 73"/>
                    <a:gd name="T66" fmla="*/ 27 w 94"/>
                    <a:gd name="T67" fmla="*/ 52 h 73"/>
                    <a:gd name="T68" fmla="*/ 23 w 94"/>
                    <a:gd name="T69" fmla="*/ 48 h 73"/>
                    <a:gd name="T70" fmla="*/ 19 w 94"/>
                    <a:gd name="T71" fmla="*/ 44 h 73"/>
                    <a:gd name="T72" fmla="*/ 13 w 94"/>
                    <a:gd name="T73" fmla="*/ 40 h 73"/>
                    <a:gd name="T74" fmla="*/ 13 w 94"/>
                    <a:gd name="T75" fmla="*/ 39 h 73"/>
                    <a:gd name="T76" fmla="*/ 17 w 94"/>
                    <a:gd name="T77" fmla="*/ 37 h 73"/>
                    <a:gd name="T78" fmla="*/ 11 w 94"/>
                    <a:gd name="T79" fmla="*/ 33 h 73"/>
                    <a:gd name="T80" fmla="*/ 8 w 94"/>
                    <a:gd name="T81" fmla="*/ 27 h 73"/>
                    <a:gd name="T82" fmla="*/ 9 w 94"/>
                    <a:gd name="T83" fmla="*/ 23 h 73"/>
                    <a:gd name="T84" fmla="*/ 8 w 94"/>
                    <a:gd name="T85" fmla="*/ 19 h 73"/>
                    <a:gd name="T86" fmla="*/ 2 w 94"/>
                    <a:gd name="T87" fmla="*/ 17 h 73"/>
                    <a:gd name="T88" fmla="*/ 4 w 94"/>
                    <a:gd name="T89" fmla="*/ 16 h 73"/>
                    <a:gd name="T90" fmla="*/ 4 w 94"/>
                    <a:gd name="T91" fmla="*/ 12 h 73"/>
                    <a:gd name="T92" fmla="*/ 8 w 94"/>
                    <a:gd name="T93" fmla="*/ 10 h 73"/>
                    <a:gd name="T94" fmla="*/ 11 w 94"/>
                    <a:gd name="T95" fmla="*/ 14 h 73"/>
                    <a:gd name="T96" fmla="*/ 17 w 94"/>
                    <a:gd name="T97" fmla="*/ 16 h 73"/>
                    <a:gd name="T98" fmla="*/ 23 w 94"/>
                    <a:gd name="T99" fmla="*/ 17 h 73"/>
                    <a:gd name="T100" fmla="*/ 29 w 94"/>
                    <a:gd name="T101" fmla="*/ 17 h 73"/>
                    <a:gd name="T102" fmla="*/ 29 w 94"/>
                    <a:gd name="T103" fmla="*/ 12 h 73"/>
                    <a:gd name="T104" fmla="*/ 23 w 94"/>
                    <a:gd name="T105" fmla="*/ 8 h 73"/>
                    <a:gd name="T106" fmla="*/ 25 w 94"/>
                    <a:gd name="T107" fmla="*/ 2 h 73"/>
                    <a:gd name="T108" fmla="*/ 29 w 94"/>
                    <a:gd name="T109" fmla="*/ 2 h 73"/>
                    <a:gd name="T110" fmla="*/ 34 w 94"/>
                    <a:gd name="T111" fmla="*/ 4 h 73"/>
                    <a:gd name="T112" fmla="*/ 36 w 94"/>
                    <a:gd name="T113" fmla="*/ 8 h 73"/>
                    <a:gd name="T114" fmla="*/ 40 w 94"/>
                    <a:gd name="T115" fmla="*/ 14 h 73"/>
                    <a:gd name="T116" fmla="*/ 48 w 94"/>
                    <a:gd name="T117" fmla="*/ 16 h 73"/>
                    <a:gd name="T118" fmla="*/ 52 w 94"/>
                    <a:gd name="T119" fmla="*/ 12 h 73"/>
                    <a:gd name="T120" fmla="*/ 57 w 94"/>
                    <a:gd name="T121" fmla="*/ 8 h 73"/>
                    <a:gd name="T122" fmla="*/ 61 w 94"/>
                    <a:gd name="T123"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 h="73">
                      <a:moveTo>
                        <a:pt x="63" y="0"/>
                      </a:moveTo>
                      <a:lnTo>
                        <a:pt x="63" y="2"/>
                      </a:lnTo>
                      <a:lnTo>
                        <a:pt x="63" y="2"/>
                      </a:lnTo>
                      <a:lnTo>
                        <a:pt x="63" y="2"/>
                      </a:lnTo>
                      <a:lnTo>
                        <a:pt x="63" y="2"/>
                      </a:lnTo>
                      <a:lnTo>
                        <a:pt x="63" y="4"/>
                      </a:lnTo>
                      <a:lnTo>
                        <a:pt x="65" y="4"/>
                      </a:lnTo>
                      <a:lnTo>
                        <a:pt x="65" y="4"/>
                      </a:lnTo>
                      <a:lnTo>
                        <a:pt x="65" y="4"/>
                      </a:lnTo>
                      <a:lnTo>
                        <a:pt x="65" y="4"/>
                      </a:lnTo>
                      <a:lnTo>
                        <a:pt x="67" y="4"/>
                      </a:lnTo>
                      <a:lnTo>
                        <a:pt x="67" y="6"/>
                      </a:lnTo>
                      <a:lnTo>
                        <a:pt x="67" y="6"/>
                      </a:lnTo>
                      <a:lnTo>
                        <a:pt x="67" y="6"/>
                      </a:lnTo>
                      <a:lnTo>
                        <a:pt x="67" y="6"/>
                      </a:lnTo>
                      <a:lnTo>
                        <a:pt x="67" y="8"/>
                      </a:lnTo>
                      <a:lnTo>
                        <a:pt x="69" y="8"/>
                      </a:lnTo>
                      <a:lnTo>
                        <a:pt x="69" y="8"/>
                      </a:lnTo>
                      <a:lnTo>
                        <a:pt x="69" y="8"/>
                      </a:lnTo>
                      <a:lnTo>
                        <a:pt x="69" y="10"/>
                      </a:lnTo>
                      <a:lnTo>
                        <a:pt x="69" y="10"/>
                      </a:lnTo>
                      <a:lnTo>
                        <a:pt x="69" y="10"/>
                      </a:lnTo>
                      <a:lnTo>
                        <a:pt x="71" y="10"/>
                      </a:lnTo>
                      <a:lnTo>
                        <a:pt x="71" y="12"/>
                      </a:lnTo>
                      <a:lnTo>
                        <a:pt x="71" y="12"/>
                      </a:lnTo>
                      <a:lnTo>
                        <a:pt x="71" y="12"/>
                      </a:lnTo>
                      <a:lnTo>
                        <a:pt x="73" y="12"/>
                      </a:lnTo>
                      <a:lnTo>
                        <a:pt x="73" y="12"/>
                      </a:lnTo>
                      <a:lnTo>
                        <a:pt x="73" y="14"/>
                      </a:lnTo>
                      <a:lnTo>
                        <a:pt x="73" y="14"/>
                      </a:lnTo>
                      <a:lnTo>
                        <a:pt x="73" y="14"/>
                      </a:lnTo>
                      <a:lnTo>
                        <a:pt x="73" y="16"/>
                      </a:lnTo>
                      <a:lnTo>
                        <a:pt x="73" y="16"/>
                      </a:lnTo>
                      <a:lnTo>
                        <a:pt x="73" y="17"/>
                      </a:lnTo>
                      <a:lnTo>
                        <a:pt x="73" y="17"/>
                      </a:lnTo>
                      <a:lnTo>
                        <a:pt x="73" y="17"/>
                      </a:lnTo>
                      <a:lnTo>
                        <a:pt x="73" y="19"/>
                      </a:lnTo>
                      <a:lnTo>
                        <a:pt x="75" y="19"/>
                      </a:lnTo>
                      <a:lnTo>
                        <a:pt x="75" y="19"/>
                      </a:lnTo>
                      <a:lnTo>
                        <a:pt x="75" y="19"/>
                      </a:lnTo>
                      <a:lnTo>
                        <a:pt x="75" y="19"/>
                      </a:lnTo>
                      <a:lnTo>
                        <a:pt x="76" y="19"/>
                      </a:lnTo>
                      <a:lnTo>
                        <a:pt x="76" y="21"/>
                      </a:lnTo>
                      <a:lnTo>
                        <a:pt x="76" y="21"/>
                      </a:lnTo>
                      <a:lnTo>
                        <a:pt x="76" y="21"/>
                      </a:lnTo>
                      <a:lnTo>
                        <a:pt x="76" y="21"/>
                      </a:lnTo>
                      <a:lnTo>
                        <a:pt x="78" y="21"/>
                      </a:lnTo>
                      <a:lnTo>
                        <a:pt x="78" y="21"/>
                      </a:lnTo>
                      <a:lnTo>
                        <a:pt x="78" y="23"/>
                      </a:lnTo>
                      <a:lnTo>
                        <a:pt x="78" y="23"/>
                      </a:lnTo>
                      <a:lnTo>
                        <a:pt x="78" y="23"/>
                      </a:lnTo>
                      <a:lnTo>
                        <a:pt x="78" y="25"/>
                      </a:lnTo>
                      <a:lnTo>
                        <a:pt x="78" y="25"/>
                      </a:lnTo>
                      <a:lnTo>
                        <a:pt x="78" y="27"/>
                      </a:lnTo>
                      <a:lnTo>
                        <a:pt x="80" y="27"/>
                      </a:lnTo>
                      <a:lnTo>
                        <a:pt x="80" y="27"/>
                      </a:lnTo>
                      <a:lnTo>
                        <a:pt x="80" y="27"/>
                      </a:lnTo>
                      <a:lnTo>
                        <a:pt x="82" y="27"/>
                      </a:lnTo>
                      <a:lnTo>
                        <a:pt x="82" y="27"/>
                      </a:lnTo>
                      <a:lnTo>
                        <a:pt x="82" y="27"/>
                      </a:lnTo>
                      <a:lnTo>
                        <a:pt x="82" y="27"/>
                      </a:lnTo>
                      <a:lnTo>
                        <a:pt x="84" y="27"/>
                      </a:lnTo>
                      <a:lnTo>
                        <a:pt x="84" y="27"/>
                      </a:lnTo>
                      <a:lnTo>
                        <a:pt x="84" y="27"/>
                      </a:lnTo>
                      <a:lnTo>
                        <a:pt x="86" y="27"/>
                      </a:lnTo>
                      <a:lnTo>
                        <a:pt x="86" y="27"/>
                      </a:lnTo>
                      <a:lnTo>
                        <a:pt x="86" y="27"/>
                      </a:lnTo>
                      <a:lnTo>
                        <a:pt x="88" y="27"/>
                      </a:lnTo>
                      <a:lnTo>
                        <a:pt x="88" y="27"/>
                      </a:lnTo>
                      <a:lnTo>
                        <a:pt x="88" y="27"/>
                      </a:lnTo>
                      <a:lnTo>
                        <a:pt x="88" y="27"/>
                      </a:lnTo>
                      <a:lnTo>
                        <a:pt x="90" y="27"/>
                      </a:lnTo>
                      <a:lnTo>
                        <a:pt x="90" y="29"/>
                      </a:lnTo>
                      <a:lnTo>
                        <a:pt x="90" y="29"/>
                      </a:lnTo>
                      <a:lnTo>
                        <a:pt x="90" y="29"/>
                      </a:lnTo>
                      <a:lnTo>
                        <a:pt x="92" y="29"/>
                      </a:lnTo>
                      <a:lnTo>
                        <a:pt x="92" y="29"/>
                      </a:lnTo>
                      <a:lnTo>
                        <a:pt x="92" y="29"/>
                      </a:lnTo>
                      <a:lnTo>
                        <a:pt x="94" y="29"/>
                      </a:lnTo>
                      <a:lnTo>
                        <a:pt x="94" y="29"/>
                      </a:lnTo>
                      <a:lnTo>
                        <a:pt x="94" y="31"/>
                      </a:lnTo>
                      <a:lnTo>
                        <a:pt x="94" y="31"/>
                      </a:lnTo>
                      <a:lnTo>
                        <a:pt x="94" y="33"/>
                      </a:lnTo>
                      <a:lnTo>
                        <a:pt x="94" y="33"/>
                      </a:lnTo>
                      <a:lnTo>
                        <a:pt x="94" y="35"/>
                      </a:lnTo>
                      <a:lnTo>
                        <a:pt x="94" y="35"/>
                      </a:lnTo>
                      <a:lnTo>
                        <a:pt x="94" y="37"/>
                      </a:lnTo>
                      <a:lnTo>
                        <a:pt x="94" y="37"/>
                      </a:lnTo>
                      <a:lnTo>
                        <a:pt x="94" y="37"/>
                      </a:lnTo>
                      <a:lnTo>
                        <a:pt x="94" y="37"/>
                      </a:lnTo>
                      <a:lnTo>
                        <a:pt x="94" y="35"/>
                      </a:lnTo>
                      <a:lnTo>
                        <a:pt x="94" y="35"/>
                      </a:lnTo>
                      <a:lnTo>
                        <a:pt x="92" y="35"/>
                      </a:lnTo>
                      <a:lnTo>
                        <a:pt x="92" y="35"/>
                      </a:lnTo>
                      <a:lnTo>
                        <a:pt x="92" y="33"/>
                      </a:lnTo>
                      <a:lnTo>
                        <a:pt x="90" y="33"/>
                      </a:lnTo>
                      <a:lnTo>
                        <a:pt x="90" y="33"/>
                      </a:lnTo>
                      <a:lnTo>
                        <a:pt x="90" y="33"/>
                      </a:lnTo>
                      <a:lnTo>
                        <a:pt x="88" y="33"/>
                      </a:lnTo>
                      <a:lnTo>
                        <a:pt x="88" y="35"/>
                      </a:lnTo>
                      <a:lnTo>
                        <a:pt x="88" y="35"/>
                      </a:lnTo>
                      <a:lnTo>
                        <a:pt x="88" y="35"/>
                      </a:lnTo>
                      <a:lnTo>
                        <a:pt x="88" y="35"/>
                      </a:lnTo>
                      <a:lnTo>
                        <a:pt x="86" y="35"/>
                      </a:lnTo>
                      <a:lnTo>
                        <a:pt x="86" y="35"/>
                      </a:lnTo>
                      <a:lnTo>
                        <a:pt x="84" y="35"/>
                      </a:lnTo>
                      <a:lnTo>
                        <a:pt x="84" y="35"/>
                      </a:lnTo>
                      <a:lnTo>
                        <a:pt x="84" y="35"/>
                      </a:lnTo>
                      <a:lnTo>
                        <a:pt x="84" y="35"/>
                      </a:lnTo>
                      <a:lnTo>
                        <a:pt x="82" y="35"/>
                      </a:lnTo>
                      <a:lnTo>
                        <a:pt x="82" y="35"/>
                      </a:lnTo>
                      <a:lnTo>
                        <a:pt x="82" y="35"/>
                      </a:lnTo>
                      <a:lnTo>
                        <a:pt x="82" y="35"/>
                      </a:lnTo>
                      <a:lnTo>
                        <a:pt x="82" y="37"/>
                      </a:lnTo>
                      <a:lnTo>
                        <a:pt x="80" y="37"/>
                      </a:lnTo>
                      <a:lnTo>
                        <a:pt x="80" y="37"/>
                      </a:lnTo>
                      <a:lnTo>
                        <a:pt x="80" y="37"/>
                      </a:lnTo>
                      <a:lnTo>
                        <a:pt x="78" y="37"/>
                      </a:lnTo>
                      <a:lnTo>
                        <a:pt x="78" y="37"/>
                      </a:lnTo>
                      <a:lnTo>
                        <a:pt x="78" y="37"/>
                      </a:lnTo>
                      <a:lnTo>
                        <a:pt x="78" y="39"/>
                      </a:lnTo>
                      <a:lnTo>
                        <a:pt x="78" y="39"/>
                      </a:lnTo>
                      <a:lnTo>
                        <a:pt x="78" y="39"/>
                      </a:lnTo>
                      <a:lnTo>
                        <a:pt x="78" y="39"/>
                      </a:lnTo>
                      <a:lnTo>
                        <a:pt x="78" y="40"/>
                      </a:lnTo>
                      <a:lnTo>
                        <a:pt x="78" y="40"/>
                      </a:lnTo>
                      <a:lnTo>
                        <a:pt x="78" y="42"/>
                      </a:lnTo>
                      <a:lnTo>
                        <a:pt x="78" y="42"/>
                      </a:lnTo>
                      <a:lnTo>
                        <a:pt x="78" y="42"/>
                      </a:lnTo>
                      <a:lnTo>
                        <a:pt x="78" y="44"/>
                      </a:lnTo>
                      <a:lnTo>
                        <a:pt x="78" y="44"/>
                      </a:lnTo>
                      <a:lnTo>
                        <a:pt x="76" y="44"/>
                      </a:lnTo>
                      <a:lnTo>
                        <a:pt x="76" y="44"/>
                      </a:lnTo>
                      <a:lnTo>
                        <a:pt x="76" y="46"/>
                      </a:lnTo>
                      <a:lnTo>
                        <a:pt x="78" y="46"/>
                      </a:lnTo>
                      <a:lnTo>
                        <a:pt x="78" y="46"/>
                      </a:lnTo>
                      <a:lnTo>
                        <a:pt x="76" y="46"/>
                      </a:lnTo>
                      <a:lnTo>
                        <a:pt x="76" y="46"/>
                      </a:lnTo>
                      <a:lnTo>
                        <a:pt x="76" y="48"/>
                      </a:lnTo>
                      <a:lnTo>
                        <a:pt x="76" y="48"/>
                      </a:lnTo>
                      <a:lnTo>
                        <a:pt x="76" y="48"/>
                      </a:lnTo>
                      <a:lnTo>
                        <a:pt x="76" y="50"/>
                      </a:lnTo>
                      <a:lnTo>
                        <a:pt x="76" y="50"/>
                      </a:lnTo>
                      <a:lnTo>
                        <a:pt x="76" y="52"/>
                      </a:lnTo>
                      <a:lnTo>
                        <a:pt x="76" y="52"/>
                      </a:lnTo>
                      <a:lnTo>
                        <a:pt x="76" y="52"/>
                      </a:lnTo>
                      <a:lnTo>
                        <a:pt x="76" y="52"/>
                      </a:lnTo>
                      <a:lnTo>
                        <a:pt x="76" y="52"/>
                      </a:lnTo>
                      <a:lnTo>
                        <a:pt x="76" y="54"/>
                      </a:lnTo>
                      <a:lnTo>
                        <a:pt x="78" y="54"/>
                      </a:lnTo>
                      <a:lnTo>
                        <a:pt x="78" y="54"/>
                      </a:lnTo>
                      <a:lnTo>
                        <a:pt x="78" y="56"/>
                      </a:lnTo>
                      <a:lnTo>
                        <a:pt x="76" y="56"/>
                      </a:lnTo>
                      <a:lnTo>
                        <a:pt x="76" y="56"/>
                      </a:lnTo>
                      <a:lnTo>
                        <a:pt x="76" y="56"/>
                      </a:lnTo>
                      <a:lnTo>
                        <a:pt x="76" y="54"/>
                      </a:lnTo>
                      <a:lnTo>
                        <a:pt x="75" y="54"/>
                      </a:lnTo>
                      <a:lnTo>
                        <a:pt x="75" y="54"/>
                      </a:lnTo>
                      <a:lnTo>
                        <a:pt x="75" y="56"/>
                      </a:lnTo>
                      <a:lnTo>
                        <a:pt x="75" y="56"/>
                      </a:lnTo>
                      <a:lnTo>
                        <a:pt x="75" y="58"/>
                      </a:lnTo>
                      <a:lnTo>
                        <a:pt x="75" y="58"/>
                      </a:lnTo>
                      <a:lnTo>
                        <a:pt x="75" y="60"/>
                      </a:lnTo>
                      <a:lnTo>
                        <a:pt x="75" y="60"/>
                      </a:lnTo>
                      <a:lnTo>
                        <a:pt x="73" y="60"/>
                      </a:lnTo>
                      <a:lnTo>
                        <a:pt x="73" y="60"/>
                      </a:lnTo>
                      <a:lnTo>
                        <a:pt x="73" y="62"/>
                      </a:lnTo>
                      <a:lnTo>
                        <a:pt x="73" y="62"/>
                      </a:lnTo>
                      <a:lnTo>
                        <a:pt x="73" y="62"/>
                      </a:lnTo>
                      <a:lnTo>
                        <a:pt x="73" y="62"/>
                      </a:lnTo>
                      <a:lnTo>
                        <a:pt x="71" y="62"/>
                      </a:lnTo>
                      <a:lnTo>
                        <a:pt x="71" y="62"/>
                      </a:lnTo>
                      <a:lnTo>
                        <a:pt x="71" y="62"/>
                      </a:lnTo>
                      <a:lnTo>
                        <a:pt x="71" y="60"/>
                      </a:lnTo>
                      <a:lnTo>
                        <a:pt x="71" y="60"/>
                      </a:lnTo>
                      <a:lnTo>
                        <a:pt x="73" y="60"/>
                      </a:lnTo>
                      <a:lnTo>
                        <a:pt x="73" y="60"/>
                      </a:lnTo>
                      <a:lnTo>
                        <a:pt x="73" y="60"/>
                      </a:lnTo>
                      <a:lnTo>
                        <a:pt x="73" y="60"/>
                      </a:lnTo>
                      <a:lnTo>
                        <a:pt x="73" y="60"/>
                      </a:lnTo>
                      <a:lnTo>
                        <a:pt x="71" y="60"/>
                      </a:lnTo>
                      <a:lnTo>
                        <a:pt x="71" y="58"/>
                      </a:lnTo>
                      <a:lnTo>
                        <a:pt x="71" y="58"/>
                      </a:lnTo>
                      <a:lnTo>
                        <a:pt x="71" y="58"/>
                      </a:lnTo>
                      <a:lnTo>
                        <a:pt x="69" y="58"/>
                      </a:lnTo>
                      <a:lnTo>
                        <a:pt x="69" y="58"/>
                      </a:lnTo>
                      <a:lnTo>
                        <a:pt x="69" y="58"/>
                      </a:lnTo>
                      <a:lnTo>
                        <a:pt x="69" y="60"/>
                      </a:lnTo>
                      <a:lnTo>
                        <a:pt x="69" y="60"/>
                      </a:lnTo>
                      <a:lnTo>
                        <a:pt x="69" y="60"/>
                      </a:lnTo>
                      <a:lnTo>
                        <a:pt x="69" y="62"/>
                      </a:lnTo>
                      <a:lnTo>
                        <a:pt x="69" y="62"/>
                      </a:lnTo>
                      <a:lnTo>
                        <a:pt x="69" y="63"/>
                      </a:lnTo>
                      <a:lnTo>
                        <a:pt x="69" y="63"/>
                      </a:lnTo>
                      <a:lnTo>
                        <a:pt x="69" y="63"/>
                      </a:lnTo>
                      <a:lnTo>
                        <a:pt x="67" y="63"/>
                      </a:lnTo>
                      <a:lnTo>
                        <a:pt x="67" y="65"/>
                      </a:lnTo>
                      <a:lnTo>
                        <a:pt x="67" y="65"/>
                      </a:lnTo>
                      <a:lnTo>
                        <a:pt x="67" y="67"/>
                      </a:lnTo>
                      <a:lnTo>
                        <a:pt x="67" y="67"/>
                      </a:lnTo>
                      <a:lnTo>
                        <a:pt x="69" y="67"/>
                      </a:lnTo>
                      <a:lnTo>
                        <a:pt x="69" y="67"/>
                      </a:lnTo>
                      <a:lnTo>
                        <a:pt x="69" y="69"/>
                      </a:lnTo>
                      <a:lnTo>
                        <a:pt x="69" y="69"/>
                      </a:lnTo>
                      <a:lnTo>
                        <a:pt x="69" y="71"/>
                      </a:lnTo>
                      <a:lnTo>
                        <a:pt x="69" y="71"/>
                      </a:lnTo>
                      <a:lnTo>
                        <a:pt x="67" y="71"/>
                      </a:lnTo>
                      <a:lnTo>
                        <a:pt x="67" y="71"/>
                      </a:lnTo>
                      <a:lnTo>
                        <a:pt x="67" y="71"/>
                      </a:lnTo>
                      <a:lnTo>
                        <a:pt x="67" y="73"/>
                      </a:lnTo>
                      <a:lnTo>
                        <a:pt x="65" y="73"/>
                      </a:lnTo>
                      <a:lnTo>
                        <a:pt x="65" y="73"/>
                      </a:lnTo>
                      <a:lnTo>
                        <a:pt x="63" y="73"/>
                      </a:lnTo>
                      <a:lnTo>
                        <a:pt x="63" y="73"/>
                      </a:lnTo>
                      <a:lnTo>
                        <a:pt x="63" y="73"/>
                      </a:lnTo>
                      <a:lnTo>
                        <a:pt x="63" y="71"/>
                      </a:lnTo>
                      <a:lnTo>
                        <a:pt x="63" y="71"/>
                      </a:lnTo>
                      <a:lnTo>
                        <a:pt x="61" y="71"/>
                      </a:lnTo>
                      <a:lnTo>
                        <a:pt x="61" y="71"/>
                      </a:lnTo>
                      <a:lnTo>
                        <a:pt x="61" y="69"/>
                      </a:lnTo>
                      <a:lnTo>
                        <a:pt x="61" y="69"/>
                      </a:lnTo>
                      <a:lnTo>
                        <a:pt x="61" y="69"/>
                      </a:lnTo>
                      <a:lnTo>
                        <a:pt x="61" y="67"/>
                      </a:lnTo>
                      <a:lnTo>
                        <a:pt x="59" y="67"/>
                      </a:lnTo>
                      <a:lnTo>
                        <a:pt x="59" y="69"/>
                      </a:lnTo>
                      <a:lnTo>
                        <a:pt x="59" y="69"/>
                      </a:lnTo>
                      <a:lnTo>
                        <a:pt x="57" y="69"/>
                      </a:lnTo>
                      <a:lnTo>
                        <a:pt x="57" y="67"/>
                      </a:lnTo>
                      <a:lnTo>
                        <a:pt x="57" y="67"/>
                      </a:lnTo>
                      <a:lnTo>
                        <a:pt x="57" y="67"/>
                      </a:lnTo>
                      <a:lnTo>
                        <a:pt x="57" y="67"/>
                      </a:lnTo>
                      <a:lnTo>
                        <a:pt x="57" y="67"/>
                      </a:lnTo>
                      <a:lnTo>
                        <a:pt x="57" y="65"/>
                      </a:lnTo>
                      <a:lnTo>
                        <a:pt x="55" y="65"/>
                      </a:lnTo>
                      <a:lnTo>
                        <a:pt x="55" y="65"/>
                      </a:lnTo>
                      <a:lnTo>
                        <a:pt x="55" y="65"/>
                      </a:lnTo>
                      <a:lnTo>
                        <a:pt x="55" y="65"/>
                      </a:lnTo>
                      <a:lnTo>
                        <a:pt x="53" y="65"/>
                      </a:lnTo>
                      <a:lnTo>
                        <a:pt x="53" y="65"/>
                      </a:lnTo>
                      <a:lnTo>
                        <a:pt x="53" y="63"/>
                      </a:lnTo>
                      <a:lnTo>
                        <a:pt x="52" y="63"/>
                      </a:lnTo>
                      <a:lnTo>
                        <a:pt x="52" y="63"/>
                      </a:lnTo>
                      <a:lnTo>
                        <a:pt x="52" y="62"/>
                      </a:lnTo>
                      <a:lnTo>
                        <a:pt x="53" y="62"/>
                      </a:lnTo>
                      <a:lnTo>
                        <a:pt x="53" y="62"/>
                      </a:lnTo>
                      <a:lnTo>
                        <a:pt x="53" y="62"/>
                      </a:lnTo>
                      <a:lnTo>
                        <a:pt x="55" y="62"/>
                      </a:lnTo>
                      <a:lnTo>
                        <a:pt x="55" y="62"/>
                      </a:lnTo>
                      <a:lnTo>
                        <a:pt x="55" y="62"/>
                      </a:lnTo>
                      <a:lnTo>
                        <a:pt x="57" y="62"/>
                      </a:lnTo>
                      <a:lnTo>
                        <a:pt x="57" y="62"/>
                      </a:lnTo>
                      <a:lnTo>
                        <a:pt x="57" y="62"/>
                      </a:lnTo>
                      <a:lnTo>
                        <a:pt x="57" y="60"/>
                      </a:lnTo>
                      <a:lnTo>
                        <a:pt x="59" y="60"/>
                      </a:lnTo>
                      <a:lnTo>
                        <a:pt x="59" y="60"/>
                      </a:lnTo>
                      <a:lnTo>
                        <a:pt x="57" y="60"/>
                      </a:lnTo>
                      <a:lnTo>
                        <a:pt x="57" y="60"/>
                      </a:lnTo>
                      <a:lnTo>
                        <a:pt x="57" y="60"/>
                      </a:lnTo>
                      <a:lnTo>
                        <a:pt x="57" y="58"/>
                      </a:lnTo>
                      <a:lnTo>
                        <a:pt x="57" y="58"/>
                      </a:lnTo>
                      <a:lnTo>
                        <a:pt x="55" y="58"/>
                      </a:lnTo>
                      <a:lnTo>
                        <a:pt x="55" y="58"/>
                      </a:lnTo>
                      <a:lnTo>
                        <a:pt x="55" y="58"/>
                      </a:lnTo>
                      <a:lnTo>
                        <a:pt x="55" y="56"/>
                      </a:lnTo>
                      <a:lnTo>
                        <a:pt x="55" y="56"/>
                      </a:lnTo>
                      <a:lnTo>
                        <a:pt x="55" y="56"/>
                      </a:lnTo>
                      <a:lnTo>
                        <a:pt x="55" y="54"/>
                      </a:lnTo>
                      <a:lnTo>
                        <a:pt x="55" y="54"/>
                      </a:lnTo>
                      <a:lnTo>
                        <a:pt x="55" y="54"/>
                      </a:lnTo>
                      <a:lnTo>
                        <a:pt x="55" y="54"/>
                      </a:lnTo>
                      <a:lnTo>
                        <a:pt x="57" y="54"/>
                      </a:lnTo>
                      <a:lnTo>
                        <a:pt x="57" y="54"/>
                      </a:lnTo>
                      <a:lnTo>
                        <a:pt x="57" y="52"/>
                      </a:lnTo>
                      <a:lnTo>
                        <a:pt x="57" y="52"/>
                      </a:lnTo>
                      <a:lnTo>
                        <a:pt x="57" y="52"/>
                      </a:lnTo>
                      <a:lnTo>
                        <a:pt x="57" y="52"/>
                      </a:lnTo>
                      <a:lnTo>
                        <a:pt x="57" y="52"/>
                      </a:lnTo>
                      <a:lnTo>
                        <a:pt x="57" y="52"/>
                      </a:lnTo>
                      <a:lnTo>
                        <a:pt x="55" y="52"/>
                      </a:lnTo>
                      <a:lnTo>
                        <a:pt x="55" y="50"/>
                      </a:lnTo>
                      <a:lnTo>
                        <a:pt x="55" y="50"/>
                      </a:lnTo>
                      <a:lnTo>
                        <a:pt x="55" y="50"/>
                      </a:lnTo>
                      <a:lnTo>
                        <a:pt x="55" y="50"/>
                      </a:lnTo>
                      <a:lnTo>
                        <a:pt x="55" y="48"/>
                      </a:lnTo>
                      <a:lnTo>
                        <a:pt x="53" y="48"/>
                      </a:lnTo>
                      <a:lnTo>
                        <a:pt x="53" y="48"/>
                      </a:lnTo>
                      <a:lnTo>
                        <a:pt x="53" y="48"/>
                      </a:lnTo>
                      <a:lnTo>
                        <a:pt x="53" y="46"/>
                      </a:lnTo>
                      <a:lnTo>
                        <a:pt x="52" y="46"/>
                      </a:lnTo>
                      <a:lnTo>
                        <a:pt x="52" y="46"/>
                      </a:lnTo>
                      <a:lnTo>
                        <a:pt x="52" y="46"/>
                      </a:lnTo>
                      <a:lnTo>
                        <a:pt x="50" y="46"/>
                      </a:lnTo>
                      <a:lnTo>
                        <a:pt x="50" y="46"/>
                      </a:lnTo>
                      <a:lnTo>
                        <a:pt x="50" y="46"/>
                      </a:lnTo>
                      <a:lnTo>
                        <a:pt x="50" y="48"/>
                      </a:lnTo>
                      <a:lnTo>
                        <a:pt x="48" y="48"/>
                      </a:lnTo>
                      <a:lnTo>
                        <a:pt x="48" y="48"/>
                      </a:lnTo>
                      <a:lnTo>
                        <a:pt x="48" y="48"/>
                      </a:lnTo>
                      <a:lnTo>
                        <a:pt x="46" y="48"/>
                      </a:lnTo>
                      <a:lnTo>
                        <a:pt x="46" y="50"/>
                      </a:lnTo>
                      <a:lnTo>
                        <a:pt x="46" y="50"/>
                      </a:lnTo>
                      <a:lnTo>
                        <a:pt x="46" y="50"/>
                      </a:lnTo>
                      <a:lnTo>
                        <a:pt x="46" y="50"/>
                      </a:lnTo>
                      <a:lnTo>
                        <a:pt x="44" y="50"/>
                      </a:lnTo>
                      <a:lnTo>
                        <a:pt x="44" y="50"/>
                      </a:lnTo>
                      <a:lnTo>
                        <a:pt x="44" y="50"/>
                      </a:lnTo>
                      <a:lnTo>
                        <a:pt x="44" y="52"/>
                      </a:lnTo>
                      <a:lnTo>
                        <a:pt x="42" y="52"/>
                      </a:lnTo>
                      <a:lnTo>
                        <a:pt x="42" y="52"/>
                      </a:lnTo>
                      <a:lnTo>
                        <a:pt x="42" y="52"/>
                      </a:lnTo>
                      <a:lnTo>
                        <a:pt x="40" y="52"/>
                      </a:lnTo>
                      <a:lnTo>
                        <a:pt x="40" y="52"/>
                      </a:lnTo>
                      <a:lnTo>
                        <a:pt x="40" y="52"/>
                      </a:lnTo>
                      <a:lnTo>
                        <a:pt x="40" y="54"/>
                      </a:lnTo>
                      <a:lnTo>
                        <a:pt x="40" y="54"/>
                      </a:lnTo>
                      <a:lnTo>
                        <a:pt x="38" y="54"/>
                      </a:lnTo>
                      <a:lnTo>
                        <a:pt x="38" y="54"/>
                      </a:lnTo>
                      <a:lnTo>
                        <a:pt x="38" y="54"/>
                      </a:lnTo>
                      <a:lnTo>
                        <a:pt x="36" y="54"/>
                      </a:lnTo>
                      <a:lnTo>
                        <a:pt x="36" y="54"/>
                      </a:lnTo>
                      <a:lnTo>
                        <a:pt x="36" y="56"/>
                      </a:lnTo>
                      <a:lnTo>
                        <a:pt x="36" y="56"/>
                      </a:lnTo>
                      <a:lnTo>
                        <a:pt x="36" y="56"/>
                      </a:lnTo>
                      <a:lnTo>
                        <a:pt x="36" y="58"/>
                      </a:lnTo>
                      <a:lnTo>
                        <a:pt x="34" y="58"/>
                      </a:lnTo>
                      <a:lnTo>
                        <a:pt x="34" y="58"/>
                      </a:lnTo>
                      <a:lnTo>
                        <a:pt x="34" y="58"/>
                      </a:lnTo>
                      <a:lnTo>
                        <a:pt x="34" y="58"/>
                      </a:lnTo>
                      <a:lnTo>
                        <a:pt x="34" y="58"/>
                      </a:lnTo>
                      <a:lnTo>
                        <a:pt x="32" y="58"/>
                      </a:lnTo>
                      <a:lnTo>
                        <a:pt x="32" y="58"/>
                      </a:lnTo>
                      <a:lnTo>
                        <a:pt x="32" y="58"/>
                      </a:lnTo>
                      <a:lnTo>
                        <a:pt x="32" y="60"/>
                      </a:lnTo>
                      <a:lnTo>
                        <a:pt x="31" y="60"/>
                      </a:lnTo>
                      <a:lnTo>
                        <a:pt x="31" y="60"/>
                      </a:lnTo>
                      <a:lnTo>
                        <a:pt x="31" y="60"/>
                      </a:lnTo>
                      <a:lnTo>
                        <a:pt x="31" y="60"/>
                      </a:lnTo>
                      <a:lnTo>
                        <a:pt x="31" y="60"/>
                      </a:lnTo>
                      <a:lnTo>
                        <a:pt x="29" y="60"/>
                      </a:lnTo>
                      <a:lnTo>
                        <a:pt x="29" y="62"/>
                      </a:lnTo>
                      <a:lnTo>
                        <a:pt x="29" y="62"/>
                      </a:lnTo>
                      <a:lnTo>
                        <a:pt x="29" y="62"/>
                      </a:lnTo>
                      <a:lnTo>
                        <a:pt x="29" y="62"/>
                      </a:lnTo>
                      <a:lnTo>
                        <a:pt x="29" y="63"/>
                      </a:lnTo>
                      <a:lnTo>
                        <a:pt x="27" y="63"/>
                      </a:lnTo>
                      <a:lnTo>
                        <a:pt x="27" y="62"/>
                      </a:lnTo>
                      <a:lnTo>
                        <a:pt x="27" y="62"/>
                      </a:lnTo>
                      <a:lnTo>
                        <a:pt x="27" y="62"/>
                      </a:lnTo>
                      <a:lnTo>
                        <a:pt x="27" y="62"/>
                      </a:lnTo>
                      <a:lnTo>
                        <a:pt x="27" y="60"/>
                      </a:lnTo>
                      <a:lnTo>
                        <a:pt x="27" y="60"/>
                      </a:lnTo>
                      <a:lnTo>
                        <a:pt x="27" y="60"/>
                      </a:lnTo>
                      <a:lnTo>
                        <a:pt x="27" y="60"/>
                      </a:lnTo>
                      <a:lnTo>
                        <a:pt x="27" y="58"/>
                      </a:lnTo>
                      <a:lnTo>
                        <a:pt x="25" y="58"/>
                      </a:lnTo>
                      <a:lnTo>
                        <a:pt x="25" y="58"/>
                      </a:lnTo>
                      <a:lnTo>
                        <a:pt x="25" y="56"/>
                      </a:lnTo>
                      <a:lnTo>
                        <a:pt x="27" y="56"/>
                      </a:lnTo>
                      <a:lnTo>
                        <a:pt x="27" y="56"/>
                      </a:lnTo>
                      <a:lnTo>
                        <a:pt x="27" y="58"/>
                      </a:lnTo>
                      <a:lnTo>
                        <a:pt x="29" y="58"/>
                      </a:lnTo>
                      <a:lnTo>
                        <a:pt x="29" y="56"/>
                      </a:lnTo>
                      <a:lnTo>
                        <a:pt x="29" y="56"/>
                      </a:lnTo>
                      <a:lnTo>
                        <a:pt x="27" y="56"/>
                      </a:lnTo>
                      <a:lnTo>
                        <a:pt x="27" y="54"/>
                      </a:lnTo>
                      <a:lnTo>
                        <a:pt x="27" y="54"/>
                      </a:lnTo>
                      <a:lnTo>
                        <a:pt x="27" y="54"/>
                      </a:lnTo>
                      <a:lnTo>
                        <a:pt x="25" y="54"/>
                      </a:lnTo>
                      <a:lnTo>
                        <a:pt x="25" y="54"/>
                      </a:lnTo>
                      <a:lnTo>
                        <a:pt x="25" y="52"/>
                      </a:lnTo>
                      <a:lnTo>
                        <a:pt x="25" y="52"/>
                      </a:lnTo>
                      <a:lnTo>
                        <a:pt x="25" y="52"/>
                      </a:lnTo>
                      <a:lnTo>
                        <a:pt x="25" y="52"/>
                      </a:lnTo>
                      <a:lnTo>
                        <a:pt x="27" y="52"/>
                      </a:lnTo>
                      <a:lnTo>
                        <a:pt x="27" y="50"/>
                      </a:lnTo>
                      <a:lnTo>
                        <a:pt x="27" y="50"/>
                      </a:lnTo>
                      <a:lnTo>
                        <a:pt x="27" y="50"/>
                      </a:lnTo>
                      <a:lnTo>
                        <a:pt x="27" y="48"/>
                      </a:lnTo>
                      <a:lnTo>
                        <a:pt x="27" y="48"/>
                      </a:lnTo>
                      <a:lnTo>
                        <a:pt x="25" y="48"/>
                      </a:lnTo>
                      <a:lnTo>
                        <a:pt x="25" y="48"/>
                      </a:lnTo>
                      <a:lnTo>
                        <a:pt x="25" y="48"/>
                      </a:lnTo>
                      <a:lnTo>
                        <a:pt x="25" y="48"/>
                      </a:lnTo>
                      <a:lnTo>
                        <a:pt x="23" y="48"/>
                      </a:lnTo>
                      <a:lnTo>
                        <a:pt x="23" y="48"/>
                      </a:lnTo>
                      <a:lnTo>
                        <a:pt x="23" y="48"/>
                      </a:lnTo>
                      <a:lnTo>
                        <a:pt x="21" y="48"/>
                      </a:lnTo>
                      <a:lnTo>
                        <a:pt x="21" y="48"/>
                      </a:lnTo>
                      <a:lnTo>
                        <a:pt x="21" y="48"/>
                      </a:lnTo>
                      <a:lnTo>
                        <a:pt x="21" y="48"/>
                      </a:lnTo>
                      <a:lnTo>
                        <a:pt x="21" y="46"/>
                      </a:lnTo>
                      <a:lnTo>
                        <a:pt x="19" y="46"/>
                      </a:lnTo>
                      <a:lnTo>
                        <a:pt x="19" y="46"/>
                      </a:lnTo>
                      <a:lnTo>
                        <a:pt x="19" y="46"/>
                      </a:lnTo>
                      <a:lnTo>
                        <a:pt x="19" y="46"/>
                      </a:lnTo>
                      <a:lnTo>
                        <a:pt x="19" y="44"/>
                      </a:lnTo>
                      <a:lnTo>
                        <a:pt x="17" y="44"/>
                      </a:lnTo>
                      <a:lnTo>
                        <a:pt x="17" y="44"/>
                      </a:lnTo>
                      <a:lnTo>
                        <a:pt x="17" y="44"/>
                      </a:lnTo>
                      <a:lnTo>
                        <a:pt x="17" y="44"/>
                      </a:lnTo>
                      <a:lnTo>
                        <a:pt x="15" y="44"/>
                      </a:lnTo>
                      <a:lnTo>
                        <a:pt x="15" y="44"/>
                      </a:lnTo>
                      <a:lnTo>
                        <a:pt x="15" y="44"/>
                      </a:lnTo>
                      <a:lnTo>
                        <a:pt x="15" y="42"/>
                      </a:lnTo>
                      <a:lnTo>
                        <a:pt x="15" y="42"/>
                      </a:lnTo>
                      <a:lnTo>
                        <a:pt x="13" y="42"/>
                      </a:lnTo>
                      <a:lnTo>
                        <a:pt x="13" y="40"/>
                      </a:lnTo>
                      <a:lnTo>
                        <a:pt x="13" y="40"/>
                      </a:lnTo>
                      <a:lnTo>
                        <a:pt x="13" y="40"/>
                      </a:lnTo>
                      <a:lnTo>
                        <a:pt x="11" y="40"/>
                      </a:lnTo>
                      <a:lnTo>
                        <a:pt x="11" y="40"/>
                      </a:lnTo>
                      <a:lnTo>
                        <a:pt x="11" y="40"/>
                      </a:lnTo>
                      <a:lnTo>
                        <a:pt x="9" y="40"/>
                      </a:lnTo>
                      <a:lnTo>
                        <a:pt x="9" y="39"/>
                      </a:lnTo>
                      <a:lnTo>
                        <a:pt x="11" y="39"/>
                      </a:lnTo>
                      <a:lnTo>
                        <a:pt x="11" y="39"/>
                      </a:lnTo>
                      <a:lnTo>
                        <a:pt x="13" y="39"/>
                      </a:lnTo>
                      <a:lnTo>
                        <a:pt x="13" y="39"/>
                      </a:lnTo>
                      <a:lnTo>
                        <a:pt x="13" y="40"/>
                      </a:lnTo>
                      <a:lnTo>
                        <a:pt x="13" y="40"/>
                      </a:lnTo>
                      <a:lnTo>
                        <a:pt x="15" y="40"/>
                      </a:lnTo>
                      <a:lnTo>
                        <a:pt x="15" y="39"/>
                      </a:lnTo>
                      <a:lnTo>
                        <a:pt x="15" y="39"/>
                      </a:lnTo>
                      <a:lnTo>
                        <a:pt x="15" y="39"/>
                      </a:lnTo>
                      <a:lnTo>
                        <a:pt x="17" y="39"/>
                      </a:lnTo>
                      <a:lnTo>
                        <a:pt x="17" y="37"/>
                      </a:lnTo>
                      <a:lnTo>
                        <a:pt x="17" y="37"/>
                      </a:lnTo>
                      <a:lnTo>
                        <a:pt x="17" y="37"/>
                      </a:lnTo>
                      <a:lnTo>
                        <a:pt x="17" y="37"/>
                      </a:lnTo>
                      <a:lnTo>
                        <a:pt x="17" y="35"/>
                      </a:lnTo>
                      <a:lnTo>
                        <a:pt x="17" y="35"/>
                      </a:lnTo>
                      <a:lnTo>
                        <a:pt x="17" y="35"/>
                      </a:lnTo>
                      <a:lnTo>
                        <a:pt x="15" y="35"/>
                      </a:lnTo>
                      <a:lnTo>
                        <a:pt x="15" y="35"/>
                      </a:lnTo>
                      <a:lnTo>
                        <a:pt x="15" y="33"/>
                      </a:lnTo>
                      <a:lnTo>
                        <a:pt x="13" y="33"/>
                      </a:lnTo>
                      <a:lnTo>
                        <a:pt x="13" y="33"/>
                      </a:lnTo>
                      <a:lnTo>
                        <a:pt x="13" y="33"/>
                      </a:lnTo>
                      <a:lnTo>
                        <a:pt x="13" y="33"/>
                      </a:lnTo>
                      <a:lnTo>
                        <a:pt x="11" y="33"/>
                      </a:lnTo>
                      <a:lnTo>
                        <a:pt x="11" y="33"/>
                      </a:lnTo>
                      <a:lnTo>
                        <a:pt x="11" y="31"/>
                      </a:lnTo>
                      <a:lnTo>
                        <a:pt x="9" y="31"/>
                      </a:lnTo>
                      <a:lnTo>
                        <a:pt x="9" y="31"/>
                      </a:lnTo>
                      <a:lnTo>
                        <a:pt x="9" y="31"/>
                      </a:lnTo>
                      <a:lnTo>
                        <a:pt x="9" y="31"/>
                      </a:lnTo>
                      <a:lnTo>
                        <a:pt x="9" y="29"/>
                      </a:lnTo>
                      <a:lnTo>
                        <a:pt x="8" y="29"/>
                      </a:lnTo>
                      <a:lnTo>
                        <a:pt x="8" y="29"/>
                      </a:lnTo>
                      <a:lnTo>
                        <a:pt x="8" y="27"/>
                      </a:lnTo>
                      <a:lnTo>
                        <a:pt x="8" y="27"/>
                      </a:lnTo>
                      <a:lnTo>
                        <a:pt x="8" y="27"/>
                      </a:lnTo>
                      <a:lnTo>
                        <a:pt x="8" y="27"/>
                      </a:lnTo>
                      <a:lnTo>
                        <a:pt x="8" y="27"/>
                      </a:lnTo>
                      <a:lnTo>
                        <a:pt x="8" y="25"/>
                      </a:lnTo>
                      <a:lnTo>
                        <a:pt x="8" y="25"/>
                      </a:lnTo>
                      <a:lnTo>
                        <a:pt x="8" y="25"/>
                      </a:lnTo>
                      <a:lnTo>
                        <a:pt x="8" y="25"/>
                      </a:lnTo>
                      <a:lnTo>
                        <a:pt x="8" y="23"/>
                      </a:lnTo>
                      <a:lnTo>
                        <a:pt x="9" y="23"/>
                      </a:lnTo>
                      <a:lnTo>
                        <a:pt x="9" y="23"/>
                      </a:lnTo>
                      <a:lnTo>
                        <a:pt x="9" y="23"/>
                      </a:lnTo>
                      <a:lnTo>
                        <a:pt x="9" y="23"/>
                      </a:lnTo>
                      <a:lnTo>
                        <a:pt x="9" y="21"/>
                      </a:lnTo>
                      <a:lnTo>
                        <a:pt x="9" y="21"/>
                      </a:lnTo>
                      <a:lnTo>
                        <a:pt x="9" y="21"/>
                      </a:lnTo>
                      <a:lnTo>
                        <a:pt x="9" y="21"/>
                      </a:lnTo>
                      <a:lnTo>
                        <a:pt x="9" y="19"/>
                      </a:lnTo>
                      <a:lnTo>
                        <a:pt x="8" y="19"/>
                      </a:lnTo>
                      <a:lnTo>
                        <a:pt x="8" y="19"/>
                      </a:lnTo>
                      <a:lnTo>
                        <a:pt x="8" y="19"/>
                      </a:lnTo>
                      <a:lnTo>
                        <a:pt x="8" y="19"/>
                      </a:lnTo>
                      <a:lnTo>
                        <a:pt x="8" y="19"/>
                      </a:lnTo>
                      <a:lnTo>
                        <a:pt x="8" y="19"/>
                      </a:lnTo>
                      <a:lnTo>
                        <a:pt x="6" y="19"/>
                      </a:lnTo>
                      <a:lnTo>
                        <a:pt x="6" y="19"/>
                      </a:lnTo>
                      <a:lnTo>
                        <a:pt x="6" y="19"/>
                      </a:lnTo>
                      <a:lnTo>
                        <a:pt x="4" y="19"/>
                      </a:lnTo>
                      <a:lnTo>
                        <a:pt x="4" y="19"/>
                      </a:lnTo>
                      <a:lnTo>
                        <a:pt x="4" y="19"/>
                      </a:lnTo>
                      <a:lnTo>
                        <a:pt x="4" y="19"/>
                      </a:lnTo>
                      <a:lnTo>
                        <a:pt x="4" y="19"/>
                      </a:lnTo>
                      <a:lnTo>
                        <a:pt x="4" y="17"/>
                      </a:lnTo>
                      <a:lnTo>
                        <a:pt x="2" y="17"/>
                      </a:lnTo>
                      <a:lnTo>
                        <a:pt x="2" y="19"/>
                      </a:lnTo>
                      <a:lnTo>
                        <a:pt x="2" y="19"/>
                      </a:lnTo>
                      <a:lnTo>
                        <a:pt x="2" y="19"/>
                      </a:lnTo>
                      <a:lnTo>
                        <a:pt x="0" y="19"/>
                      </a:lnTo>
                      <a:lnTo>
                        <a:pt x="0" y="17"/>
                      </a:lnTo>
                      <a:lnTo>
                        <a:pt x="2" y="17"/>
                      </a:lnTo>
                      <a:lnTo>
                        <a:pt x="2" y="17"/>
                      </a:lnTo>
                      <a:lnTo>
                        <a:pt x="2" y="17"/>
                      </a:lnTo>
                      <a:lnTo>
                        <a:pt x="2" y="17"/>
                      </a:lnTo>
                      <a:lnTo>
                        <a:pt x="4" y="17"/>
                      </a:lnTo>
                      <a:lnTo>
                        <a:pt x="4" y="16"/>
                      </a:lnTo>
                      <a:lnTo>
                        <a:pt x="4" y="16"/>
                      </a:lnTo>
                      <a:lnTo>
                        <a:pt x="2" y="16"/>
                      </a:lnTo>
                      <a:lnTo>
                        <a:pt x="2" y="16"/>
                      </a:lnTo>
                      <a:lnTo>
                        <a:pt x="2" y="16"/>
                      </a:lnTo>
                      <a:lnTo>
                        <a:pt x="2" y="14"/>
                      </a:lnTo>
                      <a:lnTo>
                        <a:pt x="2" y="14"/>
                      </a:lnTo>
                      <a:lnTo>
                        <a:pt x="2" y="12"/>
                      </a:lnTo>
                      <a:lnTo>
                        <a:pt x="2" y="12"/>
                      </a:lnTo>
                      <a:lnTo>
                        <a:pt x="2" y="12"/>
                      </a:lnTo>
                      <a:lnTo>
                        <a:pt x="2" y="12"/>
                      </a:lnTo>
                      <a:lnTo>
                        <a:pt x="4" y="12"/>
                      </a:lnTo>
                      <a:lnTo>
                        <a:pt x="4" y="12"/>
                      </a:lnTo>
                      <a:lnTo>
                        <a:pt x="4" y="12"/>
                      </a:lnTo>
                      <a:lnTo>
                        <a:pt x="4" y="12"/>
                      </a:lnTo>
                      <a:lnTo>
                        <a:pt x="4" y="10"/>
                      </a:lnTo>
                      <a:lnTo>
                        <a:pt x="6" y="10"/>
                      </a:lnTo>
                      <a:lnTo>
                        <a:pt x="6" y="10"/>
                      </a:lnTo>
                      <a:lnTo>
                        <a:pt x="8" y="10"/>
                      </a:lnTo>
                      <a:lnTo>
                        <a:pt x="8" y="12"/>
                      </a:lnTo>
                      <a:lnTo>
                        <a:pt x="8" y="12"/>
                      </a:lnTo>
                      <a:lnTo>
                        <a:pt x="8" y="10"/>
                      </a:lnTo>
                      <a:lnTo>
                        <a:pt x="8" y="10"/>
                      </a:lnTo>
                      <a:lnTo>
                        <a:pt x="8" y="12"/>
                      </a:lnTo>
                      <a:lnTo>
                        <a:pt x="9" y="12"/>
                      </a:lnTo>
                      <a:lnTo>
                        <a:pt x="9" y="12"/>
                      </a:lnTo>
                      <a:lnTo>
                        <a:pt x="9" y="12"/>
                      </a:lnTo>
                      <a:lnTo>
                        <a:pt x="9" y="12"/>
                      </a:lnTo>
                      <a:lnTo>
                        <a:pt x="11" y="12"/>
                      </a:lnTo>
                      <a:lnTo>
                        <a:pt x="11" y="12"/>
                      </a:lnTo>
                      <a:lnTo>
                        <a:pt x="13" y="12"/>
                      </a:lnTo>
                      <a:lnTo>
                        <a:pt x="13" y="12"/>
                      </a:lnTo>
                      <a:lnTo>
                        <a:pt x="11" y="12"/>
                      </a:lnTo>
                      <a:lnTo>
                        <a:pt x="11" y="14"/>
                      </a:lnTo>
                      <a:lnTo>
                        <a:pt x="13" y="14"/>
                      </a:lnTo>
                      <a:lnTo>
                        <a:pt x="13" y="14"/>
                      </a:lnTo>
                      <a:lnTo>
                        <a:pt x="13" y="14"/>
                      </a:lnTo>
                      <a:lnTo>
                        <a:pt x="13" y="14"/>
                      </a:lnTo>
                      <a:lnTo>
                        <a:pt x="13" y="16"/>
                      </a:lnTo>
                      <a:lnTo>
                        <a:pt x="15" y="16"/>
                      </a:lnTo>
                      <a:lnTo>
                        <a:pt x="15" y="16"/>
                      </a:lnTo>
                      <a:lnTo>
                        <a:pt x="17" y="16"/>
                      </a:lnTo>
                      <a:lnTo>
                        <a:pt x="17" y="16"/>
                      </a:lnTo>
                      <a:lnTo>
                        <a:pt x="17" y="16"/>
                      </a:lnTo>
                      <a:lnTo>
                        <a:pt x="17" y="16"/>
                      </a:lnTo>
                      <a:lnTo>
                        <a:pt x="19" y="16"/>
                      </a:lnTo>
                      <a:lnTo>
                        <a:pt x="19" y="16"/>
                      </a:lnTo>
                      <a:lnTo>
                        <a:pt x="19" y="16"/>
                      </a:lnTo>
                      <a:lnTo>
                        <a:pt x="19" y="16"/>
                      </a:lnTo>
                      <a:lnTo>
                        <a:pt x="21" y="16"/>
                      </a:lnTo>
                      <a:lnTo>
                        <a:pt x="21" y="16"/>
                      </a:lnTo>
                      <a:lnTo>
                        <a:pt x="21" y="16"/>
                      </a:lnTo>
                      <a:lnTo>
                        <a:pt x="23" y="16"/>
                      </a:lnTo>
                      <a:lnTo>
                        <a:pt x="23" y="16"/>
                      </a:lnTo>
                      <a:lnTo>
                        <a:pt x="23" y="17"/>
                      </a:lnTo>
                      <a:lnTo>
                        <a:pt x="23" y="17"/>
                      </a:lnTo>
                      <a:lnTo>
                        <a:pt x="23" y="17"/>
                      </a:lnTo>
                      <a:lnTo>
                        <a:pt x="25" y="17"/>
                      </a:lnTo>
                      <a:lnTo>
                        <a:pt x="25" y="17"/>
                      </a:lnTo>
                      <a:lnTo>
                        <a:pt x="25" y="19"/>
                      </a:lnTo>
                      <a:lnTo>
                        <a:pt x="25" y="19"/>
                      </a:lnTo>
                      <a:lnTo>
                        <a:pt x="27" y="19"/>
                      </a:lnTo>
                      <a:lnTo>
                        <a:pt x="27" y="19"/>
                      </a:lnTo>
                      <a:lnTo>
                        <a:pt x="29" y="19"/>
                      </a:lnTo>
                      <a:lnTo>
                        <a:pt x="29" y="19"/>
                      </a:lnTo>
                      <a:lnTo>
                        <a:pt x="29" y="17"/>
                      </a:lnTo>
                      <a:lnTo>
                        <a:pt x="29" y="17"/>
                      </a:lnTo>
                      <a:lnTo>
                        <a:pt x="29" y="17"/>
                      </a:lnTo>
                      <a:lnTo>
                        <a:pt x="29" y="16"/>
                      </a:lnTo>
                      <a:lnTo>
                        <a:pt x="29" y="16"/>
                      </a:lnTo>
                      <a:lnTo>
                        <a:pt x="29" y="14"/>
                      </a:lnTo>
                      <a:lnTo>
                        <a:pt x="31" y="14"/>
                      </a:lnTo>
                      <a:lnTo>
                        <a:pt x="31" y="14"/>
                      </a:lnTo>
                      <a:lnTo>
                        <a:pt x="29" y="14"/>
                      </a:lnTo>
                      <a:lnTo>
                        <a:pt x="29" y="12"/>
                      </a:lnTo>
                      <a:lnTo>
                        <a:pt x="29" y="12"/>
                      </a:lnTo>
                      <a:lnTo>
                        <a:pt x="29" y="12"/>
                      </a:lnTo>
                      <a:lnTo>
                        <a:pt x="29" y="12"/>
                      </a:lnTo>
                      <a:lnTo>
                        <a:pt x="29" y="12"/>
                      </a:lnTo>
                      <a:lnTo>
                        <a:pt x="27" y="12"/>
                      </a:lnTo>
                      <a:lnTo>
                        <a:pt x="27" y="12"/>
                      </a:lnTo>
                      <a:lnTo>
                        <a:pt x="25" y="12"/>
                      </a:lnTo>
                      <a:lnTo>
                        <a:pt x="25" y="10"/>
                      </a:lnTo>
                      <a:lnTo>
                        <a:pt x="25" y="10"/>
                      </a:lnTo>
                      <a:lnTo>
                        <a:pt x="25" y="10"/>
                      </a:lnTo>
                      <a:lnTo>
                        <a:pt x="25" y="10"/>
                      </a:lnTo>
                      <a:lnTo>
                        <a:pt x="23" y="10"/>
                      </a:lnTo>
                      <a:lnTo>
                        <a:pt x="23" y="8"/>
                      </a:lnTo>
                      <a:lnTo>
                        <a:pt x="23" y="8"/>
                      </a:lnTo>
                      <a:lnTo>
                        <a:pt x="23" y="8"/>
                      </a:lnTo>
                      <a:lnTo>
                        <a:pt x="23" y="6"/>
                      </a:lnTo>
                      <a:lnTo>
                        <a:pt x="23" y="6"/>
                      </a:lnTo>
                      <a:lnTo>
                        <a:pt x="23" y="6"/>
                      </a:lnTo>
                      <a:lnTo>
                        <a:pt x="23" y="4"/>
                      </a:lnTo>
                      <a:lnTo>
                        <a:pt x="23" y="4"/>
                      </a:lnTo>
                      <a:lnTo>
                        <a:pt x="23" y="4"/>
                      </a:lnTo>
                      <a:lnTo>
                        <a:pt x="23" y="4"/>
                      </a:lnTo>
                      <a:lnTo>
                        <a:pt x="23" y="4"/>
                      </a:lnTo>
                      <a:lnTo>
                        <a:pt x="23" y="2"/>
                      </a:lnTo>
                      <a:lnTo>
                        <a:pt x="25" y="2"/>
                      </a:lnTo>
                      <a:lnTo>
                        <a:pt x="25" y="2"/>
                      </a:lnTo>
                      <a:lnTo>
                        <a:pt x="25" y="2"/>
                      </a:lnTo>
                      <a:lnTo>
                        <a:pt x="25" y="2"/>
                      </a:lnTo>
                      <a:lnTo>
                        <a:pt x="27" y="2"/>
                      </a:lnTo>
                      <a:lnTo>
                        <a:pt x="27" y="2"/>
                      </a:lnTo>
                      <a:lnTo>
                        <a:pt x="27" y="2"/>
                      </a:lnTo>
                      <a:lnTo>
                        <a:pt x="27" y="4"/>
                      </a:lnTo>
                      <a:lnTo>
                        <a:pt x="29" y="4"/>
                      </a:lnTo>
                      <a:lnTo>
                        <a:pt x="29" y="2"/>
                      </a:lnTo>
                      <a:lnTo>
                        <a:pt x="29" y="2"/>
                      </a:lnTo>
                      <a:lnTo>
                        <a:pt x="29" y="2"/>
                      </a:lnTo>
                      <a:lnTo>
                        <a:pt x="31" y="2"/>
                      </a:lnTo>
                      <a:lnTo>
                        <a:pt x="31" y="2"/>
                      </a:lnTo>
                      <a:lnTo>
                        <a:pt x="31" y="2"/>
                      </a:lnTo>
                      <a:lnTo>
                        <a:pt x="31" y="2"/>
                      </a:lnTo>
                      <a:lnTo>
                        <a:pt x="31" y="2"/>
                      </a:lnTo>
                      <a:lnTo>
                        <a:pt x="31" y="4"/>
                      </a:lnTo>
                      <a:lnTo>
                        <a:pt x="31" y="4"/>
                      </a:lnTo>
                      <a:lnTo>
                        <a:pt x="32" y="4"/>
                      </a:lnTo>
                      <a:lnTo>
                        <a:pt x="32" y="4"/>
                      </a:lnTo>
                      <a:lnTo>
                        <a:pt x="32" y="4"/>
                      </a:lnTo>
                      <a:lnTo>
                        <a:pt x="34" y="4"/>
                      </a:lnTo>
                      <a:lnTo>
                        <a:pt x="34" y="6"/>
                      </a:lnTo>
                      <a:lnTo>
                        <a:pt x="34" y="6"/>
                      </a:lnTo>
                      <a:lnTo>
                        <a:pt x="34" y="6"/>
                      </a:lnTo>
                      <a:lnTo>
                        <a:pt x="34" y="6"/>
                      </a:lnTo>
                      <a:lnTo>
                        <a:pt x="34" y="8"/>
                      </a:lnTo>
                      <a:lnTo>
                        <a:pt x="34" y="8"/>
                      </a:lnTo>
                      <a:lnTo>
                        <a:pt x="36" y="8"/>
                      </a:lnTo>
                      <a:lnTo>
                        <a:pt x="36" y="8"/>
                      </a:lnTo>
                      <a:lnTo>
                        <a:pt x="36" y="8"/>
                      </a:lnTo>
                      <a:lnTo>
                        <a:pt x="36" y="8"/>
                      </a:lnTo>
                      <a:lnTo>
                        <a:pt x="36" y="8"/>
                      </a:lnTo>
                      <a:lnTo>
                        <a:pt x="38" y="8"/>
                      </a:lnTo>
                      <a:lnTo>
                        <a:pt x="38" y="10"/>
                      </a:lnTo>
                      <a:lnTo>
                        <a:pt x="38" y="10"/>
                      </a:lnTo>
                      <a:lnTo>
                        <a:pt x="38" y="10"/>
                      </a:lnTo>
                      <a:lnTo>
                        <a:pt x="38" y="12"/>
                      </a:lnTo>
                      <a:lnTo>
                        <a:pt x="40" y="12"/>
                      </a:lnTo>
                      <a:lnTo>
                        <a:pt x="40" y="12"/>
                      </a:lnTo>
                      <a:lnTo>
                        <a:pt x="40" y="12"/>
                      </a:lnTo>
                      <a:lnTo>
                        <a:pt x="40" y="12"/>
                      </a:lnTo>
                      <a:lnTo>
                        <a:pt x="40" y="14"/>
                      </a:lnTo>
                      <a:lnTo>
                        <a:pt x="40" y="14"/>
                      </a:lnTo>
                      <a:lnTo>
                        <a:pt x="42" y="14"/>
                      </a:lnTo>
                      <a:lnTo>
                        <a:pt x="42" y="14"/>
                      </a:lnTo>
                      <a:lnTo>
                        <a:pt x="42" y="14"/>
                      </a:lnTo>
                      <a:lnTo>
                        <a:pt x="44" y="14"/>
                      </a:lnTo>
                      <a:lnTo>
                        <a:pt x="44" y="14"/>
                      </a:lnTo>
                      <a:lnTo>
                        <a:pt x="44" y="16"/>
                      </a:lnTo>
                      <a:lnTo>
                        <a:pt x="44" y="16"/>
                      </a:lnTo>
                      <a:lnTo>
                        <a:pt x="46" y="16"/>
                      </a:lnTo>
                      <a:lnTo>
                        <a:pt x="46" y="16"/>
                      </a:lnTo>
                      <a:lnTo>
                        <a:pt x="46" y="16"/>
                      </a:lnTo>
                      <a:lnTo>
                        <a:pt x="48" y="16"/>
                      </a:lnTo>
                      <a:lnTo>
                        <a:pt x="48" y="16"/>
                      </a:lnTo>
                      <a:lnTo>
                        <a:pt x="50" y="16"/>
                      </a:lnTo>
                      <a:lnTo>
                        <a:pt x="50" y="16"/>
                      </a:lnTo>
                      <a:lnTo>
                        <a:pt x="50" y="16"/>
                      </a:lnTo>
                      <a:lnTo>
                        <a:pt x="50" y="14"/>
                      </a:lnTo>
                      <a:lnTo>
                        <a:pt x="52" y="14"/>
                      </a:lnTo>
                      <a:lnTo>
                        <a:pt x="52" y="14"/>
                      </a:lnTo>
                      <a:lnTo>
                        <a:pt x="52" y="12"/>
                      </a:lnTo>
                      <a:lnTo>
                        <a:pt x="52" y="12"/>
                      </a:lnTo>
                      <a:lnTo>
                        <a:pt x="52" y="12"/>
                      </a:lnTo>
                      <a:lnTo>
                        <a:pt x="52" y="12"/>
                      </a:lnTo>
                      <a:lnTo>
                        <a:pt x="52" y="12"/>
                      </a:lnTo>
                      <a:lnTo>
                        <a:pt x="53" y="12"/>
                      </a:lnTo>
                      <a:lnTo>
                        <a:pt x="53" y="10"/>
                      </a:lnTo>
                      <a:lnTo>
                        <a:pt x="53" y="10"/>
                      </a:lnTo>
                      <a:lnTo>
                        <a:pt x="53" y="10"/>
                      </a:lnTo>
                      <a:lnTo>
                        <a:pt x="55" y="10"/>
                      </a:lnTo>
                      <a:lnTo>
                        <a:pt x="55" y="10"/>
                      </a:lnTo>
                      <a:lnTo>
                        <a:pt x="55" y="10"/>
                      </a:lnTo>
                      <a:lnTo>
                        <a:pt x="57" y="10"/>
                      </a:lnTo>
                      <a:lnTo>
                        <a:pt x="57" y="8"/>
                      </a:lnTo>
                      <a:lnTo>
                        <a:pt x="57" y="8"/>
                      </a:lnTo>
                      <a:lnTo>
                        <a:pt x="57" y="8"/>
                      </a:lnTo>
                      <a:lnTo>
                        <a:pt x="57" y="8"/>
                      </a:lnTo>
                      <a:lnTo>
                        <a:pt x="59" y="8"/>
                      </a:lnTo>
                      <a:lnTo>
                        <a:pt x="59" y="6"/>
                      </a:lnTo>
                      <a:lnTo>
                        <a:pt x="59" y="6"/>
                      </a:lnTo>
                      <a:lnTo>
                        <a:pt x="59" y="6"/>
                      </a:lnTo>
                      <a:lnTo>
                        <a:pt x="59" y="4"/>
                      </a:lnTo>
                      <a:lnTo>
                        <a:pt x="61" y="4"/>
                      </a:lnTo>
                      <a:lnTo>
                        <a:pt x="61" y="4"/>
                      </a:lnTo>
                      <a:lnTo>
                        <a:pt x="61" y="4"/>
                      </a:lnTo>
                      <a:lnTo>
                        <a:pt x="61" y="4"/>
                      </a:lnTo>
                      <a:lnTo>
                        <a:pt x="61" y="2"/>
                      </a:lnTo>
                      <a:lnTo>
                        <a:pt x="61" y="2"/>
                      </a:lnTo>
                      <a:lnTo>
                        <a:pt x="61" y="2"/>
                      </a:lnTo>
                      <a:lnTo>
                        <a:pt x="61" y="0"/>
                      </a:lnTo>
                      <a:lnTo>
                        <a:pt x="63"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3" name="Freeform 2116">
                  <a:extLst>
                    <a:ext uri="{FF2B5EF4-FFF2-40B4-BE49-F238E27FC236}">
                      <a16:creationId xmlns:a16="http://schemas.microsoft.com/office/drawing/2014/main" id="{3279B2B1-7E54-47E4-9334-395311EB4974}"/>
                    </a:ext>
                  </a:extLst>
                </p:cNvPr>
                <p:cNvSpPr>
                  <a:spLocks/>
                </p:cNvSpPr>
                <p:nvPr/>
              </p:nvSpPr>
              <p:spPr bwMode="auto">
                <a:xfrm>
                  <a:off x="15184578" y="3025776"/>
                  <a:ext cx="209550" cy="84138"/>
                </a:xfrm>
                <a:custGeom>
                  <a:avLst/>
                  <a:gdLst>
                    <a:gd name="T0" fmla="*/ 107 w 132"/>
                    <a:gd name="T1" fmla="*/ 3 h 53"/>
                    <a:gd name="T2" fmla="*/ 113 w 132"/>
                    <a:gd name="T3" fmla="*/ 5 h 53"/>
                    <a:gd name="T4" fmla="*/ 120 w 132"/>
                    <a:gd name="T5" fmla="*/ 5 h 53"/>
                    <a:gd name="T6" fmla="*/ 126 w 132"/>
                    <a:gd name="T7" fmla="*/ 5 h 53"/>
                    <a:gd name="T8" fmla="*/ 128 w 132"/>
                    <a:gd name="T9" fmla="*/ 11 h 53"/>
                    <a:gd name="T10" fmla="*/ 130 w 132"/>
                    <a:gd name="T11" fmla="*/ 17 h 53"/>
                    <a:gd name="T12" fmla="*/ 132 w 132"/>
                    <a:gd name="T13" fmla="*/ 23 h 53"/>
                    <a:gd name="T14" fmla="*/ 130 w 132"/>
                    <a:gd name="T15" fmla="*/ 26 h 53"/>
                    <a:gd name="T16" fmla="*/ 124 w 132"/>
                    <a:gd name="T17" fmla="*/ 26 h 53"/>
                    <a:gd name="T18" fmla="*/ 124 w 132"/>
                    <a:gd name="T19" fmla="*/ 28 h 53"/>
                    <a:gd name="T20" fmla="*/ 122 w 132"/>
                    <a:gd name="T21" fmla="*/ 32 h 53"/>
                    <a:gd name="T22" fmla="*/ 122 w 132"/>
                    <a:gd name="T23" fmla="*/ 40 h 53"/>
                    <a:gd name="T24" fmla="*/ 116 w 132"/>
                    <a:gd name="T25" fmla="*/ 44 h 53"/>
                    <a:gd name="T26" fmla="*/ 113 w 132"/>
                    <a:gd name="T27" fmla="*/ 48 h 53"/>
                    <a:gd name="T28" fmla="*/ 107 w 132"/>
                    <a:gd name="T29" fmla="*/ 48 h 53"/>
                    <a:gd name="T30" fmla="*/ 101 w 132"/>
                    <a:gd name="T31" fmla="*/ 48 h 53"/>
                    <a:gd name="T32" fmla="*/ 95 w 132"/>
                    <a:gd name="T33" fmla="*/ 49 h 53"/>
                    <a:gd name="T34" fmla="*/ 90 w 132"/>
                    <a:gd name="T35" fmla="*/ 53 h 53"/>
                    <a:gd name="T36" fmla="*/ 86 w 132"/>
                    <a:gd name="T37" fmla="*/ 53 h 53"/>
                    <a:gd name="T38" fmla="*/ 80 w 132"/>
                    <a:gd name="T39" fmla="*/ 53 h 53"/>
                    <a:gd name="T40" fmla="*/ 72 w 132"/>
                    <a:gd name="T41" fmla="*/ 51 h 53"/>
                    <a:gd name="T42" fmla="*/ 67 w 132"/>
                    <a:gd name="T43" fmla="*/ 49 h 53"/>
                    <a:gd name="T44" fmla="*/ 59 w 132"/>
                    <a:gd name="T45" fmla="*/ 49 h 53"/>
                    <a:gd name="T46" fmla="*/ 55 w 132"/>
                    <a:gd name="T47" fmla="*/ 48 h 53"/>
                    <a:gd name="T48" fmla="*/ 49 w 132"/>
                    <a:gd name="T49" fmla="*/ 46 h 53"/>
                    <a:gd name="T50" fmla="*/ 46 w 132"/>
                    <a:gd name="T51" fmla="*/ 42 h 53"/>
                    <a:gd name="T52" fmla="*/ 44 w 132"/>
                    <a:gd name="T53" fmla="*/ 40 h 53"/>
                    <a:gd name="T54" fmla="*/ 38 w 132"/>
                    <a:gd name="T55" fmla="*/ 42 h 53"/>
                    <a:gd name="T56" fmla="*/ 30 w 132"/>
                    <a:gd name="T57" fmla="*/ 42 h 53"/>
                    <a:gd name="T58" fmla="*/ 27 w 132"/>
                    <a:gd name="T59" fmla="*/ 46 h 53"/>
                    <a:gd name="T60" fmla="*/ 21 w 132"/>
                    <a:gd name="T61" fmla="*/ 44 h 53"/>
                    <a:gd name="T62" fmla="*/ 15 w 132"/>
                    <a:gd name="T63" fmla="*/ 42 h 53"/>
                    <a:gd name="T64" fmla="*/ 11 w 132"/>
                    <a:gd name="T65" fmla="*/ 46 h 53"/>
                    <a:gd name="T66" fmla="*/ 5 w 132"/>
                    <a:gd name="T67" fmla="*/ 42 h 53"/>
                    <a:gd name="T68" fmla="*/ 2 w 132"/>
                    <a:gd name="T69" fmla="*/ 38 h 53"/>
                    <a:gd name="T70" fmla="*/ 2 w 132"/>
                    <a:gd name="T71" fmla="*/ 32 h 53"/>
                    <a:gd name="T72" fmla="*/ 5 w 132"/>
                    <a:gd name="T73" fmla="*/ 28 h 53"/>
                    <a:gd name="T74" fmla="*/ 9 w 132"/>
                    <a:gd name="T75" fmla="*/ 32 h 53"/>
                    <a:gd name="T76" fmla="*/ 15 w 132"/>
                    <a:gd name="T77" fmla="*/ 34 h 53"/>
                    <a:gd name="T78" fmla="*/ 19 w 132"/>
                    <a:gd name="T79" fmla="*/ 28 h 53"/>
                    <a:gd name="T80" fmla="*/ 25 w 132"/>
                    <a:gd name="T81" fmla="*/ 32 h 53"/>
                    <a:gd name="T82" fmla="*/ 30 w 132"/>
                    <a:gd name="T83" fmla="*/ 32 h 53"/>
                    <a:gd name="T84" fmla="*/ 36 w 132"/>
                    <a:gd name="T85" fmla="*/ 30 h 53"/>
                    <a:gd name="T86" fmla="*/ 42 w 132"/>
                    <a:gd name="T87" fmla="*/ 28 h 53"/>
                    <a:gd name="T88" fmla="*/ 48 w 132"/>
                    <a:gd name="T89" fmla="*/ 26 h 53"/>
                    <a:gd name="T90" fmla="*/ 53 w 132"/>
                    <a:gd name="T91" fmla="*/ 28 h 53"/>
                    <a:gd name="T92" fmla="*/ 57 w 132"/>
                    <a:gd name="T93" fmla="*/ 30 h 53"/>
                    <a:gd name="T94" fmla="*/ 63 w 132"/>
                    <a:gd name="T95" fmla="*/ 28 h 53"/>
                    <a:gd name="T96" fmla="*/ 59 w 132"/>
                    <a:gd name="T97" fmla="*/ 25 h 53"/>
                    <a:gd name="T98" fmla="*/ 57 w 132"/>
                    <a:gd name="T99" fmla="*/ 21 h 53"/>
                    <a:gd name="T100" fmla="*/ 61 w 132"/>
                    <a:gd name="T101" fmla="*/ 17 h 53"/>
                    <a:gd name="T102" fmla="*/ 67 w 132"/>
                    <a:gd name="T103" fmla="*/ 13 h 53"/>
                    <a:gd name="T104" fmla="*/ 71 w 132"/>
                    <a:gd name="T105" fmla="*/ 9 h 53"/>
                    <a:gd name="T106" fmla="*/ 74 w 132"/>
                    <a:gd name="T107" fmla="*/ 7 h 53"/>
                    <a:gd name="T108" fmla="*/ 78 w 132"/>
                    <a:gd name="T109" fmla="*/ 5 h 53"/>
                    <a:gd name="T110" fmla="*/ 84 w 132"/>
                    <a:gd name="T111" fmla="*/ 9 h 53"/>
                    <a:gd name="T112" fmla="*/ 90 w 132"/>
                    <a:gd name="T113" fmla="*/ 9 h 53"/>
                    <a:gd name="T114" fmla="*/ 94 w 132"/>
                    <a:gd name="T115" fmla="*/ 5 h 53"/>
                    <a:gd name="T116" fmla="*/ 97 w 132"/>
                    <a:gd name="T1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2" h="53">
                      <a:moveTo>
                        <a:pt x="101" y="0"/>
                      </a:moveTo>
                      <a:lnTo>
                        <a:pt x="101" y="2"/>
                      </a:lnTo>
                      <a:lnTo>
                        <a:pt x="103" y="2"/>
                      </a:lnTo>
                      <a:lnTo>
                        <a:pt x="103" y="2"/>
                      </a:lnTo>
                      <a:lnTo>
                        <a:pt x="103" y="2"/>
                      </a:lnTo>
                      <a:lnTo>
                        <a:pt x="103" y="2"/>
                      </a:lnTo>
                      <a:lnTo>
                        <a:pt x="105" y="2"/>
                      </a:lnTo>
                      <a:lnTo>
                        <a:pt x="105" y="2"/>
                      </a:lnTo>
                      <a:lnTo>
                        <a:pt x="107" y="2"/>
                      </a:lnTo>
                      <a:lnTo>
                        <a:pt x="107" y="3"/>
                      </a:lnTo>
                      <a:lnTo>
                        <a:pt x="107" y="3"/>
                      </a:lnTo>
                      <a:lnTo>
                        <a:pt x="107" y="3"/>
                      </a:lnTo>
                      <a:lnTo>
                        <a:pt x="109" y="3"/>
                      </a:lnTo>
                      <a:lnTo>
                        <a:pt x="109" y="3"/>
                      </a:lnTo>
                      <a:lnTo>
                        <a:pt x="109" y="3"/>
                      </a:lnTo>
                      <a:lnTo>
                        <a:pt x="111" y="3"/>
                      </a:lnTo>
                      <a:lnTo>
                        <a:pt x="111" y="3"/>
                      </a:lnTo>
                      <a:lnTo>
                        <a:pt x="111" y="3"/>
                      </a:lnTo>
                      <a:lnTo>
                        <a:pt x="113" y="3"/>
                      </a:lnTo>
                      <a:lnTo>
                        <a:pt x="113" y="5"/>
                      </a:lnTo>
                      <a:lnTo>
                        <a:pt x="113" y="5"/>
                      </a:lnTo>
                      <a:lnTo>
                        <a:pt x="113" y="5"/>
                      </a:lnTo>
                      <a:lnTo>
                        <a:pt x="113" y="5"/>
                      </a:lnTo>
                      <a:lnTo>
                        <a:pt x="115" y="5"/>
                      </a:lnTo>
                      <a:lnTo>
                        <a:pt x="115" y="5"/>
                      </a:lnTo>
                      <a:lnTo>
                        <a:pt x="116" y="5"/>
                      </a:lnTo>
                      <a:lnTo>
                        <a:pt x="116" y="5"/>
                      </a:lnTo>
                      <a:lnTo>
                        <a:pt x="116" y="5"/>
                      </a:lnTo>
                      <a:lnTo>
                        <a:pt x="118" y="5"/>
                      </a:lnTo>
                      <a:lnTo>
                        <a:pt x="118" y="5"/>
                      </a:lnTo>
                      <a:lnTo>
                        <a:pt x="118" y="5"/>
                      </a:lnTo>
                      <a:lnTo>
                        <a:pt x="120" y="5"/>
                      </a:lnTo>
                      <a:lnTo>
                        <a:pt x="120" y="5"/>
                      </a:lnTo>
                      <a:lnTo>
                        <a:pt x="120" y="5"/>
                      </a:lnTo>
                      <a:lnTo>
                        <a:pt x="122" y="5"/>
                      </a:lnTo>
                      <a:lnTo>
                        <a:pt x="122" y="5"/>
                      </a:lnTo>
                      <a:lnTo>
                        <a:pt x="122" y="5"/>
                      </a:lnTo>
                      <a:lnTo>
                        <a:pt x="124" y="5"/>
                      </a:lnTo>
                      <a:lnTo>
                        <a:pt x="124" y="5"/>
                      </a:lnTo>
                      <a:lnTo>
                        <a:pt x="124" y="5"/>
                      </a:lnTo>
                      <a:lnTo>
                        <a:pt x="124" y="5"/>
                      </a:lnTo>
                      <a:lnTo>
                        <a:pt x="126" y="5"/>
                      </a:lnTo>
                      <a:lnTo>
                        <a:pt x="126" y="5"/>
                      </a:lnTo>
                      <a:lnTo>
                        <a:pt x="126" y="5"/>
                      </a:lnTo>
                      <a:lnTo>
                        <a:pt x="128" y="5"/>
                      </a:lnTo>
                      <a:lnTo>
                        <a:pt x="128" y="5"/>
                      </a:lnTo>
                      <a:lnTo>
                        <a:pt x="128" y="5"/>
                      </a:lnTo>
                      <a:lnTo>
                        <a:pt x="128" y="7"/>
                      </a:lnTo>
                      <a:lnTo>
                        <a:pt x="128" y="7"/>
                      </a:lnTo>
                      <a:lnTo>
                        <a:pt x="130" y="7"/>
                      </a:lnTo>
                      <a:lnTo>
                        <a:pt x="130" y="9"/>
                      </a:lnTo>
                      <a:lnTo>
                        <a:pt x="130" y="9"/>
                      </a:lnTo>
                      <a:lnTo>
                        <a:pt x="128" y="9"/>
                      </a:lnTo>
                      <a:lnTo>
                        <a:pt x="128" y="11"/>
                      </a:lnTo>
                      <a:lnTo>
                        <a:pt x="128" y="11"/>
                      </a:lnTo>
                      <a:lnTo>
                        <a:pt x="128" y="11"/>
                      </a:lnTo>
                      <a:lnTo>
                        <a:pt x="128" y="13"/>
                      </a:lnTo>
                      <a:lnTo>
                        <a:pt x="128" y="13"/>
                      </a:lnTo>
                      <a:lnTo>
                        <a:pt x="128" y="13"/>
                      </a:lnTo>
                      <a:lnTo>
                        <a:pt x="128" y="13"/>
                      </a:lnTo>
                      <a:lnTo>
                        <a:pt x="128" y="13"/>
                      </a:lnTo>
                      <a:lnTo>
                        <a:pt x="128" y="13"/>
                      </a:lnTo>
                      <a:lnTo>
                        <a:pt x="128" y="15"/>
                      </a:lnTo>
                      <a:lnTo>
                        <a:pt x="128" y="15"/>
                      </a:lnTo>
                      <a:lnTo>
                        <a:pt x="130" y="15"/>
                      </a:lnTo>
                      <a:lnTo>
                        <a:pt x="130" y="17"/>
                      </a:lnTo>
                      <a:lnTo>
                        <a:pt x="130" y="17"/>
                      </a:lnTo>
                      <a:lnTo>
                        <a:pt x="130" y="17"/>
                      </a:lnTo>
                      <a:lnTo>
                        <a:pt x="130" y="17"/>
                      </a:lnTo>
                      <a:lnTo>
                        <a:pt x="130" y="19"/>
                      </a:lnTo>
                      <a:lnTo>
                        <a:pt x="132" y="19"/>
                      </a:lnTo>
                      <a:lnTo>
                        <a:pt x="132" y="19"/>
                      </a:lnTo>
                      <a:lnTo>
                        <a:pt x="132" y="21"/>
                      </a:lnTo>
                      <a:lnTo>
                        <a:pt x="132" y="21"/>
                      </a:lnTo>
                      <a:lnTo>
                        <a:pt x="132" y="21"/>
                      </a:lnTo>
                      <a:lnTo>
                        <a:pt x="132" y="21"/>
                      </a:lnTo>
                      <a:lnTo>
                        <a:pt x="132" y="23"/>
                      </a:lnTo>
                      <a:lnTo>
                        <a:pt x="132" y="23"/>
                      </a:lnTo>
                      <a:lnTo>
                        <a:pt x="132" y="23"/>
                      </a:lnTo>
                      <a:lnTo>
                        <a:pt x="130" y="23"/>
                      </a:lnTo>
                      <a:lnTo>
                        <a:pt x="130" y="25"/>
                      </a:lnTo>
                      <a:lnTo>
                        <a:pt x="130" y="25"/>
                      </a:lnTo>
                      <a:lnTo>
                        <a:pt x="132" y="25"/>
                      </a:lnTo>
                      <a:lnTo>
                        <a:pt x="132" y="26"/>
                      </a:lnTo>
                      <a:lnTo>
                        <a:pt x="132" y="26"/>
                      </a:lnTo>
                      <a:lnTo>
                        <a:pt x="130" y="26"/>
                      </a:lnTo>
                      <a:lnTo>
                        <a:pt x="130" y="26"/>
                      </a:lnTo>
                      <a:lnTo>
                        <a:pt x="130" y="26"/>
                      </a:lnTo>
                      <a:lnTo>
                        <a:pt x="128" y="26"/>
                      </a:lnTo>
                      <a:lnTo>
                        <a:pt x="128" y="26"/>
                      </a:lnTo>
                      <a:lnTo>
                        <a:pt x="128" y="26"/>
                      </a:lnTo>
                      <a:lnTo>
                        <a:pt x="128" y="28"/>
                      </a:lnTo>
                      <a:lnTo>
                        <a:pt x="126" y="28"/>
                      </a:lnTo>
                      <a:lnTo>
                        <a:pt x="126" y="26"/>
                      </a:lnTo>
                      <a:lnTo>
                        <a:pt x="126" y="26"/>
                      </a:lnTo>
                      <a:lnTo>
                        <a:pt x="124" y="26"/>
                      </a:lnTo>
                      <a:lnTo>
                        <a:pt x="124" y="26"/>
                      </a:lnTo>
                      <a:lnTo>
                        <a:pt x="124" y="26"/>
                      </a:lnTo>
                      <a:lnTo>
                        <a:pt x="124" y="26"/>
                      </a:lnTo>
                      <a:lnTo>
                        <a:pt x="122" y="26"/>
                      </a:lnTo>
                      <a:lnTo>
                        <a:pt x="122" y="26"/>
                      </a:lnTo>
                      <a:lnTo>
                        <a:pt x="122" y="26"/>
                      </a:lnTo>
                      <a:lnTo>
                        <a:pt x="122" y="26"/>
                      </a:lnTo>
                      <a:lnTo>
                        <a:pt x="120" y="26"/>
                      </a:lnTo>
                      <a:lnTo>
                        <a:pt x="120" y="28"/>
                      </a:lnTo>
                      <a:lnTo>
                        <a:pt x="122" y="28"/>
                      </a:lnTo>
                      <a:lnTo>
                        <a:pt x="122" y="28"/>
                      </a:lnTo>
                      <a:lnTo>
                        <a:pt x="122" y="28"/>
                      </a:lnTo>
                      <a:lnTo>
                        <a:pt x="122" y="28"/>
                      </a:lnTo>
                      <a:lnTo>
                        <a:pt x="124" y="28"/>
                      </a:lnTo>
                      <a:lnTo>
                        <a:pt x="124" y="28"/>
                      </a:lnTo>
                      <a:lnTo>
                        <a:pt x="124" y="28"/>
                      </a:lnTo>
                      <a:lnTo>
                        <a:pt x="124" y="30"/>
                      </a:lnTo>
                      <a:lnTo>
                        <a:pt x="124" y="30"/>
                      </a:lnTo>
                      <a:lnTo>
                        <a:pt x="124" y="30"/>
                      </a:lnTo>
                      <a:lnTo>
                        <a:pt x="124" y="30"/>
                      </a:lnTo>
                      <a:lnTo>
                        <a:pt x="124" y="32"/>
                      </a:lnTo>
                      <a:lnTo>
                        <a:pt x="124" y="32"/>
                      </a:lnTo>
                      <a:lnTo>
                        <a:pt x="124" y="32"/>
                      </a:lnTo>
                      <a:lnTo>
                        <a:pt x="122" y="32"/>
                      </a:lnTo>
                      <a:lnTo>
                        <a:pt x="122" y="32"/>
                      </a:lnTo>
                      <a:lnTo>
                        <a:pt x="122" y="32"/>
                      </a:lnTo>
                      <a:lnTo>
                        <a:pt x="120" y="32"/>
                      </a:lnTo>
                      <a:lnTo>
                        <a:pt x="120" y="34"/>
                      </a:lnTo>
                      <a:lnTo>
                        <a:pt x="120" y="34"/>
                      </a:lnTo>
                      <a:lnTo>
                        <a:pt x="120" y="36"/>
                      </a:lnTo>
                      <a:lnTo>
                        <a:pt x="120" y="36"/>
                      </a:lnTo>
                      <a:lnTo>
                        <a:pt x="120" y="38"/>
                      </a:lnTo>
                      <a:lnTo>
                        <a:pt x="120" y="38"/>
                      </a:lnTo>
                      <a:lnTo>
                        <a:pt x="122" y="38"/>
                      </a:lnTo>
                      <a:lnTo>
                        <a:pt x="122" y="38"/>
                      </a:lnTo>
                      <a:lnTo>
                        <a:pt x="122" y="40"/>
                      </a:lnTo>
                      <a:lnTo>
                        <a:pt x="122" y="40"/>
                      </a:lnTo>
                      <a:lnTo>
                        <a:pt x="122" y="42"/>
                      </a:lnTo>
                      <a:lnTo>
                        <a:pt x="120" y="42"/>
                      </a:lnTo>
                      <a:lnTo>
                        <a:pt x="120" y="42"/>
                      </a:lnTo>
                      <a:lnTo>
                        <a:pt x="118" y="42"/>
                      </a:lnTo>
                      <a:lnTo>
                        <a:pt x="118" y="42"/>
                      </a:lnTo>
                      <a:lnTo>
                        <a:pt x="118" y="42"/>
                      </a:lnTo>
                      <a:lnTo>
                        <a:pt x="118" y="42"/>
                      </a:lnTo>
                      <a:lnTo>
                        <a:pt x="116" y="42"/>
                      </a:lnTo>
                      <a:lnTo>
                        <a:pt x="116" y="42"/>
                      </a:lnTo>
                      <a:lnTo>
                        <a:pt x="116" y="44"/>
                      </a:lnTo>
                      <a:lnTo>
                        <a:pt x="116" y="44"/>
                      </a:lnTo>
                      <a:lnTo>
                        <a:pt x="116" y="44"/>
                      </a:lnTo>
                      <a:lnTo>
                        <a:pt x="115" y="44"/>
                      </a:lnTo>
                      <a:lnTo>
                        <a:pt x="115" y="44"/>
                      </a:lnTo>
                      <a:lnTo>
                        <a:pt x="115" y="46"/>
                      </a:lnTo>
                      <a:lnTo>
                        <a:pt x="113" y="46"/>
                      </a:lnTo>
                      <a:lnTo>
                        <a:pt x="113" y="46"/>
                      </a:lnTo>
                      <a:lnTo>
                        <a:pt x="113" y="46"/>
                      </a:lnTo>
                      <a:lnTo>
                        <a:pt x="113" y="46"/>
                      </a:lnTo>
                      <a:lnTo>
                        <a:pt x="113" y="48"/>
                      </a:lnTo>
                      <a:lnTo>
                        <a:pt x="113" y="48"/>
                      </a:lnTo>
                      <a:lnTo>
                        <a:pt x="113" y="48"/>
                      </a:lnTo>
                      <a:lnTo>
                        <a:pt x="113" y="48"/>
                      </a:lnTo>
                      <a:lnTo>
                        <a:pt x="113" y="48"/>
                      </a:lnTo>
                      <a:lnTo>
                        <a:pt x="113" y="48"/>
                      </a:lnTo>
                      <a:lnTo>
                        <a:pt x="111" y="48"/>
                      </a:lnTo>
                      <a:lnTo>
                        <a:pt x="111" y="48"/>
                      </a:lnTo>
                      <a:lnTo>
                        <a:pt x="109" y="48"/>
                      </a:lnTo>
                      <a:lnTo>
                        <a:pt x="109" y="48"/>
                      </a:lnTo>
                      <a:lnTo>
                        <a:pt x="109" y="48"/>
                      </a:lnTo>
                      <a:lnTo>
                        <a:pt x="107" y="48"/>
                      </a:lnTo>
                      <a:lnTo>
                        <a:pt x="107" y="48"/>
                      </a:lnTo>
                      <a:lnTo>
                        <a:pt x="107" y="48"/>
                      </a:lnTo>
                      <a:lnTo>
                        <a:pt x="107" y="48"/>
                      </a:lnTo>
                      <a:lnTo>
                        <a:pt x="105" y="48"/>
                      </a:lnTo>
                      <a:lnTo>
                        <a:pt x="105" y="48"/>
                      </a:lnTo>
                      <a:lnTo>
                        <a:pt x="105" y="49"/>
                      </a:lnTo>
                      <a:lnTo>
                        <a:pt x="103" y="49"/>
                      </a:lnTo>
                      <a:lnTo>
                        <a:pt x="103" y="49"/>
                      </a:lnTo>
                      <a:lnTo>
                        <a:pt x="103" y="49"/>
                      </a:lnTo>
                      <a:lnTo>
                        <a:pt x="103" y="48"/>
                      </a:lnTo>
                      <a:lnTo>
                        <a:pt x="101" y="48"/>
                      </a:lnTo>
                      <a:lnTo>
                        <a:pt x="101" y="48"/>
                      </a:lnTo>
                      <a:lnTo>
                        <a:pt x="101" y="48"/>
                      </a:lnTo>
                      <a:lnTo>
                        <a:pt x="101" y="49"/>
                      </a:lnTo>
                      <a:lnTo>
                        <a:pt x="99" y="49"/>
                      </a:lnTo>
                      <a:lnTo>
                        <a:pt x="99" y="49"/>
                      </a:lnTo>
                      <a:lnTo>
                        <a:pt x="99" y="48"/>
                      </a:lnTo>
                      <a:lnTo>
                        <a:pt x="97" y="48"/>
                      </a:lnTo>
                      <a:lnTo>
                        <a:pt x="97" y="48"/>
                      </a:lnTo>
                      <a:lnTo>
                        <a:pt x="97" y="48"/>
                      </a:lnTo>
                      <a:lnTo>
                        <a:pt x="95" y="48"/>
                      </a:lnTo>
                      <a:lnTo>
                        <a:pt x="95" y="49"/>
                      </a:lnTo>
                      <a:lnTo>
                        <a:pt x="95" y="49"/>
                      </a:lnTo>
                      <a:lnTo>
                        <a:pt x="95" y="49"/>
                      </a:lnTo>
                      <a:lnTo>
                        <a:pt x="94" y="49"/>
                      </a:lnTo>
                      <a:lnTo>
                        <a:pt x="94" y="49"/>
                      </a:lnTo>
                      <a:lnTo>
                        <a:pt x="94" y="49"/>
                      </a:lnTo>
                      <a:lnTo>
                        <a:pt x="92" y="49"/>
                      </a:lnTo>
                      <a:lnTo>
                        <a:pt x="92" y="51"/>
                      </a:lnTo>
                      <a:lnTo>
                        <a:pt x="92" y="51"/>
                      </a:lnTo>
                      <a:lnTo>
                        <a:pt x="92" y="51"/>
                      </a:lnTo>
                      <a:lnTo>
                        <a:pt x="92" y="51"/>
                      </a:lnTo>
                      <a:lnTo>
                        <a:pt x="90" y="51"/>
                      </a:lnTo>
                      <a:lnTo>
                        <a:pt x="90" y="53"/>
                      </a:lnTo>
                      <a:lnTo>
                        <a:pt x="90" y="53"/>
                      </a:lnTo>
                      <a:lnTo>
                        <a:pt x="90" y="53"/>
                      </a:lnTo>
                      <a:lnTo>
                        <a:pt x="90" y="53"/>
                      </a:lnTo>
                      <a:lnTo>
                        <a:pt x="88" y="53"/>
                      </a:lnTo>
                      <a:lnTo>
                        <a:pt x="88" y="53"/>
                      </a:lnTo>
                      <a:lnTo>
                        <a:pt x="88" y="53"/>
                      </a:lnTo>
                      <a:lnTo>
                        <a:pt x="88" y="53"/>
                      </a:lnTo>
                      <a:lnTo>
                        <a:pt x="86" y="53"/>
                      </a:lnTo>
                      <a:lnTo>
                        <a:pt x="86" y="53"/>
                      </a:lnTo>
                      <a:lnTo>
                        <a:pt x="86" y="53"/>
                      </a:lnTo>
                      <a:lnTo>
                        <a:pt x="86" y="53"/>
                      </a:lnTo>
                      <a:lnTo>
                        <a:pt x="84" y="53"/>
                      </a:lnTo>
                      <a:lnTo>
                        <a:pt x="84" y="53"/>
                      </a:lnTo>
                      <a:lnTo>
                        <a:pt x="84" y="53"/>
                      </a:lnTo>
                      <a:lnTo>
                        <a:pt x="82" y="53"/>
                      </a:lnTo>
                      <a:lnTo>
                        <a:pt x="82" y="53"/>
                      </a:lnTo>
                      <a:lnTo>
                        <a:pt x="82" y="53"/>
                      </a:lnTo>
                      <a:lnTo>
                        <a:pt x="82" y="53"/>
                      </a:lnTo>
                      <a:lnTo>
                        <a:pt x="82" y="53"/>
                      </a:lnTo>
                      <a:lnTo>
                        <a:pt x="82" y="53"/>
                      </a:lnTo>
                      <a:lnTo>
                        <a:pt x="80" y="53"/>
                      </a:lnTo>
                      <a:lnTo>
                        <a:pt x="80" y="53"/>
                      </a:lnTo>
                      <a:lnTo>
                        <a:pt x="80" y="51"/>
                      </a:lnTo>
                      <a:lnTo>
                        <a:pt x="80" y="51"/>
                      </a:lnTo>
                      <a:lnTo>
                        <a:pt x="78" y="51"/>
                      </a:lnTo>
                      <a:lnTo>
                        <a:pt x="78" y="51"/>
                      </a:lnTo>
                      <a:lnTo>
                        <a:pt x="76" y="51"/>
                      </a:lnTo>
                      <a:lnTo>
                        <a:pt x="76" y="51"/>
                      </a:lnTo>
                      <a:lnTo>
                        <a:pt x="76" y="51"/>
                      </a:lnTo>
                      <a:lnTo>
                        <a:pt x="74" y="51"/>
                      </a:lnTo>
                      <a:lnTo>
                        <a:pt x="74" y="51"/>
                      </a:lnTo>
                      <a:lnTo>
                        <a:pt x="74" y="51"/>
                      </a:lnTo>
                      <a:lnTo>
                        <a:pt x="72" y="51"/>
                      </a:lnTo>
                      <a:lnTo>
                        <a:pt x="72" y="51"/>
                      </a:lnTo>
                      <a:lnTo>
                        <a:pt x="72" y="51"/>
                      </a:lnTo>
                      <a:lnTo>
                        <a:pt x="71" y="51"/>
                      </a:lnTo>
                      <a:lnTo>
                        <a:pt x="71" y="51"/>
                      </a:lnTo>
                      <a:lnTo>
                        <a:pt x="71" y="51"/>
                      </a:lnTo>
                      <a:lnTo>
                        <a:pt x="69" y="51"/>
                      </a:lnTo>
                      <a:lnTo>
                        <a:pt x="69" y="51"/>
                      </a:lnTo>
                      <a:lnTo>
                        <a:pt x="69" y="51"/>
                      </a:lnTo>
                      <a:lnTo>
                        <a:pt x="69" y="49"/>
                      </a:lnTo>
                      <a:lnTo>
                        <a:pt x="67" y="49"/>
                      </a:lnTo>
                      <a:lnTo>
                        <a:pt x="67" y="49"/>
                      </a:lnTo>
                      <a:lnTo>
                        <a:pt x="67" y="51"/>
                      </a:lnTo>
                      <a:lnTo>
                        <a:pt x="65" y="51"/>
                      </a:lnTo>
                      <a:lnTo>
                        <a:pt x="65" y="51"/>
                      </a:lnTo>
                      <a:lnTo>
                        <a:pt x="65" y="51"/>
                      </a:lnTo>
                      <a:lnTo>
                        <a:pt x="65" y="49"/>
                      </a:lnTo>
                      <a:lnTo>
                        <a:pt x="63" y="49"/>
                      </a:lnTo>
                      <a:lnTo>
                        <a:pt x="63" y="49"/>
                      </a:lnTo>
                      <a:lnTo>
                        <a:pt x="63" y="49"/>
                      </a:lnTo>
                      <a:lnTo>
                        <a:pt x="61" y="49"/>
                      </a:lnTo>
                      <a:lnTo>
                        <a:pt x="61" y="49"/>
                      </a:lnTo>
                      <a:lnTo>
                        <a:pt x="59" y="49"/>
                      </a:lnTo>
                      <a:lnTo>
                        <a:pt x="59" y="49"/>
                      </a:lnTo>
                      <a:lnTo>
                        <a:pt x="59" y="49"/>
                      </a:lnTo>
                      <a:lnTo>
                        <a:pt x="59" y="49"/>
                      </a:lnTo>
                      <a:lnTo>
                        <a:pt x="57" y="49"/>
                      </a:lnTo>
                      <a:lnTo>
                        <a:pt x="57" y="49"/>
                      </a:lnTo>
                      <a:lnTo>
                        <a:pt x="57" y="48"/>
                      </a:lnTo>
                      <a:lnTo>
                        <a:pt x="57" y="48"/>
                      </a:lnTo>
                      <a:lnTo>
                        <a:pt x="57" y="49"/>
                      </a:lnTo>
                      <a:lnTo>
                        <a:pt x="55" y="49"/>
                      </a:lnTo>
                      <a:lnTo>
                        <a:pt x="55" y="48"/>
                      </a:lnTo>
                      <a:lnTo>
                        <a:pt x="55" y="48"/>
                      </a:lnTo>
                      <a:lnTo>
                        <a:pt x="53" y="48"/>
                      </a:lnTo>
                      <a:lnTo>
                        <a:pt x="53" y="48"/>
                      </a:lnTo>
                      <a:lnTo>
                        <a:pt x="53" y="48"/>
                      </a:lnTo>
                      <a:lnTo>
                        <a:pt x="51" y="48"/>
                      </a:lnTo>
                      <a:lnTo>
                        <a:pt x="51" y="48"/>
                      </a:lnTo>
                      <a:lnTo>
                        <a:pt x="51" y="48"/>
                      </a:lnTo>
                      <a:lnTo>
                        <a:pt x="49" y="48"/>
                      </a:lnTo>
                      <a:lnTo>
                        <a:pt x="49" y="48"/>
                      </a:lnTo>
                      <a:lnTo>
                        <a:pt x="49" y="46"/>
                      </a:lnTo>
                      <a:lnTo>
                        <a:pt x="49" y="46"/>
                      </a:lnTo>
                      <a:lnTo>
                        <a:pt x="49" y="46"/>
                      </a:lnTo>
                      <a:lnTo>
                        <a:pt x="48" y="46"/>
                      </a:lnTo>
                      <a:lnTo>
                        <a:pt x="48" y="46"/>
                      </a:lnTo>
                      <a:lnTo>
                        <a:pt x="48" y="44"/>
                      </a:lnTo>
                      <a:lnTo>
                        <a:pt x="48" y="44"/>
                      </a:lnTo>
                      <a:lnTo>
                        <a:pt x="48" y="44"/>
                      </a:lnTo>
                      <a:lnTo>
                        <a:pt x="48" y="44"/>
                      </a:lnTo>
                      <a:lnTo>
                        <a:pt x="46" y="44"/>
                      </a:lnTo>
                      <a:lnTo>
                        <a:pt x="46" y="42"/>
                      </a:lnTo>
                      <a:lnTo>
                        <a:pt x="46" y="42"/>
                      </a:lnTo>
                      <a:lnTo>
                        <a:pt x="46" y="42"/>
                      </a:lnTo>
                      <a:lnTo>
                        <a:pt x="46" y="42"/>
                      </a:lnTo>
                      <a:lnTo>
                        <a:pt x="46" y="40"/>
                      </a:lnTo>
                      <a:lnTo>
                        <a:pt x="48" y="40"/>
                      </a:lnTo>
                      <a:lnTo>
                        <a:pt x="48" y="40"/>
                      </a:lnTo>
                      <a:lnTo>
                        <a:pt x="48" y="40"/>
                      </a:lnTo>
                      <a:lnTo>
                        <a:pt x="48" y="40"/>
                      </a:lnTo>
                      <a:lnTo>
                        <a:pt x="46" y="40"/>
                      </a:lnTo>
                      <a:lnTo>
                        <a:pt x="46" y="40"/>
                      </a:lnTo>
                      <a:lnTo>
                        <a:pt x="44" y="40"/>
                      </a:lnTo>
                      <a:lnTo>
                        <a:pt x="44" y="40"/>
                      </a:lnTo>
                      <a:lnTo>
                        <a:pt x="44" y="40"/>
                      </a:lnTo>
                      <a:lnTo>
                        <a:pt x="44" y="40"/>
                      </a:lnTo>
                      <a:lnTo>
                        <a:pt x="42" y="40"/>
                      </a:lnTo>
                      <a:lnTo>
                        <a:pt x="42" y="40"/>
                      </a:lnTo>
                      <a:lnTo>
                        <a:pt x="42" y="40"/>
                      </a:lnTo>
                      <a:lnTo>
                        <a:pt x="42" y="42"/>
                      </a:lnTo>
                      <a:lnTo>
                        <a:pt x="40" y="42"/>
                      </a:lnTo>
                      <a:lnTo>
                        <a:pt x="40" y="42"/>
                      </a:lnTo>
                      <a:lnTo>
                        <a:pt x="38" y="42"/>
                      </a:lnTo>
                      <a:lnTo>
                        <a:pt x="38" y="42"/>
                      </a:lnTo>
                      <a:lnTo>
                        <a:pt x="38" y="42"/>
                      </a:lnTo>
                      <a:lnTo>
                        <a:pt x="38" y="42"/>
                      </a:lnTo>
                      <a:lnTo>
                        <a:pt x="38" y="42"/>
                      </a:lnTo>
                      <a:lnTo>
                        <a:pt x="36" y="42"/>
                      </a:lnTo>
                      <a:lnTo>
                        <a:pt x="36" y="42"/>
                      </a:lnTo>
                      <a:lnTo>
                        <a:pt x="36" y="42"/>
                      </a:lnTo>
                      <a:lnTo>
                        <a:pt x="34" y="42"/>
                      </a:lnTo>
                      <a:lnTo>
                        <a:pt x="34" y="42"/>
                      </a:lnTo>
                      <a:lnTo>
                        <a:pt x="34" y="42"/>
                      </a:lnTo>
                      <a:lnTo>
                        <a:pt x="32" y="42"/>
                      </a:lnTo>
                      <a:lnTo>
                        <a:pt x="32" y="42"/>
                      </a:lnTo>
                      <a:lnTo>
                        <a:pt x="32" y="42"/>
                      </a:lnTo>
                      <a:lnTo>
                        <a:pt x="32" y="42"/>
                      </a:lnTo>
                      <a:lnTo>
                        <a:pt x="30" y="42"/>
                      </a:lnTo>
                      <a:lnTo>
                        <a:pt x="30" y="42"/>
                      </a:lnTo>
                      <a:lnTo>
                        <a:pt x="30" y="42"/>
                      </a:lnTo>
                      <a:lnTo>
                        <a:pt x="30" y="42"/>
                      </a:lnTo>
                      <a:lnTo>
                        <a:pt x="28" y="42"/>
                      </a:lnTo>
                      <a:lnTo>
                        <a:pt x="28" y="44"/>
                      </a:lnTo>
                      <a:lnTo>
                        <a:pt x="28" y="44"/>
                      </a:lnTo>
                      <a:lnTo>
                        <a:pt x="27" y="44"/>
                      </a:lnTo>
                      <a:lnTo>
                        <a:pt x="27" y="44"/>
                      </a:lnTo>
                      <a:lnTo>
                        <a:pt x="27" y="46"/>
                      </a:lnTo>
                      <a:lnTo>
                        <a:pt x="27" y="46"/>
                      </a:lnTo>
                      <a:lnTo>
                        <a:pt x="27" y="46"/>
                      </a:lnTo>
                      <a:lnTo>
                        <a:pt x="27" y="46"/>
                      </a:lnTo>
                      <a:lnTo>
                        <a:pt x="25" y="46"/>
                      </a:lnTo>
                      <a:lnTo>
                        <a:pt x="25" y="46"/>
                      </a:lnTo>
                      <a:lnTo>
                        <a:pt x="23" y="46"/>
                      </a:lnTo>
                      <a:lnTo>
                        <a:pt x="23" y="46"/>
                      </a:lnTo>
                      <a:lnTo>
                        <a:pt x="23" y="46"/>
                      </a:lnTo>
                      <a:lnTo>
                        <a:pt x="21" y="46"/>
                      </a:lnTo>
                      <a:lnTo>
                        <a:pt x="21" y="46"/>
                      </a:lnTo>
                      <a:lnTo>
                        <a:pt x="21" y="46"/>
                      </a:lnTo>
                      <a:lnTo>
                        <a:pt x="21" y="44"/>
                      </a:lnTo>
                      <a:lnTo>
                        <a:pt x="21" y="44"/>
                      </a:lnTo>
                      <a:lnTo>
                        <a:pt x="19" y="44"/>
                      </a:lnTo>
                      <a:lnTo>
                        <a:pt x="19" y="44"/>
                      </a:lnTo>
                      <a:lnTo>
                        <a:pt x="19" y="46"/>
                      </a:lnTo>
                      <a:lnTo>
                        <a:pt x="17" y="46"/>
                      </a:lnTo>
                      <a:lnTo>
                        <a:pt x="17" y="46"/>
                      </a:lnTo>
                      <a:lnTo>
                        <a:pt x="17" y="44"/>
                      </a:lnTo>
                      <a:lnTo>
                        <a:pt x="17" y="44"/>
                      </a:lnTo>
                      <a:lnTo>
                        <a:pt x="17" y="44"/>
                      </a:lnTo>
                      <a:lnTo>
                        <a:pt x="17" y="42"/>
                      </a:lnTo>
                      <a:lnTo>
                        <a:pt x="15" y="42"/>
                      </a:lnTo>
                      <a:lnTo>
                        <a:pt x="15" y="42"/>
                      </a:lnTo>
                      <a:lnTo>
                        <a:pt x="15" y="42"/>
                      </a:lnTo>
                      <a:lnTo>
                        <a:pt x="15" y="42"/>
                      </a:lnTo>
                      <a:lnTo>
                        <a:pt x="15" y="42"/>
                      </a:lnTo>
                      <a:lnTo>
                        <a:pt x="13" y="42"/>
                      </a:lnTo>
                      <a:lnTo>
                        <a:pt x="13" y="44"/>
                      </a:lnTo>
                      <a:lnTo>
                        <a:pt x="13" y="44"/>
                      </a:lnTo>
                      <a:lnTo>
                        <a:pt x="13" y="44"/>
                      </a:lnTo>
                      <a:lnTo>
                        <a:pt x="11" y="44"/>
                      </a:lnTo>
                      <a:lnTo>
                        <a:pt x="11" y="44"/>
                      </a:lnTo>
                      <a:lnTo>
                        <a:pt x="11" y="46"/>
                      </a:lnTo>
                      <a:lnTo>
                        <a:pt x="11" y="46"/>
                      </a:lnTo>
                      <a:lnTo>
                        <a:pt x="9" y="46"/>
                      </a:lnTo>
                      <a:lnTo>
                        <a:pt x="9" y="44"/>
                      </a:lnTo>
                      <a:lnTo>
                        <a:pt x="9" y="44"/>
                      </a:lnTo>
                      <a:lnTo>
                        <a:pt x="9" y="44"/>
                      </a:lnTo>
                      <a:lnTo>
                        <a:pt x="9" y="44"/>
                      </a:lnTo>
                      <a:lnTo>
                        <a:pt x="7" y="44"/>
                      </a:lnTo>
                      <a:lnTo>
                        <a:pt x="7" y="44"/>
                      </a:lnTo>
                      <a:lnTo>
                        <a:pt x="5" y="44"/>
                      </a:lnTo>
                      <a:lnTo>
                        <a:pt x="5" y="42"/>
                      </a:lnTo>
                      <a:lnTo>
                        <a:pt x="5" y="42"/>
                      </a:lnTo>
                      <a:lnTo>
                        <a:pt x="5" y="42"/>
                      </a:lnTo>
                      <a:lnTo>
                        <a:pt x="5" y="40"/>
                      </a:lnTo>
                      <a:lnTo>
                        <a:pt x="5" y="40"/>
                      </a:lnTo>
                      <a:lnTo>
                        <a:pt x="4" y="40"/>
                      </a:lnTo>
                      <a:lnTo>
                        <a:pt x="4" y="40"/>
                      </a:lnTo>
                      <a:lnTo>
                        <a:pt x="4" y="40"/>
                      </a:lnTo>
                      <a:lnTo>
                        <a:pt x="2" y="40"/>
                      </a:lnTo>
                      <a:lnTo>
                        <a:pt x="2" y="40"/>
                      </a:lnTo>
                      <a:lnTo>
                        <a:pt x="2" y="38"/>
                      </a:lnTo>
                      <a:lnTo>
                        <a:pt x="2" y="38"/>
                      </a:lnTo>
                      <a:lnTo>
                        <a:pt x="2" y="38"/>
                      </a:lnTo>
                      <a:lnTo>
                        <a:pt x="2" y="38"/>
                      </a:lnTo>
                      <a:lnTo>
                        <a:pt x="2" y="36"/>
                      </a:lnTo>
                      <a:lnTo>
                        <a:pt x="0" y="36"/>
                      </a:lnTo>
                      <a:lnTo>
                        <a:pt x="0" y="36"/>
                      </a:lnTo>
                      <a:lnTo>
                        <a:pt x="2" y="36"/>
                      </a:lnTo>
                      <a:lnTo>
                        <a:pt x="2" y="34"/>
                      </a:lnTo>
                      <a:lnTo>
                        <a:pt x="2" y="34"/>
                      </a:lnTo>
                      <a:lnTo>
                        <a:pt x="2" y="34"/>
                      </a:lnTo>
                      <a:lnTo>
                        <a:pt x="4" y="34"/>
                      </a:lnTo>
                      <a:lnTo>
                        <a:pt x="4" y="32"/>
                      </a:lnTo>
                      <a:lnTo>
                        <a:pt x="4" y="32"/>
                      </a:lnTo>
                      <a:lnTo>
                        <a:pt x="2" y="32"/>
                      </a:lnTo>
                      <a:lnTo>
                        <a:pt x="2" y="32"/>
                      </a:lnTo>
                      <a:lnTo>
                        <a:pt x="2" y="30"/>
                      </a:lnTo>
                      <a:lnTo>
                        <a:pt x="0" y="30"/>
                      </a:lnTo>
                      <a:lnTo>
                        <a:pt x="0" y="30"/>
                      </a:lnTo>
                      <a:lnTo>
                        <a:pt x="2" y="30"/>
                      </a:lnTo>
                      <a:lnTo>
                        <a:pt x="2" y="30"/>
                      </a:lnTo>
                      <a:lnTo>
                        <a:pt x="4" y="30"/>
                      </a:lnTo>
                      <a:lnTo>
                        <a:pt x="4" y="30"/>
                      </a:lnTo>
                      <a:lnTo>
                        <a:pt x="4" y="30"/>
                      </a:lnTo>
                      <a:lnTo>
                        <a:pt x="4" y="28"/>
                      </a:lnTo>
                      <a:lnTo>
                        <a:pt x="5" y="28"/>
                      </a:lnTo>
                      <a:lnTo>
                        <a:pt x="5" y="28"/>
                      </a:lnTo>
                      <a:lnTo>
                        <a:pt x="5" y="30"/>
                      </a:lnTo>
                      <a:lnTo>
                        <a:pt x="5" y="30"/>
                      </a:lnTo>
                      <a:lnTo>
                        <a:pt x="7" y="30"/>
                      </a:lnTo>
                      <a:lnTo>
                        <a:pt x="7" y="30"/>
                      </a:lnTo>
                      <a:lnTo>
                        <a:pt x="7" y="30"/>
                      </a:lnTo>
                      <a:lnTo>
                        <a:pt x="9" y="30"/>
                      </a:lnTo>
                      <a:lnTo>
                        <a:pt x="9" y="30"/>
                      </a:lnTo>
                      <a:lnTo>
                        <a:pt x="9" y="32"/>
                      </a:lnTo>
                      <a:lnTo>
                        <a:pt x="9" y="32"/>
                      </a:lnTo>
                      <a:lnTo>
                        <a:pt x="9" y="32"/>
                      </a:lnTo>
                      <a:lnTo>
                        <a:pt x="9" y="34"/>
                      </a:lnTo>
                      <a:lnTo>
                        <a:pt x="11" y="34"/>
                      </a:lnTo>
                      <a:lnTo>
                        <a:pt x="11" y="34"/>
                      </a:lnTo>
                      <a:lnTo>
                        <a:pt x="11" y="34"/>
                      </a:lnTo>
                      <a:lnTo>
                        <a:pt x="11" y="34"/>
                      </a:lnTo>
                      <a:lnTo>
                        <a:pt x="11" y="36"/>
                      </a:lnTo>
                      <a:lnTo>
                        <a:pt x="13" y="36"/>
                      </a:lnTo>
                      <a:lnTo>
                        <a:pt x="13" y="36"/>
                      </a:lnTo>
                      <a:lnTo>
                        <a:pt x="15" y="36"/>
                      </a:lnTo>
                      <a:lnTo>
                        <a:pt x="15" y="34"/>
                      </a:lnTo>
                      <a:lnTo>
                        <a:pt x="15" y="34"/>
                      </a:lnTo>
                      <a:lnTo>
                        <a:pt x="15" y="34"/>
                      </a:lnTo>
                      <a:lnTo>
                        <a:pt x="15" y="34"/>
                      </a:lnTo>
                      <a:lnTo>
                        <a:pt x="15" y="32"/>
                      </a:lnTo>
                      <a:lnTo>
                        <a:pt x="17" y="32"/>
                      </a:lnTo>
                      <a:lnTo>
                        <a:pt x="17" y="32"/>
                      </a:lnTo>
                      <a:lnTo>
                        <a:pt x="17" y="30"/>
                      </a:lnTo>
                      <a:lnTo>
                        <a:pt x="17" y="30"/>
                      </a:lnTo>
                      <a:lnTo>
                        <a:pt x="17" y="30"/>
                      </a:lnTo>
                      <a:lnTo>
                        <a:pt x="17" y="30"/>
                      </a:lnTo>
                      <a:lnTo>
                        <a:pt x="19" y="30"/>
                      </a:lnTo>
                      <a:lnTo>
                        <a:pt x="19" y="28"/>
                      </a:lnTo>
                      <a:lnTo>
                        <a:pt x="19" y="28"/>
                      </a:lnTo>
                      <a:lnTo>
                        <a:pt x="19" y="30"/>
                      </a:lnTo>
                      <a:lnTo>
                        <a:pt x="21" y="30"/>
                      </a:lnTo>
                      <a:lnTo>
                        <a:pt x="21" y="30"/>
                      </a:lnTo>
                      <a:lnTo>
                        <a:pt x="21" y="30"/>
                      </a:lnTo>
                      <a:lnTo>
                        <a:pt x="23" y="30"/>
                      </a:lnTo>
                      <a:lnTo>
                        <a:pt x="23" y="30"/>
                      </a:lnTo>
                      <a:lnTo>
                        <a:pt x="23" y="30"/>
                      </a:lnTo>
                      <a:lnTo>
                        <a:pt x="23" y="30"/>
                      </a:lnTo>
                      <a:lnTo>
                        <a:pt x="25" y="30"/>
                      </a:lnTo>
                      <a:lnTo>
                        <a:pt x="25" y="32"/>
                      </a:lnTo>
                      <a:lnTo>
                        <a:pt x="25" y="32"/>
                      </a:lnTo>
                      <a:lnTo>
                        <a:pt x="25" y="32"/>
                      </a:lnTo>
                      <a:lnTo>
                        <a:pt x="27" y="32"/>
                      </a:lnTo>
                      <a:lnTo>
                        <a:pt x="27" y="34"/>
                      </a:lnTo>
                      <a:lnTo>
                        <a:pt x="27" y="34"/>
                      </a:lnTo>
                      <a:lnTo>
                        <a:pt x="27" y="34"/>
                      </a:lnTo>
                      <a:lnTo>
                        <a:pt x="27" y="32"/>
                      </a:lnTo>
                      <a:lnTo>
                        <a:pt x="28" y="32"/>
                      </a:lnTo>
                      <a:lnTo>
                        <a:pt x="28" y="32"/>
                      </a:lnTo>
                      <a:lnTo>
                        <a:pt x="30" y="32"/>
                      </a:lnTo>
                      <a:lnTo>
                        <a:pt x="30" y="32"/>
                      </a:lnTo>
                      <a:lnTo>
                        <a:pt x="30" y="32"/>
                      </a:lnTo>
                      <a:lnTo>
                        <a:pt x="32" y="32"/>
                      </a:lnTo>
                      <a:lnTo>
                        <a:pt x="32" y="32"/>
                      </a:lnTo>
                      <a:lnTo>
                        <a:pt x="32" y="32"/>
                      </a:lnTo>
                      <a:lnTo>
                        <a:pt x="32" y="32"/>
                      </a:lnTo>
                      <a:lnTo>
                        <a:pt x="32" y="30"/>
                      </a:lnTo>
                      <a:lnTo>
                        <a:pt x="34" y="30"/>
                      </a:lnTo>
                      <a:lnTo>
                        <a:pt x="34" y="30"/>
                      </a:lnTo>
                      <a:lnTo>
                        <a:pt x="36" y="30"/>
                      </a:lnTo>
                      <a:lnTo>
                        <a:pt x="36" y="30"/>
                      </a:lnTo>
                      <a:lnTo>
                        <a:pt x="36" y="30"/>
                      </a:lnTo>
                      <a:lnTo>
                        <a:pt x="36" y="28"/>
                      </a:lnTo>
                      <a:lnTo>
                        <a:pt x="36" y="28"/>
                      </a:lnTo>
                      <a:lnTo>
                        <a:pt x="38" y="28"/>
                      </a:lnTo>
                      <a:lnTo>
                        <a:pt x="38" y="28"/>
                      </a:lnTo>
                      <a:lnTo>
                        <a:pt x="38" y="28"/>
                      </a:lnTo>
                      <a:lnTo>
                        <a:pt x="40" y="28"/>
                      </a:lnTo>
                      <a:lnTo>
                        <a:pt x="40" y="28"/>
                      </a:lnTo>
                      <a:lnTo>
                        <a:pt x="42" y="28"/>
                      </a:lnTo>
                      <a:lnTo>
                        <a:pt x="42" y="28"/>
                      </a:lnTo>
                      <a:lnTo>
                        <a:pt x="42" y="28"/>
                      </a:lnTo>
                      <a:lnTo>
                        <a:pt x="42" y="28"/>
                      </a:lnTo>
                      <a:lnTo>
                        <a:pt x="44" y="28"/>
                      </a:lnTo>
                      <a:lnTo>
                        <a:pt x="44" y="28"/>
                      </a:lnTo>
                      <a:lnTo>
                        <a:pt x="44" y="28"/>
                      </a:lnTo>
                      <a:lnTo>
                        <a:pt x="46" y="28"/>
                      </a:lnTo>
                      <a:lnTo>
                        <a:pt x="46" y="28"/>
                      </a:lnTo>
                      <a:lnTo>
                        <a:pt x="48" y="28"/>
                      </a:lnTo>
                      <a:lnTo>
                        <a:pt x="48" y="28"/>
                      </a:lnTo>
                      <a:lnTo>
                        <a:pt x="46" y="28"/>
                      </a:lnTo>
                      <a:lnTo>
                        <a:pt x="46" y="26"/>
                      </a:lnTo>
                      <a:lnTo>
                        <a:pt x="48" y="26"/>
                      </a:lnTo>
                      <a:lnTo>
                        <a:pt x="48" y="26"/>
                      </a:lnTo>
                      <a:lnTo>
                        <a:pt x="48" y="28"/>
                      </a:lnTo>
                      <a:lnTo>
                        <a:pt x="48" y="28"/>
                      </a:lnTo>
                      <a:lnTo>
                        <a:pt x="48" y="26"/>
                      </a:lnTo>
                      <a:lnTo>
                        <a:pt x="49" y="26"/>
                      </a:lnTo>
                      <a:lnTo>
                        <a:pt x="49" y="26"/>
                      </a:lnTo>
                      <a:lnTo>
                        <a:pt x="49" y="26"/>
                      </a:lnTo>
                      <a:lnTo>
                        <a:pt x="49" y="28"/>
                      </a:lnTo>
                      <a:lnTo>
                        <a:pt x="51" y="28"/>
                      </a:lnTo>
                      <a:lnTo>
                        <a:pt x="51" y="28"/>
                      </a:lnTo>
                      <a:lnTo>
                        <a:pt x="51" y="28"/>
                      </a:lnTo>
                      <a:lnTo>
                        <a:pt x="53" y="28"/>
                      </a:lnTo>
                      <a:lnTo>
                        <a:pt x="53" y="28"/>
                      </a:lnTo>
                      <a:lnTo>
                        <a:pt x="53" y="28"/>
                      </a:lnTo>
                      <a:lnTo>
                        <a:pt x="53" y="28"/>
                      </a:lnTo>
                      <a:lnTo>
                        <a:pt x="55" y="28"/>
                      </a:lnTo>
                      <a:lnTo>
                        <a:pt x="55" y="28"/>
                      </a:lnTo>
                      <a:lnTo>
                        <a:pt x="57" y="28"/>
                      </a:lnTo>
                      <a:lnTo>
                        <a:pt x="57" y="28"/>
                      </a:lnTo>
                      <a:lnTo>
                        <a:pt x="57" y="28"/>
                      </a:lnTo>
                      <a:lnTo>
                        <a:pt x="57" y="28"/>
                      </a:lnTo>
                      <a:lnTo>
                        <a:pt x="57" y="30"/>
                      </a:lnTo>
                      <a:lnTo>
                        <a:pt x="57" y="30"/>
                      </a:lnTo>
                      <a:lnTo>
                        <a:pt x="59" y="30"/>
                      </a:lnTo>
                      <a:lnTo>
                        <a:pt x="59" y="30"/>
                      </a:lnTo>
                      <a:lnTo>
                        <a:pt x="59" y="30"/>
                      </a:lnTo>
                      <a:lnTo>
                        <a:pt x="59" y="30"/>
                      </a:lnTo>
                      <a:lnTo>
                        <a:pt x="59" y="32"/>
                      </a:lnTo>
                      <a:lnTo>
                        <a:pt x="61" y="32"/>
                      </a:lnTo>
                      <a:lnTo>
                        <a:pt x="61" y="32"/>
                      </a:lnTo>
                      <a:lnTo>
                        <a:pt x="61" y="30"/>
                      </a:lnTo>
                      <a:lnTo>
                        <a:pt x="61" y="30"/>
                      </a:lnTo>
                      <a:lnTo>
                        <a:pt x="61" y="28"/>
                      </a:lnTo>
                      <a:lnTo>
                        <a:pt x="63" y="28"/>
                      </a:lnTo>
                      <a:lnTo>
                        <a:pt x="63" y="28"/>
                      </a:lnTo>
                      <a:lnTo>
                        <a:pt x="63" y="28"/>
                      </a:lnTo>
                      <a:lnTo>
                        <a:pt x="63" y="26"/>
                      </a:lnTo>
                      <a:lnTo>
                        <a:pt x="61" y="26"/>
                      </a:lnTo>
                      <a:lnTo>
                        <a:pt x="61" y="26"/>
                      </a:lnTo>
                      <a:lnTo>
                        <a:pt x="59" y="26"/>
                      </a:lnTo>
                      <a:lnTo>
                        <a:pt x="59" y="26"/>
                      </a:lnTo>
                      <a:lnTo>
                        <a:pt x="59" y="26"/>
                      </a:lnTo>
                      <a:lnTo>
                        <a:pt x="59" y="26"/>
                      </a:lnTo>
                      <a:lnTo>
                        <a:pt x="59" y="25"/>
                      </a:lnTo>
                      <a:lnTo>
                        <a:pt x="59" y="25"/>
                      </a:lnTo>
                      <a:lnTo>
                        <a:pt x="61" y="25"/>
                      </a:lnTo>
                      <a:lnTo>
                        <a:pt x="61" y="23"/>
                      </a:lnTo>
                      <a:lnTo>
                        <a:pt x="59" y="23"/>
                      </a:lnTo>
                      <a:lnTo>
                        <a:pt x="59" y="23"/>
                      </a:lnTo>
                      <a:lnTo>
                        <a:pt x="59" y="23"/>
                      </a:lnTo>
                      <a:lnTo>
                        <a:pt x="59" y="21"/>
                      </a:lnTo>
                      <a:lnTo>
                        <a:pt x="59" y="21"/>
                      </a:lnTo>
                      <a:lnTo>
                        <a:pt x="59" y="21"/>
                      </a:lnTo>
                      <a:lnTo>
                        <a:pt x="57" y="21"/>
                      </a:lnTo>
                      <a:lnTo>
                        <a:pt x="57" y="21"/>
                      </a:lnTo>
                      <a:lnTo>
                        <a:pt x="57" y="21"/>
                      </a:lnTo>
                      <a:lnTo>
                        <a:pt x="57" y="19"/>
                      </a:lnTo>
                      <a:lnTo>
                        <a:pt x="57" y="19"/>
                      </a:lnTo>
                      <a:lnTo>
                        <a:pt x="57" y="19"/>
                      </a:lnTo>
                      <a:lnTo>
                        <a:pt x="57" y="19"/>
                      </a:lnTo>
                      <a:lnTo>
                        <a:pt x="57" y="17"/>
                      </a:lnTo>
                      <a:lnTo>
                        <a:pt x="57" y="17"/>
                      </a:lnTo>
                      <a:lnTo>
                        <a:pt x="59" y="17"/>
                      </a:lnTo>
                      <a:lnTo>
                        <a:pt x="59" y="17"/>
                      </a:lnTo>
                      <a:lnTo>
                        <a:pt x="59" y="17"/>
                      </a:lnTo>
                      <a:lnTo>
                        <a:pt x="59" y="17"/>
                      </a:lnTo>
                      <a:lnTo>
                        <a:pt x="61" y="17"/>
                      </a:lnTo>
                      <a:lnTo>
                        <a:pt x="61" y="15"/>
                      </a:lnTo>
                      <a:lnTo>
                        <a:pt x="61" y="15"/>
                      </a:lnTo>
                      <a:lnTo>
                        <a:pt x="63" y="15"/>
                      </a:lnTo>
                      <a:lnTo>
                        <a:pt x="63" y="15"/>
                      </a:lnTo>
                      <a:lnTo>
                        <a:pt x="63" y="15"/>
                      </a:lnTo>
                      <a:lnTo>
                        <a:pt x="63" y="15"/>
                      </a:lnTo>
                      <a:lnTo>
                        <a:pt x="65" y="15"/>
                      </a:lnTo>
                      <a:lnTo>
                        <a:pt x="65" y="15"/>
                      </a:lnTo>
                      <a:lnTo>
                        <a:pt x="65" y="15"/>
                      </a:lnTo>
                      <a:lnTo>
                        <a:pt x="65" y="13"/>
                      </a:lnTo>
                      <a:lnTo>
                        <a:pt x="67" y="13"/>
                      </a:lnTo>
                      <a:lnTo>
                        <a:pt x="67" y="13"/>
                      </a:lnTo>
                      <a:lnTo>
                        <a:pt x="67" y="13"/>
                      </a:lnTo>
                      <a:lnTo>
                        <a:pt x="69" y="13"/>
                      </a:lnTo>
                      <a:lnTo>
                        <a:pt x="69" y="13"/>
                      </a:lnTo>
                      <a:lnTo>
                        <a:pt x="69" y="11"/>
                      </a:lnTo>
                      <a:lnTo>
                        <a:pt x="69" y="11"/>
                      </a:lnTo>
                      <a:lnTo>
                        <a:pt x="69" y="11"/>
                      </a:lnTo>
                      <a:lnTo>
                        <a:pt x="69" y="9"/>
                      </a:lnTo>
                      <a:lnTo>
                        <a:pt x="69" y="9"/>
                      </a:lnTo>
                      <a:lnTo>
                        <a:pt x="69" y="9"/>
                      </a:lnTo>
                      <a:lnTo>
                        <a:pt x="71" y="9"/>
                      </a:lnTo>
                      <a:lnTo>
                        <a:pt x="71" y="9"/>
                      </a:lnTo>
                      <a:lnTo>
                        <a:pt x="71" y="9"/>
                      </a:lnTo>
                      <a:lnTo>
                        <a:pt x="71" y="9"/>
                      </a:lnTo>
                      <a:lnTo>
                        <a:pt x="72" y="9"/>
                      </a:lnTo>
                      <a:lnTo>
                        <a:pt x="72" y="9"/>
                      </a:lnTo>
                      <a:lnTo>
                        <a:pt x="72" y="11"/>
                      </a:lnTo>
                      <a:lnTo>
                        <a:pt x="74" y="11"/>
                      </a:lnTo>
                      <a:lnTo>
                        <a:pt x="74" y="9"/>
                      </a:lnTo>
                      <a:lnTo>
                        <a:pt x="74" y="9"/>
                      </a:lnTo>
                      <a:lnTo>
                        <a:pt x="74" y="9"/>
                      </a:lnTo>
                      <a:lnTo>
                        <a:pt x="74" y="7"/>
                      </a:lnTo>
                      <a:lnTo>
                        <a:pt x="74" y="7"/>
                      </a:lnTo>
                      <a:lnTo>
                        <a:pt x="74" y="7"/>
                      </a:lnTo>
                      <a:lnTo>
                        <a:pt x="74" y="5"/>
                      </a:lnTo>
                      <a:lnTo>
                        <a:pt x="74" y="5"/>
                      </a:lnTo>
                      <a:lnTo>
                        <a:pt x="74" y="5"/>
                      </a:lnTo>
                      <a:lnTo>
                        <a:pt x="74" y="5"/>
                      </a:lnTo>
                      <a:lnTo>
                        <a:pt x="76" y="5"/>
                      </a:lnTo>
                      <a:lnTo>
                        <a:pt x="76" y="5"/>
                      </a:lnTo>
                      <a:lnTo>
                        <a:pt x="76" y="5"/>
                      </a:lnTo>
                      <a:lnTo>
                        <a:pt x="76" y="5"/>
                      </a:lnTo>
                      <a:lnTo>
                        <a:pt x="78" y="5"/>
                      </a:lnTo>
                      <a:lnTo>
                        <a:pt x="78" y="5"/>
                      </a:lnTo>
                      <a:lnTo>
                        <a:pt x="78" y="7"/>
                      </a:lnTo>
                      <a:lnTo>
                        <a:pt x="78" y="7"/>
                      </a:lnTo>
                      <a:lnTo>
                        <a:pt x="80" y="7"/>
                      </a:lnTo>
                      <a:lnTo>
                        <a:pt x="80" y="9"/>
                      </a:lnTo>
                      <a:lnTo>
                        <a:pt x="80" y="9"/>
                      </a:lnTo>
                      <a:lnTo>
                        <a:pt x="80" y="9"/>
                      </a:lnTo>
                      <a:lnTo>
                        <a:pt x="82" y="9"/>
                      </a:lnTo>
                      <a:lnTo>
                        <a:pt x="82" y="9"/>
                      </a:lnTo>
                      <a:lnTo>
                        <a:pt x="82" y="9"/>
                      </a:lnTo>
                      <a:lnTo>
                        <a:pt x="84" y="9"/>
                      </a:lnTo>
                      <a:lnTo>
                        <a:pt x="84" y="9"/>
                      </a:lnTo>
                      <a:lnTo>
                        <a:pt x="86" y="9"/>
                      </a:lnTo>
                      <a:lnTo>
                        <a:pt x="86" y="9"/>
                      </a:lnTo>
                      <a:lnTo>
                        <a:pt x="86" y="7"/>
                      </a:lnTo>
                      <a:lnTo>
                        <a:pt x="86" y="7"/>
                      </a:lnTo>
                      <a:lnTo>
                        <a:pt x="88" y="7"/>
                      </a:lnTo>
                      <a:lnTo>
                        <a:pt x="88" y="7"/>
                      </a:lnTo>
                      <a:lnTo>
                        <a:pt x="90" y="7"/>
                      </a:lnTo>
                      <a:lnTo>
                        <a:pt x="90" y="9"/>
                      </a:lnTo>
                      <a:lnTo>
                        <a:pt x="90" y="9"/>
                      </a:lnTo>
                      <a:lnTo>
                        <a:pt x="90" y="9"/>
                      </a:lnTo>
                      <a:lnTo>
                        <a:pt x="90" y="7"/>
                      </a:lnTo>
                      <a:lnTo>
                        <a:pt x="90" y="7"/>
                      </a:lnTo>
                      <a:lnTo>
                        <a:pt x="92" y="7"/>
                      </a:lnTo>
                      <a:lnTo>
                        <a:pt x="92" y="5"/>
                      </a:lnTo>
                      <a:lnTo>
                        <a:pt x="92" y="5"/>
                      </a:lnTo>
                      <a:lnTo>
                        <a:pt x="92" y="5"/>
                      </a:lnTo>
                      <a:lnTo>
                        <a:pt x="92" y="5"/>
                      </a:lnTo>
                      <a:lnTo>
                        <a:pt x="92" y="5"/>
                      </a:lnTo>
                      <a:lnTo>
                        <a:pt x="94" y="5"/>
                      </a:lnTo>
                      <a:lnTo>
                        <a:pt x="94" y="5"/>
                      </a:lnTo>
                      <a:lnTo>
                        <a:pt x="94" y="5"/>
                      </a:lnTo>
                      <a:lnTo>
                        <a:pt x="95" y="5"/>
                      </a:lnTo>
                      <a:lnTo>
                        <a:pt x="95" y="5"/>
                      </a:lnTo>
                      <a:lnTo>
                        <a:pt x="95" y="3"/>
                      </a:lnTo>
                      <a:lnTo>
                        <a:pt x="95" y="3"/>
                      </a:lnTo>
                      <a:lnTo>
                        <a:pt x="95" y="3"/>
                      </a:lnTo>
                      <a:lnTo>
                        <a:pt x="95" y="2"/>
                      </a:lnTo>
                      <a:lnTo>
                        <a:pt x="95" y="2"/>
                      </a:lnTo>
                      <a:lnTo>
                        <a:pt x="95" y="0"/>
                      </a:lnTo>
                      <a:lnTo>
                        <a:pt x="95" y="0"/>
                      </a:lnTo>
                      <a:lnTo>
                        <a:pt x="97" y="0"/>
                      </a:lnTo>
                      <a:lnTo>
                        <a:pt x="97" y="0"/>
                      </a:lnTo>
                      <a:lnTo>
                        <a:pt x="97" y="0"/>
                      </a:lnTo>
                      <a:lnTo>
                        <a:pt x="97" y="2"/>
                      </a:lnTo>
                      <a:lnTo>
                        <a:pt x="99" y="2"/>
                      </a:lnTo>
                      <a:lnTo>
                        <a:pt x="99" y="2"/>
                      </a:lnTo>
                      <a:lnTo>
                        <a:pt x="101" y="2"/>
                      </a:lnTo>
                      <a:lnTo>
                        <a:pt x="101" y="0"/>
                      </a:lnTo>
                      <a:lnTo>
                        <a:pt x="101" y="0"/>
                      </a:lnTo>
                      <a:lnTo>
                        <a:pt x="101"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4" name="Freeform 2117">
                  <a:extLst>
                    <a:ext uri="{FF2B5EF4-FFF2-40B4-BE49-F238E27FC236}">
                      <a16:creationId xmlns:a16="http://schemas.microsoft.com/office/drawing/2014/main" id="{D1739FF0-7DD9-4769-9E0B-5E096E453D3A}"/>
                    </a:ext>
                  </a:extLst>
                </p:cNvPr>
                <p:cNvSpPr>
                  <a:spLocks/>
                </p:cNvSpPr>
                <p:nvPr/>
              </p:nvSpPr>
              <p:spPr bwMode="auto">
                <a:xfrm>
                  <a:off x="15184578" y="3025776"/>
                  <a:ext cx="209550" cy="84138"/>
                </a:xfrm>
                <a:custGeom>
                  <a:avLst/>
                  <a:gdLst>
                    <a:gd name="T0" fmla="*/ 107 w 132"/>
                    <a:gd name="T1" fmla="*/ 3 h 53"/>
                    <a:gd name="T2" fmla="*/ 113 w 132"/>
                    <a:gd name="T3" fmla="*/ 5 h 53"/>
                    <a:gd name="T4" fmla="*/ 120 w 132"/>
                    <a:gd name="T5" fmla="*/ 5 h 53"/>
                    <a:gd name="T6" fmla="*/ 126 w 132"/>
                    <a:gd name="T7" fmla="*/ 5 h 53"/>
                    <a:gd name="T8" fmla="*/ 128 w 132"/>
                    <a:gd name="T9" fmla="*/ 11 h 53"/>
                    <a:gd name="T10" fmla="*/ 130 w 132"/>
                    <a:gd name="T11" fmla="*/ 17 h 53"/>
                    <a:gd name="T12" fmla="*/ 132 w 132"/>
                    <a:gd name="T13" fmla="*/ 23 h 53"/>
                    <a:gd name="T14" fmla="*/ 130 w 132"/>
                    <a:gd name="T15" fmla="*/ 26 h 53"/>
                    <a:gd name="T16" fmla="*/ 124 w 132"/>
                    <a:gd name="T17" fmla="*/ 26 h 53"/>
                    <a:gd name="T18" fmla="*/ 124 w 132"/>
                    <a:gd name="T19" fmla="*/ 28 h 53"/>
                    <a:gd name="T20" fmla="*/ 122 w 132"/>
                    <a:gd name="T21" fmla="*/ 32 h 53"/>
                    <a:gd name="T22" fmla="*/ 122 w 132"/>
                    <a:gd name="T23" fmla="*/ 40 h 53"/>
                    <a:gd name="T24" fmla="*/ 116 w 132"/>
                    <a:gd name="T25" fmla="*/ 44 h 53"/>
                    <a:gd name="T26" fmla="*/ 113 w 132"/>
                    <a:gd name="T27" fmla="*/ 48 h 53"/>
                    <a:gd name="T28" fmla="*/ 107 w 132"/>
                    <a:gd name="T29" fmla="*/ 48 h 53"/>
                    <a:gd name="T30" fmla="*/ 101 w 132"/>
                    <a:gd name="T31" fmla="*/ 48 h 53"/>
                    <a:gd name="T32" fmla="*/ 95 w 132"/>
                    <a:gd name="T33" fmla="*/ 49 h 53"/>
                    <a:gd name="T34" fmla="*/ 90 w 132"/>
                    <a:gd name="T35" fmla="*/ 53 h 53"/>
                    <a:gd name="T36" fmla="*/ 86 w 132"/>
                    <a:gd name="T37" fmla="*/ 53 h 53"/>
                    <a:gd name="T38" fmla="*/ 80 w 132"/>
                    <a:gd name="T39" fmla="*/ 53 h 53"/>
                    <a:gd name="T40" fmla="*/ 72 w 132"/>
                    <a:gd name="T41" fmla="*/ 51 h 53"/>
                    <a:gd name="T42" fmla="*/ 67 w 132"/>
                    <a:gd name="T43" fmla="*/ 49 h 53"/>
                    <a:gd name="T44" fmla="*/ 59 w 132"/>
                    <a:gd name="T45" fmla="*/ 49 h 53"/>
                    <a:gd name="T46" fmla="*/ 55 w 132"/>
                    <a:gd name="T47" fmla="*/ 48 h 53"/>
                    <a:gd name="T48" fmla="*/ 49 w 132"/>
                    <a:gd name="T49" fmla="*/ 46 h 53"/>
                    <a:gd name="T50" fmla="*/ 46 w 132"/>
                    <a:gd name="T51" fmla="*/ 42 h 53"/>
                    <a:gd name="T52" fmla="*/ 44 w 132"/>
                    <a:gd name="T53" fmla="*/ 40 h 53"/>
                    <a:gd name="T54" fmla="*/ 38 w 132"/>
                    <a:gd name="T55" fmla="*/ 42 h 53"/>
                    <a:gd name="T56" fmla="*/ 30 w 132"/>
                    <a:gd name="T57" fmla="*/ 42 h 53"/>
                    <a:gd name="T58" fmla="*/ 27 w 132"/>
                    <a:gd name="T59" fmla="*/ 46 h 53"/>
                    <a:gd name="T60" fmla="*/ 21 w 132"/>
                    <a:gd name="T61" fmla="*/ 44 h 53"/>
                    <a:gd name="T62" fmla="*/ 15 w 132"/>
                    <a:gd name="T63" fmla="*/ 42 h 53"/>
                    <a:gd name="T64" fmla="*/ 11 w 132"/>
                    <a:gd name="T65" fmla="*/ 46 h 53"/>
                    <a:gd name="T66" fmla="*/ 5 w 132"/>
                    <a:gd name="T67" fmla="*/ 42 h 53"/>
                    <a:gd name="T68" fmla="*/ 2 w 132"/>
                    <a:gd name="T69" fmla="*/ 38 h 53"/>
                    <a:gd name="T70" fmla="*/ 2 w 132"/>
                    <a:gd name="T71" fmla="*/ 32 h 53"/>
                    <a:gd name="T72" fmla="*/ 5 w 132"/>
                    <a:gd name="T73" fmla="*/ 28 h 53"/>
                    <a:gd name="T74" fmla="*/ 9 w 132"/>
                    <a:gd name="T75" fmla="*/ 32 h 53"/>
                    <a:gd name="T76" fmla="*/ 15 w 132"/>
                    <a:gd name="T77" fmla="*/ 34 h 53"/>
                    <a:gd name="T78" fmla="*/ 19 w 132"/>
                    <a:gd name="T79" fmla="*/ 28 h 53"/>
                    <a:gd name="T80" fmla="*/ 25 w 132"/>
                    <a:gd name="T81" fmla="*/ 32 h 53"/>
                    <a:gd name="T82" fmla="*/ 30 w 132"/>
                    <a:gd name="T83" fmla="*/ 32 h 53"/>
                    <a:gd name="T84" fmla="*/ 36 w 132"/>
                    <a:gd name="T85" fmla="*/ 30 h 53"/>
                    <a:gd name="T86" fmla="*/ 42 w 132"/>
                    <a:gd name="T87" fmla="*/ 28 h 53"/>
                    <a:gd name="T88" fmla="*/ 48 w 132"/>
                    <a:gd name="T89" fmla="*/ 26 h 53"/>
                    <a:gd name="T90" fmla="*/ 53 w 132"/>
                    <a:gd name="T91" fmla="*/ 28 h 53"/>
                    <a:gd name="T92" fmla="*/ 57 w 132"/>
                    <a:gd name="T93" fmla="*/ 30 h 53"/>
                    <a:gd name="T94" fmla="*/ 63 w 132"/>
                    <a:gd name="T95" fmla="*/ 28 h 53"/>
                    <a:gd name="T96" fmla="*/ 59 w 132"/>
                    <a:gd name="T97" fmla="*/ 25 h 53"/>
                    <a:gd name="T98" fmla="*/ 57 w 132"/>
                    <a:gd name="T99" fmla="*/ 21 h 53"/>
                    <a:gd name="T100" fmla="*/ 61 w 132"/>
                    <a:gd name="T101" fmla="*/ 17 h 53"/>
                    <a:gd name="T102" fmla="*/ 67 w 132"/>
                    <a:gd name="T103" fmla="*/ 13 h 53"/>
                    <a:gd name="T104" fmla="*/ 71 w 132"/>
                    <a:gd name="T105" fmla="*/ 9 h 53"/>
                    <a:gd name="T106" fmla="*/ 74 w 132"/>
                    <a:gd name="T107" fmla="*/ 7 h 53"/>
                    <a:gd name="T108" fmla="*/ 78 w 132"/>
                    <a:gd name="T109" fmla="*/ 5 h 53"/>
                    <a:gd name="T110" fmla="*/ 84 w 132"/>
                    <a:gd name="T111" fmla="*/ 9 h 53"/>
                    <a:gd name="T112" fmla="*/ 90 w 132"/>
                    <a:gd name="T113" fmla="*/ 9 h 53"/>
                    <a:gd name="T114" fmla="*/ 94 w 132"/>
                    <a:gd name="T115" fmla="*/ 5 h 53"/>
                    <a:gd name="T116" fmla="*/ 97 w 132"/>
                    <a:gd name="T1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2" h="53">
                      <a:moveTo>
                        <a:pt x="101" y="0"/>
                      </a:moveTo>
                      <a:lnTo>
                        <a:pt x="101" y="2"/>
                      </a:lnTo>
                      <a:lnTo>
                        <a:pt x="103" y="2"/>
                      </a:lnTo>
                      <a:lnTo>
                        <a:pt x="103" y="2"/>
                      </a:lnTo>
                      <a:lnTo>
                        <a:pt x="103" y="2"/>
                      </a:lnTo>
                      <a:lnTo>
                        <a:pt x="103" y="2"/>
                      </a:lnTo>
                      <a:lnTo>
                        <a:pt x="105" y="2"/>
                      </a:lnTo>
                      <a:lnTo>
                        <a:pt x="105" y="2"/>
                      </a:lnTo>
                      <a:lnTo>
                        <a:pt x="107" y="2"/>
                      </a:lnTo>
                      <a:lnTo>
                        <a:pt x="107" y="3"/>
                      </a:lnTo>
                      <a:lnTo>
                        <a:pt x="107" y="3"/>
                      </a:lnTo>
                      <a:lnTo>
                        <a:pt x="107" y="3"/>
                      </a:lnTo>
                      <a:lnTo>
                        <a:pt x="109" y="3"/>
                      </a:lnTo>
                      <a:lnTo>
                        <a:pt x="109" y="3"/>
                      </a:lnTo>
                      <a:lnTo>
                        <a:pt x="109" y="3"/>
                      </a:lnTo>
                      <a:lnTo>
                        <a:pt x="111" y="3"/>
                      </a:lnTo>
                      <a:lnTo>
                        <a:pt x="111" y="3"/>
                      </a:lnTo>
                      <a:lnTo>
                        <a:pt x="111" y="3"/>
                      </a:lnTo>
                      <a:lnTo>
                        <a:pt x="113" y="3"/>
                      </a:lnTo>
                      <a:lnTo>
                        <a:pt x="113" y="5"/>
                      </a:lnTo>
                      <a:lnTo>
                        <a:pt x="113" y="5"/>
                      </a:lnTo>
                      <a:lnTo>
                        <a:pt x="113" y="5"/>
                      </a:lnTo>
                      <a:lnTo>
                        <a:pt x="113" y="5"/>
                      </a:lnTo>
                      <a:lnTo>
                        <a:pt x="115" y="5"/>
                      </a:lnTo>
                      <a:lnTo>
                        <a:pt x="115" y="5"/>
                      </a:lnTo>
                      <a:lnTo>
                        <a:pt x="116" y="5"/>
                      </a:lnTo>
                      <a:lnTo>
                        <a:pt x="116" y="5"/>
                      </a:lnTo>
                      <a:lnTo>
                        <a:pt x="116" y="5"/>
                      </a:lnTo>
                      <a:lnTo>
                        <a:pt x="118" y="5"/>
                      </a:lnTo>
                      <a:lnTo>
                        <a:pt x="118" y="5"/>
                      </a:lnTo>
                      <a:lnTo>
                        <a:pt x="118" y="5"/>
                      </a:lnTo>
                      <a:lnTo>
                        <a:pt x="120" y="5"/>
                      </a:lnTo>
                      <a:lnTo>
                        <a:pt x="120" y="5"/>
                      </a:lnTo>
                      <a:lnTo>
                        <a:pt x="120" y="5"/>
                      </a:lnTo>
                      <a:lnTo>
                        <a:pt x="122" y="5"/>
                      </a:lnTo>
                      <a:lnTo>
                        <a:pt x="122" y="5"/>
                      </a:lnTo>
                      <a:lnTo>
                        <a:pt x="122" y="5"/>
                      </a:lnTo>
                      <a:lnTo>
                        <a:pt x="124" y="5"/>
                      </a:lnTo>
                      <a:lnTo>
                        <a:pt x="124" y="5"/>
                      </a:lnTo>
                      <a:lnTo>
                        <a:pt x="124" y="5"/>
                      </a:lnTo>
                      <a:lnTo>
                        <a:pt x="124" y="5"/>
                      </a:lnTo>
                      <a:lnTo>
                        <a:pt x="126" y="5"/>
                      </a:lnTo>
                      <a:lnTo>
                        <a:pt x="126" y="5"/>
                      </a:lnTo>
                      <a:lnTo>
                        <a:pt x="126" y="5"/>
                      </a:lnTo>
                      <a:lnTo>
                        <a:pt x="128" y="5"/>
                      </a:lnTo>
                      <a:lnTo>
                        <a:pt x="128" y="5"/>
                      </a:lnTo>
                      <a:lnTo>
                        <a:pt x="128" y="5"/>
                      </a:lnTo>
                      <a:lnTo>
                        <a:pt x="128" y="7"/>
                      </a:lnTo>
                      <a:lnTo>
                        <a:pt x="128" y="7"/>
                      </a:lnTo>
                      <a:lnTo>
                        <a:pt x="130" y="7"/>
                      </a:lnTo>
                      <a:lnTo>
                        <a:pt x="130" y="9"/>
                      </a:lnTo>
                      <a:lnTo>
                        <a:pt x="130" y="9"/>
                      </a:lnTo>
                      <a:lnTo>
                        <a:pt x="128" y="9"/>
                      </a:lnTo>
                      <a:lnTo>
                        <a:pt x="128" y="11"/>
                      </a:lnTo>
                      <a:lnTo>
                        <a:pt x="128" y="11"/>
                      </a:lnTo>
                      <a:lnTo>
                        <a:pt x="128" y="11"/>
                      </a:lnTo>
                      <a:lnTo>
                        <a:pt x="128" y="13"/>
                      </a:lnTo>
                      <a:lnTo>
                        <a:pt x="128" y="13"/>
                      </a:lnTo>
                      <a:lnTo>
                        <a:pt x="128" y="13"/>
                      </a:lnTo>
                      <a:lnTo>
                        <a:pt x="128" y="13"/>
                      </a:lnTo>
                      <a:lnTo>
                        <a:pt x="128" y="13"/>
                      </a:lnTo>
                      <a:lnTo>
                        <a:pt x="128" y="13"/>
                      </a:lnTo>
                      <a:lnTo>
                        <a:pt x="128" y="15"/>
                      </a:lnTo>
                      <a:lnTo>
                        <a:pt x="128" y="15"/>
                      </a:lnTo>
                      <a:lnTo>
                        <a:pt x="130" y="15"/>
                      </a:lnTo>
                      <a:lnTo>
                        <a:pt x="130" y="17"/>
                      </a:lnTo>
                      <a:lnTo>
                        <a:pt x="130" y="17"/>
                      </a:lnTo>
                      <a:lnTo>
                        <a:pt x="130" y="17"/>
                      </a:lnTo>
                      <a:lnTo>
                        <a:pt x="130" y="17"/>
                      </a:lnTo>
                      <a:lnTo>
                        <a:pt x="130" y="19"/>
                      </a:lnTo>
                      <a:lnTo>
                        <a:pt x="132" y="19"/>
                      </a:lnTo>
                      <a:lnTo>
                        <a:pt x="132" y="19"/>
                      </a:lnTo>
                      <a:lnTo>
                        <a:pt x="132" y="21"/>
                      </a:lnTo>
                      <a:lnTo>
                        <a:pt x="132" y="21"/>
                      </a:lnTo>
                      <a:lnTo>
                        <a:pt x="132" y="21"/>
                      </a:lnTo>
                      <a:lnTo>
                        <a:pt x="132" y="21"/>
                      </a:lnTo>
                      <a:lnTo>
                        <a:pt x="132" y="23"/>
                      </a:lnTo>
                      <a:lnTo>
                        <a:pt x="132" y="23"/>
                      </a:lnTo>
                      <a:lnTo>
                        <a:pt x="132" y="23"/>
                      </a:lnTo>
                      <a:lnTo>
                        <a:pt x="130" y="23"/>
                      </a:lnTo>
                      <a:lnTo>
                        <a:pt x="130" y="25"/>
                      </a:lnTo>
                      <a:lnTo>
                        <a:pt x="130" y="25"/>
                      </a:lnTo>
                      <a:lnTo>
                        <a:pt x="132" y="25"/>
                      </a:lnTo>
                      <a:lnTo>
                        <a:pt x="132" y="26"/>
                      </a:lnTo>
                      <a:lnTo>
                        <a:pt x="132" y="26"/>
                      </a:lnTo>
                      <a:lnTo>
                        <a:pt x="130" y="26"/>
                      </a:lnTo>
                      <a:lnTo>
                        <a:pt x="130" y="26"/>
                      </a:lnTo>
                      <a:lnTo>
                        <a:pt x="130" y="26"/>
                      </a:lnTo>
                      <a:lnTo>
                        <a:pt x="128" y="26"/>
                      </a:lnTo>
                      <a:lnTo>
                        <a:pt x="128" y="26"/>
                      </a:lnTo>
                      <a:lnTo>
                        <a:pt x="128" y="26"/>
                      </a:lnTo>
                      <a:lnTo>
                        <a:pt x="128" y="28"/>
                      </a:lnTo>
                      <a:lnTo>
                        <a:pt x="126" y="28"/>
                      </a:lnTo>
                      <a:lnTo>
                        <a:pt x="126" y="26"/>
                      </a:lnTo>
                      <a:lnTo>
                        <a:pt x="126" y="26"/>
                      </a:lnTo>
                      <a:lnTo>
                        <a:pt x="124" y="26"/>
                      </a:lnTo>
                      <a:lnTo>
                        <a:pt x="124" y="26"/>
                      </a:lnTo>
                      <a:lnTo>
                        <a:pt x="124" y="26"/>
                      </a:lnTo>
                      <a:lnTo>
                        <a:pt x="124" y="26"/>
                      </a:lnTo>
                      <a:lnTo>
                        <a:pt x="122" y="26"/>
                      </a:lnTo>
                      <a:lnTo>
                        <a:pt x="122" y="26"/>
                      </a:lnTo>
                      <a:lnTo>
                        <a:pt x="122" y="26"/>
                      </a:lnTo>
                      <a:lnTo>
                        <a:pt x="122" y="26"/>
                      </a:lnTo>
                      <a:lnTo>
                        <a:pt x="120" y="26"/>
                      </a:lnTo>
                      <a:lnTo>
                        <a:pt x="120" y="28"/>
                      </a:lnTo>
                      <a:lnTo>
                        <a:pt x="122" y="28"/>
                      </a:lnTo>
                      <a:lnTo>
                        <a:pt x="122" y="28"/>
                      </a:lnTo>
                      <a:lnTo>
                        <a:pt x="122" y="28"/>
                      </a:lnTo>
                      <a:lnTo>
                        <a:pt x="122" y="28"/>
                      </a:lnTo>
                      <a:lnTo>
                        <a:pt x="124" y="28"/>
                      </a:lnTo>
                      <a:lnTo>
                        <a:pt x="124" y="28"/>
                      </a:lnTo>
                      <a:lnTo>
                        <a:pt x="124" y="28"/>
                      </a:lnTo>
                      <a:lnTo>
                        <a:pt x="124" y="30"/>
                      </a:lnTo>
                      <a:lnTo>
                        <a:pt x="124" y="30"/>
                      </a:lnTo>
                      <a:lnTo>
                        <a:pt x="124" y="30"/>
                      </a:lnTo>
                      <a:lnTo>
                        <a:pt x="124" y="30"/>
                      </a:lnTo>
                      <a:lnTo>
                        <a:pt x="124" y="32"/>
                      </a:lnTo>
                      <a:lnTo>
                        <a:pt x="124" y="32"/>
                      </a:lnTo>
                      <a:lnTo>
                        <a:pt x="124" y="32"/>
                      </a:lnTo>
                      <a:lnTo>
                        <a:pt x="122" y="32"/>
                      </a:lnTo>
                      <a:lnTo>
                        <a:pt x="122" y="32"/>
                      </a:lnTo>
                      <a:lnTo>
                        <a:pt x="122" y="32"/>
                      </a:lnTo>
                      <a:lnTo>
                        <a:pt x="120" y="32"/>
                      </a:lnTo>
                      <a:lnTo>
                        <a:pt x="120" y="34"/>
                      </a:lnTo>
                      <a:lnTo>
                        <a:pt x="120" y="34"/>
                      </a:lnTo>
                      <a:lnTo>
                        <a:pt x="120" y="36"/>
                      </a:lnTo>
                      <a:lnTo>
                        <a:pt x="120" y="36"/>
                      </a:lnTo>
                      <a:lnTo>
                        <a:pt x="120" y="38"/>
                      </a:lnTo>
                      <a:lnTo>
                        <a:pt x="120" y="38"/>
                      </a:lnTo>
                      <a:lnTo>
                        <a:pt x="122" y="38"/>
                      </a:lnTo>
                      <a:lnTo>
                        <a:pt x="122" y="38"/>
                      </a:lnTo>
                      <a:lnTo>
                        <a:pt x="122" y="40"/>
                      </a:lnTo>
                      <a:lnTo>
                        <a:pt x="122" y="40"/>
                      </a:lnTo>
                      <a:lnTo>
                        <a:pt x="122" y="42"/>
                      </a:lnTo>
                      <a:lnTo>
                        <a:pt x="120" y="42"/>
                      </a:lnTo>
                      <a:lnTo>
                        <a:pt x="120" y="42"/>
                      </a:lnTo>
                      <a:lnTo>
                        <a:pt x="118" y="42"/>
                      </a:lnTo>
                      <a:lnTo>
                        <a:pt x="118" y="42"/>
                      </a:lnTo>
                      <a:lnTo>
                        <a:pt x="118" y="42"/>
                      </a:lnTo>
                      <a:lnTo>
                        <a:pt x="118" y="42"/>
                      </a:lnTo>
                      <a:lnTo>
                        <a:pt x="116" y="42"/>
                      </a:lnTo>
                      <a:lnTo>
                        <a:pt x="116" y="42"/>
                      </a:lnTo>
                      <a:lnTo>
                        <a:pt x="116" y="44"/>
                      </a:lnTo>
                      <a:lnTo>
                        <a:pt x="116" y="44"/>
                      </a:lnTo>
                      <a:lnTo>
                        <a:pt x="116" y="44"/>
                      </a:lnTo>
                      <a:lnTo>
                        <a:pt x="115" y="44"/>
                      </a:lnTo>
                      <a:lnTo>
                        <a:pt x="115" y="44"/>
                      </a:lnTo>
                      <a:lnTo>
                        <a:pt x="115" y="46"/>
                      </a:lnTo>
                      <a:lnTo>
                        <a:pt x="113" y="46"/>
                      </a:lnTo>
                      <a:lnTo>
                        <a:pt x="113" y="46"/>
                      </a:lnTo>
                      <a:lnTo>
                        <a:pt x="113" y="46"/>
                      </a:lnTo>
                      <a:lnTo>
                        <a:pt x="113" y="46"/>
                      </a:lnTo>
                      <a:lnTo>
                        <a:pt x="113" y="48"/>
                      </a:lnTo>
                      <a:lnTo>
                        <a:pt x="113" y="48"/>
                      </a:lnTo>
                      <a:lnTo>
                        <a:pt x="113" y="48"/>
                      </a:lnTo>
                      <a:lnTo>
                        <a:pt x="113" y="48"/>
                      </a:lnTo>
                      <a:lnTo>
                        <a:pt x="113" y="48"/>
                      </a:lnTo>
                      <a:lnTo>
                        <a:pt x="113" y="48"/>
                      </a:lnTo>
                      <a:lnTo>
                        <a:pt x="111" y="48"/>
                      </a:lnTo>
                      <a:lnTo>
                        <a:pt x="111" y="48"/>
                      </a:lnTo>
                      <a:lnTo>
                        <a:pt x="109" y="48"/>
                      </a:lnTo>
                      <a:lnTo>
                        <a:pt x="109" y="48"/>
                      </a:lnTo>
                      <a:lnTo>
                        <a:pt x="109" y="48"/>
                      </a:lnTo>
                      <a:lnTo>
                        <a:pt x="107" y="48"/>
                      </a:lnTo>
                      <a:lnTo>
                        <a:pt x="107" y="48"/>
                      </a:lnTo>
                      <a:lnTo>
                        <a:pt x="107" y="48"/>
                      </a:lnTo>
                      <a:lnTo>
                        <a:pt x="107" y="48"/>
                      </a:lnTo>
                      <a:lnTo>
                        <a:pt x="105" y="48"/>
                      </a:lnTo>
                      <a:lnTo>
                        <a:pt x="105" y="48"/>
                      </a:lnTo>
                      <a:lnTo>
                        <a:pt x="105" y="49"/>
                      </a:lnTo>
                      <a:lnTo>
                        <a:pt x="103" y="49"/>
                      </a:lnTo>
                      <a:lnTo>
                        <a:pt x="103" y="49"/>
                      </a:lnTo>
                      <a:lnTo>
                        <a:pt x="103" y="49"/>
                      </a:lnTo>
                      <a:lnTo>
                        <a:pt x="103" y="48"/>
                      </a:lnTo>
                      <a:lnTo>
                        <a:pt x="101" y="48"/>
                      </a:lnTo>
                      <a:lnTo>
                        <a:pt x="101" y="48"/>
                      </a:lnTo>
                      <a:lnTo>
                        <a:pt x="101" y="48"/>
                      </a:lnTo>
                      <a:lnTo>
                        <a:pt x="101" y="49"/>
                      </a:lnTo>
                      <a:lnTo>
                        <a:pt x="99" y="49"/>
                      </a:lnTo>
                      <a:lnTo>
                        <a:pt x="99" y="49"/>
                      </a:lnTo>
                      <a:lnTo>
                        <a:pt x="99" y="48"/>
                      </a:lnTo>
                      <a:lnTo>
                        <a:pt x="97" y="48"/>
                      </a:lnTo>
                      <a:lnTo>
                        <a:pt x="97" y="48"/>
                      </a:lnTo>
                      <a:lnTo>
                        <a:pt x="97" y="48"/>
                      </a:lnTo>
                      <a:lnTo>
                        <a:pt x="95" y="48"/>
                      </a:lnTo>
                      <a:lnTo>
                        <a:pt x="95" y="49"/>
                      </a:lnTo>
                      <a:lnTo>
                        <a:pt x="95" y="49"/>
                      </a:lnTo>
                      <a:lnTo>
                        <a:pt x="95" y="49"/>
                      </a:lnTo>
                      <a:lnTo>
                        <a:pt x="94" y="49"/>
                      </a:lnTo>
                      <a:lnTo>
                        <a:pt x="94" y="49"/>
                      </a:lnTo>
                      <a:lnTo>
                        <a:pt x="94" y="49"/>
                      </a:lnTo>
                      <a:lnTo>
                        <a:pt x="92" y="49"/>
                      </a:lnTo>
                      <a:lnTo>
                        <a:pt x="92" y="51"/>
                      </a:lnTo>
                      <a:lnTo>
                        <a:pt x="92" y="51"/>
                      </a:lnTo>
                      <a:lnTo>
                        <a:pt x="92" y="51"/>
                      </a:lnTo>
                      <a:lnTo>
                        <a:pt x="92" y="51"/>
                      </a:lnTo>
                      <a:lnTo>
                        <a:pt x="90" y="51"/>
                      </a:lnTo>
                      <a:lnTo>
                        <a:pt x="90" y="53"/>
                      </a:lnTo>
                      <a:lnTo>
                        <a:pt x="90" y="53"/>
                      </a:lnTo>
                      <a:lnTo>
                        <a:pt x="90" y="53"/>
                      </a:lnTo>
                      <a:lnTo>
                        <a:pt x="90" y="53"/>
                      </a:lnTo>
                      <a:lnTo>
                        <a:pt x="88" y="53"/>
                      </a:lnTo>
                      <a:lnTo>
                        <a:pt x="88" y="53"/>
                      </a:lnTo>
                      <a:lnTo>
                        <a:pt x="88" y="53"/>
                      </a:lnTo>
                      <a:lnTo>
                        <a:pt x="88" y="53"/>
                      </a:lnTo>
                      <a:lnTo>
                        <a:pt x="86" y="53"/>
                      </a:lnTo>
                      <a:lnTo>
                        <a:pt x="86" y="53"/>
                      </a:lnTo>
                      <a:lnTo>
                        <a:pt x="86" y="53"/>
                      </a:lnTo>
                      <a:lnTo>
                        <a:pt x="86" y="53"/>
                      </a:lnTo>
                      <a:lnTo>
                        <a:pt x="84" y="53"/>
                      </a:lnTo>
                      <a:lnTo>
                        <a:pt x="84" y="53"/>
                      </a:lnTo>
                      <a:lnTo>
                        <a:pt x="84" y="53"/>
                      </a:lnTo>
                      <a:lnTo>
                        <a:pt x="82" y="53"/>
                      </a:lnTo>
                      <a:lnTo>
                        <a:pt x="82" y="53"/>
                      </a:lnTo>
                      <a:lnTo>
                        <a:pt x="82" y="53"/>
                      </a:lnTo>
                      <a:lnTo>
                        <a:pt x="82" y="53"/>
                      </a:lnTo>
                      <a:lnTo>
                        <a:pt x="82" y="53"/>
                      </a:lnTo>
                      <a:lnTo>
                        <a:pt x="82" y="53"/>
                      </a:lnTo>
                      <a:lnTo>
                        <a:pt x="80" y="53"/>
                      </a:lnTo>
                      <a:lnTo>
                        <a:pt x="80" y="53"/>
                      </a:lnTo>
                      <a:lnTo>
                        <a:pt x="80" y="51"/>
                      </a:lnTo>
                      <a:lnTo>
                        <a:pt x="80" y="51"/>
                      </a:lnTo>
                      <a:lnTo>
                        <a:pt x="78" y="51"/>
                      </a:lnTo>
                      <a:lnTo>
                        <a:pt x="78" y="51"/>
                      </a:lnTo>
                      <a:lnTo>
                        <a:pt x="76" y="51"/>
                      </a:lnTo>
                      <a:lnTo>
                        <a:pt x="76" y="51"/>
                      </a:lnTo>
                      <a:lnTo>
                        <a:pt x="76" y="51"/>
                      </a:lnTo>
                      <a:lnTo>
                        <a:pt x="74" y="51"/>
                      </a:lnTo>
                      <a:lnTo>
                        <a:pt x="74" y="51"/>
                      </a:lnTo>
                      <a:lnTo>
                        <a:pt x="74" y="51"/>
                      </a:lnTo>
                      <a:lnTo>
                        <a:pt x="72" y="51"/>
                      </a:lnTo>
                      <a:lnTo>
                        <a:pt x="72" y="51"/>
                      </a:lnTo>
                      <a:lnTo>
                        <a:pt x="72" y="51"/>
                      </a:lnTo>
                      <a:lnTo>
                        <a:pt x="71" y="51"/>
                      </a:lnTo>
                      <a:lnTo>
                        <a:pt x="71" y="51"/>
                      </a:lnTo>
                      <a:lnTo>
                        <a:pt x="71" y="51"/>
                      </a:lnTo>
                      <a:lnTo>
                        <a:pt x="69" y="51"/>
                      </a:lnTo>
                      <a:lnTo>
                        <a:pt x="69" y="51"/>
                      </a:lnTo>
                      <a:lnTo>
                        <a:pt x="69" y="51"/>
                      </a:lnTo>
                      <a:lnTo>
                        <a:pt x="69" y="49"/>
                      </a:lnTo>
                      <a:lnTo>
                        <a:pt x="67" y="49"/>
                      </a:lnTo>
                      <a:lnTo>
                        <a:pt x="67" y="49"/>
                      </a:lnTo>
                      <a:lnTo>
                        <a:pt x="67" y="51"/>
                      </a:lnTo>
                      <a:lnTo>
                        <a:pt x="65" y="51"/>
                      </a:lnTo>
                      <a:lnTo>
                        <a:pt x="65" y="51"/>
                      </a:lnTo>
                      <a:lnTo>
                        <a:pt x="65" y="51"/>
                      </a:lnTo>
                      <a:lnTo>
                        <a:pt x="65" y="49"/>
                      </a:lnTo>
                      <a:lnTo>
                        <a:pt x="63" y="49"/>
                      </a:lnTo>
                      <a:lnTo>
                        <a:pt x="63" y="49"/>
                      </a:lnTo>
                      <a:lnTo>
                        <a:pt x="63" y="49"/>
                      </a:lnTo>
                      <a:lnTo>
                        <a:pt x="61" y="49"/>
                      </a:lnTo>
                      <a:lnTo>
                        <a:pt x="61" y="49"/>
                      </a:lnTo>
                      <a:lnTo>
                        <a:pt x="59" y="49"/>
                      </a:lnTo>
                      <a:lnTo>
                        <a:pt x="59" y="49"/>
                      </a:lnTo>
                      <a:lnTo>
                        <a:pt x="59" y="49"/>
                      </a:lnTo>
                      <a:lnTo>
                        <a:pt x="59" y="49"/>
                      </a:lnTo>
                      <a:lnTo>
                        <a:pt x="57" y="49"/>
                      </a:lnTo>
                      <a:lnTo>
                        <a:pt x="57" y="49"/>
                      </a:lnTo>
                      <a:lnTo>
                        <a:pt x="57" y="48"/>
                      </a:lnTo>
                      <a:lnTo>
                        <a:pt x="57" y="48"/>
                      </a:lnTo>
                      <a:lnTo>
                        <a:pt x="57" y="49"/>
                      </a:lnTo>
                      <a:lnTo>
                        <a:pt x="55" y="49"/>
                      </a:lnTo>
                      <a:lnTo>
                        <a:pt x="55" y="48"/>
                      </a:lnTo>
                      <a:lnTo>
                        <a:pt x="55" y="48"/>
                      </a:lnTo>
                      <a:lnTo>
                        <a:pt x="53" y="48"/>
                      </a:lnTo>
                      <a:lnTo>
                        <a:pt x="53" y="48"/>
                      </a:lnTo>
                      <a:lnTo>
                        <a:pt x="53" y="48"/>
                      </a:lnTo>
                      <a:lnTo>
                        <a:pt x="51" y="48"/>
                      </a:lnTo>
                      <a:lnTo>
                        <a:pt x="51" y="48"/>
                      </a:lnTo>
                      <a:lnTo>
                        <a:pt x="51" y="48"/>
                      </a:lnTo>
                      <a:lnTo>
                        <a:pt x="49" y="48"/>
                      </a:lnTo>
                      <a:lnTo>
                        <a:pt x="49" y="48"/>
                      </a:lnTo>
                      <a:lnTo>
                        <a:pt x="49" y="46"/>
                      </a:lnTo>
                      <a:lnTo>
                        <a:pt x="49" y="46"/>
                      </a:lnTo>
                      <a:lnTo>
                        <a:pt x="49" y="46"/>
                      </a:lnTo>
                      <a:lnTo>
                        <a:pt x="48" y="46"/>
                      </a:lnTo>
                      <a:lnTo>
                        <a:pt x="48" y="46"/>
                      </a:lnTo>
                      <a:lnTo>
                        <a:pt x="48" y="44"/>
                      </a:lnTo>
                      <a:lnTo>
                        <a:pt x="48" y="44"/>
                      </a:lnTo>
                      <a:lnTo>
                        <a:pt x="48" y="44"/>
                      </a:lnTo>
                      <a:lnTo>
                        <a:pt x="48" y="44"/>
                      </a:lnTo>
                      <a:lnTo>
                        <a:pt x="46" y="44"/>
                      </a:lnTo>
                      <a:lnTo>
                        <a:pt x="46" y="42"/>
                      </a:lnTo>
                      <a:lnTo>
                        <a:pt x="46" y="42"/>
                      </a:lnTo>
                      <a:lnTo>
                        <a:pt x="46" y="42"/>
                      </a:lnTo>
                      <a:lnTo>
                        <a:pt x="46" y="42"/>
                      </a:lnTo>
                      <a:lnTo>
                        <a:pt x="46" y="40"/>
                      </a:lnTo>
                      <a:lnTo>
                        <a:pt x="48" y="40"/>
                      </a:lnTo>
                      <a:lnTo>
                        <a:pt x="48" y="40"/>
                      </a:lnTo>
                      <a:lnTo>
                        <a:pt x="48" y="40"/>
                      </a:lnTo>
                      <a:lnTo>
                        <a:pt x="48" y="40"/>
                      </a:lnTo>
                      <a:lnTo>
                        <a:pt x="46" y="40"/>
                      </a:lnTo>
                      <a:lnTo>
                        <a:pt x="46" y="40"/>
                      </a:lnTo>
                      <a:lnTo>
                        <a:pt x="44" y="40"/>
                      </a:lnTo>
                      <a:lnTo>
                        <a:pt x="44" y="40"/>
                      </a:lnTo>
                      <a:lnTo>
                        <a:pt x="44" y="40"/>
                      </a:lnTo>
                      <a:lnTo>
                        <a:pt x="44" y="40"/>
                      </a:lnTo>
                      <a:lnTo>
                        <a:pt x="42" y="40"/>
                      </a:lnTo>
                      <a:lnTo>
                        <a:pt x="42" y="40"/>
                      </a:lnTo>
                      <a:lnTo>
                        <a:pt x="42" y="40"/>
                      </a:lnTo>
                      <a:lnTo>
                        <a:pt x="42" y="42"/>
                      </a:lnTo>
                      <a:lnTo>
                        <a:pt x="40" y="42"/>
                      </a:lnTo>
                      <a:lnTo>
                        <a:pt x="40" y="42"/>
                      </a:lnTo>
                      <a:lnTo>
                        <a:pt x="38" y="42"/>
                      </a:lnTo>
                      <a:lnTo>
                        <a:pt x="38" y="42"/>
                      </a:lnTo>
                      <a:lnTo>
                        <a:pt x="38" y="42"/>
                      </a:lnTo>
                      <a:lnTo>
                        <a:pt x="38" y="42"/>
                      </a:lnTo>
                      <a:lnTo>
                        <a:pt x="38" y="42"/>
                      </a:lnTo>
                      <a:lnTo>
                        <a:pt x="36" y="42"/>
                      </a:lnTo>
                      <a:lnTo>
                        <a:pt x="36" y="42"/>
                      </a:lnTo>
                      <a:lnTo>
                        <a:pt x="36" y="42"/>
                      </a:lnTo>
                      <a:lnTo>
                        <a:pt x="34" y="42"/>
                      </a:lnTo>
                      <a:lnTo>
                        <a:pt x="34" y="42"/>
                      </a:lnTo>
                      <a:lnTo>
                        <a:pt x="34" y="42"/>
                      </a:lnTo>
                      <a:lnTo>
                        <a:pt x="32" y="42"/>
                      </a:lnTo>
                      <a:lnTo>
                        <a:pt x="32" y="42"/>
                      </a:lnTo>
                      <a:lnTo>
                        <a:pt x="32" y="42"/>
                      </a:lnTo>
                      <a:lnTo>
                        <a:pt x="32" y="42"/>
                      </a:lnTo>
                      <a:lnTo>
                        <a:pt x="30" y="42"/>
                      </a:lnTo>
                      <a:lnTo>
                        <a:pt x="30" y="42"/>
                      </a:lnTo>
                      <a:lnTo>
                        <a:pt x="30" y="42"/>
                      </a:lnTo>
                      <a:lnTo>
                        <a:pt x="30" y="42"/>
                      </a:lnTo>
                      <a:lnTo>
                        <a:pt x="28" y="42"/>
                      </a:lnTo>
                      <a:lnTo>
                        <a:pt x="28" y="44"/>
                      </a:lnTo>
                      <a:lnTo>
                        <a:pt x="28" y="44"/>
                      </a:lnTo>
                      <a:lnTo>
                        <a:pt x="27" y="44"/>
                      </a:lnTo>
                      <a:lnTo>
                        <a:pt x="27" y="44"/>
                      </a:lnTo>
                      <a:lnTo>
                        <a:pt x="27" y="46"/>
                      </a:lnTo>
                      <a:lnTo>
                        <a:pt x="27" y="46"/>
                      </a:lnTo>
                      <a:lnTo>
                        <a:pt x="27" y="46"/>
                      </a:lnTo>
                      <a:lnTo>
                        <a:pt x="27" y="46"/>
                      </a:lnTo>
                      <a:lnTo>
                        <a:pt x="25" y="46"/>
                      </a:lnTo>
                      <a:lnTo>
                        <a:pt x="25" y="46"/>
                      </a:lnTo>
                      <a:lnTo>
                        <a:pt x="23" y="46"/>
                      </a:lnTo>
                      <a:lnTo>
                        <a:pt x="23" y="46"/>
                      </a:lnTo>
                      <a:lnTo>
                        <a:pt x="23" y="46"/>
                      </a:lnTo>
                      <a:lnTo>
                        <a:pt x="21" y="46"/>
                      </a:lnTo>
                      <a:lnTo>
                        <a:pt x="21" y="46"/>
                      </a:lnTo>
                      <a:lnTo>
                        <a:pt x="21" y="46"/>
                      </a:lnTo>
                      <a:lnTo>
                        <a:pt x="21" y="44"/>
                      </a:lnTo>
                      <a:lnTo>
                        <a:pt x="21" y="44"/>
                      </a:lnTo>
                      <a:lnTo>
                        <a:pt x="19" y="44"/>
                      </a:lnTo>
                      <a:lnTo>
                        <a:pt x="19" y="44"/>
                      </a:lnTo>
                      <a:lnTo>
                        <a:pt x="19" y="46"/>
                      </a:lnTo>
                      <a:lnTo>
                        <a:pt x="17" y="46"/>
                      </a:lnTo>
                      <a:lnTo>
                        <a:pt x="17" y="46"/>
                      </a:lnTo>
                      <a:lnTo>
                        <a:pt x="17" y="44"/>
                      </a:lnTo>
                      <a:lnTo>
                        <a:pt x="17" y="44"/>
                      </a:lnTo>
                      <a:lnTo>
                        <a:pt x="17" y="44"/>
                      </a:lnTo>
                      <a:lnTo>
                        <a:pt x="17" y="42"/>
                      </a:lnTo>
                      <a:lnTo>
                        <a:pt x="15" y="42"/>
                      </a:lnTo>
                      <a:lnTo>
                        <a:pt x="15" y="42"/>
                      </a:lnTo>
                      <a:lnTo>
                        <a:pt x="15" y="42"/>
                      </a:lnTo>
                      <a:lnTo>
                        <a:pt x="15" y="42"/>
                      </a:lnTo>
                      <a:lnTo>
                        <a:pt x="15" y="42"/>
                      </a:lnTo>
                      <a:lnTo>
                        <a:pt x="13" y="42"/>
                      </a:lnTo>
                      <a:lnTo>
                        <a:pt x="13" y="44"/>
                      </a:lnTo>
                      <a:lnTo>
                        <a:pt x="13" y="44"/>
                      </a:lnTo>
                      <a:lnTo>
                        <a:pt x="13" y="44"/>
                      </a:lnTo>
                      <a:lnTo>
                        <a:pt x="11" y="44"/>
                      </a:lnTo>
                      <a:lnTo>
                        <a:pt x="11" y="44"/>
                      </a:lnTo>
                      <a:lnTo>
                        <a:pt x="11" y="46"/>
                      </a:lnTo>
                      <a:lnTo>
                        <a:pt x="11" y="46"/>
                      </a:lnTo>
                      <a:lnTo>
                        <a:pt x="9" y="46"/>
                      </a:lnTo>
                      <a:lnTo>
                        <a:pt x="9" y="44"/>
                      </a:lnTo>
                      <a:lnTo>
                        <a:pt x="9" y="44"/>
                      </a:lnTo>
                      <a:lnTo>
                        <a:pt x="9" y="44"/>
                      </a:lnTo>
                      <a:lnTo>
                        <a:pt x="9" y="44"/>
                      </a:lnTo>
                      <a:lnTo>
                        <a:pt x="7" y="44"/>
                      </a:lnTo>
                      <a:lnTo>
                        <a:pt x="7" y="44"/>
                      </a:lnTo>
                      <a:lnTo>
                        <a:pt x="5" y="44"/>
                      </a:lnTo>
                      <a:lnTo>
                        <a:pt x="5" y="42"/>
                      </a:lnTo>
                      <a:lnTo>
                        <a:pt x="5" y="42"/>
                      </a:lnTo>
                      <a:lnTo>
                        <a:pt x="5" y="42"/>
                      </a:lnTo>
                      <a:lnTo>
                        <a:pt x="5" y="40"/>
                      </a:lnTo>
                      <a:lnTo>
                        <a:pt x="5" y="40"/>
                      </a:lnTo>
                      <a:lnTo>
                        <a:pt x="4" y="40"/>
                      </a:lnTo>
                      <a:lnTo>
                        <a:pt x="4" y="40"/>
                      </a:lnTo>
                      <a:lnTo>
                        <a:pt x="4" y="40"/>
                      </a:lnTo>
                      <a:lnTo>
                        <a:pt x="2" y="40"/>
                      </a:lnTo>
                      <a:lnTo>
                        <a:pt x="2" y="40"/>
                      </a:lnTo>
                      <a:lnTo>
                        <a:pt x="2" y="38"/>
                      </a:lnTo>
                      <a:lnTo>
                        <a:pt x="2" y="38"/>
                      </a:lnTo>
                      <a:lnTo>
                        <a:pt x="2" y="38"/>
                      </a:lnTo>
                      <a:lnTo>
                        <a:pt x="2" y="38"/>
                      </a:lnTo>
                      <a:lnTo>
                        <a:pt x="2" y="36"/>
                      </a:lnTo>
                      <a:lnTo>
                        <a:pt x="0" y="36"/>
                      </a:lnTo>
                      <a:lnTo>
                        <a:pt x="0" y="36"/>
                      </a:lnTo>
                      <a:lnTo>
                        <a:pt x="2" y="36"/>
                      </a:lnTo>
                      <a:lnTo>
                        <a:pt x="2" y="34"/>
                      </a:lnTo>
                      <a:lnTo>
                        <a:pt x="2" y="34"/>
                      </a:lnTo>
                      <a:lnTo>
                        <a:pt x="2" y="34"/>
                      </a:lnTo>
                      <a:lnTo>
                        <a:pt x="4" y="34"/>
                      </a:lnTo>
                      <a:lnTo>
                        <a:pt x="4" y="32"/>
                      </a:lnTo>
                      <a:lnTo>
                        <a:pt x="4" y="32"/>
                      </a:lnTo>
                      <a:lnTo>
                        <a:pt x="2" y="32"/>
                      </a:lnTo>
                      <a:lnTo>
                        <a:pt x="2" y="32"/>
                      </a:lnTo>
                      <a:lnTo>
                        <a:pt x="2" y="30"/>
                      </a:lnTo>
                      <a:lnTo>
                        <a:pt x="0" y="30"/>
                      </a:lnTo>
                      <a:lnTo>
                        <a:pt x="0" y="30"/>
                      </a:lnTo>
                      <a:lnTo>
                        <a:pt x="2" y="30"/>
                      </a:lnTo>
                      <a:lnTo>
                        <a:pt x="2" y="30"/>
                      </a:lnTo>
                      <a:lnTo>
                        <a:pt x="4" y="30"/>
                      </a:lnTo>
                      <a:lnTo>
                        <a:pt x="4" y="30"/>
                      </a:lnTo>
                      <a:lnTo>
                        <a:pt x="4" y="30"/>
                      </a:lnTo>
                      <a:lnTo>
                        <a:pt x="4" y="28"/>
                      </a:lnTo>
                      <a:lnTo>
                        <a:pt x="5" y="28"/>
                      </a:lnTo>
                      <a:lnTo>
                        <a:pt x="5" y="28"/>
                      </a:lnTo>
                      <a:lnTo>
                        <a:pt x="5" y="30"/>
                      </a:lnTo>
                      <a:lnTo>
                        <a:pt x="5" y="30"/>
                      </a:lnTo>
                      <a:lnTo>
                        <a:pt x="7" y="30"/>
                      </a:lnTo>
                      <a:lnTo>
                        <a:pt x="7" y="30"/>
                      </a:lnTo>
                      <a:lnTo>
                        <a:pt x="7" y="30"/>
                      </a:lnTo>
                      <a:lnTo>
                        <a:pt x="9" y="30"/>
                      </a:lnTo>
                      <a:lnTo>
                        <a:pt x="9" y="30"/>
                      </a:lnTo>
                      <a:lnTo>
                        <a:pt x="9" y="32"/>
                      </a:lnTo>
                      <a:lnTo>
                        <a:pt x="9" y="32"/>
                      </a:lnTo>
                      <a:lnTo>
                        <a:pt x="9" y="32"/>
                      </a:lnTo>
                      <a:lnTo>
                        <a:pt x="9" y="34"/>
                      </a:lnTo>
                      <a:lnTo>
                        <a:pt x="11" y="34"/>
                      </a:lnTo>
                      <a:lnTo>
                        <a:pt x="11" y="34"/>
                      </a:lnTo>
                      <a:lnTo>
                        <a:pt x="11" y="34"/>
                      </a:lnTo>
                      <a:lnTo>
                        <a:pt x="11" y="34"/>
                      </a:lnTo>
                      <a:lnTo>
                        <a:pt x="11" y="36"/>
                      </a:lnTo>
                      <a:lnTo>
                        <a:pt x="13" y="36"/>
                      </a:lnTo>
                      <a:lnTo>
                        <a:pt x="13" y="36"/>
                      </a:lnTo>
                      <a:lnTo>
                        <a:pt x="15" y="36"/>
                      </a:lnTo>
                      <a:lnTo>
                        <a:pt x="15" y="34"/>
                      </a:lnTo>
                      <a:lnTo>
                        <a:pt x="15" y="34"/>
                      </a:lnTo>
                      <a:lnTo>
                        <a:pt x="15" y="34"/>
                      </a:lnTo>
                      <a:lnTo>
                        <a:pt x="15" y="34"/>
                      </a:lnTo>
                      <a:lnTo>
                        <a:pt x="15" y="32"/>
                      </a:lnTo>
                      <a:lnTo>
                        <a:pt x="17" y="32"/>
                      </a:lnTo>
                      <a:lnTo>
                        <a:pt x="17" y="32"/>
                      </a:lnTo>
                      <a:lnTo>
                        <a:pt x="17" y="30"/>
                      </a:lnTo>
                      <a:lnTo>
                        <a:pt x="17" y="30"/>
                      </a:lnTo>
                      <a:lnTo>
                        <a:pt x="17" y="30"/>
                      </a:lnTo>
                      <a:lnTo>
                        <a:pt x="17" y="30"/>
                      </a:lnTo>
                      <a:lnTo>
                        <a:pt x="19" y="30"/>
                      </a:lnTo>
                      <a:lnTo>
                        <a:pt x="19" y="28"/>
                      </a:lnTo>
                      <a:lnTo>
                        <a:pt x="19" y="28"/>
                      </a:lnTo>
                      <a:lnTo>
                        <a:pt x="19" y="30"/>
                      </a:lnTo>
                      <a:lnTo>
                        <a:pt x="21" y="30"/>
                      </a:lnTo>
                      <a:lnTo>
                        <a:pt x="21" y="30"/>
                      </a:lnTo>
                      <a:lnTo>
                        <a:pt x="21" y="30"/>
                      </a:lnTo>
                      <a:lnTo>
                        <a:pt x="23" y="30"/>
                      </a:lnTo>
                      <a:lnTo>
                        <a:pt x="23" y="30"/>
                      </a:lnTo>
                      <a:lnTo>
                        <a:pt x="23" y="30"/>
                      </a:lnTo>
                      <a:lnTo>
                        <a:pt x="23" y="30"/>
                      </a:lnTo>
                      <a:lnTo>
                        <a:pt x="25" y="30"/>
                      </a:lnTo>
                      <a:lnTo>
                        <a:pt x="25" y="32"/>
                      </a:lnTo>
                      <a:lnTo>
                        <a:pt x="25" y="32"/>
                      </a:lnTo>
                      <a:lnTo>
                        <a:pt x="25" y="32"/>
                      </a:lnTo>
                      <a:lnTo>
                        <a:pt x="27" y="32"/>
                      </a:lnTo>
                      <a:lnTo>
                        <a:pt x="27" y="34"/>
                      </a:lnTo>
                      <a:lnTo>
                        <a:pt x="27" y="34"/>
                      </a:lnTo>
                      <a:lnTo>
                        <a:pt x="27" y="34"/>
                      </a:lnTo>
                      <a:lnTo>
                        <a:pt x="27" y="32"/>
                      </a:lnTo>
                      <a:lnTo>
                        <a:pt x="28" y="32"/>
                      </a:lnTo>
                      <a:lnTo>
                        <a:pt x="28" y="32"/>
                      </a:lnTo>
                      <a:lnTo>
                        <a:pt x="30" y="32"/>
                      </a:lnTo>
                      <a:lnTo>
                        <a:pt x="30" y="32"/>
                      </a:lnTo>
                      <a:lnTo>
                        <a:pt x="30" y="32"/>
                      </a:lnTo>
                      <a:lnTo>
                        <a:pt x="32" y="32"/>
                      </a:lnTo>
                      <a:lnTo>
                        <a:pt x="32" y="32"/>
                      </a:lnTo>
                      <a:lnTo>
                        <a:pt x="32" y="32"/>
                      </a:lnTo>
                      <a:lnTo>
                        <a:pt x="32" y="32"/>
                      </a:lnTo>
                      <a:lnTo>
                        <a:pt x="32" y="30"/>
                      </a:lnTo>
                      <a:lnTo>
                        <a:pt x="34" y="30"/>
                      </a:lnTo>
                      <a:lnTo>
                        <a:pt x="34" y="30"/>
                      </a:lnTo>
                      <a:lnTo>
                        <a:pt x="36" y="30"/>
                      </a:lnTo>
                      <a:lnTo>
                        <a:pt x="36" y="30"/>
                      </a:lnTo>
                      <a:lnTo>
                        <a:pt x="36" y="30"/>
                      </a:lnTo>
                      <a:lnTo>
                        <a:pt x="36" y="28"/>
                      </a:lnTo>
                      <a:lnTo>
                        <a:pt x="36" y="28"/>
                      </a:lnTo>
                      <a:lnTo>
                        <a:pt x="38" y="28"/>
                      </a:lnTo>
                      <a:lnTo>
                        <a:pt x="38" y="28"/>
                      </a:lnTo>
                      <a:lnTo>
                        <a:pt x="38" y="28"/>
                      </a:lnTo>
                      <a:lnTo>
                        <a:pt x="40" y="28"/>
                      </a:lnTo>
                      <a:lnTo>
                        <a:pt x="40" y="28"/>
                      </a:lnTo>
                      <a:lnTo>
                        <a:pt x="42" y="28"/>
                      </a:lnTo>
                      <a:lnTo>
                        <a:pt x="42" y="28"/>
                      </a:lnTo>
                      <a:lnTo>
                        <a:pt x="42" y="28"/>
                      </a:lnTo>
                      <a:lnTo>
                        <a:pt x="42" y="28"/>
                      </a:lnTo>
                      <a:lnTo>
                        <a:pt x="44" y="28"/>
                      </a:lnTo>
                      <a:lnTo>
                        <a:pt x="44" y="28"/>
                      </a:lnTo>
                      <a:lnTo>
                        <a:pt x="44" y="28"/>
                      </a:lnTo>
                      <a:lnTo>
                        <a:pt x="46" y="28"/>
                      </a:lnTo>
                      <a:lnTo>
                        <a:pt x="46" y="28"/>
                      </a:lnTo>
                      <a:lnTo>
                        <a:pt x="48" y="28"/>
                      </a:lnTo>
                      <a:lnTo>
                        <a:pt x="48" y="28"/>
                      </a:lnTo>
                      <a:lnTo>
                        <a:pt x="46" y="28"/>
                      </a:lnTo>
                      <a:lnTo>
                        <a:pt x="46" y="26"/>
                      </a:lnTo>
                      <a:lnTo>
                        <a:pt x="48" y="26"/>
                      </a:lnTo>
                      <a:lnTo>
                        <a:pt x="48" y="26"/>
                      </a:lnTo>
                      <a:lnTo>
                        <a:pt x="48" y="28"/>
                      </a:lnTo>
                      <a:lnTo>
                        <a:pt x="48" y="28"/>
                      </a:lnTo>
                      <a:lnTo>
                        <a:pt x="48" y="26"/>
                      </a:lnTo>
                      <a:lnTo>
                        <a:pt x="49" y="26"/>
                      </a:lnTo>
                      <a:lnTo>
                        <a:pt x="49" y="26"/>
                      </a:lnTo>
                      <a:lnTo>
                        <a:pt x="49" y="26"/>
                      </a:lnTo>
                      <a:lnTo>
                        <a:pt x="49" y="28"/>
                      </a:lnTo>
                      <a:lnTo>
                        <a:pt x="51" y="28"/>
                      </a:lnTo>
                      <a:lnTo>
                        <a:pt x="51" y="28"/>
                      </a:lnTo>
                      <a:lnTo>
                        <a:pt x="51" y="28"/>
                      </a:lnTo>
                      <a:lnTo>
                        <a:pt x="53" y="28"/>
                      </a:lnTo>
                      <a:lnTo>
                        <a:pt x="53" y="28"/>
                      </a:lnTo>
                      <a:lnTo>
                        <a:pt x="53" y="28"/>
                      </a:lnTo>
                      <a:lnTo>
                        <a:pt x="53" y="28"/>
                      </a:lnTo>
                      <a:lnTo>
                        <a:pt x="55" y="28"/>
                      </a:lnTo>
                      <a:lnTo>
                        <a:pt x="55" y="28"/>
                      </a:lnTo>
                      <a:lnTo>
                        <a:pt x="57" y="28"/>
                      </a:lnTo>
                      <a:lnTo>
                        <a:pt x="57" y="28"/>
                      </a:lnTo>
                      <a:lnTo>
                        <a:pt x="57" y="28"/>
                      </a:lnTo>
                      <a:lnTo>
                        <a:pt x="57" y="28"/>
                      </a:lnTo>
                      <a:lnTo>
                        <a:pt x="57" y="30"/>
                      </a:lnTo>
                      <a:lnTo>
                        <a:pt x="57" y="30"/>
                      </a:lnTo>
                      <a:lnTo>
                        <a:pt x="59" y="30"/>
                      </a:lnTo>
                      <a:lnTo>
                        <a:pt x="59" y="30"/>
                      </a:lnTo>
                      <a:lnTo>
                        <a:pt x="59" y="30"/>
                      </a:lnTo>
                      <a:lnTo>
                        <a:pt x="59" y="30"/>
                      </a:lnTo>
                      <a:lnTo>
                        <a:pt x="59" y="32"/>
                      </a:lnTo>
                      <a:lnTo>
                        <a:pt x="61" y="32"/>
                      </a:lnTo>
                      <a:lnTo>
                        <a:pt x="61" y="32"/>
                      </a:lnTo>
                      <a:lnTo>
                        <a:pt x="61" y="30"/>
                      </a:lnTo>
                      <a:lnTo>
                        <a:pt x="61" y="30"/>
                      </a:lnTo>
                      <a:lnTo>
                        <a:pt x="61" y="28"/>
                      </a:lnTo>
                      <a:lnTo>
                        <a:pt x="63" y="28"/>
                      </a:lnTo>
                      <a:lnTo>
                        <a:pt x="63" y="28"/>
                      </a:lnTo>
                      <a:lnTo>
                        <a:pt x="63" y="28"/>
                      </a:lnTo>
                      <a:lnTo>
                        <a:pt x="63" y="26"/>
                      </a:lnTo>
                      <a:lnTo>
                        <a:pt x="61" y="26"/>
                      </a:lnTo>
                      <a:lnTo>
                        <a:pt x="61" y="26"/>
                      </a:lnTo>
                      <a:lnTo>
                        <a:pt x="59" y="26"/>
                      </a:lnTo>
                      <a:lnTo>
                        <a:pt x="59" y="26"/>
                      </a:lnTo>
                      <a:lnTo>
                        <a:pt x="59" y="26"/>
                      </a:lnTo>
                      <a:lnTo>
                        <a:pt x="59" y="26"/>
                      </a:lnTo>
                      <a:lnTo>
                        <a:pt x="59" y="25"/>
                      </a:lnTo>
                      <a:lnTo>
                        <a:pt x="59" y="25"/>
                      </a:lnTo>
                      <a:lnTo>
                        <a:pt x="61" y="25"/>
                      </a:lnTo>
                      <a:lnTo>
                        <a:pt x="61" y="23"/>
                      </a:lnTo>
                      <a:lnTo>
                        <a:pt x="59" y="23"/>
                      </a:lnTo>
                      <a:lnTo>
                        <a:pt x="59" y="23"/>
                      </a:lnTo>
                      <a:lnTo>
                        <a:pt x="59" y="23"/>
                      </a:lnTo>
                      <a:lnTo>
                        <a:pt x="59" y="21"/>
                      </a:lnTo>
                      <a:lnTo>
                        <a:pt x="59" y="21"/>
                      </a:lnTo>
                      <a:lnTo>
                        <a:pt x="59" y="21"/>
                      </a:lnTo>
                      <a:lnTo>
                        <a:pt x="57" y="21"/>
                      </a:lnTo>
                      <a:lnTo>
                        <a:pt x="57" y="21"/>
                      </a:lnTo>
                      <a:lnTo>
                        <a:pt x="57" y="21"/>
                      </a:lnTo>
                      <a:lnTo>
                        <a:pt x="57" y="19"/>
                      </a:lnTo>
                      <a:lnTo>
                        <a:pt x="57" y="19"/>
                      </a:lnTo>
                      <a:lnTo>
                        <a:pt x="57" y="19"/>
                      </a:lnTo>
                      <a:lnTo>
                        <a:pt x="57" y="19"/>
                      </a:lnTo>
                      <a:lnTo>
                        <a:pt x="57" y="17"/>
                      </a:lnTo>
                      <a:lnTo>
                        <a:pt x="57" y="17"/>
                      </a:lnTo>
                      <a:lnTo>
                        <a:pt x="59" y="17"/>
                      </a:lnTo>
                      <a:lnTo>
                        <a:pt x="59" y="17"/>
                      </a:lnTo>
                      <a:lnTo>
                        <a:pt x="59" y="17"/>
                      </a:lnTo>
                      <a:lnTo>
                        <a:pt x="59" y="17"/>
                      </a:lnTo>
                      <a:lnTo>
                        <a:pt x="61" y="17"/>
                      </a:lnTo>
                      <a:lnTo>
                        <a:pt x="61" y="15"/>
                      </a:lnTo>
                      <a:lnTo>
                        <a:pt x="61" y="15"/>
                      </a:lnTo>
                      <a:lnTo>
                        <a:pt x="63" y="15"/>
                      </a:lnTo>
                      <a:lnTo>
                        <a:pt x="63" y="15"/>
                      </a:lnTo>
                      <a:lnTo>
                        <a:pt x="63" y="15"/>
                      </a:lnTo>
                      <a:lnTo>
                        <a:pt x="63" y="15"/>
                      </a:lnTo>
                      <a:lnTo>
                        <a:pt x="65" y="15"/>
                      </a:lnTo>
                      <a:lnTo>
                        <a:pt x="65" y="15"/>
                      </a:lnTo>
                      <a:lnTo>
                        <a:pt x="65" y="15"/>
                      </a:lnTo>
                      <a:lnTo>
                        <a:pt x="65" y="13"/>
                      </a:lnTo>
                      <a:lnTo>
                        <a:pt x="67" y="13"/>
                      </a:lnTo>
                      <a:lnTo>
                        <a:pt x="67" y="13"/>
                      </a:lnTo>
                      <a:lnTo>
                        <a:pt x="67" y="13"/>
                      </a:lnTo>
                      <a:lnTo>
                        <a:pt x="69" y="13"/>
                      </a:lnTo>
                      <a:lnTo>
                        <a:pt x="69" y="13"/>
                      </a:lnTo>
                      <a:lnTo>
                        <a:pt x="69" y="11"/>
                      </a:lnTo>
                      <a:lnTo>
                        <a:pt x="69" y="11"/>
                      </a:lnTo>
                      <a:lnTo>
                        <a:pt x="69" y="11"/>
                      </a:lnTo>
                      <a:lnTo>
                        <a:pt x="69" y="9"/>
                      </a:lnTo>
                      <a:lnTo>
                        <a:pt x="69" y="9"/>
                      </a:lnTo>
                      <a:lnTo>
                        <a:pt x="69" y="9"/>
                      </a:lnTo>
                      <a:lnTo>
                        <a:pt x="71" y="9"/>
                      </a:lnTo>
                      <a:lnTo>
                        <a:pt x="71" y="9"/>
                      </a:lnTo>
                      <a:lnTo>
                        <a:pt x="71" y="9"/>
                      </a:lnTo>
                      <a:lnTo>
                        <a:pt x="71" y="9"/>
                      </a:lnTo>
                      <a:lnTo>
                        <a:pt x="72" y="9"/>
                      </a:lnTo>
                      <a:lnTo>
                        <a:pt x="72" y="9"/>
                      </a:lnTo>
                      <a:lnTo>
                        <a:pt x="72" y="11"/>
                      </a:lnTo>
                      <a:lnTo>
                        <a:pt x="74" y="11"/>
                      </a:lnTo>
                      <a:lnTo>
                        <a:pt x="74" y="9"/>
                      </a:lnTo>
                      <a:lnTo>
                        <a:pt x="74" y="9"/>
                      </a:lnTo>
                      <a:lnTo>
                        <a:pt x="74" y="9"/>
                      </a:lnTo>
                      <a:lnTo>
                        <a:pt x="74" y="7"/>
                      </a:lnTo>
                      <a:lnTo>
                        <a:pt x="74" y="7"/>
                      </a:lnTo>
                      <a:lnTo>
                        <a:pt x="74" y="7"/>
                      </a:lnTo>
                      <a:lnTo>
                        <a:pt x="74" y="5"/>
                      </a:lnTo>
                      <a:lnTo>
                        <a:pt x="74" y="5"/>
                      </a:lnTo>
                      <a:lnTo>
                        <a:pt x="74" y="5"/>
                      </a:lnTo>
                      <a:lnTo>
                        <a:pt x="74" y="5"/>
                      </a:lnTo>
                      <a:lnTo>
                        <a:pt x="76" y="5"/>
                      </a:lnTo>
                      <a:lnTo>
                        <a:pt x="76" y="5"/>
                      </a:lnTo>
                      <a:lnTo>
                        <a:pt x="76" y="5"/>
                      </a:lnTo>
                      <a:lnTo>
                        <a:pt x="76" y="5"/>
                      </a:lnTo>
                      <a:lnTo>
                        <a:pt x="78" y="5"/>
                      </a:lnTo>
                      <a:lnTo>
                        <a:pt x="78" y="5"/>
                      </a:lnTo>
                      <a:lnTo>
                        <a:pt x="78" y="7"/>
                      </a:lnTo>
                      <a:lnTo>
                        <a:pt x="78" y="7"/>
                      </a:lnTo>
                      <a:lnTo>
                        <a:pt x="80" y="7"/>
                      </a:lnTo>
                      <a:lnTo>
                        <a:pt x="80" y="9"/>
                      </a:lnTo>
                      <a:lnTo>
                        <a:pt x="80" y="9"/>
                      </a:lnTo>
                      <a:lnTo>
                        <a:pt x="80" y="9"/>
                      </a:lnTo>
                      <a:lnTo>
                        <a:pt x="82" y="9"/>
                      </a:lnTo>
                      <a:lnTo>
                        <a:pt x="82" y="9"/>
                      </a:lnTo>
                      <a:lnTo>
                        <a:pt x="82" y="9"/>
                      </a:lnTo>
                      <a:lnTo>
                        <a:pt x="84" y="9"/>
                      </a:lnTo>
                      <a:lnTo>
                        <a:pt x="84" y="9"/>
                      </a:lnTo>
                      <a:lnTo>
                        <a:pt x="86" y="9"/>
                      </a:lnTo>
                      <a:lnTo>
                        <a:pt x="86" y="9"/>
                      </a:lnTo>
                      <a:lnTo>
                        <a:pt x="86" y="7"/>
                      </a:lnTo>
                      <a:lnTo>
                        <a:pt x="86" y="7"/>
                      </a:lnTo>
                      <a:lnTo>
                        <a:pt x="88" y="7"/>
                      </a:lnTo>
                      <a:lnTo>
                        <a:pt x="88" y="7"/>
                      </a:lnTo>
                      <a:lnTo>
                        <a:pt x="90" y="7"/>
                      </a:lnTo>
                      <a:lnTo>
                        <a:pt x="90" y="9"/>
                      </a:lnTo>
                      <a:lnTo>
                        <a:pt x="90" y="9"/>
                      </a:lnTo>
                      <a:lnTo>
                        <a:pt x="90" y="9"/>
                      </a:lnTo>
                      <a:lnTo>
                        <a:pt x="90" y="7"/>
                      </a:lnTo>
                      <a:lnTo>
                        <a:pt x="90" y="7"/>
                      </a:lnTo>
                      <a:lnTo>
                        <a:pt x="92" y="7"/>
                      </a:lnTo>
                      <a:lnTo>
                        <a:pt x="92" y="5"/>
                      </a:lnTo>
                      <a:lnTo>
                        <a:pt x="92" y="5"/>
                      </a:lnTo>
                      <a:lnTo>
                        <a:pt x="92" y="5"/>
                      </a:lnTo>
                      <a:lnTo>
                        <a:pt x="92" y="5"/>
                      </a:lnTo>
                      <a:lnTo>
                        <a:pt x="92" y="5"/>
                      </a:lnTo>
                      <a:lnTo>
                        <a:pt x="94" y="5"/>
                      </a:lnTo>
                      <a:lnTo>
                        <a:pt x="94" y="5"/>
                      </a:lnTo>
                      <a:lnTo>
                        <a:pt x="94" y="5"/>
                      </a:lnTo>
                      <a:lnTo>
                        <a:pt x="95" y="5"/>
                      </a:lnTo>
                      <a:lnTo>
                        <a:pt x="95" y="5"/>
                      </a:lnTo>
                      <a:lnTo>
                        <a:pt x="95" y="3"/>
                      </a:lnTo>
                      <a:lnTo>
                        <a:pt x="95" y="3"/>
                      </a:lnTo>
                      <a:lnTo>
                        <a:pt x="95" y="3"/>
                      </a:lnTo>
                      <a:lnTo>
                        <a:pt x="95" y="2"/>
                      </a:lnTo>
                      <a:lnTo>
                        <a:pt x="95" y="2"/>
                      </a:lnTo>
                      <a:lnTo>
                        <a:pt x="95" y="0"/>
                      </a:lnTo>
                      <a:lnTo>
                        <a:pt x="95" y="0"/>
                      </a:lnTo>
                      <a:lnTo>
                        <a:pt x="97" y="0"/>
                      </a:lnTo>
                      <a:lnTo>
                        <a:pt x="97" y="0"/>
                      </a:lnTo>
                      <a:lnTo>
                        <a:pt x="97" y="0"/>
                      </a:lnTo>
                      <a:lnTo>
                        <a:pt x="97" y="2"/>
                      </a:lnTo>
                      <a:lnTo>
                        <a:pt x="99" y="2"/>
                      </a:lnTo>
                      <a:lnTo>
                        <a:pt x="99" y="2"/>
                      </a:lnTo>
                      <a:lnTo>
                        <a:pt x="101" y="2"/>
                      </a:lnTo>
                      <a:lnTo>
                        <a:pt x="101" y="0"/>
                      </a:lnTo>
                      <a:lnTo>
                        <a:pt x="101" y="0"/>
                      </a:lnTo>
                      <a:lnTo>
                        <a:pt x="101"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5" name="Freeform 2118">
                  <a:extLst>
                    <a:ext uri="{FF2B5EF4-FFF2-40B4-BE49-F238E27FC236}">
                      <a16:creationId xmlns:a16="http://schemas.microsoft.com/office/drawing/2014/main" id="{7293B4E4-5CC5-4678-A9A5-FFBE0097CB3C}"/>
                    </a:ext>
                  </a:extLst>
                </p:cNvPr>
                <p:cNvSpPr>
                  <a:spLocks/>
                </p:cNvSpPr>
                <p:nvPr/>
              </p:nvSpPr>
              <p:spPr bwMode="auto">
                <a:xfrm>
                  <a:off x="18673903" y="5062539"/>
                  <a:ext cx="25400" cy="26988"/>
                </a:xfrm>
                <a:custGeom>
                  <a:avLst/>
                  <a:gdLst>
                    <a:gd name="T0" fmla="*/ 14 w 16"/>
                    <a:gd name="T1" fmla="*/ 6 h 17"/>
                    <a:gd name="T2" fmla="*/ 16 w 16"/>
                    <a:gd name="T3" fmla="*/ 8 h 17"/>
                    <a:gd name="T4" fmla="*/ 14 w 16"/>
                    <a:gd name="T5" fmla="*/ 8 h 17"/>
                    <a:gd name="T6" fmla="*/ 12 w 16"/>
                    <a:gd name="T7" fmla="*/ 8 h 17"/>
                    <a:gd name="T8" fmla="*/ 14 w 16"/>
                    <a:gd name="T9" fmla="*/ 10 h 17"/>
                    <a:gd name="T10" fmla="*/ 12 w 16"/>
                    <a:gd name="T11" fmla="*/ 12 h 17"/>
                    <a:gd name="T12" fmla="*/ 14 w 16"/>
                    <a:gd name="T13" fmla="*/ 14 h 17"/>
                    <a:gd name="T14" fmla="*/ 14 w 16"/>
                    <a:gd name="T15" fmla="*/ 14 h 17"/>
                    <a:gd name="T16" fmla="*/ 16 w 16"/>
                    <a:gd name="T17" fmla="*/ 14 h 17"/>
                    <a:gd name="T18" fmla="*/ 16 w 16"/>
                    <a:gd name="T19" fmla="*/ 16 h 17"/>
                    <a:gd name="T20" fmla="*/ 14 w 16"/>
                    <a:gd name="T21" fmla="*/ 17 h 17"/>
                    <a:gd name="T22" fmla="*/ 12 w 16"/>
                    <a:gd name="T23" fmla="*/ 17 h 17"/>
                    <a:gd name="T24" fmla="*/ 10 w 16"/>
                    <a:gd name="T25" fmla="*/ 16 h 17"/>
                    <a:gd name="T26" fmla="*/ 10 w 16"/>
                    <a:gd name="T27" fmla="*/ 17 h 17"/>
                    <a:gd name="T28" fmla="*/ 8 w 16"/>
                    <a:gd name="T29" fmla="*/ 16 h 17"/>
                    <a:gd name="T30" fmla="*/ 6 w 16"/>
                    <a:gd name="T31" fmla="*/ 16 h 17"/>
                    <a:gd name="T32" fmla="*/ 4 w 16"/>
                    <a:gd name="T33" fmla="*/ 16 h 17"/>
                    <a:gd name="T34" fmla="*/ 4 w 16"/>
                    <a:gd name="T35" fmla="*/ 16 h 17"/>
                    <a:gd name="T36" fmla="*/ 4 w 16"/>
                    <a:gd name="T37" fmla="*/ 14 h 17"/>
                    <a:gd name="T38" fmla="*/ 4 w 16"/>
                    <a:gd name="T39" fmla="*/ 12 h 17"/>
                    <a:gd name="T40" fmla="*/ 4 w 16"/>
                    <a:gd name="T41" fmla="*/ 10 h 17"/>
                    <a:gd name="T42" fmla="*/ 6 w 16"/>
                    <a:gd name="T43" fmla="*/ 8 h 17"/>
                    <a:gd name="T44" fmla="*/ 4 w 16"/>
                    <a:gd name="T45" fmla="*/ 8 h 17"/>
                    <a:gd name="T46" fmla="*/ 2 w 16"/>
                    <a:gd name="T47" fmla="*/ 8 h 17"/>
                    <a:gd name="T48" fmla="*/ 0 w 16"/>
                    <a:gd name="T49" fmla="*/ 8 h 17"/>
                    <a:gd name="T50" fmla="*/ 0 w 16"/>
                    <a:gd name="T51" fmla="*/ 4 h 17"/>
                    <a:gd name="T52" fmla="*/ 2 w 16"/>
                    <a:gd name="T53" fmla="*/ 4 h 17"/>
                    <a:gd name="T54" fmla="*/ 2 w 16"/>
                    <a:gd name="T55" fmla="*/ 2 h 17"/>
                    <a:gd name="T56" fmla="*/ 2 w 16"/>
                    <a:gd name="T57" fmla="*/ 2 h 17"/>
                    <a:gd name="T58" fmla="*/ 4 w 16"/>
                    <a:gd name="T59" fmla="*/ 2 h 17"/>
                    <a:gd name="T60" fmla="*/ 2 w 16"/>
                    <a:gd name="T61" fmla="*/ 4 h 17"/>
                    <a:gd name="T62" fmla="*/ 4 w 16"/>
                    <a:gd name="T63" fmla="*/ 4 h 17"/>
                    <a:gd name="T64" fmla="*/ 4 w 16"/>
                    <a:gd name="T65" fmla="*/ 6 h 17"/>
                    <a:gd name="T66" fmla="*/ 4 w 16"/>
                    <a:gd name="T67" fmla="*/ 6 h 17"/>
                    <a:gd name="T68" fmla="*/ 6 w 16"/>
                    <a:gd name="T69" fmla="*/ 6 h 17"/>
                    <a:gd name="T70" fmla="*/ 8 w 16"/>
                    <a:gd name="T71" fmla="*/ 4 h 17"/>
                    <a:gd name="T72" fmla="*/ 8 w 16"/>
                    <a:gd name="T73" fmla="*/ 2 h 17"/>
                    <a:gd name="T74" fmla="*/ 10 w 16"/>
                    <a:gd name="T75" fmla="*/ 2 h 17"/>
                    <a:gd name="T76" fmla="*/ 10 w 16"/>
                    <a:gd name="T77" fmla="*/ 2 h 17"/>
                    <a:gd name="T78" fmla="*/ 12 w 16"/>
                    <a:gd name="T79" fmla="*/ 4 h 17"/>
                    <a:gd name="T80" fmla="*/ 12 w 16"/>
                    <a:gd name="T81" fmla="*/ 6 h 17"/>
                    <a:gd name="T82" fmla="*/ 12 w 16"/>
                    <a:gd name="T83" fmla="*/ 8 h 17"/>
                    <a:gd name="T84" fmla="*/ 14 w 16"/>
                    <a:gd name="T8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17">
                      <a:moveTo>
                        <a:pt x="14" y="4"/>
                      </a:moveTo>
                      <a:lnTo>
                        <a:pt x="14" y="6"/>
                      </a:lnTo>
                      <a:lnTo>
                        <a:pt x="14" y="6"/>
                      </a:lnTo>
                      <a:lnTo>
                        <a:pt x="14" y="6"/>
                      </a:lnTo>
                      <a:lnTo>
                        <a:pt x="16" y="6"/>
                      </a:lnTo>
                      <a:lnTo>
                        <a:pt x="16" y="8"/>
                      </a:lnTo>
                      <a:lnTo>
                        <a:pt x="14" y="8"/>
                      </a:lnTo>
                      <a:lnTo>
                        <a:pt x="14" y="8"/>
                      </a:lnTo>
                      <a:lnTo>
                        <a:pt x="14" y="8"/>
                      </a:lnTo>
                      <a:lnTo>
                        <a:pt x="14" y="8"/>
                      </a:lnTo>
                      <a:lnTo>
                        <a:pt x="14" y="8"/>
                      </a:lnTo>
                      <a:lnTo>
                        <a:pt x="12" y="8"/>
                      </a:lnTo>
                      <a:lnTo>
                        <a:pt x="12" y="10"/>
                      </a:lnTo>
                      <a:lnTo>
                        <a:pt x="12" y="10"/>
                      </a:lnTo>
                      <a:lnTo>
                        <a:pt x="14" y="10"/>
                      </a:lnTo>
                      <a:lnTo>
                        <a:pt x="14" y="12"/>
                      </a:lnTo>
                      <a:lnTo>
                        <a:pt x="14" y="12"/>
                      </a:lnTo>
                      <a:lnTo>
                        <a:pt x="12" y="12"/>
                      </a:lnTo>
                      <a:lnTo>
                        <a:pt x="12" y="14"/>
                      </a:lnTo>
                      <a:lnTo>
                        <a:pt x="14" y="14"/>
                      </a:lnTo>
                      <a:lnTo>
                        <a:pt x="14" y="14"/>
                      </a:lnTo>
                      <a:lnTo>
                        <a:pt x="14" y="14"/>
                      </a:lnTo>
                      <a:lnTo>
                        <a:pt x="14" y="14"/>
                      </a:lnTo>
                      <a:lnTo>
                        <a:pt x="14" y="14"/>
                      </a:lnTo>
                      <a:lnTo>
                        <a:pt x="16" y="14"/>
                      </a:lnTo>
                      <a:lnTo>
                        <a:pt x="16" y="14"/>
                      </a:lnTo>
                      <a:lnTo>
                        <a:pt x="16" y="14"/>
                      </a:lnTo>
                      <a:lnTo>
                        <a:pt x="16" y="16"/>
                      </a:lnTo>
                      <a:lnTo>
                        <a:pt x="16" y="16"/>
                      </a:lnTo>
                      <a:lnTo>
                        <a:pt x="16" y="16"/>
                      </a:lnTo>
                      <a:lnTo>
                        <a:pt x="16" y="16"/>
                      </a:lnTo>
                      <a:lnTo>
                        <a:pt x="16" y="17"/>
                      </a:lnTo>
                      <a:lnTo>
                        <a:pt x="14" y="17"/>
                      </a:lnTo>
                      <a:lnTo>
                        <a:pt x="14" y="17"/>
                      </a:lnTo>
                      <a:lnTo>
                        <a:pt x="14" y="17"/>
                      </a:lnTo>
                      <a:lnTo>
                        <a:pt x="12" y="17"/>
                      </a:lnTo>
                      <a:lnTo>
                        <a:pt x="12" y="16"/>
                      </a:lnTo>
                      <a:lnTo>
                        <a:pt x="12" y="16"/>
                      </a:lnTo>
                      <a:lnTo>
                        <a:pt x="10" y="16"/>
                      </a:lnTo>
                      <a:lnTo>
                        <a:pt x="10" y="17"/>
                      </a:lnTo>
                      <a:lnTo>
                        <a:pt x="10" y="17"/>
                      </a:lnTo>
                      <a:lnTo>
                        <a:pt x="10" y="17"/>
                      </a:lnTo>
                      <a:lnTo>
                        <a:pt x="10" y="16"/>
                      </a:lnTo>
                      <a:lnTo>
                        <a:pt x="8" y="16"/>
                      </a:lnTo>
                      <a:lnTo>
                        <a:pt x="8" y="16"/>
                      </a:lnTo>
                      <a:lnTo>
                        <a:pt x="8" y="16"/>
                      </a:lnTo>
                      <a:lnTo>
                        <a:pt x="8" y="16"/>
                      </a:lnTo>
                      <a:lnTo>
                        <a:pt x="6" y="16"/>
                      </a:lnTo>
                      <a:lnTo>
                        <a:pt x="6" y="16"/>
                      </a:lnTo>
                      <a:lnTo>
                        <a:pt x="4" y="16"/>
                      </a:lnTo>
                      <a:lnTo>
                        <a:pt x="4" y="16"/>
                      </a:lnTo>
                      <a:lnTo>
                        <a:pt x="4" y="16"/>
                      </a:lnTo>
                      <a:lnTo>
                        <a:pt x="4" y="16"/>
                      </a:lnTo>
                      <a:lnTo>
                        <a:pt x="4" y="16"/>
                      </a:lnTo>
                      <a:lnTo>
                        <a:pt x="4" y="14"/>
                      </a:lnTo>
                      <a:lnTo>
                        <a:pt x="4" y="14"/>
                      </a:lnTo>
                      <a:lnTo>
                        <a:pt x="4" y="14"/>
                      </a:lnTo>
                      <a:lnTo>
                        <a:pt x="6" y="14"/>
                      </a:lnTo>
                      <a:lnTo>
                        <a:pt x="6" y="12"/>
                      </a:lnTo>
                      <a:lnTo>
                        <a:pt x="4" y="12"/>
                      </a:lnTo>
                      <a:lnTo>
                        <a:pt x="4" y="12"/>
                      </a:lnTo>
                      <a:lnTo>
                        <a:pt x="4" y="10"/>
                      </a:lnTo>
                      <a:lnTo>
                        <a:pt x="4" y="10"/>
                      </a:lnTo>
                      <a:lnTo>
                        <a:pt x="4" y="8"/>
                      </a:lnTo>
                      <a:lnTo>
                        <a:pt x="6" y="8"/>
                      </a:lnTo>
                      <a:lnTo>
                        <a:pt x="6" y="8"/>
                      </a:lnTo>
                      <a:lnTo>
                        <a:pt x="4" y="8"/>
                      </a:lnTo>
                      <a:lnTo>
                        <a:pt x="4" y="8"/>
                      </a:lnTo>
                      <a:lnTo>
                        <a:pt x="4" y="8"/>
                      </a:lnTo>
                      <a:lnTo>
                        <a:pt x="2" y="8"/>
                      </a:lnTo>
                      <a:lnTo>
                        <a:pt x="2" y="8"/>
                      </a:lnTo>
                      <a:lnTo>
                        <a:pt x="2" y="8"/>
                      </a:lnTo>
                      <a:lnTo>
                        <a:pt x="0" y="8"/>
                      </a:lnTo>
                      <a:lnTo>
                        <a:pt x="0" y="8"/>
                      </a:lnTo>
                      <a:lnTo>
                        <a:pt x="0" y="8"/>
                      </a:lnTo>
                      <a:lnTo>
                        <a:pt x="0" y="6"/>
                      </a:lnTo>
                      <a:lnTo>
                        <a:pt x="0" y="6"/>
                      </a:lnTo>
                      <a:lnTo>
                        <a:pt x="0" y="4"/>
                      </a:lnTo>
                      <a:lnTo>
                        <a:pt x="0" y="4"/>
                      </a:lnTo>
                      <a:lnTo>
                        <a:pt x="2" y="4"/>
                      </a:lnTo>
                      <a:lnTo>
                        <a:pt x="2" y="4"/>
                      </a:lnTo>
                      <a:lnTo>
                        <a:pt x="2" y="2"/>
                      </a:lnTo>
                      <a:lnTo>
                        <a:pt x="2" y="2"/>
                      </a:lnTo>
                      <a:lnTo>
                        <a:pt x="2" y="2"/>
                      </a:lnTo>
                      <a:lnTo>
                        <a:pt x="2" y="0"/>
                      </a:lnTo>
                      <a:lnTo>
                        <a:pt x="2" y="0"/>
                      </a:lnTo>
                      <a:lnTo>
                        <a:pt x="2" y="2"/>
                      </a:lnTo>
                      <a:lnTo>
                        <a:pt x="4" y="2"/>
                      </a:lnTo>
                      <a:lnTo>
                        <a:pt x="4" y="2"/>
                      </a:lnTo>
                      <a:lnTo>
                        <a:pt x="4" y="2"/>
                      </a:lnTo>
                      <a:lnTo>
                        <a:pt x="4" y="2"/>
                      </a:lnTo>
                      <a:lnTo>
                        <a:pt x="2" y="2"/>
                      </a:lnTo>
                      <a:lnTo>
                        <a:pt x="2" y="4"/>
                      </a:lnTo>
                      <a:lnTo>
                        <a:pt x="4" y="4"/>
                      </a:lnTo>
                      <a:lnTo>
                        <a:pt x="4" y="4"/>
                      </a:lnTo>
                      <a:lnTo>
                        <a:pt x="4" y="4"/>
                      </a:lnTo>
                      <a:lnTo>
                        <a:pt x="4" y="6"/>
                      </a:lnTo>
                      <a:lnTo>
                        <a:pt x="4" y="6"/>
                      </a:lnTo>
                      <a:lnTo>
                        <a:pt x="4" y="6"/>
                      </a:lnTo>
                      <a:lnTo>
                        <a:pt x="4" y="8"/>
                      </a:lnTo>
                      <a:lnTo>
                        <a:pt x="4" y="8"/>
                      </a:lnTo>
                      <a:lnTo>
                        <a:pt x="4" y="6"/>
                      </a:lnTo>
                      <a:lnTo>
                        <a:pt x="4" y="6"/>
                      </a:lnTo>
                      <a:lnTo>
                        <a:pt x="6" y="6"/>
                      </a:lnTo>
                      <a:lnTo>
                        <a:pt x="6" y="6"/>
                      </a:lnTo>
                      <a:lnTo>
                        <a:pt x="6" y="6"/>
                      </a:lnTo>
                      <a:lnTo>
                        <a:pt x="6" y="4"/>
                      </a:lnTo>
                      <a:lnTo>
                        <a:pt x="8" y="4"/>
                      </a:lnTo>
                      <a:lnTo>
                        <a:pt x="8" y="4"/>
                      </a:lnTo>
                      <a:lnTo>
                        <a:pt x="8" y="4"/>
                      </a:lnTo>
                      <a:lnTo>
                        <a:pt x="8" y="2"/>
                      </a:lnTo>
                      <a:lnTo>
                        <a:pt x="8" y="2"/>
                      </a:lnTo>
                      <a:lnTo>
                        <a:pt x="10" y="2"/>
                      </a:lnTo>
                      <a:lnTo>
                        <a:pt x="10" y="2"/>
                      </a:lnTo>
                      <a:lnTo>
                        <a:pt x="10" y="2"/>
                      </a:lnTo>
                      <a:lnTo>
                        <a:pt x="10" y="2"/>
                      </a:lnTo>
                      <a:lnTo>
                        <a:pt x="10" y="2"/>
                      </a:lnTo>
                      <a:lnTo>
                        <a:pt x="12" y="2"/>
                      </a:lnTo>
                      <a:lnTo>
                        <a:pt x="12" y="4"/>
                      </a:lnTo>
                      <a:lnTo>
                        <a:pt x="12" y="4"/>
                      </a:lnTo>
                      <a:lnTo>
                        <a:pt x="12" y="4"/>
                      </a:lnTo>
                      <a:lnTo>
                        <a:pt x="12" y="4"/>
                      </a:lnTo>
                      <a:lnTo>
                        <a:pt x="12" y="6"/>
                      </a:lnTo>
                      <a:lnTo>
                        <a:pt x="12" y="6"/>
                      </a:lnTo>
                      <a:lnTo>
                        <a:pt x="12" y="8"/>
                      </a:lnTo>
                      <a:lnTo>
                        <a:pt x="12" y="8"/>
                      </a:lnTo>
                      <a:lnTo>
                        <a:pt x="12" y="6"/>
                      </a:lnTo>
                      <a:lnTo>
                        <a:pt x="12" y="6"/>
                      </a:lnTo>
                      <a:lnTo>
                        <a:pt x="14" y="6"/>
                      </a:lnTo>
                      <a:lnTo>
                        <a:pt x="14" y="4"/>
                      </a:lnTo>
                      <a:lnTo>
                        <a:pt x="14"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6" name="Freeform 2119">
                  <a:extLst>
                    <a:ext uri="{FF2B5EF4-FFF2-40B4-BE49-F238E27FC236}">
                      <a16:creationId xmlns:a16="http://schemas.microsoft.com/office/drawing/2014/main" id="{AC62188C-5454-4848-BDCC-DC309C308FC4}"/>
                    </a:ext>
                  </a:extLst>
                </p:cNvPr>
                <p:cNvSpPr>
                  <a:spLocks/>
                </p:cNvSpPr>
                <p:nvPr/>
              </p:nvSpPr>
              <p:spPr bwMode="auto">
                <a:xfrm>
                  <a:off x="18673903" y="5062539"/>
                  <a:ext cx="25400" cy="26988"/>
                </a:xfrm>
                <a:custGeom>
                  <a:avLst/>
                  <a:gdLst>
                    <a:gd name="T0" fmla="*/ 14 w 16"/>
                    <a:gd name="T1" fmla="*/ 6 h 17"/>
                    <a:gd name="T2" fmla="*/ 16 w 16"/>
                    <a:gd name="T3" fmla="*/ 8 h 17"/>
                    <a:gd name="T4" fmla="*/ 14 w 16"/>
                    <a:gd name="T5" fmla="*/ 8 h 17"/>
                    <a:gd name="T6" fmla="*/ 12 w 16"/>
                    <a:gd name="T7" fmla="*/ 8 h 17"/>
                    <a:gd name="T8" fmla="*/ 14 w 16"/>
                    <a:gd name="T9" fmla="*/ 10 h 17"/>
                    <a:gd name="T10" fmla="*/ 12 w 16"/>
                    <a:gd name="T11" fmla="*/ 12 h 17"/>
                    <a:gd name="T12" fmla="*/ 14 w 16"/>
                    <a:gd name="T13" fmla="*/ 14 h 17"/>
                    <a:gd name="T14" fmla="*/ 14 w 16"/>
                    <a:gd name="T15" fmla="*/ 14 h 17"/>
                    <a:gd name="T16" fmla="*/ 16 w 16"/>
                    <a:gd name="T17" fmla="*/ 14 h 17"/>
                    <a:gd name="T18" fmla="*/ 16 w 16"/>
                    <a:gd name="T19" fmla="*/ 16 h 17"/>
                    <a:gd name="T20" fmla="*/ 14 w 16"/>
                    <a:gd name="T21" fmla="*/ 17 h 17"/>
                    <a:gd name="T22" fmla="*/ 12 w 16"/>
                    <a:gd name="T23" fmla="*/ 17 h 17"/>
                    <a:gd name="T24" fmla="*/ 10 w 16"/>
                    <a:gd name="T25" fmla="*/ 16 h 17"/>
                    <a:gd name="T26" fmla="*/ 10 w 16"/>
                    <a:gd name="T27" fmla="*/ 17 h 17"/>
                    <a:gd name="T28" fmla="*/ 8 w 16"/>
                    <a:gd name="T29" fmla="*/ 16 h 17"/>
                    <a:gd name="T30" fmla="*/ 6 w 16"/>
                    <a:gd name="T31" fmla="*/ 16 h 17"/>
                    <a:gd name="T32" fmla="*/ 4 w 16"/>
                    <a:gd name="T33" fmla="*/ 16 h 17"/>
                    <a:gd name="T34" fmla="*/ 4 w 16"/>
                    <a:gd name="T35" fmla="*/ 16 h 17"/>
                    <a:gd name="T36" fmla="*/ 4 w 16"/>
                    <a:gd name="T37" fmla="*/ 14 h 17"/>
                    <a:gd name="T38" fmla="*/ 4 w 16"/>
                    <a:gd name="T39" fmla="*/ 12 h 17"/>
                    <a:gd name="T40" fmla="*/ 4 w 16"/>
                    <a:gd name="T41" fmla="*/ 10 h 17"/>
                    <a:gd name="T42" fmla="*/ 6 w 16"/>
                    <a:gd name="T43" fmla="*/ 8 h 17"/>
                    <a:gd name="T44" fmla="*/ 4 w 16"/>
                    <a:gd name="T45" fmla="*/ 8 h 17"/>
                    <a:gd name="T46" fmla="*/ 2 w 16"/>
                    <a:gd name="T47" fmla="*/ 8 h 17"/>
                    <a:gd name="T48" fmla="*/ 0 w 16"/>
                    <a:gd name="T49" fmla="*/ 8 h 17"/>
                    <a:gd name="T50" fmla="*/ 0 w 16"/>
                    <a:gd name="T51" fmla="*/ 4 h 17"/>
                    <a:gd name="T52" fmla="*/ 2 w 16"/>
                    <a:gd name="T53" fmla="*/ 4 h 17"/>
                    <a:gd name="T54" fmla="*/ 2 w 16"/>
                    <a:gd name="T55" fmla="*/ 2 h 17"/>
                    <a:gd name="T56" fmla="*/ 2 w 16"/>
                    <a:gd name="T57" fmla="*/ 2 h 17"/>
                    <a:gd name="T58" fmla="*/ 4 w 16"/>
                    <a:gd name="T59" fmla="*/ 2 h 17"/>
                    <a:gd name="T60" fmla="*/ 2 w 16"/>
                    <a:gd name="T61" fmla="*/ 4 h 17"/>
                    <a:gd name="T62" fmla="*/ 4 w 16"/>
                    <a:gd name="T63" fmla="*/ 4 h 17"/>
                    <a:gd name="T64" fmla="*/ 4 w 16"/>
                    <a:gd name="T65" fmla="*/ 6 h 17"/>
                    <a:gd name="T66" fmla="*/ 4 w 16"/>
                    <a:gd name="T67" fmla="*/ 6 h 17"/>
                    <a:gd name="T68" fmla="*/ 6 w 16"/>
                    <a:gd name="T69" fmla="*/ 6 h 17"/>
                    <a:gd name="T70" fmla="*/ 8 w 16"/>
                    <a:gd name="T71" fmla="*/ 4 h 17"/>
                    <a:gd name="T72" fmla="*/ 8 w 16"/>
                    <a:gd name="T73" fmla="*/ 2 h 17"/>
                    <a:gd name="T74" fmla="*/ 10 w 16"/>
                    <a:gd name="T75" fmla="*/ 2 h 17"/>
                    <a:gd name="T76" fmla="*/ 10 w 16"/>
                    <a:gd name="T77" fmla="*/ 2 h 17"/>
                    <a:gd name="T78" fmla="*/ 12 w 16"/>
                    <a:gd name="T79" fmla="*/ 4 h 17"/>
                    <a:gd name="T80" fmla="*/ 12 w 16"/>
                    <a:gd name="T81" fmla="*/ 6 h 17"/>
                    <a:gd name="T82" fmla="*/ 12 w 16"/>
                    <a:gd name="T83" fmla="*/ 8 h 17"/>
                    <a:gd name="T84" fmla="*/ 14 w 16"/>
                    <a:gd name="T85"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 h="17">
                      <a:moveTo>
                        <a:pt x="14" y="4"/>
                      </a:moveTo>
                      <a:lnTo>
                        <a:pt x="14" y="6"/>
                      </a:lnTo>
                      <a:lnTo>
                        <a:pt x="14" y="6"/>
                      </a:lnTo>
                      <a:lnTo>
                        <a:pt x="14" y="6"/>
                      </a:lnTo>
                      <a:lnTo>
                        <a:pt x="16" y="6"/>
                      </a:lnTo>
                      <a:lnTo>
                        <a:pt x="16" y="8"/>
                      </a:lnTo>
                      <a:lnTo>
                        <a:pt x="14" y="8"/>
                      </a:lnTo>
                      <a:lnTo>
                        <a:pt x="14" y="8"/>
                      </a:lnTo>
                      <a:lnTo>
                        <a:pt x="14" y="8"/>
                      </a:lnTo>
                      <a:lnTo>
                        <a:pt x="14" y="8"/>
                      </a:lnTo>
                      <a:lnTo>
                        <a:pt x="14" y="8"/>
                      </a:lnTo>
                      <a:lnTo>
                        <a:pt x="12" y="8"/>
                      </a:lnTo>
                      <a:lnTo>
                        <a:pt x="12" y="10"/>
                      </a:lnTo>
                      <a:lnTo>
                        <a:pt x="12" y="10"/>
                      </a:lnTo>
                      <a:lnTo>
                        <a:pt x="14" y="10"/>
                      </a:lnTo>
                      <a:lnTo>
                        <a:pt x="14" y="12"/>
                      </a:lnTo>
                      <a:lnTo>
                        <a:pt x="14" y="12"/>
                      </a:lnTo>
                      <a:lnTo>
                        <a:pt x="12" y="12"/>
                      </a:lnTo>
                      <a:lnTo>
                        <a:pt x="12" y="14"/>
                      </a:lnTo>
                      <a:lnTo>
                        <a:pt x="14" y="14"/>
                      </a:lnTo>
                      <a:lnTo>
                        <a:pt x="14" y="14"/>
                      </a:lnTo>
                      <a:lnTo>
                        <a:pt x="14" y="14"/>
                      </a:lnTo>
                      <a:lnTo>
                        <a:pt x="14" y="14"/>
                      </a:lnTo>
                      <a:lnTo>
                        <a:pt x="14" y="14"/>
                      </a:lnTo>
                      <a:lnTo>
                        <a:pt x="16" y="14"/>
                      </a:lnTo>
                      <a:lnTo>
                        <a:pt x="16" y="14"/>
                      </a:lnTo>
                      <a:lnTo>
                        <a:pt x="16" y="14"/>
                      </a:lnTo>
                      <a:lnTo>
                        <a:pt x="16" y="16"/>
                      </a:lnTo>
                      <a:lnTo>
                        <a:pt x="16" y="16"/>
                      </a:lnTo>
                      <a:lnTo>
                        <a:pt x="16" y="16"/>
                      </a:lnTo>
                      <a:lnTo>
                        <a:pt x="16" y="16"/>
                      </a:lnTo>
                      <a:lnTo>
                        <a:pt x="16" y="17"/>
                      </a:lnTo>
                      <a:lnTo>
                        <a:pt x="14" y="17"/>
                      </a:lnTo>
                      <a:lnTo>
                        <a:pt x="14" y="17"/>
                      </a:lnTo>
                      <a:lnTo>
                        <a:pt x="14" y="17"/>
                      </a:lnTo>
                      <a:lnTo>
                        <a:pt x="12" y="17"/>
                      </a:lnTo>
                      <a:lnTo>
                        <a:pt x="12" y="16"/>
                      </a:lnTo>
                      <a:lnTo>
                        <a:pt x="12" y="16"/>
                      </a:lnTo>
                      <a:lnTo>
                        <a:pt x="10" y="16"/>
                      </a:lnTo>
                      <a:lnTo>
                        <a:pt x="10" y="17"/>
                      </a:lnTo>
                      <a:lnTo>
                        <a:pt x="10" y="17"/>
                      </a:lnTo>
                      <a:lnTo>
                        <a:pt x="10" y="17"/>
                      </a:lnTo>
                      <a:lnTo>
                        <a:pt x="10" y="16"/>
                      </a:lnTo>
                      <a:lnTo>
                        <a:pt x="8" y="16"/>
                      </a:lnTo>
                      <a:lnTo>
                        <a:pt x="8" y="16"/>
                      </a:lnTo>
                      <a:lnTo>
                        <a:pt x="8" y="16"/>
                      </a:lnTo>
                      <a:lnTo>
                        <a:pt x="8" y="16"/>
                      </a:lnTo>
                      <a:lnTo>
                        <a:pt x="6" y="16"/>
                      </a:lnTo>
                      <a:lnTo>
                        <a:pt x="6" y="16"/>
                      </a:lnTo>
                      <a:lnTo>
                        <a:pt x="4" y="16"/>
                      </a:lnTo>
                      <a:lnTo>
                        <a:pt x="4" y="16"/>
                      </a:lnTo>
                      <a:lnTo>
                        <a:pt x="4" y="16"/>
                      </a:lnTo>
                      <a:lnTo>
                        <a:pt x="4" y="16"/>
                      </a:lnTo>
                      <a:lnTo>
                        <a:pt x="4" y="16"/>
                      </a:lnTo>
                      <a:lnTo>
                        <a:pt x="4" y="14"/>
                      </a:lnTo>
                      <a:lnTo>
                        <a:pt x="4" y="14"/>
                      </a:lnTo>
                      <a:lnTo>
                        <a:pt x="4" y="14"/>
                      </a:lnTo>
                      <a:lnTo>
                        <a:pt x="6" y="14"/>
                      </a:lnTo>
                      <a:lnTo>
                        <a:pt x="6" y="12"/>
                      </a:lnTo>
                      <a:lnTo>
                        <a:pt x="4" y="12"/>
                      </a:lnTo>
                      <a:lnTo>
                        <a:pt x="4" y="12"/>
                      </a:lnTo>
                      <a:lnTo>
                        <a:pt x="4" y="10"/>
                      </a:lnTo>
                      <a:lnTo>
                        <a:pt x="4" y="10"/>
                      </a:lnTo>
                      <a:lnTo>
                        <a:pt x="4" y="8"/>
                      </a:lnTo>
                      <a:lnTo>
                        <a:pt x="6" y="8"/>
                      </a:lnTo>
                      <a:lnTo>
                        <a:pt x="6" y="8"/>
                      </a:lnTo>
                      <a:lnTo>
                        <a:pt x="4" y="8"/>
                      </a:lnTo>
                      <a:lnTo>
                        <a:pt x="4" y="8"/>
                      </a:lnTo>
                      <a:lnTo>
                        <a:pt x="4" y="8"/>
                      </a:lnTo>
                      <a:lnTo>
                        <a:pt x="2" y="8"/>
                      </a:lnTo>
                      <a:lnTo>
                        <a:pt x="2" y="8"/>
                      </a:lnTo>
                      <a:lnTo>
                        <a:pt x="2" y="8"/>
                      </a:lnTo>
                      <a:lnTo>
                        <a:pt x="0" y="8"/>
                      </a:lnTo>
                      <a:lnTo>
                        <a:pt x="0" y="8"/>
                      </a:lnTo>
                      <a:lnTo>
                        <a:pt x="0" y="8"/>
                      </a:lnTo>
                      <a:lnTo>
                        <a:pt x="0" y="6"/>
                      </a:lnTo>
                      <a:lnTo>
                        <a:pt x="0" y="6"/>
                      </a:lnTo>
                      <a:lnTo>
                        <a:pt x="0" y="4"/>
                      </a:lnTo>
                      <a:lnTo>
                        <a:pt x="0" y="4"/>
                      </a:lnTo>
                      <a:lnTo>
                        <a:pt x="2" y="4"/>
                      </a:lnTo>
                      <a:lnTo>
                        <a:pt x="2" y="4"/>
                      </a:lnTo>
                      <a:lnTo>
                        <a:pt x="2" y="2"/>
                      </a:lnTo>
                      <a:lnTo>
                        <a:pt x="2" y="2"/>
                      </a:lnTo>
                      <a:lnTo>
                        <a:pt x="2" y="2"/>
                      </a:lnTo>
                      <a:lnTo>
                        <a:pt x="2" y="0"/>
                      </a:lnTo>
                      <a:lnTo>
                        <a:pt x="2" y="0"/>
                      </a:lnTo>
                      <a:lnTo>
                        <a:pt x="2" y="2"/>
                      </a:lnTo>
                      <a:lnTo>
                        <a:pt x="4" y="2"/>
                      </a:lnTo>
                      <a:lnTo>
                        <a:pt x="4" y="2"/>
                      </a:lnTo>
                      <a:lnTo>
                        <a:pt x="4" y="2"/>
                      </a:lnTo>
                      <a:lnTo>
                        <a:pt x="4" y="2"/>
                      </a:lnTo>
                      <a:lnTo>
                        <a:pt x="2" y="2"/>
                      </a:lnTo>
                      <a:lnTo>
                        <a:pt x="2" y="4"/>
                      </a:lnTo>
                      <a:lnTo>
                        <a:pt x="4" y="4"/>
                      </a:lnTo>
                      <a:lnTo>
                        <a:pt x="4" y="4"/>
                      </a:lnTo>
                      <a:lnTo>
                        <a:pt x="4" y="4"/>
                      </a:lnTo>
                      <a:lnTo>
                        <a:pt x="4" y="6"/>
                      </a:lnTo>
                      <a:lnTo>
                        <a:pt x="4" y="6"/>
                      </a:lnTo>
                      <a:lnTo>
                        <a:pt x="4" y="6"/>
                      </a:lnTo>
                      <a:lnTo>
                        <a:pt x="4" y="8"/>
                      </a:lnTo>
                      <a:lnTo>
                        <a:pt x="4" y="8"/>
                      </a:lnTo>
                      <a:lnTo>
                        <a:pt x="4" y="6"/>
                      </a:lnTo>
                      <a:lnTo>
                        <a:pt x="4" y="6"/>
                      </a:lnTo>
                      <a:lnTo>
                        <a:pt x="6" y="6"/>
                      </a:lnTo>
                      <a:lnTo>
                        <a:pt x="6" y="6"/>
                      </a:lnTo>
                      <a:lnTo>
                        <a:pt x="6" y="6"/>
                      </a:lnTo>
                      <a:lnTo>
                        <a:pt x="6" y="4"/>
                      </a:lnTo>
                      <a:lnTo>
                        <a:pt x="8" y="4"/>
                      </a:lnTo>
                      <a:lnTo>
                        <a:pt x="8" y="4"/>
                      </a:lnTo>
                      <a:lnTo>
                        <a:pt x="8" y="4"/>
                      </a:lnTo>
                      <a:lnTo>
                        <a:pt x="8" y="2"/>
                      </a:lnTo>
                      <a:lnTo>
                        <a:pt x="8" y="2"/>
                      </a:lnTo>
                      <a:lnTo>
                        <a:pt x="10" y="2"/>
                      </a:lnTo>
                      <a:lnTo>
                        <a:pt x="10" y="2"/>
                      </a:lnTo>
                      <a:lnTo>
                        <a:pt x="10" y="2"/>
                      </a:lnTo>
                      <a:lnTo>
                        <a:pt x="10" y="2"/>
                      </a:lnTo>
                      <a:lnTo>
                        <a:pt x="10" y="2"/>
                      </a:lnTo>
                      <a:lnTo>
                        <a:pt x="12" y="2"/>
                      </a:lnTo>
                      <a:lnTo>
                        <a:pt x="12" y="4"/>
                      </a:lnTo>
                      <a:lnTo>
                        <a:pt x="12" y="4"/>
                      </a:lnTo>
                      <a:lnTo>
                        <a:pt x="12" y="4"/>
                      </a:lnTo>
                      <a:lnTo>
                        <a:pt x="12" y="4"/>
                      </a:lnTo>
                      <a:lnTo>
                        <a:pt x="12" y="6"/>
                      </a:lnTo>
                      <a:lnTo>
                        <a:pt x="12" y="6"/>
                      </a:lnTo>
                      <a:lnTo>
                        <a:pt x="12" y="8"/>
                      </a:lnTo>
                      <a:lnTo>
                        <a:pt x="12" y="8"/>
                      </a:lnTo>
                      <a:lnTo>
                        <a:pt x="12" y="6"/>
                      </a:lnTo>
                      <a:lnTo>
                        <a:pt x="12" y="6"/>
                      </a:lnTo>
                      <a:lnTo>
                        <a:pt x="14" y="6"/>
                      </a:lnTo>
                      <a:lnTo>
                        <a:pt x="14" y="4"/>
                      </a:lnTo>
                      <a:lnTo>
                        <a:pt x="14"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7" name="Freeform 2120">
                  <a:extLst>
                    <a:ext uri="{FF2B5EF4-FFF2-40B4-BE49-F238E27FC236}">
                      <a16:creationId xmlns:a16="http://schemas.microsoft.com/office/drawing/2014/main" id="{65D55831-4B57-41F2-BC1E-83C40FE841EA}"/>
                    </a:ext>
                  </a:extLst>
                </p:cNvPr>
                <p:cNvSpPr>
                  <a:spLocks/>
                </p:cNvSpPr>
                <p:nvPr/>
              </p:nvSpPr>
              <p:spPr bwMode="auto">
                <a:xfrm>
                  <a:off x="18507216" y="4986339"/>
                  <a:ext cx="42863" cy="25400"/>
                </a:xfrm>
                <a:custGeom>
                  <a:avLst/>
                  <a:gdLst>
                    <a:gd name="T0" fmla="*/ 23 w 27"/>
                    <a:gd name="T1" fmla="*/ 2 h 16"/>
                    <a:gd name="T2" fmla="*/ 25 w 27"/>
                    <a:gd name="T3" fmla="*/ 2 h 16"/>
                    <a:gd name="T4" fmla="*/ 25 w 27"/>
                    <a:gd name="T5" fmla="*/ 4 h 16"/>
                    <a:gd name="T6" fmla="*/ 27 w 27"/>
                    <a:gd name="T7" fmla="*/ 6 h 16"/>
                    <a:gd name="T8" fmla="*/ 27 w 27"/>
                    <a:gd name="T9" fmla="*/ 8 h 16"/>
                    <a:gd name="T10" fmla="*/ 25 w 27"/>
                    <a:gd name="T11" fmla="*/ 8 h 16"/>
                    <a:gd name="T12" fmla="*/ 23 w 27"/>
                    <a:gd name="T13" fmla="*/ 10 h 16"/>
                    <a:gd name="T14" fmla="*/ 23 w 27"/>
                    <a:gd name="T15" fmla="*/ 12 h 16"/>
                    <a:gd name="T16" fmla="*/ 21 w 27"/>
                    <a:gd name="T17" fmla="*/ 12 h 16"/>
                    <a:gd name="T18" fmla="*/ 21 w 27"/>
                    <a:gd name="T19" fmla="*/ 14 h 16"/>
                    <a:gd name="T20" fmla="*/ 19 w 27"/>
                    <a:gd name="T21" fmla="*/ 14 h 16"/>
                    <a:gd name="T22" fmla="*/ 17 w 27"/>
                    <a:gd name="T23" fmla="*/ 16 h 16"/>
                    <a:gd name="T24" fmla="*/ 17 w 27"/>
                    <a:gd name="T25" fmla="*/ 16 h 16"/>
                    <a:gd name="T26" fmla="*/ 15 w 27"/>
                    <a:gd name="T27" fmla="*/ 16 h 16"/>
                    <a:gd name="T28" fmla="*/ 14 w 27"/>
                    <a:gd name="T29" fmla="*/ 16 h 16"/>
                    <a:gd name="T30" fmla="*/ 12 w 27"/>
                    <a:gd name="T31" fmla="*/ 14 h 16"/>
                    <a:gd name="T32" fmla="*/ 10 w 27"/>
                    <a:gd name="T33" fmla="*/ 14 h 16"/>
                    <a:gd name="T34" fmla="*/ 8 w 27"/>
                    <a:gd name="T35" fmla="*/ 14 h 16"/>
                    <a:gd name="T36" fmla="*/ 6 w 27"/>
                    <a:gd name="T37" fmla="*/ 14 h 16"/>
                    <a:gd name="T38" fmla="*/ 4 w 27"/>
                    <a:gd name="T39" fmla="*/ 14 h 16"/>
                    <a:gd name="T40" fmla="*/ 4 w 27"/>
                    <a:gd name="T41" fmla="*/ 14 h 16"/>
                    <a:gd name="T42" fmla="*/ 0 w 27"/>
                    <a:gd name="T43" fmla="*/ 14 h 16"/>
                    <a:gd name="T44" fmla="*/ 0 w 27"/>
                    <a:gd name="T45" fmla="*/ 14 h 16"/>
                    <a:gd name="T46" fmla="*/ 0 w 27"/>
                    <a:gd name="T47" fmla="*/ 12 h 16"/>
                    <a:gd name="T48" fmla="*/ 2 w 27"/>
                    <a:gd name="T49" fmla="*/ 10 h 16"/>
                    <a:gd name="T50" fmla="*/ 2 w 27"/>
                    <a:gd name="T51" fmla="*/ 8 h 16"/>
                    <a:gd name="T52" fmla="*/ 2 w 27"/>
                    <a:gd name="T53" fmla="*/ 8 h 16"/>
                    <a:gd name="T54" fmla="*/ 2 w 27"/>
                    <a:gd name="T55" fmla="*/ 6 h 16"/>
                    <a:gd name="T56" fmla="*/ 4 w 27"/>
                    <a:gd name="T57" fmla="*/ 4 h 16"/>
                    <a:gd name="T58" fmla="*/ 4 w 27"/>
                    <a:gd name="T59" fmla="*/ 2 h 16"/>
                    <a:gd name="T60" fmla="*/ 6 w 27"/>
                    <a:gd name="T61" fmla="*/ 0 h 16"/>
                    <a:gd name="T62" fmla="*/ 6 w 27"/>
                    <a:gd name="T63" fmla="*/ 0 h 16"/>
                    <a:gd name="T64" fmla="*/ 8 w 27"/>
                    <a:gd name="T65" fmla="*/ 0 h 16"/>
                    <a:gd name="T66" fmla="*/ 10 w 27"/>
                    <a:gd name="T67" fmla="*/ 2 h 16"/>
                    <a:gd name="T68" fmla="*/ 10 w 27"/>
                    <a:gd name="T69" fmla="*/ 4 h 16"/>
                    <a:gd name="T70" fmla="*/ 12 w 27"/>
                    <a:gd name="T71" fmla="*/ 4 h 16"/>
                    <a:gd name="T72" fmla="*/ 14 w 27"/>
                    <a:gd name="T73" fmla="*/ 4 h 16"/>
                    <a:gd name="T74" fmla="*/ 15 w 27"/>
                    <a:gd name="T75" fmla="*/ 2 h 16"/>
                    <a:gd name="T76" fmla="*/ 17 w 27"/>
                    <a:gd name="T77" fmla="*/ 2 h 16"/>
                    <a:gd name="T78" fmla="*/ 17 w 27"/>
                    <a:gd name="T79" fmla="*/ 2 h 16"/>
                    <a:gd name="T80" fmla="*/ 19 w 27"/>
                    <a:gd name="T81" fmla="*/ 0 h 16"/>
                    <a:gd name="T82" fmla="*/ 21 w 27"/>
                    <a:gd name="T83" fmla="*/ 0 h 16"/>
                    <a:gd name="T84" fmla="*/ 23 w 2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16">
                      <a:moveTo>
                        <a:pt x="23" y="0"/>
                      </a:moveTo>
                      <a:lnTo>
                        <a:pt x="23" y="2"/>
                      </a:lnTo>
                      <a:lnTo>
                        <a:pt x="23" y="2"/>
                      </a:lnTo>
                      <a:lnTo>
                        <a:pt x="23" y="2"/>
                      </a:lnTo>
                      <a:lnTo>
                        <a:pt x="25" y="2"/>
                      </a:lnTo>
                      <a:lnTo>
                        <a:pt x="25" y="2"/>
                      </a:lnTo>
                      <a:lnTo>
                        <a:pt x="25" y="2"/>
                      </a:lnTo>
                      <a:lnTo>
                        <a:pt x="25" y="4"/>
                      </a:lnTo>
                      <a:lnTo>
                        <a:pt x="25" y="4"/>
                      </a:lnTo>
                      <a:lnTo>
                        <a:pt x="27" y="4"/>
                      </a:lnTo>
                      <a:lnTo>
                        <a:pt x="27" y="6"/>
                      </a:lnTo>
                      <a:lnTo>
                        <a:pt x="27" y="6"/>
                      </a:lnTo>
                      <a:lnTo>
                        <a:pt x="27" y="6"/>
                      </a:lnTo>
                      <a:lnTo>
                        <a:pt x="27" y="6"/>
                      </a:lnTo>
                      <a:lnTo>
                        <a:pt x="27" y="8"/>
                      </a:lnTo>
                      <a:lnTo>
                        <a:pt x="25" y="8"/>
                      </a:lnTo>
                      <a:lnTo>
                        <a:pt x="25" y="8"/>
                      </a:lnTo>
                      <a:lnTo>
                        <a:pt x="25" y="8"/>
                      </a:lnTo>
                      <a:lnTo>
                        <a:pt x="25" y="10"/>
                      </a:lnTo>
                      <a:lnTo>
                        <a:pt x="25" y="10"/>
                      </a:lnTo>
                      <a:lnTo>
                        <a:pt x="23" y="10"/>
                      </a:lnTo>
                      <a:lnTo>
                        <a:pt x="23" y="10"/>
                      </a:lnTo>
                      <a:lnTo>
                        <a:pt x="23" y="10"/>
                      </a:lnTo>
                      <a:lnTo>
                        <a:pt x="23" y="12"/>
                      </a:lnTo>
                      <a:lnTo>
                        <a:pt x="23" y="12"/>
                      </a:lnTo>
                      <a:lnTo>
                        <a:pt x="23" y="12"/>
                      </a:lnTo>
                      <a:lnTo>
                        <a:pt x="21" y="12"/>
                      </a:lnTo>
                      <a:lnTo>
                        <a:pt x="21" y="12"/>
                      </a:lnTo>
                      <a:lnTo>
                        <a:pt x="21" y="14"/>
                      </a:lnTo>
                      <a:lnTo>
                        <a:pt x="21" y="14"/>
                      </a:lnTo>
                      <a:lnTo>
                        <a:pt x="21" y="14"/>
                      </a:lnTo>
                      <a:lnTo>
                        <a:pt x="19" y="14"/>
                      </a:lnTo>
                      <a:lnTo>
                        <a:pt x="19" y="14"/>
                      </a:lnTo>
                      <a:lnTo>
                        <a:pt x="19" y="16"/>
                      </a:lnTo>
                      <a:lnTo>
                        <a:pt x="17" y="16"/>
                      </a:lnTo>
                      <a:lnTo>
                        <a:pt x="17" y="16"/>
                      </a:lnTo>
                      <a:lnTo>
                        <a:pt x="17" y="16"/>
                      </a:lnTo>
                      <a:lnTo>
                        <a:pt x="17" y="16"/>
                      </a:lnTo>
                      <a:lnTo>
                        <a:pt x="17" y="16"/>
                      </a:lnTo>
                      <a:lnTo>
                        <a:pt x="15" y="16"/>
                      </a:lnTo>
                      <a:lnTo>
                        <a:pt x="15" y="16"/>
                      </a:lnTo>
                      <a:lnTo>
                        <a:pt x="15" y="16"/>
                      </a:lnTo>
                      <a:lnTo>
                        <a:pt x="15" y="16"/>
                      </a:lnTo>
                      <a:lnTo>
                        <a:pt x="15" y="16"/>
                      </a:lnTo>
                      <a:lnTo>
                        <a:pt x="14" y="16"/>
                      </a:lnTo>
                      <a:lnTo>
                        <a:pt x="14" y="16"/>
                      </a:lnTo>
                      <a:lnTo>
                        <a:pt x="12" y="16"/>
                      </a:lnTo>
                      <a:lnTo>
                        <a:pt x="12" y="14"/>
                      </a:lnTo>
                      <a:lnTo>
                        <a:pt x="12" y="14"/>
                      </a:lnTo>
                      <a:lnTo>
                        <a:pt x="12" y="14"/>
                      </a:lnTo>
                      <a:lnTo>
                        <a:pt x="10" y="14"/>
                      </a:lnTo>
                      <a:lnTo>
                        <a:pt x="10" y="14"/>
                      </a:lnTo>
                      <a:lnTo>
                        <a:pt x="10" y="14"/>
                      </a:lnTo>
                      <a:lnTo>
                        <a:pt x="8" y="14"/>
                      </a:lnTo>
                      <a:lnTo>
                        <a:pt x="8" y="14"/>
                      </a:lnTo>
                      <a:lnTo>
                        <a:pt x="6" y="14"/>
                      </a:lnTo>
                      <a:lnTo>
                        <a:pt x="6" y="14"/>
                      </a:lnTo>
                      <a:lnTo>
                        <a:pt x="6" y="14"/>
                      </a:lnTo>
                      <a:lnTo>
                        <a:pt x="6" y="14"/>
                      </a:lnTo>
                      <a:lnTo>
                        <a:pt x="4" y="14"/>
                      </a:lnTo>
                      <a:lnTo>
                        <a:pt x="4" y="14"/>
                      </a:lnTo>
                      <a:lnTo>
                        <a:pt x="4" y="14"/>
                      </a:lnTo>
                      <a:lnTo>
                        <a:pt x="4" y="14"/>
                      </a:lnTo>
                      <a:lnTo>
                        <a:pt x="2" y="14"/>
                      </a:lnTo>
                      <a:lnTo>
                        <a:pt x="2" y="14"/>
                      </a:lnTo>
                      <a:lnTo>
                        <a:pt x="0" y="14"/>
                      </a:lnTo>
                      <a:lnTo>
                        <a:pt x="0" y="14"/>
                      </a:lnTo>
                      <a:lnTo>
                        <a:pt x="0" y="14"/>
                      </a:lnTo>
                      <a:lnTo>
                        <a:pt x="0" y="14"/>
                      </a:lnTo>
                      <a:lnTo>
                        <a:pt x="0" y="12"/>
                      </a:lnTo>
                      <a:lnTo>
                        <a:pt x="0" y="12"/>
                      </a:lnTo>
                      <a:lnTo>
                        <a:pt x="0" y="12"/>
                      </a:lnTo>
                      <a:lnTo>
                        <a:pt x="0" y="10"/>
                      </a:lnTo>
                      <a:lnTo>
                        <a:pt x="0" y="10"/>
                      </a:lnTo>
                      <a:lnTo>
                        <a:pt x="2" y="10"/>
                      </a:lnTo>
                      <a:lnTo>
                        <a:pt x="2" y="10"/>
                      </a:lnTo>
                      <a:lnTo>
                        <a:pt x="2" y="10"/>
                      </a:lnTo>
                      <a:lnTo>
                        <a:pt x="2" y="8"/>
                      </a:lnTo>
                      <a:lnTo>
                        <a:pt x="2" y="8"/>
                      </a:lnTo>
                      <a:lnTo>
                        <a:pt x="2" y="8"/>
                      </a:lnTo>
                      <a:lnTo>
                        <a:pt x="2" y="8"/>
                      </a:lnTo>
                      <a:lnTo>
                        <a:pt x="2" y="6"/>
                      </a:lnTo>
                      <a:lnTo>
                        <a:pt x="2" y="6"/>
                      </a:lnTo>
                      <a:lnTo>
                        <a:pt x="2" y="6"/>
                      </a:lnTo>
                      <a:lnTo>
                        <a:pt x="4" y="6"/>
                      </a:lnTo>
                      <a:lnTo>
                        <a:pt x="4" y="4"/>
                      </a:lnTo>
                      <a:lnTo>
                        <a:pt x="4" y="4"/>
                      </a:lnTo>
                      <a:lnTo>
                        <a:pt x="4" y="4"/>
                      </a:lnTo>
                      <a:lnTo>
                        <a:pt x="4" y="4"/>
                      </a:lnTo>
                      <a:lnTo>
                        <a:pt x="4" y="2"/>
                      </a:lnTo>
                      <a:lnTo>
                        <a:pt x="6" y="2"/>
                      </a:lnTo>
                      <a:lnTo>
                        <a:pt x="6" y="2"/>
                      </a:lnTo>
                      <a:lnTo>
                        <a:pt x="6" y="0"/>
                      </a:lnTo>
                      <a:lnTo>
                        <a:pt x="6" y="0"/>
                      </a:lnTo>
                      <a:lnTo>
                        <a:pt x="6" y="0"/>
                      </a:lnTo>
                      <a:lnTo>
                        <a:pt x="6" y="0"/>
                      </a:lnTo>
                      <a:lnTo>
                        <a:pt x="8" y="0"/>
                      </a:lnTo>
                      <a:lnTo>
                        <a:pt x="8" y="0"/>
                      </a:lnTo>
                      <a:lnTo>
                        <a:pt x="8" y="0"/>
                      </a:lnTo>
                      <a:lnTo>
                        <a:pt x="8" y="2"/>
                      </a:lnTo>
                      <a:lnTo>
                        <a:pt x="10" y="2"/>
                      </a:lnTo>
                      <a:lnTo>
                        <a:pt x="10" y="2"/>
                      </a:lnTo>
                      <a:lnTo>
                        <a:pt x="10" y="2"/>
                      </a:lnTo>
                      <a:lnTo>
                        <a:pt x="10" y="2"/>
                      </a:lnTo>
                      <a:lnTo>
                        <a:pt x="10" y="4"/>
                      </a:lnTo>
                      <a:lnTo>
                        <a:pt x="12" y="4"/>
                      </a:lnTo>
                      <a:lnTo>
                        <a:pt x="12" y="4"/>
                      </a:lnTo>
                      <a:lnTo>
                        <a:pt x="12" y="4"/>
                      </a:lnTo>
                      <a:lnTo>
                        <a:pt x="12" y="4"/>
                      </a:lnTo>
                      <a:lnTo>
                        <a:pt x="12" y="4"/>
                      </a:lnTo>
                      <a:lnTo>
                        <a:pt x="14" y="4"/>
                      </a:lnTo>
                      <a:lnTo>
                        <a:pt x="14" y="4"/>
                      </a:lnTo>
                      <a:lnTo>
                        <a:pt x="14" y="2"/>
                      </a:lnTo>
                      <a:lnTo>
                        <a:pt x="15" y="2"/>
                      </a:lnTo>
                      <a:lnTo>
                        <a:pt x="15" y="2"/>
                      </a:lnTo>
                      <a:lnTo>
                        <a:pt x="15" y="2"/>
                      </a:lnTo>
                      <a:lnTo>
                        <a:pt x="17" y="2"/>
                      </a:lnTo>
                      <a:lnTo>
                        <a:pt x="17" y="2"/>
                      </a:lnTo>
                      <a:lnTo>
                        <a:pt x="17" y="2"/>
                      </a:lnTo>
                      <a:lnTo>
                        <a:pt x="17" y="2"/>
                      </a:lnTo>
                      <a:lnTo>
                        <a:pt x="19" y="2"/>
                      </a:lnTo>
                      <a:lnTo>
                        <a:pt x="19" y="2"/>
                      </a:lnTo>
                      <a:lnTo>
                        <a:pt x="19" y="0"/>
                      </a:lnTo>
                      <a:lnTo>
                        <a:pt x="21" y="0"/>
                      </a:lnTo>
                      <a:lnTo>
                        <a:pt x="21" y="0"/>
                      </a:lnTo>
                      <a:lnTo>
                        <a:pt x="21" y="0"/>
                      </a:lnTo>
                      <a:lnTo>
                        <a:pt x="21" y="0"/>
                      </a:lnTo>
                      <a:lnTo>
                        <a:pt x="23" y="0"/>
                      </a:lnTo>
                      <a:lnTo>
                        <a:pt x="23"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8" name="Freeform 2121">
                  <a:extLst>
                    <a:ext uri="{FF2B5EF4-FFF2-40B4-BE49-F238E27FC236}">
                      <a16:creationId xmlns:a16="http://schemas.microsoft.com/office/drawing/2014/main" id="{7DBDFE43-322A-453D-A370-856D8E08B7D5}"/>
                    </a:ext>
                  </a:extLst>
                </p:cNvPr>
                <p:cNvSpPr>
                  <a:spLocks/>
                </p:cNvSpPr>
                <p:nvPr/>
              </p:nvSpPr>
              <p:spPr bwMode="auto">
                <a:xfrm>
                  <a:off x="18507216" y="4986339"/>
                  <a:ext cx="42863" cy="25400"/>
                </a:xfrm>
                <a:custGeom>
                  <a:avLst/>
                  <a:gdLst>
                    <a:gd name="T0" fmla="*/ 23 w 27"/>
                    <a:gd name="T1" fmla="*/ 2 h 16"/>
                    <a:gd name="T2" fmla="*/ 25 w 27"/>
                    <a:gd name="T3" fmla="*/ 2 h 16"/>
                    <a:gd name="T4" fmla="*/ 25 w 27"/>
                    <a:gd name="T5" fmla="*/ 4 h 16"/>
                    <a:gd name="T6" fmla="*/ 27 w 27"/>
                    <a:gd name="T7" fmla="*/ 6 h 16"/>
                    <a:gd name="T8" fmla="*/ 27 w 27"/>
                    <a:gd name="T9" fmla="*/ 8 h 16"/>
                    <a:gd name="T10" fmla="*/ 25 w 27"/>
                    <a:gd name="T11" fmla="*/ 8 h 16"/>
                    <a:gd name="T12" fmla="*/ 23 w 27"/>
                    <a:gd name="T13" fmla="*/ 10 h 16"/>
                    <a:gd name="T14" fmla="*/ 23 w 27"/>
                    <a:gd name="T15" fmla="*/ 12 h 16"/>
                    <a:gd name="T16" fmla="*/ 21 w 27"/>
                    <a:gd name="T17" fmla="*/ 12 h 16"/>
                    <a:gd name="T18" fmla="*/ 21 w 27"/>
                    <a:gd name="T19" fmla="*/ 14 h 16"/>
                    <a:gd name="T20" fmla="*/ 19 w 27"/>
                    <a:gd name="T21" fmla="*/ 14 h 16"/>
                    <a:gd name="T22" fmla="*/ 17 w 27"/>
                    <a:gd name="T23" fmla="*/ 16 h 16"/>
                    <a:gd name="T24" fmla="*/ 17 w 27"/>
                    <a:gd name="T25" fmla="*/ 16 h 16"/>
                    <a:gd name="T26" fmla="*/ 15 w 27"/>
                    <a:gd name="T27" fmla="*/ 16 h 16"/>
                    <a:gd name="T28" fmla="*/ 14 w 27"/>
                    <a:gd name="T29" fmla="*/ 16 h 16"/>
                    <a:gd name="T30" fmla="*/ 12 w 27"/>
                    <a:gd name="T31" fmla="*/ 14 h 16"/>
                    <a:gd name="T32" fmla="*/ 10 w 27"/>
                    <a:gd name="T33" fmla="*/ 14 h 16"/>
                    <a:gd name="T34" fmla="*/ 8 w 27"/>
                    <a:gd name="T35" fmla="*/ 14 h 16"/>
                    <a:gd name="T36" fmla="*/ 6 w 27"/>
                    <a:gd name="T37" fmla="*/ 14 h 16"/>
                    <a:gd name="T38" fmla="*/ 4 w 27"/>
                    <a:gd name="T39" fmla="*/ 14 h 16"/>
                    <a:gd name="T40" fmla="*/ 4 w 27"/>
                    <a:gd name="T41" fmla="*/ 14 h 16"/>
                    <a:gd name="T42" fmla="*/ 0 w 27"/>
                    <a:gd name="T43" fmla="*/ 14 h 16"/>
                    <a:gd name="T44" fmla="*/ 0 w 27"/>
                    <a:gd name="T45" fmla="*/ 14 h 16"/>
                    <a:gd name="T46" fmla="*/ 0 w 27"/>
                    <a:gd name="T47" fmla="*/ 12 h 16"/>
                    <a:gd name="T48" fmla="*/ 2 w 27"/>
                    <a:gd name="T49" fmla="*/ 10 h 16"/>
                    <a:gd name="T50" fmla="*/ 2 w 27"/>
                    <a:gd name="T51" fmla="*/ 8 h 16"/>
                    <a:gd name="T52" fmla="*/ 2 w 27"/>
                    <a:gd name="T53" fmla="*/ 8 h 16"/>
                    <a:gd name="T54" fmla="*/ 2 w 27"/>
                    <a:gd name="T55" fmla="*/ 6 h 16"/>
                    <a:gd name="T56" fmla="*/ 4 w 27"/>
                    <a:gd name="T57" fmla="*/ 4 h 16"/>
                    <a:gd name="T58" fmla="*/ 4 w 27"/>
                    <a:gd name="T59" fmla="*/ 2 h 16"/>
                    <a:gd name="T60" fmla="*/ 6 w 27"/>
                    <a:gd name="T61" fmla="*/ 0 h 16"/>
                    <a:gd name="T62" fmla="*/ 6 w 27"/>
                    <a:gd name="T63" fmla="*/ 0 h 16"/>
                    <a:gd name="T64" fmla="*/ 8 w 27"/>
                    <a:gd name="T65" fmla="*/ 0 h 16"/>
                    <a:gd name="T66" fmla="*/ 10 w 27"/>
                    <a:gd name="T67" fmla="*/ 2 h 16"/>
                    <a:gd name="T68" fmla="*/ 10 w 27"/>
                    <a:gd name="T69" fmla="*/ 4 h 16"/>
                    <a:gd name="T70" fmla="*/ 12 w 27"/>
                    <a:gd name="T71" fmla="*/ 4 h 16"/>
                    <a:gd name="T72" fmla="*/ 14 w 27"/>
                    <a:gd name="T73" fmla="*/ 4 h 16"/>
                    <a:gd name="T74" fmla="*/ 15 w 27"/>
                    <a:gd name="T75" fmla="*/ 2 h 16"/>
                    <a:gd name="T76" fmla="*/ 17 w 27"/>
                    <a:gd name="T77" fmla="*/ 2 h 16"/>
                    <a:gd name="T78" fmla="*/ 17 w 27"/>
                    <a:gd name="T79" fmla="*/ 2 h 16"/>
                    <a:gd name="T80" fmla="*/ 19 w 27"/>
                    <a:gd name="T81" fmla="*/ 0 h 16"/>
                    <a:gd name="T82" fmla="*/ 21 w 27"/>
                    <a:gd name="T83" fmla="*/ 0 h 16"/>
                    <a:gd name="T84" fmla="*/ 23 w 27"/>
                    <a:gd name="T8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 h="16">
                      <a:moveTo>
                        <a:pt x="23" y="0"/>
                      </a:moveTo>
                      <a:lnTo>
                        <a:pt x="23" y="2"/>
                      </a:lnTo>
                      <a:lnTo>
                        <a:pt x="23" y="2"/>
                      </a:lnTo>
                      <a:lnTo>
                        <a:pt x="23" y="2"/>
                      </a:lnTo>
                      <a:lnTo>
                        <a:pt x="25" y="2"/>
                      </a:lnTo>
                      <a:lnTo>
                        <a:pt x="25" y="2"/>
                      </a:lnTo>
                      <a:lnTo>
                        <a:pt x="25" y="2"/>
                      </a:lnTo>
                      <a:lnTo>
                        <a:pt x="25" y="4"/>
                      </a:lnTo>
                      <a:lnTo>
                        <a:pt x="25" y="4"/>
                      </a:lnTo>
                      <a:lnTo>
                        <a:pt x="27" y="4"/>
                      </a:lnTo>
                      <a:lnTo>
                        <a:pt x="27" y="6"/>
                      </a:lnTo>
                      <a:lnTo>
                        <a:pt x="27" y="6"/>
                      </a:lnTo>
                      <a:lnTo>
                        <a:pt x="27" y="6"/>
                      </a:lnTo>
                      <a:lnTo>
                        <a:pt x="27" y="6"/>
                      </a:lnTo>
                      <a:lnTo>
                        <a:pt x="27" y="8"/>
                      </a:lnTo>
                      <a:lnTo>
                        <a:pt x="25" y="8"/>
                      </a:lnTo>
                      <a:lnTo>
                        <a:pt x="25" y="8"/>
                      </a:lnTo>
                      <a:lnTo>
                        <a:pt x="25" y="8"/>
                      </a:lnTo>
                      <a:lnTo>
                        <a:pt x="25" y="10"/>
                      </a:lnTo>
                      <a:lnTo>
                        <a:pt x="25" y="10"/>
                      </a:lnTo>
                      <a:lnTo>
                        <a:pt x="23" y="10"/>
                      </a:lnTo>
                      <a:lnTo>
                        <a:pt x="23" y="10"/>
                      </a:lnTo>
                      <a:lnTo>
                        <a:pt x="23" y="10"/>
                      </a:lnTo>
                      <a:lnTo>
                        <a:pt x="23" y="12"/>
                      </a:lnTo>
                      <a:lnTo>
                        <a:pt x="23" y="12"/>
                      </a:lnTo>
                      <a:lnTo>
                        <a:pt x="23" y="12"/>
                      </a:lnTo>
                      <a:lnTo>
                        <a:pt x="21" y="12"/>
                      </a:lnTo>
                      <a:lnTo>
                        <a:pt x="21" y="12"/>
                      </a:lnTo>
                      <a:lnTo>
                        <a:pt x="21" y="14"/>
                      </a:lnTo>
                      <a:lnTo>
                        <a:pt x="21" y="14"/>
                      </a:lnTo>
                      <a:lnTo>
                        <a:pt x="21" y="14"/>
                      </a:lnTo>
                      <a:lnTo>
                        <a:pt x="19" y="14"/>
                      </a:lnTo>
                      <a:lnTo>
                        <a:pt x="19" y="14"/>
                      </a:lnTo>
                      <a:lnTo>
                        <a:pt x="19" y="16"/>
                      </a:lnTo>
                      <a:lnTo>
                        <a:pt x="17" y="16"/>
                      </a:lnTo>
                      <a:lnTo>
                        <a:pt x="17" y="16"/>
                      </a:lnTo>
                      <a:lnTo>
                        <a:pt x="17" y="16"/>
                      </a:lnTo>
                      <a:lnTo>
                        <a:pt x="17" y="16"/>
                      </a:lnTo>
                      <a:lnTo>
                        <a:pt x="17" y="16"/>
                      </a:lnTo>
                      <a:lnTo>
                        <a:pt x="15" y="16"/>
                      </a:lnTo>
                      <a:lnTo>
                        <a:pt x="15" y="16"/>
                      </a:lnTo>
                      <a:lnTo>
                        <a:pt x="15" y="16"/>
                      </a:lnTo>
                      <a:lnTo>
                        <a:pt x="15" y="16"/>
                      </a:lnTo>
                      <a:lnTo>
                        <a:pt x="15" y="16"/>
                      </a:lnTo>
                      <a:lnTo>
                        <a:pt x="14" y="16"/>
                      </a:lnTo>
                      <a:lnTo>
                        <a:pt x="14" y="16"/>
                      </a:lnTo>
                      <a:lnTo>
                        <a:pt x="12" y="16"/>
                      </a:lnTo>
                      <a:lnTo>
                        <a:pt x="12" y="14"/>
                      </a:lnTo>
                      <a:lnTo>
                        <a:pt x="12" y="14"/>
                      </a:lnTo>
                      <a:lnTo>
                        <a:pt x="12" y="14"/>
                      </a:lnTo>
                      <a:lnTo>
                        <a:pt x="10" y="14"/>
                      </a:lnTo>
                      <a:lnTo>
                        <a:pt x="10" y="14"/>
                      </a:lnTo>
                      <a:lnTo>
                        <a:pt x="10" y="14"/>
                      </a:lnTo>
                      <a:lnTo>
                        <a:pt x="8" y="14"/>
                      </a:lnTo>
                      <a:lnTo>
                        <a:pt x="8" y="14"/>
                      </a:lnTo>
                      <a:lnTo>
                        <a:pt x="6" y="14"/>
                      </a:lnTo>
                      <a:lnTo>
                        <a:pt x="6" y="14"/>
                      </a:lnTo>
                      <a:lnTo>
                        <a:pt x="6" y="14"/>
                      </a:lnTo>
                      <a:lnTo>
                        <a:pt x="6" y="14"/>
                      </a:lnTo>
                      <a:lnTo>
                        <a:pt x="4" y="14"/>
                      </a:lnTo>
                      <a:lnTo>
                        <a:pt x="4" y="14"/>
                      </a:lnTo>
                      <a:lnTo>
                        <a:pt x="4" y="14"/>
                      </a:lnTo>
                      <a:lnTo>
                        <a:pt x="4" y="14"/>
                      </a:lnTo>
                      <a:lnTo>
                        <a:pt x="2" y="14"/>
                      </a:lnTo>
                      <a:lnTo>
                        <a:pt x="2" y="14"/>
                      </a:lnTo>
                      <a:lnTo>
                        <a:pt x="0" y="14"/>
                      </a:lnTo>
                      <a:lnTo>
                        <a:pt x="0" y="14"/>
                      </a:lnTo>
                      <a:lnTo>
                        <a:pt x="0" y="14"/>
                      </a:lnTo>
                      <a:lnTo>
                        <a:pt x="0" y="14"/>
                      </a:lnTo>
                      <a:lnTo>
                        <a:pt x="0" y="12"/>
                      </a:lnTo>
                      <a:lnTo>
                        <a:pt x="0" y="12"/>
                      </a:lnTo>
                      <a:lnTo>
                        <a:pt x="0" y="12"/>
                      </a:lnTo>
                      <a:lnTo>
                        <a:pt x="0" y="10"/>
                      </a:lnTo>
                      <a:lnTo>
                        <a:pt x="0" y="10"/>
                      </a:lnTo>
                      <a:lnTo>
                        <a:pt x="2" y="10"/>
                      </a:lnTo>
                      <a:lnTo>
                        <a:pt x="2" y="10"/>
                      </a:lnTo>
                      <a:lnTo>
                        <a:pt x="2" y="10"/>
                      </a:lnTo>
                      <a:lnTo>
                        <a:pt x="2" y="8"/>
                      </a:lnTo>
                      <a:lnTo>
                        <a:pt x="2" y="8"/>
                      </a:lnTo>
                      <a:lnTo>
                        <a:pt x="2" y="8"/>
                      </a:lnTo>
                      <a:lnTo>
                        <a:pt x="2" y="8"/>
                      </a:lnTo>
                      <a:lnTo>
                        <a:pt x="2" y="6"/>
                      </a:lnTo>
                      <a:lnTo>
                        <a:pt x="2" y="6"/>
                      </a:lnTo>
                      <a:lnTo>
                        <a:pt x="2" y="6"/>
                      </a:lnTo>
                      <a:lnTo>
                        <a:pt x="4" y="6"/>
                      </a:lnTo>
                      <a:lnTo>
                        <a:pt x="4" y="4"/>
                      </a:lnTo>
                      <a:lnTo>
                        <a:pt x="4" y="4"/>
                      </a:lnTo>
                      <a:lnTo>
                        <a:pt x="4" y="4"/>
                      </a:lnTo>
                      <a:lnTo>
                        <a:pt x="4" y="4"/>
                      </a:lnTo>
                      <a:lnTo>
                        <a:pt x="4" y="2"/>
                      </a:lnTo>
                      <a:lnTo>
                        <a:pt x="6" y="2"/>
                      </a:lnTo>
                      <a:lnTo>
                        <a:pt x="6" y="2"/>
                      </a:lnTo>
                      <a:lnTo>
                        <a:pt x="6" y="0"/>
                      </a:lnTo>
                      <a:lnTo>
                        <a:pt x="6" y="0"/>
                      </a:lnTo>
                      <a:lnTo>
                        <a:pt x="6" y="0"/>
                      </a:lnTo>
                      <a:lnTo>
                        <a:pt x="6" y="0"/>
                      </a:lnTo>
                      <a:lnTo>
                        <a:pt x="8" y="0"/>
                      </a:lnTo>
                      <a:lnTo>
                        <a:pt x="8" y="0"/>
                      </a:lnTo>
                      <a:lnTo>
                        <a:pt x="8" y="0"/>
                      </a:lnTo>
                      <a:lnTo>
                        <a:pt x="8" y="2"/>
                      </a:lnTo>
                      <a:lnTo>
                        <a:pt x="10" y="2"/>
                      </a:lnTo>
                      <a:lnTo>
                        <a:pt x="10" y="2"/>
                      </a:lnTo>
                      <a:lnTo>
                        <a:pt x="10" y="2"/>
                      </a:lnTo>
                      <a:lnTo>
                        <a:pt x="10" y="2"/>
                      </a:lnTo>
                      <a:lnTo>
                        <a:pt x="10" y="4"/>
                      </a:lnTo>
                      <a:lnTo>
                        <a:pt x="12" y="4"/>
                      </a:lnTo>
                      <a:lnTo>
                        <a:pt x="12" y="4"/>
                      </a:lnTo>
                      <a:lnTo>
                        <a:pt x="12" y="4"/>
                      </a:lnTo>
                      <a:lnTo>
                        <a:pt x="12" y="4"/>
                      </a:lnTo>
                      <a:lnTo>
                        <a:pt x="12" y="4"/>
                      </a:lnTo>
                      <a:lnTo>
                        <a:pt x="14" y="4"/>
                      </a:lnTo>
                      <a:lnTo>
                        <a:pt x="14" y="4"/>
                      </a:lnTo>
                      <a:lnTo>
                        <a:pt x="14" y="2"/>
                      </a:lnTo>
                      <a:lnTo>
                        <a:pt x="15" y="2"/>
                      </a:lnTo>
                      <a:lnTo>
                        <a:pt x="15" y="2"/>
                      </a:lnTo>
                      <a:lnTo>
                        <a:pt x="15" y="2"/>
                      </a:lnTo>
                      <a:lnTo>
                        <a:pt x="17" y="2"/>
                      </a:lnTo>
                      <a:lnTo>
                        <a:pt x="17" y="2"/>
                      </a:lnTo>
                      <a:lnTo>
                        <a:pt x="17" y="2"/>
                      </a:lnTo>
                      <a:lnTo>
                        <a:pt x="17" y="2"/>
                      </a:lnTo>
                      <a:lnTo>
                        <a:pt x="19" y="2"/>
                      </a:lnTo>
                      <a:lnTo>
                        <a:pt x="19" y="2"/>
                      </a:lnTo>
                      <a:lnTo>
                        <a:pt x="19" y="0"/>
                      </a:lnTo>
                      <a:lnTo>
                        <a:pt x="21" y="0"/>
                      </a:lnTo>
                      <a:lnTo>
                        <a:pt x="21" y="0"/>
                      </a:lnTo>
                      <a:lnTo>
                        <a:pt x="21" y="0"/>
                      </a:lnTo>
                      <a:lnTo>
                        <a:pt x="21" y="0"/>
                      </a:lnTo>
                      <a:lnTo>
                        <a:pt x="23" y="0"/>
                      </a:lnTo>
                      <a:lnTo>
                        <a:pt x="23"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39" name="Freeform 2122">
                  <a:extLst>
                    <a:ext uri="{FF2B5EF4-FFF2-40B4-BE49-F238E27FC236}">
                      <a16:creationId xmlns:a16="http://schemas.microsoft.com/office/drawing/2014/main" id="{91C5B5FB-4FB3-4916-B6B0-9145238157A9}"/>
                    </a:ext>
                  </a:extLst>
                </p:cNvPr>
                <p:cNvSpPr>
                  <a:spLocks/>
                </p:cNvSpPr>
                <p:nvPr/>
              </p:nvSpPr>
              <p:spPr bwMode="auto">
                <a:xfrm>
                  <a:off x="18908853" y="5938839"/>
                  <a:ext cx="103188" cy="106363"/>
                </a:xfrm>
                <a:custGeom>
                  <a:avLst/>
                  <a:gdLst>
                    <a:gd name="T0" fmla="*/ 4 w 65"/>
                    <a:gd name="T1" fmla="*/ 2 h 67"/>
                    <a:gd name="T2" fmla="*/ 4 w 65"/>
                    <a:gd name="T3" fmla="*/ 6 h 67"/>
                    <a:gd name="T4" fmla="*/ 5 w 65"/>
                    <a:gd name="T5" fmla="*/ 4 h 67"/>
                    <a:gd name="T6" fmla="*/ 9 w 65"/>
                    <a:gd name="T7" fmla="*/ 8 h 67"/>
                    <a:gd name="T8" fmla="*/ 13 w 65"/>
                    <a:gd name="T9" fmla="*/ 8 h 67"/>
                    <a:gd name="T10" fmla="*/ 17 w 65"/>
                    <a:gd name="T11" fmla="*/ 10 h 67"/>
                    <a:gd name="T12" fmla="*/ 21 w 65"/>
                    <a:gd name="T13" fmla="*/ 11 h 67"/>
                    <a:gd name="T14" fmla="*/ 25 w 65"/>
                    <a:gd name="T15" fmla="*/ 13 h 67"/>
                    <a:gd name="T16" fmla="*/ 28 w 65"/>
                    <a:gd name="T17" fmla="*/ 15 h 67"/>
                    <a:gd name="T18" fmla="*/ 34 w 65"/>
                    <a:gd name="T19" fmla="*/ 15 h 67"/>
                    <a:gd name="T20" fmla="*/ 38 w 65"/>
                    <a:gd name="T21" fmla="*/ 13 h 67"/>
                    <a:gd name="T22" fmla="*/ 42 w 65"/>
                    <a:gd name="T23" fmla="*/ 11 h 67"/>
                    <a:gd name="T24" fmla="*/ 46 w 65"/>
                    <a:gd name="T25" fmla="*/ 11 h 67"/>
                    <a:gd name="T26" fmla="*/ 49 w 65"/>
                    <a:gd name="T27" fmla="*/ 11 h 67"/>
                    <a:gd name="T28" fmla="*/ 53 w 65"/>
                    <a:gd name="T29" fmla="*/ 8 h 67"/>
                    <a:gd name="T30" fmla="*/ 55 w 65"/>
                    <a:gd name="T31" fmla="*/ 10 h 67"/>
                    <a:gd name="T32" fmla="*/ 59 w 65"/>
                    <a:gd name="T33" fmla="*/ 8 h 67"/>
                    <a:gd name="T34" fmla="*/ 61 w 65"/>
                    <a:gd name="T35" fmla="*/ 8 h 67"/>
                    <a:gd name="T36" fmla="*/ 65 w 65"/>
                    <a:gd name="T37" fmla="*/ 11 h 67"/>
                    <a:gd name="T38" fmla="*/ 65 w 65"/>
                    <a:gd name="T39" fmla="*/ 15 h 67"/>
                    <a:gd name="T40" fmla="*/ 65 w 65"/>
                    <a:gd name="T41" fmla="*/ 21 h 67"/>
                    <a:gd name="T42" fmla="*/ 65 w 65"/>
                    <a:gd name="T43" fmla="*/ 25 h 67"/>
                    <a:gd name="T44" fmla="*/ 65 w 65"/>
                    <a:gd name="T45" fmla="*/ 31 h 67"/>
                    <a:gd name="T46" fmla="*/ 65 w 65"/>
                    <a:gd name="T47" fmla="*/ 34 h 67"/>
                    <a:gd name="T48" fmla="*/ 65 w 65"/>
                    <a:gd name="T49" fmla="*/ 40 h 67"/>
                    <a:gd name="T50" fmla="*/ 63 w 65"/>
                    <a:gd name="T51" fmla="*/ 38 h 67"/>
                    <a:gd name="T52" fmla="*/ 61 w 65"/>
                    <a:gd name="T53" fmla="*/ 36 h 67"/>
                    <a:gd name="T54" fmla="*/ 59 w 65"/>
                    <a:gd name="T55" fmla="*/ 40 h 67"/>
                    <a:gd name="T56" fmla="*/ 61 w 65"/>
                    <a:gd name="T57" fmla="*/ 46 h 67"/>
                    <a:gd name="T58" fmla="*/ 61 w 65"/>
                    <a:gd name="T59" fmla="*/ 48 h 67"/>
                    <a:gd name="T60" fmla="*/ 57 w 65"/>
                    <a:gd name="T61" fmla="*/ 50 h 67"/>
                    <a:gd name="T62" fmla="*/ 59 w 65"/>
                    <a:gd name="T63" fmla="*/ 54 h 67"/>
                    <a:gd name="T64" fmla="*/ 59 w 65"/>
                    <a:gd name="T65" fmla="*/ 55 h 67"/>
                    <a:gd name="T66" fmla="*/ 59 w 65"/>
                    <a:gd name="T67" fmla="*/ 59 h 67"/>
                    <a:gd name="T68" fmla="*/ 55 w 65"/>
                    <a:gd name="T69" fmla="*/ 59 h 67"/>
                    <a:gd name="T70" fmla="*/ 53 w 65"/>
                    <a:gd name="T71" fmla="*/ 55 h 67"/>
                    <a:gd name="T72" fmla="*/ 49 w 65"/>
                    <a:gd name="T73" fmla="*/ 55 h 67"/>
                    <a:gd name="T74" fmla="*/ 49 w 65"/>
                    <a:gd name="T75" fmla="*/ 59 h 67"/>
                    <a:gd name="T76" fmla="*/ 48 w 65"/>
                    <a:gd name="T77" fmla="*/ 63 h 67"/>
                    <a:gd name="T78" fmla="*/ 46 w 65"/>
                    <a:gd name="T79" fmla="*/ 63 h 67"/>
                    <a:gd name="T80" fmla="*/ 42 w 65"/>
                    <a:gd name="T81" fmla="*/ 63 h 67"/>
                    <a:gd name="T82" fmla="*/ 40 w 65"/>
                    <a:gd name="T83" fmla="*/ 67 h 67"/>
                    <a:gd name="T84" fmla="*/ 36 w 65"/>
                    <a:gd name="T85" fmla="*/ 67 h 67"/>
                    <a:gd name="T86" fmla="*/ 32 w 65"/>
                    <a:gd name="T87" fmla="*/ 67 h 67"/>
                    <a:gd name="T88" fmla="*/ 28 w 65"/>
                    <a:gd name="T89" fmla="*/ 67 h 67"/>
                    <a:gd name="T90" fmla="*/ 26 w 65"/>
                    <a:gd name="T91" fmla="*/ 65 h 67"/>
                    <a:gd name="T92" fmla="*/ 25 w 65"/>
                    <a:gd name="T93" fmla="*/ 63 h 67"/>
                    <a:gd name="T94" fmla="*/ 21 w 65"/>
                    <a:gd name="T95" fmla="*/ 61 h 67"/>
                    <a:gd name="T96" fmla="*/ 19 w 65"/>
                    <a:gd name="T97" fmla="*/ 55 h 67"/>
                    <a:gd name="T98" fmla="*/ 15 w 65"/>
                    <a:gd name="T99" fmla="*/ 54 h 67"/>
                    <a:gd name="T100" fmla="*/ 13 w 65"/>
                    <a:gd name="T101" fmla="*/ 48 h 67"/>
                    <a:gd name="T102" fmla="*/ 11 w 65"/>
                    <a:gd name="T103" fmla="*/ 44 h 67"/>
                    <a:gd name="T104" fmla="*/ 9 w 65"/>
                    <a:gd name="T105" fmla="*/ 38 h 67"/>
                    <a:gd name="T106" fmla="*/ 11 w 65"/>
                    <a:gd name="T107" fmla="*/ 36 h 67"/>
                    <a:gd name="T108" fmla="*/ 9 w 65"/>
                    <a:gd name="T109" fmla="*/ 31 h 67"/>
                    <a:gd name="T110" fmla="*/ 5 w 65"/>
                    <a:gd name="T111" fmla="*/ 29 h 67"/>
                    <a:gd name="T112" fmla="*/ 4 w 65"/>
                    <a:gd name="T113" fmla="*/ 23 h 67"/>
                    <a:gd name="T114" fmla="*/ 2 w 65"/>
                    <a:gd name="T115" fmla="*/ 19 h 67"/>
                    <a:gd name="T116" fmla="*/ 0 w 65"/>
                    <a:gd name="T117" fmla="*/ 15 h 67"/>
                    <a:gd name="T118" fmla="*/ 0 w 65"/>
                    <a:gd name="T119" fmla="*/ 11 h 67"/>
                    <a:gd name="T120" fmla="*/ 2 w 65"/>
                    <a:gd name="T121" fmla="*/ 6 h 67"/>
                    <a:gd name="T122" fmla="*/ 2 w 65"/>
                    <a:gd name="T123" fmla="*/ 0 h 67"/>
                    <a:gd name="T124" fmla="*/ 7 w 65"/>
                    <a:gd name="T1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 h="67">
                      <a:moveTo>
                        <a:pt x="7" y="0"/>
                      </a:moveTo>
                      <a:lnTo>
                        <a:pt x="7" y="2"/>
                      </a:lnTo>
                      <a:lnTo>
                        <a:pt x="5" y="2"/>
                      </a:lnTo>
                      <a:lnTo>
                        <a:pt x="5" y="2"/>
                      </a:lnTo>
                      <a:lnTo>
                        <a:pt x="5" y="2"/>
                      </a:lnTo>
                      <a:lnTo>
                        <a:pt x="5" y="2"/>
                      </a:lnTo>
                      <a:lnTo>
                        <a:pt x="4" y="2"/>
                      </a:lnTo>
                      <a:lnTo>
                        <a:pt x="4" y="2"/>
                      </a:lnTo>
                      <a:lnTo>
                        <a:pt x="4" y="4"/>
                      </a:lnTo>
                      <a:lnTo>
                        <a:pt x="4" y="4"/>
                      </a:lnTo>
                      <a:lnTo>
                        <a:pt x="4" y="4"/>
                      </a:lnTo>
                      <a:lnTo>
                        <a:pt x="4" y="4"/>
                      </a:lnTo>
                      <a:lnTo>
                        <a:pt x="4" y="6"/>
                      </a:lnTo>
                      <a:lnTo>
                        <a:pt x="2" y="6"/>
                      </a:lnTo>
                      <a:lnTo>
                        <a:pt x="2" y="6"/>
                      </a:lnTo>
                      <a:lnTo>
                        <a:pt x="4" y="6"/>
                      </a:lnTo>
                      <a:lnTo>
                        <a:pt x="4" y="6"/>
                      </a:lnTo>
                      <a:lnTo>
                        <a:pt x="5" y="6"/>
                      </a:lnTo>
                      <a:lnTo>
                        <a:pt x="5" y="6"/>
                      </a:lnTo>
                      <a:lnTo>
                        <a:pt x="5" y="6"/>
                      </a:lnTo>
                      <a:lnTo>
                        <a:pt x="5" y="4"/>
                      </a:lnTo>
                      <a:lnTo>
                        <a:pt x="5" y="4"/>
                      </a:lnTo>
                      <a:lnTo>
                        <a:pt x="5" y="4"/>
                      </a:lnTo>
                      <a:lnTo>
                        <a:pt x="5" y="4"/>
                      </a:lnTo>
                      <a:lnTo>
                        <a:pt x="5" y="6"/>
                      </a:lnTo>
                      <a:lnTo>
                        <a:pt x="7" y="6"/>
                      </a:lnTo>
                      <a:lnTo>
                        <a:pt x="7" y="6"/>
                      </a:lnTo>
                      <a:lnTo>
                        <a:pt x="7" y="6"/>
                      </a:lnTo>
                      <a:lnTo>
                        <a:pt x="9" y="6"/>
                      </a:lnTo>
                      <a:lnTo>
                        <a:pt x="9" y="8"/>
                      </a:lnTo>
                      <a:lnTo>
                        <a:pt x="9" y="8"/>
                      </a:lnTo>
                      <a:lnTo>
                        <a:pt x="9" y="8"/>
                      </a:lnTo>
                      <a:lnTo>
                        <a:pt x="9" y="8"/>
                      </a:lnTo>
                      <a:lnTo>
                        <a:pt x="9" y="8"/>
                      </a:lnTo>
                      <a:lnTo>
                        <a:pt x="11" y="8"/>
                      </a:lnTo>
                      <a:lnTo>
                        <a:pt x="11" y="8"/>
                      </a:lnTo>
                      <a:lnTo>
                        <a:pt x="11" y="8"/>
                      </a:lnTo>
                      <a:lnTo>
                        <a:pt x="11" y="8"/>
                      </a:lnTo>
                      <a:lnTo>
                        <a:pt x="11" y="8"/>
                      </a:lnTo>
                      <a:lnTo>
                        <a:pt x="13" y="8"/>
                      </a:lnTo>
                      <a:lnTo>
                        <a:pt x="13" y="8"/>
                      </a:lnTo>
                      <a:lnTo>
                        <a:pt x="13" y="8"/>
                      </a:lnTo>
                      <a:lnTo>
                        <a:pt x="13" y="10"/>
                      </a:lnTo>
                      <a:lnTo>
                        <a:pt x="13" y="10"/>
                      </a:lnTo>
                      <a:lnTo>
                        <a:pt x="15" y="10"/>
                      </a:lnTo>
                      <a:lnTo>
                        <a:pt x="15" y="10"/>
                      </a:lnTo>
                      <a:lnTo>
                        <a:pt x="15" y="10"/>
                      </a:lnTo>
                      <a:lnTo>
                        <a:pt x="17" y="10"/>
                      </a:lnTo>
                      <a:lnTo>
                        <a:pt x="17" y="10"/>
                      </a:lnTo>
                      <a:lnTo>
                        <a:pt x="17" y="10"/>
                      </a:lnTo>
                      <a:lnTo>
                        <a:pt x="17" y="10"/>
                      </a:lnTo>
                      <a:lnTo>
                        <a:pt x="17" y="11"/>
                      </a:lnTo>
                      <a:lnTo>
                        <a:pt x="19" y="11"/>
                      </a:lnTo>
                      <a:lnTo>
                        <a:pt x="19" y="11"/>
                      </a:lnTo>
                      <a:lnTo>
                        <a:pt x="21" y="11"/>
                      </a:lnTo>
                      <a:lnTo>
                        <a:pt x="21" y="11"/>
                      </a:lnTo>
                      <a:lnTo>
                        <a:pt x="21" y="11"/>
                      </a:lnTo>
                      <a:lnTo>
                        <a:pt x="21" y="13"/>
                      </a:lnTo>
                      <a:lnTo>
                        <a:pt x="21" y="13"/>
                      </a:lnTo>
                      <a:lnTo>
                        <a:pt x="23" y="13"/>
                      </a:lnTo>
                      <a:lnTo>
                        <a:pt x="23" y="13"/>
                      </a:lnTo>
                      <a:lnTo>
                        <a:pt x="23" y="13"/>
                      </a:lnTo>
                      <a:lnTo>
                        <a:pt x="23" y="13"/>
                      </a:lnTo>
                      <a:lnTo>
                        <a:pt x="25" y="13"/>
                      </a:lnTo>
                      <a:lnTo>
                        <a:pt x="25" y="13"/>
                      </a:lnTo>
                      <a:lnTo>
                        <a:pt x="25" y="15"/>
                      </a:lnTo>
                      <a:lnTo>
                        <a:pt x="26" y="15"/>
                      </a:lnTo>
                      <a:lnTo>
                        <a:pt x="26" y="15"/>
                      </a:lnTo>
                      <a:lnTo>
                        <a:pt x="26" y="15"/>
                      </a:lnTo>
                      <a:lnTo>
                        <a:pt x="26" y="15"/>
                      </a:lnTo>
                      <a:lnTo>
                        <a:pt x="28" y="15"/>
                      </a:lnTo>
                      <a:lnTo>
                        <a:pt x="28" y="15"/>
                      </a:lnTo>
                      <a:lnTo>
                        <a:pt x="28" y="15"/>
                      </a:lnTo>
                      <a:lnTo>
                        <a:pt x="30" y="15"/>
                      </a:lnTo>
                      <a:lnTo>
                        <a:pt x="30" y="15"/>
                      </a:lnTo>
                      <a:lnTo>
                        <a:pt x="32" y="15"/>
                      </a:lnTo>
                      <a:lnTo>
                        <a:pt x="32" y="15"/>
                      </a:lnTo>
                      <a:lnTo>
                        <a:pt x="32" y="15"/>
                      </a:lnTo>
                      <a:lnTo>
                        <a:pt x="32" y="15"/>
                      </a:lnTo>
                      <a:lnTo>
                        <a:pt x="34" y="15"/>
                      </a:lnTo>
                      <a:lnTo>
                        <a:pt x="34" y="15"/>
                      </a:lnTo>
                      <a:lnTo>
                        <a:pt x="34" y="15"/>
                      </a:lnTo>
                      <a:lnTo>
                        <a:pt x="34" y="15"/>
                      </a:lnTo>
                      <a:lnTo>
                        <a:pt x="34" y="15"/>
                      </a:lnTo>
                      <a:lnTo>
                        <a:pt x="36" y="15"/>
                      </a:lnTo>
                      <a:lnTo>
                        <a:pt x="36" y="13"/>
                      </a:lnTo>
                      <a:lnTo>
                        <a:pt x="36" y="13"/>
                      </a:lnTo>
                      <a:lnTo>
                        <a:pt x="38" y="13"/>
                      </a:lnTo>
                      <a:lnTo>
                        <a:pt x="38" y="13"/>
                      </a:lnTo>
                      <a:lnTo>
                        <a:pt x="38" y="13"/>
                      </a:lnTo>
                      <a:lnTo>
                        <a:pt x="38" y="13"/>
                      </a:lnTo>
                      <a:lnTo>
                        <a:pt x="40" y="13"/>
                      </a:lnTo>
                      <a:lnTo>
                        <a:pt x="40" y="13"/>
                      </a:lnTo>
                      <a:lnTo>
                        <a:pt x="42" y="13"/>
                      </a:lnTo>
                      <a:lnTo>
                        <a:pt x="42" y="11"/>
                      </a:lnTo>
                      <a:lnTo>
                        <a:pt x="42" y="11"/>
                      </a:lnTo>
                      <a:lnTo>
                        <a:pt x="42" y="11"/>
                      </a:lnTo>
                      <a:lnTo>
                        <a:pt x="44" y="11"/>
                      </a:lnTo>
                      <a:lnTo>
                        <a:pt x="44" y="11"/>
                      </a:lnTo>
                      <a:lnTo>
                        <a:pt x="44" y="13"/>
                      </a:lnTo>
                      <a:lnTo>
                        <a:pt x="44" y="13"/>
                      </a:lnTo>
                      <a:lnTo>
                        <a:pt x="44" y="11"/>
                      </a:lnTo>
                      <a:lnTo>
                        <a:pt x="46" y="11"/>
                      </a:lnTo>
                      <a:lnTo>
                        <a:pt x="46" y="11"/>
                      </a:lnTo>
                      <a:lnTo>
                        <a:pt x="46" y="11"/>
                      </a:lnTo>
                      <a:lnTo>
                        <a:pt x="48" y="11"/>
                      </a:lnTo>
                      <a:lnTo>
                        <a:pt x="48" y="11"/>
                      </a:lnTo>
                      <a:lnTo>
                        <a:pt x="48" y="11"/>
                      </a:lnTo>
                      <a:lnTo>
                        <a:pt x="48" y="11"/>
                      </a:lnTo>
                      <a:lnTo>
                        <a:pt x="49" y="11"/>
                      </a:lnTo>
                      <a:lnTo>
                        <a:pt x="49" y="11"/>
                      </a:lnTo>
                      <a:lnTo>
                        <a:pt x="49" y="11"/>
                      </a:lnTo>
                      <a:lnTo>
                        <a:pt x="49" y="11"/>
                      </a:lnTo>
                      <a:lnTo>
                        <a:pt x="49" y="10"/>
                      </a:lnTo>
                      <a:lnTo>
                        <a:pt x="51" y="10"/>
                      </a:lnTo>
                      <a:lnTo>
                        <a:pt x="51" y="10"/>
                      </a:lnTo>
                      <a:lnTo>
                        <a:pt x="51" y="10"/>
                      </a:lnTo>
                      <a:lnTo>
                        <a:pt x="51" y="8"/>
                      </a:lnTo>
                      <a:lnTo>
                        <a:pt x="53" y="8"/>
                      </a:lnTo>
                      <a:lnTo>
                        <a:pt x="53" y="8"/>
                      </a:lnTo>
                      <a:lnTo>
                        <a:pt x="53" y="8"/>
                      </a:lnTo>
                      <a:lnTo>
                        <a:pt x="53" y="8"/>
                      </a:lnTo>
                      <a:lnTo>
                        <a:pt x="53" y="8"/>
                      </a:lnTo>
                      <a:lnTo>
                        <a:pt x="53" y="10"/>
                      </a:lnTo>
                      <a:lnTo>
                        <a:pt x="55" y="10"/>
                      </a:lnTo>
                      <a:lnTo>
                        <a:pt x="55" y="10"/>
                      </a:lnTo>
                      <a:lnTo>
                        <a:pt x="55" y="10"/>
                      </a:lnTo>
                      <a:lnTo>
                        <a:pt x="55" y="10"/>
                      </a:lnTo>
                      <a:lnTo>
                        <a:pt x="55" y="10"/>
                      </a:lnTo>
                      <a:lnTo>
                        <a:pt x="57" y="10"/>
                      </a:lnTo>
                      <a:lnTo>
                        <a:pt x="57" y="10"/>
                      </a:lnTo>
                      <a:lnTo>
                        <a:pt x="57" y="8"/>
                      </a:lnTo>
                      <a:lnTo>
                        <a:pt x="57" y="8"/>
                      </a:lnTo>
                      <a:lnTo>
                        <a:pt x="57" y="8"/>
                      </a:lnTo>
                      <a:lnTo>
                        <a:pt x="59" y="8"/>
                      </a:lnTo>
                      <a:lnTo>
                        <a:pt x="59" y="8"/>
                      </a:lnTo>
                      <a:lnTo>
                        <a:pt x="59" y="8"/>
                      </a:lnTo>
                      <a:lnTo>
                        <a:pt x="61" y="8"/>
                      </a:lnTo>
                      <a:lnTo>
                        <a:pt x="61" y="8"/>
                      </a:lnTo>
                      <a:lnTo>
                        <a:pt x="61" y="8"/>
                      </a:lnTo>
                      <a:lnTo>
                        <a:pt x="61" y="8"/>
                      </a:lnTo>
                      <a:lnTo>
                        <a:pt x="61" y="8"/>
                      </a:lnTo>
                      <a:lnTo>
                        <a:pt x="61" y="8"/>
                      </a:lnTo>
                      <a:lnTo>
                        <a:pt x="61" y="8"/>
                      </a:lnTo>
                      <a:lnTo>
                        <a:pt x="63" y="8"/>
                      </a:lnTo>
                      <a:lnTo>
                        <a:pt x="63" y="10"/>
                      </a:lnTo>
                      <a:lnTo>
                        <a:pt x="63" y="10"/>
                      </a:lnTo>
                      <a:lnTo>
                        <a:pt x="63" y="10"/>
                      </a:lnTo>
                      <a:lnTo>
                        <a:pt x="65" y="10"/>
                      </a:lnTo>
                      <a:lnTo>
                        <a:pt x="65" y="10"/>
                      </a:lnTo>
                      <a:lnTo>
                        <a:pt x="65" y="11"/>
                      </a:lnTo>
                      <a:lnTo>
                        <a:pt x="65" y="11"/>
                      </a:lnTo>
                      <a:lnTo>
                        <a:pt x="65" y="11"/>
                      </a:lnTo>
                      <a:lnTo>
                        <a:pt x="65" y="13"/>
                      </a:lnTo>
                      <a:lnTo>
                        <a:pt x="65" y="13"/>
                      </a:lnTo>
                      <a:lnTo>
                        <a:pt x="65" y="13"/>
                      </a:lnTo>
                      <a:lnTo>
                        <a:pt x="65" y="15"/>
                      </a:lnTo>
                      <a:lnTo>
                        <a:pt x="65" y="15"/>
                      </a:lnTo>
                      <a:lnTo>
                        <a:pt x="65" y="15"/>
                      </a:lnTo>
                      <a:lnTo>
                        <a:pt x="65" y="15"/>
                      </a:lnTo>
                      <a:lnTo>
                        <a:pt x="65" y="15"/>
                      </a:lnTo>
                      <a:lnTo>
                        <a:pt x="65" y="17"/>
                      </a:lnTo>
                      <a:lnTo>
                        <a:pt x="65" y="17"/>
                      </a:lnTo>
                      <a:lnTo>
                        <a:pt x="65" y="17"/>
                      </a:lnTo>
                      <a:lnTo>
                        <a:pt x="65" y="19"/>
                      </a:lnTo>
                      <a:lnTo>
                        <a:pt x="65" y="19"/>
                      </a:lnTo>
                      <a:lnTo>
                        <a:pt x="65" y="21"/>
                      </a:lnTo>
                      <a:lnTo>
                        <a:pt x="65" y="21"/>
                      </a:lnTo>
                      <a:lnTo>
                        <a:pt x="65" y="21"/>
                      </a:lnTo>
                      <a:lnTo>
                        <a:pt x="65" y="21"/>
                      </a:lnTo>
                      <a:lnTo>
                        <a:pt x="65" y="23"/>
                      </a:lnTo>
                      <a:lnTo>
                        <a:pt x="65" y="23"/>
                      </a:lnTo>
                      <a:lnTo>
                        <a:pt x="65" y="23"/>
                      </a:lnTo>
                      <a:lnTo>
                        <a:pt x="65" y="23"/>
                      </a:lnTo>
                      <a:lnTo>
                        <a:pt x="65" y="25"/>
                      </a:lnTo>
                      <a:lnTo>
                        <a:pt x="65" y="25"/>
                      </a:lnTo>
                      <a:lnTo>
                        <a:pt x="65" y="27"/>
                      </a:lnTo>
                      <a:lnTo>
                        <a:pt x="65" y="27"/>
                      </a:lnTo>
                      <a:lnTo>
                        <a:pt x="65" y="29"/>
                      </a:lnTo>
                      <a:lnTo>
                        <a:pt x="65" y="29"/>
                      </a:lnTo>
                      <a:lnTo>
                        <a:pt x="65" y="29"/>
                      </a:lnTo>
                      <a:lnTo>
                        <a:pt x="65" y="31"/>
                      </a:lnTo>
                      <a:lnTo>
                        <a:pt x="65" y="31"/>
                      </a:lnTo>
                      <a:lnTo>
                        <a:pt x="65" y="31"/>
                      </a:lnTo>
                      <a:lnTo>
                        <a:pt x="65" y="31"/>
                      </a:lnTo>
                      <a:lnTo>
                        <a:pt x="65" y="32"/>
                      </a:lnTo>
                      <a:lnTo>
                        <a:pt x="65" y="32"/>
                      </a:lnTo>
                      <a:lnTo>
                        <a:pt x="65" y="32"/>
                      </a:lnTo>
                      <a:lnTo>
                        <a:pt x="65" y="34"/>
                      </a:lnTo>
                      <a:lnTo>
                        <a:pt x="65" y="34"/>
                      </a:lnTo>
                      <a:lnTo>
                        <a:pt x="65" y="34"/>
                      </a:lnTo>
                      <a:lnTo>
                        <a:pt x="65" y="34"/>
                      </a:lnTo>
                      <a:lnTo>
                        <a:pt x="65" y="36"/>
                      </a:lnTo>
                      <a:lnTo>
                        <a:pt x="65" y="36"/>
                      </a:lnTo>
                      <a:lnTo>
                        <a:pt x="65" y="38"/>
                      </a:lnTo>
                      <a:lnTo>
                        <a:pt x="65" y="38"/>
                      </a:lnTo>
                      <a:lnTo>
                        <a:pt x="65" y="38"/>
                      </a:lnTo>
                      <a:lnTo>
                        <a:pt x="65" y="38"/>
                      </a:lnTo>
                      <a:lnTo>
                        <a:pt x="65" y="40"/>
                      </a:lnTo>
                      <a:lnTo>
                        <a:pt x="65" y="40"/>
                      </a:lnTo>
                      <a:lnTo>
                        <a:pt x="65" y="40"/>
                      </a:lnTo>
                      <a:lnTo>
                        <a:pt x="65" y="40"/>
                      </a:lnTo>
                      <a:lnTo>
                        <a:pt x="65" y="40"/>
                      </a:lnTo>
                      <a:lnTo>
                        <a:pt x="63" y="40"/>
                      </a:lnTo>
                      <a:lnTo>
                        <a:pt x="63" y="40"/>
                      </a:lnTo>
                      <a:lnTo>
                        <a:pt x="63" y="40"/>
                      </a:lnTo>
                      <a:lnTo>
                        <a:pt x="63" y="38"/>
                      </a:lnTo>
                      <a:lnTo>
                        <a:pt x="63" y="38"/>
                      </a:lnTo>
                      <a:lnTo>
                        <a:pt x="63" y="38"/>
                      </a:lnTo>
                      <a:lnTo>
                        <a:pt x="63" y="38"/>
                      </a:lnTo>
                      <a:lnTo>
                        <a:pt x="63" y="38"/>
                      </a:lnTo>
                      <a:lnTo>
                        <a:pt x="63" y="38"/>
                      </a:lnTo>
                      <a:lnTo>
                        <a:pt x="63" y="36"/>
                      </a:lnTo>
                      <a:lnTo>
                        <a:pt x="63" y="36"/>
                      </a:lnTo>
                      <a:lnTo>
                        <a:pt x="63" y="36"/>
                      </a:lnTo>
                      <a:lnTo>
                        <a:pt x="61" y="36"/>
                      </a:lnTo>
                      <a:lnTo>
                        <a:pt x="61" y="36"/>
                      </a:lnTo>
                      <a:lnTo>
                        <a:pt x="61" y="36"/>
                      </a:lnTo>
                      <a:lnTo>
                        <a:pt x="61" y="36"/>
                      </a:lnTo>
                      <a:lnTo>
                        <a:pt x="61" y="38"/>
                      </a:lnTo>
                      <a:lnTo>
                        <a:pt x="61" y="38"/>
                      </a:lnTo>
                      <a:lnTo>
                        <a:pt x="59" y="38"/>
                      </a:lnTo>
                      <a:lnTo>
                        <a:pt x="59" y="38"/>
                      </a:lnTo>
                      <a:lnTo>
                        <a:pt x="59" y="40"/>
                      </a:lnTo>
                      <a:lnTo>
                        <a:pt x="59" y="40"/>
                      </a:lnTo>
                      <a:lnTo>
                        <a:pt x="59" y="42"/>
                      </a:lnTo>
                      <a:lnTo>
                        <a:pt x="59" y="42"/>
                      </a:lnTo>
                      <a:lnTo>
                        <a:pt x="59" y="44"/>
                      </a:lnTo>
                      <a:lnTo>
                        <a:pt x="59" y="44"/>
                      </a:lnTo>
                      <a:lnTo>
                        <a:pt x="61" y="44"/>
                      </a:lnTo>
                      <a:lnTo>
                        <a:pt x="61" y="44"/>
                      </a:lnTo>
                      <a:lnTo>
                        <a:pt x="61" y="46"/>
                      </a:lnTo>
                      <a:lnTo>
                        <a:pt x="61" y="46"/>
                      </a:lnTo>
                      <a:lnTo>
                        <a:pt x="61" y="46"/>
                      </a:lnTo>
                      <a:lnTo>
                        <a:pt x="63" y="46"/>
                      </a:lnTo>
                      <a:lnTo>
                        <a:pt x="63" y="48"/>
                      </a:lnTo>
                      <a:lnTo>
                        <a:pt x="61" y="48"/>
                      </a:lnTo>
                      <a:lnTo>
                        <a:pt x="61" y="48"/>
                      </a:lnTo>
                      <a:lnTo>
                        <a:pt x="61" y="48"/>
                      </a:lnTo>
                      <a:lnTo>
                        <a:pt x="61" y="48"/>
                      </a:lnTo>
                      <a:lnTo>
                        <a:pt x="61" y="48"/>
                      </a:lnTo>
                      <a:lnTo>
                        <a:pt x="59" y="48"/>
                      </a:lnTo>
                      <a:lnTo>
                        <a:pt x="59" y="48"/>
                      </a:lnTo>
                      <a:lnTo>
                        <a:pt x="59" y="48"/>
                      </a:lnTo>
                      <a:lnTo>
                        <a:pt x="59" y="48"/>
                      </a:lnTo>
                      <a:lnTo>
                        <a:pt x="59" y="48"/>
                      </a:lnTo>
                      <a:lnTo>
                        <a:pt x="57" y="48"/>
                      </a:lnTo>
                      <a:lnTo>
                        <a:pt x="57" y="50"/>
                      </a:lnTo>
                      <a:lnTo>
                        <a:pt x="57" y="50"/>
                      </a:lnTo>
                      <a:lnTo>
                        <a:pt x="57" y="50"/>
                      </a:lnTo>
                      <a:lnTo>
                        <a:pt x="57" y="50"/>
                      </a:lnTo>
                      <a:lnTo>
                        <a:pt x="59" y="50"/>
                      </a:lnTo>
                      <a:lnTo>
                        <a:pt x="59" y="50"/>
                      </a:lnTo>
                      <a:lnTo>
                        <a:pt x="59" y="52"/>
                      </a:lnTo>
                      <a:lnTo>
                        <a:pt x="59" y="52"/>
                      </a:lnTo>
                      <a:lnTo>
                        <a:pt x="59" y="54"/>
                      </a:lnTo>
                      <a:lnTo>
                        <a:pt x="59" y="54"/>
                      </a:lnTo>
                      <a:lnTo>
                        <a:pt x="59" y="54"/>
                      </a:lnTo>
                      <a:lnTo>
                        <a:pt x="59" y="54"/>
                      </a:lnTo>
                      <a:lnTo>
                        <a:pt x="59" y="54"/>
                      </a:lnTo>
                      <a:lnTo>
                        <a:pt x="59" y="55"/>
                      </a:lnTo>
                      <a:lnTo>
                        <a:pt x="59" y="55"/>
                      </a:lnTo>
                      <a:lnTo>
                        <a:pt x="59" y="55"/>
                      </a:lnTo>
                      <a:lnTo>
                        <a:pt x="59" y="55"/>
                      </a:lnTo>
                      <a:lnTo>
                        <a:pt x="61" y="55"/>
                      </a:lnTo>
                      <a:lnTo>
                        <a:pt x="61" y="55"/>
                      </a:lnTo>
                      <a:lnTo>
                        <a:pt x="59" y="55"/>
                      </a:lnTo>
                      <a:lnTo>
                        <a:pt x="59" y="57"/>
                      </a:lnTo>
                      <a:lnTo>
                        <a:pt x="59" y="57"/>
                      </a:lnTo>
                      <a:lnTo>
                        <a:pt x="59" y="57"/>
                      </a:lnTo>
                      <a:lnTo>
                        <a:pt x="59" y="57"/>
                      </a:lnTo>
                      <a:lnTo>
                        <a:pt x="59" y="59"/>
                      </a:lnTo>
                      <a:lnTo>
                        <a:pt x="59" y="59"/>
                      </a:lnTo>
                      <a:lnTo>
                        <a:pt x="59" y="59"/>
                      </a:lnTo>
                      <a:lnTo>
                        <a:pt x="57" y="59"/>
                      </a:lnTo>
                      <a:lnTo>
                        <a:pt x="57" y="57"/>
                      </a:lnTo>
                      <a:lnTo>
                        <a:pt x="57" y="57"/>
                      </a:lnTo>
                      <a:lnTo>
                        <a:pt x="57" y="59"/>
                      </a:lnTo>
                      <a:lnTo>
                        <a:pt x="55" y="59"/>
                      </a:lnTo>
                      <a:lnTo>
                        <a:pt x="55" y="59"/>
                      </a:lnTo>
                      <a:lnTo>
                        <a:pt x="55" y="59"/>
                      </a:lnTo>
                      <a:lnTo>
                        <a:pt x="53" y="59"/>
                      </a:lnTo>
                      <a:lnTo>
                        <a:pt x="53" y="57"/>
                      </a:lnTo>
                      <a:lnTo>
                        <a:pt x="53" y="57"/>
                      </a:lnTo>
                      <a:lnTo>
                        <a:pt x="53" y="57"/>
                      </a:lnTo>
                      <a:lnTo>
                        <a:pt x="53" y="55"/>
                      </a:lnTo>
                      <a:lnTo>
                        <a:pt x="53" y="55"/>
                      </a:lnTo>
                      <a:lnTo>
                        <a:pt x="53" y="55"/>
                      </a:lnTo>
                      <a:lnTo>
                        <a:pt x="51" y="55"/>
                      </a:lnTo>
                      <a:lnTo>
                        <a:pt x="51" y="55"/>
                      </a:lnTo>
                      <a:lnTo>
                        <a:pt x="51" y="54"/>
                      </a:lnTo>
                      <a:lnTo>
                        <a:pt x="51" y="54"/>
                      </a:lnTo>
                      <a:lnTo>
                        <a:pt x="51" y="55"/>
                      </a:lnTo>
                      <a:lnTo>
                        <a:pt x="49" y="55"/>
                      </a:lnTo>
                      <a:lnTo>
                        <a:pt x="49" y="55"/>
                      </a:lnTo>
                      <a:lnTo>
                        <a:pt x="49" y="55"/>
                      </a:lnTo>
                      <a:lnTo>
                        <a:pt x="49" y="55"/>
                      </a:lnTo>
                      <a:lnTo>
                        <a:pt x="49" y="55"/>
                      </a:lnTo>
                      <a:lnTo>
                        <a:pt x="49" y="57"/>
                      </a:lnTo>
                      <a:lnTo>
                        <a:pt x="49" y="57"/>
                      </a:lnTo>
                      <a:lnTo>
                        <a:pt x="49" y="57"/>
                      </a:lnTo>
                      <a:lnTo>
                        <a:pt x="49" y="59"/>
                      </a:lnTo>
                      <a:lnTo>
                        <a:pt x="49" y="59"/>
                      </a:lnTo>
                      <a:lnTo>
                        <a:pt x="49" y="59"/>
                      </a:lnTo>
                      <a:lnTo>
                        <a:pt x="48" y="59"/>
                      </a:lnTo>
                      <a:lnTo>
                        <a:pt x="48" y="59"/>
                      </a:lnTo>
                      <a:lnTo>
                        <a:pt x="48" y="61"/>
                      </a:lnTo>
                      <a:lnTo>
                        <a:pt x="48" y="61"/>
                      </a:lnTo>
                      <a:lnTo>
                        <a:pt x="49" y="61"/>
                      </a:lnTo>
                      <a:lnTo>
                        <a:pt x="49" y="61"/>
                      </a:lnTo>
                      <a:lnTo>
                        <a:pt x="49" y="63"/>
                      </a:lnTo>
                      <a:lnTo>
                        <a:pt x="48" y="63"/>
                      </a:lnTo>
                      <a:lnTo>
                        <a:pt x="48" y="63"/>
                      </a:lnTo>
                      <a:lnTo>
                        <a:pt x="48" y="63"/>
                      </a:lnTo>
                      <a:lnTo>
                        <a:pt x="48" y="63"/>
                      </a:lnTo>
                      <a:lnTo>
                        <a:pt x="48" y="65"/>
                      </a:lnTo>
                      <a:lnTo>
                        <a:pt x="48" y="65"/>
                      </a:lnTo>
                      <a:lnTo>
                        <a:pt x="46" y="65"/>
                      </a:lnTo>
                      <a:lnTo>
                        <a:pt x="46" y="63"/>
                      </a:lnTo>
                      <a:lnTo>
                        <a:pt x="46" y="63"/>
                      </a:lnTo>
                      <a:lnTo>
                        <a:pt x="44" y="63"/>
                      </a:lnTo>
                      <a:lnTo>
                        <a:pt x="44" y="65"/>
                      </a:lnTo>
                      <a:lnTo>
                        <a:pt x="44" y="65"/>
                      </a:lnTo>
                      <a:lnTo>
                        <a:pt x="44" y="63"/>
                      </a:lnTo>
                      <a:lnTo>
                        <a:pt x="44" y="63"/>
                      </a:lnTo>
                      <a:lnTo>
                        <a:pt x="44" y="63"/>
                      </a:lnTo>
                      <a:lnTo>
                        <a:pt x="44" y="63"/>
                      </a:lnTo>
                      <a:lnTo>
                        <a:pt x="42" y="63"/>
                      </a:lnTo>
                      <a:lnTo>
                        <a:pt x="42" y="63"/>
                      </a:lnTo>
                      <a:lnTo>
                        <a:pt x="42" y="63"/>
                      </a:lnTo>
                      <a:lnTo>
                        <a:pt x="42" y="63"/>
                      </a:lnTo>
                      <a:lnTo>
                        <a:pt x="42" y="65"/>
                      </a:lnTo>
                      <a:lnTo>
                        <a:pt x="42" y="65"/>
                      </a:lnTo>
                      <a:lnTo>
                        <a:pt x="42" y="65"/>
                      </a:lnTo>
                      <a:lnTo>
                        <a:pt x="42" y="67"/>
                      </a:lnTo>
                      <a:lnTo>
                        <a:pt x="40" y="67"/>
                      </a:lnTo>
                      <a:lnTo>
                        <a:pt x="40" y="67"/>
                      </a:lnTo>
                      <a:lnTo>
                        <a:pt x="40" y="67"/>
                      </a:lnTo>
                      <a:lnTo>
                        <a:pt x="38" y="67"/>
                      </a:lnTo>
                      <a:lnTo>
                        <a:pt x="38" y="67"/>
                      </a:lnTo>
                      <a:lnTo>
                        <a:pt x="38" y="67"/>
                      </a:lnTo>
                      <a:lnTo>
                        <a:pt x="38" y="67"/>
                      </a:lnTo>
                      <a:lnTo>
                        <a:pt x="38" y="67"/>
                      </a:lnTo>
                      <a:lnTo>
                        <a:pt x="36" y="67"/>
                      </a:lnTo>
                      <a:lnTo>
                        <a:pt x="36" y="67"/>
                      </a:lnTo>
                      <a:lnTo>
                        <a:pt x="36" y="67"/>
                      </a:lnTo>
                      <a:lnTo>
                        <a:pt x="34" y="67"/>
                      </a:lnTo>
                      <a:lnTo>
                        <a:pt x="34" y="65"/>
                      </a:lnTo>
                      <a:lnTo>
                        <a:pt x="34" y="65"/>
                      </a:lnTo>
                      <a:lnTo>
                        <a:pt x="34" y="65"/>
                      </a:lnTo>
                      <a:lnTo>
                        <a:pt x="34" y="67"/>
                      </a:lnTo>
                      <a:lnTo>
                        <a:pt x="32" y="67"/>
                      </a:lnTo>
                      <a:lnTo>
                        <a:pt x="32" y="65"/>
                      </a:lnTo>
                      <a:lnTo>
                        <a:pt x="32" y="65"/>
                      </a:lnTo>
                      <a:lnTo>
                        <a:pt x="32" y="65"/>
                      </a:lnTo>
                      <a:lnTo>
                        <a:pt x="32" y="67"/>
                      </a:lnTo>
                      <a:lnTo>
                        <a:pt x="32" y="67"/>
                      </a:lnTo>
                      <a:lnTo>
                        <a:pt x="30" y="67"/>
                      </a:lnTo>
                      <a:lnTo>
                        <a:pt x="30" y="67"/>
                      </a:lnTo>
                      <a:lnTo>
                        <a:pt x="28" y="67"/>
                      </a:lnTo>
                      <a:lnTo>
                        <a:pt x="28" y="67"/>
                      </a:lnTo>
                      <a:lnTo>
                        <a:pt x="28" y="67"/>
                      </a:lnTo>
                      <a:lnTo>
                        <a:pt x="28" y="67"/>
                      </a:lnTo>
                      <a:lnTo>
                        <a:pt x="28" y="67"/>
                      </a:lnTo>
                      <a:lnTo>
                        <a:pt x="28" y="65"/>
                      </a:lnTo>
                      <a:lnTo>
                        <a:pt x="28" y="65"/>
                      </a:lnTo>
                      <a:lnTo>
                        <a:pt x="28" y="65"/>
                      </a:lnTo>
                      <a:lnTo>
                        <a:pt x="26" y="65"/>
                      </a:lnTo>
                      <a:lnTo>
                        <a:pt x="26" y="65"/>
                      </a:lnTo>
                      <a:lnTo>
                        <a:pt x="26" y="65"/>
                      </a:lnTo>
                      <a:lnTo>
                        <a:pt x="26" y="65"/>
                      </a:lnTo>
                      <a:lnTo>
                        <a:pt x="25" y="65"/>
                      </a:lnTo>
                      <a:lnTo>
                        <a:pt x="25" y="65"/>
                      </a:lnTo>
                      <a:lnTo>
                        <a:pt x="25" y="65"/>
                      </a:lnTo>
                      <a:lnTo>
                        <a:pt x="25" y="63"/>
                      </a:lnTo>
                      <a:lnTo>
                        <a:pt x="25" y="63"/>
                      </a:lnTo>
                      <a:lnTo>
                        <a:pt x="23" y="63"/>
                      </a:lnTo>
                      <a:lnTo>
                        <a:pt x="23" y="63"/>
                      </a:lnTo>
                      <a:lnTo>
                        <a:pt x="23" y="63"/>
                      </a:lnTo>
                      <a:lnTo>
                        <a:pt x="23" y="61"/>
                      </a:lnTo>
                      <a:lnTo>
                        <a:pt x="23" y="61"/>
                      </a:lnTo>
                      <a:lnTo>
                        <a:pt x="23" y="61"/>
                      </a:lnTo>
                      <a:lnTo>
                        <a:pt x="21" y="61"/>
                      </a:lnTo>
                      <a:lnTo>
                        <a:pt x="21" y="61"/>
                      </a:lnTo>
                      <a:lnTo>
                        <a:pt x="21" y="59"/>
                      </a:lnTo>
                      <a:lnTo>
                        <a:pt x="21" y="59"/>
                      </a:lnTo>
                      <a:lnTo>
                        <a:pt x="21" y="59"/>
                      </a:lnTo>
                      <a:lnTo>
                        <a:pt x="21" y="57"/>
                      </a:lnTo>
                      <a:lnTo>
                        <a:pt x="21" y="57"/>
                      </a:lnTo>
                      <a:lnTo>
                        <a:pt x="19" y="57"/>
                      </a:lnTo>
                      <a:lnTo>
                        <a:pt x="19" y="55"/>
                      </a:lnTo>
                      <a:lnTo>
                        <a:pt x="19" y="55"/>
                      </a:lnTo>
                      <a:lnTo>
                        <a:pt x="17" y="55"/>
                      </a:lnTo>
                      <a:lnTo>
                        <a:pt x="17" y="55"/>
                      </a:lnTo>
                      <a:lnTo>
                        <a:pt x="17" y="55"/>
                      </a:lnTo>
                      <a:lnTo>
                        <a:pt x="17" y="55"/>
                      </a:lnTo>
                      <a:lnTo>
                        <a:pt x="17" y="54"/>
                      </a:lnTo>
                      <a:lnTo>
                        <a:pt x="17" y="54"/>
                      </a:lnTo>
                      <a:lnTo>
                        <a:pt x="15" y="54"/>
                      </a:lnTo>
                      <a:lnTo>
                        <a:pt x="15" y="54"/>
                      </a:lnTo>
                      <a:lnTo>
                        <a:pt x="15" y="54"/>
                      </a:lnTo>
                      <a:lnTo>
                        <a:pt x="15" y="52"/>
                      </a:lnTo>
                      <a:lnTo>
                        <a:pt x="15" y="52"/>
                      </a:lnTo>
                      <a:lnTo>
                        <a:pt x="15" y="52"/>
                      </a:lnTo>
                      <a:lnTo>
                        <a:pt x="15" y="50"/>
                      </a:lnTo>
                      <a:lnTo>
                        <a:pt x="13" y="50"/>
                      </a:lnTo>
                      <a:lnTo>
                        <a:pt x="13" y="50"/>
                      </a:lnTo>
                      <a:lnTo>
                        <a:pt x="13" y="48"/>
                      </a:lnTo>
                      <a:lnTo>
                        <a:pt x="13" y="48"/>
                      </a:lnTo>
                      <a:lnTo>
                        <a:pt x="13" y="48"/>
                      </a:lnTo>
                      <a:lnTo>
                        <a:pt x="13" y="48"/>
                      </a:lnTo>
                      <a:lnTo>
                        <a:pt x="11" y="48"/>
                      </a:lnTo>
                      <a:lnTo>
                        <a:pt x="11" y="48"/>
                      </a:lnTo>
                      <a:lnTo>
                        <a:pt x="11" y="46"/>
                      </a:lnTo>
                      <a:lnTo>
                        <a:pt x="11" y="46"/>
                      </a:lnTo>
                      <a:lnTo>
                        <a:pt x="11" y="44"/>
                      </a:lnTo>
                      <a:lnTo>
                        <a:pt x="11" y="44"/>
                      </a:lnTo>
                      <a:lnTo>
                        <a:pt x="11" y="44"/>
                      </a:lnTo>
                      <a:lnTo>
                        <a:pt x="11" y="42"/>
                      </a:lnTo>
                      <a:lnTo>
                        <a:pt x="11" y="42"/>
                      </a:lnTo>
                      <a:lnTo>
                        <a:pt x="11" y="40"/>
                      </a:lnTo>
                      <a:lnTo>
                        <a:pt x="9" y="40"/>
                      </a:lnTo>
                      <a:lnTo>
                        <a:pt x="9" y="40"/>
                      </a:lnTo>
                      <a:lnTo>
                        <a:pt x="9" y="38"/>
                      </a:lnTo>
                      <a:lnTo>
                        <a:pt x="9" y="38"/>
                      </a:lnTo>
                      <a:lnTo>
                        <a:pt x="9" y="38"/>
                      </a:lnTo>
                      <a:lnTo>
                        <a:pt x="9" y="38"/>
                      </a:lnTo>
                      <a:lnTo>
                        <a:pt x="9" y="36"/>
                      </a:lnTo>
                      <a:lnTo>
                        <a:pt x="9" y="36"/>
                      </a:lnTo>
                      <a:lnTo>
                        <a:pt x="11" y="36"/>
                      </a:lnTo>
                      <a:lnTo>
                        <a:pt x="11" y="36"/>
                      </a:lnTo>
                      <a:lnTo>
                        <a:pt x="11" y="36"/>
                      </a:lnTo>
                      <a:lnTo>
                        <a:pt x="11" y="34"/>
                      </a:lnTo>
                      <a:lnTo>
                        <a:pt x="11" y="34"/>
                      </a:lnTo>
                      <a:lnTo>
                        <a:pt x="11" y="34"/>
                      </a:lnTo>
                      <a:lnTo>
                        <a:pt x="11" y="32"/>
                      </a:lnTo>
                      <a:lnTo>
                        <a:pt x="9" y="32"/>
                      </a:lnTo>
                      <a:lnTo>
                        <a:pt x="9" y="32"/>
                      </a:lnTo>
                      <a:lnTo>
                        <a:pt x="9" y="32"/>
                      </a:lnTo>
                      <a:lnTo>
                        <a:pt x="9" y="31"/>
                      </a:lnTo>
                      <a:lnTo>
                        <a:pt x="9" y="31"/>
                      </a:lnTo>
                      <a:lnTo>
                        <a:pt x="9" y="31"/>
                      </a:lnTo>
                      <a:lnTo>
                        <a:pt x="7" y="31"/>
                      </a:lnTo>
                      <a:lnTo>
                        <a:pt x="7" y="31"/>
                      </a:lnTo>
                      <a:lnTo>
                        <a:pt x="7" y="31"/>
                      </a:lnTo>
                      <a:lnTo>
                        <a:pt x="7" y="29"/>
                      </a:lnTo>
                      <a:lnTo>
                        <a:pt x="5" y="29"/>
                      </a:lnTo>
                      <a:lnTo>
                        <a:pt x="5" y="29"/>
                      </a:lnTo>
                      <a:lnTo>
                        <a:pt x="5" y="29"/>
                      </a:lnTo>
                      <a:lnTo>
                        <a:pt x="5" y="29"/>
                      </a:lnTo>
                      <a:lnTo>
                        <a:pt x="5" y="27"/>
                      </a:lnTo>
                      <a:lnTo>
                        <a:pt x="5" y="27"/>
                      </a:lnTo>
                      <a:lnTo>
                        <a:pt x="5" y="25"/>
                      </a:lnTo>
                      <a:lnTo>
                        <a:pt x="5" y="25"/>
                      </a:lnTo>
                      <a:lnTo>
                        <a:pt x="4" y="25"/>
                      </a:lnTo>
                      <a:lnTo>
                        <a:pt x="4" y="23"/>
                      </a:lnTo>
                      <a:lnTo>
                        <a:pt x="4" y="23"/>
                      </a:lnTo>
                      <a:lnTo>
                        <a:pt x="4" y="23"/>
                      </a:lnTo>
                      <a:lnTo>
                        <a:pt x="2" y="23"/>
                      </a:lnTo>
                      <a:lnTo>
                        <a:pt x="2" y="23"/>
                      </a:lnTo>
                      <a:lnTo>
                        <a:pt x="2" y="23"/>
                      </a:lnTo>
                      <a:lnTo>
                        <a:pt x="2" y="21"/>
                      </a:lnTo>
                      <a:lnTo>
                        <a:pt x="2" y="21"/>
                      </a:lnTo>
                      <a:lnTo>
                        <a:pt x="2" y="19"/>
                      </a:lnTo>
                      <a:lnTo>
                        <a:pt x="2" y="19"/>
                      </a:lnTo>
                      <a:lnTo>
                        <a:pt x="2" y="19"/>
                      </a:lnTo>
                      <a:lnTo>
                        <a:pt x="2" y="17"/>
                      </a:lnTo>
                      <a:lnTo>
                        <a:pt x="2" y="17"/>
                      </a:lnTo>
                      <a:lnTo>
                        <a:pt x="2" y="15"/>
                      </a:lnTo>
                      <a:lnTo>
                        <a:pt x="0" y="15"/>
                      </a:lnTo>
                      <a:lnTo>
                        <a:pt x="0" y="15"/>
                      </a:lnTo>
                      <a:lnTo>
                        <a:pt x="0" y="15"/>
                      </a:lnTo>
                      <a:lnTo>
                        <a:pt x="0" y="13"/>
                      </a:lnTo>
                      <a:lnTo>
                        <a:pt x="0" y="13"/>
                      </a:lnTo>
                      <a:lnTo>
                        <a:pt x="0" y="13"/>
                      </a:lnTo>
                      <a:lnTo>
                        <a:pt x="0" y="13"/>
                      </a:lnTo>
                      <a:lnTo>
                        <a:pt x="0" y="11"/>
                      </a:lnTo>
                      <a:lnTo>
                        <a:pt x="0" y="11"/>
                      </a:lnTo>
                      <a:lnTo>
                        <a:pt x="0" y="11"/>
                      </a:lnTo>
                      <a:lnTo>
                        <a:pt x="0" y="11"/>
                      </a:lnTo>
                      <a:lnTo>
                        <a:pt x="0" y="10"/>
                      </a:lnTo>
                      <a:lnTo>
                        <a:pt x="2" y="10"/>
                      </a:lnTo>
                      <a:lnTo>
                        <a:pt x="2" y="10"/>
                      </a:lnTo>
                      <a:lnTo>
                        <a:pt x="2" y="8"/>
                      </a:lnTo>
                      <a:lnTo>
                        <a:pt x="2" y="8"/>
                      </a:lnTo>
                      <a:lnTo>
                        <a:pt x="2" y="8"/>
                      </a:lnTo>
                      <a:lnTo>
                        <a:pt x="2" y="6"/>
                      </a:lnTo>
                      <a:lnTo>
                        <a:pt x="2" y="6"/>
                      </a:lnTo>
                      <a:lnTo>
                        <a:pt x="2" y="4"/>
                      </a:lnTo>
                      <a:lnTo>
                        <a:pt x="2" y="4"/>
                      </a:lnTo>
                      <a:lnTo>
                        <a:pt x="2" y="2"/>
                      </a:lnTo>
                      <a:lnTo>
                        <a:pt x="2" y="2"/>
                      </a:lnTo>
                      <a:lnTo>
                        <a:pt x="2" y="2"/>
                      </a:lnTo>
                      <a:lnTo>
                        <a:pt x="2" y="2"/>
                      </a:lnTo>
                      <a:lnTo>
                        <a:pt x="2" y="0"/>
                      </a:lnTo>
                      <a:lnTo>
                        <a:pt x="2" y="0"/>
                      </a:lnTo>
                      <a:lnTo>
                        <a:pt x="4" y="0"/>
                      </a:lnTo>
                      <a:lnTo>
                        <a:pt x="4" y="0"/>
                      </a:lnTo>
                      <a:lnTo>
                        <a:pt x="4" y="0"/>
                      </a:lnTo>
                      <a:lnTo>
                        <a:pt x="4" y="0"/>
                      </a:lnTo>
                      <a:lnTo>
                        <a:pt x="5" y="0"/>
                      </a:lnTo>
                      <a:lnTo>
                        <a:pt x="5" y="0"/>
                      </a:lnTo>
                      <a:lnTo>
                        <a:pt x="5" y="0"/>
                      </a:lnTo>
                      <a:lnTo>
                        <a:pt x="7" y="0"/>
                      </a:lnTo>
                      <a:lnTo>
                        <a:pt x="7"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0" name="Freeform 2123">
                  <a:extLst>
                    <a:ext uri="{FF2B5EF4-FFF2-40B4-BE49-F238E27FC236}">
                      <a16:creationId xmlns:a16="http://schemas.microsoft.com/office/drawing/2014/main" id="{2F0471C3-5918-4BC1-B7B7-F4E1489FC324}"/>
                    </a:ext>
                  </a:extLst>
                </p:cNvPr>
                <p:cNvSpPr>
                  <a:spLocks/>
                </p:cNvSpPr>
                <p:nvPr/>
              </p:nvSpPr>
              <p:spPr bwMode="auto">
                <a:xfrm>
                  <a:off x="18908853" y="5938839"/>
                  <a:ext cx="103188" cy="106363"/>
                </a:xfrm>
                <a:custGeom>
                  <a:avLst/>
                  <a:gdLst>
                    <a:gd name="T0" fmla="*/ 4 w 65"/>
                    <a:gd name="T1" fmla="*/ 2 h 67"/>
                    <a:gd name="T2" fmla="*/ 4 w 65"/>
                    <a:gd name="T3" fmla="*/ 6 h 67"/>
                    <a:gd name="T4" fmla="*/ 5 w 65"/>
                    <a:gd name="T5" fmla="*/ 4 h 67"/>
                    <a:gd name="T6" fmla="*/ 9 w 65"/>
                    <a:gd name="T7" fmla="*/ 8 h 67"/>
                    <a:gd name="T8" fmla="*/ 13 w 65"/>
                    <a:gd name="T9" fmla="*/ 8 h 67"/>
                    <a:gd name="T10" fmla="*/ 17 w 65"/>
                    <a:gd name="T11" fmla="*/ 10 h 67"/>
                    <a:gd name="T12" fmla="*/ 21 w 65"/>
                    <a:gd name="T13" fmla="*/ 11 h 67"/>
                    <a:gd name="T14" fmla="*/ 25 w 65"/>
                    <a:gd name="T15" fmla="*/ 13 h 67"/>
                    <a:gd name="T16" fmla="*/ 28 w 65"/>
                    <a:gd name="T17" fmla="*/ 15 h 67"/>
                    <a:gd name="T18" fmla="*/ 34 w 65"/>
                    <a:gd name="T19" fmla="*/ 15 h 67"/>
                    <a:gd name="T20" fmla="*/ 38 w 65"/>
                    <a:gd name="T21" fmla="*/ 13 h 67"/>
                    <a:gd name="T22" fmla="*/ 42 w 65"/>
                    <a:gd name="T23" fmla="*/ 11 h 67"/>
                    <a:gd name="T24" fmla="*/ 46 w 65"/>
                    <a:gd name="T25" fmla="*/ 11 h 67"/>
                    <a:gd name="T26" fmla="*/ 49 w 65"/>
                    <a:gd name="T27" fmla="*/ 11 h 67"/>
                    <a:gd name="T28" fmla="*/ 53 w 65"/>
                    <a:gd name="T29" fmla="*/ 8 h 67"/>
                    <a:gd name="T30" fmla="*/ 55 w 65"/>
                    <a:gd name="T31" fmla="*/ 10 h 67"/>
                    <a:gd name="T32" fmla="*/ 59 w 65"/>
                    <a:gd name="T33" fmla="*/ 8 h 67"/>
                    <a:gd name="T34" fmla="*/ 61 w 65"/>
                    <a:gd name="T35" fmla="*/ 8 h 67"/>
                    <a:gd name="T36" fmla="*/ 65 w 65"/>
                    <a:gd name="T37" fmla="*/ 11 h 67"/>
                    <a:gd name="T38" fmla="*/ 65 w 65"/>
                    <a:gd name="T39" fmla="*/ 15 h 67"/>
                    <a:gd name="T40" fmla="*/ 65 w 65"/>
                    <a:gd name="T41" fmla="*/ 21 h 67"/>
                    <a:gd name="T42" fmla="*/ 65 w 65"/>
                    <a:gd name="T43" fmla="*/ 25 h 67"/>
                    <a:gd name="T44" fmla="*/ 65 w 65"/>
                    <a:gd name="T45" fmla="*/ 31 h 67"/>
                    <a:gd name="T46" fmla="*/ 65 w 65"/>
                    <a:gd name="T47" fmla="*/ 34 h 67"/>
                    <a:gd name="T48" fmla="*/ 65 w 65"/>
                    <a:gd name="T49" fmla="*/ 40 h 67"/>
                    <a:gd name="T50" fmla="*/ 63 w 65"/>
                    <a:gd name="T51" fmla="*/ 38 h 67"/>
                    <a:gd name="T52" fmla="*/ 61 w 65"/>
                    <a:gd name="T53" fmla="*/ 36 h 67"/>
                    <a:gd name="T54" fmla="*/ 59 w 65"/>
                    <a:gd name="T55" fmla="*/ 40 h 67"/>
                    <a:gd name="T56" fmla="*/ 61 w 65"/>
                    <a:gd name="T57" fmla="*/ 46 h 67"/>
                    <a:gd name="T58" fmla="*/ 61 w 65"/>
                    <a:gd name="T59" fmla="*/ 48 h 67"/>
                    <a:gd name="T60" fmla="*/ 57 w 65"/>
                    <a:gd name="T61" fmla="*/ 50 h 67"/>
                    <a:gd name="T62" fmla="*/ 59 w 65"/>
                    <a:gd name="T63" fmla="*/ 54 h 67"/>
                    <a:gd name="T64" fmla="*/ 59 w 65"/>
                    <a:gd name="T65" fmla="*/ 55 h 67"/>
                    <a:gd name="T66" fmla="*/ 59 w 65"/>
                    <a:gd name="T67" fmla="*/ 59 h 67"/>
                    <a:gd name="T68" fmla="*/ 55 w 65"/>
                    <a:gd name="T69" fmla="*/ 59 h 67"/>
                    <a:gd name="T70" fmla="*/ 53 w 65"/>
                    <a:gd name="T71" fmla="*/ 55 h 67"/>
                    <a:gd name="T72" fmla="*/ 49 w 65"/>
                    <a:gd name="T73" fmla="*/ 55 h 67"/>
                    <a:gd name="T74" fmla="*/ 49 w 65"/>
                    <a:gd name="T75" fmla="*/ 59 h 67"/>
                    <a:gd name="T76" fmla="*/ 48 w 65"/>
                    <a:gd name="T77" fmla="*/ 63 h 67"/>
                    <a:gd name="T78" fmla="*/ 46 w 65"/>
                    <a:gd name="T79" fmla="*/ 63 h 67"/>
                    <a:gd name="T80" fmla="*/ 42 w 65"/>
                    <a:gd name="T81" fmla="*/ 63 h 67"/>
                    <a:gd name="T82" fmla="*/ 40 w 65"/>
                    <a:gd name="T83" fmla="*/ 67 h 67"/>
                    <a:gd name="T84" fmla="*/ 36 w 65"/>
                    <a:gd name="T85" fmla="*/ 67 h 67"/>
                    <a:gd name="T86" fmla="*/ 32 w 65"/>
                    <a:gd name="T87" fmla="*/ 67 h 67"/>
                    <a:gd name="T88" fmla="*/ 28 w 65"/>
                    <a:gd name="T89" fmla="*/ 67 h 67"/>
                    <a:gd name="T90" fmla="*/ 26 w 65"/>
                    <a:gd name="T91" fmla="*/ 65 h 67"/>
                    <a:gd name="T92" fmla="*/ 25 w 65"/>
                    <a:gd name="T93" fmla="*/ 63 h 67"/>
                    <a:gd name="T94" fmla="*/ 21 w 65"/>
                    <a:gd name="T95" fmla="*/ 61 h 67"/>
                    <a:gd name="T96" fmla="*/ 19 w 65"/>
                    <a:gd name="T97" fmla="*/ 55 h 67"/>
                    <a:gd name="T98" fmla="*/ 15 w 65"/>
                    <a:gd name="T99" fmla="*/ 54 h 67"/>
                    <a:gd name="T100" fmla="*/ 13 w 65"/>
                    <a:gd name="T101" fmla="*/ 48 h 67"/>
                    <a:gd name="T102" fmla="*/ 11 w 65"/>
                    <a:gd name="T103" fmla="*/ 44 h 67"/>
                    <a:gd name="T104" fmla="*/ 9 w 65"/>
                    <a:gd name="T105" fmla="*/ 38 h 67"/>
                    <a:gd name="T106" fmla="*/ 11 w 65"/>
                    <a:gd name="T107" fmla="*/ 36 h 67"/>
                    <a:gd name="T108" fmla="*/ 9 w 65"/>
                    <a:gd name="T109" fmla="*/ 31 h 67"/>
                    <a:gd name="T110" fmla="*/ 5 w 65"/>
                    <a:gd name="T111" fmla="*/ 29 h 67"/>
                    <a:gd name="T112" fmla="*/ 4 w 65"/>
                    <a:gd name="T113" fmla="*/ 23 h 67"/>
                    <a:gd name="T114" fmla="*/ 2 w 65"/>
                    <a:gd name="T115" fmla="*/ 19 h 67"/>
                    <a:gd name="T116" fmla="*/ 0 w 65"/>
                    <a:gd name="T117" fmla="*/ 15 h 67"/>
                    <a:gd name="T118" fmla="*/ 0 w 65"/>
                    <a:gd name="T119" fmla="*/ 11 h 67"/>
                    <a:gd name="T120" fmla="*/ 2 w 65"/>
                    <a:gd name="T121" fmla="*/ 6 h 67"/>
                    <a:gd name="T122" fmla="*/ 2 w 65"/>
                    <a:gd name="T123" fmla="*/ 0 h 67"/>
                    <a:gd name="T124" fmla="*/ 7 w 65"/>
                    <a:gd name="T12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 h="67">
                      <a:moveTo>
                        <a:pt x="7" y="0"/>
                      </a:moveTo>
                      <a:lnTo>
                        <a:pt x="7" y="2"/>
                      </a:lnTo>
                      <a:lnTo>
                        <a:pt x="5" y="2"/>
                      </a:lnTo>
                      <a:lnTo>
                        <a:pt x="5" y="2"/>
                      </a:lnTo>
                      <a:lnTo>
                        <a:pt x="5" y="2"/>
                      </a:lnTo>
                      <a:lnTo>
                        <a:pt x="5" y="2"/>
                      </a:lnTo>
                      <a:lnTo>
                        <a:pt x="4" y="2"/>
                      </a:lnTo>
                      <a:lnTo>
                        <a:pt x="4" y="2"/>
                      </a:lnTo>
                      <a:lnTo>
                        <a:pt x="4" y="4"/>
                      </a:lnTo>
                      <a:lnTo>
                        <a:pt x="4" y="4"/>
                      </a:lnTo>
                      <a:lnTo>
                        <a:pt x="4" y="4"/>
                      </a:lnTo>
                      <a:lnTo>
                        <a:pt x="4" y="4"/>
                      </a:lnTo>
                      <a:lnTo>
                        <a:pt x="4" y="6"/>
                      </a:lnTo>
                      <a:lnTo>
                        <a:pt x="2" y="6"/>
                      </a:lnTo>
                      <a:lnTo>
                        <a:pt x="2" y="6"/>
                      </a:lnTo>
                      <a:lnTo>
                        <a:pt x="4" y="6"/>
                      </a:lnTo>
                      <a:lnTo>
                        <a:pt x="4" y="6"/>
                      </a:lnTo>
                      <a:lnTo>
                        <a:pt x="5" y="6"/>
                      </a:lnTo>
                      <a:lnTo>
                        <a:pt x="5" y="6"/>
                      </a:lnTo>
                      <a:lnTo>
                        <a:pt x="5" y="6"/>
                      </a:lnTo>
                      <a:lnTo>
                        <a:pt x="5" y="4"/>
                      </a:lnTo>
                      <a:lnTo>
                        <a:pt x="5" y="4"/>
                      </a:lnTo>
                      <a:lnTo>
                        <a:pt x="5" y="4"/>
                      </a:lnTo>
                      <a:lnTo>
                        <a:pt x="5" y="4"/>
                      </a:lnTo>
                      <a:lnTo>
                        <a:pt x="5" y="6"/>
                      </a:lnTo>
                      <a:lnTo>
                        <a:pt x="7" y="6"/>
                      </a:lnTo>
                      <a:lnTo>
                        <a:pt x="7" y="6"/>
                      </a:lnTo>
                      <a:lnTo>
                        <a:pt x="7" y="6"/>
                      </a:lnTo>
                      <a:lnTo>
                        <a:pt x="9" y="6"/>
                      </a:lnTo>
                      <a:lnTo>
                        <a:pt x="9" y="8"/>
                      </a:lnTo>
                      <a:lnTo>
                        <a:pt x="9" y="8"/>
                      </a:lnTo>
                      <a:lnTo>
                        <a:pt x="9" y="8"/>
                      </a:lnTo>
                      <a:lnTo>
                        <a:pt x="9" y="8"/>
                      </a:lnTo>
                      <a:lnTo>
                        <a:pt x="9" y="8"/>
                      </a:lnTo>
                      <a:lnTo>
                        <a:pt x="11" y="8"/>
                      </a:lnTo>
                      <a:lnTo>
                        <a:pt x="11" y="8"/>
                      </a:lnTo>
                      <a:lnTo>
                        <a:pt x="11" y="8"/>
                      </a:lnTo>
                      <a:lnTo>
                        <a:pt x="11" y="8"/>
                      </a:lnTo>
                      <a:lnTo>
                        <a:pt x="11" y="8"/>
                      </a:lnTo>
                      <a:lnTo>
                        <a:pt x="13" y="8"/>
                      </a:lnTo>
                      <a:lnTo>
                        <a:pt x="13" y="8"/>
                      </a:lnTo>
                      <a:lnTo>
                        <a:pt x="13" y="8"/>
                      </a:lnTo>
                      <a:lnTo>
                        <a:pt x="13" y="10"/>
                      </a:lnTo>
                      <a:lnTo>
                        <a:pt x="13" y="10"/>
                      </a:lnTo>
                      <a:lnTo>
                        <a:pt x="15" y="10"/>
                      </a:lnTo>
                      <a:lnTo>
                        <a:pt x="15" y="10"/>
                      </a:lnTo>
                      <a:lnTo>
                        <a:pt x="15" y="10"/>
                      </a:lnTo>
                      <a:lnTo>
                        <a:pt x="17" y="10"/>
                      </a:lnTo>
                      <a:lnTo>
                        <a:pt x="17" y="10"/>
                      </a:lnTo>
                      <a:lnTo>
                        <a:pt x="17" y="10"/>
                      </a:lnTo>
                      <a:lnTo>
                        <a:pt x="17" y="10"/>
                      </a:lnTo>
                      <a:lnTo>
                        <a:pt x="17" y="11"/>
                      </a:lnTo>
                      <a:lnTo>
                        <a:pt x="19" y="11"/>
                      </a:lnTo>
                      <a:lnTo>
                        <a:pt x="19" y="11"/>
                      </a:lnTo>
                      <a:lnTo>
                        <a:pt x="21" y="11"/>
                      </a:lnTo>
                      <a:lnTo>
                        <a:pt x="21" y="11"/>
                      </a:lnTo>
                      <a:lnTo>
                        <a:pt x="21" y="11"/>
                      </a:lnTo>
                      <a:lnTo>
                        <a:pt x="21" y="13"/>
                      </a:lnTo>
                      <a:lnTo>
                        <a:pt x="21" y="13"/>
                      </a:lnTo>
                      <a:lnTo>
                        <a:pt x="23" y="13"/>
                      </a:lnTo>
                      <a:lnTo>
                        <a:pt x="23" y="13"/>
                      </a:lnTo>
                      <a:lnTo>
                        <a:pt x="23" y="13"/>
                      </a:lnTo>
                      <a:lnTo>
                        <a:pt x="23" y="13"/>
                      </a:lnTo>
                      <a:lnTo>
                        <a:pt x="25" y="13"/>
                      </a:lnTo>
                      <a:lnTo>
                        <a:pt x="25" y="13"/>
                      </a:lnTo>
                      <a:lnTo>
                        <a:pt x="25" y="15"/>
                      </a:lnTo>
                      <a:lnTo>
                        <a:pt x="26" y="15"/>
                      </a:lnTo>
                      <a:lnTo>
                        <a:pt x="26" y="15"/>
                      </a:lnTo>
                      <a:lnTo>
                        <a:pt x="26" y="15"/>
                      </a:lnTo>
                      <a:lnTo>
                        <a:pt x="26" y="15"/>
                      </a:lnTo>
                      <a:lnTo>
                        <a:pt x="28" y="15"/>
                      </a:lnTo>
                      <a:lnTo>
                        <a:pt x="28" y="15"/>
                      </a:lnTo>
                      <a:lnTo>
                        <a:pt x="28" y="15"/>
                      </a:lnTo>
                      <a:lnTo>
                        <a:pt x="30" y="15"/>
                      </a:lnTo>
                      <a:lnTo>
                        <a:pt x="30" y="15"/>
                      </a:lnTo>
                      <a:lnTo>
                        <a:pt x="32" y="15"/>
                      </a:lnTo>
                      <a:lnTo>
                        <a:pt x="32" y="15"/>
                      </a:lnTo>
                      <a:lnTo>
                        <a:pt x="32" y="15"/>
                      </a:lnTo>
                      <a:lnTo>
                        <a:pt x="32" y="15"/>
                      </a:lnTo>
                      <a:lnTo>
                        <a:pt x="34" y="15"/>
                      </a:lnTo>
                      <a:lnTo>
                        <a:pt x="34" y="15"/>
                      </a:lnTo>
                      <a:lnTo>
                        <a:pt x="34" y="15"/>
                      </a:lnTo>
                      <a:lnTo>
                        <a:pt x="34" y="15"/>
                      </a:lnTo>
                      <a:lnTo>
                        <a:pt x="34" y="15"/>
                      </a:lnTo>
                      <a:lnTo>
                        <a:pt x="36" y="15"/>
                      </a:lnTo>
                      <a:lnTo>
                        <a:pt x="36" y="13"/>
                      </a:lnTo>
                      <a:lnTo>
                        <a:pt x="36" y="13"/>
                      </a:lnTo>
                      <a:lnTo>
                        <a:pt x="38" y="13"/>
                      </a:lnTo>
                      <a:lnTo>
                        <a:pt x="38" y="13"/>
                      </a:lnTo>
                      <a:lnTo>
                        <a:pt x="38" y="13"/>
                      </a:lnTo>
                      <a:lnTo>
                        <a:pt x="38" y="13"/>
                      </a:lnTo>
                      <a:lnTo>
                        <a:pt x="40" y="13"/>
                      </a:lnTo>
                      <a:lnTo>
                        <a:pt x="40" y="13"/>
                      </a:lnTo>
                      <a:lnTo>
                        <a:pt x="42" y="13"/>
                      </a:lnTo>
                      <a:lnTo>
                        <a:pt x="42" y="11"/>
                      </a:lnTo>
                      <a:lnTo>
                        <a:pt x="42" y="11"/>
                      </a:lnTo>
                      <a:lnTo>
                        <a:pt x="42" y="11"/>
                      </a:lnTo>
                      <a:lnTo>
                        <a:pt x="44" y="11"/>
                      </a:lnTo>
                      <a:lnTo>
                        <a:pt x="44" y="11"/>
                      </a:lnTo>
                      <a:lnTo>
                        <a:pt x="44" y="13"/>
                      </a:lnTo>
                      <a:lnTo>
                        <a:pt x="44" y="13"/>
                      </a:lnTo>
                      <a:lnTo>
                        <a:pt x="44" y="11"/>
                      </a:lnTo>
                      <a:lnTo>
                        <a:pt x="46" y="11"/>
                      </a:lnTo>
                      <a:lnTo>
                        <a:pt x="46" y="11"/>
                      </a:lnTo>
                      <a:lnTo>
                        <a:pt x="46" y="11"/>
                      </a:lnTo>
                      <a:lnTo>
                        <a:pt x="48" y="11"/>
                      </a:lnTo>
                      <a:lnTo>
                        <a:pt x="48" y="11"/>
                      </a:lnTo>
                      <a:lnTo>
                        <a:pt x="48" y="11"/>
                      </a:lnTo>
                      <a:lnTo>
                        <a:pt x="48" y="11"/>
                      </a:lnTo>
                      <a:lnTo>
                        <a:pt x="49" y="11"/>
                      </a:lnTo>
                      <a:lnTo>
                        <a:pt x="49" y="11"/>
                      </a:lnTo>
                      <a:lnTo>
                        <a:pt x="49" y="11"/>
                      </a:lnTo>
                      <a:lnTo>
                        <a:pt x="49" y="11"/>
                      </a:lnTo>
                      <a:lnTo>
                        <a:pt x="49" y="10"/>
                      </a:lnTo>
                      <a:lnTo>
                        <a:pt x="51" y="10"/>
                      </a:lnTo>
                      <a:lnTo>
                        <a:pt x="51" y="10"/>
                      </a:lnTo>
                      <a:lnTo>
                        <a:pt x="51" y="10"/>
                      </a:lnTo>
                      <a:lnTo>
                        <a:pt x="51" y="8"/>
                      </a:lnTo>
                      <a:lnTo>
                        <a:pt x="53" y="8"/>
                      </a:lnTo>
                      <a:lnTo>
                        <a:pt x="53" y="8"/>
                      </a:lnTo>
                      <a:lnTo>
                        <a:pt x="53" y="8"/>
                      </a:lnTo>
                      <a:lnTo>
                        <a:pt x="53" y="8"/>
                      </a:lnTo>
                      <a:lnTo>
                        <a:pt x="53" y="8"/>
                      </a:lnTo>
                      <a:lnTo>
                        <a:pt x="53" y="10"/>
                      </a:lnTo>
                      <a:lnTo>
                        <a:pt x="55" y="10"/>
                      </a:lnTo>
                      <a:lnTo>
                        <a:pt x="55" y="10"/>
                      </a:lnTo>
                      <a:lnTo>
                        <a:pt x="55" y="10"/>
                      </a:lnTo>
                      <a:lnTo>
                        <a:pt x="55" y="10"/>
                      </a:lnTo>
                      <a:lnTo>
                        <a:pt x="55" y="10"/>
                      </a:lnTo>
                      <a:lnTo>
                        <a:pt x="57" y="10"/>
                      </a:lnTo>
                      <a:lnTo>
                        <a:pt x="57" y="10"/>
                      </a:lnTo>
                      <a:lnTo>
                        <a:pt x="57" y="8"/>
                      </a:lnTo>
                      <a:lnTo>
                        <a:pt x="57" y="8"/>
                      </a:lnTo>
                      <a:lnTo>
                        <a:pt x="57" y="8"/>
                      </a:lnTo>
                      <a:lnTo>
                        <a:pt x="59" y="8"/>
                      </a:lnTo>
                      <a:lnTo>
                        <a:pt x="59" y="8"/>
                      </a:lnTo>
                      <a:lnTo>
                        <a:pt x="59" y="8"/>
                      </a:lnTo>
                      <a:lnTo>
                        <a:pt x="61" y="8"/>
                      </a:lnTo>
                      <a:lnTo>
                        <a:pt x="61" y="8"/>
                      </a:lnTo>
                      <a:lnTo>
                        <a:pt x="61" y="8"/>
                      </a:lnTo>
                      <a:lnTo>
                        <a:pt x="61" y="8"/>
                      </a:lnTo>
                      <a:lnTo>
                        <a:pt x="61" y="8"/>
                      </a:lnTo>
                      <a:lnTo>
                        <a:pt x="61" y="8"/>
                      </a:lnTo>
                      <a:lnTo>
                        <a:pt x="61" y="8"/>
                      </a:lnTo>
                      <a:lnTo>
                        <a:pt x="63" y="8"/>
                      </a:lnTo>
                      <a:lnTo>
                        <a:pt x="63" y="10"/>
                      </a:lnTo>
                      <a:lnTo>
                        <a:pt x="63" y="10"/>
                      </a:lnTo>
                      <a:lnTo>
                        <a:pt x="63" y="10"/>
                      </a:lnTo>
                      <a:lnTo>
                        <a:pt x="65" y="10"/>
                      </a:lnTo>
                      <a:lnTo>
                        <a:pt x="65" y="10"/>
                      </a:lnTo>
                      <a:lnTo>
                        <a:pt x="65" y="11"/>
                      </a:lnTo>
                      <a:lnTo>
                        <a:pt x="65" y="11"/>
                      </a:lnTo>
                      <a:lnTo>
                        <a:pt x="65" y="11"/>
                      </a:lnTo>
                      <a:lnTo>
                        <a:pt x="65" y="13"/>
                      </a:lnTo>
                      <a:lnTo>
                        <a:pt x="65" y="13"/>
                      </a:lnTo>
                      <a:lnTo>
                        <a:pt x="65" y="13"/>
                      </a:lnTo>
                      <a:lnTo>
                        <a:pt x="65" y="15"/>
                      </a:lnTo>
                      <a:lnTo>
                        <a:pt x="65" y="15"/>
                      </a:lnTo>
                      <a:lnTo>
                        <a:pt x="65" y="15"/>
                      </a:lnTo>
                      <a:lnTo>
                        <a:pt x="65" y="15"/>
                      </a:lnTo>
                      <a:lnTo>
                        <a:pt x="65" y="15"/>
                      </a:lnTo>
                      <a:lnTo>
                        <a:pt x="65" y="17"/>
                      </a:lnTo>
                      <a:lnTo>
                        <a:pt x="65" y="17"/>
                      </a:lnTo>
                      <a:lnTo>
                        <a:pt x="65" y="17"/>
                      </a:lnTo>
                      <a:lnTo>
                        <a:pt x="65" y="19"/>
                      </a:lnTo>
                      <a:lnTo>
                        <a:pt x="65" y="19"/>
                      </a:lnTo>
                      <a:lnTo>
                        <a:pt x="65" y="21"/>
                      </a:lnTo>
                      <a:lnTo>
                        <a:pt x="65" y="21"/>
                      </a:lnTo>
                      <a:lnTo>
                        <a:pt x="65" y="21"/>
                      </a:lnTo>
                      <a:lnTo>
                        <a:pt x="65" y="21"/>
                      </a:lnTo>
                      <a:lnTo>
                        <a:pt x="65" y="23"/>
                      </a:lnTo>
                      <a:lnTo>
                        <a:pt x="65" y="23"/>
                      </a:lnTo>
                      <a:lnTo>
                        <a:pt x="65" y="23"/>
                      </a:lnTo>
                      <a:lnTo>
                        <a:pt x="65" y="23"/>
                      </a:lnTo>
                      <a:lnTo>
                        <a:pt x="65" y="25"/>
                      </a:lnTo>
                      <a:lnTo>
                        <a:pt x="65" y="25"/>
                      </a:lnTo>
                      <a:lnTo>
                        <a:pt x="65" y="27"/>
                      </a:lnTo>
                      <a:lnTo>
                        <a:pt x="65" y="27"/>
                      </a:lnTo>
                      <a:lnTo>
                        <a:pt x="65" y="29"/>
                      </a:lnTo>
                      <a:lnTo>
                        <a:pt x="65" y="29"/>
                      </a:lnTo>
                      <a:lnTo>
                        <a:pt x="65" y="29"/>
                      </a:lnTo>
                      <a:lnTo>
                        <a:pt x="65" y="31"/>
                      </a:lnTo>
                      <a:lnTo>
                        <a:pt x="65" y="31"/>
                      </a:lnTo>
                      <a:lnTo>
                        <a:pt x="65" y="31"/>
                      </a:lnTo>
                      <a:lnTo>
                        <a:pt x="65" y="31"/>
                      </a:lnTo>
                      <a:lnTo>
                        <a:pt x="65" y="32"/>
                      </a:lnTo>
                      <a:lnTo>
                        <a:pt x="65" y="32"/>
                      </a:lnTo>
                      <a:lnTo>
                        <a:pt x="65" y="32"/>
                      </a:lnTo>
                      <a:lnTo>
                        <a:pt x="65" y="34"/>
                      </a:lnTo>
                      <a:lnTo>
                        <a:pt x="65" y="34"/>
                      </a:lnTo>
                      <a:lnTo>
                        <a:pt x="65" y="34"/>
                      </a:lnTo>
                      <a:lnTo>
                        <a:pt x="65" y="34"/>
                      </a:lnTo>
                      <a:lnTo>
                        <a:pt x="65" y="36"/>
                      </a:lnTo>
                      <a:lnTo>
                        <a:pt x="65" y="36"/>
                      </a:lnTo>
                      <a:lnTo>
                        <a:pt x="65" y="38"/>
                      </a:lnTo>
                      <a:lnTo>
                        <a:pt x="65" y="38"/>
                      </a:lnTo>
                      <a:lnTo>
                        <a:pt x="65" y="38"/>
                      </a:lnTo>
                      <a:lnTo>
                        <a:pt x="65" y="38"/>
                      </a:lnTo>
                      <a:lnTo>
                        <a:pt x="65" y="40"/>
                      </a:lnTo>
                      <a:lnTo>
                        <a:pt x="65" y="40"/>
                      </a:lnTo>
                      <a:lnTo>
                        <a:pt x="65" y="40"/>
                      </a:lnTo>
                      <a:lnTo>
                        <a:pt x="65" y="40"/>
                      </a:lnTo>
                      <a:lnTo>
                        <a:pt x="65" y="40"/>
                      </a:lnTo>
                      <a:lnTo>
                        <a:pt x="63" y="40"/>
                      </a:lnTo>
                      <a:lnTo>
                        <a:pt x="63" y="40"/>
                      </a:lnTo>
                      <a:lnTo>
                        <a:pt x="63" y="40"/>
                      </a:lnTo>
                      <a:lnTo>
                        <a:pt x="63" y="38"/>
                      </a:lnTo>
                      <a:lnTo>
                        <a:pt x="63" y="38"/>
                      </a:lnTo>
                      <a:lnTo>
                        <a:pt x="63" y="38"/>
                      </a:lnTo>
                      <a:lnTo>
                        <a:pt x="63" y="38"/>
                      </a:lnTo>
                      <a:lnTo>
                        <a:pt x="63" y="38"/>
                      </a:lnTo>
                      <a:lnTo>
                        <a:pt x="63" y="38"/>
                      </a:lnTo>
                      <a:lnTo>
                        <a:pt x="63" y="36"/>
                      </a:lnTo>
                      <a:lnTo>
                        <a:pt x="63" y="36"/>
                      </a:lnTo>
                      <a:lnTo>
                        <a:pt x="63" y="36"/>
                      </a:lnTo>
                      <a:lnTo>
                        <a:pt x="61" y="36"/>
                      </a:lnTo>
                      <a:lnTo>
                        <a:pt x="61" y="36"/>
                      </a:lnTo>
                      <a:lnTo>
                        <a:pt x="61" y="36"/>
                      </a:lnTo>
                      <a:lnTo>
                        <a:pt x="61" y="36"/>
                      </a:lnTo>
                      <a:lnTo>
                        <a:pt x="61" y="38"/>
                      </a:lnTo>
                      <a:lnTo>
                        <a:pt x="61" y="38"/>
                      </a:lnTo>
                      <a:lnTo>
                        <a:pt x="59" y="38"/>
                      </a:lnTo>
                      <a:lnTo>
                        <a:pt x="59" y="38"/>
                      </a:lnTo>
                      <a:lnTo>
                        <a:pt x="59" y="40"/>
                      </a:lnTo>
                      <a:lnTo>
                        <a:pt x="59" y="40"/>
                      </a:lnTo>
                      <a:lnTo>
                        <a:pt x="59" y="42"/>
                      </a:lnTo>
                      <a:lnTo>
                        <a:pt x="59" y="42"/>
                      </a:lnTo>
                      <a:lnTo>
                        <a:pt x="59" y="44"/>
                      </a:lnTo>
                      <a:lnTo>
                        <a:pt x="59" y="44"/>
                      </a:lnTo>
                      <a:lnTo>
                        <a:pt x="61" y="44"/>
                      </a:lnTo>
                      <a:lnTo>
                        <a:pt x="61" y="44"/>
                      </a:lnTo>
                      <a:lnTo>
                        <a:pt x="61" y="46"/>
                      </a:lnTo>
                      <a:lnTo>
                        <a:pt x="61" y="46"/>
                      </a:lnTo>
                      <a:lnTo>
                        <a:pt x="61" y="46"/>
                      </a:lnTo>
                      <a:lnTo>
                        <a:pt x="63" y="46"/>
                      </a:lnTo>
                      <a:lnTo>
                        <a:pt x="63" y="48"/>
                      </a:lnTo>
                      <a:lnTo>
                        <a:pt x="61" y="48"/>
                      </a:lnTo>
                      <a:lnTo>
                        <a:pt x="61" y="48"/>
                      </a:lnTo>
                      <a:lnTo>
                        <a:pt x="61" y="48"/>
                      </a:lnTo>
                      <a:lnTo>
                        <a:pt x="61" y="48"/>
                      </a:lnTo>
                      <a:lnTo>
                        <a:pt x="61" y="48"/>
                      </a:lnTo>
                      <a:lnTo>
                        <a:pt x="59" y="48"/>
                      </a:lnTo>
                      <a:lnTo>
                        <a:pt x="59" y="48"/>
                      </a:lnTo>
                      <a:lnTo>
                        <a:pt x="59" y="48"/>
                      </a:lnTo>
                      <a:lnTo>
                        <a:pt x="59" y="48"/>
                      </a:lnTo>
                      <a:lnTo>
                        <a:pt x="59" y="48"/>
                      </a:lnTo>
                      <a:lnTo>
                        <a:pt x="57" y="48"/>
                      </a:lnTo>
                      <a:lnTo>
                        <a:pt x="57" y="50"/>
                      </a:lnTo>
                      <a:lnTo>
                        <a:pt x="57" y="50"/>
                      </a:lnTo>
                      <a:lnTo>
                        <a:pt x="57" y="50"/>
                      </a:lnTo>
                      <a:lnTo>
                        <a:pt x="57" y="50"/>
                      </a:lnTo>
                      <a:lnTo>
                        <a:pt x="59" y="50"/>
                      </a:lnTo>
                      <a:lnTo>
                        <a:pt x="59" y="50"/>
                      </a:lnTo>
                      <a:lnTo>
                        <a:pt x="59" y="52"/>
                      </a:lnTo>
                      <a:lnTo>
                        <a:pt x="59" y="52"/>
                      </a:lnTo>
                      <a:lnTo>
                        <a:pt x="59" y="54"/>
                      </a:lnTo>
                      <a:lnTo>
                        <a:pt x="59" y="54"/>
                      </a:lnTo>
                      <a:lnTo>
                        <a:pt x="59" y="54"/>
                      </a:lnTo>
                      <a:lnTo>
                        <a:pt x="59" y="54"/>
                      </a:lnTo>
                      <a:lnTo>
                        <a:pt x="59" y="54"/>
                      </a:lnTo>
                      <a:lnTo>
                        <a:pt x="59" y="55"/>
                      </a:lnTo>
                      <a:lnTo>
                        <a:pt x="59" y="55"/>
                      </a:lnTo>
                      <a:lnTo>
                        <a:pt x="59" y="55"/>
                      </a:lnTo>
                      <a:lnTo>
                        <a:pt x="59" y="55"/>
                      </a:lnTo>
                      <a:lnTo>
                        <a:pt x="61" y="55"/>
                      </a:lnTo>
                      <a:lnTo>
                        <a:pt x="61" y="55"/>
                      </a:lnTo>
                      <a:lnTo>
                        <a:pt x="59" y="55"/>
                      </a:lnTo>
                      <a:lnTo>
                        <a:pt x="59" y="57"/>
                      </a:lnTo>
                      <a:lnTo>
                        <a:pt x="59" y="57"/>
                      </a:lnTo>
                      <a:lnTo>
                        <a:pt x="59" y="57"/>
                      </a:lnTo>
                      <a:lnTo>
                        <a:pt x="59" y="57"/>
                      </a:lnTo>
                      <a:lnTo>
                        <a:pt x="59" y="59"/>
                      </a:lnTo>
                      <a:lnTo>
                        <a:pt x="59" y="59"/>
                      </a:lnTo>
                      <a:lnTo>
                        <a:pt x="59" y="59"/>
                      </a:lnTo>
                      <a:lnTo>
                        <a:pt x="57" y="59"/>
                      </a:lnTo>
                      <a:lnTo>
                        <a:pt x="57" y="57"/>
                      </a:lnTo>
                      <a:lnTo>
                        <a:pt x="57" y="57"/>
                      </a:lnTo>
                      <a:lnTo>
                        <a:pt x="57" y="59"/>
                      </a:lnTo>
                      <a:lnTo>
                        <a:pt x="55" y="59"/>
                      </a:lnTo>
                      <a:lnTo>
                        <a:pt x="55" y="59"/>
                      </a:lnTo>
                      <a:lnTo>
                        <a:pt x="55" y="59"/>
                      </a:lnTo>
                      <a:lnTo>
                        <a:pt x="53" y="59"/>
                      </a:lnTo>
                      <a:lnTo>
                        <a:pt x="53" y="57"/>
                      </a:lnTo>
                      <a:lnTo>
                        <a:pt x="53" y="57"/>
                      </a:lnTo>
                      <a:lnTo>
                        <a:pt x="53" y="57"/>
                      </a:lnTo>
                      <a:lnTo>
                        <a:pt x="53" y="55"/>
                      </a:lnTo>
                      <a:lnTo>
                        <a:pt x="53" y="55"/>
                      </a:lnTo>
                      <a:lnTo>
                        <a:pt x="53" y="55"/>
                      </a:lnTo>
                      <a:lnTo>
                        <a:pt x="51" y="55"/>
                      </a:lnTo>
                      <a:lnTo>
                        <a:pt x="51" y="55"/>
                      </a:lnTo>
                      <a:lnTo>
                        <a:pt x="51" y="54"/>
                      </a:lnTo>
                      <a:lnTo>
                        <a:pt x="51" y="54"/>
                      </a:lnTo>
                      <a:lnTo>
                        <a:pt x="51" y="55"/>
                      </a:lnTo>
                      <a:lnTo>
                        <a:pt x="49" y="55"/>
                      </a:lnTo>
                      <a:lnTo>
                        <a:pt x="49" y="55"/>
                      </a:lnTo>
                      <a:lnTo>
                        <a:pt x="49" y="55"/>
                      </a:lnTo>
                      <a:lnTo>
                        <a:pt x="49" y="55"/>
                      </a:lnTo>
                      <a:lnTo>
                        <a:pt x="49" y="55"/>
                      </a:lnTo>
                      <a:lnTo>
                        <a:pt x="49" y="57"/>
                      </a:lnTo>
                      <a:lnTo>
                        <a:pt x="49" y="57"/>
                      </a:lnTo>
                      <a:lnTo>
                        <a:pt x="49" y="57"/>
                      </a:lnTo>
                      <a:lnTo>
                        <a:pt x="49" y="59"/>
                      </a:lnTo>
                      <a:lnTo>
                        <a:pt x="49" y="59"/>
                      </a:lnTo>
                      <a:lnTo>
                        <a:pt x="49" y="59"/>
                      </a:lnTo>
                      <a:lnTo>
                        <a:pt x="48" y="59"/>
                      </a:lnTo>
                      <a:lnTo>
                        <a:pt x="48" y="59"/>
                      </a:lnTo>
                      <a:lnTo>
                        <a:pt x="48" y="61"/>
                      </a:lnTo>
                      <a:lnTo>
                        <a:pt x="48" y="61"/>
                      </a:lnTo>
                      <a:lnTo>
                        <a:pt x="49" y="61"/>
                      </a:lnTo>
                      <a:lnTo>
                        <a:pt x="49" y="61"/>
                      </a:lnTo>
                      <a:lnTo>
                        <a:pt x="49" y="63"/>
                      </a:lnTo>
                      <a:lnTo>
                        <a:pt x="48" y="63"/>
                      </a:lnTo>
                      <a:lnTo>
                        <a:pt x="48" y="63"/>
                      </a:lnTo>
                      <a:lnTo>
                        <a:pt x="48" y="63"/>
                      </a:lnTo>
                      <a:lnTo>
                        <a:pt x="48" y="63"/>
                      </a:lnTo>
                      <a:lnTo>
                        <a:pt x="48" y="65"/>
                      </a:lnTo>
                      <a:lnTo>
                        <a:pt x="48" y="65"/>
                      </a:lnTo>
                      <a:lnTo>
                        <a:pt x="46" y="65"/>
                      </a:lnTo>
                      <a:lnTo>
                        <a:pt x="46" y="63"/>
                      </a:lnTo>
                      <a:lnTo>
                        <a:pt x="46" y="63"/>
                      </a:lnTo>
                      <a:lnTo>
                        <a:pt x="44" y="63"/>
                      </a:lnTo>
                      <a:lnTo>
                        <a:pt x="44" y="65"/>
                      </a:lnTo>
                      <a:lnTo>
                        <a:pt x="44" y="65"/>
                      </a:lnTo>
                      <a:lnTo>
                        <a:pt x="44" y="63"/>
                      </a:lnTo>
                      <a:lnTo>
                        <a:pt x="44" y="63"/>
                      </a:lnTo>
                      <a:lnTo>
                        <a:pt x="44" y="63"/>
                      </a:lnTo>
                      <a:lnTo>
                        <a:pt x="44" y="63"/>
                      </a:lnTo>
                      <a:lnTo>
                        <a:pt x="42" y="63"/>
                      </a:lnTo>
                      <a:lnTo>
                        <a:pt x="42" y="63"/>
                      </a:lnTo>
                      <a:lnTo>
                        <a:pt x="42" y="63"/>
                      </a:lnTo>
                      <a:lnTo>
                        <a:pt x="42" y="63"/>
                      </a:lnTo>
                      <a:lnTo>
                        <a:pt x="42" y="65"/>
                      </a:lnTo>
                      <a:lnTo>
                        <a:pt x="42" y="65"/>
                      </a:lnTo>
                      <a:lnTo>
                        <a:pt x="42" y="65"/>
                      </a:lnTo>
                      <a:lnTo>
                        <a:pt x="42" y="67"/>
                      </a:lnTo>
                      <a:lnTo>
                        <a:pt x="40" y="67"/>
                      </a:lnTo>
                      <a:lnTo>
                        <a:pt x="40" y="67"/>
                      </a:lnTo>
                      <a:lnTo>
                        <a:pt x="40" y="67"/>
                      </a:lnTo>
                      <a:lnTo>
                        <a:pt x="38" y="67"/>
                      </a:lnTo>
                      <a:lnTo>
                        <a:pt x="38" y="67"/>
                      </a:lnTo>
                      <a:lnTo>
                        <a:pt x="38" y="67"/>
                      </a:lnTo>
                      <a:lnTo>
                        <a:pt x="38" y="67"/>
                      </a:lnTo>
                      <a:lnTo>
                        <a:pt x="38" y="67"/>
                      </a:lnTo>
                      <a:lnTo>
                        <a:pt x="36" y="67"/>
                      </a:lnTo>
                      <a:lnTo>
                        <a:pt x="36" y="67"/>
                      </a:lnTo>
                      <a:lnTo>
                        <a:pt x="36" y="67"/>
                      </a:lnTo>
                      <a:lnTo>
                        <a:pt x="34" y="67"/>
                      </a:lnTo>
                      <a:lnTo>
                        <a:pt x="34" y="65"/>
                      </a:lnTo>
                      <a:lnTo>
                        <a:pt x="34" y="65"/>
                      </a:lnTo>
                      <a:lnTo>
                        <a:pt x="34" y="65"/>
                      </a:lnTo>
                      <a:lnTo>
                        <a:pt x="34" y="67"/>
                      </a:lnTo>
                      <a:lnTo>
                        <a:pt x="32" y="67"/>
                      </a:lnTo>
                      <a:lnTo>
                        <a:pt x="32" y="65"/>
                      </a:lnTo>
                      <a:lnTo>
                        <a:pt x="32" y="65"/>
                      </a:lnTo>
                      <a:lnTo>
                        <a:pt x="32" y="65"/>
                      </a:lnTo>
                      <a:lnTo>
                        <a:pt x="32" y="67"/>
                      </a:lnTo>
                      <a:lnTo>
                        <a:pt x="32" y="67"/>
                      </a:lnTo>
                      <a:lnTo>
                        <a:pt x="30" y="67"/>
                      </a:lnTo>
                      <a:lnTo>
                        <a:pt x="30" y="67"/>
                      </a:lnTo>
                      <a:lnTo>
                        <a:pt x="28" y="67"/>
                      </a:lnTo>
                      <a:lnTo>
                        <a:pt x="28" y="67"/>
                      </a:lnTo>
                      <a:lnTo>
                        <a:pt x="28" y="67"/>
                      </a:lnTo>
                      <a:lnTo>
                        <a:pt x="28" y="67"/>
                      </a:lnTo>
                      <a:lnTo>
                        <a:pt x="28" y="67"/>
                      </a:lnTo>
                      <a:lnTo>
                        <a:pt x="28" y="65"/>
                      </a:lnTo>
                      <a:lnTo>
                        <a:pt x="28" y="65"/>
                      </a:lnTo>
                      <a:lnTo>
                        <a:pt x="28" y="65"/>
                      </a:lnTo>
                      <a:lnTo>
                        <a:pt x="26" y="65"/>
                      </a:lnTo>
                      <a:lnTo>
                        <a:pt x="26" y="65"/>
                      </a:lnTo>
                      <a:lnTo>
                        <a:pt x="26" y="65"/>
                      </a:lnTo>
                      <a:lnTo>
                        <a:pt x="26" y="65"/>
                      </a:lnTo>
                      <a:lnTo>
                        <a:pt x="25" y="65"/>
                      </a:lnTo>
                      <a:lnTo>
                        <a:pt x="25" y="65"/>
                      </a:lnTo>
                      <a:lnTo>
                        <a:pt x="25" y="65"/>
                      </a:lnTo>
                      <a:lnTo>
                        <a:pt x="25" y="63"/>
                      </a:lnTo>
                      <a:lnTo>
                        <a:pt x="25" y="63"/>
                      </a:lnTo>
                      <a:lnTo>
                        <a:pt x="23" y="63"/>
                      </a:lnTo>
                      <a:lnTo>
                        <a:pt x="23" y="63"/>
                      </a:lnTo>
                      <a:lnTo>
                        <a:pt x="23" y="63"/>
                      </a:lnTo>
                      <a:lnTo>
                        <a:pt x="23" y="61"/>
                      </a:lnTo>
                      <a:lnTo>
                        <a:pt x="23" y="61"/>
                      </a:lnTo>
                      <a:lnTo>
                        <a:pt x="23" y="61"/>
                      </a:lnTo>
                      <a:lnTo>
                        <a:pt x="21" y="61"/>
                      </a:lnTo>
                      <a:lnTo>
                        <a:pt x="21" y="61"/>
                      </a:lnTo>
                      <a:lnTo>
                        <a:pt x="21" y="59"/>
                      </a:lnTo>
                      <a:lnTo>
                        <a:pt x="21" y="59"/>
                      </a:lnTo>
                      <a:lnTo>
                        <a:pt x="21" y="59"/>
                      </a:lnTo>
                      <a:lnTo>
                        <a:pt x="21" y="57"/>
                      </a:lnTo>
                      <a:lnTo>
                        <a:pt x="21" y="57"/>
                      </a:lnTo>
                      <a:lnTo>
                        <a:pt x="19" y="57"/>
                      </a:lnTo>
                      <a:lnTo>
                        <a:pt x="19" y="55"/>
                      </a:lnTo>
                      <a:lnTo>
                        <a:pt x="19" y="55"/>
                      </a:lnTo>
                      <a:lnTo>
                        <a:pt x="17" y="55"/>
                      </a:lnTo>
                      <a:lnTo>
                        <a:pt x="17" y="55"/>
                      </a:lnTo>
                      <a:lnTo>
                        <a:pt x="17" y="55"/>
                      </a:lnTo>
                      <a:lnTo>
                        <a:pt x="17" y="55"/>
                      </a:lnTo>
                      <a:lnTo>
                        <a:pt x="17" y="54"/>
                      </a:lnTo>
                      <a:lnTo>
                        <a:pt x="17" y="54"/>
                      </a:lnTo>
                      <a:lnTo>
                        <a:pt x="15" y="54"/>
                      </a:lnTo>
                      <a:lnTo>
                        <a:pt x="15" y="54"/>
                      </a:lnTo>
                      <a:lnTo>
                        <a:pt x="15" y="54"/>
                      </a:lnTo>
                      <a:lnTo>
                        <a:pt x="15" y="52"/>
                      </a:lnTo>
                      <a:lnTo>
                        <a:pt x="15" y="52"/>
                      </a:lnTo>
                      <a:lnTo>
                        <a:pt x="15" y="52"/>
                      </a:lnTo>
                      <a:lnTo>
                        <a:pt x="15" y="50"/>
                      </a:lnTo>
                      <a:lnTo>
                        <a:pt x="13" y="50"/>
                      </a:lnTo>
                      <a:lnTo>
                        <a:pt x="13" y="50"/>
                      </a:lnTo>
                      <a:lnTo>
                        <a:pt x="13" y="48"/>
                      </a:lnTo>
                      <a:lnTo>
                        <a:pt x="13" y="48"/>
                      </a:lnTo>
                      <a:lnTo>
                        <a:pt x="13" y="48"/>
                      </a:lnTo>
                      <a:lnTo>
                        <a:pt x="13" y="48"/>
                      </a:lnTo>
                      <a:lnTo>
                        <a:pt x="11" y="48"/>
                      </a:lnTo>
                      <a:lnTo>
                        <a:pt x="11" y="48"/>
                      </a:lnTo>
                      <a:lnTo>
                        <a:pt x="11" y="46"/>
                      </a:lnTo>
                      <a:lnTo>
                        <a:pt x="11" y="46"/>
                      </a:lnTo>
                      <a:lnTo>
                        <a:pt x="11" y="44"/>
                      </a:lnTo>
                      <a:lnTo>
                        <a:pt x="11" y="44"/>
                      </a:lnTo>
                      <a:lnTo>
                        <a:pt x="11" y="44"/>
                      </a:lnTo>
                      <a:lnTo>
                        <a:pt x="11" y="42"/>
                      </a:lnTo>
                      <a:lnTo>
                        <a:pt x="11" y="42"/>
                      </a:lnTo>
                      <a:lnTo>
                        <a:pt x="11" y="40"/>
                      </a:lnTo>
                      <a:lnTo>
                        <a:pt x="9" y="40"/>
                      </a:lnTo>
                      <a:lnTo>
                        <a:pt x="9" y="40"/>
                      </a:lnTo>
                      <a:lnTo>
                        <a:pt x="9" y="38"/>
                      </a:lnTo>
                      <a:lnTo>
                        <a:pt x="9" y="38"/>
                      </a:lnTo>
                      <a:lnTo>
                        <a:pt x="9" y="38"/>
                      </a:lnTo>
                      <a:lnTo>
                        <a:pt x="9" y="38"/>
                      </a:lnTo>
                      <a:lnTo>
                        <a:pt x="9" y="36"/>
                      </a:lnTo>
                      <a:lnTo>
                        <a:pt x="9" y="36"/>
                      </a:lnTo>
                      <a:lnTo>
                        <a:pt x="11" y="36"/>
                      </a:lnTo>
                      <a:lnTo>
                        <a:pt x="11" y="36"/>
                      </a:lnTo>
                      <a:lnTo>
                        <a:pt x="11" y="36"/>
                      </a:lnTo>
                      <a:lnTo>
                        <a:pt x="11" y="34"/>
                      </a:lnTo>
                      <a:lnTo>
                        <a:pt x="11" y="34"/>
                      </a:lnTo>
                      <a:lnTo>
                        <a:pt x="11" y="34"/>
                      </a:lnTo>
                      <a:lnTo>
                        <a:pt x="11" y="32"/>
                      </a:lnTo>
                      <a:lnTo>
                        <a:pt x="9" y="32"/>
                      </a:lnTo>
                      <a:lnTo>
                        <a:pt x="9" y="32"/>
                      </a:lnTo>
                      <a:lnTo>
                        <a:pt x="9" y="32"/>
                      </a:lnTo>
                      <a:lnTo>
                        <a:pt x="9" y="31"/>
                      </a:lnTo>
                      <a:lnTo>
                        <a:pt x="9" y="31"/>
                      </a:lnTo>
                      <a:lnTo>
                        <a:pt x="9" y="31"/>
                      </a:lnTo>
                      <a:lnTo>
                        <a:pt x="7" y="31"/>
                      </a:lnTo>
                      <a:lnTo>
                        <a:pt x="7" y="31"/>
                      </a:lnTo>
                      <a:lnTo>
                        <a:pt x="7" y="31"/>
                      </a:lnTo>
                      <a:lnTo>
                        <a:pt x="7" y="29"/>
                      </a:lnTo>
                      <a:lnTo>
                        <a:pt x="5" y="29"/>
                      </a:lnTo>
                      <a:lnTo>
                        <a:pt x="5" y="29"/>
                      </a:lnTo>
                      <a:lnTo>
                        <a:pt x="5" y="29"/>
                      </a:lnTo>
                      <a:lnTo>
                        <a:pt x="5" y="29"/>
                      </a:lnTo>
                      <a:lnTo>
                        <a:pt x="5" y="27"/>
                      </a:lnTo>
                      <a:lnTo>
                        <a:pt x="5" y="27"/>
                      </a:lnTo>
                      <a:lnTo>
                        <a:pt x="5" y="25"/>
                      </a:lnTo>
                      <a:lnTo>
                        <a:pt x="5" y="25"/>
                      </a:lnTo>
                      <a:lnTo>
                        <a:pt x="4" y="25"/>
                      </a:lnTo>
                      <a:lnTo>
                        <a:pt x="4" y="23"/>
                      </a:lnTo>
                      <a:lnTo>
                        <a:pt x="4" y="23"/>
                      </a:lnTo>
                      <a:lnTo>
                        <a:pt x="4" y="23"/>
                      </a:lnTo>
                      <a:lnTo>
                        <a:pt x="2" y="23"/>
                      </a:lnTo>
                      <a:lnTo>
                        <a:pt x="2" y="23"/>
                      </a:lnTo>
                      <a:lnTo>
                        <a:pt x="2" y="23"/>
                      </a:lnTo>
                      <a:lnTo>
                        <a:pt x="2" y="21"/>
                      </a:lnTo>
                      <a:lnTo>
                        <a:pt x="2" y="21"/>
                      </a:lnTo>
                      <a:lnTo>
                        <a:pt x="2" y="19"/>
                      </a:lnTo>
                      <a:lnTo>
                        <a:pt x="2" y="19"/>
                      </a:lnTo>
                      <a:lnTo>
                        <a:pt x="2" y="19"/>
                      </a:lnTo>
                      <a:lnTo>
                        <a:pt x="2" y="17"/>
                      </a:lnTo>
                      <a:lnTo>
                        <a:pt x="2" y="17"/>
                      </a:lnTo>
                      <a:lnTo>
                        <a:pt x="2" y="15"/>
                      </a:lnTo>
                      <a:lnTo>
                        <a:pt x="0" y="15"/>
                      </a:lnTo>
                      <a:lnTo>
                        <a:pt x="0" y="15"/>
                      </a:lnTo>
                      <a:lnTo>
                        <a:pt x="0" y="15"/>
                      </a:lnTo>
                      <a:lnTo>
                        <a:pt x="0" y="13"/>
                      </a:lnTo>
                      <a:lnTo>
                        <a:pt x="0" y="13"/>
                      </a:lnTo>
                      <a:lnTo>
                        <a:pt x="0" y="13"/>
                      </a:lnTo>
                      <a:lnTo>
                        <a:pt x="0" y="13"/>
                      </a:lnTo>
                      <a:lnTo>
                        <a:pt x="0" y="11"/>
                      </a:lnTo>
                      <a:lnTo>
                        <a:pt x="0" y="11"/>
                      </a:lnTo>
                      <a:lnTo>
                        <a:pt x="0" y="11"/>
                      </a:lnTo>
                      <a:lnTo>
                        <a:pt x="0" y="11"/>
                      </a:lnTo>
                      <a:lnTo>
                        <a:pt x="0" y="10"/>
                      </a:lnTo>
                      <a:lnTo>
                        <a:pt x="2" y="10"/>
                      </a:lnTo>
                      <a:lnTo>
                        <a:pt x="2" y="10"/>
                      </a:lnTo>
                      <a:lnTo>
                        <a:pt x="2" y="8"/>
                      </a:lnTo>
                      <a:lnTo>
                        <a:pt x="2" y="8"/>
                      </a:lnTo>
                      <a:lnTo>
                        <a:pt x="2" y="8"/>
                      </a:lnTo>
                      <a:lnTo>
                        <a:pt x="2" y="6"/>
                      </a:lnTo>
                      <a:lnTo>
                        <a:pt x="2" y="6"/>
                      </a:lnTo>
                      <a:lnTo>
                        <a:pt x="2" y="4"/>
                      </a:lnTo>
                      <a:lnTo>
                        <a:pt x="2" y="4"/>
                      </a:lnTo>
                      <a:lnTo>
                        <a:pt x="2" y="2"/>
                      </a:lnTo>
                      <a:lnTo>
                        <a:pt x="2" y="2"/>
                      </a:lnTo>
                      <a:lnTo>
                        <a:pt x="2" y="2"/>
                      </a:lnTo>
                      <a:lnTo>
                        <a:pt x="2" y="2"/>
                      </a:lnTo>
                      <a:lnTo>
                        <a:pt x="2" y="0"/>
                      </a:lnTo>
                      <a:lnTo>
                        <a:pt x="2" y="0"/>
                      </a:lnTo>
                      <a:lnTo>
                        <a:pt x="4" y="0"/>
                      </a:lnTo>
                      <a:lnTo>
                        <a:pt x="4" y="0"/>
                      </a:lnTo>
                      <a:lnTo>
                        <a:pt x="4" y="0"/>
                      </a:lnTo>
                      <a:lnTo>
                        <a:pt x="4" y="0"/>
                      </a:lnTo>
                      <a:lnTo>
                        <a:pt x="5" y="0"/>
                      </a:lnTo>
                      <a:lnTo>
                        <a:pt x="5" y="0"/>
                      </a:lnTo>
                      <a:lnTo>
                        <a:pt x="5" y="0"/>
                      </a:lnTo>
                      <a:lnTo>
                        <a:pt x="7" y="0"/>
                      </a:lnTo>
                      <a:lnTo>
                        <a:pt x="7"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1" name="Freeform 2124">
                  <a:extLst>
                    <a:ext uri="{FF2B5EF4-FFF2-40B4-BE49-F238E27FC236}">
                      <a16:creationId xmlns:a16="http://schemas.microsoft.com/office/drawing/2014/main" id="{A2F6911F-3D82-46C7-AAD6-3C581B095BC4}"/>
                    </a:ext>
                  </a:extLst>
                </p:cNvPr>
                <p:cNvSpPr>
                  <a:spLocks/>
                </p:cNvSpPr>
                <p:nvPr/>
              </p:nvSpPr>
              <p:spPr bwMode="auto">
                <a:xfrm>
                  <a:off x="18037316" y="4965701"/>
                  <a:ext cx="1120775" cy="933450"/>
                </a:xfrm>
                <a:custGeom>
                  <a:avLst/>
                  <a:gdLst>
                    <a:gd name="T0" fmla="*/ 531 w 706"/>
                    <a:gd name="T1" fmla="*/ 48 h 588"/>
                    <a:gd name="T2" fmla="*/ 551 w 706"/>
                    <a:gd name="T3" fmla="*/ 80 h 588"/>
                    <a:gd name="T4" fmla="*/ 564 w 706"/>
                    <a:gd name="T5" fmla="*/ 119 h 588"/>
                    <a:gd name="T6" fmla="*/ 579 w 706"/>
                    <a:gd name="T7" fmla="*/ 161 h 588"/>
                    <a:gd name="T8" fmla="*/ 604 w 706"/>
                    <a:gd name="T9" fmla="*/ 190 h 588"/>
                    <a:gd name="T10" fmla="*/ 623 w 706"/>
                    <a:gd name="T11" fmla="*/ 203 h 588"/>
                    <a:gd name="T12" fmla="*/ 641 w 706"/>
                    <a:gd name="T13" fmla="*/ 243 h 588"/>
                    <a:gd name="T14" fmla="*/ 658 w 706"/>
                    <a:gd name="T15" fmla="*/ 257 h 588"/>
                    <a:gd name="T16" fmla="*/ 685 w 706"/>
                    <a:gd name="T17" fmla="*/ 291 h 588"/>
                    <a:gd name="T18" fmla="*/ 698 w 706"/>
                    <a:gd name="T19" fmla="*/ 316 h 588"/>
                    <a:gd name="T20" fmla="*/ 704 w 706"/>
                    <a:gd name="T21" fmla="*/ 350 h 588"/>
                    <a:gd name="T22" fmla="*/ 696 w 706"/>
                    <a:gd name="T23" fmla="*/ 412 h 588"/>
                    <a:gd name="T24" fmla="*/ 679 w 706"/>
                    <a:gd name="T25" fmla="*/ 458 h 588"/>
                    <a:gd name="T26" fmla="*/ 652 w 706"/>
                    <a:gd name="T27" fmla="*/ 508 h 588"/>
                    <a:gd name="T28" fmla="*/ 631 w 706"/>
                    <a:gd name="T29" fmla="*/ 559 h 588"/>
                    <a:gd name="T30" fmla="*/ 581 w 706"/>
                    <a:gd name="T31" fmla="*/ 582 h 588"/>
                    <a:gd name="T32" fmla="*/ 545 w 706"/>
                    <a:gd name="T33" fmla="*/ 571 h 588"/>
                    <a:gd name="T34" fmla="*/ 501 w 706"/>
                    <a:gd name="T35" fmla="*/ 571 h 588"/>
                    <a:gd name="T36" fmla="*/ 465 w 706"/>
                    <a:gd name="T37" fmla="*/ 540 h 588"/>
                    <a:gd name="T38" fmla="*/ 442 w 706"/>
                    <a:gd name="T39" fmla="*/ 508 h 588"/>
                    <a:gd name="T40" fmla="*/ 415 w 706"/>
                    <a:gd name="T41" fmla="*/ 511 h 588"/>
                    <a:gd name="T42" fmla="*/ 432 w 706"/>
                    <a:gd name="T43" fmla="*/ 469 h 588"/>
                    <a:gd name="T44" fmla="*/ 405 w 706"/>
                    <a:gd name="T45" fmla="*/ 486 h 588"/>
                    <a:gd name="T46" fmla="*/ 384 w 706"/>
                    <a:gd name="T47" fmla="*/ 492 h 588"/>
                    <a:gd name="T48" fmla="*/ 367 w 706"/>
                    <a:gd name="T49" fmla="*/ 456 h 588"/>
                    <a:gd name="T50" fmla="*/ 332 w 706"/>
                    <a:gd name="T51" fmla="*/ 441 h 588"/>
                    <a:gd name="T52" fmla="*/ 275 w 706"/>
                    <a:gd name="T53" fmla="*/ 437 h 588"/>
                    <a:gd name="T54" fmla="*/ 220 w 706"/>
                    <a:gd name="T55" fmla="*/ 452 h 588"/>
                    <a:gd name="T56" fmla="*/ 179 w 706"/>
                    <a:gd name="T57" fmla="*/ 485 h 588"/>
                    <a:gd name="T58" fmla="*/ 156 w 706"/>
                    <a:gd name="T59" fmla="*/ 481 h 588"/>
                    <a:gd name="T60" fmla="*/ 109 w 706"/>
                    <a:gd name="T61" fmla="*/ 492 h 588"/>
                    <a:gd name="T62" fmla="*/ 68 w 706"/>
                    <a:gd name="T63" fmla="*/ 504 h 588"/>
                    <a:gd name="T64" fmla="*/ 38 w 706"/>
                    <a:gd name="T65" fmla="*/ 475 h 588"/>
                    <a:gd name="T66" fmla="*/ 40 w 706"/>
                    <a:gd name="T67" fmla="*/ 419 h 588"/>
                    <a:gd name="T68" fmla="*/ 21 w 706"/>
                    <a:gd name="T69" fmla="*/ 362 h 588"/>
                    <a:gd name="T70" fmla="*/ 0 w 706"/>
                    <a:gd name="T71" fmla="*/ 306 h 588"/>
                    <a:gd name="T72" fmla="*/ 13 w 706"/>
                    <a:gd name="T73" fmla="*/ 312 h 588"/>
                    <a:gd name="T74" fmla="*/ 9 w 706"/>
                    <a:gd name="T75" fmla="*/ 291 h 588"/>
                    <a:gd name="T76" fmla="*/ 19 w 706"/>
                    <a:gd name="T77" fmla="*/ 232 h 588"/>
                    <a:gd name="T78" fmla="*/ 44 w 706"/>
                    <a:gd name="T79" fmla="*/ 224 h 588"/>
                    <a:gd name="T80" fmla="*/ 67 w 706"/>
                    <a:gd name="T81" fmla="*/ 201 h 588"/>
                    <a:gd name="T82" fmla="*/ 105 w 706"/>
                    <a:gd name="T83" fmla="*/ 193 h 588"/>
                    <a:gd name="T84" fmla="*/ 151 w 706"/>
                    <a:gd name="T85" fmla="*/ 168 h 588"/>
                    <a:gd name="T86" fmla="*/ 168 w 706"/>
                    <a:gd name="T87" fmla="*/ 124 h 588"/>
                    <a:gd name="T88" fmla="*/ 193 w 706"/>
                    <a:gd name="T89" fmla="*/ 117 h 588"/>
                    <a:gd name="T90" fmla="*/ 202 w 706"/>
                    <a:gd name="T91" fmla="*/ 98 h 588"/>
                    <a:gd name="T92" fmla="*/ 220 w 706"/>
                    <a:gd name="T93" fmla="*/ 73 h 588"/>
                    <a:gd name="T94" fmla="*/ 243 w 706"/>
                    <a:gd name="T95" fmla="*/ 65 h 588"/>
                    <a:gd name="T96" fmla="*/ 277 w 706"/>
                    <a:gd name="T97" fmla="*/ 88 h 588"/>
                    <a:gd name="T98" fmla="*/ 300 w 706"/>
                    <a:gd name="T99" fmla="*/ 57 h 588"/>
                    <a:gd name="T100" fmla="*/ 319 w 706"/>
                    <a:gd name="T101" fmla="*/ 34 h 588"/>
                    <a:gd name="T102" fmla="*/ 329 w 706"/>
                    <a:gd name="T103" fmla="*/ 19 h 588"/>
                    <a:gd name="T104" fmla="*/ 348 w 706"/>
                    <a:gd name="T105" fmla="*/ 17 h 588"/>
                    <a:gd name="T106" fmla="*/ 380 w 706"/>
                    <a:gd name="T107" fmla="*/ 31 h 588"/>
                    <a:gd name="T108" fmla="*/ 411 w 706"/>
                    <a:gd name="T109" fmla="*/ 17 h 588"/>
                    <a:gd name="T110" fmla="*/ 411 w 706"/>
                    <a:gd name="T111" fmla="*/ 32 h 588"/>
                    <a:gd name="T112" fmla="*/ 403 w 706"/>
                    <a:gd name="T113" fmla="*/ 61 h 588"/>
                    <a:gd name="T114" fmla="*/ 399 w 706"/>
                    <a:gd name="T115" fmla="*/ 96 h 588"/>
                    <a:gd name="T116" fmla="*/ 432 w 706"/>
                    <a:gd name="T117" fmla="*/ 122 h 588"/>
                    <a:gd name="T118" fmla="*/ 453 w 706"/>
                    <a:gd name="T119" fmla="*/ 130 h 588"/>
                    <a:gd name="T120" fmla="*/ 486 w 706"/>
                    <a:gd name="T121" fmla="*/ 130 h 588"/>
                    <a:gd name="T122" fmla="*/ 495 w 706"/>
                    <a:gd name="T123" fmla="*/ 71 h 588"/>
                    <a:gd name="T124" fmla="*/ 505 w 706"/>
                    <a:gd name="T125" fmla="*/ 15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588">
                      <a:moveTo>
                        <a:pt x="514" y="4"/>
                      </a:moveTo>
                      <a:lnTo>
                        <a:pt x="514" y="4"/>
                      </a:lnTo>
                      <a:lnTo>
                        <a:pt x="514" y="6"/>
                      </a:lnTo>
                      <a:lnTo>
                        <a:pt x="514" y="6"/>
                      </a:lnTo>
                      <a:lnTo>
                        <a:pt x="514" y="6"/>
                      </a:lnTo>
                      <a:lnTo>
                        <a:pt x="514" y="6"/>
                      </a:lnTo>
                      <a:lnTo>
                        <a:pt x="514" y="6"/>
                      </a:lnTo>
                      <a:lnTo>
                        <a:pt x="514" y="8"/>
                      </a:lnTo>
                      <a:lnTo>
                        <a:pt x="516" y="8"/>
                      </a:lnTo>
                      <a:lnTo>
                        <a:pt x="516" y="8"/>
                      </a:lnTo>
                      <a:lnTo>
                        <a:pt x="516" y="8"/>
                      </a:lnTo>
                      <a:lnTo>
                        <a:pt x="516" y="9"/>
                      </a:lnTo>
                      <a:lnTo>
                        <a:pt x="516" y="9"/>
                      </a:lnTo>
                      <a:lnTo>
                        <a:pt x="516" y="9"/>
                      </a:lnTo>
                      <a:lnTo>
                        <a:pt x="518" y="9"/>
                      </a:lnTo>
                      <a:lnTo>
                        <a:pt x="518" y="11"/>
                      </a:lnTo>
                      <a:lnTo>
                        <a:pt x="518" y="11"/>
                      </a:lnTo>
                      <a:lnTo>
                        <a:pt x="518" y="13"/>
                      </a:lnTo>
                      <a:lnTo>
                        <a:pt x="518" y="13"/>
                      </a:lnTo>
                      <a:lnTo>
                        <a:pt x="518" y="13"/>
                      </a:lnTo>
                      <a:lnTo>
                        <a:pt x="518" y="13"/>
                      </a:lnTo>
                      <a:lnTo>
                        <a:pt x="518" y="13"/>
                      </a:lnTo>
                      <a:lnTo>
                        <a:pt x="518" y="15"/>
                      </a:lnTo>
                      <a:lnTo>
                        <a:pt x="518" y="15"/>
                      </a:lnTo>
                      <a:lnTo>
                        <a:pt x="518" y="15"/>
                      </a:lnTo>
                      <a:lnTo>
                        <a:pt x="518" y="15"/>
                      </a:lnTo>
                      <a:lnTo>
                        <a:pt x="518" y="17"/>
                      </a:lnTo>
                      <a:lnTo>
                        <a:pt x="518" y="17"/>
                      </a:lnTo>
                      <a:lnTo>
                        <a:pt x="518" y="19"/>
                      </a:lnTo>
                      <a:lnTo>
                        <a:pt x="518" y="19"/>
                      </a:lnTo>
                      <a:lnTo>
                        <a:pt x="518" y="21"/>
                      </a:lnTo>
                      <a:lnTo>
                        <a:pt x="518" y="21"/>
                      </a:lnTo>
                      <a:lnTo>
                        <a:pt x="518" y="21"/>
                      </a:lnTo>
                      <a:lnTo>
                        <a:pt x="518" y="23"/>
                      </a:lnTo>
                      <a:lnTo>
                        <a:pt x="518" y="23"/>
                      </a:lnTo>
                      <a:lnTo>
                        <a:pt x="518" y="25"/>
                      </a:lnTo>
                      <a:lnTo>
                        <a:pt x="518" y="25"/>
                      </a:lnTo>
                      <a:lnTo>
                        <a:pt x="518" y="27"/>
                      </a:lnTo>
                      <a:lnTo>
                        <a:pt x="518" y="27"/>
                      </a:lnTo>
                      <a:lnTo>
                        <a:pt x="520" y="27"/>
                      </a:lnTo>
                      <a:lnTo>
                        <a:pt x="520" y="29"/>
                      </a:lnTo>
                      <a:lnTo>
                        <a:pt x="520" y="29"/>
                      </a:lnTo>
                      <a:lnTo>
                        <a:pt x="520" y="29"/>
                      </a:lnTo>
                      <a:lnTo>
                        <a:pt x="522" y="29"/>
                      </a:lnTo>
                      <a:lnTo>
                        <a:pt x="522" y="29"/>
                      </a:lnTo>
                      <a:lnTo>
                        <a:pt x="522" y="29"/>
                      </a:lnTo>
                      <a:lnTo>
                        <a:pt x="522" y="29"/>
                      </a:lnTo>
                      <a:lnTo>
                        <a:pt x="524" y="29"/>
                      </a:lnTo>
                      <a:lnTo>
                        <a:pt x="524" y="29"/>
                      </a:lnTo>
                      <a:lnTo>
                        <a:pt x="524" y="29"/>
                      </a:lnTo>
                      <a:lnTo>
                        <a:pt x="524" y="29"/>
                      </a:lnTo>
                      <a:lnTo>
                        <a:pt x="526" y="29"/>
                      </a:lnTo>
                      <a:lnTo>
                        <a:pt x="526" y="29"/>
                      </a:lnTo>
                      <a:lnTo>
                        <a:pt x="526" y="29"/>
                      </a:lnTo>
                      <a:lnTo>
                        <a:pt x="526" y="31"/>
                      </a:lnTo>
                      <a:lnTo>
                        <a:pt x="526" y="31"/>
                      </a:lnTo>
                      <a:lnTo>
                        <a:pt x="524" y="31"/>
                      </a:lnTo>
                      <a:lnTo>
                        <a:pt x="524" y="31"/>
                      </a:lnTo>
                      <a:lnTo>
                        <a:pt x="524" y="31"/>
                      </a:lnTo>
                      <a:lnTo>
                        <a:pt x="524" y="32"/>
                      </a:lnTo>
                      <a:lnTo>
                        <a:pt x="524" y="32"/>
                      </a:lnTo>
                      <a:lnTo>
                        <a:pt x="524" y="32"/>
                      </a:lnTo>
                      <a:lnTo>
                        <a:pt x="524" y="34"/>
                      </a:lnTo>
                      <a:lnTo>
                        <a:pt x="524" y="34"/>
                      </a:lnTo>
                      <a:lnTo>
                        <a:pt x="524" y="36"/>
                      </a:lnTo>
                      <a:lnTo>
                        <a:pt x="524" y="36"/>
                      </a:lnTo>
                      <a:lnTo>
                        <a:pt x="522" y="36"/>
                      </a:lnTo>
                      <a:lnTo>
                        <a:pt x="522" y="36"/>
                      </a:lnTo>
                      <a:lnTo>
                        <a:pt x="524" y="36"/>
                      </a:lnTo>
                      <a:lnTo>
                        <a:pt x="524" y="36"/>
                      </a:lnTo>
                      <a:lnTo>
                        <a:pt x="524" y="36"/>
                      </a:lnTo>
                      <a:lnTo>
                        <a:pt x="526" y="36"/>
                      </a:lnTo>
                      <a:lnTo>
                        <a:pt x="526" y="38"/>
                      </a:lnTo>
                      <a:lnTo>
                        <a:pt x="526" y="38"/>
                      </a:lnTo>
                      <a:lnTo>
                        <a:pt x="526" y="38"/>
                      </a:lnTo>
                      <a:lnTo>
                        <a:pt x="526" y="40"/>
                      </a:lnTo>
                      <a:lnTo>
                        <a:pt x="526" y="40"/>
                      </a:lnTo>
                      <a:lnTo>
                        <a:pt x="528" y="40"/>
                      </a:lnTo>
                      <a:lnTo>
                        <a:pt x="528" y="42"/>
                      </a:lnTo>
                      <a:lnTo>
                        <a:pt x="528" y="42"/>
                      </a:lnTo>
                      <a:lnTo>
                        <a:pt x="528" y="42"/>
                      </a:lnTo>
                      <a:lnTo>
                        <a:pt x="528" y="42"/>
                      </a:lnTo>
                      <a:lnTo>
                        <a:pt x="530" y="42"/>
                      </a:lnTo>
                      <a:lnTo>
                        <a:pt x="530" y="42"/>
                      </a:lnTo>
                      <a:lnTo>
                        <a:pt x="530" y="44"/>
                      </a:lnTo>
                      <a:lnTo>
                        <a:pt x="530" y="44"/>
                      </a:lnTo>
                      <a:lnTo>
                        <a:pt x="530" y="44"/>
                      </a:lnTo>
                      <a:lnTo>
                        <a:pt x="530" y="46"/>
                      </a:lnTo>
                      <a:lnTo>
                        <a:pt x="528" y="46"/>
                      </a:lnTo>
                      <a:lnTo>
                        <a:pt x="528" y="46"/>
                      </a:lnTo>
                      <a:lnTo>
                        <a:pt x="528" y="46"/>
                      </a:lnTo>
                      <a:lnTo>
                        <a:pt x="528" y="46"/>
                      </a:lnTo>
                      <a:lnTo>
                        <a:pt x="528" y="48"/>
                      </a:lnTo>
                      <a:lnTo>
                        <a:pt x="528" y="48"/>
                      </a:lnTo>
                      <a:lnTo>
                        <a:pt x="530" y="48"/>
                      </a:lnTo>
                      <a:lnTo>
                        <a:pt x="530" y="48"/>
                      </a:lnTo>
                      <a:lnTo>
                        <a:pt x="531" y="48"/>
                      </a:lnTo>
                      <a:lnTo>
                        <a:pt x="531" y="48"/>
                      </a:lnTo>
                      <a:lnTo>
                        <a:pt x="531" y="48"/>
                      </a:lnTo>
                      <a:lnTo>
                        <a:pt x="531" y="48"/>
                      </a:lnTo>
                      <a:lnTo>
                        <a:pt x="531" y="50"/>
                      </a:lnTo>
                      <a:lnTo>
                        <a:pt x="531" y="50"/>
                      </a:lnTo>
                      <a:lnTo>
                        <a:pt x="531" y="50"/>
                      </a:lnTo>
                      <a:lnTo>
                        <a:pt x="531" y="50"/>
                      </a:lnTo>
                      <a:lnTo>
                        <a:pt x="531" y="52"/>
                      </a:lnTo>
                      <a:lnTo>
                        <a:pt x="531" y="52"/>
                      </a:lnTo>
                      <a:lnTo>
                        <a:pt x="531" y="54"/>
                      </a:lnTo>
                      <a:lnTo>
                        <a:pt x="531" y="54"/>
                      </a:lnTo>
                      <a:lnTo>
                        <a:pt x="531" y="54"/>
                      </a:lnTo>
                      <a:lnTo>
                        <a:pt x="531" y="54"/>
                      </a:lnTo>
                      <a:lnTo>
                        <a:pt x="531" y="55"/>
                      </a:lnTo>
                      <a:lnTo>
                        <a:pt x="531" y="55"/>
                      </a:lnTo>
                      <a:lnTo>
                        <a:pt x="531" y="55"/>
                      </a:lnTo>
                      <a:lnTo>
                        <a:pt x="531" y="57"/>
                      </a:lnTo>
                      <a:lnTo>
                        <a:pt x="531" y="57"/>
                      </a:lnTo>
                      <a:lnTo>
                        <a:pt x="531" y="57"/>
                      </a:lnTo>
                      <a:lnTo>
                        <a:pt x="531" y="59"/>
                      </a:lnTo>
                      <a:lnTo>
                        <a:pt x="531" y="59"/>
                      </a:lnTo>
                      <a:lnTo>
                        <a:pt x="531" y="59"/>
                      </a:lnTo>
                      <a:lnTo>
                        <a:pt x="531" y="61"/>
                      </a:lnTo>
                      <a:lnTo>
                        <a:pt x="531" y="61"/>
                      </a:lnTo>
                      <a:lnTo>
                        <a:pt x="531" y="61"/>
                      </a:lnTo>
                      <a:lnTo>
                        <a:pt x="531" y="63"/>
                      </a:lnTo>
                      <a:lnTo>
                        <a:pt x="531" y="63"/>
                      </a:lnTo>
                      <a:lnTo>
                        <a:pt x="531" y="63"/>
                      </a:lnTo>
                      <a:lnTo>
                        <a:pt x="531" y="65"/>
                      </a:lnTo>
                      <a:lnTo>
                        <a:pt x="531" y="65"/>
                      </a:lnTo>
                      <a:lnTo>
                        <a:pt x="531" y="67"/>
                      </a:lnTo>
                      <a:lnTo>
                        <a:pt x="531" y="67"/>
                      </a:lnTo>
                      <a:lnTo>
                        <a:pt x="531" y="69"/>
                      </a:lnTo>
                      <a:lnTo>
                        <a:pt x="531" y="69"/>
                      </a:lnTo>
                      <a:lnTo>
                        <a:pt x="531" y="69"/>
                      </a:lnTo>
                      <a:lnTo>
                        <a:pt x="531" y="69"/>
                      </a:lnTo>
                      <a:lnTo>
                        <a:pt x="531" y="71"/>
                      </a:lnTo>
                      <a:lnTo>
                        <a:pt x="533" y="71"/>
                      </a:lnTo>
                      <a:lnTo>
                        <a:pt x="533" y="71"/>
                      </a:lnTo>
                      <a:lnTo>
                        <a:pt x="533" y="71"/>
                      </a:lnTo>
                      <a:lnTo>
                        <a:pt x="533" y="73"/>
                      </a:lnTo>
                      <a:lnTo>
                        <a:pt x="533" y="73"/>
                      </a:lnTo>
                      <a:lnTo>
                        <a:pt x="533" y="75"/>
                      </a:lnTo>
                      <a:lnTo>
                        <a:pt x="533" y="75"/>
                      </a:lnTo>
                      <a:lnTo>
                        <a:pt x="533" y="77"/>
                      </a:lnTo>
                      <a:lnTo>
                        <a:pt x="533" y="77"/>
                      </a:lnTo>
                      <a:lnTo>
                        <a:pt x="535" y="77"/>
                      </a:lnTo>
                      <a:lnTo>
                        <a:pt x="535" y="77"/>
                      </a:lnTo>
                      <a:lnTo>
                        <a:pt x="533" y="77"/>
                      </a:lnTo>
                      <a:lnTo>
                        <a:pt x="533" y="77"/>
                      </a:lnTo>
                      <a:lnTo>
                        <a:pt x="533" y="78"/>
                      </a:lnTo>
                      <a:lnTo>
                        <a:pt x="535" y="78"/>
                      </a:lnTo>
                      <a:lnTo>
                        <a:pt x="535" y="78"/>
                      </a:lnTo>
                      <a:lnTo>
                        <a:pt x="535" y="80"/>
                      </a:lnTo>
                      <a:lnTo>
                        <a:pt x="535" y="80"/>
                      </a:lnTo>
                      <a:lnTo>
                        <a:pt x="537" y="80"/>
                      </a:lnTo>
                      <a:lnTo>
                        <a:pt x="537" y="80"/>
                      </a:lnTo>
                      <a:lnTo>
                        <a:pt x="537" y="80"/>
                      </a:lnTo>
                      <a:lnTo>
                        <a:pt x="537" y="80"/>
                      </a:lnTo>
                      <a:lnTo>
                        <a:pt x="539" y="80"/>
                      </a:lnTo>
                      <a:lnTo>
                        <a:pt x="539" y="80"/>
                      </a:lnTo>
                      <a:lnTo>
                        <a:pt x="539" y="80"/>
                      </a:lnTo>
                      <a:lnTo>
                        <a:pt x="539" y="80"/>
                      </a:lnTo>
                      <a:lnTo>
                        <a:pt x="539" y="78"/>
                      </a:lnTo>
                      <a:lnTo>
                        <a:pt x="541" y="78"/>
                      </a:lnTo>
                      <a:lnTo>
                        <a:pt x="541" y="78"/>
                      </a:lnTo>
                      <a:lnTo>
                        <a:pt x="541" y="78"/>
                      </a:lnTo>
                      <a:lnTo>
                        <a:pt x="541" y="77"/>
                      </a:lnTo>
                      <a:lnTo>
                        <a:pt x="541" y="77"/>
                      </a:lnTo>
                      <a:lnTo>
                        <a:pt x="541" y="77"/>
                      </a:lnTo>
                      <a:lnTo>
                        <a:pt x="543" y="77"/>
                      </a:lnTo>
                      <a:lnTo>
                        <a:pt x="543" y="75"/>
                      </a:lnTo>
                      <a:lnTo>
                        <a:pt x="543" y="75"/>
                      </a:lnTo>
                      <a:lnTo>
                        <a:pt x="543" y="75"/>
                      </a:lnTo>
                      <a:lnTo>
                        <a:pt x="543" y="75"/>
                      </a:lnTo>
                      <a:lnTo>
                        <a:pt x="543" y="75"/>
                      </a:lnTo>
                      <a:lnTo>
                        <a:pt x="543" y="77"/>
                      </a:lnTo>
                      <a:lnTo>
                        <a:pt x="543" y="77"/>
                      </a:lnTo>
                      <a:lnTo>
                        <a:pt x="543" y="77"/>
                      </a:lnTo>
                      <a:lnTo>
                        <a:pt x="545" y="77"/>
                      </a:lnTo>
                      <a:lnTo>
                        <a:pt x="545" y="77"/>
                      </a:lnTo>
                      <a:lnTo>
                        <a:pt x="545" y="77"/>
                      </a:lnTo>
                      <a:lnTo>
                        <a:pt x="545" y="77"/>
                      </a:lnTo>
                      <a:lnTo>
                        <a:pt x="545" y="77"/>
                      </a:lnTo>
                      <a:lnTo>
                        <a:pt x="547" y="77"/>
                      </a:lnTo>
                      <a:lnTo>
                        <a:pt x="547" y="75"/>
                      </a:lnTo>
                      <a:lnTo>
                        <a:pt x="547" y="75"/>
                      </a:lnTo>
                      <a:lnTo>
                        <a:pt x="547" y="75"/>
                      </a:lnTo>
                      <a:lnTo>
                        <a:pt x="547" y="73"/>
                      </a:lnTo>
                      <a:lnTo>
                        <a:pt x="549" y="73"/>
                      </a:lnTo>
                      <a:lnTo>
                        <a:pt x="549" y="75"/>
                      </a:lnTo>
                      <a:lnTo>
                        <a:pt x="549" y="75"/>
                      </a:lnTo>
                      <a:lnTo>
                        <a:pt x="549" y="75"/>
                      </a:lnTo>
                      <a:lnTo>
                        <a:pt x="549" y="77"/>
                      </a:lnTo>
                      <a:lnTo>
                        <a:pt x="549" y="77"/>
                      </a:lnTo>
                      <a:lnTo>
                        <a:pt x="549" y="77"/>
                      </a:lnTo>
                      <a:lnTo>
                        <a:pt x="549" y="77"/>
                      </a:lnTo>
                      <a:lnTo>
                        <a:pt x="549" y="78"/>
                      </a:lnTo>
                      <a:lnTo>
                        <a:pt x="551" y="78"/>
                      </a:lnTo>
                      <a:lnTo>
                        <a:pt x="551" y="78"/>
                      </a:lnTo>
                      <a:lnTo>
                        <a:pt x="551" y="80"/>
                      </a:lnTo>
                      <a:lnTo>
                        <a:pt x="551" y="80"/>
                      </a:lnTo>
                      <a:lnTo>
                        <a:pt x="551" y="82"/>
                      </a:lnTo>
                      <a:lnTo>
                        <a:pt x="551" y="82"/>
                      </a:lnTo>
                      <a:lnTo>
                        <a:pt x="551" y="82"/>
                      </a:lnTo>
                      <a:lnTo>
                        <a:pt x="551" y="82"/>
                      </a:lnTo>
                      <a:lnTo>
                        <a:pt x="551" y="82"/>
                      </a:lnTo>
                      <a:lnTo>
                        <a:pt x="553" y="82"/>
                      </a:lnTo>
                      <a:lnTo>
                        <a:pt x="553" y="82"/>
                      </a:lnTo>
                      <a:lnTo>
                        <a:pt x="553" y="84"/>
                      </a:lnTo>
                      <a:lnTo>
                        <a:pt x="553" y="84"/>
                      </a:lnTo>
                      <a:lnTo>
                        <a:pt x="553" y="82"/>
                      </a:lnTo>
                      <a:lnTo>
                        <a:pt x="554" y="82"/>
                      </a:lnTo>
                      <a:lnTo>
                        <a:pt x="554" y="82"/>
                      </a:lnTo>
                      <a:lnTo>
                        <a:pt x="554" y="80"/>
                      </a:lnTo>
                      <a:lnTo>
                        <a:pt x="554" y="80"/>
                      </a:lnTo>
                      <a:lnTo>
                        <a:pt x="554" y="78"/>
                      </a:lnTo>
                      <a:lnTo>
                        <a:pt x="554" y="78"/>
                      </a:lnTo>
                      <a:lnTo>
                        <a:pt x="554" y="80"/>
                      </a:lnTo>
                      <a:lnTo>
                        <a:pt x="554" y="80"/>
                      </a:lnTo>
                      <a:lnTo>
                        <a:pt x="554" y="80"/>
                      </a:lnTo>
                      <a:lnTo>
                        <a:pt x="556" y="80"/>
                      </a:lnTo>
                      <a:lnTo>
                        <a:pt x="556" y="82"/>
                      </a:lnTo>
                      <a:lnTo>
                        <a:pt x="556" y="82"/>
                      </a:lnTo>
                      <a:lnTo>
                        <a:pt x="556" y="84"/>
                      </a:lnTo>
                      <a:lnTo>
                        <a:pt x="554" y="84"/>
                      </a:lnTo>
                      <a:lnTo>
                        <a:pt x="554" y="84"/>
                      </a:lnTo>
                      <a:lnTo>
                        <a:pt x="554" y="84"/>
                      </a:lnTo>
                      <a:lnTo>
                        <a:pt x="554" y="86"/>
                      </a:lnTo>
                      <a:lnTo>
                        <a:pt x="556" y="86"/>
                      </a:lnTo>
                      <a:lnTo>
                        <a:pt x="556" y="86"/>
                      </a:lnTo>
                      <a:lnTo>
                        <a:pt x="556" y="86"/>
                      </a:lnTo>
                      <a:lnTo>
                        <a:pt x="556" y="88"/>
                      </a:lnTo>
                      <a:lnTo>
                        <a:pt x="558" y="88"/>
                      </a:lnTo>
                      <a:lnTo>
                        <a:pt x="558" y="88"/>
                      </a:lnTo>
                      <a:lnTo>
                        <a:pt x="558" y="88"/>
                      </a:lnTo>
                      <a:lnTo>
                        <a:pt x="558" y="88"/>
                      </a:lnTo>
                      <a:lnTo>
                        <a:pt x="560" y="88"/>
                      </a:lnTo>
                      <a:lnTo>
                        <a:pt x="560" y="88"/>
                      </a:lnTo>
                      <a:lnTo>
                        <a:pt x="560" y="88"/>
                      </a:lnTo>
                      <a:lnTo>
                        <a:pt x="560" y="88"/>
                      </a:lnTo>
                      <a:lnTo>
                        <a:pt x="560" y="90"/>
                      </a:lnTo>
                      <a:lnTo>
                        <a:pt x="560" y="90"/>
                      </a:lnTo>
                      <a:lnTo>
                        <a:pt x="560" y="90"/>
                      </a:lnTo>
                      <a:lnTo>
                        <a:pt x="562" y="90"/>
                      </a:lnTo>
                      <a:lnTo>
                        <a:pt x="562" y="90"/>
                      </a:lnTo>
                      <a:lnTo>
                        <a:pt x="562" y="92"/>
                      </a:lnTo>
                      <a:lnTo>
                        <a:pt x="562" y="92"/>
                      </a:lnTo>
                      <a:lnTo>
                        <a:pt x="562" y="92"/>
                      </a:lnTo>
                      <a:lnTo>
                        <a:pt x="562" y="94"/>
                      </a:lnTo>
                      <a:lnTo>
                        <a:pt x="560" y="94"/>
                      </a:lnTo>
                      <a:lnTo>
                        <a:pt x="560" y="94"/>
                      </a:lnTo>
                      <a:lnTo>
                        <a:pt x="560" y="94"/>
                      </a:lnTo>
                      <a:lnTo>
                        <a:pt x="560" y="94"/>
                      </a:lnTo>
                      <a:lnTo>
                        <a:pt x="560" y="96"/>
                      </a:lnTo>
                      <a:lnTo>
                        <a:pt x="560" y="96"/>
                      </a:lnTo>
                      <a:lnTo>
                        <a:pt x="560" y="96"/>
                      </a:lnTo>
                      <a:lnTo>
                        <a:pt x="562" y="96"/>
                      </a:lnTo>
                      <a:lnTo>
                        <a:pt x="562" y="96"/>
                      </a:lnTo>
                      <a:lnTo>
                        <a:pt x="562" y="98"/>
                      </a:lnTo>
                      <a:lnTo>
                        <a:pt x="562" y="98"/>
                      </a:lnTo>
                      <a:lnTo>
                        <a:pt x="562" y="98"/>
                      </a:lnTo>
                      <a:lnTo>
                        <a:pt x="562" y="100"/>
                      </a:lnTo>
                      <a:lnTo>
                        <a:pt x="562" y="100"/>
                      </a:lnTo>
                      <a:lnTo>
                        <a:pt x="560" y="100"/>
                      </a:lnTo>
                      <a:lnTo>
                        <a:pt x="560" y="101"/>
                      </a:lnTo>
                      <a:lnTo>
                        <a:pt x="560" y="101"/>
                      </a:lnTo>
                      <a:lnTo>
                        <a:pt x="560" y="101"/>
                      </a:lnTo>
                      <a:lnTo>
                        <a:pt x="560" y="103"/>
                      </a:lnTo>
                      <a:lnTo>
                        <a:pt x="562" y="103"/>
                      </a:lnTo>
                      <a:lnTo>
                        <a:pt x="562" y="103"/>
                      </a:lnTo>
                      <a:lnTo>
                        <a:pt x="562" y="103"/>
                      </a:lnTo>
                      <a:lnTo>
                        <a:pt x="562" y="105"/>
                      </a:lnTo>
                      <a:lnTo>
                        <a:pt x="562" y="105"/>
                      </a:lnTo>
                      <a:lnTo>
                        <a:pt x="562" y="105"/>
                      </a:lnTo>
                      <a:lnTo>
                        <a:pt x="562" y="105"/>
                      </a:lnTo>
                      <a:lnTo>
                        <a:pt x="562" y="107"/>
                      </a:lnTo>
                      <a:lnTo>
                        <a:pt x="562" y="107"/>
                      </a:lnTo>
                      <a:lnTo>
                        <a:pt x="562" y="109"/>
                      </a:lnTo>
                      <a:lnTo>
                        <a:pt x="562" y="109"/>
                      </a:lnTo>
                      <a:lnTo>
                        <a:pt x="564" y="109"/>
                      </a:lnTo>
                      <a:lnTo>
                        <a:pt x="564" y="109"/>
                      </a:lnTo>
                      <a:lnTo>
                        <a:pt x="562" y="109"/>
                      </a:lnTo>
                      <a:lnTo>
                        <a:pt x="562" y="111"/>
                      </a:lnTo>
                      <a:lnTo>
                        <a:pt x="564" y="111"/>
                      </a:lnTo>
                      <a:lnTo>
                        <a:pt x="564" y="111"/>
                      </a:lnTo>
                      <a:lnTo>
                        <a:pt x="564" y="111"/>
                      </a:lnTo>
                      <a:lnTo>
                        <a:pt x="564" y="113"/>
                      </a:lnTo>
                      <a:lnTo>
                        <a:pt x="564" y="113"/>
                      </a:lnTo>
                      <a:lnTo>
                        <a:pt x="564" y="113"/>
                      </a:lnTo>
                      <a:lnTo>
                        <a:pt x="564" y="115"/>
                      </a:lnTo>
                      <a:lnTo>
                        <a:pt x="564" y="115"/>
                      </a:lnTo>
                      <a:lnTo>
                        <a:pt x="564" y="117"/>
                      </a:lnTo>
                      <a:lnTo>
                        <a:pt x="564" y="117"/>
                      </a:lnTo>
                      <a:lnTo>
                        <a:pt x="564" y="117"/>
                      </a:lnTo>
                      <a:lnTo>
                        <a:pt x="564" y="119"/>
                      </a:lnTo>
                      <a:lnTo>
                        <a:pt x="566" y="119"/>
                      </a:lnTo>
                      <a:lnTo>
                        <a:pt x="566" y="119"/>
                      </a:lnTo>
                      <a:lnTo>
                        <a:pt x="564" y="119"/>
                      </a:lnTo>
                      <a:lnTo>
                        <a:pt x="564" y="119"/>
                      </a:lnTo>
                      <a:lnTo>
                        <a:pt x="564" y="121"/>
                      </a:lnTo>
                      <a:lnTo>
                        <a:pt x="564" y="121"/>
                      </a:lnTo>
                      <a:lnTo>
                        <a:pt x="564" y="121"/>
                      </a:lnTo>
                      <a:lnTo>
                        <a:pt x="564" y="122"/>
                      </a:lnTo>
                      <a:lnTo>
                        <a:pt x="564" y="122"/>
                      </a:lnTo>
                      <a:lnTo>
                        <a:pt x="564" y="122"/>
                      </a:lnTo>
                      <a:lnTo>
                        <a:pt x="564" y="122"/>
                      </a:lnTo>
                      <a:lnTo>
                        <a:pt x="564" y="124"/>
                      </a:lnTo>
                      <a:lnTo>
                        <a:pt x="566" y="124"/>
                      </a:lnTo>
                      <a:lnTo>
                        <a:pt x="566" y="124"/>
                      </a:lnTo>
                      <a:lnTo>
                        <a:pt x="566" y="124"/>
                      </a:lnTo>
                      <a:lnTo>
                        <a:pt x="566" y="124"/>
                      </a:lnTo>
                      <a:lnTo>
                        <a:pt x="566" y="126"/>
                      </a:lnTo>
                      <a:lnTo>
                        <a:pt x="566" y="126"/>
                      </a:lnTo>
                      <a:lnTo>
                        <a:pt x="568" y="126"/>
                      </a:lnTo>
                      <a:lnTo>
                        <a:pt x="568" y="126"/>
                      </a:lnTo>
                      <a:lnTo>
                        <a:pt x="568" y="126"/>
                      </a:lnTo>
                      <a:lnTo>
                        <a:pt x="568" y="128"/>
                      </a:lnTo>
                      <a:lnTo>
                        <a:pt x="568" y="128"/>
                      </a:lnTo>
                      <a:lnTo>
                        <a:pt x="570" y="128"/>
                      </a:lnTo>
                      <a:lnTo>
                        <a:pt x="570" y="130"/>
                      </a:lnTo>
                      <a:lnTo>
                        <a:pt x="570" y="130"/>
                      </a:lnTo>
                      <a:lnTo>
                        <a:pt x="570" y="130"/>
                      </a:lnTo>
                      <a:lnTo>
                        <a:pt x="570" y="130"/>
                      </a:lnTo>
                      <a:lnTo>
                        <a:pt x="570" y="130"/>
                      </a:lnTo>
                      <a:lnTo>
                        <a:pt x="572" y="130"/>
                      </a:lnTo>
                      <a:lnTo>
                        <a:pt x="572" y="130"/>
                      </a:lnTo>
                      <a:lnTo>
                        <a:pt x="572" y="130"/>
                      </a:lnTo>
                      <a:lnTo>
                        <a:pt x="572" y="130"/>
                      </a:lnTo>
                      <a:lnTo>
                        <a:pt x="572" y="132"/>
                      </a:lnTo>
                      <a:lnTo>
                        <a:pt x="574" y="132"/>
                      </a:lnTo>
                      <a:lnTo>
                        <a:pt x="574" y="132"/>
                      </a:lnTo>
                      <a:lnTo>
                        <a:pt x="574" y="132"/>
                      </a:lnTo>
                      <a:lnTo>
                        <a:pt x="574" y="132"/>
                      </a:lnTo>
                      <a:lnTo>
                        <a:pt x="572" y="132"/>
                      </a:lnTo>
                      <a:lnTo>
                        <a:pt x="572" y="132"/>
                      </a:lnTo>
                      <a:lnTo>
                        <a:pt x="572" y="132"/>
                      </a:lnTo>
                      <a:lnTo>
                        <a:pt x="572" y="134"/>
                      </a:lnTo>
                      <a:lnTo>
                        <a:pt x="572" y="134"/>
                      </a:lnTo>
                      <a:lnTo>
                        <a:pt x="572" y="134"/>
                      </a:lnTo>
                      <a:lnTo>
                        <a:pt x="572" y="136"/>
                      </a:lnTo>
                      <a:lnTo>
                        <a:pt x="574" y="136"/>
                      </a:lnTo>
                      <a:lnTo>
                        <a:pt x="574" y="136"/>
                      </a:lnTo>
                      <a:lnTo>
                        <a:pt x="574" y="136"/>
                      </a:lnTo>
                      <a:lnTo>
                        <a:pt x="574" y="136"/>
                      </a:lnTo>
                      <a:lnTo>
                        <a:pt x="574" y="138"/>
                      </a:lnTo>
                      <a:lnTo>
                        <a:pt x="574" y="138"/>
                      </a:lnTo>
                      <a:lnTo>
                        <a:pt x="574" y="140"/>
                      </a:lnTo>
                      <a:lnTo>
                        <a:pt x="574" y="140"/>
                      </a:lnTo>
                      <a:lnTo>
                        <a:pt x="574" y="140"/>
                      </a:lnTo>
                      <a:lnTo>
                        <a:pt x="574" y="142"/>
                      </a:lnTo>
                      <a:lnTo>
                        <a:pt x="575" y="142"/>
                      </a:lnTo>
                      <a:lnTo>
                        <a:pt x="575" y="142"/>
                      </a:lnTo>
                      <a:lnTo>
                        <a:pt x="575" y="142"/>
                      </a:lnTo>
                      <a:lnTo>
                        <a:pt x="575" y="144"/>
                      </a:lnTo>
                      <a:lnTo>
                        <a:pt x="575" y="144"/>
                      </a:lnTo>
                      <a:lnTo>
                        <a:pt x="575" y="144"/>
                      </a:lnTo>
                      <a:lnTo>
                        <a:pt x="575" y="145"/>
                      </a:lnTo>
                      <a:lnTo>
                        <a:pt x="575" y="145"/>
                      </a:lnTo>
                      <a:lnTo>
                        <a:pt x="575" y="145"/>
                      </a:lnTo>
                      <a:lnTo>
                        <a:pt x="575" y="147"/>
                      </a:lnTo>
                      <a:lnTo>
                        <a:pt x="577" y="147"/>
                      </a:lnTo>
                      <a:lnTo>
                        <a:pt x="577" y="147"/>
                      </a:lnTo>
                      <a:lnTo>
                        <a:pt x="575" y="147"/>
                      </a:lnTo>
                      <a:lnTo>
                        <a:pt x="575" y="149"/>
                      </a:lnTo>
                      <a:lnTo>
                        <a:pt x="575" y="149"/>
                      </a:lnTo>
                      <a:lnTo>
                        <a:pt x="575" y="149"/>
                      </a:lnTo>
                      <a:lnTo>
                        <a:pt x="575" y="149"/>
                      </a:lnTo>
                      <a:lnTo>
                        <a:pt x="575" y="151"/>
                      </a:lnTo>
                      <a:lnTo>
                        <a:pt x="575" y="151"/>
                      </a:lnTo>
                      <a:lnTo>
                        <a:pt x="575" y="151"/>
                      </a:lnTo>
                      <a:lnTo>
                        <a:pt x="577" y="151"/>
                      </a:lnTo>
                      <a:lnTo>
                        <a:pt x="577" y="153"/>
                      </a:lnTo>
                      <a:lnTo>
                        <a:pt x="577" y="153"/>
                      </a:lnTo>
                      <a:lnTo>
                        <a:pt x="575" y="153"/>
                      </a:lnTo>
                      <a:lnTo>
                        <a:pt x="575" y="153"/>
                      </a:lnTo>
                      <a:lnTo>
                        <a:pt x="575" y="153"/>
                      </a:lnTo>
                      <a:lnTo>
                        <a:pt x="575" y="155"/>
                      </a:lnTo>
                      <a:lnTo>
                        <a:pt x="575" y="155"/>
                      </a:lnTo>
                      <a:lnTo>
                        <a:pt x="574" y="155"/>
                      </a:lnTo>
                      <a:lnTo>
                        <a:pt x="574" y="157"/>
                      </a:lnTo>
                      <a:lnTo>
                        <a:pt x="574" y="157"/>
                      </a:lnTo>
                      <a:lnTo>
                        <a:pt x="574" y="157"/>
                      </a:lnTo>
                      <a:lnTo>
                        <a:pt x="575" y="157"/>
                      </a:lnTo>
                      <a:lnTo>
                        <a:pt x="575" y="157"/>
                      </a:lnTo>
                      <a:lnTo>
                        <a:pt x="575" y="157"/>
                      </a:lnTo>
                      <a:lnTo>
                        <a:pt x="575" y="157"/>
                      </a:lnTo>
                      <a:lnTo>
                        <a:pt x="575" y="157"/>
                      </a:lnTo>
                      <a:lnTo>
                        <a:pt x="577" y="157"/>
                      </a:lnTo>
                      <a:lnTo>
                        <a:pt x="577" y="157"/>
                      </a:lnTo>
                      <a:lnTo>
                        <a:pt x="577" y="157"/>
                      </a:lnTo>
                      <a:lnTo>
                        <a:pt x="577" y="157"/>
                      </a:lnTo>
                      <a:lnTo>
                        <a:pt x="577" y="157"/>
                      </a:lnTo>
                      <a:lnTo>
                        <a:pt x="579" y="157"/>
                      </a:lnTo>
                      <a:lnTo>
                        <a:pt x="579" y="159"/>
                      </a:lnTo>
                      <a:lnTo>
                        <a:pt x="579" y="159"/>
                      </a:lnTo>
                      <a:lnTo>
                        <a:pt x="577" y="159"/>
                      </a:lnTo>
                      <a:lnTo>
                        <a:pt x="577" y="161"/>
                      </a:lnTo>
                      <a:lnTo>
                        <a:pt x="579" y="161"/>
                      </a:lnTo>
                      <a:lnTo>
                        <a:pt x="579" y="161"/>
                      </a:lnTo>
                      <a:lnTo>
                        <a:pt x="579" y="161"/>
                      </a:lnTo>
                      <a:lnTo>
                        <a:pt x="579" y="163"/>
                      </a:lnTo>
                      <a:lnTo>
                        <a:pt x="579" y="163"/>
                      </a:lnTo>
                      <a:lnTo>
                        <a:pt x="579" y="163"/>
                      </a:lnTo>
                      <a:lnTo>
                        <a:pt x="579" y="165"/>
                      </a:lnTo>
                      <a:lnTo>
                        <a:pt x="579" y="165"/>
                      </a:lnTo>
                      <a:lnTo>
                        <a:pt x="579" y="165"/>
                      </a:lnTo>
                      <a:lnTo>
                        <a:pt x="579" y="165"/>
                      </a:lnTo>
                      <a:lnTo>
                        <a:pt x="579" y="167"/>
                      </a:lnTo>
                      <a:lnTo>
                        <a:pt x="579" y="167"/>
                      </a:lnTo>
                      <a:lnTo>
                        <a:pt x="579" y="167"/>
                      </a:lnTo>
                      <a:lnTo>
                        <a:pt x="579" y="168"/>
                      </a:lnTo>
                      <a:lnTo>
                        <a:pt x="579" y="168"/>
                      </a:lnTo>
                      <a:lnTo>
                        <a:pt x="577" y="168"/>
                      </a:lnTo>
                      <a:lnTo>
                        <a:pt x="577" y="170"/>
                      </a:lnTo>
                      <a:lnTo>
                        <a:pt x="577" y="170"/>
                      </a:lnTo>
                      <a:lnTo>
                        <a:pt x="577" y="172"/>
                      </a:lnTo>
                      <a:lnTo>
                        <a:pt x="579" y="172"/>
                      </a:lnTo>
                      <a:lnTo>
                        <a:pt x="579" y="172"/>
                      </a:lnTo>
                      <a:lnTo>
                        <a:pt x="579" y="172"/>
                      </a:lnTo>
                      <a:lnTo>
                        <a:pt x="579" y="172"/>
                      </a:lnTo>
                      <a:lnTo>
                        <a:pt x="581" y="172"/>
                      </a:lnTo>
                      <a:lnTo>
                        <a:pt x="581" y="174"/>
                      </a:lnTo>
                      <a:lnTo>
                        <a:pt x="581" y="174"/>
                      </a:lnTo>
                      <a:lnTo>
                        <a:pt x="581" y="174"/>
                      </a:lnTo>
                      <a:lnTo>
                        <a:pt x="581" y="174"/>
                      </a:lnTo>
                      <a:lnTo>
                        <a:pt x="581" y="176"/>
                      </a:lnTo>
                      <a:lnTo>
                        <a:pt x="583" y="176"/>
                      </a:lnTo>
                      <a:lnTo>
                        <a:pt x="583" y="176"/>
                      </a:lnTo>
                      <a:lnTo>
                        <a:pt x="583" y="176"/>
                      </a:lnTo>
                      <a:lnTo>
                        <a:pt x="583" y="176"/>
                      </a:lnTo>
                      <a:lnTo>
                        <a:pt x="583" y="178"/>
                      </a:lnTo>
                      <a:lnTo>
                        <a:pt x="585" y="178"/>
                      </a:lnTo>
                      <a:lnTo>
                        <a:pt x="585" y="178"/>
                      </a:lnTo>
                      <a:lnTo>
                        <a:pt x="587" y="178"/>
                      </a:lnTo>
                      <a:lnTo>
                        <a:pt x="587" y="176"/>
                      </a:lnTo>
                      <a:lnTo>
                        <a:pt x="587" y="176"/>
                      </a:lnTo>
                      <a:lnTo>
                        <a:pt x="587" y="176"/>
                      </a:lnTo>
                      <a:lnTo>
                        <a:pt x="587" y="176"/>
                      </a:lnTo>
                      <a:lnTo>
                        <a:pt x="589" y="176"/>
                      </a:lnTo>
                      <a:lnTo>
                        <a:pt x="589" y="176"/>
                      </a:lnTo>
                      <a:lnTo>
                        <a:pt x="589" y="176"/>
                      </a:lnTo>
                      <a:lnTo>
                        <a:pt x="589" y="178"/>
                      </a:lnTo>
                      <a:lnTo>
                        <a:pt x="589" y="178"/>
                      </a:lnTo>
                      <a:lnTo>
                        <a:pt x="589" y="178"/>
                      </a:lnTo>
                      <a:lnTo>
                        <a:pt x="589" y="180"/>
                      </a:lnTo>
                      <a:lnTo>
                        <a:pt x="589" y="180"/>
                      </a:lnTo>
                      <a:lnTo>
                        <a:pt x="589" y="180"/>
                      </a:lnTo>
                      <a:lnTo>
                        <a:pt x="591" y="180"/>
                      </a:lnTo>
                      <a:lnTo>
                        <a:pt x="591" y="180"/>
                      </a:lnTo>
                      <a:lnTo>
                        <a:pt x="591" y="180"/>
                      </a:lnTo>
                      <a:lnTo>
                        <a:pt x="591" y="178"/>
                      </a:lnTo>
                      <a:lnTo>
                        <a:pt x="591" y="178"/>
                      </a:lnTo>
                      <a:lnTo>
                        <a:pt x="591" y="178"/>
                      </a:lnTo>
                      <a:lnTo>
                        <a:pt x="591" y="178"/>
                      </a:lnTo>
                      <a:lnTo>
                        <a:pt x="593" y="178"/>
                      </a:lnTo>
                      <a:lnTo>
                        <a:pt x="593" y="180"/>
                      </a:lnTo>
                      <a:lnTo>
                        <a:pt x="593" y="180"/>
                      </a:lnTo>
                      <a:lnTo>
                        <a:pt x="593" y="180"/>
                      </a:lnTo>
                      <a:lnTo>
                        <a:pt x="593" y="180"/>
                      </a:lnTo>
                      <a:lnTo>
                        <a:pt x="593" y="182"/>
                      </a:lnTo>
                      <a:lnTo>
                        <a:pt x="593" y="182"/>
                      </a:lnTo>
                      <a:lnTo>
                        <a:pt x="595" y="182"/>
                      </a:lnTo>
                      <a:lnTo>
                        <a:pt x="595" y="182"/>
                      </a:lnTo>
                      <a:lnTo>
                        <a:pt x="595" y="182"/>
                      </a:lnTo>
                      <a:lnTo>
                        <a:pt x="595" y="182"/>
                      </a:lnTo>
                      <a:lnTo>
                        <a:pt x="597" y="182"/>
                      </a:lnTo>
                      <a:lnTo>
                        <a:pt x="597" y="182"/>
                      </a:lnTo>
                      <a:lnTo>
                        <a:pt x="597" y="180"/>
                      </a:lnTo>
                      <a:lnTo>
                        <a:pt x="597" y="180"/>
                      </a:lnTo>
                      <a:lnTo>
                        <a:pt x="597" y="180"/>
                      </a:lnTo>
                      <a:lnTo>
                        <a:pt x="598" y="180"/>
                      </a:lnTo>
                      <a:lnTo>
                        <a:pt x="598" y="180"/>
                      </a:lnTo>
                      <a:lnTo>
                        <a:pt x="598" y="180"/>
                      </a:lnTo>
                      <a:lnTo>
                        <a:pt x="598" y="182"/>
                      </a:lnTo>
                      <a:lnTo>
                        <a:pt x="598" y="182"/>
                      </a:lnTo>
                      <a:lnTo>
                        <a:pt x="598" y="182"/>
                      </a:lnTo>
                      <a:lnTo>
                        <a:pt x="598" y="184"/>
                      </a:lnTo>
                      <a:lnTo>
                        <a:pt x="600" y="184"/>
                      </a:lnTo>
                      <a:lnTo>
                        <a:pt x="600" y="184"/>
                      </a:lnTo>
                      <a:lnTo>
                        <a:pt x="600" y="184"/>
                      </a:lnTo>
                      <a:lnTo>
                        <a:pt x="600" y="186"/>
                      </a:lnTo>
                      <a:lnTo>
                        <a:pt x="600" y="186"/>
                      </a:lnTo>
                      <a:lnTo>
                        <a:pt x="600" y="188"/>
                      </a:lnTo>
                      <a:lnTo>
                        <a:pt x="602" y="188"/>
                      </a:lnTo>
                      <a:lnTo>
                        <a:pt x="602" y="188"/>
                      </a:lnTo>
                      <a:lnTo>
                        <a:pt x="602" y="190"/>
                      </a:lnTo>
                      <a:lnTo>
                        <a:pt x="602" y="190"/>
                      </a:lnTo>
                      <a:lnTo>
                        <a:pt x="602" y="190"/>
                      </a:lnTo>
                      <a:lnTo>
                        <a:pt x="602" y="190"/>
                      </a:lnTo>
                      <a:lnTo>
                        <a:pt x="602" y="190"/>
                      </a:lnTo>
                      <a:lnTo>
                        <a:pt x="602" y="190"/>
                      </a:lnTo>
                      <a:lnTo>
                        <a:pt x="604" y="190"/>
                      </a:lnTo>
                      <a:lnTo>
                        <a:pt x="604" y="190"/>
                      </a:lnTo>
                      <a:lnTo>
                        <a:pt x="604" y="188"/>
                      </a:lnTo>
                      <a:lnTo>
                        <a:pt x="604" y="188"/>
                      </a:lnTo>
                      <a:lnTo>
                        <a:pt x="604" y="190"/>
                      </a:lnTo>
                      <a:lnTo>
                        <a:pt x="604" y="190"/>
                      </a:lnTo>
                      <a:lnTo>
                        <a:pt x="606" y="190"/>
                      </a:lnTo>
                      <a:lnTo>
                        <a:pt x="606" y="190"/>
                      </a:lnTo>
                      <a:lnTo>
                        <a:pt x="606" y="190"/>
                      </a:lnTo>
                      <a:lnTo>
                        <a:pt x="606" y="191"/>
                      </a:lnTo>
                      <a:lnTo>
                        <a:pt x="606" y="191"/>
                      </a:lnTo>
                      <a:lnTo>
                        <a:pt x="606" y="191"/>
                      </a:lnTo>
                      <a:lnTo>
                        <a:pt x="608" y="191"/>
                      </a:lnTo>
                      <a:lnTo>
                        <a:pt x="608" y="193"/>
                      </a:lnTo>
                      <a:lnTo>
                        <a:pt x="608" y="193"/>
                      </a:lnTo>
                      <a:lnTo>
                        <a:pt x="608" y="191"/>
                      </a:lnTo>
                      <a:lnTo>
                        <a:pt x="608" y="191"/>
                      </a:lnTo>
                      <a:lnTo>
                        <a:pt x="610" y="191"/>
                      </a:lnTo>
                      <a:lnTo>
                        <a:pt x="610" y="191"/>
                      </a:lnTo>
                      <a:lnTo>
                        <a:pt x="610" y="193"/>
                      </a:lnTo>
                      <a:lnTo>
                        <a:pt x="610" y="193"/>
                      </a:lnTo>
                      <a:lnTo>
                        <a:pt x="612" y="193"/>
                      </a:lnTo>
                      <a:lnTo>
                        <a:pt x="612" y="193"/>
                      </a:lnTo>
                      <a:lnTo>
                        <a:pt x="612" y="193"/>
                      </a:lnTo>
                      <a:lnTo>
                        <a:pt x="614" y="193"/>
                      </a:lnTo>
                      <a:lnTo>
                        <a:pt x="614" y="195"/>
                      </a:lnTo>
                      <a:lnTo>
                        <a:pt x="614" y="195"/>
                      </a:lnTo>
                      <a:lnTo>
                        <a:pt x="614" y="195"/>
                      </a:lnTo>
                      <a:lnTo>
                        <a:pt x="614" y="197"/>
                      </a:lnTo>
                      <a:lnTo>
                        <a:pt x="614" y="197"/>
                      </a:lnTo>
                      <a:lnTo>
                        <a:pt x="614" y="197"/>
                      </a:lnTo>
                      <a:lnTo>
                        <a:pt x="616" y="197"/>
                      </a:lnTo>
                      <a:lnTo>
                        <a:pt x="616" y="197"/>
                      </a:lnTo>
                      <a:lnTo>
                        <a:pt x="616" y="195"/>
                      </a:lnTo>
                      <a:lnTo>
                        <a:pt x="616" y="195"/>
                      </a:lnTo>
                      <a:lnTo>
                        <a:pt x="616" y="193"/>
                      </a:lnTo>
                      <a:lnTo>
                        <a:pt x="616" y="193"/>
                      </a:lnTo>
                      <a:lnTo>
                        <a:pt x="618" y="193"/>
                      </a:lnTo>
                      <a:lnTo>
                        <a:pt x="618" y="195"/>
                      </a:lnTo>
                      <a:lnTo>
                        <a:pt x="618" y="195"/>
                      </a:lnTo>
                      <a:lnTo>
                        <a:pt x="618" y="195"/>
                      </a:lnTo>
                      <a:lnTo>
                        <a:pt x="618" y="195"/>
                      </a:lnTo>
                      <a:lnTo>
                        <a:pt x="618" y="197"/>
                      </a:lnTo>
                      <a:lnTo>
                        <a:pt x="620" y="197"/>
                      </a:lnTo>
                      <a:lnTo>
                        <a:pt x="620" y="197"/>
                      </a:lnTo>
                      <a:lnTo>
                        <a:pt x="620" y="197"/>
                      </a:lnTo>
                      <a:lnTo>
                        <a:pt x="621" y="197"/>
                      </a:lnTo>
                      <a:lnTo>
                        <a:pt x="621" y="197"/>
                      </a:lnTo>
                      <a:lnTo>
                        <a:pt x="620" y="197"/>
                      </a:lnTo>
                      <a:lnTo>
                        <a:pt x="620" y="197"/>
                      </a:lnTo>
                      <a:lnTo>
                        <a:pt x="620" y="197"/>
                      </a:lnTo>
                      <a:lnTo>
                        <a:pt x="620" y="197"/>
                      </a:lnTo>
                      <a:lnTo>
                        <a:pt x="620" y="197"/>
                      </a:lnTo>
                      <a:lnTo>
                        <a:pt x="620" y="197"/>
                      </a:lnTo>
                      <a:lnTo>
                        <a:pt x="620" y="199"/>
                      </a:lnTo>
                      <a:lnTo>
                        <a:pt x="620" y="199"/>
                      </a:lnTo>
                      <a:lnTo>
                        <a:pt x="621" y="199"/>
                      </a:lnTo>
                      <a:lnTo>
                        <a:pt x="621" y="199"/>
                      </a:lnTo>
                      <a:lnTo>
                        <a:pt x="621" y="199"/>
                      </a:lnTo>
                      <a:lnTo>
                        <a:pt x="623" y="199"/>
                      </a:lnTo>
                      <a:lnTo>
                        <a:pt x="623" y="199"/>
                      </a:lnTo>
                      <a:lnTo>
                        <a:pt x="623" y="199"/>
                      </a:lnTo>
                      <a:lnTo>
                        <a:pt x="623" y="199"/>
                      </a:lnTo>
                      <a:lnTo>
                        <a:pt x="623" y="199"/>
                      </a:lnTo>
                      <a:lnTo>
                        <a:pt x="623" y="199"/>
                      </a:lnTo>
                      <a:lnTo>
                        <a:pt x="623" y="197"/>
                      </a:lnTo>
                      <a:lnTo>
                        <a:pt x="623" y="197"/>
                      </a:lnTo>
                      <a:lnTo>
                        <a:pt x="623" y="197"/>
                      </a:lnTo>
                      <a:lnTo>
                        <a:pt x="623" y="197"/>
                      </a:lnTo>
                      <a:lnTo>
                        <a:pt x="623" y="195"/>
                      </a:lnTo>
                      <a:lnTo>
                        <a:pt x="623" y="195"/>
                      </a:lnTo>
                      <a:lnTo>
                        <a:pt x="623" y="195"/>
                      </a:lnTo>
                      <a:lnTo>
                        <a:pt x="623" y="195"/>
                      </a:lnTo>
                      <a:lnTo>
                        <a:pt x="623" y="195"/>
                      </a:lnTo>
                      <a:lnTo>
                        <a:pt x="625" y="195"/>
                      </a:lnTo>
                      <a:lnTo>
                        <a:pt x="625" y="195"/>
                      </a:lnTo>
                      <a:lnTo>
                        <a:pt x="625" y="197"/>
                      </a:lnTo>
                      <a:lnTo>
                        <a:pt x="625" y="197"/>
                      </a:lnTo>
                      <a:lnTo>
                        <a:pt x="625" y="197"/>
                      </a:lnTo>
                      <a:lnTo>
                        <a:pt x="625" y="197"/>
                      </a:lnTo>
                      <a:lnTo>
                        <a:pt x="625" y="197"/>
                      </a:lnTo>
                      <a:lnTo>
                        <a:pt x="627" y="197"/>
                      </a:lnTo>
                      <a:lnTo>
                        <a:pt x="627" y="197"/>
                      </a:lnTo>
                      <a:lnTo>
                        <a:pt x="627" y="197"/>
                      </a:lnTo>
                      <a:lnTo>
                        <a:pt x="627" y="199"/>
                      </a:lnTo>
                      <a:lnTo>
                        <a:pt x="629" y="199"/>
                      </a:lnTo>
                      <a:lnTo>
                        <a:pt x="629" y="199"/>
                      </a:lnTo>
                      <a:lnTo>
                        <a:pt x="629" y="199"/>
                      </a:lnTo>
                      <a:lnTo>
                        <a:pt x="629" y="201"/>
                      </a:lnTo>
                      <a:lnTo>
                        <a:pt x="629" y="201"/>
                      </a:lnTo>
                      <a:lnTo>
                        <a:pt x="629" y="199"/>
                      </a:lnTo>
                      <a:lnTo>
                        <a:pt x="627" y="199"/>
                      </a:lnTo>
                      <a:lnTo>
                        <a:pt x="627" y="201"/>
                      </a:lnTo>
                      <a:lnTo>
                        <a:pt x="627" y="201"/>
                      </a:lnTo>
                      <a:lnTo>
                        <a:pt x="629" y="201"/>
                      </a:lnTo>
                      <a:lnTo>
                        <a:pt x="629" y="203"/>
                      </a:lnTo>
                      <a:lnTo>
                        <a:pt x="627" y="203"/>
                      </a:lnTo>
                      <a:lnTo>
                        <a:pt x="627" y="203"/>
                      </a:lnTo>
                      <a:lnTo>
                        <a:pt x="627" y="201"/>
                      </a:lnTo>
                      <a:lnTo>
                        <a:pt x="625" y="201"/>
                      </a:lnTo>
                      <a:lnTo>
                        <a:pt x="625" y="201"/>
                      </a:lnTo>
                      <a:lnTo>
                        <a:pt x="625" y="203"/>
                      </a:lnTo>
                      <a:lnTo>
                        <a:pt x="625" y="203"/>
                      </a:lnTo>
                      <a:lnTo>
                        <a:pt x="625" y="203"/>
                      </a:lnTo>
                      <a:lnTo>
                        <a:pt x="623" y="203"/>
                      </a:lnTo>
                      <a:lnTo>
                        <a:pt x="623" y="203"/>
                      </a:lnTo>
                      <a:lnTo>
                        <a:pt x="623" y="205"/>
                      </a:lnTo>
                      <a:lnTo>
                        <a:pt x="623" y="205"/>
                      </a:lnTo>
                      <a:lnTo>
                        <a:pt x="623" y="205"/>
                      </a:lnTo>
                      <a:lnTo>
                        <a:pt x="625" y="205"/>
                      </a:lnTo>
                      <a:lnTo>
                        <a:pt x="625" y="205"/>
                      </a:lnTo>
                      <a:lnTo>
                        <a:pt x="623" y="205"/>
                      </a:lnTo>
                      <a:lnTo>
                        <a:pt x="623" y="207"/>
                      </a:lnTo>
                      <a:lnTo>
                        <a:pt x="623" y="207"/>
                      </a:lnTo>
                      <a:lnTo>
                        <a:pt x="623" y="207"/>
                      </a:lnTo>
                      <a:lnTo>
                        <a:pt x="623" y="207"/>
                      </a:lnTo>
                      <a:lnTo>
                        <a:pt x="623" y="207"/>
                      </a:lnTo>
                      <a:lnTo>
                        <a:pt x="623" y="205"/>
                      </a:lnTo>
                      <a:lnTo>
                        <a:pt x="621" y="205"/>
                      </a:lnTo>
                      <a:lnTo>
                        <a:pt x="621" y="205"/>
                      </a:lnTo>
                      <a:lnTo>
                        <a:pt x="621" y="205"/>
                      </a:lnTo>
                      <a:lnTo>
                        <a:pt x="621" y="205"/>
                      </a:lnTo>
                      <a:lnTo>
                        <a:pt x="620" y="205"/>
                      </a:lnTo>
                      <a:lnTo>
                        <a:pt x="620" y="207"/>
                      </a:lnTo>
                      <a:lnTo>
                        <a:pt x="620" y="207"/>
                      </a:lnTo>
                      <a:lnTo>
                        <a:pt x="621" y="207"/>
                      </a:lnTo>
                      <a:lnTo>
                        <a:pt x="621" y="209"/>
                      </a:lnTo>
                      <a:lnTo>
                        <a:pt x="621" y="209"/>
                      </a:lnTo>
                      <a:lnTo>
                        <a:pt x="621" y="209"/>
                      </a:lnTo>
                      <a:lnTo>
                        <a:pt x="621" y="211"/>
                      </a:lnTo>
                      <a:lnTo>
                        <a:pt x="623" y="211"/>
                      </a:lnTo>
                      <a:lnTo>
                        <a:pt x="623" y="211"/>
                      </a:lnTo>
                      <a:lnTo>
                        <a:pt x="623" y="211"/>
                      </a:lnTo>
                      <a:lnTo>
                        <a:pt x="623" y="211"/>
                      </a:lnTo>
                      <a:lnTo>
                        <a:pt x="623" y="213"/>
                      </a:lnTo>
                      <a:lnTo>
                        <a:pt x="625" y="213"/>
                      </a:lnTo>
                      <a:lnTo>
                        <a:pt x="625" y="213"/>
                      </a:lnTo>
                      <a:lnTo>
                        <a:pt x="625" y="213"/>
                      </a:lnTo>
                      <a:lnTo>
                        <a:pt x="625" y="213"/>
                      </a:lnTo>
                      <a:lnTo>
                        <a:pt x="627" y="213"/>
                      </a:lnTo>
                      <a:lnTo>
                        <a:pt x="627" y="213"/>
                      </a:lnTo>
                      <a:lnTo>
                        <a:pt x="627" y="214"/>
                      </a:lnTo>
                      <a:lnTo>
                        <a:pt x="627" y="214"/>
                      </a:lnTo>
                      <a:lnTo>
                        <a:pt x="629" y="214"/>
                      </a:lnTo>
                      <a:lnTo>
                        <a:pt x="629" y="214"/>
                      </a:lnTo>
                      <a:lnTo>
                        <a:pt x="629" y="214"/>
                      </a:lnTo>
                      <a:lnTo>
                        <a:pt x="629" y="216"/>
                      </a:lnTo>
                      <a:lnTo>
                        <a:pt x="629" y="216"/>
                      </a:lnTo>
                      <a:lnTo>
                        <a:pt x="629" y="216"/>
                      </a:lnTo>
                      <a:lnTo>
                        <a:pt x="629" y="218"/>
                      </a:lnTo>
                      <a:lnTo>
                        <a:pt x="629" y="218"/>
                      </a:lnTo>
                      <a:lnTo>
                        <a:pt x="631" y="218"/>
                      </a:lnTo>
                      <a:lnTo>
                        <a:pt x="631" y="220"/>
                      </a:lnTo>
                      <a:lnTo>
                        <a:pt x="631" y="220"/>
                      </a:lnTo>
                      <a:lnTo>
                        <a:pt x="631" y="220"/>
                      </a:lnTo>
                      <a:lnTo>
                        <a:pt x="631" y="220"/>
                      </a:lnTo>
                      <a:lnTo>
                        <a:pt x="631" y="222"/>
                      </a:lnTo>
                      <a:lnTo>
                        <a:pt x="631" y="222"/>
                      </a:lnTo>
                      <a:lnTo>
                        <a:pt x="631" y="224"/>
                      </a:lnTo>
                      <a:lnTo>
                        <a:pt x="631" y="224"/>
                      </a:lnTo>
                      <a:lnTo>
                        <a:pt x="631" y="224"/>
                      </a:lnTo>
                      <a:lnTo>
                        <a:pt x="633" y="224"/>
                      </a:lnTo>
                      <a:lnTo>
                        <a:pt x="633" y="224"/>
                      </a:lnTo>
                      <a:lnTo>
                        <a:pt x="633" y="224"/>
                      </a:lnTo>
                      <a:lnTo>
                        <a:pt x="635" y="224"/>
                      </a:lnTo>
                      <a:lnTo>
                        <a:pt x="635" y="224"/>
                      </a:lnTo>
                      <a:lnTo>
                        <a:pt x="635" y="226"/>
                      </a:lnTo>
                      <a:lnTo>
                        <a:pt x="635" y="226"/>
                      </a:lnTo>
                      <a:lnTo>
                        <a:pt x="635" y="228"/>
                      </a:lnTo>
                      <a:lnTo>
                        <a:pt x="635" y="228"/>
                      </a:lnTo>
                      <a:lnTo>
                        <a:pt x="635" y="228"/>
                      </a:lnTo>
                      <a:lnTo>
                        <a:pt x="635" y="228"/>
                      </a:lnTo>
                      <a:lnTo>
                        <a:pt x="633" y="228"/>
                      </a:lnTo>
                      <a:lnTo>
                        <a:pt x="633" y="230"/>
                      </a:lnTo>
                      <a:lnTo>
                        <a:pt x="633" y="230"/>
                      </a:lnTo>
                      <a:lnTo>
                        <a:pt x="635" y="230"/>
                      </a:lnTo>
                      <a:lnTo>
                        <a:pt x="635" y="230"/>
                      </a:lnTo>
                      <a:lnTo>
                        <a:pt x="633" y="230"/>
                      </a:lnTo>
                      <a:lnTo>
                        <a:pt x="633" y="232"/>
                      </a:lnTo>
                      <a:lnTo>
                        <a:pt x="635" y="232"/>
                      </a:lnTo>
                      <a:lnTo>
                        <a:pt x="635" y="232"/>
                      </a:lnTo>
                      <a:lnTo>
                        <a:pt x="635" y="234"/>
                      </a:lnTo>
                      <a:lnTo>
                        <a:pt x="635" y="234"/>
                      </a:lnTo>
                      <a:lnTo>
                        <a:pt x="635" y="236"/>
                      </a:lnTo>
                      <a:lnTo>
                        <a:pt x="635" y="236"/>
                      </a:lnTo>
                      <a:lnTo>
                        <a:pt x="635" y="236"/>
                      </a:lnTo>
                      <a:lnTo>
                        <a:pt x="635" y="237"/>
                      </a:lnTo>
                      <a:lnTo>
                        <a:pt x="635" y="237"/>
                      </a:lnTo>
                      <a:lnTo>
                        <a:pt x="635" y="237"/>
                      </a:lnTo>
                      <a:lnTo>
                        <a:pt x="635" y="237"/>
                      </a:lnTo>
                      <a:lnTo>
                        <a:pt x="637" y="237"/>
                      </a:lnTo>
                      <a:lnTo>
                        <a:pt x="637" y="239"/>
                      </a:lnTo>
                      <a:lnTo>
                        <a:pt x="635" y="239"/>
                      </a:lnTo>
                      <a:lnTo>
                        <a:pt x="635" y="239"/>
                      </a:lnTo>
                      <a:lnTo>
                        <a:pt x="637" y="239"/>
                      </a:lnTo>
                      <a:lnTo>
                        <a:pt x="637" y="241"/>
                      </a:lnTo>
                      <a:lnTo>
                        <a:pt x="637" y="241"/>
                      </a:lnTo>
                      <a:lnTo>
                        <a:pt x="637" y="241"/>
                      </a:lnTo>
                      <a:lnTo>
                        <a:pt x="637" y="243"/>
                      </a:lnTo>
                      <a:lnTo>
                        <a:pt x="637" y="243"/>
                      </a:lnTo>
                      <a:lnTo>
                        <a:pt x="639" y="243"/>
                      </a:lnTo>
                      <a:lnTo>
                        <a:pt x="639" y="243"/>
                      </a:lnTo>
                      <a:lnTo>
                        <a:pt x="639" y="243"/>
                      </a:lnTo>
                      <a:lnTo>
                        <a:pt x="641" y="243"/>
                      </a:lnTo>
                      <a:lnTo>
                        <a:pt x="641" y="243"/>
                      </a:lnTo>
                      <a:lnTo>
                        <a:pt x="641" y="243"/>
                      </a:lnTo>
                      <a:lnTo>
                        <a:pt x="641" y="241"/>
                      </a:lnTo>
                      <a:lnTo>
                        <a:pt x="641" y="241"/>
                      </a:lnTo>
                      <a:lnTo>
                        <a:pt x="641" y="241"/>
                      </a:lnTo>
                      <a:lnTo>
                        <a:pt x="641" y="239"/>
                      </a:lnTo>
                      <a:lnTo>
                        <a:pt x="641" y="239"/>
                      </a:lnTo>
                      <a:lnTo>
                        <a:pt x="641" y="237"/>
                      </a:lnTo>
                      <a:lnTo>
                        <a:pt x="641" y="237"/>
                      </a:lnTo>
                      <a:lnTo>
                        <a:pt x="641" y="237"/>
                      </a:lnTo>
                      <a:lnTo>
                        <a:pt x="641" y="237"/>
                      </a:lnTo>
                      <a:lnTo>
                        <a:pt x="641" y="237"/>
                      </a:lnTo>
                      <a:lnTo>
                        <a:pt x="639" y="237"/>
                      </a:lnTo>
                      <a:lnTo>
                        <a:pt x="639" y="236"/>
                      </a:lnTo>
                      <a:lnTo>
                        <a:pt x="639" y="236"/>
                      </a:lnTo>
                      <a:lnTo>
                        <a:pt x="641" y="236"/>
                      </a:lnTo>
                      <a:lnTo>
                        <a:pt x="641" y="236"/>
                      </a:lnTo>
                      <a:lnTo>
                        <a:pt x="641" y="236"/>
                      </a:lnTo>
                      <a:lnTo>
                        <a:pt x="641" y="236"/>
                      </a:lnTo>
                      <a:lnTo>
                        <a:pt x="641" y="237"/>
                      </a:lnTo>
                      <a:lnTo>
                        <a:pt x="641" y="237"/>
                      </a:lnTo>
                      <a:lnTo>
                        <a:pt x="642" y="237"/>
                      </a:lnTo>
                      <a:lnTo>
                        <a:pt x="642" y="237"/>
                      </a:lnTo>
                      <a:lnTo>
                        <a:pt x="642" y="236"/>
                      </a:lnTo>
                      <a:lnTo>
                        <a:pt x="642" y="236"/>
                      </a:lnTo>
                      <a:lnTo>
                        <a:pt x="642" y="237"/>
                      </a:lnTo>
                      <a:lnTo>
                        <a:pt x="642" y="237"/>
                      </a:lnTo>
                      <a:lnTo>
                        <a:pt x="644" y="237"/>
                      </a:lnTo>
                      <a:lnTo>
                        <a:pt x="644" y="237"/>
                      </a:lnTo>
                      <a:lnTo>
                        <a:pt x="644" y="237"/>
                      </a:lnTo>
                      <a:lnTo>
                        <a:pt x="644" y="239"/>
                      </a:lnTo>
                      <a:lnTo>
                        <a:pt x="644" y="239"/>
                      </a:lnTo>
                      <a:lnTo>
                        <a:pt x="644" y="239"/>
                      </a:lnTo>
                      <a:lnTo>
                        <a:pt x="646" y="239"/>
                      </a:lnTo>
                      <a:lnTo>
                        <a:pt x="646" y="241"/>
                      </a:lnTo>
                      <a:lnTo>
                        <a:pt x="646" y="241"/>
                      </a:lnTo>
                      <a:lnTo>
                        <a:pt x="646" y="241"/>
                      </a:lnTo>
                      <a:lnTo>
                        <a:pt x="646" y="241"/>
                      </a:lnTo>
                      <a:lnTo>
                        <a:pt x="646" y="241"/>
                      </a:lnTo>
                      <a:lnTo>
                        <a:pt x="646" y="239"/>
                      </a:lnTo>
                      <a:lnTo>
                        <a:pt x="648" y="239"/>
                      </a:lnTo>
                      <a:lnTo>
                        <a:pt x="648" y="239"/>
                      </a:lnTo>
                      <a:lnTo>
                        <a:pt x="648" y="239"/>
                      </a:lnTo>
                      <a:lnTo>
                        <a:pt x="650" y="239"/>
                      </a:lnTo>
                      <a:lnTo>
                        <a:pt x="650" y="239"/>
                      </a:lnTo>
                      <a:lnTo>
                        <a:pt x="650" y="241"/>
                      </a:lnTo>
                      <a:lnTo>
                        <a:pt x="650" y="241"/>
                      </a:lnTo>
                      <a:lnTo>
                        <a:pt x="650" y="239"/>
                      </a:lnTo>
                      <a:lnTo>
                        <a:pt x="650" y="239"/>
                      </a:lnTo>
                      <a:lnTo>
                        <a:pt x="650" y="239"/>
                      </a:lnTo>
                      <a:lnTo>
                        <a:pt x="652" y="239"/>
                      </a:lnTo>
                      <a:lnTo>
                        <a:pt x="652" y="239"/>
                      </a:lnTo>
                      <a:lnTo>
                        <a:pt x="652" y="239"/>
                      </a:lnTo>
                      <a:lnTo>
                        <a:pt x="652" y="241"/>
                      </a:lnTo>
                      <a:lnTo>
                        <a:pt x="652" y="241"/>
                      </a:lnTo>
                      <a:lnTo>
                        <a:pt x="652" y="241"/>
                      </a:lnTo>
                      <a:lnTo>
                        <a:pt x="654" y="241"/>
                      </a:lnTo>
                      <a:lnTo>
                        <a:pt x="654" y="241"/>
                      </a:lnTo>
                      <a:lnTo>
                        <a:pt x="654" y="243"/>
                      </a:lnTo>
                      <a:lnTo>
                        <a:pt x="656" y="243"/>
                      </a:lnTo>
                      <a:lnTo>
                        <a:pt x="656" y="243"/>
                      </a:lnTo>
                      <a:lnTo>
                        <a:pt x="656" y="243"/>
                      </a:lnTo>
                      <a:lnTo>
                        <a:pt x="656" y="245"/>
                      </a:lnTo>
                      <a:lnTo>
                        <a:pt x="656" y="245"/>
                      </a:lnTo>
                      <a:lnTo>
                        <a:pt x="656" y="245"/>
                      </a:lnTo>
                      <a:lnTo>
                        <a:pt x="656" y="245"/>
                      </a:lnTo>
                      <a:lnTo>
                        <a:pt x="656" y="247"/>
                      </a:lnTo>
                      <a:lnTo>
                        <a:pt x="658" y="247"/>
                      </a:lnTo>
                      <a:lnTo>
                        <a:pt x="658" y="247"/>
                      </a:lnTo>
                      <a:lnTo>
                        <a:pt x="656" y="247"/>
                      </a:lnTo>
                      <a:lnTo>
                        <a:pt x="656" y="249"/>
                      </a:lnTo>
                      <a:lnTo>
                        <a:pt x="658" y="249"/>
                      </a:lnTo>
                      <a:lnTo>
                        <a:pt x="658" y="249"/>
                      </a:lnTo>
                      <a:lnTo>
                        <a:pt x="658" y="249"/>
                      </a:lnTo>
                      <a:lnTo>
                        <a:pt x="658" y="251"/>
                      </a:lnTo>
                      <a:lnTo>
                        <a:pt x="658" y="251"/>
                      </a:lnTo>
                      <a:lnTo>
                        <a:pt x="658" y="251"/>
                      </a:lnTo>
                      <a:lnTo>
                        <a:pt x="658" y="253"/>
                      </a:lnTo>
                      <a:lnTo>
                        <a:pt x="658" y="253"/>
                      </a:lnTo>
                      <a:lnTo>
                        <a:pt x="658" y="253"/>
                      </a:lnTo>
                      <a:lnTo>
                        <a:pt x="656" y="253"/>
                      </a:lnTo>
                      <a:lnTo>
                        <a:pt x="656" y="255"/>
                      </a:lnTo>
                      <a:lnTo>
                        <a:pt x="658" y="255"/>
                      </a:lnTo>
                      <a:lnTo>
                        <a:pt x="658" y="255"/>
                      </a:lnTo>
                      <a:lnTo>
                        <a:pt x="656" y="255"/>
                      </a:lnTo>
                      <a:lnTo>
                        <a:pt x="656" y="257"/>
                      </a:lnTo>
                      <a:lnTo>
                        <a:pt x="656" y="257"/>
                      </a:lnTo>
                      <a:lnTo>
                        <a:pt x="656" y="259"/>
                      </a:lnTo>
                      <a:lnTo>
                        <a:pt x="656" y="259"/>
                      </a:lnTo>
                      <a:lnTo>
                        <a:pt x="658" y="259"/>
                      </a:lnTo>
                      <a:lnTo>
                        <a:pt x="658" y="260"/>
                      </a:lnTo>
                      <a:lnTo>
                        <a:pt x="658" y="260"/>
                      </a:lnTo>
                      <a:lnTo>
                        <a:pt x="658" y="260"/>
                      </a:lnTo>
                      <a:lnTo>
                        <a:pt x="658" y="260"/>
                      </a:lnTo>
                      <a:lnTo>
                        <a:pt x="658" y="259"/>
                      </a:lnTo>
                      <a:lnTo>
                        <a:pt x="658" y="259"/>
                      </a:lnTo>
                      <a:lnTo>
                        <a:pt x="658" y="257"/>
                      </a:lnTo>
                      <a:lnTo>
                        <a:pt x="658" y="257"/>
                      </a:lnTo>
                      <a:lnTo>
                        <a:pt x="658" y="257"/>
                      </a:lnTo>
                      <a:lnTo>
                        <a:pt x="658" y="257"/>
                      </a:lnTo>
                      <a:lnTo>
                        <a:pt x="660" y="257"/>
                      </a:lnTo>
                      <a:lnTo>
                        <a:pt x="660" y="259"/>
                      </a:lnTo>
                      <a:lnTo>
                        <a:pt x="658" y="259"/>
                      </a:lnTo>
                      <a:lnTo>
                        <a:pt x="658" y="259"/>
                      </a:lnTo>
                      <a:lnTo>
                        <a:pt x="660" y="259"/>
                      </a:lnTo>
                      <a:lnTo>
                        <a:pt x="660" y="259"/>
                      </a:lnTo>
                      <a:lnTo>
                        <a:pt x="660" y="260"/>
                      </a:lnTo>
                      <a:lnTo>
                        <a:pt x="660" y="260"/>
                      </a:lnTo>
                      <a:lnTo>
                        <a:pt x="660" y="260"/>
                      </a:lnTo>
                      <a:lnTo>
                        <a:pt x="660" y="260"/>
                      </a:lnTo>
                      <a:lnTo>
                        <a:pt x="660" y="260"/>
                      </a:lnTo>
                      <a:lnTo>
                        <a:pt x="658" y="260"/>
                      </a:lnTo>
                      <a:lnTo>
                        <a:pt x="658" y="260"/>
                      </a:lnTo>
                      <a:lnTo>
                        <a:pt x="658" y="262"/>
                      </a:lnTo>
                      <a:lnTo>
                        <a:pt x="658" y="262"/>
                      </a:lnTo>
                      <a:lnTo>
                        <a:pt x="658" y="262"/>
                      </a:lnTo>
                      <a:lnTo>
                        <a:pt x="658" y="262"/>
                      </a:lnTo>
                      <a:lnTo>
                        <a:pt x="658" y="264"/>
                      </a:lnTo>
                      <a:lnTo>
                        <a:pt x="658" y="264"/>
                      </a:lnTo>
                      <a:lnTo>
                        <a:pt x="658" y="264"/>
                      </a:lnTo>
                      <a:lnTo>
                        <a:pt x="658" y="266"/>
                      </a:lnTo>
                      <a:lnTo>
                        <a:pt x="658" y="266"/>
                      </a:lnTo>
                      <a:lnTo>
                        <a:pt x="658" y="268"/>
                      </a:lnTo>
                      <a:lnTo>
                        <a:pt x="658" y="268"/>
                      </a:lnTo>
                      <a:lnTo>
                        <a:pt x="660" y="268"/>
                      </a:lnTo>
                      <a:lnTo>
                        <a:pt x="660" y="266"/>
                      </a:lnTo>
                      <a:lnTo>
                        <a:pt x="660" y="266"/>
                      </a:lnTo>
                      <a:lnTo>
                        <a:pt x="660" y="266"/>
                      </a:lnTo>
                      <a:lnTo>
                        <a:pt x="660" y="264"/>
                      </a:lnTo>
                      <a:lnTo>
                        <a:pt x="662" y="264"/>
                      </a:lnTo>
                      <a:lnTo>
                        <a:pt x="662" y="264"/>
                      </a:lnTo>
                      <a:lnTo>
                        <a:pt x="662" y="266"/>
                      </a:lnTo>
                      <a:lnTo>
                        <a:pt x="662" y="266"/>
                      </a:lnTo>
                      <a:lnTo>
                        <a:pt x="664" y="266"/>
                      </a:lnTo>
                      <a:lnTo>
                        <a:pt x="664" y="266"/>
                      </a:lnTo>
                      <a:lnTo>
                        <a:pt x="664" y="266"/>
                      </a:lnTo>
                      <a:lnTo>
                        <a:pt x="664" y="266"/>
                      </a:lnTo>
                      <a:lnTo>
                        <a:pt x="665" y="266"/>
                      </a:lnTo>
                      <a:lnTo>
                        <a:pt x="665" y="268"/>
                      </a:lnTo>
                      <a:lnTo>
                        <a:pt x="664" y="268"/>
                      </a:lnTo>
                      <a:lnTo>
                        <a:pt x="664" y="268"/>
                      </a:lnTo>
                      <a:lnTo>
                        <a:pt x="664" y="268"/>
                      </a:lnTo>
                      <a:lnTo>
                        <a:pt x="665" y="268"/>
                      </a:lnTo>
                      <a:lnTo>
                        <a:pt x="665" y="270"/>
                      </a:lnTo>
                      <a:lnTo>
                        <a:pt x="665" y="270"/>
                      </a:lnTo>
                      <a:lnTo>
                        <a:pt x="665" y="270"/>
                      </a:lnTo>
                      <a:lnTo>
                        <a:pt x="665" y="272"/>
                      </a:lnTo>
                      <a:lnTo>
                        <a:pt x="667" y="272"/>
                      </a:lnTo>
                      <a:lnTo>
                        <a:pt x="667" y="272"/>
                      </a:lnTo>
                      <a:lnTo>
                        <a:pt x="667" y="272"/>
                      </a:lnTo>
                      <a:lnTo>
                        <a:pt x="667" y="274"/>
                      </a:lnTo>
                      <a:lnTo>
                        <a:pt x="667" y="274"/>
                      </a:lnTo>
                      <a:lnTo>
                        <a:pt x="667" y="276"/>
                      </a:lnTo>
                      <a:lnTo>
                        <a:pt x="667" y="276"/>
                      </a:lnTo>
                      <a:lnTo>
                        <a:pt x="667" y="276"/>
                      </a:lnTo>
                      <a:lnTo>
                        <a:pt x="669" y="276"/>
                      </a:lnTo>
                      <a:lnTo>
                        <a:pt x="669" y="276"/>
                      </a:lnTo>
                      <a:lnTo>
                        <a:pt x="669" y="276"/>
                      </a:lnTo>
                      <a:lnTo>
                        <a:pt x="669" y="276"/>
                      </a:lnTo>
                      <a:lnTo>
                        <a:pt x="669" y="276"/>
                      </a:lnTo>
                      <a:lnTo>
                        <a:pt x="671" y="276"/>
                      </a:lnTo>
                      <a:lnTo>
                        <a:pt x="671" y="276"/>
                      </a:lnTo>
                      <a:lnTo>
                        <a:pt x="673" y="276"/>
                      </a:lnTo>
                      <a:lnTo>
                        <a:pt x="673" y="276"/>
                      </a:lnTo>
                      <a:lnTo>
                        <a:pt x="673" y="276"/>
                      </a:lnTo>
                      <a:lnTo>
                        <a:pt x="673" y="276"/>
                      </a:lnTo>
                      <a:lnTo>
                        <a:pt x="673" y="278"/>
                      </a:lnTo>
                      <a:lnTo>
                        <a:pt x="673" y="278"/>
                      </a:lnTo>
                      <a:lnTo>
                        <a:pt x="673" y="280"/>
                      </a:lnTo>
                      <a:lnTo>
                        <a:pt x="675" y="280"/>
                      </a:lnTo>
                      <a:lnTo>
                        <a:pt x="675" y="280"/>
                      </a:lnTo>
                      <a:lnTo>
                        <a:pt x="677" y="280"/>
                      </a:lnTo>
                      <a:lnTo>
                        <a:pt x="677" y="280"/>
                      </a:lnTo>
                      <a:lnTo>
                        <a:pt x="677" y="282"/>
                      </a:lnTo>
                      <a:lnTo>
                        <a:pt x="677" y="282"/>
                      </a:lnTo>
                      <a:lnTo>
                        <a:pt x="677" y="282"/>
                      </a:lnTo>
                      <a:lnTo>
                        <a:pt x="677" y="283"/>
                      </a:lnTo>
                      <a:lnTo>
                        <a:pt x="677" y="283"/>
                      </a:lnTo>
                      <a:lnTo>
                        <a:pt x="677" y="283"/>
                      </a:lnTo>
                      <a:lnTo>
                        <a:pt x="677" y="285"/>
                      </a:lnTo>
                      <a:lnTo>
                        <a:pt x="677" y="285"/>
                      </a:lnTo>
                      <a:lnTo>
                        <a:pt x="679" y="285"/>
                      </a:lnTo>
                      <a:lnTo>
                        <a:pt x="679" y="285"/>
                      </a:lnTo>
                      <a:lnTo>
                        <a:pt x="679" y="287"/>
                      </a:lnTo>
                      <a:lnTo>
                        <a:pt x="679" y="287"/>
                      </a:lnTo>
                      <a:lnTo>
                        <a:pt x="679" y="287"/>
                      </a:lnTo>
                      <a:lnTo>
                        <a:pt x="679" y="287"/>
                      </a:lnTo>
                      <a:lnTo>
                        <a:pt x="679" y="289"/>
                      </a:lnTo>
                      <a:lnTo>
                        <a:pt x="681" y="289"/>
                      </a:lnTo>
                      <a:lnTo>
                        <a:pt x="681" y="289"/>
                      </a:lnTo>
                      <a:lnTo>
                        <a:pt x="681" y="289"/>
                      </a:lnTo>
                      <a:lnTo>
                        <a:pt x="683" y="289"/>
                      </a:lnTo>
                      <a:lnTo>
                        <a:pt x="683" y="291"/>
                      </a:lnTo>
                      <a:lnTo>
                        <a:pt x="683" y="291"/>
                      </a:lnTo>
                      <a:lnTo>
                        <a:pt x="683" y="291"/>
                      </a:lnTo>
                      <a:lnTo>
                        <a:pt x="683" y="291"/>
                      </a:lnTo>
                      <a:lnTo>
                        <a:pt x="685" y="291"/>
                      </a:lnTo>
                      <a:lnTo>
                        <a:pt x="685" y="291"/>
                      </a:lnTo>
                      <a:lnTo>
                        <a:pt x="685" y="293"/>
                      </a:lnTo>
                      <a:lnTo>
                        <a:pt x="685" y="293"/>
                      </a:lnTo>
                      <a:lnTo>
                        <a:pt x="685" y="293"/>
                      </a:lnTo>
                      <a:lnTo>
                        <a:pt x="686" y="293"/>
                      </a:lnTo>
                      <a:lnTo>
                        <a:pt x="686" y="293"/>
                      </a:lnTo>
                      <a:lnTo>
                        <a:pt x="686" y="295"/>
                      </a:lnTo>
                      <a:lnTo>
                        <a:pt x="686" y="295"/>
                      </a:lnTo>
                      <a:lnTo>
                        <a:pt x="686" y="297"/>
                      </a:lnTo>
                      <a:lnTo>
                        <a:pt x="686" y="297"/>
                      </a:lnTo>
                      <a:lnTo>
                        <a:pt x="686" y="297"/>
                      </a:lnTo>
                      <a:lnTo>
                        <a:pt x="686" y="299"/>
                      </a:lnTo>
                      <a:lnTo>
                        <a:pt x="688" y="299"/>
                      </a:lnTo>
                      <a:lnTo>
                        <a:pt x="688" y="299"/>
                      </a:lnTo>
                      <a:lnTo>
                        <a:pt x="688" y="299"/>
                      </a:lnTo>
                      <a:lnTo>
                        <a:pt x="688" y="301"/>
                      </a:lnTo>
                      <a:lnTo>
                        <a:pt x="688" y="301"/>
                      </a:lnTo>
                      <a:lnTo>
                        <a:pt x="688" y="301"/>
                      </a:lnTo>
                      <a:lnTo>
                        <a:pt x="688" y="301"/>
                      </a:lnTo>
                      <a:lnTo>
                        <a:pt x="690" y="301"/>
                      </a:lnTo>
                      <a:lnTo>
                        <a:pt x="690" y="303"/>
                      </a:lnTo>
                      <a:lnTo>
                        <a:pt x="690" y="303"/>
                      </a:lnTo>
                      <a:lnTo>
                        <a:pt x="690" y="303"/>
                      </a:lnTo>
                      <a:lnTo>
                        <a:pt x="690" y="301"/>
                      </a:lnTo>
                      <a:lnTo>
                        <a:pt x="692" y="301"/>
                      </a:lnTo>
                      <a:lnTo>
                        <a:pt x="692" y="303"/>
                      </a:lnTo>
                      <a:lnTo>
                        <a:pt x="692" y="303"/>
                      </a:lnTo>
                      <a:lnTo>
                        <a:pt x="694" y="303"/>
                      </a:lnTo>
                      <a:lnTo>
                        <a:pt x="694" y="303"/>
                      </a:lnTo>
                      <a:lnTo>
                        <a:pt x="694" y="301"/>
                      </a:lnTo>
                      <a:lnTo>
                        <a:pt x="694" y="301"/>
                      </a:lnTo>
                      <a:lnTo>
                        <a:pt x="694" y="301"/>
                      </a:lnTo>
                      <a:lnTo>
                        <a:pt x="696" y="301"/>
                      </a:lnTo>
                      <a:lnTo>
                        <a:pt x="696" y="301"/>
                      </a:lnTo>
                      <a:lnTo>
                        <a:pt x="696" y="301"/>
                      </a:lnTo>
                      <a:lnTo>
                        <a:pt x="696" y="299"/>
                      </a:lnTo>
                      <a:lnTo>
                        <a:pt x="696" y="299"/>
                      </a:lnTo>
                      <a:lnTo>
                        <a:pt x="696" y="299"/>
                      </a:lnTo>
                      <a:lnTo>
                        <a:pt x="698" y="299"/>
                      </a:lnTo>
                      <a:lnTo>
                        <a:pt x="698" y="297"/>
                      </a:lnTo>
                      <a:lnTo>
                        <a:pt x="698" y="297"/>
                      </a:lnTo>
                      <a:lnTo>
                        <a:pt x="698" y="297"/>
                      </a:lnTo>
                      <a:lnTo>
                        <a:pt x="698" y="295"/>
                      </a:lnTo>
                      <a:lnTo>
                        <a:pt x="698" y="295"/>
                      </a:lnTo>
                      <a:lnTo>
                        <a:pt x="698" y="295"/>
                      </a:lnTo>
                      <a:lnTo>
                        <a:pt x="696" y="295"/>
                      </a:lnTo>
                      <a:lnTo>
                        <a:pt x="696" y="293"/>
                      </a:lnTo>
                      <a:lnTo>
                        <a:pt x="696" y="293"/>
                      </a:lnTo>
                      <a:lnTo>
                        <a:pt x="696" y="293"/>
                      </a:lnTo>
                      <a:lnTo>
                        <a:pt x="696" y="293"/>
                      </a:lnTo>
                      <a:lnTo>
                        <a:pt x="696" y="293"/>
                      </a:lnTo>
                      <a:lnTo>
                        <a:pt x="698" y="293"/>
                      </a:lnTo>
                      <a:lnTo>
                        <a:pt x="698" y="291"/>
                      </a:lnTo>
                      <a:lnTo>
                        <a:pt x="698" y="291"/>
                      </a:lnTo>
                      <a:lnTo>
                        <a:pt x="698" y="291"/>
                      </a:lnTo>
                      <a:lnTo>
                        <a:pt x="700" y="291"/>
                      </a:lnTo>
                      <a:lnTo>
                        <a:pt x="700" y="291"/>
                      </a:lnTo>
                      <a:lnTo>
                        <a:pt x="700" y="291"/>
                      </a:lnTo>
                      <a:lnTo>
                        <a:pt x="700" y="293"/>
                      </a:lnTo>
                      <a:lnTo>
                        <a:pt x="700" y="293"/>
                      </a:lnTo>
                      <a:lnTo>
                        <a:pt x="700" y="293"/>
                      </a:lnTo>
                      <a:lnTo>
                        <a:pt x="700" y="295"/>
                      </a:lnTo>
                      <a:lnTo>
                        <a:pt x="700" y="295"/>
                      </a:lnTo>
                      <a:lnTo>
                        <a:pt x="700" y="295"/>
                      </a:lnTo>
                      <a:lnTo>
                        <a:pt x="700" y="297"/>
                      </a:lnTo>
                      <a:lnTo>
                        <a:pt x="702" y="297"/>
                      </a:lnTo>
                      <a:lnTo>
                        <a:pt x="702" y="297"/>
                      </a:lnTo>
                      <a:lnTo>
                        <a:pt x="702" y="299"/>
                      </a:lnTo>
                      <a:lnTo>
                        <a:pt x="702" y="299"/>
                      </a:lnTo>
                      <a:lnTo>
                        <a:pt x="700" y="299"/>
                      </a:lnTo>
                      <a:lnTo>
                        <a:pt x="700" y="301"/>
                      </a:lnTo>
                      <a:lnTo>
                        <a:pt x="700" y="301"/>
                      </a:lnTo>
                      <a:lnTo>
                        <a:pt x="700" y="301"/>
                      </a:lnTo>
                      <a:lnTo>
                        <a:pt x="700" y="301"/>
                      </a:lnTo>
                      <a:lnTo>
                        <a:pt x="700" y="303"/>
                      </a:lnTo>
                      <a:lnTo>
                        <a:pt x="700" y="303"/>
                      </a:lnTo>
                      <a:lnTo>
                        <a:pt x="700" y="303"/>
                      </a:lnTo>
                      <a:lnTo>
                        <a:pt x="700" y="304"/>
                      </a:lnTo>
                      <a:lnTo>
                        <a:pt x="698" y="304"/>
                      </a:lnTo>
                      <a:lnTo>
                        <a:pt x="698" y="304"/>
                      </a:lnTo>
                      <a:lnTo>
                        <a:pt x="698" y="306"/>
                      </a:lnTo>
                      <a:lnTo>
                        <a:pt x="698" y="306"/>
                      </a:lnTo>
                      <a:lnTo>
                        <a:pt x="698" y="306"/>
                      </a:lnTo>
                      <a:lnTo>
                        <a:pt x="698" y="308"/>
                      </a:lnTo>
                      <a:lnTo>
                        <a:pt x="698" y="308"/>
                      </a:lnTo>
                      <a:lnTo>
                        <a:pt x="696" y="308"/>
                      </a:lnTo>
                      <a:lnTo>
                        <a:pt x="696" y="308"/>
                      </a:lnTo>
                      <a:lnTo>
                        <a:pt x="696" y="310"/>
                      </a:lnTo>
                      <a:lnTo>
                        <a:pt x="696" y="310"/>
                      </a:lnTo>
                      <a:lnTo>
                        <a:pt x="696" y="310"/>
                      </a:lnTo>
                      <a:lnTo>
                        <a:pt x="696" y="312"/>
                      </a:lnTo>
                      <a:lnTo>
                        <a:pt x="696" y="312"/>
                      </a:lnTo>
                      <a:lnTo>
                        <a:pt x="696" y="312"/>
                      </a:lnTo>
                      <a:lnTo>
                        <a:pt x="696" y="314"/>
                      </a:lnTo>
                      <a:lnTo>
                        <a:pt x="696" y="314"/>
                      </a:lnTo>
                      <a:lnTo>
                        <a:pt x="696" y="314"/>
                      </a:lnTo>
                      <a:lnTo>
                        <a:pt x="696" y="316"/>
                      </a:lnTo>
                      <a:lnTo>
                        <a:pt x="696" y="316"/>
                      </a:lnTo>
                      <a:lnTo>
                        <a:pt x="696" y="316"/>
                      </a:lnTo>
                      <a:lnTo>
                        <a:pt x="698" y="316"/>
                      </a:lnTo>
                      <a:lnTo>
                        <a:pt x="698" y="316"/>
                      </a:lnTo>
                      <a:lnTo>
                        <a:pt x="698" y="316"/>
                      </a:lnTo>
                      <a:lnTo>
                        <a:pt x="698" y="318"/>
                      </a:lnTo>
                      <a:lnTo>
                        <a:pt x="698" y="318"/>
                      </a:lnTo>
                      <a:lnTo>
                        <a:pt x="698" y="318"/>
                      </a:lnTo>
                      <a:lnTo>
                        <a:pt x="698" y="320"/>
                      </a:lnTo>
                      <a:lnTo>
                        <a:pt x="696" y="320"/>
                      </a:lnTo>
                      <a:lnTo>
                        <a:pt x="696" y="320"/>
                      </a:lnTo>
                      <a:lnTo>
                        <a:pt x="696" y="322"/>
                      </a:lnTo>
                      <a:lnTo>
                        <a:pt x="696" y="322"/>
                      </a:lnTo>
                      <a:lnTo>
                        <a:pt x="696" y="322"/>
                      </a:lnTo>
                      <a:lnTo>
                        <a:pt x="696" y="324"/>
                      </a:lnTo>
                      <a:lnTo>
                        <a:pt x="696" y="324"/>
                      </a:lnTo>
                      <a:lnTo>
                        <a:pt x="696" y="326"/>
                      </a:lnTo>
                      <a:lnTo>
                        <a:pt x="696" y="326"/>
                      </a:lnTo>
                      <a:lnTo>
                        <a:pt x="696" y="326"/>
                      </a:lnTo>
                      <a:lnTo>
                        <a:pt x="696" y="326"/>
                      </a:lnTo>
                      <a:lnTo>
                        <a:pt x="696" y="327"/>
                      </a:lnTo>
                      <a:lnTo>
                        <a:pt x="696" y="327"/>
                      </a:lnTo>
                      <a:lnTo>
                        <a:pt x="696" y="329"/>
                      </a:lnTo>
                      <a:lnTo>
                        <a:pt x="696" y="329"/>
                      </a:lnTo>
                      <a:lnTo>
                        <a:pt x="696" y="331"/>
                      </a:lnTo>
                      <a:lnTo>
                        <a:pt x="696" y="331"/>
                      </a:lnTo>
                      <a:lnTo>
                        <a:pt x="698" y="331"/>
                      </a:lnTo>
                      <a:lnTo>
                        <a:pt x="698" y="333"/>
                      </a:lnTo>
                      <a:lnTo>
                        <a:pt x="698" y="333"/>
                      </a:lnTo>
                      <a:lnTo>
                        <a:pt x="698" y="333"/>
                      </a:lnTo>
                      <a:lnTo>
                        <a:pt x="698" y="335"/>
                      </a:lnTo>
                      <a:lnTo>
                        <a:pt x="698" y="335"/>
                      </a:lnTo>
                      <a:lnTo>
                        <a:pt x="698" y="337"/>
                      </a:lnTo>
                      <a:lnTo>
                        <a:pt x="698" y="337"/>
                      </a:lnTo>
                      <a:lnTo>
                        <a:pt x="698" y="339"/>
                      </a:lnTo>
                      <a:lnTo>
                        <a:pt x="698" y="339"/>
                      </a:lnTo>
                      <a:lnTo>
                        <a:pt x="698" y="339"/>
                      </a:lnTo>
                      <a:lnTo>
                        <a:pt x="698" y="341"/>
                      </a:lnTo>
                      <a:lnTo>
                        <a:pt x="698" y="341"/>
                      </a:lnTo>
                      <a:lnTo>
                        <a:pt x="698" y="341"/>
                      </a:lnTo>
                      <a:lnTo>
                        <a:pt x="696" y="341"/>
                      </a:lnTo>
                      <a:lnTo>
                        <a:pt x="696" y="341"/>
                      </a:lnTo>
                      <a:lnTo>
                        <a:pt x="696" y="341"/>
                      </a:lnTo>
                      <a:lnTo>
                        <a:pt x="696" y="341"/>
                      </a:lnTo>
                      <a:lnTo>
                        <a:pt x="696" y="343"/>
                      </a:lnTo>
                      <a:lnTo>
                        <a:pt x="696" y="343"/>
                      </a:lnTo>
                      <a:lnTo>
                        <a:pt x="696" y="345"/>
                      </a:lnTo>
                      <a:lnTo>
                        <a:pt x="696" y="345"/>
                      </a:lnTo>
                      <a:lnTo>
                        <a:pt x="698" y="345"/>
                      </a:lnTo>
                      <a:lnTo>
                        <a:pt x="698" y="345"/>
                      </a:lnTo>
                      <a:lnTo>
                        <a:pt x="698" y="345"/>
                      </a:lnTo>
                      <a:lnTo>
                        <a:pt x="700" y="345"/>
                      </a:lnTo>
                      <a:lnTo>
                        <a:pt x="700" y="345"/>
                      </a:lnTo>
                      <a:lnTo>
                        <a:pt x="700" y="345"/>
                      </a:lnTo>
                      <a:lnTo>
                        <a:pt x="700" y="347"/>
                      </a:lnTo>
                      <a:lnTo>
                        <a:pt x="700" y="347"/>
                      </a:lnTo>
                      <a:lnTo>
                        <a:pt x="700" y="347"/>
                      </a:lnTo>
                      <a:lnTo>
                        <a:pt x="700" y="349"/>
                      </a:lnTo>
                      <a:lnTo>
                        <a:pt x="700" y="349"/>
                      </a:lnTo>
                      <a:lnTo>
                        <a:pt x="700" y="349"/>
                      </a:lnTo>
                      <a:lnTo>
                        <a:pt x="700" y="349"/>
                      </a:lnTo>
                      <a:lnTo>
                        <a:pt x="700" y="349"/>
                      </a:lnTo>
                      <a:lnTo>
                        <a:pt x="702" y="349"/>
                      </a:lnTo>
                      <a:lnTo>
                        <a:pt x="702" y="349"/>
                      </a:lnTo>
                      <a:lnTo>
                        <a:pt x="702" y="347"/>
                      </a:lnTo>
                      <a:lnTo>
                        <a:pt x="702" y="347"/>
                      </a:lnTo>
                      <a:lnTo>
                        <a:pt x="702" y="345"/>
                      </a:lnTo>
                      <a:lnTo>
                        <a:pt x="702" y="345"/>
                      </a:lnTo>
                      <a:lnTo>
                        <a:pt x="702" y="345"/>
                      </a:lnTo>
                      <a:lnTo>
                        <a:pt x="702" y="343"/>
                      </a:lnTo>
                      <a:lnTo>
                        <a:pt x="700" y="343"/>
                      </a:lnTo>
                      <a:lnTo>
                        <a:pt x="700" y="343"/>
                      </a:lnTo>
                      <a:lnTo>
                        <a:pt x="700" y="341"/>
                      </a:lnTo>
                      <a:lnTo>
                        <a:pt x="700" y="341"/>
                      </a:lnTo>
                      <a:lnTo>
                        <a:pt x="700" y="341"/>
                      </a:lnTo>
                      <a:lnTo>
                        <a:pt x="700" y="339"/>
                      </a:lnTo>
                      <a:lnTo>
                        <a:pt x="702" y="339"/>
                      </a:lnTo>
                      <a:lnTo>
                        <a:pt x="702" y="339"/>
                      </a:lnTo>
                      <a:lnTo>
                        <a:pt x="702" y="339"/>
                      </a:lnTo>
                      <a:lnTo>
                        <a:pt x="704" y="339"/>
                      </a:lnTo>
                      <a:lnTo>
                        <a:pt x="704" y="339"/>
                      </a:lnTo>
                      <a:lnTo>
                        <a:pt x="704" y="339"/>
                      </a:lnTo>
                      <a:lnTo>
                        <a:pt x="704" y="341"/>
                      </a:lnTo>
                      <a:lnTo>
                        <a:pt x="704" y="341"/>
                      </a:lnTo>
                      <a:lnTo>
                        <a:pt x="704" y="341"/>
                      </a:lnTo>
                      <a:lnTo>
                        <a:pt x="704" y="341"/>
                      </a:lnTo>
                      <a:lnTo>
                        <a:pt x="704" y="343"/>
                      </a:lnTo>
                      <a:lnTo>
                        <a:pt x="704" y="343"/>
                      </a:lnTo>
                      <a:lnTo>
                        <a:pt x="704" y="345"/>
                      </a:lnTo>
                      <a:lnTo>
                        <a:pt x="704" y="345"/>
                      </a:lnTo>
                      <a:lnTo>
                        <a:pt x="704" y="347"/>
                      </a:lnTo>
                      <a:lnTo>
                        <a:pt x="704" y="347"/>
                      </a:lnTo>
                      <a:lnTo>
                        <a:pt x="704" y="347"/>
                      </a:lnTo>
                      <a:lnTo>
                        <a:pt x="704" y="347"/>
                      </a:lnTo>
                      <a:lnTo>
                        <a:pt x="706" y="347"/>
                      </a:lnTo>
                      <a:lnTo>
                        <a:pt x="706" y="349"/>
                      </a:lnTo>
                      <a:lnTo>
                        <a:pt x="704" y="349"/>
                      </a:lnTo>
                      <a:lnTo>
                        <a:pt x="704" y="349"/>
                      </a:lnTo>
                      <a:lnTo>
                        <a:pt x="704" y="349"/>
                      </a:lnTo>
                      <a:lnTo>
                        <a:pt x="704" y="349"/>
                      </a:lnTo>
                      <a:lnTo>
                        <a:pt x="704" y="350"/>
                      </a:lnTo>
                      <a:lnTo>
                        <a:pt x="704" y="350"/>
                      </a:lnTo>
                      <a:lnTo>
                        <a:pt x="704" y="352"/>
                      </a:lnTo>
                      <a:lnTo>
                        <a:pt x="704" y="352"/>
                      </a:lnTo>
                      <a:lnTo>
                        <a:pt x="704" y="352"/>
                      </a:lnTo>
                      <a:lnTo>
                        <a:pt x="704" y="354"/>
                      </a:lnTo>
                      <a:lnTo>
                        <a:pt x="704" y="354"/>
                      </a:lnTo>
                      <a:lnTo>
                        <a:pt x="704" y="356"/>
                      </a:lnTo>
                      <a:lnTo>
                        <a:pt x="704" y="356"/>
                      </a:lnTo>
                      <a:lnTo>
                        <a:pt x="704" y="356"/>
                      </a:lnTo>
                      <a:lnTo>
                        <a:pt x="704" y="358"/>
                      </a:lnTo>
                      <a:lnTo>
                        <a:pt x="704" y="358"/>
                      </a:lnTo>
                      <a:lnTo>
                        <a:pt x="704" y="360"/>
                      </a:lnTo>
                      <a:lnTo>
                        <a:pt x="704" y="360"/>
                      </a:lnTo>
                      <a:lnTo>
                        <a:pt x="704" y="360"/>
                      </a:lnTo>
                      <a:lnTo>
                        <a:pt x="704" y="362"/>
                      </a:lnTo>
                      <a:lnTo>
                        <a:pt x="704" y="362"/>
                      </a:lnTo>
                      <a:lnTo>
                        <a:pt x="706" y="362"/>
                      </a:lnTo>
                      <a:lnTo>
                        <a:pt x="706" y="362"/>
                      </a:lnTo>
                      <a:lnTo>
                        <a:pt x="706" y="364"/>
                      </a:lnTo>
                      <a:lnTo>
                        <a:pt x="706" y="364"/>
                      </a:lnTo>
                      <a:lnTo>
                        <a:pt x="706" y="364"/>
                      </a:lnTo>
                      <a:lnTo>
                        <a:pt x="706" y="364"/>
                      </a:lnTo>
                      <a:lnTo>
                        <a:pt x="706" y="364"/>
                      </a:lnTo>
                      <a:lnTo>
                        <a:pt x="706" y="366"/>
                      </a:lnTo>
                      <a:lnTo>
                        <a:pt x="706" y="366"/>
                      </a:lnTo>
                      <a:lnTo>
                        <a:pt x="706" y="368"/>
                      </a:lnTo>
                      <a:lnTo>
                        <a:pt x="706" y="368"/>
                      </a:lnTo>
                      <a:lnTo>
                        <a:pt x="706" y="370"/>
                      </a:lnTo>
                      <a:lnTo>
                        <a:pt x="706" y="370"/>
                      </a:lnTo>
                      <a:lnTo>
                        <a:pt x="706" y="372"/>
                      </a:lnTo>
                      <a:lnTo>
                        <a:pt x="706" y="372"/>
                      </a:lnTo>
                      <a:lnTo>
                        <a:pt x="706" y="372"/>
                      </a:lnTo>
                      <a:lnTo>
                        <a:pt x="706" y="372"/>
                      </a:lnTo>
                      <a:lnTo>
                        <a:pt x="706" y="373"/>
                      </a:lnTo>
                      <a:lnTo>
                        <a:pt x="706" y="373"/>
                      </a:lnTo>
                      <a:lnTo>
                        <a:pt x="706" y="373"/>
                      </a:lnTo>
                      <a:lnTo>
                        <a:pt x="706" y="373"/>
                      </a:lnTo>
                      <a:lnTo>
                        <a:pt x="706" y="375"/>
                      </a:lnTo>
                      <a:lnTo>
                        <a:pt x="706" y="375"/>
                      </a:lnTo>
                      <a:lnTo>
                        <a:pt x="706" y="377"/>
                      </a:lnTo>
                      <a:lnTo>
                        <a:pt x="706" y="377"/>
                      </a:lnTo>
                      <a:lnTo>
                        <a:pt x="706" y="377"/>
                      </a:lnTo>
                      <a:lnTo>
                        <a:pt x="706" y="379"/>
                      </a:lnTo>
                      <a:lnTo>
                        <a:pt x="704" y="379"/>
                      </a:lnTo>
                      <a:lnTo>
                        <a:pt x="704" y="379"/>
                      </a:lnTo>
                      <a:lnTo>
                        <a:pt x="704" y="379"/>
                      </a:lnTo>
                      <a:lnTo>
                        <a:pt x="704" y="381"/>
                      </a:lnTo>
                      <a:lnTo>
                        <a:pt x="704" y="381"/>
                      </a:lnTo>
                      <a:lnTo>
                        <a:pt x="704" y="381"/>
                      </a:lnTo>
                      <a:lnTo>
                        <a:pt x="704" y="381"/>
                      </a:lnTo>
                      <a:lnTo>
                        <a:pt x="704" y="383"/>
                      </a:lnTo>
                      <a:lnTo>
                        <a:pt x="704" y="383"/>
                      </a:lnTo>
                      <a:lnTo>
                        <a:pt x="702" y="383"/>
                      </a:lnTo>
                      <a:lnTo>
                        <a:pt x="702" y="385"/>
                      </a:lnTo>
                      <a:lnTo>
                        <a:pt x="702" y="385"/>
                      </a:lnTo>
                      <a:lnTo>
                        <a:pt x="702" y="385"/>
                      </a:lnTo>
                      <a:lnTo>
                        <a:pt x="702" y="387"/>
                      </a:lnTo>
                      <a:lnTo>
                        <a:pt x="702" y="387"/>
                      </a:lnTo>
                      <a:lnTo>
                        <a:pt x="702" y="387"/>
                      </a:lnTo>
                      <a:lnTo>
                        <a:pt x="702" y="387"/>
                      </a:lnTo>
                      <a:lnTo>
                        <a:pt x="702" y="389"/>
                      </a:lnTo>
                      <a:lnTo>
                        <a:pt x="702" y="389"/>
                      </a:lnTo>
                      <a:lnTo>
                        <a:pt x="702" y="389"/>
                      </a:lnTo>
                      <a:lnTo>
                        <a:pt x="702" y="391"/>
                      </a:lnTo>
                      <a:lnTo>
                        <a:pt x="702" y="391"/>
                      </a:lnTo>
                      <a:lnTo>
                        <a:pt x="702" y="393"/>
                      </a:lnTo>
                      <a:lnTo>
                        <a:pt x="700" y="393"/>
                      </a:lnTo>
                      <a:lnTo>
                        <a:pt x="700" y="393"/>
                      </a:lnTo>
                      <a:lnTo>
                        <a:pt x="700" y="395"/>
                      </a:lnTo>
                      <a:lnTo>
                        <a:pt x="700" y="395"/>
                      </a:lnTo>
                      <a:lnTo>
                        <a:pt x="700" y="396"/>
                      </a:lnTo>
                      <a:lnTo>
                        <a:pt x="700" y="396"/>
                      </a:lnTo>
                      <a:lnTo>
                        <a:pt x="700" y="396"/>
                      </a:lnTo>
                      <a:lnTo>
                        <a:pt x="700" y="396"/>
                      </a:lnTo>
                      <a:lnTo>
                        <a:pt x="700" y="398"/>
                      </a:lnTo>
                      <a:lnTo>
                        <a:pt x="700" y="398"/>
                      </a:lnTo>
                      <a:lnTo>
                        <a:pt x="700" y="400"/>
                      </a:lnTo>
                      <a:lnTo>
                        <a:pt x="700" y="400"/>
                      </a:lnTo>
                      <a:lnTo>
                        <a:pt x="700" y="400"/>
                      </a:lnTo>
                      <a:lnTo>
                        <a:pt x="698" y="400"/>
                      </a:lnTo>
                      <a:lnTo>
                        <a:pt x="698" y="402"/>
                      </a:lnTo>
                      <a:lnTo>
                        <a:pt x="700" y="402"/>
                      </a:lnTo>
                      <a:lnTo>
                        <a:pt x="700" y="402"/>
                      </a:lnTo>
                      <a:lnTo>
                        <a:pt x="698" y="402"/>
                      </a:lnTo>
                      <a:lnTo>
                        <a:pt x="698" y="404"/>
                      </a:lnTo>
                      <a:lnTo>
                        <a:pt x="698" y="404"/>
                      </a:lnTo>
                      <a:lnTo>
                        <a:pt x="698" y="404"/>
                      </a:lnTo>
                      <a:lnTo>
                        <a:pt x="698" y="404"/>
                      </a:lnTo>
                      <a:lnTo>
                        <a:pt x="698" y="406"/>
                      </a:lnTo>
                      <a:lnTo>
                        <a:pt x="698" y="406"/>
                      </a:lnTo>
                      <a:lnTo>
                        <a:pt x="696" y="406"/>
                      </a:lnTo>
                      <a:lnTo>
                        <a:pt x="696" y="408"/>
                      </a:lnTo>
                      <a:lnTo>
                        <a:pt x="696" y="408"/>
                      </a:lnTo>
                      <a:lnTo>
                        <a:pt x="696" y="408"/>
                      </a:lnTo>
                      <a:lnTo>
                        <a:pt x="696" y="410"/>
                      </a:lnTo>
                      <a:lnTo>
                        <a:pt x="696" y="410"/>
                      </a:lnTo>
                      <a:lnTo>
                        <a:pt x="696" y="410"/>
                      </a:lnTo>
                      <a:lnTo>
                        <a:pt x="696" y="412"/>
                      </a:lnTo>
                      <a:lnTo>
                        <a:pt x="696" y="412"/>
                      </a:lnTo>
                      <a:lnTo>
                        <a:pt x="696" y="412"/>
                      </a:lnTo>
                      <a:lnTo>
                        <a:pt x="696" y="414"/>
                      </a:lnTo>
                      <a:lnTo>
                        <a:pt x="696" y="414"/>
                      </a:lnTo>
                      <a:lnTo>
                        <a:pt x="694" y="414"/>
                      </a:lnTo>
                      <a:lnTo>
                        <a:pt x="694" y="416"/>
                      </a:lnTo>
                      <a:lnTo>
                        <a:pt x="696" y="416"/>
                      </a:lnTo>
                      <a:lnTo>
                        <a:pt x="696" y="416"/>
                      </a:lnTo>
                      <a:lnTo>
                        <a:pt x="696" y="418"/>
                      </a:lnTo>
                      <a:lnTo>
                        <a:pt x="696" y="418"/>
                      </a:lnTo>
                      <a:lnTo>
                        <a:pt x="696" y="418"/>
                      </a:lnTo>
                      <a:lnTo>
                        <a:pt x="696" y="418"/>
                      </a:lnTo>
                      <a:lnTo>
                        <a:pt x="696" y="419"/>
                      </a:lnTo>
                      <a:lnTo>
                        <a:pt x="696" y="419"/>
                      </a:lnTo>
                      <a:lnTo>
                        <a:pt x="696" y="419"/>
                      </a:lnTo>
                      <a:lnTo>
                        <a:pt x="696" y="421"/>
                      </a:lnTo>
                      <a:lnTo>
                        <a:pt x="696" y="421"/>
                      </a:lnTo>
                      <a:lnTo>
                        <a:pt x="696" y="421"/>
                      </a:lnTo>
                      <a:lnTo>
                        <a:pt x="696" y="421"/>
                      </a:lnTo>
                      <a:lnTo>
                        <a:pt x="696" y="421"/>
                      </a:lnTo>
                      <a:lnTo>
                        <a:pt x="696" y="423"/>
                      </a:lnTo>
                      <a:lnTo>
                        <a:pt x="696" y="423"/>
                      </a:lnTo>
                      <a:lnTo>
                        <a:pt x="696" y="423"/>
                      </a:lnTo>
                      <a:lnTo>
                        <a:pt x="694" y="423"/>
                      </a:lnTo>
                      <a:lnTo>
                        <a:pt x="694" y="425"/>
                      </a:lnTo>
                      <a:lnTo>
                        <a:pt x="694" y="425"/>
                      </a:lnTo>
                      <a:lnTo>
                        <a:pt x="694" y="427"/>
                      </a:lnTo>
                      <a:lnTo>
                        <a:pt x="694" y="427"/>
                      </a:lnTo>
                      <a:lnTo>
                        <a:pt x="694" y="427"/>
                      </a:lnTo>
                      <a:lnTo>
                        <a:pt x="694" y="429"/>
                      </a:lnTo>
                      <a:lnTo>
                        <a:pt x="694" y="429"/>
                      </a:lnTo>
                      <a:lnTo>
                        <a:pt x="694" y="429"/>
                      </a:lnTo>
                      <a:lnTo>
                        <a:pt x="694" y="431"/>
                      </a:lnTo>
                      <a:lnTo>
                        <a:pt x="694" y="431"/>
                      </a:lnTo>
                      <a:lnTo>
                        <a:pt x="694" y="431"/>
                      </a:lnTo>
                      <a:lnTo>
                        <a:pt x="692" y="431"/>
                      </a:lnTo>
                      <a:lnTo>
                        <a:pt x="692" y="433"/>
                      </a:lnTo>
                      <a:lnTo>
                        <a:pt x="692" y="433"/>
                      </a:lnTo>
                      <a:lnTo>
                        <a:pt x="692" y="435"/>
                      </a:lnTo>
                      <a:lnTo>
                        <a:pt x="692" y="435"/>
                      </a:lnTo>
                      <a:lnTo>
                        <a:pt x="692" y="435"/>
                      </a:lnTo>
                      <a:lnTo>
                        <a:pt x="692" y="437"/>
                      </a:lnTo>
                      <a:lnTo>
                        <a:pt x="690" y="437"/>
                      </a:lnTo>
                      <a:lnTo>
                        <a:pt x="690" y="437"/>
                      </a:lnTo>
                      <a:lnTo>
                        <a:pt x="690" y="437"/>
                      </a:lnTo>
                      <a:lnTo>
                        <a:pt x="690" y="437"/>
                      </a:lnTo>
                      <a:lnTo>
                        <a:pt x="690" y="437"/>
                      </a:lnTo>
                      <a:lnTo>
                        <a:pt x="690" y="439"/>
                      </a:lnTo>
                      <a:lnTo>
                        <a:pt x="690" y="439"/>
                      </a:lnTo>
                      <a:lnTo>
                        <a:pt x="690" y="439"/>
                      </a:lnTo>
                      <a:lnTo>
                        <a:pt x="690" y="439"/>
                      </a:lnTo>
                      <a:lnTo>
                        <a:pt x="688" y="439"/>
                      </a:lnTo>
                      <a:lnTo>
                        <a:pt x="688" y="441"/>
                      </a:lnTo>
                      <a:lnTo>
                        <a:pt x="688" y="441"/>
                      </a:lnTo>
                      <a:lnTo>
                        <a:pt x="688" y="441"/>
                      </a:lnTo>
                      <a:lnTo>
                        <a:pt x="688" y="441"/>
                      </a:lnTo>
                      <a:lnTo>
                        <a:pt x="688" y="442"/>
                      </a:lnTo>
                      <a:lnTo>
                        <a:pt x="688" y="442"/>
                      </a:lnTo>
                      <a:lnTo>
                        <a:pt x="686" y="442"/>
                      </a:lnTo>
                      <a:lnTo>
                        <a:pt x="686" y="444"/>
                      </a:lnTo>
                      <a:lnTo>
                        <a:pt x="686" y="444"/>
                      </a:lnTo>
                      <a:lnTo>
                        <a:pt x="688" y="444"/>
                      </a:lnTo>
                      <a:lnTo>
                        <a:pt x="688" y="444"/>
                      </a:lnTo>
                      <a:lnTo>
                        <a:pt x="688" y="446"/>
                      </a:lnTo>
                      <a:lnTo>
                        <a:pt x="688" y="446"/>
                      </a:lnTo>
                      <a:lnTo>
                        <a:pt x="688" y="448"/>
                      </a:lnTo>
                      <a:lnTo>
                        <a:pt x="688" y="448"/>
                      </a:lnTo>
                      <a:lnTo>
                        <a:pt x="686" y="448"/>
                      </a:lnTo>
                      <a:lnTo>
                        <a:pt x="686" y="450"/>
                      </a:lnTo>
                      <a:lnTo>
                        <a:pt x="688" y="450"/>
                      </a:lnTo>
                      <a:lnTo>
                        <a:pt x="688" y="450"/>
                      </a:lnTo>
                      <a:lnTo>
                        <a:pt x="688" y="452"/>
                      </a:lnTo>
                      <a:lnTo>
                        <a:pt x="686" y="452"/>
                      </a:lnTo>
                      <a:lnTo>
                        <a:pt x="686" y="450"/>
                      </a:lnTo>
                      <a:lnTo>
                        <a:pt x="686" y="450"/>
                      </a:lnTo>
                      <a:lnTo>
                        <a:pt x="686" y="452"/>
                      </a:lnTo>
                      <a:lnTo>
                        <a:pt x="685" y="452"/>
                      </a:lnTo>
                      <a:lnTo>
                        <a:pt x="685" y="452"/>
                      </a:lnTo>
                      <a:lnTo>
                        <a:pt x="685" y="452"/>
                      </a:lnTo>
                      <a:lnTo>
                        <a:pt x="685" y="452"/>
                      </a:lnTo>
                      <a:lnTo>
                        <a:pt x="683" y="452"/>
                      </a:lnTo>
                      <a:lnTo>
                        <a:pt x="683" y="452"/>
                      </a:lnTo>
                      <a:lnTo>
                        <a:pt x="685" y="452"/>
                      </a:lnTo>
                      <a:lnTo>
                        <a:pt x="685" y="454"/>
                      </a:lnTo>
                      <a:lnTo>
                        <a:pt x="685" y="454"/>
                      </a:lnTo>
                      <a:lnTo>
                        <a:pt x="683" y="454"/>
                      </a:lnTo>
                      <a:lnTo>
                        <a:pt x="683" y="454"/>
                      </a:lnTo>
                      <a:lnTo>
                        <a:pt x="683" y="454"/>
                      </a:lnTo>
                      <a:lnTo>
                        <a:pt x="683" y="454"/>
                      </a:lnTo>
                      <a:lnTo>
                        <a:pt x="683" y="454"/>
                      </a:lnTo>
                      <a:lnTo>
                        <a:pt x="683" y="456"/>
                      </a:lnTo>
                      <a:lnTo>
                        <a:pt x="683" y="456"/>
                      </a:lnTo>
                      <a:lnTo>
                        <a:pt x="681" y="456"/>
                      </a:lnTo>
                      <a:lnTo>
                        <a:pt x="681" y="458"/>
                      </a:lnTo>
                      <a:lnTo>
                        <a:pt x="681" y="458"/>
                      </a:lnTo>
                      <a:lnTo>
                        <a:pt x="679" y="458"/>
                      </a:lnTo>
                      <a:lnTo>
                        <a:pt x="679" y="458"/>
                      </a:lnTo>
                      <a:lnTo>
                        <a:pt x="679" y="458"/>
                      </a:lnTo>
                      <a:lnTo>
                        <a:pt x="679" y="458"/>
                      </a:lnTo>
                      <a:lnTo>
                        <a:pt x="679" y="458"/>
                      </a:lnTo>
                      <a:lnTo>
                        <a:pt x="679" y="458"/>
                      </a:lnTo>
                      <a:lnTo>
                        <a:pt x="677" y="458"/>
                      </a:lnTo>
                      <a:lnTo>
                        <a:pt x="677" y="458"/>
                      </a:lnTo>
                      <a:lnTo>
                        <a:pt x="677" y="458"/>
                      </a:lnTo>
                      <a:lnTo>
                        <a:pt x="677" y="460"/>
                      </a:lnTo>
                      <a:lnTo>
                        <a:pt x="675" y="460"/>
                      </a:lnTo>
                      <a:lnTo>
                        <a:pt x="675" y="460"/>
                      </a:lnTo>
                      <a:lnTo>
                        <a:pt x="675" y="460"/>
                      </a:lnTo>
                      <a:lnTo>
                        <a:pt x="675" y="460"/>
                      </a:lnTo>
                      <a:lnTo>
                        <a:pt x="673" y="460"/>
                      </a:lnTo>
                      <a:lnTo>
                        <a:pt x="673" y="460"/>
                      </a:lnTo>
                      <a:lnTo>
                        <a:pt x="673" y="462"/>
                      </a:lnTo>
                      <a:lnTo>
                        <a:pt x="673" y="462"/>
                      </a:lnTo>
                      <a:lnTo>
                        <a:pt x="673" y="462"/>
                      </a:lnTo>
                      <a:lnTo>
                        <a:pt x="673" y="463"/>
                      </a:lnTo>
                      <a:lnTo>
                        <a:pt x="673" y="463"/>
                      </a:lnTo>
                      <a:lnTo>
                        <a:pt x="671" y="463"/>
                      </a:lnTo>
                      <a:lnTo>
                        <a:pt x="671" y="465"/>
                      </a:lnTo>
                      <a:lnTo>
                        <a:pt x="671" y="465"/>
                      </a:lnTo>
                      <a:lnTo>
                        <a:pt x="671" y="465"/>
                      </a:lnTo>
                      <a:lnTo>
                        <a:pt x="671" y="467"/>
                      </a:lnTo>
                      <a:lnTo>
                        <a:pt x="669" y="467"/>
                      </a:lnTo>
                      <a:lnTo>
                        <a:pt x="669" y="467"/>
                      </a:lnTo>
                      <a:lnTo>
                        <a:pt x="669" y="469"/>
                      </a:lnTo>
                      <a:lnTo>
                        <a:pt x="669" y="469"/>
                      </a:lnTo>
                      <a:lnTo>
                        <a:pt x="669" y="469"/>
                      </a:lnTo>
                      <a:lnTo>
                        <a:pt x="669" y="469"/>
                      </a:lnTo>
                      <a:lnTo>
                        <a:pt x="669" y="469"/>
                      </a:lnTo>
                      <a:lnTo>
                        <a:pt x="669" y="471"/>
                      </a:lnTo>
                      <a:lnTo>
                        <a:pt x="667" y="471"/>
                      </a:lnTo>
                      <a:lnTo>
                        <a:pt x="667" y="471"/>
                      </a:lnTo>
                      <a:lnTo>
                        <a:pt x="667" y="473"/>
                      </a:lnTo>
                      <a:lnTo>
                        <a:pt x="667" y="473"/>
                      </a:lnTo>
                      <a:lnTo>
                        <a:pt x="667" y="473"/>
                      </a:lnTo>
                      <a:lnTo>
                        <a:pt x="667" y="473"/>
                      </a:lnTo>
                      <a:lnTo>
                        <a:pt x="667" y="475"/>
                      </a:lnTo>
                      <a:lnTo>
                        <a:pt x="667" y="475"/>
                      </a:lnTo>
                      <a:lnTo>
                        <a:pt x="665" y="475"/>
                      </a:lnTo>
                      <a:lnTo>
                        <a:pt x="665" y="477"/>
                      </a:lnTo>
                      <a:lnTo>
                        <a:pt x="665" y="477"/>
                      </a:lnTo>
                      <a:lnTo>
                        <a:pt x="665" y="477"/>
                      </a:lnTo>
                      <a:lnTo>
                        <a:pt x="665" y="479"/>
                      </a:lnTo>
                      <a:lnTo>
                        <a:pt x="665" y="479"/>
                      </a:lnTo>
                      <a:lnTo>
                        <a:pt x="665" y="479"/>
                      </a:lnTo>
                      <a:lnTo>
                        <a:pt x="665" y="481"/>
                      </a:lnTo>
                      <a:lnTo>
                        <a:pt x="665" y="481"/>
                      </a:lnTo>
                      <a:lnTo>
                        <a:pt x="665" y="483"/>
                      </a:lnTo>
                      <a:lnTo>
                        <a:pt x="664" y="483"/>
                      </a:lnTo>
                      <a:lnTo>
                        <a:pt x="664" y="483"/>
                      </a:lnTo>
                      <a:lnTo>
                        <a:pt x="664" y="485"/>
                      </a:lnTo>
                      <a:lnTo>
                        <a:pt x="664" y="485"/>
                      </a:lnTo>
                      <a:lnTo>
                        <a:pt x="664" y="485"/>
                      </a:lnTo>
                      <a:lnTo>
                        <a:pt x="664" y="485"/>
                      </a:lnTo>
                      <a:lnTo>
                        <a:pt x="664" y="485"/>
                      </a:lnTo>
                      <a:lnTo>
                        <a:pt x="662" y="485"/>
                      </a:lnTo>
                      <a:lnTo>
                        <a:pt x="662" y="485"/>
                      </a:lnTo>
                      <a:lnTo>
                        <a:pt x="662" y="486"/>
                      </a:lnTo>
                      <a:lnTo>
                        <a:pt x="662" y="486"/>
                      </a:lnTo>
                      <a:lnTo>
                        <a:pt x="662" y="486"/>
                      </a:lnTo>
                      <a:lnTo>
                        <a:pt x="660" y="486"/>
                      </a:lnTo>
                      <a:lnTo>
                        <a:pt x="660" y="488"/>
                      </a:lnTo>
                      <a:lnTo>
                        <a:pt x="660" y="488"/>
                      </a:lnTo>
                      <a:lnTo>
                        <a:pt x="660" y="488"/>
                      </a:lnTo>
                      <a:lnTo>
                        <a:pt x="660" y="490"/>
                      </a:lnTo>
                      <a:lnTo>
                        <a:pt x="660" y="490"/>
                      </a:lnTo>
                      <a:lnTo>
                        <a:pt x="660" y="492"/>
                      </a:lnTo>
                      <a:lnTo>
                        <a:pt x="660" y="492"/>
                      </a:lnTo>
                      <a:lnTo>
                        <a:pt x="658" y="492"/>
                      </a:lnTo>
                      <a:lnTo>
                        <a:pt x="658" y="492"/>
                      </a:lnTo>
                      <a:lnTo>
                        <a:pt x="658" y="494"/>
                      </a:lnTo>
                      <a:lnTo>
                        <a:pt x="658" y="494"/>
                      </a:lnTo>
                      <a:lnTo>
                        <a:pt x="658" y="494"/>
                      </a:lnTo>
                      <a:lnTo>
                        <a:pt x="658" y="496"/>
                      </a:lnTo>
                      <a:lnTo>
                        <a:pt x="658" y="496"/>
                      </a:lnTo>
                      <a:lnTo>
                        <a:pt x="658" y="498"/>
                      </a:lnTo>
                      <a:lnTo>
                        <a:pt x="658" y="498"/>
                      </a:lnTo>
                      <a:lnTo>
                        <a:pt x="658" y="498"/>
                      </a:lnTo>
                      <a:lnTo>
                        <a:pt x="656" y="498"/>
                      </a:lnTo>
                      <a:lnTo>
                        <a:pt x="656" y="500"/>
                      </a:lnTo>
                      <a:lnTo>
                        <a:pt x="656" y="500"/>
                      </a:lnTo>
                      <a:lnTo>
                        <a:pt x="656" y="500"/>
                      </a:lnTo>
                      <a:lnTo>
                        <a:pt x="656" y="502"/>
                      </a:lnTo>
                      <a:lnTo>
                        <a:pt x="658" y="502"/>
                      </a:lnTo>
                      <a:lnTo>
                        <a:pt x="658" y="502"/>
                      </a:lnTo>
                      <a:lnTo>
                        <a:pt x="658" y="502"/>
                      </a:lnTo>
                      <a:lnTo>
                        <a:pt x="658" y="504"/>
                      </a:lnTo>
                      <a:lnTo>
                        <a:pt x="658" y="504"/>
                      </a:lnTo>
                      <a:lnTo>
                        <a:pt x="658" y="504"/>
                      </a:lnTo>
                      <a:lnTo>
                        <a:pt x="658" y="506"/>
                      </a:lnTo>
                      <a:lnTo>
                        <a:pt x="656" y="506"/>
                      </a:lnTo>
                      <a:lnTo>
                        <a:pt x="656" y="506"/>
                      </a:lnTo>
                      <a:lnTo>
                        <a:pt x="656" y="508"/>
                      </a:lnTo>
                      <a:lnTo>
                        <a:pt x="656" y="508"/>
                      </a:lnTo>
                      <a:lnTo>
                        <a:pt x="656" y="508"/>
                      </a:lnTo>
                      <a:lnTo>
                        <a:pt x="654" y="508"/>
                      </a:lnTo>
                      <a:lnTo>
                        <a:pt x="654" y="508"/>
                      </a:lnTo>
                      <a:lnTo>
                        <a:pt x="652" y="508"/>
                      </a:lnTo>
                      <a:lnTo>
                        <a:pt x="652" y="508"/>
                      </a:lnTo>
                      <a:lnTo>
                        <a:pt x="652" y="508"/>
                      </a:lnTo>
                      <a:lnTo>
                        <a:pt x="652" y="508"/>
                      </a:lnTo>
                      <a:lnTo>
                        <a:pt x="652" y="508"/>
                      </a:lnTo>
                      <a:lnTo>
                        <a:pt x="652" y="509"/>
                      </a:lnTo>
                      <a:lnTo>
                        <a:pt x="652" y="509"/>
                      </a:lnTo>
                      <a:lnTo>
                        <a:pt x="652" y="511"/>
                      </a:lnTo>
                      <a:lnTo>
                        <a:pt x="650" y="511"/>
                      </a:lnTo>
                      <a:lnTo>
                        <a:pt x="650" y="511"/>
                      </a:lnTo>
                      <a:lnTo>
                        <a:pt x="650" y="511"/>
                      </a:lnTo>
                      <a:lnTo>
                        <a:pt x="650" y="513"/>
                      </a:lnTo>
                      <a:lnTo>
                        <a:pt x="650" y="513"/>
                      </a:lnTo>
                      <a:lnTo>
                        <a:pt x="650" y="513"/>
                      </a:lnTo>
                      <a:lnTo>
                        <a:pt x="650" y="513"/>
                      </a:lnTo>
                      <a:lnTo>
                        <a:pt x="650" y="515"/>
                      </a:lnTo>
                      <a:lnTo>
                        <a:pt x="650" y="515"/>
                      </a:lnTo>
                      <a:lnTo>
                        <a:pt x="650" y="515"/>
                      </a:lnTo>
                      <a:lnTo>
                        <a:pt x="650" y="517"/>
                      </a:lnTo>
                      <a:lnTo>
                        <a:pt x="648" y="517"/>
                      </a:lnTo>
                      <a:lnTo>
                        <a:pt x="648" y="517"/>
                      </a:lnTo>
                      <a:lnTo>
                        <a:pt x="648" y="517"/>
                      </a:lnTo>
                      <a:lnTo>
                        <a:pt x="648" y="517"/>
                      </a:lnTo>
                      <a:lnTo>
                        <a:pt x="648" y="519"/>
                      </a:lnTo>
                      <a:lnTo>
                        <a:pt x="646" y="519"/>
                      </a:lnTo>
                      <a:lnTo>
                        <a:pt x="646" y="519"/>
                      </a:lnTo>
                      <a:lnTo>
                        <a:pt x="646" y="521"/>
                      </a:lnTo>
                      <a:lnTo>
                        <a:pt x="646" y="521"/>
                      </a:lnTo>
                      <a:lnTo>
                        <a:pt x="646" y="521"/>
                      </a:lnTo>
                      <a:lnTo>
                        <a:pt x="646" y="521"/>
                      </a:lnTo>
                      <a:lnTo>
                        <a:pt x="646" y="523"/>
                      </a:lnTo>
                      <a:lnTo>
                        <a:pt x="646" y="523"/>
                      </a:lnTo>
                      <a:lnTo>
                        <a:pt x="646" y="525"/>
                      </a:lnTo>
                      <a:lnTo>
                        <a:pt x="646" y="525"/>
                      </a:lnTo>
                      <a:lnTo>
                        <a:pt x="646" y="525"/>
                      </a:lnTo>
                      <a:lnTo>
                        <a:pt x="646" y="527"/>
                      </a:lnTo>
                      <a:lnTo>
                        <a:pt x="646" y="527"/>
                      </a:lnTo>
                      <a:lnTo>
                        <a:pt x="646" y="529"/>
                      </a:lnTo>
                      <a:lnTo>
                        <a:pt x="646" y="529"/>
                      </a:lnTo>
                      <a:lnTo>
                        <a:pt x="646" y="531"/>
                      </a:lnTo>
                      <a:lnTo>
                        <a:pt x="644" y="531"/>
                      </a:lnTo>
                      <a:lnTo>
                        <a:pt x="644" y="531"/>
                      </a:lnTo>
                      <a:lnTo>
                        <a:pt x="644" y="531"/>
                      </a:lnTo>
                      <a:lnTo>
                        <a:pt x="644" y="532"/>
                      </a:lnTo>
                      <a:lnTo>
                        <a:pt x="644" y="532"/>
                      </a:lnTo>
                      <a:lnTo>
                        <a:pt x="644" y="532"/>
                      </a:lnTo>
                      <a:lnTo>
                        <a:pt x="644" y="534"/>
                      </a:lnTo>
                      <a:lnTo>
                        <a:pt x="644" y="534"/>
                      </a:lnTo>
                      <a:lnTo>
                        <a:pt x="644" y="536"/>
                      </a:lnTo>
                      <a:lnTo>
                        <a:pt x="644" y="536"/>
                      </a:lnTo>
                      <a:lnTo>
                        <a:pt x="644" y="536"/>
                      </a:lnTo>
                      <a:lnTo>
                        <a:pt x="642" y="536"/>
                      </a:lnTo>
                      <a:lnTo>
                        <a:pt x="642" y="538"/>
                      </a:lnTo>
                      <a:lnTo>
                        <a:pt x="642" y="538"/>
                      </a:lnTo>
                      <a:lnTo>
                        <a:pt x="642" y="540"/>
                      </a:lnTo>
                      <a:lnTo>
                        <a:pt x="642" y="540"/>
                      </a:lnTo>
                      <a:lnTo>
                        <a:pt x="642" y="540"/>
                      </a:lnTo>
                      <a:lnTo>
                        <a:pt x="642" y="540"/>
                      </a:lnTo>
                      <a:lnTo>
                        <a:pt x="642" y="542"/>
                      </a:lnTo>
                      <a:lnTo>
                        <a:pt x="642" y="542"/>
                      </a:lnTo>
                      <a:lnTo>
                        <a:pt x="642" y="544"/>
                      </a:lnTo>
                      <a:lnTo>
                        <a:pt x="642" y="544"/>
                      </a:lnTo>
                      <a:lnTo>
                        <a:pt x="642" y="546"/>
                      </a:lnTo>
                      <a:lnTo>
                        <a:pt x="642" y="546"/>
                      </a:lnTo>
                      <a:lnTo>
                        <a:pt x="642" y="546"/>
                      </a:lnTo>
                      <a:lnTo>
                        <a:pt x="644" y="546"/>
                      </a:lnTo>
                      <a:lnTo>
                        <a:pt x="644" y="548"/>
                      </a:lnTo>
                      <a:lnTo>
                        <a:pt x="644" y="548"/>
                      </a:lnTo>
                      <a:lnTo>
                        <a:pt x="644" y="548"/>
                      </a:lnTo>
                      <a:lnTo>
                        <a:pt x="644" y="548"/>
                      </a:lnTo>
                      <a:lnTo>
                        <a:pt x="644" y="550"/>
                      </a:lnTo>
                      <a:lnTo>
                        <a:pt x="644" y="550"/>
                      </a:lnTo>
                      <a:lnTo>
                        <a:pt x="642" y="550"/>
                      </a:lnTo>
                      <a:lnTo>
                        <a:pt x="642" y="550"/>
                      </a:lnTo>
                      <a:lnTo>
                        <a:pt x="642" y="552"/>
                      </a:lnTo>
                      <a:lnTo>
                        <a:pt x="642" y="552"/>
                      </a:lnTo>
                      <a:lnTo>
                        <a:pt x="642" y="552"/>
                      </a:lnTo>
                      <a:lnTo>
                        <a:pt x="642" y="552"/>
                      </a:lnTo>
                      <a:lnTo>
                        <a:pt x="642" y="554"/>
                      </a:lnTo>
                      <a:lnTo>
                        <a:pt x="642" y="554"/>
                      </a:lnTo>
                      <a:lnTo>
                        <a:pt x="642" y="555"/>
                      </a:lnTo>
                      <a:lnTo>
                        <a:pt x="642" y="555"/>
                      </a:lnTo>
                      <a:lnTo>
                        <a:pt x="642" y="555"/>
                      </a:lnTo>
                      <a:lnTo>
                        <a:pt x="641" y="555"/>
                      </a:lnTo>
                      <a:lnTo>
                        <a:pt x="641" y="555"/>
                      </a:lnTo>
                      <a:lnTo>
                        <a:pt x="641" y="555"/>
                      </a:lnTo>
                      <a:lnTo>
                        <a:pt x="639" y="555"/>
                      </a:lnTo>
                      <a:lnTo>
                        <a:pt x="639" y="555"/>
                      </a:lnTo>
                      <a:lnTo>
                        <a:pt x="639" y="555"/>
                      </a:lnTo>
                      <a:lnTo>
                        <a:pt x="639" y="557"/>
                      </a:lnTo>
                      <a:lnTo>
                        <a:pt x="637" y="557"/>
                      </a:lnTo>
                      <a:lnTo>
                        <a:pt x="637" y="557"/>
                      </a:lnTo>
                      <a:lnTo>
                        <a:pt x="637" y="557"/>
                      </a:lnTo>
                      <a:lnTo>
                        <a:pt x="637" y="557"/>
                      </a:lnTo>
                      <a:lnTo>
                        <a:pt x="637" y="559"/>
                      </a:lnTo>
                      <a:lnTo>
                        <a:pt x="635" y="559"/>
                      </a:lnTo>
                      <a:lnTo>
                        <a:pt x="635" y="559"/>
                      </a:lnTo>
                      <a:lnTo>
                        <a:pt x="635" y="559"/>
                      </a:lnTo>
                      <a:lnTo>
                        <a:pt x="635" y="559"/>
                      </a:lnTo>
                      <a:lnTo>
                        <a:pt x="633" y="559"/>
                      </a:lnTo>
                      <a:lnTo>
                        <a:pt x="633" y="559"/>
                      </a:lnTo>
                      <a:lnTo>
                        <a:pt x="631" y="559"/>
                      </a:lnTo>
                      <a:lnTo>
                        <a:pt x="631" y="559"/>
                      </a:lnTo>
                      <a:lnTo>
                        <a:pt x="631" y="559"/>
                      </a:lnTo>
                      <a:lnTo>
                        <a:pt x="631" y="561"/>
                      </a:lnTo>
                      <a:lnTo>
                        <a:pt x="629" y="561"/>
                      </a:lnTo>
                      <a:lnTo>
                        <a:pt x="629" y="559"/>
                      </a:lnTo>
                      <a:lnTo>
                        <a:pt x="629" y="559"/>
                      </a:lnTo>
                      <a:lnTo>
                        <a:pt x="629" y="559"/>
                      </a:lnTo>
                      <a:lnTo>
                        <a:pt x="627" y="559"/>
                      </a:lnTo>
                      <a:lnTo>
                        <a:pt x="627" y="559"/>
                      </a:lnTo>
                      <a:lnTo>
                        <a:pt x="625" y="559"/>
                      </a:lnTo>
                      <a:lnTo>
                        <a:pt x="625" y="559"/>
                      </a:lnTo>
                      <a:lnTo>
                        <a:pt x="625" y="559"/>
                      </a:lnTo>
                      <a:lnTo>
                        <a:pt x="623" y="559"/>
                      </a:lnTo>
                      <a:lnTo>
                        <a:pt x="623" y="559"/>
                      </a:lnTo>
                      <a:lnTo>
                        <a:pt x="623" y="559"/>
                      </a:lnTo>
                      <a:lnTo>
                        <a:pt x="621" y="559"/>
                      </a:lnTo>
                      <a:lnTo>
                        <a:pt x="621" y="561"/>
                      </a:lnTo>
                      <a:lnTo>
                        <a:pt x="621" y="561"/>
                      </a:lnTo>
                      <a:lnTo>
                        <a:pt x="620" y="561"/>
                      </a:lnTo>
                      <a:lnTo>
                        <a:pt x="620" y="561"/>
                      </a:lnTo>
                      <a:lnTo>
                        <a:pt x="620" y="561"/>
                      </a:lnTo>
                      <a:lnTo>
                        <a:pt x="618" y="561"/>
                      </a:lnTo>
                      <a:lnTo>
                        <a:pt x="618" y="561"/>
                      </a:lnTo>
                      <a:lnTo>
                        <a:pt x="618" y="561"/>
                      </a:lnTo>
                      <a:lnTo>
                        <a:pt x="616" y="561"/>
                      </a:lnTo>
                      <a:lnTo>
                        <a:pt x="616" y="561"/>
                      </a:lnTo>
                      <a:lnTo>
                        <a:pt x="614" y="561"/>
                      </a:lnTo>
                      <a:lnTo>
                        <a:pt x="614" y="561"/>
                      </a:lnTo>
                      <a:lnTo>
                        <a:pt x="614" y="561"/>
                      </a:lnTo>
                      <a:lnTo>
                        <a:pt x="612" y="561"/>
                      </a:lnTo>
                      <a:lnTo>
                        <a:pt x="612" y="561"/>
                      </a:lnTo>
                      <a:lnTo>
                        <a:pt x="612" y="561"/>
                      </a:lnTo>
                      <a:lnTo>
                        <a:pt x="610" y="561"/>
                      </a:lnTo>
                      <a:lnTo>
                        <a:pt x="610" y="561"/>
                      </a:lnTo>
                      <a:lnTo>
                        <a:pt x="610" y="561"/>
                      </a:lnTo>
                      <a:lnTo>
                        <a:pt x="608" y="561"/>
                      </a:lnTo>
                      <a:lnTo>
                        <a:pt x="608" y="563"/>
                      </a:lnTo>
                      <a:lnTo>
                        <a:pt x="608" y="563"/>
                      </a:lnTo>
                      <a:lnTo>
                        <a:pt x="608" y="563"/>
                      </a:lnTo>
                      <a:lnTo>
                        <a:pt x="606" y="563"/>
                      </a:lnTo>
                      <a:lnTo>
                        <a:pt x="606" y="563"/>
                      </a:lnTo>
                      <a:lnTo>
                        <a:pt x="606" y="563"/>
                      </a:lnTo>
                      <a:lnTo>
                        <a:pt x="604" y="563"/>
                      </a:lnTo>
                      <a:lnTo>
                        <a:pt x="604" y="563"/>
                      </a:lnTo>
                      <a:lnTo>
                        <a:pt x="604" y="565"/>
                      </a:lnTo>
                      <a:lnTo>
                        <a:pt x="604" y="565"/>
                      </a:lnTo>
                      <a:lnTo>
                        <a:pt x="602" y="565"/>
                      </a:lnTo>
                      <a:lnTo>
                        <a:pt x="602" y="565"/>
                      </a:lnTo>
                      <a:lnTo>
                        <a:pt x="602" y="565"/>
                      </a:lnTo>
                      <a:lnTo>
                        <a:pt x="602" y="565"/>
                      </a:lnTo>
                      <a:lnTo>
                        <a:pt x="602" y="565"/>
                      </a:lnTo>
                      <a:lnTo>
                        <a:pt x="600" y="565"/>
                      </a:lnTo>
                      <a:lnTo>
                        <a:pt x="600" y="567"/>
                      </a:lnTo>
                      <a:lnTo>
                        <a:pt x="600" y="567"/>
                      </a:lnTo>
                      <a:lnTo>
                        <a:pt x="600" y="567"/>
                      </a:lnTo>
                      <a:lnTo>
                        <a:pt x="598" y="567"/>
                      </a:lnTo>
                      <a:lnTo>
                        <a:pt x="598" y="569"/>
                      </a:lnTo>
                      <a:lnTo>
                        <a:pt x="598" y="569"/>
                      </a:lnTo>
                      <a:lnTo>
                        <a:pt x="598" y="569"/>
                      </a:lnTo>
                      <a:lnTo>
                        <a:pt x="598" y="569"/>
                      </a:lnTo>
                      <a:lnTo>
                        <a:pt x="597" y="569"/>
                      </a:lnTo>
                      <a:lnTo>
                        <a:pt x="597" y="571"/>
                      </a:lnTo>
                      <a:lnTo>
                        <a:pt x="597" y="571"/>
                      </a:lnTo>
                      <a:lnTo>
                        <a:pt x="597" y="571"/>
                      </a:lnTo>
                      <a:lnTo>
                        <a:pt x="597" y="571"/>
                      </a:lnTo>
                      <a:lnTo>
                        <a:pt x="595" y="571"/>
                      </a:lnTo>
                      <a:lnTo>
                        <a:pt x="595" y="573"/>
                      </a:lnTo>
                      <a:lnTo>
                        <a:pt x="595" y="573"/>
                      </a:lnTo>
                      <a:lnTo>
                        <a:pt x="595" y="573"/>
                      </a:lnTo>
                      <a:lnTo>
                        <a:pt x="593" y="573"/>
                      </a:lnTo>
                      <a:lnTo>
                        <a:pt x="593" y="573"/>
                      </a:lnTo>
                      <a:lnTo>
                        <a:pt x="593" y="573"/>
                      </a:lnTo>
                      <a:lnTo>
                        <a:pt x="593" y="575"/>
                      </a:lnTo>
                      <a:lnTo>
                        <a:pt x="593" y="575"/>
                      </a:lnTo>
                      <a:lnTo>
                        <a:pt x="591" y="575"/>
                      </a:lnTo>
                      <a:lnTo>
                        <a:pt x="591" y="575"/>
                      </a:lnTo>
                      <a:lnTo>
                        <a:pt x="591" y="575"/>
                      </a:lnTo>
                      <a:lnTo>
                        <a:pt x="591" y="577"/>
                      </a:lnTo>
                      <a:lnTo>
                        <a:pt x="591" y="577"/>
                      </a:lnTo>
                      <a:lnTo>
                        <a:pt x="591" y="577"/>
                      </a:lnTo>
                      <a:lnTo>
                        <a:pt x="589" y="577"/>
                      </a:lnTo>
                      <a:lnTo>
                        <a:pt x="589" y="578"/>
                      </a:lnTo>
                      <a:lnTo>
                        <a:pt x="589" y="578"/>
                      </a:lnTo>
                      <a:lnTo>
                        <a:pt x="589" y="578"/>
                      </a:lnTo>
                      <a:lnTo>
                        <a:pt x="587" y="578"/>
                      </a:lnTo>
                      <a:lnTo>
                        <a:pt x="587" y="578"/>
                      </a:lnTo>
                      <a:lnTo>
                        <a:pt x="587" y="578"/>
                      </a:lnTo>
                      <a:lnTo>
                        <a:pt x="587" y="580"/>
                      </a:lnTo>
                      <a:lnTo>
                        <a:pt x="585" y="580"/>
                      </a:lnTo>
                      <a:lnTo>
                        <a:pt x="585" y="580"/>
                      </a:lnTo>
                      <a:lnTo>
                        <a:pt x="585" y="580"/>
                      </a:lnTo>
                      <a:lnTo>
                        <a:pt x="583" y="580"/>
                      </a:lnTo>
                      <a:lnTo>
                        <a:pt x="583" y="580"/>
                      </a:lnTo>
                      <a:lnTo>
                        <a:pt x="583" y="580"/>
                      </a:lnTo>
                      <a:lnTo>
                        <a:pt x="583" y="580"/>
                      </a:lnTo>
                      <a:lnTo>
                        <a:pt x="581" y="580"/>
                      </a:lnTo>
                      <a:lnTo>
                        <a:pt x="581" y="582"/>
                      </a:lnTo>
                      <a:lnTo>
                        <a:pt x="583" y="582"/>
                      </a:lnTo>
                      <a:lnTo>
                        <a:pt x="583" y="582"/>
                      </a:lnTo>
                      <a:lnTo>
                        <a:pt x="581" y="582"/>
                      </a:lnTo>
                      <a:lnTo>
                        <a:pt x="581" y="584"/>
                      </a:lnTo>
                      <a:lnTo>
                        <a:pt x="581" y="584"/>
                      </a:lnTo>
                      <a:lnTo>
                        <a:pt x="581" y="584"/>
                      </a:lnTo>
                      <a:lnTo>
                        <a:pt x="581" y="584"/>
                      </a:lnTo>
                      <a:lnTo>
                        <a:pt x="581" y="586"/>
                      </a:lnTo>
                      <a:lnTo>
                        <a:pt x="581" y="586"/>
                      </a:lnTo>
                      <a:lnTo>
                        <a:pt x="581" y="586"/>
                      </a:lnTo>
                      <a:lnTo>
                        <a:pt x="581" y="588"/>
                      </a:lnTo>
                      <a:lnTo>
                        <a:pt x="581" y="588"/>
                      </a:lnTo>
                      <a:lnTo>
                        <a:pt x="581" y="588"/>
                      </a:lnTo>
                      <a:lnTo>
                        <a:pt x="579" y="588"/>
                      </a:lnTo>
                      <a:lnTo>
                        <a:pt x="579" y="588"/>
                      </a:lnTo>
                      <a:lnTo>
                        <a:pt x="577" y="588"/>
                      </a:lnTo>
                      <a:lnTo>
                        <a:pt x="577" y="588"/>
                      </a:lnTo>
                      <a:lnTo>
                        <a:pt x="577" y="588"/>
                      </a:lnTo>
                      <a:lnTo>
                        <a:pt x="577" y="588"/>
                      </a:lnTo>
                      <a:lnTo>
                        <a:pt x="577" y="586"/>
                      </a:lnTo>
                      <a:lnTo>
                        <a:pt x="577" y="586"/>
                      </a:lnTo>
                      <a:lnTo>
                        <a:pt x="577" y="584"/>
                      </a:lnTo>
                      <a:lnTo>
                        <a:pt x="577" y="584"/>
                      </a:lnTo>
                      <a:lnTo>
                        <a:pt x="577" y="582"/>
                      </a:lnTo>
                      <a:lnTo>
                        <a:pt x="575" y="582"/>
                      </a:lnTo>
                      <a:lnTo>
                        <a:pt x="575" y="582"/>
                      </a:lnTo>
                      <a:lnTo>
                        <a:pt x="575" y="582"/>
                      </a:lnTo>
                      <a:lnTo>
                        <a:pt x="575" y="582"/>
                      </a:lnTo>
                      <a:lnTo>
                        <a:pt x="575" y="580"/>
                      </a:lnTo>
                      <a:lnTo>
                        <a:pt x="574" y="580"/>
                      </a:lnTo>
                      <a:lnTo>
                        <a:pt x="574" y="582"/>
                      </a:lnTo>
                      <a:lnTo>
                        <a:pt x="574" y="582"/>
                      </a:lnTo>
                      <a:lnTo>
                        <a:pt x="574" y="582"/>
                      </a:lnTo>
                      <a:lnTo>
                        <a:pt x="572" y="582"/>
                      </a:lnTo>
                      <a:lnTo>
                        <a:pt x="572" y="582"/>
                      </a:lnTo>
                      <a:lnTo>
                        <a:pt x="572" y="582"/>
                      </a:lnTo>
                      <a:lnTo>
                        <a:pt x="572" y="582"/>
                      </a:lnTo>
                      <a:lnTo>
                        <a:pt x="572" y="580"/>
                      </a:lnTo>
                      <a:lnTo>
                        <a:pt x="572" y="580"/>
                      </a:lnTo>
                      <a:lnTo>
                        <a:pt x="570" y="580"/>
                      </a:lnTo>
                      <a:lnTo>
                        <a:pt x="570" y="580"/>
                      </a:lnTo>
                      <a:lnTo>
                        <a:pt x="570" y="580"/>
                      </a:lnTo>
                      <a:lnTo>
                        <a:pt x="570" y="578"/>
                      </a:lnTo>
                      <a:lnTo>
                        <a:pt x="570" y="578"/>
                      </a:lnTo>
                      <a:lnTo>
                        <a:pt x="570" y="578"/>
                      </a:lnTo>
                      <a:lnTo>
                        <a:pt x="568" y="578"/>
                      </a:lnTo>
                      <a:lnTo>
                        <a:pt x="568" y="578"/>
                      </a:lnTo>
                      <a:lnTo>
                        <a:pt x="568" y="578"/>
                      </a:lnTo>
                      <a:lnTo>
                        <a:pt x="566" y="578"/>
                      </a:lnTo>
                      <a:lnTo>
                        <a:pt x="566" y="578"/>
                      </a:lnTo>
                      <a:lnTo>
                        <a:pt x="566" y="578"/>
                      </a:lnTo>
                      <a:lnTo>
                        <a:pt x="566" y="578"/>
                      </a:lnTo>
                      <a:lnTo>
                        <a:pt x="566" y="577"/>
                      </a:lnTo>
                      <a:lnTo>
                        <a:pt x="564" y="577"/>
                      </a:lnTo>
                      <a:lnTo>
                        <a:pt x="564" y="577"/>
                      </a:lnTo>
                      <a:lnTo>
                        <a:pt x="564" y="577"/>
                      </a:lnTo>
                      <a:lnTo>
                        <a:pt x="564" y="577"/>
                      </a:lnTo>
                      <a:lnTo>
                        <a:pt x="564" y="575"/>
                      </a:lnTo>
                      <a:lnTo>
                        <a:pt x="562" y="575"/>
                      </a:lnTo>
                      <a:lnTo>
                        <a:pt x="562" y="577"/>
                      </a:lnTo>
                      <a:lnTo>
                        <a:pt x="562" y="577"/>
                      </a:lnTo>
                      <a:lnTo>
                        <a:pt x="562" y="575"/>
                      </a:lnTo>
                      <a:lnTo>
                        <a:pt x="560" y="575"/>
                      </a:lnTo>
                      <a:lnTo>
                        <a:pt x="560" y="575"/>
                      </a:lnTo>
                      <a:lnTo>
                        <a:pt x="560" y="575"/>
                      </a:lnTo>
                      <a:lnTo>
                        <a:pt x="558" y="575"/>
                      </a:lnTo>
                      <a:lnTo>
                        <a:pt x="558" y="575"/>
                      </a:lnTo>
                      <a:lnTo>
                        <a:pt x="558" y="575"/>
                      </a:lnTo>
                      <a:lnTo>
                        <a:pt x="558" y="575"/>
                      </a:lnTo>
                      <a:lnTo>
                        <a:pt x="558" y="575"/>
                      </a:lnTo>
                      <a:lnTo>
                        <a:pt x="558" y="573"/>
                      </a:lnTo>
                      <a:lnTo>
                        <a:pt x="558" y="573"/>
                      </a:lnTo>
                      <a:lnTo>
                        <a:pt x="558" y="573"/>
                      </a:lnTo>
                      <a:lnTo>
                        <a:pt x="558" y="573"/>
                      </a:lnTo>
                      <a:lnTo>
                        <a:pt x="558" y="573"/>
                      </a:lnTo>
                      <a:lnTo>
                        <a:pt x="558" y="573"/>
                      </a:lnTo>
                      <a:lnTo>
                        <a:pt x="556" y="573"/>
                      </a:lnTo>
                      <a:lnTo>
                        <a:pt x="556" y="575"/>
                      </a:lnTo>
                      <a:lnTo>
                        <a:pt x="556" y="575"/>
                      </a:lnTo>
                      <a:lnTo>
                        <a:pt x="554" y="575"/>
                      </a:lnTo>
                      <a:lnTo>
                        <a:pt x="554" y="575"/>
                      </a:lnTo>
                      <a:lnTo>
                        <a:pt x="554" y="575"/>
                      </a:lnTo>
                      <a:lnTo>
                        <a:pt x="554" y="575"/>
                      </a:lnTo>
                      <a:lnTo>
                        <a:pt x="554" y="575"/>
                      </a:lnTo>
                      <a:lnTo>
                        <a:pt x="553" y="575"/>
                      </a:lnTo>
                      <a:lnTo>
                        <a:pt x="553" y="573"/>
                      </a:lnTo>
                      <a:lnTo>
                        <a:pt x="553" y="573"/>
                      </a:lnTo>
                      <a:lnTo>
                        <a:pt x="553" y="573"/>
                      </a:lnTo>
                      <a:lnTo>
                        <a:pt x="551" y="573"/>
                      </a:lnTo>
                      <a:lnTo>
                        <a:pt x="551" y="573"/>
                      </a:lnTo>
                      <a:lnTo>
                        <a:pt x="551" y="573"/>
                      </a:lnTo>
                      <a:lnTo>
                        <a:pt x="551" y="573"/>
                      </a:lnTo>
                      <a:lnTo>
                        <a:pt x="551" y="571"/>
                      </a:lnTo>
                      <a:lnTo>
                        <a:pt x="549" y="571"/>
                      </a:lnTo>
                      <a:lnTo>
                        <a:pt x="549" y="571"/>
                      </a:lnTo>
                      <a:lnTo>
                        <a:pt x="549" y="571"/>
                      </a:lnTo>
                      <a:lnTo>
                        <a:pt x="549" y="571"/>
                      </a:lnTo>
                      <a:lnTo>
                        <a:pt x="547" y="571"/>
                      </a:lnTo>
                      <a:lnTo>
                        <a:pt x="547" y="571"/>
                      </a:lnTo>
                      <a:lnTo>
                        <a:pt x="547" y="571"/>
                      </a:lnTo>
                      <a:lnTo>
                        <a:pt x="547" y="571"/>
                      </a:lnTo>
                      <a:lnTo>
                        <a:pt x="545" y="571"/>
                      </a:lnTo>
                      <a:lnTo>
                        <a:pt x="545" y="571"/>
                      </a:lnTo>
                      <a:lnTo>
                        <a:pt x="545" y="571"/>
                      </a:lnTo>
                      <a:lnTo>
                        <a:pt x="545" y="571"/>
                      </a:lnTo>
                      <a:lnTo>
                        <a:pt x="545" y="573"/>
                      </a:lnTo>
                      <a:lnTo>
                        <a:pt x="543" y="573"/>
                      </a:lnTo>
                      <a:lnTo>
                        <a:pt x="543" y="573"/>
                      </a:lnTo>
                      <a:lnTo>
                        <a:pt x="543" y="573"/>
                      </a:lnTo>
                      <a:lnTo>
                        <a:pt x="543" y="573"/>
                      </a:lnTo>
                      <a:lnTo>
                        <a:pt x="543" y="573"/>
                      </a:lnTo>
                      <a:lnTo>
                        <a:pt x="541" y="573"/>
                      </a:lnTo>
                      <a:lnTo>
                        <a:pt x="541" y="573"/>
                      </a:lnTo>
                      <a:lnTo>
                        <a:pt x="541" y="575"/>
                      </a:lnTo>
                      <a:lnTo>
                        <a:pt x="539" y="575"/>
                      </a:lnTo>
                      <a:lnTo>
                        <a:pt x="539" y="575"/>
                      </a:lnTo>
                      <a:lnTo>
                        <a:pt x="539" y="575"/>
                      </a:lnTo>
                      <a:lnTo>
                        <a:pt x="539" y="575"/>
                      </a:lnTo>
                      <a:lnTo>
                        <a:pt x="539" y="577"/>
                      </a:lnTo>
                      <a:lnTo>
                        <a:pt x="537" y="577"/>
                      </a:lnTo>
                      <a:lnTo>
                        <a:pt x="537" y="577"/>
                      </a:lnTo>
                      <a:lnTo>
                        <a:pt x="537" y="577"/>
                      </a:lnTo>
                      <a:lnTo>
                        <a:pt x="537" y="578"/>
                      </a:lnTo>
                      <a:lnTo>
                        <a:pt x="537" y="578"/>
                      </a:lnTo>
                      <a:lnTo>
                        <a:pt x="537" y="578"/>
                      </a:lnTo>
                      <a:lnTo>
                        <a:pt x="535" y="578"/>
                      </a:lnTo>
                      <a:lnTo>
                        <a:pt x="535" y="578"/>
                      </a:lnTo>
                      <a:lnTo>
                        <a:pt x="535" y="580"/>
                      </a:lnTo>
                      <a:lnTo>
                        <a:pt x="533" y="580"/>
                      </a:lnTo>
                      <a:lnTo>
                        <a:pt x="533" y="580"/>
                      </a:lnTo>
                      <a:lnTo>
                        <a:pt x="533" y="580"/>
                      </a:lnTo>
                      <a:lnTo>
                        <a:pt x="533" y="580"/>
                      </a:lnTo>
                      <a:lnTo>
                        <a:pt x="533" y="580"/>
                      </a:lnTo>
                      <a:lnTo>
                        <a:pt x="531" y="580"/>
                      </a:lnTo>
                      <a:lnTo>
                        <a:pt x="531" y="580"/>
                      </a:lnTo>
                      <a:lnTo>
                        <a:pt x="531" y="582"/>
                      </a:lnTo>
                      <a:lnTo>
                        <a:pt x="531" y="582"/>
                      </a:lnTo>
                      <a:lnTo>
                        <a:pt x="530" y="582"/>
                      </a:lnTo>
                      <a:lnTo>
                        <a:pt x="530" y="582"/>
                      </a:lnTo>
                      <a:lnTo>
                        <a:pt x="530" y="580"/>
                      </a:lnTo>
                      <a:lnTo>
                        <a:pt x="528" y="580"/>
                      </a:lnTo>
                      <a:lnTo>
                        <a:pt x="528" y="580"/>
                      </a:lnTo>
                      <a:lnTo>
                        <a:pt x="528" y="580"/>
                      </a:lnTo>
                      <a:lnTo>
                        <a:pt x="528" y="580"/>
                      </a:lnTo>
                      <a:lnTo>
                        <a:pt x="526" y="580"/>
                      </a:lnTo>
                      <a:lnTo>
                        <a:pt x="526" y="580"/>
                      </a:lnTo>
                      <a:lnTo>
                        <a:pt x="524" y="580"/>
                      </a:lnTo>
                      <a:lnTo>
                        <a:pt x="524" y="580"/>
                      </a:lnTo>
                      <a:lnTo>
                        <a:pt x="524" y="580"/>
                      </a:lnTo>
                      <a:lnTo>
                        <a:pt x="524" y="580"/>
                      </a:lnTo>
                      <a:lnTo>
                        <a:pt x="524" y="578"/>
                      </a:lnTo>
                      <a:lnTo>
                        <a:pt x="522" y="578"/>
                      </a:lnTo>
                      <a:lnTo>
                        <a:pt x="522" y="578"/>
                      </a:lnTo>
                      <a:lnTo>
                        <a:pt x="522" y="578"/>
                      </a:lnTo>
                      <a:lnTo>
                        <a:pt x="522" y="578"/>
                      </a:lnTo>
                      <a:lnTo>
                        <a:pt x="520" y="578"/>
                      </a:lnTo>
                      <a:lnTo>
                        <a:pt x="520" y="578"/>
                      </a:lnTo>
                      <a:lnTo>
                        <a:pt x="520" y="577"/>
                      </a:lnTo>
                      <a:lnTo>
                        <a:pt x="518" y="577"/>
                      </a:lnTo>
                      <a:lnTo>
                        <a:pt x="518" y="577"/>
                      </a:lnTo>
                      <a:lnTo>
                        <a:pt x="518" y="577"/>
                      </a:lnTo>
                      <a:lnTo>
                        <a:pt x="518" y="577"/>
                      </a:lnTo>
                      <a:lnTo>
                        <a:pt x="516" y="577"/>
                      </a:lnTo>
                      <a:lnTo>
                        <a:pt x="516" y="577"/>
                      </a:lnTo>
                      <a:lnTo>
                        <a:pt x="516" y="575"/>
                      </a:lnTo>
                      <a:lnTo>
                        <a:pt x="516" y="575"/>
                      </a:lnTo>
                      <a:lnTo>
                        <a:pt x="516" y="575"/>
                      </a:lnTo>
                      <a:lnTo>
                        <a:pt x="514" y="575"/>
                      </a:lnTo>
                      <a:lnTo>
                        <a:pt x="514" y="575"/>
                      </a:lnTo>
                      <a:lnTo>
                        <a:pt x="514" y="573"/>
                      </a:lnTo>
                      <a:lnTo>
                        <a:pt x="512" y="573"/>
                      </a:lnTo>
                      <a:lnTo>
                        <a:pt x="512" y="573"/>
                      </a:lnTo>
                      <a:lnTo>
                        <a:pt x="512" y="573"/>
                      </a:lnTo>
                      <a:lnTo>
                        <a:pt x="512" y="573"/>
                      </a:lnTo>
                      <a:lnTo>
                        <a:pt x="510" y="573"/>
                      </a:lnTo>
                      <a:lnTo>
                        <a:pt x="510" y="573"/>
                      </a:lnTo>
                      <a:lnTo>
                        <a:pt x="510" y="573"/>
                      </a:lnTo>
                      <a:lnTo>
                        <a:pt x="510" y="573"/>
                      </a:lnTo>
                      <a:lnTo>
                        <a:pt x="509" y="573"/>
                      </a:lnTo>
                      <a:lnTo>
                        <a:pt x="509" y="573"/>
                      </a:lnTo>
                      <a:lnTo>
                        <a:pt x="509" y="573"/>
                      </a:lnTo>
                      <a:lnTo>
                        <a:pt x="507" y="573"/>
                      </a:lnTo>
                      <a:lnTo>
                        <a:pt x="507" y="573"/>
                      </a:lnTo>
                      <a:lnTo>
                        <a:pt x="507" y="573"/>
                      </a:lnTo>
                      <a:lnTo>
                        <a:pt x="505" y="573"/>
                      </a:lnTo>
                      <a:lnTo>
                        <a:pt x="505" y="573"/>
                      </a:lnTo>
                      <a:lnTo>
                        <a:pt x="505" y="573"/>
                      </a:lnTo>
                      <a:lnTo>
                        <a:pt x="505" y="573"/>
                      </a:lnTo>
                      <a:lnTo>
                        <a:pt x="505" y="573"/>
                      </a:lnTo>
                      <a:lnTo>
                        <a:pt x="505" y="573"/>
                      </a:lnTo>
                      <a:lnTo>
                        <a:pt x="503" y="573"/>
                      </a:lnTo>
                      <a:lnTo>
                        <a:pt x="503" y="573"/>
                      </a:lnTo>
                      <a:lnTo>
                        <a:pt x="503" y="573"/>
                      </a:lnTo>
                      <a:lnTo>
                        <a:pt x="505" y="573"/>
                      </a:lnTo>
                      <a:lnTo>
                        <a:pt x="505" y="571"/>
                      </a:lnTo>
                      <a:lnTo>
                        <a:pt x="503" y="571"/>
                      </a:lnTo>
                      <a:lnTo>
                        <a:pt x="503" y="571"/>
                      </a:lnTo>
                      <a:lnTo>
                        <a:pt x="503" y="571"/>
                      </a:lnTo>
                      <a:lnTo>
                        <a:pt x="501" y="571"/>
                      </a:lnTo>
                      <a:lnTo>
                        <a:pt x="501" y="571"/>
                      </a:lnTo>
                      <a:lnTo>
                        <a:pt x="501" y="571"/>
                      </a:lnTo>
                      <a:lnTo>
                        <a:pt x="499" y="571"/>
                      </a:lnTo>
                      <a:lnTo>
                        <a:pt x="499" y="571"/>
                      </a:lnTo>
                      <a:lnTo>
                        <a:pt x="497" y="571"/>
                      </a:lnTo>
                      <a:lnTo>
                        <a:pt x="497" y="571"/>
                      </a:lnTo>
                      <a:lnTo>
                        <a:pt x="497" y="573"/>
                      </a:lnTo>
                      <a:lnTo>
                        <a:pt x="497" y="573"/>
                      </a:lnTo>
                      <a:lnTo>
                        <a:pt x="497" y="573"/>
                      </a:lnTo>
                      <a:lnTo>
                        <a:pt x="497" y="573"/>
                      </a:lnTo>
                      <a:lnTo>
                        <a:pt x="497" y="573"/>
                      </a:lnTo>
                      <a:lnTo>
                        <a:pt x="495" y="573"/>
                      </a:lnTo>
                      <a:lnTo>
                        <a:pt x="495" y="573"/>
                      </a:lnTo>
                      <a:lnTo>
                        <a:pt x="495" y="573"/>
                      </a:lnTo>
                      <a:lnTo>
                        <a:pt x="495" y="573"/>
                      </a:lnTo>
                      <a:lnTo>
                        <a:pt x="495" y="573"/>
                      </a:lnTo>
                      <a:lnTo>
                        <a:pt x="493" y="573"/>
                      </a:lnTo>
                      <a:lnTo>
                        <a:pt x="493" y="573"/>
                      </a:lnTo>
                      <a:lnTo>
                        <a:pt x="493" y="573"/>
                      </a:lnTo>
                      <a:lnTo>
                        <a:pt x="491" y="573"/>
                      </a:lnTo>
                      <a:lnTo>
                        <a:pt x="491" y="573"/>
                      </a:lnTo>
                      <a:lnTo>
                        <a:pt x="491" y="571"/>
                      </a:lnTo>
                      <a:lnTo>
                        <a:pt x="491" y="571"/>
                      </a:lnTo>
                      <a:lnTo>
                        <a:pt x="491" y="571"/>
                      </a:lnTo>
                      <a:lnTo>
                        <a:pt x="491" y="569"/>
                      </a:lnTo>
                      <a:lnTo>
                        <a:pt x="491" y="569"/>
                      </a:lnTo>
                      <a:lnTo>
                        <a:pt x="491" y="569"/>
                      </a:lnTo>
                      <a:lnTo>
                        <a:pt x="489" y="569"/>
                      </a:lnTo>
                      <a:lnTo>
                        <a:pt x="489" y="567"/>
                      </a:lnTo>
                      <a:lnTo>
                        <a:pt x="489" y="567"/>
                      </a:lnTo>
                      <a:lnTo>
                        <a:pt x="489" y="567"/>
                      </a:lnTo>
                      <a:lnTo>
                        <a:pt x="489" y="567"/>
                      </a:lnTo>
                      <a:lnTo>
                        <a:pt x="487" y="567"/>
                      </a:lnTo>
                      <a:lnTo>
                        <a:pt x="487" y="567"/>
                      </a:lnTo>
                      <a:lnTo>
                        <a:pt x="487" y="565"/>
                      </a:lnTo>
                      <a:lnTo>
                        <a:pt x="486" y="565"/>
                      </a:lnTo>
                      <a:lnTo>
                        <a:pt x="486" y="565"/>
                      </a:lnTo>
                      <a:lnTo>
                        <a:pt x="486" y="565"/>
                      </a:lnTo>
                      <a:lnTo>
                        <a:pt x="484" y="565"/>
                      </a:lnTo>
                      <a:lnTo>
                        <a:pt x="484" y="565"/>
                      </a:lnTo>
                      <a:lnTo>
                        <a:pt x="484" y="565"/>
                      </a:lnTo>
                      <a:lnTo>
                        <a:pt x="482" y="565"/>
                      </a:lnTo>
                      <a:lnTo>
                        <a:pt x="482" y="565"/>
                      </a:lnTo>
                      <a:lnTo>
                        <a:pt x="480" y="565"/>
                      </a:lnTo>
                      <a:lnTo>
                        <a:pt x="480" y="565"/>
                      </a:lnTo>
                      <a:lnTo>
                        <a:pt x="480" y="565"/>
                      </a:lnTo>
                      <a:lnTo>
                        <a:pt x="480" y="565"/>
                      </a:lnTo>
                      <a:lnTo>
                        <a:pt x="478" y="565"/>
                      </a:lnTo>
                      <a:lnTo>
                        <a:pt x="478" y="565"/>
                      </a:lnTo>
                      <a:lnTo>
                        <a:pt x="478" y="565"/>
                      </a:lnTo>
                      <a:lnTo>
                        <a:pt x="478" y="565"/>
                      </a:lnTo>
                      <a:lnTo>
                        <a:pt x="478" y="563"/>
                      </a:lnTo>
                      <a:lnTo>
                        <a:pt x="476" y="563"/>
                      </a:lnTo>
                      <a:lnTo>
                        <a:pt x="476" y="563"/>
                      </a:lnTo>
                      <a:lnTo>
                        <a:pt x="476" y="563"/>
                      </a:lnTo>
                      <a:lnTo>
                        <a:pt x="474" y="563"/>
                      </a:lnTo>
                      <a:lnTo>
                        <a:pt x="474" y="561"/>
                      </a:lnTo>
                      <a:lnTo>
                        <a:pt x="474" y="561"/>
                      </a:lnTo>
                      <a:lnTo>
                        <a:pt x="474" y="561"/>
                      </a:lnTo>
                      <a:lnTo>
                        <a:pt x="474" y="559"/>
                      </a:lnTo>
                      <a:lnTo>
                        <a:pt x="474" y="559"/>
                      </a:lnTo>
                      <a:lnTo>
                        <a:pt x="474" y="559"/>
                      </a:lnTo>
                      <a:lnTo>
                        <a:pt x="474" y="557"/>
                      </a:lnTo>
                      <a:lnTo>
                        <a:pt x="472" y="557"/>
                      </a:lnTo>
                      <a:lnTo>
                        <a:pt x="472" y="557"/>
                      </a:lnTo>
                      <a:lnTo>
                        <a:pt x="472" y="557"/>
                      </a:lnTo>
                      <a:lnTo>
                        <a:pt x="472" y="555"/>
                      </a:lnTo>
                      <a:lnTo>
                        <a:pt x="472" y="555"/>
                      </a:lnTo>
                      <a:lnTo>
                        <a:pt x="470" y="555"/>
                      </a:lnTo>
                      <a:lnTo>
                        <a:pt x="470" y="555"/>
                      </a:lnTo>
                      <a:lnTo>
                        <a:pt x="470" y="555"/>
                      </a:lnTo>
                      <a:lnTo>
                        <a:pt x="470" y="555"/>
                      </a:lnTo>
                      <a:lnTo>
                        <a:pt x="470" y="554"/>
                      </a:lnTo>
                      <a:lnTo>
                        <a:pt x="468" y="554"/>
                      </a:lnTo>
                      <a:lnTo>
                        <a:pt x="468" y="554"/>
                      </a:lnTo>
                      <a:lnTo>
                        <a:pt x="468" y="554"/>
                      </a:lnTo>
                      <a:lnTo>
                        <a:pt x="468" y="554"/>
                      </a:lnTo>
                      <a:lnTo>
                        <a:pt x="468" y="552"/>
                      </a:lnTo>
                      <a:lnTo>
                        <a:pt x="466" y="552"/>
                      </a:lnTo>
                      <a:lnTo>
                        <a:pt x="466" y="552"/>
                      </a:lnTo>
                      <a:lnTo>
                        <a:pt x="466" y="552"/>
                      </a:lnTo>
                      <a:lnTo>
                        <a:pt x="466" y="550"/>
                      </a:lnTo>
                      <a:lnTo>
                        <a:pt x="465" y="550"/>
                      </a:lnTo>
                      <a:lnTo>
                        <a:pt x="465" y="550"/>
                      </a:lnTo>
                      <a:lnTo>
                        <a:pt x="465" y="550"/>
                      </a:lnTo>
                      <a:lnTo>
                        <a:pt x="465" y="548"/>
                      </a:lnTo>
                      <a:lnTo>
                        <a:pt x="465" y="548"/>
                      </a:lnTo>
                      <a:lnTo>
                        <a:pt x="465" y="548"/>
                      </a:lnTo>
                      <a:lnTo>
                        <a:pt x="465" y="548"/>
                      </a:lnTo>
                      <a:lnTo>
                        <a:pt x="465" y="546"/>
                      </a:lnTo>
                      <a:lnTo>
                        <a:pt x="465" y="546"/>
                      </a:lnTo>
                      <a:lnTo>
                        <a:pt x="465" y="546"/>
                      </a:lnTo>
                      <a:lnTo>
                        <a:pt x="465" y="546"/>
                      </a:lnTo>
                      <a:lnTo>
                        <a:pt x="465" y="544"/>
                      </a:lnTo>
                      <a:lnTo>
                        <a:pt x="465" y="544"/>
                      </a:lnTo>
                      <a:lnTo>
                        <a:pt x="463" y="544"/>
                      </a:lnTo>
                      <a:lnTo>
                        <a:pt x="463" y="542"/>
                      </a:lnTo>
                      <a:lnTo>
                        <a:pt x="463" y="542"/>
                      </a:lnTo>
                      <a:lnTo>
                        <a:pt x="465" y="542"/>
                      </a:lnTo>
                      <a:lnTo>
                        <a:pt x="465" y="540"/>
                      </a:lnTo>
                      <a:lnTo>
                        <a:pt x="465" y="540"/>
                      </a:lnTo>
                      <a:lnTo>
                        <a:pt x="465" y="540"/>
                      </a:lnTo>
                      <a:lnTo>
                        <a:pt x="465" y="540"/>
                      </a:lnTo>
                      <a:lnTo>
                        <a:pt x="466" y="540"/>
                      </a:lnTo>
                      <a:lnTo>
                        <a:pt x="466" y="540"/>
                      </a:lnTo>
                      <a:lnTo>
                        <a:pt x="466" y="538"/>
                      </a:lnTo>
                      <a:lnTo>
                        <a:pt x="466" y="538"/>
                      </a:lnTo>
                      <a:lnTo>
                        <a:pt x="466" y="536"/>
                      </a:lnTo>
                      <a:lnTo>
                        <a:pt x="466" y="536"/>
                      </a:lnTo>
                      <a:lnTo>
                        <a:pt x="465" y="536"/>
                      </a:lnTo>
                      <a:lnTo>
                        <a:pt x="465" y="534"/>
                      </a:lnTo>
                      <a:lnTo>
                        <a:pt x="465" y="534"/>
                      </a:lnTo>
                      <a:lnTo>
                        <a:pt x="465" y="532"/>
                      </a:lnTo>
                      <a:lnTo>
                        <a:pt x="465" y="532"/>
                      </a:lnTo>
                      <a:lnTo>
                        <a:pt x="465" y="532"/>
                      </a:lnTo>
                      <a:lnTo>
                        <a:pt x="465" y="532"/>
                      </a:lnTo>
                      <a:lnTo>
                        <a:pt x="465" y="532"/>
                      </a:lnTo>
                      <a:lnTo>
                        <a:pt x="465" y="531"/>
                      </a:lnTo>
                      <a:lnTo>
                        <a:pt x="465" y="531"/>
                      </a:lnTo>
                      <a:lnTo>
                        <a:pt x="463" y="531"/>
                      </a:lnTo>
                      <a:lnTo>
                        <a:pt x="463" y="529"/>
                      </a:lnTo>
                      <a:lnTo>
                        <a:pt x="463" y="529"/>
                      </a:lnTo>
                      <a:lnTo>
                        <a:pt x="463" y="529"/>
                      </a:lnTo>
                      <a:lnTo>
                        <a:pt x="463" y="527"/>
                      </a:lnTo>
                      <a:lnTo>
                        <a:pt x="463" y="527"/>
                      </a:lnTo>
                      <a:lnTo>
                        <a:pt x="463" y="527"/>
                      </a:lnTo>
                      <a:lnTo>
                        <a:pt x="463" y="525"/>
                      </a:lnTo>
                      <a:lnTo>
                        <a:pt x="461" y="525"/>
                      </a:lnTo>
                      <a:lnTo>
                        <a:pt x="461" y="525"/>
                      </a:lnTo>
                      <a:lnTo>
                        <a:pt x="461" y="525"/>
                      </a:lnTo>
                      <a:lnTo>
                        <a:pt x="461" y="525"/>
                      </a:lnTo>
                      <a:lnTo>
                        <a:pt x="459" y="525"/>
                      </a:lnTo>
                      <a:lnTo>
                        <a:pt x="459" y="523"/>
                      </a:lnTo>
                      <a:lnTo>
                        <a:pt x="459" y="523"/>
                      </a:lnTo>
                      <a:lnTo>
                        <a:pt x="459" y="523"/>
                      </a:lnTo>
                      <a:lnTo>
                        <a:pt x="459" y="523"/>
                      </a:lnTo>
                      <a:lnTo>
                        <a:pt x="459" y="521"/>
                      </a:lnTo>
                      <a:lnTo>
                        <a:pt x="457" y="521"/>
                      </a:lnTo>
                      <a:lnTo>
                        <a:pt x="457" y="521"/>
                      </a:lnTo>
                      <a:lnTo>
                        <a:pt x="457" y="521"/>
                      </a:lnTo>
                      <a:lnTo>
                        <a:pt x="457" y="519"/>
                      </a:lnTo>
                      <a:lnTo>
                        <a:pt x="457" y="519"/>
                      </a:lnTo>
                      <a:lnTo>
                        <a:pt x="457" y="519"/>
                      </a:lnTo>
                      <a:lnTo>
                        <a:pt x="455" y="519"/>
                      </a:lnTo>
                      <a:lnTo>
                        <a:pt x="455" y="519"/>
                      </a:lnTo>
                      <a:lnTo>
                        <a:pt x="455" y="517"/>
                      </a:lnTo>
                      <a:lnTo>
                        <a:pt x="453" y="517"/>
                      </a:lnTo>
                      <a:lnTo>
                        <a:pt x="453" y="517"/>
                      </a:lnTo>
                      <a:lnTo>
                        <a:pt x="453" y="517"/>
                      </a:lnTo>
                      <a:lnTo>
                        <a:pt x="453" y="517"/>
                      </a:lnTo>
                      <a:lnTo>
                        <a:pt x="453" y="517"/>
                      </a:lnTo>
                      <a:lnTo>
                        <a:pt x="451" y="517"/>
                      </a:lnTo>
                      <a:lnTo>
                        <a:pt x="451" y="515"/>
                      </a:lnTo>
                      <a:lnTo>
                        <a:pt x="451" y="515"/>
                      </a:lnTo>
                      <a:lnTo>
                        <a:pt x="451" y="515"/>
                      </a:lnTo>
                      <a:lnTo>
                        <a:pt x="451" y="515"/>
                      </a:lnTo>
                      <a:lnTo>
                        <a:pt x="449" y="515"/>
                      </a:lnTo>
                      <a:lnTo>
                        <a:pt x="449" y="515"/>
                      </a:lnTo>
                      <a:lnTo>
                        <a:pt x="447" y="515"/>
                      </a:lnTo>
                      <a:lnTo>
                        <a:pt x="447" y="513"/>
                      </a:lnTo>
                      <a:lnTo>
                        <a:pt x="447" y="513"/>
                      </a:lnTo>
                      <a:lnTo>
                        <a:pt x="447" y="513"/>
                      </a:lnTo>
                      <a:lnTo>
                        <a:pt x="445" y="513"/>
                      </a:lnTo>
                      <a:lnTo>
                        <a:pt x="445" y="515"/>
                      </a:lnTo>
                      <a:lnTo>
                        <a:pt x="445" y="515"/>
                      </a:lnTo>
                      <a:lnTo>
                        <a:pt x="445" y="515"/>
                      </a:lnTo>
                      <a:lnTo>
                        <a:pt x="445" y="515"/>
                      </a:lnTo>
                      <a:lnTo>
                        <a:pt x="445" y="517"/>
                      </a:lnTo>
                      <a:lnTo>
                        <a:pt x="443" y="517"/>
                      </a:lnTo>
                      <a:lnTo>
                        <a:pt x="443" y="517"/>
                      </a:lnTo>
                      <a:lnTo>
                        <a:pt x="442" y="517"/>
                      </a:lnTo>
                      <a:lnTo>
                        <a:pt x="442" y="517"/>
                      </a:lnTo>
                      <a:lnTo>
                        <a:pt x="442" y="517"/>
                      </a:lnTo>
                      <a:lnTo>
                        <a:pt x="440" y="517"/>
                      </a:lnTo>
                      <a:lnTo>
                        <a:pt x="440" y="517"/>
                      </a:lnTo>
                      <a:lnTo>
                        <a:pt x="438" y="517"/>
                      </a:lnTo>
                      <a:lnTo>
                        <a:pt x="438" y="517"/>
                      </a:lnTo>
                      <a:lnTo>
                        <a:pt x="438" y="517"/>
                      </a:lnTo>
                      <a:lnTo>
                        <a:pt x="436" y="517"/>
                      </a:lnTo>
                      <a:lnTo>
                        <a:pt x="436" y="517"/>
                      </a:lnTo>
                      <a:lnTo>
                        <a:pt x="436" y="515"/>
                      </a:lnTo>
                      <a:lnTo>
                        <a:pt x="436" y="515"/>
                      </a:lnTo>
                      <a:lnTo>
                        <a:pt x="436" y="513"/>
                      </a:lnTo>
                      <a:lnTo>
                        <a:pt x="436" y="513"/>
                      </a:lnTo>
                      <a:lnTo>
                        <a:pt x="436" y="513"/>
                      </a:lnTo>
                      <a:lnTo>
                        <a:pt x="438" y="513"/>
                      </a:lnTo>
                      <a:lnTo>
                        <a:pt x="438" y="513"/>
                      </a:lnTo>
                      <a:lnTo>
                        <a:pt x="438" y="511"/>
                      </a:lnTo>
                      <a:lnTo>
                        <a:pt x="438" y="511"/>
                      </a:lnTo>
                      <a:lnTo>
                        <a:pt x="440" y="511"/>
                      </a:lnTo>
                      <a:lnTo>
                        <a:pt x="440" y="511"/>
                      </a:lnTo>
                      <a:lnTo>
                        <a:pt x="440" y="509"/>
                      </a:lnTo>
                      <a:lnTo>
                        <a:pt x="440" y="509"/>
                      </a:lnTo>
                      <a:lnTo>
                        <a:pt x="440" y="509"/>
                      </a:lnTo>
                      <a:lnTo>
                        <a:pt x="442" y="509"/>
                      </a:lnTo>
                      <a:lnTo>
                        <a:pt x="442" y="509"/>
                      </a:lnTo>
                      <a:lnTo>
                        <a:pt x="442" y="508"/>
                      </a:lnTo>
                      <a:lnTo>
                        <a:pt x="442" y="508"/>
                      </a:lnTo>
                      <a:lnTo>
                        <a:pt x="442" y="508"/>
                      </a:lnTo>
                      <a:lnTo>
                        <a:pt x="442" y="508"/>
                      </a:lnTo>
                      <a:lnTo>
                        <a:pt x="442" y="506"/>
                      </a:lnTo>
                      <a:lnTo>
                        <a:pt x="442" y="506"/>
                      </a:lnTo>
                      <a:lnTo>
                        <a:pt x="442" y="504"/>
                      </a:lnTo>
                      <a:lnTo>
                        <a:pt x="442" y="504"/>
                      </a:lnTo>
                      <a:lnTo>
                        <a:pt x="443" y="504"/>
                      </a:lnTo>
                      <a:lnTo>
                        <a:pt x="443" y="502"/>
                      </a:lnTo>
                      <a:lnTo>
                        <a:pt x="443" y="502"/>
                      </a:lnTo>
                      <a:lnTo>
                        <a:pt x="442" y="502"/>
                      </a:lnTo>
                      <a:lnTo>
                        <a:pt x="442" y="500"/>
                      </a:lnTo>
                      <a:lnTo>
                        <a:pt x="442" y="500"/>
                      </a:lnTo>
                      <a:lnTo>
                        <a:pt x="442" y="500"/>
                      </a:lnTo>
                      <a:lnTo>
                        <a:pt x="442" y="498"/>
                      </a:lnTo>
                      <a:lnTo>
                        <a:pt x="442" y="498"/>
                      </a:lnTo>
                      <a:lnTo>
                        <a:pt x="442" y="496"/>
                      </a:lnTo>
                      <a:lnTo>
                        <a:pt x="442" y="496"/>
                      </a:lnTo>
                      <a:lnTo>
                        <a:pt x="442" y="496"/>
                      </a:lnTo>
                      <a:lnTo>
                        <a:pt x="442" y="494"/>
                      </a:lnTo>
                      <a:lnTo>
                        <a:pt x="442" y="494"/>
                      </a:lnTo>
                      <a:lnTo>
                        <a:pt x="440" y="494"/>
                      </a:lnTo>
                      <a:lnTo>
                        <a:pt x="440" y="494"/>
                      </a:lnTo>
                      <a:lnTo>
                        <a:pt x="440" y="492"/>
                      </a:lnTo>
                      <a:lnTo>
                        <a:pt x="440" y="492"/>
                      </a:lnTo>
                      <a:lnTo>
                        <a:pt x="440" y="492"/>
                      </a:lnTo>
                      <a:lnTo>
                        <a:pt x="438" y="492"/>
                      </a:lnTo>
                      <a:lnTo>
                        <a:pt x="438" y="492"/>
                      </a:lnTo>
                      <a:lnTo>
                        <a:pt x="438" y="492"/>
                      </a:lnTo>
                      <a:lnTo>
                        <a:pt x="438" y="490"/>
                      </a:lnTo>
                      <a:lnTo>
                        <a:pt x="438" y="490"/>
                      </a:lnTo>
                      <a:lnTo>
                        <a:pt x="438" y="488"/>
                      </a:lnTo>
                      <a:lnTo>
                        <a:pt x="438" y="488"/>
                      </a:lnTo>
                      <a:lnTo>
                        <a:pt x="438" y="488"/>
                      </a:lnTo>
                      <a:lnTo>
                        <a:pt x="436" y="488"/>
                      </a:lnTo>
                      <a:lnTo>
                        <a:pt x="436" y="486"/>
                      </a:lnTo>
                      <a:lnTo>
                        <a:pt x="436" y="486"/>
                      </a:lnTo>
                      <a:lnTo>
                        <a:pt x="436" y="486"/>
                      </a:lnTo>
                      <a:lnTo>
                        <a:pt x="436" y="486"/>
                      </a:lnTo>
                      <a:lnTo>
                        <a:pt x="436" y="486"/>
                      </a:lnTo>
                      <a:lnTo>
                        <a:pt x="436" y="488"/>
                      </a:lnTo>
                      <a:lnTo>
                        <a:pt x="436" y="488"/>
                      </a:lnTo>
                      <a:lnTo>
                        <a:pt x="436" y="490"/>
                      </a:lnTo>
                      <a:lnTo>
                        <a:pt x="434" y="490"/>
                      </a:lnTo>
                      <a:lnTo>
                        <a:pt x="434" y="490"/>
                      </a:lnTo>
                      <a:lnTo>
                        <a:pt x="434" y="490"/>
                      </a:lnTo>
                      <a:lnTo>
                        <a:pt x="434" y="492"/>
                      </a:lnTo>
                      <a:lnTo>
                        <a:pt x="432" y="492"/>
                      </a:lnTo>
                      <a:lnTo>
                        <a:pt x="432" y="492"/>
                      </a:lnTo>
                      <a:lnTo>
                        <a:pt x="432" y="492"/>
                      </a:lnTo>
                      <a:lnTo>
                        <a:pt x="432" y="494"/>
                      </a:lnTo>
                      <a:lnTo>
                        <a:pt x="432" y="494"/>
                      </a:lnTo>
                      <a:lnTo>
                        <a:pt x="432" y="496"/>
                      </a:lnTo>
                      <a:lnTo>
                        <a:pt x="432" y="496"/>
                      </a:lnTo>
                      <a:lnTo>
                        <a:pt x="432" y="498"/>
                      </a:lnTo>
                      <a:lnTo>
                        <a:pt x="432" y="498"/>
                      </a:lnTo>
                      <a:lnTo>
                        <a:pt x="432" y="498"/>
                      </a:lnTo>
                      <a:lnTo>
                        <a:pt x="432" y="500"/>
                      </a:lnTo>
                      <a:lnTo>
                        <a:pt x="432" y="500"/>
                      </a:lnTo>
                      <a:lnTo>
                        <a:pt x="432" y="500"/>
                      </a:lnTo>
                      <a:lnTo>
                        <a:pt x="432" y="500"/>
                      </a:lnTo>
                      <a:lnTo>
                        <a:pt x="432" y="502"/>
                      </a:lnTo>
                      <a:lnTo>
                        <a:pt x="430" y="502"/>
                      </a:lnTo>
                      <a:lnTo>
                        <a:pt x="430" y="502"/>
                      </a:lnTo>
                      <a:lnTo>
                        <a:pt x="430" y="504"/>
                      </a:lnTo>
                      <a:lnTo>
                        <a:pt x="430" y="504"/>
                      </a:lnTo>
                      <a:lnTo>
                        <a:pt x="430" y="506"/>
                      </a:lnTo>
                      <a:lnTo>
                        <a:pt x="430" y="506"/>
                      </a:lnTo>
                      <a:lnTo>
                        <a:pt x="430" y="506"/>
                      </a:lnTo>
                      <a:lnTo>
                        <a:pt x="430" y="506"/>
                      </a:lnTo>
                      <a:lnTo>
                        <a:pt x="430" y="508"/>
                      </a:lnTo>
                      <a:lnTo>
                        <a:pt x="428" y="508"/>
                      </a:lnTo>
                      <a:lnTo>
                        <a:pt x="428" y="508"/>
                      </a:lnTo>
                      <a:lnTo>
                        <a:pt x="428" y="506"/>
                      </a:lnTo>
                      <a:lnTo>
                        <a:pt x="426" y="506"/>
                      </a:lnTo>
                      <a:lnTo>
                        <a:pt x="426" y="506"/>
                      </a:lnTo>
                      <a:lnTo>
                        <a:pt x="426" y="506"/>
                      </a:lnTo>
                      <a:lnTo>
                        <a:pt x="426" y="506"/>
                      </a:lnTo>
                      <a:lnTo>
                        <a:pt x="424" y="506"/>
                      </a:lnTo>
                      <a:lnTo>
                        <a:pt x="424" y="506"/>
                      </a:lnTo>
                      <a:lnTo>
                        <a:pt x="424" y="506"/>
                      </a:lnTo>
                      <a:lnTo>
                        <a:pt x="424" y="506"/>
                      </a:lnTo>
                      <a:lnTo>
                        <a:pt x="424" y="508"/>
                      </a:lnTo>
                      <a:lnTo>
                        <a:pt x="422" y="508"/>
                      </a:lnTo>
                      <a:lnTo>
                        <a:pt x="422" y="508"/>
                      </a:lnTo>
                      <a:lnTo>
                        <a:pt x="421" y="508"/>
                      </a:lnTo>
                      <a:lnTo>
                        <a:pt x="421" y="508"/>
                      </a:lnTo>
                      <a:lnTo>
                        <a:pt x="421" y="508"/>
                      </a:lnTo>
                      <a:lnTo>
                        <a:pt x="421" y="508"/>
                      </a:lnTo>
                      <a:lnTo>
                        <a:pt x="419" y="508"/>
                      </a:lnTo>
                      <a:lnTo>
                        <a:pt x="419" y="508"/>
                      </a:lnTo>
                      <a:lnTo>
                        <a:pt x="419" y="508"/>
                      </a:lnTo>
                      <a:lnTo>
                        <a:pt x="417" y="508"/>
                      </a:lnTo>
                      <a:lnTo>
                        <a:pt x="417" y="508"/>
                      </a:lnTo>
                      <a:lnTo>
                        <a:pt x="417" y="508"/>
                      </a:lnTo>
                      <a:lnTo>
                        <a:pt x="415" y="508"/>
                      </a:lnTo>
                      <a:lnTo>
                        <a:pt x="415" y="509"/>
                      </a:lnTo>
                      <a:lnTo>
                        <a:pt x="417" y="509"/>
                      </a:lnTo>
                      <a:lnTo>
                        <a:pt x="417" y="509"/>
                      </a:lnTo>
                      <a:lnTo>
                        <a:pt x="415" y="509"/>
                      </a:lnTo>
                      <a:lnTo>
                        <a:pt x="415" y="509"/>
                      </a:lnTo>
                      <a:lnTo>
                        <a:pt x="415" y="511"/>
                      </a:lnTo>
                      <a:lnTo>
                        <a:pt x="415" y="511"/>
                      </a:lnTo>
                      <a:lnTo>
                        <a:pt x="415" y="509"/>
                      </a:lnTo>
                      <a:lnTo>
                        <a:pt x="415" y="509"/>
                      </a:lnTo>
                      <a:lnTo>
                        <a:pt x="415" y="508"/>
                      </a:lnTo>
                      <a:lnTo>
                        <a:pt x="413" y="508"/>
                      </a:lnTo>
                      <a:lnTo>
                        <a:pt x="413" y="508"/>
                      </a:lnTo>
                      <a:lnTo>
                        <a:pt x="413" y="508"/>
                      </a:lnTo>
                      <a:lnTo>
                        <a:pt x="415" y="508"/>
                      </a:lnTo>
                      <a:lnTo>
                        <a:pt x="415" y="506"/>
                      </a:lnTo>
                      <a:lnTo>
                        <a:pt x="415" y="506"/>
                      </a:lnTo>
                      <a:lnTo>
                        <a:pt x="415" y="506"/>
                      </a:lnTo>
                      <a:lnTo>
                        <a:pt x="415" y="506"/>
                      </a:lnTo>
                      <a:lnTo>
                        <a:pt x="415" y="504"/>
                      </a:lnTo>
                      <a:lnTo>
                        <a:pt x="415" y="504"/>
                      </a:lnTo>
                      <a:lnTo>
                        <a:pt x="415" y="502"/>
                      </a:lnTo>
                      <a:lnTo>
                        <a:pt x="417" y="502"/>
                      </a:lnTo>
                      <a:lnTo>
                        <a:pt x="417" y="502"/>
                      </a:lnTo>
                      <a:lnTo>
                        <a:pt x="417" y="500"/>
                      </a:lnTo>
                      <a:lnTo>
                        <a:pt x="417" y="500"/>
                      </a:lnTo>
                      <a:lnTo>
                        <a:pt x="417" y="500"/>
                      </a:lnTo>
                      <a:lnTo>
                        <a:pt x="419" y="500"/>
                      </a:lnTo>
                      <a:lnTo>
                        <a:pt x="419" y="500"/>
                      </a:lnTo>
                      <a:lnTo>
                        <a:pt x="419" y="500"/>
                      </a:lnTo>
                      <a:lnTo>
                        <a:pt x="419" y="500"/>
                      </a:lnTo>
                      <a:lnTo>
                        <a:pt x="419" y="500"/>
                      </a:lnTo>
                      <a:lnTo>
                        <a:pt x="421" y="500"/>
                      </a:lnTo>
                      <a:lnTo>
                        <a:pt x="421" y="500"/>
                      </a:lnTo>
                      <a:lnTo>
                        <a:pt x="421" y="500"/>
                      </a:lnTo>
                      <a:lnTo>
                        <a:pt x="422" y="500"/>
                      </a:lnTo>
                      <a:lnTo>
                        <a:pt x="422" y="500"/>
                      </a:lnTo>
                      <a:lnTo>
                        <a:pt x="422" y="500"/>
                      </a:lnTo>
                      <a:lnTo>
                        <a:pt x="424" y="500"/>
                      </a:lnTo>
                      <a:lnTo>
                        <a:pt x="424" y="500"/>
                      </a:lnTo>
                      <a:lnTo>
                        <a:pt x="424" y="500"/>
                      </a:lnTo>
                      <a:lnTo>
                        <a:pt x="424" y="500"/>
                      </a:lnTo>
                      <a:lnTo>
                        <a:pt x="424" y="498"/>
                      </a:lnTo>
                      <a:lnTo>
                        <a:pt x="424" y="498"/>
                      </a:lnTo>
                      <a:lnTo>
                        <a:pt x="424" y="498"/>
                      </a:lnTo>
                      <a:lnTo>
                        <a:pt x="424" y="496"/>
                      </a:lnTo>
                      <a:lnTo>
                        <a:pt x="424" y="496"/>
                      </a:lnTo>
                      <a:lnTo>
                        <a:pt x="424" y="494"/>
                      </a:lnTo>
                      <a:lnTo>
                        <a:pt x="426" y="494"/>
                      </a:lnTo>
                      <a:lnTo>
                        <a:pt x="426" y="494"/>
                      </a:lnTo>
                      <a:lnTo>
                        <a:pt x="424" y="494"/>
                      </a:lnTo>
                      <a:lnTo>
                        <a:pt x="424" y="492"/>
                      </a:lnTo>
                      <a:lnTo>
                        <a:pt x="424" y="492"/>
                      </a:lnTo>
                      <a:lnTo>
                        <a:pt x="424" y="492"/>
                      </a:lnTo>
                      <a:lnTo>
                        <a:pt x="424" y="492"/>
                      </a:lnTo>
                      <a:lnTo>
                        <a:pt x="424" y="492"/>
                      </a:lnTo>
                      <a:lnTo>
                        <a:pt x="422" y="492"/>
                      </a:lnTo>
                      <a:lnTo>
                        <a:pt x="422" y="492"/>
                      </a:lnTo>
                      <a:lnTo>
                        <a:pt x="422" y="492"/>
                      </a:lnTo>
                      <a:lnTo>
                        <a:pt x="422" y="490"/>
                      </a:lnTo>
                      <a:lnTo>
                        <a:pt x="424" y="490"/>
                      </a:lnTo>
                      <a:lnTo>
                        <a:pt x="424" y="490"/>
                      </a:lnTo>
                      <a:lnTo>
                        <a:pt x="424" y="490"/>
                      </a:lnTo>
                      <a:lnTo>
                        <a:pt x="424" y="490"/>
                      </a:lnTo>
                      <a:lnTo>
                        <a:pt x="424" y="488"/>
                      </a:lnTo>
                      <a:lnTo>
                        <a:pt x="424" y="488"/>
                      </a:lnTo>
                      <a:lnTo>
                        <a:pt x="424" y="486"/>
                      </a:lnTo>
                      <a:lnTo>
                        <a:pt x="424" y="486"/>
                      </a:lnTo>
                      <a:lnTo>
                        <a:pt x="424" y="485"/>
                      </a:lnTo>
                      <a:lnTo>
                        <a:pt x="424" y="485"/>
                      </a:lnTo>
                      <a:lnTo>
                        <a:pt x="424" y="485"/>
                      </a:lnTo>
                      <a:lnTo>
                        <a:pt x="424" y="485"/>
                      </a:lnTo>
                      <a:lnTo>
                        <a:pt x="426" y="485"/>
                      </a:lnTo>
                      <a:lnTo>
                        <a:pt x="426" y="485"/>
                      </a:lnTo>
                      <a:lnTo>
                        <a:pt x="426" y="485"/>
                      </a:lnTo>
                      <a:lnTo>
                        <a:pt x="426" y="483"/>
                      </a:lnTo>
                      <a:lnTo>
                        <a:pt x="426" y="483"/>
                      </a:lnTo>
                      <a:lnTo>
                        <a:pt x="426" y="483"/>
                      </a:lnTo>
                      <a:lnTo>
                        <a:pt x="426" y="481"/>
                      </a:lnTo>
                      <a:lnTo>
                        <a:pt x="426" y="481"/>
                      </a:lnTo>
                      <a:lnTo>
                        <a:pt x="426" y="481"/>
                      </a:lnTo>
                      <a:lnTo>
                        <a:pt x="426" y="481"/>
                      </a:lnTo>
                      <a:lnTo>
                        <a:pt x="426" y="479"/>
                      </a:lnTo>
                      <a:lnTo>
                        <a:pt x="426" y="479"/>
                      </a:lnTo>
                      <a:lnTo>
                        <a:pt x="428" y="479"/>
                      </a:lnTo>
                      <a:lnTo>
                        <a:pt x="428" y="477"/>
                      </a:lnTo>
                      <a:lnTo>
                        <a:pt x="428" y="477"/>
                      </a:lnTo>
                      <a:lnTo>
                        <a:pt x="428" y="477"/>
                      </a:lnTo>
                      <a:lnTo>
                        <a:pt x="430" y="477"/>
                      </a:lnTo>
                      <a:lnTo>
                        <a:pt x="430" y="477"/>
                      </a:lnTo>
                      <a:lnTo>
                        <a:pt x="430" y="477"/>
                      </a:lnTo>
                      <a:lnTo>
                        <a:pt x="430" y="475"/>
                      </a:lnTo>
                      <a:lnTo>
                        <a:pt x="430" y="475"/>
                      </a:lnTo>
                      <a:lnTo>
                        <a:pt x="430" y="475"/>
                      </a:lnTo>
                      <a:lnTo>
                        <a:pt x="432" y="475"/>
                      </a:lnTo>
                      <a:lnTo>
                        <a:pt x="432" y="473"/>
                      </a:lnTo>
                      <a:lnTo>
                        <a:pt x="432" y="473"/>
                      </a:lnTo>
                      <a:lnTo>
                        <a:pt x="432" y="473"/>
                      </a:lnTo>
                      <a:lnTo>
                        <a:pt x="432" y="473"/>
                      </a:lnTo>
                      <a:lnTo>
                        <a:pt x="432" y="471"/>
                      </a:lnTo>
                      <a:lnTo>
                        <a:pt x="432" y="471"/>
                      </a:lnTo>
                      <a:lnTo>
                        <a:pt x="432" y="471"/>
                      </a:lnTo>
                      <a:lnTo>
                        <a:pt x="432" y="469"/>
                      </a:lnTo>
                      <a:lnTo>
                        <a:pt x="432" y="469"/>
                      </a:lnTo>
                      <a:lnTo>
                        <a:pt x="432" y="469"/>
                      </a:lnTo>
                      <a:lnTo>
                        <a:pt x="432" y="469"/>
                      </a:lnTo>
                      <a:lnTo>
                        <a:pt x="430" y="469"/>
                      </a:lnTo>
                      <a:lnTo>
                        <a:pt x="430" y="467"/>
                      </a:lnTo>
                      <a:lnTo>
                        <a:pt x="430" y="467"/>
                      </a:lnTo>
                      <a:lnTo>
                        <a:pt x="430" y="465"/>
                      </a:lnTo>
                      <a:lnTo>
                        <a:pt x="432" y="465"/>
                      </a:lnTo>
                      <a:lnTo>
                        <a:pt x="432" y="465"/>
                      </a:lnTo>
                      <a:lnTo>
                        <a:pt x="432" y="465"/>
                      </a:lnTo>
                      <a:lnTo>
                        <a:pt x="432" y="465"/>
                      </a:lnTo>
                      <a:lnTo>
                        <a:pt x="432" y="463"/>
                      </a:lnTo>
                      <a:lnTo>
                        <a:pt x="434" y="463"/>
                      </a:lnTo>
                      <a:lnTo>
                        <a:pt x="434" y="463"/>
                      </a:lnTo>
                      <a:lnTo>
                        <a:pt x="434" y="463"/>
                      </a:lnTo>
                      <a:lnTo>
                        <a:pt x="434" y="462"/>
                      </a:lnTo>
                      <a:lnTo>
                        <a:pt x="434" y="462"/>
                      </a:lnTo>
                      <a:lnTo>
                        <a:pt x="432" y="462"/>
                      </a:lnTo>
                      <a:lnTo>
                        <a:pt x="432" y="462"/>
                      </a:lnTo>
                      <a:lnTo>
                        <a:pt x="432" y="460"/>
                      </a:lnTo>
                      <a:lnTo>
                        <a:pt x="432" y="460"/>
                      </a:lnTo>
                      <a:lnTo>
                        <a:pt x="432" y="460"/>
                      </a:lnTo>
                      <a:lnTo>
                        <a:pt x="432" y="460"/>
                      </a:lnTo>
                      <a:lnTo>
                        <a:pt x="432" y="458"/>
                      </a:lnTo>
                      <a:lnTo>
                        <a:pt x="432" y="458"/>
                      </a:lnTo>
                      <a:lnTo>
                        <a:pt x="432" y="456"/>
                      </a:lnTo>
                      <a:lnTo>
                        <a:pt x="432" y="456"/>
                      </a:lnTo>
                      <a:lnTo>
                        <a:pt x="432" y="458"/>
                      </a:lnTo>
                      <a:lnTo>
                        <a:pt x="432" y="458"/>
                      </a:lnTo>
                      <a:lnTo>
                        <a:pt x="432" y="460"/>
                      </a:lnTo>
                      <a:lnTo>
                        <a:pt x="432" y="460"/>
                      </a:lnTo>
                      <a:lnTo>
                        <a:pt x="430" y="460"/>
                      </a:lnTo>
                      <a:lnTo>
                        <a:pt x="430" y="460"/>
                      </a:lnTo>
                      <a:lnTo>
                        <a:pt x="430" y="462"/>
                      </a:lnTo>
                      <a:lnTo>
                        <a:pt x="430" y="462"/>
                      </a:lnTo>
                      <a:lnTo>
                        <a:pt x="430" y="462"/>
                      </a:lnTo>
                      <a:lnTo>
                        <a:pt x="430" y="462"/>
                      </a:lnTo>
                      <a:lnTo>
                        <a:pt x="430" y="462"/>
                      </a:lnTo>
                      <a:lnTo>
                        <a:pt x="428" y="462"/>
                      </a:lnTo>
                      <a:lnTo>
                        <a:pt x="428" y="462"/>
                      </a:lnTo>
                      <a:lnTo>
                        <a:pt x="428" y="462"/>
                      </a:lnTo>
                      <a:lnTo>
                        <a:pt x="428" y="463"/>
                      </a:lnTo>
                      <a:lnTo>
                        <a:pt x="426" y="463"/>
                      </a:lnTo>
                      <a:lnTo>
                        <a:pt x="426" y="463"/>
                      </a:lnTo>
                      <a:lnTo>
                        <a:pt x="426" y="463"/>
                      </a:lnTo>
                      <a:lnTo>
                        <a:pt x="426" y="463"/>
                      </a:lnTo>
                      <a:lnTo>
                        <a:pt x="426" y="465"/>
                      </a:lnTo>
                      <a:lnTo>
                        <a:pt x="424" y="465"/>
                      </a:lnTo>
                      <a:lnTo>
                        <a:pt x="424" y="465"/>
                      </a:lnTo>
                      <a:lnTo>
                        <a:pt x="424" y="467"/>
                      </a:lnTo>
                      <a:lnTo>
                        <a:pt x="424" y="467"/>
                      </a:lnTo>
                      <a:lnTo>
                        <a:pt x="424" y="467"/>
                      </a:lnTo>
                      <a:lnTo>
                        <a:pt x="424" y="469"/>
                      </a:lnTo>
                      <a:lnTo>
                        <a:pt x="424" y="469"/>
                      </a:lnTo>
                      <a:lnTo>
                        <a:pt x="424" y="469"/>
                      </a:lnTo>
                      <a:lnTo>
                        <a:pt x="424" y="469"/>
                      </a:lnTo>
                      <a:lnTo>
                        <a:pt x="424" y="471"/>
                      </a:lnTo>
                      <a:lnTo>
                        <a:pt x="424" y="471"/>
                      </a:lnTo>
                      <a:lnTo>
                        <a:pt x="422" y="471"/>
                      </a:lnTo>
                      <a:lnTo>
                        <a:pt x="422" y="473"/>
                      </a:lnTo>
                      <a:lnTo>
                        <a:pt x="422" y="473"/>
                      </a:lnTo>
                      <a:lnTo>
                        <a:pt x="422" y="473"/>
                      </a:lnTo>
                      <a:lnTo>
                        <a:pt x="422" y="475"/>
                      </a:lnTo>
                      <a:lnTo>
                        <a:pt x="421" y="475"/>
                      </a:lnTo>
                      <a:lnTo>
                        <a:pt x="421" y="475"/>
                      </a:lnTo>
                      <a:lnTo>
                        <a:pt x="421" y="475"/>
                      </a:lnTo>
                      <a:lnTo>
                        <a:pt x="421" y="477"/>
                      </a:lnTo>
                      <a:lnTo>
                        <a:pt x="421" y="477"/>
                      </a:lnTo>
                      <a:lnTo>
                        <a:pt x="419" y="477"/>
                      </a:lnTo>
                      <a:lnTo>
                        <a:pt x="419" y="477"/>
                      </a:lnTo>
                      <a:lnTo>
                        <a:pt x="419" y="477"/>
                      </a:lnTo>
                      <a:lnTo>
                        <a:pt x="419" y="477"/>
                      </a:lnTo>
                      <a:lnTo>
                        <a:pt x="417" y="477"/>
                      </a:lnTo>
                      <a:lnTo>
                        <a:pt x="417" y="477"/>
                      </a:lnTo>
                      <a:lnTo>
                        <a:pt x="417" y="477"/>
                      </a:lnTo>
                      <a:lnTo>
                        <a:pt x="415" y="477"/>
                      </a:lnTo>
                      <a:lnTo>
                        <a:pt x="415" y="477"/>
                      </a:lnTo>
                      <a:lnTo>
                        <a:pt x="415" y="479"/>
                      </a:lnTo>
                      <a:lnTo>
                        <a:pt x="415" y="479"/>
                      </a:lnTo>
                      <a:lnTo>
                        <a:pt x="413" y="479"/>
                      </a:lnTo>
                      <a:lnTo>
                        <a:pt x="413" y="479"/>
                      </a:lnTo>
                      <a:lnTo>
                        <a:pt x="413" y="479"/>
                      </a:lnTo>
                      <a:lnTo>
                        <a:pt x="411" y="479"/>
                      </a:lnTo>
                      <a:lnTo>
                        <a:pt x="411" y="481"/>
                      </a:lnTo>
                      <a:lnTo>
                        <a:pt x="411" y="481"/>
                      </a:lnTo>
                      <a:lnTo>
                        <a:pt x="411" y="481"/>
                      </a:lnTo>
                      <a:lnTo>
                        <a:pt x="409" y="481"/>
                      </a:lnTo>
                      <a:lnTo>
                        <a:pt x="409" y="481"/>
                      </a:lnTo>
                      <a:lnTo>
                        <a:pt x="409" y="483"/>
                      </a:lnTo>
                      <a:lnTo>
                        <a:pt x="409" y="483"/>
                      </a:lnTo>
                      <a:lnTo>
                        <a:pt x="409" y="483"/>
                      </a:lnTo>
                      <a:lnTo>
                        <a:pt x="409" y="483"/>
                      </a:lnTo>
                      <a:lnTo>
                        <a:pt x="407" y="483"/>
                      </a:lnTo>
                      <a:lnTo>
                        <a:pt x="407" y="483"/>
                      </a:lnTo>
                      <a:lnTo>
                        <a:pt x="407" y="485"/>
                      </a:lnTo>
                      <a:lnTo>
                        <a:pt x="405" y="485"/>
                      </a:lnTo>
                      <a:lnTo>
                        <a:pt x="405" y="485"/>
                      </a:lnTo>
                      <a:lnTo>
                        <a:pt x="405" y="485"/>
                      </a:lnTo>
                      <a:lnTo>
                        <a:pt x="405" y="485"/>
                      </a:lnTo>
                      <a:lnTo>
                        <a:pt x="405" y="486"/>
                      </a:lnTo>
                      <a:lnTo>
                        <a:pt x="405" y="486"/>
                      </a:lnTo>
                      <a:lnTo>
                        <a:pt x="405" y="486"/>
                      </a:lnTo>
                      <a:lnTo>
                        <a:pt x="405" y="488"/>
                      </a:lnTo>
                      <a:lnTo>
                        <a:pt x="403" y="488"/>
                      </a:lnTo>
                      <a:lnTo>
                        <a:pt x="403" y="488"/>
                      </a:lnTo>
                      <a:lnTo>
                        <a:pt x="403" y="488"/>
                      </a:lnTo>
                      <a:lnTo>
                        <a:pt x="403" y="490"/>
                      </a:lnTo>
                      <a:lnTo>
                        <a:pt x="403" y="490"/>
                      </a:lnTo>
                      <a:lnTo>
                        <a:pt x="403" y="490"/>
                      </a:lnTo>
                      <a:lnTo>
                        <a:pt x="401" y="490"/>
                      </a:lnTo>
                      <a:lnTo>
                        <a:pt x="401" y="492"/>
                      </a:lnTo>
                      <a:lnTo>
                        <a:pt x="401" y="492"/>
                      </a:lnTo>
                      <a:lnTo>
                        <a:pt x="401" y="492"/>
                      </a:lnTo>
                      <a:lnTo>
                        <a:pt x="401" y="494"/>
                      </a:lnTo>
                      <a:lnTo>
                        <a:pt x="401" y="494"/>
                      </a:lnTo>
                      <a:lnTo>
                        <a:pt x="401" y="492"/>
                      </a:lnTo>
                      <a:lnTo>
                        <a:pt x="399" y="492"/>
                      </a:lnTo>
                      <a:lnTo>
                        <a:pt x="399" y="492"/>
                      </a:lnTo>
                      <a:lnTo>
                        <a:pt x="399" y="492"/>
                      </a:lnTo>
                      <a:lnTo>
                        <a:pt x="399" y="494"/>
                      </a:lnTo>
                      <a:lnTo>
                        <a:pt x="399" y="494"/>
                      </a:lnTo>
                      <a:lnTo>
                        <a:pt x="399" y="494"/>
                      </a:lnTo>
                      <a:lnTo>
                        <a:pt x="399" y="494"/>
                      </a:lnTo>
                      <a:lnTo>
                        <a:pt x="399" y="496"/>
                      </a:lnTo>
                      <a:lnTo>
                        <a:pt x="399" y="496"/>
                      </a:lnTo>
                      <a:lnTo>
                        <a:pt x="399" y="496"/>
                      </a:lnTo>
                      <a:lnTo>
                        <a:pt x="399" y="496"/>
                      </a:lnTo>
                      <a:lnTo>
                        <a:pt x="399" y="498"/>
                      </a:lnTo>
                      <a:lnTo>
                        <a:pt x="399" y="498"/>
                      </a:lnTo>
                      <a:lnTo>
                        <a:pt x="399" y="500"/>
                      </a:lnTo>
                      <a:lnTo>
                        <a:pt x="399" y="500"/>
                      </a:lnTo>
                      <a:lnTo>
                        <a:pt x="399" y="500"/>
                      </a:lnTo>
                      <a:lnTo>
                        <a:pt x="401" y="500"/>
                      </a:lnTo>
                      <a:lnTo>
                        <a:pt x="401" y="500"/>
                      </a:lnTo>
                      <a:lnTo>
                        <a:pt x="403" y="500"/>
                      </a:lnTo>
                      <a:lnTo>
                        <a:pt x="403" y="502"/>
                      </a:lnTo>
                      <a:lnTo>
                        <a:pt x="403" y="502"/>
                      </a:lnTo>
                      <a:lnTo>
                        <a:pt x="403" y="502"/>
                      </a:lnTo>
                      <a:lnTo>
                        <a:pt x="403" y="504"/>
                      </a:lnTo>
                      <a:lnTo>
                        <a:pt x="403" y="504"/>
                      </a:lnTo>
                      <a:lnTo>
                        <a:pt x="403" y="504"/>
                      </a:lnTo>
                      <a:lnTo>
                        <a:pt x="401" y="504"/>
                      </a:lnTo>
                      <a:lnTo>
                        <a:pt x="401" y="504"/>
                      </a:lnTo>
                      <a:lnTo>
                        <a:pt x="401" y="502"/>
                      </a:lnTo>
                      <a:lnTo>
                        <a:pt x="401" y="502"/>
                      </a:lnTo>
                      <a:lnTo>
                        <a:pt x="399" y="502"/>
                      </a:lnTo>
                      <a:lnTo>
                        <a:pt x="399" y="502"/>
                      </a:lnTo>
                      <a:lnTo>
                        <a:pt x="399" y="504"/>
                      </a:lnTo>
                      <a:lnTo>
                        <a:pt x="399" y="504"/>
                      </a:lnTo>
                      <a:lnTo>
                        <a:pt x="398" y="504"/>
                      </a:lnTo>
                      <a:lnTo>
                        <a:pt x="398" y="502"/>
                      </a:lnTo>
                      <a:lnTo>
                        <a:pt x="398" y="502"/>
                      </a:lnTo>
                      <a:lnTo>
                        <a:pt x="398" y="502"/>
                      </a:lnTo>
                      <a:lnTo>
                        <a:pt x="398" y="502"/>
                      </a:lnTo>
                      <a:lnTo>
                        <a:pt x="398" y="500"/>
                      </a:lnTo>
                      <a:lnTo>
                        <a:pt x="396" y="500"/>
                      </a:lnTo>
                      <a:lnTo>
                        <a:pt x="396" y="500"/>
                      </a:lnTo>
                      <a:lnTo>
                        <a:pt x="396" y="500"/>
                      </a:lnTo>
                      <a:lnTo>
                        <a:pt x="394" y="500"/>
                      </a:lnTo>
                      <a:lnTo>
                        <a:pt x="394" y="500"/>
                      </a:lnTo>
                      <a:lnTo>
                        <a:pt x="394" y="502"/>
                      </a:lnTo>
                      <a:lnTo>
                        <a:pt x="394" y="502"/>
                      </a:lnTo>
                      <a:lnTo>
                        <a:pt x="394" y="502"/>
                      </a:lnTo>
                      <a:lnTo>
                        <a:pt x="394" y="502"/>
                      </a:lnTo>
                      <a:lnTo>
                        <a:pt x="394" y="504"/>
                      </a:lnTo>
                      <a:lnTo>
                        <a:pt x="392" y="504"/>
                      </a:lnTo>
                      <a:lnTo>
                        <a:pt x="392" y="502"/>
                      </a:lnTo>
                      <a:lnTo>
                        <a:pt x="392" y="502"/>
                      </a:lnTo>
                      <a:lnTo>
                        <a:pt x="392" y="500"/>
                      </a:lnTo>
                      <a:lnTo>
                        <a:pt x="392" y="500"/>
                      </a:lnTo>
                      <a:lnTo>
                        <a:pt x="392" y="500"/>
                      </a:lnTo>
                      <a:lnTo>
                        <a:pt x="392" y="500"/>
                      </a:lnTo>
                      <a:lnTo>
                        <a:pt x="392" y="500"/>
                      </a:lnTo>
                      <a:lnTo>
                        <a:pt x="392" y="498"/>
                      </a:lnTo>
                      <a:lnTo>
                        <a:pt x="390" y="498"/>
                      </a:lnTo>
                      <a:lnTo>
                        <a:pt x="390" y="498"/>
                      </a:lnTo>
                      <a:lnTo>
                        <a:pt x="390" y="498"/>
                      </a:lnTo>
                      <a:lnTo>
                        <a:pt x="390" y="496"/>
                      </a:lnTo>
                      <a:lnTo>
                        <a:pt x="388" y="496"/>
                      </a:lnTo>
                      <a:lnTo>
                        <a:pt x="388" y="496"/>
                      </a:lnTo>
                      <a:lnTo>
                        <a:pt x="388" y="496"/>
                      </a:lnTo>
                      <a:lnTo>
                        <a:pt x="388" y="498"/>
                      </a:lnTo>
                      <a:lnTo>
                        <a:pt x="386" y="498"/>
                      </a:lnTo>
                      <a:lnTo>
                        <a:pt x="386" y="496"/>
                      </a:lnTo>
                      <a:lnTo>
                        <a:pt x="386" y="496"/>
                      </a:lnTo>
                      <a:lnTo>
                        <a:pt x="388" y="496"/>
                      </a:lnTo>
                      <a:lnTo>
                        <a:pt x="388" y="496"/>
                      </a:lnTo>
                      <a:lnTo>
                        <a:pt x="388" y="494"/>
                      </a:lnTo>
                      <a:lnTo>
                        <a:pt x="388" y="494"/>
                      </a:lnTo>
                      <a:lnTo>
                        <a:pt x="386" y="494"/>
                      </a:lnTo>
                      <a:lnTo>
                        <a:pt x="386" y="494"/>
                      </a:lnTo>
                      <a:lnTo>
                        <a:pt x="386" y="494"/>
                      </a:lnTo>
                      <a:lnTo>
                        <a:pt x="386" y="494"/>
                      </a:lnTo>
                      <a:lnTo>
                        <a:pt x="386" y="494"/>
                      </a:lnTo>
                      <a:lnTo>
                        <a:pt x="384" y="494"/>
                      </a:lnTo>
                      <a:lnTo>
                        <a:pt x="384" y="494"/>
                      </a:lnTo>
                      <a:lnTo>
                        <a:pt x="384" y="494"/>
                      </a:lnTo>
                      <a:lnTo>
                        <a:pt x="384" y="492"/>
                      </a:lnTo>
                      <a:lnTo>
                        <a:pt x="384" y="492"/>
                      </a:lnTo>
                      <a:lnTo>
                        <a:pt x="384" y="492"/>
                      </a:lnTo>
                      <a:lnTo>
                        <a:pt x="384" y="492"/>
                      </a:lnTo>
                      <a:lnTo>
                        <a:pt x="386" y="492"/>
                      </a:lnTo>
                      <a:lnTo>
                        <a:pt x="386" y="490"/>
                      </a:lnTo>
                      <a:lnTo>
                        <a:pt x="386" y="490"/>
                      </a:lnTo>
                      <a:lnTo>
                        <a:pt x="386" y="490"/>
                      </a:lnTo>
                      <a:lnTo>
                        <a:pt x="386" y="492"/>
                      </a:lnTo>
                      <a:lnTo>
                        <a:pt x="386" y="492"/>
                      </a:lnTo>
                      <a:lnTo>
                        <a:pt x="388" y="492"/>
                      </a:lnTo>
                      <a:lnTo>
                        <a:pt x="388" y="492"/>
                      </a:lnTo>
                      <a:lnTo>
                        <a:pt x="388" y="492"/>
                      </a:lnTo>
                      <a:lnTo>
                        <a:pt x="388" y="492"/>
                      </a:lnTo>
                      <a:lnTo>
                        <a:pt x="388" y="492"/>
                      </a:lnTo>
                      <a:lnTo>
                        <a:pt x="388" y="490"/>
                      </a:lnTo>
                      <a:lnTo>
                        <a:pt x="388" y="490"/>
                      </a:lnTo>
                      <a:lnTo>
                        <a:pt x="388" y="488"/>
                      </a:lnTo>
                      <a:lnTo>
                        <a:pt x="388" y="488"/>
                      </a:lnTo>
                      <a:lnTo>
                        <a:pt x="388" y="486"/>
                      </a:lnTo>
                      <a:lnTo>
                        <a:pt x="388" y="486"/>
                      </a:lnTo>
                      <a:lnTo>
                        <a:pt x="388" y="486"/>
                      </a:lnTo>
                      <a:lnTo>
                        <a:pt x="386" y="486"/>
                      </a:lnTo>
                      <a:lnTo>
                        <a:pt x="386" y="485"/>
                      </a:lnTo>
                      <a:lnTo>
                        <a:pt x="386" y="485"/>
                      </a:lnTo>
                      <a:lnTo>
                        <a:pt x="386" y="485"/>
                      </a:lnTo>
                      <a:lnTo>
                        <a:pt x="386" y="485"/>
                      </a:lnTo>
                      <a:lnTo>
                        <a:pt x="386" y="485"/>
                      </a:lnTo>
                      <a:lnTo>
                        <a:pt x="386" y="483"/>
                      </a:lnTo>
                      <a:lnTo>
                        <a:pt x="386" y="483"/>
                      </a:lnTo>
                      <a:lnTo>
                        <a:pt x="386" y="483"/>
                      </a:lnTo>
                      <a:lnTo>
                        <a:pt x="386" y="481"/>
                      </a:lnTo>
                      <a:lnTo>
                        <a:pt x="386" y="481"/>
                      </a:lnTo>
                      <a:lnTo>
                        <a:pt x="386" y="481"/>
                      </a:lnTo>
                      <a:lnTo>
                        <a:pt x="384" y="481"/>
                      </a:lnTo>
                      <a:lnTo>
                        <a:pt x="384" y="479"/>
                      </a:lnTo>
                      <a:lnTo>
                        <a:pt x="384" y="479"/>
                      </a:lnTo>
                      <a:lnTo>
                        <a:pt x="384" y="479"/>
                      </a:lnTo>
                      <a:lnTo>
                        <a:pt x="382" y="479"/>
                      </a:lnTo>
                      <a:lnTo>
                        <a:pt x="382" y="477"/>
                      </a:lnTo>
                      <a:lnTo>
                        <a:pt x="382" y="477"/>
                      </a:lnTo>
                      <a:lnTo>
                        <a:pt x="382" y="477"/>
                      </a:lnTo>
                      <a:lnTo>
                        <a:pt x="382" y="477"/>
                      </a:lnTo>
                      <a:lnTo>
                        <a:pt x="382" y="477"/>
                      </a:lnTo>
                      <a:lnTo>
                        <a:pt x="380" y="477"/>
                      </a:lnTo>
                      <a:lnTo>
                        <a:pt x="380" y="477"/>
                      </a:lnTo>
                      <a:lnTo>
                        <a:pt x="380" y="475"/>
                      </a:lnTo>
                      <a:lnTo>
                        <a:pt x="378" y="475"/>
                      </a:lnTo>
                      <a:lnTo>
                        <a:pt x="378" y="475"/>
                      </a:lnTo>
                      <a:lnTo>
                        <a:pt x="378" y="475"/>
                      </a:lnTo>
                      <a:lnTo>
                        <a:pt x="378" y="475"/>
                      </a:lnTo>
                      <a:lnTo>
                        <a:pt x="378" y="473"/>
                      </a:lnTo>
                      <a:lnTo>
                        <a:pt x="378" y="473"/>
                      </a:lnTo>
                      <a:lnTo>
                        <a:pt x="378" y="473"/>
                      </a:lnTo>
                      <a:lnTo>
                        <a:pt x="378" y="473"/>
                      </a:lnTo>
                      <a:lnTo>
                        <a:pt x="378" y="471"/>
                      </a:lnTo>
                      <a:lnTo>
                        <a:pt x="378" y="471"/>
                      </a:lnTo>
                      <a:lnTo>
                        <a:pt x="378" y="469"/>
                      </a:lnTo>
                      <a:lnTo>
                        <a:pt x="378" y="469"/>
                      </a:lnTo>
                      <a:lnTo>
                        <a:pt x="378" y="469"/>
                      </a:lnTo>
                      <a:lnTo>
                        <a:pt x="378" y="469"/>
                      </a:lnTo>
                      <a:lnTo>
                        <a:pt x="378" y="469"/>
                      </a:lnTo>
                      <a:lnTo>
                        <a:pt x="376" y="469"/>
                      </a:lnTo>
                      <a:lnTo>
                        <a:pt x="376" y="467"/>
                      </a:lnTo>
                      <a:lnTo>
                        <a:pt x="376" y="467"/>
                      </a:lnTo>
                      <a:lnTo>
                        <a:pt x="376" y="467"/>
                      </a:lnTo>
                      <a:lnTo>
                        <a:pt x="376" y="467"/>
                      </a:lnTo>
                      <a:lnTo>
                        <a:pt x="375" y="467"/>
                      </a:lnTo>
                      <a:lnTo>
                        <a:pt x="375" y="465"/>
                      </a:lnTo>
                      <a:lnTo>
                        <a:pt x="375" y="465"/>
                      </a:lnTo>
                      <a:lnTo>
                        <a:pt x="373" y="465"/>
                      </a:lnTo>
                      <a:lnTo>
                        <a:pt x="373" y="465"/>
                      </a:lnTo>
                      <a:lnTo>
                        <a:pt x="373" y="465"/>
                      </a:lnTo>
                      <a:lnTo>
                        <a:pt x="373" y="465"/>
                      </a:lnTo>
                      <a:lnTo>
                        <a:pt x="373" y="465"/>
                      </a:lnTo>
                      <a:lnTo>
                        <a:pt x="371" y="465"/>
                      </a:lnTo>
                      <a:lnTo>
                        <a:pt x="371" y="465"/>
                      </a:lnTo>
                      <a:lnTo>
                        <a:pt x="371" y="465"/>
                      </a:lnTo>
                      <a:lnTo>
                        <a:pt x="369" y="465"/>
                      </a:lnTo>
                      <a:lnTo>
                        <a:pt x="369" y="465"/>
                      </a:lnTo>
                      <a:lnTo>
                        <a:pt x="369" y="463"/>
                      </a:lnTo>
                      <a:lnTo>
                        <a:pt x="369" y="463"/>
                      </a:lnTo>
                      <a:lnTo>
                        <a:pt x="369" y="463"/>
                      </a:lnTo>
                      <a:lnTo>
                        <a:pt x="367" y="463"/>
                      </a:lnTo>
                      <a:lnTo>
                        <a:pt x="367" y="463"/>
                      </a:lnTo>
                      <a:lnTo>
                        <a:pt x="367" y="462"/>
                      </a:lnTo>
                      <a:lnTo>
                        <a:pt x="367" y="462"/>
                      </a:lnTo>
                      <a:lnTo>
                        <a:pt x="367" y="462"/>
                      </a:lnTo>
                      <a:lnTo>
                        <a:pt x="367" y="460"/>
                      </a:lnTo>
                      <a:lnTo>
                        <a:pt x="367" y="460"/>
                      </a:lnTo>
                      <a:lnTo>
                        <a:pt x="367" y="460"/>
                      </a:lnTo>
                      <a:lnTo>
                        <a:pt x="365" y="460"/>
                      </a:lnTo>
                      <a:lnTo>
                        <a:pt x="365" y="460"/>
                      </a:lnTo>
                      <a:lnTo>
                        <a:pt x="365" y="460"/>
                      </a:lnTo>
                      <a:lnTo>
                        <a:pt x="367" y="460"/>
                      </a:lnTo>
                      <a:lnTo>
                        <a:pt x="367" y="458"/>
                      </a:lnTo>
                      <a:lnTo>
                        <a:pt x="367" y="458"/>
                      </a:lnTo>
                      <a:lnTo>
                        <a:pt x="367" y="456"/>
                      </a:lnTo>
                      <a:lnTo>
                        <a:pt x="365" y="456"/>
                      </a:lnTo>
                      <a:lnTo>
                        <a:pt x="365" y="456"/>
                      </a:lnTo>
                      <a:lnTo>
                        <a:pt x="367" y="456"/>
                      </a:lnTo>
                      <a:lnTo>
                        <a:pt x="367" y="456"/>
                      </a:lnTo>
                      <a:lnTo>
                        <a:pt x="367" y="456"/>
                      </a:lnTo>
                      <a:lnTo>
                        <a:pt x="369" y="456"/>
                      </a:lnTo>
                      <a:lnTo>
                        <a:pt x="369" y="456"/>
                      </a:lnTo>
                      <a:lnTo>
                        <a:pt x="369" y="454"/>
                      </a:lnTo>
                      <a:lnTo>
                        <a:pt x="369" y="454"/>
                      </a:lnTo>
                      <a:lnTo>
                        <a:pt x="369" y="452"/>
                      </a:lnTo>
                      <a:lnTo>
                        <a:pt x="369" y="452"/>
                      </a:lnTo>
                      <a:lnTo>
                        <a:pt x="369" y="452"/>
                      </a:lnTo>
                      <a:lnTo>
                        <a:pt x="367" y="452"/>
                      </a:lnTo>
                      <a:lnTo>
                        <a:pt x="367" y="452"/>
                      </a:lnTo>
                      <a:lnTo>
                        <a:pt x="367" y="452"/>
                      </a:lnTo>
                      <a:lnTo>
                        <a:pt x="367" y="452"/>
                      </a:lnTo>
                      <a:lnTo>
                        <a:pt x="365" y="452"/>
                      </a:lnTo>
                      <a:lnTo>
                        <a:pt x="365" y="452"/>
                      </a:lnTo>
                      <a:lnTo>
                        <a:pt x="365" y="452"/>
                      </a:lnTo>
                      <a:lnTo>
                        <a:pt x="365" y="452"/>
                      </a:lnTo>
                      <a:lnTo>
                        <a:pt x="365" y="452"/>
                      </a:lnTo>
                      <a:lnTo>
                        <a:pt x="363" y="452"/>
                      </a:lnTo>
                      <a:lnTo>
                        <a:pt x="363" y="452"/>
                      </a:lnTo>
                      <a:lnTo>
                        <a:pt x="363" y="452"/>
                      </a:lnTo>
                      <a:lnTo>
                        <a:pt x="363" y="452"/>
                      </a:lnTo>
                      <a:lnTo>
                        <a:pt x="361" y="452"/>
                      </a:lnTo>
                      <a:lnTo>
                        <a:pt x="361" y="452"/>
                      </a:lnTo>
                      <a:lnTo>
                        <a:pt x="361" y="452"/>
                      </a:lnTo>
                      <a:lnTo>
                        <a:pt x="361" y="450"/>
                      </a:lnTo>
                      <a:lnTo>
                        <a:pt x="361" y="450"/>
                      </a:lnTo>
                      <a:lnTo>
                        <a:pt x="361" y="450"/>
                      </a:lnTo>
                      <a:lnTo>
                        <a:pt x="361" y="448"/>
                      </a:lnTo>
                      <a:lnTo>
                        <a:pt x="361" y="448"/>
                      </a:lnTo>
                      <a:lnTo>
                        <a:pt x="361" y="448"/>
                      </a:lnTo>
                      <a:lnTo>
                        <a:pt x="361" y="448"/>
                      </a:lnTo>
                      <a:lnTo>
                        <a:pt x="361" y="448"/>
                      </a:lnTo>
                      <a:lnTo>
                        <a:pt x="361" y="446"/>
                      </a:lnTo>
                      <a:lnTo>
                        <a:pt x="361" y="446"/>
                      </a:lnTo>
                      <a:lnTo>
                        <a:pt x="361" y="446"/>
                      </a:lnTo>
                      <a:lnTo>
                        <a:pt x="361" y="446"/>
                      </a:lnTo>
                      <a:lnTo>
                        <a:pt x="359" y="446"/>
                      </a:lnTo>
                      <a:lnTo>
                        <a:pt x="359" y="446"/>
                      </a:lnTo>
                      <a:lnTo>
                        <a:pt x="359" y="446"/>
                      </a:lnTo>
                      <a:lnTo>
                        <a:pt x="359" y="446"/>
                      </a:lnTo>
                      <a:lnTo>
                        <a:pt x="359" y="448"/>
                      </a:lnTo>
                      <a:lnTo>
                        <a:pt x="357" y="448"/>
                      </a:lnTo>
                      <a:lnTo>
                        <a:pt x="357" y="448"/>
                      </a:lnTo>
                      <a:lnTo>
                        <a:pt x="355" y="448"/>
                      </a:lnTo>
                      <a:lnTo>
                        <a:pt x="355" y="446"/>
                      </a:lnTo>
                      <a:lnTo>
                        <a:pt x="355" y="446"/>
                      </a:lnTo>
                      <a:lnTo>
                        <a:pt x="357" y="446"/>
                      </a:lnTo>
                      <a:lnTo>
                        <a:pt x="357" y="446"/>
                      </a:lnTo>
                      <a:lnTo>
                        <a:pt x="357" y="444"/>
                      </a:lnTo>
                      <a:lnTo>
                        <a:pt x="357" y="444"/>
                      </a:lnTo>
                      <a:lnTo>
                        <a:pt x="355" y="444"/>
                      </a:lnTo>
                      <a:lnTo>
                        <a:pt x="355" y="444"/>
                      </a:lnTo>
                      <a:lnTo>
                        <a:pt x="355" y="444"/>
                      </a:lnTo>
                      <a:lnTo>
                        <a:pt x="354" y="444"/>
                      </a:lnTo>
                      <a:lnTo>
                        <a:pt x="354" y="444"/>
                      </a:lnTo>
                      <a:lnTo>
                        <a:pt x="352" y="444"/>
                      </a:lnTo>
                      <a:lnTo>
                        <a:pt x="352" y="446"/>
                      </a:lnTo>
                      <a:lnTo>
                        <a:pt x="352" y="446"/>
                      </a:lnTo>
                      <a:lnTo>
                        <a:pt x="352" y="446"/>
                      </a:lnTo>
                      <a:lnTo>
                        <a:pt x="352" y="444"/>
                      </a:lnTo>
                      <a:lnTo>
                        <a:pt x="350" y="444"/>
                      </a:lnTo>
                      <a:lnTo>
                        <a:pt x="350" y="446"/>
                      </a:lnTo>
                      <a:lnTo>
                        <a:pt x="350" y="446"/>
                      </a:lnTo>
                      <a:lnTo>
                        <a:pt x="350" y="446"/>
                      </a:lnTo>
                      <a:lnTo>
                        <a:pt x="350" y="444"/>
                      </a:lnTo>
                      <a:lnTo>
                        <a:pt x="350" y="444"/>
                      </a:lnTo>
                      <a:lnTo>
                        <a:pt x="348" y="444"/>
                      </a:lnTo>
                      <a:lnTo>
                        <a:pt x="348" y="444"/>
                      </a:lnTo>
                      <a:lnTo>
                        <a:pt x="348" y="444"/>
                      </a:lnTo>
                      <a:lnTo>
                        <a:pt x="346" y="444"/>
                      </a:lnTo>
                      <a:lnTo>
                        <a:pt x="346" y="442"/>
                      </a:lnTo>
                      <a:lnTo>
                        <a:pt x="346" y="442"/>
                      </a:lnTo>
                      <a:lnTo>
                        <a:pt x="346" y="442"/>
                      </a:lnTo>
                      <a:lnTo>
                        <a:pt x="346" y="442"/>
                      </a:lnTo>
                      <a:lnTo>
                        <a:pt x="344" y="442"/>
                      </a:lnTo>
                      <a:lnTo>
                        <a:pt x="344" y="441"/>
                      </a:lnTo>
                      <a:lnTo>
                        <a:pt x="344" y="441"/>
                      </a:lnTo>
                      <a:lnTo>
                        <a:pt x="344" y="441"/>
                      </a:lnTo>
                      <a:lnTo>
                        <a:pt x="344" y="441"/>
                      </a:lnTo>
                      <a:lnTo>
                        <a:pt x="342" y="441"/>
                      </a:lnTo>
                      <a:lnTo>
                        <a:pt x="342" y="441"/>
                      </a:lnTo>
                      <a:lnTo>
                        <a:pt x="342" y="441"/>
                      </a:lnTo>
                      <a:lnTo>
                        <a:pt x="340" y="441"/>
                      </a:lnTo>
                      <a:lnTo>
                        <a:pt x="340" y="441"/>
                      </a:lnTo>
                      <a:lnTo>
                        <a:pt x="340" y="441"/>
                      </a:lnTo>
                      <a:lnTo>
                        <a:pt x="340" y="441"/>
                      </a:lnTo>
                      <a:lnTo>
                        <a:pt x="338" y="441"/>
                      </a:lnTo>
                      <a:lnTo>
                        <a:pt x="338" y="441"/>
                      </a:lnTo>
                      <a:lnTo>
                        <a:pt x="338" y="442"/>
                      </a:lnTo>
                      <a:lnTo>
                        <a:pt x="338" y="442"/>
                      </a:lnTo>
                      <a:lnTo>
                        <a:pt x="338" y="442"/>
                      </a:lnTo>
                      <a:lnTo>
                        <a:pt x="336" y="442"/>
                      </a:lnTo>
                      <a:lnTo>
                        <a:pt x="336" y="442"/>
                      </a:lnTo>
                      <a:lnTo>
                        <a:pt x="334" y="442"/>
                      </a:lnTo>
                      <a:lnTo>
                        <a:pt x="334" y="442"/>
                      </a:lnTo>
                      <a:lnTo>
                        <a:pt x="334" y="442"/>
                      </a:lnTo>
                      <a:lnTo>
                        <a:pt x="332" y="442"/>
                      </a:lnTo>
                      <a:lnTo>
                        <a:pt x="332" y="442"/>
                      </a:lnTo>
                      <a:lnTo>
                        <a:pt x="332" y="441"/>
                      </a:lnTo>
                      <a:lnTo>
                        <a:pt x="332" y="441"/>
                      </a:lnTo>
                      <a:lnTo>
                        <a:pt x="332" y="441"/>
                      </a:lnTo>
                      <a:lnTo>
                        <a:pt x="331" y="441"/>
                      </a:lnTo>
                      <a:lnTo>
                        <a:pt x="331" y="439"/>
                      </a:lnTo>
                      <a:lnTo>
                        <a:pt x="331" y="439"/>
                      </a:lnTo>
                      <a:lnTo>
                        <a:pt x="329" y="439"/>
                      </a:lnTo>
                      <a:lnTo>
                        <a:pt x="329" y="439"/>
                      </a:lnTo>
                      <a:lnTo>
                        <a:pt x="329" y="439"/>
                      </a:lnTo>
                      <a:lnTo>
                        <a:pt x="329" y="437"/>
                      </a:lnTo>
                      <a:lnTo>
                        <a:pt x="329" y="437"/>
                      </a:lnTo>
                      <a:lnTo>
                        <a:pt x="327" y="437"/>
                      </a:lnTo>
                      <a:lnTo>
                        <a:pt x="327" y="437"/>
                      </a:lnTo>
                      <a:lnTo>
                        <a:pt x="327" y="437"/>
                      </a:lnTo>
                      <a:lnTo>
                        <a:pt x="327" y="437"/>
                      </a:lnTo>
                      <a:lnTo>
                        <a:pt x="325" y="437"/>
                      </a:lnTo>
                      <a:lnTo>
                        <a:pt x="325" y="437"/>
                      </a:lnTo>
                      <a:lnTo>
                        <a:pt x="325" y="435"/>
                      </a:lnTo>
                      <a:lnTo>
                        <a:pt x="325" y="435"/>
                      </a:lnTo>
                      <a:lnTo>
                        <a:pt x="323" y="435"/>
                      </a:lnTo>
                      <a:lnTo>
                        <a:pt x="323" y="435"/>
                      </a:lnTo>
                      <a:lnTo>
                        <a:pt x="323" y="435"/>
                      </a:lnTo>
                      <a:lnTo>
                        <a:pt x="323" y="435"/>
                      </a:lnTo>
                      <a:lnTo>
                        <a:pt x="323" y="433"/>
                      </a:lnTo>
                      <a:lnTo>
                        <a:pt x="321" y="433"/>
                      </a:lnTo>
                      <a:lnTo>
                        <a:pt x="321" y="433"/>
                      </a:lnTo>
                      <a:lnTo>
                        <a:pt x="321" y="433"/>
                      </a:lnTo>
                      <a:lnTo>
                        <a:pt x="319" y="433"/>
                      </a:lnTo>
                      <a:lnTo>
                        <a:pt x="319" y="433"/>
                      </a:lnTo>
                      <a:lnTo>
                        <a:pt x="319" y="433"/>
                      </a:lnTo>
                      <a:lnTo>
                        <a:pt x="319" y="431"/>
                      </a:lnTo>
                      <a:lnTo>
                        <a:pt x="317" y="431"/>
                      </a:lnTo>
                      <a:lnTo>
                        <a:pt x="317" y="431"/>
                      </a:lnTo>
                      <a:lnTo>
                        <a:pt x="317" y="431"/>
                      </a:lnTo>
                      <a:lnTo>
                        <a:pt x="317" y="431"/>
                      </a:lnTo>
                      <a:lnTo>
                        <a:pt x="315" y="431"/>
                      </a:lnTo>
                      <a:lnTo>
                        <a:pt x="315" y="431"/>
                      </a:lnTo>
                      <a:lnTo>
                        <a:pt x="313" y="431"/>
                      </a:lnTo>
                      <a:lnTo>
                        <a:pt x="313" y="431"/>
                      </a:lnTo>
                      <a:lnTo>
                        <a:pt x="313" y="431"/>
                      </a:lnTo>
                      <a:lnTo>
                        <a:pt x="313" y="433"/>
                      </a:lnTo>
                      <a:lnTo>
                        <a:pt x="313" y="433"/>
                      </a:lnTo>
                      <a:lnTo>
                        <a:pt x="311" y="433"/>
                      </a:lnTo>
                      <a:lnTo>
                        <a:pt x="311" y="433"/>
                      </a:lnTo>
                      <a:lnTo>
                        <a:pt x="311" y="433"/>
                      </a:lnTo>
                      <a:lnTo>
                        <a:pt x="311" y="433"/>
                      </a:lnTo>
                      <a:lnTo>
                        <a:pt x="310" y="433"/>
                      </a:lnTo>
                      <a:lnTo>
                        <a:pt x="310" y="433"/>
                      </a:lnTo>
                      <a:lnTo>
                        <a:pt x="308" y="433"/>
                      </a:lnTo>
                      <a:lnTo>
                        <a:pt x="308" y="433"/>
                      </a:lnTo>
                      <a:lnTo>
                        <a:pt x="308" y="433"/>
                      </a:lnTo>
                      <a:lnTo>
                        <a:pt x="306" y="433"/>
                      </a:lnTo>
                      <a:lnTo>
                        <a:pt x="306" y="433"/>
                      </a:lnTo>
                      <a:lnTo>
                        <a:pt x="306" y="433"/>
                      </a:lnTo>
                      <a:lnTo>
                        <a:pt x="304" y="433"/>
                      </a:lnTo>
                      <a:lnTo>
                        <a:pt x="304" y="433"/>
                      </a:lnTo>
                      <a:lnTo>
                        <a:pt x="302" y="433"/>
                      </a:lnTo>
                      <a:lnTo>
                        <a:pt x="302" y="433"/>
                      </a:lnTo>
                      <a:lnTo>
                        <a:pt x="302" y="433"/>
                      </a:lnTo>
                      <a:lnTo>
                        <a:pt x="302" y="433"/>
                      </a:lnTo>
                      <a:lnTo>
                        <a:pt x="300" y="433"/>
                      </a:lnTo>
                      <a:lnTo>
                        <a:pt x="300" y="433"/>
                      </a:lnTo>
                      <a:lnTo>
                        <a:pt x="300" y="433"/>
                      </a:lnTo>
                      <a:lnTo>
                        <a:pt x="298" y="433"/>
                      </a:lnTo>
                      <a:lnTo>
                        <a:pt x="298" y="433"/>
                      </a:lnTo>
                      <a:lnTo>
                        <a:pt x="298" y="433"/>
                      </a:lnTo>
                      <a:lnTo>
                        <a:pt x="296" y="433"/>
                      </a:lnTo>
                      <a:lnTo>
                        <a:pt x="296" y="433"/>
                      </a:lnTo>
                      <a:lnTo>
                        <a:pt x="296" y="433"/>
                      </a:lnTo>
                      <a:lnTo>
                        <a:pt x="294" y="433"/>
                      </a:lnTo>
                      <a:lnTo>
                        <a:pt x="294" y="433"/>
                      </a:lnTo>
                      <a:lnTo>
                        <a:pt x="292" y="433"/>
                      </a:lnTo>
                      <a:lnTo>
                        <a:pt x="292" y="433"/>
                      </a:lnTo>
                      <a:lnTo>
                        <a:pt x="292" y="433"/>
                      </a:lnTo>
                      <a:lnTo>
                        <a:pt x="290" y="433"/>
                      </a:lnTo>
                      <a:lnTo>
                        <a:pt x="290" y="433"/>
                      </a:lnTo>
                      <a:lnTo>
                        <a:pt x="290" y="433"/>
                      </a:lnTo>
                      <a:lnTo>
                        <a:pt x="288" y="433"/>
                      </a:lnTo>
                      <a:lnTo>
                        <a:pt x="288" y="433"/>
                      </a:lnTo>
                      <a:lnTo>
                        <a:pt x="287" y="433"/>
                      </a:lnTo>
                      <a:lnTo>
                        <a:pt x="287" y="435"/>
                      </a:lnTo>
                      <a:lnTo>
                        <a:pt x="287" y="435"/>
                      </a:lnTo>
                      <a:lnTo>
                        <a:pt x="287" y="435"/>
                      </a:lnTo>
                      <a:lnTo>
                        <a:pt x="285" y="435"/>
                      </a:lnTo>
                      <a:lnTo>
                        <a:pt x="285" y="435"/>
                      </a:lnTo>
                      <a:lnTo>
                        <a:pt x="285" y="435"/>
                      </a:lnTo>
                      <a:lnTo>
                        <a:pt x="283" y="435"/>
                      </a:lnTo>
                      <a:lnTo>
                        <a:pt x="283" y="435"/>
                      </a:lnTo>
                      <a:lnTo>
                        <a:pt x="281" y="435"/>
                      </a:lnTo>
                      <a:lnTo>
                        <a:pt x="281" y="435"/>
                      </a:lnTo>
                      <a:lnTo>
                        <a:pt x="281" y="435"/>
                      </a:lnTo>
                      <a:lnTo>
                        <a:pt x="281" y="435"/>
                      </a:lnTo>
                      <a:lnTo>
                        <a:pt x="279" y="435"/>
                      </a:lnTo>
                      <a:lnTo>
                        <a:pt x="279" y="435"/>
                      </a:lnTo>
                      <a:lnTo>
                        <a:pt x="279" y="435"/>
                      </a:lnTo>
                      <a:lnTo>
                        <a:pt x="277" y="435"/>
                      </a:lnTo>
                      <a:lnTo>
                        <a:pt x="277" y="437"/>
                      </a:lnTo>
                      <a:lnTo>
                        <a:pt x="277" y="437"/>
                      </a:lnTo>
                      <a:lnTo>
                        <a:pt x="275" y="437"/>
                      </a:lnTo>
                      <a:lnTo>
                        <a:pt x="275" y="437"/>
                      </a:lnTo>
                      <a:lnTo>
                        <a:pt x="275" y="437"/>
                      </a:lnTo>
                      <a:lnTo>
                        <a:pt x="275" y="437"/>
                      </a:lnTo>
                      <a:lnTo>
                        <a:pt x="273" y="437"/>
                      </a:lnTo>
                      <a:lnTo>
                        <a:pt x="273" y="437"/>
                      </a:lnTo>
                      <a:lnTo>
                        <a:pt x="273" y="437"/>
                      </a:lnTo>
                      <a:lnTo>
                        <a:pt x="273" y="437"/>
                      </a:lnTo>
                      <a:lnTo>
                        <a:pt x="273" y="439"/>
                      </a:lnTo>
                      <a:lnTo>
                        <a:pt x="271" y="439"/>
                      </a:lnTo>
                      <a:lnTo>
                        <a:pt x="271" y="439"/>
                      </a:lnTo>
                      <a:lnTo>
                        <a:pt x="271" y="439"/>
                      </a:lnTo>
                      <a:lnTo>
                        <a:pt x="269" y="439"/>
                      </a:lnTo>
                      <a:lnTo>
                        <a:pt x="269" y="439"/>
                      </a:lnTo>
                      <a:lnTo>
                        <a:pt x="269" y="441"/>
                      </a:lnTo>
                      <a:lnTo>
                        <a:pt x="269" y="441"/>
                      </a:lnTo>
                      <a:lnTo>
                        <a:pt x="267" y="441"/>
                      </a:lnTo>
                      <a:lnTo>
                        <a:pt x="267" y="441"/>
                      </a:lnTo>
                      <a:lnTo>
                        <a:pt x="267" y="441"/>
                      </a:lnTo>
                      <a:lnTo>
                        <a:pt x="266" y="441"/>
                      </a:lnTo>
                      <a:lnTo>
                        <a:pt x="266" y="441"/>
                      </a:lnTo>
                      <a:lnTo>
                        <a:pt x="266" y="442"/>
                      </a:lnTo>
                      <a:lnTo>
                        <a:pt x="266" y="442"/>
                      </a:lnTo>
                      <a:lnTo>
                        <a:pt x="264" y="442"/>
                      </a:lnTo>
                      <a:lnTo>
                        <a:pt x="264" y="442"/>
                      </a:lnTo>
                      <a:lnTo>
                        <a:pt x="264" y="442"/>
                      </a:lnTo>
                      <a:lnTo>
                        <a:pt x="264" y="442"/>
                      </a:lnTo>
                      <a:lnTo>
                        <a:pt x="262" y="442"/>
                      </a:lnTo>
                      <a:lnTo>
                        <a:pt x="262" y="442"/>
                      </a:lnTo>
                      <a:lnTo>
                        <a:pt x="260" y="442"/>
                      </a:lnTo>
                      <a:lnTo>
                        <a:pt x="260" y="444"/>
                      </a:lnTo>
                      <a:lnTo>
                        <a:pt x="260" y="444"/>
                      </a:lnTo>
                      <a:lnTo>
                        <a:pt x="260" y="444"/>
                      </a:lnTo>
                      <a:lnTo>
                        <a:pt x="258" y="444"/>
                      </a:lnTo>
                      <a:lnTo>
                        <a:pt x="258" y="444"/>
                      </a:lnTo>
                      <a:lnTo>
                        <a:pt x="258" y="444"/>
                      </a:lnTo>
                      <a:lnTo>
                        <a:pt x="258" y="444"/>
                      </a:lnTo>
                      <a:lnTo>
                        <a:pt x="256" y="444"/>
                      </a:lnTo>
                      <a:lnTo>
                        <a:pt x="256" y="444"/>
                      </a:lnTo>
                      <a:lnTo>
                        <a:pt x="254" y="444"/>
                      </a:lnTo>
                      <a:lnTo>
                        <a:pt x="254" y="444"/>
                      </a:lnTo>
                      <a:lnTo>
                        <a:pt x="254" y="444"/>
                      </a:lnTo>
                      <a:lnTo>
                        <a:pt x="254" y="444"/>
                      </a:lnTo>
                      <a:lnTo>
                        <a:pt x="252" y="444"/>
                      </a:lnTo>
                      <a:lnTo>
                        <a:pt x="252" y="446"/>
                      </a:lnTo>
                      <a:lnTo>
                        <a:pt x="252" y="446"/>
                      </a:lnTo>
                      <a:lnTo>
                        <a:pt x="252" y="446"/>
                      </a:lnTo>
                      <a:lnTo>
                        <a:pt x="250" y="446"/>
                      </a:lnTo>
                      <a:lnTo>
                        <a:pt x="250" y="446"/>
                      </a:lnTo>
                      <a:lnTo>
                        <a:pt x="250" y="446"/>
                      </a:lnTo>
                      <a:lnTo>
                        <a:pt x="248" y="446"/>
                      </a:lnTo>
                      <a:lnTo>
                        <a:pt x="248" y="446"/>
                      </a:lnTo>
                      <a:lnTo>
                        <a:pt x="248" y="446"/>
                      </a:lnTo>
                      <a:lnTo>
                        <a:pt x="246" y="446"/>
                      </a:lnTo>
                      <a:lnTo>
                        <a:pt x="246" y="446"/>
                      </a:lnTo>
                      <a:lnTo>
                        <a:pt x="246" y="446"/>
                      </a:lnTo>
                      <a:lnTo>
                        <a:pt x="244" y="446"/>
                      </a:lnTo>
                      <a:lnTo>
                        <a:pt x="244" y="446"/>
                      </a:lnTo>
                      <a:lnTo>
                        <a:pt x="244" y="448"/>
                      </a:lnTo>
                      <a:lnTo>
                        <a:pt x="243" y="448"/>
                      </a:lnTo>
                      <a:lnTo>
                        <a:pt x="243" y="448"/>
                      </a:lnTo>
                      <a:lnTo>
                        <a:pt x="243" y="448"/>
                      </a:lnTo>
                      <a:lnTo>
                        <a:pt x="241" y="448"/>
                      </a:lnTo>
                      <a:lnTo>
                        <a:pt x="241" y="448"/>
                      </a:lnTo>
                      <a:lnTo>
                        <a:pt x="239" y="448"/>
                      </a:lnTo>
                      <a:lnTo>
                        <a:pt x="239" y="448"/>
                      </a:lnTo>
                      <a:lnTo>
                        <a:pt x="239" y="448"/>
                      </a:lnTo>
                      <a:lnTo>
                        <a:pt x="237" y="448"/>
                      </a:lnTo>
                      <a:lnTo>
                        <a:pt x="237" y="448"/>
                      </a:lnTo>
                      <a:lnTo>
                        <a:pt x="237" y="448"/>
                      </a:lnTo>
                      <a:lnTo>
                        <a:pt x="235" y="448"/>
                      </a:lnTo>
                      <a:lnTo>
                        <a:pt x="235" y="448"/>
                      </a:lnTo>
                      <a:lnTo>
                        <a:pt x="233" y="448"/>
                      </a:lnTo>
                      <a:lnTo>
                        <a:pt x="233" y="446"/>
                      </a:lnTo>
                      <a:lnTo>
                        <a:pt x="233" y="446"/>
                      </a:lnTo>
                      <a:lnTo>
                        <a:pt x="233" y="446"/>
                      </a:lnTo>
                      <a:lnTo>
                        <a:pt x="231" y="446"/>
                      </a:lnTo>
                      <a:lnTo>
                        <a:pt x="231" y="446"/>
                      </a:lnTo>
                      <a:lnTo>
                        <a:pt x="231" y="446"/>
                      </a:lnTo>
                      <a:lnTo>
                        <a:pt x="231" y="446"/>
                      </a:lnTo>
                      <a:lnTo>
                        <a:pt x="229" y="446"/>
                      </a:lnTo>
                      <a:lnTo>
                        <a:pt x="229" y="446"/>
                      </a:lnTo>
                      <a:lnTo>
                        <a:pt x="229" y="446"/>
                      </a:lnTo>
                      <a:lnTo>
                        <a:pt x="227" y="446"/>
                      </a:lnTo>
                      <a:lnTo>
                        <a:pt x="227" y="446"/>
                      </a:lnTo>
                      <a:lnTo>
                        <a:pt x="227" y="446"/>
                      </a:lnTo>
                      <a:lnTo>
                        <a:pt x="225" y="446"/>
                      </a:lnTo>
                      <a:lnTo>
                        <a:pt x="225" y="446"/>
                      </a:lnTo>
                      <a:lnTo>
                        <a:pt x="225" y="448"/>
                      </a:lnTo>
                      <a:lnTo>
                        <a:pt x="225" y="448"/>
                      </a:lnTo>
                      <a:lnTo>
                        <a:pt x="223" y="448"/>
                      </a:lnTo>
                      <a:lnTo>
                        <a:pt x="223" y="448"/>
                      </a:lnTo>
                      <a:lnTo>
                        <a:pt x="223" y="448"/>
                      </a:lnTo>
                      <a:lnTo>
                        <a:pt x="221" y="448"/>
                      </a:lnTo>
                      <a:lnTo>
                        <a:pt x="221" y="450"/>
                      </a:lnTo>
                      <a:lnTo>
                        <a:pt x="221" y="450"/>
                      </a:lnTo>
                      <a:lnTo>
                        <a:pt x="221" y="450"/>
                      </a:lnTo>
                      <a:lnTo>
                        <a:pt x="221" y="450"/>
                      </a:lnTo>
                      <a:lnTo>
                        <a:pt x="220" y="450"/>
                      </a:lnTo>
                      <a:lnTo>
                        <a:pt x="220" y="452"/>
                      </a:lnTo>
                      <a:lnTo>
                        <a:pt x="220" y="452"/>
                      </a:lnTo>
                      <a:lnTo>
                        <a:pt x="220" y="452"/>
                      </a:lnTo>
                      <a:lnTo>
                        <a:pt x="220" y="452"/>
                      </a:lnTo>
                      <a:lnTo>
                        <a:pt x="220" y="452"/>
                      </a:lnTo>
                      <a:lnTo>
                        <a:pt x="218" y="452"/>
                      </a:lnTo>
                      <a:lnTo>
                        <a:pt x="218" y="452"/>
                      </a:lnTo>
                      <a:lnTo>
                        <a:pt x="216" y="452"/>
                      </a:lnTo>
                      <a:lnTo>
                        <a:pt x="216" y="454"/>
                      </a:lnTo>
                      <a:lnTo>
                        <a:pt x="216" y="454"/>
                      </a:lnTo>
                      <a:lnTo>
                        <a:pt x="216" y="454"/>
                      </a:lnTo>
                      <a:lnTo>
                        <a:pt x="214" y="454"/>
                      </a:lnTo>
                      <a:lnTo>
                        <a:pt x="214" y="454"/>
                      </a:lnTo>
                      <a:lnTo>
                        <a:pt x="214" y="454"/>
                      </a:lnTo>
                      <a:lnTo>
                        <a:pt x="214" y="454"/>
                      </a:lnTo>
                      <a:lnTo>
                        <a:pt x="212" y="454"/>
                      </a:lnTo>
                      <a:lnTo>
                        <a:pt x="212" y="456"/>
                      </a:lnTo>
                      <a:lnTo>
                        <a:pt x="212" y="456"/>
                      </a:lnTo>
                      <a:lnTo>
                        <a:pt x="210" y="456"/>
                      </a:lnTo>
                      <a:lnTo>
                        <a:pt x="210" y="456"/>
                      </a:lnTo>
                      <a:lnTo>
                        <a:pt x="210" y="456"/>
                      </a:lnTo>
                      <a:lnTo>
                        <a:pt x="210" y="456"/>
                      </a:lnTo>
                      <a:lnTo>
                        <a:pt x="210" y="458"/>
                      </a:lnTo>
                      <a:lnTo>
                        <a:pt x="208" y="458"/>
                      </a:lnTo>
                      <a:lnTo>
                        <a:pt x="208" y="458"/>
                      </a:lnTo>
                      <a:lnTo>
                        <a:pt x="208" y="458"/>
                      </a:lnTo>
                      <a:lnTo>
                        <a:pt x="206" y="458"/>
                      </a:lnTo>
                      <a:lnTo>
                        <a:pt x="206" y="460"/>
                      </a:lnTo>
                      <a:lnTo>
                        <a:pt x="206" y="460"/>
                      </a:lnTo>
                      <a:lnTo>
                        <a:pt x="206" y="460"/>
                      </a:lnTo>
                      <a:lnTo>
                        <a:pt x="206" y="460"/>
                      </a:lnTo>
                      <a:lnTo>
                        <a:pt x="204" y="460"/>
                      </a:lnTo>
                      <a:lnTo>
                        <a:pt x="204" y="460"/>
                      </a:lnTo>
                      <a:lnTo>
                        <a:pt x="204" y="460"/>
                      </a:lnTo>
                      <a:lnTo>
                        <a:pt x="202" y="460"/>
                      </a:lnTo>
                      <a:lnTo>
                        <a:pt x="202" y="460"/>
                      </a:lnTo>
                      <a:lnTo>
                        <a:pt x="202" y="460"/>
                      </a:lnTo>
                      <a:lnTo>
                        <a:pt x="200" y="460"/>
                      </a:lnTo>
                      <a:lnTo>
                        <a:pt x="200" y="460"/>
                      </a:lnTo>
                      <a:lnTo>
                        <a:pt x="200" y="460"/>
                      </a:lnTo>
                      <a:lnTo>
                        <a:pt x="199" y="460"/>
                      </a:lnTo>
                      <a:lnTo>
                        <a:pt x="199" y="460"/>
                      </a:lnTo>
                      <a:lnTo>
                        <a:pt x="199" y="460"/>
                      </a:lnTo>
                      <a:lnTo>
                        <a:pt x="199" y="462"/>
                      </a:lnTo>
                      <a:lnTo>
                        <a:pt x="197" y="462"/>
                      </a:lnTo>
                      <a:lnTo>
                        <a:pt x="197" y="462"/>
                      </a:lnTo>
                      <a:lnTo>
                        <a:pt x="197" y="462"/>
                      </a:lnTo>
                      <a:lnTo>
                        <a:pt x="195" y="462"/>
                      </a:lnTo>
                      <a:lnTo>
                        <a:pt x="195" y="463"/>
                      </a:lnTo>
                      <a:lnTo>
                        <a:pt x="195" y="463"/>
                      </a:lnTo>
                      <a:lnTo>
                        <a:pt x="195" y="463"/>
                      </a:lnTo>
                      <a:lnTo>
                        <a:pt x="195" y="463"/>
                      </a:lnTo>
                      <a:lnTo>
                        <a:pt x="195" y="465"/>
                      </a:lnTo>
                      <a:lnTo>
                        <a:pt x="193" y="465"/>
                      </a:lnTo>
                      <a:lnTo>
                        <a:pt x="193" y="465"/>
                      </a:lnTo>
                      <a:lnTo>
                        <a:pt x="193" y="467"/>
                      </a:lnTo>
                      <a:lnTo>
                        <a:pt x="193" y="467"/>
                      </a:lnTo>
                      <a:lnTo>
                        <a:pt x="193" y="467"/>
                      </a:lnTo>
                      <a:lnTo>
                        <a:pt x="193" y="469"/>
                      </a:lnTo>
                      <a:lnTo>
                        <a:pt x="193" y="469"/>
                      </a:lnTo>
                      <a:lnTo>
                        <a:pt x="193" y="469"/>
                      </a:lnTo>
                      <a:lnTo>
                        <a:pt x="193" y="469"/>
                      </a:lnTo>
                      <a:lnTo>
                        <a:pt x="193" y="471"/>
                      </a:lnTo>
                      <a:lnTo>
                        <a:pt x="191" y="471"/>
                      </a:lnTo>
                      <a:lnTo>
                        <a:pt x="191" y="471"/>
                      </a:lnTo>
                      <a:lnTo>
                        <a:pt x="191" y="473"/>
                      </a:lnTo>
                      <a:lnTo>
                        <a:pt x="191" y="473"/>
                      </a:lnTo>
                      <a:lnTo>
                        <a:pt x="191" y="473"/>
                      </a:lnTo>
                      <a:lnTo>
                        <a:pt x="191" y="475"/>
                      </a:lnTo>
                      <a:lnTo>
                        <a:pt x="191" y="475"/>
                      </a:lnTo>
                      <a:lnTo>
                        <a:pt x="191" y="475"/>
                      </a:lnTo>
                      <a:lnTo>
                        <a:pt x="191" y="475"/>
                      </a:lnTo>
                      <a:lnTo>
                        <a:pt x="189" y="475"/>
                      </a:lnTo>
                      <a:lnTo>
                        <a:pt x="189" y="475"/>
                      </a:lnTo>
                      <a:lnTo>
                        <a:pt x="189" y="475"/>
                      </a:lnTo>
                      <a:lnTo>
                        <a:pt x="189" y="477"/>
                      </a:lnTo>
                      <a:lnTo>
                        <a:pt x="189" y="477"/>
                      </a:lnTo>
                      <a:lnTo>
                        <a:pt x="187" y="477"/>
                      </a:lnTo>
                      <a:lnTo>
                        <a:pt x="187" y="477"/>
                      </a:lnTo>
                      <a:lnTo>
                        <a:pt x="187" y="479"/>
                      </a:lnTo>
                      <a:lnTo>
                        <a:pt x="187" y="479"/>
                      </a:lnTo>
                      <a:lnTo>
                        <a:pt x="187" y="479"/>
                      </a:lnTo>
                      <a:lnTo>
                        <a:pt x="187" y="479"/>
                      </a:lnTo>
                      <a:lnTo>
                        <a:pt x="185" y="479"/>
                      </a:lnTo>
                      <a:lnTo>
                        <a:pt x="185" y="481"/>
                      </a:lnTo>
                      <a:lnTo>
                        <a:pt x="185" y="481"/>
                      </a:lnTo>
                      <a:lnTo>
                        <a:pt x="183" y="481"/>
                      </a:lnTo>
                      <a:lnTo>
                        <a:pt x="183" y="481"/>
                      </a:lnTo>
                      <a:lnTo>
                        <a:pt x="183" y="483"/>
                      </a:lnTo>
                      <a:lnTo>
                        <a:pt x="183" y="483"/>
                      </a:lnTo>
                      <a:lnTo>
                        <a:pt x="183" y="481"/>
                      </a:lnTo>
                      <a:lnTo>
                        <a:pt x="183" y="481"/>
                      </a:lnTo>
                      <a:lnTo>
                        <a:pt x="181" y="481"/>
                      </a:lnTo>
                      <a:lnTo>
                        <a:pt x="181" y="481"/>
                      </a:lnTo>
                      <a:lnTo>
                        <a:pt x="181" y="481"/>
                      </a:lnTo>
                      <a:lnTo>
                        <a:pt x="179" y="481"/>
                      </a:lnTo>
                      <a:lnTo>
                        <a:pt x="179" y="481"/>
                      </a:lnTo>
                      <a:lnTo>
                        <a:pt x="179" y="481"/>
                      </a:lnTo>
                      <a:lnTo>
                        <a:pt x="179" y="483"/>
                      </a:lnTo>
                      <a:lnTo>
                        <a:pt x="179" y="483"/>
                      </a:lnTo>
                      <a:lnTo>
                        <a:pt x="179" y="483"/>
                      </a:lnTo>
                      <a:lnTo>
                        <a:pt x="179" y="485"/>
                      </a:lnTo>
                      <a:lnTo>
                        <a:pt x="177" y="485"/>
                      </a:lnTo>
                      <a:lnTo>
                        <a:pt x="177" y="485"/>
                      </a:lnTo>
                      <a:lnTo>
                        <a:pt x="177" y="485"/>
                      </a:lnTo>
                      <a:lnTo>
                        <a:pt x="177" y="485"/>
                      </a:lnTo>
                      <a:lnTo>
                        <a:pt x="177" y="485"/>
                      </a:lnTo>
                      <a:lnTo>
                        <a:pt x="177" y="486"/>
                      </a:lnTo>
                      <a:lnTo>
                        <a:pt x="176" y="486"/>
                      </a:lnTo>
                      <a:lnTo>
                        <a:pt x="176" y="485"/>
                      </a:lnTo>
                      <a:lnTo>
                        <a:pt x="176" y="485"/>
                      </a:lnTo>
                      <a:lnTo>
                        <a:pt x="176" y="485"/>
                      </a:lnTo>
                      <a:lnTo>
                        <a:pt x="174" y="485"/>
                      </a:lnTo>
                      <a:lnTo>
                        <a:pt x="174" y="485"/>
                      </a:lnTo>
                      <a:lnTo>
                        <a:pt x="174" y="485"/>
                      </a:lnTo>
                      <a:lnTo>
                        <a:pt x="174" y="485"/>
                      </a:lnTo>
                      <a:lnTo>
                        <a:pt x="174" y="483"/>
                      </a:lnTo>
                      <a:lnTo>
                        <a:pt x="174" y="483"/>
                      </a:lnTo>
                      <a:lnTo>
                        <a:pt x="174" y="485"/>
                      </a:lnTo>
                      <a:lnTo>
                        <a:pt x="174" y="485"/>
                      </a:lnTo>
                      <a:lnTo>
                        <a:pt x="174" y="483"/>
                      </a:lnTo>
                      <a:lnTo>
                        <a:pt x="176" y="483"/>
                      </a:lnTo>
                      <a:lnTo>
                        <a:pt x="176" y="483"/>
                      </a:lnTo>
                      <a:lnTo>
                        <a:pt x="176" y="483"/>
                      </a:lnTo>
                      <a:lnTo>
                        <a:pt x="176" y="481"/>
                      </a:lnTo>
                      <a:lnTo>
                        <a:pt x="176" y="481"/>
                      </a:lnTo>
                      <a:lnTo>
                        <a:pt x="176" y="481"/>
                      </a:lnTo>
                      <a:lnTo>
                        <a:pt x="176" y="479"/>
                      </a:lnTo>
                      <a:lnTo>
                        <a:pt x="174" y="479"/>
                      </a:lnTo>
                      <a:lnTo>
                        <a:pt x="174" y="481"/>
                      </a:lnTo>
                      <a:lnTo>
                        <a:pt x="174" y="481"/>
                      </a:lnTo>
                      <a:lnTo>
                        <a:pt x="174" y="481"/>
                      </a:lnTo>
                      <a:lnTo>
                        <a:pt x="172" y="481"/>
                      </a:lnTo>
                      <a:lnTo>
                        <a:pt x="172" y="481"/>
                      </a:lnTo>
                      <a:lnTo>
                        <a:pt x="172" y="481"/>
                      </a:lnTo>
                      <a:lnTo>
                        <a:pt x="172" y="481"/>
                      </a:lnTo>
                      <a:lnTo>
                        <a:pt x="174" y="481"/>
                      </a:lnTo>
                      <a:lnTo>
                        <a:pt x="174" y="483"/>
                      </a:lnTo>
                      <a:lnTo>
                        <a:pt x="172" y="483"/>
                      </a:lnTo>
                      <a:lnTo>
                        <a:pt x="172" y="483"/>
                      </a:lnTo>
                      <a:lnTo>
                        <a:pt x="172" y="483"/>
                      </a:lnTo>
                      <a:lnTo>
                        <a:pt x="172" y="483"/>
                      </a:lnTo>
                      <a:lnTo>
                        <a:pt x="170" y="483"/>
                      </a:lnTo>
                      <a:lnTo>
                        <a:pt x="170" y="483"/>
                      </a:lnTo>
                      <a:lnTo>
                        <a:pt x="170" y="481"/>
                      </a:lnTo>
                      <a:lnTo>
                        <a:pt x="170" y="481"/>
                      </a:lnTo>
                      <a:lnTo>
                        <a:pt x="170" y="481"/>
                      </a:lnTo>
                      <a:lnTo>
                        <a:pt x="170" y="481"/>
                      </a:lnTo>
                      <a:lnTo>
                        <a:pt x="170" y="483"/>
                      </a:lnTo>
                      <a:lnTo>
                        <a:pt x="168" y="483"/>
                      </a:lnTo>
                      <a:lnTo>
                        <a:pt x="168" y="483"/>
                      </a:lnTo>
                      <a:lnTo>
                        <a:pt x="168" y="483"/>
                      </a:lnTo>
                      <a:lnTo>
                        <a:pt x="168" y="483"/>
                      </a:lnTo>
                      <a:lnTo>
                        <a:pt x="166" y="483"/>
                      </a:lnTo>
                      <a:lnTo>
                        <a:pt x="166" y="483"/>
                      </a:lnTo>
                      <a:lnTo>
                        <a:pt x="166" y="483"/>
                      </a:lnTo>
                      <a:lnTo>
                        <a:pt x="166" y="483"/>
                      </a:lnTo>
                      <a:lnTo>
                        <a:pt x="166" y="481"/>
                      </a:lnTo>
                      <a:lnTo>
                        <a:pt x="164" y="481"/>
                      </a:lnTo>
                      <a:lnTo>
                        <a:pt x="164" y="483"/>
                      </a:lnTo>
                      <a:lnTo>
                        <a:pt x="164" y="483"/>
                      </a:lnTo>
                      <a:lnTo>
                        <a:pt x="164" y="481"/>
                      </a:lnTo>
                      <a:lnTo>
                        <a:pt x="162" y="481"/>
                      </a:lnTo>
                      <a:lnTo>
                        <a:pt x="162" y="483"/>
                      </a:lnTo>
                      <a:lnTo>
                        <a:pt x="162" y="483"/>
                      </a:lnTo>
                      <a:lnTo>
                        <a:pt x="162" y="483"/>
                      </a:lnTo>
                      <a:lnTo>
                        <a:pt x="162" y="483"/>
                      </a:lnTo>
                      <a:lnTo>
                        <a:pt x="160" y="483"/>
                      </a:lnTo>
                      <a:lnTo>
                        <a:pt x="160" y="483"/>
                      </a:lnTo>
                      <a:lnTo>
                        <a:pt x="160" y="485"/>
                      </a:lnTo>
                      <a:lnTo>
                        <a:pt x="160" y="485"/>
                      </a:lnTo>
                      <a:lnTo>
                        <a:pt x="158" y="485"/>
                      </a:lnTo>
                      <a:lnTo>
                        <a:pt x="158" y="485"/>
                      </a:lnTo>
                      <a:lnTo>
                        <a:pt x="160" y="485"/>
                      </a:lnTo>
                      <a:lnTo>
                        <a:pt x="160" y="485"/>
                      </a:lnTo>
                      <a:lnTo>
                        <a:pt x="160" y="486"/>
                      </a:lnTo>
                      <a:lnTo>
                        <a:pt x="160" y="486"/>
                      </a:lnTo>
                      <a:lnTo>
                        <a:pt x="158" y="486"/>
                      </a:lnTo>
                      <a:lnTo>
                        <a:pt x="158" y="486"/>
                      </a:lnTo>
                      <a:lnTo>
                        <a:pt x="156" y="486"/>
                      </a:lnTo>
                      <a:lnTo>
                        <a:pt x="156" y="486"/>
                      </a:lnTo>
                      <a:lnTo>
                        <a:pt x="156" y="486"/>
                      </a:lnTo>
                      <a:lnTo>
                        <a:pt x="156" y="485"/>
                      </a:lnTo>
                      <a:lnTo>
                        <a:pt x="156" y="485"/>
                      </a:lnTo>
                      <a:lnTo>
                        <a:pt x="156" y="486"/>
                      </a:lnTo>
                      <a:lnTo>
                        <a:pt x="155" y="486"/>
                      </a:lnTo>
                      <a:lnTo>
                        <a:pt x="155" y="485"/>
                      </a:lnTo>
                      <a:lnTo>
                        <a:pt x="155" y="485"/>
                      </a:lnTo>
                      <a:lnTo>
                        <a:pt x="155" y="485"/>
                      </a:lnTo>
                      <a:lnTo>
                        <a:pt x="155" y="485"/>
                      </a:lnTo>
                      <a:lnTo>
                        <a:pt x="156" y="485"/>
                      </a:lnTo>
                      <a:lnTo>
                        <a:pt x="156" y="485"/>
                      </a:lnTo>
                      <a:lnTo>
                        <a:pt x="155" y="485"/>
                      </a:lnTo>
                      <a:lnTo>
                        <a:pt x="155" y="485"/>
                      </a:lnTo>
                      <a:lnTo>
                        <a:pt x="153" y="485"/>
                      </a:lnTo>
                      <a:lnTo>
                        <a:pt x="153" y="483"/>
                      </a:lnTo>
                      <a:lnTo>
                        <a:pt x="155" y="483"/>
                      </a:lnTo>
                      <a:lnTo>
                        <a:pt x="155" y="483"/>
                      </a:lnTo>
                      <a:lnTo>
                        <a:pt x="156" y="483"/>
                      </a:lnTo>
                      <a:lnTo>
                        <a:pt x="156" y="483"/>
                      </a:lnTo>
                      <a:lnTo>
                        <a:pt x="156" y="481"/>
                      </a:lnTo>
                      <a:lnTo>
                        <a:pt x="156" y="481"/>
                      </a:lnTo>
                      <a:lnTo>
                        <a:pt x="156" y="479"/>
                      </a:lnTo>
                      <a:lnTo>
                        <a:pt x="155" y="479"/>
                      </a:lnTo>
                      <a:lnTo>
                        <a:pt x="155" y="481"/>
                      </a:lnTo>
                      <a:lnTo>
                        <a:pt x="155" y="481"/>
                      </a:lnTo>
                      <a:lnTo>
                        <a:pt x="155" y="481"/>
                      </a:lnTo>
                      <a:lnTo>
                        <a:pt x="153" y="481"/>
                      </a:lnTo>
                      <a:lnTo>
                        <a:pt x="153" y="481"/>
                      </a:lnTo>
                      <a:lnTo>
                        <a:pt x="153" y="481"/>
                      </a:lnTo>
                      <a:lnTo>
                        <a:pt x="153" y="481"/>
                      </a:lnTo>
                      <a:lnTo>
                        <a:pt x="151" y="481"/>
                      </a:lnTo>
                      <a:lnTo>
                        <a:pt x="151" y="481"/>
                      </a:lnTo>
                      <a:lnTo>
                        <a:pt x="151" y="481"/>
                      </a:lnTo>
                      <a:lnTo>
                        <a:pt x="151" y="479"/>
                      </a:lnTo>
                      <a:lnTo>
                        <a:pt x="149" y="479"/>
                      </a:lnTo>
                      <a:lnTo>
                        <a:pt x="149" y="479"/>
                      </a:lnTo>
                      <a:lnTo>
                        <a:pt x="147" y="479"/>
                      </a:lnTo>
                      <a:lnTo>
                        <a:pt x="147" y="479"/>
                      </a:lnTo>
                      <a:lnTo>
                        <a:pt x="147" y="479"/>
                      </a:lnTo>
                      <a:lnTo>
                        <a:pt x="147" y="479"/>
                      </a:lnTo>
                      <a:lnTo>
                        <a:pt x="145" y="479"/>
                      </a:lnTo>
                      <a:lnTo>
                        <a:pt x="145" y="479"/>
                      </a:lnTo>
                      <a:lnTo>
                        <a:pt x="145" y="481"/>
                      </a:lnTo>
                      <a:lnTo>
                        <a:pt x="145" y="481"/>
                      </a:lnTo>
                      <a:lnTo>
                        <a:pt x="145" y="479"/>
                      </a:lnTo>
                      <a:lnTo>
                        <a:pt x="145" y="479"/>
                      </a:lnTo>
                      <a:lnTo>
                        <a:pt x="143" y="479"/>
                      </a:lnTo>
                      <a:lnTo>
                        <a:pt x="143" y="479"/>
                      </a:lnTo>
                      <a:lnTo>
                        <a:pt x="143" y="481"/>
                      </a:lnTo>
                      <a:lnTo>
                        <a:pt x="141" y="481"/>
                      </a:lnTo>
                      <a:lnTo>
                        <a:pt x="141" y="479"/>
                      </a:lnTo>
                      <a:lnTo>
                        <a:pt x="141" y="479"/>
                      </a:lnTo>
                      <a:lnTo>
                        <a:pt x="141" y="479"/>
                      </a:lnTo>
                      <a:lnTo>
                        <a:pt x="139" y="479"/>
                      </a:lnTo>
                      <a:lnTo>
                        <a:pt x="139" y="479"/>
                      </a:lnTo>
                      <a:lnTo>
                        <a:pt x="139" y="479"/>
                      </a:lnTo>
                      <a:lnTo>
                        <a:pt x="137" y="479"/>
                      </a:lnTo>
                      <a:lnTo>
                        <a:pt x="137" y="479"/>
                      </a:lnTo>
                      <a:lnTo>
                        <a:pt x="137" y="481"/>
                      </a:lnTo>
                      <a:lnTo>
                        <a:pt x="135" y="481"/>
                      </a:lnTo>
                      <a:lnTo>
                        <a:pt x="135" y="481"/>
                      </a:lnTo>
                      <a:lnTo>
                        <a:pt x="135" y="481"/>
                      </a:lnTo>
                      <a:lnTo>
                        <a:pt x="133" y="481"/>
                      </a:lnTo>
                      <a:lnTo>
                        <a:pt x="133" y="481"/>
                      </a:lnTo>
                      <a:lnTo>
                        <a:pt x="133" y="481"/>
                      </a:lnTo>
                      <a:lnTo>
                        <a:pt x="132" y="481"/>
                      </a:lnTo>
                      <a:lnTo>
                        <a:pt x="132" y="481"/>
                      </a:lnTo>
                      <a:lnTo>
                        <a:pt x="132" y="481"/>
                      </a:lnTo>
                      <a:lnTo>
                        <a:pt x="130" y="481"/>
                      </a:lnTo>
                      <a:lnTo>
                        <a:pt x="130" y="483"/>
                      </a:lnTo>
                      <a:lnTo>
                        <a:pt x="130" y="483"/>
                      </a:lnTo>
                      <a:lnTo>
                        <a:pt x="130" y="483"/>
                      </a:lnTo>
                      <a:lnTo>
                        <a:pt x="128" y="483"/>
                      </a:lnTo>
                      <a:lnTo>
                        <a:pt x="128" y="481"/>
                      </a:lnTo>
                      <a:lnTo>
                        <a:pt x="128" y="481"/>
                      </a:lnTo>
                      <a:lnTo>
                        <a:pt x="128" y="481"/>
                      </a:lnTo>
                      <a:lnTo>
                        <a:pt x="126" y="481"/>
                      </a:lnTo>
                      <a:lnTo>
                        <a:pt x="126" y="481"/>
                      </a:lnTo>
                      <a:lnTo>
                        <a:pt x="124" y="481"/>
                      </a:lnTo>
                      <a:lnTo>
                        <a:pt x="124" y="481"/>
                      </a:lnTo>
                      <a:lnTo>
                        <a:pt x="124" y="481"/>
                      </a:lnTo>
                      <a:lnTo>
                        <a:pt x="122" y="481"/>
                      </a:lnTo>
                      <a:lnTo>
                        <a:pt x="122" y="481"/>
                      </a:lnTo>
                      <a:lnTo>
                        <a:pt x="122" y="483"/>
                      </a:lnTo>
                      <a:lnTo>
                        <a:pt x="120" y="483"/>
                      </a:lnTo>
                      <a:lnTo>
                        <a:pt x="120" y="483"/>
                      </a:lnTo>
                      <a:lnTo>
                        <a:pt x="120" y="483"/>
                      </a:lnTo>
                      <a:lnTo>
                        <a:pt x="118" y="483"/>
                      </a:lnTo>
                      <a:lnTo>
                        <a:pt x="118" y="483"/>
                      </a:lnTo>
                      <a:lnTo>
                        <a:pt x="118" y="483"/>
                      </a:lnTo>
                      <a:lnTo>
                        <a:pt x="118" y="485"/>
                      </a:lnTo>
                      <a:lnTo>
                        <a:pt x="118" y="485"/>
                      </a:lnTo>
                      <a:lnTo>
                        <a:pt x="116" y="485"/>
                      </a:lnTo>
                      <a:lnTo>
                        <a:pt x="116" y="485"/>
                      </a:lnTo>
                      <a:lnTo>
                        <a:pt x="116" y="485"/>
                      </a:lnTo>
                      <a:lnTo>
                        <a:pt x="114" y="485"/>
                      </a:lnTo>
                      <a:lnTo>
                        <a:pt x="114" y="485"/>
                      </a:lnTo>
                      <a:lnTo>
                        <a:pt x="114" y="486"/>
                      </a:lnTo>
                      <a:lnTo>
                        <a:pt x="114" y="486"/>
                      </a:lnTo>
                      <a:lnTo>
                        <a:pt x="114" y="486"/>
                      </a:lnTo>
                      <a:lnTo>
                        <a:pt x="114" y="486"/>
                      </a:lnTo>
                      <a:lnTo>
                        <a:pt x="114" y="488"/>
                      </a:lnTo>
                      <a:lnTo>
                        <a:pt x="114" y="488"/>
                      </a:lnTo>
                      <a:lnTo>
                        <a:pt x="114" y="488"/>
                      </a:lnTo>
                      <a:lnTo>
                        <a:pt x="114" y="488"/>
                      </a:lnTo>
                      <a:lnTo>
                        <a:pt x="114" y="490"/>
                      </a:lnTo>
                      <a:lnTo>
                        <a:pt x="114" y="490"/>
                      </a:lnTo>
                      <a:lnTo>
                        <a:pt x="114" y="490"/>
                      </a:lnTo>
                      <a:lnTo>
                        <a:pt x="114" y="490"/>
                      </a:lnTo>
                      <a:lnTo>
                        <a:pt x="112" y="490"/>
                      </a:lnTo>
                      <a:lnTo>
                        <a:pt x="112" y="490"/>
                      </a:lnTo>
                      <a:lnTo>
                        <a:pt x="112" y="492"/>
                      </a:lnTo>
                      <a:lnTo>
                        <a:pt x="112" y="492"/>
                      </a:lnTo>
                      <a:lnTo>
                        <a:pt x="112" y="492"/>
                      </a:lnTo>
                      <a:lnTo>
                        <a:pt x="111" y="492"/>
                      </a:lnTo>
                      <a:lnTo>
                        <a:pt x="111" y="492"/>
                      </a:lnTo>
                      <a:lnTo>
                        <a:pt x="111" y="492"/>
                      </a:lnTo>
                      <a:lnTo>
                        <a:pt x="109" y="492"/>
                      </a:lnTo>
                      <a:lnTo>
                        <a:pt x="109" y="492"/>
                      </a:lnTo>
                      <a:lnTo>
                        <a:pt x="109" y="492"/>
                      </a:lnTo>
                      <a:lnTo>
                        <a:pt x="109" y="492"/>
                      </a:lnTo>
                      <a:lnTo>
                        <a:pt x="109" y="492"/>
                      </a:lnTo>
                      <a:lnTo>
                        <a:pt x="109" y="492"/>
                      </a:lnTo>
                      <a:lnTo>
                        <a:pt x="107" y="492"/>
                      </a:lnTo>
                      <a:lnTo>
                        <a:pt x="107" y="492"/>
                      </a:lnTo>
                      <a:lnTo>
                        <a:pt x="107" y="492"/>
                      </a:lnTo>
                      <a:lnTo>
                        <a:pt x="107" y="492"/>
                      </a:lnTo>
                      <a:lnTo>
                        <a:pt x="107" y="492"/>
                      </a:lnTo>
                      <a:lnTo>
                        <a:pt x="105" y="492"/>
                      </a:lnTo>
                      <a:lnTo>
                        <a:pt x="105" y="492"/>
                      </a:lnTo>
                      <a:lnTo>
                        <a:pt x="105" y="492"/>
                      </a:lnTo>
                      <a:lnTo>
                        <a:pt x="103" y="492"/>
                      </a:lnTo>
                      <a:lnTo>
                        <a:pt x="103" y="492"/>
                      </a:lnTo>
                      <a:lnTo>
                        <a:pt x="103" y="492"/>
                      </a:lnTo>
                      <a:lnTo>
                        <a:pt x="103" y="492"/>
                      </a:lnTo>
                      <a:lnTo>
                        <a:pt x="103" y="492"/>
                      </a:lnTo>
                      <a:lnTo>
                        <a:pt x="101" y="492"/>
                      </a:lnTo>
                      <a:lnTo>
                        <a:pt x="101" y="492"/>
                      </a:lnTo>
                      <a:lnTo>
                        <a:pt x="101" y="494"/>
                      </a:lnTo>
                      <a:lnTo>
                        <a:pt x="101" y="494"/>
                      </a:lnTo>
                      <a:lnTo>
                        <a:pt x="101" y="496"/>
                      </a:lnTo>
                      <a:lnTo>
                        <a:pt x="101" y="496"/>
                      </a:lnTo>
                      <a:lnTo>
                        <a:pt x="99" y="496"/>
                      </a:lnTo>
                      <a:lnTo>
                        <a:pt x="99" y="496"/>
                      </a:lnTo>
                      <a:lnTo>
                        <a:pt x="99" y="496"/>
                      </a:lnTo>
                      <a:lnTo>
                        <a:pt x="97" y="496"/>
                      </a:lnTo>
                      <a:lnTo>
                        <a:pt x="97" y="496"/>
                      </a:lnTo>
                      <a:lnTo>
                        <a:pt x="97" y="498"/>
                      </a:lnTo>
                      <a:lnTo>
                        <a:pt x="97" y="498"/>
                      </a:lnTo>
                      <a:lnTo>
                        <a:pt x="95" y="498"/>
                      </a:lnTo>
                      <a:lnTo>
                        <a:pt x="95" y="498"/>
                      </a:lnTo>
                      <a:lnTo>
                        <a:pt x="95" y="498"/>
                      </a:lnTo>
                      <a:lnTo>
                        <a:pt x="93" y="498"/>
                      </a:lnTo>
                      <a:lnTo>
                        <a:pt x="93" y="500"/>
                      </a:lnTo>
                      <a:lnTo>
                        <a:pt x="93" y="500"/>
                      </a:lnTo>
                      <a:lnTo>
                        <a:pt x="95" y="500"/>
                      </a:lnTo>
                      <a:lnTo>
                        <a:pt x="95" y="500"/>
                      </a:lnTo>
                      <a:lnTo>
                        <a:pt x="95" y="500"/>
                      </a:lnTo>
                      <a:lnTo>
                        <a:pt x="95" y="502"/>
                      </a:lnTo>
                      <a:lnTo>
                        <a:pt x="95" y="502"/>
                      </a:lnTo>
                      <a:lnTo>
                        <a:pt x="93" y="502"/>
                      </a:lnTo>
                      <a:lnTo>
                        <a:pt x="93" y="502"/>
                      </a:lnTo>
                      <a:lnTo>
                        <a:pt x="93" y="502"/>
                      </a:lnTo>
                      <a:lnTo>
                        <a:pt x="93" y="500"/>
                      </a:lnTo>
                      <a:lnTo>
                        <a:pt x="91" y="500"/>
                      </a:lnTo>
                      <a:lnTo>
                        <a:pt x="91" y="502"/>
                      </a:lnTo>
                      <a:lnTo>
                        <a:pt x="91" y="502"/>
                      </a:lnTo>
                      <a:lnTo>
                        <a:pt x="91" y="502"/>
                      </a:lnTo>
                      <a:lnTo>
                        <a:pt x="91" y="504"/>
                      </a:lnTo>
                      <a:lnTo>
                        <a:pt x="91" y="504"/>
                      </a:lnTo>
                      <a:lnTo>
                        <a:pt x="89" y="504"/>
                      </a:lnTo>
                      <a:lnTo>
                        <a:pt x="89" y="504"/>
                      </a:lnTo>
                      <a:lnTo>
                        <a:pt x="89" y="502"/>
                      </a:lnTo>
                      <a:lnTo>
                        <a:pt x="88" y="502"/>
                      </a:lnTo>
                      <a:lnTo>
                        <a:pt x="88" y="504"/>
                      </a:lnTo>
                      <a:lnTo>
                        <a:pt x="88" y="504"/>
                      </a:lnTo>
                      <a:lnTo>
                        <a:pt x="88" y="504"/>
                      </a:lnTo>
                      <a:lnTo>
                        <a:pt x="88" y="506"/>
                      </a:lnTo>
                      <a:lnTo>
                        <a:pt x="88" y="506"/>
                      </a:lnTo>
                      <a:lnTo>
                        <a:pt x="86" y="506"/>
                      </a:lnTo>
                      <a:lnTo>
                        <a:pt x="86" y="506"/>
                      </a:lnTo>
                      <a:lnTo>
                        <a:pt x="86" y="506"/>
                      </a:lnTo>
                      <a:lnTo>
                        <a:pt x="86" y="506"/>
                      </a:lnTo>
                      <a:lnTo>
                        <a:pt x="86" y="506"/>
                      </a:lnTo>
                      <a:lnTo>
                        <a:pt x="84" y="506"/>
                      </a:lnTo>
                      <a:lnTo>
                        <a:pt x="84" y="506"/>
                      </a:lnTo>
                      <a:lnTo>
                        <a:pt x="84" y="504"/>
                      </a:lnTo>
                      <a:lnTo>
                        <a:pt x="82" y="504"/>
                      </a:lnTo>
                      <a:lnTo>
                        <a:pt x="82" y="504"/>
                      </a:lnTo>
                      <a:lnTo>
                        <a:pt x="82" y="504"/>
                      </a:lnTo>
                      <a:lnTo>
                        <a:pt x="82" y="506"/>
                      </a:lnTo>
                      <a:lnTo>
                        <a:pt x="82" y="506"/>
                      </a:lnTo>
                      <a:lnTo>
                        <a:pt x="80" y="506"/>
                      </a:lnTo>
                      <a:lnTo>
                        <a:pt x="80" y="506"/>
                      </a:lnTo>
                      <a:lnTo>
                        <a:pt x="80" y="506"/>
                      </a:lnTo>
                      <a:lnTo>
                        <a:pt x="80" y="506"/>
                      </a:lnTo>
                      <a:lnTo>
                        <a:pt x="78" y="506"/>
                      </a:lnTo>
                      <a:lnTo>
                        <a:pt x="78" y="506"/>
                      </a:lnTo>
                      <a:lnTo>
                        <a:pt x="78" y="504"/>
                      </a:lnTo>
                      <a:lnTo>
                        <a:pt x="76" y="504"/>
                      </a:lnTo>
                      <a:lnTo>
                        <a:pt x="76" y="504"/>
                      </a:lnTo>
                      <a:lnTo>
                        <a:pt x="76" y="504"/>
                      </a:lnTo>
                      <a:lnTo>
                        <a:pt x="76" y="504"/>
                      </a:lnTo>
                      <a:lnTo>
                        <a:pt x="76" y="504"/>
                      </a:lnTo>
                      <a:lnTo>
                        <a:pt x="74" y="504"/>
                      </a:lnTo>
                      <a:lnTo>
                        <a:pt x="74" y="504"/>
                      </a:lnTo>
                      <a:lnTo>
                        <a:pt x="74" y="504"/>
                      </a:lnTo>
                      <a:lnTo>
                        <a:pt x="74" y="504"/>
                      </a:lnTo>
                      <a:lnTo>
                        <a:pt x="72" y="504"/>
                      </a:lnTo>
                      <a:lnTo>
                        <a:pt x="72" y="504"/>
                      </a:lnTo>
                      <a:lnTo>
                        <a:pt x="72" y="504"/>
                      </a:lnTo>
                      <a:lnTo>
                        <a:pt x="70" y="504"/>
                      </a:lnTo>
                      <a:lnTo>
                        <a:pt x="70" y="504"/>
                      </a:lnTo>
                      <a:lnTo>
                        <a:pt x="70" y="504"/>
                      </a:lnTo>
                      <a:lnTo>
                        <a:pt x="70" y="504"/>
                      </a:lnTo>
                      <a:lnTo>
                        <a:pt x="68" y="504"/>
                      </a:lnTo>
                      <a:lnTo>
                        <a:pt x="68" y="504"/>
                      </a:lnTo>
                      <a:lnTo>
                        <a:pt x="68" y="504"/>
                      </a:lnTo>
                      <a:lnTo>
                        <a:pt x="67" y="504"/>
                      </a:lnTo>
                      <a:lnTo>
                        <a:pt x="67" y="504"/>
                      </a:lnTo>
                      <a:lnTo>
                        <a:pt x="67" y="504"/>
                      </a:lnTo>
                      <a:lnTo>
                        <a:pt x="67" y="504"/>
                      </a:lnTo>
                      <a:lnTo>
                        <a:pt x="65" y="504"/>
                      </a:lnTo>
                      <a:lnTo>
                        <a:pt x="65" y="504"/>
                      </a:lnTo>
                      <a:lnTo>
                        <a:pt x="65" y="504"/>
                      </a:lnTo>
                      <a:lnTo>
                        <a:pt x="65" y="504"/>
                      </a:lnTo>
                      <a:lnTo>
                        <a:pt x="63" y="504"/>
                      </a:lnTo>
                      <a:lnTo>
                        <a:pt x="63" y="504"/>
                      </a:lnTo>
                      <a:lnTo>
                        <a:pt x="63" y="504"/>
                      </a:lnTo>
                      <a:lnTo>
                        <a:pt x="61" y="504"/>
                      </a:lnTo>
                      <a:lnTo>
                        <a:pt x="61" y="504"/>
                      </a:lnTo>
                      <a:lnTo>
                        <a:pt x="61" y="504"/>
                      </a:lnTo>
                      <a:lnTo>
                        <a:pt x="61" y="502"/>
                      </a:lnTo>
                      <a:lnTo>
                        <a:pt x="59" y="502"/>
                      </a:lnTo>
                      <a:lnTo>
                        <a:pt x="59" y="502"/>
                      </a:lnTo>
                      <a:lnTo>
                        <a:pt x="59" y="502"/>
                      </a:lnTo>
                      <a:lnTo>
                        <a:pt x="59" y="502"/>
                      </a:lnTo>
                      <a:lnTo>
                        <a:pt x="57" y="502"/>
                      </a:lnTo>
                      <a:lnTo>
                        <a:pt x="57" y="500"/>
                      </a:lnTo>
                      <a:lnTo>
                        <a:pt x="57" y="500"/>
                      </a:lnTo>
                      <a:lnTo>
                        <a:pt x="55" y="500"/>
                      </a:lnTo>
                      <a:lnTo>
                        <a:pt x="55" y="500"/>
                      </a:lnTo>
                      <a:lnTo>
                        <a:pt x="55" y="500"/>
                      </a:lnTo>
                      <a:lnTo>
                        <a:pt x="55" y="500"/>
                      </a:lnTo>
                      <a:lnTo>
                        <a:pt x="53" y="500"/>
                      </a:lnTo>
                      <a:lnTo>
                        <a:pt x="53" y="500"/>
                      </a:lnTo>
                      <a:lnTo>
                        <a:pt x="53" y="500"/>
                      </a:lnTo>
                      <a:lnTo>
                        <a:pt x="51" y="500"/>
                      </a:lnTo>
                      <a:lnTo>
                        <a:pt x="51" y="500"/>
                      </a:lnTo>
                      <a:lnTo>
                        <a:pt x="51" y="498"/>
                      </a:lnTo>
                      <a:lnTo>
                        <a:pt x="51" y="498"/>
                      </a:lnTo>
                      <a:lnTo>
                        <a:pt x="51" y="498"/>
                      </a:lnTo>
                      <a:lnTo>
                        <a:pt x="51" y="496"/>
                      </a:lnTo>
                      <a:lnTo>
                        <a:pt x="49" y="496"/>
                      </a:lnTo>
                      <a:lnTo>
                        <a:pt x="49" y="496"/>
                      </a:lnTo>
                      <a:lnTo>
                        <a:pt x="49" y="496"/>
                      </a:lnTo>
                      <a:lnTo>
                        <a:pt x="49" y="494"/>
                      </a:lnTo>
                      <a:lnTo>
                        <a:pt x="49" y="494"/>
                      </a:lnTo>
                      <a:lnTo>
                        <a:pt x="49" y="494"/>
                      </a:lnTo>
                      <a:lnTo>
                        <a:pt x="47" y="494"/>
                      </a:lnTo>
                      <a:lnTo>
                        <a:pt x="47" y="494"/>
                      </a:lnTo>
                      <a:lnTo>
                        <a:pt x="47" y="492"/>
                      </a:lnTo>
                      <a:lnTo>
                        <a:pt x="47" y="492"/>
                      </a:lnTo>
                      <a:lnTo>
                        <a:pt x="47" y="492"/>
                      </a:lnTo>
                      <a:lnTo>
                        <a:pt x="45" y="492"/>
                      </a:lnTo>
                      <a:lnTo>
                        <a:pt x="45" y="492"/>
                      </a:lnTo>
                      <a:lnTo>
                        <a:pt x="45" y="492"/>
                      </a:lnTo>
                      <a:lnTo>
                        <a:pt x="44" y="492"/>
                      </a:lnTo>
                      <a:lnTo>
                        <a:pt x="44" y="492"/>
                      </a:lnTo>
                      <a:lnTo>
                        <a:pt x="44" y="490"/>
                      </a:lnTo>
                      <a:lnTo>
                        <a:pt x="44" y="490"/>
                      </a:lnTo>
                      <a:lnTo>
                        <a:pt x="44" y="490"/>
                      </a:lnTo>
                      <a:lnTo>
                        <a:pt x="42" y="490"/>
                      </a:lnTo>
                      <a:lnTo>
                        <a:pt x="42" y="490"/>
                      </a:lnTo>
                      <a:lnTo>
                        <a:pt x="42" y="488"/>
                      </a:lnTo>
                      <a:lnTo>
                        <a:pt x="42" y="488"/>
                      </a:lnTo>
                      <a:lnTo>
                        <a:pt x="40" y="488"/>
                      </a:lnTo>
                      <a:lnTo>
                        <a:pt x="40" y="488"/>
                      </a:lnTo>
                      <a:lnTo>
                        <a:pt x="38" y="488"/>
                      </a:lnTo>
                      <a:lnTo>
                        <a:pt x="38" y="490"/>
                      </a:lnTo>
                      <a:lnTo>
                        <a:pt x="38" y="490"/>
                      </a:lnTo>
                      <a:lnTo>
                        <a:pt x="38" y="490"/>
                      </a:lnTo>
                      <a:lnTo>
                        <a:pt x="38" y="490"/>
                      </a:lnTo>
                      <a:lnTo>
                        <a:pt x="38" y="490"/>
                      </a:lnTo>
                      <a:lnTo>
                        <a:pt x="36" y="490"/>
                      </a:lnTo>
                      <a:lnTo>
                        <a:pt x="36" y="488"/>
                      </a:lnTo>
                      <a:lnTo>
                        <a:pt x="36" y="488"/>
                      </a:lnTo>
                      <a:lnTo>
                        <a:pt x="36" y="488"/>
                      </a:lnTo>
                      <a:lnTo>
                        <a:pt x="34" y="488"/>
                      </a:lnTo>
                      <a:lnTo>
                        <a:pt x="34" y="486"/>
                      </a:lnTo>
                      <a:lnTo>
                        <a:pt x="34" y="486"/>
                      </a:lnTo>
                      <a:lnTo>
                        <a:pt x="34" y="485"/>
                      </a:lnTo>
                      <a:lnTo>
                        <a:pt x="34" y="485"/>
                      </a:lnTo>
                      <a:lnTo>
                        <a:pt x="34" y="485"/>
                      </a:lnTo>
                      <a:lnTo>
                        <a:pt x="34" y="485"/>
                      </a:lnTo>
                      <a:lnTo>
                        <a:pt x="34" y="483"/>
                      </a:lnTo>
                      <a:lnTo>
                        <a:pt x="34" y="483"/>
                      </a:lnTo>
                      <a:lnTo>
                        <a:pt x="34" y="481"/>
                      </a:lnTo>
                      <a:lnTo>
                        <a:pt x="34" y="481"/>
                      </a:lnTo>
                      <a:lnTo>
                        <a:pt x="34" y="479"/>
                      </a:lnTo>
                      <a:lnTo>
                        <a:pt x="34" y="479"/>
                      </a:lnTo>
                      <a:lnTo>
                        <a:pt x="34" y="477"/>
                      </a:lnTo>
                      <a:lnTo>
                        <a:pt x="34" y="477"/>
                      </a:lnTo>
                      <a:lnTo>
                        <a:pt x="34" y="477"/>
                      </a:lnTo>
                      <a:lnTo>
                        <a:pt x="34" y="475"/>
                      </a:lnTo>
                      <a:lnTo>
                        <a:pt x="34" y="475"/>
                      </a:lnTo>
                      <a:lnTo>
                        <a:pt x="34" y="475"/>
                      </a:lnTo>
                      <a:lnTo>
                        <a:pt x="34" y="473"/>
                      </a:lnTo>
                      <a:lnTo>
                        <a:pt x="34" y="473"/>
                      </a:lnTo>
                      <a:lnTo>
                        <a:pt x="34" y="471"/>
                      </a:lnTo>
                      <a:lnTo>
                        <a:pt x="36" y="471"/>
                      </a:lnTo>
                      <a:lnTo>
                        <a:pt x="36" y="473"/>
                      </a:lnTo>
                      <a:lnTo>
                        <a:pt x="36" y="473"/>
                      </a:lnTo>
                      <a:lnTo>
                        <a:pt x="38" y="473"/>
                      </a:lnTo>
                      <a:lnTo>
                        <a:pt x="38" y="473"/>
                      </a:lnTo>
                      <a:lnTo>
                        <a:pt x="38" y="475"/>
                      </a:lnTo>
                      <a:lnTo>
                        <a:pt x="38" y="475"/>
                      </a:lnTo>
                      <a:lnTo>
                        <a:pt x="38" y="475"/>
                      </a:lnTo>
                      <a:lnTo>
                        <a:pt x="40" y="475"/>
                      </a:lnTo>
                      <a:lnTo>
                        <a:pt x="40" y="475"/>
                      </a:lnTo>
                      <a:lnTo>
                        <a:pt x="42" y="475"/>
                      </a:lnTo>
                      <a:lnTo>
                        <a:pt x="42" y="475"/>
                      </a:lnTo>
                      <a:lnTo>
                        <a:pt x="42" y="473"/>
                      </a:lnTo>
                      <a:lnTo>
                        <a:pt x="42" y="473"/>
                      </a:lnTo>
                      <a:lnTo>
                        <a:pt x="42" y="473"/>
                      </a:lnTo>
                      <a:lnTo>
                        <a:pt x="44" y="473"/>
                      </a:lnTo>
                      <a:lnTo>
                        <a:pt x="44" y="471"/>
                      </a:lnTo>
                      <a:lnTo>
                        <a:pt x="44" y="471"/>
                      </a:lnTo>
                      <a:lnTo>
                        <a:pt x="44" y="471"/>
                      </a:lnTo>
                      <a:lnTo>
                        <a:pt x="44" y="471"/>
                      </a:lnTo>
                      <a:lnTo>
                        <a:pt x="44" y="469"/>
                      </a:lnTo>
                      <a:lnTo>
                        <a:pt x="45" y="469"/>
                      </a:lnTo>
                      <a:lnTo>
                        <a:pt x="45" y="469"/>
                      </a:lnTo>
                      <a:lnTo>
                        <a:pt x="45" y="469"/>
                      </a:lnTo>
                      <a:lnTo>
                        <a:pt x="45" y="469"/>
                      </a:lnTo>
                      <a:lnTo>
                        <a:pt x="45" y="467"/>
                      </a:lnTo>
                      <a:lnTo>
                        <a:pt x="47" y="467"/>
                      </a:lnTo>
                      <a:lnTo>
                        <a:pt x="47" y="467"/>
                      </a:lnTo>
                      <a:lnTo>
                        <a:pt x="47" y="465"/>
                      </a:lnTo>
                      <a:lnTo>
                        <a:pt x="47" y="465"/>
                      </a:lnTo>
                      <a:lnTo>
                        <a:pt x="47" y="463"/>
                      </a:lnTo>
                      <a:lnTo>
                        <a:pt x="47" y="463"/>
                      </a:lnTo>
                      <a:lnTo>
                        <a:pt x="47" y="462"/>
                      </a:lnTo>
                      <a:lnTo>
                        <a:pt x="47" y="462"/>
                      </a:lnTo>
                      <a:lnTo>
                        <a:pt x="45" y="462"/>
                      </a:lnTo>
                      <a:lnTo>
                        <a:pt x="45" y="460"/>
                      </a:lnTo>
                      <a:lnTo>
                        <a:pt x="45" y="460"/>
                      </a:lnTo>
                      <a:lnTo>
                        <a:pt x="45" y="460"/>
                      </a:lnTo>
                      <a:lnTo>
                        <a:pt x="45" y="458"/>
                      </a:lnTo>
                      <a:lnTo>
                        <a:pt x="45" y="458"/>
                      </a:lnTo>
                      <a:lnTo>
                        <a:pt x="45" y="458"/>
                      </a:lnTo>
                      <a:lnTo>
                        <a:pt x="45" y="456"/>
                      </a:lnTo>
                      <a:lnTo>
                        <a:pt x="45" y="456"/>
                      </a:lnTo>
                      <a:lnTo>
                        <a:pt x="45" y="454"/>
                      </a:lnTo>
                      <a:lnTo>
                        <a:pt x="45" y="454"/>
                      </a:lnTo>
                      <a:lnTo>
                        <a:pt x="45" y="452"/>
                      </a:lnTo>
                      <a:lnTo>
                        <a:pt x="45" y="452"/>
                      </a:lnTo>
                      <a:lnTo>
                        <a:pt x="45" y="452"/>
                      </a:lnTo>
                      <a:lnTo>
                        <a:pt x="47" y="452"/>
                      </a:lnTo>
                      <a:lnTo>
                        <a:pt x="47" y="452"/>
                      </a:lnTo>
                      <a:lnTo>
                        <a:pt x="47" y="452"/>
                      </a:lnTo>
                      <a:lnTo>
                        <a:pt x="47" y="450"/>
                      </a:lnTo>
                      <a:lnTo>
                        <a:pt x="47" y="450"/>
                      </a:lnTo>
                      <a:lnTo>
                        <a:pt x="47" y="448"/>
                      </a:lnTo>
                      <a:lnTo>
                        <a:pt x="47" y="448"/>
                      </a:lnTo>
                      <a:lnTo>
                        <a:pt x="47" y="448"/>
                      </a:lnTo>
                      <a:lnTo>
                        <a:pt x="47" y="446"/>
                      </a:lnTo>
                      <a:lnTo>
                        <a:pt x="47" y="446"/>
                      </a:lnTo>
                      <a:lnTo>
                        <a:pt x="47" y="444"/>
                      </a:lnTo>
                      <a:lnTo>
                        <a:pt x="45" y="444"/>
                      </a:lnTo>
                      <a:lnTo>
                        <a:pt x="45" y="444"/>
                      </a:lnTo>
                      <a:lnTo>
                        <a:pt x="45" y="444"/>
                      </a:lnTo>
                      <a:lnTo>
                        <a:pt x="45" y="442"/>
                      </a:lnTo>
                      <a:lnTo>
                        <a:pt x="47" y="442"/>
                      </a:lnTo>
                      <a:lnTo>
                        <a:pt x="47" y="444"/>
                      </a:lnTo>
                      <a:lnTo>
                        <a:pt x="47" y="444"/>
                      </a:lnTo>
                      <a:lnTo>
                        <a:pt x="47" y="442"/>
                      </a:lnTo>
                      <a:lnTo>
                        <a:pt x="47" y="442"/>
                      </a:lnTo>
                      <a:lnTo>
                        <a:pt x="47" y="441"/>
                      </a:lnTo>
                      <a:lnTo>
                        <a:pt x="47" y="441"/>
                      </a:lnTo>
                      <a:lnTo>
                        <a:pt x="47" y="441"/>
                      </a:lnTo>
                      <a:lnTo>
                        <a:pt x="47" y="439"/>
                      </a:lnTo>
                      <a:lnTo>
                        <a:pt x="47" y="439"/>
                      </a:lnTo>
                      <a:lnTo>
                        <a:pt x="47" y="439"/>
                      </a:lnTo>
                      <a:lnTo>
                        <a:pt x="47" y="437"/>
                      </a:lnTo>
                      <a:lnTo>
                        <a:pt x="47" y="437"/>
                      </a:lnTo>
                      <a:lnTo>
                        <a:pt x="47" y="437"/>
                      </a:lnTo>
                      <a:lnTo>
                        <a:pt x="47" y="437"/>
                      </a:lnTo>
                      <a:lnTo>
                        <a:pt x="47" y="435"/>
                      </a:lnTo>
                      <a:lnTo>
                        <a:pt x="47" y="435"/>
                      </a:lnTo>
                      <a:lnTo>
                        <a:pt x="45" y="435"/>
                      </a:lnTo>
                      <a:lnTo>
                        <a:pt x="45" y="433"/>
                      </a:lnTo>
                      <a:lnTo>
                        <a:pt x="45" y="433"/>
                      </a:lnTo>
                      <a:lnTo>
                        <a:pt x="45" y="433"/>
                      </a:lnTo>
                      <a:lnTo>
                        <a:pt x="45" y="431"/>
                      </a:lnTo>
                      <a:lnTo>
                        <a:pt x="44" y="431"/>
                      </a:lnTo>
                      <a:lnTo>
                        <a:pt x="44" y="431"/>
                      </a:lnTo>
                      <a:lnTo>
                        <a:pt x="44" y="429"/>
                      </a:lnTo>
                      <a:lnTo>
                        <a:pt x="44" y="429"/>
                      </a:lnTo>
                      <a:lnTo>
                        <a:pt x="44" y="429"/>
                      </a:lnTo>
                      <a:lnTo>
                        <a:pt x="44" y="429"/>
                      </a:lnTo>
                      <a:lnTo>
                        <a:pt x="44" y="429"/>
                      </a:lnTo>
                      <a:lnTo>
                        <a:pt x="44" y="427"/>
                      </a:lnTo>
                      <a:lnTo>
                        <a:pt x="42" y="427"/>
                      </a:lnTo>
                      <a:lnTo>
                        <a:pt x="42" y="427"/>
                      </a:lnTo>
                      <a:lnTo>
                        <a:pt x="42" y="425"/>
                      </a:lnTo>
                      <a:lnTo>
                        <a:pt x="42" y="425"/>
                      </a:lnTo>
                      <a:lnTo>
                        <a:pt x="42" y="425"/>
                      </a:lnTo>
                      <a:lnTo>
                        <a:pt x="42" y="423"/>
                      </a:lnTo>
                      <a:lnTo>
                        <a:pt x="42" y="423"/>
                      </a:lnTo>
                      <a:lnTo>
                        <a:pt x="42" y="423"/>
                      </a:lnTo>
                      <a:lnTo>
                        <a:pt x="42" y="421"/>
                      </a:lnTo>
                      <a:lnTo>
                        <a:pt x="42" y="421"/>
                      </a:lnTo>
                      <a:lnTo>
                        <a:pt x="40" y="421"/>
                      </a:lnTo>
                      <a:lnTo>
                        <a:pt x="40" y="421"/>
                      </a:lnTo>
                      <a:lnTo>
                        <a:pt x="40" y="419"/>
                      </a:lnTo>
                      <a:lnTo>
                        <a:pt x="40" y="419"/>
                      </a:lnTo>
                      <a:lnTo>
                        <a:pt x="40" y="419"/>
                      </a:lnTo>
                      <a:lnTo>
                        <a:pt x="38" y="419"/>
                      </a:lnTo>
                      <a:lnTo>
                        <a:pt x="38" y="418"/>
                      </a:lnTo>
                      <a:lnTo>
                        <a:pt x="38" y="418"/>
                      </a:lnTo>
                      <a:lnTo>
                        <a:pt x="38" y="418"/>
                      </a:lnTo>
                      <a:lnTo>
                        <a:pt x="38" y="416"/>
                      </a:lnTo>
                      <a:lnTo>
                        <a:pt x="38" y="416"/>
                      </a:lnTo>
                      <a:lnTo>
                        <a:pt x="38" y="416"/>
                      </a:lnTo>
                      <a:lnTo>
                        <a:pt x="38" y="414"/>
                      </a:lnTo>
                      <a:lnTo>
                        <a:pt x="38" y="414"/>
                      </a:lnTo>
                      <a:lnTo>
                        <a:pt x="36" y="414"/>
                      </a:lnTo>
                      <a:lnTo>
                        <a:pt x="36" y="412"/>
                      </a:lnTo>
                      <a:lnTo>
                        <a:pt x="36" y="412"/>
                      </a:lnTo>
                      <a:lnTo>
                        <a:pt x="36" y="412"/>
                      </a:lnTo>
                      <a:lnTo>
                        <a:pt x="36" y="412"/>
                      </a:lnTo>
                      <a:lnTo>
                        <a:pt x="36" y="410"/>
                      </a:lnTo>
                      <a:lnTo>
                        <a:pt x="36" y="410"/>
                      </a:lnTo>
                      <a:lnTo>
                        <a:pt x="36" y="408"/>
                      </a:lnTo>
                      <a:lnTo>
                        <a:pt x="36" y="408"/>
                      </a:lnTo>
                      <a:lnTo>
                        <a:pt x="34" y="408"/>
                      </a:lnTo>
                      <a:lnTo>
                        <a:pt x="34" y="406"/>
                      </a:lnTo>
                      <a:lnTo>
                        <a:pt x="34" y="406"/>
                      </a:lnTo>
                      <a:lnTo>
                        <a:pt x="34" y="404"/>
                      </a:lnTo>
                      <a:lnTo>
                        <a:pt x="34" y="404"/>
                      </a:lnTo>
                      <a:lnTo>
                        <a:pt x="34" y="404"/>
                      </a:lnTo>
                      <a:lnTo>
                        <a:pt x="34" y="404"/>
                      </a:lnTo>
                      <a:lnTo>
                        <a:pt x="34" y="402"/>
                      </a:lnTo>
                      <a:lnTo>
                        <a:pt x="34" y="402"/>
                      </a:lnTo>
                      <a:lnTo>
                        <a:pt x="34" y="402"/>
                      </a:lnTo>
                      <a:lnTo>
                        <a:pt x="34" y="400"/>
                      </a:lnTo>
                      <a:lnTo>
                        <a:pt x="34" y="400"/>
                      </a:lnTo>
                      <a:lnTo>
                        <a:pt x="34" y="400"/>
                      </a:lnTo>
                      <a:lnTo>
                        <a:pt x="34" y="398"/>
                      </a:lnTo>
                      <a:lnTo>
                        <a:pt x="34" y="398"/>
                      </a:lnTo>
                      <a:lnTo>
                        <a:pt x="34" y="396"/>
                      </a:lnTo>
                      <a:lnTo>
                        <a:pt x="34" y="396"/>
                      </a:lnTo>
                      <a:lnTo>
                        <a:pt x="34" y="396"/>
                      </a:lnTo>
                      <a:lnTo>
                        <a:pt x="34" y="396"/>
                      </a:lnTo>
                      <a:lnTo>
                        <a:pt x="34" y="395"/>
                      </a:lnTo>
                      <a:lnTo>
                        <a:pt x="34" y="395"/>
                      </a:lnTo>
                      <a:lnTo>
                        <a:pt x="34" y="393"/>
                      </a:lnTo>
                      <a:lnTo>
                        <a:pt x="34" y="393"/>
                      </a:lnTo>
                      <a:lnTo>
                        <a:pt x="34" y="393"/>
                      </a:lnTo>
                      <a:lnTo>
                        <a:pt x="34" y="391"/>
                      </a:lnTo>
                      <a:lnTo>
                        <a:pt x="34" y="391"/>
                      </a:lnTo>
                      <a:lnTo>
                        <a:pt x="34" y="389"/>
                      </a:lnTo>
                      <a:lnTo>
                        <a:pt x="34" y="389"/>
                      </a:lnTo>
                      <a:lnTo>
                        <a:pt x="34" y="389"/>
                      </a:lnTo>
                      <a:lnTo>
                        <a:pt x="34" y="389"/>
                      </a:lnTo>
                      <a:lnTo>
                        <a:pt x="34" y="387"/>
                      </a:lnTo>
                      <a:lnTo>
                        <a:pt x="34" y="387"/>
                      </a:lnTo>
                      <a:lnTo>
                        <a:pt x="34" y="385"/>
                      </a:lnTo>
                      <a:lnTo>
                        <a:pt x="32" y="385"/>
                      </a:lnTo>
                      <a:lnTo>
                        <a:pt x="32" y="385"/>
                      </a:lnTo>
                      <a:lnTo>
                        <a:pt x="32" y="383"/>
                      </a:lnTo>
                      <a:lnTo>
                        <a:pt x="32" y="383"/>
                      </a:lnTo>
                      <a:lnTo>
                        <a:pt x="32" y="383"/>
                      </a:lnTo>
                      <a:lnTo>
                        <a:pt x="32" y="381"/>
                      </a:lnTo>
                      <a:lnTo>
                        <a:pt x="32" y="381"/>
                      </a:lnTo>
                      <a:lnTo>
                        <a:pt x="32" y="381"/>
                      </a:lnTo>
                      <a:lnTo>
                        <a:pt x="32" y="381"/>
                      </a:lnTo>
                      <a:lnTo>
                        <a:pt x="30" y="381"/>
                      </a:lnTo>
                      <a:lnTo>
                        <a:pt x="30" y="379"/>
                      </a:lnTo>
                      <a:lnTo>
                        <a:pt x="30" y="379"/>
                      </a:lnTo>
                      <a:lnTo>
                        <a:pt x="30" y="379"/>
                      </a:lnTo>
                      <a:lnTo>
                        <a:pt x="28" y="379"/>
                      </a:lnTo>
                      <a:lnTo>
                        <a:pt x="28" y="377"/>
                      </a:lnTo>
                      <a:lnTo>
                        <a:pt x="28" y="377"/>
                      </a:lnTo>
                      <a:lnTo>
                        <a:pt x="28" y="377"/>
                      </a:lnTo>
                      <a:lnTo>
                        <a:pt x="28" y="377"/>
                      </a:lnTo>
                      <a:lnTo>
                        <a:pt x="28" y="375"/>
                      </a:lnTo>
                      <a:lnTo>
                        <a:pt x="28" y="375"/>
                      </a:lnTo>
                      <a:lnTo>
                        <a:pt x="26" y="375"/>
                      </a:lnTo>
                      <a:lnTo>
                        <a:pt x="26" y="373"/>
                      </a:lnTo>
                      <a:lnTo>
                        <a:pt x="28" y="373"/>
                      </a:lnTo>
                      <a:lnTo>
                        <a:pt x="28" y="373"/>
                      </a:lnTo>
                      <a:lnTo>
                        <a:pt x="28" y="373"/>
                      </a:lnTo>
                      <a:lnTo>
                        <a:pt x="28" y="372"/>
                      </a:lnTo>
                      <a:lnTo>
                        <a:pt x="26" y="372"/>
                      </a:lnTo>
                      <a:lnTo>
                        <a:pt x="26" y="372"/>
                      </a:lnTo>
                      <a:lnTo>
                        <a:pt x="26" y="370"/>
                      </a:lnTo>
                      <a:lnTo>
                        <a:pt x="26" y="370"/>
                      </a:lnTo>
                      <a:lnTo>
                        <a:pt x="26" y="370"/>
                      </a:lnTo>
                      <a:lnTo>
                        <a:pt x="26" y="370"/>
                      </a:lnTo>
                      <a:lnTo>
                        <a:pt x="26" y="368"/>
                      </a:lnTo>
                      <a:lnTo>
                        <a:pt x="24" y="368"/>
                      </a:lnTo>
                      <a:lnTo>
                        <a:pt x="24" y="368"/>
                      </a:lnTo>
                      <a:lnTo>
                        <a:pt x="24" y="366"/>
                      </a:lnTo>
                      <a:lnTo>
                        <a:pt x="24" y="366"/>
                      </a:lnTo>
                      <a:lnTo>
                        <a:pt x="24" y="366"/>
                      </a:lnTo>
                      <a:lnTo>
                        <a:pt x="22" y="366"/>
                      </a:lnTo>
                      <a:lnTo>
                        <a:pt x="22" y="364"/>
                      </a:lnTo>
                      <a:lnTo>
                        <a:pt x="22" y="364"/>
                      </a:lnTo>
                      <a:lnTo>
                        <a:pt x="22" y="364"/>
                      </a:lnTo>
                      <a:lnTo>
                        <a:pt x="22" y="364"/>
                      </a:lnTo>
                      <a:lnTo>
                        <a:pt x="22" y="364"/>
                      </a:lnTo>
                      <a:lnTo>
                        <a:pt x="21" y="364"/>
                      </a:lnTo>
                      <a:lnTo>
                        <a:pt x="21" y="362"/>
                      </a:lnTo>
                      <a:lnTo>
                        <a:pt x="21" y="362"/>
                      </a:lnTo>
                      <a:lnTo>
                        <a:pt x="21" y="362"/>
                      </a:lnTo>
                      <a:lnTo>
                        <a:pt x="21" y="362"/>
                      </a:lnTo>
                      <a:lnTo>
                        <a:pt x="21" y="360"/>
                      </a:lnTo>
                      <a:lnTo>
                        <a:pt x="21" y="360"/>
                      </a:lnTo>
                      <a:lnTo>
                        <a:pt x="21" y="358"/>
                      </a:lnTo>
                      <a:lnTo>
                        <a:pt x="21" y="358"/>
                      </a:lnTo>
                      <a:lnTo>
                        <a:pt x="21" y="356"/>
                      </a:lnTo>
                      <a:lnTo>
                        <a:pt x="19" y="356"/>
                      </a:lnTo>
                      <a:lnTo>
                        <a:pt x="19" y="356"/>
                      </a:lnTo>
                      <a:lnTo>
                        <a:pt x="19" y="356"/>
                      </a:lnTo>
                      <a:lnTo>
                        <a:pt x="19" y="354"/>
                      </a:lnTo>
                      <a:lnTo>
                        <a:pt x="19" y="354"/>
                      </a:lnTo>
                      <a:lnTo>
                        <a:pt x="21" y="354"/>
                      </a:lnTo>
                      <a:lnTo>
                        <a:pt x="21" y="352"/>
                      </a:lnTo>
                      <a:lnTo>
                        <a:pt x="21" y="352"/>
                      </a:lnTo>
                      <a:lnTo>
                        <a:pt x="21" y="350"/>
                      </a:lnTo>
                      <a:lnTo>
                        <a:pt x="21" y="350"/>
                      </a:lnTo>
                      <a:lnTo>
                        <a:pt x="19" y="350"/>
                      </a:lnTo>
                      <a:lnTo>
                        <a:pt x="19" y="349"/>
                      </a:lnTo>
                      <a:lnTo>
                        <a:pt x="19" y="349"/>
                      </a:lnTo>
                      <a:lnTo>
                        <a:pt x="19" y="349"/>
                      </a:lnTo>
                      <a:lnTo>
                        <a:pt x="19" y="349"/>
                      </a:lnTo>
                      <a:lnTo>
                        <a:pt x="19" y="347"/>
                      </a:lnTo>
                      <a:lnTo>
                        <a:pt x="19" y="347"/>
                      </a:lnTo>
                      <a:lnTo>
                        <a:pt x="17" y="347"/>
                      </a:lnTo>
                      <a:lnTo>
                        <a:pt x="17" y="345"/>
                      </a:lnTo>
                      <a:lnTo>
                        <a:pt x="17" y="345"/>
                      </a:lnTo>
                      <a:lnTo>
                        <a:pt x="17" y="345"/>
                      </a:lnTo>
                      <a:lnTo>
                        <a:pt x="17" y="343"/>
                      </a:lnTo>
                      <a:lnTo>
                        <a:pt x="17" y="343"/>
                      </a:lnTo>
                      <a:lnTo>
                        <a:pt x="17" y="343"/>
                      </a:lnTo>
                      <a:lnTo>
                        <a:pt x="17" y="341"/>
                      </a:lnTo>
                      <a:lnTo>
                        <a:pt x="15" y="341"/>
                      </a:lnTo>
                      <a:lnTo>
                        <a:pt x="15" y="341"/>
                      </a:lnTo>
                      <a:lnTo>
                        <a:pt x="15" y="341"/>
                      </a:lnTo>
                      <a:lnTo>
                        <a:pt x="15" y="341"/>
                      </a:lnTo>
                      <a:lnTo>
                        <a:pt x="15" y="339"/>
                      </a:lnTo>
                      <a:lnTo>
                        <a:pt x="15" y="339"/>
                      </a:lnTo>
                      <a:lnTo>
                        <a:pt x="15" y="339"/>
                      </a:lnTo>
                      <a:lnTo>
                        <a:pt x="15" y="337"/>
                      </a:lnTo>
                      <a:lnTo>
                        <a:pt x="13" y="337"/>
                      </a:lnTo>
                      <a:lnTo>
                        <a:pt x="13" y="337"/>
                      </a:lnTo>
                      <a:lnTo>
                        <a:pt x="13" y="337"/>
                      </a:lnTo>
                      <a:lnTo>
                        <a:pt x="13" y="335"/>
                      </a:lnTo>
                      <a:lnTo>
                        <a:pt x="11" y="335"/>
                      </a:lnTo>
                      <a:lnTo>
                        <a:pt x="11" y="335"/>
                      </a:lnTo>
                      <a:lnTo>
                        <a:pt x="11" y="333"/>
                      </a:lnTo>
                      <a:lnTo>
                        <a:pt x="11" y="333"/>
                      </a:lnTo>
                      <a:lnTo>
                        <a:pt x="11" y="333"/>
                      </a:lnTo>
                      <a:lnTo>
                        <a:pt x="11" y="333"/>
                      </a:lnTo>
                      <a:lnTo>
                        <a:pt x="11" y="333"/>
                      </a:lnTo>
                      <a:lnTo>
                        <a:pt x="9" y="333"/>
                      </a:lnTo>
                      <a:lnTo>
                        <a:pt x="9" y="331"/>
                      </a:lnTo>
                      <a:lnTo>
                        <a:pt x="9" y="331"/>
                      </a:lnTo>
                      <a:lnTo>
                        <a:pt x="9" y="331"/>
                      </a:lnTo>
                      <a:lnTo>
                        <a:pt x="7" y="331"/>
                      </a:lnTo>
                      <a:lnTo>
                        <a:pt x="7" y="329"/>
                      </a:lnTo>
                      <a:lnTo>
                        <a:pt x="7" y="329"/>
                      </a:lnTo>
                      <a:lnTo>
                        <a:pt x="7" y="329"/>
                      </a:lnTo>
                      <a:lnTo>
                        <a:pt x="7" y="329"/>
                      </a:lnTo>
                      <a:lnTo>
                        <a:pt x="7" y="327"/>
                      </a:lnTo>
                      <a:lnTo>
                        <a:pt x="5" y="327"/>
                      </a:lnTo>
                      <a:lnTo>
                        <a:pt x="5" y="327"/>
                      </a:lnTo>
                      <a:lnTo>
                        <a:pt x="5" y="327"/>
                      </a:lnTo>
                      <a:lnTo>
                        <a:pt x="5" y="326"/>
                      </a:lnTo>
                      <a:lnTo>
                        <a:pt x="5" y="326"/>
                      </a:lnTo>
                      <a:lnTo>
                        <a:pt x="5" y="326"/>
                      </a:lnTo>
                      <a:lnTo>
                        <a:pt x="5" y="326"/>
                      </a:lnTo>
                      <a:lnTo>
                        <a:pt x="5" y="324"/>
                      </a:lnTo>
                      <a:lnTo>
                        <a:pt x="3" y="324"/>
                      </a:lnTo>
                      <a:lnTo>
                        <a:pt x="3" y="324"/>
                      </a:lnTo>
                      <a:lnTo>
                        <a:pt x="3" y="324"/>
                      </a:lnTo>
                      <a:lnTo>
                        <a:pt x="3" y="322"/>
                      </a:lnTo>
                      <a:lnTo>
                        <a:pt x="3" y="322"/>
                      </a:lnTo>
                      <a:lnTo>
                        <a:pt x="1" y="322"/>
                      </a:lnTo>
                      <a:lnTo>
                        <a:pt x="1" y="320"/>
                      </a:lnTo>
                      <a:lnTo>
                        <a:pt x="1" y="320"/>
                      </a:lnTo>
                      <a:lnTo>
                        <a:pt x="1" y="318"/>
                      </a:lnTo>
                      <a:lnTo>
                        <a:pt x="1" y="318"/>
                      </a:lnTo>
                      <a:lnTo>
                        <a:pt x="1" y="318"/>
                      </a:lnTo>
                      <a:lnTo>
                        <a:pt x="1" y="318"/>
                      </a:lnTo>
                      <a:lnTo>
                        <a:pt x="1" y="316"/>
                      </a:lnTo>
                      <a:lnTo>
                        <a:pt x="0" y="316"/>
                      </a:lnTo>
                      <a:lnTo>
                        <a:pt x="0" y="316"/>
                      </a:lnTo>
                      <a:lnTo>
                        <a:pt x="0" y="316"/>
                      </a:lnTo>
                      <a:lnTo>
                        <a:pt x="0" y="316"/>
                      </a:lnTo>
                      <a:lnTo>
                        <a:pt x="0" y="314"/>
                      </a:lnTo>
                      <a:lnTo>
                        <a:pt x="0" y="314"/>
                      </a:lnTo>
                      <a:lnTo>
                        <a:pt x="0" y="312"/>
                      </a:lnTo>
                      <a:lnTo>
                        <a:pt x="0" y="312"/>
                      </a:lnTo>
                      <a:lnTo>
                        <a:pt x="0" y="312"/>
                      </a:lnTo>
                      <a:lnTo>
                        <a:pt x="0" y="310"/>
                      </a:lnTo>
                      <a:lnTo>
                        <a:pt x="0" y="310"/>
                      </a:lnTo>
                      <a:lnTo>
                        <a:pt x="0" y="308"/>
                      </a:lnTo>
                      <a:lnTo>
                        <a:pt x="0" y="308"/>
                      </a:lnTo>
                      <a:lnTo>
                        <a:pt x="0" y="308"/>
                      </a:lnTo>
                      <a:lnTo>
                        <a:pt x="0" y="306"/>
                      </a:lnTo>
                      <a:lnTo>
                        <a:pt x="0" y="306"/>
                      </a:lnTo>
                      <a:lnTo>
                        <a:pt x="0" y="306"/>
                      </a:lnTo>
                      <a:lnTo>
                        <a:pt x="1" y="306"/>
                      </a:lnTo>
                      <a:lnTo>
                        <a:pt x="1" y="308"/>
                      </a:lnTo>
                      <a:lnTo>
                        <a:pt x="1" y="308"/>
                      </a:lnTo>
                      <a:lnTo>
                        <a:pt x="1" y="308"/>
                      </a:lnTo>
                      <a:lnTo>
                        <a:pt x="1" y="308"/>
                      </a:lnTo>
                      <a:lnTo>
                        <a:pt x="1" y="310"/>
                      </a:lnTo>
                      <a:lnTo>
                        <a:pt x="1" y="310"/>
                      </a:lnTo>
                      <a:lnTo>
                        <a:pt x="1" y="312"/>
                      </a:lnTo>
                      <a:lnTo>
                        <a:pt x="1" y="312"/>
                      </a:lnTo>
                      <a:lnTo>
                        <a:pt x="1" y="312"/>
                      </a:lnTo>
                      <a:lnTo>
                        <a:pt x="1" y="314"/>
                      </a:lnTo>
                      <a:lnTo>
                        <a:pt x="1" y="314"/>
                      </a:lnTo>
                      <a:lnTo>
                        <a:pt x="1" y="316"/>
                      </a:lnTo>
                      <a:lnTo>
                        <a:pt x="3" y="316"/>
                      </a:lnTo>
                      <a:lnTo>
                        <a:pt x="3" y="316"/>
                      </a:lnTo>
                      <a:lnTo>
                        <a:pt x="3" y="316"/>
                      </a:lnTo>
                      <a:lnTo>
                        <a:pt x="3" y="316"/>
                      </a:lnTo>
                      <a:lnTo>
                        <a:pt x="3" y="318"/>
                      </a:lnTo>
                      <a:lnTo>
                        <a:pt x="5" y="318"/>
                      </a:lnTo>
                      <a:lnTo>
                        <a:pt x="5" y="318"/>
                      </a:lnTo>
                      <a:lnTo>
                        <a:pt x="5" y="318"/>
                      </a:lnTo>
                      <a:lnTo>
                        <a:pt x="7" y="318"/>
                      </a:lnTo>
                      <a:lnTo>
                        <a:pt x="7" y="318"/>
                      </a:lnTo>
                      <a:lnTo>
                        <a:pt x="7" y="318"/>
                      </a:lnTo>
                      <a:lnTo>
                        <a:pt x="7" y="320"/>
                      </a:lnTo>
                      <a:lnTo>
                        <a:pt x="7" y="320"/>
                      </a:lnTo>
                      <a:lnTo>
                        <a:pt x="7" y="320"/>
                      </a:lnTo>
                      <a:lnTo>
                        <a:pt x="7" y="322"/>
                      </a:lnTo>
                      <a:lnTo>
                        <a:pt x="9" y="322"/>
                      </a:lnTo>
                      <a:lnTo>
                        <a:pt x="9" y="322"/>
                      </a:lnTo>
                      <a:lnTo>
                        <a:pt x="9" y="322"/>
                      </a:lnTo>
                      <a:lnTo>
                        <a:pt x="9" y="324"/>
                      </a:lnTo>
                      <a:lnTo>
                        <a:pt x="11" y="324"/>
                      </a:lnTo>
                      <a:lnTo>
                        <a:pt x="11" y="324"/>
                      </a:lnTo>
                      <a:lnTo>
                        <a:pt x="11" y="326"/>
                      </a:lnTo>
                      <a:lnTo>
                        <a:pt x="11" y="326"/>
                      </a:lnTo>
                      <a:lnTo>
                        <a:pt x="11" y="326"/>
                      </a:lnTo>
                      <a:lnTo>
                        <a:pt x="11" y="326"/>
                      </a:lnTo>
                      <a:lnTo>
                        <a:pt x="11" y="326"/>
                      </a:lnTo>
                      <a:lnTo>
                        <a:pt x="11" y="327"/>
                      </a:lnTo>
                      <a:lnTo>
                        <a:pt x="13" y="327"/>
                      </a:lnTo>
                      <a:lnTo>
                        <a:pt x="13" y="327"/>
                      </a:lnTo>
                      <a:lnTo>
                        <a:pt x="13" y="327"/>
                      </a:lnTo>
                      <a:lnTo>
                        <a:pt x="15" y="327"/>
                      </a:lnTo>
                      <a:lnTo>
                        <a:pt x="15" y="327"/>
                      </a:lnTo>
                      <a:lnTo>
                        <a:pt x="13" y="327"/>
                      </a:lnTo>
                      <a:lnTo>
                        <a:pt x="13" y="326"/>
                      </a:lnTo>
                      <a:lnTo>
                        <a:pt x="15" y="326"/>
                      </a:lnTo>
                      <a:lnTo>
                        <a:pt x="15" y="326"/>
                      </a:lnTo>
                      <a:lnTo>
                        <a:pt x="15" y="326"/>
                      </a:lnTo>
                      <a:lnTo>
                        <a:pt x="15" y="324"/>
                      </a:lnTo>
                      <a:lnTo>
                        <a:pt x="13" y="324"/>
                      </a:lnTo>
                      <a:lnTo>
                        <a:pt x="13" y="324"/>
                      </a:lnTo>
                      <a:lnTo>
                        <a:pt x="13" y="324"/>
                      </a:lnTo>
                      <a:lnTo>
                        <a:pt x="11" y="324"/>
                      </a:lnTo>
                      <a:lnTo>
                        <a:pt x="11" y="322"/>
                      </a:lnTo>
                      <a:lnTo>
                        <a:pt x="11" y="322"/>
                      </a:lnTo>
                      <a:lnTo>
                        <a:pt x="11" y="322"/>
                      </a:lnTo>
                      <a:lnTo>
                        <a:pt x="11" y="320"/>
                      </a:lnTo>
                      <a:lnTo>
                        <a:pt x="11" y="320"/>
                      </a:lnTo>
                      <a:lnTo>
                        <a:pt x="9" y="320"/>
                      </a:lnTo>
                      <a:lnTo>
                        <a:pt x="9" y="320"/>
                      </a:lnTo>
                      <a:lnTo>
                        <a:pt x="9" y="318"/>
                      </a:lnTo>
                      <a:lnTo>
                        <a:pt x="9" y="318"/>
                      </a:lnTo>
                      <a:lnTo>
                        <a:pt x="9" y="318"/>
                      </a:lnTo>
                      <a:lnTo>
                        <a:pt x="9" y="316"/>
                      </a:lnTo>
                      <a:lnTo>
                        <a:pt x="9" y="316"/>
                      </a:lnTo>
                      <a:lnTo>
                        <a:pt x="7" y="316"/>
                      </a:lnTo>
                      <a:lnTo>
                        <a:pt x="7" y="316"/>
                      </a:lnTo>
                      <a:lnTo>
                        <a:pt x="7" y="314"/>
                      </a:lnTo>
                      <a:lnTo>
                        <a:pt x="7" y="314"/>
                      </a:lnTo>
                      <a:lnTo>
                        <a:pt x="7" y="314"/>
                      </a:lnTo>
                      <a:lnTo>
                        <a:pt x="7" y="314"/>
                      </a:lnTo>
                      <a:lnTo>
                        <a:pt x="7" y="312"/>
                      </a:lnTo>
                      <a:lnTo>
                        <a:pt x="5" y="312"/>
                      </a:lnTo>
                      <a:lnTo>
                        <a:pt x="5" y="312"/>
                      </a:lnTo>
                      <a:lnTo>
                        <a:pt x="5" y="310"/>
                      </a:lnTo>
                      <a:lnTo>
                        <a:pt x="7" y="310"/>
                      </a:lnTo>
                      <a:lnTo>
                        <a:pt x="7" y="310"/>
                      </a:lnTo>
                      <a:lnTo>
                        <a:pt x="7" y="308"/>
                      </a:lnTo>
                      <a:lnTo>
                        <a:pt x="7" y="308"/>
                      </a:lnTo>
                      <a:lnTo>
                        <a:pt x="7" y="308"/>
                      </a:lnTo>
                      <a:lnTo>
                        <a:pt x="7" y="308"/>
                      </a:lnTo>
                      <a:lnTo>
                        <a:pt x="7" y="308"/>
                      </a:lnTo>
                      <a:lnTo>
                        <a:pt x="9" y="308"/>
                      </a:lnTo>
                      <a:lnTo>
                        <a:pt x="9" y="308"/>
                      </a:lnTo>
                      <a:lnTo>
                        <a:pt x="9" y="308"/>
                      </a:lnTo>
                      <a:lnTo>
                        <a:pt x="9" y="308"/>
                      </a:lnTo>
                      <a:lnTo>
                        <a:pt x="11" y="308"/>
                      </a:lnTo>
                      <a:lnTo>
                        <a:pt x="11" y="308"/>
                      </a:lnTo>
                      <a:lnTo>
                        <a:pt x="11" y="308"/>
                      </a:lnTo>
                      <a:lnTo>
                        <a:pt x="11" y="308"/>
                      </a:lnTo>
                      <a:lnTo>
                        <a:pt x="11" y="310"/>
                      </a:lnTo>
                      <a:lnTo>
                        <a:pt x="11" y="310"/>
                      </a:lnTo>
                      <a:lnTo>
                        <a:pt x="11" y="312"/>
                      </a:lnTo>
                      <a:lnTo>
                        <a:pt x="11" y="312"/>
                      </a:lnTo>
                      <a:lnTo>
                        <a:pt x="13" y="312"/>
                      </a:lnTo>
                      <a:lnTo>
                        <a:pt x="13" y="312"/>
                      </a:lnTo>
                      <a:lnTo>
                        <a:pt x="13" y="312"/>
                      </a:lnTo>
                      <a:lnTo>
                        <a:pt x="13" y="314"/>
                      </a:lnTo>
                      <a:lnTo>
                        <a:pt x="13" y="314"/>
                      </a:lnTo>
                      <a:lnTo>
                        <a:pt x="15" y="314"/>
                      </a:lnTo>
                      <a:lnTo>
                        <a:pt x="15" y="314"/>
                      </a:lnTo>
                      <a:lnTo>
                        <a:pt x="15" y="314"/>
                      </a:lnTo>
                      <a:lnTo>
                        <a:pt x="15" y="312"/>
                      </a:lnTo>
                      <a:lnTo>
                        <a:pt x="15" y="312"/>
                      </a:lnTo>
                      <a:lnTo>
                        <a:pt x="17" y="312"/>
                      </a:lnTo>
                      <a:lnTo>
                        <a:pt x="17" y="314"/>
                      </a:lnTo>
                      <a:lnTo>
                        <a:pt x="17" y="314"/>
                      </a:lnTo>
                      <a:lnTo>
                        <a:pt x="17" y="314"/>
                      </a:lnTo>
                      <a:lnTo>
                        <a:pt x="17" y="314"/>
                      </a:lnTo>
                      <a:lnTo>
                        <a:pt x="19" y="314"/>
                      </a:lnTo>
                      <a:lnTo>
                        <a:pt x="19" y="316"/>
                      </a:lnTo>
                      <a:lnTo>
                        <a:pt x="19" y="316"/>
                      </a:lnTo>
                      <a:lnTo>
                        <a:pt x="19" y="316"/>
                      </a:lnTo>
                      <a:lnTo>
                        <a:pt x="17" y="316"/>
                      </a:lnTo>
                      <a:lnTo>
                        <a:pt x="17" y="318"/>
                      </a:lnTo>
                      <a:lnTo>
                        <a:pt x="17" y="318"/>
                      </a:lnTo>
                      <a:lnTo>
                        <a:pt x="17" y="318"/>
                      </a:lnTo>
                      <a:lnTo>
                        <a:pt x="17" y="320"/>
                      </a:lnTo>
                      <a:lnTo>
                        <a:pt x="17" y="320"/>
                      </a:lnTo>
                      <a:lnTo>
                        <a:pt x="17" y="320"/>
                      </a:lnTo>
                      <a:lnTo>
                        <a:pt x="17" y="322"/>
                      </a:lnTo>
                      <a:lnTo>
                        <a:pt x="17" y="322"/>
                      </a:lnTo>
                      <a:lnTo>
                        <a:pt x="17" y="322"/>
                      </a:lnTo>
                      <a:lnTo>
                        <a:pt x="17" y="322"/>
                      </a:lnTo>
                      <a:lnTo>
                        <a:pt x="17" y="324"/>
                      </a:lnTo>
                      <a:lnTo>
                        <a:pt x="17" y="324"/>
                      </a:lnTo>
                      <a:lnTo>
                        <a:pt x="17" y="326"/>
                      </a:lnTo>
                      <a:lnTo>
                        <a:pt x="19" y="326"/>
                      </a:lnTo>
                      <a:lnTo>
                        <a:pt x="19" y="326"/>
                      </a:lnTo>
                      <a:lnTo>
                        <a:pt x="19" y="326"/>
                      </a:lnTo>
                      <a:lnTo>
                        <a:pt x="19" y="326"/>
                      </a:lnTo>
                      <a:lnTo>
                        <a:pt x="21" y="326"/>
                      </a:lnTo>
                      <a:lnTo>
                        <a:pt x="21" y="326"/>
                      </a:lnTo>
                      <a:lnTo>
                        <a:pt x="21" y="326"/>
                      </a:lnTo>
                      <a:lnTo>
                        <a:pt x="21" y="326"/>
                      </a:lnTo>
                      <a:lnTo>
                        <a:pt x="21" y="326"/>
                      </a:lnTo>
                      <a:lnTo>
                        <a:pt x="21" y="324"/>
                      </a:lnTo>
                      <a:lnTo>
                        <a:pt x="21" y="324"/>
                      </a:lnTo>
                      <a:lnTo>
                        <a:pt x="21" y="324"/>
                      </a:lnTo>
                      <a:lnTo>
                        <a:pt x="21" y="322"/>
                      </a:lnTo>
                      <a:lnTo>
                        <a:pt x="21" y="322"/>
                      </a:lnTo>
                      <a:lnTo>
                        <a:pt x="21" y="320"/>
                      </a:lnTo>
                      <a:lnTo>
                        <a:pt x="21" y="320"/>
                      </a:lnTo>
                      <a:lnTo>
                        <a:pt x="21" y="320"/>
                      </a:lnTo>
                      <a:lnTo>
                        <a:pt x="21" y="318"/>
                      </a:lnTo>
                      <a:lnTo>
                        <a:pt x="21" y="318"/>
                      </a:lnTo>
                      <a:lnTo>
                        <a:pt x="21" y="318"/>
                      </a:lnTo>
                      <a:lnTo>
                        <a:pt x="21" y="316"/>
                      </a:lnTo>
                      <a:lnTo>
                        <a:pt x="21" y="316"/>
                      </a:lnTo>
                      <a:lnTo>
                        <a:pt x="21" y="316"/>
                      </a:lnTo>
                      <a:lnTo>
                        <a:pt x="21" y="316"/>
                      </a:lnTo>
                      <a:lnTo>
                        <a:pt x="21" y="316"/>
                      </a:lnTo>
                      <a:lnTo>
                        <a:pt x="21" y="314"/>
                      </a:lnTo>
                      <a:lnTo>
                        <a:pt x="21" y="314"/>
                      </a:lnTo>
                      <a:lnTo>
                        <a:pt x="21" y="314"/>
                      </a:lnTo>
                      <a:lnTo>
                        <a:pt x="19" y="314"/>
                      </a:lnTo>
                      <a:lnTo>
                        <a:pt x="19" y="312"/>
                      </a:lnTo>
                      <a:lnTo>
                        <a:pt x="19" y="312"/>
                      </a:lnTo>
                      <a:lnTo>
                        <a:pt x="19" y="312"/>
                      </a:lnTo>
                      <a:lnTo>
                        <a:pt x="17" y="312"/>
                      </a:lnTo>
                      <a:lnTo>
                        <a:pt x="17" y="310"/>
                      </a:lnTo>
                      <a:lnTo>
                        <a:pt x="17" y="310"/>
                      </a:lnTo>
                      <a:lnTo>
                        <a:pt x="17" y="310"/>
                      </a:lnTo>
                      <a:lnTo>
                        <a:pt x="17" y="308"/>
                      </a:lnTo>
                      <a:lnTo>
                        <a:pt x="17" y="308"/>
                      </a:lnTo>
                      <a:lnTo>
                        <a:pt x="17" y="308"/>
                      </a:lnTo>
                      <a:lnTo>
                        <a:pt x="17" y="308"/>
                      </a:lnTo>
                      <a:lnTo>
                        <a:pt x="17" y="306"/>
                      </a:lnTo>
                      <a:lnTo>
                        <a:pt x="15" y="306"/>
                      </a:lnTo>
                      <a:lnTo>
                        <a:pt x="15" y="306"/>
                      </a:lnTo>
                      <a:lnTo>
                        <a:pt x="15" y="304"/>
                      </a:lnTo>
                      <a:lnTo>
                        <a:pt x="15" y="304"/>
                      </a:lnTo>
                      <a:lnTo>
                        <a:pt x="15" y="304"/>
                      </a:lnTo>
                      <a:lnTo>
                        <a:pt x="15" y="303"/>
                      </a:lnTo>
                      <a:lnTo>
                        <a:pt x="15" y="303"/>
                      </a:lnTo>
                      <a:lnTo>
                        <a:pt x="15" y="303"/>
                      </a:lnTo>
                      <a:lnTo>
                        <a:pt x="15" y="301"/>
                      </a:lnTo>
                      <a:lnTo>
                        <a:pt x="15" y="301"/>
                      </a:lnTo>
                      <a:lnTo>
                        <a:pt x="13" y="301"/>
                      </a:lnTo>
                      <a:lnTo>
                        <a:pt x="13" y="301"/>
                      </a:lnTo>
                      <a:lnTo>
                        <a:pt x="13" y="301"/>
                      </a:lnTo>
                      <a:lnTo>
                        <a:pt x="11" y="301"/>
                      </a:lnTo>
                      <a:lnTo>
                        <a:pt x="11" y="299"/>
                      </a:lnTo>
                      <a:lnTo>
                        <a:pt x="11" y="299"/>
                      </a:lnTo>
                      <a:lnTo>
                        <a:pt x="11" y="299"/>
                      </a:lnTo>
                      <a:lnTo>
                        <a:pt x="11" y="297"/>
                      </a:lnTo>
                      <a:lnTo>
                        <a:pt x="11" y="297"/>
                      </a:lnTo>
                      <a:lnTo>
                        <a:pt x="11" y="295"/>
                      </a:lnTo>
                      <a:lnTo>
                        <a:pt x="11" y="295"/>
                      </a:lnTo>
                      <a:lnTo>
                        <a:pt x="11" y="295"/>
                      </a:lnTo>
                      <a:lnTo>
                        <a:pt x="11" y="293"/>
                      </a:lnTo>
                      <a:lnTo>
                        <a:pt x="11" y="293"/>
                      </a:lnTo>
                      <a:lnTo>
                        <a:pt x="11" y="293"/>
                      </a:lnTo>
                      <a:lnTo>
                        <a:pt x="11" y="291"/>
                      </a:lnTo>
                      <a:lnTo>
                        <a:pt x="9" y="291"/>
                      </a:lnTo>
                      <a:lnTo>
                        <a:pt x="9" y="291"/>
                      </a:lnTo>
                      <a:lnTo>
                        <a:pt x="9" y="291"/>
                      </a:lnTo>
                      <a:lnTo>
                        <a:pt x="9" y="289"/>
                      </a:lnTo>
                      <a:lnTo>
                        <a:pt x="7" y="289"/>
                      </a:lnTo>
                      <a:lnTo>
                        <a:pt x="7" y="289"/>
                      </a:lnTo>
                      <a:lnTo>
                        <a:pt x="7" y="289"/>
                      </a:lnTo>
                      <a:lnTo>
                        <a:pt x="7" y="287"/>
                      </a:lnTo>
                      <a:lnTo>
                        <a:pt x="7" y="287"/>
                      </a:lnTo>
                      <a:lnTo>
                        <a:pt x="7" y="287"/>
                      </a:lnTo>
                      <a:lnTo>
                        <a:pt x="7" y="285"/>
                      </a:lnTo>
                      <a:lnTo>
                        <a:pt x="7" y="285"/>
                      </a:lnTo>
                      <a:lnTo>
                        <a:pt x="7" y="285"/>
                      </a:lnTo>
                      <a:lnTo>
                        <a:pt x="7" y="283"/>
                      </a:lnTo>
                      <a:lnTo>
                        <a:pt x="7" y="283"/>
                      </a:lnTo>
                      <a:lnTo>
                        <a:pt x="7" y="282"/>
                      </a:lnTo>
                      <a:lnTo>
                        <a:pt x="7" y="282"/>
                      </a:lnTo>
                      <a:lnTo>
                        <a:pt x="7" y="282"/>
                      </a:lnTo>
                      <a:lnTo>
                        <a:pt x="7" y="280"/>
                      </a:lnTo>
                      <a:lnTo>
                        <a:pt x="7" y="280"/>
                      </a:lnTo>
                      <a:lnTo>
                        <a:pt x="7" y="278"/>
                      </a:lnTo>
                      <a:lnTo>
                        <a:pt x="7" y="278"/>
                      </a:lnTo>
                      <a:lnTo>
                        <a:pt x="7" y="276"/>
                      </a:lnTo>
                      <a:lnTo>
                        <a:pt x="7" y="276"/>
                      </a:lnTo>
                      <a:lnTo>
                        <a:pt x="7" y="276"/>
                      </a:lnTo>
                      <a:lnTo>
                        <a:pt x="7" y="276"/>
                      </a:lnTo>
                      <a:lnTo>
                        <a:pt x="7" y="274"/>
                      </a:lnTo>
                      <a:lnTo>
                        <a:pt x="7" y="274"/>
                      </a:lnTo>
                      <a:lnTo>
                        <a:pt x="9" y="274"/>
                      </a:lnTo>
                      <a:lnTo>
                        <a:pt x="9" y="272"/>
                      </a:lnTo>
                      <a:lnTo>
                        <a:pt x="9" y="272"/>
                      </a:lnTo>
                      <a:lnTo>
                        <a:pt x="9" y="272"/>
                      </a:lnTo>
                      <a:lnTo>
                        <a:pt x="9" y="270"/>
                      </a:lnTo>
                      <a:lnTo>
                        <a:pt x="9" y="270"/>
                      </a:lnTo>
                      <a:lnTo>
                        <a:pt x="11" y="270"/>
                      </a:lnTo>
                      <a:lnTo>
                        <a:pt x="11" y="268"/>
                      </a:lnTo>
                      <a:lnTo>
                        <a:pt x="11" y="268"/>
                      </a:lnTo>
                      <a:lnTo>
                        <a:pt x="11" y="268"/>
                      </a:lnTo>
                      <a:lnTo>
                        <a:pt x="11" y="268"/>
                      </a:lnTo>
                      <a:lnTo>
                        <a:pt x="11" y="268"/>
                      </a:lnTo>
                      <a:lnTo>
                        <a:pt x="13" y="268"/>
                      </a:lnTo>
                      <a:lnTo>
                        <a:pt x="13" y="266"/>
                      </a:lnTo>
                      <a:lnTo>
                        <a:pt x="13" y="266"/>
                      </a:lnTo>
                      <a:lnTo>
                        <a:pt x="13" y="266"/>
                      </a:lnTo>
                      <a:lnTo>
                        <a:pt x="13" y="264"/>
                      </a:lnTo>
                      <a:lnTo>
                        <a:pt x="13" y="264"/>
                      </a:lnTo>
                      <a:lnTo>
                        <a:pt x="13" y="262"/>
                      </a:lnTo>
                      <a:lnTo>
                        <a:pt x="13" y="262"/>
                      </a:lnTo>
                      <a:lnTo>
                        <a:pt x="13" y="260"/>
                      </a:lnTo>
                      <a:lnTo>
                        <a:pt x="13" y="260"/>
                      </a:lnTo>
                      <a:lnTo>
                        <a:pt x="13" y="260"/>
                      </a:lnTo>
                      <a:lnTo>
                        <a:pt x="13" y="259"/>
                      </a:lnTo>
                      <a:lnTo>
                        <a:pt x="13" y="259"/>
                      </a:lnTo>
                      <a:lnTo>
                        <a:pt x="15" y="259"/>
                      </a:lnTo>
                      <a:lnTo>
                        <a:pt x="15" y="257"/>
                      </a:lnTo>
                      <a:lnTo>
                        <a:pt x="15" y="257"/>
                      </a:lnTo>
                      <a:lnTo>
                        <a:pt x="15" y="255"/>
                      </a:lnTo>
                      <a:lnTo>
                        <a:pt x="15" y="255"/>
                      </a:lnTo>
                      <a:lnTo>
                        <a:pt x="15" y="253"/>
                      </a:lnTo>
                      <a:lnTo>
                        <a:pt x="13" y="253"/>
                      </a:lnTo>
                      <a:lnTo>
                        <a:pt x="13" y="253"/>
                      </a:lnTo>
                      <a:lnTo>
                        <a:pt x="13" y="253"/>
                      </a:lnTo>
                      <a:lnTo>
                        <a:pt x="13" y="253"/>
                      </a:lnTo>
                      <a:lnTo>
                        <a:pt x="13" y="251"/>
                      </a:lnTo>
                      <a:lnTo>
                        <a:pt x="11" y="251"/>
                      </a:lnTo>
                      <a:lnTo>
                        <a:pt x="11" y="251"/>
                      </a:lnTo>
                      <a:lnTo>
                        <a:pt x="11" y="249"/>
                      </a:lnTo>
                      <a:lnTo>
                        <a:pt x="11" y="249"/>
                      </a:lnTo>
                      <a:lnTo>
                        <a:pt x="11" y="249"/>
                      </a:lnTo>
                      <a:lnTo>
                        <a:pt x="11" y="247"/>
                      </a:lnTo>
                      <a:lnTo>
                        <a:pt x="11" y="247"/>
                      </a:lnTo>
                      <a:lnTo>
                        <a:pt x="11" y="247"/>
                      </a:lnTo>
                      <a:lnTo>
                        <a:pt x="11" y="245"/>
                      </a:lnTo>
                      <a:lnTo>
                        <a:pt x="11" y="245"/>
                      </a:lnTo>
                      <a:lnTo>
                        <a:pt x="13" y="245"/>
                      </a:lnTo>
                      <a:lnTo>
                        <a:pt x="13" y="245"/>
                      </a:lnTo>
                      <a:lnTo>
                        <a:pt x="13" y="243"/>
                      </a:lnTo>
                      <a:lnTo>
                        <a:pt x="13" y="243"/>
                      </a:lnTo>
                      <a:lnTo>
                        <a:pt x="13" y="243"/>
                      </a:lnTo>
                      <a:lnTo>
                        <a:pt x="15" y="243"/>
                      </a:lnTo>
                      <a:lnTo>
                        <a:pt x="15" y="241"/>
                      </a:lnTo>
                      <a:lnTo>
                        <a:pt x="15" y="241"/>
                      </a:lnTo>
                      <a:lnTo>
                        <a:pt x="15" y="241"/>
                      </a:lnTo>
                      <a:lnTo>
                        <a:pt x="15" y="239"/>
                      </a:lnTo>
                      <a:lnTo>
                        <a:pt x="15" y="239"/>
                      </a:lnTo>
                      <a:lnTo>
                        <a:pt x="15" y="237"/>
                      </a:lnTo>
                      <a:lnTo>
                        <a:pt x="15" y="237"/>
                      </a:lnTo>
                      <a:lnTo>
                        <a:pt x="15" y="237"/>
                      </a:lnTo>
                      <a:lnTo>
                        <a:pt x="15" y="237"/>
                      </a:lnTo>
                      <a:lnTo>
                        <a:pt x="15" y="236"/>
                      </a:lnTo>
                      <a:lnTo>
                        <a:pt x="17" y="236"/>
                      </a:lnTo>
                      <a:lnTo>
                        <a:pt x="17" y="236"/>
                      </a:lnTo>
                      <a:lnTo>
                        <a:pt x="17" y="234"/>
                      </a:lnTo>
                      <a:lnTo>
                        <a:pt x="17" y="234"/>
                      </a:lnTo>
                      <a:lnTo>
                        <a:pt x="17" y="234"/>
                      </a:lnTo>
                      <a:lnTo>
                        <a:pt x="17" y="232"/>
                      </a:lnTo>
                      <a:lnTo>
                        <a:pt x="17" y="232"/>
                      </a:lnTo>
                      <a:lnTo>
                        <a:pt x="19" y="232"/>
                      </a:lnTo>
                      <a:lnTo>
                        <a:pt x="19" y="232"/>
                      </a:lnTo>
                      <a:lnTo>
                        <a:pt x="19" y="232"/>
                      </a:lnTo>
                      <a:lnTo>
                        <a:pt x="21" y="232"/>
                      </a:lnTo>
                      <a:lnTo>
                        <a:pt x="21" y="230"/>
                      </a:lnTo>
                      <a:lnTo>
                        <a:pt x="21" y="230"/>
                      </a:lnTo>
                      <a:lnTo>
                        <a:pt x="21" y="230"/>
                      </a:lnTo>
                      <a:lnTo>
                        <a:pt x="21" y="232"/>
                      </a:lnTo>
                      <a:lnTo>
                        <a:pt x="21" y="232"/>
                      </a:lnTo>
                      <a:lnTo>
                        <a:pt x="21" y="234"/>
                      </a:lnTo>
                      <a:lnTo>
                        <a:pt x="21" y="234"/>
                      </a:lnTo>
                      <a:lnTo>
                        <a:pt x="21" y="234"/>
                      </a:lnTo>
                      <a:lnTo>
                        <a:pt x="21" y="236"/>
                      </a:lnTo>
                      <a:lnTo>
                        <a:pt x="21" y="236"/>
                      </a:lnTo>
                      <a:lnTo>
                        <a:pt x="21" y="236"/>
                      </a:lnTo>
                      <a:lnTo>
                        <a:pt x="21" y="237"/>
                      </a:lnTo>
                      <a:lnTo>
                        <a:pt x="21" y="237"/>
                      </a:lnTo>
                      <a:lnTo>
                        <a:pt x="21" y="237"/>
                      </a:lnTo>
                      <a:lnTo>
                        <a:pt x="21" y="239"/>
                      </a:lnTo>
                      <a:lnTo>
                        <a:pt x="21" y="239"/>
                      </a:lnTo>
                      <a:lnTo>
                        <a:pt x="21" y="241"/>
                      </a:lnTo>
                      <a:lnTo>
                        <a:pt x="21" y="241"/>
                      </a:lnTo>
                      <a:lnTo>
                        <a:pt x="21" y="241"/>
                      </a:lnTo>
                      <a:lnTo>
                        <a:pt x="21" y="241"/>
                      </a:lnTo>
                      <a:lnTo>
                        <a:pt x="21" y="243"/>
                      </a:lnTo>
                      <a:lnTo>
                        <a:pt x="21" y="243"/>
                      </a:lnTo>
                      <a:lnTo>
                        <a:pt x="21" y="245"/>
                      </a:lnTo>
                      <a:lnTo>
                        <a:pt x="22" y="245"/>
                      </a:lnTo>
                      <a:lnTo>
                        <a:pt x="22" y="245"/>
                      </a:lnTo>
                      <a:lnTo>
                        <a:pt x="22" y="245"/>
                      </a:lnTo>
                      <a:lnTo>
                        <a:pt x="22" y="245"/>
                      </a:lnTo>
                      <a:lnTo>
                        <a:pt x="24" y="245"/>
                      </a:lnTo>
                      <a:lnTo>
                        <a:pt x="24" y="245"/>
                      </a:lnTo>
                      <a:lnTo>
                        <a:pt x="24" y="243"/>
                      </a:lnTo>
                      <a:lnTo>
                        <a:pt x="24" y="243"/>
                      </a:lnTo>
                      <a:lnTo>
                        <a:pt x="24" y="241"/>
                      </a:lnTo>
                      <a:lnTo>
                        <a:pt x="24" y="241"/>
                      </a:lnTo>
                      <a:lnTo>
                        <a:pt x="24" y="241"/>
                      </a:lnTo>
                      <a:lnTo>
                        <a:pt x="24" y="239"/>
                      </a:lnTo>
                      <a:lnTo>
                        <a:pt x="24" y="239"/>
                      </a:lnTo>
                      <a:lnTo>
                        <a:pt x="24" y="239"/>
                      </a:lnTo>
                      <a:lnTo>
                        <a:pt x="24" y="239"/>
                      </a:lnTo>
                      <a:lnTo>
                        <a:pt x="24" y="237"/>
                      </a:lnTo>
                      <a:lnTo>
                        <a:pt x="26" y="237"/>
                      </a:lnTo>
                      <a:lnTo>
                        <a:pt x="26" y="237"/>
                      </a:lnTo>
                      <a:lnTo>
                        <a:pt x="26" y="237"/>
                      </a:lnTo>
                      <a:lnTo>
                        <a:pt x="26" y="237"/>
                      </a:lnTo>
                      <a:lnTo>
                        <a:pt x="26" y="237"/>
                      </a:lnTo>
                      <a:lnTo>
                        <a:pt x="26" y="236"/>
                      </a:lnTo>
                      <a:lnTo>
                        <a:pt x="26" y="236"/>
                      </a:lnTo>
                      <a:lnTo>
                        <a:pt x="26" y="236"/>
                      </a:lnTo>
                      <a:lnTo>
                        <a:pt x="26" y="234"/>
                      </a:lnTo>
                      <a:lnTo>
                        <a:pt x="26" y="234"/>
                      </a:lnTo>
                      <a:lnTo>
                        <a:pt x="26" y="234"/>
                      </a:lnTo>
                      <a:lnTo>
                        <a:pt x="28" y="234"/>
                      </a:lnTo>
                      <a:lnTo>
                        <a:pt x="28" y="234"/>
                      </a:lnTo>
                      <a:lnTo>
                        <a:pt x="28" y="234"/>
                      </a:lnTo>
                      <a:lnTo>
                        <a:pt x="28" y="234"/>
                      </a:lnTo>
                      <a:lnTo>
                        <a:pt x="28" y="232"/>
                      </a:lnTo>
                      <a:lnTo>
                        <a:pt x="28" y="232"/>
                      </a:lnTo>
                      <a:lnTo>
                        <a:pt x="28" y="232"/>
                      </a:lnTo>
                      <a:lnTo>
                        <a:pt x="30" y="232"/>
                      </a:lnTo>
                      <a:lnTo>
                        <a:pt x="30" y="232"/>
                      </a:lnTo>
                      <a:lnTo>
                        <a:pt x="30" y="230"/>
                      </a:lnTo>
                      <a:lnTo>
                        <a:pt x="30" y="230"/>
                      </a:lnTo>
                      <a:lnTo>
                        <a:pt x="32" y="230"/>
                      </a:lnTo>
                      <a:lnTo>
                        <a:pt x="32" y="230"/>
                      </a:lnTo>
                      <a:lnTo>
                        <a:pt x="32" y="230"/>
                      </a:lnTo>
                      <a:lnTo>
                        <a:pt x="32" y="230"/>
                      </a:lnTo>
                      <a:lnTo>
                        <a:pt x="32" y="230"/>
                      </a:lnTo>
                      <a:lnTo>
                        <a:pt x="32" y="230"/>
                      </a:lnTo>
                      <a:lnTo>
                        <a:pt x="34" y="230"/>
                      </a:lnTo>
                      <a:lnTo>
                        <a:pt x="34" y="230"/>
                      </a:lnTo>
                      <a:lnTo>
                        <a:pt x="34" y="230"/>
                      </a:lnTo>
                      <a:lnTo>
                        <a:pt x="36" y="230"/>
                      </a:lnTo>
                      <a:lnTo>
                        <a:pt x="36" y="228"/>
                      </a:lnTo>
                      <a:lnTo>
                        <a:pt x="36" y="228"/>
                      </a:lnTo>
                      <a:lnTo>
                        <a:pt x="38" y="228"/>
                      </a:lnTo>
                      <a:lnTo>
                        <a:pt x="38" y="228"/>
                      </a:lnTo>
                      <a:lnTo>
                        <a:pt x="38" y="228"/>
                      </a:lnTo>
                      <a:lnTo>
                        <a:pt x="38" y="228"/>
                      </a:lnTo>
                      <a:lnTo>
                        <a:pt x="38" y="226"/>
                      </a:lnTo>
                      <a:lnTo>
                        <a:pt x="38" y="226"/>
                      </a:lnTo>
                      <a:lnTo>
                        <a:pt x="38" y="226"/>
                      </a:lnTo>
                      <a:lnTo>
                        <a:pt x="38" y="226"/>
                      </a:lnTo>
                      <a:lnTo>
                        <a:pt x="38" y="226"/>
                      </a:lnTo>
                      <a:lnTo>
                        <a:pt x="38" y="226"/>
                      </a:lnTo>
                      <a:lnTo>
                        <a:pt x="40" y="226"/>
                      </a:lnTo>
                      <a:lnTo>
                        <a:pt x="40" y="226"/>
                      </a:lnTo>
                      <a:lnTo>
                        <a:pt x="40" y="228"/>
                      </a:lnTo>
                      <a:lnTo>
                        <a:pt x="40" y="228"/>
                      </a:lnTo>
                      <a:lnTo>
                        <a:pt x="40" y="226"/>
                      </a:lnTo>
                      <a:lnTo>
                        <a:pt x="42" y="226"/>
                      </a:lnTo>
                      <a:lnTo>
                        <a:pt x="42" y="226"/>
                      </a:lnTo>
                      <a:lnTo>
                        <a:pt x="42" y="224"/>
                      </a:lnTo>
                      <a:lnTo>
                        <a:pt x="42" y="224"/>
                      </a:lnTo>
                      <a:lnTo>
                        <a:pt x="42" y="224"/>
                      </a:lnTo>
                      <a:lnTo>
                        <a:pt x="42" y="224"/>
                      </a:lnTo>
                      <a:lnTo>
                        <a:pt x="44" y="224"/>
                      </a:lnTo>
                      <a:lnTo>
                        <a:pt x="44" y="224"/>
                      </a:lnTo>
                      <a:lnTo>
                        <a:pt x="44" y="224"/>
                      </a:lnTo>
                      <a:lnTo>
                        <a:pt x="44" y="224"/>
                      </a:lnTo>
                      <a:lnTo>
                        <a:pt x="44" y="222"/>
                      </a:lnTo>
                      <a:lnTo>
                        <a:pt x="44" y="222"/>
                      </a:lnTo>
                      <a:lnTo>
                        <a:pt x="45" y="222"/>
                      </a:lnTo>
                      <a:lnTo>
                        <a:pt x="45" y="222"/>
                      </a:lnTo>
                      <a:lnTo>
                        <a:pt x="44" y="222"/>
                      </a:lnTo>
                      <a:lnTo>
                        <a:pt x="44" y="222"/>
                      </a:lnTo>
                      <a:lnTo>
                        <a:pt x="44" y="222"/>
                      </a:lnTo>
                      <a:lnTo>
                        <a:pt x="44" y="222"/>
                      </a:lnTo>
                      <a:lnTo>
                        <a:pt x="42" y="222"/>
                      </a:lnTo>
                      <a:lnTo>
                        <a:pt x="42" y="222"/>
                      </a:lnTo>
                      <a:lnTo>
                        <a:pt x="42" y="220"/>
                      </a:lnTo>
                      <a:lnTo>
                        <a:pt x="44" y="220"/>
                      </a:lnTo>
                      <a:lnTo>
                        <a:pt x="44" y="220"/>
                      </a:lnTo>
                      <a:lnTo>
                        <a:pt x="44" y="220"/>
                      </a:lnTo>
                      <a:lnTo>
                        <a:pt x="44" y="220"/>
                      </a:lnTo>
                      <a:lnTo>
                        <a:pt x="44" y="220"/>
                      </a:lnTo>
                      <a:lnTo>
                        <a:pt x="45" y="220"/>
                      </a:lnTo>
                      <a:lnTo>
                        <a:pt x="45" y="220"/>
                      </a:lnTo>
                      <a:lnTo>
                        <a:pt x="45" y="220"/>
                      </a:lnTo>
                      <a:lnTo>
                        <a:pt x="45" y="220"/>
                      </a:lnTo>
                      <a:lnTo>
                        <a:pt x="47" y="220"/>
                      </a:lnTo>
                      <a:lnTo>
                        <a:pt x="47" y="220"/>
                      </a:lnTo>
                      <a:lnTo>
                        <a:pt x="47" y="220"/>
                      </a:lnTo>
                      <a:lnTo>
                        <a:pt x="47" y="220"/>
                      </a:lnTo>
                      <a:lnTo>
                        <a:pt x="47" y="220"/>
                      </a:lnTo>
                      <a:lnTo>
                        <a:pt x="49" y="220"/>
                      </a:lnTo>
                      <a:lnTo>
                        <a:pt x="49" y="218"/>
                      </a:lnTo>
                      <a:lnTo>
                        <a:pt x="49" y="218"/>
                      </a:lnTo>
                      <a:lnTo>
                        <a:pt x="47" y="218"/>
                      </a:lnTo>
                      <a:lnTo>
                        <a:pt x="47" y="216"/>
                      </a:lnTo>
                      <a:lnTo>
                        <a:pt x="49" y="216"/>
                      </a:lnTo>
                      <a:lnTo>
                        <a:pt x="49" y="216"/>
                      </a:lnTo>
                      <a:lnTo>
                        <a:pt x="49" y="216"/>
                      </a:lnTo>
                      <a:lnTo>
                        <a:pt x="49" y="214"/>
                      </a:lnTo>
                      <a:lnTo>
                        <a:pt x="49" y="214"/>
                      </a:lnTo>
                      <a:lnTo>
                        <a:pt x="49" y="214"/>
                      </a:lnTo>
                      <a:lnTo>
                        <a:pt x="49" y="214"/>
                      </a:lnTo>
                      <a:lnTo>
                        <a:pt x="49" y="216"/>
                      </a:lnTo>
                      <a:lnTo>
                        <a:pt x="51" y="216"/>
                      </a:lnTo>
                      <a:lnTo>
                        <a:pt x="51" y="216"/>
                      </a:lnTo>
                      <a:lnTo>
                        <a:pt x="51" y="214"/>
                      </a:lnTo>
                      <a:lnTo>
                        <a:pt x="51" y="214"/>
                      </a:lnTo>
                      <a:lnTo>
                        <a:pt x="53" y="214"/>
                      </a:lnTo>
                      <a:lnTo>
                        <a:pt x="53" y="214"/>
                      </a:lnTo>
                      <a:lnTo>
                        <a:pt x="53" y="214"/>
                      </a:lnTo>
                      <a:lnTo>
                        <a:pt x="53" y="214"/>
                      </a:lnTo>
                      <a:lnTo>
                        <a:pt x="53" y="214"/>
                      </a:lnTo>
                      <a:lnTo>
                        <a:pt x="55" y="214"/>
                      </a:lnTo>
                      <a:lnTo>
                        <a:pt x="55" y="213"/>
                      </a:lnTo>
                      <a:lnTo>
                        <a:pt x="55" y="213"/>
                      </a:lnTo>
                      <a:lnTo>
                        <a:pt x="55" y="213"/>
                      </a:lnTo>
                      <a:lnTo>
                        <a:pt x="55" y="213"/>
                      </a:lnTo>
                      <a:lnTo>
                        <a:pt x="55" y="211"/>
                      </a:lnTo>
                      <a:lnTo>
                        <a:pt x="55" y="211"/>
                      </a:lnTo>
                      <a:lnTo>
                        <a:pt x="57" y="211"/>
                      </a:lnTo>
                      <a:lnTo>
                        <a:pt x="57" y="213"/>
                      </a:lnTo>
                      <a:lnTo>
                        <a:pt x="57" y="213"/>
                      </a:lnTo>
                      <a:lnTo>
                        <a:pt x="59" y="213"/>
                      </a:lnTo>
                      <a:lnTo>
                        <a:pt x="59" y="213"/>
                      </a:lnTo>
                      <a:lnTo>
                        <a:pt x="59" y="211"/>
                      </a:lnTo>
                      <a:lnTo>
                        <a:pt x="59" y="211"/>
                      </a:lnTo>
                      <a:lnTo>
                        <a:pt x="61" y="211"/>
                      </a:lnTo>
                      <a:lnTo>
                        <a:pt x="61" y="211"/>
                      </a:lnTo>
                      <a:lnTo>
                        <a:pt x="61" y="211"/>
                      </a:lnTo>
                      <a:lnTo>
                        <a:pt x="61" y="211"/>
                      </a:lnTo>
                      <a:lnTo>
                        <a:pt x="61" y="209"/>
                      </a:lnTo>
                      <a:lnTo>
                        <a:pt x="61" y="209"/>
                      </a:lnTo>
                      <a:lnTo>
                        <a:pt x="63" y="209"/>
                      </a:lnTo>
                      <a:lnTo>
                        <a:pt x="63" y="209"/>
                      </a:lnTo>
                      <a:lnTo>
                        <a:pt x="63" y="207"/>
                      </a:lnTo>
                      <a:lnTo>
                        <a:pt x="63" y="207"/>
                      </a:lnTo>
                      <a:lnTo>
                        <a:pt x="61" y="207"/>
                      </a:lnTo>
                      <a:lnTo>
                        <a:pt x="61" y="207"/>
                      </a:lnTo>
                      <a:lnTo>
                        <a:pt x="61" y="207"/>
                      </a:lnTo>
                      <a:lnTo>
                        <a:pt x="61" y="207"/>
                      </a:lnTo>
                      <a:lnTo>
                        <a:pt x="61" y="207"/>
                      </a:lnTo>
                      <a:lnTo>
                        <a:pt x="61" y="205"/>
                      </a:lnTo>
                      <a:lnTo>
                        <a:pt x="61" y="205"/>
                      </a:lnTo>
                      <a:lnTo>
                        <a:pt x="61" y="205"/>
                      </a:lnTo>
                      <a:lnTo>
                        <a:pt x="61" y="205"/>
                      </a:lnTo>
                      <a:lnTo>
                        <a:pt x="61" y="205"/>
                      </a:lnTo>
                      <a:lnTo>
                        <a:pt x="61" y="205"/>
                      </a:lnTo>
                      <a:lnTo>
                        <a:pt x="63" y="205"/>
                      </a:lnTo>
                      <a:lnTo>
                        <a:pt x="63" y="203"/>
                      </a:lnTo>
                      <a:lnTo>
                        <a:pt x="63" y="203"/>
                      </a:lnTo>
                      <a:lnTo>
                        <a:pt x="65" y="203"/>
                      </a:lnTo>
                      <a:lnTo>
                        <a:pt x="65" y="205"/>
                      </a:lnTo>
                      <a:lnTo>
                        <a:pt x="65" y="205"/>
                      </a:lnTo>
                      <a:lnTo>
                        <a:pt x="65" y="205"/>
                      </a:lnTo>
                      <a:lnTo>
                        <a:pt x="65" y="205"/>
                      </a:lnTo>
                      <a:lnTo>
                        <a:pt x="65" y="207"/>
                      </a:lnTo>
                      <a:lnTo>
                        <a:pt x="65" y="207"/>
                      </a:lnTo>
                      <a:lnTo>
                        <a:pt x="65" y="205"/>
                      </a:lnTo>
                      <a:lnTo>
                        <a:pt x="65" y="205"/>
                      </a:lnTo>
                      <a:lnTo>
                        <a:pt x="65" y="205"/>
                      </a:lnTo>
                      <a:lnTo>
                        <a:pt x="67" y="205"/>
                      </a:lnTo>
                      <a:lnTo>
                        <a:pt x="67" y="203"/>
                      </a:lnTo>
                      <a:lnTo>
                        <a:pt x="67" y="203"/>
                      </a:lnTo>
                      <a:lnTo>
                        <a:pt x="67" y="201"/>
                      </a:lnTo>
                      <a:lnTo>
                        <a:pt x="67" y="201"/>
                      </a:lnTo>
                      <a:lnTo>
                        <a:pt x="67" y="201"/>
                      </a:lnTo>
                      <a:lnTo>
                        <a:pt x="67" y="203"/>
                      </a:lnTo>
                      <a:lnTo>
                        <a:pt x="68" y="203"/>
                      </a:lnTo>
                      <a:lnTo>
                        <a:pt x="68" y="203"/>
                      </a:lnTo>
                      <a:lnTo>
                        <a:pt x="68" y="203"/>
                      </a:lnTo>
                      <a:lnTo>
                        <a:pt x="70" y="203"/>
                      </a:lnTo>
                      <a:lnTo>
                        <a:pt x="70" y="205"/>
                      </a:lnTo>
                      <a:lnTo>
                        <a:pt x="68" y="205"/>
                      </a:lnTo>
                      <a:lnTo>
                        <a:pt x="68" y="205"/>
                      </a:lnTo>
                      <a:lnTo>
                        <a:pt x="68" y="205"/>
                      </a:lnTo>
                      <a:lnTo>
                        <a:pt x="68" y="205"/>
                      </a:lnTo>
                      <a:lnTo>
                        <a:pt x="67" y="205"/>
                      </a:lnTo>
                      <a:lnTo>
                        <a:pt x="67" y="207"/>
                      </a:lnTo>
                      <a:lnTo>
                        <a:pt x="67" y="207"/>
                      </a:lnTo>
                      <a:lnTo>
                        <a:pt x="67" y="207"/>
                      </a:lnTo>
                      <a:lnTo>
                        <a:pt x="67" y="209"/>
                      </a:lnTo>
                      <a:lnTo>
                        <a:pt x="67" y="209"/>
                      </a:lnTo>
                      <a:lnTo>
                        <a:pt x="67" y="209"/>
                      </a:lnTo>
                      <a:lnTo>
                        <a:pt x="68" y="209"/>
                      </a:lnTo>
                      <a:lnTo>
                        <a:pt x="68" y="209"/>
                      </a:lnTo>
                      <a:lnTo>
                        <a:pt x="68" y="207"/>
                      </a:lnTo>
                      <a:lnTo>
                        <a:pt x="68" y="207"/>
                      </a:lnTo>
                      <a:lnTo>
                        <a:pt x="70" y="207"/>
                      </a:lnTo>
                      <a:lnTo>
                        <a:pt x="70" y="207"/>
                      </a:lnTo>
                      <a:lnTo>
                        <a:pt x="70" y="207"/>
                      </a:lnTo>
                      <a:lnTo>
                        <a:pt x="70" y="207"/>
                      </a:lnTo>
                      <a:lnTo>
                        <a:pt x="72" y="207"/>
                      </a:lnTo>
                      <a:lnTo>
                        <a:pt x="72" y="207"/>
                      </a:lnTo>
                      <a:lnTo>
                        <a:pt x="72" y="205"/>
                      </a:lnTo>
                      <a:lnTo>
                        <a:pt x="74" y="205"/>
                      </a:lnTo>
                      <a:lnTo>
                        <a:pt x="74" y="207"/>
                      </a:lnTo>
                      <a:lnTo>
                        <a:pt x="74" y="207"/>
                      </a:lnTo>
                      <a:lnTo>
                        <a:pt x="74" y="207"/>
                      </a:lnTo>
                      <a:lnTo>
                        <a:pt x="74" y="209"/>
                      </a:lnTo>
                      <a:lnTo>
                        <a:pt x="74" y="209"/>
                      </a:lnTo>
                      <a:lnTo>
                        <a:pt x="74" y="209"/>
                      </a:lnTo>
                      <a:lnTo>
                        <a:pt x="76" y="209"/>
                      </a:lnTo>
                      <a:lnTo>
                        <a:pt x="76" y="209"/>
                      </a:lnTo>
                      <a:lnTo>
                        <a:pt x="76" y="209"/>
                      </a:lnTo>
                      <a:lnTo>
                        <a:pt x="78" y="209"/>
                      </a:lnTo>
                      <a:lnTo>
                        <a:pt x="78" y="209"/>
                      </a:lnTo>
                      <a:lnTo>
                        <a:pt x="80" y="209"/>
                      </a:lnTo>
                      <a:lnTo>
                        <a:pt x="80" y="209"/>
                      </a:lnTo>
                      <a:lnTo>
                        <a:pt x="80" y="209"/>
                      </a:lnTo>
                      <a:lnTo>
                        <a:pt x="80" y="209"/>
                      </a:lnTo>
                      <a:lnTo>
                        <a:pt x="80" y="207"/>
                      </a:lnTo>
                      <a:lnTo>
                        <a:pt x="82" y="207"/>
                      </a:lnTo>
                      <a:lnTo>
                        <a:pt x="82" y="207"/>
                      </a:lnTo>
                      <a:lnTo>
                        <a:pt x="82" y="207"/>
                      </a:lnTo>
                      <a:lnTo>
                        <a:pt x="82" y="207"/>
                      </a:lnTo>
                      <a:lnTo>
                        <a:pt x="84" y="207"/>
                      </a:lnTo>
                      <a:lnTo>
                        <a:pt x="84" y="207"/>
                      </a:lnTo>
                      <a:lnTo>
                        <a:pt x="84" y="205"/>
                      </a:lnTo>
                      <a:lnTo>
                        <a:pt x="84" y="205"/>
                      </a:lnTo>
                      <a:lnTo>
                        <a:pt x="86" y="205"/>
                      </a:lnTo>
                      <a:lnTo>
                        <a:pt x="86" y="205"/>
                      </a:lnTo>
                      <a:lnTo>
                        <a:pt x="86" y="205"/>
                      </a:lnTo>
                      <a:lnTo>
                        <a:pt x="86" y="205"/>
                      </a:lnTo>
                      <a:lnTo>
                        <a:pt x="88" y="205"/>
                      </a:lnTo>
                      <a:lnTo>
                        <a:pt x="88" y="203"/>
                      </a:lnTo>
                      <a:lnTo>
                        <a:pt x="88" y="203"/>
                      </a:lnTo>
                      <a:lnTo>
                        <a:pt x="88" y="203"/>
                      </a:lnTo>
                      <a:lnTo>
                        <a:pt x="88" y="203"/>
                      </a:lnTo>
                      <a:lnTo>
                        <a:pt x="89" y="203"/>
                      </a:lnTo>
                      <a:lnTo>
                        <a:pt x="89" y="201"/>
                      </a:lnTo>
                      <a:lnTo>
                        <a:pt x="89" y="201"/>
                      </a:lnTo>
                      <a:lnTo>
                        <a:pt x="91" y="201"/>
                      </a:lnTo>
                      <a:lnTo>
                        <a:pt x="91" y="201"/>
                      </a:lnTo>
                      <a:lnTo>
                        <a:pt x="91" y="201"/>
                      </a:lnTo>
                      <a:lnTo>
                        <a:pt x="93" y="201"/>
                      </a:lnTo>
                      <a:lnTo>
                        <a:pt x="93" y="201"/>
                      </a:lnTo>
                      <a:lnTo>
                        <a:pt x="93" y="201"/>
                      </a:lnTo>
                      <a:lnTo>
                        <a:pt x="93" y="201"/>
                      </a:lnTo>
                      <a:lnTo>
                        <a:pt x="93" y="201"/>
                      </a:lnTo>
                      <a:lnTo>
                        <a:pt x="93" y="201"/>
                      </a:lnTo>
                      <a:lnTo>
                        <a:pt x="95" y="201"/>
                      </a:lnTo>
                      <a:lnTo>
                        <a:pt x="95" y="201"/>
                      </a:lnTo>
                      <a:lnTo>
                        <a:pt x="97" y="201"/>
                      </a:lnTo>
                      <a:lnTo>
                        <a:pt x="97" y="201"/>
                      </a:lnTo>
                      <a:lnTo>
                        <a:pt x="97" y="201"/>
                      </a:lnTo>
                      <a:lnTo>
                        <a:pt x="99" y="201"/>
                      </a:lnTo>
                      <a:lnTo>
                        <a:pt x="99" y="201"/>
                      </a:lnTo>
                      <a:lnTo>
                        <a:pt x="99" y="199"/>
                      </a:lnTo>
                      <a:lnTo>
                        <a:pt x="101" y="199"/>
                      </a:lnTo>
                      <a:lnTo>
                        <a:pt x="101" y="199"/>
                      </a:lnTo>
                      <a:lnTo>
                        <a:pt x="101" y="199"/>
                      </a:lnTo>
                      <a:lnTo>
                        <a:pt x="101" y="199"/>
                      </a:lnTo>
                      <a:lnTo>
                        <a:pt x="101" y="197"/>
                      </a:lnTo>
                      <a:lnTo>
                        <a:pt x="103" y="197"/>
                      </a:lnTo>
                      <a:lnTo>
                        <a:pt x="103" y="197"/>
                      </a:lnTo>
                      <a:lnTo>
                        <a:pt x="103" y="197"/>
                      </a:lnTo>
                      <a:lnTo>
                        <a:pt x="103" y="197"/>
                      </a:lnTo>
                      <a:lnTo>
                        <a:pt x="103" y="197"/>
                      </a:lnTo>
                      <a:lnTo>
                        <a:pt x="103" y="195"/>
                      </a:lnTo>
                      <a:lnTo>
                        <a:pt x="103" y="195"/>
                      </a:lnTo>
                      <a:lnTo>
                        <a:pt x="105" y="195"/>
                      </a:lnTo>
                      <a:lnTo>
                        <a:pt x="105" y="195"/>
                      </a:lnTo>
                      <a:lnTo>
                        <a:pt x="105" y="193"/>
                      </a:lnTo>
                      <a:lnTo>
                        <a:pt x="107" y="193"/>
                      </a:lnTo>
                      <a:lnTo>
                        <a:pt x="107" y="193"/>
                      </a:lnTo>
                      <a:lnTo>
                        <a:pt x="107" y="193"/>
                      </a:lnTo>
                      <a:lnTo>
                        <a:pt x="107" y="193"/>
                      </a:lnTo>
                      <a:lnTo>
                        <a:pt x="109" y="193"/>
                      </a:lnTo>
                      <a:lnTo>
                        <a:pt x="109" y="193"/>
                      </a:lnTo>
                      <a:lnTo>
                        <a:pt x="109" y="193"/>
                      </a:lnTo>
                      <a:lnTo>
                        <a:pt x="109" y="193"/>
                      </a:lnTo>
                      <a:lnTo>
                        <a:pt x="111" y="193"/>
                      </a:lnTo>
                      <a:lnTo>
                        <a:pt x="111" y="193"/>
                      </a:lnTo>
                      <a:lnTo>
                        <a:pt x="112" y="193"/>
                      </a:lnTo>
                      <a:lnTo>
                        <a:pt x="112" y="193"/>
                      </a:lnTo>
                      <a:lnTo>
                        <a:pt x="112" y="195"/>
                      </a:lnTo>
                      <a:lnTo>
                        <a:pt x="112" y="195"/>
                      </a:lnTo>
                      <a:lnTo>
                        <a:pt x="114" y="195"/>
                      </a:lnTo>
                      <a:lnTo>
                        <a:pt x="114" y="195"/>
                      </a:lnTo>
                      <a:lnTo>
                        <a:pt x="114" y="195"/>
                      </a:lnTo>
                      <a:lnTo>
                        <a:pt x="114" y="195"/>
                      </a:lnTo>
                      <a:lnTo>
                        <a:pt x="114" y="195"/>
                      </a:lnTo>
                      <a:lnTo>
                        <a:pt x="116" y="195"/>
                      </a:lnTo>
                      <a:lnTo>
                        <a:pt x="116" y="193"/>
                      </a:lnTo>
                      <a:lnTo>
                        <a:pt x="116" y="193"/>
                      </a:lnTo>
                      <a:lnTo>
                        <a:pt x="118" y="193"/>
                      </a:lnTo>
                      <a:lnTo>
                        <a:pt x="118" y="193"/>
                      </a:lnTo>
                      <a:lnTo>
                        <a:pt x="118" y="193"/>
                      </a:lnTo>
                      <a:lnTo>
                        <a:pt x="118" y="193"/>
                      </a:lnTo>
                      <a:lnTo>
                        <a:pt x="118" y="193"/>
                      </a:lnTo>
                      <a:lnTo>
                        <a:pt x="120" y="193"/>
                      </a:lnTo>
                      <a:lnTo>
                        <a:pt x="120" y="193"/>
                      </a:lnTo>
                      <a:lnTo>
                        <a:pt x="120" y="193"/>
                      </a:lnTo>
                      <a:lnTo>
                        <a:pt x="120" y="193"/>
                      </a:lnTo>
                      <a:lnTo>
                        <a:pt x="122" y="193"/>
                      </a:lnTo>
                      <a:lnTo>
                        <a:pt x="122" y="193"/>
                      </a:lnTo>
                      <a:lnTo>
                        <a:pt x="124" y="193"/>
                      </a:lnTo>
                      <a:lnTo>
                        <a:pt x="124" y="191"/>
                      </a:lnTo>
                      <a:lnTo>
                        <a:pt x="124" y="191"/>
                      </a:lnTo>
                      <a:lnTo>
                        <a:pt x="124" y="191"/>
                      </a:lnTo>
                      <a:lnTo>
                        <a:pt x="126" y="191"/>
                      </a:lnTo>
                      <a:lnTo>
                        <a:pt x="126" y="191"/>
                      </a:lnTo>
                      <a:lnTo>
                        <a:pt x="128" y="191"/>
                      </a:lnTo>
                      <a:lnTo>
                        <a:pt x="128" y="191"/>
                      </a:lnTo>
                      <a:lnTo>
                        <a:pt x="128" y="191"/>
                      </a:lnTo>
                      <a:lnTo>
                        <a:pt x="128" y="191"/>
                      </a:lnTo>
                      <a:lnTo>
                        <a:pt x="130" y="191"/>
                      </a:lnTo>
                      <a:lnTo>
                        <a:pt x="130" y="190"/>
                      </a:lnTo>
                      <a:lnTo>
                        <a:pt x="130" y="190"/>
                      </a:lnTo>
                      <a:lnTo>
                        <a:pt x="130" y="190"/>
                      </a:lnTo>
                      <a:lnTo>
                        <a:pt x="132" y="190"/>
                      </a:lnTo>
                      <a:lnTo>
                        <a:pt x="132" y="190"/>
                      </a:lnTo>
                      <a:lnTo>
                        <a:pt x="132" y="190"/>
                      </a:lnTo>
                      <a:lnTo>
                        <a:pt x="133" y="190"/>
                      </a:lnTo>
                      <a:lnTo>
                        <a:pt x="133" y="190"/>
                      </a:lnTo>
                      <a:lnTo>
                        <a:pt x="133" y="190"/>
                      </a:lnTo>
                      <a:lnTo>
                        <a:pt x="133" y="190"/>
                      </a:lnTo>
                      <a:lnTo>
                        <a:pt x="135" y="190"/>
                      </a:lnTo>
                      <a:lnTo>
                        <a:pt x="135" y="188"/>
                      </a:lnTo>
                      <a:lnTo>
                        <a:pt x="135" y="188"/>
                      </a:lnTo>
                      <a:lnTo>
                        <a:pt x="135" y="188"/>
                      </a:lnTo>
                      <a:lnTo>
                        <a:pt x="137" y="188"/>
                      </a:lnTo>
                      <a:lnTo>
                        <a:pt x="137" y="188"/>
                      </a:lnTo>
                      <a:lnTo>
                        <a:pt x="137" y="188"/>
                      </a:lnTo>
                      <a:lnTo>
                        <a:pt x="139" y="188"/>
                      </a:lnTo>
                      <a:lnTo>
                        <a:pt x="139" y="186"/>
                      </a:lnTo>
                      <a:lnTo>
                        <a:pt x="139" y="186"/>
                      </a:lnTo>
                      <a:lnTo>
                        <a:pt x="139" y="186"/>
                      </a:lnTo>
                      <a:lnTo>
                        <a:pt x="139" y="186"/>
                      </a:lnTo>
                      <a:lnTo>
                        <a:pt x="141" y="186"/>
                      </a:lnTo>
                      <a:lnTo>
                        <a:pt x="141" y="184"/>
                      </a:lnTo>
                      <a:lnTo>
                        <a:pt x="141" y="184"/>
                      </a:lnTo>
                      <a:lnTo>
                        <a:pt x="141" y="184"/>
                      </a:lnTo>
                      <a:lnTo>
                        <a:pt x="141" y="184"/>
                      </a:lnTo>
                      <a:lnTo>
                        <a:pt x="143" y="184"/>
                      </a:lnTo>
                      <a:lnTo>
                        <a:pt x="143" y="182"/>
                      </a:lnTo>
                      <a:lnTo>
                        <a:pt x="143" y="182"/>
                      </a:lnTo>
                      <a:lnTo>
                        <a:pt x="143" y="182"/>
                      </a:lnTo>
                      <a:lnTo>
                        <a:pt x="145" y="182"/>
                      </a:lnTo>
                      <a:lnTo>
                        <a:pt x="145" y="180"/>
                      </a:lnTo>
                      <a:lnTo>
                        <a:pt x="145" y="180"/>
                      </a:lnTo>
                      <a:lnTo>
                        <a:pt x="145" y="180"/>
                      </a:lnTo>
                      <a:lnTo>
                        <a:pt x="145" y="180"/>
                      </a:lnTo>
                      <a:lnTo>
                        <a:pt x="145" y="180"/>
                      </a:lnTo>
                      <a:lnTo>
                        <a:pt x="145" y="178"/>
                      </a:lnTo>
                      <a:lnTo>
                        <a:pt x="147" y="178"/>
                      </a:lnTo>
                      <a:lnTo>
                        <a:pt x="147" y="178"/>
                      </a:lnTo>
                      <a:lnTo>
                        <a:pt x="147" y="178"/>
                      </a:lnTo>
                      <a:lnTo>
                        <a:pt x="147" y="176"/>
                      </a:lnTo>
                      <a:lnTo>
                        <a:pt x="147" y="176"/>
                      </a:lnTo>
                      <a:lnTo>
                        <a:pt x="147" y="176"/>
                      </a:lnTo>
                      <a:lnTo>
                        <a:pt x="147" y="174"/>
                      </a:lnTo>
                      <a:lnTo>
                        <a:pt x="147" y="174"/>
                      </a:lnTo>
                      <a:lnTo>
                        <a:pt x="149" y="174"/>
                      </a:lnTo>
                      <a:lnTo>
                        <a:pt x="149" y="172"/>
                      </a:lnTo>
                      <a:lnTo>
                        <a:pt x="149" y="172"/>
                      </a:lnTo>
                      <a:lnTo>
                        <a:pt x="149" y="172"/>
                      </a:lnTo>
                      <a:lnTo>
                        <a:pt x="149" y="172"/>
                      </a:lnTo>
                      <a:lnTo>
                        <a:pt x="149" y="170"/>
                      </a:lnTo>
                      <a:lnTo>
                        <a:pt x="151" y="170"/>
                      </a:lnTo>
                      <a:lnTo>
                        <a:pt x="151" y="170"/>
                      </a:lnTo>
                      <a:lnTo>
                        <a:pt x="151" y="168"/>
                      </a:lnTo>
                      <a:lnTo>
                        <a:pt x="149" y="168"/>
                      </a:lnTo>
                      <a:lnTo>
                        <a:pt x="149" y="168"/>
                      </a:lnTo>
                      <a:lnTo>
                        <a:pt x="149" y="167"/>
                      </a:lnTo>
                      <a:lnTo>
                        <a:pt x="151" y="167"/>
                      </a:lnTo>
                      <a:lnTo>
                        <a:pt x="151" y="167"/>
                      </a:lnTo>
                      <a:lnTo>
                        <a:pt x="151" y="167"/>
                      </a:lnTo>
                      <a:lnTo>
                        <a:pt x="153" y="167"/>
                      </a:lnTo>
                      <a:lnTo>
                        <a:pt x="153" y="167"/>
                      </a:lnTo>
                      <a:lnTo>
                        <a:pt x="151" y="167"/>
                      </a:lnTo>
                      <a:lnTo>
                        <a:pt x="151" y="165"/>
                      </a:lnTo>
                      <a:lnTo>
                        <a:pt x="151" y="165"/>
                      </a:lnTo>
                      <a:lnTo>
                        <a:pt x="153" y="165"/>
                      </a:lnTo>
                      <a:lnTo>
                        <a:pt x="153" y="165"/>
                      </a:lnTo>
                      <a:lnTo>
                        <a:pt x="153" y="163"/>
                      </a:lnTo>
                      <a:lnTo>
                        <a:pt x="153" y="163"/>
                      </a:lnTo>
                      <a:lnTo>
                        <a:pt x="153" y="163"/>
                      </a:lnTo>
                      <a:lnTo>
                        <a:pt x="153" y="163"/>
                      </a:lnTo>
                      <a:lnTo>
                        <a:pt x="155" y="163"/>
                      </a:lnTo>
                      <a:lnTo>
                        <a:pt x="155" y="163"/>
                      </a:lnTo>
                      <a:lnTo>
                        <a:pt x="156" y="163"/>
                      </a:lnTo>
                      <a:lnTo>
                        <a:pt x="156" y="161"/>
                      </a:lnTo>
                      <a:lnTo>
                        <a:pt x="156" y="161"/>
                      </a:lnTo>
                      <a:lnTo>
                        <a:pt x="156" y="161"/>
                      </a:lnTo>
                      <a:lnTo>
                        <a:pt x="156" y="161"/>
                      </a:lnTo>
                      <a:lnTo>
                        <a:pt x="156" y="159"/>
                      </a:lnTo>
                      <a:lnTo>
                        <a:pt x="158" y="159"/>
                      </a:lnTo>
                      <a:lnTo>
                        <a:pt x="158" y="159"/>
                      </a:lnTo>
                      <a:lnTo>
                        <a:pt x="158" y="159"/>
                      </a:lnTo>
                      <a:lnTo>
                        <a:pt x="160" y="159"/>
                      </a:lnTo>
                      <a:lnTo>
                        <a:pt x="160" y="157"/>
                      </a:lnTo>
                      <a:lnTo>
                        <a:pt x="160" y="157"/>
                      </a:lnTo>
                      <a:lnTo>
                        <a:pt x="160" y="157"/>
                      </a:lnTo>
                      <a:lnTo>
                        <a:pt x="160" y="157"/>
                      </a:lnTo>
                      <a:lnTo>
                        <a:pt x="162" y="157"/>
                      </a:lnTo>
                      <a:lnTo>
                        <a:pt x="162" y="157"/>
                      </a:lnTo>
                      <a:lnTo>
                        <a:pt x="162" y="157"/>
                      </a:lnTo>
                      <a:lnTo>
                        <a:pt x="162" y="155"/>
                      </a:lnTo>
                      <a:lnTo>
                        <a:pt x="162" y="155"/>
                      </a:lnTo>
                      <a:lnTo>
                        <a:pt x="162" y="155"/>
                      </a:lnTo>
                      <a:lnTo>
                        <a:pt x="162" y="155"/>
                      </a:lnTo>
                      <a:lnTo>
                        <a:pt x="162" y="153"/>
                      </a:lnTo>
                      <a:lnTo>
                        <a:pt x="162" y="153"/>
                      </a:lnTo>
                      <a:lnTo>
                        <a:pt x="160" y="153"/>
                      </a:lnTo>
                      <a:lnTo>
                        <a:pt x="160" y="155"/>
                      </a:lnTo>
                      <a:lnTo>
                        <a:pt x="160" y="155"/>
                      </a:lnTo>
                      <a:lnTo>
                        <a:pt x="160" y="155"/>
                      </a:lnTo>
                      <a:lnTo>
                        <a:pt x="160" y="153"/>
                      </a:lnTo>
                      <a:lnTo>
                        <a:pt x="160" y="153"/>
                      </a:lnTo>
                      <a:lnTo>
                        <a:pt x="160" y="151"/>
                      </a:lnTo>
                      <a:lnTo>
                        <a:pt x="160" y="151"/>
                      </a:lnTo>
                      <a:lnTo>
                        <a:pt x="160" y="149"/>
                      </a:lnTo>
                      <a:lnTo>
                        <a:pt x="160" y="149"/>
                      </a:lnTo>
                      <a:lnTo>
                        <a:pt x="160" y="149"/>
                      </a:lnTo>
                      <a:lnTo>
                        <a:pt x="160" y="147"/>
                      </a:lnTo>
                      <a:lnTo>
                        <a:pt x="160" y="147"/>
                      </a:lnTo>
                      <a:lnTo>
                        <a:pt x="160" y="145"/>
                      </a:lnTo>
                      <a:lnTo>
                        <a:pt x="158" y="145"/>
                      </a:lnTo>
                      <a:lnTo>
                        <a:pt x="158" y="145"/>
                      </a:lnTo>
                      <a:lnTo>
                        <a:pt x="158" y="144"/>
                      </a:lnTo>
                      <a:lnTo>
                        <a:pt x="158" y="144"/>
                      </a:lnTo>
                      <a:lnTo>
                        <a:pt x="158" y="142"/>
                      </a:lnTo>
                      <a:lnTo>
                        <a:pt x="158" y="142"/>
                      </a:lnTo>
                      <a:lnTo>
                        <a:pt x="158" y="142"/>
                      </a:lnTo>
                      <a:lnTo>
                        <a:pt x="158" y="140"/>
                      </a:lnTo>
                      <a:lnTo>
                        <a:pt x="158" y="140"/>
                      </a:lnTo>
                      <a:lnTo>
                        <a:pt x="160" y="140"/>
                      </a:lnTo>
                      <a:lnTo>
                        <a:pt x="160" y="138"/>
                      </a:lnTo>
                      <a:lnTo>
                        <a:pt x="160" y="138"/>
                      </a:lnTo>
                      <a:lnTo>
                        <a:pt x="160" y="138"/>
                      </a:lnTo>
                      <a:lnTo>
                        <a:pt x="160" y="136"/>
                      </a:lnTo>
                      <a:lnTo>
                        <a:pt x="160" y="136"/>
                      </a:lnTo>
                      <a:lnTo>
                        <a:pt x="160" y="136"/>
                      </a:lnTo>
                      <a:lnTo>
                        <a:pt x="160" y="134"/>
                      </a:lnTo>
                      <a:lnTo>
                        <a:pt x="160" y="134"/>
                      </a:lnTo>
                      <a:lnTo>
                        <a:pt x="162" y="134"/>
                      </a:lnTo>
                      <a:lnTo>
                        <a:pt x="162" y="134"/>
                      </a:lnTo>
                      <a:lnTo>
                        <a:pt x="162" y="132"/>
                      </a:lnTo>
                      <a:lnTo>
                        <a:pt x="162" y="132"/>
                      </a:lnTo>
                      <a:lnTo>
                        <a:pt x="162" y="132"/>
                      </a:lnTo>
                      <a:lnTo>
                        <a:pt x="164" y="132"/>
                      </a:lnTo>
                      <a:lnTo>
                        <a:pt x="164" y="132"/>
                      </a:lnTo>
                      <a:lnTo>
                        <a:pt x="164" y="132"/>
                      </a:lnTo>
                      <a:lnTo>
                        <a:pt x="164" y="130"/>
                      </a:lnTo>
                      <a:lnTo>
                        <a:pt x="166" y="130"/>
                      </a:lnTo>
                      <a:lnTo>
                        <a:pt x="166" y="130"/>
                      </a:lnTo>
                      <a:lnTo>
                        <a:pt x="166" y="128"/>
                      </a:lnTo>
                      <a:lnTo>
                        <a:pt x="166" y="128"/>
                      </a:lnTo>
                      <a:lnTo>
                        <a:pt x="166" y="128"/>
                      </a:lnTo>
                      <a:lnTo>
                        <a:pt x="166" y="128"/>
                      </a:lnTo>
                      <a:lnTo>
                        <a:pt x="168" y="128"/>
                      </a:lnTo>
                      <a:lnTo>
                        <a:pt x="168" y="128"/>
                      </a:lnTo>
                      <a:lnTo>
                        <a:pt x="168" y="128"/>
                      </a:lnTo>
                      <a:lnTo>
                        <a:pt x="168" y="128"/>
                      </a:lnTo>
                      <a:lnTo>
                        <a:pt x="168" y="128"/>
                      </a:lnTo>
                      <a:lnTo>
                        <a:pt x="170" y="128"/>
                      </a:lnTo>
                      <a:lnTo>
                        <a:pt x="170" y="126"/>
                      </a:lnTo>
                      <a:lnTo>
                        <a:pt x="168" y="126"/>
                      </a:lnTo>
                      <a:lnTo>
                        <a:pt x="168" y="126"/>
                      </a:lnTo>
                      <a:lnTo>
                        <a:pt x="168" y="124"/>
                      </a:lnTo>
                      <a:lnTo>
                        <a:pt x="170" y="124"/>
                      </a:lnTo>
                      <a:lnTo>
                        <a:pt x="170" y="124"/>
                      </a:lnTo>
                      <a:lnTo>
                        <a:pt x="170" y="124"/>
                      </a:lnTo>
                      <a:lnTo>
                        <a:pt x="170" y="124"/>
                      </a:lnTo>
                      <a:lnTo>
                        <a:pt x="170" y="122"/>
                      </a:lnTo>
                      <a:lnTo>
                        <a:pt x="172" y="122"/>
                      </a:lnTo>
                      <a:lnTo>
                        <a:pt x="172" y="122"/>
                      </a:lnTo>
                      <a:lnTo>
                        <a:pt x="172" y="122"/>
                      </a:lnTo>
                      <a:lnTo>
                        <a:pt x="172" y="121"/>
                      </a:lnTo>
                      <a:lnTo>
                        <a:pt x="172" y="121"/>
                      </a:lnTo>
                      <a:lnTo>
                        <a:pt x="172" y="121"/>
                      </a:lnTo>
                      <a:lnTo>
                        <a:pt x="174" y="121"/>
                      </a:lnTo>
                      <a:lnTo>
                        <a:pt x="174" y="121"/>
                      </a:lnTo>
                      <a:lnTo>
                        <a:pt x="174" y="119"/>
                      </a:lnTo>
                      <a:lnTo>
                        <a:pt x="174" y="119"/>
                      </a:lnTo>
                      <a:lnTo>
                        <a:pt x="176" y="119"/>
                      </a:lnTo>
                      <a:lnTo>
                        <a:pt x="176" y="121"/>
                      </a:lnTo>
                      <a:lnTo>
                        <a:pt x="176" y="121"/>
                      </a:lnTo>
                      <a:lnTo>
                        <a:pt x="177" y="121"/>
                      </a:lnTo>
                      <a:lnTo>
                        <a:pt x="177" y="119"/>
                      </a:lnTo>
                      <a:lnTo>
                        <a:pt x="177" y="119"/>
                      </a:lnTo>
                      <a:lnTo>
                        <a:pt x="177" y="119"/>
                      </a:lnTo>
                      <a:lnTo>
                        <a:pt x="177" y="119"/>
                      </a:lnTo>
                      <a:lnTo>
                        <a:pt x="179" y="119"/>
                      </a:lnTo>
                      <a:lnTo>
                        <a:pt x="179" y="119"/>
                      </a:lnTo>
                      <a:lnTo>
                        <a:pt x="179" y="119"/>
                      </a:lnTo>
                      <a:lnTo>
                        <a:pt x="179" y="119"/>
                      </a:lnTo>
                      <a:lnTo>
                        <a:pt x="181" y="119"/>
                      </a:lnTo>
                      <a:lnTo>
                        <a:pt x="181" y="121"/>
                      </a:lnTo>
                      <a:lnTo>
                        <a:pt x="181" y="121"/>
                      </a:lnTo>
                      <a:lnTo>
                        <a:pt x="181" y="119"/>
                      </a:lnTo>
                      <a:lnTo>
                        <a:pt x="183" y="119"/>
                      </a:lnTo>
                      <a:lnTo>
                        <a:pt x="183" y="119"/>
                      </a:lnTo>
                      <a:lnTo>
                        <a:pt x="181" y="119"/>
                      </a:lnTo>
                      <a:lnTo>
                        <a:pt x="181" y="119"/>
                      </a:lnTo>
                      <a:lnTo>
                        <a:pt x="179" y="119"/>
                      </a:lnTo>
                      <a:lnTo>
                        <a:pt x="179" y="117"/>
                      </a:lnTo>
                      <a:lnTo>
                        <a:pt x="181" y="117"/>
                      </a:lnTo>
                      <a:lnTo>
                        <a:pt x="181" y="117"/>
                      </a:lnTo>
                      <a:lnTo>
                        <a:pt x="179" y="117"/>
                      </a:lnTo>
                      <a:lnTo>
                        <a:pt x="179" y="117"/>
                      </a:lnTo>
                      <a:lnTo>
                        <a:pt x="179" y="117"/>
                      </a:lnTo>
                      <a:lnTo>
                        <a:pt x="179" y="117"/>
                      </a:lnTo>
                      <a:lnTo>
                        <a:pt x="177" y="117"/>
                      </a:lnTo>
                      <a:lnTo>
                        <a:pt x="177" y="115"/>
                      </a:lnTo>
                      <a:lnTo>
                        <a:pt x="179" y="115"/>
                      </a:lnTo>
                      <a:lnTo>
                        <a:pt x="179" y="115"/>
                      </a:lnTo>
                      <a:lnTo>
                        <a:pt x="179" y="115"/>
                      </a:lnTo>
                      <a:lnTo>
                        <a:pt x="179" y="115"/>
                      </a:lnTo>
                      <a:lnTo>
                        <a:pt x="179" y="115"/>
                      </a:lnTo>
                      <a:lnTo>
                        <a:pt x="179" y="115"/>
                      </a:lnTo>
                      <a:lnTo>
                        <a:pt x="177" y="115"/>
                      </a:lnTo>
                      <a:lnTo>
                        <a:pt x="177" y="113"/>
                      </a:lnTo>
                      <a:lnTo>
                        <a:pt x="177" y="113"/>
                      </a:lnTo>
                      <a:lnTo>
                        <a:pt x="179" y="113"/>
                      </a:lnTo>
                      <a:lnTo>
                        <a:pt x="179" y="113"/>
                      </a:lnTo>
                      <a:lnTo>
                        <a:pt x="179" y="113"/>
                      </a:lnTo>
                      <a:lnTo>
                        <a:pt x="179" y="113"/>
                      </a:lnTo>
                      <a:lnTo>
                        <a:pt x="181" y="113"/>
                      </a:lnTo>
                      <a:lnTo>
                        <a:pt x="181" y="113"/>
                      </a:lnTo>
                      <a:lnTo>
                        <a:pt x="181" y="115"/>
                      </a:lnTo>
                      <a:lnTo>
                        <a:pt x="181" y="115"/>
                      </a:lnTo>
                      <a:lnTo>
                        <a:pt x="183" y="115"/>
                      </a:lnTo>
                      <a:lnTo>
                        <a:pt x="183" y="115"/>
                      </a:lnTo>
                      <a:lnTo>
                        <a:pt x="183" y="113"/>
                      </a:lnTo>
                      <a:lnTo>
                        <a:pt x="183" y="113"/>
                      </a:lnTo>
                      <a:lnTo>
                        <a:pt x="183" y="111"/>
                      </a:lnTo>
                      <a:lnTo>
                        <a:pt x="183" y="111"/>
                      </a:lnTo>
                      <a:lnTo>
                        <a:pt x="183" y="113"/>
                      </a:lnTo>
                      <a:lnTo>
                        <a:pt x="183" y="113"/>
                      </a:lnTo>
                      <a:lnTo>
                        <a:pt x="183" y="113"/>
                      </a:lnTo>
                      <a:lnTo>
                        <a:pt x="185" y="113"/>
                      </a:lnTo>
                      <a:lnTo>
                        <a:pt x="185" y="115"/>
                      </a:lnTo>
                      <a:lnTo>
                        <a:pt x="185" y="115"/>
                      </a:lnTo>
                      <a:lnTo>
                        <a:pt x="187" y="115"/>
                      </a:lnTo>
                      <a:lnTo>
                        <a:pt x="187" y="115"/>
                      </a:lnTo>
                      <a:lnTo>
                        <a:pt x="187" y="115"/>
                      </a:lnTo>
                      <a:lnTo>
                        <a:pt x="187" y="115"/>
                      </a:lnTo>
                      <a:lnTo>
                        <a:pt x="189" y="115"/>
                      </a:lnTo>
                      <a:lnTo>
                        <a:pt x="189" y="115"/>
                      </a:lnTo>
                      <a:lnTo>
                        <a:pt x="189" y="115"/>
                      </a:lnTo>
                      <a:lnTo>
                        <a:pt x="189" y="115"/>
                      </a:lnTo>
                      <a:lnTo>
                        <a:pt x="189" y="117"/>
                      </a:lnTo>
                      <a:lnTo>
                        <a:pt x="189" y="117"/>
                      </a:lnTo>
                      <a:lnTo>
                        <a:pt x="189" y="117"/>
                      </a:lnTo>
                      <a:lnTo>
                        <a:pt x="189" y="117"/>
                      </a:lnTo>
                      <a:lnTo>
                        <a:pt x="189" y="119"/>
                      </a:lnTo>
                      <a:lnTo>
                        <a:pt x="189" y="119"/>
                      </a:lnTo>
                      <a:lnTo>
                        <a:pt x="189" y="119"/>
                      </a:lnTo>
                      <a:lnTo>
                        <a:pt x="189" y="117"/>
                      </a:lnTo>
                      <a:lnTo>
                        <a:pt x="189" y="117"/>
                      </a:lnTo>
                      <a:lnTo>
                        <a:pt x="189" y="117"/>
                      </a:lnTo>
                      <a:lnTo>
                        <a:pt x="189" y="117"/>
                      </a:lnTo>
                      <a:lnTo>
                        <a:pt x="191" y="117"/>
                      </a:lnTo>
                      <a:lnTo>
                        <a:pt x="191" y="117"/>
                      </a:lnTo>
                      <a:lnTo>
                        <a:pt x="191" y="117"/>
                      </a:lnTo>
                      <a:lnTo>
                        <a:pt x="193" y="117"/>
                      </a:lnTo>
                      <a:lnTo>
                        <a:pt x="193" y="117"/>
                      </a:lnTo>
                      <a:lnTo>
                        <a:pt x="193" y="117"/>
                      </a:lnTo>
                      <a:lnTo>
                        <a:pt x="193" y="117"/>
                      </a:lnTo>
                      <a:lnTo>
                        <a:pt x="195" y="117"/>
                      </a:lnTo>
                      <a:lnTo>
                        <a:pt x="195" y="117"/>
                      </a:lnTo>
                      <a:lnTo>
                        <a:pt x="195" y="117"/>
                      </a:lnTo>
                      <a:lnTo>
                        <a:pt x="195" y="119"/>
                      </a:lnTo>
                      <a:lnTo>
                        <a:pt x="195" y="119"/>
                      </a:lnTo>
                      <a:lnTo>
                        <a:pt x="195" y="121"/>
                      </a:lnTo>
                      <a:lnTo>
                        <a:pt x="195" y="121"/>
                      </a:lnTo>
                      <a:lnTo>
                        <a:pt x="197" y="121"/>
                      </a:lnTo>
                      <a:lnTo>
                        <a:pt x="197" y="121"/>
                      </a:lnTo>
                      <a:lnTo>
                        <a:pt x="197" y="119"/>
                      </a:lnTo>
                      <a:lnTo>
                        <a:pt x="199" y="119"/>
                      </a:lnTo>
                      <a:lnTo>
                        <a:pt x="199" y="119"/>
                      </a:lnTo>
                      <a:lnTo>
                        <a:pt x="199" y="117"/>
                      </a:lnTo>
                      <a:lnTo>
                        <a:pt x="199" y="117"/>
                      </a:lnTo>
                      <a:lnTo>
                        <a:pt x="199" y="117"/>
                      </a:lnTo>
                      <a:lnTo>
                        <a:pt x="199" y="117"/>
                      </a:lnTo>
                      <a:lnTo>
                        <a:pt x="199" y="115"/>
                      </a:lnTo>
                      <a:lnTo>
                        <a:pt x="199" y="115"/>
                      </a:lnTo>
                      <a:lnTo>
                        <a:pt x="199" y="113"/>
                      </a:lnTo>
                      <a:lnTo>
                        <a:pt x="199" y="113"/>
                      </a:lnTo>
                      <a:lnTo>
                        <a:pt x="200" y="113"/>
                      </a:lnTo>
                      <a:lnTo>
                        <a:pt x="200" y="115"/>
                      </a:lnTo>
                      <a:lnTo>
                        <a:pt x="200" y="115"/>
                      </a:lnTo>
                      <a:lnTo>
                        <a:pt x="200" y="115"/>
                      </a:lnTo>
                      <a:lnTo>
                        <a:pt x="200" y="115"/>
                      </a:lnTo>
                      <a:lnTo>
                        <a:pt x="200" y="115"/>
                      </a:lnTo>
                      <a:lnTo>
                        <a:pt x="200" y="113"/>
                      </a:lnTo>
                      <a:lnTo>
                        <a:pt x="200" y="113"/>
                      </a:lnTo>
                      <a:lnTo>
                        <a:pt x="200" y="113"/>
                      </a:lnTo>
                      <a:lnTo>
                        <a:pt x="200" y="113"/>
                      </a:lnTo>
                      <a:lnTo>
                        <a:pt x="199" y="113"/>
                      </a:lnTo>
                      <a:lnTo>
                        <a:pt x="199" y="111"/>
                      </a:lnTo>
                      <a:lnTo>
                        <a:pt x="199" y="111"/>
                      </a:lnTo>
                      <a:lnTo>
                        <a:pt x="199" y="111"/>
                      </a:lnTo>
                      <a:lnTo>
                        <a:pt x="199" y="111"/>
                      </a:lnTo>
                      <a:lnTo>
                        <a:pt x="197" y="111"/>
                      </a:lnTo>
                      <a:lnTo>
                        <a:pt x="197" y="109"/>
                      </a:lnTo>
                      <a:lnTo>
                        <a:pt x="199" y="109"/>
                      </a:lnTo>
                      <a:lnTo>
                        <a:pt x="199" y="109"/>
                      </a:lnTo>
                      <a:lnTo>
                        <a:pt x="199" y="109"/>
                      </a:lnTo>
                      <a:lnTo>
                        <a:pt x="199" y="107"/>
                      </a:lnTo>
                      <a:lnTo>
                        <a:pt x="199" y="107"/>
                      </a:lnTo>
                      <a:lnTo>
                        <a:pt x="197" y="107"/>
                      </a:lnTo>
                      <a:lnTo>
                        <a:pt x="197" y="105"/>
                      </a:lnTo>
                      <a:lnTo>
                        <a:pt x="199" y="105"/>
                      </a:lnTo>
                      <a:lnTo>
                        <a:pt x="199" y="105"/>
                      </a:lnTo>
                      <a:lnTo>
                        <a:pt x="199" y="103"/>
                      </a:lnTo>
                      <a:lnTo>
                        <a:pt x="199" y="103"/>
                      </a:lnTo>
                      <a:lnTo>
                        <a:pt x="199" y="101"/>
                      </a:lnTo>
                      <a:lnTo>
                        <a:pt x="199" y="101"/>
                      </a:lnTo>
                      <a:lnTo>
                        <a:pt x="199" y="101"/>
                      </a:lnTo>
                      <a:lnTo>
                        <a:pt x="199" y="101"/>
                      </a:lnTo>
                      <a:lnTo>
                        <a:pt x="199" y="101"/>
                      </a:lnTo>
                      <a:lnTo>
                        <a:pt x="199" y="100"/>
                      </a:lnTo>
                      <a:lnTo>
                        <a:pt x="199" y="100"/>
                      </a:lnTo>
                      <a:lnTo>
                        <a:pt x="199" y="100"/>
                      </a:lnTo>
                      <a:lnTo>
                        <a:pt x="199" y="100"/>
                      </a:lnTo>
                      <a:lnTo>
                        <a:pt x="199" y="100"/>
                      </a:lnTo>
                      <a:lnTo>
                        <a:pt x="199" y="101"/>
                      </a:lnTo>
                      <a:lnTo>
                        <a:pt x="197" y="101"/>
                      </a:lnTo>
                      <a:lnTo>
                        <a:pt x="197" y="100"/>
                      </a:lnTo>
                      <a:lnTo>
                        <a:pt x="197" y="100"/>
                      </a:lnTo>
                      <a:lnTo>
                        <a:pt x="197" y="100"/>
                      </a:lnTo>
                      <a:lnTo>
                        <a:pt x="195" y="100"/>
                      </a:lnTo>
                      <a:lnTo>
                        <a:pt x="195" y="100"/>
                      </a:lnTo>
                      <a:lnTo>
                        <a:pt x="195" y="100"/>
                      </a:lnTo>
                      <a:lnTo>
                        <a:pt x="195" y="100"/>
                      </a:lnTo>
                      <a:lnTo>
                        <a:pt x="195" y="100"/>
                      </a:lnTo>
                      <a:lnTo>
                        <a:pt x="195" y="98"/>
                      </a:lnTo>
                      <a:lnTo>
                        <a:pt x="195" y="98"/>
                      </a:lnTo>
                      <a:lnTo>
                        <a:pt x="195" y="98"/>
                      </a:lnTo>
                      <a:lnTo>
                        <a:pt x="195" y="98"/>
                      </a:lnTo>
                      <a:lnTo>
                        <a:pt x="195" y="96"/>
                      </a:lnTo>
                      <a:lnTo>
                        <a:pt x="197" y="96"/>
                      </a:lnTo>
                      <a:lnTo>
                        <a:pt x="197" y="98"/>
                      </a:lnTo>
                      <a:lnTo>
                        <a:pt x="197" y="98"/>
                      </a:lnTo>
                      <a:lnTo>
                        <a:pt x="197" y="98"/>
                      </a:lnTo>
                      <a:lnTo>
                        <a:pt x="197" y="98"/>
                      </a:lnTo>
                      <a:lnTo>
                        <a:pt x="199" y="98"/>
                      </a:lnTo>
                      <a:lnTo>
                        <a:pt x="199" y="96"/>
                      </a:lnTo>
                      <a:lnTo>
                        <a:pt x="199" y="96"/>
                      </a:lnTo>
                      <a:lnTo>
                        <a:pt x="199" y="98"/>
                      </a:lnTo>
                      <a:lnTo>
                        <a:pt x="199" y="98"/>
                      </a:lnTo>
                      <a:lnTo>
                        <a:pt x="199" y="96"/>
                      </a:lnTo>
                      <a:lnTo>
                        <a:pt x="200" y="96"/>
                      </a:lnTo>
                      <a:lnTo>
                        <a:pt x="200" y="96"/>
                      </a:lnTo>
                      <a:lnTo>
                        <a:pt x="200" y="94"/>
                      </a:lnTo>
                      <a:lnTo>
                        <a:pt x="200" y="94"/>
                      </a:lnTo>
                      <a:lnTo>
                        <a:pt x="200" y="94"/>
                      </a:lnTo>
                      <a:lnTo>
                        <a:pt x="200" y="94"/>
                      </a:lnTo>
                      <a:lnTo>
                        <a:pt x="200" y="94"/>
                      </a:lnTo>
                      <a:lnTo>
                        <a:pt x="200" y="96"/>
                      </a:lnTo>
                      <a:lnTo>
                        <a:pt x="200" y="96"/>
                      </a:lnTo>
                      <a:lnTo>
                        <a:pt x="200" y="96"/>
                      </a:lnTo>
                      <a:lnTo>
                        <a:pt x="200" y="96"/>
                      </a:lnTo>
                      <a:lnTo>
                        <a:pt x="200" y="98"/>
                      </a:lnTo>
                      <a:lnTo>
                        <a:pt x="202" y="98"/>
                      </a:lnTo>
                      <a:lnTo>
                        <a:pt x="202" y="98"/>
                      </a:lnTo>
                      <a:lnTo>
                        <a:pt x="204" y="98"/>
                      </a:lnTo>
                      <a:lnTo>
                        <a:pt x="204" y="98"/>
                      </a:lnTo>
                      <a:lnTo>
                        <a:pt x="204" y="98"/>
                      </a:lnTo>
                      <a:lnTo>
                        <a:pt x="204" y="96"/>
                      </a:lnTo>
                      <a:lnTo>
                        <a:pt x="206" y="96"/>
                      </a:lnTo>
                      <a:lnTo>
                        <a:pt x="206" y="96"/>
                      </a:lnTo>
                      <a:lnTo>
                        <a:pt x="204" y="96"/>
                      </a:lnTo>
                      <a:lnTo>
                        <a:pt x="204" y="94"/>
                      </a:lnTo>
                      <a:lnTo>
                        <a:pt x="206" y="94"/>
                      </a:lnTo>
                      <a:lnTo>
                        <a:pt x="206" y="94"/>
                      </a:lnTo>
                      <a:lnTo>
                        <a:pt x="206" y="94"/>
                      </a:lnTo>
                      <a:lnTo>
                        <a:pt x="206" y="94"/>
                      </a:lnTo>
                      <a:lnTo>
                        <a:pt x="206" y="94"/>
                      </a:lnTo>
                      <a:lnTo>
                        <a:pt x="206" y="94"/>
                      </a:lnTo>
                      <a:lnTo>
                        <a:pt x="206" y="94"/>
                      </a:lnTo>
                      <a:lnTo>
                        <a:pt x="206" y="92"/>
                      </a:lnTo>
                      <a:lnTo>
                        <a:pt x="206" y="92"/>
                      </a:lnTo>
                      <a:lnTo>
                        <a:pt x="206" y="92"/>
                      </a:lnTo>
                      <a:lnTo>
                        <a:pt x="206" y="90"/>
                      </a:lnTo>
                      <a:lnTo>
                        <a:pt x="206" y="90"/>
                      </a:lnTo>
                      <a:lnTo>
                        <a:pt x="206" y="90"/>
                      </a:lnTo>
                      <a:lnTo>
                        <a:pt x="208" y="90"/>
                      </a:lnTo>
                      <a:lnTo>
                        <a:pt x="208" y="90"/>
                      </a:lnTo>
                      <a:lnTo>
                        <a:pt x="208" y="92"/>
                      </a:lnTo>
                      <a:lnTo>
                        <a:pt x="208" y="92"/>
                      </a:lnTo>
                      <a:lnTo>
                        <a:pt x="208" y="94"/>
                      </a:lnTo>
                      <a:lnTo>
                        <a:pt x="208" y="94"/>
                      </a:lnTo>
                      <a:lnTo>
                        <a:pt x="208" y="92"/>
                      </a:lnTo>
                      <a:lnTo>
                        <a:pt x="208" y="92"/>
                      </a:lnTo>
                      <a:lnTo>
                        <a:pt x="210" y="92"/>
                      </a:lnTo>
                      <a:lnTo>
                        <a:pt x="210" y="92"/>
                      </a:lnTo>
                      <a:lnTo>
                        <a:pt x="210" y="92"/>
                      </a:lnTo>
                      <a:lnTo>
                        <a:pt x="210" y="92"/>
                      </a:lnTo>
                      <a:lnTo>
                        <a:pt x="212" y="92"/>
                      </a:lnTo>
                      <a:lnTo>
                        <a:pt x="212" y="92"/>
                      </a:lnTo>
                      <a:lnTo>
                        <a:pt x="212" y="90"/>
                      </a:lnTo>
                      <a:lnTo>
                        <a:pt x="212" y="90"/>
                      </a:lnTo>
                      <a:lnTo>
                        <a:pt x="212" y="90"/>
                      </a:lnTo>
                      <a:lnTo>
                        <a:pt x="212" y="90"/>
                      </a:lnTo>
                      <a:lnTo>
                        <a:pt x="212" y="88"/>
                      </a:lnTo>
                      <a:lnTo>
                        <a:pt x="210" y="88"/>
                      </a:lnTo>
                      <a:lnTo>
                        <a:pt x="210" y="88"/>
                      </a:lnTo>
                      <a:lnTo>
                        <a:pt x="210" y="88"/>
                      </a:lnTo>
                      <a:lnTo>
                        <a:pt x="210" y="86"/>
                      </a:lnTo>
                      <a:lnTo>
                        <a:pt x="210" y="86"/>
                      </a:lnTo>
                      <a:lnTo>
                        <a:pt x="210" y="86"/>
                      </a:lnTo>
                      <a:lnTo>
                        <a:pt x="212" y="86"/>
                      </a:lnTo>
                      <a:lnTo>
                        <a:pt x="212" y="84"/>
                      </a:lnTo>
                      <a:lnTo>
                        <a:pt x="210" y="84"/>
                      </a:lnTo>
                      <a:lnTo>
                        <a:pt x="210" y="84"/>
                      </a:lnTo>
                      <a:lnTo>
                        <a:pt x="210" y="84"/>
                      </a:lnTo>
                      <a:lnTo>
                        <a:pt x="210" y="84"/>
                      </a:lnTo>
                      <a:lnTo>
                        <a:pt x="210" y="84"/>
                      </a:lnTo>
                      <a:lnTo>
                        <a:pt x="210" y="84"/>
                      </a:lnTo>
                      <a:lnTo>
                        <a:pt x="210" y="82"/>
                      </a:lnTo>
                      <a:lnTo>
                        <a:pt x="210" y="82"/>
                      </a:lnTo>
                      <a:lnTo>
                        <a:pt x="210" y="80"/>
                      </a:lnTo>
                      <a:lnTo>
                        <a:pt x="210" y="80"/>
                      </a:lnTo>
                      <a:lnTo>
                        <a:pt x="210" y="80"/>
                      </a:lnTo>
                      <a:lnTo>
                        <a:pt x="212" y="80"/>
                      </a:lnTo>
                      <a:lnTo>
                        <a:pt x="212" y="80"/>
                      </a:lnTo>
                      <a:lnTo>
                        <a:pt x="212" y="80"/>
                      </a:lnTo>
                      <a:lnTo>
                        <a:pt x="214" y="80"/>
                      </a:lnTo>
                      <a:lnTo>
                        <a:pt x="214" y="82"/>
                      </a:lnTo>
                      <a:lnTo>
                        <a:pt x="214" y="82"/>
                      </a:lnTo>
                      <a:lnTo>
                        <a:pt x="214" y="82"/>
                      </a:lnTo>
                      <a:lnTo>
                        <a:pt x="214" y="82"/>
                      </a:lnTo>
                      <a:lnTo>
                        <a:pt x="214" y="82"/>
                      </a:lnTo>
                      <a:lnTo>
                        <a:pt x="214" y="82"/>
                      </a:lnTo>
                      <a:lnTo>
                        <a:pt x="214" y="80"/>
                      </a:lnTo>
                      <a:lnTo>
                        <a:pt x="214" y="80"/>
                      </a:lnTo>
                      <a:lnTo>
                        <a:pt x="216" y="80"/>
                      </a:lnTo>
                      <a:lnTo>
                        <a:pt x="216" y="82"/>
                      </a:lnTo>
                      <a:lnTo>
                        <a:pt x="216" y="82"/>
                      </a:lnTo>
                      <a:lnTo>
                        <a:pt x="216" y="82"/>
                      </a:lnTo>
                      <a:lnTo>
                        <a:pt x="216" y="82"/>
                      </a:lnTo>
                      <a:lnTo>
                        <a:pt x="216" y="80"/>
                      </a:lnTo>
                      <a:lnTo>
                        <a:pt x="216" y="80"/>
                      </a:lnTo>
                      <a:lnTo>
                        <a:pt x="218" y="80"/>
                      </a:lnTo>
                      <a:lnTo>
                        <a:pt x="218" y="80"/>
                      </a:lnTo>
                      <a:lnTo>
                        <a:pt x="218" y="80"/>
                      </a:lnTo>
                      <a:lnTo>
                        <a:pt x="220" y="80"/>
                      </a:lnTo>
                      <a:lnTo>
                        <a:pt x="220" y="78"/>
                      </a:lnTo>
                      <a:lnTo>
                        <a:pt x="220" y="78"/>
                      </a:lnTo>
                      <a:lnTo>
                        <a:pt x="218" y="78"/>
                      </a:lnTo>
                      <a:lnTo>
                        <a:pt x="218" y="77"/>
                      </a:lnTo>
                      <a:lnTo>
                        <a:pt x="218" y="77"/>
                      </a:lnTo>
                      <a:lnTo>
                        <a:pt x="220" y="77"/>
                      </a:lnTo>
                      <a:lnTo>
                        <a:pt x="220" y="77"/>
                      </a:lnTo>
                      <a:lnTo>
                        <a:pt x="220" y="77"/>
                      </a:lnTo>
                      <a:lnTo>
                        <a:pt x="220" y="75"/>
                      </a:lnTo>
                      <a:lnTo>
                        <a:pt x="220" y="75"/>
                      </a:lnTo>
                      <a:lnTo>
                        <a:pt x="218" y="75"/>
                      </a:lnTo>
                      <a:lnTo>
                        <a:pt x="218" y="75"/>
                      </a:lnTo>
                      <a:lnTo>
                        <a:pt x="218" y="73"/>
                      </a:lnTo>
                      <a:lnTo>
                        <a:pt x="220" y="73"/>
                      </a:lnTo>
                      <a:lnTo>
                        <a:pt x="220" y="73"/>
                      </a:lnTo>
                      <a:lnTo>
                        <a:pt x="220" y="73"/>
                      </a:lnTo>
                      <a:lnTo>
                        <a:pt x="220" y="73"/>
                      </a:lnTo>
                      <a:lnTo>
                        <a:pt x="220" y="73"/>
                      </a:lnTo>
                      <a:lnTo>
                        <a:pt x="221" y="73"/>
                      </a:lnTo>
                      <a:lnTo>
                        <a:pt x="221" y="73"/>
                      </a:lnTo>
                      <a:lnTo>
                        <a:pt x="221" y="75"/>
                      </a:lnTo>
                      <a:lnTo>
                        <a:pt x="221" y="75"/>
                      </a:lnTo>
                      <a:lnTo>
                        <a:pt x="223" y="75"/>
                      </a:lnTo>
                      <a:lnTo>
                        <a:pt x="223" y="75"/>
                      </a:lnTo>
                      <a:lnTo>
                        <a:pt x="223" y="77"/>
                      </a:lnTo>
                      <a:lnTo>
                        <a:pt x="223" y="77"/>
                      </a:lnTo>
                      <a:lnTo>
                        <a:pt x="223" y="77"/>
                      </a:lnTo>
                      <a:lnTo>
                        <a:pt x="223" y="77"/>
                      </a:lnTo>
                      <a:lnTo>
                        <a:pt x="223" y="77"/>
                      </a:lnTo>
                      <a:lnTo>
                        <a:pt x="221" y="77"/>
                      </a:lnTo>
                      <a:lnTo>
                        <a:pt x="221" y="78"/>
                      </a:lnTo>
                      <a:lnTo>
                        <a:pt x="221" y="78"/>
                      </a:lnTo>
                      <a:lnTo>
                        <a:pt x="221" y="78"/>
                      </a:lnTo>
                      <a:lnTo>
                        <a:pt x="221" y="78"/>
                      </a:lnTo>
                      <a:lnTo>
                        <a:pt x="221" y="80"/>
                      </a:lnTo>
                      <a:lnTo>
                        <a:pt x="223" y="80"/>
                      </a:lnTo>
                      <a:lnTo>
                        <a:pt x="223" y="80"/>
                      </a:lnTo>
                      <a:lnTo>
                        <a:pt x="223" y="80"/>
                      </a:lnTo>
                      <a:lnTo>
                        <a:pt x="223" y="82"/>
                      </a:lnTo>
                      <a:lnTo>
                        <a:pt x="225" y="82"/>
                      </a:lnTo>
                      <a:lnTo>
                        <a:pt x="225" y="82"/>
                      </a:lnTo>
                      <a:lnTo>
                        <a:pt x="225" y="82"/>
                      </a:lnTo>
                      <a:lnTo>
                        <a:pt x="225" y="80"/>
                      </a:lnTo>
                      <a:lnTo>
                        <a:pt x="225" y="80"/>
                      </a:lnTo>
                      <a:lnTo>
                        <a:pt x="225" y="80"/>
                      </a:lnTo>
                      <a:lnTo>
                        <a:pt x="225" y="80"/>
                      </a:lnTo>
                      <a:lnTo>
                        <a:pt x="225" y="78"/>
                      </a:lnTo>
                      <a:lnTo>
                        <a:pt x="225" y="78"/>
                      </a:lnTo>
                      <a:lnTo>
                        <a:pt x="225" y="77"/>
                      </a:lnTo>
                      <a:lnTo>
                        <a:pt x="225" y="77"/>
                      </a:lnTo>
                      <a:lnTo>
                        <a:pt x="225" y="77"/>
                      </a:lnTo>
                      <a:lnTo>
                        <a:pt x="225" y="77"/>
                      </a:lnTo>
                      <a:lnTo>
                        <a:pt x="225" y="77"/>
                      </a:lnTo>
                      <a:lnTo>
                        <a:pt x="227" y="77"/>
                      </a:lnTo>
                      <a:lnTo>
                        <a:pt x="227" y="75"/>
                      </a:lnTo>
                      <a:lnTo>
                        <a:pt x="227" y="75"/>
                      </a:lnTo>
                      <a:lnTo>
                        <a:pt x="227" y="77"/>
                      </a:lnTo>
                      <a:lnTo>
                        <a:pt x="227" y="77"/>
                      </a:lnTo>
                      <a:lnTo>
                        <a:pt x="227" y="75"/>
                      </a:lnTo>
                      <a:lnTo>
                        <a:pt x="227" y="75"/>
                      </a:lnTo>
                      <a:lnTo>
                        <a:pt x="227" y="75"/>
                      </a:lnTo>
                      <a:lnTo>
                        <a:pt x="227" y="75"/>
                      </a:lnTo>
                      <a:lnTo>
                        <a:pt x="225" y="75"/>
                      </a:lnTo>
                      <a:lnTo>
                        <a:pt x="225" y="73"/>
                      </a:lnTo>
                      <a:lnTo>
                        <a:pt x="225" y="73"/>
                      </a:lnTo>
                      <a:lnTo>
                        <a:pt x="225" y="73"/>
                      </a:lnTo>
                      <a:lnTo>
                        <a:pt x="225" y="71"/>
                      </a:lnTo>
                      <a:lnTo>
                        <a:pt x="225" y="71"/>
                      </a:lnTo>
                      <a:lnTo>
                        <a:pt x="225" y="71"/>
                      </a:lnTo>
                      <a:lnTo>
                        <a:pt x="225" y="69"/>
                      </a:lnTo>
                      <a:lnTo>
                        <a:pt x="227" y="69"/>
                      </a:lnTo>
                      <a:lnTo>
                        <a:pt x="227" y="69"/>
                      </a:lnTo>
                      <a:lnTo>
                        <a:pt x="227" y="69"/>
                      </a:lnTo>
                      <a:lnTo>
                        <a:pt x="227" y="69"/>
                      </a:lnTo>
                      <a:lnTo>
                        <a:pt x="229" y="69"/>
                      </a:lnTo>
                      <a:lnTo>
                        <a:pt x="229" y="69"/>
                      </a:lnTo>
                      <a:lnTo>
                        <a:pt x="229" y="69"/>
                      </a:lnTo>
                      <a:lnTo>
                        <a:pt x="229" y="71"/>
                      </a:lnTo>
                      <a:lnTo>
                        <a:pt x="231" y="71"/>
                      </a:lnTo>
                      <a:lnTo>
                        <a:pt x="231" y="69"/>
                      </a:lnTo>
                      <a:lnTo>
                        <a:pt x="231" y="69"/>
                      </a:lnTo>
                      <a:lnTo>
                        <a:pt x="231" y="69"/>
                      </a:lnTo>
                      <a:lnTo>
                        <a:pt x="231" y="71"/>
                      </a:lnTo>
                      <a:lnTo>
                        <a:pt x="233" y="71"/>
                      </a:lnTo>
                      <a:lnTo>
                        <a:pt x="233" y="71"/>
                      </a:lnTo>
                      <a:lnTo>
                        <a:pt x="233" y="71"/>
                      </a:lnTo>
                      <a:lnTo>
                        <a:pt x="235" y="71"/>
                      </a:lnTo>
                      <a:lnTo>
                        <a:pt x="235" y="69"/>
                      </a:lnTo>
                      <a:lnTo>
                        <a:pt x="235" y="69"/>
                      </a:lnTo>
                      <a:lnTo>
                        <a:pt x="235" y="69"/>
                      </a:lnTo>
                      <a:lnTo>
                        <a:pt x="235" y="69"/>
                      </a:lnTo>
                      <a:lnTo>
                        <a:pt x="237" y="69"/>
                      </a:lnTo>
                      <a:lnTo>
                        <a:pt x="237" y="67"/>
                      </a:lnTo>
                      <a:lnTo>
                        <a:pt x="237" y="67"/>
                      </a:lnTo>
                      <a:lnTo>
                        <a:pt x="237" y="69"/>
                      </a:lnTo>
                      <a:lnTo>
                        <a:pt x="237" y="69"/>
                      </a:lnTo>
                      <a:lnTo>
                        <a:pt x="237" y="69"/>
                      </a:lnTo>
                      <a:lnTo>
                        <a:pt x="237" y="69"/>
                      </a:lnTo>
                      <a:lnTo>
                        <a:pt x="239" y="69"/>
                      </a:lnTo>
                      <a:lnTo>
                        <a:pt x="239" y="71"/>
                      </a:lnTo>
                      <a:lnTo>
                        <a:pt x="239" y="71"/>
                      </a:lnTo>
                      <a:lnTo>
                        <a:pt x="239" y="71"/>
                      </a:lnTo>
                      <a:lnTo>
                        <a:pt x="239" y="69"/>
                      </a:lnTo>
                      <a:lnTo>
                        <a:pt x="239" y="69"/>
                      </a:lnTo>
                      <a:lnTo>
                        <a:pt x="239" y="69"/>
                      </a:lnTo>
                      <a:lnTo>
                        <a:pt x="239" y="69"/>
                      </a:lnTo>
                      <a:lnTo>
                        <a:pt x="239" y="69"/>
                      </a:lnTo>
                      <a:lnTo>
                        <a:pt x="239" y="67"/>
                      </a:lnTo>
                      <a:lnTo>
                        <a:pt x="239" y="67"/>
                      </a:lnTo>
                      <a:lnTo>
                        <a:pt x="239" y="67"/>
                      </a:lnTo>
                      <a:lnTo>
                        <a:pt x="239" y="67"/>
                      </a:lnTo>
                      <a:lnTo>
                        <a:pt x="241" y="67"/>
                      </a:lnTo>
                      <a:lnTo>
                        <a:pt x="241" y="67"/>
                      </a:lnTo>
                      <a:lnTo>
                        <a:pt x="241" y="65"/>
                      </a:lnTo>
                      <a:lnTo>
                        <a:pt x="243" y="65"/>
                      </a:lnTo>
                      <a:lnTo>
                        <a:pt x="243" y="65"/>
                      </a:lnTo>
                      <a:lnTo>
                        <a:pt x="243" y="65"/>
                      </a:lnTo>
                      <a:lnTo>
                        <a:pt x="243" y="67"/>
                      </a:lnTo>
                      <a:lnTo>
                        <a:pt x="244" y="67"/>
                      </a:lnTo>
                      <a:lnTo>
                        <a:pt x="244" y="67"/>
                      </a:lnTo>
                      <a:lnTo>
                        <a:pt x="244" y="67"/>
                      </a:lnTo>
                      <a:lnTo>
                        <a:pt x="244" y="69"/>
                      </a:lnTo>
                      <a:lnTo>
                        <a:pt x="244" y="69"/>
                      </a:lnTo>
                      <a:lnTo>
                        <a:pt x="246" y="69"/>
                      </a:lnTo>
                      <a:lnTo>
                        <a:pt x="246" y="69"/>
                      </a:lnTo>
                      <a:lnTo>
                        <a:pt x="246" y="69"/>
                      </a:lnTo>
                      <a:lnTo>
                        <a:pt x="246" y="69"/>
                      </a:lnTo>
                      <a:lnTo>
                        <a:pt x="246" y="69"/>
                      </a:lnTo>
                      <a:lnTo>
                        <a:pt x="248" y="69"/>
                      </a:lnTo>
                      <a:lnTo>
                        <a:pt x="248" y="69"/>
                      </a:lnTo>
                      <a:lnTo>
                        <a:pt x="248" y="69"/>
                      </a:lnTo>
                      <a:lnTo>
                        <a:pt x="250" y="69"/>
                      </a:lnTo>
                      <a:lnTo>
                        <a:pt x="250" y="69"/>
                      </a:lnTo>
                      <a:lnTo>
                        <a:pt x="250" y="69"/>
                      </a:lnTo>
                      <a:lnTo>
                        <a:pt x="252" y="69"/>
                      </a:lnTo>
                      <a:lnTo>
                        <a:pt x="252" y="71"/>
                      </a:lnTo>
                      <a:lnTo>
                        <a:pt x="252" y="71"/>
                      </a:lnTo>
                      <a:lnTo>
                        <a:pt x="252" y="71"/>
                      </a:lnTo>
                      <a:lnTo>
                        <a:pt x="252" y="73"/>
                      </a:lnTo>
                      <a:lnTo>
                        <a:pt x="252" y="73"/>
                      </a:lnTo>
                      <a:lnTo>
                        <a:pt x="252" y="73"/>
                      </a:lnTo>
                      <a:lnTo>
                        <a:pt x="254" y="73"/>
                      </a:lnTo>
                      <a:lnTo>
                        <a:pt x="254" y="75"/>
                      </a:lnTo>
                      <a:lnTo>
                        <a:pt x="254" y="75"/>
                      </a:lnTo>
                      <a:lnTo>
                        <a:pt x="254" y="75"/>
                      </a:lnTo>
                      <a:lnTo>
                        <a:pt x="254" y="75"/>
                      </a:lnTo>
                      <a:lnTo>
                        <a:pt x="256" y="75"/>
                      </a:lnTo>
                      <a:lnTo>
                        <a:pt x="256" y="77"/>
                      </a:lnTo>
                      <a:lnTo>
                        <a:pt x="256" y="77"/>
                      </a:lnTo>
                      <a:lnTo>
                        <a:pt x="256" y="77"/>
                      </a:lnTo>
                      <a:lnTo>
                        <a:pt x="256" y="77"/>
                      </a:lnTo>
                      <a:lnTo>
                        <a:pt x="258" y="77"/>
                      </a:lnTo>
                      <a:lnTo>
                        <a:pt x="258" y="78"/>
                      </a:lnTo>
                      <a:lnTo>
                        <a:pt x="258" y="78"/>
                      </a:lnTo>
                      <a:lnTo>
                        <a:pt x="258" y="78"/>
                      </a:lnTo>
                      <a:lnTo>
                        <a:pt x="258" y="78"/>
                      </a:lnTo>
                      <a:lnTo>
                        <a:pt x="258" y="80"/>
                      </a:lnTo>
                      <a:lnTo>
                        <a:pt x="258" y="80"/>
                      </a:lnTo>
                      <a:lnTo>
                        <a:pt x="260" y="80"/>
                      </a:lnTo>
                      <a:lnTo>
                        <a:pt x="260" y="82"/>
                      </a:lnTo>
                      <a:lnTo>
                        <a:pt x="260" y="82"/>
                      </a:lnTo>
                      <a:lnTo>
                        <a:pt x="260" y="82"/>
                      </a:lnTo>
                      <a:lnTo>
                        <a:pt x="260" y="82"/>
                      </a:lnTo>
                      <a:lnTo>
                        <a:pt x="262" y="82"/>
                      </a:lnTo>
                      <a:lnTo>
                        <a:pt x="262" y="84"/>
                      </a:lnTo>
                      <a:lnTo>
                        <a:pt x="262" y="84"/>
                      </a:lnTo>
                      <a:lnTo>
                        <a:pt x="262" y="84"/>
                      </a:lnTo>
                      <a:lnTo>
                        <a:pt x="264" y="84"/>
                      </a:lnTo>
                      <a:lnTo>
                        <a:pt x="264" y="84"/>
                      </a:lnTo>
                      <a:lnTo>
                        <a:pt x="264" y="84"/>
                      </a:lnTo>
                      <a:lnTo>
                        <a:pt x="264" y="84"/>
                      </a:lnTo>
                      <a:lnTo>
                        <a:pt x="264" y="86"/>
                      </a:lnTo>
                      <a:lnTo>
                        <a:pt x="266" y="86"/>
                      </a:lnTo>
                      <a:lnTo>
                        <a:pt x="266" y="86"/>
                      </a:lnTo>
                      <a:lnTo>
                        <a:pt x="266" y="88"/>
                      </a:lnTo>
                      <a:lnTo>
                        <a:pt x="264" y="88"/>
                      </a:lnTo>
                      <a:lnTo>
                        <a:pt x="264" y="88"/>
                      </a:lnTo>
                      <a:lnTo>
                        <a:pt x="264" y="90"/>
                      </a:lnTo>
                      <a:lnTo>
                        <a:pt x="264" y="90"/>
                      </a:lnTo>
                      <a:lnTo>
                        <a:pt x="264" y="90"/>
                      </a:lnTo>
                      <a:lnTo>
                        <a:pt x="264" y="90"/>
                      </a:lnTo>
                      <a:lnTo>
                        <a:pt x="264" y="92"/>
                      </a:lnTo>
                      <a:lnTo>
                        <a:pt x="264" y="92"/>
                      </a:lnTo>
                      <a:lnTo>
                        <a:pt x="264" y="94"/>
                      </a:lnTo>
                      <a:lnTo>
                        <a:pt x="264" y="94"/>
                      </a:lnTo>
                      <a:lnTo>
                        <a:pt x="264" y="94"/>
                      </a:lnTo>
                      <a:lnTo>
                        <a:pt x="264" y="92"/>
                      </a:lnTo>
                      <a:lnTo>
                        <a:pt x="264" y="92"/>
                      </a:lnTo>
                      <a:lnTo>
                        <a:pt x="266" y="92"/>
                      </a:lnTo>
                      <a:lnTo>
                        <a:pt x="266" y="92"/>
                      </a:lnTo>
                      <a:lnTo>
                        <a:pt x="266" y="90"/>
                      </a:lnTo>
                      <a:lnTo>
                        <a:pt x="266" y="90"/>
                      </a:lnTo>
                      <a:lnTo>
                        <a:pt x="266" y="90"/>
                      </a:lnTo>
                      <a:lnTo>
                        <a:pt x="267" y="90"/>
                      </a:lnTo>
                      <a:lnTo>
                        <a:pt x="267" y="88"/>
                      </a:lnTo>
                      <a:lnTo>
                        <a:pt x="267" y="88"/>
                      </a:lnTo>
                      <a:lnTo>
                        <a:pt x="267" y="88"/>
                      </a:lnTo>
                      <a:lnTo>
                        <a:pt x="269" y="88"/>
                      </a:lnTo>
                      <a:lnTo>
                        <a:pt x="269" y="86"/>
                      </a:lnTo>
                      <a:lnTo>
                        <a:pt x="269" y="86"/>
                      </a:lnTo>
                      <a:lnTo>
                        <a:pt x="269" y="86"/>
                      </a:lnTo>
                      <a:lnTo>
                        <a:pt x="271" y="86"/>
                      </a:lnTo>
                      <a:lnTo>
                        <a:pt x="271" y="86"/>
                      </a:lnTo>
                      <a:lnTo>
                        <a:pt x="271" y="86"/>
                      </a:lnTo>
                      <a:lnTo>
                        <a:pt x="273" y="86"/>
                      </a:lnTo>
                      <a:lnTo>
                        <a:pt x="273" y="86"/>
                      </a:lnTo>
                      <a:lnTo>
                        <a:pt x="273" y="88"/>
                      </a:lnTo>
                      <a:lnTo>
                        <a:pt x="273" y="88"/>
                      </a:lnTo>
                      <a:lnTo>
                        <a:pt x="273" y="88"/>
                      </a:lnTo>
                      <a:lnTo>
                        <a:pt x="273" y="88"/>
                      </a:lnTo>
                      <a:lnTo>
                        <a:pt x="275" y="88"/>
                      </a:lnTo>
                      <a:lnTo>
                        <a:pt x="275" y="88"/>
                      </a:lnTo>
                      <a:lnTo>
                        <a:pt x="275" y="88"/>
                      </a:lnTo>
                      <a:lnTo>
                        <a:pt x="277" y="88"/>
                      </a:lnTo>
                      <a:lnTo>
                        <a:pt x="277" y="88"/>
                      </a:lnTo>
                      <a:lnTo>
                        <a:pt x="277" y="90"/>
                      </a:lnTo>
                      <a:lnTo>
                        <a:pt x="279" y="90"/>
                      </a:lnTo>
                      <a:lnTo>
                        <a:pt x="279" y="90"/>
                      </a:lnTo>
                      <a:lnTo>
                        <a:pt x="279" y="90"/>
                      </a:lnTo>
                      <a:lnTo>
                        <a:pt x="281" y="90"/>
                      </a:lnTo>
                      <a:lnTo>
                        <a:pt x="281" y="90"/>
                      </a:lnTo>
                      <a:lnTo>
                        <a:pt x="281" y="90"/>
                      </a:lnTo>
                      <a:lnTo>
                        <a:pt x="281" y="92"/>
                      </a:lnTo>
                      <a:lnTo>
                        <a:pt x="281" y="92"/>
                      </a:lnTo>
                      <a:lnTo>
                        <a:pt x="281" y="90"/>
                      </a:lnTo>
                      <a:lnTo>
                        <a:pt x="281" y="90"/>
                      </a:lnTo>
                      <a:lnTo>
                        <a:pt x="281" y="88"/>
                      </a:lnTo>
                      <a:lnTo>
                        <a:pt x="283" y="88"/>
                      </a:lnTo>
                      <a:lnTo>
                        <a:pt x="283" y="88"/>
                      </a:lnTo>
                      <a:lnTo>
                        <a:pt x="285" y="88"/>
                      </a:lnTo>
                      <a:lnTo>
                        <a:pt x="285" y="88"/>
                      </a:lnTo>
                      <a:lnTo>
                        <a:pt x="285" y="90"/>
                      </a:lnTo>
                      <a:lnTo>
                        <a:pt x="285" y="90"/>
                      </a:lnTo>
                      <a:lnTo>
                        <a:pt x="285" y="90"/>
                      </a:lnTo>
                      <a:lnTo>
                        <a:pt x="287" y="90"/>
                      </a:lnTo>
                      <a:lnTo>
                        <a:pt x="287" y="90"/>
                      </a:lnTo>
                      <a:lnTo>
                        <a:pt x="287" y="90"/>
                      </a:lnTo>
                      <a:lnTo>
                        <a:pt x="287" y="88"/>
                      </a:lnTo>
                      <a:lnTo>
                        <a:pt x="287" y="88"/>
                      </a:lnTo>
                      <a:lnTo>
                        <a:pt x="287" y="88"/>
                      </a:lnTo>
                      <a:lnTo>
                        <a:pt x="287" y="86"/>
                      </a:lnTo>
                      <a:lnTo>
                        <a:pt x="287" y="86"/>
                      </a:lnTo>
                      <a:lnTo>
                        <a:pt x="287" y="86"/>
                      </a:lnTo>
                      <a:lnTo>
                        <a:pt x="287" y="88"/>
                      </a:lnTo>
                      <a:lnTo>
                        <a:pt x="288" y="88"/>
                      </a:lnTo>
                      <a:lnTo>
                        <a:pt x="288" y="88"/>
                      </a:lnTo>
                      <a:lnTo>
                        <a:pt x="288" y="86"/>
                      </a:lnTo>
                      <a:lnTo>
                        <a:pt x="288" y="86"/>
                      </a:lnTo>
                      <a:lnTo>
                        <a:pt x="288" y="86"/>
                      </a:lnTo>
                      <a:lnTo>
                        <a:pt x="288" y="84"/>
                      </a:lnTo>
                      <a:lnTo>
                        <a:pt x="287" y="84"/>
                      </a:lnTo>
                      <a:lnTo>
                        <a:pt x="287" y="84"/>
                      </a:lnTo>
                      <a:lnTo>
                        <a:pt x="287" y="84"/>
                      </a:lnTo>
                      <a:lnTo>
                        <a:pt x="287" y="84"/>
                      </a:lnTo>
                      <a:lnTo>
                        <a:pt x="287" y="82"/>
                      </a:lnTo>
                      <a:lnTo>
                        <a:pt x="287" y="82"/>
                      </a:lnTo>
                      <a:lnTo>
                        <a:pt x="285" y="82"/>
                      </a:lnTo>
                      <a:lnTo>
                        <a:pt x="285" y="82"/>
                      </a:lnTo>
                      <a:lnTo>
                        <a:pt x="285" y="80"/>
                      </a:lnTo>
                      <a:lnTo>
                        <a:pt x="285" y="80"/>
                      </a:lnTo>
                      <a:lnTo>
                        <a:pt x="285" y="80"/>
                      </a:lnTo>
                      <a:lnTo>
                        <a:pt x="285" y="80"/>
                      </a:lnTo>
                      <a:lnTo>
                        <a:pt x="285" y="78"/>
                      </a:lnTo>
                      <a:lnTo>
                        <a:pt x="285" y="78"/>
                      </a:lnTo>
                      <a:lnTo>
                        <a:pt x="285" y="77"/>
                      </a:lnTo>
                      <a:lnTo>
                        <a:pt x="285" y="77"/>
                      </a:lnTo>
                      <a:lnTo>
                        <a:pt x="285" y="77"/>
                      </a:lnTo>
                      <a:lnTo>
                        <a:pt x="285" y="77"/>
                      </a:lnTo>
                      <a:lnTo>
                        <a:pt x="285" y="77"/>
                      </a:lnTo>
                      <a:lnTo>
                        <a:pt x="285" y="75"/>
                      </a:lnTo>
                      <a:lnTo>
                        <a:pt x="287" y="75"/>
                      </a:lnTo>
                      <a:lnTo>
                        <a:pt x="287" y="75"/>
                      </a:lnTo>
                      <a:lnTo>
                        <a:pt x="287" y="73"/>
                      </a:lnTo>
                      <a:lnTo>
                        <a:pt x="287" y="73"/>
                      </a:lnTo>
                      <a:lnTo>
                        <a:pt x="287" y="73"/>
                      </a:lnTo>
                      <a:lnTo>
                        <a:pt x="287" y="73"/>
                      </a:lnTo>
                      <a:lnTo>
                        <a:pt x="288" y="73"/>
                      </a:lnTo>
                      <a:lnTo>
                        <a:pt x="288" y="71"/>
                      </a:lnTo>
                      <a:lnTo>
                        <a:pt x="288" y="71"/>
                      </a:lnTo>
                      <a:lnTo>
                        <a:pt x="290" y="71"/>
                      </a:lnTo>
                      <a:lnTo>
                        <a:pt x="290" y="71"/>
                      </a:lnTo>
                      <a:lnTo>
                        <a:pt x="290" y="71"/>
                      </a:lnTo>
                      <a:lnTo>
                        <a:pt x="290" y="69"/>
                      </a:lnTo>
                      <a:lnTo>
                        <a:pt x="290" y="69"/>
                      </a:lnTo>
                      <a:lnTo>
                        <a:pt x="290" y="69"/>
                      </a:lnTo>
                      <a:lnTo>
                        <a:pt x="290" y="67"/>
                      </a:lnTo>
                      <a:lnTo>
                        <a:pt x="290" y="67"/>
                      </a:lnTo>
                      <a:lnTo>
                        <a:pt x="290" y="67"/>
                      </a:lnTo>
                      <a:lnTo>
                        <a:pt x="290" y="65"/>
                      </a:lnTo>
                      <a:lnTo>
                        <a:pt x="290" y="65"/>
                      </a:lnTo>
                      <a:lnTo>
                        <a:pt x="290" y="63"/>
                      </a:lnTo>
                      <a:lnTo>
                        <a:pt x="292" y="63"/>
                      </a:lnTo>
                      <a:lnTo>
                        <a:pt x="292" y="63"/>
                      </a:lnTo>
                      <a:lnTo>
                        <a:pt x="292" y="61"/>
                      </a:lnTo>
                      <a:lnTo>
                        <a:pt x="292" y="61"/>
                      </a:lnTo>
                      <a:lnTo>
                        <a:pt x="292" y="61"/>
                      </a:lnTo>
                      <a:lnTo>
                        <a:pt x="292" y="61"/>
                      </a:lnTo>
                      <a:lnTo>
                        <a:pt x="292" y="61"/>
                      </a:lnTo>
                      <a:lnTo>
                        <a:pt x="292" y="59"/>
                      </a:lnTo>
                      <a:lnTo>
                        <a:pt x="294" y="59"/>
                      </a:lnTo>
                      <a:lnTo>
                        <a:pt x="294" y="61"/>
                      </a:lnTo>
                      <a:lnTo>
                        <a:pt x="294" y="61"/>
                      </a:lnTo>
                      <a:lnTo>
                        <a:pt x="294" y="61"/>
                      </a:lnTo>
                      <a:lnTo>
                        <a:pt x="296" y="61"/>
                      </a:lnTo>
                      <a:lnTo>
                        <a:pt x="296" y="61"/>
                      </a:lnTo>
                      <a:lnTo>
                        <a:pt x="296" y="61"/>
                      </a:lnTo>
                      <a:lnTo>
                        <a:pt x="296" y="61"/>
                      </a:lnTo>
                      <a:lnTo>
                        <a:pt x="296" y="59"/>
                      </a:lnTo>
                      <a:lnTo>
                        <a:pt x="298" y="59"/>
                      </a:lnTo>
                      <a:lnTo>
                        <a:pt x="298" y="59"/>
                      </a:lnTo>
                      <a:lnTo>
                        <a:pt x="298" y="59"/>
                      </a:lnTo>
                      <a:lnTo>
                        <a:pt x="298" y="57"/>
                      </a:lnTo>
                      <a:lnTo>
                        <a:pt x="300" y="57"/>
                      </a:lnTo>
                      <a:lnTo>
                        <a:pt x="300" y="57"/>
                      </a:lnTo>
                      <a:lnTo>
                        <a:pt x="300" y="55"/>
                      </a:lnTo>
                      <a:lnTo>
                        <a:pt x="298" y="55"/>
                      </a:lnTo>
                      <a:lnTo>
                        <a:pt x="298" y="55"/>
                      </a:lnTo>
                      <a:lnTo>
                        <a:pt x="298" y="55"/>
                      </a:lnTo>
                      <a:lnTo>
                        <a:pt x="298" y="55"/>
                      </a:lnTo>
                      <a:lnTo>
                        <a:pt x="296" y="55"/>
                      </a:lnTo>
                      <a:lnTo>
                        <a:pt x="296" y="55"/>
                      </a:lnTo>
                      <a:lnTo>
                        <a:pt x="296" y="55"/>
                      </a:lnTo>
                      <a:lnTo>
                        <a:pt x="296" y="55"/>
                      </a:lnTo>
                      <a:lnTo>
                        <a:pt x="296" y="54"/>
                      </a:lnTo>
                      <a:lnTo>
                        <a:pt x="296" y="54"/>
                      </a:lnTo>
                      <a:lnTo>
                        <a:pt x="296" y="54"/>
                      </a:lnTo>
                      <a:lnTo>
                        <a:pt x="296" y="54"/>
                      </a:lnTo>
                      <a:lnTo>
                        <a:pt x="296" y="54"/>
                      </a:lnTo>
                      <a:lnTo>
                        <a:pt x="296" y="54"/>
                      </a:lnTo>
                      <a:lnTo>
                        <a:pt x="296" y="54"/>
                      </a:lnTo>
                      <a:lnTo>
                        <a:pt x="296" y="52"/>
                      </a:lnTo>
                      <a:lnTo>
                        <a:pt x="298" y="52"/>
                      </a:lnTo>
                      <a:lnTo>
                        <a:pt x="298" y="52"/>
                      </a:lnTo>
                      <a:lnTo>
                        <a:pt x="298" y="50"/>
                      </a:lnTo>
                      <a:lnTo>
                        <a:pt x="298" y="50"/>
                      </a:lnTo>
                      <a:lnTo>
                        <a:pt x="298" y="50"/>
                      </a:lnTo>
                      <a:lnTo>
                        <a:pt x="298" y="48"/>
                      </a:lnTo>
                      <a:lnTo>
                        <a:pt x="300" y="48"/>
                      </a:lnTo>
                      <a:lnTo>
                        <a:pt x="300" y="50"/>
                      </a:lnTo>
                      <a:lnTo>
                        <a:pt x="300" y="50"/>
                      </a:lnTo>
                      <a:lnTo>
                        <a:pt x="300" y="50"/>
                      </a:lnTo>
                      <a:lnTo>
                        <a:pt x="300" y="48"/>
                      </a:lnTo>
                      <a:lnTo>
                        <a:pt x="302" y="48"/>
                      </a:lnTo>
                      <a:lnTo>
                        <a:pt x="302" y="48"/>
                      </a:lnTo>
                      <a:lnTo>
                        <a:pt x="302" y="46"/>
                      </a:lnTo>
                      <a:lnTo>
                        <a:pt x="302" y="46"/>
                      </a:lnTo>
                      <a:lnTo>
                        <a:pt x="302" y="46"/>
                      </a:lnTo>
                      <a:lnTo>
                        <a:pt x="302" y="44"/>
                      </a:lnTo>
                      <a:lnTo>
                        <a:pt x="302" y="44"/>
                      </a:lnTo>
                      <a:lnTo>
                        <a:pt x="302" y="42"/>
                      </a:lnTo>
                      <a:lnTo>
                        <a:pt x="302" y="42"/>
                      </a:lnTo>
                      <a:lnTo>
                        <a:pt x="302" y="42"/>
                      </a:lnTo>
                      <a:lnTo>
                        <a:pt x="302" y="42"/>
                      </a:lnTo>
                      <a:lnTo>
                        <a:pt x="304" y="42"/>
                      </a:lnTo>
                      <a:lnTo>
                        <a:pt x="304" y="42"/>
                      </a:lnTo>
                      <a:lnTo>
                        <a:pt x="306" y="42"/>
                      </a:lnTo>
                      <a:lnTo>
                        <a:pt x="306" y="40"/>
                      </a:lnTo>
                      <a:lnTo>
                        <a:pt x="306" y="40"/>
                      </a:lnTo>
                      <a:lnTo>
                        <a:pt x="306" y="38"/>
                      </a:lnTo>
                      <a:lnTo>
                        <a:pt x="306" y="38"/>
                      </a:lnTo>
                      <a:lnTo>
                        <a:pt x="306" y="38"/>
                      </a:lnTo>
                      <a:lnTo>
                        <a:pt x="306" y="38"/>
                      </a:lnTo>
                      <a:lnTo>
                        <a:pt x="308" y="38"/>
                      </a:lnTo>
                      <a:lnTo>
                        <a:pt x="308" y="38"/>
                      </a:lnTo>
                      <a:lnTo>
                        <a:pt x="308" y="38"/>
                      </a:lnTo>
                      <a:lnTo>
                        <a:pt x="308" y="38"/>
                      </a:lnTo>
                      <a:lnTo>
                        <a:pt x="310" y="38"/>
                      </a:lnTo>
                      <a:lnTo>
                        <a:pt x="310" y="38"/>
                      </a:lnTo>
                      <a:lnTo>
                        <a:pt x="310" y="38"/>
                      </a:lnTo>
                      <a:lnTo>
                        <a:pt x="310" y="36"/>
                      </a:lnTo>
                      <a:lnTo>
                        <a:pt x="311" y="36"/>
                      </a:lnTo>
                      <a:lnTo>
                        <a:pt x="311" y="36"/>
                      </a:lnTo>
                      <a:lnTo>
                        <a:pt x="311" y="36"/>
                      </a:lnTo>
                      <a:lnTo>
                        <a:pt x="311" y="36"/>
                      </a:lnTo>
                      <a:lnTo>
                        <a:pt x="311" y="36"/>
                      </a:lnTo>
                      <a:lnTo>
                        <a:pt x="313" y="36"/>
                      </a:lnTo>
                      <a:lnTo>
                        <a:pt x="313" y="36"/>
                      </a:lnTo>
                      <a:lnTo>
                        <a:pt x="313" y="36"/>
                      </a:lnTo>
                      <a:lnTo>
                        <a:pt x="313" y="34"/>
                      </a:lnTo>
                      <a:lnTo>
                        <a:pt x="311" y="34"/>
                      </a:lnTo>
                      <a:lnTo>
                        <a:pt x="311" y="34"/>
                      </a:lnTo>
                      <a:lnTo>
                        <a:pt x="311" y="32"/>
                      </a:lnTo>
                      <a:lnTo>
                        <a:pt x="313" y="32"/>
                      </a:lnTo>
                      <a:lnTo>
                        <a:pt x="313" y="32"/>
                      </a:lnTo>
                      <a:lnTo>
                        <a:pt x="311" y="32"/>
                      </a:lnTo>
                      <a:lnTo>
                        <a:pt x="311" y="31"/>
                      </a:lnTo>
                      <a:lnTo>
                        <a:pt x="313" y="31"/>
                      </a:lnTo>
                      <a:lnTo>
                        <a:pt x="313" y="31"/>
                      </a:lnTo>
                      <a:lnTo>
                        <a:pt x="313" y="31"/>
                      </a:lnTo>
                      <a:lnTo>
                        <a:pt x="313" y="31"/>
                      </a:lnTo>
                      <a:lnTo>
                        <a:pt x="315" y="31"/>
                      </a:lnTo>
                      <a:lnTo>
                        <a:pt x="315" y="31"/>
                      </a:lnTo>
                      <a:lnTo>
                        <a:pt x="315" y="31"/>
                      </a:lnTo>
                      <a:lnTo>
                        <a:pt x="315" y="32"/>
                      </a:lnTo>
                      <a:lnTo>
                        <a:pt x="315" y="32"/>
                      </a:lnTo>
                      <a:lnTo>
                        <a:pt x="313" y="32"/>
                      </a:lnTo>
                      <a:lnTo>
                        <a:pt x="313" y="32"/>
                      </a:lnTo>
                      <a:lnTo>
                        <a:pt x="315" y="32"/>
                      </a:lnTo>
                      <a:lnTo>
                        <a:pt x="315" y="34"/>
                      </a:lnTo>
                      <a:lnTo>
                        <a:pt x="315" y="34"/>
                      </a:lnTo>
                      <a:lnTo>
                        <a:pt x="317" y="34"/>
                      </a:lnTo>
                      <a:lnTo>
                        <a:pt x="317" y="32"/>
                      </a:lnTo>
                      <a:lnTo>
                        <a:pt x="317" y="32"/>
                      </a:lnTo>
                      <a:lnTo>
                        <a:pt x="317" y="32"/>
                      </a:lnTo>
                      <a:lnTo>
                        <a:pt x="317" y="31"/>
                      </a:lnTo>
                      <a:lnTo>
                        <a:pt x="317" y="31"/>
                      </a:lnTo>
                      <a:lnTo>
                        <a:pt x="319" y="31"/>
                      </a:lnTo>
                      <a:lnTo>
                        <a:pt x="319" y="32"/>
                      </a:lnTo>
                      <a:lnTo>
                        <a:pt x="319" y="32"/>
                      </a:lnTo>
                      <a:lnTo>
                        <a:pt x="319" y="32"/>
                      </a:lnTo>
                      <a:lnTo>
                        <a:pt x="319" y="32"/>
                      </a:lnTo>
                      <a:lnTo>
                        <a:pt x="319" y="34"/>
                      </a:lnTo>
                      <a:lnTo>
                        <a:pt x="319" y="34"/>
                      </a:lnTo>
                      <a:lnTo>
                        <a:pt x="319" y="34"/>
                      </a:lnTo>
                      <a:lnTo>
                        <a:pt x="319" y="36"/>
                      </a:lnTo>
                      <a:lnTo>
                        <a:pt x="319" y="36"/>
                      </a:lnTo>
                      <a:lnTo>
                        <a:pt x="321" y="36"/>
                      </a:lnTo>
                      <a:lnTo>
                        <a:pt x="321" y="36"/>
                      </a:lnTo>
                      <a:lnTo>
                        <a:pt x="323" y="36"/>
                      </a:lnTo>
                      <a:lnTo>
                        <a:pt x="323" y="36"/>
                      </a:lnTo>
                      <a:lnTo>
                        <a:pt x="323" y="36"/>
                      </a:lnTo>
                      <a:lnTo>
                        <a:pt x="325" y="36"/>
                      </a:lnTo>
                      <a:lnTo>
                        <a:pt x="325" y="36"/>
                      </a:lnTo>
                      <a:lnTo>
                        <a:pt x="325" y="36"/>
                      </a:lnTo>
                      <a:lnTo>
                        <a:pt x="327" y="36"/>
                      </a:lnTo>
                      <a:lnTo>
                        <a:pt x="327" y="34"/>
                      </a:lnTo>
                      <a:lnTo>
                        <a:pt x="327" y="34"/>
                      </a:lnTo>
                      <a:lnTo>
                        <a:pt x="329" y="34"/>
                      </a:lnTo>
                      <a:lnTo>
                        <a:pt x="329" y="34"/>
                      </a:lnTo>
                      <a:lnTo>
                        <a:pt x="329" y="36"/>
                      </a:lnTo>
                      <a:lnTo>
                        <a:pt x="329" y="36"/>
                      </a:lnTo>
                      <a:lnTo>
                        <a:pt x="331" y="36"/>
                      </a:lnTo>
                      <a:lnTo>
                        <a:pt x="331" y="36"/>
                      </a:lnTo>
                      <a:lnTo>
                        <a:pt x="332" y="36"/>
                      </a:lnTo>
                      <a:lnTo>
                        <a:pt x="332" y="36"/>
                      </a:lnTo>
                      <a:lnTo>
                        <a:pt x="332" y="34"/>
                      </a:lnTo>
                      <a:lnTo>
                        <a:pt x="332" y="34"/>
                      </a:lnTo>
                      <a:lnTo>
                        <a:pt x="332" y="34"/>
                      </a:lnTo>
                      <a:lnTo>
                        <a:pt x="334" y="34"/>
                      </a:lnTo>
                      <a:lnTo>
                        <a:pt x="334" y="34"/>
                      </a:lnTo>
                      <a:lnTo>
                        <a:pt x="334" y="34"/>
                      </a:lnTo>
                      <a:lnTo>
                        <a:pt x="336" y="34"/>
                      </a:lnTo>
                      <a:lnTo>
                        <a:pt x="336" y="32"/>
                      </a:lnTo>
                      <a:lnTo>
                        <a:pt x="336" y="32"/>
                      </a:lnTo>
                      <a:lnTo>
                        <a:pt x="336" y="31"/>
                      </a:lnTo>
                      <a:lnTo>
                        <a:pt x="336" y="31"/>
                      </a:lnTo>
                      <a:lnTo>
                        <a:pt x="338" y="31"/>
                      </a:lnTo>
                      <a:lnTo>
                        <a:pt x="338" y="32"/>
                      </a:lnTo>
                      <a:lnTo>
                        <a:pt x="338" y="32"/>
                      </a:lnTo>
                      <a:lnTo>
                        <a:pt x="338" y="32"/>
                      </a:lnTo>
                      <a:lnTo>
                        <a:pt x="338" y="32"/>
                      </a:lnTo>
                      <a:lnTo>
                        <a:pt x="338" y="32"/>
                      </a:lnTo>
                      <a:lnTo>
                        <a:pt x="340" y="32"/>
                      </a:lnTo>
                      <a:lnTo>
                        <a:pt x="340" y="32"/>
                      </a:lnTo>
                      <a:lnTo>
                        <a:pt x="340" y="31"/>
                      </a:lnTo>
                      <a:lnTo>
                        <a:pt x="340" y="31"/>
                      </a:lnTo>
                      <a:lnTo>
                        <a:pt x="340" y="29"/>
                      </a:lnTo>
                      <a:lnTo>
                        <a:pt x="340" y="29"/>
                      </a:lnTo>
                      <a:lnTo>
                        <a:pt x="340" y="29"/>
                      </a:lnTo>
                      <a:lnTo>
                        <a:pt x="340" y="29"/>
                      </a:lnTo>
                      <a:lnTo>
                        <a:pt x="340" y="27"/>
                      </a:lnTo>
                      <a:lnTo>
                        <a:pt x="340" y="27"/>
                      </a:lnTo>
                      <a:lnTo>
                        <a:pt x="340" y="27"/>
                      </a:lnTo>
                      <a:lnTo>
                        <a:pt x="340" y="27"/>
                      </a:lnTo>
                      <a:lnTo>
                        <a:pt x="340" y="25"/>
                      </a:lnTo>
                      <a:lnTo>
                        <a:pt x="338" y="25"/>
                      </a:lnTo>
                      <a:lnTo>
                        <a:pt x="338" y="25"/>
                      </a:lnTo>
                      <a:lnTo>
                        <a:pt x="338" y="25"/>
                      </a:lnTo>
                      <a:lnTo>
                        <a:pt x="338" y="23"/>
                      </a:lnTo>
                      <a:lnTo>
                        <a:pt x="338" y="23"/>
                      </a:lnTo>
                      <a:lnTo>
                        <a:pt x="338" y="23"/>
                      </a:lnTo>
                      <a:lnTo>
                        <a:pt x="338" y="21"/>
                      </a:lnTo>
                      <a:lnTo>
                        <a:pt x="338" y="21"/>
                      </a:lnTo>
                      <a:lnTo>
                        <a:pt x="338" y="21"/>
                      </a:lnTo>
                      <a:lnTo>
                        <a:pt x="338" y="21"/>
                      </a:lnTo>
                      <a:lnTo>
                        <a:pt x="338" y="21"/>
                      </a:lnTo>
                      <a:lnTo>
                        <a:pt x="338" y="21"/>
                      </a:lnTo>
                      <a:lnTo>
                        <a:pt x="338" y="21"/>
                      </a:lnTo>
                      <a:lnTo>
                        <a:pt x="338" y="19"/>
                      </a:lnTo>
                      <a:lnTo>
                        <a:pt x="336" y="19"/>
                      </a:lnTo>
                      <a:lnTo>
                        <a:pt x="336" y="19"/>
                      </a:lnTo>
                      <a:lnTo>
                        <a:pt x="336" y="21"/>
                      </a:lnTo>
                      <a:lnTo>
                        <a:pt x="336" y="21"/>
                      </a:lnTo>
                      <a:lnTo>
                        <a:pt x="336" y="21"/>
                      </a:lnTo>
                      <a:lnTo>
                        <a:pt x="336" y="21"/>
                      </a:lnTo>
                      <a:lnTo>
                        <a:pt x="336" y="21"/>
                      </a:lnTo>
                      <a:lnTo>
                        <a:pt x="336" y="23"/>
                      </a:lnTo>
                      <a:lnTo>
                        <a:pt x="334" y="23"/>
                      </a:lnTo>
                      <a:lnTo>
                        <a:pt x="334" y="21"/>
                      </a:lnTo>
                      <a:lnTo>
                        <a:pt x="334" y="21"/>
                      </a:lnTo>
                      <a:lnTo>
                        <a:pt x="334" y="21"/>
                      </a:lnTo>
                      <a:lnTo>
                        <a:pt x="334" y="21"/>
                      </a:lnTo>
                      <a:lnTo>
                        <a:pt x="334" y="21"/>
                      </a:lnTo>
                      <a:lnTo>
                        <a:pt x="332" y="21"/>
                      </a:lnTo>
                      <a:lnTo>
                        <a:pt x="332" y="21"/>
                      </a:lnTo>
                      <a:lnTo>
                        <a:pt x="334" y="21"/>
                      </a:lnTo>
                      <a:lnTo>
                        <a:pt x="334" y="21"/>
                      </a:lnTo>
                      <a:lnTo>
                        <a:pt x="334" y="23"/>
                      </a:lnTo>
                      <a:lnTo>
                        <a:pt x="332" y="23"/>
                      </a:lnTo>
                      <a:lnTo>
                        <a:pt x="332" y="23"/>
                      </a:lnTo>
                      <a:lnTo>
                        <a:pt x="332" y="23"/>
                      </a:lnTo>
                      <a:lnTo>
                        <a:pt x="332" y="23"/>
                      </a:lnTo>
                      <a:lnTo>
                        <a:pt x="332" y="23"/>
                      </a:lnTo>
                      <a:lnTo>
                        <a:pt x="332" y="21"/>
                      </a:lnTo>
                      <a:lnTo>
                        <a:pt x="332" y="21"/>
                      </a:lnTo>
                      <a:lnTo>
                        <a:pt x="331" y="21"/>
                      </a:lnTo>
                      <a:lnTo>
                        <a:pt x="331" y="21"/>
                      </a:lnTo>
                      <a:lnTo>
                        <a:pt x="331" y="21"/>
                      </a:lnTo>
                      <a:lnTo>
                        <a:pt x="329" y="21"/>
                      </a:lnTo>
                      <a:lnTo>
                        <a:pt x="329" y="21"/>
                      </a:lnTo>
                      <a:lnTo>
                        <a:pt x="329" y="19"/>
                      </a:lnTo>
                      <a:lnTo>
                        <a:pt x="329" y="19"/>
                      </a:lnTo>
                      <a:lnTo>
                        <a:pt x="329" y="19"/>
                      </a:lnTo>
                      <a:lnTo>
                        <a:pt x="329" y="19"/>
                      </a:lnTo>
                      <a:lnTo>
                        <a:pt x="329" y="17"/>
                      </a:lnTo>
                      <a:lnTo>
                        <a:pt x="329" y="17"/>
                      </a:lnTo>
                      <a:lnTo>
                        <a:pt x="329" y="17"/>
                      </a:lnTo>
                      <a:lnTo>
                        <a:pt x="327" y="17"/>
                      </a:lnTo>
                      <a:lnTo>
                        <a:pt x="327" y="17"/>
                      </a:lnTo>
                      <a:lnTo>
                        <a:pt x="325" y="17"/>
                      </a:lnTo>
                      <a:lnTo>
                        <a:pt x="325" y="15"/>
                      </a:lnTo>
                      <a:lnTo>
                        <a:pt x="325" y="15"/>
                      </a:lnTo>
                      <a:lnTo>
                        <a:pt x="327" y="15"/>
                      </a:lnTo>
                      <a:lnTo>
                        <a:pt x="327" y="13"/>
                      </a:lnTo>
                      <a:lnTo>
                        <a:pt x="327" y="13"/>
                      </a:lnTo>
                      <a:lnTo>
                        <a:pt x="327" y="13"/>
                      </a:lnTo>
                      <a:lnTo>
                        <a:pt x="329" y="13"/>
                      </a:lnTo>
                      <a:lnTo>
                        <a:pt x="329" y="13"/>
                      </a:lnTo>
                      <a:lnTo>
                        <a:pt x="329" y="13"/>
                      </a:lnTo>
                      <a:lnTo>
                        <a:pt x="329" y="13"/>
                      </a:lnTo>
                      <a:lnTo>
                        <a:pt x="329" y="13"/>
                      </a:lnTo>
                      <a:lnTo>
                        <a:pt x="329" y="13"/>
                      </a:lnTo>
                      <a:lnTo>
                        <a:pt x="331" y="13"/>
                      </a:lnTo>
                      <a:lnTo>
                        <a:pt x="331" y="13"/>
                      </a:lnTo>
                      <a:lnTo>
                        <a:pt x="331" y="13"/>
                      </a:lnTo>
                      <a:lnTo>
                        <a:pt x="332" y="13"/>
                      </a:lnTo>
                      <a:lnTo>
                        <a:pt x="332" y="13"/>
                      </a:lnTo>
                      <a:lnTo>
                        <a:pt x="332" y="13"/>
                      </a:lnTo>
                      <a:lnTo>
                        <a:pt x="332" y="13"/>
                      </a:lnTo>
                      <a:lnTo>
                        <a:pt x="332" y="13"/>
                      </a:lnTo>
                      <a:lnTo>
                        <a:pt x="332" y="11"/>
                      </a:lnTo>
                      <a:lnTo>
                        <a:pt x="332" y="11"/>
                      </a:lnTo>
                      <a:lnTo>
                        <a:pt x="334" y="11"/>
                      </a:lnTo>
                      <a:lnTo>
                        <a:pt x="334" y="13"/>
                      </a:lnTo>
                      <a:lnTo>
                        <a:pt x="334" y="13"/>
                      </a:lnTo>
                      <a:lnTo>
                        <a:pt x="334" y="13"/>
                      </a:lnTo>
                      <a:lnTo>
                        <a:pt x="334" y="13"/>
                      </a:lnTo>
                      <a:lnTo>
                        <a:pt x="334" y="11"/>
                      </a:lnTo>
                      <a:lnTo>
                        <a:pt x="334" y="11"/>
                      </a:lnTo>
                      <a:lnTo>
                        <a:pt x="336" y="11"/>
                      </a:lnTo>
                      <a:lnTo>
                        <a:pt x="336" y="11"/>
                      </a:lnTo>
                      <a:lnTo>
                        <a:pt x="336" y="13"/>
                      </a:lnTo>
                      <a:lnTo>
                        <a:pt x="336" y="13"/>
                      </a:lnTo>
                      <a:lnTo>
                        <a:pt x="338" y="13"/>
                      </a:lnTo>
                      <a:lnTo>
                        <a:pt x="338" y="13"/>
                      </a:lnTo>
                      <a:lnTo>
                        <a:pt x="338" y="13"/>
                      </a:lnTo>
                      <a:lnTo>
                        <a:pt x="338" y="13"/>
                      </a:lnTo>
                      <a:lnTo>
                        <a:pt x="338" y="13"/>
                      </a:lnTo>
                      <a:lnTo>
                        <a:pt x="338" y="11"/>
                      </a:lnTo>
                      <a:lnTo>
                        <a:pt x="338" y="11"/>
                      </a:lnTo>
                      <a:lnTo>
                        <a:pt x="338" y="11"/>
                      </a:lnTo>
                      <a:lnTo>
                        <a:pt x="338" y="9"/>
                      </a:lnTo>
                      <a:lnTo>
                        <a:pt x="338" y="9"/>
                      </a:lnTo>
                      <a:lnTo>
                        <a:pt x="338" y="9"/>
                      </a:lnTo>
                      <a:lnTo>
                        <a:pt x="338" y="11"/>
                      </a:lnTo>
                      <a:lnTo>
                        <a:pt x="340" y="11"/>
                      </a:lnTo>
                      <a:lnTo>
                        <a:pt x="340" y="9"/>
                      </a:lnTo>
                      <a:lnTo>
                        <a:pt x="340" y="9"/>
                      </a:lnTo>
                      <a:lnTo>
                        <a:pt x="340" y="9"/>
                      </a:lnTo>
                      <a:lnTo>
                        <a:pt x="340" y="9"/>
                      </a:lnTo>
                      <a:lnTo>
                        <a:pt x="340" y="9"/>
                      </a:lnTo>
                      <a:lnTo>
                        <a:pt x="340" y="11"/>
                      </a:lnTo>
                      <a:lnTo>
                        <a:pt x="340" y="11"/>
                      </a:lnTo>
                      <a:lnTo>
                        <a:pt x="340" y="13"/>
                      </a:lnTo>
                      <a:lnTo>
                        <a:pt x="340" y="13"/>
                      </a:lnTo>
                      <a:lnTo>
                        <a:pt x="342" y="13"/>
                      </a:lnTo>
                      <a:lnTo>
                        <a:pt x="342" y="13"/>
                      </a:lnTo>
                      <a:lnTo>
                        <a:pt x="342" y="13"/>
                      </a:lnTo>
                      <a:lnTo>
                        <a:pt x="342" y="13"/>
                      </a:lnTo>
                      <a:lnTo>
                        <a:pt x="342" y="15"/>
                      </a:lnTo>
                      <a:lnTo>
                        <a:pt x="340" y="15"/>
                      </a:lnTo>
                      <a:lnTo>
                        <a:pt x="340" y="15"/>
                      </a:lnTo>
                      <a:lnTo>
                        <a:pt x="340" y="17"/>
                      </a:lnTo>
                      <a:lnTo>
                        <a:pt x="340" y="17"/>
                      </a:lnTo>
                      <a:lnTo>
                        <a:pt x="340" y="19"/>
                      </a:lnTo>
                      <a:lnTo>
                        <a:pt x="342" y="19"/>
                      </a:lnTo>
                      <a:lnTo>
                        <a:pt x="342" y="19"/>
                      </a:lnTo>
                      <a:lnTo>
                        <a:pt x="342" y="21"/>
                      </a:lnTo>
                      <a:lnTo>
                        <a:pt x="342" y="21"/>
                      </a:lnTo>
                      <a:lnTo>
                        <a:pt x="342" y="19"/>
                      </a:lnTo>
                      <a:lnTo>
                        <a:pt x="344" y="19"/>
                      </a:lnTo>
                      <a:lnTo>
                        <a:pt x="344" y="19"/>
                      </a:lnTo>
                      <a:lnTo>
                        <a:pt x="344" y="17"/>
                      </a:lnTo>
                      <a:lnTo>
                        <a:pt x="344" y="17"/>
                      </a:lnTo>
                      <a:lnTo>
                        <a:pt x="342" y="17"/>
                      </a:lnTo>
                      <a:lnTo>
                        <a:pt x="342" y="15"/>
                      </a:lnTo>
                      <a:lnTo>
                        <a:pt x="342" y="15"/>
                      </a:lnTo>
                      <a:lnTo>
                        <a:pt x="344" y="15"/>
                      </a:lnTo>
                      <a:lnTo>
                        <a:pt x="344" y="15"/>
                      </a:lnTo>
                      <a:lnTo>
                        <a:pt x="344" y="15"/>
                      </a:lnTo>
                      <a:lnTo>
                        <a:pt x="344" y="17"/>
                      </a:lnTo>
                      <a:lnTo>
                        <a:pt x="344" y="17"/>
                      </a:lnTo>
                      <a:lnTo>
                        <a:pt x="344" y="17"/>
                      </a:lnTo>
                      <a:lnTo>
                        <a:pt x="344" y="17"/>
                      </a:lnTo>
                      <a:lnTo>
                        <a:pt x="344" y="15"/>
                      </a:lnTo>
                      <a:lnTo>
                        <a:pt x="346" y="15"/>
                      </a:lnTo>
                      <a:lnTo>
                        <a:pt x="346" y="15"/>
                      </a:lnTo>
                      <a:lnTo>
                        <a:pt x="346" y="15"/>
                      </a:lnTo>
                      <a:lnTo>
                        <a:pt x="346" y="17"/>
                      </a:lnTo>
                      <a:lnTo>
                        <a:pt x="346" y="17"/>
                      </a:lnTo>
                      <a:lnTo>
                        <a:pt x="348" y="17"/>
                      </a:lnTo>
                      <a:lnTo>
                        <a:pt x="348" y="19"/>
                      </a:lnTo>
                      <a:lnTo>
                        <a:pt x="348" y="19"/>
                      </a:lnTo>
                      <a:lnTo>
                        <a:pt x="348" y="19"/>
                      </a:lnTo>
                      <a:lnTo>
                        <a:pt x="350" y="19"/>
                      </a:lnTo>
                      <a:lnTo>
                        <a:pt x="350" y="21"/>
                      </a:lnTo>
                      <a:lnTo>
                        <a:pt x="350" y="21"/>
                      </a:lnTo>
                      <a:lnTo>
                        <a:pt x="350" y="21"/>
                      </a:lnTo>
                      <a:lnTo>
                        <a:pt x="350" y="21"/>
                      </a:lnTo>
                      <a:lnTo>
                        <a:pt x="350" y="23"/>
                      </a:lnTo>
                      <a:lnTo>
                        <a:pt x="350" y="23"/>
                      </a:lnTo>
                      <a:lnTo>
                        <a:pt x="350" y="23"/>
                      </a:lnTo>
                      <a:lnTo>
                        <a:pt x="350" y="25"/>
                      </a:lnTo>
                      <a:lnTo>
                        <a:pt x="352" y="25"/>
                      </a:lnTo>
                      <a:lnTo>
                        <a:pt x="352" y="25"/>
                      </a:lnTo>
                      <a:lnTo>
                        <a:pt x="352" y="23"/>
                      </a:lnTo>
                      <a:lnTo>
                        <a:pt x="352" y="23"/>
                      </a:lnTo>
                      <a:lnTo>
                        <a:pt x="352" y="23"/>
                      </a:lnTo>
                      <a:lnTo>
                        <a:pt x="354" y="23"/>
                      </a:lnTo>
                      <a:lnTo>
                        <a:pt x="354" y="21"/>
                      </a:lnTo>
                      <a:lnTo>
                        <a:pt x="354" y="21"/>
                      </a:lnTo>
                      <a:lnTo>
                        <a:pt x="354" y="21"/>
                      </a:lnTo>
                      <a:lnTo>
                        <a:pt x="354" y="21"/>
                      </a:lnTo>
                      <a:lnTo>
                        <a:pt x="354" y="19"/>
                      </a:lnTo>
                      <a:lnTo>
                        <a:pt x="355" y="19"/>
                      </a:lnTo>
                      <a:lnTo>
                        <a:pt x="355" y="19"/>
                      </a:lnTo>
                      <a:lnTo>
                        <a:pt x="355" y="19"/>
                      </a:lnTo>
                      <a:lnTo>
                        <a:pt x="355" y="21"/>
                      </a:lnTo>
                      <a:lnTo>
                        <a:pt x="355" y="21"/>
                      </a:lnTo>
                      <a:lnTo>
                        <a:pt x="355" y="21"/>
                      </a:lnTo>
                      <a:lnTo>
                        <a:pt x="355" y="21"/>
                      </a:lnTo>
                      <a:lnTo>
                        <a:pt x="355" y="21"/>
                      </a:lnTo>
                      <a:lnTo>
                        <a:pt x="355" y="21"/>
                      </a:lnTo>
                      <a:lnTo>
                        <a:pt x="355" y="21"/>
                      </a:lnTo>
                      <a:lnTo>
                        <a:pt x="355" y="23"/>
                      </a:lnTo>
                      <a:lnTo>
                        <a:pt x="355" y="23"/>
                      </a:lnTo>
                      <a:lnTo>
                        <a:pt x="355" y="23"/>
                      </a:lnTo>
                      <a:lnTo>
                        <a:pt x="355" y="23"/>
                      </a:lnTo>
                      <a:lnTo>
                        <a:pt x="355" y="25"/>
                      </a:lnTo>
                      <a:lnTo>
                        <a:pt x="355" y="25"/>
                      </a:lnTo>
                      <a:lnTo>
                        <a:pt x="355" y="25"/>
                      </a:lnTo>
                      <a:lnTo>
                        <a:pt x="355" y="25"/>
                      </a:lnTo>
                      <a:lnTo>
                        <a:pt x="357" y="25"/>
                      </a:lnTo>
                      <a:lnTo>
                        <a:pt x="357" y="27"/>
                      </a:lnTo>
                      <a:lnTo>
                        <a:pt x="357" y="27"/>
                      </a:lnTo>
                      <a:lnTo>
                        <a:pt x="359" y="27"/>
                      </a:lnTo>
                      <a:lnTo>
                        <a:pt x="359" y="25"/>
                      </a:lnTo>
                      <a:lnTo>
                        <a:pt x="359" y="25"/>
                      </a:lnTo>
                      <a:lnTo>
                        <a:pt x="359" y="25"/>
                      </a:lnTo>
                      <a:lnTo>
                        <a:pt x="361" y="25"/>
                      </a:lnTo>
                      <a:lnTo>
                        <a:pt x="361" y="25"/>
                      </a:lnTo>
                      <a:lnTo>
                        <a:pt x="361" y="25"/>
                      </a:lnTo>
                      <a:lnTo>
                        <a:pt x="361" y="25"/>
                      </a:lnTo>
                      <a:lnTo>
                        <a:pt x="363" y="25"/>
                      </a:lnTo>
                      <a:lnTo>
                        <a:pt x="363" y="25"/>
                      </a:lnTo>
                      <a:lnTo>
                        <a:pt x="365" y="25"/>
                      </a:lnTo>
                      <a:lnTo>
                        <a:pt x="365" y="25"/>
                      </a:lnTo>
                      <a:lnTo>
                        <a:pt x="365" y="27"/>
                      </a:lnTo>
                      <a:lnTo>
                        <a:pt x="363" y="27"/>
                      </a:lnTo>
                      <a:lnTo>
                        <a:pt x="363" y="27"/>
                      </a:lnTo>
                      <a:lnTo>
                        <a:pt x="363" y="27"/>
                      </a:lnTo>
                      <a:lnTo>
                        <a:pt x="363" y="29"/>
                      </a:lnTo>
                      <a:lnTo>
                        <a:pt x="363" y="29"/>
                      </a:lnTo>
                      <a:lnTo>
                        <a:pt x="365" y="29"/>
                      </a:lnTo>
                      <a:lnTo>
                        <a:pt x="365" y="27"/>
                      </a:lnTo>
                      <a:lnTo>
                        <a:pt x="365" y="27"/>
                      </a:lnTo>
                      <a:lnTo>
                        <a:pt x="365" y="27"/>
                      </a:lnTo>
                      <a:lnTo>
                        <a:pt x="367" y="27"/>
                      </a:lnTo>
                      <a:lnTo>
                        <a:pt x="367" y="29"/>
                      </a:lnTo>
                      <a:lnTo>
                        <a:pt x="367" y="29"/>
                      </a:lnTo>
                      <a:lnTo>
                        <a:pt x="367" y="29"/>
                      </a:lnTo>
                      <a:lnTo>
                        <a:pt x="367" y="29"/>
                      </a:lnTo>
                      <a:lnTo>
                        <a:pt x="369" y="29"/>
                      </a:lnTo>
                      <a:lnTo>
                        <a:pt x="369" y="29"/>
                      </a:lnTo>
                      <a:lnTo>
                        <a:pt x="369" y="29"/>
                      </a:lnTo>
                      <a:lnTo>
                        <a:pt x="369" y="29"/>
                      </a:lnTo>
                      <a:lnTo>
                        <a:pt x="369" y="29"/>
                      </a:lnTo>
                      <a:lnTo>
                        <a:pt x="371" y="29"/>
                      </a:lnTo>
                      <a:lnTo>
                        <a:pt x="371" y="29"/>
                      </a:lnTo>
                      <a:lnTo>
                        <a:pt x="371" y="31"/>
                      </a:lnTo>
                      <a:lnTo>
                        <a:pt x="371" y="31"/>
                      </a:lnTo>
                      <a:lnTo>
                        <a:pt x="371" y="31"/>
                      </a:lnTo>
                      <a:lnTo>
                        <a:pt x="373" y="31"/>
                      </a:lnTo>
                      <a:lnTo>
                        <a:pt x="373" y="31"/>
                      </a:lnTo>
                      <a:lnTo>
                        <a:pt x="373" y="31"/>
                      </a:lnTo>
                      <a:lnTo>
                        <a:pt x="375" y="31"/>
                      </a:lnTo>
                      <a:lnTo>
                        <a:pt x="375" y="31"/>
                      </a:lnTo>
                      <a:lnTo>
                        <a:pt x="375" y="31"/>
                      </a:lnTo>
                      <a:lnTo>
                        <a:pt x="376" y="31"/>
                      </a:lnTo>
                      <a:lnTo>
                        <a:pt x="376" y="29"/>
                      </a:lnTo>
                      <a:lnTo>
                        <a:pt x="376" y="29"/>
                      </a:lnTo>
                      <a:lnTo>
                        <a:pt x="376" y="29"/>
                      </a:lnTo>
                      <a:lnTo>
                        <a:pt x="376" y="29"/>
                      </a:lnTo>
                      <a:lnTo>
                        <a:pt x="378" y="29"/>
                      </a:lnTo>
                      <a:lnTo>
                        <a:pt x="378" y="29"/>
                      </a:lnTo>
                      <a:lnTo>
                        <a:pt x="378" y="29"/>
                      </a:lnTo>
                      <a:lnTo>
                        <a:pt x="378" y="31"/>
                      </a:lnTo>
                      <a:lnTo>
                        <a:pt x="378" y="31"/>
                      </a:lnTo>
                      <a:lnTo>
                        <a:pt x="380" y="31"/>
                      </a:lnTo>
                      <a:lnTo>
                        <a:pt x="380" y="31"/>
                      </a:lnTo>
                      <a:lnTo>
                        <a:pt x="382" y="31"/>
                      </a:lnTo>
                      <a:lnTo>
                        <a:pt x="382" y="31"/>
                      </a:lnTo>
                      <a:lnTo>
                        <a:pt x="382" y="31"/>
                      </a:lnTo>
                      <a:lnTo>
                        <a:pt x="382" y="32"/>
                      </a:lnTo>
                      <a:lnTo>
                        <a:pt x="382" y="32"/>
                      </a:lnTo>
                      <a:lnTo>
                        <a:pt x="382" y="32"/>
                      </a:lnTo>
                      <a:lnTo>
                        <a:pt x="382" y="32"/>
                      </a:lnTo>
                      <a:lnTo>
                        <a:pt x="382" y="34"/>
                      </a:lnTo>
                      <a:lnTo>
                        <a:pt x="382" y="34"/>
                      </a:lnTo>
                      <a:lnTo>
                        <a:pt x="382" y="34"/>
                      </a:lnTo>
                      <a:lnTo>
                        <a:pt x="384" y="34"/>
                      </a:lnTo>
                      <a:lnTo>
                        <a:pt x="384" y="34"/>
                      </a:lnTo>
                      <a:lnTo>
                        <a:pt x="386" y="34"/>
                      </a:lnTo>
                      <a:lnTo>
                        <a:pt x="386" y="34"/>
                      </a:lnTo>
                      <a:lnTo>
                        <a:pt x="386" y="34"/>
                      </a:lnTo>
                      <a:lnTo>
                        <a:pt x="386" y="34"/>
                      </a:lnTo>
                      <a:lnTo>
                        <a:pt x="386" y="32"/>
                      </a:lnTo>
                      <a:lnTo>
                        <a:pt x="388" y="32"/>
                      </a:lnTo>
                      <a:lnTo>
                        <a:pt x="388" y="32"/>
                      </a:lnTo>
                      <a:lnTo>
                        <a:pt x="388" y="32"/>
                      </a:lnTo>
                      <a:lnTo>
                        <a:pt x="388" y="32"/>
                      </a:lnTo>
                      <a:lnTo>
                        <a:pt x="388" y="31"/>
                      </a:lnTo>
                      <a:lnTo>
                        <a:pt x="390" y="31"/>
                      </a:lnTo>
                      <a:lnTo>
                        <a:pt x="390" y="32"/>
                      </a:lnTo>
                      <a:lnTo>
                        <a:pt x="390" y="32"/>
                      </a:lnTo>
                      <a:lnTo>
                        <a:pt x="392" y="32"/>
                      </a:lnTo>
                      <a:lnTo>
                        <a:pt x="392" y="31"/>
                      </a:lnTo>
                      <a:lnTo>
                        <a:pt x="392" y="31"/>
                      </a:lnTo>
                      <a:lnTo>
                        <a:pt x="392" y="31"/>
                      </a:lnTo>
                      <a:lnTo>
                        <a:pt x="392" y="29"/>
                      </a:lnTo>
                      <a:lnTo>
                        <a:pt x="392" y="29"/>
                      </a:lnTo>
                      <a:lnTo>
                        <a:pt x="392" y="29"/>
                      </a:lnTo>
                      <a:lnTo>
                        <a:pt x="394" y="29"/>
                      </a:lnTo>
                      <a:lnTo>
                        <a:pt x="394" y="29"/>
                      </a:lnTo>
                      <a:lnTo>
                        <a:pt x="394" y="29"/>
                      </a:lnTo>
                      <a:lnTo>
                        <a:pt x="396" y="29"/>
                      </a:lnTo>
                      <a:lnTo>
                        <a:pt x="396" y="29"/>
                      </a:lnTo>
                      <a:lnTo>
                        <a:pt x="396" y="29"/>
                      </a:lnTo>
                      <a:lnTo>
                        <a:pt x="396" y="27"/>
                      </a:lnTo>
                      <a:lnTo>
                        <a:pt x="398" y="27"/>
                      </a:lnTo>
                      <a:lnTo>
                        <a:pt x="398" y="27"/>
                      </a:lnTo>
                      <a:lnTo>
                        <a:pt x="398" y="25"/>
                      </a:lnTo>
                      <a:lnTo>
                        <a:pt x="398" y="25"/>
                      </a:lnTo>
                      <a:lnTo>
                        <a:pt x="398" y="25"/>
                      </a:lnTo>
                      <a:lnTo>
                        <a:pt x="398" y="25"/>
                      </a:lnTo>
                      <a:lnTo>
                        <a:pt x="398" y="23"/>
                      </a:lnTo>
                      <a:lnTo>
                        <a:pt x="399" y="23"/>
                      </a:lnTo>
                      <a:lnTo>
                        <a:pt x="399" y="23"/>
                      </a:lnTo>
                      <a:lnTo>
                        <a:pt x="399" y="23"/>
                      </a:lnTo>
                      <a:lnTo>
                        <a:pt x="399" y="23"/>
                      </a:lnTo>
                      <a:lnTo>
                        <a:pt x="399" y="21"/>
                      </a:lnTo>
                      <a:lnTo>
                        <a:pt x="401" y="21"/>
                      </a:lnTo>
                      <a:lnTo>
                        <a:pt x="401" y="21"/>
                      </a:lnTo>
                      <a:lnTo>
                        <a:pt x="401" y="21"/>
                      </a:lnTo>
                      <a:lnTo>
                        <a:pt x="401" y="21"/>
                      </a:lnTo>
                      <a:lnTo>
                        <a:pt x="401" y="23"/>
                      </a:lnTo>
                      <a:lnTo>
                        <a:pt x="403" y="23"/>
                      </a:lnTo>
                      <a:lnTo>
                        <a:pt x="403" y="21"/>
                      </a:lnTo>
                      <a:lnTo>
                        <a:pt x="403" y="21"/>
                      </a:lnTo>
                      <a:lnTo>
                        <a:pt x="403" y="21"/>
                      </a:lnTo>
                      <a:lnTo>
                        <a:pt x="403" y="21"/>
                      </a:lnTo>
                      <a:lnTo>
                        <a:pt x="405" y="21"/>
                      </a:lnTo>
                      <a:lnTo>
                        <a:pt x="405" y="21"/>
                      </a:lnTo>
                      <a:lnTo>
                        <a:pt x="405" y="21"/>
                      </a:lnTo>
                      <a:lnTo>
                        <a:pt x="405" y="21"/>
                      </a:lnTo>
                      <a:lnTo>
                        <a:pt x="407" y="21"/>
                      </a:lnTo>
                      <a:lnTo>
                        <a:pt x="407" y="19"/>
                      </a:lnTo>
                      <a:lnTo>
                        <a:pt x="407" y="19"/>
                      </a:lnTo>
                      <a:lnTo>
                        <a:pt x="407" y="19"/>
                      </a:lnTo>
                      <a:lnTo>
                        <a:pt x="407" y="17"/>
                      </a:lnTo>
                      <a:lnTo>
                        <a:pt x="409" y="17"/>
                      </a:lnTo>
                      <a:lnTo>
                        <a:pt x="409" y="17"/>
                      </a:lnTo>
                      <a:lnTo>
                        <a:pt x="409" y="17"/>
                      </a:lnTo>
                      <a:lnTo>
                        <a:pt x="409" y="15"/>
                      </a:lnTo>
                      <a:lnTo>
                        <a:pt x="409" y="15"/>
                      </a:lnTo>
                      <a:lnTo>
                        <a:pt x="409" y="15"/>
                      </a:lnTo>
                      <a:lnTo>
                        <a:pt x="409" y="13"/>
                      </a:lnTo>
                      <a:lnTo>
                        <a:pt x="409" y="13"/>
                      </a:lnTo>
                      <a:lnTo>
                        <a:pt x="411" y="13"/>
                      </a:lnTo>
                      <a:lnTo>
                        <a:pt x="411" y="13"/>
                      </a:lnTo>
                      <a:lnTo>
                        <a:pt x="411" y="13"/>
                      </a:lnTo>
                      <a:lnTo>
                        <a:pt x="411" y="11"/>
                      </a:lnTo>
                      <a:lnTo>
                        <a:pt x="411" y="11"/>
                      </a:lnTo>
                      <a:lnTo>
                        <a:pt x="411" y="11"/>
                      </a:lnTo>
                      <a:lnTo>
                        <a:pt x="411" y="9"/>
                      </a:lnTo>
                      <a:lnTo>
                        <a:pt x="413" y="9"/>
                      </a:lnTo>
                      <a:lnTo>
                        <a:pt x="413" y="9"/>
                      </a:lnTo>
                      <a:lnTo>
                        <a:pt x="413" y="11"/>
                      </a:lnTo>
                      <a:lnTo>
                        <a:pt x="413" y="11"/>
                      </a:lnTo>
                      <a:lnTo>
                        <a:pt x="413" y="11"/>
                      </a:lnTo>
                      <a:lnTo>
                        <a:pt x="413" y="13"/>
                      </a:lnTo>
                      <a:lnTo>
                        <a:pt x="413" y="13"/>
                      </a:lnTo>
                      <a:lnTo>
                        <a:pt x="413" y="13"/>
                      </a:lnTo>
                      <a:lnTo>
                        <a:pt x="411" y="13"/>
                      </a:lnTo>
                      <a:lnTo>
                        <a:pt x="411" y="15"/>
                      </a:lnTo>
                      <a:lnTo>
                        <a:pt x="411" y="15"/>
                      </a:lnTo>
                      <a:lnTo>
                        <a:pt x="411" y="15"/>
                      </a:lnTo>
                      <a:lnTo>
                        <a:pt x="411" y="17"/>
                      </a:lnTo>
                      <a:lnTo>
                        <a:pt x="411" y="17"/>
                      </a:lnTo>
                      <a:lnTo>
                        <a:pt x="411" y="17"/>
                      </a:lnTo>
                      <a:lnTo>
                        <a:pt x="411" y="19"/>
                      </a:lnTo>
                      <a:lnTo>
                        <a:pt x="409" y="19"/>
                      </a:lnTo>
                      <a:lnTo>
                        <a:pt x="409" y="19"/>
                      </a:lnTo>
                      <a:lnTo>
                        <a:pt x="409" y="19"/>
                      </a:lnTo>
                      <a:lnTo>
                        <a:pt x="409" y="19"/>
                      </a:lnTo>
                      <a:lnTo>
                        <a:pt x="409" y="21"/>
                      </a:lnTo>
                      <a:lnTo>
                        <a:pt x="409" y="21"/>
                      </a:lnTo>
                      <a:lnTo>
                        <a:pt x="407" y="21"/>
                      </a:lnTo>
                      <a:lnTo>
                        <a:pt x="407" y="21"/>
                      </a:lnTo>
                      <a:lnTo>
                        <a:pt x="407" y="21"/>
                      </a:lnTo>
                      <a:lnTo>
                        <a:pt x="407" y="23"/>
                      </a:lnTo>
                      <a:lnTo>
                        <a:pt x="405" y="23"/>
                      </a:lnTo>
                      <a:lnTo>
                        <a:pt x="405" y="23"/>
                      </a:lnTo>
                      <a:lnTo>
                        <a:pt x="405" y="23"/>
                      </a:lnTo>
                      <a:lnTo>
                        <a:pt x="405" y="23"/>
                      </a:lnTo>
                      <a:lnTo>
                        <a:pt x="403" y="23"/>
                      </a:lnTo>
                      <a:lnTo>
                        <a:pt x="403" y="25"/>
                      </a:lnTo>
                      <a:lnTo>
                        <a:pt x="403" y="25"/>
                      </a:lnTo>
                      <a:lnTo>
                        <a:pt x="403" y="25"/>
                      </a:lnTo>
                      <a:lnTo>
                        <a:pt x="403" y="25"/>
                      </a:lnTo>
                      <a:lnTo>
                        <a:pt x="401" y="25"/>
                      </a:lnTo>
                      <a:lnTo>
                        <a:pt x="401" y="27"/>
                      </a:lnTo>
                      <a:lnTo>
                        <a:pt x="401" y="27"/>
                      </a:lnTo>
                      <a:lnTo>
                        <a:pt x="401" y="27"/>
                      </a:lnTo>
                      <a:lnTo>
                        <a:pt x="399" y="27"/>
                      </a:lnTo>
                      <a:lnTo>
                        <a:pt x="399" y="27"/>
                      </a:lnTo>
                      <a:lnTo>
                        <a:pt x="399" y="29"/>
                      </a:lnTo>
                      <a:lnTo>
                        <a:pt x="399" y="29"/>
                      </a:lnTo>
                      <a:lnTo>
                        <a:pt x="399" y="29"/>
                      </a:lnTo>
                      <a:lnTo>
                        <a:pt x="398" y="29"/>
                      </a:lnTo>
                      <a:lnTo>
                        <a:pt x="398" y="29"/>
                      </a:lnTo>
                      <a:lnTo>
                        <a:pt x="398" y="31"/>
                      </a:lnTo>
                      <a:lnTo>
                        <a:pt x="398" y="31"/>
                      </a:lnTo>
                      <a:lnTo>
                        <a:pt x="398" y="31"/>
                      </a:lnTo>
                      <a:lnTo>
                        <a:pt x="398" y="31"/>
                      </a:lnTo>
                      <a:lnTo>
                        <a:pt x="396" y="31"/>
                      </a:lnTo>
                      <a:lnTo>
                        <a:pt x="396" y="32"/>
                      </a:lnTo>
                      <a:lnTo>
                        <a:pt x="396" y="32"/>
                      </a:lnTo>
                      <a:lnTo>
                        <a:pt x="396" y="32"/>
                      </a:lnTo>
                      <a:lnTo>
                        <a:pt x="394" y="32"/>
                      </a:lnTo>
                      <a:lnTo>
                        <a:pt x="394" y="34"/>
                      </a:lnTo>
                      <a:lnTo>
                        <a:pt x="394" y="34"/>
                      </a:lnTo>
                      <a:lnTo>
                        <a:pt x="394" y="34"/>
                      </a:lnTo>
                      <a:lnTo>
                        <a:pt x="394" y="34"/>
                      </a:lnTo>
                      <a:lnTo>
                        <a:pt x="394" y="36"/>
                      </a:lnTo>
                      <a:lnTo>
                        <a:pt x="396" y="36"/>
                      </a:lnTo>
                      <a:lnTo>
                        <a:pt x="396" y="34"/>
                      </a:lnTo>
                      <a:lnTo>
                        <a:pt x="396" y="34"/>
                      </a:lnTo>
                      <a:lnTo>
                        <a:pt x="396" y="34"/>
                      </a:lnTo>
                      <a:lnTo>
                        <a:pt x="398" y="34"/>
                      </a:lnTo>
                      <a:lnTo>
                        <a:pt x="398" y="32"/>
                      </a:lnTo>
                      <a:lnTo>
                        <a:pt x="398" y="32"/>
                      </a:lnTo>
                      <a:lnTo>
                        <a:pt x="398" y="32"/>
                      </a:lnTo>
                      <a:lnTo>
                        <a:pt x="399" y="32"/>
                      </a:lnTo>
                      <a:lnTo>
                        <a:pt x="399" y="32"/>
                      </a:lnTo>
                      <a:lnTo>
                        <a:pt x="399" y="32"/>
                      </a:lnTo>
                      <a:lnTo>
                        <a:pt x="399" y="31"/>
                      </a:lnTo>
                      <a:lnTo>
                        <a:pt x="399" y="31"/>
                      </a:lnTo>
                      <a:lnTo>
                        <a:pt x="401" y="31"/>
                      </a:lnTo>
                      <a:lnTo>
                        <a:pt x="401" y="31"/>
                      </a:lnTo>
                      <a:lnTo>
                        <a:pt x="401" y="31"/>
                      </a:lnTo>
                      <a:lnTo>
                        <a:pt x="403" y="31"/>
                      </a:lnTo>
                      <a:lnTo>
                        <a:pt x="403" y="29"/>
                      </a:lnTo>
                      <a:lnTo>
                        <a:pt x="403" y="29"/>
                      </a:lnTo>
                      <a:lnTo>
                        <a:pt x="403" y="31"/>
                      </a:lnTo>
                      <a:lnTo>
                        <a:pt x="403" y="31"/>
                      </a:lnTo>
                      <a:lnTo>
                        <a:pt x="403" y="29"/>
                      </a:lnTo>
                      <a:lnTo>
                        <a:pt x="405" y="29"/>
                      </a:lnTo>
                      <a:lnTo>
                        <a:pt x="405" y="29"/>
                      </a:lnTo>
                      <a:lnTo>
                        <a:pt x="405" y="29"/>
                      </a:lnTo>
                      <a:lnTo>
                        <a:pt x="405" y="29"/>
                      </a:lnTo>
                      <a:lnTo>
                        <a:pt x="405" y="29"/>
                      </a:lnTo>
                      <a:lnTo>
                        <a:pt x="405" y="27"/>
                      </a:lnTo>
                      <a:lnTo>
                        <a:pt x="407" y="27"/>
                      </a:lnTo>
                      <a:lnTo>
                        <a:pt x="407" y="27"/>
                      </a:lnTo>
                      <a:lnTo>
                        <a:pt x="407" y="27"/>
                      </a:lnTo>
                      <a:lnTo>
                        <a:pt x="409" y="27"/>
                      </a:lnTo>
                      <a:lnTo>
                        <a:pt x="409" y="25"/>
                      </a:lnTo>
                      <a:lnTo>
                        <a:pt x="409" y="25"/>
                      </a:lnTo>
                      <a:lnTo>
                        <a:pt x="409" y="25"/>
                      </a:lnTo>
                      <a:lnTo>
                        <a:pt x="409" y="25"/>
                      </a:lnTo>
                      <a:lnTo>
                        <a:pt x="411" y="25"/>
                      </a:lnTo>
                      <a:lnTo>
                        <a:pt x="411" y="25"/>
                      </a:lnTo>
                      <a:lnTo>
                        <a:pt x="411" y="25"/>
                      </a:lnTo>
                      <a:lnTo>
                        <a:pt x="411" y="25"/>
                      </a:lnTo>
                      <a:lnTo>
                        <a:pt x="411" y="27"/>
                      </a:lnTo>
                      <a:lnTo>
                        <a:pt x="409" y="27"/>
                      </a:lnTo>
                      <a:lnTo>
                        <a:pt x="409" y="27"/>
                      </a:lnTo>
                      <a:lnTo>
                        <a:pt x="409" y="29"/>
                      </a:lnTo>
                      <a:lnTo>
                        <a:pt x="409" y="29"/>
                      </a:lnTo>
                      <a:lnTo>
                        <a:pt x="409" y="29"/>
                      </a:lnTo>
                      <a:lnTo>
                        <a:pt x="409" y="29"/>
                      </a:lnTo>
                      <a:lnTo>
                        <a:pt x="409" y="31"/>
                      </a:lnTo>
                      <a:lnTo>
                        <a:pt x="409" y="31"/>
                      </a:lnTo>
                      <a:lnTo>
                        <a:pt x="409" y="31"/>
                      </a:lnTo>
                      <a:lnTo>
                        <a:pt x="409" y="32"/>
                      </a:lnTo>
                      <a:lnTo>
                        <a:pt x="411" y="32"/>
                      </a:lnTo>
                      <a:lnTo>
                        <a:pt x="411" y="32"/>
                      </a:lnTo>
                      <a:lnTo>
                        <a:pt x="411" y="34"/>
                      </a:lnTo>
                      <a:lnTo>
                        <a:pt x="411" y="34"/>
                      </a:lnTo>
                      <a:lnTo>
                        <a:pt x="411" y="34"/>
                      </a:lnTo>
                      <a:lnTo>
                        <a:pt x="411" y="34"/>
                      </a:lnTo>
                      <a:lnTo>
                        <a:pt x="411" y="34"/>
                      </a:lnTo>
                      <a:lnTo>
                        <a:pt x="411" y="32"/>
                      </a:lnTo>
                      <a:lnTo>
                        <a:pt x="413" y="32"/>
                      </a:lnTo>
                      <a:lnTo>
                        <a:pt x="413" y="32"/>
                      </a:lnTo>
                      <a:lnTo>
                        <a:pt x="413" y="32"/>
                      </a:lnTo>
                      <a:lnTo>
                        <a:pt x="413" y="32"/>
                      </a:lnTo>
                      <a:lnTo>
                        <a:pt x="413" y="31"/>
                      </a:lnTo>
                      <a:lnTo>
                        <a:pt x="413" y="31"/>
                      </a:lnTo>
                      <a:lnTo>
                        <a:pt x="415" y="31"/>
                      </a:lnTo>
                      <a:lnTo>
                        <a:pt x="415" y="32"/>
                      </a:lnTo>
                      <a:lnTo>
                        <a:pt x="415" y="32"/>
                      </a:lnTo>
                      <a:lnTo>
                        <a:pt x="415" y="32"/>
                      </a:lnTo>
                      <a:lnTo>
                        <a:pt x="415" y="32"/>
                      </a:lnTo>
                      <a:lnTo>
                        <a:pt x="415" y="34"/>
                      </a:lnTo>
                      <a:lnTo>
                        <a:pt x="415" y="34"/>
                      </a:lnTo>
                      <a:lnTo>
                        <a:pt x="415" y="34"/>
                      </a:lnTo>
                      <a:lnTo>
                        <a:pt x="415" y="34"/>
                      </a:lnTo>
                      <a:lnTo>
                        <a:pt x="415" y="36"/>
                      </a:lnTo>
                      <a:lnTo>
                        <a:pt x="417" y="36"/>
                      </a:lnTo>
                      <a:lnTo>
                        <a:pt x="417" y="36"/>
                      </a:lnTo>
                      <a:lnTo>
                        <a:pt x="417" y="36"/>
                      </a:lnTo>
                      <a:lnTo>
                        <a:pt x="417" y="36"/>
                      </a:lnTo>
                      <a:lnTo>
                        <a:pt x="417" y="38"/>
                      </a:lnTo>
                      <a:lnTo>
                        <a:pt x="417" y="38"/>
                      </a:lnTo>
                      <a:lnTo>
                        <a:pt x="417" y="38"/>
                      </a:lnTo>
                      <a:lnTo>
                        <a:pt x="415" y="38"/>
                      </a:lnTo>
                      <a:lnTo>
                        <a:pt x="415" y="40"/>
                      </a:lnTo>
                      <a:lnTo>
                        <a:pt x="415" y="40"/>
                      </a:lnTo>
                      <a:lnTo>
                        <a:pt x="415" y="40"/>
                      </a:lnTo>
                      <a:lnTo>
                        <a:pt x="415" y="40"/>
                      </a:lnTo>
                      <a:lnTo>
                        <a:pt x="415" y="42"/>
                      </a:lnTo>
                      <a:lnTo>
                        <a:pt x="413" y="42"/>
                      </a:lnTo>
                      <a:lnTo>
                        <a:pt x="413" y="42"/>
                      </a:lnTo>
                      <a:lnTo>
                        <a:pt x="413" y="42"/>
                      </a:lnTo>
                      <a:lnTo>
                        <a:pt x="413" y="44"/>
                      </a:lnTo>
                      <a:lnTo>
                        <a:pt x="411" y="44"/>
                      </a:lnTo>
                      <a:lnTo>
                        <a:pt x="411" y="44"/>
                      </a:lnTo>
                      <a:lnTo>
                        <a:pt x="411" y="46"/>
                      </a:lnTo>
                      <a:lnTo>
                        <a:pt x="411" y="46"/>
                      </a:lnTo>
                      <a:lnTo>
                        <a:pt x="411" y="46"/>
                      </a:lnTo>
                      <a:lnTo>
                        <a:pt x="411" y="46"/>
                      </a:lnTo>
                      <a:lnTo>
                        <a:pt x="411" y="46"/>
                      </a:lnTo>
                      <a:lnTo>
                        <a:pt x="411" y="48"/>
                      </a:lnTo>
                      <a:lnTo>
                        <a:pt x="411" y="48"/>
                      </a:lnTo>
                      <a:lnTo>
                        <a:pt x="411" y="48"/>
                      </a:lnTo>
                      <a:lnTo>
                        <a:pt x="411" y="48"/>
                      </a:lnTo>
                      <a:lnTo>
                        <a:pt x="413" y="48"/>
                      </a:lnTo>
                      <a:lnTo>
                        <a:pt x="413" y="50"/>
                      </a:lnTo>
                      <a:lnTo>
                        <a:pt x="411" y="50"/>
                      </a:lnTo>
                      <a:lnTo>
                        <a:pt x="411" y="50"/>
                      </a:lnTo>
                      <a:lnTo>
                        <a:pt x="411" y="50"/>
                      </a:lnTo>
                      <a:lnTo>
                        <a:pt x="411" y="52"/>
                      </a:lnTo>
                      <a:lnTo>
                        <a:pt x="411" y="52"/>
                      </a:lnTo>
                      <a:lnTo>
                        <a:pt x="411" y="52"/>
                      </a:lnTo>
                      <a:lnTo>
                        <a:pt x="411" y="52"/>
                      </a:lnTo>
                      <a:lnTo>
                        <a:pt x="411" y="52"/>
                      </a:lnTo>
                      <a:lnTo>
                        <a:pt x="409" y="52"/>
                      </a:lnTo>
                      <a:lnTo>
                        <a:pt x="409" y="54"/>
                      </a:lnTo>
                      <a:lnTo>
                        <a:pt x="409" y="54"/>
                      </a:lnTo>
                      <a:lnTo>
                        <a:pt x="409" y="54"/>
                      </a:lnTo>
                      <a:lnTo>
                        <a:pt x="409" y="54"/>
                      </a:lnTo>
                      <a:lnTo>
                        <a:pt x="409" y="54"/>
                      </a:lnTo>
                      <a:lnTo>
                        <a:pt x="409" y="55"/>
                      </a:lnTo>
                      <a:lnTo>
                        <a:pt x="409" y="55"/>
                      </a:lnTo>
                      <a:lnTo>
                        <a:pt x="409" y="57"/>
                      </a:lnTo>
                      <a:lnTo>
                        <a:pt x="407" y="57"/>
                      </a:lnTo>
                      <a:lnTo>
                        <a:pt x="407" y="57"/>
                      </a:lnTo>
                      <a:lnTo>
                        <a:pt x="407" y="57"/>
                      </a:lnTo>
                      <a:lnTo>
                        <a:pt x="405" y="57"/>
                      </a:lnTo>
                      <a:lnTo>
                        <a:pt x="405" y="57"/>
                      </a:lnTo>
                      <a:lnTo>
                        <a:pt x="405" y="57"/>
                      </a:lnTo>
                      <a:lnTo>
                        <a:pt x="405" y="57"/>
                      </a:lnTo>
                      <a:lnTo>
                        <a:pt x="405" y="55"/>
                      </a:lnTo>
                      <a:lnTo>
                        <a:pt x="405" y="55"/>
                      </a:lnTo>
                      <a:lnTo>
                        <a:pt x="405" y="55"/>
                      </a:lnTo>
                      <a:lnTo>
                        <a:pt x="405" y="55"/>
                      </a:lnTo>
                      <a:lnTo>
                        <a:pt x="403" y="55"/>
                      </a:lnTo>
                      <a:lnTo>
                        <a:pt x="403" y="55"/>
                      </a:lnTo>
                      <a:lnTo>
                        <a:pt x="403" y="55"/>
                      </a:lnTo>
                      <a:lnTo>
                        <a:pt x="403" y="57"/>
                      </a:lnTo>
                      <a:lnTo>
                        <a:pt x="403" y="57"/>
                      </a:lnTo>
                      <a:lnTo>
                        <a:pt x="401" y="57"/>
                      </a:lnTo>
                      <a:lnTo>
                        <a:pt x="401" y="57"/>
                      </a:lnTo>
                      <a:lnTo>
                        <a:pt x="403" y="57"/>
                      </a:lnTo>
                      <a:lnTo>
                        <a:pt x="403" y="59"/>
                      </a:lnTo>
                      <a:lnTo>
                        <a:pt x="403" y="59"/>
                      </a:lnTo>
                      <a:lnTo>
                        <a:pt x="403" y="59"/>
                      </a:lnTo>
                      <a:lnTo>
                        <a:pt x="403" y="59"/>
                      </a:lnTo>
                      <a:lnTo>
                        <a:pt x="405" y="59"/>
                      </a:lnTo>
                      <a:lnTo>
                        <a:pt x="405" y="61"/>
                      </a:lnTo>
                      <a:lnTo>
                        <a:pt x="405" y="61"/>
                      </a:lnTo>
                      <a:lnTo>
                        <a:pt x="403" y="61"/>
                      </a:lnTo>
                      <a:lnTo>
                        <a:pt x="403" y="61"/>
                      </a:lnTo>
                      <a:lnTo>
                        <a:pt x="403" y="61"/>
                      </a:lnTo>
                      <a:lnTo>
                        <a:pt x="403" y="61"/>
                      </a:lnTo>
                      <a:lnTo>
                        <a:pt x="403" y="63"/>
                      </a:lnTo>
                      <a:lnTo>
                        <a:pt x="401" y="63"/>
                      </a:lnTo>
                      <a:lnTo>
                        <a:pt x="401" y="61"/>
                      </a:lnTo>
                      <a:lnTo>
                        <a:pt x="401" y="61"/>
                      </a:lnTo>
                      <a:lnTo>
                        <a:pt x="401" y="61"/>
                      </a:lnTo>
                      <a:lnTo>
                        <a:pt x="399" y="61"/>
                      </a:lnTo>
                      <a:lnTo>
                        <a:pt x="399" y="61"/>
                      </a:lnTo>
                      <a:lnTo>
                        <a:pt x="399" y="59"/>
                      </a:lnTo>
                      <a:lnTo>
                        <a:pt x="401" y="59"/>
                      </a:lnTo>
                      <a:lnTo>
                        <a:pt x="401" y="59"/>
                      </a:lnTo>
                      <a:lnTo>
                        <a:pt x="401" y="57"/>
                      </a:lnTo>
                      <a:lnTo>
                        <a:pt x="399" y="57"/>
                      </a:lnTo>
                      <a:lnTo>
                        <a:pt x="399" y="57"/>
                      </a:lnTo>
                      <a:lnTo>
                        <a:pt x="399" y="59"/>
                      </a:lnTo>
                      <a:lnTo>
                        <a:pt x="399" y="59"/>
                      </a:lnTo>
                      <a:lnTo>
                        <a:pt x="399" y="61"/>
                      </a:lnTo>
                      <a:lnTo>
                        <a:pt x="399" y="61"/>
                      </a:lnTo>
                      <a:lnTo>
                        <a:pt x="399" y="61"/>
                      </a:lnTo>
                      <a:lnTo>
                        <a:pt x="398" y="61"/>
                      </a:lnTo>
                      <a:lnTo>
                        <a:pt x="398" y="61"/>
                      </a:lnTo>
                      <a:lnTo>
                        <a:pt x="398" y="61"/>
                      </a:lnTo>
                      <a:lnTo>
                        <a:pt x="398" y="63"/>
                      </a:lnTo>
                      <a:lnTo>
                        <a:pt x="398" y="63"/>
                      </a:lnTo>
                      <a:lnTo>
                        <a:pt x="398" y="63"/>
                      </a:lnTo>
                      <a:lnTo>
                        <a:pt x="398" y="65"/>
                      </a:lnTo>
                      <a:lnTo>
                        <a:pt x="399" y="65"/>
                      </a:lnTo>
                      <a:lnTo>
                        <a:pt x="399" y="65"/>
                      </a:lnTo>
                      <a:lnTo>
                        <a:pt x="399" y="65"/>
                      </a:lnTo>
                      <a:lnTo>
                        <a:pt x="399" y="65"/>
                      </a:lnTo>
                      <a:lnTo>
                        <a:pt x="399" y="63"/>
                      </a:lnTo>
                      <a:lnTo>
                        <a:pt x="399" y="63"/>
                      </a:lnTo>
                      <a:lnTo>
                        <a:pt x="401" y="63"/>
                      </a:lnTo>
                      <a:lnTo>
                        <a:pt x="401" y="65"/>
                      </a:lnTo>
                      <a:lnTo>
                        <a:pt x="401" y="65"/>
                      </a:lnTo>
                      <a:lnTo>
                        <a:pt x="399" y="65"/>
                      </a:lnTo>
                      <a:lnTo>
                        <a:pt x="399" y="67"/>
                      </a:lnTo>
                      <a:lnTo>
                        <a:pt x="399" y="67"/>
                      </a:lnTo>
                      <a:lnTo>
                        <a:pt x="399" y="69"/>
                      </a:lnTo>
                      <a:lnTo>
                        <a:pt x="399" y="69"/>
                      </a:lnTo>
                      <a:lnTo>
                        <a:pt x="399" y="69"/>
                      </a:lnTo>
                      <a:lnTo>
                        <a:pt x="399" y="69"/>
                      </a:lnTo>
                      <a:lnTo>
                        <a:pt x="399" y="71"/>
                      </a:lnTo>
                      <a:lnTo>
                        <a:pt x="399" y="71"/>
                      </a:lnTo>
                      <a:lnTo>
                        <a:pt x="399" y="71"/>
                      </a:lnTo>
                      <a:lnTo>
                        <a:pt x="398" y="71"/>
                      </a:lnTo>
                      <a:lnTo>
                        <a:pt x="398" y="73"/>
                      </a:lnTo>
                      <a:lnTo>
                        <a:pt x="398" y="73"/>
                      </a:lnTo>
                      <a:lnTo>
                        <a:pt x="398" y="75"/>
                      </a:lnTo>
                      <a:lnTo>
                        <a:pt x="398" y="75"/>
                      </a:lnTo>
                      <a:lnTo>
                        <a:pt x="398" y="77"/>
                      </a:lnTo>
                      <a:lnTo>
                        <a:pt x="398" y="77"/>
                      </a:lnTo>
                      <a:lnTo>
                        <a:pt x="398" y="77"/>
                      </a:lnTo>
                      <a:lnTo>
                        <a:pt x="398" y="77"/>
                      </a:lnTo>
                      <a:lnTo>
                        <a:pt x="396" y="77"/>
                      </a:lnTo>
                      <a:lnTo>
                        <a:pt x="396" y="77"/>
                      </a:lnTo>
                      <a:lnTo>
                        <a:pt x="396" y="77"/>
                      </a:lnTo>
                      <a:lnTo>
                        <a:pt x="396" y="78"/>
                      </a:lnTo>
                      <a:lnTo>
                        <a:pt x="396" y="78"/>
                      </a:lnTo>
                      <a:lnTo>
                        <a:pt x="394" y="78"/>
                      </a:lnTo>
                      <a:lnTo>
                        <a:pt x="394" y="80"/>
                      </a:lnTo>
                      <a:lnTo>
                        <a:pt x="394" y="80"/>
                      </a:lnTo>
                      <a:lnTo>
                        <a:pt x="394" y="80"/>
                      </a:lnTo>
                      <a:lnTo>
                        <a:pt x="394" y="82"/>
                      </a:lnTo>
                      <a:lnTo>
                        <a:pt x="394" y="82"/>
                      </a:lnTo>
                      <a:lnTo>
                        <a:pt x="394" y="82"/>
                      </a:lnTo>
                      <a:lnTo>
                        <a:pt x="392" y="82"/>
                      </a:lnTo>
                      <a:lnTo>
                        <a:pt x="392" y="84"/>
                      </a:lnTo>
                      <a:lnTo>
                        <a:pt x="392" y="84"/>
                      </a:lnTo>
                      <a:lnTo>
                        <a:pt x="392" y="84"/>
                      </a:lnTo>
                      <a:lnTo>
                        <a:pt x="392" y="84"/>
                      </a:lnTo>
                      <a:lnTo>
                        <a:pt x="392" y="86"/>
                      </a:lnTo>
                      <a:lnTo>
                        <a:pt x="392" y="86"/>
                      </a:lnTo>
                      <a:lnTo>
                        <a:pt x="390" y="86"/>
                      </a:lnTo>
                      <a:lnTo>
                        <a:pt x="390" y="86"/>
                      </a:lnTo>
                      <a:lnTo>
                        <a:pt x="390" y="86"/>
                      </a:lnTo>
                      <a:lnTo>
                        <a:pt x="390" y="88"/>
                      </a:lnTo>
                      <a:lnTo>
                        <a:pt x="390" y="88"/>
                      </a:lnTo>
                      <a:lnTo>
                        <a:pt x="390" y="90"/>
                      </a:lnTo>
                      <a:lnTo>
                        <a:pt x="390" y="90"/>
                      </a:lnTo>
                      <a:lnTo>
                        <a:pt x="390" y="90"/>
                      </a:lnTo>
                      <a:lnTo>
                        <a:pt x="392" y="90"/>
                      </a:lnTo>
                      <a:lnTo>
                        <a:pt x="392" y="92"/>
                      </a:lnTo>
                      <a:lnTo>
                        <a:pt x="392" y="92"/>
                      </a:lnTo>
                      <a:lnTo>
                        <a:pt x="392" y="92"/>
                      </a:lnTo>
                      <a:lnTo>
                        <a:pt x="392" y="92"/>
                      </a:lnTo>
                      <a:lnTo>
                        <a:pt x="392" y="94"/>
                      </a:lnTo>
                      <a:lnTo>
                        <a:pt x="394" y="94"/>
                      </a:lnTo>
                      <a:lnTo>
                        <a:pt x="394" y="94"/>
                      </a:lnTo>
                      <a:lnTo>
                        <a:pt x="394" y="94"/>
                      </a:lnTo>
                      <a:lnTo>
                        <a:pt x="394" y="94"/>
                      </a:lnTo>
                      <a:lnTo>
                        <a:pt x="396" y="94"/>
                      </a:lnTo>
                      <a:lnTo>
                        <a:pt x="396" y="94"/>
                      </a:lnTo>
                      <a:lnTo>
                        <a:pt x="396" y="94"/>
                      </a:lnTo>
                      <a:lnTo>
                        <a:pt x="398" y="94"/>
                      </a:lnTo>
                      <a:lnTo>
                        <a:pt x="398" y="96"/>
                      </a:lnTo>
                      <a:lnTo>
                        <a:pt x="398" y="96"/>
                      </a:lnTo>
                      <a:lnTo>
                        <a:pt x="398" y="96"/>
                      </a:lnTo>
                      <a:lnTo>
                        <a:pt x="398" y="96"/>
                      </a:lnTo>
                      <a:lnTo>
                        <a:pt x="399" y="96"/>
                      </a:lnTo>
                      <a:lnTo>
                        <a:pt x="399" y="98"/>
                      </a:lnTo>
                      <a:lnTo>
                        <a:pt x="399" y="98"/>
                      </a:lnTo>
                      <a:lnTo>
                        <a:pt x="399" y="98"/>
                      </a:lnTo>
                      <a:lnTo>
                        <a:pt x="399" y="98"/>
                      </a:lnTo>
                      <a:lnTo>
                        <a:pt x="401" y="98"/>
                      </a:lnTo>
                      <a:lnTo>
                        <a:pt x="401" y="100"/>
                      </a:lnTo>
                      <a:lnTo>
                        <a:pt x="401" y="100"/>
                      </a:lnTo>
                      <a:lnTo>
                        <a:pt x="403" y="100"/>
                      </a:lnTo>
                      <a:lnTo>
                        <a:pt x="403" y="100"/>
                      </a:lnTo>
                      <a:lnTo>
                        <a:pt x="403" y="100"/>
                      </a:lnTo>
                      <a:lnTo>
                        <a:pt x="403" y="100"/>
                      </a:lnTo>
                      <a:lnTo>
                        <a:pt x="403" y="101"/>
                      </a:lnTo>
                      <a:lnTo>
                        <a:pt x="403" y="101"/>
                      </a:lnTo>
                      <a:lnTo>
                        <a:pt x="405" y="101"/>
                      </a:lnTo>
                      <a:lnTo>
                        <a:pt x="405" y="101"/>
                      </a:lnTo>
                      <a:lnTo>
                        <a:pt x="405" y="103"/>
                      </a:lnTo>
                      <a:lnTo>
                        <a:pt x="405" y="103"/>
                      </a:lnTo>
                      <a:lnTo>
                        <a:pt x="405" y="103"/>
                      </a:lnTo>
                      <a:lnTo>
                        <a:pt x="405" y="103"/>
                      </a:lnTo>
                      <a:lnTo>
                        <a:pt x="407" y="103"/>
                      </a:lnTo>
                      <a:lnTo>
                        <a:pt x="407" y="105"/>
                      </a:lnTo>
                      <a:lnTo>
                        <a:pt x="407" y="105"/>
                      </a:lnTo>
                      <a:lnTo>
                        <a:pt x="409" y="105"/>
                      </a:lnTo>
                      <a:lnTo>
                        <a:pt x="409" y="103"/>
                      </a:lnTo>
                      <a:lnTo>
                        <a:pt x="409" y="103"/>
                      </a:lnTo>
                      <a:lnTo>
                        <a:pt x="409" y="101"/>
                      </a:lnTo>
                      <a:lnTo>
                        <a:pt x="409" y="101"/>
                      </a:lnTo>
                      <a:lnTo>
                        <a:pt x="409" y="101"/>
                      </a:lnTo>
                      <a:lnTo>
                        <a:pt x="411" y="101"/>
                      </a:lnTo>
                      <a:lnTo>
                        <a:pt x="411" y="103"/>
                      </a:lnTo>
                      <a:lnTo>
                        <a:pt x="411" y="103"/>
                      </a:lnTo>
                      <a:lnTo>
                        <a:pt x="411" y="103"/>
                      </a:lnTo>
                      <a:lnTo>
                        <a:pt x="411" y="103"/>
                      </a:lnTo>
                      <a:lnTo>
                        <a:pt x="413" y="103"/>
                      </a:lnTo>
                      <a:lnTo>
                        <a:pt x="413" y="103"/>
                      </a:lnTo>
                      <a:lnTo>
                        <a:pt x="413" y="103"/>
                      </a:lnTo>
                      <a:lnTo>
                        <a:pt x="415" y="103"/>
                      </a:lnTo>
                      <a:lnTo>
                        <a:pt x="415" y="101"/>
                      </a:lnTo>
                      <a:lnTo>
                        <a:pt x="415" y="101"/>
                      </a:lnTo>
                      <a:lnTo>
                        <a:pt x="415" y="101"/>
                      </a:lnTo>
                      <a:lnTo>
                        <a:pt x="415" y="101"/>
                      </a:lnTo>
                      <a:lnTo>
                        <a:pt x="417" y="101"/>
                      </a:lnTo>
                      <a:lnTo>
                        <a:pt x="417" y="101"/>
                      </a:lnTo>
                      <a:lnTo>
                        <a:pt x="417" y="103"/>
                      </a:lnTo>
                      <a:lnTo>
                        <a:pt x="415" y="103"/>
                      </a:lnTo>
                      <a:lnTo>
                        <a:pt x="415" y="103"/>
                      </a:lnTo>
                      <a:lnTo>
                        <a:pt x="415" y="105"/>
                      </a:lnTo>
                      <a:lnTo>
                        <a:pt x="417" y="105"/>
                      </a:lnTo>
                      <a:lnTo>
                        <a:pt x="417" y="103"/>
                      </a:lnTo>
                      <a:lnTo>
                        <a:pt x="417" y="103"/>
                      </a:lnTo>
                      <a:lnTo>
                        <a:pt x="419" y="103"/>
                      </a:lnTo>
                      <a:lnTo>
                        <a:pt x="419" y="105"/>
                      </a:lnTo>
                      <a:lnTo>
                        <a:pt x="419" y="105"/>
                      </a:lnTo>
                      <a:lnTo>
                        <a:pt x="419" y="105"/>
                      </a:lnTo>
                      <a:lnTo>
                        <a:pt x="419" y="105"/>
                      </a:lnTo>
                      <a:lnTo>
                        <a:pt x="419" y="105"/>
                      </a:lnTo>
                      <a:lnTo>
                        <a:pt x="419" y="107"/>
                      </a:lnTo>
                      <a:lnTo>
                        <a:pt x="419" y="107"/>
                      </a:lnTo>
                      <a:lnTo>
                        <a:pt x="419" y="107"/>
                      </a:lnTo>
                      <a:lnTo>
                        <a:pt x="419" y="109"/>
                      </a:lnTo>
                      <a:lnTo>
                        <a:pt x="419" y="109"/>
                      </a:lnTo>
                      <a:lnTo>
                        <a:pt x="419" y="109"/>
                      </a:lnTo>
                      <a:lnTo>
                        <a:pt x="419" y="109"/>
                      </a:lnTo>
                      <a:lnTo>
                        <a:pt x="419" y="109"/>
                      </a:lnTo>
                      <a:lnTo>
                        <a:pt x="419" y="111"/>
                      </a:lnTo>
                      <a:lnTo>
                        <a:pt x="419" y="111"/>
                      </a:lnTo>
                      <a:lnTo>
                        <a:pt x="419" y="111"/>
                      </a:lnTo>
                      <a:lnTo>
                        <a:pt x="421" y="111"/>
                      </a:lnTo>
                      <a:lnTo>
                        <a:pt x="421" y="111"/>
                      </a:lnTo>
                      <a:lnTo>
                        <a:pt x="421" y="111"/>
                      </a:lnTo>
                      <a:lnTo>
                        <a:pt x="421" y="113"/>
                      </a:lnTo>
                      <a:lnTo>
                        <a:pt x="421" y="113"/>
                      </a:lnTo>
                      <a:lnTo>
                        <a:pt x="422" y="113"/>
                      </a:lnTo>
                      <a:lnTo>
                        <a:pt x="422" y="113"/>
                      </a:lnTo>
                      <a:lnTo>
                        <a:pt x="422" y="113"/>
                      </a:lnTo>
                      <a:lnTo>
                        <a:pt x="422" y="115"/>
                      </a:lnTo>
                      <a:lnTo>
                        <a:pt x="424" y="115"/>
                      </a:lnTo>
                      <a:lnTo>
                        <a:pt x="424" y="115"/>
                      </a:lnTo>
                      <a:lnTo>
                        <a:pt x="424" y="115"/>
                      </a:lnTo>
                      <a:lnTo>
                        <a:pt x="424" y="115"/>
                      </a:lnTo>
                      <a:lnTo>
                        <a:pt x="426" y="115"/>
                      </a:lnTo>
                      <a:lnTo>
                        <a:pt x="426" y="115"/>
                      </a:lnTo>
                      <a:lnTo>
                        <a:pt x="426" y="117"/>
                      </a:lnTo>
                      <a:lnTo>
                        <a:pt x="426" y="117"/>
                      </a:lnTo>
                      <a:lnTo>
                        <a:pt x="428" y="117"/>
                      </a:lnTo>
                      <a:lnTo>
                        <a:pt x="428" y="117"/>
                      </a:lnTo>
                      <a:lnTo>
                        <a:pt x="428" y="117"/>
                      </a:lnTo>
                      <a:lnTo>
                        <a:pt x="430" y="117"/>
                      </a:lnTo>
                      <a:lnTo>
                        <a:pt x="430" y="117"/>
                      </a:lnTo>
                      <a:lnTo>
                        <a:pt x="430" y="117"/>
                      </a:lnTo>
                      <a:lnTo>
                        <a:pt x="430" y="117"/>
                      </a:lnTo>
                      <a:lnTo>
                        <a:pt x="430" y="119"/>
                      </a:lnTo>
                      <a:lnTo>
                        <a:pt x="432" y="119"/>
                      </a:lnTo>
                      <a:lnTo>
                        <a:pt x="432" y="119"/>
                      </a:lnTo>
                      <a:lnTo>
                        <a:pt x="432" y="121"/>
                      </a:lnTo>
                      <a:lnTo>
                        <a:pt x="432" y="121"/>
                      </a:lnTo>
                      <a:lnTo>
                        <a:pt x="432" y="121"/>
                      </a:lnTo>
                      <a:lnTo>
                        <a:pt x="432" y="121"/>
                      </a:lnTo>
                      <a:lnTo>
                        <a:pt x="432" y="122"/>
                      </a:lnTo>
                      <a:lnTo>
                        <a:pt x="434" y="122"/>
                      </a:lnTo>
                      <a:lnTo>
                        <a:pt x="434" y="122"/>
                      </a:lnTo>
                      <a:lnTo>
                        <a:pt x="434" y="122"/>
                      </a:lnTo>
                      <a:lnTo>
                        <a:pt x="434" y="124"/>
                      </a:lnTo>
                      <a:lnTo>
                        <a:pt x="436" y="124"/>
                      </a:lnTo>
                      <a:lnTo>
                        <a:pt x="436" y="124"/>
                      </a:lnTo>
                      <a:lnTo>
                        <a:pt x="436" y="124"/>
                      </a:lnTo>
                      <a:lnTo>
                        <a:pt x="436" y="124"/>
                      </a:lnTo>
                      <a:lnTo>
                        <a:pt x="436" y="124"/>
                      </a:lnTo>
                      <a:lnTo>
                        <a:pt x="438" y="124"/>
                      </a:lnTo>
                      <a:lnTo>
                        <a:pt x="438" y="126"/>
                      </a:lnTo>
                      <a:lnTo>
                        <a:pt x="438" y="126"/>
                      </a:lnTo>
                      <a:lnTo>
                        <a:pt x="438" y="126"/>
                      </a:lnTo>
                      <a:lnTo>
                        <a:pt x="438" y="126"/>
                      </a:lnTo>
                      <a:lnTo>
                        <a:pt x="440" y="126"/>
                      </a:lnTo>
                      <a:lnTo>
                        <a:pt x="440" y="126"/>
                      </a:lnTo>
                      <a:lnTo>
                        <a:pt x="442" y="126"/>
                      </a:lnTo>
                      <a:lnTo>
                        <a:pt x="442" y="126"/>
                      </a:lnTo>
                      <a:lnTo>
                        <a:pt x="442" y="128"/>
                      </a:lnTo>
                      <a:lnTo>
                        <a:pt x="442" y="128"/>
                      </a:lnTo>
                      <a:lnTo>
                        <a:pt x="443" y="128"/>
                      </a:lnTo>
                      <a:lnTo>
                        <a:pt x="443" y="128"/>
                      </a:lnTo>
                      <a:lnTo>
                        <a:pt x="445" y="128"/>
                      </a:lnTo>
                      <a:lnTo>
                        <a:pt x="445" y="128"/>
                      </a:lnTo>
                      <a:lnTo>
                        <a:pt x="445" y="128"/>
                      </a:lnTo>
                      <a:lnTo>
                        <a:pt x="445" y="128"/>
                      </a:lnTo>
                      <a:lnTo>
                        <a:pt x="447" y="128"/>
                      </a:lnTo>
                      <a:lnTo>
                        <a:pt x="447" y="128"/>
                      </a:lnTo>
                      <a:lnTo>
                        <a:pt x="447" y="128"/>
                      </a:lnTo>
                      <a:lnTo>
                        <a:pt x="447" y="130"/>
                      </a:lnTo>
                      <a:lnTo>
                        <a:pt x="449" y="130"/>
                      </a:lnTo>
                      <a:lnTo>
                        <a:pt x="449" y="130"/>
                      </a:lnTo>
                      <a:lnTo>
                        <a:pt x="449" y="130"/>
                      </a:lnTo>
                      <a:lnTo>
                        <a:pt x="451" y="130"/>
                      </a:lnTo>
                      <a:lnTo>
                        <a:pt x="451" y="130"/>
                      </a:lnTo>
                      <a:lnTo>
                        <a:pt x="451" y="130"/>
                      </a:lnTo>
                      <a:lnTo>
                        <a:pt x="453" y="130"/>
                      </a:lnTo>
                      <a:lnTo>
                        <a:pt x="453" y="130"/>
                      </a:lnTo>
                      <a:lnTo>
                        <a:pt x="453" y="130"/>
                      </a:lnTo>
                      <a:lnTo>
                        <a:pt x="453" y="128"/>
                      </a:lnTo>
                      <a:lnTo>
                        <a:pt x="453" y="128"/>
                      </a:lnTo>
                      <a:lnTo>
                        <a:pt x="453" y="128"/>
                      </a:lnTo>
                      <a:lnTo>
                        <a:pt x="453" y="126"/>
                      </a:lnTo>
                      <a:lnTo>
                        <a:pt x="453" y="126"/>
                      </a:lnTo>
                      <a:lnTo>
                        <a:pt x="453" y="124"/>
                      </a:lnTo>
                      <a:lnTo>
                        <a:pt x="453" y="124"/>
                      </a:lnTo>
                      <a:lnTo>
                        <a:pt x="455" y="124"/>
                      </a:lnTo>
                      <a:lnTo>
                        <a:pt x="455" y="124"/>
                      </a:lnTo>
                      <a:lnTo>
                        <a:pt x="455" y="124"/>
                      </a:lnTo>
                      <a:lnTo>
                        <a:pt x="455" y="122"/>
                      </a:lnTo>
                      <a:lnTo>
                        <a:pt x="457" y="122"/>
                      </a:lnTo>
                      <a:lnTo>
                        <a:pt x="457" y="122"/>
                      </a:lnTo>
                      <a:lnTo>
                        <a:pt x="457" y="122"/>
                      </a:lnTo>
                      <a:lnTo>
                        <a:pt x="457" y="122"/>
                      </a:lnTo>
                      <a:lnTo>
                        <a:pt x="457" y="121"/>
                      </a:lnTo>
                      <a:lnTo>
                        <a:pt x="459" y="121"/>
                      </a:lnTo>
                      <a:lnTo>
                        <a:pt x="459" y="121"/>
                      </a:lnTo>
                      <a:lnTo>
                        <a:pt x="459" y="121"/>
                      </a:lnTo>
                      <a:lnTo>
                        <a:pt x="461" y="121"/>
                      </a:lnTo>
                      <a:lnTo>
                        <a:pt x="461" y="121"/>
                      </a:lnTo>
                      <a:lnTo>
                        <a:pt x="461" y="121"/>
                      </a:lnTo>
                      <a:lnTo>
                        <a:pt x="463" y="121"/>
                      </a:lnTo>
                      <a:lnTo>
                        <a:pt x="463" y="121"/>
                      </a:lnTo>
                      <a:lnTo>
                        <a:pt x="463" y="121"/>
                      </a:lnTo>
                      <a:lnTo>
                        <a:pt x="463" y="121"/>
                      </a:lnTo>
                      <a:lnTo>
                        <a:pt x="465" y="121"/>
                      </a:lnTo>
                      <a:lnTo>
                        <a:pt x="465" y="121"/>
                      </a:lnTo>
                      <a:lnTo>
                        <a:pt x="465" y="121"/>
                      </a:lnTo>
                      <a:lnTo>
                        <a:pt x="465" y="122"/>
                      </a:lnTo>
                      <a:lnTo>
                        <a:pt x="465" y="122"/>
                      </a:lnTo>
                      <a:lnTo>
                        <a:pt x="465" y="122"/>
                      </a:lnTo>
                      <a:lnTo>
                        <a:pt x="465" y="124"/>
                      </a:lnTo>
                      <a:lnTo>
                        <a:pt x="465" y="124"/>
                      </a:lnTo>
                      <a:lnTo>
                        <a:pt x="463" y="124"/>
                      </a:lnTo>
                      <a:lnTo>
                        <a:pt x="463" y="124"/>
                      </a:lnTo>
                      <a:lnTo>
                        <a:pt x="463" y="124"/>
                      </a:lnTo>
                      <a:lnTo>
                        <a:pt x="463" y="124"/>
                      </a:lnTo>
                      <a:lnTo>
                        <a:pt x="463" y="124"/>
                      </a:lnTo>
                      <a:lnTo>
                        <a:pt x="461" y="124"/>
                      </a:lnTo>
                      <a:lnTo>
                        <a:pt x="461" y="124"/>
                      </a:lnTo>
                      <a:lnTo>
                        <a:pt x="461" y="124"/>
                      </a:lnTo>
                      <a:lnTo>
                        <a:pt x="461" y="124"/>
                      </a:lnTo>
                      <a:lnTo>
                        <a:pt x="461" y="126"/>
                      </a:lnTo>
                      <a:lnTo>
                        <a:pt x="461" y="126"/>
                      </a:lnTo>
                      <a:lnTo>
                        <a:pt x="459" y="126"/>
                      </a:lnTo>
                      <a:lnTo>
                        <a:pt x="459" y="128"/>
                      </a:lnTo>
                      <a:lnTo>
                        <a:pt x="459" y="128"/>
                      </a:lnTo>
                      <a:lnTo>
                        <a:pt x="459" y="126"/>
                      </a:lnTo>
                      <a:lnTo>
                        <a:pt x="459" y="126"/>
                      </a:lnTo>
                      <a:lnTo>
                        <a:pt x="457" y="126"/>
                      </a:lnTo>
                      <a:lnTo>
                        <a:pt x="457" y="128"/>
                      </a:lnTo>
                      <a:lnTo>
                        <a:pt x="457" y="128"/>
                      </a:lnTo>
                      <a:lnTo>
                        <a:pt x="457" y="128"/>
                      </a:lnTo>
                      <a:lnTo>
                        <a:pt x="455" y="128"/>
                      </a:lnTo>
                      <a:lnTo>
                        <a:pt x="455" y="128"/>
                      </a:lnTo>
                      <a:lnTo>
                        <a:pt x="455" y="128"/>
                      </a:lnTo>
                      <a:lnTo>
                        <a:pt x="455" y="130"/>
                      </a:lnTo>
                      <a:lnTo>
                        <a:pt x="453" y="130"/>
                      </a:lnTo>
                      <a:lnTo>
                        <a:pt x="453" y="130"/>
                      </a:lnTo>
                      <a:lnTo>
                        <a:pt x="453" y="130"/>
                      </a:lnTo>
                      <a:lnTo>
                        <a:pt x="453" y="132"/>
                      </a:lnTo>
                      <a:lnTo>
                        <a:pt x="453" y="132"/>
                      </a:lnTo>
                      <a:lnTo>
                        <a:pt x="453" y="132"/>
                      </a:lnTo>
                      <a:lnTo>
                        <a:pt x="453" y="132"/>
                      </a:lnTo>
                      <a:lnTo>
                        <a:pt x="455" y="132"/>
                      </a:lnTo>
                      <a:lnTo>
                        <a:pt x="455" y="132"/>
                      </a:lnTo>
                      <a:lnTo>
                        <a:pt x="455" y="132"/>
                      </a:lnTo>
                      <a:lnTo>
                        <a:pt x="455" y="132"/>
                      </a:lnTo>
                      <a:lnTo>
                        <a:pt x="457" y="132"/>
                      </a:lnTo>
                      <a:lnTo>
                        <a:pt x="457" y="132"/>
                      </a:lnTo>
                      <a:lnTo>
                        <a:pt x="457" y="132"/>
                      </a:lnTo>
                      <a:lnTo>
                        <a:pt x="457" y="132"/>
                      </a:lnTo>
                      <a:lnTo>
                        <a:pt x="457" y="134"/>
                      </a:lnTo>
                      <a:lnTo>
                        <a:pt x="457" y="134"/>
                      </a:lnTo>
                      <a:lnTo>
                        <a:pt x="457" y="134"/>
                      </a:lnTo>
                      <a:lnTo>
                        <a:pt x="455" y="134"/>
                      </a:lnTo>
                      <a:lnTo>
                        <a:pt x="455" y="134"/>
                      </a:lnTo>
                      <a:lnTo>
                        <a:pt x="455" y="134"/>
                      </a:lnTo>
                      <a:lnTo>
                        <a:pt x="455" y="134"/>
                      </a:lnTo>
                      <a:lnTo>
                        <a:pt x="455" y="136"/>
                      </a:lnTo>
                      <a:lnTo>
                        <a:pt x="455" y="136"/>
                      </a:lnTo>
                      <a:lnTo>
                        <a:pt x="455" y="136"/>
                      </a:lnTo>
                      <a:lnTo>
                        <a:pt x="455" y="138"/>
                      </a:lnTo>
                      <a:lnTo>
                        <a:pt x="455" y="138"/>
                      </a:lnTo>
                      <a:lnTo>
                        <a:pt x="457" y="138"/>
                      </a:lnTo>
                      <a:lnTo>
                        <a:pt x="457" y="140"/>
                      </a:lnTo>
                      <a:lnTo>
                        <a:pt x="457" y="140"/>
                      </a:lnTo>
                      <a:lnTo>
                        <a:pt x="457" y="140"/>
                      </a:lnTo>
                      <a:lnTo>
                        <a:pt x="457" y="140"/>
                      </a:lnTo>
                      <a:lnTo>
                        <a:pt x="459" y="140"/>
                      </a:lnTo>
                      <a:lnTo>
                        <a:pt x="459" y="140"/>
                      </a:lnTo>
                      <a:lnTo>
                        <a:pt x="459" y="142"/>
                      </a:lnTo>
                      <a:lnTo>
                        <a:pt x="459" y="142"/>
                      </a:lnTo>
                      <a:lnTo>
                        <a:pt x="461" y="142"/>
                      </a:lnTo>
                      <a:lnTo>
                        <a:pt x="461" y="142"/>
                      </a:lnTo>
                      <a:lnTo>
                        <a:pt x="461" y="142"/>
                      </a:lnTo>
                      <a:lnTo>
                        <a:pt x="463" y="142"/>
                      </a:lnTo>
                      <a:lnTo>
                        <a:pt x="463" y="142"/>
                      </a:lnTo>
                      <a:lnTo>
                        <a:pt x="463" y="142"/>
                      </a:lnTo>
                      <a:lnTo>
                        <a:pt x="463" y="144"/>
                      </a:lnTo>
                      <a:lnTo>
                        <a:pt x="463" y="144"/>
                      </a:lnTo>
                      <a:lnTo>
                        <a:pt x="463" y="144"/>
                      </a:lnTo>
                      <a:lnTo>
                        <a:pt x="465" y="144"/>
                      </a:lnTo>
                      <a:lnTo>
                        <a:pt x="465" y="144"/>
                      </a:lnTo>
                      <a:lnTo>
                        <a:pt x="465" y="144"/>
                      </a:lnTo>
                      <a:lnTo>
                        <a:pt x="466" y="144"/>
                      </a:lnTo>
                      <a:lnTo>
                        <a:pt x="466" y="145"/>
                      </a:lnTo>
                      <a:lnTo>
                        <a:pt x="466" y="145"/>
                      </a:lnTo>
                      <a:lnTo>
                        <a:pt x="468" y="145"/>
                      </a:lnTo>
                      <a:lnTo>
                        <a:pt x="468" y="145"/>
                      </a:lnTo>
                      <a:lnTo>
                        <a:pt x="468" y="145"/>
                      </a:lnTo>
                      <a:lnTo>
                        <a:pt x="468" y="147"/>
                      </a:lnTo>
                      <a:lnTo>
                        <a:pt x="468" y="147"/>
                      </a:lnTo>
                      <a:lnTo>
                        <a:pt x="468" y="147"/>
                      </a:lnTo>
                      <a:lnTo>
                        <a:pt x="470" y="147"/>
                      </a:lnTo>
                      <a:lnTo>
                        <a:pt x="470" y="147"/>
                      </a:lnTo>
                      <a:lnTo>
                        <a:pt x="472" y="147"/>
                      </a:lnTo>
                      <a:lnTo>
                        <a:pt x="472" y="147"/>
                      </a:lnTo>
                      <a:lnTo>
                        <a:pt x="472" y="147"/>
                      </a:lnTo>
                      <a:lnTo>
                        <a:pt x="472" y="147"/>
                      </a:lnTo>
                      <a:lnTo>
                        <a:pt x="474" y="147"/>
                      </a:lnTo>
                      <a:lnTo>
                        <a:pt x="474" y="147"/>
                      </a:lnTo>
                      <a:lnTo>
                        <a:pt x="474" y="147"/>
                      </a:lnTo>
                      <a:lnTo>
                        <a:pt x="476" y="147"/>
                      </a:lnTo>
                      <a:lnTo>
                        <a:pt x="476" y="145"/>
                      </a:lnTo>
                      <a:lnTo>
                        <a:pt x="476" y="145"/>
                      </a:lnTo>
                      <a:lnTo>
                        <a:pt x="478" y="145"/>
                      </a:lnTo>
                      <a:lnTo>
                        <a:pt x="478" y="145"/>
                      </a:lnTo>
                      <a:lnTo>
                        <a:pt x="478" y="145"/>
                      </a:lnTo>
                      <a:lnTo>
                        <a:pt x="478" y="145"/>
                      </a:lnTo>
                      <a:lnTo>
                        <a:pt x="480" y="145"/>
                      </a:lnTo>
                      <a:lnTo>
                        <a:pt x="480" y="144"/>
                      </a:lnTo>
                      <a:lnTo>
                        <a:pt x="480" y="144"/>
                      </a:lnTo>
                      <a:lnTo>
                        <a:pt x="480" y="144"/>
                      </a:lnTo>
                      <a:lnTo>
                        <a:pt x="480" y="144"/>
                      </a:lnTo>
                      <a:lnTo>
                        <a:pt x="482" y="144"/>
                      </a:lnTo>
                      <a:lnTo>
                        <a:pt x="482" y="142"/>
                      </a:lnTo>
                      <a:lnTo>
                        <a:pt x="482" y="142"/>
                      </a:lnTo>
                      <a:lnTo>
                        <a:pt x="484" y="142"/>
                      </a:lnTo>
                      <a:lnTo>
                        <a:pt x="484" y="142"/>
                      </a:lnTo>
                      <a:lnTo>
                        <a:pt x="484" y="142"/>
                      </a:lnTo>
                      <a:lnTo>
                        <a:pt x="484" y="142"/>
                      </a:lnTo>
                      <a:lnTo>
                        <a:pt x="484" y="142"/>
                      </a:lnTo>
                      <a:lnTo>
                        <a:pt x="484" y="140"/>
                      </a:lnTo>
                      <a:lnTo>
                        <a:pt x="484" y="140"/>
                      </a:lnTo>
                      <a:lnTo>
                        <a:pt x="484" y="138"/>
                      </a:lnTo>
                      <a:lnTo>
                        <a:pt x="484" y="138"/>
                      </a:lnTo>
                      <a:lnTo>
                        <a:pt x="486" y="138"/>
                      </a:lnTo>
                      <a:lnTo>
                        <a:pt x="486" y="136"/>
                      </a:lnTo>
                      <a:lnTo>
                        <a:pt x="486" y="136"/>
                      </a:lnTo>
                      <a:lnTo>
                        <a:pt x="486" y="134"/>
                      </a:lnTo>
                      <a:lnTo>
                        <a:pt x="486" y="134"/>
                      </a:lnTo>
                      <a:lnTo>
                        <a:pt x="486" y="132"/>
                      </a:lnTo>
                      <a:lnTo>
                        <a:pt x="486" y="132"/>
                      </a:lnTo>
                      <a:lnTo>
                        <a:pt x="486" y="132"/>
                      </a:lnTo>
                      <a:lnTo>
                        <a:pt x="486" y="132"/>
                      </a:lnTo>
                      <a:lnTo>
                        <a:pt x="486" y="132"/>
                      </a:lnTo>
                      <a:lnTo>
                        <a:pt x="486" y="130"/>
                      </a:lnTo>
                      <a:lnTo>
                        <a:pt x="487" y="130"/>
                      </a:lnTo>
                      <a:lnTo>
                        <a:pt x="487" y="130"/>
                      </a:lnTo>
                      <a:lnTo>
                        <a:pt x="487" y="128"/>
                      </a:lnTo>
                      <a:lnTo>
                        <a:pt x="487" y="128"/>
                      </a:lnTo>
                      <a:lnTo>
                        <a:pt x="487" y="128"/>
                      </a:lnTo>
                      <a:lnTo>
                        <a:pt x="489" y="128"/>
                      </a:lnTo>
                      <a:lnTo>
                        <a:pt x="489" y="126"/>
                      </a:lnTo>
                      <a:lnTo>
                        <a:pt x="489" y="126"/>
                      </a:lnTo>
                      <a:lnTo>
                        <a:pt x="489" y="126"/>
                      </a:lnTo>
                      <a:lnTo>
                        <a:pt x="489" y="126"/>
                      </a:lnTo>
                      <a:lnTo>
                        <a:pt x="489" y="124"/>
                      </a:lnTo>
                      <a:lnTo>
                        <a:pt x="489" y="124"/>
                      </a:lnTo>
                      <a:lnTo>
                        <a:pt x="489" y="124"/>
                      </a:lnTo>
                      <a:lnTo>
                        <a:pt x="491" y="124"/>
                      </a:lnTo>
                      <a:lnTo>
                        <a:pt x="491" y="122"/>
                      </a:lnTo>
                      <a:lnTo>
                        <a:pt x="491" y="122"/>
                      </a:lnTo>
                      <a:lnTo>
                        <a:pt x="491" y="122"/>
                      </a:lnTo>
                      <a:lnTo>
                        <a:pt x="491" y="122"/>
                      </a:lnTo>
                      <a:lnTo>
                        <a:pt x="491" y="121"/>
                      </a:lnTo>
                      <a:lnTo>
                        <a:pt x="491" y="121"/>
                      </a:lnTo>
                      <a:lnTo>
                        <a:pt x="491" y="121"/>
                      </a:lnTo>
                      <a:lnTo>
                        <a:pt x="491" y="119"/>
                      </a:lnTo>
                      <a:lnTo>
                        <a:pt x="491" y="119"/>
                      </a:lnTo>
                      <a:lnTo>
                        <a:pt x="491" y="119"/>
                      </a:lnTo>
                      <a:lnTo>
                        <a:pt x="491" y="117"/>
                      </a:lnTo>
                      <a:lnTo>
                        <a:pt x="491" y="117"/>
                      </a:lnTo>
                      <a:lnTo>
                        <a:pt x="491" y="117"/>
                      </a:lnTo>
                      <a:lnTo>
                        <a:pt x="493" y="117"/>
                      </a:lnTo>
                      <a:lnTo>
                        <a:pt x="493" y="115"/>
                      </a:lnTo>
                      <a:lnTo>
                        <a:pt x="493" y="115"/>
                      </a:lnTo>
                      <a:lnTo>
                        <a:pt x="493" y="115"/>
                      </a:lnTo>
                      <a:lnTo>
                        <a:pt x="493" y="113"/>
                      </a:lnTo>
                      <a:lnTo>
                        <a:pt x="493" y="113"/>
                      </a:lnTo>
                      <a:lnTo>
                        <a:pt x="493" y="113"/>
                      </a:lnTo>
                      <a:lnTo>
                        <a:pt x="493" y="111"/>
                      </a:lnTo>
                      <a:lnTo>
                        <a:pt x="491" y="111"/>
                      </a:lnTo>
                      <a:lnTo>
                        <a:pt x="491" y="111"/>
                      </a:lnTo>
                      <a:lnTo>
                        <a:pt x="491" y="109"/>
                      </a:lnTo>
                      <a:lnTo>
                        <a:pt x="493" y="109"/>
                      </a:lnTo>
                      <a:lnTo>
                        <a:pt x="493" y="109"/>
                      </a:lnTo>
                      <a:lnTo>
                        <a:pt x="493" y="109"/>
                      </a:lnTo>
                      <a:lnTo>
                        <a:pt x="493" y="109"/>
                      </a:lnTo>
                      <a:lnTo>
                        <a:pt x="493" y="107"/>
                      </a:lnTo>
                      <a:lnTo>
                        <a:pt x="493" y="107"/>
                      </a:lnTo>
                      <a:lnTo>
                        <a:pt x="493" y="105"/>
                      </a:lnTo>
                      <a:lnTo>
                        <a:pt x="493" y="105"/>
                      </a:lnTo>
                      <a:lnTo>
                        <a:pt x="493" y="103"/>
                      </a:lnTo>
                      <a:lnTo>
                        <a:pt x="493" y="103"/>
                      </a:lnTo>
                      <a:lnTo>
                        <a:pt x="495" y="103"/>
                      </a:lnTo>
                      <a:lnTo>
                        <a:pt x="495" y="101"/>
                      </a:lnTo>
                      <a:lnTo>
                        <a:pt x="495" y="101"/>
                      </a:lnTo>
                      <a:lnTo>
                        <a:pt x="495" y="101"/>
                      </a:lnTo>
                      <a:lnTo>
                        <a:pt x="495" y="101"/>
                      </a:lnTo>
                      <a:lnTo>
                        <a:pt x="495" y="100"/>
                      </a:lnTo>
                      <a:lnTo>
                        <a:pt x="495" y="100"/>
                      </a:lnTo>
                      <a:lnTo>
                        <a:pt x="495" y="100"/>
                      </a:lnTo>
                      <a:lnTo>
                        <a:pt x="495" y="98"/>
                      </a:lnTo>
                      <a:lnTo>
                        <a:pt x="495" y="98"/>
                      </a:lnTo>
                      <a:lnTo>
                        <a:pt x="495" y="96"/>
                      </a:lnTo>
                      <a:lnTo>
                        <a:pt x="495" y="96"/>
                      </a:lnTo>
                      <a:lnTo>
                        <a:pt x="497" y="96"/>
                      </a:lnTo>
                      <a:lnTo>
                        <a:pt x="497" y="94"/>
                      </a:lnTo>
                      <a:lnTo>
                        <a:pt x="497" y="94"/>
                      </a:lnTo>
                      <a:lnTo>
                        <a:pt x="497" y="94"/>
                      </a:lnTo>
                      <a:lnTo>
                        <a:pt x="497" y="94"/>
                      </a:lnTo>
                      <a:lnTo>
                        <a:pt x="497" y="92"/>
                      </a:lnTo>
                      <a:lnTo>
                        <a:pt x="497" y="92"/>
                      </a:lnTo>
                      <a:lnTo>
                        <a:pt x="497" y="92"/>
                      </a:lnTo>
                      <a:lnTo>
                        <a:pt x="497" y="90"/>
                      </a:lnTo>
                      <a:lnTo>
                        <a:pt x="497" y="90"/>
                      </a:lnTo>
                      <a:lnTo>
                        <a:pt x="497" y="88"/>
                      </a:lnTo>
                      <a:lnTo>
                        <a:pt x="495" y="88"/>
                      </a:lnTo>
                      <a:lnTo>
                        <a:pt x="495" y="88"/>
                      </a:lnTo>
                      <a:lnTo>
                        <a:pt x="495" y="86"/>
                      </a:lnTo>
                      <a:lnTo>
                        <a:pt x="495" y="86"/>
                      </a:lnTo>
                      <a:lnTo>
                        <a:pt x="495" y="84"/>
                      </a:lnTo>
                      <a:lnTo>
                        <a:pt x="495" y="84"/>
                      </a:lnTo>
                      <a:lnTo>
                        <a:pt x="495" y="84"/>
                      </a:lnTo>
                      <a:lnTo>
                        <a:pt x="495" y="84"/>
                      </a:lnTo>
                      <a:lnTo>
                        <a:pt x="495" y="82"/>
                      </a:lnTo>
                      <a:lnTo>
                        <a:pt x="495" y="82"/>
                      </a:lnTo>
                      <a:lnTo>
                        <a:pt x="495" y="80"/>
                      </a:lnTo>
                      <a:lnTo>
                        <a:pt x="495" y="80"/>
                      </a:lnTo>
                      <a:lnTo>
                        <a:pt x="495" y="78"/>
                      </a:lnTo>
                      <a:lnTo>
                        <a:pt x="495" y="78"/>
                      </a:lnTo>
                      <a:lnTo>
                        <a:pt x="495" y="78"/>
                      </a:lnTo>
                      <a:lnTo>
                        <a:pt x="495" y="77"/>
                      </a:lnTo>
                      <a:lnTo>
                        <a:pt x="497" y="77"/>
                      </a:lnTo>
                      <a:lnTo>
                        <a:pt x="497" y="77"/>
                      </a:lnTo>
                      <a:lnTo>
                        <a:pt x="497" y="77"/>
                      </a:lnTo>
                      <a:lnTo>
                        <a:pt x="497" y="75"/>
                      </a:lnTo>
                      <a:lnTo>
                        <a:pt x="497" y="75"/>
                      </a:lnTo>
                      <a:lnTo>
                        <a:pt x="497" y="73"/>
                      </a:lnTo>
                      <a:lnTo>
                        <a:pt x="495" y="73"/>
                      </a:lnTo>
                      <a:lnTo>
                        <a:pt x="495" y="73"/>
                      </a:lnTo>
                      <a:lnTo>
                        <a:pt x="495" y="73"/>
                      </a:lnTo>
                      <a:lnTo>
                        <a:pt x="495" y="71"/>
                      </a:lnTo>
                      <a:lnTo>
                        <a:pt x="495" y="71"/>
                      </a:lnTo>
                      <a:lnTo>
                        <a:pt x="495" y="71"/>
                      </a:lnTo>
                      <a:lnTo>
                        <a:pt x="495" y="69"/>
                      </a:lnTo>
                      <a:lnTo>
                        <a:pt x="495" y="69"/>
                      </a:lnTo>
                      <a:lnTo>
                        <a:pt x="495" y="69"/>
                      </a:lnTo>
                      <a:lnTo>
                        <a:pt x="495" y="67"/>
                      </a:lnTo>
                      <a:lnTo>
                        <a:pt x="495" y="67"/>
                      </a:lnTo>
                      <a:lnTo>
                        <a:pt x="495" y="65"/>
                      </a:lnTo>
                      <a:lnTo>
                        <a:pt x="495" y="65"/>
                      </a:lnTo>
                      <a:lnTo>
                        <a:pt x="495" y="65"/>
                      </a:lnTo>
                      <a:lnTo>
                        <a:pt x="495" y="63"/>
                      </a:lnTo>
                      <a:lnTo>
                        <a:pt x="495" y="63"/>
                      </a:lnTo>
                      <a:lnTo>
                        <a:pt x="495" y="61"/>
                      </a:lnTo>
                      <a:lnTo>
                        <a:pt x="495" y="61"/>
                      </a:lnTo>
                      <a:lnTo>
                        <a:pt x="495" y="61"/>
                      </a:lnTo>
                      <a:lnTo>
                        <a:pt x="495" y="61"/>
                      </a:lnTo>
                      <a:lnTo>
                        <a:pt x="497" y="61"/>
                      </a:lnTo>
                      <a:lnTo>
                        <a:pt x="497" y="59"/>
                      </a:lnTo>
                      <a:lnTo>
                        <a:pt x="497" y="59"/>
                      </a:lnTo>
                      <a:lnTo>
                        <a:pt x="497" y="59"/>
                      </a:lnTo>
                      <a:lnTo>
                        <a:pt x="497" y="57"/>
                      </a:lnTo>
                      <a:lnTo>
                        <a:pt x="497" y="57"/>
                      </a:lnTo>
                      <a:lnTo>
                        <a:pt x="497" y="57"/>
                      </a:lnTo>
                      <a:lnTo>
                        <a:pt x="497" y="55"/>
                      </a:lnTo>
                      <a:lnTo>
                        <a:pt x="497" y="55"/>
                      </a:lnTo>
                      <a:lnTo>
                        <a:pt x="497" y="55"/>
                      </a:lnTo>
                      <a:lnTo>
                        <a:pt x="497" y="54"/>
                      </a:lnTo>
                      <a:lnTo>
                        <a:pt x="497" y="54"/>
                      </a:lnTo>
                      <a:lnTo>
                        <a:pt x="497" y="54"/>
                      </a:lnTo>
                      <a:lnTo>
                        <a:pt x="497" y="54"/>
                      </a:lnTo>
                      <a:lnTo>
                        <a:pt x="497" y="52"/>
                      </a:lnTo>
                      <a:lnTo>
                        <a:pt x="495" y="52"/>
                      </a:lnTo>
                      <a:lnTo>
                        <a:pt x="495" y="52"/>
                      </a:lnTo>
                      <a:lnTo>
                        <a:pt x="495" y="50"/>
                      </a:lnTo>
                      <a:lnTo>
                        <a:pt x="497" y="50"/>
                      </a:lnTo>
                      <a:lnTo>
                        <a:pt x="497" y="50"/>
                      </a:lnTo>
                      <a:lnTo>
                        <a:pt x="497" y="50"/>
                      </a:lnTo>
                      <a:lnTo>
                        <a:pt x="497" y="48"/>
                      </a:lnTo>
                      <a:lnTo>
                        <a:pt x="497" y="48"/>
                      </a:lnTo>
                      <a:lnTo>
                        <a:pt x="499" y="48"/>
                      </a:lnTo>
                      <a:lnTo>
                        <a:pt x="499" y="48"/>
                      </a:lnTo>
                      <a:lnTo>
                        <a:pt x="499" y="48"/>
                      </a:lnTo>
                      <a:lnTo>
                        <a:pt x="499" y="46"/>
                      </a:lnTo>
                      <a:lnTo>
                        <a:pt x="499" y="46"/>
                      </a:lnTo>
                      <a:lnTo>
                        <a:pt x="499" y="46"/>
                      </a:lnTo>
                      <a:lnTo>
                        <a:pt x="501" y="46"/>
                      </a:lnTo>
                      <a:lnTo>
                        <a:pt x="501" y="44"/>
                      </a:lnTo>
                      <a:lnTo>
                        <a:pt x="501" y="44"/>
                      </a:lnTo>
                      <a:lnTo>
                        <a:pt x="501" y="42"/>
                      </a:lnTo>
                      <a:lnTo>
                        <a:pt x="499" y="42"/>
                      </a:lnTo>
                      <a:lnTo>
                        <a:pt x="499" y="42"/>
                      </a:lnTo>
                      <a:lnTo>
                        <a:pt x="499" y="42"/>
                      </a:lnTo>
                      <a:lnTo>
                        <a:pt x="499" y="42"/>
                      </a:lnTo>
                      <a:lnTo>
                        <a:pt x="497" y="42"/>
                      </a:lnTo>
                      <a:lnTo>
                        <a:pt x="497" y="44"/>
                      </a:lnTo>
                      <a:lnTo>
                        <a:pt x="497" y="44"/>
                      </a:lnTo>
                      <a:lnTo>
                        <a:pt x="497" y="44"/>
                      </a:lnTo>
                      <a:lnTo>
                        <a:pt x="497" y="42"/>
                      </a:lnTo>
                      <a:lnTo>
                        <a:pt x="497" y="42"/>
                      </a:lnTo>
                      <a:lnTo>
                        <a:pt x="497" y="40"/>
                      </a:lnTo>
                      <a:lnTo>
                        <a:pt x="497" y="40"/>
                      </a:lnTo>
                      <a:lnTo>
                        <a:pt x="497" y="40"/>
                      </a:lnTo>
                      <a:lnTo>
                        <a:pt x="497" y="38"/>
                      </a:lnTo>
                      <a:lnTo>
                        <a:pt x="497" y="38"/>
                      </a:lnTo>
                      <a:lnTo>
                        <a:pt x="497" y="38"/>
                      </a:lnTo>
                      <a:lnTo>
                        <a:pt x="497" y="36"/>
                      </a:lnTo>
                      <a:lnTo>
                        <a:pt x="497" y="36"/>
                      </a:lnTo>
                      <a:lnTo>
                        <a:pt x="497" y="36"/>
                      </a:lnTo>
                      <a:lnTo>
                        <a:pt x="499" y="36"/>
                      </a:lnTo>
                      <a:lnTo>
                        <a:pt x="499" y="34"/>
                      </a:lnTo>
                      <a:lnTo>
                        <a:pt x="499" y="34"/>
                      </a:lnTo>
                      <a:lnTo>
                        <a:pt x="499" y="34"/>
                      </a:lnTo>
                      <a:lnTo>
                        <a:pt x="499" y="32"/>
                      </a:lnTo>
                      <a:lnTo>
                        <a:pt x="499" y="32"/>
                      </a:lnTo>
                      <a:lnTo>
                        <a:pt x="501" y="32"/>
                      </a:lnTo>
                      <a:lnTo>
                        <a:pt x="501" y="31"/>
                      </a:lnTo>
                      <a:lnTo>
                        <a:pt x="501" y="31"/>
                      </a:lnTo>
                      <a:lnTo>
                        <a:pt x="501" y="31"/>
                      </a:lnTo>
                      <a:lnTo>
                        <a:pt x="501" y="29"/>
                      </a:lnTo>
                      <a:lnTo>
                        <a:pt x="501" y="29"/>
                      </a:lnTo>
                      <a:lnTo>
                        <a:pt x="501" y="29"/>
                      </a:lnTo>
                      <a:lnTo>
                        <a:pt x="503" y="29"/>
                      </a:lnTo>
                      <a:lnTo>
                        <a:pt x="503" y="29"/>
                      </a:lnTo>
                      <a:lnTo>
                        <a:pt x="503" y="27"/>
                      </a:lnTo>
                      <a:lnTo>
                        <a:pt x="503" y="27"/>
                      </a:lnTo>
                      <a:lnTo>
                        <a:pt x="503" y="27"/>
                      </a:lnTo>
                      <a:lnTo>
                        <a:pt x="503" y="25"/>
                      </a:lnTo>
                      <a:lnTo>
                        <a:pt x="505" y="25"/>
                      </a:lnTo>
                      <a:lnTo>
                        <a:pt x="505" y="25"/>
                      </a:lnTo>
                      <a:lnTo>
                        <a:pt x="505" y="23"/>
                      </a:lnTo>
                      <a:lnTo>
                        <a:pt x="505" y="23"/>
                      </a:lnTo>
                      <a:lnTo>
                        <a:pt x="505" y="21"/>
                      </a:lnTo>
                      <a:lnTo>
                        <a:pt x="505" y="21"/>
                      </a:lnTo>
                      <a:lnTo>
                        <a:pt x="505" y="21"/>
                      </a:lnTo>
                      <a:lnTo>
                        <a:pt x="505" y="21"/>
                      </a:lnTo>
                      <a:lnTo>
                        <a:pt x="505" y="19"/>
                      </a:lnTo>
                      <a:lnTo>
                        <a:pt x="505" y="19"/>
                      </a:lnTo>
                      <a:lnTo>
                        <a:pt x="505" y="19"/>
                      </a:lnTo>
                      <a:lnTo>
                        <a:pt x="505" y="17"/>
                      </a:lnTo>
                      <a:lnTo>
                        <a:pt x="505" y="17"/>
                      </a:lnTo>
                      <a:lnTo>
                        <a:pt x="505" y="15"/>
                      </a:lnTo>
                      <a:lnTo>
                        <a:pt x="505" y="15"/>
                      </a:lnTo>
                      <a:lnTo>
                        <a:pt x="505" y="13"/>
                      </a:lnTo>
                      <a:lnTo>
                        <a:pt x="507" y="13"/>
                      </a:lnTo>
                      <a:lnTo>
                        <a:pt x="507" y="13"/>
                      </a:lnTo>
                      <a:lnTo>
                        <a:pt x="507" y="13"/>
                      </a:lnTo>
                      <a:lnTo>
                        <a:pt x="507" y="11"/>
                      </a:lnTo>
                      <a:lnTo>
                        <a:pt x="507" y="11"/>
                      </a:lnTo>
                      <a:lnTo>
                        <a:pt x="507" y="9"/>
                      </a:lnTo>
                      <a:lnTo>
                        <a:pt x="505" y="9"/>
                      </a:lnTo>
                      <a:lnTo>
                        <a:pt x="505" y="9"/>
                      </a:lnTo>
                      <a:lnTo>
                        <a:pt x="507" y="9"/>
                      </a:lnTo>
                      <a:lnTo>
                        <a:pt x="507" y="8"/>
                      </a:lnTo>
                      <a:lnTo>
                        <a:pt x="507" y="8"/>
                      </a:lnTo>
                      <a:lnTo>
                        <a:pt x="507" y="8"/>
                      </a:lnTo>
                      <a:lnTo>
                        <a:pt x="507" y="8"/>
                      </a:lnTo>
                      <a:lnTo>
                        <a:pt x="509" y="8"/>
                      </a:lnTo>
                      <a:lnTo>
                        <a:pt x="509" y="8"/>
                      </a:lnTo>
                      <a:lnTo>
                        <a:pt x="509" y="6"/>
                      </a:lnTo>
                      <a:lnTo>
                        <a:pt x="510" y="6"/>
                      </a:lnTo>
                      <a:lnTo>
                        <a:pt x="510" y="6"/>
                      </a:lnTo>
                      <a:lnTo>
                        <a:pt x="510" y="6"/>
                      </a:lnTo>
                      <a:lnTo>
                        <a:pt x="510" y="6"/>
                      </a:lnTo>
                      <a:lnTo>
                        <a:pt x="510" y="6"/>
                      </a:lnTo>
                      <a:lnTo>
                        <a:pt x="509" y="6"/>
                      </a:lnTo>
                      <a:lnTo>
                        <a:pt x="509" y="6"/>
                      </a:lnTo>
                      <a:lnTo>
                        <a:pt x="509" y="6"/>
                      </a:lnTo>
                      <a:lnTo>
                        <a:pt x="507" y="6"/>
                      </a:lnTo>
                      <a:lnTo>
                        <a:pt x="507" y="6"/>
                      </a:lnTo>
                      <a:lnTo>
                        <a:pt x="507" y="6"/>
                      </a:lnTo>
                      <a:lnTo>
                        <a:pt x="507" y="6"/>
                      </a:lnTo>
                      <a:lnTo>
                        <a:pt x="505" y="6"/>
                      </a:lnTo>
                      <a:lnTo>
                        <a:pt x="505" y="4"/>
                      </a:lnTo>
                      <a:lnTo>
                        <a:pt x="505" y="4"/>
                      </a:lnTo>
                      <a:lnTo>
                        <a:pt x="505" y="2"/>
                      </a:lnTo>
                      <a:lnTo>
                        <a:pt x="507" y="2"/>
                      </a:lnTo>
                      <a:lnTo>
                        <a:pt x="507" y="2"/>
                      </a:lnTo>
                      <a:lnTo>
                        <a:pt x="507" y="0"/>
                      </a:lnTo>
                      <a:lnTo>
                        <a:pt x="507" y="0"/>
                      </a:lnTo>
                      <a:lnTo>
                        <a:pt x="507" y="0"/>
                      </a:lnTo>
                      <a:lnTo>
                        <a:pt x="507" y="0"/>
                      </a:lnTo>
                      <a:lnTo>
                        <a:pt x="509" y="0"/>
                      </a:lnTo>
                      <a:lnTo>
                        <a:pt x="509" y="0"/>
                      </a:lnTo>
                      <a:lnTo>
                        <a:pt x="510" y="0"/>
                      </a:lnTo>
                      <a:lnTo>
                        <a:pt x="510" y="0"/>
                      </a:lnTo>
                      <a:lnTo>
                        <a:pt x="510" y="0"/>
                      </a:lnTo>
                      <a:lnTo>
                        <a:pt x="510" y="2"/>
                      </a:lnTo>
                      <a:lnTo>
                        <a:pt x="510" y="2"/>
                      </a:lnTo>
                      <a:lnTo>
                        <a:pt x="510" y="2"/>
                      </a:lnTo>
                      <a:lnTo>
                        <a:pt x="510" y="4"/>
                      </a:lnTo>
                      <a:lnTo>
                        <a:pt x="510" y="4"/>
                      </a:lnTo>
                      <a:lnTo>
                        <a:pt x="510" y="4"/>
                      </a:lnTo>
                      <a:lnTo>
                        <a:pt x="510" y="4"/>
                      </a:lnTo>
                      <a:lnTo>
                        <a:pt x="512" y="4"/>
                      </a:lnTo>
                      <a:lnTo>
                        <a:pt x="512" y="4"/>
                      </a:lnTo>
                      <a:lnTo>
                        <a:pt x="512" y="4"/>
                      </a:lnTo>
                      <a:lnTo>
                        <a:pt x="512" y="4"/>
                      </a:lnTo>
                      <a:lnTo>
                        <a:pt x="512" y="4"/>
                      </a:lnTo>
                      <a:lnTo>
                        <a:pt x="514" y="4"/>
                      </a:lnTo>
                      <a:lnTo>
                        <a:pt x="514" y="4"/>
                      </a:lnTo>
                      <a:lnTo>
                        <a:pt x="514"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2" name="Freeform 2125">
                  <a:extLst>
                    <a:ext uri="{FF2B5EF4-FFF2-40B4-BE49-F238E27FC236}">
                      <a16:creationId xmlns:a16="http://schemas.microsoft.com/office/drawing/2014/main" id="{64DAEB6B-6574-44F3-A57C-A49B5EE6A246}"/>
                    </a:ext>
                  </a:extLst>
                </p:cNvPr>
                <p:cNvSpPr>
                  <a:spLocks/>
                </p:cNvSpPr>
                <p:nvPr/>
              </p:nvSpPr>
              <p:spPr bwMode="auto">
                <a:xfrm>
                  <a:off x="18037316" y="4965701"/>
                  <a:ext cx="1120775" cy="933450"/>
                </a:xfrm>
                <a:custGeom>
                  <a:avLst/>
                  <a:gdLst>
                    <a:gd name="T0" fmla="*/ 531 w 706"/>
                    <a:gd name="T1" fmla="*/ 48 h 588"/>
                    <a:gd name="T2" fmla="*/ 551 w 706"/>
                    <a:gd name="T3" fmla="*/ 80 h 588"/>
                    <a:gd name="T4" fmla="*/ 564 w 706"/>
                    <a:gd name="T5" fmla="*/ 119 h 588"/>
                    <a:gd name="T6" fmla="*/ 579 w 706"/>
                    <a:gd name="T7" fmla="*/ 161 h 588"/>
                    <a:gd name="T8" fmla="*/ 604 w 706"/>
                    <a:gd name="T9" fmla="*/ 190 h 588"/>
                    <a:gd name="T10" fmla="*/ 623 w 706"/>
                    <a:gd name="T11" fmla="*/ 203 h 588"/>
                    <a:gd name="T12" fmla="*/ 641 w 706"/>
                    <a:gd name="T13" fmla="*/ 243 h 588"/>
                    <a:gd name="T14" fmla="*/ 658 w 706"/>
                    <a:gd name="T15" fmla="*/ 257 h 588"/>
                    <a:gd name="T16" fmla="*/ 685 w 706"/>
                    <a:gd name="T17" fmla="*/ 291 h 588"/>
                    <a:gd name="T18" fmla="*/ 698 w 706"/>
                    <a:gd name="T19" fmla="*/ 316 h 588"/>
                    <a:gd name="T20" fmla="*/ 704 w 706"/>
                    <a:gd name="T21" fmla="*/ 350 h 588"/>
                    <a:gd name="T22" fmla="*/ 696 w 706"/>
                    <a:gd name="T23" fmla="*/ 412 h 588"/>
                    <a:gd name="T24" fmla="*/ 679 w 706"/>
                    <a:gd name="T25" fmla="*/ 458 h 588"/>
                    <a:gd name="T26" fmla="*/ 652 w 706"/>
                    <a:gd name="T27" fmla="*/ 508 h 588"/>
                    <a:gd name="T28" fmla="*/ 631 w 706"/>
                    <a:gd name="T29" fmla="*/ 559 h 588"/>
                    <a:gd name="T30" fmla="*/ 581 w 706"/>
                    <a:gd name="T31" fmla="*/ 582 h 588"/>
                    <a:gd name="T32" fmla="*/ 545 w 706"/>
                    <a:gd name="T33" fmla="*/ 571 h 588"/>
                    <a:gd name="T34" fmla="*/ 501 w 706"/>
                    <a:gd name="T35" fmla="*/ 571 h 588"/>
                    <a:gd name="T36" fmla="*/ 465 w 706"/>
                    <a:gd name="T37" fmla="*/ 540 h 588"/>
                    <a:gd name="T38" fmla="*/ 442 w 706"/>
                    <a:gd name="T39" fmla="*/ 508 h 588"/>
                    <a:gd name="T40" fmla="*/ 415 w 706"/>
                    <a:gd name="T41" fmla="*/ 511 h 588"/>
                    <a:gd name="T42" fmla="*/ 432 w 706"/>
                    <a:gd name="T43" fmla="*/ 469 h 588"/>
                    <a:gd name="T44" fmla="*/ 405 w 706"/>
                    <a:gd name="T45" fmla="*/ 486 h 588"/>
                    <a:gd name="T46" fmla="*/ 384 w 706"/>
                    <a:gd name="T47" fmla="*/ 492 h 588"/>
                    <a:gd name="T48" fmla="*/ 367 w 706"/>
                    <a:gd name="T49" fmla="*/ 456 h 588"/>
                    <a:gd name="T50" fmla="*/ 332 w 706"/>
                    <a:gd name="T51" fmla="*/ 441 h 588"/>
                    <a:gd name="T52" fmla="*/ 275 w 706"/>
                    <a:gd name="T53" fmla="*/ 437 h 588"/>
                    <a:gd name="T54" fmla="*/ 220 w 706"/>
                    <a:gd name="T55" fmla="*/ 452 h 588"/>
                    <a:gd name="T56" fmla="*/ 179 w 706"/>
                    <a:gd name="T57" fmla="*/ 485 h 588"/>
                    <a:gd name="T58" fmla="*/ 156 w 706"/>
                    <a:gd name="T59" fmla="*/ 481 h 588"/>
                    <a:gd name="T60" fmla="*/ 109 w 706"/>
                    <a:gd name="T61" fmla="*/ 492 h 588"/>
                    <a:gd name="T62" fmla="*/ 68 w 706"/>
                    <a:gd name="T63" fmla="*/ 504 h 588"/>
                    <a:gd name="T64" fmla="*/ 38 w 706"/>
                    <a:gd name="T65" fmla="*/ 475 h 588"/>
                    <a:gd name="T66" fmla="*/ 40 w 706"/>
                    <a:gd name="T67" fmla="*/ 419 h 588"/>
                    <a:gd name="T68" fmla="*/ 21 w 706"/>
                    <a:gd name="T69" fmla="*/ 362 h 588"/>
                    <a:gd name="T70" fmla="*/ 0 w 706"/>
                    <a:gd name="T71" fmla="*/ 306 h 588"/>
                    <a:gd name="T72" fmla="*/ 13 w 706"/>
                    <a:gd name="T73" fmla="*/ 312 h 588"/>
                    <a:gd name="T74" fmla="*/ 9 w 706"/>
                    <a:gd name="T75" fmla="*/ 291 h 588"/>
                    <a:gd name="T76" fmla="*/ 19 w 706"/>
                    <a:gd name="T77" fmla="*/ 232 h 588"/>
                    <a:gd name="T78" fmla="*/ 44 w 706"/>
                    <a:gd name="T79" fmla="*/ 224 h 588"/>
                    <a:gd name="T80" fmla="*/ 67 w 706"/>
                    <a:gd name="T81" fmla="*/ 201 h 588"/>
                    <a:gd name="T82" fmla="*/ 105 w 706"/>
                    <a:gd name="T83" fmla="*/ 193 h 588"/>
                    <a:gd name="T84" fmla="*/ 151 w 706"/>
                    <a:gd name="T85" fmla="*/ 168 h 588"/>
                    <a:gd name="T86" fmla="*/ 168 w 706"/>
                    <a:gd name="T87" fmla="*/ 124 h 588"/>
                    <a:gd name="T88" fmla="*/ 193 w 706"/>
                    <a:gd name="T89" fmla="*/ 117 h 588"/>
                    <a:gd name="T90" fmla="*/ 202 w 706"/>
                    <a:gd name="T91" fmla="*/ 98 h 588"/>
                    <a:gd name="T92" fmla="*/ 220 w 706"/>
                    <a:gd name="T93" fmla="*/ 73 h 588"/>
                    <a:gd name="T94" fmla="*/ 243 w 706"/>
                    <a:gd name="T95" fmla="*/ 65 h 588"/>
                    <a:gd name="T96" fmla="*/ 277 w 706"/>
                    <a:gd name="T97" fmla="*/ 88 h 588"/>
                    <a:gd name="T98" fmla="*/ 300 w 706"/>
                    <a:gd name="T99" fmla="*/ 57 h 588"/>
                    <a:gd name="T100" fmla="*/ 319 w 706"/>
                    <a:gd name="T101" fmla="*/ 34 h 588"/>
                    <a:gd name="T102" fmla="*/ 329 w 706"/>
                    <a:gd name="T103" fmla="*/ 19 h 588"/>
                    <a:gd name="T104" fmla="*/ 348 w 706"/>
                    <a:gd name="T105" fmla="*/ 17 h 588"/>
                    <a:gd name="T106" fmla="*/ 380 w 706"/>
                    <a:gd name="T107" fmla="*/ 31 h 588"/>
                    <a:gd name="T108" fmla="*/ 411 w 706"/>
                    <a:gd name="T109" fmla="*/ 17 h 588"/>
                    <a:gd name="T110" fmla="*/ 411 w 706"/>
                    <a:gd name="T111" fmla="*/ 32 h 588"/>
                    <a:gd name="T112" fmla="*/ 403 w 706"/>
                    <a:gd name="T113" fmla="*/ 61 h 588"/>
                    <a:gd name="T114" fmla="*/ 399 w 706"/>
                    <a:gd name="T115" fmla="*/ 96 h 588"/>
                    <a:gd name="T116" fmla="*/ 432 w 706"/>
                    <a:gd name="T117" fmla="*/ 122 h 588"/>
                    <a:gd name="T118" fmla="*/ 453 w 706"/>
                    <a:gd name="T119" fmla="*/ 130 h 588"/>
                    <a:gd name="T120" fmla="*/ 486 w 706"/>
                    <a:gd name="T121" fmla="*/ 130 h 588"/>
                    <a:gd name="T122" fmla="*/ 495 w 706"/>
                    <a:gd name="T123" fmla="*/ 71 h 588"/>
                    <a:gd name="T124" fmla="*/ 505 w 706"/>
                    <a:gd name="T125" fmla="*/ 15 h 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6" h="588">
                      <a:moveTo>
                        <a:pt x="514" y="4"/>
                      </a:moveTo>
                      <a:lnTo>
                        <a:pt x="514" y="4"/>
                      </a:lnTo>
                      <a:lnTo>
                        <a:pt x="514" y="6"/>
                      </a:lnTo>
                      <a:lnTo>
                        <a:pt x="514" y="6"/>
                      </a:lnTo>
                      <a:lnTo>
                        <a:pt x="514" y="6"/>
                      </a:lnTo>
                      <a:lnTo>
                        <a:pt x="514" y="6"/>
                      </a:lnTo>
                      <a:lnTo>
                        <a:pt x="514" y="6"/>
                      </a:lnTo>
                      <a:lnTo>
                        <a:pt x="514" y="8"/>
                      </a:lnTo>
                      <a:lnTo>
                        <a:pt x="516" y="8"/>
                      </a:lnTo>
                      <a:lnTo>
                        <a:pt x="516" y="8"/>
                      </a:lnTo>
                      <a:lnTo>
                        <a:pt x="516" y="8"/>
                      </a:lnTo>
                      <a:lnTo>
                        <a:pt x="516" y="9"/>
                      </a:lnTo>
                      <a:lnTo>
                        <a:pt x="516" y="9"/>
                      </a:lnTo>
                      <a:lnTo>
                        <a:pt x="516" y="9"/>
                      </a:lnTo>
                      <a:lnTo>
                        <a:pt x="518" y="9"/>
                      </a:lnTo>
                      <a:lnTo>
                        <a:pt x="518" y="11"/>
                      </a:lnTo>
                      <a:lnTo>
                        <a:pt x="518" y="11"/>
                      </a:lnTo>
                      <a:lnTo>
                        <a:pt x="518" y="13"/>
                      </a:lnTo>
                      <a:lnTo>
                        <a:pt x="518" y="13"/>
                      </a:lnTo>
                      <a:lnTo>
                        <a:pt x="518" y="13"/>
                      </a:lnTo>
                      <a:lnTo>
                        <a:pt x="518" y="13"/>
                      </a:lnTo>
                      <a:lnTo>
                        <a:pt x="518" y="13"/>
                      </a:lnTo>
                      <a:lnTo>
                        <a:pt x="518" y="15"/>
                      </a:lnTo>
                      <a:lnTo>
                        <a:pt x="518" y="15"/>
                      </a:lnTo>
                      <a:lnTo>
                        <a:pt x="518" y="15"/>
                      </a:lnTo>
                      <a:lnTo>
                        <a:pt x="518" y="15"/>
                      </a:lnTo>
                      <a:lnTo>
                        <a:pt x="518" y="17"/>
                      </a:lnTo>
                      <a:lnTo>
                        <a:pt x="518" y="17"/>
                      </a:lnTo>
                      <a:lnTo>
                        <a:pt x="518" y="19"/>
                      </a:lnTo>
                      <a:lnTo>
                        <a:pt x="518" y="19"/>
                      </a:lnTo>
                      <a:lnTo>
                        <a:pt x="518" y="21"/>
                      </a:lnTo>
                      <a:lnTo>
                        <a:pt x="518" y="21"/>
                      </a:lnTo>
                      <a:lnTo>
                        <a:pt x="518" y="21"/>
                      </a:lnTo>
                      <a:lnTo>
                        <a:pt x="518" y="23"/>
                      </a:lnTo>
                      <a:lnTo>
                        <a:pt x="518" y="23"/>
                      </a:lnTo>
                      <a:lnTo>
                        <a:pt x="518" y="25"/>
                      </a:lnTo>
                      <a:lnTo>
                        <a:pt x="518" y="25"/>
                      </a:lnTo>
                      <a:lnTo>
                        <a:pt x="518" y="27"/>
                      </a:lnTo>
                      <a:lnTo>
                        <a:pt x="518" y="27"/>
                      </a:lnTo>
                      <a:lnTo>
                        <a:pt x="520" y="27"/>
                      </a:lnTo>
                      <a:lnTo>
                        <a:pt x="520" y="29"/>
                      </a:lnTo>
                      <a:lnTo>
                        <a:pt x="520" y="29"/>
                      </a:lnTo>
                      <a:lnTo>
                        <a:pt x="520" y="29"/>
                      </a:lnTo>
                      <a:lnTo>
                        <a:pt x="522" y="29"/>
                      </a:lnTo>
                      <a:lnTo>
                        <a:pt x="522" y="29"/>
                      </a:lnTo>
                      <a:lnTo>
                        <a:pt x="522" y="29"/>
                      </a:lnTo>
                      <a:lnTo>
                        <a:pt x="522" y="29"/>
                      </a:lnTo>
                      <a:lnTo>
                        <a:pt x="524" y="29"/>
                      </a:lnTo>
                      <a:lnTo>
                        <a:pt x="524" y="29"/>
                      </a:lnTo>
                      <a:lnTo>
                        <a:pt x="524" y="29"/>
                      </a:lnTo>
                      <a:lnTo>
                        <a:pt x="524" y="29"/>
                      </a:lnTo>
                      <a:lnTo>
                        <a:pt x="526" y="29"/>
                      </a:lnTo>
                      <a:lnTo>
                        <a:pt x="526" y="29"/>
                      </a:lnTo>
                      <a:lnTo>
                        <a:pt x="526" y="29"/>
                      </a:lnTo>
                      <a:lnTo>
                        <a:pt x="526" y="31"/>
                      </a:lnTo>
                      <a:lnTo>
                        <a:pt x="526" y="31"/>
                      </a:lnTo>
                      <a:lnTo>
                        <a:pt x="524" y="31"/>
                      </a:lnTo>
                      <a:lnTo>
                        <a:pt x="524" y="31"/>
                      </a:lnTo>
                      <a:lnTo>
                        <a:pt x="524" y="31"/>
                      </a:lnTo>
                      <a:lnTo>
                        <a:pt x="524" y="32"/>
                      </a:lnTo>
                      <a:lnTo>
                        <a:pt x="524" y="32"/>
                      </a:lnTo>
                      <a:lnTo>
                        <a:pt x="524" y="32"/>
                      </a:lnTo>
                      <a:lnTo>
                        <a:pt x="524" y="34"/>
                      </a:lnTo>
                      <a:lnTo>
                        <a:pt x="524" y="34"/>
                      </a:lnTo>
                      <a:lnTo>
                        <a:pt x="524" y="36"/>
                      </a:lnTo>
                      <a:lnTo>
                        <a:pt x="524" y="36"/>
                      </a:lnTo>
                      <a:lnTo>
                        <a:pt x="522" y="36"/>
                      </a:lnTo>
                      <a:lnTo>
                        <a:pt x="522" y="36"/>
                      </a:lnTo>
                      <a:lnTo>
                        <a:pt x="524" y="36"/>
                      </a:lnTo>
                      <a:lnTo>
                        <a:pt x="524" y="36"/>
                      </a:lnTo>
                      <a:lnTo>
                        <a:pt x="524" y="36"/>
                      </a:lnTo>
                      <a:lnTo>
                        <a:pt x="526" y="36"/>
                      </a:lnTo>
                      <a:lnTo>
                        <a:pt x="526" y="38"/>
                      </a:lnTo>
                      <a:lnTo>
                        <a:pt x="526" y="38"/>
                      </a:lnTo>
                      <a:lnTo>
                        <a:pt x="526" y="38"/>
                      </a:lnTo>
                      <a:lnTo>
                        <a:pt x="526" y="40"/>
                      </a:lnTo>
                      <a:lnTo>
                        <a:pt x="526" y="40"/>
                      </a:lnTo>
                      <a:lnTo>
                        <a:pt x="528" y="40"/>
                      </a:lnTo>
                      <a:lnTo>
                        <a:pt x="528" y="42"/>
                      </a:lnTo>
                      <a:lnTo>
                        <a:pt x="528" y="42"/>
                      </a:lnTo>
                      <a:lnTo>
                        <a:pt x="528" y="42"/>
                      </a:lnTo>
                      <a:lnTo>
                        <a:pt x="528" y="42"/>
                      </a:lnTo>
                      <a:lnTo>
                        <a:pt x="530" y="42"/>
                      </a:lnTo>
                      <a:lnTo>
                        <a:pt x="530" y="42"/>
                      </a:lnTo>
                      <a:lnTo>
                        <a:pt x="530" y="44"/>
                      </a:lnTo>
                      <a:lnTo>
                        <a:pt x="530" y="44"/>
                      </a:lnTo>
                      <a:lnTo>
                        <a:pt x="530" y="44"/>
                      </a:lnTo>
                      <a:lnTo>
                        <a:pt x="530" y="46"/>
                      </a:lnTo>
                      <a:lnTo>
                        <a:pt x="528" y="46"/>
                      </a:lnTo>
                      <a:lnTo>
                        <a:pt x="528" y="46"/>
                      </a:lnTo>
                      <a:lnTo>
                        <a:pt x="528" y="46"/>
                      </a:lnTo>
                      <a:lnTo>
                        <a:pt x="528" y="46"/>
                      </a:lnTo>
                      <a:lnTo>
                        <a:pt x="528" y="48"/>
                      </a:lnTo>
                      <a:lnTo>
                        <a:pt x="528" y="48"/>
                      </a:lnTo>
                      <a:lnTo>
                        <a:pt x="530" y="48"/>
                      </a:lnTo>
                      <a:lnTo>
                        <a:pt x="530" y="48"/>
                      </a:lnTo>
                      <a:lnTo>
                        <a:pt x="531" y="48"/>
                      </a:lnTo>
                      <a:lnTo>
                        <a:pt x="531" y="48"/>
                      </a:lnTo>
                      <a:lnTo>
                        <a:pt x="531" y="48"/>
                      </a:lnTo>
                      <a:lnTo>
                        <a:pt x="531" y="48"/>
                      </a:lnTo>
                      <a:lnTo>
                        <a:pt x="531" y="50"/>
                      </a:lnTo>
                      <a:lnTo>
                        <a:pt x="531" y="50"/>
                      </a:lnTo>
                      <a:lnTo>
                        <a:pt x="531" y="50"/>
                      </a:lnTo>
                      <a:lnTo>
                        <a:pt x="531" y="50"/>
                      </a:lnTo>
                      <a:lnTo>
                        <a:pt x="531" y="52"/>
                      </a:lnTo>
                      <a:lnTo>
                        <a:pt x="531" y="52"/>
                      </a:lnTo>
                      <a:lnTo>
                        <a:pt x="531" y="54"/>
                      </a:lnTo>
                      <a:lnTo>
                        <a:pt x="531" y="54"/>
                      </a:lnTo>
                      <a:lnTo>
                        <a:pt x="531" y="54"/>
                      </a:lnTo>
                      <a:lnTo>
                        <a:pt x="531" y="54"/>
                      </a:lnTo>
                      <a:lnTo>
                        <a:pt x="531" y="55"/>
                      </a:lnTo>
                      <a:lnTo>
                        <a:pt x="531" y="55"/>
                      </a:lnTo>
                      <a:lnTo>
                        <a:pt x="531" y="55"/>
                      </a:lnTo>
                      <a:lnTo>
                        <a:pt x="531" y="57"/>
                      </a:lnTo>
                      <a:lnTo>
                        <a:pt x="531" y="57"/>
                      </a:lnTo>
                      <a:lnTo>
                        <a:pt x="531" y="57"/>
                      </a:lnTo>
                      <a:lnTo>
                        <a:pt x="531" y="59"/>
                      </a:lnTo>
                      <a:lnTo>
                        <a:pt x="531" y="59"/>
                      </a:lnTo>
                      <a:lnTo>
                        <a:pt x="531" y="59"/>
                      </a:lnTo>
                      <a:lnTo>
                        <a:pt x="531" y="61"/>
                      </a:lnTo>
                      <a:lnTo>
                        <a:pt x="531" y="61"/>
                      </a:lnTo>
                      <a:lnTo>
                        <a:pt x="531" y="61"/>
                      </a:lnTo>
                      <a:lnTo>
                        <a:pt x="531" y="63"/>
                      </a:lnTo>
                      <a:lnTo>
                        <a:pt x="531" y="63"/>
                      </a:lnTo>
                      <a:lnTo>
                        <a:pt x="531" y="63"/>
                      </a:lnTo>
                      <a:lnTo>
                        <a:pt x="531" y="65"/>
                      </a:lnTo>
                      <a:lnTo>
                        <a:pt x="531" y="65"/>
                      </a:lnTo>
                      <a:lnTo>
                        <a:pt x="531" y="67"/>
                      </a:lnTo>
                      <a:lnTo>
                        <a:pt x="531" y="67"/>
                      </a:lnTo>
                      <a:lnTo>
                        <a:pt x="531" y="69"/>
                      </a:lnTo>
                      <a:lnTo>
                        <a:pt x="531" y="69"/>
                      </a:lnTo>
                      <a:lnTo>
                        <a:pt x="531" y="69"/>
                      </a:lnTo>
                      <a:lnTo>
                        <a:pt x="531" y="69"/>
                      </a:lnTo>
                      <a:lnTo>
                        <a:pt x="531" y="71"/>
                      </a:lnTo>
                      <a:lnTo>
                        <a:pt x="533" y="71"/>
                      </a:lnTo>
                      <a:lnTo>
                        <a:pt x="533" y="71"/>
                      </a:lnTo>
                      <a:lnTo>
                        <a:pt x="533" y="71"/>
                      </a:lnTo>
                      <a:lnTo>
                        <a:pt x="533" y="73"/>
                      </a:lnTo>
                      <a:lnTo>
                        <a:pt x="533" y="73"/>
                      </a:lnTo>
                      <a:lnTo>
                        <a:pt x="533" y="75"/>
                      </a:lnTo>
                      <a:lnTo>
                        <a:pt x="533" y="75"/>
                      </a:lnTo>
                      <a:lnTo>
                        <a:pt x="533" y="77"/>
                      </a:lnTo>
                      <a:lnTo>
                        <a:pt x="533" y="77"/>
                      </a:lnTo>
                      <a:lnTo>
                        <a:pt x="535" y="77"/>
                      </a:lnTo>
                      <a:lnTo>
                        <a:pt x="535" y="77"/>
                      </a:lnTo>
                      <a:lnTo>
                        <a:pt x="533" y="77"/>
                      </a:lnTo>
                      <a:lnTo>
                        <a:pt x="533" y="77"/>
                      </a:lnTo>
                      <a:lnTo>
                        <a:pt x="533" y="78"/>
                      </a:lnTo>
                      <a:lnTo>
                        <a:pt x="535" y="78"/>
                      </a:lnTo>
                      <a:lnTo>
                        <a:pt x="535" y="78"/>
                      </a:lnTo>
                      <a:lnTo>
                        <a:pt x="535" y="80"/>
                      </a:lnTo>
                      <a:lnTo>
                        <a:pt x="535" y="80"/>
                      </a:lnTo>
                      <a:lnTo>
                        <a:pt x="537" y="80"/>
                      </a:lnTo>
                      <a:lnTo>
                        <a:pt x="537" y="80"/>
                      </a:lnTo>
                      <a:lnTo>
                        <a:pt x="537" y="80"/>
                      </a:lnTo>
                      <a:lnTo>
                        <a:pt x="537" y="80"/>
                      </a:lnTo>
                      <a:lnTo>
                        <a:pt x="539" y="80"/>
                      </a:lnTo>
                      <a:lnTo>
                        <a:pt x="539" y="80"/>
                      </a:lnTo>
                      <a:lnTo>
                        <a:pt x="539" y="80"/>
                      </a:lnTo>
                      <a:lnTo>
                        <a:pt x="539" y="80"/>
                      </a:lnTo>
                      <a:lnTo>
                        <a:pt x="539" y="78"/>
                      </a:lnTo>
                      <a:lnTo>
                        <a:pt x="541" y="78"/>
                      </a:lnTo>
                      <a:lnTo>
                        <a:pt x="541" y="78"/>
                      </a:lnTo>
                      <a:lnTo>
                        <a:pt x="541" y="78"/>
                      </a:lnTo>
                      <a:lnTo>
                        <a:pt x="541" y="77"/>
                      </a:lnTo>
                      <a:lnTo>
                        <a:pt x="541" y="77"/>
                      </a:lnTo>
                      <a:lnTo>
                        <a:pt x="541" y="77"/>
                      </a:lnTo>
                      <a:lnTo>
                        <a:pt x="543" y="77"/>
                      </a:lnTo>
                      <a:lnTo>
                        <a:pt x="543" y="75"/>
                      </a:lnTo>
                      <a:lnTo>
                        <a:pt x="543" y="75"/>
                      </a:lnTo>
                      <a:lnTo>
                        <a:pt x="543" y="75"/>
                      </a:lnTo>
                      <a:lnTo>
                        <a:pt x="543" y="75"/>
                      </a:lnTo>
                      <a:lnTo>
                        <a:pt x="543" y="75"/>
                      </a:lnTo>
                      <a:lnTo>
                        <a:pt x="543" y="77"/>
                      </a:lnTo>
                      <a:lnTo>
                        <a:pt x="543" y="77"/>
                      </a:lnTo>
                      <a:lnTo>
                        <a:pt x="543" y="77"/>
                      </a:lnTo>
                      <a:lnTo>
                        <a:pt x="545" y="77"/>
                      </a:lnTo>
                      <a:lnTo>
                        <a:pt x="545" y="77"/>
                      </a:lnTo>
                      <a:lnTo>
                        <a:pt x="545" y="77"/>
                      </a:lnTo>
                      <a:lnTo>
                        <a:pt x="545" y="77"/>
                      </a:lnTo>
                      <a:lnTo>
                        <a:pt x="545" y="77"/>
                      </a:lnTo>
                      <a:lnTo>
                        <a:pt x="547" y="77"/>
                      </a:lnTo>
                      <a:lnTo>
                        <a:pt x="547" y="75"/>
                      </a:lnTo>
                      <a:lnTo>
                        <a:pt x="547" y="75"/>
                      </a:lnTo>
                      <a:lnTo>
                        <a:pt x="547" y="75"/>
                      </a:lnTo>
                      <a:lnTo>
                        <a:pt x="547" y="73"/>
                      </a:lnTo>
                      <a:lnTo>
                        <a:pt x="549" y="73"/>
                      </a:lnTo>
                      <a:lnTo>
                        <a:pt x="549" y="75"/>
                      </a:lnTo>
                      <a:lnTo>
                        <a:pt x="549" y="75"/>
                      </a:lnTo>
                      <a:lnTo>
                        <a:pt x="549" y="75"/>
                      </a:lnTo>
                      <a:lnTo>
                        <a:pt x="549" y="77"/>
                      </a:lnTo>
                      <a:lnTo>
                        <a:pt x="549" y="77"/>
                      </a:lnTo>
                      <a:lnTo>
                        <a:pt x="549" y="77"/>
                      </a:lnTo>
                      <a:lnTo>
                        <a:pt x="549" y="77"/>
                      </a:lnTo>
                      <a:lnTo>
                        <a:pt x="549" y="78"/>
                      </a:lnTo>
                      <a:lnTo>
                        <a:pt x="551" y="78"/>
                      </a:lnTo>
                      <a:lnTo>
                        <a:pt x="551" y="78"/>
                      </a:lnTo>
                      <a:lnTo>
                        <a:pt x="551" y="80"/>
                      </a:lnTo>
                      <a:lnTo>
                        <a:pt x="551" y="80"/>
                      </a:lnTo>
                      <a:lnTo>
                        <a:pt x="551" y="82"/>
                      </a:lnTo>
                      <a:lnTo>
                        <a:pt x="551" y="82"/>
                      </a:lnTo>
                      <a:lnTo>
                        <a:pt x="551" y="82"/>
                      </a:lnTo>
                      <a:lnTo>
                        <a:pt x="551" y="82"/>
                      </a:lnTo>
                      <a:lnTo>
                        <a:pt x="551" y="82"/>
                      </a:lnTo>
                      <a:lnTo>
                        <a:pt x="553" y="82"/>
                      </a:lnTo>
                      <a:lnTo>
                        <a:pt x="553" y="82"/>
                      </a:lnTo>
                      <a:lnTo>
                        <a:pt x="553" y="84"/>
                      </a:lnTo>
                      <a:lnTo>
                        <a:pt x="553" y="84"/>
                      </a:lnTo>
                      <a:lnTo>
                        <a:pt x="553" y="82"/>
                      </a:lnTo>
                      <a:lnTo>
                        <a:pt x="554" y="82"/>
                      </a:lnTo>
                      <a:lnTo>
                        <a:pt x="554" y="82"/>
                      </a:lnTo>
                      <a:lnTo>
                        <a:pt x="554" y="80"/>
                      </a:lnTo>
                      <a:lnTo>
                        <a:pt x="554" y="80"/>
                      </a:lnTo>
                      <a:lnTo>
                        <a:pt x="554" y="78"/>
                      </a:lnTo>
                      <a:lnTo>
                        <a:pt x="554" y="78"/>
                      </a:lnTo>
                      <a:lnTo>
                        <a:pt x="554" y="80"/>
                      </a:lnTo>
                      <a:lnTo>
                        <a:pt x="554" y="80"/>
                      </a:lnTo>
                      <a:lnTo>
                        <a:pt x="554" y="80"/>
                      </a:lnTo>
                      <a:lnTo>
                        <a:pt x="556" y="80"/>
                      </a:lnTo>
                      <a:lnTo>
                        <a:pt x="556" y="82"/>
                      </a:lnTo>
                      <a:lnTo>
                        <a:pt x="556" y="82"/>
                      </a:lnTo>
                      <a:lnTo>
                        <a:pt x="556" y="84"/>
                      </a:lnTo>
                      <a:lnTo>
                        <a:pt x="554" y="84"/>
                      </a:lnTo>
                      <a:lnTo>
                        <a:pt x="554" y="84"/>
                      </a:lnTo>
                      <a:lnTo>
                        <a:pt x="554" y="84"/>
                      </a:lnTo>
                      <a:lnTo>
                        <a:pt x="554" y="86"/>
                      </a:lnTo>
                      <a:lnTo>
                        <a:pt x="556" y="86"/>
                      </a:lnTo>
                      <a:lnTo>
                        <a:pt x="556" y="86"/>
                      </a:lnTo>
                      <a:lnTo>
                        <a:pt x="556" y="86"/>
                      </a:lnTo>
                      <a:lnTo>
                        <a:pt x="556" y="88"/>
                      </a:lnTo>
                      <a:lnTo>
                        <a:pt x="558" y="88"/>
                      </a:lnTo>
                      <a:lnTo>
                        <a:pt x="558" y="88"/>
                      </a:lnTo>
                      <a:lnTo>
                        <a:pt x="558" y="88"/>
                      </a:lnTo>
                      <a:lnTo>
                        <a:pt x="558" y="88"/>
                      </a:lnTo>
                      <a:lnTo>
                        <a:pt x="560" y="88"/>
                      </a:lnTo>
                      <a:lnTo>
                        <a:pt x="560" y="88"/>
                      </a:lnTo>
                      <a:lnTo>
                        <a:pt x="560" y="88"/>
                      </a:lnTo>
                      <a:lnTo>
                        <a:pt x="560" y="88"/>
                      </a:lnTo>
                      <a:lnTo>
                        <a:pt x="560" y="90"/>
                      </a:lnTo>
                      <a:lnTo>
                        <a:pt x="560" y="90"/>
                      </a:lnTo>
                      <a:lnTo>
                        <a:pt x="560" y="90"/>
                      </a:lnTo>
                      <a:lnTo>
                        <a:pt x="562" y="90"/>
                      </a:lnTo>
                      <a:lnTo>
                        <a:pt x="562" y="90"/>
                      </a:lnTo>
                      <a:lnTo>
                        <a:pt x="562" y="92"/>
                      </a:lnTo>
                      <a:lnTo>
                        <a:pt x="562" y="92"/>
                      </a:lnTo>
                      <a:lnTo>
                        <a:pt x="562" y="92"/>
                      </a:lnTo>
                      <a:lnTo>
                        <a:pt x="562" y="94"/>
                      </a:lnTo>
                      <a:lnTo>
                        <a:pt x="560" y="94"/>
                      </a:lnTo>
                      <a:lnTo>
                        <a:pt x="560" y="94"/>
                      </a:lnTo>
                      <a:lnTo>
                        <a:pt x="560" y="94"/>
                      </a:lnTo>
                      <a:lnTo>
                        <a:pt x="560" y="94"/>
                      </a:lnTo>
                      <a:lnTo>
                        <a:pt x="560" y="96"/>
                      </a:lnTo>
                      <a:lnTo>
                        <a:pt x="560" y="96"/>
                      </a:lnTo>
                      <a:lnTo>
                        <a:pt x="560" y="96"/>
                      </a:lnTo>
                      <a:lnTo>
                        <a:pt x="562" y="96"/>
                      </a:lnTo>
                      <a:lnTo>
                        <a:pt x="562" y="96"/>
                      </a:lnTo>
                      <a:lnTo>
                        <a:pt x="562" y="98"/>
                      </a:lnTo>
                      <a:lnTo>
                        <a:pt x="562" y="98"/>
                      </a:lnTo>
                      <a:lnTo>
                        <a:pt x="562" y="98"/>
                      </a:lnTo>
                      <a:lnTo>
                        <a:pt x="562" y="100"/>
                      </a:lnTo>
                      <a:lnTo>
                        <a:pt x="562" y="100"/>
                      </a:lnTo>
                      <a:lnTo>
                        <a:pt x="560" y="100"/>
                      </a:lnTo>
                      <a:lnTo>
                        <a:pt x="560" y="101"/>
                      </a:lnTo>
                      <a:lnTo>
                        <a:pt x="560" y="101"/>
                      </a:lnTo>
                      <a:lnTo>
                        <a:pt x="560" y="101"/>
                      </a:lnTo>
                      <a:lnTo>
                        <a:pt x="560" y="103"/>
                      </a:lnTo>
                      <a:lnTo>
                        <a:pt x="562" y="103"/>
                      </a:lnTo>
                      <a:lnTo>
                        <a:pt x="562" y="103"/>
                      </a:lnTo>
                      <a:lnTo>
                        <a:pt x="562" y="103"/>
                      </a:lnTo>
                      <a:lnTo>
                        <a:pt x="562" y="105"/>
                      </a:lnTo>
                      <a:lnTo>
                        <a:pt x="562" y="105"/>
                      </a:lnTo>
                      <a:lnTo>
                        <a:pt x="562" y="105"/>
                      </a:lnTo>
                      <a:lnTo>
                        <a:pt x="562" y="105"/>
                      </a:lnTo>
                      <a:lnTo>
                        <a:pt x="562" y="107"/>
                      </a:lnTo>
                      <a:lnTo>
                        <a:pt x="562" y="107"/>
                      </a:lnTo>
                      <a:lnTo>
                        <a:pt x="562" y="109"/>
                      </a:lnTo>
                      <a:lnTo>
                        <a:pt x="562" y="109"/>
                      </a:lnTo>
                      <a:lnTo>
                        <a:pt x="564" y="109"/>
                      </a:lnTo>
                      <a:lnTo>
                        <a:pt x="564" y="109"/>
                      </a:lnTo>
                      <a:lnTo>
                        <a:pt x="562" y="109"/>
                      </a:lnTo>
                      <a:lnTo>
                        <a:pt x="562" y="111"/>
                      </a:lnTo>
                      <a:lnTo>
                        <a:pt x="564" y="111"/>
                      </a:lnTo>
                      <a:lnTo>
                        <a:pt x="564" y="111"/>
                      </a:lnTo>
                      <a:lnTo>
                        <a:pt x="564" y="111"/>
                      </a:lnTo>
                      <a:lnTo>
                        <a:pt x="564" y="113"/>
                      </a:lnTo>
                      <a:lnTo>
                        <a:pt x="564" y="113"/>
                      </a:lnTo>
                      <a:lnTo>
                        <a:pt x="564" y="113"/>
                      </a:lnTo>
                      <a:lnTo>
                        <a:pt x="564" y="115"/>
                      </a:lnTo>
                      <a:lnTo>
                        <a:pt x="564" y="115"/>
                      </a:lnTo>
                      <a:lnTo>
                        <a:pt x="564" y="117"/>
                      </a:lnTo>
                      <a:lnTo>
                        <a:pt x="564" y="117"/>
                      </a:lnTo>
                      <a:lnTo>
                        <a:pt x="564" y="117"/>
                      </a:lnTo>
                      <a:lnTo>
                        <a:pt x="564" y="119"/>
                      </a:lnTo>
                      <a:lnTo>
                        <a:pt x="566" y="119"/>
                      </a:lnTo>
                      <a:lnTo>
                        <a:pt x="566" y="119"/>
                      </a:lnTo>
                      <a:lnTo>
                        <a:pt x="564" y="119"/>
                      </a:lnTo>
                      <a:lnTo>
                        <a:pt x="564" y="119"/>
                      </a:lnTo>
                      <a:lnTo>
                        <a:pt x="564" y="121"/>
                      </a:lnTo>
                      <a:lnTo>
                        <a:pt x="564" y="121"/>
                      </a:lnTo>
                      <a:lnTo>
                        <a:pt x="564" y="121"/>
                      </a:lnTo>
                      <a:lnTo>
                        <a:pt x="564" y="122"/>
                      </a:lnTo>
                      <a:lnTo>
                        <a:pt x="564" y="122"/>
                      </a:lnTo>
                      <a:lnTo>
                        <a:pt x="564" y="122"/>
                      </a:lnTo>
                      <a:lnTo>
                        <a:pt x="564" y="122"/>
                      </a:lnTo>
                      <a:lnTo>
                        <a:pt x="564" y="124"/>
                      </a:lnTo>
                      <a:lnTo>
                        <a:pt x="566" y="124"/>
                      </a:lnTo>
                      <a:lnTo>
                        <a:pt x="566" y="124"/>
                      </a:lnTo>
                      <a:lnTo>
                        <a:pt x="566" y="124"/>
                      </a:lnTo>
                      <a:lnTo>
                        <a:pt x="566" y="124"/>
                      </a:lnTo>
                      <a:lnTo>
                        <a:pt x="566" y="126"/>
                      </a:lnTo>
                      <a:lnTo>
                        <a:pt x="566" y="126"/>
                      </a:lnTo>
                      <a:lnTo>
                        <a:pt x="568" y="126"/>
                      </a:lnTo>
                      <a:lnTo>
                        <a:pt x="568" y="126"/>
                      </a:lnTo>
                      <a:lnTo>
                        <a:pt x="568" y="126"/>
                      </a:lnTo>
                      <a:lnTo>
                        <a:pt x="568" y="128"/>
                      </a:lnTo>
                      <a:lnTo>
                        <a:pt x="568" y="128"/>
                      </a:lnTo>
                      <a:lnTo>
                        <a:pt x="570" y="128"/>
                      </a:lnTo>
                      <a:lnTo>
                        <a:pt x="570" y="130"/>
                      </a:lnTo>
                      <a:lnTo>
                        <a:pt x="570" y="130"/>
                      </a:lnTo>
                      <a:lnTo>
                        <a:pt x="570" y="130"/>
                      </a:lnTo>
                      <a:lnTo>
                        <a:pt x="570" y="130"/>
                      </a:lnTo>
                      <a:lnTo>
                        <a:pt x="570" y="130"/>
                      </a:lnTo>
                      <a:lnTo>
                        <a:pt x="572" y="130"/>
                      </a:lnTo>
                      <a:lnTo>
                        <a:pt x="572" y="130"/>
                      </a:lnTo>
                      <a:lnTo>
                        <a:pt x="572" y="130"/>
                      </a:lnTo>
                      <a:lnTo>
                        <a:pt x="572" y="130"/>
                      </a:lnTo>
                      <a:lnTo>
                        <a:pt x="572" y="132"/>
                      </a:lnTo>
                      <a:lnTo>
                        <a:pt x="574" y="132"/>
                      </a:lnTo>
                      <a:lnTo>
                        <a:pt x="574" y="132"/>
                      </a:lnTo>
                      <a:lnTo>
                        <a:pt x="574" y="132"/>
                      </a:lnTo>
                      <a:lnTo>
                        <a:pt x="574" y="132"/>
                      </a:lnTo>
                      <a:lnTo>
                        <a:pt x="572" y="132"/>
                      </a:lnTo>
                      <a:lnTo>
                        <a:pt x="572" y="132"/>
                      </a:lnTo>
                      <a:lnTo>
                        <a:pt x="572" y="132"/>
                      </a:lnTo>
                      <a:lnTo>
                        <a:pt x="572" y="134"/>
                      </a:lnTo>
                      <a:lnTo>
                        <a:pt x="572" y="134"/>
                      </a:lnTo>
                      <a:lnTo>
                        <a:pt x="572" y="134"/>
                      </a:lnTo>
                      <a:lnTo>
                        <a:pt x="572" y="136"/>
                      </a:lnTo>
                      <a:lnTo>
                        <a:pt x="574" y="136"/>
                      </a:lnTo>
                      <a:lnTo>
                        <a:pt x="574" y="136"/>
                      </a:lnTo>
                      <a:lnTo>
                        <a:pt x="574" y="136"/>
                      </a:lnTo>
                      <a:lnTo>
                        <a:pt x="574" y="136"/>
                      </a:lnTo>
                      <a:lnTo>
                        <a:pt x="574" y="138"/>
                      </a:lnTo>
                      <a:lnTo>
                        <a:pt x="574" y="138"/>
                      </a:lnTo>
                      <a:lnTo>
                        <a:pt x="574" y="140"/>
                      </a:lnTo>
                      <a:lnTo>
                        <a:pt x="574" y="140"/>
                      </a:lnTo>
                      <a:lnTo>
                        <a:pt x="574" y="140"/>
                      </a:lnTo>
                      <a:lnTo>
                        <a:pt x="574" y="142"/>
                      </a:lnTo>
                      <a:lnTo>
                        <a:pt x="575" y="142"/>
                      </a:lnTo>
                      <a:lnTo>
                        <a:pt x="575" y="142"/>
                      </a:lnTo>
                      <a:lnTo>
                        <a:pt x="575" y="142"/>
                      </a:lnTo>
                      <a:lnTo>
                        <a:pt x="575" y="144"/>
                      </a:lnTo>
                      <a:lnTo>
                        <a:pt x="575" y="144"/>
                      </a:lnTo>
                      <a:lnTo>
                        <a:pt x="575" y="144"/>
                      </a:lnTo>
                      <a:lnTo>
                        <a:pt x="575" y="145"/>
                      </a:lnTo>
                      <a:lnTo>
                        <a:pt x="575" y="145"/>
                      </a:lnTo>
                      <a:lnTo>
                        <a:pt x="575" y="145"/>
                      </a:lnTo>
                      <a:lnTo>
                        <a:pt x="575" y="147"/>
                      </a:lnTo>
                      <a:lnTo>
                        <a:pt x="577" y="147"/>
                      </a:lnTo>
                      <a:lnTo>
                        <a:pt x="577" y="147"/>
                      </a:lnTo>
                      <a:lnTo>
                        <a:pt x="575" y="147"/>
                      </a:lnTo>
                      <a:lnTo>
                        <a:pt x="575" y="149"/>
                      </a:lnTo>
                      <a:lnTo>
                        <a:pt x="575" y="149"/>
                      </a:lnTo>
                      <a:lnTo>
                        <a:pt x="575" y="149"/>
                      </a:lnTo>
                      <a:lnTo>
                        <a:pt x="575" y="149"/>
                      </a:lnTo>
                      <a:lnTo>
                        <a:pt x="575" y="151"/>
                      </a:lnTo>
                      <a:lnTo>
                        <a:pt x="575" y="151"/>
                      </a:lnTo>
                      <a:lnTo>
                        <a:pt x="575" y="151"/>
                      </a:lnTo>
                      <a:lnTo>
                        <a:pt x="577" y="151"/>
                      </a:lnTo>
                      <a:lnTo>
                        <a:pt x="577" y="153"/>
                      </a:lnTo>
                      <a:lnTo>
                        <a:pt x="577" y="153"/>
                      </a:lnTo>
                      <a:lnTo>
                        <a:pt x="575" y="153"/>
                      </a:lnTo>
                      <a:lnTo>
                        <a:pt x="575" y="153"/>
                      </a:lnTo>
                      <a:lnTo>
                        <a:pt x="575" y="153"/>
                      </a:lnTo>
                      <a:lnTo>
                        <a:pt x="575" y="155"/>
                      </a:lnTo>
                      <a:lnTo>
                        <a:pt x="575" y="155"/>
                      </a:lnTo>
                      <a:lnTo>
                        <a:pt x="574" y="155"/>
                      </a:lnTo>
                      <a:lnTo>
                        <a:pt x="574" y="157"/>
                      </a:lnTo>
                      <a:lnTo>
                        <a:pt x="574" y="157"/>
                      </a:lnTo>
                      <a:lnTo>
                        <a:pt x="574" y="157"/>
                      </a:lnTo>
                      <a:lnTo>
                        <a:pt x="575" y="157"/>
                      </a:lnTo>
                      <a:lnTo>
                        <a:pt x="575" y="157"/>
                      </a:lnTo>
                      <a:lnTo>
                        <a:pt x="575" y="157"/>
                      </a:lnTo>
                      <a:lnTo>
                        <a:pt x="575" y="157"/>
                      </a:lnTo>
                      <a:lnTo>
                        <a:pt x="575" y="157"/>
                      </a:lnTo>
                      <a:lnTo>
                        <a:pt x="577" y="157"/>
                      </a:lnTo>
                      <a:lnTo>
                        <a:pt x="577" y="157"/>
                      </a:lnTo>
                      <a:lnTo>
                        <a:pt x="577" y="157"/>
                      </a:lnTo>
                      <a:lnTo>
                        <a:pt x="577" y="157"/>
                      </a:lnTo>
                      <a:lnTo>
                        <a:pt x="577" y="157"/>
                      </a:lnTo>
                      <a:lnTo>
                        <a:pt x="579" y="157"/>
                      </a:lnTo>
                      <a:lnTo>
                        <a:pt x="579" y="159"/>
                      </a:lnTo>
                      <a:lnTo>
                        <a:pt x="579" y="159"/>
                      </a:lnTo>
                      <a:lnTo>
                        <a:pt x="577" y="159"/>
                      </a:lnTo>
                      <a:lnTo>
                        <a:pt x="577" y="161"/>
                      </a:lnTo>
                      <a:lnTo>
                        <a:pt x="579" y="161"/>
                      </a:lnTo>
                      <a:lnTo>
                        <a:pt x="579" y="161"/>
                      </a:lnTo>
                      <a:lnTo>
                        <a:pt x="579" y="161"/>
                      </a:lnTo>
                      <a:lnTo>
                        <a:pt x="579" y="163"/>
                      </a:lnTo>
                      <a:lnTo>
                        <a:pt x="579" y="163"/>
                      </a:lnTo>
                      <a:lnTo>
                        <a:pt x="579" y="163"/>
                      </a:lnTo>
                      <a:lnTo>
                        <a:pt x="579" y="165"/>
                      </a:lnTo>
                      <a:lnTo>
                        <a:pt x="579" y="165"/>
                      </a:lnTo>
                      <a:lnTo>
                        <a:pt x="579" y="165"/>
                      </a:lnTo>
                      <a:lnTo>
                        <a:pt x="579" y="165"/>
                      </a:lnTo>
                      <a:lnTo>
                        <a:pt x="579" y="167"/>
                      </a:lnTo>
                      <a:lnTo>
                        <a:pt x="579" y="167"/>
                      </a:lnTo>
                      <a:lnTo>
                        <a:pt x="579" y="167"/>
                      </a:lnTo>
                      <a:lnTo>
                        <a:pt x="579" y="168"/>
                      </a:lnTo>
                      <a:lnTo>
                        <a:pt x="579" y="168"/>
                      </a:lnTo>
                      <a:lnTo>
                        <a:pt x="577" y="168"/>
                      </a:lnTo>
                      <a:lnTo>
                        <a:pt x="577" y="170"/>
                      </a:lnTo>
                      <a:lnTo>
                        <a:pt x="577" y="170"/>
                      </a:lnTo>
                      <a:lnTo>
                        <a:pt x="577" y="172"/>
                      </a:lnTo>
                      <a:lnTo>
                        <a:pt x="579" y="172"/>
                      </a:lnTo>
                      <a:lnTo>
                        <a:pt x="579" y="172"/>
                      </a:lnTo>
                      <a:lnTo>
                        <a:pt x="579" y="172"/>
                      </a:lnTo>
                      <a:lnTo>
                        <a:pt x="579" y="172"/>
                      </a:lnTo>
                      <a:lnTo>
                        <a:pt x="581" y="172"/>
                      </a:lnTo>
                      <a:lnTo>
                        <a:pt x="581" y="174"/>
                      </a:lnTo>
                      <a:lnTo>
                        <a:pt x="581" y="174"/>
                      </a:lnTo>
                      <a:lnTo>
                        <a:pt x="581" y="174"/>
                      </a:lnTo>
                      <a:lnTo>
                        <a:pt x="581" y="174"/>
                      </a:lnTo>
                      <a:lnTo>
                        <a:pt x="581" y="176"/>
                      </a:lnTo>
                      <a:lnTo>
                        <a:pt x="583" y="176"/>
                      </a:lnTo>
                      <a:lnTo>
                        <a:pt x="583" y="176"/>
                      </a:lnTo>
                      <a:lnTo>
                        <a:pt x="583" y="176"/>
                      </a:lnTo>
                      <a:lnTo>
                        <a:pt x="583" y="176"/>
                      </a:lnTo>
                      <a:lnTo>
                        <a:pt x="583" y="178"/>
                      </a:lnTo>
                      <a:lnTo>
                        <a:pt x="585" y="178"/>
                      </a:lnTo>
                      <a:lnTo>
                        <a:pt x="585" y="178"/>
                      </a:lnTo>
                      <a:lnTo>
                        <a:pt x="587" y="178"/>
                      </a:lnTo>
                      <a:lnTo>
                        <a:pt x="587" y="176"/>
                      </a:lnTo>
                      <a:lnTo>
                        <a:pt x="587" y="176"/>
                      </a:lnTo>
                      <a:lnTo>
                        <a:pt x="587" y="176"/>
                      </a:lnTo>
                      <a:lnTo>
                        <a:pt x="587" y="176"/>
                      </a:lnTo>
                      <a:lnTo>
                        <a:pt x="589" y="176"/>
                      </a:lnTo>
                      <a:lnTo>
                        <a:pt x="589" y="176"/>
                      </a:lnTo>
                      <a:lnTo>
                        <a:pt x="589" y="176"/>
                      </a:lnTo>
                      <a:lnTo>
                        <a:pt x="589" y="178"/>
                      </a:lnTo>
                      <a:lnTo>
                        <a:pt x="589" y="178"/>
                      </a:lnTo>
                      <a:lnTo>
                        <a:pt x="589" y="178"/>
                      </a:lnTo>
                      <a:lnTo>
                        <a:pt x="589" y="180"/>
                      </a:lnTo>
                      <a:lnTo>
                        <a:pt x="589" y="180"/>
                      </a:lnTo>
                      <a:lnTo>
                        <a:pt x="589" y="180"/>
                      </a:lnTo>
                      <a:lnTo>
                        <a:pt x="591" y="180"/>
                      </a:lnTo>
                      <a:lnTo>
                        <a:pt x="591" y="180"/>
                      </a:lnTo>
                      <a:lnTo>
                        <a:pt x="591" y="180"/>
                      </a:lnTo>
                      <a:lnTo>
                        <a:pt x="591" y="178"/>
                      </a:lnTo>
                      <a:lnTo>
                        <a:pt x="591" y="178"/>
                      </a:lnTo>
                      <a:lnTo>
                        <a:pt x="591" y="178"/>
                      </a:lnTo>
                      <a:lnTo>
                        <a:pt x="591" y="178"/>
                      </a:lnTo>
                      <a:lnTo>
                        <a:pt x="593" y="178"/>
                      </a:lnTo>
                      <a:lnTo>
                        <a:pt x="593" y="180"/>
                      </a:lnTo>
                      <a:lnTo>
                        <a:pt x="593" y="180"/>
                      </a:lnTo>
                      <a:lnTo>
                        <a:pt x="593" y="180"/>
                      </a:lnTo>
                      <a:lnTo>
                        <a:pt x="593" y="180"/>
                      </a:lnTo>
                      <a:lnTo>
                        <a:pt x="593" y="182"/>
                      </a:lnTo>
                      <a:lnTo>
                        <a:pt x="593" y="182"/>
                      </a:lnTo>
                      <a:lnTo>
                        <a:pt x="595" y="182"/>
                      </a:lnTo>
                      <a:lnTo>
                        <a:pt x="595" y="182"/>
                      </a:lnTo>
                      <a:lnTo>
                        <a:pt x="595" y="182"/>
                      </a:lnTo>
                      <a:lnTo>
                        <a:pt x="595" y="182"/>
                      </a:lnTo>
                      <a:lnTo>
                        <a:pt x="597" y="182"/>
                      </a:lnTo>
                      <a:lnTo>
                        <a:pt x="597" y="182"/>
                      </a:lnTo>
                      <a:lnTo>
                        <a:pt x="597" y="180"/>
                      </a:lnTo>
                      <a:lnTo>
                        <a:pt x="597" y="180"/>
                      </a:lnTo>
                      <a:lnTo>
                        <a:pt x="597" y="180"/>
                      </a:lnTo>
                      <a:lnTo>
                        <a:pt x="598" y="180"/>
                      </a:lnTo>
                      <a:lnTo>
                        <a:pt x="598" y="180"/>
                      </a:lnTo>
                      <a:lnTo>
                        <a:pt x="598" y="180"/>
                      </a:lnTo>
                      <a:lnTo>
                        <a:pt x="598" y="182"/>
                      </a:lnTo>
                      <a:lnTo>
                        <a:pt x="598" y="182"/>
                      </a:lnTo>
                      <a:lnTo>
                        <a:pt x="598" y="182"/>
                      </a:lnTo>
                      <a:lnTo>
                        <a:pt x="598" y="184"/>
                      </a:lnTo>
                      <a:lnTo>
                        <a:pt x="600" y="184"/>
                      </a:lnTo>
                      <a:lnTo>
                        <a:pt x="600" y="184"/>
                      </a:lnTo>
                      <a:lnTo>
                        <a:pt x="600" y="184"/>
                      </a:lnTo>
                      <a:lnTo>
                        <a:pt x="600" y="186"/>
                      </a:lnTo>
                      <a:lnTo>
                        <a:pt x="600" y="186"/>
                      </a:lnTo>
                      <a:lnTo>
                        <a:pt x="600" y="188"/>
                      </a:lnTo>
                      <a:lnTo>
                        <a:pt x="602" y="188"/>
                      </a:lnTo>
                      <a:lnTo>
                        <a:pt x="602" y="188"/>
                      </a:lnTo>
                      <a:lnTo>
                        <a:pt x="602" y="190"/>
                      </a:lnTo>
                      <a:lnTo>
                        <a:pt x="602" y="190"/>
                      </a:lnTo>
                      <a:lnTo>
                        <a:pt x="602" y="190"/>
                      </a:lnTo>
                      <a:lnTo>
                        <a:pt x="602" y="190"/>
                      </a:lnTo>
                      <a:lnTo>
                        <a:pt x="602" y="190"/>
                      </a:lnTo>
                      <a:lnTo>
                        <a:pt x="602" y="190"/>
                      </a:lnTo>
                      <a:lnTo>
                        <a:pt x="604" y="190"/>
                      </a:lnTo>
                      <a:lnTo>
                        <a:pt x="604" y="190"/>
                      </a:lnTo>
                      <a:lnTo>
                        <a:pt x="604" y="188"/>
                      </a:lnTo>
                      <a:lnTo>
                        <a:pt x="604" y="188"/>
                      </a:lnTo>
                      <a:lnTo>
                        <a:pt x="604" y="190"/>
                      </a:lnTo>
                      <a:lnTo>
                        <a:pt x="604" y="190"/>
                      </a:lnTo>
                      <a:lnTo>
                        <a:pt x="606" y="190"/>
                      </a:lnTo>
                      <a:lnTo>
                        <a:pt x="606" y="190"/>
                      </a:lnTo>
                      <a:lnTo>
                        <a:pt x="606" y="190"/>
                      </a:lnTo>
                      <a:lnTo>
                        <a:pt x="606" y="191"/>
                      </a:lnTo>
                      <a:lnTo>
                        <a:pt x="606" y="191"/>
                      </a:lnTo>
                      <a:lnTo>
                        <a:pt x="606" y="191"/>
                      </a:lnTo>
                      <a:lnTo>
                        <a:pt x="608" y="191"/>
                      </a:lnTo>
                      <a:lnTo>
                        <a:pt x="608" y="193"/>
                      </a:lnTo>
                      <a:lnTo>
                        <a:pt x="608" y="193"/>
                      </a:lnTo>
                      <a:lnTo>
                        <a:pt x="608" y="191"/>
                      </a:lnTo>
                      <a:lnTo>
                        <a:pt x="608" y="191"/>
                      </a:lnTo>
                      <a:lnTo>
                        <a:pt x="610" y="191"/>
                      </a:lnTo>
                      <a:lnTo>
                        <a:pt x="610" y="191"/>
                      </a:lnTo>
                      <a:lnTo>
                        <a:pt x="610" y="193"/>
                      </a:lnTo>
                      <a:lnTo>
                        <a:pt x="610" y="193"/>
                      </a:lnTo>
                      <a:lnTo>
                        <a:pt x="612" y="193"/>
                      </a:lnTo>
                      <a:lnTo>
                        <a:pt x="612" y="193"/>
                      </a:lnTo>
                      <a:lnTo>
                        <a:pt x="612" y="193"/>
                      </a:lnTo>
                      <a:lnTo>
                        <a:pt x="614" y="193"/>
                      </a:lnTo>
                      <a:lnTo>
                        <a:pt x="614" y="195"/>
                      </a:lnTo>
                      <a:lnTo>
                        <a:pt x="614" y="195"/>
                      </a:lnTo>
                      <a:lnTo>
                        <a:pt x="614" y="195"/>
                      </a:lnTo>
                      <a:lnTo>
                        <a:pt x="614" y="197"/>
                      </a:lnTo>
                      <a:lnTo>
                        <a:pt x="614" y="197"/>
                      </a:lnTo>
                      <a:lnTo>
                        <a:pt x="614" y="197"/>
                      </a:lnTo>
                      <a:lnTo>
                        <a:pt x="616" y="197"/>
                      </a:lnTo>
                      <a:lnTo>
                        <a:pt x="616" y="197"/>
                      </a:lnTo>
                      <a:lnTo>
                        <a:pt x="616" y="195"/>
                      </a:lnTo>
                      <a:lnTo>
                        <a:pt x="616" y="195"/>
                      </a:lnTo>
                      <a:lnTo>
                        <a:pt x="616" y="193"/>
                      </a:lnTo>
                      <a:lnTo>
                        <a:pt x="616" y="193"/>
                      </a:lnTo>
                      <a:lnTo>
                        <a:pt x="618" y="193"/>
                      </a:lnTo>
                      <a:lnTo>
                        <a:pt x="618" y="195"/>
                      </a:lnTo>
                      <a:lnTo>
                        <a:pt x="618" y="195"/>
                      </a:lnTo>
                      <a:lnTo>
                        <a:pt x="618" y="195"/>
                      </a:lnTo>
                      <a:lnTo>
                        <a:pt x="618" y="195"/>
                      </a:lnTo>
                      <a:lnTo>
                        <a:pt x="618" y="197"/>
                      </a:lnTo>
                      <a:lnTo>
                        <a:pt x="620" y="197"/>
                      </a:lnTo>
                      <a:lnTo>
                        <a:pt x="620" y="197"/>
                      </a:lnTo>
                      <a:lnTo>
                        <a:pt x="620" y="197"/>
                      </a:lnTo>
                      <a:lnTo>
                        <a:pt x="621" y="197"/>
                      </a:lnTo>
                      <a:lnTo>
                        <a:pt x="621" y="197"/>
                      </a:lnTo>
                      <a:lnTo>
                        <a:pt x="620" y="197"/>
                      </a:lnTo>
                      <a:lnTo>
                        <a:pt x="620" y="197"/>
                      </a:lnTo>
                      <a:lnTo>
                        <a:pt x="620" y="197"/>
                      </a:lnTo>
                      <a:lnTo>
                        <a:pt x="620" y="197"/>
                      </a:lnTo>
                      <a:lnTo>
                        <a:pt x="620" y="197"/>
                      </a:lnTo>
                      <a:lnTo>
                        <a:pt x="620" y="197"/>
                      </a:lnTo>
                      <a:lnTo>
                        <a:pt x="620" y="199"/>
                      </a:lnTo>
                      <a:lnTo>
                        <a:pt x="620" y="199"/>
                      </a:lnTo>
                      <a:lnTo>
                        <a:pt x="621" y="199"/>
                      </a:lnTo>
                      <a:lnTo>
                        <a:pt x="621" y="199"/>
                      </a:lnTo>
                      <a:lnTo>
                        <a:pt x="621" y="199"/>
                      </a:lnTo>
                      <a:lnTo>
                        <a:pt x="623" y="199"/>
                      </a:lnTo>
                      <a:lnTo>
                        <a:pt x="623" y="199"/>
                      </a:lnTo>
                      <a:lnTo>
                        <a:pt x="623" y="199"/>
                      </a:lnTo>
                      <a:lnTo>
                        <a:pt x="623" y="199"/>
                      </a:lnTo>
                      <a:lnTo>
                        <a:pt x="623" y="199"/>
                      </a:lnTo>
                      <a:lnTo>
                        <a:pt x="623" y="199"/>
                      </a:lnTo>
                      <a:lnTo>
                        <a:pt x="623" y="197"/>
                      </a:lnTo>
                      <a:lnTo>
                        <a:pt x="623" y="197"/>
                      </a:lnTo>
                      <a:lnTo>
                        <a:pt x="623" y="197"/>
                      </a:lnTo>
                      <a:lnTo>
                        <a:pt x="623" y="197"/>
                      </a:lnTo>
                      <a:lnTo>
                        <a:pt x="623" y="195"/>
                      </a:lnTo>
                      <a:lnTo>
                        <a:pt x="623" y="195"/>
                      </a:lnTo>
                      <a:lnTo>
                        <a:pt x="623" y="195"/>
                      </a:lnTo>
                      <a:lnTo>
                        <a:pt x="623" y="195"/>
                      </a:lnTo>
                      <a:lnTo>
                        <a:pt x="623" y="195"/>
                      </a:lnTo>
                      <a:lnTo>
                        <a:pt x="625" y="195"/>
                      </a:lnTo>
                      <a:lnTo>
                        <a:pt x="625" y="195"/>
                      </a:lnTo>
                      <a:lnTo>
                        <a:pt x="625" y="197"/>
                      </a:lnTo>
                      <a:lnTo>
                        <a:pt x="625" y="197"/>
                      </a:lnTo>
                      <a:lnTo>
                        <a:pt x="625" y="197"/>
                      </a:lnTo>
                      <a:lnTo>
                        <a:pt x="625" y="197"/>
                      </a:lnTo>
                      <a:lnTo>
                        <a:pt x="625" y="197"/>
                      </a:lnTo>
                      <a:lnTo>
                        <a:pt x="627" y="197"/>
                      </a:lnTo>
                      <a:lnTo>
                        <a:pt x="627" y="197"/>
                      </a:lnTo>
                      <a:lnTo>
                        <a:pt x="627" y="197"/>
                      </a:lnTo>
                      <a:lnTo>
                        <a:pt x="627" y="199"/>
                      </a:lnTo>
                      <a:lnTo>
                        <a:pt x="629" y="199"/>
                      </a:lnTo>
                      <a:lnTo>
                        <a:pt x="629" y="199"/>
                      </a:lnTo>
                      <a:lnTo>
                        <a:pt x="629" y="199"/>
                      </a:lnTo>
                      <a:lnTo>
                        <a:pt x="629" y="201"/>
                      </a:lnTo>
                      <a:lnTo>
                        <a:pt x="629" y="201"/>
                      </a:lnTo>
                      <a:lnTo>
                        <a:pt x="629" y="199"/>
                      </a:lnTo>
                      <a:lnTo>
                        <a:pt x="627" y="199"/>
                      </a:lnTo>
                      <a:lnTo>
                        <a:pt x="627" y="201"/>
                      </a:lnTo>
                      <a:lnTo>
                        <a:pt x="627" y="201"/>
                      </a:lnTo>
                      <a:lnTo>
                        <a:pt x="629" y="201"/>
                      </a:lnTo>
                      <a:lnTo>
                        <a:pt x="629" y="203"/>
                      </a:lnTo>
                      <a:lnTo>
                        <a:pt x="627" y="203"/>
                      </a:lnTo>
                      <a:lnTo>
                        <a:pt x="627" y="203"/>
                      </a:lnTo>
                      <a:lnTo>
                        <a:pt x="627" y="201"/>
                      </a:lnTo>
                      <a:lnTo>
                        <a:pt x="625" y="201"/>
                      </a:lnTo>
                      <a:lnTo>
                        <a:pt x="625" y="201"/>
                      </a:lnTo>
                      <a:lnTo>
                        <a:pt x="625" y="203"/>
                      </a:lnTo>
                      <a:lnTo>
                        <a:pt x="625" y="203"/>
                      </a:lnTo>
                      <a:lnTo>
                        <a:pt x="625" y="203"/>
                      </a:lnTo>
                      <a:lnTo>
                        <a:pt x="623" y="203"/>
                      </a:lnTo>
                      <a:lnTo>
                        <a:pt x="623" y="203"/>
                      </a:lnTo>
                      <a:lnTo>
                        <a:pt x="623" y="205"/>
                      </a:lnTo>
                      <a:lnTo>
                        <a:pt x="623" y="205"/>
                      </a:lnTo>
                      <a:lnTo>
                        <a:pt x="623" y="205"/>
                      </a:lnTo>
                      <a:lnTo>
                        <a:pt x="625" y="205"/>
                      </a:lnTo>
                      <a:lnTo>
                        <a:pt x="625" y="205"/>
                      </a:lnTo>
                      <a:lnTo>
                        <a:pt x="623" y="205"/>
                      </a:lnTo>
                      <a:lnTo>
                        <a:pt x="623" y="207"/>
                      </a:lnTo>
                      <a:lnTo>
                        <a:pt x="623" y="207"/>
                      </a:lnTo>
                      <a:lnTo>
                        <a:pt x="623" y="207"/>
                      </a:lnTo>
                      <a:lnTo>
                        <a:pt x="623" y="207"/>
                      </a:lnTo>
                      <a:lnTo>
                        <a:pt x="623" y="207"/>
                      </a:lnTo>
                      <a:lnTo>
                        <a:pt x="623" y="205"/>
                      </a:lnTo>
                      <a:lnTo>
                        <a:pt x="621" y="205"/>
                      </a:lnTo>
                      <a:lnTo>
                        <a:pt x="621" y="205"/>
                      </a:lnTo>
                      <a:lnTo>
                        <a:pt x="621" y="205"/>
                      </a:lnTo>
                      <a:lnTo>
                        <a:pt x="621" y="205"/>
                      </a:lnTo>
                      <a:lnTo>
                        <a:pt x="620" y="205"/>
                      </a:lnTo>
                      <a:lnTo>
                        <a:pt x="620" y="207"/>
                      </a:lnTo>
                      <a:lnTo>
                        <a:pt x="620" y="207"/>
                      </a:lnTo>
                      <a:lnTo>
                        <a:pt x="621" y="207"/>
                      </a:lnTo>
                      <a:lnTo>
                        <a:pt x="621" y="209"/>
                      </a:lnTo>
                      <a:lnTo>
                        <a:pt x="621" y="209"/>
                      </a:lnTo>
                      <a:lnTo>
                        <a:pt x="621" y="209"/>
                      </a:lnTo>
                      <a:lnTo>
                        <a:pt x="621" y="211"/>
                      </a:lnTo>
                      <a:lnTo>
                        <a:pt x="623" y="211"/>
                      </a:lnTo>
                      <a:lnTo>
                        <a:pt x="623" y="211"/>
                      </a:lnTo>
                      <a:lnTo>
                        <a:pt x="623" y="211"/>
                      </a:lnTo>
                      <a:lnTo>
                        <a:pt x="623" y="211"/>
                      </a:lnTo>
                      <a:lnTo>
                        <a:pt x="623" y="213"/>
                      </a:lnTo>
                      <a:lnTo>
                        <a:pt x="625" y="213"/>
                      </a:lnTo>
                      <a:lnTo>
                        <a:pt x="625" y="213"/>
                      </a:lnTo>
                      <a:lnTo>
                        <a:pt x="625" y="213"/>
                      </a:lnTo>
                      <a:lnTo>
                        <a:pt x="625" y="213"/>
                      </a:lnTo>
                      <a:lnTo>
                        <a:pt x="627" y="213"/>
                      </a:lnTo>
                      <a:lnTo>
                        <a:pt x="627" y="213"/>
                      </a:lnTo>
                      <a:lnTo>
                        <a:pt x="627" y="214"/>
                      </a:lnTo>
                      <a:lnTo>
                        <a:pt x="627" y="214"/>
                      </a:lnTo>
                      <a:lnTo>
                        <a:pt x="629" y="214"/>
                      </a:lnTo>
                      <a:lnTo>
                        <a:pt x="629" y="214"/>
                      </a:lnTo>
                      <a:lnTo>
                        <a:pt x="629" y="214"/>
                      </a:lnTo>
                      <a:lnTo>
                        <a:pt x="629" y="216"/>
                      </a:lnTo>
                      <a:lnTo>
                        <a:pt x="629" y="216"/>
                      </a:lnTo>
                      <a:lnTo>
                        <a:pt x="629" y="216"/>
                      </a:lnTo>
                      <a:lnTo>
                        <a:pt x="629" y="218"/>
                      </a:lnTo>
                      <a:lnTo>
                        <a:pt x="629" y="218"/>
                      </a:lnTo>
                      <a:lnTo>
                        <a:pt x="631" y="218"/>
                      </a:lnTo>
                      <a:lnTo>
                        <a:pt x="631" y="220"/>
                      </a:lnTo>
                      <a:lnTo>
                        <a:pt x="631" y="220"/>
                      </a:lnTo>
                      <a:lnTo>
                        <a:pt x="631" y="220"/>
                      </a:lnTo>
                      <a:lnTo>
                        <a:pt x="631" y="220"/>
                      </a:lnTo>
                      <a:lnTo>
                        <a:pt x="631" y="222"/>
                      </a:lnTo>
                      <a:lnTo>
                        <a:pt x="631" y="222"/>
                      </a:lnTo>
                      <a:lnTo>
                        <a:pt x="631" y="224"/>
                      </a:lnTo>
                      <a:lnTo>
                        <a:pt x="631" y="224"/>
                      </a:lnTo>
                      <a:lnTo>
                        <a:pt x="631" y="224"/>
                      </a:lnTo>
                      <a:lnTo>
                        <a:pt x="633" y="224"/>
                      </a:lnTo>
                      <a:lnTo>
                        <a:pt x="633" y="224"/>
                      </a:lnTo>
                      <a:lnTo>
                        <a:pt x="633" y="224"/>
                      </a:lnTo>
                      <a:lnTo>
                        <a:pt x="635" y="224"/>
                      </a:lnTo>
                      <a:lnTo>
                        <a:pt x="635" y="224"/>
                      </a:lnTo>
                      <a:lnTo>
                        <a:pt x="635" y="226"/>
                      </a:lnTo>
                      <a:lnTo>
                        <a:pt x="635" y="226"/>
                      </a:lnTo>
                      <a:lnTo>
                        <a:pt x="635" y="228"/>
                      </a:lnTo>
                      <a:lnTo>
                        <a:pt x="635" y="228"/>
                      </a:lnTo>
                      <a:lnTo>
                        <a:pt x="635" y="228"/>
                      </a:lnTo>
                      <a:lnTo>
                        <a:pt x="635" y="228"/>
                      </a:lnTo>
                      <a:lnTo>
                        <a:pt x="633" y="228"/>
                      </a:lnTo>
                      <a:lnTo>
                        <a:pt x="633" y="230"/>
                      </a:lnTo>
                      <a:lnTo>
                        <a:pt x="633" y="230"/>
                      </a:lnTo>
                      <a:lnTo>
                        <a:pt x="635" y="230"/>
                      </a:lnTo>
                      <a:lnTo>
                        <a:pt x="635" y="230"/>
                      </a:lnTo>
                      <a:lnTo>
                        <a:pt x="633" y="230"/>
                      </a:lnTo>
                      <a:lnTo>
                        <a:pt x="633" y="232"/>
                      </a:lnTo>
                      <a:lnTo>
                        <a:pt x="635" y="232"/>
                      </a:lnTo>
                      <a:lnTo>
                        <a:pt x="635" y="232"/>
                      </a:lnTo>
                      <a:lnTo>
                        <a:pt x="635" y="234"/>
                      </a:lnTo>
                      <a:lnTo>
                        <a:pt x="635" y="234"/>
                      </a:lnTo>
                      <a:lnTo>
                        <a:pt x="635" y="236"/>
                      </a:lnTo>
                      <a:lnTo>
                        <a:pt x="635" y="236"/>
                      </a:lnTo>
                      <a:lnTo>
                        <a:pt x="635" y="236"/>
                      </a:lnTo>
                      <a:lnTo>
                        <a:pt x="635" y="237"/>
                      </a:lnTo>
                      <a:lnTo>
                        <a:pt x="635" y="237"/>
                      </a:lnTo>
                      <a:lnTo>
                        <a:pt x="635" y="237"/>
                      </a:lnTo>
                      <a:lnTo>
                        <a:pt x="635" y="237"/>
                      </a:lnTo>
                      <a:lnTo>
                        <a:pt x="637" y="237"/>
                      </a:lnTo>
                      <a:lnTo>
                        <a:pt x="637" y="239"/>
                      </a:lnTo>
                      <a:lnTo>
                        <a:pt x="635" y="239"/>
                      </a:lnTo>
                      <a:lnTo>
                        <a:pt x="635" y="239"/>
                      </a:lnTo>
                      <a:lnTo>
                        <a:pt x="637" y="239"/>
                      </a:lnTo>
                      <a:lnTo>
                        <a:pt x="637" y="241"/>
                      </a:lnTo>
                      <a:lnTo>
                        <a:pt x="637" y="241"/>
                      </a:lnTo>
                      <a:lnTo>
                        <a:pt x="637" y="241"/>
                      </a:lnTo>
                      <a:lnTo>
                        <a:pt x="637" y="243"/>
                      </a:lnTo>
                      <a:lnTo>
                        <a:pt x="637" y="243"/>
                      </a:lnTo>
                      <a:lnTo>
                        <a:pt x="639" y="243"/>
                      </a:lnTo>
                      <a:lnTo>
                        <a:pt x="639" y="243"/>
                      </a:lnTo>
                      <a:lnTo>
                        <a:pt x="639" y="243"/>
                      </a:lnTo>
                      <a:lnTo>
                        <a:pt x="641" y="243"/>
                      </a:lnTo>
                      <a:lnTo>
                        <a:pt x="641" y="243"/>
                      </a:lnTo>
                      <a:lnTo>
                        <a:pt x="641" y="243"/>
                      </a:lnTo>
                      <a:lnTo>
                        <a:pt x="641" y="241"/>
                      </a:lnTo>
                      <a:lnTo>
                        <a:pt x="641" y="241"/>
                      </a:lnTo>
                      <a:lnTo>
                        <a:pt x="641" y="241"/>
                      </a:lnTo>
                      <a:lnTo>
                        <a:pt x="641" y="239"/>
                      </a:lnTo>
                      <a:lnTo>
                        <a:pt x="641" y="239"/>
                      </a:lnTo>
                      <a:lnTo>
                        <a:pt x="641" y="237"/>
                      </a:lnTo>
                      <a:lnTo>
                        <a:pt x="641" y="237"/>
                      </a:lnTo>
                      <a:lnTo>
                        <a:pt x="641" y="237"/>
                      </a:lnTo>
                      <a:lnTo>
                        <a:pt x="641" y="237"/>
                      </a:lnTo>
                      <a:lnTo>
                        <a:pt x="641" y="237"/>
                      </a:lnTo>
                      <a:lnTo>
                        <a:pt x="639" y="237"/>
                      </a:lnTo>
                      <a:lnTo>
                        <a:pt x="639" y="236"/>
                      </a:lnTo>
                      <a:lnTo>
                        <a:pt x="639" y="236"/>
                      </a:lnTo>
                      <a:lnTo>
                        <a:pt x="641" y="236"/>
                      </a:lnTo>
                      <a:lnTo>
                        <a:pt x="641" y="236"/>
                      </a:lnTo>
                      <a:lnTo>
                        <a:pt x="641" y="236"/>
                      </a:lnTo>
                      <a:lnTo>
                        <a:pt x="641" y="236"/>
                      </a:lnTo>
                      <a:lnTo>
                        <a:pt x="641" y="237"/>
                      </a:lnTo>
                      <a:lnTo>
                        <a:pt x="641" y="237"/>
                      </a:lnTo>
                      <a:lnTo>
                        <a:pt x="642" y="237"/>
                      </a:lnTo>
                      <a:lnTo>
                        <a:pt x="642" y="237"/>
                      </a:lnTo>
                      <a:lnTo>
                        <a:pt x="642" y="236"/>
                      </a:lnTo>
                      <a:lnTo>
                        <a:pt x="642" y="236"/>
                      </a:lnTo>
                      <a:lnTo>
                        <a:pt x="642" y="237"/>
                      </a:lnTo>
                      <a:lnTo>
                        <a:pt x="642" y="237"/>
                      </a:lnTo>
                      <a:lnTo>
                        <a:pt x="644" y="237"/>
                      </a:lnTo>
                      <a:lnTo>
                        <a:pt x="644" y="237"/>
                      </a:lnTo>
                      <a:lnTo>
                        <a:pt x="644" y="237"/>
                      </a:lnTo>
                      <a:lnTo>
                        <a:pt x="644" y="239"/>
                      </a:lnTo>
                      <a:lnTo>
                        <a:pt x="644" y="239"/>
                      </a:lnTo>
                      <a:lnTo>
                        <a:pt x="644" y="239"/>
                      </a:lnTo>
                      <a:lnTo>
                        <a:pt x="646" y="239"/>
                      </a:lnTo>
                      <a:lnTo>
                        <a:pt x="646" y="241"/>
                      </a:lnTo>
                      <a:lnTo>
                        <a:pt x="646" y="241"/>
                      </a:lnTo>
                      <a:lnTo>
                        <a:pt x="646" y="241"/>
                      </a:lnTo>
                      <a:lnTo>
                        <a:pt x="646" y="241"/>
                      </a:lnTo>
                      <a:lnTo>
                        <a:pt x="646" y="241"/>
                      </a:lnTo>
                      <a:lnTo>
                        <a:pt x="646" y="239"/>
                      </a:lnTo>
                      <a:lnTo>
                        <a:pt x="648" y="239"/>
                      </a:lnTo>
                      <a:lnTo>
                        <a:pt x="648" y="239"/>
                      </a:lnTo>
                      <a:lnTo>
                        <a:pt x="648" y="239"/>
                      </a:lnTo>
                      <a:lnTo>
                        <a:pt x="650" y="239"/>
                      </a:lnTo>
                      <a:lnTo>
                        <a:pt x="650" y="239"/>
                      </a:lnTo>
                      <a:lnTo>
                        <a:pt x="650" y="241"/>
                      </a:lnTo>
                      <a:lnTo>
                        <a:pt x="650" y="241"/>
                      </a:lnTo>
                      <a:lnTo>
                        <a:pt x="650" y="239"/>
                      </a:lnTo>
                      <a:lnTo>
                        <a:pt x="650" y="239"/>
                      </a:lnTo>
                      <a:lnTo>
                        <a:pt x="650" y="239"/>
                      </a:lnTo>
                      <a:lnTo>
                        <a:pt x="652" y="239"/>
                      </a:lnTo>
                      <a:lnTo>
                        <a:pt x="652" y="239"/>
                      </a:lnTo>
                      <a:lnTo>
                        <a:pt x="652" y="239"/>
                      </a:lnTo>
                      <a:lnTo>
                        <a:pt x="652" y="241"/>
                      </a:lnTo>
                      <a:lnTo>
                        <a:pt x="652" y="241"/>
                      </a:lnTo>
                      <a:lnTo>
                        <a:pt x="652" y="241"/>
                      </a:lnTo>
                      <a:lnTo>
                        <a:pt x="654" y="241"/>
                      </a:lnTo>
                      <a:lnTo>
                        <a:pt x="654" y="241"/>
                      </a:lnTo>
                      <a:lnTo>
                        <a:pt x="654" y="243"/>
                      </a:lnTo>
                      <a:lnTo>
                        <a:pt x="656" y="243"/>
                      </a:lnTo>
                      <a:lnTo>
                        <a:pt x="656" y="243"/>
                      </a:lnTo>
                      <a:lnTo>
                        <a:pt x="656" y="243"/>
                      </a:lnTo>
                      <a:lnTo>
                        <a:pt x="656" y="245"/>
                      </a:lnTo>
                      <a:lnTo>
                        <a:pt x="656" y="245"/>
                      </a:lnTo>
                      <a:lnTo>
                        <a:pt x="656" y="245"/>
                      </a:lnTo>
                      <a:lnTo>
                        <a:pt x="656" y="245"/>
                      </a:lnTo>
                      <a:lnTo>
                        <a:pt x="656" y="247"/>
                      </a:lnTo>
                      <a:lnTo>
                        <a:pt x="658" y="247"/>
                      </a:lnTo>
                      <a:lnTo>
                        <a:pt x="658" y="247"/>
                      </a:lnTo>
                      <a:lnTo>
                        <a:pt x="656" y="247"/>
                      </a:lnTo>
                      <a:lnTo>
                        <a:pt x="656" y="249"/>
                      </a:lnTo>
                      <a:lnTo>
                        <a:pt x="658" y="249"/>
                      </a:lnTo>
                      <a:lnTo>
                        <a:pt x="658" y="249"/>
                      </a:lnTo>
                      <a:lnTo>
                        <a:pt x="658" y="249"/>
                      </a:lnTo>
                      <a:lnTo>
                        <a:pt x="658" y="251"/>
                      </a:lnTo>
                      <a:lnTo>
                        <a:pt x="658" y="251"/>
                      </a:lnTo>
                      <a:lnTo>
                        <a:pt x="658" y="251"/>
                      </a:lnTo>
                      <a:lnTo>
                        <a:pt x="658" y="253"/>
                      </a:lnTo>
                      <a:lnTo>
                        <a:pt x="658" y="253"/>
                      </a:lnTo>
                      <a:lnTo>
                        <a:pt x="658" y="253"/>
                      </a:lnTo>
                      <a:lnTo>
                        <a:pt x="656" y="253"/>
                      </a:lnTo>
                      <a:lnTo>
                        <a:pt x="656" y="255"/>
                      </a:lnTo>
                      <a:lnTo>
                        <a:pt x="658" y="255"/>
                      </a:lnTo>
                      <a:lnTo>
                        <a:pt x="658" y="255"/>
                      </a:lnTo>
                      <a:lnTo>
                        <a:pt x="656" y="255"/>
                      </a:lnTo>
                      <a:lnTo>
                        <a:pt x="656" y="257"/>
                      </a:lnTo>
                      <a:lnTo>
                        <a:pt x="656" y="257"/>
                      </a:lnTo>
                      <a:lnTo>
                        <a:pt x="656" y="259"/>
                      </a:lnTo>
                      <a:lnTo>
                        <a:pt x="656" y="259"/>
                      </a:lnTo>
                      <a:lnTo>
                        <a:pt x="658" y="259"/>
                      </a:lnTo>
                      <a:lnTo>
                        <a:pt x="658" y="260"/>
                      </a:lnTo>
                      <a:lnTo>
                        <a:pt x="658" y="260"/>
                      </a:lnTo>
                      <a:lnTo>
                        <a:pt x="658" y="260"/>
                      </a:lnTo>
                      <a:lnTo>
                        <a:pt x="658" y="260"/>
                      </a:lnTo>
                      <a:lnTo>
                        <a:pt x="658" y="259"/>
                      </a:lnTo>
                      <a:lnTo>
                        <a:pt x="658" y="259"/>
                      </a:lnTo>
                      <a:lnTo>
                        <a:pt x="658" y="257"/>
                      </a:lnTo>
                      <a:lnTo>
                        <a:pt x="658" y="257"/>
                      </a:lnTo>
                      <a:lnTo>
                        <a:pt x="658" y="257"/>
                      </a:lnTo>
                      <a:lnTo>
                        <a:pt x="658" y="257"/>
                      </a:lnTo>
                      <a:lnTo>
                        <a:pt x="660" y="257"/>
                      </a:lnTo>
                      <a:lnTo>
                        <a:pt x="660" y="259"/>
                      </a:lnTo>
                      <a:lnTo>
                        <a:pt x="658" y="259"/>
                      </a:lnTo>
                      <a:lnTo>
                        <a:pt x="658" y="259"/>
                      </a:lnTo>
                      <a:lnTo>
                        <a:pt x="660" y="259"/>
                      </a:lnTo>
                      <a:lnTo>
                        <a:pt x="660" y="259"/>
                      </a:lnTo>
                      <a:lnTo>
                        <a:pt x="660" y="260"/>
                      </a:lnTo>
                      <a:lnTo>
                        <a:pt x="660" y="260"/>
                      </a:lnTo>
                      <a:lnTo>
                        <a:pt x="660" y="260"/>
                      </a:lnTo>
                      <a:lnTo>
                        <a:pt x="660" y="260"/>
                      </a:lnTo>
                      <a:lnTo>
                        <a:pt x="660" y="260"/>
                      </a:lnTo>
                      <a:lnTo>
                        <a:pt x="658" y="260"/>
                      </a:lnTo>
                      <a:lnTo>
                        <a:pt x="658" y="260"/>
                      </a:lnTo>
                      <a:lnTo>
                        <a:pt x="658" y="262"/>
                      </a:lnTo>
                      <a:lnTo>
                        <a:pt x="658" y="262"/>
                      </a:lnTo>
                      <a:lnTo>
                        <a:pt x="658" y="262"/>
                      </a:lnTo>
                      <a:lnTo>
                        <a:pt x="658" y="262"/>
                      </a:lnTo>
                      <a:lnTo>
                        <a:pt x="658" y="264"/>
                      </a:lnTo>
                      <a:lnTo>
                        <a:pt x="658" y="264"/>
                      </a:lnTo>
                      <a:lnTo>
                        <a:pt x="658" y="264"/>
                      </a:lnTo>
                      <a:lnTo>
                        <a:pt x="658" y="266"/>
                      </a:lnTo>
                      <a:lnTo>
                        <a:pt x="658" y="266"/>
                      </a:lnTo>
                      <a:lnTo>
                        <a:pt x="658" y="268"/>
                      </a:lnTo>
                      <a:lnTo>
                        <a:pt x="658" y="268"/>
                      </a:lnTo>
                      <a:lnTo>
                        <a:pt x="660" y="268"/>
                      </a:lnTo>
                      <a:lnTo>
                        <a:pt x="660" y="266"/>
                      </a:lnTo>
                      <a:lnTo>
                        <a:pt x="660" y="266"/>
                      </a:lnTo>
                      <a:lnTo>
                        <a:pt x="660" y="266"/>
                      </a:lnTo>
                      <a:lnTo>
                        <a:pt x="660" y="264"/>
                      </a:lnTo>
                      <a:lnTo>
                        <a:pt x="662" y="264"/>
                      </a:lnTo>
                      <a:lnTo>
                        <a:pt x="662" y="264"/>
                      </a:lnTo>
                      <a:lnTo>
                        <a:pt x="662" y="266"/>
                      </a:lnTo>
                      <a:lnTo>
                        <a:pt x="662" y="266"/>
                      </a:lnTo>
                      <a:lnTo>
                        <a:pt x="664" y="266"/>
                      </a:lnTo>
                      <a:lnTo>
                        <a:pt x="664" y="266"/>
                      </a:lnTo>
                      <a:lnTo>
                        <a:pt x="664" y="266"/>
                      </a:lnTo>
                      <a:lnTo>
                        <a:pt x="664" y="266"/>
                      </a:lnTo>
                      <a:lnTo>
                        <a:pt x="665" y="266"/>
                      </a:lnTo>
                      <a:lnTo>
                        <a:pt x="665" y="268"/>
                      </a:lnTo>
                      <a:lnTo>
                        <a:pt x="664" y="268"/>
                      </a:lnTo>
                      <a:lnTo>
                        <a:pt x="664" y="268"/>
                      </a:lnTo>
                      <a:lnTo>
                        <a:pt x="664" y="268"/>
                      </a:lnTo>
                      <a:lnTo>
                        <a:pt x="665" y="268"/>
                      </a:lnTo>
                      <a:lnTo>
                        <a:pt x="665" y="270"/>
                      </a:lnTo>
                      <a:lnTo>
                        <a:pt x="665" y="270"/>
                      </a:lnTo>
                      <a:lnTo>
                        <a:pt x="665" y="270"/>
                      </a:lnTo>
                      <a:lnTo>
                        <a:pt x="665" y="272"/>
                      </a:lnTo>
                      <a:lnTo>
                        <a:pt x="667" y="272"/>
                      </a:lnTo>
                      <a:lnTo>
                        <a:pt x="667" y="272"/>
                      </a:lnTo>
                      <a:lnTo>
                        <a:pt x="667" y="272"/>
                      </a:lnTo>
                      <a:lnTo>
                        <a:pt x="667" y="274"/>
                      </a:lnTo>
                      <a:lnTo>
                        <a:pt x="667" y="274"/>
                      </a:lnTo>
                      <a:lnTo>
                        <a:pt x="667" y="276"/>
                      </a:lnTo>
                      <a:lnTo>
                        <a:pt x="667" y="276"/>
                      </a:lnTo>
                      <a:lnTo>
                        <a:pt x="667" y="276"/>
                      </a:lnTo>
                      <a:lnTo>
                        <a:pt x="669" y="276"/>
                      </a:lnTo>
                      <a:lnTo>
                        <a:pt x="669" y="276"/>
                      </a:lnTo>
                      <a:lnTo>
                        <a:pt x="669" y="276"/>
                      </a:lnTo>
                      <a:lnTo>
                        <a:pt x="669" y="276"/>
                      </a:lnTo>
                      <a:lnTo>
                        <a:pt x="669" y="276"/>
                      </a:lnTo>
                      <a:lnTo>
                        <a:pt x="671" y="276"/>
                      </a:lnTo>
                      <a:lnTo>
                        <a:pt x="671" y="276"/>
                      </a:lnTo>
                      <a:lnTo>
                        <a:pt x="673" y="276"/>
                      </a:lnTo>
                      <a:lnTo>
                        <a:pt x="673" y="276"/>
                      </a:lnTo>
                      <a:lnTo>
                        <a:pt x="673" y="276"/>
                      </a:lnTo>
                      <a:lnTo>
                        <a:pt x="673" y="276"/>
                      </a:lnTo>
                      <a:lnTo>
                        <a:pt x="673" y="278"/>
                      </a:lnTo>
                      <a:lnTo>
                        <a:pt x="673" y="278"/>
                      </a:lnTo>
                      <a:lnTo>
                        <a:pt x="673" y="280"/>
                      </a:lnTo>
                      <a:lnTo>
                        <a:pt x="675" y="280"/>
                      </a:lnTo>
                      <a:lnTo>
                        <a:pt x="675" y="280"/>
                      </a:lnTo>
                      <a:lnTo>
                        <a:pt x="677" y="280"/>
                      </a:lnTo>
                      <a:lnTo>
                        <a:pt x="677" y="280"/>
                      </a:lnTo>
                      <a:lnTo>
                        <a:pt x="677" y="282"/>
                      </a:lnTo>
                      <a:lnTo>
                        <a:pt x="677" y="282"/>
                      </a:lnTo>
                      <a:lnTo>
                        <a:pt x="677" y="282"/>
                      </a:lnTo>
                      <a:lnTo>
                        <a:pt x="677" y="283"/>
                      </a:lnTo>
                      <a:lnTo>
                        <a:pt x="677" y="283"/>
                      </a:lnTo>
                      <a:lnTo>
                        <a:pt x="677" y="283"/>
                      </a:lnTo>
                      <a:lnTo>
                        <a:pt x="677" y="285"/>
                      </a:lnTo>
                      <a:lnTo>
                        <a:pt x="677" y="285"/>
                      </a:lnTo>
                      <a:lnTo>
                        <a:pt x="679" y="285"/>
                      </a:lnTo>
                      <a:lnTo>
                        <a:pt x="679" y="285"/>
                      </a:lnTo>
                      <a:lnTo>
                        <a:pt x="679" y="287"/>
                      </a:lnTo>
                      <a:lnTo>
                        <a:pt x="679" y="287"/>
                      </a:lnTo>
                      <a:lnTo>
                        <a:pt x="679" y="287"/>
                      </a:lnTo>
                      <a:lnTo>
                        <a:pt x="679" y="287"/>
                      </a:lnTo>
                      <a:lnTo>
                        <a:pt x="679" y="289"/>
                      </a:lnTo>
                      <a:lnTo>
                        <a:pt x="681" y="289"/>
                      </a:lnTo>
                      <a:lnTo>
                        <a:pt x="681" y="289"/>
                      </a:lnTo>
                      <a:lnTo>
                        <a:pt x="681" y="289"/>
                      </a:lnTo>
                      <a:lnTo>
                        <a:pt x="683" y="289"/>
                      </a:lnTo>
                      <a:lnTo>
                        <a:pt x="683" y="291"/>
                      </a:lnTo>
                      <a:lnTo>
                        <a:pt x="683" y="291"/>
                      </a:lnTo>
                      <a:lnTo>
                        <a:pt x="683" y="291"/>
                      </a:lnTo>
                      <a:lnTo>
                        <a:pt x="683" y="291"/>
                      </a:lnTo>
                      <a:lnTo>
                        <a:pt x="685" y="291"/>
                      </a:lnTo>
                      <a:lnTo>
                        <a:pt x="685" y="291"/>
                      </a:lnTo>
                      <a:lnTo>
                        <a:pt x="685" y="293"/>
                      </a:lnTo>
                      <a:lnTo>
                        <a:pt x="685" y="293"/>
                      </a:lnTo>
                      <a:lnTo>
                        <a:pt x="685" y="293"/>
                      </a:lnTo>
                      <a:lnTo>
                        <a:pt x="686" y="293"/>
                      </a:lnTo>
                      <a:lnTo>
                        <a:pt x="686" y="293"/>
                      </a:lnTo>
                      <a:lnTo>
                        <a:pt x="686" y="295"/>
                      </a:lnTo>
                      <a:lnTo>
                        <a:pt x="686" y="295"/>
                      </a:lnTo>
                      <a:lnTo>
                        <a:pt x="686" y="297"/>
                      </a:lnTo>
                      <a:lnTo>
                        <a:pt x="686" y="297"/>
                      </a:lnTo>
                      <a:lnTo>
                        <a:pt x="686" y="297"/>
                      </a:lnTo>
                      <a:lnTo>
                        <a:pt x="686" y="299"/>
                      </a:lnTo>
                      <a:lnTo>
                        <a:pt x="688" y="299"/>
                      </a:lnTo>
                      <a:lnTo>
                        <a:pt x="688" y="299"/>
                      </a:lnTo>
                      <a:lnTo>
                        <a:pt x="688" y="299"/>
                      </a:lnTo>
                      <a:lnTo>
                        <a:pt x="688" y="301"/>
                      </a:lnTo>
                      <a:lnTo>
                        <a:pt x="688" y="301"/>
                      </a:lnTo>
                      <a:lnTo>
                        <a:pt x="688" y="301"/>
                      </a:lnTo>
                      <a:lnTo>
                        <a:pt x="688" y="301"/>
                      </a:lnTo>
                      <a:lnTo>
                        <a:pt x="690" y="301"/>
                      </a:lnTo>
                      <a:lnTo>
                        <a:pt x="690" y="303"/>
                      </a:lnTo>
                      <a:lnTo>
                        <a:pt x="690" y="303"/>
                      </a:lnTo>
                      <a:lnTo>
                        <a:pt x="690" y="303"/>
                      </a:lnTo>
                      <a:lnTo>
                        <a:pt x="690" y="301"/>
                      </a:lnTo>
                      <a:lnTo>
                        <a:pt x="692" y="301"/>
                      </a:lnTo>
                      <a:lnTo>
                        <a:pt x="692" y="303"/>
                      </a:lnTo>
                      <a:lnTo>
                        <a:pt x="692" y="303"/>
                      </a:lnTo>
                      <a:lnTo>
                        <a:pt x="694" y="303"/>
                      </a:lnTo>
                      <a:lnTo>
                        <a:pt x="694" y="303"/>
                      </a:lnTo>
                      <a:lnTo>
                        <a:pt x="694" y="301"/>
                      </a:lnTo>
                      <a:lnTo>
                        <a:pt x="694" y="301"/>
                      </a:lnTo>
                      <a:lnTo>
                        <a:pt x="694" y="301"/>
                      </a:lnTo>
                      <a:lnTo>
                        <a:pt x="696" y="301"/>
                      </a:lnTo>
                      <a:lnTo>
                        <a:pt x="696" y="301"/>
                      </a:lnTo>
                      <a:lnTo>
                        <a:pt x="696" y="301"/>
                      </a:lnTo>
                      <a:lnTo>
                        <a:pt x="696" y="299"/>
                      </a:lnTo>
                      <a:lnTo>
                        <a:pt x="696" y="299"/>
                      </a:lnTo>
                      <a:lnTo>
                        <a:pt x="696" y="299"/>
                      </a:lnTo>
                      <a:lnTo>
                        <a:pt x="698" y="299"/>
                      </a:lnTo>
                      <a:lnTo>
                        <a:pt x="698" y="297"/>
                      </a:lnTo>
                      <a:lnTo>
                        <a:pt x="698" y="297"/>
                      </a:lnTo>
                      <a:lnTo>
                        <a:pt x="698" y="297"/>
                      </a:lnTo>
                      <a:lnTo>
                        <a:pt x="698" y="295"/>
                      </a:lnTo>
                      <a:lnTo>
                        <a:pt x="698" y="295"/>
                      </a:lnTo>
                      <a:lnTo>
                        <a:pt x="698" y="295"/>
                      </a:lnTo>
                      <a:lnTo>
                        <a:pt x="696" y="295"/>
                      </a:lnTo>
                      <a:lnTo>
                        <a:pt x="696" y="293"/>
                      </a:lnTo>
                      <a:lnTo>
                        <a:pt x="696" y="293"/>
                      </a:lnTo>
                      <a:lnTo>
                        <a:pt x="696" y="293"/>
                      </a:lnTo>
                      <a:lnTo>
                        <a:pt x="696" y="293"/>
                      </a:lnTo>
                      <a:lnTo>
                        <a:pt x="696" y="293"/>
                      </a:lnTo>
                      <a:lnTo>
                        <a:pt x="698" y="293"/>
                      </a:lnTo>
                      <a:lnTo>
                        <a:pt x="698" y="291"/>
                      </a:lnTo>
                      <a:lnTo>
                        <a:pt x="698" y="291"/>
                      </a:lnTo>
                      <a:lnTo>
                        <a:pt x="698" y="291"/>
                      </a:lnTo>
                      <a:lnTo>
                        <a:pt x="700" y="291"/>
                      </a:lnTo>
                      <a:lnTo>
                        <a:pt x="700" y="291"/>
                      </a:lnTo>
                      <a:lnTo>
                        <a:pt x="700" y="291"/>
                      </a:lnTo>
                      <a:lnTo>
                        <a:pt x="700" y="293"/>
                      </a:lnTo>
                      <a:lnTo>
                        <a:pt x="700" y="293"/>
                      </a:lnTo>
                      <a:lnTo>
                        <a:pt x="700" y="293"/>
                      </a:lnTo>
                      <a:lnTo>
                        <a:pt x="700" y="295"/>
                      </a:lnTo>
                      <a:lnTo>
                        <a:pt x="700" y="295"/>
                      </a:lnTo>
                      <a:lnTo>
                        <a:pt x="700" y="295"/>
                      </a:lnTo>
                      <a:lnTo>
                        <a:pt x="700" y="297"/>
                      </a:lnTo>
                      <a:lnTo>
                        <a:pt x="702" y="297"/>
                      </a:lnTo>
                      <a:lnTo>
                        <a:pt x="702" y="297"/>
                      </a:lnTo>
                      <a:lnTo>
                        <a:pt x="702" y="299"/>
                      </a:lnTo>
                      <a:lnTo>
                        <a:pt x="702" y="299"/>
                      </a:lnTo>
                      <a:lnTo>
                        <a:pt x="700" y="299"/>
                      </a:lnTo>
                      <a:lnTo>
                        <a:pt x="700" y="301"/>
                      </a:lnTo>
                      <a:lnTo>
                        <a:pt x="700" y="301"/>
                      </a:lnTo>
                      <a:lnTo>
                        <a:pt x="700" y="301"/>
                      </a:lnTo>
                      <a:lnTo>
                        <a:pt x="700" y="301"/>
                      </a:lnTo>
                      <a:lnTo>
                        <a:pt x="700" y="303"/>
                      </a:lnTo>
                      <a:lnTo>
                        <a:pt x="700" y="303"/>
                      </a:lnTo>
                      <a:lnTo>
                        <a:pt x="700" y="303"/>
                      </a:lnTo>
                      <a:lnTo>
                        <a:pt x="700" y="304"/>
                      </a:lnTo>
                      <a:lnTo>
                        <a:pt x="698" y="304"/>
                      </a:lnTo>
                      <a:lnTo>
                        <a:pt x="698" y="304"/>
                      </a:lnTo>
                      <a:lnTo>
                        <a:pt x="698" y="306"/>
                      </a:lnTo>
                      <a:lnTo>
                        <a:pt x="698" y="306"/>
                      </a:lnTo>
                      <a:lnTo>
                        <a:pt x="698" y="306"/>
                      </a:lnTo>
                      <a:lnTo>
                        <a:pt x="698" y="308"/>
                      </a:lnTo>
                      <a:lnTo>
                        <a:pt x="698" y="308"/>
                      </a:lnTo>
                      <a:lnTo>
                        <a:pt x="696" y="308"/>
                      </a:lnTo>
                      <a:lnTo>
                        <a:pt x="696" y="308"/>
                      </a:lnTo>
                      <a:lnTo>
                        <a:pt x="696" y="310"/>
                      </a:lnTo>
                      <a:lnTo>
                        <a:pt x="696" y="310"/>
                      </a:lnTo>
                      <a:lnTo>
                        <a:pt x="696" y="310"/>
                      </a:lnTo>
                      <a:lnTo>
                        <a:pt x="696" y="312"/>
                      </a:lnTo>
                      <a:lnTo>
                        <a:pt x="696" y="312"/>
                      </a:lnTo>
                      <a:lnTo>
                        <a:pt x="696" y="312"/>
                      </a:lnTo>
                      <a:lnTo>
                        <a:pt x="696" y="314"/>
                      </a:lnTo>
                      <a:lnTo>
                        <a:pt x="696" y="314"/>
                      </a:lnTo>
                      <a:lnTo>
                        <a:pt x="696" y="314"/>
                      </a:lnTo>
                      <a:lnTo>
                        <a:pt x="696" y="316"/>
                      </a:lnTo>
                      <a:lnTo>
                        <a:pt x="696" y="316"/>
                      </a:lnTo>
                      <a:lnTo>
                        <a:pt x="696" y="316"/>
                      </a:lnTo>
                      <a:lnTo>
                        <a:pt x="698" y="316"/>
                      </a:lnTo>
                      <a:lnTo>
                        <a:pt x="698" y="316"/>
                      </a:lnTo>
                      <a:lnTo>
                        <a:pt x="698" y="316"/>
                      </a:lnTo>
                      <a:lnTo>
                        <a:pt x="698" y="318"/>
                      </a:lnTo>
                      <a:lnTo>
                        <a:pt x="698" y="318"/>
                      </a:lnTo>
                      <a:lnTo>
                        <a:pt x="698" y="318"/>
                      </a:lnTo>
                      <a:lnTo>
                        <a:pt x="698" y="320"/>
                      </a:lnTo>
                      <a:lnTo>
                        <a:pt x="696" y="320"/>
                      </a:lnTo>
                      <a:lnTo>
                        <a:pt x="696" y="320"/>
                      </a:lnTo>
                      <a:lnTo>
                        <a:pt x="696" y="322"/>
                      </a:lnTo>
                      <a:lnTo>
                        <a:pt x="696" y="322"/>
                      </a:lnTo>
                      <a:lnTo>
                        <a:pt x="696" y="322"/>
                      </a:lnTo>
                      <a:lnTo>
                        <a:pt x="696" y="324"/>
                      </a:lnTo>
                      <a:lnTo>
                        <a:pt x="696" y="324"/>
                      </a:lnTo>
                      <a:lnTo>
                        <a:pt x="696" y="326"/>
                      </a:lnTo>
                      <a:lnTo>
                        <a:pt x="696" y="326"/>
                      </a:lnTo>
                      <a:lnTo>
                        <a:pt x="696" y="326"/>
                      </a:lnTo>
                      <a:lnTo>
                        <a:pt x="696" y="326"/>
                      </a:lnTo>
                      <a:lnTo>
                        <a:pt x="696" y="327"/>
                      </a:lnTo>
                      <a:lnTo>
                        <a:pt x="696" y="327"/>
                      </a:lnTo>
                      <a:lnTo>
                        <a:pt x="696" y="329"/>
                      </a:lnTo>
                      <a:lnTo>
                        <a:pt x="696" y="329"/>
                      </a:lnTo>
                      <a:lnTo>
                        <a:pt x="696" y="331"/>
                      </a:lnTo>
                      <a:lnTo>
                        <a:pt x="696" y="331"/>
                      </a:lnTo>
                      <a:lnTo>
                        <a:pt x="698" y="331"/>
                      </a:lnTo>
                      <a:lnTo>
                        <a:pt x="698" y="333"/>
                      </a:lnTo>
                      <a:lnTo>
                        <a:pt x="698" y="333"/>
                      </a:lnTo>
                      <a:lnTo>
                        <a:pt x="698" y="333"/>
                      </a:lnTo>
                      <a:lnTo>
                        <a:pt x="698" y="335"/>
                      </a:lnTo>
                      <a:lnTo>
                        <a:pt x="698" y="335"/>
                      </a:lnTo>
                      <a:lnTo>
                        <a:pt x="698" y="337"/>
                      </a:lnTo>
                      <a:lnTo>
                        <a:pt x="698" y="337"/>
                      </a:lnTo>
                      <a:lnTo>
                        <a:pt x="698" y="339"/>
                      </a:lnTo>
                      <a:lnTo>
                        <a:pt x="698" y="339"/>
                      </a:lnTo>
                      <a:lnTo>
                        <a:pt x="698" y="339"/>
                      </a:lnTo>
                      <a:lnTo>
                        <a:pt x="698" y="341"/>
                      </a:lnTo>
                      <a:lnTo>
                        <a:pt x="698" y="341"/>
                      </a:lnTo>
                      <a:lnTo>
                        <a:pt x="698" y="341"/>
                      </a:lnTo>
                      <a:lnTo>
                        <a:pt x="696" y="341"/>
                      </a:lnTo>
                      <a:lnTo>
                        <a:pt x="696" y="341"/>
                      </a:lnTo>
                      <a:lnTo>
                        <a:pt x="696" y="341"/>
                      </a:lnTo>
                      <a:lnTo>
                        <a:pt x="696" y="341"/>
                      </a:lnTo>
                      <a:lnTo>
                        <a:pt x="696" y="343"/>
                      </a:lnTo>
                      <a:lnTo>
                        <a:pt x="696" y="343"/>
                      </a:lnTo>
                      <a:lnTo>
                        <a:pt x="696" y="345"/>
                      </a:lnTo>
                      <a:lnTo>
                        <a:pt x="696" y="345"/>
                      </a:lnTo>
                      <a:lnTo>
                        <a:pt x="698" y="345"/>
                      </a:lnTo>
                      <a:lnTo>
                        <a:pt x="698" y="345"/>
                      </a:lnTo>
                      <a:lnTo>
                        <a:pt x="698" y="345"/>
                      </a:lnTo>
                      <a:lnTo>
                        <a:pt x="700" y="345"/>
                      </a:lnTo>
                      <a:lnTo>
                        <a:pt x="700" y="345"/>
                      </a:lnTo>
                      <a:lnTo>
                        <a:pt x="700" y="345"/>
                      </a:lnTo>
                      <a:lnTo>
                        <a:pt x="700" y="347"/>
                      </a:lnTo>
                      <a:lnTo>
                        <a:pt x="700" y="347"/>
                      </a:lnTo>
                      <a:lnTo>
                        <a:pt x="700" y="347"/>
                      </a:lnTo>
                      <a:lnTo>
                        <a:pt x="700" y="349"/>
                      </a:lnTo>
                      <a:lnTo>
                        <a:pt x="700" y="349"/>
                      </a:lnTo>
                      <a:lnTo>
                        <a:pt x="700" y="349"/>
                      </a:lnTo>
                      <a:lnTo>
                        <a:pt x="700" y="349"/>
                      </a:lnTo>
                      <a:lnTo>
                        <a:pt x="700" y="349"/>
                      </a:lnTo>
                      <a:lnTo>
                        <a:pt x="702" y="349"/>
                      </a:lnTo>
                      <a:lnTo>
                        <a:pt x="702" y="349"/>
                      </a:lnTo>
                      <a:lnTo>
                        <a:pt x="702" y="347"/>
                      </a:lnTo>
                      <a:lnTo>
                        <a:pt x="702" y="347"/>
                      </a:lnTo>
                      <a:lnTo>
                        <a:pt x="702" y="345"/>
                      </a:lnTo>
                      <a:lnTo>
                        <a:pt x="702" y="345"/>
                      </a:lnTo>
                      <a:lnTo>
                        <a:pt x="702" y="345"/>
                      </a:lnTo>
                      <a:lnTo>
                        <a:pt x="702" y="343"/>
                      </a:lnTo>
                      <a:lnTo>
                        <a:pt x="700" y="343"/>
                      </a:lnTo>
                      <a:lnTo>
                        <a:pt x="700" y="343"/>
                      </a:lnTo>
                      <a:lnTo>
                        <a:pt x="700" y="341"/>
                      </a:lnTo>
                      <a:lnTo>
                        <a:pt x="700" y="341"/>
                      </a:lnTo>
                      <a:lnTo>
                        <a:pt x="700" y="341"/>
                      </a:lnTo>
                      <a:lnTo>
                        <a:pt x="700" y="339"/>
                      </a:lnTo>
                      <a:lnTo>
                        <a:pt x="702" y="339"/>
                      </a:lnTo>
                      <a:lnTo>
                        <a:pt x="702" y="339"/>
                      </a:lnTo>
                      <a:lnTo>
                        <a:pt x="702" y="339"/>
                      </a:lnTo>
                      <a:lnTo>
                        <a:pt x="704" y="339"/>
                      </a:lnTo>
                      <a:lnTo>
                        <a:pt x="704" y="339"/>
                      </a:lnTo>
                      <a:lnTo>
                        <a:pt x="704" y="339"/>
                      </a:lnTo>
                      <a:lnTo>
                        <a:pt x="704" y="341"/>
                      </a:lnTo>
                      <a:lnTo>
                        <a:pt x="704" y="341"/>
                      </a:lnTo>
                      <a:lnTo>
                        <a:pt x="704" y="341"/>
                      </a:lnTo>
                      <a:lnTo>
                        <a:pt x="704" y="341"/>
                      </a:lnTo>
                      <a:lnTo>
                        <a:pt x="704" y="343"/>
                      </a:lnTo>
                      <a:lnTo>
                        <a:pt x="704" y="343"/>
                      </a:lnTo>
                      <a:lnTo>
                        <a:pt x="704" y="345"/>
                      </a:lnTo>
                      <a:lnTo>
                        <a:pt x="704" y="345"/>
                      </a:lnTo>
                      <a:lnTo>
                        <a:pt x="704" y="347"/>
                      </a:lnTo>
                      <a:lnTo>
                        <a:pt x="704" y="347"/>
                      </a:lnTo>
                      <a:lnTo>
                        <a:pt x="704" y="347"/>
                      </a:lnTo>
                      <a:lnTo>
                        <a:pt x="704" y="347"/>
                      </a:lnTo>
                      <a:lnTo>
                        <a:pt x="706" y="347"/>
                      </a:lnTo>
                      <a:lnTo>
                        <a:pt x="706" y="349"/>
                      </a:lnTo>
                      <a:lnTo>
                        <a:pt x="704" y="349"/>
                      </a:lnTo>
                      <a:lnTo>
                        <a:pt x="704" y="349"/>
                      </a:lnTo>
                      <a:lnTo>
                        <a:pt x="704" y="349"/>
                      </a:lnTo>
                      <a:lnTo>
                        <a:pt x="704" y="349"/>
                      </a:lnTo>
                      <a:lnTo>
                        <a:pt x="704" y="350"/>
                      </a:lnTo>
                      <a:lnTo>
                        <a:pt x="704" y="350"/>
                      </a:lnTo>
                      <a:lnTo>
                        <a:pt x="704" y="352"/>
                      </a:lnTo>
                      <a:lnTo>
                        <a:pt x="704" y="352"/>
                      </a:lnTo>
                      <a:lnTo>
                        <a:pt x="704" y="352"/>
                      </a:lnTo>
                      <a:lnTo>
                        <a:pt x="704" y="354"/>
                      </a:lnTo>
                      <a:lnTo>
                        <a:pt x="704" y="354"/>
                      </a:lnTo>
                      <a:lnTo>
                        <a:pt x="704" y="356"/>
                      </a:lnTo>
                      <a:lnTo>
                        <a:pt x="704" y="356"/>
                      </a:lnTo>
                      <a:lnTo>
                        <a:pt x="704" y="356"/>
                      </a:lnTo>
                      <a:lnTo>
                        <a:pt x="704" y="358"/>
                      </a:lnTo>
                      <a:lnTo>
                        <a:pt x="704" y="358"/>
                      </a:lnTo>
                      <a:lnTo>
                        <a:pt x="704" y="360"/>
                      </a:lnTo>
                      <a:lnTo>
                        <a:pt x="704" y="360"/>
                      </a:lnTo>
                      <a:lnTo>
                        <a:pt x="704" y="360"/>
                      </a:lnTo>
                      <a:lnTo>
                        <a:pt x="704" y="362"/>
                      </a:lnTo>
                      <a:lnTo>
                        <a:pt x="704" y="362"/>
                      </a:lnTo>
                      <a:lnTo>
                        <a:pt x="706" y="362"/>
                      </a:lnTo>
                      <a:lnTo>
                        <a:pt x="706" y="362"/>
                      </a:lnTo>
                      <a:lnTo>
                        <a:pt x="706" y="364"/>
                      </a:lnTo>
                      <a:lnTo>
                        <a:pt x="706" y="364"/>
                      </a:lnTo>
                      <a:lnTo>
                        <a:pt x="706" y="364"/>
                      </a:lnTo>
                      <a:lnTo>
                        <a:pt x="706" y="364"/>
                      </a:lnTo>
                      <a:lnTo>
                        <a:pt x="706" y="364"/>
                      </a:lnTo>
                      <a:lnTo>
                        <a:pt x="706" y="366"/>
                      </a:lnTo>
                      <a:lnTo>
                        <a:pt x="706" y="366"/>
                      </a:lnTo>
                      <a:lnTo>
                        <a:pt x="706" y="368"/>
                      </a:lnTo>
                      <a:lnTo>
                        <a:pt x="706" y="368"/>
                      </a:lnTo>
                      <a:lnTo>
                        <a:pt x="706" y="370"/>
                      </a:lnTo>
                      <a:lnTo>
                        <a:pt x="706" y="370"/>
                      </a:lnTo>
                      <a:lnTo>
                        <a:pt x="706" y="372"/>
                      </a:lnTo>
                      <a:lnTo>
                        <a:pt x="706" y="372"/>
                      </a:lnTo>
                      <a:lnTo>
                        <a:pt x="706" y="372"/>
                      </a:lnTo>
                      <a:lnTo>
                        <a:pt x="706" y="372"/>
                      </a:lnTo>
                      <a:lnTo>
                        <a:pt x="706" y="373"/>
                      </a:lnTo>
                      <a:lnTo>
                        <a:pt x="706" y="373"/>
                      </a:lnTo>
                      <a:lnTo>
                        <a:pt x="706" y="373"/>
                      </a:lnTo>
                      <a:lnTo>
                        <a:pt x="706" y="373"/>
                      </a:lnTo>
                      <a:lnTo>
                        <a:pt x="706" y="375"/>
                      </a:lnTo>
                      <a:lnTo>
                        <a:pt x="706" y="375"/>
                      </a:lnTo>
                      <a:lnTo>
                        <a:pt x="706" y="377"/>
                      </a:lnTo>
                      <a:lnTo>
                        <a:pt x="706" y="377"/>
                      </a:lnTo>
                      <a:lnTo>
                        <a:pt x="706" y="377"/>
                      </a:lnTo>
                      <a:lnTo>
                        <a:pt x="706" y="379"/>
                      </a:lnTo>
                      <a:lnTo>
                        <a:pt x="704" y="379"/>
                      </a:lnTo>
                      <a:lnTo>
                        <a:pt x="704" y="379"/>
                      </a:lnTo>
                      <a:lnTo>
                        <a:pt x="704" y="379"/>
                      </a:lnTo>
                      <a:lnTo>
                        <a:pt x="704" y="381"/>
                      </a:lnTo>
                      <a:lnTo>
                        <a:pt x="704" y="381"/>
                      </a:lnTo>
                      <a:lnTo>
                        <a:pt x="704" y="381"/>
                      </a:lnTo>
                      <a:lnTo>
                        <a:pt x="704" y="381"/>
                      </a:lnTo>
                      <a:lnTo>
                        <a:pt x="704" y="383"/>
                      </a:lnTo>
                      <a:lnTo>
                        <a:pt x="704" y="383"/>
                      </a:lnTo>
                      <a:lnTo>
                        <a:pt x="702" y="383"/>
                      </a:lnTo>
                      <a:lnTo>
                        <a:pt x="702" y="385"/>
                      </a:lnTo>
                      <a:lnTo>
                        <a:pt x="702" y="385"/>
                      </a:lnTo>
                      <a:lnTo>
                        <a:pt x="702" y="385"/>
                      </a:lnTo>
                      <a:lnTo>
                        <a:pt x="702" y="387"/>
                      </a:lnTo>
                      <a:lnTo>
                        <a:pt x="702" y="387"/>
                      </a:lnTo>
                      <a:lnTo>
                        <a:pt x="702" y="387"/>
                      </a:lnTo>
                      <a:lnTo>
                        <a:pt x="702" y="387"/>
                      </a:lnTo>
                      <a:lnTo>
                        <a:pt x="702" y="389"/>
                      </a:lnTo>
                      <a:lnTo>
                        <a:pt x="702" y="389"/>
                      </a:lnTo>
                      <a:lnTo>
                        <a:pt x="702" y="389"/>
                      </a:lnTo>
                      <a:lnTo>
                        <a:pt x="702" y="391"/>
                      </a:lnTo>
                      <a:lnTo>
                        <a:pt x="702" y="391"/>
                      </a:lnTo>
                      <a:lnTo>
                        <a:pt x="702" y="393"/>
                      </a:lnTo>
                      <a:lnTo>
                        <a:pt x="700" y="393"/>
                      </a:lnTo>
                      <a:lnTo>
                        <a:pt x="700" y="393"/>
                      </a:lnTo>
                      <a:lnTo>
                        <a:pt x="700" y="395"/>
                      </a:lnTo>
                      <a:lnTo>
                        <a:pt x="700" y="395"/>
                      </a:lnTo>
                      <a:lnTo>
                        <a:pt x="700" y="396"/>
                      </a:lnTo>
                      <a:lnTo>
                        <a:pt x="700" y="396"/>
                      </a:lnTo>
                      <a:lnTo>
                        <a:pt x="700" y="396"/>
                      </a:lnTo>
                      <a:lnTo>
                        <a:pt x="700" y="396"/>
                      </a:lnTo>
                      <a:lnTo>
                        <a:pt x="700" y="398"/>
                      </a:lnTo>
                      <a:lnTo>
                        <a:pt x="700" y="398"/>
                      </a:lnTo>
                      <a:lnTo>
                        <a:pt x="700" y="400"/>
                      </a:lnTo>
                      <a:lnTo>
                        <a:pt x="700" y="400"/>
                      </a:lnTo>
                      <a:lnTo>
                        <a:pt x="700" y="400"/>
                      </a:lnTo>
                      <a:lnTo>
                        <a:pt x="698" y="400"/>
                      </a:lnTo>
                      <a:lnTo>
                        <a:pt x="698" y="402"/>
                      </a:lnTo>
                      <a:lnTo>
                        <a:pt x="700" y="402"/>
                      </a:lnTo>
                      <a:lnTo>
                        <a:pt x="700" y="402"/>
                      </a:lnTo>
                      <a:lnTo>
                        <a:pt x="698" y="402"/>
                      </a:lnTo>
                      <a:lnTo>
                        <a:pt x="698" y="404"/>
                      </a:lnTo>
                      <a:lnTo>
                        <a:pt x="698" y="404"/>
                      </a:lnTo>
                      <a:lnTo>
                        <a:pt x="698" y="404"/>
                      </a:lnTo>
                      <a:lnTo>
                        <a:pt x="698" y="404"/>
                      </a:lnTo>
                      <a:lnTo>
                        <a:pt x="698" y="406"/>
                      </a:lnTo>
                      <a:lnTo>
                        <a:pt x="698" y="406"/>
                      </a:lnTo>
                      <a:lnTo>
                        <a:pt x="696" y="406"/>
                      </a:lnTo>
                      <a:lnTo>
                        <a:pt x="696" y="408"/>
                      </a:lnTo>
                      <a:lnTo>
                        <a:pt x="696" y="408"/>
                      </a:lnTo>
                      <a:lnTo>
                        <a:pt x="696" y="408"/>
                      </a:lnTo>
                      <a:lnTo>
                        <a:pt x="696" y="410"/>
                      </a:lnTo>
                      <a:lnTo>
                        <a:pt x="696" y="410"/>
                      </a:lnTo>
                      <a:lnTo>
                        <a:pt x="696" y="410"/>
                      </a:lnTo>
                      <a:lnTo>
                        <a:pt x="696" y="412"/>
                      </a:lnTo>
                      <a:lnTo>
                        <a:pt x="696" y="412"/>
                      </a:lnTo>
                      <a:lnTo>
                        <a:pt x="696" y="412"/>
                      </a:lnTo>
                      <a:lnTo>
                        <a:pt x="696" y="414"/>
                      </a:lnTo>
                      <a:lnTo>
                        <a:pt x="696" y="414"/>
                      </a:lnTo>
                      <a:lnTo>
                        <a:pt x="694" y="414"/>
                      </a:lnTo>
                      <a:lnTo>
                        <a:pt x="694" y="416"/>
                      </a:lnTo>
                      <a:lnTo>
                        <a:pt x="696" y="416"/>
                      </a:lnTo>
                      <a:lnTo>
                        <a:pt x="696" y="416"/>
                      </a:lnTo>
                      <a:lnTo>
                        <a:pt x="696" y="418"/>
                      </a:lnTo>
                      <a:lnTo>
                        <a:pt x="696" y="418"/>
                      </a:lnTo>
                      <a:lnTo>
                        <a:pt x="696" y="418"/>
                      </a:lnTo>
                      <a:lnTo>
                        <a:pt x="696" y="418"/>
                      </a:lnTo>
                      <a:lnTo>
                        <a:pt x="696" y="419"/>
                      </a:lnTo>
                      <a:lnTo>
                        <a:pt x="696" y="419"/>
                      </a:lnTo>
                      <a:lnTo>
                        <a:pt x="696" y="419"/>
                      </a:lnTo>
                      <a:lnTo>
                        <a:pt x="696" y="421"/>
                      </a:lnTo>
                      <a:lnTo>
                        <a:pt x="696" y="421"/>
                      </a:lnTo>
                      <a:lnTo>
                        <a:pt x="696" y="421"/>
                      </a:lnTo>
                      <a:lnTo>
                        <a:pt x="696" y="421"/>
                      </a:lnTo>
                      <a:lnTo>
                        <a:pt x="696" y="421"/>
                      </a:lnTo>
                      <a:lnTo>
                        <a:pt x="696" y="423"/>
                      </a:lnTo>
                      <a:lnTo>
                        <a:pt x="696" y="423"/>
                      </a:lnTo>
                      <a:lnTo>
                        <a:pt x="696" y="423"/>
                      </a:lnTo>
                      <a:lnTo>
                        <a:pt x="694" y="423"/>
                      </a:lnTo>
                      <a:lnTo>
                        <a:pt x="694" y="425"/>
                      </a:lnTo>
                      <a:lnTo>
                        <a:pt x="694" y="425"/>
                      </a:lnTo>
                      <a:lnTo>
                        <a:pt x="694" y="427"/>
                      </a:lnTo>
                      <a:lnTo>
                        <a:pt x="694" y="427"/>
                      </a:lnTo>
                      <a:lnTo>
                        <a:pt x="694" y="427"/>
                      </a:lnTo>
                      <a:lnTo>
                        <a:pt x="694" y="429"/>
                      </a:lnTo>
                      <a:lnTo>
                        <a:pt x="694" y="429"/>
                      </a:lnTo>
                      <a:lnTo>
                        <a:pt x="694" y="429"/>
                      </a:lnTo>
                      <a:lnTo>
                        <a:pt x="694" y="431"/>
                      </a:lnTo>
                      <a:lnTo>
                        <a:pt x="694" y="431"/>
                      </a:lnTo>
                      <a:lnTo>
                        <a:pt x="694" y="431"/>
                      </a:lnTo>
                      <a:lnTo>
                        <a:pt x="692" y="431"/>
                      </a:lnTo>
                      <a:lnTo>
                        <a:pt x="692" y="433"/>
                      </a:lnTo>
                      <a:lnTo>
                        <a:pt x="692" y="433"/>
                      </a:lnTo>
                      <a:lnTo>
                        <a:pt x="692" y="435"/>
                      </a:lnTo>
                      <a:lnTo>
                        <a:pt x="692" y="435"/>
                      </a:lnTo>
                      <a:lnTo>
                        <a:pt x="692" y="435"/>
                      </a:lnTo>
                      <a:lnTo>
                        <a:pt x="692" y="437"/>
                      </a:lnTo>
                      <a:lnTo>
                        <a:pt x="690" y="437"/>
                      </a:lnTo>
                      <a:lnTo>
                        <a:pt x="690" y="437"/>
                      </a:lnTo>
                      <a:lnTo>
                        <a:pt x="690" y="437"/>
                      </a:lnTo>
                      <a:lnTo>
                        <a:pt x="690" y="437"/>
                      </a:lnTo>
                      <a:lnTo>
                        <a:pt x="690" y="437"/>
                      </a:lnTo>
                      <a:lnTo>
                        <a:pt x="690" y="439"/>
                      </a:lnTo>
                      <a:lnTo>
                        <a:pt x="690" y="439"/>
                      </a:lnTo>
                      <a:lnTo>
                        <a:pt x="690" y="439"/>
                      </a:lnTo>
                      <a:lnTo>
                        <a:pt x="690" y="439"/>
                      </a:lnTo>
                      <a:lnTo>
                        <a:pt x="688" y="439"/>
                      </a:lnTo>
                      <a:lnTo>
                        <a:pt x="688" y="441"/>
                      </a:lnTo>
                      <a:lnTo>
                        <a:pt x="688" y="441"/>
                      </a:lnTo>
                      <a:lnTo>
                        <a:pt x="688" y="441"/>
                      </a:lnTo>
                      <a:lnTo>
                        <a:pt x="688" y="441"/>
                      </a:lnTo>
                      <a:lnTo>
                        <a:pt x="688" y="442"/>
                      </a:lnTo>
                      <a:lnTo>
                        <a:pt x="688" y="442"/>
                      </a:lnTo>
                      <a:lnTo>
                        <a:pt x="686" y="442"/>
                      </a:lnTo>
                      <a:lnTo>
                        <a:pt x="686" y="444"/>
                      </a:lnTo>
                      <a:lnTo>
                        <a:pt x="686" y="444"/>
                      </a:lnTo>
                      <a:lnTo>
                        <a:pt x="688" y="444"/>
                      </a:lnTo>
                      <a:lnTo>
                        <a:pt x="688" y="444"/>
                      </a:lnTo>
                      <a:lnTo>
                        <a:pt x="688" y="446"/>
                      </a:lnTo>
                      <a:lnTo>
                        <a:pt x="688" y="446"/>
                      </a:lnTo>
                      <a:lnTo>
                        <a:pt x="688" y="448"/>
                      </a:lnTo>
                      <a:lnTo>
                        <a:pt x="688" y="448"/>
                      </a:lnTo>
                      <a:lnTo>
                        <a:pt x="686" y="448"/>
                      </a:lnTo>
                      <a:lnTo>
                        <a:pt x="686" y="450"/>
                      </a:lnTo>
                      <a:lnTo>
                        <a:pt x="688" y="450"/>
                      </a:lnTo>
                      <a:lnTo>
                        <a:pt x="688" y="450"/>
                      </a:lnTo>
                      <a:lnTo>
                        <a:pt x="688" y="452"/>
                      </a:lnTo>
                      <a:lnTo>
                        <a:pt x="686" y="452"/>
                      </a:lnTo>
                      <a:lnTo>
                        <a:pt x="686" y="450"/>
                      </a:lnTo>
                      <a:lnTo>
                        <a:pt x="686" y="450"/>
                      </a:lnTo>
                      <a:lnTo>
                        <a:pt x="686" y="452"/>
                      </a:lnTo>
                      <a:lnTo>
                        <a:pt x="685" y="452"/>
                      </a:lnTo>
                      <a:lnTo>
                        <a:pt x="685" y="452"/>
                      </a:lnTo>
                      <a:lnTo>
                        <a:pt x="685" y="452"/>
                      </a:lnTo>
                      <a:lnTo>
                        <a:pt x="685" y="452"/>
                      </a:lnTo>
                      <a:lnTo>
                        <a:pt x="683" y="452"/>
                      </a:lnTo>
                      <a:lnTo>
                        <a:pt x="683" y="452"/>
                      </a:lnTo>
                      <a:lnTo>
                        <a:pt x="685" y="452"/>
                      </a:lnTo>
                      <a:lnTo>
                        <a:pt x="685" y="454"/>
                      </a:lnTo>
                      <a:lnTo>
                        <a:pt x="685" y="454"/>
                      </a:lnTo>
                      <a:lnTo>
                        <a:pt x="683" y="454"/>
                      </a:lnTo>
                      <a:lnTo>
                        <a:pt x="683" y="454"/>
                      </a:lnTo>
                      <a:lnTo>
                        <a:pt x="683" y="454"/>
                      </a:lnTo>
                      <a:lnTo>
                        <a:pt x="683" y="454"/>
                      </a:lnTo>
                      <a:lnTo>
                        <a:pt x="683" y="454"/>
                      </a:lnTo>
                      <a:lnTo>
                        <a:pt x="683" y="456"/>
                      </a:lnTo>
                      <a:lnTo>
                        <a:pt x="683" y="456"/>
                      </a:lnTo>
                      <a:lnTo>
                        <a:pt x="681" y="456"/>
                      </a:lnTo>
                      <a:lnTo>
                        <a:pt x="681" y="458"/>
                      </a:lnTo>
                      <a:lnTo>
                        <a:pt x="681" y="458"/>
                      </a:lnTo>
                      <a:lnTo>
                        <a:pt x="679" y="458"/>
                      </a:lnTo>
                      <a:lnTo>
                        <a:pt x="679" y="458"/>
                      </a:lnTo>
                      <a:lnTo>
                        <a:pt x="679" y="458"/>
                      </a:lnTo>
                      <a:lnTo>
                        <a:pt x="679" y="458"/>
                      </a:lnTo>
                      <a:lnTo>
                        <a:pt x="679" y="458"/>
                      </a:lnTo>
                      <a:lnTo>
                        <a:pt x="679" y="458"/>
                      </a:lnTo>
                      <a:lnTo>
                        <a:pt x="677" y="458"/>
                      </a:lnTo>
                      <a:lnTo>
                        <a:pt x="677" y="458"/>
                      </a:lnTo>
                      <a:lnTo>
                        <a:pt x="677" y="458"/>
                      </a:lnTo>
                      <a:lnTo>
                        <a:pt x="677" y="460"/>
                      </a:lnTo>
                      <a:lnTo>
                        <a:pt x="675" y="460"/>
                      </a:lnTo>
                      <a:lnTo>
                        <a:pt x="675" y="460"/>
                      </a:lnTo>
                      <a:lnTo>
                        <a:pt x="675" y="460"/>
                      </a:lnTo>
                      <a:lnTo>
                        <a:pt x="675" y="460"/>
                      </a:lnTo>
                      <a:lnTo>
                        <a:pt x="673" y="460"/>
                      </a:lnTo>
                      <a:lnTo>
                        <a:pt x="673" y="460"/>
                      </a:lnTo>
                      <a:lnTo>
                        <a:pt x="673" y="462"/>
                      </a:lnTo>
                      <a:lnTo>
                        <a:pt x="673" y="462"/>
                      </a:lnTo>
                      <a:lnTo>
                        <a:pt x="673" y="462"/>
                      </a:lnTo>
                      <a:lnTo>
                        <a:pt x="673" y="463"/>
                      </a:lnTo>
                      <a:lnTo>
                        <a:pt x="673" y="463"/>
                      </a:lnTo>
                      <a:lnTo>
                        <a:pt x="671" y="463"/>
                      </a:lnTo>
                      <a:lnTo>
                        <a:pt x="671" y="465"/>
                      </a:lnTo>
                      <a:lnTo>
                        <a:pt x="671" y="465"/>
                      </a:lnTo>
                      <a:lnTo>
                        <a:pt x="671" y="465"/>
                      </a:lnTo>
                      <a:lnTo>
                        <a:pt x="671" y="467"/>
                      </a:lnTo>
                      <a:lnTo>
                        <a:pt x="669" y="467"/>
                      </a:lnTo>
                      <a:lnTo>
                        <a:pt x="669" y="467"/>
                      </a:lnTo>
                      <a:lnTo>
                        <a:pt x="669" y="469"/>
                      </a:lnTo>
                      <a:lnTo>
                        <a:pt x="669" y="469"/>
                      </a:lnTo>
                      <a:lnTo>
                        <a:pt x="669" y="469"/>
                      </a:lnTo>
                      <a:lnTo>
                        <a:pt x="669" y="469"/>
                      </a:lnTo>
                      <a:lnTo>
                        <a:pt x="669" y="469"/>
                      </a:lnTo>
                      <a:lnTo>
                        <a:pt x="669" y="471"/>
                      </a:lnTo>
                      <a:lnTo>
                        <a:pt x="667" y="471"/>
                      </a:lnTo>
                      <a:lnTo>
                        <a:pt x="667" y="471"/>
                      </a:lnTo>
                      <a:lnTo>
                        <a:pt x="667" y="473"/>
                      </a:lnTo>
                      <a:lnTo>
                        <a:pt x="667" y="473"/>
                      </a:lnTo>
                      <a:lnTo>
                        <a:pt x="667" y="473"/>
                      </a:lnTo>
                      <a:lnTo>
                        <a:pt x="667" y="473"/>
                      </a:lnTo>
                      <a:lnTo>
                        <a:pt x="667" y="475"/>
                      </a:lnTo>
                      <a:lnTo>
                        <a:pt x="667" y="475"/>
                      </a:lnTo>
                      <a:lnTo>
                        <a:pt x="665" y="475"/>
                      </a:lnTo>
                      <a:lnTo>
                        <a:pt x="665" y="477"/>
                      </a:lnTo>
                      <a:lnTo>
                        <a:pt x="665" y="477"/>
                      </a:lnTo>
                      <a:lnTo>
                        <a:pt x="665" y="477"/>
                      </a:lnTo>
                      <a:lnTo>
                        <a:pt x="665" y="479"/>
                      </a:lnTo>
                      <a:lnTo>
                        <a:pt x="665" y="479"/>
                      </a:lnTo>
                      <a:lnTo>
                        <a:pt x="665" y="479"/>
                      </a:lnTo>
                      <a:lnTo>
                        <a:pt x="665" y="481"/>
                      </a:lnTo>
                      <a:lnTo>
                        <a:pt x="665" y="481"/>
                      </a:lnTo>
                      <a:lnTo>
                        <a:pt x="665" y="483"/>
                      </a:lnTo>
                      <a:lnTo>
                        <a:pt x="664" y="483"/>
                      </a:lnTo>
                      <a:lnTo>
                        <a:pt x="664" y="483"/>
                      </a:lnTo>
                      <a:lnTo>
                        <a:pt x="664" y="485"/>
                      </a:lnTo>
                      <a:lnTo>
                        <a:pt x="664" y="485"/>
                      </a:lnTo>
                      <a:lnTo>
                        <a:pt x="664" y="485"/>
                      </a:lnTo>
                      <a:lnTo>
                        <a:pt x="664" y="485"/>
                      </a:lnTo>
                      <a:lnTo>
                        <a:pt x="664" y="485"/>
                      </a:lnTo>
                      <a:lnTo>
                        <a:pt x="662" y="485"/>
                      </a:lnTo>
                      <a:lnTo>
                        <a:pt x="662" y="485"/>
                      </a:lnTo>
                      <a:lnTo>
                        <a:pt x="662" y="486"/>
                      </a:lnTo>
                      <a:lnTo>
                        <a:pt x="662" y="486"/>
                      </a:lnTo>
                      <a:lnTo>
                        <a:pt x="662" y="486"/>
                      </a:lnTo>
                      <a:lnTo>
                        <a:pt x="660" y="486"/>
                      </a:lnTo>
                      <a:lnTo>
                        <a:pt x="660" y="488"/>
                      </a:lnTo>
                      <a:lnTo>
                        <a:pt x="660" y="488"/>
                      </a:lnTo>
                      <a:lnTo>
                        <a:pt x="660" y="488"/>
                      </a:lnTo>
                      <a:lnTo>
                        <a:pt x="660" y="490"/>
                      </a:lnTo>
                      <a:lnTo>
                        <a:pt x="660" y="490"/>
                      </a:lnTo>
                      <a:lnTo>
                        <a:pt x="660" y="492"/>
                      </a:lnTo>
                      <a:lnTo>
                        <a:pt x="660" y="492"/>
                      </a:lnTo>
                      <a:lnTo>
                        <a:pt x="658" y="492"/>
                      </a:lnTo>
                      <a:lnTo>
                        <a:pt x="658" y="492"/>
                      </a:lnTo>
                      <a:lnTo>
                        <a:pt x="658" y="494"/>
                      </a:lnTo>
                      <a:lnTo>
                        <a:pt x="658" y="494"/>
                      </a:lnTo>
                      <a:lnTo>
                        <a:pt x="658" y="494"/>
                      </a:lnTo>
                      <a:lnTo>
                        <a:pt x="658" y="496"/>
                      </a:lnTo>
                      <a:lnTo>
                        <a:pt x="658" y="496"/>
                      </a:lnTo>
                      <a:lnTo>
                        <a:pt x="658" y="498"/>
                      </a:lnTo>
                      <a:lnTo>
                        <a:pt x="658" y="498"/>
                      </a:lnTo>
                      <a:lnTo>
                        <a:pt x="658" y="498"/>
                      </a:lnTo>
                      <a:lnTo>
                        <a:pt x="656" y="498"/>
                      </a:lnTo>
                      <a:lnTo>
                        <a:pt x="656" y="500"/>
                      </a:lnTo>
                      <a:lnTo>
                        <a:pt x="656" y="500"/>
                      </a:lnTo>
                      <a:lnTo>
                        <a:pt x="656" y="500"/>
                      </a:lnTo>
                      <a:lnTo>
                        <a:pt x="656" y="502"/>
                      </a:lnTo>
                      <a:lnTo>
                        <a:pt x="658" y="502"/>
                      </a:lnTo>
                      <a:lnTo>
                        <a:pt x="658" y="502"/>
                      </a:lnTo>
                      <a:lnTo>
                        <a:pt x="658" y="502"/>
                      </a:lnTo>
                      <a:lnTo>
                        <a:pt x="658" y="504"/>
                      </a:lnTo>
                      <a:lnTo>
                        <a:pt x="658" y="504"/>
                      </a:lnTo>
                      <a:lnTo>
                        <a:pt x="658" y="504"/>
                      </a:lnTo>
                      <a:lnTo>
                        <a:pt x="658" y="506"/>
                      </a:lnTo>
                      <a:lnTo>
                        <a:pt x="656" y="506"/>
                      </a:lnTo>
                      <a:lnTo>
                        <a:pt x="656" y="506"/>
                      </a:lnTo>
                      <a:lnTo>
                        <a:pt x="656" y="508"/>
                      </a:lnTo>
                      <a:lnTo>
                        <a:pt x="656" y="508"/>
                      </a:lnTo>
                      <a:lnTo>
                        <a:pt x="656" y="508"/>
                      </a:lnTo>
                      <a:lnTo>
                        <a:pt x="654" y="508"/>
                      </a:lnTo>
                      <a:lnTo>
                        <a:pt x="654" y="508"/>
                      </a:lnTo>
                      <a:lnTo>
                        <a:pt x="652" y="508"/>
                      </a:lnTo>
                      <a:lnTo>
                        <a:pt x="652" y="508"/>
                      </a:lnTo>
                      <a:lnTo>
                        <a:pt x="652" y="508"/>
                      </a:lnTo>
                      <a:lnTo>
                        <a:pt x="652" y="508"/>
                      </a:lnTo>
                      <a:lnTo>
                        <a:pt x="652" y="508"/>
                      </a:lnTo>
                      <a:lnTo>
                        <a:pt x="652" y="509"/>
                      </a:lnTo>
                      <a:lnTo>
                        <a:pt x="652" y="509"/>
                      </a:lnTo>
                      <a:lnTo>
                        <a:pt x="652" y="511"/>
                      </a:lnTo>
                      <a:lnTo>
                        <a:pt x="650" y="511"/>
                      </a:lnTo>
                      <a:lnTo>
                        <a:pt x="650" y="511"/>
                      </a:lnTo>
                      <a:lnTo>
                        <a:pt x="650" y="511"/>
                      </a:lnTo>
                      <a:lnTo>
                        <a:pt x="650" y="513"/>
                      </a:lnTo>
                      <a:lnTo>
                        <a:pt x="650" y="513"/>
                      </a:lnTo>
                      <a:lnTo>
                        <a:pt x="650" y="513"/>
                      </a:lnTo>
                      <a:lnTo>
                        <a:pt x="650" y="513"/>
                      </a:lnTo>
                      <a:lnTo>
                        <a:pt x="650" y="515"/>
                      </a:lnTo>
                      <a:lnTo>
                        <a:pt x="650" y="515"/>
                      </a:lnTo>
                      <a:lnTo>
                        <a:pt x="650" y="515"/>
                      </a:lnTo>
                      <a:lnTo>
                        <a:pt x="650" y="517"/>
                      </a:lnTo>
                      <a:lnTo>
                        <a:pt x="648" y="517"/>
                      </a:lnTo>
                      <a:lnTo>
                        <a:pt x="648" y="517"/>
                      </a:lnTo>
                      <a:lnTo>
                        <a:pt x="648" y="517"/>
                      </a:lnTo>
                      <a:lnTo>
                        <a:pt x="648" y="517"/>
                      </a:lnTo>
                      <a:lnTo>
                        <a:pt x="648" y="519"/>
                      </a:lnTo>
                      <a:lnTo>
                        <a:pt x="646" y="519"/>
                      </a:lnTo>
                      <a:lnTo>
                        <a:pt x="646" y="519"/>
                      </a:lnTo>
                      <a:lnTo>
                        <a:pt x="646" y="521"/>
                      </a:lnTo>
                      <a:lnTo>
                        <a:pt x="646" y="521"/>
                      </a:lnTo>
                      <a:lnTo>
                        <a:pt x="646" y="521"/>
                      </a:lnTo>
                      <a:lnTo>
                        <a:pt x="646" y="521"/>
                      </a:lnTo>
                      <a:lnTo>
                        <a:pt x="646" y="523"/>
                      </a:lnTo>
                      <a:lnTo>
                        <a:pt x="646" y="523"/>
                      </a:lnTo>
                      <a:lnTo>
                        <a:pt x="646" y="525"/>
                      </a:lnTo>
                      <a:lnTo>
                        <a:pt x="646" y="525"/>
                      </a:lnTo>
                      <a:lnTo>
                        <a:pt x="646" y="525"/>
                      </a:lnTo>
                      <a:lnTo>
                        <a:pt x="646" y="527"/>
                      </a:lnTo>
                      <a:lnTo>
                        <a:pt x="646" y="527"/>
                      </a:lnTo>
                      <a:lnTo>
                        <a:pt x="646" y="529"/>
                      </a:lnTo>
                      <a:lnTo>
                        <a:pt x="646" y="529"/>
                      </a:lnTo>
                      <a:lnTo>
                        <a:pt x="646" y="531"/>
                      </a:lnTo>
                      <a:lnTo>
                        <a:pt x="644" y="531"/>
                      </a:lnTo>
                      <a:lnTo>
                        <a:pt x="644" y="531"/>
                      </a:lnTo>
                      <a:lnTo>
                        <a:pt x="644" y="531"/>
                      </a:lnTo>
                      <a:lnTo>
                        <a:pt x="644" y="532"/>
                      </a:lnTo>
                      <a:lnTo>
                        <a:pt x="644" y="532"/>
                      </a:lnTo>
                      <a:lnTo>
                        <a:pt x="644" y="532"/>
                      </a:lnTo>
                      <a:lnTo>
                        <a:pt x="644" y="534"/>
                      </a:lnTo>
                      <a:lnTo>
                        <a:pt x="644" y="534"/>
                      </a:lnTo>
                      <a:lnTo>
                        <a:pt x="644" y="536"/>
                      </a:lnTo>
                      <a:lnTo>
                        <a:pt x="644" y="536"/>
                      </a:lnTo>
                      <a:lnTo>
                        <a:pt x="644" y="536"/>
                      </a:lnTo>
                      <a:lnTo>
                        <a:pt x="642" y="536"/>
                      </a:lnTo>
                      <a:lnTo>
                        <a:pt x="642" y="538"/>
                      </a:lnTo>
                      <a:lnTo>
                        <a:pt x="642" y="538"/>
                      </a:lnTo>
                      <a:lnTo>
                        <a:pt x="642" y="540"/>
                      </a:lnTo>
                      <a:lnTo>
                        <a:pt x="642" y="540"/>
                      </a:lnTo>
                      <a:lnTo>
                        <a:pt x="642" y="540"/>
                      </a:lnTo>
                      <a:lnTo>
                        <a:pt x="642" y="540"/>
                      </a:lnTo>
                      <a:lnTo>
                        <a:pt x="642" y="542"/>
                      </a:lnTo>
                      <a:lnTo>
                        <a:pt x="642" y="542"/>
                      </a:lnTo>
                      <a:lnTo>
                        <a:pt x="642" y="544"/>
                      </a:lnTo>
                      <a:lnTo>
                        <a:pt x="642" y="544"/>
                      </a:lnTo>
                      <a:lnTo>
                        <a:pt x="642" y="546"/>
                      </a:lnTo>
                      <a:lnTo>
                        <a:pt x="642" y="546"/>
                      </a:lnTo>
                      <a:lnTo>
                        <a:pt x="642" y="546"/>
                      </a:lnTo>
                      <a:lnTo>
                        <a:pt x="644" y="546"/>
                      </a:lnTo>
                      <a:lnTo>
                        <a:pt x="644" y="548"/>
                      </a:lnTo>
                      <a:lnTo>
                        <a:pt x="644" y="548"/>
                      </a:lnTo>
                      <a:lnTo>
                        <a:pt x="644" y="548"/>
                      </a:lnTo>
                      <a:lnTo>
                        <a:pt x="644" y="548"/>
                      </a:lnTo>
                      <a:lnTo>
                        <a:pt x="644" y="550"/>
                      </a:lnTo>
                      <a:lnTo>
                        <a:pt x="644" y="550"/>
                      </a:lnTo>
                      <a:lnTo>
                        <a:pt x="642" y="550"/>
                      </a:lnTo>
                      <a:lnTo>
                        <a:pt x="642" y="550"/>
                      </a:lnTo>
                      <a:lnTo>
                        <a:pt x="642" y="552"/>
                      </a:lnTo>
                      <a:lnTo>
                        <a:pt x="642" y="552"/>
                      </a:lnTo>
                      <a:lnTo>
                        <a:pt x="642" y="552"/>
                      </a:lnTo>
                      <a:lnTo>
                        <a:pt x="642" y="552"/>
                      </a:lnTo>
                      <a:lnTo>
                        <a:pt x="642" y="554"/>
                      </a:lnTo>
                      <a:lnTo>
                        <a:pt x="642" y="554"/>
                      </a:lnTo>
                      <a:lnTo>
                        <a:pt x="642" y="555"/>
                      </a:lnTo>
                      <a:lnTo>
                        <a:pt x="642" y="555"/>
                      </a:lnTo>
                      <a:lnTo>
                        <a:pt x="642" y="555"/>
                      </a:lnTo>
                      <a:lnTo>
                        <a:pt x="641" y="555"/>
                      </a:lnTo>
                      <a:lnTo>
                        <a:pt x="641" y="555"/>
                      </a:lnTo>
                      <a:lnTo>
                        <a:pt x="641" y="555"/>
                      </a:lnTo>
                      <a:lnTo>
                        <a:pt x="639" y="555"/>
                      </a:lnTo>
                      <a:lnTo>
                        <a:pt x="639" y="555"/>
                      </a:lnTo>
                      <a:lnTo>
                        <a:pt x="639" y="555"/>
                      </a:lnTo>
                      <a:lnTo>
                        <a:pt x="639" y="557"/>
                      </a:lnTo>
                      <a:lnTo>
                        <a:pt x="637" y="557"/>
                      </a:lnTo>
                      <a:lnTo>
                        <a:pt x="637" y="557"/>
                      </a:lnTo>
                      <a:lnTo>
                        <a:pt x="637" y="557"/>
                      </a:lnTo>
                      <a:lnTo>
                        <a:pt x="637" y="557"/>
                      </a:lnTo>
                      <a:lnTo>
                        <a:pt x="637" y="559"/>
                      </a:lnTo>
                      <a:lnTo>
                        <a:pt x="635" y="559"/>
                      </a:lnTo>
                      <a:lnTo>
                        <a:pt x="635" y="559"/>
                      </a:lnTo>
                      <a:lnTo>
                        <a:pt x="635" y="559"/>
                      </a:lnTo>
                      <a:lnTo>
                        <a:pt x="635" y="559"/>
                      </a:lnTo>
                      <a:lnTo>
                        <a:pt x="633" y="559"/>
                      </a:lnTo>
                      <a:lnTo>
                        <a:pt x="633" y="559"/>
                      </a:lnTo>
                      <a:lnTo>
                        <a:pt x="631" y="559"/>
                      </a:lnTo>
                      <a:lnTo>
                        <a:pt x="631" y="559"/>
                      </a:lnTo>
                      <a:lnTo>
                        <a:pt x="631" y="559"/>
                      </a:lnTo>
                      <a:lnTo>
                        <a:pt x="631" y="561"/>
                      </a:lnTo>
                      <a:lnTo>
                        <a:pt x="629" y="561"/>
                      </a:lnTo>
                      <a:lnTo>
                        <a:pt x="629" y="559"/>
                      </a:lnTo>
                      <a:lnTo>
                        <a:pt x="629" y="559"/>
                      </a:lnTo>
                      <a:lnTo>
                        <a:pt x="629" y="559"/>
                      </a:lnTo>
                      <a:lnTo>
                        <a:pt x="627" y="559"/>
                      </a:lnTo>
                      <a:lnTo>
                        <a:pt x="627" y="559"/>
                      </a:lnTo>
                      <a:lnTo>
                        <a:pt x="625" y="559"/>
                      </a:lnTo>
                      <a:lnTo>
                        <a:pt x="625" y="559"/>
                      </a:lnTo>
                      <a:lnTo>
                        <a:pt x="625" y="559"/>
                      </a:lnTo>
                      <a:lnTo>
                        <a:pt x="623" y="559"/>
                      </a:lnTo>
                      <a:lnTo>
                        <a:pt x="623" y="559"/>
                      </a:lnTo>
                      <a:lnTo>
                        <a:pt x="623" y="559"/>
                      </a:lnTo>
                      <a:lnTo>
                        <a:pt x="621" y="559"/>
                      </a:lnTo>
                      <a:lnTo>
                        <a:pt x="621" y="561"/>
                      </a:lnTo>
                      <a:lnTo>
                        <a:pt x="621" y="561"/>
                      </a:lnTo>
                      <a:lnTo>
                        <a:pt x="620" y="561"/>
                      </a:lnTo>
                      <a:lnTo>
                        <a:pt x="620" y="561"/>
                      </a:lnTo>
                      <a:lnTo>
                        <a:pt x="620" y="561"/>
                      </a:lnTo>
                      <a:lnTo>
                        <a:pt x="618" y="561"/>
                      </a:lnTo>
                      <a:lnTo>
                        <a:pt x="618" y="561"/>
                      </a:lnTo>
                      <a:lnTo>
                        <a:pt x="618" y="561"/>
                      </a:lnTo>
                      <a:lnTo>
                        <a:pt x="616" y="561"/>
                      </a:lnTo>
                      <a:lnTo>
                        <a:pt x="616" y="561"/>
                      </a:lnTo>
                      <a:lnTo>
                        <a:pt x="614" y="561"/>
                      </a:lnTo>
                      <a:lnTo>
                        <a:pt x="614" y="561"/>
                      </a:lnTo>
                      <a:lnTo>
                        <a:pt x="614" y="561"/>
                      </a:lnTo>
                      <a:lnTo>
                        <a:pt x="612" y="561"/>
                      </a:lnTo>
                      <a:lnTo>
                        <a:pt x="612" y="561"/>
                      </a:lnTo>
                      <a:lnTo>
                        <a:pt x="612" y="561"/>
                      </a:lnTo>
                      <a:lnTo>
                        <a:pt x="610" y="561"/>
                      </a:lnTo>
                      <a:lnTo>
                        <a:pt x="610" y="561"/>
                      </a:lnTo>
                      <a:lnTo>
                        <a:pt x="610" y="561"/>
                      </a:lnTo>
                      <a:lnTo>
                        <a:pt x="608" y="561"/>
                      </a:lnTo>
                      <a:lnTo>
                        <a:pt x="608" y="563"/>
                      </a:lnTo>
                      <a:lnTo>
                        <a:pt x="608" y="563"/>
                      </a:lnTo>
                      <a:lnTo>
                        <a:pt x="608" y="563"/>
                      </a:lnTo>
                      <a:lnTo>
                        <a:pt x="606" y="563"/>
                      </a:lnTo>
                      <a:lnTo>
                        <a:pt x="606" y="563"/>
                      </a:lnTo>
                      <a:lnTo>
                        <a:pt x="606" y="563"/>
                      </a:lnTo>
                      <a:lnTo>
                        <a:pt x="604" y="563"/>
                      </a:lnTo>
                      <a:lnTo>
                        <a:pt x="604" y="563"/>
                      </a:lnTo>
                      <a:lnTo>
                        <a:pt x="604" y="565"/>
                      </a:lnTo>
                      <a:lnTo>
                        <a:pt x="604" y="565"/>
                      </a:lnTo>
                      <a:lnTo>
                        <a:pt x="602" y="565"/>
                      </a:lnTo>
                      <a:lnTo>
                        <a:pt x="602" y="565"/>
                      </a:lnTo>
                      <a:lnTo>
                        <a:pt x="602" y="565"/>
                      </a:lnTo>
                      <a:lnTo>
                        <a:pt x="602" y="565"/>
                      </a:lnTo>
                      <a:lnTo>
                        <a:pt x="602" y="565"/>
                      </a:lnTo>
                      <a:lnTo>
                        <a:pt x="600" y="565"/>
                      </a:lnTo>
                      <a:lnTo>
                        <a:pt x="600" y="567"/>
                      </a:lnTo>
                      <a:lnTo>
                        <a:pt x="600" y="567"/>
                      </a:lnTo>
                      <a:lnTo>
                        <a:pt x="600" y="567"/>
                      </a:lnTo>
                      <a:lnTo>
                        <a:pt x="598" y="567"/>
                      </a:lnTo>
                      <a:lnTo>
                        <a:pt x="598" y="569"/>
                      </a:lnTo>
                      <a:lnTo>
                        <a:pt x="598" y="569"/>
                      </a:lnTo>
                      <a:lnTo>
                        <a:pt x="598" y="569"/>
                      </a:lnTo>
                      <a:lnTo>
                        <a:pt x="598" y="569"/>
                      </a:lnTo>
                      <a:lnTo>
                        <a:pt x="597" y="569"/>
                      </a:lnTo>
                      <a:lnTo>
                        <a:pt x="597" y="571"/>
                      </a:lnTo>
                      <a:lnTo>
                        <a:pt x="597" y="571"/>
                      </a:lnTo>
                      <a:lnTo>
                        <a:pt x="597" y="571"/>
                      </a:lnTo>
                      <a:lnTo>
                        <a:pt x="597" y="571"/>
                      </a:lnTo>
                      <a:lnTo>
                        <a:pt x="595" y="571"/>
                      </a:lnTo>
                      <a:lnTo>
                        <a:pt x="595" y="573"/>
                      </a:lnTo>
                      <a:lnTo>
                        <a:pt x="595" y="573"/>
                      </a:lnTo>
                      <a:lnTo>
                        <a:pt x="595" y="573"/>
                      </a:lnTo>
                      <a:lnTo>
                        <a:pt x="593" y="573"/>
                      </a:lnTo>
                      <a:lnTo>
                        <a:pt x="593" y="573"/>
                      </a:lnTo>
                      <a:lnTo>
                        <a:pt x="593" y="573"/>
                      </a:lnTo>
                      <a:lnTo>
                        <a:pt x="593" y="575"/>
                      </a:lnTo>
                      <a:lnTo>
                        <a:pt x="593" y="575"/>
                      </a:lnTo>
                      <a:lnTo>
                        <a:pt x="591" y="575"/>
                      </a:lnTo>
                      <a:lnTo>
                        <a:pt x="591" y="575"/>
                      </a:lnTo>
                      <a:lnTo>
                        <a:pt x="591" y="575"/>
                      </a:lnTo>
                      <a:lnTo>
                        <a:pt x="591" y="577"/>
                      </a:lnTo>
                      <a:lnTo>
                        <a:pt x="591" y="577"/>
                      </a:lnTo>
                      <a:lnTo>
                        <a:pt x="591" y="577"/>
                      </a:lnTo>
                      <a:lnTo>
                        <a:pt x="589" y="577"/>
                      </a:lnTo>
                      <a:lnTo>
                        <a:pt x="589" y="578"/>
                      </a:lnTo>
                      <a:lnTo>
                        <a:pt x="589" y="578"/>
                      </a:lnTo>
                      <a:lnTo>
                        <a:pt x="589" y="578"/>
                      </a:lnTo>
                      <a:lnTo>
                        <a:pt x="587" y="578"/>
                      </a:lnTo>
                      <a:lnTo>
                        <a:pt x="587" y="578"/>
                      </a:lnTo>
                      <a:lnTo>
                        <a:pt x="587" y="578"/>
                      </a:lnTo>
                      <a:lnTo>
                        <a:pt x="587" y="580"/>
                      </a:lnTo>
                      <a:lnTo>
                        <a:pt x="585" y="580"/>
                      </a:lnTo>
                      <a:lnTo>
                        <a:pt x="585" y="580"/>
                      </a:lnTo>
                      <a:lnTo>
                        <a:pt x="585" y="580"/>
                      </a:lnTo>
                      <a:lnTo>
                        <a:pt x="583" y="580"/>
                      </a:lnTo>
                      <a:lnTo>
                        <a:pt x="583" y="580"/>
                      </a:lnTo>
                      <a:lnTo>
                        <a:pt x="583" y="580"/>
                      </a:lnTo>
                      <a:lnTo>
                        <a:pt x="583" y="580"/>
                      </a:lnTo>
                      <a:lnTo>
                        <a:pt x="581" y="580"/>
                      </a:lnTo>
                      <a:lnTo>
                        <a:pt x="581" y="582"/>
                      </a:lnTo>
                      <a:lnTo>
                        <a:pt x="583" y="582"/>
                      </a:lnTo>
                      <a:lnTo>
                        <a:pt x="583" y="582"/>
                      </a:lnTo>
                      <a:lnTo>
                        <a:pt x="581" y="582"/>
                      </a:lnTo>
                      <a:lnTo>
                        <a:pt x="581" y="584"/>
                      </a:lnTo>
                      <a:lnTo>
                        <a:pt x="581" y="584"/>
                      </a:lnTo>
                      <a:lnTo>
                        <a:pt x="581" y="584"/>
                      </a:lnTo>
                      <a:lnTo>
                        <a:pt x="581" y="584"/>
                      </a:lnTo>
                      <a:lnTo>
                        <a:pt x="581" y="586"/>
                      </a:lnTo>
                      <a:lnTo>
                        <a:pt x="581" y="586"/>
                      </a:lnTo>
                      <a:lnTo>
                        <a:pt x="581" y="586"/>
                      </a:lnTo>
                      <a:lnTo>
                        <a:pt x="581" y="588"/>
                      </a:lnTo>
                      <a:lnTo>
                        <a:pt x="581" y="588"/>
                      </a:lnTo>
                      <a:lnTo>
                        <a:pt x="581" y="588"/>
                      </a:lnTo>
                      <a:lnTo>
                        <a:pt x="579" y="588"/>
                      </a:lnTo>
                      <a:lnTo>
                        <a:pt x="579" y="588"/>
                      </a:lnTo>
                      <a:lnTo>
                        <a:pt x="577" y="588"/>
                      </a:lnTo>
                      <a:lnTo>
                        <a:pt x="577" y="588"/>
                      </a:lnTo>
                      <a:lnTo>
                        <a:pt x="577" y="588"/>
                      </a:lnTo>
                      <a:lnTo>
                        <a:pt x="577" y="588"/>
                      </a:lnTo>
                      <a:lnTo>
                        <a:pt x="577" y="586"/>
                      </a:lnTo>
                      <a:lnTo>
                        <a:pt x="577" y="586"/>
                      </a:lnTo>
                      <a:lnTo>
                        <a:pt x="577" y="584"/>
                      </a:lnTo>
                      <a:lnTo>
                        <a:pt x="577" y="584"/>
                      </a:lnTo>
                      <a:lnTo>
                        <a:pt x="577" y="582"/>
                      </a:lnTo>
                      <a:lnTo>
                        <a:pt x="575" y="582"/>
                      </a:lnTo>
                      <a:lnTo>
                        <a:pt x="575" y="582"/>
                      </a:lnTo>
                      <a:lnTo>
                        <a:pt x="575" y="582"/>
                      </a:lnTo>
                      <a:lnTo>
                        <a:pt x="575" y="582"/>
                      </a:lnTo>
                      <a:lnTo>
                        <a:pt x="575" y="580"/>
                      </a:lnTo>
                      <a:lnTo>
                        <a:pt x="574" y="580"/>
                      </a:lnTo>
                      <a:lnTo>
                        <a:pt x="574" y="582"/>
                      </a:lnTo>
                      <a:lnTo>
                        <a:pt x="574" y="582"/>
                      </a:lnTo>
                      <a:lnTo>
                        <a:pt x="574" y="582"/>
                      </a:lnTo>
                      <a:lnTo>
                        <a:pt x="572" y="582"/>
                      </a:lnTo>
                      <a:lnTo>
                        <a:pt x="572" y="582"/>
                      </a:lnTo>
                      <a:lnTo>
                        <a:pt x="572" y="582"/>
                      </a:lnTo>
                      <a:lnTo>
                        <a:pt x="572" y="582"/>
                      </a:lnTo>
                      <a:lnTo>
                        <a:pt x="572" y="580"/>
                      </a:lnTo>
                      <a:lnTo>
                        <a:pt x="572" y="580"/>
                      </a:lnTo>
                      <a:lnTo>
                        <a:pt x="570" y="580"/>
                      </a:lnTo>
                      <a:lnTo>
                        <a:pt x="570" y="580"/>
                      </a:lnTo>
                      <a:lnTo>
                        <a:pt x="570" y="580"/>
                      </a:lnTo>
                      <a:lnTo>
                        <a:pt x="570" y="578"/>
                      </a:lnTo>
                      <a:lnTo>
                        <a:pt x="570" y="578"/>
                      </a:lnTo>
                      <a:lnTo>
                        <a:pt x="570" y="578"/>
                      </a:lnTo>
                      <a:lnTo>
                        <a:pt x="568" y="578"/>
                      </a:lnTo>
                      <a:lnTo>
                        <a:pt x="568" y="578"/>
                      </a:lnTo>
                      <a:lnTo>
                        <a:pt x="568" y="578"/>
                      </a:lnTo>
                      <a:lnTo>
                        <a:pt x="566" y="578"/>
                      </a:lnTo>
                      <a:lnTo>
                        <a:pt x="566" y="578"/>
                      </a:lnTo>
                      <a:lnTo>
                        <a:pt x="566" y="578"/>
                      </a:lnTo>
                      <a:lnTo>
                        <a:pt x="566" y="578"/>
                      </a:lnTo>
                      <a:lnTo>
                        <a:pt x="566" y="577"/>
                      </a:lnTo>
                      <a:lnTo>
                        <a:pt x="564" y="577"/>
                      </a:lnTo>
                      <a:lnTo>
                        <a:pt x="564" y="577"/>
                      </a:lnTo>
                      <a:lnTo>
                        <a:pt x="564" y="577"/>
                      </a:lnTo>
                      <a:lnTo>
                        <a:pt x="564" y="577"/>
                      </a:lnTo>
                      <a:lnTo>
                        <a:pt x="564" y="575"/>
                      </a:lnTo>
                      <a:lnTo>
                        <a:pt x="562" y="575"/>
                      </a:lnTo>
                      <a:lnTo>
                        <a:pt x="562" y="577"/>
                      </a:lnTo>
                      <a:lnTo>
                        <a:pt x="562" y="577"/>
                      </a:lnTo>
                      <a:lnTo>
                        <a:pt x="562" y="575"/>
                      </a:lnTo>
                      <a:lnTo>
                        <a:pt x="560" y="575"/>
                      </a:lnTo>
                      <a:lnTo>
                        <a:pt x="560" y="575"/>
                      </a:lnTo>
                      <a:lnTo>
                        <a:pt x="560" y="575"/>
                      </a:lnTo>
                      <a:lnTo>
                        <a:pt x="558" y="575"/>
                      </a:lnTo>
                      <a:lnTo>
                        <a:pt x="558" y="575"/>
                      </a:lnTo>
                      <a:lnTo>
                        <a:pt x="558" y="575"/>
                      </a:lnTo>
                      <a:lnTo>
                        <a:pt x="558" y="575"/>
                      </a:lnTo>
                      <a:lnTo>
                        <a:pt x="558" y="575"/>
                      </a:lnTo>
                      <a:lnTo>
                        <a:pt x="558" y="573"/>
                      </a:lnTo>
                      <a:lnTo>
                        <a:pt x="558" y="573"/>
                      </a:lnTo>
                      <a:lnTo>
                        <a:pt x="558" y="573"/>
                      </a:lnTo>
                      <a:lnTo>
                        <a:pt x="558" y="573"/>
                      </a:lnTo>
                      <a:lnTo>
                        <a:pt x="558" y="573"/>
                      </a:lnTo>
                      <a:lnTo>
                        <a:pt x="558" y="573"/>
                      </a:lnTo>
                      <a:lnTo>
                        <a:pt x="556" y="573"/>
                      </a:lnTo>
                      <a:lnTo>
                        <a:pt x="556" y="575"/>
                      </a:lnTo>
                      <a:lnTo>
                        <a:pt x="556" y="575"/>
                      </a:lnTo>
                      <a:lnTo>
                        <a:pt x="554" y="575"/>
                      </a:lnTo>
                      <a:lnTo>
                        <a:pt x="554" y="575"/>
                      </a:lnTo>
                      <a:lnTo>
                        <a:pt x="554" y="575"/>
                      </a:lnTo>
                      <a:lnTo>
                        <a:pt x="554" y="575"/>
                      </a:lnTo>
                      <a:lnTo>
                        <a:pt x="554" y="575"/>
                      </a:lnTo>
                      <a:lnTo>
                        <a:pt x="553" y="575"/>
                      </a:lnTo>
                      <a:lnTo>
                        <a:pt x="553" y="573"/>
                      </a:lnTo>
                      <a:lnTo>
                        <a:pt x="553" y="573"/>
                      </a:lnTo>
                      <a:lnTo>
                        <a:pt x="553" y="573"/>
                      </a:lnTo>
                      <a:lnTo>
                        <a:pt x="551" y="573"/>
                      </a:lnTo>
                      <a:lnTo>
                        <a:pt x="551" y="573"/>
                      </a:lnTo>
                      <a:lnTo>
                        <a:pt x="551" y="573"/>
                      </a:lnTo>
                      <a:lnTo>
                        <a:pt x="551" y="573"/>
                      </a:lnTo>
                      <a:lnTo>
                        <a:pt x="551" y="571"/>
                      </a:lnTo>
                      <a:lnTo>
                        <a:pt x="549" y="571"/>
                      </a:lnTo>
                      <a:lnTo>
                        <a:pt x="549" y="571"/>
                      </a:lnTo>
                      <a:lnTo>
                        <a:pt x="549" y="571"/>
                      </a:lnTo>
                      <a:lnTo>
                        <a:pt x="549" y="571"/>
                      </a:lnTo>
                      <a:lnTo>
                        <a:pt x="547" y="571"/>
                      </a:lnTo>
                      <a:lnTo>
                        <a:pt x="547" y="571"/>
                      </a:lnTo>
                      <a:lnTo>
                        <a:pt x="547" y="571"/>
                      </a:lnTo>
                      <a:lnTo>
                        <a:pt x="547" y="571"/>
                      </a:lnTo>
                      <a:lnTo>
                        <a:pt x="545" y="571"/>
                      </a:lnTo>
                      <a:lnTo>
                        <a:pt x="545" y="571"/>
                      </a:lnTo>
                      <a:lnTo>
                        <a:pt x="545" y="571"/>
                      </a:lnTo>
                      <a:lnTo>
                        <a:pt x="545" y="571"/>
                      </a:lnTo>
                      <a:lnTo>
                        <a:pt x="545" y="573"/>
                      </a:lnTo>
                      <a:lnTo>
                        <a:pt x="543" y="573"/>
                      </a:lnTo>
                      <a:lnTo>
                        <a:pt x="543" y="573"/>
                      </a:lnTo>
                      <a:lnTo>
                        <a:pt x="543" y="573"/>
                      </a:lnTo>
                      <a:lnTo>
                        <a:pt x="543" y="573"/>
                      </a:lnTo>
                      <a:lnTo>
                        <a:pt x="543" y="573"/>
                      </a:lnTo>
                      <a:lnTo>
                        <a:pt x="541" y="573"/>
                      </a:lnTo>
                      <a:lnTo>
                        <a:pt x="541" y="573"/>
                      </a:lnTo>
                      <a:lnTo>
                        <a:pt x="541" y="575"/>
                      </a:lnTo>
                      <a:lnTo>
                        <a:pt x="539" y="575"/>
                      </a:lnTo>
                      <a:lnTo>
                        <a:pt x="539" y="575"/>
                      </a:lnTo>
                      <a:lnTo>
                        <a:pt x="539" y="575"/>
                      </a:lnTo>
                      <a:lnTo>
                        <a:pt x="539" y="575"/>
                      </a:lnTo>
                      <a:lnTo>
                        <a:pt x="539" y="577"/>
                      </a:lnTo>
                      <a:lnTo>
                        <a:pt x="537" y="577"/>
                      </a:lnTo>
                      <a:lnTo>
                        <a:pt x="537" y="577"/>
                      </a:lnTo>
                      <a:lnTo>
                        <a:pt x="537" y="577"/>
                      </a:lnTo>
                      <a:lnTo>
                        <a:pt x="537" y="578"/>
                      </a:lnTo>
                      <a:lnTo>
                        <a:pt x="537" y="578"/>
                      </a:lnTo>
                      <a:lnTo>
                        <a:pt x="537" y="578"/>
                      </a:lnTo>
                      <a:lnTo>
                        <a:pt x="535" y="578"/>
                      </a:lnTo>
                      <a:lnTo>
                        <a:pt x="535" y="578"/>
                      </a:lnTo>
                      <a:lnTo>
                        <a:pt x="535" y="580"/>
                      </a:lnTo>
                      <a:lnTo>
                        <a:pt x="533" y="580"/>
                      </a:lnTo>
                      <a:lnTo>
                        <a:pt x="533" y="580"/>
                      </a:lnTo>
                      <a:lnTo>
                        <a:pt x="533" y="580"/>
                      </a:lnTo>
                      <a:lnTo>
                        <a:pt x="533" y="580"/>
                      </a:lnTo>
                      <a:lnTo>
                        <a:pt x="533" y="580"/>
                      </a:lnTo>
                      <a:lnTo>
                        <a:pt x="531" y="580"/>
                      </a:lnTo>
                      <a:lnTo>
                        <a:pt x="531" y="580"/>
                      </a:lnTo>
                      <a:lnTo>
                        <a:pt x="531" y="582"/>
                      </a:lnTo>
                      <a:lnTo>
                        <a:pt x="531" y="582"/>
                      </a:lnTo>
                      <a:lnTo>
                        <a:pt x="530" y="582"/>
                      </a:lnTo>
                      <a:lnTo>
                        <a:pt x="530" y="582"/>
                      </a:lnTo>
                      <a:lnTo>
                        <a:pt x="530" y="580"/>
                      </a:lnTo>
                      <a:lnTo>
                        <a:pt x="528" y="580"/>
                      </a:lnTo>
                      <a:lnTo>
                        <a:pt x="528" y="580"/>
                      </a:lnTo>
                      <a:lnTo>
                        <a:pt x="528" y="580"/>
                      </a:lnTo>
                      <a:lnTo>
                        <a:pt x="528" y="580"/>
                      </a:lnTo>
                      <a:lnTo>
                        <a:pt x="526" y="580"/>
                      </a:lnTo>
                      <a:lnTo>
                        <a:pt x="526" y="580"/>
                      </a:lnTo>
                      <a:lnTo>
                        <a:pt x="524" y="580"/>
                      </a:lnTo>
                      <a:lnTo>
                        <a:pt x="524" y="580"/>
                      </a:lnTo>
                      <a:lnTo>
                        <a:pt x="524" y="580"/>
                      </a:lnTo>
                      <a:lnTo>
                        <a:pt x="524" y="580"/>
                      </a:lnTo>
                      <a:lnTo>
                        <a:pt x="524" y="578"/>
                      </a:lnTo>
                      <a:lnTo>
                        <a:pt x="522" y="578"/>
                      </a:lnTo>
                      <a:lnTo>
                        <a:pt x="522" y="578"/>
                      </a:lnTo>
                      <a:lnTo>
                        <a:pt x="522" y="578"/>
                      </a:lnTo>
                      <a:lnTo>
                        <a:pt x="522" y="578"/>
                      </a:lnTo>
                      <a:lnTo>
                        <a:pt x="520" y="578"/>
                      </a:lnTo>
                      <a:lnTo>
                        <a:pt x="520" y="578"/>
                      </a:lnTo>
                      <a:lnTo>
                        <a:pt x="520" y="577"/>
                      </a:lnTo>
                      <a:lnTo>
                        <a:pt x="518" y="577"/>
                      </a:lnTo>
                      <a:lnTo>
                        <a:pt x="518" y="577"/>
                      </a:lnTo>
                      <a:lnTo>
                        <a:pt x="518" y="577"/>
                      </a:lnTo>
                      <a:lnTo>
                        <a:pt x="518" y="577"/>
                      </a:lnTo>
                      <a:lnTo>
                        <a:pt x="516" y="577"/>
                      </a:lnTo>
                      <a:lnTo>
                        <a:pt x="516" y="577"/>
                      </a:lnTo>
                      <a:lnTo>
                        <a:pt x="516" y="575"/>
                      </a:lnTo>
                      <a:lnTo>
                        <a:pt x="516" y="575"/>
                      </a:lnTo>
                      <a:lnTo>
                        <a:pt x="516" y="575"/>
                      </a:lnTo>
                      <a:lnTo>
                        <a:pt x="514" y="575"/>
                      </a:lnTo>
                      <a:lnTo>
                        <a:pt x="514" y="575"/>
                      </a:lnTo>
                      <a:lnTo>
                        <a:pt x="514" y="573"/>
                      </a:lnTo>
                      <a:lnTo>
                        <a:pt x="512" y="573"/>
                      </a:lnTo>
                      <a:lnTo>
                        <a:pt x="512" y="573"/>
                      </a:lnTo>
                      <a:lnTo>
                        <a:pt x="512" y="573"/>
                      </a:lnTo>
                      <a:lnTo>
                        <a:pt x="512" y="573"/>
                      </a:lnTo>
                      <a:lnTo>
                        <a:pt x="510" y="573"/>
                      </a:lnTo>
                      <a:lnTo>
                        <a:pt x="510" y="573"/>
                      </a:lnTo>
                      <a:lnTo>
                        <a:pt x="510" y="573"/>
                      </a:lnTo>
                      <a:lnTo>
                        <a:pt x="510" y="573"/>
                      </a:lnTo>
                      <a:lnTo>
                        <a:pt x="509" y="573"/>
                      </a:lnTo>
                      <a:lnTo>
                        <a:pt x="509" y="573"/>
                      </a:lnTo>
                      <a:lnTo>
                        <a:pt x="509" y="573"/>
                      </a:lnTo>
                      <a:lnTo>
                        <a:pt x="507" y="573"/>
                      </a:lnTo>
                      <a:lnTo>
                        <a:pt x="507" y="573"/>
                      </a:lnTo>
                      <a:lnTo>
                        <a:pt x="507" y="573"/>
                      </a:lnTo>
                      <a:lnTo>
                        <a:pt x="505" y="573"/>
                      </a:lnTo>
                      <a:lnTo>
                        <a:pt x="505" y="573"/>
                      </a:lnTo>
                      <a:lnTo>
                        <a:pt x="505" y="573"/>
                      </a:lnTo>
                      <a:lnTo>
                        <a:pt x="505" y="573"/>
                      </a:lnTo>
                      <a:lnTo>
                        <a:pt x="505" y="573"/>
                      </a:lnTo>
                      <a:lnTo>
                        <a:pt x="505" y="573"/>
                      </a:lnTo>
                      <a:lnTo>
                        <a:pt x="503" y="573"/>
                      </a:lnTo>
                      <a:lnTo>
                        <a:pt x="503" y="573"/>
                      </a:lnTo>
                      <a:lnTo>
                        <a:pt x="503" y="573"/>
                      </a:lnTo>
                      <a:lnTo>
                        <a:pt x="505" y="573"/>
                      </a:lnTo>
                      <a:lnTo>
                        <a:pt x="505" y="571"/>
                      </a:lnTo>
                      <a:lnTo>
                        <a:pt x="503" y="571"/>
                      </a:lnTo>
                      <a:lnTo>
                        <a:pt x="503" y="571"/>
                      </a:lnTo>
                      <a:lnTo>
                        <a:pt x="503" y="571"/>
                      </a:lnTo>
                      <a:lnTo>
                        <a:pt x="501" y="571"/>
                      </a:lnTo>
                      <a:lnTo>
                        <a:pt x="501" y="571"/>
                      </a:lnTo>
                      <a:lnTo>
                        <a:pt x="501" y="571"/>
                      </a:lnTo>
                      <a:lnTo>
                        <a:pt x="499" y="571"/>
                      </a:lnTo>
                      <a:lnTo>
                        <a:pt x="499" y="571"/>
                      </a:lnTo>
                      <a:lnTo>
                        <a:pt x="497" y="571"/>
                      </a:lnTo>
                      <a:lnTo>
                        <a:pt x="497" y="571"/>
                      </a:lnTo>
                      <a:lnTo>
                        <a:pt x="497" y="573"/>
                      </a:lnTo>
                      <a:lnTo>
                        <a:pt x="497" y="573"/>
                      </a:lnTo>
                      <a:lnTo>
                        <a:pt x="497" y="573"/>
                      </a:lnTo>
                      <a:lnTo>
                        <a:pt x="497" y="573"/>
                      </a:lnTo>
                      <a:lnTo>
                        <a:pt x="497" y="573"/>
                      </a:lnTo>
                      <a:lnTo>
                        <a:pt x="495" y="573"/>
                      </a:lnTo>
                      <a:lnTo>
                        <a:pt x="495" y="573"/>
                      </a:lnTo>
                      <a:lnTo>
                        <a:pt x="495" y="573"/>
                      </a:lnTo>
                      <a:lnTo>
                        <a:pt x="495" y="573"/>
                      </a:lnTo>
                      <a:lnTo>
                        <a:pt x="495" y="573"/>
                      </a:lnTo>
                      <a:lnTo>
                        <a:pt x="493" y="573"/>
                      </a:lnTo>
                      <a:lnTo>
                        <a:pt x="493" y="573"/>
                      </a:lnTo>
                      <a:lnTo>
                        <a:pt x="493" y="573"/>
                      </a:lnTo>
                      <a:lnTo>
                        <a:pt x="491" y="573"/>
                      </a:lnTo>
                      <a:lnTo>
                        <a:pt x="491" y="573"/>
                      </a:lnTo>
                      <a:lnTo>
                        <a:pt x="491" y="571"/>
                      </a:lnTo>
                      <a:lnTo>
                        <a:pt x="491" y="571"/>
                      </a:lnTo>
                      <a:lnTo>
                        <a:pt x="491" y="571"/>
                      </a:lnTo>
                      <a:lnTo>
                        <a:pt x="491" y="569"/>
                      </a:lnTo>
                      <a:lnTo>
                        <a:pt x="491" y="569"/>
                      </a:lnTo>
                      <a:lnTo>
                        <a:pt x="491" y="569"/>
                      </a:lnTo>
                      <a:lnTo>
                        <a:pt x="489" y="569"/>
                      </a:lnTo>
                      <a:lnTo>
                        <a:pt x="489" y="567"/>
                      </a:lnTo>
                      <a:lnTo>
                        <a:pt x="489" y="567"/>
                      </a:lnTo>
                      <a:lnTo>
                        <a:pt x="489" y="567"/>
                      </a:lnTo>
                      <a:lnTo>
                        <a:pt x="489" y="567"/>
                      </a:lnTo>
                      <a:lnTo>
                        <a:pt x="487" y="567"/>
                      </a:lnTo>
                      <a:lnTo>
                        <a:pt x="487" y="567"/>
                      </a:lnTo>
                      <a:lnTo>
                        <a:pt x="487" y="565"/>
                      </a:lnTo>
                      <a:lnTo>
                        <a:pt x="486" y="565"/>
                      </a:lnTo>
                      <a:lnTo>
                        <a:pt x="486" y="565"/>
                      </a:lnTo>
                      <a:lnTo>
                        <a:pt x="486" y="565"/>
                      </a:lnTo>
                      <a:lnTo>
                        <a:pt x="484" y="565"/>
                      </a:lnTo>
                      <a:lnTo>
                        <a:pt x="484" y="565"/>
                      </a:lnTo>
                      <a:lnTo>
                        <a:pt x="484" y="565"/>
                      </a:lnTo>
                      <a:lnTo>
                        <a:pt x="482" y="565"/>
                      </a:lnTo>
                      <a:lnTo>
                        <a:pt x="482" y="565"/>
                      </a:lnTo>
                      <a:lnTo>
                        <a:pt x="480" y="565"/>
                      </a:lnTo>
                      <a:lnTo>
                        <a:pt x="480" y="565"/>
                      </a:lnTo>
                      <a:lnTo>
                        <a:pt x="480" y="565"/>
                      </a:lnTo>
                      <a:lnTo>
                        <a:pt x="480" y="565"/>
                      </a:lnTo>
                      <a:lnTo>
                        <a:pt x="478" y="565"/>
                      </a:lnTo>
                      <a:lnTo>
                        <a:pt x="478" y="565"/>
                      </a:lnTo>
                      <a:lnTo>
                        <a:pt x="478" y="565"/>
                      </a:lnTo>
                      <a:lnTo>
                        <a:pt x="478" y="565"/>
                      </a:lnTo>
                      <a:lnTo>
                        <a:pt x="478" y="563"/>
                      </a:lnTo>
                      <a:lnTo>
                        <a:pt x="476" y="563"/>
                      </a:lnTo>
                      <a:lnTo>
                        <a:pt x="476" y="563"/>
                      </a:lnTo>
                      <a:lnTo>
                        <a:pt x="476" y="563"/>
                      </a:lnTo>
                      <a:lnTo>
                        <a:pt x="474" y="563"/>
                      </a:lnTo>
                      <a:lnTo>
                        <a:pt x="474" y="561"/>
                      </a:lnTo>
                      <a:lnTo>
                        <a:pt x="474" y="561"/>
                      </a:lnTo>
                      <a:lnTo>
                        <a:pt x="474" y="561"/>
                      </a:lnTo>
                      <a:lnTo>
                        <a:pt x="474" y="559"/>
                      </a:lnTo>
                      <a:lnTo>
                        <a:pt x="474" y="559"/>
                      </a:lnTo>
                      <a:lnTo>
                        <a:pt x="474" y="559"/>
                      </a:lnTo>
                      <a:lnTo>
                        <a:pt x="474" y="557"/>
                      </a:lnTo>
                      <a:lnTo>
                        <a:pt x="472" y="557"/>
                      </a:lnTo>
                      <a:lnTo>
                        <a:pt x="472" y="557"/>
                      </a:lnTo>
                      <a:lnTo>
                        <a:pt x="472" y="557"/>
                      </a:lnTo>
                      <a:lnTo>
                        <a:pt x="472" y="555"/>
                      </a:lnTo>
                      <a:lnTo>
                        <a:pt x="472" y="555"/>
                      </a:lnTo>
                      <a:lnTo>
                        <a:pt x="470" y="555"/>
                      </a:lnTo>
                      <a:lnTo>
                        <a:pt x="470" y="555"/>
                      </a:lnTo>
                      <a:lnTo>
                        <a:pt x="470" y="555"/>
                      </a:lnTo>
                      <a:lnTo>
                        <a:pt x="470" y="555"/>
                      </a:lnTo>
                      <a:lnTo>
                        <a:pt x="470" y="554"/>
                      </a:lnTo>
                      <a:lnTo>
                        <a:pt x="468" y="554"/>
                      </a:lnTo>
                      <a:lnTo>
                        <a:pt x="468" y="554"/>
                      </a:lnTo>
                      <a:lnTo>
                        <a:pt x="468" y="554"/>
                      </a:lnTo>
                      <a:lnTo>
                        <a:pt x="468" y="554"/>
                      </a:lnTo>
                      <a:lnTo>
                        <a:pt x="468" y="552"/>
                      </a:lnTo>
                      <a:lnTo>
                        <a:pt x="466" y="552"/>
                      </a:lnTo>
                      <a:lnTo>
                        <a:pt x="466" y="552"/>
                      </a:lnTo>
                      <a:lnTo>
                        <a:pt x="466" y="552"/>
                      </a:lnTo>
                      <a:lnTo>
                        <a:pt x="466" y="550"/>
                      </a:lnTo>
                      <a:lnTo>
                        <a:pt x="465" y="550"/>
                      </a:lnTo>
                      <a:lnTo>
                        <a:pt x="465" y="550"/>
                      </a:lnTo>
                      <a:lnTo>
                        <a:pt x="465" y="550"/>
                      </a:lnTo>
                      <a:lnTo>
                        <a:pt x="465" y="548"/>
                      </a:lnTo>
                      <a:lnTo>
                        <a:pt x="465" y="548"/>
                      </a:lnTo>
                      <a:lnTo>
                        <a:pt x="465" y="548"/>
                      </a:lnTo>
                      <a:lnTo>
                        <a:pt x="465" y="548"/>
                      </a:lnTo>
                      <a:lnTo>
                        <a:pt x="465" y="546"/>
                      </a:lnTo>
                      <a:lnTo>
                        <a:pt x="465" y="546"/>
                      </a:lnTo>
                      <a:lnTo>
                        <a:pt x="465" y="546"/>
                      </a:lnTo>
                      <a:lnTo>
                        <a:pt x="465" y="546"/>
                      </a:lnTo>
                      <a:lnTo>
                        <a:pt x="465" y="544"/>
                      </a:lnTo>
                      <a:lnTo>
                        <a:pt x="465" y="544"/>
                      </a:lnTo>
                      <a:lnTo>
                        <a:pt x="463" y="544"/>
                      </a:lnTo>
                      <a:lnTo>
                        <a:pt x="463" y="542"/>
                      </a:lnTo>
                      <a:lnTo>
                        <a:pt x="463" y="542"/>
                      </a:lnTo>
                      <a:lnTo>
                        <a:pt x="465" y="542"/>
                      </a:lnTo>
                      <a:lnTo>
                        <a:pt x="465" y="540"/>
                      </a:lnTo>
                      <a:lnTo>
                        <a:pt x="465" y="540"/>
                      </a:lnTo>
                      <a:lnTo>
                        <a:pt x="465" y="540"/>
                      </a:lnTo>
                      <a:lnTo>
                        <a:pt x="465" y="540"/>
                      </a:lnTo>
                      <a:lnTo>
                        <a:pt x="466" y="540"/>
                      </a:lnTo>
                      <a:lnTo>
                        <a:pt x="466" y="540"/>
                      </a:lnTo>
                      <a:lnTo>
                        <a:pt x="466" y="538"/>
                      </a:lnTo>
                      <a:lnTo>
                        <a:pt x="466" y="538"/>
                      </a:lnTo>
                      <a:lnTo>
                        <a:pt x="466" y="536"/>
                      </a:lnTo>
                      <a:lnTo>
                        <a:pt x="466" y="536"/>
                      </a:lnTo>
                      <a:lnTo>
                        <a:pt x="465" y="536"/>
                      </a:lnTo>
                      <a:lnTo>
                        <a:pt x="465" y="534"/>
                      </a:lnTo>
                      <a:lnTo>
                        <a:pt x="465" y="534"/>
                      </a:lnTo>
                      <a:lnTo>
                        <a:pt x="465" y="532"/>
                      </a:lnTo>
                      <a:lnTo>
                        <a:pt x="465" y="532"/>
                      </a:lnTo>
                      <a:lnTo>
                        <a:pt x="465" y="532"/>
                      </a:lnTo>
                      <a:lnTo>
                        <a:pt x="465" y="532"/>
                      </a:lnTo>
                      <a:lnTo>
                        <a:pt x="465" y="532"/>
                      </a:lnTo>
                      <a:lnTo>
                        <a:pt x="465" y="531"/>
                      </a:lnTo>
                      <a:lnTo>
                        <a:pt x="465" y="531"/>
                      </a:lnTo>
                      <a:lnTo>
                        <a:pt x="463" y="531"/>
                      </a:lnTo>
                      <a:lnTo>
                        <a:pt x="463" y="529"/>
                      </a:lnTo>
                      <a:lnTo>
                        <a:pt x="463" y="529"/>
                      </a:lnTo>
                      <a:lnTo>
                        <a:pt x="463" y="529"/>
                      </a:lnTo>
                      <a:lnTo>
                        <a:pt x="463" y="527"/>
                      </a:lnTo>
                      <a:lnTo>
                        <a:pt x="463" y="527"/>
                      </a:lnTo>
                      <a:lnTo>
                        <a:pt x="463" y="527"/>
                      </a:lnTo>
                      <a:lnTo>
                        <a:pt x="463" y="525"/>
                      </a:lnTo>
                      <a:lnTo>
                        <a:pt x="461" y="525"/>
                      </a:lnTo>
                      <a:lnTo>
                        <a:pt x="461" y="525"/>
                      </a:lnTo>
                      <a:lnTo>
                        <a:pt x="461" y="525"/>
                      </a:lnTo>
                      <a:lnTo>
                        <a:pt x="461" y="525"/>
                      </a:lnTo>
                      <a:lnTo>
                        <a:pt x="459" y="525"/>
                      </a:lnTo>
                      <a:lnTo>
                        <a:pt x="459" y="523"/>
                      </a:lnTo>
                      <a:lnTo>
                        <a:pt x="459" y="523"/>
                      </a:lnTo>
                      <a:lnTo>
                        <a:pt x="459" y="523"/>
                      </a:lnTo>
                      <a:lnTo>
                        <a:pt x="459" y="523"/>
                      </a:lnTo>
                      <a:lnTo>
                        <a:pt x="459" y="521"/>
                      </a:lnTo>
                      <a:lnTo>
                        <a:pt x="457" y="521"/>
                      </a:lnTo>
                      <a:lnTo>
                        <a:pt x="457" y="521"/>
                      </a:lnTo>
                      <a:lnTo>
                        <a:pt x="457" y="521"/>
                      </a:lnTo>
                      <a:lnTo>
                        <a:pt x="457" y="519"/>
                      </a:lnTo>
                      <a:lnTo>
                        <a:pt x="457" y="519"/>
                      </a:lnTo>
                      <a:lnTo>
                        <a:pt x="457" y="519"/>
                      </a:lnTo>
                      <a:lnTo>
                        <a:pt x="455" y="519"/>
                      </a:lnTo>
                      <a:lnTo>
                        <a:pt x="455" y="519"/>
                      </a:lnTo>
                      <a:lnTo>
                        <a:pt x="455" y="517"/>
                      </a:lnTo>
                      <a:lnTo>
                        <a:pt x="453" y="517"/>
                      </a:lnTo>
                      <a:lnTo>
                        <a:pt x="453" y="517"/>
                      </a:lnTo>
                      <a:lnTo>
                        <a:pt x="453" y="517"/>
                      </a:lnTo>
                      <a:lnTo>
                        <a:pt x="453" y="517"/>
                      </a:lnTo>
                      <a:lnTo>
                        <a:pt x="453" y="517"/>
                      </a:lnTo>
                      <a:lnTo>
                        <a:pt x="451" y="517"/>
                      </a:lnTo>
                      <a:lnTo>
                        <a:pt x="451" y="515"/>
                      </a:lnTo>
                      <a:lnTo>
                        <a:pt x="451" y="515"/>
                      </a:lnTo>
                      <a:lnTo>
                        <a:pt x="451" y="515"/>
                      </a:lnTo>
                      <a:lnTo>
                        <a:pt x="451" y="515"/>
                      </a:lnTo>
                      <a:lnTo>
                        <a:pt x="449" y="515"/>
                      </a:lnTo>
                      <a:lnTo>
                        <a:pt x="449" y="515"/>
                      </a:lnTo>
                      <a:lnTo>
                        <a:pt x="447" y="515"/>
                      </a:lnTo>
                      <a:lnTo>
                        <a:pt x="447" y="513"/>
                      </a:lnTo>
                      <a:lnTo>
                        <a:pt x="447" y="513"/>
                      </a:lnTo>
                      <a:lnTo>
                        <a:pt x="447" y="513"/>
                      </a:lnTo>
                      <a:lnTo>
                        <a:pt x="445" y="513"/>
                      </a:lnTo>
                      <a:lnTo>
                        <a:pt x="445" y="515"/>
                      </a:lnTo>
                      <a:lnTo>
                        <a:pt x="445" y="515"/>
                      </a:lnTo>
                      <a:lnTo>
                        <a:pt x="445" y="515"/>
                      </a:lnTo>
                      <a:lnTo>
                        <a:pt x="445" y="515"/>
                      </a:lnTo>
                      <a:lnTo>
                        <a:pt x="445" y="517"/>
                      </a:lnTo>
                      <a:lnTo>
                        <a:pt x="443" y="517"/>
                      </a:lnTo>
                      <a:lnTo>
                        <a:pt x="443" y="517"/>
                      </a:lnTo>
                      <a:lnTo>
                        <a:pt x="442" y="517"/>
                      </a:lnTo>
                      <a:lnTo>
                        <a:pt x="442" y="517"/>
                      </a:lnTo>
                      <a:lnTo>
                        <a:pt x="442" y="517"/>
                      </a:lnTo>
                      <a:lnTo>
                        <a:pt x="440" y="517"/>
                      </a:lnTo>
                      <a:lnTo>
                        <a:pt x="440" y="517"/>
                      </a:lnTo>
                      <a:lnTo>
                        <a:pt x="438" y="517"/>
                      </a:lnTo>
                      <a:lnTo>
                        <a:pt x="438" y="517"/>
                      </a:lnTo>
                      <a:lnTo>
                        <a:pt x="438" y="517"/>
                      </a:lnTo>
                      <a:lnTo>
                        <a:pt x="436" y="517"/>
                      </a:lnTo>
                      <a:lnTo>
                        <a:pt x="436" y="517"/>
                      </a:lnTo>
                      <a:lnTo>
                        <a:pt x="436" y="515"/>
                      </a:lnTo>
                      <a:lnTo>
                        <a:pt x="436" y="515"/>
                      </a:lnTo>
                      <a:lnTo>
                        <a:pt x="436" y="513"/>
                      </a:lnTo>
                      <a:lnTo>
                        <a:pt x="436" y="513"/>
                      </a:lnTo>
                      <a:lnTo>
                        <a:pt x="436" y="513"/>
                      </a:lnTo>
                      <a:lnTo>
                        <a:pt x="438" y="513"/>
                      </a:lnTo>
                      <a:lnTo>
                        <a:pt x="438" y="513"/>
                      </a:lnTo>
                      <a:lnTo>
                        <a:pt x="438" y="511"/>
                      </a:lnTo>
                      <a:lnTo>
                        <a:pt x="438" y="511"/>
                      </a:lnTo>
                      <a:lnTo>
                        <a:pt x="440" y="511"/>
                      </a:lnTo>
                      <a:lnTo>
                        <a:pt x="440" y="511"/>
                      </a:lnTo>
                      <a:lnTo>
                        <a:pt x="440" y="509"/>
                      </a:lnTo>
                      <a:lnTo>
                        <a:pt x="440" y="509"/>
                      </a:lnTo>
                      <a:lnTo>
                        <a:pt x="440" y="509"/>
                      </a:lnTo>
                      <a:lnTo>
                        <a:pt x="442" y="509"/>
                      </a:lnTo>
                      <a:lnTo>
                        <a:pt x="442" y="509"/>
                      </a:lnTo>
                      <a:lnTo>
                        <a:pt x="442" y="508"/>
                      </a:lnTo>
                      <a:lnTo>
                        <a:pt x="442" y="508"/>
                      </a:lnTo>
                      <a:lnTo>
                        <a:pt x="442" y="508"/>
                      </a:lnTo>
                      <a:lnTo>
                        <a:pt x="442" y="508"/>
                      </a:lnTo>
                      <a:lnTo>
                        <a:pt x="442" y="506"/>
                      </a:lnTo>
                      <a:lnTo>
                        <a:pt x="442" y="506"/>
                      </a:lnTo>
                      <a:lnTo>
                        <a:pt x="442" y="504"/>
                      </a:lnTo>
                      <a:lnTo>
                        <a:pt x="442" y="504"/>
                      </a:lnTo>
                      <a:lnTo>
                        <a:pt x="443" y="504"/>
                      </a:lnTo>
                      <a:lnTo>
                        <a:pt x="443" y="502"/>
                      </a:lnTo>
                      <a:lnTo>
                        <a:pt x="443" y="502"/>
                      </a:lnTo>
                      <a:lnTo>
                        <a:pt x="442" y="502"/>
                      </a:lnTo>
                      <a:lnTo>
                        <a:pt x="442" y="500"/>
                      </a:lnTo>
                      <a:lnTo>
                        <a:pt x="442" y="500"/>
                      </a:lnTo>
                      <a:lnTo>
                        <a:pt x="442" y="500"/>
                      </a:lnTo>
                      <a:lnTo>
                        <a:pt x="442" y="498"/>
                      </a:lnTo>
                      <a:lnTo>
                        <a:pt x="442" y="498"/>
                      </a:lnTo>
                      <a:lnTo>
                        <a:pt x="442" y="496"/>
                      </a:lnTo>
                      <a:lnTo>
                        <a:pt x="442" y="496"/>
                      </a:lnTo>
                      <a:lnTo>
                        <a:pt x="442" y="496"/>
                      </a:lnTo>
                      <a:lnTo>
                        <a:pt x="442" y="494"/>
                      </a:lnTo>
                      <a:lnTo>
                        <a:pt x="442" y="494"/>
                      </a:lnTo>
                      <a:lnTo>
                        <a:pt x="440" y="494"/>
                      </a:lnTo>
                      <a:lnTo>
                        <a:pt x="440" y="494"/>
                      </a:lnTo>
                      <a:lnTo>
                        <a:pt x="440" y="492"/>
                      </a:lnTo>
                      <a:lnTo>
                        <a:pt x="440" y="492"/>
                      </a:lnTo>
                      <a:lnTo>
                        <a:pt x="440" y="492"/>
                      </a:lnTo>
                      <a:lnTo>
                        <a:pt x="438" y="492"/>
                      </a:lnTo>
                      <a:lnTo>
                        <a:pt x="438" y="492"/>
                      </a:lnTo>
                      <a:lnTo>
                        <a:pt x="438" y="492"/>
                      </a:lnTo>
                      <a:lnTo>
                        <a:pt x="438" y="490"/>
                      </a:lnTo>
                      <a:lnTo>
                        <a:pt x="438" y="490"/>
                      </a:lnTo>
                      <a:lnTo>
                        <a:pt x="438" y="488"/>
                      </a:lnTo>
                      <a:lnTo>
                        <a:pt x="438" y="488"/>
                      </a:lnTo>
                      <a:lnTo>
                        <a:pt x="438" y="488"/>
                      </a:lnTo>
                      <a:lnTo>
                        <a:pt x="436" y="488"/>
                      </a:lnTo>
                      <a:lnTo>
                        <a:pt x="436" y="486"/>
                      </a:lnTo>
                      <a:lnTo>
                        <a:pt x="436" y="486"/>
                      </a:lnTo>
                      <a:lnTo>
                        <a:pt x="436" y="486"/>
                      </a:lnTo>
                      <a:lnTo>
                        <a:pt x="436" y="486"/>
                      </a:lnTo>
                      <a:lnTo>
                        <a:pt x="436" y="486"/>
                      </a:lnTo>
                      <a:lnTo>
                        <a:pt x="436" y="488"/>
                      </a:lnTo>
                      <a:lnTo>
                        <a:pt x="436" y="488"/>
                      </a:lnTo>
                      <a:lnTo>
                        <a:pt x="436" y="490"/>
                      </a:lnTo>
                      <a:lnTo>
                        <a:pt x="434" y="490"/>
                      </a:lnTo>
                      <a:lnTo>
                        <a:pt x="434" y="490"/>
                      </a:lnTo>
                      <a:lnTo>
                        <a:pt x="434" y="490"/>
                      </a:lnTo>
                      <a:lnTo>
                        <a:pt x="434" y="492"/>
                      </a:lnTo>
                      <a:lnTo>
                        <a:pt x="432" y="492"/>
                      </a:lnTo>
                      <a:lnTo>
                        <a:pt x="432" y="492"/>
                      </a:lnTo>
                      <a:lnTo>
                        <a:pt x="432" y="492"/>
                      </a:lnTo>
                      <a:lnTo>
                        <a:pt x="432" y="494"/>
                      </a:lnTo>
                      <a:lnTo>
                        <a:pt x="432" y="494"/>
                      </a:lnTo>
                      <a:lnTo>
                        <a:pt x="432" y="496"/>
                      </a:lnTo>
                      <a:lnTo>
                        <a:pt x="432" y="496"/>
                      </a:lnTo>
                      <a:lnTo>
                        <a:pt x="432" y="498"/>
                      </a:lnTo>
                      <a:lnTo>
                        <a:pt x="432" y="498"/>
                      </a:lnTo>
                      <a:lnTo>
                        <a:pt x="432" y="498"/>
                      </a:lnTo>
                      <a:lnTo>
                        <a:pt x="432" y="500"/>
                      </a:lnTo>
                      <a:lnTo>
                        <a:pt x="432" y="500"/>
                      </a:lnTo>
                      <a:lnTo>
                        <a:pt x="432" y="500"/>
                      </a:lnTo>
                      <a:lnTo>
                        <a:pt x="432" y="500"/>
                      </a:lnTo>
                      <a:lnTo>
                        <a:pt x="432" y="502"/>
                      </a:lnTo>
                      <a:lnTo>
                        <a:pt x="430" y="502"/>
                      </a:lnTo>
                      <a:lnTo>
                        <a:pt x="430" y="502"/>
                      </a:lnTo>
                      <a:lnTo>
                        <a:pt x="430" y="504"/>
                      </a:lnTo>
                      <a:lnTo>
                        <a:pt x="430" y="504"/>
                      </a:lnTo>
                      <a:lnTo>
                        <a:pt x="430" y="506"/>
                      </a:lnTo>
                      <a:lnTo>
                        <a:pt x="430" y="506"/>
                      </a:lnTo>
                      <a:lnTo>
                        <a:pt x="430" y="506"/>
                      </a:lnTo>
                      <a:lnTo>
                        <a:pt x="430" y="506"/>
                      </a:lnTo>
                      <a:lnTo>
                        <a:pt x="430" y="508"/>
                      </a:lnTo>
                      <a:lnTo>
                        <a:pt x="428" y="508"/>
                      </a:lnTo>
                      <a:lnTo>
                        <a:pt x="428" y="508"/>
                      </a:lnTo>
                      <a:lnTo>
                        <a:pt x="428" y="506"/>
                      </a:lnTo>
                      <a:lnTo>
                        <a:pt x="426" y="506"/>
                      </a:lnTo>
                      <a:lnTo>
                        <a:pt x="426" y="506"/>
                      </a:lnTo>
                      <a:lnTo>
                        <a:pt x="426" y="506"/>
                      </a:lnTo>
                      <a:lnTo>
                        <a:pt x="426" y="506"/>
                      </a:lnTo>
                      <a:lnTo>
                        <a:pt x="424" y="506"/>
                      </a:lnTo>
                      <a:lnTo>
                        <a:pt x="424" y="506"/>
                      </a:lnTo>
                      <a:lnTo>
                        <a:pt x="424" y="506"/>
                      </a:lnTo>
                      <a:lnTo>
                        <a:pt x="424" y="506"/>
                      </a:lnTo>
                      <a:lnTo>
                        <a:pt x="424" y="508"/>
                      </a:lnTo>
                      <a:lnTo>
                        <a:pt x="422" y="508"/>
                      </a:lnTo>
                      <a:lnTo>
                        <a:pt x="422" y="508"/>
                      </a:lnTo>
                      <a:lnTo>
                        <a:pt x="421" y="508"/>
                      </a:lnTo>
                      <a:lnTo>
                        <a:pt x="421" y="508"/>
                      </a:lnTo>
                      <a:lnTo>
                        <a:pt x="421" y="508"/>
                      </a:lnTo>
                      <a:lnTo>
                        <a:pt x="421" y="508"/>
                      </a:lnTo>
                      <a:lnTo>
                        <a:pt x="419" y="508"/>
                      </a:lnTo>
                      <a:lnTo>
                        <a:pt x="419" y="508"/>
                      </a:lnTo>
                      <a:lnTo>
                        <a:pt x="419" y="508"/>
                      </a:lnTo>
                      <a:lnTo>
                        <a:pt x="417" y="508"/>
                      </a:lnTo>
                      <a:lnTo>
                        <a:pt x="417" y="508"/>
                      </a:lnTo>
                      <a:lnTo>
                        <a:pt x="417" y="508"/>
                      </a:lnTo>
                      <a:lnTo>
                        <a:pt x="415" y="508"/>
                      </a:lnTo>
                      <a:lnTo>
                        <a:pt x="415" y="509"/>
                      </a:lnTo>
                      <a:lnTo>
                        <a:pt x="417" y="509"/>
                      </a:lnTo>
                      <a:lnTo>
                        <a:pt x="417" y="509"/>
                      </a:lnTo>
                      <a:lnTo>
                        <a:pt x="415" y="509"/>
                      </a:lnTo>
                      <a:lnTo>
                        <a:pt x="415" y="509"/>
                      </a:lnTo>
                      <a:lnTo>
                        <a:pt x="415" y="511"/>
                      </a:lnTo>
                      <a:lnTo>
                        <a:pt x="415" y="511"/>
                      </a:lnTo>
                      <a:lnTo>
                        <a:pt x="415" y="509"/>
                      </a:lnTo>
                      <a:lnTo>
                        <a:pt x="415" y="509"/>
                      </a:lnTo>
                      <a:lnTo>
                        <a:pt x="415" y="508"/>
                      </a:lnTo>
                      <a:lnTo>
                        <a:pt x="413" y="508"/>
                      </a:lnTo>
                      <a:lnTo>
                        <a:pt x="413" y="508"/>
                      </a:lnTo>
                      <a:lnTo>
                        <a:pt x="413" y="508"/>
                      </a:lnTo>
                      <a:lnTo>
                        <a:pt x="415" y="508"/>
                      </a:lnTo>
                      <a:lnTo>
                        <a:pt x="415" y="506"/>
                      </a:lnTo>
                      <a:lnTo>
                        <a:pt x="415" y="506"/>
                      </a:lnTo>
                      <a:lnTo>
                        <a:pt x="415" y="506"/>
                      </a:lnTo>
                      <a:lnTo>
                        <a:pt x="415" y="506"/>
                      </a:lnTo>
                      <a:lnTo>
                        <a:pt x="415" y="504"/>
                      </a:lnTo>
                      <a:lnTo>
                        <a:pt x="415" y="504"/>
                      </a:lnTo>
                      <a:lnTo>
                        <a:pt x="415" y="502"/>
                      </a:lnTo>
                      <a:lnTo>
                        <a:pt x="417" y="502"/>
                      </a:lnTo>
                      <a:lnTo>
                        <a:pt x="417" y="502"/>
                      </a:lnTo>
                      <a:lnTo>
                        <a:pt x="417" y="500"/>
                      </a:lnTo>
                      <a:lnTo>
                        <a:pt x="417" y="500"/>
                      </a:lnTo>
                      <a:lnTo>
                        <a:pt x="417" y="500"/>
                      </a:lnTo>
                      <a:lnTo>
                        <a:pt x="419" y="500"/>
                      </a:lnTo>
                      <a:lnTo>
                        <a:pt x="419" y="500"/>
                      </a:lnTo>
                      <a:lnTo>
                        <a:pt x="419" y="500"/>
                      </a:lnTo>
                      <a:lnTo>
                        <a:pt x="419" y="500"/>
                      </a:lnTo>
                      <a:lnTo>
                        <a:pt x="419" y="500"/>
                      </a:lnTo>
                      <a:lnTo>
                        <a:pt x="421" y="500"/>
                      </a:lnTo>
                      <a:lnTo>
                        <a:pt x="421" y="500"/>
                      </a:lnTo>
                      <a:lnTo>
                        <a:pt x="421" y="500"/>
                      </a:lnTo>
                      <a:lnTo>
                        <a:pt x="422" y="500"/>
                      </a:lnTo>
                      <a:lnTo>
                        <a:pt x="422" y="500"/>
                      </a:lnTo>
                      <a:lnTo>
                        <a:pt x="422" y="500"/>
                      </a:lnTo>
                      <a:lnTo>
                        <a:pt x="424" y="500"/>
                      </a:lnTo>
                      <a:lnTo>
                        <a:pt x="424" y="500"/>
                      </a:lnTo>
                      <a:lnTo>
                        <a:pt x="424" y="500"/>
                      </a:lnTo>
                      <a:lnTo>
                        <a:pt x="424" y="500"/>
                      </a:lnTo>
                      <a:lnTo>
                        <a:pt x="424" y="498"/>
                      </a:lnTo>
                      <a:lnTo>
                        <a:pt x="424" y="498"/>
                      </a:lnTo>
                      <a:lnTo>
                        <a:pt x="424" y="498"/>
                      </a:lnTo>
                      <a:lnTo>
                        <a:pt x="424" y="496"/>
                      </a:lnTo>
                      <a:lnTo>
                        <a:pt x="424" y="496"/>
                      </a:lnTo>
                      <a:lnTo>
                        <a:pt x="424" y="494"/>
                      </a:lnTo>
                      <a:lnTo>
                        <a:pt x="426" y="494"/>
                      </a:lnTo>
                      <a:lnTo>
                        <a:pt x="426" y="494"/>
                      </a:lnTo>
                      <a:lnTo>
                        <a:pt x="424" y="494"/>
                      </a:lnTo>
                      <a:lnTo>
                        <a:pt x="424" y="492"/>
                      </a:lnTo>
                      <a:lnTo>
                        <a:pt x="424" y="492"/>
                      </a:lnTo>
                      <a:lnTo>
                        <a:pt x="424" y="492"/>
                      </a:lnTo>
                      <a:lnTo>
                        <a:pt x="424" y="492"/>
                      </a:lnTo>
                      <a:lnTo>
                        <a:pt x="424" y="492"/>
                      </a:lnTo>
                      <a:lnTo>
                        <a:pt x="422" y="492"/>
                      </a:lnTo>
                      <a:lnTo>
                        <a:pt x="422" y="492"/>
                      </a:lnTo>
                      <a:lnTo>
                        <a:pt x="422" y="492"/>
                      </a:lnTo>
                      <a:lnTo>
                        <a:pt x="422" y="490"/>
                      </a:lnTo>
                      <a:lnTo>
                        <a:pt x="424" y="490"/>
                      </a:lnTo>
                      <a:lnTo>
                        <a:pt x="424" y="490"/>
                      </a:lnTo>
                      <a:lnTo>
                        <a:pt x="424" y="490"/>
                      </a:lnTo>
                      <a:lnTo>
                        <a:pt x="424" y="490"/>
                      </a:lnTo>
                      <a:lnTo>
                        <a:pt x="424" y="488"/>
                      </a:lnTo>
                      <a:lnTo>
                        <a:pt x="424" y="488"/>
                      </a:lnTo>
                      <a:lnTo>
                        <a:pt x="424" y="486"/>
                      </a:lnTo>
                      <a:lnTo>
                        <a:pt x="424" y="486"/>
                      </a:lnTo>
                      <a:lnTo>
                        <a:pt x="424" y="485"/>
                      </a:lnTo>
                      <a:lnTo>
                        <a:pt x="424" y="485"/>
                      </a:lnTo>
                      <a:lnTo>
                        <a:pt x="424" y="485"/>
                      </a:lnTo>
                      <a:lnTo>
                        <a:pt x="424" y="485"/>
                      </a:lnTo>
                      <a:lnTo>
                        <a:pt x="426" y="485"/>
                      </a:lnTo>
                      <a:lnTo>
                        <a:pt x="426" y="485"/>
                      </a:lnTo>
                      <a:lnTo>
                        <a:pt x="426" y="485"/>
                      </a:lnTo>
                      <a:lnTo>
                        <a:pt x="426" y="483"/>
                      </a:lnTo>
                      <a:lnTo>
                        <a:pt x="426" y="483"/>
                      </a:lnTo>
                      <a:lnTo>
                        <a:pt x="426" y="483"/>
                      </a:lnTo>
                      <a:lnTo>
                        <a:pt x="426" y="481"/>
                      </a:lnTo>
                      <a:lnTo>
                        <a:pt x="426" y="481"/>
                      </a:lnTo>
                      <a:lnTo>
                        <a:pt x="426" y="481"/>
                      </a:lnTo>
                      <a:lnTo>
                        <a:pt x="426" y="481"/>
                      </a:lnTo>
                      <a:lnTo>
                        <a:pt x="426" y="479"/>
                      </a:lnTo>
                      <a:lnTo>
                        <a:pt x="426" y="479"/>
                      </a:lnTo>
                      <a:lnTo>
                        <a:pt x="428" y="479"/>
                      </a:lnTo>
                      <a:lnTo>
                        <a:pt x="428" y="477"/>
                      </a:lnTo>
                      <a:lnTo>
                        <a:pt x="428" y="477"/>
                      </a:lnTo>
                      <a:lnTo>
                        <a:pt x="428" y="477"/>
                      </a:lnTo>
                      <a:lnTo>
                        <a:pt x="430" y="477"/>
                      </a:lnTo>
                      <a:lnTo>
                        <a:pt x="430" y="477"/>
                      </a:lnTo>
                      <a:lnTo>
                        <a:pt x="430" y="477"/>
                      </a:lnTo>
                      <a:lnTo>
                        <a:pt x="430" y="475"/>
                      </a:lnTo>
                      <a:lnTo>
                        <a:pt x="430" y="475"/>
                      </a:lnTo>
                      <a:lnTo>
                        <a:pt x="430" y="475"/>
                      </a:lnTo>
                      <a:lnTo>
                        <a:pt x="432" y="475"/>
                      </a:lnTo>
                      <a:lnTo>
                        <a:pt x="432" y="473"/>
                      </a:lnTo>
                      <a:lnTo>
                        <a:pt x="432" y="473"/>
                      </a:lnTo>
                      <a:lnTo>
                        <a:pt x="432" y="473"/>
                      </a:lnTo>
                      <a:lnTo>
                        <a:pt x="432" y="473"/>
                      </a:lnTo>
                      <a:lnTo>
                        <a:pt x="432" y="471"/>
                      </a:lnTo>
                      <a:lnTo>
                        <a:pt x="432" y="471"/>
                      </a:lnTo>
                      <a:lnTo>
                        <a:pt x="432" y="471"/>
                      </a:lnTo>
                      <a:lnTo>
                        <a:pt x="432" y="469"/>
                      </a:lnTo>
                      <a:lnTo>
                        <a:pt x="432" y="469"/>
                      </a:lnTo>
                      <a:lnTo>
                        <a:pt x="432" y="469"/>
                      </a:lnTo>
                      <a:lnTo>
                        <a:pt x="432" y="469"/>
                      </a:lnTo>
                      <a:lnTo>
                        <a:pt x="430" y="469"/>
                      </a:lnTo>
                      <a:lnTo>
                        <a:pt x="430" y="467"/>
                      </a:lnTo>
                      <a:lnTo>
                        <a:pt x="430" y="467"/>
                      </a:lnTo>
                      <a:lnTo>
                        <a:pt x="430" y="465"/>
                      </a:lnTo>
                      <a:lnTo>
                        <a:pt x="432" y="465"/>
                      </a:lnTo>
                      <a:lnTo>
                        <a:pt x="432" y="465"/>
                      </a:lnTo>
                      <a:lnTo>
                        <a:pt x="432" y="465"/>
                      </a:lnTo>
                      <a:lnTo>
                        <a:pt x="432" y="465"/>
                      </a:lnTo>
                      <a:lnTo>
                        <a:pt x="432" y="463"/>
                      </a:lnTo>
                      <a:lnTo>
                        <a:pt x="434" y="463"/>
                      </a:lnTo>
                      <a:lnTo>
                        <a:pt x="434" y="463"/>
                      </a:lnTo>
                      <a:lnTo>
                        <a:pt x="434" y="463"/>
                      </a:lnTo>
                      <a:lnTo>
                        <a:pt x="434" y="462"/>
                      </a:lnTo>
                      <a:lnTo>
                        <a:pt x="434" y="462"/>
                      </a:lnTo>
                      <a:lnTo>
                        <a:pt x="432" y="462"/>
                      </a:lnTo>
                      <a:lnTo>
                        <a:pt x="432" y="462"/>
                      </a:lnTo>
                      <a:lnTo>
                        <a:pt x="432" y="460"/>
                      </a:lnTo>
                      <a:lnTo>
                        <a:pt x="432" y="460"/>
                      </a:lnTo>
                      <a:lnTo>
                        <a:pt x="432" y="460"/>
                      </a:lnTo>
                      <a:lnTo>
                        <a:pt x="432" y="460"/>
                      </a:lnTo>
                      <a:lnTo>
                        <a:pt x="432" y="458"/>
                      </a:lnTo>
                      <a:lnTo>
                        <a:pt x="432" y="458"/>
                      </a:lnTo>
                      <a:lnTo>
                        <a:pt x="432" y="456"/>
                      </a:lnTo>
                      <a:lnTo>
                        <a:pt x="432" y="456"/>
                      </a:lnTo>
                      <a:lnTo>
                        <a:pt x="432" y="458"/>
                      </a:lnTo>
                      <a:lnTo>
                        <a:pt x="432" y="458"/>
                      </a:lnTo>
                      <a:lnTo>
                        <a:pt x="432" y="460"/>
                      </a:lnTo>
                      <a:lnTo>
                        <a:pt x="432" y="460"/>
                      </a:lnTo>
                      <a:lnTo>
                        <a:pt x="430" y="460"/>
                      </a:lnTo>
                      <a:lnTo>
                        <a:pt x="430" y="460"/>
                      </a:lnTo>
                      <a:lnTo>
                        <a:pt x="430" y="462"/>
                      </a:lnTo>
                      <a:lnTo>
                        <a:pt x="430" y="462"/>
                      </a:lnTo>
                      <a:lnTo>
                        <a:pt x="430" y="462"/>
                      </a:lnTo>
                      <a:lnTo>
                        <a:pt x="430" y="462"/>
                      </a:lnTo>
                      <a:lnTo>
                        <a:pt x="430" y="462"/>
                      </a:lnTo>
                      <a:lnTo>
                        <a:pt x="428" y="462"/>
                      </a:lnTo>
                      <a:lnTo>
                        <a:pt x="428" y="462"/>
                      </a:lnTo>
                      <a:lnTo>
                        <a:pt x="428" y="462"/>
                      </a:lnTo>
                      <a:lnTo>
                        <a:pt x="428" y="463"/>
                      </a:lnTo>
                      <a:lnTo>
                        <a:pt x="426" y="463"/>
                      </a:lnTo>
                      <a:lnTo>
                        <a:pt x="426" y="463"/>
                      </a:lnTo>
                      <a:lnTo>
                        <a:pt x="426" y="463"/>
                      </a:lnTo>
                      <a:lnTo>
                        <a:pt x="426" y="463"/>
                      </a:lnTo>
                      <a:lnTo>
                        <a:pt x="426" y="465"/>
                      </a:lnTo>
                      <a:lnTo>
                        <a:pt x="424" y="465"/>
                      </a:lnTo>
                      <a:lnTo>
                        <a:pt x="424" y="465"/>
                      </a:lnTo>
                      <a:lnTo>
                        <a:pt x="424" y="467"/>
                      </a:lnTo>
                      <a:lnTo>
                        <a:pt x="424" y="467"/>
                      </a:lnTo>
                      <a:lnTo>
                        <a:pt x="424" y="467"/>
                      </a:lnTo>
                      <a:lnTo>
                        <a:pt x="424" y="469"/>
                      </a:lnTo>
                      <a:lnTo>
                        <a:pt x="424" y="469"/>
                      </a:lnTo>
                      <a:lnTo>
                        <a:pt x="424" y="469"/>
                      </a:lnTo>
                      <a:lnTo>
                        <a:pt x="424" y="469"/>
                      </a:lnTo>
                      <a:lnTo>
                        <a:pt x="424" y="471"/>
                      </a:lnTo>
                      <a:lnTo>
                        <a:pt x="424" y="471"/>
                      </a:lnTo>
                      <a:lnTo>
                        <a:pt x="422" y="471"/>
                      </a:lnTo>
                      <a:lnTo>
                        <a:pt x="422" y="473"/>
                      </a:lnTo>
                      <a:lnTo>
                        <a:pt x="422" y="473"/>
                      </a:lnTo>
                      <a:lnTo>
                        <a:pt x="422" y="473"/>
                      </a:lnTo>
                      <a:lnTo>
                        <a:pt x="422" y="475"/>
                      </a:lnTo>
                      <a:lnTo>
                        <a:pt x="421" y="475"/>
                      </a:lnTo>
                      <a:lnTo>
                        <a:pt x="421" y="475"/>
                      </a:lnTo>
                      <a:lnTo>
                        <a:pt x="421" y="475"/>
                      </a:lnTo>
                      <a:lnTo>
                        <a:pt x="421" y="477"/>
                      </a:lnTo>
                      <a:lnTo>
                        <a:pt x="421" y="477"/>
                      </a:lnTo>
                      <a:lnTo>
                        <a:pt x="419" y="477"/>
                      </a:lnTo>
                      <a:lnTo>
                        <a:pt x="419" y="477"/>
                      </a:lnTo>
                      <a:lnTo>
                        <a:pt x="419" y="477"/>
                      </a:lnTo>
                      <a:lnTo>
                        <a:pt x="419" y="477"/>
                      </a:lnTo>
                      <a:lnTo>
                        <a:pt x="417" y="477"/>
                      </a:lnTo>
                      <a:lnTo>
                        <a:pt x="417" y="477"/>
                      </a:lnTo>
                      <a:lnTo>
                        <a:pt x="417" y="477"/>
                      </a:lnTo>
                      <a:lnTo>
                        <a:pt x="415" y="477"/>
                      </a:lnTo>
                      <a:lnTo>
                        <a:pt x="415" y="477"/>
                      </a:lnTo>
                      <a:lnTo>
                        <a:pt x="415" y="479"/>
                      </a:lnTo>
                      <a:lnTo>
                        <a:pt x="415" y="479"/>
                      </a:lnTo>
                      <a:lnTo>
                        <a:pt x="413" y="479"/>
                      </a:lnTo>
                      <a:lnTo>
                        <a:pt x="413" y="479"/>
                      </a:lnTo>
                      <a:lnTo>
                        <a:pt x="413" y="479"/>
                      </a:lnTo>
                      <a:lnTo>
                        <a:pt x="411" y="479"/>
                      </a:lnTo>
                      <a:lnTo>
                        <a:pt x="411" y="481"/>
                      </a:lnTo>
                      <a:lnTo>
                        <a:pt x="411" y="481"/>
                      </a:lnTo>
                      <a:lnTo>
                        <a:pt x="411" y="481"/>
                      </a:lnTo>
                      <a:lnTo>
                        <a:pt x="409" y="481"/>
                      </a:lnTo>
                      <a:lnTo>
                        <a:pt x="409" y="481"/>
                      </a:lnTo>
                      <a:lnTo>
                        <a:pt x="409" y="483"/>
                      </a:lnTo>
                      <a:lnTo>
                        <a:pt x="409" y="483"/>
                      </a:lnTo>
                      <a:lnTo>
                        <a:pt x="409" y="483"/>
                      </a:lnTo>
                      <a:lnTo>
                        <a:pt x="409" y="483"/>
                      </a:lnTo>
                      <a:lnTo>
                        <a:pt x="407" y="483"/>
                      </a:lnTo>
                      <a:lnTo>
                        <a:pt x="407" y="483"/>
                      </a:lnTo>
                      <a:lnTo>
                        <a:pt x="407" y="485"/>
                      </a:lnTo>
                      <a:lnTo>
                        <a:pt x="405" y="485"/>
                      </a:lnTo>
                      <a:lnTo>
                        <a:pt x="405" y="485"/>
                      </a:lnTo>
                      <a:lnTo>
                        <a:pt x="405" y="485"/>
                      </a:lnTo>
                      <a:lnTo>
                        <a:pt x="405" y="485"/>
                      </a:lnTo>
                      <a:lnTo>
                        <a:pt x="405" y="486"/>
                      </a:lnTo>
                      <a:lnTo>
                        <a:pt x="405" y="486"/>
                      </a:lnTo>
                      <a:lnTo>
                        <a:pt x="405" y="486"/>
                      </a:lnTo>
                      <a:lnTo>
                        <a:pt x="405" y="488"/>
                      </a:lnTo>
                      <a:lnTo>
                        <a:pt x="403" y="488"/>
                      </a:lnTo>
                      <a:lnTo>
                        <a:pt x="403" y="488"/>
                      </a:lnTo>
                      <a:lnTo>
                        <a:pt x="403" y="488"/>
                      </a:lnTo>
                      <a:lnTo>
                        <a:pt x="403" y="490"/>
                      </a:lnTo>
                      <a:lnTo>
                        <a:pt x="403" y="490"/>
                      </a:lnTo>
                      <a:lnTo>
                        <a:pt x="403" y="490"/>
                      </a:lnTo>
                      <a:lnTo>
                        <a:pt x="401" y="490"/>
                      </a:lnTo>
                      <a:lnTo>
                        <a:pt x="401" y="492"/>
                      </a:lnTo>
                      <a:lnTo>
                        <a:pt x="401" y="492"/>
                      </a:lnTo>
                      <a:lnTo>
                        <a:pt x="401" y="492"/>
                      </a:lnTo>
                      <a:lnTo>
                        <a:pt x="401" y="494"/>
                      </a:lnTo>
                      <a:lnTo>
                        <a:pt x="401" y="494"/>
                      </a:lnTo>
                      <a:lnTo>
                        <a:pt x="401" y="492"/>
                      </a:lnTo>
                      <a:lnTo>
                        <a:pt x="399" y="492"/>
                      </a:lnTo>
                      <a:lnTo>
                        <a:pt x="399" y="492"/>
                      </a:lnTo>
                      <a:lnTo>
                        <a:pt x="399" y="492"/>
                      </a:lnTo>
                      <a:lnTo>
                        <a:pt x="399" y="494"/>
                      </a:lnTo>
                      <a:lnTo>
                        <a:pt x="399" y="494"/>
                      </a:lnTo>
                      <a:lnTo>
                        <a:pt x="399" y="494"/>
                      </a:lnTo>
                      <a:lnTo>
                        <a:pt x="399" y="494"/>
                      </a:lnTo>
                      <a:lnTo>
                        <a:pt x="399" y="496"/>
                      </a:lnTo>
                      <a:lnTo>
                        <a:pt x="399" y="496"/>
                      </a:lnTo>
                      <a:lnTo>
                        <a:pt x="399" y="496"/>
                      </a:lnTo>
                      <a:lnTo>
                        <a:pt x="399" y="496"/>
                      </a:lnTo>
                      <a:lnTo>
                        <a:pt x="399" y="498"/>
                      </a:lnTo>
                      <a:lnTo>
                        <a:pt x="399" y="498"/>
                      </a:lnTo>
                      <a:lnTo>
                        <a:pt x="399" y="500"/>
                      </a:lnTo>
                      <a:lnTo>
                        <a:pt x="399" y="500"/>
                      </a:lnTo>
                      <a:lnTo>
                        <a:pt x="399" y="500"/>
                      </a:lnTo>
                      <a:lnTo>
                        <a:pt x="401" y="500"/>
                      </a:lnTo>
                      <a:lnTo>
                        <a:pt x="401" y="500"/>
                      </a:lnTo>
                      <a:lnTo>
                        <a:pt x="403" y="500"/>
                      </a:lnTo>
                      <a:lnTo>
                        <a:pt x="403" y="502"/>
                      </a:lnTo>
                      <a:lnTo>
                        <a:pt x="403" y="502"/>
                      </a:lnTo>
                      <a:lnTo>
                        <a:pt x="403" y="502"/>
                      </a:lnTo>
                      <a:lnTo>
                        <a:pt x="403" y="504"/>
                      </a:lnTo>
                      <a:lnTo>
                        <a:pt x="403" y="504"/>
                      </a:lnTo>
                      <a:lnTo>
                        <a:pt x="403" y="504"/>
                      </a:lnTo>
                      <a:lnTo>
                        <a:pt x="401" y="504"/>
                      </a:lnTo>
                      <a:lnTo>
                        <a:pt x="401" y="504"/>
                      </a:lnTo>
                      <a:lnTo>
                        <a:pt x="401" y="502"/>
                      </a:lnTo>
                      <a:lnTo>
                        <a:pt x="401" y="502"/>
                      </a:lnTo>
                      <a:lnTo>
                        <a:pt x="399" y="502"/>
                      </a:lnTo>
                      <a:lnTo>
                        <a:pt x="399" y="502"/>
                      </a:lnTo>
                      <a:lnTo>
                        <a:pt x="399" y="504"/>
                      </a:lnTo>
                      <a:lnTo>
                        <a:pt x="399" y="504"/>
                      </a:lnTo>
                      <a:lnTo>
                        <a:pt x="398" y="504"/>
                      </a:lnTo>
                      <a:lnTo>
                        <a:pt x="398" y="502"/>
                      </a:lnTo>
                      <a:lnTo>
                        <a:pt x="398" y="502"/>
                      </a:lnTo>
                      <a:lnTo>
                        <a:pt x="398" y="502"/>
                      </a:lnTo>
                      <a:lnTo>
                        <a:pt x="398" y="502"/>
                      </a:lnTo>
                      <a:lnTo>
                        <a:pt x="398" y="500"/>
                      </a:lnTo>
                      <a:lnTo>
                        <a:pt x="396" y="500"/>
                      </a:lnTo>
                      <a:lnTo>
                        <a:pt x="396" y="500"/>
                      </a:lnTo>
                      <a:lnTo>
                        <a:pt x="396" y="500"/>
                      </a:lnTo>
                      <a:lnTo>
                        <a:pt x="394" y="500"/>
                      </a:lnTo>
                      <a:lnTo>
                        <a:pt x="394" y="500"/>
                      </a:lnTo>
                      <a:lnTo>
                        <a:pt x="394" y="502"/>
                      </a:lnTo>
                      <a:lnTo>
                        <a:pt x="394" y="502"/>
                      </a:lnTo>
                      <a:lnTo>
                        <a:pt x="394" y="502"/>
                      </a:lnTo>
                      <a:lnTo>
                        <a:pt x="394" y="502"/>
                      </a:lnTo>
                      <a:lnTo>
                        <a:pt x="394" y="504"/>
                      </a:lnTo>
                      <a:lnTo>
                        <a:pt x="392" y="504"/>
                      </a:lnTo>
                      <a:lnTo>
                        <a:pt x="392" y="502"/>
                      </a:lnTo>
                      <a:lnTo>
                        <a:pt x="392" y="502"/>
                      </a:lnTo>
                      <a:lnTo>
                        <a:pt x="392" y="500"/>
                      </a:lnTo>
                      <a:lnTo>
                        <a:pt x="392" y="500"/>
                      </a:lnTo>
                      <a:lnTo>
                        <a:pt x="392" y="500"/>
                      </a:lnTo>
                      <a:lnTo>
                        <a:pt x="392" y="500"/>
                      </a:lnTo>
                      <a:lnTo>
                        <a:pt x="392" y="500"/>
                      </a:lnTo>
                      <a:lnTo>
                        <a:pt x="392" y="498"/>
                      </a:lnTo>
                      <a:lnTo>
                        <a:pt x="390" y="498"/>
                      </a:lnTo>
                      <a:lnTo>
                        <a:pt x="390" y="498"/>
                      </a:lnTo>
                      <a:lnTo>
                        <a:pt x="390" y="498"/>
                      </a:lnTo>
                      <a:lnTo>
                        <a:pt x="390" y="496"/>
                      </a:lnTo>
                      <a:lnTo>
                        <a:pt x="388" y="496"/>
                      </a:lnTo>
                      <a:lnTo>
                        <a:pt x="388" y="496"/>
                      </a:lnTo>
                      <a:lnTo>
                        <a:pt x="388" y="496"/>
                      </a:lnTo>
                      <a:lnTo>
                        <a:pt x="388" y="498"/>
                      </a:lnTo>
                      <a:lnTo>
                        <a:pt x="386" y="498"/>
                      </a:lnTo>
                      <a:lnTo>
                        <a:pt x="386" y="496"/>
                      </a:lnTo>
                      <a:lnTo>
                        <a:pt x="386" y="496"/>
                      </a:lnTo>
                      <a:lnTo>
                        <a:pt x="388" y="496"/>
                      </a:lnTo>
                      <a:lnTo>
                        <a:pt x="388" y="496"/>
                      </a:lnTo>
                      <a:lnTo>
                        <a:pt x="388" y="494"/>
                      </a:lnTo>
                      <a:lnTo>
                        <a:pt x="388" y="494"/>
                      </a:lnTo>
                      <a:lnTo>
                        <a:pt x="386" y="494"/>
                      </a:lnTo>
                      <a:lnTo>
                        <a:pt x="386" y="494"/>
                      </a:lnTo>
                      <a:lnTo>
                        <a:pt x="386" y="494"/>
                      </a:lnTo>
                      <a:lnTo>
                        <a:pt x="386" y="494"/>
                      </a:lnTo>
                      <a:lnTo>
                        <a:pt x="386" y="494"/>
                      </a:lnTo>
                      <a:lnTo>
                        <a:pt x="384" y="494"/>
                      </a:lnTo>
                      <a:lnTo>
                        <a:pt x="384" y="494"/>
                      </a:lnTo>
                      <a:lnTo>
                        <a:pt x="384" y="494"/>
                      </a:lnTo>
                      <a:lnTo>
                        <a:pt x="384" y="492"/>
                      </a:lnTo>
                      <a:lnTo>
                        <a:pt x="384" y="492"/>
                      </a:lnTo>
                      <a:lnTo>
                        <a:pt x="384" y="492"/>
                      </a:lnTo>
                      <a:lnTo>
                        <a:pt x="384" y="492"/>
                      </a:lnTo>
                      <a:lnTo>
                        <a:pt x="386" y="492"/>
                      </a:lnTo>
                      <a:lnTo>
                        <a:pt x="386" y="490"/>
                      </a:lnTo>
                      <a:lnTo>
                        <a:pt x="386" y="490"/>
                      </a:lnTo>
                      <a:lnTo>
                        <a:pt x="386" y="490"/>
                      </a:lnTo>
                      <a:lnTo>
                        <a:pt x="386" y="492"/>
                      </a:lnTo>
                      <a:lnTo>
                        <a:pt x="386" y="492"/>
                      </a:lnTo>
                      <a:lnTo>
                        <a:pt x="388" y="492"/>
                      </a:lnTo>
                      <a:lnTo>
                        <a:pt x="388" y="492"/>
                      </a:lnTo>
                      <a:lnTo>
                        <a:pt x="388" y="492"/>
                      </a:lnTo>
                      <a:lnTo>
                        <a:pt x="388" y="492"/>
                      </a:lnTo>
                      <a:lnTo>
                        <a:pt x="388" y="492"/>
                      </a:lnTo>
                      <a:lnTo>
                        <a:pt x="388" y="490"/>
                      </a:lnTo>
                      <a:lnTo>
                        <a:pt x="388" y="490"/>
                      </a:lnTo>
                      <a:lnTo>
                        <a:pt x="388" y="488"/>
                      </a:lnTo>
                      <a:lnTo>
                        <a:pt x="388" y="488"/>
                      </a:lnTo>
                      <a:lnTo>
                        <a:pt x="388" y="486"/>
                      </a:lnTo>
                      <a:lnTo>
                        <a:pt x="388" y="486"/>
                      </a:lnTo>
                      <a:lnTo>
                        <a:pt x="388" y="486"/>
                      </a:lnTo>
                      <a:lnTo>
                        <a:pt x="386" y="486"/>
                      </a:lnTo>
                      <a:lnTo>
                        <a:pt x="386" y="485"/>
                      </a:lnTo>
                      <a:lnTo>
                        <a:pt x="386" y="485"/>
                      </a:lnTo>
                      <a:lnTo>
                        <a:pt x="386" y="485"/>
                      </a:lnTo>
                      <a:lnTo>
                        <a:pt x="386" y="485"/>
                      </a:lnTo>
                      <a:lnTo>
                        <a:pt x="386" y="485"/>
                      </a:lnTo>
                      <a:lnTo>
                        <a:pt x="386" y="483"/>
                      </a:lnTo>
                      <a:lnTo>
                        <a:pt x="386" y="483"/>
                      </a:lnTo>
                      <a:lnTo>
                        <a:pt x="386" y="483"/>
                      </a:lnTo>
                      <a:lnTo>
                        <a:pt x="386" y="481"/>
                      </a:lnTo>
                      <a:lnTo>
                        <a:pt x="386" y="481"/>
                      </a:lnTo>
                      <a:lnTo>
                        <a:pt x="386" y="481"/>
                      </a:lnTo>
                      <a:lnTo>
                        <a:pt x="384" y="481"/>
                      </a:lnTo>
                      <a:lnTo>
                        <a:pt x="384" y="479"/>
                      </a:lnTo>
                      <a:lnTo>
                        <a:pt x="384" y="479"/>
                      </a:lnTo>
                      <a:lnTo>
                        <a:pt x="384" y="479"/>
                      </a:lnTo>
                      <a:lnTo>
                        <a:pt x="382" y="479"/>
                      </a:lnTo>
                      <a:lnTo>
                        <a:pt x="382" y="477"/>
                      </a:lnTo>
                      <a:lnTo>
                        <a:pt x="382" y="477"/>
                      </a:lnTo>
                      <a:lnTo>
                        <a:pt x="382" y="477"/>
                      </a:lnTo>
                      <a:lnTo>
                        <a:pt x="382" y="477"/>
                      </a:lnTo>
                      <a:lnTo>
                        <a:pt x="382" y="477"/>
                      </a:lnTo>
                      <a:lnTo>
                        <a:pt x="380" y="477"/>
                      </a:lnTo>
                      <a:lnTo>
                        <a:pt x="380" y="477"/>
                      </a:lnTo>
                      <a:lnTo>
                        <a:pt x="380" y="475"/>
                      </a:lnTo>
                      <a:lnTo>
                        <a:pt x="378" y="475"/>
                      </a:lnTo>
                      <a:lnTo>
                        <a:pt x="378" y="475"/>
                      </a:lnTo>
                      <a:lnTo>
                        <a:pt x="378" y="475"/>
                      </a:lnTo>
                      <a:lnTo>
                        <a:pt x="378" y="475"/>
                      </a:lnTo>
                      <a:lnTo>
                        <a:pt x="378" y="473"/>
                      </a:lnTo>
                      <a:lnTo>
                        <a:pt x="378" y="473"/>
                      </a:lnTo>
                      <a:lnTo>
                        <a:pt x="378" y="473"/>
                      </a:lnTo>
                      <a:lnTo>
                        <a:pt x="378" y="473"/>
                      </a:lnTo>
                      <a:lnTo>
                        <a:pt x="378" y="471"/>
                      </a:lnTo>
                      <a:lnTo>
                        <a:pt x="378" y="471"/>
                      </a:lnTo>
                      <a:lnTo>
                        <a:pt x="378" y="469"/>
                      </a:lnTo>
                      <a:lnTo>
                        <a:pt x="378" y="469"/>
                      </a:lnTo>
                      <a:lnTo>
                        <a:pt x="378" y="469"/>
                      </a:lnTo>
                      <a:lnTo>
                        <a:pt x="378" y="469"/>
                      </a:lnTo>
                      <a:lnTo>
                        <a:pt x="378" y="469"/>
                      </a:lnTo>
                      <a:lnTo>
                        <a:pt x="376" y="469"/>
                      </a:lnTo>
                      <a:lnTo>
                        <a:pt x="376" y="467"/>
                      </a:lnTo>
                      <a:lnTo>
                        <a:pt x="376" y="467"/>
                      </a:lnTo>
                      <a:lnTo>
                        <a:pt x="376" y="467"/>
                      </a:lnTo>
                      <a:lnTo>
                        <a:pt x="376" y="467"/>
                      </a:lnTo>
                      <a:lnTo>
                        <a:pt x="375" y="467"/>
                      </a:lnTo>
                      <a:lnTo>
                        <a:pt x="375" y="465"/>
                      </a:lnTo>
                      <a:lnTo>
                        <a:pt x="375" y="465"/>
                      </a:lnTo>
                      <a:lnTo>
                        <a:pt x="373" y="465"/>
                      </a:lnTo>
                      <a:lnTo>
                        <a:pt x="373" y="465"/>
                      </a:lnTo>
                      <a:lnTo>
                        <a:pt x="373" y="465"/>
                      </a:lnTo>
                      <a:lnTo>
                        <a:pt x="373" y="465"/>
                      </a:lnTo>
                      <a:lnTo>
                        <a:pt x="373" y="465"/>
                      </a:lnTo>
                      <a:lnTo>
                        <a:pt x="371" y="465"/>
                      </a:lnTo>
                      <a:lnTo>
                        <a:pt x="371" y="465"/>
                      </a:lnTo>
                      <a:lnTo>
                        <a:pt x="371" y="465"/>
                      </a:lnTo>
                      <a:lnTo>
                        <a:pt x="369" y="465"/>
                      </a:lnTo>
                      <a:lnTo>
                        <a:pt x="369" y="465"/>
                      </a:lnTo>
                      <a:lnTo>
                        <a:pt x="369" y="463"/>
                      </a:lnTo>
                      <a:lnTo>
                        <a:pt x="369" y="463"/>
                      </a:lnTo>
                      <a:lnTo>
                        <a:pt x="369" y="463"/>
                      </a:lnTo>
                      <a:lnTo>
                        <a:pt x="367" y="463"/>
                      </a:lnTo>
                      <a:lnTo>
                        <a:pt x="367" y="463"/>
                      </a:lnTo>
                      <a:lnTo>
                        <a:pt x="367" y="462"/>
                      </a:lnTo>
                      <a:lnTo>
                        <a:pt x="367" y="462"/>
                      </a:lnTo>
                      <a:lnTo>
                        <a:pt x="367" y="462"/>
                      </a:lnTo>
                      <a:lnTo>
                        <a:pt x="367" y="460"/>
                      </a:lnTo>
                      <a:lnTo>
                        <a:pt x="367" y="460"/>
                      </a:lnTo>
                      <a:lnTo>
                        <a:pt x="367" y="460"/>
                      </a:lnTo>
                      <a:lnTo>
                        <a:pt x="365" y="460"/>
                      </a:lnTo>
                      <a:lnTo>
                        <a:pt x="365" y="460"/>
                      </a:lnTo>
                      <a:lnTo>
                        <a:pt x="365" y="460"/>
                      </a:lnTo>
                      <a:lnTo>
                        <a:pt x="367" y="460"/>
                      </a:lnTo>
                      <a:lnTo>
                        <a:pt x="367" y="458"/>
                      </a:lnTo>
                      <a:lnTo>
                        <a:pt x="367" y="458"/>
                      </a:lnTo>
                      <a:lnTo>
                        <a:pt x="367" y="456"/>
                      </a:lnTo>
                      <a:lnTo>
                        <a:pt x="365" y="456"/>
                      </a:lnTo>
                      <a:lnTo>
                        <a:pt x="365" y="456"/>
                      </a:lnTo>
                      <a:lnTo>
                        <a:pt x="367" y="456"/>
                      </a:lnTo>
                      <a:lnTo>
                        <a:pt x="367" y="456"/>
                      </a:lnTo>
                      <a:lnTo>
                        <a:pt x="367" y="456"/>
                      </a:lnTo>
                      <a:lnTo>
                        <a:pt x="369" y="456"/>
                      </a:lnTo>
                      <a:lnTo>
                        <a:pt x="369" y="456"/>
                      </a:lnTo>
                      <a:lnTo>
                        <a:pt x="369" y="454"/>
                      </a:lnTo>
                      <a:lnTo>
                        <a:pt x="369" y="454"/>
                      </a:lnTo>
                      <a:lnTo>
                        <a:pt x="369" y="452"/>
                      </a:lnTo>
                      <a:lnTo>
                        <a:pt x="369" y="452"/>
                      </a:lnTo>
                      <a:lnTo>
                        <a:pt x="369" y="452"/>
                      </a:lnTo>
                      <a:lnTo>
                        <a:pt x="367" y="452"/>
                      </a:lnTo>
                      <a:lnTo>
                        <a:pt x="367" y="452"/>
                      </a:lnTo>
                      <a:lnTo>
                        <a:pt x="367" y="452"/>
                      </a:lnTo>
                      <a:lnTo>
                        <a:pt x="367" y="452"/>
                      </a:lnTo>
                      <a:lnTo>
                        <a:pt x="365" y="452"/>
                      </a:lnTo>
                      <a:lnTo>
                        <a:pt x="365" y="452"/>
                      </a:lnTo>
                      <a:lnTo>
                        <a:pt x="365" y="452"/>
                      </a:lnTo>
                      <a:lnTo>
                        <a:pt x="365" y="452"/>
                      </a:lnTo>
                      <a:lnTo>
                        <a:pt x="365" y="452"/>
                      </a:lnTo>
                      <a:lnTo>
                        <a:pt x="363" y="452"/>
                      </a:lnTo>
                      <a:lnTo>
                        <a:pt x="363" y="452"/>
                      </a:lnTo>
                      <a:lnTo>
                        <a:pt x="363" y="452"/>
                      </a:lnTo>
                      <a:lnTo>
                        <a:pt x="363" y="452"/>
                      </a:lnTo>
                      <a:lnTo>
                        <a:pt x="361" y="452"/>
                      </a:lnTo>
                      <a:lnTo>
                        <a:pt x="361" y="452"/>
                      </a:lnTo>
                      <a:lnTo>
                        <a:pt x="361" y="452"/>
                      </a:lnTo>
                      <a:lnTo>
                        <a:pt x="361" y="450"/>
                      </a:lnTo>
                      <a:lnTo>
                        <a:pt x="361" y="450"/>
                      </a:lnTo>
                      <a:lnTo>
                        <a:pt x="361" y="450"/>
                      </a:lnTo>
                      <a:lnTo>
                        <a:pt x="361" y="448"/>
                      </a:lnTo>
                      <a:lnTo>
                        <a:pt x="361" y="448"/>
                      </a:lnTo>
                      <a:lnTo>
                        <a:pt x="361" y="448"/>
                      </a:lnTo>
                      <a:lnTo>
                        <a:pt x="361" y="448"/>
                      </a:lnTo>
                      <a:lnTo>
                        <a:pt x="361" y="448"/>
                      </a:lnTo>
                      <a:lnTo>
                        <a:pt x="361" y="446"/>
                      </a:lnTo>
                      <a:lnTo>
                        <a:pt x="361" y="446"/>
                      </a:lnTo>
                      <a:lnTo>
                        <a:pt x="361" y="446"/>
                      </a:lnTo>
                      <a:lnTo>
                        <a:pt x="361" y="446"/>
                      </a:lnTo>
                      <a:lnTo>
                        <a:pt x="359" y="446"/>
                      </a:lnTo>
                      <a:lnTo>
                        <a:pt x="359" y="446"/>
                      </a:lnTo>
                      <a:lnTo>
                        <a:pt x="359" y="446"/>
                      </a:lnTo>
                      <a:lnTo>
                        <a:pt x="359" y="446"/>
                      </a:lnTo>
                      <a:lnTo>
                        <a:pt x="359" y="448"/>
                      </a:lnTo>
                      <a:lnTo>
                        <a:pt x="357" y="448"/>
                      </a:lnTo>
                      <a:lnTo>
                        <a:pt x="357" y="448"/>
                      </a:lnTo>
                      <a:lnTo>
                        <a:pt x="355" y="448"/>
                      </a:lnTo>
                      <a:lnTo>
                        <a:pt x="355" y="446"/>
                      </a:lnTo>
                      <a:lnTo>
                        <a:pt x="355" y="446"/>
                      </a:lnTo>
                      <a:lnTo>
                        <a:pt x="357" y="446"/>
                      </a:lnTo>
                      <a:lnTo>
                        <a:pt x="357" y="446"/>
                      </a:lnTo>
                      <a:lnTo>
                        <a:pt x="357" y="444"/>
                      </a:lnTo>
                      <a:lnTo>
                        <a:pt x="357" y="444"/>
                      </a:lnTo>
                      <a:lnTo>
                        <a:pt x="355" y="444"/>
                      </a:lnTo>
                      <a:lnTo>
                        <a:pt x="355" y="444"/>
                      </a:lnTo>
                      <a:lnTo>
                        <a:pt x="355" y="444"/>
                      </a:lnTo>
                      <a:lnTo>
                        <a:pt x="354" y="444"/>
                      </a:lnTo>
                      <a:lnTo>
                        <a:pt x="354" y="444"/>
                      </a:lnTo>
                      <a:lnTo>
                        <a:pt x="352" y="444"/>
                      </a:lnTo>
                      <a:lnTo>
                        <a:pt x="352" y="446"/>
                      </a:lnTo>
                      <a:lnTo>
                        <a:pt x="352" y="446"/>
                      </a:lnTo>
                      <a:lnTo>
                        <a:pt x="352" y="446"/>
                      </a:lnTo>
                      <a:lnTo>
                        <a:pt x="352" y="444"/>
                      </a:lnTo>
                      <a:lnTo>
                        <a:pt x="350" y="444"/>
                      </a:lnTo>
                      <a:lnTo>
                        <a:pt x="350" y="446"/>
                      </a:lnTo>
                      <a:lnTo>
                        <a:pt x="350" y="446"/>
                      </a:lnTo>
                      <a:lnTo>
                        <a:pt x="350" y="446"/>
                      </a:lnTo>
                      <a:lnTo>
                        <a:pt x="350" y="444"/>
                      </a:lnTo>
                      <a:lnTo>
                        <a:pt x="350" y="444"/>
                      </a:lnTo>
                      <a:lnTo>
                        <a:pt x="348" y="444"/>
                      </a:lnTo>
                      <a:lnTo>
                        <a:pt x="348" y="444"/>
                      </a:lnTo>
                      <a:lnTo>
                        <a:pt x="348" y="444"/>
                      </a:lnTo>
                      <a:lnTo>
                        <a:pt x="346" y="444"/>
                      </a:lnTo>
                      <a:lnTo>
                        <a:pt x="346" y="442"/>
                      </a:lnTo>
                      <a:lnTo>
                        <a:pt x="346" y="442"/>
                      </a:lnTo>
                      <a:lnTo>
                        <a:pt x="346" y="442"/>
                      </a:lnTo>
                      <a:lnTo>
                        <a:pt x="346" y="442"/>
                      </a:lnTo>
                      <a:lnTo>
                        <a:pt x="344" y="442"/>
                      </a:lnTo>
                      <a:lnTo>
                        <a:pt x="344" y="441"/>
                      </a:lnTo>
                      <a:lnTo>
                        <a:pt x="344" y="441"/>
                      </a:lnTo>
                      <a:lnTo>
                        <a:pt x="344" y="441"/>
                      </a:lnTo>
                      <a:lnTo>
                        <a:pt x="344" y="441"/>
                      </a:lnTo>
                      <a:lnTo>
                        <a:pt x="342" y="441"/>
                      </a:lnTo>
                      <a:lnTo>
                        <a:pt x="342" y="441"/>
                      </a:lnTo>
                      <a:lnTo>
                        <a:pt x="342" y="441"/>
                      </a:lnTo>
                      <a:lnTo>
                        <a:pt x="340" y="441"/>
                      </a:lnTo>
                      <a:lnTo>
                        <a:pt x="340" y="441"/>
                      </a:lnTo>
                      <a:lnTo>
                        <a:pt x="340" y="441"/>
                      </a:lnTo>
                      <a:lnTo>
                        <a:pt x="340" y="441"/>
                      </a:lnTo>
                      <a:lnTo>
                        <a:pt x="338" y="441"/>
                      </a:lnTo>
                      <a:lnTo>
                        <a:pt x="338" y="441"/>
                      </a:lnTo>
                      <a:lnTo>
                        <a:pt x="338" y="442"/>
                      </a:lnTo>
                      <a:lnTo>
                        <a:pt x="338" y="442"/>
                      </a:lnTo>
                      <a:lnTo>
                        <a:pt x="338" y="442"/>
                      </a:lnTo>
                      <a:lnTo>
                        <a:pt x="336" y="442"/>
                      </a:lnTo>
                      <a:lnTo>
                        <a:pt x="336" y="442"/>
                      </a:lnTo>
                      <a:lnTo>
                        <a:pt x="334" y="442"/>
                      </a:lnTo>
                      <a:lnTo>
                        <a:pt x="334" y="442"/>
                      </a:lnTo>
                      <a:lnTo>
                        <a:pt x="334" y="442"/>
                      </a:lnTo>
                      <a:lnTo>
                        <a:pt x="332" y="442"/>
                      </a:lnTo>
                      <a:lnTo>
                        <a:pt x="332" y="442"/>
                      </a:lnTo>
                      <a:lnTo>
                        <a:pt x="332" y="441"/>
                      </a:lnTo>
                      <a:lnTo>
                        <a:pt x="332" y="441"/>
                      </a:lnTo>
                      <a:lnTo>
                        <a:pt x="332" y="441"/>
                      </a:lnTo>
                      <a:lnTo>
                        <a:pt x="331" y="441"/>
                      </a:lnTo>
                      <a:lnTo>
                        <a:pt x="331" y="439"/>
                      </a:lnTo>
                      <a:lnTo>
                        <a:pt x="331" y="439"/>
                      </a:lnTo>
                      <a:lnTo>
                        <a:pt x="329" y="439"/>
                      </a:lnTo>
                      <a:lnTo>
                        <a:pt x="329" y="439"/>
                      </a:lnTo>
                      <a:lnTo>
                        <a:pt x="329" y="439"/>
                      </a:lnTo>
                      <a:lnTo>
                        <a:pt x="329" y="437"/>
                      </a:lnTo>
                      <a:lnTo>
                        <a:pt x="329" y="437"/>
                      </a:lnTo>
                      <a:lnTo>
                        <a:pt x="327" y="437"/>
                      </a:lnTo>
                      <a:lnTo>
                        <a:pt x="327" y="437"/>
                      </a:lnTo>
                      <a:lnTo>
                        <a:pt x="327" y="437"/>
                      </a:lnTo>
                      <a:lnTo>
                        <a:pt x="327" y="437"/>
                      </a:lnTo>
                      <a:lnTo>
                        <a:pt x="325" y="437"/>
                      </a:lnTo>
                      <a:lnTo>
                        <a:pt x="325" y="437"/>
                      </a:lnTo>
                      <a:lnTo>
                        <a:pt x="325" y="435"/>
                      </a:lnTo>
                      <a:lnTo>
                        <a:pt x="325" y="435"/>
                      </a:lnTo>
                      <a:lnTo>
                        <a:pt x="323" y="435"/>
                      </a:lnTo>
                      <a:lnTo>
                        <a:pt x="323" y="435"/>
                      </a:lnTo>
                      <a:lnTo>
                        <a:pt x="323" y="435"/>
                      </a:lnTo>
                      <a:lnTo>
                        <a:pt x="323" y="435"/>
                      </a:lnTo>
                      <a:lnTo>
                        <a:pt x="323" y="433"/>
                      </a:lnTo>
                      <a:lnTo>
                        <a:pt x="321" y="433"/>
                      </a:lnTo>
                      <a:lnTo>
                        <a:pt x="321" y="433"/>
                      </a:lnTo>
                      <a:lnTo>
                        <a:pt x="321" y="433"/>
                      </a:lnTo>
                      <a:lnTo>
                        <a:pt x="319" y="433"/>
                      </a:lnTo>
                      <a:lnTo>
                        <a:pt x="319" y="433"/>
                      </a:lnTo>
                      <a:lnTo>
                        <a:pt x="319" y="433"/>
                      </a:lnTo>
                      <a:lnTo>
                        <a:pt x="319" y="431"/>
                      </a:lnTo>
                      <a:lnTo>
                        <a:pt x="317" y="431"/>
                      </a:lnTo>
                      <a:lnTo>
                        <a:pt x="317" y="431"/>
                      </a:lnTo>
                      <a:lnTo>
                        <a:pt x="317" y="431"/>
                      </a:lnTo>
                      <a:lnTo>
                        <a:pt x="317" y="431"/>
                      </a:lnTo>
                      <a:lnTo>
                        <a:pt x="315" y="431"/>
                      </a:lnTo>
                      <a:lnTo>
                        <a:pt x="315" y="431"/>
                      </a:lnTo>
                      <a:lnTo>
                        <a:pt x="313" y="431"/>
                      </a:lnTo>
                      <a:lnTo>
                        <a:pt x="313" y="431"/>
                      </a:lnTo>
                      <a:lnTo>
                        <a:pt x="313" y="431"/>
                      </a:lnTo>
                      <a:lnTo>
                        <a:pt x="313" y="433"/>
                      </a:lnTo>
                      <a:lnTo>
                        <a:pt x="313" y="433"/>
                      </a:lnTo>
                      <a:lnTo>
                        <a:pt x="311" y="433"/>
                      </a:lnTo>
                      <a:lnTo>
                        <a:pt x="311" y="433"/>
                      </a:lnTo>
                      <a:lnTo>
                        <a:pt x="311" y="433"/>
                      </a:lnTo>
                      <a:lnTo>
                        <a:pt x="311" y="433"/>
                      </a:lnTo>
                      <a:lnTo>
                        <a:pt x="310" y="433"/>
                      </a:lnTo>
                      <a:lnTo>
                        <a:pt x="310" y="433"/>
                      </a:lnTo>
                      <a:lnTo>
                        <a:pt x="308" y="433"/>
                      </a:lnTo>
                      <a:lnTo>
                        <a:pt x="308" y="433"/>
                      </a:lnTo>
                      <a:lnTo>
                        <a:pt x="308" y="433"/>
                      </a:lnTo>
                      <a:lnTo>
                        <a:pt x="306" y="433"/>
                      </a:lnTo>
                      <a:lnTo>
                        <a:pt x="306" y="433"/>
                      </a:lnTo>
                      <a:lnTo>
                        <a:pt x="306" y="433"/>
                      </a:lnTo>
                      <a:lnTo>
                        <a:pt x="304" y="433"/>
                      </a:lnTo>
                      <a:lnTo>
                        <a:pt x="304" y="433"/>
                      </a:lnTo>
                      <a:lnTo>
                        <a:pt x="302" y="433"/>
                      </a:lnTo>
                      <a:lnTo>
                        <a:pt x="302" y="433"/>
                      </a:lnTo>
                      <a:lnTo>
                        <a:pt x="302" y="433"/>
                      </a:lnTo>
                      <a:lnTo>
                        <a:pt x="302" y="433"/>
                      </a:lnTo>
                      <a:lnTo>
                        <a:pt x="300" y="433"/>
                      </a:lnTo>
                      <a:lnTo>
                        <a:pt x="300" y="433"/>
                      </a:lnTo>
                      <a:lnTo>
                        <a:pt x="300" y="433"/>
                      </a:lnTo>
                      <a:lnTo>
                        <a:pt x="298" y="433"/>
                      </a:lnTo>
                      <a:lnTo>
                        <a:pt x="298" y="433"/>
                      </a:lnTo>
                      <a:lnTo>
                        <a:pt x="298" y="433"/>
                      </a:lnTo>
                      <a:lnTo>
                        <a:pt x="296" y="433"/>
                      </a:lnTo>
                      <a:lnTo>
                        <a:pt x="296" y="433"/>
                      </a:lnTo>
                      <a:lnTo>
                        <a:pt x="296" y="433"/>
                      </a:lnTo>
                      <a:lnTo>
                        <a:pt x="294" y="433"/>
                      </a:lnTo>
                      <a:lnTo>
                        <a:pt x="294" y="433"/>
                      </a:lnTo>
                      <a:lnTo>
                        <a:pt x="292" y="433"/>
                      </a:lnTo>
                      <a:lnTo>
                        <a:pt x="292" y="433"/>
                      </a:lnTo>
                      <a:lnTo>
                        <a:pt x="292" y="433"/>
                      </a:lnTo>
                      <a:lnTo>
                        <a:pt x="290" y="433"/>
                      </a:lnTo>
                      <a:lnTo>
                        <a:pt x="290" y="433"/>
                      </a:lnTo>
                      <a:lnTo>
                        <a:pt x="290" y="433"/>
                      </a:lnTo>
                      <a:lnTo>
                        <a:pt x="288" y="433"/>
                      </a:lnTo>
                      <a:lnTo>
                        <a:pt x="288" y="433"/>
                      </a:lnTo>
                      <a:lnTo>
                        <a:pt x="287" y="433"/>
                      </a:lnTo>
                      <a:lnTo>
                        <a:pt x="287" y="435"/>
                      </a:lnTo>
                      <a:lnTo>
                        <a:pt x="287" y="435"/>
                      </a:lnTo>
                      <a:lnTo>
                        <a:pt x="287" y="435"/>
                      </a:lnTo>
                      <a:lnTo>
                        <a:pt x="285" y="435"/>
                      </a:lnTo>
                      <a:lnTo>
                        <a:pt x="285" y="435"/>
                      </a:lnTo>
                      <a:lnTo>
                        <a:pt x="285" y="435"/>
                      </a:lnTo>
                      <a:lnTo>
                        <a:pt x="283" y="435"/>
                      </a:lnTo>
                      <a:lnTo>
                        <a:pt x="283" y="435"/>
                      </a:lnTo>
                      <a:lnTo>
                        <a:pt x="281" y="435"/>
                      </a:lnTo>
                      <a:lnTo>
                        <a:pt x="281" y="435"/>
                      </a:lnTo>
                      <a:lnTo>
                        <a:pt x="281" y="435"/>
                      </a:lnTo>
                      <a:lnTo>
                        <a:pt x="281" y="435"/>
                      </a:lnTo>
                      <a:lnTo>
                        <a:pt x="279" y="435"/>
                      </a:lnTo>
                      <a:lnTo>
                        <a:pt x="279" y="435"/>
                      </a:lnTo>
                      <a:lnTo>
                        <a:pt x="279" y="435"/>
                      </a:lnTo>
                      <a:lnTo>
                        <a:pt x="277" y="435"/>
                      </a:lnTo>
                      <a:lnTo>
                        <a:pt x="277" y="437"/>
                      </a:lnTo>
                      <a:lnTo>
                        <a:pt x="277" y="437"/>
                      </a:lnTo>
                      <a:lnTo>
                        <a:pt x="275" y="437"/>
                      </a:lnTo>
                      <a:lnTo>
                        <a:pt x="275" y="437"/>
                      </a:lnTo>
                      <a:lnTo>
                        <a:pt x="275" y="437"/>
                      </a:lnTo>
                      <a:lnTo>
                        <a:pt x="275" y="437"/>
                      </a:lnTo>
                      <a:lnTo>
                        <a:pt x="273" y="437"/>
                      </a:lnTo>
                      <a:lnTo>
                        <a:pt x="273" y="437"/>
                      </a:lnTo>
                      <a:lnTo>
                        <a:pt x="273" y="437"/>
                      </a:lnTo>
                      <a:lnTo>
                        <a:pt x="273" y="437"/>
                      </a:lnTo>
                      <a:lnTo>
                        <a:pt x="273" y="439"/>
                      </a:lnTo>
                      <a:lnTo>
                        <a:pt x="271" y="439"/>
                      </a:lnTo>
                      <a:lnTo>
                        <a:pt x="271" y="439"/>
                      </a:lnTo>
                      <a:lnTo>
                        <a:pt x="271" y="439"/>
                      </a:lnTo>
                      <a:lnTo>
                        <a:pt x="269" y="439"/>
                      </a:lnTo>
                      <a:lnTo>
                        <a:pt x="269" y="439"/>
                      </a:lnTo>
                      <a:lnTo>
                        <a:pt x="269" y="441"/>
                      </a:lnTo>
                      <a:lnTo>
                        <a:pt x="269" y="441"/>
                      </a:lnTo>
                      <a:lnTo>
                        <a:pt x="267" y="441"/>
                      </a:lnTo>
                      <a:lnTo>
                        <a:pt x="267" y="441"/>
                      </a:lnTo>
                      <a:lnTo>
                        <a:pt x="267" y="441"/>
                      </a:lnTo>
                      <a:lnTo>
                        <a:pt x="266" y="441"/>
                      </a:lnTo>
                      <a:lnTo>
                        <a:pt x="266" y="441"/>
                      </a:lnTo>
                      <a:lnTo>
                        <a:pt x="266" y="442"/>
                      </a:lnTo>
                      <a:lnTo>
                        <a:pt x="266" y="442"/>
                      </a:lnTo>
                      <a:lnTo>
                        <a:pt x="264" y="442"/>
                      </a:lnTo>
                      <a:lnTo>
                        <a:pt x="264" y="442"/>
                      </a:lnTo>
                      <a:lnTo>
                        <a:pt x="264" y="442"/>
                      </a:lnTo>
                      <a:lnTo>
                        <a:pt x="264" y="442"/>
                      </a:lnTo>
                      <a:lnTo>
                        <a:pt x="262" y="442"/>
                      </a:lnTo>
                      <a:lnTo>
                        <a:pt x="262" y="442"/>
                      </a:lnTo>
                      <a:lnTo>
                        <a:pt x="260" y="442"/>
                      </a:lnTo>
                      <a:lnTo>
                        <a:pt x="260" y="444"/>
                      </a:lnTo>
                      <a:lnTo>
                        <a:pt x="260" y="444"/>
                      </a:lnTo>
                      <a:lnTo>
                        <a:pt x="260" y="444"/>
                      </a:lnTo>
                      <a:lnTo>
                        <a:pt x="258" y="444"/>
                      </a:lnTo>
                      <a:lnTo>
                        <a:pt x="258" y="444"/>
                      </a:lnTo>
                      <a:lnTo>
                        <a:pt x="258" y="444"/>
                      </a:lnTo>
                      <a:lnTo>
                        <a:pt x="258" y="444"/>
                      </a:lnTo>
                      <a:lnTo>
                        <a:pt x="256" y="444"/>
                      </a:lnTo>
                      <a:lnTo>
                        <a:pt x="256" y="444"/>
                      </a:lnTo>
                      <a:lnTo>
                        <a:pt x="254" y="444"/>
                      </a:lnTo>
                      <a:lnTo>
                        <a:pt x="254" y="444"/>
                      </a:lnTo>
                      <a:lnTo>
                        <a:pt x="254" y="444"/>
                      </a:lnTo>
                      <a:lnTo>
                        <a:pt x="254" y="444"/>
                      </a:lnTo>
                      <a:lnTo>
                        <a:pt x="252" y="444"/>
                      </a:lnTo>
                      <a:lnTo>
                        <a:pt x="252" y="446"/>
                      </a:lnTo>
                      <a:lnTo>
                        <a:pt x="252" y="446"/>
                      </a:lnTo>
                      <a:lnTo>
                        <a:pt x="252" y="446"/>
                      </a:lnTo>
                      <a:lnTo>
                        <a:pt x="250" y="446"/>
                      </a:lnTo>
                      <a:lnTo>
                        <a:pt x="250" y="446"/>
                      </a:lnTo>
                      <a:lnTo>
                        <a:pt x="250" y="446"/>
                      </a:lnTo>
                      <a:lnTo>
                        <a:pt x="248" y="446"/>
                      </a:lnTo>
                      <a:lnTo>
                        <a:pt x="248" y="446"/>
                      </a:lnTo>
                      <a:lnTo>
                        <a:pt x="248" y="446"/>
                      </a:lnTo>
                      <a:lnTo>
                        <a:pt x="246" y="446"/>
                      </a:lnTo>
                      <a:lnTo>
                        <a:pt x="246" y="446"/>
                      </a:lnTo>
                      <a:lnTo>
                        <a:pt x="246" y="446"/>
                      </a:lnTo>
                      <a:lnTo>
                        <a:pt x="244" y="446"/>
                      </a:lnTo>
                      <a:lnTo>
                        <a:pt x="244" y="446"/>
                      </a:lnTo>
                      <a:lnTo>
                        <a:pt x="244" y="448"/>
                      </a:lnTo>
                      <a:lnTo>
                        <a:pt x="243" y="448"/>
                      </a:lnTo>
                      <a:lnTo>
                        <a:pt x="243" y="448"/>
                      </a:lnTo>
                      <a:lnTo>
                        <a:pt x="243" y="448"/>
                      </a:lnTo>
                      <a:lnTo>
                        <a:pt x="241" y="448"/>
                      </a:lnTo>
                      <a:lnTo>
                        <a:pt x="241" y="448"/>
                      </a:lnTo>
                      <a:lnTo>
                        <a:pt x="239" y="448"/>
                      </a:lnTo>
                      <a:lnTo>
                        <a:pt x="239" y="448"/>
                      </a:lnTo>
                      <a:lnTo>
                        <a:pt x="239" y="448"/>
                      </a:lnTo>
                      <a:lnTo>
                        <a:pt x="237" y="448"/>
                      </a:lnTo>
                      <a:lnTo>
                        <a:pt x="237" y="448"/>
                      </a:lnTo>
                      <a:lnTo>
                        <a:pt x="237" y="448"/>
                      </a:lnTo>
                      <a:lnTo>
                        <a:pt x="235" y="448"/>
                      </a:lnTo>
                      <a:lnTo>
                        <a:pt x="235" y="448"/>
                      </a:lnTo>
                      <a:lnTo>
                        <a:pt x="233" y="448"/>
                      </a:lnTo>
                      <a:lnTo>
                        <a:pt x="233" y="446"/>
                      </a:lnTo>
                      <a:lnTo>
                        <a:pt x="233" y="446"/>
                      </a:lnTo>
                      <a:lnTo>
                        <a:pt x="233" y="446"/>
                      </a:lnTo>
                      <a:lnTo>
                        <a:pt x="231" y="446"/>
                      </a:lnTo>
                      <a:lnTo>
                        <a:pt x="231" y="446"/>
                      </a:lnTo>
                      <a:lnTo>
                        <a:pt x="231" y="446"/>
                      </a:lnTo>
                      <a:lnTo>
                        <a:pt x="231" y="446"/>
                      </a:lnTo>
                      <a:lnTo>
                        <a:pt x="229" y="446"/>
                      </a:lnTo>
                      <a:lnTo>
                        <a:pt x="229" y="446"/>
                      </a:lnTo>
                      <a:lnTo>
                        <a:pt x="229" y="446"/>
                      </a:lnTo>
                      <a:lnTo>
                        <a:pt x="227" y="446"/>
                      </a:lnTo>
                      <a:lnTo>
                        <a:pt x="227" y="446"/>
                      </a:lnTo>
                      <a:lnTo>
                        <a:pt x="227" y="446"/>
                      </a:lnTo>
                      <a:lnTo>
                        <a:pt x="225" y="446"/>
                      </a:lnTo>
                      <a:lnTo>
                        <a:pt x="225" y="446"/>
                      </a:lnTo>
                      <a:lnTo>
                        <a:pt x="225" y="448"/>
                      </a:lnTo>
                      <a:lnTo>
                        <a:pt x="225" y="448"/>
                      </a:lnTo>
                      <a:lnTo>
                        <a:pt x="223" y="448"/>
                      </a:lnTo>
                      <a:lnTo>
                        <a:pt x="223" y="448"/>
                      </a:lnTo>
                      <a:lnTo>
                        <a:pt x="223" y="448"/>
                      </a:lnTo>
                      <a:lnTo>
                        <a:pt x="221" y="448"/>
                      </a:lnTo>
                      <a:lnTo>
                        <a:pt x="221" y="450"/>
                      </a:lnTo>
                      <a:lnTo>
                        <a:pt x="221" y="450"/>
                      </a:lnTo>
                      <a:lnTo>
                        <a:pt x="221" y="450"/>
                      </a:lnTo>
                      <a:lnTo>
                        <a:pt x="221" y="450"/>
                      </a:lnTo>
                      <a:lnTo>
                        <a:pt x="220" y="450"/>
                      </a:lnTo>
                      <a:lnTo>
                        <a:pt x="220" y="452"/>
                      </a:lnTo>
                      <a:lnTo>
                        <a:pt x="220" y="452"/>
                      </a:lnTo>
                      <a:lnTo>
                        <a:pt x="220" y="452"/>
                      </a:lnTo>
                      <a:lnTo>
                        <a:pt x="220" y="452"/>
                      </a:lnTo>
                      <a:lnTo>
                        <a:pt x="220" y="452"/>
                      </a:lnTo>
                      <a:lnTo>
                        <a:pt x="218" y="452"/>
                      </a:lnTo>
                      <a:lnTo>
                        <a:pt x="218" y="452"/>
                      </a:lnTo>
                      <a:lnTo>
                        <a:pt x="216" y="452"/>
                      </a:lnTo>
                      <a:lnTo>
                        <a:pt x="216" y="454"/>
                      </a:lnTo>
                      <a:lnTo>
                        <a:pt x="216" y="454"/>
                      </a:lnTo>
                      <a:lnTo>
                        <a:pt x="216" y="454"/>
                      </a:lnTo>
                      <a:lnTo>
                        <a:pt x="214" y="454"/>
                      </a:lnTo>
                      <a:lnTo>
                        <a:pt x="214" y="454"/>
                      </a:lnTo>
                      <a:lnTo>
                        <a:pt x="214" y="454"/>
                      </a:lnTo>
                      <a:lnTo>
                        <a:pt x="214" y="454"/>
                      </a:lnTo>
                      <a:lnTo>
                        <a:pt x="212" y="454"/>
                      </a:lnTo>
                      <a:lnTo>
                        <a:pt x="212" y="456"/>
                      </a:lnTo>
                      <a:lnTo>
                        <a:pt x="212" y="456"/>
                      </a:lnTo>
                      <a:lnTo>
                        <a:pt x="210" y="456"/>
                      </a:lnTo>
                      <a:lnTo>
                        <a:pt x="210" y="456"/>
                      </a:lnTo>
                      <a:lnTo>
                        <a:pt x="210" y="456"/>
                      </a:lnTo>
                      <a:lnTo>
                        <a:pt x="210" y="456"/>
                      </a:lnTo>
                      <a:lnTo>
                        <a:pt x="210" y="458"/>
                      </a:lnTo>
                      <a:lnTo>
                        <a:pt x="208" y="458"/>
                      </a:lnTo>
                      <a:lnTo>
                        <a:pt x="208" y="458"/>
                      </a:lnTo>
                      <a:lnTo>
                        <a:pt x="208" y="458"/>
                      </a:lnTo>
                      <a:lnTo>
                        <a:pt x="206" y="458"/>
                      </a:lnTo>
                      <a:lnTo>
                        <a:pt x="206" y="460"/>
                      </a:lnTo>
                      <a:lnTo>
                        <a:pt x="206" y="460"/>
                      </a:lnTo>
                      <a:lnTo>
                        <a:pt x="206" y="460"/>
                      </a:lnTo>
                      <a:lnTo>
                        <a:pt x="206" y="460"/>
                      </a:lnTo>
                      <a:lnTo>
                        <a:pt x="204" y="460"/>
                      </a:lnTo>
                      <a:lnTo>
                        <a:pt x="204" y="460"/>
                      </a:lnTo>
                      <a:lnTo>
                        <a:pt x="204" y="460"/>
                      </a:lnTo>
                      <a:lnTo>
                        <a:pt x="202" y="460"/>
                      </a:lnTo>
                      <a:lnTo>
                        <a:pt x="202" y="460"/>
                      </a:lnTo>
                      <a:lnTo>
                        <a:pt x="202" y="460"/>
                      </a:lnTo>
                      <a:lnTo>
                        <a:pt x="200" y="460"/>
                      </a:lnTo>
                      <a:lnTo>
                        <a:pt x="200" y="460"/>
                      </a:lnTo>
                      <a:lnTo>
                        <a:pt x="200" y="460"/>
                      </a:lnTo>
                      <a:lnTo>
                        <a:pt x="199" y="460"/>
                      </a:lnTo>
                      <a:lnTo>
                        <a:pt x="199" y="460"/>
                      </a:lnTo>
                      <a:lnTo>
                        <a:pt x="199" y="460"/>
                      </a:lnTo>
                      <a:lnTo>
                        <a:pt x="199" y="462"/>
                      </a:lnTo>
                      <a:lnTo>
                        <a:pt x="197" y="462"/>
                      </a:lnTo>
                      <a:lnTo>
                        <a:pt x="197" y="462"/>
                      </a:lnTo>
                      <a:lnTo>
                        <a:pt x="197" y="462"/>
                      </a:lnTo>
                      <a:lnTo>
                        <a:pt x="195" y="462"/>
                      </a:lnTo>
                      <a:lnTo>
                        <a:pt x="195" y="463"/>
                      </a:lnTo>
                      <a:lnTo>
                        <a:pt x="195" y="463"/>
                      </a:lnTo>
                      <a:lnTo>
                        <a:pt x="195" y="463"/>
                      </a:lnTo>
                      <a:lnTo>
                        <a:pt x="195" y="463"/>
                      </a:lnTo>
                      <a:lnTo>
                        <a:pt x="195" y="465"/>
                      </a:lnTo>
                      <a:lnTo>
                        <a:pt x="193" y="465"/>
                      </a:lnTo>
                      <a:lnTo>
                        <a:pt x="193" y="465"/>
                      </a:lnTo>
                      <a:lnTo>
                        <a:pt x="193" y="467"/>
                      </a:lnTo>
                      <a:lnTo>
                        <a:pt x="193" y="467"/>
                      </a:lnTo>
                      <a:lnTo>
                        <a:pt x="193" y="467"/>
                      </a:lnTo>
                      <a:lnTo>
                        <a:pt x="193" y="469"/>
                      </a:lnTo>
                      <a:lnTo>
                        <a:pt x="193" y="469"/>
                      </a:lnTo>
                      <a:lnTo>
                        <a:pt x="193" y="469"/>
                      </a:lnTo>
                      <a:lnTo>
                        <a:pt x="193" y="469"/>
                      </a:lnTo>
                      <a:lnTo>
                        <a:pt x="193" y="471"/>
                      </a:lnTo>
                      <a:lnTo>
                        <a:pt x="191" y="471"/>
                      </a:lnTo>
                      <a:lnTo>
                        <a:pt x="191" y="471"/>
                      </a:lnTo>
                      <a:lnTo>
                        <a:pt x="191" y="473"/>
                      </a:lnTo>
                      <a:lnTo>
                        <a:pt x="191" y="473"/>
                      </a:lnTo>
                      <a:lnTo>
                        <a:pt x="191" y="473"/>
                      </a:lnTo>
                      <a:lnTo>
                        <a:pt x="191" y="475"/>
                      </a:lnTo>
                      <a:lnTo>
                        <a:pt x="191" y="475"/>
                      </a:lnTo>
                      <a:lnTo>
                        <a:pt x="191" y="475"/>
                      </a:lnTo>
                      <a:lnTo>
                        <a:pt x="191" y="475"/>
                      </a:lnTo>
                      <a:lnTo>
                        <a:pt x="189" y="475"/>
                      </a:lnTo>
                      <a:lnTo>
                        <a:pt x="189" y="475"/>
                      </a:lnTo>
                      <a:lnTo>
                        <a:pt x="189" y="475"/>
                      </a:lnTo>
                      <a:lnTo>
                        <a:pt x="189" y="477"/>
                      </a:lnTo>
                      <a:lnTo>
                        <a:pt x="189" y="477"/>
                      </a:lnTo>
                      <a:lnTo>
                        <a:pt x="187" y="477"/>
                      </a:lnTo>
                      <a:lnTo>
                        <a:pt x="187" y="477"/>
                      </a:lnTo>
                      <a:lnTo>
                        <a:pt x="187" y="479"/>
                      </a:lnTo>
                      <a:lnTo>
                        <a:pt x="187" y="479"/>
                      </a:lnTo>
                      <a:lnTo>
                        <a:pt x="187" y="479"/>
                      </a:lnTo>
                      <a:lnTo>
                        <a:pt x="187" y="479"/>
                      </a:lnTo>
                      <a:lnTo>
                        <a:pt x="185" y="479"/>
                      </a:lnTo>
                      <a:lnTo>
                        <a:pt x="185" y="481"/>
                      </a:lnTo>
                      <a:lnTo>
                        <a:pt x="185" y="481"/>
                      </a:lnTo>
                      <a:lnTo>
                        <a:pt x="183" y="481"/>
                      </a:lnTo>
                      <a:lnTo>
                        <a:pt x="183" y="481"/>
                      </a:lnTo>
                      <a:lnTo>
                        <a:pt x="183" y="483"/>
                      </a:lnTo>
                      <a:lnTo>
                        <a:pt x="183" y="483"/>
                      </a:lnTo>
                      <a:lnTo>
                        <a:pt x="183" y="481"/>
                      </a:lnTo>
                      <a:lnTo>
                        <a:pt x="183" y="481"/>
                      </a:lnTo>
                      <a:lnTo>
                        <a:pt x="181" y="481"/>
                      </a:lnTo>
                      <a:lnTo>
                        <a:pt x="181" y="481"/>
                      </a:lnTo>
                      <a:lnTo>
                        <a:pt x="181" y="481"/>
                      </a:lnTo>
                      <a:lnTo>
                        <a:pt x="179" y="481"/>
                      </a:lnTo>
                      <a:lnTo>
                        <a:pt x="179" y="481"/>
                      </a:lnTo>
                      <a:lnTo>
                        <a:pt x="179" y="481"/>
                      </a:lnTo>
                      <a:lnTo>
                        <a:pt x="179" y="483"/>
                      </a:lnTo>
                      <a:lnTo>
                        <a:pt x="179" y="483"/>
                      </a:lnTo>
                      <a:lnTo>
                        <a:pt x="179" y="483"/>
                      </a:lnTo>
                      <a:lnTo>
                        <a:pt x="179" y="485"/>
                      </a:lnTo>
                      <a:lnTo>
                        <a:pt x="177" y="485"/>
                      </a:lnTo>
                      <a:lnTo>
                        <a:pt x="177" y="485"/>
                      </a:lnTo>
                      <a:lnTo>
                        <a:pt x="177" y="485"/>
                      </a:lnTo>
                      <a:lnTo>
                        <a:pt x="177" y="485"/>
                      </a:lnTo>
                      <a:lnTo>
                        <a:pt x="177" y="485"/>
                      </a:lnTo>
                      <a:lnTo>
                        <a:pt x="177" y="486"/>
                      </a:lnTo>
                      <a:lnTo>
                        <a:pt x="176" y="486"/>
                      </a:lnTo>
                      <a:lnTo>
                        <a:pt x="176" y="485"/>
                      </a:lnTo>
                      <a:lnTo>
                        <a:pt x="176" y="485"/>
                      </a:lnTo>
                      <a:lnTo>
                        <a:pt x="176" y="485"/>
                      </a:lnTo>
                      <a:lnTo>
                        <a:pt x="174" y="485"/>
                      </a:lnTo>
                      <a:lnTo>
                        <a:pt x="174" y="485"/>
                      </a:lnTo>
                      <a:lnTo>
                        <a:pt x="174" y="485"/>
                      </a:lnTo>
                      <a:lnTo>
                        <a:pt x="174" y="485"/>
                      </a:lnTo>
                      <a:lnTo>
                        <a:pt x="174" y="483"/>
                      </a:lnTo>
                      <a:lnTo>
                        <a:pt x="174" y="483"/>
                      </a:lnTo>
                      <a:lnTo>
                        <a:pt x="174" y="485"/>
                      </a:lnTo>
                      <a:lnTo>
                        <a:pt x="174" y="485"/>
                      </a:lnTo>
                      <a:lnTo>
                        <a:pt x="174" y="483"/>
                      </a:lnTo>
                      <a:lnTo>
                        <a:pt x="176" y="483"/>
                      </a:lnTo>
                      <a:lnTo>
                        <a:pt x="176" y="483"/>
                      </a:lnTo>
                      <a:lnTo>
                        <a:pt x="176" y="483"/>
                      </a:lnTo>
                      <a:lnTo>
                        <a:pt x="176" y="481"/>
                      </a:lnTo>
                      <a:lnTo>
                        <a:pt x="176" y="481"/>
                      </a:lnTo>
                      <a:lnTo>
                        <a:pt x="176" y="481"/>
                      </a:lnTo>
                      <a:lnTo>
                        <a:pt x="176" y="479"/>
                      </a:lnTo>
                      <a:lnTo>
                        <a:pt x="174" y="479"/>
                      </a:lnTo>
                      <a:lnTo>
                        <a:pt x="174" y="481"/>
                      </a:lnTo>
                      <a:lnTo>
                        <a:pt x="174" y="481"/>
                      </a:lnTo>
                      <a:lnTo>
                        <a:pt x="174" y="481"/>
                      </a:lnTo>
                      <a:lnTo>
                        <a:pt x="172" y="481"/>
                      </a:lnTo>
                      <a:lnTo>
                        <a:pt x="172" y="481"/>
                      </a:lnTo>
                      <a:lnTo>
                        <a:pt x="172" y="481"/>
                      </a:lnTo>
                      <a:lnTo>
                        <a:pt x="172" y="481"/>
                      </a:lnTo>
                      <a:lnTo>
                        <a:pt x="174" y="481"/>
                      </a:lnTo>
                      <a:lnTo>
                        <a:pt x="174" y="483"/>
                      </a:lnTo>
                      <a:lnTo>
                        <a:pt x="172" y="483"/>
                      </a:lnTo>
                      <a:lnTo>
                        <a:pt x="172" y="483"/>
                      </a:lnTo>
                      <a:lnTo>
                        <a:pt x="172" y="483"/>
                      </a:lnTo>
                      <a:lnTo>
                        <a:pt x="172" y="483"/>
                      </a:lnTo>
                      <a:lnTo>
                        <a:pt x="170" y="483"/>
                      </a:lnTo>
                      <a:lnTo>
                        <a:pt x="170" y="483"/>
                      </a:lnTo>
                      <a:lnTo>
                        <a:pt x="170" y="481"/>
                      </a:lnTo>
                      <a:lnTo>
                        <a:pt x="170" y="481"/>
                      </a:lnTo>
                      <a:lnTo>
                        <a:pt x="170" y="481"/>
                      </a:lnTo>
                      <a:lnTo>
                        <a:pt x="170" y="481"/>
                      </a:lnTo>
                      <a:lnTo>
                        <a:pt x="170" y="483"/>
                      </a:lnTo>
                      <a:lnTo>
                        <a:pt x="168" y="483"/>
                      </a:lnTo>
                      <a:lnTo>
                        <a:pt x="168" y="483"/>
                      </a:lnTo>
                      <a:lnTo>
                        <a:pt x="168" y="483"/>
                      </a:lnTo>
                      <a:lnTo>
                        <a:pt x="168" y="483"/>
                      </a:lnTo>
                      <a:lnTo>
                        <a:pt x="166" y="483"/>
                      </a:lnTo>
                      <a:lnTo>
                        <a:pt x="166" y="483"/>
                      </a:lnTo>
                      <a:lnTo>
                        <a:pt x="166" y="483"/>
                      </a:lnTo>
                      <a:lnTo>
                        <a:pt x="166" y="483"/>
                      </a:lnTo>
                      <a:lnTo>
                        <a:pt x="166" y="481"/>
                      </a:lnTo>
                      <a:lnTo>
                        <a:pt x="164" y="481"/>
                      </a:lnTo>
                      <a:lnTo>
                        <a:pt x="164" y="483"/>
                      </a:lnTo>
                      <a:lnTo>
                        <a:pt x="164" y="483"/>
                      </a:lnTo>
                      <a:lnTo>
                        <a:pt x="164" y="481"/>
                      </a:lnTo>
                      <a:lnTo>
                        <a:pt x="162" y="481"/>
                      </a:lnTo>
                      <a:lnTo>
                        <a:pt x="162" y="483"/>
                      </a:lnTo>
                      <a:lnTo>
                        <a:pt x="162" y="483"/>
                      </a:lnTo>
                      <a:lnTo>
                        <a:pt x="162" y="483"/>
                      </a:lnTo>
                      <a:lnTo>
                        <a:pt x="162" y="483"/>
                      </a:lnTo>
                      <a:lnTo>
                        <a:pt x="160" y="483"/>
                      </a:lnTo>
                      <a:lnTo>
                        <a:pt x="160" y="483"/>
                      </a:lnTo>
                      <a:lnTo>
                        <a:pt x="160" y="485"/>
                      </a:lnTo>
                      <a:lnTo>
                        <a:pt x="160" y="485"/>
                      </a:lnTo>
                      <a:lnTo>
                        <a:pt x="158" y="485"/>
                      </a:lnTo>
                      <a:lnTo>
                        <a:pt x="158" y="485"/>
                      </a:lnTo>
                      <a:lnTo>
                        <a:pt x="160" y="485"/>
                      </a:lnTo>
                      <a:lnTo>
                        <a:pt x="160" y="485"/>
                      </a:lnTo>
                      <a:lnTo>
                        <a:pt x="160" y="486"/>
                      </a:lnTo>
                      <a:lnTo>
                        <a:pt x="160" y="486"/>
                      </a:lnTo>
                      <a:lnTo>
                        <a:pt x="158" y="486"/>
                      </a:lnTo>
                      <a:lnTo>
                        <a:pt x="158" y="486"/>
                      </a:lnTo>
                      <a:lnTo>
                        <a:pt x="156" y="486"/>
                      </a:lnTo>
                      <a:lnTo>
                        <a:pt x="156" y="486"/>
                      </a:lnTo>
                      <a:lnTo>
                        <a:pt x="156" y="486"/>
                      </a:lnTo>
                      <a:lnTo>
                        <a:pt x="156" y="485"/>
                      </a:lnTo>
                      <a:lnTo>
                        <a:pt x="156" y="485"/>
                      </a:lnTo>
                      <a:lnTo>
                        <a:pt x="156" y="486"/>
                      </a:lnTo>
                      <a:lnTo>
                        <a:pt x="155" y="486"/>
                      </a:lnTo>
                      <a:lnTo>
                        <a:pt x="155" y="485"/>
                      </a:lnTo>
                      <a:lnTo>
                        <a:pt x="155" y="485"/>
                      </a:lnTo>
                      <a:lnTo>
                        <a:pt x="155" y="485"/>
                      </a:lnTo>
                      <a:lnTo>
                        <a:pt x="155" y="485"/>
                      </a:lnTo>
                      <a:lnTo>
                        <a:pt x="156" y="485"/>
                      </a:lnTo>
                      <a:lnTo>
                        <a:pt x="156" y="485"/>
                      </a:lnTo>
                      <a:lnTo>
                        <a:pt x="155" y="485"/>
                      </a:lnTo>
                      <a:lnTo>
                        <a:pt x="155" y="485"/>
                      </a:lnTo>
                      <a:lnTo>
                        <a:pt x="153" y="485"/>
                      </a:lnTo>
                      <a:lnTo>
                        <a:pt x="153" y="483"/>
                      </a:lnTo>
                      <a:lnTo>
                        <a:pt x="155" y="483"/>
                      </a:lnTo>
                      <a:lnTo>
                        <a:pt x="155" y="483"/>
                      </a:lnTo>
                      <a:lnTo>
                        <a:pt x="156" y="483"/>
                      </a:lnTo>
                      <a:lnTo>
                        <a:pt x="156" y="483"/>
                      </a:lnTo>
                      <a:lnTo>
                        <a:pt x="156" y="481"/>
                      </a:lnTo>
                      <a:lnTo>
                        <a:pt x="156" y="481"/>
                      </a:lnTo>
                      <a:lnTo>
                        <a:pt x="156" y="479"/>
                      </a:lnTo>
                      <a:lnTo>
                        <a:pt x="155" y="479"/>
                      </a:lnTo>
                      <a:lnTo>
                        <a:pt x="155" y="481"/>
                      </a:lnTo>
                      <a:lnTo>
                        <a:pt x="155" y="481"/>
                      </a:lnTo>
                      <a:lnTo>
                        <a:pt x="155" y="481"/>
                      </a:lnTo>
                      <a:lnTo>
                        <a:pt x="153" y="481"/>
                      </a:lnTo>
                      <a:lnTo>
                        <a:pt x="153" y="481"/>
                      </a:lnTo>
                      <a:lnTo>
                        <a:pt x="153" y="481"/>
                      </a:lnTo>
                      <a:lnTo>
                        <a:pt x="153" y="481"/>
                      </a:lnTo>
                      <a:lnTo>
                        <a:pt x="151" y="481"/>
                      </a:lnTo>
                      <a:lnTo>
                        <a:pt x="151" y="481"/>
                      </a:lnTo>
                      <a:lnTo>
                        <a:pt x="151" y="481"/>
                      </a:lnTo>
                      <a:lnTo>
                        <a:pt x="151" y="479"/>
                      </a:lnTo>
                      <a:lnTo>
                        <a:pt x="149" y="479"/>
                      </a:lnTo>
                      <a:lnTo>
                        <a:pt x="149" y="479"/>
                      </a:lnTo>
                      <a:lnTo>
                        <a:pt x="147" y="479"/>
                      </a:lnTo>
                      <a:lnTo>
                        <a:pt x="147" y="479"/>
                      </a:lnTo>
                      <a:lnTo>
                        <a:pt x="147" y="479"/>
                      </a:lnTo>
                      <a:lnTo>
                        <a:pt x="147" y="479"/>
                      </a:lnTo>
                      <a:lnTo>
                        <a:pt x="145" y="479"/>
                      </a:lnTo>
                      <a:lnTo>
                        <a:pt x="145" y="479"/>
                      </a:lnTo>
                      <a:lnTo>
                        <a:pt x="145" y="481"/>
                      </a:lnTo>
                      <a:lnTo>
                        <a:pt x="145" y="481"/>
                      </a:lnTo>
                      <a:lnTo>
                        <a:pt x="145" y="479"/>
                      </a:lnTo>
                      <a:lnTo>
                        <a:pt x="145" y="479"/>
                      </a:lnTo>
                      <a:lnTo>
                        <a:pt x="143" y="479"/>
                      </a:lnTo>
                      <a:lnTo>
                        <a:pt x="143" y="479"/>
                      </a:lnTo>
                      <a:lnTo>
                        <a:pt x="143" y="481"/>
                      </a:lnTo>
                      <a:lnTo>
                        <a:pt x="141" y="481"/>
                      </a:lnTo>
                      <a:lnTo>
                        <a:pt x="141" y="479"/>
                      </a:lnTo>
                      <a:lnTo>
                        <a:pt x="141" y="479"/>
                      </a:lnTo>
                      <a:lnTo>
                        <a:pt x="141" y="479"/>
                      </a:lnTo>
                      <a:lnTo>
                        <a:pt x="139" y="479"/>
                      </a:lnTo>
                      <a:lnTo>
                        <a:pt x="139" y="479"/>
                      </a:lnTo>
                      <a:lnTo>
                        <a:pt x="139" y="479"/>
                      </a:lnTo>
                      <a:lnTo>
                        <a:pt x="137" y="479"/>
                      </a:lnTo>
                      <a:lnTo>
                        <a:pt x="137" y="479"/>
                      </a:lnTo>
                      <a:lnTo>
                        <a:pt x="137" y="481"/>
                      </a:lnTo>
                      <a:lnTo>
                        <a:pt x="135" y="481"/>
                      </a:lnTo>
                      <a:lnTo>
                        <a:pt x="135" y="481"/>
                      </a:lnTo>
                      <a:lnTo>
                        <a:pt x="135" y="481"/>
                      </a:lnTo>
                      <a:lnTo>
                        <a:pt x="133" y="481"/>
                      </a:lnTo>
                      <a:lnTo>
                        <a:pt x="133" y="481"/>
                      </a:lnTo>
                      <a:lnTo>
                        <a:pt x="133" y="481"/>
                      </a:lnTo>
                      <a:lnTo>
                        <a:pt x="132" y="481"/>
                      </a:lnTo>
                      <a:lnTo>
                        <a:pt x="132" y="481"/>
                      </a:lnTo>
                      <a:lnTo>
                        <a:pt x="132" y="481"/>
                      </a:lnTo>
                      <a:lnTo>
                        <a:pt x="130" y="481"/>
                      </a:lnTo>
                      <a:lnTo>
                        <a:pt x="130" y="483"/>
                      </a:lnTo>
                      <a:lnTo>
                        <a:pt x="130" y="483"/>
                      </a:lnTo>
                      <a:lnTo>
                        <a:pt x="130" y="483"/>
                      </a:lnTo>
                      <a:lnTo>
                        <a:pt x="128" y="483"/>
                      </a:lnTo>
                      <a:lnTo>
                        <a:pt x="128" y="481"/>
                      </a:lnTo>
                      <a:lnTo>
                        <a:pt x="128" y="481"/>
                      </a:lnTo>
                      <a:lnTo>
                        <a:pt x="128" y="481"/>
                      </a:lnTo>
                      <a:lnTo>
                        <a:pt x="126" y="481"/>
                      </a:lnTo>
                      <a:lnTo>
                        <a:pt x="126" y="481"/>
                      </a:lnTo>
                      <a:lnTo>
                        <a:pt x="124" y="481"/>
                      </a:lnTo>
                      <a:lnTo>
                        <a:pt x="124" y="481"/>
                      </a:lnTo>
                      <a:lnTo>
                        <a:pt x="124" y="481"/>
                      </a:lnTo>
                      <a:lnTo>
                        <a:pt x="122" y="481"/>
                      </a:lnTo>
                      <a:lnTo>
                        <a:pt x="122" y="481"/>
                      </a:lnTo>
                      <a:lnTo>
                        <a:pt x="122" y="483"/>
                      </a:lnTo>
                      <a:lnTo>
                        <a:pt x="120" y="483"/>
                      </a:lnTo>
                      <a:lnTo>
                        <a:pt x="120" y="483"/>
                      </a:lnTo>
                      <a:lnTo>
                        <a:pt x="120" y="483"/>
                      </a:lnTo>
                      <a:lnTo>
                        <a:pt x="118" y="483"/>
                      </a:lnTo>
                      <a:lnTo>
                        <a:pt x="118" y="483"/>
                      </a:lnTo>
                      <a:lnTo>
                        <a:pt x="118" y="483"/>
                      </a:lnTo>
                      <a:lnTo>
                        <a:pt x="118" y="485"/>
                      </a:lnTo>
                      <a:lnTo>
                        <a:pt x="118" y="485"/>
                      </a:lnTo>
                      <a:lnTo>
                        <a:pt x="116" y="485"/>
                      </a:lnTo>
                      <a:lnTo>
                        <a:pt x="116" y="485"/>
                      </a:lnTo>
                      <a:lnTo>
                        <a:pt x="116" y="485"/>
                      </a:lnTo>
                      <a:lnTo>
                        <a:pt x="114" y="485"/>
                      </a:lnTo>
                      <a:lnTo>
                        <a:pt x="114" y="485"/>
                      </a:lnTo>
                      <a:lnTo>
                        <a:pt x="114" y="486"/>
                      </a:lnTo>
                      <a:lnTo>
                        <a:pt x="114" y="486"/>
                      </a:lnTo>
                      <a:lnTo>
                        <a:pt x="114" y="486"/>
                      </a:lnTo>
                      <a:lnTo>
                        <a:pt x="114" y="486"/>
                      </a:lnTo>
                      <a:lnTo>
                        <a:pt x="114" y="488"/>
                      </a:lnTo>
                      <a:lnTo>
                        <a:pt x="114" y="488"/>
                      </a:lnTo>
                      <a:lnTo>
                        <a:pt x="114" y="488"/>
                      </a:lnTo>
                      <a:lnTo>
                        <a:pt x="114" y="488"/>
                      </a:lnTo>
                      <a:lnTo>
                        <a:pt x="114" y="490"/>
                      </a:lnTo>
                      <a:lnTo>
                        <a:pt x="114" y="490"/>
                      </a:lnTo>
                      <a:lnTo>
                        <a:pt x="114" y="490"/>
                      </a:lnTo>
                      <a:lnTo>
                        <a:pt x="114" y="490"/>
                      </a:lnTo>
                      <a:lnTo>
                        <a:pt x="112" y="490"/>
                      </a:lnTo>
                      <a:lnTo>
                        <a:pt x="112" y="490"/>
                      </a:lnTo>
                      <a:lnTo>
                        <a:pt x="112" y="492"/>
                      </a:lnTo>
                      <a:lnTo>
                        <a:pt x="112" y="492"/>
                      </a:lnTo>
                      <a:lnTo>
                        <a:pt x="112" y="492"/>
                      </a:lnTo>
                      <a:lnTo>
                        <a:pt x="111" y="492"/>
                      </a:lnTo>
                      <a:lnTo>
                        <a:pt x="111" y="492"/>
                      </a:lnTo>
                      <a:lnTo>
                        <a:pt x="111" y="492"/>
                      </a:lnTo>
                      <a:lnTo>
                        <a:pt x="109" y="492"/>
                      </a:lnTo>
                      <a:lnTo>
                        <a:pt x="109" y="492"/>
                      </a:lnTo>
                      <a:lnTo>
                        <a:pt x="109" y="492"/>
                      </a:lnTo>
                      <a:lnTo>
                        <a:pt x="109" y="492"/>
                      </a:lnTo>
                      <a:lnTo>
                        <a:pt x="109" y="492"/>
                      </a:lnTo>
                      <a:lnTo>
                        <a:pt x="109" y="492"/>
                      </a:lnTo>
                      <a:lnTo>
                        <a:pt x="107" y="492"/>
                      </a:lnTo>
                      <a:lnTo>
                        <a:pt x="107" y="492"/>
                      </a:lnTo>
                      <a:lnTo>
                        <a:pt x="107" y="492"/>
                      </a:lnTo>
                      <a:lnTo>
                        <a:pt x="107" y="492"/>
                      </a:lnTo>
                      <a:lnTo>
                        <a:pt x="107" y="492"/>
                      </a:lnTo>
                      <a:lnTo>
                        <a:pt x="105" y="492"/>
                      </a:lnTo>
                      <a:lnTo>
                        <a:pt x="105" y="492"/>
                      </a:lnTo>
                      <a:lnTo>
                        <a:pt x="105" y="492"/>
                      </a:lnTo>
                      <a:lnTo>
                        <a:pt x="103" y="492"/>
                      </a:lnTo>
                      <a:lnTo>
                        <a:pt x="103" y="492"/>
                      </a:lnTo>
                      <a:lnTo>
                        <a:pt x="103" y="492"/>
                      </a:lnTo>
                      <a:lnTo>
                        <a:pt x="103" y="492"/>
                      </a:lnTo>
                      <a:lnTo>
                        <a:pt x="103" y="492"/>
                      </a:lnTo>
                      <a:lnTo>
                        <a:pt x="101" y="492"/>
                      </a:lnTo>
                      <a:lnTo>
                        <a:pt x="101" y="492"/>
                      </a:lnTo>
                      <a:lnTo>
                        <a:pt x="101" y="494"/>
                      </a:lnTo>
                      <a:lnTo>
                        <a:pt x="101" y="494"/>
                      </a:lnTo>
                      <a:lnTo>
                        <a:pt x="101" y="496"/>
                      </a:lnTo>
                      <a:lnTo>
                        <a:pt x="101" y="496"/>
                      </a:lnTo>
                      <a:lnTo>
                        <a:pt x="99" y="496"/>
                      </a:lnTo>
                      <a:lnTo>
                        <a:pt x="99" y="496"/>
                      </a:lnTo>
                      <a:lnTo>
                        <a:pt x="99" y="496"/>
                      </a:lnTo>
                      <a:lnTo>
                        <a:pt x="97" y="496"/>
                      </a:lnTo>
                      <a:lnTo>
                        <a:pt x="97" y="496"/>
                      </a:lnTo>
                      <a:lnTo>
                        <a:pt x="97" y="498"/>
                      </a:lnTo>
                      <a:lnTo>
                        <a:pt x="97" y="498"/>
                      </a:lnTo>
                      <a:lnTo>
                        <a:pt x="95" y="498"/>
                      </a:lnTo>
                      <a:lnTo>
                        <a:pt x="95" y="498"/>
                      </a:lnTo>
                      <a:lnTo>
                        <a:pt x="95" y="498"/>
                      </a:lnTo>
                      <a:lnTo>
                        <a:pt x="93" y="498"/>
                      </a:lnTo>
                      <a:lnTo>
                        <a:pt x="93" y="500"/>
                      </a:lnTo>
                      <a:lnTo>
                        <a:pt x="93" y="500"/>
                      </a:lnTo>
                      <a:lnTo>
                        <a:pt x="95" y="500"/>
                      </a:lnTo>
                      <a:lnTo>
                        <a:pt x="95" y="500"/>
                      </a:lnTo>
                      <a:lnTo>
                        <a:pt x="95" y="500"/>
                      </a:lnTo>
                      <a:lnTo>
                        <a:pt x="95" y="502"/>
                      </a:lnTo>
                      <a:lnTo>
                        <a:pt x="95" y="502"/>
                      </a:lnTo>
                      <a:lnTo>
                        <a:pt x="93" y="502"/>
                      </a:lnTo>
                      <a:lnTo>
                        <a:pt x="93" y="502"/>
                      </a:lnTo>
                      <a:lnTo>
                        <a:pt x="93" y="502"/>
                      </a:lnTo>
                      <a:lnTo>
                        <a:pt x="93" y="500"/>
                      </a:lnTo>
                      <a:lnTo>
                        <a:pt x="91" y="500"/>
                      </a:lnTo>
                      <a:lnTo>
                        <a:pt x="91" y="502"/>
                      </a:lnTo>
                      <a:lnTo>
                        <a:pt x="91" y="502"/>
                      </a:lnTo>
                      <a:lnTo>
                        <a:pt x="91" y="502"/>
                      </a:lnTo>
                      <a:lnTo>
                        <a:pt x="91" y="504"/>
                      </a:lnTo>
                      <a:lnTo>
                        <a:pt x="91" y="504"/>
                      </a:lnTo>
                      <a:lnTo>
                        <a:pt x="89" y="504"/>
                      </a:lnTo>
                      <a:lnTo>
                        <a:pt x="89" y="504"/>
                      </a:lnTo>
                      <a:lnTo>
                        <a:pt x="89" y="502"/>
                      </a:lnTo>
                      <a:lnTo>
                        <a:pt x="88" y="502"/>
                      </a:lnTo>
                      <a:lnTo>
                        <a:pt x="88" y="504"/>
                      </a:lnTo>
                      <a:lnTo>
                        <a:pt x="88" y="504"/>
                      </a:lnTo>
                      <a:lnTo>
                        <a:pt x="88" y="504"/>
                      </a:lnTo>
                      <a:lnTo>
                        <a:pt x="88" y="506"/>
                      </a:lnTo>
                      <a:lnTo>
                        <a:pt x="88" y="506"/>
                      </a:lnTo>
                      <a:lnTo>
                        <a:pt x="86" y="506"/>
                      </a:lnTo>
                      <a:lnTo>
                        <a:pt x="86" y="506"/>
                      </a:lnTo>
                      <a:lnTo>
                        <a:pt x="86" y="506"/>
                      </a:lnTo>
                      <a:lnTo>
                        <a:pt x="86" y="506"/>
                      </a:lnTo>
                      <a:lnTo>
                        <a:pt x="86" y="506"/>
                      </a:lnTo>
                      <a:lnTo>
                        <a:pt x="84" y="506"/>
                      </a:lnTo>
                      <a:lnTo>
                        <a:pt x="84" y="506"/>
                      </a:lnTo>
                      <a:lnTo>
                        <a:pt x="84" y="504"/>
                      </a:lnTo>
                      <a:lnTo>
                        <a:pt x="82" y="504"/>
                      </a:lnTo>
                      <a:lnTo>
                        <a:pt x="82" y="504"/>
                      </a:lnTo>
                      <a:lnTo>
                        <a:pt x="82" y="504"/>
                      </a:lnTo>
                      <a:lnTo>
                        <a:pt x="82" y="506"/>
                      </a:lnTo>
                      <a:lnTo>
                        <a:pt x="82" y="506"/>
                      </a:lnTo>
                      <a:lnTo>
                        <a:pt x="80" y="506"/>
                      </a:lnTo>
                      <a:lnTo>
                        <a:pt x="80" y="506"/>
                      </a:lnTo>
                      <a:lnTo>
                        <a:pt x="80" y="506"/>
                      </a:lnTo>
                      <a:lnTo>
                        <a:pt x="80" y="506"/>
                      </a:lnTo>
                      <a:lnTo>
                        <a:pt x="78" y="506"/>
                      </a:lnTo>
                      <a:lnTo>
                        <a:pt x="78" y="506"/>
                      </a:lnTo>
                      <a:lnTo>
                        <a:pt x="78" y="504"/>
                      </a:lnTo>
                      <a:lnTo>
                        <a:pt x="76" y="504"/>
                      </a:lnTo>
                      <a:lnTo>
                        <a:pt x="76" y="504"/>
                      </a:lnTo>
                      <a:lnTo>
                        <a:pt x="76" y="504"/>
                      </a:lnTo>
                      <a:lnTo>
                        <a:pt x="76" y="504"/>
                      </a:lnTo>
                      <a:lnTo>
                        <a:pt x="76" y="504"/>
                      </a:lnTo>
                      <a:lnTo>
                        <a:pt x="74" y="504"/>
                      </a:lnTo>
                      <a:lnTo>
                        <a:pt x="74" y="504"/>
                      </a:lnTo>
                      <a:lnTo>
                        <a:pt x="74" y="504"/>
                      </a:lnTo>
                      <a:lnTo>
                        <a:pt x="74" y="504"/>
                      </a:lnTo>
                      <a:lnTo>
                        <a:pt x="72" y="504"/>
                      </a:lnTo>
                      <a:lnTo>
                        <a:pt x="72" y="504"/>
                      </a:lnTo>
                      <a:lnTo>
                        <a:pt x="72" y="504"/>
                      </a:lnTo>
                      <a:lnTo>
                        <a:pt x="70" y="504"/>
                      </a:lnTo>
                      <a:lnTo>
                        <a:pt x="70" y="504"/>
                      </a:lnTo>
                      <a:lnTo>
                        <a:pt x="70" y="504"/>
                      </a:lnTo>
                      <a:lnTo>
                        <a:pt x="70" y="504"/>
                      </a:lnTo>
                      <a:lnTo>
                        <a:pt x="68" y="504"/>
                      </a:lnTo>
                      <a:lnTo>
                        <a:pt x="68" y="504"/>
                      </a:lnTo>
                      <a:lnTo>
                        <a:pt x="68" y="504"/>
                      </a:lnTo>
                      <a:lnTo>
                        <a:pt x="67" y="504"/>
                      </a:lnTo>
                      <a:lnTo>
                        <a:pt x="67" y="504"/>
                      </a:lnTo>
                      <a:lnTo>
                        <a:pt x="67" y="504"/>
                      </a:lnTo>
                      <a:lnTo>
                        <a:pt x="67" y="504"/>
                      </a:lnTo>
                      <a:lnTo>
                        <a:pt x="65" y="504"/>
                      </a:lnTo>
                      <a:lnTo>
                        <a:pt x="65" y="504"/>
                      </a:lnTo>
                      <a:lnTo>
                        <a:pt x="65" y="504"/>
                      </a:lnTo>
                      <a:lnTo>
                        <a:pt x="65" y="504"/>
                      </a:lnTo>
                      <a:lnTo>
                        <a:pt x="63" y="504"/>
                      </a:lnTo>
                      <a:lnTo>
                        <a:pt x="63" y="504"/>
                      </a:lnTo>
                      <a:lnTo>
                        <a:pt x="63" y="504"/>
                      </a:lnTo>
                      <a:lnTo>
                        <a:pt x="61" y="504"/>
                      </a:lnTo>
                      <a:lnTo>
                        <a:pt x="61" y="504"/>
                      </a:lnTo>
                      <a:lnTo>
                        <a:pt x="61" y="504"/>
                      </a:lnTo>
                      <a:lnTo>
                        <a:pt x="61" y="502"/>
                      </a:lnTo>
                      <a:lnTo>
                        <a:pt x="59" y="502"/>
                      </a:lnTo>
                      <a:lnTo>
                        <a:pt x="59" y="502"/>
                      </a:lnTo>
                      <a:lnTo>
                        <a:pt x="59" y="502"/>
                      </a:lnTo>
                      <a:lnTo>
                        <a:pt x="59" y="502"/>
                      </a:lnTo>
                      <a:lnTo>
                        <a:pt x="57" y="502"/>
                      </a:lnTo>
                      <a:lnTo>
                        <a:pt x="57" y="500"/>
                      </a:lnTo>
                      <a:lnTo>
                        <a:pt x="57" y="500"/>
                      </a:lnTo>
                      <a:lnTo>
                        <a:pt x="55" y="500"/>
                      </a:lnTo>
                      <a:lnTo>
                        <a:pt x="55" y="500"/>
                      </a:lnTo>
                      <a:lnTo>
                        <a:pt x="55" y="500"/>
                      </a:lnTo>
                      <a:lnTo>
                        <a:pt x="55" y="500"/>
                      </a:lnTo>
                      <a:lnTo>
                        <a:pt x="53" y="500"/>
                      </a:lnTo>
                      <a:lnTo>
                        <a:pt x="53" y="500"/>
                      </a:lnTo>
                      <a:lnTo>
                        <a:pt x="53" y="500"/>
                      </a:lnTo>
                      <a:lnTo>
                        <a:pt x="51" y="500"/>
                      </a:lnTo>
                      <a:lnTo>
                        <a:pt x="51" y="500"/>
                      </a:lnTo>
                      <a:lnTo>
                        <a:pt x="51" y="498"/>
                      </a:lnTo>
                      <a:lnTo>
                        <a:pt x="51" y="498"/>
                      </a:lnTo>
                      <a:lnTo>
                        <a:pt x="51" y="498"/>
                      </a:lnTo>
                      <a:lnTo>
                        <a:pt x="51" y="496"/>
                      </a:lnTo>
                      <a:lnTo>
                        <a:pt x="49" y="496"/>
                      </a:lnTo>
                      <a:lnTo>
                        <a:pt x="49" y="496"/>
                      </a:lnTo>
                      <a:lnTo>
                        <a:pt x="49" y="496"/>
                      </a:lnTo>
                      <a:lnTo>
                        <a:pt x="49" y="494"/>
                      </a:lnTo>
                      <a:lnTo>
                        <a:pt x="49" y="494"/>
                      </a:lnTo>
                      <a:lnTo>
                        <a:pt x="49" y="494"/>
                      </a:lnTo>
                      <a:lnTo>
                        <a:pt x="47" y="494"/>
                      </a:lnTo>
                      <a:lnTo>
                        <a:pt x="47" y="494"/>
                      </a:lnTo>
                      <a:lnTo>
                        <a:pt x="47" y="492"/>
                      </a:lnTo>
                      <a:lnTo>
                        <a:pt x="47" y="492"/>
                      </a:lnTo>
                      <a:lnTo>
                        <a:pt x="47" y="492"/>
                      </a:lnTo>
                      <a:lnTo>
                        <a:pt x="45" y="492"/>
                      </a:lnTo>
                      <a:lnTo>
                        <a:pt x="45" y="492"/>
                      </a:lnTo>
                      <a:lnTo>
                        <a:pt x="45" y="492"/>
                      </a:lnTo>
                      <a:lnTo>
                        <a:pt x="44" y="492"/>
                      </a:lnTo>
                      <a:lnTo>
                        <a:pt x="44" y="492"/>
                      </a:lnTo>
                      <a:lnTo>
                        <a:pt x="44" y="490"/>
                      </a:lnTo>
                      <a:lnTo>
                        <a:pt x="44" y="490"/>
                      </a:lnTo>
                      <a:lnTo>
                        <a:pt x="44" y="490"/>
                      </a:lnTo>
                      <a:lnTo>
                        <a:pt x="42" y="490"/>
                      </a:lnTo>
                      <a:lnTo>
                        <a:pt x="42" y="490"/>
                      </a:lnTo>
                      <a:lnTo>
                        <a:pt x="42" y="488"/>
                      </a:lnTo>
                      <a:lnTo>
                        <a:pt x="42" y="488"/>
                      </a:lnTo>
                      <a:lnTo>
                        <a:pt x="40" y="488"/>
                      </a:lnTo>
                      <a:lnTo>
                        <a:pt x="40" y="488"/>
                      </a:lnTo>
                      <a:lnTo>
                        <a:pt x="38" y="488"/>
                      </a:lnTo>
                      <a:lnTo>
                        <a:pt x="38" y="490"/>
                      </a:lnTo>
                      <a:lnTo>
                        <a:pt x="38" y="490"/>
                      </a:lnTo>
                      <a:lnTo>
                        <a:pt x="38" y="490"/>
                      </a:lnTo>
                      <a:lnTo>
                        <a:pt x="38" y="490"/>
                      </a:lnTo>
                      <a:lnTo>
                        <a:pt x="38" y="490"/>
                      </a:lnTo>
                      <a:lnTo>
                        <a:pt x="36" y="490"/>
                      </a:lnTo>
                      <a:lnTo>
                        <a:pt x="36" y="488"/>
                      </a:lnTo>
                      <a:lnTo>
                        <a:pt x="36" y="488"/>
                      </a:lnTo>
                      <a:lnTo>
                        <a:pt x="36" y="488"/>
                      </a:lnTo>
                      <a:lnTo>
                        <a:pt x="34" y="488"/>
                      </a:lnTo>
                      <a:lnTo>
                        <a:pt x="34" y="486"/>
                      </a:lnTo>
                      <a:lnTo>
                        <a:pt x="34" y="486"/>
                      </a:lnTo>
                      <a:lnTo>
                        <a:pt x="34" y="485"/>
                      </a:lnTo>
                      <a:lnTo>
                        <a:pt x="34" y="485"/>
                      </a:lnTo>
                      <a:lnTo>
                        <a:pt x="34" y="485"/>
                      </a:lnTo>
                      <a:lnTo>
                        <a:pt x="34" y="485"/>
                      </a:lnTo>
                      <a:lnTo>
                        <a:pt x="34" y="483"/>
                      </a:lnTo>
                      <a:lnTo>
                        <a:pt x="34" y="483"/>
                      </a:lnTo>
                      <a:lnTo>
                        <a:pt x="34" y="481"/>
                      </a:lnTo>
                      <a:lnTo>
                        <a:pt x="34" y="481"/>
                      </a:lnTo>
                      <a:lnTo>
                        <a:pt x="34" y="479"/>
                      </a:lnTo>
                      <a:lnTo>
                        <a:pt x="34" y="479"/>
                      </a:lnTo>
                      <a:lnTo>
                        <a:pt x="34" y="477"/>
                      </a:lnTo>
                      <a:lnTo>
                        <a:pt x="34" y="477"/>
                      </a:lnTo>
                      <a:lnTo>
                        <a:pt x="34" y="477"/>
                      </a:lnTo>
                      <a:lnTo>
                        <a:pt x="34" y="475"/>
                      </a:lnTo>
                      <a:lnTo>
                        <a:pt x="34" y="475"/>
                      </a:lnTo>
                      <a:lnTo>
                        <a:pt x="34" y="475"/>
                      </a:lnTo>
                      <a:lnTo>
                        <a:pt x="34" y="473"/>
                      </a:lnTo>
                      <a:lnTo>
                        <a:pt x="34" y="473"/>
                      </a:lnTo>
                      <a:lnTo>
                        <a:pt x="34" y="471"/>
                      </a:lnTo>
                      <a:lnTo>
                        <a:pt x="36" y="471"/>
                      </a:lnTo>
                      <a:lnTo>
                        <a:pt x="36" y="473"/>
                      </a:lnTo>
                      <a:lnTo>
                        <a:pt x="36" y="473"/>
                      </a:lnTo>
                      <a:lnTo>
                        <a:pt x="38" y="473"/>
                      </a:lnTo>
                      <a:lnTo>
                        <a:pt x="38" y="473"/>
                      </a:lnTo>
                      <a:lnTo>
                        <a:pt x="38" y="475"/>
                      </a:lnTo>
                      <a:lnTo>
                        <a:pt x="38" y="475"/>
                      </a:lnTo>
                      <a:lnTo>
                        <a:pt x="38" y="475"/>
                      </a:lnTo>
                      <a:lnTo>
                        <a:pt x="40" y="475"/>
                      </a:lnTo>
                      <a:lnTo>
                        <a:pt x="40" y="475"/>
                      </a:lnTo>
                      <a:lnTo>
                        <a:pt x="42" y="475"/>
                      </a:lnTo>
                      <a:lnTo>
                        <a:pt x="42" y="475"/>
                      </a:lnTo>
                      <a:lnTo>
                        <a:pt x="42" y="473"/>
                      </a:lnTo>
                      <a:lnTo>
                        <a:pt x="42" y="473"/>
                      </a:lnTo>
                      <a:lnTo>
                        <a:pt x="42" y="473"/>
                      </a:lnTo>
                      <a:lnTo>
                        <a:pt x="44" y="473"/>
                      </a:lnTo>
                      <a:lnTo>
                        <a:pt x="44" y="471"/>
                      </a:lnTo>
                      <a:lnTo>
                        <a:pt x="44" y="471"/>
                      </a:lnTo>
                      <a:lnTo>
                        <a:pt x="44" y="471"/>
                      </a:lnTo>
                      <a:lnTo>
                        <a:pt x="44" y="471"/>
                      </a:lnTo>
                      <a:lnTo>
                        <a:pt x="44" y="469"/>
                      </a:lnTo>
                      <a:lnTo>
                        <a:pt x="45" y="469"/>
                      </a:lnTo>
                      <a:lnTo>
                        <a:pt x="45" y="469"/>
                      </a:lnTo>
                      <a:lnTo>
                        <a:pt x="45" y="469"/>
                      </a:lnTo>
                      <a:lnTo>
                        <a:pt x="45" y="469"/>
                      </a:lnTo>
                      <a:lnTo>
                        <a:pt x="45" y="467"/>
                      </a:lnTo>
                      <a:lnTo>
                        <a:pt x="47" y="467"/>
                      </a:lnTo>
                      <a:lnTo>
                        <a:pt x="47" y="467"/>
                      </a:lnTo>
                      <a:lnTo>
                        <a:pt x="47" y="465"/>
                      </a:lnTo>
                      <a:lnTo>
                        <a:pt x="47" y="465"/>
                      </a:lnTo>
                      <a:lnTo>
                        <a:pt x="47" y="463"/>
                      </a:lnTo>
                      <a:lnTo>
                        <a:pt x="47" y="463"/>
                      </a:lnTo>
                      <a:lnTo>
                        <a:pt x="47" y="462"/>
                      </a:lnTo>
                      <a:lnTo>
                        <a:pt x="47" y="462"/>
                      </a:lnTo>
                      <a:lnTo>
                        <a:pt x="45" y="462"/>
                      </a:lnTo>
                      <a:lnTo>
                        <a:pt x="45" y="460"/>
                      </a:lnTo>
                      <a:lnTo>
                        <a:pt x="45" y="460"/>
                      </a:lnTo>
                      <a:lnTo>
                        <a:pt x="45" y="460"/>
                      </a:lnTo>
                      <a:lnTo>
                        <a:pt x="45" y="458"/>
                      </a:lnTo>
                      <a:lnTo>
                        <a:pt x="45" y="458"/>
                      </a:lnTo>
                      <a:lnTo>
                        <a:pt x="45" y="458"/>
                      </a:lnTo>
                      <a:lnTo>
                        <a:pt x="45" y="456"/>
                      </a:lnTo>
                      <a:lnTo>
                        <a:pt x="45" y="456"/>
                      </a:lnTo>
                      <a:lnTo>
                        <a:pt x="45" y="454"/>
                      </a:lnTo>
                      <a:lnTo>
                        <a:pt x="45" y="454"/>
                      </a:lnTo>
                      <a:lnTo>
                        <a:pt x="45" y="452"/>
                      </a:lnTo>
                      <a:lnTo>
                        <a:pt x="45" y="452"/>
                      </a:lnTo>
                      <a:lnTo>
                        <a:pt x="45" y="452"/>
                      </a:lnTo>
                      <a:lnTo>
                        <a:pt x="47" y="452"/>
                      </a:lnTo>
                      <a:lnTo>
                        <a:pt x="47" y="452"/>
                      </a:lnTo>
                      <a:lnTo>
                        <a:pt x="47" y="452"/>
                      </a:lnTo>
                      <a:lnTo>
                        <a:pt x="47" y="450"/>
                      </a:lnTo>
                      <a:lnTo>
                        <a:pt x="47" y="450"/>
                      </a:lnTo>
                      <a:lnTo>
                        <a:pt x="47" y="448"/>
                      </a:lnTo>
                      <a:lnTo>
                        <a:pt x="47" y="448"/>
                      </a:lnTo>
                      <a:lnTo>
                        <a:pt x="47" y="448"/>
                      </a:lnTo>
                      <a:lnTo>
                        <a:pt x="47" y="446"/>
                      </a:lnTo>
                      <a:lnTo>
                        <a:pt x="47" y="446"/>
                      </a:lnTo>
                      <a:lnTo>
                        <a:pt x="47" y="444"/>
                      </a:lnTo>
                      <a:lnTo>
                        <a:pt x="45" y="444"/>
                      </a:lnTo>
                      <a:lnTo>
                        <a:pt x="45" y="444"/>
                      </a:lnTo>
                      <a:lnTo>
                        <a:pt x="45" y="444"/>
                      </a:lnTo>
                      <a:lnTo>
                        <a:pt x="45" y="442"/>
                      </a:lnTo>
                      <a:lnTo>
                        <a:pt x="47" y="442"/>
                      </a:lnTo>
                      <a:lnTo>
                        <a:pt x="47" y="444"/>
                      </a:lnTo>
                      <a:lnTo>
                        <a:pt x="47" y="444"/>
                      </a:lnTo>
                      <a:lnTo>
                        <a:pt x="47" y="442"/>
                      </a:lnTo>
                      <a:lnTo>
                        <a:pt x="47" y="442"/>
                      </a:lnTo>
                      <a:lnTo>
                        <a:pt x="47" y="441"/>
                      </a:lnTo>
                      <a:lnTo>
                        <a:pt x="47" y="441"/>
                      </a:lnTo>
                      <a:lnTo>
                        <a:pt x="47" y="441"/>
                      </a:lnTo>
                      <a:lnTo>
                        <a:pt x="47" y="439"/>
                      </a:lnTo>
                      <a:lnTo>
                        <a:pt x="47" y="439"/>
                      </a:lnTo>
                      <a:lnTo>
                        <a:pt x="47" y="439"/>
                      </a:lnTo>
                      <a:lnTo>
                        <a:pt x="47" y="437"/>
                      </a:lnTo>
                      <a:lnTo>
                        <a:pt x="47" y="437"/>
                      </a:lnTo>
                      <a:lnTo>
                        <a:pt x="47" y="437"/>
                      </a:lnTo>
                      <a:lnTo>
                        <a:pt x="47" y="437"/>
                      </a:lnTo>
                      <a:lnTo>
                        <a:pt x="47" y="435"/>
                      </a:lnTo>
                      <a:lnTo>
                        <a:pt x="47" y="435"/>
                      </a:lnTo>
                      <a:lnTo>
                        <a:pt x="45" y="435"/>
                      </a:lnTo>
                      <a:lnTo>
                        <a:pt x="45" y="433"/>
                      </a:lnTo>
                      <a:lnTo>
                        <a:pt x="45" y="433"/>
                      </a:lnTo>
                      <a:lnTo>
                        <a:pt x="45" y="433"/>
                      </a:lnTo>
                      <a:lnTo>
                        <a:pt x="45" y="431"/>
                      </a:lnTo>
                      <a:lnTo>
                        <a:pt x="44" y="431"/>
                      </a:lnTo>
                      <a:lnTo>
                        <a:pt x="44" y="431"/>
                      </a:lnTo>
                      <a:lnTo>
                        <a:pt x="44" y="429"/>
                      </a:lnTo>
                      <a:lnTo>
                        <a:pt x="44" y="429"/>
                      </a:lnTo>
                      <a:lnTo>
                        <a:pt x="44" y="429"/>
                      </a:lnTo>
                      <a:lnTo>
                        <a:pt x="44" y="429"/>
                      </a:lnTo>
                      <a:lnTo>
                        <a:pt x="44" y="429"/>
                      </a:lnTo>
                      <a:lnTo>
                        <a:pt x="44" y="427"/>
                      </a:lnTo>
                      <a:lnTo>
                        <a:pt x="42" y="427"/>
                      </a:lnTo>
                      <a:lnTo>
                        <a:pt x="42" y="427"/>
                      </a:lnTo>
                      <a:lnTo>
                        <a:pt x="42" y="425"/>
                      </a:lnTo>
                      <a:lnTo>
                        <a:pt x="42" y="425"/>
                      </a:lnTo>
                      <a:lnTo>
                        <a:pt x="42" y="425"/>
                      </a:lnTo>
                      <a:lnTo>
                        <a:pt x="42" y="423"/>
                      </a:lnTo>
                      <a:lnTo>
                        <a:pt x="42" y="423"/>
                      </a:lnTo>
                      <a:lnTo>
                        <a:pt x="42" y="423"/>
                      </a:lnTo>
                      <a:lnTo>
                        <a:pt x="42" y="421"/>
                      </a:lnTo>
                      <a:lnTo>
                        <a:pt x="42" y="421"/>
                      </a:lnTo>
                      <a:lnTo>
                        <a:pt x="40" y="421"/>
                      </a:lnTo>
                      <a:lnTo>
                        <a:pt x="40" y="421"/>
                      </a:lnTo>
                      <a:lnTo>
                        <a:pt x="40" y="419"/>
                      </a:lnTo>
                      <a:lnTo>
                        <a:pt x="40" y="419"/>
                      </a:lnTo>
                      <a:lnTo>
                        <a:pt x="40" y="419"/>
                      </a:lnTo>
                      <a:lnTo>
                        <a:pt x="38" y="419"/>
                      </a:lnTo>
                      <a:lnTo>
                        <a:pt x="38" y="418"/>
                      </a:lnTo>
                      <a:lnTo>
                        <a:pt x="38" y="418"/>
                      </a:lnTo>
                      <a:lnTo>
                        <a:pt x="38" y="418"/>
                      </a:lnTo>
                      <a:lnTo>
                        <a:pt x="38" y="416"/>
                      </a:lnTo>
                      <a:lnTo>
                        <a:pt x="38" y="416"/>
                      </a:lnTo>
                      <a:lnTo>
                        <a:pt x="38" y="416"/>
                      </a:lnTo>
                      <a:lnTo>
                        <a:pt x="38" y="414"/>
                      </a:lnTo>
                      <a:lnTo>
                        <a:pt x="38" y="414"/>
                      </a:lnTo>
                      <a:lnTo>
                        <a:pt x="36" y="414"/>
                      </a:lnTo>
                      <a:lnTo>
                        <a:pt x="36" y="412"/>
                      </a:lnTo>
                      <a:lnTo>
                        <a:pt x="36" y="412"/>
                      </a:lnTo>
                      <a:lnTo>
                        <a:pt x="36" y="412"/>
                      </a:lnTo>
                      <a:lnTo>
                        <a:pt x="36" y="412"/>
                      </a:lnTo>
                      <a:lnTo>
                        <a:pt x="36" y="410"/>
                      </a:lnTo>
                      <a:lnTo>
                        <a:pt x="36" y="410"/>
                      </a:lnTo>
                      <a:lnTo>
                        <a:pt x="36" y="408"/>
                      </a:lnTo>
                      <a:lnTo>
                        <a:pt x="36" y="408"/>
                      </a:lnTo>
                      <a:lnTo>
                        <a:pt x="34" y="408"/>
                      </a:lnTo>
                      <a:lnTo>
                        <a:pt x="34" y="406"/>
                      </a:lnTo>
                      <a:lnTo>
                        <a:pt x="34" y="406"/>
                      </a:lnTo>
                      <a:lnTo>
                        <a:pt x="34" y="404"/>
                      </a:lnTo>
                      <a:lnTo>
                        <a:pt x="34" y="404"/>
                      </a:lnTo>
                      <a:lnTo>
                        <a:pt x="34" y="404"/>
                      </a:lnTo>
                      <a:lnTo>
                        <a:pt x="34" y="404"/>
                      </a:lnTo>
                      <a:lnTo>
                        <a:pt x="34" y="402"/>
                      </a:lnTo>
                      <a:lnTo>
                        <a:pt x="34" y="402"/>
                      </a:lnTo>
                      <a:lnTo>
                        <a:pt x="34" y="402"/>
                      </a:lnTo>
                      <a:lnTo>
                        <a:pt x="34" y="400"/>
                      </a:lnTo>
                      <a:lnTo>
                        <a:pt x="34" y="400"/>
                      </a:lnTo>
                      <a:lnTo>
                        <a:pt x="34" y="400"/>
                      </a:lnTo>
                      <a:lnTo>
                        <a:pt x="34" y="398"/>
                      </a:lnTo>
                      <a:lnTo>
                        <a:pt x="34" y="398"/>
                      </a:lnTo>
                      <a:lnTo>
                        <a:pt x="34" y="396"/>
                      </a:lnTo>
                      <a:lnTo>
                        <a:pt x="34" y="396"/>
                      </a:lnTo>
                      <a:lnTo>
                        <a:pt x="34" y="396"/>
                      </a:lnTo>
                      <a:lnTo>
                        <a:pt x="34" y="396"/>
                      </a:lnTo>
                      <a:lnTo>
                        <a:pt x="34" y="395"/>
                      </a:lnTo>
                      <a:lnTo>
                        <a:pt x="34" y="395"/>
                      </a:lnTo>
                      <a:lnTo>
                        <a:pt x="34" y="393"/>
                      </a:lnTo>
                      <a:lnTo>
                        <a:pt x="34" y="393"/>
                      </a:lnTo>
                      <a:lnTo>
                        <a:pt x="34" y="393"/>
                      </a:lnTo>
                      <a:lnTo>
                        <a:pt x="34" y="391"/>
                      </a:lnTo>
                      <a:lnTo>
                        <a:pt x="34" y="391"/>
                      </a:lnTo>
                      <a:lnTo>
                        <a:pt x="34" y="389"/>
                      </a:lnTo>
                      <a:lnTo>
                        <a:pt x="34" y="389"/>
                      </a:lnTo>
                      <a:lnTo>
                        <a:pt x="34" y="389"/>
                      </a:lnTo>
                      <a:lnTo>
                        <a:pt x="34" y="389"/>
                      </a:lnTo>
                      <a:lnTo>
                        <a:pt x="34" y="387"/>
                      </a:lnTo>
                      <a:lnTo>
                        <a:pt x="34" y="387"/>
                      </a:lnTo>
                      <a:lnTo>
                        <a:pt x="34" y="385"/>
                      </a:lnTo>
                      <a:lnTo>
                        <a:pt x="32" y="385"/>
                      </a:lnTo>
                      <a:lnTo>
                        <a:pt x="32" y="385"/>
                      </a:lnTo>
                      <a:lnTo>
                        <a:pt x="32" y="383"/>
                      </a:lnTo>
                      <a:lnTo>
                        <a:pt x="32" y="383"/>
                      </a:lnTo>
                      <a:lnTo>
                        <a:pt x="32" y="383"/>
                      </a:lnTo>
                      <a:lnTo>
                        <a:pt x="32" y="381"/>
                      </a:lnTo>
                      <a:lnTo>
                        <a:pt x="32" y="381"/>
                      </a:lnTo>
                      <a:lnTo>
                        <a:pt x="32" y="381"/>
                      </a:lnTo>
                      <a:lnTo>
                        <a:pt x="32" y="381"/>
                      </a:lnTo>
                      <a:lnTo>
                        <a:pt x="30" y="381"/>
                      </a:lnTo>
                      <a:lnTo>
                        <a:pt x="30" y="379"/>
                      </a:lnTo>
                      <a:lnTo>
                        <a:pt x="30" y="379"/>
                      </a:lnTo>
                      <a:lnTo>
                        <a:pt x="30" y="379"/>
                      </a:lnTo>
                      <a:lnTo>
                        <a:pt x="28" y="379"/>
                      </a:lnTo>
                      <a:lnTo>
                        <a:pt x="28" y="377"/>
                      </a:lnTo>
                      <a:lnTo>
                        <a:pt x="28" y="377"/>
                      </a:lnTo>
                      <a:lnTo>
                        <a:pt x="28" y="377"/>
                      </a:lnTo>
                      <a:lnTo>
                        <a:pt x="28" y="377"/>
                      </a:lnTo>
                      <a:lnTo>
                        <a:pt x="28" y="375"/>
                      </a:lnTo>
                      <a:lnTo>
                        <a:pt x="28" y="375"/>
                      </a:lnTo>
                      <a:lnTo>
                        <a:pt x="26" y="375"/>
                      </a:lnTo>
                      <a:lnTo>
                        <a:pt x="26" y="373"/>
                      </a:lnTo>
                      <a:lnTo>
                        <a:pt x="28" y="373"/>
                      </a:lnTo>
                      <a:lnTo>
                        <a:pt x="28" y="373"/>
                      </a:lnTo>
                      <a:lnTo>
                        <a:pt x="28" y="373"/>
                      </a:lnTo>
                      <a:lnTo>
                        <a:pt x="28" y="372"/>
                      </a:lnTo>
                      <a:lnTo>
                        <a:pt x="26" y="372"/>
                      </a:lnTo>
                      <a:lnTo>
                        <a:pt x="26" y="372"/>
                      </a:lnTo>
                      <a:lnTo>
                        <a:pt x="26" y="370"/>
                      </a:lnTo>
                      <a:lnTo>
                        <a:pt x="26" y="370"/>
                      </a:lnTo>
                      <a:lnTo>
                        <a:pt x="26" y="370"/>
                      </a:lnTo>
                      <a:lnTo>
                        <a:pt x="26" y="370"/>
                      </a:lnTo>
                      <a:lnTo>
                        <a:pt x="26" y="368"/>
                      </a:lnTo>
                      <a:lnTo>
                        <a:pt x="24" y="368"/>
                      </a:lnTo>
                      <a:lnTo>
                        <a:pt x="24" y="368"/>
                      </a:lnTo>
                      <a:lnTo>
                        <a:pt x="24" y="366"/>
                      </a:lnTo>
                      <a:lnTo>
                        <a:pt x="24" y="366"/>
                      </a:lnTo>
                      <a:lnTo>
                        <a:pt x="24" y="366"/>
                      </a:lnTo>
                      <a:lnTo>
                        <a:pt x="22" y="366"/>
                      </a:lnTo>
                      <a:lnTo>
                        <a:pt x="22" y="364"/>
                      </a:lnTo>
                      <a:lnTo>
                        <a:pt x="22" y="364"/>
                      </a:lnTo>
                      <a:lnTo>
                        <a:pt x="22" y="364"/>
                      </a:lnTo>
                      <a:lnTo>
                        <a:pt x="22" y="364"/>
                      </a:lnTo>
                      <a:lnTo>
                        <a:pt x="22" y="364"/>
                      </a:lnTo>
                      <a:lnTo>
                        <a:pt x="21" y="364"/>
                      </a:lnTo>
                      <a:lnTo>
                        <a:pt x="21" y="362"/>
                      </a:lnTo>
                      <a:lnTo>
                        <a:pt x="21" y="362"/>
                      </a:lnTo>
                      <a:lnTo>
                        <a:pt x="21" y="362"/>
                      </a:lnTo>
                      <a:lnTo>
                        <a:pt x="21" y="362"/>
                      </a:lnTo>
                      <a:lnTo>
                        <a:pt x="21" y="360"/>
                      </a:lnTo>
                      <a:lnTo>
                        <a:pt x="21" y="360"/>
                      </a:lnTo>
                      <a:lnTo>
                        <a:pt x="21" y="358"/>
                      </a:lnTo>
                      <a:lnTo>
                        <a:pt x="21" y="358"/>
                      </a:lnTo>
                      <a:lnTo>
                        <a:pt x="21" y="356"/>
                      </a:lnTo>
                      <a:lnTo>
                        <a:pt x="19" y="356"/>
                      </a:lnTo>
                      <a:lnTo>
                        <a:pt x="19" y="356"/>
                      </a:lnTo>
                      <a:lnTo>
                        <a:pt x="19" y="356"/>
                      </a:lnTo>
                      <a:lnTo>
                        <a:pt x="19" y="354"/>
                      </a:lnTo>
                      <a:lnTo>
                        <a:pt x="19" y="354"/>
                      </a:lnTo>
                      <a:lnTo>
                        <a:pt x="21" y="354"/>
                      </a:lnTo>
                      <a:lnTo>
                        <a:pt x="21" y="352"/>
                      </a:lnTo>
                      <a:lnTo>
                        <a:pt x="21" y="352"/>
                      </a:lnTo>
                      <a:lnTo>
                        <a:pt x="21" y="350"/>
                      </a:lnTo>
                      <a:lnTo>
                        <a:pt x="21" y="350"/>
                      </a:lnTo>
                      <a:lnTo>
                        <a:pt x="19" y="350"/>
                      </a:lnTo>
                      <a:lnTo>
                        <a:pt x="19" y="349"/>
                      </a:lnTo>
                      <a:lnTo>
                        <a:pt x="19" y="349"/>
                      </a:lnTo>
                      <a:lnTo>
                        <a:pt x="19" y="349"/>
                      </a:lnTo>
                      <a:lnTo>
                        <a:pt x="19" y="349"/>
                      </a:lnTo>
                      <a:lnTo>
                        <a:pt x="19" y="347"/>
                      </a:lnTo>
                      <a:lnTo>
                        <a:pt x="19" y="347"/>
                      </a:lnTo>
                      <a:lnTo>
                        <a:pt x="17" y="347"/>
                      </a:lnTo>
                      <a:lnTo>
                        <a:pt x="17" y="345"/>
                      </a:lnTo>
                      <a:lnTo>
                        <a:pt x="17" y="345"/>
                      </a:lnTo>
                      <a:lnTo>
                        <a:pt x="17" y="345"/>
                      </a:lnTo>
                      <a:lnTo>
                        <a:pt x="17" y="343"/>
                      </a:lnTo>
                      <a:lnTo>
                        <a:pt x="17" y="343"/>
                      </a:lnTo>
                      <a:lnTo>
                        <a:pt x="17" y="343"/>
                      </a:lnTo>
                      <a:lnTo>
                        <a:pt x="17" y="341"/>
                      </a:lnTo>
                      <a:lnTo>
                        <a:pt x="15" y="341"/>
                      </a:lnTo>
                      <a:lnTo>
                        <a:pt x="15" y="341"/>
                      </a:lnTo>
                      <a:lnTo>
                        <a:pt x="15" y="341"/>
                      </a:lnTo>
                      <a:lnTo>
                        <a:pt x="15" y="341"/>
                      </a:lnTo>
                      <a:lnTo>
                        <a:pt x="15" y="339"/>
                      </a:lnTo>
                      <a:lnTo>
                        <a:pt x="15" y="339"/>
                      </a:lnTo>
                      <a:lnTo>
                        <a:pt x="15" y="339"/>
                      </a:lnTo>
                      <a:lnTo>
                        <a:pt x="15" y="337"/>
                      </a:lnTo>
                      <a:lnTo>
                        <a:pt x="13" y="337"/>
                      </a:lnTo>
                      <a:lnTo>
                        <a:pt x="13" y="337"/>
                      </a:lnTo>
                      <a:lnTo>
                        <a:pt x="13" y="337"/>
                      </a:lnTo>
                      <a:lnTo>
                        <a:pt x="13" y="335"/>
                      </a:lnTo>
                      <a:lnTo>
                        <a:pt x="11" y="335"/>
                      </a:lnTo>
                      <a:lnTo>
                        <a:pt x="11" y="335"/>
                      </a:lnTo>
                      <a:lnTo>
                        <a:pt x="11" y="333"/>
                      </a:lnTo>
                      <a:lnTo>
                        <a:pt x="11" y="333"/>
                      </a:lnTo>
                      <a:lnTo>
                        <a:pt x="11" y="333"/>
                      </a:lnTo>
                      <a:lnTo>
                        <a:pt x="11" y="333"/>
                      </a:lnTo>
                      <a:lnTo>
                        <a:pt x="11" y="333"/>
                      </a:lnTo>
                      <a:lnTo>
                        <a:pt x="9" y="333"/>
                      </a:lnTo>
                      <a:lnTo>
                        <a:pt x="9" y="331"/>
                      </a:lnTo>
                      <a:lnTo>
                        <a:pt x="9" y="331"/>
                      </a:lnTo>
                      <a:lnTo>
                        <a:pt x="9" y="331"/>
                      </a:lnTo>
                      <a:lnTo>
                        <a:pt x="7" y="331"/>
                      </a:lnTo>
                      <a:lnTo>
                        <a:pt x="7" y="329"/>
                      </a:lnTo>
                      <a:lnTo>
                        <a:pt x="7" y="329"/>
                      </a:lnTo>
                      <a:lnTo>
                        <a:pt x="7" y="329"/>
                      </a:lnTo>
                      <a:lnTo>
                        <a:pt x="7" y="329"/>
                      </a:lnTo>
                      <a:lnTo>
                        <a:pt x="7" y="327"/>
                      </a:lnTo>
                      <a:lnTo>
                        <a:pt x="5" y="327"/>
                      </a:lnTo>
                      <a:lnTo>
                        <a:pt x="5" y="327"/>
                      </a:lnTo>
                      <a:lnTo>
                        <a:pt x="5" y="327"/>
                      </a:lnTo>
                      <a:lnTo>
                        <a:pt x="5" y="326"/>
                      </a:lnTo>
                      <a:lnTo>
                        <a:pt x="5" y="326"/>
                      </a:lnTo>
                      <a:lnTo>
                        <a:pt x="5" y="326"/>
                      </a:lnTo>
                      <a:lnTo>
                        <a:pt x="5" y="326"/>
                      </a:lnTo>
                      <a:lnTo>
                        <a:pt x="5" y="324"/>
                      </a:lnTo>
                      <a:lnTo>
                        <a:pt x="3" y="324"/>
                      </a:lnTo>
                      <a:lnTo>
                        <a:pt x="3" y="324"/>
                      </a:lnTo>
                      <a:lnTo>
                        <a:pt x="3" y="324"/>
                      </a:lnTo>
                      <a:lnTo>
                        <a:pt x="3" y="322"/>
                      </a:lnTo>
                      <a:lnTo>
                        <a:pt x="3" y="322"/>
                      </a:lnTo>
                      <a:lnTo>
                        <a:pt x="1" y="322"/>
                      </a:lnTo>
                      <a:lnTo>
                        <a:pt x="1" y="320"/>
                      </a:lnTo>
                      <a:lnTo>
                        <a:pt x="1" y="320"/>
                      </a:lnTo>
                      <a:lnTo>
                        <a:pt x="1" y="318"/>
                      </a:lnTo>
                      <a:lnTo>
                        <a:pt x="1" y="318"/>
                      </a:lnTo>
                      <a:lnTo>
                        <a:pt x="1" y="318"/>
                      </a:lnTo>
                      <a:lnTo>
                        <a:pt x="1" y="318"/>
                      </a:lnTo>
                      <a:lnTo>
                        <a:pt x="1" y="316"/>
                      </a:lnTo>
                      <a:lnTo>
                        <a:pt x="0" y="316"/>
                      </a:lnTo>
                      <a:lnTo>
                        <a:pt x="0" y="316"/>
                      </a:lnTo>
                      <a:lnTo>
                        <a:pt x="0" y="316"/>
                      </a:lnTo>
                      <a:lnTo>
                        <a:pt x="0" y="316"/>
                      </a:lnTo>
                      <a:lnTo>
                        <a:pt x="0" y="314"/>
                      </a:lnTo>
                      <a:lnTo>
                        <a:pt x="0" y="314"/>
                      </a:lnTo>
                      <a:lnTo>
                        <a:pt x="0" y="312"/>
                      </a:lnTo>
                      <a:lnTo>
                        <a:pt x="0" y="312"/>
                      </a:lnTo>
                      <a:lnTo>
                        <a:pt x="0" y="312"/>
                      </a:lnTo>
                      <a:lnTo>
                        <a:pt x="0" y="310"/>
                      </a:lnTo>
                      <a:lnTo>
                        <a:pt x="0" y="310"/>
                      </a:lnTo>
                      <a:lnTo>
                        <a:pt x="0" y="308"/>
                      </a:lnTo>
                      <a:lnTo>
                        <a:pt x="0" y="308"/>
                      </a:lnTo>
                      <a:lnTo>
                        <a:pt x="0" y="308"/>
                      </a:lnTo>
                      <a:lnTo>
                        <a:pt x="0" y="306"/>
                      </a:lnTo>
                      <a:lnTo>
                        <a:pt x="0" y="306"/>
                      </a:lnTo>
                      <a:lnTo>
                        <a:pt x="0" y="306"/>
                      </a:lnTo>
                      <a:lnTo>
                        <a:pt x="1" y="306"/>
                      </a:lnTo>
                      <a:lnTo>
                        <a:pt x="1" y="308"/>
                      </a:lnTo>
                      <a:lnTo>
                        <a:pt x="1" y="308"/>
                      </a:lnTo>
                      <a:lnTo>
                        <a:pt x="1" y="308"/>
                      </a:lnTo>
                      <a:lnTo>
                        <a:pt x="1" y="308"/>
                      </a:lnTo>
                      <a:lnTo>
                        <a:pt x="1" y="310"/>
                      </a:lnTo>
                      <a:lnTo>
                        <a:pt x="1" y="310"/>
                      </a:lnTo>
                      <a:lnTo>
                        <a:pt x="1" y="312"/>
                      </a:lnTo>
                      <a:lnTo>
                        <a:pt x="1" y="312"/>
                      </a:lnTo>
                      <a:lnTo>
                        <a:pt x="1" y="312"/>
                      </a:lnTo>
                      <a:lnTo>
                        <a:pt x="1" y="314"/>
                      </a:lnTo>
                      <a:lnTo>
                        <a:pt x="1" y="314"/>
                      </a:lnTo>
                      <a:lnTo>
                        <a:pt x="1" y="316"/>
                      </a:lnTo>
                      <a:lnTo>
                        <a:pt x="3" y="316"/>
                      </a:lnTo>
                      <a:lnTo>
                        <a:pt x="3" y="316"/>
                      </a:lnTo>
                      <a:lnTo>
                        <a:pt x="3" y="316"/>
                      </a:lnTo>
                      <a:lnTo>
                        <a:pt x="3" y="316"/>
                      </a:lnTo>
                      <a:lnTo>
                        <a:pt x="3" y="318"/>
                      </a:lnTo>
                      <a:lnTo>
                        <a:pt x="5" y="318"/>
                      </a:lnTo>
                      <a:lnTo>
                        <a:pt x="5" y="318"/>
                      </a:lnTo>
                      <a:lnTo>
                        <a:pt x="5" y="318"/>
                      </a:lnTo>
                      <a:lnTo>
                        <a:pt x="7" y="318"/>
                      </a:lnTo>
                      <a:lnTo>
                        <a:pt x="7" y="318"/>
                      </a:lnTo>
                      <a:lnTo>
                        <a:pt x="7" y="318"/>
                      </a:lnTo>
                      <a:lnTo>
                        <a:pt x="7" y="320"/>
                      </a:lnTo>
                      <a:lnTo>
                        <a:pt x="7" y="320"/>
                      </a:lnTo>
                      <a:lnTo>
                        <a:pt x="7" y="320"/>
                      </a:lnTo>
                      <a:lnTo>
                        <a:pt x="7" y="322"/>
                      </a:lnTo>
                      <a:lnTo>
                        <a:pt x="9" y="322"/>
                      </a:lnTo>
                      <a:lnTo>
                        <a:pt x="9" y="322"/>
                      </a:lnTo>
                      <a:lnTo>
                        <a:pt x="9" y="322"/>
                      </a:lnTo>
                      <a:lnTo>
                        <a:pt x="9" y="324"/>
                      </a:lnTo>
                      <a:lnTo>
                        <a:pt x="11" y="324"/>
                      </a:lnTo>
                      <a:lnTo>
                        <a:pt x="11" y="324"/>
                      </a:lnTo>
                      <a:lnTo>
                        <a:pt x="11" y="326"/>
                      </a:lnTo>
                      <a:lnTo>
                        <a:pt x="11" y="326"/>
                      </a:lnTo>
                      <a:lnTo>
                        <a:pt x="11" y="326"/>
                      </a:lnTo>
                      <a:lnTo>
                        <a:pt x="11" y="326"/>
                      </a:lnTo>
                      <a:lnTo>
                        <a:pt x="11" y="326"/>
                      </a:lnTo>
                      <a:lnTo>
                        <a:pt x="11" y="327"/>
                      </a:lnTo>
                      <a:lnTo>
                        <a:pt x="13" y="327"/>
                      </a:lnTo>
                      <a:lnTo>
                        <a:pt x="13" y="327"/>
                      </a:lnTo>
                      <a:lnTo>
                        <a:pt x="13" y="327"/>
                      </a:lnTo>
                      <a:lnTo>
                        <a:pt x="15" y="327"/>
                      </a:lnTo>
                      <a:lnTo>
                        <a:pt x="15" y="327"/>
                      </a:lnTo>
                      <a:lnTo>
                        <a:pt x="13" y="327"/>
                      </a:lnTo>
                      <a:lnTo>
                        <a:pt x="13" y="326"/>
                      </a:lnTo>
                      <a:lnTo>
                        <a:pt x="15" y="326"/>
                      </a:lnTo>
                      <a:lnTo>
                        <a:pt x="15" y="326"/>
                      </a:lnTo>
                      <a:lnTo>
                        <a:pt x="15" y="326"/>
                      </a:lnTo>
                      <a:lnTo>
                        <a:pt x="15" y="324"/>
                      </a:lnTo>
                      <a:lnTo>
                        <a:pt x="13" y="324"/>
                      </a:lnTo>
                      <a:lnTo>
                        <a:pt x="13" y="324"/>
                      </a:lnTo>
                      <a:lnTo>
                        <a:pt x="13" y="324"/>
                      </a:lnTo>
                      <a:lnTo>
                        <a:pt x="11" y="324"/>
                      </a:lnTo>
                      <a:lnTo>
                        <a:pt x="11" y="322"/>
                      </a:lnTo>
                      <a:lnTo>
                        <a:pt x="11" y="322"/>
                      </a:lnTo>
                      <a:lnTo>
                        <a:pt x="11" y="322"/>
                      </a:lnTo>
                      <a:lnTo>
                        <a:pt x="11" y="320"/>
                      </a:lnTo>
                      <a:lnTo>
                        <a:pt x="11" y="320"/>
                      </a:lnTo>
                      <a:lnTo>
                        <a:pt x="9" y="320"/>
                      </a:lnTo>
                      <a:lnTo>
                        <a:pt x="9" y="320"/>
                      </a:lnTo>
                      <a:lnTo>
                        <a:pt x="9" y="318"/>
                      </a:lnTo>
                      <a:lnTo>
                        <a:pt x="9" y="318"/>
                      </a:lnTo>
                      <a:lnTo>
                        <a:pt x="9" y="318"/>
                      </a:lnTo>
                      <a:lnTo>
                        <a:pt x="9" y="316"/>
                      </a:lnTo>
                      <a:lnTo>
                        <a:pt x="9" y="316"/>
                      </a:lnTo>
                      <a:lnTo>
                        <a:pt x="7" y="316"/>
                      </a:lnTo>
                      <a:lnTo>
                        <a:pt x="7" y="316"/>
                      </a:lnTo>
                      <a:lnTo>
                        <a:pt x="7" y="314"/>
                      </a:lnTo>
                      <a:lnTo>
                        <a:pt x="7" y="314"/>
                      </a:lnTo>
                      <a:lnTo>
                        <a:pt x="7" y="314"/>
                      </a:lnTo>
                      <a:lnTo>
                        <a:pt x="7" y="314"/>
                      </a:lnTo>
                      <a:lnTo>
                        <a:pt x="7" y="312"/>
                      </a:lnTo>
                      <a:lnTo>
                        <a:pt x="5" y="312"/>
                      </a:lnTo>
                      <a:lnTo>
                        <a:pt x="5" y="312"/>
                      </a:lnTo>
                      <a:lnTo>
                        <a:pt x="5" y="310"/>
                      </a:lnTo>
                      <a:lnTo>
                        <a:pt x="7" y="310"/>
                      </a:lnTo>
                      <a:lnTo>
                        <a:pt x="7" y="310"/>
                      </a:lnTo>
                      <a:lnTo>
                        <a:pt x="7" y="308"/>
                      </a:lnTo>
                      <a:lnTo>
                        <a:pt x="7" y="308"/>
                      </a:lnTo>
                      <a:lnTo>
                        <a:pt x="7" y="308"/>
                      </a:lnTo>
                      <a:lnTo>
                        <a:pt x="7" y="308"/>
                      </a:lnTo>
                      <a:lnTo>
                        <a:pt x="7" y="308"/>
                      </a:lnTo>
                      <a:lnTo>
                        <a:pt x="9" y="308"/>
                      </a:lnTo>
                      <a:lnTo>
                        <a:pt x="9" y="308"/>
                      </a:lnTo>
                      <a:lnTo>
                        <a:pt x="9" y="308"/>
                      </a:lnTo>
                      <a:lnTo>
                        <a:pt x="9" y="308"/>
                      </a:lnTo>
                      <a:lnTo>
                        <a:pt x="11" y="308"/>
                      </a:lnTo>
                      <a:lnTo>
                        <a:pt x="11" y="308"/>
                      </a:lnTo>
                      <a:lnTo>
                        <a:pt x="11" y="308"/>
                      </a:lnTo>
                      <a:lnTo>
                        <a:pt x="11" y="308"/>
                      </a:lnTo>
                      <a:lnTo>
                        <a:pt x="11" y="310"/>
                      </a:lnTo>
                      <a:lnTo>
                        <a:pt x="11" y="310"/>
                      </a:lnTo>
                      <a:lnTo>
                        <a:pt x="11" y="312"/>
                      </a:lnTo>
                      <a:lnTo>
                        <a:pt x="11" y="312"/>
                      </a:lnTo>
                      <a:lnTo>
                        <a:pt x="13" y="312"/>
                      </a:lnTo>
                      <a:lnTo>
                        <a:pt x="13" y="312"/>
                      </a:lnTo>
                      <a:lnTo>
                        <a:pt x="13" y="312"/>
                      </a:lnTo>
                      <a:lnTo>
                        <a:pt x="13" y="314"/>
                      </a:lnTo>
                      <a:lnTo>
                        <a:pt x="13" y="314"/>
                      </a:lnTo>
                      <a:lnTo>
                        <a:pt x="15" y="314"/>
                      </a:lnTo>
                      <a:lnTo>
                        <a:pt x="15" y="314"/>
                      </a:lnTo>
                      <a:lnTo>
                        <a:pt x="15" y="314"/>
                      </a:lnTo>
                      <a:lnTo>
                        <a:pt x="15" y="312"/>
                      </a:lnTo>
                      <a:lnTo>
                        <a:pt x="15" y="312"/>
                      </a:lnTo>
                      <a:lnTo>
                        <a:pt x="17" y="312"/>
                      </a:lnTo>
                      <a:lnTo>
                        <a:pt x="17" y="314"/>
                      </a:lnTo>
                      <a:lnTo>
                        <a:pt x="17" y="314"/>
                      </a:lnTo>
                      <a:lnTo>
                        <a:pt x="17" y="314"/>
                      </a:lnTo>
                      <a:lnTo>
                        <a:pt x="17" y="314"/>
                      </a:lnTo>
                      <a:lnTo>
                        <a:pt x="19" y="314"/>
                      </a:lnTo>
                      <a:lnTo>
                        <a:pt x="19" y="316"/>
                      </a:lnTo>
                      <a:lnTo>
                        <a:pt x="19" y="316"/>
                      </a:lnTo>
                      <a:lnTo>
                        <a:pt x="19" y="316"/>
                      </a:lnTo>
                      <a:lnTo>
                        <a:pt x="17" y="316"/>
                      </a:lnTo>
                      <a:lnTo>
                        <a:pt x="17" y="318"/>
                      </a:lnTo>
                      <a:lnTo>
                        <a:pt x="17" y="318"/>
                      </a:lnTo>
                      <a:lnTo>
                        <a:pt x="17" y="318"/>
                      </a:lnTo>
                      <a:lnTo>
                        <a:pt x="17" y="320"/>
                      </a:lnTo>
                      <a:lnTo>
                        <a:pt x="17" y="320"/>
                      </a:lnTo>
                      <a:lnTo>
                        <a:pt x="17" y="320"/>
                      </a:lnTo>
                      <a:lnTo>
                        <a:pt x="17" y="322"/>
                      </a:lnTo>
                      <a:lnTo>
                        <a:pt x="17" y="322"/>
                      </a:lnTo>
                      <a:lnTo>
                        <a:pt x="17" y="322"/>
                      </a:lnTo>
                      <a:lnTo>
                        <a:pt x="17" y="322"/>
                      </a:lnTo>
                      <a:lnTo>
                        <a:pt x="17" y="324"/>
                      </a:lnTo>
                      <a:lnTo>
                        <a:pt x="17" y="324"/>
                      </a:lnTo>
                      <a:lnTo>
                        <a:pt x="17" y="326"/>
                      </a:lnTo>
                      <a:lnTo>
                        <a:pt x="19" y="326"/>
                      </a:lnTo>
                      <a:lnTo>
                        <a:pt x="19" y="326"/>
                      </a:lnTo>
                      <a:lnTo>
                        <a:pt x="19" y="326"/>
                      </a:lnTo>
                      <a:lnTo>
                        <a:pt x="19" y="326"/>
                      </a:lnTo>
                      <a:lnTo>
                        <a:pt x="21" y="326"/>
                      </a:lnTo>
                      <a:lnTo>
                        <a:pt x="21" y="326"/>
                      </a:lnTo>
                      <a:lnTo>
                        <a:pt x="21" y="326"/>
                      </a:lnTo>
                      <a:lnTo>
                        <a:pt x="21" y="326"/>
                      </a:lnTo>
                      <a:lnTo>
                        <a:pt x="21" y="326"/>
                      </a:lnTo>
                      <a:lnTo>
                        <a:pt x="21" y="324"/>
                      </a:lnTo>
                      <a:lnTo>
                        <a:pt x="21" y="324"/>
                      </a:lnTo>
                      <a:lnTo>
                        <a:pt x="21" y="324"/>
                      </a:lnTo>
                      <a:lnTo>
                        <a:pt x="21" y="322"/>
                      </a:lnTo>
                      <a:lnTo>
                        <a:pt x="21" y="322"/>
                      </a:lnTo>
                      <a:lnTo>
                        <a:pt x="21" y="320"/>
                      </a:lnTo>
                      <a:lnTo>
                        <a:pt x="21" y="320"/>
                      </a:lnTo>
                      <a:lnTo>
                        <a:pt x="21" y="320"/>
                      </a:lnTo>
                      <a:lnTo>
                        <a:pt x="21" y="318"/>
                      </a:lnTo>
                      <a:lnTo>
                        <a:pt x="21" y="318"/>
                      </a:lnTo>
                      <a:lnTo>
                        <a:pt x="21" y="318"/>
                      </a:lnTo>
                      <a:lnTo>
                        <a:pt x="21" y="316"/>
                      </a:lnTo>
                      <a:lnTo>
                        <a:pt x="21" y="316"/>
                      </a:lnTo>
                      <a:lnTo>
                        <a:pt x="21" y="316"/>
                      </a:lnTo>
                      <a:lnTo>
                        <a:pt x="21" y="316"/>
                      </a:lnTo>
                      <a:lnTo>
                        <a:pt x="21" y="316"/>
                      </a:lnTo>
                      <a:lnTo>
                        <a:pt x="21" y="314"/>
                      </a:lnTo>
                      <a:lnTo>
                        <a:pt x="21" y="314"/>
                      </a:lnTo>
                      <a:lnTo>
                        <a:pt x="21" y="314"/>
                      </a:lnTo>
                      <a:lnTo>
                        <a:pt x="19" y="314"/>
                      </a:lnTo>
                      <a:lnTo>
                        <a:pt x="19" y="312"/>
                      </a:lnTo>
                      <a:lnTo>
                        <a:pt x="19" y="312"/>
                      </a:lnTo>
                      <a:lnTo>
                        <a:pt x="19" y="312"/>
                      </a:lnTo>
                      <a:lnTo>
                        <a:pt x="17" y="312"/>
                      </a:lnTo>
                      <a:lnTo>
                        <a:pt x="17" y="310"/>
                      </a:lnTo>
                      <a:lnTo>
                        <a:pt x="17" y="310"/>
                      </a:lnTo>
                      <a:lnTo>
                        <a:pt x="17" y="310"/>
                      </a:lnTo>
                      <a:lnTo>
                        <a:pt x="17" y="308"/>
                      </a:lnTo>
                      <a:lnTo>
                        <a:pt x="17" y="308"/>
                      </a:lnTo>
                      <a:lnTo>
                        <a:pt x="17" y="308"/>
                      </a:lnTo>
                      <a:lnTo>
                        <a:pt x="17" y="308"/>
                      </a:lnTo>
                      <a:lnTo>
                        <a:pt x="17" y="306"/>
                      </a:lnTo>
                      <a:lnTo>
                        <a:pt x="15" y="306"/>
                      </a:lnTo>
                      <a:lnTo>
                        <a:pt x="15" y="306"/>
                      </a:lnTo>
                      <a:lnTo>
                        <a:pt x="15" y="304"/>
                      </a:lnTo>
                      <a:lnTo>
                        <a:pt x="15" y="304"/>
                      </a:lnTo>
                      <a:lnTo>
                        <a:pt x="15" y="304"/>
                      </a:lnTo>
                      <a:lnTo>
                        <a:pt x="15" y="303"/>
                      </a:lnTo>
                      <a:lnTo>
                        <a:pt x="15" y="303"/>
                      </a:lnTo>
                      <a:lnTo>
                        <a:pt x="15" y="303"/>
                      </a:lnTo>
                      <a:lnTo>
                        <a:pt x="15" y="301"/>
                      </a:lnTo>
                      <a:lnTo>
                        <a:pt x="15" y="301"/>
                      </a:lnTo>
                      <a:lnTo>
                        <a:pt x="13" y="301"/>
                      </a:lnTo>
                      <a:lnTo>
                        <a:pt x="13" y="301"/>
                      </a:lnTo>
                      <a:lnTo>
                        <a:pt x="13" y="301"/>
                      </a:lnTo>
                      <a:lnTo>
                        <a:pt x="11" y="301"/>
                      </a:lnTo>
                      <a:lnTo>
                        <a:pt x="11" y="299"/>
                      </a:lnTo>
                      <a:lnTo>
                        <a:pt x="11" y="299"/>
                      </a:lnTo>
                      <a:lnTo>
                        <a:pt x="11" y="299"/>
                      </a:lnTo>
                      <a:lnTo>
                        <a:pt x="11" y="297"/>
                      </a:lnTo>
                      <a:lnTo>
                        <a:pt x="11" y="297"/>
                      </a:lnTo>
                      <a:lnTo>
                        <a:pt x="11" y="295"/>
                      </a:lnTo>
                      <a:lnTo>
                        <a:pt x="11" y="295"/>
                      </a:lnTo>
                      <a:lnTo>
                        <a:pt x="11" y="295"/>
                      </a:lnTo>
                      <a:lnTo>
                        <a:pt x="11" y="293"/>
                      </a:lnTo>
                      <a:lnTo>
                        <a:pt x="11" y="293"/>
                      </a:lnTo>
                      <a:lnTo>
                        <a:pt x="11" y="293"/>
                      </a:lnTo>
                      <a:lnTo>
                        <a:pt x="11" y="291"/>
                      </a:lnTo>
                      <a:lnTo>
                        <a:pt x="9" y="291"/>
                      </a:lnTo>
                      <a:lnTo>
                        <a:pt x="9" y="291"/>
                      </a:lnTo>
                      <a:lnTo>
                        <a:pt x="9" y="291"/>
                      </a:lnTo>
                      <a:lnTo>
                        <a:pt x="9" y="289"/>
                      </a:lnTo>
                      <a:lnTo>
                        <a:pt x="7" y="289"/>
                      </a:lnTo>
                      <a:lnTo>
                        <a:pt x="7" y="289"/>
                      </a:lnTo>
                      <a:lnTo>
                        <a:pt x="7" y="289"/>
                      </a:lnTo>
                      <a:lnTo>
                        <a:pt x="7" y="287"/>
                      </a:lnTo>
                      <a:lnTo>
                        <a:pt x="7" y="287"/>
                      </a:lnTo>
                      <a:lnTo>
                        <a:pt x="7" y="287"/>
                      </a:lnTo>
                      <a:lnTo>
                        <a:pt x="7" y="285"/>
                      </a:lnTo>
                      <a:lnTo>
                        <a:pt x="7" y="285"/>
                      </a:lnTo>
                      <a:lnTo>
                        <a:pt x="7" y="285"/>
                      </a:lnTo>
                      <a:lnTo>
                        <a:pt x="7" y="283"/>
                      </a:lnTo>
                      <a:lnTo>
                        <a:pt x="7" y="283"/>
                      </a:lnTo>
                      <a:lnTo>
                        <a:pt x="7" y="282"/>
                      </a:lnTo>
                      <a:lnTo>
                        <a:pt x="7" y="282"/>
                      </a:lnTo>
                      <a:lnTo>
                        <a:pt x="7" y="282"/>
                      </a:lnTo>
                      <a:lnTo>
                        <a:pt x="7" y="280"/>
                      </a:lnTo>
                      <a:lnTo>
                        <a:pt x="7" y="280"/>
                      </a:lnTo>
                      <a:lnTo>
                        <a:pt x="7" y="278"/>
                      </a:lnTo>
                      <a:lnTo>
                        <a:pt x="7" y="278"/>
                      </a:lnTo>
                      <a:lnTo>
                        <a:pt x="7" y="276"/>
                      </a:lnTo>
                      <a:lnTo>
                        <a:pt x="7" y="276"/>
                      </a:lnTo>
                      <a:lnTo>
                        <a:pt x="7" y="276"/>
                      </a:lnTo>
                      <a:lnTo>
                        <a:pt x="7" y="276"/>
                      </a:lnTo>
                      <a:lnTo>
                        <a:pt x="7" y="274"/>
                      </a:lnTo>
                      <a:lnTo>
                        <a:pt x="7" y="274"/>
                      </a:lnTo>
                      <a:lnTo>
                        <a:pt x="9" y="274"/>
                      </a:lnTo>
                      <a:lnTo>
                        <a:pt x="9" y="272"/>
                      </a:lnTo>
                      <a:lnTo>
                        <a:pt x="9" y="272"/>
                      </a:lnTo>
                      <a:lnTo>
                        <a:pt x="9" y="272"/>
                      </a:lnTo>
                      <a:lnTo>
                        <a:pt x="9" y="270"/>
                      </a:lnTo>
                      <a:lnTo>
                        <a:pt x="9" y="270"/>
                      </a:lnTo>
                      <a:lnTo>
                        <a:pt x="11" y="270"/>
                      </a:lnTo>
                      <a:lnTo>
                        <a:pt x="11" y="268"/>
                      </a:lnTo>
                      <a:lnTo>
                        <a:pt x="11" y="268"/>
                      </a:lnTo>
                      <a:lnTo>
                        <a:pt x="11" y="268"/>
                      </a:lnTo>
                      <a:lnTo>
                        <a:pt x="11" y="268"/>
                      </a:lnTo>
                      <a:lnTo>
                        <a:pt x="11" y="268"/>
                      </a:lnTo>
                      <a:lnTo>
                        <a:pt x="13" y="268"/>
                      </a:lnTo>
                      <a:lnTo>
                        <a:pt x="13" y="266"/>
                      </a:lnTo>
                      <a:lnTo>
                        <a:pt x="13" y="266"/>
                      </a:lnTo>
                      <a:lnTo>
                        <a:pt x="13" y="266"/>
                      </a:lnTo>
                      <a:lnTo>
                        <a:pt x="13" y="264"/>
                      </a:lnTo>
                      <a:lnTo>
                        <a:pt x="13" y="264"/>
                      </a:lnTo>
                      <a:lnTo>
                        <a:pt x="13" y="262"/>
                      </a:lnTo>
                      <a:lnTo>
                        <a:pt x="13" y="262"/>
                      </a:lnTo>
                      <a:lnTo>
                        <a:pt x="13" y="260"/>
                      </a:lnTo>
                      <a:lnTo>
                        <a:pt x="13" y="260"/>
                      </a:lnTo>
                      <a:lnTo>
                        <a:pt x="13" y="260"/>
                      </a:lnTo>
                      <a:lnTo>
                        <a:pt x="13" y="259"/>
                      </a:lnTo>
                      <a:lnTo>
                        <a:pt x="13" y="259"/>
                      </a:lnTo>
                      <a:lnTo>
                        <a:pt x="15" y="259"/>
                      </a:lnTo>
                      <a:lnTo>
                        <a:pt x="15" y="257"/>
                      </a:lnTo>
                      <a:lnTo>
                        <a:pt x="15" y="257"/>
                      </a:lnTo>
                      <a:lnTo>
                        <a:pt x="15" y="255"/>
                      </a:lnTo>
                      <a:lnTo>
                        <a:pt x="15" y="255"/>
                      </a:lnTo>
                      <a:lnTo>
                        <a:pt x="15" y="253"/>
                      </a:lnTo>
                      <a:lnTo>
                        <a:pt x="13" y="253"/>
                      </a:lnTo>
                      <a:lnTo>
                        <a:pt x="13" y="253"/>
                      </a:lnTo>
                      <a:lnTo>
                        <a:pt x="13" y="253"/>
                      </a:lnTo>
                      <a:lnTo>
                        <a:pt x="13" y="253"/>
                      </a:lnTo>
                      <a:lnTo>
                        <a:pt x="13" y="251"/>
                      </a:lnTo>
                      <a:lnTo>
                        <a:pt x="11" y="251"/>
                      </a:lnTo>
                      <a:lnTo>
                        <a:pt x="11" y="251"/>
                      </a:lnTo>
                      <a:lnTo>
                        <a:pt x="11" y="249"/>
                      </a:lnTo>
                      <a:lnTo>
                        <a:pt x="11" y="249"/>
                      </a:lnTo>
                      <a:lnTo>
                        <a:pt x="11" y="249"/>
                      </a:lnTo>
                      <a:lnTo>
                        <a:pt x="11" y="247"/>
                      </a:lnTo>
                      <a:lnTo>
                        <a:pt x="11" y="247"/>
                      </a:lnTo>
                      <a:lnTo>
                        <a:pt x="11" y="247"/>
                      </a:lnTo>
                      <a:lnTo>
                        <a:pt x="11" y="245"/>
                      </a:lnTo>
                      <a:lnTo>
                        <a:pt x="11" y="245"/>
                      </a:lnTo>
                      <a:lnTo>
                        <a:pt x="13" y="245"/>
                      </a:lnTo>
                      <a:lnTo>
                        <a:pt x="13" y="245"/>
                      </a:lnTo>
                      <a:lnTo>
                        <a:pt x="13" y="243"/>
                      </a:lnTo>
                      <a:lnTo>
                        <a:pt x="13" y="243"/>
                      </a:lnTo>
                      <a:lnTo>
                        <a:pt x="13" y="243"/>
                      </a:lnTo>
                      <a:lnTo>
                        <a:pt x="15" y="243"/>
                      </a:lnTo>
                      <a:lnTo>
                        <a:pt x="15" y="241"/>
                      </a:lnTo>
                      <a:lnTo>
                        <a:pt x="15" y="241"/>
                      </a:lnTo>
                      <a:lnTo>
                        <a:pt x="15" y="241"/>
                      </a:lnTo>
                      <a:lnTo>
                        <a:pt x="15" y="239"/>
                      </a:lnTo>
                      <a:lnTo>
                        <a:pt x="15" y="239"/>
                      </a:lnTo>
                      <a:lnTo>
                        <a:pt x="15" y="237"/>
                      </a:lnTo>
                      <a:lnTo>
                        <a:pt x="15" y="237"/>
                      </a:lnTo>
                      <a:lnTo>
                        <a:pt x="15" y="237"/>
                      </a:lnTo>
                      <a:lnTo>
                        <a:pt x="15" y="237"/>
                      </a:lnTo>
                      <a:lnTo>
                        <a:pt x="15" y="236"/>
                      </a:lnTo>
                      <a:lnTo>
                        <a:pt x="17" y="236"/>
                      </a:lnTo>
                      <a:lnTo>
                        <a:pt x="17" y="236"/>
                      </a:lnTo>
                      <a:lnTo>
                        <a:pt x="17" y="234"/>
                      </a:lnTo>
                      <a:lnTo>
                        <a:pt x="17" y="234"/>
                      </a:lnTo>
                      <a:lnTo>
                        <a:pt x="17" y="234"/>
                      </a:lnTo>
                      <a:lnTo>
                        <a:pt x="17" y="232"/>
                      </a:lnTo>
                      <a:lnTo>
                        <a:pt x="17" y="232"/>
                      </a:lnTo>
                      <a:lnTo>
                        <a:pt x="19" y="232"/>
                      </a:lnTo>
                      <a:lnTo>
                        <a:pt x="19" y="232"/>
                      </a:lnTo>
                      <a:lnTo>
                        <a:pt x="19" y="232"/>
                      </a:lnTo>
                      <a:lnTo>
                        <a:pt x="21" y="232"/>
                      </a:lnTo>
                      <a:lnTo>
                        <a:pt x="21" y="230"/>
                      </a:lnTo>
                      <a:lnTo>
                        <a:pt x="21" y="230"/>
                      </a:lnTo>
                      <a:lnTo>
                        <a:pt x="21" y="230"/>
                      </a:lnTo>
                      <a:lnTo>
                        <a:pt x="21" y="232"/>
                      </a:lnTo>
                      <a:lnTo>
                        <a:pt x="21" y="232"/>
                      </a:lnTo>
                      <a:lnTo>
                        <a:pt x="21" y="234"/>
                      </a:lnTo>
                      <a:lnTo>
                        <a:pt x="21" y="234"/>
                      </a:lnTo>
                      <a:lnTo>
                        <a:pt x="21" y="234"/>
                      </a:lnTo>
                      <a:lnTo>
                        <a:pt x="21" y="236"/>
                      </a:lnTo>
                      <a:lnTo>
                        <a:pt x="21" y="236"/>
                      </a:lnTo>
                      <a:lnTo>
                        <a:pt x="21" y="236"/>
                      </a:lnTo>
                      <a:lnTo>
                        <a:pt x="21" y="237"/>
                      </a:lnTo>
                      <a:lnTo>
                        <a:pt x="21" y="237"/>
                      </a:lnTo>
                      <a:lnTo>
                        <a:pt x="21" y="237"/>
                      </a:lnTo>
                      <a:lnTo>
                        <a:pt x="21" y="239"/>
                      </a:lnTo>
                      <a:lnTo>
                        <a:pt x="21" y="239"/>
                      </a:lnTo>
                      <a:lnTo>
                        <a:pt x="21" y="241"/>
                      </a:lnTo>
                      <a:lnTo>
                        <a:pt x="21" y="241"/>
                      </a:lnTo>
                      <a:lnTo>
                        <a:pt x="21" y="241"/>
                      </a:lnTo>
                      <a:lnTo>
                        <a:pt x="21" y="241"/>
                      </a:lnTo>
                      <a:lnTo>
                        <a:pt x="21" y="243"/>
                      </a:lnTo>
                      <a:lnTo>
                        <a:pt x="21" y="243"/>
                      </a:lnTo>
                      <a:lnTo>
                        <a:pt x="21" y="245"/>
                      </a:lnTo>
                      <a:lnTo>
                        <a:pt x="22" y="245"/>
                      </a:lnTo>
                      <a:lnTo>
                        <a:pt x="22" y="245"/>
                      </a:lnTo>
                      <a:lnTo>
                        <a:pt x="22" y="245"/>
                      </a:lnTo>
                      <a:lnTo>
                        <a:pt x="22" y="245"/>
                      </a:lnTo>
                      <a:lnTo>
                        <a:pt x="24" y="245"/>
                      </a:lnTo>
                      <a:lnTo>
                        <a:pt x="24" y="245"/>
                      </a:lnTo>
                      <a:lnTo>
                        <a:pt x="24" y="243"/>
                      </a:lnTo>
                      <a:lnTo>
                        <a:pt x="24" y="243"/>
                      </a:lnTo>
                      <a:lnTo>
                        <a:pt x="24" y="241"/>
                      </a:lnTo>
                      <a:lnTo>
                        <a:pt x="24" y="241"/>
                      </a:lnTo>
                      <a:lnTo>
                        <a:pt x="24" y="241"/>
                      </a:lnTo>
                      <a:lnTo>
                        <a:pt x="24" y="239"/>
                      </a:lnTo>
                      <a:lnTo>
                        <a:pt x="24" y="239"/>
                      </a:lnTo>
                      <a:lnTo>
                        <a:pt x="24" y="239"/>
                      </a:lnTo>
                      <a:lnTo>
                        <a:pt x="24" y="239"/>
                      </a:lnTo>
                      <a:lnTo>
                        <a:pt x="24" y="237"/>
                      </a:lnTo>
                      <a:lnTo>
                        <a:pt x="26" y="237"/>
                      </a:lnTo>
                      <a:lnTo>
                        <a:pt x="26" y="237"/>
                      </a:lnTo>
                      <a:lnTo>
                        <a:pt x="26" y="237"/>
                      </a:lnTo>
                      <a:lnTo>
                        <a:pt x="26" y="237"/>
                      </a:lnTo>
                      <a:lnTo>
                        <a:pt x="26" y="237"/>
                      </a:lnTo>
                      <a:lnTo>
                        <a:pt x="26" y="236"/>
                      </a:lnTo>
                      <a:lnTo>
                        <a:pt x="26" y="236"/>
                      </a:lnTo>
                      <a:lnTo>
                        <a:pt x="26" y="236"/>
                      </a:lnTo>
                      <a:lnTo>
                        <a:pt x="26" y="234"/>
                      </a:lnTo>
                      <a:lnTo>
                        <a:pt x="26" y="234"/>
                      </a:lnTo>
                      <a:lnTo>
                        <a:pt x="26" y="234"/>
                      </a:lnTo>
                      <a:lnTo>
                        <a:pt x="28" y="234"/>
                      </a:lnTo>
                      <a:lnTo>
                        <a:pt x="28" y="234"/>
                      </a:lnTo>
                      <a:lnTo>
                        <a:pt x="28" y="234"/>
                      </a:lnTo>
                      <a:lnTo>
                        <a:pt x="28" y="234"/>
                      </a:lnTo>
                      <a:lnTo>
                        <a:pt x="28" y="232"/>
                      </a:lnTo>
                      <a:lnTo>
                        <a:pt x="28" y="232"/>
                      </a:lnTo>
                      <a:lnTo>
                        <a:pt x="28" y="232"/>
                      </a:lnTo>
                      <a:lnTo>
                        <a:pt x="30" y="232"/>
                      </a:lnTo>
                      <a:lnTo>
                        <a:pt x="30" y="232"/>
                      </a:lnTo>
                      <a:lnTo>
                        <a:pt x="30" y="230"/>
                      </a:lnTo>
                      <a:lnTo>
                        <a:pt x="30" y="230"/>
                      </a:lnTo>
                      <a:lnTo>
                        <a:pt x="32" y="230"/>
                      </a:lnTo>
                      <a:lnTo>
                        <a:pt x="32" y="230"/>
                      </a:lnTo>
                      <a:lnTo>
                        <a:pt x="32" y="230"/>
                      </a:lnTo>
                      <a:lnTo>
                        <a:pt x="32" y="230"/>
                      </a:lnTo>
                      <a:lnTo>
                        <a:pt x="32" y="230"/>
                      </a:lnTo>
                      <a:lnTo>
                        <a:pt x="32" y="230"/>
                      </a:lnTo>
                      <a:lnTo>
                        <a:pt x="34" y="230"/>
                      </a:lnTo>
                      <a:lnTo>
                        <a:pt x="34" y="230"/>
                      </a:lnTo>
                      <a:lnTo>
                        <a:pt x="34" y="230"/>
                      </a:lnTo>
                      <a:lnTo>
                        <a:pt x="36" y="230"/>
                      </a:lnTo>
                      <a:lnTo>
                        <a:pt x="36" y="228"/>
                      </a:lnTo>
                      <a:lnTo>
                        <a:pt x="36" y="228"/>
                      </a:lnTo>
                      <a:lnTo>
                        <a:pt x="38" y="228"/>
                      </a:lnTo>
                      <a:lnTo>
                        <a:pt x="38" y="228"/>
                      </a:lnTo>
                      <a:lnTo>
                        <a:pt x="38" y="228"/>
                      </a:lnTo>
                      <a:lnTo>
                        <a:pt x="38" y="228"/>
                      </a:lnTo>
                      <a:lnTo>
                        <a:pt x="38" y="226"/>
                      </a:lnTo>
                      <a:lnTo>
                        <a:pt x="38" y="226"/>
                      </a:lnTo>
                      <a:lnTo>
                        <a:pt x="38" y="226"/>
                      </a:lnTo>
                      <a:lnTo>
                        <a:pt x="38" y="226"/>
                      </a:lnTo>
                      <a:lnTo>
                        <a:pt x="38" y="226"/>
                      </a:lnTo>
                      <a:lnTo>
                        <a:pt x="38" y="226"/>
                      </a:lnTo>
                      <a:lnTo>
                        <a:pt x="40" y="226"/>
                      </a:lnTo>
                      <a:lnTo>
                        <a:pt x="40" y="226"/>
                      </a:lnTo>
                      <a:lnTo>
                        <a:pt x="40" y="228"/>
                      </a:lnTo>
                      <a:lnTo>
                        <a:pt x="40" y="228"/>
                      </a:lnTo>
                      <a:lnTo>
                        <a:pt x="40" y="226"/>
                      </a:lnTo>
                      <a:lnTo>
                        <a:pt x="42" y="226"/>
                      </a:lnTo>
                      <a:lnTo>
                        <a:pt x="42" y="226"/>
                      </a:lnTo>
                      <a:lnTo>
                        <a:pt x="42" y="224"/>
                      </a:lnTo>
                      <a:lnTo>
                        <a:pt x="42" y="224"/>
                      </a:lnTo>
                      <a:lnTo>
                        <a:pt x="42" y="224"/>
                      </a:lnTo>
                      <a:lnTo>
                        <a:pt x="42" y="224"/>
                      </a:lnTo>
                      <a:lnTo>
                        <a:pt x="44" y="224"/>
                      </a:lnTo>
                      <a:lnTo>
                        <a:pt x="44" y="224"/>
                      </a:lnTo>
                      <a:lnTo>
                        <a:pt x="44" y="224"/>
                      </a:lnTo>
                      <a:lnTo>
                        <a:pt x="44" y="224"/>
                      </a:lnTo>
                      <a:lnTo>
                        <a:pt x="44" y="222"/>
                      </a:lnTo>
                      <a:lnTo>
                        <a:pt x="44" y="222"/>
                      </a:lnTo>
                      <a:lnTo>
                        <a:pt x="45" y="222"/>
                      </a:lnTo>
                      <a:lnTo>
                        <a:pt x="45" y="222"/>
                      </a:lnTo>
                      <a:lnTo>
                        <a:pt x="44" y="222"/>
                      </a:lnTo>
                      <a:lnTo>
                        <a:pt x="44" y="222"/>
                      </a:lnTo>
                      <a:lnTo>
                        <a:pt x="44" y="222"/>
                      </a:lnTo>
                      <a:lnTo>
                        <a:pt x="44" y="222"/>
                      </a:lnTo>
                      <a:lnTo>
                        <a:pt x="42" y="222"/>
                      </a:lnTo>
                      <a:lnTo>
                        <a:pt x="42" y="222"/>
                      </a:lnTo>
                      <a:lnTo>
                        <a:pt x="42" y="220"/>
                      </a:lnTo>
                      <a:lnTo>
                        <a:pt x="44" y="220"/>
                      </a:lnTo>
                      <a:lnTo>
                        <a:pt x="44" y="220"/>
                      </a:lnTo>
                      <a:lnTo>
                        <a:pt x="44" y="220"/>
                      </a:lnTo>
                      <a:lnTo>
                        <a:pt x="44" y="220"/>
                      </a:lnTo>
                      <a:lnTo>
                        <a:pt x="44" y="220"/>
                      </a:lnTo>
                      <a:lnTo>
                        <a:pt x="45" y="220"/>
                      </a:lnTo>
                      <a:lnTo>
                        <a:pt x="45" y="220"/>
                      </a:lnTo>
                      <a:lnTo>
                        <a:pt x="45" y="220"/>
                      </a:lnTo>
                      <a:lnTo>
                        <a:pt x="45" y="220"/>
                      </a:lnTo>
                      <a:lnTo>
                        <a:pt x="47" y="220"/>
                      </a:lnTo>
                      <a:lnTo>
                        <a:pt x="47" y="220"/>
                      </a:lnTo>
                      <a:lnTo>
                        <a:pt x="47" y="220"/>
                      </a:lnTo>
                      <a:lnTo>
                        <a:pt x="47" y="220"/>
                      </a:lnTo>
                      <a:lnTo>
                        <a:pt x="47" y="220"/>
                      </a:lnTo>
                      <a:lnTo>
                        <a:pt x="49" y="220"/>
                      </a:lnTo>
                      <a:lnTo>
                        <a:pt x="49" y="218"/>
                      </a:lnTo>
                      <a:lnTo>
                        <a:pt x="49" y="218"/>
                      </a:lnTo>
                      <a:lnTo>
                        <a:pt x="47" y="218"/>
                      </a:lnTo>
                      <a:lnTo>
                        <a:pt x="47" y="216"/>
                      </a:lnTo>
                      <a:lnTo>
                        <a:pt x="49" y="216"/>
                      </a:lnTo>
                      <a:lnTo>
                        <a:pt x="49" y="216"/>
                      </a:lnTo>
                      <a:lnTo>
                        <a:pt x="49" y="216"/>
                      </a:lnTo>
                      <a:lnTo>
                        <a:pt x="49" y="214"/>
                      </a:lnTo>
                      <a:lnTo>
                        <a:pt x="49" y="214"/>
                      </a:lnTo>
                      <a:lnTo>
                        <a:pt x="49" y="214"/>
                      </a:lnTo>
                      <a:lnTo>
                        <a:pt x="49" y="214"/>
                      </a:lnTo>
                      <a:lnTo>
                        <a:pt x="49" y="216"/>
                      </a:lnTo>
                      <a:lnTo>
                        <a:pt x="51" y="216"/>
                      </a:lnTo>
                      <a:lnTo>
                        <a:pt x="51" y="216"/>
                      </a:lnTo>
                      <a:lnTo>
                        <a:pt x="51" y="214"/>
                      </a:lnTo>
                      <a:lnTo>
                        <a:pt x="51" y="214"/>
                      </a:lnTo>
                      <a:lnTo>
                        <a:pt x="53" y="214"/>
                      </a:lnTo>
                      <a:lnTo>
                        <a:pt x="53" y="214"/>
                      </a:lnTo>
                      <a:lnTo>
                        <a:pt x="53" y="214"/>
                      </a:lnTo>
                      <a:lnTo>
                        <a:pt x="53" y="214"/>
                      </a:lnTo>
                      <a:lnTo>
                        <a:pt x="53" y="214"/>
                      </a:lnTo>
                      <a:lnTo>
                        <a:pt x="55" y="214"/>
                      </a:lnTo>
                      <a:lnTo>
                        <a:pt x="55" y="213"/>
                      </a:lnTo>
                      <a:lnTo>
                        <a:pt x="55" y="213"/>
                      </a:lnTo>
                      <a:lnTo>
                        <a:pt x="55" y="213"/>
                      </a:lnTo>
                      <a:lnTo>
                        <a:pt x="55" y="213"/>
                      </a:lnTo>
                      <a:lnTo>
                        <a:pt x="55" y="211"/>
                      </a:lnTo>
                      <a:lnTo>
                        <a:pt x="55" y="211"/>
                      </a:lnTo>
                      <a:lnTo>
                        <a:pt x="57" y="211"/>
                      </a:lnTo>
                      <a:lnTo>
                        <a:pt x="57" y="213"/>
                      </a:lnTo>
                      <a:lnTo>
                        <a:pt x="57" y="213"/>
                      </a:lnTo>
                      <a:lnTo>
                        <a:pt x="59" y="213"/>
                      </a:lnTo>
                      <a:lnTo>
                        <a:pt x="59" y="213"/>
                      </a:lnTo>
                      <a:lnTo>
                        <a:pt x="59" y="211"/>
                      </a:lnTo>
                      <a:lnTo>
                        <a:pt x="59" y="211"/>
                      </a:lnTo>
                      <a:lnTo>
                        <a:pt x="61" y="211"/>
                      </a:lnTo>
                      <a:lnTo>
                        <a:pt x="61" y="211"/>
                      </a:lnTo>
                      <a:lnTo>
                        <a:pt x="61" y="211"/>
                      </a:lnTo>
                      <a:lnTo>
                        <a:pt x="61" y="211"/>
                      </a:lnTo>
                      <a:lnTo>
                        <a:pt x="61" y="209"/>
                      </a:lnTo>
                      <a:lnTo>
                        <a:pt x="61" y="209"/>
                      </a:lnTo>
                      <a:lnTo>
                        <a:pt x="63" y="209"/>
                      </a:lnTo>
                      <a:lnTo>
                        <a:pt x="63" y="209"/>
                      </a:lnTo>
                      <a:lnTo>
                        <a:pt x="63" y="207"/>
                      </a:lnTo>
                      <a:lnTo>
                        <a:pt x="63" y="207"/>
                      </a:lnTo>
                      <a:lnTo>
                        <a:pt x="61" y="207"/>
                      </a:lnTo>
                      <a:lnTo>
                        <a:pt x="61" y="207"/>
                      </a:lnTo>
                      <a:lnTo>
                        <a:pt x="61" y="207"/>
                      </a:lnTo>
                      <a:lnTo>
                        <a:pt x="61" y="207"/>
                      </a:lnTo>
                      <a:lnTo>
                        <a:pt x="61" y="207"/>
                      </a:lnTo>
                      <a:lnTo>
                        <a:pt x="61" y="205"/>
                      </a:lnTo>
                      <a:lnTo>
                        <a:pt x="61" y="205"/>
                      </a:lnTo>
                      <a:lnTo>
                        <a:pt x="61" y="205"/>
                      </a:lnTo>
                      <a:lnTo>
                        <a:pt x="61" y="205"/>
                      </a:lnTo>
                      <a:lnTo>
                        <a:pt x="61" y="205"/>
                      </a:lnTo>
                      <a:lnTo>
                        <a:pt x="61" y="205"/>
                      </a:lnTo>
                      <a:lnTo>
                        <a:pt x="63" y="205"/>
                      </a:lnTo>
                      <a:lnTo>
                        <a:pt x="63" y="203"/>
                      </a:lnTo>
                      <a:lnTo>
                        <a:pt x="63" y="203"/>
                      </a:lnTo>
                      <a:lnTo>
                        <a:pt x="65" y="203"/>
                      </a:lnTo>
                      <a:lnTo>
                        <a:pt x="65" y="205"/>
                      </a:lnTo>
                      <a:lnTo>
                        <a:pt x="65" y="205"/>
                      </a:lnTo>
                      <a:lnTo>
                        <a:pt x="65" y="205"/>
                      </a:lnTo>
                      <a:lnTo>
                        <a:pt x="65" y="205"/>
                      </a:lnTo>
                      <a:lnTo>
                        <a:pt x="65" y="207"/>
                      </a:lnTo>
                      <a:lnTo>
                        <a:pt x="65" y="207"/>
                      </a:lnTo>
                      <a:lnTo>
                        <a:pt x="65" y="205"/>
                      </a:lnTo>
                      <a:lnTo>
                        <a:pt x="65" y="205"/>
                      </a:lnTo>
                      <a:lnTo>
                        <a:pt x="65" y="205"/>
                      </a:lnTo>
                      <a:lnTo>
                        <a:pt x="67" y="205"/>
                      </a:lnTo>
                      <a:lnTo>
                        <a:pt x="67" y="203"/>
                      </a:lnTo>
                      <a:lnTo>
                        <a:pt x="67" y="203"/>
                      </a:lnTo>
                      <a:lnTo>
                        <a:pt x="67" y="201"/>
                      </a:lnTo>
                      <a:lnTo>
                        <a:pt x="67" y="201"/>
                      </a:lnTo>
                      <a:lnTo>
                        <a:pt x="67" y="201"/>
                      </a:lnTo>
                      <a:lnTo>
                        <a:pt x="67" y="203"/>
                      </a:lnTo>
                      <a:lnTo>
                        <a:pt x="68" y="203"/>
                      </a:lnTo>
                      <a:lnTo>
                        <a:pt x="68" y="203"/>
                      </a:lnTo>
                      <a:lnTo>
                        <a:pt x="68" y="203"/>
                      </a:lnTo>
                      <a:lnTo>
                        <a:pt x="70" y="203"/>
                      </a:lnTo>
                      <a:lnTo>
                        <a:pt x="70" y="205"/>
                      </a:lnTo>
                      <a:lnTo>
                        <a:pt x="68" y="205"/>
                      </a:lnTo>
                      <a:lnTo>
                        <a:pt x="68" y="205"/>
                      </a:lnTo>
                      <a:lnTo>
                        <a:pt x="68" y="205"/>
                      </a:lnTo>
                      <a:lnTo>
                        <a:pt x="68" y="205"/>
                      </a:lnTo>
                      <a:lnTo>
                        <a:pt x="67" y="205"/>
                      </a:lnTo>
                      <a:lnTo>
                        <a:pt x="67" y="207"/>
                      </a:lnTo>
                      <a:lnTo>
                        <a:pt x="67" y="207"/>
                      </a:lnTo>
                      <a:lnTo>
                        <a:pt x="67" y="207"/>
                      </a:lnTo>
                      <a:lnTo>
                        <a:pt x="67" y="209"/>
                      </a:lnTo>
                      <a:lnTo>
                        <a:pt x="67" y="209"/>
                      </a:lnTo>
                      <a:lnTo>
                        <a:pt x="67" y="209"/>
                      </a:lnTo>
                      <a:lnTo>
                        <a:pt x="68" y="209"/>
                      </a:lnTo>
                      <a:lnTo>
                        <a:pt x="68" y="209"/>
                      </a:lnTo>
                      <a:lnTo>
                        <a:pt x="68" y="207"/>
                      </a:lnTo>
                      <a:lnTo>
                        <a:pt x="68" y="207"/>
                      </a:lnTo>
                      <a:lnTo>
                        <a:pt x="70" y="207"/>
                      </a:lnTo>
                      <a:lnTo>
                        <a:pt x="70" y="207"/>
                      </a:lnTo>
                      <a:lnTo>
                        <a:pt x="70" y="207"/>
                      </a:lnTo>
                      <a:lnTo>
                        <a:pt x="70" y="207"/>
                      </a:lnTo>
                      <a:lnTo>
                        <a:pt x="72" y="207"/>
                      </a:lnTo>
                      <a:lnTo>
                        <a:pt x="72" y="207"/>
                      </a:lnTo>
                      <a:lnTo>
                        <a:pt x="72" y="205"/>
                      </a:lnTo>
                      <a:lnTo>
                        <a:pt x="74" y="205"/>
                      </a:lnTo>
                      <a:lnTo>
                        <a:pt x="74" y="207"/>
                      </a:lnTo>
                      <a:lnTo>
                        <a:pt x="74" y="207"/>
                      </a:lnTo>
                      <a:lnTo>
                        <a:pt x="74" y="207"/>
                      </a:lnTo>
                      <a:lnTo>
                        <a:pt x="74" y="209"/>
                      </a:lnTo>
                      <a:lnTo>
                        <a:pt x="74" y="209"/>
                      </a:lnTo>
                      <a:lnTo>
                        <a:pt x="74" y="209"/>
                      </a:lnTo>
                      <a:lnTo>
                        <a:pt x="76" y="209"/>
                      </a:lnTo>
                      <a:lnTo>
                        <a:pt x="76" y="209"/>
                      </a:lnTo>
                      <a:lnTo>
                        <a:pt x="76" y="209"/>
                      </a:lnTo>
                      <a:lnTo>
                        <a:pt x="78" y="209"/>
                      </a:lnTo>
                      <a:lnTo>
                        <a:pt x="78" y="209"/>
                      </a:lnTo>
                      <a:lnTo>
                        <a:pt x="80" y="209"/>
                      </a:lnTo>
                      <a:lnTo>
                        <a:pt x="80" y="209"/>
                      </a:lnTo>
                      <a:lnTo>
                        <a:pt x="80" y="209"/>
                      </a:lnTo>
                      <a:lnTo>
                        <a:pt x="80" y="209"/>
                      </a:lnTo>
                      <a:lnTo>
                        <a:pt x="80" y="207"/>
                      </a:lnTo>
                      <a:lnTo>
                        <a:pt x="82" y="207"/>
                      </a:lnTo>
                      <a:lnTo>
                        <a:pt x="82" y="207"/>
                      </a:lnTo>
                      <a:lnTo>
                        <a:pt x="82" y="207"/>
                      </a:lnTo>
                      <a:lnTo>
                        <a:pt x="82" y="207"/>
                      </a:lnTo>
                      <a:lnTo>
                        <a:pt x="84" y="207"/>
                      </a:lnTo>
                      <a:lnTo>
                        <a:pt x="84" y="207"/>
                      </a:lnTo>
                      <a:lnTo>
                        <a:pt x="84" y="205"/>
                      </a:lnTo>
                      <a:lnTo>
                        <a:pt x="84" y="205"/>
                      </a:lnTo>
                      <a:lnTo>
                        <a:pt x="86" y="205"/>
                      </a:lnTo>
                      <a:lnTo>
                        <a:pt x="86" y="205"/>
                      </a:lnTo>
                      <a:lnTo>
                        <a:pt x="86" y="205"/>
                      </a:lnTo>
                      <a:lnTo>
                        <a:pt x="86" y="205"/>
                      </a:lnTo>
                      <a:lnTo>
                        <a:pt x="88" y="205"/>
                      </a:lnTo>
                      <a:lnTo>
                        <a:pt x="88" y="203"/>
                      </a:lnTo>
                      <a:lnTo>
                        <a:pt x="88" y="203"/>
                      </a:lnTo>
                      <a:lnTo>
                        <a:pt x="88" y="203"/>
                      </a:lnTo>
                      <a:lnTo>
                        <a:pt x="88" y="203"/>
                      </a:lnTo>
                      <a:lnTo>
                        <a:pt x="89" y="203"/>
                      </a:lnTo>
                      <a:lnTo>
                        <a:pt x="89" y="201"/>
                      </a:lnTo>
                      <a:lnTo>
                        <a:pt x="89" y="201"/>
                      </a:lnTo>
                      <a:lnTo>
                        <a:pt x="91" y="201"/>
                      </a:lnTo>
                      <a:lnTo>
                        <a:pt x="91" y="201"/>
                      </a:lnTo>
                      <a:lnTo>
                        <a:pt x="91" y="201"/>
                      </a:lnTo>
                      <a:lnTo>
                        <a:pt x="93" y="201"/>
                      </a:lnTo>
                      <a:lnTo>
                        <a:pt x="93" y="201"/>
                      </a:lnTo>
                      <a:lnTo>
                        <a:pt x="93" y="201"/>
                      </a:lnTo>
                      <a:lnTo>
                        <a:pt x="93" y="201"/>
                      </a:lnTo>
                      <a:lnTo>
                        <a:pt x="93" y="201"/>
                      </a:lnTo>
                      <a:lnTo>
                        <a:pt x="93" y="201"/>
                      </a:lnTo>
                      <a:lnTo>
                        <a:pt x="95" y="201"/>
                      </a:lnTo>
                      <a:lnTo>
                        <a:pt x="95" y="201"/>
                      </a:lnTo>
                      <a:lnTo>
                        <a:pt x="97" y="201"/>
                      </a:lnTo>
                      <a:lnTo>
                        <a:pt x="97" y="201"/>
                      </a:lnTo>
                      <a:lnTo>
                        <a:pt x="97" y="201"/>
                      </a:lnTo>
                      <a:lnTo>
                        <a:pt x="99" y="201"/>
                      </a:lnTo>
                      <a:lnTo>
                        <a:pt x="99" y="201"/>
                      </a:lnTo>
                      <a:lnTo>
                        <a:pt x="99" y="199"/>
                      </a:lnTo>
                      <a:lnTo>
                        <a:pt x="101" y="199"/>
                      </a:lnTo>
                      <a:lnTo>
                        <a:pt x="101" y="199"/>
                      </a:lnTo>
                      <a:lnTo>
                        <a:pt x="101" y="199"/>
                      </a:lnTo>
                      <a:lnTo>
                        <a:pt x="101" y="199"/>
                      </a:lnTo>
                      <a:lnTo>
                        <a:pt x="101" y="197"/>
                      </a:lnTo>
                      <a:lnTo>
                        <a:pt x="103" y="197"/>
                      </a:lnTo>
                      <a:lnTo>
                        <a:pt x="103" y="197"/>
                      </a:lnTo>
                      <a:lnTo>
                        <a:pt x="103" y="197"/>
                      </a:lnTo>
                      <a:lnTo>
                        <a:pt x="103" y="197"/>
                      </a:lnTo>
                      <a:lnTo>
                        <a:pt x="103" y="197"/>
                      </a:lnTo>
                      <a:lnTo>
                        <a:pt x="103" y="195"/>
                      </a:lnTo>
                      <a:lnTo>
                        <a:pt x="103" y="195"/>
                      </a:lnTo>
                      <a:lnTo>
                        <a:pt x="105" y="195"/>
                      </a:lnTo>
                      <a:lnTo>
                        <a:pt x="105" y="195"/>
                      </a:lnTo>
                      <a:lnTo>
                        <a:pt x="105" y="193"/>
                      </a:lnTo>
                      <a:lnTo>
                        <a:pt x="107" y="193"/>
                      </a:lnTo>
                      <a:lnTo>
                        <a:pt x="107" y="193"/>
                      </a:lnTo>
                      <a:lnTo>
                        <a:pt x="107" y="193"/>
                      </a:lnTo>
                      <a:lnTo>
                        <a:pt x="107" y="193"/>
                      </a:lnTo>
                      <a:lnTo>
                        <a:pt x="109" y="193"/>
                      </a:lnTo>
                      <a:lnTo>
                        <a:pt x="109" y="193"/>
                      </a:lnTo>
                      <a:lnTo>
                        <a:pt x="109" y="193"/>
                      </a:lnTo>
                      <a:lnTo>
                        <a:pt x="109" y="193"/>
                      </a:lnTo>
                      <a:lnTo>
                        <a:pt x="111" y="193"/>
                      </a:lnTo>
                      <a:lnTo>
                        <a:pt x="111" y="193"/>
                      </a:lnTo>
                      <a:lnTo>
                        <a:pt x="112" y="193"/>
                      </a:lnTo>
                      <a:lnTo>
                        <a:pt x="112" y="193"/>
                      </a:lnTo>
                      <a:lnTo>
                        <a:pt x="112" y="195"/>
                      </a:lnTo>
                      <a:lnTo>
                        <a:pt x="112" y="195"/>
                      </a:lnTo>
                      <a:lnTo>
                        <a:pt x="114" y="195"/>
                      </a:lnTo>
                      <a:lnTo>
                        <a:pt x="114" y="195"/>
                      </a:lnTo>
                      <a:lnTo>
                        <a:pt x="114" y="195"/>
                      </a:lnTo>
                      <a:lnTo>
                        <a:pt x="114" y="195"/>
                      </a:lnTo>
                      <a:lnTo>
                        <a:pt x="114" y="195"/>
                      </a:lnTo>
                      <a:lnTo>
                        <a:pt x="116" y="195"/>
                      </a:lnTo>
                      <a:lnTo>
                        <a:pt x="116" y="193"/>
                      </a:lnTo>
                      <a:lnTo>
                        <a:pt x="116" y="193"/>
                      </a:lnTo>
                      <a:lnTo>
                        <a:pt x="118" y="193"/>
                      </a:lnTo>
                      <a:lnTo>
                        <a:pt x="118" y="193"/>
                      </a:lnTo>
                      <a:lnTo>
                        <a:pt x="118" y="193"/>
                      </a:lnTo>
                      <a:lnTo>
                        <a:pt x="118" y="193"/>
                      </a:lnTo>
                      <a:lnTo>
                        <a:pt x="118" y="193"/>
                      </a:lnTo>
                      <a:lnTo>
                        <a:pt x="120" y="193"/>
                      </a:lnTo>
                      <a:lnTo>
                        <a:pt x="120" y="193"/>
                      </a:lnTo>
                      <a:lnTo>
                        <a:pt x="120" y="193"/>
                      </a:lnTo>
                      <a:lnTo>
                        <a:pt x="120" y="193"/>
                      </a:lnTo>
                      <a:lnTo>
                        <a:pt x="122" y="193"/>
                      </a:lnTo>
                      <a:lnTo>
                        <a:pt x="122" y="193"/>
                      </a:lnTo>
                      <a:lnTo>
                        <a:pt x="124" y="193"/>
                      </a:lnTo>
                      <a:lnTo>
                        <a:pt x="124" y="191"/>
                      </a:lnTo>
                      <a:lnTo>
                        <a:pt x="124" y="191"/>
                      </a:lnTo>
                      <a:lnTo>
                        <a:pt x="124" y="191"/>
                      </a:lnTo>
                      <a:lnTo>
                        <a:pt x="126" y="191"/>
                      </a:lnTo>
                      <a:lnTo>
                        <a:pt x="126" y="191"/>
                      </a:lnTo>
                      <a:lnTo>
                        <a:pt x="128" y="191"/>
                      </a:lnTo>
                      <a:lnTo>
                        <a:pt x="128" y="191"/>
                      </a:lnTo>
                      <a:lnTo>
                        <a:pt x="128" y="191"/>
                      </a:lnTo>
                      <a:lnTo>
                        <a:pt x="128" y="191"/>
                      </a:lnTo>
                      <a:lnTo>
                        <a:pt x="130" y="191"/>
                      </a:lnTo>
                      <a:lnTo>
                        <a:pt x="130" y="190"/>
                      </a:lnTo>
                      <a:lnTo>
                        <a:pt x="130" y="190"/>
                      </a:lnTo>
                      <a:lnTo>
                        <a:pt x="130" y="190"/>
                      </a:lnTo>
                      <a:lnTo>
                        <a:pt x="132" y="190"/>
                      </a:lnTo>
                      <a:lnTo>
                        <a:pt x="132" y="190"/>
                      </a:lnTo>
                      <a:lnTo>
                        <a:pt x="132" y="190"/>
                      </a:lnTo>
                      <a:lnTo>
                        <a:pt x="133" y="190"/>
                      </a:lnTo>
                      <a:lnTo>
                        <a:pt x="133" y="190"/>
                      </a:lnTo>
                      <a:lnTo>
                        <a:pt x="133" y="190"/>
                      </a:lnTo>
                      <a:lnTo>
                        <a:pt x="133" y="190"/>
                      </a:lnTo>
                      <a:lnTo>
                        <a:pt x="135" y="190"/>
                      </a:lnTo>
                      <a:lnTo>
                        <a:pt x="135" y="188"/>
                      </a:lnTo>
                      <a:lnTo>
                        <a:pt x="135" y="188"/>
                      </a:lnTo>
                      <a:lnTo>
                        <a:pt x="135" y="188"/>
                      </a:lnTo>
                      <a:lnTo>
                        <a:pt x="137" y="188"/>
                      </a:lnTo>
                      <a:lnTo>
                        <a:pt x="137" y="188"/>
                      </a:lnTo>
                      <a:lnTo>
                        <a:pt x="137" y="188"/>
                      </a:lnTo>
                      <a:lnTo>
                        <a:pt x="139" y="188"/>
                      </a:lnTo>
                      <a:lnTo>
                        <a:pt x="139" y="186"/>
                      </a:lnTo>
                      <a:lnTo>
                        <a:pt x="139" y="186"/>
                      </a:lnTo>
                      <a:lnTo>
                        <a:pt x="139" y="186"/>
                      </a:lnTo>
                      <a:lnTo>
                        <a:pt x="139" y="186"/>
                      </a:lnTo>
                      <a:lnTo>
                        <a:pt x="141" y="186"/>
                      </a:lnTo>
                      <a:lnTo>
                        <a:pt x="141" y="184"/>
                      </a:lnTo>
                      <a:lnTo>
                        <a:pt x="141" y="184"/>
                      </a:lnTo>
                      <a:lnTo>
                        <a:pt x="141" y="184"/>
                      </a:lnTo>
                      <a:lnTo>
                        <a:pt x="141" y="184"/>
                      </a:lnTo>
                      <a:lnTo>
                        <a:pt x="143" y="184"/>
                      </a:lnTo>
                      <a:lnTo>
                        <a:pt x="143" y="182"/>
                      </a:lnTo>
                      <a:lnTo>
                        <a:pt x="143" y="182"/>
                      </a:lnTo>
                      <a:lnTo>
                        <a:pt x="143" y="182"/>
                      </a:lnTo>
                      <a:lnTo>
                        <a:pt x="145" y="182"/>
                      </a:lnTo>
                      <a:lnTo>
                        <a:pt x="145" y="180"/>
                      </a:lnTo>
                      <a:lnTo>
                        <a:pt x="145" y="180"/>
                      </a:lnTo>
                      <a:lnTo>
                        <a:pt x="145" y="180"/>
                      </a:lnTo>
                      <a:lnTo>
                        <a:pt x="145" y="180"/>
                      </a:lnTo>
                      <a:lnTo>
                        <a:pt x="145" y="180"/>
                      </a:lnTo>
                      <a:lnTo>
                        <a:pt x="145" y="178"/>
                      </a:lnTo>
                      <a:lnTo>
                        <a:pt x="147" y="178"/>
                      </a:lnTo>
                      <a:lnTo>
                        <a:pt x="147" y="178"/>
                      </a:lnTo>
                      <a:lnTo>
                        <a:pt x="147" y="178"/>
                      </a:lnTo>
                      <a:lnTo>
                        <a:pt x="147" y="176"/>
                      </a:lnTo>
                      <a:lnTo>
                        <a:pt x="147" y="176"/>
                      </a:lnTo>
                      <a:lnTo>
                        <a:pt x="147" y="176"/>
                      </a:lnTo>
                      <a:lnTo>
                        <a:pt x="147" y="174"/>
                      </a:lnTo>
                      <a:lnTo>
                        <a:pt x="147" y="174"/>
                      </a:lnTo>
                      <a:lnTo>
                        <a:pt x="149" y="174"/>
                      </a:lnTo>
                      <a:lnTo>
                        <a:pt x="149" y="172"/>
                      </a:lnTo>
                      <a:lnTo>
                        <a:pt x="149" y="172"/>
                      </a:lnTo>
                      <a:lnTo>
                        <a:pt x="149" y="172"/>
                      </a:lnTo>
                      <a:lnTo>
                        <a:pt x="149" y="172"/>
                      </a:lnTo>
                      <a:lnTo>
                        <a:pt x="149" y="170"/>
                      </a:lnTo>
                      <a:lnTo>
                        <a:pt x="151" y="170"/>
                      </a:lnTo>
                      <a:lnTo>
                        <a:pt x="151" y="170"/>
                      </a:lnTo>
                      <a:lnTo>
                        <a:pt x="151" y="168"/>
                      </a:lnTo>
                      <a:lnTo>
                        <a:pt x="149" y="168"/>
                      </a:lnTo>
                      <a:lnTo>
                        <a:pt x="149" y="168"/>
                      </a:lnTo>
                      <a:lnTo>
                        <a:pt x="149" y="167"/>
                      </a:lnTo>
                      <a:lnTo>
                        <a:pt x="151" y="167"/>
                      </a:lnTo>
                      <a:lnTo>
                        <a:pt x="151" y="167"/>
                      </a:lnTo>
                      <a:lnTo>
                        <a:pt x="151" y="167"/>
                      </a:lnTo>
                      <a:lnTo>
                        <a:pt x="153" y="167"/>
                      </a:lnTo>
                      <a:lnTo>
                        <a:pt x="153" y="167"/>
                      </a:lnTo>
                      <a:lnTo>
                        <a:pt x="151" y="167"/>
                      </a:lnTo>
                      <a:lnTo>
                        <a:pt x="151" y="165"/>
                      </a:lnTo>
                      <a:lnTo>
                        <a:pt x="151" y="165"/>
                      </a:lnTo>
                      <a:lnTo>
                        <a:pt x="153" y="165"/>
                      </a:lnTo>
                      <a:lnTo>
                        <a:pt x="153" y="165"/>
                      </a:lnTo>
                      <a:lnTo>
                        <a:pt x="153" y="163"/>
                      </a:lnTo>
                      <a:lnTo>
                        <a:pt x="153" y="163"/>
                      </a:lnTo>
                      <a:lnTo>
                        <a:pt x="153" y="163"/>
                      </a:lnTo>
                      <a:lnTo>
                        <a:pt x="153" y="163"/>
                      </a:lnTo>
                      <a:lnTo>
                        <a:pt x="155" y="163"/>
                      </a:lnTo>
                      <a:lnTo>
                        <a:pt x="155" y="163"/>
                      </a:lnTo>
                      <a:lnTo>
                        <a:pt x="156" y="163"/>
                      </a:lnTo>
                      <a:lnTo>
                        <a:pt x="156" y="161"/>
                      </a:lnTo>
                      <a:lnTo>
                        <a:pt x="156" y="161"/>
                      </a:lnTo>
                      <a:lnTo>
                        <a:pt x="156" y="161"/>
                      </a:lnTo>
                      <a:lnTo>
                        <a:pt x="156" y="161"/>
                      </a:lnTo>
                      <a:lnTo>
                        <a:pt x="156" y="159"/>
                      </a:lnTo>
                      <a:lnTo>
                        <a:pt x="158" y="159"/>
                      </a:lnTo>
                      <a:lnTo>
                        <a:pt x="158" y="159"/>
                      </a:lnTo>
                      <a:lnTo>
                        <a:pt x="158" y="159"/>
                      </a:lnTo>
                      <a:lnTo>
                        <a:pt x="160" y="159"/>
                      </a:lnTo>
                      <a:lnTo>
                        <a:pt x="160" y="157"/>
                      </a:lnTo>
                      <a:lnTo>
                        <a:pt x="160" y="157"/>
                      </a:lnTo>
                      <a:lnTo>
                        <a:pt x="160" y="157"/>
                      </a:lnTo>
                      <a:lnTo>
                        <a:pt x="160" y="157"/>
                      </a:lnTo>
                      <a:lnTo>
                        <a:pt x="162" y="157"/>
                      </a:lnTo>
                      <a:lnTo>
                        <a:pt x="162" y="157"/>
                      </a:lnTo>
                      <a:lnTo>
                        <a:pt x="162" y="157"/>
                      </a:lnTo>
                      <a:lnTo>
                        <a:pt x="162" y="155"/>
                      </a:lnTo>
                      <a:lnTo>
                        <a:pt x="162" y="155"/>
                      </a:lnTo>
                      <a:lnTo>
                        <a:pt x="162" y="155"/>
                      </a:lnTo>
                      <a:lnTo>
                        <a:pt x="162" y="155"/>
                      </a:lnTo>
                      <a:lnTo>
                        <a:pt x="162" y="153"/>
                      </a:lnTo>
                      <a:lnTo>
                        <a:pt x="162" y="153"/>
                      </a:lnTo>
                      <a:lnTo>
                        <a:pt x="160" y="153"/>
                      </a:lnTo>
                      <a:lnTo>
                        <a:pt x="160" y="155"/>
                      </a:lnTo>
                      <a:lnTo>
                        <a:pt x="160" y="155"/>
                      </a:lnTo>
                      <a:lnTo>
                        <a:pt x="160" y="155"/>
                      </a:lnTo>
                      <a:lnTo>
                        <a:pt x="160" y="153"/>
                      </a:lnTo>
                      <a:lnTo>
                        <a:pt x="160" y="153"/>
                      </a:lnTo>
                      <a:lnTo>
                        <a:pt x="160" y="151"/>
                      </a:lnTo>
                      <a:lnTo>
                        <a:pt x="160" y="151"/>
                      </a:lnTo>
                      <a:lnTo>
                        <a:pt x="160" y="149"/>
                      </a:lnTo>
                      <a:lnTo>
                        <a:pt x="160" y="149"/>
                      </a:lnTo>
                      <a:lnTo>
                        <a:pt x="160" y="149"/>
                      </a:lnTo>
                      <a:lnTo>
                        <a:pt x="160" y="147"/>
                      </a:lnTo>
                      <a:lnTo>
                        <a:pt x="160" y="147"/>
                      </a:lnTo>
                      <a:lnTo>
                        <a:pt x="160" y="145"/>
                      </a:lnTo>
                      <a:lnTo>
                        <a:pt x="158" y="145"/>
                      </a:lnTo>
                      <a:lnTo>
                        <a:pt x="158" y="145"/>
                      </a:lnTo>
                      <a:lnTo>
                        <a:pt x="158" y="144"/>
                      </a:lnTo>
                      <a:lnTo>
                        <a:pt x="158" y="144"/>
                      </a:lnTo>
                      <a:lnTo>
                        <a:pt x="158" y="142"/>
                      </a:lnTo>
                      <a:lnTo>
                        <a:pt x="158" y="142"/>
                      </a:lnTo>
                      <a:lnTo>
                        <a:pt x="158" y="142"/>
                      </a:lnTo>
                      <a:lnTo>
                        <a:pt x="158" y="140"/>
                      </a:lnTo>
                      <a:lnTo>
                        <a:pt x="158" y="140"/>
                      </a:lnTo>
                      <a:lnTo>
                        <a:pt x="160" y="140"/>
                      </a:lnTo>
                      <a:lnTo>
                        <a:pt x="160" y="138"/>
                      </a:lnTo>
                      <a:lnTo>
                        <a:pt x="160" y="138"/>
                      </a:lnTo>
                      <a:lnTo>
                        <a:pt x="160" y="138"/>
                      </a:lnTo>
                      <a:lnTo>
                        <a:pt x="160" y="136"/>
                      </a:lnTo>
                      <a:lnTo>
                        <a:pt x="160" y="136"/>
                      </a:lnTo>
                      <a:lnTo>
                        <a:pt x="160" y="136"/>
                      </a:lnTo>
                      <a:lnTo>
                        <a:pt x="160" y="134"/>
                      </a:lnTo>
                      <a:lnTo>
                        <a:pt x="160" y="134"/>
                      </a:lnTo>
                      <a:lnTo>
                        <a:pt x="162" y="134"/>
                      </a:lnTo>
                      <a:lnTo>
                        <a:pt x="162" y="134"/>
                      </a:lnTo>
                      <a:lnTo>
                        <a:pt x="162" y="132"/>
                      </a:lnTo>
                      <a:lnTo>
                        <a:pt x="162" y="132"/>
                      </a:lnTo>
                      <a:lnTo>
                        <a:pt x="162" y="132"/>
                      </a:lnTo>
                      <a:lnTo>
                        <a:pt x="164" y="132"/>
                      </a:lnTo>
                      <a:lnTo>
                        <a:pt x="164" y="132"/>
                      </a:lnTo>
                      <a:lnTo>
                        <a:pt x="164" y="132"/>
                      </a:lnTo>
                      <a:lnTo>
                        <a:pt x="164" y="130"/>
                      </a:lnTo>
                      <a:lnTo>
                        <a:pt x="166" y="130"/>
                      </a:lnTo>
                      <a:lnTo>
                        <a:pt x="166" y="130"/>
                      </a:lnTo>
                      <a:lnTo>
                        <a:pt x="166" y="128"/>
                      </a:lnTo>
                      <a:lnTo>
                        <a:pt x="166" y="128"/>
                      </a:lnTo>
                      <a:lnTo>
                        <a:pt x="166" y="128"/>
                      </a:lnTo>
                      <a:lnTo>
                        <a:pt x="166" y="128"/>
                      </a:lnTo>
                      <a:lnTo>
                        <a:pt x="168" y="128"/>
                      </a:lnTo>
                      <a:lnTo>
                        <a:pt x="168" y="128"/>
                      </a:lnTo>
                      <a:lnTo>
                        <a:pt x="168" y="128"/>
                      </a:lnTo>
                      <a:lnTo>
                        <a:pt x="168" y="128"/>
                      </a:lnTo>
                      <a:lnTo>
                        <a:pt x="168" y="128"/>
                      </a:lnTo>
                      <a:lnTo>
                        <a:pt x="170" y="128"/>
                      </a:lnTo>
                      <a:lnTo>
                        <a:pt x="170" y="126"/>
                      </a:lnTo>
                      <a:lnTo>
                        <a:pt x="168" y="126"/>
                      </a:lnTo>
                      <a:lnTo>
                        <a:pt x="168" y="126"/>
                      </a:lnTo>
                      <a:lnTo>
                        <a:pt x="168" y="124"/>
                      </a:lnTo>
                      <a:lnTo>
                        <a:pt x="170" y="124"/>
                      </a:lnTo>
                      <a:lnTo>
                        <a:pt x="170" y="124"/>
                      </a:lnTo>
                      <a:lnTo>
                        <a:pt x="170" y="124"/>
                      </a:lnTo>
                      <a:lnTo>
                        <a:pt x="170" y="124"/>
                      </a:lnTo>
                      <a:lnTo>
                        <a:pt x="170" y="122"/>
                      </a:lnTo>
                      <a:lnTo>
                        <a:pt x="172" y="122"/>
                      </a:lnTo>
                      <a:lnTo>
                        <a:pt x="172" y="122"/>
                      </a:lnTo>
                      <a:lnTo>
                        <a:pt x="172" y="122"/>
                      </a:lnTo>
                      <a:lnTo>
                        <a:pt x="172" y="121"/>
                      </a:lnTo>
                      <a:lnTo>
                        <a:pt x="172" y="121"/>
                      </a:lnTo>
                      <a:lnTo>
                        <a:pt x="172" y="121"/>
                      </a:lnTo>
                      <a:lnTo>
                        <a:pt x="174" y="121"/>
                      </a:lnTo>
                      <a:lnTo>
                        <a:pt x="174" y="121"/>
                      </a:lnTo>
                      <a:lnTo>
                        <a:pt x="174" y="119"/>
                      </a:lnTo>
                      <a:lnTo>
                        <a:pt x="174" y="119"/>
                      </a:lnTo>
                      <a:lnTo>
                        <a:pt x="176" y="119"/>
                      </a:lnTo>
                      <a:lnTo>
                        <a:pt x="176" y="121"/>
                      </a:lnTo>
                      <a:lnTo>
                        <a:pt x="176" y="121"/>
                      </a:lnTo>
                      <a:lnTo>
                        <a:pt x="177" y="121"/>
                      </a:lnTo>
                      <a:lnTo>
                        <a:pt x="177" y="119"/>
                      </a:lnTo>
                      <a:lnTo>
                        <a:pt x="177" y="119"/>
                      </a:lnTo>
                      <a:lnTo>
                        <a:pt x="177" y="119"/>
                      </a:lnTo>
                      <a:lnTo>
                        <a:pt x="177" y="119"/>
                      </a:lnTo>
                      <a:lnTo>
                        <a:pt x="179" y="119"/>
                      </a:lnTo>
                      <a:lnTo>
                        <a:pt x="179" y="119"/>
                      </a:lnTo>
                      <a:lnTo>
                        <a:pt x="179" y="119"/>
                      </a:lnTo>
                      <a:lnTo>
                        <a:pt x="179" y="119"/>
                      </a:lnTo>
                      <a:lnTo>
                        <a:pt x="181" y="119"/>
                      </a:lnTo>
                      <a:lnTo>
                        <a:pt x="181" y="121"/>
                      </a:lnTo>
                      <a:lnTo>
                        <a:pt x="181" y="121"/>
                      </a:lnTo>
                      <a:lnTo>
                        <a:pt x="181" y="119"/>
                      </a:lnTo>
                      <a:lnTo>
                        <a:pt x="183" y="119"/>
                      </a:lnTo>
                      <a:lnTo>
                        <a:pt x="183" y="119"/>
                      </a:lnTo>
                      <a:lnTo>
                        <a:pt x="181" y="119"/>
                      </a:lnTo>
                      <a:lnTo>
                        <a:pt x="181" y="119"/>
                      </a:lnTo>
                      <a:lnTo>
                        <a:pt x="179" y="119"/>
                      </a:lnTo>
                      <a:lnTo>
                        <a:pt x="179" y="117"/>
                      </a:lnTo>
                      <a:lnTo>
                        <a:pt x="181" y="117"/>
                      </a:lnTo>
                      <a:lnTo>
                        <a:pt x="181" y="117"/>
                      </a:lnTo>
                      <a:lnTo>
                        <a:pt x="179" y="117"/>
                      </a:lnTo>
                      <a:lnTo>
                        <a:pt x="179" y="117"/>
                      </a:lnTo>
                      <a:lnTo>
                        <a:pt x="179" y="117"/>
                      </a:lnTo>
                      <a:lnTo>
                        <a:pt x="179" y="117"/>
                      </a:lnTo>
                      <a:lnTo>
                        <a:pt x="177" y="117"/>
                      </a:lnTo>
                      <a:lnTo>
                        <a:pt x="177" y="115"/>
                      </a:lnTo>
                      <a:lnTo>
                        <a:pt x="179" y="115"/>
                      </a:lnTo>
                      <a:lnTo>
                        <a:pt x="179" y="115"/>
                      </a:lnTo>
                      <a:lnTo>
                        <a:pt x="179" y="115"/>
                      </a:lnTo>
                      <a:lnTo>
                        <a:pt x="179" y="115"/>
                      </a:lnTo>
                      <a:lnTo>
                        <a:pt x="179" y="115"/>
                      </a:lnTo>
                      <a:lnTo>
                        <a:pt x="179" y="115"/>
                      </a:lnTo>
                      <a:lnTo>
                        <a:pt x="177" y="115"/>
                      </a:lnTo>
                      <a:lnTo>
                        <a:pt x="177" y="113"/>
                      </a:lnTo>
                      <a:lnTo>
                        <a:pt x="177" y="113"/>
                      </a:lnTo>
                      <a:lnTo>
                        <a:pt x="179" y="113"/>
                      </a:lnTo>
                      <a:lnTo>
                        <a:pt x="179" y="113"/>
                      </a:lnTo>
                      <a:lnTo>
                        <a:pt x="179" y="113"/>
                      </a:lnTo>
                      <a:lnTo>
                        <a:pt x="179" y="113"/>
                      </a:lnTo>
                      <a:lnTo>
                        <a:pt x="181" y="113"/>
                      </a:lnTo>
                      <a:lnTo>
                        <a:pt x="181" y="113"/>
                      </a:lnTo>
                      <a:lnTo>
                        <a:pt x="181" y="115"/>
                      </a:lnTo>
                      <a:lnTo>
                        <a:pt x="181" y="115"/>
                      </a:lnTo>
                      <a:lnTo>
                        <a:pt x="183" y="115"/>
                      </a:lnTo>
                      <a:lnTo>
                        <a:pt x="183" y="115"/>
                      </a:lnTo>
                      <a:lnTo>
                        <a:pt x="183" y="113"/>
                      </a:lnTo>
                      <a:lnTo>
                        <a:pt x="183" y="113"/>
                      </a:lnTo>
                      <a:lnTo>
                        <a:pt x="183" y="111"/>
                      </a:lnTo>
                      <a:lnTo>
                        <a:pt x="183" y="111"/>
                      </a:lnTo>
                      <a:lnTo>
                        <a:pt x="183" y="113"/>
                      </a:lnTo>
                      <a:lnTo>
                        <a:pt x="183" y="113"/>
                      </a:lnTo>
                      <a:lnTo>
                        <a:pt x="183" y="113"/>
                      </a:lnTo>
                      <a:lnTo>
                        <a:pt x="185" y="113"/>
                      </a:lnTo>
                      <a:lnTo>
                        <a:pt x="185" y="115"/>
                      </a:lnTo>
                      <a:lnTo>
                        <a:pt x="185" y="115"/>
                      </a:lnTo>
                      <a:lnTo>
                        <a:pt x="187" y="115"/>
                      </a:lnTo>
                      <a:lnTo>
                        <a:pt x="187" y="115"/>
                      </a:lnTo>
                      <a:lnTo>
                        <a:pt x="187" y="115"/>
                      </a:lnTo>
                      <a:lnTo>
                        <a:pt x="187" y="115"/>
                      </a:lnTo>
                      <a:lnTo>
                        <a:pt x="189" y="115"/>
                      </a:lnTo>
                      <a:lnTo>
                        <a:pt x="189" y="115"/>
                      </a:lnTo>
                      <a:lnTo>
                        <a:pt x="189" y="115"/>
                      </a:lnTo>
                      <a:lnTo>
                        <a:pt x="189" y="115"/>
                      </a:lnTo>
                      <a:lnTo>
                        <a:pt x="189" y="117"/>
                      </a:lnTo>
                      <a:lnTo>
                        <a:pt x="189" y="117"/>
                      </a:lnTo>
                      <a:lnTo>
                        <a:pt x="189" y="117"/>
                      </a:lnTo>
                      <a:lnTo>
                        <a:pt x="189" y="117"/>
                      </a:lnTo>
                      <a:lnTo>
                        <a:pt x="189" y="119"/>
                      </a:lnTo>
                      <a:lnTo>
                        <a:pt x="189" y="119"/>
                      </a:lnTo>
                      <a:lnTo>
                        <a:pt x="189" y="119"/>
                      </a:lnTo>
                      <a:lnTo>
                        <a:pt x="189" y="117"/>
                      </a:lnTo>
                      <a:lnTo>
                        <a:pt x="189" y="117"/>
                      </a:lnTo>
                      <a:lnTo>
                        <a:pt x="189" y="117"/>
                      </a:lnTo>
                      <a:lnTo>
                        <a:pt x="189" y="117"/>
                      </a:lnTo>
                      <a:lnTo>
                        <a:pt x="191" y="117"/>
                      </a:lnTo>
                      <a:lnTo>
                        <a:pt x="191" y="117"/>
                      </a:lnTo>
                      <a:lnTo>
                        <a:pt x="191" y="117"/>
                      </a:lnTo>
                      <a:lnTo>
                        <a:pt x="193" y="117"/>
                      </a:lnTo>
                      <a:lnTo>
                        <a:pt x="193" y="117"/>
                      </a:lnTo>
                      <a:lnTo>
                        <a:pt x="193" y="117"/>
                      </a:lnTo>
                      <a:lnTo>
                        <a:pt x="193" y="117"/>
                      </a:lnTo>
                      <a:lnTo>
                        <a:pt x="195" y="117"/>
                      </a:lnTo>
                      <a:lnTo>
                        <a:pt x="195" y="117"/>
                      </a:lnTo>
                      <a:lnTo>
                        <a:pt x="195" y="117"/>
                      </a:lnTo>
                      <a:lnTo>
                        <a:pt x="195" y="119"/>
                      </a:lnTo>
                      <a:lnTo>
                        <a:pt x="195" y="119"/>
                      </a:lnTo>
                      <a:lnTo>
                        <a:pt x="195" y="121"/>
                      </a:lnTo>
                      <a:lnTo>
                        <a:pt x="195" y="121"/>
                      </a:lnTo>
                      <a:lnTo>
                        <a:pt x="197" y="121"/>
                      </a:lnTo>
                      <a:lnTo>
                        <a:pt x="197" y="121"/>
                      </a:lnTo>
                      <a:lnTo>
                        <a:pt x="197" y="119"/>
                      </a:lnTo>
                      <a:lnTo>
                        <a:pt x="199" y="119"/>
                      </a:lnTo>
                      <a:lnTo>
                        <a:pt x="199" y="119"/>
                      </a:lnTo>
                      <a:lnTo>
                        <a:pt x="199" y="117"/>
                      </a:lnTo>
                      <a:lnTo>
                        <a:pt x="199" y="117"/>
                      </a:lnTo>
                      <a:lnTo>
                        <a:pt x="199" y="117"/>
                      </a:lnTo>
                      <a:lnTo>
                        <a:pt x="199" y="117"/>
                      </a:lnTo>
                      <a:lnTo>
                        <a:pt x="199" y="115"/>
                      </a:lnTo>
                      <a:lnTo>
                        <a:pt x="199" y="115"/>
                      </a:lnTo>
                      <a:lnTo>
                        <a:pt x="199" y="113"/>
                      </a:lnTo>
                      <a:lnTo>
                        <a:pt x="199" y="113"/>
                      </a:lnTo>
                      <a:lnTo>
                        <a:pt x="200" y="113"/>
                      </a:lnTo>
                      <a:lnTo>
                        <a:pt x="200" y="115"/>
                      </a:lnTo>
                      <a:lnTo>
                        <a:pt x="200" y="115"/>
                      </a:lnTo>
                      <a:lnTo>
                        <a:pt x="200" y="115"/>
                      </a:lnTo>
                      <a:lnTo>
                        <a:pt x="200" y="115"/>
                      </a:lnTo>
                      <a:lnTo>
                        <a:pt x="200" y="115"/>
                      </a:lnTo>
                      <a:lnTo>
                        <a:pt x="200" y="113"/>
                      </a:lnTo>
                      <a:lnTo>
                        <a:pt x="200" y="113"/>
                      </a:lnTo>
                      <a:lnTo>
                        <a:pt x="200" y="113"/>
                      </a:lnTo>
                      <a:lnTo>
                        <a:pt x="200" y="113"/>
                      </a:lnTo>
                      <a:lnTo>
                        <a:pt x="199" y="113"/>
                      </a:lnTo>
                      <a:lnTo>
                        <a:pt x="199" y="111"/>
                      </a:lnTo>
                      <a:lnTo>
                        <a:pt x="199" y="111"/>
                      </a:lnTo>
                      <a:lnTo>
                        <a:pt x="199" y="111"/>
                      </a:lnTo>
                      <a:lnTo>
                        <a:pt x="199" y="111"/>
                      </a:lnTo>
                      <a:lnTo>
                        <a:pt x="197" y="111"/>
                      </a:lnTo>
                      <a:lnTo>
                        <a:pt x="197" y="109"/>
                      </a:lnTo>
                      <a:lnTo>
                        <a:pt x="199" y="109"/>
                      </a:lnTo>
                      <a:lnTo>
                        <a:pt x="199" y="109"/>
                      </a:lnTo>
                      <a:lnTo>
                        <a:pt x="199" y="109"/>
                      </a:lnTo>
                      <a:lnTo>
                        <a:pt x="199" y="107"/>
                      </a:lnTo>
                      <a:lnTo>
                        <a:pt x="199" y="107"/>
                      </a:lnTo>
                      <a:lnTo>
                        <a:pt x="197" y="107"/>
                      </a:lnTo>
                      <a:lnTo>
                        <a:pt x="197" y="105"/>
                      </a:lnTo>
                      <a:lnTo>
                        <a:pt x="199" y="105"/>
                      </a:lnTo>
                      <a:lnTo>
                        <a:pt x="199" y="105"/>
                      </a:lnTo>
                      <a:lnTo>
                        <a:pt x="199" y="103"/>
                      </a:lnTo>
                      <a:lnTo>
                        <a:pt x="199" y="103"/>
                      </a:lnTo>
                      <a:lnTo>
                        <a:pt x="199" y="101"/>
                      </a:lnTo>
                      <a:lnTo>
                        <a:pt x="199" y="101"/>
                      </a:lnTo>
                      <a:lnTo>
                        <a:pt x="199" y="101"/>
                      </a:lnTo>
                      <a:lnTo>
                        <a:pt x="199" y="101"/>
                      </a:lnTo>
                      <a:lnTo>
                        <a:pt x="199" y="101"/>
                      </a:lnTo>
                      <a:lnTo>
                        <a:pt x="199" y="100"/>
                      </a:lnTo>
                      <a:lnTo>
                        <a:pt x="199" y="100"/>
                      </a:lnTo>
                      <a:lnTo>
                        <a:pt x="199" y="100"/>
                      </a:lnTo>
                      <a:lnTo>
                        <a:pt x="199" y="100"/>
                      </a:lnTo>
                      <a:lnTo>
                        <a:pt x="199" y="100"/>
                      </a:lnTo>
                      <a:lnTo>
                        <a:pt x="199" y="101"/>
                      </a:lnTo>
                      <a:lnTo>
                        <a:pt x="197" y="101"/>
                      </a:lnTo>
                      <a:lnTo>
                        <a:pt x="197" y="100"/>
                      </a:lnTo>
                      <a:lnTo>
                        <a:pt x="197" y="100"/>
                      </a:lnTo>
                      <a:lnTo>
                        <a:pt x="197" y="100"/>
                      </a:lnTo>
                      <a:lnTo>
                        <a:pt x="195" y="100"/>
                      </a:lnTo>
                      <a:lnTo>
                        <a:pt x="195" y="100"/>
                      </a:lnTo>
                      <a:lnTo>
                        <a:pt x="195" y="100"/>
                      </a:lnTo>
                      <a:lnTo>
                        <a:pt x="195" y="100"/>
                      </a:lnTo>
                      <a:lnTo>
                        <a:pt x="195" y="100"/>
                      </a:lnTo>
                      <a:lnTo>
                        <a:pt x="195" y="98"/>
                      </a:lnTo>
                      <a:lnTo>
                        <a:pt x="195" y="98"/>
                      </a:lnTo>
                      <a:lnTo>
                        <a:pt x="195" y="98"/>
                      </a:lnTo>
                      <a:lnTo>
                        <a:pt x="195" y="98"/>
                      </a:lnTo>
                      <a:lnTo>
                        <a:pt x="195" y="96"/>
                      </a:lnTo>
                      <a:lnTo>
                        <a:pt x="197" y="96"/>
                      </a:lnTo>
                      <a:lnTo>
                        <a:pt x="197" y="98"/>
                      </a:lnTo>
                      <a:lnTo>
                        <a:pt x="197" y="98"/>
                      </a:lnTo>
                      <a:lnTo>
                        <a:pt x="197" y="98"/>
                      </a:lnTo>
                      <a:lnTo>
                        <a:pt x="197" y="98"/>
                      </a:lnTo>
                      <a:lnTo>
                        <a:pt x="199" y="98"/>
                      </a:lnTo>
                      <a:lnTo>
                        <a:pt x="199" y="96"/>
                      </a:lnTo>
                      <a:lnTo>
                        <a:pt x="199" y="96"/>
                      </a:lnTo>
                      <a:lnTo>
                        <a:pt x="199" y="98"/>
                      </a:lnTo>
                      <a:lnTo>
                        <a:pt x="199" y="98"/>
                      </a:lnTo>
                      <a:lnTo>
                        <a:pt x="199" y="96"/>
                      </a:lnTo>
                      <a:lnTo>
                        <a:pt x="200" y="96"/>
                      </a:lnTo>
                      <a:lnTo>
                        <a:pt x="200" y="96"/>
                      </a:lnTo>
                      <a:lnTo>
                        <a:pt x="200" y="94"/>
                      </a:lnTo>
                      <a:lnTo>
                        <a:pt x="200" y="94"/>
                      </a:lnTo>
                      <a:lnTo>
                        <a:pt x="200" y="94"/>
                      </a:lnTo>
                      <a:lnTo>
                        <a:pt x="200" y="94"/>
                      </a:lnTo>
                      <a:lnTo>
                        <a:pt x="200" y="94"/>
                      </a:lnTo>
                      <a:lnTo>
                        <a:pt x="200" y="96"/>
                      </a:lnTo>
                      <a:lnTo>
                        <a:pt x="200" y="96"/>
                      </a:lnTo>
                      <a:lnTo>
                        <a:pt x="200" y="96"/>
                      </a:lnTo>
                      <a:lnTo>
                        <a:pt x="200" y="96"/>
                      </a:lnTo>
                      <a:lnTo>
                        <a:pt x="200" y="98"/>
                      </a:lnTo>
                      <a:lnTo>
                        <a:pt x="202" y="98"/>
                      </a:lnTo>
                      <a:lnTo>
                        <a:pt x="202" y="98"/>
                      </a:lnTo>
                      <a:lnTo>
                        <a:pt x="204" y="98"/>
                      </a:lnTo>
                      <a:lnTo>
                        <a:pt x="204" y="98"/>
                      </a:lnTo>
                      <a:lnTo>
                        <a:pt x="204" y="98"/>
                      </a:lnTo>
                      <a:lnTo>
                        <a:pt x="204" y="96"/>
                      </a:lnTo>
                      <a:lnTo>
                        <a:pt x="206" y="96"/>
                      </a:lnTo>
                      <a:lnTo>
                        <a:pt x="206" y="96"/>
                      </a:lnTo>
                      <a:lnTo>
                        <a:pt x="204" y="96"/>
                      </a:lnTo>
                      <a:lnTo>
                        <a:pt x="204" y="94"/>
                      </a:lnTo>
                      <a:lnTo>
                        <a:pt x="206" y="94"/>
                      </a:lnTo>
                      <a:lnTo>
                        <a:pt x="206" y="94"/>
                      </a:lnTo>
                      <a:lnTo>
                        <a:pt x="206" y="94"/>
                      </a:lnTo>
                      <a:lnTo>
                        <a:pt x="206" y="94"/>
                      </a:lnTo>
                      <a:lnTo>
                        <a:pt x="206" y="94"/>
                      </a:lnTo>
                      <a:lnTo>
                        <a:pt x="206" y="94"/>
                      </a:lnTo>
                      <a:lnTo>
                        <a:pt x="206" y="94"/>
                      </a:lnTo>
                      <a:lnTo>
                        <a:pt x="206" y="92"/>
                      </a:lnTo>
                      <a:lnTo>
                        <a:pt x="206" y="92"/>
                      </a:lnTo>
                      <a:lnTo>
                        <a:pt x="206" y="92"/>
                      </a:lnTo>
                      <a:lnTo>
                        <a:pt x="206" y="90"/>
                      </a:lnTo>
                      <a:lnTo>
                        <a:pt x="206" y="90"/>
                      </a:lnTo>
                      <a:lnTo>
                        <a:pt x="206" y="90"/>
                      </a:lnTo>
                      <a:lnTo>
                        <a:pt x="208" y="90"/>
                      </a:lnTo>
                      <a:lnTo>
                        <a:pt x="208" y="90"/>
                      </a:lnTo>
                      <a:lnTo>
                        <a:pt x="208" y="92"/>
                      </a:lnTo>
                      <a:lnTo>
                        <a:pt x="208" y="92"/>
                      </a:lnTo>
                      <a:lnTo>
                        <a:pt x="208" y="94"/>
                      </a:lnTo>
                      <a:lnTo>
                        <a:pt x="208" y="94"/>
                      </a:lnTo>
                      <a:lnTo>
                        <a:pt x="208" y="92"/>
                      </a:lnTo>
                      <a:lnTo>
                        <a:pt x="208" y="92"/>
                      </a:lnTo>
                      <a:lnTo>
                        <a:pt x="210" y="92"/>
                      </a:lnTo>
                      <a:lnTo>
                        <a:pt x="210" y="92"/>
                      </a:lnTo>
                      <a:lnTo>
                        <a:pt x="210" y="92"/>
                      </a:lnTo>
                      <a:lnTo>
                        <a:pt x="210" y="92"/>
                      </a:lnTo>
                      <a:lnTo>
                        <a:pt x="212" y="92"/>
                      </a:lnTo>
                      <a:lnTo>
                        <a:pt x="212" y="92"/>
                      </a:lnTo>
                      <a:lnTo>
                        <a:pt x="212" y="90"/>
                      </a:lnTo>
                      <a:lnTo>
                        <a:pt x="212" y="90"/>
                      </a:lnTo>
                      <a:lnTo>
                        <a:pt x="212" y="90"/>
                      </a:lnTo>
                      <a:lnTo>
                        <a:pt x="212" y="90"/>
                      </a:lnTo>
                      <a:lnTo>
                        <a:pt x="212" y="88"/>
                      </a:lnTo>
                      <a:lnTo>
                        <a:pt x="210" y="88"/>
                      </a:lnTo>
                      <a:lnTo>
                        <a:pt x="210" y="88"/>
                      </a:lnTo>
                      <a:lnTo>
                        <a:pt x="210" y="88"/>
                      </a:lnTo>
                      <a:lnTo>
                        <a:pt x="210" y="86"/>
                      </a:lnTo>
                      <a:lnTo>
                        <a:pt x="210" y="86"/>
                      </a:lnTo>
                      <a:lnTo>
                        <a:pt x="210" y="86"/>
                      </a:lnTo>
                      <a:lnTo>
                        <a:pt x="212" y="86"/>
                      </a:lnTo>
                      <a:lnTo>
                        <a:pt x="212" y="84"/>
                      </a:lnTo>
                      <a:lnTo>
                        <a:pt x="210" y="84"/>
                      </a:lnTo>
                      <a:lnTo>
                        <a:pt x="210" y="84"/>
                      </a:lnTo>
                      <a:lnTo>
                        <a:pt x="210" y="84"/>
                      </a:lnTo>
                      <a:lnTo>
                        <a:pt x="210" y="84"/>
                      </a:lnTo>
                      <a:lnTo>
                        <a:pt x="210" y="84"/>
                      </a:lnTo>
                      <a:lnTo>
                        <a:pt x="210" y="84"/>
                      </a:lnTo>
                      <a:lnTo>
                        <a:pt x="210" y="82"/>
                      </a:lnTo>
                      <a:lnTo>
                        <a:pt x="210" y="82"/>
                      </a:lnTo>
                      <a:lnTo>
                        <a:pt x="210" y="80"/>
                      </a:lnTo>
                      <a:lnTo>
                        <a:pt x="210" y="80"/>
                      </a:lnTo>
                      <a:lnTo>
                        <a:pt x="210" y="80"/>
                      </a:lnTo>
                      <a:lnTo>
                        <a:pt x="212" y="80"/>
                      </a:lnTo>
                      <a:lnTo>
                        <a:pt x="212" y="80"/>
                      </a:lnTo>
                      <a:lnTo>
                        <a:pt x="212" y="80"/>
                      </a:lnTo>
                      <a:lnTo>
                        <a:pt x="214" y="80"/>
                      </a:lnTo>
                      <a:lnTo>
                        <a:pt x="214" y="82"/>
                      </a:lnTo>
                      <a:lnTo>
                        <a:pt x="214" y="82"/>
                      </a:lnTo>
                      <a:lnTo>
                        <a:pt x="214" y="82"/>
                      </a:lnTo>
                      <a:lnTo>
                        <a:pt x="214" y="82"/>
                      </a:lnTo>
                      <a:lnTo>
                        <a:pt x="214" y="82"/>
                      </a:lnTo>
                      <a:lnTo>
                        <a:pt x="214" y="82"/>
                      </a:lnTo>
                      <a:lnTo>
                        <a:pt x="214" y="80"/>
                      </a:lnTo>
                      <a:lnTo>
                        <a:pt x="214" y="80"/>
                      </a:lnTo>
                      <a:lnTo>
                        <a:pt x="216" y="80"/>
                      </a:lnTo>
                      <a:lnTo>
                        <a:pt x="216" y="82"/>
                      </a:lnTo>
                      <a:lnTo>
                        <a:pt x="216" y="82"/>
                      </a:lnTo>
                      <a:lnTo>
                        <a:pt x="216" y="82"/>
                      </a:lnTo>
                      <a:lnTo>
                        <a:pt x="216" y="82"/>
                      </a:lnTo>
                      <a:lnTo>
                        <a:pt x="216" y="80"/>
                      </a:lnTo>
                      <a:lnTo>
                        <a:pt x="216" y="80"/>
                      </a:lnTo>
                      <a:lnTo>
                        <a:pt x="218" y="80"/>
                      </a:lnTo>
                      <a:lnTo>
                        <a:pt x="218" y="80"/>
                      </a:lnTo>
                      <a:lnTo>
                        <a:pt x="218" y="80"/>
                      </a:lnTo>
                      <a:lnTo>
                        <a:pt x="220" y="80"/>
                      </a:lnTo>
                      <a:lnTo>
                        <a:pt x="220" y="78"/>
                      </a:lnTo>
                      <a:lnTo>
                        <a:pt x="220" y="78"/>
                      </a:lnTo>
                      <a:lnTo>
                        <a:pt x="218" y="78"/>
                      </a:lnTo>
                      <a:lnTo>
                        <a:pt x="218" y="77"/>
                      </a:lnTo>
                      <a:lnTo>
                        <a:pt x="218" y="77"/>
                      </a:lnTo>
                      <a:lnTo>
                        <a:pt x="220" y="77"/>
                      </a:lnTo>
                      <a:lnTo>
                        <a:pt x="220" y="77"/>
                      </a:lnTo>
                      <a:lnTo>
                        <a:pt x="220" y="77"/>
                      </a:lnTo>
                      <a:lnTo>
                        <a:pt x="220" y="75"/>
                      </a:lnTo>
                      <a:lnTo>
                        <a:pt x="220" y="75"/>
                      </a:lnTo>
                      <a:lnTo>
                        <a:pt x="218" y="75"/>
                      </a:lnTo>
                      <a:lnTo>
                        <a:pt x="218" y="75"/>
                      </a:lnTo>
                      <a:lnTo>
                        <a:pt x="218" y="73"/>
                      </a:lnTo>
                      <a:lnTo>
                        <a:pt x="220" y="73"/>
                      </a:lnTo>
                      <a:lnTo>
                        <a:pt x="220" y="73"/>
                      </a:lnTo>
                      <a:lnTo>
                        <a:pt x="220" y="73"/>
                      </a:lnTo>
                      <a:lnTo>
                        <a:pt x="220" y="73"/>
                      </a:lnTo>
                      <a:lnTo>
                        <a:pt x="220" y="73"/>
                      </a:lnTo>
                      <a:lnTo>
                        <a:pt x="221" y="73"/>
                      </a:lnTo>
                      <a:lnTo>
                        <a:pt x="221" y="73"/>
                      </a:lnTo>
                      <a:lnTo>
                        <a:pt x="221" y="75"/>
                      </a:lnTo>
                      <a:lnTo>
                        <a:pt x="221" y="75"/>
                      </a:lnTo>
                      <a:lnTo>
                        <a:pt x="223" y="75"/>
                      </a:lnTo>
                      <a:lnTo>
                        <a:pt x="223" y="75"/>
                      </a:lnTo>
                      <a:lnTo>
                        <a:pt x="223" y="77"/>
                      </a:lnTo>
                      <a:lnTo>
                        <a:pt x="223" y="77"/>
                      </a:lnTo>
                      <a:lnTo>
                        <a:pt x="223" y="77"/>
                      </a:lnTo>
                      <a:lnTo>
                        <a:pt x="223" y="77"/>
                      </a:lnTo>
                      <a:lnTo>
                        <a:pt x="223" y="77"/>
                      </a:lnTo>
                      <a:lnTo>
                        <a:pt x="221" y="77"/>
                      </a:lnTo>
                      <a:lnTo>
                        <a:pt x="221" y="78"/>
                      </a:lnTo>
                      <a:lnTo>
                        <a:pt x="221" y="78"/>
                      </a:lnTo>
                      <a:lnTo>
                        <a:pt x="221" y="78"/>
                      </a:lnTo>
                      <a:lnTo>
                        <a:pt x="221" y="78"/>
                      </a:lnTo>
                      <a:lnTo>
                        <a:pt x="221" y="80"/>
                      </a:lnTo>
                      <a:lnTo>
                        <a:pt x="223" y="80"/>
                      </a:lnTo>
                      <a:lnTo>
                        <a:pt x="223" y="80"/>
                      </a:lnTo>
                      <a:lnTo>
                        <a:pt x="223" y="80"/>
                      </a:lnTo>
                      <a:lnTo>
                        <a:pt x="223" y="82"/>
                      </a:lnTo>
                      <a:lnTo>
                        <a:pt x="225" y="82"/>
                      </a:lnTo>
                      <a:lnTo>
                        <a:pt x="225" y="82"/>
                      </a:lnTo>
                      <a:lnTo>
                        <a:pt x="225" y="82"/>
                      </a:lnTo>
                      <a:lnTo>
                        <a:pt x="225" y="80"/>
                      </a:lnTo>
                      <a:lnTo>
                        <a:pt x="225" y="80"/>
                      </a:lnTo>
                      <a:lnTo>
                        <a:pt x="225" y="80"/>
                      </a:lnTo>
                      <a:lnTo>
                        <a:pt x="225" y="80"/>
                      </a:lnTo>
                      <a:lnTo>
                        <a:pt x="225" y="78"/>
                      </a:lnTo>
                      <a:lnTo>
                        <a:pt x="225" y="78"/>
                      </a:lnTo>
                      <a:lnTo>
                        <a:pt x="225" y="77"/>
                      </a:lnTo>
                      <a:lnTo>
                        <a:pt x="225" y="77"/>
                      </a:lnTo>
                      <a:lnTo>
                        <a:pt x="225" y="77"/>
                      </a:lnTo>
                      <a:lnTo>
                        <a:pt x="225" y="77"/>
                      </a:lnTo>
                      <a:lnTo>
                        <a:pt x="225" y="77"/>
                      </a:lnTo>
                      <a:lnTo>
                        <a:pt x="227" y="77"/>
                      </a:lnTo>
                      <a:lnTo>
                        <a:pt x="227" y="75"/>
                      </a:lnTo>
                      <a:lnTo>
                        <a:pt x="227" y="75"/>
                      </a:lnTo>
                      <a:lnTo>
                        <a:pt x="227" y="77"/>
                      </a:lnTo>
                      <a:lnTo>
                        <a:pt x="227" y="77"/>
                      </a:lnTo>
                      <a:lnTo>
                        <a:pt x="227" y="75"/>
                      </a:lnTo>
                      <a:lnTo>
                        <a:pt x="227" y="75"/>
                      </a:lnTo>
                      <a:lnTo>
                        <a:pt x="227" y="75"/>
                      </a:lnTo>
                      <a:lnTo>
                        <a:pt x="227" y="75"/>
                      </a:lnTo>
                      <a:lnTo>
                        <a:pt x="225" y="75"/>
                      </a:lnTo>
                      <a:lnTo>
                        <a:pt x="225" y="73"/>
                      </a:lnTo>
                      <a:lnTo>
                        <a:pt x="225" y="73"/>
                      </a:lnTo>
                      <a:lnTo>
                        <a:pt x="225" y="73"/>
                      </a:lnTo>
                      <a:lnTo>
                        <a:pt x="225" y="71"/>
                      </a:lnTo>
                      <a:lnTo>
                        <a:pt x="225" y="71"/>
                      </a:lnTo>
                      <a:lnTo>
                        <a:pt x="225" y="71"/>
                      </a:lnTo>
                      <a:lnTo>
                        <a:pt x="225" y="69"/>
                      </a:lnTo>
                      <a:lnTo>
                        <a:pt x="227" y="69"/>
                      </a:lnTo>
                      <a:lnTo>
                        <a:pt x="227" y="69"/>
                      </a:lnTo>
                      <a:lnTo>
                        <a:pt x="227" y="69"/>
                      </a:lnTo>
                      <a:lnTo>
                        <a:pt x="227" y="69"/>
                      </a:lnTo>
                      <a:lnTo>
                        <a:pt x="229" y="69"/>
                      </a:lnTo>
                      <a:lnTo>
                        <a:pt x="229" y="69"/>
                      </a:lnTo>
                      <a:lnTo>
                        <a:pt x="229" y="69"/>
                      </a:lnTo>
                      <a:lnTo>
                        <a:pt x="229" y="71"/>
                      </a:lnTo>
                      <a:lnTo>
                        <a:pt x="231" y="71"/>
                      </a:lnTo>
                      <a:lnTo>
                        <a:pt x="231" y="69"/>
                      </a:lnTo>
                      <a:lnTo>
                        <a:pt x="231" y="69"/>
                      </a:lnTo>
                      <a:lnTo>
                        <a:pt x="231" y="69"/>
                      </a:lnTo>
                      <a:lnTo>
                        <a:pt x="231" y="71"/>
                      </a:lnTo>
                      <a:lnTo>
                        <a:pt x="233" y="71"/>
                      </a:lnTo>
                      <a:lnTo>
                        <a:pt x="233" y="71"/>
                      </a:lnTo>
                      <a:lnTo>
                        <a:pt x="233" y="71"/>
                      </a:lnTo>
                      <a:lnTo>
                        <a:pt x="235" y="71"/>
                      </a:lnTo>
                      <a:lnTo>
                        <a:pt x="235" y="69"/>
                      </a:lnTo>
                      <a:lnTo>
                        <a:pt x="235" y="69"/>
                      </a:lnTo>
                      <a:lnTo>
                        <a:pt x="235" y="69"/>
                      </a:lnTo>
                      <a:lnTo>
                        <a:pt x="235" y="69"/>
                      </a:lnTo>
                      <a:lnTo>
                        <a:pt x="237" y="69"/>
                      </a:lnTo>
                      <a:lnTo>
                        <a:pt x="237" y="67"/>
                      </a:lnTo>
                      <a:lnTo>
                        <a:pt x="237" y="67"/>
                      </a:lnTo>
                      <a:lnTo>
                        <a:pt x="237" y="69"/>
                      </a:lnTo>
                      <a:lnTo>
                        <a:pt x="237" y="69"/>
                      </a:lnTo>
                      <a:lnTo>
                        <a:pt x="237" y="69"/>
                      </a:lnTo>
                      <a:lnTo>
                        <a:pt x="237" y="69"/>
                      </a:lnTo>
                      <a:lnTo>
                        <a:pt x="239" y="69"/>
                      </a:lnTo>
                      <a:lnTo>
                        <a:pt x="239" y="71"/>
                      </a:lnTo>
                      <a:lnTo>
                        <a:pt x="239" y="71"/>
                      </a:lnTo>
                      <a:lnTo>
                        <a:pt x="239" y="71"/>
                      </a:lnTo>
                      <a:lnTo>
                        <a:pt x="239" y="69"/>
                      </a:lnTo>
                      <a:lnTo>
                        <a:pt x="239" y="69"/>
                      </a:lnTo>
                      <a:lnTo>
                        <a:pt x="239" y="69"/>
                      </a:lnTo>
                      <a:lnTo>
                        <a:pt x="239" y="69"/>
                      </a:lnTo>
                      <a:lnTo>
                        <a:pt x="239" y="69"/>
                      </a:lnTo>
                      <a:lnTo>
                        <a:pt x="239" y="67"/>
                      </a:lnTo>
                      <a:lnTo>
                        <a:pt x="239" y="67"/>
                      </a:lnTo>
                      <a:lnTo>
                        <a:pt x="239" y="67"/>
                      </a:lnTo>
                      <a:lnTo>
                        <a:pt x="239" y="67"/>
                      </a:lnTo>
                      <a:lnTo>
                        <a:pt x="241" y="67"/>
                      </a:lnTo>
                      <a:lnTo>
                        <a:pt x="241" y="67"/>
                      </a:lnTo>
                      <a:lnTo>
                        <a:pt x="241" y="65"/>
                      </a:lnTo>
                      <a:lnTo>
                        <a:pt x="243" y="65"/>
                      </a:lnTo>
                      <a:lnTo>
                        <a:pt x="243" y="65"/>
                      </a:lnTo>
                      <a:lnTo>
                        <a:pt x="243" y="65"/>
                      </a:lnTo>
                      <a:lnTo>
                        <a:pt x="243" y="67"/>
                      </a:lnTo>
                      <a:lnTo>
                        <a:pt x="244" y="67"/>
                      </a:lnTo>
                      <a:lnTo>
                        <a:pt x="244" y="67"/>
                      </a:lnTo>
                      <a:lnTo>
                        <a:pt x="244" y="67"/>
                      </a:lnTo>
                      <a:lnTo>
                        <a:pt x="244" y="69"/>
                      </a:lnTo>
                      <a:lnTo>
                        <a:pt x="244" y="69"/>
                      </a:lnTo>
                      <a:lnTo>
                        <a:pt x="246" y="69"/>
                      </a:lnTo>
                      <a:lnTo>
                        <a:pt x="246" y="69"/>
                      </a:lnTo>
                      <a:lnTo>
                        <a:pt x="246" y="69"/>
                      </a:lnTo>
                      <a:lnTo>
                        <a:pt x="246" y="69"/>
                      </a:lnTo>
                      <a:lnTo>
                        <a:pt x="246" y="69"/>
                      </a:lnTo>
                      <a:lnTo>
                        <a:pt x="248" y="69"/>
                      </a:lnTo>
                      <a:lnTo>
                        <a:pt x="248" y="69"/>
                      </a:lnTo>
                      <a:lnTo>
                        <a:pt x="248" y="69"/>
                      </a:lnTo>
                      <a:lnTo>
                        <a:pt x="250" y="69"/>
                      </a:lnTo>
                      <a:lnTo>
                        <a:pt x="250" y="69"/>
                      </a:lnTo>
                      <a:lnTo>
                        <a:pt x="250" y="69"/>
                      </a:lnTo>
                      <a:lnTo>
                        <a:pt x="252" y="69"/>
                      </a:lnTo>
                      <a:lnTo>
                        <a:pt x="252" y="71"/>
                      </a:lnTo>
                      <a:lnTo>
                        <a:pt x="252" y="71"/>
                      </a:lnTo>
                      <a:lnTo>
                        <a:pt x="252" y="71"/>
                      </a:lnTo>
                      <a:lnTo>
                        <a:pt x="252" y="73"/>
                      </a:lnTo>
                      <a:lnTo>
                        <a:pt x="252" y="73"/>
                      </a:lnTo>
                      <a:lnTo>
                        <a:pt x="252" y="73"/>
                      </a:lnTo>
                      <a:lnTo>
                        <a:pt x="254" y="73"/>
                      </a:lnTo>
                      <a:lnTo>
                        <a:pt x="254" y="75"/>
                      </a:lnTo>
                      <a:lnTo>
                        <a:pt x="254" y="75"/>
                      </a:lnTo>
                      <a:lnTo>
                        <a:pt x="254" y="75"/>
                      </a:lnTo>
                      <a:lnTo>
                        <a:pt x="254" y="75"/>
                      </a:lnTo>
                      <a:lnTo>
                        <a:pt x="256" y="75"/>
                      </a:lnTo>
                      <a:lnTo>
                        <a:pt x="256" y="77"/>
                      </a:lnTo>
                      <a:lnTo>
                        <a:pt x="256" y="77"/>
                      </a:lnTo>
                      <a:lnTo>
                        <a:pt x="256" y="77"/>
                      </a:lnTo>
                      <a:lnTo>
                        <a:pt x="256" y="77"/>
                      </a:lnTo>
                      <a:lnTo>
                        <a:pt x="258" y="77"/>
                      </a:lnTo>
                      <a:lnTo>
                        <a:pt x="258" y="78"/>
                      </a:lnTo>
                      <a:lnTo>
                        <a:pt x="258" y="78"/>
                      </a:lnTo>
                      <a:lnTo>
                        <a:pt x="258" y="78"/>
                      </a:lnTo>
                      <a:lnTo>
                        <a:pt x="258" y="78"/>
                      </a:lnTo>
                      <a:lnTo>
                        <a:pt x="258" y="80"/>
                      </a:lnTo>
                      <a:lnTo>
                        <a:pt x="258" y="80"/>
                      </a:lnTo>
                      <a:lnTo>
                        <a:pt x="260" y="80"/>
                      </a:lnTo>
                      <a:lnTo>
                        <a:pt x="260" y="82"/>
                      </a:lnTo>
                      <a:lnTo>
                        <a:pt x="260" y="82"/>
                      </a:lnTo>
                      <a:lnTo>
                        <a:pt x="260" y="82"/>
                      </a:lnTo>
                      <a:lnTo>
                        <a:pt x="260" y="82"/>
                      </a:lnTo>
                      <a:lnTo>
                        <a:pt x="262" y="82"/>
                      </a:lnTo>
                      <a:lnTo>
                        <a:pt x="262" y="84"/>
                      </a:lnTo>
                      <a:lnTo>
                        <a:pt x="262" y="84"/>
                      </a:lnTo>
                      <a:lnTo>
                        <a:pt x="262" y="84"/>
                      </a:lnTo>
                      <a:lnTo>
                        <a:pt x="264" y="84"/>
                      </a:lnTo>
                      <a:lnTo>
                        <a:pt x="264" y="84"/>
                      </a:lnTo>
                      <a:lnTo>
                        <a:pt x="264" y="84"/>
                      </a:lnTo>
                      <a:lnTo>
                        <a:pt x="264" y="84"/>
                      </a:lnTo>
                      <a:lnTo>
                        <a:pt x="264" y="86"/>
                      </a:lnTo>
                      <a:lnTo>
                        <a:pt x="266" y="86"/>
                      </a:lnTo>
                      <a:lnTo>
                        <a:pt x="266" y="86"/>
                      </a:lnTo>
                      <a:lnTo>
                        <a:pt x="266" y="88"/>
                      </a:lnTo>
                      <a:lnTo>
                        <a:pt x="264" y="88"/>
                      </a:lnTo>
                      <a:lnTo>
                        <a:pt x="264" y="88"/>
                      </a:lnTo>
                      <a:lnTo>
                        <a:pt x="264" y="90"/>
                      </a:lnTo>
                      <a:lnTo>
                        <a:pt x="264" y="90"/>
                      </a:lnTo>
                      <a:lnTo>
                        <a:pt x="264" y="90"/>
                      </a:lnTo>
                      <a:lnTo>
                        <a:pt x="264" y="90"/>
                      </a:lnTo>
                      <a:lnTo>
                        <a:pt x="264" y="92"/>
                      </a:lnTo>
                      <a:lnTo>
                        <a:pt x="264" y="92"/>
                      </a:lnTo>
                      <a:lnTo>
                        <a:pt x="264" y="94"/>
                      </a:lnTo>
                      <a:lnTo>
                        <a:pt x="264" y="94"/>
                      </a:lnTo>
                      <a:lnTo>
                        <a:pt x="264" y="94"/>
                      </a:lnTo>
                      <a:lnTo>
                        <a:pt x="264" y="92"/>
                      </a:lnTo>
                      <a:lnTo>
                        <a:pt x="264" y="92"/>
                      </a:lnTo>
                      <a:lnTo>
                        <a:pt x="266" y="92"/>
                      </a:lnTo>
                      <a:lnTo>
                        <a:pt x="266" y="92"/>
                      </a:lnTo>
                      <a:lnTo>
                        <a:pt x="266" y="90"/>
                      </a:lnTo>
                      <a:lnTo>
                        <a:pt x="266" y="90"/>
                      </a:lnTo>
                      <a:lnTo>
                        <a:pt x="266" y="90"/>
                      </a:lnTo>
                      <a:lnTo>
                        <a:pt x="267" y="90"/>
                      </a:lnTo>
                      <a:lnTo>
                        <a:pt x="267" y="88"/>
                      </a:lnTo>
                      <a:lnTo>
                        <a:pt x="267" y="88"/>
                      </a:lnTo>
                      <a:lnTo>
                        <a:pt x="267" y="88"/>
                      </a:lnTo>
                      <a:lnTo>
                        <a:pt x="269" y="88"/>
                      </a:lnTo>
                      <a:lnTo>
                        <a:pt x="269" y="86"/>
                      </a:lnTo>
                      <a:lnTo>
                        <a:pt x="269" y="86"/>
                      </a:lnTo>
                      <a:lnTo>
                        <a:pt x="269" y="86"/>
                      </a:lnTo>
                      <a:lnTo>
                        <a:pt x="271" y="86"/>
                      </a:lnTo>
                      <a:lnTo>
                        <a:pt x="271" y="86"/>
                      </a:lnTo>
                      <a:lnTo>
                        <a:pt x="271" y="86"/>
                      </a:lnTo>
                      <a:lnTo>
                        <a:pt x="273" y="86"/>
                      </a:lnTo>
                      <a:lnTo>
                        <a:pt x="273" y="86"/>
                      </a:lnTo>
                      <a:lnTo>
                        <a:pt x="273" y="88"/>
                      </a:lnTo>
                      <a:lnTo>
                        <a:pt x="273" y="88"/>
                      </a:lnTo>
                      <a:lnTo>
                        <a:pt x="273" y="88"/>
                      </a:lnTo>
                      <a:lnTo>
                        <a:pt x="273" y="88"/>
                      </a:lnTo>
                      <a:lnTo>
                        <a:pt x="275" y="88"/>
                      </a:lnTo>
                      <a:lnTo>
                        <a:pt x="275" y="88"/>
                      </a:lnTo>
                      <a:lnTo>
                        <a:pt x="275" y="88"/>
                      </a:lnTo>
                      <a:lnTo>
                        <a:pt x="277" y="88"/>
                      </a:lnTo>
                      <a:lnTo>
                        <a:pt x="277" y="88"/>
                      </a:lnTo>
                      <a:lnTo>
                        <a:pt x="277" y="90"/>
                      </a:lnTo>
                      <a:lnTo>
                        <a:pt x="279" y="90"/>
                      </a:lnTo>
                      <a:lnTo>
                        <a:pt x="279" y="90"/>
                      </a:lnTo>
                      <a:lnTo>
                        <a:pt x="279" y="90"/>
                      </a:lnTo>
                      <a:lnTo>
                        <a:pt x="281" y="90"/>
                      </a:lnTo>
                      <a:lnTo>
                        <a:pt x="281" y="90"/>
                      </a:lnTo>
                      <a:lnTo>
                        <a:pt x="281" y="90"/>
                      </a:lnTo>
                      <a:lnTo>
                        <a:pt x="281" y="92"/>
                      </a:lnTo>
                      <a:lnTo>
                        <a:pt x="281" y="92"/>
                      </a:lnTo>
                      <a:lnTo>
                        <a:pt x="281" y="90"/>
                      </a:lnTo>
                      <a:lnTo>
                        <a:pt x="281" y="90"/>
                      </a:lnTo>
                      <a:lnTo>
                        <a:pt x="281" y="88"/>
                      </a:lnTo>
                      <a:lnTo>
                        <a:pt x="283" y="88"/>
                      </a:lnTo>
                      <a:lnTo>
                        <a:pt x="283" y="88"/>
                      </a:lnTo>
                      <a:lnTo>
                        <a:pt x="285" y="88"/>
                      </a:lnTo>
                      <a:lnTo>
                        <a:pt x="285" y="88"/>
                      </a:lnTo>
                      <a:lnTo>
                        <a:pt x="285" y="90"/>
                      </a:lnTo>
                      <a:lnTo>
                        <a:pt x="285" y="90"/>
                      </a:lnTo>
                      <a:lnTo>
                        <a:pt x="285" y="90"/>
                      </a:lnTo>
                      <a:lnTo>
                        <a:pt x="287" y="90"/>
                      </a:lnTo>
                      <a:lnTo>
                        <a:pt x="287" y="90"/>
                      </a:lnTo>
                      <a:lnTo>
                        <a:pt x="287" y="90"/>
                      </a:lnTo>
                      <a:lnTo>
                        <a:pt x="287" y="88"/>
                      </a:lnTo>
                      <a:lnTo>
                        <a:pt x="287" y="88"/>
                      </a:lnTo>
                      <a:lnTo>
                        <a:pt x="287" y="88"/>
                      </a:lnTo>
                      <a:lnTo>
                        <a:pt x="287" y="86"/>
                      </a:lnTo>
                      <a:lnTo>
                        <a:pt x="287" y="86"/>
                      </a:lnTo>
                      <a:lnTo>
                        <a:pt x="287" y="86"/>
                      </a:lnTo>
                      <a:lnTo>
                        <a:pt x="287" y="88"/>
                      </a:lnTo>
                      <a:lnTo>
                        <a:pt x="288" y="88"/>
                      </a:lnTo>
                      <a:lnTo>
                        <a:pt x="288" y="88"/>
                      </a:lnTo>
                      <a:lnTo>
                        <a:pt x="288" y="86"/>
                      </a:lnTo>
                      <a:lnTo>
                        <a:pt x="288" y="86"/>
                      </a:lnTo>
                      <a:lnTo>
                        <a:pt x="288" y="86"/>
                      </a:lnTo>
                      <a:lnTo>
                        <a:pt x="288" y="84"/>
                      </a:lnTo>
                      <a:lnTo>
                        <a:pt x="287" y="84"/>
                      </a:lnTo>
                      <a:lnTo>
                        <a:pt x="287" y="84"/>
                      </a:lnTo>
                      <a:lnTo>
                        <a:pt x="287" y="84"/>
                      </a:lnTo>
                      <a:lnTo>
                        <a:pt x="287" y="84"/>
                      </a:lnTo>
                      <a:lnTo>
                        <a:pt x="287" y="82"/>
                      </a:lnTo>
                      <a:lnTo>
                        <a:pt x="287" y="82"/>
                      </a:lnTo>
                      <a:lnTo>
                        <a:pt x="285" y="82"/>
                      </a:lnTo>
                      <a:lnTo>
                        <a:pt x="285" y="82"/>
                      </a:lnTo>
                      <a:lnTo>
                        <a:pt x="285" y="80"/>
                      </a:lnTo>
                      <a:lnTo>
                        <a:pt x="285" y="80"/>
                      </a:lnTo>
                      <a:lnTo>
                        <a:pt x="285" y="80"/>
                      </a:lnTo>
                      <a:lnTo>
                        <a:pt x="285" y="80"/>
                      </a:lnTo>
                      <a:lnTo>
                        <a:pt x="285" y="78"/>
                      </a:lnTo>
                      <a:lnTo>
                        <a:pt x="285" y="78"/>
                      </a:lnTo>
                      <a:lnTo>
                        <a:pt x="285" y="77"/>
                      </a:lnTo>
                      <a:lnTo>
                        <a:pt x="285" y="77"/>
                      </a:lnTo>
                      <a:lnTo>
                        <a:pt x="285" y="77"/>
                      </a:lnTo>
                      <a:lnTo>
                        <a:pt x="285" y="77"/>
                      </a:lnTo>
                      <a:lnTo>
                        <a:pt x="285" y="77"/>
                      </a:lnTo>
                      <a:lnTo>
                        <a:pt x="285" y="75"/>
                      </a:lnTo>
                      <a:lnTo>
                        <a:pt x="287" y="75"/>
                      </a:lnTo>
                      <a:lnTo>
                        <a:pt x="287" y="75"/>
                      </a:lnTo>
                      <a:lnTo>
                        <a:pt x="287" y="73"/>
                      </a:lnTo>
                      <a:lnTo>
                        <a:pt x="287" y="73"/>
                      </a:lnTo>
                      <a:lnTo>
                        <a:pt x="287" y="73"/>
                      </a:lnTo>
                      <a:lnTo>
                        <a:pt x="287" y="73"/>
                      </a:lnTo>
                      <a:lnTo>
                        <a:pt x="288" y="73"/>
                      </a:lnTo>
                      <a:lnTo>
                        <a:pt x="288" y="71"/>
                      </a:lnTo>
                      <a:lnTo>
                        <a:pt x="288" y="71"/>
                      </a:lnTo>
                      <a:lnTo>
                        <a:pt x="290" y="71"/>
                      </a:lnTo>
                      <a:lnTo>
                        <a:pt x="290" y="71"/>
                      </a:lnTo>
                      <a:lnTo>
                        <a:pt x="290" y="71"/>
                      </a:lnTo>
                      <a:lnTo>
                        <a:pt x="290" y="69"/>
                      </a:lnTo>
                      <a:lnTo>
                        <a:pt x="290" y="69"/>
                      </a:lnTo>
                      <a:lnTo>
                        <a:pt x="290" y="69"/>
                      </a:lnTo>
                      <a:lnTo>
                        <a:pt x="290" y="67"/>
                      </a:lnTo>
                      <a:lnTo>
                        <a:pt x="290" y="67"/>
                      </a:lnTo>
                      <a:lnTo>
                        <a:pt x="290" y="67"/>
                      </a:lnTo>
                      <a:lnTo>
                        <a:pt x="290" y="65"/>
                      </a:lnTo>
                      <a:lnTo>
                        <a:pt x="290" y="65"/>
                      </a:lnTo>
                      <a:lnTo>
                        <a:pt x="290" y="63"/>
                      </a:lnTo>
                      <a:lnTo>
                        <a:pt x="292" y="63"/>
                      </a:lnTo>
                      <a:lnTo>
                        <a:pt x="292" y="63"/>
                      </a:lnTo>
                      <a:lnTo>
                        <a:pt x="292" y="61"/>
                      </a:lnTo>
                      <a:lnTo>
                        <a:pt x="292" y="61"/>
                      </a:lnTo>
                      <a:lnTo>
                        <a:pt x="292" y="61"/>
                      </a:lnTo>
                      <a:lnTo>
                        <a:pt x="292" y="61"/>
                      </a:lnTo>
                      <a:lnTo>
                        <a:pt x="292" y="61"/>
                      </a:lnTo>
                      <a:lnTo>
                        <a:pt x="292" y="59"/>
                      </a:lnTo>
                      <a:lnTo>
                        <a:pt x="294" y="59"/>
                      </a:lnTo>
                      <a:lnTo>
                        <a:pt x="294" y="61"/>
                      </a:lnTo>
                      <a:lnTo>
                        <a:pt x="294" y="61"/>
                      </a:lnTo>
                      <a:lnTo>
                        <a:pt x="294" y="61"/>
                      </a:lnTo>
                      <a:lnTo>
                        <a:pt x="296" y="61"/>
                      </a:lnTo>
                      <a:lnTo>
                        <a:pt x="296" y="61"/>
                      </a:lnTo>
                      <a:lnTo>
                        <a:pt x="296" y="61"/>
                      </a:lnTo>
                      <a:lnTo>
                        <a:pt x="296" y="61"/>
                      </a:lnTo>
                      <a:lnTo>
                        <a:pt x="296" y="59"/>
                      </a:lnTo>
                      <a:lnTo>
                        <a:pt x="298" y="59"/>
                      </a:lnTo>
                      <a:lnTo>
                        <a:pt x="298" y="59"/>
                      </a:lnTo>
                      <a:lnTo>
                        <a:pt x="298" y="59"/>
                      </a:lnTo>
                      <a:lnTo>
                        <a:pt x="298" y="57"/>
                      </a:lnTo>
                      <a:lnTo>
                        <a:pt x="300" y="57"/>
                      </a:lnTo>
                      <a:lnTo>
                        <a:pt x="300" y="57"/>
                      </a:lnTo>
                      <a:lnTo>
                        <a:pt x="300" y="55"/>
                      </a:lnTo>
                      <a:lnTo>
                        <a:pt x="298" y="55"/>
                      </a:lnTo>
                      <a:lnTo>
                        <a:pt x="298" y="55"/>
                      </a:lnTo>
                      <a:lnTo>
                        <a:pt x="298" y="55"/>
                      </a:lnTo>
                      <a:lnTo>
                        <a:pt x="298" y="55"/>
                      </a:lnTo>
                      <a:lnTo>
                        <a:pt x="296" y="55"/>
                      </a:lnTo>
                      <a:lnTo>
                        <a:pt x="296" y="55"/>
                      </a:lnTo>
                      <a:lnTo>
                        <a:pt x="296" y="55"/>
                      </a:lnTo>
                      <a:lnTo>
                        <a:pt x="296" y="55"/>
                      </a:lnTo>
                      <a:lnTo>
                        <a:pt x="296" y="54"/>
                      </a:lnTo>
                      <a:lnTo>
                        <a:pt x="296" y="54"/>
                      </a:lnTo>
                      <a:lnTo>
                        <a:pt x="296" y="54"/>
                      </a:lnTo>
                      <a:lnTo>
                        <a:pt x="296" y="54"/>
                      </a:lnTo>
                      <a:lnTo>
                        <a:pt x="296" y="54"/>
                      </a:lnTo>
                      <a:lnTo>
                        <a:pt x="296" y="54"/>
                      </a:lnTo>
                      <a:lnTo>
                        <a:pt x="296" y="54"/>
                      </a:lnTo>
                      <a:lnTo>
                        <a:pt x="296" y="52"/>
                      </a:lnTo>
                      <a:lnTo>
                        <a:pt x="298" y="52"/>
                      </a:lnTo>
                      <a:lnTo>
                        <a:pt x="298" y="52"/>
                      </a:lnTo>
                      <a:lnTo>
                        <a:pt x="298" y="50"/>
                      </a:lnTo>
                      <a:lnTo>
                        <a:pt x="298" y="50"/>
                      </a:lnTo>
                      <a:lnTo>
                        <a:pt x="298" y="50"/>
                      </a:lnTo>
                      <a:lnTo>
                        <a:pt x="298" y="48"/>
                      </a:lnTo>
                      <a:lnTo>
                        <a:pt x="300" y="48"/>
                      </a:lnTo>
                      <a:lnTo>
                        <a:pt x="300" y="50"/>
                      </a:lnTo>
                      <a:lnTo>
                        <a:pt x="300" y="50"/>
                      </a:lnTo>
                      <a:lnTo>
                        <a:pt x="300" y="50"/>
                      </a:lnTo>
                      <a:lnTo>
                        <a:pt x="300" y="48"/>
                      </a:lnTo>
                      <a:lnTo>
                        <a:pt x="302" y="48"/>
                      </a:lnTo>
                      <a:lnTo>
                        <a:pt x="302" y="48"/>
                      </a:lnTo>
                      <a:lnTo>
                        <a:pt x="302" y="46"/>
                      </a:lnTo>
                      <a:lnTo>
                        <a:pt x="302" y="46"/>
                      </a:lnTo>
                      <a:lnTo>
                        <a:pt x="302" y="46"/>
                      </a:lnTo>
                      <a:lnTo>
                        <a:pt x="302" y="44"/>
                      </a:lnTo>
                      <a:lnTo>
                        <a:pt x="302" y="44"/>
                      </a:lnTo>
                      <a:lnTo>
                        <a:pt x="302" y="42"/>
                      </a:lnTo>
                      <a:lnTo>
                        <a:pt x="302" y="42"/>
                      </a:lnTo>
                      <a:lnTo>
                        <a:pt x="302" y="42"/>
                      </a:lnTo>
                      <a:lnTo>
                        <a:pt x="302" y="42"/>
                      </a:lnTo>
                      <a:lnTo>
                        <a:pt x="304" y="42"/>
                      </a:lnTo>
                      <a:lnTo>
                        <a:pt x="304" y="42"/>
                      </a:lnTo>
                      <a:lnTo>
                        <a:pt x="306" y="42"/>
                      </a:lnTo>
                      <a:lnTo>
                        <a:pt x="306" y="40"/>
                      </a:lnTo>
                      <a:lnTo>
                        <a:pt x="306" y="40"/>
                      </a:lnTo>
                      <a:lnTo>
                        <a:pt x="306" y="38"/>
                      </a:lnTo>
                      <a:lnTo>
                        <a:pt x="306" y="38"/>
                      </a:lnTo>
                      <a:lnTo>
                        <a:pt x="306" y="38"/>
                      </a:lnTo>
                      <a:lnTo>
                        <a:pt x="306" y="38"/>
                      </a:lnTo>
                      <a:lnTo>
                        <a:pt x="308" y="38"/>
                      </a:lnTo>
                      <a:lnTo>
                        <a:pt x="308" y="38"/>
                      </a:lnTo>
                      <a:lnTo>
                        <a:pt x="308" y="38"/>
                      </a:lnTo>
                      <a:lnTo>
                        <a:pt x="308" y="38"/>
                      </a:lnTo>
                      <a:lnTo>
                        <a:pt x="310" y="38"/>
                      </a:lnTo>
                      <a:lnTo>
                        <a:pt x="310" y="38"/>
                      </a:lnTo>
                      <a:lnTo>
                        <a:pt x="310" y="38"/>
                      </a:lnTo>
                      <a:lnTo>
                        <a:pt x="310" y="36"/>
                      </a:lnTo>
                      <a:lnTo>
                        <a:pt x="311" y="36"/>
                      </a:lnTo>
                      <a:lnTo>
                        <a:pt x="311" y="36"/>
                      </a:lnTo>
                      <a:lnTo>
                        <a:pt x="311" y="36"/>
                      </a:lnTo>
                      <a:lnTo>
                        <a:pt x="311" y="36"/>
                      </a:lnTo>
                      <a:lnTo>
                        <a:pt x="311" y="36"/>
                      </a:lnTo>
                      <a:lnTo>
                        <a:pt x="313" y="36"/>
                      </a:lnTo>
                      <a:lnTo>
                        <a:pt x="313" y="36"/>
                      </a:lnTo>
                      <a:lnTo>
                        <a:pt x="313" y="36"/>
                      </a:lnTo>
                      <a:lnTo>
                        <a:pt x="313" y="34"/>
                      </a:lnTo>
                      <a:lnTo>
                        <a:pt x="311" y="34"/>
                      </a:lnTo>
                      <a:lnTo>
                        <a:pt x="311" y="34"/>
                      </a:lnTo>
                      <a:lnTo>
                        <a:pt x="311" y="32"/>
                      </a:lnTo>
                      <a:lnTo>
                        <a:pt x="313" y="32"/>
                      </a:lnTo>
                      <a:lnTo>
                        <a:pt x="313" y="32"/>
                      </a:lnTo>
                      <a:lnTo>
                        <a:pt x="311" y="32"/>
                      </a:lnTo>
                      <a:lnTo>
                        <a:pt x="311" y="31"/>
                      </a:lnTo>
                      <a:lnTo>
                        <a:pt x="313" y="31"/>
                      </a:lnTo>
                      <a:lnTo>
                        <a:pt x="313" y="31"/>
                      </a:lnTo>
                      <a:lnTo>
                        <a:pt x="313" y="31"/>
                      </a:lnTo>
                      <a:lnTo>
                        <a:pt x="313" y="31"/>
                      </a:lnTo>
                      <a:lnTo>
                        <a:pt x="315" y="31"/>
                      </a:lnTo>
                      <a:lnTo>
                        <a:pt x="315" y="31"/>
                      </a:lnTo>
                      <a:lnTo>
                        <a:pt x="315" y="31"/>
                      </a:lnTo>
                      <a:lnTo>
                        <a:pt x="315" y="32"/>
                      </a:lnTo>
                      <a:lnTo>
                        <a:pt x="315" y="32"/>
                      </a:lnTo>
                      <a:lnTo>
                        <a:pt x="313" y="32"/>
                      </a:lnTo>
                      <a:lnTo>
                        <a:pt x="313" y="32"/>
                      </a:lnTo>
                      <a:lnTo>
                        <a:pt x="315" y="32"/>
                      </a:lnTo>
                      <a:lnTo>
                        <a:pt x="315" y="34"/>
                      </a:lnTo>
                      <a:lnTo>
                        <a:pt x="315" y="34"/>
                      </a:lnTo>
                      <a:lnTo>
                        <a:pt x="317" y="34"/>
                      </a:lnTo>
                      <a:lnTo>
                        <a:pt x="317" y="32"/>
                      </a:lnTo>
                      <a:lnTo>
                        <a:pt x="317" y="32"/>
                      </a:lnTo>
                      <a:lnTo>
                        <a:pt x="317" y="32"/>
                      </a:lnTo>
                      <a:lnTo>
                        <a:pt x="317" y="31"/>
                      </a:lnTo>
                      <a:lnTo>
                        <a:pt x="317" y="31"/>
                      </a:lnTo>
                      <a:lnTo>
                        <a:pt x="319" y="31"/>
                      </a:lnTo>
                      <a:lnTo>
                        <a:pt x="319" y="32"/>
                      </a:lnTo>
                      <a:lnTo>
                        <a:pt x="319" y="32"/>
                      </a:lnTo>
                      <a:lnTo>
                        <a:pt x="319" y="32"/>
                      </a:lnTo>
                      <a:lnTo>
                        <a:pt x="319" y="32"/>
                      </a:lnTo>
                      <a:lnTo>
                        <a:pt x="319" y="34"/>
                      </a:lnTo>
                      <a:lnTo>
                        <a:pt x="319" y="34"/>
                      </a:lnTo>
                      <a:lnTo>
                        <a:pt x="319" y="34"/>
                      </a:lnTo>
                      <a:lnTo>
                        <a:pt x="319" y="36"/>
                      </a:lnTo>
                      <a:lnTo>
                        <a:pt x="319" y="36"/>
                      </a:lnTo>
                      <a:lnTo>
                        <a:pt x="321" y="36"/>
                      </a:lnTo>
                      <a:lnTo>
                        <a:pt x="321" y="36"/>
                      </a:lnTo>
                      <a:lnTo>
                        <a:pt x="323" y="36"/>
                      </a:lnTo>
                      <a:lnTo>
                        <a:pt x="323" y="36"/>
                      </a:lnTo>
                      <a:lnTo>
                        <a:pt x="323" y="36"/>
                      </a:lnTo>
                      <a:lnTo>
                        <a:pt x="325" y="36"/>
                      </a:lnTo>
                      <a:lnTo>
                        <a:pt x="325" y="36"/>
                      </a:lnTo>
                      <a:lnTo>
                        <a:pt x="325" y="36"/>
                      </a:lnTo>
                      <a:lnTo>
                        <a:pt x="327" y="36"/>
                      </a:lnTo>
                      <a:lnTo>
                        <a:pt x="327" y="34"/>
                      </a:lnTo>
                      <a:lnTo>
                        <a:pt x="327" y="34"/>
                      </a:lnTo>
                      <a:lnTo>
                        <a:pt x="329" y="34"/>
                      </a:lnTo>
                      <a:lnTo>
                        <a:pt x="329" y="34"/>
                      </a:lnTo>
                      <a:lnTo>
                        <a:pt x="329" y="36"/>
                      </a:lnTo>
                      <a:lnTo>
                        <a:pt x="329" y="36"/>
                      </a:lnTo>
                      <a:lnTo>
                        <a:pt x="331" y="36"/>
                      </a:lnTo>
                      <a:lnTo>
                        <a:pt x="331" y="36"/>
                      </a:lnTo>
                      <a:lnTo>
                        <a:pt x="332" y="36"/>
                      </a:lnTo>
                      <a:lnTo>
                        <a:pt x="332" y="36"/>
                      </a:lnTo>
                      <a:lnTo>
                        <a:pt x="332" y="34"/>
                      </a:lnTo>
                      <a:lnTo>
                        <a:pt x="332" y="34"/>
                      </a:lnTo>
                      <a:lnTo>
                        <a:pt x="332" y="34"/>
                      </a:lnTo>
                      <a:lnTo>
                        <a:pt x="334" y="34"/>
                      </a:lnTo>
                      <a:lnTo>
                        <a:pt x="334" y="34"/>
                      </a:lnTo>
                      <a:lnTo>
                        <a:pt x="334" y="34"/>
                      </a:lnTo>
                      <a:lnTo>
                        <a:pt x="336" y="34"/>
                      </a:lnTo>
                      <a:lnTo>
                        <a:pt x="336" y="32"/>
                      </a:lnTo>
                      <a:lnTo>
                        <a:pt x="336" y="32"/>
                      </a:lnTo>
                      <a:lnTo>
                        <a:pt x="336" y="31"/>
                      </a:lnTo>
                      <a:lnTo>
                        <a:pt x="336" y="31"/>
                      </a:lnTo>
                      <a:lnTo>
                        <a:pt x="338" y="31"/>
                      </a:lnTo>
                      <a:lnTo>
                        <a:pt x="338" y="32"/>
                      </a:lnTo>
                      <a:lnTo>
                        <a:pt x="338" y="32"/>
                      </a:lnTo>
                      <a:lnTo>
                        <a:pt x="338" y="32"/>
                      </a:lnTo>
                      <a:lnTo>
                        <a:pt x="338" y="32"/>
                      </a:lnTo>
                      <a:lnTo>
                        <a:pt x="338" y="32"/>
                      </a:lnTo>
                      <a:lnTo>
                        <a:pt x="340" y="32"/>
                      </a:lnTo>
                      <a:lnTo>
                        <a:pt x="340" y="32"/>
                      </a:lnTo>
                      <a:lnTo>
                        <a:pt x="340" y="31"/>
                      </a:lnTo>
                      <a:lnTo>
                        <a:pt x="340" y="31"/>
                      </a:lnTo>
                      <a:lnTo>
                        <a:pt x="340" y="29"/>
                      </a:lnTo>
                      <a:lnTo>
                        <a:pt x="340" y="29"/>
                      </a:lnTo>
                      <a:lnTo>
                        <a:pt x="340" y="29"/>
                      </a:lnTo>
                      <a:lnTo>
                        <a:pt x="340" y="29"/>
                      </a:lnTo>
                      <a:lnTo>
                        <a:pt x="340" y="27"/>
                      </a:lnTo>
                      <a:lnTo>
                        <a:pt x="340" y="27"/>
                      </a:lnTo>
                      <a:lnTo>
                        <a:pt x="340" y="27"/>
                      </a:lnTo>
                      <a:lnTo>
                        <a:pt x="340" y="27"/>
                      </a:lnTo>
                      <a:lnTo>
                        <a:pt x="340" y="25"/>
                      </a:lnTo>
                      <a:lnTo>
                        <a:pt x="338" y="25"/>
                      </a:lnTo>
                      <a:lnTo>
                        <a:pt x="338" y="25"/>
                      </a:lnTo>
                      <a:lnTo>
                        <a:pt x="338" y="25"/>
                      </a:lnTo>
                      <a:lnTo>
                        <a:pt x="338" y="23"/>
                      </a:lnTo>
                      <a:lnTo>
                        <a:pt x="338" y="23"/>
                      </a:lnTo>
                      <a:lnTo>
                        <a:pt x="338" y="23"/>
                      </a:lnTo>
                      <a:lnTo>
                        <a:pt x="338" y="21"/>
                      </a:lnTo>
                      <a:lnTo>
                        <a:pt x="338" y="21"/>
                      </a:lnTo>
                      <a:lnTo>
                        <a:pt x="338" y="21"/>
                      </a:lnTo>
                      <a:lnTo>
                        <a:pt x="338" y="21"/>
                      </a:lnTo>
                      <a:lnTo>
                        <a:pt x="338" y="21"/>
                      </a:lnTo>
                      <a:lnTo>
                        <a:pt x="338" y="21"/>
                      </a:lnTo>
                      <a:lnTo>
                        <a:pt x="338" y="21"/>
                      </a:lnTo>
                      <a:lnTo>
                        <a:pt x="338" y="19"/>
                      </a:lnTo>
                      <a:lnTo>
                        <a:pt x="336" y="19"/>
                      </a:lnTo>
                      <a:lnTo>
                        <a:pt x="336" y="19"/>
                      </a:lnTo>
                      <a:lnTo>
                        <a:pt x="336" y="21"/>
                      </a:lnTo>
                      <a:lnTo>
                        <a:pt x="336" y="21"/>
                      </a:lnTo>
                      <a:lnTo>
                        <a:pt x="336" y="21"/>
                      </a:lnTo>
                      <a:lnTo>
                        <a:pt x="336" y="21"/>
                      </a:lnTo>
                      <a:lnTo>
                        <a:pt x="336" y="21"/>
                      </a:lnTo>
                      <a:lnTo>
                        <a:pt x="336" y="23"/>
                      </a:lnTo>
                      <a:lnTo>
                        <a:pt x="334" y="23"/>
                      </a:lnTo>
                      <a:lnTo>
                        <a:pt x="334" y="21"/>
                      </a:lnTo>
                      <a:lnTo>
                        <a:pt x="334" y="21"/>
                      </a:lnTo>
                      <a:lnTo>
                        <a:pt x="334" y="21"/>
                      </a:lnTo>
                      <a:lnTo>
                        <a:pt x="334" y="21"/>
                      </a:lnTo>
                      <a:lnTo>
                        <a:pt x="334" y="21"/>
                      </a:lnTo>
                      <a:lnTo>
                        <a:pt x="332" y="21"/>
                      </a:lnTo>
                      <a:lnTo>
                        <a:pt x="332" y="21"/>
                      </a:lnTo>
                      <a:lnTo>
                        <a:pt x="334" y="21"/>
                      </a:lnTo>
                      <a:lnTo>
                        <a:pt x="334" y="21"/>
                      </a:lnTo>
                      <a:lnTo>
                        <a:pt x="334" y="23"/>
                      </a:lnTo>
                      <a:lnTo>
                        <a:pt x="332" y="23"/>
                      </a:lnTo>
                      <a:lnTo>
                        <a:pt x="332" y="23"/>
                      </a:lnTo>
                      <a:lnTo>
                        <a:pt x="332" y="23"/>
                      </a:lnTo>
                      <a:lnTo>
                        <a:pt x="332" y="23"/>
                      </a:lnTo>
                      <a:lnTo>
                        <a:pt x="332" y="23"/>
                      </a:lnTo>
                      <a:lnTo>
                        <a:pt x="332" y="21"/>
                      </a:lnTo>
                      <a:lnTo>
                        <a:pt x="332" y="21"/>
                      </a:lnTo>
                      <a:lnTo>
                        <a:pt x="331" y="21"/>
                      </a:lnTo>
                      <a:lnTo>
                        <a:pt x="331" y="21"/>
                      </a:lnTo>
                      <a:lnTo>
                        <a:pt x="331" y="21"/>
                      </a:lnTo>
                      <a:lnTo>
                        <a:pt x="329" y="21"/>
                      </a:lnTo>
                      <a:lnTo>
                        <a:pt x="329" y="21"/>
                      </a:lnTo>
                      <a:lnTo>
                        <a:pt x="329" y="19"/>
                      </a:lnTo>
                      <a:lnTo>
                        <a:pt x="329" y="19"/>
                      </a:lnTo>
                      <a:lnTo>
                        <a:pt x="329" y="19"/>
                      </a:lnTo>
                      <a:lnTo>
                        <a:pt x="329" y="19"/>
                      </a:lnTo>
                      <a:lnTo>
                        <a:pt x="329" y="17"/>
                      </a:lnTo>
                      <a:lnTo>
                        <a:pt x="329" y="17"/>
                      </a:lnTo>
                      <a:lnTo>
                        <a:pt x="329" y="17"/>
                      </a:lnTo>
                      <a:lnTo>
                        <a:pt x="327" y="17"/>
                      </a:lnTo>
                      <a:lnTo>
                        <a:pt x="327" y="17"/>
                      </a:lnTo>
                      <a:lnTo>
                        <a:pt x="325" y="17"/>
                      </a:lnTo>
                      <a:lnTo>
                        <a:pt x="325" y="15"/>
                      </a:lnTo>
                      <a:lnTo>
                        <a:pt x="325" y="15"/>
                      </a:lnTo>
                      <a:lnTo>
                        <a:pt x="327" y="15"/>
                      </a:lnTo>
                      <a:lnTo>
                        <a:pt x="327" y="13"/>
                      </a:lnTo>
                      <a:lnTo>
                        <a:pt x="327" y="13"/>
                      </a:lnTo>
                      <a:lnTo>
                        <a:pt x="327" y="13"/>
                      </a:lnTo>
                      <a:lnTo>
                        <a:pt x="329" y="13"/>
                      </a:lnTo>
                      <a:lnTo>
                        <a:pt x="329" y="13"/>
                      </a:lnTo>
                      <a:lnTo>
                        <a:pt x="329" y="13"/>
                      </a:lnTo>
                      <a:lnTo>
                        <a:pt x="329" y="13"/>
                      </a:lnTo>
                      <a:lnTo>
                        <a:pt x="329" y="13"/>
                      </a:lnTo>
                      <a:lnTo>
                        <a:pt x="329" y="13"/>
                      </a:lnTo>
                      <a:lnTo>
                        <a:pt x="331" y="13"/>
                      </a:lnTo>
                      <a:lnTo>
                        <a:pt x="331" y="13"/>
                      </a:lnTo>
                      <a:lnTo>
                        <a:pt x="331" y="13"/>
                      </a:lnTo>
                      <a:lnTo>
                        <a:pt x="332" y="13"/>
                      </a:lnTo>
                      <a:lnTo>
                        <a:pt x="332" y="13"/>
                      </a:lnTo>
                      <a:lnTo>
                        <a:pt x="332" y="13"/>
                      </a:lnTo>
                      <a:lnTo>
                        <a:pt x="332" y="13"/>
                      </a:lnTo>
                      <a:lnTo>
                        <a:pt x="332" y="13"/>
                      </a:lnTo>
                      <a:lnTo>
                        <a:pt x="332" y="11"/>
                      </a:lnTo>
                      <a:lnTo>
                        <a:pt x="332" y="11"/>
                      </a:lnTo>
                      <a:lnTo>
                        <a:pt x="334" y="11"/>
                      </a:lnTo>
                      <a:lnTo>
                        <a:pt x="334" y="13"/>
                      </a:lnTo>
                      <a:lnTo>
                        <a:pt x="334" y="13"/>
                      </a:lnTo>
                      <a:lnTo>
                        <a:pt x="334" y="13"/>
                      </a:lnTo>
                      <a:lnTo>
                        <a:pt x="334" y="13"/>
                      </a:lnTo>
                      <a:lnTo>
                        <a:pt x="334" y="11"/>
                      </a:lnTo>
                      <a:lnTo>
                        <a:pt x="334" y="11"/>
                      </a:lnTo>
                      <a:lnTo>
                        <a:pt x="336" y="11"/>
                      </a:lnTo>
                      <a:lnTo>
                        <a:pt x="336" y="11"/>
                      </a:lnTo>
                      <a:lnTo>
                        <a:pt x="336" y="13"/>
                      </a:lnTo>
                      <a:lnTo>
                        <a:pt x="336" y="13"/>
                      </a:lnTo>
                      <a:lnTo>
                        <a:pt x="338" y="13"/>
                      </a:lnTo>
                      <a:lnTo>
                        <a:pt x="338" y="13"/>
                      </a:lnTo>
                      <a:lnTo>
                        <a:pt x="338" y="13"/>
                      </a:lnTo>
                      <a:lnTo>
                        <a:pt x="338" y="13"/>
                      </a:lnTo>
                      <a:lnTo>
                        <a:pt x="338" y="13"/>
                      </a:lnTo>
                      <a:lnTo>
                        <a:pt x="338" y="11"/>
                      </a:lnTo>
                      <a:lnTo>
                        <a:pt x="338" y="11"/>
                      </a:lnTo>
                      <a:lnTo>
                        <a:pt x="338" y="11"/>
                      </a:lnTo>
                      <a:lnTo>
                        <a:pt x="338" y="9"/>
                      </a:lnTo>
                      <a:lnTo>
                        <a:pt x="338" y="9"/>
                      </a:lnTo>
                      <a:lnTo>
                        <a:pt x="338" y="9"/>
                      </a:lnTo>
                      <a:lnTo>
                        <a:pt x="338" y="11"/>
                      </a:lnTo>
                      <a:lnTo>
                        <a:pt x="340" y="11"/>
                      </a:lnTo>
                      <a:lnTo>
                        <a:pt x="340" y="9"/>
                      </a:lnTo>
                      <a:lnTo>
                        <a:pt x="340" y="9"/>
                      </a:lnTo>
                      <a:lnTo>
                        <a:pt x="340" y="9"/>
                      </a:lnTo>
                      <a:lnTo>
                        <a:pt x="340" y="9"/>
                      </a:lnTo>
                      <a:lnTo>
                        <a:pt x="340" y="9"/>
                      </a:lnTo>
                      <a:lnTo>
                        <a:pt x="340" y="11"/>
                      </a:lnTo>
                      <a:lnTo>
                        <a:pt x="340" y="11"/>
                      </a:lnTo>
                      <a:lnTo>
                        <a:pt x="340" y="13"/>
                      </a:lnTo>
                      <a:lnTo>
                        <a:pt x="340" y="13"/>
                      </a:lnTo>
                      <a:lnTo>
                        <a:pt x="342" y="13"/>
                      </a:lnTo>
                      <a:lnTo>
                        <a:pt x="342" y="13"/>
                      </a:lnTo>
                      <a:lnTo>
                        <a:pt x="342" y="13"/>
                      </a:lnTo>
                      <a:lnTo>
                        <a:pt x="342" y="13"/>
                      </a:lnTo>
                      <a:lnTo>
                        <a:pt x="342" y="15"/>
                      </a:lnTo>
                      <a:lnTo>
                        <a:pt x="340" y="15"/>
                      </a:lnTo>
                      <a:lnTo>
                        <a:pt x="340" y="15"/>
                      </a:lnTo>
                      <a:lnTo>
                        <a:pt x="340" y="17"/>
                      </a:lnTo>
                      <a:lnTo>
                        <a:pt x="340" y="17"/>
                      </a:lnTo>
                      <a:lnTo>
                        <a:pt x="340" y="19"/>
                      </a:lnTo>
                      <a:lnTo>
                        <a:pt x="342" y="19"/>
                      </a:lnTo>
                      <a:lnTo>
                        <a:pt x="342" y="19"/>
                      </a:lnTo>
                      <a:lnTo>
                        <a:pt x="342" y="21"/>
                      </a:lnTo>
                      <a:lnTo>
                        <a:pt x="342" y="21"/>
                      </a:lnTo>
                      <a:lnTo>
                        <a:pt x="342" y="19"/>
                      </a:lnTo>
                      <a:lnTo>
                        <a:pt x="344" y="19"/>
                      </a:lnTo>
                      <a:lnTo>
                        <a:pt x="344" y="19"/>
                      </a:lnTo>
                      <a:lnTo>
                        <a:pt x="344" y="17"/>
                      </a:lnTo>
                      <a:lnTo>
                        <a:pt x="344" y="17"/>
                      </a:lnTo>
                      <a:lnTo>
                        <a:pt x="342" y="17"/>
                      </a:lnTo>
                      <a:lnTo>
                        <a:pt x="342" y="15"/>
                      </a:lnTo>
                      <a:lnTo>
                        <a:pt x="342" y="15"/>
                      </a:lnTo>
                      <a:lnTo>
                        <a:pt x="344" y="15"/>
                      </a:lnTo>
                      <a:lnTo>
                        <a:pt x="344" y="15"/>
                      </a:lnTo>
                      <a:lnTo>
                        <a:pt x="344" y="15"/>
                      </a:lnTo>
                      <a:lnTo>
                        <a:pt x="344" y="17"/>
                      </a:lnTo>
                      <a:lnTo>
                        <a:pt x="344" y="17"/>
                      </a:lnTo>
                      <a:lnTo>
                        <a:pt x="344" y="17"/>
                      </a:lnTo>
                      <a:lnTo>
                        <a:pt x="344" y="17"/>
                      </a:lnTo>
                      <a:lnTo>
                        <a:pt x="344" y="15"/>
                      </a:lnTo>
                      <a:lnTo>
                        <a:pt x="346" y="15"/>
                      </a:lnTo>
                      <a:lnTo>
                        <a:pt x="346" y="15"/>
                      </a:lnTo>
                      <a:lnTo>
                        <a:pt x="346" y="15"/>
                      </a:lnTo>
                      <a:lnTo>
                        <a:pt x="346" y="17"/>
                      </a:lnTo>
                      <a:lnTo>
                        <a:pt x="346" y="17"/>
                      </a:lnTo>
                      <a:lnTo>
                        <a:pt x="348" y="17"/>
                      </a:lnTo>
                      <a:lnTo>
                        <a:pt x="348" y="19"/>
                      </a:lnTo>
                      <a:lnTo>
                        <a:pt x="348" y="19"/>
                      </a:lnTo>
                      <a:lnTo>
                        <a:pt x="348" y="19"/>
                      </a:lnTo>
                      <a:lnTo>
                        <a:pt x="350" y="19"/>
                      </a:lnTo>
                      <a:lnTo>
                        <a:pt x="350" y="21"/>
                      </a:lnTo>
                      <a:lnTo>
                        <a:pt x="350" y="21"/>
                      </a:lnTo>
                      <a:lnTo>
                        <a:pt x="350" y="21"/>
                      </a:lnTo>
                      <a:lnTo>
                        <a:pt x="350" y="21"/>
                      </a:lnTo>
                      <a:lnTo>
                        <a:pt x="350" y="23"/>
                      </a:lnTo>
                      <a:lnTo>
                        <a:pt x="350" y="23"/>
                      </a:lnTo>
                      <a:lnTo>
                        <a:pt x="350" y="23"/>
                      </a:lnTo>
                      <a:lnTo>
                        <a:pt x="350" y="25"/>
                      </a:lnTo>
                      <a:lnTo>
                        <a:pt x="352" y="25"/>
                      </a:lnTo>
                      <a:lnTo>
                        <a:pt x="352" y="25"/>
                      </a:lnTo>
                      <a:lnTo>
                        <a:pt x="352" y="23"/>
                      </a:lnTo>
                      <a:lnTo>
                        <a:pt x="352" y="23"/>
                      </a:lnTo>
                      <a:lnTo>
                        <a:pt x="352" y="23"/>
                      </a:lnTo>
                      <a:lnTo>
                        <a:pt x="354" y="23"/>
                      </a:lnTo>
                      <a:lnTo>
                        <a:pt x="354" y="21"/>
                      </a:lnTo>
                      <a:lnTo>
                        <a:pt x="354" y="21"/>
                      </a:lnTo>
                      <a:lnTo>
                        <a:pt x="354" y="21"/>
                      </a:lnTo>
                      <a:lnTo>
                        <a:pt x="354" y="21"/>
                      </a:lnTo>
                      <a:lnTo>
                        <a:pt x="354" y="19"/>
                      </a:lnTo>
                      <a:lnTo>
                        <a:pt x="355" y="19"/>
                      </a:lnTo>
                      <a:lnTo>
                        <a:pt x="355" y="19"/>
                      </a:lnTo>
                      <a:lnTo>
                        <a:pt x="355" y="19"/>
                      </a:lnTo>
                      <a:lnTo>
                        <a:pt x="355" y="21"/>
                      </a:lnTo>
                      <a:lnTo>
                        <a:pt x="355" y="21"/>
                      </a:lnTo>
                      <a:lnTo>
                        <a:pt x="355" y="21"/>
                      </a:lnTo>
                      <a:lnTo>
                        <a:pt x="355" y="21"/>
                      </a:lnTo>
                      <a:lnTo>
                        <a:pt x="355" y="21"/>
                      </a:lnTo>
                      <a:lnTo>
                        <a:pt x="355" y="21"/>
                      </a:lnTo>
                      <a:lnTo>
                        <a:pt x="355" y="21"/>
                      </a:lnTo>
                      <a:lnTo>
                        <a:pt x="355" y="23"/>
                      </a:lnTo>
                      <a:lnTo>
                        <a:pt x="355" y="23"/>
                      </a:lnTo>
                      <a:lnTo>
                        <a:pt x="355" y="23"/>
                      </a:lnTo>
                      <a:lnTo>
                        <a:pt x="355" y="23"/>
                      </a:lnTo>
                      <a:lnTo>
                        <a:pt x="355" y="25"/>
                      </a:lnTo>
                      <a:lnTo>
                        <a:pt x="355" y="25"/>
                      </a:lnTo>
                      <a:lnTo>
                        <a:pt x="355" y="25"/>
                      </a:lnTo>
                      <a:lnTo>
                        <a:pt x="355" y="25"/>
                      </a:lnTo>
                      <a:lnTo>
                        <a:pt x="357" y="25"/>
                      </a:lnTo>
                      <a:lnTo>
                        <a:pt x="357" y="27"/>
                      </a:lnTo>
                      <a:lnTo>
                        <a:pt x="357" y="27"/>
                      </a:lnTo>
                      <a:lnTo>
                        <a:pt x="359" y="27"/>
                      </a:lnTo>
                      <a:lnTo>
                        <a:pt x="359" y="25"/>
                      </a:lnTo>
                      <a:lnTo>
                        <a:pt x="359" y="25"/>
                      </a:lnTo>
                      <a:lnTo>
                        <a:pt x="359" y="25"/>
                      </a:lnTo>
                      <a:lnTo>
                        <a:pt x="361" y="25"/>
                      </a:lnTo>
                      <a:lnTo>
                        <a:pt x="361" y="25"/>
                      </a:lnTo>
                      <a:lnTo>
                        <a:pt x="361" y="25"/>
                      </a:lnTo>
                      <a:lnTo>
                        <a:pt x="361" y="25"/>
                      </a:lnTo>
                      <a:lnTo>
                        <a:pt x="363" y="25"/>
                      </a:lnTo>
                      <a:lnTo>
                        <a:pt x="363" y="25"/>
                      </a:lnTo>
                      <a:lnTo>
                        <a:pt x="365" y="25"/>
                      </a:lnTo>
                      <a:lnTo>
                        <a:pt x="365" y="25"/>
                      </a:lnTo>
                      <a:lnTo>
                        <a:pt x="365" y="27"/>
                      </a:lnTo>
                      <a:lnTo>
                        <a:pt x="363" y="27"/>
                      </a:lnTo>
                      <a:lnTo>
                        <a:pt x="363" y="27"/>
                      </a:lnTo>
                      <a:lnTo>
                        <a:pt x="363" y="27"/>
                      </a:lnTo>
                      <a:lnTo>
                        <a:pt x="363" y="29"/>
                      </a:lnTo>
                      <a:lnTo>
                        <a:pt x="363" y="29"/>
                      </a:lnTo>
                      <a:lnTo>
                        <a:pt x="365" y="29"/>
                      </a:lnTo>
                      <a:lnTo>
                        <a:pt x="365" y="27"/>
                      </a:lnTo>
                      <a:lnTo>
                        <a:pt x="365" y="27"/>
                      </a:lnTo>
                      <a:lnTo>
                        <a:pt x="365" y="27"/>
                      </a:lnTo>
                      <a:lnTo>
                        <a:pt x="367" y="27"/>
                      </a:lnTo>
                      <a:lnTo>
                        <a:pt x="367" y="29"/>
                      </a:lnTo>
                      <a:lnTo>
                        <a:pt x="367" y="29"/>
                      </a:lnTo>
                      <a:lnTo>
                        <a:pt x="367" y="29"/>
                      </a:lnTo>
                      <a:lnTo>
                        <a:pt x="367" y="29"/>
                      </a:lnTo>
                      <a:lnTo>
                        <a:pt x="369" y="29"/>
                      </a:lnTo>
                      <a:lnTo>
                        <a:pt x="369" y="29"/>
                      </a:lnTo>
                      <a:lnTo>
                        <a:pt x="369" y="29"/>
                      </a:lnTo>
                      <a:lnTo>
                        <a:pt x="369" y="29"/>
                      </a:lnTo>
                      <a:lnTo>
                        <a:pt x="369" y="29"/>
                      </a:lnTo>
                      <a:lnTo>
                        <a:pt x="371" y="29"/>
                      </a:lnTo>
                      <a:lnTo>
                        <a:pt x="371" y="29"/>
                      </a:lnTo>
                      <a:lnTo>
                        <a:pt x="371" y="31"/>
                      </a:lnTo>
                      <a:lnTo>
                        <a:pt x="371" y="31"/>
                      </a:lnTo>
                      <a:lnTo>
                        <a:pt x="371" y="31"/>
                      </a:lnTo>
                      <a:lnTo>
                        <a:pt x="373" y="31"/>
                      </a:lnTo>
                      <a:lnTo>
                        <a:pt x="373" y="31"/>
                      </a:lnTo>
                      <a:lnTo>
                        <a:pt x="373" y="31"/>
                      </a:lnTo>
                      <a:lnTo>
                        <a:pt x="375" y="31"/>
                      </a:lnTo>
                      <a:lnTo>
                        <a:pt x="375" y="31"/>
                      </a:lnTo>
                      <a:lnTo>
                        <a:pt x="375" y="31"/>
                      </a:lnTo>
                      <a:lnTo>
                        <a:pt x="376" y="31"/>
                      </a:lnTo>
                      <a:lnTo>
                        <a:pt x="376" y="29"/>
                      </a:lnTo>
                      <a:lnTo>
                        <a:pt x="376" y="29"/>
                      </a:lnTo>
                      <a:lnTo>
                        <a:pt x="376" y="29"/>
                      </a:lnTo>
                      <a:lnTo>
                        <a:pt x="376" y="29"/>
                      </a:lnTo>
                      <a:lnTo>
                        <a:pt x="378" y="29"/>
                      </a:lnTo>
                      <a:lnTo>
                        <a:pt x="378" y="29"/>
                      </a:lnTo>
                      <a:lnTo>
                        <a:pt x="378" y="29"/>
                      </a:lnTo>
                      <a:lnTo>
                        <a:pt x="378" y="31"/>
                      </a:lnTo>
                      <a:lnTo>
                        <a:pt x="378" y="31"/>
                      </a:lnTo>
                      <a:lnTo>
                        <a:pt x="380" y="31"/>
                      </a:lnTo>
                      <a:lnTo>
                        <a:pt x="380" y="31"/>
                      </a:lnTo>
                      <a:lnTo>
                        <a:pt x="382" y="31"/>
                      </a:lnTo>
                      <a:lnTo>
                        <a:pt x="382" y="31"/>
                      </a:lnTo>
                      <a:lnTo>
                        <a:pt x="382" y="31"/>
                      </a:lnTo>
                      <a:lnTo>
                        <a:pt x="382" y="32"/>
                      </a:lnTo>
                      <a:lnTo>
                        <a:pt x="382" y="32"/>
                      </a:lnTo>
                      <a:lnTo>
                        <a:pt x="382" y="32"/>
                      </a:lnTo>
                      <a:lnTo>
                        <a:pt x="382" y="32"/>
                      </a:lnTo>
                      <a:lnTo>
                        <a:pt x="382" y="34"/>
                      </a:lnTo>
                      <a:lnTo>
                        <a:pt x="382" y="34"/>
                      </a:lnTo>
                      <a:lnTo>
                        <a:pt x="382" y="34"/>
                      </a:lnTo>
                      <a:lnTo>
                        <a:pt x="384" y="34"/>
                      </a:lnTo>
                      <a:lnTo>
                        <a:pt x="384" y="34"/>
                      </a:lnTo>
                      <a:lnTo>
                        <a:pt x="386" y="34"/>
                      </a:lnTo>
                      <a:lnTo>
                        <a:pt x="386" y="34"/>
                      </a:lnTo>
                      <a:lnTo>
                        <a:pt x="386" y="34"/>
                      </a:lnTo>
                      <a:lnTo>
                        <a:pt x="386" y="34"/>
                      </a:lnTo>
                      <a:lnTo>
                        <a:pt x="386" y="32"/>
                      </a:lnTo>
                      <a:lnTo>
                        <a:pt x="388" y="32"/>
                      </a:lnTo>
                      <a:lnTo>
                        <a:pt x="388" y="32"/>
                      </a:lnTo>
                      <a:lnTo>
                        <a:pt x="388" y="32"/>
                      </a:lnTo>
                      <a:lnTo>
                        <a:pt x="388" y="32"/>
                      </a:lnTo>
                      <a:lnTo>
                        <a:pt x="388" y="31"/>
                      </a:lnTo>
                      <a:lnTo>
                        <a:pt x="390" y="31"/>
                      </a:lnTo>
                      <a:lnTo>
                        <a:pt x="390" y="32"/>
                      </a:lnTo>
                      <a:lnTo>
                        <a:pt x="390" y="32"/>
                      </a:lnTo>
                      <a:lnTo>
                        <a:pt x="392" y="32"/>
                      </a:lnTo>
                      <a:lnTo>
                        <a:pt x="392" y="31"/>
                      </a:lnTo>
                      <a:lnTo>
                        <a:pt x="392" y="31"/>
                      </a:lnTo>
                      <a:lnTo>
                        <a:pt x="392" y="31"/>
                      </a:lnTo>
                      <a:lnTo>
                        <a:pt x="392" y="29"/>
                      </a:lnTo>
                      <a:lnTo>
                        <a:pt x="392" y="29"/>
                      </a:lnTo>
                      <a:lnTo>
                        <a:pt x="392" y="29"/>
                      </a:lnTo>
                      <a:lnTo>
                        <a:pt x="394" y="29"/>
                      </a:lnTo>
                      <a:lnTo>
                        <a:pt x="394" y="29"/>
                      </a:lnTo>
                      <a:lnTo>
                        <a:pt x="394" y="29"/>
                      </a:lnTo>
                      <a:lnTo>
                        <a:pt x="396" y="29"/>
                      </a:lnTo>
                      <a:lnTo>
                        <a:pt x="396" y="29"/>
                      </a:lnTo>
                      <a:lnTo>
                        <a:pt x="396" y="29"/>
                      </a:lnTo>
                      <a:lnTo>
                        <a:pt x="396" y="27"/>
                      </a:lnTo>
                      <a:lnTo>
                        <a:pt x="398" y="27"/>
                      </a:lnTo>
                      <a:lnTo>
                        <a:pt x="398" y="27"/>
                      </a:lnTo>
                      <a:lnTo>
                        <a:pt x="398" y="25"/>
                      </a:lnTo>
                      <a:lnTo>
                        <a:pt x="398" y="25"/>
                      </a:lnTo>
                      <a:lnTo>
                        <a:pt x="398" y="25"/>
                      </a:lnTo>
                      <a:lnTo>
                        <a:pt x="398" y="25"/>
                      </a:lnTo>
                      <a:lnTo>
                        <a:pt x="398" y="23"/>
                      </a:lnTo>
                      <a:lnTo>
                        <a:pt x="399" y="23"/>
                      </a:lnTo>
                      <a:lnTo>
                        <a:pt x="399" y="23"/>
                      </a:lnTo>
                      <a:lnTo>
                        <a:pt x="399" y="23"/>
                      </a:lnTo>
                      <a:lnTo>
                        <a:pt x="399" y="23"/>
                      </a:lnTo>
                      <a:lnTo>
                        <a:pt x="399" y="21"/>
                      </a:lnTo>
                      <a:lnTo>
                        <a:pt x="401" y="21"/>
                      </a:lnTo>
                      <a:lnTo>
                        <a:pt x="401" y="21"/>
                      </a:lnTo>
                      <a:lnTo>
                        <a:pt x="401" y="21"/>
                      </a:lnTo>
                      <a:lnTo>
                        <a:pt x="401" y="21"/>
                      </a:lnTo>
                      <a:lnTo>
                        <a:pt x="401" y="23"/>
                      </a:lnTo>
                      <a:lnTo>
                        <a:pt x="403" y="23"/>
                      </a:lnTo>
                      <a:lnTo>
                        <a:pt x="403" y="21"/>
                      </a:lnTo>
                      <a:lnTo>
                        <a:pt x="403" y="21"/>
                      </a:lnTo>
                      <a:lnTo>
                        <a:pt x="403" y="21"/>
                      </a:lnTo>
                      <a:lnTo>
                        <a:pt x="403" y="21"/>
                      </a:lnTo>
                      <a:lnTo>
                        <a:pt x="405" y="21"/>
                      </a:lnTo>
                      <a:lnTo>
                        <a:pt x="405" y="21"/>
                      </a:lnTo>
                      <a:lnTo>
                        <a:pt x="405" y="21"/>
                      </a:lnTo>
                      <a:lnTo>
                        <a:pt x="405" y="21"/>
                      </a:lnTo>
                      <a:lnTo>
                        <a:pt x="407" y="21"/>
                      </a:lnTo>
                      <a:lnTo>
                        <a:pt x="407" y="19"/>
                      </a:lnTo>
                      <a:lnTo>
                        <a:pt x="407" y="19"/>
                      </a:lnTo>
                      <a:lnTo>
                        <a:pt x="407" y="19"/>
                      </a:lnTo>
                      <a:lnTo>
                        <a:pt x="407" y="17"/>
                      </a:lnTo>
                      <a:lnTo>
                        <a:pt x="409" y="17"/>
                      </a:lnTo>
                      <a:lnTo>
                        <a:pt x="409" y="17"/>
                      </a:lnTo>
                      <a:lnTo>
                        <a:pt x="409" y="17"/>
                      </a:lnTo>
                      <a:lnTo>
                        <a:pt x="409" y="15"/>
                      </a:lnTo>
                      <a:lnTo>
                        <a:pt x="409" y="15"/>
                      </a:lnTo>
                      <a:lnTo>
                        <a:pt x="409" y="15"/>
                      </a:lnTo>
                      <a:lnTo>
                        <a:pt x="409" y="13"/>
                      </a:lnTo>
                      <a:lnTo>
                        <a:pt x="409" y="13"/>
                      </a:lnTo>
                      <a:lnTo>
                        <a:pt x="411" y="13"/>
                      </a:lnTo>
                      <a:lnTo>
                        <a:pt x="411" y="13"/>
                      </a:lnTo>
                      <a:lnTo>
                        <a:pt x="411" y="13"/>
                      </a:lnTo>
                      <a:lnTo>
                        <a:pt x="411" y="11"/>
                      </a:lnTo>
                      <a:lnTo>
                        <a:pt x="411" y="11"/>
                      </a:lnTo>
                      <a:lnTo>
                        <a:pt x="411" y="11"/>
                      </a:lnTo>
                      <a:lnTo>
                        <a:pt x="411" y="9"/>
                      </a:lnTo>
                      <a:lnTo>
                        <a:pt x="413" y="9"/>
                      </a:lnTo>
                      <a:lnTo>
                        <a:pt x="413" y="9"/>
                      </a:lnTo>
                      <a:lnTo>
                        <a:pt x="413" y="11"/>
                      </a:lnTo>
                      <a:lnTo>
                        <a:pt x="413" y="11"/>
                      </a:lnTo>
                      <a:lnTo>
                        <a:pt x="413" y="11"/>
                      </a:lnTo>
                      <a:lnTo>
                        <a:pt x="413" y="13"/>
                      </a:lnTo>
                      <a:lnTo>
                        <a:pt x="413" y="13"/>
                      </a:lnTo>
                      <a:lnTo>
                        <a:pt x="413" y="13"/>
                      </a:lnTo>
                      <a:lnTo>
                        <a:pt x="411" y="13"/>
                      </a:lnTo>
                      <a:lnTo>
                        <a:pt x="411" y="15"/>
                      </a:lnTo>
                      <a:lnTo>
                        <a:pt x="411" y="15"/>
                      </a:lnTo>
                      <a:lnTo>
                        <a:pt x="411" y="15"/>
                      </a:lnTo>
                      <a:lnTo>
                        <a:pt x="411" y="17"/>
                      </a:lnTo>
                      <a:lnTo>
                        <a:pt x="411" y="17"/>
                      </a:lnTo>
                      <a:lnTo>
                        <a:pt x="411" y="17"/>
                      </a:lnTo>
                      <a:lnTo>
                        <a:pt x="411" y="19"/>
                      </a:lnTo>
                      <a:lnTo>
                        <a:pt x="409" y="19"/>
                      </a:lnTo>
                      <a:lnTo>
                        <a:pt x="409" y="19"/>
                      </a:lnTo>
                      <a:lnTo>
                        <a:pt x="409" y="19"/>
                      </a:lnTo>
                      <a:lnTo>
                        <a:pt x="409" y="19"/>
                      </a:lnTo>
                      <a:lnTo>
                        <a:pt x="409" y="21"/>
                      </a:lnTo>
                      <a:lnTo>
                        <a:pt x="409" y="21"/>
                      </a:lnTo>
                      <a:lnTo>
                        <a:pt x="407" y="21"/>
                      </a:lnTo>
                      <a:lnTo>
                        <a:pt x="407" y="21"/>
                      </a:lnTo>
                      <a:lnTo>
                        <a:pt x="407" y="21"/>
                      </a:lnTo>
                      <a:lnTo>
                        <a:pt x="407" y="23"/>
                      </a:lnTo>
                      <a:lnTo>
                        <a:pt x="405" y="23"/>
                      </a:lnTo>
                      <a:lnTo>
                        <a:pt x="405" y="23"/>
                      </a:lnTo>
                      <a:lnTo>
                        <a:pt x="405" y="23"/>
                      </a:lnTo>
                      <a:lnTo>
                        <a:pt x="405" y="23"/>
                      </a:lnTo>
                      <a:lnTo>
                        <a:pt x="403" y="23"/>
                      </a:lnTo>
                      <a:lnTo>
                        <a:pt x="403" y="25"/>
                      </a:lnTo>
                      <a:lnTo>
                        <a:pt x="403" y="25"/>
                      </a:lnTo>
                      <a:lnTo>
                        <a:pt x="403" y="25"/>
                      </a:lnTo>
                      <a:lnTo>
                        <a:pt x="403" y="25"/>
                      </a:lnTo>
                      <a:lnTo>
                        <a:pt x="401" y="25"/>
                      </a:lnTo>
                      <a:lnTo>
                        <a:pt x="401" y="27"/>
                      </a:lnTo>
                      <a:lnTo>
                        <a:pt x="401" y="27"/>
                      </a:lnTo>
                      <a:lnTo>
                        <a:pt x="401" y="27"/>
                      </a:lnTo>
                      <a:lnTo>
                        <a:pt x="399" y="27"/>
                      </a:lnTo>
                      <a:lnTo>
                        <a:pt x="399" y="27"/>
                      </a:lnTo>
                      <a:lnTo>
                        <a:pt x="399" y="29"/>
                      </a:lnTo>
                      <a:lnTo>
                        <a:pt x="399" y="29"/>
                      </a:lnTo>
                      <a:lnTo>
                        <a:pt x="399" y="29"/>
                      </a:lnTo>
                      <a:lnTo>
                        <a:pt x="398" y="29"/>
                      </a:lnTo>
                      <a:lnTo>
                        <a:pt x="398" y="29"/>
                      </a:lnTo>
                      <a:lnTo>
                        <a:pt x="398" y="31"/>
                      </a:lnTo>
                      <a:lnTo>
                        <a:pt x="398" y="31"/>
                      </a:lnTo>
                      <a:lnTo>
                        <a:pt x="398" y="31"/>
                      </a:lnTo>
                      <a:lnTo>
                        <a:pt x="398" y="31"/>
                      </a:lnTo>
                      <a:lnTo>
                        <a:pt x="396" y="31"/>
                      </a:lnTo>
                      <a:lnTo>
                        <a:pt x="396" y="32"/>
                      </a:lnTo>
                      <a:lnTo>
                        <a:pt x="396" y="32"/>
                      </a:lnTo>
                      <a:lnTo>
                        <a:pt x="396" y="32"/>
                      </a:lnTo>
                      <a:lnTo>
                        <a:pt x="394" y="32"/>
                      </a:lnTo>
                      <a:lnTo>
                        <a:pt x="394" y="34"/>
                      </a:lnTo>
                      <a:lnTo>
                        <a:pt x="394" y="34"/>
                      </a:lnTo>
                      <a:lnTo>
                        <a:pt x="394" y="34"/>
                      </a:lnTo>
                      <a:lnTo>
                        <a:pt x="394" y="34"/>
                      </a:lnTo>
                      <a:lnTo>
                        <a:pt x="394" y="36"/>
                      </a:lnTo>
                      <a:lnTo>
                        <a:pt x="396" y="36"/>
                      </a:lnTo>
                      <a:lnTo>
                        <a:pt x="396" y="34"/>
                      </a:lnTo>
                      <a:lnTo>
                        <a:pt x="396" y="34"/>
                      </a:lnTo>
                      <a:lnTo>
                        <a:pt x="396" y="34"/>
                      </a:lnTo>
                      <a:lnTo>
                        <a:pt x="398" y="34"/>
                      </a:lnTo>
                      <a:lnTo>
                        <a:pt x="398" y="32"/>
                      </a:lnTo>
                      <a:lnTo>
                        <a:pt x="398" y="32"/>
                      </a:lnTo>
                      <a:lnTo>
                        <a:pt x="398" y="32"/>
                      </a:lnTo>
                      <a:lnTo>
                        <a:pt x="399" y="32"/>
                      </a:lnTo>
                      <a:lnTo>
                        <a:pt x="399" y="32"/>
                      </a:lnTo>
                      <a:lnTo>
                        <a:pt x="399" y="32"/>
                      </a:lnTo>
                      <a:lnTo>
                        <a:pt x="399" y="31"/>
                      </a:lnTo>
                      <a:lnTo>
                        <a:pt x="399" y="31"/>
                      </a:lnTo>
                      <a:lnTo>
                        <a:pt x="401" y="31"/>
                      </a:lnTo>
                      <a:lnTo>
                        <a:pt x="401" y="31"/>
                      </a:lnTo>
                      <a:lnTo>
                        <a:pt x="401" y="31"/>
                      </a:lnTo>
                      <a:lnTo>
                        <a:pt x="403" y="31"/>
                      </a:lnTo>
                      <a:lnTo>
                        <a:pt x="403" y="29"/>
                      </a:lnTo>
                      <a:lnTo>
                        <a:pt x="403" y="29"/>
                      </a:lnTo>
                      <a:lnTo>
                        <a:pt x="403" y="31"/>
                      </a:lnTo>
                      <a:lnTo>
                        <a:pt x="403" y="31"/>
                      </a:lnTo>
                      <a:lnTo>
                        <a:pt x="403" y="29"/>
                      </a:lnTo>
                      <a:lnTo>
                        <a:pt x="405" y="29"/>
                      </a:lnTo>
                      <a:lnTo>
                        <a:pt x="405" y="29"/>
                      </a:lnTo>
                      <a:lnTo>
                        <a:pt x="405" y="29"/>
                      </a:lnTo>
                      <a:lnTo>
                        <a:pt x="405" y="29"/>
                      </a:lnTo>
                      <a:lnTo>
                        <a:pt x="405" y="29"/>
                      </a:lnTo>
                      <a:lnTo>
                        <a:pt x="405" y="27"/>
                      </a:lnTo>
                      <a:lnTo>
                        <a:pt x="407" y="27"/>
                      </a:lnTo>
                      <a:lnTo>
                        <a:pt x="407" y="27"/>
                      </a:lnTo>
                      <a:lnTo>
                        <a:pt x="407" y="27"/>
                      </a:lnTo>
                      <a:lnTo>
                        <a:pt x="409" y="27"/>
                      </a:lnTo>
                      <a:lnTo>
                        <a:pt x="409" y="25"/>
                      </a:lnTo>
                      <a:lnTo>
                        <a:pt x="409" y="25"/>
                      </a:lnTo>
                      <a:lnTo>
                        <a:pt x="409" y="25"/>
                      </a:lnTo>
                      <a:lnTo>
                        <a:pt x="409" y="25"/>
                      </a:lnTo>
                      <a:lnTo>
                        <a:pt x="411" y="25"/>
                      </a:lnTo>
                      <a:lnTo>
                        <a:pt x="411" y="25"/>
                      </a:lnTo>
                      <a:lnTo>
                        <a:pt x="411" y="25"/>
                      </a:lnTo>
                      <a:lnTo>
                        <a:pt x="411" y="25"/>
                      </a:lnTo>
                      <a:lnTo>
                        <a:pt x="411" y="27"/>
                      </a:lnTo>
                      <a:lnTo>
                        <a:pt x="409" y="27"/>
                      </a:lnTo>
                      <a:lnTo>
                        <a:pt x="409" y="27"/>
                      </a:lnTo>
                      <a:lnTo>
                        <a:pt x="409" y="29"/>
                      </a:lnTo>
                      <a:lnTo>
                        <a:pt x="409" y="29"/>
                      </a:lnTo>
                      <a:lnTo>
                        <a:pt x="409" y="29"/>
                      </a:lnTo>
                      <a:lnTo>
                        <a:pt x="409" y="29"/>
                      </a:lnTo>
                      <a:lnTo>
                        <a:pt x="409" y="31"/>
                      </a:lnTo>
                      <a:lnTo>
                        <a:pt x="409" y="31"/>
                      </a:lnTo>
                      <a:lnTo>
                        <a:pt x="409" y="31"/>
                      </a:lnTo>
                      <a:lnTo>
                        <a:pt x="409" y="32"/>
                      </a:lnTo>
                      <a:lnTo>
                        <a:pt x="411" y="32"/>
                      </a:lnTo>
                      <a:lnTo>
                        <a:pt x="411" y="32"/>
                      </a:lnTo>
                      <a:lnTo>
                        <a:pt x="411" y="34"/>
                      </a:lnTo>
                      <a:lnTo>
                        <a:pt x="411" y="34"/>
                      </a:lnTo>
                      <a:lnTo>
                        <a:pt x="411" y="34"/>
                      </a:lnTo>
                      <a:lnTo>
                        <a:pt x="411" y="34"/>
                      </a:lnTo>
                      <a:lnTo>
                        <a:pt x="411" y="34"/>
                      </a:lnTo>
                      <a:lnTo>
                        <a:pt x="411" y="32"/>
                      </a:lnTo>
                      <a:lnTo>
                        <a:pt x="413" y="32"/>
                      </a:lnTo>
                      <a:lnTo>
                        <a:pt x="413" y="32"/>
                      </a:lnTo>
                      <a:lnTo>
                        <a:pt x="413" y="32"/>
                      </a:lnTo>
                      <a:lnTo>
                        <a:pt x="413" y="32"/>
                      </a:lnTo>
                      <a:lnTo>
                        <a:pt x="413" y="31"/>
                      </a:lnTo>
                      <a:lnTo>
                        <a:pt x="413" y="31"/>
                      </a:lnTo>
                      <a:lnTo>
                        <a:pt x="415" y="31"/>
                      </a:lnTo>
                      <a:lnTo>
                        <a:pt x="415" y="32"/>
                      </a:lnTo>
                      <a:lnTo>
                        <a:pt x="415" y="32"/>
                      </a:lnTo>
                      <a:lnTo>
                        <a:pt x="415" y="32"/>
                      </a:lnTo>
                      <a:lnTo>
                        <a:pt x="415" y="32"/>
                      </a:lnTo>
                      <a:lnTo>
                        <a:pt x="415" y="34"/>
                      </a:lnTo>
                      <a:lnTo>
                        <a:pt x="415" y="34"/>
                      </a:lnTo>
                      <a:lnTo>
                        <a:pt x="415" y="34"/>
                      </a:lnTo>
                      <a:lnTo>
                        <a:pt x="415" y="34"/>
                      </a:lnTo>
                      <a:lnTo>
                        <a:pt x="415" y="36"/>
                      </a:lnTo>
                      <a:lnTo>
                        <a:pt x="417" y="36"/>
                      </a:lnTo>
                      <a:lnTo>
                        <a:pt x="417" y="36"/>
                      </a:lnTo>
                      <a:lnTo>
                        <a:pt x="417" y="36"/>
                      </a:lnTo>
                      <a:lnTo>
                        <a:pt x="417" y="36"/>
                      </a:lnTo>
                      <a:lnTo>
                        <a:pt x="417" y="38"/>
                      </a:lnTo>
                      <a:lnTo>
                        <a:pt x="417" y="38"/>
                      </a:lnTo>
                      <a:lnTo>
                        <a:pt x="417" y="38"/>
                      </a:lnTo>
                      <a:lnTo>
                        <a:pt x="415" y="38"/>
                      </a:lnTo>
                      <a:lnTo>
                        <a:pt x="415" y="40"/>
                      </a:lnTo>
                      <a:lnTo>
                        <a:pt x="415" y="40"/>
                      </a:lnTo>
                      <a:lnTo>
                        <a:pt x="415" y="40"/>
                      </a:lnTo>
                      <a:lnTo>
                        <a:pt x="415" y="40"/>
                      </a:lnTo>
                      <a:lnTo>
                        <a:pt x="415" y="42"/>
                      </a:lnTo>
                      <a:lnTo>
                        <a:pt x="413" y="42"/>
                      </a:lnTo>
                      <a:lnTo>
                        <a:pt x="413" y="42"/>
                      </a:lnTo>
                      <a:lnTo>
                        <a:pt x="413" y="42"/>
                      </a:lnTo>
                      <a:lnTo>
                        <a:pt x="413" y="44"/>
                      </a:lnTo>
                      <a:lnTo>
                        <a:pt x="411" y="44"/>
                      </a:lnTo>
                      <a:lnTo>
                        <a:pt x="411" y="44"/>
                      </a:lnTo>
                      <a:lnTo>
                        <a:pt x="411" y="46"/>
                      </a:lnTo>
                      <a:lnTo>
                        <a:pt x="411" y="46"/>
                      </a:lnTo>
                      <a:lnTo>
                        <a:pt x="411" y="46"/>
                      </a:lnTo>
                      <a:lnTo>
                        <a:pt x="411" y="46"/>
                      </a:lnTo>
                      <a:lnTo>
                        <a:pt x="411" y="46"/>
                      </a:lnTo>
                      <a:lnTo>
                        <a:pt x="411" y="48"/>
                      </a:lnTo>
                      <a:lnTo>
                        <a:pt x="411" y="48"/>
                      </a:lnTo>
                      <a:lnTo>
                        <a:pt x="411" y="48"/>
                      </a:lnTo>
                      <a:lnTo>
                        <a:pt x="411" y="48"/>
                      </a:lnTo>
                      <a:lnTo>
                        <a:pt x="413" y="48"/>
                      </a:lnTo>
                      <a:lnTo>
                        <a:pt x="413" y="50"/>
                      </a:lnTo>
                      <a:lnTo>
                        <a:pt x="411" y="50"/>
                      </a:lnTo>
                      <a:lnTo>
                        <a:pt x="411" y="50"/>
                      </a:lnTo>
                      <a:lnTo>
                        <a:pt x="411" y="50"/>
                      </a:lnTo>
                      <a:lnTo>
                        <a:pt x="411" y="52"/>
                      </a:lnTo>
                      <a:lnTo>
                        <a:pt x="411" y="52"/>
                      </a:lnTo>
                      <a:lnTo>
                        <a:pt x="411" y="52"/>
                      </a:lnTo>
                      <a:lnTo>
                        <a:pt x="411" y="52"/>
                      </a:lnTo>
                      <a:lnTo>
                        <a:pt x="411" y="52"/>
                      </a:lnTo>
                      <a:lnTo>
                        <a:pt x="409" y="52"/>
                      </a:lnTo>
                      <a:lnTo>
                        <a:pt x="409" y="54"/>
                      </a:lnTo>
                      <a:lnTo>
                        <a:pt x="409" y="54"/>
                      </a:lnTo>
                      <a:lnTo>
                        <a:pt x="409" y="54"/>
                      </a:lnTo>
                      <a:lnTo>
                        <a:pt x="409" y="54"/>
                      </a:lnTo>
                      <a:lnTo>
                        <a:pt x="409" y="54"/>
                      </a:lnTo>
                      <a:lnTo>
                        <a:pt x="409" y="55"/>
                      </a:lnTo>
                      <a:lnTo>
                        <a:pt x="409" y="55"/>
                      </a:lnTo>
                      <a:lnTo>
                        <a:pt x="409" y="57"/>
                      </a:lnTo>
                      <a:lnTo>
                        <a:pt x="407" y="57"/>
                      </a:lnTo>
                      <a:lnTo>
                        <a:pt x="407" y="57"/>
                      </a:lnTo>
                      <a:lnTo>
                        <a:pt x="407" y="57"/>
                      </a:lnTo>
                      <a:lnTo>
                        <a:pt x="405" y="57"/>
                      </a:lnTo>
                      <a:lnTo>
                        <a:pt x="405" y="57"/>
                      </a:lnTo>
                      <a:lnTo>
                        <a:pt x="405" y="57"/>
                      </a:lnTo>
                      <a:lnTo>
                        <a:pt x="405" y="57"/>
                      </a:lnTo>
                      <a:lnTo>
                        <a:pt x="405" y="55"/>
                      </a:lnTo>
                      <a:lnTo>
                        <a:pt x="405" y="55"/>
                      </a:lnTo>
                      <a:lnTo>
                        <a:pt x="405" y="55"/>
                      </a:lnTo>
                      <a:lnTo>
                        <a:pt x="405" y="55"/>
                      </a:lnTo>
                      <a:lnTo>
                        <a:pt x="403" y="55"/>
                      </a:lnTo>
                      <a:lnTo>
                        <a:pt x="403" y="55"/>
                      </a:lnTo>
                      <a:lnTo>
                        <a:pt x="403" y="55"/>
                      </a:lnTo>
                      <a:lnTo>
                        <a:pt x="403" y="57"/>
                      </a:lnTo>
                      <a:lnTo>
                        <a:pt x="403" y="57"/>
                      </a:lnTo>
                      <a:lnTo>
                        <a:pt x="401" y="57"/>
                      </a:lnTo>
                      <a:lnTo>
                        <a:pt x="401" y="57"/>
                      </a:lnTo>
                      <a:lnTo>
                        <a:pt x="403" y="57"/>
                      </a:lnTo>
                      <a:lnTo>
                        <a:pt x="403" y="59"/>
                      </a:lnTo>
                      <a:lnTo>
                        <a:pt x="403" y="59"/>
                      </a:lnTo>
                      <a:lnTo>
                        <a:pt x="403" y="59"/>
                      </a:lnTo>
                      <a:lnTo>
                        <a:pt x="403" y="59"/>
                      </a:lnTo>
                      <a:lnTo>
                        <a:pt x="405" y="59"/>
                      </a:lnTo>
                      <a:lnTo>
                        <a:pt x="405" y="61"/>
                      </a:lnTo>
                      <a:lnTo>
                        <a:pt x="405" y="61"/>
                      </a:lnTo>
                      <a:lnTo>
                        <a:pt x="403" y="61"/>
                      </a:lnTo>
                      <a:lnTo>
                        <a:pt x="403" y="61"/>
                      </a:lnTo>
                      <a:lnTo>
                        <a:pt x="403" y="61"/>
                      </a:lnTo>
                      <a:lnTo>
                        <a:pt x="403" y="61"/>
                      </a:lnTo>
                      <a:lnTo>
                        <a:pt x="403" y="63"/>
                      </a:lnTo>
                      <a:lnTo>
                        <a:pt x="401" y="63"/>
                      </a:lnTo>
                      <a:lnTo>
                        <a:pt x="401" y="61"/>
                      </a:lnTo>
                      <a:lnTo>
                        <a:pt x="401" y="61"/>
                      </a:lnTo>
                      <a:lnTo>
                        <a:pt x="401" y="61"/>
                      </a:lnTo>
                      <a:lnTo>
                        <a:pt x="399" y="61"/>
                      </a:lnTo>
                      <a:lnTo>
                        <a:pt x="399" y="61"/>
                      </a:lnTo>
                      <a:lnTo>
                        <a:pt x="399" y="59"/>
                      </a:lnTo>
                      <a:lnTo>
                        <a:pt x="401" y="59"/>
                      </a:lnTo>
                      <a:lnTo>
                        <a:pt x="401" y="59"/>
                      </a:lnTo>
                      <a:lnTo>
                        <a:pt x="401" y="57"/>
                      </a:lnTo>
                      <a:lnTo>
                        <a:pt x="399" y="57"/>
                      </a:lnTo>
                      <a:lnTo>
                        <a:pt x="399" y="57"/>
                      </a:lnTo>
                      <a:lnTo>
                        <a:pt x="399" y="59"/>
                      </a:lnTo>
                      <a:lnTo>
                        <a:pt x="399" y="59"/>
                      </a:lnTo>
                      <a:lnTo>
                        <a:pt x="399" y="61"/>
                      </a:lnTo>
                      <a:lnTo>
                        <a:pt x="399" y="61"/>
                      </a:lnTo>
                      <a:lnTo>
                        <a:pt x="399" y="61"/>
                      </a:lnTo>
                      <a:lnTo>
                        <a:pt x="398" y="61"/>
                      </a:lnTo>
                      <a:lnTo>
                        <a:pt x="398" y="61"/>
                      </a:lnTo>
                      <a:lnTo>
                        <a:pt x="398" y="61"/>
                      </a:lnTo>
                      <a:lnTo>
                        <a:pt x="398" y="63"/>
                      </a:lnTo>
                      <a:lnTo>
                        <a:pt x="398" y="63"/>
                      </a:lnTo>
                      <a:lnTo>
                        <a:pt x="398" y="63"/>
                      </a:lnTo>
                      <a:lnTo>
                        <a:pt x="398" y="65"/>
                      </a:lnTo>
                      <a:lnTo>
                        <a:pt x="399" y="65"/>
                      </a:lnTo>
                      <a:lnTo>
                        <a:pt x="399" y="65"/>
                      </a:lnTo>
                      <a:lnTo>
                        <a:pt x="399" y="65"/>
                      </a:lnTo>
                      <a:lnTo>
                        <a:pt x="399" y="65"/>
                      </a:lnTo>
                      <a:lnTo>
                        <a:pt x="399" y="63"/>
                      </a:lnTo>
                      <a:lnTo>
                        <a:pt x="399" y="63"/>
                      </a:lnTo>
                      <a:lnTo>
                        <a:pt x="401" y="63"/>
                      </a:lnTo>
                      <a:lnTo>
                        <a:pt x="401" y="65"/>
                      </a:lnTo>
                      <a:lnTo>
                        <a:pt x="401" y="65"/>
                      </a:lnTo>
                      <a:lnTo>
                        <a:pt x="399" y="65"/>
                      </a:lnTo>
                      <a:lnTo>
                        <a:pt x="399" y="67"/>
                      </a:lnTo>
                      <a:lnTo>
                        <a:pt x="399" y="67"/>
                      </a:lnTo>
                      <a:lnTo>
                        <a:pt x="399" y="69"/>
                      </a:lnTo>
                      <a:lnTo>
                        <a:pt x="399" y="69"/>
                      </a:lnTo>
                      <a:lnTo>
                        <a:pt x="399" y="69"/>
                      </a:lnTo>
                      <a:lnTo>
                        <a:pt x="399" y="69"/>
                      </a:lnTo>
                      <a:lnTo>
                        <a:pt x="399" y="71"/>
                      </a:lnTo>
                      <a:lnTo>
                        <a:pt x="399" y="71"/>
                      </a:lnTo>
                      <a:lnTo>
                        <a:pt x="399" y="71"/>
                      </a:lnTo>
                      <a:lnTo>
                        <a:pt x="398" y="71"/>
                      </a:lnTo>
                      <a:lnTo>
                        <a:pt x="398" y="73"/>
                      </a:lnTo>
                      <a:lnTo>
                        <a:pt x="398" y="73"/>
                      </a:lnTo>
                      <a:lnTo>
                        <a:pt x="398" y="75"/>
                      </a:lnTo>
                      <a:lnTo>
                        <a:pt x="398" y="75"/>
                      </a:lnTo>
                      <a:lnTo>
                        <a:pt x="398" y="77"/>
                      </a:lnTo>
                      <a:lnTo>
                        <a:pt x="398" y="77"/>
                      </a:lnTo>
                      <a:lnTo>
                        <a:pt x="398" y="77"/>
                      </a:lnTo>
                      <a:lnTo>
                        <a:pt x="398" y="77"/>
                      </a:lnTo>
                      <a:lnTo>
                        <a:pt x="396" y="77"/>
                      </a:lnTo>
                      <a:lnTo>
                        <a:pt x="396" y="77"/>
                      </a:lnTo>
                      <a:lnTo>
                        <a:pt x="396" y="77"/>
                      </a:lnTo>
                      <a:lnTo>
                        <a:pt x="396" y="78"/>
                      </a:lnTo>
                      <a:lnTo>
                        <a:pt x="396" y="78"/>
                      </a:lnTo>
                      <a:lnTo>
                        <a:pt x="394" y="78"/>
                      </a:lnTo>
                      <a:lnTo>
                        <a:pt x="394" y="80"/>
                      </a:lnTo>
                      <a:lnTo>
                        <a:pt x="394" y="80"/>
                      </a:lnTo>
                      <a:lnTo>
                        <a:pt x="394" y="80"/>
                      </a:lnTo>
                      <a:lnTo>
                        <a:pt x="394" y="82"/>
                      </a:lnTo>
                      <a:lnTo>
                        <a:pt x="394" y="82"/>
                      </a:lnTo>
                      <a:lnTo>
                        <a:pt x="394" y="82"/>
                      </a:lnTo>
                      <a:lnTo>
                        <a:pt x="392" y="82"/>
                      </a:lnTo>
                      <a:lnTo>
                        <a:pt x="392" y="84"/>
                      </a:lnTo>
                      <a:lnTo>
                        <a:pt x="392" y="84"/>
                      </a:lnTo>
                      <a:lnTo>
                        <a:pt x="392" y="84"/>
                      </a:lnTo>
                      <a:lnTo>
                        <a:pt x="392" y="84"/>
                      </a:lnTo>
                      <a:lnTo>
                        <a:pt x="392" y="86"/>
                      </a:lnTo>
                      <a:lnTo>
                        <a:pt x="392" y="86"/>
                      </a:lnTo>
                      <a:lnTo>
                        <a:pt x="390" y="86"/>
                      </a:lnTo>
                      <a:lnTo>
                        <a:pt x="390" y="86"/>
                      </a:lnTo>
                      <a:lnTo>
                        <a:pt x="390" y="86"/>
                      </a:lnTo>
                      <a:lnTo>
                        <a:pt x="390" y="88"/>
                      </a:lnTo>
                      <a:lnTo>
                        <a:pt x="390" y="88"/>
                      </a:lnTo>
                      <a:lnTo>
                        <a:pt x="390" y="90"/>
                      </a:lnTo>
                      <a:lnTo>
                        <a:pt x="390" y="90"/>
                      </a:lnTo>
                      <a:lnTo>
                        <a:pt x="390" y="90"/>
                      </a:lnTo>
                      <a:lnTo>
                        <a:pt x="392" y="90"/>
                      </a:lnTo>
                      <a:lnTo>
                        <a:pt x="392" y="92"/>
                      </a:lnTo>
                      <a:lnTo>
                        <a:pt x="392" y="92"/>
                      </a:lnTo>
                      <a:lnTo>
                        <a:pt x="392" y="92"/>
                      </a:lnTo>
                      <a:lnTo>
                        <a:pt x="392" y="92"/>
                      </a:lnTo>
                      <a:lnTo>
                        <a:pt x="392" y="94"/>
                      </a:lnTo>
                      <a:lnTo>
                        <a:pt x="394" y="94"/>
                      </a:lnTo>
                      <a:lnTo>
                        <a:pt x="394" y="94"/>
                      </a:lnTo>
                      <a:lnTo>
                        <a:pt x="394" y="94"/>
                      </a:lnTo>
                      <a:lnTo>
                        <a:pt x="394" y="94"/>
                      </a:lnTo>
                      <a:lnTo>
                        <a:pt x="396" y="94"/>
                      </a:lnTo>
                      <a:lnTo>
                        <a:pt x="396" y="94"/>
                      </a:lnTo>
                      <a:lnTo>
                        <a:pt x="396" y="94"/>
                      </a:lnTo>
                      <a:lnTo>
                        <a:pt x="398" y="94"/>
                      </a:lnTo>
                      <a:lnTo>
                        <a:pt x="398" y="96"/>
                      </a:lnTo>
                      <a:lnTo>
                        <a:pt x="398" y="96"/>
                      </a:lnTo>
                      <a:lnTo>
                        <a:pt x="398" y="96"/>
                      </a:lnTo>
                      <a:lnTo>
                        <a:pt x="398" y="96"/>
                      </a:lnTo>
                      <a:lnTo>
                        <a:pt x="399" y="96"/>
                      </a:lnTo>
                      <a:lnTo>
                        <a:pt x="399" y="98"/>
                      </a:lnTo>
                      <a:lnTo>
                        <a:pt x="399" y="98"/>
                      </a:lnTo>
                      <a:lnTo>
                        <a:pt x="399" y="98"/>
                      </a:lnTo>
                      <a:lnTo>
                        <a:pt x="399" y="98"/>
                      </a:lnTo>
                      <a:lnTo>
                        <a:pt x="401" y="98"/>
                      </a:lnTo>
                      <a:lnTo>
                        <a:pt x="401" y="100"/>
                      </a:lnTo>
                      <a:lnTo>
                        <a:pt x="401" y="100"/>
                      </a:lnTo>
                      <a:lnTo>
                        <a:pt x="403" y="100"/>
                      </a:lnTo>
                      <a:lnTo>
                        <a:pt x="403" y="100"/>
                      </a:lnTo>
                      <a:lnTo>
                        <a:pt x="403" y="100"/>
                      </a:lnTo>
                      <a:lnTo>
                        <a:pt x="403" y="100"/>
                      </a:lnTo>
                      <a:lnTo>
                        <a:pt x="403" y="101"/>
                      </a:lnTo>
                      <a:lnTo>
                        <a:pt x="403" y="101"/>
                      </a:lnTo>
                      <a:lnTo>
                        <a:pt x="405" y="101"/>
                      </a:lnTo>
                      <a:lnTo>
                        <a:pt x="405" y="101"/>
                      </a:lnTo>
                      <a:lnTo>
                        <a:pt x="405" y="103"/>
                      </a:lnTo>
                      <a:lnTo>
                        <a:pt x="405" y="103"/>
                      </a:lnTo>
                      <a:lnTo>
                        <a:pt x="405" y="103"/>
                      </a:lnTo>
                      <a:lnTo>
                        <a:pt x="405" y="103"/>
                      </a:lnTo>
                      <a:lnTo>
                        <a:pt x="407" y="103"/>
                      </a:lnTo>
                      <a:lnTo>
                        <a:pt x="407" y="105"/>
                      </a:lnTo>
                      <a:lnTo>
                        <a:pt x="407" y="105"/>
                      </a:lnTo>
                      <a:lnTo>
                        <a:pt x="409" y="105"/>
                      </a:lnTo>
                      <a:lnTo>
                        <a:pt x="409" y="103"/>
                      </a:lnTo>
                      <a:lnTo>
                        <a:pt x="409" y="103"/>
                      </a:lnTo>
                      <a:lnTo>
                        <a:pt x="409" y="101"/>
                      </a:lnTo>
                      <a:lnTo>
                        <a:pt x="409" y="101"/>
                      </a:lnTo>
                      <a:lnTo>
                        <a:pt x="409" y="101"/>
                      </a:lnTo>
                      <a:lnTo>
                        <a:pt x="411" y="101"/>
                      </a:lnTo>
                      <a:lnTo>
                        <a:pt x="411" y="103"/>
                      </a:lnTo>
                      <a:lnTo>
                        <a:pt x="411" y="103"/>
                      </a:lnTo>
                      <a:lnTo>
                        <a:pt x="411" y="103"/>
                      </a:lnTo>
                      <a:lnTo>
                        <a:pt x="411" y="103"/>
                      </a:lnTo>
                      <a:lnTo>
                        <a:pt x="413" y="103"/>
                      </a:lnTo>
                      <a:lnTo>
                        <a:pt x="413" y="103"/>
                      </a:lnTo>
                      <a:lnTo>
                        <a:pt x="413" y="103"/>
                      </a:lnTo>
                      <a:lnTo>
                        <a:pt x="415" y="103"/>
                      </a:lnTo>
                      <a:lnTo>
                        <a:pt x="415" y="101"/>
                      </a:lnTo>
                      <a:lnTo>
                        <a:pt x="415" y="101"/>
                      </a:lnTo>
                      <a:lnTo>
                        <a:pt x="415" y="101"/>
                      </a:lnTo>
                      <a:lnTo>
                        <a:pt x="415" y="101"/>
                      </a:lnTo>
                      <a:lnTo>
                        <a:pt x="417" y="101"/>
                      </a:lnTo>
                      <a:lnTo>
                        <a:pt x="417" y="101"/>
                      </a:lnTo>
                      <a:lnTo>
                        <a:pt x="417" y="103"/>
                      </a:lnTo>
                      <a:lnTo>
                        <a:pt x="415" y="103"/>
                      </a:lnTo>
                      <a:lnTo>
                        <a:pt x="415" y="103"/>
                      </a:lnTo>
                      <a:lnTo>
                        <a:pt x="415" y="105"/>
                      </a:lnTo>
                      <a:lnTo>
                        <a:pt x="417" y="105"/>
                      </a:lnTo>
                      <a:lnTo>
                        <a:pt x="417" y="103"/>
                      </a:lnTo>
                      <a:lnTo>
                        <a:pt x="417" y="103"/>
                      </a:lnTo>
                      <a:lnTo>
                        <a:pt x="419" y="103"/>
                      </a:lnTo>
                      <a:lnTo>
                        <a:pt x="419" y="105"/>
                      </a:lnTo>
                      <a:lnTo>
                        <a:pt x="419" y="105"/>
                      </a:lnTo>
                      <a:lnTo>
                        <a:pt x="419" y="105"/>
                      </a:lnTo>
                      <a:lnTo>
                        <a:pt x="419" y="105"/>
                      </a:lnTo>
                      <a:lnTo>
                        <a:pt x="419" y="105"/>
                      </a:lnTo>
                      <a:lnTo>
                        <a:pt x="419" y="107"/>
                      </a:lnTo>
                      <a:lnTo>
                        <a:pt x="419" y="107"/>
                      </a:lnTo>
                      <a:lnTo>
                        <a:pt x="419" y="107"/>
                      </a:lnTo>
                      <a:lnTo>
                        <a:pt x="419" y="109"/>
                      </a:lnTo>
                      <a:lnTo>
                        <a:pt x="419" y="109"/>
                      </a:lnTo>
                      <a:lnTo>
                        <a:pt x="419" y="109"/>
                      </a:lnTo>
                      <a:lnTo>
                        <a:pt x="419" y="109"/>
                      </a:lnTo>
                      <a:lnTo>
                        <a:pt x="419" y="109"/>
                      </a:lnTo>
                      <a:lnTo>
                        <a:pt x="419" y="111"/>
                      </a:lnTo>
                      <a:lnTo>
                        <a:pt x="419" y="111"/>
                      </a:lnTo>
                      <a:lnTo>
                        <a:pt x="419" y="111"/>
                      </a:lnTo>
                      <a:lnTo>
                        <a:pt x="421" y="111"/>
                      </a:lnTo>
                      <a:lnTo>
                        <a:pt x="421" y="111"/>
                      </a:lnTo>
                      <a:lnTo>
                        <a:pt x="421" y="111"/>
                      </a:lnTo>
                      <a:lnTo>
                        <a:pt x="421" y="113"/>
                      </a:lnTo>
                      <a:lnTo>
                        <a:pt x="421" y="113"/>
                      </a:lnTo>
                      <a:lnTo>
                        <a:pt x="422" y="113"/>
                      </a:lnTo>
                      <a:lnTo>
                        <a:pt x="422" y="113"/>
                      </a:lnTo>
                      <a:lnTo>
                        <a:pt x="422" y="113"/>
                      </a:lnTo>
                      <a:lnTo>
                        <a:pt x="422" y="115"/>
                      </a:lnTo>
                      <a:lnTo>
                        <a:pt x="424" y="115"/>
                      </a:lnTo>
                      <a:lnTo>
                        <a:pt x="424" y="115"/>
                      </a:lnTo>
                      <a:lnTo>
                        <a:pt x="424" y="115"/>
                      </a:lnTo>
                      <a:lnTo>
                        <a:pt x="424" y="115"/>
                      </a:lnTo>
                      <a:lnTo>
                        <a:pt x="426" y="115"/>
                      </a:lnTo>
                      <a:lnTo>
                        <a:pt x="426" y="115"/>
                      </a:lnTo>
                      <a:lnTo>
                        <a:pt x="426" y="117"/>
                      </a:lnTo>
                      <a:lnTo>
                        <a:pt x="426" y="117"/>
                      </a:lnTo>
                      <a:lnTo>
                        <a:pt x="428" y="117"/>
                      </a:lnTo>
                      <a:lnTo>
                        <a:pt x="428" y="117"/>
                      </a:lnTo>
                      <a:lnTo>
                        <a:pt x="428" y="117"/>
                      </a:lnTo>
                      <a:lnTo>
                        <a:pt x="430" y="117"/>
                      </a:lnTo>
                      <a:lnTo>
                        <a:pt x="430" y="117"/>
                      </a:lnTo>
                      <a:lnTo>
                        <a:pt x="430" y="117"/>
                      </a:lnTo>
                      <a:lnTo>
                        <a:pt x="430" y="117"/>
                      </a:lnTo>
                      <a:lnTo>
                        <a:pt x="430" y="119"/>
                      </a:lnTo>
                      <a:lnTo>
                        <a:pt x="432" y="119"/>
                      </a:lnTo>
                      <a:lnTo>
                        <a:pt x="432" y="119"/>
                      </a:lnTo>
                      <a:lnTo>
                        <a:pt x="432" y="121"/>
                      </a:lnTo>
                      <a:lnTo>
                        <a:pt x="432" y="121"/>
                      </a:lnTo>
                      <a:lnTo>
                        <a:pt x="432" y="121"/>
                      </a:lnTo>
                      <a:lnTo>
                        <a:pt x="432" y="121"/>
                      </a:lnTo>
                      <a:lnTo>
                        <a:pt x="432" y="122"/>
                      </a:lnTo>
                      <a:lnTo>
                        <a:pt x="434" y="122"/>
                      </a:lnTo>
                      <a:lnTo>
                        <a:pt x="434" y="122"/>
                      </a:lnTo>
                      <a:lnTo>
                        <a:pt x="434" y="122"/>
                      </a:lnTo>
                      <a:lnTo>
                        <a:pt x="434" y="124"/>
                      </a:lnTo>
                      <a:lnTo>
                        <a:pt x="436" y="124"/>
                      </a:lnTo>
                      <a:lnTo>
                        <a:pt x="436" y="124"/>
                      </a:lnTo>
                      <a:lnTo>
                        <a:pt x="436" y="124"/>
                      </a:lnTo>
                      <a:lnTo>
                        <a:pt x="436" y="124"/>
                      </a:lnTo>
                      <a:lnTo>
                        <a:pt x="436" y="124"/>
                      </a:lnTo>
                      <a:lnTo>
                        <a:pt x="438" y="124"/>
                      </a:lnTo>
                      <a:lnTo>
                        <a:pt x="438" y="126"/>
                      </a:lnTo>
                      <a:lnTo>
                        <a:pt x="438" y="126"/>
                      </a:lnTo>
                      <a:lnTo>
                        <a:pt x="438" y="126"/>
                      </a:lnTo>
                      <a:lnTo>
                        <a:pt x="438" y="126"/>
                      </a:lnTo>
                      <a:lnTo>
                        <a:pt x="440" y="126"/>
                      </a:lnTo>
                      <a:lnTo>
                        <a:pt x="440" y="126"/>
                      </a:lnTo>
                      <a:lnTo>
                        <a:pt x="442" y="126"/>
                      </a:lnTo>
                      <a:lnTo>
                        <a:pt x="442" y="126"/>
                      </a:lnTo>
                      <a:lnTo>
                        <a:pt x="442" y="128"/>
                      </a:lnTo>
                      <a:lnTo>
                        <a:pt x="442" y="128"/>
                      </a:lnTo>
                      <a:lnTo>
                        <a:pt x="443" y="128"/>
                      </a:lnTo>
                      <a:lnTo>
                        <a:pt x="443" y="128"/>
                      </a:lnTo>
                      <a:lnTo>
                        <a:pt x="445" y="128"/>
                      </a:lnTo>
                      <a:lnTo>
                        <a:pt x="445" y="128"/>
                      </a:lnTo>
                      <a:lnTo>
                        <a:pt x="445" y="128"/>
                      </a:lnTo>
                      <a:lnTo>
                        <a:pt x="445" y="128"/>
                      </a:lnTo>
                      <a:lnTo>
                        <a:pt x="447" y="128"/>
                      </a:lnTo>
                      <a:lnTo>
                        <a:pt x="447" y="128"/>
                      </a:lnTo>
                      <a:lnTo>
                        <a:pt x="447" y="128"/>
                      </a:lnTo>
                      <a:lnTo>
                        <a:pt x="447" y="130"/>
                      </a:lnTo>
                      <a:lnTo>
                        <a:pt x="449" y="130"/>
                      </a:lnTo>
                      <a:lnTo>
                        <a:pt x="449" y="130"/>
                      </a:lnTo>
                      <a:lnTo>
                        <a:pt x="449" y="130"/>
                      </a:lnTo>
                      <a:lnTo>
                        <a:pt x="451" y="130"/>
                      </a:lnTo>
                      <a:lnTo>
                        <a:pt x="451" y="130"/>
                      </a:lnTo>
                      <a:lnTo>
                        <a:pt x="451" y="130"/>
                      </a:lnTo>
                      <a:lnTo>
                        <a:pt x="453" y="130"/>
                      </a:lnTo>
                      <a:lnTo>
                        <a:pt x="453" y="130"/>
                      </a:lnTo>
                      <a:lnTo>
                        <a:pt x="453" y="130"/>
                      </a:lnTo>
                      <a:lnTo>
                        <a:pt x="453" y="128"/>
                      </a:lnTo>
                      <a:lnTo>
                        <a:pt x="453" y="128"/>
                      </a:lnTo>
                      <a:lnTo>
                        <a:pt x="453" y="128"/>
                      </a:lnTo>
                      <a:lnTo>
                        <a:pt x="453" y="126"/>
                      </a:lnTo>
                      <a:lnTo>
                        <a:pt x="453" y="126"/>
                      </a:lnTo>
                      <a:lnTo>
                        <a:pt x="453" y="124"/>
                      </a:lnTo>
                      <a:lnTo>
                        <a:pt x="453" y="124"/>
                      </a:lnTo>
                      <a:lnTo>
                        <a:pt x="455" y="124"/>
                      </a:lnTo>
                      <a:lnTo>
                        <a:pt x="455" y="124"/>
                      </a:lnTo>
                      <a:lnTo>
                        <a:pt x="455" y="124"/>
                      </a:lnTo>
                      <a:lnTo>
                        <a:pt x="455" y="122"/>
                      </a:lnTo>
                      <a:lnTo>
                        <a:pt x="457" y="122"/>
                      </a:lnTo>
                      <a:lnTo>
                        <a:pt x="457" y="122"/>
                      </a:lnTo>
                      <a:lnTo>
                        <a:pt x="457" y="122"/>
                      </a:lnTo>
                      <a:lnTo>
                        <a:pt x="457" y="122"/>
                      </a:lnTo>
                      <a:lnTo>
                        <a:pt x="457" y="121"/>
                      </a:lnTo>
                      <a:lnTo>
                        <a:pt x="459" y="121"/>
                      </a:lnTo>
                      <a:lnTo>
                        <a:pt x="459" y="121"/>
                      </a:lnTo>
                      <a:lnTo>
                        <a:pt x="459" y="121"/>
                      </a:lnTo>
                      <a:lnTo>
                        <a:pt x="461" y="121"/>
                      </a:lnTo>
                      <a:lnTo>
                        <a:pt x="461" y="121"/>
                      </a:lnTo>
                      <a:lnTo>
                        <a:pt x="461" y="121"/>
                      </a:lnTo>
                      <a:lnTo>
                        <a:pt x="463" y="121"/>
                      </a:lnTo>
                      <a:lnTo>
                        <a:pt x="463" y="121"/>
                      </a:lnTo>
                      <a:lnTo>
                        <a:pt x="463" y="121"/>
                      </a:lnTo>
                      <a:lnTo>
                        <a:pt x="463" y="121"/>
                      </a:lnTo>
                      <a:lnTo>
                        <a:pt x="465" y="121"/>
                      </a:lnTo>
                      <a:lnTo>
                        <a:pt x="465" y="121"/>
                      </a:lnTo>
                      <a:lnTo>
                        <a:pt x="465" y="121"/>
                      </a:lnTo>
                      <a:lnTo>
                        <a:pt x="465" y="122"/>
                      </a:lnTo>
                      <a:lnTo>
                        <a:pt x="465" y="122"/>
                      </a:lnTo>
                      <a:lnTo>
                        <a:pt x="465" y="122"/>
                      </a:lnTo>
                      <a:lnTo>
                        <a:pt x="465" y="124"/>
                      </a:lnTo>
                      <a:lnTo>
                        <a:pt x="465" y="124"/>
                      </a:lnTo>
                      <a:lnTo>
                        <a:pt x="463" y="124"/>
                      </a:lnTo>
                      <a:lnTo>
                        <a:pt x="463" y="124"/>
                      </a:lnTo>
                      <a:lnTo>
                        <a:pt x="463" y="124"/>
                      </a:lnTo>
                      <a:lnTo>
                        <a:pt x="463" y="124"/>
                      </a:lnTo>
                      <a:lnTo>
                        <a:pt x="463" y="124"/>
                      </a:lnTo>
                      <a:lnTo>
                        <a:pt x="461" y="124"/>
                      </a:lnTo>
                      <a:lnTo>
                        <a:pt x="461" y="124"/>
                      </a:lnTo>
                      <a:lnTo>
                        <a:pt x="461" y="124"/>
                      </a:lnTo>
                      <a:lnTo>
                        <a:pt x="461" y="124"/>
                      </a:lnTo>
                      <a:lnTo>
                        <a:pt x="461" y="126"/>
                      </a:lnTo>
                      <a:lnTo>
                        <a:pt x="461" y="126"/>
                      </a:lnTo>
                      <a:lnTo>
                        <a:pt x="459" y="126"/>
                      </a:lnTo>
                      <a:lnTo>
                        <a:pt x="459" y="128"/>
                      </a:lnTo>
                      <a:lnTo>
                        <a:pt x="459" y="128"/>
                      </a:lnTo>
                      <a:lnTo>
                        <a:pt x="459" y="126"/>
                      </a:lnTo>
                      <a:lnTo>
                        <a:pt x="459" y="126"/>
                      </a:lnTo>
                      <a:lnTo>
                        <a:pt x="457" y="126"/>
                      </a:lnTo>
                      <a:lnTo>
                        <a:pt x="457" y="128"/>
                      </a:lnTo>
                      <a:lnTo>
                        <a:pt x="457" y="128"/>
                      </a:lnTo>
                      <a:lnTo>
                        <a:pt x="457" y="128"/>
                      </a:lnTo>
                      <a:lnTo>
                        <a:pt x="455" y="128"/>
                      </a:lnTo>
                      <a:lnTo>
                        <a:pt x="455" y="128"/>
                      </a:lnTo>
                      <a:lnTo>
                        <a:pt x="455" y="128"/>
                      </a:lnTo>
                      <a:lnTo>
                        <a:pt x="455" y="130"/>
                      </a:lnTo>
                      <a:lnTo>
                        <a:pt x="453" y="130"/>
                      </a:lnTo>
                      <a:lnTo>
                        <a:pt x="453" y="130"/>
                      </a:lnTo>
                      <a:lnTo>
                        <a:pt x="453" y="130"/>
                      </a:lnTo>
                      <a:lnTo>
                        <a:pt x="453" y="132"/>
                      </a:lnTo>
                      <a:lnTo>
                        <a:pt x="453" y="132"/>
                      </a:lnTo>
                      <a:lnTo>
                        <a:pt x="453" y="132"/>
                      </a:lnTo>
                      <a:lnTo>
                        <a:pt x="453" y="132"/>
                      </a:lnTo>
                      <a:lnTo>
                        <a:pt x="455" y="132"/>
                      </a:lnTo>
                      <a:lnTo>
                        <a:pt x="455" y="132"/>
                      </a:lnTo>
                      <a:lnTo>
                        <a:pt x="455" y="132"/>
                      </a:lnTo>
                      <a:lnTo>
                        <a:pt x="455" y="132"/>
                      </a:lnTo>
                      <a:lnTo>
                        <a:pt x="457" y="132"/>
                      </a:lnTo>
                      <a:lnTo>
                        <a:pt x="457" y="132"/>
                      </a:lnTo>
                      <a:lnTo>
                        <a:pt x="457" y="132"/>
                      </a:lnTo>
                      <a:lnTo>
                        <a:pt x="457" y="132"/>
                      </a:lnTo>
                      <a:lnTo>
                        <a:pt x="457" y="134"/>
                      </a:lnTo>
                      <a:lnTo>
                        <a:pt x="457" y="134"/>
                      </a:lnTo>
                      <a:lnTo>
                        <a:pt x="457" y="134"/>
                      </a:lnTo>
                      <a:lnTo>
                        <a:pt x="455" y="134"/>
                      </a:lnTo>
                      <a:lnTo>
                        <a:pt x="455" y="134"/>
                      </a:lnTo>
                      <a:lnTo>
                        <a:pt x="455" y="134"/>
                      </a:lnTo>
                      <a:lnTo>
                        <a:pt x="455" y="134"/>
                      </a:lnTo>
                      <a:lnTo>
                        <a:pt x="455" y="136"/>
                      </a:lnTo>
                      <a:lnTo>
                        <a:pt x="455" y="136"/>
                      </a:lnTo>
                      <a:lnTo>
                        <a:pt x="455" y="136"/>
                      </a:lnTo>
                      <a:lnTo>
                        <a:pt x="455" y="138"/>
                      </a:lnTo>
                      <a:lnTo>
                        <a:pt x="455" y="138"/>
                      </a:lnTo>
                      <a:lnTo>
                        <a:pt x="457" y="138"/>
                      </a:lnTo>
                      <a:lnTo>
                        <a:pt x="457" y="140"/>
                      </a:lnTo>
                      <a:lnTo>
                        <a:pt x="457" y="140"/>
                      </a:lnTo>
                      <a:lnTo>
                        <a:pt x="457" y="140"/>
                      </a:lnTo>
                      <a:lnTo>
                        <a:pt x="457" y="140"/>
                      </a:lnTo>
                      <a:lnTo>
                        <a:pt x="459" y="140"/>
                      </a:lnTo>
                      <a:lnTo>
                        <a:pt x="459" y="140"/>
                      </a:lnTo>
                      <a:lnTo>
                        <a:pt x="459" y="142"/>
                      </a:lnTo>
                      <a:lnTo>
                        <a:pt x="459" y="142"/>
                      </a:lnTo>
                      <a:lnTo>
                        <a:pt x="461" y="142"/>
                      </a:lnTo>
                      <a:lnTo>
                        <a:pt x="461" y="142"/>
                      </a:lnTo>
                      <a:lnTo>
                        <a:pt x="461" y="142"/>
                      </a:lnTo>
                      <a:lnTo>
                        <a:pt x="463" y="142"/>
                      </a:lnTo>
                      <a:lnTo>
                        <a:pt x="463" y="142"/>
                      </a:lnTo>
                      <a:lnTo>
                        <a:pt x="463" y="142"/>
                      </a:lnTo>
                      <a:lnTo>
                        <a:pt x="463" y="144"/>
                      </a:lnTo>
                      <a:lnTo>
                        <a:pt x="463" y="144"/>
                      </a:lnTo>
                      <a:lnTo>
                        <a:pt x="463" y="144"/>
                      </a:lnTo>
                      <a:lnTo>
                        <a:pt x="465" y="144"/>
                      </a:lnTo>
                      <a:lnTo>
                        <a:pt x="465" y="144"/>
                      </a:lnTo>
                      <a:lnTo>
                        <a:pt x="465" y="144"/>
                      </a:lnTo>
                      <a:lnTo>
                        <a:pt x="466" y="144"/>
                      </a:lnTo>
                      <a:lnTo>
                        <a:pt x="466" y="145"/>
                      </a:lnTo>
                      <a:lnTo>
                        <a:pt x="466" y="145"/>
                      </a:lnTo>
                      <a:lnTo>
                        <a:pt x="468" y="145"/>
                      </a:lnTo>
                      <a:lnTo>
                        <a:pt x="468" y="145"/>
                      </a:lnTo>
                      <a:lnTo>
                        <a:pt x="468" y="145"/>
                      </a:lnTo>
                      <a:lnTo>
                        <a:pt x="468" y="147"/>
                      </a:lnTo>
                      <a:lnTo>
                        <a:pt x="468" y="147"/>
                      </a:lnTo>
                      <a:lnTo>
                        <a:pt x="468" y="147"/>
                      </a:lnTo>
                      <a:lnTo>
                        <a:pt x="470" y="147"/>
                      </a:lnTo>
                      <a:lnTo>
                        <a:pt x="470" y="147"/>
                      </a:lnTo>
                      <a:lnTo>
                        <a:pt x="472" y="147"/>
                      </a:lnTo>
                      <a:lnTo>
                        <a:pt x="472" y="147"/>
                      </a:lnTo>
                      <a:lnTo>
                        <a:pt x="472" y="147"/>
                      </a:lnTo>
                      <a:lnTo>
                        <a:pt x="472" y="147"/>
                      </a:lnTo>
                      <a:lnTo>
                        <a:pt x="474" y="147"/>
                      </a:lnTo>
                      <a:lnTo>
                        <a:pt x="474" y="147"/>
                      </a:lnTo>
                      <a:lnTo>
                        <a:pt x="474" y="147"/>
                      </a:lnTo>
                      <a:lnTo>
                        <a:pt x="476" y="147"/>
                      </a:lnTo>
                      <a:lnTo>
                        <a:pt x="476" y="145"/>
                      </a:lnTo>
                      <a:lnTo>
                        <a:pt x="476" y="145"/>
                      </a:lnTo>
                      <a:lnTo>
                        <a:pt x="478" y="145"/>
                      </a:lnTo>
                      <a:lnTo>
                        <a:pt x="478" y="145"/>
                      </a:lnTo>
                      <a:lnTo>
                        <a:pt x="478" y="145"/>
                      </a:lnTo>
                      <a:lnTo>
                        <a:pt x="478" y="145"/>
                      </a:lnTo>
                      <a:lnTo>
                        <a:pt x="480" y="145"/>
                      </a:lnTo>
                      <a:lnTo>
                        <a:pt x="480" y="144"/>
                      </a:lnTo>
                      <a:lnTo>
                        <a:pt x="480" y="144"/>
                      </a:lnTo>
                      <a:lnTo>
                        <a:pt x="480" y="144"/>
                      </a:lnTo>
                      <a:lnTo>
                        <a:pt x="480" y="144"/>
                      </a:lnTo>
                      <a:lnTo>
                        <a:pt x="482" y="144"/>
                      </a:lnTo>
                      <a:lnTo>
                        <a:pt x="482" y="142"/>
                      </a:lnTo>
                      <a:lnTo>
                        <a:pt x="482" y="142"/>
                      </a:lnTo>
                      <a:lnTo>
                        <a:pt x="484" y="142"/>
                      </a:lnTo>
                      <a:lnTo>
                        <a:pt x="484" y="142"/>
                      </a:lnTo>
                      <a:lnTo>
                        <a:pt x="484" y="142"/>
                      </a:lnTo>
                      <a:lnTo>
                        <a:pt x="484" y="142"/>
                      </a:lnTo>
                      <a:lnTo>
                        <a:pt x="484" y="142"/>
                      </a:lnTo>
                      <a:lnTo>
                        <a:pt x="484" y="140"/>
                      </a:lnTo>
                      <a:lnTo>
                        <a:pt x="484" y="140"/>
                      </a:lnTo>
                      <a:lnTo>
                        <a:pt x="484" y="138"/>
                      </a:lnTo>
                      <a:lnTo>
                        <a:pt x="484" y="138"/>
                      </a:lnTo>
                      <a:lnTo>
                        <a:pt x="486" y="138"/>
                      </a:lnTo>
                      <a:lnTo>
                        <a:pt x="486" y="136"/>
                      </a:lnTo>
                      <a:lnTo>
                        <a:pt x="486" y="136"/>
                      </a:lnTo>
                      <a:lnTo>
                        <a:pt x="486" y="134"/>
                      </a:lnTo>
                      <a:lnTo>
                        <a:pt x="486" y="134"/>
                      </a:lnTo>
                      <a:lnTo>
                        <a:pt x="486" y="132"/>
                      </a:lnTo>
                      <a:lnTo>
                        <a:pt x="486" y="132"/>
                      </a:lnTo>
                      <a:lnTo>
                        <a:pt x="486" y="132"/>
                      </a:lnTo>
                      <a:lnTo>
                        <a:pt x="486" y="132"/>
                      </a:lnTo>
                      <a:lnTo>
                        <a:pt x="486" y="132"/>
                      </a:lnTo>
                      <a:lnTo>
                        <a:pt x="486" y="130"/>
                      </a:lnTo>
                      <a:lnTo>
                        <a:pt x="487" y="130"/>
                      </a:lnTo>
                      <a:lnTo>
                        <a:pt x="487" y="130"/>
                      </a:lnTo>
                      <a:lnTo>
                        <a:pt x="487" y="128"/>
                      </a:lnTo>
                      <a:lnTo>
                        <a:pt x="487" y="128"/>
                      </a:lnTo>
                      <a:lnTo>
                        <a:pt x="487" y="128"/>
                      </a:lnTo>
                      <a:lnTo>
                        <a:pt x="489" y="128"/>
                      </a:lnTo>
                      <a:lnTo>
                        <a:pt x="489" y="126"/>
                      </a:lnTo>
                      <a:lnTo>
                        <a:pt x="489" y="126"/>
                      </a:lnTo>
                      <a:lnTo>
                        <a:pt x="489" y="126"/>
                      </a:lnTo>
                      <a:lnTo>
                        <a:pt x="489" y="126"/>
                      </a:lnTo>
                      <a:lnTo>
                        <a:pt x="489" y="124"/>
                      </a:lnTo>
                      <a:lnTo>
                        <a:pt x="489" y="124"/>
                      </a:lnTo>
                      <a:lnTo>
                        <a:pt x="489" y="124"/>
                      </a:lnTo>
                      <a:lnTo>
                        <a:pt x="491" y="124"/>
                      </a:lnTo>
                      <a:lnTo>
                        <a:pt x="491" y="122"/>
                      </a:lnTo>
                      <a:lnTo>
                        <a:pt x="491" y="122"/>
                      </a:lnTo>
                      <a:lnTo>
                        <a:pt x="491" y="122"/>
                      </a:lnTo>
                      <a:lnTo>
                        <a:pt x="491" y="122"/>
                      </a:lnTo>
                      <a:lnTo>
                        <a:pt x="491" y="121"/>
                      </a:lnTo>
                      <a:lnTo>
                        <a:pt x="491" y="121"/>
                      </a:lnTo>
                      <a:lnTo>
                        <a:pt x="491" y="121"/>
                      </a:lnTo>
                      <a:lnTo>
                        <a:pt x="491" y="119"/>
                      </a:lnTo>
                      <a:lnTo>
                        <a:pt x="491" y="119"/>
                      </a:lnTo>
                      <a:lnTo>
                        <a:pt x="491" y="119"/>
                      </a:lnTo>
                      <a:lnTo>
                        <a:pt x="491" y="117"/>
                      </a:lnTo>
                      <a:lnTo>
                        <a:pt x="491" y="117"/>
                      </a:lnTo>
                      <a:lnTo>
                        <a:pt x="491" y="117"/>
                      </a:lnTo>
                      <a:lnTo>
                        <a:pt x="493" y="117"/>
                      </a:lnTo>
                      <a:lnTo>
                        <a:pt x="493" y="115"/>
                      </a:lnTo>
                      <a:lnTo>
                        <a:pt x="493" y="115"/>
                      </a:lnTo>
                      <a:lnTo>
                        <a:pt x="493" y="115"/>
                      </a:lnTo>
                      <a:lnTo>
                        <a:pt x="493" y="113"/>
                      </a:lnTo>
                      <a:lnTo>
                        <a:pt x="493" y="113"/>
                      </a:lnTo>
                      <a:lnTo>
                        <a:pt x="493" y="113"/>
                      </a:lnTo>
                      <a:lnTo>
                        <a:pt x="493" y="111"/>
                      </a:lnTo>
                      <a:lnTo>
                        <a:pt x="491" y="111"/>
                      </a:lnTo>
                      <a:lnTo>
                        <a:pt x="491" y="111"/>
                      </a:lnTo>
                      <a:lnTo>
                        <a:pt x="491" y="109"/>
                      </a:lnTo>
                      <a:lnTo>
                        <a:pt x="493" y="109"/>
                      </a:lnTo>
                      <a:lnTo>
                        <a:pt x="493" y="109"/>
                      </a:lnTo>
                      <a:lnTo>
                        <a:pt x="493" y="109"/>
                      </a:lnTo>
                      <a:lnTo>
                        <a:pt x="493" y="109"/>
                      </a:lnTo>
                      <a:lnTo>
                        <a:pt x="493" y="107"/>
                      </a:lnTo>
                      <a:lnTo>
                        <a:pt x="493" y="107"/>
                      </a:lnTo>
                      <a:lnTo>
                        <a:pt x="493" y="105"/>
                      </a:lnTo>
                      <a:lnTo>
                        <a:pt x="493" y="105"/>
                      </a:lnTo>
                      <a:lnTo>
                        <a:pt x="493" y="103"/>
                      </a:lnTo>
                      <a:lnTo>
                        <a:pt x="493" y="103"/>
                      </a:lnTo>
                      <a:lnTo>
                        <a:pt x="495" y="103"/>
                      </a:lnTo>
                      <a:lnTo>
                        <a:pt x="495" y="101"/>
                      </a:lnTo>
                      <a:lnTo>
                        <a:pt x="495" y="101"/>
                      </a:lnTo>
                      <a:lnTo>
                        <a:pt x="495" y="101"/>
                      </a:lnTo>
                      <a:lnTo>
                        <a:pt x="495" y="101"/>
                      </a:lnTo>
                      <a:lnTo>
                        <a:pt x="495" y="100"/>
                      </a:lnTo>
                      <a:lnTo>
                        <a:pt x="495" y="100"/>
                      </a:lnTo>
                      <a:lnTo>
                        <a:pt x="495" y="100"/>
                      </a:lnTo>
                      <a:lnTo>
                        <a:pt x="495" y="98"/>
                      </a:lnTo>
                      <a:lnTo>
                        <a:pt x="495" y="98"/>
                      </a:lnTo>
                      <a:lnTo>
                        <a:pt x="495" y="96"/>
                      </a:lnTo>
                      <a:lnTo>
                        <a:pt x="495" y="96"/>
                      </a:lnTo>
                      <a:lnTo>
                        <a:pt x="497" y="96"/>
                      </a:lnTo>
                      <a:lnTo>
                        <a:pt x="497" y="94"/>
                      </a:lnTo>
                      <a:lnTo>
                        <a:pt x="497" y="94"/>
                      </a:lnTo>
                      <a:lnTo>
                        <a:pt x="497" y="94"/>
                      </a:lnTo>
                      <a:lnTo>
                        <a:pt x="497" y="94"/>
                      </a:lnTo>
                      <a:lnTo>
                        <a:pt x="497" y="92"/>
                      </a:lnTo>
                      <a:lnTo>
                        <a:pt x="497" y="92"/>
                      </a:lnTo>
                      <a:lnTo>
                        <a:pt x="497" y="92"/>
                      </a:lnTo>
                      <a:lnTo>
                        <a:pt x="497" y="90"/>
                      </a:lnTo>
                      <a:lnTo>
                        <a:pt x="497" y="90"/>
                      </a:lnTo>
                      <a:lnTo>
                        <a:pt x="497" y="88"/>
                      </a:lnTo>
                      <a:lnTo>
                        <a:pt x="495" y="88"/>
                      </a:lnTo>
                      <a:lnTo>
                        <a:pt x="495" y="88"/>
                      </a:lnTo>
                      <a:lnTo>
                        <a:pt x="495" y="86"/>
                      </a:lnTo>
                      <a:lnTo>
                        <a:pt x="495" y="86"/>
                      </a:lnTo>
                      <a:lnTo>
                        <a:pt x="495" y="84"/>
                      </a:lnTo>
                      <a:lnTo>
                        <a:pt x="495" y="84"/>
                      </a:lnTo>
                      <a:lnTo>
                        <a:pt x="495" y="84"/>
                      </a:lnTo>
                      <a:lnTo>
                        <a:pt x="495" y="84"/>
                      </a:lnTo>
                      <a:lnTo>
                        <a:pt x="495" y="82"/>
                      </a:lnTo>
                      <a:lnTo>
                        <a:pt x="495" y="82"/>
                      </a:lnTo>
                      <a:lnTo>
                        <a:pt x="495" y="80"/>
                      </a:lnTo>
                      <a:lnTo>
                        <a:pt x="495" y="80"/>
                      </a:lnTo>
                      <a:lnTo>
                        <a:pt x="495" y="78"/>
                      </a:lnTo>
                      <a:lnTo>
                        <a:pt x="495" y="78"/>
                      </a:lnTo>
                      <a:lnTo>
                        <a:pt x="495" y="78"/>
                      </a:lnTo>
                      <a:lnTo>
                        <a:pt x="495" y="77"/>
                      </a:lnTo>
                      <a:lnTo>
                        <a:pt x="497" y="77"/>
                      </a:lnTo>
                      <a:lnTo>
                        <a:pt x="497" y="77"/>
                      </a:lnTo>
                      <a:lnTo>
                        <a:pt x="497" y="77"/>
                      </a:lnTo>
                      <a:lnTo>
                        <a:pt x="497" y="75"/>
                      </a:lnTo>
                      <a:lnTo>
                        <a:pt x="497" y="75"/>
                      </a:lnTo>
                      <a:lnTo>
                        <a:pt x="497" y="73"/>
                      </a:lnTo>
                      <a:lnTo>
                        <a:pt x="495" y="73"/>
                      </a:lnTo>
                      <a:lnTo>
                        <a:pt x="495" y="73"/>
                      </a:lnTo>
                      <a:lnTo>
                        <a:pt x="495" y="73"/>
                      </a:lnTo>
                      <a:lnTo>
                        <a:pt x="495" y="71"/>
                      </a:lnTo>
                      <a:lnTo>
                        <a:pt x="495" y="71"/>
                      </a:lnTo>
                      <a:lnTo>
                        <a:pt x="495" y="71"/>
                      </a:lnTo>
                      <a:lnTo>
                        <a:pt x="495" y="69"/>
                      </a:lnTo>
                      <a:lnTo>
                        <a:pt x="495" y="69"/>
                      </a:lnTo>
                      <a:lnTo>
                        <a:pt x="495" y="69"/>
                      </a:lnTo>
                      <a:lnTo>
                        <a:pt x="495" y="67"/>
                      </a:lnTo>
                      <a:lnTo>
                        <a:pt x="495" y="67"/>
                      </a:lnTo>
                      <a:lnTo>
                        <a:pt x="495" y="65"/>
                      </a:lnTo>
                      <a:lnTo>
                        <a:pt x="495" y="65"/>
                      </a:lnTo>
                      <a:lnTo>
                        <a:pt x="495" y="65"/>
                      </a:lnTo>
                      <a:lnTo>
                        <a:pt x="495" y="63"/>
                      </a:lnTo>
                      <a:lnTo>
                        <a:pt x="495" y="63"/>
                      </a:lnTo>
                      <a:lnTo>
                        <a:pt x="495" y="61"/>
                      </a:lnTo>
                      <a:lnTo>
                        <a:pt x="495" y="61"/>
                      </a:lnTo>
                      <a:lnTo>
                        <a:pt x="495" y="61"/>
                      </a:lnTo>
                      <a:lnTo>
                        <a:pt x="495" y="61"/>
                      </a:lnTo>
                      <a:lnTo>
                        <a:pt x="497" y="61"/>
                      </a:lnTo>
                      <a:lnTo>
                        <a:pt x="497" y="59"/>
                      </a:lnTo>
                      <a:lnTo>
                        <a:pt x="497" y="59"/>
                      </a:lnTo>
                      <a:lnTo>
                        <a:pt x="497" y="59"/>
                      </a:lnTo>
                      <a:lnTo>
                        <a:pt x="497" y="57"/>
                      </a:lnTo>
                      <a:lnTo>
                        <a:pt x="497" y="57"/>
                      </a:lnTo>
                      <a:lnTo>
                        <a:pt x="497" y="57"/>
                      </a:lnTo>
                      <a:lnTo>
                        <a:pt x="497" y="55"/>
                      </a:lnTo>
                      <a:lnTo>
                        <a:pt x="497" y="55"/>
                      </a:lnTo>
                      <a:lnTo>
                        <a:pt x="497" y="55"/>
                      </a:lnTo>
                      <a:lnTo>
                        <a:pt x="497" y="54"/>
                      </a:lnTo>
                      <a:lnTo>
                        <a:pt x="497" y="54"/>
                      </a:lnTo>
                      <a:lnTo>
                        <a:pt x="497" y="54"/>
                      </a:lnTo>
                      <a:lnTo>
                        <a:pt x="497" y="54"/>
                      </a:lnTo>
                      <a:lnTo>
                        <a:pt x="497" y="52"/>
                      </a:lnTo>
                      <a:lnTo>
                        <a:pt x="495" y="52"/>
                      </a:lnTo>
                      <a:lnTo>
                        <a:pt x="495" y="52"/>
                      </a:lnTo>
                      <a:lnTo>
                        <a:pt x="495" y="50"/>
                      </a:lnTo>
                      <a:lnTo>
                        <a:pt x="497" y="50"/>
                      </a:lnTo>
                      <a:lnTo>
                        <a:pt x="497" y="50"/>
                      </a:lnTo>
                      <a:lnTo>
                        <a:pt x="497" y="50"/>
                      </a:lnTo>
                      <a:lnTo>
                        <a:pt x="497" y="48"/>
                      </a:lnTo>
                      <a:lnTo>
                        <a:pt x="497" y="48"/>
                      </a:lnTo>
                      <a:lnTo>
                        <a:pt x="499" y="48"/>
                      </a:lnTo>
                      <a:lnTo>
                        <a:pt x="499" y="48"/>
                      </a:lnTo>
                      <a:lnTo>
                        <a:pt x="499" y="48"/>
                      </a:lnTo>
                      <a:lnTo>
                        <a:pt x="499" y="46"/>
                      </a:lnTo>
                      <a:lnTo>
                        <a:pt x="499" y="46"/>
                      </a:lnTo>
                      <a:lnTo>
                        <a:pt x="499" y="46"/>
                      </a:lnTo>
                      <a:lnTo>
                        <a:pt x="501" y="46"/>
                      </a:lnTo>
                      <a:lnTo>
                        <a:pt x="501" y="44"/>
                      </a:lnTo>
                      <a:lnTo>
                        <a:pt x="501" y="44"/>
                      </a:lnTo>
                      <a:lnTo>
                        <a:pt x="501" y="42"/>
                      </a:lnTo>
                      <a:lnTo>
                        <a:pt x="499" y="42"/>
                      </a:lnTo>
                      <a:lnTo>
                        <a:pt x="499" y="42"/>
                      </a:lnTo>
                      <a:lnTo>
                        <a:pt x="499" y="42"/>
                      </a:lnTo>
                      <a:lnTo>
                        <a:pt x="499" y="42"/>
                      </a:lnTo>
                      <a:lnTo>
                        <a:pt x="497" y="42"/>
                      </a:lnTo>
                      <a:lnTo>
                        <a:pt x="497" y="44"/>
                      </a:lnTo>
                      <a:lnTo>
                        <a:pt x="497" y="44"/>
                      </a:lnTo>
                      <a:lnTo>
                        <a:pt x="497" y="44"/>
                      </a:lnTo>
                      <a:lnTo>
                        <a:pt x="497" y="42"/>
                      </a:lnTo>
                      <a:lnTo>
                        <a:pt x="497" y="42"/>
                      </a:lnTo>
                      <a:lnTo>
                        <a:pt x="497" y="40"/>
                      </a:lnTo>
                      <a:lnTo>
                        <a:pt x="497" y="40"/>
                      </a:lnTo>
                      <a:lnTo>
                        <a:pt x="497" y="40"/>
                      </a:lnTo>
                      <a:lnTo>
                        <a:pt x="497" y="38"/>
                      </a:lnTo>
                      <a:lnTo>
                        <a:pt x="497" y="38"/>
                      </a:lnTo>
                      <a:lnTo>
                        <a:pt x="497" y="38"/>
                      </a:lnTo>
                      <a:lnTo>
                        <a:pt x="497" y="36"/>
                      </a:lnTo>
                      <a:lnTo>
                        <a:pt x="497" y="36"/>
                      </a:lnTo>
                      <a:lnTo>
                        <a:pt x="497" y="36"/>
                      </a:lnTo>
                      <a:lnTo>
                        <a:pt x="499" y="36"/>
                      </a:lnTo>
                      <a:lnTo>
                        <a:pt x="499" y="34"/>
                      </a:lnTo>
                      <a:lnTo>
                        <a:pt x="499" y="34"/>
                      </a:lnTo>
                      <a:lnTo>
                        <a:pt x="499" y="34"/>
                      </a:lnTo>
                      <a:lnTo>
                        <a:pt x="499" y="32"/>
                      </a:lnTo>
                      <a:lnTo>
                        <a:pt x="499" y="32"/>
                      </a:lnTo>
                      <a:lnTo>
                        <a:pt x="501" y="32"/>
                      </a:lnTo>
                      <a:lnTo>
                        <a:pt x="501" y="31"/>
                      </a:lnTo>
                      <a:lnTo>
                        <a:pt x="501" y="31"/>
                      </a:lnTo>
                      <a:lnTo>
                        <a:pt x="501" y="31"/>
                      </a:lnTo>
                      <a:lnTo>
                        <a:pt x="501" y="29"/>
                      </a:lnTo>
                      <a:lnTo>
                        <a:pt x="501" y="29"/>
                      </a:lnTo>
                      <a:lnTo>
                        <a:pt x="501" y="29"/>
                      </a:lnTo>
                      <a:lnTo>
                        <a:pt x="503" y="29"/>
                      </a:lnTo>
                      <a:lnTo>
                        <a:pt x="503" y="29"/>
                      </a:lnTo>
                      <a:lnTo>
                        <a:pt x="503" y="27"/>
                      </a:lnTo>
                      <a:lnTo>
                        <a:pt x="503" y="27"/>
                      </a:lnTo>
                      <a:lnTo>
                        <a:pt x="503" y="27"/>
                      </a:lnTo>
                      <a:lnTo>
                        <a:pt x="503" y="25"/>
                      </a:lnTo>
                      <a:lnTo>
                        <a:pt x="505" y="25"/>
                      </a:lnTo>
                      <a:lnTo>
                        <a:pt x="505" y="25"/>
                      </a:lnTo>
                      <a:lnTo>
                        <a:pt x="505" y="23"/>
                      </a:lnTo>
                      <a:lnTo>
                        <a:pt x="505" y="23"/>
                      </a:lnTo>
                      <a:lnTo>
                        <a:pt x="505" y="21"/>
                      </a:lnTo>
                      <a:lnTo>
                        <a:pt x="505" y="21"/>
                      </a:lnTo>
                      <a:lnTo>
                        <a:pt x="505" y="21"/>
                      </a:lnTo>
                      <a:lnTo>
                        <a:pt x="505" y="21"/>
                      </a:lnTo>
                      <a:lnTo>
                        <a:pt x="505" y="19"/>
                      </a:lnTo>
                      <a:lnTo>
                        <a:pt x="505" y="19"/>
                      </a:lnTo>
                      <a:lnTo>
                        <a:pt x="505" y="19"/>
                      </a:lnTo>
                      <a:lnTo>
                        <a:pt x="505" y="17"/>
                      </a:lnTo>
                      <a:lnTo>
                        <a:pt x="505" y="17"/>
                      </a:lnTo>
                      <a:lnTo>
                        <a:pt x="505" y="15"/>
                      </a:lnTo>
                      <a:lnTo>
                        <a:pt x="505" y="15"/>
                      </a:lnTo>
                      <a:lnTo>
                        <a:pt x="505" y="13"/>
                      </a:lnTo>
                      <a:lnTo>
                        <a:pt x="507" y="13"/>
                      </a:lnTo>
                      <a:lnTo>
                        <a:pt x="507" y="13"/>
                      </a:lnTo>
                      <a:lnTo>
                        <a:pt x="507" y="13"/>
                      </a:lnTo>
                      <a:lnTo>
                        <a:pt x="507" y="11"/>
                      </a:lnTo>
                      <a:lnTo>
                        <a:pt x="507" y="11"/>
                      </a:lnTo>
                      <a:lnTo>
                        <a:pt x="507" y="9"/>
                      </a:lnTo>
                      <a:lnTo>
                        <a:pt x="505" y="9"/>
                      </a:lnTo>
                      <a:lnTo>
                        <a:pt x="505" y="9"/>
                      </a:lnTo>
                      <a:lnTo>
                        <a:pt x="507" y="9"/>
                      </a:lnTo>
                      <a:lnTo>
                        <a:pt x="507" y="8"/>
                      </a:lnTo>
                      <a:lnTo>
                        <a:pt x="507" y="8"/>
                      </a:lnTo>
                      <a:lnTo>
                        <a:pt x="507" y="8"/>
                      </a:lnTo>
                      <a:lnTo>
                        <a:pt x="507" y="8"/>
                      </a:lnTo>
                      <a:lnTo>
                        <a:pt x="509" y="8"/>
                      </a:lnTo>
                      <a:lnTo>
                        <a:pt x="509" y="8"/>
                      </a:lnTo>
                      <a:lnTo>
                        <a:pt x="509" y="6"/>
                      </a:lnTo>
                      <a:lnTo>
                        <a:pt x="510" y="6"/>
                      </a:lnTo>
                      <a:lnTo>
                        <a:pt x="510" y="6"/>
                      </a:lnTo>
                      <a:lnTo>
                        <a:pt x="510" y="6"/>
                      </a:lnTo>
                      <a:lnTo>
                        <a:pt x="510" y="6"/>
                      </a:lnTo>
                      <a:lnTo>
                        <a:pt x="510" y="6"/>
                      </a:lnTo>
                      <a:lnTo>
                        <a:pt x="509" y="6"/>
                      </a:lnTo>
                      <a:lnTo>
                        <a:pt x="509" y="6"/>
                      </a:lnTo>
                      <a:lnTo>
                        <a:pt x="509" y="6"/>
                      </a:lnTo>
                      <a:lnTo>
                        <a:pt x="507" y="6"/>
                      </a:lnTo>
                      <a:lnTo>
                        <a:pt x="507" y="6"/>
                      </a:lnTo>
                      <a:lnTo>
                        <a:pt x="507" y="6"/>
                      </a:lnTo>
                      <a:lnTo>
                        <a:pt x="507" y="6"/>
                      </a:lnTo>
                      <a:lnTo>
                        <a:pt x="505" y="6"/>
                      </a:lnTo>
                      <a:lnTo>
                        <a:pt x="505" y="4"/>
                      </a:lnTo>
                      <a:lnTo>
                        <a:pt x="505" y="4"/>
                      </a:lnTo>
                      <a:lnTo>
                        <a:pt x="505" y="2"/>
                      </a:lnTo>
                      <a:lnTo>
                        <a:pt x="507" y="2"/>
                      </a:lnTo>
                      <a:lnTo>
                        <a:pt x="507" y="2"/>
                      </a:lnTo>
                      <a:lnTo>
                        <a:pt x="507" y="0"/>
                      </a:lnTo>
                      <a:lnTo>
                        <a:pt x="507" y="0"/>
                      </a:lnTo>
                      <a:lnTo>
                        <a:pt x="507" y="0"/>
                      </a:lnTo>
                      <a:lnTo>
                        <a:pt x="507" y="0"/>
                      </a:lnTo>
                      <a:lnTo>
                        <a:pt x="509" y="0"/>
                      </a:lnTo>
                      <a:lnTo>
                        <a:pt x="509" y="0"/>
                      </a:lnTo>
                      <a:lnTo>
                        <a:pt x="510" y="0"/>
                      </a:lnTo>
                      <a:lnTo>
                        <a:pt x="510" y="0"/>
                      </a:lnTo>
                      <a:lnTo>
                        <a:pt x="510" y="0"/>
                      </a:lnTo>
                      <a:lnTo>
                        <a:pt x="510" y="2"/>
                      </a:lnTo>
                      <a:lnTo>
                        <a:pt x="510" y="2"/>
                      </a:lnTo>
                      <a:lnTo>
                        <a:pt x="510" y="2"/>
                      </a:lnTo>
                      <a:lnTo>
                        <a:pt x="510" y="4"/>
                      </a:lnTo>
                      <a:lnTo>
                        <a:pt x="510" y="4"/>
                      </a:lnTo>
                      <a:lnTo>
                        <a:pt x="510" y="4"/>
                      </a:lnTo>
                      <a:lnTo>
                        <a:pt x="510" y="4"/>
                      </a:lnTo>
                      <a:lnTo>
                        <a:pt x="512" y="4"/>
                      </a:lnTo>
                      <a:lnTo>
                        <a:pt x="512" y="4"/>
                      </a:lnTo>
                      <a:lnTo>
                        <a:pt x="512" y="4"/>
                      </a:lnTo>
                      <a:lnTo>
                        <a:pt x="512" y="4"/>
                      </a:lnTo>
                      <a:lnTo>
                        <a:pt x="512" y="4"/>
                      </a:lnTo>
                      <a:lnTo>
                        <a:pt x="514" y="4"/>
                      </a:lnTo>
                      <a:lnTo>
                        <a:pt x="514" y="4"/>
                      </a:lnTo>
                      <a:lnTo>
                        <a:pt x="514" y="4"/>
                      </a:lnTo>
                    </a:path>
                  </a:pathLst>
                </a:custGeom>
                <a:solidFill>
                  <a:srgbClr val="E31836"/>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3" name="Freeform 2126">
                  <a:extLst>
                    <a:ext uri="{FF2B5EF4-FFF2-40B4-BE49-F238E27FC236}">
                      <a16:creationId xmlns:a16="http://schemas.microsoft.com/office/drawing/2014/main" id="{F752DFD1-93F4-42DD-BCB4-DCAC7F052152}"/>
                    </a:ext>
                  </a:extLst>
                </p:cNvPr>
                <p:cNvSpPr>
                  <a:spLocks/>
                </p:cNvSpPr>
                <p:nvPr/>
              </p:nvSpPr>
              <p:spPr bwMode="auto">
                <a:xfrm>
                  <a:off x="16119616" y="3278189"/>
                  <a:ext cx="88900" cy="77788"/>
                </a:xfrm>
                <a:custGeom>
                  <a:avLst/>
                  <a:gdLst>
                    <a:gd name="T0" fmla="*/ 31 w 56"/>
                    <a:gd name="T1" fmla="*/ 2 h 49"/>
                    <a:gd name="T2" fmla="*/ 29 w 56"/>
                    <a:gd name="T3" fmla="*/ 3 h 49"/>
                    <a:gd name="T4" fmla="*/ 29 w 56"/>
                    <a:gd name="T5" fmla="*/ 3 h 49"/>
                    <a:gd name="T6" fmla="*/ 31 w 56"/>
                    <a:gd name="T7" fmla="*/ 5 h 49"/>
                    <a:gd name="T8" fmla="*/ 35 w 56"/>
                    <a:gd name="T9" fmla="*/ 5 h 49"/>
                    <a:gd name="T10" fmla="*/ 36 w 56"/>
                    <a:gd name="T11" fmla="*/ 7 h 49"/>
                    <a:gd name="T12" fmla="*/ 36 w 56"/>
                    <a:gd name="T13" fmla="*/ 9 h 49"/>
                    <a:gd name="T14" fmla="*/ 35 w 56"/>
                    <a:gd name="T15" fmla="*/ 13 h 49"/>
                    <a:gd name="T16" fmla="*/ 35 w 56"/>
                    <a:gd name="T17" fmla="*/ 15 h 49"/>
                    <a:gd name="T18" fmla="*/ 38 w 56"/>
                    <a:gd name="T19" fmla="*/ 17 h 49"/>
                    <a:gd name="T20" fmla="*/ 40 w 56"/>
                    <a:gd name="T21" fmla="*/ 19 h 49"/>
                    <a:gd name="T22" fmla="*/ 44 w 56"/>
                    <a:gd name="T23" fmla="*/ 21 h 49"/>
                    <a:gd name="T24" fmla="*/ 42 w 56"/>
                    <a:gd name="T25" fmla="*/ 25 h 49"/>
                    <a:gd name="T26" fmla="*/ 40 w 56"/>
                    <a:gd name="T27" fmla="*/ 25 h 49"/>
                    <a:gd name="T28" fmla="*/ 38 w 56"/>
                    <a:gd name="T29" fmla="*/ 26 h 49"/>
                    <a:gd name="T30" fmla="*/ 40 w 56"/>
                    <a:gd name="T31" fmla="*/ 28 h 49"/>
                    <a:gd name="T32" fmla="*/ 44 w 56"/>
                    <a:gd name="T33" fmla="*/ 30 h 49"/>
                    <a:gd name="T34" fmla="*/ 46 w 56"/>
                    <a:gd name="T35" fmla="*/ 32 h 49"/>
                    <a:gd name="T36" fmla="*/ 48 w 56"/>
                    <a:gd name="T37" fmla="*/ 34 h 49"/>
                    <a:gd name="T38" fmla="*/ 52 w 56"/>
                    <a:gd name="T39" fmla="*/ 34 h 49"/>
                    <a:gd name="T40" fmla="*/ 54 w 56"/>
                    <a:gd name="T41" fmla="*/ 36 h 49"/>
                    <a:gd name="T42" fmla="*/ 52 w 56"/>
                    <a:gd name="T43" fmla="*/ 38 h 49"/>
                    <a:gd name="T44" fmla="*/ 54 w 56"/>
                    <a:gd name="T45" fmla="*/ 42 h 49"/>
                    <a:gd name="T46" fmla="*/ 54 w 56"/>
                    <a:gd name="T47" fmla="*/ 42 h 49"/>
                    <a:gd name="T48" fmla="*/ 54 w 56"/>
                    <a:gd name="T49" fmla="*/ 46 h 49"/>
                    <a:gd name="T50" fmla="*/ 54 w 56"/>
                    <a:gd name="T51" fmla="*/ 48 h 49"/>
                    <a:gd name="T52" fmla="*/ 52 w 56"/>
                    <a:gd name="T53" fmla="*/ 48 h 49"/>
                    <a:gd name="T54" fmla="*/ 48 w 56"/>
                    <a:gd name="T55" fmla="*/ 49 h 49"/>
                    <a:gd name="T56" fmla="*/ 46 w 56"/>
                    <a:gd name="T57" fmla="*/ 46 h 49"/>
                    <a:gd name="T58" fmla="*/ 44 w 56"/>
                    <a:gd name="T59" fmla="*/ 44 h 49"/>
                    <a:gd name="T60" fmla="*/ 44 w 56"/>
                    <a:gd name="T61" fmla="*/ 40 h 49"/>
                    <a:gd name="T62" fmla="*/ 40 w 56"/>
                    <a:gd name="T63" fmla="*/ 38 h 49"/>
                    <a:gd name="T64" fmla="*/ 40 w 56"/>
                    <a:gd name="T65" fmla="*/ 34 h 49"/>
                    <a:gd name="T66" fmla="*/ 36 w 56"/>
                    <a:gd name="T67" fmla="*/ 36 h 49"/>
                    <a:gd name="T68" fmla="*/ 35 w 56"/>
                    <a:gd name="T69" fmla="*/ 36 h 49"/>
                    <a:gd name="T70" fmla="*/ 31 w 56"/>
                    <a:gd name="T71" fmla="*/ 34 h 49"/>
                    <a:gd name="T72" fmla="*/ 31 w 56"/>
                    <a:gd name="T73" fmla="*/ 32 h 49"/>
                    <a:gd name="T74" fmla="*/ 29 w 56"/>
                    <a:gd name="T75" fmla="*/ 30 h 49"/>
                    <a:gd name="T76" fmla="*/ 25 w 56"/>
                    <a:gd name="T77" fmla="*/ 30 h 49"/>
                    <a:gd name="T78" fmla="*/ 23 w 56"/>
                    <a:gd name="T79" fmla="*/ 30 h 49"/>
                    <a:gd name="T80" fmla="*/ 19 w 56"/>
                    <a:gd name="T81" fmla="*/ 28 h 49"/>
                    <a:gd name="T82" fmla="*/ 17 w 56"/>
                    <a:gd name="T83" fmla="*/ 26 h 49"/>
                    <a:gd name="T84" fmla="*/ 13 w 56"/>
                    <a:gd name="T85" fmla="*/ 25 h 49"/>
                    <a:gd name="T86" fmla="*/ 10 w 56"/>
                    <a:gd name="T87" fmla="*/ 25 h 49"/>
                    <a:gd name="T88" fmla="*/ 8 w 56"/>
                    <a:gd name="T89" fmla="*/ 25 h 49"/>
                    <a:gd name="T90" fmla="*/ 4 w 56"/>
                    <a:gd name="T91" fmla="*/ 23 h 49"/>
                    <a:gd name="T92" fmla="*/ 4 w 56"/>
                    <a:gd name="T93" fmla="*/ 21 h 49"/>
                    <a:gd name="T94" fmla="*/ 4 w 56"/>
                    <a:gd name="T95" fmla="*/ 17 h 49"/>
                    <a:gd name="T96" fmla="*/ 4 w 56"/>
                    <a:gd name="T97" fmla="*/ 15 h 49"/>
                    <a:gd name="T98" fmla="*/ 4 w 56"/>
                    <a:gd name="T99" fmla="*/ 13 h 49"/>
                    <a:gd name="T100" fmla="*/ 4 w 56"/>
                    <a:gd name="T101" fmla="*/ 9 h 49"/>
                    <a:gd name="T102" fmla="*/ 4 w 56"/>
                    <a:gd name="T103" fmla="*/ 5 h 49"/>
                    <a:gd name="T104" fmla="*/ 0 w 56"/>
                    <a:gd name="T105" fmla="*/ 3 h 49"/>
                    <a:gd name="T106" fmla="*/ 2 w 56"/>
                    <a:gd name="T107" fmla="*/ 3 h 49"/>
                    <a:gd name="T108" fmla="*/ 6 w 56"/>
                    <a:gd name="T109" fmla="*/ 2 h 49"/>
                    <a:gd name="T110" fmla="*/ 10 w 56"/>
                    <a:gd name="T111" fmla="*/ 2 h 49"/>
                    <a:gd name="T112" fmla="*/ 13 w 56"/>
                    <a:gd name="T113" fmla="*/ 0 h 49"/>
                    <a:gd name="T114" fmla="*/ 17 w 56"/>
                    <a:gd name="T115" fmla="*/ 0 h 49"/>
                    <a:gd name="T116" fmla="*/ 19 w 56"/>
                    <a:gd name="T117" fmla="*/ 2 h 49"/>
                    <a:gd name="T118" fmla="*/ 23 w 56"/>
                    <a:gd name="T119" fmla="*/ 2 h 49"/>
                    <a:gd name="T120" fmla="*/ 25 w 56"/>
                    <a:gd name="T121" fmla="*/ 0 h 49"/>
                    <a:gd name="T122" fmla="*/ 27 w 56"/>
                    <a:gd name="T1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49">
                      <a:moveTo>
                        <a:pt x="29" y="0"/>
                      </a:moveTo>
                      <a:lnTo>
                        <a:pt x="29" y="0"/>
                      </a:lnTo>
                      <a:lnTo>
                        <a:pt x="29" y="2"/>
                      </a:lnTo>
                      <a:lnTo>
                        <a:pt x="29" y="2"/>
                      </a:lnTo>
                      <a:lnTo>
                        <a:pt x="29" y="2"/>
                      </a:lnTo>
                      <a:lnTo>
                        <a:pt x="31" y="2"/>
                      </a:lnTo>
                      <a:lnTo>
                        <a:pt x="31" y="2"/>
                      </a:lnTo>
                      <a:lnTo>
                        <a:pt x="31" y="3"/>
                      </a:lnTo>
                      <a:lnTo>
                        <a:pt x="29" y="3"/>
                      </a:lnTo>
                      <a:lnTo>
                        <a:pt x="29" y="3"/>
                      </a:lnTo>
                      <a:lnTo>
                        <a:pt x="29" y="3"/>
                      </a:lnTo>
                      <a:lnTo>
                        <a:pt x="29" y="3"/>
                      </a:lnTo>
                      <a:lnTo>
                        <a:pt x="27" y="3"/>
                      </a:lnTo>
                      <a:lnTo>
                        <a:pt x="27" y="5"/>
                      </a:lnTo>
                      <a:lnTo>
                        <a:pt x="29" y="5"/>
                      </a:lnTo>
                      <a:lnTo>
                        <a:pt x="29" y="5"/>
                      </a:lnTo>
                      <a:lnTo>
                        <a:pt x="29" y="5"/>
                      </a:lnTo>
                      <a:lnTo>
                        <a:pt x="29" y="3"/>
                      </a:lnTo>
                      <a:lnTo>
                        <a:pt x="31" y="3"/>
                      </a:lnTo>
                      <a:lnTo>
                        <a:pt x="31" y="5"/>
                      </a:lnTo>
                      <a:lnTo>
                        <a:pt x="31" y="5"/>
                      </a:lnTo>
                      <a:lnTo>
                        <a:pt x="31" y="5"/>
                      </a:lnTo>
                      <a:lnTo>
                        <a:pt x="31" y="5"/>
                      </a:lnTo>
                      <a:lnTo>
                        <a:pt x="31" y="5"/>
                      </a:lnTo>
                      <a:lnTo>
                        <a:pt x="33" y="5"/>
                      </a:lnTo>
                      <a:lnTo>
                        <a:pt x="33" y="5"/>
                      </a:lnTo>
                      <a:lnTo>
                        <a:pt x="33" y="5"/>
                      </a:lnTo>
                      <a:lnTo>
                        <a:pt x="35" y="5"/>
                      </a:lnTo>
                      <a:lnTo>
                        <a:pt x="35" y="5"/>
                      </a:lnTo>
                      <a:lnTo>
                        <a:pt x="35" y="5"/>
                      </a:lnTo>
                      <a:lnTo>
                        <a:pt x="35" y="5"/>
                      </a:lnTo>
                      <a:lnTo>
                        <a:pt x="35" y="5"/>
                      </a:lnTo>
                      <a:lnTo>
                        <a:pt x="35" y="5"/>
                      </a:lnTo>
                      <a:lnTo>
                        <a:pt x="36" y="5"/>
                      </a:lnTo>
                      <a:lnTo>
                        <a:pt x="36" y="7"/>
                      </a:lnTo>
                      <a:lnTo>
                        <a:pt x="36" y="7"/>
                      </a:lnTo>
                      <a:lnTo>
                        <a:pt x="36" y="7"/>
                      </a:lnTo>
                      <a:lnTo>
                        <a:pt x="36" y="7"/>
                      </a:lnTo>
                      <a:lnTo>
                        <a:pt x="36" y="9"/>
                      </a:lnTo>
                      <a:lnTo>
                        <a:pt x="36" y="9"/>
                      </a:lnTo>
                      <a:lnTo>
                        <a:pt x="36" y="9"/>
                      </a:lnTo>
                      <a:lnTo>
                        <a:pt x="36" y="9"/>
                      </a:lnTo>
                      <a:lnTo>
                        <a:pt x="35" y="9"/>
                      </a:lnTo>
                      <a:lnTo>
                        <a:pt x="35" y="11"/>
                      </a:lnTo>
                      <a:lnTo>
                        <a:pt x="35" y="11"/>
                      </a:lnTo>
                      <a:lnTo>
                        <a:pt x="35" y="11"/>
                      </a:lnTo>
                      <a:lnTo>
                        <a:pt x="35" y="11"/>
                      </a:lnTo>
                      <a:lnTo>
                        <a:pt x="35" y="13"/>
                      </a:lnTo>
                      <a:lnTo>
                        <a:pt x="35" y="13"/>
                      </a:lnTo>
                      <a:lnTo>
                        <a:pt x="35" y="13"/>
                      </a:lnTo>
                      <a:lnTo>
                        <a:pt x="35" y="13"/>
                      </a:lnTo>
                      <a:lnTo>
                        <a:pt x="35" y="13"/>
                      </a:lnTo>
                      <a:lnTo>
                        <a:pt x="35" y="15"/>
                      </a:lnTo>
                      <a:lnTo>
                        <a:pt x="35" y="15"/>
                      </a:lnTo>
                      <a:lnTo>
                        <a:pt x="36" y="15"/>
                      </a:lnTo>
                      <a:lnTo>
                        <a:pt x="36" y="17"/>
                      </a:lnTo>
                      <a:lnTo>
                        <a:pt x="36" y="17"/>
                      </a:lnTo>
                      <a:lnTo>
                        <a:pt x="36" y="17"/>
                      </a:lnTo>
                      <a:lnTo>
                        <a:pt x="36" y="17"/>
                      </a:lnTo>
                      <a:lnTo>
                        <a:pt x="38" y="17"/>
                      </a:lnTo>
                      <a:lnTo>
                        <a:pt x="38" y="19"/>
                      </a:lnTo>
                      <a:lnTo>
                        <a:pt x="38" y="19"/>
                      </a:lnTo>
                      <a:lnTo>
                        <a:pt x="40" y="19"/>
                      </a:lnTo>
                      <a:lnTo>
                        <a:pt x="40" y="19"/>
                      </a:lnTo>
                      <a:lnTo>
                        <a:pt x="40" y="19"/>
                      </a:lnTo>
                      <a:lnTo>
                        <a:pt x="40" y="19"/>
                      </a:lnTo>
                      <a:lnTo>
                        <a:pt x="42" y="19"/>
                      </a:lnTo>
                      <a:lnTo>
                        <a:pt x="42" y="21"/>
                      </a:lnTo>
                      <a:lnTo>
                        <a:pt x="42" y="21"/>
                      </a:lnTo>
                      <a:lnTo>
                        <a:pt x="44" y="21"/>
                      </a:lnTo>
                      <a:lnTo>
                        <a:pt x="44" y="21"/>
                      </a:lnTo>
                      <a:lnTo>
                        <a:pt x="44" y="21"/>
                      </a:lnTo>
                      <a:lnTo>
                        <a:pt x="44" y="23"/>
                      </a:lnTo>
                      <a:lnTo>
                        <a:pt x="44" y="23"/>
                      </a:lnTo>
                      <a:lnTo>
                        <a:pt x="44" y="23"/>
                      </a:lnTo>
                      <a:lnTo>
                        <a:pt x="44" y="23"/>
                      </a:lnTo>
                      <a:lnTo>
                        <a:pt x="44" y="25"/>
                      </a:lnTo>
                      <a:lnTo>
                        <a:pt x="42" y="25"/>
                      </a:lnTo>
                      <a:lnTo>
                        <a:pt x="42" y="25"/>
                      </a:lnTo>
                      <a:lnTo>
                        <a:pt x="42" y="25"/>
                      </a:lnTo>
                      <a:lnTo>
                        <a:pt x="42" y="26"/>
                      </a:lnTo>
                      <a:lnTo>
                        <a:pt x="40" y="26"/>
                      </a:lnTo>
                      <a:lnTo>
                        <a:pt x="40" y="26"/>
                      </a:lnTo>
                      <a:lnTo>
                        <a:pt x="40" y="25"/>
                      </a:lnTo>
                      <a:lnTo>
                        <a:pt x="40" y="25"/>
                      </a:lnTo>
                      <a:lnTo>
                        <a:pt x="38" y="25"/>
                      </a:lnTo>
                      <a:lnTo>
                        <a:pt x="38" y="25"/>
                      </a:lnTo>
                      <a:lnTo>
                        <a:pt x="36" y="25"/>
                      </a:lnTo>
                      <a:lnTo>
                        <a:pt x="36" y="26"/>
                      </a:lnTo>
                      <a:lnTo>
                        <a:pt x="38" y="26"/>
                      </a:lnTo>
                      <a:lnTo>
                        <a:pt x="38" y="26"/>
                      </a:lnTo>
                      <a:lnTo>
                        <a:pt x="38" y="26"/>
                      </a:lnTo>
                      <a:lnTo>
                        <a:pt x="40" y="26"/>
                      </a:lnTo>
                      <a:lnTo>
                        <a:pt x="40" y="26"/>
                      </a:lnTo>
                      <a:lnTo>
                        <a:pt x="40" y="26"/>
                      </a:lnTo>
                      <a:lnTo>
                        <a:pt x="40" y="28"/>
                      </a:lnTo>
                      <a:lnTo>
                        <a:pt x="42" y="28"/>
                      </a:lnTo>
                      <a:lnTo>
                        <a:pt x="42" y="28"/>
                      </a:lnTo>
                      <a:lnTo>
                        <a:pt x="42" y="30"/>
                      </a:lnTo>
                      <a:lnTo>
                        <a:pt x="42" y="30"/>
                      </a:lnTo>
                      <a:lnTo>
                        <a:pt x="42" y="30"/>
                      </a:lnTo>
                      <a:lnTo>
                        <a:pt x="44" y="30"/>
                      </a:lnTo>
                      <a:lnTo>
                        <a:pt x="44" y="30"/>
                      </a:lnTo>
                      <a:lnTo>
                        <a:pt x="44" y="30"/>
                      </a:lnTo>
                      <a:lnTo>
                        <a:pt x="44" y="30"/>
                      </a:lnTo>
                      <a:lnTo>
                        <a:pt x="46" y="30"/>
                      </a:lnTo>
                      <a:lnTo>
                        <a:pt x="46" y="32"/>
                      </a:lnTo>
                      <a:lnTo>
                        <a:pt x="46" y="32"/>
                      </a:lnTo>
                      <a:lnTo>
                        <a:pt x="46" y="32"/>
                      </a:lnTo>
                      <a:lnTo>
                        <a:pt x="46" y="32"/>
                      </a:lnTo>
                      <a:lnTo>
                        <a:pt x="48" y="32"/>
                      </a:lnTo>
                      <a:lnTo>
                        <a:pt x="48" y="34"/>
                      </a:lnTo>
                      <a:lnTo>
                        <a:pt x="48" y="34"/>
                      </a:lnTo>
                      <a:lnTo>
                        <a:pt x="48" y="34"/>
                      </a:lnTo>
                      <a:lnTo>
                        <a:pt x="48" y="34"/>
                      </a:lnTo>
                      <a:lnTo>
                        <a:pt x="50" y="34"/>
                      </a:lnTo>
                      <a:lnTo>
                        <a:pt x="50" y="34"/>
                      </a:lnTo>
                      <a:lnTo>
                        <a:pt x="50" y="34"/>
                      </a:lnTo>
                      <a:lnTo>
                        <a:pt x="52" y="34"/>
                      </a:lnTo>
                      <a:lnTo>
                        <a:pt x="52" y="34"/>
                      </a:lnTo>
                      <a:lnTo>
                        <a:pt x="52" y="34"/>
                      </a:lnTo>
                      <a:lnTo>
                        <a:pt x="52" y="34"/>
                      </a:lnTo>
                      <a:lnTo>
                        <a:pt x="54" y="34"/>
                      </a:lnTo>
                      <a:lnTo>
                        <a:pt x="54" y="34"/>
                      </a:lnTo>
                      <a:lnTo>
                        <a:pt x="54" y="36"/>
                      </a:lnTo>
                      <a:lnTo>
                        <a:pt x="54" y="36"/>
                      </a:lnTo>
                      <a:lnTo>
                        <a:pt x="54" y="36"/>
                      </a:lnTo>
                      <a:lnTo>
                        <a:pt x="54" y="38"/>
                      </a:lnTo>
                      <a:lnTo>
                        <a:pt x="52" y="38"/>
                      </a:lnTo>
                      <a:lnTo>
                        <a:pt x="52" y="38"/>
                      </a:lnTo>
                      <a:lnTo>
                        <a:pt x="52" y="38"/>
                      </a:lnTo>
                      <a:lnTo>
                        <a:pt x="52" y="38"/>
                      </a:lnTo>
                      <a:lnTo>
                        <a:pt x="52" y="40"/>
                      </a:lnTo>
                      <a:lnTo>
                        <a:pt x="52" y="40"/>
                      </a:lnTo>
                      <a:lnTo>
                        <a:pt x="54" y="40"/>
                      </a:lnTo>
                      <a:lnTo>
                        <a:pt x="54" y="40"/>
                      </a:lnTo>
                      <a:lnTo>
                        <a:pt x="54" y="40"/>
                      </a:lnTo>
                      <a:lnTo>
                        <a:pt x="54" y="42"/>
                      </a:lnTo>
                      <a:lnTo>
                        <a:pt x="56" y="42"/>
                      </a:lnTo>
                      <a:lnTo>
                        <a:pt x="56" y="42"/>
                      </a:lnTo>
                      <a:lnTo>
                        <a:pt x="56" y="44"/>
                      </a:lnTo>
                      <a:lnTo>
                        <a:pt x="54" y="44"/>
                      </a:lnTo>
                      <a:lnTo>
                        <a:pt x="54" y="42"/>
                      </a:lnTo>
                      <a:lnTo>
                        <a:pt x="54" y="42"/>
                      </a:lnTo>
                      <a:lnTo>
                        <a:pt x="52" y="42"/>
                      </a:lnTo>
                      <a:lnTo>
                        <a:pt x="52" y="44"/>
                      </a:lnTo>
                      <a:lnTo>
                        <a:pt x="52" y="44"/>
                      </a:lnTo>
                      <a:lnTo>
                        <a:pt x="54" y="44"/>
                      </a:lnTo>
                      <a:lnTo>
                        <a:pt x="54" y="46"/>
                      </a:lnTo>
                      <a:lnTo>
                        <a:pt x="54" y="46"/>
                      </a:lnTo>
                      <a:lnTo>
                        <a:pt x="54" y="46"/>
                      </a:lnTo>
                      <a:lnTo>
                        <a:pt x="54" y="46"/>
                      </a:lnTo>
                      <a:lnTo>
                        <a:pt x="54" y="48"/>
                      </a:lnTo>
                      <a:lnTo>
                        <a:pt x="54" y="48"/>
                      </a:lnTo>
                      <a:lnTo>
                        <a:pt x="54" y="48"/>
                      </a:lnTo>
                      <a:lnTo>
                        <a:pt x="54" y="48"/>
                      </a:lnTo>
                      <a:lnTo>
                        <a:pt x="54" y="49"/>
                      </a:lnTo>
                      <a:lnTo>
                        <a:pt x="54" y="49"/>
                      </a:lnTo>
                      <a:lnTo>
                        <a:pt x="52" y="49"/>
                      </a:lnTo>
                      <a:lnTo>
                        <a:pt x="52" y="49"/>
                      </a:lnTo>
                      <a:lnTo>
                        <a:pt x="52" y="49"/>
                      </a:lnTo>
                      <a:lnTo>
                        <a:pt x="52" y="48"/>
                      </a:lnTo>
                      <a:lnTo>
                        <a:pt x="50" y="48"/>
                      </a:lnTo>
                      <a:lnTo>
                        <a:pt x="50" y="49"/>
                      </a:lnTo>
                      <a:lnTo>
                        <a:pt x="50" y="49"/>
                      </a:lnTo>
                      <a:lnTo>
                        <a:pt x="50" y="49"/>
                      </a:lnTo>
                      <a:lnTo>
                        <a:pt x="48" y="49"/>
                      </a:lnTo>
                      <a:lnTo>
                        <a:pt x="48" y="49"/>
                      </a:lnTo>
                      <a:lnTo>
                        <a:pt x="48" y="49"/>
                      </a:lnTo>
                      <a:lnTo>
                        <a:pt x="46" y="49"/>
                      </a:lnTo>
                      <a:lnTo>
                        <a:pt x="46" y="49"/>
                      </a:lnTo>
                      <a:lnTo>
                        <a:pt x="46" y="48"/>
                      </a:lnTo>
                      <a:lnTo>
                        <a:pt x="46" y="48"/>
                      </a:lnTo>
                      <a:lnTo>
                        <a:pt x="46" y="46"/>
                      </a:lnTo>
                      <a:lnTo>
                        <a:pt x="46" y="46"/>
                      </a:lnTo>
                      <a:lnTo>
                        <a:pt x="46" y="46"/>
                      </a:lnTo>
                      <a:lnTo>
                        <a:pt x="46" y="46"/>
                      </a:lnTo>
                      <a:lnTo>
                        <a:pt x="46" y="46"/>
                      </a:lnTo>
                      <a:lnTo>
                        <a:pt x="46" y="44"/>
                      </a:lnTo>
                      <a:lnTo>
                        <a:pt x="44" y="44"/>
                      </a:lnTo>
                      <a:lnTo>
                        <a:pt x="44" y="44"/>
                      </a:lnTo>
                      <a:lnTo>
                        <a:pt x="44" y="42"/>
                      </a:lnTo>
                      <a:lnTo>
                        <a:pt x="44" y="42"/>
                      </a:lnTo>
                      <a:lnTo>
                        <a:pt x="44" y="40"/>
                      </a:lnTo>
                      <a:lnTo>
                        <a:pt x="44" y="40"/>
                      </a:lnTo>
                      <a:lnTo>
                        <a:pt x="44" y="40"/>
                      </a:lnTo>
                      <a:lnTo>
                        <a:pt x="44" y="40"/>
                      </a:lnTo>
                      <a:lnTo>
                        <a:pt x="42" y="40"/>
                      </a:lnTo>
                      <a:lnTo>
                        <a:pt x="42" y="38"/>
                      </a:lnTo>
                      <a:lnTo>
                        <a:pt x="42" y="38"/>
                      </a:lnTo>
                      <a:lnTo>
                        <a:pt x="40" y="38"/>
                      </a:lnTo>
                      <a:lnTo>
                        <a:pt x="40" y="38"/>
                      </a:lnTo>
                      <a:lnTo>
                        <a:pt x="42" y="38"/>
                      </a:lnTo>
                      <a:lnTo>
                        <a:pt x="42" y="38"/>
                      </a:lnTo>
                      <a:lnTo>
                        <a:pt x="42" y="36"/>
                      </a:lnTo>
                      <a:lnTo>
                        <a:pt x="42" y="36"/>
                      </a:lnTo>
                      <a:lnTo>
                        <a:pt x="40" y="36"/>
                      </a:lnTo>
                      <a:lnTo>
                        <a:pt x="40" y="34"/>
                      </a:lnTo>
                      <a:lnTo>
                        <a:pt x="40" y="34"/>
                      </a:lnTo>
                      <a:lnTo>
                        <a:pt x="40" y="34"/>
                      </a:lnTo>
                      <a:lnTo>
                        <a:pt x="38" y="34"/>
                      </a:lnTo>
                      <a:lnTo>
                        <a:pt x="38" y="34"/>
                      </a:lnTo>
                      <a:lnTo>
                        <a:pt x="38" y="36"/>
                      </a:lnTo>
                      <a:lnTo>
                        <a:pt x="36" y="36"/>
                      </a:lnTo>
                      <a:lnTo>
                        <a:pt x="36" y="36"/>
                      </a:lnTo>
                      <a:lnTo>
                        <a:pt x="36" y="36"/>
                      </a:lnTo>
                      <a:lnTo>
                        <a:pt x="36" y="36"/>
                      </a:lnTo>
                      <a:lnTo>
                        <a:pt x="35" y="36"/>
                      </a:lnTo>
                      <a:lnTo>
                        <a:pt x="35" y="36"/>
                      </a:lnTo>
                      <a:lnTo>
                        <a:pt x="35" y="36"/>
                      </a:lnTo>
                      <a:lnTo>
                        <a:pt x="35" y="36"/>
                      </a:lnTo>
                      <a:lnTo>
                        <a:pt x="33" y="36"/>
                      </a:lnTo>
                      <a:lnTo>
                        <a:pt x="33" y="34"/>
                      </a:lnTo>
                      <a:lnTo>
                        <a:pt x="33" y="34"/>
                      </a:lnTo>
                      <a:lnTo>
                        <a:pt x="33" y="34"/>
                      </a:lnTo>
                      <a:lnTo>
                        <a:pt x="31" y="34"/>
                      </a:lnTo>
                      <a:lnTo>
                        <a:pt x="31" y="34"/>
                      </a:lnTo>
                      <a:lnTo>
                        <a:pt x="31" y="34"/>
                      </a:lnTo>
                      <a:lnTo>
                        <a:pt x="31" y="34"/>
                      </a:lnTo>
                      <a:lnTo>
                        <a:pt x="31" y="32"/>
                      </a:lnTo>
                      <a:lnTo>
                        <a:pt x="31" y="32"/>
                      </a:lnTo>
                      <a:lnTo>
                        <a:pt x="31" y="32"/>
                      </a:lnTo>
                      <a:lnTo>
                        <a:pt x="31" y="30"/>
                      </a:lnTo>
                      <a:lnTo>
                        <a:pt x="29" y="30"/>
                      </a:lnTo>
                      <a:lnTo>
                        <a:pt x="29" y="30"/>
                      </a:lnTo>
                      <a:lnTo>
                        <a:pt x="29" y="30"/>
                      </a:lnTo>
                      <a:lnTo>
                        <a:pt x="29" y="30"/>
                      </a:lnTo>
                      <a:lnTo>
                        <a:pt x="29" y="30"/>
                      </a:lnTo>
                      <a:lnTo>
                        <a:pt x="27" y="30"/>
                      </a:lnTo>
                      <a:lnTo>
                        <a:pt x="27" y="30"/>
                      </a:lnTo>
                      <a:lnTo>
                        <a:pt x="27" y="32"/>
                      </a:lnTo>
                      <a:lnTo>
                        <a:pt x="25" y="32"/>
                      </a:lnTo>
                      <a:lnTo>
                        <a:pt x="25" y="30"/>
                      </a:lnTo>
                      <a:lnTo>
                        <a:pt x="25" y="30"/>
                      </a:lnTo>
                      <a:lnTo>
                        <a:pt x="25" y="30"/>
                      </a:lnTo>
                      <a:lnTo>
                        <a:pt x="25" y="32"/>
                      </a:lnTo>
                      <a:lnTo>
                        <a:pt x="23" y="32"/>
                      </a:lnTo>
                      <a:lnTo>
                        <a:pt x="23" y="32"/>
                      </a:lnTo>
                      <a:lnTo>
                        <a:pt x="23" y="30"/>
                      </a:lnTo>
                      <a:lnTo>
                        <a:pt x="23" y="30"/>
                      </a:lnTo>
                      <a:lnTo>
                        <a:pt x="23" y="30"/>
                      </a:lnTo>
                      <a:lnTo>
                        <a:pt x="21" y="30"/>
                      </a:lnTo>
                      <a:lnTo>
                        <a:pt x="21" y="30"/>
                      </a:lnTo>
                      <a:lnTo>
                        <a:pt x="21" y="30"/>
                      </a:lnTo>
                      <a:lnTo>
                        <a:pt x="19" y="30"/>
                      </a:lnTo>
                      <a:lnTo>
                        <a:pt x="19" y="28"/>
                      </a:lnTo>
                      <a:lnTo>
                        <a:pt x="19" y="28"/>
                      </a:lnTo>
                      <a:lnTo>
                        <a:pt x="19" y="28"/>
                      </a:lnTo>
                      <a:lnTo>
                        <a:pt x="19" y="28"/>
                      </a:lnTo>
                      <a:lnTo>
                        <a:pt x="19" y="26"/>
                      </a:lnTo>
                      <a:lnTo>
                        <a:pt x="17" y="26"/>
                      </a:lnTo>
                      <a:lnTo>
                        <a:pt x="17" y="26"/>
                      </a:lnTo>
                      <a:lnTo>
                        <a:pt x="17" y="26"/>
                      </a:lnTo>
                      <a:lnTo>
                        <a:pt x="17" y="26"/>
                      </a:lnTo>
                      <a:lnTo>
                        <a:pt x="17" y="25"/>
                      </a:lnTo>
                      <a:lnTo>
                        <a:pt x="15" y="25"/>
                      </a:lnTo>
                      <a:lnTo>
                        <a:pt x="15" y="25"/>
                      </a:lnTo>
                      <a:lnTo>
                        <a:pt x="13" y="25"/>
                      </a:lnTo>
                      <a:lnTo>
                        <a:pt x="13" y="25"/>
                      </a:lnTo>
                      <a:lnTo>
                        <a:pt x="13" y="25"/>
                      </a:lnTo>
                      <a:lnTo>
                        <a:pt x="12" y="25"/>
                      </a:lnTo>
                      <a:lnTo>
                        <a:pt x="12" y="25"/>
                      </a:lnTo>
                      <a:lnTo>
                        <a:pt x="10" y="25"/>
                      </a:lnTo>
                      <a:lnTo>
                        <a:pt x="10" y="25"/>
                      </a:lnTo>
                      <a:lnTo>
                        <a:pt x="10" y="25"/>
                      </a:lnTo>
                      <a:lnTo>
                        <a:pt x="10" y="26"/>
                      </a:lnTo>
                      <a:lnTo>
                        <a:pt x="8" y="26"/>
                      </a:lnTo>
                      <a:lnTo>
                        <a:pt x="8" y="25"/>
                      </a:lnTo>
                      <a:lnTo>
                        <a:pt x="8" y="25"/>
                      </a:lnTo>
                      <a:lnTo>
                        <a:pt x="8" y="25"/>
                      </a:lnTo>
                      <a:lnTo>
                        <a:pt x="6" y="25"/>
                      </a:lnTo>
                      <a:lnTo>
                        <a:pt x="6" y="25"/>
                      </a:lnTo>
                      <a:lnTo>
                        <a:pt x="6" y="25"/>
                      </a:lnTo>
                      <a:lnTo>
                        <a:pt x="4" y="25"/>
                      </a:lnTo>
                      <a:lnTo>
                        <a:pt x="4" y="25"/>
                      </a:lnTo>
                      <a:lnTo>
                        <a:pt x="4" y="23"/>
                      </a:lnTo>
                      <a:lnTo>
                        <a:pt x="4" y="23"/>
                      </a:lnTo>
                      <a:lnTo>
                        <a:pt x="4" y="23"/>
                      </a:lnTo>
                      <a:lnTo>
                        <a:pt x="4" y="23"/>
                      </a:lnTo>
                      <a:lnTo>
                        <a:pt x="4" y="23"/>
                      </a:lnTo>
                      <a:lnTo>
                        <a:pt x="4" y="21"/>
                      </a:lnTo>
                      <a:lnTo>
                        <a:pt x="4" y="21"/>
                      </a:lnTo>
                      <a:lnTo>
                        <a:pt x="4" y="21"/>
                      </a:lnTo>
                      <a:lnTo>
                        <a:pt x="4" y="19"/>
                      </a:lnTo>
                      <a:lnTo>
                        <a:pt x="2" y="19"/>
                      </a:lnTo>
                      <a:lnTo>
                        <a:pt x="2" y="19"/>
                      </a:lnTo>
                      <a:lnTo>
                        <a:pt x="4" y="19"/>
                      </a:lnTo>
                      <a:lnTo>
                        <a:pt x="4" y="17"/>
                      </a:lnTo>
                      <a:lnTo>
                        <a:pt x="2" y="17"/>
                      </a:lnTo>
                      <a:lnTo>
                        <a:pt x="2" y="17"/>
                      </a:lnTo>
                      <a:lnTo>
                        <a:pt x="2" y="17"/>
                      </a:lnTo>
                      <a:lnTo>
                        <a:pt x="2" y="15"/>
                      </a:lnTo>
                      <a:lnTo>
                        <a:pt x="2" y="15"/>
                      </a:lnTo>
                      <a:lnTo>
                        <a:pt x="4" y="15"/>
                      </a:lnTo>
                      <a:lnTo>
                        <a:pt x="4" y="15"/>
                      </a:lnTo>
                      <a:lnTo>
                        <a:pt x="4" y="15"/>
                      </a:lnTo>
                      <a:lnTo>
                        <a:pt x="4" y="13"/>
                      </a:lnTo>
                      <a:lnTo>
                        <a:pt x="4" y="13"/>
                      </a:lnTo>
                      <a:lnTo>
                        <a:pt x="4" y="13"/>
                      </a:lnTo>
                      <a:lnTo>
                        <a:pt x="4" y="13"/>
                      </a:lnTo>
                      <a:lnTo>
                        <a:pt x="6" y="13"/>
                      </a:lnTo>
                      <a:lnTo>
                        <a:pt x="6" y="11"/>
                      </a:lnTo>
                      <a:lnTo>
                        <a:pt x="6" y="11"/>
                      </a:lnTo>
                      <a:lnTo>
                        <a:pt x="6" y="9"/>
                      </a:lnTo>
                      <a:lnTo>
                        <a:pt x="4" y="9"/>
                      </a:lnTo>
                      <a:lnTo>
                        <a:pt x="4" y="9"/>
                      </a:lnTo>
                      <a:lnTo>
                        <a:pt x="4" y="9"/>
                      </a:lnTo>
                      <a:lnTo>
                        <a:pt x="4" y="7"/>
                      </a:lnTo>
                      <a:lnTo>
                        <a:pt x="4" y="7"/>
                      </a:lnTo>
                      <a:lnTo>
                        <a:pt x="4" y="5"/>
                      </a:lnTo>
                      <a:lnTo>
                        <a:pt x="4" y="5"/>
                      </a:lnTo>
                      <a:lnTo>
                        <a:pt x="4" y="5"/>
                      </a:lnTo>
                      <a:lnTo>
                        <a:pt x="2" y="5"/>
                      </a:lnTo>
                      <a:lnTo>
                        <a:pt x="2" y="5"/>
                      </a:lnTo>
                      <a:lnTo>
                        <a:pt x="2" y="5"/>
                      </a:lnTo>
                      <a:lnTo>
                        <a:pt x="2" y="5"/>
                      </a:lnTo>
                      <a:lnTo>
                        <a:pt x="0" y="5"/>
                      </a:lnTo>
                      <a:lnTo>
                        <a:pt x="0" y="3"/>
                      </a:lnTo>
                      <a:lnTo>
                        <a:pt x="0" y="3"/>
                      </a:lnTo>
                      <a:lnTo>
                        <a:pt x="2" y="3"/>
                      </a:lnTo>
                      <a:lnTo>
                        <a:pt x="2" y="3"/>
                      </a:lnTo>
                      <a:lnTo>
                        <a:pt x="2" y="2"/>
                      </a:lnTo>
                      <a:lnTo>
                        <a:pt x="2" y="2"/>
                      </a:lnTo>
                      <a:lnTo>
                        <a:pt x="2" y="3"/>
                      </a:lnTo>
                      <a:lnTo>
                        <a:pt x="4" y="3"/>
                      </a:lnTo>
                      <a:lnTo>
                        <a:pt x="4" y="3"/>
                      </a:lnTo>
                      <a:lnTo>
                        <a:pt x="4" y="3"/>
                      </a:lnTo>
                      <a:lnTo>
                        <a:pt x="6" y="3"/>
                      </a:lnTo>
                      <a:lnTo>
                        <a:pt x="6" y="3"/>
                      </a:lnTo>
                      <a:lnTo>
                        <a:pt x="6" y="2"/>
                      </a:lnTo>
                      <a:lnTo>
                        <a:pt x="8" y="2"/>
                      </a:lnTo>
                      <a:lnTo>
                        <a:pt x="8" y="2"/>
                      </a:lnTo>
                      <a:lnTo>
                        <a:pt x="8" y="2"/>
                      </a:lnTo>
                      <a:lnTo>
                        <a:pt x="10" y="2"/>
                      </a:lnTo>
                      <a:lnTo>
                        <a:pt x="10" y="2"/>
                      </a:lnTo>
                      <a:lnTo>
                        <a:pt x="10" y="2"/>
                      </a:lnTo>
                      <a:lnTo>
                        <a:pt x="10" y="2"/>
                      </a:lnTo>
                      <a:lnTo>
                        <a:pt x="12" y="2"/>
                      </a:lnTo>
                      <a:lnTo>
                        <a:pt x="12" y="2"/>
                      </a:lnTo>
                      <a:lnTo>
                        <a:pt x="13" y="2"/>
                      </a:lnTo>
                      <a:lnTo>
                        <a:pt x="13" y="0"/>
                      </a:lnTo>
                      <a:lnTo>
                        <a:pt x="13" y="0"/>
                      </a:lnTo>
                      <a:lnTo>
                        <a:pt x="13" y="0"/>
                      </a:lnTo>
                      <a:lnTo>
                        <a:pt x="13" y="2"/>
                      </a:lnTo>
                      <a:lnTo>
                        <a:pt x="15" y="2"/>
                      </a:lnTo>
                      <a:lnTo>
                        <a:pt x="15" y="2"/>
                      </a:lnTo>
                      <a:lnTo>
                        <a:pt x="15" y="0"/>
                      </a:lnTo>
                      <a:lnTo>
                        <a:pt x="17" y="0"/>
                      </a:lnTo>
                      <a:lnTo>
                        <a:pt x="17" y="2"/>
                      </a:lnTo>
                      <a:lnTo>
                        <a:pt x="17" y="2"/>
                      </a:lnTo>
                      <a:lnTo>
                        <a:pt x="17" y="2"/>
                      </a:lnTo>
                      <a:lnTo>
                        <a:pt x="19" y="2"/>
                      </a:lnTo>
                      <a:lnTo>
                        <a:pt x="19" y="2"/>
                      </a:lnTo>
                      <a:lnTo>
                        <a:pt x="19" y="2"/>
                      </a:lnTo>
                      <a:lnTo>
                        <a:pt x="21" y="2"/>
                      </a:lnTo>
                      <a:lnTo>
                        <a:pt x="21" y="0"/>
                      </a:lnTo>
                      <a:lnTo>
                        <a:pt x="21" y="0"/>
                      </a:lnTo>
                      <a:lnTo>
                        <a:pt x="21" y="2"/>
                      </a:lnTo>
                      <a:lnTo>
                        <a:pt x="23" y="2"/>
                      </a:lnTo>
                      <a:lnTo>
                        <a:pt x="23" y="2"/>
                      </a:lnTo>
                      <a:lnTo>
                        <a:pt x="23" y="2"/>
                      </a:lnTo>
                      <a:lnTo>
                        <a:pt x="25" y="2"/>
                      </a:lnTo>
                      <a:lnTo>
                        <a:pt x="25" y="0"/>
                      </a:lnTo>
                      <a:lnTo>
                        <a:pt x="23" y="0"/>
                      </a:lnTo>
                      <a:lnTo>
                        <a:pt x="23" y="0"/>
                      </a:lnTo>
                      <a:lnTo>
                        <a:pt x="25" y="0"/>
                      </a:lnTo>
                      <a:lnTo>
                        <a:pt x="25" y="0"/>
                      </a:lnTo>
                      <a:lnTo>
                        <a:pt x="25" y="0"/>
                      </a:lnTo>
                      <a:lnTo>
                        <a:pt x="25" y="0"/>
                      </a:lnTo>
                      <a:lnTo>
                        <a:pt x="27" y="0"/>
                      </a:lnTo>
                      <a:lnTo>
                        <a:pt x="27" y="0"/>
                      </a:lnTo>
                      <a:lnTo>
                        <a:pt x="27" y="0"/>
                      </a:lnTo>
                      <a:lnTo>
                        <a:pt x="29"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4" name="Freeform 2127">
                  <a:extLst>
                    <a:ext uri="{FF2B5EF4-FFF2-40B4-BE49-F238E27FC236}">
                      <a16:creationId xmlns:a16="http://schemas.microsoft.com/office/drawing/2014/main" id="{0F2641D3-2E97-42E3-8FE1-7F10608DF502}"/>
                    </a:ext>
                  </a:extLst>
                </p:cNvPr>
                <p:cNvSpPr>
                  <a:spLocks/>
                </p:cNvSpPr>
                <p:nvPr/>
              </p:nvSpPr>
              <p:spPr bwMode="auto">
                <a:xfrm>
                  <a:off x="16119616" y="3278189"/>
                  <a:ext cx="88900" cy="77788"/>
                </a:xfrm>
                <a:custGeom>
                  <a:avLst/>
                  <a:gdLst>
                    <a:gd name="T0" fmla="*/ 31 w 56"/>
                    <a:gd name="T1" fmla="*/ 2 h 49"/>
                    <a:gd name="T2" fmla="*/ 29 w 56"/>
                    <a:gd name="T3" fmla="*/ 3 h 49"/>
                    <a:gd name="T4" fmla="*/ 29 w 56"/>
                    <a:gd name="T5" fmla="*/ 3 h 49"/>
                    <a:gd name="T6" fmla="*/ 31 w 56"/>
                    <a:gd name="T7" fmla="*/ 5 h 49"/>
                    <a:gd name="T8" fmla="*/ 35 w 56"/>
                    <a:gd name="T9" fmla="*/ 5 h 49"/>
                    <a:gd name="T10" fmla="*/ 36 w 56"/>
                    <a:gd name="T11" fmla="*/ 7 h 49"/>
                    <a:gd name="T12" fmla="*/ 36 w 56"/>
                    <a:gd name="T13" fmla="*/ 9 h 49"/>
                    <a:gd name="T14" fmla="*/ 35 w 56"/>
                    <a:gd name="T15" fmla="*/ 13 h 49"/>
                    <a:gd name="T16" fmla="*/ 35 w 56"/>
                    <a:gd name="T17" fmla="*/ 15 h 49"/>
                    <a:gd name="T18" fmla="*/ 38 w 56"/>
                    <a:gd name="T19" fmla="*/ 17 h 49"/>
                    <a:gd name="T20" fmla="*/ 40 w 56"/>
                    <a:gd name="T21" fmla="*/ 19 h 49"/>
                    <a:gd name="T22" fmla="*/ 44 w 56"/>
                    <a:gd name="T23" fmla="*/ 21 h 49"/>
                    <a:gd name="T24" fmla="*/ 42 w 56"/>
                    <a:gd name="T25" fmla="*/ 25 h 49"/>
                    <a:gd name="T26" fmla="*/ 40 w 56"/>
                    <a:gd name="T27" fmla="*/ 25 h 49"/>
                    <a:gd name="T28" fmla="*/ 38 w 56"/>
                    <a:gd name="T29" fmla="*/ 26 h 49"/>
                    <a:gd name="T30" fmla="*/ 40 w 56"/>
                    <a:gd name="T31" fmla="*/ 28 h 49"/>
                    <a:gd name="T32" fmla="*/ 44 w 56"/>
                    <a:gd name="T33" fmla="*/ 30 h 49"/>
                    <a:gd name="T34" fmla="*/ 46 w 56"/>
                    <a:gd name="T35" fmla="*/ 32 h 49"/>
                    <a:gd name="T36" fmla="*/ 48 w 56"/>
                    <a:gd name="T37" fmla="*/ 34 h 49"/>
                    <a:gd name="T38" fmla="*/ 52 w 56"/>
                    <a:gd name="T39" fmla="*/ 34 h 49"/>
                    <a:gd name="T40" fmla="*/ 54 w 56"/>
                    <a:gd name="T41" fmla="*/ 36 h 49"/>
                    <a:gd name="T42" fmla="*/ 52 w 56"/>
                    <a:gd name="T43" fmla="*/ 38 h 49"/>
                    <a:gd name="T44" fmla="*/ 54 w 56"/>
                    <a:gd name="T45" fmla="*/ 42 h 49"/>
                    <a:gd name="T46" fmla="*/ 54 w 56"/>
                    <a:gd name="T47" fmla="*/ 42 h 49"/>
                    <a:gd name="T48" fmla="*/ 54 w 56"/>
                    <a:gd name="T49" fmla="*/ 46 h 49"/>
                    <a:gd name="T50" fmla="*/ 54 w 56"/>
                    <a:gd name="T51" fmla="*/ 48 h 49"/>
                    <a:gd name="T52" fmla="*/ 52 w 56"/>
                    <a:gd name="T53" fmla="*/ 48 h 49"/>
                    <a:gd name="T54" fmla="*/ 48 w 56"/>
                    <a:gd name="T55" fmla="*/ 49 h 49"/>
                    <a:gd name="T56" fmla="*/ 46 w 56"/>
                    <a:gd name="T57" fmla="*/ 46 h 49"/>
                    <a:gd name="T58" fmla="*/ 44 w 56"/>
                    <a:gd name="T59" fmla="*/ 44 h 49"/>
                    <a:gd name="T60" fmla="*/ 44 w 56"/>
                    <a:gd name="T61" fmla="*/ 40 h 49"/>
                    <a:gd name="T62" fmla="*/ 40 w 56"/>
                    <a:gd name="T63" fmla="*/ 38 h 49"/>
                    <a:gd name="T64" fmla="*/ 40 w 56"/>
                    <a:gd name="T65" fmla="*/ 34 h 49"/>
                    <a:gd name="T66" fmla="*/ 36 w 56"/>
                    <a:gd name="T67" fmla="*/ 36 h 49"/>
                    <a:gd name="T68" fmla="*/ 35 w 56"/>
                    <a:gd name="T69" fmla="*/ 36 h 49"/>
                    <a:gd name="T70" fmla="*/ 31 w 56"/>
                    <a:gd name="T71" fmla="*/ 34 h 49"/>
                    <a:gd name="T72" fmla="*/ 31 w 56"/>
                    <a:gd name="T73" fmla="*/ 32 h 49"/>
                    <a:gd name="T74" fmla="*/ 29 w 56"/>
                    <a:gd name="T75" fmla="*/ 30 h 49"/>
                    <a:gd name="T76" fmla="*/ 25 w 56"/>
                    <a:gd name="T77" fmla="*/ 30 h 49"/>
                    <a:gd name="T78" fmla="*/ 23 w 56"/>
                    <a:gd name="T79" fmla="*/ 30 h 49"/>
                    <a:gd name="T80" fmla="*/ 19 w 56"/>
                    <a:gd name="T81" fmla="*/ 28 h 49"/>
                    <a:gd name="T82" fmla="*/ 17 w 56"/>
                    <a:gd name="T83" fmla="*/ 26 h 49"/>
                    <a:gd name="T84" fmla="*/ 13 w 56"/>
                    <a:gd name="T85" fmla="*/ 25 h 49"/>
                    <a:gd name="T86" fmla="*/ 10 w 56"/>
                    <a:gd name="T87" fmla="*/ 25 h 49"/>
                    <a:gd name="T88" fmla="*/ 8 w 56"/>
                    <a:gd name="T89" fmla="*/ 25 h 49"/>
                    <a:gd name="T90" fmla="*/ 4 w 56"/>
                    <a:gd name="T91" fmla="*/ 23 h 49"/>
                    <a:gd name="T92" fmla="*/ 4 w 56"/>
                    <a:gd name="T93" fmla="*/ 21 h 49"/>
                    <a:gd name="T94" fmla="*/ 4 w 56"/>
                    <a:gd name="T95" fmla="*/ 17 h 49"/>
                    <a:gd name="T96" fmla="*/ 4 w 56"/>
                    <a:gd name="T97" fmla="*/ 15 h 49"/>
                    <a:gd name="T98" fmla="*/ 4 w 56"/>
                    <a:gd name="T99" fmla="*/ 13 h 49"/>
                    <a:gd name="T100" fmla="*/ 4 w 56"/>
                    <a:gd name="T101" fmla="*/ 9 h 49"/>
                    <a:gd name="T102" fmla="*/ 4 w 56"/>
                    <a:gd name="T103" fmla="*/ 5 h 49"/>
                    <a:gd name="T104" fmla="*/ 0 w 56"/>
                    <a:gd name="T105" fmla="*/ 3 h 49"/>
                    <a:gd name="T106" fmla="*/ 2 w 56"/>
                    <a:gd name="T107" fmla="*/ 3 h 49"/>
                    <a:gd name="T108" fmla="*/ 6 w 56"/>
                    <a:gd name="T109" fmla="*/ 2 h 49"/>
                    <a:gd name="T110" fmla="*/ 10 w 56"/>
                    <a:gd name="T111" fmla="*/ 2 h 49"/>
                    <a:gd name="T112" fmla="*/ 13 w 56"/>
                    <a:gd name="T113" fmla="*/ 0 h 49"/>
                    <a:gd name="T114" fmla="*/ 17 w 56"/>
                    <a:gd name="T115" fmla="*/ 0 h 49"/>
                    <a:gd name="T116" fmla="*/ 19 w 56"/>
                    <a:gd name="T117" fmla="*/ 2 h 49"/>
                    <a:gd name="T118" fmla="*/ 23 w 56"/>
                    <a:gd name="T119" fmla="*/ 2 h 49"/>
                    <a:gd name="T120" fmla="*/ 25 w 56"/>
                    <a:gd name="T121" fmla="*/ 0 h 49"/>
                    <a:gd name="T122" fmla="*/ 27 w 56"/>
                    <a:gd name="T123"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 h="49">
                      <a:moveTo>
                        <a:pt x="29" y="0"/>
                      </a:moveTo>
                      <a:lnTo>
                        <a:pt x="29" y="0"/>
                      </a:lnTo>
                      <a:lnTo>
                        <a:pt x="29" y="2"/>
                      </a:lnTo>
                      <a:lnTo>
                        <a:pt x="29" y="2"/>
                      </a:lnTo>
                      <a:lnTo>
                        <a:pt x="29" y="2"/>
                      </a:lnTo>
                      <a:lnTo>
                        <a:pt x="31" y="2"/>
                      </a:lnTo>
                      <a:lnTo>
                        <a:pt x="31" y="2"/>
                      </a:lnTo>
                      <a:lnTo>
                        <a:pt x="31" y="3"/>
                      </a:lnTo>
                      <a:lnTo>
                        <a:pt x="29" y="3"/>
                      </a:lnTo>
                      <a:lnTo>
                        <a:pt x="29" y="3"/>
                      </a:lnTo>
                      <a:lnTo>
                        <a:pt x="29" y="3"/>
                      </a:lnTo>
                      <a:lnTo>
                        <a:pt x="29" y="3"/>
                      </a:lnTo>
                      <a:lnTo>
                        <a:pt x="27" y="3"/>
                      </a:lnTo>
                      <a:lnTo>
                        <a:pt x="27" y="5"/>
                      </a:lnTo>
                      <a:lnTo>
                        <a:pt x="29" y="5"/>
                      </a:lnTo>
                      <a:lnTo>
                        <a:pt x="29" y="5"/>
                      </a:lnTo>
                      <a:lnTo>
                        <a:pt x="29" y="5"/>
                      </a:lnTo>
                      <a:lnTo>
                        <a:pt x="29" y="3"/>
                      </a:lnTo>
                      <a:lnTo>
                        <a:pt x="31" y="3"/>
                      </a:lnTo>
                      <a:lnTo>
                        <a:pt x="31" y="5"/>
                      </a:lnTo>
                      <a:lnTo>
                        <a:pt x="31" y="5"/>
                      </a:lnTo>
                      <a:lnTo>
                        <a:pt x="31" y="5"/>
                      </a:lnTo>
                      <a:lnTo>
                        <a:pt x="31" y="5"/>
                      </a:lnTo>
                      <a:lnTo>
                        <a:pt x="31" y="5"/>
                      </a:lnTo>
                      <a:lnTo>
                        <a:pt x="33" y="5"/>
                      </a:lnTo>
                      <a:lnTo>
                        <a:pt x="33" y="5"/>
                      </a:lnTo>
                      <a:lnTo>
                        <a:pt x="33" y="5"/>
                      </a:lnTo>
                      <a:lnTo>
                        <a:pt x="35" y="5"/>
                      </a:lnTo>
                      <a:lnTo>
                        <a:pt x="35" y="5"/>
                      </a:lnTo>
                      <a:lnTo>
                        <a:pt x="35" y="5"/>
                      </a:lnTo>
                      <a:lnTo>
                        <a:pt x="35" y="5"/>
                      </a:lnTo>
                      <a:lnTo>
                        <a:pt x="35" y="5"/>
                      </a:lnTo>
                      <a:lnTo>
                        <a:pt x="35" y="5"/>
                      </a:lnTo>
                      <a:lnTo>
                        <a:pt x="36" y="5"/>
                      </a:lnTo>
                      <a:lnTo>
                        <a:pt x="36" y="7"/>
                      </a:lnTo>
                      <a:lnTo>
                        <a:pt x="36" y="7"/>
                      </a:lnTo>
                      <a:lnTo>
                        <a:pt x="36" y="7"/>
                      </a:lnTo>
                      <a:lnTo>
                        <a:pt x="36" y="7"/>
                      </a:lnTo>
                      <a:lnTo>
                        <a:pt x="36" y="9"/>
                      </a:lnTo>
                      <a:lnTo>
                        <a:pt x="36" y="9"/>
                      </a:lnTo>
                      <a:lnTo>
                        <a:pt x="36" y="9"/>
                      </a:lnTo>
                      <a:lnTo>
                        <a:pt x="36" y="9"/>
                      </a:lnTo>
                      <a:lnTo>
                        <a:pt x="35" y="9"/>
                      </a:lnTo>
                      <a:lnTo>
                        <a:pt x="35" y="11"/>
                      </a:lnTo>
                      <a:lnTo>
                        <a:pt x="35" y="11"/>
                      </a:lnTo>
                      <a:lnTo>
                        <a:pt x="35" y="11"/>
                      </a:lnTo>
                      <a:lnTo>
                        <a:pt x="35" y="11"/>
                      </a:lnTo>
                      <a:lnTo>
                        <a:pt x="35" y="13"/>
                      </a:lnTo>
                      <a:lnTo>
                        <a:pt x="35" y="13"/>
                      </a:lnTo>
                      <a:lnTo>
                        <a:pt x="35" y="13"/>
                      </a:lnTo>
                      <a:lnTo>
                        <a:pt x="35" y="13"/>
                      </a:lnTo>
                      <a:lnTo>
                        <a:pt x="35" y="13"/>
                      </a:lnTo>
                      <a:lnTo>
                        <a:pt x="35" y="15"/>
                      </a:lnTo>
                      <a:lnTo>
                        <a:pt x="35" y="15"/>
                      </a:lnTo>
                      <a:lnTo>
                        <a:pt x="36" y="15"/>
                      </a:lnTo>
                      <a:lnTo>
                        <a:pt x="36" y="17"/>
                      </a:lnTo>
                      <a:lnTo>
                        <a:pt x="36" y="17"/>
                      </a:lnTo>
                      <a:lnTo>
                        <a:pt x="36" y="17"/>
                      </a:lnTo>
                      <a:lnTo>
                        <a:pt x="36" y="17"/>
                      </a:lnTo>
                      <a:lnTo>
                        <a:pt x="38" y="17"/>
                      </a:lnTo>
                      <a:lnTo>
                        <a:pt x="38" y="19"/>
                      </a:lnTo>
                      <a:lnTo>
                        <a:pt x="38" y="19"/>
                      </a:lnTo>
                      <a:lnTo>
                        <a:pt x="40" y="19"/>
                      </a:lnTo>
                      <a:lnTo>
                        <a:pt x="40" y="19"/>
                      </a:lnTo>
                      <a:lnTo>
                        <a:pt x="40" y="19"/>
                      </a:lnTo>
                      <a:lnTo>
                        <a:pt x="40" y="19"/>
                      </a:lnTo>
                      <a:lnTo>
                        <a:pt x="42" y="19"/>
                      </a:lnTo>
                      <a:lnTo>
                        <a:pt x="42" y="21"/>
                      </a:lnTo>
                      <a:lnTo>
                        <a:pt x="42" y="21"/>
                      </a:lnTo>
                      <a:lnTo>
                        <a:pt x="44" y="21"/>
                      </a:lnTo>
                      <a:lnTo>
                        <a:pt x="44" y="21"/>
                      </a:lnTo>
                      <a:lnTo>
                        <a:pt x="44" y="21"/>
                      </a:lnTo>
                      <a:lnTo>
                        <a:pt x="44" y="23"/>
                      </a:lnTo>
                      <a:lnTo>
                        <a:pt x="44" y="23"/>
                      </a:lnTo>
                      <a:lnTo>
                        <a:pt x="44" y="23"/>
                      </a:lnTo>
                      <a:lnTo>
                        <a:pt x="44" y="23"/>
                      </a:lnTo>
                      <a:lnTo>
                        <a:pt x="44" y="25"/>
                      </a:lnTo>
                      <a:lnTo>
                        <a:pt x="42" y="25"/>
                      </a:lnTo>
                      <a:lnTo>
                        <a:pt x="42" y="25"/>
                      </a:lnTo>
                      <a:lnTo>
                        <a:pt x="42" y="25"/>
                      </a:lnTo>
                      <a:lnTo>
                        <a:pt x="42" y="26"/>
                      </a:lnTo>
                      <a:lnTo>
                        <a:pt x="40" y="26"/>
                      </a:lnTo>
                      <a:lnTo>
                        <a:pt x="40" y="26"/>
                      </a:lnTo>
                      <a:lnTo>
                        <a:pt x="40" y="25"/>
                      </a:lnTo>
                      <a:lnTo>
                        <a:pt x="40" y="25"/>
                      </a:lnTo>
                      <a:lnTo>
                        <a:pt x="38" y="25"/>
                      </a:lnTo>
                      <a:lnTo>
                        <a:pt x="38" y="25"/>
                      </a:lnTo>
                      <a:lnTo>
                        <a:pt x="36" y="25"/>
                      </a:lnTo>
                      <a:lnTo>
                        <a:pt x="36" y="26"/>
                      </a:lnTo>
                      <a:lnTo>
                        <a:pt x="38" y="26"/>
                      </a:lnTo>
                      <a:lnTo>
                        <a:pt x="38" y="26"/>
                      </a:lnTo>
                      <a:lnTo>
                        <a:pt x="38" y="26"/>
                      </a:lnTo>
                      <a:lnTo>
                        <a:pt x="40" y="26"/>
                      </a:lnTo>
                      <a:lnTo>
                        <a:pt x="40" y="26"/>
                      </a:lnTo>
                      <a:lnTo>
                        <a:pt x="40" y="26"/>
                      </a:lnTo>
                      <a:lnTo>
                        <a:pt x="40" y="28"/>
                      </a:lnTo>
                      <a:lnTo>
                        <a:pt x="42" y="28"/>
                      </a:lnTo>
                      <a:lnTo>
                        <a:pt x="42" y="28"/>
                      </a:lnTo>
                      <a:lnTo>
                        <a:pt x="42" y="30"/>
                      </a:lnTo>
                      <a:lnTo>
                        <a:pt x="42" y="30"/>
                      </a:lnTo>
                      <a:lnTo>
                        <a:pt x="42" y="30"/>
                      </a:lnTo>
                      <a:lnTo>
                        <a:pt x="44" y="30"/>
                      </a:lnTo>
                      <a:lnTo>
                        <a:pt x="44" y="30"/>
                      </a:lnTo>
                      <a:lnTo>
                        <a:pt x="44" y="30"/>
                      </a:lnTo>
                      <a:lnTo>
                        <a:pt x="44" y="30"/>
                      </a:lnTo>
                      <a:lnTo>
                        <a:pt x="46" y="30"/>
                      </a:lnTo>
                      <a:lnTo>
                        <a:pt x="46" y="32"/>
                      </a:lnTo>
                      <a:lnTo>
                        <a:pt x="46" y="32"/>
                      </a:lnTo>
                      <a:lnTo>
                        <a:pt x="46" y="32"/>
                      </a:lnTo>
                      <a:lnTo>
                        <a:pt x="46" y="32"/>
                      </a:lnTo>
                      <a:lnTo>
                        <a:pt x="48" y="32"/>
                      </a:lnTo>
                      <a:lnTo>
                        <a:pt x="48" y="34"/>
                      </a:lnTo>
                      <a:lnTo>
                        <a:pt x="48" y="34"/>
                      </a:lnTo>
                      <a:lnTo>
                        <a:pt x="48" y="34"/>
                      </a:lnTo>
                      <a:lnTo>
                        <a:pt x="48" y="34"/>
                      </a:lnTo>
                      <a:lnTo>
                        <a:pt x="50" y="34"/>
                      </a:lnTo>
                      <a:lnTo>
                        <a:pt x="50" y="34"/>
                      </a:lnTo>
                      <a:lnTo>
                        <a:pt x="50" y="34"/>
                      </a:lnTo>
                      <a:lnTo>
                        <a:pt x="52" y="34"/>
                      </a:lnTo>
                      <a:lnTo>
                        <a:pt x="52" y="34"/>
                      </a:lnTo>
                      <a:lnTo>
                        <a:pt x="52" y="34"/>
                      </a:lnTo>
                      <a:lnTo>
                        <a:pt x="52" y="34"/>
                      </a:lnTo>
                      <a:lnTo>
                        <a:pt x="54" y="34"/>
                      </a:lnTo>
                      <a:lnTo>
                        <a:pt x="54" y="34"/>
                      </a:lnTo>
                      <a:lnTo>
                        <a:pt x="54" y="36"/>
                      </a:lnTo>
                      <a:lnTo>
                        <a:pt x="54" y="36"/>
                      </a:lnTo>
                      <a:lnTo>
                        <a:pt x="54" y="36"/>
                      </a:lnTo>
                      <a:lnTo>
                        <a:pt x="54" y="38"/>
                      </a:lnTo>
                      <a:lnTo>
                        <a:pt x="52" y="38"/>
                      </a:lnTo>
                      <a:lnTo>
                        <a:pt x="52" y="38"/>
                      </a:lnTo>
                      <a:lnTo>
                        <a:pt x="52" y="38"/>
                      </a:lnTo>
                      <a:lnTo>
                        <a:pt x="52" y="38"/>
                      </a:lnTo>
                      <a:lnTo>
                        <a:pt x="52" y="40"/>
                      </a:lnTo>
                      <a:lnTo>
                        <a:pt x="52" y="40"/>
                      </a:lnTo>
                      <a:lnTo>
                        <a:pt x="54" y="40"/>
                      </a:lnTo>
                      <a:lnTo>
                        <a:pt x="54" y="40"/>
                      </a:lnTo>
                      <a:lnTo>
                        <a:pt x="54" y="40"/>
                      </a:lnTo>
                      <a:lnTo>
                        <a:pt x="54" y="42"/>
                      </a:lnTo>
                      <a:lnTo>
                        <a:pt x="56" y="42"/>
                      </a:lnTo>
                      <a:lnTo>
                        <a:pt x="56" y="42"/>
                      </a:lnTo>
                      <a:lnTo>
                        <a:pt x="56" y="44"/>
                      </a:lnTo>
                      <a:lnTo>
                        <a:pt x="54" y="44"/>
                      </a:lnTo>
                      <a:lnTo>
                        <a:pt x="54" y="42"/>
                      </a:lnTo>
                      <a:lnTo>
                        <a:pt x="54" y="42"/>
                      </a:lnTo>
                      <a:lnTo>
                        <a:pt x="52" y="42"/>
                      </a:lnTo>
                      <a:lnTo>
                        <a:pt x="52" y="44"/>
                      </a:lnTo>
                      <a:lnTo>
                        <a:pt x="52" y="44"/>
                      </a:lnTo>
                      <a:lnTo>
                        <a:pt x="54" y="44"/>
                      </a:lnTo>
                      <a:lnTo>
                        <a:pt x="54" y="46"/>
                      </a:lnTo>
                      <a:lnTo>
                        <a:pt x="54" y="46"/>
                      </a:lnTo>
                      <a:lnTo>
                        <a:pt x="54" y="46"/>
                      </a:lnTo>
                      <a:lnTo>
                        <a:pt x="54" y="46"/>
                      </a:lnTo>
                      <a:lnTo>
                        <a:pt x="54" y="48"/>
                      </a:lnTo>
                      <a:lnTo>
                        <a:pt x="54" y="48"/>
                      </a:lnTo>
                      <a:lnTo>
                        <a:pt x="54" y="48"/>
                      </a:lnTo>
                      <a:lnTo>
                        <a:pt x="54" y="48"/>
                      </a:lnTo>
                      <a:lnTo>
                        <a:pt x="54" y="49"/>
                      </a:lnTo>
                      <a:lnTo>
                        <a:pt x="54" y="49"/>
                      </a:lnTo>
                      <a:lnTo>
                        <a:pt x="52" y="49"/>
                      </a:lnTo>
                      <a:lnTo>
                        <a:pt x="52" y="49"/>
                      </a:lnTo>
                      <a:lnTo>
                        <a:pt x="52" y="49"/>
                      </a:lnTo>
                      <a:lnTo>
                        <a:pt x="52" y="48"/>
                      </a:lnTo>
                      <a:lnTo>
                        <a:pt x="50" y="48"/>
                      </a:lnTo>
                      <a:lnTo>
                        <a:pt x="50" y="49"/>
                      </a:lnTo>
                      <a:lnTo>
                        <a:pt x="50" y="49"/>
                      </a:lnTo>
                      <a:lnTo>
                        <a:pt x="50" y="49"/>
                      </a:lnTo>
                      <a:lnTo>
                        <a:pt x="48" y="49"/>
                      </a:lnTo>
                      <a:lnTo>
                        <a:pt x="48" y="49"/>
                      </a:lnTo>
                      <a:lnTo>
                        <a:pt x="48" y="49"/>
                      </a:lnTo>
                      <a:lnTo>
                        <a:pt x="46" y="49"/>
                      </a:lnTo>
                      <a:lnTo>
                        <a:pt x="46" y="49"/>
                      </a:lnTo>
                      <a:lnTo>
                        <a:pt x="46" y="48"/>
                      </a:lnTo>
                      <a:lnTo>
                        <a:pt x="46" y="48"/>
                      </a:lnTo>
                      <a:lnTo>
                        <a:pt x="46" y="46"/>
                      </a:lnTo>
                      <a:lnTo>
                        <a:pt x="46" y="46"/>
                      </a:lnTo>
                      <a:lnTo>
                        <a:pt x="46" y="46"/>
                      </a:lnTo>
                      <a:lnTo>
                        <a:pt x="46" y="46"/>
                      </a:lnTo>
                      <a:lnTo>
                        <a:pt x="46" y="46"/>
                      </a:lnTo>
                      <a:lnTo>
                        <a:pt x="46" y="44"/>
                      </a:lnTo>
                      <a:lnTo>
                        <a:pt x="44" y="44"/>
                      </a:lnTo>
                      <a:lnTo>
                        <a:pt x="44" y="44"/>
                      </a:lnTo>
                      <a:lnTo>
                        <a:pt x="44" y="42"/>
                      </a:lnTo>
                      <a:lnTo>
                        <a:pt x="44" y="42"/>
                      </a:lnTo>
                      <a:lnTo>
                        <a:pt x="44" y="40"/>
                      </a:lnTo>
                      <a:lnTo>
                        <a:pt x="44" y="40"/>
                      </a:lnTo>
                      <a:lnTo>
                        <a:pt x="44" y="40"/>
                      </a:lnTo>
                      <a:lnTo>
                        <a:pt x="44" y="40"/>
                      </a:lnTo>
                      <a:lnTo>
                        <a:pt x="42" y="40"/>
                      </a:lnTo>
                      <a:lnTo>
                        <a:pt x="42" y="38"/>
                      </a:lnTo>
                      <a:lnTo>
                        <a:pt x="42" y="38"/>
                      </a:lnTo>
                      <a:lnTo>
                        <a:pt x="40" y="38"/>
                      </a:lnTo>
                      <a:lnTo>
                        <a:pt x="40" y="38"/>
                      </a:lnTo>
                      <a:lnTo>
                        <a:pt x="42" y="38"/>
                      </a:lnTo>
                      <a:lnTo>
                        <a:pt x="42" y="38"/>
                      </a:lnTo>
                      <a:lnTo>
                        <a:pt x="42" y="36"/>
                      </a:lnTo>
                      <a:lnTo>
                        <a:pt x="42" y="36"/>
                      </a:lnTo>
                      <a:lnTo>
                        <a:pt x="40" y="36"/>
                      </a:lnTo>
                      <a:lnTo>
                        <a:pt x="40" y="34"/>
                      </a:lnTo>
                      <a:lnTo>
                        <a:pt x="40" y="34"/>
                      </a:lnTo>
                      <a:lnTo>
                        <a:pt x="40" y="34"/>
                      </a:lnTo>
                      <a:lnTo>
                        <a:pt x="38" y="34"/>
                      </a:lnTo>
                      <a:lnTo>
                        <a:pt x="38" y="34"/>
                      </a:lnTo>
                      <a:lnTo>
                        <a:pt x="38" y="36"/>
                      </a:lnTo>
                      <a:lnTo>
                        <a:pt x="36" y="36"/>
                      </a:lnTo>
                      <a:lnTo>
                        <a:pt x="36" y="36"/>
                      </a:lnTo>
                      <a:lnTo>
                        <a:pt x="36" y="36"/>
                      </a:lnTo>
                      <a:lnTo>
                        <a:pt x="36" y="36"/>
                      </a:lnTo>
                      <a:lnTo>
                        <a:pt x="35" y="36"/>
                      </a:lnTo>
                      <a:lnTo>
                        <a:pt x="35" y="36"/>
                      </a:lnTo>
                      <a:lnTo>
                        <a:pt x="35" y="36"/>
                      </a:lnTo>
                      <a:lnTo>
                        <a:pt x="35" y="36"/>
                      </a:lnTo>
                      <a:lnTo>
                        <a:pt x="33" y="36"/>
                      </a:lnTo>
                      <a:lnTo>
                        <a:pt x="33" y="34"/>
                      </a:lnTo>
                      <a:lnTo>
                        <a:pt x="33" y="34"/>
                      </a:lnTo>
                      <a:lnTo>
                        <a:pt x="33" y="34"/>
                      </a:lnTo>
                      <a:lnTo>
                        <a:pt x="31" y="34"/>
                      </a:lnTo>
                      <a:lnTo>
                        <a:pt x="31" y="34"/>
                      </a:lnTo>
                      <a:lnTo>
                        <a:pt x="31" y="34"/>
                      </a:lnTo>
                      <a:lnTo>
                        <a:pt x="31" y="34"/>
                      </a:lnTo>
                      <a:lnTo>
                        <a:pt x="31" y="32"/>
                      </a:lnTo>
                      <a:lnTo>
                        <a:pt x="31" y="32"/>
                      </a:lnTo>
                      <a:lnTo>
                        <a:pt x="31" y="32"/>
                      </a:lnTo>
                      <a:lnTo>
                        <a:pt x="31" y="30"/>
                      </a:lnTo>
                      <a:lnTo>
                        <a:pt x="29" y="30"/>
                      </a:lnTo>
                      <a:lnTo>
                        <a:pt x="29" y="30"/>
                      </a:lnTo>
                      <a:lnTo>
                        <a:pt x="29" y="30"/>
                      </a:lnTo>
                      <a:lnTo>
                        <a:pt x="29" y="30"/>
                      </a:lnTo>
                      <a:lnTo>
                        <a:pt x="29" y="30"/>
                      </a:lnTo>
                      <a:lnTo>
                        <a:pt x="27" y="30"/>
                      </a:lnTo>
                      <a:lnTo>
                        <a:pt x="27" y="30"/>
                      </a:lnTo>
                      <a:lnTo>
                        <a:pt x="27" y="32"/>
                      </a:lnTo>
                      <a:lnTo>
                        <a:pt x="25" y="32"/>
                      </a:lnTo>
                      <a:lnTo>
                        <a:pt x="25" y="30"/>
                      </a:lnTo>
                      <a:lnTo>
                        <a:pt x="25" y="30"/>
                      </a:lnTo>
                      <a:lnTo>
                        <a:pt x="25" y="30"/>
                      </a:lnTo>
                      <a:lnTo>
                        <a:pt x="25" y="32"/>
                      </a:lnTo>
                      <a:lnTo>
                        <a:pt x="23" y="32"/>
                      </a:lnTo>
                      <a:lnTo>
                        <a:pt x="23" y="32"/>
                      </a:lnTo>
                      <a:lnTo>
                        <a:pt x="23" y="30"/>
                      </a:lnTo>
                      <a:lnTo>
                        <a:pt x="23" y="30"/>
                      </a:lnTo>
                      <a:lnTo>
                        <a:pt x="23" y="30"/>
                      </a:lnTo>
                      <a:lnTo>
                        <a:pt x="21" y="30"/>
                      </a:lnTo>
                      <a:lnTo>
                        <a:pt x="21" y="30"/>
                      </a:lnTo>
                      <a:lnTo>
                        <a:pt x="21" y="30"/>
                      </a:lnTo>
                      <a:lnTo>
                        <a:pt x="19" y="30"/>
                      </a:lnTo>
                      <a:lnTo>
                        <a:pt x="19" y="28"/>
                      </a:lnTo>
                      <a:lnTo>
                        <a:pt x="19" y="28"/>
                      </a:lnTo>
                      <a:lnTo>
                        <a:pt x="19" y="28"/>
                      </a:lnTo>
                      <a:lnTo>
                        <a:pt x="19" y="28"/>
                      </a:lnTo>
                      <a:lnTo>
                        <a:pt x="19" y="26"/>
                      </a:lnTo>
                      <a:lnTo>
                        <a:pt x="17" y="26"/>
                      </a:lnTo>
                      <a:lnTo>
                        <a:pt x="17" y="26"/>
                      </a:lnTo>
                      <a:lnTo>
                        <a:pt x="17" y="26"/>
                      </a:lnTo>
                      <a:lnTo>
                        <a:pt x="17" y="26"/>
                      </a:lnTo>
                      <a:lnTo>
                        <a:pt x="17" y="25"/>
                      </a:lnTo>
                      <a:lnTo>
                        <a:pt x="15" y="25"/>
                      </a:lnTo>
                      <a:lnTo>
                        <a:pt x="15" y="25"/>
                      </a:lnTo>
                      <a:lnTo>
                        <a:pt x="13" y="25"/>
                      </a:lnTo>
                      <a:lnTo>
                        <a:pt x="13" y="25"/>
                      </a:lnTo>
                      <a:lnTo>
                        <a:pt x="13" y="25"/>
                      </a:lnTo>
                      <a:lnTo>
                        <a:pt x="12" y="25"/>
                      </a:lnTo>
                      <a:lnTo>
                        <a:pt x="12" y="25"/>
                      </a:lnTo>
                      <a:lnTo>
                        <a:pt x="10" y="25"/>
                      </a:lnTo>
                      <a:lnTo>
                        <a:pt x="10" y="25"/>
                      </a:lnTo>
                      <a:lnTo>
                        <a:pt x="10" y="25"/>
                      </a:lnTo>
                      <a:lnTo>
                        <a:pt x="10" y="26"/>
                      </a:lnTo>
                      <a:lnTo>
                        <a:pt x="8" y="26"/>
                      </a:lnTo>
                      <a:lnTo>
                        <a:pt x="8" y="25"/>
                      </a:lnTo>
                      <a:lnTo>
                        <a:pt x="8" y="25"/>
                      </a:lnTo>
                      <a:lnTo>
                        <a:pt x="8" y="25"/>
                      </a:lnTo>
                      <a:lnTo>
                        <a:pt x="6" y="25"/>
                      </a:lnTo>
                      <a:lnTo>
                        <a:pt x="6" y="25"/>
                      </a:lnTo>
                      <a:lnTo>
                        <a:pt x="6" y="25"/>
                      </a:lnTo>
                      <a:lnTo>
                        <a:pt x="4" y="25"/>
                      </a:lnTo>
                      <a:lnTo>
                        <a:pt x="4" y="25"/>
                      </a:lnTo>
                      <a:lnTo>
                        <a:pt x="4" y="23"/>
                      </a:lnTo>
                      <a:lnTo>
                        <a:pt x="4" y="23"/>
                      </a:lnTo>
                      <a:lnTo>
                        <a:pt x="4" y="23"/>
                      </a:lnTo>
                      <a:lnTo>
                        <a:pt x="4" y="23"/>
                      </a:lnTo>
                      <a:lnTo>
                        <a:pt x="4" y="23"/>
                      </a:lnTo>
                      <a:lnTo>
                        <a:pt x="4" y="21"/>
                      </a:lnTo>
                      <a:lnTo>
                        <a:pt x="4" y="21"/>
                      </a:lnTo>
                      <a:lnTo>
                        <a:pt x="4" y="21"/>
                      </a:lnTo>
                      <a:lnTo>
                        <a:pt x="4" y="19"/>
                      </a:lnTo>
                      <a:lnTo>
                        <a:pt x="2" y="19"/>
                      </a:lnTo>
                      <a:lnTo>
                        <a:pt x="2" y="19"/>
                      </a:lnTo>
                      <a:lnTo>
                        <a:pt x="4" y="19"/>
                      </a:lnTo>
                      <a:lnTo>
                        <a:pt x="4" y="17"/>
                      </a:lnTo>
                      <a:lnTo>
                        <a:pt x="2" y="17"/>
                      </a:lnTo>
                      <a:lnTo>
                        <a:pt x="2" y="17"/>
                      </a:lnTo>
                      <a:lnTo>
                        <a:pt x="2" y="17"/>
                      </a:lnTo>
                      <a:lnTo>
                        <a:pt x="2" y="15"/>
                      </a:lnTo>
                      <a:lnTo>
                        <a:pt x="2" y="15"/>
                      </a:lnTo>
                      <a:lnTo>
                        <a:pt x="4" y="15"/>
                      </a:lnTo>
                      <a:lnTo>
                        <a:pt x="4" y="15"/>
                      </a:lnTo>
                      <a:lnTo>
                        <a:pt x="4" y="15"/>
                      </a:lnTo>
                      <a:lnTo>
                        <a:pt x="4" y="13"/>
                      </a:lnTo>
                      <a:lnTo>
                        <a:pt x="4" y="13"/>
                      </a:lnTo>
                      <a:lnTo>
                        <a:pt x="4" y="13"/>
                      </a:lnTo>
                      <a:lnTo>
                        <a:pt x="4" y="13"/>
                      </a:lnTo>
                      <a:lnTo>
                        <a:pt x="6" y="13"/>
                      </a:lnTo>
                      <a:lnTo>
                        <a:pt x="6" y="11"/>
                      </a:lnTo>
                      <a:lnTo>
                        <a:pt x="6" y="11"/>
                      </a:lnTo>
                      <a:lnTo>
                        <a:pt x="6" y="9"/>
                      </a:lnTo>
                      <a:lnTo>
                        <a:pt x="4" y="9"/>
                      </a:lnTo>
                      <a:lnTo>
                        <a:pt x="4" y="9"/>
                      </a:lnTo>
                      <a:lnTo>
                        <a:pt x="4" y="9"/>
                      </a:lnTo>
                      <a:lnTo>
                        <a:pt x="4" y="7"/>
                      </a:lnTo>
                      <a:lnTo>
                        <a:pt x="4" y="7"/>
                      </a:lnTo>
                      <a:lnTo>
                        <a:pt x="4" y="5"/>
                      </a:lnTo>
                      <a:lnTo>
                        <a:pt x="4" y="5"/>
                      </a:lnTo>
                      <a:lnTo>
                        <a:pt x="4" y="5"/>
                      </a:lnTo>
                      <a:lnTo>
                        <a:pt x="2" y="5"/>
                      </a:lnTo>
                      <a:lnTo>
                        <a:pt x="2" y="5"/>
                      </a:lnTo>
                      <a:lnTo>
                        <a:pt x="2" y="5"/>
                      </a:lnTo>
                      <a:lnTo>
                        <a:pt x="2" y="5"/>
                      </a:lnTo>
                      <a:lnTo>
                        <a:pt x="0" y="5"/>
                      </a:lnTo>
                      <a:lnTo>
                        <a:pt x="0" y="3"/>
                      </a:lnTo>
                      <a:lnTo>
                        <a:pt x="0" y="3"/>
                      </a:lnTo>
                      <a:lnTo>
                        <a:pt x="2" y="3"/>
                      </a:lnTo>
                      <a:lnTo>
                        <a:pt x="2" y="3"/>
                      </a:lnTo>
                      <a:lnTo>
                        <a:pt x="2" y="2"/>
                      </a:lnTo>
                      <a:lnTo>
                        <a:pt x="2" y="2"/>
                      </a:lnTo>
                      <a:lnTo>
                        <a:pt x="2" y="3"/>
                      </a:lnTo>
                      <a:lnTo>
                        <a:pt x="4" y="3"/>
                      </a:lnTo>
                      <a:lnTo>
                        <a:pt x="4" y="3"/>
                      </a:lnTo>
                      <a:lnTo>
                        <a:pt x="4" y="3"/>
                      </a:lnTo>
                      <a:lnTo>
                        <a:pt x="6" y="3"/>
                      </a:lnTo>
                      <a:lnTo>
                        <a:pt x="6" y="3"/>
                      </a:lnTo>
                      <a:lnTo>
                        <a:pt x="6" y="2"/>
                      </a:lnTo>
                      <a:lnTo>
                        <a:pt x="8" y="2"/>
                      </a:lnTo>
                      <a:lnTo>
                        <a:pt x="8" y="2"/>
                      </a:lnTo>
                      <a:lnTo>
                        <a:pt x="8" y="2"/>
                      </a:lnTo>
                      <a:lnTo>
                        <a:pt x="10" y="2"/>
                      </a:lnTo>
                      <a:lnTo>
                        <a:pt x="10" y="2"/>
                      </a:lnTo>
                      <a:lnTo>
                        <a:pt x="10" y="2"/>
                      </a:lnTo>
                      <a:lnTo>
                        <a:pt x="10" y="2"/>
                      </a:lnTo>
                      <a:lnTo>
                        <a:pt x="12" y="2"/>
                      </a:lnTo>
                      <a:lnTo>
                        <a:pt x="12" y="2"/>
                      </a:lnTo>
                      <a:lnTo>
                        <a:pt x="13" y="2"/>
                      </a:lnTo>
                      <a:lnTo>
                        <a:pt x="13" y="0"/>
                      </a:lnTo>
                      <a:lnTo>
                        <a:pt x="13" y="0"/>
                      </a:lnTo>
                      <a:lnTo>
                        <a:pt x="13" y="0"/>
                      </a:lnTo>
                      <a:lnTo>
                        <a:pt x="13" y="2"/>
                      </a:lnTo>
                      <a:lnTo>
                        <a:pt x="15" y="2"/>
                      </a:lnTo>
                      <a:lnTo>
                        <a:pt x="15" y="2"/>
                      </a:lnTo>
                      <a:lnTo>
                        <a:pt x="15" y="0"/>
                      </a:lnTo>
                      <a:lnTo>
                        <a:pt x="17" y="0"/>
                      </a:lnTo>
                      <a:lnTo>
                        <a:pt x="17" y="2"/>
                      </a:lnTo>
                      <a:lnTo>
                        <a:pt x="17" y="2"/>
                      </a:lnTo>
                      <a:lnTo>
                        <a:pt x="17" y="2"/>
                      </a:lnTo>
                      <a:lnTo>
                        <a:pt x="19" y="2"/>
                      </a:lnTo>
                      <a:lnTo>
                        <a:pt x="19" y="2"/>
                      </a:lnTo>
                      <a:lnTo>
                        <a:pt x="19" y="2"/>
                      </a:lnTo>
                      <a:lnTo>
                        <a:pt x="21" y="2"/>
                      </a:lnTo>
                      <a:lnTo>
                        <a:pt x="21" y="0"/>
                      </a:lnTo>
                      <a:lnTo>
                        <a:pt x="21" y="0"/>
                      </a:lnTo>
                      <a:lnTo>
                        <a:pt x="21" y="2"/>
                      </a:lnTo>
                      <a:lnTo>
                        <a:pt x="23" y="2"/>
                      </a:lnTo>
                      <a:lnTo>
                        <a:pt x="23" y="2"/>
                      </a:lnTo>
                      <a:lnTo>
                        <a:pt x="23" y="2"/>
                      </a:lnTo>
                      <a:lnTo>
                        <a:pt x="25" y="2"/>
                      </a:lnTo>
                      <a:lnTo>
                        <a:pt x="25" y="0"/>
                      </a:lnTo>
                      <a:lnTo>
                        <a:pt x="23" y="0"/>
                      </a:lnTo>
                      <a:lnTo>
                        <a:pt x="23" y="0"/>
                      </a:lnTo>
                      <a:lnTo>
                        <a:pt x="25" y="0"/>
                      </a:lnTo>
                      <a:lnTo>
                        <a:pt x="25" y="0"/>
                      </a:lnTo>
                      <a:lnTo>
                        <a:pt x="25" y="0"/>
                      </a:lnTo>
                      <a:lnTo>
                        <a:pt x="25" y="0"/>
                      </a:lnTo>
                      <a:lnTo>
                        <a:pt x="27" y="0"/>
                      </a:lnTo>
                      <a:lnTo>
                        <a:pt x="27" y="0"/>
                      </a:lnTo>
                      <a:lnTo>
                        <a:pt x="27" y="0"/>
                      </a:lnTo>
                      <a:lnTo>
                        <a:pt x="29"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5" name="Rectangle 2128">
                  <a:extLst>
                    <a:ext uri="{FF2B5EF4-FFF2-40B4-BE49-F238E27FC236}">
                      <a16:creationId xmlns:a16="http://schemas.microsoft.com/office/drawing/2014/main" id="{BF4A81FE-3CF2-4E79-A33A-E57CB39E9705}"/>
                    </a:ext>
                  </a:extLst>
                </p:cNvPr>
                <p:cNvSpPr>
                  <a:spLocks noChangeArrowheads="1"/>
                </p:cNvSpPr>
                <p:nvPr/>
              </p:nvSpPr>
              <p:spPr bwMode="auto">
                <a:xfrm>
                  <a:off x="13431978" y="54546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6" name="Rectangle 2129">
                  <a:extLst>
                    <a:ext uri="{FF2B5EF4-FFF2-40B4-BE49-F238E27FC236}">
                      <a16:creationId xmlns:a16="http://schemas.microsoft.com/office/drawing/2014/main" id="{BBF159E4-1EDD-40B1-B319-B05F245FE59B}"/>
                    </a:ext>
                  </a:extLst>
                </p:cNvPr>
                <p:cNvSpPr>
                  <a:spLocks noChangeArrowheads="1"/>
                </p:cNvSpPr>
                <p:nvPr/>
              </p:nvSpPr>
              <p:spPr bwMode="auto">
                <a:xfrm>
                  <a:off x="13431978" y="54546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7" name="Rectangle 2130">
                  <a:extLst>
                    <a:ext uri="{FF2B5EF4-FFF2-40B4-BE49-F238E27FC236}">
                      <a16:creationId xmlns:a16="http://schemas.microsoft.com/office/drawing/2014/main" id="{D148DDCE-3B67-4C39-A335-DCCA5404A2A3}"/>
                    </a:ext>
                  </a:extLst>
                </p:cNvPr>
                <p:cNvSpPr>
                  <a:spLocks noChangeArrowheads="1"/>
                </p:cNvSpPr>
                <p:nvPr/>
              </p:nvSpPr>
              <p:spPr bwMode="auto">
                <a:xfrm>
                  <a:off x="13023991" y="550386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8" name="Rectangle 2131">
                  <a:extLst>
                    <a:ext uri="{FF2B5EF4-FFF2-40B4-BE49-F238E27FC236}">
                      <a16:creationId xmlns:a16="http://schemas.microsoft.com/office/drawing/2014/main" id="{CC8C327A-50E1-40A7-AFF2-1B21E7893037}"/>
                    </a:ext>
                  </a:extLst>
                </p:cNvPr>
                <p:cNvSpPr>
                  <a:spLocks noChangeArrowheads="1"/>
                </p:cNvSpPr>
                <p:nvPr/>
              </p:nvSpPr>
              <p:spPr bwMode="auto">
                <a:xfrm>
                  <a:off x="13023991" y="550386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49" name="Rectangle 2132">
                  <a:extLst>
                    <a:ext uri="{FF2B5EF4-FFF2-40B4-BE49-F238E27FC236}">
                      <a16:creationId xmlns:a16="http://schemas.microsoft.com/office/drawing/2014/main" id="{CEB5DBF4-5292-4FB4-BF9D-C08920371B70}"/>
                    </a:ext>
                  </a:extLst>
                </p:cNvPr>
                <p:cNvSpPr>
                  <a:spLocks noChangeArrowheads="1"/>
                </p:cNvSpPr>
                <p:nvPr/>
              </p:nvSpPr>
              <p:spPr bwMode="auto">
                <a:xfrm>
                  <a:off x="13097016" y="62039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0" name="Rectangle 2133">
                  <a:extLst>
                    <a:ext uri="{FF2B5EF4-FFF2-40B4-BE49-F238E27FC236}">
                      <a16:creationId xmlns:a16="http://schemas.microsoft.com/office/drawing/2014/main" id="{2F0CC966-AD84-4266-A5D0-4E845613F65D}"/>
                    </a:ext>
                  </a:extLst>
                </p:cNvPr>
                <p:cNvSpPr>
                  <a:spLocks noChangeArrowheads="1"/>
                </p:cNvSpPr>
                <p:nvPr/>
              </p:nvSpPr>
              <p:spPr bwMode="auto">
                <a:xfrm>
                  <a:off x="13097016" y="6203951"/>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1" name="Rectangle 2134">
                  <a:extLst>
                    <a:ext uri="{FF2B5EF4-FFF2-40B4-BE49-F238E27FC236}">
                      <a16:creationId xmlns:a16="http://schemas.microsoft.com/office/drawing/2014/main" id="{5F8CE03B-3F2D-4847-995C-222B256CB7FE}"/>
                    </a:ext>
                  </a:extLst>
                </p:cNvPr>
                <p:cNvSpPr>
                  <a:spLocks noChangeArrowheads="1"/>
                </p:cNvSpPr>
                <p:nvPr/>
              </p:nvSpPr>
              <p:spPr bwMode="auto">
                <a:xfrm>
                  <a:off x="13119241" y="609123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2" name="Rectangle 2135">
                  <a:extLst>
                    <a:ext uri="{FF2B5EF4-FFF2-40B4-BE49-F238E27FC236}">
                      <a16:creationId xmlns:a16="http://schemas.microsoft.com/office/drawing/2014/main" id="{54B182C8-6683-487B-81DB-8EFF291081A1}"/>
                    </a:ext>
                  </a:extLst>
                </p:cNvPr>
                <p:cNvSpPr>
                  <a:spLocks noChangeArrowheads="1"/>
                </p:cNvSpPr>
                <p:nvPr/>
              </p:nvSpPr>
              <p:spPr bwMode="auto">
                <a:xfrm>
                  <a:off x="13119241" y="6091239"/>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3" name="Rectangle 2136">
                  <a:extLst>
                    <a:ext uri="{FF2B5EF4-FFF2-40B4-BE49-F238E27FC236}">
                      <a16:creationId xmlns:a16="http://schemas.microsoft.com/office/drawing/2014/main" id="{770787C8-E398-4C2E-9BAF-43433EBEB472}"/>
                    </a:ext>
                  </a:extLst>
                </p:cNvPr>
                <p:cNvSpPr>
                  <a:spLocks noChangeArrowheads="1"/>
                </p:cNvSpPr>
                <p:nvPr/>
              </p:nvSpPr>
              <p:spPr bwMode="auto">
                <a:xfrm>
                  <a:off x="13073203" y="620871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4" name="Rectangle 2137">
                  <a:extLst>
                    <a:ext uri="{FF2B5EF4-FFF2-40B4-BE49-F238E27FC236}">
                      <a16:creationId xmlns:a16="http://schemas.microsoft.com/office/drawing/2014/main" id="{F5A73637-BC12-4B40-8C65-31C0492888A1}"/>
                    </a:ext>
                  </a:extLst>
                </p:cNvPr>
                <p:cNvSpPr>
                  <a:spLocks noChangeArrowheads="1"/>
                </p:cNvSpPr>
                <p:nvPr/>
              </p:nvSpPr>
              <p:spPr bwMode="auto">
                <a:xfrm>
                  <a:off x="13073203" y="6208714"/>
                  <a:ext cx="1588" cy="3175"/>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5" name="Freeform 2138">
                  <a:extLst>
                    <a:ext uri="{FF2B5EF4-FFF2-40B4-BE49-F238E27FC236}">
                      <a16:creationId xmlns:a16="http://schemas.microsoft.com/office/drawing/2014/main" id="{A0885987-2D62-4302-AFF1-F5CAF70A833E}"/>
                    </a:ext>
                  </a:extLst>
                </p:cNvPr>
                <p:cNvSpPr>
                  <a:spLocks/>
                </p:cNvSpPr>
                <p:nvPr/>
              </p:nvSpPr>
              <p:spPr bwMode="auto">
                <a:xfrm>
                  <a:off x="13116066" y="6091239"/>
                  <a:ext cx="3175" cy="0"/>
                </a:xfrm>
                <a:custGeom>
                  <a:avLst/>
                  <a:gdLst>
                    <a:gd name="T0" fmla="*/ 0 w 2"/>
                    <a:gd name="T1" fmla="*/ 0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6" name="Freeform 2139">
                  <a:extLst>
                    <a:ext uri="{FF2B5EF4-FFF2-40B4-BE49-F238E27FC236}">
                      <a16:creationId xmlns:a16="http://schemas.microsoft.com/office/drawing/2014/main" id="{A615C982-1292-423D-8596-C03FA02513B7}"/>
                    </a:ext>
                  </a:extLst>
                </p:cNvPr>
                <p:cNvSpPr>
                  <a:spLocks/>
                </p:cNvSpPr>
                <p:nvPr/>
              </p:nvSpPr>
              <p:spPr bwMode="auto">
                <a:xfrm>
                  <a:off x="13116066" y="6091239"/>
                  <a:ext cx="3175" cy="0"/>
                </a:xfrm>
                <a:custGeom>
                  <a:avLst/>
                  <a:gdLst>
                    <a:gd name="T0" fmla="*/ 0 w 2"/>
                    <a:gd name="T1" fmla="*/ 0 w 2"/>
                    <a:gd name="T2" fmla="*/ 2 w 2"/>
                    <a:gd name="T3" fmla="*/ 2 w 2"/>
                    <a:gd name="T4" fmla="*/ 0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2" y="0"/>
                      </a:lnTo>
                      <a:lnTo>
                        <a:pt x="2" y="0"/>
                      </a:lnTo>
                      <a:lnTo>
                        <a:pt x="0"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7" name="Freeform 2140">
                  <a:extLst>
                    <a:ext uri="{FF2B5EF4-FFF2-40B4-BE49-F238E27FC236}">
                      <a16:creationId xmlns:a16="http://schemas.microsoft.com/office/drawing/2014/main" id="{A03C9677-97CD-4B05-AEF5-6399AE710CEA}"/>
                    </a:ext>
                  </a:extLst>
                </p:cNvPr>
                <p:cNvSpPr>
                  <a:spLocks/>
                </p:cNvSpPr>
                <p:nvPr/>
              </p:nvSpPr>
              <p:spPr bwMode="auto">
                <a:xfrm>
                  <a:off x="13316091" y="5735639"/>
                  <a:ext cx="3175" cy="1588"/>
                </a:xfrm>
                <a:custGeom>
                  <a:avLst/>
                  <a:gdLst>
                    <a:gd name="T0" fmla="*/ 0 w 2"/>
                    <a:gd name="T1" fmla="*/ 1 h 1"/>
                    <a:gd name="T2" fmla="*/ 0 w 2"/>
                    <a:gd name="T3" fmla="*/ 1 h 1"/>
                    <a:gd name="T4" fmla="*/ 0 w 2"/>
                    <a:gd name="T5" fmla="*/ 0 h 1"/>
                    <a:gd name="T6" fmla="*/ 0 w 2"/>
                    <a:gd name="T7" fmla="*/ 0 h 1"/>
                    <a:gd name="T8" fmla="*/ 2 w 2"/>
                    <a:gd name="T9" fmla="*/ 0 h 1"/>
                    <a:gd name="T10" fmla="*/ 2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0" y="1"/>
                      </a:lnTo>
                      <a:lnTo>
                        <a:pt x="0" y="0"/>
                      </a:lnTo>
                      <a:lnTo>
                        <a:pt x="0" y="0"/>
                      </a:lnTo>
                      <a:lnTo>
                        <a:pt x="2" y="0"/>
                      </a:lnTo>
                      <a:lnTo>
                        <a:pt x="2" y="1"/>
                      </a:lnTo>
                      <a:lnTo>
                        <a:pt x="0" y="1"/>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8" name="Freeform 2141">
                  <a:extLst>
                    <a:ext uri="{FF2B5EF4-FFF2-40B4-BE49-F238E27FC236}">
                      <a16:creationId xmlns:a16="http://schemas.microsoft.com/office/drawing/2014/main" id="{38D3478C-8461-48F4-80F2-009DDCF3706F}"/>
                    </a:ext>
                  </a:extLst>
                </p:cNvPr>
                <p:cNvSpPr>
                  <a:spLocks/>
                </p:cNvSpPr>
                <p:nvPr/>
              </p:nvSpPr>
              <p:spPr bwMode="auto">
                <a:xfrm>
                  <a:off x="13316091" y="5735639"/>
                  <a:ext cx="3175" cy="1588"/>
                </a:xfrm>
                <a:custGeom>
                  <a:avLst/>
                  <a:gdLst>
                    <a:gd name="T0" fmla="*/ 0 w 2"/>
                    <a:gd name="T1" fmla="*/ 1 h 1"/>
                    <a:gd name="T2" fmla="*/ 0 w 2"/>
                    <a:gd name="T3" fmla="*/ 1 h 1"/>
                    <a:gd name="T4" fmla="*/ 0 w 2"/>
                    <a:gd name="T5" fmla="*/ 0 h 1"/>
                    <a:gd name="T6" fmla="*/ 0 w 2"/>
                    <a:gd name="T7" fmla="*/ 0 h 1"/>
                    <a:gd name="T8" fmla="*/ 2 w 2"/>
                    <a:gd name="T9" fmla="*/ 0 h 1"/>
                    <a:gd name="T10" fmla="*/ 2 w 2"/>
                    <a:gd name="T11" fmla="*/ 1 h 1"/>
                    <a:gd name="T12" fmla="*/ 0 w 2"/>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1"/>
                      </a:moveTo>
                      <a:lnTo>
                        <a:pt x="0" y="1"/>
                      </a:lnTo>
                      <a:lnTo>
                        <a:pt x="0" y="0"/>
                      </a:lnTo>
                      <a:lnTo>
                        <a:pt x="0" y="0"/>
                      </a:lnTo>
                      <a:lnTo>
                        <a:pt x="2" y="0"/>
                      </a:lnTo>
                      <a:lnTo>
                        <a:pt x="2" y="1"/>
                      </a:lnTo>
                      <a:lnTo>
                        <a:pt x="0" y="1"/>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59" name="Freeform 2142">
                  <a:extLst>
                    <a:ext uri="{FF2B5EF4-FFF2-40B4-BE49-F238E27FC236}">
                      <a16:creationId xmlns:a16="http://schemas.microsoft.com/office/drawing/2014/main" id="{E10EBDF4-6FCF-4BD5-A043-9500121A3123}"/>
                    </a:ext>
                  </a:extLst>
                </p:cNvPr>
                <p:cNvSpPr>
                  <a:spLocks/>
                </p:cNvSpPr>
                <p:nvPr/>
              </p:nvSpPr>
              <p:spPr bwMode="auto">
                <a:xfrm>
                  <a:off x="13152578" y="6403976"/>
                  <a:ext cx="3175"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0" name="Freeform 2143">
                  <a:extLst>
                    <a:ext uri="{FF2B5EF4-FFF2-40B4-BE49-F238E27FC236}">
                      <a16:creationId xmlns:a16="http://schemas.microsoft.com/office/drawing/2014/main" id="{3F4CB0AA-7577-44AF-BC13-ABD2F0B648E6}"/>
                    </a:ext>
                  </a:extLst>
                </p:cNvPr>
                <p:cNvSpPr>
                  <a:spLocks/>
                </p:cNvSpPr>
                <p:nvPr/>
              </p:nvSpPr>
              <p:spPr bwMode="auto">
                <a:xfrm>
                  <a:off x="13152578" y="6403976"/>
                  <a:ext cx="3175" cy="0"/>
                </a:xfrm>
                <a:custGeom>
                  <a:avLst/>
                  <a:gdLst>
                    <a:gd name="T0" fmla="*/ 0 w 2"/>
                    <a:gd name="T1" fmla="*/ 0 w 2"/>
                    <a:gd name="T2" fmla="*/ 0 w 2"/>
                    <a:gd name="T3" fmla="*/ 2 w 2"/>
                    <a:gd name="T4" fmla="*/ 2 w 2"/>
                    <a:gd name="T5" fmla="*/ 0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2" y="0"/>
                      </a:lnTo>
                      <a:lnTo>
                        <a:pt x="2" y="0"/>
                      </a:lnTo>
                      <a:lnTo>
                        <a:pt x="0"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1" name="Freeform 2144">
                  <a:extLst>
                    <a:ext uri="{FF2B5EF4-FFF2-40B4-BE49-F238E27FC236}">
                      <a16:creationId xmlns:a16="http://schemas.microsoft.com/office/drawing/2014/main" id="{840BCE01-CCEE-4278-B7BA-E1B5EBFEC70A}"/>
                    </a:ext>
                  </a:extLst>
                </p:cNvPr>
                <p:cNvSpPr>
                  <a:spLocks/>
                </p:cNvSpPr>
                <p:nvPr/>
              </p:nvSpPr>
              <p:spPr bwMode="auto">
                <a:xfrm>
                  <a:off x="13209728" y="5929314"/>
                  <a:ext cx="0" cy="6350"/>
                </a:xfrm>
                <a:custGeom>
                  <a:avLst/>
                  <a:gdLst>
                    <a:gd name="T0" fmla="*/ 2 h 4"/>
                    <a:gd name="T1" fmla="*/ 4 h 4"/>
                    <a:gd name="T2" fmla="*/ 4 h 4"/>
                    <a:gd name="T3" fmla="*/ 2 h 4"/>
                    <a:gd name="T4" fmla="*/ 2 h 4"/>
                    <a:gd name="T5" fmla="*/ 2 h 4"/>
                    <a:gd name="T6" fmla="*/ 0 h 4"/>
                    <a:gd name="T7" fmla="*/ 0 h 4"/>
                    <a:gd name="T8" fmla="*/ 0 h 4"/>
                    <a:gd name="T9" fmla="*/ 2 h 4"/>
                    <a:gd name="T10"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2"/>
                      </a:moveTo>
                      <a:lnTo>
                        <a:pt x="0" y="4"/>
                      </a:lnTo>
                      <a:lnTo>
                        <a:pt x="0" y="4"/>
                      </a:lnTo>
                      <a:lnTo>
                        <a:pt x="0" y="2"/>
                      </a:lnTo>
                      <a:lnTo>
                        <a:pt x="0" y="2"/>
                      </a:lnTo>
                      <a:lnTo>
                        <a:pt x="0" y="2"/>
                      </a:lnTo>
                      <a:lnTo>
                        <a:pt x="0" y="0"/>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2" name="Freeform 2145">
                  <a:extLst>
                    <a:ext uri="{FF2B5EF4-FFF2-40B4-BE49-F238E27FC236}">
                      <a16:creationId xmlns:a16="http://schemas.microsoft.com/office/drawing/2014/main" id="{8A75A609-5190-41E1-8B16-9070E3423FA0}"/>
                    </a:ext>
                  </a:extLst>
                </p:cNvPr>
                <p:cNvSpPr>
                  <a:spLocks/>
                </p:cNvSpPr>
                <p:nvPr/>
              </p:nvSpPr>
              <p:spPr bwMode="auto">
                <a:xfrm>
                  <a:off x="13209728" y="5929314"/>
                  <a:ext cx="0" cy="6350"/>
                </a:xfrm>
                <a:custGeom>
                  <a:avLst/>
                  <a:gdLst>
                    <a:gd name="T0" fmla="*/ 2 h 4"/>
                    <a:gd name="T1" fmla="*/ 4 h 4"/>
                    <a:gd name="T2" fmla="*/ 4 h 4"/>
                    <a:gd name="T3" fmla="*/ 2 h 4"/>
                    <a:gd name="T4" fmla="*/ 2 h 4"/>
                    <a:gd name="T5" fmla="*/ 2 h 4"/>
                    <a:gd name="T6" fmla="*/ 0 h 4"/>
                    <a:gd name="T7" fmla="*/ 0 h 4"/>
                    <a:gd name="T8" fmla="*/ 0 h 4"/>
                    <a:gd name="T9" fmla="*/ 2 h 4"/>
                    <a:gd name="T10" fmla="*/ 2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4">
                      <a:moveTo>
                        <a:pt x="0" y="2"/>
                      </a:moveTo>
                      <a:lnTo>
                        <a:pt x="0" y="4"/>
                      </a:lnTo>
                      <a:lnTo>
                        <a:pt x="0" y="4"/>
                      </a:lnTo>
                      <a:lnTo>
                        <a:pt x="0" y="2"/>
                      </a:lnTo>
                      <a:lnTo>
                        <a:pt x="0" y="2"/>
                      </a:lnTo>
                      <a:lnTo>
                        <a:pt x="0" y="2"/>
                      </a:lnTo>
                      <a:lnTo>
                        <a:pt x="0" y="0"/>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3" name="Freeform 2146">
                  <a:extLst>
                    <a:ext uri="{FF2B5EF4-FFF2-40B4-BE49-F238E27FC236}">
                      <a16:creationId xmlns:a16="http://schemas.microsoft.com/office/drawing/2014/main" id="{E4B39B4F-E55C-42AB-B05C-DD13836DFD9B}"/>
                    </a:ext>
                  </a:extLst>
                </p:cNvPr>
                <p:cNvSpPr>
                  <a:spLocks/>
                </p:cNvSpPr>
                <p:nvPr/>
              </p:nvSpPr>
              <p:spPr bwMode="auto">
                <a:xfrm>
                  <a:off x="13136703" y="6403976"/>
                  <a:ext cx="26988" cy="9525"/>
                </a:xfrm>
                <a:custGeom>
                  <a:avLst/>
                  <a:gdLst>
                    <a:gd name="T0" fmla="*/ 10 w 17"/>
                    <a:gd name="T1" fmla="*/ 2 h 6"/>
                    <a:gd name="T2" fmla="*/ 12 w 17"/>
                    <a:gd name="T3" fmla="*/ 2 h 6"/>
                    <a:gd name="T4" fmla="*/ 13 w 17"/>
                    <a:gd name="T5" fmla="*/ 2 h 6"/>
                    <a:gd name="T6" fmla="*/ 13 w 17"/>
                    <a:gd name="T7" fmla="*/ 2 h 6"/>
                    <a:gd name="T8" fmla="*/ 15 w 17"/>
                    <a:gd name="T9" fmla="*/ 2 h 6"/>
                    <a:gd name="T10" fmla="*/ 17 w 17"/>
                    <a:gd name="T11" fmla="*/ 2 h 6"/>
                    <a:gd name="T12" fmla="*/ 17 w 17"/>
                    <a:gd name="T13" fmla="*/ 2 h 6"/>
                    <a:gd name="T14" fmla="*/ 15 w 17"/>
                    <a:gd name="T15" fmla="*/ 2 h 6"/>
                    <a:gd name="T16" fmla="*/ 15 w 17"/>
                    <a:gd name="T17" fmla="*/ 4 h 6"/>
                    <a:gd name="T18" fmla="*/ 13 w 17"/>
                    <a:gd name="T19" fmla="*/ 4 h 6"/>
                    <a:gd name="T20" fmla="*/ 13 w 17"/>
                    <a:gd name="T21" fmla="*/ 2 h 6"/>
                    <a:gd name="T22" fmla="*/ 12 w 17"/>
                    <a:gd name="T23" fmla="*/ 4 h 6"/>
                    <a:gd name="T24" fmla="*/ 10 w 17"/>
                    <a:gd name="T25" fmla="*/ 4 h 6"/>
                    <a:gd name="T26" fmla="*/ 10 w 17"/>
                    <a:gd name="T27" fmla="*/ 4 h 6"/>
                    <a:gd name="T28" fmla="*/ 8 w 17"/>
                    <a:gd name="T29" fmla="*/ 4 h 6"/>
                    <a:gd name="T30" fmla="*/ 8 w 17"/>
                    <a:gd name="T31" fmla="*/ 4 h 6"/>
                    <a:gd name="T32" fmla="*/ 8 w 17"/>
                    <a:gd name="T33" fmla="*/ 4 h 6"/>
                    <a:gd name="T34" fmla="*/ 6 w 17"/>
                    <a:gd name="T35" fmla="*/ 4 h 6"/>
                    <a:gd name="T36" fmla="*/ 6 w 17"/>
                    <a:gd name="T37" fmla="*/ 4 h 6"/>
                    <a:gd name="T38" fmla="*/ 4 w 17"/>
                    <a:gd name="T39" fmla="*/ 4 h 6"/>
                    <a:gd name="T40" fmla="*/ 4 w 17"/>
                    <a:gd name="T41" fmla="*/ 6 h 6"/>
                    <a:gd name="T42" fmla="*/ 2 w 17"/>
                    <a:gd name="T43" fmla="*/ 6 h 6"/>
                    <a:gd name="T44" fmla="*/ 2 w 17"/>
                    <a:gd name="T45" fmla="*/ 4 h 6"/>
                    <a:gd name="T46" fmla="*/ 0 w 17"/>
                    <a:gd name="T47" fmla="*/ 4 h 6"/>
                    <a:gd name="T48" fmla="*/ 0 w 17"/>
                    <a:gd name="T49" fmla="*/ 2 h 6"/>
                    <a:gd name="T50" fmla="*/ 2 w 17"/>
                    <a:gd name="T51" fmla="*/ 2 h 6"/>
                    <a:gd name="T52" fmla="*/ 2 w 17"/>
                    <a:gd name="T53" fmla="*/ 2 h 6"/>
                    <a:gd name="T54" fmla="*/ 4 w 17"/>
                    <a:gd name="T55" fmla="*/ 2 h 6"/>
                    <a:gd name="T56" fmla="*/ 4 w 17"/>
                    <a:gd name="T57" fmla="*/ 2 h 6"/>
                    <a:gd name="T58" fmla="*/ 6 w 17"/>
                    <a:gd name="T59" fmla="*/ 2 h 6"/>
                    <a:gd name="T60" fmla="*/ 8 w 17"/>
                    <a:gd name="T61" fmla="*/ 2 h 6"/>
                    <a:gd name="T62" fmla="*/ 8 w 17"/>
                    <a:gd name="T63" fmla="*/ 0 h 6"/>
                    <a:gd name="T64" fmla="*/ 8 w 17"/>
                    <a:gd name="T65" fmla="*/ 2 h 6"/>
                    <a:gd name="T66" fmla="*/ 8 w 17"/>
                    <a:gd name="T67" fmla="*/ 0 h 6"/>
                    <a:gd name="T68" fmla="*/ 10 w 17"/>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6">
                      <a:moveTo>
                        <a:pt x="10" y="0"/>
                      </a:moveTo>
                      <a:lnTo>
                        <a:pt x="10" y="2"/>
                      </a:lnTo>
                      <a:lnTo>
                        <a:pt x="10" y="2"/>
                      </a:lnTo>
                      <a:lnTo>
                        <a:pt x="12" y="2"/>
                      </a:lnTo>
                      <a:lnTo>
                        <a:pt x="12" y="2"/>
                      </a:lnTo>
                      <a:lnTo>
                        <a:pt x="13" y="2"/>
                      </a:lnTo>
                      <a:lnTo>
                        <a:pt x="13" y="2"/>
                      </a:lnTo>
                      <a:lnTo>
                        <a:pt x="13" y="2"/>
                      </a:lnTo>
                      <a:lnTo>
                        <a:pt x="15" y="2"/>
                      </a:lnTo>
                      <a:lnTo>
                        <a:pt x="15" y="2"/>
                      </a:lnTo>
                      <a:lnTo>
                        <a:pt x="15" y="2"/>
                      </a:lnTo>
                      <a:lnTo>
                        <a:pt x="17" y="2"/>
                      </a:lnTo>
                      <a:lnTo>
                        <a:pt x="17" y="2"/>
                      </a:lnTo>
                      <a:lnTo>
                        <a:pt x="17" y="2"/>
                      </a:lnTo>
                      <a:lnTo>
                        <a:pt x="15" y="2"/>
                      </a:lnTo>
                      <a:lnTo>
                        <a:pt x="15" y="2"/>
                      </a:lnTo>
                      <a:lnTo>
                        <a:pt x="15" y="4"/>
                      </a:lnTo>
                      <a:lnTo>
                        <a:pt x="15" y="4"/>
                      </a:lnTo>
                      <a:lnTo>
                        <a:pt x="13" y="4"/>
                      </a:lnTo>
                      <a:lnTo>
                        <a:pt x="13" y="4"/>
                      </a:lnTo>
                      <a:lnTo>
                        <a:pt x="13" y="2"/>
                      </a:lnTo>
                      <a:lnTo>
                        <a:pt x="13" y="2"/>
                      </a:lnTo>
                      <a:lnTo>
                        <a:pt x="13" y="4"/>
                      </a:lnTo>
                      <a:lnTo>
                        <a:pt x="12" y="4"/>
                      </a:lnTo>
                      <a:lnTo>
                        <a:pt x="12" y="4"/>
                      </a:lnTo>
                      <a:lnTo>
                        <a:pt x="10" y="4"/>
                      </a:lnTo>
                      <a:lnTo>
                        <a:pt x="10" y="4"/>
                      </a:lnTo>
                      <a:lnTo>
                        <a:pt x="10" y="4"/>
                      </a:lnTo>
                      <a:lnTo>
                        <a:pt x="10" y="4"/>
                      </a:lnTo>
                      <a:lnTo>
                        <a:pt x="8" y="4"/>
                      </a:lnTo>
                      <a:lnTo>
                        <a:pt x="8" y="4"/>
                      </a:lnTo>
                      <a:lnTo>
                        <a:pt x="8" y="4"/>
                      </a:lnTo>
                      <a:lnTo>
                        <a:pt x="8" y="4"/>
                      </a:lnTo>
                      <a:lnTo>
                        <a:pt x="8" y="4"/>
                      </a:lnTo>
                      <a:lnTo>
                        <a:pt x="8" y="4"/>
                      </a:lnTo>
                      <a:lnTo>
                        <a:pt x="6" y="4"/>
                      </a:lnTo>
                      <a:lnTo>
                        <a:pt x="6" y="4"/>
                      </a:lnTo>
                      <a:lnTo>
                        <a:pt x="6" y="4"/>
                      </a:lnTo>
                      <a:lnTo>
                        <a:pt x="4" y="4"/>
                      </a:lnTo>
                      <a:lnTo>
                        <a:pt x="4" y="4"/>
                      </a:lnTo>
                      <a:lnTo>
                        <a:pt x="4" y="6"/>
                      </a:lnTo>
                      <a:lnTo>
                        <a:pt x="4" y="6"/>
                      </a:lnTo>
                      <a:lnTo>
                        <a:pt x="2" y="6"/>
                      </a:lnTo>
                      <a:lnTo>
                        <a:pt x="2" y="6"/>
                      </a:lnTo>
                      <a:lnTo>
                        <a:pt x="2" y="6"/>
                      </a:lnTo>
                      <a:lnTo>
                        <a:pt x="2" y="4"/>
                      </a:lnTo>
                      <a:lnTo>
                        <a:pt x="0" y="4"/>
                      </a:lnTo>
                      <a:lnTo>
                        <a:pt x="0" y="4"/>
                      </a:lnTo>
                      <a:lnTo>
                        <a:pt x="0" y="4"/>
                      </a:lnTo>
                      <a:lnTo>
                        <a:pt x="0" y="2"/>
                      </a:lnTo>
                      <a:lnTo>
                        <a:pt x="0" y="2"/>
                      </a:lnTo>
                      <a:lnTo>
                        <a:pt x="2" y="2"/>
                      </a:lnTo>
                      <a:lnTo>
                        <a:pt x="2" y="2"/>
                      </a:lnTo>
                      <a:lnTo>
                        <a:pt x="2" y="2"/>
                      </a:lnTo>
                      <a:lnTo>
                        <a:pt x="2" y="2"/>
                      </a:lnTo>
                      <a:lnTo>
                        <a:pt x="4" y="2"/>
                      </a:lnTo>
                      <a:lnTo>
                        <a:pt x="4" y="2"/>
                      </a:lnTo>
                      <a:lnTo>
                        <a:pt x="4" y="2"/>
                      </a:lnTo>
                      <a:lnTo>
                        <a:pt x="4" y="2"/>
                      </a:lnTo>
                      <a:lnTo>
                        <a:pt x="6" y="2"/>
                      </a:lnTo>
                      <a:lnTo>
                        <a:pt x="6" y="2"/>
                      </a:lnTo>
                      <a:lnTo>
                        <a:pt x="8" y="2"/>
                      </a:lnTo>
                      <a:lnTo>
                        <a:pt x="8" y="0"/>
                      </a:lnTo>
                      <a:lnTo>
                        <a:pt x="8" y="0"/>
                      </a:lnTo>
                      <a:lnTo>
                        <a:pt x="8" y="2"/>
                      </a:lnTo>
                      <a:lnTo>
                        <a:pt x="8" y="2"/>
                      </a:lnTo>
                      <a:lnTo>
                        <a:pt x="8" y="0"/>
                      </a:lnTo>
                      <a:lnTo>
                        <a:pt x="8" y="0"/>
                      </a:lnTo>
                      <a:lnTo>
                        <a:pt x="10" y="0"/>
                      </a:lnTo>
                      <a:lnTo>
                        <a:pt x="10" y="0"/>
                      </a:lnTo>
                      <a:lnTo>
                        <a:pt x="1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4" name="Freeform 2147">
                  <a:extLst>
                    <a:ext uri="{FF2B5EF4-FFF2-40B4-BE49-F238E27FC236}">
                      <a16:creationId xmlns:a16="http://schemas.microsoft.com/office/drawing/2014/main" id="{1B2BC6C7-3C30-476E-A09E-DF7EF68B144F}"/>
                    </a:ext>
                  </a:extLst>
                </p:cNvPr>
                <p:cNvSpPr>
                  <a:spLocks/>
                </p:cNvSpPr>
                <p:nvPr/>
              </p:nvSpPr>
              <p:spPr bwMode="auto">
                <a:xfrm>
                  <a:off x="13136703" y="6403976"/>
                  <a:ext cx="26988" cy="9525"/>
                </a:xfrm>
                <a:custGeom>
                  <a:avLst/>
                  <a:gdLst>
                    <a:gd name="T0" fmla="*/ 10 w 17"/>
                    <a:gd name="T1" fmla="*/ 2 h 6"/>
                    <a:gd name="T2" fmla="*/ 12 w 17"/>
                    <a:gd name="T3" fmla="*/ 2 h 6"/>
                    <a:gd name="T4" fmla="*/ 13 w 17"/>
                    <a:gd name="T5" fmla="*/ 2 h 6"/>
                    <a:gd name="T6" fmla="*/ 13 w 17"/>
                    <a:gd name="T7" fmla="*/ 2 h 6"/>
                    <a:gd name="T8" fmla="*/ 15 w 17"/>
                    <a:gd name="T9" fmla="*/ 2 h 6"/>
                    <a:gd name="T10" fmla="*/ 17 w 17"/>
                    <a:gd name="T11" fmla="*/ 2 h 6"/>
                    <a:gd name="T12" fmla="*/ 17 w 17"/>
                    <a:gd name="T13" fmla="*/ 2 h 6"/>
                    <a:gd name="T14" fmla="*/ 15 w 17"/>
                    <a:gd name="T15" fmla="*/ 2 h 6"/>
                    <a:gd name="T16" fmla="*/ 15 w 17"/>
                    <a:gd name="T17" fmla="*/ 4 h 6"/>
                    <a:gd name="T18" fmla="*/ 13 w 17"/>
                    <a:gd name="T19" fmla="*/ 4 h 6"/>
                    <a:gd name="T20" fmla="*/ 13 w 17"/>
                    <a:gd name="T21" fmla="*/ 2 h 6"/>
                    <a:gd name="T22" fmla="*/ 12 w 17"/>
                    <a:gd name="T23" fmla="*/ 4 h 6"/>
                    <a:gd name="T24" fmla="*/ 10 w 17"/>
                    <a:gd name="T25" fmla="*/ 4 h 6"/>
                    <a:gd name="T26" fmla="*/ 10 w 17"/>
                    <a:gd name="T27" fmla="*/ 4 h 6"/>
                    <a:gd name="T28" fmla="*/ 8 w 17"/>
                    <a:gd name="T29" fmla="*/ 4 h 6"/>
                    <a:gd name="T30" fmla="*/ 8 w 17"/>
                    <a:gd name="T31" fmla="*/ 4 h 6"/>
                    <a:gd name="T32" fmla="*/ 8 w 17"/>
                    <a:gd name="T33" fmla="*/ 4 h 6"/>
                    <a:gd name="T34" fmla="*/ 6 w 17"/>
                    <a:gd name="T35" fmla="*/ 4 h 6"/>
                    <a:gd name="T36" fmla="*/ 6 w 17"/>
                    <a:gd name="T37" fmla="*/ 4 h 6"/>
                    <a:gd name="T38" fmla="*/ 4 w 17"/>
                    <a:gd name="T39" fmla="*/ 4 h 6"/>
                    <a:gd name="T40" fmla="*/ 4 w 17"/>
                    <a:gd name="T41" fmla="*/ 6 h 6"/>
                    <a:gd name="T42" fmla="*/ 2 w 17"/>
                    <a:gd name="T43" fmla="*/ 6 h 6"/>
                    <a:gd name="T44" fmla="*/ 2 w 17"/>
                    <a:gd name="T45" fmla="*/ 4 h 6"/>
                    <a:gd name="T46" fmla="*/ 0 w 17"/>
                    <a:gd name="T47" fmla="*/ 4 h 6"/>
                    <a:gd name="T48" fmla="*/ 0 w 17"/>
                    <a:gd name="T49" fmla="*/ 2 h 6"/>
                    <a:gd name="T50" fmla="*/ 2 w 17"/>
                    <a:gd name="T51" fmla="*/ 2 h 6"/>
                    <a:gd name="T52" fmla="*/ 2 w 17"/>
                    <a:gd name="T53" fmla="*/ 2 h 6"/>
                    <a:gd name="T54" fmla="*/ 4 w 17"/>
                    <a:gd name="T55" fmla="*/ 2 h 6"/>
                    <a:gd name="T56" fmla="*/ 4 w 17"/>
                    <a:gd name="T57" fmla="*/ 2 h 6"/>
                    <a:gd name="T58" fmla="*/ 6 w 17"/>
                    <a:gd name="T59" fmla="*/ 2 h 6"/>
                    <a:gd name="T60" fmla="*/ 8 w 17"/>
                    <a:gd name="T61" fmla="*/ 2 h 6"/>
                    <a:gd name="T62" fmla="*/ 8 w 17"/>
                    <a:gd name="T63" fmla="*/ 0 h 6"/>
                    <a:gd name="T64" fmla="*/ 8 w 17"/>
                    <a:gd name="T65" fmla="*/ 2 h 6"/>
                    <a:gd name="T66" fmla="*/ 8 w 17"/>
                    <a:gd name="T67" fmla="*/ 0 h 6"/>
                    <a:gd name="T68" fmla="*/ 10 w 17"/>
                    <a:gd name="T6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6">
                      <a:moveTo>
                        <a:pt x="10" y="0"/>
                      </a:moveTo>
                      <a:lnTo>
                        <a:pt x="10" y="2"/>
                      </a:lnTo>
                      <a:lnTo>
                        <a:pt x="10" y="2"/>
                      </a:lnTo>
                      <a:lnTo>
                        <a:pt x="12" y="2"/>
                      </a:lnTo>
                      <a:lnTo>
                        <a:pt x="12" y="2"/>
                      </a:lnTo>
                      <a:lnTo>
                        <a:pt x="13" y="2"/>
                      </a:lnTo>
                      <a:lnTo>
                        <a:pt x="13" y="2"/>
                      </a:lnTo>
                      <a:lnTo>
                        <a:pt x="13" y="2"/>
                      </a:lnTo>
                      <a:lnTo>
                        <a:pt x="15" y="2"/>
                      </a:lnTo>
                      <a:lnTo>
                        <a:pt x="15" y="2"/>
                      </a:lnTo>
                      <a:lnTo>
                        <a:pt x="15" y="2"/>
                      </a:lnTo>
                      <a:lnTo>
                        <a:pt x="17" y="2"/>
                      </a:lnTo>
                      <a:lnTo>
                        <a:pt x="17" y="2"/>
                      </a:lnTo>
                      <a:lnTo>
                        <a:pt x="17" y="2"/>
                      </a:lnTo>
                      <a:lnTo>
                        <a:pt x="15" y="2"/>
                      </a:lnTo>
                      <a:lnTo>
                        <a:pt x="15" y="2"/>
                      </a:lnTo>
                      <a:lnTo>
                        <a:pt x="15" y="4"/>
                      </a:lnTo>
                      <a:lnTo>
                        <a:pt x="15" y="4"/>
                      </a:lnTo>
                      <a:lnTo>
                        <a:pt x="13" y="4"/>
                      </a:lnTo>
                      <a:lnTo>
                        <a:pt x="13" y="4"/>
                      </a:lnTo>
                      <a:lnTo>
                        <a:pt x="13" y="2"/>
                      </a:lnTo>
                      <a:lnTo>
                        <a:pt x="13" y="2"/>
                      </a:lnTo>
                      <a:lnTo>
                        <a:pt x="13" y="4"/>
                      </a:lnTo>
                      <a:lnTo>
                        <a:pt x="12" y="4"/>
                      </a:lnTo>
                      <a:lnTo>
                        <a:pt x="12" y="4"/>
                      </a:lnTo>
                      <a:lnTo>
                        <a:pt x="10" y="4"/>
                      </a:lnTo>
                      <a:lnTo>
                        <a:pt x="10" y="4"/>
                      </a:lnTo>
                      <a:lnTo>
                        <a:pt x="10" y="4"/>
                      </a:lnTo>
                      <a:lnTo>
                        <a:pt x="10" y="4"/>
                      </a:lnTo>
                      <a:lnTo>
                        <a:pt x="8" y="4"/>
                      </a:lnTo>
                      <a:lnTo>
                        <a:pt x="8" y="4"/>
                      </a:lnTo>
                      <a:lnTo>
                        <a:pt x="8" y="4"/>
                      </a:lnTo>
                      <a:lnTo>
                        <a:pt x="8" y="4"/>
                      </a:lnTo>
                      <a:lnTo>
                        <a:pt x="8" y="4"/>
                      </a:lnTo>
                      <a:lnTo>
                        <a:pt x="8" y="4"/>
                      </a:lnTo>
                      <a:lnTo>
                        <a:pt x="6" y="4"/>
                      </a:lnTo>
                      <a:lnTo>
                        <a:pt x="6" y="4"/>
                      </a:lnTo>
                      <a:lnTo>
                        <a:pt x="6" y="4"/>
                      </a:lnTo>
                      <a:lnTo>
                        <a:pt x="4" y="4"/>
                      </a:lnTo>
                      <a:lnTo>
                        <a:pt x="4" y="4"/>
                      </a:lnTo>
                      <a:lnTo>
                        <a:pt x="4" y="6"/>
                      </a:lnTo>
                      <a:lnTo>
                        <a:pt x="4" y="6"/>
                      </a:lnTo>
                      <a:lnTo>
                        <a:pt x="2" y="6"/>
                      </a:lnTo>
                      <a:lnTo>
                        <a:pt x="2" y="6"/>
                      </a:lnTo>
                      <a:lnTo>
                        <a:pt x="2" y="6"/>
                      </a:lnTo>
                      <a:lnTo>
                        <a:pt x="2" y="4"/>
                      </a:lnTo>
                      <a:lnTo>
                        <a:pt x="0" y="4"/>
                      </a:lnTo>
                      <a:lnTo>
                        <a:pt x="0" y="4"/>
                      </a:lnTo>
                      <a:lnTo>
                        <a:pt x="0" y="4"/>
                      </a:lnTo>
                      <a:lnTo>
                        <a:pt x="0" y="2"/>
                      </a:lnTo>
                      <a:lnTo>
                        <a:pt x="0" y="2"/>
                      </a:lnTo>
                      <a:lnTo>
                        <a:pt x="2" y="2"/>
                      </a:lnTo>
                      <a:lnTo>
                        <a:pt x="2" y="2"/>
                      </a:lnTo>
                      <a:lnTo>
                        <a:pt x="2" y="2"/>
                      </a:lnTo>
                      <a:lnTo>
                        <a:pt x="2" y="2"/>
                      </a:lnTo>
                      <a:lnTo>
                        <a:pt x="4" y="2"/>
                      </a:lnTo>
                      <a:lnTo>
                        <a:pt x="4" y="2"/>
                      </a:lnTo>
                      <a:lnTo>
                        <a:pt x="4" y="2"/>
                      </a:lnTo>
                      <a:lnTo>
                        <a:pt x="4" y="2"/>
                      </a:lnTo>
                      <a:lnTo>
                        <a:pt x="6" y="2"/>
                      </a:lnTo>
                      <a:lnTo>
                        <a:pt x="6" y="2"/>
                      </a:lnTo>
                      <a:lnTo>
                        <a:pt x="8" y="2"/>
                      </a:lnTo>
                      <a:lnTo>
                        <a:pt x="8" y="0"/>
                      </a:lnTo>
                      <a:lnTo>
                        <a:pt x="8" y="0"/>
                      </a:lnTo>
                      <a:lnTo>
                        <a:pt x="8" y="2"/>
                      </a:lnTo>
                      <a:lnTo>
                        <a:pt x="8" y="2"/>
                      </a:lnTo>
                      <a:lnTo>
                        <a:pt x="8" y="0"/>
                      </a:lnTo>
                      <a:lnTo>
                        <a:pt x="8" y="0"/>
                      </a:lnTo>
                      <a:lnTo>
                        <a:pt x="10" y="0"/>
                      </a:lnTo>
                      <a:lnTo>
                        <a:pt x="10" y="0"/>
                      </a:lnTo>
                      <a:lnTo>
                        <a:pt x="1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5" name="Freeform 2148">
                  <a:extLst>
                    <a:ext uri="{FF2B5EF4-FFF2-40B4-BE49-F238E27FC236}">
                      <a16:creationId xmlns:a16="http://schemas.microsoft.com/office/drawing/2014/main" id="{0A19256D-D393-4F29-954F-C75A1F50B2BE}"/>
                    </a:ext>
                  </a:extLst>
                </p:cNvPr>
                <p:cNvSpPr>
                  <a:spLocks/>
                </p:cNvSpPr>
                <p:nvPr/>
              </p:nvSpPr>
              <p:spPr bwMode="auto">
                <a:xfrm>
                  <a:off x="13030341" y="6340476"/>
                  <a:ext cx="96838" cy="79375"/>
                </a:xfrm>
                <a:custGeom>
                  <a:avLst/>
                  <a:gdLst>
                    <a:gd name="T0" fmla="*/ 2 w 61"/>
                    <a:gd name="T1" fmla="*/ 2 h 50"/>
                    <a:gd name="T2" fmla="*/ 6 w 61"/>
                    <a:gd name="T3" fmla="*/ 4 h 50"/>
                    <a:gd name="T4" fmla="*/ 8 w 61"/>
                    <a:gd name="T5" fmla="*/ 7 h 50"/>
                    <a:gd name="T6" fmla="*/ 6 w 61"/>
                    <a:gd name="T7" fmla="*/ 9 h 50"/>
                    <a:gd name="T8" fmla="*/ 4 w 61"/>
                    <a:gd name="T9" fmla="*/ 7 h 50"/>
                    <a:gd name="T10" fmla="*/ 2 w 61"/>
                    <a:gd name="T11" fmla="*/ 9 h 50"/>
                    <a:gd name="T12" fmla="*/ 4 w 61"/>
                    <a:gd name="T13" fmla="*/ 11 h 50"/>
                    <a:gd name="T14" fmla="*/ 10 w 61"/>
                    <a:gd name="T15" fmla="*/ 11 h 50"/>
                    <a:gd name="T16" fmla="*/ 10 w 61"/>
                    <a:gd name="T17" fmla="*/ 15 h 50"/>
                    <a:gd name="T18" fmla="*/ 12 w 61"/>
                    <a:gd name="T19" fmla="*/ 17 h 50"/>
                    <a:gd name="T20" fmla="*/ 15 w 61"/>
                    <a:gd name="T21" fmla="*/ 21 h 50"/>
                    <a:gd name="T22" fmla="*/ 17 w 61"/>
                    <a:gd name="T23" fmla="*/ 23 h 50"/>
                    <a:gd name="T24" fmla="*/ 19 w 61"/>
                    <a:gd name="T25" fmla="*/ 25 h 50"/>
                    <a:gd name="T26" fmla="*/ 23 w 61"/>
                    <a:gd name="T27" fmla="*/ 27 h 50"/>
                    <a:gd name="T28" fmla="*/ 25 w 61"/>
                    <a:gd name="T29" fmla="*/ 29 h 50"/>
                    <a:gd name="T30" fmla="*/ 29 w 61"/>
                    <a:gd name="T31" fmla="*/ 30 h 50"/>
                    <a:gd name="T32" fmla="*/ 33 w 61"/>
                    <a:gd name="T33" fmla="*/ 30 h 50"/>
                    <a:gd name="T34" fmla="*/ 35 w 61"/>
                    <a:gd name="T35" fmla="*/ 32 h 50"/>
                    <a:gd name="T36" fmla="*/ 36 w 61"/>
                    <a:gd name="T37" fmla="*/ 34 h 50"/>
                    <a:gd name="T38" fmla="*/ 40 w 61"/>
                    <a:gd name="T39" fmla="*/ 36 h 50"/>
                    <a:gd name="T40" fmla="*/ 44 w 61"/>
                    <a:gd name="T41" fmla="*/ 38 h 50"/>
                    <a:gd name="T42" fmla="*/ 48 w 61"/>
                    <a:gd name="T43" fmla="*/ 38 h 50"/>
                    <a:gd name="T44" fmla="*/ 50 w 61"/>
                    <a:gd name="T45" fmla="*/ 40 h 50"/>
                    <a:gd name="T46" fmla="*/ 54 w 61"/>
                    <a:gd name="T47" fmla="*/ 40 h 50"/>
                    <a:gd name="T48" fmla="*/ 57 w 61"/>
                    <a:gd name="T49" fmla="*/ 40 h 50"/>
                    <a:gd name="T50" fmla="*/ 61 w 61"/>
                    <a:gd name="T51" fmla="*/ 40 h 50"/>
                    <a:gd name="T52" fmla="*/ 59 w 61"/>
                    <a:gd name="T53" fmla="*/ 42 h 50"/>
                    <a:gd name="T54" fmla="*/ 59 w 61"/>
                    <a:gd name="T55" fmla="*/ 46 h 50"/>
                    <a:gd name="T56" fmla="*/ 56 w 61"/>
                    <a:gd name="T57" fmla="*/ 46 h 50"/>
                    <a:gd name="T58" fmla="*/ 54 w 61"/>
                    <a:gd name="T59" fmla="*/ 48 h 50"/>
                    <a:gd name="T60" fmla="*/ 50 w 61"/>
                    <a:gd name="T61" fmla="*/ 46 h 50"/>
                    <a:gd name="T62" fmla="*/ 46 w 61"/>
                    <a:gd name="T63" fmla="*/ 46 h 50"/>
                    <a:gd name="T64" fmla="*/ 42 w 61"/>
                    <a:gd name="T65" fmla="*/ 48 h 50"/>
                    <a:gd name="T66" fmla="*/ 38 w 61"/>
                    <a:gd name="T67" fmla="*/ 48 h 50"/>
                    <a:gd name="T68" fmla="*/ 36 w 61"/>
                    <a:gd name="T69" fmla="*/ 50 h 50"/>
                    <a:gd name="T70" fmla="*/ 33 w 61"/>
                    <a:gd name="T71" fmla="*/ 48 h 50"/>
                    <a:gd name="T72" fmla="*/ 29 w 61"/>
                    <a:gd name="T73" fmla="*/ 46 h 50"/>
                    <a:gd name="T74" fmla="*/ 25 w 61"/>
                    <a:gd name="T75" fmla="*/ 46 h 50"/>
                    <a:gd name="T76" fmla="*/ 21 w 61"/>
                    <a:gd name="T77" fmla="*/ 46 h 50"/>
                    <a:gd name="T78" fmla="*/ 17 w 61"/>
                    <a:gd name="T79" fmla="*/ 46 h 50"/>
                    <a:gd name="T80" fmla="*/ 13 w 61"/>
                    <a:gd name="T81" fmla="*/ 44 h 50"/>
                    <a:gd name="T82" fmla="*/ 10 w 61"/>
                    <a:gd name="T83" fmla="*/ 46 h 50"/>
                    <a:gd name="T84" fmla="*/ 6 w 61"/>
                    <a:gd name="T85" fmla="*/ 44 h 50"/>
                    <a:gd name="T86" fmla="*/ 2 w 61"/>
                    <a:gd name="T87" fmla="*/ 46 h 50"/>
                    <a:gd name="T88" fmla="*/ 0 w 61"/>
                    <a:gd name="T89" fmla="*/ 42 h 50"/>
                    <a:gd name="T90" fmla="*/ 0 w 61"/>
                    <a:gd name="T91" fmla="*/ 38 h 50"/>
                    <a:gd name="T92" fmla="*/ 0 w 61"/>
                    <a:gd name="T93" fmla="*/ 32 h 50"/>
                    <a:gd name="T94" fmla="*/ 0 w 61"/>
                    <a:gd name="T95" fmla="*/ 27 h 50"/>
                    <a:gd name="T96" fmla="*/ 0 w 61"/>
                    <a:gd name="T97" fmla="*/ 23 h 50"/>
                    <a:gd name="T98" fmla="*/ 0 w 61"/>
                    <a:gd name="T99" fmla="*/ 17 h 50"/>
                    <a:gd name="T100" fmla="*/ 0 w 61"/>
                    <a:gd name="T101" fmla="*/ 11 h 50"/>
                    <a:gd name="T102" fmla="*/ 0 w 61"/>
                    <a:gd name="T103" fmla="*/ 7 h 50"/>
                    <a:gd name="T104" fmla="*/ 0 w 61"/>
                    <a:gd name="T10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50">
                      <a:moveTo>
                        <a:pt x="2" y="0"/>
                      </a:moveTo>
                      <a:lnTo>
                        <a:pt x="2" y="0"/>
                      </a:lnTo>
                      <a:lnTo>
                        <a:pt x="2" y="0"/>
                      </a:lnTo>
                      <a:lnTo>
                        <a:pt x="2" y="2"/>
                      </a:lnTo>
                      <a:lnTo>
                        <a:pt x="2" y="2"/>
                      </a:lnTo>
                      <a:lnTo>
                        <a:pt x="2" y="2"/>
                      </a:lnTo>
                      <a:lnTo>
                        <a:pt x="4" y="2"/>
                      </a:lnTo>
                      <a:lnTo>
                        <a:pt x="4" y="2"/>
                      </a:lnTo>
                      <a:lnTo>
                        <a:pt x="4" y="2"/>
                      </a:lnTo>
                      <a:lnTo>
                        <a:pt x="4" y="4"/>
                      </a:lnTo>
                      <a:lnTo>
                        <a:pt x="6" y="4"/>
                      </a:lnTo>
                      <a:lnTo>
                        <a:pt x="6" y="4"/>
                      </a:lnTo>
                      <a:lnTo>
                        <a:pt x="6" y="4"/>
                      </a:lnTo>
                      <a:lnTo>
                        <a:pt x="6" y="4"/>
                      </a:lnTo>
                      <a:lnTo>
                        <a:pt x="6" y="6"/>
                      </a:lnTo>
                      <a:lnTo>
                        <a:pt x="6" y="6"/>
                      </a:lnTo>
                      <a:lnTo>
                        <a:pt x="8" y="6"/>
                      </a:lnTo>
                      <a:lnTo>
                        <a:pt x="8" y="7"/>
                      </a:lnTo>
                      <a:lnTo>
                        <a:pt x="8" y="7"/>
                      </a:lnTo>
                      <a:lnTo>
                        <a:pt x="8" y="7"/>
                      </a:lnTo>
                      <a:lnTo>
                        <a:pt x="8" y="9"/>
                      </a:lnTo>
                      <a:lnTo>
                        <a:pt x="8" y="9"/>
                      </a:lnTo>
                      <a:lnTo>
                        <a:pt x="8" y="9"/>
                      </a:lnTo>
                      <a:lnTo>
                        <a:pt x="6" y="9"/>
                      </a:lnTo>
                      <a:lnTo>
                        <a:pt x="6" y="9"/>
                      </a:lnTo>
                      <a:lnTo>
                        <a:pt x="6" y="7"/>
                      </a:lnTo>
                      <a:lnTo>
                        <a:pt x="6" y="7"/>
                      </a:lnTo>
                      <a:lnTo>
                        <a:pt x="6" y="7"/>
                      </a:lnTo>
                      <a:lnTo>
                        <a:pt x="6" y="7"/>
                      </a:lnTo>
                      <a:lnTo>
                        <a:pt x="4" y="7"/>
                      </a:lnTo>
                      <a:lnTo>
                        <a:pt x="4" y="7"/>
                      </a:lnTo>
                      <a:lnTo>
                        <a:pt x="4" y="7"/>
                      </a:lnTo>
                      <a:lnTo>
                        <a:pt x="4" y="9"/>
                      </a:lnTo>
                      <a:lnTo>
                        <a:pt x="2" y="9"/>
                      </a:lnTo>
                      <a:lnTo>
                        <a:pt x="2" y="9"/>
                      </a:lnTo>
                      <a:lnTo>
                        <a:pt x="2" y="9"/>
                      </a:lnTo>
                      <a:lnTo>
                        <a:pt x="2" y="9"/>
                      </a:lnTo>
                      <a:lnTo>
                        <a:pt x="2" y="11"/>
                      </a:lnTo>
                      <a:lnTo>
                        <a:pt x="2" y="11"/>
                      </a:lnTo>
                      <a:lnTo>
                        <a:pt x="4" y="11"/>
                      </a:lnTo>
                      <a:lnTo>
                        <a:pt x="4" y="11"/>
                      </a:lnTo>
                      <a:lnTo>
                        <a:pt x="4" y="11"/>
                      </a:lnTo>
                      <a:lnTo>
                        <a:pt x="6" y="11"/>
                      </a:lnTo>
                      <a:lnTo>
                        <a:pt x="6" y="11"/>
                      </a:lnTo>
                      <a:lnTo>
                        <a:pt x="6" y="11"/>
                      </a:lnTo>
                      <a:lnTo>
                        <a:pt x="8" y="11"/>
                      </a:lnTo>
                      <a:lnTo>
                        <a:pt x="8" y="11"/>
                      </a:lnTo>
                      <a:lnTo>
                        <a:pt x="10" y="11"/>
                      </a:lnTo>
                      <a:lnTo>
                        <a:pt x="10" y="11"/>
                      </a:lnTo>
                      <a:lnTo>
                        <a:pt x="10" y="13"/>
                      </a:lnTo>
                      <a:lnTo>
                        <a:pt x="10" y="13"/>
                      </a:lnTo>
                      <a:lnTo>
                        <a:pt x="10" y="13"/>
                      </a:lnTo>
                      <a:lnTo>
                        <a:pt x="10" y="15"/>
                      </a:lnTo>
                      <a:lnTo>
                        <a:pt x="10" y="15"/>
                      </a:lnTo>
                      <a:lnTo>
                        <a:pt x="12" y="15"/>
                      </a:lnTo>
                      <a:lnTo>
                        <a:pt x="12" y="17"/>
                      </a:lnTo>
                      <a:lnTo>
                        <a:pt x="12" y="17"/>
                      </a:lnTo>
                      <a:lnTo>
                        <a:pt x="12" y="17"/>
                      </a:lnTo>
                      <a:lnTo>
                        <a:pt x="12" y="17"/>
                      </a:lnTo>
                      <a:lnTo>
                        <a:pt x="12" y="17"/>
                      </a:lnTo>
                      <a:lnTo>
                        <a:pt x="12" y="19"/>
                      </a:lnTo>
                      <a:lnTo>
                        <a:pt x="13" y="19"/>
                      </a:lnTo>
                      <a:lnTo>
                        <a:pt x="13" y="19"/>
                      </a:lnTo>
                      <a:lnTo>
                        <a:pt x="13" y="19"/>
                      </a:lnTo>
                      <a:lnTo>
                        <a:pt x="15" y="19"/>
                      </a:lnTo>
                      <a:lnTo>
                        <a:pt x="15" y="21"/>
                      </a:lnTo>
                      <a:lnTo>
                        <a:pt x="15" y="21"/>
                      </a:lnTo>
                      <a:lnTo>
                        <a:pt x="15" y="21"/>
                      </a:lnTo>
                      <a:lnTo>
                        <a:pt x="15" y="21"/>
                      </a:lnTo>
                      <a:lnTo>
                        <a:pt x="17" y="21"/>
                      </a:lnTo>
                      <a:lnTo>
                        <a:pt x="17" y="23"/>
                      </a:lnTo>
                      <a:lnTo>
                        <a:pt x="17" y="23"/>
                      </a:lnTo>
                      <a:lnTo>
                        <a:pt x="17" y="23"/>
                      </a:lnTo>
                      <a:lnTo>
                        <a:pt x="19" y="23"/>
                      </a:lnTo>
                      <a:lnTo>
                        <a:pt x="19" y="23"/>
                      </a:lnTo>
                      <a:lnTo>
                        <a:pt x="19" y="25"/>
                      </a:lnTo>
                      <a:lnTo>
                        <a:pt x="19" y="25"/>
                      </a:lnTo>
                      <a:lnTo>
                        <a:pt x="19" y="25"/>
                      </a:lnTo>
                      <a:lnTo>
                        <a:pt x="21" y="25"/>
                      </a:lnTo>
                      <a:lnTo>
                        <a:pt x="21" y="27"/>
                      </a:lnTo>
                      <a:lnTo>
                        <a:pt x="21" y="27"/>
                      </a:lnTo>
                      <a:lnTo>
                        <a:pt x="21" y="27"/>
                      </a:lnTo>
                      <a:lnTo>
                        <a:pt x="21" y="27"/>
                      </a:lnTo>
                      <a:lnTo>
                        <a:pt x="23" y="27"/>
                      </a:lnTo>
                      <a:lnTo>
                        <a:pt x="23" y="27"/>
                      </a:lnTo>
                      <a:lnTo>
                        <a:pt x="23" y="27"/>
                      </a:lnTo>
                      <a:lnTo>
                        <a:pt x="23" y="27"/>
                      </a:lnTo>
                      <a:lnTo>
                        <a:pt x="23" y="29"/>
                      </a:lnTo>
                      <a:lnTo>
                        <a:pt x="25" y="29"/>
                      </a:lnTo>
                      <a:lnTo>
                        <a:pt x="25" y="29"/>
                      </a:lnTo>
                      <a:lnTo>
                        <a:pt x="27" y="29"/>
                      </a:lnTo>
                      <a:lnTo>
                        <a:pt x="27" y="29"/>
                      </a:lnTo>
                      <a:lnTo>
                        <a:pt x="27" y="29"/>
                      </a:lnTo>
                      <a:lnTo>
                        <a:pt x="27" y="29"/>
                      </a:lnTo>
                      <a:lnTo>
                        <a:pt x="29" y="29"/>
                      </a:lnTo>
                      <a:lnTo>
                        <a:pt x="29" y="30"/>
                      </a:lnTo>
                      <a:lnTo>
                        <a:pt x="29" y="30"/>
                      </a:lnTo>
                      <a:lnTo>
                        <a:pt x="29" y="30"/>
                      </a:lnTo>
                      <a:lnTo>
                        <a:pt x="29" y="30"/>
                      </a:lnTo>
                      <a:lnTo>
                        <a:pt x="31" y="30"/>
                      </a:lnTo>
                      <a:lnTo>
                        <a:pt x="31" y="30"/>
                      </a:lnTo>
                      <a:lnTo>
                        <a:pt x="33" y="30"/>
                      </a:lnTo>
                      <a:lnTo>
                        <a:pt x="33" y="30"/>
                      </a:lnTo>
                      <a:lnTo>
                        <a:pt x="33" y="32"/>
                      </a:lnTo>
                      <a:lnTo>
                        <a:pt x="33" y="32"/>
                      </a:lnTo>
                      <a:lnTo>
                        <a:pt x="35" y="32"/>
                      </a:lnTo>
                      <a:lnTo>
                        <a:pt x="35" y="32"/>
                      </a:lnTo>
                      <a:lnTo>
                        <a:pt x="35" y="32"/>
                      </a:lnTo>
                      <a:lnTo>
                        <a:pt x="35" y="34"/>
                      </a:lnTo>
                      <a:lnTo>
                        <a:pt x="36" y="34"/>
                      </a:lnTo>
                      <a:lnTo>
                        <a:pt x="36" y="34"/>
                      </a:lnTo>
                      <a:lnTo>
                        <a:pt x="36" y="34"/>
                      </a:lnTo>
                      <a:lnTo>
                        <a:pt x="36" y="34"/>
                      </a:lnTo>
                      <a:lnTo>
                        <a:pt x="36" y="34"/>
                      </a:lnTo>
                      <a:lnTo>
                        <a:pt x="38" y="34"/>
                      </a:lnTo>
                      <a:lnTo>
                        <a:pt x="38" y="34"/>
                      </a:lnTo>
                      <a:lnTo>
                        <a:pt x="38" y="34"/>
                      </a:lnTo>
                      <a:lnTo>
                        <a:pt x="38" y="36"/>
                      </a:lnTo>
                      <a:lnTo>
                        <a:pt x="40" y="36"/>
                      </a:lnTo>
                      <a:lnTo>
                        <a:pt x="40" y="36"/>
                      </a:lnTo>
                      <a:lnTo>
                        <a:pt x="40" y="36"/>
                      </a:lnTo>
                      <a:lnTo>
                        <a:pt x="42" y="36"/>
                      </a:lnTo>
                      <a:lnTo>
                        <a:pt x="42" y="36"/>
                      </a:lnTo>
                      <a:lnTo>
                        <a:pt x="42" y="36"/>
                      </a:lnTo>
                      <a:lnTo>
                        <a:pt x="42" y="38"/>
                      </a:lnTo>
                      <a:lnTo>
                        <a:pt x="44" y="38"/>
                      </a:lnTo>
                      <a:lnTo>
                        <a:pt x="44" y="38"/>
                      </a:lnTo>
                      <a:lnTo>
                        <a:pt x="44" y="38"/>
                      </a:lnTo>
                      <a:lnTo>
                        <a:pt x="44" y="38"/>
                      </a:lnTo>
                      <a:lnTo>
                        <a:pt x="46" y="38"/>
                      </a:lnTo>
                      <a:lnTo>
                        <a:pt x="46" y="38"/>
                      </a:lnTo>
                      <a:lnTo>
                        <a:pt x="48" y="38"/>
                      </a:lnTo>
                      <a:lnTo>
                        <a:pt x="48" y="38"/>
                      </a:lnTo>
                      <a:lnTo>
                        <a:pt x="48" y="40"/>
                      </a:lnTo>
                      <a:lnTo>
                        <a:pt x="48" y="40"/>
                      </a:lnTo>
                      <a:lnTo>
                        <a:pt x="50" y="40"/>
                      </a:lnTo>
                      <a:lnTo>
                        <a:pt x="50" y="40"/>
                      </a:lnTo>
                      <a:lnTo>
                        <a:pt x="50" y="40"/>
                      </a:lnTo>
                      <a:lnTo>
                        <a:pt x="50" y="40"/>
                      </a:lnTo>
                      <a:lnTo>
                        <a:pt x="52" y="40"/>
                      </a:lnTo>
                      <a:lnTo>
                        <a:pt x="52" y="40"/>
                      </a:lnTo>
                      <a:lnTo>
                        <a:pt x="52" y="40"/>
                      </a:lnTo>
                      <a:lnTo>
                        <a:pt x="54" y="40"/>
                      </a:lnTo>
                      <a:lnTo>
                        <a:pt x="54" y="40"/>
                      </a:lnTo>
                      <a:lnTo>
                        <a:pt x="54" y="40"/>
                      </a:lnTo>
                      <a:lnTo>
                        <a:pt x="56" y="40"/>
                      </a:lnTo>
                      <a:lnTo>
                        <a:pt x="56" y="40"/>
                      </a:lnTo>
                      <a:lnTo>
                        <a:pt x="56" y="40"/>
                      </a:lnTo>
                      <a:lnTo>
                        <a:pt x="57" y="40"/>
                      </a:lnTo>
                      <a:lnTo>
                        <a:pt x="57" y="40"/>
                      </a:lnTo>
                      <a:lnTo>
                        <a:pt x="59" y="40"/>
                      </a:lnTo>
                      <a:lnTo>
                        <a:pt x="59" y="38"/>
                      </a:lnTo>
                      <a:lnTo>
                        <a:pt x="59" y="38"/>
                      </a:lnTo>
                      <a:lnTo>
                        <a:pt x="59" y="40"/>
                      </a:lnTo>
                      <a:lnTo>
                        <a:pt x="59" y="40"/>
                      </a:lnTo>
                      <a:lnTo>
                        <a:pt x="61" y="40"/>
                      </a:lnTo>
                      <a:lnTo>
                        <a:pt x="61" y="40"/>
                      </a:lnTo>
                      <a:lnTo>
                        <a:pt x="61" y="40"/>
                      </a:lnTo>
                      <a:lnTo>
                        <a:pt x="61" y="42"/>
                      </a:lnTo>
                      <a:lnTo>
                        <a:pt x="61" y="42"/>
                      </a:lnTo>
                      <a:lnTo>
                        <a:pt x="59" y="42"/>
                      </a:lnTo>
                      <a:lnTo>
                        <a:pt x="59" y="42"/>
                      </a:lnTo>
                      <a:lnTo>
                        <a:pt x="59" y="42"/>
                      </a:lnTo>
                      <a:lnTo>
                        <a:pt x="59" y="42"/>
                      </a:lnTo>
                      <a:lnTo>
                        <a:pt x="59" y="44"/>
                      </a:lnTo>
                      <a:lnTo>
                        <a:pt x="59" y="44"/>
                      </a:lnTo>
                      <a:lnTo>
                        <a:pt x="59" y="44"/>
                      </a:lnTo>
                      <a:lnTo>
                        <a:pt x="59" y="46"/>
                      </a:lnTo>
                      <a:lnTo>
                        <a:pt x="57" y="46"/>
                      </a:lnTo>
                      <a:lnTo>
                        <a:pt x="57" y="46"/>
                      </a:lnTo>
                      <a:lnTo>
                        <a:pt x="57" y="46"/>
                      </a:lnTo>
                      <a:lnTo>
                        <a:pt x="56" y="46"/>
                      </a:lnTo>
                      <a:lnTo>
                        <a:pt x="56" y="46"/>
                      </a:lnTo>
                      <a:lnTo>
                        <a:pt x="56" y="46"/>
                      </a:lnTo>
                      <a:lnTo>
                        <a:pt x="56" y="46"/>
                      </a:lnTo>
                      <a:lnTo>
                        <a:pt x="56" y="46"/>
                      </a:lnTo>
                      <a:lnTo>
                        <a:pt x="54" y="46"/>
                      </a:lnTo>
                      <a:lnTo>
                        <a:pt x="54" y="46"/>
                      </a:lnTo>
                      <a:lnTo>
                        <a:pt x="54" y="46"/>
                      </a:lnTo>
                      <a:lnTo>
                        <a:pt x="54" y="48"/>
                      </a:lnTo>
                      <a:lnTo>
                        <a:pt x="52" y="48"/>
                      </a:lnTo>
                      <a:lnTo>
                        <a:pt x="52" y="48"/>
                      </a:lnTo>
                      <a:lnTo>
                        <a:pt x="50" y="48"/>
                      </a:lnTo>
                      <a:lnTo>
                        <a:pt x="50" y="46"/>
                      </a:lnTo>
                      <a:lnTo>
                        <a:pt x="50" y="46"/>
                      </a:lnTo>
                      <a:lnTo>
                        <a:pt x="50" y="46"/>
                      </a:lnTo>
                      <a:lnTo>
                        <a:pt x="50" y="46"/>
                      </a:lnTo>
                      <a:lnTo>
                        <a:pt x="48" y="46"/>
                      </a:lnTo>
                      <a:lnTo>
                        <a:pt x="48" y="46"/>
                      </a:lnTo>
                      <a:lnTo>
                        <a:pt x="48" y="46"/>
                      </a:lnTo>
                      <a:lnTo>
                        <a:pt x="48" y="46"/>
                      </a:lnTo>
                      <a:lnTo>
                        <a:pt x="46" y="46"/>
                      </a:lnTo>
                      <a:lnTo>
                        <a:pt x="46" y="46"/>
                      </a:lnTo>
                      <a:lnTo>
                        <a:pt x="46" y="48"/>
                      </a:lnTo>
                      <a:lnTo>
                        <a:pt x="44" y="48"/>
                      </a:lnTo>
                      <a:lnTo>
                        <a:pt x="44" y="48"/>
                      </a:lnTo>
                      <a:lnTo>
                        <a:pt x="44" y="48"/>
                      </a:lnTo>
                      <a:lnTo>
                        <a:pt x="42" y="48"/>
                      </a:lnTo>
                      <a:lnTo>
                        <a:pt x="42" y="48"/>
                      </a:lnTo>
                      <a:lnTo>
                        <a:pt x="42" y="48"/>
                      </a:lnTo>
                      <a:lnTo>
                        <a:pt x="40" y="48"/>
                      </a:lnTo>
                      <a:lnTo>
                        <a:pt x="40" y="48"/>
                      </a:lnTo>
                      <a:lnTo>
                        <a:pt x="38" y="48"/>
                      </a:lnTo>
                      <a:lnTo>
                        <a:pt x="38" y="48"/>
                      </a:lnTo>
                      <a:lnTo>
                        <a:pt x="38" y="50"/>
                      </a:lnTo>
                      <a:lnTo>
                        <a:pt x="38" y="50"/>
                      </a:lnTo>
                      <a:lnTo>
                        <a:pt x="38" y="50"/>
                      </a:lnTo>
                      <a:lnTo>
                        <a:pt x="36" y="50"/>
                      </a:lnTo>
                      <a:lnTo>
                        <a:pt x="36" y="50"/>
                      </a:lnTo>
                      <a:lnTo>
                        <a:pt x="36" y="50"/>
                      </a:lnTo>
                      <a:lnTo>
                        <a:pt x="35" y="50"/>
                      </a:lnTo>
                      <a:lnTo>
                        <a:pt x="35" y="48"/>
                      </a:lnTo>
                      <a:lnTo>
                        <a:pt x="35" y="48"/>
                      </a:lnTo>
                      <a:lnTo>
                        <a:pt x="33" y="48"/>
                      </a:lnTo>
                      <a:lnTo>
                        <a:pt x="33" y="48"/>
                      </a:lnTo>
                      <a:lnTo>
                        <a:pt x="33" y="48"/>
                      </a:lnTo>
                      <a:lnTo>
                        <a:pt x="33" y="48"/>
                      </a:lnTo>
                      <a:lnTo>
                        <a:pt x="33" y="46"/>
                      </a:lnTo>
                      <a:lnTo>
                        <a:pt x="31" y="46"/>
                      </a:lnTo>
                      <a:lnTo>
                        <a:pt x="31" y="46"/>
                      </a:lnTo>
                      <a:lnTo>
                        <a:pt x="29" y="46"/>
                      </a:lnTo>
                      <a:lnTo>
                        <a:pt x="29" y="46"/>
                      </a:lnTo>
                      <a:lnTo>
                        <a:pt x="29" y="46"/>
                      </a:lnTo>
                      <a:lnTo>
                        <a:pt x="27" y="46"/>
                      </a:lnTo>
                      <a:lnTo>
                        <a:pt x="27" y="46"/>
                      </a:lnTo>
                      <a:lnTo>
                        <a:pt x="27" y="46"/>
                      </a:lnTo>
                      <a:lnTo>
                        <a:pt x="27" y="46"/>
                      </a:lnTo>
                      <a:lnTo>
                        <a:pt x="25" y="46"/>
                      </a:lnTo>
                      <a:lnTo>
                        <a:pt x="25" y="46"/>
                      </a:lnTo>
                      <a:lnTo>
                        <a:pt x="23" y="46"/>
                      </a:lnTo>
                      <a:lnTo>
                        <a:pt x="23" y="46"/>
                      </a:lnTo>
                      <a:lnTo>
                        <a:pt x="23" y="46"/>
                      </a:lnTo>
                      <a:lnTo>
                        <a:pt x="21" y="46"/>
                      </a:lnTo>
                      <a:lnTo>
                        <a:pt x="21" y="46"/>
                      </a:lnTo>
                      <a:lnTo>
                        <a:pt x="21" y="46"/>
                      </a:lnTo>
                      <a:lnTo>
                        <a:pt x="19" y="46"/>
                      </a:lnTo>
                      <a:lnTo>
                        <a:pt x="19" y="46"/>
                      </a:lnTo>
                      <a:lnTo>
                        <a:pt x="17" y="46"/>
                      </a:lnTo>
                      <a:lnTo>
                        <a:pt x="17" y="46"/>
                      </a:lnTo>
                      <a:lnTo>
                        <a:pt x="17" y="46"/>
                      </a:lnTo>
                      <a:lnTo>
                        <a:pt x="15" y="46"/>
                      </a:lnTo>
                      <a:lnTo>
                        <a:pt x="15" y="46"/>
                      </a:lnTo>
                      <a:lnTo>
                        <a:pt x="15" y="46"/>
                      </a:lnTo>
                      <a:lnTo>
                        <a:pt x="13" y="46"/>
                      </a:lnTo>
                      <a:lnTo>
                        <a:pt x="13" y="46"/>
                      </a:lnTo>
                      <a:lnTo>
                        <a:pt x="13" y="44"/>
                      </a:lnTo>
                      <a:lnTo>
                        <a:pt x="12" y="44"/>
                      </a:lnTo>
                      <a:lnTo>
                        <a:pt x="12" y="44"/>
                      </a:lnTo>
                      <a:lnTo>
                        <a:pt x="12" y="44"/>
                      </a:lnTo>
                      <a:lnTo>
                        <a:pt x="10" y="44"/>
                      </a:lnTo>
                      <a:lnTo>
                        <a:pt x="10" y="44"/>
                      </a:lnTo>
                      <a:lnTo>
                        <a:pt x="10" y="46"/>
                      </a:lnTo>
                      <a:lnTo>
                        <a:pt x="10" y="46"/>
                      </a:lnTo>
                      <a:lnTo>
                        <a:pt x="10" y="44"/>
                      </a:lnTo>
                      <a:lnTo>
                        <a:pt x="8" y="44"/>
                      </a:lnTo>
                      <a:lnTo>
                        <a:pt x="8" y="44"/>
                      </a:lnTo>
                      <a:lnTo>
                        <a:pt x="6" y="44"/>
                      </a:lnTo>
                      <a:lnTo>
                        <a:pt x="6" y="44"/>
                      </a:lnTo>
                      <a:lnTo>
                        <a:pt x="6" y="44"/>
                      </a:lnTo>
                      <a:lnTo>
                        <a:pt x="4" y="44"/>
                      </a:lnTo>
                      <a:lnTo>
                        <a:pt x="4" y="44"/>
                      </a:lnTo>
                      <a:lnTo>
                        <a:pt x="2" y="44"/>
                      </a:lnTo>
                      <a:lnTo>
                        <a:pt x="2" y="46"/>
                      </a:lnTo>
                      <a:lnTo>
                        <a:pt x="2" y="46"/>
                      </a:lnTo>
                      <a:lnTo>
                        <a:pt x="2" y="46"/>
                      </a:lnTo>
                      <a:lnTo>
                        <a:pt x="0" y="46"/>
                      </a:lnTo>
                      <a:lnTo>
                        <a:pt x="0" y="46"/>
                      </a:lnTo>
                      <a:lnTo>
                        <a:pt x="0" y="44"/>
                      </a:lnTo>
                      <a:lnTo>
                        <a:pt x="0" y="44"/>
                      </a:lnTo>
                      <a:lnTo>
                        <a:pt x="0" y="42"/>
                      </a:lnTo>
                      <a:lnTo>
                        <a:pt x="0" y="42"/>
                      </a:lnTo>
                      <a:lnTo>
                        <a:pt x="0" y="42"/>
                      </a:lnTo>
                      <a:lnTo>
                        <a:pt x="0" y="40"/>
                      </a:lnTo>
                      <a:lnTo>
                        <a:pt x="0" y="40"/>
                      </a:lnTo>
                      <a:lnTo>
                        <a:pt x="0" y="38"/>
                      </a:lnTo>
                      <a:lnTo>
                        <a:pt x="0" y="38"/>
                      </a:lnTo>
                      <a:lnTo>
                        <a:pt x="0" y="36"/>
                      </a:lnTo>
                      <a:lnTo>
                        <a:pt x="0" y="36"/>
                      </a:lnTo>
                      <a:lnTo>
                        <a:pt x="0" y="34"/>
                      </a:lnTo>
                      <a:lnTo>
                        <a:pt x="0" y="34"/>
                      </a:lnTo>
                      <a:lnTo>
                        <a:pt x="0" y="34"/>
                      </a:lnTo>
                      <a:lnTo>
                        <a:pt x="0" y="32"/>
                      </a:lnTo>
                      <a:lnTo>
                        <a:pt x="0" y="32"/>
                      </a:lnTo>
                      <a:lnTo>
                        <a:pt x="0" y="30"/>
                      </a:lnTo>
                      <a:lnTo>
                        <a:pt x="0" y="30"/>
                      </a:lnTo>
                      <a:lnTo>
                        <a:pt x="0" y="29"/>
                      </a:lnTo>
                      <a:lnTo>
                        <a:pt x="0" y="29"/>
                      </a:lnTo>
                      <a:lnTo>
                        <a:pt x="0" y="27"/>
                      </a:lnTo>
                      <a:lnTo>
                        <a:pt x="0" y="27"/>
                      </a:lnTo>
                      <a:lnTo>
                        <a:pt x="0" y="27"/>
                      </a:lnTo>
                      <a:lnTo>
                        <a:pt x="0" y="25"/>
                      </a:lnTo>
                      <a:lnTo>
                        <a:pt x="0" y="25"/>
                      </a:lnTo>
                      <a:lnTo>
                        <a:pt x="0" y="23"/>
                      </a:lnTo>
                      <a:lnTo>
                        <a:pt x="0" y="23"/>
                      </a:lnTo>
                      <a:lnTo>
                        <a:pt x="0" y="21"/>
                      </a:lnTo>
                      <a:lnTo>
                        <a:pt x="0" y="21"/>
                      </a:lnTo>
                      <a:lnTo>
                        <a:pt x="0" y="19"/>
                      </a:lnTo>
                      <a:lnTo>
                        <a:pt x="0" y="19"/>
                      </a:lnTo>
                      <a:lnTo>
                        <a:pt x="0" y="17"/>
                      </a:lnTo>
                      <a:lnTo>
                        <a:pt x="0" y="17"/>
                      </a:lnTo>
                      <a:lnTo>
                        <a:pt x="0" y="17"/>
                      </a:lnTo>
                      <a:lnTo>
                        <a:pt x="0" y="15"/>
                      </a:lnTo>
                      <a:lnTo>
                        <a:pt x="0" y="15"/>
                      </a:lnTo>
                      <a:lnTo>
                        <a:pt x="0" y="13"/>
                      </a:lnTo>
                      <a:lnTo>
                        <a:pt x="0" y="13"/>
                      </a:lnTo>
                      <a:lnTo>
                        <a:pt x="0" y="11"/>
                      </a:lnTo>
                      <a:lnTo>
                        <a:pt x="0" y="11"/>
                      </a:lnTo>
                      <a:lnTo>
                        <a:pt x="0" y="9"/>
                      </a:lnTo>
                      <a:lnTo>
                        <a:pt x="0" y="9"/>
                      </a:lnTo>
                      <a:lnTo>
                        <a:pt x="0" y="9"/>
                      </a:lnTo>
                      <a:lnTo>
                        <a:pt x="0" y="7"/>
                      </a:lnTo>
                      <a:lnTo>
                        <a:pt x="0" y="7"/>
                      </a:lnTo>
                      <a:lnTo>
                        <a:pt x="0" y="6"/>
                      </a:lnTo>
                      <a:lnTo>
                        <a:pt x="0" y="6"/>
                      </a:lnTo>
                      <a:lnTo>
                        <a:pt x="0" y="4"/>
                      </a:lnTo>
                      <a:lnTo>
                        <a:pt x="0" y="4"/>
                      </a:lnTo>
                      <a:lnTo>
                        <a:pt x="0" y="2"/>
                      </a:lnTo>
                      <a:lnTo>
                        <a:pt x="0" y="2"/>
                      </a:lnTo>
                      <a:lnTo>
                        <a:pt x="0" y="2"/>
                      </a:lnTo>
                      <a:lnTo>
                        <a:pt x="0" y="0"/>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6" name="Freeform 2149">
                  <a:extLst>
                    <a:ext uri="{FF2B5EF4-FFF2-40B4-BE49-F238E27FC236}">
                      <a16:creationId xmlns:a16="http://schemas.microsoft.com/office/drawing/2014/main" id="{B4C3E2E7-1401-4A51-B6C9-22F40685DF9C}"/>
                    </a:ext>
                  </a:extLst>
                </p:cNvPr>
                <p:cNvSpPr>
                  <a:spLocks/>
                </p:cNvSpPr>
                <p:nvPr/>
              </p:nvSpPr>
              <p:spPr bwMode="auto">
                <a:xfrm>
                  <a:off x="13030341" y="6340476"/>
                  <a:ext cx="96838" cy="79375"/>
                </a:xfrm>
                <a:custGeom>
                  <a:avLst/>
                  <a:gdLst>
                    <a:gd name="T0" fmla="*/ 2 w 61"/>
                    <a:gd name="T1" fmla="*/ 2 h 50"/>
                    <a:gd name="T2" fmla="*/ 6 w 61"/>
                    <a:gd name="T3" fmla="*/ 4 h 50"/>
                    <a:gd name="T4" fmla="*/ 8 w 61"/>
                    <a:gd name="T5" fmla="*/ 7 h 50"/>
                    <a:gd name="T6" fmla="*/ 6 w 61"/>
                    <a:gd name="T7" fmla="*/ 9 h 50"/>
                    <a:gd name="T8" fmla="*/ 4 w 61"/>
                    <a:gd name="T9" fmla="*/ 7 h 50"/>
                    <a:gd name="T10" fmla="*/ 2 w 61"/>
                    <a:gd name="T11" fmla="*/ 9 h 50"/>
                    <a:gd name="T12" fmla="*/ 4 w 61"/>
                    <a:gd name="T13" fmla="*/ 11 h 50"/>
                    <a:gd name="T14" fmla="*/ 10 w 61"/>
                    <a:gd name="T15" fmla="*/ 11 h 50"/>
                    <a:gd name="T16" fmla="*/ 10 w 61"/>
                    <a:gd name="T17" fmla="*/ 15 h 50"/>
                    <a:gd name="T18" fmla="*/ 12 w 61"/>
                    <a:gd name="T19" fmla="*/ 17 h 50"/>
                    <a:gd name="T20" fmla="*/ 15 w 61"/>
                    <a:gd name="T21" fmla="*/ 21 h 50"/>
                    <a:gd name="T22" fmla="*/ 17 w 61"/>
                    <a:gd name="T23" fmla="*/ 23 h 50"/>
                    <a:gd name="T24" fmla="*/ 19 w 61"/>
                    <a:gd name="T25" fmla="*/ 25 h 50"/>
                    <a:gd name="T26" fmla="*/ 23 w 61"/>
                    <a:gd name="T27" fmla="*/ 27 h 50"/>
                    <a:gd name="T28" fmla="*/ 25 w 61"/>
                    <a:gd name="T29" fmla="*/ 29 h 50"/>
                    <a:gd name="T30" fmla="*/ 29 w 61"/>
                    <a:gd name="T31" fmla="*/ 30 h 50"/>
                    <a:gd name="T32" fmla="*/ 33 w 61"/>
                    <a:gd name="T33" fmla="*/ 30 h 50"/>
                    <a:gd name="T34" fmla="*/ 35 w 61"/>
                    <a:gd name="T35" fmla="*/ 32 h 50"/>
                    <a:gd name="T36" fmla="*/ 36 w 61"/>
                    <a:gd name="T37" fmla="*/ 34 h 50"/>
                    <a:gd name="T38" fmla="*/ 40 w 61"/>
                    <a:gd name="T39" fmla="*/ 36 h 50"/>
                    <a:gd name="T40" fmla="*/ 44 w 61"/>
                    <a:gd name="T41" fmla="*/ 38 h 50"/>
                    <a:gd name="T42" fmla="*/ 48 w 61"/>
                    <a:gd name="T43" fmla="*/ 38 h 50"/>
                    <a:gd name="T44" fmla="*/ 50 w 61"/>
                    <a:gd name="T45" fmla="*/ 40 h 50"/>
                    <a:gd name="T46" fmla="*/ 54 w 61"/>
                    <a:gd name="T47" fmla="*/ 40 h 50"/>
                    <a:gd name="T48" fmla="*/ 57 w 61"/>
                    <a:gd name="T49" fmla="*/ 40 h 50"/>
                    <a:gd name="T50" fmla="*/ 61 w 61"/>
                    <a:gd name="T51" fmla="*/ 40 h 50"/>
                    <a:gd name="T52" fmla="*/ 59 w 61"/>
                    <a:gd name="T53" fmla="*/ 42 h 50"/>
                    <a:gd name="T54" fmla="*/ 59 w 61"/>
                    <a:gd name="T55" fmla="*/ 46 h 50"/>
                    <a:gd name="T56" fmla="*/ 56 w 61"/>
                    <a:gd name="T57" fmla="*/ 46 h 50"/>
                    <a:gd name="T58" fmla="*/ 54 w 61"/>
                    <a:gd name="T59" fmla="*/ 48 h 50"/>
                    <a:gd name="T60" fmla="*/ 50 w 61"/>
                    <a:gd name="T61" fmla="*/ 46 h 50"/>
                    <a:gd name="T62" fmla="*/ 46 w 61"/>
                    <a:gd name="T63" fmla="*/ 46 h 50"/>
                    <a:gd name="T64" fmla="*/ 42 w 61"/>
                    <a:gd name="T65" fmla="*/ 48 h 50"/>
                    <a:gd name="T66" fmla="*/ 38 w 61"/>
                    <a:gd name="T67" fmla="*/ 48 h 50"/>
                    <a:gd name="T68" fmla="*/ 36 w 61"/>
                    <a:gd name="T69" fmla="*/ 50 h 50"/>
                    <a:gd name="T70" fmla="*/ 33 w 61"/>
                    <a:gd name="T71" fmla="*/ 48 h 50"/>
                    <a:gd name="T72" fmla="*/ 29 w 61"/>
                    <a:gd name="T73" fmla="*/ 46 h 50"/>
                    <a:gd name="T74" fmla="*/ 25 w 61"/>
                    <a:gd name="T75" fmla="*/ 46 h 50"/>
                    <a:gd name="T76" fmla="*/ 21 w 61"/>
                    <a:gd name="T77" fmla="*/ 46 h 50"/>
                    <a:gd name="T78" fmla="*/ 17 w 61"/>
                    <a:gd name="T79" fmla="*/ 46 h 50"/>
                    <a:gd name="T80" fmla="*/ 13 w 61"/>
                    <a:gd name="T81" fmla="*/ 44 h 50"/>
                    <a:gd name="T82" fmla="*/ 10 w 61"/>
                    <a:gd name="T83" fmla="*/ 46 h 50"/>
                    <a:gd name="T84" fmla="*/ 6 w 61"/>
                    <a:gd name="T85" fmla="*/ 44 h 50"/>
                    <a:gd name="T86" fmla="*/ 2 w 61"/>
                    <a:gd name="T87" fmla="*/ 46 h 50"/>
                    <a:gd name="T88" fmla="*/ 0 w 61"/>
                    <a:gd name="T89" fmla="*/ 42 h 50"/>
                    <a:gd name="T90" fmla="*/ 0 w 61"/>
                    <a:gd name="T91" fmla="*/ 38 h 50"/>
                    <a:gd name="T92" fmla="*/ 0 w 61"/>
                    <a:gd name="T93" fmla="*/ 32 h 50"/>
                    <a:gd name="T94" fmla="*/ 0 w 61"/>
                    <a:gd name="T95" fmla="*/ 27 h 50"/>
                    <a:gd name="T96" fmla="*/ 0 w 61"/>
                    <a:gd name="T97" fmla="*/ 23 h 50"/>
                    <a:gd name="T98" fmla="*/ 0 w 61"/>
                    <a:gd name="T99" fmla="*/ 17 h 50"/>
                    <a:gd name="T100" fmla="*/ 0 w 61"/>
                    <a:gd name="T101" fmla="*/ 11 h 50"/>
                    <a:gd name="T102" fmla="*/ 0 w 61"/>
                    <a:gd name="T103" fmla="*/ 7 h 50"/>
                    <a:gd name="T104" fmla="*/ 0 w 61"/>
                    <a:gd name="T105"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1" h="50">
                      <a:moveTo>
                        <a:pt x="2" y="0"/>
                      </a:moveTo>
                      <a:lnTo>
                        <a:pt x="2" y="0"/>
                      </a:lnTo>
                      <a:lnTo>
                        <a:pt x="2" y="0"/>
                      </a:lnTo>
                      <a:lnTo>
                        <a:pt x="2" y="2"/>
                      </a:lnTo>
                      <a:lnTo>
                        <a:pt x="2" y="2"/>
                      </a:lnTo>
                      <a:lnTo>
                        <a:pt x="2" y="2"/>
                      </a:lnTo>
                      <a:lnTo>
                        <a:pt x="4" y="2"/>
                      </a:lnTo>
                      <a:lnTo>
                        <a:pt x="4" y="2"/>
                      </a:lnTo>
                      <a:lnTo>
                        <a:pt x="4" y="2"/>
                      </a:lnTo>
                      <a:lnTo>
                        <a:pt x="4" y="4"/>
                      </a:lnTo>
                      <a:lnTo>
                        <a:pt x="6" y="4"/>
                      </a:lnTo>
                      <a:lnTo>
                        <a:pt x="6" y="4"/>
                      </a:lnTo>
                      <a:lnTo>
                        <a:pt x="6" y="4"/>
                      </a:lnTo>
                      <a:lnTo>
                        <a:pt x="6" y="4"/>
                      </a:lnTo>
                      <a:lnTo>
                        <a:pt x="6" y="6"/>
                      </a:lnTo>
                      <a:lnTo>
                        <a:pt x="6" y="6"/>
                      </a:lnTo>
                      <a:lnTo>
                        <a:pt x="8" y="6"/>
                      </a:lnTo>
                      <a:lnTo>
                        <a:pt x="8" y="7"/>
                      </a:lnTo>
                      <a:lnTo>
                        <a:pt x="8" y="7"/>
                      </a:lnTo>
                      <a:lnTo>
                        <a:pt x="8" y="7"/>
                      </a:lnTo>
                      <a:lnTo>
                        <a:pt x="8" y="9"/>
                      </a:lnTo>
                      <a:lnTo>
                        <a:pt x="8" y="9"/>
                      </a:lnTo>
                      <a:lnTo>
                        <a:pt x="8" y="9"/>
                      </a:lnTo>
                      <a:lnTo>
                        <a:pt x="6" y="9"/>
                      </a:lnTo>
                      <a:lnTo>
                        <a:pt x="6" y="9"/>
                      </a:lnTo>
                      <a:lnTo>
                        <a:pt x="6" y="7"/>
                      </a:lnTo>
                      <a:lnTo>
                        <a:pt x="6" y="7"/>
                      </a:lnTo>
                      <a:lnTo>
                        <a:pt x="6" y="7"/>
                      </a:lnTo>
                      <a:lnTo>
                        <a:pt x="6" y="7"/>
                      </a:lnTo>
                      <a:lnTo>
                        <a:pt x="4" y="7"/>
                      </a:lnTo>
                      <a:lnTo>
                        <a:pt x="4" y="7"/>
                      </a:lnTo>
                      <a:lnTo>
                        <a:pt x="4" y="7"/>
                      </a:lnTo>
                      <a:lnTo>
                        <a:pt x="4" y="9"/>
                      </a:lnTo>
                      <a:lnTo>
                        <a:pt x="2" y="9"/>
                      </a:lnTo>
                      <a:lnTo>
                        <a:pt x="2" y="9"/>
                      </a:lnTo>
                      <a:lnTo>
                        <a:pt x="2" y="9"/>
                      </a:lnTo>
                      <a:lnTo>
                        <a:pt x="2" y="9"/>
                      </a:lnTo>
                      <a:lnTo>
                        <a:pt x="2" y="11"/>
                      </a:lnTo>
                      <a:lnTo>
                        <a:pt x="2" y="11"/>
                      </a:lnTo>
                      <a:lnTo>
                        <a:pt x="4" y="11"/>
                      </a:lnTo>
                      <a:lnTo>
                        <a:pt x="4" y="11"/>
                      </a:lnTo>
                      <a:lnTo>
                        <a:pt x="4" y="11"/>
                      </a:lnTo>
                      <a:lnTo>
                        <a:pt x="6" y="11"/>
                      </a:lnTo>
                      <a:lnTo>
                        <a:pt x="6" y="11"/>
                      </a:lnTo>
                      <a:lnTo>
                        <a:pt x="6" y="11"/>
                      </a:lnTo>
                      <a:lnTo>
                        <a:pt x="8" y="11"/>
                      </a:lnTo>
                      <a:lnTo>
                        <a:pt x="8" y="11"/>
                      </a:lnTo>
                      <a:lnTo>
                        <a:pt x="10" y="11"/>
                      </a:lnTo>
                      <a:lnTo>
                        <a:pt x="10" y="11"/>
                      </a:lnTo>
                      <a:lnTo>
                        <a:pt x="10" y="13"/>
                      </a:lnTo>
                      <a:lnTo>
                        <a:pt x="10" y="13"/>
                      </a:lnTo>
                      <a:lnTo>
                        <a:pt x="10" y="13"/>
                      </a:lnTo>
                      <a:lnTo>
                        <a:pt x="10" y="15"/>
                      </a:lnTo>
                      <a:lnTo>
                        <a:pt x="10" y="15"/>
                      </a:lnTo>
                      <a:lnTo>
                        <a:pt x="12" y="15"/>
                      </a:lnTo>
                      <a:lnTo>
                        <a:pt x="12" y="17"/>
                      </a:lnTo>
                      <a:lnTo>
                        <a:pt x="12" y="17"/>
                      </a:lnTo>
                      <a:lnTo>
                        <a:pt x="12" y="17"/>
                      </a:lnTo>
                      <a:lnTo>
                        <a:pt x="12" y="17"/>
                      </a:lnTo>
                      <a:lnTo>
                        <a:pt x="12" y="17"/>
                      </a:lnTo>
                      <a:lnTo>
                        <a:pt x="12" y="19"/>
                      </a:lnTo>
                      <a:lnTo>
                        <a:pt x="13" y="19"/>
                      </a:lnTo>
                      <a:lnTo>
                        <a:pt x="13" y="19"/>
                      </a:lnTo>
                      <a:lnTo>
                        <a:pt x="13" y="19"/>
                      </a:lnTo>
                      <a:lnTo>
                        <a:pt x="15" y="19"/>
                      </a:lnTo>
                      <a:lnTo>
                        <a:pt x="15" y="21"/>
                      </a:lnTo>
                      <a:lnTo>
                        <a:pt x="15" y="21"/>
                      </a:lnTo>
                      <a:lnTo>
                        <a:pt x="15" y="21"/>
                      </a:lnTo>
                      <a:lnTo>
                        <a:pt x="15" y="21"/>
                      </a:lnTo>
                      <a:lnTo>
                        <a:pt x="17" y="21"/>
                      </a:lnTo>
                      <a:lnTo>
                        <a:pt x="17" y="23"/>
                      </a:lnTo>
                      <a:lnTo>
                        <a:pt x="17" y="23"/>
                      </a:lnTo>
                      <a:lnTo>
                        <a:pt x="17" y="23"/>
                      </a:lnTo>
                      <a:lnTo>
                        <a:pt x="19" y="23"/>
                      </a:lnTo>
                      <a:lnTo>
                        <a:pt x="19" y="23"/>
                      </a:lnTo>
                      <a:lnTo>
                        <a:pt x="19" y="25"/>
                      </a:lnTo>
                      <a:lnTo>
                        <a:pt x="19" y="25"/>
                      </a:lnTo>
                      <a:lnTo>
                        <a:pt x="19" y="25"/>
                      </a:lnTo>
                      <a:lnTo>
                        <a:pt x="21" y="25"/>
                      </a:lnTo>
                      <a:lnTo>
                        <a:pt x="21" y="27"/>
                      </a:lnTo>
                      <a:lnTo>
                        <a:pt x="21" y="27"/>
                      </a:lnTo>
                      <a:lnTo>
                        <a:pt x="21" y="27"/>
                      </a:lnTo>
                      <a:lnTo>
                        <a:pt x="21" y="27"/>
                      </a:lnTo>
                      <a:lnTo>
                        <a:pt x="23" y="27"/>
                      </a:lnTo>
                      <a:lnTo>
                        <a:pt x="23" y="27"/>
                      </a:lnTo>
                      <a:lnTo>
                        <a:pt x="23" y="27"/>
                      </a:lnTo>
                      <a:lnTo>
                        <a:pt x="23" y="27"/>
                      </a:lnTo>
                      <a:lnTo>
                        <a:pt x="23" y="29"/>
                      </a:lnTo>
                      <a:lnTo>
                        <a:pt x="25" y="29"/>
                      </a:lnTo>
                      <a:lnTo>
                        <a:pt x="25" y="29"/>
                      </a:lnTo>
                      <a:lnTo>
                        <a:pt x="27" y="29"/>
                      </a:lnTo>
                      <a:lnTo>
                        <a:pt x="27" y="29"/>
                      </a:lnTo>
                      <a:lnTo>
                        <a:pt x="27" y="29"/>
                      </a:lnTo>
                      <a:lnTo>
                        <a:pt x="27" y="29"/>
                      </a:lnTo>
                      <a:lnTo>
                        <a:pt x="29" y="29"/>
                      </a:lnTo>
                      <a:lnTo>
                        <a:pt x="29" y="30"/>
                      </a:lnTo>
                      <a:lnTo>
                        <a:pt x="29" y="30"/>
                      </a:lnTo>
                      <a:lnTo>
                        <a:pt x="29" y="30"/>
                      </a:lnTo>
                      <a:lnTo>
                        <a:pt x="29" y="30"/>
                      </a:lnTo>
                      <a:lnTo>
                        <a:pt x="31" y="30"/>
                      </a:lnTo>
                      <a:lnTo>
                        <a:pt x="31" y="30"/>
                      </a:lnTo>
                      <a:lnTo>
                        <a:pt x="33" y="30"/>
                      </a:lnTo>
                      <a:lnTo>
                        <a:pt x="33" y="30"/>
                      </a:lnTo>
                      <a:lnTo>
                        <a:pt x="33" y="32"/>
                      </a:lnTo>
                      <a:lnTo>
                        <a:pt x="33" y="32"/>
                      </a:lnTo>
                      <a:lnTo>
                        <a:pt x="35" y="32"/>
                      </a:lnTo>
                      <a:lnTo>
                        <a:pt x="35" y="32"/>
                      </a:lnTo>
                      <a:lnTo>
                        <a:pt x="35" y="32"/>
                      </a:lnTo>
                      <a:lnTo>
                        <a:pt x="35" y="34"/>
                      </a:lnTo>
                      <a:lnTo>
                        <a:pt x="36" y="34"/>
                      </a:lnTo>
                      <a:lnTo>
                        <a:pt x="36" y="34"/>
                      </a:lnTo>
                      <a:lnTo>
                        <a:pt x="36" y="34"/>
                      </a:lnTo>
                      <a:lnTo>
                        <a:pt x="36" y="34"/>
                      </a:lnTo>
                      <a:lnTo>
                        <a:pt x="36" y="34"/>
                      </a:lnTo>
                      <a:lnTo>
                        <a:pt x="38" y="34"/>
                      </a:lnTo>
                      <a:lnTo>
                        <a:pt x="38" y="34"/>
                      </a:lnTo>
                      <a:lnTo>
                        <a:pt x="38" y="34"/>
                      </a:lnTo>
                      <a:lnTo>
                        <a:pt x="38" y="36"/>
                      </a:lnTo>
                      <a:lnTo>
                        <a:pt x="40" y="36"/>
                      </a:lnTo>
                      <a:lnTo>
                        <a:pt x="40" y="36"/>
                      </a:lnTo>
                      <a:lnTo>
                        <a:pt x="40" y="36"/>
                      </a:lnTo>
                      <a:lnTo>
                        <a:pt x="42" y="36"/>
                      </a:lnTo>
                      <a:lnTo>
                        <a:pt x="42" y="36"/>
                      </a:lnTo>
                      <a:lnTo>
                        <a:pt x="42" y="36"/>
                      </a:lnTo>
                      <a:lnTo>
                        <a:pt x="42" y="38"/>
                      </a:lnTo>
                      <a:lnTo>
                        <a:pt x="44" y="38"/>
                      </a:lnTo>
                      <a:lnTo>
                        <a:pt x="44" y="38"/>
                      </a:lnTo>
                      <a:lnTo>
                        <a:pt x="44" y="38"/>
                      </a:lnTo>
                      <a:lnTo>
                        <a:pt x="44" y="38"/>
                      </a:lnTo>
                      <a:lnTo>
                        <a:pt x="46" y="38"/>
                      </a:lnTo>
                      <a:lnTo>
                        <a:pt x="46" y="38"/>
                      </a:lnTo>
                      <a:lnTo>
                        <a:pt x="48" y="38"/>
                      </a:lnTo>
                      <a:lnTo>
                        <a:pt x="48" y="38"/>
                      </a:lnTo>
                      <a:lnTo>
                        <a:pt x="48" y="40"/>
                      </a:lnTo>
                      <a:lnTo>
                        <a:pt x="48" y="40"/>
                      </a:lnTo>
                      <a:lnTo>
                        <a:pt x="50" y="40"/>
                      </a:lnTo>
                      <a:lnTo>
                        <a:pt x="50" y="40"/>
                      </a:lnTo>
                      <a:lnTo>
                        <a:pt x="50" y="40"/>
                      </a:lnTo>
                      <a:lnTo>
                        <a:pt x="50" y="40"/>
                      </a:lnTo>
                      <a:lnTo>
                        <a:pt x="52" y="40"/>
                      </a:lnTo>
                      <a:lnTo>
                        <a:pt x="52" y="40"/>
                      </a:lnTo>
                      <a:lnTo>
                        <a:pt x="52" y="40"/>
                      </a:lnTo>
                      <a:lnTo>
                        <a:pt x="54" y="40"/>
                      </a:lnTo>
                      <a:lnTo>
                        <a:pt x="54" y="40"/>
                      </a:lnTo>
                      <a:lnTo>
                        <a:pt x="54" y="40"/>
                      </a:lnTo>
                      <a:lnTo>
                        <a:pt x="56" y="40"/>
                      </a:lnTo>
                      <a:lnTo>
                        <a:pt x="56" y="40"/>
                      </a:lnTo>
                      <a:lnTo>
                        <a:pt x="56" y="40"/>
                      </a:lnTo>
                      <a:lnTo>
                        <a:pt x="57" y="40"/>
                      </a:lnTo>
                      <a:lnTo>
                        <a:pt x="57" y="40"/>
                      </a:lnTo>
                      <a:lnTo>
                        <a:pt x="59" y="40"/>
                      </a:lnTo>
                      <a:lnTo>
                        <a:pt x="59" y="38"/>
                      </a:lnTo>
                      <a:lnTo>
                        <a:pt x="59" y="38"/>
                      </a:lnTo>
                      <a:lnTo>
                        <a:pt x="59" y="40"/>
                      </a:lnTo>
                      <a:lnTo>
                        <a:pt x="59" y="40"/>
                      </a:lnTo>
                      <a:lnTo>
                        <a:pt x="61" y="40"/>
                      </a:lnTo>
                      <a:lnTo>
                        <a:pt x="61" y="40"/>
                      </a:lnTo>
                      <a:lnTo>
                        <a:pt x="61" y="40"/>
                      </a:lnTo>
                      <a:lnTo>
                        <a:pt x="61" y="42"/>
                      </a:lnTo>
                      <a:lnTo>
                        <a:pt x="61" y="42"/>
                      </a:lnTo>
                      <a:lnTo>
                        <a:pt x="59" y="42"/>
                      </a:lnTo>
                      <a:lnTo>
                        <a:pt x="59" y="42"/>
                      </a:lnTo>
                      <a:lnTo>
                        <a:pt x="59" y="42"/>
                      </a:lnTo>
                      <a:lnTo>
                        <a:pt x="59" y="42"/>
                      </a:lnTo>
                      <a:lnTo>
                        <a:pt x="59" y="44"/>
                      </a:lnTo>
                      <a:lnTo>
                        <a:pt x="59" y="44"/>
                      </a:lnTo>
                      <a:lnTo>
                        <a:pt x="59" y="44"/>
                      </a:lnTo>
                      <a:lnTo>
                        <a:pt x="59" y="46"/>
                      </a:lnTo>
                      <a:lnTo>
                        <a:pt x="57" y="46"/>
                      </a:lnTo>
                      <a:lnTo>
                        <a:pt x="57" y="46"/>
                      </a:lnTo>
                      <a:lnTo>
                        <a:pt x="57" y="46"/>
                      </a:lnTo>
                      <a:lnTo>
                        <a:pt x="56" y="46"/>
                      </a:lnTo>
                      <a:lnTo>
                        <a:pt x="56" y="46"/>
                      </a:lnTo>
                      <a:lnTo>
                        <a:pt x="56" y="46"/>
                      </a:lnTo>
                      <a:lnTo>
                        <a:pt x="56" y="46"/>
                      </a:lnTo>
                      <a:lnTo>
                        <a:pt x="56" y="46"/>
                      </a:lnTo>
                      <a:lnTo>
                        <a:pt x="54" y="46"/>
                      </a:lnTo>
                      <a:lnTo>
                        <a:pt x="54" y="46"/>
                      </a:lnTo>
                      <a:lnTo>
                        <a:pt x="54" y="46"/>
                      </a:lnTo>
                      <a:lnTo>
                        <a:pt x="54" y="48"/>
                      </a:lnTo>
                      <a:lnTo>
                        <a:pt x="52" y="48"/>
                      </a:lnTo>
                      <a:lnTo>
                        <a:pt x="52" y="48"/>
                      </a:lnTo>
                      <a:lnTo>
                        <a:pt x="50" y="48"/>
                      </a:lnTo>
                      <a:lnTo>
                        <a:pt x="50" y="46"/>
                      </a:lnTo>
                      <a:lnTo>
                        <a:pt x="50" y="46"/>
                      </a:lnTo>
                      <a:lnTo>
                        <a:pt x="50" y="46"/>
                      </a:lnTo>
                      <a:lnTo>
                        <a:pt x="50" y="46"/>
                      </a:lnTo>
                      <a:lnTo>
                        <a:pt x="48" y="46"/>
                      </a:lnTo>
                      <a:lnTo>
                        <a:pt x="48" y="46"/>
                      </a:lnTo>
                      <a:lnTo>
                        <a:pt x="48" y="46"/>
                      </a:lnTo>
                      <a:lnTo>
                        <a:pt x="48" y="46"/>
                      </a:lnTo>
                      <a:lnTo>
                        <a:pt x="46" y="46"/>
                      </a:lnTo>
                      <a:lnTo>
                        <a:pt x="46" y="46"/>
                      </a:lnTo>
                      <a:lnTo>
                        <a:pt x="46" y="48"/>
                      </a:lnTo>
                      <a:lnTo>
                        <a:pt x="44" y="48"/>
                      </a:lnTo>
                      <a:lnTo>
                        <a:pt x="44" y="48"/>
                      </a:lnTo>
                      <a:lnTo>
                        <a:pt x="44" y="48"/>
                      </a:lnTo>
                      <a:lnTo>
                        <a:pt x="42" y="48"/>
                      </a:lnTo>
                      <a:lnTo>
                        <a:pt x="42" y="48"/>
                      </a:lnTo>
                      <a:lnTo>
                        <a:pt x="42" y="48"/>
                      </a:lnTo>
                      <a:lnTo>
                        <a:pt x="40" y="48"/>
                      </a:lnTo>
                      <a:lnTo>
                        <a:pt x="40" y="48"/>
                      </a:lnTo>
                      <a:lnTo>
                        <a:pt x="38" y="48"/>
                      </a:lnTo>
                      <a:lnTo>
                        <a:pt x="38" y="48"/>
                      </a:lnTo>
                      <a:lnTo>
                        <a:pt x="38" y="50"/>
                      </a:lnTo>
                      <a:lnTo>
                        <a:pt x="38" y="50"/>
                      </a:lnTo>
                      <a:lnTo>
                        <a:pt x="38" y="50"/>
                      </a:lnTo>
                      <a:lnTo>
                        <a:pt x="36" y="50"/>
                      </a:lnTo>
                      <a:lnTo>
                        <a:pt x="36" y="50"/>
                      </a:lnTo>
                      <a:lnTo>
                        <a:pt x="36" y="50"/>
                      </a:lnTo>
                      <a:lnTo>
                        <a:pt x="35" y="50"/>
                      </a:lnTo>
                      <a:lnTo>
                        <a:pt x="35" y="48"/>
                      </a:lnTo>
                      <a:lnTo>
                        <a:pt x="35" y="48"/>
                      </a:lnTo>
                      <a:lnTo>
                        <a:pt x="33" y="48"/>
                      </a:lnTo>
                      <a:lnTo>
                        <a:pt x="33" y="48"/>
                      </a:lnTo>
                      <a:lnTo>
                        <a:pt x="33" y="48"/>
                      </a:lnTo>
                      <a:lnTo>
                        <a:pt x="33" y="48"/>
                      </a:lnTo>
                      <a:lnTo>
                        <a:pt x="33" y="46"/>
                      </a:lnTo>
                      <a:lnTo>
                        <a:pt x="31" y="46"/>
                      </a:lnTo>
                      <a:lnTo>
                        <a:pt x="31" y="46"/>
                      </a:lnTo>
                      <a:lnTo>
                        <a:pt x="29" y="46"/>
                      </a:lnTo>
                      <a:lnTo>
                        <a:pt x="29" y="46"/>
                      </a:lnTo>
                      <a:lnTo>
                        <a:pt x="29" y="46"/>
                      </a:lnTo>
                      <a:lnTo>
                        <a:pt x="27" y="46"/>
                      </a:lnTo>
                      <a:lnTo>
                        <a:pt x="27" y="46"/>
                      </a:lnTo>
                      <a:lnTo>
                        <a:pt x="27" y="46"/>
                      </a:lnTo>
                      <a:lnTo>
                        <a:pt x="27" y="46"/>
                      </a:lnTo>
                      <a:lnTo>
                        <a:pt x="25" y="46"/>
                      </a:lnTo>
                      <a:lnTo>
                        <a:pt x="25" y="46"/>
                      </a:lnTo>
                      <a:lnTo>
                        <a:pt x="23" y="46"/>
                      </a:lnTo>
                      <a:lnTo>
                        <a:pt x="23" y="46"/>
                      </a:lnTo>
                      <a:lnTo>
                        <a:pt x="23" y="46"/>
                      </a:lnTo>
                      <a:lnTo>
                        <a:pt x="21" y="46"/>
                      </a:lnTo>
                      <a:lnTo>
                        <a:pt x="21" y="46"/>
                      </a:lnTo>
                      <a:lnTo>
                        <a:pt x="21" y="46"/>
                      </a:lnTo>
                      <a:lnTo>
                        <a:pt x="19" y="46"/>
                      </a:lnTo>
                      <a:lnTo>
                        <a:pt x="19" y="46"/>
                      </a:lnTo>
                      <a:lnTo>
                        <a:pt x="17" y="46"/>
                      </a:lnTo>
                      <a:lnTo>
                        <a:pt x="17" y="46"/>
                      </a:lnTo>
                      <a:lnTo>
                        <a:pt x="17" y="46"/>
                      </a:lnTo>
                      <a:lnTo>
                        <a:pt x="15" y="46"/>
                      </a:lnTo>
                      <a:lnTo>
                        <a:pt x="15" y="46"/>
                      </a:lnTo>
                      <a:lnTo>
                        <a:pt x="15" y="46"/>
                      </a:lnTo>
                      <a:lnTo>
                        <a:pt x="13" y="46"/>
                      </a:lnTo>
                      <a:lnTo>
                        <a:pt x="13" y="46"/>
                      </a:lnTo>
                      <a:lnTo>
                        <a:pt x="13" y="44"/>
                      </a:lnTo>
                      <a:lnTo>
                        <a:pt x="12" y="44"/>
                      </a:lnTo>
                      <a:lnTo>
                        <a:pt x="12" y="44"/>
                      </a:lnTo>
                      <a:lnTo>
                        <a:pt x="12" y="44"/>
                      </a:lnTo>
                      <a:lnTo>
                        <a:pt x="10" y="44"/>
                      </a:lnTo>
                      <a:lnTo>
                        <a:pt x="10" y="44"/>
                      </a:lnTo>
                      <a:lnTo>
                        <a:pt x="10" y="46"/>
                      </a:lnTo>
                      <a:lnTo>
                        <a:pt x="10" y="46"/>
                      </a:lnTo>
                      <a:lnTo>
                        <a:pt x="10" y="44"/>
                      </a:lnTo>
                      <a:lnTo>
                        <a:pt x="8" y="44"/>
                      </a:lnTo>
                      <a:lnTo>
                        <a:pt x="8" y="44"/>
                      </a:lnTo>
                      <a:lnTo>
                        <a:pt x="6" y="44"/>
                      </a:lnTo>
                      <a:lnTo>
                        <a:pt x="6" y="44"/>
                      </a:lnTo>
                      <a:lnTo>
                        <a:pt x="6" y="44"/>
                      </a:lnTo>
                      <a:lnTo>
                        <a:pt x="4" y="44"/>
                      </a:lnTo>
                      <a:lnTo>
                        <a:pt x="4" y="44"/>
                      </a:lnTo>
                      <a:lnTo>
                        <a:pt x="2" y="44"/>
                      </a:lnTo>
                      <a:lnTo>
                        <a:pt x="2" y="46"/>
                      </a:lnTo>
                      <a:lnTo>
                        <a:pt x="2" y="46"/>
                      </a:lnTo>
                      <a:lnTo>
                        <a:pt x="2" y="46"/>
                      </a:lnTo>
                      <a:lnTo>
                        <a:pt x="0" y="46"/>
                      </a:lnTo>
                      <a:lnTo>
                        <a:pt x="0" y="46"/>
                      </a:lnTo>
                      <a:lnTo>
                        <a:pt x="0" y="44"/>
                      </a:lnTo>
                      <a:lnTo>
                        <a:pt x="0" y="44"/>
                      </a:lnTo>
                      <a:lnTo>
                        <a:pt x="0" y="42"/>
                      </a:lnTo>
                      <a:lnTo>
                        <a:pt x="0" y="42"/>
                      </a:lnTo>
                      <a:lnTo>
                        <a:pt x="0" y="42"/>
                      </a:lnTo>
                      <a:lnTo>
                        <a:pt x="0" y="40"/>
                      </a:lnTo>
                      <a:lnTo>
                        <a:pt x="0" y="40"/>
                      </a:lnTo>
                      <a:lnTo>
                        <a:pt x="0" y="38"/>
                      </a:lnTo>
                      <a:lnTo>
                        <a:pt x="0" y="38"/>
                      </a:lnTo>
                      <a:lnTo>
                        <a:pt x="0" y="36"/>
                      </a:lnTo>
                      <a:lnTo>
                        <a:pt x="0" y="36"/>
                      </a:lnTo>
                      <a:lnTo>
                        <a:pt x="0" y="34"/>
                      </a:lnTo>
                      <a:lnTo>
                        <a:pt x="0" y="34"/>
                      </a:lnTo>
                      <a:lnTo>
                        <a:pt x="0" y="34"/>
                      </a:lnTo>
                      <a:lnTo>
                        <a:pt x="0" y="32"/>
                      </a:lnTo>
                      <a:lnTo>
                        <a:pt x="0" y="32"/>
                      </a:lnTo>
                      <a:lnTo>
                        <a:pt x="0" y="30"/>
                      </a:lnTo>
                      <a:lnTo>
                        <a:pt x="0" y="30"/>
                      </a:lnTo>
                      <a:lnTo>
                        <a:pt x="0" y="29"/>
                      </a:lnTo>
                      <a:lnTo>
                        <a:pt x="0" y="29"/>
                      </a:lnTo>
                      <a:lnTo>
                        <a:pt x="0" y="27"/>
                      </a:lnTo>
                      <a:lnTo>
                        <a:pt x="0" y="27"/>
                      </a:lnTo>
                      <a:lnTo>
                        <a:pt x="0" y="27"/>
                      </a:lnTo>
                      <a:lnTo>
                        <a:pt x="0" y="25"/>
                      </a:lnTo>
                      <a:lnTo>
                        <a:pt x="0" y="25"/>
                      </a:lnTo>
                      <a:lnTo>
                        <a:pt x="0" y="23"/>
                      </a:lnTo>
                      <a:lnTo>
                        <a:pt x="0" y="23"/>
                      </a:lnTo>
                      <a:lnTo>
                        <a:pt x="0" y="21"/>
                      </a:lnTo>
                      <a:lnTo>
                        <a:pt x="0" y="21"/>
                      </a:lnTo>
                      <a:lnTo>
                        <a:pt x="0" y="19"/>
                      </a:lnTo>
                      <a:lnTo>
                        <a:pt x="0" y="19"/>
                      </a:lnTo>
                      <a:lnTo>
                        <a:pt x="0" y="17"/>
                      </a:lnTo>
                      <a:lnTo>
                        <a:pt x="0" y="17"/>
                      </a:lnTo>
                      <a:lnTo>
                        <a:pt x="0" y="17"/>
                      </a:lnTo>
                      <a:lnTo>
                        <a:pt x="0" y="15"/>
                      </a:lnTo>
                      <a:lnTo>
                        <a:pt x="0" y="15"/>
                      </a:lnTo>
                      <a:lnTo>
                        <a:pt x="0" y="13"/>
                      </a:lnTo>
                      <a:lnTo>
                        <a:pt x="0" y="13"/>
                      </a:lnTo>
                      <a:lnTo>
                        <a:pt x="0" y="11"/>
                      </a:lnTo>
                      <a:lnTo>
                        <a:pt x="0" y="11"/>
                      </a:lnTo>
                      <a:lnTo>
                        <a:pt x="0" y="9"/>
                      </a:lnTo>
                      <a:lnTo>
                        <a:pt x="0" y="9"/>
                      </a:lnTo>
                      <a:lnTo>
                        <a:pt x="0" y="9"/>
                      </a:lnTo>
                      <a:lnTo>
                        <a:pt x="0" y="7"/>
                      </a:lnTo>
                      <a:lnTo>
                        <a:pt x="0" y="7"/>
                      </a:lnTo>
                      <a:lnTo>
                        <a:pt x="0" y="6"/>
                      </a:lnTo>
                      <a:lnTo>
                        <a:pt x="0" y="6"/>
                      </a:lnTo>
                      <a:lnTo>
                        <a:pt x="0" y="4"/>
                      </a:lnTo>
                      <a:lnTo>
                        <a:pt x="0" y="4"/>
                      </a:lnTo>
                      <a:lnTo>
                        <a:pt x="0" y="2"/>
                      </a:lnTo>
                      <a:lnTo>
                        <a:pt x="0" y="2"/>
                      </a:lnTo>
                      <a:lnTo>
                        <a:pt x="0" y="2"/>
                      </a:lnTo>
                      <a:lnTo>
                        <a:pt x="0" y="0"/>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7" name="Freeform 2150">
                  <a:extLst>
                    <a:ext uri="{FF2B5EF4-FFF2-40B4-BE49-F238E27FC236}">
                      <a16:creationId xmlns:a16="http://schemas.microsoft.com/office/drawing/2014/main" id="{3837ABC5-D4DA-4000-9AC9-249911D06184}"/>
                    </a:ext>
                  </a:extLst>
                </p:cNvPr>
                <p:cNvSpPr>
                  <a:spLocks/>
                </p:cNvSpPr>
                <p:nvPr/>
              </p:nvSpPr>
              <p:spPr bwMode="auto">
                <a:xfrm>
                  <a:off x="12893816" y="5334001"/>
                  <a:ext cx="549275" cy="996950"/>
                </a:xfrm>
                <a:custGeom>
                  <a:avLst/>
                  <a:gdLst>
                    <a:gd name="T0" fmla="*/ 344 w 346"/>
                    <a:gd name="T1" fmla="*/ 107 h 628"/>
                    <a:gd name="T2" fmla="*/ 320 w 346"/>
                    <a:gd name="T3" fmla="*/ 124 h 628"/>
                    <a:gd name="T4" fmla="*/ 302 w 346"/>
                    <a:gd name="T5" fmla="*/ 143 h 628"/>
                    <a:gd name="T6" fmla="*/ 281 w 346"/>
                    <a:gd name="T7" fmla="*/ 168 h 628"/>
                    <a:gd name="T8" fmla="*/ 270 w 346"/>
                    <a:gd name="T9" fmla="*/ 199 h 628"/>
                    <a:gd name="T10" fmla="*/ 266 w 346"/>
                    <a:gd name="T11" fmla="*/ 231 h 628"/>
                    <a:gd name="T12" fmla="*/ 268 w 346"/>
                    <a:gd name="T13" fmla="*/ 264 h 628"/>
                    <a:gd name="T14" fmla="*/ 281 w 346"/>
                    <a:gd name="T15" fmla="*/ 287 h 628"/>
                    <a:gd name="T16" fmla="*/ 291 w 346"/>
                    <a:gd name="T17" fmla="*/ 316 h 628"/>
                    <a:gd name="T18" fmla="*/ 270 w 346"/>
                    <a:gd name="T19" fmla="*/ 341 h 628"/>
                    <a:gd name="T20" fmla="*/ 235 w 346"/>
                    <a:gd name="T21" fmla="*/ 350 h 628"/>
                    <a:gd name="T22" fmla="*/ 205 w 346"/>
                    <a:gd name="T23" fmla="*/ 356 h 628"/>
                    <a:gd name="T24" fmla="*/ 193 w 346"/>
                    <a:gd name="T25" fmla="*/ 381 h 628"/>
                    <a:gd name="T26" fmla="*/ 182 w 346"/>
                    <a:gd name="T27" fmla="*/ 396 h 628"/>
                    <a:gd name="T28" fmla="*/ 147 w 346"/>
                    <a:gd name="T29" fmla="*/ 389 h 628"/>
                    <a:gd name="T30" fmla="*/ 157 w 346"/>
                    <a:gd name="T31" fmla="*/ 419 h 628"/>
                    <a:gd name="T32" fmla="*/ 172 w 346"/>
                    <a:gd name="T33" fmla="*/ 417 h 628"/>
                    <a:gd name="T34" fmla="*/ 155 w 346"/>
                    <a:gd name="T35" fmla="*/ 425 h 628"/>
                    <a:gd name="T36" fmla="*/ 149 w 346"/>
                    <a:gd name="T37" fmla="*/ 440 h 628"/>
                    <a:gd name="T38" fmla="*/ 140 w 346"/>
                    <a:gd name="T39" fmla="*/ 467 h 628"/>
                    <a:gd name="T40" fmla="*/ 122 w 346"/>
                    <a:gd name="T41" fmla="*/ 481 h 628"/>
                    <a:gd name="T42" fmla="*/ 107 w 346"/>
                    <a:gd name="T43" fmla="*/ 507 h 628"/>
                    <a:gd name="T44" fmla="*/ 136 w 346"/>
                    <a:gd name="T45" fmla="*/ 521 h 628"/>
                    <a:gd name="T46" fmla="*/ 124 w 346"/>
                    <a:gd name="T47" fmla="*/ 546 h 628"/>
                    <a:gd name="T48" fmla="*/ 103 w 346"/>
                    <a:gd name="T49" fmla="*/ 572 h 628"/>
                    <a:gd name="T50" fmla="*/ 78 w 346"/>
                    <a:gd name="T51" fmla="*/ 594 h 628"/>
                    <a:gd name="T52" fmla="*/ 90 w 346"/>
                    <a:gd name="T53" fmla="*/ 624 h 628"/>
                    <a:gd name="T54" fmla="*/ 59 w 346"/>
                    <a:gd name="T55" fmla="*/ 620 h 628"/>
                    <a:gd name="T56" fmla="*/ 23 w 346"/>
                    <a:gd name="T57" fmla="*/ 613 h 628"/>
                    <a:gd name="T58" fmla="*/ 11 w 346"/>
                    <a:gd name="T59" fmla="*/ 592 h 628"/>
                    <a:gd name="T60" fmla="*/ 0 w 346"/>
                    <a:gd name="T61" fmla="*/ 569 h 628"/>
                    <a:gd name="T62" fmla="*/ 17 w 346"/>
                    <a:gd name="T63" fmla="*/ 548 h 628"/>
                    <a:gd name="T64" fmla="*/ 27 w 346"/>
                    <a:gd name="T65" fmla="*/ 521 h 628"/>
                    <a:gd name="T66" fmla="*/ 32 w 346"/>
                    <a:gd name="T67" fmla="*/ 498 h 628"/>
                    <a:gd name="T68" fmla="*/ 31 w 346"/>
                    <a:gd name="T69" fmla="*/ 475 h 628"/>
                    <a:gd name="T70" fmla="*/ 36 w 346"/>
                    <a:gd name="T71" fmla="*/ 463 h 628"/>
                    <a:gd name="T72" fmla="*/ 31 w 346"/>
                    <a:gd name="T73" fmla="*/ 440 h 628"/>
                    <a:gd name="T74" fmla="*/ 32 w 346"/>
                    <a:gd name="T75" fmla="*/ 413 h 628"/>
                    <a:gd name="T76" fmla="*/ 32 w 346"/>
                    <a:gd name="T77" fmla="*/ 381 h 628"/>
                    <a:gd name="T78" fmla="*/ 38 w 346"/>
                    <a:gd name="T79" fmla="*/ 356 h 628"/>
                    <a:gd name="T80" fmla="*/ 42 w 346"/>
                    <a:gd name="T81" fmla="*/ 327 h 628"/>
                    <a:gd name="T82" fmla="*/ 50 w 346"/>
                    <a:gd name="T83" fmla="*/ 300 h 628"/>
                    <a:gd name="T84" fmla="*/ 54 w 346"/>
                    <a:gd name="T85" fmla="*/ 276 h 628"/>
                    <a:gd name="T86" fmla="*/ 65 w 346"/>
                    <a:gd name="T87" fmla="*/ 247 h 628"/>
                    <a:gd name="T88" fmla="*/ 59 w 346"/>
                    <a:gd name="T89" fmla="*/ 218 h 628"/>
                    <a:gd name="T90" fmla="*/ 55 w 346"/>
                    <a:gd name="T91" fmla="*/ 191 h 628"/>
                    <a:gd name="T92" fmla="*/ 63 w 346"/>
                    <a:gd name="T93" fmla="*/ 161 h 628"/>
                    <a:gd name="T94" fmla="*/ 73 w 346"/>
                    <a:gd name="T95" fmla="*/ 130 h 628"/>
                    <a:gd name="T96" fmla="*/ 92 w 346"/>
                    <a:gd name="T97" fmla="*/ 103 h 628"/>
                    <a:gd name="T98" fmla="*/ 88 w 346"/>
                    <a:gd name="T99" fmla="*/ 69 h 628"/>
                    <a:gd name="T100" fmla="*/ 105 w 346"/>
                    <a:gd name="T101" fmla="*/ 48 h 628"/>
                    <a:gd name="T102" fmla="*/ 113 w 346"/>
                    <a:gd name="T103" fmla="*/ 15 h 628"/>
                    <a:gd name="T104" fmla="*/ 136 w 346"/>
                    <a:gd name="T105" fmla="*/ 5 h 628"/>
                    <a:gd name="T106" fmla="*/ 161 w 346"/>
                    <a:gd name="T107" fmla="*/ 19 h 628"/>
                    <a:gd name="T108" fmla="*/ 187 w 346"/>
                    <a:gd name="T109" fmla="*/ 7 h 628"/>
                    <a:gd name="T110" fmla="*/ 210 w 346"/>
                    <a:gd name="T111" fmla="*/ 32 h 628"/>
                    <a:gd name="T112" fmla="*/ 237 w 346"/>
                    <a:gd name="T113" fmla="*/ 48 h 628"/>
                    <a:gd name="T114" fmla="*/ 266 w 346"/>
                    <a:gd name="T115" fmla="*/ 65 h 628"/>
                    <a:gd name="T116" fmla="*/ 270 w 346"/>
                    <a:gd name="T117" fmla="*/ 88 h 628"/>
                    <a:gd name="T118" fmla="*/ 268 w 346"/>
                    <a:gd name="T119" fmla="*/ 111 h 628"/>
                    <a:gd name="T120" fmla="*/ 300 w 346"/>
                    <a:gd name="T121" fmla="*/ 117 h 628"/>
                    <a:gd name="T122" fmla="*/ 323 w 346"/>
                    <a:gd name="T123" fmla="*/ 101 h 628"/>
                    <a:gd name="T124" fmla="*/ 337 w 346"/>
                    <a:gd name="T125" fmla="*/ 7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628">
                      <a:moveTo>
                        <a:pt x="339" y="76"/>
                      </a:moveTo>
                      <a:lnTo>
                        <a:pt x="339" y="76"/>
                      </a:lnTo>
                      <a:lnTo>
                        <a:pt x="339" y="76"/>
                      </a:lnTo>
                      <a:lnTo>
                        <a:pt x="339" y="76"/>
                      </a:lnTo>
                      <a:lnTo>
                        <a:pt x="341" y="76"/>
                      </a:lnTo>
                      <a:lnTo>
                        <a:pt x="341" y="76"/>
                      </a:lnTo>
                      <a:lnTo>
                        <a:pt x="341" y="78"/>
                      </a:lnTo>
                      <a:lnTo>
                        <a:pt x="341" y="78"/>
                      </a:lnTo>
                      <a:lnTo>
                        <a:pt x="342" y="78"/>
                      </a:lnTo>
                      <a:lnTo>
                        <a:pt x="342" y="78"/>
                      </a:lnTo>
                      <a:lnTo>
                        <a:pt x="342" y="80"/>
                      </a:lnTo>
                      <a:lnTo>
                        <a:pt x="342" y="80"/>
                      </a:lnTo>
                      <a:lnTo>
                        <a:pt x="342" y="80"/>
                      </a:lnTo>
                      <a:lnTo>
                        <a:pt x="342" y="82"/>
                      </a:lnTo>
                      <a:lnTo>
                        <a:pt x="342" y="82"/>
                      </a:lnTo>
                      <a:lnTo>
                        <a:pt x="342" y="84"/>
                      </a:lnTo>
                      <a:lnTo>
                        <a:pt x="342" y="84"/>
                      </a:lnTo>
                      <a:lnTo>
                        <a:pt x="342" y="84"/>
                      </a:lnTo>
                      <a:lnTo>
                        <a:pt x="342" y="86"/>
                      </a:lnTo>
                      <a:lnTo>
                        <a:pt x="344" y="86"/>
                      </a:lnTo>
                      <a:lnTo>
                        <a:pt x="344" y="86"/>
                      </a:lnTo>
                      <a:lnTo>
                        <a:pt x="344" y="86"/>
                      </a:lnTo>
                      <a:lnTo>
                        <a:pt x="344" y="88"/>
                      </a:lnTo>
                      <a:lnTo>
                        <a:pt x="344" y="88"/>
                      </a:lnTo>
                      <a:lnTo>
                        <a:pt x="344" y="88"/>
                      </a:lnTo>
                      <a:lnTo>
                        <a:pt x="344" y="90"/>
                      </a:lnTo>
                      <a:lnTo>
                        <a:pt x="346" y="90"/>
                      </a:lnTo>
                      <a:lnTo>
                        <a:pt x="346" y="90"/>
                      </a:lnTo>
                      <a:lnTo>
                        <a:pt x="346" y="90"/>
                      </a:lnTo>
                      <a:lnTo>
                        <a:pt x="346" y="92"/>
                      </a:lnTo>
                      <a:lnTo>
                        <a:pt x="346" y="92"/>
                      </a:lnTo>
                      <a:lnTo>
                        <a:pt x="346" y="92"/>
                      </a:lnTo>
                      <a:lnTo>
                        <a:pt x="346" y="92"/>
                      </a:lnTo>
                      <a:lnTo>
                        <a:pt x="346" y="94"/>
                      </a:lnTo>
                      <a:lnTo>
                        <a:pt x="346" y="94"/>
                      </a:lnTo>
                      <a:lnTo>
                        <a:pt x="344" y="94"/>
                      </a:lnTo>
                      <a:lnTo>
                        <a:pt x="344" y="94"/>
                      </a:lnTo>
                      <a:lnTo>
                        <a:pt x="344" y="94"/>
                      </a:lnTo>
                      <a:lnTo>
                        <a:pt x="344" y="95"/>
                      </a:lnTo>
                      <a:lnTo>
                        <a:pt x="344" y="95"/>
                      </a:lnTo>
                      <a:lnTo>
                        <a:pt x="344" y="97"/>
                      </a:lnTo>
                      <a:lnTo>
                        <a:pt x="344" y="97"/>
                      </a:lnTo>
                      <a:lnTo>
                        <a:pt x="344" y="97"/>
                      </a:lnTo>
                      <a:lnTo>
                        <a:pt x="344" y="97"/>
                      </a:lnTo>
                      <a:lnTo>
                        <a:pt x="344" y="99"/>
                      </a:lnTo>
                      <a:lnTo>
                        <a:pt x="344" y="99"/>
                      </a:lnTo>
                      <a:lnTo>
                        <a:pt x="344" y="99"/>
                      </a:lnTo>
                      <a:lnTo>
                        <a:pt x="344" y="101"/>
                      </a:lnTo>
                      <a:lnTo>
                        <a:pt x="344" y="101"/>
                      </a:lnTo>
                      <a:lnTo>
                        <a:pt x="344" y="101"/>
                      </a:lnTo>
                      <a:lnTo>
                        <a:pt x="344" y="101"/>
                      </a:lnTo>
                      <a:lnTo>
                        <a:pt x="344" y="103"/>
                      </a:lnTo>
                      <a:lnTo>
                        <a:pt x="346" y="103"/>
                      </a:lnTo>
                      <a:lnTo>
                        <a:pt x="346" y="103"/>
                      </a:lnTo>
                      <a:lnTo>
                        <a:pt x="346" y="105"/>
                      </a:lnTo>
                      <a:lnTo>
                        <a:pt x="344" y="105"/>
                      </a:lnTo>
                      <a:lnTo>
                        <a:pt x="344" y="105"/>
                      </a:lnTo>
                      <a:lnTo>
                        <a:pt x="344" y="107"/>
                      </a:lnTo>
                      <a:lnTo>
                        <a:pt x="344" y="107"/>
                      </a:lnTo>
                      <a:lnTo>
                        <a:pt x="344" y="107"/>
                      </a:lnTo>
                      <a:lnTo>
                        <a:pt x="344" y="107"/>
                      </a:lnTo>
                      <a:lnTo>
                        <a:pt x="344" y="109"/>
                      </a:lnTo>
                      <a:lnTo>
                        <a:pt x="344" y="109"/>
                      </a:lnTo>
                      <a:lnTo>
                        <a:pt x="342" y="109"/>
                      </a:lnTo>
                      <a:lnTo>
                        <a:pt x="342" y="109"/>
                      </a:lnTo>
                      <a:lnTo>
                        <a:pt x="342" y="109"/>
                      </a:lnTo>
                      <a:lnTo>
                        <a:pt x="341" y="109"/>
                      </a:lnTo>
                      <a:lnTo>
                        <a:pt x="341" y="109"/>
                      </a:lnTo>
                      <a:lnTo>
                        <a:pt x="341" y="111"/>
                      </a:lnTo>
                      <a:lnTo>
                        <a:pt x="341" y="111"/>
                      </a:lnTo>
                      <a:lnTo>
                        <a:pt x="341" y="111"/>
                      </a:lnTo>
                      <a:lnTo>
                        <a:pt x="339" y="111"/>
                      </a:lnTo>
                      <a:lnTo>
                        <a:pt x="339" y="113"/>
                      </a:lnTo>
                      <a:lnTo>
                        <a:pt x="339" y="113"/>
                      </a:lnTo>
                      <a:lnTo>
                        <a:pt x="339" y="113"/>
                      </a:lnTo>
                      <a:lnTo>
                        <a:pt x="337" y="113"/>
                      </a:lnTo>
                      <a:lnTo>
                        <a:pt x="337" y="113"/>
                      </a:lnTo>
                      <a:lnTo>
                        <a:pt x="337" y="113"/>
                      </a:lnTo>
                      <a:lnTo>
                        <a:pt x="337" y="115"/>
                      </a:lnTo>
                      <a:lnTo>
                        <a:pt x="335" y="115"/>
                      </a:lnTo>
                      <a:lnTo>
                        <a:pt x="335" y="115"/>
                      </a:lnTo>
                      <a:lnTo>
                        <a:pt x="335" y="115"/>
                      </a:lnTo>
                      <a:lnTo>
                        <a:pt x="335" y="115"/>
                      </a:lnTo>
                      <a:lnTo>
                        <a:pt x="335" y="117"/>
                      </a:lnTo>
                      <a:lnTo>
                        <a:pt x="333" y="117"/>
                      </a:lnTo>
                      <a:lnTo>
                        <a:pt x="333" y="115"/>
                      </a:lnTo>
                      <a:lnTo>
                        <a:pt x="333" y="115"/>
                      </a:lnTo>
                      <a:lnTo>
                        <a:pt x="333" y="115"/>
                      </a:lnTo>
                      <a:lnTo>
                        <a:pt x="333" y="117"/>
                      </a:lnTo>
                      <a:lnTo>
                        <a:pt x="333" y="117"/>
                      </a:lnTo>
                      <a:lnTo>
                        <a:pt x="331" y="117"/>
                      </a:lnTo>
                      <a:lnTo>
                        <a:pt x="331" y="117"/>
                      </a:lnTo>
                      <a:lnTo>
                        <a:pt x="331" y="117"/>
                      </a:lnTo>
                      <a:lnTo>
                        <a:pt x="329" y="117"/>
                      </a:lnTo>
                      <a:lnTo>
                        <a:pt x="329" y="117"/>
                      </a:lnTo>
                      <a:lnTo>
                        <a:pt x="329" y="117"/>
                      </a:lnTo>
                      <a:lnTo>
                        <a:pt x="329" y="117"/>
                      </a:lnTo>
                      <a:lnTo>
                        <a:pt x="329" y="117"/>
                      </a:lnTo>
                      <a:lnTo>
                        <a:pt x="329" y="118"/>
                      </a:lnTo>
                      <a:lnTo>
                        <a:pt x="327" y="118"/>
                      </a:lnTo>
                      <a:lnTo>
                        <a:pt x="327" y="118"/>
                      </a:lnTo>
                      <a:lnTo>
                        <a:pt x="327" y="118"/>
                      </a:lnTo>
                      <a:lnTo>
                        <a:pt x="327" y="117"/>
                      </a:lnTo>
                      <a:lnTo>
                        <a:pt x="325" y="117"/>
                      </a:lnTo>
                      <a:lnTo>
                        <a:pt x="325" y="118"/>
                      </a:lnTo>
                      <a:lnTo>
                        <a:pt x="325" y="118"/>
                      </a:lnTo>
                      <a:lnTo>
                        <a:pt x="325" y="118"/>
                      </a:lnTo>
                      <a:lnTo>
                        <a:pt x="323" y="118"/>
                      </a:lnTo>
                      <a:lnTo>
                        <a:pt x="323" y="120"/>
                      </a:lnTo>
                      <a:lnTo>
                        <a:pt x="323" y="120"/>
                      </a:lnTo>
                      <a:lnTo>
                        <a:pt x="323" y="122"/>
                      </a:lnTo>
                      <a:lnTo>
                        <a:pt x="323" y="122"/>
                      </a:lnTo>
                      <a:lnTo>
                        <a:pt x="323" y="122"/>
                      </a:lnTo>
                      <a:lnTo>
                        <a:pt x="323" y="122"/>
                      </a:lnTo>
                      <a:lnTo>
                        <a:pt x="321" y="122"/>
                      </a:lnTo>
                      <a:lnTo>
                        <a:pt x="321" y="124"/>
                      </a:lnTo>
                      <a:lnTo>
                        <a:pt x="321" y="124"/>
                      </a:lnTo>
                      <a:lnTo>
                        <a:pt x="320" y="124"/>
                      </a:lnTo>
                      <a:lnTo>
                        <a:pt x="320" y="124"/>
                      </a:lnTo>
                      <a:lnTo>
                        <a:pt x="320" y="124"/>
                      </a:lnTo>
                      <a:lnTo>
                        <a:pt x="320" y="124"/>
                      </a:lnTo>
                      <a:lnTo>
                        <a:pt x="318" y="124"/>
                      </a:lnTo>
                      <a:lnTo>
                        <a:pt x="318" y="124"/>
                      </a:lnTo>
                      <a:lnTo>
                        <a:pt x="318" y="124"/>
                      </a:lnTo>
                      <a:lnTo>
                        <a:pt x="318" y="124"/>
                      </a:lnTo>
                      <a:lnTo>
                        <a:pt x="318" y="126"/>
                      </a:lnTo>
                      <a:lnTo>
                        <a:pt x="316" y="126"/>
                      </a:lnTo>
                      <a:lnTo>
                        <a:pt x="316" y="126"/>
                      </a:lnTo>
                      <a:lnTo>
                        <a:pt x="316" y="128"/>
                      </a:lnTo>
                      <a:lnTo>
                        <a:pt x="316" y="128"/>
                      </a:lnTo>
                      <a:lnTo>
                        <a:pt x="316" y="128"/>
                      </a:lnTo>
                      <a:lnTo>
                        <a:pt x="314" y="128"/>
                      </a:lnTo>
                      <a:lnTo>
                        <a:pt x="314" y="128"/>
                      </a:lnTo>
                      <a:lnTo>
                        <a:pt x="314" y="130"/>
                      </a:lnTo>
                      <a:lnTo>
                        <a:pt x="314" y="130"/>
                      </a:lnTo>
                      <a:lnTo>
                        <a:pt x="314" y="130"/>
                      </a:lnTo>
                      <a:lnTo>
                        <a:pt x="312" y="130"/>
                      </a:lnTo>
                      <a:lnTo>
                        <a:pt x="312" y="130"/>
                      </a:lnTo>
                      <a:lnTo>
                        <a:pt x="312" y="130"/>
                      </a:lnTo>
                      <a:lnTo>
                        <a:pt x="312" y="130"/>
                      </a:lnTo>
                      <a:lnTo>
                        <a:pt x="312" y="130"/>
                      </a:lnTo>
                      <a:lnTo>
                        <a:pt x="312" y="132"/>
                      </a:lnTo>
                      <a:lnTo>
                        <a:pt x="310" y="132"/>
                      </a:lnTo>
                      <a:lnTo>
                        <a:pt x="310" y="132"/>
                      </a:lnTo>
                      <a:lnTo>
                        <a:pt x="310" y="132"/>
                      </a:lnTo>
                      <a:lnTo>
                        <a:pt x="310" y="132"/>
                      </a:lnTo>
                      <a:lnTo>
                        <a:pt x="310" y="132"/>
                      </a:lnTo>
                      <a:lnTo>
                        <a:pt x="310" y="134"/>
                      </a:lnTo>
                      <a:lnTo>
                        <a:pt x="312" y="134"/>
                      </a:lnTo>
                      <a:lnTo>
                        <a:pt x="312" y="134"/>
                      </a:lnTo>
                      <a:lnTo>
                        <a:pt x="312" y="136"/>
                      </a:lnTo>
                      <a:lnTo>
                        <a:pt x="310" y="136"/>
                      </a:lnTo>
                      <a:lnTo>
                        <a:pt x="310" y="134"/>
                      </a:lnTo>
                      <a:lnTo>
                        <a:pt x="310" y="134"/>
                      </a:lnTo>
                      <a:lnTo>
                        <a:pt x="308" y="134"/>
                      </a:lnTo>
                      <a:lnTo>
                        <a:pt x="308" y="134"/>
                      </a:lnTo>
                      <a:lnTo>
                        <a:pt x="308" y="134"/>
                      </a:lnTo>
                      <a:lnTo>
                        <a:pt x="306" y="134"/>
                      </a:lnTo>
                      <a:lnTo>
                        <a:pt x="306" y="136"/>
                      </a:lnTo>
                      <a:lnTo>
                        <a:pt x="308" y="136"/>
                      </a:lnTo>
                      <a:lnTo>
                        <a:pt x="308" y="136"/>
                      </a:lnTo>
                      <a:lnTo>
                        <a:pt x="306" y="136"/>
                      </a:lnTo>
                      <a:lnTo>
                        <a:pt x="306" y="138"/>
                      </a:lnTo>
                      <a:lnTo>
                        <a:pt x="306" y="138"/>
                      </a:lnTo>
                      <a:lnTo>
                        <a:pt x="306" y="138"/>
                      </a:lnTo>
                      <a:lnTo>
                        <a:pt x="306" y="138"/>
                      </a:lnTo>
                      <a:lnTo>
                        <a:pt x="306" y="140"/>
                      </a:lnTo>
                      <a:lnTo>
                        <a:pt x="306" y="140"/>
                      </a:lnTo>
                      <a:lnTo>
                        <a:pt x="304" y="140"/>
                      </a:lnTo>
                      <a:lnTo>
                        <a:pt x="304" y="140"/>
                      </a:lnTo>
                      <a:lnTo>
                        <a:pt x="304" y="141"/>
                      </a:lnTo>
                      <a:lnTo>
                        <a:pt x="302" y="141"/>
                      </a:lnTo>
                      <a:lnTo>
                        <a:pt x="302" y="141"/>
                      </a:lnTo>
                      <a:lnTo>
                        <a:pt x="302" y="141"/>
                      </a:lnTo>
                      <a:lnTo>
                        <a:pt x="302" y="141"/>
                      </a:lnTo>
                      <a:lnTo>
                        <a:pt x="302" y="141"/>
                      </a:lnTo>
                      <a:lnTo>
                        <a:pt x="302" y="143"/>
                      </a:lnTo>
                      <a:lnTo>
                        <a:pt x="300" y="143"/>
                      </a:lnTo>
                      <a:lnTo>
                        <a:pt x="300" y="143"/>
                      </a:lnTo>
                      <a:lnTo>
                        <a:pt x="300" y="143"/>
                      </a:lnTo>
                      <a:lnTo>
                        <a:pt x="300" y="145"/>
                      </a:lnTo>
                      <a:lnTo>
                        <a:pt x="300" y="145"/>
                      </a:lnTo>
                      <a:lnTo>
                        <a:pt x="300" y="145"/>
                      </a:lnTo>
                      <a:lnTo>
                        <a:pt x="300" y="147"/>
                      </a:lnTo>
                      <a:lnTo>
                        <a:pt x="298" y="147"/>
                      </a:lnTo>
                      <a:lnTo>
                        <a:pt x="298" y="147"/>
                      </a:lnTo>
                      <a:lnTo>
                        <a:pt x="298" y="147"/>
                      </a:lnTo>
                      <a:lnTo>
                        <a:pt x="298" y="149"/>
                      </a:lnTo>
                      <a:lnTo>
                        <a:pt x="298" y="149"/>
                      </a:lnTo>
                      <a:lnTo>
                        <a:pt x="297" y="149"/>
                      </a:lnTo>
                      <a:lnTo>
                        <a:pt x="297" y="149"/>
                      </a:lnTo>
                      <a:lnTo>
                        <a:pt x="297" y="149"/>
                      </a:lnTo>
                      <a:lnTo>
                        <a:pt x="297" y="149"/>
                      </a:lnTo>
                      <a:lnTo>
                        <a:pt x="295" y="149"/>
                      </a:lnTo>
                      <a:lnTo>
                        <a:pt x="295" y="149"/>
                      </a:lnTo>
                      <a:lnTo>
                        <a:pt x="295" y="151"/>
                      </a:lnTo>
                      <a:lnTo>
                        <a:pt x="295" y="151"/>
                      </a:lnTo>
                      <a:lnTo>
                        <a:pt x="295" y="151"/>
                      </a:lnTo>
                      <a:lnTo>
                        <a:pt x="295" y="153"/>
                      </a:lnTo>
                      <a:lnTo>
                        <a:pt x="295" y="153"/>
                      </a:lnTo>
                      <a:lnTo>
                        <a:pt x="295" y="155"/>
                      </a:lnTo>
                      <a:lnTo>
                        <a:pt x="293" y="155"/>
                      </a:lnTo>
                      <a:lnTo>
                        <a:pt x="293" y="155"/>
                      </a:lnTo>
                      <a:lnTo>
                        <a:pt x="293" y="155"/>
                      </a:lnTo>
                      <a:lnTo>
                        <a:pt x="291" y="155"/>
                      </a:lnTo>
                      <a:lnTo>
                        <a:pt x="291" y="157"/>
                      </a:lnTo>
                      <a:lnTo>
                        <a:pt x="291" y="157"/>
                      </a:lnTo>
                      <a:lnTo>
                        <a:pt x="291" y="157"/>
                      </a:lnTo>
                      <a:lnTo>
                        <a:pt x="291" y="157"/>
                      </a:lnTo>
                      <a:lnTo>
                        <a:pt x="291" y="157"/>
                      </a:lnTo>
                      <a:lnTo>
                        <a:pt x="291" y="159"/>
                      </a:lnTo>
                      <a:lnTo>
                        <a:pt x="289" y="159"/>
                      </a:lnTo>
                      <a:lnTo>
                        <a:pt x="289" y="159"/>
                      </a:lnTo>
                      <a:lnTo>
                        <a:pt x="289" y="159"/>
                      </a:lnTo>
                      <a:lnTo>
                        <a:pt x="289" y="161"/>
                      </a:lnTo>
                      <a:lnTo>
                        <a:pt x="287" y="161"/>
                      </a:lnTo>
                      <a:lnTo>
                        <a:pt x="287" y="161"/>
                      </a:lnTo>
                      <a:lnTo>
                        <a:pt x="287" y="161"/>
                      </a:lnTo>
                      <a:lnTo>
                        <a:pt x="287" y="163"/>
                      </a:lnTo>
                      <a:lnTo>
                        <a:pt x="287" y="163"/>
                      </a:lnTo>
                      <a:lnTo>
                        <a:pt x="287" y="163"/>
                      </a:lnTo>
                      <a:lnTo>
                        <a:pt x="285" y="163"/>
                      </a:lnTo>
                      <a:lnTo>
                        <a:pt x="285" y="164"/>
                      </a:lnTo>
                      <a:lnTo>
                        <a:pt x="285" y="164"/>
                      </a:lnTo>
                      <a:lnTo>
                        <a:pt x="285" y="164"/>
                      </a:lnTo>
                      <a:lnTo>
                        <a:pt x="283" y="164"/>
                      </a:lnTo>
                      <a:lnTo>
                        <a:pt x="283" y="164"/>
                      </a:lnTo>
                      <a:lnTo>
                        <a:pt x="283" y="164"/>
                      </a:lnTo>
                      <a:lnTo>
                        <a:pt x="283" y="164"/>
                      </a:lnTo>
                      <a:lnTo>
                        <a:pt x="281" y="164"/>
                      </a:lnTo>
                      <a:lnTo>
                        <a:pt x="281" y="166"/>
                      </a:lnTo>
                      <a:lnTo>
                        <a:pt x="281" y="166"/>
                      </a:lnTo>
                      <a:lnTo>
                        <a:pt x="281" y="168"/>
                      </a:lnTo>
                      <a:lnTo>
                        <a:pt x="281" y="168"/>
                      </a:lnTo>
                      <a:lnTo>
                        <a:pt x="281" y="168"/>
                      </a:lnTo>
                      <a:lnTo>
                        <a:pt x="281" y="168"/>
                      </a:lnTo>
                      <a:lnTo>
                        <a:pt x="281" y="170"/>
                      </a:lnTo>
                      <a:lnTo>
                        <a:pt x="279" y="170"/>
                      </a:lnTo>
                      <a:lnTo>
                        <a:pt x="279" y="170"/>
                      </a:lnTo>
                      <a:lnTo>
                        <a:pt x="279" y="170"/>
                      </a:lnTo>
                      <a:lnTo>
                        <a:pt x="279" y="172"/>
                      </a:lnTo>
                      <a:lnTo>
                        <a:pt x="279" y="172"/>
                      </a:lnTo>
                      <a:lnTo>
                        <a:pt x="277" y="172"/>
                      </a:lnTo>
                      <a:lnTo>
                        <a:pt x="277" y="172"/>
                      </a:lnTo>
                      <a:lnTo>
                        <a:pt x="277" y="172"/>
                      </a:lnTo>
                      <a:lnTo>
                        <a:pt x="277" y="172"/>
                      </a:lnTo>
                      <a:lnTo>
                        <a:pt x="277" y="174"/>
                      </a:lnTo>
                      <a:lnTo>
                        <a:pt x="277" y="174"/>
                      </a:lnTo>
                      <a:lnTo>
                        <a:pt x="276" y="174"/>
                      </a:lnTo>
                      <a:lnTo>
                        <a:pt x="276" y="176"/>
                      </a:lnTo>
                      <a:lnTo>
                        <a:pt x="276" y="176"/>
                      </a:lnTo>
                      <a:lnTo>
                        <a:pt x="276" y="176"/>
                      </a:lnTo>
                      <a:lnTo>
                        <a:pt x="276" y="176"/>
                      </a:lnTo>
                      <a:lnTo>
                        <a:pt x="276" y="178"/>
                      </a:lnTo>
                      <a:lnTo>
                        <a:pt x="274" y="178"/>
                      </a:lnTo>
                      <a:lnTo>
                        <a:pt x="274" y="178"/>
                      </a:lnTo>
                      <a:lnTo>
                        <a:pt x="274" y="178"/>
                      </a:lnTo>
                      <a:lnTo>
                        <a:pt x="274" y="178"/>
                      </a:lnTo>
                      <a:lnTo>
                        <a:pt x="274" y="180"/>
                      </a:lnTo>
                      <a:lnTo>
                        <a:pt x="274" y="180"/>
                      </a:lnTo>
                      <a:lnTo>
                        <a:pt x="274" y="180"/>
                      </a:lnTo>
                      <a:lnTo>
                        <a:pt x="274" y="180"/>
                      </a:lnTo>
                      <a:lnTo>
                        <a:pt x="274" y="182"/>
                      </a:lnTo>
                      <a:lnTo>
                        <a:pt x="274" y="182"/>
                      </a:lnTo>
                      <a:lnTo>
                        <a:pt x="274" y="182"/>
                      </a:lnTo>
                      <a:lnTo>
                        <a:pt x="274" y="184"/>
                      </a:lnTo>
                      <a:lnTo>
                        <a:pt x="274" y="184"/>
                      </a:lnTo>
                      <a:lnTo>
                        <a:pt x="274" y="186"/>
                      </a:lnTo>
                      <a:lnTo>
                        <a:pt x="274" y="186"/>
                      </a:lnTo>
                      <a:lnTo>
                        <a:pt x="274" y="186"/>
                      </a:lnTo>
                      <a:lnTo>
                        <a:pt x="274" y="187"/>
                      </a:lnTo>
                      <a:lnTo>
                        <a:pt x="274" y="187"/>
                      </a:lnTo>
                      <a:lnTo>
                        <a:pt x="274" y="187"/>
                      </a:lnTo>
                      <a:lnTo>
                        <a:pt x="274" y="189"/>
                      </a:lnTo>
                      <a:lnTo>
                        <a:pt x="274" y="189"/>
                      </a:lnTo>
                      <a:lnTo>
                        <a:pt x="274" y="189"/>
                      </a:lnTo>
                      <a:lnTo>
                        <a:pt x="274" y="191"/>
                      </a:lnTo>
                      <a:lnTo>
                        <a:pt x="272" y="191"/>
                      </a:lnTo>
                      <a:lnTo>
                        <a:pt x="272" y="191"/>
                      </a:lnTo>
                      <a:lnTo>
                        <a:pt x="272" y="193"/>
                      </a:lnTo>
                      <a:lnTo>
                        <a:pt x="272" y="193"/>
                      </a:lnTo>
                      <a:lnTo>
                        <a:pt x="272" y="193"/>
                      </a:lnTo>
                      <a:lnTo>
                        <a:pt x="272" y="193"/>
                      </a:lnTo>
                      <a:lnTo>
                        <a:pt x="272" y="195"/>
                      </a:lnTo>
                      <a:lnTo>
                        <a:pt x="272" y="195"/>
                      </a:lnTo>
                      <a:lnTo>
                        <a:pt x="272" y="195"/>
                      </a:lnTo>
                      <a:lnTo>
                        <a:pt x="270" y="195"/>
                      </a:lnTo>
                      <a:lnTo>
                        <a:pt x="270" y="197"/>
                      </a:lnTo>
                      <a:lnTo>
                        <a:pt x="270" y="197"/>
                      </a:lnTo>
                      <a:lnTo>
                        <a:pt x="270" y="197"/>
                      </a:lnTo>
                      <a:lnTo>
                        <a:pt x="270" y="197"/>
                      </a:lnTo>
                      <a:lnTo>
                        <a:pt x="270" y="197"/>
                      </a:lnTo>
                      <a:lnTo>
                        <a:pt x="270" y="199"/>
                      </a:lnTo>
                      <a:lnTo>
                        <a:pt x="270" y="199"/>
                      </a:lnTo>
                      <a:lnTo>
                        <a:pt x="270" y="199"/>
                      </a:lnTo>
                      <a:lnTo>
                        <a:pt x="270" y="199"/>
                      </a:lnTo>
                      <a:lnTo>
                        <a:pt x="270" y="201"/>
                      </a:lnTo>
                      <a:lnTo>
                        <a:pt x="270" y="201"/>
                      </a:lnTo>
                      <a:lnTo>
                        <a:pt x="270" y="203"/>
                      </a:lnTo>
                      <a:lnTo>
                        <a:pt x="270" y="203"/>
                      </a:lnTo>
                      <a:lnTo>
                        <a:pt x="270" y="203"/>
                      </a:lnTo>
                      <a:lnTo>
                        <a:pt x="270" y="205"/>
                      </a:lnTo>
                      <a:lnTo>
                        <a:pt x="270" y="205"/>
                      </a:lnTo>
                      <a:lnTo>
                        <a:pt x="270" y="205"/>
                      </a:lnTo>
                      <a:lnTo>
                        <a:pt x="270" y="205"/>
                      </a:lnTo>
                      <a:lnTo>
                        <a:pt x="268" y="205"/>
                      </a:lnTo>
                      <a:lnTo>
                        <a:pt x="268" y="205"/>
                      </a:lnTo>
                      <a:lnTo>
                        <a:pt x="268" y="205"/>
                      </a:lnTo>
                      <a:lnTo>
                        <a:pt x="268" y="207"/>
                      </a:lnTo>
                      <a:lnTo>
                        <a:pt x="268" y="207"/>
                      </a:lnTo>
                      <a:lnTo>
                        <a:pt x="268" y="207"/>
                      </a:lnTo>
                      <a:lnTo>
                        <a:pt x="268" y="209"/>
                      </a:lnTo>
                      <a:lnTo>
                        <a:pt x="268" y="209"/>
                      </a:lnTo>
                      <a:lnTo>
                        <a:pt x="268" y="209"/>
                      </a:lnTo>
                      <a:lnTo>
                        <a:pt x="268" y="210"/>
                      </a:lnTo>
                      <a:lnTo>
                        <a:pt x="268" y="210"/>
                      </a:lnTo>
                      <a:lnTo>
                        <a:pt x="268" y="210"/>
                      </a:lnTo>
                      <a:lnTo>
                        <a:pt x="268" y="212"/>
                      </a:lnTo>
                      <a:lnTo>
                        <a:pt x="268" y="212"/>
                      </a:lnTo>
                      <a:lnTo>
                        <a:pt x="268" y="212"/>
                      </a:lnTo>
                      <a:lnTo>
                        <a:pt x="268" y="212"/>
                      </a:lnTo>
                      <a:lnTo>
                        <a:pt x="268" y="214"/>
                      </a:lnTo>
                      <a:lnTo>
                        <a:pt x="270" y="214"/>
                      </a:lnTo>
                      <a:lnTo>
                        <a:pt x="270" y="214"/>
                      </a:lnTo>
                      <a:lnTo>
                        <a:pt x="270" y="216"/>
                      </a:lnTo>
                      <a:lnTo>
                        <a:pt x="268" y="216"/>
                      </a:lnTo>
                      <a:lnTo>
                        <a:pt x="268" y="216"/>
                      </a:lnTo>
                      <a:lnTo>
                        <a:pt x="268" y="216"/>
                      </a:lnTo>
                      <a:lnTo>
                        <a:pt x="268" y="218"/>
                      </a:lnTo>
                      <a:lnTo>
                        <a:pt x="268" y="218"/>
                      </a:lnTo>
                      <a:lnTo>
                        <a:pt x="268" y="218"/>
                      </a:lnTo>
                      <a:lnTo>
                        <a:pt x="268" y="220"/>
                      </a:lnTo>
                      <a:lnTo>
                        <a:pt x="268" y="220"/>
                      </a:lnTo>
                      <a:lnTo>
                        <a:pt x="268" y="220"/>
                      </a:lnTo>
                      <a:lnTo>
                        <a:pt x="268" y="220"/>
                      </a:lnTo>
                      <a:lnTo>
                        <a:pt x="268" y="222"/>
                      </a:lnTo>
                      <a:lnTo>
                        <a:pt x="268" y="222"/>
                      </a:lnTo>
                      <a:lnTo>
                        <a:pt x="268" y="222"/>
                      </a:lnTo>
                      <a:lnTo>
                        <a:pt x="268" y="224"/>
                      </a:lnTo>
                      <a:lnTo>
                        <a:pt x="268" y="224"/>
                      </a:lnTo>
                      <a:lnTo>
                        <a:pt x="268" y="226"/>
                      </a:lnTo>
                      <a:lnTo>
                        <a:pt x="268" y="226"/>
                      </a:lnTo>
                      <a:lnTo>
                        <a:pt x="268" y="228"/>
                      </a:lnTo>
                      <a:lnTo>
                        <a:pt x="268" y="228"/>
                      </a:lnTo>
                      <a:lnTo>
                        <a:pt x="268" y="228"/>
                      </a:lnTo>
                      <a:lnTo>
                        <a:pt x="268" y="230"/>
                      </a:lnTo>
                      <a:lnTo>
                        <a:pt x="268" y="230"/>
                      </a:lnTo>
                      <a:lnTo>
                        <a:pt x="268" y="231"/>
                      </a:lnTo>
                      <a:lnTo>
                        <a:pt x="268" y="231"/>
                      </a:lnTo>
                      <a:lnTo>
                        <a:pt x="268" y="231"/>
                      </a:lnTo>
                      <a:lnTo>
                        <a:pt x="268" y="231"/>
                      </a:lnTo>
                      <a:lnTo>
                        <a:pt x="266" y="231"/>
                      </a:lnTo>
                      <a:lnTo>
                        <a:pt x="266" y="231"/>
                      </a:lnTo>
                      <a:lnTo>
                        <a:pt x="266" y="231"/>
                      </a:lnTo>
                      <a:lnTo>
                        <a:pt x="264" y="231"/>
                      </a:lnTo>
                      <a:lnTo>
                        <a:pt x="264" y="231"/>
                      </a:lnTo>
                      <a:lnTo>
                        <a:pt x="264" y="231"/>
                      </a:lnTo>
                      <a:lnTo>
                        <a:pt x="264" y="233"/>
                      </a:lnTo>
                      <a:lnTo>
                        <a:pt x="264" y="233"/>
                      </a:lnTo>
                      <a:lnTo>
                        <a:pt x="264" y="235"/>
                      </a:lnTo>
                      <a:lnTo>
                        <a:pt x="264" y="235"/>
                      </a:lnTo>
                      <a:lnTo>
                        <a:pt x="264" y="237"/>
                      </a:lnTo>
                      <a:lnTo>
                        <a:pt x="264" y="237"/>
                      </a:lnTo>
                      <a:lnTo>
                        <a:pt x="264" y="237"/>
                      </a:lnTo>
                      <a:lnTo>
                        <a:pt x="262" y="237"/>
                      </a:lnTo>
                      <a:lnTo>
                        <a:pt x="262" y="237"/>
                      </a:lnTo>
                      <a:lnTo>
                        <a:pt x="262" y="239"/>
                      </a:lnTo>
                      <a:lnTo>
                        <a:pt x="264" y="239"/>
                      </a:lnTo>
                      <a:lnTo>
                        <a:pt x="264" y="239"/>
                      </a:lnTo>
                      <a:lnTo>
                        <a:pt x="262" y="239"/>
                      </a:lnTo>
                      <a:lnTo>
                        <a:pt x="262" y="241"/>
                      </a:lnTo>
                      <a:lnTo>
                        <a:pt x="262" y="241"/>
                      </a:lnTo>
                      <a:lnTo>
                        <a:pt x="262" y="243"/>
                      </a:lnTo>
                      <a:lnTo>
                        <a:pt x="262" y="243"/>
                      </a:lnTo>
                      <a:lnTo>
                        <a:pt x="262" y="245"/>
                      </a:lnTo>
                      <a:lnTo>
                        <a:pt x="262" y="245"/>
                      </a:lnTo>
                      <a:lnTo>
                        <a:pt x="262" y="245"/>
                      </a:lnTo>
                      <a:lnTo>
                        <a:pt x="262" y="247"/>
                      </a:lnTo>
                      <a:lnTo>
                        <a:pt x="262" y="247"/>
                      </a:lnTo>
                      <a:lnTo>
                        <a:pt x="264" y="247"/>
                      </a:lnTo>
                      <a:lnTo>
                        <a:pt x="264" y="249"/>
                      </a:lnTo>
                      <a:lnTo>
                        <a:pt x="264" y="249"/>
                      </a:lnTo>
                      <a:lnTo>
                        <a:pt x="264" y="249"/>
                      </a:lnTo>
                      <a:lnTo>
                        <a:pt x="264" y="249"/>
                      </a:lnTo>
                      <a:lnTo>
                        <a:pt x="264" y="251"/>
                      </a:lnTo>
                      <a:lnTo>
                        <a:pt x="264" y="251"/>
                      </a:lnTo>
                      <a:lnTo>
                        <a:pt x="264" y="253"/>
                      </a:lnTo>
                      <a:lnTo>
                        <a:pt x="264" y="253"/>
                      </a:lnTo>
                      <a:lnTo>
                        <a:pt x="264" y="253"/>
                      </a:lnTo>
                      <a:lnTo>
                        <a:pt x="264" y="253"/>
                      </a:lnTo>
                      <a:lnTo>
                        <a:pt x="264" y="254"/>
                      </a:lnTo>
                      <a:lnTo>
                        <a:pt x="264" y="254"/>
                      </a:lnTo>
                      <a:lnTo>
                        <a:pt x="264" y="256"/>
                      </a:lnTo>
                      <a:lnTo>
                        <a:pt x="264" y="256"/>
                      </a:lnTo>
                      <a:lnTo>
                        <a:pt x="262" y="256"/>
                      </a:lnTo>
                      <a:lnTo>
                        <a:pt x="262" y="256"/>
                      </a:lnTo>
                      <a:lnTo>
                        <a:pt x="262" y="258"/>
                      </a:lnTo>
                      <a:lnTo>
                        <a:pt x="262" y="258"/>
                      </a:lnTo>
                      <a:lnTo>
                        <a:pt x="262" y="258"/>
                      </a:lnTo>
                      <a:lnTo>
                        <a:pt x="262" y="260"/>
                      </a:lnTo>
                      <a:lnTo>
                        <a:pt x="262" y="260"/>
                      </a:lnTo>
                      <a:lnTo>
                        <a:pt x="262" y="260"/>
                      </a:lnTo>
                      <a:lnTo>
                        <a:pt x="262" y="260"/>
                      </a:lnTo>
                      <a:lnTo>
                        <a:pt x="264" y="260"/>
                      </a:lnTo>
                      <a:lnTo>
                        <a:pt x="264" y="260"/>
                      </a:lnTo>
                      <a:lnTo>
                        <a:pt x="264" y="262"/>
                      </a:lnTo>
                      <a:lnTo>
                        <a:pt x="264" y="262"/>
                      </a:lnTo>
                      <a:lnTo>
                        <a:pt x="264" y="262"/>
                      </a:lnTo>
                      <a:lnTo>
                        <a:pt x="266" y="262"/>
                      </a:lnTo>
                      <a:lnTo>
                        <a:pt x="266" y="264"/>
                      </a:lnTo>
                      <a:lnTo>
                        <a:pt x="266" y="264"/>
                      </a:lnTo>
                      <a:lnTo>
                        <a:pt x="268" y="264"/>
                      </a:lnTo>
                      <a:lnTo>
                        <a:pt x="268" y="264"/>
                      </a:lnTo>
                      <a:lnTo>
                        <a:pt x="268" y="264"/>
                      </a:lnTo>
                      <a:lnTo>
                        <a:pt x="268" y="266"/>
                      </a:lnTo>
                      <a:lnTo>
                        <a:pt x="268" y="266"/>
                      </a:lnTo>
                      <a:lnTo>
                        <a:pt x="270" y="266"/>
                      </a:lnTo>
                      <a:lnTo>
                        <a:pt x="270" y="266"/>
                      </a:lnTo>
                      <a:lnTo>
                        <a:pt x="270" y="266"/>
                      </a:lnTo>
                      <a:lnTo>
                        <a:pt x="270" y="266"/>
                      </a:lnTo>
                      <a:lnTo>
                        <a:pt x="272" y="266"/>
                      </a:lnTo>
                      <a:lnTo>
                        <a:pt x="272" y="266"/>
                      </a:lnTo>
                      <a:lnTo>
                        <a:pt x="274" y="266"/>
                      </a:lnTo>
                      <a:lnTo>
                        <a:pt x="274" y="268"/>
                      </a:lnTo>
                      <a:lnTo>
                        <a:pt x="274" y="268"/>
                      </a:lnTo>
                      <a:lnTo>
                        <a:pt x="274" y="268"/>
                      </a:lnTo>
                      <a:lnTo>
                        <a:pt x="274" y="268"/>
                      </a:lnTo>
                      <a:lnTo>
                        <a:pt x="276" y="268"/>
                      </a:lnTo>
                      <a:lnTo>
                        <a:pt x="276" y="268"/>
                      </a:lnTo>
                      <a:lnTo>
                        <a:pt x="276" y="268"/>
                      </a:lnTo>
                      <a:lnTo>
                        <a:pt x="276" y="268"/>
                      </a:lnTo>
                      <a:lnTo>
                        <a:pt x="277" y="268"/>
                      </a:lnTo>
                      <a:lnTo>
                        <a:pt x="277" y="270"/>
                      </a:lnTo>
                      <a:lnTo>
                        <a:pt x="277" y="270"/>
                      </a:lnTo>
                      <a:lnTo>
                        <a:pt x="277" y="270"/>
                      </a:lnTo>
                      <a:lnTo>
                        <a:pt x="279" y="270"/>
                      </a:lnTo>
                      <a:lnTo>
                        <a:pt x="279" y="270"/>
                      </a:lnTo>
                      <a:lnTo>
                        <a:pt x="279" y="270"/>
                      </a:lnTo>
                      <a:lnTo>
                        <a:pt x="279" y="272"/>
                      </a:lnTo>
                      <a:lnTo>
                        <a:pt x="281" y="272"/>
                      </a:lnTo>
                      <a:lnTo>
                        <a:pt x="281" y="272"/>
                      </a:lnTo>
                      <a:lnTo>
                        <a:pt x="281" y="272"/>
                      </a:lnTo>
                      <a:lnTo>
                        <a:pt x="281" y="274"/>
                      </a:lnTo>
                      <a:lnTo>
                        <a:pt x="281" y="274"/>
                      </a:lnTo>
                      <a:lnTo>
                        <a:pt x="283" y="274"/>
                      </a:lnTo>
                      <a:lnTo>
                        <a:pt x="283" y="274"/>
                      </a:lnTo>
                      <a:lnTo>
                        <a:pt x="283" y="274"/>
                      </a:lnTo>
                      <a:lnTo>
                        <a:pt x="283" y="276"/>
                      </a:lnTo>
                      <a:lnTo>
                        <a:pt x="283" y="276"/>
                      </a:lnTo>
                      <a:lnTo>
                        <a:pt x="285" y="276"/>
                      </a:lnTo>
                      <a:lnTo>
                        <a:pt x="285" y="276"/>
                      </a:lnTo>
                      <a:lnTo>
                        <a:pt x="285" y="276"/>
                      </a:lnTo>
                      <a:lnTo>
                        <a:pt x="285" y="277"/>
                      </a:lnTo>
                      <a:lnTo>
                        <a:pt x="285" y="277"/>
                      </a:lnTo>
                      <a:lnTo>
                        <a:pt x="285" y="277"/>
                      </a:lnTo>
                      <a:lnTo>
                        <a:pt x="285" y="279"/>
                      </a:lnTo>
                      <a:lnTo>
                        <a:pt x="287" y="279"/>
                      </a:lnTo>
                      <a:lnTo>
                        <a:pt x="287" y="279"/>
                      </a:lnTo>
                      <a:lnTo>
                        <a:pt x="287" y="281"/>
                      </a:lnTo>
                      <a:lnTo>
                        <a:pt x="285" y="281"/>
                      </a:lnTo>
                      <a:lnTo>
                        <a:pt x="285" y="281"/>
                      </a:lnTo>
                      <a:lnTo>
                        <a:pt x="285" y="281"/>
                      </a:lnTo>
                      <a:lnTo>
                        <a:pt x="285" y="283"/>
                      </a:lnTo>
                      <a:lnTo>
                        <a:pt x="285" y="283"/>
                      </a:lnTo>
                      <a:lnTo>
                        <a:pt x="285" y="283"/>
                      </a:lnTo>
                      <a:lnTo>
                        <a:pt x="283" y="283"/>
                      </a:lnTo>
                      <a:lnTo>
                        <a:pt x="283" y="285"/>
                      </a:lnTo>
                      <a:lnTo>
                        <a:pt x="283" y="285"/>
                      </a:lnTo>
                      <a:lnTo>
                        <a:pt x="283" y="285"/>
                      </a:lnTo>
                      <a:lnTo>
                        <a:pt x="283" y="285"/>
                      </a:lnTo>
                      <a:lnTo>
                        <a:pt x="281" y="285"/>
                      </a:lnTo>
                      <a:lnTo>
                        <a:pt x="281" y="287"/>
                      </a:lnTo>
                      <a:lnTo>
                        <a:pt x="281" y="287"/>
                      </a:lnTo>
                      <a:lnTo>
                        <a:pt x="281" y="287"/>
                      </a:lnTo>
                      <a:lnTo>
                        <a:pt x="281" y="289"/>
                      </a:lnTo>
                      <a:lnTo>
                        <a:pt x="281" y="289"/>
                      </a:lnTo>
                      <a:lnTo>
                        <a:pt x="281" y="291"/>
                      </a:lnTo>
                      <a:lnTo>
                        <a:pt x="281" y="291"/>
                      </a:lnTo>
                      <a:lnTo>
                        <a:pt x="281" y="291"/>
                      </a:lnTo>
                      <a:lnTo>
                        <a:pt x="281" y="293"/>
                      </a:lnTo>
                      <a:lnTo>
                        <a:pt x="283" y="293"/>
                      </a:lnTo>
                      <a:lnTo>
                        <a:pt x="283" y="293"/>
                      </a:lnTo>
                      <a:lnTo>
                        <a:pt x="283" y="293"/>
                      </a:lnTo>
                      <a:lnTo>
                        <a:pt x="283" y="293"/>
                      </a:lnTo>
                      <a:lnTo>
                        <a:pt x="285" y="293"/>
                      </a:lnTo>
                      <a:lnTo>
                        <a:pt x="285" y="295"/>
                      </a:lnTo>
                      <a:lnTo>
                        <a:pt x="285" y="295"/>
                      </a:lnTo>
                      <a:lnTo>
                        <a:pt x="285" y="295"/>
                      </a:lnTo>
                      <a:lnTo>
                        <a:pt x="285" y="295"/>
                      </a:lnTo>
                      <a:lnTo>
                        <a:pt x="285" y="297"/>
                      </a:lnTo>
                      <a:lnTo>
                        <a:pt x="287" y="297"/>
                      </a:lnTo>
                      <a:lnTo>
                        <a:pt x="287" y="297"/>
                      </a:lnTo>
                      <a:lnTo>
                        <a:pt x="287" y="297"/>
                      </a:lnTo>
                      <a:lnTo>
                        <a:pt x="287" y="297"/>
                      </a:lnTo>
                      <a:lnTo>
                        <a:pt x="287" y="299"/>
                      </a:lnTo>
                      <a:lnTo>
                        <a:pt x="289" y="299"/>
                      </a:lnTo>
                      <a:lnTo>
                        <a:pt x="289" y="299"/>
                      </a:lnTo>
                      <a:lnTo>
                        <a:pt x="291" y="299"/>
                      </a:lnTo>
                      <a:lnTo>
                        <a:pt x="291" y="299"/>
                      </a:lnTo>
                      <a:lnTo>
                        <a:pt x="291" y="299"/>
                      </a:lnTo>
                      <a:lnTo>
                        <a:pt x="291" y="297"/>
                      </a:lnTo>
                      <a:lnTo>
                        <a:pt x="293" y="297"/>
                      </a:lnTo>
                      <a:lnTo>
                        <a:pt x="293" y="297"/>
                      </a:lnTo>
                      <a:lnTo>
                        <a:pt x="293" y="299"/>
                      </a:lnTo>
                      <a:lnTo>
                        <a:pt x="293" y="299"/>
                      </a:lnTo>
                      <a:lnTo>
                        <a:pt x="295" y="299"/>
                      </a:lnTo>
                      <a:lnTo>
                        <a:pt x="295" y="300"/>
                      </a:lnTo>
                      <a:lnTo>
                        <a:pt x="295" y="300"/>
                      </a:lnTo>
                      <a:lnTo>
                        <a:pt x="295" y="300"/>
                      </a:lnTo>
                      <a:lnTo>
                        <a:pt x="295" y="302"/>
                      </a:lnTo>
                      <a:lnTo>
                        <a:pt x="295" y="302"/>
                      </a:lnTo>
                      <a:lnTo>
                        <a:pt x="295" y="304"/>
                      </a:lnTo>
                      <a:lnTo>
                        <a:pt x="295" y="304"/>
                      </a:lnTo>
                      <a:lnTo>
                        <a:pt x="295" y="306"/>
                      </a:lnTo>
                      <a:lnTo>
                        <a:pt x="295" y="306"/>
                      </a:lnTo>
                      <a:lnTo>
                        <a:pt x="295" y="308"/>
                      </a:lnTo>
                      <a:lnTo>
                        <a:pt x="295" y="308"/>
                      </a:lnTo>
                      <a:lnTo>
                        <a:pt x="295" y="308"/>
                      </a:lnTo>
                      <a:lnTo>
                        <a:pt x="295" y="310"/>
                      </a:lnTo>
                      <a:lnTo>
                        <a:pt x="295" y="310"/>
                      </a:lnTo>
                      <a:lnTo>
                        <a:pt x="293" y="310"/>
                      </a:lnTo>
                      <a:lnTo>
                        <a:pt x="293" y="312"/>
                      </a:lnTo>
                      <a:lnTo>
                        <a:pt x="293" y="312"/>
                      </a:lnTo>
                      <a:lnTo>
                        <a:pt x="293" y="312"/>
                      </a:lnTo>
                      <a:lnTo>
                        <a:pt x="293" y="314"/>
                      </a:lnTo>
                      <a:lnTo>
                        <a:pt x="291" y="314"/>
                      </a:lnTo>
                      <a:lnTo>
                        <a:pt x="291" y="314"/>
                      </a:lnTo>
                      <a:lnTo>
                        <a:pt x="291" y="314"/>
                      </a:lnTo>
                      <a:lnTo>
                        <a:pt x="291" y="316"/>
                      </a:lnTo>
                      <a:lnTo>
                        <a:pt x="291" y="316"/>
                      </a:lnTo>
                      <a:lnTo>
                        <a:pt x="291" y="316"/>
                      </a:lnTo>
                      <a:lnTo>
                        <a:pt x="291" y="316"/>
                      </a:lnTo>
                      <a:lnTo>
                        <a:pt x="289" y="316"/>
                      </a:lnTo>
                      <a:lnTo>
                        <a:pt x="289" y="318"/>
                      </a:lnTo>
                      <a:lnTo>
                        <a:pt x="289" y="318"/>
                      </a:lnTo>
                      <a:lnTo>
                        <a:pt x="289" y="318"/>
                      </a:lnTo>
                      <a:lnTo>
                        <a:pt x="287" y="318"/>
                      </a:lnTo>
                      <a:lnTo>
                        <a:pt x="287" y="320"/>
                      </a:lnTo>
                      <a:lnTo>
                        <a:pt x="287" y="320"/>
                      </a:lnTo>
                      <a:lnTo>
                        <a:pt x="287" y="320"/>
                      </a:lnTo>
                      <a:lnTo>
                        <a:pt x="287" y="322"/>
                      </a:lnTo>
                      <a:lnTo>
                        <a:pt x="287" y="322"/>
                      </a:lnTo>
                      <a:lnTo>
                        <a:pt x="287" y="322"/>
                      </a:lnTo>
                      <a:lnTo>
                        <a:pt x="287" y="323"/>
                      </a:lnTo>
                      <a:lnTo>
                        <a:pt x="285" y="323"/>
                      </a:lnTo>
                      <a:lnTo>
                        <a:pt x="285" y="323"/>
                      </a:lnTo>
                      <a:lnTo>
                        <a:pt x="285" y="323"/>
                      </a:lnTo>
                      <a:lnTo>
                        <a:pt x="285" y="323"/>
                      </a:lnTo>
                      <a:lnTo>
                        <a:pt x="285" y="323"/>
                      </a:lnTo>
                      <a:lnTo>
                        <a:pt x="283" y="323"/>
                      </a:lnTo>
                      <a:lnTo>
                        <a:pt x="283" y="325"/>
                      </a:lnTo>
                      <a:lnTo>
                        <a:pt x="283" y="325"/>
                      </a:lnTo>
                      <a:lnTo>
                        <a:pt x="283" y="325"/>
                      </a:lnTo>
                      <a:lnTo>
                        <a:pt x="281" y="325"/>
                      </a:lnTo>
                      <a:lnTo>
                        <a:pt x="281" y="327"/>
                      </a:lnTo>
                      <a:lnTo>
                        <a:pt x="281" y="327"/>
                      </a:lnTo>
                      <a:lnTo>
                        <a:pt x="281" y="327"/>
                      </a:lnTo>
                      <a:lnTo>
                        <a:pt x="281" y="327"/>
                      </a:lnTo>
                      <a:lnTo>
                        <a:pt x="281" y="329"/>
                      </a:lnTo>
                      <a:lnTo>
                        <a:pt x="279" y="329"/>
                      </a:lnTo>
                      <a:lnTo>
                        <a:pt x="279" y="329"/>
                      </a:lnTo>
                      <a:lnTo>
                        <a:pt x="279" y="329"/>
                      </a:lnTo>
                      <a:lnTo>
                        <a:pt x="279" y="331"/>
                      </a:lnTo>
                      <a:lnTo>
                        <a:pt x="279" y="331"/>
                      </a:lnTo>
                      <a:lnTo>
                        <a:pt x="279" y="331"/>
                      </a:lnTo>
                      <a:lnTo>
                        <a:pt x="279" y="333"/>
                      </a:lnTo>
                      <a:lnTo>
                        <a:pt x="279" y="333"/>
                      </a:lnTo>
                      <a:lnTo>
                        <a:pt x="279" y="333"/>
                      </a:lnTo>
                      <a:lnTo>
                        <a:pt x="279" y="333"/>
                      </a:lnTo>
                      <a:lnTo>
                        <a:pt x="279" y="335"/>
                      </a:lnTo>
                      <a:lnTo>
                        <a:pt x="279" y="335"/>
                      </a:lnTo>
                      <a:lnTo>
                        <a:pt x="277" y="335"/>
                      </a:lnTo>
                      <a:lnTo>
                        <a:pt x="277" y="335"/>
                      </a:lnTo>
                      <a:lnTo>
                        <a:pt x="277" y="337"/>
                      </a:lnTo>
                      <a:lnTo>
                        <a:pt x="277" y="337"/>
                      </a:lnTo>
                      <a:lnTo>
                        <a:pt x="276" y="337"/>
                      </a:lnTo>
                      <a:lnTo>
                        <a:pt x="276" y="337"/>
                      </a:lnTo>
                      <a:lnTo>
                        <a:pt x="276" y="337"/>
                      </a:lnTo>
                      <a:lnTo>
                        <a:pt x="276" y="337"/>
                      </a:lnTo>
                      <a:lnTo>
                        <a:pt x="276" y="339"/>
                      </a:lnTo>
                      <a:lnTo>
                        <a:pt x="274" y="339"/>
                      </a:lnTo>
                      <a:lnTo>
                        <a:pt x="274" y="339"/>
                      </a:lnTo>
                      <a:lnTo>
                        <a:pt x="274" y="339"/>
                      </a:lnTo>
                      <a:lnTo>
                        <a:pt x="274" y="339"/>
                      </a:lnTo>
                      <a:lnTo>
                        <a:pt x="272" y="339"/>
                      </a:lnTo>
                      <a:lnTo>
                        <a:pt x="272" y="341"/>
                      </a:lnTo>
                      <a:lnTo>
                        <a:pt x="272" y="341"/>
                      </a:lnTo>
                      <a:lnTo>
                        <a:pt x="270" y="341"/>
                      </a:lnTo>
                      <a:lnTo>
                        <a:pt x="270" y="341"/>
                      </a:lnTo>
                      <a:lnTo>
                        <a:pt x="270" y="341"/>
                      </a:lnTo>
                      <a:lnTo>
                        <a:pt x="270" y="341"/>
                      </a:lnTo>
                      <a:lnTo>
                        <a:pt x="268" y="341"/>
                      </a:lnTo>
                      <a:lnTo>
                        <a:pt x="268" y="341"/>
                      </a:lnTo>
                      <a:lnTo>
                        <a:pt x="268" y="341"/>
                      </a:lnTo>
                      <a:lnTo>
                        <a:pt x="268" y="341"/>
                      </a:lnTo>
                      <a:lnTo>
                        <a:pt x="268" y="343"/>
                      </a:lnTo>
                      <a:lnTo>
                        <a:pt x="266" y="343"/>
                      </a:lnTo>
                      <a:lnTo>
                        <a:pt x="266" y="343"/>
                      </a:lnTo>
                      <a:lnTo>
                        <a:pt x="264" y="343"/>
                      </a:lnTo>
                      <a:lnTo>
                        <a:pt x="264" y="343"/>
                      </a:lnTo>
                      <a:lnTo>
                        <a:pt x="264" y="343"/>
                      </a:lnTo>
                      <a:lnTo>
                        <a:pt x="264" y="343"/>
                      </a:lnTo>
                      <a:lnTo>
                        <a:pt x="262" y="343"/>
                      </a:lnTo>
                      <a:lnTo>
                        <a:pt x="262" y="343"/>
                      </a:lnTo>
                      <a:lnTo>
                        <a:pt x="262" y="345"/>
                      </a:lnTo>
                      <a:lnTo>
                        <a:pt x="260" y="345"/>
                      </a:lnTo>
                      <a:lnTo>
                        <a:pt x="260" y="345"/>
                      </a:lnTo>
                      <a:lnTo>
                        <a:pt x="260" y="345"/>
                      </a:lnTo>
                      <a:lnTo>
                        <a:pt x="258" y="345"/>
                      </a:lnTo>
                      <a:lnTo>
                        <a:pt x="258" y="345"/>
                      </a:lnTo>
                      <a:lnTo>
                        <a:pt x="258" y="345"/>
                      </a:lnTo>
                      <a:lnTo>
                        <a:pt x="258" y="345"/>
                      </a:lnTo>
                      <a:lnTo>
                        <a:pt x="256" y="345"/>
                      </a:lnTo>
                      <a:lnTo>
                        <a:pt x="256" y="345"/>
                      </a:lnTo>
                      <a:lnTo>
                        <a:pt x="256" y="346"/>
                      </a:lnTo>
                      <a:lnTo>
                        <a:pt x="254" y="346"/>
                      </a:lnTo>
                      <a:lnTo>
                        <a:pt x="254" y="346"/>
                      </a:lnTo>
                      <a:lnTo>
                        <a:pt x="254" y="346"/>
                      </a:lnTo>
                      <a:lnTo>
                        <a:pt x="254" y="346"/>
                      </a:lnTo>
                      <a:lnTo>
                        <a:pt x="253" y="346"/>
                      </a:lnTo>
                      <a:lnTo>
                        <a:pt x="253" y="346"/>
                      </a:lnTo>
                      <a:lnTo>
                        <a:pt x="253" y="346"/>
                      </a:lnTo>
                      <a:lnTo>
                        <a:pt x="251" y="346"/>
                      </a:lnTo>
                      <a:lnTo>
                        <a:pt x="251" y="346"/>
                      </a:lnTo>
                      <a:lnTo>
                        <a:pt x="251" y="348"/>
                      </a:lnTo>
                      <a:lnTo>
                        <a:pt x="249" y="348"/>
                      </a:lnTo>
                      <a:lnTo>
                        <a:pt x="249" y="348"/>
                      </a:lnTo>
                      <a:lnTo>
                        <a:pt x="249" y="348"/>
                      </a:lnTo>
                      <a:lnTo>
                        <a:pt x="247" y="348"/>
                      </a:lnTo>
                      <a:lnTo>
                        <a:pt x="247" y="348"/>
                      </a:lnTo>
                      <a:lnTo>
                        <a:pt x="247" y="348"/>
                      </a:lnTo>
                      <a:lnTo>
                        <a:pt x="247" y="348"/>
                      </a:lnTo>
                      <a:lnTo>
                        <a:pt x="245" y="348"/>
                      </a:lnTo>
                      <a:lnTo>
                        <a:pt x="245" y="348"/>
                      </a:lnTo>
                      <a:lnTo>
                        <a:pt x="243" y="348"/>
                      </a:lnTo>
                      <a:lnTo>
                        <a:pt x="243" y="348"/>
                      </a:lnTo>
                      <a:lnTo>
                        <a:pt x="243" y="348"/>
                      </a:lnTo>
                      <a:lnTo>
                        <a:pt x="243" y="348"/>
                      </a:lnTo>
                      <a:lnTo>
                        <a:pt x="241" y="348"/>
                      </a:lnTo>
                      <a:lnTo>
                        <a:pt x="241" y="348"/>
                      </a:lnTo>
                      <a:lnTo>
                        <a:pt x="241" y="348"/>
                      </a:lnTo>
                      <a:lnTo>
                        <a:pt x="241" y="350"/>
                      </a:lnTo>
                      <a:lnTo>
                        <a:pt x="239" y="350"/>
                      </a:lnTo>
                      <a:lnTo>
                        <a:pt x="239" y="350"/>
                      </a:lnTo>
                      <a:lnTo>
                        <a:pt x="237" y="350"/>
                      </a:lnTo>
                      <a:lnTo>
                        <a:pt x="237" y="350"/>
                      </a:lnTo>
                      <a:lnTo>
                        <a:pt x="237" y="350"/>
                      </a:lnTo>
                      <a:lnTo>
                        <a:pt x="235" y="350"/>
                      </a:lnTo>
                      <a:lnTo>
                        <a:pt x="235" y="350"/>
                      </a:lnTo>
                      <a:lnTo>
                        <a:pt x="233" y="350"/>
                      </a:lnTo>
                      <a:lnTo>
                        <a:pt x="233" y="350"/>
                      </a:lnTo>
                      <a:lnTo>
                        <a:pt x="233" y="350"/>
                      </a:lnTo>
                      <a:lnTo>
                        <a:pt x="233" y="350"/>
                      </a:lnTo>
                      <a:lnTo>
                        <a:pt x="231" y="350"/>
                      </a:lnTo>
                      <a:lnTo>
                        <a:pt x="231" y="350"/>
                      </a:lnTo>
                      <a:lnTo>
                        <a:pt x="231" y="350"/>
                      </a:lnTo>
                      <a:lnTo>
                        <a:pt x="230" y="350"/>
                      </a:lnTo>
                      <a:lnTo>
                        <a:pt x="230" y="350"/>
                      </a:lnTo>
                      <a:lnTo>
                        <a:pt x="230" y="352"/>
                      </a:lnTo>
                      <a:lnTo>
                        <a:pt x="228" y="352"/>
                      </a:lnTo>
                      <a:lnTo>
                        <a:pt x="228" y="352"/>
                      </a:lnTo>
                      <a:lnTo>
                        <a:pt x="228" y="352"/>
                      </a:lnTo>
                      <a:lnTo>
                        <a:pt x="226" y="352"/>
                      </a:lnTo>
                      <a:lnTo>
                        <a:pt x="226" y="352"/>
                      </a:lnTo>
                      <a:lnTo>
                        <a:pt x="226" y="352"/>
                      </a:lnTo>
                      <a:lnTo>
                        <a:pt x="224" y="352"/>
                      </a:lnTo>
                      <a:lnTo>
                        <a:pt x="224" y="352"/>
                      </a:lnTo>
                      <a:lnTo>
                        <a:pt x="224" y="352"/>
                      </a:lnTo>
                      <a:lnTo>
                        <a:pt x="222" y="352"/>
                      </a:lnTo>
                      <a:lnTo>
                        <a:pt x="222" y="352"/>
                      </a:lnTo>
                      <a:lnTo>
                        <a:pt x="222" y="352"/>
                      </a:lnTo>
                      <a:lnTo>
                        <a:pt x="220" y="352"/>
                      </a:lnTo>
                      <a:lnTo>
                        <a:pt x="220" y="352"/>
                      </a:lnTo>
                      <a:lnTo>
                        <a:pt x="220" y="352"/>
                      </a:lnTo>
                      <a:lnTo>
                        <a:pt x="218" y="352"/>
                      </a:lnTo>
                      <a:lnTo>
                        <a:pt x="218" y="352"/>
                      </a:lnTo>
                      <a:lnTo>
                        <a:pt x="216" y="352"/>
                      </a:lnTo>
                      <a:lnTo>
                        <a:pt x="216" y="352"/>
                      </a:lnTo>
                      <a:lnTo>
                        <a:pt x="216" y="354"/>
                      </a:lnTo>
                      <a:lnTo>
                        <a:pt x="216" y="354"/>
                      </a:lnTo>
                      <a:lnTo>
                        <a:pt x="214" y="354"/>
                      </a:lnTo>
                      <a:lnTo>
                        <a:pt x="214" y="352"/>
                      </a:lnTo>
                      <a:lnTo>
                        <a:pt x="214" y="352"/>
                      </a:lnTo>
                      <a:lnTo>
                        <a:pt x="214" y="352"/>
                      </a:lnTo>
                      <a:lnTo>
                        <a:pt x="212" y="352"/>
                      </a:lnTo>
                      <a:lnTo>
                        <a:pt x="212" y="352"/>
                      </a:lnTo>
                      <a:lnTo>
                        <a:pt x="210" y="352"/>
                      </a:lnTo>
                      <a:lnTo>
                        <a:pt x="210" y="352"/>
                      </a:lnTo>
                      <a:lnTo>
                        <a:pt x="210" y="354"/>
                      </a:lnTo>
                      <a:lnTo>
                        <a:pt x="210" y="354"/>
                      </a:lnTo>
                      <a:lnTo>
                        <a:pt x="209" y="354"/>
                      </a:lnTo>
                      <a:lnTo>
                        <a:pt x="209" y="354"/>
                      </a:lnTo>
                      <a:lnTo>
                        <a:pt x="209" y="354"/>
                      </a:lnTo>
                      <a:lnTo>
                        <a:pt x="207" y="354"/>
                      </a:lnTo>
                      <a:lnTo>
                        <a:pt x="207" y="352"/>
                      </a:lnTo>
                      <a:lnTo>
                        <a:pt x="207" y="352"/>
                      </a:lnTo>
                      <a:lnTo>
                        <a:pt x="205" y="352"/>
                      </a:lnTo>
                      <a:lnTo>
                        <a:pt x="205" y="352"/>
                      </a:lnTo>
                      <a:lnTo>
                        <a:pt x="205" y="352"/>
                      </a:lnTo>
                      <a:lnTo>
                        <a:pt x="203" y="352"/>
                      </a:lnTo>
                      <a:lnTo>
                        <a:pt x="203" y="352"/>
                      </a:lnTo>
                      <a:lnTo>
                        <a:pt x="201" y="352"/>
                      </a:lnTo>
                      <a:lnTo>
                        <a:pt x="201" y="354"/>
                      </a:lnTo>
                      <a:lnTo>
                        <a:pt x="201" y="354"/>
                      </a:lnTo>
                      <a:lnTo>
                        <a:pt x="203" y="354"/>
                      </a:lnTo>
                      <a:lnTo>
                        <a:pt x="203" y="354"/>
                      </a:lnTo>
                      <a:lnTo>
                        <a:pt x="203" y="356"/>
                      </a:lnTo>
                      <a:lnTo>
                        <a:pt x="205" y="356"/>
                      </a:lnTo>
                      <a:lnTo>
                        <a:pt x="205" y="356"/>
                      </a:lnTo>
                      <a:lnTo>
                        <a:pt x="205" y="356"/>
                      </a:lnTo>
                      <a:lnTo>
                        <a:pt x="205" y="358"/>
                      </a:lnTo>
                      <a:lnTo>
                        <a:pt x="203" y="358"/>
                      </a:lnTo>
                      <a:lnTo>
                        <a:pt x="203" y="358"/>
                      </a:lnTo>
                      <a:lnTo>
                        <a:pt x="201" y="358"/>
                      </a:lnTo>
                      <a:lnTo>
                        <a:pt x="201" y="356"/>
                      </a:lnTo>
                      <a:lnTo>
                        <a:pt x="201" y="356"/>
                      </a:lnTo>
                      <a:lnTo>
                        <a:pt x="201" y="358"/>
                      </a:lnTo>
                      <a:lnTo>
                        <a:pt x="201" y="358"/>
                      </a:lnTo>
                      <a:lnTo>
                        <a:pt x="201" y="358"/>
                      </a:lnTo>
                      <a:lnTo>
                        <a:pt x="201" y="360"/>
                      </a:lnTo>
                      <a:lnTo>
                        <a:pt x="201" y="360"/>
                      </a:lnTo>
                      <a:lnTo>
                        <a:pt x="201" y="360"/>
                      </a:lnTo>
                      <a:lnTo>
                        <a:pt x="201" y="362"/>
                      </a:lnTo>
                      <a:lnTo>
                        <a:pt x="201" y="362"/>
                      </a:lnTo>
                      <a:lnTo>
                        <a:pt x="201" y="362"/>
                      </a:lnTo>
                      <a:lnTo>
                        <a:pt x="201" y="364"/>
                      </a:lnTo>
                      <a:lnTo>
                        <a:pt x="201" y="364"/>
                      </a:lnTo>
                      <a:lnTo>
                        <a:pt x="201" y="364"/>
                      </a:lnTo>
                      <a:lnTo>
                        <a:pt x="199" y="364"/>
                      </a:lnTo>
                      <a:lnTo>
                        <a:pt x="199" y="366"/>
                      </a:lnTo>
                      <a:lnTo>
                        <a:pt x="199" y="366"/>
                      </a:lnTo>
                      <a:lnTo>
                        <a:pt x="199" y="368"/>
                      </a:lnTo>
                      <a:lnTo>
                        <a:pt x="199" y="368"/>
                      </a:lnTo>
                      <a:lnTo>
                        <a:pt x="199" y="369"/>
                      </a:lnTo>
                      <a:lnTo>
                        <a:pt x="199" y="369"/>
                      </a:lnTo>
                      <a:lnTo>
                        <a:pt x="199" y="371"/>
                      </a:lnTo>
                      <a:lnTo>
                        <a:pt x="199" y="371"/>
                      </a:lnTo>
                      <a:lnTo>
                        <a:pt x="199" y="371"/>
                      </a:lnTo>
                      <a:lnTo>
                        <a:pt x="199" y="371"/>
                      </a:lnTo>
                      <a:lnTo>
                        <a:pt x="197" y="371"/>
                      </a:lnTo>
                      <a:lnTo>
                        <a:pt x="197" y="371"/>
                      </a:lnTo>
                      <a:lnTo>
                        <a:pt x="195" y="371"/>
                      </a:lnTo>
                      <a:lnTo>
                        <a:pt x="195" y="371"/>
                      </a:lnTo>
                      <a:lnTo>
                        <a:pt x="195" y="373"/>
                      </a:lnTo>
                      <a:lnTo>
                        <a:pt x="197" y="373"/>
                      </a:lnTo>
                      <a:lnTo>
                        <a:pt x="197" y="373"/>
                      </a:lnTo>
                      <a:lnTo>
                        <a:pt x="195" y="373"/>
                      </a:lnTo>
                      <a:lnTo>
                        <a:pt x="195" y="373"/>
                      </a:lnTo>
                      <a:lnTo>
                        <a:pt x="195" y="375"/>
                      </a:lnTo>
                      <a:lnTo>
                        <a:pt x="195" y="375"/>
                      </a:lnTo>
                      <a:lnTo>
                        <a:pt x="195" y="375"/>
                      </a:lnTo>
                      <a:lnTo>
                        <a:pt x="195" y="377"/>
                      </a:lnTo>
                      <a:lnTo>
                        <a:pt x="195" y="377"/>
                      </a:lnTo>
                      <a:lnTo>
                        <a:pt x="195" y="377"/>
                      </a:lnTo>
                      <a:lnTo>
                        <a:pt x="195" y="379"/>
                      </a:lnTo>
                      <a:lnTo>
                        <a:pt x="195" y="379"/>
                      </a:lnTo>
                      <a:lnTo>
                        <a:pt x="195" y="379"/>
                      </a:lnTo>
                      <a:lnTo>
                        <a:pt x="195" y="381"/>
                      </a:lnTo>
                      <a:lnTo>
                        <a:pt x="195" y="381"/>
                      </a:lnTo>
                      <a:lnTo>
                        <a:pt x="195" y="381"/>
                      </a:lnTo>
                      <a:lnTo>
                        <a:pt x="195" y="381"/>
                      </a:lnTo>
                      <a:lnTo>
                        <a:pt x="195" y="381"/>
                      </a:lnTo>
                      <a:lnTo>
                        <a:pt x="195" y="379"/>
                      </a:lnTo>
                      <a:lnTo>
                        <a:pt x="193" y="379"/>
                      </a:lnTo>
                      <a:lnTo>
                        <a:pt x="193" y="379"/>
                      </a:lnTo>
                      <a:lnTo>
                        <a:pt x="193" y="381"/>
                      </a:lnTo>
                      <a:lnTo>
                        <a:pt x="193" y="381"/>
                      </a:lnTo>
                      <a:lnTo>
                        <a:pt x="193" y="381"/>
                      </a:lnTo>
                      <a:lnTo>
                        <a:pt x="193" y="381"/>
                      </a:lnTo>
                      <a:lnTo>
                        <a:pt x="195" y="381"/>
                      </a:lnTo>
                      <a:lnTo>
                        <a:pt x="195" y="383"/>
                      </a:lnTo>
                      <a:lnTo>
                        <a:pt x="195" y="383"/>
                      </a:lnTo>
                      <a:lnTo>
                        <a:pt x="195" y="383"/>
                      </a:lnTo>
                      <a:lnTo>
                        <a:pt x="195" y="383"/>
                      </a:lnTo>
                      <a:lnTo>
                        <a:pt x="197" y="383"/>
                      </a:lnTo>
                      <a:lnTo>
                        <a:pt x="197" y="383"/>
                      </a:lnTo>
                      <a:lnTo>
                        <a:pt x="197" y="383"/>
                      </a:lnTo>
                      <a:lnTo>
                        <a:pt x="197" y="381"/>
                      </a:lnTo>
                      <a:lnTo>
                        <a:pt x="197" y="381"/>
                      </a:lnTo>
                      <a:lnTo>
                        <a:pt x="197" y="381"/>
                      </a:lnTo>
                      <a:lnTo>
                        <a:pt x="199" y="381"/>
                      </a:lnTo>
                      <a:lnTo>
                        <a:pt x="199" y="381"/>
                      </a:lnTo>
                      <a:lnTo>
                        <a:pt x="199" y="381"/>
                      </a:lnTo>
                      <a:lnTo>
                        <a:pt x="199" y="381"/>
                      </a:lnTo>
                      <a:lnTo>
                        <a:pt x="199" y="383"/>
                      </a:lnTo>
                      <a:lnTo>
                        <a:pt x="199" y="383"/>
                      </a:lnTo>
                      <a:lnTo>
                        <a:pt x="199" y="383"/>
                      </a:lnTo>
                      <a:lnTo>
                        <a:pt x="199" y="385"/>
                      </a:lnTo>
                      <a:lnTo>
                        <a:pt x="199" y="385"/>
                      </a:lnTo>
                      <a:lnTo>
                        <a:pt x="199" y="387"/>
                      </a:lnTo>
                      <a:lnTo>
                        <a:pt x="199" y="387"/>
                      </a:lnTo>
                      <a:lnTo>
                        <a:pt x="197" y="387"/>
                      </a:lnTo>
                      <a:lnTo>
                        <a:pt x="197" y="389"/>
                      </a:lnTo>
                      <a:lnTo>
                        <a:pt x="197" y="389"/>
                      </a:lnTo>
                      <a:lnTo>
                        <a:pt x="197" y="389"/>
                      </a:lnTo>
                      <a:lnTo>
                        <a:pt x="197" y="389"/>
                      </a:lnTo>
                      <a:lnTo>
                        <a:pt x="197" y="391"/>
                      </a:lnTo>
                      <a:lnTo>
                        <a:pt x="195" y="391"/>
                      </a:lnTo>
                      <a:lnTo>
                        <a:pt x="195" y="391"/>
                      </a:lnTo>
                      <a:lnTo>
                        <a:pt x="195" y="392"/>
                      </a:lnTo>
                      <a:lnTo>
                        <a:pt x="195" y="392"/>
                      </a:lnTo>
                      <a:lnTo>
                        <a:pt x="195" y="392"/>
                      </a:lnTo>
                      <a:lnTo>
                        <a:pt x="195" y="392"/>
                      </a:lnTo>
                      <a:lnTo>
                        <a:pt x="193" y="392"/>
                      </a:lnTo>
                      <a:lnTo>
                        <a:pt x="193" y="392"/>
                      </a:lnTo>
                      <a:lnTo>
                        <a:pt x="193" y="392"/>
                      </a:lnTo>
                      <a:lnTo>
                        <a:pt x="193" y="394"/>
                      </a:lnTo>
                      <a:lnTo>
                        <a:pt x="191" y="394"/>
                      </a:lnTo>
                      <a:lnTo>
                        <a:pt x="191" y="394"/>
                      </a:lnTo>
                      <a:lnTo>
                        <a:pt x="189" y="394"/>
                      </a:lnTo>
                      <a:lnTo>
                        <a:pt x="189" y="394"/>
                      </a:lnTo>
                      <a:lnTo>
                        <a:pt x="189" y="394"/>
                      </a:lnTo>
                      <a:lnTo>
                        <a:pt x="189" y="394"/>
                      </a:lnTo>
                      <a:lnTo>
                        <a:pt x="187" y="394"/>
                      </a:lnTo>
                      <a:lnTo>
                        <a:pt x="187" y="394"/>
                      </a:lnTo>
                      <a:lnTo>
                        <a:pt x="187" y="396"/>
                      </a:lnTo>
                      <a:lnTo>
                        <a:pt x="187" y="396"/>
                      </a:lnTo>
                      <a:lnTo>
                        <a:pt x="186" y="396"/>
                      </a:lnTo>
                      <a:lnTo>
                        <a:pt x="186" y="396"/>
                      </a:lnTo>
                      <a:lnTo>
                        <a:pt x="186" y="396"/>
                      </a:lnTo>
                      <a:lnTo>
                        <a:pt x="184" y="396"/>
                      </a:lnTo>
                      <a:lnTo>
                        <a:pt x="184" y="396"/>
                      </a:lnTo>
                      <a:lnTo>
                        <a:pt x="184" y="396"/>
                      </a:lnTo>
                      <a:lnTo>
                        <a:pt x="184" y="396"/>
                      </a:lnTo>
                      <a:lnTo>
                        <a:pt x="182" y="396"/>
                      </a:lnTo>
                      <a:lnTo>
                        <a:pt x="182" y="396"/>
                      </a:lnTo>
                      <a:lnTo>
                        <a:pt x="182" y="396"/>
                      </a:lnTo>
                      <a:lnTo>
                        <a:pt x="180" y="396"/>
                      </a:lnTo>
                      <a:lnTo>
                        <a:pt x="180" y="396"/>
                      </a:lnTo>
                      <a:lnTo>
                        <a:pt x="178" y="396"/>
                      </a:lnTo>
                      <a:lnTo>
                        <a:pt x="178" y="396"/>
                      </a:lnTo>
                      <a:lnTo>
                        <a:pt x="178" y="396"/>
                      </a:lnTo>
                      <a:lnTo>
                        <a:pt x="176" y="396"/>
                      </a:lnTo>
                      <a:lnTo>
                        <a:pt x="176" y="398"/>
                      </a:lnTo>
                      <a:lnTo>
                        <a:pt x="176" y="398"/>
                      </a:lnTo>
                      <a:lnTo>
                        <a:pt x="174" y="398"/>
                      </a:lnTo>
                      <a:lnTo>
                        <a:pt x="174" y="396"/>
                      </a:lnTo>
                      <a:lnTo>
                        <a:pt x="174" y="396"/>
                      </a:lnTo>
                      <a:lnTo>
                        <a:pt x="174" y="396"/>
                      </a:lnTo>
                      <a:lnTo>
                        <a:pt x="172" y="396"/>
                      </a:lnTo>
                      <a:lnTo>
                        <a:pt x="172" y="396"/>
                      </a:lnTo>
                      <a:lnTo>
                        <a:pt x="172" y="396"/>
                      </a:lnTo>
                      <a:lnTo>
                        <a:pt x="170" y="396"/>
                      </a:lnTo>
                      <a:lnTo>
                        <a:pt x="170" y="396"/>
                      </a:lnTo>
                      <a:lnTo>
                        <a:pt x="168" y="396"/>
                      </a:lnTo>
                      <a:lnTo>
                        <a:pt x="168" y="396"/>
                      </a:lnTo>
                      <a:lnTo>
                        <a:pt x="168" y="396"/>
                      </a:lnTo>
                      <a:lnTo>
                        <a:pt x="168" y="396"/>
                      </a:lnTo>
                      <a:lnTo>
                        <a:pt x="166" y="396"/>
                      </a:lnTo>
                      <a:lnTo>
                        <a:pt x="166" y="396"/>
                      </a:lnTo>
                      <a:lnTo>
                        <a:pt x="166" y="396"/>
                      </a:lnTo>
                      <a:lnTo>
                        <a:pt x="166" y="396"/>
                      </a:lnTo>
                      <a:lnTo>
                        <a:pt x="165" y="396"/>
                      </a:lnTo>
                      <a:lnTo>
                        <a:pt x="165" y="394"/>
                      </a:lnTo>
                      <a:lnTo>
                        <a:pt x="165" y="394"/>
                      </a:lnTo>
                      <a:lnTo>
                        <a:pt x="163" y="394"/>
                      </a:lnTo>
                      <a:lnTo>
                        <a:pt x="163" y="394"/>
                      </a:lnTo>
                      <a:lnTo>
                        <a:pt x="163" y="394"/>
                      </a:lnTo>
                      <a:lnTo>
                        <a:pt x="163" y="394"/>
                      </a:lnTo>
                      <a:lnTo>
                        <a:pt x="161" y="394"/>
                      </a:lnTo>
                      <a:lnTo>
                        <a:pt x="161" y="394"/>
                      </a:lnTo>
                      <a:lnTo>
                        <a:pt x="161" y="392"/>
                      </a:lnTo>
                      <a:lnTo>
                        <a:pt x="161" y="392"/>
                      </a:lnTo>
                      <a:lnTo>
                        <a:pt x="159" y="392"/>
                      </a:lnTo>
                      <a:lnTo>
                        <a:pt x="159" y="392"/>
                      </a:lnTo>
                      <a:lnTo>
                        <a:pt x="159" y="392"/>
                      </a:lnTo>
                      <a:lnTo>
                        <a:pt x="157" y="392"/>
                      </a:lnTo>
                      <a:lnTo>
                        <a:pt x="157" y="392"/>
                      </a:lnTo>
                      <a:lnTo>
                        <a:pt x="157" y="392"/>
                      </a:lnTo>
                      <a:lnTo>
                        <a:pt x="157" y="391"/>
                      </a:lnTo>
                      <a:lnTo>
                        <a:pt x="155" y="391"/>
                      </a:lnTo>
                      <a:lnTo>
                        <a:pt x="155" y="391"/>
                      </a:lnTo>
                      <a:lnTo>
                        <a:pt x="155" y="391"/>
                      </a:lnTo>
                      <a:lnTo>
                        <a:pt x="153" y="391"/>
                      </a:lnTo>
                      <a:lnTo>
                        <a:pt x="153" y="391"/>
                      </a:lnTo>
                      <a:lnTo>
                        <a:pt x="153" y="391"/>
                      </a:lnTo>
                      <a:lnTo>
                        <a:pt x="151" y="391"/>
                      </a:lnTo>
                      <a:lnTo>
                        <a:pt x="151" y="391"/>
                      </a:lnTo>
                      <a:lnTo>
                        <a:pt x="151" y="391"/>
                      </a:lnTo>
                      <a:lnTo>
                        <a:pt x="151" y="391"/>
                      </a:lnTo>
                      <a:lnTo>
                        <a:pt x="151" y="391"/>
                      </a:lnTo>
                      <a:lnTo>
                        <a:pt x="151" y="389"/>
                      </a:lnTo>
                      <a:lnTo>
                        <a:pt x="149" y="389"/>
                      </a:lnTo>
                      <a:lnTo>
                        <a:pt x="149" y="389"/>
                      </a:lnTo>
                      <a:lnTo>
                        <a:pt x="147" y="389"/>
                      </a:lnTo>
                      <a:lnTo>
                        <a:pt x="147" y="391"/>
                      </a:lnTo>
                      <a:lnTo>
                        <a:pt x="147" y="391"/>
                      </a:lnTo>
                      <a:lnTo>
                        <a:pt x="147" y="391"/>
                      </a:lnTo>
                      <a:lnTo>
                        <a:pt x="147" y="391"/>
                      </a:lnTo>
                      <a:lnTo>
                        <a:pt x="147" y="392"/>
                      </a:lnTo>
                      <a:lnTo>
                        <a:pt x="147" y="392"/>
                      </a:lnTo>
                      <a:lnTo>
                        <a:pt x="145" y="392"/>
                      </a:lnTo>
                      <a:lnTo>
                        <a:pt x="145" y="394"/>
                      </a:lnTo>
                      <a:lnTo>
                        <a:pt x="145" y="394"/>
                      </a:lnTo>
                      <a:lnTo>
                        <a:pt x="145" y="396"/>
                      </a:lnTo>
                      <a:lnTo>
                        <a:pt x="147" y="396"/>
                      </a:lnTo>
                      <a:lnTo>
                        <a:pt x="147" y="396"/>
                      </a:lnTo>
                      <a:lnTo>
                        <a:pt x="147" y="396"/>
                      </a:lnTo>
                      <a:lnTo>
                        <a:pt x="147" y="398"/>
                      </a:lnTo>
                      <a:lnTo>
                        <a:pt x="147" y="398"/>
                      </a:lnTo>
                      <a:lnTo>
                        <a:pt x="147" y="398"/>
                      </a:lnTo>
                      <a:lnTo>
                        <a:pt x="147" y="400"/>
                      </a:lnTo>
                      <a:lnTo>
                        <a:pt x="147" y="400"/>
                      </a:lnTo>
                      <a:lnTo>
                        <a:pt x="147" y="402"/>
                      </a:lnTo>
                      <a:lnTo>
                        <a:pt x="147" y="402"/>
                      </a:lnTo>
                      <a:lnTo>
                        <a:pt x="147" y="402"/>
                      </a:lnTo>
                      <a:lnTo>
                        <a:pt x="147" y="404"/>
                      </a:lnTo>
                      <a:lnTo>
                        <a:pt x="149" y="404"/>
                      </a:lnTo>
                      <a:lnTo>
                        <a:pt x="149" y="404"/>
                      </a:lnTo>
                      <a:lnTo>
                        <a:pt x="149" y="404"/>
                      </a:lnTo>
                      <a:lnTo>
                        <a:pt x="149" y="406"/>
                      </a:lnTo>
                      <a:lnTo>
                        <a:pt x="149" y="406"/>
                      </a:lnTo>
                      <a:lnTo>
                        <a:pt x="149" y="408"/>
                      </a:lnTo>
                      <a:lnTo>
                        <a:pt x="149" y="408"/>
                      </a:lnTo>
                      <a:lnTo>
                        <a:pt x="149" y="410"/>
                      </a:lnTo>
                      <a:lnTo>
                        <a:pt x="149" y="410"/>
                      </a:lnTo>
                      <a:lnTo>
                        <a:pt x="149" y="412"/>
                      </a:lnTo>
                      <a:lnTo>
                        <a:pt x="149" y="412"/>
                      </a:lnTo>
                      <a:lnTo>
                        <a:pt x="147" y="412"/>
                      </a:lnTo>
                      <a:lnTo>
                        <a:pt x="147" y="412"/>
                      </a:lnTo>
                      <a:lnTo>
                        <a:pt x="147" y="413"/>
                      </a:lnTo>
                      <a:lnTo>
                        <a:pt x="147" y="413"/>
                      </a:lnTo>
                      <a:lnTo>
                        <a:pt x="147" y="415"/>
                      </a:lnTo>
                      <a:lnTo>
                        <a:pt x="149" y="415"/>
                      </a:lnTo>
                      <a:lnTo>
                        <a:pt x="149" y="415"/>
                      </a:lnTo>
                      <a:lnTo>
                        <a:pt x="149" y="415"/>
                      </a:lnTo>
                      <a:lnTo>
                        <a:pt x="149" y="417"/>
                      </a:lnTo>
                      <a:lnTo>
                        <a:pt x="151" y="417"/>
                      </a:lnTo>
                      <a:lnTo>
                        <a:pt x="151" y="417"/>
                      </a:lnTo>
                      <a:lnTo>
                        <a:pt x="151" y="417"/>
                      </a:lnTo>
                      <a:lnTo>
                        <a:pt x="151" y="417"/>
                      </a:lnTo>
                      <a:lnTo>
                        <a:pt x="153" y="417"/>
                      </a:lnTo>
                      <a:lnTo>
                        <a:pt x="153" y="417"/>
                      </a:lnTo>
                      <a:lnTo>
                        <a:pt x="153" y="419"/>
                      </a:lnTo>
                      <a:lnTo>
                        <a:pt x="155" y="419"/>
                      </a:lnTo>
                      <a:lnTo>
                        <a:pt x="155" y="419"/>
                      </a:lnTo>
                      <a:lnTo>
                        <a:pt x="155" y="419"/>
                      </a:lnTo>
                      <a:lnTo>
                        <a:pt x="157" y="419"/>
                      </a:lnTo>
                      <a:lnTo>
                        <a:pt x="157" y="419"/>
                      </a:lnTo>
                      <a:lnTo>
                        <a:pt x="157" y="419"/>
                      </a:lnTo>
                      <a:lnTo>
                        <a:pt x="159" y="419"/>
                      </a:lnTo>
                      <a:lnTo>
                        <a:pt x="159" y="419"/>
                      </a:lnTo>
                      <a:lnTo>
                        <a:pt x="159" y="419"/>
                      </a:lnTo>
                      <a:lnTo>
                        <a:pt x="157" y="419"/>
                      </a:lnTo>
                      <a:lnTo>
                        <a:pt x="157" y="421"/>
                      </a:lnTo>
                      <a:lnTo>
                        <a:pt x="157" y="421"/>
                      </a:lnTo>
                      <a:lnTo>
                        <a:pt x="157" y="421"/>
                      </a:lnTo>
                      <a:lnTo>
                        <a:pt x="157" y="421"/>
                      </a:lnTo>
                      <a:lnTo>
                        <a:pt x="157" y="423"/>
                      </a:lnTo>
                      <a:lnTo>
                        <a:pt x="157" y="423"/>
                      </a:lnTo>
                      <a:lnTo>
                        <a:pt x="157" y="423"/>
                      </a:lnTo>
                      <a:lnTo>
                        <a:pt x="159" y="423"/>
                      </a:lnTo>
                      <a:lnTo>
                        <a:pt x="159" y="423"/>
                      </a:lnTo>
                      <a:lnTo>
                        <a:pt x="161" y="423"/>
                      </a:lnTo>
                      <a:lnTo>
                        <a:pt x="161" y="423"/>
                      </a:lnTo>
                      <a:lnTo>
                        <a:pt x="161" y="421"/>
                      </a:lnTo>
                      <a:lnTo>
                        <a:pt x="161" y="421"/>
                      </a:lnTo>
                      <a:lnTo>
                        <a:pt x="163" y="421"/>
                      </a:lnTo>
                      <a:lnTo>
                        <a:pt x="163" y="423"/>
                      </a:lnTo>
                      <a:lnTo>
                        <a:pt x="163" y="423"/>
                      </a:lnTo>
                      <a:lnTo>
                        <a:pt x="163" y="423"/>
                      </a:lnTo>
                      <a:lnTo>
                        <a:pt x="165" y="423"/>
                      </a:lnTo>
                      <a:lnTo>
                        <a:pt x="165" y="421"/>
                      </a:lnTo>
                      <a:lnTo>
                        <a:pt x="165" y="421"/>
                      </a:lnTo>
                      <a:lnTo>
                        <a:pt x="165" y="421"/>
                      </a:lnTo>
                      <a:lnTo>
                        <a:pt x="165" y="419"/>
                      </a:lnTo>
                      <a:lnTo>
                        <a:pt x="165" y="419"/>
                      </a:lnTo>
                      <a:lnTo>
                        <a:pt x="165" y="419"/>
                      </a:lnTo>
                      <a:lnTo>
                        <a:pt x="163" y="419"/>
                      </a:lnTo>
                      <a:lnTo>
                        <a:pt x="163" y="419"/>
                      </a:lnTo>
                      <a:lnTo>
                        <a:pt x="163" y="419"/>
                      </a:lnTo>
                      <a:lnTo>
                        <a:pt x="163" y="419"/>
                      </a:lnTo>
                      <a:lnTo>
                        <a:pt x="161" y="419"/>
                      </a:lnTo>
                      <a:lnTo>
                        <a:pt x="161" y="419"/>
                      </a:lnTo>
                      <a:lnTo>
                        <a:pt x="161" y="419"/>
                      </a:lnTo>
                      <a:lnTo>
                        <a:pt x="161" y="419"/>
                      </a:lnTo>
                      <a:lnTo>
                        <a:pt x="159" y="419"/>
                      </a:lnTo>
                      <a:lnTo>
                        <a:pt x="159" y="419"/>
                      </a:lnTo>
                      <a:lnTo>
                        <a:pt x="161" y="419"/>
                      </a:lnTo>
                      <a:lnTo>
                        <a:pt x="161" y="419"/>
                      </a:lnTo>
                      <a:lnTo>
                        <a:pt x="161" y="419"/>
                      </a:lnTo>
                      <a:lnTo>
                        <a:pt x="163" y="419"/>
                      </a:lnTo>
                      <a:lnTo>
                        <a:pt x="163" y="419"/>
                      </a:lnTo>
                      <a:lnTo>
                        <a:pt x="163" y="417"/>
                      </a:lnTo>
                      <a:lnTo>
                        <a:pt x="163" y="417"/>
                      </a:lnTo>
                      <a:lnTo>
                        <a:pt x="165" y="417"/>
                      </a:lnTo>
                      <a:lnTo>
                        <a:pt x="165" y="417"/>
                      </a:lnTo>
                      <a:lnTo>
                        <a:pt x="165" y="417"/>
                      </a:lnTo>
                      <a:lnTo>
                        <a:pt x="166" y="417"/>
                      </a:lnTo>
                      <a:lnTo>
                        <a:pt x="166" y="417"/>
                      </a:lnTo>
                      <a:lnTo>
                        <a:pt x="166" y="415"/>
                      </a:lnTo>
                      <a:lnTo>
                        <a:pt x="166" y="415"/>
                      </a:lnTo>
                      <a:lnTo>
                        <a:pt x="168" y="415"/>
                      </a:lnTo>
                      <a:lnTo>
                        <a:pt x="168" y="415"/>
                      </a:lnTo>
                      <a:lnTo>
                        <a:pt x="168" y="415"/>
                      </a:lnTo>
                      <a:lnTo>
                        <a:pt x="168" y="415"/>
                      </a:lnTo>
                      <a:lnTo>
                        <a:pt x="170" y="415"/>
                      </a:lnTo>
                      <a:lnTo>
                        <a:pt x="170" y="415"/>
                      </a:lnTo>
                      <a:lnTo>
                        <a:pt x="172" y="415"/>
                      </a:lnTo>
                      <a:lnTo>
                        <a:pt x="172" y="415"/>
                      </a:lnTo>
                      <a:lnTo>
                        <a:pt x="172" y="417"/>
                      </a:lnTo>
                      <a:lnTo>
                        <a:pt x="172" y="417"/>
                      </a:lnTo>
                      <a:lnTo>
                        <a:pt x="172" y="417"/>
                      </a:lnTo>
                      <a:lnTo>
                        <a:pt x="172" y="419"/>
                      </a:lnTo>
                      <a:lnTo>
                        <a:pt x="172" y="419"/>
                      </a:lnTo>
                      <a:lnTo>
                        <a:pt x="172" y="419"/>
                      </a:lnTo>
                      <a:lnTo>
                        <a:pt x="174" y="419"/>
                      </a:lnTo>
                      <a:lnTo>
                        <a:pt x="174" y="419"/>
                      </a:lnTo>
                      <a:lnTo>
                        <a:pt x="174" y="421"/>
                      </a:lnTo>
                      <a:lnTo>
                        <a:pt x="174" y="421"/>
                      </a:lnTo>
                      <a:lnTo>
                        <a:pt x="174" y="423"/>
                      </a:lnTo>
                      <a:lnTo>
                        <a:pt x="174" y="423"/>
                      </a:lnTo>
                      <a:lnTo>
                        <a:pt x="174" y="425"/>
                      </a:lnTo>
                      <a:lnTo>
                        <a:pt x="174" y="425"/>
                      </a:lnTo>
                      <a:lnTo>
                        <a:pt x="174" y="427"/>
                      </a:lnTo>
                      <a:lnTo>
                        <a:pt x="174" y="427"/>
                      </a:lnTo>
                      <a:lnTo>
                        <a:pt x="174" y="429"/>
                      </a:lnTo>
                      <a:lnTo>
                        <a:pt x="174" y="429"/>
                      </a:lnTo>
                      <a:lnTo>
                        <a:pt x="172" y="429"/>
                      </a:lnTo>
                      <a:lnTo>
                        <a:pt x="172" y="429"/>
                      </a:lnTo>
                      <a:lnTo>
                        <a:pt x="172" y="431"/>
                      </a:lnTo>
                      <a:lnTo>
                        <a:pt x="172" y="431"/>
                      </a:lnTo>
                      <a:lnTo>
                        <a:pt x="172" y="431"/>
                      </a:lnTo>
                      <a:lnTo>
                        <a:pt x="172" y="431"/>
                      </a:lnTo>
                      <a:lnTo>
                        <a:pt x="170" y="431"/>
                      </a:lnTo>
                      <a:lnTo>
                        <a:pt x="170" y="431"/>
                      </a:lnTo>
                      <a:lnTo>
                        <a:pt x="168" y="431"/>
                      </a:lnTo>
                      <a:lnTo>
                        <a:pt x="168" y="433"/>
                      </a:lnTo>
                      <a:lnTo>
                        <a:pt x="168" y="433"/>
                      </a:lnTo>
                      <a:lnTo>
                        <a:pt x="168" y="433"/>
                      </a:lnTo>
                      <a:lnTo>
                        <a:pt x="166" y="433"/>
                      </a:lnTo>
                      <a:lnTo>
                        <a:pt x="166" y="433"/>
                      </a:lnTo>
                      <a:lnTo>
                        <a:pt x="166" y="433"/>
                      </a:lnTo>
                      <a:lnTo>
                        <a:pt x="165" y="433"/>
                      </a:lnTo>
                      <a:lnTo>
                        <a:pt x="165" y="433"/>
                      </a:lnTo>
                      <a:lnTo>
                        <a:pt x="165" y="433"/>
                      </a:lnTo>
                      <a:lnTo>
                        <a:pt x="163" y="433"/>
                      </a:lnTo>
                      <a:lnTo>
                        <a:pt x="163" y="433"/>
                      </a:lnTo>
                      <a:lnTo>
                        <a:pt x="163" y="433"/>
                      </a:lnTo>
                      <a:lnTo>
                        <a:pt x="163" y="431"/>
                      </a:lnTo>
                      <a:lnTo>
                        <a:pt x="163" y="431"/>
                      </a:lnTo>
                      <a:lnTo>
                        <a:pt x="163" y="431"/>
                      </a:lnTo>
                      <a:lnTo>
                        <a:pt x="161" y="431"/>
                      </a:lnTo>
                      <a:lnTo>
                        <a:pt x="161" y="429"/>
                      </a:lnTo>
                      <a:lnTo>
                        <a:pt x="161" y="429"/>
                      </a:lnTo>
                      <a:lnTo>
                        <a:pt x="163" y="429"/>
                      </a:lnTo>
                      <a:lnTo>
                        <a:pt x="163" y="429"/>
                      </a:lnTo>
                      <a:lnTo>
                        <a:pt x="161" y="429"/>
                      </a:lnTo>
                      <a:lnTo>
                        <a:pt x="161" y="427"/>
                      </a:lnTo>
                      <a:lnTo>
                        <a:pt x="161" y="427"/>
                      </a:lnTo>
                      <a:lnTo>
                        <a:pt x="161" y="427"/>
                      </a:lnTo>
                      <a:lnTo>
                        <a:pt x="161" y="427"/>
                      </a:lnTo>
                      <a:lnTo>
                        <a:pt x="161" y="425"/>
                      </a:lnTo>
                      <a:lnTo>
                        <a:pt x="159" y="425"/>
                      </a:lnTo>
                      <a:lnTo>
                        <a:pt x="159" y="425"/>
                      </a:lnTo>
                      <a:lnTo>
                        <a:pt x="157" y="425"/>
                      </a:lnTo>
                      <a:lnTo>
                        <a:pt x="157" y="425"/>
                      </a:lnTo>
                      <a:lnTo>
                        <a:pt x="157" y="425"/>
                      </a:lnTo>
                      <a:lnTo>
                        <a:pt x="157" y="425"/>
                      </a:lnTo>
                      <a:lnTo>
                        <a:pt x="157" y="425"/>
                      </a:lnTo>
                      <a:lnTo>
                        <a:pt x="155" y="425"/>
                      </a:lnTo>
                      <a:lnTo>
                        <a:pt x="155" y="425"/>
                      </a:lnTo>
                      <a:lnTo>
                        <a:pt x="155" y="425"/>
                      </a:lnTo>
                      <a:lnTo>
                        <a:pt x="155" y="427"/>
                      </a:lnTo>
                      <a:lnTo>
                        <a:pt x="153" y="427"/>
                      </a:lnTo>
                      <a:lnTo>
                        <a:pt x="153" y="427"/>
                      </a:lnTo>
                      <a:lnTo>
                        <a:pt x="153" y="427"/>
                      </a:lnTo>
                      <a:lnTo>
                        <a:pt x="151" y="427"/>
                      </a:lnTo>
                      <a:lnTo>
                        <a:pt x="151" y="427"/>
                      </a:lnTo>
                      <a:lnTo>
                        <a:pt x="151" y="427"/>
                      </a:lnTo>
                      <a:lnTo>
                        <a:pt x="151" y="429"/>
                      </a:lnTo>
                      <a:lnTo>
                        <a:pt x="149" y="429"/>
                      </a:lnTo>
                      <a:lnTo>
                        <a:pt x="149" y="429"/>
                      </a:lnTo>
                      <a:lnTo>
                        <a:pt x="149" y="429"/>
                      </a:lnTo>
                      <a:lnTo>
                        <a:pt x="149" y="429"/>
                      </a:lnTo>
                      <a:lnTo>
                        <a:pt x="149" y="429"/>
                      </a:lnTo>
                      <a:lnTo>
                        <a:pt x="151" y="429"/>
                      </a:lnTo>
                      <a:lnTo>
                        <a:pt x="151" y="431"/>
                      </a:lnTo>
                      <a:lnTo>
                        <a:pt x="151" y="431"/>
                      </a:lnTo>
                      <a:lnTo>
                        <a:pt x="151" y="431"/>
                      </a:lnTo>
                      <a:lnTo>
                        <a:pt x="151" y="431"/>
                      </a:lnTo>
                      <a:lnTo>
                        <a:pt x="153" y="431"/>
                      </a:lnTo>
                      <a:lnTo>
                        <a:pt x="153" y="431"/>
                      </a:lnTo>
                      <a:lnTo>
                        <a:pt x="155" y="431"/>
                      </a:lnTo>
                      <a:lnTo>
                        <a:pt x="155" y="433"/>
                      </a:lnTo>
                      <a:lnTo>
                        <a:pt x="155" y="433"/>
                      </a:lnTo>
                      <a:lnTo>
                        <a:pt x="155" y="433"/>
                      </a:lnTo>
                      <a:lnTo>
                        <a:pt x="155" y="433"/>
                      </a:lnTo>
                      <a:lnTo>
                        <a:pt x="157" y="433"/>
                      </a:lnTo>
                      <a:lnTo>
                        <a:pt x="157" y="433"/>
                      </a:lnTo>
                      <a:lnTo>
                        <a:pt x="157" y="433"/>
                      </a:lnTo>
                      <a:lnTo>
                        <a:pt x="159" y="433"/>
                      </a:lnTo>
                      <a:lnTo>
                        <a:pt x="159" y="433"/>
                      </a:lnTo>
                      <a:lnTo>
                        <a:pt x="161" y="433"/>
                      </a:lnTo>
                      <a:lnTo>
                        <a:pt x="161" y="433"/>
                      </a:lnTo>
                      <a:lnTo>
                        <a:pt x="161" y="433"/>
                      </a:lnTo>
                      <a:lnTo>
                        <a:pt x="161" y="435"/>
                      </a:lnTo>
                      <a:lnTo>
                        <a:pt x="161" y="435"/>
                      </a:lnTo>
                      <a:lnTo>
                        <a:pt x="161" y="436"/>
                      </a:lnTo>
                      <a:lnTo>
                        <a:pt x="161" y="436"/>
                      </a:lnTo>
                      <a:lnTo>
                        <a:pt x="161" y="436"/>
                      </a:lnTo>
                      <a:lnTo>
                        <a:pt x="159" y="436"/>
                      </a:lnTo>
                      <a:lnTo>
                        <a:pt x="159" y="436"/>
                      </a:lnTo>
                      <a:lnTo>
                        <a:pt x="159" y="436"/>
                      </a:lnTo>
                      <a:lnTo>
                        <a:pt x="157" y="436"/>
                      </a:lnTo>
                      <a:lnTo>
                        <a:pt x="157" y="436"/>
                      </a:lnTo>
                      <a:lnTo>
                        <a:pt x="157" y="436"/>
                      </a:lnTo>
                      <a:lnTo>
                        <a:pt x="157" y="436"/>
                      </a:lnTo>
                      <a:lnTo>
                        <a:pt x="155" y="436"/>
                      </a:lnTo>
                      <a:lnTo>
                        <a:pt x="155" y="436"/>
                      </a:lnTo>
                      <a:lnTo>
                        <a:pt x="155" y="438"/>
                      </a:lnTo>
                      <a:lnTo>
                        <a:pt x="155" y="438"/>
                      </a:lnTo>
                      <a:lnTo>
                        <a:pt x="153" y="438"/>
                      </a:lnTo>
                      <a:lnTo>
                        <a:pt x="153" y="438"/>
                      </a:lnTo>
                      <a:lnTo>
                        <a:pt x="153" y="438"/>
                      </a:lnTo>
                      <a:lnTo>
                        <a:pt x="151" y="438"/>
                      </a:lnTo>
                      <a:lnTo>
                        <a:pt x="151" y="438"/>
                      </a:lnTo>
                      <a:lnTo>
                        <a:pt x="151" y="440"/>
                      </a:lnTo>
                      <a:lnTo>
                        <a:pt x="151" y="440"/>
                      </a:lnTo>
                      <a:lnTo>
                        <a:pt x="149" y="440"/>
                      </a:lnTo>
                      <a:lnTo>
                        <a:pt x="149" y="440"/>
                      </a:lnTo>
                      <a:lnTo>
                        <a:pt x="149" y="440"/>
                      </a:lnTo>
                      <a:lnTo>
                        <a:pt x="149" y="442"/>
                      </a:lnTo>
                      <a:lnTo>
                        <a:pt x="147" y="442"/>
                      </a:lnTo>
                      <a:lnTo>
                        <a:pt x="147" y="442"/>
                      </a:lnTo>
                      <a:lnTo>
                        <a:pt x="147" y="444"/>
                      </a:lnTo>
                      <a:lnTo>
                        <a:pt x="147" y="444"/>
                      </a:lnTo>
                      <a:lnTo>
                        <a:pt x="147" y="444"/>
                      </a:lnTo>
                      <a:lnTo>
                        <a:pt x="147" y="444"/>
                      </a:lnTo>
                      <a:lnTo>
                        <a:pt x="147" y="444"/>
                      </a:lnTo>
                      <a:lnTo>
                        <a:pt x="145" y="444"/>
                      </a:lnTo>
                      <a:lnTo>
                        <a:pt x="145" y="446"/>
                      </a:lnTo>
                      <a:lnTo>
                        <a:pt x="145" y="446"/>
                      </a:lnTo>
                      <a:lnTo>
                        <a:pt x="145" y="446"/>
                      </a:lnTo>
                      <a:lnTo>
                        <a:pt x="145" y="446"/>
                      </a:lnTo>
                      <a:lnTo>
                        <a:pt x="145" y="448"/>
                      </a:lnTo>
                      <a:lnTo>
                        <a:pt x="143" y="448"/>
                      </a:lnTo>
                      <a:lnTo>
                        <a:pt x="143" y="448"/>
                      </a:lnTo>
                      <a:lnTo>
                        <a:pt x="143" y="448"/>
                      </a:lnTo>
                      <a:lnTo>
                        <a:pt x="143" y="450"/>
                      </a:lnTo>
                      <a:lnTo>
                        <a:pt x="143" y="450"/>
                      </a:lnTo>
                      <a:lnTo>
                        <a:pt x="143" y="450"/>
                      </a:lnTo>
                      <a:lnTo>
                        <a:pt x="143" y="452"/>
                      </a:lnTo>
                      <a:lnTo>
                        <a:pt x="143" y="452"/>
                      </a:lnTo>
                      <a:lnTo>
                        <a:pt x="143" y="452"/>
                      </a:lnTo>
                      <a:lnTo>
                        <a:pt x="143" y="454"/>
                      </a:lnTo>
                      <a:lnTo>
                        <a:pt x="145" y="454"/>
                      </a:lnTo>
                      <a:lnTo>
                        <a:pt x="145" y="454"/>
                      </a:lnTo>
                      <a:lnTo>
                        <a:pt x="145" y="454"/>
                      </a:lnTo>
                      <a:lnTo>
                        <a:pt x="145" y="456"/>
                      </a:lnTo>
                      <a:lnTo>
                        <a:pt x="145" y="456"/>
                      </a:lnTo>
                      <a:lnTo>
                        <a:pt x="145" y="456"/>
                      </a:lnTo>
                      <a:lnTo>
                        <a:pt x="145" y="458"/>
                      </a:lnTo>
                      <a:lnTo>
                        <a:pt x="145" y="458"/>
                      </a:lnTo>
                      <a:lnTo>
                        <a:pt x="145" y="458"/>
                      </a:lnTo>
                      <a:lnTo>
                        <a:pt x="145" y="459"/>
                      </a:lnTo>
                      <a:lnTo>
                        <a:pt x="145" y="459"/>
                      </a:lnTo>
                      <a:lnTo>
                        <a:pt x="143" y="459"/>
                      </a:lnTo>
                      <a:lnTo>
                        <a:pt x="143" y="459"/>
                      </a:lnTo>
                      <a:lnTo>
                        <a:pt x="143" y="459"/>
                      </a:lnTo>
                      <a:lnTo>
                        <a:pt x="145" y="459"/>
                      </a:lnTo>
                      <a:lnTo>
                        <a:pt x="145" y="461"/>
                      </a:lnTo>
                      <a:lnTo>
                        <a:pt x="145" y="461"/>
                      </a:lnTo>
                      <a:lnTo>
                        <a:pt x="145" y="461"/>
                      </a:lnTo>
                      <a:lnTo>
                        <a:pt x="145" y="463"/>
                      </a:lnTo>
                      <a:lnTo>
                        <a:pt x="145" y="463"/>
                      </a:lnTo>
                      <a:lnTo>
                        <a:pt x="145" y="463"/>
                      </a:lnTo>
                      <a:lnTo>
                        <a:pt x="145" y="465"/>
                      </a:lnTo>
                      <a:lnTo>
                        <a:pt x="145" y="465"/>
                      </a:lnTo>
                      <a:lnTo>
                        <a:pt x="145" y="467"/>
                      </a:lnTo>
                      <a:lnTo>
                        <a:pt x="143" y="467"/>
                      </a:lnTo>
                      <a:lnTo>
                        <a:pt x="143" y="467"/>
                      </a:lnTo>
                      <a:lnTo>
                        <a:pt x="143" y="467"/>
                      </a:lnTo>
                      <a:lnTo>
                        <a:pt x="143" y="467"/>
                      </a:lnTo>
                      <a:lnTo>
                        <a:pt x="142" y="467"/>
                      </a:lnTo>
                      <a:lnTo>
                        <a:pt x="142" y="467"/>
                      </a:lnTo>
                      <a:lnTo>
                        <a:pt x="142" y="467"/>
                      </a:lnTo>
                      <a:lnTo>
                        <a:pt x="142" y="467"/>
                      </a:lnTo>
                      <a:lnTo>
                        <a:pt x="142" y="467"/>
                      </a:lnTo>
                      <a:lnTo>
                        <a:pt x="140" y="467"/>
                      </a:lnTo>
                      <a:lnTo>
                        <a:pt x="140" y="467"/>
                      </a:lnTo>
                      <a:lnTo>
                        <a:pt x="140" y="469"/>
                      </a:lnTo>
                      <a:lnTo>
                        <a:pt x="140" y="469"/>
                      </a:lnTo>
                      <a:lnTo>
                        <a:pt x="138" y="469"/>
                      </a:lnTo>
                      <a:lnTo>
                        <a:pt x="138" y="469"/>
                      </a:lnTo>
                      <a:lnTo>
                        <a:pt x="138" y="469"/>
                      </a:lnTo>
                      <a:lnTo>
                        <a:pt x="138" y="471"/>
                      </a:lnTo>
                      <a:lnTo>
                        <a:pt x="138" y="471"/>
                      </a:lnTo>
                      <a:lnTo>
                        <a:pt x="138" y="471"/>
                      </a:lnTo>
                      <a:lnTo>
                        <a:pt x="138" y="471"/>
                      </a:lnTo>
                      <a:lnTo>
                        <a:pt x="138" y="473"/>
                      </a:lnTo>
                      <a:lnTo>
                        <a:pt x="138" y="473"/>
                      </a:lnTo>
                      <a:lnTo>
                        <a:pt x="138" y="473"/>
                      </a:lnTo>
                      <a:lnTo>
                        <a:pt x="140" y="473"/>
                      </a:lnTo>
                      <a:lnTo>
                        <a:pt x="140" y="473"/>
                      </a:lnTo>
                      <a:lnTo>
                        <a:pt x="140" y="473"/>
                      </a:lnTo>
                      <a:lnTo>
                        <a:pt x="140" y="475"/>
                      </a:lnTo>
                      <a:lnTo>
                        <a:pt x="140" y="475"/>
                      </a:lnTo>
                      <a:lnTo>
                        <a:pt x="140" y="475"/>
                      </a:lnTo>
                      <a:lnTo>
                        <a:pt x="140" y="477"/>
                      </a:lnTo>
                      <a:lnTo>
                        <a:pt x="140" y="477"/>
                      </a:lnTo>
                      <a:lnTo>
                        <a:pt x="140" y="477"/>
                      </a:lnTo>
                      <a:lnTo>
                        <a:pt x="140" y="477"/>
                      </a:lnTo>
                      <a:lnTo>
                        <a:pt x="138" y="477"/>
                      </a:lnTo>
                      <a:lnTo>
                        <a:pt x="138" y="477"/>
                      </a:lnTo>
                      <a:lnTo>
                        <a:pt x="136" y="477"/>
                      </a:lnTo>
                      <a:lnTo>
                        <a:pt x="136" y="477"/>
                      </a:lnTo>
                      <a:lnTo>
                        <a:pt x="136" y="477"/>
                      </a:lnTo>
                      <a:lnTo>
                        <a:pt x="134" y="477"/>
                      </a:lnTo>
                      <a:lnTo>
                        <a:pt x="134" y="477"/>
                      </a:lnTo>
                      <a:lnTo>
                        <a:pt x="134" y="477"/>
                      </a:lnTo>
                      <a:lnTo>
                        <a:pt x="134" y="477"/>
                      </a:lnTo>
                      <a:lnTo>
                        <a:pt x="134" y="477"/>
                      </a:lnTo>
                      <a:lnTo>
                        <a:pt x="134" y="479"/>
                      </a:lnTo>
                      <a:lnTo>
                        <a:pt x="132" y="479"/>
                      </a:lnTo>
                      <a:lnTo>
                        <a:pt x="132" y="479"/>
                      </a:lnTo>
                      <a:lnTo>
                        <a:pt x="130" y="479"/>
                      </a:lnTo>
                      <a:lnTo>
                        <a:pt x="130" y="477"/>
                      </a:lnTo>
                      <a:lnTo>
                        <a:pt x="130" y="477"/>
                      </a:lnTo>
                      <a:lnTo>
                        <a:pt x="130" y="477"/>
                      </a:lnTo>
                      <a:lnTo>
                        <a:pt x="130" y="477"/>
                      </a:lnTo>
                      <a:lnTo>
                        <a:pt x="130" y="477"/>
                      </a:lnTo>
                      <a:lnTo>
                        <a:pt x="128" y="477"/>
                      </a:lnTo>
                      <a:lnTo>
                        <a:pt x="128" y="477"/>
                      </a:lnTo>
                      <a:lnTo>
                        <a:pt x="128" y="477"/>
                      </a:lnTo>
                      <a:lnTo>
                        <a:pt x="128" y="477"/>
                      </a:lnTo>
                      <a:lnTo>
                        <a:pt x="128" y="477"/>
                      </a:lnTo>
                      <a:lnTo>
                        <a:pt x="126" y="477"/>
                      </a:lnTo>
                      <a:lnTo>
                        <a:pt x="126" y="477"/>
                      </a:lnTo>
                      <a:lnTo>
                        <a:pt x="124" y="477"/>
                      </a:lnTo>
                      <a:lnTo>
                        <a:pt x="124" y="477"/>
                      </a:lnTo>
                      <a:lnTo>
                        <a:pt x="124" y="477"/>
                      </a:lnTo>
                      <a:lnTo>
                        <a:pt x="124" y="479"/>
                      </a:lnTo>
                      <a:lnTo>
                        <a:pt x="124" y="479"/>
                      </a:lnTo>
                      <a:lnTo>
                        <a:pt x="124" y="481"/>
                      </a:lnTo>
                      <a:lnTo>
                        <a:pt x="122" y="481"/>
                      </a:lnTo>
                      <a:lnTo>
                        <a:pt x="122" y="481"/>
                      </a:lnTo>
                      <a:lnTo>
                        <a:pt x="122" y="481"/>
                      </a:lnTo>
                      <a:lnTo>
                        <a:pt x="122" y="481"/>
                      </a:lnTo>
                      <a:lnTo>
                        <a:pt x="121" y="481"/>
                      </a:lnTo>
                      <a:lnTo>
                        <a:pt x="121" y="481"/>
                      </a:lnTo>
                      <a:lnTo>
                        <a:pt x="119" y="481"/>
                      </a:lnTo>
                      <a:lnTo>
                        <a:pt x="119" y="481"/>
                      </a:lnTo>
                      <a:lnTo>
                        <a:pt x="119" y="481"/>
                      </a:lnTo>
                      <a:lnTo>
                        <a:pt x="117" y="481"/>
                      </a:lnTo>
                      <a:lnTo>
                        <a:pt x="117" y="481"/>
                      </a:lnTo>
                      <a:lnTo>
                        <a:pt x="117" y="482"/>
                      </a:lnTo>
                      <a:lnTo>
                        <a:pt x="115" y="482"/>
                      </a:lnTo>
                      <a:lnTo>
                        <a:pt x="115" y="482"/>
                      </a:lnTo>
                      <a:lnTo>
                        <a:pt x="115" y="482"/>
                      </a:lnTo>
                      <a:lnTo>
                        <a:pt x="115" y="482"/>
                      </a:lnTo>
                      <a:lnTo>
                        <a:pt x="113" y="482"/>
                      </a:lnTo>
                      <a:lnTo>
                        <a:pt x="113" y="484"/>
                      </a:lnTo>
                      <a:lnTo>
                        <a:pt x="113" y="484"/>
                      </a:lnTo>
                      <a:lnTo>
                        <a:pt x="113" y="484"/>
                      </a:lnTo>
                      <a:lnTo>
                        <a:pt x="113" y="484"/>
                      </a:lnTo>
                      <a:lnTo>
                        <a:pt x="113" y="484"/>
                      </a:lnTo>
                      <a:lnTo>
                        <a:pt x="113" y="486"/>
                      </a:lnTo>
                      <a:lnTo>
                        <a:pt x="111" y="486"/>
                      </a:lnTo>
                      <a:lnTo>
                        <a:pt x="111" y="486"/>
                      </a:lnTo>
                      <a:lnTo>
                        <a:pt x="111" y="486"/>
                      </a:lnTo>
                      <a:lnTo>
                        <a:pt x="111" y="488"/>
                      </a:lnTo>
                      <a:lnTo>
                        <a:pt x="109" y="488"/>
                      </a:lnTo>
                      <a:lnTo>
                        <a:pt x="109" y="488"/>
                      </a:lnTo>
                      <a:lnTo>
                        <a:pt x="109" y="488"/>
                      </a:lnTo>
                      <a:lnTo>
                        <a:pt x="109" y="488"/>
                      </a:lnTo>
                      <a:lnTo>
                        <a:pt x="109" y="490"/>
                      </a:lnTo>
                      <a:lnTo>
                        <a:pt x="109" y="490"/>
                      </a:lnTo>
                      <a:lnTo>
                        <a:pt x="109" y="492"/>
                      </a:lnTo>
                      <a:lnTo>
                        <a:pt x="109" y="492"/>
                      </a:lnTo>
                      <a:lnTo>
                        <a:pt x="107" y="492"/>
                      </a:lnTo>
                      <a:lnTo>
                        <a:pt x="107" y="492"/>
                      </a:lnTo>
                      <a:lnTo>
                        <a:pt x="107" y="492"/>
                      </a:lnTo>
                      <a:lnTo>
                        <a:pt x="107" y="494"/>
                      </a:lnTo>
                      <a:lnTo>
                        <a:pt x="107" y="494"/>
                      </a:lnTo>
                      <a:lnTo>
                        <a:pt x="107" y="494"/>
                      </a:lnTo>
                      <a:lnTo>
                        <a:pt x="105" y="494"/>
                      </a:lnTo>
                      <a:lnTo>
                        <a:pt x="105" y="496"/>
                      </a:lnTo>
                      <a:lnTo>
                        <a:pt x="105" y="496"/>
                      </a:lnTo>
                      <a:lnTo>
                        <a:pt x="105" y="496"/>
                      </a:lnTo>
                      <a:lnTo>
                        <a:pt x="103" y="496"/>
                      </a:lnTo>
                      <a:lnTo>
                        <a:pt x="103" y="498"/>
                      </a:lnTo>
                      <a:lnTo>
                        <a:pt x="103" y="498"/>
                      </a:lnTo>
                      <a:lnTo>
                        <a:pt x="103" y="500"/>
                      </a:lnTo>
                      <a:lnTo>
                        <a:pt x="103" y="500"/>
                      </a:lnTo>
                      <a:lnTo>
                        <a:pt x="103" y="500"/>
                      </a:lnTo>
                      <a:lnTo>
                        <a:pt x="103" y="502"/>
                      </a:lnTo>
                      <a:lnTo>
                        <a:pt x="103" y="502"/>
                      </a:lnTo>
                      <a:lnTo>
                        <a:pt x="105" y="502"/>
                      </a:lnTo>
                      <a:lnTo>
                        <a:pt x="105" y="504"/>
                      </a:lnTo>
                      <a:lnTo>
                        <a:pt x="105" y="504"/>
                      </a:lnTo>
                      <a:lnTo>
                        <a:pt x="105" y="504"/>
                      </a:lnTo>
                      <a:lnTo>
                        <a:pt x="105" y="505"/>
                      </a:lnTo>
                      <a:lnTo>
                        <a:pt x="107" y="505"/>
                      </a:lnTo>
                      <a:lnTo>
                        <a:pt x="107" y="505"/>
                      </a:lnTo>
                      <a:lnTo>
                        <a:pt x="107" y="507"/>
                      </a:lnTo>
                      <a:lnTo>
                        <a:pt x="107" y="507"/>
                      </a:lnTo>
                      <a:lnTo>
                        <a:pt x="107" y="507"/>
                      </a:lnTo>
                      <a:lnTo>
                        <a:pt x="107" y="507"/>
                      </a:lnTo>
                      <a:lnTo>
                        <a:pt x="107" y="507"/>
                      </a:lnTo>
                      <a:lnTo>
                        <a:pt x="109" y="507"/>
                      </a:lnTo>
                      <a:lnTo>
                        <a:pt x="109" y="507"/>
                      </a:lnTo>
                      <a:lnTo>
                        <a:pt x="109" y="509"/>
                      </a:lnTo>
                      <a:lnTo>
                        <a:pt x="109" y="509"/>
                      </a:lnTo>
                      <a:lnTo>
                        <a:pt x="111" y="509"/>
                      </a:lnTo>
                      <a:lnTo>
                        <a:pt x="111" y="509"/>
                      </a:lnTo>
                      <a:lnTo>
                        <a:pt x="111" y="509"/>
                      </a:lnTo>
                      <a:lnTo>
                        <a:pt x="113" y="509"/>
                      </a:lnTo>
                      <a:lnTo>
                        <a:pt x="113" y="509"/>
                      </a:lnTo>
                      <a:lnTo>
                        <a:pt x="113" y="511"/>
                      </a:lnTo>
                      <a:lnTo>
                        <a:pt x="113" y="511"/>
                      </a:lnTo>
                      <a:lnTo>
                        <a:pt x="113" y="511"/>
                      </a:lnTo>
                      <a:lnTo>
                        <a:pt x="113" y="513"/>
                      </a:lnTo>
                      <a:lnTo>
                        <a:pt x="115" y="513"/>
                      </a:lnTo>
                      <a:lnTo>
                        <a:pt x="115" y="513"/>
                      </a:lnTo>
                      <a:lnTo>
                        <a:pt x="115" y="513"/>
                      </a:lnTo>
                      <a:lnTo>
                        <a:pt x="115" y="513"/>
                      </a:lnTo>
                      <a:lnTo>
                        <a:pt x="115" y="515"/>
                      </a:lnTo>
                      <a:lnTo>
                        <a:pt x="117" y="515"/>
                      </a:lnTo>
                      <a:lnTo>
                        <a:pt x="117" y="515"/>
                      </a:lnTo>
                      <a:lnTo>
                        <a:pt x="117" y="515"/>
                      </a:lnTo>
                      <a:lnTo>
                        <a:pt x="117" y="515"/>
                      </a:lnTo>
                      <a:lnTo>
                        <a:pt x="119" y="515"/>
                      </a:lnTo>
                      <a:lnTo>
                        <a:pt x="119" y="517"/>
                      </a:lnTo>
                      <a:lnTo>
                        <a:pt x="119" y="517"/>
                      </a:lnTo>
                      <a:lnTo>
                        <a:pt x="119" y="517"/>
                      </a:lnTo>
                      <a:lnTo>
                        <a:pt x="121" y="517"/>
                      </a:lnTo>
                      <a:lnTo>
                        <a:pt x="121" y="517"/>
                      </a:lnTo>
                      <a:lnTo>
                        <a:pt x="121" y="517"/>
                      </a:lnTo>
                      <a:lnTo>
                        <a:pt x="122" y="517"/>
                      </a:lnTo>
                      <a:lnTo>
                        <a:pt x="122" y="517"/>
                      </a:lnTo>
                      <a:lnTo>
                        <a:pt x="122" y="517"/>
                      </a:lnTo>
                      <a:lnTo>
                        <a:pt x="124" y="517"/>
                      </a:lnTo>
                      <a:lnTo>
                        <a:pt x="124" y="517"/>
                      </a:lnTo>
                      <a:lnTo>
                        <a:pt x="124" y="517"/>
                      </a:lnTo>
                      <a:lnTo>
                        <a:pt x="126" y="517"/>
                      </a:lnTo>
                      <a:lnTo>
                        <a:pt x="126" y="517"/>
                      </a:lnTo>
                      <a:lnTo>
                        <a:pt x="126" y="519"/>
                      </a:lnTo>
                      <a:lnTo>
                        <a:pt x="128" y="519"/>
                      </a:lnTo>
                      <a:lnTo>
                        <a:pt x="128" y="519"/>
                      </a:lnTo>
                      <a:lnTo>
                        <a:pt x="128" y="519"/>
                      </a:lnTo>
                      <a:lnTo>
                        <a:pt x="130" y="519"/>
                      </a:lnTo>
                      <a:lnTo>
                        <a:pt x="130" y="519"/>
                      </a:lnTo>
                      <a:lnTo>
                        <a:pt x="130" y="517"/>
                      </a:lnTo>
                      <a:lnTo>
                        <a:pt x="130" y="517"/>
                      </a:lnTo>
                      <a:lnTo>
                        <a:pt x="132" y="517"/>
                      </a:lnTo>
                      <a:lnTo>
                        <a:pt x="132" y="517"/>
                      </a:lnTo>
                      <a:lnTo>
                        <a:pt x="134" y="517"/>
                      </a:lnTo>
                      <a:lnTo>
                        <a:pt x="134" y="519"/>
                      </a:lnTo>
                      <a:lnTo>
                        <a:pt x="134" y="519"/>
                      </a:lnTo>
                      <a:lnTo>
                        <a:pt x="134" y="519"/>
                      </a:lnTo>
                      <a:lnTo>
                        <a:pt x="134" y="519"/>
                      </a:lnTo>
                      <a:lnTo>
                        <a:pt x="136" y="519"/>
                      </a:lnTo>
                      <a:lnTo>
                        <a:pt x="136" y="521"/>
                      </a:lnTo>
                      <a:lnTo>
                        <a:pt x="136" y="521"/>
                      </a:lnTo>
                      <a:lnTo>
                        <a:pt x="136" y="521"/>
                      </a:lnTo>
                      <a:lnTo>
                        <a:pt x="136" y="521"/>
                      </a:lnTo>
                      <a:lnTo>
                        <a:pt x="136" y="523"/>
                      </a:lnTo>
                      <a:lnTo>
                        <a:pt x="136" y="523"/>
                      </a:lnTo>
                      <a:lnTo>
                        <a:pt x="136" y="525"/>
                      </a:lnTo>
                      <a:lnTo>
                        <a:pt x="136" y="525"/>
                      </a:lnTo>
                      <a:lnTo>
                        <a:pt x="136" y="525"/>
                      </a:lnTo>
                      <a:lnTo>
                        <a:pt x="136" y="527"/>
                      </a:lnTo>
                      <a:lnTo>
                        <a:pt x="136" y="527"/>
                      </a:lnTo>
                      <a:lnTo>
                        <a:pt x="136" y="528"/>
                      </a:lnTo>
                      <a:lnTo>
                        <a:pt x="136" y="528"/>
                      </a:lnTo>
                      <a:lnTo>
                        <a:pt x="136" y="528"/>
                      </a:lnTo>
                      <a:lnTo>
                        <a:pt x="136" y="530"/>
                      </a:lnTo>
                      <a:lnTo>
                        <a:pt x="136" y="530"/>
                      </a:lnTo>
                      <a:lnTo>
                        <a:pt x="136" y="530"/>
                      </a:lnTo>
                      <a:lnTo>
                        <a:pt x="136" y="532"/>
                      </a:lnTo>
                      <a:lnTo>
                        <a:pt x="136" y="532"/>
                      </a:lnTo>
                      <a:lnTo>
                        <a:pt x="134" y="532"/>
                      </a:lnTo>
                      <a:lnTo>
                        <a:pt x="134" y="532"/>
                      </a:lnTo>
                      <a:lnTo>
                        <a:pt x="134" y="532"/>
                      </a:lnTo>
                      <a:lnTo>
                        <a:pt x="134" y="532"/>
                      </a:lnTo>
                      <a:lnTo>
                        <a:pt x="134" y="534"/>
                      </a:lnTo>
                      <a:lnTo>
                        <a:pt x="134" y="534"/>
                      </a:lnTo>
                      <a:lnTo>
                        <a:pt x="136" y="534"/>
                      </a:lnTo>
                      <a:lnTo>
                        <a:pt x="136" y="534"/>
                      </a:lnTo>
                      <a:lnTo>
                        <a:pt x="136" y="536"/>
                      </a:lnTo>
                      <a:lnTo>
                        <a:pt x="136" y="536"/>
                      </a:lnTo>
                      <a:lnTo>
                        <a:pt x="136" y="536"/>
                      </a:lnTo>
                      <a:lnTo>
                        <a:pt x="136" y="538"/>
                      </a:lnTo>
                      <a:lnTo>
                        <a:pt x="134" y="538"/>
                      </a:lnTo>
                      <a:lnTo>
                        <a:pt x="134" y="536"/>
                      </a:lnTo>
                      <a:lnTo>
                        <a:pt x="134" y="536"/>
                      </a:lnTo>
                      <a:lnTo>
                        <a:pt x="134" y="536"/>
                      </a:lnTo>
                      <a:lnTo>
                        <a:pt x="134" y="538"/>
                      </a:lnTo>
                      <a:lnTo>
                        <a:pt x="134" y="538"/>
                      </a:lnTo>
                      <a:lnTo>
                        <a:pt x="134" y="538"/>
                      </a:lnTo>
                      <a:lnTo>
                        <a:pt x="134" y="540"/>
                      </a:lnTo>
                      <a:lnTo>
                        <a:pt x="134" y="540"/>
                      </a:lnTo>
                      <a:lnTo>
                        <a:pt x="134" y="540"/>
                      </a:lnTo>
                      <a:lnTo>
                        <a:pt x="132" y="540"/>
                      </a:lnTo>
                      <a:lnTo>
                        <a:pt x="132" y="540"/>
                      </a:lnTo>
                      <a:lnTo>
                        <a:pt x="130" y="540"/>
                      </a:lnTo>
                      <a:lnTo>
                        <a:pt x="130" y="540"/>
                      </a:lnTo>
                      <a:lnTo>
                        <a:pt x="130" y="540"/>
                      </a:lnTo>
                      <a:lnTo>
                        <a:pt x="130" y="540"/>
                      </a:lnTo>
                      <a:lnTo>
                        <a:pt x="130" y="542"/>
                      </a:lnTo>
                      <a:lnTo>
                        <a:pt x="128" y="542"/>
                      </a:lnTo>
                      <a:lnTo>
                        <a:pt x="128" y="542"/>
                      </a:lnTo>
                      <a:lnTo>
                        <a:pt x="128" y="544"/>
                      </a:lnTo>
                      <a:lnTo>
                        <a:pt x="128" y="544"/>
                      </a:lnTo>
                      <a:lnTo>
                        <a:pt x="128" y="544"/>
                      </a:lnTo>
                      <a:lnTo>
                        <a:pt x="126" y="544"/>
                      </a:lnTo>
                      <a:lnTo>
                        <a:pt x="126" y="544"/>
                      </a:lnTo>
                      <a:lnTo>
                        <a:pt x="126" y="544"/>
                      </a:lnTo>
                      <a:lnTo>
                        <a:pt x="126" y="544"/>
                      </a:lnTo>
                      <a:lnTo>
                        <a:pt x="126" y="546"/>
                      </a:lnTo>
                      <a:lnTo>
                        <a:pt x="126" y="546"/>
                      </a:lnTo>
                      <a:lnTo>
                        <a:pt x="124" y="546"/>
                      </a:lnTo>
                      <a:lnTo>
                        <a:pt x="124" y="546"/>
                      </a:lnTo>
                      <a:lnTo>
                        <a:pt x="124" y="546"/>
                      </a:lnTo>
                      <a:lnTo>
                        <a:pt x="124" y="546"/>
                      </a:lnTo>
                      <a:lnTo>
                        <a:pt x="124" y="548"/>
                      </a:lnTo>
                      <a:lnTo>
                        <a:pt x="122" y="548"/>
                      </a:lnTo>
                      <a:lnTo>
                        <a:pt x="122" y="548"/>
                      </a:lnTo>
                      <a:lnTo>
                        <a:pt x="122" y="548"/>
                      </a:lnTo>
                      <a:lnTo>
                        <a:pt x="121" y="548"/>
                      </a:lnTo>
                      <a:lnTo>
                        <a:pt x="121" y="548"/>
                      </a:lnTo>
                      <a:lnTo>
                        <a:pt x="121" y="548"/>
                      </a:lnTo>
                      <a:lnTo>
                        <a:pt x="119" y="548"/>
                      </a:lnTo>
                      <a:lnTo>
                        <a:pt x="119" y="548"/>
                      </a:lnTo>
                      <a:lnTo>
                        <a:pt x="119" y="548"/>
                      </a:lnTo>
                      <a:lnTo>
                        <a:pt x="119" y="548"/>
                      </a:lnTo>
                      <a:lnTo>
                        <a:pt x="119" y="550"/>
                      </a:lnTo>
                      <a:lnTo>
                        <a:pt x="117" y="550"/>
                      </a:lnTo>
                      <a:lnTo>
                        <a:pt x="117" y="550"/>
                      </a:lnTo>
                      <a:lnTo>
                        <a:pt x="117" y="550"/>
                      </a:lnTo>
                      <a:lnTo>
                        <a:pt x="115" y="550"/>
                      </a:lnTo>
                      <a:lnTo>
                        <a:pt x="115" y="550"/>
                      </a:lnTo>
                      <a:lnTo>
                        <a:pt x="115" y="550"/>
                      </a:lnTo>
                      <a:lnTo>
                        <a:pt x="115" y="551"/>
                      </a:lnTo>
                      <a:lnTo>
                        <a:pt x="113" y="551"/>
                      </a:lnTo>
                      <a:lnTo>
                        <a:pt x="113" y="551"/>
                      </a:lnTo>
                      <a:lnTo>
                        <a:pt x="113" y="551"/>
                      </a:lnTo>
                      <a:lnTo>
                        <a:pt x="113" y="551"/>
                      </a:lnTo>
                      <a:lnTo>
                        <a:pt x="113" y="553"/>
                      </a:lnTo>
                      <a:lnTo>
                        <a:pt x="111" y="553"/>
                      </a:lnTo>
                      <a:lnTo>
                        <a:pt x="111" y="553"/>
                      </a:lnTo>
                      <a:lnTo>
                        <a:pt x="111" y="553"/>
                      </a:lnTo>
                      <a:lnTo>
                        <a:pt x="111" y="555"/>
                      </a:lnTo>
                      <a:lnTo>
                        <a:pt x="109" y="555"/>
                      </a:lnTo>
                      <a:lnTo>
                        <a:pt x="109" y="555"/>
                      </a:lnTo>
                      <a:lnTo>
                        <a:pt x="109" y="555"/>
                      </a:lnTo>
                      <a:lnTo>
                        <a:pt x="109" y="555"/>
                      </a:lnTo>
                      <a:lnTo>
                        <a:pt x="109" y="555"/>
                      </a:lnTo>
                      <a:lnTo>
                        <a:pt x="107" y="555"/>
                      </a:lnTo>
                      <a:lnTo>
                        <a:pt x="107" y="555"/>
                      </a:lnTo>
                      <a:lnTo>
                        <a:pt x="107" y="557"/>
                      </a:lnTo>
                      <a:lnTo>
                        <a:pt x="107" y="557"/>
                      </a:lnTo>
                      <a:lnTo>
                        <a:pt x="107" y="557"/>
                      </a:lnTo>
                      <a:lnTo>
                        <a:pt x="105" y="557"/>
                      </a:lnTo>
                      <a:lnTo>
                        <a:pt x="105" y="559"/>
                      </a:lnTo>
                      <a:lnTo>
                        <a:pt x="105" y="559"/>
                      </a:lnTo>
                      <a:lnTo>
                        <a:pt x="105" y="559"/>
                      </a:lnTo>
                      <a:lnTo>
                        <a:pt x="103" y="559"/>
                      </a:lnTo>
                      <a:lnTo>
                        <a:pt x="103" y="561"/>
                      </a:lnTo>
                      <a:lnTo>
                        <a:pt x="103" y="561"/>
                      </a:lnTo>
                      <a:lnTo>
                        <a:pt x="103" y="563"/>
                      </a:lnTo>
                      <a:lnTo>
                        <a:pt x="103" y="563"/>
                      </a:lnTo>
                      <a:lnTo>
                        <a:pt x="103" y="565"/>
                      </a:lnTo>
                      <a:lnTo>
                        <a:pt x="103" y="565"/>
                      </a:lnTo>
                      <a:lnTo>
                        <a:pt x="103" y="565"/>
                      </a:lnTo>
                      <a:lnTo>
                        <a:pt x="103" y="565"/>
                      </a:lnTo>
                      <a:lnTo>
                        <a:pt x="103" y="567"/>
                      </a:lnTo>
                      <a:lnTo>
                        <a:pt x="103" y="567"/>
                      </a:lnTo>
                      <a:lnTo>
                        <a:pt x="103" y="569"/>
                      </a:lnTo>
                      <a:lnTo>
                        <a:pt x="103" y="569"/>
                      </a:lnTo>
                      <a:lnTo>
                        <a:pt x="103" y="569"/>
                      </a:lnTo>
                      <a:lnTo>
                        <a:pt x="103" y="571"/>
                      </a:lnTo>
                      <a:lnTo>
                        <a:pt x="103" y="571"/>
                      </a:lnTo>
                      <a:lnTo>
                        <a:pt x="103" y="572"/>
                      </a:lnTo>
                      <a:lnTo>
                        <a:pt x="103" y="572"/>
                      </a:lnTo>
                      <a:lnTo>
                        <a:pt x="101" y="572"/>
                      </a:lnTo>
                      <a:lnTo>
                        <a:pt x="101" y="572"/>
                      </a:lnTo>
                      <a:lnTo>
                        <a:pt x="101" y="574"/>
                      </a:lnTo>
                      <a:lnTo>
                        <a:pt x="101" y="574"/>
                      </a:lnTo>
                      <a:lnTo>
                        <a:pt x="101" y="576"/>
                      </a:lnTo>
                      <a:lnTo>
                        <a:pt x="101" y="576"/>
                      </a:lnTo>
                      <a:lnTo>
                        <a:pt x="101" y="576"/>
                      </a:lnTo>
                      <a:lnTo>
                        <a:pt x="101" y="576"/>
                      </a:lnTo>
                      <a:lnTo>
                        <a:pt x="101" y="578"/>
                      </a:lnTo>
                      <a:lnTo>
                        <a:pt x="99" y="578"/>
                      </a:lnTo>
                      <a:lnTo>
                        <a:pt x="99" y="578"/>
                      </a:lnTo>
                      <a:lnTo>
                        <a:pt x="99" y="578"/>
                      </a:lnTo>
                      <a:lnTo>
                        <a:pt x="99" y="580"/>
                      </a:lnTo>
                      <a:lnTo>
                        <a:pt x="98" y="580"/>
                      </a:lnTo>
                      <a:lnTo>
                        <a:pt x="98" y="580"/>
                      </a:lnTo>
                      <a:lnTo>
                        <a:pt x="98" y="580"/>
                      </a:lnTo>
                      <a:lnTo>
                        <a:pt x="98" y="580"/>
                      </a:lnTo>
                      <a:lnTo>
                        <a:pt x="96" y="580"/>
                      </a:lnTo>
                      <a:lnTo>
                        <a:pt x="96" y="580"/>
                      </a:lnTo>
                      <a:lnTo>
                        <a:pt x="96" y="580"/>
                      </a:lnTo>
                      <a:lnTo>
                        <a:pt x="96" y="580"/>
                      </a:lnTo>
                      <a:lnTo>
                        <a:pt x="94" y="580"/>
                      </a:lnTo>
                      <a:lnTo>
                        <a:pt x="94" y="580"/>
                      </a:lnTo>
                      <a:lnTo>
                        <a:pt x="92" y="580"/>
                      </a:lnTo>
                      <a:lnTo>
                        <a:pt x="92" y="582"/>
                      </a:lnTo>
                      <a:lnTo>
                        <a:pt x="92" y="582"/>
                      </a:lnTo>
                      <a:lnTo>
                        <a:pt x="92" y="582"/>
                      </a:lnTo>
                      <a:lnTo>
                        <a:pt x="92" y="582"/>
                      </a:lnTo>
                      <a:lnTo>
                        <a:pt x="90" y="582"/>
                      </a:lnTo>
                      <a:lnTo>
                        <a:pt x="90" y="582"/>
                      </a:lnTo>
                      <a:lnTo>
                        <a:pt x="88" y="582"/>
                      </a:lnTo>
                      <a:lnTo>
                        <a:pt x="88" y="584"/>
                      </a:lnTo>
                      <a:lnTo>
                        <a:pt x="88" y="584"/>
                      </a:lnTo>
                      <a:lnTo>
                        <a:pt x="88" y="584"/>
                      </a:lnTo>
                      <a:lnTo>
                        <a:pt x="86" y="584"/>
                      </a:lnTo>
                      <a:lnTo>
                        <a:pt x="86" y="584"/>
                      </a:lnTo>
                      <a:lnTo>
                        <a:pt x="86" y="584"/>
                      </a:lnTo>
                      <a:lnTo>
                        <a:pt x="86" y="584"/>
                      </a:lnTo>
                      <a:lnTo>
                        <a:pt x="84" y="584"/>
                      </a:lnTo>
                      <a:lnTo>
                        <a:pt x="84" y="586"/>
                      </a:lnTo>
                      <a:lnTo>
                        <a:pt x="84" y="586"/>
                      </a:lnTo>
                      <a:lnTo>
                        <a:pt x="82" y="586"/>
                      </a:lnTo>
                      <a:lnTo>
                        <a:pt x="82" y="586"/>
                      </a:lnTo>
                      <a:lnTo>
                        <a:pt x="82" y="586"/>
                      </a:lnTo>
                      <a:lnTo>
                        <a:pt x="82" y="586"/>
                      </a:lnTo>
                      <a:lnTo>
                        <a:pt x="82" y="588"/>
                      </a:lnTo>
                      <a:lnTo>
                        <a:pt x="80" y="588"/>
                      </a:lnTo>
                      <a:lnTo>
                        <a:pt x="80" y="588"/>
                      </a:lnTo>
                      <a:lnTo>
                        <a:pt x="80" y="588"/>
                      </a:lnTo>
                      <a:lnTo>
                        <a:pt x="80" y="588"/>
                      </a:lnTo>
                      <a:lnTo>
                        <a:pt x="80" y="588"/>
                      </a:lnTo>
                      <a:lnTo>
                        <a:pt x="80" y="590"/>
                      </a:lnTo>
                      <a:lnTo>
                        <a:pt x="78" y="590"/>
                      </a:lnTo>
                      <a:lnTo>
                        <a:pt x="78" y="590"/>
                      </a:lnTo>
                      <a:lnTo>
                        <a:pt x="78" y="592"/>
                      </a:lnTo>
                      <a:lnTo>
                        <a:pt x="78" y="592"/>
                      </a:lnTo>
                      <a:lnTo>
                        <a:pt x="78" y="592"/>
                      </a:lnTo>
                      <a:lnTo>
                        <a:pt x="78" y="594"/>
                      </a:lnTo>
                      <a:lnTo>
                        <a:pt x="78" y="594"/>
                      </a:lnTo>
                      <a:lnTo>
                        <a:pt x="76" y="594"/>
                      </a:lnTo>
                      <a:lnTo>
                        <a:pt x="76" y="595"/>
                      </a:lnTo>
                      <a:lnTo>
                        <a:pt x="76" y="595"/>
                      </a:lnTo>
                      <a:lnTo>
                        <a:pt x="78" y="595"/>
                      </a:lnTo>
                      <a:lnTo>
                        <a:pt x="78" y="595"/>
                      </a:lnTo>
                      <a:lnTo>
                        <a:pt x="78" y="597"/>
                      </a:lnTo>
                      <a:lnTo>
                        <a:pt x="76" y="597"/>
                      </a:lnTo>
                      <a:lnTo>
                        <a:pt x="76" y="597"/>
                      </a:lnTo>
                      <a:lnTo>
                        <a:pt x="76" y="599"/>
                      </a:lnTo>
                      <a:lnTo>
                        <a:pt x="76" y="599"/>
                      </a:lnTo>
                      <a:lnTo>
                        <a:pt x="76" y="601"/>
                      </a:lnTo>
                      <a:lnTo>
                        <a:pt x="76" y="601"/>
                      </a:lnTo>
                      <a:lnTo>
                        <a:pt x="78" y="601"/>
                      </a:lnTo>
                      <a:lnTo>
                        <a:pt x="78" y="603"/>
                      </a:lnTo>
                      <a:lnTo>
                        <a:pt x="78" y="603"/>
                      </a:lnTo>
                      <a:lnTo>
                        <a:pt x="78" y="603"/>
                      </a:lnTo>
                      <a:lnTo>
                        <a:pt x="78" y="603"/>
                      </a:lnTo>
                      <a:lnTo>
                        <a:pt x="78" y="605"/>
                      </a:lnTo>
                      <a:lnTo>
                        <a:pt x="80" y="605"/>
                      </a:lnTo>
                      <a:lnTo>
                        <a:pt x="80" y="605"/>
                      </a:lnTo>
                      <a:lnTo>
                        <a:pt x="80" y="607"/>
                      </a:lnTo>
                      <a:lnTo>
                        <a:pt x="80" y="607"/>
                      </a:lnTo>
                      <a:lnTo>
                        <a:pt x="80" y="607"/>
                      </a:lnTo>
                      <a:lnTo>
                        <a:pt x="80" y="609"/>
                      </a:lnTo>
                      <a:lnTo>
                        <a:pt x="80" y="609"/>
                      </a:lnTo>
                      <a:lnTo>
                        <a:pt x="80" y="609"/>
                      </a:lnTo>
                      <a:lnTo>
                        <a:pt x="80" y="611"/>
                      </a:lnTo>
                      <a:lnTo>
                        <a:pt x="80" y="611"/>
                      </a:lnTo>
                      <a:lnTo>
                        <a:pt x="80" y="611"/>
                      </a:lnTo>
                      <a:lnTo>
                        <a:pt x="80" y="613"/>
                      </a:lnTo>
                      <a:lnTo>
                        <a:pt x="80" y="613"/>
                      </a:lnTo>
                      <a:lnTo>
                        <a:pt x="80" y="613"/>
                      </a:lnTo>
                      <a:lnTo>
                        <a:pt x="82" y="613"/>
                      </a:lnTo>
                      <a:lnTo>
                        <a:pt x="82" y="613"/>
                      </a:lnTo>
                      <a:lnTo>
                        <a:pt x="82" y="615"/>
                      </a:lnTo>
                      <a:lnTo>
                        <a:pt x="82" y="615"/>
                      </a:lnTo>
                      <a:lnTo>
                        <a:pt x="82" y="615"/>
                      </a:lnTo>
                      <a:lnTo>
                        <a:pt x="82" y="615"/>
                      </a:lnTo>
                      <a:lnTo>
                        <a:pt x="82" y="617"/>
                      </a:lnTo>
                      <a:lnTo>
                        <a:pt x="84" y="617"/>
                      </a:lnTo>
                      <a:lnTo>
                        <a:pt x="84" y="617"/>
                      </a:lnTo>
                      <a:lnTo>
                        <a:pt x="84" y="618"/>
                      </a:lnTo>
                      <a:lnTo>
                        <a:pt x="84" y="618"/>
                      </a:lnTo>
                      <a:lnTo>
                        <a:pt x="84" y="618"/>
                      </a:lnTo>
                      <a:lnTo>
                        <a:pt x="86" y="618"/>
                      </a:lnTo>
                      <a:lnTo>
                        <a:pt x="86" y="620"/>
                      </a:lnTo>
                      <a:lnTo>
                        <a:pt x="86" y="620"/>
                      </a:lnTo>
                      <a:lnTo>
                        <a:pt x="86" y="620"/>
                      </a:lnTo>
                      <a:lnTo>
                        <a:pt x="86" y="620"/>
                      </a:lnTo>
                      <a:lnTo>
                        <a:pt x="86" y="620"/>
                      </a:lnTo>
                      <a:lnTo>
                        <a:pt x="88" y="620"/>
                      </a:lnTo>
                      <a:lnTo>
                        <a:pt x="88" y="622"/>
                      </a:lnTo>
                      <a:lnTo>
                        <a:pt x="88" y="622"/>
                      </a:lnTo>
                      <a:lnTo>
                        <a:pt x="88" y="622"/>
                      </a:lnTo>
                      <a:lnTo>
                        <a:pt x="88" y="622"/>
                      </a:lnTo>
                      <a:lnTo>
                        <a:pt x="88" y="624"/>
                      </a:lnTo>
                      <a:lnTo>
                        <a:pt x="90" y="624"/>
                      </a:lnTo>
                      <a:lnTo>
                        <a:pt x="90" y="624"/>
                      </a:lnTo>
                      <a:lnTo>
                        <a:pt x="90" y="624"/>
                      </a:lnTo>
                      <a:lnTo>
                        <a:pt x="90" y="626"/>
                      </a:lnTo>
                      <a:lnTo>
                        <a:pt x="92" y="626"/>
                      </a:lnTo>
                      <a:lnTo>
                        <a:pt x="92" y="626"/>
                      </a:lnTo>
                      <a:lnTo>
                        <a:pt x="92" y="628"/>
                      </a:lnTo>
                      <a:lnTo>
                        <a:pt x="90" y="628"/>
                      </a:lnTo>
                      <a:lnTo>
                        <a:pt x="90" y="628"/>
                      </a:lnTo>
                      <a:lnTo>
                        <a:pt x="90" y="628"/>
                      </a:lnTo>
                      <a:lnTo>
                        <a:pt x="90" y="628"/>
                      </a:lnTo>
                      <a:lnTo>
                        <a:pt x="90" y="626"/>
                      </a:lnTo>
                      <a:lnTo>
                        <a:pt x="88" y="626"/>
                      </a:lnTo>
                      <a:lnTo>
                        <a:pt x="88" y="626"/>
                      </a:lnTo>
                      <a:lnTo>
                        <a:pt x="88" y="626"/>
                      </a:lnTo>
                      <a:lnTo>
                        <a:pt x="86" y="626"/>
                      </a:lnTo>
                      <a:lnTo>
                        <a:pt x="86" y="626"/>
                      </a:lnTo>
                      <a:lnTo>
                        <a:pt x="86" y="626"/>
                      </a:lnTo>
                      <a:lnTo>
                        <a:pt x="86" y="626"/>
                      </a:lnTo>
                      <a:lnTo>
                        <a:pt x="84" y="626"/>
                      </a:lnTo>
                      <a:lnTo>
                        <a:pt x="84" y="626"/>
                      </a:lnTo>
                      <a:lnTo>
                        <a:pt x="82" y="626"/>
                      </a:lnTo>
                      <a:lnTo>
                        <a:pt x="82" y="626"/>
                      </a:lnTo>
                      <a:lnTo>
                        <a:pt x="82" y="624"/>
                      </a:lnTo>
                      <a:lnTo>
                        <a:pt x="82" y="624"/>
                      </a:lnTo>
                      <a:lnTo>
                        <a:pt x="80" y="624"/>
                      </a:lnTo>
                      <a:lnTo>
                        <a:pt x="80" y="624"/>
                      </a:lnTo>
                      <a:lnTo>
                        <a:pt x="80" y="624"/>
                      </a:lnTo>
                      <a:lnTo>
                        <a:pt x="80" y="624"/>
                      </a:lnTo>
                      <a:lnTo>
                        <a:pt x="78" y="624"/>
                      </a:lnTo>
                      <a:lnTo>
                        <a:pt x="78" y="624"/>
                      </a:lnTo>
                      <a:lnTo>
                        <a:pt x="78" y="622"/>
                      </a:lnTo>
                      <a:lnTo>
                        <a:pt x="76" y="622"/>
                      </a:lnTo>
                      <a:lnTo>
                        <a:pt x="76" y="622"/>
                      </a:lnTo>
                      <a:lnTo>
                        <a:pt x="76" y="622"/>
                      </a:lnTo>
                      <a:lnTo>
                        <a:pt x="75" y="622"/>
                      </a:lnTo>
                      <a:lnTo>
                        <a:pt x="75" y="622"/>
                      </a:lnTo>
                      <a:lnTo>
                        <a:pt x="75" y="622"/>
                      </a:lnTo>
                      <a:lnTo>
                        <a:pt x="73" y="622"/>
                      </a:lnTo>
                      <a:lnTo>
                        <a:pt x="73" y="622"/>
                      </a:lnTo>
                      <a:lnTo>
                        <a:pt x="71" y="622"/>
                      </a:lnTo>
                      <a:lnTo>
                        <a:pt x="71" y="622"/>
                      </a:lnTo>
                      <a:lnTo>
                        <a:pt x="71" y="622"/>
                      </a:lnTo>
                      <a:lnTo>
                        <a:pt x="71" y="622"/>
                      </a:lnTo>
                      <a:lnTo>
                        <a:pt x="69" y="622"/>
                      </a:lnTo>
                      <a:lnTo>
                        <a:pt x="69" y="622"/>
                      </a:lnTo>
                      <a:lnTo>
                        <a:pt x="69" y="620"/>
                      </a:lnTo>
                      <a:lnTo>
                        <a:pt x="69" y="620"/>
                      </a:lnTo>
                      <a:lnTo>
                        <a:pt x="67" y="620"/>
                      </a:lnTo>
                      <a:lnTo>
                        <a:pt x="67" y="620"/>
                      </a:lnTo>
                      <a:lnTo>
                        <a:pt x="65" y="620"/>
                      </a:lnTo>
                      <a:lnTo>
                        <a:pt x="65" y="620"/>
                      </a:lnTo>
                      <a:lnTo>
                        <a:pt x="65" y="620"/>
                      </a:lnTo>
                      <a:lnTo>
                        <a:pt x="65" y="620"/>
                      </a:lnTo>
                      <a:lnTo>
                        <a:pt x="63" y="620"/>
                      </a:lnTo>
                      <a:lnTo>
                        <a:pt x="63" y="620"/>
                      </a:lnTo>
                      <a:lnTo>
                        <a:pt x="63" y="620"/>
                      </a:lnTo>
                      <a:lnTo>
                        <a:pt x="61" y="620"/>
                      </a:lnTo>
                      <a:lnTo>
                        <a:pt x="61" y="620"/>
                      </a:lnTo>
                      <a:lnTo>
                        <a:pt x="61" y="620"/>
                      </a:lnTo>
                      <a:lnTo>
                        <a:pt x="59" y="620"/>
                      </a:lnTo>
                      <a:lnTo>
                        <a:pt x="59" y="620"/>
                      </a:lnTo>
                      <a:lnTo>
                        <a:pt x="59" y="620"/>
                      </a:lnTo>
                      <a:lnTo>
                        <a:pt x="57" y="620"/>
                      </a:lnTo>
                      <a:lnTo>
                        <a:pt x="57" y="620"/>
                      </a:lnTo>
                      <a:lnTo>
                        <a:pt x="55" y="620"/>
                      </a:lnTo>
                      <a:lnTo>
                        <a:pt x="55" y="620"/>
                      </a:lnTo>
                      <a:lnTo>
                        <a:pt x="55" y="620"/>
                      </a:lnTo>
                      <a:lnTo>
                        <a:pt x="54" y="620"/>
                      </a:lnTo>
                      <a:lnTo>
                        <a:pt x="54" y="620"/>
                      </a:lnTo>
                      <a:lnTo>
                        <a:pt x="54" y="620"/>
                      </a:lnTo>
                      <a:lnTo>
                        <a:pt x="52" y="620"/>
                      </a:lnTo>
                      <a:lnTo>
                        <a:pt x="52" y="620"/>
                      </a:lnTo>
                      <a:lnTo>
                        <a:pt x="50" y="620"/>
                      </a:lnTo>
                      <a:lnTo>
                        <a:pt x="50" y="620"/>
                      </a:lnTo>
                      <a:lnTo>
                        <a:pt x="50" y="620"/>
                      </a:lnTo>
                      <a:lnTo>
                        <a:pt x="48" y="620"/>
                      </a:lnTo>
                      <a:lnTo>
                        <a:pt x="48" y="620"/>
                      </a:lnTo>
                      <a:lnTo>
                        <a:pt x="48" y="620"/>
                      </a:lnTo>
                      <a:lnTo>
                        <a:pt x="46" y="620"/>
                      </a:lnTo>
                      <a:lnTo>
                        <a:pt x="46" y="620"/>
                      </a:lnTo>
                      <a:lnTo>
                        <a:pt x="44" y="620"/>
                      </a:lnTo>
                      <a:lnTo>
                        <a:pt x="44" y="620"/>
                      </a:lnTo>
                      <a:lnTo>
                        <a:pt x="44" y="620"/>
                      </a:lnTo>
                      <a:lnTo>
                        <a:pt x="42" y="620"/>
                      </a:lnTo>
                      <a:lnTo>
                        <a:pt x="42" y="620"/>
                      </a:lnTo>
                      <a:lnTo>
                        <a:pt x="42" y="620"/>
                      </a:lnTo>
                      <a:lnTo>
                        <a:pt x="40" y="620"/>
                      </a:lnTo>
                      <a:lnTo>
                        <a:pt x="40" y="620"/>
                      </a:lnTo>
                      <a:lnTo>
                        <a:pt x="38" y="620"/>
                      </a:lnTo>
                      <a:lnTo>
                        <a:pt x="38" y="620"/>
                      </a:lnTo>
                      <a:lnTo>
                        <a:pt x="38" y="620"/>
                      </a:lnTo>
                      <a:lnTo>
                        <a:pt x="36" y="620"/>
                      </a:lnTo>
                      <a:lnTo>
                        <a:pt x="36" y="620"/>
                      </a:lnTo>
                      <a:lnTo>
                        <a:pt x="36" y="620"/>
                      </a:lnTo>
                      <a:lnTo>
                        <a:pt x="34" y="620"/>
                      </a:lnTo>
                      <a:lnTo>
                        <a:pt x="34" y="620"/>
                      </a:lnTo>
                      <a:lnTo>
                        <a:pt x="32" y="620"/>
                      </a:lnTo>
                      <a:lnTo>
                        <a:pt x="32" y="620"/>
                      </a:lnTo>
                      <a:lnTo>
                        <a:pt x="32" y="620"/>
                      </a:lnTo>
                      <a:lnTo>
                        <a:pt x="31" y="620"/>
                      </a:lnTo>
                      <a:lnTo>
                        <a:pt x="31" y="620"/>
                      </a:lnTo>
                      <a:lnTo>
                        <a:pt x="29" y="620"/>
                      </a:lnTo>
                      <a:lnTo>
                        <a:pt x="29" y="620"/>
                      </a:lnTo>
                      <a:lnTo>
                        <a:pt x="29" y="620"/>
                      </a:lnTo>
                      <a:lnTo>
                        <a:pt x="29" y="618"/>
                      </a:lnTo>
                      <a:lnTo>
                        <a:pt x="29" y="618"/>
                      </a:lnTo>
                      <a:lnTo>
                        <a:pt x="29" y="617"/>
                      </a:lnTo>
                      <a:lnTo>
                        <a:pt x="29" y="617"/>
                      </a:lnTo>
                      <a:lnTo>
                        <a:pt x="27" y="617"/>
                      </a:lnTo>
                      <a:lnTo>
                        <a:pt x="27" y="617"/>
                      </a:lnTo>
                      <a:lnTo>
                        <a:pt x="27" y="615"/>
                      </a:lnTo>
                      <a:lnTo>
                        <a:pt x="27" y="615"/>
                      </a:lnTo>
                      <a:lnTo>
                        <a:pt x="27" y="615"/>
                      </a:lnTo>
                      <a:lnTo>
                        <a:pt x="25" y="615"/>
                      </a:lnTo>
                      <a:lnTo>
                        <a:pt x="25" y="615"/>
                      </a:lnTo>
                      <a:lnTo>
                        <a:pt x="25" y="613"/>
                      </a:lnTo>
                      <a:lnTo>
                        <a:pt x="23" y="613"/>
                      </a:lnTo>
                      <a:lnTo>
                        <a:pt x="23" y="613"/>
                      </a:lnTo>
                      <a:lnTo>
                        <a:pt x="23" y="613"/>
                      </a:lnTo>
                      <a:lnTo>
                        <a:pt x="23" y="613"/>
                      </a:lnTo>
                      <a:lnTo>
                        <a:pt x="21" y="613"/>
                      </a:lnTo>
                      <a:lnTo>
                        <a:pt x="21" y="613"/>
                      </a:lnTo>
                      <a:lnTo>
                        <a:pt x="21" y="611"/>
                      </a:lnTo>
                      <a:lnTo>
                        <a:pt x="21" y="611"/>
                      </a:lnTo>
                      <a:lnTo>
                        <a:pt x="21" y="611"/>
                      </a:lnTo>
                      <a:lnTo>
                        <a:pt x="21" y="611"/>
                      </a:lnTo>
                      <a:lnTo>
                        <a:pt x="21" y="609"/>
                      </a:lnTo>
                      <a:lnTo>
                        <a:pt x="21" y="609"/>
                      </a:lnTo>
                      <a:lnTo>
                        <a:pt x="21" y="609"/>
                      </a:lnTo>
                      <a:lnTo>
                        <a:pt x="21" y="609"/>
                      </a:lnTo>
                      <a:lnTo>
                        <a:pt x="21" y="607"/>
                      </a:lnTo>
                      <a:lnTo>
                        <a:pt x="21" y="607"/>
                      </a:lnTo>
                      <a:lnTo>
                        <a:pt x="21" y="605"/>
                      </a:lnTo>
                      <a:lnTo>
                        <a:pt x="21" y="605"/>
                      </a:lnTo>
                      <a:lnTo>
                        <a:pt x="23" y="605"/>
                      </a:lnTo>
                      <a:lnTo>
                        <a:pt x="23" y="603"/>
                      </a:lnTo>
                      <a:lnTo>
                        <a:pt x="23" y="603"/>
                      </a:lnTo>
                      <a:lnTo>
                        <a:pt x="21" y="603"/>
                      </a:lnTo>
                      <a:lnTo>
                        <a:pt x="21" y="603"/>
                      </a:lnTo>
                      <a:lnTo>
                        <a:pt x="21" y="603"/>
                      </a:lnTo>
                      <a:lnTo>
                        <a:pt x="21" y="601"/>
                      </a:lnTo>
                      <a:lnTo>
                        <a:pt x="21" y="601"/>
                      </a:lnTo>
                      <a:lnTo>
                        <a:pt x="21" y="601"/>
                      </a:lnTo>
                      <a:lnTo>
                        <a:pt x="21" y="601"/>
                      </a:lnTo>
                      <a:lnTo>
                        <a:pt x="21" y="601"/>
                      </a:lnTo>
                      <a:lnTo>
                        <a:pt x="21" y="599"/>
                      </a:lnTo>
                      <a:lnTo>
                        <a:pt x="23" y="599"/>
                      </a:lnTo>
                      <a:lnTo>
                        <a:pt x="23" y="599"/>
                      </a:lnTo>
                      <a:lnTo>
                        <a:pt x="23" y="599"/>
                      </a:lnTo>
                      <a:lnTo>
                        <a:pt x="23" y="597"/>
                      </a:lnTo>
                      <a:lnTo>
                        <a:pt x="23" y="597"/>
                      </a:lnTo>
                      <a:lnTo>
                        <a:pt x="23" y="595"/>
                      </a:lnTo>
                      <a:lnTo>
                        <a:pt x="23" y="595"/>
                      </a:lnTo>
                      <a:lnTo>
                        <a:pt x="23" y="595"/>
                      </a:lnTo>
                      <a:lnTo>
                        <a:pt x="23" y="595"/>
                      </a:lnTo>
                      <a:lnTo>
                        <a:pt x="23" y="594"/>
                      </a:lnTo>
                      <a:lnTo>
                        <a:pt x="21" y="594"/>
                      </a:lnTo>
                      <a:lnTo>
                        <a:pt x="21" y="594"/>
                      </a:lnTo>
                      <a:lnTo>
                        <a:pt x="23" y="594"/>
                      </a:lnTo>
                      <a:lnTo>
                        <a:pt x="23" y="592"/>
                      </a:lnTo>
                      <a:lnTo>
                        <a:pt x="23" y="592"/>
                      </a:lnTo>
                      <a:lnTo>
                        <a:pt x="21" y="592"/>
                      </a:lnTo>
                      <a:lnTo>
                        <a:pt x="21" y="592"/>
                      </a:lnTo>
                      <a:lnTo>
                        <a:pt x="21" y="592"/>
                      </a:lnTo>
                      <a:lnTo>
                        <a:pt x="19" y="592"/>
                      </a:lnTo>
                      <a:lnTo>
                        <a:pt x="19" y="592"/>
                      </a:lnTo>
                      <a:lnTo>
                        <a:pt x="17" y="592"/>
                      </a:lnTo>
                      <a:lnTo>
                        <a:pt x="17" y="592"/>
                      </a:lnTo>
                      <a:lnTo>
                        <a:pt x="17" y="592"/>
                      </a:lnTo>
                      <a:lnTo>
                        <a:pt x="17" y="592"/>
                      </a:lnTo>
                      <a:lnTo>
                        <a:pt x="15" y="592"/>
                      </a:lnTo>
                      <a:lnTo>
                        <a:pt x="15" y="592"/>
                      </a:lnTo>
                      <a:lnTo>
                        <a:pt x="15" y="592"/>
                      </a:lnTo>
                      <a:lnTo>
                        <a:pt x="15" y="592"/>
                      </a:lnTo>
                      <a:lnTo>
                        <a:pt x="13" y="592"/>
                      </a:lnTo>
                      <a:lnTo>
                        <a:pt x="13" y="592"/>
                      </a:lnTo>
                      <a:lnTo>
                        <a:pt x="13" y="592"/>
                      </a:lnTo>
                      <a:lnTo>
                        <a:pt x="11" y="592"/>
                      </a:lnTo>
                      <a:lnTo>
                        <a:pt x="11" y="592"/>
                      </a:lnTo>
                      <a:lnTo>
                        <a:pt x="11" y="594"/>
                      </a:lnTo>
                      <a:lnTo>
                        <a:pt x="11" y="594"/>
                      </a:lnTo>
                      <a:lnTo>
                        <a:pt x="11" y="594"/>
                      </a:lnTo>
                      <a:lnTo>
                        <a:pt x="10" y="594"/>
                      </a:lnTo>
                      <a:lnTo>
                        <a:pt x="10" y="594"/>
                      </a:lnTo>
                      <a:lnTo>
                        <a:pt x="10" y="595"/>
                      </a:lnTo>
                      <a:lnTo>
                        <a:pt x="10" y="595"/>
                      </a:lnTo>
                      <a:lnTo>
                        <a:pt x="8" y="595"/>
                      </a:lnTo>
                      <a:lnTo>
                        <a:pt x="8" y="595"/>
                      </a:lnTo>
                      <a:lnTo>
                        <a:pt x="8" y="594"/>
                      </a:lnTo>
                      <a:lnTo>
                        <a:pt x="8" y="594"/>
                      </a:lnTo>
                      <a:lnTo>
                        <a:pt x="8" y="592"/>
                      </a:lnTo>
                      <a:lnTo>
                        <a:pt x="8" y="592"/>
                      </a:lnTo>
                      <a:lnTo>
                        <a:pt x="6" y="592"/>
                      </a:lnTo>
                      <a:lnTo>
                        <a:pt x="6" y="590"/>
                      </a:lnTo>
                      <a:lnTo>
                        <a:pt x="6" y="590"/>
                      </a:lnTo>
                      <a:lnTo>
                        <a:pt x="6" y="590"/>
                      </a:lnTo>
                      <a:lnTo>
                        <a:pt x="6" y="588"/>
                      </a:lnTo>
                      <a:lnTo>
                        <a:pt x="6" y="588"/>
                      </a:lnTo>
                      <a:lnTo>
                        <a:pt x="6" y="588"/>
                      </a:lnTo>
                      <a:lnTo>
                        <a:pt x="6" y="586"/>
                      </a:lnTo>
                      <a:lnTo>
                        <a:pt x="6" y="586"/>
                      </a:lnTo>
                      <a:lnTo>
                        <a:pt x="6" y="586"/>
                      </a:lnTo>
                      <a:lnTo>
                        <a:pt x="6" y="584"/>
                      </a:lnTo>
                      <a:lnTo>
                        <a:pt x="4" y="584"/>
                      </a:lnTo>
                      <a:lnTo>
                        <a:pt x="4" y="584"/>
                      </a:lnTo>
                      <a:lnTo>
                        <a:pt x="4" y="584"/>
                      </a:lnTo>
                      <a:lnTo>
                        <a:pt x="4" y="582"/>
                      </a:lnTo>
                      <a:lnTo>
                        <a:pt x="2" y="582"/>
                      </a:lnTo>
                      <a:lnTo>
                        <a:pt x="2" y="582"/>
                      </a:lnTo>
                      <a:lnTo>
                        <a:pt x="2" y="582"/>
                      </a:lnTo>
                      <a:lnTo>
                        <a:pt x="2" y="582"/>
                      </a:lnTo>
                      <a:lnTo>
                        <a:pt x="2" y="580"/>
                      </a:lnTo>
                      <a:lnTo>
                        <a:pt x="2" y="580"/>
                      </a:lnTo>
                      <a:lnTo>
                        <a:pt x="2" y="580"/>
                      </a:lnTo>
                      <a:lnTo>
                        <a:pt x="2" y="578"/>
                      </a:lnTo>
                      <a:lnTo>
                        <a:pt x="2" y="578"/>
                      </a:lnTo>
                      <a:lnTo>
                        <a:pt x="0" y="578"/>
                      </a:lnTo>
                      <a:lnTo>
                        <a:pt x="0" y="576"/>
                      </a:lnTo>
                      <a:lnTo>
                        <a:pt x="2" y="576"/>
                      </a:lnTo>
                      <a:lnTo>
                        <a:pt x="2" y="576"/>
                      </a:lnTo>
                      <a:lnTo>
                        <a:pt x="2" y="574"/>
                      </a:lnTo>
                      <a:lnTo>
                        <a:pt x="2" y="574"/>
                      </a:lnTo>
                      <a:lnTo>
                        <a:pt x="2" y="574"/>
                      </a:lnTo>
                      <a:lnTo>
                        <a:pt x="2" y="574"/>
                      </a:lnTo>
                      <a:lnTo>
                        <a:pt x="2" y="574"/>
                      </a:lnTo>
                      <a:lnTo>
                        <a:pt x="2" y="572"/>
                      </a:lnTo>
                      <a:lnTo>
                        <a:pt x="2" y="572"/>
                      </a:lnTo>
                      <a:lnTo>
                        <a:pt x="2" y="572"/>
                      </a:lnTo>
                      <a:lnTo>
                        <a:pt x="2" y="572"/>
                      </a:lnTo>
                      <a:lnTo>
                        <a:pt x="0" y="572"/>
                      </a:lnTo>
                      <a:lnTo>
                        <a:pt x="0" y="571"/>
                      </a:lnTo>
                      <a:lnTo>
                        <a:pt x="0" y="571"/>
                      </a:lnTo>
                      <a:lnTo>
                        <a:pt x="0" y="571"/>
                      </a:lnTo>
                      <a:lnTo>
                        <a:pt x="0" y="571"/>
                      </a:lnTo>
                      <a:lnTo>
                        <a:pt x="0" y="569"/>
                      </a:lnTo>
                      <a:lnTo>
                        <a:pt x="0" y="569"/>
                      </a:lnTo>
                      <a:lnTo>
                        <a:pt x="0" y="569"/>
                      </a:lnTo>
                      <a:lnTo>
                        <a:pt x="0" y="569"/>
                      </a:lnTo>
                      <a:lnTo>
                        <a:pt x="0" y="567"/>
                      </a:lnTo>
                      <a:lnTo>
                        <a:pt x="2" y="567"/>
                      </a:lnTo>
                      <a:lnTo>
                        <a:pt x="2" y="567"/>
                      </a:lnTo>
                      <a:lnTo>
                        <a:pt x="2" y="567"/>
                      </a:lnTo>
                      <a:lnTo>
                        <a:pt x="2" y="565"/>
                      </a:lnTo>
                      <a:lnTo>
                        <a:pt x="2" y="565"/>
                      </a:lnTo>
                      <a:lnTo>
                        <a:pt x="2" y="565"/>
                      </a:lnTo>
                      <a:lnTo>
                        <a:pt x="2" y="565"/>
                      </a:lnTo>
                      <a:lnTo>
                        <a:pt x="4" y="565"/>
                      </a:lnTo>
                      <a:lnTo>
                        <a:pt x="4" y="565"/>
                      </a:lnTo>
                      <a:lnTo>
                        <a:pt x="4" y="565"/>
                      </a:lnTo>
                      <a:lnTo>
                        <a:pt x="4" y="565"/>
                      </a:lnTo>
                      <a:lnTo>
                        <a:pt x="6" y="565"/>
                      </a:lnTo>
                      <a:lnTo>
                        <a:pt x="6" y="567"/>
                      </a:lnTo>
                      <a:lnTo>
                        <a:pt x="6" y="567"/>
                      </a:lnTo>
                      <a:lnTo>
                        <a:pt x="6" y="567"/>
                      </a:lnTo>
                      <a:lnTo>
                        <a:pt x="6" y="567"/>
                      </a:lnTo>
                      <a:lnTo>
                        <a:pt x="6" y="567"/>
                      </a:lnTo>
                      <a:lnTo>
                        <a:pt x="6" y="565"/>
                      </a:lnTo>
                      <a:lnTo>
                        <a:pt x="6" y="565"/>
                      </a:lnTo>
                      <a:lnTo>
                        <a:pt x="8" y="565"/>
                      </a:lnTo>
                      <a:lnTo>
                        <a:pt x="8" y="565"/>
                      </a:lnTo>
                      <a:lnTo>
                        <a:pt x="8" y="565"/>
                      </a:lnTo>
                      <a:lnTo>
                        <a:pt x="8" y="563"/>
                      </a:lnTo>
                      <a:lnTo>
                        <a:pt x="8" y="563"/>
                      </a:lnTo>
                      <a:lnTo>
                        <a:pt x="8" y="563"/>
                      </a:lnTo>
                      <a:lnTo>
                        <a:pt x="8" y="561"/>
                      </a:lnTo>
                      <a:lnTo>
                        <a:pt x="8" y="561"/>
                      </a:lnTo>
                      <a:lnTo>
                        <a:pt x="8" y="561"/>
                      </a:lnTo>
                      <a:lnTo>
                        <a:pt x="10" y="561"/>
                      </a:lnTo>
                      <a:lnTo>
                        <a:pt x="10" y="559"/>
                      </a:lnTo>
                      <a:lnTo>
                        <a:pt x="10" y="559"/>
                      </a:lnTo>
                      <a:lnTo>
                        <a:pt x="10" y="559"/>
                      </a:lnTo>
                      <a:lnTo>
                        <a:pt x="10" y="559"/>
                      </a:lnTo>
                      <a:lnTo>
                        <a:pt x="10" y="557"/>
                      </a:lnTo>
                      <a:lnTo>
                        <a:pt x="11" y="557"/>
                      </a:lnTo>
                      <a:lnTo>
                        <a:pt x="11" y="557"/>
                      </a:lnTo>
                      <a:lnTo>
                        <a:pt x="11" y="557"/>
                      </a:lnTo>
                      <a:lnTo>
                        <a:pt x="11" y="557"/>
                      </a:lnTo>
                      <a:lnTo>
                        <a:pt x="13" y="557"/>
                      </a:lnTo>
                      <a:lnTo>
                        <a:pt x="13" y="557"/>
                      </a:lnTo>
                      <a:lnTo>
                        <a:pt x="13" y="555"/>
                      </a:lnTo>
                      <a:lnTo>
                        <a:pt x="15" y="555"/>
                      </a:lnTo>
                      <a:lnTo>
                        <a:pt x="15" y="555"/>
                      </a:lnTo>
                      <a:lnTo>
                        <a:pt x="15" y="555"/>
                      </a:lnTo>
                      <a:lnTo>
                        <a:pt x="15" y="555"/>
                      </a:lnTo>
                      <a:lnTo>
                        <a:pt x="17" y="555"/>
                      </a:lnTo>
                      <a:lnTo>
                        <a:pt x="17" y="555"/>
                      </a:lnTo>
                      <a:lnTo>
                        <a:pt x="17" y="555"/>
                      </a:lnTo>
                      <a:lnTo>
                        <a:pt x="17" y="553"/>
                      </a:lnTo>
                      <a:lnTo>
                        <a:pt x="17" y="553"/>
                      </a:lnTo>
                      <a:lnTo>
                        <a:pt x="17" y="553"/>
                      </a:lnTo>
                      <a:lnTo>
                        <a:pt x="17" y="551"/>
                      </a:lnTo>
                      <a:lnTo>
                        <a:pt x="17" y="551"/>
                      </a:lnTo>
                      <a:lnTo>
                        <a:pt x="17" y="550"/>
                      </a:lnTo>
                      <a:lnTo>
                        <a:pt x="17" y="550"/>
                      </a:lnTo>
                      <a:lnTo>
                        <a:pt x="17" y="550"/>
                      </a:lnTo>
                      <a:lnTo>
                        <a:pt x="17" y="548"/>
                      </a:lnTo>
                      <a:lnTo>
                        <a:pt x="17" y="548"/>
                      </a:lnTo>
                      <a:lnTo>
                        <a:pt x="17" y="548"/>
                      </a:lnTo>
                      <a:lnTo>
                        <a:pt x="17" y="548"/>
                      </a:lnTo>
                      <a:lnTo>
                        <a:pt x="17" y="546"/>
                      </a:lnTo>
                      <a:lnTo>
                        <a:pt x="19" y="546"/>
                      </a:lnTo>
                      <a:lnTo>
                        <a:pt x="19" y="546"/>
                      </a:lnTo>
                      <a:lnTo>
                        <a:pt x="21" y="546"/>
                      </a:lnTo>
                      <a:lnTo>
                        <a:pt x="21" y="546"/>
                      </a:lnTo>
                      <a:lnTo>
                        <a:pt x="21" y="546"/>
                      </a:lnTo>
                      <a:lnTo>
                        <a:pt x="21" y="546"/>
                      </a:lnTo>
                      <a:lnTo>
                        <a:pt x="23" y="546"/>
                      </a:lnTo>
                      <a:lnTo>
                        <a:pt x="23" y="544"/>
                      </a:lnTo>
                      <a:lnTo>
                        <a:pt x="21" y="544"/>
                      </a:lnTo>
                      <a:lnTo>
                        <a:pt x="21" y="544"/>
                      </a:lnTo>
                      <a:lnTo>
                        <a:pt x="21" y="542"/>
                      </a:lnTo>
                      <a:lnTo>
                        <a:pt x="23" y="542"/>
                      </a:lnTo>
                      <a:lnTo>
                        <a:pt x="23" y="542"/>
                      </a:lnTo>
                      <a:lnTo>
                        <a:pt x="23" y="540"/>
                      </a:lnTo>
                      <a:lnTo>
                        <a:pt x="21" y="540"/>
                      </a:lnTo>
                      <a:lnTo>
                        <a:pt x="21" y="540"/>
                      </a:lnTo>
                      <a:lnTo>
                        <a:pt x="21" y="540"/>
                      </a:lnTo>
                      <a:lnTo>
                        <a:pt x="21" y="540"/>
                      </a:lnTo>
                      <a:lnTo>
                        <a:pt x="21" y="538"/>
                      </a:lnTo>
                      <a:lnTo>
                        <a:pt x="21" y="538"/>
                      </a:lnTo>
                      <a:lnTo>
                        <a:pt x="21" y="538"/>
                      </a:lnTo>
                      <a:lnTo>
                        <a:pt x="19" y="538"/>
                      </a:lnTo>
                      <a:lnTo>
                        <a:pt x="19" y="536"/>
                      </a:lnTo>
                      <a:lnTo>
                        <a:pt x="19" y="536"/>
                      </a:lnTo>
                      <a:lnTo>
                        <a:pt x="19" y="536"/>
                      </a:lnTo>
                      <a:lnTo>
                        <a:pt x="19" y="534"/>
                      </a:lnTo>
                      <a:lnTo>
                        <a:pt x="19" y="534"/>
                      </a:lnTo>
                      <a:lnTo>
                        <a:pt x="19" y="534"/>
                      </a:lnTo>
                      <a:lnTo>
                        <a:pt x="19" y="532"/>
                      </a:lnTo>
                      <a:lnTo>
                        <a:pt x="21" y="532"/>
                      </a:lnTo>
                      <a:lnTo>
                        <a:pt x="21" y="532"/>
                      </a:lnTo>
                      <a:lnTo>
                        <a:pt x="21" y="532"/>
                      </a:lnTo>
                      <a:lnTo>
                        <a:pt x="21" y="532"/>
                      </a:lnTo>
                      <a:lnTo>
                        <a:pt x="21" y="530"/>
                      </a:lnTo>
                      <a:lnTo>
                        <a:pt x="21" y="530"/>
                      </a:lnTo>
                      <a:lnTo>
                        <a:pt x="21" y="530"/>
                      </a:lnTo>
                      <a:lnTo>
                        <a:pt x="21" y="528"/>
                      </a:lnTo>
                      <a:lnTo>
                        <a:pt x="23" y="528"/>
                      </a:lnTo>
                      <a:lnTo>
                        <a:pt x="23" y="528"/>
                      </a:lnTo>
                      <a:lnTo>
                        <a:pt x="23" y="527"/>
                      </a:lnTo>
                      <a:lnTo>
                        <a:pt x="21" y="527"/>
                      </a:lnTo>
                      <a:lnTo>
                        <a:pt x="21" y="527"/>
                      </a:lnTo>
                      <a:lnTo>
                        <a:pt x="21" y="525"/>
                      </a:lnTo>
                      <a:lnTo>
                        <a:pt x="23" y="525"/>
                      </a:lnTo>
                      <a:lnTo>
                        <a:pt x="23" y="525"/>
                      </a:lnTo>
                      <a:lnTo>
                        <a:pt x="23" y="525"/>
                      </a:lnTo>
                      <a:lnTo>
                        <a:pt x="25" y="525"/>
                      </a:lnTo>
                      <a:lnTo>
                        <a:pt x="25" y="525"/>
                      </a:lnTo>
                      <a:lnTo>
                        <a:pt x="25" y="525"/>
                      </a:lnTo>
                      <a:lnTo>
                        <a:pt x="27" y="525"/>
                      </a:lnTo>
                      <a:lnTo>
                        <a:pt x="27" y="525"/>
                      </a:lnTo>
                      <a:lnTo>
                        <a:pt x="27" y="525"/>
                      </a:lnTo>
                      <a:lnTo>
                        <a:pt x="27" y="523"/>
                      </a:lnTo>
                      <a:lnTo>
                        <a:pt x="27" y="523"/>
                      </a:lnTo>
                      <a:lnTo>
                        <a:pt x="27" y="521"/>
                      </a:lnTo>
                      <a:lnTo>
                        <a:pt x="27" y="521"/>
                      </a:lnTo>
                      <a:lnTo>
                        <a:pt x="29" y="521"/>
                      </a:lnTo>
                      <a:lnTo>
                        <a:pt x="29" y="521"/>
                      </a:lnTo>
                      <a:lnTo>
                        <a:pt x="29" y="523"/>
                      </a:lnTo>
                      <a:lnTo>
                        <a:pt x="29" y="523"/>
                      </a:lnTo>
                      <a:lnTo>
                        <a:pt x="29" y="521"/>
                      </a:lnTo>
                      <a:lnTo>
                        <a:pt x="31" y="521"/>
                      </a:lnTo>
                      <a:lnTo>
                        <a:pt x="31" y="521"/>
                      </a:lnTo>
                      <a:lnTo>
                        <a:pt x="31" y="519"/>
                      </a:lnTo>
                      <a:lnTo>
                        <a:pt x="29" y="519"/>
                      </a:lnTo>
                      <a:lnTo>
                        <a:pt x="29" y="519"/>
                      </a:lnTo>
                      <a:lnTo>
                        <a:pt x="29" y="519"/>
                      </a:lnTo>
                      <a:lnTo>
                        <a:pt x="29" y="519"/>
                      </a:lnTo>
                      <a:lnTo>
                        <a:pt x="29" y="517"/>
                      </a:lnTo>
                      <a:lnTo>
                        <a:pt x="29" y="517"/>
                      </a:lnTo>
                      <a:lnTo>
                        <a:pt x="29" y="517"/>
                      </a:lnTo>
                      <a:lnTo>
                        <a:pt x="29" y="515"/>
                      </a:lnTo>
                      <a:lnTo>
                        <a:pt x="29" y="515"/>
                      </a:lnTo>
                      <a:lnTo>
                        <a:pt x="29" y="515"/>
                      </a:lnTo>
                      <a:lnTo>
                        <a:pt x="29" y="515"/>
                      </a:lnTo>
                      <a:lnTo>
                        <a:pt x="29" y="515"/>
                      </a:lnTo>
                      <a:lnTo>
                        <a:pt x="29" y="513"/>
                      </a:lnTo>
                      <a:lnTo>
                        <a:pt x="29" y="513"/>
                      </a:lnTo>
                      <a:lnTo>
                        <a:pt x="29" y="513"/>
                      </a:lnTo>
                      <a:lnTo>
                        <a:pt x="31" y="513"/>
                      </a:lnTo>
                      <a:lnTo>
                        <a:pt x="31" y="513"/>
                      </a:lnTo>
                      <a:lnTo>
                        <a:pt x="31" y="511"/>
                      </a:lnTo>
                      <a:lnTo>
                        <a:pt x="32" y="511"/>
                      </a:lnTo>
                      <a:lnTo>
                        <a:pt x="32" y="511"/>
                      </a:lnTo>
                      <a:lnTo>
                        <a:pt x="32" y="511"/>
                      </a:lnTo>
                      <a:lnTo>
                        <a:pt x="32" y="511"/>
                      </a:lnTo>
                      <a:lnTo>
                        <a:pt x="32" y="509"/>
                      </a:lnTo>
                      <a:lnTo>
                        <a:pt x="32" y="509"/>
                      </a:lnTo>
                      <a:lnTo>
                        <a:pt x="32" y="507"/>
                      </a:lnTo>
                      <a:lnTo>
                        <a:pt x="32" y="507"/>
                      </a:lnTo>
                      <a:lnTo>
                        <a:pt x="32" y="507"/>
                      </a:lnTo>
                      <a:lnTo>
                        <a:pt x="32" y="507"/>
                      </a:lnTo>
                      <a:lnTo>
                        <a:pt x="32" y="505"/>
                      </a:lnTo>
                      <a:lnTo>
                        <a:pt x="32" y="505"/>
                      </a:lnTo>
                      <a:lnTo>
                        <a:pt x="32" y="505"/>
                      </a:lnTo>
                      <a:lnTo>
                        <a:pt x="32" y="505"/>
                      </a:lnTo>
                      <a:lnTo>
                        <a:pt x="32" y="504"/>
                      </a:lnTo>
                      <a:lnTo>
                        <a:pt x="32" y="504"/>
                      </a:lnTo>
                      <a:lnTo>
                        <a:pt x="32" y="502"/>
                      </a:lnTo>
                      <a:lnTo>
                        <a:pt x="32" y="502"/>
                      </a:lnTo>
                      <a:lnTo>
                        <a:pt x="32" y="502"/>
                      </a:lnTo>
                      <a:lnTo>
                        <a:pt x="32" y="500"/>
                      </a:lnTo>
                      <a:lnTo>
                        <a:pt x="31" y="500"/>
                      </a:lnTo>
                      <a:lnTo>
                        <a:pt x="31" y="500"/>
                      </a:lnTo>
                      <a:lnTo>
                        <a:pt x="31" y="500"/>
                      </a:lnTo>
                      <a:lnTo>
                        <a:pt x="29" y="500"/>
                      </a:lnTo>
                      <a:lnTo>
                        <a:pt x="29" y="500"/>
                      </a:lnTo>
                      <a:lnTo>
                        <a:pt x="31" y="500"/>
                      </a:lnTo>
                      <a:lnTo>
                        <a:pt x="31" y="500"/>
                      </a:lnTo>
                      <a:lnTo>
                        <a:pt x="32" y="500"/>
                      </a:lnTo>
                      <a:lnTo>
                        <a:pt x="32" y="498"/>
                      </a:lnTo>
                      <a:lnTo>
                        <a:pt x="32" y="498"/>
                      </a:lnTo>
                      <a:lnTo>
                        <a:pt x="32" y="498"/>
                      </a:lnTo>
                      <a:lnTo>
                        <a:pt x="32" y="498"/>
                      </a:lnTo>
                      <a:lnTo>
                        <a:pt x="32" y="496"/>
                      </a:lnTo>
                      <a:lnTo>
                        <a:pt x="34" y="496"/>
                      </a:lnTo>
                      <a:lnTo>
                        <a:pt x="34" y="496"/>
                      </a:lnTo>
                      <a:lnTo>
                        <a:pt x="34" y="494"/>
                      </a:lnTo>
                      <a:lnTo>
                        <a:pt x="34" y="494"/>
                      </a:lnTo>
                      <a:lnTo>
                        <a:pt x="32" y="494"/>
                      </a:lnTo>
                      <a:lnTo>
                        <a:pt x="32" y="494"/>
                      </a:lnTo>
                      <a:lnTo>
                        <a:pt x="32" y="492"/>
                      </a:lnTo>
                      <a:lnTo>
                        <a:pt x="32" y="492"/>
                      </a:lnTo>
                      <a:lnTo>
                        <a:pt x="32" y="492"/>
                      </a:lnTo>
                      <a:lnTo>
                        <a:pt x="32" y="492"/>
                      </a:lnTo>
                      <a:lnTo>
                        <a:pt x="32" y="490"/>
                      </a:lnTo>
                      <a:lnTo>
                        <a:pt x="32" y="490"/>
                      </a:lnTo>
                      <a:lnTo>
                        <a:pt x="32" y="488"/>
                      </a:lnTo>
                      <a:lnTo>
                        <a:pt x="32" y="488"/>
                      </a:lnTo>
                      <a:lnTo>
                        <a:pt x="32" y="486"/>
                      </a:lnTo>
                      <a:lnTo>
                        <a:pt x="32" y="486"/>
                      </a:lnTo>
                      <a:lnTo>
                        <a:pt x="32" y="486"/>
                      </a:lnTo>
                      <a:lnTo>
                        <a:pt x="32" y="486"/>
                      </a:lnTo>
                      <a:lnTo>
                        <a:pt x="34" y="486"/>
                      </a:lnTo>
                      <a:lnTo>
                        <a:pt x="34" y="486"/>
                      </a:lnTo>
                      <a:lnTo>
                        <a:pt x="34" y="486"/>
                      </a:lnTo>
                      <a:lnTo>
                        <a:pt x="36" y="486"/>
                      </a:lnTo>
                      <a:lnTo>
                        <a:pt x="36" y="486"/>
                      </a:lnTo>
                      <a:lnTo>
                        <a:pt x="36" y="486"/>
                      </a:lnTo>
                      <a:lnTo>
                        <a:pt x="36" y="486"/>
                      </a:lnTo>
                      <a:lnTo>
                        <a:pt x="36" y="484"/>
                      </a:lnTo>
                      <a:lnTo>
                        <a:pt x="36" y="484"/>
                      </a:lnTo>
                      <a:lnTo>
                        <a:pt x="36" y="484"/>
                      </a:lnTo>
                      <a:lnTo>
                        <a:pt x="36" y="484"/>
                      </a:lnTo>
                      <a:lnTo>
                        <a:pt x="36" y="484"/>
                      </a:lnTo>
                      <a:lnTo>
                        <a:pt x="38" y="484"/>
                      </a:lnTo>
                      <a:lnTo>
                        <a:pt x="38" y="484"/>
                      </a:lnTo>
                      <a:lnTo>
                        <a:pt x="38" y="482"/>
                      </a:lnTo>
                      <a:lnTo>
                        <a:pt x="38" y="482"/>
                      </a:lnTo>
                      <a:lnTo>
                        <a:pt x="38" y="482"/>
                      </a:lnTo>
                      <a:lnTo>
                        <a:pt x="40" y="482"/>
                      </a:lnTo>
                      <a:lnTo>
                        <a:pt x="40" y="481"/>
                      </a:lnTo>
                      <a:lnTo>
                        <a:pt x="38" y="481"/>
                      </a:lnTo>
                      <a:lnTo>
                        <a:pt x="38" y="481"/>
                      </a:lnTo>
                      <a:lnTo>
                        <a:pt x="38" y="481"/>
                      </a:lnTo>
                      <a:lnTo>
                        <a:pt x="38" y="479"/>
                      </a:lnTo>
                      <a:lnTo>
                        <a:pt x="38" y="479"/>
                      </a:lnTo>
                      <a:lnTo>
                        <a:pt x="36" y="479"/>
                      </a:lnTo>
                      <a:lnTo>
                        <a:pt x="36" y="479"/>
                      </a:lnTo>
                      <a:lnTo>
                        <a:pt x="36" y="479"/>
                      </a:lnTo>
                      <a:lnTo>
                        <a:pt x="36" y="477"/>
                      </a:lnTo>
                      <a:lnTo>
                        <a:pt x="36" y="477"/>
                      </a:lnTo>
                      <a:lnTo>
                        <a:pt x="36" y="477"/>
                      </a:lnTo>
                      <a:lnTo>
                        <a:pt x="36" y="477"/>
                      </a:lnTo>
                      <a:lnTo>
                        <a:pt x="34" y="477"/>
                      </a:lnTo>
                      <a:lnTo>
                        <a:pt x="34" y="475"/>
                      </a:lnTo>
                      <a:lnTo>
                        <a:pt x="34" y="475"/>
                      </a:lnTo>
                      <a:lnTo>
                        <a:pt x="32" y="475"/>
                      </a:lnTo>
                      <a:lnTo>
                        <a:pt x="32" y="475"/>
                      </a:lnTo>
                      <a:lnTo>
                        <a:pt x="32" y="475"/>
                      </a:lnTo>
                      <a:lnTo>
                        <a:pt x="32" y="475"/>
                      </a:lnTo>
                      <a:lnTo>
                        <a:pt x="31" y="475"/>
                      </a:lnTo>
                      <a:lnTo>
                        <a:pt x="31" y="475"/>
                      </a:lnTo>
                      <a:lnTo>
                        <a:pt x="29" y="475"/>
                      </a:lnTo>
                      <a:lnTo>
                        <a:pt x="29" y="475"/>
                      </a:lnTo>
                      <a:lnTo>
                        <a:pt x="29" y="475"/>
                      </a:lnTo>
                      <a:lnTo>
                        <a:pt x="27" y="475"/>
                      </a:lnTo>
                      <a:lnTo>
                        <a:pt x="27" y="475"/>
                      </a:lnTo>
                      <a:lnTo>
                        <a:pt x="27" y="473"/>
                      </a:lnTo>
                      <a:lnTo>
                        <a:pt x="27" y="473"/>
                      </a:lnTo>
                      <a:lnTo>
                        <a:pt x="27" y="471"/>
                      </a:lnTo>
                      <a:lnTo>
                        <a:pt x="27" y="471"/>
                      </a:lnTo>
                      <a:lnTo>
                        <a:pt x="27" y="471"/>
                      </a:lnTo>
                      <a:lnTo>
                        <a:pt x="27" y="471"/>
                      </a:lnTo>
                      <a:lnTo>
                        <a:pt x="27" y="471"/>
                      </a:lnTo>
                      <a:lnTo>
                        <a:pt x="27" y="471"/>
                      </a:lnTo>
                      <a:lnTo>
                        <a:pt x="29" y="471"/>
                      </a:lnTo>
                      <a:lnTo>
                        <a:pt x="29" y="471"/>
                      </a:lnTo>
                      <a:lnTo>
                        <a:pt x="29" y="471"/>
                      </a:lnTo>
                      <a:lnTo>
                        <a:pt x="31" y="471"/>
                      </a:lnTo>
                      <a:lnTo>
                        <a:pt x="31" y="471"/>
                      </a:lnTo>
                      <a:lnTo>
                        <a:pt x="31" y="471"/>
                      </a:lnTo>
                      <a:lnTo>
                        <a:pt x="32" y="471"/>
                      </a:lnTo>
                      <a:lnTo>
                        <a:pt x="32" y="471"/>
                      </a:lnTo>
                      <a:lnTo>
                        <a:pt x="32" y="471"/>
                      </a:lnTo>
                      <a:lnTo>
                        <a:pt x="32" y="471"/>
                      </a:lnTo>
                      <a:lnTo>
                        <a:pt x="34" y="471"/>
                      </a:lnTo>
                      <a:lnTo>
                        <a:pt x="34" y="471"/>
                      </a:lnTo>
                      <a:lnTo>
                        <a:pt x="34" y="471"/>
                      </a:lnTo>
                      <a:lnTo>
                        <a:pt x="36" y="471"/>
                      </a:lnTo>
                      <a:lnTo>
                        <a:pt x="36" y="471"/>
                      </a:lnTo>
                      <a:lnTo>
                        <a:pt x="36" y="471"/>
                      </a:lnTo>
                      <a:lnTo>
                        <a:pt x="38" y="471"/>
                      </a:lnTo>
                      <a:lnTo>
                        <a:pt x="38" y="471"/>
                      </a:lnTo>
                      <a:lnTo>
                        <a:pt x="38" y="471"/>
                      </a:lnTo>
                      <a:lnTo>
                        <a:pt x="38" y="471"/>
                      </a:lnTo>
                      <a:lnTo>
                        <a:pt x="40" y="471"/>
                      </a:lnTo>
                      <a:lnTo>
                        <a:pt x="40" y="471"/>
                      </a:lnTo>
                      <a:lnTo>
                        <a:pt x="40" y="471"/>
                      </a:lnTo>
                      <a:lnTo>
                        <a:pt x="42" y="471"/>
                      </a:lnTo>
                      <a:lnTo>
                        <a:pt x="42" y="469"/>
                      </a:lnTo>
                      <a:lnTo>
                        <a:pt x="42" y="469"/>
                      </a:lnTo>
                      <a:lnTo>
                        <a:pt x="40" y="469"/>
                      </a:lnTo>
                      <a:lnTo>
                        <a:pt x="40" y="467"/>
                      </a:lnTo>
                      <a:lnTo>
                        <a:pt x="42" y="467"/>
                      </a:lnTo>
                      <a:lnTo>
                        <a:pt x="42" y="467"/>
                      </a:lnTo>
                      <a:lnTo>
                        <a:pt x="42" y="467"/>
                      </a:lnTo>
                      <a:lnTo>
                        <a:pt x="42" y="467"/>
                      </a:lnTo>
                      <a:lnTo>
                        <a:pt x="42" y="467"/>
                      </a:lnTo>
                      <a:lnTo>
                        <a:pt x="42" y="465"/>
                      </a:lnTo>
                      <a:lnTo>
                        <a:pt x="42" y="465"/>
                      </a:lnTo>
                      <a:lnTo>
                        <a:pt x="42" y="465"/>
                      </a:lnTo>
                      <a:lnTo>
                        <a:pt x="42" y="465"/>
                      </a:lnTo>
                      <a:lnTo>
                        <a:pt x="42" y="463"/>
                      </a:lnTo>
                      <a:lnTo>
                        <a:pt x="40" y="463"/>
                      </a:lnTo>
                      <a:lnTo>
                        <a:pt x="40" y="463"/>
                      </a:lnTo>
                      <a:lnTo>
                        <a:pt x="38" y="463"/>
                      </a:lnTo>
                      <a:lnTo>
                        <a:pt x="38" y="463"/>
                      </a:lnTo>
                      <a:lnTo>
                        <a:pt x="38" y="463"/>
                      </a:lnTo>
                      <a:lnTo>
                        <a:pt x="36" y="463"/>
                      </a:lnTo>
                      <a:lnTo>
                        <a:pt x="36" y="463"/>
                      </a:lnTo>
                      <a:lnTo>
                        <a:pt x="36" y="463"/>
                      </a:lnTo>
                      <a:lnTo>
                        <a:pt x="34" y="463"/>
                      </a:lnTo>
                      <a:lnTo>
                        <a:pt x="34" y="463"/>
                      </a:lnTo>
                      <a:lnTo>
                        <a:pt x="32" y="463"/>
                      </a:lnTo>
                      <a:lnTo>
                        <a:pt x="32" y="463"/>
                      </a:lnTo>
                      <a:lnTo>
                        <a:pt x="32" y="463"/>
                      </a:lnTo>
                      <a:lnTo>
                        <a:pt x="32" y="463"/>
                      </a:lnTo>
                      <a:lnTo>
                        <a:pt x="32" y="463"/>
                      </a:lnTo>
                      <a:lnTo>
                        <a:pt x="31" y="463"/>
                      </a:lnTo>
                      <a:lnTo>
                        <a:pt x="31" y="463"/>
                      </a:lnTo>
                      <a:lnTo>
                        <a:pt x="31" y="463"/>
                      </a:lnTo>
                      <a:lnTo>
                        <a:pt x="31" y="461"/>
                      </a:lnTo>
                      <a:lnTo>
                        <a:pt x="31" y="461"/>
                      </a:lnTo>
                      <a:lnTo>
                        <a:pt x="31" y="461"/>
                      </a:lnTo>
                      <a:lnTo>
                        <a:pt x="31" y="459"/>
                      </a:lnTo>
                      <a:lnTo>
                        <a:pt x="31" y="459"/>
                      </a:lnTo>
                      <a:lnTo>
                        <a:pt x="31" y="459"/>
                      </a:lnTo>
                      <a:lnTo>
                        <a:pt x="31" y="459"/>
                      </a:lnTo>
                      <a:lnTo>
                        <a:pt x="31" y="458"/>
                      </a:lnTo>
                      <a:lnTo>
                        <a:pt x="31" y="458"/>
                      </a:lnTo>
                      <a:lnTo>
                        <a:pt x="31" y="458"/>
                      </a:lnTo>
                      <a:lnTo>
                        <a:pt x="32" y="458"/>
                      </a:lnTo>
                      <a:lnTo>
                        <a:pt x="32" y="456"/>
                      </a:lnTo>
                      <a:lnTo>
                        <a:pt x="32" y="456"/>
                      </a:lnTo>
                      <a:lnTo>
                        <a:pt x="32" y="456"/>
                      </a:lnTo>
                      <a:lnTo>
                        <a:pt x="32" y="456"/>
                      </a:lnTo>
                      <a:lnTo>
                        <a:pt x="32" y="454"/>
                      </a:lnTo>
                      <a:lnTo>
                        <a:pt x="32" y="454"/>
                      </a:lnTo>
                      <a:lnTo>
                        <a:pt x="32" y="454"/>
                      </a:lnTo>
                      <a:lnTo>
                        <a:pt x="32" y="452"/>
                      </a:lnTo>
                      <a:lnTo>
                        <a:pt x="32" y="452"/>
                      </a:lnTo>
                      <a:lnTo>
                        <a:pt x="32" y="452"/>
                      </a:lnTo>
                      <a:lnTo>
                        <a:pt x="32" y="452"/>
                      </a:lnTo>
                      <a:lnTo>
                        <a:pt x="32" y="452"/>
                      </a:lnTo>
                      <a:lnTo>
                        <a:pt x="32" y="450"/>
                      </a:lnTo>
                      <a:lnTo>
                        <a:pt x="32" y="450"/>
                      </a:lnTo>
                      <a:lnTo>
                        <a:pt x="32" y="450"/>
                      </a:lnTo>
                      <a:lnTo>
                        <a:pt x="34" y="450"/>
                      </a:lnTo>
                      <a:lnTo>
                        <a:pt x="34" y="450"/>
                      </a:lnTo>
                      <a:lnTo>
                        <a:pt x="34" y="448"/>
                      </a:lnTo>
                      <a:lnTo>
                        <a:pt x="34" y="448"/>
                      </a:lnTo>
                      <a:lnTo>
                        <a:pt x="34" y="448"/>
                      </a:lnTo>
                      <a:lnTo>
                        <a:pt x="32" y="448"/>
                      </a:lnTo>
                      <a:lnTo>
                        <a:pt x="32" y="448"/>
                      </a:lnTo>
                      <a:lnTo>
                        <a:pt x="32" y="446"/>
                      </a:lnTo>
                      <a:lnTo>
                        <a:pt x="32" y="446"/>
                      </a:lnTo>
                      <a:lnTo>
                        <a:pt x="32" y="446"/>
                      </a:lnTo>
                      <a:lnTo>
                        <a:pt x="31" y="446"/>
                      </a:lnTo>
                      <a:lnTo>
                        <a:pt x="31" y="446"/>
                      </a:lnTo>
                      <a:lnTo>
                        <a:pt x="29" y="446"/>
                      </a:lnTo>
                      <a:lnTo>
                        <a:pt x="29" y="444"/>
                      </a:lnTo>
                      <a:lnTo>
                        <a:pt x="29" y="444"/>
                      </a:lnTo>
                      <a:lnTo>
                        <a:pt x="29" y="444"/>
                      </a:lnTo>
                      <a:lnTo>
                        <a:pt x="29" y="444"/>
                      </a:lnTo>
                      <a:lnTo>
                        <a:pt x="29" y="442"/>
                      </a:lnTo>
                      <a:lnTo>
                        <a:pt x="29" y="442"/>
                      </a:lnTo>
                      <a:lnTo>
                        <a:pt x="29" y="442"/>
                      </a:lnTo>
                      <a:lnTo>
                        <a:pt x="31" y="442"/>
                      </a:lnTo>
                      <a:lnTo>
                        <a:pt x="31" y="442"/>
                      </a:lnTo>
                      <a:lnTo>
                        <a:pt x="31" y="440"/>
                      </a:lnTo>
                      <a:lnTo>
                        <a:pt x="32" y="440"/>
                      </a:lnTo>
                      <a:lnTo>
                        <a:pt x="32" y="440"/>
                      </a:lnTo>
                      <a:lnTo>
                        <a:pt x="32" y="438"/>
                      </a:lnTo>
                      <a:lnTo>
                        <a:pt x="32" y="438"/>
                      </a:lnTo>
                      <a:lnTo>
                        <a:pt x="31" y="438"/>
                      </a:lnTo>
                      <a:lnTo>
                        <a:pt x="31" y="438"/>
                      </a:lnTo>
                      <a:lnTo>
                        <a:pt x="31" y="436"/>
                      </a:lnTo>
                      <a:lnTo>
                        <a:pt x="29" y="436"/>
                      </a:lnTo>
                      <a:lnTo>
                        <a:pt x="29" y="436"/>
                      </a:lnTo>
                      <a:lnTo>
                        <a:pt x="29" y="436"/>
                      </a:lnTo>
                      <a:lnTo>
                        <a:pt x="27" y="436"/>
                      </a:lnTo>
                      <a:lnTo>
                        <a:pt x="27" y="436"/>
                      </a:lnTo>
                      <a:lnTo>
                        <a:pt x="27" y="436"/>
                      </a:lnTo>
                      <a:lnTo>
                        <a:pt x="27" y="436"/>
                      </a:lnTo>
                      <a:lnTo>
                        <a:pt x="25" y="436"/>
                      </a:lnTo>
                      <a:lnTo>
                        <a:pt x="25" y="436"/>
                      </a:lnTo>
                      <a:lnTo>
                        <a:pt x="25" y="435"/>
                      </a:lnTo>
                      <a:lnTo>
                        <a:pt x="25" y="435"/>
                      </a:lnTo>
                      <a:lnTo>
                        <a:pt x="25" y="433"/>
                      </a:lnTo>
                      <a:lnTo>
                        <a:pt x="25" y="433"/>
                      </a:lnTo>
                      <a:lnTo>
                        <a:pt x="25" y="431"/>
                      </a:lnTo>
                      <a:lnTo>
                        <a:pt x="25" y="431"/>
                      </a:lnTo>
                      <a:lnTo>
                        <a:pt x="27" y="431"/>
                      </a:lnTo>
                      <a:lnTo>
                        <a:pt x="27" y="429"/>
                      </a:lnTo>
                      <a:lnTo>
                        <a:pt x="25" y="429"/>
                      </a:lnTo>
                      <a:lnTo>
                        <a:pt x="25" y="429"/>
                      </a:lnTo>
                      <a:lnTo>
                        <a:pt x="25" y="429"/>
                      </a:lnTo>
                      <a:lnTo>
                        <a:pt x="25" y="427"/>
                      </a:lnTo>
                      <a:lnTo>
                        <a:pt x="25" y="427"/>
                      </a:lnTo>
                      <a:lnTo>
                        <a:pt x="25" y="425"/>
                      </a:lnTo>
                      <a:lnTo>
                        <a:pt x="27" y="425"/>
                      </a:lnTo>
                      <a:lnTo>
                        <a:pt x="27" y="425"/>
                      </a:lnTo>
                      <a:lnTo>
                        <a:pt x="27" y="425"/>
                      </a:lnTo>
                      <a:lnTo>
                        <a:pt x="27" y="423"/>
                      </a:lnTo>
                      <a:lnTo>
                        <a:pt x="27" y="423"/>
                      </a:lnTo>
                      <a:lnTo>
                        <a:pt x="27" y="421"/>
                      </a:lnTo>
                      <a:lnTo>
                        <a:pt x="27" y="421"/>
                      </a:lnTo>
                      <a:lnTo>
                        <a:pt x="27" y="421"/>
                      </a:lnTo>
                      <a:lnTo>
                        <a:pt x="25" y="421"/>
                      </a:lnTo>
                      <a:lnTo>
                        <a:pt x="25" y="419"/>
                      </a:lnTo>
                      <a:lnTo>
                        <a:pt x="25" y="419"/>
                      </a:lnTo>
                      <a:lnTo>
                        <a:pt x="27" y="419"/>
                      </a:lnTo>
                      <a:lnTo>
                        <a:pt x="27" y="419"/>
                      </a:lnTo>
                      <a:lnTo>
                        <a:pt x="27" y="419"/>
                      </a:lnTo>
                      <a:lnTo>
                        <a:pt x="27" y="417"/>
                      </a:lnTo>
                      <a:lnTo>
                        <a:pt x="27" y="417"/>
                      </a:lnTo>
                      <a:lnTo>
                        <a:pt x="27" y="417"/>
                      </a:lnTo>
                      <a:lnTo>
                        <a:pt x="29" y="417"/>
                      </a:lnTo>
                      <a:lnTo>
                        <a:pt x="29" y="417"/>
                      </a:lnTo>
                      <a:lnTo>
                        <a:pt x="29" y="417"/>
                      </a:lnTo>
                      <a:lnTo>
                        <a:pt x="29" y="417"/>
                      </a:lnTo>
                      <a:lnTo>
                        <a:pt x="31" y="417"/>
                      </a:lnTo>
                      <a:lnTo>
                        <a:pt x="31" y="417"/>
                      </a:lnTo>
                      <a:lnTo>
                        <a:pt x="31" y="417"/>
                      </a:lnTo>
                      <a:lnTo>
                        <a:pt x="32" y="417"/>
                      </a:lnTo>
                      <a:lnTo>
                        <a:pt x="32" y="415"/>
                      </a:lnTo>
                      <a:lnTo>
                        <a:pt x="32" y="415"/>
                      </a:lnTo>
                      <a:lnTo>
                        <a:pt x="32" y="413"/>
                      </a:lnTo>
                      <a:lnTo>
                        <a:pt x="32" y="413"/>
                      </a:lnTo>
                      <a:lnTo>
                        <a:pt x="32" y="412"/>
                      </a:lnTo>
                      <a:lnTo>
                        <a:pt x="32" y="412"/>
                      </a:lnTo>
                      <a:lnTo>
                        <a:pt x="31" y="412"/>
                      </a:lnTo>
                      <a:lnTo>
                        <a:pt x="31" y="412"/>
                      </a:lnTo>
                      <a:lnTo>
                        <a:pt x="31" y="410"/>
                      </a:lnTo>
                      <a:lnTo>
                        <a:pt x="31" y="410"/>
                      </a:lnTo>
                      <a:lnTo>
                        <a:pt x="31" y="410"/>
                      </a:lnTo>
                      <a:lnTo>
                        <a:pt x="31" y="408"/>
                      </a:lnTo>
                      <a:lnTo>
                        <a:pt x="29" y="408"/>
                      </a:lnTo>
                      <a:lnTo>
                        <a:pt x="29" y="408"/>
                      </a:lnTo>
                      <a:lnTo>
                        <a:pt x="29" y="406"/>
                      </a:lnTo>
                      <a:lnTo>
                        <a:pt x="29" y="406"/>
                      </a:lnTo>
                      <a:lnTo>
                        <a:pt x="31" y="406"/>
                      </a:lnTo>
                      <a:lnTo>
                        <a:pt x="31" y="404"/>
                      </a:lnTo>
                      <a:lnTo>
                        <a:pt x="29" y="404"/>
                      </a:lnTo>
                      <a:lnTo>
                        <a:pt x="29" y="404"/>
                      </a:lnTo>
                      <a:lnTo>
                        <a:pt x="29" y="404"/>
                      </a:lnTo>
                      <a:lnTo>
                        <a:pt x="29" y="402"/>
                      </a:lnTo>
                      <a:lnTo>
                        <a:pt x="29" y="402"/>
                      </a:lnTo>
                      <a:lnTo>
                        <a:pt x="29" y="400"/>
                      </a:lnTo>
                      <a:lnTo>
                        <a:pt x="29" y="400"/>
                      </a:lnTo>
                      <a:lnTo>
                        <a:pt x="31" y="400"/>
                      </a:lnTo>
                      <a:lnTo>
                        <a:pt x="31" y="398"/>
                      </a:lnTo>
                      <a:lnTo>
                        <a:pt x="31" y="398"/>
                      </a:lnTo>
                      <a:lnTo>
                        <a:pt x="29" y="398"/>
                      </a:lnTo>
                      <a:lnTo>
                        <a:pt x="29" y="396"/>
                      </a:lnTo>
                      <a:lnTo>
                        <a:pt x="31" y="396"/>
                      </a:lnTo>
                      <a:lnTo>
                        <a:pt x="31" y="396"/>
                      </a:lnTo>
                      <a:lnTo>
                        <a:pt x="31" y="396"/>
                      </a:lnTo>
                      <a:lnTo>
                        <a:pt x="31" y="394"/>
                      </a:lnTo>
                      <a:lnTo>
                        <a:pt x="29" y="394"/>
                      </a:lnTo>
                      <a:lnTo>
                        <a:pt x="29" y="394"/>
                      </a:lnTo>
                      <a:lnTo>
                        <a:pt x="29" y="392"/>
                      </a:lnTo>
                      <a:lnTo>
                        <a:pt x="31" y="392"/>
                      </a:lnTo>
                      <a:lnTo>
                        <a:pt x="31" y="392"/>
                      </a:lnTo>
                      <a:lnTo>
                        <a:pt x="29" y="392"/>
                      </a:lnTo>
                      <a:lnTo>
                        <a:pt x="29" y="391"/>
                      </a:lnTo>
                      <a:lnTo>
                        <a:pt x="29" y="391"/>
                      </a:lnTo>
                      <a:lnTo>
                        <a:pt x="29" y="391"/>
                      </a:lnTo>
                      <a:lnTo>
                        <a:pt x="29" y="389"/>
                      </a:lnTo>
                      <a:lnTo>
                        <a:pt x="29" y="389"/>
                      </a:lnTo>
                      <a:lnTo>
                        <a:pt x="29" y="389"/>
                      </a:lnTo>
                      <a:lnTo>
                        <a:pt x="29" y="389"/>
                      </a:lnTo>
                      <a:lnTo>
                        <a:pt x="29" y="389"/>
                      </a:lnTo>
                      <a:lnTo>
                        <a:pt x="29" y="389"/>
                      </a:lnTo>
                      <a:lnTo>
                        <a:pt x="29" y="387"/>
                      </a:lnTo>
                      <a:lnTo>
                        <a:pt x="31" y="387"/>
                      </a:lnTo>
                      <a:lnTo>
                        <a:pt x="31" y="387"/>
                      </a:lnTo>
                      <a:lnTo>
                        <a:pt x="31" y="385"/>
                      </a:lnTo>
                      <a:lnTo>
                        <a:pt x="29" y="385"/>
                      </a:lnTo>
                      <a:lnTo>
                        <a:pt x="29" y="385"/>
                      </a:lnTo>
                      <a:lnTo>
                        <a:pt x="31" y="385"/>
                      </a:lnTo>
                      <a:lnTo>
                        <a:pt x="31" y="383"/>
                      </a:lnTo>
                      <a:lnTo>
                        <a:pt x="31" y="383"/>
                      </a:lnTo>
                      <a:lnTo>
                        <a:pt x="31" y="381"/>
                      </a:lnTo>
                      <a:lnTo>
                        <a:pt x="31" y="381"/>
                      </a:lnTo>
                      <a:lnTo>
                        <a:pt x="32" y="381"/>
                      </a:lnTo>
                      <a:lnTo>
                        <a:pt x="32" y="381"/>
                      </a:lnTo>
                      <a:lnTo>
                        <a:pt x="32" y="381"/>
                      </a:lnTo>
                      <a:lnTo>
                        <a:pt x="32" y="381"/>
                      </a:lnTo>
                      <a:lnTo>
                        <a:pt x="32" y="381"/>
                      </a:lnTo>
                      <a:lnTo>
                        <a:pt x="32" y="379"/>
                      </a:lnTo>
                      <a:lnTo>
                        <a:pt x="32" y="379"/>
                      </a:lnTo>
                      <a:lnTo>
                        <a:pt x="32" y="379"/>
                      </a:lnTo>
                      <a:lnTo>
                        <a:pt x="31" y="379"/>
                      </a:lnTo>
                      <a:lnTo>
                        <a:pt x="31" y="379"/>
                      </a:lnTo>
                      <a:lnTo>
                        <a:pt x="31" y="379"/>
                      </a:lnTo>
                      <a:lnTo>
                        <a:pt x="31" y="377"/>
                      </a:lnTo>
                      <a:lnTo>
                        <a:pt x="31" y="377"/>
                      </a:lnTo>
                      <a:lnTo>
                        <a:pt x="31" y="377"/>
                      </a:lnTo>
                      <a:lnTo>
                        <a:pt x="31" y="375"/>
                      </a:lnTo>
                      <a:lnTo>
                        <a:pt x="31" y="375"/>
                      </a:lnTo>
                      <a:lnTo>
                        <a:pt x="32" y="375"/>
                      </a:lnTo>
                      <a:lnTo>
                        <a:pt x="32" y="375"/>
                      </a:lnTo>
                      <a:lnTo>
                        <a:pt x="32" y="375"/>
                      </a:lnTo>
                      <a:lnTo>
                        <a:pt x="32" y="375"/>
                      </a:lnTo>
                      <a:lnTo>
                        <a:pt x="32" y="375"/>
                      </a:lnTo>
                      <a:lnTo>
                        <a:pt x="32" y="373"/>
                      </a:lnTo>
                      <a:lnTo>
                        <a:pt x="32" y="373"/>
                      </a:lnTo>
                      <a:lnTo>
                        <a:pt x="34" y="373"/>
                      </a:lnTo>
                      <a:lnTo>
                        <a:pt x="34" y="371"/>
                      </a:lnTo>
                      <a:lnTo>
                        <a:pt x="34" y="371"/>
                      </a:lnTo>
                      <a:lnTo>
                        <a:pt x="34" y="371"/>
                      </a:lnTo>
                      <a:lnTo>
                        <a:pt x="34" y="371"/>
                      </a:lnTo>
                      <a:lnTo>
                        <a:pt x="34" y="371"/>
                      </a:lnTo>
                      <a:lnTo>
                        <a:pt x="32" y="371"/>
                      </a:lnTo>
                      <a:lnTo>
                        <a:pt x="32" y="369"/>
                      </a:lnTo>
                      <a:lnTo>
                        <a:pt x="32" y="369"/>
                      </a:lnTo>
                      <a:lnTo>
                        <a:pt x="32" y="369"/>
                      </a:lnTo>
                      <a:lnTo>
                        <a:pt x="32" y="369"/>
                      </a:lnTo>
                      <a:lnTo>
                        <a:pt x="32" y="368"/>
                      </a:lnTo>
                      <a:lnTo>
                        <a:pt x="32" y="368"/>
                      </a:lnTo>
                      <a:lnTo>
                        <a:pt x="32" y="368"/>
                      </a:lnTo>
                      <a:lnTo>
                        <a:pt x="32" y="366"/>
                      </a:lnTo>
                      <a:lnTo>
                        <a:pt x="32" y="366"/>
                      </a:lnTo>
                      <a:lnTo>
                        <a:pt x="32" y="364"/>
                      </a:lnTo>
                      <a:lnTo>
                        <a:pt x="32" y="364"/>
                      </a:lnTo>
                      <a:lnTo>
                        <a:pt x="34" y="364"/>
                      </a:lnTo>
                      <a:lnTo>
                        <a:pt x="34" y="366"/>
                      </a:lnTo>
                      <a:lnTo>
                        <a:pt x="34" y="366"/>
                      </a:lnTo>
                      <a:lnTo>
                        <a:pt x="36" y="366"/>
                      </a:lnTo>
                      <a:lnTo>
                        <a:pt x="36" y="366"/>
                      </a:lnTo>
                      <a:lnTo>
                        <a:pt x="36" y="364"/>
                      </a:lnTo>
                      <a:lnTo>
                        <a:pt x="36" y="364"/>
                      </a:lnTo>
                      <a:lnTo>
                        <a:pt x="36" y="364"/>
                      </a:lnTo>
                      <a:lnTo>
                        <a:pt x="36" y="364"/>
                      </a:lnTo>
                      <a:lnTo>
                        <a:pt x="36" y="364"/>
                      </a:lnTo>
                      <a:lnTo>
                        <a:pt x="36" y="364"/>
                      </a:lnTo>
                      <a:lnTo>
                        <a:pt x="36" y="362"/>
                      </a:lnTo>
                      <a:lnTo>
                        <a:pt x="36" y="362"/>
                      </a:lnTo>
                      <a:lnTo>
                        <a:pt x="36" y="360"/>
                      </a:lnTo>
                      <a:lnTo>
                        <a:pt x="38" y="360"/>
                      </a:lnTo>
                      <a:lnTo>
                        <a:pt x="38" y="360"/>
                      </a:lnTo>
                      <a:lnTo>
                        <a:pt x="38" y="358"/>
                      </a:lnTo>
                      <a:lnTo>
                        <a:pt x="38" y="358"/>
                      </a:lnTo>
                      <a:lnTo>
                        <a:pt x="38" y="358"/>
                      </a:lnTo>
                      <a:lnTo>
                        <a:pt x="38" y="356"/>
                      </a:lnTo>
                      <a:lnTo>
                        <a:pt x="38" y="356"/>
                      </a:lnTo>
                      <a:lnTo>
                        <a:pt x="38" y="356"/>
                      </a:lnTo>
                      <a:lnTo>
                        <a:pt x="38" y="356"/>
                      </a:lnTo>
                      <a:lnTo>
                        <a:pt x="38" y="354"/>
                      </a:lnTo>
                      <a:lnTo>
                        <a:pt x="38" y="354"/>
                      </a:lnTo>
                      <a:lnTo>
                        <a:pt x="38" y="352"/>
                      </a:lnTo>
                      <a:lnTo>
                        <a:pt x="38" y="352"/>
                      </a:lnTo>
                      <a:lnTo>
                        <a:pt x="38" y="350"/>
                      </a:lnTo>
                      <a:lnTo>
                        <a:pt x="38" y="350"/>
                      </a:lnTo>
                      <a:lnTo>
                        <a:pt x="38" y="350"/>
                      </a:lnTo>
                      <a:lnTo>
                        <a:pt x="38" y="350"/>
                      </a:lnTo>
                      <a:lnTo>
                        <a:pt x="40" y="350"/>
                      </a:lnTo>
                      <a:lnTo>
                        <a:pt x="40" y="348"/>
                      </a:lnTo>
                      <a:lnTo>
                        <a:pt x="40" y="348"/>
                      </a:lnTo>
                      <a:lnTo>
                        <a:pt x="40" y="348"/>
                      </a:lnTo>
                      <a:lnTo>
                        <a:pt x="42" y="348"/>
                      </a:lnTo>
                      <a:lnTo>
                        <a:pt x="42" y="348"/>
                      </a:lnTo>
                      <a:lnTo>
                        <a:pt x="42" y="348"/>
                      </a:lnTo>
                      <a:lnTo>
                        <a:pt x="42" y="348"/>
                      </a:lnTo>
                      <a:lnTo>
                        <a:pt x="44" y="348"/>
                      </a:lnTo>
                      <a:lnTo>
                        <a:pt x="44" y="348"/>
                      </a:lnTo>
                      <a:lnTo>
                        <a:pt x="44" y="348"/>
                      </a:lnTo>
                      <a:lnTo>
                        <a:pt x="46" y="348"/>
                      </a:lnTo>
                      <a:lnTo>
                        <a:pt x="46" y="348"/>
                      </a:lnTo>
                      <a:lnTo>
                        <a:pt x="46" y="346"/>
                      </a:lnTo>
                      <a:lnTo>
                        <a:pt x="46" y="346"/>
                      </a:lnTo>
                      <a:lnTo>
                        <a:pt x="48" y="346"/>
                      </a:lnTo>
                      <a:lnTo>
                        <a:pt x="48" y="345"/>
                      </a:lnTo>
                      <a:lnTo>
                        <a:pt x="48" y="345"/>
                      </a:lnTo>
                      <a:lnTo>
                        <a:pt x="48" y="345"/>
                      </a:lnTo>
                      <a:lnTo>
                        <a:pt x="48" y="343"/>
                      </a:lnTo>
                      <a:lnTo>
                        <a:pt x="48" y="343"/>
                      </a:lnTo>
                      <a:lnTo>
                        <a:pt x="48" y="343"/>
                      </a:lnTo>
                      <a:lnTo>
                        <a:pt x="46" y="343"/>
                      </a:lnTo>
                      <a:lnTo>
                        <a:pt x="46" y="341"/>
                      </a:lnTo>
                      <a:lnTo>
                        <a:pt x="46" y="341"/>
                      </a:lnTo>
                      <a:lnTo>
                        <a:pt x="46" y="341"/>
                      </a:lnTo>
                      <a:lnTo>
                        <a:pt x="44" y="341"/>
                      </a:lnTo>
                      <a:lnTo>
                        <a:pt x="44" y="341"/>
                      </a:lnTo>
                      <a:lnTo>
                        <a:pt x="44" y="339"/>
                      </a:lnTo>
                      <a:lnTo>
                        <a:pt x="44" y="339"/>
                      </a:lnTo>
                      <a:lnTo>
                        <a:pt x="44" y="339"/>
                      </a:lnTo>
                      <a:lnTo>
                        <a:pt x="44" y="337"/>
                      </a:lnTo>
                      <a:lnTo>
                        <a:pt x="44" y="337"/>
                      </a:lnTo>
                      <a:lnTo>
                        <a:pt x="44" y="337"/>
                      </a:lnTo>
                      <a:lnTo>
                        <a:pt x="44" y="335"/>
                      </a:lnTo>
                      <a:lnTo>
                        <a:pt x="44" y="335"/>
                      </a:lnTo>
                      <a:lnTo>
                        <a:pt x="44" y="335"/>
                      </a:lnTo>
                      <a:lnTo>
                        <a:pt x="44" y="335"/>
                      </a:lnTo>
                      <a:lnTo>
                        <a:pt x="44" y="333"/>
                      </a:lnTo>
                      <a:lnTo>
                        <a:pt x="44" y="333"/>
                      </a:lnTo>
                      <a:lnTo>
                        <a:pt x="44" y="333"/>
                      </a:lnTo>
                      <a:lnTo>
                        <a:pt x="44" y="333"/>
                      </a:lnTo>
                      <a:lnTo>
                        <a:pt x="44" y="333"/>
                      </a:lnTo>
                      <a:lnTo>
                        <a:pt x="44" y="331"/>
                      </a:lnTo>
                      <a:lnTo>
                        <a:pt x="44" y="331"/>
                      </a:lnTo>
                      <a:lnTo>
                        <a:pt x="44" y="329"/>
                      </a:lnTo>
                      <a:lnTo>
                        <a:pt x="42" y="329"/>
                      </a:lnTo>
                      <a:lnTo>
                        <a:pt x="42" y="329"/>
                      </a:lnTo>
                      <a:lnTo>
                        <a:pt x="42" y="327"/>
                      </a:lnTo>
                      <a:lnTo>
                        <a:pt x="42" y="327"/>
                      </a:lnTo>
                      <a:lnTo>
                        <a:pt x="42" y="327"/>
                      </a:lnTo>
                      <a:lnTo>
                        <a:pt x="42" y="325"/>
                      </a:lnTo>
                      <a:lnTo>
                        <a:pt x="42" y="325"/>
                      </a:lnTo>
                      <a:lnTo>
                        <a:pt x="42" y="325"/>
                      </a:lnTo>
                      <a:lnTo>
                        <a:pt x="42" y="323"/>
                      </a:lnTo>
                      <a:lnTo>
                        <a:pt x="42" y="323"/>
                      </a:lnTo>
                      <a:lnTo>
                        <a:pt x="42" y="323"/>
                      </a:lnTo>
                      <a:lnTo>
                        <a:pt x="42" y="323"/>
                      </a:lnTo>
                      <a:lnTo>
                        <a:pt x="42" y="323"/>
                      </a:lnTo>
                      <a:lnTo>
                        <a:pt x="42" y="322"/>
                      </a:lnTo>
                      <a:lnTo>
                        <a:pt x="42" y="322"/>
                      </a:lnTo>
                      <a:lnTo>
                        <a:pt x="42" y="320"/>
                      </a:lnTo>
                      <a:lnTo>
                        <a:pt x="42" y="320"/>
                      </a:lnTo>
                      <a:lnTo>
                        <a:pt x="42" y="320"/>
                      </a:lnTo>
                      <a:lnTo>
                        <a:pt x="42" y="320"/>
                      </a:lnTo>
                      <a:lnTo>
                        <a:pt x="42" y="318"/>
                      </a:lnTo>
                      <a:lnTo>
                        <a:pt x="42" y="318"/>
                      </a:lnTo>
                      <a:lnTo>
                        <a:pt x="42" y="316"/>
                      </a:lnTo>
                      <a:lnTo>
                        <a:pt x="42" y="316"/>
                      </a:lnTo>
                      <a:lnTo>
                        <a:pt x="42" y="316"/>
                      </a:lnTo>
                      <a:lnTo>
                        <a:pt x="42" y="316"/>
                      </a:lnTo>
                      <a:lnTo>
                        <a:pt x="42" y="316"/>
                      </a:lnTo>
                      <a:lnTo>
                        <a:pt x="42" y="314"/>
                      </a:lnTo>
                      <a:lnTo>
                        <a:pt x="42" y="314"/>
                      </a:lnTo>
                      <a:lnTo>
                        <a:pt x="42" y="312"/>
                      </a:lnTo>
                      <a:lnTo>
                        <a:pt x="42" y="312"/>
                      </a:lnTo>
                      <a:lnTo>
                        <a:pt x="42" y="312"/>
                      </a:lnTo>
                      <a:lnTo>
                        <a:pt x="42" y="310"/>
                      </a:lnTo>
                      <a:lnTo>
                        <a:pt x="42" y="310"/>
                      </a:lnTo>
                      <a:lnTo>
                        <a:pt x="42" y="310"/>
                      </a:lnTo>
                      <a:lnTo>
                        <a:pt x="42" y="308"/>
                      </a:lnTo>
                      <a:lnTo>
                        <a:pt x="42" y="308"/>
                      </a:lnTo>
                      <a:lnTo>
                        <a:pt x="42" y="308"/>
                      </a:lnTo>
                      <a:lnTo>
                        <a:pt x="42" y="308"/>
                      </a:lnTo>
                      <a:lnTo>
                        <a:pt x="42" y="308"/>
                      </a:lnTo>
                      <a:lnTo>
                        <a:pt x="42" y="306"/>
                      </a:lnTo>
                      <a:lnTo>
                        <a:pt x="42" y="306"/>
                      </a:lnTo>
                      <a:lnTo>
                        <a:pt x="42" y="304"/>
                      </a:lnTo>
                      <a:lnTo>
                        <a:pt x="44" y="304"/>
                      </a:lnTo>
                      <a:lnTo>
                        <a:pt x="44" y="306"/>
                      </a:lnTo>
                      <a:lnTo>
                        <a:pt x="44" y="306"/>
                      </a:lnTo>
                      <a:lnTo>
                        <a:pt x="44" y="304"/>
                      </a:lnTo>
                      <a:lnTo>
                        <a:pt x="44" y="304"/>
                      </a:lnTo>
                      <a:lnTo>
                        <a:pt x="44" y="302"/>
                      </a:lnTo>
                      <a:lnTo>
                        <a:pt x="44" y="302"/>
                      </a:lnTo>
                      <a:lnTo>
                        <a:pt x="44" y="300"/>
                      </a:lnTo>
                      <a:lnTo>
                        <a:pt x="44" y="300"/>
                      </a:lnTo>
                      <a:lnTo>
                        <a:pt x="44" y="300"/>
                      </a:lnTo>
                      <a:lnTo>
                        <a:pt x="46" y="300"/>
                      </a:lnTo>
                      <a:lnTo>
                        <a:pt x="46" y="300"/>
                      </a:lnTo>
                      <a:lnTo>
                        <a:pt x="48" y="300"/>
                      </a:lnTo>
                      <a:lnTo>
                        <a:pt x="48" y="300"/>
                      </a:lnTo>
                      <a:lnTo>
                        <a:pt x="48" y="299"/>
                      </a:lnTo>
                      <a:lnTo>
                        <a:pt x="48" y="299"/>
                      </a:lnTo>
                      <a:lnTo>
                        <a:pt x="48" y="300"/>
                      </a:lnTo>
                      <a:lnTo>
                        <a:pt x="48" y="300"/>
                      </a:lnTo>
                      <a:lnTo>
                        <a:pt x="50" y="300"/>
                      </a:lnTo>
                      <a:lnTo>
                        <a:pt x="50" y="300"/>
                      </a:lnTo>
                      <a:lnTo>
                        <a:pt x="50" y="300"/>
                      </a:lnTo>
                      <a:lnTo>
                        <a:pt x="50" y="299"/>
                      </a:lnTo>
                      <a:lnTo>
                        <a:pt x="50" y="299"/>
                      </a:lnTo>
                      <a:lnTo>
                        <a:pt x="50" y="299"/>
                      </a:lnTo>
                      <a:lnTo>
                        <a:pt x="50" y="297"/>
                      </a:lnTo>
                      <a:lnTo>
                        <a:pt x="50" y="297"/>
                      </a:lnTo>
                      <a:lnTo>
                        <a:pt x="50" y="297"/>
                      </a:lnTo>
                      <a:lnTo>
                        <a:pt x="52" y="297"/>
                      </a:lnTo>
                      <a:lnTo>
                        <a:pt x="52" y="295"/>
                      </a:lnTo>
                      <a:lnTo>
                        <a:pt x="52" y="295"/>
                      </a:lnTo>
                      <a:lnTo>
                        <a:pt x="52" y="295"/>
                      </a:lnTo>
                      <a:lnTo>
                        <a:pt x="52" y="293"/>
                      </a:lnTo>
                      <a:lnTo>
                        <a:pt x="54" y="293"/>
                      </a:lnTo>
                      <a:lnTo>
                        <a:pt x="54" y="293"/>
                      </a:lnTo>
                      <a:lnTo>
                        <a:pt x="54" y="295"/>
                      </a:lnTo>
                      <a:lnTo>
                        <a:pt x="54" y="295"/>
                      </a:lnTo>
                      <a:lnTo>
                        <a:pt x="55" y="295"/>
                      </a:lnTo>
                      <a:lnTo>
                        <a:pt x="55" y="293"/>
                      </a:lnTo>
                      <a:lnTo>
                        <a:pt x="55" y="293"/>
                      </a:lnTo>
                      <a:lnTo>
                        <a:pt x="55" y="293"/>
                      </a:lnTo>
                      <a:lnTo>
                        <a:pt x="55" y="293"/>
                      </a:lnTo>
                      <a:lnTo>
                        <a:pt x="55" y="291"/>
                      </a:lnTo>
                      <a:lnTo>
                        <a:pt x="55" y="291"/>
                      </a:lnTo>
                      <a:lnTo>
                        <a:pt x="55" y="291"/>
                      </a:lnTo>
                      <a:lnTo>
                        <a:pt x="55" y="291"/>
                      </a:lnTo>
                      <a:lnTo>
                        <a:pt x="55" y="289"/>
                      </a:lnTo>
                      <a:lnTo>
                        <a:pt x="55" y="289"/>
                      </a:lnTo>
                      <a:lnTo>
                        <a:pt x="55" y="289"/>
                      </a:lnTo>
                      <a:lnTo>
                        <a:pt x="55" y="289"/>
                      </a:lnTo>
                      <a:lnTo>
                        <a:pt x="55" y="287"/>
                      </a:lnTo>
                      <a:lnTo>
                        <a:pt x="55" y="287"/>
                      </a:lnTo>
                      <a:lnTo>
                        <a:pt x="55" y="287"/>
                      </a:lnTo>
                      <a:lnTo>
                        <a:pt x="55" y="285"/>
                      </a:lnTo>
                      <a:lnTo>
                        <a:pt x="55" y="285"/>
                      </a:lnTo>
                      <a:lnTo>
                        <a:pt x="55" y="285"/>
                      </a:lnTo>
                      <a:lnTo>
                        <a:pt x="55" y="285"/>
                      </a:lnTo>
                      <a:lnTo>
                        <a:pt x="55" y="285"/>
                      </a:lnTo>
                      <a:lnTo>
                        <a:pt x="55" y="283"/>
                      </a:lnTo>
                      <a:lnTo>
                        <a:pt x="55" y="283"/>
                      </a:lnTo>
                      <a:lnTo>
                        <a:pt x="55" y="283"/>
                      </a:lnTo>
                      <a:lnTo>
                        <a:pt x="55" y="283"/>
                      </a:lnTo>
                      <a:lnTo>
                        <a:pt x="55" y="281"/>
                      </a:lnTo>
                      <a:lnTo>
                        <a:pt x="55" y="281"/>
                      </a:lnTo>
                      <a:lnTo>
                        <a:pt x="55" y="281"/>
                      </a:lnTo>
                      <a:lnTo>
                        <a:pt x="55" y="281"/>
                      </a:lnTo>
                      <a:lnTo>
                        <a:pt x="55" y="279"/>
                      </a:lnTo>
                      <a:lnTo>
                        <a:pt x="54" y="279"/>
                      </a:lnTo>
                      <a:lnTo>
                        <a:pt x="54" y="279"/>
                      </a:lnTo>
                      <a:lnTo>
                        <a:pt x="55" y="279"/>
                      </a:lnTo>
                      <a:lnTo>
                        <a:pt x="55" y="277"/>
                      </a:lnTo>
                      <a:lnTo>
                        <a:pt x="55" y="277"/>
                      </a:lnTo>
                      <a:lnTo>
                        <a:pt x="54" y="277"/>
                      </a:lnTo>
                      <a:lnTo>
                        <a:pt x="54" y="277"/>
                      </a:lnTo>
                      <a:lnTo>
                        <a:pt x="54" y="276"/>
                      </a:lnTo>
                      <a:lnTo>
                        <a:pt x="54" y="276"/>
                      </a:lnTo>
                      <a:lnTo>
                        <a:pt x="52" y="276"/>
                      </a:lnTo>
                      <a:lnTo>
                        <a:pt x="52" y="276"/>
                      </a:lnTo>
                      <a:lnTo>
                        <a:pt x="54" y="276"/>
                      </a:lnTo>
                      <a:lnTo>
                        <a:pt x="54" y="276"/>
                      </a:lnTo>
                      <a:lnTo>
                        <a:pt x="54" y="276"/>
                      </a:lnTo>
                      <a:lnTo>
                        <a:pt x="54" y="276"/>
                      </a:lnTo>
                      <a:lnTo>
                        <a:pt x="55" y="276"/>
                      </a:lnTo>
                      <a:lnTo>
                        <a:pt x="55" y="274"/>
                      </a:lnTo>
                      <a:lnTo>
                        <a:pt x="55" y="274"/>
                      </a:lnTo>
                      <a:lnTo>
                        <a:pt x="55" y="274"/>
                      </a:lnTo>
                      <a:lnTo>
                        <a:pt x="55" y="272"/>
                      </a:lnTo>
                      <a:lnTo>
                        <a:pt x="55" y="272"/>
                      </a:lnTo>
                      <a:lnTo>
                        <a:pt x="55" y="270"/>
                      </a:lnTo>
                      <a:lnTo>
                        <a:pt x="55" y="270"/>
                      </a:lnTo>
                      <a:lnTo>
                        <a:pt x="55" y="270"/>
                      </a:lnTo>
                      <a:lnTo>
                        <a:pt x="55" y="268"/>
                      </a:lnTo>
                      <a:lnTo>
                        <a:pt x="57" y="268"/>
                      </a:lnTo>
                      <a:lnTo>
                        <a:pt x="57" y="268"/>
                      </a:lnTo>
                      <a:lnTo>
                        <a:pt x="57" y="268"/>
                      </a:lnTo>
                      <a:lnTo>
                        <a:pt x="57" y="268"/>
                      </a:lnTo>
                      <a:lnTo>
                        <a:pt x="57" y="266"/>
                      </a:lnTo>
                      <a:lnTo>
                        <a:pt x="57" y="266"/>
                      </a:lnTo>
                      <a:lnTo>
                        <a:pt x="57" y="266"/>
                      </a:lnTo>
                      <a:lnTo>
                        <a:pt x="57" y="264"/>
                      </a:lnTo>
                      <a:lnTo>
                        <a:pt x="57" y="264"/>
                      </a:lnTo>
                      <a:lnTo>
                        <a:pt x="57" y="264"/>
                      </a:lnTo>
                      <a:lnTo>
                        <a:pt x="59" y="264"/>
                      </a:lnTo>
                      <a:lnTo>
                        <a:pt x="59" y="262"/>
                      </a:lnTo>
                      <a:lnTo>
                        <a:pt x="59" y="262"/>
                      </a:lnTo>
                      <a:lnTo>
                        <a:pt x="59" y="262"/>
                      </a:lnTo>
                      <a:lnTo>
                        <a:pt x="59" y="260"/>
                      </a:lnTo>
                      <a:lnTo>
                        <a:pt x="59" y="260"/>
                      </a:lnTo>
                      <a:lnTo>
                        <a:pt x="59" y="260"/>
                      </a:lnTo>
                      <a:lnTo>
                        <a:pt x="59" y="260"/>
                      </a:lnTo>
                      <a:lnTo>
                        <a:pt x="61" y="260"/>
                      </a:lnTo>
                      <a:lnTo>
                        <a:pt x="61" y="260"/>
                      </a:lnTo>
                      <a:lnTo>
                        <a:pt x="61" y="258"/>
                      </a:lnTo>
                      <a:lnTo>
                        <a:pt x="61" y="258"/>
                      </a:lnTo>
                      <a:lnTo>
                        <a:pt x="61" y="258"/>
                      </a:lnTo>
                      <a:lnTo>
                        <a:pt x="61" y="258"/>
                      </a:lnTo>
                      <a:lnTo>
                        <a:pt x="61" y="256"/>
                      </a:lnTo>
                      <a:lnTo>
                        <a:pt x="61" y="256"/>
                      </a:lnTo>
                      <a:lnTo>
                        <a:pt x="61" y="256"/>
                      </a:lnTo>
                      <a:lnTo>
                        <a:pt x="61" y="254"/>
                      </a:lnTo>
                      <a:lnTo>
                        <a:pt x="63" y="254"/>
                      </a:lnTo>
                      <a:lnTo>
                        <a:pt x="63" y="256"/>
                      </a:lnTo>
                      <a:lnTo>
                        <a:pt x="63" y="256"/>
                      </a:lnTo>
                      <a:lnTo>
                        <a:pt x="65" y="256"/>
                      </a:lnTo>
                      <a:lnTo>
                        <a:pt x="65" y="254"/>
                      </a:lnTo>
                      <a:lnTo>
                        <a:pt x="65" y="254"/>
                      </a:lnTo>
                      <a:lnTo>
                        <a:pt x="65" y="254"/>
                      </a:lnTo>
                      <a:lnTo>
                        <a:pt x="65" y="254"/>
                      </a:lnTo>
                      <a:lnTo>
                        <a:pt x="65" y="253"/>
                      </a:lnTo>
                      <a:lnTo>
                        <a:pt x="65" y="253"/>
                      </a:lnTo>
                      <a:lnTo>
                        <a:pt x="65" y="253"/>
                      </a:lnTo>
                      <a:lnTo>
                        <a:pt x="65" y="253"/>
                      </a:lnTo>
                      <a:lnTo>
                        <a:pt x="65" y="251"/>
                      </a:lnTo>
                      <a:lnTo>
                        <a:pt x="65" y="251"/>
                      </a:lnTo>
                      <a:lnTo>
                        <a:pt x="65" y="249"/>
                      </a:lnTo>
                      <a:lnTo>
                        <a:pt x="65" y="249"/>
                      </a:lnTo>
                      <a:lnTo>
                        <a:pt x="65" y="249"/>
                      </a:lnTo>
                      <a:lnTo>
                        <a:pt x="65" y="247"/>
                      </a:lnTo>
                      <a:lnTo>
                        <a:pt x="65" y="247"/>
                      </a:lnTo>
                      <a:lnTo>
                        <a:pt x="65" y="245"/>
                      </a:lnTo>
                      <a:lnTo>
                        <a:pt x="65" y="245"/>
                      </a:lnTo>
                      <a:lnTo>
                        <a:pt x="65" y="245"/>
                      </a:lnTo>
                      <a:lnTo>
                        <a:pt x="65" y="243"/>
                      </a:lnTo>
                      <a:lnTo>
                        <a:pt x="65" y="243"/>
                      </a:lnTo>
                      <a:lnTo>
                        <a:pt x="65" y="241"/>
                      </a:lnTo>
                      <a:lnTo>
                        <a:pt x="65" y="241"/>
                      </a:lnTo>
                      <a:lnTo>
                        <a:pt x="65" y="241"/>
                      </a:lnTo>
                      <a:lnTo>
                        <a:pt x="65" y="239"/>
                      </a:lnTo>
                      <a:lnTo>
                        <a:pt x="65" y="239"/>
                      </a:lnTo>
                      <a:lnTo>
                        <a:pt x="65" y="239"/>
                      </a:lnTo>
                      <a:lnTo>
                        <a:pt x="67" y="239"/>
                      </a:lnTo>
                      <a:lnTo>
                        <a:pt x="67" y="237"/>
                      </a:lnTo>
                      <a:lnTo>
                        <a:pt x="65" y="237"/>
                      </a:lnTo>
                      <a:lnTo>
                        <a:pt x="65" y="237"/>
                      </a:lnTo>
                      <a:lnTo>
                        <a:pt x="65" y="237"/>
                      </a:lnTo>
                      <a:lnTo>
                        <a:pt x="65" y="235"/>
                      </a:lnTo>
                      <a:lnTo>
                        <a:pt x="65" y="235"/>
                      </a:lnTo>
                      <a:lnTo>
                        <a:pt x="65" y="235"/>
                      </a:lnTo>
                      <a:lnTo>
                        <a:pt x="65" y="235"/>
                      </a:lnTo>
                      <a:lnTo>
                        <a:pt x="65" y="233"/>
                      </a:lnTo>
                      <a:lnTo>
                        <a:pt x="63" y="233"/>
                      </a:lnTo>
                      <a:lnTo>
                        <a:pt x="63" y="235"/>
                      </a:lnTo>
                      <a:lnTo>
                        <a:pt x="63" y="235"/>
                      </a:lnTo>
                      <a:lnTo>
                        <a:pt x="63" y="235"/>
                      </a:lnTo>
                      <a:lnTo>
                        <a:pt x="63" y="237"/>
                      </a:lnTo>
                      <a:lnTo>
                        <a:pt x="61" y="237"/>
                      </a:lnTo>
                      <a:lnTo>
                        <a:pt x="61" y="237"/>
                      </a:lnTo>
                      <a:lnTo>
                        <a:pt x="61" y="235"/>
                      </a:lnTo>
                      <a:lnTo>
                        <a:pt x="61" y="235"/>
                      </a:lnTo>
                      <a:lnTo>
                        <a:pt x="61" y="233"/>
                      </a:lnTo>
                      <a:lnTo>
                        <a:pt x="61" y="233"/>
                      </a:lnTo>
                      <a:lnTo>
                        <a:pt x="61" y="233"/>
                      </a:lnTo>
                      <a:lnTo>
                        <a:pt x="61" y="231"/>
                      </a:lnTo>
                      <a:lnTo>
                        <a:pt x="61" y="231"/>
                      </a:lnTo>
                      <a:lnTo>
                        <a:pt x="61" y="230"/>
                      </a:lnTo>
                      <a:lnTo>
                        <a:pt x="61" y="230"/>
                      </a:lnTo>
                      <a:lnTo>
                        <a:pt x="61" y="230"/>
                      </a:lnTo>
                      <a:lnTo>
                        <a:pt x="61" y="228"/>
                      </a:lnTo>
                      <a:lnTo>
                        <a:pt x="61" y="228"/>
                      </a:lnTo>
                      <a:lnTo>
                        <a:pt x="61" y="228"/>
                      </a:lnTo>
                      <a:lnTo>
                        <a:pt x="61" y="228"/>
                      </a:lnTo>
                      <a:lnTo>
                        <a:pt x="61" y="228"/>
                      </a:lnTo>
                      <a:lnTo>
                        <a:pt x="61" y="226"/>
                      </a:lnTo>
                      <a:lnTo>
                        <a:pt x="61" y="226"/>
                      </a:lnTo>
                      <a:lnTo>
                        <a:pt x="61" y="226"/>
                      </a:lnTo>
                      <a:lnTo>
                        <a:pt x="59" y="226"/>
                      </a:lnTo>
                      <a:lnTo>
                        <a:pt x="59" y="224"/>
                      </a:lnTo>
                      <a:lnTo>
                        <a:pt x="59" y="224"/>
                      </a:lnTo>
                      <a:lnTo>
                        <a:pt x="59" y="224"/>
                      </a:lnTo>
                      <a:lnTo>
                        <a:pt x="59" y="222"/>
                      </a:lnTo>
                      <a:lnTo>
                        <a:pt x="59" y="222"/>
                      </a:lnTo>
                      <a:lnTo>
                        <a:pt x="59" y="220"/>
                      </a:lnTo>
                      <a:lnTo>
                        <a:pt x="59" y="220"/>
                      </a:lnTo>
                      <a:lnTo>
                        <a:pt x="59" y="220"/>
                      </a:lnTo>
                      <a:lnTo>
                        <a:pt x="59" y="220"/>
                      </a:lnTo>
                      <a:lnTo>
                        <a:pt x="59" y="220"/>
                      </a:lnTo>
                      <a:lnTo>
                        <a:pt x="59" y="218"/>
                      </a:lnTo>
                      <a:lnTo>
                        <a:pt x="59" y="218"/>
                      </a:lnTo>
                      <a:lnTo>
                        <a:pt x="59" y="218"/>
                      </a:lnTo>
                      <a:lnTo>
                        <a:pt x="57" y="218"/>
                      </a:lnTo>
                      <a:lnTo>
                        <a:pt x="57" y="216"/>
                      </a:lnTo>
                      <a:lnTo>
                        <a:pt x="59" y="216"/>
                      </a:lnTo>
                      <a:lnTo>
                        <a:pt x="59" y="216"/>
                      </a:lnTo>
                      <a:lnTo>
                        <a:pt x="57" y="216"/>
                      </a:lnTo>
                      <a:lnTo>
                        <a:pt x="57" y="214"/>
                      </a:lnTo>
                      <a:lnTo>
                        <a:pt x="57" y="214"/>
                      </a:lnTo>
                      <a:lnTo>
                        <a:pt x="57" y="214"/>
                      </a:lnTo>
                      <a:lnTo>
                        <a:pt x="57" y="212"/>
                      </a:lnTo>
                      <a:lnTo>
                        <a:pt x="57" y="212"/>
                      </a:lnTo>
                      <a:lnTo>
                        <a:pt x="57" y="212"/>
                      </a:lnTo>
                      <a:lnTo>
                        <a:pt x="55" y="212"/>
                      </a:lnTo>
                      <a:lnTo>
                        <a:pt x="55" y="210"/>
                      </a:lnTo>
                      <a:lnTo>
                        <a:pt x="55" y="210"/>
                      </a:lnTo>
                      <a:lnTo>
                        <a:pt x="55" y="210"/>
                      </a:lnTo>
                      <a:lnTo>
                        <a:pt x="55" y="210"/>
                      </a:lnTo>
                      <a:lnTo>
                        <a:pt x="57" y="210"/>
                      </a:lnTo>
                      <a:lnTo>
                        <a:pt x="57" y="210"/>
                      </a:lnTo>
                      <a:lnTo>
                        <a:pt x="57" y="209"/>
                      </a:lnTo>
                      <a:lnTo>
                        <a:pt x="59" y="209"/>
                      </a:lnTo>
                      <a:lnTo>
                        <a:pt x="59" y="209"/>
                      </a:lnTo>
                      <a:lnTo>
                        <a:pt x="59" y="207"/>
                      </a:lnTo>
                      <a:lnTo>
                        <a:pt x="57" y="207"/>
                      </a:lnTo>
                      <a:lnTo>
                        <a:pt x="57" y="207"/>
                      </a:lnTo>
                      <a:lnTo>
                        <a:pt x="57" y="207"/>
                      </a:lnTo>
                      <a:lnTo>
                        <a:pt x="55" y="207"/>
                      </a:lnTo>
                      <a:lnTo>
                        <a:pt x="55" y="207"/>
                      </a:lnTo>
                      <a:lnTo>
                        <a:pt x="55" y="207"/>
                      </a:lnTo>
                      <a:lnTo>
                        <a:pt x="55" y="205"/>
                      </a:lnTo>
                      <a:lnTo>
                        <a:pt x="54" y="205"/>
                      </a:lnTo>
                      <a:lnTo>
                        <a:pt x="54" y="205"/>
                      </a:lnTo>
                      <a:lnTo>
                        <a:pt x="54" y="205"/>
                      </a:lnTo>
                      <a:lnTo>
                        <a:pt x="54" y="203"/>
                      </a:lnTo>
                      <a:lnTo>
                        <a:pt x="54" y="203"/>
                      </a:lnTo>
                      <a:lnTo>
                        <a:pt x="54" y="203"/>
                      </a:lnTo>
                      <a:lnTo>
                        <a:pt x="54" y="201"/>
                      </a:lnTo>
                      <a:lnTo>
                        <a:pt x="54" y="201"/>
                      </a:lnTo>
                      <a:lnTo>
                        <a:pt x="54" y="201"/>
                      </a:lnTo>
                      <a:lnTo>
                        <a:pt x="54" y="199"/>
                      </a:lnTo>
                      <a:lnTo>
                        <a:pt x="54" y="199"/>
                      </a:lnTo>
                      <a:lnTo>
                        <a:pt x="54" y="197"/>
                      </a:lnTo>
                      <a:lnTo>
                        <a:pt x="54" y="197"/>
                      </a:lnTo>
                      <a:lnTo>
                        <a:pt x="54" y="197"/>
                      </a:lnTo>
                      <a:lnTo>
                        <a:pt x="54" y="195"/>
                      </a:lnTo>
                      <a:lnTo>
                        <a:pt x="54" y="195"/>
                      </a:lnTo>
                      <a:lnTo>
                        <a:pt x="54" y="193"/>
                      </a:lnTo>
                      <a:lnTo>
                        <a:pt x="54" y="193"/>
                      </a:lnTo>
                      <a:lnTo>
                        <a:pt x="54" y="193"/>
                      </a:lnTo>
                      <a:lnTo>
                        <a:pt x="54" y="191"/>
                      </a:lnTo>
                      <a:lnTo>
                        <a:pt x="54" y="191"/>
                      </a:lnTo>
                      <a:lnTo>
                        <a:pt x="54" y="191"/>
                      </a:lnTo>
                      <a:lnTo>
                        <a:pt x="54" y="189"/>
                      </a:lnTo>
                      <a:lnTo>
                        <a:pt x="55" y="189"/>
                      </a:lnTo>
                      <a:lnTo>
                        <a:pt x="55" y="191"/>
                      </a:lnTo>
                      <a:lnTo>
                        <a:pt x="55" y="191"/>
                      </a:lnTo>
                      <a:lnTo>
                        <a:pt x="55" y="191"/>
                      </a:lnTo>
                      <a:lnTo>
                        <a:pt x="55" y="191"/>
                      </a:lnTo>
                      <a:lnTo>
                        <a:pt x="55" y="191"/>
                      </a:lnTo>
                      <a:lnTo>
                        <a:pt x="55" y="189"/>
                      </a:lnTo>
                      <a:lnTo>
                        <a:pt x="55" y="189"/>
                      </a:lnTo>
                      <a:lnTo>
                        <a:pt x="57" y="189"/>
                      </a:lnTo>
                      <a:lnTo>
                        <a:pt x="57" y="189"/>
                      </a:lnTo>
                      <a:lnTo>
                        <a:pt x="57" y="187"/>
                      </a:lnTo>
                      <a:lnTo>
                        <a:pt x="57" y="187"/>
                      </a:lnTo>
                      <a:lnTo>
                        <a:pt x="57" y="186"/>
                      </a:lnTo>
                      <a:lnTo>
                        <a:pt x="57" y="186"/>
                      </a:lnTo>
                      <a:lnTo>
                        <a:pt x="57" y="184"/>
                      </a:lnTo>
                      <a:lnTo>
                        <a:pt x="57" y="184"/>
                      </a:lnTo>
                      <a:lnTo>
                        <a:pt x="57" y="184"/>
                      </a:lnTo>
                      <a:lnTo>
                        <a:pt x="57" y="182"/>
                      </a:lnTo>
                      <a:lnTo>
                        <a:pt x="59" y="182"/>
                      </a:lnTo>
                      <a:lnTo>
                        <a:pt x="59" y="182"/>
                      </a:lnTo>
                      <a:lnTo>
                        <a:pt x="59" y="180"/>
                      </a:lnTo>
                      <a:lnTo>
                        <a:pt x="59" y="180"/>
                      </a:lnTo>
                      <a:lnTo>
                        <a:pt x="59" y="180"/>
                      </a:lnTo>
                      <a:lnTo>
                        <a:pt x="59" y="180"/>
                      </a:lnTo>
                      <a:lnTo>
                        <a:pt x="59" y="178"/>
                      </a:lnTo>
                      <a:lnTo>
                        <a:pt x="59" y="178"/>
                      </a:lnTo>
                      <a:lnTo>
                        <a:pt x="59" y="178"/>
                      </a:lnTo>
                      <a:lnTo>
                        <a:pt x="59" y="176"/>
                      </a:lnTo>
                      <a:lnTo>
                        <a:pt x="61" y="176"/>
                      </a:lnTo>
                      <a:lnTo>
                        <a:pt x="61" y="176"/>
                      </a:lnTo>
                      <a:lnTo>
                        <a:pt x="61" y="176"/>
                      </a:lnTo>
                      <a:lnTo>
                        <a:pt x="61" y="176"/>
                      </a:lnTo>
                      <a:lnTo>
                        <a:pt x="61" y="176"/>
                      </a:lnTo>
                      <a:lnTo>
                        <a:pt x="63" y="176"/>
                      </a:lnTo>
                      <a:lnTo>
                        <a:pt x="63" y="176"/>
                      </a:lnTo>
                      <a:lnTo>
                        <a:pt x="63" y="176"/>
                      </a:lnTo>
                      <a:lnTo>
                        <a:pt x="63" y="174"/>
                      </a:lnTo>
                      <a:lnTo>
                        <a:pt x="63" y="174"/>
                      </a:lnTo>
                      <a:lnTo>
                        <a:pt x="65" y="174"/>
                      </a:lnTo>
                      <a:lnTo>
                        <a:pt x="65" y="172"/>
                      </a:lnTo>
                      <a:lnTo>
                        <a:pt x="65" y="172"/>
                      </a:lnTo>
                      <a:lnTo>
                        <a:pt x="65" y="172"/>
                      </a:lnTo>
                      <a:lnTo>
                        <a:pt x="65" y="172"/>
                      </a:lnTo>
                      <a:lnTo>
                        <a:pt x="65" y="172"/>
                      </a:lnTo>
                      <a:lnTo>
                        <a:pt x="65" y="172"/>
                      </a:lnTo>
                      <a:lnTo>
                        <a:pt x="65" y="170"/>
                      </a:lnTo>
                      <a:lnTo>
                        <a:pt x="65" y="170"/>
                      </a:lnTo>
                      <a:lnTo>
                        <a:pt x="63" y="170"/>
                      </a:lnTo>
                      <a:lnTo>
                        <a:pt x="63" y="170"/>
                      </a:lnTo>
                      <a:lnTo>
                        <a:pt x="63" y="170"/>
                      </a:lnTo>
                      <a:lnTo>
                        <a:pt x="63" y="170"/>
                      </a:lnTo>
                      <a:lnTo>
                        <a:pt x="63" y="168"/>
                      </a:lnTo>
                      <a:lnTo>
                        <a:pt x="63" y="168"/>
                      </a:lnTo>
                      <a:lnTo>
                        <a:pt x="63" y="166"/>
                      </a:lnTo>
                      <a:lnTo>
                        <a:pt x="65" y="166"/>
                      </a:lnTo>
                      <a:lnTo>
                        <a:pt x="65" y="166"/>
                      </a:lnTo>
                      <a:lnTo>
                        <a:pt x="65" y="164"/>
                      </a:lnTo>
                      <a:lnTo>
                        <a:pt x="65" y="164"/>
                      </a:lnTo>
                      <a:lnTo>
                        <a:pt x="65" y="164"/>
                      </a:lnTo>
                      <a:lnTo>
                        <a:pt x="63" y="164"/>
                      </a:lnTo>
                      <a:lnTo>
                        <a:pt x="63" y="163"/>
                      </a:lnTo>
                      <a:lnTo>
                        <a:pt x="65" y="163"/>
                      </a:lnTo>
                      <a:lnTo>
                        <a:pt x="65" y="163"/>
                      </a:lnTo>
                      <a:lnTo>
                        <a:pt x="65" y="161"/>
                      </a:lnTo>
                      <a:lnTo>
                        <a:pt x="63" y="161"/>
                      </a:lnTo>
                      <a:lnTo>
                        <a:pt x="63" y="161"/>
                      </a:lnTo>
                      <a:lnTo>
                        <a:pt x="63" y="161"/>
                      </a:lnTo>
                      <a:lnTo>
                        <a:pt x="63" y="159"/>
                      </a:lnTo>
                      <a:lnTo>
                        <a:pt x="63" y="159"/>
                      </a:lnTo>
                      <a:lnTo>
                        <a:pt x="63" y="159"/>
                      </a:lnTo>
                      <a:lnTo>
                        <a:pt x="63" y="157"/>
                      </a:lnTo>
                      <a:lnTo>
                        <a:pt x="63" y="157"/>
                      </a:lnTo>
                      <a:lnTo>
                        <a:pt x="63" y="157"/>
                      </a:lnTo>
                      <a:lnTo>
                        <a:pt x="63" y="157"/>
                      </a:lnTo>
                      <a:lnTo>
                        <a:pt x="61" y="157"/>
                      </a:lnTo>
                      <a:lnTo>
                        <a:pt x="61" y="155"/>
                      </a:lnTo>
                      <a:lnTo>
                        <a:pt x="61" y="155"/>
                      </a:lnTo>
                      <a:lnTo>
                        <a:pt x="61" y="155"/>
                      </a:lnTo>
                      <a:lnTo>
                        <a:pt x="61" y="155"/>
                      </a:lnTo>
                      <a:lnTo>
                        <a:pt x="61" y="153"/>
                      </a:lnTo>
                      <a:lnTo>
                        <a:pt x="63" y="153"/>
                      </a:lnTo>
                      <a:lnTo>
                        <a:pt x="63" y="153"/>
                      </a:lnTo>
                      <a:lnTo>
                        <a:pt x="63" y="151"/>
                      </a:lnTo>
                      <a:lnTo>
                        <a:pt x="63" y="151"/>
                      </a:lnTo>
                      <a:lnTo>
                        <a:pt x="63" y="151"/>
                      </a:lnTo>
                      <a:lnTo>
                        <a:pt x="65" y="151"/>
                      </a:lnTo>
                      <a:lnTo>
                        <a:pt x="65" y="151"/>
                      </a:lnTo>
                      <a:lnTo>
                        <a:pt x="65" y="151"/>
                      </a:lnTo>
                      <a:lnTo>
                        <a:pt x="65" y="149"/>
                      </a:lnTo>
                      <a:lnTo>
                        <a:pt x="67" y="149"/>
                      </a:lnTo>
                      <a:lnTo>
                        <a:pt x="67" y="149"/>
                      </a:lnTo>
                      <a:lnTo>
                        <a:pt x="67" y="149"/>
                      </a:lnTo>
                      <a:lnTo>
                        <a:pt x="67" y="147"/>
                      </a:lnTo>
                      <a:lnTo>
                        <a:pt x="67" y="147"/>
                      </a:lnTo>
                      <a:lnTo>
                        <a:pt x="67" y="145"/>
                      </a:lnTo>
                      <a:lnTo>
                        <a:pt x="67" y="145"/>
                      </a:lnTo>
                      <a:lnTo>
                        <a:pt x="67" y="145"/>
                      </a:lnTo>
                      <a:lnTo>
                        <a:pt x="67" y="143"/>
                      </a:lnTo>
                      <a:lnTo>
                        <a:pt x="67" y="143"/>
                      </a:lnTo>
                      <a:lnTo>
                        <a:pt x="67" y="141"/>
                      </a:lnTo>
                      <a:lnTo>
                        <a:pt x="67" y="141"/>
                      </a:lnTo>
                      <a:lnTo>
                        <a:pt x="67" y="141"/>
                      </a:lnTo>
                      <a:lnTo>
                        <a:pt x="67" y="141"/>
                      </a:lnTo>
                      <a:lnTo>
                        <a:pt x="67" y="141"/>
                      </a:lnTo>
                      <a:lnTo>
                        <a:pt x="67" y="140"/>
                      </a:lnTo>
                      <a:lnTo>
                        <a:pt x="69" y="140"/>
                      </a:lnTo>
                      <a:lnTo>
                        <a:pt x="69" y="140"/>
                      </a:lnTo>
                      <a:lnTo>
                        <a:pt x="69" y="138"/>
                      </a:lnTo>
                      <a:lnTo>
                        <a:pt x="69" y="138"/>
                      </a:lnTo>
                      <a:lnTo>
                        <a:pt x="69" y="136"/>
                      </a:lnTo>
                      <a:lnTo>
                        <a:pt x="69" y="136"/>
                      </a:lnTo>
                      <a:lnTo>
                        <a:pt x="69" y="136"/>
                      </a:lnTo>
                      <a:lnTo>
                        <a:pt x="69" y="134"/>
                      </a:lnTo>
                      <a:lnTo>
                        <a:pt x="69" y="134"/>
                      </a:lnTo>
                      <a:lnTo>
                        <a:pt x="71" y="134"/>
                      </a:lnTo>
                      <a:lnTo>
                        <a:pt x="71" y="134"/>
                      </a:lnTo>
                      <a:lnTo>
                        <a:pt x="71" y="134"/>
                      </a:lnTo>
                      <a:lnTo>
                        <a:pt x="71" y="132"/>
                      </a:lnTo>
                      <a:lnTo>
                        <a:pt x="71" y="132"/>
                      </a:lnTo>
                      <a:lnTo>
                        <a:pt x="71" y="132"/>
                      </a:lnTo>
                      <a:lnTo>
                        <a:pt x="71" y="132"/>
                      </a:lnTo>
                      <a:lnTo>
                        <a:pt x="73" y="132"/>
                      </a:lnTo>
                      <a:lnTo>
                        <a:pt x="73" y="132"/>
                      </a:lnTo>
                      <a:lnTo>
                        <a:pt x="73" y="130"/>
                      </a:lnTo>
                      <a:lnTo>
                        <a:pt x="75" y="130"/>
                      </a:lnTo>
                      <a:lnTo>
                        <a:pt x="75" y="130"/>
                      </a:lnTo>
                      <a:lnTo>
                        <a:pt x="75" y="130"/>
                      </a:lnTo>
                      <a:lnTo>
                        <a:pt x="75" y="128"/>
                      </a:lnTo>
                      <a:lnTo>
                        <a:pt x="75" y="128"/>
                      </a:lnTo>
                      <a:lnTo>
                        <a:pt x="75" y="128"/>
                      </a:lnTo>
                      <a:lnTo>
                        <a:pt x="75" y="126"/>
                      </a:lnTo>
                      <a:lnTo>
                        <a:pt x="76" y="126"/>
                      </a:lnTo>
                      <a:lnTo>
                        <a:pt x="76" y="126"/>
                      </a:lnTo>
                      <a:lnTo>
                        <a:pt x="76" y="126"/>
                      </a:lnTo>
                      <a:lnTo>
                        <a:pt x="76" y="124"/>
                      </a:lnTo>
                      <a:lnTo>
                        <a:pt x="76" y="124"/>
                      </a:lnTo>
                      <a:lnTo>
                        <a:pt x="76" y="124"/>
                      </a:lnTo>
                      <a:lnTo>
                        <a:pt x="78" y="124"/>
                      </a:lnTo>
                      <a:lnTo>
                        <a:pt x="78" y="124"/>
                      </a:lnTo>
                      <a:lnTo>
                        <a:pt x="78" y="122"/>
                      </a:lnTo>
                      <a:lnTo>
                        <a:pt x="78" y="122"/>
                      </a:lnTo>
                      <a:lnTo>
                        <a:pt x="78" y="120"/>
                      </a:lnTo>
                      <a:lnTo>
                        <a:pt x="78" y="120"/>
                      </a:lnTo>
                      <a:lnTo>
                        <a:pt x="78" y="120"/>
                      </a:lnTo>
                      <a:lnTo>
                        <a:pt x="78" y="118"/>
                      </a:lnTo>
                      <a:lnTo>
                        <a:pt x="78" y="118"/>
                      </a:lnTo>
                      <a:lnTo>
                        <a:pt x="80" y="118"/>
                      </a:lnTo>
                      <a:lnTo>
                        <a:pt x="80" y="117"/>
                      </a:lnTo>
                      <a:lnTo>
                        <a:pt x="80" y="117"/>
                      </a:lnTo>
                      <a:lnTo>
                        <a:pt x="80" y="117"/>
                      </a:lnTo>
                      <a:lnTo>
                        <a:pt x="80" y="117"/>
                      </a:lnTo>
                      <a:lnTo>
                        <a:pt x="80" y="115"/>
                      </a:lnTo>
                      <a:lnTo>
                        <a:pt x="80" y="115"/>
                      </a:lnTo>
                      <a:lnTo>
                        <a:pt x="80" y="115"/>
                      </a:lnTo>
                      <a:lnTo>
                        <a:pt x="82" y="115"/>
                      </a:lnTo>
                      <a:lnTo>
                        <a:pt x="82" y="113"/>
                      </a:lnTo>
                      <a:lnTo>
                        <a:pt x="82" y="113"/>
                      </a:lnTo>
                      <a:lnTo>
                        <a:pt x="82" y="111"/>
                      </a:lnTo>
                      <a:lnTo>
                        <a:pt x="82" y="111"/>
                      </a:lnTo>
                      <a:lnTo>
                        <a:pt x="82" y="109"/>
                      </a:lnTo>
                      <a:lnTo>
                        <a:pt x="82" y="109"/>
                      </a:lnTo>
                      <a:lnTo>
                        <a:pt x="82" y="109"/>
                      </a:lnTo>
                      <a:lnTo>
                        <a:pt x="82" y="109"/>
                      </a:lnTo>
                      <a:lnTo>
                        <a:pt x="82" y="109"/>
                      </a:lnTo>
                      <a:lnTo>
                        <a:pt x="84" y="109"/>
                      </a:lnTo>
                      <a:lnTo>
                        <a:pt x="84" y="109"/>
                      </a:lnTo>
                      <a:lnTo>
                        <a:pt x="86" y="109"/>
                      </a:lnTo>
                      <a:lnTo>
                        <a:pt x="86" y="109"/>
                      </a:lnTo>
                      <a:lnTo>
                        <a:pt x="86" y="109"/>
                      </a:lnTo>
                      <a:lnTo>
                        <a:pt x="88" y="109"/>
                      </a:lnTo>
                      <a:lnTo>
                        <a:pt x="88" y="109"/>
                      </a:lnTo>
                      <a:lnTo>
                        <a:pt x="88" y="107"/>
                      </a:lnTo>
                      <a:lnTo>
                        <a:pt x="88" y="107"/>
                      </a:lnTo>
                      <a:lnTo>
                        <a:pt x="90" y="107"/>
                      </a:lnTo>
                      <a:lnTo>
                        <a:pt x="90" y="107"/>
                      </a:lnTo>
                      <a:lnTo>
                        <a:pt x="92" y="107"/>
                      </a:lnTo>
                      <a:lnTo>
                        <a:pt x="92" y="107"/>
                      </a:lnTo>
                      <a:lnTo>
                        <a:pt x="92" y="105"/>
                      </a:lnTo>
                      <a:lnTo>
                        <a:pt x="92" y="105"/>
                      </a:lnTo>
                      <a:lnTo>
                        <a:pt x="92" y="105"/>
                      </a:lnTo>
                      <a:lnTo>
                        <a:pt x="92" y="103"/>
                      </a:lnTo>
                      <a:lnTo>
                        <a:pt x="92" y="103"/>
                      </a:lnTo>
                      <a:lnTo>
                        <a:pt x="92" y="103"/>
                      </a:lnTo>
                      <a:lnTo>
                        <a:pt x="90" y="103"/>
                      </a:lnTo>
                      <a:lnTo>
                        <a:pt x="90" y="101"/>
                      </a:lnTo>
                      <a:lnTo>
                        <a:pt x="90" y="101"/>
                      </a:lnTo>
                      <a:lnTo>
                        <a:pt x="90" y="101"/>
                      </a:lnTo>
                      <a:lnTo>
                        <a:pt x="90" y="101"/>
                      </a:lnTo>
                      <a:lnTo>
                        <a:pt x="88" y="101"/>
                      </a:lnTo>
                      <a:lnTo>
                        <a:pt x="88" y="99"/>
                      </a:lnTo>
                      <a:lnTo>
                        <a:pt x="88" y="99"/>
                      </a:lnTo>
                      <a:lnTo>
                        <a:pt x="88" y="99"/>
                      </a:lnTo>
                      <a:lnTo>
                        <a:pt x="88" y="99"/>
                      </a:lnTo>
                      <a:lnTo>
                        <a:pt x="88" y="97"/>
                      </a:lnTo>
                      <a:lnTo>
                        <a:pt x="88" y="97"/>
                      </a:lnTo>
                      <a:lnTo>
                        <a:pt x="86" y="97"/>
                      </a:lnTo>
                      <a:lnTo>
                        <a:pt x="86" y="95"/>
                      </a:lnTo>
                      <a:lnTo>
                        <a:pt x="86" y="95"/>
                      </a:lnTo>
                      <a:lnTo>
                        <a:pt x="86" y="94"/>
                      </a:lnTo>
                      <a:lnTo>
                        <a:pt x="86" y="94"/>
                      </a:lnTo>
                      <a:lnTo>
                        <a:pt x="86" y="94"/>
                      </a:lnTo>
                      <a:lnTo>
                        <a:pt x="86" y="92"/>
                      </a:lnTo>
                      <a:lnTo>
                        <a:pt x="88" y="92"/>
                      </a:lnTo>
                      <a:lnTo>
                        <a:pt x="88" y="92"/>
                      </a:lnTo>
                      <a:lnTo>
                        <a:pt x="88" y="92"/>
                      </a:lnTo>
                      <a:lnTo>
                        <a:pt x="88" y="92"/>
                      </a:lnTo>
                      <a:lnTo>
                        <a:pt x="88" y="90"/>
                      </a:lnTo>
                      <a:lnTo>
                        <a:pt x="90" y="90"/>
                      </a:lnTo>
                      <a:lnTo>
                        <a:pt x="90" y="90"/>
                      </a:lnTo>
                      <a:lnTo>
                        <a:pt x="90" y="88"/>
                      </a:lnTo>
                      <a:lnTo>
                        <a:pt x="90" y="88"/>
                      </a:lnTo>
                      <a:lnTo>
                        <a:pt x="90" y="86"/>
                      </a:lnTo>
                      <a:lnTo>
                        <a:pt x="90" y="86"/>
                      </a:lnTo>
                      <a:lnTo>
                        <a:pt x="90" y="84"/>
                      </a:lnTo>
                      <a:lnTo>
                        <a:pt x="88" y="84"/>
                      </a:lnTo>
                      <a:lnTo>
                        <a:pt x="88" y="84"/>
                      </a:lnTo>
                      <a:lnTo>
                        <a:pt x="88" y="84"/>
                      </a:lnTo>
                      <a:lnTo>
                        <a:pt x="88" y="82"/>
                      </a:lnTo>
                      <a:lnTo>
                        <a:pt x="88" y="82"/>
                      </a:lnTo>
                      <a:lnTo>
                        <a:pt x="88" y="80"/>
                      </a:lnTo>
                      <a:lnTo>
                        <a:pt x="88" y="80"/>
                      </a:lnTo>
                      <a:lnTo>
                        <a:pt x="88" y="80"/>
                      </a:lnTo>
                      <a:lnTo>
                        <a:pt x="88" y="78"/>
                      </a:lnTo>
                      <a:lnTo>
                        <a:pt x="88" y="78"/>
                      </a:lnTo>
                      <a:lnTo>
                        <a:pt x="86" y="78"/>
                      </a:lnTo>
                      <a:lnTo>
                        <a:pt x="86" y="78"/>
                      </a:lnTo>
                      <a:lnTo>
                        <a:pt x="88" y="78"/>
                      </a:lnTo>
                      <a:lnTo>
                        <a:pt x="88" y="76"/>
                      </a:lnTo>
                      <a:lnTo>
                        <a:pt x="88" y="76"/>
                      </a:lnTo>
                      <a:lnTo>
                        <a:pt x="88" y="76"/>
                      </a:lnTo>
                      <a:lnTo>
                        <a:pt x="86" y="76"/>
                      </a:lnTo>
                      <a:lnTo>
                        <a:pt x="86" y="74"/>
                      </a:lnTo>
                      <a:lnTo>
                        <a:pt x="86" y="74"/>
                      </a:lnTo>
                      <a:lnTo>
                        <a:pt x="86" y="72"/>
                      </a:lnTo>
                      <a:lnTo>
                        <a:pt x="88" y="72"/>
                      </a:lnTo>
                      <a:lnTo>
                        <a:pt x="88" y="72"/>
                      </a:lnTo>
                      <a:lnTo>
                        <a:pt x="88" y="71"/>
                      </a:lnTo>
                      <a:lnTo>
                        <a:pt x="86" y="71"/>
                      </a:lnTo>
                      <a:lnTo>
                        <a:pt x="86" y="71"/>
                      </a:lnTo>
                      <a:lnTo>
                        <a:pt x="86" y="69"/>
                      </a:lnTo>
                      <a:lnTo>
                        <a:pt x="86" y="69"/>
                      </a:lnTo>
                      <a:lnTo>
                        <a:pt x="88" y="69"/>
                      </a:lnTo>
                      <a:lnTo>
                        <a:pt x="88" y="69"/>
                      </a:lnTo>
                      <a:lnTo>
                        <a:pt x="88" y="69"/>
                      </a:lnTo>
                      <a:lnTo>
                        <a:pt x="88" y="69"/>
                      </a:lnTo>
                      <a:lnTo>
                        <a:pt x="90" y="69"/>
                      </a:lnTo>
                      <a:lnTo>
                        <a:pt x="90" y="69"/>
                      </a:lnTo>
                      <a:lnTo>
                        <a:pt x="90" y="67"/>
                      </a:lnTo>
                      <a:lnTo>
                        <a:pt x="90" y="67"/>
                      </a:lnTo>
                      <a:lnTo>
                        <a:pt x="90" y="67"/>
                      </a:lnTo>
                      <a:lnTo>
                        <a:pt x="90" y="65"/>
                      </a:lnTo>
                      <a:lnTo>
                        <a:pt x="90" y="65"/>
                      </a:lnTo>
                      <a:lnTo>
                        <a:pt x="88" y="65"/>
                      </a:lnTo>
                      <a:lnTo>
                        <a:pt x="88" y="63"/>
                      </a:lnTo>
                      <a:lnTo>
                        <a:pt x="88" y="63"/>
                      </a:lnTo>
                      <a:lnTo>
                        <a:pt x="88" y="63"/>
                      </a:lnTo>
                      <a:lnTo>
                        <a:pt x="88" y="63"/>
                      </a:lnTo>
                      <a:lnTo>
                        <a:pt x="88" y="61"/>
                      </a:lnTo>
                      <a:lnTo>
                        <a:pt x="86" y="61"/>
                      </a:lnTo>
                      <a:lnTo>
                        <a:pt x="86" y="61"/>
                      </a:lnTo>
                      <a:lnTo>
                        <a:pt x="86" y="61"/>
                      </a:lnTo>
                      <a:lnTo>
                        <a:pt x="88" y="61"/>
                      </a:lnTo>
                      <a:lnTo>
                        <a:pt x="88" y="59"/>
                      </a:lnTo>
                      <a:lnTo>
                        <a:pt x="88" y="59"/>
                      </a:lnTo>
                      <a:lnTo>
                        <a:pt x="88" y="59"/>
                      </a:lnTo>
                      <a:lnTo>
                        <a:pt x="88" y="57"/>
                      </a:lnTo>
                      <a:lnTo>
                        <a:pt x="88" y="57"/>
                      </a:lnTo>
                      <a:lnTo>
                        <a:pt x="88" y="57"/>
                      </a:lnTo>
                      <a:lnTo>
                        <a:pt x="90" y="57"/>
                      </a:lnTo>
                      <a:lnTo>
                        <a:pt x="90" y="55"/>
                      </a:lnTo>
                      <a:lnTo>
                        <a:pt x="90" y="55"/>
                      </a:lnTo>
                      <a:lnTo>
                        <a:pt x="90" y="55"/>
                      </a:lnTo>
                      <a:lnTo>
                        <a:pt x="90" y="53"/>
                      </a:lnTo>
                      <a:lnTo>
                        <a:pt x="92" y="53"/>
                      </a:lnTo>
                      <a:lnTo>
                        <a:pt x="92" y="53"/>
                      </a:lnTo>
                      <a:lnTo>
                        <a:pt x="92" y="53"/>
                      </a:lnTo>
                      <a:lnTo>
                        <a:pt x="92" y="53"/>
                      </a:lnTo>
                      <a:lnTo>
                        <a:pt x="92" y="53"/>
                      </a:lnTo>
                      <a:lnTo>
                        <a:pt x="94" y="53"/>
                      </a:lnTo>
                      <a:lnTo>
                        <a:pt x="94" y="53"/>
                      </a:lnTo>
                      <a:lnTo>
                        <a:pt x="94" y="51"/>
                      </a:lnTo>
                      <a:lnTo>
                        <a:pt x="96" y="51"/>
                      </a:lnTo>
                      <a:lnTo>
                        <a:pt x="96" y="51"/>
                      </a:lnTo>
                      <a:lnTo>
                        <a:pt x="96" y="51"/>
                      </a:lnTo>
                      <a:lnTo>
                        <a:pt x="96" y="51"/>
                      </a:lnTo>
                      <a:lnTo>
                        <a:pt x="98" y="51"/>
                      </a:lnTo>
                      <a:lnTo>
                        <a:pt x="98" y="51"/>
                      </a:lnTo>
                      <a:lnTo>
                        <a:pt x="98" y="51"/>
                      </a:lnTo>
                      <a:lnTo>
                        <a:pt x="98" y="50"/>
                      </a:lnTo>
                      <a:lnTo>
                        <a:pt x="99" y="50"/>
                      </a:lnTo>
                      <a:lnTo>
                        <a:pt x="99" y="50"/>
                      </a:lnTo>
                      <a:lnTo>
                        <a:pt x="99" y="50"/>
                      </a:lnTo>
                      <a:lnTo>
                        <a:pt x="101" y="50"/>
                      </a:lnTo>
                      <a:lnTo>
                        <a:pt x="101" y="50"/>
                      </a:lnTo>
                      <a:lnTo>
                        <a:pt x="101" y="50"/>
                      </a:lnTo>
                      <a:lnTo>
                        <a:pt x="101" y="48"/>
                      </a:lnTo>
                      <a:lnTo>
                        <a:pt x="103" y="48"/>
                      </a:lnTo>
                      <a:lnTo>
                        <a:pt x="103" y="48"/>
                      </a:lnTo>
                      <a:lnTo>
                        <a:pt x="103" y="48"/>
                      </a:lnTo>
                      <a:lnTo>
                        <a:pt x="103" y="48"/>
                      </a:lnTo>
                      <a:lnTo>
                        <a:pt x="105" y="48"/>
                      </a:lnTo>
                      <a:lnTo>
                        <a:pt x="105" y="48"/>
                      </a:lnTo>
                      <a:lnTo>
                        <a:pt x="105" y="46"/>
                      </a:lnTo>
                      <a:lnTo>
                        <a:pt x="107" y="46"/>
                      </a:lnTo>
                      <a:lnTo>
                        <a:pt x="107" y="46"/>
                      </a:lnTo>
                      <a:lnTo>
                        <a:pt x="107" y="46"/>
                      </a:lnTo>
                      <a:lnTo>
                        <a:pt x="107" y="46"/>
                      </a:lnTo>
                      <a:lnTo>
                        <a:pt x="109" y="46"/>
                      </a:lnTo>
                      <a:lnTo>
                        <a:pt x="109" y="44"/>
                      </a:lnTo>
                      <a:lnTo>
                        <a:pt x="109" y="44"/>
                      </a:lnTo>
                      <a:lnTo>
                        <a:pt x="109" y="44"/>
                      </a:lnTo>
                      <a:lnTo>
                        <a:pt x="109" y="44"/>
                      </a:lnTo>
                      <a:lnTo>
                        <a:pt x="109" y="42"/>
                      </a:lnTo>
                      <a:lnTo>
                        <a:pt x="109" y="42"/>
                      </a:lnTo>
                      <a:lnTo>
                        <a:pt x="109" y="42"/>
                      </a:lnTo>
                      <a:lnTo>
                        <a:pt x="109" y="40"/>
                      </a:lnTo>
                      <a:lnTo>
                        <a:pt x="109" y="40"/>
                      </a:lnTo>
                      <a:lnTo>
                        <a:pt x="111" y="40"/>
                      </a:lnTo>
                      <a:lnTo>
                        <a:pt x="111" y="38"/>
                      </a:lnTo>
                      <a:lnTo>
                        <a:pt x="111" y="38"/>
                      </a:lnTo>
                      <a:lnTo>
                        <a:pt x="111" y="36"/>
                      </a:lnTo>
                      <a:lnTo>
                        <a:pt x="111" y="36"/>
                      </a:lnTo>
                      <a:lnTo>
                        <a:pt x="111" y="36"/>
                      </a:lnTo>
                      <a:lnTo>
                        <a:pt x="111" y="36"/>
                      </a:lnTo>
                      <a:lnTo>
                        <a:pt x="111" y="34"/>
                      </a:lnTo>
                      <a:lnTo>
                        <a:pt x="113" y="34"/>
                      </a:lnTo>
                      <a:lnTo>
                        <a:pt x="113" y="34"/>
                      </a:lnTo>
                      <a:lnTo>
                        <a:pt x="113" y="32"/>
                      </a:lnTo>
                      <a:lnTo>
                        <a:pt x="113" y="32"/>
                      </a:lnTo>
                      <a:lnTo>
                        <a:pt x="113" y="32"/>
                      </a:lnTo>
                      <a:lnTo>
                        <a:pt x="113" y="30"/>
                      </a:lnTo>
                      <a:lnTo>
                        <a:pt x="113" y="30"/>
                      </a:lnTo>
                      <a:lnTo>
                        <a:pt x="113" y="28"/>
                      </a:lnTo>
                      <a:lnTo>
                        <a:pt x="113" y="28"/>
                      </a:lnTo>
                      <a:lnTo>
                        <a:pt x="113" y="28"/>
                      </a:lnTo>
                      <a:lnTo>
                        <a:pt x="113" y="28"/>
                      </a:lnTo>
                      <a:lnTo>
                        <a:pt x="113" y="27"/>
                      </a:lnTo>
                      <a:lnTo>
                        <a:pt x="113" y="27"/>
                      </a:lnTo>
                      <a:lnTo>
                        <a:pt x="115" y="27"/>
                      </a:lnTo>
                      <a:lnTo>
                        <a:pt x="115" y="25"/>
                      </a:lnTo>
                      <a:lnTo>
                        <a:pt x="115" y="25"/>
                      </a:lnTo>
                      <a:lnTo>
                        <a:pt x="115" y="23"/>
                      </a:lnTo>
                      <a:lnTo>
                        <a:pt x="113" y="23"/>
                      </a:lnTo>
                      <a:lnTo>
                        <a:pt x="113" y="23"/>
                      </a:lnTo>
                      <a:lnTo>
                        <a:pt x="113" y="23"/>
                      </a:lnTo>
                      <a:lnTo>
                        <a:pt x="113" y="21"/>
                      </a:lnTo>
                      <a:lnTo>
                        <a:pt x="113" y="21"/>
                      </a:lnTo>
                      <a:lnTo>
                        <a:pt x="113" y="21"/>
                      </a:lnTo>
                      <a:lnTo>
                        <a:pt x="111" y="21"/>
                      </a:lnTo>
                      <a:lnTo>
                        <a:pt x="111" y="21"/>
                      </a:lnTo>
                      <a:lnTo>
                        <a:pt x="111" y="19"/>
                      </a:lnTo>
                      <a:lnTo>
                        <a:pt x="113" y="19"/>
                      </a:lnTo>
                      <a:lnTo>
                        <a:pt x="113" y="19"/>
                      </a:lnTo>
                      <a:lnTo>
                        <a:pt x="113" y="19"/>
                      </a:lnTo>
                      <a:lnTo>
                        <a:pt x="113" y="17"/>
                      </a:lnTo>
                      <a:lnTo>
                        <a:pt x="113" y="17"/>
                      </a:lnTo>
                      <a:lnTo>
                        <a:pt x="113" y="17"/>
                      </a:lnTo>
                      <a:lnTo>
                        <a:pt x="115" y="17"/>
                      </a:lnTo>
                      <a:lnTo>
                        <a:pt x="115" y="15"/>
                      </a:lnTo>
                      <a:lnTo>
                        <a:pt x="113" y="15"/>
                      </a:lnTo>
                      <a:lnTo>
                        <a:pt x="113" y="15"/>
                      </a:lnTo>
                      <a:lnTo>
                        <a:pt x="115" y="15"/>
                      </a:lnTo>
                      <a:lnTo>
                        <a:pt x="115" y="15"/>
                      </a:lnTo>
                      <a:lnTo>
                        <a:pt x="115" y="13"/>
                      </a:lnTo>
                      <a:lnTo>
                        <a:pt x="115" y="13"/>
                      </a:lnTo>
                      <a:lnTo>
                        <a:pt x="115" y="13"/>
                      </a:lnTo>
                      <a:lnTo>
                        <a:pt x="117" y="13"/>
                      </a:lnTo>
                      <a:lnTo>
                        <a:pt x="117" y="13"/>
                      </a:lnTo>
                      <a:lnTo>
                        <a:pt x="119" y="13"/>
                      </a:lnTo>
                      <a:lnTo>
                        <a:pt x="119" y="13"/>
                      </a:lnTo>
                      <a:lnTo>
                        <a:pt x="119" y="11"/>
                      </a:lnTo>
                      <a:lnTo>
                        <a:pt x="119" y="11"/>
                      </a:lnTo>
                      <a:lnTo>
                        <a:pt x="119" y="11"/>
                      </a:lnTo>
                      <a:lnTo>
                        <a:pt x="119" y="9"/>
                      </a:lnTo>
                      <a:lnTo>
                        <a:pt x="119" y="9"/>
                      </a:lnTo>
                      <a:lnTo>
                        <a:pt x="119" y="9"/>
                      </a:lnTo>
                      <a:lnTo>
                        <a:pt x="119" y="7"/>
                      </a:lnTo>
                      <a:lnTo>
                        <a:pt x="121" y="7"/>
                      </a:lnTo>
                      <a:lnTo>
                        <a:pt x="121" y="7"/>
                      </a:lnTo>
                      <a:lnTo>
                        <a:pt x="122" y="7"/>
                      </a:lnTo>
                      <a:lnTo>
                        <a:pt x="122" y="7"/>
                      </a:lnTo>
                      <a:lnTo>
                        <a:pt x="122" y="7"/>
                      </a:lnTo>
                      <a:lnTo>
                        <a:pt x="122" y="7"/>
                      </a:lnTo>
                      <a:lnTo>
                        <a:pt x="124" y="7"/>
                      </a:lnTo>
                      <a:lnTo>
                        <a:pt x="124" y="5"/>
                      </a:lnTo>
                      <a:lnTo>
                        <a:pt x="124" y="5"/>
                      </a:lnTo>
                      <a:lnTo>
                        <a:pt x="124" y="5"/>
                      </a:lnTo>
                      <a:lnTo>
                        <a:pt x="126" y="5"/>
                      </a:lnTo>
                      <a:lnTo>
                        <a:pt x="126" y="5"/>
                      </a:lnTo>
                      <a:lnTo>
                        <a:pt x="126" y="5"/>
                      </a:lnTo>
                      <a:lnTo>
                        <a:pt x="126" y="5"/>
                      </a:lnTo>
                      <a:lnTo>
                        <a:pt x="126" y="4"/>
                      </a:lnTo>
                      <a:lnTo>
                        <a:pt x="126" y="4"/>
                      </a:lnTo>
                      <a:lnTo>
                        <a:pt x="128" y="4"/>
                      </a:lnTo>
                      <a:lnTo>
                        <a:pt x="128" y="2"/>
                      </a:lnTo>
                      <a:lnTo>
                        <a:pt x="128" y="2"/>
                      </a:lnTo>
                      <a:lnTo>
                        <a:pt x="128" y="0"/>
                      </a:lnTo>
                      <a:lnTo>
                        <a:pt x="128" y="0"/>
                      </a:lnTo>
                      <a:lnTo>
                        <a:pt x="128" y="0"/>
                      </a:lnTo>
                      <a:lnTo>
                        <a:pt x="128" y="0"/>
                      </a:lnTo>
                      <a:lnTo>
                        <a:pt x="130" y="0"/>
                      </a:lnTo>
                      <a:lnTo>
                        <a:pt x="130" y="0"/>
                      </a:lnTo>
                      <a:lnTo>
                        <a:pt x="130" y="0"/>
                      </a:lnTo>
                      <a:lnTo>
                        <a:pt x="130" y="0"/>
                      </a:lnTo>
                      <a:lnTo>
                        <a:pt x="130" y="2"/>
                      </a:lnTo>
                      <a:lnTo>
                        <a:pt x="130" y="2"/>
                      </a:lnTo>
                      <a:lnTo>
                        <a:pt x="132" y="2"/>
                      </a:lnTo>
                      <a:lnTo>
                        <a:pt x="132" y="2"/>
                      </a:lnTo>
                      <a:lnTo>
                        <a:pt x="134" y="2"/>
                      </a:lnTo>
                      <a:lnTo>
                        <a:pt x="134" y="4"/>
                      </a:lnTo>
                      <a:lnTo>
                        <a:pt x="134" y="4"/>
                      </a:lnTo>
                      <a:lnTo>
                        <a:pt x="134" y="4"/>
                      </a:lnTo>
                      <a:lnTo>
                        <a:pt x="134" y="4"/>
                      </a:lnTo>
                      <a:lnTo>
                        <a:pt x="134" y="5"/>
                      </a:lnTo>
                      <a:lnTo>
                        <a:pt x="134" y="5"/>
                      </a:lnTo>
                      <a:lnTo>
                        <a:pt x="136" y="5"/>
                      </a:lnTo>
                      <a:lnTo>
                        <a:pt x="136" y="5"/>
                      </a:lnTo>
                      <a:lnTo>
                        <a:pt x="136" y="5"/>
                      </a:lnTo>
                      <a:lnTo>
                        <a:pt x="136" y="5"/>
                      </a:lnTo>
                      <a:lnTo>
                        <a:pt x="138" y="5"/>
                      </a:lnTo>
                      <a:lnTo>
                        <a:pt x="138" y="5"/>
                      </a:lnTo>
                      <a:lnTo>
                        <a:pt x="138" y="5"/>
                      </a:lnTo>
                      <a:lnTo>
                        <a:pt x="140" y="5"/>
                      </a:lnTo>
                      <a:lnTo>
                        <a:pt x="140" y="5"/>
                      </a:lnTo>
                      <a:lnTo>
                        <a:pt x="140" y="5"/>
                      </a:lnTo>
                      <a:lnTo>
                        <a:pt x="142" y="5"/>
                      </a:lnTo>
                      <a:lnTo>
                        <a:pt x="142" y="5"/>
                      </a:lnTo>
                      <a:lnTo>
                        <a:pt x="142" y="5"/>
                      </a:lnTo>
                      <a:lnTo>
                        <a:pt x="143" y="5"/>
                      </a:lnTo>
                      <a:lnTo>
                        <a:pt x="143" y="5"/>
                      </a:lnTo>
                      <a:lnTo>
                        <a:pt x="145" y="5"/>
                      </a:lnTo>
                      <a:lnTo>
                        <a:pt x="145" y="5"/>
                      </a:lnTo>
                      <a:lnTo>
                        <a:pt x="145" y="5"/>
                      </a:lnTo>
                      <a:lnTo>
                        <a:pt x="147" y="5"/>
                      </a:lnTo>
                      <a:lnTo>
                        <a:pt x="147" y="5"/>
                      </a:lnTo>
                      <a:lnTo>
                        <a:pt x="147" y="5"/>
                      </a:lnTo>
                      <a:lnTo>
                        <a:pt x="149" y="5"/>
                      </a:lnTo>
                      <a:lnTo>
                        <a:pt x="149" y="5"/>
                      </a:lnTo>
                      <a:lnTo>
                        <a:pt x="149" y="5"/>
                      </a:lnTo>
                      <a:lnTo>
                        <a:pt x="151" y="5"/>
                      </a:lnTo>
                      <a:lnTo>
                        <a:pt x="151" y="5"/>
                      </a:lnTo>
                      <a:lnTo>
                        <a:pt x="151" y="5"/>
                      </a:lnTo>
                      <a:lnTo>
                        <a:pt x="151" y="7"/>
                      </a:lnTo>
                      <a:lnTo>
                        <a:pt x="153" y="7"/>
                      </a:lnTo>
                      <a:lnTo>
                        <a:pt x="153" y="7"/>
                      </a:lnTo>
                      <a:lnTo>
                        <a:pt x="153" y="7"/>
                      </a:lnTo>
                      <a:lnTo>
                        <a:pt x="155" y="7"/>
                      </a:lnTo>
                      <a:lnTo>
                        <a:pt x="155" y="7"/>
                      </a:lnTo>
                      <a:lnTo>
                        <a:pt x="155" y="7"/>
                      </a:lnTo>
                      <a:lnTo>
                        <a:pt x="155" y="9"/>
                      </a:lnTo>
                      <a:lnTo>
                        <a:pt x="157" y="9"/>
                      </a:lnTo>
                      <a:lnTo>
                        <a:pt x="157" y="9"/>
                      </a:lnTo>
                      <a:lnTo>
                        <a:pt x="157" y="9"/>
                      </a:lnTo>
                      <a:lnTo>
                        <a:pt x="157" y="11"/>
                      </a:lnTo>
                      <a:lnTo>
                        <a:pt x="157" y="11"/>
                      </a:lnTo>
                      <a:lnTo>
                        <a:pt x="157" y="11"/>
                      </a:lnTo>
                      <a:lnTo>
                        <a:pt x="157" y="11"/>
                      </a:lnTo>
                      <a:lnTo>
                        <a:pt x="157" y="13"/>
                      </a:lnTo>
                      <a:lnTo>
                        <a:pt x="157" y="13"/>
                      </a:lnTo>
                      <a:lnTo>
                        <a:pt x="157" y="13"/>
                      </a:lnTo>
                      <a:lnTo>
                        <a:pt x="159" y="13"/>
                      </a:lnTo>
                      <a:lnTo>
                        <a:pt x="159" y="13"/>
                      </a:lnTo>
                      <a:lnTo>
                        <a:pt x="159" y="13"/>
                      </a:lnTo>
                      <a:lnTo>
                        <a:pt x="159" y="15"/>
                      </a:lnTo>
                      <a:lnTo>
                        <a:pt x="159" y="15"/>
                      </a:lnTo>
                      <a:lnTo>
                        <a:pt x="159" y="17"/>
                      </a:lnTo>
                      <a:lnTo>
                        <a:pt x="159" y="17"/>
                      </a:lnTo>
                      <a:lnTo>
                        <a:pt x="159" y="19"/>
                      </a:lnTo>
                      <a:lnTo>
                        <a:pt x="161" y="19"/>
                      </a:lnTo>
                      <a:lnTo>
                        <a:pt x="161" y="19"/>
                      </a:lnTo>
                      <a:lnTo>
                        <a:pt x="161" y="19"/>
                      </a:lnTo>
                      <a:lnTo>
                        <a:pt x="161" y="21"/>
                      </a:lnTo>
                      <a:lnTo>
                        <a:pt x="161" y="21"/>
                      </a:lnTo>
                      <a:lnTo>
                        <a:pt x="161" y="21"/>
                      </a:lnTo>
                      <a:lnTo>
                        <a:pt x="161" y="21"/>
                      </a:lnTo>
                      <a:lnTo>
                        <a:pt x="161" y="21"/>
                      </a:lnTo>
                      <a:lnTo>
                        <a:pt x="161" y="21"/>
                      </a:lnTo>
                      <a:lnTo>
                        <a:pt x="161" y="19"/>
                      </a:lnTo>
                      <a:lnTo>
                        <a:pt x="163" y="19"/>
                      </a:lnTo>
                      <a:lnTo>
                        <a:pt x="163" y="19"/>
                      </a:lnTo>
                      <a:lnTo>
                        <a:pt x="163" y="17"/>
                      </a:lnTo>
                      <a:lnTo>
                        <a:pt x="163" y="17"/>
                      </a:lnTo>
                      <a:lnTo>
                        <a:pt x="163" y="15"/>
                      </a:lnTo>
                      <a:lnTo>
                        <a:pt x="163" y="15"/>
                      </a:lnTo>
                      <a:lnTo>
                        <a:pt x="163" y="15"/>
                      </a:lnTo>
                      <a:lnTo>
                        <a:pt x="163" y="13"/>
                      </a:lnTo>
                      <a:lnTo>
                        <a:pt x="163" y="13"/>
                      </a:lnTo>
                      <a:lnTo>
                        <a:pt x="163" y="13"/>
                      </a:lnTo>
                      <a:lnTo>
                        <a:pt x="163" y="13"/>
                      </a:lnTo>
                      <a:lnTo>
                        <a:pt x="165" y="13"/>
                      </a:lnTo>
                      <a:lnTo>
                        <a:pt x="165" y="11"/>
                      </a:lnTo>
                      <a:lnTo>
                        <a:pt x="165" y="11"/>
                      </a:lnTo>
                      <a:lnTo>
                        <a:pt x="165" y="11"/>
                      </a:lnTo>
                      <a:lnTo>
                        <a:pt x="165" y="9"/>
                      </a:lnTo>
                      <a:lnTo>
                        <a:pt x="165" y="9"/>
                      </a:lnTo>
                      <a:lnTo>
                        <a:pt x="166" y="9"/>
                      </a:lnTo>
                      <a:lnTo>
                        <a:pt x="166" y="7"/>
                      </a:lnTo>
                      <a:lnTo>
                        <a:pt x="166" y="7"/>
                      </a:lnTo>
                      <a:lnTo>
                        <a:pt x="166" y="7"/>
                      </a:lnTo>
                      <a:lnTo>
                        <a:pt x="166" y="5"/>
                      </a:lnTo>
                      <a:lnTo>
                        <a:pt x="166" y="5"/>
                      </a:lnTo>
                      <a:lnTo>
                        <a:pt x="166" y="5"/>
                      </a:lnTo>
                      <a:lnTo>
                        <a:pt x="166" y="5"/>
                      </a:lnTo>
                      <a:lnTo>
                        <a:pt x="166" y="4"/>
                      </a:lnTo>
                      <a:lnTo>
                        <a:pt x="168" y="4"/>
                      </a:lnTo>
                      <a:lnTo>
                        <a:pt x="168" y="4"/>
                      </a:lnTo>
                      <a:lnTo>
                        <a:pt x="168" y="4"/>
                      </a:lnTo>
                      <a:lnTo>
                        <a:pt x="170" y="4"/>
                      </a:lnTo>
                      <a:lnTo>
                        <a:pt x="170" y="4"/>
                      </a:lnTo>
                      <a:lnTo>
                        <a:pt x="172" y="4"/>
                      </a:lnTo>
                      <a:lnTo>
                        <a:pt x="172" y="4"/>
                      </a:lnTo>
                      <a:lnTo>
                        <a:pt x="172" y="4"/>
                      </a:lnTo>
                      <a:lnTo>
                        <a:pt x="174" y="4"/>
                      </a:lnTo>
                      <a:lnTo>
                        <a:pt x="174" y="4"/>
                      </a:lnTo>
                      <a:lnTo>
                        <a:pt x="174" y="4"/>
                      </a:lnTo>
                      <a:lnTo>
                        <a:pt x="176" y="4"/>
                      </a:lnTo>
                      <a:lnTo>
                        <a:pt x="176" y="4"/>
                      </a:lnTo>
                      <a:lnTo>
                        <a:pt x="178" y="4"/>
                      </a:lnTo>
                      <a:lnTo>
                        <a:pt x="178" y="4"/>
                      </a:lnTo>
                      <a:lnTo>
                        <a:pt x="178" y="4"/>
                      </a:lnTo>
                      <a:lnTo>
                        <a:pt x="180" y="4"/>
                      </a:lnTo>
                      <a:lnTo>
                        <a:pt x="180" y="4"/>
                      </a:lnTo>
                      <a:lnTo>
                        <a:pt x="182" y="4"/>
                      </a:lnTo>
                      <a:lnTo>
                        <a:pt x="182" y="4"/>
                      </a:lnTo>
                      <a:lnTo>
                        <a:pt x="182" y="4"/>
                      </a:lnTo>
                      <a:lnTo>
                        <a:pt x="184" y="4"/>
                      </a:lnTo>
                      <a:lnTo>
                        <a:pt x="184" y="4"/>
                      </a:lnTo>
                      <a:lnTo>
                        <a:pt x="184" y="4"/>
                      </a:lnTo>
                      <a:lnTo>
                        <a:pt x="186" y="4"/>
                      </a:lnTo>
                      <a:lnTo>
                        <a:pt x="186" y="4"/>
                      </a:lnTo>
                      <a:lnTo>
                        <a:pt x="187" y="4"/>
                      </a:lnTo>
                      <a:lnTo>
                        <a:pt x="187" y="4"/>
                      </a:lnTo>
                      <a:lnTo>
                        <a:pt x="187" y="5"/>
                      </a:lnTo>
                      <a:lnTo>
                        <a:pt x="187" y="5"/>
                      </a:lnTo>
                      <a:lnTo>
                        <a:pt x="187" y="5"/>
                      </a:lnTo>
                      <a:lnTo>
                        <a:pt x="187" y="7"/>
                      </a:lnTo>
                      <a:lnTo>
                        <a:pt x="187" y="7"/>
                      </a:lnTo>
                      <a:lnTo>
                        <a:pt x="189" y="7"/>
                      </a:lnTo>
                      <a:lnTo>
                        <a:pt x="189" y="7"/>
                      </a:lnTo>
                      <a:lnTo>
                        <a:pt x="189" y="7"/>
                      </a:lnTo>
                      <a:lnTo>
                        <a:pt x="189" y="9"/>
                      </a:lnTo>
                      <a:lnTo>
                        <a:pt x="189" y="9"/>
                      </a:lnTo>
                      <a:lnTo>
                        <a:pt x="189" y="9"/>
                      </a:lnTo>
                      <a:lnTo>
                        <a:pt x="191" y="9"/>
                      </a:lnTo>
                      <a:lnTo>
                        <a:pt x="191" y="11"/>
                      </a:lnTo>
                      <a:lnTo>
                        <a:pt x="191" y="11"/>
                      </a:lnTo>
                      <a:lnTo>
                        <a:pt x="191" y="11"/>
                      </a:lnTo>
                      <a:lnTo>
                        <a:pt x="193" y="11"/>
                      </a:lnTo>
                      <a:lnTo>
                        <a:pt x="193" y="11"/>
                      </a:lnTo>
                      <a:lnTo>
                        <a:pt x="193" y="13"/>
                      </a:lnTo>
                      <a:lnTo>
                        <a:pt x="193" y="13"/>
                      </a:lnTo>
                      <a:lnTo>
                        <a:pt x="193" y="13"/>
                      </a:lnTo>
                      <a:lnTo>
                        <a:pt x="195" y="13"/>
                      </a:lnTo>
                      <a:lnTo>
                        <a:pt x="195" y="13"/>
                      </a:lnTo>
                      <a:lnTo>
                        <a:pt x="195" y="13"/>
                      </a:lnTo>
                      <a:lnTo>
                        <a:pt x="195" y="13"/>
                      </a:lnTo>
                      <a:lnTo>
                        <a:pt x="197" y="13"/>
                      </a:lnTo>
                      <a:lnTo>
                        <a:pt x="197" y="15"/>
                      </a:lnTo>
                      <a:lnTo>
                        <a:pt x="197" y="15"/>
                      </a:lnTo>
                      <a:lnTo>
                        <a:pt x="197" y="17"/>
                      </a:lnTo>
                      <a:lnTo>
                        <a:pt x="197" y="17"/>
                      </a:lnTo>
                      <a:lnTo>
                        <a:pt x="197" y="17"/>
                      </a:lnTo>
                      <a:lnTo>
                        <a:pt x="197" y="19"/>
                      </a:lnTo>
                      <a:lnTo>
                        <a:pt x="199" y="19"/>
                      </a:lnTo>
                      <a:lnTo>
                        <a:pt x="199" y="19"/>
                      </a:lnTo>
                      <a:lnTo>
                        <a:pt x="199" y="21"/>
                      </a:lnTo>
                      <a:lnTo>
                        <a:pt x="199" y="21"/>
                      </a:lnTo>
                      <a:lnTo>
                        <a:pt x="199" y="21"/>
                      </a:lnTo>
                      <a:lnTo>
                        <a:pt x="199" y="21"/>
                      </a:lnTo>
                      <a:lnTo>
                        <a:pt x="199" y="21"/>
                      </a:lnTo>
                      <a:lnTo>
                        <a:pt x="201" y="21"/>
                      </a:lnTo>
                      <a:lnTo>
                        <a:pt x="201" y="23"/>
                      </a:lnTo>
                      <a:lnTo>
                        <a:pt x="201" y="23"/>
                      </a:lnTo>
                      <a:lnTo>
                        <a:pt x="201" y="23"/>
                      </a:lnTo>
                      <a:lnTo>
                        <a:pt x="201" y="25"/>
                      </a:lnTo>
                      <a:lnTo>
                        <a:pt x="201" y="25"/>
                      </a:lnTo>
                      <a:lnTo>
                        <a:pt x="201" y="25"/>
                      </a:lnTo>
                      <a:lnTo>
                        <a:pt x="201" y="27"/>
                      </a:lnTo>
                      <a:lnTo>
                        <a:pt x="203" y="27"/>
                      </a:lnTo>
                      <a:lnTo>
                        <a:pt x="203" y="27"/>
                      </a:lnTo>
                      <a:lnTo>
                        <a:pt x="203" y="27"/>
                      </a:lnTo>
                      <a:lnTo>
                        <a:pt x="205" y="27"/>
                      </a:lnTo>
                      <a:lnTo>
                        <a:pt x="205" y="28"/>
                      </a:lnTo>
                      <a:lnTo>
                        <a:pt x="205" y="28"/>
                      </a:lnTo>
                      <a:lnTo>
                        <a:pt x="205" y="28"/>
                      </a:lnTo>
                      <a:lnTo>
                        <a:pt x="205" y="28"/>
                      </a:lnTo>
                      <a:lnTo>
                        <a:pt x="205" y="28"/>
                      </a:lnTo>
                      <a:lnTo>
                        <a:pt x="207" y="28"/>
                      </a:lnTo>
                      <a:lnTo>
                        <a:pt x="207" y="30"/>
                      </a:lnTo>
                      <a:lnTo>
                        <a:pt x="207" y="30"/>
                      </a:lnTo>
                      <a:lnTo>
                        <a:pt x="209" y="30"/>
                      </a:lnTo>
                      <a:lnTo>
                        <a:pt x="209" y="30"/>
                      </a:lnTo>
                      <a:lnTo>
                        <a:pt x="209" y="30"/>
                      </a:lnTo>
                      <a:lnTo>
                        <a:pt x="209" y="30"/>
                      </a:lnTo>
                      <a:lnTo>
                        <a:pt x="209" y="32"/>
                      </a:lnTo>
                      <a:lnTo>
                        <a:pt x="210" y="32"/>
                      </a:lnTo>
                      <a:lnTo>
                        <a:pt x="210" y="32"/>
                      </a:lnTo>
                      <a:lnTo>
                        <a:pt x="210" y="32"/>
                      </a:lnTo>
                      <a:lnTo>
                        <a:pt x="210" y="32"/>
                      </a:lnTo>
                      <a:lnTo>
                        <a:pt x="210" y="34"/>
                      </a:lnTo>
                      <a:lnTo>
                        <a:pt x="212" y="34"/>
                      </a:lnTo>
                      <a:lnTo>
                        <a:pt x="212" y="34"/>
                      </a:lnTo>
                      <a:lnTo>
                        <a:pt x="212" y="34"/>
                      </a:lnTo>
                      <a:lnTo>
                        <a:pt x="214" y="34"/>
                      </a:lnTo>
                      <a:lnTo>
                        <a:pt x="214" y="34"/>
                      </a:lnTo>
                      <a:lnTo>
                        <a:pt x="214" y="36"/>
                      </a:lnTo>
                      <a:lnTo>
                        <a:pt x="214" y="36"/>
                      </a:lnTo>
                      <a:lnTo>
                        <a:pt x="216" y="36"/>
                      </a:lnTo>
                      <a:lnTo>
                        <a:pt x="216" y="36"/>
                      </a:lnTo>
                      <a:lnTo>
                        <a:pt x="216" y="36"/>
                      </a:lnTo>
                      <a:lnTo>
                        <a:pt x="216" y="36"/>
                      </a:lnTo>
                      <a:lnTo>
                        <a:pt x="216" y="36"/>
                      </a:lnTo>
                      <a:lnTo>
                        <a:pt x="216" y="38"/>
                      </a:lnTo>
                      <a:lnTo>
                        <a:pt x="216" y="38"/>
                      </a:lnTo>
                      <a:lnTo>
                        <a:pt x="218" y="38"/>
                      </a:lnTo>
                      <a:lnTo>
                        <a:pt x="218" y="40"/>
                      </a:lnTo>
                      <a:lnTo>
                        <a:pt x="218" y="40"/>
                      </a:lnTo>
                      <a:lnTo>
                        <a:pt x="218" y="40"/>
                      </a:lnTo>
                      <a:lnTo>
                        <a:pt x="220" y="40"/>
                      </a:lnTo>
                      <a:lnTo>
                        <a:pt x="220" y="40"/>
                      </a:lnTo>
                      <a:lnTo>
                        <a:pt x="220" y="42"/>
                      </a:lnTo>
                      <a:lnTo>
                        <a:pt x="220" y="42"/>
                      </a:lnTo>
                      <a:lnTo>
                        <a:pt x="220" y="42"/>
                      </a:lnTo>
                      <a:lnTo>
                        <a:pt x="222" y="42"/>
                      </a:lnTo>
                      <a:lnTo>
                        <a:pt x="222" y="42"/>
                      </a:lnTo>
                      <a:lnTo>
                        <a:pt x="222" y="42"/>
                      </a:lnTo>
                      <a:lnTo>
                        <a:pt x="224" y="42"/>
                      </a:lnTo>
                      <a:lnTo>
                        <a:pt x="224" y="44"/>
                      </a:lnTo>
                      <a:lnTo>
                        <a:pt x="224" y="44"/>
                      </a:lnTo>
                      <a:lnTo>
                        <a:pt x="226" y="44"/>
                      </a:lnTo>
                      <a:lnTo>
                        <a:pt x="226" y="44"/>
                      </a:lnTo>
                      <a:lnTo>
                        <a:pt x="226" y="44"/>
                      </a:lnTo>
                      <a:lnTo>
                        <a:pt x="226" y="44"/>
                      </a:lnTo>
                      <a:lnTo>
                        <a:pt x="228" y="44"/>
                      </a:lnTo>
                      <a:lnTo>
                        <a:pt x="228" y="44"/>
                      </a:lnTo>
                      <a:lnTo>
                        <a:pt x="228" y="44"/>
                      </a:lnTo>
                      <a:lnTo>
                        <a:pt x="228" y="44"/>
                      </a:lnTo>
                      <a:lnTo>
                        <a:pt x="230" y="44"/>
                      </a:lnTo>
                      <a:lnTo>
                        <a:pt x="230" y="46"/>
                      </a:lnTo>
                      <a:lnTo>
                        <a:pt x="230" y="46"/>
                      </a:lnTo>
                      <a:lnTo>
                        <a:pt x="231" y="46"/>
                      </a:lnTo>
                      <a:lnTo>
                        <a:pt x="231" y="46"/>
                      </a:lnTo>
                      <a:lnTo>
                        <a:pt x="231" y="46"/>
                      </a:lnTo>
                      <a:lnTo>
                        <a:pt x="233" y="46"/>
                      </a:lnTo>
                      <a:lnTo>
                        <a:pt x="233" y="46"/>
                      </a:lnTo>
                      <a:lnTo>
                        <a:pt x="233" y="46"/>
                      </a:lnTo>
                      <a:lnTo>
                        <a:pt x="233" y="44"/>
                      </a:lnTo>
                      <a:lnTo>
                        <a:pt x="235" y="44"/>
                      </a:lnTo>
                      <a:lnTo>
                        <a:pt x="235" y="46"/>
                      </a:lnTo>
                      <a:lnTo>
                        <a:pt x="235" y="46"/>
                      </a:lnTo>
                      <a:lnTo>
                        <a:pt x="237" y="46"/>
                      </a:lnTo>
                      <a:lnTo>
                        <a:pt x="237" y="46"/>
                      </a:lnTo>
                      <a:lnTo>
                        <a:pt x="237" y="46"/>
                      </a:lnTo>
                      <a:lnTo>
                        <a:pt x="237" y="46"/>
                      </a:lnTo>
                      <a:lnTo>
                        <a:pt x="237" y="48"/>
                      </a:lnTo>
                      <a:lnTo>
                        <a:pt x="239" y="48"/>
                      </a:lnTo>
                      <a:lnTo>
                        <a:pt x="239" y="48"/>
                      </a:lnTo>
                      <a:lnTo>
                        <a:pt x="239" y="48"/>
                      </a:lnTo>
                      <a:lnTo>
                        <a:pt x="241" y="48"/>
                      </a:lnTo>
                      <a:lnTo>
                        <a:pt x="241" y="50"/>
                      </a:lnTo>
                      <a:lnTo>
                        <a:pt x="241" y="50"/>
                      </a:lnTo>
                      <a:lnTo>
                        <a:pt x="241" y="50"/>
                      </a:lnTo>
                      <a:lnTo>
                        <a:pt x="241" y="50"/>
                      </a:lnTo>
                      <a:lnTo>
                        <a:pt x="243" y="50"/>
                      </a:lnTo>
                      <a:lnTo>
                        <a:pt x="243" y="50"/>
                      </a:lnTo>
                      <a:lnTo>
                        <a:pt x="243" y="51"/>
                      </a:lnTo>
                      <a:lnTo>
                        <a:pt x="243" y="51"/>
                      </a:lnTo>
                      <a:lnTo>
                        <a:pt x="245" y="51"/>
                      </a:lnTo>
                      <a:lnTo>
                        <a:pt x="245" y="51"/>
                      </a:lnTo>
                      <a:lnTo>
                        <a:pt x="245" y="51"/>
                      </a:lnTo>
                      <a:lnTo>
                        <a:pt x="245" y="53"/>
                      </a:lnTo>
                      <a:lnTo>
                        <a:pt x="247" y="53"/>
                      </a:lnTo>
                      <a:lnTo>
                        <a:pt x="247" y="53"/>
                      </a:lnTo>
                      <a:lnTo>
                        <a:pt x="247" y="53"/>
                      </a:lnTo>
                      <a:lnTo>
                        <a:pt x="247" y="53"/>
                      </a:lnTo>
                      <a:lnTo>
                        <a:pt x="247" y="53"/>
                      </a:lnTo>
                      <a:lnTo>
                        <a:pt x="247" y="55"/>
                      </a:lnTo>
                      <a:lnTo>
                        <a:pt x="249" y="55"/>
                      </a:lnTo>
                      <a:lnTo>
                        <a:pt x="249" y="55"/>
                      </a:lnTo>
                      <a:lnTo>
                        <a:pt x="249" y="55"/>
                      </a:lnTo>
                      <a:lnTo>
                        <a:pt x="249" y="55"/>
                      </a:lnTo>
                      <a:lnTo>
                        <a:pt x="249" y="57"/>
                      </a:lnTo>
                      <a:lnTo>
                        <a:pt x="251" y="57"/>
                      </a:lnTo>
                      <a:lnTo>
                        <a:pt x="251" y="57"/>
                      </a:lnTo>
                      <a:lnTo>
                        <a:pt x="251" y="57"/>
                      </a:lnTo>
                      <a:lnTo>
                        <a:pt x="253" y="57"/>
                      </a:lnTo>
                      <a:lnTo>
                        <a:pt x="253" y="57"/>
                      </a:lnTo>
                      <a:lnTo>
                        <a:pt x="253" y="59"/>
                      </a:lnTo>
                      <a:lnTo>
                        <a:pt x="253" y="59"/>
                      </a:lnTo>
                      <a:lnTo>
                        <a:pt x="254" y="59"/>
                      </a:lnTo>
                      <a:lnTo>
                        <a:pt x="254" y="59"/>
                      </a:lnTo>
                      <a:lnTo>
                        <a:pt x="254" y="59"/>
                      </a:lnTo>
                      <a:lnTo>
                        <a:pt x="254" y="59"/>
                      </a:lnTo>
                      <a:lnTo>
                        <a:pt x="254" y="61"/>
                      </a:lnTo>
                      <a:lnTo>
                        <a:pt x="256" y="61"/>
                      </a:lnTo>
                      <a:lnTo>
                        <a:pt x="256" y="61"/>
                      </a:lnTo>
                      <a:lnTo>
                        <a:pt x="256" y="61"/>
                      </a:lnTo>
                      <a:lnTo>
                        <a:pt x="258" y="61"/>
                      </a:lnTo>
                      <a:lnTo>
                        <a:pt x="258" y="61"/>
                      </a:lnTo>
                      <a:lnTo>
                        <a:pt x="258" y="61"/>
                      </a:lnTo>
                      <a:lnTo>
                        <a:pt x="258" y="61"/>
                      </a:lnTo>
                      <a:lnTo>
                        <a:pt x="260" y="61"/>
                      </a:lnTo>
                      <a:lnTo>
                        <a:pt x="260" y="61"/>
                      </a:lnTo>
                      <a:lnTo>
                        <a:pt x="260" y="61"/>
                      </a:lnTo>
                      <a:lnTo>
                        <a:pt x="262" y="61"/>
                      </a:lnTo>
                      <a:lnTo>
                        <a:pt x="262" y="63"/>
                      </a:lnTo>
                      <a:lnTo>
                        <a:pt x="262" y="63"/>
                      </a:lnTo>
                      <a:lnTo>
                        <a:pt x="264" y="63"/>
                      </a:lnTo>
                      <a:lnTo>
                        <a:pt x="264" y="63"/>
                      </a:lnTo>
                      <a:lnTo>
                        <a:pt x="264" y="65"/>
                      </a:lnTo>
                      <a:lnTo>
                        <a:pt x="264" y="65"/>
                      </a:lnTo>
                      <a:lnTo>
                        <a:pt x="264" y="65"/>
                      </a:lnTo>
                      <a:lnTo>
                        <a:pt x="264" y="65"/>
                      </a:lnTo>
                      <a:lnTo>
                        <a:pt x="266" y="65"/>
                      </a:lnTo>
                      <a:lnTo>
                        <a:pt x="266" y="65"/>
                      </a:lnTo>
                      <a:lnTo>
                        <a:pt x="266" y="65"/>
                      </a:lnTo>
                      <a:lnTo>
                        <a:pt x="266" y="63"/>
                      </a:lnTo>
                      <a:lnTo>
                        <a:pt x="268" y="63"/>
                      </a:lnTo>
                      <a:lnTo>
                        <a:pt x="268" y="65"/>
                      </a:lnTo>
                      <a:lnTo>
                        <a:pt x="268" y="65"/>
                      </a:lnTo>
                      <a:lnTo>
                        <a:pt x="268" y="65"/>
                      </a:lnTo>
                      <a:lnTo>
                        <a:pt x="268" y="65"/>
                      </a:lnTo>
                      <a:lnTo>
                        <a:pt x="270" y="65"/>
                      </a:lnTo>
                      <a:lnTo>
                        <a:pt x="270" y="67"/>
                      </a:lnTo>
                      <a:lnTo>
                        <a:pt x="270" y="67"/>
                      </a:lnTo>
                      <a:lnTo>
                        <a:pt x="270" y="67"/>
                      </a:lnTo>
                      <a:lnTo>
                        <a:pt x="270" y="67"/>
                      </a:lnTo>
                      <a:lnTo>
                        <a:pt x="272" y="67"/>
                      </a:lnTo>
                      <a:lnTo>
                        <a:pt x="272" y="67"/>
                      </a:lnTo>
                      <a:lnTo>
                        <a:pt x="274" y="67"/>
                      </a:lnTo>
                      <a:lnTo>
                        <a:pt x="274" y="69"/>
                      </a:lnTo>
                      <a:lnTo>
                        <a:pt x="274" y="69"/>
                      </a:lnTo>
                      <a:lnTo>
                        <a:pt x="274" y="69"/>
                      </a:lnTo>
                      <a:lnTo>
                        <a:pt x="274" y="69"/>
                      </a:lnTo>
                      <a:lnTo>
                        <a:pt x="276" y="69"/>
                      </a:lnTo>
                      <a:lnTo>
                        <a:pt x="276" y="69"/>
                      </a:lnTo>
                      <a:lnTo>
                        <a:pt x="276" y="71"/>
                      </a:lnTo>
                      <a:lnTo>
                        <a:pt x="276" y="71"/>
                      </a:lnTo>
                      <a:lnTo>
                        <a:pt x="276" y="71"/>
                      </a:lnTo>
                      <a:lnTo>
                        <a:pt x="276" y="71"/>
                      </a:lnTo>
                      <a:lnTo>
                        <a:pt x="276" y="72"/>
                      </a:lnTo>
                      <a:lnTo>
                        <a:pt x="277" y="72"/>
                      </a:lnTo>
                      <a:lnTo>
                        <a:pt x="277" y="72"/>
                      </a:lnTo>
                      <a:lnTo>
                        <a:pt x="277" y="74"/>
                      </a:lnTo>
                      <a:lnTo>
                        <a:pt x="277" y="74"/>
                      </a:lnTo>
                      <a:lnTo>
                        <a:pt x="277" y="74"/>
                      </a:lnTo>
                      <a:lnTo>
                        <a:pt x="279" y="74"/>
                      </a:lnTo>
                      <a:lnTo>
                        <a:pt x="279" y="76"/>
                      </a:lnTo>
                      <a:lnTo>
                        <a:pt x="277" y="76"/>
                      </a:lnTo>
                      <a:lnTo>
                        <a:pt x="277" y="76"/>
                      </a:lnTo>
                      <a:lnTo>
                        <a:pt x="277" y="76"/>
                      </a:lnTo>
                      <a:lnTo>
                        <a:pt x="277" y="76"/>
                      </a:lnTo>
                      <a:lnTo>
                        <a:pt x="277" y="78"/>
                      </a:lnTo>
                      <a:lnTo>
                        <a:pt x="276" y="78"/>
                      </a:lnTo>
                      <a:lnTo>
                        <a:pt x="276" y="78"/>
                      </a:lnTo>
                      <a:lnTo>
                        <a:pt x="276" y="78"/>
                      </a:lnTo>
                      <a:lnTo>
                        <a:pt x="276" y="78"/>
                      </a:lnTo>
                      <a:lnTo>
                        <a:pt x="276" y="80"/>
                      </a:lnTo>
                      <a:lnTo>
                        <a:pt x="276" y="80"/>
                      </a:lnTo>
                      <a:lnTo>
                        <a:pt x="274" y="80"/>
                      </a:lnTo>
                      <a:lnTo>
                        <a:pt x="274" y="82"/>
                      </a:lnTo>
                      <a:lnTo>
                        <a:pt x="274" y="82"/>
                      </a:lnTo>
                      <a:lnTo>
                        <a:pt x="274" y="82"/>
                      </a:lnTo>
                      <a:lnTo>
                        <a:pt x="274" y="84"/>
                      </a:lnTo>
                      <a:lnTo>
                        <a:pt x="274" y="84"/>
                      </a:lnTo>
                      <a:lnTo>
                        <a:pt x="274" y="84"/>
                      </a:lnTo>
                      <a:lnTo>
                        <a:pt x="274" y="84"/>
                      </a:lnTo>
                      <a:lnTo>
                        <a:pt x="274" y="86"/>
                      </a:lnTo>
                      <a:lnTo>
                        <a:pt x="274" y="86"/>
                      </a:lnTo>
                      <a:lnTo>
                        <a:pt x="272" y="86"/>
                      </a:lnTo>
                      <a:lnTo>
                        <a:pt x="272" y="86"/>
                      </a:lnTo>
                      <a:lnTo>
                        <a:pt x="272" y="88"/>
                      </a:lnTo>
                      <a:lnTo>
                        <a:pt x="270" y="88"/>
                      </a:lnTo>
                      <a:lnTo>
                        <a:pt x="270" y="88"/>
                      </a:lnTo>
                      <a:lnTo>
                        <a:pt x="270" y="88"/>
                      </a:lnTo>
                      <a:lnTo>
                        <a:pt x="270" y="88"/>
                      </a:lnTo>
                      <a:lnTo>
                        <a:pt x="270" y="90"/>
                      </a:lnTo>
                      <a:lnTo>
                        <a:pt x="268" y="90"/>
                      </a:lnTo>
                      <a:lnTo>
                        <a:pt x="268" y="90"/>
                      </a:lnTo>
                      <a:lnTo>
                        <a:pt x="268" y="92"/>
                      </a:lnTo>
                      <a:lnTo>
                        <a:pt x="268" y="92"/>
                      </a:lnTo>
                      <a:lnTo>
                        <a:pt x="268" y="92"/>
                      </a:lnTo>
                      <a:lnTo>
                        <a:pt x="268" y="94"/>
                      </a:lnTo>
                      <a:lnTo>
                        <a:pt x="268" y="94"/>
                      </a:lnTo>
                      <a:lnTo>
                        <a:pt x="268" y="94"/>
                      </a:lnTo>
                      <a:lnTo>
                        <a:pt x="268" y="94"/>
                      </a:lnTo>
                      <a:lnTo>
                        <a:pt x="268" y="95"/>
                      </a:lnTo>
                      <a:lnTo>
                        <a:pt x="268" y="95"/>
                      </a:lnTo>
                      <a:lnTo>
                        <a:pt x="268" y="97"/>
                      </a:lnTo>
                      <a:lnTo>
                        <a:pt x="268" y="97"/>
                      </a:lnTo>
                      <a:lnTo>
                        <a:pt x="268" y="99"/>
                      </a:lnTo>
                      <a:lnTo>
                        <a:pt x="268" y="99"/>
                      </a:lnTo>
                      <a:lnTo>
                        <a:pt x="266" y="99"/>
                      </a:lnTo>
                      <a:lnTo>
                        <a:pt x="266" y="101"/>
                      </a:lnTo>
                      <a:lnTo>
                        <a:pt x="266" y="101"/>
                      </a:lnTo>
                      <a:lnTo>
                        <a:pt x="266" y="101"/>
                      </a:lnTo>
                      <a:lnTo>
                        <a:pt x="266" y="101"/>
                      </a:lnTo>
                      <a:lnTo>
                        <a:pt x="264" y="101"/>
                      </a:lnTo>
                      <a:lnTo>
                        <a:pt x="264" y="103"/>
                      </a:lnTo>
                      <a:lnTo>
                        <a:pt x="264" y="103"/>
                      </a:lnTo>
                      <a:lnTo>
                        <a:pt x="264" y="103"/>
                      </a:lnTo>
                      <a:lnTo>
                        <a:pt x="264" y="105"/>
                      </a:lnTo>
                      <a:lnTo>
                        <a:pt x="264" y="105"/>
                      </a:lnTo>
                      <a:lnTo>
                        <a:pt x="262" y="105"/>
                      </a:lnTo>
                      <a:lnTo>
                        <a:pt x="262" y="105"/>
                      </a:lnTo>
                      <a:lnTo>
                        <a:pt x="262" y="107"/>
                      </a:lnTo>
                      <a:lnTo>
                        <a:pt x="262" y="107"/>
                      </a:lnTo>
                      <a:lnTo>
                        <a:pt x="262" y="107"/>
                      </a:lnTo>
                      <a:lnTo>
                        <a:pt x="260" y="107"/>
                      </a:lnTo>
                      <a:lnTo>
                        <a:pt x="260" y="109"/>
                      </a:lnTo>
                      <a:lnTo>
                        <a:pt x="260" y="109"/>
                      </a:lnTo>
                      <a:lnTo>
                        <a:pt x="260" y="109"/>
                      </a:lnTo>
                      <a:lnTo>
                        <a:pt x="260" y="109"/>
                      </a:lnTo>
                      <a:lnTo>
                        <a:pt x="258" y="109"/>
                      </a:lnTo>
                      <a:lnTo>
                        <a:pt x="258" y="109"/>
                      </a:lnTo>
                      <a:lnTo>
                        <a:pt x="260" y="109"/>
                      </a:lnTo>
                      <a:lnTo>
                        <a:pt x="260" y="111"/>
                      </a:lnTo>
                      <a:lnTo>
                        <a:pt x="260" y="111"/>
                      </a:lnTo>
                      <a:lnTo>
                        <a:pt x="260" y="111"/>
                      </a:lnTo>
                      <a:lnTo>
                        <a:pt x="260" y="113"/>
                      </a:lnTo>
                      <a:lnTo>
                        <a:pt x="260" y="113"/>
                      </a:lnTo>
                      <a:lnTo>
                        <a:pt x="260" y="111"/>
                      </a:lnTo>
                      <a:lnTo>
                        <a:pt x="262" y="111"/>
                      </a:lnTo>
                      <a:lnTo>
                        <a:pt x="262" y="111"/>
                      </a:lnTo>
                      <a:lnTo>
                        <a:pt x="264" y="111"/>
                      </a:lnTo>
                      <a:lnTo>
                        <a:pt x="264" y="111"/>
                      </a:lnTo>
                      <a:lnTo>
                        <a:pt x="264" y="111"/>
                      </a:lnTo>
                      <a:lnTo>
                        <a:pt x="266" y="111"/>
                      </a:lnTo>
                      <a:lnTo>
                        <a:pt x="266" y="111"/>
                      </a:lnTo>
                      <a:lnTo>
                        <a:pt x="268" y="111"/>
                      </a:lnTo>
                      <a:lnTo>
                        <a:pt x="268" y="111"/>
                      </a:lnTo>
                      <a:lnTo>
                        <a:pt x="268" y="111"/>
                      </a:lnTo>
                      <a:lnTo>
                        <a:pt x="270" y="111"/>
                      </a:lnTo>
                      <a:lnTo>
                        <a:pt x="270" y="111"/>
                      </a:lnTo>
                      <a:lnTo>
                        <a:pt x="270" y="111"/>
                      </a:lnTo>
                      <a:lnTo>
                        <a:pt x="272" y="111"/>
                      </a:lnTo>
                      <a:lnTo>
                        <a:pt x="272" y="111"/>
                      </a:lnTo>
                      <a:lnTo>
                        <a:pt x="274" y="111"/>
                      </a:lnTo>
                      <a:lnTo>
                        <a:pt x="274" y="113"/>
                      </a:lnTo>
                      <a:lnTo>
                        <a:pt x="274" y="113"/>
                      </a:lnTo>
                      <a:lnTo>
                        <a:pt x="274" y="113"/>
                      </a:lnTo>
                      <a:lnTo>
                        <a:pt x="276" y="113"/>
                      </a:lnTo>
                      <a:lnTo>
                        <a:pt x="276" y="113"/>
                      </a:lnTo>
                      <a:lnTo>
                        <a:pt x="276" y="113"/>
                      </a:lnTo>
                      <a:lnTo>
                        <a:pt x="276" y="113"/>
                      </a:lnTo>
                      <a:lnTo>
                        <a:pt x="277" y="113"/>
                      </a:lnTo>
                      <a:lnTo>
                        <a:pt x="277" y="115"/>
                      </a:lnTo>
                      <a:lnTo>
                        <a:pt x="277" y="115"/>
                      </a:lnTo>
                      <a:lnTo>
                        <a:pt x="279" y="115"/>
                      </a:lnTo>
                      <a:lnTo>
                        <a:pt x="279" y="115"/>
                      </a:lnTo>
                      <a:lnTo>
                        <a:pt x="279" y="115"/>
                      </a:lnTo>
                      <a:lnTo>
                        <a:pt x="279" y="115"/>
                      </a:lnTo>
                      <a:lnTo>
                        <a:pt x="281" y="115"/>
                      </a:lnTo>
                      <a:lnTo>
                        <a:pt x="281" y="115"/>
                      </a:lnTo>
                      <a:lnTo>
                        <a:pt x="281" y="115"/>
                      </a:lnTo>
                      <a:lnTo>
                        <a:pt x="283" y="115"/>
                      </a:lnTo>
                      <a:lnTo>
                        <a:pt x="283" y="115"/>
                      </a:lnTo>
                      <a:lnTo>
                        <a:pt x="285" y="115"/>
                      </a:lnTo>
                      <a:lnTo>
                        <a:pt x="285" y="117"/>
                      </a:lnTo>
                      <a:lnTo>
                        <a:pt x="285" y="117"/>
                      </a:lnTo>
                      <a:lnTo>
                        <a:pt x="285" y="117"/>
                      </a:lnTo>
                      <a:lnTo>
                        <a:pt x="287" y="117"/>
                      </a:lnTo>
                      <a:lnTo>
                        <a:pt x="287" y="117"/>
                      </a:lnTo>
                      <a:lnTo>
                        <a:pt x="287" y="117"/>
                      </a:lnTo>
                      <a:lnTo>
                        <a:pt x="287" y="117"/>
                      </a:lnTo>
                      <a:lnTo>
                        <a:pt x="289" y="117"/>
                      </a:lnTo>
                      <a:lnTo>
                        <a:pt x="289" y="117"/>
                      </a:lnTo>
                      <a:lnTo>
                        <a:pt x="291" y="117"/>
                      </a:lnTo>
                      <a:lnTo>
                        <a:pt x="291" y="117"/>
                      </a:lnTo>
                      <a:lnTo>
                        <a:pt x="291" y="117"/>
                      </a:lnTo>
                      <a:lnTo>
                        <a:pt x="293" y="117"/>
                      </a:lnTo>
                      <a:lnTo>
                        <a:pt x="293" y="117"/>
                      </a:lnTo>
                      <a:lnTo>
                        <a:pt x="293" y="117"/>
                      </a:lnTo>
                      <a:lnTo>
                        <a:pt x="295" y="117"/>
                      </a:lnTo>
                      <a:lnTo>
                        <a:pt x="295" y="117"/>
                      </a:lnTo>
                      <a:lnTo>
                        <a:pt x="295" y="115"/>
                      </a:lnTo>
                      <a:lnTo>
                        <a:pt x="295" y="115"/>
                      </a:lnTo>
                      <a:lnTo>
                        <a:pt x="297" y="115"/>
                      </a:lnTo>
                      <a:lnTo>
                        <a:pt x="297" y="117"/>
                      </a:lnTo>
                      <a:lnTo>
                        <a:pt x="297" y="117"/>
                      </a:lnTo>
                      <a:lnTo>
                        <a:pt x="297" y="117"/>
                      </a:lnTo>
                      <a:lnTo>
                        <a:pt x="297" y="117"/>
                      </a:lnTo>
                      <a:lnTo>
                        <a:pt x="297" y="118"/>
                      </a:lnTo>
                      <a:lnTo>
                        <a:pt x="297" y="118"/>
                      </a:lnTo>
                      <a:lnTo>
                        <a:pt x="298" y="118"/>
                      </a:lnTo>
                      <a:lnTo>
                        <a:pt x="298" y="118"/>
                      </a:lnTo>
                      <a:lnTo>
                        <a:pt x="298" y="117"/>
                      </a:lnTo>
                      <a:lnTo>
                        <a:pt x="300" y="117"/>
                      </a:lnTo>
                      <a:lnTo>
                        <a:pt x="300" y="117"/>
                      </a:lnTo>
                      <a:lnTo>
                        <a:pt x="300" y="117"/>
                      </a:lnTo>
                      <a:lnTo>
                        <a:pt x="300" y="117"/>
                      </a:lnTo>
                      <a:lnTo>
                        <a:pt x="300" y="115"/>
                      </a:lnTo>
                      <a:lnTo>
                        <a:pt x="300" y="115"/>
                      </a:lnTo>
                      <a:lnTo>
                        <a:pt x="300" y="115"/>
                      </a:lnTo>
                      <a:lnTo>
                        <a:pt x="302" y="115"/>
                      </a:lnTo>
                      <a:lnTo>
                        <a:pt x="302" y="113"/>
                      </a:lnTo>
                      <a:lnTo>
                        <a:pt x="302" y="113"/>
                      </a:lnTo>
                      <a:lnTo>
                        <a:pt x="302" y="113"/>
                      </a:lnTo>
                      <a:lnTo>
                        <a:pt x="302" y="113"/>
                      </a:lnTo>
                      <a:lnTo>
                        <a:pt x="304" y="113"/>
                      </a:lnTo>
                      <a:lnTo>
                        <a:pt x="304" y="113"/>
                      </a:lnTo>
                      <a:lnTo>
                        <a:pt x="304" y="113"/>
                      </a:lnTo>
                      <a:lnTo>
                        <a:pt x="306" y="113"/>
                      </a:lnTo>
                      <a:lnTo>
                        <a:pt x="306" y="113"/>
                      </a:lnTo>
                      <a:lnTo>
                        <a:pt x="306" y="113"/>
                      </a:lnTo>
                      <a:lnTo>
                        <a:pt x="308" y="113"/>
                      </a:lnTo>
                      <a:lnTo>
                        <a:pt x="308" y="115"/>
                      </a:lnTo>
                      <a:lnTo>
                        <a:pt x="308" y="115"/>
                      </a:lnTo>
                      <a:lnTo>
                        <a:pt x="308" y="115"/>
                      </a:lnTo>
                      <a:lnTo>
                        <a:pt x="308" y="115"/>
                      </a:lnTo>
                      <a:lnTo>
                        <a:pt x="308" y="117"/>
                      </a:lnTo>
                      <a:lnTo>
                        <a:pt x="310" y="117"/>
                      </a:lnTo>
                      <a:lnTo>
                        <a:pt x="310" y="115"/>
                      </a:lnTo>
                      <a:lnTo>
                        <a:pt x="310" y="115"/>
                      </a:lnTo>
                      <a:lnTo>
                        <a:pt x="310" y="115"/>
                      </a:lnTo>
                      <a:lnTo>
                        <a:pt x="312" y="115"/>
                      </a:lnTo>
                      <a:lnTo>
                        <a:pt x="312" y="115"/>
                      </a:lnTo>
                      <a:lnTo>
                        <a:pt x="312" y="113"/>
                      </a:lnTo>
                      <a:lnTo>
                        <a:pt x="312" y="113"/>
                      </a:lnTo>
                      <a:lnTo>
                        <a:pt x="312" y="113"/>
                      </a:lnTo>
                      <a:lnTo>
                        <a:pt x="312" y="111"/>
                      </a:lnTo>
                      <a:lnTo>
                        <a:pt x="312" y="111"/>
                      </a:lnTo>
                      <a:lnTo>
                        <a:pt x="312" y="111"/>
                      </a:lnTo>
                      <a:lnTo>
                        <a:pt x="312" y="109"/>
                      </a:lnTo>
                      <a:lnTo>
                        <a:pt x="312" y="109"/>
                      </a:lnTo>
                      <a:lnTo>
                        <a:pt x="312" y="109"/>
                      </a:lnTo>
                      <a:lnTo>
                        <a:pt x="314" y="109"/>
                      </a:lnTo>
                      <a:lnTo>
                        <a:pt x="314" y="109"/>
                      </a:lnTo>
                      <a:lnTo>
                        <a:pt x="314" y="109"/>
                      </a:lnTo>
                      <a:lnTo>
                        <a:pt x="314" y="109"/>
                      </a:lnTo>
                      <a:lnTo>
                        <a:pt x="314" y="107"/>
                      </a:lnTo>
                      <a:lnTo>
                        <a:pt x="314" y="107"/>
                      </a:lnTo>
                      <a:lnTo>
                        <a:pt x="316" y="107"/>
                      </a:lnTo>
                      <a:lnTo>
                        <a:pt x="316" y="105"/>
                      </a:lnTo>
                      <a:lnTo>
                        <a:pt x="316" y="105"/>
                      </a:lnTo>
                      <a:lnTo>
                        <a:pt x="318" y="105"/>
                      </a:lnTo>
                      <a:lnTo>
                        <a:pt x="318" y="105"/>
                      </a:lnTo>
                      <a:lnTo>
                        <a:pt x="318" y="105"/>
                      </a:lnTo>
                      <a:lnTo>
                        <a:pt x="320" y="105"/>
                      </a:lnTo>
                      <a:lnTo>
                        <a:pt x="320" y="105"/>
                      </a:lnTo>
                      <a:lnTo>
                        <a:pt x="320" y="105"/>
                      </a:lnTo>
                      <a:lnTo>
                        <a:pt x="320" y="105"/>
                      </a:lnTo>
                      <a:lnTo>
                        <a:pt x="320" y="105"/>
                      </a:lnTo>
                      <a:lnTo>
                        <a:pt x="320" y="103"/>
                      </a:lnTo>
                      <a:lnTo>
                        <a:pt x="320" y="103"/>
                      </a:lnTo>
                      <a:lnTo>
                        <a:pt x="320" y="103"/>
                      </a:lnTo>
                      <a:lnTo>
                        <a:pt x="321" y="103"/>
                      </a:lnTo>
                      <a:lnTo>
                        <a:pt x="321" y="101"/>
                      </a:lnTo>
                      <a:lnTo>
                        <a:pt x="321" y="101"/>
                      </a:lnTo>
                      <a:lnTo>
                        <a:pt x="323" y="101"/>
                      </a:lnTo>
                      <a:lnTo>
                        <a:pt x="323" y="101"/>
                      </a:lnTo>
                      <a:lnTo>
                        <a:pt x="323" y="101"/>
                      </a:lnTo>
                      <a:lnTo>
                        <a:pt x="323" y="101"/>
                      </a:lnTo>
                      <a:lnTo>
                        <a:pt x="323" y="99"/>
                      </a:lnTo>
                      <a:lnTo>
                        <a:pt x="323" y="99"/>
                      </a:lnTo>
                      <a:lnTo>
                        <a:pt x="325" y="99"/>
                      </a:lnTo>
                      <a:lnTo>
                        <a:pt x="325" y="99"/>
                      </a:lnTo>
                      <a:lnTo>
                        <a:pt x="327" y="99"/>
                      </a:lnTo>
                      <a:lnTo>
                        <a:pt x="327" y="99"/>
                      </a:lnTo>
                      <a:lnTo>
                        <a:pt x="327" y="97"/>
                      </a:lnTo>
                      <a:lnTo>
                        <a:pt x="327" y="97"/>
                      </a:lnTo>
                      <a:lnTo>
                        <a:pt x="327" y="95"/>
                      </a:lnTo>
                      <a:lnTo>
                        <a:pt x="327" y="95"/>
                      </a:lnTo>
                      <a:lnTo>
                        <a:pt x="327" y="95"/>
                      </a:lnTo>
                      <a:lnTo>
                        <a:pt x="327" y="95"/>
                      </a:lnTo>
                      <a:lnTo>
                        <a:pt x="327" y="94"/>
                      </a:lnTo>
                      <a:lnTo>
                        <a:pt x="327" y="94"/>
                      </a:lnTo>
                      <a:lnTo>
                        <a:pt x="327" y="94"/>
                      </a:lnTo>
                      <a:lnTo>
                        <a:pt x="329" y="94"/>
                      </a:lnTo>
                      <a:lnTo>
                        <a:pt x="329" y="92"/>
                      </a:lnTo>
                      <a:lnTo>
                        <a:pt x="329" y="92"/>
                      </a:lnTo>
                      <a:lnTo>
                        <a:pt x="329" y="92"/>
                      </a:lnTo>
                      <a:lnTo>
                        <a:pt x="329" y="90"/>
                      </a:lnTo>
                      <a:lnTo>
                        <a:pt x="329" y="90"/>
                      </a:lnTo>
                      <a:lnTo>
                        <a:pt x="329" y="90"/>
                      </a:lnTo>
                      <a:lnTo>
                        <a:pt x="329" y="88"/>
                      </a:lnTo>
                      <a:lnTo>
                        <a:pt x="329" y="88"/>
                      </a:lnTo>
                      <a:lnTo>
                        <a:pt x="329" y="86"/>
                      </a:lnTo>
                      <a:lnTo>
                        <a:pt x="329" y="86"/>
                      </a:lnTo>
                      <a:lnTo>
                        <a:pt x="329" y="84"/>
                      </a:lnTo>
                      <a:lnTo>
                        <a:pt x="329" y="84"/>
                      </a:lnTo>
                      <a:lnTo>
                        <a:pt x="329" y="84"/>
                      </a:lnTo>
                      <a:lnTo>
                        <a:pt x="329" y="84"/>
                      </a:lnTo>
                      <a:lnTo>
                        <a:pt x="329" y="84"/>
                      </a:lnTo>
                      <a:lnTo>
                        <a:pt x="329" y="82"/>
                      </a:lnTo>
                      <a:lnTo>
                        <a:pt x="329" y="82"/>
                      </a:lnTo>
                      <a:lnTo>
                        <a:pt x="329" y="82"/>
                      </a:lnTo>
                      <a:lnTo>
                        <a:pt x="329" y="80"/>
                      </a:lnTo>
                      <a:lnTo>
                        <a:pt x="329" y="80"/>
                      </a:lnTo>
                      <a:lnTo>
                        <a:pt x="329" y="80"/>
                      </a:lnTo>
                      <a:lnTo>
                        <a:pt x="329" y="78"/>
                      </a:lnTo>
                      <a:lnTo>
                        <a:pt x="329" y="78"/>
                      </a:lnTo>
                      <a:lnTo>
                        <a:pt x="329" y="78"/>
                      </a:lnTo>
                      <a:lnTo>
                        <a:pt x="329" y="78"/>
                      </a:lnTo>
                      <a:lnTo>
                        <a:pt x="329" y="76"/>
                      </a:lnTo>
                      <a:lnTo>
                        <a:pt x="331" y="76"/>
                      </a:lnTo>
                      <a:lnTo>
                        <a:pt x="331" y="78"/>
                      </a:lnTo>
                      <a:lnTo>
                        <a:pt x="331" y="78"/>
                      </a:lnTo>
                      <a:lnTo>
                        <a:pt x="333" y="78"/>
                      </a:lnTo>
                      <a:lnTo>
                        <a:pt x="333" y="78"/>
                      </a:lnTo>
                      <a:lnTo>
                        <a:pt x="333" y="78"/>
                      </a:lnTo>
                      <a:lnTo>
                        <a:pt x="333" y="78"/>
                      </a:lnTo>
                      <a:lnTo>
                        <a:pt x="333" y="78"/>
                      </a:lnTo>
                      <a:lnTo>
                        <a:pt x="333" y="76"/>
                      </a:lnTo>
                      <a:lnTo>
                        <a:pt x="335" y="76"/>
                      </a:lnTo>
                      <a:lnTo>
                        <a:pt x="335" y="76"/>
                      </a:lnTo>
                      <a:lnTo>
                        <a:pt x="335" y="76"/>
                      </a:lnTo>
                      <a:lnTo>
                        <a:pt x="337" y="76"/>
                      </a:lnTo>
                      <a:lnTo>
                        <a:pt x="337" y="76"/>
                      </a:lnTo>
                      <a:lnTo>
                        <a:pt x="337" y="76"/>
                      </a:lnTo>
                      <a:lnTo>
                        <a:pt x="339" y="76"/>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8" name="Freeform 2151">
                  <a:extLst>
                    <a:ext uri="{FF2B5EF4-FFF2-40B4-BE49-F238E27FC236}">
                      <a16:creationId xmlns:a16="http://schemas.microsoft.com/office/drawing/2014/main" id="{2E235613-0B71-415D-AB12-60A2CCD976F3}"/>
                    </a:ext>
                  </a:extLst>
                </p:cNvPr>
                <p:cNvSpPr>
                  <a:spLocks/>
                </p:cNvSpPr>
                <p:nvPr/>
              </p:nvSpPr>
              <p:spPr bwMode="auto">
                <a:xfrm>
                  <a:off x="12893816" y="5334001"/>
                  <a:ext cx="549275" cy="996950"/>
                </a:xfrm>
                <a:custGeom>
                  <a:avLst/>
                  <a:gdLst>
                    <a:gd name="T0" fmla="*/ 344 w 346"/>
                    <a:gd name="T1" fmla="*/ 107 h 628"/>
                    <a:gd name="T2" fmla="*/ 320 w 346"/>
                    <a:gd name="T3" fmla="*/ 124 h 628"/>
                    <a:gd name="T4" fmla="*/ 302 w 346"/>
                    <a:gd name="T5" fmla="*/ 143 h 628"/>
                    <a:gd name="T6" fmla="*/ 281 w 346"/>
                    <a:gd name="T7" fmla="*/ 168 h 628"/>
                    <a:gd name="T8" fmla="*/ 270 w 346"/>
                    <a:gd name="T9" fmla="*/ 199 h 628"/>
                    <a:gd name="T10" fmla="*/ 266 w 346"/>
                    <a:gd name="T11" fmla="*/ 231 h 628"/>
                    <a:gd name="T12" fmla="*/ 268 w 346"/>
                    <a:gd name="T13" fmla="*/ 264 h 628"/>
                    <a:gd name="T14" fmla="*/ 281 w 346"/>
                    <a:gd name="T15" fmla="*/ 287 h 628"/>
                    <a:gd name="T16" fmla="*/ 291 w 346"/>
                    <a:gd name="T17" fmla="*/ 316 h 628"/>
                    <a:gd name="T18" fmla="*/ 270 w 346"/>
                    <a:gd name="T19" fmla="*/ 341 h 628"/>
                    <a:gd name="T20" fmla="*/ 235 w 346"/>
                    <a:gd name="T21" fmla="*/ 350 h 628"/>
                    <a:gd name="T22" fmla="*/ 205 w 346"/>
                    <a:gd name="T23" fmla="*/ 356 h 628"/>
                    <a:gd name="T24" fmla="*/ 193 w 346"/>
                    <a:gd name="T25" fmla="*/ 381 h 628"/>
                    <a:gd name="T26" fmla="*/ 182 w 346"/>
                    <a:gd name="T27" fmla="*/ 396 h 628"/>
                    <a:gd name="T28" fmla="*/ 147 w 346"/>
                    <a:gd name="T29" fmla="*/ 389 h 628"/>
                    <a:gd name="T30" fmla="*/ 157 w 346"/>
                    <a:gd name="T31" fmla="*/ 419 h 628"/>
                    <a:gd name="T32" fmla="*/ 172 w 346"/>
                    <a:gd name="T33" fmla="*/ 417 h 628"/>
                    <a:gd name="T34" fmla="*/ 155 w 346"/>
                    <a:gd name="T35" fmla="*/ 425 h 628"/>
                    <a:gd name="T36" fmla="*/ 149 w 346"/>
                    <a:gd name="T37" fmla="*/ 440 h 628"/>
                    <a:gd name="T38" fmla="*/ 140 w 346"/>
                    <a:gd name="T39" fmla="*/ 467 h 628"/>
                    <a:gd name="T40" fmla="*/ 122 w 346"/>
                    <a:gd name="T41" fmla="*/ 481 h 628"/>
                    <a:gd name="T42" fmla="*/ 107 w 346"/>
                    <a:gd name="T43" fmla="*/ 507 h 628"/>
                    <a:gd name="T44" fmla="*/ 136 w 346"/>
                    <a:gd name="T45" fmla="*/ 521 h 628"/>
                    <a:gd name="T46" fmla="*/ 124 w 346"/>
                    <a:gd name="T47" fmla="*/ 546 h 628"/>
                    <a:gd name="T48" fmla="*/ 103 w 346"/>
                    <a:gd name="T49" fmla="*/ 572 h 628"/>
                    <a:gd name="T50" fmla="*/ 78 w 346"/>
                    <a:gd name="T51" fmla="*/ 594 h 628"/>
                    <a:gd name="T52" fmla="*/ 90 w 346"/>
                    <a:gd name="T53" fmla="*/ 624 h 628"/>
                    <a:gd name="T54" fmla="*/ 59 w 346"/>
                    <a:gd name="T55" fmla="*/ 620 h 628"/>
                    <a:gd name="T56" fmla="*/ 23 w 346"/>
                    <a:gd name="T57" fmla="*/ 613 h 628"/>
                    <a:gd name="T58" fmla="*/ 11 w 346"/>
                    <a:gd name="T59" fmla="*/ 592 h 628"/>
                    <a:gd name="T60" fmla="*/ 0 w 346"/>
                    <a:gd name="T61" fmla="*/ 569 h 628"/>
                    <a:gd name="T62" fmla="*/ 17 w 346"/>
                    <a:gd name="T63" fmla="*/ 548 h 628"/>
                    <a:gd name="T64" fmla="*/ 27 w 346"/>
                    <a:gd name="T65" fmla="*/ 521 h 628"/>
                    <a:gd name="T66" fmla="*/ 32 w 346"/>
                    <a:gd name="T67" fmla="*/ 498 h 628"/>
                    <a:gd name="T68" fmla="*/ 31 w 346"/>
                    <a:gd name="T69" fmla="*/ 475 h 628"/>
                    <a:gd name="T70" fmla="*/ 36 w 346"/>
                    <a:gd name="T71" fmla="*/ 463 h 628"/>
                    <a:gd name="T72" fmla="*/ 31 w 346"/>
                    <a:gd name="T73" fmla="*/ 440 h 628"/>
                    <a:gd name="T74" fmla="*/ 32 w 346"/>
                    <a:gd name="T75" fmla="*/ 413 h 628"/>
                    <a:gd name="T76" fmla="*/ 32 w 346"/>
                    <a:gd name="T77" fmla="*/ 381 h 628"/>
                    <a:gd name="T78" fmla="*/ 38 w 346"/>
                    <a:gd name="T79" fmla="*/ 356 h 628"/>
                    <a:gd name="T80" fmla="*/ 42 w 346"/>
                    <a:gd name="T81" fmla="*/ 327 h 628"/>
                    <a:gd name="T82" fmla="*/ 50 w 346"/>
                    <a:gd name="T83" fmla="*/ 300 h 628"/>
                    <a:gd name="T84" fmla="*/ 54 w 346"/>
                    <a:gd name="T85" fmla="*/ 276 h 628"/>
                    <a:gd name="T86" fmla="*/ 65 w 346"/>
                    <a:gd name="T87" fmla="*/ 247 h 628"/>
                    <a:gd name="T88" fmla="*/ 59 w 346"/>
                    <a:gd name="T89" fmla="*/ 218 h 628"/>
                    <a:gd name="T90" fmla="*/ 55 w 346"/>
                    <a:gd name="T91" fmla="*/ 191 h 628"/>
                    <a:gd name="T92" fmla="*/ 63 w 346"/>
                    <a:gd name="T93" fmla="*/ 161 h 628"/>
                    <a:gd name="T94" fmla="*/ 73 w 346"/>
                    <a:gd name="T95" fmla="*/ 130 h 628"/>
                    <a:gd name="T96" fmla="*/ 92 w 346"/>
                    <a:gd name="T97" fmla="*/ 103 h 628"/>
                    <a:gd name="T98" fmla="*/ 88 w 346"/>
                    <a:gd name="T99" fmla="*/ 69 h 628"/>
                    <a:gd name="T100" fmla="*/ 105 w 346"/>
                    <a:gd name="T101" fmla="*/ 48 h 628"/>
                    <a:gd name="T102" fmla="*/ 113 w 346"/>
                    <a:gd name="T103" fmla="*/ 15 h 628"/>
                    <a:gd name="T104" fmla="*/ 136 w 346"/>
                    <a:gd name="T105" fmla="*/ 5 h 628"/>
                    <a:gd name="T106" fmla="*/ 161 w 346"/>
                    <a:gd name="T107" fmla="*/ 19 h 628"/>
                    <a:gd name="T108" fmla="*/ 187 w 346"/>
                    <a:gd name="T109" fmla="*/ 7 h 628"/>
                    <a:gd name="T110" fmla="*/ 210 w 346"/>
                    <a:gd name="T111" fmla="*/ 32 h 628"/>
                    <a:gd name="T112" fmla="*/ 237 w 346"/>
                    <a:gd name="T113" fmla="*/ 48 h 628"/>
                    <a:gd name="T114" fmla="*/ 266 w 346"/>
                    <a:gd name="T115" fmla="*/ 65 h 628"/>
                    <a:gd name="T116" fmla="*/ 270 w 346"/>
                    <a:gd name="T117" fmla="*/ 88 h 628"/>
                    <a:gd name="T118" fmla="*/ 268 w 346"/>
                    <a:gd name="T119" fmla="*/ 111 h 628"/>
                    <a:gd name="T120" fmla="*/ 300 w 346"/>
                    <a:gd name="T121" fmla="*/ 117 h 628"/>
                    <a:gd name="T122" fmla="*/ 323 w 346"/>
                    <a:gd name="T123" fmla="*/ 101 h 628"/>
                    <a:gd name="T124" fmla="*/ 337 w 346"/>
                    <a:gd name="T125" fmla="*/ 76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6" h="628">
                      <a:moveTo>
                        <a:pt x="339" y="76"/>
                      </a:moveTo>
                      <a:lnTo>
                        <a:pt x="339" y="76"/>
                      </a:lnTo>
                      <a:lnTo>
                        <a:pt x="339" y="76"/>
                      </a:lnTo>
                      <a:lnTo>
                        <a:pt x="339" y="76"/>
                      </a:lnTo>
                      <a:lnTo>
                        <a:pt x="341" y="76"/>
                      </a:lnTo>
                      <a:lnTo>
                        <a:pt x="341" y="76"/>
                      </a:lnTo>
                      <a:lnTo>
                        <a:pt x="341" y="78"/>
                      </a:lnTo>
                      <a:lnTo>
                        <a:pt x="341" y="78"/>
                      </a:lnTo>
                      <a:lnTo>
                        <a:pt x="342" y="78"/>
                      </a:lnTo>
                      <a:lnTo>
                        <a:pt x="342" y="78"/>
                      </a:lnTo>
                      <a:lnTo>
                        <a:pt x="342" y="80"/>
                      </a:lnTo>
                      <a:lnTo>
                        <a:pt x="342" y="80"/>
                      </a:lnTo>
                      <a:lnTo>
                        <a:pt x="342" y="80"/>
                      </a:lnTo>
                      <a:lnTo>
                        <a:pt x="342" y="82"/>
                      </a:lnTo>
                      <a:lnTo>
                        <a:pt x="342" y="82"/>
                      </a:lnTo>
                      <a:lnTo>
                        <a:pt x="342" y="84"/>
                      </a:lnTo>
                      <a:lnTo>
                        <a:pt x="342" y="84"/>
                      </a:lnTo>
                      <a:lnTo>
                        <a:pt x="342" y="84"/>
                      </a:lnTo>
                      <a:lnTo>
                        <a:pt x="342" y="86"/>
                      </a:lnTo>
                      <a:lnTo>
                        <a:pt x="344" y="86"/>
                      </a:lnTo>
                      <a:lnTo>
                        <a:pt x="344" y="86"/>
                      </a:lnTo>
                      <a:lnTo>
                        <a:pt x="344" y="86"/>
                      </a:lnTo>
                      <a:lnTo>
                        <a:pt x="344" y="88"/>
                      </a:lnTo>
                      <a:lnTo>
                        <a:pt x="344" y="88"/>
                      </a:lnTo>
                      <a:lnTo>
                        <a:pt x="344" y="88"/>
                      </a:lnTo>
                      <a:lnTo>
                        <a:pt x="344" y="90"/>
                      </a:lnTo>
                      <a:lnTo>
                        <a:pt x="346" y="90"/>
                      </a:lnTo>
                      <a:lnTo>
                        <a:pt x="346" y="90"/>
                      </a:lnTo>
                      <a:lnTo>
                        <a:pt x="346" y="90"/>
                      </a:lnTo>
                      <a:lnTo>
                        <a:pt x="346" y="92"/>
                      </a:lnTo>
                      <a:lnTo>
                        <a:pt x="346" y="92"/>
                      </a:lnTo>
                      <a:lnTo>
                        <a:pt x="346" y="92"/>
                      </a:lnTo>
                      <a:lnTo>
                        <a:pt x="346" y="92"/>
                      </a:lnTo>
                      <a:lnTo>
                        <a:pt x="346" y="94"/>
                      </a:lnTo>
                      <a:lnTo>
                        <a:pt x="346" y="94"/>
                      </a:lnTo>
                      <a:lnTo>
                        <a:pt x="344" y="94"/>
                      </a:lnTo>
                      <a:lnTo>
                        <a:pt x="344" y="94"/>
                      </a:lnTo>
                      <a:lnTo>
                        <a:pt x="344" y="94"/>
                      </a:lnTo>
                      <a:lnTo>
                        <a:pt x="344" y="95"/>
                      </a:lnTo>
                      <a:lnTo>
                        <a:pt x="344" y="95"/>
                      </a:lnTo>
                      <a:lnTo>
                        <a:pt x="344" y="97"/>
                      </a:lnTo>
                      <a:lnTo>
                        <a:pt x="344" y="97"/>
                      </a:lnTo>
                      <a:lnTo>
                        <a:pt x="344" y="97"/>
                      </a:lnTo>
                      <a:lnTo>
                        <a:pt x="344" y="97"/>
                      </a:lnTo>
                      <a:lnTo>
                        <a:pt x="344" y="99"/>
                      </a:lnTo>
                      <a:lnTo>
                        <a:pt x="344" y="99"/>
                      </a:lnTo>
                      <a:lnTo>
                        <a:pt x="344" y="99"/>
                      </a:lnTo>
                      <a:lnTo>
                        <a:pt x="344" y="101"/>
                      </a:lnTo>
                      <a:lnTo>
                        <a:pt x="344" y="101"/>
                      </a:lnTo>
                      <a:lnTo>
                        <a:pt x="344" y="101"/>
                      </a:lnTo>
                      <a:lnTo>
                        <a:pt x="344" y="101"/>
                      </a:lnTo>
                      <a:lnTo>
                        <a:pt x="344" y="103"/>
                      </a:lnTo>
                      <a:lnTo>
                        <a:pt x="346" y="103"/>
                      </a:lnTo>
                      <a:lnTo>
                        <a:pt x="346" y="103"/>
                      </a:lnTo>
                      <a:lnTo>
                        <a:pt x="346" y="105"/>
                      </a:lnTo>
                      <a:lnTo>
                        <a:pt x="344" y="105"/>
                      </a:lnTo>
                      <a:lnTo>
                        <a:pt x="344" y="105"/>
                      </a:lnTo>
                      <a:lnTo>
                        <a:pt x="344" y="107"/>
                      </a:lnTo>
                      <a:lnTo>
                        <a:pt x="344" y="107"/>
                      </a:lnTo>
                      <a:lnTo>
                        <a:pt x="344" y="107"/>
                      </a:lnTo>
                      <a:lnTo>
                        <a:pt x="344" y="107"/>
                      </a:lnTo>
                      <a:lnTo>
                        <a:pt x="344" y="109"/>
                      </a:lnTo>
                      <a:lnTo>
                        <a:pt x="344" y="109"/>
                      </a:lnTo>
                      <a:lnTo>
                        <a:pt x="342" y="109"/>
                      </a:lnTo>
                      <a:lnTo>
                        <a:pt x="342" y="109"/>
                      </a:lnTo>
                      <a:lnTo>
                        <a:pt x="342" y="109"/>
                      </a:lnTo>
                      <a:lnTo>
                        <a:pt x="341" y="109"/>
                      </a:lnTo>
                      <a:lnTo>
                        <a:pt x="341" y="109"/>
                      </a:lnTo>
                      <a:lnTo>
                        <a:pt x="341" y="111"/>
                      </a:lnTo>
                      <a:lnTo>
                        <a:pt x="341" y="111"/>
                      </a:lnTo>
                      <a:lnTo>
                        <a:pt x="341" y="111"/>
                      </a:lnTo>
                      <a:lnTo>
                        <a:pt x="339" y="111"/>
                      </a:lnTo>
                      <a:lnTo>
                        <a:pt x="339" y="113"/>
                      </a:lnTo>
                      <a:lnTo>
                        <a:pt x="339" y="113"/>
                      </a:lnTo>
                      <a:lnTo>
                        <a:pt x="339" y="113"/>
                      </a:lnTo>
                      <a:lnTo>
                        <a:pt x="337" y="113"/>
                      </a:lnTo>
                      <a:lnTo>
                        <a:pt x="337" y="113"/>
                      </a:lnTo>
                      <a:lnTo>
                        <a:pt x="337" y="113"/>
                      </a:lnTo>
                      <a:lnTo>
                        <a:pt x="337" y="115"/>
                      </a:lnTo>
                      <a:lnTo>
                        <a:pt x="335" y="115"/>
                      </a:lnTo>
                      <a:lnTo>
                        <a:pt x="335" y="115"/>
                      </a:lnTo>
                      <a:lnTo>
                        <a:pt x="335" y="115"/>
                      </a:lnTo>
                      <a:lnTo>
                        <a:pt x="335" y="115"/>
                      </a:lnTo>
                      <a:lnTo>
                        <a:pt x="335" y="117"/>
                      </a:lnTo>
                      <a:lnTo>
                        <a:pt x="333" y="117"/>
                      </a:lnTo>
                      <a:lnTo>
                        <a:pt x="333" y="115"/>
                      </a:lnTo>
                      <a:lnTo>
                        <a:pt x="333" y="115"/>
                      </a:lnTo>
                      <a:lnTo>
                        <a:pt x="333" y="115"/>
                      </a:lnTo>
                      <a:lnTo>
                        <a:pt x="333" y="117"/>
                      </a:lnTo>
                      <a:lnTo>
                        <a:pt x="333" y="117"/>
                      </a:lnTo>
                      <a:lnTo>
                        <a:pt x="331" y="117"/>
                      </a:lnTo>
                      <a:lnTo>
                        <a:pt x="331" y="117"/>
                      </a:lnTo>
                      <a:lnTo>
                        <a:pt x="331" y="117"/>
                      </a:lnTo>
                      <a:lnTo>
                        <a:pt x="329" y="117"/>
                      </a:lnTo>
                      <a:lnTo>
                        <a:pt x="329" y="117"/>
                      </a:lnTo>
                      <a:lnTo>
                        <a:pt x="329" y="117"/>
                      </a:lnTo>
                      <a:lnTo>
                        <a:pt x="329" y="117"/>
                      </a:lnTo>
                      <a:lnTo>
                        <a:pt x="329" y="117"/>
                      </a:lnTo>
                      <a:lnTo>
                        <a:pt x="329" y="118"/>
                      </a:lnTo>
                      <a:lnTo>
                        <a:pt x="327" y="118"/>
                      </a:lnTo>
                      <a:lnTo>
                        <a:pt x="327" y="118"/>
                      </a:lnTo>
                      <a:lnTo>
                        <a:pt x="327" y="118"/>
                      </a:lnTo>
                      <a:lnTo>
                        <a:pt x="327" y="117"/>
                      </a:lnTo>
                      <a:lnTo>
                        <a:pt x="325" y="117"/>
                      </a:lnTo>
                      <a:lnTo>
                        <a:pt x="325" y="118"/>
                      </a:lnTo>
                      <a:lnTo>
                        <a:pt x="325" y="118"/>
                      </a:lnTo>
                      <a:lnTo>
                        <a:pt x="325" y="118"/>
                      </a:lnTo>
                      <a:lnTo>
                        <a:pt x="323" y="118"/>
                      </a:lnTo>
                      <a:lnTo>
                        <a:pt x="323" y="120"/>
                      </a:lnTo>
                      <a:lnTo>
                        <a:pt x="323" y="120"/>
                      </a:lnTo>
                      <a:lnTo>
                        <a:pt x="323" y="122"/>
                      </a:lnTo>
                      <a:lnTo>
                        <a:pt x="323" y="122"/>
                      </a:lnTo>
                      <a:lnTo>
                        <a:pt x="323" y="122"/>
                      </a:lnTo>
                      <a:lnTo>
                        <a:pt x="323" y="122"/>
                      </a:lnTo>
                      <a:lnTo>
                        <a:pt x="321" y="122"/>
                      </a:lnTo>
                      <a:lnTo>
                        <a:pt x="321" y="124"/>
                      </a:lnTo>
                      <a:lnTo>
                        <a:pt x="321" y="124"/>
                      </a:lnTo>
                      <a:lnTo>
                        <a:pt x="320" y="124"/>
                      </a:lnTo>
                      <a:lnTo>
                        <a:pt x="320" y="124"/>
                      </a:lnTo>
                      <a:lnTo>
                        <a:pt x="320" y="124"/>
                      </a:lnTo>
                      <a:lnTo>
                        <a:pt x="320" y="124"/>
                      </a:lnTo>
                      <a:lnTo>
                        <a:pt x="318" y="124"/>
                      </a:lnTo>
                      <a:lnTo>
                        <a:pt x="318" y="124"/>
                      </a:lnTo>
                      <a:lnTo>
                        <a:pt x="318" y="124"/>
                      </a:lnTo>
                      <a:lnTo>
                        <a:pt x="318" y="124"/>
                      </a:lnTo>
                      <a:lnTo>
                        <a:pt x="318" y="126"/>
                      </a:lnTo>
                      <a:lnTo>
                        <a:pt x="316" y="126"/>
                      </a:lnTo>
                      <a:lnTo>
                        <a:pt x="316" y="126"/>
                      </a:lnTo>
                      <a:lnTo>
                        <a:pt x="316" y="128"/>
                      </a:lnTo>
                      <a:lnTo>
                        <a:pt x="316" y="128"/>
                      </a:lnTo>
                      <a:lnTo>
                        <a:pt x="316" y="128"/>
                      </a:lnTo>
                      <a:lnTo>
                        <a:pt x="314" y="128"/>
                      </a:lnTo>
                      <a:lnTo>
                        <a:pt x="314" y="128"/>
                      </a:lnTo>
                      <a:lnTo>
                        <a:pt x="314" y="130"/>
                      </a:lnTo>
                      <a:lnTo>
                        <a:pt x="314" y="130"/>
                      </a:lnTo>
                      <a:lnTo>
                        <a:pt x="314" y="130"/>
                      </a:lnTo>
                      <a:lnTo>
                        <a:pt x="312" y="130"/>
                      </a:lnTo>
                      <a:lnTo>
                        <a:pt x="312" y="130"/>
                      </a:lnTo>
                      <a:lnTo>
                        <a:pt x="312" y="130"/>
                      </a:lnTo>
                      <a:lnTo>
                        <a:pt x="312" y="130"/>
                      </a:lnTo>
                      <a:lnTo>
                        <a:pt x="312" y="130"/>
                      </a:lnTo>
                      <a:lnTo>
                        <a:pt x="312" y="132"/>
                      </a:lnTo>
                      <a:lnTo>
                        <a:pt x="310" y="132"/>
                      </a:lnTo>
                      <a:lnTo>
                        <a:pt x="310" y="132"/>
                      </a:lnTo>
                      <a:lnTo>
                        <a:pt x="310" y="132"/>
                      </a:lnTo>
                      <a:lnTo>
                        <a:pt x="310" y="132"/>
                      </a:lnTo>
                      <a:lnTo>
                        <a:pt x="310" y="132"/>
                      </a:lnTo>
                      <a:lnTo>
                        <a:pt x="310" y="134"/>
                      </a:lnTo>
                      <a:lnTo>
                        <a:pt x="312" y="134"/>
                      </a:lnTo>
                      <a:lnTo>
                        <a:pt x="312" y="134"/>
                      </a:lnTo>
                      <a:lnTo>
                        <a:pt x="312" y="136"/>
                      </a:lnTo>
                      <a:lnTo>
                        <a:pt x="310" y="136"/>
                      </a:lnTo>
                      <a:lnTo>
                        <a:pt x="310" y="134"/>
                      </a:lnTo>
                      <a:lnTo>
                        <a:pt x="310" y="134"/>
                      </a:lnTo>
                      <a:lnTo>
                        <a:pt x="308" y="134"/>
                      </a:lnTo>
                      <a:lnTo>
                        <a:pt x="308" y="134"/>
                      </a:lnTo>
                      <a:lnTo>
                        <a:pt x="308" y="134"/>
                      </a:lnTo>
                      <a:lnTo>
                        <a:pt x="306" y="134"/>
                      </a:lnTo>
                      <a:lnTo>
                        <a:pt x="306" y="136"/>
                      </a:lnTo>
                      <a:lnTo>
                        <a:pt x="308" y="136"/>
                      </a:lnTo>
                      <a:lnTo>
                        <a:pt x="308" y="136"/>
                      </a:lnTo>
                      <a:lnTo>
                        <a:pt x="306" y="136"/>
                      </a:lnTo>
                      <a:lnTo>
                        <a:pt x="306" y="138"/>
                      </a:lnTo>
                      <a:lnTo>
                        <a:pt x="306" y="138"/>
                      </a:lnTo>
                      <a:lnTo>
                        <a:pt x="306" y="138"/>
                      </a:lnTo>
                      <a:lnTo>
                        <a:pt x="306" y="138"/>
                      </a:lnTo>
                      <a:lnTo>
                        <a:pt x="306" y="140"/>
                      </a:lnTo>
                      <a:lnTo>
                        <a:pt x="306" y="140"/>
                      </a:lnTo>
                      <a:lnTo>
                        <a:pt x="304" y="140"/>
                      </a:lnTo>
                      <a:lnTo>
                        <a:pt x="304" y="140"/>
                      </a:lnTo>
                      <a:lnTo>
                        <a:pt x="304" y="141"/>
                      </a:lnTo>
                      <a:lnTo>
                        <a:pt x="302" y="141"/>
                      </a:lnTo>
                      <a:lnTo>
                        <a:pt x="302" y="141"/>
                      </a:lnTo>
                      <a:lnTo>
                        <a:pt x="302" y="141"/>
                      </a:lnTo>
                      <a:lnTo>
                        <a:pt x="302" y="141"/>
                      </a:lnTo>
                      <a:lnTo>
                        <a:pt x="302" y="141"/>
                      </a:lnTo>
                      <a:lnTo>
                        <a:pt x="302" y="143"/>
                      </a:lnTo>
                      <a:lnTo>
                        <a:pt x="300" y="143"/>
                      </a:lnTo>
                      <a:lnTo>
                        <a:pt x="300" y="143"/>
                      </a:lnTo>
                      <a:lnTo>
                        <a:pt x="300" y="143"/>
                      </a:lnTo>
                      <a:lnTo>
                        <a:pt x="300" y="145"/>
                      </a:lnTo>
                      <a:lnTo>
                        <a:pt x="300" y="145"/>
                      </a:lnTo>
                      <a:lnTo>
                        <a:pt x="300" y="145"/>
                      </a:lnTo>
                      <a:lnTo>
                        <a:pt x="300" y="147"/>
                      </a:lnTo>
                      <a:lnTo>
                        <a:pt x="298" y="147"/>
                      </a:lnTo>
                      <a:lnTo>
                        <a:pt x="298" y="147"/>
                      </a:lnTo>
                      <a:lnTo>
                        <a:pt x="298" y="147"/>
                      </a:lnTo>
                      <a:lnTo>
                        <a:pt x="298" y="149"/>
                      </a:lnTo>
                      <a:lnTo>
                        <a:pt x="298" y="149"/>
                      </a:lnTo>
                      <a:lnTo>
                        <a:pt x="297" y="149"/>
                      </a:lnTo>
                      <a:lnTo>
                        <a:pt x="297" y="149"/>
                      </a:lnTo>
                      <a:lnTo>
                        <a:pt x="297" y="149"/>
                      </a:lnTo>
                      <a:lnTo>
                        <a:pt x="297" y="149"/>
                      </a:lnTo>
                      <a:lnTo>
                        <a:pt x="295" y="149"/>
                      </a:lnTo>
                      <a:lnTo>
                        <a:pt x="295" y="149"/>
                      </a:lnTo>
                      <a:lnTo>
                        <a:pt x="295" y="151"/>
                      </a:lnTo>
                      <a:lnTo>
                        <a:pt x="295" y="151"/>
                      </a:lnTo>
                      <a:lnTo>
                        <a:pt x="295" y="151"/>
                      </a:lnTo>
                      <a:lnTo>
                        <a:pt x="295" y="153"/>
                      </a:lnTo>
                      <a:lnTo>
                        <a:pt x="295" y="153"/>
                      </a:lnTo>
                      <a:lnTo>
                        <a:pt x="295" y="155"/>
                      </a:lnTo>
                      <a:lnTo>
                        <a:pt x="293" y="155"/>
                      </a:lnTo>
                      <a:lnTo>
                        <a:pt x="293" y="155"/>
                      </a:lnTo>
                      <a:lnTo>
                        <a:pt x="293" y="155"/>
                      </a:lnTo>
                      <a:lnTo>
                        <a:pt x="291" y="155"/>
                      </a:lnTo>
                      <a:lnTo>
                        <a:pt x="291" y="157"/>
                      </a:lnTo>
                      <a:lnTo>
                        <a:pt x="291" y="157"/>
                      </a:lnTo>
                      <a:lnTo>
                        <a:pt x="291" y="157"/>
                      </a:lnTo>
                      <a:lnTo>
                        <a:pt x="291" y="157"/>
                      </a:lnTo>
                      <a:lnTo>
                        <a:pt x="291" y="157"/>
                      </a:lnTo>
                      <a:lnTo>
                        <a:pt x="291" y="159"/>
                      </a:lnTo>
                      <a:lnTo>
                        <a:pt x="289" y="159"/>
                      </a:lnTo>
                      <a:lnTo>
                        <a:pt x="289" y="159"/>
                      </a:lnTo>
                      <a:lnTo>
                        <a:pt x="289" y="159"/>
                      </a:lnTo>
                      <a:lnTo>
                        <a:pt x="289" y="161"/>
                      </a:lnTo>
                      <a:lnTo>
                        <a:pt x="287" y="161"/>
                      </a:lnTo>
                      <a:lnTo>
                        <a:pt x="287" y="161"/>
                      </a:lnTo>
                      <a:lnTo>
                        <a:pt x="287" y="161"/>
                      </a:lnTo>
                      <a:lnTo>
                        <a:pt x="287" y="163"/>
                      </a:lnTo>
                      <a:lnTo>
                        <a:pt x="287" y="163"/>
                      </a:lnTo>
                      <a:lnTo>
                        <a:pt x="287" y="163"/>
                      </a:lnTo>
                      <a:lnTo>
                        <a:pt x="285" y="163"/>
                      </a:lnTo>
                      <a:lnTo>
                        <a:pt x="285" y="164"/>
                      </a:lnTo>
                      <a:lnTo>
                        <a:pt x="285" y="164"/>
                      </a:lnTo>
                      <a:lnTo>
                        <a:pt x="285" y="164"/>
                      </a:lnTo>
                      <a:lnTo>
                        <a:pt x="283" y="164"/>
                      </a:lnTo>
                      <a:lnTo>
                        <a:pt x="283" y="164"/>
                      </a:lnTo>
                      <a:lnTo>
                        <a:pt x="283" y="164"/>
                      </a:lnTo>
                      <a:lnTo>
                        <a:pt x="283" y="164"/>
                      </a:lnTo>
                      <a:lnTo>
                        <a:pt x="281" y="164"/>
                      </a:lnTo>
                      <a:lnTo>
                        <a:pt x="281" y="166"/>
                      </a:lnTo>
                      <a:lnTo>
                        <a:pt x="281" y="166"/>
                      </a:lnTo>
                      <a:lnTo>
                        <a:pt x="281" y="168"/>
                      </a:lnTo>
                      <a:lnTo>
                        <a:pt x="281" y="168"/>
                      </a:lnTo>
                      <a:lnTo>
                        <a:pt x="281" y="168"/>
                      </a:lnTo>
                      <a:lnTo>
                        <a:pt x="281" y="168"/>
                      </a:lnTo>
                      <a:lnTo>
                        <a:pt x="281" y="170"/>
                      </a:lnTo>
                      <a:lnTo>
                        <a:pt x="279" y="170"/>
                      </a:lnTo>
                      <a:lnTo>
                        <a:pt x="279" y="170"/>
                      </a:lnTo>
                      <a:lnTo>
                        <a:pt x="279" y="170"/>
                      </a:lnTo>
                      <a:lnTo>
                        <a:pt x="279" y="172"/>
                      </a:lnTo>
                      <a:lnTo>
                        <a:pt x="279" y="172"/>
                      </a:lnTo>
                      <a:lnTo>
                        <a:pt x="277" y="172"/>
                      </a:lnTo>
                      <a:lnTo>
                        <a:pt x="277" y="172"/>
                      </a:lnTo>
                      <a:lnTo>
                        <a:pt x="277" y="172"/>
                      </a:lnTo>
                      <a:lnTo>
                        <a:pt x="277" y="172"/>
                      </a:lnTo>
                      <a:lnTo>
                        <a:pt x="277" y="174"/>
                      </a:lnTo>
                      <a:lnTo>
                        <a:pt x="277" y="174"/>
                      </a:lnTo>
                      <a:lnTo>
                        <a:pt x="276" y="174"/>
                      </a:lnTo>
                      <a:lnTo>
                        <a:pt x="276" y="176"/>
                      </a:lnTo>
                      <a:lnTo>
                        <a:pt x="276" y="176"/>
                      </a:lnTo>
                      <a:lnTo>
                        <a:pt x="276" y="176"/>
                      </a:lnTo>
                      <a:lnTo>
                        <a:pt x="276" y="176"/>
                      </a:lnTo>
                      <a:lnTo>
                        <a:pt x="276" y="178"/>
                      </a:lnTo>
                      <a:lnTo>
                        <a:pt x="274" y="178"/>
                      </a:lnTo>
                      <a:lnTo>
                        <a:pt x="274" y="178"/>
                      </a:lnTo>
                      <a:lnTo>
                        <a:pt x="274" y="178"/>
                      </a:lnTo>
                      <a:lnTo>
                        <a:pt x="274" y="178"/>
                      </a:lnTo>
                      <a:lnTo>
                        <a:pt x="274" y="180"/>
                      </a:lnTo>
                      <a:lnTo>
                        <a:pt x="274" y="180"/>
                      </a:lnTo>
                      <a:lnTo>
                        <a:pt x="274" y="180"/>
                      </a:lnTo>
                      <a:lnTo>
                        <a:pt x="274" y="180"/>
                      </a:lnTo>
                      <a:lnTo>
                        <a:pt x="274" y="182"/>
                      </a:lnTo>
                      <a:lnTo>
                        <a:pt x="274" y="182"/>
                      </a:lnTo>
                      <a:lnTo>
                        <a:pt x="274" y="182"/>
                      </a:lnTo>
                      <a:lnTo>
                        <a:pt x="274" y="184"/>
                      </a:lnTo>
                      <a:lnTo>
                        <a:pt x="274" y="184"/>
                      </a:lnTo>
                      <a:lnTo>
                        <a:pt x="274" y="186"/>
                      </a:lnTo>
                      <a:lnTo>
                        <a:pt x="274" y="186"/>
                      </a:lnTo>
                      <a:lnTo>
                        <a:pt x="274" y="186"/>
                      </a:lnTo>
                      <a:lnTo>
                        <a:pt x="274" y="187"/>
                      </a:lnTo>
                      <a:lnTo>
                        <a:pt x="274" y="187"/>
                      </a:lnTo>
                      <a:lnTo>
                        <a:pt x="274" y="187"/>
                      </a:lnTo>
                      <a:lnTo>
                        <a:pt x="274" y="189"/>
                      </a:lnTo>
                      <a:lnTo>
                        <a:pt x="274" y="189"/>
                      </a:lnTo>
                      <a:lnTo>
                        <a:pt x="274" y="189"/>
                      </a:lnTo>
                      <a:lnTo>
                        <a:pt x="274" y="191"/>
                      </a:lnTo>
                      <a:lnTo>
                        <a:pt x="272" y="191"/>
                      </a:lnTo>
                      <a:lnTo>
                        <a:pt x="272" y="191"/>
                      </a:lnTo>
                      <a:lnTo>
                        <a:pt x="272" y="193"/>
                      </a:lnTo>
                      <a:lnTo>
                        <a:pt x="272" y="193"/>
                      </a:lnTo>
                      <a:lnTo>
                        <a:pt x="272" y="193"/>
                      </a:lnTo>
                      <a:lnTo>
                        <a:pt x="272" y="193"/>
                      </a:lnTo>
                      <a:lnTo>
                        <a:pt x="272" y="195"/>
                      </a:lnTo>
                      <a:lnTo>
                        <a:pt x="272" y="195"/>
                      </a:lnTo>
                      <a:lnTo>
                        <a:pt x="272" y="195"/>
                      </a:lnTo>
                      <a:lnTo>
                        <a:pt x="270" y="195"/>
                      </a:lnTo>
                      <a:lnTo>
                        <a:pt x="270" y="197"/>
                      </a:lnTo>
                      <a:lnTo>
                        <a:pt x="270" y="197"/>
                      </a:lnTo>
                      <a:lnTo>
                        <a:pt x="270" y="197"/>
                      </a:lnTo>
                      <a:lnTo>
                        <a:pt x="270" y="197"/>
                      </a:lnTo>
                      <a:lnTo>
                        <a:pt x="270" y="197"/>
                      </a:lnTo>
                      <a:lnTo>
                        <a:pt x="270" y="199"/>
                      </a:lnTo>
                      <a:lnTo>
                        <a:pt x="270" y="199"/>
                      </a:lnTo>
                      <a:lnTo>
                        <a:pt x="270" y="199"/>
                      </a:lnTo>
                      <a:lnTo>
                        <a:pt x="270" y="199"/>
                      </a:lnTo>
                      <a:lnTo>
                        <a:pt x="270" y="201"/>
                      </a:lnTo>
                      <a:lnTo>
                        <a:pt x="270" y="201"/>
                      </a:lnTo>
                      <a:lnTo>
                        <a:pt x="270" y="203"/>
                      </a:lnTo>
                      <a:lnTo>
                        <a:pt x="270" y="203"/>
                      </a:lnTo>
                      <a:lnTo>
                        <a:pt x="270" y="203"/>
                      </a:lnTo>
                      <a:lnTo>
                        <a:pt x="270" y="205"/>
                      </a:lnTo>
                      <a:lnTo>
                        <a:pt x="270" y="205"/>
                      </a:lnTo>
                      <a:lnTo>
                        <a:pt x="270" y="205"/>
                      </a:lnTo>
                      <a:lnTo>
                        <a:pt x="270" y="205"/>
                      </a:lnTo>
                      <a:lnTo>
                        <a:pt x="268" y="205"/>
                      </a:lnTo>
                      <a:lnTo>
                        <a:pt x="268" y="205"/>
                      </a:lnTo>
                      <a:lnTo>
                        <a:pt x="268" y="205"/>
                      </a:lnTo>
                      <a:lnTo>
                        <a:pt x="268" y="207"/>
                      </a:lnTo>
                      <a:lnTo>
                        <a:pt x="268" y="207"/>
                      </a:lnTo>
                      <a:lnTo>
                        <a:pt x="268" y="207"/>
                      </a:lnTo>
                      <a:lnTo>
                        <a:pt x="268" y="209"/>
                      </a:lnTo>
                      <a:lnTo>
                        <a:pt x="268" y="209"/>
                      </a:lnTo>
                      <a:lnTo>
                        <a:pt x="268" y="209"/>
                      </a:lnTo>
                      <a:lnTo>
                        <a:pt x="268" y="210"/>
                      </a:lnTo>
                      <a:lnTo>
                        <a:pt x="268" y="210"/>
                      </a:lnTo>
                      <a:lnTo>
                        <a:pt x="268" y="210"/>
                      </a:lnTo>
                      <a:lnTo>
                        <a:pt x="268" y="212"/>
                      </a:lnTo>
                      <a:lnTo>
                        <a:pt x="268" y="212"/>
                      </a:lnTo>
                      <a:lnTo>
                        <a:pt x="268" y="212"/>
                      </a:lnTo>
                      <a:lnTo>
                        <a:pt x="268" y="212"/>
                      </a:lnTo>
                      <a:lnTo>
                        <a:pt x="268" y="214"/>
                      </a:lnTo>
                      <a:lnTo>
                        <a:pt x="270" y="214"/>
                      </a:lnTo>
                      <a:lnTo>
                        <a:pt x="270" y="214"/>
                      </a:lnTo>
                      <a:lnTo>
                        <a:pt x="270" y="216"/>
                      </a:lnTo>
                      <a:lnTo>
                        <a:pt x="268" y="216"/>
                      </a:lnTo>
                      <a:lnTo>
                        <a:pt x="268" y="216"/>
                      </a:lnTo>
                      <a:lnTo>
                        <a:pt x="268" y="216"/>
                      </a:lnTo>
                      <a:lnTo>
                        <a:pt x="268" y="218"/>
                      </a:lnTo>
                      <a:lnTo>
                        <a:pt x="268" y="218"/>
                      </a:lnTo>
                      <a:lnTo>
                        <a:pt x="268" y="218"/>
                      </a:lnTo>
                      <a:lnTo>
                        <a:pt x="268" y="220"/>
                      </a:lnTo>
                      <a:lnTo>
                        <a:pt x="268" y="220"/>
                      </a:lnTo>
                      <a:lnTo>
                        <a:pt x="268" y="220"/>
                      </a:lnTo>
                      <a:lnTo>
                        <a:pt x="268" y="220"/>
                      </a:lnTo>
                      <a:lnTo>
                        <a:pt x="268" y="222"/>
                      </a:lnTo>
                      <a:lnTo>
                        <a:pt x="268" y="222"/>
                      </a:lnTo>
                      <a:lnTo>
                        <a:pt x="268" y="222"/>
                      </a:lnTo>
                      <a:lnTo>
                        <a:pt x="268" y="224"/>
                      </a:lnTo>
                      <a:lnTo>
                        <a:pt x="268" y="224"/>
                      </a:lnTo>
                      <a:lnTo>
                        <a:pt x="268" y="226"/>
                      </a:lnTo>
                      <a:lnTo>
                        <a:pt x="268" y="226"/>
                      </a:lnTo>
                      <a:lnTo>
                        <a:pt x="268" y="228"/>
                      </a:lnTo>
                      <a:lnTo>
                        <a:pt x="268" y="228"/>
                      </a:lnTo>
                      <a:lnTo>
                        <a:pt x="268" y="228"/>
                      </a:lnTo>
                      <a:lnTo>
                        <a:pt x="268" y="230"/>
                      </a:lnTo>
                      <a:lnTo>
                        <a:pt x="268" y="230"/>
                      </a:lnTo>
                      <a:lnTo>
                        <a:pt x="268" y="231"/>
                      </a:lnTo>
                      <a:lnTo>
                        <a:pt x="268" y="231"/>
                      </a:lnTo>
                      <a:lnTo>
                        <a:pt x="268" y="231"/>
                      </a:lnTo>
                      <a:lnTo>
                        <a:pt x="268" y="231"/>
                      </a:lnTo>
                      <a:lnTo>
                        <a:pt x="266" y="231"/>
                      </a:lnTo>
                      <a:lnTo>
                        <a:pt x="266" y="231"/>
                      </a:lnTo>
                      <a:lnTo>
                        <a:pt x="266" y="231"/>
                      </a:lnTo>
                      <a:lnTo>
                        <a:pt x="264" y="231"/>
                      </a:lnTo>
                      <a:lnTo>
                        <a:pt x="264" y="231"/>
                      </a:lnTo>
                      <a:lnTo>
                        <a:pt x="264" y="231"/>
                      </a:lnTo>
                      <a:lnTo>
                        <a:pt x="264" y="233"/>
                      </a:lnTo>
                      <a:lnTo>
                        <a:pt x="264" y="233"/>
                      </a:lnTo>
                      <a:lnTo>
                        <a:pt x="264" y="235"/>
                      </a:lnTo>
                      <a:lnTo>
                        <a:pt x="264" y="235"/>
                      </a:lnTo>
                      <a:lnTo>
                        <a:pt x="264" y="237"/>
                      </a:lnTo>
                      <a:lnTo>
                        <a:pt x="264" y="237"/>
                      </a:lnTo>
                      <a:lnTo>
                        <a:pt x="264" y="237"/>
                      </a:lnTo>
                      <a:lnTo>
                        <a:pt x="262" y="237"/>
                      </a:lnTo>
                      <a:lnTo>
                        <a:pt x="262" y="237"/>
                      </a:lnTo>
                      <a:lnTo>
                        <a:pt x="262" y="239"/>
                      </a:lnTo>
                      <a:lnTo>
                        <a:pt x="264" y="239"/>
                      </a:lnTo>
                      <a:lnTo>
                        <a:pt x="264" y="239"/>
                      </a:lnTo>
                      <a:lnTo>
                        <a:pt x="262" y="239"/>
                      </a:lnTo>
                      <a:lnTo>
                        <a:pt x="262" y="241"/>
                      </a:lnTo>
                      <a:lnTo>
                        <a:pt x="262" y="241"/>
                      </a:lnTo>
                      <a:lnTo>
                        <a:pt x="262" y="243"/>
                      </a:lnTo>
                      <a:lnTo>
                        <a:pt x="262" y="243"/>
                      </a:lnTo>
                      <a:lnTo>
                        <a:pt x="262" y="245"/>
                      </a:lnTo>
                      <a:lnTo>
                        <a:pt x="262" y="245"/>
                      </a:lnTo>
                      <a:lnTo>
                        <a:pt x="262" y="245"/>
                      </a:lnTo>
                      <a:lnTo>
                        <a:pt x="262" y="247"/>
                      </a:lnTo>
                      <a:lnTo>
                        <a:pt x="262" y="247"/>
                      </a:lnTo>
                      <a:lnTo>
                        <a:pt x="264" y="247"/>
                      </a:lnTo>
                      <a:lnTo>
                        <a:pt x="264" y="249"/>
                      </a:lnTo>
                      <a:lnTo>
                        <a:pt x="264" y="249"/>
                      </a:lnTo>
                      <a:lnTo>
                        <a:pt x="264" y="249"/>
                      </a:lnTo>
                      <a:lnTo>
                        <a:pt x="264" y="249"/>
                      </a:lnTo>
                      <a:lnTo>
                        <a:pt x="264" y="251"/>
                      </a:lnTo>
                      <a:lnTo>
                        <a:pt x="264" y="251"/>
                      </a:lnTo>
                      <a:lnTo>
                        <a:pt x="264" y="253"/>
                      </a:lnTo>
                      <a:lnTo>
                        <a:pt x="264" y="253"/>
                      </a:lnTo>
                      <a:lnTo>
                        <a:pt x="264" y="253"/>
                      </a:lnTo>
                      <a:lnTo>
                        <a:pt x="264" y="253"/>
                      </a:lnTo>
                      <a:lnTo>
                        <a:pt x="264" y="254"/>
                      </a:lnTo>
                      <a:lnTo>
                        <a:pt x="264" y="254"/>
                      </a:lnTo>
                      <a:lnTo>
                        <a:pt x="264" y="256"/>
                      </a:lnTo>
                      <a:lnTo>
                        <a:pt x="264" y="256"/>
                      </a:lnTo>
                      <a:lnTo>
                        <a:pt x="262" y="256"/>
                      </a:lnTo>
                      <a:lnTo>
                        <a:pt x="262" y="256"/>
                      </a:lnTo>
                      <a:lnTo>
                        <a:pt x="262" y="258"/>
                      </a:lnTo>
                      <a:lnTo>
                        <a:pt x="262" y="258"/>
                      </a:lnTo>
                      <a:lnTo>
                        <a:pt x="262" y="258"/>
                      </a:lnTo>
                      <a:lnTo>
                        <a:pt x="262" y="260"/>
                      </a:lnTo>
                      <a:lnTo>
                        <a:pt x="262" y="260"/>
                      </a:lnTo>
                      <a:lnTo>
                        <a:pt x="262" y="260"/>
                      </a:lnTo>
                      <a:lnTo>
                        <a:pt x="262" y="260"/>
                      </a:lnTo>
                      <a:lnTo>
                        <a:pt x="264" y="260"/>
                      </a:lnTo>
                      <a:lnTo>
                        <a:pt x="264" y="260"/>
                      </a:lnTo>
                      <a:lnTo>
                        <a:pt x="264" y="262"/>
                      </a:lnTo>
                      <a:lnTo>
                        <a:pt x="264" y="262"/>
                      </a:lnTo>
                      <a:lnTo>
                        <a:pt x="264" y="262"/>
                      </a:lnTo>
                      <a:lnTo>
                        <a:pt x="266" y="262"/>
                      </a:lnTo>
                      <a:lnTo>
                        <a:pt x="266" y="264"/>
                      </a:lnTo>
                      <a:lnTo>
                        <a:pt x="266" y="264"/>
                      </a:lnTo>
                      <a:lnTo>
                        <a:pt x="268" y="264"/>
                      </a:lnTo>
                      <a:lnTo>
                        <a:pt x="268" y="264"/>
                      </a:lnTo>
                      <a:lnTo>
                        <a:pt x="268" y="264"/>
                      </a:lnTo>
                      <a:lnTo>
                        <a:pt x="268" y="266"/>
                      </a:lnTo>
                      <a:lnTo>
                        <a:pt x="268" y="266"/>
                      </a:lnTo>
                      <a:lnTo>
                        <a:pt x="270" y="266"/>
                      </a:lnTo>
                      <a:lnTo>
                        <a:pt x="270" y="266"/>
                      </a:lnTo>
                      <a:lnTo>
                        <a:pt x="270" y="266"/>
                      </a:lnTo>
                      <a:lnTo>
                        <a:pt x="270" y="266"/>
                      </a:lnTo>
                      <a:lnTo>
                        <a:pt x="272" y="266"/>
                      </a:lnTo>
                      <a:lnTo>
                        <a:pt x="272" y="266"/>
                      </a:lnTo>
                      <a:lnTo>
                        <a:pt x="274" y="266"/>
                      </a:lnTo>
                      <a:lnTo>
                        <a:pt x="274" y="268"/>
                      </a:lnTo>
                      <a:lnTo>
                        <a:pt x="274" y="268"/>
                      </a:lnTo>
                      <a:lnTo>
                        <a:pt x="274" y="268"/>
                      </a:lnTo>
                      <a:lnTo>
                        <a:pt x="274" y="268"/>
                      </a:lnTo>
                      <a:lnTo>
                        <a:pt x="276" y="268"/>
                      </a:lnTo>
                      <a:lnTo>
                        <a:pt x="276" y="268"/>
                      </a:lnTo>
                      <a:lnTo>
                        <a:pt x="276" y="268"/>
                      </a:lnTo>
                      <a:lnTo>
                        <a:pt x="276" y="268"/>
                      </a:lnTo>
                      <a:lnTo>
                        <a:pt x="277" y="268"/>
                      </a:lnTo>
                      <a:lnTo>
                        <a:pt x="277" y="270"/>
                      </a:lnTo>
                      <a:lnTo>
                        <a:pt x="277" y="270"/>
                      </a:lnTo>
                      <a:lnTo>
                        <a:pt x="277" y="270"/>
                      </a:lnTo>
                      <a:lnTo>
                        <a:pt x="279" y="270"/>
                      </a:lnTo>
                      <a:lnTo>
                        <a:pt x="279" y="270"/>
                      </a:lnTo>
                      <a:lnTo>
                        <a:pt x="279" y="270"/>
                      </a:lnTo>
                      <a:lnTo>
                        <a:pt x="279" y="272"/>
                      </a:lnTo>
                      <a:lnTo>
                        <a:pt x="281" y="272"/>
                      </a:lnTo>
                      <a:lnTo>
                        <a:pt x="281" y="272"/>
                      </a:lnTo>
                      <a:lnTo>
                        <a:pt x="281" y="272"/>
                      </a:lnTo>
                      <a:lnTo>
                        <a:pt x="281" y="274"/>
                      </a:lnTo>
                      <a:lnTo>
                        <a:pt x="281" y="274"/>
                      </a:lnTo>
                      <a:lnTo>
                        <a:pt x="283" y="274"/>
                      </a:lnTo>
                      <a:lnTo>
                        <a:pt x="283" y="274"/>
                      </a:lnTo>
                      <a:lnTo>
                        <a:pt x="283" y="274"/>
                      </a:lnTo>
                      <a:lnTo>
                        <a:pt x="283" y="276"/>
                      </a:lnTo>
                      <a:lnTo>
                        <a:pt x="283" y="276"/>
                      </a:lnTo>
                      <a:lnTo>
                        <a:pt x="285" y="276"/>
                      </a:lnTo>
                      <a:lnTo>
                        <a:pt x="285" y="276"/>
                      </a:lnTo>
                      <a:lnTo>
                        <a:pt x="285" y="276"/>
                      </a:lnTo>
                      <a:lnTo>
                        <a:pt x="285" y="277"/>
                      </a:lnTo>
                      <a:lnTo>
                        <a:pt x="285" y="277"/>
                      </a:lnTo>
                      <a:lnTo>
                        <a:pt x="285" y="277"/>
                      </a:lnTo>
                      <a:lnTo>
                        <a:pt x="285" y="279"/>
                      </a:lnTo>
                      <a:lnTo>
                        <a:pt x="287" y="279"/>
                      </a:lnTo>
                      <a:lnTo>
                        <a:pt x="287" y="279"/>
                      </a:lnTo>
                      <a:lnTo>
                        <a:pt x="287" y="281"/>
                      </a:lnTo>
                      <a:lnTo>
                        <a:pt x="285" y="281"/>
                      </a:lnTo>
                      <a:lnTo>
                        <a:pt x="285" y="281"/>
                      </a:lnTo>
                      <a:lnTo>
                        <a:pt x="285" y="281"/>
                      </a:lnTo>
                      <a:lnTo>
                        <a:pt x="285" y="283"/>
                      </a:lnTo>
                      <a:lnTo>
                        <a:pt x="285" y="283"/>
                      </a:lnTo>
                      <a:lnTo>
                        <a:pt x="285" y="283"/>
                      </a:lnTo>
                      <a:lnTo>
                        <a:pt x="283" y="283"/>
                      </a:lnTo>
                      <a:lnTo>
                        <a:pt x="283" y="285"/>
                      </a:lnTo>
                      <a:lnTo>
                        <a:pt x="283" y="285"/>
                      </a:lnTo>
                      <a:lnTo>
                        <a:pt x="283" y="285"/>
                      </a:lnTo>
                      <a:lnTo>
                        <a:pt x="283" y="285"/>
                      </a:lnTo>
                      <a:lnTo>
                        <a:pt x="281" y="285"/>
                      </a:lnTo>
                      <a:lnTo>
                        <a:pt x="281" y="287"/>
                      </a:lnTo>
                      <a:lnTo>
                        <a:pt x="281" y="287"/>
                      </a:lnTo>
                      <a:lnTo>
                        <a:pt x="281" y="287"/>
                      </a:lnTo>
                      <a:lnTo>
                        <a:pt x="281" y="289"/>
                      </a:lnTo>
                      <a:lnTo>
                        <a:pt x="281" y="289"/>
                      </a:lnTo>
                      <a:lnTo>
                        <a:pt x="281" y="291"/>
                      </a:lnTo>
                      <a:lnTo>
                        <a:pt x="281" y="291"/>
                      </a:lnTo>
                      <a:lnTo>
                        <a:pt x="281" y="291"/>
                      </a:lnTo>
                      <a:lnTo>
                        <a:pt x="281" y="293"/>
                      </a:lnTo>
                      <a:lnTo>
                        <a:pt x="283" y="293"/>
                      </a:lnTo>
                      <a:lnTo>
                        <a:pt x="283" y="293"/>
                      </a:lnTo>
                      <a:lnTo>
                        <a:pt x="283" y="293"/>
                      </a:lnTo>
                      <a:lnTo>
                        <a:pt x="283" y="293"/>
                      </a:lnTo>
                      <a:lnTo>
                        <a:pt x="285" y="293"/>
                      </a:lnTo>
                      <a:lnTo>
                        <a:pt x="285" y="295"/>
                      </a:lnTo>
                      <a:lnTo>
                        <a:pt x="285" y="295"/>
                      </a:lnTo>
                      <a:lnTo>
                        <a:pt x="285" y="295"/>
                      </a:lnTo>
                      <a:lnTo>
                        <a:pt x="285" y="295"/>
                      </a:lnTo>
                      <a:lnTo>
                        <a:pt x="285" y="297"/>
                      </a:lnTo>
                      <a:lnTo>
                        <a:pt x="287" y="297"/>
                      </a:lnTo>
                      <a:lnTo>
                        <a:pt x="287" y="297"/>
                      </a:lnTo>
                      <a:lnTo>
                        <a:pt x="287" y="297"/>
                      </a:lnTo>
                      <a:lnTo>
                        <a:pt x="287" y="297"/>
                      </a:lnTo>
                      <a:lnTo>
                        <a:pt x="287" y="299"/>
                      </a:lnTo>
                      <a:lnTo>
                        <a:pt x="289" y="299"/>
                      </a:lnTo>
                      <a:lnTo>
                        <a:pt x="289" y="299"/>
                      </a:lnTo>
                      <a:lnTo>
                        <a:pt x="291" y="299"/>
                      </a:lnTo>
                      <a:lnTo>
                        <a:pt x="291" y="299"/>
                      </a:lnTo>
                      <a:lnTo>
                        <a:pt x="291" y="299"/>
                      </a:lnTo>
                      <a:lnTo>
                        <a:pt x="291" y="297"/>
                      </a:lnTo>
                      <a:lnTo>
                        <a:pt x="293" y="297"/>
                      </a:lnTo>
                      <a:lnTo>
                        <a:pt x="293" y="297"/>
                      </a:lnTo>
                      <a:lnTo>
                        <a:pt x="293" y="299"/>
                      </a:lnTo>
                      <a:lnTo>
                        <a:pt x="293" y="299"/>
                      </a:lnTo>
                      <a:lnTo>
                        <a:pt x="295" y="299"/>
                      </a:lnTo>
                      <a:lnTo>
                        <a:pt x="295" y="300"/>
                      </a:lnTo>
                      <a:lnTo>
                        <a:pt x="295" y="300"/>
                      </a:lnTo>
                      <a:lnTo>
                        <a:pt x="295" y="300"/>
                      </a:lnTo>
                      <a:lnTo>
                        <a:pt x="295" y="302"/>
                      </a:lnTo>
                      <a:lnTo>
                        <a:pt x="295" y="302"/>
                      </a:lnTo>
                      <a:lnTo>
                        <a:pt x="295" y="304"/>
                      </a:lnTo>
                      <a:lnTo>
                        <a:pt x="295" y="304"/>
                      </a:lnTo>
                      <a:lnTo>
                        <a:pt x="295" y="306"/>
                      </a:lnTo>
                      <a:lnTo>
                        <a:pt x="295" y="306"/>
                      </a:lnTo>
                      <a:lnTo>
                        <a:pt x="295" y="308"/>
                      </a:lnTo>
                      <a:lnTo>
                        <a:pt x="295" y="308"/>
                      </a:lnTo>
                      <a:lnTo>
                        <a:pt x="295" y="308"/>
                      </a:lnTo>
                      <a:lnTo>
                        <a:pt x="295" y="310"/>
                      </a:lnTo>
                      <a:lnTo>
                        <a:pt x="295" y="310"/>
                      </a:lnTo>
                      <a:lnTo>
                        <a:pt x="293" y="310"/>
                      </a:lnTo>
                      <a:lnTo>
                        <a:pt x="293" y="312"/>
                      </a:lnTo>
                      <a:lnTo>
                        <a:pt x="293" y="312"/>
                      </a:lnTo>
                      <a:lnTo>
                        <a:pt x="293" y="312"/>
                      </a:lnTo>
                      <a:lnTo>
                        <a:pt x="293" y="314"/>
                      </a:lnTo>
                      <a:lnTo>
                        <a:pt x="291" y="314"/>
                      </a:lnTo>
                      <a:lnTo>
                        <a:pt x="291" y="314"/>
                      </a:lnTo>
                      <a:lnTo>
                        <a:pt x="291" y="314"/>
                      </a:lnTo>
                      <a:lnTo>
                        <a:pt x="291" y="316"/>
                      </a:lnTo>
                      <a:lnTo>
                        <a:pt x="291" y="316"/>
                      </a:lnTo>
                      <a:lnTo>
                        <a:pt x="291" y="316"/>
                      </a:lnTo>
                      <a:lnTo>
                        <a:pt x="291" y="316"/>
                      </a:lnTo>
                      <a:lnTo>
                        <a:pt x="289" y="316"/>
                      </a:lnTo>
                      <a:lnTo>
                        <a:pt x="289" y="318"/>
                      </a:lnTo>
                      <a:lnTo>
                        <a:pt x="289" y="318"/>
                      </a:lnTo>
                      <a:lnTo>
                        <a:pt x="289" y="318"/>
                      </a:lnTo>
                      <a:lnTo>
                        <a:pt x="287" y="318"/>
                      </a:lnTo>
                      <a:lnTo>
                        <a:pt x="287" y="320"/>
                      </a:lnTo>
                      <a:lnTo>
                        <a:pt x="287" y="320"/>
                      </a:lnTo>
                      <a:lnTo>
                        <a:pt x="287" y="320"/>
                      </a:lnTo>
                      <a:lnTo>
                        <a:pt x="287" y="322"/>
                      </a:lnTo>
                      <a:lnTo>
                        <a:pt x="287" y="322"/>
                      </a:lnTo>
                      <a:lnTo>
                        <a:pt x="287" y="322"/>
                      </a:lnTo>
                      <a:lnTo>
                        <a:pt x="287" y="323"/>
                      </a:lnTo>
                      <a:lnTo>
                        <a:pt x="285" y="323"/>
                      </a:lnTo>
                      <a:lnTo>
                        <a:pt x="285" y="323"/>
                      </a:lnTo>
                      <a:lnTo>
                        <a:pt x="285" y="323"/>
                      </a:lnTo>
                      <a:lnTo>
                        <a:pt x="285" y="323"/>
                      </a:lnTo>
                      <a:lnTo>
                        <a:pt x="285" y="323"/>
                      </a:lnTo>
                      <a:lnTo>
                        <a:pt x="283" y="323"/>
                      </a:lnTo>
                      <a:lnTo>
                        <a:pt x="283" y="325"/>
                      </a:lnTo>
                      <a:lnTo>
                        <a:pt x="283" y="325"/>
                      </a:lnTo>
                      <a:lnTo>
                        <a:pt x="283" y="325"/>
                      </a:lnTo>
                      <a:lnTo>
                        <a:pt x="281" y="325"/>
                      </a:lnTo>
                      <a:lnTo>
                        <a:pt x="281" y="327"/>
                      </a:lnTo>
                      <a:lnTo>
                        <a:pt x="281" y="327"/>
                      </a:lnTo>
                      <a:lnTo>
                        <a:pt x="281" y="327"/>
                      </a:lnTo>
                      <a:lnTo>
                        <a:pt x="281" y="327"/>
                      </a:lnTo>
                      <a:lnTo>
                        <a:pt x="281" y="329"/>
                      </a:lnTo>
                      <a:lnTo>
                        <a:pt x="279" y="329"/>
                      </a:lnTo>
                      <a:lnTo>
                        <a:pt x="279" y="329"/>
                      </a:lnTo>
                      <a:lnTo>
                        <a:pt x="279" y="329"/>
                      </a:lnTo>
                      <a:lnTo>
                        <a:pt x="279" y="331"/>
                      </a:lnTo>
                      <a:lnTo>
                        <a:pt x="279" y="331"/>
                      </a:lnTo>
                      <a:lnTo>
                        <a:pt x="279" y="331"/>
                      </a:lnTo>
                      <a:lnTo>
                        <a:pt x="279" y="333"/>
                      </a:lnTo>
                      <a:lnTo>
                        <a:pt x="279" y="333"/>
                      </a:lnTo>
                      <a:lnTo>
                        <a:pt x="279" y="333"/>
                      </a:lnTo>
                      <a:lnTo>
                        <a:pt x="279" y="333"/>
                      </a:lnTo>
                      <a:lnTo>
                        <a:pt x="279" y="335"/>
                      </a:lnTo>
                      <a:lnTo>
                        <a:pt x="279" y="335"/>
                      </a:lnTo>
                      <a:lnTo>
                        <a:pt x="277" y="335"/>
                      </a:lnTo>
                      <a:lnTo>
                        <a:pt x="277" y="335"/>
                      </a:lnTo>
                      <a:lnTo>
                        <a:pt x="277" y="337"/>
                      </a:lnTo>
                      <a:lnTo>
                        <a:pt x="277" y="337"/>
                      </a:lnTo>
                      <a:lnTo>
                        <a:pt x="276" y="337"/>
                      </a:lnTo>
                      <a:lnTo>
                        <a:pt x="276" y="337"/>
                      </a:lnTo>
                      <a:lnTo>
                        <a:pt x="276" y="337"/>
                      </a:lnTo>
                      <a:lnTo>
                        <a:pt x="276" y="337"/>
                      </a:lnTo>
                      <a:lnTo>
                        <a:pt x="276" y="339"/>
                      </a:lnTo>
                      <a:lnTo>
                        <a:pt x="274" y="339"/>
                      </a:lnTo>
                      <a:lnTo>
                        <a:pt x="274" y="339"/>
                      </a:lnTo>
                      <a:lnTo>
                        <a:pt x="274" y="339"/>
                      </a:lnTo>
                      <a:lnTo>
                        <a:pt x="274" y="339"/>
                      </a:lnTo>
                      <a:lnTo>
                        <a:pt x="272" y="339"/>
                      </a:lnTo>
                      <a:lnTo>
                        <a:pt x="272" y="341"/>
                      </a:lnTo>
                      <a:lnTo>
                        <a:pt x="272" y="341"/>
                      </a:lnTo>
                      <a:lnTo>
                        <a:pt x="270" y="341"/>
                      </a:lnTo>
                      <a:lnTo>
                        <a:pt x="270" y="341"/>
                      </a:lnTo>
                      <a:lnTo>
                        <a:pt x="270" y="341"/>
                      </a:lnTo>
                      <a:lnTo>
                        <a:pt x="270" y="341"/>
                      </a:lnTo>
                      <a:lnTo>
                        <a:pt x="268" y="341"/>
                      </a:lnTo>
                      <a:lnTo>
                        <a:pt x="268" y="341"/>
                      </a:lnTo>
                      <a:lnTo>
                        <a:pt x="268" y="341"/>
                      </a:lnTo>
                      <a:lnTo>
                        <a:pt x="268" y="341"/>
                      </a:lnTo>
                      <a:lnTo>
                        <a:pt x="268" y="343"/>
                      </a:lnTo>
                      <a:lnTo>
                        <a:pt x="266" y="343"/>
                      </a:lnTo>
                      <a:lnTo>
                        <a:pt x="266" y="343"/>
                      </a:lnTo>
                      <a:lnTo>
                        <a:pt x="264" y="343"/>
                      </a:lnTo>
                      <a:lnTo>
                        <a:pt x="264" y="343"/>
                      </a:lnTo>
                      <a:lnTo>
                        <a:pt x="264" y="343"/>
                      </a:lnTo>
                      <a:lnTo>
                        <a:pt x="264" y="343"/>
                      </a:lnTo>
                      <a:lnTo>
                        <a:pt x="262" y="343"/>
                      </a:lnTo>
                      <a:lnTo>
                        <a:pt x="262" y="343"/>
                      </a:lnTo>
                      <a:lnTo>
                        <a:pt x="262" y="345"/>
                      </a:lnTo>
                      <a:lnTo>
                        <a:pt x="260" y="345"/>
                      </a:lnTo>
                      <a:lnTo>
                        <a:pt x="260" y="345"/>
                      </a:lnTo>
                      <a:lnTo>
                        <a:pt x="260" y="345"/>
                      </a:lnTo>
                      <a:lnTo>
                        <a:pt x="258" y="345"/>
                      </a:lnTo>
                      <a:lnTo>
                        <a:pt x="258" y="345"/>
                      </a:lnTo>
                      <a:lnTo>
                        <a:pt x="258" y="345"/>
                      </a:lnTo>
                      <a:lnTo>
                        <a:pt x="258" y="345"/>
                      </a:lnTo>
                      <a:lnTo>
                        <a:pt x="256" y="345"/>
                      </a:lnTo>
                      <a:lnTo>
                        <a:pt x="256" y="345"/>
                      </a:lnTo>
                      <a:lnTo>
                        <a:pt x="256" y="346"/>
                      </a:lnTo>
                      <a:lnTo>
                        <a:pt x="254" y="346"/>
                      </a:lnTo>
                      <a:lnTo>
                        <a:pt x="254" y="346"/>
                      </a:lnTo>
                      <a:lnTo>
                        <a:pt x="254" y="346"/>
                      </a:lnTo>
                      <a:lnTo>
                        <a:pt x="254" y="346"/>
                      </a:lnTo>
                      <a:lnTo>
                        <a:pt x="253" y="346"/>
                      </a:lnTo>
                      <a:lnTo>
                        <a:pt x="253" y="346"/>
                      </a:lnTo>
                      <a:lnTo>
                        <a:pt x="253" y="346"/>
                      </a:lnTo>
                      <a:lnTo>
                        <a:pt x="251" y="346"/>
                      </a:lnTo>
                      <a:lnTo>
                        <a:pt x="251" y="346"/>
                      </a:lnTo>
                      <a:lnTo>
                        <a:pt x="251" y="348"/>
                      </a:lnTo>
                      <a:lnTo>
                        <a:pt x="249" y="348"/>
                      </a:lnTo>
                      <a:lnTo>
                        <a:pt x="249" y="348"/>
                      </a:lnTo>
                      <a:lnTo>
                        <a:pt x="249" y="348"/>
                      </a:lnTo>
                      <a:lnTo>
                        <a:pt x="247" y="348"/>
                      </a:lnTo>
                      <a:lnTo>
                        <a:pt x="247" y="348"/>
                      </a:lnTo>
                      <a:lnTo>
                        <a:pt x="247" y="348"/>
                      </a:lnTo>
                      <a:lnTo>
                        <a:pt x="247" y="348"/>
                      </a:lnTo>
                      <a:lnTo>
                        <a:pt x="245" y="348"/>
                      </a:lnTo>
                      <a:lnTo>
                        <a:pt x="245" y="348"/>
                      </a:lnTo>
                      <a:lnTo>
                        <a:pt x="243" y="348"/>
                      </a:lnTo>
                      <a:lnTo>
                        <a:pt x="243" y="348"/>
                      </a:lnTo>
                      <a:lnTo>
                        <a:pt x="243" y="348"/>
                      </a:lnTo>
                      <a:lnTo>
                        <a:pt x="243" y="348"/>
                      </a:lnTo>
                      <a:lnTo>
                        <a:pt x="241" y="348"/>
                      </a:lnTo>
                      <a:lnTo>
                        <a:pt x="241" y="348"/>
                      </a:lnTo>
                      <a:lnTo>
                        <a:pt x="241" y="348"/>
                      </a:lnTo>
                      <a:lnTo>
                        <a:pt x="241" y="350"/>
                      </a:lnTo>
                      <a:lnTo>
                        <a:pt x="239" y="350"/>
                      </a:lnTo>
                      <a:lnTo>
                        <a:pt x="239" y="350"/>
                      </a:lnTo>
                      <a:lnTo>
                        <a:pt x="237" y="350"/>
                      </a:lnTo>
                      <a:lnTo>
                        <a:pt x="237" y="350"/>
                      </a:lnTo>
                      <a:lnTo>
                        <a:pt x="237" y="350"/>
                      </a:lnTo>
                      <a:lnTo>
                        <a:pt x="235" y="350"/>
                      </a:lnTo>
                      <a:lnTo>
                        <a:pt x="235" y="350"/>
                      </a:lnTo>
                      <a:lnTo>
                        <a:pt x="233" y="350"/>
                      </a:lnTo>
                      <a:lnTo>
                        <a:pt x="233" y="350"/>
                      </a:lnTo>
                      <a:lnTo>
                        <a:pt x="233" y="350"/>
                      </a:lnTo>
                      <a:lnTo>
                        <a:pt x="233" y="350"/>
                      </a:lnTo>
                      <a:lnTo>
                        <a:pt x="231" y="350"/>
                      </a:lnTo>
                      <a:lnTo>
                        <a:pt x="231" y="350"/>
                      </a:lnTo>
                      <a:lnTo>
                        <a:pt x="231" y="350"/>
                      </a:lnTo>
                      <a:lnTo>
                        <a:pt x="230" y="350"/>
                      </a:lnTo>
                      <a:lnTo>
                        <a:pt x="230" y="350"/>
                      </a:lnTo>
                      <a:lnTo>
                        <a:pt x="230" y="352"/>
                      </a:lnTo>
                      <a:lnTo>
                        <a:pt x="228" y="352"/>
                      </a:lnTo>
                      <a:lnTo>
                        <a:pt x="228" y="352"/>
                      </a:lnTo>
                      <a:lnTo>
                        <a:pt x="228" y="352"/>
                      </a:lnTo>
                      <a:lnTo>
                        <a:pt x="226" y="352"/>
                      </a:lnTo>
                      <a:lnTo>
                        <a:pt x="226" y="352"/>
                      </a:lnTo>
                      <a:lnTo>
                        <a:pt x="226" y="352"/>
                      </a:lnTo>
                      <a:lnTo>
                        <a:pt x="224" y="352"/>
                      </a:lnTo>
                      <a:lnTo>
                        <a:pt x="224" y="352"/>
                      </a:lnTo>
                      <a:lnTo>
                        <a:pt x="224" y="352"/>
                      </a:lnTo>
                      <a:lnTo>
                        <a:pt x="222" y="352"/>
                      </a:lnTo>
                      <a:lnTo>
                        <a:pt x="222" y="352"/>
                      </a:lnTo>
                      <a:lnTo>
                        <a:pt x="222" y="352"/>
                      </a:lnTo>
                      <a:lnTo>
                        <a:pt x="220" y="352"/>
                      </a:lnTo>
                      <a:lnTo>
                        <a:pt x="220" y="352"/>
                      </a:lnTo>
                      <a:lnTo>
                        <a:pt x="220" y="352"/>
                      </a:lnTo>
                      <a:lnTo>
                        <a:pt x="218" y="352"/>
                      </a:lnTo>
                      <a:lnTo>
                        <a:pt x="218" y="352"/>
                      </a:lnTo>
                      <a:lnTo>
                        <a:pt x="216" y="352"/>
                      </a:lnTo>
                      <a:lnTo>
                        <a:pt x="216" y="352"/>
                      </a:lnTo>
                      <a:lnTo>
                        <a:pt x="216" y="354"/>
                      </a:lnTo>
                      <a:lnTo>
                        <a:pt x="216" y="354"/>
                      </a:lnTo>
                      <a:lnTo>
                        <a:pt x="214" y="354"/>
                      </a:lnTo>
                      <a:lnTo>
                        <a:pt x="214" y="352"/>
                      </a:lnTo>
                      <a:lnTo>
                        <a:pt x="214" y="352"/>
                      </a:lnTo>
                      <a:lnTo>
                        <a:pt x="214" y="352"/>
                      </a:lnTo>
                      <a:lnTo>
                        <a:pt x="212" y="352"/>
                      </a:lnTo>
                      <a:lnTo>
                        <a:pt x="212" y="352"/>
                      </a:lnTo>
                      <a:lnTo>
                        <a:pt x="210" y="352"/>
                      </a:lnTo>
                      <a:lnTo>
                        <a:pt x="210" y="352"/>
                      </a:lnTo>
                      <a:lnTo>
                        <a:pt x="210" y="354"/>
                      </a:lnTo>
                      <a:lnTo>
                        <a:pt x="210" y="354"/>
                      </a:lnTo>
                      <a:lnTo>
                        <a:pt x="209" y="354"/>
                      </a:lnTo>
                      <a:lnTo>
                        <a:pt x="209" y="354"/>
                      </a:lnTo>
                      <a:lnTo>
                        <a:pt x="209" y="354"/>
                      </a:lnTo>
                      <a:lnTo>
                        <a:pt x="207" y="354"/>
                      </a:lnTo>
                      <a:lnTo>
                        <a:pt x="207" y="352"/>
                      </a:lnTo>
                      <a:lnTo>
                        <a:pt x="207" y="352"/>
                      </a:lnTo>
                      <a:lnTo>
                        <a:pt x="205" y="352"/>
                      </a:lnTo>
                      <a:lnTo>
                        <a:pt x="205" y="352"/>
                      </a:lnTo>
                      <a:lnTo>
                        <a:pt x="205" y="352"/>
                      </a:lnTo>
                      <a:lnTo>
                        <a:pt x="203" y="352"/>
                      </a:lnTo>
                      <a:lnTo>
                        <a:pt x="203" y="352"/>
                      </a:lnTo>
                      <a:lnTo>
                        <a:pt x="201" y="352"/>
                      </a:lnTo>
                      <a:lnTo>
                        <a:pt x="201" y="354"/>
                      </a:lnTo>
                      <a:lnTo>
                        <a:pt x="201" y="354"/>
                      </a:lnTo>
                      <a:lnTo>
                        <a:pt x="203" y="354"/>
                      </a:lnTo>
                      <a:lnTo>
                        <a:pt x="203" y="354"/>
                      </a:lnTo>
                      <a:lnTo>
                        <a:pt x="203" y="356"/>
                      </a:lnTo>
                      <a:lnTo>
                        <a:pt x="205" y="356"/>
                      </a:lnTo>
                      <a:lnTo>
                        <a:pt x="205" y="356"/>
                      </a:lnTo>
                      <a:lnTo>
                        <a:pt x="205" y="356"/>
                      </a:lnTo>
                      <a:lnTo>
                        <a:pt x="205" y="358"/>
                      </a:lnTo>
                      <a:lnTo>
                        <a:pt x="203" y="358"/>
                      </a:lnTo>
                      <a:lnTo>
                        <a:pt x="203" y="358"/>
                      </a:lnTo>
                      <a:lnTo>
                        <a:pt x="201" y="358"/>
                      </a:lnTo>
                      <a:lnTo>
                        <a:pt x="201" y="356"/>
                      </a:lnTo>
                      <a:lnTo>
                        <a:pt x="201" y="356"/>
                      </a:lnTo>
                      <a:lnTo>
                        <a:pt x="201" y="358"/>
                      </a:lnTo>
                      <a:lnTo>
                        <a:pt x="201" y="358"/>
                      </a:lnTo>
                      <a:lnTo>
                        <a:pt x="201" y="358"/>
                      </a:lnTo>
                      <a:lnTo>
                        <a:pt x="201" y="360"/>
                      </a:lnTo>
                      <a:lnTo>
                        <a:pt x="201" y="360"/>
                      </a:lnTo>
                      <a:lnTo>
                        <a:pt x="201" y="360"/>
                      </a:lnTo>
                      <a:lnTo>
                        <a:pt x="201" y="362"/>
                      </a:lnTo>
                      <a:lnTo>
                        <a:pt x="201" y="362"/>
                      </a:lnTo>
                      <a:lnTo>
                        <a:pt x="201" y="362"/>
                      </a:lnTo>
                      <a:lnTo>
                        <a:pt x="201" y="364"/>
                      </a:lnTo>
                      <a:lnTo>
                        <a:pt x="201" y="364"/>
                      </a:lnTo>
                      <a:lnTo>
                        <a:pt x="201" y="364"/>
                      </a:lnTo>
                      <a:lnTo>
                        <a:pt x="199" y="364"/>
                      </a:lnTo>
                      <a:lnTo>
                        <a:pt x="199" y="366"/>
                      </a:lnTo>
                      <a:lnTo>
                        <a:pt x="199" y="366"/>
                      </a:lnTo>
                      <a:lnTo>
                        <a:pt x="199" y="368"/>
                      </a:lnTo>
                      <a:lnTo>
                        <a:pt x="199" y="368"/>
                      </a:lnTo>
                      <a:lnTo>
                        <a:pt x="199" y="369"/>
                      </a:lnTo>
                      <a:lnTo>
                        <a:pt x="199" y="369"/>
                      </a:lnTo>
                      <a:lnTo>
                        <a:pt x="199" y="371"/>
                      </a:lnTo>
                      <a:lnTo>
                        <a:pt x="199" y="371"/>
                      </a:lnTo>
                      <a:lnTo>
                        <a:pt x="199" y="371"/>
                      </a:lnTo>
                      <a:lnTo>
                        <a:pt x="199" y="371"/>
                      </a:lnTo>
                      <a:lnTo>
                        <a:pt x="197" y="371"/>
                      </a:lnTo>
                      <a:lnTo>
                        <a:pt x="197" y="371"/>
                      </a:lnTo>
                      <a:lnTo>
                        <a:pt x="195" y="371"/>
                      </a:lnTo>
                      <a:lnTo>
                        <a:pt x="195" y="371"/>
                      </a:lnTo>
                      <a:lnTo>
                        <a:pt x="195" y="373"/>
                      </a:lnTo>
                      <a:lnTo>
                        <a:pt x="197" y="373"/>
                      </a:lnTo>
                      <a:lnTo>
                        <a:pt x="197" y="373"/>
                      </a:lnTo>
                      <a:lnTo>
                        <a:pt x="195" y="373"/>
                      </a:lnTo>
                      <a:lnTo>
                        <a:pt x="195" y="373"/>
                      </a:lnTo>
                      <a:lnTo>
                        <a:pt x="195" y="375"/>
                      </a:lnTo>
                      <a:lnTo>
                        <a:pt x="195" y="375"/>
                      </a:lnTo>
                      <a:lnTo>
                        <a:pt x="195" y="375"/>
                      </a:lnTo>
                      <a:lnTo>
                        <a:pt x="195" y="377"/>
                      </a:lnTo>
                      <a:lnTo>
                        <a:pt x="195" y="377"/>
                      </a:lnTo>
                      <a:lnTo>
                        <a:pt x="195" y="377"/>
                      </a:lnTo>
                      <a:lnTo>
                        <a:pt x="195" y="379"/>
                      </a:lnTo>
                      <a:lnTo>
                        <a:pt x="195" y="379"/>
                      </a:lnTo>
                      <a:lnTo>
                        <a:pt x="195" y="379"/>
                      </a:lnTo>
                      <a:lnTo>
                        <a:pt x="195" y="381"/>
                      </a:lnTo>
                      <a:lnTo>
                        <a:pt x="195" y="381"/>
                      </a:lnTo>
                      <a:lnTo>
                        <a:pt x="195" y="381"/>
                      </a:lnTo>
                      <a:lnTo>
                        <a:pt x="195" y="381"/>
                      </a:lnTo>
                      <a:lnTo>
                        <a:pt x="195" y="381"/>
                      </a:lnTo>
                      <a:lnTo>
                        <a:pt x="195" y="379"/>
                      </a:lnTo>
                      <a:lnTo>
                        <a:pt x="193" y="379"/>
                      </a:lnTo>
                      <a:lnTo>
                        <a:pt x="193" y="379"/>
                      </a:lnTo>
                      <a:lnTo>
                        <a:pt x="193" y="381"/>
                      </a:lnTo>
                      <a:lnTo>
                        <a:pt x="193" y="381"/>
                      </a:lnTo>
                      <a:lnTo>
                        <a:pt x="193" y="381"/>
                      </a:lnTo>
                      <a:lnTo>
                        <a:pt x="193" y="381"/>
                      </a:lnTo>
                      <a:lnTo>
                        <a:pt x="195" y="381"/>
                      </a:lnTo>
                      <a:lnTo>
                        <a:pt x="195" y="383"/>
                      </a:lnTo>
                      <a:lnTo>
                        <a:pt x="195" y="383"/>
                      </a:lnTo>
                      <a:lnTo>
                        <a:pt x="195" y="383"/>
                      </a:lnTo>
                      <a:lnTo>
                        <a:pt x="195" y="383"/>
                      </a:lnTo>
                      <a:lnTo>
                        <a:pt x="197" y="383"/>
                      </a:lnTo>
                      <a:lnTo>
                        <a:pt x="197" y="383"/>
                      </a:lnTo>
                      <a:lnTo>
                        <a:pt x="197" y="383"/>
                      </a:lnTo>
                      <a:lnTo>
                        <a:pt x="197" y="381"/>
                      </a:lnTo>
                      <a:lnTo>
                        <a:pt x="197" y="381"/>
                      </a:lnTo>
                      <a:lnTo>
                        <a:pt x="197" y="381"/>
                      </a:lnTo>
                      <a:lnTo>
                        <a:pt x="199" y="381"/>
                      </a:lnTo>
                      <a:lnTo>
                        <a:pt x="199" y="381"/>
                      </a:lnTo>
                      <a:lnTo>
                        <a:pt x="199" y="381"/>
                      </a:lnTo>
                      <a:lnTo>
                        <a:pt x="199" y="381"/>
                      </a:lnTo>
                      <a:lnTo>
                        <a:pt x="199" y="383"/>
                      </a:lnTo>
                      <a:lnTo>
                        <a:pt x="199" y="383"/>
                      </a:lnTo>
                      <a:lnTo>
                        <a:pt x="199" y="383"/>
                      </a:lnTo>
                      <a:lnTo>
                        <a:pt x="199" y="385"/>
                      </a:lnTo>
                      <a:lnTo>
                        <a:pt x="199" y="385"/>
                      </a:lnTo>
                      <a:lnTo>
                        <a:pt x="199" y="387"/>
                      </a:lnTo>
                      <a:lnTo>
                        <a:pt x="199" y="387"/>
                      </a:lnTo>
                      <a:lnTo>
                        <a:pt x="197" y="387"/>
                      </a:lnTo>
                      <a:lnTo>
                        <a:pt x="197" y="389"/>
                      </a:lnTo>
                      <a:lnTo>
                        <a:pt x="197" y="389"/>
                      </a:lnTo>
                      <a:lnTo>
                        <a:pt x="197" y="389"/>
                      </a:lnTo>
                      <a:lnTo>
                        <a:pt x="197" y="389"/>
                      </a:lnTo>
                      <a:lnTo>
                        <a:pt x="197" y="391"/>
                      </a:lnTo>
                      <a:lnTo>
                        <a:pt x="195" y="391"/>
                      </a:lnTo>
                      <a:lnTo>
                        <a:pt x="195" y="391"/>
                      </a:lnTo>
                      <a:lnTo>
                        <a:pt x="195" y="392"/>
                      </a:lnTo>
                      <a:lnTo>
                        <a:pt x="195" y="392"/>
                      </a:lnTo>
                      <a:lnTo>
                        <a:pt x="195" y="392"/>
                      </a:lnTo>
                      <a:lnTo>
                        <a:pt x="195" y="392"/>
                      </a:lnTo>
                      <a:lnTo>
                        <a:pt x="193" y="392"/>
                      </a:lnTo>
                      <a:lnTo>
                        <a:pt x="193" y="392"/>
                      </a:lnTo>
                      <a:lnTo>
                        <a:pt x="193" y="392"/>
                      </a:lnTo>
                      <a:lnTo>
                        <a:pt x="193" y="394"/>
                      </a:lnTo>
                      <a:lnTo>
                        <a:pt x="191" y="394"/>
                      </a:lnTo>
                      <a:lnTo>
                        <a:pt x="191" y="394"/>
                      </a:lnTo>
                      <a:lnTo>
                        <a:pt x="189" y="394"/>
                      </a:lnTo>
                      <a:lnTo>
                        <a:pt x="189" y="394"/>
                      </a:lnTo>
                      <a:lnTo>
                        <a:pt x="189" y="394"/>
                      </a:lnTo>
                      <a:lnTo>
                        <a:pt x="189" y="394"/>
                      </a:lnTo>
                      <a:lnTo>
                        <a:pt x="187" y="394"/>
                      </a:lnTo>
                      <a:lnTo>
                        <a:pt x="187" y="394"/>
                      </a:lnTo>
                      <a:lnTo>
                        <a:pt x="187" y="396"/>
                      </a:lnTo>
                      <a:lnTo>
                        <a:pt x="187" y="396"/>
                      </a:lnTo>
                      <a:lnTo>
                        <a:pt x="186" y="396"/>
                      </a:lnTo>
                      <a:lnTo>
                        <a:pt x="186" y="396"/>
                      </a:lnTo>
                      <a:lnTo>
                        <a:pt x="186" y="396"/>
                      </a:lnTo>
                      <a:lnTo>
                        <a:pt x="184" y="396"/>
                      </a:lnTo>
                      <a:lnTo>
                        <a:pt x="184" y="396"/>
                      </a:lnTo>
                      <a:lnTo>
                        <a:pt x="184" y="396"/>
                      </a:lnTo>
                      <a:lnTo>
                        <a:pt x="184" y="396"/>
                      </a:lnTo>
                      <a:lnTo>
                        <a:pt x="182" y="396"/>
                      </a:lnTo>
                      <a:lnTo>
                        <a:pt x="182" y="396"/>
                      </a:lnTo>
                      <a:lnTo>
                        <a:pt x="182" y="396"/>
                      </a:lnTo>
                      <a:lnTo>
                        <a:pt x="180" y="396"/>
                      </a:lnTo>
                      <a:lnTo>
                        <a:pt x="180" y="396"/>
                      </a:lnTo>
                      <a:lnTo>
                        <a:pt x="178" y="396"/>
                      </a:lnTo>
                      <a:lnTo>
                        <a:pt x="178" y="396"/>
                      </a:lnTo>
                      <a:lnTo>
                        <a:pt x="178" y="396"/>
                      </a:lnTo>
                      <a:lnTo>
                        <a:pt x="176" y="396"/>
                      </a:lnTo>
                      <a:lnTo>
                        <a:pt x="176" y="398"/>
                      </a:lnTo>
                      <a:lnTo>
                        <a:pt x="176" y="398"/>
                      </a:lnTo>
                      <a:lnTo>
                        <a:pt x="174" y="398"/>
                      </a:lnTo>
                      <a:lnTo>
                        <a:pt x="174" y="396"/>
                      </a:lnTo>
                      <a:lnTo>
                        <a:pt x="174" y="396"/>
                      </a:lnTo>
                      <a:lnTo>
                        <a:pt x="174" y="396"/>
                      </a:lnTo>
                      <a:lnTo>
                        <a:pt x="172" y="396"/>
                      </a:lnTo>
                      <a:lnTo>
                        <a:pt x="172" y="396"/>
                      </a:lnTo>
                      <a:lnTo>
                        <a:pt x="172" y="396"/>
                      </a:lnTo>
                      <a:lnTo>
                        <a:pt x="170" y="396"/>
                      </a:lnTo>
                      <a:lnTo>
                        <a:pt x="170" y="396"/>
                      </a:lnTo>
                      <a:lnTo>
                        <a:pt x="168" y="396"/>
                      </a:lnTo>
                      <a:lnTo>
                        <a:pt x="168" y="396"/>
                      </a:lnTo>
                      <a:lnTo>
                        <a:pt x="168" y="396"/>
                      </a:lnTo>
                      <a:lnTo>
                        <a:pt x="168" y="396"/>
                      </a:lnTo>
                      <a:lnTo>
                        <a:pt x="166" y="396"/>
                      </a:lnTo>
                      <a:lnTo>
                        <a:pt x="166" y="396"/>
                      </a:lnTo>
                      <a:lnTo>
                        <a:pt x="166" y="396"/>
                      </a:lnTo>
                      <a:lnTo>
                        <a:pt x="166" y="396"/>
                      </a:lnTo>
                      <a:lnTo>
                        <a:pt x="165" y="396"/>
                      </a:lnTo>
                      <a:lnTo>
                        <a:pt x="165" y="394"/>
                      </a:lnTo>
                      <a:lnTo>
                        <a:pt x="165" y="394"/>
                      </a:lnTo>
                      <a:lnTo>
                        <a:pt x="163" y="394"/>
                      </a:lnTo>
                      <a:lnTo>
                        <a:pt x="163" y="394"/>
                      </a:lnTo>
                      <a:lnTo>
                        <a:pt x="163" y="394"/>
                      </a:lnTo>
                      <a:lnTo>
                        <a:pt x="163" y="394"/>
                      </a:lnTo>
                      <a:lnTo>
                        <a:pt x="161" y="394"/>
                      </a:lnTo>
                      <a:lnTo>
                        <a:pt x="161" y="394"/>
                      </a:lnTo>
                      <a:lnTo>
                        <a:pt x="161" y="392"/>
                      </a:lnTo>
                      <a:lnTo>
                        <a:pt x="161" y="392"/>
                      </a:lnTo>
                      <a:lnTo>
                        <a:pt x="159" y="392"/>
                      </a:lnTo>
                      <a:lnTo>
                        <a:pt x="159" y="392"/>
                      </a:lnTo>
                      <a:lnTo>
                        <a:pt x="159" y="392"/>
                      </a:lnTo>
                      <a:lnTo>
                        <a:pt x="157" y="392"/>
                      </a:lnTo>
                      <a:lnTo>
                        <a:pt x="157" y="392"/>
                      </a:lnTo>
                      <a:lnTo>
                        <a:pt x="157" y="392"/>
                      </a:lnTo>
                      <a:lnTo>
                        <a:pt x="157" y="391"/>
                      </a:lnTo>
                      <a:lnTo>
                        <a:pt x="155" y="391"/>
                      </a:lnTo>
                      <a:lnTo>
                        <a:pt x="155" y="391"/>
                      </a:lnTo>
                      <a:lnTo>
                        <a:pt x="155" y="391"/>
                      </a:lnTo>
                      <a:lnTo>
                        <a:pt x="153" y="391"/>
                      </a:lnTo>
                      <a:lnTo>
                        <a:pt x="153" y="391"/>
                      </a:lnTo>
                      <a:lnTo>
                        <a:pt x="153" y="391"/>
                      </a:lnTo>
                      <a:lnTo>
                        <a:pt x="151" y="391"/>
                      </a:lnTo>
                      <a:lnTo>
                        <a:pt x="151" y="391"/>
                      </a:lnTo>
                      <a:lnTo>
                        <a:pt x="151" y="391"/>
                      </a:lnTo>
                      <a:lnTo>
                        <a:pt x="151" y="391"/>
                      </a:lnTo>
                      <a:lnTo>
                        <a:pt x="151" y="391"/>
                      </a:lnTo>
                      <a:lnTo>
                        <a:pt x="151" y="389"/>
                      </a:lnTo>
                      <a:lnTo>
                        <a:pt x="149" y="389"/>
                      </a:lnTo>
                      <a:lnTo>
                        <a:pt x="149" y="389"/>
                      </a:lnTo>
                      <a:lnTo>
                        <a:pt x="147" y="389"/>
                      </a:lnTo>
                      <a:lnTo>
                        <a:pt x="147" y="391"/>
                      </a:lnTo>
                      <a:lnTo>
                        <a:pt x="147" y="391"/>
                      </a:lnTo>
                      <a:lnTo>
                        <a:pt x="147" y="391"/>
                      </a:lnTo>
                      <a:lnTo>
                        <a:pt x="147" y="391"/>
                      </a:lnTo>
                      <a:lnTo>
                        <a:pt x="147" y="392"/>
                      </a:lnTo>
                      <a:lnTo>
                        <a:pt x="147" y="392"/>
                      </a:lnTo>
                      <a:lnTo>
                        <a:pt x="145" y="392"/>
                      </a:lnTo>
                      <a:lnTo>
                        <a:pt x="145" y="394"/>
                      </a:lnTo>
                      <a:lnTo>
                        <a:pt x="145" y="394"/>
                      </a:lnTo>
                      <a:lnTo>
                        <a:pt x="145" y="396"/>
                      </a:lnTo>
                      <a:lnTo>
                        <a:pt x="147" y="396"/>
                      </a:lnTo>
                      <a:lnTo>
                        <a:pt x="147" y="396"/>
                      </a:lnTo>
                      <a:lnTo>
                        <a:pt x="147" y="396"/>
                      </a:lnTo>
                      <a:lnTo>
                        <a:pt x="147" y="398"/>
                      </a:lnTo>
                      <a:lnTo>
                        <a:pt x="147" y="398"/>
                      </a:lnTo>
                      <a:lnTo>
                        <a:pt x="147" y="398"/>
                      </a:lnTo>
                      <a:lnTo>
                        <a:pt x="147" y="400"/>
                      </a:lnTo>
                      <a:lnTo>
                        <a:pt x="147" y="400"/>
                      </a:lnTo>
                      <a:lnTo>
                        <a:pt x="147" y="402"/>
                      </a:lnTo>
                      <a:lnTo>
                        <a:pt x="147" y="402"/>
                      </a:lnTo>
                      <a:lnTo>
                        <a:pt x="147" y="402"/>
                      </a:lnTo>
                      <a:lnTo>
                        <a:pt x="147" y="404"/>
                      </a:lnTo>
                      <a:lnTo>
                        <a:pt x="149" y="404"/>
                      </a:lnTo>
                      <a:lnTo>
                        <a:pt x="149" y="404"/>
                      </a:lnTo>
                      <a:lnTo>
                        <a:pt x="149" y="404"/>
                      </a:lnTo>
                      <a:lnTo>
                        <a:pt x="149" y="406"/>
                      </a:lnTo>
                      <a:lnTo>
                        <a:pt x="149" y="406"/>
                      </a:lnTo>
                      <a:lnTo>
                        <a:pt x="149" y="408"/>
                      </a:lnTo>
                      <a:lnTo>
                        <a:pt x="149" y="408"/>
                      </a:lnTo>
                      <a:lnTo>
                        <a:pt x="149" y="410"/>
                      </a:lnTo>
                      <a:lnTo>
                        <a:pt x="149" y="410"/>
                      </a:lnTo>
                      <a:lnTo>
                        <a:pt x="149" y="412"/>
                      </a:lnTo>
                      <a:lnTo>
                        <a:pt x="149" y="412"/>
                      </a:lnTo>
                      <a:lnTo>
                        <a:pt x="147" y="412"/>
                      </a:lnTo>
                      <a:lnTo>
                        <a:pt x="147" y="412"/>
                      </a:lnTo>
                      <a:lnTo>
                        <a:pt x="147" y="413"/>
                      </a:lnTo>
                      <a:lnTo>
                        <a:pt x="147" y="413"/>
                      </a:lnTo>
                      <a:lnTo>
                        <a:pt x="147" y="415"/>
                      </a:lnTo>
                      <a:lnTo>
                        <a:pt x="149" y="415"/>
                      </a:lnTo>
                      <a:lnTo>
                        <a:pt x="149" y="415"/>
                      </a:lnTo>
                      <a:lnTo>
                        <a:pt x="149" y="415"/>
                      </a:lnTo>
                      <a:lnTo>
                        <a:pt x="149" y="417"/>
                      </a:lnTo>
                      <a:lnTo>
                        <a:pt x="151" y="417"/>
                      </a:lnTo>
                      <a:lnTo>
                        <a:pt x="151" y="417"/>
                      </a:lnTo>
                      <a:lnTo>
                        <a:pt x="151" y="417"/>
                      </a:lnTo>
                      <a:lnTo>
                        <a:pt x="151" y="417"/>
                      </a:lnTo>
                      <a:lnTo>
                        <a:pt x="153" y="417"/>
                      </a:lnTo>
                      <a:lnTo>
                        <a:pt x="153" y="417"/>
                      </a:lnTo>
                      <a:lnTo>
                        <a:pt x="153" y="419"/>
                      </a:lnTo>
                      <a:lnTo>
                        <a:pt x="155" y="419"/>
                      </a:lnTo>
                      <a:lnTo>
                        <a:pt x="155" y="419"/>
                      </a:lnTo>
                      <a:lnTo>
                        <a:pt x="155" y="419"/>
                      </a:lnTo>
                      <a:lnTo>
                        <a:pt x="157" y="419"/>
                      </a:lnTo>
                      <a:lnTo>
                        <a:pt x="157" y="419"/>
                      </a:lnTo>
                      <a:lnTo>
                        <a:pt x="157" y="419"/>
                      </a:lnTo>
                      <a:lnTo>
                        <a:pt x="159" y="419"/>
                      </a:lnTo>
                      <a:lnTo>
                        <a:pt x="159" y="419"/>
                      </a:lnTo>
                      <a:lnTo>
                        <a:pt x="159" y="419"/>
                      </a:lnTo>
                      <a:lnTo>
                        <a:pt x="157" y="419"/>
                      </a:lnTo>
                      <a:lnTo>
                        <a:pt x="157" y="421"/>
                      </a:lnTo>
                      <a:lnTo>
                        <a:pt x="157" y="421"/>
                      </a:lnTo>
                      <a:lnTo>
                        <a:pt x="157" y="421"/>
                      </a:lnTo>
                      <a:lnTo>
                        <a:pt x="157" y="421"/>
                      </a:lnTo>
                      <a:lnTo>
                        <a:pt x="157" y="423"/>
                      </a:lnTo>
                      <a:lnTo>
                        <a:pt x="157" y="423"/>
                      </a:lnTo>
                      <a:lnTo>
                        <a:pt x="157" y="423"/>
                      </a:lnTo>
                      <a:lnTo>
                        <a:pt x="159" y="423"/>
                      </a:lnTo>
                      <a:lnTo>
                        <a:pt x="159" y="423"/>
                      </a:lnTo>
                      <a:lnTo>
                        <a:pt x="161" y="423"/>
                      </a:lnTo>
                      <a:lnTo>
                        <a:pt x="161" y="423"/>
                      </a:lnTo>
                      <a:lnTo>
                        <a:pt x="161" y="421"/>
                      </a:lnTo>
                      <a:lnTo>
                        <a:pt x="161" y="421"/>
                      </a:lnTo>
                      <a:lnTo>
                        <a:pt x="163" y="421"/>
                      </a:lnTo>
                      <a:lnTo>
                        <a:pt x="163" y="423"/>
                      </a:lnTo>
                      <a:lnTo>
                        <a:pt x="163" y="423"/>
                      </a:lnTo>
                      <a:lnTo>
                        <a:pt x="163" y="423"/>
                      </a:lnTo>
                      <a:lnTo>
                        <a:pt x="165" y="423"/>
                      </a:lnTo>
                      <a:lnTo>
                        <a:pt x="165" y="421"/>
                      </a:lnTo>
                      <a:lnTo>
                        <a:pt x="165" y="421"/>
                      </a:lnTo>
                      <a:lnTo>
                        <a:pt x="165" y="421"/>
                      </a:lnTo>
                      <a:lnTo>
                        <a:pt x="165" y="419"/>
                      </a:lnTo>
                      <a:lnTo>
                        <a:pt x="165" y="419"/>
                      </a:lnTo>
                      <a:lnTo>
                        <a:pt x="165" y="419"/>
                      </a:lnTo>
                      <a:lnTo>
                        <a:pt x="163" y="419"/>
                      </a:lnTo>
                      <a:lnTo>
                        <a:pt x="163" y="419"/>
                      </a:lnTo>
                      <a:lnTo>
                        <a:pt x="163" y="419"/>
                      </a:lnTo>
                      <a:lnTo>
                        <a:pt x="163" y="419"/>
                      </a:lnTo>
                      <a:lnTo>
                        <a:pt x="161" y="419"/>
                      </a:lnTo>
                      <a:lnTo>
                        <a:pt x="161" y="419"/>
                      </a:lnTo>
                      <a:lnTo>
                        <a:pt x="161" y="419"/>
                      </a:lnTo>
                      <a:lnTo>
                        <a:pt x="161" y="419"/>
                      </a:lnTo>
                      <a:lnTo>
                        <a:pt x="159" y="419"/>
                      </a:lnTo>
                      <a:lnTo>
                        <a:pt x="159" y="419"/>
                      </a:lnTo>
                      <a:lnTo>
                        <a:pt x="161" y="419"/>
                      </a:lnTo>
                      <a:lnTo>
                        <a:pt x="161" y="419"/>
                      </a:lnTo>
                      <a:lnTo>
                        <a:pt x="161" y="419"/>
                      </a:lnTo>
                      <a:lnTo>
                        <a:pt x="163" y="419"/>
                      </a:lnTo>
                      <a:lnTo>
                        <a:pt x="163" y="419"/>
                      </a:lnTo>
                      <a:lnTo>
                        <a:pt x="163" y="417"/>
                      </a:lnTo>
                      <a:lnTo>
                        <a:pt x="163" y="417"/>
                      </a:lnTo>
                      <a:lnTo>
                        <a:pt x="165" y="417"/>
                      </a:lnTo>
                      <a:lnTo>
                        <a:pt x="165" y="417"/>
                      </a:lnTo>
                      <a:lnTo>
                        <a:pt x="165" y="417"/>
                      </a:lnTo>
                      <a:lnTo>
                        <a:pt x="166" y="417"/>
                      </a:lnTo>
                      <a:lnTo>
                        <a:pt x="166" y="417"/>
                      </a:lnTo>
                      <a:lnTo>
                        <a:pt x="166" y="415"/>
                      </a:lnTo>
                      <a:lnTo>
                        <a:pt x="166" y="415"/>
                      </a:lnTo>
                      <a:lnTo>
                        <a:pt x="168" y="415"/>
                      </a:lnTo>
                      <a:lnTo>
                        <a:pt x="168" y="415"/>
                      </a:lnTo>
                      <a:lnTo>
                        <a:pt x="168" y="415"/>
                      </a:lnTo>
                      <a:lnTo>
                        <a:pt x="168" y="415"/>
                      </a:lnTo>
                      <a:lnTo>
                        <a:pt x="170" y="415"/>
                      </a:lnTo>
                      <a:lnTo>
                        <a:pt x="170" y="415"/>
                      </a:lnTo>
                      <a:lnTo>
                        <a:pt x="172" y="415"/>
                      </a:lnTo>
                      <a:lnTo>
                        <a:pt x="172" y="415"/>
                      </a:lnTo>
                      <a:lnTo>
                        <a:pt x="172" y="417"/>
                      </a:lnTo>
                      <a:lnTo>
                        <a:pt x="172" y="417"/>
                      </a:lnTo>
                      <a:lnTo>
                        <a:pt x="172" y="417"/>
                      </a:lnTo>
                      <a:lnTo>
                        <a:pt x="172" y="419"/>
                      </a:lnTo>
                      <a:lnTo>
                        <a:pt x="172" y="419"/>
                      </a:lnTo>
                      <a:lnTo>
                        <a:pt x="172" y="419"/>
                      </a:lnTo>
                      <a:lnTo>
                        <a:pt x="174" y="419"/>
                      </a:lnTo>
                      <a:lnTo>
                        <a:pt x="174" y="419"/>
                      </a:lnTo>
                      <a:lnTo>
                        <a:pt x="174" y="421"/>
                      </a:lnTo>
                      <a:lnTo>
                        <a:pt x="174" y="421"/>
                      </a:lnTo>
                      <a:lnTo>
                        <a:pt x="174" y="423"/>
                      </a:lnTo>
                      <a:lnTo>
                        <a:pt x="174" y="423"/>
                      </a:lnTo>
                      <a:lnTo>
                        <a:pt x="174" y="425"/>
                      </a:lnTo>
                      <a:lnTo>
                        <a:pt x="174" y="425"/>
                      </a:lnTo>
                      <a:lnTo>
                        <a:pt x="174" y="427"/>
                      </a:lnTo>
                      <a:lnTo>
                        <a:pt x="174" y="427"/>
                      </a:lnTo>
                      <a:lnTo>
                        <a:pt x="174" y="429"/>
                      </a:lnTo>
                      <a:lnTo>
                        <a:pt x="174" y="429"/>
                      </a:lnTo>
                      <a:lnTo>
                        <a:pt x="172" y="429"/>
                      </a:lnTo>
                      <a:lnTo>
                        <a:pt x="172" y="429"/>
                      </a:lnTo>
                      <a:lnTo>
                        <a:pt x="172" y="431"/>
                      </a:lnTo>
                      <a:lnTo>
                        <a:pt x="172" y="431"/>
                      </a:lnTo>
                      <a:lnTo>
                        <a:pt x="172" y="431"/>
                      </a:lnTo>
                      <a:lnTo>
                        <a:pt x="172" y="431"/>
                      </a:lnTo>
                      <a:lnTo>
                        <a:pt x="170" y="431"/>
                      </a:lnTo>
                      <a:lnTo>
                        <a:pt x="170" y="431"/>
                      </a:lnTo>
                      <a:lnTo>
                        <a:pt x="168" y="431"/>
                      </a:lnTo>
                      <a:lnTo>
                        <a:pt x="168" y="433"/>
                      </a:lnTo>
                      <a:lnTo>
                        <a:pt x="168" y="433"/>
                      </a:lnTo>
                      <a:lnTo>
                        <a:pt x="168" y="433"/>
                      </a:lnTo>
                      <a:lnTo>
                        <a:pt x="166" y="433"/>
                      </a:lnTo>
                      <a:lnTo>
                        <a:pt x="166" y="433"/>
                      </a:lnTo>
                      <a:lnTo>
                        <a:pt x="166" y="433"/>
                      </a:lnTo>
                      <a:lnTo>
                        <a:pt x="165" y="433"/>
                      </a:lnTo>
                      <a:lnTo>
                        <a:pt x="165" y="433"/>
                      </a:lnTo>
                      <a:lnTo>
                        <a:pt x="165" y="433"/>
                      </a:lnTo>
                      <a:lnTo>
                        <a:pt x="163" y="433"/>
                      </a:lnTo>
                      <a:lnTo>
                        <a:pt x="163" y="433"/>
                      </a:lnTo>
                      <a:lnTo>
                        <a:pt x="163" y="433"/>
                      </a:lnTo>
                      <a:lnTo>
                        <a:pt x="163" y="431"/>
                      </a:lnTo>
                      <a:lnTo>
                        <a:pt x="163" y="431"/>
                      </a:lnTo>
                      <a:lnTo>
                        <a:pt x="163" y="431"/>
                      </a:lnTo>
                      <a:lnTo>
                        <a:pt x="161" y="431"/>
                      </a:lnTo>
                      <a:lnTo>
                        <a:pt x="161" y="429"/>
                      </a:lnTo>
                      <a:lnTo>
                        <a:pt x="161" y="429"/>
                      </a:lnTo>
                      <a:lnTo>
                        <a:pt x="163" y="429"/>
                      </a:lnTo>
                      <a:lnTo>
                        <a:pt x="163" y="429"/>
                      </a:lnTo>
                      <a:lnTo>
                        <a:pt x="161" y="429"/>
                      </a:lnTo>
                      <a:lnTo>
                        <a:pt x="161" y="427"/>
                      </a:lnTo>
                      <a:lnTo>
                        <a:pt x="161" y="427"/>
                      </a:lnTo>
                      <a:lnTo>
                        <a:pt x="161" y="427"/>
                      </a:lnTo>
                      <a:lnTo>
                        <a:pt x="161" y="427"/>
                      </a:lnTo>
                      <a:lnTo>
                        <a:pt x="161" y="425"/>
                      </a:lnTo>
                      <a:lnTo>
                        <a:pt x="159" y="425"/>
                      </a:lnTo>
                      <a:lnTo>
                        <a:pt x="159" y="425"/>
                      </a:lnTo>
                      <a:lnTo>
                        <a:pt x="157" y="425"/>
                      </a:lnTo>
                      <a:lnTo>
                        <a:pt x="157" y="425"/>
                      </a:lnTo>
                      <a:lnTo>
                        <a:pt x="157" y="425"/>
                      </a:lnTo>
                      <a:lnTo>
                        <a:pt x="157" y="425"/>
                      </a:lnTo>
                      <a:lnTo>
                        <a:pt x="157" y="425"/>
                      </a:lnTo>
                      <a:lnTo>
                        <a:pt x="155" y="425"/>
                      </a:lnTo>
                      <a:lnTo>
                        <a:pt x="155" y="425"/>
                      </a:lnTo>
                      <a:lnTo>
                        <a:pt x="155" y="425"/>
                      </a:lnTo>
                      <a:lnTo>
                        <a:pt x="155" y="427"/>
                      </a:lnTo>
                      <a:lnTo>
                        <a:pt x="153" y="427"/>
                      </a:lnTo>
                      <a:lnTo>
                        <a:pt x="153" y="427"/>
                      </a:lnTo>
                      <a:lnTo>
                        <a:pt x="153" y="427"/>
                      </a:lnTo>
                      <a:lnTo>
                        <a:pt x="151" y="427"/>
                      </a:lnTo>
                      <a:lnTo>
                        <a:pt x="151" y="427"/>
                      </a:lnTo>
                      <a:lnTo>
                        <a:pt x="151" y="427"/>
                      </a:lnTo>
                      <a:lnTo>
                        <a:pt x="151" y="429"/>
                      </a:lnTo>
                      <a:lnTo>
                        <a:pt x="149" y="429"/>
                      </a:lnTo>
                      <a:lnTo>
                        <a:pt x="149" y="429"/>
                      </a:lnTo>
                      <a:lnTo>
                        <a:pt x="149" y="429"/>
                      </a:lnTo>
                      <a:lnTo>
                        <a:pt x="149" y="429"/>
                      </a:lnTo>
                      <a:lnTo>
                        <a:pt x="149" y="429"/>
                      </a:lnTo>
                      <a:lnTo>
                        <a:pt x="151" y="429"/>
                      </a:lnTo>
                      <a:lnTo>
                        <a:pt x="151" y="431"/>
                      </a:lnTo>
                      <a:lnTo>
                        <a:pt x="151" y="431"/>
                      </a:lnTo>
                      <a:lnTo>
                        <a:pt x="151" y="431"/>
                      </a:lnTo>
                      <a:lnTo>
                        <a:pt x="151" y="431"/>
                      </a:lnTo>
                      <a:lnTo>
                        <a:pt x="153" y="431"/>
                      </a:lnTo>
                      <a:lnTo>
                        <a:pt x="153" y="431"/>
                      </a:lnTo>
                      <a:lnTo>
                        <a:pt x="155" y="431"/>
                      </a:lnTo>
                      <a:lnTo>
                        <a:pt x="155" y="433"/>
                      </a:lnTo>
                      <a:lnTo>
                        <a:pt x="155" y="433"/>
                      </a:lnTo>
                      <a:lnTo>
                        <a:pt x="155" y="433"/>
                      </a:lnTo>
                      <a:lnTo>
                        <a:pt x="155" y="433"/>
                      </a:lnTo>
                      <a:lnTo>
                        <a:pt x="157" y="433"/>
                      </a:lnTo>
                      <a:lnTo>
                        <a:pt x="157" y="433"/>
                      </a:lnTo>
                      <a:lnTo>
                        <a:pt x="157" y="433"/>
                      </a:lnTo>
                      <a:lnTo>
                        <a:pt x="159" y="433"/>
                      </a:lnTo>
                      <a:lnTo>
                        <a:pt x="159" y="433"/>
                      </a:lnTo>
                      <a:lnTo>
                        <a:pt x="161" y="433"/>
                      </a:lnTo>
                      <a:lnTo>
                        <a:pt x="161" y="433"/>
                      </a:lnTo>
                      <a:lnTo>
                        <a:pt x="161" y="433"/>
                      </a:lnTo>
                      <a:lnTo>
                        <a:pt x="161" y="435"/>
                      </a:lnTo>
                      <a:lnTo>
                        <a:pt x="161" y="435"/>
                      </a:lnTo>
                      <a:lnTo>
                        <a:pt x="161" y="436"/>
                      </a:lnTo>
                      <a:lnTo>
                        <a:pt x="161" y="436"/>
                      </a:lnTo>
                      <a:lnTo>
                        <a:pt x="161" y="436"/>
                      </a:lnTo>
                      <a:lnTo>
                        <a:pt x="159" y="436"/>
                      </a:lnTo>
                      <a:lnTo>
                        <a:pt x="159" y="436"/>
                      </a:lnTo>
                      <a:lnTo>
                        <a:pt x="159" y="436"/>
                      </a:lnTo>
                      <a:lnTo>
                        <a:pt x="157" y="436"/>
                      </a:lnTo>
                      <a:lnTo>
                        <a:pt x="157" y="436"/>
                      </a:lnTo>
                      <a:lnTo>
                        <a:pt x="157" y="436"/>
                      </a:lnTo>
                      <a:lnTo>
                        <a:pt x="157" y="436"/>
                      </a:lnTo>
                      <a:lnTo>
                        <a:pt x="155" y="436"/>
                      </a:lnTo>
                      <a:lnTo>
                        <a:pt x="155" y="436"/>
                      </a:lnTo>
                      <a:lnTo>
                        <a:pt x="155" y="438"/>
                      </a:lnTo>
                      <a:lnTo>
                        <a:pt x="155" y="438"/>
                      </a:lnTo>
                      <a:lnTo>
                        <a:pt x="153" y="438"/>
                      </a:lnTo>
                      <a:lnTo>
                        <a:pt x="153" y="438"/>
                      </a:lnTo>
                      <a:lnTo>
                        <a:pt x="153" y="438"/>
                      </a:lnTo>
                      <a:lnTo>
                        <a:pt x="151" y="438"/>
                      </a:lnTo>
                      <a:lnTo>
                        <a:pt x="151" y="438"/>
                      </a:lnTo>
                      <a:lnTo>
                        <a:pt x="151" y="440"/>
                      </a:lnTo>
                      <a:lnTo>
                        <a:pt x="151" y="440"/>
                      </a:lnTo>
                      <a:lnTo>
                        <a:pt x="149" y="440"/>
                      </a:lnTo>
                      <a:lnTo>
                        <a:pt x="149" y="440"/>
                      </a:lnTo>
                      <a:lnTo>
                        <a:pt x="149" y="440"/>
                      </a:lnTo>
                      <a:lnTo>
                        <a:pt x="149" y="442"/>
                      </a:lnTo>
                      <a:lnTo>
                        <a:pt x="147" y="442"/>
                      </a:lnTo>
                      <a:lnTo>
                        <a:pt x="147" y="442"/>
                      </a:lnTo>
                      <a:lnTo>
                        <a:pt x="147" y="444"/>
                      </a:lnTo>
                      <a:lnTo>
                        <a:pt x="147" y="444"/>
                      </a:lnTo>
                      <a:lnTo>
                        <a:pt x="147" y="444"/>
                      </a:lnTo>
                      <a:lnTo>
                        <a:pt x="147" y="444"/>
                      </a:lnTo>
                      <a:lnTo>
                        <a:pt x="147" y="444"/>
                      </a:lnTo>
                      <a:lnTo>
                        <a:pt x="145" y="444"/>
                      </a:lnTo>
                      <a:lnTo>
                        <a:pt x="145" y="446"/>
                      </a:lnTo>
                      <a:lnTo>
                        <a:pt x="145" y="446"/>
                      </a:lnTo>
                      <a:lnTo>
                        <a:pt x="145" y="446"/>
                      </a:lnTo>
                      <a:lnTo>
                        <a:pt x="145" y="446"/>
                      </a:lnTo>
                      <a:lnTo>
                        <a:pt x="145" y="448"/>
                      </a:lnTo>
                      <a:lnTo>
                        <a:pt x="143" y="448"/>
                      </a:lnTo>
                      <a:lnTo>
                        <a:pt x="143" y="448"/>
                      </a:lnTo>
                      <a:lnTo>
                        <a:pt x="143" y="448"/>
                      </a:lnTo>
                      <a:lnTo>
                        <a:pt x="143" y="450"/>
                      </a:lnTo>
                      <a:lnTo>
                        <a:pt x="143" y="450"/>
                      </a:lnTo>
                      <a:lnTo>
                        <a:pt x="143" y="450"/>
                      </a:lnTo>
                      <a:lnTo>
                        <a:pt x="143" y="452"/>
                      </a:lnTo>
                      <a:lnTo>
                        <a:pt x="143" y="452"/>
                      </a:lnTo>
                      <a:lnTo>
                        <a:pt x="143" y="452"/>
                      </a:lnTo>
                      <a:lnTo>
                        <a:pt x="143" y="454"/>
                      </a:lnTo>
                      <a:lnTo>
                        <a:pt x="145" y="454"/>
                      </a:lnTo>
                      <a:lnTo>
                        <a:pt x="145" y="454"/>
                      </a:lnTo>
                      <a:lnTo>
                        <a:pt x="145" y="454"/>
                      </a:lnTo>
                      <a:lnTo>
                        <a:pt x="145" y="456"/>
                      </a:lnTo>
                      <a:lnTo>
                        <a:pt x="145" y="456"/>
                      </a:lnTo>
                      <a:lnTo>
                        <a:pt x="145" y="456"/>
                      </a:lnTo>
                      <a:lnTo>
                        <a:pt x="145" y="458"/>
                      </a:lnTo>
                      <a:lnTo>
                        <a:pt x="145" y="458"/>
                      </a:lnTo>
                      <a:lnTo>
                        <a:pt x="145" y="458"/>
                      </a:lnTo>
                      <a:lnTo>
                        <a:pt x="145" y="459"/>
                      </a:lnTo>
                      <a:lnTo>
                        <a:pt x="145" y="459"/>
                      </a:lnTo>
                      <a:lnTo>
                        <a:pt x="143" y="459"/>
                      </a:lnTo>
                      <a:lnTo>
                        <a:pt x="143" y="459"/>
                      </a:lnTo>
                      <a:lnTo>
                        <a:pt x="143" y="459"/>
                      </a:lnTo>
                      <a:lnTo>
                        <a:pt x="145" y="459"/>
                      </a:lnTo>
                      <a:lnTo>
                        <a:pt x="145" y="461"/>
                      </a:lnTo>
                      <a:lnTo>
                        <a:pt x="145" y="461"/>
                      </a:lnTo>
                      <a:lnTo>
                        <a:pt x="145" y="461"/>
                      </a:lnTo>
                      <a:lnTo>
                        <a:pt x="145" y="463"/>
                      </a:lnTo>
                      <a:lnTo>
                        <a:pt x="145" y="463"/>
                      </a:lnTo>
                      <a:lnTo>
                        <a:pt x="145" y="463"/>
                      </a:lnTo>
                      <a:lnTo>
                        <a:pt x="145" y="465"/>
                      </a:lnTo>
                      <a:lnTo>
                        <a:pt x="145" y="465"/>
                      </a:lnTo>
                      <a:lnTo>
                        <a:pt x="145" y="467"/>
                      </a:lnTo>
                      <a:lnTo>
                        <a:pt x="143" y="467"/>
                      </a:lnTo>
                      <a:lnTo>
                        <a:pt x="143" y="467"/>
                      </a:lnTo>
                      <a:lnTo>
                        <a:pt x="143" y="467"/>
                      </a:lnTo>
                      <a:lnTo>
                        <a:pt x="143" y="467"/>
                      </a:lnTo>
                      <a:lnTo>
                        <a:pt x="142" y="467"/>
                      </a:lnTo>
                      <a:lnTo>
                        <a:pt x="142" y="467"/>
                      </a:lnTo>
                      <a:lnTo>
                        <a:pt x="142" y="467"/>
                      </a:lnTo>
                      <a:lnTo>
                        <a:pt x="142" y="467"/>
                      </a:lnTo>
                      <a:lnTo>
                        <a:pt x="142" y="467"/>
                      </a:lnTo>
                      <a:lnTo>
                        <a:pt x="140" y="467"/>
                      </a:lnTo>
                      <a:lnTo>
                        <a:pt x="140" y="467"/>
                      </a:lnTo>
                      <a:lnTo>
                        <a:pt x="140" y="469"/>
                      </a:lnTo>
                      <a:lnTo>
                        <a:pt x="140" y="469"/>
                      </a:lnTo>
                      <a:lnTo>
                        <a:pt x="138" y="469"/>
                      </a:lnTo>
                      <a:lnTo>
                        <a:pt x="138" y="469"/>
                      </a:lnTo>
                      <a:lnTo>
                        <a:pt x="138" y="469"/>
                      </a:lnTo>
                      <a:lnTo>
                        <a:pt x="138" y="471"/>
                      </a:lnTo>
                      <a:lnTo>
                        <a:pt x="138" y="471"/>
                      </a:lnTo>
                      <a:lnTo>
                        <a:pt x="138" y="471"/>
                      </a:lnTo>
                      <a:lnTo>
                        <a:pt x="138" y="471"/>
                      </a:lnTo>
                      <a:lnTo>
                        <a:pt x="138" y="473"/>
                      </a:lnTo>
                      <a:lnTo>
                        <a:pt x="138" y="473"/>
                      </a:lnTo>
                      <a:lnTo>
                        <a:pt x="138" y="473"/>
                      </a:lnTo>
                      <a:lnTo>
                        <a:pt x="140" y="473"/>
                      </a:lnTo>
                      <a:lnTo>
                        <a:pt x="140" y="473"/>
                      </a:lnTo>
                      <a:lnTo>
                        <a:pt x="140" y="473"/>
                      </a:lnTo>
                      <a:lnTo>
                        <a:pt x="140" y="475"/>
                      </a:lnTo>
                      <a:lnTo>
                        <a:pt x="140" y="475"/>
                      </a:lnTo>
                      <a:lnTo>
                        <a:pt x="140" y="475"/>
                      </a:lnTo>
                      <a:lnTo>
                        <a:pt x="140" y="477"/>
                      </a:lnTo>
                      <a:lnTo>
                        <a:pt x="140" y="477"/>
                      </a:lnTo>
                      <a:lnTo>
                        <a:pt x="140" y="477"/>
                      </a:lnTo>
                      <a:lnTo>
                        <a:pt x="140" y="477"/>
                      </a:lnTo>
                      <a:lnTo>
                        <a:pt x="138" y="477"/>
                      </a:lnTo>
                      <a:lnTo>
                        <a:pt x="138" y="477"/>
                      </a:lnTo>
                      <a:lnTo>
                        <a:pt x="136" y="477"/>
                      </a:lnTo>
                      <a:lnTo>
                        <a:pt x="136" y="477"/>
                      </a:lnTo>
                      <a:lnTo>
                        <a:pt x="136" y="477"/>
                      </a:lnTo>
                      <a:lnTo>
                        <a:pt x="134" y="477"/>
                      </a:lnTo>
                      <a:lnTo>
                        <a:pt x="134" y="477"/>
                      </a:lnTo>
                      <a:lnTo>
                        <a:pt x="134" y="477"/>
                      </a:lnTo>
                      <a:lnTo>
                        <a:pt x="134" y="477"/>
                      </a:lnTo>
                      <a:lnTo>
                        <a:pt x="134" y="477"/>
                      </a:lnTo>
                      <a:lnTo>
                        <a:pt x="134" y="479"/>
                      </a:lnTo>
                      <a:lnTo>
                        <a:pt x="132" y="479"/>
                      </a:lnTo>
                      <a:lnTo>
                        <a:pt x="132" y="479"/>
                      </a:lnTo>
                      <a:lnTo>
                        <a:pt x="130" y="479"/>
                      </a:lnTo>
                      <a:lnTo>
                        <a:pt x="130" y="477"/>
                      </a:lnTo>
                      <a:lnTo>
                        <a:pt x="130" y="477"/>
                      </a:lnTo>
                      <a:lnTo>
                        <a:pt x="130" y="477"/>
                      </a:lnTo>
                      <a:lnTo>
                        <a:pt x="130" y="477"/>
                      </a:lnTo>
                      <a:lnTo>
                        <a:pt x="130" y="477"/>
                      </a:lnTo>
                      <a:lnTo>
                        <a:pt x="128" y="477"/>
                      </a:lnTo>
                      <a:lnTo>
                        <a:pt x="128" y="477"/>
                      </a:lnTo>
                      <a:lnTo>
                        <a:pt x="128" y="477"/>
                      </a:lnTo>
                      <a:lnTo>
                        <a:pt x="128" y="477"/>
                      </a:lnTo>
                      <a:lnTo>
                        <a:pt x="128" y="477"/>
                      </a:lnTo>
                      <a:lnTo>
                        <a:pt x="126" y="477"/>
                      </a:lnTo>
                      <a:lnTo>
                        <a:pt x="126" y="477"/>
                      </a:lnTo>
                      <a:lnTo>
                        <a:pt x="124" y="477"/>
                      </a:lnTo>
                      <a:lnTo>
                        <a:pt x="124" y="477"/>
                      </a:lnTo>
                      <a:lnTo>
                        <a:pt x="124" y="477"/>
                      </a:lnTo>
                      <a:lnTo>
                        <a:pt x="124" y="479"/>
                      </a:lnTo>
                      <a:lnTo>
                        <a:pt x="124" y="479"/>
                      </a:lnTo>
                      <a:lnTo>
                        <a:pt x="124" y="481"/>
                      </a:lnTo>
                      <a:lnTo>
                        <a:pt x="122" y="481"/>
                      </a:lnTo>
                      <a:lnTo>
                        <a:pt x="122" y="481"/>
                      </a:lnTo>
                      <a:lnTo>
                        <a:pt x="122" y="481"/>
                      </a:lnTo>
                      <a:lnTo>
                        <a:pt x="122" y="481"/>
                      </a:lnTo>
                      <a:lnTo>
                        <a:pt x="121" y="481"/>
                      </a:lnTo>
                      <a:lnTo>
                        <a:pt x="121" y="481"/>
                      </a:lnTo>
                      <a:lnTo>
                        <a:pt x="119" y="481"/>
                      </a:lnTo>
                      <a:lnTo>
                        <a:pt x="119" y="481"/>
                      </a:lnTo>
                      <a:lnTo>
                        <a:pt x="119" y="481"/>
                      </a:lnTo>
                      <a:lnTo>
                        <a:pt x="117" y="481"/>
                      </a:lnTo>
                      <a:lnTo>
                        <a:pt x="117" y="481"/>
                      </a:lnTo>
                      <a:lnTo>
                        <a:pt x="117" y="482"/>
                      </a:lnTo>
                      <a:lnTo>
                        <a:pt x="115" y="482"/>
                      </a:lnTo>
                      <a:lnTo>
                        <a:pt x="115" y="482"/>
                      </a:lnTo>
                      <a:lnTo>
                        <a:pt x="115" y="482"/>
                      </a:lnTo>
                      <a:lnTo>
                        <a:pt x="115" y="482"/>
                      </a:lnTo>
                      <a:lnTo>
                        <a:pt x="113" y="482"/>
                      </a:lnTo>
                      <a:lnTo>
                        <a:pt x="113" y="484"/>
                      </a:lnTo>
                      <a:lnTo>
                        <a:pt x="113" y="484"/>
                      </a:lnTo>
                      <a:lnTo>
                        <a:pt x="113" y="484"/>
                      </a:lnTo>
                      <a:lnTo>
                        <a:pt x="113" y="484"/>
                      </a:lnTo>
                      <a:lnTo>
                        <a:pt x="113" y="484"/>
                      </a:lnTo>
                      <a:lnTo>
                        <a:pt x="113" y="486"/>
                      </a:lnTo>
                      <a:lnTo>
                        <a:pt x="111" y="486"/>
                      </a:lnTo>
                      <a:lnTo>
                        <a:pt x="111" y="486"/>
                      </a:lnTo>
                      <a:lnTo>
                        <a:pt x="111" y="486"/>
                      </a:lnTo>
                      <a:lnTo>
                        <a:pt x="111" y="488"/>
                      </a:lnTo>
                      <a:lnTo>
                        <a:pt x="109" y="488"/>
                      </a:lnTo>
                      <a:lnTo>
                        <a:pt x="109" y="488"/>
                      </a:lnTo>
                      <a:lnTo>
                        <a:pt x="109" y="488"/>
                      </a:lnTo>
                      <a:lnTo>
                        <a:pt x="109" y="488"/>
                      </a:lnTo>
                      <a:lnTo>
                        <a:pt x="109" y="490"/>
                      </a:lnTo>
                      <a:lnTo>
                        <a:pt x="109" y="490"/>
                      </a:lnTo>
                      <a:lnTo>
                        <a:pt x="109" y="492"/>
                      </a:lnTo>
                      <a:lnTo>
                        <a:pt x="109" y="492"/>
                      </a:lnTo>
                      <a:lnTo>
                        <a:pt x="107" y="492"/>
                      </a:lnTo>
                      <a:lnTo>
                        <a:pt x="107" y="492"/>
                      </a:lnTo>
                      <a:lnTo>
                        <a:pt x="107" y="492"/>
                      </a:lnTo>
                      <a:lnTo>
                        <a:pt x="107" y="494"/>
                      </a:lnTo>
                      <a:lnTo>
                        <a:pt x="107" y="494"/>
                      </a:lnTo>
                      <a:lnTo>
                        <a:pt x="107" y="494"/>
                      </a:lnTo>
                      <a:lnTo>
                        <a:pt x="105" y="494"/>
                      </a:lnTo>
                      <a:lnTo>
                        <a:pt x="105" y="496"/>
                      </a:lnTo>
                      <a:lnTo>
                        <a:pt x="105" y="496"/>
                      </a:lnTo>
                      <a:lnTo>
                        <a:pt x="105" y="496"/>
                      </a:lnTo>
                      <a:lnTo>
                        <a:pt x="103" y="496"/>
                      </a:lnTo>
                      <a:lnTo>
                        <a:pt x="103" y="498"/>
                      </a:lnTo>
                      <a:lnTo>
                        <a:pt x="103" y="498"/>
                      </a:lnTo>
                      <a:lnTo>
                        <a:pt x="103" y="500"/>
                      </a:lnTo>
                      <a:lnTo>
                        <a:pt x="103" y="500"/>
                      </a:lnTo>
                      <a:lnTo>
                        <a:pt x="103" y="500"/>
                      </a:lnTo>
                      <a:lnTo>
                        <a:pt x="103" y="502"/>
                      </a:lnTo>
                      <a:lnTo>
                        <a:pt x="103" y="502"/>
                      </a:lnTo>
                      <a:lnTo>
                        <a:pt x="105" y="502"/>
                      </a:lnTo>
                      <a:lnTo>
                        <a:pt x="105" y="504"/>
                      </a:lnTo>
                      <a:lnTo>
                        <a:pt x="105" y="504"/>
                      </a:lnTo>
                      <a:lnTo>
                        <a:pt x="105" y="504"/>
                      </a:lnTo>
                      <a:lnTo>
                        <a:pt x="105" y="505"/>
                      </a:lnTo>
                      <a:lnTo>
                        <a:pt x="107" y="505"/>
                      </a:lnTo>
                      <a:lnTo>
                        <a:pt x="107" y="505"/>
                      </a:lnTo>
                      <a:lnTo>
                        <a:pt x="107" y="507"/>
                      </a:lnTo>
                      <a:lnTo>
                        <a:pt x="107" y="507"/>
                      </a:lnTo>
                      <a:lnTo>
                        <a:pt x="107" y="507"/>
                      </a:lnTo>
                      <a:lnTo>
                        <a:pt x="107" y="507"/>
                      </a:lnTo>
                      <a:lnTo>
                        <a:pt x="107" y="507"/>
                      </a:lnTo>
                      <a:lnTo>
                        <a:pt x="109" y="507"/>
                      </a:lnTo>
                      <a:lnTo>
                        <a:pt x="109" y="507"/>
                      </a:lnTo>
                      <a:lnTo>
                        <a:pt x="109" y="509"/>
                      </a:lnTo>
                      <a:lnTo>
                        <a:pt x="109" y="509"/>
                      </a:lnTo>
                      <a:lnTo>
                        <a:pt x="111" y="509"/>
                      </a:lnTo>
                      <a:lnTo>
                        <a:pt x="111" y="509"/>
                      </a:lnTo>
                      <a:lnTo>
                        <a:pt x="111" y="509"/>
                      </a:lnTo>
                      <a:lnTo>
                        <a:pt x="113" y="509"/>
                      </a:lnTo>
                      <a:lnTo>
                        <a:pt x="113" y="509"/>
                      </a:lnTo>
                      <a:lnTo>
                        <a:pt x="113" y="511"/>
                      </a:lnTo>
                      <a:lnTo>
                        <a:pt x="113" y="511"/>
                      </a:lnTo>
                      <a:lnTo>
                        <a:pt x="113" y="511"/>
                      </a:lnTo>
                      <a:lnTo>
                        <a:pt x="113" y="513"/>
                      </a:lnTo>
                      <a:lnTo>
                        <a:pt x="115" y="513"/>
                      </a:lnTo>
                      <a:lnTo>
                        <a:pt x="115" y="513"/>
                      </a:lnTo>
                      <a:lnTo>
                        <a:pt x="115" y="513"/>
                      </a:lnTo>
                      <a:lnTo>
                        <a:pt x="115" y="513"/>
                      </a:lnTo>
                      <a:lnTo>
                        <a:pt x="115" y="515"/>
                      </a:lnTo>
                      <a:lnTo>
                        <a:pt x="117" y="515"/>
                      </a:lnTo>
                      <a:lnTo>
                        <a:pt x="117" y="515"/>
                      </a:lnTo>
                      <a:lnTo>
                        <a:pt x="117" y="515"/>
                      </a:lnTo>
                      <a:lnTo>
                        <a:pt x="117" y="515"/>
                      </a:lnTo>
                      <a:lnTo>
                        <a:pt x="119" y="515"/>
                      </a:lnTo>
                      <a:lnTo>
                        <a:pt x="119" y="517"/>
                      </a:lnTo>
                      <a:lnTo>
                        <a:pt x="119" y="517"/>
                      </a:lnTo>
                      <a:lnTo>
                        <a:pt x="119" y="517"/>
                      </a:lnTo>
                      <a:lnTo>
                        <a:pt x="121" y="517"/>
                      </a:lnTo>
                      <a:lnTo>
                        <a:pt x="121" y="517"/>
                      </a:lnTo>
                      <a:lnTo>
                        <a:pt x="121" y="517"/>
                      </a:lnTo>
                      <a:lnTo>
                        <a:pt x="122" y="517"/>
                      </a:lnTo>
                      <a:lnTo>
                        <a:pt x="122" y="517"/>
                      </a:lnTo>
                      <a:lnTo>
                        <a:pt x="122" y="517"/>
                      </a:lnTo>
                      <a:lnTo>
                        <a:pt x="124" y="517"/>
                      </a:lnTo>
                      <a:lnTo>
                        <a:pt x="124" y="517"/>
                      </a:lnTo>
                      <a:lnTo>
                        <a:pt x="124" y="517"/>
                      </a:lnTo>
                      <a:lnTo>
                        <a:pt x="126" y="517"/>
                      </a:lnTo>
                      <a:lnTo>
                        <a:pt x="126" y="517"/>
                      </a:lnTo>
                      <a:lnTo>
                        <a:pt x="126" y="519"/>
                      </a:lnTo>
                      <a:lnTo>
                        <a:pt x="128" y="519"/>
                      </a:lnTo>
                      <a:lnTo>
                        <a:pt x="128" y="519"/>
                      </a:lnTo>
                      <a:lnTo>
                        <a:pt x="128" y="519"/>
                      </a:lnTo>
                      <a:lnTo>
                        <a:pt x="130" y="519"/>
                      </a:lnTo>
                      <a:lnTo>
                        <a:pt x="130" y="519"/>
                      </a:lnTo>
                      <a:lnTo>
                        <a:pt x="130" y="517"/>
                      </a:lnTo>
                      <a:lnTo>
                        <a:pt x="130" y="517"/>
                      </a:lnTo>
                      <a:lnTo>
                        <a:pt x="132" y="517"/>
                      </a:lnTo>
                      <a:lnTo>
                        <a:pt x="132" y="517"/>
                      </a:lnTo>
                      <a:lnTo>
                        <a:pt x="134" y="517"/>
                      </a:lnTo>
                      <a:lnTo>
                        <a:pt x="134" y="519"/>
                      </a:lnTo>
                      <a:lnTo>
                        <a:pt x="134" y="519"/>
                      </a:lnTo>
                      <a:lnTo>
                        <a:pt x="134" y="519"/>
                      </a:lnTo>
                      <a:lnTo>
                        <a:pt x="134" y="519"/>
                      </a:lnTo>
                      <a:lnTo>
                        <a:pt x="136" y="519"/>
                      </a:lnTo>
                      <a:lnTo>
                        <a:pt x="136" y="521"/>
                      </a:lnTo>
                      <a:lnTo>
                        <a:pt x="136" y="521"/>
                      </a:lnTo>
                      <a:lnTo>
                        <a:pt x="136" y="521"/>
                      </a:lnTo>
                      <a:lnTo>
                        <a:pt x="136" y="521"/>
                      </a:lnTo>
                      <a:lnTo>
                        <a:pt x="136" y="523"/>
                      </a:lnTo>
                      <a:lnTo>
                        <a:pt x="136" y="523"/>
                      </a:lnTo>
                      <a:lnTo>
                        <a:pt x="136" y="525"/>
                      </a:lnTo>
                      <a:lnTo>
                        <a:pt x="136" y="525"/>
                      </a:lnTo>
                      <a:lnTo>
                        <a:pt x="136" y="525"/>
                      </a:lnTo>
                      <a:lnTo>
                        <a:pt x="136" y="527"/>
                      </a:lnTo>
                      <a:lnTo>
                        <a:pt x="136" y="527"/>
                      </a:lnTo>
                      <a:lnTo>
                        <a:pt x="136" y="528"/>
                      </a:lnTo>
                      <a:lnTo>
                        <a:pt x="136" y="528"/>
                      </a:lnTo>
                      <a:lnTo>
                        <a:pt x="136" y="528"/>
                      </a:lnTo>
                      <a:lnTo>
                        <a:pt x="136" y="530"/>
                      </a:lnTo>
                      <a:lnTo>
                        <a:pt x="136" y="530"/>
                      </a:lnTo>
                      <a:lnTo>
                        <a:pt x="136" y="530"/>
                      </a:lnTo>
                      <a:lnTo>
                        <a:pt x="136" y="532"/>
                      </a:lnTo>
                      <a:lnTo>
                        <a:pt x="136" y="532"/>
                      </a:lnTo>
                      <a:lnTo>
                        <a:pt x="134" y="532"/>
                      </a:lnTo>
                      <a:lnTo>
                        <a:pt x="134" y="532"/>
                      </a:lnTo>
                      <a:lnTo>
                        <a:pt x="134" y="532"/>
                      </a:lnTo>
                      <a:lnTo>
                        <a:pt x="134" y="532"/>
                      </a:lnTo>
                      <a:lnTo>
                        <a:pt x="134" y="534"/>
                      </a:lnTo>
                      <a:lnTo>
                        <a:pt x="134" y="534"/>
                      </a:lnTo>
                      <a:lnTo>
                        <a:pt x="136" y="534"/>
                      </a:lnTo>
                      <a:lnTo>
                        <a:pt x="136" y="534"/>
                      </a:lnTo>
                      <a:lnTo>
                        <a:pt x="136" y="536"/>
                      </a:lnTo>
                      <a:lnTo>
                        <a:pt x="136" y="536"/>
                      </a:lnTo>
                      <a:lnTo>
                        <a:pt x="136" y="536"/>
                      </a:lnTo>
                      <a:lnTo>
                        <a:pt x="136" y="538"/>
                      </a:lnTo>
                      <a:lnTo>
                        <a:pt x="134" y="538"/>
                      </a:lnTo>
                      <a:lnTo>
                        <a:pt x="134" y="536"/>
                      </a:lnTo>
                      <a:lnTo>
                        <a:pt x="134" y="536"/>
                      </a:lnTo>
                      <a:lnTo>
                        <a:pt x="134" y="536"/>
                      </a:lnTo>
                      <a:lnTo>
                        <a:pt x="134" y="538"/>
                      </a:lnTo>
                      <a:lnTo>
                        <a:pt x="134" y="538"/>
                      </a:lnTo>
                      <a:lnTo>
                        <a:pt x="134" y="538"/>
                      </a:lnTo>
                      <a:lnTo>
                        <a:pt x="134" y="540"/>
                      </a:lnTo>
                      <a:lnTo>
                        <a:pt x="134" y="540"/>
                      </a:lnTo>
                      <a:lnTo>
                        <a:pt x="134" y="540"/>
                      </a:lnTo>
                      <a:lnTo>
                        <a:pt x="132" y="540"/>
                      </a:lnTo>
                      <a:lnTo>
                        <a:pt x="132" y="540"/>
                      </a:lnTo>
                      <a:lnTo>
                        <a:pt x="130" y="540"/>
                      </a:lnTo>
                      <a:lnTo>
                        <a:pt x="130" y="540"/>
                      </a:lnTo>
                      <a:lnTo>
                        <a:pt x="130" y="540"/>
                      </a:lnTo>
                      <a:lnTo>
                        <a:pt x="130" y="540"/>
                      </a:lnTo>
                      <a:lnTo>
                        <a:pt x="130" y="542"/>
                      </a:lnTo>
                      <a:lnTo>
                        <a:pt x="128" y="542"/>
                      </a:lnTo>
                      <a:lnTo>
                        <a:pt x="128" y="542"/>
                      </a:lnTo>
                      <a:lnTo>
                        <a:pt x="128" y="544"/>
                      </a:lnTo>
                      <a:lnTo>
                        <a:pt x="128" y="544"/>
                      </a:lnTo>
                      <a:lnTo>
                        <a:pt x="128" y="544"/>
                      </a:lnTo>
                      <a:lnTo>
                        <a:pt x="126" y="544"/>
                      </a:lnTo>
                      <a:lnTo>
                        <a:pt x="126" y="544"/>
                      </a:lnTo>
                      <a:lnTo>
                        <a:pt x="126" y="544"/>
                      </a:lnTo>
                      <a:lnTo>
                        <a:pt x="126" y="544"/>
                      </a:lnTo>
                      <a:lnTo>
                        <a:pt x="126" y="546"/>
                      </a:lnTo>
                      <a:lnTo>
                        <a:pt x="126" y="546"/>
                      </a:lnTo>
                      <a:lnTo>
                        <a:pt x="124" y="546"/>
                      </a:lnTo>
                      <a:lnTo>
                        <a:pt x="124" y="546"/>
                      </a:lnTo>
                      <a:lnTo>
                        <a:pt x="124" y="546"/>
                      </a:lnTo>
                      <a:lnTo>
                        <a:pt x="124" y="546"/>
                      </a:lnTo>
                      <a:lnTo>
                        <a:pt x="124" y="548"/>
                      </a:lnTo>
                      <a:lnTo>
                        <a:pt x="122" y="548"/>
                      </a:lnTo>
                      <a:lnTo>
                        <a:pt x="122" y="548"/>
                      </a:lnTo>
                      <a:lnTo>
                        <a:pt x="122" y="548"/>
                      </a:lnTo>
                      <a:lnTo>
                        <a:pt x="121" y="548"/>
                      </a:lnTo>
                      <a:lnTo>
                        <a:pt x="121" y="548"/>
                      </a:lnTo>
                      <a:lnTo>
                        <a:pt x="121" y="548"/>
                      </a:lnTo>
                      <a:lnTo>
                        <a:pt x="119" y="548"/>
                      </a:lnTo>
                      <a:lnTo>
                        <a:pt x="119" y="548"/>
                      </a:lnTo>
                      <a:lnTo>
                        <a:pt x="119" y="548"/>
                      </a:lnTo>
                      <a:lnTo>
                        <a:pt x="119" y="548"/>
                      </a:lnTo>
                      <a:lnTo>
                        <a:pt x="119" y="550"/>
                      </a:lnTo>
                      <a:lnTo>
                        <a:pt x="117" y="550"/>
                      </a:lnTo>
                      <a:lnTo>
                        <a:pt x="117" y="550"/>
                      </a:lnTo>
                      <a:lnTo>
                        <a:pt x="117" y="550"/>
                      </a:lnTo>
                      <a:lnTo>
                        <a:pt x="115" y="550"/>
                      </a:lnTo>
                      <a:lnTo>
                        <a:pt x="115" y="550"/>
                      </a:lnTo>
                      <a:lnTo>
                        <a:pt x="115" y="550"/>
                      </a:lnTo>
                      <a:lnTo>
                        <a:pt x="115" y="551"/>
                      </a:lnTo>
                      <a:lnTo>
                        <a:pt x="113" y="551"/>
                      </a:lnTo>
                      <a:lnTo>
                        <a:pt x="113" y="551"/>
                      </a:lnTo>
                      <a:lnTo>
                        <a:pt x="113" y="551"/>
                      </a:lnTo>
                      <a:lnTo>
                        <a:pt x="113" y="551"/>
                      </a:lnTo>
                      <a:lnTo>
                        <a:pt x="113" y="553"/>
                      </a:lnTo>
                      <a:lnTo>
                        <a:pt x="111" y="553"/>
                      </a:lnTo>
                      <a:lnTo>
                        <a:pt x="111" y="553"/>
                      </a:lnTo>
                      <a:lnTo>
                        <a:pt x="111" y="553"/>
                      </a:lnTo>
                      <a:lnTo>
                        <a:pt x="111" y="555"/>
                      </a:lnTo>
                      <a:lnTo>
                        <a:pt x="109" y="555"/>
                      </a:lnTo>
                      <a:lnTo>
                        <a:pt x="109" y="555"/>
                      </a:lnTo>
                      <a:lnTo>
                        <a:pt x="109" y="555"/>
                      </a:lnTo>
                      <a:lnTo>
                        <a:pt x="109" y="555"/>
                      </a:lnTo>
                      <a:lnTo>
                        <a:pt x="109" y="555"/>
                      </a:lnTo>
                      <a:lnTo>
                        <a:pt x="107" y="555"/>
                      </a:lnTo>
                      <a:lnTo>
                        <a:pt x="107" y="555"/>
                      </a:lnTo>
                      <a:lnTo>
                        <a:pt x="107" y="557"/>
                      </a:lnTo>
                      <a:lnTo>
                        <a:pt x="107" y="557"/>
                      </a:lnTo>
                      <a:lnTo>
                        <a:pt x="107" y="557"/>
                      </a:lnTo>
                      <a:lnTo>
                        <a:pt x="105" y="557"/>
                      </a:lnTo>
                      <a:lnTo>
                        <a:pt x="105" y="559"/>
                      </a:lnTo>
                      <a:lnTo>
                        <a:pt x="105" y="559"/>
                      </a:lnTo>
                      <a:lnTo>
                        <a:pt x="105" y="559"/>
                      </a:lnTo>
                      <a:lnTo>
                        <a:pt x="103" y="559"/>
                      </a:lnTo>
                      <a:lnTo>
                        <a:pt x="103" y="561"/>
                      </a:lnTo>
                      <a:lnTo>
                        <a:pt x="103" y="561"/>
                      </a:lnTo>
                      <a:lnTo>
                        <a:pt x="103" y="563"/>
                      </a:lnTo>
                      <a:lnTo>
                        <a:pt x="103" y="563"/>
                      </a:lnTo>
                      <a:lnTo>
                        <a:pt x="103" y="565"/>
                      </a:lnTo>
                      <a:lnTo>
                        <a:pt x="103" y="565"/>
                      </a:lnTo>
                      <a:lnTo>
                        <a:pt x="103" y="565"/>
                      </a:lnTo>
                      <a:lnTo>
                        <a:pt x="103" y="565"/>
                      </a:lnTo>
                      <a:lnTo>
                        <a:pt x="103" y="567"/>
                      </a:lnTo>
                      <a:lnTo>
                        <a:pt x="103" y="567"/>
                      </a:lnTo>
                      <a:lnTo>
                        <a:pt x="103" y="569"/>
                      </a:lnTo>
                      <a:lnTo>
                        <a:pt x="103" y="569"/>
                      </a:lnTo>
                      <a:lnTo>
                        <a:pt x="103" y="569"/>
                      </a:lnTo>
                      <a:lnTo>
                        <a:pt x="103" y="571"/>
                      </a:lnTo>
                      <a:lnTo>
                        <a:pt x="103" y="571"/>
                      </a:lnTo>
                      <a:lnTo>
                        <a:pt x="103" y="572"/>
                      </a:lnTo>
                      <a:lnTo>
                        <a:pt x="103" y="572"/>
                      </a:lnTo>
                      <a:lnTo>
                        <a:pt x="101" y="572"/>
                      </a:lnTo>
                      <a:lnTo>
                        <a:pt x="101" y="572"/>
                      </a:lnTo>
                      <a:lnTo>
                        <a:pt x="101" y="574"/>
                      </a:lnTo>
                      <a:lnTo>
                        <a:pt x="101" y="574"/>
                      </a:lnTo>
                      <a:lnTo>
                        <a:pt x="101" y="576"/>
                      </a:lnTo>
                      <a:lnTo>
                        <a:pt x="101" y="576"/>
                      </a:lnTo>
                      <a:lnTo>
                        <a:pt x="101" y="576"/>
                      </a:lnTo>
                      <a:lnTo>
                        <a:pt x="101" y="576"/>
                      </a:lnTo>
                      <a:lnTo>
                        <a:pt x="101" y="578"/>
                      </a:lnTo>
                      <a:lnTo>
                        <a:pt x="99" y="578"/>
                      </a:lnTo>
                      <a:lnTo>
                        <a:pt x="99" y="578"/>
                      </a:lnTo>
                      <a:lnTo>
                        <a:pt x="99" y="578"/>
                      </a:lnTo>
                      <a:lnTo>
                        <a:pt x="99" y="580"/>
                      </a:lnTo>
                      <a:lnTo>
                        <a:pt x="98" y="580"/>
                      </a:lnTo>
                      <a:lnTo>
                        <a:pt x="98" y="580"/>
                      </a:lnTo>
                      <a:lnTo>
                        <a:pt x="98" y="580"/>
                      </a:lnTo>
                      <a:lnTo>
                        <a:pt x="98" y="580"/>
                      </a:lnTo>
                      <a:lnTo>
                        <a:pt x="96" y="580"/>
                      </a:lnTo>
                      <a:lnTo>
                        <a:pt x="96" y="580"/>
                      </a:lnTo>
                      <a:lnTo>
                        <a:pt x="96" y="580"/>
                      </a:lnTo>
                      <a:lnTo>
                        <a:pt x="96" y="580"/>
                      </a:lnTo>
                      <a:lnTo>
                        <a:pt x="94" y="580"/>
                      </a:lnTo>
                      <a:lnTo>
                        <a:pt x="94" y="580"/>
                      </a:lnTo>
                      <a:lnTo>
                        <a:pt x="92" y="580"/>
                      </a:lnTo>
                      <a:lnTo>
                        <a:pt x="92" y="582"/>
                      </a:lnTo>
                      <a:lnTo>
                        <a:pt x="92" y="582"/>
                      </a:lnTo>
                      <a:lnTo>
                        <a:pt x="92" y="582"/>
                      </a:lnTo>
                      <a:lnTo>
                        <a:pt x="92" y="582"/>
                      </a:lnTo>
                      <a:lnTo>
                        <a:pt x="90" y="582"/>
                      </a:lnTo>
                      <a:lnTo>
                        <a:pt x="90" y="582"/>
                      </a:lnTo>
                      <a:lnTo>
                        <a:pt x="88" y="582"/>
                      </a:lnTo>
                      <a:lnTo>
                        <a:pt x="88" y="584"/>
                      </a:lnTo>
                      <a:lnTo>
                        <a:pt x="88" y="584"/>
                      </a:lnTo>
                      <a:lnTo>
                        <a:pt x="88" y="584"/>
                      </a:lnTo>
                      <a:lnTo>
                        <a:pt x="86" y="584"/>
                      </a:lnTo>
                      <a:lnTo>
                        <a:pt x="86" y="584"/>
                      </a:lnTo>
                      <a:lnTo>
                        <a:pt x="86" y="584"/>
                      </a:lnTo>
                      <a:lnTo>
                        <a:pt x="86" y="584"/>
                      </a:lnTo>
                      <a:lnTo>
                        <a:pt x="84" y="584"/>
                      </a:lnTo>
                      <a:lnTo>
                        <a:pt x="84" y="586"/>
                      </a:lnTo>
                      <a:lnTo>
                        <a:pt x="84" y="586"/>
                      </a:lnTo>
                      <a:lnTo>
                        <a:pt x="82" y="586"/>
                      </a:lnTo>
                      <a:lnTo>
                        <a:pt x="82" y="586"/>
                      </a:lnTo>
                      <a:lnTo>
                        <a:pt x="82" y="586"/>
                      </a:lnTo>
                      <a:lnTo>
                        <a:pt x="82" y="586"/>
                      </a:lnTo>
                      <a:lnTo>
                        <a:pt x="82" y="588"/>
                      </a:lnTo>
                      <a:lnTo>
                        <a:pt x="80" y="588"/>
                      </a:lnTo>
                      <a:lnTo>
                        <a:pt x="80" y="588"/>
                      </a:lnTo>
                      <a:lnTo>
                        <a:pt x="80" y="588"/>
                      </a:lnTo>
                      <a:lnTo>
                        <a:pt x="80" y="588"/>
                      </a:lnTo>
                      <a:lnTo>
                        <a:pt x="80" y="588"/>
                      </a:lnTo>
                      <a:lnTo>
                        <a:pt x="80" y="590"/>
                      </a:lnTo>
                      <a:lnTo>
                        <a:pt x="78" y="590"/>
                      </a:lnTo>
                      <a:lnTo>
                        <a:pt x="78" y="590"/>
                      </a:lnTo>
                      <a:lnTo>
                        <a:pt x="78" y="592"/>
                      </a:lnTo>
                      <a:lnTo>
                        <a:pt x="78" y="592"/>
                      </a:lnTo>
                      <a:lnTo>
                        <a:pt x="78" y="592"/>
                      </a:lnTo>
                      <a:lnTo>
                        <a:pt x="78" y="594"/>
                      </a:lnTo>
                      <a:lnTo>
                        <a:pt x="78" y="594"/>
                      </a:lnTo>
                      <a:lnTo>
                        <a:pt x="76" y="594"/>
                      </a:lnTo>
                      <a:lnTo>
                        <a:pt x="76" y="595"/>
                      </a:lnTo>
                      <a:lnTo>
                        <a:pt x="76" y="595"/>
                      </a:lnTo>
                      <a:lnTo>
                        <a:pt x="78" y="595"/>
                      </a:lnTo>
                      <a:lnTo>
                        <a:pt x="78" y="595"/>
                      </a:lnTo>
                      <a:lnTo>
                        <a:pt x="78" y="597"/>
                      </a:lnTo>
                      <a:lnTo>
                        <a:pt x="76" y="597"/>
                      </a:lnTo>
                      <a:lnTo>
                        <a:pt x="76" y="597"/>
                      </a:lnTo>
                      <a:lnTo>
                        <a:pt x="76" y="599"/>
                      </a:lnTo>
                      <a:lnTo>
                        <a:pt x="76" y="599"/>
                      </a:lnTo>
                      <a:lnTo>
                        <a:pt x="76" y="601"/>
                      </a:lnTo>
                      <a:lnTo>
                        <a:pt x="76" y="601"/>
                      </a:lnTo>
                      <a:lnTo>
                        <a:pt x="78" y="601"/>
                      </a:lnTo>
                      <a:lnTo>
                        <a:pt x="78" y="603"/>
                      </a:lnTo>
                      <a:lnTo>
                        <a:pt x="78" y="603"/>
                      </a:lnTo>
                      <a:lnTo>
                        <a:pt x="78" y="603"/>
                      </a:lnTo>
                      <a:lnTo>
                        <a:pt x="78" y="603"/>
                      </a:lnTo>
                      <a:lnTo>
                        <a:pt x="78" y="605"/>
                      </a:lnTo>
                      <a:lnTo>
                        <a:pt x="80" y="605"/>
                      </a:lnTo>
                      <a:lnTo>
                        <a:pt x="80" y="605"/>
                      </a:lnTo>
                      <a:lnTo>
                        <a:pt x="80" y="607"/>
                      </a:lnTo>
                      <a:lnTo>
                        <a:pt x="80" y="607"/>
                      </a:lnTo>
                      <a:lnTo>
                        <a:pt x="80" y="607"/>
                      </a:lnTo>
                      <a:lnTo>
                        <a:pt x="80" y="609"/>
                      </a:lnTo>
                      <a:lnTo>
                        <a:pt x="80" y="609"/>
                      </a:lnTo>
                      <a:lnTo>
                        <a:pt x="80" y="609"/>
                      </a:lnTo>
                      <a:lnTo>
                        <a:pt x="80" y="611"/>
                      </a:lnTo>
                      <a:lnTo>
                        <a:pt x="80" y="611"/>
                      </a:lnTo>
                      <a:lnTo>
                        <a:pt x="80" y="611"/>
                      </a:lnTo>
                      <a:lnTo>
                        <a:pt x="80" y="613"/>
                      </a:lnTo>
                      <a:lnTo>
                        <a:pt x="80" y="613"/>
                      </a:lnTo>
                      <a:lnTo>
                        <a:pt x="80" y="613"/>
                      </a:lnTo>
                      <a:lnTo>
                        <a:pt x="82" y="613"/>
                      </a:lnTo>
                      <a:lnTo>
                        <a:pt x="82" y="613"/>
                      </a:lnTo>
                      <a:lnTo>
                        <a:pt x="82" y="615"/>
                      </a:lnTo>
                      <a:lnTo>
                        <a:pt x="82" y="615"/>
                      </a:lnTo>
                      <a:lnTo>
                        <a:pt x="82" y="615"/>
                      </a:lnTo>
                      <a:lnTo>
                        <a:pt x="82" y="615"/>
                      </a:lnTo>
                      <a:lnTo>
                        <a:pt x="82" y="617"/>
                      </a:lnTo>
                      <a:lnTo>
                        <a:pt x="84" y="617"/>
                      </a:lnTo>
                      <a:lnTo>
                        <a:pt x="84" y="617"/>
                      </a:lnTo>
                      <a:lnTo>
                        <a:pt x="84" y="618"/>
                      </a:lnTo>
                      <a:lnTo>
                        <a:pt x="84" y="618"/>
                      </a:lnTo>
                      <a:lnTo>
                        <a:pt x="84" y="618"/>
                      </a:lnTo>
                      <a:lnTo>
                        <a:pt x="86" y="618"/>
                      </a:lnTo>
                      <a:lnTo>
                        <a:pt x="86" y="620"/>
                      </a:lnTo>
                      <a:lnTo>
                        <a:pt x="86" y="620"/>
                      </a:lnTo>
                      <a:lnTo>
                        <a:pt x="86" y="620"/>
                      </a:lnTo>
                      <a:lnTo>
                        <a:pt x="86" y="620"/>
                      </a:lnTo>
                      <a:lnTo>
                        <a:pt x="86" y="620"/>
                      </a:lnTo>
                      <a:lnTo>
                        <a:pt x="88" y="620"/>
                      </a:lnTo>
                      <a:lnTo>
                        <a:pt x="88" y="622"/>
                      </a:lnTo>
                      <a:lnTo>
                        <a:pt x="88" y="622"/>
                      </a:lnTo>
                      <a:lnTo>
                        <a:pt x="88" y="622"/>
                      </a:lnTo>
                      <a:lnTo>
                        <a:pt x="88" y="622"/>
                      </a:lnTo>
                      <a:lnTo>
                        <a:pt x="88" y="624"/>
                      </a:lnTo>
                      <a:lnTo>
                        <a:pt x="90" y="624"/>
                      </a:lnTo>
                      <a:lnTo>
                        <a:pt x="90" y="624"/>
                      </a:lnTo>
                      <a:lnTo>
                        <a:pt x="90" y="624"/>
                      </a:lnTo>
                      <a:lnTo>
                        <a:pt x="90" y="626"/>
                      </a:lnTo>
                      <a:lnTo>
                        <a:pt x="92" y="626"/>
                      </a:lnTo>
                      <a:lnTo>
                        <a:pt x="92" y="626"/>
                      </a:lnTo>
                      <a:lnTo>
                        <a:pt x="92" y="628"/>
                      </a:lnTo>
                      <a:lnTo>
                        <a:pt x="90" y="628"/>
                      </a:lnTo>
                      <a:lnTo>
                        <a:pt x="90" y="628"/>
                      </a:lnTo>
                      <a:lnTo>
                        <a:pt x="90" y="628"/>
                      </a:lnTo>
                      <a:lnTo>
                        <a:pt x="90" y="628"/>
                      </a:lnTo>
                      <a:lnTo>
                        <a:pt x="90" y="626"/>
                      </a:lnTo>
                      <a:lnTo>
                        <a:pt x="88" y="626"/>
                      </a:lnTo>
                      <a:lnTo>
                        <a:pt x="88" y="626"/>
                      </a:lnTo>
                      <a:lnTo>
                        <a:pt x="88" y="626"/>
                      </a:lnTo>
                      <a:lnTo>
                        <a:pt x="86" y="626"/>
                      </a:lnTo>
                      <a:lnTo>
                        <a:pt x="86" y="626"/>
                      </a:lnTo>
                      <a:lnTo>
                        <a:pt x="86" y="626"/>
                      </a:lnTo>
                      <a:lnTo>
                        <a:pt x="86" y="626"/>
                      </a:lnTo>
                      <a:lnTo>
                        <a:pt x="84" y="626"/>
                      </a:lnTo>
                      <a:lnTo>
                        <a:pt x="84" y="626"/>
                      </a:lnTo>
                      <a:lnTo>
                        <a:pt x="82" y="626"/>
                      </a:lnTo>
                      <a:lnTo>
                        <a:pt x="82" y="626"/>
                      </a:lnTo>
                      <a:lnTo>
                        <a:pt x="82" y="624"/>
                      </a:lnTo>
                      <a:lnTo>
                        <a:pt x="82" y="624"/>
                      </a:lnTo>
                      <a:lnTo>
                        <a:pt x="80" y="624"/>
                      </a:lnTo>
                      <a:lnTo>
                        <a:pt x="80" y="624"/>
                      </a:lnTo>
                      <a:lnTo>
                        <a:pt x="80" y="624"/>
                      </a:lnTo>
                      <a:lnTo>
                        <a:pt x="80" y="624"/>
                      </a:lnTo>
                      <a:lnTo>
                        <a:pt x="78" y="624"/>
                      </a:lnTo>
                      <a:lnTo>
                        <a:pt x="78" y="624"/>
                      </a:lnTo>
                      <a:lnTo>
                        <a:pt x="78" y="622"/>
                      </a:lnTo>
                      <a:lnTo>
                        <a:pt x="76" y="622"/>
                      </a:lnTo>
                      <a:lnTo>
                        <a:pt x="76" y="622"/>
                      </a:lnTo>
                      <a:lnTo>
                        <a:pt x="76" y="622"/>
                      </a:lnTo>
                      <a:lnTo>
                        <a:pt x="75" y="622"/>
                      </a:lnTo>
                      <a:lnTo>
                        <a:pt x="75" y="622"/>
                      </a:lnTo>
                      <a:lnTo>
                        <a:pt x="75" y="622"/>
                      </a:lnTo>
                      <a:lnTo>
                        <a:pt x="73" y="622"/>
                      </a:lnTo>
                      <a:lnTo>
                        <a:pt x="73" y="622"/>
                      </a:lnTo>
                      <a:lnTo>
                        <a:pt x="71" y="622"/>
                      </a:lnTo>
                      <a:lnTo>
                        <a:pt x="71" y="622"/>
                      </a:lnTo>
                      <a:lnTo>
                        <a:pt x="71" y="622"/>
                      </a:lnTo>
                      <a:lnTo>
                        <a:pt x="71" y="622"/>
                      </a:lnTo>
                      <a:lnTo>
                        <a:pt x="69" y="622"/>
                      </a:lnTo>
                      <a:lnTo>
                        <a:pt x="69" y="622"/>
                      </a:lnTo>
                      <a:lnTo>
                        <a:pt x="69" y="620"/>
                      </a:lnTo>
                      <a:lnTo>
                        <a:pt x="69" y="620"/>
                      </a:lnTo>
                      <a:lnTo>
                        <a:pt x="67" y="620"/>
                      </a:lnTo>
                      <a:lnTo>
                        <a:pt x="67" y="620"/>
                      </a:lnTo>
                      <a:lnTo>
                        <a:pt x="65" y="620"/>
                      </a:lnTo>
                      <a:lnTo>
                        <a:pt x="65" y="620"/>
                      </a:lnTo>
                      <a:lnTo>
                        <a:pt x="65" y="620"/>
                      </a:lnTo>
                      <a:lnTo>
                        <a:pt x="65" y="620"/>
                      </a:lnTo>
                      <a:lnTo>
                        <a:pt x="63" y="620"/>
                      </a:lnTo>
                      <a:lnTo>
                        <a:pt x="63" y="620"/>
                      </a:lnTo>
                      <a:lnTo>
                        <a:pt x="63" y="620"/>
                      </a:lnTo>
                      <a:lnTo>
                        <a:pt x="61" y="620"/>
                      </a:lnTo>
                      <a:lnTo>
                        <a:pt x="61" y="620"/>
                      </a:lnTo>
                      <a:lnTo>
                        <a:pt x="61" y="620"/>
                      </a:lnTo>
                      <a:lnTo>
                        <a:pt x="59" y="620"/>
                      </a:lnTo>
                      <a:lnTo>
                        <a:pt x="59" y="620"/>
                      </a:lnTo>
                      <a:lnTo>
                        <a:pt x="59" y="620"/>
                      </a:lnTo>
                      <a:lnTo>
                        <a:pt x="57" y="620"/>
                      </a:lnTo>
                      <a:lnTo>
                        <a:pt x="57" y="620"/>
                      </a:lnTo>
                      <a:lnTo>
                        <a:pt x="55" y="620"/>
                      </a:lnTo>
                      <a:lnTo>
                        <a:pt x="55" y="620"/>
                      </a:lnTo>
                      <a:lnTo>
                        <a:pt x="55" y="620"/>
                      </a:lnTo>
                      <a:lnTo>
                        <a:pt x="54" y="620"/>
                      </a:lnTo>
                      <a:lnTo>
                        <a:pt x="54" y="620"/>
                      </a:lnTo>
                      <a:lnTo>
                        <a:pt x="54" y="620"/>
                      </a:lnTo>
                      <a:lnTo>
                        <a:pt x="52" y="620"/>
                      </a:lnTo>
                      <a:lnTo>
                        <a:pt x="52" y="620"/>
                      </a:lnTo>
                      <a:lnTo>
                        <a:pt x="50" y="620"/>
                      </a:lnTo>
                      <a:lnTo>
                        <a:pt x="50" y="620"/>
                      </a:lnTo>
                      <a:lnTo>
                        <a:pt x="50" y="620"/>
                      </a:lnTo>
                      <a:lnTo>
                        <a:pt x="48" y="620"/>
                      </a:lnTo>
                      <a:lnTo>
                        <a:pt x="48" y="620"/>
                      </a:lnTo>
                      <a:lnTo>
                        <a:pt x="48" y="620"/>
                      </a:lnTo>
                      <a:lnTo>
                        <a:pt x="46" y="620"/>
                      </a:lnTo>
                      <a:lnTo>
                        <a:pt x="46" y="620"/>
                      </a:lnTo>
                      <a:lnTo>
                        <a:pt x="44" y="620"/>
                      </a:lnTo>
                      <a:lnTo>
                        <a:pt x="44" y="620"/>
                      </a:lnTo>
                      <a:lnTo>
                        <a:pt x="44" y="620"/>
                      </a:lnTo>
                      <a:lnTo>
                        <a:pt x="42" y="620"/>
                      </a:lnTo>
                      <a:lnTo>
                        <a:pt x="42" y="620"/>
                      </a:lnTo>
                      <a:lnTo>
                        <a:pt x="42" y="620"/>
                      </a:lnTo>
                      <a:lnTo>
                        <a:pt x="40" y="620"/>
                      </a:lnTo>
                      <a:lnTo>
                        <a:pt x="40" y="620"/>
                      </a:lnTo>
                      <a:lnTo>
                        <a:pt x="38" y="620"/>
                      </a:lnTo>
                      <a:lnTo>
                        <a:pt x="38" y="620"/>
                      </a:lnTo>
                      <a:lnTo>
                        <a:pt x="38" y="620"/>
                      </a:lnTo>
                      <a:lnTo>
                        <a:pt x="36" y="620"/>
                      </a:lnTo>
                      <a:lnTo>
                        <a:pt x="36" y="620"/>
                      </a:lnTo>
                      <a:lnTo>
                        <a:pt x="36" y="620"/>
                      </a:lnTo>
                      <a:lnTo>
                        <a:pt x="34" y="620"/>
                      </a:lnTo>
                      <a:lnTo>
                        <a:pt x="34" y="620"/>
                      </a:lnTo>
                      <a:lnTo>
                        <a:pt x="32" y="620"/>
                      </a:lnTo>
                      <a:lnTo>
                        <a:pt x="32" y="620"/>
                      </a:lnTo>
                      <a:lnTo>
                        <a:pt x="32" y="620"/>
                      </a:lnTo>
                      <a:lnTo>
                        <a:pt x="31" y="620"/>
                      </a:lnTo>
                      <a:lnTo>
                        <a:pt x="31" y="620"/>
                      </a:lnTo>
                      <a:lnTo>
                        <a:pt x="29" y="620"/>
                      </a:lnTo>
                      <a:lnTo>
                        <a:pt x="29" y="620"/>
                      </a:lnTo>
                      <a:lnTo>
                        <a:pt x="29" y="620"/>
                      </a:lnTo>
                      <a:lnTo>
                        <a:pt x="29" y="618"/>
                      </a:lnTo>
                      <a:lnTo>
                        <a:pt x="29" y="618"/>
                      </a:lnTo>
                      <a:lnTo>
                        <a:pt x="29" y="617"/>
                      </a:lnTo>
                      <a:lnTo>
                        <a:pt x="29" y="617"/>
                      </a:lnTo>
                      <a:lnTo>
                        <a:pt x="27" y="617"/>
                      </a:lnTo>
                      <a:lnTo>
                        <a:pt x="27" y="617"/>
                      </a:lnTo>
                      <a:lnTo>
                        <a:pt x="27" y="615"/>
                      </a:lnTo>
                      <a:lnTo>
                        <a:pt x="27" y="615"/>
                      </a:lnTo>
                      <a:lnTo>
                        <a:pt x="27" y="615"/>
                      </a:lnTo>
                      <a:lnTo>
                        <a:pt x="25" y="615"/>
                      </a:lnTo>
                      <a:lnTo>
                        <a:pt x="25" y="615"/>
                      </a:lnTo>
                      <a:lnTo>
                        <a:pt x="25" y="613"/>
                      </a:lnTo>
                      <a:lnTo>
                        <a:pt x="23" y="613"/>
                      </a:lnTo>
                      <a:lnTo>
                        <a:pt x="23" y="613"/>
                      </a:lnTo>
                      <a:lnTo>
                        <a:pt x="23" y="613"/>
                      </a:lnTo>
                      <a:lnTo>
                        <a:pt x="23" y="613"/>
                      </a:lnTo>
                      <a:lnTo>
                        <a:pt x="21" y="613"/>
                      </a:lnTo>
                      <a:lnTo>
                        <a:pt x="21" y="613"/>
                      </a:lnTo>
                      <a:lnTo>
                        <a:pt x="21" y="611"/>
                      </a:lnTo>
                      <a:lnTo>
                        <a:pt x="21" y="611"/>
                      </a:lnTo>
                      <a:lnTo>
                        <a:pt x="21" y="611"/>
                      </a:lnTo>
                      <a:lnTo>
                        <a:pt x="21" y="611"/>
                      </a:lnTo>
                      <a:lnTo>
                        <a:pt x="21" y="609"/>
                      </a:lnTo>
                      <a:lnTo>
                        <a:pt x="21" y="609"/>
                      </a:lnTo>
                      <a:lnTo>
                        <a:pt x="21" y="609"/>
                      </a:lnTo>
                      <a:lnTo>
                        <a:pt x="21" y="609"/>
                      </a:lnTo>
                      <a:lnTo>
                        <a:pt x="21" y="607"/>
                      </a:lnTo>
                      <a:lnTo>
                        <a:pt x="21" y="607"/>
                      </a:lnTo>
                      <a:lnTo>
                        <a:pt x="21" y="605"/>
                      </a:lnTo>
                      <a:lnTo>
                        <a:pt x="21" y="605"/>
                      </a:lnTo>
                      <a:lnTo>
                        <a:pt x="23" y="605"/>
                      </a:lnTo>
                      <a:lnTo>
                        <a:pt x="23" y="603"/>
                      </a:lnTo>
                      <a:lnTo>
                        <a:pt x="23" y="603"/>
                      </a:lnTo>
                      <a:lnTo>
                        <a:pt x="21" y="603"/>
                      </a:lnTo>
                      <a:lnTo>
                        <a:pt x="21" y="603"/>
                      </a:lnTo>
                      <a:lnTo>
                        <a:pt x="21" y="603"/>
                      </a:lnTo>
                      <a:lnTo>
                        <a:pt x="21" y="601"/>
                      </a:lnTo>
                      <a:lnTo>
                        <a:pt x="21" y="601"/>
                      </a:lnTo>
                      <a:lnTo>
                        <a:pt x="21" y="601"/>
                      </a:lnTo>
                      <a:lnTo>
                        <a:pt x="21" y="601"/>
                      </a:lnTo>
                      <a:lnTo>
                        <a:pt x="21" y="601"/>
                      </a:lnTo>
                      <a:lnTo>
                        <a:pt x="21" y="599"/>
                      </a:lnTo>
                      <a:lnTo>
                        <a:pt x="23" y="599"/>
                      </a:lnTo>
                      <a:lnTo>
                        <a:pt x="23" y="599"/>
                      </a:lnTo>
                      <a:lnTo>
                        <a:pt x="23" y="599"/>
                      </a:lnTo>
                      <a:lnTo>
                        <a:pt x="23" y="597"/>
                      </a:lnTo>
                      <a:lnTo>
                        <a:pt x="23" y="597"/>
                      </a:lnTo>
                      <a:lnTo>
                        <a:pt x="23" y="595"/>
                      </a:lnTo>
                      <a:lnTo>
                        <a:pt x="23" y="595"/>
                      </a:lnTo>
                      <a:lnTo>
                        <a:pt x="23" y="595"/>
                      </a:lnTo>
                      <a:lnTo>
                        <a:pt x="23" y="595"/>
                      </a:lnTo>
                      <a:lnTo>
                        <a:pt x="23" y="594"/>
                      </a:lnTo>
                      <a:lnTo>
                        <a:pt x="21" y="594"/>
                      </a:lnTo>
                      <a:lnTo>
                        <a:pt x="21" y="594"/>
                      </a:lnTo>
                      <a:lnTo>
                        <a:pt x="23" y="594"/>
                      </a:lnTo>
                      <a:lnTo>
                        <a:pt x="23" y="592"/>
                      </a:lnTo>
                      <a:lnTo>
                        <a:pt x="23" y="592"/>
                      </a:lnTo>
                      <a:lnTo>
                        <a:pt x="21" y="592"/>
                      </a:lnTo>
                      <a:lnTo>
                        <a:pt x="21" y="592"/>
                      </a:lnTo>
                      <a:lnTo>
                        <a:pt x="21" y="592"/>
                      </a:lnTo>
                      <a:lnTo>
                        <a:pt x="19" y="592"/>
                      </a:lnTo>
                      <a:lnTo>
                        <a:pt x="19" y="592"/>
                      </a:lnTo>
                      <a:lnTo>
                        <a:pt x="17" y="592"/>
                      </a:lnTo>
                      <a:lnTo>
                        <a:pt x="17" y="592"/>
                      </a:lnTo>
                      <a:lnTo>
                        <a:pt x="17" y="592"/>
                      </a:lnTo>
                      <a:lnTo>
                        <a:pt x="17" y="592"/>
                      </a:lnTo>
                      <a:lnTo>
                        <a:pt x="15" y="592"/>
                      </a:lnTo>
                      <a:lnTo>
                        <a:pt x="15" y="592"/>
                      </a:lnTo>
                      <a:lnTo>
                        <a:pt x="15" y="592"/>
                      </a:lnTo>
                      <a:lnTo>
                        <a:pt x="15" y="592"/>
                      </a:lnTo>
                      <a:lnTo>
                        <a:pt x="13" y="592"/>
                      </a:lnTo>
                      <a:lnTo>
                        <a:pt x="13" y="592"/>
                      </a:lnTo>
                      <a:lnTo>
                        <a:pt x="13" y="592"/>
                      </a:lnTo>
                      <a:lnTo>
                        <a:pt x="11" y="592"/>
                      </a:lnTo>
                      <a:lnTo>
                        <a:pt x="11" y="592"/>
                      </a:lnTo>
                      <a:lnTo>
                        <a:pt x="11" y="594"/>
                      </a:lnTo>
                      <a:lnTo>
                        <a:pt x="11" y="594"/>
                      </a:lnTo>
                      <a:lnTo>
                        <a:pt x="11" y="594"/>
                      </a:lnTo>
                      <a:lnTo>
                        <a:pt x="10" y="594"/>
                      </a:lnTo>
                      <a:lnTo>
                        <a:pt x="10" y="594"/>
                      </a:lnTo>
                      <a:lnTo>
                        <a:pt x="10" y="595"/>
                      </a:lnTo>
                      <a:lnTo>
                        <a:pt x="10" y="595"/>
                      </a:lnTo>
                      <a:lnTo>
                        <a:pt x="8" y="595"/>
                      </a:lnTo>
                      <a:lnTo>
                        <a:pt x="8" y="595"/>
                      </a:lnTo>
                      <a:lnTo>
                        <a:pt x="8" y="594"/>
                      </a:lnTo>
                      <a:lnTo>
                        <a:pt x="8" y="594"/>
                      </a:lnTo>
                      <a:lnTo>
                        <a:pt x="8" y="592"/>
                      </a:lnTo>
                      <a:lnTo>
                        <a:pt x="8" y="592"/>
                      </a:lnTo>
                      <a:lnTo>
                        <a:pt x="6" y="592"/>
                      </a:lnTo>
                      <a:lnTo>
                        <a:pt x="6" y="590"/>
                      </a:lnTo>
                      <a:lnTo>
                        <a:pt x="6" y="590"/>
                      </a:lnTo>
                      <a:lnTo>
                        <a:pt x="6" y="590"/>
                      </a:lnTo>
                      <a:lnTo>
                        <a:pt x="6" y="588"/>
                      </a:lnTo>
                      <a:lnTo>
                        <a:pt x="6" y="588"/>
                      </a:lnTo>
                      <a:lnTo>
                        <a:pt x="6" y="588"/>
                      </a:lnTo>
                      <a:lnTo>
                        <a:pt x="6" y="586"/>
                      </a:lnTo>
                      <a:lnTo>
                        <a:pt x="6" y="586"/>
                      </a:lnTo>
                      <a:lnTo>
                        <a:pt x="6" y="586"/>
                      </a:lnTo>
                      <a:lnTo>
                        <a:pt x="6" y="584"/>
                      </a:lnTo>
                      <a:lnTo>
                        <a:pt x="4" y="584"/>
                      </a:lnTo>
                      <a:lnTo>
                        <a:pt x="4" y="584"/>
                      </a:lnTo>
                      <a:lnTo>
                        <a:pt x="4" y="584"/>
                      </a:lnTo>
                      <a:lnTo>
                        <a:pt x="4" y="582"/>
                      </a:lnTo>
                      <a:lnTo>
                        <a:pt x="2" y="582"/>
                      </a:lnTo>
                      <a:lnTo>
                        <a:pt x="2" y="582"/>
                      </a:lnTo>
                      <a:lnTo>
                        <a:pt x="2" y="582"/>
                      </a:lnTo>
                      <a:lnTo>
                        <a:pt x="2" y="582"/>
                      </a:lnTo>
                      <a:lnTo>
                        <a:pt x="2" y="580"/>
                      </a:lnTo>
                      <a:lnTo>
                        <a:pt x="2" y="580"/>
                      </a:lnTo>
                      <a:lnTo>
                        <a:pt x="2" y="580"/>
                      </a:lnTo>
                      <a:lnTo>
                        <a:pt x="2" y="578"/>
                      </a:lnTo>
                      <a:lnTo>
                        <a:pt x="2" y="578"/>
                      </a:lnTo>
                      <a:lnTo>
                        <a:pt x="0" y="578"/>
                      </a:lnTo>
                      <a:lnTo>
                        <a:pt x="0" y="576"/>
                      </a:lnTo>
                      <a:lnTo>
                        <a:pt x="2" y="576"/>
                      </a:lnTo>
                      <a:lnTo>
                        <a:pt x="2" y="576"/>
                      </a:lnTo>
                      <a:lnTo>
                        <a:pt x="2" y="574"/>
                      </a:lnTo>
                      <a:lnTo>
                        <a:pt x="2" y="574"/>
                      </a:lnTo>
                      <a:lnTo>
                        <a:pt x="2" y="574"/>
                      </a:lnTo>
                      <a:lnTo>
                        <a:pt x="2" y="574"/>
                      </a:lnTo>
                      <a:lnTo>
                        <a:pt x="2" y="574"/>
                      </a:lnTo>
                      <a:lnTo>
                        <a:pt x="2" y="572"/>
                      </a:lnTo>
                      <a:lnTo>
                        <a:pt x="2" y="572"/>
                      </a:lnTo>
                      <a:lnTo>
                        <a:pt x="2" y="572"/>
                      </a:lnTo>
                      <a:lnTo>
                        <a:pt x="2" y="572"/>
                      </a:lnTo>
                      <a:lnTo>
                        <a:pt x="0" y="572"/>
                      </a:lnTo>
                      <a:lnTo>
                        <a:pt x="0" y="571"/>
                      </a:lnTo>
                      <a:lnTo>
                        <a:pt x="0" y="571"/>
                      </a:lnTo>
                      <a:lnTo>
                        <a:pt x="0" y="571"/>
                      </a:lnTo>
                      <a:lnTo>
                        <a:pt x="0" y="571"/>
                      </a:lnTo>
                      <a:lnTo>
                        <a:pt x="0" y="569"/>
                      </a:lnTo>
                      <a:lnTo>
                        <a:pt x="0" y="569"/>
                      </a:lnTo>
                      <a:lnTo>
                        <a:pt x="0" y="569"/>
                      </a:lnTo>
                      <a:lnTo>
                        <a:pt x="0" y="569"/>
                      </a:lnTo>
                      <a:lnTo>
                        <a:pt x="0" y="567"/>
                      </a:lnTo>
                      <a:lnTo>
                        <a:pt x="2" y="567"/>
                      </a:lnTo>
                      <a:lnTo>
                        <a:pt x="2" y="567"/>
                      </a:lnTo>
                      <a:lnTo>
                        <a:pt x="2" y="567"/>
                      </a:lnTo>
                      <a:lnTo>
                        <a:pt x="2" y="565"/>
                      </a:lnTo>
                      <a:lnTo>
                        <a:pt x="2" y="565"/>
                      </a:lnTo>
                      <a:lnTo>
                        <a:pt x="2" y="565"/>
                      </a:lnTo>
                      <a:lnTo>
                        <a:pt x="2" y="565"/>
                      </a:lnTo>
                      <a:lnTo>
                        <a:pt x="4" y="565"/>
                      </a:lnTo>
                      <a:lnTo>
                        <a:pt x="4" y="565"/>
                      </a:lnTo>
                      <a:lnTo>
                        <a:pt x="4" y="565"/>
                      </a:lnTo>
                      <a:lnTo>
                        <a:pt x="4" y="565"/>
                      </a:lnTo>
                      <a:lnTo>
                        <a:pt x="6" y="565"/>
                      </a:lnTo>
                      <a:lnTo>
                        <a:pt x="6" y="567"/>
                      </a:lnTo>
                      <a:lnTo>
                        <a:pt x="6" y="567"/>
                      </a:lnTo>
                      <a:lnTo>
                        <a:pt x="6" y="567"/>
                      </a:lnTo>
                      <a:lnTo>
                        <a:pt x="6" y="567"/>
                      </a:lnTo>
                      <a:lnTo>
                        <a:pt x="6" y="567"/>
                      </a:lnTo>
                      <a:lnTo>
                        <a:pt x="6" y="565"/>
                      </a:lnTo>
                      <a:lnTo>
                        <a:pt x="6" y="565"/>
                      </a:lnTo>
                      <a:lnTo>
                        <a:pt x="8" y="565"/>
                      </a:lnTo>
                      <a:lnTo>
                        <a:pt x="8" y="565"/>
                      </a:lnTo>
                      <a:lnTo>
                        <a:pt x="8" y="565"/>
                      </a:lnTo>
                      <a:lnTo>
                        <a:pt x="8" y="563"/>
                      </a:lnTo>
                      <a:lnTo>
                        <a:pt x="8" y="563"/>
                      </a:lnTo>
                      <a:lnTo>
                        <a:pt x="8" y="563"/>
                      </a:lnTo>
                      <a:lnTo>
                        <a:pt x="8" y="561"/>
                      </a:lnTo>
                      <a:lnTo>
                        <a:pt x="8" y="561"/>
                      </a:lnTo>
                      <a:lnTo>
                        <a:pt x="8" y="561"/>
                      </a:lnTo>
                      <a:lnTo>
                        <a:pt x="10" y="561"/>
                      </a:lnTo>
                      <a:lnTo>
                        <a:pt x="10" y="559"/>
                      </a:lnTo>
                      <a:lnTo>
                        <a:pt x="10" y="559"/>
                      </a:lnTo>
                      <a:lnTo>
                        <a:pt x="10" y="559"/>
                      </a:lnTo>
                      <a:lnTo>
                        <a:pt x="10" y="559"/>
                      </a:lnTo>
                      <a:lnTo>
                        <a:pt x="10" y="557"/>
                      </a:lnTo>
                      <a:lnTo>
                        <a:pt x="11" y="557"/>
                      </a:lnTo>
                      <a:lnTo>
                        <a:pt x="11" y="557"/>
                      </a:lnTo>
                      <a:lnTo>
                        <a:pt x="11" y="557"/>
                      </a:lnTo>
                      <a:lnTo>
                        <a:pt x="11" y="557"/>
                      </a:lnTo>
                      <a:lnTo>
                        <a:pt x="13" y="557"/>
                      </a:lnTo>
                      <a:lnTo>
                        <a:pt x="13" y="557"/>
                      </a:lnTo>
                      <a:lnTo>
                        <a:pt x="13" y="555"/>
                      </a:lnTo>
                      <a:lnTo>
                        <a:pt x="15" y="555"/>
                      </a:lnTo>
                      <a:lnTo>
                        <a:pt x="15" y="555"/>
                      </a:lnTo>
                      <a:lnTo>
                        <a:pt x="15" y="555"/>
                      </a:lnTo>
                      <a:lnTo>
                        <a:pt x="15" y="555"/>
                      </a:lnTo>
                      <a:lnTo>
                        <a:pt x="17" y="555"/>
                      </a:lnTo>
                      <a:lnTo>
                        <a:pt x="17" y="555"/>
                      </a:lnTo>
                      <a:lnTo>
                        <a:pt x="17" y="555"/>
                      </a:lnTo>
                      <a:lnTo>
                        <a:pt x="17" y="553"/>
                      </a:lnTo>
                      <a:lnTo>
                        <a:pt x="17" y="553"/>
                      </a:lnTo>
                      <a:lnTo>
                        <a:pt x="17" y="553"/>
                      </a:lnTo>
                      <a:lnTo>
                        <a:pt x="17" y="551"/>
                      </a:lnTo>
                      <a:lnTo>
                        <a:pt x="17" y="551"/>
                      </a:lnTo>
                      <a:lnTo>
                        <a:pt x="17" y="550"/>
                      </a:lnTo>
                      <a:lnTo>
                        <a:pt x="17" y="550"/>
                      </a:lnTo>
                      <a:lnTo>
                        <a:pt x="17" y="550"/>
                      </a:lnTo>
                      <a:lnTo>
                        <a:pt x="17" y="548"/>
                      </a:lnTo>
                      <a:lnTo>
                        <a:pt x="17" y="548"/>
                      </a:lnTo>
                      <a:lnTo>
                        <a:pt x="17" y="548"/>
                      </a:lnTo>
                      <a:lnTo>
                        <a:pt x="17" y="548"/>
                      </a:lnTo>
                      <a:lnTo>
                        <a:pt x="17" y="546"/>
                      </a:lnTo>
                      <a:lnTo>
                        <a:pt x="19" y="546"/>
                      </a:lnTo>
                      <a:lnTo>
                        <a:pt x="19" y="546"/>
                      </a:lnTo>
                      <a:lnTo>
                        <a:pt x="21" y="546"/>
                      </a:lnTo>
                      <a:lnTo>
                        <a:pt x="21" y="546"/>
                      </a:lnTo>
                      <a:lnTo>
                        <a:pt x="21" y="546"/>
                      </a:lnTo>
                      <a:lnTo>
                        <a:pt x="21" y="546"/>
                      </a:lnTo>
                      <a:lnTo>
                        <a:pt x="23" y="546"/>
                      </a:lnTo>
                      <a:lnTo>
                        <a:pt x="23" y="544"/>
                      </a:lnTo>
                      <a:lnTo>
                        <a:pt x="21" y="544"/>
                      </a:lnTo>
                      <a:lnTo>
                        <a:pt x="21" y="544"/>
                      </a:lnTo>
                      <a:lnTo>
                        <a:pt x="21" y="542"/>
                      </a:lnTo>
                      <a:lnTo>
                        <a:pt x="23" y="542"/>
                      </a:lnTo>
                      <a:lnTo>
                        <a:pt x="23" y="542"/>
                      </a:lnTo>
                      <a:lnTo>
                        <a:pt x="23" y="540"/>
                      </a:lnTo>
                      <a:lnTo>
                        <a:pt x="21" y="540"/>
                      </a:lnTo>
                      <a:lnTo>
                        <a:pt x="21" y="540"/>
                      </a:lnTo>
                      <a:lnTo>
                        <a:pt x="21" y="540"/>
                      </a:lnTo>
                      <a:lnTo>
                        <a:pt x="21" y="540"/>
                      </a:lnTo>
                      <a:lnTo>
                        <a:pt x="21" y="538"/>
                      </a:lnTo>
                      <a:lnTo>
                        <a:pt x="21" y="538"/>
                      </a:lnTo>
                      <a:lnTo>
                        <a:pt x="21" y="538"/>
                      </a:lnTo>
                      <a:lnTo>
                        <a:pt x="19" y="538"/>
                      </a:lnTo>
                      <a:lnTo>
                        <a:pt x="19" y="536"/>
                      </a:lnTo>
                      <a:lnTo>
                        <a:pt x="19" y="536"/>
                      </a:lnTo>
                      <a:lnTo>
                        <a:pt x="19" y="536"/>
                      </a:lnTo>
                      <a:lnTo>
                        <a:pt x="19" y="534"/>
                      </a:lnTo>
                      <a:lnTo>
                        <a:pt x="19" y="534"/>
                      </a:lnTo>
                      <a:lnTo>
                        <a:pt x="19" y="534"/>
                      </a:lnTo>
                      <a:lnTo>
                        <a:pt x="19" y="532"/>
                      </a:lnTo>
                      <a:lnTo>
                        <a:pt x="21" y="532"/>
                      </a:lnTo>
                      <a:lnTo>
                        <a:pt x="21" y="532"/>
                      </a:lnTo>
                      <a:lnTo>
                        <a:pt x="21" y="532"/>
                      </a:lnTo>
                      <a:lnTo>
                        <a:pt x="21" y="532"/>
                      </a:lnTo>
                      <a:lnTo>
                        <a:pt x="21" y="530"/>
                      </a:lnTo>
                      <a:lnTo>
                        <a:pt x="21" y="530"/>
                      </a:lnTo>
                      <a:lnTo>
                        <a:pt x="21" y="530"/>
                      </a:lnTo>
                      <a:lnTo>
                        <a:pt x="21" y="528"/>
                      </a:lnTo>
                      <a:lnTo>
                        <a:pt x="23" y="528"/>
                      </a:lnTo>
                      <a:lnTo>
                        <a:pt x="23" y="528"/>
                      </a:lnTo>
                      <a:lnTo>
                        <a:pt x="23" y="527"/>
                      </a:lnTo>
                      <a:lnTo>
                        <a:pt x="21" y="527"/>
                      </a:lnTo>
                      <a:lnTo>
                        <a:pt x="21" y="527"/>
                      </a:lnTo>
                      <a:lnTo>
                        <a:pt x="21" y="525"/>
                      </a:lnTo>
                      <a:lnTo>
                        <a:pt x="23" y="525"/>
                      </a:lnTo>
                      <a:lnTo>
                        <a:pt x="23" y="525"/>
                      </a:lnTo>
                      <a:lnTo>
                        <a:pt x="23" y="525"/>
                      </a:lnTo>
                      <a:lnTo>
                        <a:pt x="25" y="525"/>
                      </a:lnTo>
                      <a:lnTo>
                        <a:pt x="25" y="525"/>
                      </a:lnTo>
                      <a:lnTo>
                        <a:pt x="25" y="525"/>
                      </a:lnTo>
                      <a:lnTo>
                        <a:pt x="27" y="525"/>
                      </a:lnTo>
                      <a:lnTo>
                        <a:pt x="27" y="525"/>
                      </a:lnTo>
                      <a:lnTo>
                        <a:pt x="27" y="525"/>
                      </a:lnTo>
                      <a:lnTo>
                        <a:pt x="27" y="523"/>
                      </a:lnTo>
                      <a:lnTo>
                        <a:pt x="27" y="523"/>
                      </a:lnTo>
                      <a:lnTo>
                        <a:pt x="27" y="521"/>
                      </a:lnTo>
                      <a:lnTo>
                        <a:pt x="27" y="521"/>
                      </a:lnTo>
                      <a:lnTo>
                        <a:pt x="29" y="521"/>
                      </a:lnTo>
                      <a:lnTo>
                        <a:pt x="29" y="521"/>
                      </a:lnTo>
                      <a:lnTo>
                        <a:pt x="29" y="523"/>
                      </a:lnTo>
                      <a:lnTo>
                        <a:pt x="29" y="523"/>
                      </a:lnTo>
                      <a:lnTo>
                        <a:pt x="29" y="521"/>
                      </a:lnTo>
                      <a:lnTo>
                        <a:pt x="31" y="521"/>
                      </a:lnTo>
                      <a:lnTo>
                        <a:pt x="31" y="521"/>
                      </a:lnTo>
                      <a:lnTo>
                        <a:pt x="31" y="519"/>
                      </a:lnTo>
                      <a:lnTo>
                        <a:pt x="29" y="519"/>
                      </a:lnTo>
                      <a:lnTo>
                        <a:pt x="29" y="519"/>
                      </a:lnTo>
                      <a:lnTo>
                        <a:pt x="29" y="519"/>
                      </a:lnTo>
                      <a:lnTo>
                        <a:pt x="29" y="519"/>
                      </a:lnTo>
                      <a:lnTo>
                        <a:pt x="29" y="517"/>
                      </a:lnTo>
                      <a:lnTo>
                        <a:pt x="29" y="517"/>
                      </a:lnTo>
                      <a:lnTo>
                        <a:pt x="29" y="517"/>
                      </a:lnTo>
                      <a:lnTo>
                        <a:pt x="29" y="515"/>
                      </a:lnTo>
                      <a:lnTo>
                        <a:pt x="29" y="515"/>
                      </a:lnTo>
                      <a:lnTo>
                        <a:pt x="29" y="515"/>
                      </a:lnTo>
                      <a:lnTo>
                        <a:pt x="29" y="515"/>
                      </a:lnTo>
                      <a:lnTo>
                        <a:pt x="29" y="515"/>
                      </a:lnTo>
                      <a:lnTo>
                        <a:pt x="29" y="513"/>
                      </a:lnTo>
                      <a:lnTo>
                        <a:pt x="29" y="513"/>
                      </a:lnTo>
                      <a:lnTo>
                        <a:pt x="29" y="513"/>
                      </a:lnTo>
                      <a:lnTo>
                        <a:pt x="31" y="513"/>
                      </a:lnTo>
                      <a:lnTo>
                        <a:pt x="31" y="513"/>
                      </a:lnTo>
                      <a:lnTo>
                        <a:pt x="31" y="511"/>
                      </a:lnTo>
                      <a:lnTo>
                        <a:pt x="32" y="511"/>
                      </a:lnTo>
                      <a:lnTo>
                        <a:pt x="32" y="511"/>
                      </a:lnTo>
                      <a:lnTo>
                        <a:pt x="32" y="511"/>
                      </a:lnTo>
                      <a:lnTo>
                        <a:pt x="32" y="511"/>
                      </a:lnTo>
                      <a:lnTo>
                        <a:pt x="32" y="509"/>
                      </a:lnTo>
                      <a:lnTo>
                        <a:pt x="32" y="509"/>
                      </a:lnTo>
                      <a:lnTo>
                        <a:pt x="32" y="507"/>
                      </a:lnTo>
                      <a:lnTo>
                        <a:pt x="32" y="507"/>
                      </a:lnTo>
                      <a:lnTo>
                        <a:pt x="32" y="507"/>
                      </a:lnTo>
                      <a:lnTo>
                        <a:pt x="32" y="507"/>
                      </a:lnTo>
                      <a:lnTo>
                        <a:pt x="32" y="505"/>
                      </a:lnTo>
                      <a:lnTo>
                        <a:pt x="32" y="505"/>
                      </a:lnTo>
                      <a:lnTo>
                        <a:pt x="32" y="505"/>
                      </a:lnTo>
                      <a:lnTo>
                        <a:pt x="32" y="505"/>
                      </a:lnTo>
                      <a:lnTo>
                        <a:pt x="32" y="504"/>
                      </a:lnTo>
                      <a:lnTo>
                        <a:pt x="32" y="504"/>
                      </a:lnTo>
                      <a:lnTo>
                        <a:pt x="32" y="502"/>
                      </a:lnTo>
                      <a:lnTo>
                        <a:pt x="32" y="502"/>
                      </a:lnTo>
                      <a:lnTo>
                        <a:pt x="32" y="502"/>
                      </a:lnTo>
                      <a:lnTo>
                        <a:pt x="32" y="500"/>
                      </a:lnTo>
                      <a:lnTo>
                        <a:pt x="31" y="500"/>
                      </a:lnTo>
                      <a:lnTo>
                        <a:pt x="31" y="500"/>
                      </a:lnTo>
                      <a:lnTo>
                        <a:pt x="31" y="500"/>
                      </a:lnTo>
                      <a:lnTo>
                        <a:pt x="29" y="500"/>
                      </a:lnTo>
                      <a:lnTo>
                        <a:pt x="29" y="500"/>
                      </a:lnTo>
                      <a:lnTo>
                        <a:pt x="31" y="500"/>
                      </a:lnTo>
                      <a:lnTo>
                        <a:pt x="31" y="500"/>
                      </a:lnTo>
                      <a:lnTo>
                        <a:pt x="32" y="500"/>
                      </a:lnTo>
                      <a:lnTo>
                        <a:pt x="32" y="498"/>
                      </a:lnTo>
                      <a:lnTo>
                        <a:pt x="32" y="498"/>
                      </a:lnTo>
                      <a:lnTo>
                        <a:pt x="32" y="498"/>
                      </a:lnTo>
                      <a:lnTo>
                        <a:pt x="32" y="498"/>
                      </a:lnTo>
                      <a:lnTo>
                        <a:pt x="32" y="496"/>
                      </a:lnTo>
                      <a:lnTo>
                        <a:pt x="34" y="496"/>
                      </a:lnTo>
                      <a:lnTo>
                        <a:pt x="34" y="496"/>
                      </a:lnTo>
                      <a:lnTo>
                        <a:pt x="34" y="494"/>
                      </a:lnTo>
                      <a:lnTo>
                        <a:pt x="34" y="494"/>
                      </a:lnTo>
                      <a:lnTo>
                        <a:pt x="32" y="494"/>
                      </a:lnTo>
                      <a:lnTo>
                        <a:pt x="32" y="494"/>
                      </a:lnTo>
                      <a:lnTo>
                        <a:pt x="32" y="492"/>
                      </a:lnTo>
                      <a:lnTo>
                        <a:pt x="32" y="492"/>
                      </a:lnTo>
                      <a:lnTo>
                        <a:pt x="32" y="492"/>
                      </a:lnTo>
                      <a:lnTo>
                        <a:pt x="32" y="492"/>
                      </a:lnTo>
                      <a:lnTo>
                        <a:pt x="32" y="490"/>
                      </a:lnTo>
                      <a:lnTo>
                        <a:pt x="32" y="490"/>
                      </a:lnTo>
                      <a:lnTo>
                        <a:pt x="32" y="488"/>
                      </a:lnTo>
                      <a:lnTo>
                        <a:pt x="32" y="488"/>
                      </a:lnTo>
                      <a:lnTo>
                        <a:pt x="32" y="486"/>
                      </a:lnTo>
                      <a:lnTo>
                        <a:pt x="32" y="486"/>
                      </a:lnTo>
                      <a:lnTo>
                        <a:pt x="32" y="486"/>
                      </a:lnTo>
                      <a:lnTo>
                        <a:pt x="32" y="486"/>
                      </a:lnTo>
                      <a:lnTo>
                        <a:pt x="34" y="486"/>
                      </a:lnTo>
                      <a:lnTo>
                        <a:pt x="34" y="486"/>
                      </a:lnTo>
                      <a:lnTo>
                        <a:pt x="34" y="486"/>
                      </a:lnTo>
                      <a:lnTo>
                        <a:pt x="36" y="486"/>
                      </a:lnTo>
                      <a:lnTo>
                        <a:pt x="36" y="486"/>
                      </a:lnTo>
                      <a:lnTo>
                        <a:pt x="36" y="486"/>
                      </a:lnTo>
                      <a:lnTo>
                        <a:pt x="36" y="486"/>
                      </a:lnTo>
                      <a:lnTo>
                        <a:pt x="36" y="484"/>
                      </a:lnTo>
                      <a:lnTo>
                        <a:pt x="36" y="484"/>
                      </a:lnTo>
                      <a:lnTo>
                        <a:pt x="36" y="484"/>
                      </a:lnTo>
                      <a:lnTo>
                        <a:pt x="36" y="484"/>
                      </a:lnTo>
                      <a:lnTo>
                        <a:pt x="36" y="484"/>
                      </a:lnTo>
                      <a:lnTo>
                        <a:pt x="38" y="484"/>
                      </a:lnTo>
                      <a:lnTo>
                        <a:pt x="38" y="484"/>
                      </a:lnTo>
                      <a:lnTo>
                        <a:pt x="38" y="482"/>
                      </a:lnTo>
                      <a:lnTo>
                        <a:pt x="38" y="482"/>
                      </a:lnTo>
                      <a:lnTo>
                        <a:pt x="38" y="482"/>
                      </a:lnTo>
                      <a:lnTo>
                        <a:pt x="40" y="482"/>
                      </a:lnTo>
                      <a:lnTo>
                        <a:pt x="40" y="481"/>
                      </a:lnTo>
                      <a:lnTo>
                        <a:pt x="38" y="481"/>
                      </a:lnTo>
                      <a:lnTo>
                        <a:pt x="38" y="481"/>
                      </a:lnTo>
                      <a:lnTo>
                        <a:pt x="38" y="481"/>
                      </a:lnTo>
                      <a:lnTo>
                        <a:pt x="38" y="479"/>
                      </a:lnTo>
                      <a:lnTo>
                        <a:pt x="38" y="479"/>
                      </a:lnTo>
                      <a:lnTo>
                        <a:pt x="36" y="479"/>
                      </a:lnTo>
                      <a:lnTo>
                        <a:pt x="36" y="479"/>
                      </a:lnTo>
                      <a:lnTo>
                        <a:pt x="36" y="479"/>
                      </a:lnTo>
                      <a:lnTo>
                        <a:pt x="36" y="477"/>
                      </a:lnTo>
                      <a:lnTo>
                        <a:pt x="36" y="477"/>
                      </a:lnTo>
                      <a:lnTo>
                        <a:pt x="36" y="477"/>
                      </a:lnTo>
                      <a:lnTo>
                        <a:pt x="36" y="477"/>
                      </a:lnTo>
                      <a:lnTo>
                        <a:pt x="34" y="477"/>
                      </a:lnTo>
                      <a:lnTo>
                        <a:pt x="34" y="475"/>
                      </a:lnTo>
                      <a:lnTo>
                        <a:pt x="34" y="475"/>
                      </a:lnTo>
                      <a:lnTo>
                        <a:pt x="32" y="475"/>
                      </a:lnTo>
                      <a:lnTo>
                        <a:pt x="32" y="475"/>
                      </a:lnTo>
                      <a:lnTo>
                        <a:pt x="32" y="475"/>
                      </a:lnTo>
                      <a:lnTo>
                        <a:pt x="32" y="475"/>
                      </a:lnTo>
                      <a:lnTo>
                        <a:pt x="31" y="475"/>
                      </a:lnTo>
                      <a:lnTo>
                        <a:pt x="31" y="475"/>
                      </a:lnTo>
                      <a:lnTo>
                        <a:pt x="29" y="475"/>
                      </a:lnTo>
                      <a:lnTo>
                        <a:pt x="29" y="475"/>
                      </a:lnTo>
                      <a:lnTo>
                        <a:pt x="29" y="475"/>
                      </a:lnTo>
                      <a:lnTo>
                        <a:pt x="27" y="475"/>
                      </a:lnTo>
                      <a:lnTo>
                        <a:pt x="27" y="475"/>
                      </a:lnTo>
                      <a:lnTo>
                        <a:pt x="27" y="473"/>
                      </a:lnTo>
                      <a:lnTo>
                        <a:pt x="27" y="473"/>
                      </a:lnTo>
                      <a:lnTo>
                        <a:pt x="27" y="471"/>
                      </a:lnTo>
                      <a:lnTo>
                        <a:pt x="27" y="471"/>
                      </a:lnTo>
                      <a:lnTo>
                        <a:pt x="27" y="471"/>
                      </a:lnTo>
                      <a:lnTo>
                        <a:pt x="27" y="471"/>
                      </a:lnTo>
                      <a:lnTo>
                        <a:pt x="27" y="471"/>
                      </a:lnTo>
                      <a:lnTo>
                        <a:pt x="27" y="471"/>
                      </a:lnTo>
                      <a:lnTo>
                        <a:pt x="29" y="471"/>
                      </a:lnTo>
                      <a:lnTo>
                        <a:pt x="29" y="471"/>
                      </a:lnTo>
                      <a:lnTo>
                        <a:pt x="29" y="471"/>
                      </a:lnTo>
                      <a:lnTo>
                        <a:pt x="31" y="471"/>
                      </a:lnTo>
                      <a:lnTo>
                        <a:pt x="31" y="471"/>
                      </a:lnTo>
                      <a:lnTo>
                        <a:pt x="31" y="471"/>
                      </a:lnTo>
                      <a:lnTo>
                        <a:pt x="32" y="471"/>
                      </a:lnTo>
                      <a:lnTo>
                        <a:pt x="32" y="471"/>
                      </a:lnTo>
                      <a:lnTo>
                        <a:pt x="32" y="471"/>
                      </a:lnTo>
                      <a:lnTo>
                        <a:pt x="32" y="471"/>
                      </a:lnTo>
                      <a:lnTo>
                        <a:pt x="34" y="471"/>
                      </a:lnTo>
                      <a:lnTo>
                        <a:pt x="34" y="471"/>
                      </a:lnTo>
                      <a:lnTo>
                        <a:pt x="34" y="471"/>
                      </a:lnTo>
                      <a:lnTo>
                        <a:pt x="36" y="471"/>
                      </a:lnTo>
                      <a:lnTo>
                        <a:pt x="36" y="471"/>
                      </a:lnTo>
                      <a:lnTo>
                        <a:pt x="36" y="471"/>
                      </a:lnTo>
                      <a:lnTo>
                        <a:pt x="38" y="471"/>
                      </a:lnTo>
                      <a:lnTo>
                        <a:pt x="38" y="471"/>
                      </a:lnTo>
                      <a:lnTo>
                        <a:pt x="38" y="471"/>
                      </a:lnTo>
                      <a:lnTo>
                        <a:pt x="38" y="471"/>
                      </a:lnTo>
                      <a:lnTo>
                        <a:pt x="40" y="471"/>
                      </a:lnTo>
                      <a:lnTo>
                        <a:pt x="40" y="471"/>
                      </a:lnTo>
                      <a:lnTo>
                        <a:pt x="40" y="471"/>
                      </a:lnTo>
                      <a:lnTo>
                        <a:pt x="42" y="471"/>
                      </a:lnTo>
                      <a:lnTo>
                        <a:pt x="42" y="469"/>
                      </a:lnTo>
                      <a:lnTo>
                        <a:pt x="42" y="469"/>
                      </a:lnTo>
                      <a:lnTo>
                        <a:pt x="40" y="469"/>
                      </a:lnTo>
                      <a:lnTo>
                        <a:pt x="40" y="467"/>
                      </a:lnTo>
                      <a:lnTo>
                        <a:pt x="42" y="467"/>
                      </a:lnTo>
                      <a:lnTo>
                        <a:pt x="42" y="467"/>
                      </a:lnTo>
                      <a:lnTo>
                        <a:pt x="42" y="467"/>
                      </a:lnTo>
                      <a:lnTo>
                        <a:pt x="42" y="467"/>
                      </a:lnTo>
                      <a:lnTo>
                        <a:pt x="42" y="467"/>
                      </a:lnTo>
                      <a:lnTo>
                        <a:pt x="42" y="465"/>
                      </a:lnTo>
                      <a:lnTo>
                        <a:pt x="42" y="465"/>
                      </a:lnTo>
                      <a:lnTo>
                        <a:pt x="42" y="465"/>
                      </a:lnTo>
                      <a:lnTo>
                        <a:pt x="42" y="465"/>
                      </a:lnTo>
                      <a:lnTo>
                        <a:pt x="42" y="463"/>
                      </a:lnTo>
                      <a:lnTo>
                        <a:pt x="40" y="463"/>
                      </a:lnTo>
                      <a:lnTo>
                        <a:pt x="40" y="463"/>
                      </a:lnTo>
                      <a:lnTo>
                        <a:pt x="38" y="463"/>
                      </a:lnTo>
                      <a:lnTo>
                        <a:pt x="38" y="463"/>
                      </a:lnTo>
                      <a:lnTo>
                        <a:pt x="38" y="463"/>
                      </a:lnTo>
                      <a:lnTo>
                        <a:pt x="36" y="463"/>
                      </a:lnTo>
                      <a:lnTo>
                        <a:pt x="36" y="463"/>
                      </a:lnTo>
                      <a:lnTo>
                        <a:pt x="36" y="463"/>
                      </a:lnTo>
                      <a:lnTo>
                        <a:pt x="34" y="463"/>
                      </a:lnTo>
                      <a:lnTo>
                        <a:pt x="34" y="463"/>
                      </a:lnTo>
                      <a:lnTo>
                        <a:pt x="32" y="463"/>
                      </a:lnTo>
                      <a:lnTo>
                        <a:pt x="32" y="463"/>
                      </a:lnTo>
                      <a:lnTo>
                        <a:pt x="32" y="463"/>
                      </a:lnTo>
                      <a:lnTo>
                        <a:pt x="32" y="463"/>
                      </a:lnTo>
                      <a:lnTo>
                        <a:pt x="32" y="463"/>
                      </a:lnTo>
                      <a:lnTo>
                        <a:pt x="31" y="463"/>
                      </a:lnTo>
                      <a:lnTo>
                        <a:pt x="31" y="463"/>
                      </a:lnTo>
                      <a:lnTo>
                        <a:pt x="31" y="463"/>
                      </a:lnTo>
                      <a:lnTo>
                        <a:pt x="31" y="461"/>
                      </a:lnTo>
                      <a:lnTo>
                        <a:pt x="31" y="461"/>
                      </a:lnTo>
                      <a:lnTo>
                        <a:pt x="31" y="461"/>
                      </a:lnTo>
                      <a:lnTo>
                        <a:pt x="31" y="459"/>
                      </a:lnTo>
                      <a:lnTo>
                        <a:pt x="31" y="459"/>
                      </a:lnTo>
                      <a:lnTo>
                        <a:pt x="31" y="459"/>
                      </a:lnTo>
                      <a:lnTo>
                        <a:pt x="31" y="459"/>
                      </a:lnTo>
                      <a:lnTo>
                        <a:pt x="31" y="458"/>
                      </a:lnTo>
                      <a:lnTo>
                        <a:pt x="31" y="458"/>
                      </a:lnTo>
                      <a:lnTo>
                        <a:pt x="31" y="458"/>
                      </a:lnTo>
                      <a:lnTo>
                        <a:pt x="32" y="458"/>
                      </a:lnTo>
                      <a:lnTo>
                        <a:pt x="32" y="456"/>
                      </a:lnTo>
                      <a:lnTo>
                        <a:pt x="32" y="456"/>
                      </a:lnTo>
                      <a:lnTo>
                        <a:pt x="32" y="456"/>
                      </a:lnTo>
                      <a:lnTo>
                        <a:pt x="32" y="456"/>
                      </a:lnTo>
                      <a:lnTo>
                        <a:pt x="32" y="454"/>
                      </a:lnTo>
                      <a:lnTo>
                        <a:pt x="32" y="454"/>
                      </a:lnTo>
                      <a:lnTo>
                        <a:pt x="32" y="454"/>
                      </a:lnTo>
                      <a:lnTo>
                        <a:pt x="32" y="452"/>
                      </a:lnTo>
                      <a:lnTo>
                        <a:pt x="32" y="452"/>
                      </a:lnTo>
                      <a:lnTo>
                        <a:pt x="32" y="452"/>
                      </a:lnTo>
                      <a:lnTo>
                        <a:pt x="32" y="452"/>
                      </a:lnTo>
                      <a:lnTo>
                        <a:pt x="32" y="452"/>
                      </a:lnTo>
                      <a:lnTo>
                        <a:pt x="32" y="450"/>
                      </a:lnTo>
                      <a:lnTo>
                        <a:pt x="32" y="450"/>
                      </a:lnTo>
                      <a:lnTo>
                        <a:pt x="32" y="450"/>
                      </a:lnTo>
                      <a:lnTo>
                        <a:pt x="34" y="450"/>
                      </a:lnTo>
                      <a:lnTo>
                        <a:pt x="34" y="450"/>
                      </a:lnTo>
                      <a:lnTo>
                        <a:pt x="34" y="448"/>
                      </a:lnTo>
                      <a:lnTo>
                        <a:pt x="34" y="448"/>
                      </a:lnTo>
                      <a:lnTo>
                        <a:pt x="34" y="448"/>
                      </a:lnTo>
                      <a:lnTo>
                        <a:pt x="32" y="448"/>
                      </a:lnTo>
                      <a:lnTo>
                        <a:pt x="32" y="448"/>
                      </a:lnTo>
                      <a:lnTo>
                        <a:pt x="32" y="446"/>
                      </a:lnTo>
                      <a:lnTo>
                        <a:pt x="32" y="446"/>
                      </a:lnTo>
                      <a:lnTo>
                        <a:pt x="32" y="446"/>
                      </a:lnTo>
                      <a:lnTo>
                        <a:pt x="31" y="446"/>
                      </a:lnTo>
                      <a:lnTo>
                        <a:pt x="31" y="446"/>
                      </a:lnTo>
                      <a:lnTo>
                        <a:pt x="29" y="446"/>
                      </a:lnTo>
                      <a:lnTo>
                        <a:pt x="29" y="444"/>
                      </a:lnTo>
                      <a:lnTo>
                        <a:pt x="29" y="444"/>
                      </a:lnTo>
                      <a:lnTo>
                        <a:pt x="29" y="444"/>
                      </a:lnTo>
                      <a:lnTo>
                        <a:pt x="29" y="444"/>
                      </a:lnTo>
                      <a:lnTo>
                        <a:pt x="29" y="442"/>
                      </a:lnTo>
                      <a:lnTo>
                        <a:pt x="29" y="442"/>
                      </a:lnTo>
                      <a:lnTo>
                        <a:pt x="29" y="442"/>
                      </a:lnTo>
                      <a:lnTo>
                        <a:pt x="31" y="442"/>
                      </a:lnTo>
                      <a:lnTo>
                        <a:pt x="31" y="442"/>
                      </a:lnTo>
                      <a:lnTo>
                        <a:pt x="31" y="440"/>
                      </a:lnTo>
                      <a:lnTo>
                        <a:pt x="32" y="440"/>
                      </a:lnTo>
                      <a:lnTo>
                        <a:pt x="32" y="440"/>
                      </a:lnTo>
                      <a:lnTo>
                        <a:pt x="32" y="438"/>
                      </a:lnTo>
                      <a:lnTo>
                        <a:pt x="32" y="438"/>
                      </a:lnTo>
                      <a:lnTo>
                        <a:pt x="31" y="438"/>
                      </a:lnTo>
                      <a:lnTo>
                        <a:pt x="31" y="438"/>
                      </a:lnTo>
                      <a:lnTo>
                        <a:pt x="31" y="436"/>
                      </a:lnTo>
                      <a:lnTo>
                        <a:pt x="29" y="436"/>
                      </a:lnTo>
                      <a:lnTo>
                        <a:pt x="29" y="436"/>
                      </a:lnTo>
                      <a:lnTo>
                        <a:pt x="29" y="436"/>
                      </a:lnTo>
                      <a:lnTo>
                        <a:pt x="27" y="436"/>
                      </a:lnTo>
                      <a:lnTo>
                        <a:pt x="27" y="436"/>
                      </a:lnTo>
                      <a:lnTo>
                        <a:pt x="27" y="436"/>
                      </a:lnTo>
                      <a:lnTo>
                        <a:pt x="27" y="436"/>
                      </a:lnTo>
                      <a:lnTo>
                        <a:pt x="25" y="436"/>
                      </a:lnTo>
                      <a:lnTo>
                        <a:pt x="25" y="436"/>
                      </a:lnTo>
                      <a:lnTo>
                        <a:pt x="25" y="435"/>
                      </a:lnTo>
                      <a:lnTo>
                        <a:pt x="25" y="435"/>
                      </a:lnTo>
                      <a:lnTo>
                        <a:pt x="25" y="433"/>
                      </a:lnTo>
                      <a:lnTo>
                        <a:pt x="25" y="433"/>
                      </a:lnTo>
                      <a:lnTo>
                        <a:pt x="25" y="431"/>
                      </a:lnTo>
                      <a:lnTo>
                        <a:pt x="25" y="431"/>
                      </a:lnTo>
                      <a:lnTo>
                        <a:pt x="27" y="431"/>
                      </a:lnTo>
                      <a:lnTo>
                        <a:pt x="27" y="429"/>
                      </a:lnTo>
                      <a:lnTo>
                        <a:pt x="25" y="429"/>
                      </a:lnTo>
                      <a:lnTo>
                        <a:pt x="25" y="429"/>
                      </a:lnTo>
                      <a:lnTo>
                        <a:pt x="25" y="429"/>
                      </a:lnTo>
                      <a:lnTo>
                        <a:pt x="25" y="427"/>
                      </a:lnTo>
                      <a:lnTo>
                        <a:pt x="25" y="427"/>
                      </a:lnTo>
                      <a:lnTo>
                        <a:pt x="25" y="425"/>
                      </a:lnTo>
                      <a:lnTo>
                        <a:pt x="27" y="425"/>
                      </a:lnTo>
                      <a:lnTo>
                        <a:pt x="27" y="425"/>
                      </a:lnTo>
                      <a:lnTo>
                        <a:pt x="27" y="425"/>
                      </a:lnTo>
                      <a:lnTo>
                        <a:pt x="27" y="423"/>
                      </a:lnTo>
                      <a:lnTo>
                        <a:pt x="27" y="423"/>
                      </a:lnTo>
                      <a:lnTo>
                        <a:pt x="27" y="421"/>
                      </a:lnTo>
                      <a:lnTo>
                        <a:pt x="27" y="421"/>
                      </a:lnTo>
                      <a:lnTo>
                        <a:pt x="27" y="421"/>
                      </a:lnTo>
                      <a:lnTo>
                        <a:pt x="25" y="421"/>
                      </a:lnTo>
                      <a:lnTo>
                        <a:pt x="25" y="419"/>
                      </a:lnTo>
                      <a:lnTo>
                        <a:pt x="25" y="419"/>
                      </a:lnTo>
                      <a:lnTo>
                        <a:pt x="27" y="419"/>
                      </a:lnTo>
                      <a:lnTo>
                        <a:pt x="27" y="419"/>
                      </a:lnTo>
                      <a:lnTo>
                        <a:pt x="27" y="419"/>
                      </a:lnTo>
                      <a:lnTo>
                        <a:pt x="27" y="417"/>
                      </a:lnTo>
                      <a:lnTo>
                        <a:pt x="27" y="417"/>
                      </a:lnTo>
                      <a:lnTo>
                        <a:pt x="27" y="417"/>
                      </a:lnTo>
                      <a:lnTo>
                        <a:pt x="29" y="417"/>
                      </a:lnTo>
                      <a:lnTo>
                        <a:pt x="29" y="417"/>
                      </a:lnTo>
                      <a:lnTo>
                        <a:pt x="29" y="417"/>
                      </a:lnTo>
                      <a:lnTo>
                        <a:pt x="29" y="417"/>
                      </a:lnTo>
                      <a:lnTo>
                        <a:pt x="31" y="417"/>
                      </a:lnTo>
                      <a:lnTo>
                        <a:pt x="31" y="417"/>
                      </a:lnTo>
                      <a:lnTo>
                        <a:pt x="31" y="417"/>
                      </a:lnTo>
                      <a:lnTo>
                        <a:pt x="32" y="417"/>
                      </a:lnTo>
                      <a:lnTo>
                        <a:pt x="32" y="415"/>
                      </a:lnTo>
                      <a:lnTo>
                        <a:pt x="32" y="415"/>
                      </a:lnTo>
                      <a:lnTo>
                        <a:pt x="32" y="413"/>
                      </a:lnTo>
                      <a:lnTo>
                        <a:pt x="32" y="413"/>
                      </a:lnTo>
                      <a:lnTo>
                        <a:pt x="32" y="412"/>
                      </a:lnTo>
                      <a:lnTo>
                        <a:pt x="32" y="412"/>
                      </a:lnTo>
                      <a:lnTo>
                        <a:pt x="31" y="412"/>
                      </a:lnTo>
                      <a:lnTo>
                        <a:pt x="31" y="412"/>
                      </a:lnTo>
                      <a:lnTo>
                        <a:pt x="31" y="410"/>
                      </a:lnTo>
                      <a:lnTo>
                        <a:pt x="31" y="410"/>
                      </a:lnTo>
                      <a:lnTo>
                        <a:pt x="31" y="410"/>
                      </a:lnTo>
                      <a:lnTo>
                        <a:pt x="31" y="408"/>
                      </a:lnTo>
                      <a:lnTo>
                        <a:pt x="29" y="408"/>
                      </a:lnTo>
                      <a:lnTo>
                        <a:pt x="29" y="408"/>
                      </a:lnTo>
                      <a:lnTo>
                        <a:pt x="29" y="406"/>
                      </a:lnTo>
                      <a:lnTo>
                        <a:pt x="29" y="406"/>
                      </a:lnTo>
                      <a:lnTo>
                        <a:pt x="31" y="406"/>
                      </a:lnTo>
                      <a:lnTo>
                        <a:pt x="31" y="404"/>
                      </a:lnTo>
                      <a:lnTo>
                        <a:pt x="29" y="404"/>
                      </a:lnTo>
                      <a:lnTo>
                        <a:pt x="29" y="404"/>
                      </a:lnTo>
                      <a:lnTo>
                        <a:pt x="29" y="404"/>
                      </a:lnTo>
                      <a:lnTo>
                        <a:pt x="29" y="402"/>
                      </a:lnTo>
                      <a:lnTo>
                        <a:pt x="29" y="402"/>
                      </a:lnTo>
                      <a:lnTo>
                        <a:pt x="29" y="400"/>
                      </a:lnTo>
                      <a:lnTo>
                        <a:pt x="29" y="400"/>
                      </a:lnTo>
                      <a:lnTo>
                        <a:pt x="31" y="400"/>
                      </a:lnTo>
                      <a:lnTo>
                        <a:pt x="31" y="398"/>
                      </a:lnTo>
                      <a:lnTo>
                        <a:pt x="31" y="398"/>
                      </a:lnTo>
                      <a:lnTo>
                        <a:pt x="29" y="398"/>
                      </a:lnTo>
                      <a:lnTo>
                        <a:pt x="29" y="396"/>
                      </a:lnTo>
                      <a:lnTo>
                        <a:pt x="31" y="396"/>
                      </a:lnTo>
                      <a:lnTo>
                        <a:pt x="31" y="396"/>
                      </a:lnTo>
                      <a:lnTo>
                        <a:pt x="31" y="396"/>
                      </a:lnTo>
                      <a:lnTo>
                        <a:pt x="31" y="394"/>
                      </a:lnTo>
                      <a:lnTo>
                        <a:pt x="29" y="394"/>
                      </a:lnTo>
                      <a:lnTo>
                        <a:pt x="29" y="394"/>
                      </a:lnTo>
                      <a:lnTo>
                        <a:pt x="29" y="392"/>
                      </a:lnTo>
                      <a:lnTo>
                        <a:pt x="31" y="392"/>
                      </a:lnTo>
                      <a:lnTo>
                        <a:pt x="31" y="392"/>
                      </a:lnTo>
                      <a:lnTo>
                        <a:pt x="29" y="392"/>
                      </a:lnTo>
                      <a:lnTo>
                        <a:pt x="29" y="391"/>
                      </a:lnTo>
                      <a:lnTo>
                        <a:pt x="29" y="391"/>
                      </a:lnTo>
                      <a:lnTo>
                        <a:pt x="29" y="391"/>
                      </a:lnTo>
                      <a:lnTo>
                        <a:pt x="29" y="389"/>
                      </a:lnTo>
                      <a:lnTo>
                        <a:pt x="29" y="389"/>
                      </a:lnTo>
                      <a:lnTo>
                        <a:pt x="29" y="389"/>
                      </a:lnTo>
                      <a:lnTo>
                        <a:pt x="29" y="389"/>
                      </a:lnTo>
                      <a:lnTo>
                        <a:pt x="29" y="389"/>
                      </a:lnTo>
                      <a:lnTo>
                        <a:pt x="29" y="389"/>
                      </a:lnTo>
                      <a:lnTo>
                        <a:pt x="29" y="387"/>
                      </a:lnTo>
                      <a:lnTo>
                        <a:pt x="31" y="387"/>
                      </a:lnTo>
                      <a:lnTo>
                        <a:pt x="31" y="387"/>
                      </a:lnTo>
                      <a:lnTo>
                        <a:pt x="31" y="385"/>
                      </a:lnTo>
                      <a:lnTo>
                        <a:pt x="29" y="385"/>
                      </a:lnTo>
                      <a:lnTo>
                        <a:pt x="29" y="385"/>
                      </a:lnTo>
                      <a:lnTo>
                        <a:pt x="31" y="385"/>
                      </a:lnTo>
                      <a:lnTo>
                        <a:pt x="31" y="383"/>
                      </a:lnTo>
                      <a:lnTo>
                        <a:pt x="31" y="383"/>
                      </a:lnTo>
                      <a:lnTo>
                        <a:pt x="31" y="381"/>
                      </a:lnTo>
                      <a:lnTo>
                        <a:pt x="31" y="381"/>
                      </a:lnTo>
                      <a:lnTo>
                        <a:pt x="32" y="381"/>
                      </a:lnTo>
                      <a:lnTo>
                        <a:pt x="32" y="381"/>
                      </a:lnTo>
                      <a:lnTo>
                        <a:pt x="32" y="381"/>
                      </a:lnTo>
                      <a:lnTo>
                        <a:pt x="32" y="381"/>
                      </a:lnTo>
                      <a:lnTo>
                        <a:pt x="32" y="381"/>
                      </a:lnTo>
                      <a:lnTo>
                        <a:pt x="32" y="379"/>
                      </a:lnTo>
                      <a:lnTo>
                        <a:pt x="32" y="379"/>
                      </a:lnTo>
                      <a:lnTo>
                        <a:pt x="32" y="379"/>
                      </a:lnTo>
                      <a:lnTo>
                        <a:pt x="31" y="379"/>
                      </a:lnTo>
                      <a:lnTo>
                        <a:pt x="31" y="379"/>
                      </a:lnTo>
                      <a:lnTo>
                        <a:pt x="31" y="379"/>
                      </a:lnTo>
                      <a:lnTo>
                        <a:pt x="31" y="377"/>
                      </a:lnTo>
                      <a:lnTo>
                        <a:pt x="31" y="377"/>
                      </a:lnTo>
                      <a:lnTo>
                        <a:pt x="31" y="377"/>
                      </a:lnTo>
                      <a:lnTo>
                        <a:pt x="31" y="375"/>
                      </a:lnTo>
                      <a:lnTo>
                        <a:pt x="31" y="375"/>
                      </a:lnTo>
                      <a:lnTo>
                        <a:pt x="32" y="375"/>
                      </a:lnTo>
                      <a:lnTo>
                        <a:pt x="32" y="375"/>
                      </a:lnTo>
                      <a:lnTo>
                        <a:pt x="32" y="375"/>
                      </a:lnTo>
                      <a:lnTo>
                        <a:pt x="32" y="375"/>
                      </a:lnTo>
                      <a:lnTo>
                        <a:pt x="32" y="375"/>
                      </a:lnTo>
                      <a:lnTo>
                        <a:pt x="32" y="373"/>
                      </a:lnTo>
                      <a:lnTo>
                        <a:pt x="32" y="373"/>
                      </a:lnTo>
                      <a:lnTo>
                        <a:pt x="34" y="373"/>
                      </a:lnTo>
                      <a:lnTo>
                        <a:pt x="34" y="371"/>
                      </a:lnTo>
                      <a:lnTo>
                        <a:pt x="34" y="371"/>
                      </a:lnTo>
                      <a:lnTo>
                        <a:pt x="34" y="371"/>
                      </a:lnTo>
                      <a:lnTo>
                        <a:pt x="34" y="371"/>
                      </a:lnTo>
                      <a:lnTo>
                        <a:pt x="34" y="371"/>
                      </a:lnTo>
                      <a:lnTo>
                        <a:pt x="32" y="371"/>
                      </a:lnTo>
                      <a:lnTo>
                        <a:pt x="32" y="369"/>
                      </a:lnTo>
                      <a:lnTo>
                        <a:pt x="32" y="369"/>
                      </a:lnTo>
                      <a:lnTo>
                        <a:pt x="32" y="369"/>
                      </a:lnTo>
                      <a:lnTo>
                        <a:pt x="32" y="369"/>
                      </a:lnTo>
                      <a:lnTo>
                        <a:pt x="32" y="368"/>
                      </a:lnTo>
                      <a:lnTo>
                        <a:pt x="32" y="368"/>
                      </a:lnTo>
                      <a:lnTo>
                        <a:pt x="32" y="368"/>
                      </a:lnTo>
                      <a:lnTo>
                        <a:pt x="32" y="366"/>
                      </a:lnTo>
                      <a:lnTo>
                        <a:pt x="32" y="366"/>
                      </a:lnTo>
                      <a:lnTo>
                        <a:pt x="32" y="364"/>
                      </a:lnTo>
                      <a:lnTo>
                        <a:pt x="32" y="364"/>
                      </a:lnTo>
                      <a:lnTo>
                        <a:pt x="34" y="364"/>
                      </a:lnTo>
                      <a:lnTo>
                        <a:pt x="34" y="366"/>
                      </a:lnTo>
                      <a:lnTo>
                        <a:pt x="34" y="366"/>
                      </a:lnTo>
                      <a:lnTo>
                        <a:pt x="36" y="366"/>
                      </a:lnTo>
                      <a:lnTo>
                        <a:pt x="36" y="366"/>
                      </a:lnTo>
                      <a:lnTo>
                        <a:pt x="36" y="364"/>
                      </a:lnTo>
                      <a:lnTo>
                        <a:pt x="36" y="364"/>
                      </a:lnTo>
                      <a:lnTo>
                        <a:pt x="36" y="364"/>
                      </a:lnTo>
                      <a:lnTo>
                        <a:pt x="36" y="364"/>
                      </a:lnTo>
                      <a:lnTo>
                        <a:pt x="36" y="364"/>
                      </a:lnTo>
                      <a:lnTo>
                        <a:pt x="36" y="364"/>
                      </a:lnTo>
                      <a:lnTo>
                        <a:pt x="36" y="362"/>
                      </a:lnTo>
                      <a:lnTo>
                        <a:pt x="36" y="362"/>
                      </a:lnTo>
                      <a:lnTo>
                        <a:pt x="36" y="360"/>
                      </a:lnTo>
                      <a:lnTo>
                        <a:pt x="38" y="360"/>
                      </a:lnTo>
                      <a:lnTo>
                        <a:pt x="38" y="360"/>
                      </a:lnTo>
                      <a:lnTo>
                        <a:pt x="38" y="358"/>
                      </a:lnTo>
                      <a:lnTo>
                        <a:pt x="38" y="358"/>
                      </a:lnTo>
                      <a:lnTo>
                        <a:pt x="38" y="358"/>
                      </a:lnTo>
                      <a:lnTo>
                        <a:pt x="38" y="356"/>
                      </a:lnTo>
                      <a:lnTo>
                        <a:pt x="38" y="356"/>
                      </a:lnTo>
                      <a:lnTo>
                        <a:pt x="38" y="356"/>
                      </a:lnTo>
                      <a:lnTo>
                        <a:pt x="38" y="356"/>
                      </a:lnTo>
                      <a:lnTo>
                        <a:pt x="38" y="354"/>
                      </a:lnTo>
                      <a:lnTo>
                        <a:pt x="38" y="354"/>
                      </a:lnTo>
                      <a:lnTo>
                        <a:pt x="38" y="352"/>
                      </a:lnTo>
                      <a:lnTo>
                        <a:pt x="38" y="352"/>
                      </a:lnTo>
                      <a:lnTo>
                        <a:pt x="38" y="350"/>
                      </a:lnTo>
                      <a:lnTo>
                        <a:pt x="38" y="350"/>
                      </a:lnTo>
                      <a:lnTo>
                        <a:pt x="38" y="350"/>
                      </a:lnTo>
                      <a:lnTo>
                        <a:pt x="38" y="350"/>
                      </a:lnTo>
                      <a:lnTo>
                        <a:pt x="40" y="350"/>
                      </a:lnTo>
                      <a:lnTo>
                        <a:pt x="40" y="348"/>
                      </a:lnTo>
                      <a:lnTo>
                        <a:pt x="40" y="348"/>
                      </a:lnTo>
                      <a:lnTo>
                        <a:pt x="40" y="348"/>
                      </a:lnTo>
                      <a:lnTo>
                        <a:pt x="42" y="348"/>
                      </a:lnTo>
                      <a:lnTo>
                        <a:pt x="42" y="348"/>
                      </a:lnTo>
                      <a:lnTo>
                        <a:pt x="42" y="348"/>
                      </a:lnTo>
                      <a:lnTo>
                        <a:pt x="42" y="348"/>
                      </a:lnTo>
                      <a:lnTo>
                        <a:pt x="44" y="348"/>
                      </a:lnTo>
                      <a:lnTo>
                        <a:pt x="44" y="348"/>
                      </a:lnTo>
                      <a:lnTo>
                        <a:pt x="44" y="348"/>
                      </a:lnTo>
                      <a:lnTo>
                        <a:pt x="46" y="348"/>
                      </a:lnTo>
                      <a:lnTo>
                        <a:pt x="46" y="348"/>
                      </a:lnTo>
                      <a:lnTo>
                        <a:pt x="46" y="346"/>
                      </a:lnTo>
                      <a:lnTo>
                        <a:pt x="46" y="346"/>
                      </a:lnTo>
                      <a:lnTo>
                        <a:pt x="48" y="346"/>
                      </a:lnTo>
                      <a:lnTo>
                        <a:pt x="48" y="345"/>
                      </a:lnTo>
                      <a:lnTo>
                        <a:pt x="48" y="345"/>
                      </a:lnTo>
                      <a:lnTo>
                        <a:pt x="48" y="345"/>
                      </a:lnTo>
                      <a:lnTo>
                        <a:pt x="48" y="343"/>
                      </a:lnTo>
                      <a:lnTo>
                        <a:pt x="48" y="343"/>
                      </a:lnTo>
                      <a:lnTo>
                        <a:pt x="48" y="343"/>
                      </a:lnTo>
                      <a:lnTo>
                        <a:pt x="46" y="343"/>
                      </a:lnTo>
                      <a:lnTo>
                        <a:pt x="46" y="341"/>
                      </a:lnTo>
                      <a:lnTo>
                        <a:pt x="46" y="341"/>
                      </a:lnTo>
                      <a:lnTo>
                        <a:pt x="46" y="341"/>
                      </a:lnTo>
                      <a:lnTo>
                        <a:pt x="44" y="341"/>
                      </a:lnTo>
                      <a:lnTo>
                        <a:pt x="44" y="341"/>
                      </a:lnTo>
                      <a:lnTo>
                        <a:pt x="44" y="339"/>
                      </a:lnTo>
                      <a:lnTo>
                        <a:pt x="44" y="339"/>
                      </a:lnTo>
                      <a:lnTo>
                        <a:pt x="44" y="339"/>
                      </a:lnTo>
                      <a:lnTo>
                        <a:pt x="44" y="337"/>
                      </a:lnTo>
                      <a:lnTo>
                        <a:pt x="44" y="337"/>
                      </a:lnTo>
                      <a:lnTo>
                        <a:pt x="44" y="337"/>
                      </a:lnTo>
                      <a:lnTo>
                        <a:pt x="44" y="335"/>
                      </a:lnTo>
                      <a:lnTo>
                        <a:pt x="44" y="335"/>
                      </a:lnTo>
                      <a:lnTo>
                        <a:pt x="44" y="335"/>
                      </a:lnTo>
                      <a:lnTo>
                        <a:pt x="44" y="335"/>
                      </a:lnTo>
                      <a:lnTo>
                        <a:pt x="44" y="333"/>
                      </a:lnTo>
                      <a:lnTo>
                        <a:pt x="44" y="333"/>
                      </a:lnTo>
                      <a:lnTo>
                        <a:pt x="44" y="333"/>
                      </a:lnTo>
                      <a:lnTo>
                        <a:pt x="44" y="333"/>
                      </a:lnTo>
                      <a:lnTo>
                        <a:pt x="44" y="333"/>
                      </a:lnTo>
                      <a:lnTo>
                        <a:pt x="44" y="331"/>
                      </a:lnTo>
                      <a:lnTo>
                        <a:pt x="44" y="331"/>
                      </a:lnTo>
                      <a:lnTo>
                        <a:pt x="44" y="329"/>
                      </a:lnTo>
                      <a:lnTo>
                        <a:pt x="42" y="329"/>
                      </a:lnTo>
                      <a:lnTo>
                        <a:pt x="42" y="329"/>
                      </a:lnTo>
                      <a:lnTo>
                        <a:pt x="42" y="327"/>
                      </a:lnTo>
                      <a:lnTo>
                        <a:pt x="42" y="327"/>
                      </a:lnTo>
                      <a:lnTo>
                        <a:pt x="42" y="327"/>
                      </a:lnTo>
                      <a:lnTo>
                        <a:pt x="42" y="325"/>
                      </a:lnTo>
                      <a:lnTo>
                        <a:pt x="42" y="325"/>
                      </a:lnTo>
                      <a:lnTo>
                        <a:pt x="42" y="325"/>
                      </a:lnTo>
                      <a:lnTo>
                        <a:pt x="42" y="323"/>
                      </a:lnTo>
                      <a:lnTo>
                        <a:pt x="42" y="323"/>
                      </a:lnTo>
                      <a:lnTo>
                        <a:pt x="42" y="323"/>
                      </a:lnTo>
                      <a:lnTo>
                        <a:pt x="42" y="323"/>
                      </a:lnTo>
                      <a:lnTo>
                        <a:pt x="42" y="323"/>
                      </a:lnTo>
                      <a:lnTo>
                        <a:pt x="42" y="322"/>
                      </a:lnTo>
                      <a:lnTo>
                        <a:pt x="42" y="322"/>
                      </a:lnTo>
                      <a:lnTo>
                        <a:pt x="42" y="320"/>
                      </a:lnTo>
                      <a:lnTo>
                        <a:pt x="42" y="320"/>
                      </a:lnTo>
                      <a:lnTo>
                        <a:pt x="42" y="320"/>
                      </a:lnTo>
                      <a:lnTo>
                        <a:pt x="42" y="320"/>
                      </a:lnTo>
                      <a:lnTo>
                        <a:pt x="42" y="318"/>
                      </a:lnTo>
                      <a:lnTo>
                        <a:pt x="42" y="318"/>
                      </a:lnTo>
                      <a:lnTo>
                        <a:pt x="42" y="316"/>
                      </a:lnTo>
                      <a:lnTo>
                        <a:pt x="42" y="316"/>
                      </a:lnTo>
                      <a:lnTo>
                        <a:pt x="42" y="316"/>
                      </a:lnTo>
                      <a:lnTo>
                        <a:pt x="42" y="316"/>
                      </a:lnTo>
                      <a:lnTo>
                        <a:pt x="42" y="316"/>
                      </a:lnTo>
                      <a:lnTo>
                        <a:pt x="42" y="314"/>
                      </a:lnTo>
                      <a:lnTo>
                        <a:pt x="42" y="314"/>
                      </a:lnTo>
                      <a:lnTo>
                        <a:pt x="42" y="312"/>
                      </a:lnTo>
                      <a:lnTo>
                        <a:pt x="42" y="312"/>
                      </a:lnTo>
                      <a:lnTo>
                        <a:pt x="42" y="312"/>
                      </a:lnTo>
                      <a:lnTo>
                        <a:pt x="42" y="310"/>
                      </a:lnTo>
                      <a:lnTo>
                        <a:pt x="42" y="310"/>
                      </a:lnTo>
                      <a:lnTo>
                        <a:pt x="42" y="310"/>
                      </a:lnTo>
                      <a:lnTo>
                        <a:pt x="42" y="308"/>
                      </a:lnTo>
                      <a:lnTo>
                        <a:pt x="42" y="308"/>
                      </a:lnTo>
                      <a:lnTo>
                        <a:pt x="42" y="308"/>
                      </a:lnTo>
                      <a:lnTo>
                        <a:pt x="42" y="308"/>
                      </a:lnTo>
                      <a:lnTo>
                        <a:pt x="42" y="308"/>
                      </a:lnTo>
                      <a:lnTo>
                        <a:pt x="42" y="306"/>
                      </a:lnTo>
                      <a:lnTo>
                        <a:pt x="42" y="306"/>
                      </a:lnTo>
                      <a:lnTo>
                        <a:pt x="42" y="304"/>
                      </a:lnTo>
                      <a:lnTo>
                        <a:pt x="44" y="304"/>
                      </a:lnTo>
                      <a:lnTo>
                        <a:pt x="44" y="306"/>
                      </a:lnTo>
                      <a:lnTo>
                        <a:pt x="44" y="306"/>
                      </a:lnTo>
                      <a:lnTo>
                        <a:pt x="44" y="304"/>
                      </a:lnTo>
                      <a:lnTo>
                        <a:pt x="44" y="304"/>
                      </a:lnTo>
                      <a:lnTo>
                        <a:pt x="44" y="302"/>
                      </a:lnTo>
                      <a:lnTo>
                        <a:pt x="44" y="302"/>
                      </a:lnTo>
                      <a:lnTo>
                        <a:pt x="44" y="300"/>
                      </a:lnTo>
                      <a:lnTo>
                        <a:pt x="44" y="300"/>
                      </a:lnTo>
                      <a:lnTo>
                        <a:pt x="44" y="300"/>
                      </a:lnTo>
                      <a:lnTo>
                        <a:pt x="46" y="300"/>
                      </a:lnTo>
                      <a:lnTo>
                        <a:pt x="46" y="300"/>
                      </a:lnTo>
                      <a:lnTo>
                        <a:pt x="48" y="300"/>
                      </a:lnTo>
                      <a:lnTo>
                        <a:pt x="48" y="300"/>
                      </a:lnTo>
                      <a:lnTo>
                        <a:pt x="48" y="299"/>
                      </a:lnTo>
                      <a:lnTo>
                        <a:pt x="48" y="299"/>
                      </a:lnTo>
                      <a:lnTo>
                        <a:pt x="48" y="300"/>
                      </a:lnTo>
                      <a:lnTo>
                        <a:pt x="48" y="300"/>
                      </a:lnTo>
                      <a:lnTo>
                        <a:pt x="50" y="300"/>
                      </a:lnTo>
                      <a:lnTo>
                        <a:pt x="50" y="300"/>
                      </a:lnTo>
                      <a:lnTo>
                        <a:pt x="50" y="300"/>
                      </a:lnTo>
                      <a:lnTo>
                        <a:pt x="50" y="299"/>
                      </a:lnTo>
                      <a:lnTo>
                        <a:pt x="50" y="299"/>
                      </a:lnTo>
                      <a:lnTo>
                        <a:pt x="50" y="299"/>
                      </a:lnTo>
                      <a:lnTo>
                        <a:pt x="50" y="297"/>
                      </a:lnTo>
                      <a:lnTo>
                        <a:pt x="50" y="297"/>
                      </a:lnTo>
                      <a:lnTo>
                        <a:pt x="50" y="297"/>
                      </a:lnTo>
                      <a:lnTo>
                        <a:pt x="52" y="297"/>
                      </a:lnTo>
                      <a:lnTo>
                        <a:pt x="52" y="295"/>
                      </a:lnTo>
                      <a:lnTo>
                        <a:pt x="52" y="295"/>
                      </a:lnTo>
                      <a:lnTo>
                        <a:pt x="52" y="295"/>
                      </a:lnTo>
                      <a:lnTo>
                        <a:pt x="52" y="293"/>
                      </a:lnTo>
                      <a:lnTo>
                        <a:pt x="54" y="293"/>
                      </a:lnTo>
                      <a:lnTo>
                        <a:pt x="54" y="293"/>
                      </a:lnTo>
                      <a:lnTo>
                        <a:pt x="54" y="295"/>
                      </a:lnTo>
                      <a:lnTo>
                        <a:pt x="54" y="295"/>
                      </a:lnTo>
                      <a:lnTo>
                        <a:pt x="55" y="295"/>
                      </a:lnTo>
                      <a:lnTo>
                        <a:pt x="55" y="293"/>
                      </a:lnTo>
                      <a:lnTo>
                        <a:pt x="55" y="293"/>
                      </a:lnTo>
                      <a:lnTo>
                        <a:pt x="55" y="293"/>
                      </a:lnTo>
                      <a:lnTo>
                        <a:pt x="55" y="293"/>
                      </a:lnTo>
                      <a:lnTo>
                        <a:pt x="55" y="291"/>
                      </a:lnTo>
                      <a:lnTo>
                        <a:pt x="55" y="291"/>
                      </a:lnTo>
                      <a:lnTo>
                        <a:pt x="55" y="291"/>
                      </a:lnTo>
                      <a:lnTo>
                        <a:pt x="55" y="291"/>
                      </a:lnTo>
                      <a:lnTo>
                        <a:pt x="55" y="289"/>
                      </a:lnTo>
                      <a:lnTo>
                        <a:pt x="55" y="289"/>
                      </a:lnTo>
                      <a:lnTo>
                        <a:pt x="55" y="289"/>
                      </a:lnTo>
                      <a:lnTo>
                        <a:pt x="55" y="289"/>
                      </a:lnTo>
                      <a:lnTo>
                        <a:pt x="55" y="287"/>
                      </a:lnTo>
                      <a:lnTo>
                        <a:pt x="55" y="287"/>
                      </a:lnTo>
                      <a:lnTo>
                        <a:pt x="55" y="287"/>
                      </a:lnTo>
                      <a:lnTo>
                        <a:pt x="55" y="285"/>
                      </a:lnTo>
                      <a:lnTo>
                        <a:pt x="55" y="285"/>
                      </a:lnTo>
                      <a:lnTo>
                        <a:pt x="55" y="285"/>
                      </a:lnTo>
                      <a:lnTo>
                        <a:pt x="55" y="285"/>
                      </a:lnTo>
                      <a:lnTo>
                        <a:pt x="55" y="285"/>
                      </a:lnTo>
                      <a:lnTo>
                        <a:pt x="55" y="283"/>
                      </a:lnTo>
                      <a:lnTo>
                        <a:pt x="55" y="283"/>
                      </a:lnTo>
                      <a:lnTo>
                        <a:pt x="55" y="283"/>
                      </a:lnTo>
                      <a:lnTo>
                        <a:pt x="55" y="283"/>
                      </a:lnTo>
                      <a:lnTo>
                        <a:pt x="55" y="281"/>
                      </a:lnTo>
                      <a:lnTo>
                        <a:pt x="55" y="281"/>
                      </a:lnTo>
                      <a:lnTo>
                        <a:pt x="55" y="281"/>
                      </a:lnTo>
                      <a:lnTo>
                        <a:pt x="55" y="281"/>
                      </a:lnTo>
                      <a:lnTo>
                        <a:pt x="55" y="279"/>
                      </a:lnTo>
                      <a:lnTo>
                        <a:pt x="54" y="279"/>
                      </a:lnTo>
                      <a:lnTo>
                        <a:pt x="54" y="279"/>
                      </a:lnTo>
                      <a:lnTo>
                        <a:pt x="55" y="279"/>
                      </a:lnTo>
                      <a:lnTo>
                        <a:pt x="55" y="277"/>
                      </a:lnTo>
                      <a:lnTo>
                        <a:pt x="55" y="277"/>
                      </a:lnTo>
                      <a:lnTo>
                        <a:pt x="54" y="277"/>
                      </a:lnTo>
                      <a:lnTo>
                        <a:pt x="54" y="277"/>
                      </a:lnTo>
                      <a:lnTo>
                        <a:pt x="54" y="276"/>
                      </a:lnTo>
                      <a:lnTo>
                        <a:pt x="54" y="276"/>
                      </a:lnTo>
                      <a:lnTo>
                        <a:pt x="52" y="276"/>
                      </a:lnTo>
                      <a:lnTo>
                        <a:pt x="52" y="276"/>
                      </a:lnTo>
                      <a:lnTo>
                        <a:pt x="54" y="276"/>
                      </a:lnTo>
                      <a:lnTo>
                        <a:pt x="54" y="276"/>
                      </a:lnTo>
                      <a:lnTo>
                        <a:pt x="54" y="276"/>
                      </a:lnTo>
                      <a:lnTo>
                        <a:pt x="54" y="276"/>
                      </a:lnTo>
                      <a:lnTo>
                        <a:pt x="55" y="276"/>
                      </a:lnTo>
                      <a:lnTo>
                        <a:pt x="55" y="274"/>
                      </a:lnTo>
                      <a:lnTo>
                        <a:pt x="55" y="274"/>
                      </a:lnTo>
                      <a:lnTo>
                        <a:pt x="55" y="274"/>
                      </a:lnTo>
                      <a:lnTo>
                        <a:pt x="55" y="272"/>
                      </a:lnTo>
                      <a:lnTo>
                        <a:pt x="55" y="272"/>
                      </a:lnTo>
                      <a:lnTo>
                        <a:pt x="55" y="270"/>
                      </a:lnTo>
                      <a:lnTo>
                        <a:pt x="55" y="270"/>
                      </a:lnTo>
                      <a:lnTo>
                        <a:pt x="55" y="270"/>
                      </a:lnTo>
                      <a:lnTo>
                        <a:pt x="55" y="268"/>
                      </a:lnTo>
                      <a:lnTo>
                        <a:pt x="57" y="268"/>
                      </a:lnTo>
                      <a:lnTo>
                        <a:pt x="57" y="268"/>
                      </a:lnTo>
                      <a:lnTo>
                        <a:pt x="57" y="268"/>
                      </a:lnTo>
                      <a:lnTo>
                        <a:pt x="57" y="268"/>
                      </a:lnTo>
                      <a:lnTo>
                        <a:pt x="57" y="266"/>
                      </a:lnTo>
                      <a:lnTo>
                        <a:pt x="57" y="266"/>
                      </a:lnTo>
                      <a:lnTo>
                        <a:pt x="57" y="266"/>
                      </a:lnTo>
                      <a:lnTo>
                        <a:pt x="57" y="264"/>
                      </a:lnTo>
                      <a:lnTo>
                        <a:pt x="57" y="264"/>
                      </a:lnTo>
                      <a:lnTo>
                        <a:pt x="57" y="264"/>
                      </a:lnTo>
                      <a:lnTo>
                        <a:pt x="59" y="264"/>
                      </a:lnTo>
                      <a:lnTo>
                        <a:pt x="59" y="262"/>
                      </a:lnTo>
                      <a:lnTo>
                        <a:pt x="59" y="262"/>
                      </a:lnTo>
                      <a:lnTo>
                        <a:pt x="59" y="262"/>
                      </a:lnTo>
                      <a:lnTo>
                        <a:pt x="59" y="260"/>
                      </a:lnTo>
                      <a:lnTo>
                        <a:pt x="59" y="260"/>
                      </a:lnTo>
                      <a:lnTo>
                        <a:pt x="59" y="260"/>
                      </a:lnTo>
                      <a:lnTo>
                        <a:pt x="59" y="260"/>
                      </a:lnTo>
                      <a:lnTo>
                        <a:pt x="61" y="260"/>
                      </a:lnTo>
                      <a:lnTo>
                        <a:pt x="61" y="260"/>
                      </a:lnTo>
                      <a:lnTo>
                        <a:pt x="61" y="258"/>
                      </a:lnTo>
                      <a:lnTo>
                        <a:pt x="61" y="258"/>
                      </a:lnTo>
                      <a:lnTo>
                        <a:pt x="61" y="258"/>
                      </a:lnTo>
                      <a:lnTo>
                        <a:pt x="61" y="258"/>
                      </a:lnTo>
                      <a:lnTo>
                        <a:pt x="61" y="256"/>
                      </a:lnTo>
                      <a:lnTo>
                        <a:pt x="61" y="256"/>
                      </a:lnTo>
                      <a:lnTo>
                        <a:pt x="61" y="256"/>
                      </a:lnTo>
                      <a:lnTo>
                        <a:pt x="61" y="254"/>
                      </a:lnTo>
                      <a:lnTo>
                        <a:pt x="63" y="254"/>
                      </a:lnTo>
                      <a:lnTo>
                        <a:pt x="63" y="256"/>
                      </a:lnTo>
                      <a:lnTo>
                        <a:pt x="63" y="256"/>
                      </a:lnTo>
                      <a:lnTo>
                        <a:pt x="65" y="256"/>
                      </a:lnTo>
                      <a:lnTo>
                        <a:pt x="65" y="254"/>
                      </a:lnTo>
                      <a:lnTo>
                        <a:pt x="65" y="254"/>
                      </a:lnTo>
                      <a:lnTo>
                        <a:pt x="65" y="254"/>
                      </a:lnTo>
                      <a:lnTo>
                        <a:pt x="65" y="254"/>
                      </a:lnTo>
                      <a:lnTo>
                        <a:pt x="65" y="253"/>
                      </a:lnTo>
                      <a:lnTo>
                        <a:pt x="65" y="253"/>
                      </a:lnTo>
                      <a:lnTo>
                        <a:pt x="65" y="253"/>
                      </a:lnTo>
                      <a:lnTo>
                        <a:pt x="65" y="253"/>
                      </a:lnTo>
                      <a:lnTo>
                        <a:pt x="65" y="251"/>
                      </a:lnTo>
                      <a:lnTo>
                        <a:pt x="65" y="251"/>
                      </a:lnTo>
                      <a:lnTo>
                        <a:pt x="65" y="249"/>
                      </a:lnTo>
                      <a:lnTo>
                        <a:pt x="65" y="249"/>
                      </a:lnTo>
                      <a:lnTo>
                        <a:pt x="65" y="249"/>
                      </a:lnTo>
                      <a:lnTo>
                        <a:pt x="65" y="247"/>
                      </a:lnTo>
                      <a:lnTo>
                        <a:pt x="65" y="247"/>
                      </a:lnTo>
                      <a:lnTo>
                        <a:pt x="65" y="245"/>
                      </a:lnTo>
                      <a:lnTo>
                        <a:pt x="65" y="245"/>
                      </a:lnTo>
                      <a:lnTo>
                        <a:pt x="65" y="245"/>
                      </a:lnTo>
                      <a:lnTo>
                        <a:pt x="65" y="243"/>
                      </a:lnTo>
                      <a:lnTo>
                        <a:pt x="65" y="243"/>
                      </a:lnTo>
                      <a:lnTo>
                        <a:pt x="65" y="241"/>
                      </a:lnTo>
                      <a:lnTo>
                        <a:pt x="65" y="241"/>
                      </a:lnTo>
                      <a:lnTo>
                        <a:pt x="65" y="241"/>
                      </a:lnTo>
                      <a:lnTo>
                        <a:pt x="65" y="239"/>
                      </a:lnTo>
                      <a:lnTo>
                        <a:pt x="65" y="239"/>
                      </a:lnTo>
                      <a:lnTo>
                        <a:pt x="65" y="239"/>
                      </a:lnTo>
                      <a:lnTo>
                        <a:pt x="67" y="239"/>
                      </a:lnTo>
                      <a:lnTo>
                        <a:pt x="67" y="237"/>
                      </a:lnTo>
                      <a:lnTo>
                        <a:pt x="65" y="237"/>
                      </a:lnTo>
                      <a:lnTo>
                        <a:pt x="65" y="237"/>
                      </a:lnTo>
                      <a:lnTo>
                        <a:pt x="65" y="237"/>
                      </a:lnTo>
                      <a:lnTo>
                        <a:pt x="65" y="235"/>
                      </a:lnTo>
                      <a:lnTo>
                        <a:pt x="65" y="235"/>
                      </a:lnTo>
                      <a:lnTo>
                        <a:pt x="65" y="235"/>
                      </a:lnTo>
                      <a:lnTo>
                        <a:pt x="65" y="235"/>
                      </a:lnTo>
                      <a:lnTo>
                        <a:pt x="65" y="233"/>
                      </a:lnTo>
                      <a:lnTo>
                        <a:pt x="63" y="233"/>
                      </a:lnTo>
                      <a:lnTo>
                        <a:pt x="63" y="235"/>
                      </a:lnTo>
                      <a:lnTo>
                        <a:pt x="63" y="235"/>
                      </a:lnTo>
                      <a:lnTo>
                        <a:pt x="63" y="235"/>
                      </a:lnTo>
                      <a:lnTo>
                        <a:pt x="63" y="237"/>
                      </a:lnTo>
                      <a:lnTo>
                        <a:pt x="61" y="237"/>
                      </a:lnTo>
                      <a:lnTo>
                        <a:pt x="61" y="237"/>
                      </a:lnTo>
                      <a:lnTo>
                        <a:pt x="61" y="235"/>
                      </a:lnTo>
                      <a:lnTo>
                        <a:pt x="61" y="235"/>
                      </a:lnTo>
                      <a:lnTo>
                        <a:pt x="61" y="233"/>
                      </a:lnTo>
                      <a:lnTo>
                        <a:pt x="61" y="233"/>
                      </a:lnTo>
                      <a:lnTo>
                        <a:pt x="61" y="233"/>
                      </a:lnTo>
                      <a:lnTo>
                        <a:pt x="61" y="231"/>
                      </a:lnTo>
                      <a:lnTo>
                        <a:pt x="61" y="231"/>
                      </a:lnTo>
                      <a:lnTo>
                        <a:pt x="61" y="230"/>
                      </a:lnTo>
                      <a:lnTo>
                        <a:pt x="61" y="230"/>
                      </a:lnTo>
                      <a:lnTo>
                        <a:pt x="61" y="230"/>
                      </a:lnTo>
                      <a:lnTo>
                        <a:pt x="61" y="228"/>
                      </a:lnTo>
                      <a:lnTo>
                        <a:pt x="61" y="228"/>
                      </a:lnTo>
                      <a:lnTo>
                        <a:pt x="61" y="228"/>
                      </a:lnTo>
                      <a:lnTo>
                        <a:pt x="61" y="228"/>
                      </a:lnTo>
                      <a:lnTo>
                        <a:pt x="61" y="228"/>
                      </a:lnTo>
                      <a:lnTo>
                        <a:pt x="61" y="226"/>
                      </a:lnTo>
                      <a:lnTo>
                        <a:pt x="61" y="226"/>
                      </a:lnTo>
                      <a:lnTo>
                        <a:pt x="61" y="226"/>
                      </a:lnTo>
                      <a:lnTo>
                        <a:pt x="59" y="226"/>
                      </a:lnTo>
                      <a:lnTo>
                        <a:pt x="59" y="224"/>
                      </a:lnTo>
                      <a:lnTo>
                        <a:pt x="59" y="224"/>
                      </a:lnTo>
                      <a:lnTo>
                        <a:pt x="59" y="224"/>
                      </a:lnTo>
                      <a:lnTo>
                        <a:pt x="59" y="222"/>
                      </a:lnTo>
                      <a:lnTo>
                        <a:pt x="59" y="222"/>
                      </a:lnTo>
                      <a:lnTo>
                        <a:pt x="59" y="220"/>
                      </a:lnTo>
                      <a:lnTo>
                        <a:pt x="59" y="220"/>
                      </a:lnTo>
                      <a:lnTo>
                        <a:pt x="59" y="220"/>
                      </a:lnTo>
                      <a:lnTo>
                        <a:pt x="59" y="220"/>
                      </a:lnTo>
                      <a:lnTo>
                        <a:pt x="59" y="220"/>
                      </a:lnTo>
                      <a:lnTo>
                        <a:pt x="59" y="218"/>
                      </a:lnTo>
                      <a:lnTo>
                        <a:pt x="59" y="218"/>
                      </a:lnTo>
                      <a:lnTo>
                        <a:pt x="59" y="218"/>
                      </a:lnTo>
                      <a:lnTo>
                        <a:pt x="57" y="218"/>
                      </a:lnTo>
                      <a:lnTo>
                        <a:pt x="57" y="216"/>
                      </a:lnTo>
                      <a:lnTo>
                        <a:pt x="59" y="216"/>
                      </a:lnTo>
                      <a:lnTo>
                        <a:pt x="59" y="216"/>
                      </a:lnTo>
                      <a:lnTo>
                        <a:pt x="57" y="216"/>
                      </a:lnTo>
                      <a:lnTo>
                        <a:pt x="57" y="214"/>
                      </a:lnTo>
                      <a:lnTo>
                        <a:pt x="57" y="214"/>
                      </a:lnTo>
                      <a:lnTo>
                        <a:pt x="57" y="214"/>
                      </a:lnTo>
                      <a:lnTo>
                        <a:pt x="57" y="212"/>
                      </a:lnTo>
                      <a:lnTo>
                        <a:pt x="57" y="212"/>
                      </a:lnTo>
                      <a:lnTo>
                        <a:pt x="57" y="212"/>
                      </a:lnTo>
                      <a:lnTo>
                        <a:pt x="55" y="212"/>
                      </a:lnTo>
                      <a:lnTo>
                        <a:pt x="55" y="210"/>
                      </a:lnTo>
                      <a:lnTo>
                        <a:pt x="55" y="210"/>
                      </a:lnTo>
                      <a:lnTo>
                        <a:pt x="55" y="210"/>
                      </a:lnTo>
                      <a:lnTo>
                        <a:pt x="55" y="210"/>
                      </a:lnTo>
                      <a:lnTo>
                        <a:pt x="57" y="210"/>
                      </a:lnTo>
                      <a:lnTo>
                        <a:pt x="57" y="210"/>
                      </a:lnTo>
                      <a:lnTo>
                        <a:pt x="57" y="209"/>
                      </a:lnTo>
                      <a:lnTo>
                        <a:pt x="59" y="209"/>
                      </a:lnTo>
                      <a:lnTo>
                        <a:pt x="59" y="209"/>
                      </a:lnTo>
                      <a:lnTo>
                        <a:pt x="59" y="207"/>
                      </a:lnTo>
                      <a:lnTo>
                        <a:pt x="57" y="207"/>
                      </a:lnTo>
                      <a:lnTo>
                        <a:pt x="57" y="207"/>
                      </a:lnTo>
                      <a:lnTo>
                        <a:pt x="57" y="207"/>
                      </a:lnTo>
                      <a:lnTo>
                        <a:pt x="55" y="207"/>
                      </a:lnTo>
                      <a:lnTo>
                        <a:pt x="55" y="207"/>
                      </a:lnTo>
                      <a:lnTo>
                        <a:pt x="55" y="207"/>
                      </a:lnTo>
                      <a:lnTo>
                        <a:pt x="55" y="205"/>
                      </a:lnTo>
                      <a:lnTo>
                        <a:pt x="54" y="205"/>
                      </a:lnTo>
                      <a:lnTo>
                        <a:pt x="54" y="205"/>
                      </a:lnTo>
                      <a:lnTo>
                        <a:pt x="54" y="205"/>
                      </a:lnTo>
                      <a:lnTo>
                        <a:pt x="54" y="203"/>
                      </a:lnTo>
                      <a:lnTo>
                        <a:pt x="54" y="203"/>
                      </a:lnTo>
                      <a:lnTo>
                        <a:pt x="54" y="203"/>
                      </a:lnTo>
                      <a:lnTo>
                        <a:pt x="54" y="201"/>
                      </a:lnTo>
                      <a:lnTo>
                        <a:pt x="54" y="201"/>
                      </a:lnTo>
                      <a:lnTo>
                        <a:pt x="54" y="201"/>
                      </a:lnTo>
                      <a:lnTo>
                        <a:pt x="54" y="199"/>
                      </a:lnTo>
                      <a:lnTo>
                        <a:pt x="54" y="199"/>
                      </a:lnTo>
                      <a:lnTo>
                        <a:pt x="54" y="197"/>
                      </a:lnTo>
                      <a:lnTo>
                        <a:pt x="54" y="197"/>
                      </a:lnTo>
                      <a:lnTo>
                        <a:pt x="54" y="197"/>
                      </a:lnTo>
                      <a:lnTo>
                        <a:pt x="54" y="195"/>
                      </a:lnTo>
                      <a:lnTo>
                        <a:pt x="54" y="195"/>
                      </a:lnTo>
                      <a:lnTo>
                        <a:pt x="54" y="193"/>
                      </a:lnTo>
                      <a:lnTo>
                        <a:pt x="54" y="193"/>
                      </a:lnTo>
                      <a:lnTo>
                        <a:pt x="54" y="193"/>
                      </a:lnTo>
                      <a:lnTo>
                        <a:pt x="54" y="191"/>
                      </a:lnTo>
                      <a:lnTo>
                        <a:pt x="54" y="191"/>
                      </a:lnTo>
                      <a:lnTo>
                        <a:pt x="54" y="191"/>
                      </a:lnTo>
                      <a:lnTo>
                        <a:pt x="54" y="189"/>
                      </a:lnTo>
                      <a:lnTo>
                        <a:pt x="55" y="189"/>
                      </a:lnTo>
                      <a:lnTo>
                        <a:pt x="55" y="191"/>
                      </a:lnTo>
                      <a:lnTo>
                        <a:pt x="55" y="191"/>
                      </a:lnTo>
                      <a:lnTo>
                        <a:pt x="55" y="191"/>
                      </a:lnTo>
                      <a:lnTo>
                        <a:pt x="55" y="191"/>
                      </a:lnTo>
                      <a:lnTo>
                        <a:pt x="55" y="191"/>
                      </a:lnTo>
                      <a:lnTo>
                        <a:pt x="55" y="189"/>
                      </a:lnTo>
                      <a:lnTo>
                        <a:pt x="55" y="189"/>
                      </a:lnTo>
                      <a:lnTo>
                        <a:pt x="57" y="189"/>
                      </a:lnTo>
                      <a:lnTo>
                        <a:pt x="57" y="189"/>
                      </a:lnTo>
                      <a:lnTo>
                        <a:pt x="57" y="187"/>
                      </a:lnTo>
                      <a:lnTo>
                        <a:pt x="57" y="187"/>
                      </a:lnTo>
                      <a:lnTo>
                        <a:pt x="57" y="186"/>
                      </a:lnTo>
                      <a:lnTo>
                        <a:pt x="57" y="186"/>
                      </a:lnTo>
                      <a:lnTo>
                        <a:pt x="57" y="184"/>
                      </a:lnTo>
                      <a:lnTo>
                        <a:pt x="57" y="184"/>
                      </a:lnTo>
                      <a:lnTo>
                        <a:pt x="57" y="184"/>
                      </a:lnTo>
                      <a:lnTo>
                        <a:pt x="57" y="182"/>
                      </a:lnTo>
                      <a:lnTo>
                        <a:pt x="59" y="182"/>
                      </a:lnTo>
                      <a:lnTo>
                        <a:pt x="59" y="182"/>
                      </a:lnTo>
                      <a:lnTo>
                        <a:pt x="59" y="180"/>
                      </a:lnTo>
                      <a:lnTo>
                        <a:pt x="59" y="180"/>
                      </a:lnTo>
                      <a:lnTo>
                        <a:pt x="59" y="180"/>
                      </a:lnTo>
                      <a:lnTo>
                        <a:pt x="59" y="180"/>
                      </a:lnTo>
                      <a:lnTo>
                        <a:pt x="59" y="178"/>
                      </a:lnTo>
                      <a:lnTo>
                        <a:pt x="59" y="178"/>
                      </a:lnTo>
                      <a:lnTo>
                        <a:pt x="59" y="178"/>
                      </a:lnTo>
                      <a:lnTo>
                        <a:pt x="59" y="176"/>
                      </a:lnTo>
                      <a:lnTo>
                        <a:pt x="61" y="176"/>
                      </a:lnTo>
                      <a:lnTo>
                        <a:pt x="61" y="176"/>
                      </a:lnTo>
                      <a:lnTo>
                        <a:pt x="61" y="176"/>
                      </a:lnTo>
                      <a:lnTo>
                        <a:pt x="61" y="176"/>
                      </a:lnTo>
                      <a:lnTo>
                        <a:pt x="61" y="176"/>
                      </a:lnTo>
                      <a:lnTo>
                        <a:pt x="63" y="176"/>
                      </a:lnTo>
                      <a:lnTo>
                        <a:pt x="63" y="176"/>
                      </a:lnTo>
                      <a:lnTo>
                        <a:pt x="63" y="176"/>
                      </a:lnTo>
                      <a:lnTo>
                        <a:pt x="63" y="174"/>
                      </a:lnTo>
                      <a:lnTo>
                        <a:pt x="63" y="174"/>
                      </a:lnTo>
                      <a:lnTo>
                        <a:pt x="65" y="174"/>
                      </a:lnTo>
                      <a:lnTo>
                        <a:pt x="65" y="172"/>
                      </a:lnTo>
                      <a:lnTo>
                        <a:pt x="65" y="172"/>
                      </a:lnTo>
                      <a:lnTo>
                        <a:pt x="65" y="172"/>
                      </a:lnTo>
                      <a:lnTo>
                        <a:pt x="65" y="172"/>
                      </a:lnTo>
                      <a:lnTo>
                        <a:pt x="65" y="172"/>
                      </a:lnTo>
                      <a:lnTo>
                        <a:pt x="65" y="172"/>
                      </a:lnTo>
                      <a:lnTo>
                        <a:pt x="65" y="170"/>
                      </a:lnTo>
                      <a:lnTo>
                        <a:pt x="65" y="170"/>
                      </a:lnTo>
                      <a:lnTo>
                        <a:pt x="63" y="170"/>
                      </a:lnTo>
                      <a:lnTo>
                        <a:pt x="63" y="170"/>
                      </a:lnTo>
                      <a:lnTo>
                        <a:pt x="63" y="170"/>
                      </a:lnTo>
                      <a:lnTo>
                        <a:pt x="63" y="170"/>
                      </a:lnTo>
                      <a:lnTo>
                        <a:pt x="63" y="168"/>
                      </a:lnTo>
                      <a:lnTo>
                        <a:pt x="63" y="168"/>
                      </a:lnTo>
                      <a:lnTo>
                        <a:pt x="63" y="166"/>
                      </a:lnTo>
                      <a:lnTo>
                        <a:pt x="65" y="166"/>
                      </a:lnTo>
                      <a:lnTo>
                        <a:pt x="65" y="166"/>
                      </a:lnTo>
                      <a:lnTo>
                        <a:pt x="65" y="164"/>
                      </a:lnTo>
                      <a:lnTo>
                        <a:pt x="65" y="164"/>
                      </a:lnTo>
                      <a:lnTo>
                        <a:pt x="65" y="164"/>
                      </a:lnTo>
                      <a:lnTo>
                        <a:pt x="63" y="164"/>
                      </a:lnTo>
                      <a:lnTo>
                        <a:pt x="63" y="163"/>
                      </a:lnTo>
                      <a:lnTo>
                        <a:pt x="65" y="163"/>
                      </a:lnTo>
                      <a:lnTo>
                        <a:pt x="65" y="163"/>
                      </a:lnTo>
                      <a:lnTo>
                        <a:pt x="65" y="161"/>
                      </a:lnTo>
                      <a:lnTo>
                        <a:pt x="63" y="161"/>
                      </a:lnTo>
                      <a:lnTo>
                        <a:pt x="63" y="161"/>
                      </a:lnTo>
                      <a:lnTo>
                        <a:pt x="63" y="161"/>
                      </a:lnTo>
                      <a:lnTo>
                        <a:pt x="63" y="159"/>
                      </a:lnTo>
                      <a:lnTo>
                        <a:pt x="63" y="159"/>
                      </a:lnTo>
                      <a:lnTo>
                        <a:pt x="63" y="159"/>
                      </a:lnTo>
                      <a:lnTo>
                        <a:pt x="63" y="157"/>
                      </a:lnTo>
                      <a:lnTo>
                        <a:pt x="63" y="157"/>
                      </a:lnTo>
                      <a:lnTo>
                        <a:pt x="63" y="157"/>
                      </a:lnTo>
                      <a:lnTo>
                        <a:pt x="63" y="157"/>
                      </a:lnTo>
                      <a:lnTo>
                        <a:pt x="61" y="157"/>
                      </a:lnTo>
                      <a:lnTo>
                        <a:pt x="61" y="155"/>
                      </a:lnTo>
                      <a:lnTo>
                        <a:pt x="61" y="155"/>
                      </a:lnTo>
                      <a:lnTo>
                        <a:pt x="61" y="155"/>
                      </a:lnTo>
                      <a:lnTo>
                        <a:pt x="61" y="155"/>
                      </a:lnTo>
                      <a:lnTo>
                        <a:pt x="61" y="153"/>
                      </a:lnTo>
                      <a:lnTo>
                        <a:pt x="63" y="153"/>
                      </a:lnTo>
                      <a:lnTo>
                        <a:pt x="63" y="153"/>
                      </a:lnTo>
                      <a:lnTo>
                        <a:pt x="63" y="151"/>
                      </a:lnTo>
                      <a:lnTo>
                        <a:pt x="63" y="151"/>
                      </a:lnTo>
                      <a:lnTo>
                        <a:pt x="63" y="151"/>
                      </a:lnTo>
                      <a:lnTo>
                        <a:pt x="65" y="151"/>
                      </a:lnTo>
                      <a:lnTo>
                        <a:pt x="65" y="151"/>
                      </a:lnTo>
                      <a:lnTo>
                        <a:pt x="65" y="151"/>
                      </a:lnTo>
                      <a:lnTo>
                        <a:pt x="65" y="149"/>
                      </a:lnTo>
                      <a:lnTo>
                        <a:pt x="67" y="149"/>
                      </a:lnTo>
                      <a:lnTo>
                        <a:pt x="67" y="149"/>
                      </a:lnTo>
                      <a:lnTo>
                        <a:pt x="67" y="149"/>
                      </a:lnTo>
                      <a:lnTo>
                        <a:pt x="67" y="147"/>
                      </a:lnTo>
                      <a:lnTo>
                        <a:pt x="67" y="147"/>
                      </a:lnTo>
                      <a:lnTo>
                        <a:pt x="67" y="145"/>
                      </a:lnTo>
                      <a:lnTo>
                        <a:pt x="67" y="145"/>
                      </a:lnTo>
                      <a:lnTo>
                        <a:pt x="67" y="145"/>
                      </a:lnTo>
                      <a:lnTo>
                        <a:pt x="67" y="143"/>
                      </a:lnTo>
                      <a:lnTo>
                        <a:pt x="67" y="143"/>
                      </a:lnTo>
                      <a:lnTo>
                        <a:pt x="67" y="141"/>
                      </a:lnTo>
                      <a:lnTo>
                        <a:pt x="67" y="141"/>
                      </a:lnTo>
                      <a:lnTo>
                        <a:pt x="67" y="141"/>
                      </a:lnTo>
                      <a:lnTo>
                        <a:pt x="67" y="141"/>
                      </a:lnTo>
                      <a:lnTo>
                        <a:pt x="67" y="141"/>
                      </a:lnTo>
                      <a:lnTo>
                        <a:pt x="67" y="140"/>
                      </a:lnTo>
                      <a:lnTo>
                        <a:pt x="69" y="140"/>
                      </a:lnTo>
                      <a:lnTo>
                        <a:pt x="69" y="140"/>
                      </a:lnTo>
                      <a:lnTo>
                        <a:pt x="69" y="138"/>
                      </a:lnTo>
                      <a:lnTo>
                        <a:pt x="69" y="138"/>
                      </a:lnTo>
                      <a:lnTo>
                        <a:pt x="69" y="136"/>
                      </a:lnTo>
                      <a:lnTo>
                        <a:pt x="69" y="136"/>
                      </a:lnTo>
                      <a:lnTo>
                        <a:pt x="69" y="136"/>
                      </a:lnTo>
                      <a:lnTo>
                        <a:pt x="69" y="134"/>
                      </a:lnTo>
                      <a:lnTo>
                        <a:pt x="69" y="134"/>
                      </a:lnTo>
                      <a:lnTo>
                        <a:pt x="71" y="134"/>
                      </a:lnTo>
                      <a:lnTo>
                        <a:pt x="71" y="134"/>
                      </a:lnTo>
                      <a:lnTo>
                        <a:pt x="71" y="134"/>
                      </a:lnTo>
                      <a:lnTo>
                        <a:pt x="71" y="132"/>
                      </a:lnTo>
                      <a:lnTo>
                        <a:pt x="71" y="132"/>
                      </a:lnTo>
                      <a:lnTo>
                        <a:pt x="71" y="132"/>
                      </a:lnTo>
                      <a:lnTo>
                        <a:pt x="71" y="132"/>
                      </a:lnTo>
                      <a:lnTo>
                        <a:pt x="73" y="132"/>
                      </a:lnTo>
                      <a:lnTo>
                        <a:pt x="73" y="132"/>
                      </a:lnTo>
                      <a:lnTo>
                        <a:pt x="73" y="130"/>
                      </a:lnTo>
                      <a:lnTo>
                        <a:pt x="75" y="130"/>
                      </a:lnTo>
                      <a:lnTo>
                        <a:pt x="75" y="130"/>
                      </a:lnTo>
                      <a:lnTo>
                        <a:pt x="75" y="130"/>
                      </a:lnTo>
                      <a:lnTo>
                        <a:pt x="75" y="128"/>
                      </a:lnTo>
                      <a:lnTo>
                        <a:pt x="75" y="128"/>
                      </a:lnTo>
                      <a:lnTo>
                        <a:pt x="75" y="128"/>
                      </a:lnTo>
                      <a:lnTo>
                        <a:pt x="75" y="126"/>
                      </a:lnTo>
                      <a:lnTo>
                        <a:pt x="76" y="126"/>
                      </a:lnTo>
                      <a:lnTo>
                        <a:pt x="76" y="126"/>
                      </a:lnTo>
                      <a:lnTo>
                        <a:pt x="76" y="126"/>
                      </a:lnTo>
                      <a:lnTo>
                        <a:pt x="76" y="124"/>
                      </a:lnTo>
                      <a:lnTo>
                        <a:pt x="76" y="124"/>
                      </a:lnTo>
                      <a:lnTo>
                        <a:pt x="76" y="124"/>
                      </a:lnTo>
                      <a:lnTo>
                        <a:pt x="78" y="124"/>
                      </a:lnTo>
                      <a:lnTo>
                        <a:pt x="78" y="124"/>
                      </a:lnTo>
                      <a:lnTo>
                        <a:pt x="78" y="122"/>
                      </a:lnTo>
                      <a:lnTo>
                        <a:pt x="78" y="122"/>
                      </a:lnTo>
                      <a:lnTo>
                        <a:pt x="78" y="120"/>
                      </a:lnTo>
                      <a:lnTo>
                        <a:pt x="78" y="120"/>
                      </a:lnTo>
                      <a:lnTo>
                        <a:pt x="78" y="120"/>
                      </a:lnTo>
                      <a:lnTo>
                        <a:pt x="78" y="118"/>
                      </a:lnTo>
                      <a:lnTo>
                        <a:pt x="78" y="118"/>
                      </a:lnTo>
                      <a:lnTo>
                        <a:pt x="80" y="118"/>
                      </a:lnTo>
                      <a:lnTo>
                        <a:pt x="80" y="117"/>
                      </a:lnTo>
                      <a:lnTo>
                        <a:pt x="80" y="117"/>
                      </a:lnTo>
                      <a:lnTo>
                        <a:pt x="80" y="117"/>
                      </a:lnTo>
                      <a:lnTo>
                        <a:pt x="80" y="117"/>
                      </a:lnTo>
                      <a:lnTo>
                        <a:pt x="80" y="115"/>
                      </a:lnTo>
                      <a:lnTo>
                        <a:pt x="80" y="115"/>
                      </a:lnTo>
                      <a:lnTo>
                        <a:pt x="80" y="115"/>
                      </a:lnTo>
                      <a:lnTo>
                        <a:pt x="82" y="115"/>
                      </a:lnTo>
                      <a:lnTo>
                        <a:pt x="82" y="113"/>
                      </a:lnTo>
                      <a:lnTo>
                        <a:pt x="82" y="113"/>
                      </a:lnTo>
                      <a:lnTo>
                        <a:pt x="82" y="111"/>
                      </a:lnTo>
                      <a:lnTo>
                        <a:pt x="82" y="111"/>
                      </a:lnTo>
                      <a:lnTo>
                        <a:pt x="82" y="109"/>
                      </a:lnTo>
                      <a:lnTo>
                        <a:pt x="82" y="109"/>
                      </a:lnTo>
                      <a:lnTo>
                        <a:pt x="82" y="109"/>
                      </a:lnTo>
                      <a:lnTo>
                        <a:pt x="82" y="109"/>
                      </a:lnTo>
                      <a:lnTo>
                        <a:pt x="82" y="109"/>
                      </a:lnTo>
                      <a:lnTo>
                        <a:pt x="84" y="109"/>
                      </a:lnTo>
                      <a:lnTo>
                        <a:pt x="84" y="109"/>
                      </a:lnTo>
                      <a:lnTo>
                        <a:pt x="86" y="109"/>
                      </a:lnTo>
                      <a:lnTo>
                        <a:pt x="86" y="109"/>
                      </a:lnTo>
                      <a:lnTo>
                        <a:pt x="86" y="109"/>
                      </a:lnTo>
                      <a:lnTo>
                        <a:pt x="88" y="109"/>
                      </a:lnTo>
                      <a:lnTo>
                        <a:pt x="88" y="109"/>
                      </a:lnTo>
                      <a:lnTo>
                        <a:pt x="88" y="107"/>
                      </a:lnTo>
                      <a:lnTo>
                        <a:pt x="88" y="107"/>
                      </a:lnTo>
                      <a:lnTo>
                        <a:pt x="90" y="107"/>
                      </a:lnTo>
                      <a:lnTo>
                        <a:pt x="90" y="107"/>
                      </a:lnTo>
                      <a:lnTo>
                        <a:pt x="92" y="107"/>
                      </a:lnTo>
                      <a:lnTo>
                        <a:pt x="92" y="107"/>
                      </a:lnTo>
                      <a:lnTo>
                        <a:pt x="92" y="105"/>
                      </a:lnTo>
                      <a:lnTo>
                        <a:pt x="92" y="105"/>
                      </a:lnTo>
                      <a:lnTo>
                        <a:pt x="92" y="105"/>
                      </a:lnTo>
                      <a:lnTo>
                        <a:pt x="92" y="103"/>
                      </a:lnTo>
                      <a:lnTo>
                        <a:pt x="92" y="103"/>
                      </a:lnTo>
                      <a:lnTo>
                        <a:pt x="92" y="103"/>
                      </a:lnTo>
                      <a:lnTo>
                        <a:pt x="90" y="103"/>
                      </a:lnTo>
                      <a:lnTo>
                        <a:pt x="90" y="101"/>
                      </a:lnTo>
                      <a:lnTo>
                        <a:pt x="90" y="101"/>
                      </a:lnTo>
                      <a:lnTo>
                        <a:pt x="90" y="101"/>
                      </a:lnTo>
                      <a:lnTo>
                        <a:pt x="90" y="101"/>
                      </a:lnTo>
                      <a:lnTo>
                        <a:pt x="88" y="101"/>
                      </a:lnTo>
                      <a:lnTo>
                        <a:pt x="88" y="99"/>
                      </a:lnTo>
                      <a:lnTo>
                        <a:pt x="88" y="99"/>
                      </a:lnTo>
                      <a:lnTo>
                        <a:pt x="88" y="99"/>
                      </a:lnTo>
                      <a:lnTo>
                        <a:pt x="88" y="99"/>
                      </a:lnTo>
                      <a:lnTo>
                        <a:pt x="88" y="97"/>
                      </a:lnTo>
                      <a:lnTo>
                        <a:pt x="88" y="97"/>
                      </a:lnTo>
                      <a:lnTo>
                        <a:pt x="86" y="97"/>
                      </a:lnTo>
                      <a:lnTo>
                        <a:pt x="86" y="95"/>
                      </a:lnTo>
                      <a:lnTo>
                        <a:pt x="86" y="95"/>
                      </a:lnTo>
                      <a:lnTo>
                        <a:pt x="86" y="94"/>
                      </a:lnTo>
                      <a:lnTo>
                        <a:pt x="86" y="94"/>
                      </a:lnTo>
                      <a:lnTo>
                        <a:pt x="86" y="94"/>
                      </a:lnTo>
                      <a:lnTo>
                        <a:pt x="86" y="92"/>
                      </a:lnTo>
                      <a:lnTo>
                        <a:pt x="88" y="92"/>
                      </a:lnTo>
                      <a:lnTo>
                        <a:pt x="88" y="92"/>
                      </a:lnTo>
                      <a:lnTo>
                        <a:pt x="88" y="92"/>
                      </a:lnTo>
                      <a:lnTo>
                        <a:pt x="88" y="92"/>
                      </a:lnTo>
                      <a:lnTo>
                        <a:pt x="88" y="90"/>
                      </a:lnTo>
                      <a:lnTo>
                        <a:pt x="90" y="90"/>
                      </a:lnTo>
                      <a:lnTo>
                        <a:pt x="90" y="90"/>
                      </a:lnTo>
                      <a:lnTo>
                        <a:pt x="90" y="88"/>
                      </a:lnTo>
                      <a:lnTo>
                        <a:pt x="90" y="88"/>
                      </a:lnTo>
                      <a:lnTo>
                        <a:pt x="90" y="86"/>
                      </a:lnTo>
                      <a:lnTo>
                        <a:pt x="90" y="86"/>
                      </a:lnTo>
                      <a:lnTo>
                        <a:pt x="90" y="84"/>
                      </a:lnTo>
                      <a:lnTo>
                        <a:pt x="88" y="84"/>
                      </a:lnTo>
                      <a:lnTo>
                        <a:pt x="88" y="84"/>
                      </a:lnTo>
                      <a:lnTo>
                        <a:pt x="88" y="84"/>
                      </a:lnTo>
                      <a:lnTo>
                        <a:pt x="88" y="82"/>
                      </a:lnTo>
                      <a:lnTo>
                        <a:pt x="88" y="82"/>
                      </a:lnTo>
                      <a:lnTo>
                        <a:pt x="88" y="80"/>
                      </a:lnTo>
                      <a:lnTo>
                        <a:pt x="88" y="80"/>
                      </a:lnTo>
                      <a:lnTo>
                        <a:pt x="88" y="80"/>
                      </a:lnTo>
                      <a:lnTo>
                        <a:pt x="88" y="78"/>
                      </a:lnTo>
                      <a:lnTo>
                        <a:pt x="88" y="78"/>
                      </a:lnTo>
                      <a:lnTo>
                        <a:pt x="86" y="78"/>
                      </a:lnTo>
                      <a:lnTo>
                        <a:pt x="86" y="78"/>
                      </a:lnTo>
                      <a:lnTo>
                        <a:pt x="88" y="78"/>
                      </a:lnTo>
                      <a:lnTo>
                        <a:pt x="88" y="76"/>
                      </a:lnTo>
                      <a:lnTo>
                        <a:pt x="88" y="76"/>
                      </a:lnTo>
                      <a:lnTo>
                        <a:pt x="88" y="76"/>
                      </a:lnTo>
                      <a:lnTo>
                        <a:pt x="86" y="76"/>
                      </a:lnTo>
                      <a:lnTo>
                        <a:pt x="86" y="74"/>
                      </a:lnTo>
                      <a:lnTo>
                        <a:pt x="86" y="74"/>
                      </a:lnTo>
                      <a:lnTo>
                        <a:pt x="86" y="72"/>
                      </a:lnTo>
                      <a:lnTo>
                        <a:pt x="88" y="72"/>
                      </a:lnTo>
                      <a:lnTo>
                        <a:pt x="88" y="72"/>
                      </a:lnTo>
                      <a:lnTo>
                        <a:pt x="88" y="71"/>
                      </a:lnTo>
                      <a:lnTo>
                        <a:pt x="86" y="71"/>
                      </a:lnTo>
                      <a:lnTo>
                        <a:pt x="86" y="71"/>
                      </a:lnTo>
                      <a:lnTo>
                        <a:pt x="86" y="69"/>
                      </a:lnTo>
                      <a:lnTo>
                        <a:pt x="86" y="69"/>
                      </a:lnTo>
                      <a:lnTo>
                        <a:pt x="88" y="69"/>
                      </a:lnTo>
                      <a:lnTo>
                        <a:pt x="88" y="69"/>
                      </a:lnTo>
                      <a:lnTo>
                        <a:pt x="88" y="69"/>
                      </a:lnTo>
                      <a:lnTo>
                        <a:pt x="88" y="69"/>
                      </a:lnTo>
                      <a:lnTo>
                        <a:pt x="90" y="69"/>
                      </a:lnTo>
                      <a:lnTo>
                        <a:pt x="90" y="69"/>
                      </a:lnTo>
                      <a:lnTo>
                        <a:pt x="90" y="67"/>
                      </a:lnTo>
                      <a:lnTo>
                        <a:pt x="90" y="67"/>
                      </a:lnTo>
                      <a:lnTo>
                        <a:pt x="90" y="67"/>
                      </a:lnTo>
                      <a:lnTo>
                        <a:pt x="90" y="65"/>
                      </a:lnTo>
                      <a:lnTo>
                        <a:pt x="90" y="65"/>
                      </a:lnTo>
                      <a:lnTo>
                        <a:pt x="88" y="65"/>
                      </a:lnTo>
                      <a:lnTo>
                        <a:pt x="88" y="63"/>
                      </a:lnTo>
                      <a:lnTo>
                        <a:pt x="88" y="63"/>
                      </a:lnTo>
                      <a:lnTo>
                        <a:pt x="88" y="63"/>
                      </a:lnTo>
                      <a:lnTo>
                        <a:pt x="88" y="63"/>
                      </a:lnTo>
                      <a:lnTo>
                        <a:pt x="88" y="61"/>
                      </a:lnTo>
                      <a:lnTo>
                        <a:pt x="86" y="61"/>
                      </a:lnTo>
                      <a:lnTo>
                        <a:pt x="86" y="61"/>
                      </a:lnTo>
                      <a:lnTo>
                        <a:pt x="86" y="61"/>
                      </a:lnTo>
                      <a:lnTo>
                        <a:pt x="88" y="61"/>
                      </a:lnTo>
                      <a:lnTo>
                        <a:pt x="88" y="59"/>
                      </a:lnTo>
                      <a:lnTo>
                        <a:pt x="88" y="59"/>
                      </a:lnTo>
                      <a:lnTo>
                        <a:pt x="88" y="59"/>
                      </a:lnTo>
                      <a:lnTo>
                        <a:pt x="88" y="57"/>
                      </a:lnTo>
                      <a:lnTo>
                        <a:pt x="88" y="57"/>
                      </a:lnTo>
                      <a:lnTo>
                        <a:pt x="88" y="57"/>
                      </a:lnTo>
                      <a:lnTo>
                        <a:pt x="90" y="57"/>
                      </a:lnTo>
                      <a:lnTo>
                        <a:pt x="90" y="55"/>
                      </a:lnTo>
                      <a:lnTo>
                        <a:pt x="90" y="55"/>
                      </a:lnTo>
                      <a:lnTo>
                        <a:pt x="90" y="55"/>
                      </a:lnTo>
                      <a:lnTo>
                        <a:pt x="90" y="53"/>
                      </a:lnTo>
                      <a:lnTo>
                        <a:pt x="92" y="53"/>
                      </a:lnTo>
                      <a:lnTo>
                        <a:pt x="92" y="53"/>
                      </a:lnTo>
                      <a:lnTo>
                        <a:pt x="92" y="53"/>
                      </a:lnTo>
                      <a:lnTo>
                        <a:pt x="92" y="53"/>
                      </a:lnTo>
                      <a:lnTo>
                        <a:pt x="92" y="53"/>
                      </a:lnTo>
                      <a:lnTo>
                        <a:pt x="94" y="53"/>
                      </a:lnTo>
                      <a:lnTo>
                        <a:pt x="94" y="53"/>
                      </a:lnTo>
                      <a:lnTo>
                        <a:pt x="94" y="51"/>
                      </a:lnTo>
                      <a:lnTo>
                        <a:pt x="96" y="51"/>
                      </a:lnTo>
                      <a:lnTo>
                        <a:pt x="96" y="51"/>
                      </a:lnTo>
                      <a:lnTo>
                        <a:pt x="96" y="51"/>
                      </a:lnTo>
                      <a:lnTo>
                        <a:pt x="96" y="51"/>
                      </a:lnTo>
                      <a:lnTo>
                        <a:pt x="98" y="51"/>
                      </a:lnTo>
                      <a:lnTo>
                        <a:pt x="98" y="51"/>
                      </a:lnTo>
                      <a:lnTo>
                        <a:pt x="98" y="51"/>
                      </a:lnTo>
                      <a:lnTo>
                        <a:pt x="98" y="50"/>
                      </a:lnTo>
                      <a:lnTo>
                        <a:pt x="99" y="50"/>
                      </a:lnTo>
                      <a:lnTo>
                        <a:pt x="99" y="50"/>
                      </a:lnTo>
                      <a:lnTo>
                        <a:pt x="99" y="50"/>
                      </a:lnTo>
                      <a:lnTo>
                        <a:pt x="101" y="50"/>
                      </a:lnTo>
                      <a:lnTo>
                        <a:pt x="101" y="50"/>
                      </a:lnTo>
                      <a:lnTo>
                        <a:pt x="101" y="50"/>
                      </a:lnTo>
                      <a:lnTo>
                        <a:pt x="101" y="48"/>
                      </a:lnTo>
                      <a:lnTo>
                        <a:pt x="103" y="48"/>
                      </a:lnTo>
                      <a:lnTo>
                        <a:pt x="103" y="48"/>
                      </a:lnTo>
                      <a:lnTo>
                        <a:pt x="103" y="48"/>
                      </a:lnTo>
                      <a:lnTo>
                        <a:pt x="103" y="48"/>
                      </a:lnTo>
                      <a:lnTo>
                        <a:pt x="105" y="48"/>
                      </a:lnTo>
                      <a:lnTo>
                        <a:pt x="105" y="48"/>
                      </a:lnTo>
                      <a:lnTo>
                        <a:pt x="105" y="46"/>
                      </a:lnTo>
                      <a:lnTo>
                        <a:pt x="107" y="46"/>
                      </a:lnTo>
                      <a:lnTo>
                        <a:pt x="107" y="46"/>
                      </a:lnTo>
                      <a:lnTo>
                        <a:pt x="107" y="46"/>
                      </a:lnTo>
                      <a:lnTo>
                        <a:pt x="107" y="46"/>
                      </a:lnTo>
                      <a:lnTo>
                        <a:pt x="109" y="46"/>
                      </a:lnTo>
                      <a:lnTo>
                        <a:pt x="109" y="44"/>
                      </a:lnTo>
                      <a:lnTo>
                        <a:pt x="109" y="44"/>
                      </a:lnTo>
                      <a:lnTo>
                        <a:pt x="109" y="44"/>
                      </a:lnTo>
                      <a:lnTo>
                        <a:pt x="109" y="44"/>
                      </a:lnTo>
                      <a:lnTo>
                        <a:pt x="109" y="42"/>
                      </a:lnTo>
                      <a:lnTo>
                        <a:pt x="109" y="42"/>
                      </a:lnTo>
                      <a:lnTo>
                        <a:pt x="109" y="42"/>
                      </a:lnTo>
                      <a:lnTo>
                        <a:pt x="109" y="40"/>
                      </a:lnTo>
                      <a:lnTo>
                        <a:pt x="109" y="40"/>
                      </a:lnTo>
                      <a:lnTo>
                        <a:pt x="111" y="40"/>
                      </a:lnTo>
                      <a:lnTo>
                        <a:pt x="111" y="38"/>
                      </a:lnTo>
                      <a:lnTo>
                        <a:pt x="111" y="38"/>
                      </a:lnTo>
                      <a:lnTo>
                        <a:pt x="111" y="36"/>
                      </a:lnTo>
                      <a:lnTo>
                        <a:pt x="111" y="36"/>
                      </a:lnTo>
                      <a:lnTo>
                        <a:pt x="111" y="36"/>
                      </a:lnTo>
                      <a:lnTo>
                        <a:pt x="111" y="36"/>
                      </a:lnTo>
                      <a:lnTo>
                        <a:pt x="111" y="34"/>
                      </a:lnTo>
                      <a:lnTo>
                        <a:pt x="113" y="34"/>
                      </a:lnTo>
                      <a:lnTo>
                        <a:pt x="113" y="34"/>
                      </a:lnTo>
                      <a:lnTo>
                        <a:pt x="113" y="32"/>
                      </a:lnTo>
                      <a:lnTo>
                        <a:pt x="113" y="32"/>
                      </a:lnTo>
                      <a:lnTo>
                        <a:pt x="113" y="32"/>
                      </a:lnTo>
                      <a:lnTo>
                        <a:pt x="113" y="30"/>
                      </a:lnTo>
                      <a:lnTo>
                        <a:pt x="113" y="30"/>
                      </a:lnTo>
                      <a:lnTo>
                        <a:pt x="113" y="28"/>
                      </a:lnTo>
                      <a:lnTo>
                        <a:pt x="113" y="28"/>
                      </a:lnTo>
                      <a:lnTo>
                        <a:pt x="113" y="28"/>
                      </a:lnTo>
                      <a:lnTo>
                        <a:pt x="113" y="28"/>
                      </a:lnTo>
                      <a:lnTo>
                        <a:pt x="113" y="27"/>
                      </a:lnTo>
                      <a:lnTo>
                        <a:pt x="113" y="27"/>
                      </a:lnTo>
                      <a:lnTo>
                        <a:pt x="115" y="27"/>
                      </a:lnTo>
                      <a:lnTo>
                        <a:pt x="115" y="25"/>
                      </a:lnTo>
                      <a:lnTo>
                        <a:pt x="115" y="25"/>
                      </a:lnTo>
                      <a:lnTo>
                        <a:pt x="115" y="23"/>
                      </a:lnTo>
                      <a:lnTo>
                        <a:pt x="113" y="23"/>
                      </a:lnTo>
                      <a:lnTo>
                        <a:pt x="113" y="23"/>
                      </a:lnTo>
                      <a:lnTo>
                        <a:pt x="113" y="23"/>
                      </a:lnTo>
                      <a:lnTo>
                        <a:pt x="113" y="21"/>
                      </a:lnTo>
                      <a:lnTo>
                        <a:pt x="113" y="21"/>
                      </a:lnTo>
                      <a:lnTo>
                        <a:pt x="113" y="21"/>
                      </a:lnTo>
                      <a:lnTo>
                        <a:pt x="111" y="21"/>
                      </a:lnTo>
                      <a:lnTo>
                        <a:pt x="111" y="21"/>
                      </a:lnTo>
                      <a:lnTo>
                        <a:pt x="111" y="19"/>
                      </a:lnTo>
                      <a:lnTo>
                        <a:pt x="113" y="19"/>
                      </a:lnTo>
                      <a:lnTo>
                        <a:pt x="113" y="19"/>
                      </a:lnTo>
                      <a:lnTo>
                        <a:pt x="113" y="19"/>
                      </a:lnTo>
                      <a:lnTo>
                        <a:pt x="113" y="17"/>
                      </a:lnTo>
                      <a:lnTo>
                        <a:pt x="113" y="17"/>
                      </a:lnTo>
                      <a:lnTo>
                        <a:pt x="113" y="17"/>
                      </a:lnTo>
                      <a:lnTo>
                        <a:pt x="115" y="17"/>
                      </a:lnTo>
                      <a:lnTo>
                        <a:pt x="115" y="15"/>
                      </a:lnTo>
                      <a:lnTo>
                        <a:pt x="113" y="15"/>
                      </a:lnTo>
                      <a:lnTo>
                        <a:pt x="113" y="15"/>
                      </a:lnTo>
                      <a:lnTo>
                        <a:pt x="115" y="15"/>
                      </a:lnTo>
                      <a:lnTo>
                        <a:pt x="115" y="15"/>
                      </a:lnTo>
                      <a:lnTo>
                        <a:pt x="115" y="13"/>
                      </a:lnTo>
                      <a:lnTo>
                        <a:pt x="115" y="13"/>
                      </a:lnTo>
                      <a:lnTo>
                        <a:pt x="115" y="13"/>
                      </a:lnTo>
                      <a:lnTo>
                        <a:pt x="117" y="13"/>
                      </a:lnTo>
                      <a:lnTo>
                        <a:pt x="117" y="13"/>
                      </a:lnTo>
                      <a:lnTo>
                        <a:pt x="119" y="13"/>
                      </a:lnTo>
                      <a:lnTo>
                        <a:pt x="119" y="13"/>
                      </a:lnTo>
                      <a:lnTo>
                        <a:pt x="119" y="11"/>
                      </a:lnTo>
                      <a:lnTo>
                        <a:pt x="119" y="11"/>
                      </a:lnTo>
                      <a:lnTo>
                        <a:pt x="119" y="11"/>
                      </a:lnTo>
                      <a:lnTo>
                        <a:pt x="119" y="9"/>
                      </a:lnTo>
                      <a:lnTo>
                        <a:pt x="119" y="9"/>
                      </a:lnTo>
                      <a:lnTo>
                        <a:pt x="119" y="9"/>
                      </a:lnTo>
                      <a:lnTo>
                        <a:pt x="119" y="7"/>
                      </a:lnTo>
                      <a:lnTo>
                        <a:pt x="121" y="7"/>
                      </a:lnTo>
                      <a:lnTo>
                        <a:pt x="121" y="7"/>
                      </a:lnTo>
                      <a:lnTo>
                        <a:pt x="122" y="7"/>
                      </a:lnTo>
                      <a:lnTo>
                        <a:pt x="122" y="7"/>
                      </a:lnTo>
                      <a:lnTo>
                        <a:pt x="122" y="7"/>
                      </a:lnTo>
                      <a:lnTo>
                        <a:pt x="122" y="7"/>
                      </a:lnTo>
                      <a:lnTo>
                        <a:pt x="124" y="7"/>
                      </a:lnTo>
                      <a:lnTo>
                        <a:pt x="124" y="5"/>
                      </a:lnTo>
                      <a:lnTo>
                        <a:pt x="124" y="5"/>
                      </a:lnTo>
                      <a:lnTo>
                        <a:pt x="124" y="5"/>
                      </a:lnTo>
                      <a:lnTo>
                        <a:pt x="126" y="5"/>
                      </a:lnTo>
                      <a:lnTo>
                        <a:pt x="126" y="5"/>
                      </a:lnTo>
                      <a:lnTo>
                        <a:pt x="126" y="5"/>
                      </a:lnTo>
                      <a:lnTo>
                        <a:pt x="126" y="5"/>
                      </a:lnTo>
                      <a:lnTo>
                        <a:pt x="126" y="4"/>
                      </a:lnTo>
                      <a:lnTo>
                        <a:pt x="126" y="4"/>
                      </a:lnTo>
                      <a:lnTo>
                        <a:pt x="128" y="4"/>
                      </a:lnTo>
                      <a:lnTo>
                        <a:pt x="128" y="2"/>
                      </a:lnTo>
                      <a:lnTo>
                        <a:pt x="128" y="2"/>
                      </a:lnTo>
                      <a:lnTo>
                        <a:pt x="128" y="0"/>
                      </a:lnTo>
                      <a:lnTo>
                        <a:pt x="128" y="0"/>
                      </a:lnTo>
                      <a:lnTo>
                        <a:pt x="128" y="0"/>
                      </a:lnTo>
                      <a:lnTo>
                        <a:pt x="128" y="0"/>
                      </a:lnTo>
                      <a:lnTo>
                        <a:pt x="130" y="0"/>
                      </a:lnTo>
                      <a:lnTo>
                        <a:pt x="130" y="0"/>
                      </a:lnTo>
                      <a:lnTo>
                        <a:pt x="130" y="0"/>
                      </a:lnTo>
                      <a:lnTo>
                        <a:pt x="130" y="0"/>
                      </a:lnTo>
                      <a:lnTo>
                        <a:pt x="130" y="2"/>
                      </a:lnTo>
                      <a:lnTo>
                        <a:pt x="130" y="2"/>
                      </a:lnTo>
                      <a:lnTo>
                        <a:pt x="132" y="2"/>
                      </a:lnTo>
                      <a:lnTo>
                        <a:pt x="132" y="2"/>
                      </a:lnTo>
                      <a:lnTo>
                        <a:pt x="134" y="2"/>
                      </a:lnTo>
                      <a:lnTo>
                        <a:pt x="134" y="4"/>
                      </a:lnTo>
                      <a:lnTo>
                        <a:pt x="134" y="4"/>
                      </a:lnTo>
                      <a:lnTo>
                        <a:pt x="134" y="4"/>
                      </a:lnTo>
                      <a:lnTo>
                        <a:pt x="134" y="4"/>
                      </a:lnTo>
                      <a:lnTo>
                        <a:pt x="134" y="5"/>
                      </a:lnTo>
                      <a:lnTo>
                        <a:pt x="134" y="5"/>
                      </a:lnTo>
                      <a:lnTo>
                        <a:pt x="136" y="5"/>
                      </a:lnTo>
                      <a:lnTo>
                        <a:pt x="136" y="5"/>
                      </a:lnTo>
                      <a:lnTo>
                        <a:pt x="136" y="5"/>
                      </a:lnTo>
                      <a:lnTo>
                        <a:pt x="136" y="5"/>
                      </a:lnTo>
                      <a:lnTo>
                        <a:pt x="138" y="5"/>
                      </a:lnTo>
                      <a:lnTo>
                        <a:pt x="138" y="5"/>
                      </a:lnTo>
                      <a:lnTo>
                        <a:pt x="138" y="5"/>
                      </a:lnTo>
                      <a:lnTo>
                        <a:pt x="140" y="5"/>
                      </a:lnTo>
                      <a:lnTo>
                        <a:pt x="140" y="5"/>
                      </a:lnTo>
                      <a:lnTo>
                        <a:pt x="140" y="5"/>
                      </a:lnTo>
                      <a:lnTo>
                        <a:pt x="142" y="5"/>
                      </a:lnTo>
                      <a:lnTo>
                        <a:pt x="142" y="5"/>
                      </a:lnTo>
                      <a:lnTo>
                        <a:pt x="142" y="5"/>
                      </a:lnTo>
                      <a:lnTo>
                        <a:pt x="143" y="5"/>
                      </a:lnTo>
                      <a:lnTo>
                        <a:pt x="143" y="5"/>
                      </a:lnTo>
                      <a:lnTo>
                        <a:pt x="145" y="5"/>
                      </a:lnTo>
                      <a:lnTo>
                        <a:pt x="145" y="5"/>
                      </a:lnTo>
                      <a:lnTo>
                        <a:pt x="145" y="5"/>
                      </a:lnTo>
                      <a:lnTo>
                        <a:pt x="147" y="5"/>
                      </a:lnTo>
                      <a:lnTo>
                        <a:pt x="147" y="5"/>
                      </a:lnTo>
                      <a:lnTo>
                        <a:pt x="147" y="5"/>
                      </a:lnTo>
                      <a:lnTo>
                        <a:pt x="149" y="5"/>
                      </a:lnTo>
                      <a:lnTo>
                        <a:pt x="149" y="5"/>
                      </a:lnTo>
                      <a:lnTo>
                        <a:pt x="149" y="5"/>
                      </a:lnTo>
                      <a:lnTo>
                        <a:pt x="151" y="5"/>
                      </a:lnTo>
                      <a:lnTo>
                        <a:pt x="151" y="5"/>
                      </a:lnTo>
                      <a:lnTo>
                        <a:pt x="151" y="5"/>
                      </a:lnTo>
                      <a:lnTo>
                        <a:pt x="151" y="7"/>
                      </a:lnTo>
                      <a:lnTo>
                        <a:pt x="153" y="7"/>
                      </a:lnTo>
                      <a:lnTo>
                        <a:pt x="153" y="7"/>
                      </a:lnTo>
                      <a:lnTo>
                        <a:pt x="153" y="7"/>
                      </a:lnTo>
                      <a:lnTo>
                        <a:pt x="155" y="7"/>
                      </a:lnTo>
                      <a:lnTo>
                        <a:pt x="155" y="7"/>
                      </a:lnTo>
                      <a:lnTo>
                        <a:pt x="155" y="7"/>
                      </a:lnTo>
                      <a:lnTo>
                        <a:pt x="155" y="9"/>
                      </a:lnTo>
                      <a:lnTo>
                        <a:pt x="157" y="9"/>
                      </a:lnTo>
                      <a:lnTo>
                        <a:pt x="157" y="9"/>
                      </a:lnTo>
                      <a:lnTo>
                        <a:pt x="157" y="9"/>
                      </a:lnTo>
                      <a:lnTo>
                        <a:pt x="157" y="11"/>
                      </a:lnTo>
                      <a:lnTo>
                        <a:pt x="157" y="11"/>
                      </a:lnTo>
                      <a:lnTo>
                        <a:pt x="157" y="11"/>
                      </a:lnTo>
                      <a:lnTo>
                        <a:pt x="157" y="11"/>
                      </a:lnTo>
                      <a:lnTo>
                        <a:pt x="157" y="13"/>
                      </a:lnTo>
                      <a:lnTo>
                        <a:pt x="157" y="13"/>
                      </a:lnTo>
                      <a:lnTo>
                        <a:pt x="157" y="13"/>
                      </a:lnTo>
                      <a:lnTo>
                        <a:pt x="159" y="13"/>
                      </a:lnTo>
                      <a:lnTo>
                        <a:pt x="159" y="13"/>
                      </a:lnTo>
                      <a:lnTo>
                        <a:pt x="159" y="13"/>
                      </a:lnTo>
                      <a:lnTo>
                        <a:pt x="159" y="15"/>
                      </a:lnTo>
                      <a:lnTo>
                        <a:pt x="159" y="15"/>
                      </a:lnTo>
                      <a:lnTo>
                        <a:pt x="159" y="17"/>
                      </a:lnTo>
                      <a:lnTo>
                        <a:pt x="159" y="17"/>
                      </a:lnTo>
                      <a:lnTo>
                        <a:pt x="159" y="19"/>
                      </a:lnTo>
                      <a:lnTo>
                        <a:pt x="161" y="19"/>
                      </a:lnTo>
                      <a:lnTo>
                        <a:pt x="161" y="19"/>
                      </a:lnTo>
                      <a:lnTo>
                        <a:pt x="161" y="19"/>
                      </a:lnTo>
                      <a:lnTo>
                        <a:pt x="161" y="21"/>
                      </a:lnTo>
                      <a:lnTo>
                        <a:pt x="161" y="21"/>
                      </a:lnTo>
                      <a:lnTo>
                        <a:pt x="161" y="21"/>
                      </a:lnTo>
                      <a:lnTo>
                        <a:pt x="161" y="21"/>
                      </a:lnTo>
                      <a:lnTo>
                        <a:pt x="161" y="21"/>
                      </a:lnTo>
                      <a:lnTo>
                        <a:pt x="161" y="21"/>
                      </a:lnTo>
                      <a:lnTo>
                        <a:pt x="161" y="19"/>
                      </a:lnTo>
                      <a:lnTo>
                        <a:pt x="163" y="19"/>
                      </a:lnTo>
                      <a:lnTo>
                        <a:pt x="163" y="19"/>
                      </a:lnTo>
                      <a:lnTo>
                        <a:pt x="163" y="17"/>
                      </a:lnTo>
                      <a:lnTo>
                        <a:pt x="163" y="17"/>
                      </a:lnTo>
                      <a:lnTo>
                        <a:pt x="163" y="15"/>
                      </a:lnTo>
                      <a:lnTo>
                        <a:pt x="163" y="15"/>
                      </a:lnTo>
                      <a:lnTo>
                        <a:pt x="163" y="15"/>
                      </a:lnTo>
                      <a:lnTo>
                        <a:pt x="163" y="13"/>
                      </a:lnTo>
                      <a:lnTo>
                        <a:pt x="163" y="13"/>
                      </a:lnTo>
                      <a:lnTo>
                        <a:pt x="163" y="13"/>
                      </a:lnTo>
                      <a:lnTo>
                        <a:pt x="163" y="13"/>
                      </a:lnTo>
                      <a:lnTo>
                        <a:pt x="165" y="13"/>
                      </a:lnTo>
                      <a:lnTo>
                        <a:pt x="165" y="11"/>
                      </a:lnTo>
                      <a:lnTo>
                        <a:pt x="165" y="11"/>
                      </a:lnTo>
                      <a:lnTo>
                        <a:pt x="165" y="11"/>
                      </a:lnTo>
                      <a:lnTo>
                        <a:pt x="165" y="9"/>
                      </a:lnTo>
                      <a:lnTo>
                        <a:pt x="165" y="9"/>
                      </a:lnTo>
                      <a:lnTo>
                        <a:pt x="166" y="9"/>
                      </a:lnTo>
                      <a:lnTo>
                        <a:pt x="166" y="7"/>
                      </a:lnTo>
                      <a:lnTo>
                        <a:pt x="166" y="7"/>
                      </a:lnTo>
                      <a:lnTo>
                        <a:pt x="166" y="7"/>
                      </a:lnTo>
                      <a:lnTo>
                        <a:pt x="166" y="5"/>
                      </a:lnTo>
                      <a:lnTo>
                        <a:pt x="166" y="5"/>
                      </a:lnTo>
                      <a:lnTo>
                        <a:pt x="166" y="5"/>
                      </a:lnTo>
                      <a:lnTo>
                        <a:pt x="166" y="5"/>
                      </a:lnTo>
                      <a:lnTo>
                        <a:pt x="166" y="4"/>
                      </a:lnTo>
                      <a:lnTo>
                        <a:pt x="168" y="4"/>
                      </a:lnTo>
                      <a:lnTo>
                        <a:pt x="168" y="4"/>
                      </a:lnTo>
                      <a:lnTo>
                        <a:pt x="168" y="4"/>
                      </a:lnTo>
                      <a:lnTo>
                        <a:pt x="170" y="4"/>
                      </a:lnTo>
                      <a:lnTo>
                        <a:pt x="170" y="4"/>
                      </a:lnTo>
                      <a:lnTo>
                        <a:pt x="172" y="4"/>
                      </a:lnTo>
                      <a:lnTo>
                        <a:pt x="172" y="4"/>
                      </a:lnTo>
                      <a:lnTo>
                        <a:pt x="172" y="4"/>
                      </a:lnTo>
                      <a:lnTo>
                        <a:pt x="174" y="4"/>
                      </a:lnTo>
                      <a:lnTo>
                        <a:pt x="174" y="4"/>
                      </a:lnTo>
                      <a:lnTo>
                        <a:pt x="174" y="4"/>
                      </a:lnTo>
                      <a:lnTo>
                        <a:pt x="176" y="4"/>
                      </a:lnTo>
                      <a:lnTo>
                        <a:pt x="176" y="4"/>
                      </a:lnTo>
                      <a:lnTo>
                        <a:pt x="178" y="4"/>
                      </a:lnTo>
                      <a:lnTo>
                        <a:pt x="178" y="4"/>
                      </a:lnTo>
                      <a:lnTo>
                        <a:pt x="178" y="4"/>
                      </a:lnTo>
                      <a:lnTo>
                        <a:pt x="180" y="4"/>
                      </a:lnTo>
                      <a:lnTo>
                        <a:pt x="180" y="4"/>
                      </a:lnTo>
                      <a:lnTo>
                        <a:pt x="182" y="4"/>
                      </a:lnTo>
                      <a:lnTo>
                        <a:pt x="182" y="4"/>
                      </a:lnTo>
                      <a:lnTo>
                        <a:pt x="182" y="4"/>
                      </a:lnTo>
                      <a:lnTo>
                        <a:pt x="184" y="4"/>
                      </a:lnTo>
                      <a:lnTo>
                        <a:pt x="184" y="4"/>
                      </a:lnTo>
                      <a:lnTo>
                        <a:pt x="184" y="4"/>
                      </a:lnTo>
                      <a:lnTo>
                        <a:pt x="186" y="4"/>
                      </a:lnTo>
                      <a:lnTo>
                        <a:pt x="186" y="4"/>
                      </a:lnTo>
                      <a:lnTo>
                        <a:pt x="187" y="4"/>
                      </a:lnTo>
                      <a:lnTo>
                        <a:pt x="187" y="4"/>
                      </a:lnTo>
                      <a:lnTo>
                        <a:pt x="187" y="5"/>
                      </a:lnTo>
                      <a:lnTo>
                        <a:pt x="187" y="5"/>
                      </a:lnTo>
                      <a:lnTo>
                        <a:pt x="187" y="5"/>
                      </a:lnTo>
                      <a:lnTo>
                        <a:pt x="187" y="7"/>
                      </a:lnTo>
                      <a:lnTo>
                        <a:pt x="187" y="7"/>
                      </a:lnTo>
                      <a:lnTo>
                        <a:pt x="189" y="7"/>
                      </a:lnTo>
                      <a:lnTo>
                        <a:pt x="189" y="7"/>
                      </a:lnTo>
                      <a:lnTo>
                        <a:pt x="189" y="7"/>
                      </a:lnTo>
                      <a:lnTo>
                        <a:pt x="189" y="9"/>
                      </a:lnTo>
                      <a:lnTo>
                        <a:pt x="189" y="9"/>
                      </a:lnTo>
                      <a:lnTo>
                        <a:pt x="189" y="9"/>
                      </a:lnTo>
                      <a:lnTo>
                        <a:pt x="191" y="9"/>
                      </a:lnTo>
                      <a:lnTo>
                        <a:pt x="191" y="11"/>
                      </a:lnTo>
                      <a:lnTo>
                        <a:pt x="191" y="11"/>
                      </a:lnTo>
                      <a:lnTo>
                        <a:pt x="191" y="11"/>
                      </a:lnTo>
                      <a:lnTo>
                        <a:pt x="193" y="11"/>
                      </a:lnTo>
                      <a:lnTo>
                        <a:pt x="193" y="11"/>
                      </a:lnTo>
                      <a:lnTo>
                        <a:pt x="193" y="13"/>
                      </a:lnTo>
                      <a:lnTo>
                        <a:pt x="193" y="13"/>
                      </a:lnTo>
                      <a:lnTo>
                        <a:pt x="193" y="13"/>
                      </a:lnTo>
                      <a:lnTo>
                        <a:pt x="195" y="13"/>
                      </a:lnTo>
                      <a:lnTo>
                        <a:pt x="195" y="13"/>
                      </a:lnTo>
                      <a:lnTo>
                        <a:pt x="195" y="13"/>
                      </a:lnTo>
                      <a:lnTo>
                        <a:pt x="195" y="13"/>
                      </a:lnTo>
                      <a:lnTo>
                        <a:pt x="197" y="13"/>
                      </a:lnTo>
                      <a:lnTo>
                        <a:pt x="197" y="15"/>
                      </a:lnTo>
                      <a:lnTo>
                        <a:pt x="197" y="15"/>
                      </a:lnTo>
                      <a:lnTo>
                        <a:pt x="197" y="17"/>
                      </a:lnTo>
                      <a:lnTo>
                        <a:pt x="197" y="17"/>
                      </a:lnTo>
                      <a:lnTo>
                        <a:pt x="197" y="17"/>
                      </a:lnTo>
                      <a:lnTo>
                        <a:pt x="197" y="19"/>
                      </a:lnTo>
                      <a:lnTo>
                        <a:pt x="199" y="19"/>
                      </a:lnTo>
                      <a:lnTo>
                        <a:pt x="199" y="19"/>
                      </a:lnTo>
                      <a:lnTo>
                        <a:pt x="199" y="21"/>
                      </a:lnTo>
                      <a:lnTo>
                        <a:pt x="199" y="21"/>
                      </a:lnTo>
                      <a:lnTo>
                        <a:pt x="199" y="21"/>
                      </a:lnTo>
                      <a:lnTo>
                        <a:pt x="199" y="21"/>
                      </a:lnTo>
                      <a:lnTo>
                        <a:pt x="199" y="21"/>
                      </a:lnTo>
                      <a:lnTo>
                        <a:pt x="201" y="21"/>
                      </a:lnTo>
                      <a:lnTo>
                        <a:pt x="201" y="23"/>
                      </a:lnTo>
                      <a:lnTo>
                        <a:pt x="201" y="23"/>
                      </a:lnTo>
                      <a:lnTo>
                        <a:pt x="201" y="23"/>
                      </a:lnTo>
                      <a:lnTo>
                        <a:pt x="201" y="25"/>
                      </a:lnTo>
                      <a:lnTo>
                        <a:pt x="201" y="25"/>
                      </a:lnTo>
                      <a:lnTo>
                        <a:pt x="201" y="25"/>
                      </a:lnTo>
                      <a:lnTo>
                        <a:pt x="201" y="27"/>
                      </a:lnTo>
                      <a:lnTo>
                        <a:pt x="203" y="27"/>
                      </a:lnTo>
                      <a:lnTo>
                        <a:pt x="203" y="27"/>
                      </a:lnTo>
                      <a:lnTo>
                        <a:pt x="203" y="27"/>
                      </a:lnTo>
                      <a:lnTo>
                        <a:pt x="205" y="27"/>
                      </a:lnTo>
                      <a:lnTo>
                        <a:pt x="205" y="28"/>
                      </a:lnTo>
                      <a:lnTo>
                        <a:pt x="205" y="28"/>
                      </a:lnTo>
                      <a:lnTo>
                        <a:pt x="205" y="28"/>
                      </a:lnTo>
                      <a:lnTo>
                        <a:pt x="205" y="28"/>
                      </a:lnTo>
                      <a:lnTo>
                        <a:pt x="205" y="28"/>
                      </a:lnTo>
                      <a:lnTo>
                        <a:pt x="207" y="28"/>
                      </a:lnTo>
                      <a:lnTo>
                        <a:pt x="207" y="30"/>
                      </a:lnTo>
                      <a:lnTo>
                        <a:pt x="207" y="30"/>
                      </a:lnTo>
                      <a:lnTo>
                        <a:pt x="209" y="30"/>
                      </a:lnTo>
                      <a:lnTo>
                        <a:pt x="209" y="30"/>
                      </a:lnTo>
                      <a:lnTo>
                        <a:pt x="209" y="30"/>
                      </a:lnTo>
                      <a:lnTo>
                        <a:pt x="209" y="30"/>
                      </a:lnTo>
                      <a:lnTo>
                        <a:pt x="209" y="32"/>
                      </a:lnTo>
                      <a:lnTo>
                        <a:pt x="210" y="32"/>
                      </a:lnTo>
                      <a:lnTo>
                        <a:pt x="210" y="32"/>
                      </a:lnTo>
                      <a:lnTo>
                        <a:pt x="210" y="32"/>
                      </a:lnTo>
                      <a:lnTo>
                        <a:pt x="210" y="32"/>
                      </a:lnTo>
                      <a:lnTo>
                        <a:pt x="210" y="34"/>
                      </a:lnTo>
                      <a:lnTo>
                        <a:pt x="212" y="34"/>
                      </a:lnTo>
                      <a:lnTo>
                        <a:pt x="212" y="34"/>
                      </a:lnTo>
                      <a:lnTo>
                        <a:pt x="212" y="34"/>
                      </a:lnTo>
                      <a:lnTo>
                        <a:pt x="214" y="34"/>
                      </a:lnTo>
                      <a:lnTo>
                        <a:pt x="214" y="34"/>
                      </a:lnTo>
                      <a:lnTo>
                        <a:pt x="214" y="36"/>
                      </a:lnTo>
                      <a:lnTo>
                        <a:pt x="214" y="36"/>
                      </a:lnTo>
                      <a:lnTo>
                        <a:pt x="216" y="36"/>
                      </a:lnTo>
                      <a:lnTo>
                        <a:pt x="216" y="36"/>
                      </a:lnTo>
                      <a:lnTo>
                        <a:pt x="216" y="36"/>
                      </a:lnTo>
                      <a:lnTo>
                        <a:pt x="216" y="36"/>
                      </a:lnTo>
                      <a:lnTo>
                        <a:pt x="216" y="36"/>
                      </a:lnTo>
                      <a:lnTo>
                        <a:pt x="216" y="38"/>
                      </a:lnTo>
                      <a:lnTo>
                        <a:pt x="216" y="38"/>
                      </a:lnTo>
                      <a:lnTo>
                        <a:pt x="218" y="38"/>
                      </a:lnTo>
                      <a:lnTo>
                        <a:pt x="218" y="40"/>
                      </a:lnTo>
                      <a:lnTo>
                        <a:pt x="218" y="40"/>
                      </a:lnTo>
                      <a:lnTo>
                        <a:pt x="218" y="40"/>
                      </a:lnTo>
                      <a:lnTo>
                        <a:pt x="220" y="40"/>
                      </a:lnTo>
                      <a:lnTo>
                        <a:pt x="220" y="40"/>
                      </a:lnTo>
                      <a:lnTo>
                        <a:pt x="220" y="42"/>
                      </a:lnTo>
                      <a:lnTo>
                        <a:pt x="220" y="42"/>
                      </a:lnTo>
                      <a:lnTo>
                        <a:pt x="220" y="42"/>
                      </a:lnTo>
                      <a:lnTo>
                        <a:pt x="222" y="42"/>
                      </a:lnTo>
                      <a:lnTo>
                        <a:pt x="222" y="42"/>
                      </a:lnTo>
                      <a:lnTo>
                        <a:pt x="222" y="42"/>
                      </a:lnTo>
                      <a:lnTo>
                        <a:pt x="224" y="42"/>
                      </a:lnTo>
                      <a:lnTo>
                        <a:pt x="224" y="44"/>
                      </a:lnTo>
                      <a:lnTo>
                        <a:pt x="224" y="44"/>
                      </a:lnTo>
                      <a:lnTo>
                        <a:pt x="226" y="44"/>
                      </a:lnTo>
                      <a:lnTo>
                        <a:pt x="226" y="44"/>
                      </a:lnTo>
                      <a:lnTo>
                        <a:pt x="226" y="44"/>
                      </a:lnTo>
                      <a:lnTo>
                        <a:pt x="226" y="44"/>
                      </a:lnTo>
                      <a:lnTo>
                        <a:pt x="228" y="44"/>
                      </a:lnTo>
                      <a:lnTo>
                        <a:pt x="228" y="44"/>
                      </a:lnTo>
                      <a:lnTo>
                        <a:pt x="228" y="44"/>
                      </a:lnTo>
                      <a:lnTo>
                        <a:pt x="228" y="44"/>
                      </a:lnTo>
                      <a:lnTo>
                        <a:pt x="230" y="44"/>
                      </a:lnTo>
                      <a:lnTo>
                        <a:pt x="230" y="46"/>
                      </a:lnTo>
                      <a:lnTo>
                        <a:pt x="230" y="46"/>
                      </a:lnTo>
                      <a:lnTo>
                        <a:pt x="231" y="46"/>
                      </a:lnTo>
                      <a:lnTo>
                        <a:pt x="231" y="46"/>
                      </a:lnTo>
                      <a:lnTo>
                        <a:pt x="231" y="46"/>
                      </a:lnTo>
                      <a:lnTo>
                        <a:pt x="233" y="46"/>
                      </a:lnTo>
                      <a:lnTo>
                        <a:pt x="233" y="46"/>
                      </a:lnTo>
                      <a:lnTo>
                        <a:pt x="233" y="46"/>
                      </a:lnTo>
                      <a:lnTo>
                        <a:pt x="233" y="44"/>
                      </a:lnTo>
                      <a:lnTo>
                        <a:pt x="235" y="44"/>
                      </a:lnTo>
                      <a:lnTo>
                        <a:pt x="235" y="46"/>
                      </a:lnTo>
                      <a:lnTo>
                        <a:pt x="235" y="46"/>
                      </a:lnTo>
                      <a:lnTo>
                        <a:pt x="237" y="46"/>
                      </a:lnTo>
                      <a:lnTo>
                        <a:pt x="237" y="46"/>
                      </a:lnTo>
                      <a:lnTo>
                        <a:pt x="237" y="46"/>
                      </a:lnTo>
                      <a:lnTo>
                        <a:pt x="237" y="46"/>
                      </a:lnTo>
                      <a:lnTo>
                        <a:pt x="237" y="48"/>
                      </a:lnTo>
                      <a:lnTo>
                        <a:pt x="239" y="48"/>
                      </a:lnTo>
                      <a:lnTo>
                        <a:pt x="239" y="48"/>
                      </a:lnTo>
                      <a:lnTo>
                        <a:pt x="239" y="48"/>
                      </a:lnTo>
                      <a:lnTo>
                        <a:pt x="241" y="48"/>
                      </a:lnTo>
                      <a:lnTo>
                        <a:pt x="241" y="50"/>
                      </a:lnTo>
                      <a:lnTo>
                        <a:pt x="241" y="50"/>
                      </a:lnTo>
                      <a:lnTo>
                        <a:pt x="241" y="50"/>
                      </a:lnTo>
                      <a:lnTo>
                        <a:pt x="241" y="50"/>
                      </a:lnTo>
                      <a:lnTo>
                        <a:pt x="243" y="50"/>
                      </a:lnTo>
                      <a:lnTo>
                        <a:pt x="243" y="50"/>
                      </a:lnTo>
                      <a:lnTo>
                        <a:pt x="243" y="51"/>
                      </a:lnTo>
                      <a:lnTo>
                        <a:pt x="243" y="51"/>
                      </a:lnTo>
                      <a:lnTo>
                        <a:pt x="245" y="51"/>
                      </a:lnTo>
                      <a:lnTo>
                        <a:pt x="245" y="51"/>
                      </a:lnTo>
                      <a:lnTo>
                        <a:pt x="245" y="51"/>
                      </a:lnTo>
                      <a:lnTo>
                        <a:pt x="245" y="53"/>
                      </a:lnTo>
                      <a:lnTo>
                        <a:pt x="247" y="53"/>
                      </a:lnTo>
                      <a:lnTo>
                        <a:pt x="247" y="53"/>
                      </a:lnTo>
                      <a:lnTo>
                        <a:pt x="247" y="53"/>
                      </a:lnTo>
                      <a:lnTo>
                        <a:pt x="247" y="53"/>
                      </a:lnTo>
                      <a:lnTo>
                        <a:pt x="247" y="53"/>
                      </a:lnTo>
                      <a:lnTo>
                        <a:pt x="247" y="55"/>
                      </a:lnTo>
                      <a:lnTo>
                        <a:pt x="249" y="55"/>
                      </a:lnTo>
                      <a:lnTo>
                        <a:pt x="249" y="55"/>
                      </a:lnTo>
                      <a:lnTo>
                        <a:pt x="249" y="55"/>
                      </a:lnTo>
                      <a:lnTo>
                        <a:pt x="249" y="55"/>
                      </a:lnTo>
                      <a:lnTo>
                        <a:pt x="249" y="57"/>
                      </a:lnTo>
                      <a:lnTo>
                        <a:pt x="251" y="57"/>
                      </a:lnTo>
                      <a:lnTo>
                        <a:pt x="251" y="57"/>
                      </a:lnTo>
                      <a:lnTo>
                        <a:pt x="251" y="57"/>
                      </a:lnTo>
                      <a:lnTo>
                        <a:pt x="253" y="57"/>
                      </a:lnTo>
                      <a:lnTo>
                        <a:pt x="253" y="57"/>
                      </a:lnTo>
                      <a:lnTo>
                        <a:pt x="253" y="59"/>
                      </a:lnTo>
                      <a:lnTo>
                        <a:pt x="253" y="59"/>
                      </a:lnTo>
                      <a:lnTo>
                        <a:pt x="254" y="59"/>
                      </a:lnTo>
                      <a:lnTo>
                        <a:pt x="254" y="59"/>
                      </a:lnTo>
                      <a:lnTo>
                        <a:pt x="254" y="59"/>
                      </a:lnTo>
                      <a:lnTo>
                        <a:pt x="254" y="59"/>
                      </a:lnTo>
                      <a:lnTo>
                        <a:pt x="254" y="61"/>
                      </a:lnTo>
                      <a:lnTo>
                        <a:pt x="256" y="61"/>
                      </a:lnTo>
                      <a:lnTo>
                        <a:pt x="256" y="61"/>
                      </a:lnTo>
                      <a:lnTo>
                        <a:pt x="256" y="61"/>
                      </a:lnTo>
                      <a:lnTo>
                        <a:pt x="258" y="61"/>
                      </a:lnTo>
                      <a:lnTo>
                        <a:pt x="258" y="61"/>
                      </a:lnTo>
                      <a:lnTo>
                        <a:pt x="258" y="61"/>
                      </a:lnTo>
                      <a:lnTo>
                        <a:pt x="258" y="61"/>
                      </a:lnTo>
                      <a:lnTo>
                        <a:pt x="260" y="61"/>
                      </a:lnTo>
                      <a:lnTo>
                        <a:pt x="260" y="61"/>
                      </a:lnTo>
                      <a:lnTo>
                        <a:pt x="260" y="61"/>
                      </a:lnTo>
                      <a:lnTo>
                        <a:pt x="262" y="61"/>
                      </a:lnTo>
                      <a:lnTo>
                        <a:pt x="262" y="63"/>
                      </a:lnTo>
                      <a:lnTo>
                        <a:pt x="262" y="63"/>
                      </a:lnTo>
                      <a:lnTo>
                        <a:pt x="264" y="63"/>
                      </a:lnTo>
                      <a:lnTo>
                        <a:pt x="264" y="63"/>
                      </a:lnTo>
                      <a:lnTo>
                        <a:pt x="264" y="65"/>
                      </a:lnTo>
                      <a:lnTo>
                        <a:pt x="264" y="65"/>
                      </a:lnTo>
                      <a:lnTo>
                        <a:pt x="264" y="65"/>
                      </a:lnTo>
                      <a:lnTo>
                        <a:pt x="264" y="65"/>
                      </a:lnTo>
                      <a:lnTo>
                        <a:pt x="266" y="65"/>
                      </a:lnTo>
                      <a:lnTo>
                        <a:pt x="266" y="65"/>
                      </a:lnTo>
                      <a:lnTo>
                        <a:pt x="266" y="65"/>
                      </a:lnTo>
                      <a:lnTo>
                        <a:pt x="266" y="63"/>
                      </a:lnTo>
                      <a:lnTo>
                        <a:pt x="268" y="63"/>
                      </a:lnTo>
                      <a:lnTo>
                        <a:pt x="268" y="65"/>
                      </a:lnTo>
                      <a:lnTo>
                        <a:pt x="268" y="65"/>
                      </a:lnTo>
                      <a:lnTo>
                        <a:pt x="268" y="65"/>
                      </a:lnTo>
                      <a:lnTo>
                        <a:pt x="268" y="65"/>
                      </a:lnTo>
                      <a:lnTo>
                        <a:pt x="270" y="65"/>
                      </a:lnTo>
                      <a:lnTo>
                        <a:pt x="270" y="67"/>
                      </a:lnTo>
                      <a:lnTo>
                        <a:pt x="270" y="67"/>
                      </a:lnTo>
                      <a:lnTo>
                        <a:pt x="270" y="67"/>
                      </a:lnTo>
                      <a:lnTo>
                        <a:pt x="270" y="67"/>
                      </a:lnTo>
                      <a:lnTo>
                        <a:pt x="272" y="67"/>
                      </a:lnTo>
                      <a:lnTo>
                        <a:pt x="272" y="67"/>
                      </a:lnTo>
                      <a:lnTo>
                        <a:pt x="274" y="67"/>
                      </a:lnTo>
                      <a:lnTo>
                        <a:pt x="274" y="69"/>
                      </a:lnTo>
                      <a:lnTo>
                        <a:pt x="274" y="69"/>
                      </a:lnTo>
                      <a:lnTo>
                        <a:pt x="274" y="69"/>
                      </a:lnTo>
                      <a:lnTo>
                        <a:pt x="274" y="69"/>
                      </a:lnTo>
                      <a:lnTo>
                        <a:pt x="276" y="69"/>
                      </a:lnTo>
                      <a:lnTo>
                        <a:pt x="276" y="69"/>
                      </a:lnTo>
                      <a:lnTo>
                        <a:pt x="276" y="71"/>
                      </a:lnTo>
                      <a:lnTo>
                        <a:pt x="276" y="71"/>
                      </a:lnTo>
                      <a:lnTo>
                        <a:pt x="276" y="71"/>
                      </a:lnTo>
                      <a:lnTo>
                        <a:pt x="276" y="71"/>
                      </a:lnTo>
                      <a:lnTo>
                        <a:pt x="276" y="72"/>
                      </a:lnTo>
                      <a:lnTo>
                        <a:pt x="277" y="72"/>
                      </a:lnTo>
                      <a:lnTo>
                        <a:pt x="277" y="72"/>
                      </a:lnTo>
                      <a:lnTo>
                        <a:pt x="277" y="74"/>
                      </a:lnTo>
                      <a:lnTo>
                        <a:pt x="277" y="74"/>
                      </a:lnTo>
                      <a:lnTo>
                        <a:pt x="277" y="74"/>
                      </a:lnTo>
                      <a:lnTo>
                        <a:pt x="279" y="74"/>
                      </a:lnTo>
                      <a:lnTo>
                        <a:pt x="279" y="76"/>
                      </a:lnTo>
                      <a:lnTo>
                        <a:pt x="277" y="76"/>
                      </a:lnTo>
                      <a:lnTo>
                        <a:pt x="277" y="76"/>
                      </a:lnTo>
                      <a:lnTo>
                        <a:pt x="277" y="76"/>
                      </a:lnTo>
                      <a:lnTo>
                        <a:pt x="277" y="76"/>
                      </a:lnTo>
                      <a:lnTo>
                        <a:pt x="277" y="78"/>
                      </a:lnTo>
                      <a:lnTo>
                        <a:pt x="276" y="78"/>
                      </a:lnTo>
                      <a:lnTo>
                        <a:pt x="276" y="78"/>
                      </a:lnTo>
                      <a:lnTo>
                        <a:pt x="276" y="78"/>
                      </a:lnTo>
                      <a:lnTo>
                        <a:pt x="276" y="78"/>
                      </a:lnTo>
                      <a:lnTo>
                        <a:pt x="276" y="80"/>
                      </a:lnTo>
                      <a:lnTo>
                        <a:pt x="276" y="80"/>
                      </a:lnTo>
                      <a:lnTo>
                        <a:pt x="274" y="80"/>
                      </a:lnTo>
                      <a:lnTo>
                        <a:pt x="274" y="82"/>
                      </a:lnTo>
                      <a:lnTo>
                        <a:pt x="274" y="82"/>
                      </a:lnTo>
                      <a:lnTo>
                        <a:pt x="274" y="82"/>
                      </a:lnTo>
                      <a:lnTo>
                        <a:pt x="274" y="84"/>
                      </a:lnTo>
                      <a:lnTo>
                        <a:pt x="274" y="84"/>
                      </a:lnTo>
                      <a:lnTo>
                        <a:pt x="274" y="84"/>
                      </a:lnTo>
                      <a:lnTo>
                        <a:pt x="274" y="84"/>
                      </a:lnTo>
                      <a:lnTo>
                        <a:pt x="274" y="86"/>
                      </a:lnTo>
                      <a:lnTo>
                        <a:pt x="274" y="86"/>
                      </a:lnTo>
                      <a:lnTo>
                        <a:pt x="272" y="86"/>
                      </a:lnTo>
                      <a:lnTo>
                        <a:pt x="272" y="86"/>
                      </a:lnTo>
                      <a:lnTo>
                        <a:pt x="272" y="88"/>
                      </a:lnTo>
                      <a:lnTo>
                        <a:pt x="270" y="88"/>
                      </a:lnTo>
                      <a:lnTo>
                        <a:pt x="270" y="88"/>
                      </a:lnTo>
                      <a:lnTo>
                        <a:pt x="270" y="88"/>
                      </a:lnTo>
                      <a:lnTo>
                        <a:pt x="270" y="88"/>
                      </a:lnTo>
                      <a:lnTo>
                        <a:pt x="270" y="90"/>
                      </a:lnTo>
                      <a:lnTo>
                        <a:pt x="268" y="90"/>
                      </a:lnTo>
                      <a:lnTo>
                        <a:pt x="268" y="90"/>
                      </a:lnTo>
                      <a:lnTo>
                        <a:pt x="268" y="92"/>
                      </a:lnTo>
                      <a:lnTo>
                        <a:pt x="268" y="92"/>
                      </a:lnTo>
                      <a:lnTo>
                        <a:pt x="268" y="92"/>
                      </a:lnTo>
                      <a:lnTo>
                        <a:pt x="268" y="94"/>
                      </a:lnTo>
                      <a:lnTo>
                        <a:pt x="268" y="94"/>
                      </a:lnTo>
                      <a:lnTo>
                        <a:pt x="268" y="94"/>
                      </a:lnTo>
                      <a:lnTo>
                        <a:pt x="268" y="94"/>
                      </a:lnTo>
                      <a:lnTo>
                        <a:pt x="268" y="95"/>
                      </a:lnTo>
                      <a:lnTo>
                        <a:pt x="268" y="95"/>
                      </a:lnTo>
                      <a:lnTo>
                        <a:pt x="268" y="97"/>
                      </a:lnTo>
                      <a:lnTo>
                        <a:pt x="268" y="97"/>
                      </a:lnTo>
                      <a:lnTo>
                        <a:pt x="268" y="99"/>
                      </a:lnTo>
                      <a:lnTo>
                        <a:pt x="268" y="99"/>
                      </a:lnTo>
                      <a:lnTo>
                        <a:pt x="266" y="99"/>
                      </a:lnTo>
                      <a:lnTo>
                        <a:pt x="266" y="101"/>
                      </a:lnTo>
                      <a:lnTo>
                        <a:pt x="266" y="101"/>
                      </a:lnTo>
                      <a:lnTo>
                        <a:pt x="266" y="101"/>
                      </a:lnTo>
                      <a:lnTo>
                        <a:pt x="266" y="101"/>
                      </a:lnTo>
                      <a:lnTo>
                        <a:pt x="264" y="101"/>
                      </a:lnTo>
                      <a:lnTo>
                        <a:pt x="264" y="103"/>
                      </a:lnTo>
                      <a:lnTo>
                        <a:pt x="264" y="103"/>
                      </a:lnTo>
                      <a:lnTo>
                        <a:pt x="264" y="103"/>
                      </a:lnTo>
                      <a:lnTo>
                        <a:pt x="264" y="105"/>
                      </a:lnTo>
                      <a:lnTo>
                        <a:pt x="264" y="105"/>
                      </a:lnTo>
                      <a:lnTo>
                        <a:pt x="262" y="105"/>
                      </a:lnTo>
                      <a:lnTo>
                        <a:pt x="262" y="105"/>
                      </a:lnTo>
                      <a:lnTo>
                        <a:pt x="262" y="107"/>
                      </a:lnTo>
                      <a:lnTo>
                        <a:pt x="262" y="107"/>
                      </a:lnTo>
                      <a:lnTo>
                        <a:pt x="262" y="107"/>
                      </a:lnTo>
                      <a:lnTo>
                        <a:pt x="260" y="107"/>
                      </a:lnTo>
                      <a:lnTo>
                        <a:pt x="260" y="109"/>
                      </a:lnTo>
                      <a:lnTo>
                        <a:pt x="260" y="109"/>
                      </a:lnTo>
                      <a:lnTo>
                        <a:pt x="260" y="109"/>
                      </a:lnTo>
                      <a:lnTo>
                        <a:pt x="260" y="109"/>
                      </a:lnTo>
                      <a:lnTo>
                        <a:pt x="258" y="109"/>
                      </a:lnTo>
                      <a:lnTo>
                        <a:pt x="258" y="109"/>
                      </a:lnTo>
                      <a:lnTo>
                        <a:pt x="260" y="109"/>
                      </a:lnTo>
                      <a:lnTo>
                        <a:pt x="260" y="111"/>
                      </a:lnTo>
                      <a:lnTo>
                        <a:pt x="260" y="111"/>
                      </a:lnTo>
                      <a:lnTo>
                        <a:pt x="260" y="111"/>
                      </a:lnTo>
                      <a:lnTo>
                        <a:pt x="260" y="113"/>
                      </a:lnTo>
                      <a:lnTo>
                        <a:pt x="260" y="113"/>
                      </a:lnTo>
                      <a:lnTo>
                        <a:pt x="260" y="111"/>
                      </a:lnTo>
                      <a:lnTo>
                        <a:pt x="262" y="111"/>
                      </a:lnTo>
                      <a:lnTo>
                        <a:pt x="262" y="111"/>
                      </a:lnTo>
                      <a:lnTo>
                        <a:pt x="264" y="111"/>
                      </a:lnTo>
                      <a:lnTo>
                        <a:pt x="264" y="111"/>
                      </a:lnTo>
                      <a:lnTo>
                        <a:pt x="264" y="111"/>
                      </a:lnTo>
                      <a:lnTo>
                        <a:pt x="266" y="111"/>
                      </a:lnTo>
                      <a:lnTo>
                        <a:pt x="266" y="111"/>
                      </a:lnTo>
                      <a:lnTo>
                        <a:pt x="268" y="111"/>
                      </a:lnTo>
                      <a:lnTo>
                        <a:pt x="268" y="111"/>
                      </a:lnTo>
                      <a:lnTo>
                        <a:pt x="268" y="111"/>
                      </a:lnTo>
                      <a:lnTo>
                        <a:pt x="270" y="111"/>
                      </a:lnTo>
                      <a:lnTo>
                        <a:pt x="270" y="111"/>
                      </a:lnTo>
                      <a:lnTo>
                        <a:pt x="270" y="111"/>
                      </a:lnTo>
                      <a:lnTo>
                        <a:pt x="272" y="111"/>
                      </a:lnTo>
                      <a:lnTo>
                        <a:pt x="272" y="111"/>
                      </a:lnTo>
                      <a:lnTo>
                        <a:pt x="274" y="111"/>
                      </a:lnTo>
                      <a:lnTo>
                        <a:pt x="274" y="113"/>
                      </a:lnTo>
                      <a:lnTo>
                        <a:pt x="274" y="113"/>
                      </a:lnTo>
                      <a:lnTo>
                        <a:pt x="274" y="113"/>
                      </a:lnTo>
                      <a:lnTo>
                        <a:pt x="276" y="113"/>
                      </a:lnTo>
                      <a:lnTo>
                        <a:pt x="276" y="113"/>
                      </a:lnTo>
                      <a:lnTo>
                        <a:pt x="276" y="113"/>
                      </a:lnTo>
                      <a:lnTo>
                        <a:pt x="276" y="113"/>
                      </a:lnTo>
                      <a:lnTo>
                        <a:pt x="277" y="113"/>
                      </a:lnTo>
                      <a:lnTo>
                        <a:pt x="277" y="115"/>
                      </a:lnTo>
                      <a:lnTo>
                        <a:pt x="277" y="115"/>
                      </a:lnTo>
                      <a:lnTo>
                        <a:pt x="279" y="115"/>
                      </a:lnTo>
                      <a:lnTo>
                        <a:pt x="279" y="115"/>
                      </a:lnTo>
                      <a:lnTo>
                        <a:pt x="279" y="115"/>
                      </a:lnTo>
                      <a:lnTo>
                        <a:pt x="279" y="115"/>
                      </a:lnTo>
                      <a:lnTo>
                        <a:pt x="281" y="115"/>
                      </a:lnTo>
                      <a:lnTo>
                        <a:pt x="281" y="115"/>
                      </a:lnTo>
                      <a:lnTo>
                        <a:pt x="281" y="115"/>
                      </a:lnTo>
                      <a:lnTo>
                        <a:pt x="283" y="115"/>
                      </a:lnTo>
                      <a:lnTo>
                        <a:pt x="283" y="115"/>
                      </a:lnTo>
                      <a:lnTo>
                        <a:pt x="285" y="115"/>
                      </a:lnTo>
                      <a:lnTo>
                        <a:pt x="285" y="117"/>
                      </a:lnTo>
                      <a:lnTo>
                        <a:pt x="285" y="117"/>
                      </a:lnTo>
                      <a:lnTo>
                        <a:pt x="285" y="117"/>
                      </a:lnTo>
                      <a:lnTo>
                        <a:pt x="287" y="117"/>
                      </a:lnTo>
                      <a:lnTo>
                        <a:pt x="287" y="117"/>
                      </a:lnTo>
                      <a:lnTo>
                        <a:pt x="287" y="117"/>
                      </a:lnTo>
                      <a:lnTo>
                        <a:pt x="287" y="117"/>
                      </a:lnTo>
                      <a:lnTo>
                        <a:pt x="289" y="117"/>
                      </a:lnTo>
                      <a:lnTo>
                        <a:pt x="289" y="117"/>
                      </a:lnTo>
                      <a:lnTo>
                        <a:pt x="291" y="117"/>
                      </a:lnTo>
                      <a:lnTo>
                        <a:pt x="291" y="117"/>
                      </a:lnTo>
                      <a:lnTo>
                        <a:pt x="291" y="117"/>
                      </a:lnTo>
                      <a:lnTo>
                        <a:pt x="293" y="117"/>
                      </a:lnTo>
                      <a:lnTo>
                        <a:pt x="293" y="117"/>
                      </a:lnTo>
                      <a:lnTo>
                        <a:pt x="293" y="117"/>
                      </a:lnTo>
                      <a:lnTo>
                        <a:pt x="295" y="117"/>
                      </a:lnTo>
                      <a:lnTo>
                        <a:pt x="295" y="117"/>
                      </a:lnTo>
                      <a:lnTo>
                        <a:pt x="295" y="115"/>
                      </a:lnTo>
                      <a:lnTo>
                        <a:pt x="295" y="115"/>
                      </a:lnTo>
                      <a:lnTo>
                        <a:pt x="297" y="115"/>
                      </a:lnTo>
                      <a:lnTo>
                        <a:pt x="297" y="117"/>
                      </a:lnTo>
                      <a:lnTo>
                        <a:pt x="297" y="117"/>
                      </a:lnTo>
                      <a:lnTo>
                        <a:pt x="297" y="117"/>
                      </a:lnTo>
                      <a:lnTo>
                        <a:pt x="297" y="117"/>
                      </a:lnTo>
                      <a:lnTo>
                        <a:pt x="297" y="118"/>
                      </a:lnTo>
                      <a:lnTo>
                        <a:pt x="297" y="118"/>
                      </a:lnTo>
                      <a:lnTo>
                        <a:pt x="298" y="118"/>
                      </a:lnTo>
                      <a:lnTo>
                        <a:pt x="298" y="118"/>
                      </a:lnTo>
                      <a:lnTo>
                        <a:pt x="298" y="117"/>
                      </a:lnTo>
                      <a:lnTo>
                        <a:pt x="300" y="117"/>
                      </a:lnTo>
                      <a:lnTo>
                        <a:pt x="300" y="117"/>
                      </a:lnTo>
                      <a:lnTo>
                        <a:pt x="300" y="117"/>
                      </a:lnTo>
                      <a:lnTo>
                        <a:pt x="300" y="117"/>
                      </a:lnTo>
                      <a:lnTo>
                        <a:pt x="300" y="115"/>
                      </a:lnTo>
                      <a:lnTo>
                        <a:pt x="300" y="115"/>
                      </a:lnTo>
                      <a:lnTo>
                        <a:pt x="300" y="115"/>
                      </a:lnTo>
                      <a:lnTo>
                        <a:pt x="302" y="115"/>
                      </a:lnTo>
                      <a:lnTo>
                        <a:pt x="302" y="113"/>
                      </a:lnTo>
                      <a:lnTo>
                        <a:pt x="302" y="113"/>
                      </a:lnTo>
                      <a:lnTo>
                        <a:pt x="302" y="113"/>
                      </a:lnTo>
                      <a:lnTo>
                        <a:pt x="302" y="113"/>
                      </a:lnTo>
                      <a:lnTo>
                        <a:pt x="304" y="113"/>
                      </a:lnTo>
                      <a:lnTo>
                        <a:pt x="304" y="113"/>
                      </a:lnTo>
                      <a:lnTo>
                        <a:pt x="304" y="113"/>
                      </a:lnTo>
                      <a:lnTo>
                        <a:pt x="306" y="113"/>
                      </a:lnTo>
                      <a:lnTo>
                        <a:pt x="306" y="113"/>
                      </a:lnTo>
                      <a:lnTo>
                        <a:pt x="306" y="113"/>
                      </a:lnTo>
                      <a:lnTo>
                        <a:pt x="308" y="113"/>
                      </a:lnTo>
                      <a:lnTo>
                        <a:pt x="308" y="115"/>
                      </a:lnTo>
                      <a:lnTo>
                        <a:pt x="308" y="115"/>
                      </a:lnTo>
                      <a:lnTo>
                        <a:pt x="308" y="115"/>
                      </a:lnTo>
                      <a:lnTo>
                        <a:pt x="308" y="115"/>
                      </a:lnTo>
                      <a:lnTo>
                        <a:pt x="308" y="117"/>
                      </a:lnTo>
                      <a:lnTo>
                        <a:pt x="310" y="117"/>
                      </a:lnTo>
                      <a:lnTo>
                        <a:pt x="310" y="115"/>
                      </a:lnTo>
                      <a:lnTo>
                        <a:pt x="310" y="115"/>
                      </a:lnTo>
                      <a:lnTo>
                        <a:pt x="310" y="115"/>
                      </a:lnTo>
                      <a:lnTo>
                        <a:pt x="312" y="115"/>
                      </a:lnTo>
                      <a:lnTo>
                        <a:pt x="312" y="115"/>
                      </a:lnTo>
                      <a:lnTo>
                        <a:pt x="312" y="113"/>
                      </a:lnTo>
                      <a:lnTo>
                        <a:pt x="312" y="113"/>
                      </a:lnTo>
                      <a:lnTo>
                        <a:pt x="312" y="113"/>
                      </a:lnTo>
                      <a:lnTo>
                        <a:pt x="312" y="111"/>
                      </a:lnTo>
                      <a:lnTo>
                        <a:pt x="312" y="111"/>
                      </a:lnTo>
                      <a:lnTo>
                        <a:pt x="312" y="111"/>
                      </a:lnTo>
                      <a:lnTo>
                        <a:pt x="312" y="109"/>
                      </a:lnTo>
                      <a:lnTo>
                        <a:pt x="312" y="109"/>
                      </a:lnTo>
                      <a:lnTo>
                        <a:pt x="312" y="109"/>
                      </a:lnTo>
                      <a:lnTo>
                        <a:pt x="314" y="109"/>
                      </a:lnTo>
                      <a:lnTo>
                        <a:pt x="314" y="109"/>
                      </a:lnTo>
                      <a:lnTo>
                        <a:pt x="314" y="109"/>
                      </a:lnTo>
                      <a:lnTo>
                        <a:pt x="314" y="109"/>
                      </a:lnTo>
                      <a:lnTo>
                        <a:pt x="314" y="107"/>
                      </a:lnTo>
                      <a:lnTo>
                        <a:pt x="314" y="107"/>
                      </a:lnTo>
                      <a:lnTo>
                        <a:pt x="316" y="107"/>
                      </a:lnTo>
                      <a:lnTo>
                        <a:pt x="316" y="105"/>
                      </a:lnTo>
                      <a:lnTo>
                        <a:pt x="316" y="105"/>
                      </a:lnTo>
                      <a:lnTo>
                        <a:pt x="318" y="105"/>
                      </a:lnTo>
                      <a:lnTo>
                        <a:pt x="318" y="105"/>
                      </a:lnTo>
                      <a:lnTo>
                        <a:pt x="318" y="105"/>
                      </a:lnTo>
                      <a:lnTo>
                        <a:pt x="320" y="105"/>
                      </a:lnTo>
                      <a:lnTo>
                        <a:pt x="320" y="105"/>
                      </a:lnTo>
                      <a:lnTo>
                        <a:pt x="320" y="105"/>
                      </a:lnTo>
                      <a:lnTo>
                        <a:pt x="320" y="105"/>
                      </a:lnTo>
                      <a:lnTo>
                        <a:pt x="320" y="105"/>
                      </a:lnTo>
                      <a:lnTo>
                        <a:pt x="320" y="103"/>
                      </a:lnTo>
                      <a:lnTo>
                        <a:pt x="320" y="103"/>
                      </a:lnTo>
                      <a:lnTo>
                        <a:pt x="320" y="103"/>
                      </a:lnTo>
                      <a:lnTo>
                        <a:pt x="321" y="103"/>
                      </a:lnTo>
                      <a:lnTo>
                        <a:pt x="321" y="101"/>
                      </a:lnTo>
                      <a:lnTo>
                        <a:pt x="321" y="101"/>
                      </a:lnTo>
                      <a:lnTo>
                        <a:pt x="323" y="101"/>
                      </a:lnTo>
                      <a:lnTo>
                        <a:pt x="323" y="101"/>
                      </a:lnTo>
                      <a:lnTo>
                        <a:pt x="323" y="101"/>
                      </a:lnTo>
                      <a:lnTo>
                        <a:pt x="323" y="101"/>
                      </a:lnTo>
                      <a:lnTo>
                        <a:pt x="323" y="99"/>
                      </a:lnTo>
                      <a:lnTo>
                        <a:pt x="323" y="99"/>
                      </a:lnTo>
                      <a:lnTo>
                        <a:pt x="325" y="99"/>
                      </a:lnTo>
                      <a:lnTo>
                        <a:pt x="325" y="99"/>
                      </a:lnTo>
                      <a:lnTo>
                        <a:pt x="327" y="99"/>
                      </a:lnTo>
                      <a:lnTo>
                        <a:pt x="327" y="99"/>
                      </a:lnTo>
                      <a:lnTo>
                        <a:pt x="327" y="97"/>
                      </a:lnTo>
                      <a:lnTo>
                        <a:pt x="327" y="97"/>
                      </a:lnTo>
                      <a:lnTo>
                        <a:pt x="327" y="95"/>
                      </a:lnTo>
                      <a:lnTo>
                        <a:pt x="327" y="95"/>
                      </a:lnTo>
                      <a:lnTo>
                        <a:pt x="327" y="95"/>
                      </a:lnTo>
                      <a:lnTo>
                        <a:pt x="327" y="95"/>
                      </a:lnTo>
                      <a:lnTo>
                        <a:pt x="327" y="94"/>
                      </a:lnTo>
                      <a:lnTo>
                        <a:pt x="327" y="94"/>
                      </a:lnTo>
                      <a:lnTo>
                        <a:pt x="327" y="94"/>
                      </a:lnTo>
                      <a:lnTo>
                        <a:pt x="329" y="94"/>
                      </a:lnTo>
                      <a:lnTo>
                        <a:pt x="329" y="92"/>
                      </a:lnTo>
                      <a:lnTo>
                        <a:pt x="329" y="92"/>
                      </a:lnTo>
                      <a:lnTo>
                        <a:pt x="329" y="92"/>
                      </a:lnTo>
                      <a:lnTo>
                        <a:pt x="329" y="90"/>
                      </a:lnTo>
                      <a:lnTo>
                        <a:pt x="329" y="90"/>
                      </a:lnTo>
                      <a:lnTo>
                        <a:pt x="329" y="90"/>
                      </a:lnTo>
                      <a:lnTo>
                        <a:pt x="329" y="88"/>
                      </a:lnTo>
                      <a:lnTo>
                        <a:pt x="329" y="88"/>
                      </a:lnTo>
                      <a:lnTo>
                        <a:pt x="329" y="86"/>
                      </a:lnTo>
                      <a:lnTo>
                        <a:pt x="329" y="86"/>
                      </a:lnTo>
                      <a:lnTo>
                        <a:pt x="329" y="84"/>
                      </a:lnTo>
                      <a:lnTo>
                        <a:pt x="329" y="84"/>
                      </a:lnTo>
                      <a:lnTo>
                        <a:pt x="329" y="84"/>
                      </a:lnTo>
                      <a:lnTo>
                        <a:pt x="329" y="84"/>
                      </a:lnTo>
                      <a:lnTo>
                        <a:pt x="329" y="84"/>
                      </a:lnTo>
                      <a:lnTo>
                        <a:pt x="329" y="82"/>
                      </a:lnTo>
                      <a:lnTo>
                        <a:pt x="329" y="82"/>
                      </a:lnTo>
                      <a:lnTo>
                        <a:pt x="329" y="82"/>
                      </a:lnTo>
                      <a:lnTo>
                        <a:pt x="329" y="80"/>
                      </a:lnTo>
                      <a:lnTo>
                        <a:pt x="329" y="80"/>
                      </a:lnTo>
                      <a:lnTo>
                        <a:pt x="329" y="80"/>
                      </a:lnTo>
                      <a:lnTo>
                        <a:pt x="329" y="78"/>
                      </a:lnTo>
                      <a:lnTo>
                        <a:pt x="329" y="78"/>
                      </a:lnTo>
                      <a:lnTo>
                        <a:pt x="329" y="78"/>
                      </a:lnTo>
                      <a:lnTo>
                        <a:pt x="329" y="78"/>
                      </a:lnTo>
                      <a:lnTo>
                        <a:pt x="329" y="76"/>
                      </a:lnTo>
                      <a:lnTo>
                        <a:pt x="331" y="76"/>
                      </a:lnTo>
                      <a:lnTo>
                        <a:pt x="331" y="78"/>
                      </a:lnTo>
                      <a:lnTo>
                        <a:pt x="331" y="78"/>
                      </a:lnTo>
                      <a:lnTo>
                        <a:pt x="333" y="78"/>
                      </a:lnTo>
                      <a:lnTo>
                        <a:pt x="333" y="78"/>
                      </a:lnTo>
                      <a:lnTo>
                        <a:pt x="333" y="78"/>
                      </a:lnTo>
                      <a:lnTo>
                        <a:pt x="333" y="78"/>
                      </a:lnTo>
                      <a:lnTo>
                        <a:pt x="333" y="78"/>
                      </a:lnTo>
                      <a:lnTo>
                        <a:pt x="333" y="76"/>
                      </a:lnTo>
                      <a:lnTo>
                        <a:pt x="335" y="76"/>
                      </a:lnTo>
                      <a:lnTo>
                        <a:pt x="335" y="76"/>
                      </a:lnTo>
                      <a:lnTo>
                        <a:pt x="335" y="76"/>
                      </a:lnTo>
                      <a:lnTo>
                        <a:pt x="337" y="76"/>
                      </a:lnTo>
                      <a:lnTo>
                        <a:pt x="337" y="76"/>
                      </a:lnTo>
                      <a:lnTo>
                        <a:pt x="337" y="76"/>
                      </a:lnTo>
                      <a:lnTo>
                        <a:pt x="339" y="76"/>
                      </a:lnTo>
                    </a:path>
                  </a:pathLst>
                </a:custGeom>
                <a:solidFill>
                  <a:srgbClr val="C00000"/>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69" name="Rectangle 2152">
                  <a:extLst>
                    <a:ext uri="{FF2B5EF4-FFF2-40B4-BE49-F238E27FC236}">
                      <a16:creationId xmlns:a16="http://schemas.microsoft.com/office/drawing/2014/main" id="{537D9E2C-5D2A-42F3-BDEF-E3B4AB35824A}"/>
                    </a:ext>
                  </a:extLst>
                </p:cNvPr>
                <p:cNvSpPr>
                  <a:spLocks noChangeArrowheads="1"/>
                </p:cNvSpPr>
                <p:nvPr/>
              </p:nvSpPr>
              <p:spPr bwMode="auto">
                <a:xfrm>
                  <a:off x="16392666" y="382428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0" name="Rectangle 2153">
                  <a:extLst>
                    <a:ext uri="{FF2B5EF4-FFF2-40B4-BE49-F238E27FC236}">
                      <a16:creationId xmlns:a16="http://schemas.microsoft.com/office/drawing/2014/main" id="{2FAE6858-A3BD-499F-AF1F-16ECBA656B6A}"/>
                    </a:ext>
                  </a:extLst>
                </p:cNvPr>
                <p:cNvSpPr>
                  <a:spLocks noChangeArrowheads="1"/>
                </p:cNvSpPr>
                <p:nvPr/>
              </p:nvSpPr>
              <p:spPr bwMode="auto">
                <a:xfrm>
                  <a:off x="16392666" y="382428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1" name="Rectangle 2154">
                  <a:extLst>
                    <a:ext uri="{FF2B5EF4-FFF2-40B4-BE49-F238E27FC236}">
                      <a16:creationId xmlns:a16="http://schemas.microsoft.com/office/drawing/2014/main" id="{6F0F5CB1-7178-495E-912A-06F027DFBD94}"/>
                    </a:ext>
                  </a:extLst>
                </p:cNvPr>
                <p:cNvSpPr>
                  <a:spLocks noChangeArrowheads="1"/>
                </p:cNvSpPr>
                <p:nvPr/>
              </p:nvSpPr>
              <p:spPr bwMode="auto">
                <a:xfrm>
                  <a:off x="16348216" y="382428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2" name="Rectangle 2155">
                  <a:extLst>
                    <a:ext uri="{FF2B5EF4-FFF2-40B4-BE49-F238E27FC236}">
                      <a16:creationId xmlns:a16="http://schemas.microsoft.com/office/drawing/2014/main" id="{184D1188-4AE8-4799-BB67-C11F8E2E149D}"/>
                    </a:ext>
                  </a:extLst>
                </p:cNvPr>
                <p:cNvSpPr>
                  <a:spLocks noChangeArrowheads="1"/>
                </p:cNvSpPr>
                <p:nvPr/>
              </p:nvSpPr>
              <p:spPr bwMode="auto">
                <a:xfrm>
                  <a:off x="16348216" y="382428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3" name="Rectangle 2156">
                  <a:extLst>
                    <a:ext uri="{FF2B5EF4-FFF2-40B4-BE49-F238E27FC236}">
                      <a16:creationId xmlns:a16="http://schemas.microsoft.com/office/drawing/2014/main" id="{74B9CD99-6724-4A0D-A174-BCE851240BA3}"/>
                    </a:ext>
                  </a:extLst>
                </p:cNvPr>
                <p:cNvSpPr>
                  <a:spLocks noChangeArrowheads="1"/>
                </p:cNvSpPr>
                <p:nvPr/>
              </p:nvSpPr>
              <p:spPr bwMode="auto">
                <a:xfrm>
                  <a:off x="16395841" y="3833814"/>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4" name="Rectangle 2157">
                  <a:extLst>
                    <a:ext uri="{FF2B5EF4-FFF2-40B4-BE49-F238E27FC236}">
                      <a16:creationId xmlns:a16="http://schemas.microsoft.com/office/drawing/2014/main" id="{B9C8C2B1-60DB-436D-91E7-04D0E1F2D3B9}"/>
                    </a:ext>
                  </a:extLst>
                </p:cNvPr>
                <p:cNvSpPr>
                  <a:spLocks noChangeArrowheads="1"/>
                </p:cNvSpPr>
                <p:nvPr/>
              </p:nvSpPr>
              <p:spPr bwMode="auto">
                <a:xfrm>
                  <a:off x="16395841" y="3833814"/>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5" name="Rectangle 2158">
                  <a:extLst>
                    <a:ext uri="{FF2B5EF4-FFF2-40B4-BE49-F238E27FC236}">
                      <a16:creationId xmlns:a16="http://schemas.microsoft.com/office/drawing/2014/main" id="{43081058-C5AB-43AF-9B89-2A34FCD0D553}"/>
                    </a:ext>
                  </a:extLst>
                </p:cNvPr>
                <p:cNvSpPr>
                  <a:spLocks noChangeArrowheads="1"/>
                </p:cNvSpPr>
                <p:nvPr/>
              </p:nvSpPr>
              <p:spPr bwMode="auto">
                <a:xfrm>
                  <a:off x="16378378" y="3810001"/>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6" name="Rectangle 2159">
                  <a:extLst>
                    <a:ext uri="{FF2B5EF4-FFF2-40B4-BE49-F238E27FC236}">
                      <a16:creationId xmlns:a16="http://schemas.microsoft.com/office/drawing/2014/main" id="{C727214D-9AE0-4D0F-A216-FE7ABE25B070}"/>
                    </a:ext>
                  </a:extLst>
                </p:cNvPr>
                <p:cNvSpPr>
                  <a:spLocks noChangeArrowheads="1"/>
                </p:cNvSpPr>
                <p:nvPr/>
              </p:nvSpPr>
              <p:spPr bwMode="auto">
                <a:xfrm>
                  <a:off x="16378378" y="3810001"/>
                  <a:ext cx="3175"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7" name="Freeform 2160">
                  <a:extLst>
                    <a:ext uri="{FF2B5EF4-FFF2-40B4-BE49-F238E27FC236}">
                      <a16:creationId xmlns:a16="http://schemas.microsoft.com/office/drawing/2014/main" id="{A287A1EB-0704-4C67-8F75-F9ED96C4D382}"/>
                    </a:ext>
                  </a:extLst>
                </p:cNvPr>
                <p:cNvSpPr>
                  <a:spLocks/>
                </p:cNvSpPr>
                <p:nvPr/>
              </p:nvSpPr>
              <p:spPr bwMode="auto">
                <a:xfrm>
                  <a:off x="16384728" y="3810001"/>
                  <a:ext cx="1588" cy="3175"/>
                </a:xfrm>
                <a:custGeom>
                  <a:avLst/>
                  <a:gdLst>
                    <a:gd name="T0" fmla="*/ 1 w 1"/>
                    <a:gd name="T1" fmla="*/ 2 h 2"/>
                    <a:gd name="T2" fmla="*/ 0 w 1"/>
                    <a:gd name="T3" fmla="*/ 2 h 2"/>
                    <a:gd name="T4" fmla="*/ 0 w 1"/>
                    <a:gd name="T5" fmla="*/ 2 h 2"/>
                    <a:gd name="T6" fmla="*/ 0 w 1"/>
                    <a:gd name="T7" fmla="*/ 0 h 2"/>
                    <a:gd name="T8" fmla="*/ 1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2"/>
                      </a:lnTo>
                      <a:lnTo>
                        <a:pt x="0" y="0"/>
                      </a:lnTo>
                      <a:lnTo>
                        <a:pt x="1" y="0"/>
                      </a:lnTo>
                      <a:lnTo>
                        <a:pt x="1" y="2"/>
                      </a:lnTo>
                      <a:lnTo>
                        <a:pt x="1"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8" name="Freeform 2161">
                  <a:extLst>
                    <a:ext uri="{FF2B5EF4-FFF2-40B4-BE49-F238E27FC236}">
                      <a16:creationId xmlns:a16="http://schemas.microsoft.com/office/drawing/2014/main" id="{8ED6AFB4-FB48-474B-8AE7-CB489365CAB9}"/>
                    </a:ext>
                  </a:extLst>
                </p:cNvPr>
                <p:cNvSpPr>
                  <a:spLocks/>
                </p:cNvSpPr>
                <p:nvPr/>
              </p:nvSpPr>
              <p:spPr bwMode="auto">
                <a:xfrm>
                  <a:off x="16384728" y="3810001"/>
                  <a:ext cx="1588" cy="3175"/>
                </a:xfrm>
                <a:custGeom>
                  <a:avLst/>
                  <a:gdLst>
                    <a:gd name="T0" fmla="*/ 1 w 1"/>
                    <a:gd name="T1" fmla="*/ 2 h 2"/>
                    <a:gd name="T2" fmla="*/ 0 w 1"/>
                    <a:gd name="T3" fmla="*/ 2 h 2"/>
                    <a:gd name="T4" fmla="*/ 0 w 1"/>
                    <a:gd name="T5" fmla="*/ 2 h 2"/>
                    <a:gd name="T6" fmla="*/ 0 w 1"/>
                    <a:gd name="T7" fmla="*/ 0 h 2"/>
                    <a:gd name="T8" fmla="*/ 1 w 1"/>
                    <a:gd name="T9" fmla="*/ 0 h 2"/>
                    <a:gd name="T10" fmla="*/ 1 w 1"/>
                    <a:gd name="T11" fmla="*/ 2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lnTo>
                        <a:pt x="0" y="2"/>
                      </a:lnTo>
                      <a:lnTo>
                        <a:pt x="0" y="2"/>
                      </a:lnTo>
                      <a:lnTo>
                        <a:pt x="0" y="0"/>
                      </a:lnTo>
                      <a:lnTo>
                        <a:pt x="1" y="0"/>
                      </a:lnTo>
                      <a:lnTo>
                        <a:pt x="1" y="2"/>
                      </a:lnTo>
                      <a:lnTo>
                        <a:pt x="1"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79" name="Freeform 2162">
                  <a:extLst>
                    <a:ext uri="{FF2B5EF4-FFF2-40B4-BE49-F238E27FC236}">
                      <a16:creationId xmlns:a16="http://schemas.microsoft.com/office/drawing/2014/main" id="{48B32766-B4B5-448F-A111-BE01530FB9B2}"/>
                    </a:ext>
                  </a:extLst>
                </p:cNvPr>
                <p:cNvSpPr>
                  <a:spLocks/>
                </p:cNvSpPr>
                <p:nvPr/>
              </p:nvSpPr>
              <p:spPr bwMode="auto">
                <a:xfrm>
                  <a:off x="16372028" y="3813176"/>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0" name="Freeform 2163">
                  <a:extLst>
                    <a:ext uri="{FF2B5EF4-FFF2-40B4-BE49-F238E27FC236}">
                      <a16:creationId xmlns:a16="http://schemas.microsoft.com/office/drawing/2014/main" id="{A3E532CA-1469-428E-8723-0746BD5786AC}"/>
                    </a:ext>
                  </a:extLst>
                </p:cNvPr>
                <p:cNvSpPr>
                  <a:spLocks/>
                </p:cNvSpPr>
                <p:nvPr/>
              </p:nvSpPr>
              <p:spPr bwMode="auto">
                <a:xfrm>
                  <a:off x="16372028" y="3813176"/>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1" name="Freeform 2164">
                  <a:extLst>
                    <a:ext uri="{FF2B5EF4-FFF2-40B4-BE49-F238E27FC236}">
                      <a16:creationId xmlns:a16="http://schemas.microsoft.com/office/drawing/2014/main" id="{4E7AB8B2-A6B8-402E-B4E9-CD0C54524B42}"/>
                    </a:ext>
                  </a:extLst>
                </p:cNvPr>
                <p:cNvSpPr>
                  <a:spLocks/>
                </p:cNvSpPr>
                <p:nvPr/>
              </p:nvSpPr>
              <p:spPr bwMode="auto">
                <a:xfrm>
                  <a:off x="16395841" y="3824289"/>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2" name="Freeform 2165">
                  <a:extLst>
                    <a:ext uri="{FF2B5EF4-FFF2-40B4-BE49-F238E27FC236}">
                      <a16:creationId xmlns:a16="http://schemas.microsoft.com/office/drawing/2014/main" id="{A8752ACF-B2CA-4EE2-9BD9-A6DD483375D6}"/>
                    </a:ext>
                  </a:extLst>
                </p:cNvPr>
                <p:cNvSpPr>
                  <a:spLocks/>
                </p:cNvSpPr>
                <p:nvPr/>
              </p:nvSpPr>
              <p:spPr bwMode="auto">
                <a:xfrm>
                  <a:off x="16395841" y="3824289"/>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3" name="Freeform 2166">
                  <a:extLst>
                    <a:ext uri="{FF2B5EF4-FFF2-40B4-BE49-F238E27FC236}">
                      <a16:creationId xmlns:a16="http://schemas.microsoft.com/office/drawing/2014/main" id="{8A52405C-7719-4E8A-B571-5483846FD25A}"/>
                    </a:ext>
                  </a:extLst>
                </p:cNvPr>
                <p:cNvSpPr>
                  <a:spLocks/>
                </p:cNvSpPr>
                <p:nvPr/>
              </p:nvSpPr>
              <p:spPr bwMode="auto">
                <a:xfrm>
                  <a:off x="16414891" y="3800476"/>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4" name="Freeform 2167">
                  <a:extLst>
                    <a:ext uri="{FF2B5EF4-FFF2-40B4-BE49-F238E27FC236}">
                      <a16:creationId xmlns:a16="http://schemas.microsoft.com/office/drawing/2014/main" id="{98117AD8-7C3D-473E-B9B2-8B21B699B74C}"/>
                    </a:ext>
                  </a:extLst>
                </p:cNvPr>
                <p:cNvSpPr>
                  <a:spLocks/>
                </p:cNvSpPr>
                <p:nvPr/>
              </p:nvSpPr>
              <p:spPr bwMode="auto">
                <a:xfrm>
                  <a:off x="16414891" y="3800476"/>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5" name="Freeform 2168">
                  <a:extLst>
                    <a:ext uri="{FF2B5EF4-FFF2-40B4-BE49-F238E27FC236}">
                      <a16:creationId xmlns:a16="http://schemas.microsoft.com/office/drawing/2014/main" id="{11DA4CF9-316C-4F7B-A38A-0DA2A4A878B8}"/>
                    </a:ext>
                  </a:extLst>
                </p:cNvPr>
                <p:cNvSpPr>
                  <a:spLocks/>
                </p:cNvSpPr>
                <p:nvPr/>
              </p:nvSpPr>
              <p:spPr bwMode="auto">
                <a:xfrm>
                  <a:off x="16378378" y="3803651"/>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6" name="Freeform 2169">
                  <a:extLst>
                    <a:ext uri="{FF2B5EF4-FFF2-40B4-BE49-F238E27FC236}">
                      <a16:creationId xmlns:a16="http://schemas.microsoft.com/office/drawing/2014/main" id="{B944BFDD-0EC1-407D-8520-AAC78D7B2174}"/>
                    </a:ext>
                  </a:extLst>
                </p:cNvPr>
                <p:cNvSpPr>
                  <a:spLocks/>
                </p:cNvSpPr>
                <p:nvPr/>
              </p:nvSpPr>
              <p:spPr bwMode="auto">
                <a:xfrm>
                  <a:off x="16378378" y="3803651"/>
                  <a:ext cx="3175" cy="0"/>
                </a:xfrm>
                <a:custGeom>
                  <a:avLst/>
                  <a:gdLst>
                    <a:gd name="T0" fmla="*/ 2 w 2"/>
                    <a:gd name="T1" fmla="*/ 0 w 2"/>
                    <a:gd name="T2" fmla="*/ 0 w 2"/>
                    <a:gd name="T3" fmla="*/ 2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0" y="0"/>
                      </a:lnTo>
                      <a:lnTo>
                        <a:pt x="2" y="0"/>
                      </a:lnTo>
                      <a:lnTo>
                        <a:pt x="2" y="0"/>
                      </a:lnTo>
                      <a:lnTo>
                        <a:pt x="2"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7" name="Freeform 2170">
                  <a:extLst>
                    <a:ext uri="{FF2B5EF4-FFF2-40B4-BE49-F238E27FC236}">
                      <a16:creationId xmlns:a16="http://schemas.microsoft.com/office/drawing/2014/main" id="{CF0D8370-DFB9-423A-A4EC-F85B01978EF0}"/>
                    </a:ext>
                  </a:extLst>
                </p:cNvPr>
                <p:cNvSpPr>
                  <a:spLocks/>
                </p:cNvSpPr>
                <p:nvPr/>
              </p:nvSpPr>
              <p:spPr bwMode="auto">
                <a:xfrm>
                  <a:off x="16348216" y="3819526"/>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8" name="Freeform 2171">
                  <a:extLst>
                    <a:ext uri="{FF2B5EF4-FFF2-40B4-BE49-F238E27FC236}">
                      <a16:creationId xmlns:a16="http://schemas.microsoft.com/office/drawing/2014/main" id="{AE4364FB-28ED-4AD1-A25C-C35B9AF10581}"/>
                    </a:ext>
                  </a:extLst>
                </p:cNvPr>
                <p:cNvSpPr>
                  <a:spLocks/>
                </p:cNvSpPr>
                <p:nvPr/>
              </p:nvSpPr>
              <p:spPr bwMode="auto">
                <a:xfrm>
                  <a:off x="16348216" y="3819526"/>
                  <a:ext cx="0" cy="3175"/>
                </a:xfrm>
                <a:custGeom>
                  <a:avLst/>
                  <a:gdLst>
                    <a:gd name="T0" fmla="*/ 2 h 2"/>
                    <a:gd name="T1" fmla="*/ 2 h 2"/>
                    <a:gd name="T2" fmla="*/ 2 h 2"/>
                    <a:gd name="T3" fmla="*/ 0 h 2"/>
                    <a:gd name="T4" fmla="*/ 0 h 2"/>
                    <a:gd name="T5" fmla="*/ 2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2"/>
                      </a:lnTo>
                      <a:lnTo>
                        <a:pt x="0" y="0"/>
                      </a:lnTo>
                      <a:lnTo>
                        <a:pt x="0" y="0"/>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89" name="Freeform 2172">
                  <a:extLst>
                    <a:ext uri="{FF2B5EF4-FFF2-40B4-BE49-F238E27FC236}">
                      <a16:creationId xmlns:a16="http://schemas.microsoft.com/office/drawing/2014/main" id="{B3DADB91-71F3-4515-8B70-69303C16460A}"/>
                    </a:ext>
                  </a:extLst>
                </p:cNvPr>
                <p:cNvSpPr>
                  <a:spLocks/>
                </p:cNvSpPr>
                <p:nvPr/>
              </p:nvSpPr>
              <p:spPr bwMode="auto">
                <a:xfrm>
                  <a:off x="16399016" y="3830639"/>
                  <a:ext cx="317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0" name="Freeform 2173">
                  <a:extLst>
                    <a:ext uri="{FF2B5EF4-FFF2-40B4-BE49-F238E27FC236}">
                      <a16:creationId xmlns:a16="http://schemas.microsoft.com/office/drawing/2014/main" id="{7870ABBD-1212-443D-AC68-D085AE462212}"/>
                    </a:ext>
                  </a:extLst>
                </p:cNvPr>
                <p:cNvSpPr>
                  <a:spLocks/>
                </p:cNvSpPr>
                <p:nvPr/>
              </p:nvSpPr>
              <p:spPr bwMode="auto">
                <a:xfrm>
                  <a:off x="16399016" y="3830639"/>
                  <a:ext cx="3175" cy="0"/>
                </a:xfrm>
                <a:custGeom>
                  <a:avLst/>
                  <a:gdLst>
                    <a:gd name="T0" fmla="*/ 0 w 2"/>
                    <a:gd name="T1" fmla="*/ 0 w 2"/>
                    <a:gd name="T2" fmla="*/ 0 w 2"/>
                    <a:gd name="T3" fmla="*/ 0 w 2"/>
                    <a:gd name="T4" fmla="*/ 2 w 2"/>
                    <a:gd name="T5" fmla="*/ 2 w 2"/>
                    <a:gd name="T6" fmla="*/ 0 w 2"/>
                  </a:gdLst>
                  <a:ahLst/>
                  <a:cxnLst>
                    <a:cxn ang="0">
                      <a:pos x="T0" y="0"/>
                    </a:cxn>
                    <a:cxn ang="0">
                      <a:pos x="T1" y="0"/>
                    </a:cxn>
                    <a:cxn ang="0">
                      <a:pos x="T2" y="0"/>
                    </a:cxn>
                    <a:cxn ang="0">
                      <a:pos x="T3" y="0"/>
                    </a:cxn>
                    <a:cxn ang="0">
                      <a:pos x="T4" y="0"/>
                    </a:cxn>
                    <a:cxn ang="0">
                      <a:pos x="T5" y="0"/>
                    </a:cxn>
                    <a:cxn ang="0">
                      <a:pos x="T6" y="0"/>
                    </a:cxn>
                  </a:cxnLst>
                  <a:rect l="0" t="0" r="r" b="b"/>
                  <a:pathLst>
                    <a:path w="2">
                      <a:moveTo>
                        <a:pt x="0" y="0"/>
                      </a:moveTo>
                      <a:lnTo>
                        <a:pt x="0" y="0"/>
                      </a:lnTo>
                      <a:lnTo>
                        <a:pt x="0" y="0"/>
                      </a:lnTo>
                      <a:lnTo>
                        <a:pt x="0" y="0"/>
                      </a:lnTo>
                      <a:lnTo>
                        <a:pt x="2" y="0"/>
                      </a:lnTo>
                      <a:lnTo>
                        <a:pt x="2" y="0"/>
                      </a:lnTo>
                      <a:lnTo>
                        <a:pt x="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1" name="Freeform 2174">
                  <a:extLst>
                    <a:ext uri="{FF2B5EF4-FFF2-40B4-BE49-F238E27FC236}">
                      <a16:creationId xmlns:a16="http://schemas.microsoft.com/office/drawing/2014/main" id="{1259DD67-0854-494A-A03A-F724BDBC7751}"/>
                    </a:ext>
                  </a:extLst>
                </p:cNvPr>
                <p:cNvSpPr>
                  <a:spLocks/>
                </p:cNvSpPr>
                <p:nvPr/>
              </p:nvSpPr>
              <p:spPr bwMode="auto">
                <a:xfrm>
                  <a:off x="16341866" y="3824289"/>
                  <a:ext cx="3175" cy="3175"/>
                </a:xfrm>
                <a:custGeom>
                  <a:avLst/>
                  <a:gdLst>
                    <a:gd name="T0" fmla="*/ 2 w 2"/>
                    <a:gd name="T1" fmla="*/ 2 h 2"/>
                    <a:gd name="T2" fmla="*/ 2 w 2"/>
                    <a:gd name="T3" fmla="*/ 2 h 2"/>
                    <a:gd name="T4" fmla="*/ 0 w 2"/>
                    <a:gd name="T5" fmla="*/ 2 h 2"/>
                    <a:gd name="T6" fmla="*/ 0 w 2"/>
                    <a:gd name="T7" fmla="*/ 2 h 2"/>
                    <a:gd name="T8" fmla="*/ 2 w 2"/>
                    <a:gd name="T9" fmla="*/ 2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2"/>
                      </a:lnTo>
                      <a:lnTo>
                        <a:pt x="2" y="2"/>
                      </a:lnTo>
                      <a:lnTo>
                        <a:pt x="2"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2" name="Freeform 2175">
                  <a:extLst>
                    <a:ext uri="{FF2B5EF4-FFF2-40B4-BE49-F238E27FC236}">
                      <a16:creationId xmlns:a16="http://schemas.microsoft.com/office/drawing/2014/main" id="{0A56B0FA-BF9A-4EEB-A3A0-A48F48F4DB99}"/>
                    </a:ext>
                  </a:extLst>
                </p:cNvPr>
                <p:cNvSpPr>
                  <a:spLocks/>
                </p:cNvSpPr>
                <p:nvPr/>
              </p:nvSpPr>
              <p:spPr bwMode="auto">
                <a:xfrm>
                  <a:off x="16341866" y="3824289"/>
                  <a:ext cx="3175" cy="3175"/>
                </a:xfrm>
                <a:custGeom>
                  <a:avLst/>
                  <a:gdLst>
                    <a:gd name="T0" fmla="*/ 2 w 2"/>
                    <a:gd name="T1" fmla="*/ 2 h 2"/>
                    <a:gd name="T2" fmla="*/ 2 w 2"/>
                    <a:gd name="T3" fmla="*/ 2 h 2"/>
                    <a:gd name="T4" fmla="*/ 0 w 2"/>
                    <a:gd name="T5" fmla="*/ 2 h 2"/>
                    <a:gd name="T6" fmla="*/ 0 w 2"/>
                    <a:gd name="T7" fmla="*/ 2 h 2"/>
                    <a:gd name="T8" fmla="*/ 2 w 2"/>
                    <a:gd name="T9" fmla="*/ 2 h 2"/>
                    <a:gd name="T10" fmla="*/ 2 w 2"/>
                    <a:gd name="T11" fmla="*/ 0 h 2"/>
                    <a:gd name="T12" fmla="*/ 2 w 2"/>
                    <a:gd name="T13" fmla="*/ 0 h 2"/>
                    <a:gd name="T14" fmla="*/ 2 w 2"/>
                    <a:gd name="T15" fmla="*/ 2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2" y="2"/>
                      </a:lnTo>
                      <a:lnTo>
                        <a:pt x="0" y="2"/>
                      </a:lnTo>
                      <a:lnTo>
                        <a:pt x="0" y="2"/>
                      </a:lnTo>
                      <a:lnTo>
                        <a:pt x="2" y="2"/>
                      </a:lnTo>
                      <a:lnTo>
                        <a:pt x="2"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3" name="Freeform 2176">
                  <a:extLst>
                    <a:ext uri="{FF2B5EF4-FFF2-40B4-BE49-F238E27FC236}">
                      <a16:creationId xmlns:a16="http://schemas.microsoft.com/office/drawing/2014/main" id="{3E6089D9-D95A-4CC5-87EA-B4FFED52C16A}"/>
                    </a:ext>
                  </a:extLst>
                </p:cNvPr>
                <p:cNvSpPr>
                  <a:spLocks/>
                </p:cNvSpPr>
                <p:nvPr/>
              </p:nvSpPr>
              <p:spPr bwMode="auto">
                <a:xfrm>
                  <a:off x="16438703" y="3779839"/>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4" name="Freeform 2177">
                  <a:extLst>
                    <a:ext uri="{FF2B5EF4-FFF2-40B4-BE49-F238E27FC236}">
                      <a16:creationId xmlns:a16="http://schemas.microsoft.com/office/drawing/2014/main" id="{8ACEC066-887E-4F79-8357-94A544C2D4F4}"/>
                    </a:ext>
                  </a:extLst>
                </p:cNvPr>
                <p:cNvSpPr>
                  <a:spLocks/>
                </p:cNvSpPr>
                <p:nvPr/>
              </p:nvSpPr>
              <p:spPr bwMode="auto">
                <a:xfrm>
                  <a:off x="16438703" y="3779839"/>
                  <a:ext cx="3175" cy="3175"/>
                </a:xfrm>
                <a:custGeom>
                  <a:avLst/>
                  <a:gdLst>
                    <a:gd name="T0" fmla="*/ 0 w 2"/>
                    <a:gd name="T1" fmla="*/ 2 h 2"/>
                    <a:gd name="T2" fmla="*/ 0 w 2"/>
                    <a:gd name="T3" fmla="*/ 2 h 2"/>
                    <a:gd name="T4" fmla="*/ 0 w 2"/>
                    <a:gd name="T5" fmla="*/ 0 h 2"/>
                    <a:gd name="T6" fmla="*/ 0 w 2"/>
                    <a:gd name="T7" fmla="*/ 0 h 2"/>
                    <a:gd name="T8" fmla="*/ 0 w 2"/>
                    <a:gd name="T9" fmla="*/ 0 h 2"/>
                    <a:gd name="T10" fmla="*/ 2 w 2"/>
                    <a:gd name="T11" fmla="*/ 0 h 2"/>
                    <a:gd name="T12" fmla="*/ 2 w 2"/>
                    <a:gd name="T13" fmla="*/ 0 h 2"/>
                    <a:gd name="T14" fmla="*/ 2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0" y="0"/>
                      </a:lnTo>
                      <a:lnTo>
                        <a:pt x="0" y="0"/>
                      </a:lnTo>
                      <a:lnTo>
                        <a:pt x="0" y="0"/>
                      </a:lnTo>
                      <a:lnTo>
                        <a:pt x="2" y="0"/>
                      </a:lnTo>
                      <a:lnTo>
                        <a:pt x="2" y="0"/>
                      </a:lnTo>
                      <a:lnTo>
                        <a:pt x="2"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5" name="Freeform 2178">
                  <a:extLst>
                    <a:ext uri="{FF2B5EF4-FFF2-40B4-BE49-F238E27FC236}">
                      <a16:creationId xmlns:a16="http://schemas.microsoft.com/office/drawing/2014/main" id="{2B37246B-A3C9-45D8-A82A-235E782A68CD}"/>
                    </a:ext>
                  </a:extLst>
                </p:cNvPr>
                <p:cNvSpPr>
                  <a:spLocks/>
                </p:cNvSpPr>
                <p:nvPr/>
              </p:nvSpPr>
              <p:spPr bwMode="auto">
                <a:xfrm>
                  <a:off x="16384728" y="3827464"/>
                  <a:ext cx="1588" cy="3175"/>
                </a:xfrm>
                <a:custGeom>
                  <a:avLst/>
                  <a:gdLst>
                    <a:gd name="T0" fmla="*/ 1 w 1"/>
                    <a:gd name="T1" fmla="*/ 2 h 2"/>
                    <a:gd name="T2" fmla="*/ 0 w 1"/>
                    <a:gd name="T3" fmla="*/ 2 h 2"/>
                    <a:gd name="T4" fmla="*/ 0 w 1"/>
                    <a:gd name="T5" fmla="*/ 2 h 2"/>
                    <a:gd name="T6" fmla="*/ 0 w 1"/>
                    <a:gd name="T7" fmla="*/ 0 h 2"/>
                    <a:gd name="T8" fmla="*/ 1 w 1"/>
                    <a:gd name="T9" fmla="*/ 0 h 2"/>
                    <a:gd name="T10" fmla="*/ 1 w 1"/>
                    <a:gd name="T11" fmla="*/ 0 h 2"/>
                    <a:gd name="T12" fmla="*/ 1 w 1"/>
                    <a:gd name="T13" fmla="*/ 2 h 2"/>
                    <a:gd name="T14" fmla="*/ 1 w 1"/>
                    <a:gd name="T15" fmla="*/ 2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0" y="2"/>
                      </a:lnTo>
                      <a:lnTo>
                        <a:pt x="0" y="2"/>
                      </a:lnTo>
                      <a:lnTo>
                        <a:pt x="0" y="0"/>
                      </a:lnTo>
                      <a:lnTo>
                        <a:pt x="1" y="0"/>
                      </a:lnTo>
                      <a:lnTo>
                        <a:pt x="1" y="0"/>
                      </a:lnTo>
                      <a:lnTo>
                        <a:pt x="1" y="2"/>
                      </a:lnTo>
                      <a:lnTo>
                        <a:pt x="1" y="2"/>
                      </a:lnTo>
                      <a:lnTo>
                        <a:pt x="1"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6" name="Freeform 2179">
                  <a:extLst>
                    <a:ext uri="{FF2B5EF4-FFF2-40B4-BE49-F238E27FC236}">
                      <a16:creationId xmlns:a16="http://schemas.microsoft.com/office/drawing/2014/main" id="{2B2C404D-C9CA-43FA-A4DC-9057AB63ECAF}"/>
                    </a:ext>
                  </a:extLst>
                </p:cNvPr>
                <p:cNvSpPr>
                  <a:spLocks/>
                </p:cNvSpPr>
                <p:nvPr/>
              </p:nvSpPr>
              <p:spPr bwMode="auto">
                <a:xfrm>
                  <a:off x="16384728" y="3827464"/>
                  <a:ext cx="1588" cy="3175"/>
                </a:xfrm>
                <a:custGeom>
                  <a:avLst/>
                  <a:gdLst>
                    <a:gd name="T0" fmla="*/ 1 w 1"/>
                    <a:gd name="T1" fmla="*/ 2 h 2"/>
                    <a:gd name="T2" fmla="*/ 0 w 1"/>
                    <a:gd name="T3" fmla="*/ 2 h 2"/>
                    <a:gd name="T4" fmla="*/ 0 w 1"/>
                    <a:gd name="T5" fmla="*/ 2 h 2"/>
                    <a:gd name="T6" fmla="*/ 0 w 1"/>
                    <a:gd name="T7" fmla="*/ 0 h 2"/>
                    <a:gd name="T8" fmla="*/ 1 w 1"/>
                    <a:gd name="T9" fmla="*/ 0 h 2"/>
                    <a:gd name="T10" fmla="*/ 1 w 1"/>
                    <a:gd name="T11" fmla="*/ 0 h 2"/>
                    <a:gd name="T12" fmla="*/ 1 w 1"/>
                    <a:gd name="T13" fmla="*/ 2 h 2"/>
                    <a:gd name="T14" fmla="*/ 1 w 1"/>
                    <a:gd name="T15" fmla="*/ 2 h 2"/>
                    <a:gd name="T16" fmla="*/ 1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2"/>
                      </a:moveTo>
                      <a:lnTo>
                        <a:pt x="0" y="2"/>
                      </a:lnTo>
                      <a:lnTo>
                        <a:pt x="0" y="2"/>
                      </a:lnTo>
                      <a:lnTo>
                        <a:pt x="0" y="0"/>
                      </a:lnTo>
                      <a:lnTo>
                        <a:pt x="1" y="0"/>
                      </a:lnTo>
                      <a:lnTo>
                        <a:pt x="1" y="0"/>
                      </a:lnTo>
                      <a:lnTo>
                        <a:pt x="1" y="2"/>
                      </a:lnTo>
                      <a:lnTo>
                        <a:pt x="1" y="2"/>
                      </a:lnTo>
                      <a:lnTo>
                        <a:pt x="1"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7" name="Freeform 2180">
                  <a:extLst>
                    <a:ext uri="{FF2B5EF4-FFF2-40B4-BE49-F238E27FC236}">
                      <a16:creationId xmlns:a16="http://schemas.microsoft.com/office/drawing/2014/main" id="{9C169356-F9F4-46DD-8265-44BC1050FBDA}"/>
                    </a:ext>
                  </a:extLst>
                </p:cNvPr>
                <p:cNvSpPr>
                  <a:spLocks/>
                </p:cNvSpPr>
                <p:nvPr/>
              </p:nvSpPr>
              <p:spPr bwMode="auto">
                <a:xfrm>
                  <a:off x="16352978" y="3830639"/>
                  <a:ext cx="3175" cy="6350"/>
                </a:xfrm>
                <a:custGeom>
                  <a:avLst/>
                  <a:gdLst>
                    <a:gd name="T0" fmla="*/ 2 w 2"/>
                    <a:gd name="T1" fmla="*/ 4 h 4"/>
                    <a:gd name="T2" fmla="*/ 0 w 2"/>
                    <a:gd name="T3" fmla="*/ 4 h 4"/>
                    <a:gd name="T4" fmla="*/ 0 w 2"/>
                    <a:gd name="T5" fmla="*/ 2 h 4"/>
                    <a:gd name="T6" fmla="*/ 0 w 2"/>
                    <a:gd name="T7" fmla="*/ 2 h 4"/>
                    <a:gd name="T8" fmla="*/ 2 w 2"/>
                    <a:gd name="T9" fmla="*/ 2 h 4"/>
                    <a:gd name="T10" fmla="*/ 2 w 2"/>
                    <a:gd name="T11" fmla="*/ 2 h 4"/>
                    <a:gd name="T12" fmla="*/ 2 w 2"/>
                    <a:gd name="T13" fmla="*/ 0 h 4"/>
                    <a:gd name="T14" fmla="*/ 2 w 2"/>
                    <a:gd name="T15" fmla="*/ 0 h 4"/>
                    <a:gd name="T16" fmla="*/ 2 w 2"/>
                    <a:gd name="T17" fmla="*/ 2 h 4"/>
                    <a:gd name="T18" fmla="*/ 2 w 2"/>
                    <a:gd name="T19" fmla="*/ 2 h 4"/>
                    <a:gd name="T20" fmla="*/ 2 w 2"/>
                    <a:gd name="T21" fmla="*/ 2 h 4"/>
                    <a:gd name="T22" fmla="*/ 2 w 2"/>
                    <a:gd name="T23" fmla="*/ 4 h 4"/>
                    <a:gd name="T24" fmla="*/ 2 w 2"/>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4"/>
                      </a:moveTo>
                      <a:lnTo>
                        <a:pt x="0" y="4"/>
                      </a:lnTo>
                      <a:lnTo>
                        <a:pt x="0" y="2"/>
                      </a:lnTo>
                      <a:lnTo>
                        <a:pt x="0" y="2"/>
                      </a:lnTo>
                      <a:lnTo>
                        <a:pt x="2" y="2"/>
                      </a:lnTo>
                      <a:lnTo>
                        <a:pt x="2" y="2"/>
                      </a:lnTo>
                      <a:lnTo>
                        <a:pt x="2" y="0"/>
                      </a:lnTo>
                      <a:lnTo>
                        <a:pt x="2" y="0"/>
                      </a:lnTo>
                      <a:lnTo>
                        <a:pt x="2" y="2"/>
                      </a:lnTo>
                      <a:lnTo>
                        <a:pt x="2" y="2"/>
                      </a:lnTo>
                      <a:lnTo>
                        <a:pt x="2" y="2"/>
                      </a:lnTo>
                      <a:lnTo>
                        <a:pt x="2" y="4"/>
                      </a:lnTo>
                      <a:lnTo>
                        <a:pt x="2"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8" name="Freeform 2181">
                  <a:extLst>
                    <a:ext uri="{FF2B5EF4-FFF2-40B4-BE49-F238E27FC236}">
                      <a16:creationId xmlns:a16="http://schemas.microsoft.com/office/drawing/2014/main" id="{0178FEFA-1B84-4C1A-9925-7CEC77848002}"/>
                    </a:ext>
                  </a:extLst>
                </p:cNvPr>
                <p:cNvSpPr>
                  <a:spLocks/>
                </p:cNvSpPr>
                <p:nvPr/>
              </p:nvSpPr>
              <p:spPr bwMode="auto">
                <a:xfrm>
                  <a:off x="16352978" y="3830639"/>
                  <a:ext cx="3175" cy="6350"/>
                </a:xfrm>
                <a:custGeom>
                  <a:avLst/>
                  <a:gdLst>
                    <a:gd name="T0" fmla="*/ 2 w 2"/>
                    <a:gd name="T1" fmla="*/ 4 h 4"/>
                    <a:gd name="T2" fmla="*/ 0 w 2"/>
                    <a:gd name="T3" fmla="*/ 4 h 4"/>
                    <a:gd name="T4" fmla="*/ 0 w 2"/>
                    <a:gd name="T5" fmla="*/ 2 h 4"/>
                    <a:gd name="T6" fmla="*/ 0 w 2"/>
                    <a:gd name="T7" fmla="*/ 2 h 4"/>
                    <a:gd name="T8" fmla="*/ 2 w 2"/>
                    <a:gd name="T9" fmla="*/ 2 h 4"/>
                    <a:gd name="T10" fmla="*/ 2 w 2"/>
                    <a:gd name="T11" fmla="*/ 2 h 4"/>
                    <a:gd name="T12" fmla="*/ 2 w 2"/>
                    <a:gd name="T13" fmla="*/ 0 h 4"/>
                    <a:gd name="T14" fmla="*/ 2 w 2"/>
                    <a:gd name="T15" fmla="*/ 0 h 4"/>
                    <a:gd name="T16" fmla="*/ 2 w 2"/>
                    <a:gd name="T17" fmla="*/ 2 h 4"/>
                    <a:gd name="T18" fmla="*/ 2 w 2"/>
                    <a:gd name="T19" fmla="*/ 2 h 4"/>
                    <a:gd name="T20" fmla="*/ 2 w 2"/>
                    <a:gd name="T21" fmla="*/ 2 h 4"/>
                    <a:gd name="T22" fmla="*/ 2 w 2"/>
                    <a:gd name="T23" fmla="*/ 4 h 4"/>
                    <a:gd name="T24" fmla="*/ 2 w 2"/>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2" y="4"/>
                      </a:moveTo>
                      <a:lnTo>
                        <a:pt x="0" y="4"/>
                      </a:lnTo>
                      <a:lnTo>
                        <a:pt x="0" y="2"/>
                      </a:lnTo>
                      <a:lnTo>
                        <a:pt x="0" y="2"/>
                      </a:lnTo>
                      <a:lnTo>
                        <a:pt x="2" y="2"/>
                      </a:lnTo>
                      <a:lnTo>
                        <a:pt x="2" y="2"/>
                      </a:lnTo>
                      <a:lnTo>
                        <a:pt x="2" y="0"/>
                      </a:lnTo>
                      <a:lnTo>
                        <a:pt x="2" y="0"/>
                      </a:lnTo>
                      <a:lnTo>
                        <a:pt x="2" y="2"/>
                      </a:lnTo>
                      <a:lnTo>
                        <a:pt x="2" y="2"/>
                      </a:lnTo>
                      <a:lnTo>
                        <a:pt x="2" y="2"/>
                      </a:lnTo>
                      <a:lnTo>
                        <a:pt x="2" y="4"/>
                      </a:lnTo>
                      <a:lnTo>
                        <a:pt x="2"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599" name="Freeform 2182">
                  <a:extLst>
                    <a:ext uri="{FF2B5EF4-FFF2-40B4-BE49-F238E27FC236}">
                      <a16:creationId xmlns:a16="http://schemas.microsoft.com/office/drawing/2014/main" id="{8D21E233-00FD-4A2F-84B1-6A94FDF0B703}"/>
                    </a:ext>
                  </a:extLst>
                </p:cNvPr>
                <p:cNvSpPr>
                  <a:spLocks/>
                </p:cNvSpPr>
                <p:nvPr/>
              </p:nvSpPr>
              <p:spPr bwMode="auto">
                <a:xfrm>
                  <a:off x="16362503" y="3822701"/>
                  <a:ext cx="3175" cy="1588"/>
                </a:xfrm>
                <a:custGeom>
                  <a:avLst/>
                  <a:gdLst>
                    <a:gd name="T0" fmla="*/ 2 w 2"/>
                    <a:gd name="T1" fmla="*/ 0 h 1"/>
                    <a:gd name="T2" fmla="*/ 2 w 2"/>
                    <a:gd name="T3" fmla="*/ 0 h 1"/>
                    <a:gd name="T4" fmla="*/ 2 w 2"/>
                    <a:gd name="T5" fmla="*/ 0 h 1"/>
                    <a:gd name="T6" fmla="*/ 2 w 2"/>
                    <a:gd name="T7" fmla="*/ 1 h 1"/>
                    <a:gd name="T8" fmla="*/ 2 w 2"/>
                    <a:gd name="T9" fmla="*/ 1 h 1"/>
                    <a:gd name="T10" fmla="*/ 2 w 2"/>
                    <a:gd name="T11" fmla="*/ 1 h 1"/>
                    <a:gd name="T12" fmla="*/ 0 w 2"/>
                    <a:gd name="T13" fmla="*/ 1 h 1"/>
                    <a:gd name="T14" fmla="*/ 0 w 2"/>
                    <a:gd name="T15" fmla="*/ 1 h 1"/>
                    <a:gd name="T16" fmla="*/ 0 w 2"/>
                    <a:gd name="T17" fmla="*/ 1 h 1"/>
                    <a:gd name="T18" fmla="*/ 0 w 2"/>
                    <a:gd name="T19" fmla="*/ 0 h 1"/>
                    <a:gd name="T20" fmla="*/ 0 w 2"/>
                    <a:gd name="T21" fmla="*/ 0 h 1"/>
                    <a:gd name="T22" fmla="*/ 0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lnTo>
                        <a:pt x="2" y="0"/>
                      </a:lnTo>
                      <a:lnTo>
                        <a:pt x="2" y="0"/>
                      </a:lnTo>
                      <a:lnTo>
                        <a:pt x="2" y="1"/>
                      </a:lnTo>
                      <a:lnTo>
                        <a:pt x="2" y="1"/>
                      </a:lnTo>
                      <a:lnTo>
                        <a:pt x="2" y="1"/>
                      </a:lnTo>
                      <a:lnTo>
                        <a:pt x="0" y="1"/>
                      </a:lnTo>
                      <a:lnTo>
                        <a:pt x="0" y="1"/>
                      </a:lnTo>
                      <a:lnTo>
                        <a:pt x="0" y="1"/>
                      </a:lnTo>
                      <a:lnTo>
                        <a:pt x="0" y="0"/>
                      </a:lnTo>
                      <a:lnTo>
                        <a:pt x="0" y="0"/>
                      </a:lnTo>
                      <a:lnTo>
                        <a:pt x="0" y="0"/>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0" name="Freeform 2183">
                  <a:extLst>
                    <a:ext uri="{FF2B5EF4-FFF2-40B4-BE49-F238E27FC236}">
                      <a16:creationId xmlns:a16="http://schemas.microsoft.com/office/drawing/2014/main" id="{0D93661F-9047-4C30-B818-4461670E82D6}"/>
                    </a:ext>
                  </a:extLst>
                </p:cNvPr>
                <p:cNvSpPr>
                  <a:spLocks/>
                </p:cNvSpPr>
                <p:nvPr/>
              </p:nvSpPr>
              <p:spPr bwMode="auto">
                <a:xfrm>
                  <a:off x="16362503" y="3822701"/>
                  <a:ext cx="3175" cy="1588"/>
                </a:xfrm>
                <a:custGeom>
                  <a:avLst/>
                  <a:gdLst>
                    <a:gd name="T0" fmla="*/ 2 w 2"/>
                    <a:gd name="T1" fmla="*/ 0 h 1"/>
                    <a:gd name="T2" fmla="*/ 2 w 2"/>
                    <a:gd name="T3" fmla="*/ 0 h 1"/>
                    <a:gd name="T4" fmla="*/ 2 w 2"/>
                    <a:gd name="T5" fmla="*/ 0 h 1"/>
                    <a:gd name="T6" fmla="*/ 2 w 2"/>
                    <a:gd name="T7" fmla="*/ 1 h 1"/>
                    <a:gd name="T8" fmla="*/ 2 w 2"/>
                    <a:gd name="T9" fmla="*/ 1 h 1"/>
                    <a:gd name="T10" fmla="*/ 2 w 2"/>
                    <a:gd name="T11" fmla="*/ 1 h 1"/>
                    <a:gd name="T12" fmla="*/ 0 w 2"/>
                    <a:gd name="T13" fmla="*/ 1 h 1"/>
                    <a:gd name="T14" fmla="*/ 0 w 2"/>
                    <a:gd name="T15" fmla="*/ 1 h 1"/>
                    <a:gd name="T16" fmla="*/ 0 w 2"/>
                    <a:gd name="T17" fmla="*/ 1 h 1"/>
                    <a:gd name="T18" fmla="*/ 0 w 2"/>
                    <a:gd name="T19" fmla="*/ 0 h 1"/>
                    <a:gd name="T20" fmla="*/ 0 w 2"/>
                    <a:gd name="T21" fmla="*/ 0 h 1"/>
                    <a:gd name="T22" fmla="*/ 0 w 2"/>
                    <a:gd name="T23" fmla="*/ 0 h 1"/>
                    <a:gd name="T24" fmla="*/ 2 w 2"/>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1">
                      <a:moveTo>
                        <a:pt x="2" y="0"/>
                      </a:moveTo>
                      <a:lnTo>
                        <a:pt x="2" y="0"/>
                      </a:lnTo>
                      <a:lnTo>
                        <a:pt x="2" y="0"/>
                      </a:lnTo>
                      <a:lnTo>
                        <a:pt x="2" y="1"/>
                      </a:lnTo>
                      <a:lnTo>
                        <a:pt x="2" y="1"/>
                      </a:lnTo>
                      <a:lnTo>
                        <a:pt x="2" y="1"/>
                      </a:lnTo>
                      <a:lnTo>
                        <a:pt x="0" y="1"/>
                      </a:lnTo>
                      <a:lnTo>
                        <a:pt x="0" y="1"/>
                      </a:lnTo>
                      <a:lnTo>
                        <a:pt x="0" y="1"/>
                      </a:lnTo>
                      <a:lnTo>
                        <a:pt x="0" y="0"/>
                      </a:lnTo>
                      <a:lnTo>
                        <a:pt x="0" y="0"/>
                      </a:lnTo>
                      <a:lnTo>
                        <a:pt x="0" y="0"/>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1" name="Freeform 2184">
                  <a:extLst>
                    <a:ext uri="{FF2B5EF4-FFF2-40B4-BE49-F238E27FC236}">
                      <a16:creationId xmlns:a16="http://schemas.microsoft.com/office/drawing/2014/main" id="{DDFDF916-2BF0-4914-BDFA-CE5CE21705D1}"/>
                    </a:ext>
                  </a:extLst>
                </p:cNvPr>
                <p:cNvSpPr>
                  <a:spLocks/>
                </p:cNvSpPr>
                <p:nvPr/>
              </p:nvSpPr>
              <p:spPr bwMode="auto">
                <a:xfrm>
                  <a:off x="16372028" y="3827464"/>
                  <a:ext cx="3175" cy="6350"/>
                </a:xfrm>
                <a:custGeom>
                  <a:avLst/>
                  <a:gdLst>
                    <a:gd name="T0" fmla="*/ 0 w 2"/>
                    <a:gd name="T1" fmla="*/ 4 h 4"/>
                    <a:gd name="T2" fmla="*/ 0 w 2"/>
                    <a:gd name="T3" fmla="*/ 4 h 4"/>
                    <a:gd name="T4" fmla="*/ 0 w 2"/>
                    <a:gd name="T5" fmla="*/ 2 h 4"/>
                    <a:gd name="T6" fmla="*/ 0 w 2"/>
                    <a:gd name="T7" fmla="*/ 2 h 4"/>
                    <a:gd name="T8" fmla="*/ 0 w 2"/>
                    <a:gd name="T9" fmla="*/ 0 h 4"/>
                    <a:gd name="T10" fmla="*/ 0 w 2"/>
                    <a:gd name="T11" fmla="*/ 0 h 4"/>
                    <a:gd name="T12" fmla="*/ 0 w 2"/>
                    <a:gd name="T13" fmla="*/ 0 h 4"/>
                    <a:gd name="T14" fmla="*/ 2 w 2"/>
                    <a:gd name="T15" fmla="*/ 0 h 4"/>
                    <a:gd name="T16" fmla="*/ 2 w 2"/>
                    <a:gd name="T17" fmla="*/ 2 h 4"/>
                    <a:gd name="T18" fmla="*/ 2 w 2"/>
                    <a:gd name="T19" fmla="*/ 2 h 4"/>
                    <a:gd name="T20" fmla="*/ 2 w 2"/>
                    <a:gd name="T21" fmla="*/ 4 h 4"/>
                    <a:gd name="T22" fmla="*/ 0 w 2"/>
                    <a:gd name="T23" fmla="*/ 4 h 4"/>
                    <a:gd name="T24" fmla="*/ 0 w 2"/>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4"/>
                      </a:moveTo>
                      <a:lnTo>
                        <a:pt x="0" y="4"/>
                      </a:lnTo>
                      <a:lnTo>
                        <a:pt x="0" y="2"/>
                      </a:lnTo>
                      <a:lnTo>
                        <a:pt x="0" y="2"/>
                      </a:lnTo>
                      <a:lnTo>
                        <a:pt x="0" y="0"/>
                      </a:lnTo>
                      <a:lnTo>
                        <a:pt x="0" y="0"/>
                      </a:lnTo>
                      <a:lnTo>
                        <a:pt x="0" y="0"/>
                      </a:lnTo>
                      <a:lnTo>
                        <a:pt x="2" y="0"/>
                      </a:lnTo>
                      <a:lnTo>
                        <a:pt x="2" y="2"/>
                      </a:lnTo>
                      <a:lnTo>
                        <a:pt x="2" y="2"/>
                      </a:lnTo>
                      <a:lnTo>
                        <a:pt x="2" y="4"/>
                      </a:lnTo>
                      <a:lnTo>
                        <a:pt x="0" y="4"/>
                      </a:lnTo>
                      <a:lnTo>
                        <a:pt x="0"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2" name="Freeform 2185">
                  <a:extLst>
                    <a:ext uri="{FF2B5EF4-FFF2-40B4-BE49-F238E27FC236}">
                      <a16:creationId xmlns:a16="http://schemas.microsoft.com/office/drawing/2014/main" id="{6C3E684E-D4A1-4767-91B5-AA12389727F2}"/>
                    </a:ext>
                  </a:extLst>
                </p:cNvPr>
                <p:cNvSpPr>
                  <a:spLocks/>
                </p:cNvSpPr>
                <p:nvPr/>
              </p:nvSpPr>
              <p:spPr bwMode="auto">
                <a:xfrm>
                  <a:off x="16372028" y="3827464"/>
                  <a:ext cx="3175" cy="6350"/>
                </a:xfrm>
                <a:custGeom>
                  <a:avLst/>
                  <a:gdLst>
                    <a:gd name="T0" fmla="*/ 0 w 2"/>
                    <a:gd name="T1" fmla="*/ 4 h 4"/>
                    <a:gd name="T2" fmla="*/ 0 w 2"/>
                    <a:gd name="T3" fmla="*/ 4 h 4"/>
                    <a:gd name="T4" fmla="*/ 0 w 2"/>
                    <a:gd name="T5" fmla="*/ 2 h 4"/>
                    <a:gd name="T6" fmla="*/ 0 w 2"/>
                    <a:gd name="T7" fmla="*/ 2 h 4"/>
                    <a:gd name="T8" fmla="*/ 0 w 2"/>
                    <a:gd name="T9" fmla="*/ 0 h 4"/>
                    <a:gd name="T10" fmla="*/ 0 w 2"/>
                    <a:gd name="T11" fmla="*/ 0 h 4"/>
                    <a:gd name="T12" fmla="*/ 0 w 2"/>
                    <a:gd name="T13" fmla="*/ 0 h 4"/>
                    <a:gd name="T14" fmla="*/ 2 w 2"/>
                    <a:gd name="T15" fmla="*/ 0 h 4"/>
                    <a:gd name="T16" fmla="*/ 2 w 2"/>
                    <a:gd name="T17" fmla="*/ 2 h 4"/>
                    <a:gd name="T18" fmla="*/ 2 w 2"/>
                    <a:gd name="T19" fmla="*/ 2 h 4"/>
                    <a:gd name="T20" fmla="*/ 2 w 2"/>
                    <a:gd name="T21" fmla="*/ 4 h 4"/>
                    <a:gd name="T22" fmla="*/ 0 w 2"/>
                    <a:gd name="T23" fmla="*/ 4 h 4"/>
                    <a:gd name="T24" fmla="*/ 0 w 2"/>
                    <a:gd name="T25"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4">
                      <a:moveTo>
                        <a:pt x="0" y="4"/>
                      </a:moveTo>
                      <a:lnTo>
                        <a:pt x="0" y="4"/>
                      </a:lnTo>
                      <a:lnTo>
                        <a:pt x="0" y="2"/>
                      </a:lnTo>
                      <a:lnTo>
                        <a:pt x="0" y="2"/>
                      </a:lnTo>
                      <a:lnTo>
                        <a:pt x="0" y="0"/>
                      </a:lnTo>
                      <a:lnTo>
                        <a:pt x="0" y="0"/>
                      </a:lnTo>
                      <a:lnTo>
                        <a:pt x="0" y="0"/>
                      </a:lnTo>
                      <a:lnTo>
                        <a:pt x="2" y="0"/>
                      </a:lnTo>
                      <a:lnTo>
                        <a:pt x="2" y="2"/>
                      </a:lnTo>
                      <a:lnTo>
                        <a:pt x="2" y="2"/>
                      </a:lnTo>
                      <a:lnTo>
                        <a:pt x="2" y="4"/>
                      </a:lnTo>
                      <a:lnTo>
                        <a:pt x="0" y="4"/>
                      </a:lnTo>
                      <a:lnTo>
                        <a:pt x="0" y="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3" name="Freeform 2186">
                  <a:extLst>
                    <a:ext uri="{FF2B5EF4-FFF2-40B4-BE49-F238E27FC236}">
                      <a16:creationId xmlns:a16="http://schemas.microsoft.com/office/drawing/2014/main" id="{75E8DDC8-C54F-43BA-9C5B-B033F8637BC3}"/>
                    </a:ext>
                  </a:extLst>
                </p:cNvPr>
                <p:cNvSpPr>
                  <a:spLocks/>
                </p:cNvSpPr>
                <p:nvPr/>
              </p:nvSpPr>
              <p:spPr bwMode="auto">
                <a:xfrm>
                  <a:off x="16332341" y="3773489"/>
                  <a:ext cx="146050" cy="115888"/>
                </a:xfrm>
                <a:custGeom>
                  <a:avLst/>
                  <a:gdLst>
                    <a:gd name="T0" fmla="*/ 12 w 92"/>
                    <a:gd name="T1" fmla="*/ 38 h 73"/>
                    <a:gd name="T2" fmla="*/ 15 w 92"/>
                    <a:gd name="T3" fmla="*/ 42 h 73"/>
                    <a:gd name="T4" fmla="*/ 17 w 92"/>
                    <a:gd name="T5" fmla="*/ 46 h 73"/>
                    <a:gd name="T6" fmla="*/ 19 w 92"/>
                    <a:gd name="T7" fmla="*/ 42 h 73"/>
                    <a:gd name="T8" fmla="*/ 25 w 92"/>
                    <a:gd name="T9" fmla="*/ 38 h 73"/>
                    <a:gd name="T10" fmla="*/ 31 w 92"/>
                    <a:gd name="T11" fmla="*/ 38 h 73"/>
                    <a:gd name="T12" fmla="*/ 36 w 92"/>
                    <a:gd name="T13" fmla="*/ 40 h 73"/>
                    <a:gd name="T14" fmla="*/ 38 w 92"/>
                    <a:gd name="T15" fmla="*/ 38 h 73"/>
                    <a:gd name="T16" fmla="*/ 36 w 92"/>
                    <a:gd name="T17" fmla="*/ 36 h 73"/>
                    <a:gd name="T18" fmla="*/ 40 w 92"/>
                    <a:gd name="T19" fmla="*/ 40 h 73"/>
                    <a:gd name="T20" fmla="*/ 44 w 92"/>
                    <a:gd name="T21" fmla="*/ 40 h 73"/>
                    <a:gd name="T22" fmla="*/ 46 w 92"/>
                    <a:gd name="T23" fmla="*/ 38 h 73"/>
                    <a:gd name="T24" fmla="*/ 46 w 92"/>
                    <a:gd name="T25" fmla="*/ 36 h 73"/>
                    <a:gd name="T26" fmla="*/ 52 w 92"/>
                    <a:gd name="T27" fmla="*/ 38 h 73"/>
                    <a:gd name="T28" fmla="*/ 56 w 92"/>
                    <a:gd name="T29" fmla="*/ 32 h 73"/>
                    <a:gd name="T30" fmla="*/ 57 w 92"/>
                    <a:gd name="T31" fmla="*/ 29 h 73"/>
                    <a:gd name="T32" fmla="*/ 61 w 92"/>
                    <a:gd name="T33" fmla="*/ 25 h 73"/>
                    <a:gd name="T34" fmla="*/ 67 w 92"/>
                    <a:gd name="T35" fmla="*/ 21 h 73"/>
                    <a:gd name="T36" fmla="*/ 71 w 92"/>
                    <a:gd name="T37" fmla="*/ 17 h 73"/>
                    <a:gd name="T38" fmla="*/ 75 w 92"/>
                    <a:gd name="T39" fmla="*/ 13 h 73"/>
                    <a:gd name="T40" fmla="*/ 79 w 92"/>
                    <a:gd name="T41" fmla="*/ 10 h 73"/>
                    <a:gd name="T42" fmla="*/ 82 w 92"/>
                    <a:gd name="T43" fmla="*/ 6 h 73"/>
                    <a:gd name="T44" fmla="*/ 84 w 92"/>
                    <a:gd name="T45" fmla="*/ 0 h 73"/>
                    <a:gd name="T46" fmla="*/ 88 w 92"/>
                    <a:gd name="T47" fmla="*/ 6 h 73"/>
                    <a:gd name="T48" fmla="*/ 90 w 92"/>
                    <a:gd name="T49" fmla="*/ 10 h 73"/>
                    <a:gd name="T50" fmla="*/ 92 w 92"/>
                    <a:gd name="T51" fmla="*/ 15 h 73"/>
                    <a:gd name="T52" fmla="*/ 90 w 92"/>
                    <a:gd name="T53" fmla="*/ 23 h 73"/>
                    <a:gd name="T54" fmla="*/ 88 w 92"/>
                    <a:gd name="T55" fmla="*/ 27 h 73"/>
                    <a:gd name="T56" fmla="*/ 84 w 92"/>
                    <a:gd name="T57" fmla="*/ 23 h 73"/>
                    <a:gd name="T58" fmla="*/ 80 w 92"/>
                    <a:gd name="T59" fmla="*/ 25 h 73"/>
                    <a:gd name="T60" fmla="*/ 80 w 92"/>
                    <a:gd name="T61" fmla="*/ 31 h 73"/>
                    <a:gd name="T62" fmla="*/ 80 w 92"/>
                    <a:gd name="T63" fmla="*/ 38 h 73"/>
                    <a:gd name="T64" fmla="*/ 84 w 92"/>
                    <a:gd name="T65" fmla="*/ 40 h 73"/>
                    <a:gd name="T66" fmla="*/ 79 w 92"/>
                    <a:gd name="T67" fmla="*/ 42 h 73"/>
                    <a:gd name="T68" fmla="*/ 77 w 92"/>
                    <a:gd name="T69" fmla="*/ 46 h 73"/>
                    <a:gd name="T70" fmla="*/ 75 w 92"/>
                    <a:gd name="T71" fmla="*/ 52 h 73"/>
                    <a:gd name="T72" fmla="*/ 73 w 92"/>
                    <a:gd name="T73" fmla="*/ 57 h 73"/>
                    <a:gd name="T74" fmla="*/ 71 w 92"/>
                    <a:gd name="T75" fmla="*/ 61 h 73"/>
                    <a:gd name="T76" fmla="*/ 69 w 92"/>
                    <a:gd name="T77" fmla="*/ 69 h 73"/>
                    <a:gd name="T78" fmla="*/ 65 w 92"/>
                    <a:gd name="T79" fmla="*/ 73 h 73"/>
                    <a:gd name="T80" fmla="*/ 59 w 92"/>
                    <a:gd name="T81" fmla="*/ 71 h 73"/>
                    <a:gd name="T82" fmla="*/ 54 w 92"/>
                    <a:gd name="T83" fmla="*/ 71 h 73"/>
                    <a:gd name="T84" fmla="*/ 48 w 92"/>
                    <a:gd name="T85" fmla="*/ 69 h 73"/>
                    <a:gd name="T86" fmla="*/ 40 w 92"/>
                    <a:gd name="T87" fmla="*/ 69 h 73"/>
                    <a:gd name="T88" fmla="*/ 34 w 92"/>
                    <a:gd name="T89" fmla="*/ 67 h 73"/>
                    <a:gd name="T90" fmla="*/ 29 w 92"/>
                    <a:gd name="T91" fmla="*/ 65 h 73"/>
                    <a:gd name="T92" fmla="*/ 23 w 92"/>
                    <a:gd name="T93" fmla="*/ 65 h 73"/>
                    <a:gd name="T94" fmla="*/ 15 w 92"/>
                    <a:gd name="T95" fmla="*/ 63 h 73"/>
                    <a:gd name="T96" fmla="*/ 13 w 92"/>
                    <a:gd name="T97" fmla="*/ 57 h 73"/>
                    <a:gd name="T98" fmla="*/ 12 w 92"/>
                    <a:gd name="T99" fmla="*/ 52 h 73"/>
                    <a:gd name="T100" fmla="*/ 10 w 92"/>
                    <a:gd name="T101" fmla="*/ 46 h 73"/>
                    <a:gd name="T102" fmla="*/ 6 w 92"/>
                    <a:gd name="T103" fmla="*/ 42 h 73"/>
                    <a:gd name="T104" fmla="*/ 2 w 92"/>
                    <a:gd name="T105" fmla="*/ 38 h 73"/>
                    <a:gd name="T106" fmla="*/ 0 w 92"/>
                    <a:gd name="T107" fmla="*/ 32 h 73"/>
                    <a:gd name="T108" fmla="*/ 4 w 92"/>
                    <a:gd name="T109" fmla="*/ 31 h 73"/>
                    <a:gd name="T110" fmla="*/ 6 w 92"/>
                    <a:gd name="T111" fmla="*/ 31 h 73"/>
                    <a:gd name="T112" fmla="*/ 4 w 92"/>
                    <a:gd name="T113" fmla="*/ 36 h 73"/>
                    <a:gd name="T114" fmla="*/ 8 w 92"/>
                    <a:gd name="T115"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2" h="73">
                      <a:moveTo>
                        <a:pt x="8" y="34"/>
                      </a:moveTo>
                      <a:lnTo>
                        <a:pt x="8" y="34"/>
                      </a:lnTo>
                      <a:lnTo>
                        <a:pt x="10" y="34"/>
                      </a:lnTo>
                      <a:lnTo>
                        <a:pt x="10" y="36"/>
                      </a:lnTo>
                      <a:lnTo>
                        <a:pt x="10" y="36"/>
                      </a:lnTo>
                      <a:lnTo>
                        <a:pt x="10" y="36"/>
                      </a:lnTo>
                      <a:lnTo>
                        <a:pt x="10" y="36"/>
                      </a:lnTo>
                      <a:lnTo>
                        <a:pt x="12" y="36"/>
                      </a:lnTo>
                      <a:lnTo>
                        <a:pt x="12" y="38"/>
                      </a:lnTo>
                      <a:lnTo>
                        <a:pt x="12" y="38"/>
                      </a:lnTo>
                      <a:lnTo>
                        <a:pt x="12" y="38"/>
                      </a:lnTo>
                      <a:lnTo>
                        <a:pt x="12" y="40"/>
                      </a:lnTo>
                      <a:lnTo>
                        <a:pt x="12" y="40"/>
                      </a:lnTo>
                      <a:lnTo>
                        <a:pt x="12" y="40"/>
                      </a:lnTo>
                      <a:lnTo>
                        <a:pt x="12" y="42"/>
                      </a:lnTo>
                      <a:lnTo>
                        <a:pt x="12" y="42"/>
                      </a:lnTo>
                      <a:lnTo>
                        <a:pt x="13" y="42"/>
                      </a:lnTo>
                      <a:lnTo>
                        <a:pt x="13" y="42"/>
                      </a:lnTo>
                      <a:lnTo>
                        <a:pt x="13" y="42"/>
                      </a:lnTo>
                      <a:lnTo>
                        <a:pt x="15" y="42"/>
                      </a:lnTo>
                      <a:lnTo>
                        <a:pt x="15" y="42"/>
                      </a:lnTo>
                      <a:lnTo>
                        <a:pt x="15" y="44"/>
                      </a:lnTo>
                      <a:lnTo>
                        <a:pt x="15" y="44"/>
                      </a:lnTo>
                      <a:lnTo>
                        <a:pt x="15" y="44"/>
                      </a:lnTo>
                      <a:lnTo>
                        <a:pt x="15" y="46"/>
                      </a:lnTo>
                      <a:lnTo>
                        <a:pt x="15" y="46"/>
                      </a:lnTo>
                      <a:lnTo>
                        <a:pt x="15" y="46"/>
                      </a:lnTo>
                      <a:lnTo>
                        <a:pt x="15" y="46"/>
                      </a:lnTo>
                      <a:lnTo>
                        <a:pt x="15" y="46"/>
                      </a:lnTo>
                      <a:lnTo>
                        <a:pt x="17" y="46"/>
                      </a:lnTo>
                      <a:lnTo>
                        <a:pt x="17" y="44"/>
                      </a:lnTo>
                      <a:lnTo>
                        <a:pt x="15" y="44"/>
                      </a:lnTo>
                      <a:lnTo>
                        <a:pt x="15" y="44"/>
                      </a:lnTo>
                      <a:lnTo>
                        <a:pt x="15" y="42"/>
                      </a:lnTo>
                      <a:lnTo>
                        <a:pt x="17" y="42"/>
                      </a:lnTo>
                      <a:lnTo>
                        <a:pt x="17" y="42"/>
                      </a:lnTo>
                      <a:lnTo>
                        <a:pt x="19" y="42"/>
                      </a:lnTo>
                      <a:lnTo>
                        <a:pt x="19" y="42"/>
                      </a:lnTo>
                      <a:lnTo>
                        <a:pt x="19" y="42"/>
                      </a:lnTo>
                      <a:lnTo>
                        <a:pt x="19" y="42"/>
                      </a:lnTo>
                      <a:lnTo>
                        <a:pt x="21" y="42"/>
                      </a:lnTo>
                      <a:lnTo>
                        <a:pt x="21" y="42"/>
                      </a:lnTo>
                      <a:lnTo>
                        <a:pt x="23" y="42"/>
                      </a:lnTo>
                      <a:lnTo>
                        <a:pt x="23" y="40"/>
                      </a:lnTo>
                      <a:lnTo>
                        <a:pt x="23" y="40"/>
                      </a:lnTo>
                      <a:lnTo>
                        <a:pt x="23" y="40"/>
                      </a:lnTo>
                      <a:lnTo>
                        <a:pt x="23" y="40"/>
                      </a:lnTo>
                      <a:lnTo>
                        <a:pt x="25" y="40"/>
                      </a:lnTo>
                      <a:lnTo>
                        <a:pt x="25" y="38"/>
                      </a:lnTo>
                      <a:lnTo>
                        <a:pt x="25" y="38"/>
                      </a:lnTo>
                      <a:lnTo>
                        <a:pt x="25" y="38"/>
                      </a:lnTo>
                      <a:lnTo>
                        <a:pt x="25" y="38"/>
                      </a:lnTo>
                      <a:lnTo>
                        <a:pt x="27" y="38"/>
                      </a:lnTo>
                      <a:lnTo>
                        <a:pt x="27" y="38"/>
                      </a:lnTo>
                      <a:lnTo>
                        <a:pt x="27" y="38"/>
                      </a:lnTo>
                      <a:lnTo>
                        <a:pt x="29" y="38"/>
                      </a:lnTo>
                      <a:lnTo>
                        <a:pt x="29" y="38"/>
                      </a:lnTo>
                      <a:lnTo>
                        <a:pt x="29" y="38"/>
                      </a:lnTo>
                      <a:lnTo>
                        <a:pt x="31" y="38"/>
                      </a:lnTo>
                      <a:lnTo>
                        <a:pt x="31" y="38"/>
                      </a:lnTo>
                      <a:lnTo>
                        <a:pt x="31" y="38"/>
                      </a:lnTo>
                      <a:lnTo>
                        <a:pt x="33" y="38"/>
                      </a:lnTo>
                      <a:lnTo>
                        <a:pt x="33" y="38"/>
                      </a:lnTo>
                      <a:lnTo>
                        <a:pt x="34" y="38"/>
                      </a:lnTo>
                      <a:lnTo>
                        <a:pt x="34" y="38"/>
                      </a:lnTo>
                      <a:lnTo>
                        <a:pt x="34" y="38"/>
                      </a:lnTo>
                      <a:lnTo>
                        <a:pt x="34" y="38"/>
                      </a:lnTo>
                      <a:lnTo>
                        <a:pt x="34" y="38"/>
                      </a:lnTo>
                      <a:lnTo>
                        <a:pt x="36" y="38"/>
                      </a:lnTo>
                      <a:lnTo>
                        <a:pt x="36" y="40"/>
                      </a:lnTo>
                      <a:lnTo>
                        <a:pt x="36" y="40"/>
                      </a:lnTo>
                      <a:lnTo>
                        <a:pt x="36" y="38"/>
                      </a:lnTo>
                      <a:lnTo>
                        <a:pt x="36" y="38"/>
                      </a:lnTo>
                      <a:lnTo>
                        <a:pt x="36" y="40"/>
                      </a:lnTo>
                      <a:lnTo>
                        <a:pt x="38" y="40"/>
                      </a:lnTo>
                      <a:lnTo>
                        <a:pt x="38" y="40"/>
                      </a:lnTo>
                      <a:lnTo>
                        <a:pt x="40" y="40"/>
                      </a:lnTo>
                      <a:lnTo>
                        <a:pt x="40" y="38"/>
                      </a:lnTo>
                      <a:lnTo>
                        <a:pt x="38" y="38"/>
                      </a:lnTo>
                      <a:lnTo>
                        <a:pt x="38" y="38"/>
                      </a:lnTo>
                      <a:lnTo>
                        <a:pt x="38" y="38"/>
                      </a:lnTo>
                      <a:lnTo>
                        <a:pt x="38" y="38"/>
                      </a:lnTo>
                      <a:lnTo>
                        <a:pt x="36" y="38"/>
                      </a:lnTo>
                      <a:lnTo>
                        <a:pt x="36" y="38"/>
                      </a:lnTo>
                      <a:lnTo>
                        <a:pt x="36" y="38"/>
                      </a:lnTo>
                      <a:lnTo>
                        <a:pt x="34" y="38"/>
                      </a:lnTo>
                      <a:lnTo>
                        <a:pt x="34" y="36"/>
                      </a:lnTo>
                      <a:lnTo>
                        <a:pt x="34" y="36"/>
                      </a:lnTo>
                      <a:lnTo>
                        <a:pt x="36" y="36"/>
                      </a:lnTo>
                      <a:lnTo>
                        <a:pt x="36" y="36"/>
                      </a:lnTo>
                      <a:lnTo>
                        <a:pt x="36" y="36"/>
                      </a:lnTo>
                      <a:lnTo>
                        <a:pt x="38" y="36"/>
                      </a:lnTo>
                      <a:lnTo>
                        <a:pt x="38" y="36"/>
                      </a:lnTo>
                      <a:lnTo>
                        <a:pt x="38" y="36"/>
                      </a:lnTo>
                      <a:lnTo>
                        <a:pt x="40" y="36"/>
                      </a:lnTo>
                      <a:lnTo>
                        <a:pt x="40" y="38"/>
                      </a:lnTo>
                      <a:lnTo>
                        <a:pt x="40" y="38"/>
                      </a:lnTo>
                      <a:lnTo>
                        <a:pt x="40" y="38"/>
                      </a:lnTo>
                      <a:lnTo>
                        <a:pt x="40" y="38"/>
                      </a:lnTo>
                      <a:lnTo>
                        <a:pt x="40" y="40"/>
                      </a:lnTo>
                      <a:lnTo>
                        <a:pt x="40" y="40"/>
                      </a:lnTo>
                      <a:lnTo>
                        <a:pt x="42" y="40"/>
                      </a:lnTo>
                      <a:lnTo>
                        <a:pt x="42" y="40"/>
                      </a:lnTo>
                      <a:lnTo>
                        <a:pt x="42" y="40"/>
                      </a:lnTo>
                      <a:lnTo>
                        <a:pt x="42" y="40"/>
                      </a:lnTo>
                      <a:lnTo>
                        <a:pt x="44" y="40"/>
                      </a:lnTo>
                      <a:lnTo>
                        <a:pt x="44" y="40"/>
                      </a:lnTo>
                      <a:lnTo>
                        <a:pt x="46" y="40"/>
                      </a:lnTo>
                      <a:lnTo>
                        <a:pt x="46" y="40"/>
                      </a:lnTo>
                      <a:lnTo>
                        <a:pt x="44" y="40"/>
                      </a:lnTo>
                      <a:lnTo>
                        <a:pt x="44" y="40"/>
                      </a:lnTo>
                      <a:lnTo>
                        <a:pt x="42" y="40"/>
                      </a:lnTo>
                      <a:lnTo>
                        <a:pt x="42" y="40"/>
                      </a:lnTo>
                      <a:lnTo>
                        <a:pt x="42" y="38"/>
                      </a:lnTo>
                      <a:lnTo>
                        <a:pt x="42" y="38"/>
                      </a:lnTo>
                      <a:lnTo>
                        <a:pt x="42" y="38"/>
                      </a:lnTo>
                      <a:lnTo>
                        <a:pt x="44" y="38"/>
                      </a:lnTo>
                      <a:lnTo>
                        <a:pt x="44" y="38"/>
                      </a:lnTo>
                      <a:lnTo>
                        <a:pt x="44" y="38"/>
                      </a:lnTo>
                      <a:lnTo>
                        <a:pt x="46" y="38"/>
                      </a:lnTo>
                      <a:lnTo>
                        <a:pt x="46" y="38"/>
                      </a:lnTo>
                      <a:lnTo>
                        <a:pt x="46" y="36"/>
                      </a:lnTo>
                      <a:lnTo>
                        <a:pt x="46" y="36"/>
                      </a:lnTo>
                      <a:lnTo>
                        <a:pt x="44" y="36"/>
                      </a:lnTo>
                      <a:lnTo>
                        <a:pt x="44" y="36"/>
                      </a:lnTo>
                      <a:lnTo>
                        <a:pt x="46" y="36"/>
                      </a:lnTo>
                      <a:lnTo>
                        <a:pt x="46" y="36"/>
                      </a:lnTo>
                      <a:lnTo>
                        <a:pt x="46" y="34"/>
                      </a:lnTo>
                      <a:lnTo>
                        <a:pt x="46" y="34"/>
                      </a:lnTo>
                      <a:lnTo>
                        <a:pt x="46" y="36"/>
                      </a:lnTo>
                      <a:lnTo>
                        <a:pt x="46" y="36"/>
                      </a:lnTo>
                      <a:lnTo>
                        <a:pt x="48" y="36"/>
                      </a:lnTo>
                      <a:lnTo>
                        <a:pt x="48" y="38"/>
                      </a:lnTo>
                      <a:lnTo>
                        <a:pt x="48" y="38"/>
                      </a:lnTo>
                      <a:lnTo>
                        <a:pt x="48" y="38"/>
                      </a:lnTo>
                      <a:lnTo>
                        <a:pt x="48" y="38"/>
                      </a:lnTo>
                      <a:lnTo>
                        <a:pt x="50" y="38"/>
                      </a:lnTo>
                      <a:lnTo>
                        <a:pt x="50" y="38"/>
                      </a:lnTo>
                      <a:lnTo>
                        <a:pt x="50" y="38"/>
                      </a:lnTo>
                      <a:lnTo>
                        <a:pt x="52" y="38"/>
                      </a:lnTo>
                      <a:lnTo>
                        <a:pt x="52" y="36"/>
                      </a:lnTo>
                      <a:lnTo>
                        <a:pt x="52" y="36"/>
                      </a:lnTo>
                      <a:lnTo>
                        <a:pt x="52" y="36"/>
                      </a:lnTo>
                      <a:lnTo>
                        <a:pt x="52" y="36"/>
                      </a:lnTo>
                      <a:lnTo>
                        <a:pt x="52" y="34"/>
                      </a:lnTo>
                      <a:lnTo>
                        <a:pt x="52" y="34"/>
                      </a:lnTo>
                      <a:lnTo>
                        <a:pt x="54" y="34"/>
                      </a:lnTo>
                      <a:lnTo>
                        <a:pt x="54" y="34"/>
                      </a:lnTo>
                      <a:lnTo>
                        <a:pt x="56" y="34"/>
                      </a:lnTo>
                      <a:lnTo>
                        <a:pt x="56" y="32"/>
                      </a:lnTo>
                      <a:lnTo>
                        <a:pt x="56" y="32"/>
                      </a:lnTo>
                      <a:lnTo>
                        <a:pt x="56" y="32"/>
                      </a:lnTo>
                      <a:lnTo>
                        <a:pt x="56" y="31"/>
                      </a:lnTo>
                      <a:lnTo>
                        <a:pt x="56" y="31"/>
                      </a:lnTo>
                      <a:lnTo>
                        <a:pt x="57" y="31"/>
                      </a:lnTo>
                      <a:lnTo>
                        <a:pt x="57" y="31"/>
                      </a:lnTo>
                      <a:lnTo>
                        <a:pt x="57" y="31"/>
                      </a:lnTo>
                      <a:lnTo>
                        <a:pt x="57" y="29"/>
                      </a:lnTo>
                      <a:lnTo>
                        <a:pt x="57" y="29"/>
                      </a:lnTo>
                      <a:lnTo>
                        <a:pt x="57" y="29"/>
                      </a:lnTo>
                      <a:lnTo>
                        <a:pt x="59" y="29"/>
                      </a:lnTo>
                      <a:lnTo>
                        <a:pt x="59" y="29"/>
                      </a:lnTo>
                      <a:lnTo>
                        <a:pt x="59" y="29"/>
                      </a:lnTo>
                      <a:lnTo>
                        <a:pt x="61" y="29"/>
                      </a:lnTo>
                      <a:lnTo>
                        <a:pt x="61" y="27"/>
                      </a:lnTo>
                      <a:lnTo>
                        <a:pt x="61" y="27"/>
                      </a:lnTo>
                      <a:lnTo>
                        <a:pt x="61" y="27"/>
                      </a:lnTo>
                      <a:lnTo>
                        <a:pt x="61" y="25"/>
                      </a:lnTo>
                      <a:lnTo>
                        <a:pt x="61" y="25"/>
                      </a:lnTo>
                      <a:lnTo>
                        <a:pt x="61" y="25"/>
                      </a:lnTo>
                      <a:lnTo>
                        <a:pt x="63" y="25"/>
                      </a:lnTo>
                      <a:lnTo>
                        <a:pt x="63" y="25"/>
                      </a:lnTo>
                      <a:lnTo>
                        <a:pt x="63" y="25"/>
                      </a:lnTo>
                      <a:lnTo>
                        <a:pt x="63" y="23"/>
                      </a:lnTo>
                      <a:lnTo>
                        <a:pt x="65" y="23"/>
                      </a:lnTo>
                      <a:lnTo>
                        <a:pt x="65" y="23"/>
                      </a:lnTo>
                      <a:lnTo>
                        <a:pt x="65" y="23"/>
                      </a:lnTo>
                      <a:lnTo>
                        <a:pt x="65" y="21"/>
                      </a:lnTo>
                      <a:lnTo>
                        <a:pt x="67" y="21"/>
                      </a:lnTo>
                      <a:lnTo>
                        <a:pt x="67" y="21"/>
                      </a:lnTo>
                      <a:lnTo>
                        <a:pt x="67" y="21"/>
                      </a:lnTo>
                      <a:lnTo>
                        <a:pt x="67" y="21"/>
                      </a:lnTo>
                      <a:lnTo>
                        <a:pt x="69" y="21"/>
                      </a:lnTo>
                      <a:lnTo>
                        <a:pt x="69" y="21"/>
                      </a:lnTo>
                      <a:lnTo>
                        <a:pt x="69" y="21"/>
                      </a:lnTo>
                      <a:lnTo>
                        <a:pt x="69" y="19"/>
                      </a:lnTo>
                      <a:lnTo>
                        <a:pt x="69" y="19"/>
                      </a:lnTo>
                      <a:lnTo>
                        <a:pt x="69" y="19"/>
                      </a:lnTo>
                      <a:lnTo>
                        <a:pt x="69" y="17"/>
                      </a:lnTo>
                      <a:lnTo>
                        <a:pt x="71" y="17"/>
                      </a:lnTo>
                      <a:lnTo>
                        <a:pt x="71" y="17"/>
                      </a:lnTo>
                      <a:lnTo>
                        <a:pt x="71" y="17"/>
                      </a:lnTo>
                      <a:lnTo>
                        <a:pt x="71" y="15"/>
                      </a:lnTo>
                      <a:lnTo>
                        <a:pt x="73" y="15"/>
                      </a:lnTo>
                      <a:lnTo>
                        <a:pt x="73" y="15"/>
                      </a:lnTo>
                      <a:lnTo>
                        <a:pt x="73" y="15"/>
                      </a:lnTo>
                      <a:lnTo>
                        <a:pt x="73" y="13"/>
                      </a:lnTo>
                      <a:lnTo>
                        <a:pt x="73" y="13"/>
                      </a:lnTo>
                      <a:lnTo>
                        <a:pt x="73" y="13"/>
                      </a:lnTo>
                      <a:lnTo>
                        <a:pt x="75" y="13"/>
                      </a:lnTo>
                      <a:lnTo>
                        <a:pt x="75" y="13"/>
                      </a:lnTo>
                      <a:lnTo>
                        <a:pt x="75" y="13"/>
                      </a:lnTo>
                      <a:lnTo>
                        <a:pt x="75" y="11"/>
                      </a:lnTo>
                      <a:lnTo>
                        <a:pt x="75" y="11"/>
                      </a:lnTo>
                      <a:lnTo>
                        <a:pt x="75" y="11"/>
                      </a:lnTo>
                      <a:lnTo>
                        <a:pt x="75" y="10"/>
                      </a:lnTo>
                      <a:lnTo>
                        <a:pt x="77" y="10"/>
                      </a:lnTo>
                      <a:lnTo>
                        <a:pt x="77" y="10"/>
                      </a:lnTo>
                      <a:lnTo>
                        <a:pt x="77" y="10"/>
                      </a:lnTo>
                      <a:lnTo>
                        <a:pt x="79" y="10"/>
                      </a:lnTo>
                      <a:lnTo>
                        <a:pt x="79" y="8"/>
                      </a:lnTo>
                      <a:lnTo>
                        <a:pt x="79" y="8"/>
                      </a:lnTo>
                      <a:lnTo>
                        <a:pt x="79" y="8"/>
                      </a:lnTo>
                      <a:lnTo>
                        <a:pt x="80" y="8"/>
                      </a:lnTo>
                      <a:lnTo>
                        <a:pt x="80" y="8"/>
                      </a:lnTo>
                      <a:lnTo>
                        <a:pt x="80" y="6"/>
                      </a:lnTo>
                      <a:lnTo>
                        <a:pt x="80" y="6"/>
                      </a:lnTo>
                      <a:lnTo>
                        <a:pt x="82" y="6"/>
                      </a:lnTo>
                      <a:lnTo>
                        <a:pt x="82" y="6"/>
                      </a:lnTo>
                      <a:lnTo>
                        <a:pt x="82" y="6"/>
                      </a:lnTo>
                      <a:lnTo>
                        <a:pt x="82" y="6"/>
                      </a:lnTo>
                      <a:lnTo>
                        <a:pt x="82" y="6"/>
                      </a:lnTo>
                      <a:lnTo>
                        <a:pt x="84" y="6"/>
                      </a:lnTo>
                      <a:lnTo>
                        <a:pt x="84" y="4"/>
                      </a:lnTo>
                      <a:lnTo>
                        <a:pt x="84" y="4"/>
                      </a:lnTo>
                      <a:lnTo>
                        <a:pt x="84" y="4"/>
                      </a:lnTo>
                      <a:lnTo>
                        <a:pt x="84" y="2"/>
                      </a:lnTo>
                      <a:lnTo>
                        <a:pt x="84" y="2"/>
                      </a:lnTo>
                      <a:lnTo>
                        <a:pt x="84" y="2"/>
                      </a:lnTo>
                      <a:lnTo>
                        <a:pt x="84" y="0"/>
                      </a:lnTo>
                      <a:lnTo>
                        <a:pt x="84" y="0"/>
                      </a:lnTo>
                      <a:lnTo>
                        <a:pt x="86" y="0"/>
                      </a:lnTo>
                      <a:lnTo>
                        <a:pt x="86" y="0"/>
                      </a:lnTo>
                      <a:lnTo>
                        <a:pt x="88" y="0"/>
                      </a:lnTo>
                      <a:lnTo>
                        <a:pt x="88" y="0"/>
                      </a:lnTo>
                      <a:lnTo>
                        <a:pt x="88" y="2"/>
                      </a:lnTo>
                      <a:lnTo>
                        <a:pt x="88" y="2"/>
                      </a:lnTo>
                      <a:lnTo>
                        <a:pt x="88" y="4"/>
                      </a:lnTo>
                      <a:lnTo>
                        <a:pt x="88" y="4"/>
                      </a:lnTo>
                      <a:lnTo>
                        <a:pt x="88" y="6"/>
                      </a:lnTo>
                      <a:lnTo>
                        <a:pt x="86" y="6"/>
                      </a:lnTo>
                      <a:lnTo>
                        <a:pt x="86" y="6"/>
                      </a:lnTo>
                      <a:lnTo>
                        <a:pt x="88" y="6"/>
                      </a:lnTo>
                      <a:lnTo>
                        <a:pt x="88" y="6"/>
                      </a:lnTo>
                      <a:lnTo>
                        <a:pt x="88" y="8"/>
                      </a:lnTo>
                      <a:lnTo>
                        <a:pt x="88" y="8"/>
                      </a:lnTo>
                      <a:lnTo>
                        <a:pt x="88" y="10"/>
                      </a:lnTo>
                      <a:lnTo>
                        <a:pt x="88" y="10"/>
                      </a:lnTo>
                      <a:lnTo>
                        <a:pt x="88" y="10"/>
                      </a:lnTo>
                      <a:lnTo>
                        <a:pt x="90" y="10"/>
                      </a:lnTo>
                      <a:lnTo>
                        <a:pt x="90" y="10"/>
                      </a:lnTo>
                      <a:lnTo>
                        <a:pt x="90" y="10"/>
                      </a:lnTo>
                      <a:lnTo>
                        <a:pt x="90" y="10"/>
                      </a:lnTo>
                      <a:lnTo>
                        <a:pt x="90" y="11"/>
                      </a:lnTo>
                      <a:lnTo>
                        <a:pt x="90" y="11"/>
                      </a:lnTo>
                      <a:lnTo>
                        <a:pt x="90" y="13"/>
                      </a:lnTo>
                      <a:lnTo>
                        <a:pt x="90" y="13"/>
                      </a:lnTo>
                      <a:lnTo>
                        <a:pt x="90" y="13"/>
                      </a:lnTo>
                      <a:lnTo>
                        <a:pt x="90" y="15"/>
                      </a:lnTo>
                      <a:lnTo>
                        <a:pt x="92" y="15"/>
                      </a:lnTo>
                      <a:lnTo>
                        <a:pt x="92" y="15"/>
                      </a:lnTo>
                      <a:lnTo>
                        <a:pt x="90" y="15"/>
                      </a:lnTo>
                      <a:lnTo>
                        <a:pt x="90" y="17"/>
                      </a:lnTo>
                      <a:lnTo>
                        <a:pt x="90" y="17"/>
                      </a:lnTo>
                      <a:lnTo>
                        <a:pt x="90" y="19"/>
                      </a:lnTo>
                      <a:lnTo>
                        <a:pt x="90" y="19"/>
                      </a:lnTo>
                      <a:lnTo>
                        <a:pt x="90" y="21"/>
                      </a:lnTo>
                      <a:lnTo>
                        <a:pt x="90" y="21"/>
                      </a:lnTo>
                      <a:lnTo>
                        <a:pt x="90" y="21"/>
                      </a:lnTo>
                      <a:lnTo>
                        <a:pt x="90" y="23"/>
                      </a:lnTo>
                      <a:lnTo>
                        <a:pt x="90" y="23"/>
                      </a:lnTo>
                      <a:lnTo>
                        <a:pt x="90" y="23"/>
                      </a:lnTo>
                      <a:lnTo>
                        <a:pt x="90" y="25"/>
                      </a:lnTo>
                      <a:lnTo>
                        <a:pt x="90" y="25"/>
                      </a:lnTo>
                      <a:lnTo>
                        <a:pt x="90" y="25"/>
                      </a:lnTo>
                      <a:lnTo>
                        <a:pt x="88" y="25"/>
                      </a:lnTo>
                      <a:lnTo>
                        <a:pt x="88" y="25"/>
                      </a:lnTo>
                      <a:lnTo>
                        <a:pt x="88" y="27"/>
                      </a:lnTo>
                      <a:lnTo>
                        <a:pt x="88" y="27"/>
                      </a:lnTo>
                      <a:lnTo>
                        <a:pt x="88" y="27"/>
                      </a:lnTo>
                      <a:lnTo>
                        <a:pt x="86" y="27"/>
                      </a:lnTo>
                      <a:lnTo>
                        <a:pt x="86" y="27"/>
                      </a:lnTo>
                      <a:lnTo>
                        <a:pt x="84" y="27"/>
                      </a:lnTo>
                      <a:lnTo>
                        <a:pt x="84" y="27"/>
                      </a:lnTo>
                      <a:lnTo>
                        <a:pt x="84" y="25"/>
                      </a:lnTo>
                      <a:lnTo>
                        <a:pt x="84" y="25"/>
                      </a:lnTo>
                      <a:lnTo>
                        <a:pt x="84" y="25"/>
                      </a:lnTo>
                      <a:lnTo>
                        <a:pt x="84" y="25"/>
                      </a:lnTo>
                      <a:lnTo>
                        <a:pt x="84" y="23"/>
                      </a:lnTo>
                      <a:lnTo>
                        <a:pt x="84" y="23"/>
                      </a:lnTo>
                      <a:lnTo>
                        <a:pt x="84" y="23"/>
                      </a:lnTo>
                      <a:lnTo>
                        <a:pt x="84" y="21"/>
                      </a:lnTo>
                      <a:lnTo>
                        <a:pt x="84" y="21"/>
                      </a:lnTo>
                      <a:lnTo>
                        <a:pt x="84" y="23"/>
                      </a:lnTo>
                      <a:lnTo>
                        <a:pt x="82" y="23"/>
                      </a:lnTo>
                      <a:lnTo>
                        <a:pt x="82" y="23"/>
                      </a:lnTo>
                      <a:lnTo>
                        <a:pt x="82" y="23"/>
                      </a:lnTo>
                      <a:lnTo>
                        <a:pt x="82" y="23"/>
                      </a:lnTo>
                      <a:lnTo>
                        <a:pt x="82" y="25"/>
                      </a:lnTo>
                      <a:lnTo>
                        <a:pt x="80" y="25"/>
                      </a:lnTo>
                      <a:lnTo>
                        <a:pt x="80" y="25"/>
                      </a:lnTo>
                      <a:lnTo>
                        <a:pt x="82" y="25"/>
                      </a:lnTo>
                      <a:lnTo>
                        <a:pt x="82" y="27"/>
                      </a:lnTo>
                      <a:lnTo>
                        <a:pt x="82" y="27"/>
                      </a:lnTo>
                      <a:lnTo>
                        <a:pt x="82" y="29"/>
                      </a:lnTo>
                      <a:lnTo>
                        <a:pt x="82" y="29"/>
                      </a:lnTo>
                      <a:lnTo>
                        <a:pt x="82" y="29"/>
                      </a:lnTo>
                      <a:lnTo>
                        <a:pt x="82" y="31"/>
                      </a:lnTo>
                      <a:lnTo>
                        <a:pt x="80" y="31"/>
                      </a:lnTo>
                      <a:lnTo>
                        <a:pt x="80" y="31"/>
                      </a:lnTo>
                      <a:lnTo>
                        <a:pt x="80" y="32"/>
                      </a:lnTo>
                      <a:lnTo>
                        <a:pt x="80" y="32"/>
                      </a:lnTo>
                      <a:lnTo>
                        <a:pt x="80" y="34"/>
                      </a:lnTo>
                      <a:lnTo>
                        <a:pt x="82" y="34"/>
                      </a:lnTo>
                      <a:lnTo>
                        <a:pt x="82" y="34"/>
                      </a:lnTo>
                      <a:lnTo>
                        <a:pt x="82" y="36"/>
                      </a:lnTo>
                      <a:lnTo>
                        <a:pt x="82" y="36"/>
                      </a:lnTo>
                      <a:lnTo>
                        <a:pt x="80" y="36"/>
                      </a:lnTo>
                      <a:lnTo>
                        <a:pt x="80" y="38"/>
                      </a:lnTo>
                      <a:lnTo>
                        <a:pt x="80" y="38"/>
                      </a:lnTo>
                      <a:lnTo>
                        <a:pt x="82" y="38"/>
                      </a:lnTo>
                      <a:lnTo>
                        <a:pt x="82" y="38"/>
                      </a:lnTo>
                      <a:lnTo>
                        <a:pt x="82" y="38"/>
                      </a:lnTo>
                      <a:lnTo>
                        <a:pt x="82" y="38"/>
                      </a:lnTo>
                      <a:lnTo>
                        <a:pt x="84" y="38"/>
                      </a:lnTo>
                      <a:lnTo>
                        <a:pt x="84" y="38"/>
                      </a:lnTo>
                      <a:lnTo>
                        <a:pt x="84" y="38"/>
                      </a:lnTo>
                      <a:lnTo>
                        <a:pt x="84" y="38"/>
                      </a:lnTo>
                      <a:lnTo>
                        <a:pt x="84" y="40"/>
                      </a:lnTo>
                      <a:lnTo>
                        <a:pt x="84" y="40"/>
                      </a:lnTo>
                      <a:lnTo>
                        <a:pt x="84" y="42"/>
                      </a:lnTo>
                      <a:lnTo>
                        <a:pt x="84" y="42"/>
                      </a:lnTo>
                      <a:lnTo>
                        <a:pt x="82" y="42"/>
                      </a:lnTo>
                      <a:lnTo>
                        <a:pt x="82" y="42"/>
                      </a:lnTo>
                      <a:lnTo>
                        <a:pt x="82" y="42"/>
                      </a:lnTo>
                      <a:lnTo>
                        <a:pt x="82" y="42"/>
                      </a:lnTo>
                      <a:lnTo>
                        <a:pt x="80" y="42"/>
                      </a:lnTo>
                      <a:lnTo>
                        <a:pt x="80" y="42"/>
                      </a:lnTo>
                      <a:lnTo>
                        <a:pt x="80" y="42"/>
                      </a:lnTo>
                      <a:lnTo>
                        <a:pt x="79" y="42"/>
                      </a:lnTo>
                      <a:lnTo>
                        <a:pt x="79" y="42"/>
                      </a:lnTo>
                      <a:lnTo>
                        <a:pt x="79" y="42"/>
                      </a:lnTo>
                      <a:lnTo>
                        <a:pt x="79" y="42"/>
                      </a:lnTo>
                      <a:lnTo>
                        <a:pt x="77" y="42"/>
                      </a:lnTo>
                      <a:lnTo>
                        <a:pt x="77" y="42"/>
                      </a:lnTo>
                      <a:lnTo>
                        <a:pt x="77" y="44"/>
                      </a:lnTo>
                      <a:lnTo>
                        <a:pt x="75" y="44"/>
                      </a:lnTo>
                      <a:lnTo>
                        <a:pt x="75" y="44"/>
                      </a:lnTo>
                      <a:lnTo>
                        <a:pt x="77" y="44"/>
                      </a:lnTo>
                      <a:lnTo>
                        <a:pt x="77" y="46"/>
                      </a:lnTo>
                      <a:lnTo>
                        <a:pt x="77" y="46"/>
                      </a:lnTo>
                      <a:lnTo>
                        <a:pt x="77" y="46"/>
                      </a:lnTo>
                      <a:lnTo>
                        <a:pt x="77" y="46"/>
                      </a:lnTo>
                      <a:lnTo>
                        <a:pt x="77" y="48"/>
                      </a:lnTo>
                      <a:lnTo>
                        <a:pt x="77" y="48"/>
                      </a:lnTo>
                      <a:lnTo>
                        <a:pt x="77" y="48"/>
                      </a:lnTo>
                      <a:lnTo>
                        <a:pt x="75" y="48"/>
                      </a:lnTo>
                      <a:lnTo>
                        <a:pt x="75" y="50"/>
                      </a:lnTo>
                      <a:lnTo>
                        <a:pt x="75" y="50"/>
                      </a:lnTo>
                      <a:lnTo>
                        <a:pt x="75" y="52"/>
                      </a:lnTo>
                      <a:lnTo>
                        <a:pt x="75" y="52"/>
                      </a:lnTo>
                      <a:lnTo>
                        <a:pt x="75" y="52"/>
                      </a:lnTo>
                      <a:lnTo>
                        <a:pt x="75" y="54"/>
                      </a:lnTo>
                      <a:lnTo>
                        <a:pt x="75" y="54"/>
                      </a:lnTo>
                      <a:lnTo>
                        <a:pt x="75" y="54"/>
                      </a:lnTo>
                      <a:lnTo>
                        <a:pt x="75" y="54"/>
                      </a:lnTo>
                      <a:lnTo>
                        <a:pt x="73" y="54"/>
                      </a:lnTo>
                      <a:lnTo>
                        <a:pt x="73" y="55"/>
                      </a:lnTo>
                      <a:lnTo>
                        <a:pt x="73" y="55"/>
                      </a:lnTo>
                      <a:lnTo>
                        <a:pt x="73" y="57"/>
                      </a:lnTo>
                      <a:lnTo>
                        <a:pt x="73" y="57"/>
                      </a:lnTo>
                      <a:lnTo>
                        <a:pt x="73" y="57"/>
                      </a:lnTo>
                      <a:lnTo>
                        <a:pt x="73" y="59"/>
                      </a:lnTo>
                      <a:lnTo>
                        <a:pt x="73" y="59"/>
                      </a:lnTo>
                      <a:lnTo>
                        <a:pt x="73" y="59"/>
                      </a:lnTo>
                      <a:lnTo>
                        <a:pt x="71" y="59"/>
                      </a:lnTo>
                      <a:lnTo>
                        <a:pt x="71" y="61"/>
                      </a:lnTo>
                      <a:lnTo>
                        <a:pt x="71" y="61"/>
                      </a:lnTo>
                      <a:lnTo>
                        <a:pt x="71" y="61"/>
                      </a:lnTo>
                      <a:lnTo>
                        <a:pt x="71" y="61"/>
                      </a:lnTo>
                      <a:lnTo>
                        <a:pt x="71" y="63"/>
                      </a:lnTo>
                      <a:lnTo>
                        <a:pt x="71" y="63"/>
                      </a:lnTo>
                      <a:lnTo>
                        <a:pt x="71" y="65"/>
                      </a:lnTo>
                      <a:lnTo>
                        <a:pt x="71" y="65"/>
                      </a:lnTo>
                      <a:lnTo>
                        <a:pt x="71" y="67"/>
                      </a:lnTo>
                      <a:lnTo>
                        <a:pt x="71" y="67"/>
                      </a:lnTo>
                      <a:lnTo>
                        <a:pt x="71" y="69"/>
                      </a:lnTo>
                      <a:lnTo>
                        <a:pt x="71" y="69"/>
                      </a:lnTo>
                      <a:lnTo>
                        <a:pt x="71" y="69"/>
                      </a:lnTo>
                      <a:lnTo>
                        <a:pt x="69" y="69"/>
                      </a:lnTo>
                      <a:lnTo>
                        <a:pt x="69" y="71"/>
                      </a:lnTo>
                      <a:lnTo>
                        <a:pt x="69" y="71"/>
                      </a:lnTo>
                      <a:lnTo>
                        <a:pt x="69" y="71"/>
                      </a:lnTo>
                      <a:lnTo>
                        <a:pt x="69" y="71"/>
                      </a:lnTo>
                      <a:lnTo>
                        <a:pt x="69" y="73"/>
                      </a:lnTo>
                      <a:lnTo>
                        <a:pt x="67" y="73"/>
                      </a:lnTo>
                      <a:lnTo>
                        <a:pt x="67" y="73"/>
                      </a:lnTo>
                      <a:lnTo>
                        <a:pt x="67" y="73"/>
                      </a:lnTo>
                      <a:lnTo>
                        <a:pt x="67" y="73"/>
                      </a:lnTo>
                      <a:lnTo>
                        <a:pt x="65" y="73"/>
                      </a:lnTo>
                      <a:lnTo>
                        <a:pt x="65" y="73"/>
                      </a:lnTo>
                      <a:lnTo>
                        <a:pt x="65" y="73"/>
                      </a:lnTo>
                      <a:lnTo>
                        <a:pt x="63" y="73"/>
                      </a:lnTo>
                      <a:lnTo>
                        <a:pt x="63" y="73"/>
                      </a:lnTo>
                      <a:lnTo>
                        <a:pt x="63" y="73"/>
                      </a:lnTo>
                      <a:lnTo>
                        <a:pt x="61" y="73"/>
                      </a:lnTo>
                      <a:lnTo>
                        <a:pt x="61" y="73"/>
                      </a:lnTo>
                      <a:lnTo>
                        <a:pt x="61" y="73"/>
                      </a:lnTo>
                      <a:lnTo>
                        <a:pt x="61" y="71"/>
                      </a:lnTo>
                      <a:lnTo>
                        <a:pt x="59" y="71"/>
                      </a:lnTo>
                      <a:lnTo>
                        <a:pt x="59" y="71"/>
                      </a:lnTo>
                      <a:lnTo>
                        <a:pt x="57" y="71"/>
                      </a:lnTo>
                      <a:lnTo>
                        <a:pt x="57" y="71"/>
                      </a:lnTo>
                      <a:lnTo>
                        <a:pt x="57" y="71"/>
                      </a:lnTo>
                      <a:lnTo>
                        <a:pt x="56" y="71"/>
                      </a:lnTo>
                      <a:lnTo>
                        <a:pt x="56" y="71"/>
                      </a:lnTo>
                      <a:lnTo>
                        <a:pt x="56" y="71"/>
                      </a:lnTo>
                      <a:lnTo>
                        <a:pt x="56" y="71"/>
                      </a:lnTo>
                      <a:lnTo>
                        <a:pt x="54" y="71"/>
                      </a:lnTo>
                      <a:lnTo>
                        <a:pt x="54" y="71"/>
                      </a:lnTo>
                      <a:lnTo>
                        <a:pt x="52" y="71"/>
                      </a:lnTo>
                      <a:lnTo>
                        <a:pt x="52" y="71"/>
                      </a:lnTo>
                      <a:lnTo>
                        <a:pt x="52" y="69"/>
                      </a:lnTo>
                      <a:lnTo>
                        <a:pt x="52" y="69"/>
                      </a:lnTo>
                      <a:lnTo>
                        <a:pt x="50" y="69"/>
                      </a:lnTo>
                      <a:lnTo>
                        <a:pt x="50" y="69"/>
                      </a:lnTo>
                      <a:lnTo>
                        <a:pt x="48" y="69"/>
                      </a:lnTo>
                      <a:lnTo>
                        <a:pt x="48" y="69"/>
                      </a:lnTo>
                      <a:lnTo>
                        <a:pt x="48" y="69"/>
                      </a:lnTo>
                      <a:lnTo>
                        <a:pt x="48" y="69"/>
                      </a:lnTo>
                      <a:lnTo>
                        <a:pt x="46" y="69"/>
                      </a:lnTo>
                      <a:lnTo>
                        <a:pt x="46" y="69"/>
                      </a:lnTo>
                      <a:lnTo>
                        <a:pt x="46" y="69"/>
                      </a:lnTo>
                      <a:lnTo>
                        <a:pt x="44" y="69"/>
                      </a:lnTo>
                      <a:lnTo>
                        <a:pt x="44" y="69"/>
                      </a:lnTo>
                      <a:lnTo>
                        <a:pt x="42" y="69"/>
                      </a:lnTo>
                      <a:lnTo>
                        <a:pt x="42" y="69"/>
                      </a:lnTo>
                      <a:lnTo>
                        <a:pt x="42" y="69"/>
                      </a:lnTo>
                      <a:lnTo>
                        <a:pt x="42" y="69"/>
                      </a:lnTo>
                      <a:lnTo>
                        <a:pt x="40" y="69"/>
                      </a:lnTo>
                      <a:lnTo>
                        <a:pt x="40" y="69"/>
                      </a:lnTo>
                      <a:lnTo>
                        <a:pt x="40" y="69"/>
                      </a:lnTo>
                      <a:lnTo>
                        <a:pt x="38" y="69"/>
                      </a:lnTo>
                      <a:lnTo>
                        <a:pt x="38" y="67"/>
                      </a:lnTo>
                      <a:lnTo>
                        <a:pt x="38" y="67"/>
                      </a:lnTo>
                      <a:lnTo>
                        <a:pt x="36" y="67"/>
                      </a:lnTo>
                      <a:lnTo>
                        <a:pt x="36" y="67"/>
                      </a:lnTo>
                      <a:lnTo>
                        <a:pt x="36" y="67"/>
                      </a:lnTo>
                      <a:lnTo>
                        <a:pt x="34" y="67"/>
                      </a:lnTo>
                      <a:lnTo>
                        <a:pt x="34" y="67"/>
                      </a:lnTo>
                      <a:lnTo>
                        <a:pt x="34" y="67"/>
                      </a:lnTo>
                      <a:lnTo>
                        <a:pt x="34" y="67"/>
                      </a:lnTo>
                      <a:lnTo>
                        <a:pt x="33" y="67"/>
                      </a:lnTo>
                      <a:lnTo>
                        <a:pt x="33" y="67"/>
                      </a:lnTo>
                      <a:lnTo>
                        <a:pt x="31" y="67"/>
                      </a:lnTo>
                      <a:lnTo>
                        <a:pt x="31" y="67"/>
                      </a:lnTo>
                      <a:lnTo>
                        <a:pt x="31" y="67"/>
                      </a:lnTo>
                      <a:lnTo>
                        <a:pt x="31" y="65"/>
                      </a:lnTo>
                      <a:lnTo>
                        <a:pt x="29" y="65"/>
                      </a:lnTo>
                      <a:lnTo>
                        <a:pt x="29" y="65"/>
                      </a:lnTo>
                      <a:lnTo>
                        <a:pt x="29" y="65"/>
                      </a:lnTo>
                      <a:lnTo>
                        <a:pt x="27" y="65"/>
                      </a:lnTo>
                      <a:lnTo>
                        <a:pt x="27" y="65"/>
                      </a:lnTo>
                      <a:lnTo>
                        <a:pt x="25" y="65"/>
                      </a:lnTo>
                      <a:lnTo>
                        <a:pt x="25" y="65"/>
                      </a:lnTo>
                      <a:lnTo>
                        <a:pt x="25" y="65"/>
                      </a:lnTo>
                      <a:lnTo>
                        <a:pt x="25" y="65"/>
                      </a:lnTo>
                      <a:lnTo>
                        <a:pt x="23" y="65"/>
                      </a:lnTo>
                      <a:lnTo>
                        <a:pt x="23" y="65"/>
                      </a:lnTo>
                      <a:lnTo>
                        <a:pt x="23" y="65"/>
                      </a:lnTo>
                      <a:lnTo>
                        <a:pt x="21" y="65"/>
                      </a:lnTo>
                      <a:lnTo>
                        <a:pt x="21" y="63"/>
                      </a:lnTo>
                      <a:lnTo>
                        <a:pt x="21" y="63"/>
                      </a:lnTo>
                      <a:lnTo>
                        <a:pt x="19" y="63"/>
                      </a:lnTo>
                      <a:lnTo>
                        <a:pt x="19" y="63"/>
                      </a:lnTo>
                      <a:lnTo>
                        <a:pt x="19" y="63"/>
                      </a:lnTo>
                      <a:lnTo>
                        <a:pt x="17" y="63"/>
                      </a:lnTo>
                      <a:lnTo>
                        <a:pt x="17" y="63"/>
                      </a:lnTo>
                      <a:lnTo>
                        <a:pt x="17" y="63"/>
                      </a:lnTo>
                      <a:lnTo>
                        <a:pt x="15" y="63"/>
                      </a:lnTo>
                      <a:lnTo>
                        <a:pt x="15" y="63"/>
                      </a:lnTo>
                      <a:lnTo>
                        <a:pt x="15" y="63"/>
                      </a:lnTo>
                      <a:lnTo>
                        <a:pt x="15" y="61"/>
                      </a:lnTo>
                      <a:lnTo>
                        <a:pt x="15" y="61"/>
                      </a:lnTo>
                      <a:lnTo>
                        <a:pt x="13" y="61"/>
                      </a:lnTo>
                      <a:lnTo>
                        <a:pt x="13" y="61"/>
                      </a:lnTo>
                      <a:lnTo>
                        <a:pt x="13" y="59"/>
                      </a:lnTo>
                      <a:lnTo>
                        <a:pt x="13" y="59"/>
                      </a:lnTo>
                      <a:lnTo>
                        <a:pt x="13" y="57"/>
                      </a:lnTo>
                      <a:lnTo>
                        <a:pt x="13" y="57"/>
                      </a:lnTo>
                      <a:lnTo>
                        <a:pt x="13" y="57"/>
                      </a:lnTo>
                      <a:lnTo>
                        <a:pt x="13" y="55"/>
                      </a:lnTo>
                      <a:lnTo>
                        <a:pt x="13" y="55"/>
                      </a:lnTo>
                      <a:lnTo>
                        <a:pt x="13" y="54"/>
                      </a:lnTo>
                      <a:lnTo>
                        <a:pt x="13" y="54"/>
                      </a:lnTo>
                      <a:lnTo>
                        <a:pt x="13" y="54"/>
                      </a:lnTo>
                      <a:lnTo>
                        <a:pt x="13" y="54"/>
                      </a:lnTo>
                      <a:lnTo>
                        <a:pt x="13" y="52"/>
                      </a:lnTo>
                      <a:lnTo>
                        <a:pt x="12" y="52"/>
                      </a:lnTo>
                      <a:lnTo>
                        <a:pt x="12" y="52"/>
                      </a:lnTo>
                      <a:lnTo>
                        <a:pt x="12" y="50"/>
                      </a:lnTo>
                      <a:lnTo>
                        <a:pt x="12" y="50"/>
                      </a:lnTo>
                      <a:lnTo>
                        <a:pt x="12" y="50"/>
                      </a:lnTo>
                      <a:lnTo>
                        <a:pt x="12" y="48"/>
                      </a:lnTo>
                      <a:lnTo>
                        <a:pt x="10" y="48"/>
                      </a:lnTo>
                      <a:lnTo>
                        <a:pt x="10" y="48"/>
                      </a:lnTo>
                      <a:lnTo>
                        <a:pt x="10" y="46"/>
                      </a:lnTo>
                      <a:lnTo>
                        <a:pt x="10" y="46"/>
                      </a:lnTo>
                      <a:lnTo>
                        <a:pt x="10" y="46"/>
                      </a:lnTo>
                      <a:lnTo>
                        <a:pt x="10" y="46"/>
                      </a:lnTo>
                      <a:lnTo>
                        <a:pt x="10" y="44"/>
                      </a:lnTo>
                      <a:lnTo>
                        <a:pt x="10" y="44"/>
                      </a:lnTo>
                      <a:lnTo>
                        <a:pt x="8" y="44"/>
                      </a:lnTo>
                      <a:lnTo>
                        <a:pt x="8" y="44"/>
                      </a:lnTo>
                      <a:lnTo>
                        <a:pt x="8" y="44"/>
                      </a:lnTo>
                      <a:lnTo>
                        <a:pt x="8" y="42"/>
                      </a:lnTo>
                      <a:lnTo>
                        <a:pt x="8" y="42"/>
                      </a:lnTo>
                      <a:lnTo>
                        <a:pt x="6" y="42"/>
                      </a:lnTo>
                      <a:lnTo>
                        <a:pt x="6" y="42"/>
                      </a:lnTo>
                      <a:lnTo>
                        <a:pt x="6" y="42"/>
                      </a:lnTo>
                      <a:lnTo>
                        <a:pt x="6" y="40"/>
                      </a:lnTo>
                      <a:lnTo>
                        <a:pt x="4" y="40"/>
                      </a:lnTo>
                      <a:lnTo>
                        <a:pt x="4" y="40"/>
                      </a:lnTo>
                      <a:lnTo>
                        <a:pt x="4" y="40"/>
                      </a:lnTo>
                      <a:lnTo>
                        <a:pt x="4" y="40"/>
                      </a:lnTo>
                      <a:lnTo>
                        <a:pt x="2" y="40"/>
                      </a:lnTo>
                      <a:lnTo>
                        <a:pt x="2" y="38"/>
                      </a:lnTo>
                      <a:lnTo>
                        <a:pt x="2" y="38"/>
                      </a:lnTo>
                      <a:lnTo>
                        <a:pt x="2" y="38"/>
                      </a:lnTo>
                      <a:lnTo>
                        <a:pt x="2" y="38"/>
                      </a:lnTo>
                      <a:lnTo>
                        <a:pt x="0" y="38"/>
                      </a:lnTo>
                      <a:lnTo>
                        <a:pt x="0" y="38"/>
                      </a:lnTo>
                      <a:lnTo>
                        <a:pt x="0" y="38"/>
                      </a:lnTo>
                      <a:lnTo>
                        <a:pt x="0" y="36"/>
                      </a:lnTo>
                      <a:lnTo>
                        <a:pt x="0" y="36"/>
                      </a:lnTo>
                      <a:lnTo>
                        <a:pt x="0" y="34"/>
                      </a:lnTo>
                      <a:lnTo>
                        <a:pt x="0" y="34"/>
                      </a:lnTo>
                      <a:lnTo>
                        <a:pt x="0" y="32"/>
                      </a:lnTo>
                      <a:lnTo>
                        <a:pt x="0" y="32"/>
                      </a:lnTo>
                      <a:lnTo>
                        <a:pt x="0" y="32"/>
                      </a:lnTo>
                      <a:lnTo>
                        <a:pt x="0" y="31"/>
                      </a:lnTo>
                      <a:lnTo>
                        <a:pt x="2" y="31"/>
                      </a:lnTo>
                      <a:lnTo>
                        <a:pt x="2" y="31"/>
                      </a:lnTo>
                      <a:lnTo>
                        <a:pt x="2" y="31"/>
                      </a:lnTo>
                      <a:lnTo>
                        <a:pt x="2" y="29"/>
                      </a:lnTo>
                      <a:lnTo>
                        <a:pt x="2" y="29"/>
                      </a:lnTo>
                      <a:lnTo>
                        <a:pt x="4" y="29"/>
                      </a:lnTo>
                      <a:lnTo>
                        <a:pt x="4" y="31"/>
                      </a:lnTo>
                      <a:lnTo>
                        <a:pt x="4" y="31"/>
                      </a:lnTo>
                      <a:lnTo>
                        <a:pt x="4" y="31"/>
                      </a:lnTo>
                      <a:lnTo>
                        <a:pt x="4" y="31"/>
                      </a:lnTo>
                      <a:lnTo>
                        <a:pt x="4" y="31"/>
                      </a:lnTo>
                      <a:lnTo>
                        <a:pt x="4" y="29"/>
                      </a:lnTo>
                      <a:lnTo>
                        <a:pt x="6" y="29"/>
                      </a:lnTo>
                      <a:lnTo>
                        <a:pt x="6" y="29"/>
                      </a:lnTo>
                      <a:lnTo>
                        <a:pt x="6" y="31"/>
                      </a:lnTo>
                      <a:lnTo>
                        <a:pt x="8" y="31"/>
                      </a:lnTo>
                      <a:lnTo>
                        <a:pt x="8" y="31"/>
                      </a:lnTo>
                      <a:lnTo>
                        <a:pt x="6" y="31"/>
                      </a:lnTo>
                      <a:lnTo>
                        <a:pt x="6" y="31"/>
                      </a:lnTo>
                      <a:lnTo>
                        <a:pt x="6" y="32"/>
                      </a:lnTo>
                      <a:lnTo>
                        <a:pt x="6" y="32"/>
                      </a:lnTo>
                      <a:lnTo>
                        <a:pt x="4" y="32"/>
                      </a:lnTo>
                      <a:lnTo>
                        <a:pt x="4" y="34"/>
                      </a:lnTo>
                      <a:lnTo>
                        <a:pt x="4" y="34"/>
                      </a:lnTo>
                      <a:lnTo>
                        <a:pt x="4" y="34"/>
                      </a:lnTo>
                      <a:lnTo>
                        <a:pt x="4" y="34"/>
                      </a:lnTo>
                      <a:lnTo>
                        <a:pt x="4" y="36"/>
                      </a:lnTo>
                      <a:lnTo>
                        <a:pt x="4" y="36"/>
                      </a:lnTo>
                      <a:lnTo>
                        <a:pt x="4" y="36"/>
                      </a:lnTo>
                      <a:lnTo>
                        <a:pt x="4" y="36"/>
                      </a:lnTo>
                      <a:lnTo>
                        <a:pt x="4" y="36"/>
                      </a:lnTo>
                      <a:lnTo>
                        <a:pt x="6" y="36"/>
                      </a:lnTo>
                      <a:lnTo>
                        <a:pt x="6" y="36"/>
                      </a:lnTo>
                      <a:lnTo>
                        <a:pt x="8" y="36"/>
                      </a:lnTo>
                      <a:lnTo>
                        <a:pt x="8" y="36"/>
                      </a:lnTo>
                      <a:lnTo>
                        <a:pt x="8" y="38"/>
                      </a:lnTo>
                      <a:lnTo>
                        <a:pt x="8" y="38"/>
                      </a:lnTo>
                      <a:lnTo>
                        <a:pt x="8" y="36"/>
                      </a:lnTo>
                      <a:lnTo>
                        <a:pt x="8" y="36"/>
                      </a:lnTo>
                      <a:lnTo>
                        <a:pt x="8" y="3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4" name="Freeform 2187">
                  <a:extLst>
                    <a:ext uri="{FF2B5EF4-FFF2-40B4-BE49-F238E27FC236}">
                      <a16:creationId xmlns:a16="http://schemas.microsoft.com/office/drawing/2014/main" id="{B18360BF-E92A-450B-BC3B-119D5500A514}"/>
                    </a:ext>
                  </a:extLst>
                </p:cNvPr>
                <p:cNvSpPr>
                  <a:spLocks/>
                </p:cNvSpPr>
                <p:nvPr/>
              </p:nvSpPr>
              <p:spPr bwMode="auto">
                <a:xfrm>
                  <a:off x="16332341" y="3773489"/>
                  <a:ext cx="146050" cy="115888"/>
                </a:xfrm>
                <a:custGeom>
                  <a:avLst/>
                  <a:gdLst>
                    <a:gd name="T0" fmla="*/ 12 w 92"/>
                    <a:gd name="T1" fmla="*/ 38 h 73"/>
                    <a:gd name="T2" fmla="*/ 15 w 92"/>
                    <a:gd name="T3" fmla="*/ 42 h 73"/>
                    <a:gd name="T4" fmla="*/ 17 w 92"/>
                    <a:gd name="T5" fmla="*/ 46 h 73"/>
                    <a:gd name="T6" fmla="*/ 19 w 92"/>
                    <a:gd name="T7" fmla="*/ 42 h 73"/>
                    <a:gd name="T8" fmla="*/ 25 w 92"/>
                    <a:gd name="T9" fmla="*/ 38 h 73"/>
                    <a:gd name="T10" fmla="*/ 31 w 92"/>
                    <a:gd name="T11" fmla="*/ 38 h 73"/>
                    <a:gd name="T12" fmla="*/ 36 w 92"/>
                    <a:gd name="T13" fmla="*/ 40 h 73"/>
                    <a:gd name="T14" fmla="*/ 38 w 92"/>
                    <a:gd name="T15" fmla="*/ 38 h 73"/>
                    <a:gd name="T16" fmla="*/ 36 w 92"/>
                    <a:gd name="T17" fmla="*/ 36 h 73"/>
                    <a:gd name="T18" fmla="*/ 40 w 92"/>
                    <a:gd name="T19" fmla="*/ 40 h 73"/>
                    <a:gd name="T20" fmla="*/ 44 w 92"/>
                    <a:gd name="T21" fmla="*/ 40 h 73"/>
                    <a:gd name="T22" fmla="*/ 46 w 92"/>
                    <a:gd name="T23" fmla="*/ 38 h 73"/>
                    <a:gd name="T24" fmla="*/ 46 w 92"/>
                    <a:gd name="T25" fmla="*/ 36 h 73"/>
                    <a:gd name="T26" fmla="*/ 52 w 92"/>
                    <a:gd name="T27" fmla="*/ 38 h 73"/>
                    <a:gd name="T28" fmla="*/ 56 w 92"/>
                    <a:gd name="T29" fmla="*/ 32 h 73"/>
                    <a:gd name="T30" fmla="*/ 57 w 92"/>
                    <a:gd name="T31" fmla="*/ 29 h 73"/>
                    <a:gd name="T32" fmla="*/ 61 w 92"/>
                    <a:gd name="T33" fmla="*/ 25 h 73"/>
                    <a:gd name="T34" fmla="*/ 67 w 92"/>
                    <a:gd name="T35" fmla="*/ 21 h 73"/>
                    <a:gd name="T36" fmla="*/ 71 w 92"/>
                    <a:gd name="T37" fmla="*/ 17 h 73"/>
                    <a:gd name="T38" fmla="*/ 75 w 92"/>
                    <a:gd name="T39" fmla="*/ 13 h 73"/>
                    <a:gd name="T40" fmla="*/ 79 w 92"/>
                    <a:gd name="T41" fmla="*/ 10 h 73"/>
                    <a:gd name="T42" fmla="*/ 82 w 92"/>
                    <a:gd name="T43" fmla="*/ 6 h 73"/>
                    <a:gd name="T44" fmla="*/ 84 w 92"/>
                    <a:gd name="T45" fmla="*/ 0 h 73"/>
                    <a:gd name="T46" fmla="*/ 88 w 92"/>
                    <a:gd name="T47" fmla="*/ 6 h 73"/>
                    <a:gd name="T48" fmla="*/ 90 w 92"/>
                    <a:gd name="T49" fmla="*/ 10 h 73"/>
                    <a:gd name="T50" fmla="*/ 92 w 92"/>
                    <a:gd name="T51" fmla="*/ 15 h 73"/>
                    <a:gd name="T52" fmla="*/ 90 w 92"/>
                    <a:gd name="T53" fmla="*/ 23 h 73"/>
                    <a:gd name="T54" fmla="*/ 88 w 92"/>
                    <a:gd name="T55" fmla="*/ 27 h 73"/>
                    <a:gd name="T56" fmla="*/ 84 w 92"/>
                    <a:gd name="T57" fmla="*/ 23 h 73"/>
                    <a:gd name="T58" fmla="*/ 80 w 92"/>
                    <a:gd name="T59" fmla="*/ 25 h 73"/>
                    <a:gd name="T60" fmla="*/ 80 w 92"/>
                    <a:gd name="T61" fmla="*/ 31 h 73"/>
                    <a:gd name="T62" fmla="*/ 80 w 92"/>
                    <a:gd name="T63" fmla="*/ 38 h 73"/>
                    <a:gd name="T64" fmla="*/ 84 w 92"/>
                    <a:gd name="T65" fmla="*/ 40 h 73"/>
                    <a:gd name="T66" fmla="*/ 79 w 92"/>
                    <a:gd name="T67" fmla="*/ 42 h 73"/>
                    <a:gd name="T68" fmla="*/ 77 w 92"/>
                    <a:gd name="T69" fmla="*/ 46 h 73"/>
                    <a:gd name="T70" fmla="*/ 75 w 92"/>
                    <a:gd name="T71" fmla="*/ 52 h 73"/>
                    <a:gd name="T72" fmla="*/ 73 w 92"/>
                    <a:gd name="T73" fmla="*/ 57 h 73"/>
                    <a:gd name="T74" fmla="*/ 71 w 92"/>
                    <a:gd name="T75" fmla="*/ 61 h 73"/>
                    <a:gd name="T76" fmla="*/ 69 w 92"/>
                    <a:gd name="T77" fmla="*/ 69 h 73"/>
                    <a:gd name="T78" fmla="*/ 65 w 92"/>
                    <a:gd name="T79" fmla="*/ 73 h 73"/>
                    <a:gd name="T80" fmla="*/ 59 w 92"/>
                    <a:gd name="T81" fmla="*/ 71 h 73"/>
                    <a:gd name="T82" fmla="*/ 54 w 92"/>
                    <a:gd name="T83" fmla="*/ 71 h 73"/>
                    <a:gd name="T84" fmla="*/ 48 w 92"/>
                    <a:gd name="T85" fmla="*/ 69 h 73"/>
                    <a:gd name="T86" fmla="*/ 40 w 92"/>
                    <a:gd name="T87" fmla="*/ 69 h 73"/>
                    <a:gd name="T88" fmla="*/ 34 w 92"/>
                    <a:gd name="T89" fmla="*/ 67 h 73"/>
                    <a:gd name="T90" fmla="*/ 29 w 92"/>
                    <a:gd name="T91" fmla="*/ 65 h 73"/>
                    <a:gd name="T92" fmla="*/ 23 w 92"/>
                    <a:gd name="T93" fmla="*/ 65 h 73"/>
                    <a:gd name="T94" fmla="*/ 15 w 92"/>
                    <a:gd name="T95" fmla="*/ 63 h 73"/>
                    <a:gd name="T96" fmla="*/ 13 w 92"/>
                    <a:gd name="T97" fmla="*/ 57 h 73"/>
                    <a:gd name="T98" fmla="*/ 12 w 92"/>
                    <a:gd name="T99" fmla="*/ 52 h 73"/>
                    <a:gd name="T100" fmla="*/ 10 w 92"/>
                    <a:gd name="T101" fmla="*/ 46 h 73"/>
                    <a:gd name="T102" fmla="*/ 6 w 92"/>
                    <a:gd name="T103" fmla="*/ 42 h 73"/>
                    <a:gd name="T104" fmla="*/ 2 w 92"/>
                    <a:gd name="T105" fmla="*/ 38 h 73"/>
                    <a:gd name="T106" fmla="*/ 0 w 92"/>
                    <a:gd name="T107" fmla="*/ 32 h 73"/>
                    <a:gd name="T108" fmla="*/ 4 w 92"/>
                    <a:gd name="T109" fmla="*/ 31 h 73"/>
                    <a:gd name="T110" fmla="*/ 6 w 92"/>
                    <a:gd name="T111" fmla="*/ 31 h 73"/>
                    <a:gd name="T112" fmla="*/ 4 w 92"/>
                    <a:gd name="T113" fmla="*/ 36 h 73"/>
                    <a:gd name="T114" fmla="*/ 8 w 92"/>
                    <a:gd name="T115"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2" h="73">
                      <a:moveTo>
                        <a:pt x="8" y="34"/>
                      </a:moveTo>
                      <a:lnTo>
                        <a:pt x="8" y="34"/>
                      </a:lnTo>
                      <a:lnTo>
                        <a:pt x="10" y="34"/>
                      </a:lnTo>
                      <a:lnTo>
                        <a:pt x="10" y="36"/>
                      </a:lnTo>
                      <a:lnTo>
                        <a:pt x="10" y="36"/>
                      </a:lnTo>
                      <a:lnTo>
                        <a:pt x="10" y="36"/>
                      </a:lnTo>
                      <a:lnTo>
                        <a:pt x="10" y="36"/>
                      </a:lnTo>
                      <a:lnTo>
                        <a:pt x="12" y="36"/>
                      </a:lnTo>
                      <a:lnTo>
                        <a:pt x="12" y="38"/>
                      </a:lnTo>
                      <a:lnTo>
                        <a:pt x="12" y="38"/>
                      </a:lnTo>
                      <a:lnTo>
                        <a:pt x="12" y="38"/>
                      </a:lnTo>
                      <a:lnTo>
                        <a:pt x="12" y="40"/>
                      </a:lnTo>
                      <a:lnTo>
                        <a:pt x="12" y="40"/>
                      </a:lnTo>
                      <a:lnTo>
                        <a:pt x="12" y="40"/>
                      </a:lnTo>
                      <a:lnTo>
                        <a:pt x="12" y="42"/>
                      </a:lnTo>
                      <a:lnTo>
                        <a:pt x="12" y="42"/>
                      </a:lnTo>
                      <a:lnTo>
                        <a:pt x="13" y="42"/>
                      </a:lnTo>
                      <a:lnTo>
                        <a:pt x="13" y="42"/>
                      </a:lnTo>
                      <a:lnTo>
                        <a:pt x="13" y="42"/>
                      </a:lnTo>
                      <a:lnTo>
                        <a:pt x="15" y="42"/>
                      </a:lnTo>
                      <a:lnTo>
                        <a:pt x="15" y="42"/>
                      </a:lnTo>
                      <a:lnTo>
                        <a:pt x="15" y="44"/>
                      </a:lnTo>
                      <a:lnTo>
                        <a:pt x="15" y="44"/>
                      </a:lnTo>
                      <a:lnTo>
                        <a:pt x="15" y="44"/>
                      </a:lnTo>
                      <a:lnTo>
                        <a:pt x="15" y="46"/>
                      </a:lnTo>
                      <a:lnTo>
                        <a:pt x="15" y="46"/>
                      </a:lnTo>
                      <a:lnTo>
                        <a:pt x="15" y="46"/>
                      </a:lnTo>
                      <a:lnTo>
                        <a:pt x="15" y="46"/>
                      </a:lnTo>
                      <a:lnTo>
                        <a:pt x="15" y="46"/>
                      </a:lnTo>
                      <a:lnTo>
                        <a:pt x="17" y="46"/>
                      </a:lnTo>
                      <a:lnTo>
                        <a:pt x="17" y="44"/>
                      </a:lnTo>
                      <a:lnTo>
                        <a:pt x="15" y="44"/>
                      </a:lnTo>
                      <a:lnTo>
                        <a:pt x="15" y="44"/>
                      </a:lnTo>
                      <a:lnTo>
                        <a:pt x="15" y="42"/>
                      </a:lnTo>
                      <a:lnTo>
                        <a:pt x="17" y="42"/>
                      </a:lnTo>
                      <a:lnTo>
                        <a:pt x="17" y="42"/>
                      </a:lnTo>
                      <a:lnTo>
                        <a:pt x="19" y="42"/>
                      </a:lnTo>
                      <a:lnTo>
                        <a:pt x="19" y="42"/>
                      </a:lnTo>
                      <a:lnTo>
                        <a:pt x="19" y="42"/>
                      </a:lnTo>
                      <a:lnTo>
                        <a:pt x="19" y="42"/>
                      </a:lnTo>
                      <a:lnTo>
                        <a:pt x="21" y="42"/>
                      </a:lnTo>
                      <a:lnTo>
                        <a:pt x="21" y="42"/>
                      </a:lnTo>
                      <a:lnTo>
                        <a:pt x="23" y="42"/>
                      </a:lnTo>
                      <a:lnTo>
                        <a:pt x="23" y="40"/>
                      </a:lnTo>
                      <a:lnTo>
                        <a:pt x="23" y="40"/>
                      </a:lnTo>
                      <a:lnTo>
                        <a:pt x="23" y="40"/>
                      </a:lnTo>
                      <a:lnTo>
                        <a:pt x="23" y="40"/>
                      </a:lnTo>
                      <a:lnTo>
                        <a:pt x="25" y="40"/>
                      </a:lnTo>
                      <a:lnTo>
                        <a:pt x="25" y="38"/>
                      </a:lnTo>
                      <a:lnTo>
                        <a:pt x="25" y="38"/>
                      </a:lnTo>
                      <a:lnTo>
                        <a:pt x="25" y="38"/>
                      </a:lnTo>
                      <a:lnTo>
                        <a:pt x="25" y="38"/>
                      </a:lnTo>
                      <a:lnTo>
                        <a:pt x="27" y="38"/>
                      </a:lnTo>
                      <a:lnTo>
                        <a:pt x="27" y="38"/>
                      </a:lnTo>
                      <a:lnTo>
                        <a:pt x="27" y="38"/>
                      </a:lnTo>
                      <a:lnTo>
                        <a:pt x="29" y="38"/>
                      </a:lnTo>
                      <a:lnTo>
                        <a:pt x="29" y="38"/>
                      </a:lnTo>
                      <a:lnTo>
                        <a:pt x="29" y="38"/>
                      </a:lnTo>
                      <a:lnTo>
                        <a:pt x="31" y="38"/>
                      </a:lnTo>
                      <a:lnTo>
                        <a:pt x="31" y="38"/>
                      </a:lnTo>
                      <a:lnTo>
                        <a:pt x="31" y="38"/>
                      </a:lnTo>
                      <a:lnTo>
                        <a:pt x="33" y="38"/>
                      </a:lnTo>
                      <a:lnTo>
                        <a:pt x="33" y="38"/>
                      </a:lnTo>
                      <a:lnTo>
                        <a:pt x="34" y="38"/>
                      </a:lnTo>
                      <a:lnTo>
                        <a:pt x="34" y="38"/>
                      </a:lnTo>
                      <a:lnTo>
                        <a:pt x="34" y="38"/>
                      </a:lnTo>
                      <a:lnTo>
                        <a:pt x="34" y="38"/>
                      </a:lnTo>
                      <a:lnTo>
                        <a:pt x="34" y="38"/>
                      </a:lnTo>
                      <a:lnTo>
                        <a:pt x="36" y="38"/>
                      </a:lnTo>
                      <a:lnTo>
                        <a:pt x="36" y="40"/>
                      </a:lnTo>
                      <a:lnTo>
                        <a:pt x="36" y="40"/>
                      </a:lnTo>
                      <a:lnTo>
                        <a:pt x="36" y="38"/>
                      </a:lnTo>
                      <a:lnTo>
                        <a:pt x="36" y="38"/>
                      </a:lnTo>
                      <a:lnTo>
                        <a:pt x="36" y="40"/>
                      </a:lnTo>
                      <a:lnTo>
                        <a:pt x="38" y="40"/>
                      </a:lnTo>
                      <a:lnTo>
                        <a:pt x="38" y="40"/>
                      </a:lnTo>
                      <a:lnTo>
                        <a:pt x="40" y="40"/>
                      </a:lnTo>
                      <a:lnTo>
                        <a:pt x="40" y="38"/>
                      </a:lnTo>
                      <a:lnTo>
                        <a:pt x="38" y="38"/>
                      </a:lnTo>
                      <a:lnTo>
                        <a:pt x="38" y="38"/>
                      </a:lnTo>
                      <a:lnTo>
                        <a:pt x="38" y="38"/>
                      </a:lnTo>
                      <a:lnTo>
                        <a:pt x="38" y="38"/>
                      </a:lnTo>
                      <a:lnTo>
                        <a:pt x="36" y="38"/>
                      </a:lnTo>
                      <a:lnTo>
                        <a:pt x="36" y="38"/>
                      </a:lnTo>
                      <a:lnTo>
                        <a:pt x="36" y="38"/>
                      </a:lnTo>
                      <a:lnTo>
                        <a:pt x="34" y="38"/>
                      </a:lnTo>
                      <a:lnTo>
                        <a:pt x="34" y="36"/>
                      </a:lnTo>
                      <a:lnTo>
                        <a:pt x="34" y="36"/>
                      </a:lnTo>
                      <a:lnTo>
                        <a:pt x="36" y="36"/>
                      </a:lnTo>
                      <a:lnTo>
                        <a:pt x="36" y="36"/>
                      </a:lnTo>
                      <a:lnTo>
                        <a:pt x="36" y="36"/>
                      </a:lnTo>
                      <a:lnTo>
                        <a:pt x="38" y="36"/>
                      </a:lnTo>
                      <a:lnTo>
                        <a:pt x="38" y="36"/>
                      </a:lnTo>
                      <a:lnTo>
                        <a:pt x="38" y="36"/>
                      </a:lnTo>
                      <a:lnTo>
                        <a:pt x="40" y="36"/>
                      </a:lnTo>
                      <a:lnTo>
                        <a:pt x="40" y="38"/>
                      </a:lnTo>
                      <a:lnTo>
                        <a:pt x="40" y="38"/>
                      </a:lnTo>
                      <a:lnTo>
                        <a:pt x="40" y="38"/>
                      </a:lnTo>
                      <a:lnTo>
                        <a:pt x="40" y="38"/>
                      </a:lnTo>
                      <a:lnTo>
                        <a:pt x="40" y="40"/>
                      </a:lnTo>
                      <a:lnTo>
                        <a:pt x="40" y="40"/>
                      </a:lnTo>
                      <a:lnTo>
                        <a:pt x="42" y="40"/>
                      </a:lnTo>
                      <a:lnTo>
                        <a:pt x="42" y="40"/>
                      </a:lnTo>
                      <a:lnTo>
                        <a:pt x="42" y="40"/>
                      </a:lnTo>
                      <a:lnTo>
                        <a:pt x="42" y="40"/>
                      </a:lnTo>
                      <a:lnTo>
                        <a:pt x="44" y="40"/>
                      </a:lnTo>
                      <a:lnTo>
                        <a:pt x="44" y="40"/>
                      </a:lnTo>
                      <a:lnTo>
                        <a:pt x="46" y="40"/>
                      </a:lnTo>
                      <a:lnTo>
                        <a:pt x="46" y="40"/>
                      </a:lnTo>
                      <a:lnTo>
                        <a:pt x="44" y="40"/>
                      </a:lnTo>
                      <a:lnTo>
                        <a:pt x="44" y="40"/>
                      </a:lnTo>
                      <a:lnTo>
                        <a:pt x="42" y="40"/>
                      </a:lnTo>
                      <a:lnTo>
                        <a:pt x="42" y="40"/>
                      </a:lnTo>
                      <a:lnTo>
                        <a:pt x="42" y="38"/>
                      </a:lnTo>
                      <a:lnTo>
                        <a:pt x="42" y="38"/>
                      </a:lnTo>
                      <a:lnTo>
                        <a:pt x="42" y="38"/>
                      </a:lnTo>
                      <a:lnTo>
                        <a:pt x="44" y="38"/>
                      </a:lnTo>
                      <a:lnTo>
                        <a:pt x="44" y="38"/>
                      </a:lnTo>
                      <a:lnTo>
                        <a:pt x="44" y="38"/>
                      </a:lnTo>
                      <a:lnTo>
                        <a:pt x="46" y="38"/>
                      </a:lnTo>
                      <a:lnTo>
                        <a:pt x="46" y="38"/>
                      </a:lnTo>
                      <a:lnTo>
                        <a:pt x="46" y="36"/>
                      </a:lnTo>
                      <a:lnTo>
                        <a:pt x="46" y="36"/>
                      </a:lnTo>
                      <a:lnTo>
                        <a:pt x="44" y="36"/>
                      </a:lnTo>
                      <a:lnTo>
                        <a:pt x="44" y="36"/>
                      </a:lnTo>
                      <a:lnTo>
                        <a:pt x="46" y="36"/>
                      </a:lnTo>
                      <a:lnTo>
                        <a:pt x="46" y="36"/>
                      </a:lnTo>
                      <a:lnTo>
                        <a:pt x="46" y="34"/>
                      </a:lnTo>
                      <a:lnTo>
                        <a:pt x="46" y="34"/>
                      </a:lnTo>
                      <a:lnTo>
                        <a:pt x="46" y="36"/>
                      </a:lnTo>
                      <a:lnTo>
                        <a:pt x="46" y="36"/>
                      </a:lnTo>
                      <a:lnTo>
                        <a:pt x="48" y="36"/>
                      </a:lnTo>
                      <a:lnTo>
                        <a:pt x="48" y="38"/>
                      </a:lnTo>
                      <a:lnTo>
                        <a:pt x="48" y="38"/>
                      </a:lnTo>
                      <a:lnTo>
                        <a:pt x="48" y="38"/>
                      </a:lnTo>
                      <a:lnTo>
                        <a:pt x="48" y="38"/>
                      </a:lnTo>
                      <a:lnTo>
                        <a:pt x="50" y="38"/>
                      </a:lnTo>
                      <a:lnTo>
                        <a:pt x="50" y="38"/>
                      </a:lnTo>
                      <a:lnTo>
                        <a:pt x="50" y="38"/>
                      </a:lnTo>
                      <a:lnTo>
                        <a:pt x="52" y="38"/>
                      </a:lnTo>
                      <a:lnTo>
                        <a:pt x="52" y="36"/>
                      </a:lnTo>
                      <a:lnTo>
                        <a:pt x="52" y="36"/>
                      </a:lnTo>
                      <a:lnTo>
                        <a:pt x="52" y="36"/>
                      </a:lnTo>
                      <a:lnTo>
                        <a:pt x="52" y="36"/>
                      </a:lnTo>
                      <a:lnTo>
                        <a:pt x="52" y="34"/>
                      </a:lnTo>
                      <a:lnTo>
                        <a:pt x="52" y="34"/>
                      </a:lnTo>
                      <a:lnTo>
                        <a:pt x="54" y="34"/>
                      </a:lnTo>
                      <a:lnTo>
                        <a:pt x="54" y="34"/>
                      </a:lnTo>
                      <a:lnTo>
                        <a:pt x="56" y="34"/>
                      </a:lnTo>
                      <a:lnTo>
                        <a:pt x="56" y="32"/>
                      </a:lnTo>
                      <a:lnTo>
                        <a:pt x="56" y="32"/>
                      </a:lnTo>
                      <a:lnTo>
                        <a:pt x="56" y="32"/>
                      </a:lnTo>
                      <a:lnTo>
                        <a:pt x="56" y="31"/>
                      </a:lnTo>
                      <a:lnTo>
                        <a:pt x="56" y="31"/>
                      </a:lnTo>
                      <a:lnTo>
                        <a:pt x="57" y="31"/>
                      </a:lnTo>
                      <a:lnTo>
                        <a:pt x="57" y="31"/>
                      </a:lnTo>
                      <a:lnTo>
                        <a:pt x="57" y="31"/>
                      </a:lnTo>
                      <a:lnTo>
                        <a:pt x="57" y="29"/>
                      </a:lnTo>
                      <a:lnTo>
                        <a:pt x="57" y="29"/>
                      </a:lnTo>
                      <a:lnTo>
                        <a:pt x="57" y="29"/>
                      </a:lnTo>
                      <a:lnTo>
                        <a:pt x="59" y="29"/>
                      </a:lnTo>
                      <a:lnTo>
                        <a:pt x="59" y="29"/>
                      </a:lnTo>
                      <a:lnTo>
                        <a:pt x="59" y="29"/>
                      </a:lnTo>
                      <a:lnTo>
                        <a:pt x="61" y="29"/>
                      </a:lnTo>
                      <a:lnTo>
                        <a:pt x="61" y="27"/>
                      </a:lnTo>
                      <a:lnTo>
                        <a:pt x="61" y="27"/>
                      </a:lnTo>
                      <a:lnTo>
                        <a:pt x="61" y="27"/>
                      </a:lnTo>
                      <a:lnTo>
                        <a:pt x="61" y="25"/>
                      </a:lnTo>
                      <a:lnTo>
                        <a:pt x="61" y="25"/>
                      </a:lnTo>
                      <a:lnTo>
                        <a:pt x="61" y="25"/>
                      </a:lnTo>
                      <a:lnTo>
                        <a:pt x="63" y="25"/>
                      </a:lnTo>
                      <a:lnTo>
                        <a:pt x="63" y="25"/>
                      </a:lnTo>
                      <a:lnTo>
                        <a:pt x="63" y="25"/>
                      </a:lnTo>
                      <a:lnTo>
                        <a:pt x="63" y="23"/>
                      </a:lnTo>
                      <a:lnTo>
                        <a:pt x="65" y="23"/>
                      </a:lnTo>
                      <a:lnTo>
                        <a:pt x="65" y="23"/>
                      </a:lnTo>
                      <a:lnTo>
                        <a:pt x="65" y="23"/>
                      </a:lnTo>
                      <a:lnTo>
                        <a:pt x="65" y="21"/>
                      </a:lnTo>
                      <a:lnTo>
                        <a:pt x="67" y="21"/>
                      </a:lnTo>
                      <a:lnTo>
                        <a:pt x="67" y="21"/>
                      </a:lnTo>
                      <a:lnTo>
                        <a:pt x="67" y="21"/>
                      </a:lnTo>
                      <a:lnTo>
                        <a:pt x="67" y="21"/>
                      </a:lnTo>
                      <a:lnTo>
                        <a:pt x="69" y="21"/>
                      </a:lnTo>
                      <a:lnTo>
                        <a:pt x="69" y="21"/>
                      </a:lnTo>
                      <a:lnTo>
                        <a:pt x="69" y="21"/>
                      </a:lnTo>
                      <a:lnTo>
                        <a:pt x="69" y="19"/>
                      </a:lnTo>
                      <a:lnTo>
                        <a:pt x="69" y="19"/>
                      </a:lnTo>
                      <a:lnTo>
                        <a:pt x="69" y="19"/>
                      </a:lnTo>
                      <a:lnTo>
                        <a:pt x="69" y="17"/>
                      </a:lnTo>
                      <a:lnTo>
                        <a:pt x="71" y="17"/>
                      </a:lnTo>
                      <a:lnTo>
                        <a:pt x="71" y="17"/>
                      </a:lnTo>
                      <a:lnTo>
                        <a:pt x="71" y="17"/>
                      </a:lnTo>
                      <a:lnTo>
                        <a:pt x="71" y="15"/>
                      </a:lnTo>
                      <a:lnTo>
                        <a:pt x="73" y="15"/>
                      </a:lnTo>
                      <a:lnTo>
                        <a:pt x="73" y="15"/>
                      </a:lnTo>
                      <a:lnTo>
                        <a:pt x="73" y="15"/>
                      </a:lnTo>
                      <a:lnTo>
                        <a:pt x="73" y="13"/>
                      </a:lnTo>
                      <a:lnTo>
                        <a:pt x="73" y="13"/>
                      </a:lnTo>
                      <a:lnTo>
                        <a:pt x="73" y="13"/>
                      </a:lnTo>
                      <a:lnTo>
                        <a:pt x="75" y="13"/>
                      </a:lnTo>
                      <a:lnTo>
                        <a:pt x="75" y="13"/>
                      </a:lnTo>
                      <a:lnTo>
                        <a:pt x="75" y="13"/>
                      </a:lnTo>
                      <a:lnTo>
                        <a:pt x="75" y="11"/>
                      </a:lnTo>
                      <a:lnTo>
                        <a:pt x="75" y="11"/>
                      </a:lnTo>
                      <a:lnTo>
                        <a:pt x="75" y="11"/>
                      </a:lnTo>
                      <a:lnTo>
                        <a:pt x="75" y="10"/>
                      </a:lnTo>
                      <a:lnTo>
                        <a:pt x="77" y="10"/>
                      </a:lnTo>
                      <a:lnTo>
                        <a:pt x="77" y="10"/>
                      </a:lnTo>
                      <a:lnTo>
                        <a:pt x="77" y="10"/>
                      </a:lnTo>
                      <a:lnTo>
                        <a:pt x="79" y="10"/>
                      </a:lnTo>
                      <a:lnTo>
                        <a:pt x="79" y="8"/>
                      </a:lnTo>
                      <a:lnTo>
                        <a:pt x="79" y="8"/>
                      </a:lnTo>
                      <a:lnTo>
                        <a:pt x="79" y="8"/>
                      </a:lnTo>
                      <a:lnTo>
                        <a:pt x="80" y="8"/>
                      </a:lnTo>
                      <a:lnTo>
                        <a:pt x="80" y="8"/>
                      </a:lnTo>
                      <a:lnTo>
                        <a:pt x="80" y="6"/>
                      </a:lnTo>
                      <a:lnTo>
                        <a:pt x="80" y="6"/>
                      </a:lnTo>
                      <a:lnTo>
                        <a:pt x="82" y="6"/>
                      </a:lnTo>
                      <a:lnTo>
                        <a:pt x="82" y="6"/>
                      </a:lnTo>
                      <a:lnTo>
                        <a:pt x="82" y="6"/>
                      </a:lnTo>
                      <a:lnTo>
                        <a:pt x="82" y="6"/>
                      </a:lnTo>
                      <a:lnTo>
                        <a:pt x="82" y="6"/>
                      </a:lnTo>
                      <a:lnTo>
                        <a:pt x="84" y="6"/>
                      </a:lnTo>
                      <a:lnTo>
                        <a:pt x="84" y="4"/>
                      </a:lnTo>
                      <a:lnTo>
                        <a:pt x="84" y="4"/>
                      </a:lnTo>
                      <a:lnTo>
                        <a:pt x="84" y="4"/>
                      </a:lnTo>
                      <a:lnTo>
                        <a:pt x="84" y="2"/>
                      </a:lnTo>
                      <a:lnTo>
                        <a:pt x="84" y="2"/>
                      </a:lnTo>
                      <a:lnTo>
                        <a:pt x="84" y="2"/>
                      </a:lnTo>
                      <a:lnTo>
                        <a:pt x="84" y="0"/>
                      </a:lnTo>
                      <a:lnTo>
                        <a:pt x="84" y="0"/>
                      </a:lnTo>
                      <a:lnTo>
                        <a:pt x="86" y="0"/>
                      </a:lnTo>
                      <a:lnTo>
                        <a:pt x="86" y="0"/>
                      </a:lnTo>
                      <a:lnTo>
                        <a:pt x="88" y="0"/>
                      </a:lnTo>
                      <a:lnTo>
                        <a:pt x="88" y="0"/>
                      </a:lnTo>
                      <a:lnTo>
                        <a:pt x="88" y="2"/>
                      </a:lnTo>
                      <a:lnTo>
                        <a:pt x="88" y="2"/>
                      </a:lnTo>
                      <a:lnTo>
                        <a:pt x="88" y="4"/>
                      </a:lnTo>
                      <a:lnTo>
                        <a:pt x="88" y="4"/>
                      </a:lnTo>
                      <a:lnTo>
                        <a:pt x="88" y="6"/>
                      </a:lnTo>
                      <a:lnTo>
                        <a:pt x="86" y="6"/>
                      </a:lnTo>
                      <a:lnTo>
                        <a:pt x="86" y="6"/>
                      </a:lnTo>
                      <a:lnTo>
                        <a:pt x="88" y="6"/>
                      </a:lnTo>
                      <a:lnTo>
                        <a:pt x="88" y="6"/>
                      </a:lnTo>
                      <a:lnTo>
                        <a:pt x="88" y="8"/>
                      </a:lnTo>
                      <a:lnTo>
                        <a:pt x="88" y="8"/>
                      </a:lnTo>
                      <a:lnTo>
                        <a:pt x="88" y="10"/>
                      </a:lnTo>
                      <a:lnTo>
                        <a:pt x="88" y="10"/>
                      </a:lnTo>
                      <a:lnTo>
                        <a:pt x="88" y="10"/>
                      </a:lnTo>
                      <a:lnTo>
                        <a:pt x="90" y="10"/>
                      </a:lnTo>
                      <a:lnTo>
                        <a:pt x="90" y="10"/>
                      </a:lnTo>
                      <a:lnTo>
                        <a:pt x="90" y="10"/>
                      </a:lnTo>
                      <a:lnTo>
                        <a:pt x="90" y="10"/>
                      </a:lnTo>
                      <a:lnTo>
                        <a:pt x="90" y="11"/>
                      </a:lnTo>
                      <a:lnTo>
                        <a:pt x="90" y="11"/>
                      </a:lnTo>
                      <a:lnTo>
                        <a:pt x="90" y="13"/>
                      </a:lnTo>
                      <a:lnTo>
                        <a:pt x="90" y="13"/>
                      </a:lnTo>
                      <a:lnTo>
                        <a:pt x="90" y="13"/>
                      </a:lnTo>
                      <a:lnTo>
                        <a:pt x="90" y="15"/>
                      </a:lnTo>
                      <a:lnTo>
                        <a:pt x="92" y="15"/>
                      </a:lnTo>
                      <a:lnTo>
                        <a:pt x="92" y="15"/>
                      </a:lnTo>
                      <a:lnTo>
                        <a:pt x="90" y="15"/>
                      </a:lnTo>
                      <a:lnTo>
                        <a:pt x="90" y="17"/>
                      </a:lnTo>
                      <a:lnTo>
                        <a:pt x="90" y="17"/>
                      </a:lnTo>
                      <a:lnTo>
                        <a:pt x="90" y="19"/>
                      </a:lnTo>
                      <a:lnTo>
                        <a:pt x="90" y="19"/>
                      </a:lnTo>
                      <a:lnTo>
                        <a:pt x="90" y="21"/>
                      </a:lnTo>
                      <a:lnTo>
                        <a:pt x="90" y="21"/>
                      </a:lnTo>
                      <a:lnTo>
                        <a:pt x="90" y="21"/>
                      </a:lnTo>
                      <a:lnTo>
                        <a:pt x="90" y="23"/>
                      </a:lnTo>
                      <a:lnTo>
                        <a:pt x="90" y="23"/>
                      </a:lnTo>
                      <a:lnTo>
                        <a:pt x="90" y="23"/>
                      </a:lnTo>
                      <a:lnTo>
                        <a:pt x="90" y="25"/>
                      </a:lnTo>
                      <a:lnTo>
                        <a:pt x="90" y="25"/>
                      </a:lnTo>
                      <a:lnTo>
                        <a:pt x="90" y="25"/>
                      </a:lnTo>
                      <a:lnTo>
                        <a:pt x="88" y="25"/>
                      </a:lnTo>
                      <a:lnTo>
                        <a:pt x="88" y="25"/>
                      </a:lnTo>
                      <a:lnTo>
                        <a:pt x="88" y="27"/>
                      </a:lnTo>
                      <a:lnTo>
                        <a:pt x="88" y="27"/>
                      </a:lnTo>
                      <a:lnTo>
                        <a:pt x="88" y="27"/>
                      </a:lnTo>
                      <a:lnTo>
                        <a:pt x="86" y="27"/>
                      </a:lnTo>
                      <a:lnTo>
                        <a:pt x="86" y="27"/>
                      </a:lnTo>
                      <a:lnTo>
                        <a:pt x="84" y="27"/>
                      </a:lnTo>
                      <a:lnTo>
                        <a:pt x="84" y="27"/>
                      </a:lnTo>
                      <a:lnTo>
                        <a:pt x="84" y="25"/>
                      </a:lnTo>
                      <a:lnTo>
                        <a:pt x="84" y="25"/>
                      </a:lnTo>
                      <a:lnTo>
                        <a:pt x="84" y="25"/>
                      </a:lnTo>
                      <a:lnTo>
                        <a:pt x="84" y="25"/>
                      </a:lnTo>
                      <a:lnTo>
                        <a:pt x="84" y="23"/>
                      </a:lnTo>
                      <a:lnTo>
                        <a:pt x="84" y="23"/>
                      </a:lnTo>
                      <a:lnTo>
                        <a:pt x="84" y="23"/>
                      </a:lnTo>
                      <a:lnTo>
                        <a:pt x="84" y="21"/>
                      </a:lnTo>
                      <a:lnTo>
                        <a:pt x="84" y="21"/>
                      </a:lnTo>
                      <a:lnTo>
                        <a:pt x="84" y="23"/>
                      </a:lnTo>
                      <a:lnTo>
                        <a:pt x="82" y="23"/>
                      </a:lnTo>
                      <a:lnTo>
                        <a:pt x="82" y="23"/>
                      </a:lnTo>
                      <a:lnTo>
                        <a:pt x="82" y="23"/>
                      </a:lnTo>
                      <a:lnTo>
                        <a:pt x="82" y="23"/>
                      </a:lnTo>
                      <a:lnTo>
                        <a:pt x="82" y="25"/>
                      </a:lnTo>
                      <a:lnTo>
                        <a:pt x="80" y="25"/>
                      </a:lnTo>
                      <a:lnTo>
                        <a:pt x="80" y="25"/>
                      </a:lnTo>
                      <a:lnTo>
                        <a:pt x="82" y="25"/>
                      </a:lnTo>
                      <a:lnTo>
                        <a:pt x="82" y="27"/>
                      </a:lnTo>
                      <a:lnTo>
                        <a:pt x="82" y="27"/>
                      </a:lnTo>
                      <a:lnTo>
                        <a:pt x="82" y="29"/>
                      </a:lnTo>
                      <a:lnTo>
                        <a:pt x="82" y="29"/>
                      </a:lnTo>
                      <a:lnTo>
                        <a:pt x="82" y="29"/>
                      </a:lnTo>
                      <a:lnTo>
                        <a:pt x="82" y="31"/>
                      </a:lnTo>
                      <a:lnTo>
                        <a:pt x="80" y="31"/>
                      </a:lnTo>
                      <a:lnTo>
                        <a:pt x="80" y="31"/>
                      </a:lnTo>
                      <a:lnTo>
                        <a:pt x="80" y="32"/>
                      </a:lnTo>
                      <a:lnTo>
                        <a:pt x="80" y="32"/>
                      </a:lnTo>
                      <a:lnTo>
                        <a:pt x="80" y="34"/>
                      </a:lnTo>
                      <a:lnTo>
                        <a:pt x="82" y="34"/>
                      </a:lnTo>
                      <a:lnTo>
                        <a:pt x="82" y="34"/>
                      </a:lnTo>
                      <a:lnTo>
                        <a:pt x="82" y="36"/>
                      </a:lnTo>
                      <a:lnTo>
                        <a:pt x="82" y="36"/>
                      </a:lnTo>
                      <a:lnTo>
                        <a:pt x="80" y="36"/>
                      </a:lnTo>
                      <a:lnTo>
                        <a:pt x="80" y="38"/>
                      </a:lnTo>
                      <a:lnTo>
                        <a:pt x="80" y="38"/>
                      </a:lnTo>
                      <a:lnTo>
                        <a:pt x="82" y="38"/>
                      </a:lnTo>
                      <a:lnTo>
                        <a:pt x="82" y="38"/>
                      </a:lnTo>
                      <a:lnTo>
                        <a:pt x="82" y="38"/>
                      </a:lnTo>
                      <a:lnTo>
                        <a:pt x="82" y="38"/>
                      </a:lnTo>
                      <a:lnTo>
                        <a:pt x="84" y="38"/>
                      </a:lnTo>
                      <a:lnTo>
                        <a:pt x="84" y="38"/>
                      </a:lnTo>
                      <a:lnTo>
                        <a:pt x="84" y="38"/>
                      </a:lnTo>
                      <a:lnTo>
                        <a:pt x="84" y="38"/>
                      </a:lnTo>
                      <a:lnTo>
                        <a:pt x="84" y="40"/>
                      </a:lnTo>
                      <a:lnTo>
                        <a:pt x="84" y="40"/>
                      </a:lnTo>
                      <a:lnTo>
                        <a:pt x="84" y="42"/>
                      </a:lnTo>
                      <a:lnTo>
                        <a:pt x="84" y="42"/>
                      </a:lnTo>
                      <a:lnTo>
                        <a:pt x="82" y="42"/>
                      </a:lnTo>
                      <a:lnTo>
                        <a:pt x="82" y="42"/>
                      </a:lnTo>
                      <a:lnTo>
                        <a:pt x="82" y="42"/>
                      </a:lnTo>
                      <a:lnTo>
                        <a:pt x="82" y="42"/>
                      </a:lnTo>
                      <a:lnTo>
                        <a:pt x="80" y="42"/>
                      </a:lnTo>
                      <a:lnTo>
                        <a:pt x="80" y="42"/>
                      </a:lnTo>
                      <a:lnTo>
                        <a:pt x="80" y="42"/>
                      </a:lnTo>
                      <a:lnTo>
                        <a:pt x="79" y="42"/>
                      </a:lnTo>
                      <a:lnTo>
                        <a:pt x="79" y="42"/>
                      </a:lnTo>
                      <a:lnTo>
                        <a:pt x="79" y="42"/>
                      </a:lnTo>
                      <a:lnTo>
                        <a:pt x="79" y="42"/>
                      </a:lnTo>
                      <a:lnTo>
                        <a:pt x="77" y="42"/>
                      </a:lnTo>
                      <a:lnTo>
                        <a:pt x="77" y="42"/>
                      </a:lnTo>
                      <a:lnTo>
                        <a:pt x="77" y="44"/>
                      </a:lnTo>
                      <a:lnTo>
                        <a:pt x="75" y="44"/>
                      </a:lnTo>
                      <a:lnTo>
                        <a:pt x="75" y="44"/>
                      </a:lnTo>
                      <a:lnTo>
                        <a:pt x="77" y="44"/>
                      </a:lnTo>
                      <a:lnTo>
                        <a:pt x="77" y="46"/>
                      </a:lnTo>
                      <a:lnTo>
                        <a:pt x="77" y="46"/>
                      </a:lnTo>
                      <a:lnTo>
                        <a:pt x="77" y="46"/>
                      </a:lnTo>
                      <a:lnTo>
                        <a:pt x="77" y="46"/>
                      </a:lnTo>
                      <a:lnTo>
                        <a:pt x="77" y="48"/>
                      </a:lnTo>
                      <a:lnTo>
                        <a:pt x="77" y="48"/>
                      </a:lnTo>
                      <a:lnTo>
                        <a:pt x="77" y="48"/>
                      </a:lnTo>
                      <a:lnTo>
                        <a:pt x="75" y="48"/>
                      </a:lnTo>
                      <a:lnTo>
                        <a:pt x="75" y="50"/>
                      </a:lnTo>
                      <a:lnTo>
                        <a:pt x="75" y="50"/>
                      </a:lnTo>
                      <a:lnTo>
                        <a:pt x="75" y="52"/>
                      </a:lnTo>
                      <a:lnTo>
                        <a:pt x="75" y="52"/>
                      </a:lnTo>
                      <a:lnTo>
                        <a:pt x="75" y="52"/>
                      </a:lnTo>
                      <a:lnTo>
                        <a:pt x="75" y="54"/>
                      </a:lnTo>
                      <a:lnTo>
                        <a:pt x="75" y="54"/>
                      </a:lnTo>
                      <a:lnTo>
                        <a:pt x="75" y="54"/>
                      </a:lnTo>
                      <a:lnTo>
                        <a:pt x="75" y="54"/>
                      </a:lnTo>
                      <a:lnTo>
                        <a:pt x="73" y="54"/>
                      </a:lnTo>
                      <a:lnTo>
                        <a:pt x="73" y="55"/>
                      </a:lnTo>
                      <a:lnTo>
                        <a:pt x="73" y="55"/>
                      </a:lnTo>
                      <a:lnTo>
                        <a:pt x="73" y="57"/>
                      </a:lnTo>
                      <a:lnTo>
                        <a:pt x="73" y="57"/>
                      </a:lnTo>
                      <a:lnTo>
                        <a:pt x="73" y="57"/>
                      </a:lnTo>
                      <a:lnTo>
                        <a:pt x="73" y="59"/>
                      </a:lnTo>
                      <a:lnTo>
                        <a:pt x="73" y="59"/>
                      </a:lnTo>
                      <a:lnTo>
                        <a:pt x="73" y="59"/>
                      </a:lnTo>
                      <a:lnTo>
                        <a:pt x="71" y="59"/>
                      </a:lnTo>
                      <a:lnTo>
                        <a:pt x="71" y="61"/>
                      </a:lnTo>
                      <a:lnTo>
                        <a:pt x="71" y="61"/>
                      </a:lnTo>
                      <a:lnTo>
                        <a:pt x="71" y="61"/>
                      </a:lnTo>
                      <a:lnTo>
                        <a:pt x="71" y="61"/>
                      </a:lnTo>
                      <a:lnTo>
                        <a:pt x="71" y="63"/>
                      </a:lnTo>
                      <a:lnTo>
                        <a:pt x="71" y="63"/>
                      </a:lnTo>
                      <a:lnTo>
                        <a:pt x="71" y="65"/>
                      </a:lnTo>
                      <a:lnTo>
                        <a:pt x="71" y="65"/>
                      </a:lnTo>
                      <a:lnTo>
                        <a:pt x="71" y="67"/>
                      </a:lnTo>
                      <a:lnTo>
                        <a:pt x="71" y="67"/>
                      </a:lnTo>
                      <a:lnTo>
                        <a:pt x="71" y="69"/>
                      </a:lnTo>
                      <a:lnTo>
                        <a:pt x="71" y="69"/>
                      </a:lnTo>
                      <a:lnTo>
                        <a:pt x="71" y="69"/>
                      </a:lnTo>
                      <a:lnTo>
                        <a:pt x="69" y="69"/>
                      </a:lnTo>
                      <a:lnTo>
                        <a:pt x="69" y="71"/>
                      </a:lnTo>
                      <a:lnTo>
                        <a:pt x="69" y="71"/>
                      </a:lnTo>
                      <a:lnTo>
                        <a:pt x="69" y="71"/>
                      </a:lnTo>
                      <a:lnTo>
                        <a:pt x="69" y="71"/>
                      </a:lnTo>
                      <a:lnTo>
                        <a:pt x="69" y="73"/>
                      </a:lnTo>
                      <a:lnTo>
                        <a:pt x="67" y="73"/>
                      </a:lnTo>
                      <a:lnTo>
                        <a:pt x="67" y="73"/>
                      </a:lnTo>
                      <a:lnTo>
                        <a:pt x="67" y="73"/>
                      </a:lnTo>
                      <a:lnTo>
                        <a:pt x="67" y="73"/>
                      </a:lnTo>
                      <a:lnTo>
                        <a:pt x="65" y="73"/>
                      </a:lnTo>
                      <a:lnTo>
                        <a:pt x="65" y="73"/>
                      </a:lnTo>
                      <a:lnTo>
                        <a:pt x="65" y="73"/>
                      </a:lnTo>
                      <a:lnTo>
                        <a:pt x="63" y="73"/>
                      </a:lnTo>
                      <a:lnTo>
                        <a:pt x="63" y="73"/>
                      </a:lnTo>
                      <a:lnTo>
                        <a:pt x="63" y="73"/>
                      </a:lnTo>
                      <a:lnTo>
                        <a:pt x="61" y="73"/>
                      </a:lnTo>
                      <a:lnTo>
                        <a:pt x="61" y="73"/>
                      </a:lnTo>
                      <a:lnTo>
                        <a:pt x="61" y="73"/>
                      </a:lnTo>
                      <a:lnTo>
                        <a:pt x="61" y="71"/>
                      </a:lnTo>
                      <a:lnTo>
                        <a:pt x="59" y="71"/>
                      </a:lnTo>
                      <a:lnTo>
                        <a:pt x="59" y="71"/>
                      </a:lnTo>
                      <a:lnTo>
                        <a:pt x="57" y="71"/>
                      </a:lnTo>
                      <a:lnTo>
                        <a:pt x="57" y="71"/>
                      </a:lnTo>
                      <a:lnTo>
                        <a:pt x="57" y="71"/>
                      </a:lnTo>
                      <a:lnTo>
                        <a:pt x="56" y="71"/>
                      </a:lnTo>
                      <a:lnTo>
                        <a:pt x="56" y="71"/>
                      </a:lnTo>
                      <a:lnTo>
                        <a:pt x="56" y="71"/>
                      </a:lnTo>
                      <a:lnTo>
                        <a:pt x="56" y="71"/>
                      </a:lnTo>
                      <a:lnTo>
                        <a:pt x="54" y="71"/>
                      </a:lnTo>
                      <a:lnTo>
                        <a:pt x="54" y="71"/>
                      </a:lnTo>
                      <a:lnTo>
                        <a:pt x="52" y="71"/>
                      </a:lnTo>
                      <a:lnTo>
                        <a:pt x="52" y="71"/>
                      </a:lnTo>
                      <a:lnTo>
                        <a:pt x="52" y="69"/>
                      </a:lnTo>
                      <a:lnTo>
                        <a:pt x="52" y="69"/>
                      </a:lnTo>
                      <a:lnTo>
                        <a:pt x="50" y="69"/>
                      </a:lnTo>
                      <a:lnTo>
                        <a:pt x="50" y="69"/>
                      </a:lnTo>
                      <a:lnTo>
                        <a:pt x="48" y="69"/>
                      </a:lnTo>
                      <a:lnTo>
                        <a:pt x="48" y="69"/>
                      </a:lnTo>
                      <a:lnTo>
                        <a:pt x="48" y="69"/>
                      </a:lnTo>
                      <a:lnTo>
                        <a:pt x="48" y="69"/>
                      </a:lnTo>
                      <a:lnTo>
                        <a:pt x="46" y="69"/>
                      </a:lnTo>
                      <a:lnTo>
                        <a:pt x="46" y="69"/>
                      </a:lnTo>
                      <a:lnTo>
                        <a:pt x="46" y="69"/>
                      </a:lnTo>
                      <a:lnTo>
                        <a:pt x="44" y="69"/>
                      </a:lnTo>
                      <a:lnTo>
                        <a:pt x="44" y="69"/>
                      </a:lnTo>
                      <a:lnTo>
                        <a:pt x="42" y="69"/>
                      </a:lnTo>
                      <a:lnTo>
                        <a:pt x="42" y="69"/>
                      </a:lnTo>
                      <a:lnTo>
                        <a:pt x="42" y="69"/>
                      </a:lnTo>
                      <a:lnTo>
                        <a:pt x="42" y="69"/>
                      </a:lnTo>
                      <a:lnTo>
                        <a:pt x="40" y="69"/>
                      </a:lnTo>
                      <a:lnTo>
                        <a:pt x="40" y="69"/>
                      </a:lnTo>
                      <a:lnTo>
                        <a:pt x="40" y="69"/>
                      </a:lnTo>
                      <a:lnTo>
                        <a:pt x="38" y="69"/>
                      </a:lnTo>
                      <a:lnTo>
                        <a:pt x="38" y="67"/>
                      </a:lnTo>
                      <a:lnTo>
                        <a:pt x="38" y="67"/>
                      </a:lnTo>
                      <a:lnTo>
                        <a:pt x="36" y="67"/>
                      </a:lnTo>
                      <a:lnTo>
                        <a:pt x="36" y="67"/>
                      </a:lnTo>
                      <a:lnTo>
                        <a:pt x="36" y="67"/>
                      </a:lnTo>
                      <a:lnTo>
                        <a:pt x="34" y="67"/>
                      </a:lnTo>
                      <a:lnTo>
                        <a:pt x="34" y="67"/>
                      </a:lnTo>
                      <a:lnTo>
                        <a:pt x="34" y="67"/>
                      </a:lnTo>
                      <a:lnTo>
                        <a:pt x="34" y="67"/>
                      </a:lnTo>
                      <a:lnTo>
                        <a:pt x="33" y="67"/>
                      </a:lnTo>
                      <a:lnTo>
                        <a:pt x="33" y="67"/>
                      </a:lnTo>
                      <a:lnTo>
                        <a:pt x="31" y="67"/>
                      </a:lnTo>
                      <a:lnTo>
                        <a:pt x="31" y="67"/>
                      </a:lnTo>
                      <a:lnTo>
                        <a:pt x="31" y="67"/>
                      </a:lnTo>
                      <a:lnTo>
                        <a:pt x="31" y="65"/>
                      </a:lnTo>
                      <a:lnTo>
                        <a:pt x="29" y="65"/>
                      </a:lnTo>
                      <a:lnTo>
                        <a:pt x="29" y="65"/>
                      </a:lnTo>
                      <a:lnTo>
                        <a:pt x="29" y="65"/>
                      </a:lnTo>
                      <a:lnTo>
                        <a:pt x="27" y="65"/>
                      </a:lnTo>
                      <a:lnTo>
                        <a:pt x="27" y="65"/>
                      </a:lnTo>
                      <a:lnTo>
                        <a:pt x="25" y="65"/>
                      </a:lnTo>
                      <a:lnTo>
                        <a:pt x="25" y="65"/>
                      </a:lnTo>
                      <a:lnTo>
                        <a:pt x="25" y="65"/>
                      </a:lnTo>
                      <a:lnTo>
                        <a:pt x="25" y="65"/>
                      </a:lnTo>
                      <a:lnTo>
                        <a:pt x="23" y="65"/>
                      </a:lnTo>
                      <a:lnTo>
                        <a:pt x="23" y="65"/>
                      </a:lnTo>
                      <a:lnTo>
                        <a:pt x="23" y="65"/>
                      </a:lnTo>
                      <a:lnTo>
                        <a:pt x="21" y="65"/>
                      </a:lnTo>
                      <a:lnTo>
                        <a:pt x="21" y="63"/>
                      </a:lnTo>
                      <a:lnTo>
                        <a:pt x="21" y="63"/>
                      </a:lnTo>
                      <a:lnTo>
                        <a:pt x="19" y="63"/>
                      </a:lnTo>
                      <a:lnTo>
                        <a:pt x="19" y="63"/>
                      </a:lnTo>
                      <a:lnTo>
                        <a:pt x="19" y="63"/>
                      </a:lnTo>
                      <a:lnTo>
                        <a:pt x="17" y="63"/>
                      </a:lnTo>
                      <a:lnTo>
                        <a:pt x="17" y="63"/>
                      </a:lnTo>
                      <a:lnTo>
                        <a:pt x="17" y="63"/>
                      </a:lnTo>
                      <a:lnTo>
                        <a:pt x="15" y="63"/>
                      </a:lnTo>
                      <a:lnTo>
                        <a:pt x="15" y="63"/>
                      </a:lnTo>
                      <a:lnTo>
                        <a:pt x="15" y="63"/>
                      </a:lnTo>
                      <a:lnTo>
                        <a:pt x="15" y="61"/>
                      </a:lnTo>
                      <a:lnTo>
                        <a:pt x="15" y="61"/>
                      </a:lnTo>
                      <a:lnTo>
                        <a:pt x="13" y="61"/>
                      </a:lnTo>
                      <a:lnTo>
                        <a:pt x="13" y="61"/>
                      </a:lnTo>
                      <a:lnTo>
                        <a:pt x="13" y="59"/>
                      </a:lnTo>
                      <a:lnTo>
                        <a:pt x="13" y="59"/>
                      </a:lnTo>
                      <a:lnTo>
                        <a:pt x="13" y="57"/>
                      </a:lnTo>
                      <a:lnTo>
                        <a:pt x="13" y="57"/>
                      </a:lnTo>
                      <a:lnTo>
                        <a:pt x="13" y="57"/>
                      </a:lnTo>
                      <a:lnTo>
                        <a:pt x="13" y="55"/>
                      </a:lnTo>
                      <a:lnTo>
                        <a:pt x="13" y="55"/>
                      </a:lnTo>
                      <a:lnTo>
                        <a:pt x="13" y="54"/>
                      </a:lnTo>
                      <a:lnTo>
                        <a:pt x="13" y="54"/>
                      </a:lnTo>
                      <a:lnTo>
                        <a:pt x="13" y="54"/>
                      </a:lnTo>
                      <a:lnTo>
                        <a:pt x="13" y="54"/>
                      </a:lnTo>
                      <a:lnTo>
                        <a:pt x="13" y="52"/>
                      </a:lnTo>
                      <a:lnTo>
                        <a:pt x="12" y="52"/>
                      </a:lnTo>
                      <a:lnTo>
                        <a:pt x="12" y="52"/>
                      </a:lnTo>
                      <a:lnTo>
                        <a:pt x="12" y="50"/>
                      </a:lnTo>
                      <a:lnTo>
                        <a:pt x="12" y="50"/>
                      </a:lnTo>
                      <a:lnTo>
                        <a:pt x="12" y="50"/>
                      </a:lnTo>
                      <a:lnTo>
                        <a:pt x="12" y="48"/>
                      </a:lnTo>
                      <a:lnTo>
                        <a:pt x="10" y="48"/>
                      </a:lnTo>
                      <a:lnTo>
                        <a:pt x="10" y="48"/>
                      </a:lnTo>
                      <a:lnTo>
                        <a:pt x="10" y="46"/>
                      </a:lnTo>
                      <a:lnTo>
                        <a:pt x="10" y="46"/>
                      </a:lnTo>
                      <a:lnTo>
                        <a:pt x="10" y="46"/>
                      </a:lnTo>
                      <a:lnTo>
                        <a:pt x="10" y="46"/>
                      </a:lnTo>
                      <a:lnTo>
                        <a:pt x="10" y="44"/>
                      </a:lnTo>
                      <a:lnTo>
                        <a:pt x="10" y="44"/>
                      </a:lnTo>
                      <a:lnTo>
                        <a:pt x="8" y="44"/>
                      </a:lnTo>
                      <a:lnTo>
                        <a:pt x="8" y="44"/>
                      </a:lnTo>
                      <a:lnTo>
                        <a:pt x="8" y="44"/>
                      </a:lnTo>
                      <a:lnTo>
                        <a:pt x="8" y="42"/>
                      </a:lnTo>
                      <a:lnTo>
                        <a:pt x="8" y="42"/>
                      </a:lnTo>
                      <a:lnTo>
                        <a:pt x="6" y="42"/>
                      </a:lnTo>
                      <a:lnTo>
                        <a:pt x="6" y="42"/>
                      </a:lnTo>
                      <a:lnTo>
                        <a:pt x="6" y="42"/>
                      </a:lnTo>
                      <a:lnTo>
                        <a:pt x="6" y="40"/>
                      </a:lnTo>
                      <a:lnTo>
                        <a:pt x="4" y="40"/>
                      </a:lnTo>
                      <a:lnTo>
                        <a:pt x="4" y="40"/>
                      </a:lnTo>
                      <a:lnTo>
                        <a:pt x="4" y="40"/>
                      </a:lnTo>
                      <a:lnTo>
                        <a:pt x="4" y="40"/>
                      </a:lnTo>
                      <a:lnTo>
                        <a:pt x="2" y="40"/>
                      </a:lnTo>
                      <a:lnTo>
                        <a:pt x="2" y="38"/>
                      </a:lnTo>
                      <a:lnTo>
                        <a:pt x="2" y="38"/>
                      </a:lnTo>
                      <a:lnTo>
                        <a:pt x="2" y="38"/>
                      </a:lnTo>
                      <a:lnTo>
                        <a:pt x="2" y="38"/>
                      </a:lnTo>
                      <a:lnTo>
                        <a:pt x="0" y="38"/>
                      </a:lnTo>
                      <a:lnTo>
                        <a:pt x="0" y="38"/>
                      </a:lnTo>
                      <a:lnTo>
                        <a:pt x="0" y="38"/>
                      </a:lnTo>
                      <a:lnTo>
                        <a:pt x="0" y="36"/>
                      </a:lnTo>
                      <a:lnTo>
                        <a:pt x="0" y="36"/>
                      </a:lnTo>
                      <a:lnTo>
                        <a:pt x="0" y="34"/>
                      </a:lnTo>
                      <a:lnTo>
                        <a:pt x="0" y="34"/>
                      </a:lnTo>
                      <a:lnTo>
                        <a:pt x="0" y="32"/>
                      </a:lnTo>
                      <a:lnTo>
                        <a:pt x="0" y="32"/>
                      </a:lnTo>
                      <a:lnTo>
                        <a:pt x="0" y="32"/>
                      </a:lnTo>
                      <a:lnTo>
                        <a:pt x="0" y="31"/>
                      </a:lnTo>
                      <a:lnTo>
                        <a:pt x="2" y="31"/>
                      </a:lnTo>
                      <a:lnTo>
                        <a:pt x="2" y="31"/>
                      </a:lnTo>
                      <a:lnTo>
                        <a:pt x="2" y="31"/>
                      </a:lnTo>
                      <a:lnTo>
                        <a:pt x="2" y="29"/>
                      </a:lnTo>
                      <a:lnTo>
                        <a:pt x="2" y="29"/>
                      </a:lnTo>
                      <a:lnTo>
                        <a:pt x="4" y="29"/>
                      </a:lnTo>
                      <a:lnTo>
                        <a:pt x="4" y="31"/>
                      </a:lnTo>
                      <a:lnTo>
                        <a:pt x="4" y="31"/>
                      </a:lnTo>
                      <a:lnTo>
                        <a:pt x="4" y="31"/>
                      </a:lnTo>
                      <a:lnTo>
                        <a:pt x="4" y="31"/>
                      </a:lnTo>
                      <a:lnTo>
                        <a:pt x="4" y="31"/>
                      </a:lnTo>
                      <a:lnTo>
                        <a:pt x="4" y="29"/>
                      </a:lnTo>
                      <a:lnTo>
                        <a:pt x="6" y="29"/>
                      </a:lnTo>
                      <a:lnTo>
                        <a:pt x="6" y="29"/>
                      </a:lnTo>
                      <a:lnTo>
                        <a:pt x="6" y="31"/>
                      </a:lnTo>
                      <a:lnTo>
                        <a:pt x="8" y="31"/>
                      </a:lnTo>
                      <a:lnTo>
                        <a:pt x="8" y="31"/>
                      </a:lnTo>
                      <a:lnTo>
                        <a:pt x="6" y="31"/>
                      </a:lnTo>
                      <a:lnTo>
                        <a:pt x="6" y="31"/>
                      </a:lnTo>
                      <a:lnTo>
                        <a:pt x="6" y="32"/>
                      </a:lnTo>
                      <a:lnTo>
                        <a:pt x="6" y="32"/>
                      </a:lnTo>
                      <a:lnTo>
                        <a:pt x="4" y="32"/>
                      </a:lnTo>
                      <a:lnTo>
                        <a:pt x="4" y="34"/>
                      </a:lnTo>
                      <a:lnTo>
                        <a:pt x="4" y="34"/>
                      </a:lnTo>
                      <a:lnTo>
                        <a:pt x="4" y="34"/>
                      </a:lnTo>
                      <a:lnTo>
                        <a:pt x="4" y="34"/>
                      </a:lnTo>
                      <a:lnTo>
                        <a:pt x="4" y="36"/>
                      </a:lnTo>
                      <a:lnTo>
                        <a:pt x="4" y="36"/>
                      </a:lnTo>
                      <a:lnTo>
                        <a:pt x="4" y="36"/>
                      </a:lnTo>
                      <a:lnTo>
                        <a:pt x="4" y="36"/>
                      </a:lnTo>
                      <a:lnTo>
                        <a:pt x="4" y="36"/>
                      </a:lnTo>
                      <a:lnTo>
                        <a:pt x="6" y="36"/>
                      </a:lnTo>
                      <a:lnTo>
                        <a:pt x="6" y="36"/>
                      </a:lnTo>
                      <a:lnTo>
                        <a:pt x="8" y="36"/>
                      </a:lnTo>
                      <a:lnTo>
                        <a:pt x="8" y="36"/>
                      </a:lnTo>
                      <a:lnTo>
                        <a:pt x="8" y="38"/>
                      </a:lnTo>
                      <a:lnTo>
                        <a:pt x="8" y="38"/>
                      </a:lnTo>
                      <a:lnTo>
                        <a:pt x="8" y="36"/>
                      </a:lnTo>
                      <a:lnTo>
                        <a:pt x="8" y="36"/>
                      </a:lnTo>
                      <a:lnTo>
                        <a:pt x="8" y="34"/>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5" name="Freeform 2188">
                  <a:extLst>
                    <a:ext uri="{FF2B5EF4-FFF2-40B4-BE49-F238E27FC236}">
                      <a16:creationId xmlns:a16="http://schemas.microsoft.com/office/drawing/2014/main" id="{38FAB06B-5038-46E1-9344-299903BA8C32}"/>
                    </a:ext>
                  </a:extLst>
                </p:cNvPr>
                <p:cNvSpPr>
                  <a:spLocks/>
                </p:cNvSpPr>
                <p:nvPr/>
              </p:nvSpPr>
              <p:spPr bwMode="auto">
                <a:xfrm>
                  <a:off x="16472041" y="3797301"/>
                  <a:ext cx="3175" cy="3175"/>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2 w 2"/>
                    <a:gd name="T13" fmla="*/ 2 h 2"/>
                    <a:gd name="T14" fmla="*/ 2 w 2"/>
                    <a:gd name="T15" fmla="*/ 2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2" y="0"/>
                      </a:lnTo>
                      <a:lnTo>
                        <a:pt x="0" y="0"/>
                      </a:lnTo>
                      <a:lnTo>
                        <a:pt x="0" y="0"/>
                      </a:lnTo>
                      <a:lnTo>
                        <a:pt x="0" y="2"/>
                      </a:lnTo>
                      <a:lnTo>
                        <a:pt x="2" y="2"/>
                      </a:lnTo>
                      <a:lnTo>
                        <a:pt x="2" y="2"/>
                      </a:lnTo>
                      <a:lnTo>
                        <a:pt x="2"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6" name="Freeform 2189">
                  <a:extLst>
                    <a:ext uri="{FF2B5EF4-FFF2-40B4-BE49-F238E27FC236}">
                      <a16:creationId xmlns:a16="http://schemas.microsoft.com/office/drawing/2014/main" id="{4CDE1109-6226-4906-ACBF-6E11407C222E}"/>
                    </a:ext>
                  </a:extLst>
                </p:cNvPr>
                <p:cNvSpPr>
                  <a:spLocks/>
                </p:cNvSpPr>
                <p:nvPr/>
              </p:nvSpPr>
              <p:spPr bwMode="auto">
                <a:xfrm>
                  <a:off x="16472041" y="3797301"/>
                  <a:ext cx="3175" cy="3175"/>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2 h 2"/>
                    <a:gd name="T12" fmla="*/ 2 w 2"/>
                    <a:gd name="T13" fmla="*/ 2 h 2"/>
                    <a:gd name="T14" fmla="*/ 2 w 2"/>
                    <a:gd name="T15" fmla="*/ 2 h 2"/>
                    <a:gd name="T16" fmla="*/ 2 w 2"/>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0"/>
                      </a:moveTo>
                      <a:lnTo>
                        <a:pt x="2" y="0"/>
                      </a:lnTo>
                      <a:lnTo>
                        <a:pt x="2" y="0"/>
                      </a:lnTo>
                      <a:lnTo>
                        <a:pt x="0" y="0"/>
                      </a:lnTo>
                      <a:lnTo>
                        <a:pt x="0" y="0"/>
                      </a:lnTo>
                      <a:lnTo>
                        <a:pt x="0" y="2"/>
                      </a:lnTo>
                      <a:lnTo>
                        <a:pt x="2" y="2"/>
                      </a:lnTo>
                      <a:lnTo>
                        <a:pt x="2" y="2"/>
                      </a:lnTo>
                      <a:lnTo>
                        <a:pt x="2"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7" name="Freeform 2190">
                  <a:extLst>
                    <a:ext uri="{FF2B5EF4-FFF2-40B4-BE49-F238E27FC236}">
                      <a16:creationId xmlns:a16="http://schemas.microsoft.com/office/drawing/2014/main" id="{4048371F-FFD7-4CE8-9AD2-10DF71C96117}"/>
                    </a:ext>
                  </a:extLst>
                </p:cNvPr>
                <p:cNvSpPr>
                  <a:spLocks/>
                </p:cNvSpPr>
                <p:nvPr/>
              </p:nvSpPr>
              <p:spPr bwMode="auto">
                <a:xfrm>
                  <a:off x="14962328" y="3232151"/>
                  <a:ext cx="9525" cy="9525"/>
                </a:xfrm>
                <a:custGeom>
                  <a:avLst/>
                  <a:gdLst>
                    <a:gd name="T0" fmla="*/ 0 w 6"/>
                    <a:gd name="T1" fmla="*/ 2 h 6"/>
                    <a:gd name="T2" fmla="*/ 0 w 6"/>
                    <a:gd name="T3" fmla="*/ 2 h 6"/>
                    <a:gd name="T4" fmla="*/ 0 w 6"/>
                    <a:gd name="T5" fmla="*/ 0 h 6"/>
                    <a:gd name="T6" fmla="*/ 2 w 6"/>
                    <a:gd name="T7" fmla="*/ 0 h 6"/>
                    <a:gd name="T8" fmla="*/ 2 w 6"/>
                    <a:gd name="T9" fmla="*/ 0 h 6"/>
                    <a:gd name="T10" fmla="*/ 2 w 6"/>
                    <a:gd name="T11" fmla="*/ 2 h 6"/>
                    <a:gd name="T12" fmla="*/ 4 w 6"/>
                    <a:gd name="T13" fmla="*/ 2 h 6"/>
                    <a:gd name="T14" fmla="*/ 4 w 6"/>
                    <a:gd name="T15" fmla="*/ 2 h 6"/>
                    <a:gd name="T16" fmla="*/ 4 w 6"/>
                    <a:gd name="T17" fmla="*/ 2 h 6"/>
                    <a:gd name="T18" fmla="*/ 4 w 6"/>
                    <a:gd name="T19" fmla="*/ 2 h 6"/>
                    <a:gd name="T20" fmla="*/ 6 w 6"/>
                    <a:gd name="T21" fmla="*/ 2 h 6"/>
                    <a:gd name="T22" fmla="*/ 6 w 6"/>
                    <a:gd name="T23" fmla="*/ 4 h 6"/>
                    <a:gd name="T24" fmla="*/ 4 w 6"/>
                    <a:gd name="T25" fmla="*/ 4 h 6"/>
                    <a:gd name="T26" fmla="*/ 4 w 6"/>
                    <a:gd name="T27" fmla="*/ 4 h 6"/>
                    <a:gd name="T28" fmla="*/ 4 w 6"/>
                    <a:gd name="T29" fmla="*/ 4 h 6"/>
                    <a:gd name="T30" fmla="*/ 4 w 6"/>
                    <a:gd name="T31" fmla="*/ 4 h 6"/>
                    <a:gd name="T32" fmla="*/ 4 w 6"/>
                    <a:gd name="T33" fmla="*/ 4 h 6"/>
                    <a:gd name="T34" fmla="*/ 2 w 6"/>
                    <a:gd name="T35" fmla="*/ 4 h 6"/>
                    <a:gd name="T36" fmla="*/ 2 w 6"/>
                    <a:gd name="T37" fmla="*/ 4 h 6"/>
                    <a:gd name="T38" fmla="*/ 2 w 6"/>
                    <a:gd name="T39" fmla="*/ 6 h 6"/>
                    <a:gd name="T40" fmla="*/ 0 w 6"/>
                    <a:gd name="T41" fmla="*/ 6 h 6"/>
                    <a:gd name="T42" fmla="*/ 0 w 6"/>
                    <a:gd name="T43" fmla="*/ 6 h 6"/>
                    <a:gd name="T44" fmla="*/ 0 w 6"/>
                    <a:gd name="T45" fmla="*/ 4 h 6"/>
                    <a:gd name="T46" fmla="*/ 0 w 6"/>
                    <a:gd name="T47" fmla="*/ 4 h 6"/>
                    <a:gd name="T48" fmla="*/ 0 w 6"/>
                    <a:gd name="T49" fmla="*/ 4 h 6"/>
                    <a:gd name="T50" fmla="*/ 0 w 6"/>
                    <a:gd name="T51" fmla="*/ 4 h 6"/>
                    <a:gd name="T52" fmla="*/ 0 w 6"/>
                    <a:gd name="T53" fmla="*/ 4 h 6"/>
                    <a:gd name="T54" fmla="*/ 0 w 6"/>
                    <a:gd name="T55" fmla="*/ 4 h 6"/>
                    <a:gd name="T56" fmla="*/ 0 w 6"/>
                    <a:gd name="T57" fmla="*/ 2 h 6"/>
                    <a:gd name="T58" fmla="*/ 0 w 6"/>
                    <a:gd name="T59" fmla="*/ 2 h 6"/>
                    <a:gd name="T60" fmla="*/ 0 w 6"/>
                    <a:gd name="T6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6">
                      <a:moveTo>
                        <a:pt x="0" y="2"/>
                      </a:moveTo>
                      <a:lnTo>
                        <a:pt x="0" y="2"/>
                      </a:lnTo>
                      <a:lnTo>
                        <a:pt x="0" y="0"/>
                      </a:lnTo>
                      <a:lnTo>
                        <a:pt x="2" y="0"/>
                      </a:lnTo>
                      <a:lnTo>
                        <a:pt x="2" y="0"/>
                      </a:lnTo>
                      <a:lnTo>
                        <a:pt x="2" y="2"/>
                      </a:lnTo>
                      <a:lnTo>
                        <a:pt x="4" y="2"/>
                      </a:lnTo>
                      <a:lnTo>
                        <a:pt x="4" y="2"/>
                      </a:lnTo>
                      <a:lnTo>
                        <a:pt x="4" y="2"/>
                      </a:lnTo>
                      <a:lnTo>
                        <a:pt x="4" y="2"/>
                      </a:lnTo>
                      <a:lnTo>
                        <a:pt x="6" y="2"/>
                      </a:lnTo>
                      <a:lnTo>
                        <a:pt x="6" y="4"/>
                      </a:lnTo>
                      <a:lnTo>
                        <a:pt x="4" y="4"/>
                      </a:lnTo>
                      <a:lnTo>
                        <a:pt x="4" y="4"/>
                      </a:lnTo>
                      <a:lnTo>
                        <a:pt x="4" y="4"/>
                      </a:lnTo>
                      <a:lnTo>
                        <a:pt x="4" y="4"/>
                      </a:lnTo>
                      <a:lnTo>
                        <a:pt x="4" y="4"/>
                      </a:lnTo>
                      <a:lnTo>
                        <a:pt x="2" y="4"/>
                      </a:lnTo>
                      <a:lnTo>
                        <a:pt x="2" y="4"/>
                      </a:lnTo>
                      <a:lnTo>
                        <a:pt x="2" y="6"/>
                      </a:lnTo>
                      <a:lnTo>
                        <a:pt x="0" y="6"/>
                      </a:lnTo>
                      <a:lnTo>
                        <a:pt x="0" y="6"/>
                      </a:lnTo>
                      <a:lnTo>
                        <a:pt x="0" y="4"/>
                      </a:lnTo>
                      <a:lnTo>
                        <a:pt x="0" y="4"/>
                      </a:lnTo>
                      <a:lnTo>
                        <a:pt x="0" y="4"/>
                      </a:lnTo>
                      <a:lnTo>
                        <a:pt x="0" y="4"/>
                      </a:lnTo>
                      <a:lnTo>
                        <a:pt x="0" y="4"/>
                      </a:lnTo>
                      <a:lnTo>
                        <a:pt x="0" y="4"/>
                      </a:lnTo>
                      <a:lnTo>
                        <a:pt x="0"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8" name="Freeform 2191">
                  <a:extLst>
                    <a:ext uri="{FF2B5EF4-FFF2-40B4-BE49-F238E27FC236}">
                      <a16:creationId xmlns:a16="http://schemas.microsoft.com/office/drawing/2014/main" id="{7D29D570-3245-41B4-9652-5ABAB1702800}"/>
                    </a:ext>
                  </a:extLst>
                </p:cNvPr>
                <p:cNvSpPr>
                  <a:spLocks/>
                </p:cNvSpPr>
                <p:nvPr/>
              </p:nvSpPr>
              <p:spPr bwMode="auto">
                <a:xfrm>
                  <a:off x="14962328" y="3232151"/>
                  <a:ext cx="9525" cy="9525"/>
                </a:xfrm>
                <a:custGeom>
                  <a:avLst/>
                  <a:gdLst>
                    <a:gd name="T0" fmla="*/ 0 w 6"/>
                    <a:gd name="T1" fmla="*/ 2 h 6"/>
                    <a:gd name="T2" fmla="*/ 0 w 6"/>
                    <a:gd name="T3" fmla="*/ 2 h 6"/>
                    <a:gd name="T4" fmla="*/ 0 w 6"/>
                    <a:gd name="T5" fmla="*/ 0 h 6"/>
                    <a:gd name="T6" fmla="*/ 2 w 6"/>
                    <a:gd name="T7" fmla="*/ 0 h 6"/>
                    <a:gd name="T8" fmla="*/ 2 w 6"/>
                    <a:gd name="T9" fmla="*/ 0 h 6"/>
                    <a:gd name="T10" fmla="*/ 2 w 6"/>
                    <a:gd name="T11" fmla="*/ 2 h 6"/>
                    <a:gd name="T12" fmla="*/ 4 w 6"/>
                    <a:gd name="T13" fmla="*/ 2 h 6"/>
                    <a:gd name="T14" fmla="*/ 4 w 6"/>
                    <a:gd name="T15" fmla="*/ 2 h 6"/>
                    <a:gd name="T16" fmla="*/ 4 w 6"/>
                    <a:gd name="T17" fmla="*/ 2 h 6"/>
                    <a:gd name="T18" fmla="*/ 4 w 6"/>
                    <a:gd name="T19" fmla="*/ 2 h 6"/>
                    <a:gd name="T20" fmla="*/ 6 w 6"/>
                    <a:gd name="T21" fmla="*/ 2 h 6"/>
                    <a:gd name="T22" fmla="*/ 6 w 6"/>
                    <a:gd name="T23" fmla="*/ 4 h 6"/>
                    <a:gd name="T24" fmla="*/ 4 w 6"/>
                    <a:gd name="T25" fmla="*/ 4 h 6"/>
                    <a:gd name="T26" fmla="*/ 4 w 6"/>
                    <a:gd name="T27" fmla="*/ 4 h 6"/>
                    <a:gd name="T28" fmla="*/ 4 w 6"/>
                    <a:gd name="T29" fmla="*/ 4 h 6"/>
                    <a:gd name="T30" fmla="*/ 4 w 6"/>
                    <a:gd name="T31" fmla="*/ 4 h 6"/>
                    <a:gd name="T32" fmla="*/ 4 w 6"/>
                    <a:gd name="T33" fmla="*/ 4 h 6"/>
                    <a:gd name="T34" fmla="*/ 2 w 6"/>
                    <a:gd name="T35" fmla="*/ 4 h 6"/>
                    <a:gd name="T36" fmla="*/ 2 w 6"/>
                    <a:gd name="T37" fmla="*/ 4 h 6"/>
                    <a:gd name="T38" fmla="*/ 2 w 6"/>
                    <a:gd name="T39" fmla="*/ 6 h 6"/>
                    <a:gd name="T40" fmla="*/ 0 w 6"/>
                    <a:gd name="T41" fmla="*/ 6 h 6"/>
                    <a:gd name="T42" fmla="*/ 0 w 6"/>
                    <a:gd name="T43" fmla="*/ 6 h 6"/>
                    <a:gd name="T44" fmla="*/ 0 w 6"/>
                    <a:gd name="T45" fmla="*/ 4 h 6"/>
                    <a:gd name="T46" fmla="*/ 0 w 6"/>
                    <a:gd name="T47" fmla="*/ 4 h 6"/>
                    <a:gd name="T48" fmla="*/ 0 w 6"/>
                    <a:gd name="T49" fmla="*/ 4 h 6"/>
                    <a:gd name="T50" fmla="*/ 0 w 6"/>
                    <a:gd name="T51" fmla="*/ 4 h 6"/>
                    <a:gd name="T52" fmla="*/ 0 w 6"/>
                    <a:gd name="T53" fmla="*/ 4 h 6"/>
                    <a:gd name="T54" fmla="*/ 0 w 6"/>
                    <a:gd name="T55" fmla="*/ 4 h 6"/>
                    <a:gd name="T56" fmla="*/ 0 w 6"/>
                    <a:gd name="T57" fmla="*/ 2 h 6"/>
                    <a:gd name="T58" fmla="*/ 0 w 6"/>
                    <a:gd name="T59" fmla="*/ 2 h 6"/>
                    <a:gd name="T60" fmla="*/ 0 w 6"/>
                    <a:gd name="T6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 h="6">
                      <a:moveTo>
                        <a:pt x="0" y="2"/>
                      </a:moveTo>
                      <a:lnTo>
                        <a:pt x="0" y="2"/>
                      </a:lnTo>
                      <a:lnTo>
                        <a:pt x="0" y="0"/>
                      </a:lnTo>
                      <a:lnTo>
                        <a:pt x="2" y="0"/>
                      </a:lnTo>
                      <a:lnTo>
                        <a:pt x="2" y="0"/>
                      </a:lnTo>
                      <a:lnTo>
                        <a:pt x="2" y="2"/>
                      </a:lnTo>
                      <a:lnTo>
                        <a:pt x="4" y="2"/>
                      </a:lnTo>
                      <a:lnTo>
                        <a:pt x="4" y="2"/>
                      </a:lnTo>
                      <a:lnTo>
                        <a:pt x="4" y="2"/>
                      </a:lnTo>
                      <a:lnTo>
                        <a:pt x="4" y="2"/>
                      </a:lnTo>
                      <a:lnTo>
                        <a:pt x="6" y="2"/>
                      </a:lnTo>
                      <a:lnTo>
                        <a:pt x="6" y="4"/>
                      </a:lnTo>
                      <a:lnTo>
                        <a:pt x="4" y="4"/>
                      </a:lnTo>
                      <a:lnTo>
                        <a:pt x="4" y="4"/>
                      </a:lnTo>
                      <a:lnTo>
                        <a:pt x="4" y="4"/>
                      </a:lnTo>
                      <a:lnTo>
                        <a:pt x="4" y="4"/>
                      </a:lnTo>
                      <a:lnTo>
                        <a:pt x="4" y="4"/>
                      </a:lnTo>
                      <a:lnTo>
                        <a:pt x="2" y="4"/>
                      </a:lnTo>
                      <a:lnTo>
                        <a:pt x="2" y="4"/>
                      </a:lnTo>
                      <a:lnTo>
                        <a:pt x="2" y="6"/>
                      </a:lnTo>
                      <a:lnTo>
                        <a:pt x="0" y="6"/>
                      </a:lnTo>
                      <a:lnTo>
                        <a:pt x="0" y="6"/>
                      </a:lnTo>
                      <a:lnTo>
                        <a:pt x="0" y="4"/>
                      </a:lnTo>
                      <a:lnTo>
                        <a:pt x="0" y="4"/>
                      </a:lnTo>
                      <a:lnTo>
                        <a:pt x="0" y="4"/>
                      </a:lnTo>
                      <a:lnTo>
                        <a:pt x="0" y="4"/>
                      </a:lnTo>
                      <a:lnTo>
                        <a:pt x="0" y="4"/>
                      </a:lnTo>
                      <a:lnTo>
                        <a:pt x="0" y="4"/>
                      </a:lnTo>
                      <a:lnTo>
                        <a:pt x="0" y="2"/>
                      </a:lnTo>
                      <a:lnTo>
                        <a:pt x="0" y="2"/>
                      </a:lnTo>
                      <a:lnTo>
                        <a:pt x="0"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09" name="Freeform 2192">
                  <a:extLst>
                    <a:ext uri="{FF2B5EF4-FFF2-40B4-BE49-F238E27FC236}">
                      <a16:creationId xmlns:a16="http://schemas.microsoft.com/office/drawing/2014/main" id="{53BC0843-7F11-4F3D-B0B5-15690A3E53B8}"/>
                    </a:ext>
                  </a:extLst>
                </p:cNvPr>
                <p:cNvSpPr>
                  <a:spLocks/>
                </p:cNvSpPr>
                <p:nvPr/>
              </p:nvSpPr>
              <p:spPr bwMode="auto">
                <a:xfrm>
                  <a:off x="15451278" y="3232151"/>
                  <a:ext cx="52388" cy="96838"/>
                </a:xfrm>
                <a:custGeom>
                  <a:avLst/>
                  <a:gdLst>
                    <a:gd name="T0" fmla="*/ 4 w 33"/>
                    <a:gd name="T1" fmla="*/ 8 h 61"/>
                    <a:gd name="T2" fmla="*/ 6 w 33"/>
                    <a:gd name="T3" fmla="*/ 6 h 61"/>
                    <a:gd name="T4" fmla="*/ 8 w 33"/>
                    <a:gd name="T5" fmla="*/ 4 h 61"/>
                    <a:gd name="T6" fmla="*/ 10 w 33"/>
                    <a:gd name="T7" fmla="*/ 2 h 61"/>
                    <a:gd name="T8" fmla="*/ 10 w 33"/>
                    <a:gd name="T9" fmla="*/ 2 h 61"/>
                    <a:gd name="T10" fmla="*/ 12 w 33"/>
                    <a:gd name="T11" fmla="*/ 4 h 61"/>
                    <a:gd name="T12" fmla="*/ 14 w 33"/>
                    <a:gd name="T13" fmla="*/ 4 h 61"/>
                    <a:gd name="T14" fmla="*/ 17 w 33"/>
                    <a:gd name="T15" fmla="*/ 4 h 61"/>
                    <a:gd name="T16" fmla="*/ 19 w 33"/>
                    <a:gd name="T17" fmla="*/ 6 h 61"/>
                    <a:gd name="T18" fmla="*/ 21 w 33"/>
                    <a:gd name="T19" fmla="*/ 8 h 61"/>
                    <a:gd name="T20" fmla="*/ 23 w 33"/>
                    <a:gd name="T21" fmla="*/ 10 h 61"/>
                    <a:gd name="T22" fmla="*/ 25 w 33"/>
                    <a:gd name="T23" fmla="*/ 11 h 61"/>
                    <a:gd name="T24" fmla="*/ 25 w 33"/>
                    <a:gd name="T25" fmla="*/ 15 h 61"/>
                    <a:gd name="T26" fmla="*/ 23 w 33"/>
                    <a:gd name="T27" fmla="*/ 19 h 61"/>
                    <a:gd name="T28" fmla="*/ 25 w 33"/>
                    <a:gd name="T29" fmla="*/ 21 h 61"/>
                    <a:gd name="T30" fmla="*/ 21 w 33"/>
                    <a:gd name="T31" fmla="*/ 23 h 61"/>
                    <a:gd name="T32" fmla="*/ 23 w 33"/>
                    <a:gd name="T33" fmla="*/ 27 h 61"/>
                    <a:gd name="T34" fmla="*/ 23 w 33"/>
                    <a:gd name="T35" fmla="*/ 29 h 61"/>
                    <a:gd name="T36" fmla="*/ 25 w 33"/>
                    <a:gd name="T37" fmla="*/ 32 h 61"/>
                    <a:gd name="T38" fmla="*/ 25 w 33"/>
                    <a:gd name="T39" fmla="*/ 34 h 61"/>
                    <a:gd name="T40" fmla="*/ 27 w 33"/>
                    <a:gd name="T41" fmla="*/ 34 h 61"/>
                    <a:gd name="T42" fmla="*/ 31 w 33"/>
                    <a:gd name="T43" fmla="*/ 36 h 61"/>
                    <a:gd name="T44" fmla="*/ 31 w 33"/>
                    <a:gd name="T45" fmla="*/ 38 h 61"/>
                    <a:gd name="T46" fmla="*/ 33 w 33"/>
                    <a:gd name="T47" fmla="*/ 40 h 61"/>
                    <a:gd name="T48" fmla="*/ 31 w 33"/>
                    <a:gd name="T49" fmla="*/ 44 h 61"/>
                    <a:gd name="T50" fmla="*/ 29 w 33"/>
                    <a:gd name="T51" fmla="*/ 46 h 61"/>
                    <a:gd name="T52" fmla="*/ 27 w 33"/>
                    <a:gd name="T53" fmla="*/ 48 h 61"/>
                    <a:gd name="T54" fmla="*/ 27 w 33"/>
                    <a:gd name="T55" fmla="*/ 52 h 61"/>
                    <a:gd name="T56" fmla="*/ 25 w 33"/>
                    <a:gd name="T57" fmla="*/ 54 h 61"/>
                    <a:gd name="T58" fmla="*/ 21 w 33"/>
                    <a:gd name="T59" fmla="*/ 54 h 61"/>
                    <a:gd name="T60" fmla="*/ 19 w 33"/>
                    <a:gd name="T61" fmla="*/ 55 h 61"/>
                    <a:gd name="T62" fmla="*/ 21 w 33"/>
                    <a:gd name="T63" fmla="*/ 59 h 61"/>
                    <a:gd name="T64" fmla="*/ 19 w 33"/>
                    <a:gd name="T65" fmla="*/ 59 h 61"/>
                    <a:gd name="T66" fmla="*/ 17 w 33"/>
                    <a:gd name="T67" fmla="*/ 61 h 61"/>
                    <a:gd name="T68" fmla="*/ 14 w 33"/>
                    <a:gd name="T69" fmla="*/ 61 h 61"/>
                    <a:gd name="T70" fmla="*/ 14 w 33"/>
                    <a:gd name="T71" fmla="*/ 57 h 61"/>
                    <a:gd name="T72" fmla="*/ 12 w 33"/>
                    <a:gd name="T73" fmla="*/ 55 h 61"/>
                    <a:gd name="T74" fmla="*/ 10 w 33"/>
                    <a:gd name="T75" fmla="*/ 54 h 61"/>
                    <a:gd name="T76" fmla="*/ 8 w 33"/>
                    <a:gd name="T77" fmla="*/ 52 h 61"/>
                    <a:gd name="T78" fmla="*/ 4 w 33"/>
                    <a:gd name="T79" fmla="*/ 52 h 61"/>
                    <a:gd name="T80" fmla="*/ 4 w 33"/>
                    <a:gd name="T81" fmla="*/ 48 h 61"/>
                    <a:gd name="T82" fmla="*/ 2 w 33"/>
                    <a:gd name="T83" fmla="*/ 46 h 61"/>
                    <a:gd name="T84" fmla="*/ 2 w 33"/>
                    <a:gd name="T85" fmla="*/ 44 h 61"/>
                    <a:gd name="T86" fmla="*/ 4 w 33"/>
                    <a:gd name="T87" fmla="*/ 44 h 61"/>
                    <a:gd name="T88" fmla="*/ 2 w 33"/>
                    <a:gd name="T89" fmla="*/ 42 h 61"/>
                    <a:gd name="T90" fmla="*/ 4 w 33"/>
                    <a:gd name="T91" fmla="*/ 40 h 61"/>
                    <a:gd name="T92" fmla="*/ 4 w 33"/>
                    <a:gd name="T93" fmla="*/ 36 h 61"/>
                    <a:gd name="T94" fmla="*/ 4 w 33"/>
                    <a:gd name="T95" fmla="*/ 34 h 61"/>
                    <a:gd name="T96" fmla="*/ 4 w 33"/>
                    <a:gd name="T97" fmla="*/ 32 h 61"/>
                    <a:gd name="T98" fmla="*/ 6 w 33"/>
                    <a:gd name="T99" fmla="*/ 29 h 61"/>
                    <a:gd name="T100" fmla="*/ 4 w 33"/>
                    <a:gd name="T101" fmla="*/ 27 h 61"/>
                    <a:gd name="T102" fmla="*/ 4 w 33"/>
                    <a:gd name="T103" fmla="*/ 25 h 61"/>
                    <a:gd name="T104" fmla="*/ 4 w 33"/>
                    <a:gd name="T105" fmla="*/ 23 h 61"/>
                    <a:gd name="T106" fmla="*/ 6 w 33"/>
                    <a:gd name="T107" fmla="*/ 21 h 61"/>
                    <a:gd name="T108" fmla="*/ 6 w 33"/>
                    <a:gd name="T109" fmla="*/ 17 h 61"/>
                    <a:gd name="T110" fmla="*/ 4 w 33"/>
                    <a:gd name="T111" fmla="*/ 17 h 61"/>
                    <a:gd name="T112" fmla="*/ 4 w 33"/>
                    <a:gd name="T113" fmla="*/ 11 h 61"/>
                    <a:gd name="T114" fmla="*/ 4 w 33"/>
                    <a:gd name="T115"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1">
                      <a:moveTo>
                        <a:pt x="2" y="10"/>
                      </a:moveTo>
                      <a:lnTo>
                        <a:pt x="2" y="10"/>
                      </a:lnTo>
                      <a:lnTo>
                        <a:pt x="4" y="10"/>
                      </a:lnTo>
                      <a:lnTo>
                        <a:pt x="4" y="8"/>
                      </a:lnTo>
                      <a:lnTo>
                        <a:pt x="4" y="8"/>
                      </a:lnTo>
                      <a:lnTo>
                        <a:pt x="4" y="8"/>
                      </a:lnTo>
                      <a:lnTo>
                        <a:pt x="4" y="6"/>
                      </a:lnTo>
                      <a:lnTo>
                        <a:pt x="4" y="6"/>
                      </a:lnTo>
                      <a:lnTo>
                        <a:pt x="4" y="6"/>
                      </a:lnTo>
                      <a:lnTo>
                        <a:pt x="6" y="6"/>
                      </a:lnTo>
                      <a:lnTo>
                        <a:pt x="6" y="4"/>
                      </a:lnTo>
                      <a:lnTo>
                        <a:pt x="6" y="4"/>
                      </a:lnTo>
                      <a:lnTo>
                        <a:pt x="6" y="4"/>
                      </a:lnTo>
                      <a:lnTo>
                        <a:pt x="8" y="4"/>
                      </a:lnTo>
                      <a:lnTo>
                        <a:pt x="8" y="4"/>
                      </a:lnTo>
                      <a:lnTo>
                        <a:pt x="8" y="4"/>
                      </a:lnTo>
                      <a:lnTo>
                        <a:pt x="8" y="2"/>
                      </a:lnTo>
                      <a:lnTo>
                        <a:pt x="8" y="2"/>
                      </a:lnTo>
                      <a:lnTo>
                        <a:pt x="8" y="2"/>
                      </a:lnTo>
                      <a:lnTo>
                        <a:pt x="10" y="2"/>
                      </a:lnTo>
                      <a:lnTo>
                        <a:pt x="10" y="0"/>
                      </a:lnTo>
                      <a:lnTo>
                        <a:pt x="10" y="0"/>
                      </a:lnTo>
                      <a:lnTo>
                        <a:pt x="10" y="2"/>
                      </a:lnTo>
                      <a:lnTo>
                        <a:pt x="10" y="2"/>
                      </a:lnTo>
                      <a:lnTo>
                        <a:pt x="10" y="2"/>
                      </a:lnTo>
                      <a:lnTo>
                        <a:pt x="10" y="2"/>
                      </a:lnTo>
                      <a:lnTo>
                        <a:pt x="10" y="4"/>
                      </a:lnTo>
                      <a:lnTo>
                        <a:pt x="10" y="4"/>
                      </a:lnTo>
                      <a:lnTo>
                        <a:pt x="10" y="4"/>
                      </a:lnTo>
                      <a:lnTo>
                        <a:pt x="12" y="4"/>
                      </a:lnTo>
                      <a:lnTo>
                        <a:pt x="12" y="4"/>
                      </a:lnTo>
                      <a:lnTo>
                        <a:pt x="14" y="4"/>
                      </a:lnTo>
                      <a:lnTo>
                        <a:pt x="14" y="4"/>
                      </a:lnTo>
                      <a:lnTo>
                        <a:pt x="14" y="4"/>
                      </a:lnTo>
                      <a:lnTo>
                        <a:pt x="14" y="4"/>
                      </a:lnTo>
                      <a:lnTo>
                        <a:pt x="15" y="4"/>
                      </a:lnTo>
                      <a:lnTo>
                        <a:pt x="15" y="4"/>
                      </a:lnTo>
                      <a:lnTo>
                        <a:pt x="15" y="4"/>
                      </a:lnTo>
                      <a:lnTo>
                        <a:pt x="17" y="4"/>
                      </a:lnTo>
                      <a:lnTo>
                        <a:pt x="17" y="4"/>
                      </a:lnTo>
                      <a:lnTo>
                        <a:pt x="17" y="4"/>
                      </a:lnTo>
                      <a:lnTo>
                        <a:pt x="17" y="4"/>
                      </a:lnTo>
                      <a:lnTo>
                        <a:pt x="17" y="6"/>
                      </a:lnTo>
                      <a:lnTo>
                        <a:pt x="19" y="6"/>
                      </a:lnTo>
                      <a:lnTo>
                        <a:pt x="19" y="6"/>
                      </a:lnTo>
                      <a:lnTo>
                        <a:pt x="19" y="8"/>
                      </a:lnTo>
                      <a:lnTo>
                        <a:pt x="19" y="8"/>
                      </a:lnTo>
                      <a:lnTo>
                        <a:pt x="19" y="8"/>
                      </a:lnTo>
                      <a:lnTo>
                        <a:pt x="21" y="8"/>
                      </a:lnTo>
                      <a:lnTo>
                        <a:pt x="21" y="8"/>
                      </a:lnTo>
                      <a:lnTo>
                        <a:pt x="21" y="8"/>
                      </a:lnTo>
                      <a:lnTo>
                        <a:pt x="21" y="8"/>
                      </a:lnTo>
                      <a:lnTo>
                        <a:pt x="21" y="10"/>
                      </a:lnTo>
                      <a:lnTo>
                        <a:pt x="23" y="10"/>
                      </a:lnTo>
                      <a:lnTo>
                        <a:pt x="23" y="10"/>
                      </a:lnTo>
                      <a:lnTo>
                        <a:pt x="23" y="10"/>
                      </a:lnTo>
                      <a:lnTo>
                        <a:pt x="23" y="11"/>
                      </a:lnTo>
                      <a:lnTo>
                        <a:pt x="25" y="11"/>
                      </a:lnTo>
                      <a:lnTo>
                        <a:pt x="25" y="11"/>
                      </a:lnTo>
                      <a:lnTo>
                        <a:pt x="25" y="11"/>
                      </a:lnTo>
                      <a:lnTo>
                        <a:pt x="25" y="13"/>
                      </a:lnTo>
                      <a:lnTo>
                        <a:pt x="25" y="13"/>
                      </a:lnTo>
                      <a:lnTo>
                        <a:pt x="25" y="13"/>
                      </a:lnTo>
                      <a:lnTo>
                        <a:pt x="25" y="15"/>
                      </a:lnTo>
                      <a:lnTo>
                        <a:pt x="25" y="15"/>
                      </a:lnTo>
                      <a:lnTo>
                        <a:pt x="25" y="15"/>
                      </a:lnTo>
                      <a:lnTo>
                        <a:pt x="25" y="17"/>
                      </a:lnTo>
                      <a:lnTo>
                        <a:pt x="25" y="17"/>
                      </a:lnTo>
                      <a:lnTo>
                        <a:pt x="25" y="19"/>
                      </a:lnTo>
                      <a:lnTo>
                        <a:pt x="23" y="19"/>
                      </a:lnTo>
                      <a:lnTo>
                        <a:pt x="23" y="19"/>
                      </a:lnTo>
                      <a:lnTo>
                        <a:pt x="23" y="19"/>
                      </a:lnTo>
                      <a:lnTo>
                        <a:pt x="23" y="21"/>
                      </a:lnTo>
                      <a:lnTo>
                        <a:pt x="23" y="21"/>
                      </a:lnTo>
                      <a:lnTo>
                        <a:pt x="25" y="21"/>
                      </a:lnTo>
                      <a:lnTo>
                        <a:pt x="25" y="23"/>
                      </a:lnTo>
                      <a:lnTo>
                        <a:pt x="23" y="23"/>
                      </a:lnTo>
                      <a:lnTo>
                        <a:pt x="23" y="23"/>
                      </a:lnTo>
                      <a:lnTo>
                        <a:pt x="23" y="23"/>
                      </a:lnTo>
                      <a:lnTo>
                        <a:pt x="21" y="23"/>
                      </a:lnTo>
                      <a:lnTo>
                        <a:pt x="21" y="25"/>
                      </a:lnTo>
                      <a:lnTo>
                        <a:pt x="23" y="25"/>
                      </a:lnTo>
                      <a:lnTo>
                        <a:pt x="23" y="25"/>
                      </a:lnTo>
                      <a:lnTo>
                        <a:pt x="23" y="25"/>
                      </a:lnTo>
                      <a:lnTo>
                        <a:pt x="23" y="27"/>
                      </a:lnTo>
                      <a:lnTo>
                        <a:pt x="23" y="27"/>
                      </a:lnTo>
                      <a:lnTo>
                        <a:pt x="23" y="27"/>
                      </a:lnTo>
                      <a:lnTo>
                        <a:pt x="23" y="27"/>
                      </a:lnTo>
                      <a:lnTo>
                        <a:pt x="23" y="29"/>
                      </a:lnTo>
                      <a:lnTo>
                        <a:pt x="23" y="29"/>
                      </a:lnTo>
                      <a:lnTo>
                        <a:pt x="23" y="29"/>
                      </a:lnTo>
                      <a:lnTo>
                        <a:pt x="23" y="31"/>
                      </a:lnTo>
                      <a:lnTo>
                        <a:pt x="25" y="31"/>
                      </a:lnTo>
                      <a:lnTo>
                        <a:pt x="25" y="31"/>
                      </a:lnTo>
                      <a:lnTo>
                        <a:pt x="25" y="32"/>
                      </a:lnTo>
                      <a:lnTo>
                        <a:pt x="25" y="32"/>
                      </a:lnTo>
                      <a:lnTo>
                        <a:pt x="25" y="32"/>
                      </a:lnTo>
                      <a:lnTo>
                        <a:pt x="25" y="32"/>
                      </a:lnTo>
                      <a:lnTo>
                        <a:pt x="25" y="34"/>
                      </a:lnTo>
                      <a:lnTo>
                        <a:pt x="25" y="34"/>
                      </a:lnTo>
                      <a:lnTo>
                        <a:pt x="25" y="34"/>
                      </a:lnTo>
                      <a:lnTo>
                        <a:pt x="25" y="36"/>
                      </a:lnTo>
                      <a:lnTo>
                        <a:pt x="27" y="36"/>
                      </a:lnTo>
                      <a:lnTo>
                        <a:pt x="27" y="34"/>
                      </a:lnTo>
                      <a:lnTo>
                        <a:pt x="27" y="34"/>
                      </a:lnTo>
                      <a:lnTo>
                        <a:pt x="27" y="36"/>
                      </a:lnTo>
                      <a:lnTo>
                        <a:pt x="27" y="36"/>
                      </a:lnTo>
                      <a:lnTo>
                        <a:pt x="29" y="36"/>
                      </a:lnTo>
                      <a:lnTo>
                        <a:pt x="29" y="36"/>
                      </a:lnTo>
                      <a:lnTo>
                        <a:pt x="31" y="36"/>
                      </a:lnTo>
                      <a:lnTo>
                        <a:pt x="31" y="36"/>
                      </a:lnTo>
                      <a:lnTo>
                        <a:pt x="31" y="36"/>
                      </a:lnTo>
                      <a:lnTo>
                        <a:pt x="31" y="36"/>
                      </a:lnTo>
                      <a:lnTo>
                        <a:pt x="31" y="38"/>
                      </a:lnTo>
                      <a:lnTo>
                        <a:pt x="31" y="38"/>
                      </a:lnTo>
                      <a:lnTo>
                        <a:pt x="31" y="38"/>
                      </a:lnTo>
                      <a:lnTo>
                        <a:pt x="31" y="40"/>
                      </a:lnTo>
                      <a:lnTo>
                        <a:pt x="31" y="40"/>
                      </a:lnTo>
                      <a:lnTo>
                        <a:pt x="31" y="40"/>
                      </a:lnTo>
                      <a:lnTo>
                        <a:pt x="33" y="40"/>
                      </a:lnTo>
                      <a:lnTo>
                        <a:pt x="33" y="42"/>
                      </a:lnTo>
                      <a:lnTo>
                        <a:pt x="33" y="42"/>
                      </a:lnTo>
                      <a:lnTo>
                        <a:pt x="33" y="42"/>
                      </a:lnTo>
                      <a:lnTo>
                        <a:pt x="33" y="44"/>
                      </a:lnTo>
                      <a:lnTo>
                        <a:pt x="31" y="44"/>
                      </a:lnTo>
                      <a:lnTo>
                        <a:pt x="31" y="44"/>
                      </a:lnTo>
                      <a:lnTo>
                        <a:pt x="31" y="44"/>
                      </a:lnTo>
                      <a:lnTo>
                        <a:pt x="31" y="46"/>
                      </a:lnTo>
                      <a:lnTo>
                        <a:pt x="31" y="46"/>
                      </a:lnTo>
                      <a:lnTo>
                        <a:pt x="29" y="46"/>
                      </a:lnTo>
                      <a:lnTo>
                        <a:pt x="29" y="46"/>
                      </a:lnTo>
                      <a:lnTo>
                        <a:pt x="27" y="46"/>
                      </a:lnTo>
                      <a:lnTo>
                        <a:pt x="27" y="46"/>
                      </a:lnTo>
                      <a:lnTo>
                        <a:pt x="27" y="48"/>
                      </a:lnTo>
                      <a:lnTo>
                        <a:pt x="27" y="48"/>
                      </a:lnTo>
                      <a:lnTo>
                        <a:pt x="27" y="48"/>
                      </a:lnTo>
                      <a:lnTo>
                        <a:pt x="27" y="50"/>
                      </a:lnTo>
                      <a:lnTo>
                        <a:pt x="27" y="50"/>
                      </a:lnTo>
                      <a:lnTo>
                        <a:pt x="27" y="50"/>
                      </a:lnTo>
                      <a:lnTo>
                        <a:pt x="27" y="52"/>
                      </a:lnTo>
                      <a:lnTo>
                        <a:pt x="27" y="52"/>
                      </a:lnTo>
                      <a:lnTo>
                        <a:pt x="25" y="52"/>
                      </a:lnTo>
                      <a:lnTo>
                        <a:pt x="25" y="52"/>
                      </a:lnTo>
                      <a:lnTo>
                        <a:pt x="25" y="54"/>
                      </a:lnTo>
                      <a:lnTo>
                        <a:pt x="25" y="54"/>
                      </a:lnTo>
                      <a:lnTo>
                        <a:pt x="25" y="54"/>
                      </a:lnTo>
                      <a:lnTo>
                        <a:pt x="23" y="54"/>
                      </a:lnTo>
                      <a:lnTo>
                        <a:pt x="23" y="54"/>
                      </a:lnTo>
                      <a:lnTo>
                        <a:pt x="21" y="54"/>
                      </a:lnTo>
                      <a:lnTo>
                        <a:pt x="21" y="54"/>
                      </a:lnTo>
                      <a:lnTo>
                        <a:pt x="21" y="54"/>
                      </a:lnTo>
                      <a:lnTo>
                        <a:pt x="21" y="55"/>
                      </a:lnTo>
                      <a:lnTo>
                        <a:pt x="21" y="55"/>
                      </a:lnTo>
                      <a:lnTo>
                        <a:pt x="19" y="55"/>
                      </a:lnTo>
                      <a:lnTo>
                        <a:pt x="19" y="55"/>
                      </a:lnTo>
                      <a:lnTo>
                        <a:pt x="19" y="57"/>
                      </a:lnTo>
                      <a:lnTo>
                        <a:pt x="21" y="57"/>
                      </a:lnTo>
                      <a:lnTo>
                        <a:pt x="21" y="57"/>
                      </a:lnTo>
                      <a:lnTo>
                        <a:pt x="21" y="57"/>
                      </a:lnTo>
                      <a:lnTo>
                        <a:pt x="21" y="59"/>
                      </a:lnTo>
                      <a:lnTo>
                        <a:pt x="21" y="59"/>
                      </a:lnTo>
                      <a:lnTo>
                        <a:pt x="21" y="59"/>
                      </a:lnTo>
                      <a:lnTo>
                        <a:pt x="19" y="59"/>
                      </a:lnTo>
                      <a:lnTo>
                        <a:pt x="19" y="59"/>
                      </a:lnTo>
                      <a:lnTo>
                        <a:pt x="19" y="59"/>
                      </a:lnTo>
                      <a:lnTo>
                        <a:pt x="19" y="61"/>
                      </a:lnTo>
                      <a:lnTo>
                        <a:pt x="19" y="61"/>
                      </a:lnTo>
                      <a:lnTo>
                        <a:pt x="19" y="61"/>
                      </a:lnTo>
                      <a:lnTo>
                        <a:pt x="17" y="61"/>
                      </a:lnTo>
                      <a:lnTo>
                        <a:pt x="17" y="61"/>
                      </a:lnTo>
                      <a:lnTo>
                        <a:pt x="15" y="61"/>
                      </a:lnTo>
                      <a:lnTo>
                        <a:pt x="15" y="61"/>
                      </a:lnTo>
                      <a:lnTo>
                        <a:pt x="15" y="61"/>
                      </a:lnTo>
                      <a:lnTo>
                        <a:pt x="14" y="61"/>
                      </a:lnTo>
                      <a:lnTo>
                        <a:pt x="14" y="61"/>
                      </a:lnTo>
                      <a:lnTo>
                        <a:pt x="14" y="61"/>
                      </a:lnTo>
                      <a:lnTo>
                        <a:pt x="14" y="59"/>
                      </a:lnTo>
                      <a:lnTo>
                        <a:pt x="14" y="59"/>
                      </a:lnTo>
                      <a:lnTo>
                        <a:pt x="14" y="59"/>
                      </a:lnTo>
                      <a:lnTo>
                        <a:pt x="14" y="57"/>
                      </a:lnTo>
                      <a:lnTo>
                        <a:pt x="14" y="57"/>
                      </a:lnTo>
                      <a:lnTo>
                        <a:pt x="12" y="57"/>
                      </a:lnTo>
                      <a:lnTo>
                        <a:pt x="12" y="57"/>
                      </a:lnTo>
                      <a:lnTo>
                        <a:pt x="12" y="55"/>
                      </a:lnTo>
                      <a:lnTo>
                        <a:pt x="12" y="55"/>
                      </a:lnTo>
                      <a:lnTo>
                        <a:pt x="12" y="55"/>
                      </a:lnTo>
                      <a:lnTo>
                        <a:pt x="12" y="54"/>
                      </a:lnTo>
                      <a:lnTo>
                        <a:pt x="10" y="54"/>
                      </a:lnTo>
                      <a:lnTo>
                        <a:pt x="10" y="54"/>
                      </a:lnTo>
                      <a:lnTo>
                        <a:pt x="10" y="54"/>
                      </a:lnTo>
                      <a:lnTo>
                        <a:pt x="10" y="54"/>
                      </a:lnTo>
                      <a:lnTo>
                        <a:pt x="8" y="54"/>
                      </a:lnTo>
                      <a:lnTo>
                        <a:pt x="8" y="52"/>
                      </a:lnTo>
                      <a:lnTo>
                        <a:pt x="8" y="52"/>
                      </a:lnTo>
                      <a:lnTo>
                        <a:pt x="8" y="52"/>
                      </a:lnTo>
                      <a:lnTo>
                        <a:pt x="8" y="52"/>
                      </a:lnTo>
                      <a:lnTo>
                        <a:pt x="6" y="52"/>
                      </a:lnTo>
                      <a:lnTo>
                        <a:pt x="6" y="52"/>
                      </a:lnTo>
                      <a:lnTo>
                        <a:pt x="6" y="52"/>
                      </a:lnTo>
                      <a:lnTo>
                        <a:pt x="4" y="52"/>
                      </a:lnTo>
                      <a:lnTo>
                        <a:pt x="4" y="52"/>
                      </a:lnTo>
                      <a:lnTo>
                        <a:pt x="4" y="50"/>
                      </a:lnTo>
                      <a:lnTo>
                        <a:pt x="4" y="50"/>
                      </a:lnTo>
                      <a:lnTo>
                        <a:pt x="4" y="50"/>
                      </a:lnTo>
                      <a:lnTo>
                        <a:pt x="4" y="48"/>
                      </a:lnTo>
                      <a:lnTo>
                        <a:pt x="2" y="48"/>
                      </a:lnTo>
                      <a:lnTo>
                        <a:pt x="2" y="48"/>
                      </a:lnTo>
                      <a:lnTo>
                        <a:pt x="2" y="48"/>
                      </a:lnTo>
                      <a:lnTo>
                        <a:pt x="2" y="46"/>
                      </a:lnTo>
                      <a:lnTo>
                        <a:pt x="2" y="46"/>
                      </a:lnTo>
                      <a:lnTo>
                        <a:pt x="0" y="46"/>
                      </a:lnTo>
                      <a:lnTo>
                        <a:pt x="0" y="44"/>
                      </a:lnTo>
                      <a:lnTo>
                        <a:pt x="0" y="44"/>
                      </a:lnTo>
                      <a:lnTo>
                        <a:pt x="2" y="44"/>
                      </a:lnTo>
                      <a:lnTo>
                        <a:pt x="2" y="44"/>
                      </a:lnTo>
                      <a:lnTo>
                        <a:pt x="2" y="44"/>
                      </a:lnTo>
                      <a:lnTo>
                        <a:pt x="2" y="46"/>
                      </a:lnTo>
                      <a:lnTo>
                        <a:pt x="4" y="46"/>
                      </a:lnTo>
                      <a:lnTo>
                        <a:pt x="4" y="46"/>
                      </a:lnTo>
                      <a:lnTo>
                        <a:pt x="4" y="44"/>
                      </a:lnTo>
                      <a:lnTo>
                        <a:pt x="4" y="44"/>
                      </a:lnTo>
                      <a:lnTo>
                        <a:pt x="4" y="44"/>
                      </a:lnTo>
                      <a:lnTo>
                        <a:pt x="4" y="42"/>
                      </a:lnTo>
                      <a:lnTo>
                        <a:pt x="2" y="42"/>
                      </a:lnTo>
                      <a:lnTo>
                        <a:pt x="2" y="42"/>
                      </a:lnTo>
                      <a:lnTo>
                        <a:pt x="2" y="42"/>
                      </a:lnTo>
                      <a:lnTo>
                        <a:pt x="2" y="42"/>
                      </a:lnTo>
                      <a:lnTo>
                        <a:pt x="2" y="40"/>
                      </a:lnTo>
                      <a:lnTo>
                        <a:pt x="2" y="40"/>
                      </a:lnTo>
                      <a:lnTo>
                        <a:pt x="4" y="40"/>
                      </a:lnTo>
                      <a:lnTo>
                        <a:pt x="4" y="40"/>
                      </a:lnTo>
                      <a:lnTo>
                        <a:pt x="4" y="38"/>
                      </a:lnTo>
                      <a:lnTo>
                        <a:pt x="4" y="38"/>
                      </a:lnTo>
                      <a:lnTo>
                        <a:pt x="4" y="36"/>
                      </a:lnTo>
                      <a:lnTo>
                        <a:pt x="4" y="36"/>
                      </a:lnTo>
                      <a:lnTo>
                        <a:pt x="4" y="36"/>
                      </a:lnTo>
                      <a:lnTo>
                        <a:pt x="4" y="34"/>
                      </a:lnTo>
                      <a:lnTo>
                        <a:pt x="4" y="34"/>
                      </a:lnTo>
                      <a:lnTo>
                        <a:pt x="4" y="34"/>
                      </a:lnTo>
                      <a:lnTo>
                        <a:pt x="4" y="34"/>
                      </a:lnTo>
                      <a:lnTo>
                        <a:pt x="4" y="34"/>
                      </a:lnTo>
                      <a:lnTo>
                        <a:pt x="4" y="34"/>
                      </a:lnTo>
                      <a:lnTo>
                        <a:pt x="4" y="32"/>
                      </a:lnTo>
                      <a:lnTo>
                        <a:pt x="4" y="32"/>
                      </a:lnTo>
                      <a:lnTo>
                        <a:pt x="4" y="32"/>
                      </a:lnTo>
                      <a:lnTo>
                        <a:pt x="4" y="31"/>
                      </a:lnTo>
                      <a:lnTo>
                        <a:pt x="4" y="31"/>
                      </a:lnTo>
                      <a:lnTo>
                        <a:pt x="4" y="31"/>
                      </a:lnTo>
                      <a:lnTo>
                        <a:pt x="4" y="29"/>
                      </a:lnTo>
                      <a:lnTo>
                        <a:pt x="6" y="29"/>
                      </a:lnTo>
                      <a:lnTo>
                        <a:pt x="6" y="29"/>
                      </a:lnTo>
                      <a:lnTo>
                        <a:pt x="4" y="29"/>
                      </a:lnTo>
                      <a:lnTo>
                        <a:pt x="4" y="29"/>
                      </a:lnTo>
                      <a:lnTo>
                        <a:pt x="4" y="27"/>
                      </a:lnTo>
                      <a:lnTo>
                        <a:pt x="4" y="27"/>
                      </a:lnTo>
                      <a:lnTo>
                        <a:pt x="4" y="27"/>
                      </a:lnTo>
                      <a:lnTo>
                        <a:pt x="4" y="27"/>
                      </a:lnTo>
                      <a:lnTo>
                        <a:pt x="4" y="27"/>
                      </a:lnTo>
                      <a:lnTo>
                        <a:pt x="4" y="25"/>
                      </a:lnTo>
                      <a:lnTo>
                        <a:pt x="4" y="25"/>
                      </a:lnTo>
                      <a:lnTo>
                        <a:pt x="4" y="25"/>
                      </a:lnTo>
                      <a:lnTo>
                        <a:pt x="6" y="25"/>
                      </a:lnTo>
                      <a:lnTo>
                        <a:pt x="6" y="23"/>
                      </a:lnTo>
                      <a:lnTo>
                        <a:pt x="4" y="23"/>
                      </a:lnTo>
                      <a:lnTo>
                        <a:pt x="4" y="23"/>
                      </a:lnTo>
                      <a:lnTo>
                        <a:pt x="4" y="21"/>
                      </a:lnTo>
                      <a:lnTo>
                        <a:pt x="6" y="21"/>
                      </a:lnTo>
                      <a:lnTo>
                        <a:pt x="6" y="23"/>
                      </a:lnTo>
                      <a:lnTo>
                        <a:pt x="6" y="23"/>
                      </a:lnTo>
                      <a:lnTo>
                        <a:pt x="6" y="21"/>
                      </a:lnTo>
                      <a:lnTo>
                        <a:pt x="6" y="21"/>
                      </a:lnTo>
                      <a:lnTo>
                        <a:pt x="6" y="19"/>
                      </a:lnTo>
                      <a:lnTo>
                        <a:pt x="6" y="19"/>
                      </a:lnTo>
                      <a:lnTo>
                        <a:pt x="6" y="19"/>
                      </a:lnTo>
                      <a:lnTo>
                        <a:pt x="6" y="17"/>
                      </a:lnTo>
                      <a:lnTo>
                        <a:pt x="6" y="17"/>
                      </a:lnTo>
                      <a:lnTo>
                        <a:pt x="4" y="17"/>
                      </a:lnTo>
                      <a:lnTo>
                        <a:pt x="4" y="17"/>
                      </a:lnTo>
                      <a:lnTo>
                        <a:pt x="4" y="17"/>
                      </a:lnTo>
                      <a:lnTo>
                        <a:pt x="4" y="17"/>
                      </a:lnTo>
                      <a:lnTo>
                        <a:pt x="4" y="15"/>
                      </a:lnTo>
                      <a:lnTo>
                        <a:pt x="4" y="15"/>
                      </a:lnTo>
                      <a:lnTo>
                        <a:pt x="4" y="13"/>
                      </a:lnTo>
                      <a:lnTo>
                        <a:pt x="4" y="13"/>
                      </a:lnTo>
                      <a:lnTo>
                        <a:pt x="4" y="11"/>
                      </a:lnTo>
                      <a:lnTo>
                        <a:pt x="4" y="11"/>
                      </a:lnTo>
                      <a:lnTo>
                        <a:pt x="4" y="11"/>
                      </a:lnTo>
                      <a:lnTo>
                        <a:pt x="4" y="11"/>
                      </a:lnTo>
                      <a:lnTo>
                        <a:pt x="4" y="11"/>
                      </a:lnTo>
                      <a:lnTo>
                        <a:pt x="4" y="10"/>
                      </a:lnTo>
                      <a:lnTo>
                        <a:pt x="2" y="1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0" name="Freeform 2193">
                  <a:extLst>
                    <a:ext uri="{FF2B5EF4-FFF2-40B4-BE49-F238E27FC236}">
                      <a16:creationId xmlns:a16="http://schemas.microsoft.com/office/drawing/2014/main" id="{14F02746-1D47-461F-B708-8276F246838F}"/>
                    </a:ext>
                  </a:extLst>
                </p:cNvPr>
                <p:cNvSpPr>
                  <a:spLocks/>
                </p:cNvSpPr>
                <p:nvPr/>
              </p:nvSpPr>
              <p:spPr bwMode="auto">
                <a:xfrm>
                  <a:off x="15451278" y="3232151"/>
                  <a:ext cx="52388" cy="96838"/>
                </a:xfrm>
                <a:custGeom>
                  <a:avLst/>
                  <a:gdLst>
                    <a:gd name="T0" fmla="*/ 4 w 33"/>
                    <a:gd name="T1" fmla="*/ 8 h 61"/>
                    <a:gd name="T2" fmla="*/ 6 w 33"/>
                    <a:gd name="T3" fmla="*/ 6 h 61"/>
                    <a:gd name="T4" fmla="*/ 8 w 33"/>
                    <a:gd name="T5" fmla="*/ 4 h 61"/>
                    <a:gd name="T6" fmla="*/ 10 w 33"/>
                    <a:gd name="T7" fmla="*/ 2 h 61"/>
                    <a:gd name="T8" fmla="*/ 10 w 33"/>
                    <a:gd name="T9" fmla="*/ 2 h 61"/>
                    <a:gd name="T10" fmla="*/ 12 w 33"/>
                    <a:gd name="T11" fmla="*/ 4 h 61"/>
                    <a:gd name="T12" fmla="*/ 14 w 33"/>
                    <a:gd name="T13" fmla="*/ 4 h 61"/>
                    <a:gd name="T14" fmla="*/ 17 w 33"/>
                    <a:gd name="T15" fmla="*/ 4 h 61"/>
                    <a:gd name="T16" fmla="*/ 19 w 33"/>
                    <a:gd name="T17" fmla="*/ 6 h 61"/>
                    <a:gd name="T18" fmla="*/ 21 w 33"/>
                    <a:gd name="T19" fmla="*/ 8 h 61"/>
                    <a:gd name="T20" fmla="*/ 23 w 33"/>
                    <a:gd name="T21" fmla="*/ 10 h 61"/>
                    <a:gd name="T22" fmla="*/ 25 w 33"/>
                    <a:gd name="T23" fmla="*/ 11 h 61"/>
                    <a:gd name="T24" fmla="*/ 25 w 33"/>
                    <a:gd name="T25" fmla="*/ 15 h 61"/>
                    <a:gd name="T26" fmla="*/ 23 w 33"/>
                    <a:gd name="T27" fmla="*/ 19 h 61"/>
                    <a:gd name="T28" fmla="*/ 25 w 33"/>
                    <a:gd name="T29" fmla="*/ 21 h 61"/>
                    <a:gd name="T30" fmla="*/ 21 w 33"/>
                    <a:gd name="T31" fmla="*/ 23 h 61"/>
                    <a:gd name="T32" fmla="*/ 23 w 33"/>
                    <a:gd name="T33" fmla="*/ 27 h 61"/>
                    <a:gd name="T34" fmla="*/ 23 w 33"/>
                    <a:gd name="T35" fmla="*/ 29 h 61"/>
                    <a:gd name="T36" fmla="*/ 25 w 33"/>
                    <a:gd name="T37" fmla="*/ 32 h 61"/>
                    <a:gd name="T38" fmla="*/ 25 w 33"/>
                    <a:gd name="T39" fmla="*/ 34 h 61"/>
                    <a:gd name="T40" fmla="*/ 27 w 33"/>
                    <a:gd name="T41" fmla="*/ 34 h 61"/>
                    <a:gd name="T42" fmla="*/ 31 w 33"/>
                    <a:gd name="T43" fmla="*/ 36 h 61"/>
                    <a:gd name="T44" fmla="*/ 31 w 33"/>
                    <a:gd name="T45" fmla="*/ 38 h 61"/>
                    <a:gd name="T46" fmla="*/ 33 w 33"/>
                    <a:gd name="T47" fmla="*/ 40 h 61"/>
                    <a:gd name="T48" fmla="*/ 31 w 33"/>
                    <a:gd name="T49" fmla="*/ 44 h 61"/>
                    <a:gd name="T50" fmla="*/ 29 w 33"/>
                    <a:gd name="T51" fmla="*/ 46 h 61"/>
                    <a:gd name="T52" fmla="*/ 27 w 33"/>
                    <a:gd name="T53" fmla="*/ 48 h 61"/>
                    <a:gd name="T54" fmla="*/ 27 w 33"/>
                    <a:gd name="T55" fmla="*/ 52 h 61"/>
                    <a:gd name="T56" fmla="*/ 25 w 33"/>
                    <a:gd name="T57" fmla="*/ 54 h 61"/>
                    <a:gd name="T58" fmla="*/ 21 w 33"/>
                    <a:gd name="T59" fmla="*/ 54 h 61"/>
                    <a:gd name="T60" fmla="*/ 19 w 33"/>
                    <a:gd name="T61" fmla="*/ 55 h 61"/>
                    <a:gd name="T62" fmla="*/ 21 w 33"/>
                    <a:gd name="T63" fmla="*/ 59 h 61"/>
                    <a:gd name="T64" fmla="*/ 19 w 33"/>
                    <a:gd name="T65" fmla="*/ 59 h 61"/>
                    <a:gd name="T66" fmla="*/ 17 w 33"/>
                    <a:gd name="T67" fmla="*/ 61 h 61"/>
                    <a:gd name="T68" fmla="*/ 14 w 33"/>
                    <a:gd name="T69" fmla="*/ 61 h 61"/>
                    <a:gd name="T70" fmla="*/ 14 w 33"/>
                    <a:gd name="T71" fmla="*/ 57 h 61"/>
                    <a:gd name="T72" fmla="*/ 12 w 33"/>
                    <a:gd name="T73" fmla="*/ 55 h 61"/>
                    <a:gd name="T74" fmla="*/ 10 w 33"/>
                    <a:gd name="T75" fmla="*/ 54 h 61"/>
                    <a:gd name="T76" fmla="*/ 8 w 33"/>
                    <a:gd name="T77" fmla="*/ 52 h 61"/>
                    <a:gd name="T78" fmla="*/ 4 w 33"/>
                    <a:gd name="T79" fmla="*/ 52 h 61"/>
                    <a:gd name="T80" fmla="*/ 4 w 33"/>
                    <a:gd name="T81" fmla="*/ 48 h 61"/>
                    <a:gd name="T82" fmla="*/ 2 w 33"/>
                    <a:gd name="T83" fmla="*/ 46 h 61"/>
                    <a:gd name="T84" fmla="*/ 2 w 33"/>
                    <a:gd name="T85" fmla="*/ 44 h 61"/>
                    <a:gd name="T86" fmla="*/ 4 w 33"/>
                    <a:gd name="T87" fmla="*/ 44 h 61"/>
                    <a:gd name="T88" fmla="*/ 2 w 33"/>
                    <a:gd name="T89" fmla="*/ 42 h 61"/>
                    <a:gd name="T90" fmla="*/ 4 w 33"/>
                    <a:gd name="T91" fmla="*/ 40 h 61"/>
                    <a:gd name="T92" fmla="*/ 4 w 33"/>
                    <a:gd name="T93" fmla="*/ 36 h 61"/>
                    <a:gd name="T94" fmla="*/ 4 w 33"/>
                    <a:gd name="T95" fmla="*/ 34 h 61"/>
                    <a:gd name="T96" fmla="*/ 4 w 33"/>
                    <a:gd name="T97" fmla="*/ 32 h 61"/>
                    <a:gd name="T98" fmla="*/ 6 w 33"/>
                    <a:gd name="T99" fmla="*/ 29 h 61"/>
                    <a:gd name="T100" fmla="*/ 4 w 33"/>
                    <a:gd name="T101" fmla="*/ 27 h 61"/>
                    <a:gd name="T102" fmla="*/ 4 w 33"/>
                    <a:gd name="T103" fmla="*/ 25 h 61"/>
                    <a:gd name="T104" fmla="*/ 4 w 33"/>
                    <a:gd name="T105" fmla="*/ 23 h 61"/>
                    <a:gd name="T106" fmla="*/ 6 w 33"/>
                    <a:gd name="T107" fmla="*/ 21 h 61"/>
                    <a:gd name="T108" fmla="*/ 6 w 33"/>
                    <a:gd name="T109" fmla="*/ 17 h 61"/>
                    <a:gd name="T110" fmla="*/ 4 w 33"/>
                    <a:gd name="T111" fmla="*/ 17 h 61"/>
                    <a:gd name="T112" fmla="*/ 4 w 33"/>
                    <a:gd name="T113" fmla="*/ 11 h 61"/>
                    <a:gd name="T114" fmla="*/ 4 w 33"/>
                    <a:gd name="T115"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3" h="61">
                      <a:moveTo>
                        <a:pt x="2" y="10"/>
                      </a:moveTo>
                      <a:lnTo>
                        <a:pt x="2" y="10"/>
                      </a:lnTo>
                      <a:lnTo>
                        <a:pt x="4" y="10"/>
                      </a:lnTo>
                      <a:lnTo>
                        <a:pt x="4" y="8"/>
                      </a:lnTo>
                      <a:lnTo>
                        <a:pt x="4" y="8"/>
                      </a:lnTo>
                      <a:lnTo>
                        <a:pt x="4" y="8"/>
                      </a:lnTo>
                      <a:lnTo>
                        <a:pt x="4" y="6"/>
                      </a:lnTo>
                      <a:lnTo>
                        <a:pt x="4" y="6"/>
                      </a:lnTo>
                      <a:lnTo>
                        <a:pt x="4" y="6"/>
                      </a:lnTo>
                      <a:lnTo>
                        <a:pt x="6" y="6"/>
                      </a:lnTo>
                      <a:lnTo>
                        <a:pt x="6" y="4"/>
                      </a:lnTo>
                      <a:lnTo>
                        <a:pt x="6" y="4"/>
                      </a:lnTo>
                      <a:lnTo>
                        <a:pt x="6" y="4"/>
                      </a:lnTo>
                      <a:lnTo>
                        <a:pt x="8" y="4"/>
                      </a:lnTo>
                      <a:lnTo>
                        <a:pt x="8" y="4"/>
                      </a:lnTo>
                      <a:lnTo>
                        <a:pt x="8" y="4"/>
                      </a:lnTo>
                      <a:lnTo>
                        <a:pt x="8" y="2"/>
                      </a:lnTo>
                      <a:lnTo>
                        <a:pt x="8" y="2"/>
                      </a:lnTo>
                      <a:lnTo>
                        <a:pt x="8" y="2"/>
                      </a:lnTo>
                      <a:lnTo>
                        <a:pt x="10" y="2"/>
                      </a:lnTo>
                      <a:lnTo>
                        <a:pt x="10" y="0"/>
                      </a:lnTo>
                      <a:lnTo>
                        <a:pt x="10" y="0"/>
                      </a:lnTo>
                      <a:lnTo>
                        <a:pt x="10" y="2"/>
                      </a:lnTo>
                      <a:lnTo>
                        <a:pt x="10" y="2"/>
                      </a:lnTo>
                      <a:lnTo>
                        <a:pt x="10" y="2"/>
                      </a:lnTo>
                      <a:lnTo>
                        <a:pt x="10" y="2"/>
                      </a:lnTo>
                      <a:lnTo>
                        <a:pt x="10" y="4"/>
                      </a:lnTo>
                      <a:lnTo>
                        <a:pt x="10" y="4"/>
                      </a:lnTo>
                      <a:lnTo>
                        <a:pt x="10" y="4"/>
                      </a:lnTo>
                      <a:lnTo>
                        <a:pt x="12" y="4"/>
                      </a:lnTo>
                      <a:lnTo>
                        <a:pt x="12" y="4"/>
                      </a:lnTo>
                      <a:lnTo>
                        <a:pt x="14" y="4"/>
                      </a:lnTo>
                      <a:lnTo>
                        <a:pt x="14" y="4"/>
                      </a:lnTo>
                      <a:lnTo>
                        <a:pt x="14" y="4"/>
                      </a:lnTo>
                      <a:lnTo>
                        <a:pt x="14" y="4"/>
                      </a:lnTo>
                      <a:lnTo>
                        <a:pt x="15" y="4"/>
                      </a:lnTo>
                      <a:lnTo>
                        <a:pt x="15" y="4"/>
                      </a:lnTo>
                      <a:lnTo>
                        <a:pt x="15" y="4"/>
                      </a:lnTo>
                      <a:lnTo>
                        <a:pt x="17" y="4"/>
                      </a:lnTo>
                      <a:lnTo>
                        <a:pt x="17" y="4"/>
                      </a:lnTo>
                      <a:lnTo>
                        <a:pt x="17" y="4"/>
                      </a:lnTo>
                      <a:lnTo>
                        <a:pt x="17" y="4"/>
                      </a:lnTo>
                      <a:lnTo>
                        <a:pt x="17" y="6"/>
                      </a:lnTo>
                      <a:lnTo>
                        <a:pt x="19" y="6"/>
                      </a:lnTo>
                      <a:lnTo>
                        <a:pt x="19" y="6"/>
                      </a:lnTo>
                      <a:lnTo>
                        <a:pt x="19" y="8"/>
                      </a:lnTo>
                      <a:lnTo>
                        <a:pt x="19" y="8"/>
                      </a:lnTo>
                      <a:lnTo>
                        <a:pt x="19" y="8"/>
                      </a:lnTo>
                      <a:lnTo>
                        <a:pt x="21" y="8"/>
                      </a:lnTo>
                      <a:lnTo>
                        <a:pt x="21" y="8"/>
                      </a:lnTo>
                      <a:lnTo>
                        <a:pt x="21" y="8"/>
                      </a:lnTo>
                      <a:lnTo>
                        <a:pt x="21" y="8"/>
                      </a:lnTo>
                      <a:lnTo>
                        <a:pt x="21" y="10"/>
                      </a:lnTo>
                      <a:lnTo>
                        <a:pt x="23" y="10"/>
                      </a:lnTo>
                      <a:lnTo>
                        <a:pt x="23" y="10"/>
                      </a:lnTo>
                      <a:lnTo>
                        <a:pt x="23" y="10"/>
                      </a:lnTo>
                      <a:lnTo>
                        <a:pt x="23" y="11"/>
                      </a:lnTo>
                      <a:lnTo>
                        <a:pt x="25" y="11"/>
                      </a:lnTo>
                      <a:lnTo>
                        <a:pt x="25" y="11"/>
                      </a:lnTo>
                      <a:lnTo>
                        <a:pt x="25" y="11"/>
                      </a:lnTo>
                      <a:lnTo>
                        <a:pt x="25" y="13"/>
                      </a:lnTo>
                      <a:lnTo>
                        <a:pt x="25" y="13"/>
                      </a:lnTo>
                      <a:lnTo>
                        <a:pt x="25" y="13"/>
                      </a:lnTo>
                      <a:lnTo>
                        <a:pt x="25" y="15"/>
                      </a:lnTo>
                      <a:lnTo>
                        <a:pt x="25" y="15"/>
                      </a:lnTo>
                      <a:lnTo>
                        <a:pt x="25" y="15"/>
                      </a:lnTo>
                      <a:lnTo>
                        <a:pt x="25" y="17"/>
                      </a:lnTo>
                      <a:lnTo>
                        <a:pt x="25" y="17"/>
                      </a:lnTo>
                      <a:lnTo>
                        <a:pt x="25" y="19"/>
                      </a:lnTo>
                      <a:lnTo>
                        <a:pt x="23" y="19"/>
                      </a:lnTo>
                      <a:lnTo>
                        <a:pt x="23" y="19"/>
                      </a:lnTo>
                      <a:lnTo>
                        <a:pt x="23" y="19"/>
                      </a:lnTo>
                      <a:lnTo>
                        <a:pt x="23" y="21"/>
                      </a:lnTo>
                      <a:lnTo>
                        <a:pt x="23" y="21"/>
                      </a:lnTo>
                      <a:lnTo>
                        <a:pt x="25" y="21"/>
                      </a:lnTo>
                      <a:lnTo>
                        <a:pt x="25" y="23"/>
                      </a:lnTo>
                      <a:lnTo>
                        <a:pt x="23" y="23"/>
                      </a:lnTo>
                      <a:lnTo>
                        <a:pt x="23" y="23"/>
                      </a:lnTo>
                      <a:lnTo>
                        <a:pt x="23" y="23"/>
                      </a:lnTo>
                      <a:lnTo>
                        <a:pt x="21" y="23"/>
                      </a:lnTo>
                      <a:lnTo>
                        <a:pt x="21" y="25"/>
                      </a:lnTo>
                      <a:lnTo>
                        <a:pt x="23" y="25"/>
                      </a:lnTo>
                      <a:lnTo>
                        <a:pt x="23" y="25"/>
                      </a:lnTo>
                      <a:lnTo>
                        <a:pt x="23" y="25"/>
                      </a:lnTo>
                      <a:lnTo>
                        <a:pt x="23" y="27"/>
                      </a:lnTo>
                      <a:lnTo>
                        <a:pt x="23" y="27"/>
                      </a:lnTo>
                      <a:lnTo>
                        <a:pt x="23" y="27"/>
                      </a:lnTo>
                      <a:lnTo>
                        <a:pt x="23" y="27"/>
                      </a:lnTo>
                      <a:lnTo>
                        <a:pt x="23" y="29"/>
                      </a:lnTo>
                      <a:lnTo>
                        <a:pt x="23" y="29"/>
                      </a:lnTo>
                      <a:lnTo>
                        <a:pt x="23" y="29"/>
                      </a:lnTo>
                      <a:lnTo>
                        <a:pt x="23" y="31"/>
                      </a:lnTo>
                      <a:lnTo>
                        <a:pt x="25" y="31"/>
                      </a:lnTo>
                      <a:lnTo>
                        <a:pt x="25" y="31"/>
                      </a:lnTo>
                      <a:lnTo>
                        <a:pt x="25" y="32"/>
                      </a:lnTo>
                      <a:lnTo>
                        <a:pt x="25" y="32"/>
                      </a:lnTo>
                      <a:lnTo>
                        <a:pt x="25" y="32"/>
                      </a:lnTo>
                      <a:lnTo>
                        <a:pt x="25" y="32"/>
                      </a:lnTo>
                      <a:lnTo>
                        <a:pt x="25" y="34"/>
                      </a:lnTo>
                      <a:lnTo>
                        <a:pt x="25" y="34"/>
                      </a:lnTo>
                      <a:lnTo>
                        <a:pt x="25" y="34"/>
                      </a:lnTo>
                      <a:lnTo>
                        <a:pt x="25" y="36"/>
                      </a:lnTo>
                      <a:lnTo>
                        <a:pt x="27" y="36"/>
                      </a:lnTo>
                      <a:lnTo>
                        <a:pt x="27" y="34"/>
                      </a:lnTo>
                      <a:lnTo>
                        <a:pt x="27" y="34"/>
                      </a:lnTo>
                      <a:lnTo>
                        <a:pt x="27" y="36"/>
                      </a:lnTo>
                      <a:lnTo>
                        <a:pt x="27" y="36"/>
                      </a:lnTo>
                      <a:lnTo>
                        <a:pt x="29" y="36"/>
                      </a:lnTo>
                      <a:lnTo>
                        <a:pt x="29" y="36"/>
                      </a:lnTo>
                      <a:lnTo>
                        <a:pt x="31" y="36"/>
                      </a:lnTo>
                      <a:lnTo>
                        <a:pt x="31" y="36"/>
                      </a:lnTo>
                      <a:lnTo>
                        <a:pt x="31" y="36"/>
                      </a:lnTo>
                      <a:lnTo>
                        <a:pt x="31" y="36"/>
                      </a:lnTo>
                      <a:lnTo>
                        <a:pt x="31" y="38"/>
                      </a:lnTo>
                      <a:lnTo>
                        <a:pt x="31" y="38"/>
                      </a:lnTo>
                      <a:lnTo>
                        <a:pt x="31" y="38"/>
                      </a:lnTo>
                      <a:lnTo>
                        <a:pt x="31" y="40"/>
                      </a:lnTo>
                      <a:lnTo>
                        <a:pt x="31" y="40"/>
                      </a:lnTo>
                      <a:lnTo>
                        <a:pt x="31" y="40"/>
                      </a:lnTo>
                      <a:lnTo>
                        <a:pt x="33" y="40"/>
                      </a:lnTo>
                      <a:lnTo>
                        <a:pt x="33" y="42"/>
                      </a:lnTo>
                      <a:lnTo>
                        <a:pt x="33" y="42"/>
                      </a:lnTo>
                      <a:lnTo>
                        <a:pt x="33" y="42"/>
                      </a:lnTo>
                      <a:lnTo>
                        <a:pt x="33" y="44"/>
                      </a:lnTo>
                      <a:lnTo>
                        <a:pt x="31" y="44"/>
                      </a:lnTo>
                      <a:lnTo>
                        <a:pt x="31" y="44"/>
                      </a:lnTo>
                      <a:lnTo>
                        <a:pt x="31" y="44"/>
                      </a:lnTo>
                      <a:lnTo>
                        <a:pt x="31" y="46"/>
                      </a:lnTo>
                      <a:lnTo>
                        <a:pt x="31" y="46"/>
                      </a:lnTo>
                      <a:lnTo>
                        <a:pt x="29" y="46"/>
                      </a:lnTo>
                      <a:lnTo>
                        <a:pt x="29" y="46"/>
                      </a:lnTo>
                      <a:lnTo>
                        <a:pt x="27" y="46"/>
                      </a:lnTo>
                      <a:lnTo>
                        <a:pt x="27" y="46"/>
                      </a:lnTo>
                      <a:lnTo>
                        <a:pt x="27" y="48"/>
                      </a:lnTo>
                      <a:lnTo>
                        <a:pt x="27" y="48"/>
                      </a:lnTo>
                      <a:lnTo>
                        <a:pt x="27" y="48"/>
                      </a:lnTo>
                      <a:lnTo>
                        <a:pt x="27" y="50"/>
                      </a:lnTo>
                      <a:lnTo>
                        <a:pt x="27" y="50"/>
                      </a:lnTo>
                      <a:lnTo>
                        <a:pt x="27" y="50"/>
                      </a:lnTo>
                      <a:lnTo>
                        <a:pt x="27" y="52"/>
                      </a:lnTo>
                      <a:lnTo>
                        <a:pt x="27" y="52"/>
                      </a:lnTo>
                      <a:lnTo>
                        <a:pt x="25" y="52"/>
                      </a:lnTo>
                      <a:lnTo>
                        <a:pt x="25" y="52"/>
                      </a:lnTo>
                      <a:lnTo>
                        <a:pt x="25" y="54"/>
                      </a:lnTo>
                      <a:lnTo>
                        <a:pt x="25" y="54"/>
                      </a:lnTo>
                      <a:lnTo>
                        <a:pt x="25" y="54"/>
                      </a:lnTo>
                      <a:lnTo>
                        <a:pt x="23" y="54"/>
                      </a:lnTo>
                      <a:lnTo>
                        <a:pt x="23" y="54"/>
                      </a:lnTo>
                      <a:lnTo>
                        <a:pt x="21" y="54"/>
                      </a:lnTo>
                      <a:lnTo>
                        <a:pt x="21" y="54"/>
                      </a:lnTo>
                      <a:lnTo>
                        <a:pt x="21" y="54"/>
                      </a:lnTo>
                      <a:lnTo>
                        <a:pt x="21" y="55"/>
                      </a:lnTo>
                      <a:lnTo>
                        <a:pt x="21" y="55"/>
                      </a:lnTo>
                      <a:lnTo>
                        <a:pt x="19" y="55"/>
                      </a:lnTo>
                      <a:lnTo>
                        <a:pt x="19" y="55"/>
                      </a:lnTo>
                      <a:lnTo>
                        <a:pt x="19" y="57"/>
                      </a:lnTo>
                      <a:lnTo>
                        <a:pt x="21" y="57"/>
                      </a:lnTo>
                      <a:lnTo>
                        <a:pt x="21" y="57"/>
                      </a:lnTo>
                      <a:lnTo>
                        <a:pt x="21" y="57"/>
                      </a:lnTo>
                      <a:lnTo>
                        <a:pt x="21" y="59"/>
                      </a:lnTo>
                      <a:lnTo>
                        <a:pt x="21" y="59"/>
                      </a:lnTo>
                      <a:lnTo>
                        <a:pt x="21" y="59"/>
                      </a:lnTo>
                      <a:lnTo>
                        <a:pt x="19" y="59"/>
                      </a:lnTo>
                      <a:lnTo>
                        <a:pt x="19" y="59"/>
                      </a:lnTo>
                      <a:lnTo>
                        <a:pt x="19" y="59"/>
                      </a:lnTo>
                      <a:lnTo>
                        <a:pt x="19" y="61"/>
                      </a:lnTo>
                      <a:lnTo>
                        <a:pt x="19" y="61"/>
                      </a:lnTo>
                      <a:lnTo>
                        <a:pt x="19" y="61"/>
                      </a:lnTo>
                      <a:lnTo>
                        <a:pt x="17" y="61"/>
                      </a:lnTo>
                      <a:lnTo>
                        <a:pt x="17" y="61"/>
                      </a:lnTo>
                      <a:lnTo>
                        <a:pt x="15" y="61"/>
                      </a:lnTo>
                      <a:lnTo>
                        <a:pt x="15" y="61"/>
                      </a:lnTo>
                      <a:lnTo>
                        <a:pt x="15" y="61"/>
                      </a:lnTo>
                      <a:lnTo>
                        <a:pt x="14" y="61"/>
                      </a:lnTo>
                      <a:lnTo>
                        <a:pt x="14" y="61"/>
                      </a:lnTo>
                      <a:lnTo>
                        <a:pt x="14" y="61"/>
                      </a:lnTo>
                      <a:lnTo>
                        <a:pt x="14" y="59"/>
                      </a:lnTo>
                      <a:lnTo>
                        <a:pt x="14" y="59"/>
                      </a:lnTo>
                      <a:lnTo>
                        <a:pt x="14" y="59"/>
                      </a:lnTo>
                      <a:lnTo>
                        <a:pt x="14" y="57"/>
                      </a:lnTo>
                      <a:lnTo>
                        <a:pt x="14" y="57"/>
                      </a:lnTo>
                      <a:lnTo>
                        <a:pt x="12" y="57"/>
                      </a:lnTo>
                      <a:lnTo>
                        <a:pt x="12" y="57"/>
                      </a:lnTo>
                      <a:lnTo>
                        <a:pt x="12" y="55"/>
                      </a:lnTo>
                      <a:lnTo>
                        <a:pt x="12" y="55"/>
                      </a:lnTo>
                      <a:lnTo>
                        <a:pt x="12" y="55"/>
                      </a:lnTo>
                      <a:lnTo>
                        <a:pt x="12" y="54"/>
                      </a:lnTo>
                      <a:lnTo>
                        <a:pt x="10" y="54"/>
                      </a:lnTo>
                      <a:lnTo>
                        <a:pt x="10" y="54"/>
                      </a:lnTo>
                      <a:lnTo>
                        <a:pt x="10" y="54"/>
                      </a:lnTo>
                      <a:lnTo>
                        <a:pt x="10" y="54"/>
                      </a:lnTo>
                      <a:lnTo>
                        <a:pt x="8" y="54"/>
                      </a:lnTo>
                      <a:lnTo>
                        <a:pt x="8" y="52"/>
                      </a:lnTo>
                      <a:lnTo>
                        <a:pt x="8" y="52"/>
                      </a:lnTo>
                      <a:lnTo>
                        <a:pt x="8" y="52"/>
                      </a:lnTo>
                      <a:lnTo>
                        <a:pt x="8" y="52"/>
                      </a:lnTo>
                      <a:lnTo>
                        <a:pt x="6" y="52"/>
                      </a:lnTo>
                      <a:lnTo>
                        <a:pt x="6" y="52"/>
                      </a:lnTo>
                      <a:lnTo>
                        <a:pt x="6" y="52"/>
                      </a:lnTo>
                      <a:lnTo>
                        <a:pt x="4" y="52"/>
                      </a:lnTo>
                      <a:lnTo>
                        <a:pt x="4" y="52"/>
                      </a:lnTo>
                      <a:lnTo>
                        <a:pt x="4" y="50"/>
                      </a:lnTo>
                      <a:lnTo>
                        <a:pt x="4" y="50"/>
                      </a:lnTo>
                      <a:lnTo>
                        <a:pt x="4" y="50"/>
                      </a:lnTo>
                      <a:lnTo>
                        <a:pt x="4" y="48"/>
                      </a:lnTo>
                      <a:lnTo>
                        <a:pt x="2" y="48"/>
                      </a:lnTo>
                      <a:lnTo>
                        <a:pt x="2" y="48"/>
                      </a:lnTo>
                      <a:lnTo>
                        <a:pt x="2" y="48"/>
                      </a:lnTo>
                      <a:lnTo>
                        <a:pt x="2" y="46"/>
                      </a:lnTo>
                      <a:lnTo>
                        <a:pt x="2" y="46"/>
                      </a:lnTo>
                      <a:lnTo>
                        <a:pt x="0" y="46"/>
                      </a:lnTo>
                      <a:lnTo>
                        <a:pt x="0" y="44"/>
                      </a:lnTo>
                      <a:lnTo>
                        <a:pt x="0" y="44"/>
                      </a:lnTo>
                      <a:lnTo>
                        <a:pt x="2" y="44"/>
                      </a:lnTo>
                      <a:lnTo>
                        <a:pt x="2" y="44"/>
                      </a:lnTo>
                      <a:lnTo>
                        <a:pt x="2" y="44"/>
                      </a:lnTo>
                      <a:lnTo>
                        <a:pt x="2" y="46"/>
                      </a:lnTo>
                      <a:lnTo>
                        <a:pt x="4" y="46"/>
                      </a:lnTo>
                      <a:lnTo>
                        <a:pt x="4" y="46"/>
                      </a:lnTo>
                      <a:lnTo>
                        <a:pt x="4" y="44"/>
                      </a:lnTo>
                      <a:lnTo>
                        <a:pt x="4" y="44"/>
                      </a:lnTo>
                      <a:lnTo>
                        <a:pt x="4" y="44"/>
                      </a:lnTo>
                      <a:lnTo>
                        <a:pt x="4" y="42"/>
                      </a:lnTo>
                      <a:lnTo>
                        <a:pt x="2" y="42"/>
                      </a:lnTo>
                      <a:lnTo>
                        <a:pt x="2" y="42"/>
                      </a:lnTo>
                      <a:lnTo>
                        <a:pt x="2" y="42"/>
                      </a:lnTo>
                      <a:lnTo>
                        <a:pt x="2" y="42"/>
                      </a:lnTo>
                      <a:lnTo>
                        <a:pt x="2" y="40"/>
                      </a:lnTo>
                      <a:lnTo>
                        <a:pt x="2" y="40"/>
                      </a:lnTo>
                      <a:lnTo>
                        <a:pt x="4" y="40"/>
                      </a:lnTo>
                      <a:lnTo>
                        <a:pt x="4" y="40"/>
                      </a:lnTo>
                      <a:lnTo>
                        <a:pt x="4" y="38"/>
                      </a:lnTo>
                      <a:lnTo>
                        <a:pt x="4" y="38"/>
                      </a:lnTo>
                      <a:lnTo>
                        <a:pt x="4" y="36"/>
                      </a:lnTo>
                      <a:lnTo>
                        <a:pt x="4" y="36"/>
                      </a:lnTo>
                      <a:lnTo>
                        <a:pt x="4" y="36"/>
                      </a:lnTo>
                      <a:lnTo>
                        <a:pt x="4" y="34"/>
                      </a:lnTo>
                      <a:lnTo>
                        <a:pt x="4" y="34"/>
                      </a:lnTo>
                      <a:lnTo>
                        <a:pt x="4" y="34"/>
                      </a:lnTo>
                      <a:lnTo>
                        <a:pt x="4" y="34"/>
                      </a:lnTo>
                      <a:lnTo>
                        <a:pt x="4" y="34"/>
                      </a:lnTo>
                      <a:lnTo>
                        <a:pt x="4" y="34"/>
                      </a:lnTo>
                      <a:lnTo>
                        <a:pt x="4" y="32"/>
                      </a:lnTo>
                      <a:lnTo>
                        <a:pt x="4" y="32"/>
                      </a:lnTo>
                      <a:lnTo>
                        <a:pt x="4" y="32"/>
                      </a:lnTo>
                      <a:lnTo>
                        <a:pt x="4" y="31"/>
                      </a:lnTo>
                      <a:lnTo>
                        <a:pt x="4" y="31"/>
                      </a:lnTo>
                      <a:lnTo>
                        <a:pt x="4" y="31"/>
                      </a:lnTo>
                      <a:lnTo>
                        <a:pt x="4" y="29"/>
                      </a:lnTo>
                      <a:lnTo>
                        <a:pt x="6" y="29"/>
                      </a:lnTo>
                      <a:lnTo>
                        <a:pt x="6" y="29"/>
                      </a:lnTo>
                      <a:lnTo>
                        <a:pt x="4" y="29"/>
                      </a:lnTo>
                      <a:lnTo>
                        <a:pt x="4" y="29"/>
                      </a:lnTo>
                      <a:lnTo>
                        <a:pt x="4" y="27"/>
                      </a:lnTo>
                      <a:lnTo>
                        <a:pt x="4" y="27"/>
                      </a:lnTo>
                      <a:lnTo>
                        <a:pt x="4" y="27"/>
                      </a:lnTo>
                      <a:lnTo>
                        <a:pt x="4" y="27"/>
                      </a:lnTo>
                      <a:lnTo>
                        <a:pt x="4" y="27"/>
                      </a:lnTo>
                      <a:lnTo>
                        <a:pt x="4" y="25"/>
                      </a:lnTo>
                      <a:lnTo>
                        <a:pt x="4" y="25"/>
                      </a:lnTo>
                      <a:lnTo>
                        <a:pt x="4" y="25"/>
                      </a:lnTo>
                      <a:lnTo>
                        <a:pt x="6" y="25"/>
                      </a:lnTo>
                      <a:lnTo>
                        <a:pt x="6" y="23"/>
                      </a:lnTo>
                      <a:lnTo>
                        <a:pt x="4" y="23"/>
                      </a:lnTo>
                      <a:lnTo>
                        <a:pt x="4" y="23"/>
                      </a:lnTo>
                      <a:lnTo>
                        <a:pt x="4" y="21"/>
                      </a:lnTo>
                      <a:lnTo>
                        <a:pt x="6" y="21"/>
                      </a:lnTo>
                      <a:lnTo>
                        <a:pt x="6" y="23"/>
                      </a:lnTo>
                      <a:lnTo>
                        <a:pt x="6" y="23"/>
                      </a:lnTo>
                      <a:lnTo>
                        <a:pt x="6" y="21"/>
                      </a:lnTo>
                      <a:lnTo>
                        <a:pt x="6" y="21"/>
                      </a:lnTo>
                      <a:lnTo>
                        <a:pt x="6" y="19"/>
                      </a:lnTo>
                      <a:lnTo>
                        <a:pt x="6" y="19"/>
                      </a:lnTo>
                      <a:lnTo>
                        <a:pt x="6" y="19"/>
                      </a:lnTo>
                      <a:lnTo>
                        <a:pt x="6" y="17"/>
                      </a:lnTo>
                      <a:lnTo>
                        <a:pt x="6" y="17"/>
                      </a:lnTo>
                      <a:lnTo>
                        <a:pt x="4" y="17"/>
                      </a:lnTo>
                      <a:lnTo>
                        <a:pt x="4" y="17"/>
                      </a:lnTo>
                      <a:lnTo>
                        <a:pt x="4" y="17"/>
                      </a:lnTo>
                      <a:lnTo>
                        <a:pt x="4" y="17"/>
                      </a:lnTo>
                      <a:lnTo>
                        <a:pt x="4" y="15"/>
                      </a:lnTo>
                      <a:lnTo>
                        <a:pt x="4" y="15"/>
                      </a:lnTo>
                      <a:lnTo>
                        <a:pt x="4" y="13"/>
                      </a:lnTo>
                      <a:lnTo>
                        <a:pt x="4" y="13"/>
                      </a:lnTo>
                      <a:lnTo>
                        <a:pt x="4" y="11"/>
                      </a:lnTo>
                      <a:lnTo>
                        <a:pt x="4" y="11"/>
                      </a:lnTo>
                      <a:lnTo>
                        <a:pt x="4" y="11"/>
                      </a:lnTo>
                      <a:lnTo>
                        <a:pt x="4" y="11"/>
                      </a:lnTo>
                      <a:lnTo>
                        <a:pt x="4" y="11"/>
                      </a:lnTo>
                      <a:lnTo>
                        <a:pt x="4" y="10"/>
                      </a:lnTo>
                      <a:lnTo>
                        <a:pt x="2" y="1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1" name="Freeform 2194">
                  <a:extLst>
                    <a:ext uri="{FF2B5EF4-FFF2-40B4-BE49-F238E27FC236}">
                      <a16:creationId xmlns:a16="http://schemas.microsoft.com/office/drawing/2014/main" id="{0AB3383D-D57F-40AE-87C8-DC28EAFB7B09}"/>
                    </a:ext>
                  </a:extLst>
                </p:cNvPr>
                <p:cNvSpPr>
                  <a:spLocks/>
                </p:cNvSpPr>
                <p:nvPr/>
              </p:nvSpPr>
              <p:spPr bwMode="auto">
                <a:xfrm>
                  <a:off x="15254428" y="4764089"/>
                  <a:ext cx="30163" cy="46038"/>
                </a:xfrm>
                <a:custGeom>
                  <a:avLst/>
                  <a:gdLst>
                    <a:gd name="T0" fmla="*/ 13 w 19"/>
                    <a:gd name="T1" fmla="*/ 2 h 29"/>
                    <a:gd name="T2" fmla="*/ 15 w 19"/>
                    <a:gd name="T3" fmla="*/ 2 h 29"/>
                    <a:gd name="T4" fmla="*/ 15 w 19"/>
                    <a:gd name="T5" fmla="*/ 4 h 29"/>
                    <a:gd name="T6" fmla="*/ 17 w 19"/>
                    <a:gd name="T7" fmla="*/ 4 h 29"/>
                    <a:gd name="T8" fmla="*/ 19 w 19"/>
                    <a:gd name="T9" fmla="*/ 6 h 29"/>
                    <a:gd name="T10" fmla="*/ 17 w 19"/>
                    <a:gd name="T11" fmla="*/ 8 h 29"/>
                    <a:gd name="T12" fmla="*/ 15 w 19"/>
                    <a:gd name="T13" fmla="*/ 8 h 29"/>
                    <a:gd name="T14" fmla="*/ 13 w 19"/>
                    <a:gd name="T15" fmla="*/ 10 h 29"/>
                    <a:gd name="T16" fmla="*/ 13 w 19"/>
                    <a:gd name="T17" fmla="*/ 12 h 29"/>
                    <a:gd name="T18" fmla="*/ 11 w 19"/>
                    <a:gd name="T19" fmla="*/ 12 h 29"/>
                    <a:gd name="T20" fmla="*/ 9 w 19"/>
                    <a:gd name="T21" fmla="*/ 12 h 29"/>
                    <a:gd name="T22" fmla="*/ 9 w 19"/>
                    <a:gd name="T23" fmla="*/ 14 h 29"/>
                    <a:gd name="T24" fmla="*/ 7 w 19"/>
                    <a:gd name="T25" fmla="*/ 16 h 29"/>
                    <a:gd name="T26" fmla="*/ 9 w 19"/>
                    <a:gd name="T27" fmla="*/ 18 h 29"/>
                    <a:gd name="T28" fmla="*/ 9 w 19"/>
                    <a:gd name="T29" fmla="*/ 20 h 29"/>
                    <a:gd name="T30" fmla="*/ 9 w 19"/>
                    <a:gd name="T31" fmla="*/ 22 h 29"/>
                    <a:gd name="T32" fmla="*/ 9 w 19"/>
                    <a:gd name="T33" fmla="*/ 25 h 29"/>
                    <a:gd name="T34" fmla="*/ 9 w 19"/>
                    <a:gd name="T35" fmla="*/ 27 h 29"/>
                    <a:gd name="T36" fmla="*/ 7 w 19"/>
                    <a:gd name="T37" fmla="*/ 29 h 29"/>
                    <a:gd name="T38" fmla="*/ 5 w 19"/>
                    <a:gd name="T39" fmla="*/ 29 h 29"/>
                    <a:gd name="T40" fmla="*/ 4 w 19"/>
                    <a:gd name="T41" fmla="*/ 29 h 29"/>
                    <a:gd name="T42" fmla="*/ 2 w 19"/>
                    <a:gd name="T43" fmla="*/ 29 h 29"/>
                    <a:gd name="T44" fmla="*/ 2 w 19"/>
                    <a:gd name="T45" fmla="*/ 29 h 29"/>
                    <a:gd name="T46" fmla="*/ 2 w 19"/>
                    <a:gd name="T47" fmla="*/ 25 h 29"/>
                    <a:gd name="T48" fmla="*/ 2 w 19"/>
                    <a:gd name="T49" fmla="*/ 23 h 29"/>
                    <a:gd name="T50" fmla="*/ 4 w 19"/>
                    <a:gd name="T51" fmla="*/ 22 h 29"/>
                    <a:gd name="T52" fmla="*/ 2 w 19"/>
                    <a:gd name="T53" fmla="*/ 20 h 29"/>
                    <a:gd name="T54" fmla="*/ 2 w 19"/>
                    <a:gd name="T55" fmla="*/ 20 h 29"/>
                    <a:gd name="T56" fmla="*/ 0 w 19"/>
                    <a:gd name="T57" fmla="*/ 18 h 29"/>
                    <a:gd name="T58" fmla="*/ 0 w 19"/>
                    <a:gd name="T59" fmla="*/ 16 h 29"/>
                    <a:gd name="T60" fmla="*/ 0 w 19"/>
                    <a:gd name="T61" fmla="*/ 14 h 29"/>
                    <a:gd name="T62" fmla="*/ 0 w 19"/>
                    <a:gd name="T63" fmla="*/ 12 h 29"/>
                    <a:gd name="T64" fmla="*/ 2 w 19"/>
                    <a:gd name="T65" fmla="*/ 12 h 29"/>
                    <a:gd name="T66" fmla="*/ 4 w 19"/>
                    <a:gd name="T67" fmla="*/ 10 h 29"/>
                    <a:gd name="T68" fmla="*/ 4 w 19"/>
                    <a:gd name="T69" fmla="*/ 10 h 29"/>
                    <a:gd name="T70" fmla="*/ 5 w 19"/>
                    <a:gd name="T71" fmla="*/ 10 h 29"/>
                    <a:gd name="T72" fmla="*/ 5 w 19"/>
                    <a:gd name="T73" fmla="*/ 8 h 29"/>
                    <a:gd name="T74" fmla="*/ 5 w 19"/>
                    <a:gd name="T75" fmla="*/ 6 h 29"/>
                    <a:gd name="T76" fmla="*/ 7 w 19"/>
                    <a:gd name="T77" fmla="*/ 4 h 29"/>
                    <a:gd name="T78" fmla="*/ 9 w 19"/>
                    <a:gd name="T79" fmla="*/ 4 h 29"/>
                    <a:gd name="T80" fmla="*/ 11 w 19"/>
                    <a:gd name="T81" fmla="*/ 4 h 29"/>
                    <a:gd name="T82" fmla="*/ 13 w 19"/>
                    <a:gd name="T83" fmla="*/ 2 h 29"/>
                    <a:gd name="T84" fmla="*/ 13 w 19"/>
                    <a:gd name="T85"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9">
                      <a:moveTo>
                        <a:pt x="13" y="0"/>
                      </a:moveTo>
                      <a:lnTo>
                        <a:pt x="13" y="2"/>
                      </a:lnTo>
                      <a:lnTo>
                        <a:pt x="13" y="2"/>
                      </a:lnTo>
                      <a:lnTo>
                        <a:pt x="15" y="2"/>
                      </a:lnTo>
                      <a:lnTo>
                        <a:pt x="15" y="2"/>
                      </a:lnTo>
                      <a:lnTo>
                        <a:pt x="15" y="2"/>
                      </a:lnTo>
                      <a:lnTo>
                        <a:pt x="15" y="4"/>
                      </a:lnTo>
                      <a:lnTo>
                        <a:pt x="15" y="4"/>
                      </a:lnTo>
                      <a:lnTo>
                        <a:pt x="15" y="4"/>
                      </a:lnTo>
                      <a:lnTo>
                        <a:pt x="17" y="4"/>
                      </a:lnTo>
                      <a:lnTo>
                        <a:pt x="17" y="4"/>
                      </a:lnTo>
                      <a:lnTo>
                        <a:pt x="17" y="4"/>
                      </a:lnTo>
                      <a:lnTo>
                        <a:pt x="17" y="6"/>
                      </a:lnTo>
                      <a:lnTo>
                        <a:pt x="19" y="6"/>
                      </a:lnTo>
                      <a:lnTo>
                        <a:pt x="19" y="6"/>
                      </a:lnTo>
                      <a:lnTo>
                        <a:pt x="17" y="6"/>
                      </a:lnTo>
                      <a:lnTo>
                        <a:pt x="17" y="8"/>
                      </a:lnTo>
                      <a:lnTo>
                        <a:pt x="17" y="8"/>
                      </a:lnTo>
                      <a:lnTo>
                        <a:pt x="15" y="8"/>
                      </a:lnTo>
                      <a:lnTo>
                        <a:pt x="15" y="8"/>
                      </a:lnTo>
                      <a:lnTo>
                        <a:pt x="15" y="8"/>
                      </a:lnTo>
                      <a:lnTo>
                        <a:pt x="15" y="8"/>
                      </a:lnTo>
                      <a:lnTo>
                        <a:pt x="13" y="8"/>
                      </a:lnTo>
                      <a:lnTo>
                        <a:pt x="13" y="10"/>
                      </a:lnTo>
                      <a:lnTo>
                        <a:pt x="13" y="10"/>
                      </a:lnTo>
                      <a:lnTo>
                        <a:pt x="13" y="10"/>
                      </a:lnTo>
                      <a:lnTo>
                        <a:pt x="13" y="12"/>
                      </a:lnTo>
                      <a:lnTo>
                        <a:pt x="13" y="12"/>
                      </a:lnTo>
                      <a:lnTo>
                        <a:pt x="13" y="12"/>
                      </a:lnTo>
                      <a:lnTo>
                        <a:pt x="11" y="12"/>
                      </a:lnTo>
                      <a:lnTo>
                        <a:pt x="11" y="12"/>
                      </a:lnTo>
                      <a:lnTo>
                        <a:pt x="11" y="12"/>
                      </a:lnTo>
                      <a:lnTo>
                        <a:pt x="9" y="12"/>
                      </a:lnTo>
                      <a:lnTo>
                        <a:pt x="9" y="14"/>
                      </a:lnTo>
                      <a:lnTo>
                        <a:pt x="9" y="14"/>
                      </a:lnTo>
                      <a:lnTo>
                        <a:pt x="9" y="14"/>
                      </a:lnTo>
                      <a:lnTo>
                        <a:pt x="9" y="14"/>
                      </a:lnTo>
                      <a:lnTo>
                        <a:pt x="9" y="16"/>
                      </a:lnTo>
                      <a:lnTo>
                        <a:pt x="7" y="16"/>
                      </a:lnTo>
                      <a:lnTo>
                        <a:pt x="7" y="16"/>
                      </a:lnTo>
                      <a:lnTo>
                        <a:pt x="9" y="16"/>
                      </a:lnTo>
                      <a:lnTo>
                        <a:pt x="9" y="18"/>
                      </a:lnTo>
                      <a:lnTo>
                        <a:pt x="9" y="18"/>
                      </a:lnTo>
                      <a:lnTo>
                        <a:pt x="9" y="20"/>
                      </a:lnTo>
                      <a:lnTo>
                        <a:pt x="9" y="20"/>
                      </a:lnTo>
                      <a:lnTo>
                        <a:pt x="9" y="20"/>
                      </a:lnTo>
                      <a:lnTo>
                        <a:pt x="9" y="22"/>
                      </a:lnTo>
                      <a:lnTo>
                        <a:pt x="9" y="22"/>
                      </a:lnTo>
                      <a:lnTo>
                        <a:pt x="9" y="23"/>
                      </a:lnTo>
                      <a:lnTo>
                        <a:pt x="9" y="23"/>
                      </a:lnTo>
                      <a:lnTo>
                        <a:pt x="9" y="25"/>
                      </a:lnTo>
                      <a:lnTo>
                        <a:pt x="9" y="25"/>
                      </a:lnTo>
                      <a:lnTo>
                        <a:pt x="9" y="27"/>
                      </a:lnTo>
                      <a:lnTo>
                        <a:pt x="9" y="27"/>
                      </a:lnTo>
                      <a:lnTo>
                        <a:pt x="9" y="29"/>
                      </a:lnTo>
                      <a:lnTo>
                        <a:pt x="9" y="29"/>
                      </a:lnTo>
                      <a:lnTo>
                        <a:pt x="7" y="29"/>
                      </a:lnTo>
                      <a:lnTo>
                        <a:pt x="7" y="29"/>
                      </a:lnTo>
                      <a:lnTo>
                        <a:pt x="5" y="29"/>
                      </a:lnTo>
                      <a:lnTo>
                        <a:pt x="5" y="29"/>
                      </a:lnTo>
                      <a:lnTo>
                        <a:pt x="5" y="29"/>
                      </a:lnTo>
                      <a:lnTo>
                        <a:pt x="4" y="29"/>
                      </a:lnTo>
                      <a:lnTo>
                        <a:pt x="4" y="29"/>
                      </a:lnTo>
                      <a:lnTo>
                        <a:pt x="4" y="29"/>
                      </a:lnTo>
                      <a:lnTo>
                        <a:pt x="4" y="29"/>
                      </a:lnTo>
                      <a:lnTo>
                        <a:pt x="2" y="29"/>
                      </a:lnTo>
                      <a:lnTo>
                        <a:pt x="2" y="29"/>
                      </a:lnTo>
                      <a:lnTo>
                        <a:pt x="2" y="29"/>
                      </a:lnTo>
                      <a:lnTo>
                        <a:pt x="2" y="29"/>
                      </a:lnTo>
                      <a:lnTo>
                        <a:pt x="2" y="27"/>
                      </a:lnTo>
                      <a:lnTo>
                        <a:pt x="2" y="27"/>
                      </a:lnTo>
                      <a:lnTo>
                        <a:pt x="2" y="25"/>
                      </a:lnTo>
                      <a:lnTo>
                        <a:pt x="2" y="25"/>
                      </a:lnTo>
                      <a:lnTo>
                        <a:pt x="2" y="25"/>
                      </a:lnTo>
                      <a:lnTo>
                        <a:pt x="2" y="23"/>
                      </a:lnTo>
                      <a:lnTo>
                        <a:pt x="4" y="23"/>
                      </a:lnTo>
                      <a:lnTo>
                        <a:pt x="4" y="23"/>
                      </a:lnTo>
                      <a:lnTo>
                        <a:pt x="4" y="22"/>
                      </a:lnTo>
                      <a:lnTo>
                        <a:pt x="2" y="22"/>
                      </a:lnTo>
                      <a:lnTo>
                        <a:pt x="2" y="22"/>
                      </a:lnTo>
                      <a:lnTo>
                        <a:pt x="2" y="20"/>
                      </a:lnTo>
                      <a:lnTo>
                        <a:pt x="2" y="20"/>
                      </a:lnTo>
                      <a:lnTo>
                        <a:pt x="2" y="20"/>
                      </a:lnTo>
                      <a:lnTo>
                        <a:pt x="2" y="20"/>
                      </a:lnTo>
                      <a:lnTo>
                        <a:pt x="2" y="18"/>
                      </a:lnTo>
                      <a:lnTo>
                        <a:pt x="0" y="18"/>
                      </a:lnTo>
                      <a:lnTo>
                        <a:pt x="0" y="18"/>
                      </a:lnTo>
                      <a:lnTo>
                        <a:pt x="0" y="18"/>
                      </a:lnTo>
                      <a:lnTo>
                        <a:pt x="0" y="16"/>
                      </a:lnTo>
                      <a:lnTo>
                        <a:pt x="0" y="16"/>
                      </a:lnTo>
                      <a:lnTo>
                        <a:pt x="0" y="16"/>
                      </a:lnTo>
                      <a:lnTo>
                        <a:pt x="0" y="14"/>
                      </a:lnTo>
                      <a:lnTo>
                        <a:pt x="0" y="14"/>
                      </a:lnTo>
                      <a:lnTo>
                        <a:pt x="0" y="14"/>
                      </a:lnTo>
                      <a:lnTo>
                        <a:pt x="0" y="14"/>
                      </a:lnTo>
                      <a:lnTo>
                        <a:pt x="0" y="12"/>
                      </a:lnTo>
                      <a:lnTo>
                        <a:pt x="2" y="12"/>
                      </a:lnTo>
                      <a:lnTo>
                        <a:pt x="2" y="12"/>
                      </a:lnTo>
                      <a:lnTo>
                        <a:pt x="2" y="12"/>
                      </a:lnTo>
                      <a:lnTo>
                        <a:pt x="2" y="12"/>
                      </a:lnTo>
                      <a:lnTo>
                        <a:pt x="2" y="10"/>
                      </a:lnTo>
                      <a:lnTo>
                        <a:pt x="4" y="10"/>
                      </a:lnTo>
                      <a:lnTo>
                        <a:pt x="4" y="10"/>
                      </a:lnTo>
                      <a:lnTo>
                        <a:pt x="4" y="10"/>
                      </a:lnTo>
                      <a:lnTo>
                        <a:pt x="4" y="10"/>
                      </a:lnTo>
                      <a:lnTo>
                        <a:pt x="4" y="10"/>
                      </a:lnTo>
                      <a:lnTo>
                        <a:pt x="4" y="10"/>
                      </a:lnTo>
                      <a:lnTo>
                        <a:pt x="5" y="10"/>
                      </a:lnTo>
                      <a:lnTo>
                        <a:pt x="5" y="8"/>
                      </a:lnTo>
                      <a:lnTo>
                        <a:pt x="5" y="8"/>
                      </a:lnTo>
                      <a:lnTo>
                        <a:pt x="5" y="8"/>
                      </a:lnTo>
                      <a:lnTo>
                        <a:pt x="5" y="8"/>
                      </a:lnTo>
                      <a:lnTo>
                        <a:pt x="5" y="6"/>
                      </a:lnTo>
                      <a:lnTo>
                        <a:pt x="5" y="6"/>
                      </a:lnTo>
                      <a:lnTo>
                        <a:pt x="7" y="6"/>
                      </a:lnTo>
                      <a:lnTo>
                        <a:pt x="7" y="4"/>
                      </a:lnTo>
                      <a:lnTo>
                        <a:pt x="7" y="4"/>
                      </a:lnTo>
                      <a:lnTo>
                        <a:pt x="9" y="4"/>
                      </a:lnTo>
                      <a:lnTo>
                        <a:pt x="9" y="4"/>
                      </a:lnTo>
                      <a:lnTo>
                        <a:pt x="9" y="4"/>
                      </a:lnTo>
                      <a:lnTo>
                        <a:pt x="9" y="4"/>
                      </a:lnTo>
                      <a:lnTo>
                        <a:pt x="9" y="4"/>
                      </a:lnTo>
                      <a:lnTo>
                        <a:pt x="11" y="4"/>
                      </a:lnTo>
                      <a:lnTo>
                        <a:pt x="11" y="4"/>
                      </a:lnTo>
                      <a:lnTo>
                        <a:pt x="13" y="4"/>
                      </a:lnTo>
                      <a:lnTo>
                        <a:pt x="13" y="2"/>
                      </a:lnTo>
                      <a:lnTo>
                        <a:pt x="11" y="2"/>
                      </a:lnTo>
                      <a:lnTo>
                        <a:pt x="11" y="2"/>
                      </a:lnTo>
                      <a:lnTo>
                        <a:pt x="13" y="2"/>
                      </a:lnTo>
                      <a:lnTo>
                        <a:pt x="13" y="0"/>
                      </a:lnTo>
                      <a:lnTo>
                        <a:pt x="13"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2" name="Freeform 2195">
                  <a:extLst>
                    <a:ext uri="{FF2B5EF4-FFF2-40B4-BE49-F238E27FC236}">
                      <a16:creationId xmlns:a16="http://schemas.microsoft.com/office/drawing/2014/main" id="{6EB065A2-1E5F-49C3-91BD-A5CA68585B77}"/>
                    </a:ext>
                  </a:extLst>
                </p:cNvPr>
                <p:cNvSpPr>
                  <a:spLocks/>
                </p:cNvSpPr>
                <p:nvPr/>
              </p:nvSpPr>
              <p:spPr bwMode="auto">
                <a:xfrm>
                  <a:off x="15254428" y="4764089"/>
                  <a:ext cx="30163" cy="46038"/>
                </a:xfrm>
                <a:custGeom>
                  <a:avLst/>
                  <a:gdLst>
                    <a:gd name="T0" fmla="*/ 13 w 19"/>
                    <a:gd name="T1" fmla="*/ 2 h 29"/>
                    <a:gd name="T2" fmla="*/ 15 w 19"/>
                    <a:gd name="T3" fmla="*/ 2 h 29"/>
                    <a:gd name="T4" fmla="*/ 15 w 19"/>
                    <a:gd name="T5" fmla="*/ 4 h 29"/>
                    <a:gd name="T6" fmla="*/ 17 w 19"/>
                    <a:gd name="T7" fmla="*/ 4 h 29"/>
                    <a:gd name="T8" fmla="*/ 19 w 19"/>
                    <a:gd name="T9" fmla="*/ 6 h 29"/>
                    <a:gd name="T10" fmla="*/ 17 w 19"/>
                    <a:gd name="T11" fmla="*/ 8 h 29"/>
                    <a:gd name="T12" fmla="*/ 15 w 19"/>
                    <a:gd name="T13" fmla="*/ 8 h 29"/>
                    <a:gd name="T14" fmla="*/ 13 w 19"/>
                    <a:gd name="T15" fmla="*/ 10 h 29"/>
                    <a:gd name="T16" fmla="*/ 13 w 19"/>
                    <a:gd name="T17" fmla="*/ 12 h 29"/>
                    <a:gd name="T18" fmla="*/ 11 w 19"/>
                    <a:gd name="T19" fmla="*/ 12 h 29"/>
                    <a:gd name="T20" fmla="*/ 9 w 19"/>
                    <a:gd name="T21" fmla="*/ 12 h 29"/>
                    <a:gd name="T22" fmla="*/ 9 w 19"/>
                    <a:gd name="T23" fmla="*/ 14 h 29"/>
                    <a:gd name="T24" fmla="*/ 7 w 19"/>
                    <a:gd name="T25" fmla="*/ 16 h 29"/>
                    <a:gd name="T26" fmla="*/ 9 w 19"/>
                    <a:gd name="T27" fmla="*/ 18 h 29"/>
                    <a:gd name="T28" fmla="*/ 9 w 19"/>
                    <a:gd name="T29" fmla="*/ 20 h 29"/>
                    <a:gd name="T30" fmla="*/ 9 w 19"/>
                    <a:gd name="T31" fmla="*/ 22 h 29"/>
                    <a:gd name="T32" fmla="*/ 9 w 19"/>
                    <a:gd name="T33" fmla="*/ 25 h 29"/>
                    <a:gd name="T34" fmla="*/ 9 w 19"/>
                    <a:gd name="T35" fmla="*/ 27 h 29"/>
                    <a:gd name="T36" fmla="*/ 7 w 19"/>
                    <a:gd name="T37" fmla="*/ 29 h 29"/>
                    <a:gd name="T38" fmla="*/ 5 w 19"/>
                    <a:gd name="T39" fmla="*/ 29 h 29"/>
                    <a:gd name="T40" fmla="*/ 4 w 19"/>
                    <a:gd name="T41" fmla="*/ 29 h 29"/>
                    <a:gd name="T42" fmla="*/ 2 w 19"/>
                    <a:gd name="T43" fmla="*/ 29 h 29"/>
                    <a:gd name="T44" fmla="*/ 2 w 19"/>
                    <a:gd name="T45" fmla="*/ 29 h 29"/>
                    <a:gd name="T46" fmla="*/ 2 w 19"/>
                    <a:gd name="T47" fmla="*/ 25 h 29"/>
                    <a:gd name="T48" fmla="*/ 2 w 19"/>
                    <a:gd name="T49" fmla="*/ 23 h 29"/>
                    <a:gd name="T50" fmla="*/ 4 w 19"/>
                    <a:gd name="T51" fmla="*/ 22 h 29"/>
                    <a:gd name="T52" fmla="*/ 2 w 19"/>
                    <a:gd name="T53" fmla="*/ 20 h 29"/>
                    <a:gd name="T54" fmla="*/ 2 w 19"/>
                    <a:gd name="T55" fmla="*/ 20 h 29"/>
                    <a:gd name="T56" fmla="*/ 0 w 19"/>
                    <a:gd name="T57" fmla="*/ 18 h 29"/>
                    <a:gd name="T58" fmla="*/ 0 w 19"/>
                    <a:gd name="T59" fmla="*/ 16 h 29"/>
                    <a:gd name="T60" fmla="*/ 0 w 19"/>
                    <a:gd name="T61" fmla="*/ 14 h 29"/>
                    <a:gd name="T62" fmla="*/ 0 w 19"/>
                    <a:gd name="T63" fmla="*/ 12 h 29"/>
                    <a:gd name="T64" fmla="*/ 2 w 19"/>
                    <a:gd name="T65" fmla="*/ 12 h 29"/>
                    <a:gd name="T66" fmla="*/ 4 w 19"/>
                    <a:gd name="T67" fmla="*/ 10 h 29"/>
                    <a:gd name="T68" fmla="*/ 4 w 19"/>
                    <a:gd name="T69" fmla="*/ 10 h 29"/>
                    <a:gd name="T70" fmla="*/ 5 w 19"/>
                    <a:gd name="T71" fmla="*/ 10 h 29"/>
                    <a:gd name="T72" fmla="*/ 5 w 19"/>
                    <a:gd name="T73" fmla="*/ 8 h 29"/>
                    <a:gd name="T74" fmla="*/ 5 w 19"/>
                    <a:gd name="T75" fmla="*/ 6 h 29"/>
                    <a:gd name="T76" fmla="*/ 7 w 19"/>
                    <a:gd name="T77" fmla="*/ 4 h 29"/>
                    <a:gd name="T78" fmla="*/ 9 w 19"/>
                    <a:gd name="T79" fmla="*/ 4 h 29"/>
                    <a:gd name="T80" fmla="*/ 11 w 19"/>
                    <a:gd name="T81" fmla="*/ 4 h 29"/>
                    <a:gd name="T82" fmla="*/ 13 w 19"/>
                    <a:gd name="T83" fmla="*/ 2 h 29"/>
                    <a:gd name="T84" fmla="*/ 13 w 19"/>
                    <a:gd name="T85"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 h="29">
                      <a:moveTo>
                        <a:pt x="13" y="0"/>
                      </a:moveTo>
                      <a:lnTo>
                        <a:pt x="13" y="2"/>
                      </a:lnTo>
                      <a:lnTo>
                        <a:pt x="13" y="2"/>
                      </a:lnTo>
                      <a:lnTo>
                        <a:pt x="15" y="2"/>
                      </a:lnTo>
                      <a:lnTo>
                        <a:pt x="15" y="2"/>
                      </a:lnTo>
                      <a:lnTo>
                        <a:pt x="15" y="2"/>
                      </a:lnTo>
                      <a:lnTo>
                        <a:pt x="15" y="4"/>
                      </a:lnTo>
                      <a:lnTo>
                        <a:pt x="15" y="4"/>
                      </a:lnTo>
                      <a:lnTo>
                        <a:pt x="15" y="4"/>
                      </a:lnTo>
                      <a:lnTo>
                        <a:pt x="17" y="4"/>
                      </a:lnTo>
                      <a:lnTo>
                        <a:pt x="17" y="4"/>
                      </a:lnTo>
                      <a:lnTo>
                        <a:pt x="17" y="4"/>
                      </a:lnTo>
                      <a:lnTo>
                        <a:pt x="17" y="6"/>
                      </a:lnTo>
                      <a:lnTo>
                        <a:pt x="19" y="6"/>
                      </a:lnTo>
                      <a:lnTo>
                        <a:pt x="19" y="6"/>
                      </a:lnTo>
                      <a:lnTo>
                        <a:pt x="17" y="6"/>
                      </a:lnTo>
                      <a:lnTo>
                        <a:pt x="17" y="8"/>
                      </a:lnTo>
                      <a:lnTo>
                        <a:pt x="17" y="8"/>
                      </a:lnTo>
                      <a:lnTo>
                        <a:pt x="15" y="8"/>
                      </a:lnTo>
                      <a:lnTo>
                        <a:pt x="15" y="8"/>
                      </a:lnTo>
                      <a:lnTo>
                        <a:pt x="15" y="8"/>
                      </a:lnTo>
                      <a:lnTo>
                        <a:pt x="15" y="8"/>
                      </a:lnTo>
                      <a:lnTo>
                        <a:pt x="13" y="8"/>
                      </a:lnTo>
                      <a:lnTo>
                        <a:pt x="13" y="10"/>
                      </a:lnTo>
                      <a:lnTo>
                        <a:pt x="13" y="10"/>
                      </a:lnTo>
                      <a:lnTo>
                        <a:pt x="13" y="10"/>
                      </a:lnTo>
                      <a:lnTo>
                        <a:pt x="13" y="12"/>
                      </a:lnTo>
                      <a:lnTo>
                        <a:pt x="13" y="12"/>
                      </a:lnTo>
                      <a:lnTo>
                        <a:pt x="13" y="12"/>
                      </a:lnTo>
                      <a:lnTo>
                        <a:pt x="11" y="12"/>
                      </a:lnTo>
                      <a:lnTo>
                        <a:pt x="11" y="12"/>
                      </a:lnTo>
                      <a:lnTo>
                        <a:pt x="11" y="12"/>
                      </a:lnTo>
                      <a:lnTo>
                        <a:pt x="9" y="12"/>
                      </a:lnTo>
                      <a:lnTo>
                        <a:pt x="9" y="14"/>
                      </a:lnTo>
                      <a:lnTo>
                        <a:pt x="9" y="14"/>
                      </a:lnTo>
                      <a:lnTo>
                        <a:pt x="9" y="14"/>
                      </a:lnTo>
                      <a:lnTo>
                        <a:pt x="9" y="14"/>
                      </a:lnTo>
                      <a:lnTo>
                        <a:pt x="9" y="16"/>
                      </a:lnTo>
                      <a:lnTo>
                        <a:pt x="7" y="16"/>
                      </a:lnTo>
                      <a:lnTo>
                        <a:pt x="7" y="16"/>
                      </a:lnTo>
                      <a:lnTo>
                        <a:pt x="9" y="16"/>
                      </a:lnTo>
                      <a:lnTo>
                        <a:pt x="9" y="18"/>
                      </a:lnTo>
                      <a:lnTo>
                        <a:pt x="9" y="18"/>
                      </a:lnTo>
                      <a:lnTo>
                        <a:pt x="9" y="20"/>
                      </a:lnTo>
                      <a:lnTo>
                        <a:pt x="9" y="20"/>
                      </a:lnTo>
                      <a:lnTo>
                        <a:pt x="9" y="20"/>
                      </a:lnTo>
                      <a:lnTo>
                        <a:pt x="9" y="22"/>
                      </a:lnTo>
                      <a:lnTo>
                        <a:pt x="9" y="22"/>
                      </a:lnTo>
                      <a:lnTo>
                        <a:pt x="9" y="23"/>
                      </a:lnTo>
                      <a:lnTo>
                        <a:pt x="9" y="23"/>
                      </a:lnTo>
                      <a:lnTo>
                        <a:pt x="9" y="25"/>
                      </a:lnTo>
                      <a:lnTo>
                        <a:pt x="9" y="25"/>
                      </a:lnTo>
                      <a:lnTo>
                        <a:pt x="9" y="27"/>
                      </a:lnTo>
                      <a:lnTo>
                        <a:pt x="9" y="27"/>
                      </a:lnTo>
                      <a:lnTo>
                        <a:pt x="9" y="29"/>
                      </a:lnTo>
                      <a:lnTo>
                        <a:pt x="9" y="29"/>
                      </a:lnTo>
                      <a:lnTo>
                        <a:pt x="7" y="29"/>
                      </a:lnTo>
                      <a:lnTo>
                        <a:pt x="7" y="29"/>
                      </a:lnTo>
                      <a:lnTo>
                        <a:pt x="5" y="29"/>
                      </a:lnTo>
                      <a:lnTo>
                        <a:pt x="5" y="29"/>
                      </a:lnTo>
                      <a:lnTo>
                        <a:pt x="5" y="29"/>
                      </a:lnTo>
                      <a:lnTo>
                        <a:pt x="4" y="29"/>
                      </a:lnTo>
                      <a:lnTo>
                        <a:pt x="4" y="29"/>
                      </a:lnTo>
                      <a:lnTo>
                        <a:pt x="4" y="29"/>
                      </a:lnTo>
                      <a:lnTo>
                        <a:pt x="4" y="29"/>
                      </a:lnTo>
                      <a:lnTo>
                        <a:pt x="2" y="29"/>
                      </a:lnTo>
                      <a:lnTo>
                        <a:pt x="2" y="29"/>
                      </a:lnTo>
                      <a:lnTo>
                        <a:pt x="2" y="29"/>
                      </a:lnTo>
                      <a:lnTo>
                        <a:pt x="2" y="29"/>
                      </a:lnTo>
                      <a:lnTo>
                        <a:pt x="2" y="27"/>
                      </a:lnTo>
                      <a:lnTo>
                        <a:pt x="2" y="27"/>
                      </a:lnTo>
                      <a:lnTo>
                        <a:pt x="2" y="25"/>
                      </a:lnTo>
                      <a:lnTo>
                        <a:pt x="2" y="25"/>
                      </a:lnTo>
                      <a:lnTo>
                        <a:pt x="2" y="25"/>
                      </a:lnTo>
                      <a:lnTo>
                        <a:pt x="2" y="23"/>
                      </a:lnTo>
                      <a:lnTo>
                        <a:pt x="4" y="23"/>
                      </a:lnTo>
                      <a:lnTo>
                        <a:pt x="4" y="23"/>
                      </a:lnTo>
                      <a:lnTo>
                        <a:pt x="4" y="22"/>
                      </a:lnTo>
                      <a:lnTo>
                        <a:pt x="2" y="22"/>
                      </a:lnTo>
                      <a:lnTo>
                        <a:pt x="2" y="22"/>
                      </a:lnTo>
                      <a:lnTo>
                        <a:pt x="2" y="20"/>
                      </a:lnTo>
                      <a:lnTo>
                        <a:pt x="2" y="20"/>
                      </a:lnTo>
                      <a:lnTo>
                        <a:pt x="2" y="20"/>
                      </a:lnTo>
                      <a:lnTo>
                        <a:pt x="2" y="20"/>
                      </a:lnTo>
                      <a:lnTo>
                        <a:pt x="2" y="18"/>
                      </a:lnTo>
                      <a:lnTo>
                        <a:pt x="0" y="18"/>
                      </a:lnTo>
                      <a:lnTo>
                        <a:pt x="0" y="18"/>
                      </a:lnTo>
                      <a:lnTo>
                        <a:pt x="0" y="18"/>
                      </a:lnTo>
                      <a:lnTo>
                        <a:pt x="0" y="16"/>
                      </a:lnTo>
                      <a:lnTo>
                        <a:pt x="0" y="16"/>
                      </a:lnTo>
                      <a:lnTo>
                        <a:pt x="0" y="16"/>
                      </a:lnTo>
                      <a:lnTo>
                        <a:pt x="0" y="14"/>
                      </a:lnTo>
                      <a:lnTo>
                        <a:pt x="0" y="14"/>
                      </a:lnTo>
                      <a:lnTo>
                        <a:pt x="0" y="14"/>
                      </a:lnTo>
                      <a:lnTo>
                        <a:pt x="0" y="14"/>
                      </a:lnTo>
                      <a:lnTo>
                        <a:pt x="0" y="12"/>
                      </a:lnTo>
                      <a:lnTo>
                        <a:pt x="2" y="12"/>
                      </a:lnTo>
                      <a:lnTo>
                        <a:pt x="2" y="12"/>
                      </a:lnTo>
                      <a:lnTo>
                        <a:pt x="2" y="12"/>
                      </a:lnTo>
                      <a:lnTo>
                        <a:pt x="2" y="12"/>
                      </a:lnTo>
                      <a:lnTo>
                        <a:pt x="2" y="10"/>
                      </a:lnTo>
                      <a:lnTo>
                        <a:pt x="4" y="10"/>
                      </a:lnTo>
                      <a:lnTo>
                        <a:pt x="4" y="10"/>
                      </a:lnTo>
                      <a:lnTo>
                        <a:pt x="4" y="10"/>
                      </a:lnTo>
                      <a:lnTo>
                        <a:pt x="4" y="10"/>
                      </a:lnTo>
                      <a:lnTo>
                        <a:pt x="4" y="10"/>
                      </a:lnTo>
                      <a:lnTo>
                        <a:pt x="4" y="10"/>
                      </a:lnTo>
                      <a:lnTo>
                        <a:pt x="5" y="10"/>
                      </a:lnTo>
                      <a:lnTo>
                        <a:pt x="5" y="8"/>
                      </a:lnTo>
                      <a:lnTo>
                        <a:pt x="5" y="8"/>
                      </a:lnTo>
                      <a:lnTo>
                        <a:pt x="5" y="8"/>
                      </a:lnTo>
                      <a:lnTo>
                        <a:pt x="5" y="8"/>
                      </a:lnTo>
                      <a:lnTo>
                        <a:pt x="5" y="6"/>
                      </a:lnTo>
                      <a:lnTo>
                        <a:pt x="5" y="6"/>
                      </a:lnTo>
                      <a:lnTo>
                        <a:pt x="7" y="6"/>
                      </a:lnTo>
                      <a:lnTo>
                        <a:pt x="7" y="4"/>
                      </a:lnTo>
                      <a:lnTo>
                        <a:pt x="7" y="4"/>
                      </a:lnTo>
                      <a:lnTo>
                        <a:pt x="9" y="4"/>
                      </a:lnTo>
                      <a:lnTo>
                        <a:pt x="9" y="4"/>
                      </a:lnTo>
                      <a:lnTo>
                        <a:pt x="9" y="4"/>
                      </a:lnTo>
                      <a:lnTo>
                        <a:pt x="9" y="4"/>
                      </a:lnTo>
                      <a:lnTo>
                        <a:pt x="9" y="4"/>
                      </a:lnTo>
                      <a:lnTo>
                        <a:pt x="11" y="4"/>
                      </a:lnTo>
                      <a:lnTo>
                        <a:pt x="11" y="4"/>
                      </a:lnTo>
                      <a:lnTo>
                        <a:pt x="13" y="4"/>
                      </a:lnTo>
                      <a:lnTo>
                        <a:pt x="13" y="2"/>
                      </a:lnTo>
                      <a:lnTo>
                        <a:pt x="11" y="2"/>
                      </a:lnTo>
                      <a:lnTo>
                        <a:pt x="11" y="2"/>
                      </a:lnTo>
                      <a:lnTo>
                        <a:pt x="13" y="2"/>
                      </a:lnTo>
                      <a:lnTo>
                        <a:pt x="13" y="0"/>
                      </a:lnTo>
                      <a:lnTo>
                        <a:pt x="13"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3" name="Freeform 2196">
                  <a:extLst>
                    <a:ext uri="{FF2B5EF4-FFF2-40B4-BE49-F238E27FC236}">
                      <a16:creationId xmlns:a16="http://schemas.microsoft.com/office/drawing/2014/main" id="{1802806A-08CE-4C84-A2CC-D79A0051F281}"/>
                    </a:ext>
                  </a:extLst>
                </p:cNvPr>
                <p:cNvSpPr>
                  <a:spLocks/>
                </p:cNvSpPr>
                <p:nvPr/>
              </p:nvSpPr>
              <p:spPr bwMode="auto">
                <a:xfrm>
                  <a:off x="15244903" y="4813301"/>
                  <a:ext cx="339725" cy="398463"/>
                </a:xfrm>
                <a:custGeom>
                  <a:avLst/>
                  <a:gdLst>
                    <a:gd name="T0" fmla="*/ 54 w 214"/>
                    <a:gd name="T1" fmla="*/ 0 h 251"/>
                    <a:gd name="T2" fmla="*/ 71 w 214"/>
                    <a:gd name="T3" fmla="*/ 0 h 251"/>
                    <a:gd name="T4" fmla="*/ 86 w 214"/>
                    <a:gd name="T5" fmla="*/ 6 h 251"/>
                    <a:gd name="T6" fmla="*/ 90 w 214"/>
                    <a:gd name="T7" fmla="*/ 21 h 251"/>
                    <a:gd name="T8" fmla="*/ 96 w 214"/>
                    <a:gd name="T9" fmla="*/ 37 h 251"/>
                    <a:gd name="T10" fmla="*/ 105 w 214"/>
                    <a:gd name="T11" fmla="*/ 46 h 251"/>
                    <a:gd name="T12" fmla="*/ 117 w 214"/>
                    <a:gd name="T13" fmla="*/ 44 h 251"/>
                    <a:gd name="T14" fmla="*/ 132 w 214"/>
                    <a:gd name="T15" fmla="*/ 44 h 251"/>
                    <a:gd name="T16" fmla="*/ 136 w 214"/>
                    <a:gd name="T17" fmla="*/ 33 h 251"/>
                    <a:gd name="T18" fmla="*/ 145 w 214"/>
                    <a:gd name="T19" fmla="*/ 23 h 251"/>
                    <a:gd name="T20" fmla="*/ 153 w 214"/>
                    <a:gd name="T21" fmla="*/ 29 h 251"/>
                    <a:gd name="T22" fmla="*/ 172 w 214"/>
                    <a:gd name="T23" fmla="*/ 29 h 251"/>
                    <a:gd name="T24" fmla="*/ 174 w 214"/>
                    <a:gd name="T25" fmla="*/ 44 h 251"/>
                    <a:gd name="T26" fmla="*/ 178 w 214"/>
                    <a:gd name="T27" fmla="*/ 61 h 251"/>
                    <a:gd name="T28" fmla="*/ 176 w 214"/>
                    <a:gd name="T29" fmla="*/ 77 h 251"/>
                    <a:gd name="T30" fmla="*/ 184 w 214"/>
                    <a:gd name="T31" fmla="*/ 90 h 251"/>
                    <a:gd name="T32" fmla="*/ 182 w 214"/>
                    <a:gd name="T33" fmla="*/ 104 h 251"/>
                    <a:gd name="T34" fmla="*/ 189 w 214"/>
                    <a:gd name="T35" fmla="*/ 107 h 251"/>
                    <a:gd name="T36" fmla="*/ 203 w 214"/>
                    <a:gd name="T37" fmla="*/ 105 h 251"/>
                    <a:gd name="T38" fmla="*/ 214 w 214"/>
                    <a:gd name="T39" fmla="*/ 107 h 251"/>
                    <a:gd name="T40" fmla="*/ 214 w 214"/>
                    <a:gd name="T41" fmla="*/ 125 h 251"/>
                    <a:gd name="T42" fmla="*/ 212 w 214"/>
                    <a:gd name="T43" fmla="*/ 142 h 251"/>
                    <a:gd name="T44" fmla="*/ 203 w 214"/>
                    <a:gd name="T45" fmla="*/ 148 h 251"/>
                    <a:gd name="T46" fmla="*/ 186 w 214"/>
                    <a:gd name="T47" fmla="*/ 148 h 251"/>
                    <a:gd name="T48" fmla="*/ 178 w 214"/>
                    <a:gd name="T49" fmla="*/ 161 h 251"/>
                    <a:gd name="T50" fmla="*/ 178 w 214"/>
                    <a:gd name="T51" fmla="*/ 182 h 251"/>
                    <a:gd name="T52" fmla="*/ 178 w 214"/>
                    <a:gd name="T53" fmla="*/ 203 h 251"/>
                    <a:gd name="T54" fmla="*/ 182 w 214"/>
                    <a:gd name="T55" fmla="*/ 220 h 251"/>
                    <a:gd name="T56" fmla="*/ 191 w 214"/>
                    <a:gd name="T57" fmla="*/ 230 h 251"/>
                    <a:gd name="T58" fmla="*/ 203 w 214"/>
                    <a:gd name="T59" fmla="*/ 240 h 251"/>
                    <a:gd name="T60" fmla="*/ 191 w 214"/>
                    <a:gd name="T61" fmla="*/ 245 h 251"/>
                    <a:gd name="T62" fmla="*/ 176 w 214"/>
                    <a:gd name="T63" fmla="*/ 249 h 251"/>
                    <a:gd name="T64" fmla="*/ 163 w 214"/>
                    <a:gd name="T65" fmla="*/ 249 h 251"/>
                    <a:gd name="T66" fmla="*/ 149 w 214"/>
                    <a:gd name="T67" fmla="*/ 247 h 251"/>
                    <a:gd name="T68" fmla="*/ 136 w 214"/>
                    <a:gd name="T69" fmla="*/ 247 h 251"/>
                    <a:gd name="T70" fmla="*/ 121 w 214"/>
                    <a:gd name="T71" fmla="*/ 243 h 251"/>
                    <a:gd name="T72" fmla="*/ 109 w 214"/>
                    <a:gd name="T73" fmla="*/ 238 h 251"/>
                    <a:gd name="T74" fmla="*/ 92 w 214"/>
                    <a:gd name="T75" fmla="*/ 238 h 251"/>
                    <a:gd name="T76" fmla="*/ 75 w 214"/>
                    <a:gd name="T77" fmla="*/ 238 h 251"/>
                    <a:gd name="T78" fmla="*/ 56 w 214"/>
                    <a:gd name="T79" fmla="*/ 238 h 251"/>
                    <a:gd name="T80" fmla="*/ 38 w 214"/>
                    <a:gd name="T81" fmla="*/ 238 h 251"/>
                    <a:gd name="T82" fmla="*/ 29 w 214"/>
                    <a:gd name="T83" fmla="*/ 228 h 251"/>
                    <a:gd name="T84" fmla="*/ 15 w 214"/>
                    <a:gd name="T85" fmla="*/ 234 h 251"/>
                    <a:gd name="T86" fmla="*/ 4 w 214"/>
                    <a:gd name="T87" fmla="*/ 234 h 251"/>
                    <a:gd name="T88" fmla="*/ 0 w 214"/>
                    <a:gd name="T89" fmla="*/ 218 h 251"/>
                    <a:gd name="T90" fmla="*/ 0 w 214"/>
                    <a:gd name="T91" fmla="*/ 207 h 251"/>
                    <a:gd name="T92" fmla="*/ 6 w 214"/>
                    <a:gd name="T93" fmla="*/ 194 h 251"/>
                    <a:gd name="T94" fmla="*/ 10 w 214"/>
                    <a:gd name="T95" fmla="*/ 178 h 251"/>
                    <a:gd name="T96" fmla="*/ 13 w 214"/>
                    <a:gd name="T97" fmla="*/ 161 h 251"/>
                    <a:gd name="T98" fmla="*/ 21 w 214"/>
                    <a:gd name="T99" fmla="*/ 150 h 251"/>
                    <a:gd name="T100" fmla="*/ 29 w 214"/>
                    <a:gd name="T101" fmla="*/ 138 h 251"/>
                    <a:gd name="T102" fmla="*/ 36 w 214"/>
                    <a:gd name="T103" fmla="*/ 125 h 251"/>
                    <a:gd name="T104" fmla="*/ 36 w 214"/>
                    <a:gd name="T105" fmla="*/ 107 h 251"/>
                    <a:gd name="T106" fmla="*/ 33 w 214"/>
                    <a:gd name="T107" fmla="*/ 94 h 251"/>
                    <a:gd name="T108" fmla="*/ 27 w 214"/>
                    <a:gd name="T109" fmla="*/ 79 h 251"/>
                    <a:gd name="T110" fmla="*/ 21 w 214"/>
                    <a:gd name="T111" fmla="*/ 65 h 251"/>
                    <a:gd name="T112" fmla="*/ 29 w 214"/>
                    <a:gd name="T113" fmla="*/ 54 h 251"/>
                    <a:gd name="T114" fmla="*/ 23 w 214"/>
                    <a:gd name="T115" fmla="*/ 38 h 251"/>
                    <a:gd name="T116" fmla="*/ 19 w 214"/>
                    <a:gd name="T117" fmla="*/ 23 h 251"/>
                    <a:gd name="T118" fmla="*/ 11 w 214"/>
                    <a:gd name="T119" fmla="*/ 10 h 251"/>
                    <a:gd name="T120" fmla="*/ 19 w 214"/>
                    <a:gd name="T121" fmla="*/ 4 h 251"/>
                    <a:gd name="T122" fmla="*/ 33 w 214"/>
                    <a:gd name="T123"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251">
                      <a:moveTo>
                        <a:pt x="40" y="0"/>
                      </a:moveTo>
                      <a:lnTo>
                        <a:pt x="40" y="0"/>
                      </a:lnTo>
                      <a:lnTo>
                        <a:pt x="40" y="0"/>
                      </a:lnTo>
                      <a:lnTo>
                        <a:pt x="42" y="0"/>
                      </a:lnTo>
                      <a:lnTo>
                        <a:pt x="42" y="0"/>
                      </a:lnTo>
                      <a:lnTo>
                        <a:pt x="42" y="0"/>
                      </a:lnTo>
                      <a:lnTo>
                        <a:pt x="44" y="0"/>
                      </a:lnTo>
                      <a:lnTo>
                        <a:pt x="44" y="0"/>
                      </a:lnTo>
                      <a:lnTo>
                        <a:pt x="44" y="0"/>
                      </a:lnTo>
                      <a:lnTo>
                        <a:pt x="46" y="0"/>
                      </a:lnTo>
                      <a:lnTo>
                        <a:pt x="46" y="0"/>
                      </a:lnTo>
                      <a:lnTo>
                        <a:pt x="46" y="2"/>
                      </a:lnTo>
                      <a:lnTo>
                        <a:pt x="48" y="2"/>
                      </a:lnTo>
                      <a:lnTo>
                        <a:pt x="48" y="2"/>
                      </a:lnTo>
                      <a:lnTo>
                        <a:pt x="48" y="2"/>
                      </a:lnTo>
                      <a:lnTo>
                        <a:pt x="48" y="0"/>
                      </a:lnTo>
                      <a:lnTo>
                        <a:pt x="50" y="0"/>
                      </a:lnTo>
                      <a:lnTo>
                        <a:pt x="50" y="2"/>
                      </a:lnTo>
                      <a:lnTo>
                        <a:pt x="50" y="2"/>
                      </a:lnTo>
                      <a:lnTo>
                        <a:pt x="52" y="2"/>
                      </a:lnTo>
                      <a:lnTo>
                        <a:pt x="52" y="2"/>
                      </a:lnTo>
                      <a:lnTo>
                        <a:pt x="52" y="0"/>
                      </a:lnTo>
                      <a:lnTo>
                        <a:pt x="52" y="0"/>
                      </a:lnTo>
                      <a:lnTo>
                        <a:pt x="54" y="0"/>
                      </a:lnTo>
                      <a:lnTo>
                        <a:pt x="54" y="0"/>
                      </a:lnTo>
                      <a:lnTo>
                        <a:pt x="54" y="0"/>
                      </a:lnTo>
                      <a:lnTo>
                        <a:pt x="56" y="0"/>
                      </a:lnTo>
                      <a:lnTo>
                        <a:pt x="56" y="0"/>
                      </a:lnTo>
                      <a:lnTo>
                        <a:pt x="57" y="0"/>
                      </a:lnTo>
                      <a:lnTo>
                        <a:pt x="57" y="0"/>
                      </a:lnTo>
                      <a:lnTo>
                        <a:pt x="57" y="0"/>
                      </a:lnTo>
                      <a:lnTo>
                        <a:pt x="59" y="0"/>
                      </a:lnTo>
                      <a:lnTo>
                        <a:pt x="59" y="0"/>
                      </a:lnTo>
                      <a:lnTo>
                        <a:pt x="59" y="0"/>
                      </a:lnTo>
                      <a:lnTo>
                        <a:pt x="61" y="0"/>
                      </a:lnTo>
                      <a:lnTo>
                        <a:pt x="61" y="0"/>
                      </a:lnTo>
                      <a:lnTo>
                        <a:pt x="63" y="0"/>
                      </a:lnTo>
                      <a:lnTo>
                        <a:pt x="63" y="0"/>
                      </a:lnTo>
                      <a:lnTo>
                        <a:pt x="63" y="0"/>
                      </a:lnTo>
                      <a:lnTo>
                        <a:pt x="65" y="0"/>
                      </a:lnTo>
                      <a:lnTo>
                        <a:pt x="65" y="0"/>
                      </a:lnTo>
                      <a:lnTo>
                        <a:pt x="65" y="0"/>
                      </a:lnTo>
                      <a:lnTo>
                        <a:pt x="67" y="0"/>
                      </a:lnTo>
                      <a:lnTo>
                        <a:pt x="67" y="0"/>
                      </a:lnTo>
                      <a:lnTo>
                        <a:pt x="69" y="0"/>
                      </a:lnTo>
                      <a:lnTo>
                        <a:pt x="69" y="0"/>
                      </a:lnTo>
                      <a:lnTo>
                        <a:pt x="69" y="0"/>
                      </a:lnTo>
                      <a:lnTo>
                        <a:pt x="71" y="0"/>
                      </a:lnTo>
                      <a:lnTo>
                        <a:pt x="71" y="0"/>
                      </a:lnTo>
                      <a:lnTo>
                        <a:pt x="71" y="0"/>
                      </a:lnTo>
                      <a:lnTo>
                        <a:pt x="73" y="0"/>
                      </a:lnTo>
                      <a:lnTo>
                        <a:pt x="73" y="0"/>
                      </a:lnTo>
                      <a:lnTo>
                        <a:pt x="75" y="0"/>
                      </a:lnTo>
                      <a:lnTo>
                        <a:pt x="75" y="0"/>
                      </a:lnTo>
                      <a:lnTo>
                        <a:pt x="75" y="0"/>
                      </a:lnTo>
                      <a:lnTo>
                        <a:pt x="77" y="0"/>
                      </a:lnTo>
                      <a:lnTo>
                        <a:pt x="77" y="0"/>
                      </a:lnTo>
                      <a:lnTo>
                        <a:pt x="78" y="0"/>
                      </a:lnTo>
                      <a:lnTo>
                        <a:pt x="78" y="0"/>
                      </a:lnTo>
                      <a:lnTo>
                        <a:pt x="78" y="0"/>
                      </a:lnTo>
                      <a:lnTo>
                        <a:pt x="80" y="0"/>
                      </a:lnTo>
                      <a:lnTo>
                        <a:pt x="80" y="0"/>
                      </a:lnTo>
                      <a:lnTo>
                        <a:pt x="80" y="0"/>
                      </a:lnTo>
                      <a:lnTo>
                        <a:pt x="82" y="0"/>
                      </a:lnTo>
                      <a:lnTo>
                        <a:pt x="82" y="0"/>
                      </a:lnTo>
                      <a:lnTo>
                        <a:pt x="84" y="0"/>
                      </a:lnTo>
                      <a:lnTo>
                        <a:pt x="84" y="0"/>
                      </a:lnTo>
                      <a:lnTo>
                        <a:pt x="84" y="2"/>
                      </a:lnTo>
                      <a:lnTo>
                        <a:pt x="84" y="2"/>
                      </a:lnTo>
                      <a:lnTo>
                        <a:pt x="84" y="2"/>
                      </a:lnTo>
                      <a:lnTo>
                        <a:pt x="84" y="4"/>
                      </a:lnTo>
                      <a:lnTo>
                        <a:pt x="84" y="4"/>
                      </a:lnTo>
                      <a:lnTo>
                        <a:pt x="86" y="4"/>
                      </a:lnTo>
                      <a:lnTo>
                        <a:pt x="86" y="6"/>
                      </a:lnTo>
                      <a:lnTo>
                        <a:pt x="86" y="6"/>
                      </a:lnTo>
                      <a:lnTo>
                        <a:pt x="86" y="6"/>
                      </a:lnTo>
                      <a:lnTo>
                        <a:pt x="86" y="6"/>
                      </a:lnTo>
                      <a:lnTo>
                        <a:pt x="86" y="6"/>
                      </a:lnTo>
                      <a:lnTo>
                        <a:pt x="86" y="8"/>
                      </a:lnTo>
                      <a:lnTo>
                        <a:pt x="86" y="8"/>
                      </a:lnTo>
                      <a:lnTo>
                        <a:pt x="86" y="10"/>
                      </a:lnTo>
                      <a:lnTo>
                        <a:pt x="86" y="10"/>
                      </a:lnTo>
                      <a:lnTo>
                        <a:pt x="86" y="12"/>
                      </a:lnTo>
                      <a:lnTo>
                        <a:pt x="86" y="12"/>
                      </a:lnTo>
                      <a:lnTo>
                        <a:pt x="86" y="14"/>
                      </a:lnTo>
                      <a:lnTo>
                        <a:pt x="88" y="14"/>
                      </a:lnTo>
                      <a:lnTo>
                        <a:pt x="88" y="14"/>
                      </a:lnTo>
                      <a:lnTo>
                        <a:pt x="88" y="14"/>
                      </a:lnTo>
                      <a:lnTo>
                        <a:pt x="88" y="15"/>
                      </a:lnTo>
                      <a:lnTo>
                        <a:pt x="88" y="15"/>
                      </a:lnTo>
                      <a:lnTo>
                        <a:pt x="88" y="15"/>
                      </a:lnTo>
                      <a:lnTo>
                        <a:pt x="88" y="17"/>
                      </a:lnTo>
                      <a:lnTo>
                        <a:pt x="88" y="17"/>
                      </a:lnTo>
                      <a:lnTo>
                        <a:pt x="90" y="17"/>
                      </a:lnTo>
                      <a:lnTo>
                        <a:pt x="90" y="19"/>
                      </a:lnTo>
                      <a:lnTo>
                        <a:pt x="90" y="19"/>
                      </a:lnTo>
                      <a:lnTo>
                        <a:pt x="90" y="19"/>
                      </a:lnTo>
                      <a:lnTo>
                        <a:pt x="90" y="21"/>
                      </a:lnTo>
                      <a:lnTo>
                        <a:pt x="90" y="21"/>
                      </a:lnTo>
                      <a:lnTo>
                        <a:pt x="90" y="21"/>
                      </a:lnTo>
                      <a:lnTo>
                        <a:pt x="92" y="21"/>
                      </a:lnTo>
                      <a:lnTo>
                        <a:pt x="92" y="21"/>
                      </a:lnTo>
                      <a:lnTo>
                        <a:pt x="92" y="23"/>
                      </a:lnTo>
                      <a:lnTo>
                        <a:pt x="92" y="23"/>
                      </a:lnTo>
                      <a:lnTo>
                        <a:pt x="92" y="25"/>
                      </a:lnTo>
                      <a:lnTo>
                        <a:pt x="92" y="25"/>
                      </a:lnTo>
                      <a:lnTo>
                        <a:pt x="92" y="27"/>
                      </a:lnTo>
                      <a:lnTo>
                        <a:pt x="92" y="27"/>
                      </a:lnTo>
                      <a:lnTo>
                        <a:pt x="92" y="29"/>
                      </a:lnTo>
                      <a:lnTo>
                        <a:pt x="92" y="29"/>
                      </a:lnTo>
                      <a:lnTo>
                        <a:pt x="92" y="29"/>
                      </a:lnTo>
                      <a:lnTo>
                        <a:pt x="92" y="29"/>
                      </a:lnTo>
                      <a:lnTo>
                        <a:pt x="92" y="29"/>
                      </a:lnTo>
                      <a:lnTo>
                        <a:pt x="92" y="31"/>
                      </a:lnTo>
                      <a:lnTo>
                        <a:pt x="94" y="31"/>
                      </a:lnTo>
                      <a:lnTo>
                        <a:pt x="94" y="31"/>
                      </a:lnTo>
                      <a:lnTo>
                        <a:pt x="94" y="31"/>
                      </a:lnTo>
                      <a:lnTo>
                        <a:pt x="94" y="33"/>
                      </a:lnTo>
                      <a:lnTo>
                        <a:pt x="96" y="33"/>
                      </a:lnTo>
                      <a:lnTo>
                        <a:pt x="96" y="33"/>
                      </a:lnTo>
                      <a:lnTo>
                        <a:pt x="96" y="35"/>
                      </a:lnTo>
                      <a:lnTo>
                        <a:pt x="96" y="35"/>
                      </a:lnTo>
                      <a:lnTo>
                        <a:pt x="96" y="35"/>
                      </a:lnTo>
                      <a:lnTo>
                        <a:pt x="96" y="37"/>
                      </a:lnTo>
                      <a:lnTo>
                        <a:pt x="96" y="37"/>
                      </a:lnTo>
                      <a:lnTo>
                        <a:pt x="96" y="37"/>
                      </a:lnTo>
                      <a:lnTo>
                        <a:pt x="98" y="37"/>
                      </a:lnTo>
                      <a:lnTo>
                        <a:pt x="98" y="37"/>
                      </a:lnTo>
                      <a:lnTo>
                        <a:pt x="98" y="38"/>
                      </a:lnTo>
                      <a:lnTo>
                        <a:pt x="98" y="38"/>
                      </a:lnTo>
                      <a:lnTo>
                        <a:pt x="98" y="38"/>
                      </a:lnTo>
                      <a:lnTo>
                        <a:pt x="98" y="40"/>
                      </a:lnTo>
                      <a:lnTo>
                        <a:pt x="98" y="40"/>
                      </a:lnTo>
                      <a:lnTo>
                        <a:pt x="98" y="40"/>
                      </a:lnTo>
                      <a:lnTo>
                        <a:pt x="100" y="40"/>
                      </a:lnTo>
                      <a:lnTo>
                        <a:pt x="100" y="42"/>
                      </a:lnTo>
                      <a:lnTo>
                        <a:pt x="100" y="42"/>
                      </a:lnTo>
                      <a:lnTo>
                        <a:pt x="100" y="42"/>
                      </a:lnTo>
                      <a:lnTo>
                        <a:pt x="100" y="44"/>
                      </a:lnTo>
                      <a:lnTo>
                        <a:pt x="101" y="44"/>
                      </a:lnTo>
                      <a:lnTo>
                        <a:pt x="101" y="44"/>
                      </a:lnTo>
                      <a:lnTo>
                        <a:pt x="101" y="46"/>
                      </a:lnTo>
                      <a:lnTo>
                        <a:pt x="101" y="46"/>
                      </a:lnTo>
                      <a:lnTo>
                        <a:pt x="101" y="46"/>
                      </a:lnTo>
                      <a:lnTo>
                        <a:pt x="101" y="46"/>
                      </a:lnTo>
                      <a:lnTo>
                        <a:pt x="101" y="46"/>
                      </a:lnTo>
                      <a:lnTo>
                        <a:pt x="103" y="46"/>
                      </a:lnTo>
                      <a:lnTo>
                        <a:pt x="103" y="46"/>
                      </a:lnTo>
                      <a:lnTo>
                        <a:pt x="103" y="46"/>
                      </a:lnTo>
                      <a:lnTo>
                        <a:pt x="105" y="46"/>
                      </a:lnTo>
                      <a:lnTo>
                        <a:pt x="105" y="46"/>
                      </a:lnTo>
                      <a:lnTo>
                        <a:pt x="105" y="46"/>
                      </a:lnTo>
                      <a:lnTo>
                        <a:pt x="105" y="46"/>
                      </a:lnTo>
                      <a:lnTo>
                        <a:pt x="105" y="46"/>
                      </a:lnTo>
                      <a:lnTo>
                        <a:pt x="107" y="46"/>
                      </a:lnTo>
                      <a:lnTo>
                        <a:pt x="107" y="46"/>
                      </a:lnTo>
                      <a:lnTo>
                        <a:pt x="107" y="46"/>
                      </a:lnTo>
                      <a:lnTo>
                        <a:pt x="109" y="46"/>
                      </a:lnTo>
                      <a:lnTo>
                        <a:pt x="109" y="46"/>
                      </a:lnTo>
                      <a:lnTo>
                        <a:pt x="109" y="46"/>
                      </a:lnTo>
                      <a:lnTo>
                        <a:pt x="109" y="46"/>
                      </a:lnTo>
                      <a:lnTo>
                        <a:pt x="111" y="46"/>
                      </a:lnTo>
                      <a:lnTo>
                        <a:pt x="111" y="46"/>
                      </a:lnTo>
                      <a:lnTo>
                        <a:pt x="111" y="46"/>
                      </a:lnTo>
                      <a:lnTo>
                        <a:pt x="111" y="46"/>
                      </a:lnTo>
                      <a:lnTo>
                        <a:pt x="111" y="44"/>
                      </a:lnTo>
                      <a:lnTo>
                        <a:pt x="113" y="44"/>
                      </a:lnTo>
                      <a:lnTo>
                        <a:pt x="113" y="44"/>
                      </a:lnTo>
                      <a:lnTo>
                        <a:pt x="113" y="44"/>
                      </a:lnTo>
                      <a:lnTo>
                        <a:pt x="115" y="44"/>
                      </a:lnTo>
                      <a:lnTo>
                        <a:pt x="115" y="44"/>
                      </a:lnTo>
                      <a:lnTo>
                        <a:pt x="115" y="46"/>
                      </a:lnTo>
                      <a:lnTo>
                        <a:pt x="117" y="46"/>
                      </a:lnTo>
                      <a:lnTo>
                        <a:pt x="117" y="44"/>
                      </a:lnTo>
                      <a:lnTo>
                        <a:pt x="117" y="44"/>
                      </a:lnTo>
                      <a:lnTo>
                        <a:pt x="117" y="44"/>
                      </a:lnTo>
                      <a:lnTo>
                        <a:pt x="119" y="44"/>
                      </a:lnTo>
                      <a:lnTo>
                        <a:pt x="119" y="44"/>
                      </a:lnTo>
                      <a:lnTo>
                        <a:pt x="119" y="44"/>
                      </a:lnTo>
                      <a:lnTo>
                        <a:pt x="119" y="42"/>
                      </a:lnTo>
                      <a:lnTo>
                        <a:pt x="119" y="42"/>
                      </a:lnTo>
                      <a:lnTo>
                        <a:pt x="121" y="42"/>
                      </a:lnTo>
                      <a:lnTo>
                        <a:pt x="121" y="42"/>
                      </a:lnTo>
                      <a:lnTo>
                        <a:pt x="122" y="42"/>
                      </a:lnTo>
                      <a:lnTo>
                        <a:pt x="122" y="42"/>
                      </a:lnTo>
                      <a:lnTo>
                        <a:pt x="122" y="42"/>
                      </a:lnTo>
                      <a:lnTo>
                        <a:pt x="122" y="44"/>
                      </a:lnTo>
                      <a:lnTo>
                        <a:pt x="122" y="44"/>
                      </a:lnTo>
                      <a:lnTo>
                        <a:pt x="124" y="44"/>
                      </a:lnTo>
                      <a:lnTo>
                        <a:pt x="124" y="44"/>
                      </a:lnTo>
                      <a:lnTo>
                        <a:pt x="124" y="44"/>
                      </a:lnTo>
                      <a:lnTo>
                        <a:pt x="126" y="44"/>
                      </a:lnTo>
                      <a:lnTo>
                        <a:pt x="126" y="44"/>
                      </a:lnTo>
                      <a:lnTo>
                        <a:pt x="128" y="44"/>
                      </a:lnTo>
                      <a:lnTo>
                        <a:pt x="128" y="44"/>
                      </a:lnTo>
                      <a:lnTo>
                        <a:pt x="128" y="44"/>
                      </a:lnTo>
                      <a:lnTo>
                        <a:pt x="130" y="44"/>
                      </a:lnTo>
                      <a:lnTo>
                        <a:pt x="130" y="44"/>
                      </a:lnTo>
                      <a:lnTo>
                        <a:pt x="130" y="44"/>
                      </a:lnTo>
                      <a:lnTo>
                        <a:pt x="132" y="44"/>
                      </a:lnTo>
                      <a:lnTo>
                        <a:pt x="132" y="44"/>
                      </a:lnTo>
                      <a:lnTo>
                        <a:pt x="134" y="44"/>
                      </a:lnTo>
                      <a:lnTo>
                        <a:pt x="134" y="44"/>
                      </a:lnTo>
                      <a:lnTo>
                        <a:pt x="134" y="42"/>
                      </a:lnTo>
                      <a:lnTo>
                        <a:pt x="132" y="42"/>
                      </a:lnTo>
                      <a:lnTo>
                        <a:pt x="132" y="42"/>
                      </a:lnTo>
                      <a:lnTo>
                        <a:pt x="134" y="42"/>
                      </a:lnTo>
                      <a:lnTo>
                        <a:pt x="134" y="40"/>
                      </a:lnTo>
                      <a:lnTo>
                        <a:pt x="134" y="40"/>
                      </a:lnTo>
                      <a:lnTo>
                        <a:pt x="134" y="38"/>
                      </a:lnTo>
                      <a:lnTo>
                        <a:pt x="134" y="38"/>
                      </a:lnTo>
                      <a:lnTo>
                        <a:pt x="134" y="38"/>
                      </a:lnTo>
                      <a:lnTo>
                        <a:pt x="134" y="37"/>
                      </a:lnTo>
                      <a:lnTo>
                        <a:pt x="134" y="37"/>
                      </a:lnTo>
                      <a:lnTo>
                        <a:pt x="134" y="37"/>
                      </a:lnTo>
                      <a:lnTo>
                        <a:pt x="134" y="37"/>
                      </a:lnTo>
                      <a:lnTo>
                        <a:pt x="134" y="37"/>
                      </a:lnTo>
                      <a:lnTo>
                        <a:pt x="134" y="37"/>
                      </a:lnTo>
                      <a:lnTo>
                        <a:pt x="134" y="35"/>
                      </a:lnTo>
                      <a:lnTo>
                        <a:pt x="136" y="35"/>
                      </a:lnTo>
                      <a:lnTo>
                        <a:pt x="136" y="35"/>
                      </a:lnTo>
                      <a:lnTo>
                        <a:pt x="136" y="35"/>
                      </a:lnTo>
                      <a:lnTo>
                        <a:pt x="136" y="33"/>
                      </a:lnTo>
                      <a:lnTo>
                        <a:pt x="136" y="33"/>
                      </a:lnTo>
                      <a:lnTo>
                        <a:pt x="136" y="33"/>
                      </a:lnTo>
                      <a:lnTo>
                        <a:pt x="136" y="31"/>
                      </a:lnTo>
                      <a:lnTo>
                        <a:pt x="136" y="31"/>
                      </a:lnTo>
                      <a:lnTo>
                        <a:pt x="136" y="29"/>
                      </a:lnTo>
                      <a:lnTo>
                        <a:pt x="136" y="29"/>
                      </a:lnTo>
                      <a:lnTo>
                        <a:pt x="136" y="29"/>
                      </a:lnTo>
                      <a:lnTo>
                        <a:pt x="136" y="27"/>
                      </a:lnTo>
                      <a:lnTo>
                        <a:pt x="136" y="27"/>
                      </a:lnTo>
                      <a:lnTo>
                        <a:pt x="136" y="27"/>
                      </a:lnTo>
                      <a:lnTo>
                        <a:pt x="136" y="25"/>
                      </a:lnTo>
                      <a:lnTo>
                        <a:pt x="136" y="25"/>
                      </a:lnTo>
                      <a:lnTo>
                        <a:pt x="136" y="23"/>
                      </a:lnTo>
                      <a:lnTo>
                        <a:pt x="138" y="23"/>
                      </a:lnTo>
                      <a:lnTo>
                        <a:pt x="138" y="23"/>
                      </a:lnTo>
                      <a:lnTo>
                        <a:pt x="138" y="23"/>
                      </a:lnTo>
                      <a:lnTo>
                        <a:pt x="140" y="23"/>
                      </a:lnTo>
                      <a:lnTo>
                        <a:pt x="140" y="23"/>
                      </a:lnTo>
                      <a:lnTo>
                        <a:pt x="140" y="23"/>
                      </a:lnTo>
                      <a:lnTo>
                        <a:pt x="142" y="23"/>
                      </a:lnTo>
                      <a:lnTo>
                        <a:pt x="142" y="23"/>
                      </a:lnTo>
                      <a:lnTo>
                        <a:pt x="144" y="23"/>
                      </a:lnTo>
                      <a:lnTo>
                        <a:pt x="144" y="23"/>
                      </a:lnTo>
                      <a:lnTo>
                        <a:pt x="144" y="23"/>
                      </a:lnTo>
                      <a:lnTo>
                        <a:pt x="145" y="23"/>
                      </a:lnTo>
                      <a:lnTo>
                        <a:pt x="145" y="23"/>
                      </a:lnTo>
                      <a:lnTo>
                        <a:pt x="145" y="23"/>
                      </a:lnTo>
                      <a:lnTo>
                        <a:pt x="147" y="23"/>
                      </a:lnTo>
                      <a:lnTo>
                        <a:pt x="147" y="23"/>
                      </a:lnTo>
                      <a:lnTo>
                        <a:pt x="149" y="23"/>
                      </a:lnTo>
                      <a:lnTo>
                        <a:pt x="149" y="23"/>
                      </a:lnTo>
                      <a:lnTo>
                        <a:pt x="149" y="23"/>
                      </a:lnTo>
                      <a:lnTo>
                        <a:pt x="149" y="23"/>
                      </a:lnTo>
                      <a:lnTo>
                        <a:pt x="149" y="21"/>
                      </a:lnTo>
                      <a:lnTo>
                        <a:pt x="151" y="21"/>
                      </a:lnTo>
                      <a:lnTo>
                        <a:pt x="151" y="21"/>
                      </a:lnTo>
                      <a:lnTo>
                        <a:pt x="151" y="21"/>
                      </a:lnTo>
                      <a:lnTo>
                        <a:pt x="153" y="21"/>
                      </a:lnTo>
                      <a:lnTo>
                        <a:pt x="153" y="21"/>
                      </a:lnTo>
                      <a:lnTo>
                        <a:pt x="155" y="21"/>
                      </a:lnTo>
                      <a:lnTo>
                        <a:pt x="155" y="21"/>
                      </a:lnTo>
                      <a:lnTo>
                        <a:pt x="155" y="23"/>
                      </a:lnTo>
                      <a:lnTo>
                        <a:pt x="155" y="23"/>
                      </a:lnTo>
                      <a:lnTo>
                        <a:pt x="155" y="23"/>
                      </a:lnTo>
                      <a:lnTo>
                        <a:pt x="155" y="25"/>
                      </a:lnTo>
                      <a:lnTo>
                        <a:pt x="155" y="25"/>
                      </a:lnTo>
                      <a:lnTo>
                        <a:pt x="153" y="25"/>
                      </a:lnTo>
                      <a:lnTo>
                        <a:pt x="153" y="27"/>
                      </a:lnTo>
                      <a:lnTo>
                        <a:pt x="153" y="27"/>
                      </a:lnTo>
                      <a:lnTo>
                        <a:pt x="153" y="29"/>
                      </a:lnTo>
                      <a:lnTo>
                        <a:pt x="153" y="29"/>
                      </a:lnTo>
                      <a:lnTo>
                        <a:pt x="153" y="29"/>
                      </a:lnTo>
                      <a:lnTo>
                        <a:pt x="155" y="29"/>
                      </a:lnTo>
                      <a:lnTo>
                        <a:pt x="155" y="29"/>
                      </a:lnTo>
                      <a:lnTo>
                        <a:pt x="155" y="29"/>
                      </a:lnTo>
                      <a:lnTo>
                        <a:pt x="157" y="29"/>
                      </a:lnTo>
                      <a:lnTo>
                        <a:pt x="157" y="29"/>
                      </a:lnTo>
                      <a:lnTo>
                        <a:pt x="157" y="29"/>
                      </a:lnTo>
                      <a:lnTo>
                        <a:pt x="159" y="29"/>
                      </a:lnTo>
                      <a:lnTo>
                        <a:pt x="159" y="29"/>
                      </a:lnTo>
                      <a:lnTo>
                        <a:pt x="161" y="29"/>
                      </a:lnTo>
                      <a:lnTo>
                        <a:pt x="161" y="29"/>
                      </a:lnTo>
                      <a:lnTo>
                        <a:pt x="161" y="29"/>
                      </a:lnTo>
                      <a:lnTo>
                        <a:pt x="163" y="29"/>
                      </a:lnTo>
                      <a:lnTo>
                        <a:pt x="163" y="29"/>
                      </a:lnTo>
                      <a:lnTo>
                        <a:pt x="165" y="29"/>
                      </a:lnTo>
                      <a:lnTo>
                        <a:pt x="165" y="29"/>
                      </a:lnTo>
                      <a:lnTo>
                        <a:pt x="165" y="29"/>
                      </a:lnTo>
                      <a:lnTo>
                        <a:pt x="166" y="29"/>
                      </a:lnTo>
                      <a:lnTo>
                        <a:pt x="166" y="29"/>
                      </a:lnTo>
                      <a:lnTo>
                        <a:pt x="166" y="29"/>
                      </a:lnTo>
                      <a:lnTo>
                        <a:pt x="168" y="29"/>
                      </a:lnTo>
                      <a:lnTo>
                        <a:pt x="168" y="29"/>
                      </a:lnTo>
                      <a:lnTo>
                        <a:pt x="170" y="29"/>
                      </a:lnTo>
                      <a:lnTo>
                        <a:pt x="170" y="29"/>
                      </a:lnTo>
                      <a:lnTo>
                        <a:pt x="170" y="29"/>
                      </a:lnTo>
                      <a:lnTo>
                        <a:pt x="172" y="29"/>
                      </a:lnTo>
                      <a:lnTo>
                        <a:pt x="172" y="29"/>
                      </a:lnTo>
                      <a:lnTo>
                        <a:pt x="172" y="29"/>
                      </a:lnTo>
                      <a:lnTo>
                        <a:pt x="174" y="29"/>
                      </a:lnTo>
                      <a:lnTo>
                        <a:pt x="174" y="29"/>
                      </a:lnTo>
                      <a:lnTo>
                        <a:pt x="176" y="29"/>
                      </a:lnTo>
                      <a:lnTo>
                        <a:pt x="176" y="31"/>
                      </a:lnTo>
                      <a:lnTo>
                        <a:pt x="176" y="31"/>
                      </a:lnTo>
                      <a:lnTo>
                        <a:pt x="176" y="31"/>
                      </a:lnTo>
                      <a:lnTo>
                        <a:pt x="176" y="33"/>
                      </a:lnTo>
                      <a:lnTo>
                        <a:pt x="176" y="33"/>
                      </a:lnTo>
                      <a:lnTo>
                        <a:pt x="176" y="35"/>
                      </a:lnTo>
                      <a:lnTo>
                        <a:pt x="176" y="35"/>
                      </a:lnTo>
                      <a:lnTo>
                        <a:pt x="176" y="37"/>
                      </a:lnTo>
                      <a:lnTo>
                        <a:pt x="176" y="37"/>
                      </a:lnTo>
                      <a:lnTo>
                        <a:pt x="176" y="37"/>
                      </a:lnTo>
                      <a:lnTo>
                        <a:pt x="176" y="37"/>
                      </a:lnTo>
                      <a:lnTo>
                        <a:pt x="176" y="38"/>
                      </a:lnTo>
                      <a:lnTo>
                        <a:pt x="176" y="38"/>
                      </a:lnTo>
                      <a:lnTo>
                        <a:pt x="176" y="40"/>
                      </a:lnTo>
                      <a:lnTo>
                        <a:pt x="176" y="40"/>
                      </a:lnTo>
                      <a:lnTo>
                        <a:pt x="174" y="40"/>
                      </a:lnTo>
                      <a:lnTo>
                        <a:pt x="174" y="42"/>
                      </a:lnTo>
                      <a:lnTo>
                        <a:pt x="174" y="42"/>
                      </a:lnTo>
                      <a:lnTo>
                        <a:pt x="174" y="44"/>
                      </a:lnTo>
                      <a:lnTo>
                        <a:pt x="174" y="44"/>
                      </a:lnTo>
                      <a:lnTo>
                        <a:pt x="176" y="44"/>
                      </a:lnTo>
                      <a:lnTo>
                        <a:pt x="176" y="46"/>
                      </a:lnTo>
                      <a:lnTo>
                        <a:pt x="176" y="46"/>
                      </a:lnTo>
                      <a:lnTo>
                        <a:pt x="176" y="46"/>
                      </a:lnTo>
                      <a:lnTo>
                        <a:pt x="176" y="46"/>
                      </a:lnTo>
                      <a:lnTo>
                        <a:pt x="176" y="46"/>
                      </a:lnTo>
                      <a:lnTo>
                        <a:pt x="176" y="48"/>
                      </a:lnTo>
                      <a:lnTo>
                        <a:pt x="176" y="48"/>
                      </a:lnTo>
                      <a:lnTo>
                        <a:pt x="176" y="50"/>
                      </a:lnTo>
                      <a:lnTo>
                        <a:pt x="178" y="50"/>
                      </a:lnTo>
                      <a:lnTo>
                        <a:pt x="178" y="50"/>
                      </a:lnTo>
                      <a:lnTo>
                        <a:pt x="178" y="52"/>
                      </a:lnTo>
                      <a:lnTo>
                        <a:pt x="178" y="52"/>
                      </a:lnTo>
                      <a:lnTo>
                        <a:pt x="178" y="54"/>
                      </a:lnTo>
                      <a:lnTo>
                        <a:pt x="178" y="54"/>
                      </a:lnTo>
                      <a:lnTo>
                        <a:pt x="178" y="54"/>
                      </a:lnTo>
                      <a:lnTo>
                        <a:pt x="178" y="54"/>
                      </a:lnTo>
                      <a:lnTo>
                        <a:pt x="178" y="56"/>
                      </a:lnTo>
                      <a:lnTo>
                        <a:pt x="178" y="56"/>
                      </a:lnTo>
                      <a:lnTo>
                        <a:pt x="178" y="56"/>
                      </a:lnTo>
                      <a:lnTo>
                        <a:pt x="178" y="58"/>
                      </a:lnTo>
                      <a:lnTo>
                        <a:pt x="178" y="58"/>
                      </a:lnTo>
                      <a:lnTo>
                        <a:pt x="178" y="59"/>
                      </a:lnTo>
                      <a:lnTo>
                        <a:pt x="178" y="59"/>
                      </a:lnTo>
                      <a:lnTo>
                        <a:pt x="178" y="61"/>
                      </a:lnTo>
                      <a:lnTo>
                        <a:pt x="176" y="61"/>
                      </a:lnTo>
                      <a:lnTo>
                        <a:pt x="176" y="61"/>
                      </a:lnTo>
                      <a:lnTo>
                        <a:pt x="176" y="61"/>
                      </a:lnTo>
                      <a:lnTo>
                        <a:pt x="176" y="63"/>
                      </a:lnTo>
                      <a:lnTo>
                        <a:pt x="176" y="63"/>
                      </a:lnTo>
                      <a:lnTo>
                        <a:pt x="176" y="65"/>
                      </a:lnTo>
                      <a:lnTo>
                        <a:pt x="176" y="65"/>
                      </a:lnTo>
                      <a:lnTo>
                        <a:pt x="176" y="65"/>
                      </a:lnTo>
                      <a:lnTo>
                        <a:pt x="176" y="67"/>
                      </a:lnTo>
                      <a:lnTo>
                        <a:pt x="176" y="67"/>
                      </a:lnTo>
                      <a:lnTo>
                        <a:pt x="176" y="69"/>
                      </a:lnTo>
                      <a:lnTo>
                        <a:pt x="176" y="69"/>
                      </a:lnTo>
                      <a:lnTo>
                        <a:pt x="176" y="69"/>
                      </a:lnTo>
                      <a:lnTo>
                        <a:pt x="176" y="69"/>
                      </a:lnTo>
                      <a:lnTo>
                        <a:pt x="176" y="69"/>
                      </a:lnTo>
                      <a:lnTo>
                        <a:pt x="176" y="71"/>
                      </a:lnTo>
                      <a:lnTo>
                        <a:pt x="176" y="71"/>
                      </a:lnTo>
                      <a:lnTo>
                        <a:pt x="176" y="71"/>
                      </a:lnTo>
                      <a:lnTo>
                        <a:pt x="176" y="73"/>
                      </a:lnTo>
                      <a:lnTo>
                        <a:pt x="176" y="73"/>
                      </a:lnTo>
                      <a:lnTo>
                        <a:pt x="176" y="75"/>
                      </a:lnTo>
                      <a:lnTo>
                        <a:pt x="176" y="75"/>
                      </a:lnTo>
                      <a:lnTo>
                        <a:pt x="176" y="75"/>
                      </a:lnTo>
                      <a:lnTo>
                        <a:pt x="176" y="77"/>
                      </a:lnTo>
                      <a:lnTo>
                        <a:pt x="176" y="77"/>
                      </a:lnTo>
                      <a:lnTo>
                        <a:pt x="176" y="77"/>
                      </a:lnTo>
                      <a:lnTo>
                        <a:pt x="176" y="77"/>
                      </a:lnTo>
                      <a:lnTo>
                        <a:pt x="176" y="79"/>
                      </a:lnTo>
                      <a:lnTo>
                        <a:pt x="178" y="79"/>
                      </a:lnTo>
                      <a:lnTo>
                        <a:pt x="178" y="79"/>
                      </a:lnTo>
                      <a:lnTo>
                        <a:pt x="178" y="79"/>
                      </a:lnTo>
                      <a:lnTo>
                        <a:pt x="178" y="81"/>
                      </a:lnTo>
                      <a:lnTo>
                        <a:pt x="178" y="81"/>
                      </a:lnTo>
                      <a:lnTo>
                        <a:pt x="178" y="81"/>
                      </a:lnTo>
                      <a:lnTo>
                        <a:pt x="178" y="82"/>
                      </a:lnTo>
                      <a:lnTo>
                        <a:pt x="180" y="82"/>
                      </a:lnTo>
                      <a:lnTo>
                        <a:pt x="180" y="82"/>
                      </a:lnTo>
                      <a:lnTo>
                        <a:pt x="180" y="82"/>
                      </a:lnTo>
                      <a:lnTo>
                        <a:pt x="182" y="82"/>
                      </a:lnTo>
                      <a:lnTo>
                        <a:pt x="182" y="82"/>
                      </a:lnTo>
                      <a:lnTo>
                        <a:pt x="182" y="84"/>
                      </a:lnTo>
                      <a:lnTo>
                        <a:pt x="182" y="84"/>
                      </a:lnTo>
                      <a:lnTo>
                        <a:pt x="182" y="84"/>
                      </a:lnTo>
                      <a:lnTo>
                        <a:pt x="182" y="84"/>
                      </a:lnTo>
                      <a:lnTo>
                        <a:pt x="182" y="86"/>
                      </a:lnTo>
                      <a:lnTo>
                        <a:pt x="182" y="86"/>
                      </a:lnTo>
                      <a:lnTo>
                        <a:pt x="182" y="88"/>
                      </a:lnTo>
                      <a:lnTo>
                        <a:pt x="182" y="88"/>
                      </a:lnTo>
                      <a:lnTo>
                        <a:pt x="184" y="88"/>
                      </a:lnTo>
                      <a:lnTo>
                        <a:pt x="184" y="90"/>
                      </a:lnTo>
                      <a:lnTo>
                        <a:pt x="184" y="90"/>
                      </a:lnTo>
                      <a:lnTo>
                        <a:pt x="184" y="90"/>
                      </a:lnTo>
                      <a:lnTo>
                        <a:pt x="184" y="92"/>
                      </a:lnTo>
                      <a:lnTo>
                        <a:pt x="184" y="92"/>
                      </a:lnTo>
                      <a:lnTo>
                        <a:pt x="184" y="92"/>
                      </a:lnTo>
                      <a:lnTo>
                        <a:pt x="184" y="94"/>
                      </a:lnTo>
                      <a:lnTo>
                        <a:pt x="184" y="94"/>
                      </a:lnTo>
                      <a:lnTo>
                        <a:pt x="184" y="94"/>
                      </a:lnTo>
                      <a:lnTo>
                        <a:pt x="184" y="94"/>
                      </a:lnTo>
                      <a:lnTo>
                        <a:pt x="184" y="96"/>
                      </a:lnTo>
                      <a:lnTo>
                        <a:pt x="184" y="96"/>
                      </a:lnTo>
                      <a:lnTo>
                        <a:pt x="184" y="96"/>
                      </a:lnTo>
                      <a:lnTo>
                        <a:pt x="184" y="98"/>
                      </a:lnTo>
                      <a:lnTo>
                        <a:pt x="184" y="98"/>
                      </a:lnTo>
                      <a:lnTo>
                        <a:pt x="184" y="100"/>
                      </a:lnTo>
                      <a:lnTo>
                        <a:pt x="184" y="100"/>
                      </a:lnTo>
                      <a:lnTo>
                        <a:pt x="184" y="102"/>
                      </a:lnTo>
                      <a:lnTo>
                        <a:pt x="184" y="102"/>
                      </a:lnTo>
                      <a:lnTo>
                        <a:pt x="184" y="102"/>
                      </a:lnTo>
                      <a:lnTo>
                        <a:pt x="184" y="102"/>
                      </a:lnTo>
                      <a:lnTo>
                        <a:pt x="184" y="102"/>
                      </a:lnTo>
                      <a:lnTo>
                        <a:pt x="182" y="102"/>
                      </a:lnTo>
                      <a:lnTo>
                        <a:pt x="182" y="102"/>
                      </a:lnTo>
                      <a:lnTo>
                        <a:pt x="182" y="104"/>
                      </a:lnTo>
                      <a:lnTo>
                        <a:pt x="182" y="104"/>
                      </a:lnTo>
                      <a:lnTo>
                        <a:pt x="182" y="104"/>
                      </a:lnTo>
                      <a:lnTo>
                        <a:pt x="182" y="105"/>
                      </a:lnTo>
                      <a:lnTo>
                        <a:pt x="182" y="105"/>
                      </a:lnTo>
                      <a:lnTo>
                        <a:pt x="182" y="107"/>
                      </a:lnTo>
                      <a:lnTo>
                        <a:pt x="182" y="107"/>
                      </a:lnTo>
                      <a:lnTo>
                        <a:pt x="182" y="109"/>
                      </a:lnTo>
                      <a:lnTo>
                        <a:pt x="184" y="109"/>
                      </a:lnTo>
                      <a:lnTo>
                        <a:pt x="184" y="109"/>
                      </a:lnTo>
                      <a:lnTo>
                        <a:pt x="184" y="109"/>
                      </a:lnTo>
                      <a:lnTo>
                        <a:pt x="184" y="111"/>
                      </a:lnTo>
                      <a:lnTo>
                        <a:pt x="184" y="111"/>
                      </a:lnTo>
                      <a:lnTo>
                        <a:pt x="184" y="111"/>
                      </a:lnTo>
                      <a:lnTo>
                        <a:pt x="184" y="109"/>
                      </a:lnTo>
                      <a:lnTo>
                        <a:pt x="184" y="109"/>
                      </a:lnTo>
                      <a:lnTo>
                        <a:pt x="186" y="109"/>
                      </a:lnTo>
                      <a:lnTo>
                        <a:pt x="186" y="109"/>
                      </a:lnTo>
                      <a:lnTo>
                        <a:pt x="188" y="109"/>
                      </a:lnTo>
                      <a:lnTo>
                        <a:pt x="188" y="109"/>
                      </a:lnTo>
                      <a:lnTo>
                        <a:pt x="188" y="109"/>
                      </a:lnTo>
                      <a:lnTo>
                        <a:pt x="188" y="107"/>
                      </a:lnTo>
                      <a:lnTo>
                        <a:pt x="188" y="107"/>
                      </a:lnTo>
                      <a:lnTo>
                        <a:pt x="188" y="107"/>
                      </a:lnTo>
                      <a:lnTo>
                        <a:pt x="189" y="107"/>
                      </a:lnTo>
                      <a:lnTo>
                        <a:pt x="189" y="107"/>
                      </a:lnTo>
                      <a:lnTo>
                        <a:pt x="189" y="107"/>
                      </a:lnTo>
                      <a:lnTo>
                        <a:pt x="191" y="107"/>
                      </a:lnTo>
                      <a:lnTo>
                        <a:pt x="191" y="107"/>
                      </a:lnTo>
                      <a:lnTo>
                        <a:pt x="191" y="109"/>
                      </a:lnTo>
                      <a:lnTo>
                        <a:pt x="191" y="109"/>
                      </a:lnTo>
                      <a:lnTo>
                        <a:pt x="193" y="109"/>
                      </a:lnTo>
                      <a:lnTo>
                        <a:pt x="193" y="107"/>
                      </a:lnTo>
                      <a:lnTo>
                        <a:pt x="193" y="107"/>
                      </a:lnTo>
                      <a:lnTo>
                        <a:pt x="193" y="107"/>
                      </a:lnTo>
                      <a:lnTo>
                        <a:pt x="195" y="107"/>
                      </a:lnTo>
                      <a:lnTo>
                        <a:pt x="195" y="107"/>
                      </a:lnTo>
                      <a:lnTo>
                        <a:pt x="197" y="107"/>
                      </a:lnTo>
                      <a:lnTo>
                        <a:pt x="197" y="109"/>
                      </a:lnTo>
                      <a:lnTo>
                        <a:pt x="197" y="109"/>
                      </a:lnTo>
                      <a:lnTo>
                        <a:pt x="197" y="109"/>
                      </a:lnTo>
                      <a:lnTo>
                        <a:pt x="199" y="109"/>
                      </a:lnTo>
                      <a:lnTo>
                        <a:pt x="199" y="107"/>
                      </a:lnTo>
                      <a:lnTo>
                        <a:pt x="199" y="107"/>
                      </a:lnTo>
                      <a:lnTo>
                        <a:pt x="199" y="107"/>
                      </a:lnTo>
                      <a:lnTo>
                        <a:pt x="201" y="107"/>
                      </a:lnTo>
                      <a:lnTo>
                        <a:pt x="201" y="107"/>
                      </a:lnTo>
                      <a:lnTo>
                        <a:pt x="201" y="107"/>
                      </a:lnTo>
                      <a:lnTo>
                        <a:pt x="201" y="105"/>
                      </a:lnTo>
                      <a:lnTo>
                        <a:pt x="203" y="105"/>
                      </a:lnTo>
                      <a:lnTo>
                        <a:pt x="203" y="105"/>
                      </a:lnTo>
                      <a:lnTo>
                        <a:pt x="203" y="105"/>
                      </a:lnTo>
                      <a:lnTo>
                        <a:pt x="203" y="105"/>
                      </a:lnTo>
                      <a:lnTo>
                        <a:pt x="205" y="105"/>
                      </a:lnTo>
                      <a:lnTo>
                        <a:pt x="205" y="105"/>
                      </a:lnTo>
                      <a:lnTo>
                        <a:pt x="205" y="105"/>
                      </a:lnTo>
                      <a:lnTo>
                        <a:pt x="207" y="105"/>
                      </a:lnTo>
                      <a:lnTo>
                        <a:pt x="207" y="105"/>
                      </a:lnTo>
                      <a:lnTo>
                        <a:pt x="207" y="105"/>
                      </a:lnTo>
                      <a:lnTo>
                        <a:pt x="209" y="105"/>
                      </a:lnTo>
                      <a:lnTo>
                        <a:pt x="209" y="105"/>
                      </a:lnTo>
                      <a:lnTo>
                        <a:pt x="209" y="105"/>
                      </a:lnTo>
                      <a:lnTo>
                        <a:pt x="211" y="105"/>
                      </a:lnTo>
                      <a:lnTo>
                        <a:pt x="211" y="107"/>
                      </a:lnTo>
                      <a:lnTo>
                        <a:pt x="211" y="107"/>
                      </a:lnTo>
                      <a:lnTo>
                        <a:pt x="211" y="107"/>
                      </a:lnTo>
                      <a:lnTo>
                        <a:pt x="211" y="105"/>
                      </a:lnTo>
                      <a:lnTo>
                        <a:pt x="212" y="105"/>
                      </a:lnTo>
                      <a:lnTo>
                        <a:pt x="212" y="105"/>
                      </a:lnTo>
                      <a:lnTo>
                        <a:pt x="212" y="105"/>
                      </a:lnTo>
                      <a:lnTo>
                        <a:pt x="212" y="104"/>
                      </a:lnTo>
                      <a:lnTo>
                        <a:pt x="214" y="104"/>
                      </a:lnTo>
                      <a:lnTo>
                        <a:pt x="214" y="105"/>
                      </a:lnTo>
                      <a:lnTo>
                        <a:pt x="214" y="105"/>
                      </a:lnTo>
                      <a:lnTo>
                        <a:pt x="214" y="105"/>
                      </a:lnTo>
                      <a:lnTo>
                        <a:pt x="214" y="105"/>
                      </a:lnTo>
                      <a:lnTo>
                        <a:pt x="214" y="107"/>
                      </a:lnTo>
                      <a:lnTo>
                        <a:pt x="214" y="107"/>
                      </a:lnTo>
                      <a:lnTo>
                        <a:pt x="214" y="109"/>
                      </a:lnTo>
                      <a:lnTo>
                        <a:pt x="214" y="109"/>
                      </a:lnTo>
                      <a:lnTo>
                        <a:pt x="214" y="109"/>
                      </a:lnTo>
                      <a:lnTo>
                        <a:pt x="214" y="109"/>
                      </a:lnTo>
                      <a:lnTo>
                        <a:pt x="214" y="111"/>
                      </a:lnTo>
                      <a:lnTo>
                        <a:pt x="214" y="111"/>
                      </a:lnTo>
                      <a:lnTo>
                        <a:pt x="214" y="113"/>
                      </a:lnTo>
                      <a:lnTo>
                        <a:pt x="214" y="113"/>
                      </a:lnTo>
                      <a:lnTo>
                        <a:pt x="214" y="113"/>
                      </a:lnTo>
                      <a:lnTo>
                        <a:pt x="214" y="115"/>
                      </a:lnTo>
                      <a:lnTo>
                        <a:pt x="214" y="115"/>
                      </a:lnTo>
                      <a:lnTo>
                        <a:pt x="214" y="115"/>
                      </a:lnTo>
                      <a:lnTo>
                        <a:pt x="214" y="117"/>
                      </a:lnTo>
                      <a:lnTo>
                        <a:pt x="214" y="117"/>
                      </a:lnTo>
                      <a:lnTo>
                        <a:pt x="214" y="117"/>
                      </a:lnTo>
                      <a:lnTo>
                        <a:pt x="214" y="117"/>
                      </a:lnTo>
                      <a:lnTo>
                        <a:pt x="214" y="119"/>
                      </a:lnTo>
                      <a:lnTo>
                        <a:pt x="214" y="119"/>
                      </a:lnTo>
                      <a:lnTo>
                        <a:pt x="214" y="121"/>
                      </a:lnTo>
                      <a:lnTo>
                        <a:pt x="214" y="121"/>
                      </a:lnTo>
                      <a:lnTo>
                        <a:pt x="214" y="123"/>
                      </a:lnTo>
                      <a:lnTo>
                        <a:pt x="214" y="123"/>
                      </a:lnTo>
                      <a:lnTo>
                        <a:pt x="214" y="125"/>
                      </a:lnTo>
                      <a:lnTo>
                        <a:pt x="214" y="125"/>
                      </a:lnTo>
                      <a:lnTo>
                        <a:pt x="214" y="125"/>
                      </a:lnTo>
                      <a:lnTo>
                        <a:pt x="214" y="127"/>
                      </a:lnTo>
                      <a:lnTo>
                        <a:pt x="214" y="127"/>
                      </a:lnTo>
                      <a:lnTo>
                        <a:pt x="214" y="128"/>
                      </a:lnTo>
                      <a:lnTo>
                        <a:pt x="214" y="128"/>
                      </a:lnTo>
                      <a:lnTo>
                        <a:pt x="214" y="130"/>
                      </a:lnTo>
                      <a:lnTo>
                        <a:pt x="214" y="130"/>
                      </a:lnTo>
                      <a:lnTo>
                        <a:pt x="214" y="130"/>
                      </a:lnTo>
                      <a:lnTo>
                        <a:pt x="214" y="132"/>
                      </a:lnTo>
                      <a:lnTo>
                        <a:pt x="214" y="132"/>
                      </a:lnTo>
                      <a:lnTo>
                        <a:pt x="214" y="132"/>
                      </a:lnTo>
                      <a:lnTo>
                        <a:pt x="214" y="132"/>
                      </a:lnTo>
                      <a:lnTo>
                        <a:pt x="214" y="134"/>
                      </a:lnTo>
                      <a:lnTo>
                        <a:pt x="214" y="134"/>
                      </a:lnTo>
                      <a:lnTo>
                        <a:pt x="214" y="134"/>
                      </a:lnTo>
                      <a:lnTo>
                        <a:pt x="214" y="136"/>
                      </a:lnTo>
                      <a:lnTo>
                        <a:pt x="214" y="136"/>
                      </a:lnTo>
                      <a:lnTo>
                        <a:pt x="214" y="136"/>
                      </a:lnTo>
                      <a:lnTo>
                        <a:pt x="212" y="136"/>
                      </a:lnTo>
                      <a:lnTo>
                        <a:pt x="212" y="138"/>
                      </a:lnTo>
                      <a:lnTo>
                        <a:pt x="212" y="138"/>
                      </a:lnTo>
                      <a:lnTo>
                        <a:pt x="212" y="140"/>
                      </a:lnTo>
                      <a:lnTo>
                        <a:pt x="212" y="140"/>
                      </a:lnTo>
                      <a:lnTo>
                        <a:pt x="212" y="140"/>
                      </a:lnTo>
                      <a:lnTo>
                        <a:pt x="212" y="142"/>
                      </a:lnTo>
                      <a:lnTo>
                        <a:pt x="212" y="142"/>
                      </a:lnTo>
                      <a:lnTo>
                        <a:pt x="212" y="142"/>
                      </a:lnTo>
                      <a:lnTo>
                        <a:pt x="212" y="144"/>
                      </a:lnTo>
                      <a:lnTo>
                        <a:pt x="212" y="144"/>
                      </a:lnTo>
                      <a:lnTo>
                        <a:pt x="212" y="144"/>
                      </a:lnTo>
                      <a:lnTo>
                        <a:pt x="212" y="146"/>
                      </a:lnTo>
                      <a:lnTo>
                        <a:pt x="214" y="146"/>
                      </a:lnTo>
                      <a:lnTo>
                        <a:pt x="214" y="146"/>
                      </a:lnTo>
                      <a:lnTo>
                        <a:pt x="214" y="146"/>
                      </a:lnTo>
                      <a:lnTo>
                        <a:pt x="214" y="148"/>
                      </a:lnTo>
                      <a:lnTo>
                        <a:pt x="214" y="148"/>
                      </a:lnTo>
                      <a:lnTo>
                        <a:pt x="212" y="148"/>
                      </a:lnTo>
                      <a:lnTo>
                        <a:pt x="212" y="148"/>
                      </a:lnTo>
                      <a:lnTo>
                        <a:pt x="211" y="148"/>
                      </a:lnTo>
                      <a:lnTo>
                        <a:pt x="211" y="148"/>
                      </a:lnTo>
                      <a:lnTo>
                        <a:pt x="211" y="148"/>
                      </a:lnTo>
                      <a:lnTo>
                        <a:pt x="209" y="148"/>
                      </a:lnTo>
                      <a:lnTo>
                        <a:pt x="209" y="148"/>
                      </a:lnTo>
                      <a:lnTo>
                        <a:pt x="209" y="148"/>
                      </a:lnTo>
                      <a:lnTo>
                        <a:pt x="207" y="148"/>
                      </a:lnTo>
                      <a:lnTo>
                        <a:pt x="207" y="148"/>
                      </a:lnTo>
                      <a:lnTo>
                        <a:pt x="205" y="148"/>
                      </a:lnTo>
                      <a:lnTo>
                        <a:pt x="205" y="148"/>
                      </a:lnTo>
                      <a:lnTo>
                        <a:pt x="205" y="148"/>
                      </a:lnTo>
                      <a:lnTo>
                        <a:pt x="203" y="148"/>
                      </a:lnTo>
                      <a:lnTo>
                        <a:pt x="203" y="148"/>
                      </a:lnTo>
                      <a:lnTo>
                        <a:pt x="203" y="148"/>
                      </a:lnTo>
                      <a:lnTo>
                        <a:pt x="201" y="148"/>
                      </a:lnTo>
                      <a:lnTo>
                        <a:pt x="201" y="148"/>
                      </a:lnTo>
                      <a:lnTo>
                        <a:pt x="199" y="148"/>
                      </a:lnTo>
                      <a:lnTo>
                        <a:pt x="199" y="148"/>
                      </a:lnTo>
                      <a:lnTo>
                        <a:pt x="199" y="148"/>
                      </a:lnTo>
                      <a:lnTo>
                        <a:pt x="197" y="148"/>
                      </a:lnTo>
                      <a:lnTo>
                        <a:pt x="197" y="148"/>
                      </a:lnTo>
                      <a:lnTo>
                        <a:pt x="197" y="148"/>
                      </a:lnTo>
                      <a:lnTo>
                        <a:pt x="195" y="148"/>
                      </a:lnTo>
                      <a:lnTo>
                        <a:pt x="195" y="148"/>
                      </a:lnTo>
                      <a:lnTo>
                        <a:pt x="193" y="148"/>
                      </a:lnTo>
                      <a:lnTo>
                        <a:pt x="193" y="148"/>
                      </a:lnTo>
                      <a:lnTo>
                        <a:pt x="193" y="148"/>
                      </a:lnTo>
                      <a:lnTo>
                        <a:pt x="191" y="148"/>
                      </a:lnTo>
                      <a:lnTo>
                        <a:pt x="191" y="148"/>
                      </a:lnTo>
                      <a:lnTo>
                        <a:pt x="191" y="148"/>
                      </a:lnTo>
                      <a:lnTo>
                        <a:pt x="189" y="148"/>
                      </a:lnTo>
                      <a:lnTo>
                        <a:pt x="189" y="148"/>
                      </a:lnTo>
                      <a:lnTo>
                        <a:pt x="188" y="148"/>
                      </a:lnTo>
                      <a:lnTo>
                        <a:pt x="188" y="148"/>
                      </a:lnTo>
                      <a:lnTo>
                        <a:pt x="188" y="148"/>
                      </a:lnTo>
                      <a:lnTo>
                        <a:pt x="186" y="148"/>
                      </a:lnTo>
                      <a:lnTo>
                        <a:pt x="186" y="148"/>
                      </a:lnTo>
                      <a:lnTo>
                        <a:pt x="184" y="148"/>
                      </a:lnTo>
                      <a:lnTo>
                        <a:pt x="184" y="148"/>
                      </a:lnTo>
                      <a:lnTo>
                        <a:pt x="184" y="148"/>
                      </a:lnTo>
                      <a:lnTo>
                        <a:pt x="182" y="148"/>
                      </a:lnTo>
                      <a:lnTo>
                        <a:pt x="182" y="148"/>
                      </a:lnTo>
                      <a:lnTo>
                        <a:pt x="182" y="148"/>
                      </a:lnTo>
                      <a:lnTo>
                        <a:pt x="180" y="148"/>
                      </a:lnTo>
                      <a:lnTo>
                        <a:pt x="180" y="148"/>
                      </a:lnTo>
                      <a:lnTo>
                        <a:pt x="178" y="148"/>
                      </a:lnTo>
                      <a:lnTo>
                        <a:pt x="178" y="148"/>
                      </a:lnTo>
                      <a:lnTo>
                        <a:pt x="178" y="150"/>
                      </a:lnTo>
                      <a:lnTo>
                        <a:pt x="178" y="150"/>
                      </a:lnTo>
                      <a:lnTo>
                        <a:pt x="178" y="150"/>
                      </a:lnTo>
                      <a:lnTo>
                        <a:pt x="178" y="151"/>
                      </a:lnTo>
                      <a:lnTo>
                        <a:pt x="178" y="151"/>
                      </a:lnTo>
                      <a:lnTo>
                        <a:pt x="178" y="153"/>
                      </a:lnTo>
                      <a:lnTo>
                        <a:pt x="178" y="153"/>
                      </a:lnTo>
                      <a:lnTo>
                        <a:pt x="178" y="155"/>
                      </a:lnTo>
                      <a:lnTo>
                        <a:pt x="178" y="155"/>
                      </a:lnTo>
                      <a:lnTo>
                        <a:pt x="178" y="157"/>
                      </a:lnTo>
                      <a:lnTo>
                        <a:pt x="178" y="157"/>
                      </a:lnTo>
                      <a:lnTo>
                        <a:pt x="178" y="157"/>
                      </a:lnTo>
                      <a:lnTo>
                        <a:pt x="178" y="159"/>
                      </a:lnTo>
                      <a:lnTo>
                        <a:pt x="178" y="159"/>
                      </a:lnTo>
                      <a:lnTo>
                        <a:pt x="178" y="161"/>
                      </a:lnTo>
                      <a:lnTo>
                        <a:pt x="178" y="161"/>
                      </a:lnTo>
                      <a:lnTo>
                        <a:pt x="178" y="163"/>
                      </a:lnTo>
                      <a:lnTo>
                        <a:pt x="178" y="163"/>
                      </a:lnTo>
                      <a:lnTo>
                        <a:pt x="178" y="165"/>
                      </a:lnTo>
                      <a:lnTo>
                        <a:pt x="178" y="165"/>
                      </a:lnTo>
                      <a:lnTo>
                        <a:pt x="178" y="165"/>
                      </a:lnTo>
                      <a:lnTo>
                        <a:pt x="178" y="167"/>
                      </a:lnTo>
                      <a:lnTo>
                        <a:pt x="178" y="167"/>
                      </a:lnTo>
                      <a:lnTo>
                        <a:pt x="178" y="169"/>
                      </a:lnTo>
                      <a:lnTo>
                        <a:pt x="178" y="169"/>
                      </a:lnTo>
                      <a:lnTo>
                        <a:pt x="178" y="171"/>
                      </a:lnTo>
                      <a:lnTo>
                        <a:pt x="178" y="171"/>
                      </a:lnTo>
                      <a:lnTo>
                        <a:pt x="178" y="173"/>
                      </a:lnTo>
                      <a:lnTo>
                        <a:pt x="178" y="173"/>
                      </a:lnTo>
                      <a:lnTo>
                        <a:pt x="178" y="173"/>
                      </a:lnTo>
                      <a:lnTo>
                        <a:pt x="178" y="174"/>
                      </a:lnTo>
                      <a:lnTo>
                        <a:pt x="178" y="174"/>
                      </a:lnTo>
                      <a:lnTo>
                        <a:pt x="178" y="176"/>
                      </a:lnTo>
                      <a:lnTo>
                        <a:pt x="178" y="176"/>
                      </a:lnTo>
                      <a:lnTo>
                        <a:pt x="178" y="178"/>
                      </a:lnTo>
                      <a:lnTo>
                        <a:pt x="178" y="178"/>
                      </a:lnTo>
                      <a:lnTo>
                        <a:pt x="178" y="180"/>
                      </a:lnTo>
                      <a:lnTo>
                        <a:pt x="178" y="180"/>
                      </a:lnTo>
                      <a:lnTo>
                        <a:pt x="178" y="180"/>
                      </a:lnTo>
                      <a:lnTo>
                        <a:pt x="178" y="182"/>
                      </a:lnTo>
                      <a:lnTo>
                        <a:pt x="178" y="182"/>
                      </a:lnTo>
                      <a:lnTo>
                        <a:pt x="178" y="184"/>
                      </a:lnTo>
                      <a:lnTo>
                        <a:pt x="178" y="184"/>
                      </a:lnTo>
                      <a:lnTo>
                        <a:pt x="178" y="186"/>
                      </a:lnTo>
                      <a:lnTo>
                        <a:pt x="178" y="186"/>
                      </a:lnTo>
                      <a:lnTo>
                        <a:pt x="178" y="188"/>
                      </a:lnTo>
                      <a:lnTo>
                        <a:pt x="178" y="188"/>
                      </a:lnTo>
                      <a:lnTo>
                        <a:pt x="178" y="190"/>
                      </a:lnTo>
                      <a:lnTo>
                        <a:pt x="178" y="190"/>
                      </a:lnTo>
                      <a:lnTo>
                        <a:pt x="178" y="190"/>
                      </a:lnTo>
                      <a:lnTo>
                        <a:pt x="178" y="192"/>
                      </a:lnTo>
                      <a:lnTo>
                        <a:pt x="178" y="192"/>
                      </a:lnTo>
                      <a:lnTo>
                        <a:pt x="178" y="194"/>
                      </a:lnTo>
                      <a:lnTo>
                        <a:pt x="178" y="194"/>
                      </a:lnTo>
                      <a:lnTo>
                        <a:pt x="178" y="196"/>
                      </a:lnTo>
                      <a:lnTo>
                        <a:pt x="178" y="196"/>
                      </a:lnTo>
                      <a:lnTo>
                        <a:pt x="178" y="197"/>
                      </a:lnTo>
                      <a:lnTo>
                        <a:pt x="178" y="197"/>
                      </a:lnTo>
                      <a:lnTo>
                        <a:pt x="178" y="197"/>
                      </a:lnTo>
                      <a:lnTo>
                        <a:pt x="178" y="199"/>
                      </a:lnTo>
                      <a:lnTo>
                        <a:pt x="178" y="199"/>
                      </a:lnTo>
                      <a:lnTo>
                        <a:pt x="178" y="201"/>
                      </a:lnTo>
                      <a:lnTo>
                        <a:pt x="178" y="201"/>
                      </a:lnTo>
                      <a:lnTo>
                        <a:pt x="178" y="203"/>
                      </a:lnTo>
                      <a:lnTo>
                        <a:pt x="178" y="203"/>
                      </a:lnTo>
                      <a:lnTo>
                        <a:pt x="178" y="205"/>
                      </a:lnTo>
                      <a:lnTo>
                        <a:pt x="178" y="205"/>
                      </a:lnTo>
                      <a:lnTo>
                        <a:pt x="178" y="205"/>
                      </a:lnTo>
                      <a:lnTo>
                        <a:pt x="178" y="207"/>
                      </a:lnTo>
                      <a:lnTo>
                        <a:pt x="178" y="207"/>
                      </a:lnTo>
                      <a:lnTo>
                        <a:pt x="178" y="209"/>
                      </a:lnTo>
                      <a:lnTo>
                        <a:pt x="178" y="209"/>
                      </a:lnTo>
                      <a:lnTo>
                        <a:pt x="178" y="211"/>
                      </a:lnTo>
                      <a:lnTo>
                        <a:pt x="178" y="211"/>
                      </a:lnTo>
                      <a:lnTo>
                        <a:pt x="178" y="213"/>
                      </a:lnTo>
                      <a:lnTo>
                        <a:pt x="178" y="213"/>
                      </a:lnTo>
                      <a:lnTo>
                        <a:pt x="180" y="213"/>
                      </a:lnTo>
                      <a:lnTo>
                        <a:pt x="180" y="213"/>
                      </a:lnTo>
                      <a:lnTo>
                        <a:pt x="180" y="213"/>
                      </a:lnTo>
                      <a:lnTo>
                        <a:pt x="180" y="215"/>
                      </a:lnTo>
                      <a:lnTo>
                        <a:pt x="180" y="215"/>
                      </a:lnTo>
                      <a:lnTo>
                        <a:pt x="182" y="215"/>
                      </a:lnTo>
                      <a:lnTo>
                        <a:pt x="182" y="217"/>
                      </a:lnTo>
                      <a:lnTo>
                        <a:pt x="182" y="217"/>
                      </a:lnTo>
                      <a:lnTo>
                        <a:pt x="182" y="218"/>
                      </a:lnTo>
                      <a:lnTo>
                        <a:pt x="182" y="218"/>
                      </a:lnTo>
                      <a:lnTo>
                        <a:pt x="182" y="218"/>
                      </a:lnTo>
                      <a:lnTo>
                        <a:pt x="182" y="220"/>
                      </a:lnTo>
                      <a:lnTo>
                        <a:pt x="182" y="220"/>
                      </a:lnTo>
                      <a:lnTo>
                        <a:pt x="182" y="220"/>
                      </a:lnTo>
                      <a:lnTo>
                        <a:pt x="184" y="220"/>
                      </a:lnTo>
                      <a:lnTo>
                        <a:pt x="184" y="220"/>
                      </a:lnTo>
                      <a:lnTo>
                        <a:pt x="184" y="220"/>
                      </a:lnTo>
                      <a:lnTo>
                        <a:pt x="184" y="220"/>
                      </a:lnTo>
                      <a:lnTo>
                        <a:pt x="184" y="222"/>
                      </a:lnTo>
                      <a:lnTo>
                        <a:pt x="184" y="222"/>
                      </a:lnTo>
                      <a:lnTo>
                        <a:pt x="186" y="222"/>
                      </a:lnTo>
                      <a:lnTo>
                        <a:pt x="186" y="222"/>
                      </a:lnTo>
                      <a:lnTo>
                        <a:pt x="186" y="224"/>
                      </a:lnTo>
                      <a:lnTo>
                        <a:pt x="188" y="224"/>
                      </a:lnTo>
                      <a:lnTo>
                        <a:pt x="188" y="224"/>
                      </a:lnTo>
                      <a:lnTo>
                        <a:pt x="188" y="224"/>
                      </a:lnTo>
                      <a:lnTo>
                        <a:pt x="188" y="226"/>
                      </a:lnTo>
                      <a:lnTo>
                        <a:pt x="188" y="226"/>
                      </a:lnTo>
                      <a:lnTo>
                        <a:pt x="188" y="226"/>
                      </a:lnTo>
                      <a:lnTo>
                        <a:pt x="189" y="226"/>
                      </a:lnTo>
                      <a:lnTo>
                        <a:pt x="189" y="228"/>
                      </a:lnTo>
                      <a:lnTo>
                        <a:pt x="189" y="228"/>
                      </a:lnTo>
                      <a:lnTo>
                        <a:pt x="189" y="228"/>
                      </a:lnTo>
                      <a:lnTo>
                        <a:pt x="191" y="228"/>
                      </a:lnTo>
                      <a:lnTo>
                        <a:pt x="191" y="228"/>
                      </a:lnTo>
                      <a:lnTo>
                        <a:pt x="191" y="230"/>
                      </a:lnTo>
                      <a:lnTo>
                        <a:pt x="191" y="230"/>
                      </a:lnTo>
                      <a:lnTo>
                        <a:pt x="191" y="230"/>
                      </a:lnTo>
                      <a:lnTo>
                        <a:pt x="191" y="230"/>
                      </a:lnTo>
                      <a:lnTo>
                        <a:pt x="191" y="232"/>
                      </a:lnTo>
                      <a:lnTo>
                        <a:pt x="193" y="232"/>
                      </a:lnTo>
                      <a:lnTo>
                        <a:pt x="193" y="232"/>
                      </a:lnTo>
                      <a:lnTo>
                        <a:pt x="193" y="232"/>
                      </a:lnTo>
                      <a:lnTo>
                        <a:pt x="193" y="234"/>
                      </a:lnTo>
                      <a:lnTo>
                        <a:pt x="193" y="234"/>
                      </a:lnTo>
                      <a:lnTo>
                        <a:pt x="195" y="234"/>
                      </a:lnTo>
                      <a:lnTo>
                        <a:pt x="195" y="234"/>
                      </a:lnTo>
                      <a:lnTo>
                        <a:pt x="195" y="234"/>
                      </a:lnTo>
                      <a:lnTo>
                        <a:pt x="197" y="234"/>
                      </a:lnTo>
                      <a:lnTo>
                        <a:pt x="197" y="236"/>
                      </a:lnTo>
                      <a:lnTo>
                        <a:pt x="197" y="236"/>
                      </a:lnTo>
                      <a:lnTo>
                        <a:pt x="197" y="236"/>
                      </a:lnTo>
                      <a:lnTo>
                        <a:pt x="197" y="238"/>
                      </a:lnTo>
                      <a:lnTo>
                        <a:pt x="197" y="238"/>
                      </a:lnTo>
                      <a:lnTo>
                        <a:pt x="197" y="238"/>
                      </a:lnTo>
                      <a:lnTo>
                        <a:pt x="199" y="238"/>
                      </a:lnTo>
                      <a:lnTo>
                        <a:pt x="199" y="238"/>
                      </a:lnTo>
                      <a:lnTo>
                        <a:pt x="199" y="238"/>
                      </a:lnTo>
                      <a:lnTo>
                        <a:pt x="199" y="240"/>
                      </a:lnTo>
                      <a:lnTo>
                        <a:pt x="199" y="240"/>
                      </a:lnTo>
                      <a:lnTo>
                        <a:pt x="199" y="240"/>
                      </a:lnTo>
                      <a:lnTo>
                        <a:pt x="201" y="240"/>
                      </a:lnTo>
                      <a:lnTo>
                        <a:pt x="201" y="240"/>
                      </a:lnTo>
                      <a:lnTo>
                        <a:pt x="203" y="240"/>
                      </a:lnTo>
                      <a:lnTo>
                        <a:pt x="203" y="241"/>
                      </a:lnTo>
                      <a:lnTo>
                        <a:pt x="203" y="241"/>
                      </a:lnTo>
                      <a:lnTo>
                        <a:pt x="203" y="241"/>
                      </a:lnTo>
                      <a:lnTo>
                        <a:pt x="203" y="241"/>
                      </a:lnTo>
                      <a:lnTo>
                        <a:pt x="203" y="241"/>
                      </a:lnTo>
                      <a:lnTo>
                        <a:pt x="203" y="243"/>
                      </a:lnTo>
                      <a:lnTo>
                        <a:pt x="203" y="243"/>
                      </a:lnTo>
                      <a:lnTo>
                        <a:pt x="201" y="243"/>
                      </a:lnTo>
                      <a:lnTo>
                        <a:pt x="201" y="243"/>
                      </a:lnTo>
                      <a:lnTo>
                        <a:pt x="199" y="243"/>
                      </a:lnTo>
                      <a:lnTo>
                        <a:pt x="199" y="243"/>
                      </a:lnTo>
                      <a:lnTo>
                        <a:pt x="199" y="243"/>
                      </a:lnTo>
                      <a:lnTo>
                        <a:pt x="199" y="243"/>
                      </a:lnTo>
                      <a:lnTo>
                        <a:pt x="197" y="243"/>
                      </a:lnTo>
                      <a:lnTo>
                        <a:pt x="197" y="243"/>
                      </a:lnTo>
                      <a:lnTo>
                        <a:pt x="197" y="243"/>
                      </a:lnTo>
                      <a:lnTo>
                        <a:pt x="195" y="243"/>
                      </a:lnTo>
                      <a:lnTo>
                        <a:pt x="195" y="245"/>
                      </a:lnTo>
                      <a:lnTo>
                        <a:pt x="195" y="245"/>
                      </a:lnTo>
                      <a:lnTo>
                        <a:pt x="193" y="245"/>
                      </a:lnTo>
                      <a:lnTo>
                        <a:pt x="193" y="245"/>
                      </a:lnTo>
                      <a:lnTo>
                        <a:pt x="193" y="245"/>
                      </a:lnTo>
                      <a:lnTo>
                        <a:pt x="191" y="245"/>
                      </a:lnTo>
                      <a:lnTo>
                        <a:pt x="191" y="245"/>
                      </a:lnTo>
                      <a:lnTo>
                        <a:pt x="191" y="245"/>
                      </a:lnTo>
                      <a:lnTo>
                        <a:pt x="191" y="245"/>
                      </a:lnTo>
                      <a:lnTo>
                        <a:pt x="189" y="245"/>
                      </a:lnTo>
                      <a:lnTo>
                        <a:pt x="189" y="245"/>
                      </a:lnTo>
                      <a:lnTo>
                        <a:pt x="188" y="245"/>
                      </a:lnTo>
                      <a:lnTo>
                        <a:pt x="188" y="245"/>
                      </a:lnTo>
                      <a:lnTo>
                        <a:pt x="188" y="245"/>
                      </a:lnTo>
                      <a:lnTo>
                        <a:pt x="188" y="245"/>
                      </a:lnTo>
                      <a:lnTo>
                        <a:pt x="186" y="245"/>
                      </a:lnTo>
                      <a:lnTo>
                        <a:pt x="186" y="245"/>
                      </a:lnTo>
                      <a:lnTo>
                        <a:pt x="184" y="245"/>
                      </a:lnTo>
                      <a:lnTo>
                        <a:pt x="184" y="247"/>
                      </a:lnTo>
                      <a:lnTo>
                        <a:pt x="184" y="247"/>
                      </a:lnTo>
                      <a:lnTo>
                        <a:pt x="184" y="247"/>
                      </a:lnTo>
                      <a:lnTo>
                        <a:pt x="182" y="247"/>
                      </a:lnTo>
                      <a:lnTo>
                        <a:pt x="182" y="247"/>
                      </a:lnTo>
                      <a:lnTo>
                        <a:pt x="182" y="247"/>
                      </a:lnTo>
                      <a:lnTo>
                        <a:pt x="182" y="247"/>
                      </a:lnTo>
                      <a:lnTo>
                        <a:pt x="180" y="247"/>
                      </a:lnTo>
                      <a:lnTo>
                        <a:pt x="180" y="247"/>
                      </a:lnTo>
                      <a:lnTo>
                        <a:pt x="178" y="247"/>
                      </a:lnTo>
                      <a:lnTo>
                        <a:pt x="178" y="247"/>
                      </a:lnTo>
                      <a:lnTo>
                        <a:pt x="178" y="247"/>
                      </a:lnTo>
                      <a:lnTo>
                        <a:pt x="176" y="247"/>
                      </a:lnTo>
                      <a:lnTo>
                        <a:pt x="176" y="249"/>
                      </a:lnTo>
                      <a:lnTo>
                        <a:pt x="176" y="249"/>
                      </a:lnTo>
                      <a:lnTo>
                        <a:pt x="176" y="249"/>
                      </a:lnTo>
                      <a:lnTo>
                        <a:pt x="174" y="249"/>
                      </a:lnTo>
                      <a:lnTo>
                        <a:pt x="174" y="249"/>
                      </a:lnTo>
                      <a:lnTo>
                        <a:pt x="172" y="249"/>
                      </a:lnTo>
                      <a:lnTo>
                        <a:pt x="172" y="249"/>
                      </a:lnTo>
                      <a:lnTo>
                        <a:pt x="172" y="249"/>
                      </a:lnTo>
                      <a:lnTo>
                        <a:pt x="172" y="249"/>
                      </a:lnTo>
                      <a:lnTo>
                        <a:pt x="170" y="249"/>
                      </a:lnTo>
                      <a:lnTo>
                        <a:pt x="170" y="249"/>
                      </a:lnTo>
                      <a:lnTo>
                        <a:pt x="170" y="249"/>
                      </a:lnTo>
                      <a:lnTo>
                        <a:pt x="170" y="251"/>
                      </a:lnTo>
                      <a:lnTo>
                        <a:pt x="168" y="251"/>
                      </a:lnTo>
                      <a:lnTo>
                        <a:pt x="168" y="249"/>
                      </a:lnTo>
                      <a:lnTo>
                        <a:pt x="168" y="249"/>
                      </a:lnTo>
                      <a:lnTo>
                        <a:pt x="166" y="249"/>
                      </a:lnTo>
                      <a:lnTo>
                        <a:pt x="166" y="249"/>
                      </a:lnTo>
                      <a:lnTo>
                        <a:pt x="166" y="249"/>
                      </a:lnTo>
                      <a:lnTo>
                        <a:pt x="166" y="249"/>
                      </a:lnTo>
                      <a:lnTo>
                        <a:pt x="165" y="249"/>
                      </a:lnTo>
                      <a:lnTo>
                        <a:pt x="165" y="247"/>
                      </a:lnTo>
                      <a:lnTo>
                        <a:pt x="165" y="247"/>
                      </a:lnTo>
                      <a:lnTo>
                        <a:pt x="165" y="249"/>
                      </a:lnTo>
                      <a:lnTo>
                        <a:pt x="165" y="249"/>
                      </a:lnTo>
                      <a:lnTo>
                        <a:pt x="163" y="249"/>
                      </a:lnTo>
                      <a:lnTo>
                        <a:pt x="163" y="249"/>
                      </a:lnTo>
                      <a:lnTo>
                        <a:pt x="161" y="249"/>
                      </a:lnTo>
                      <a:lnTo>
                        <a:pt x="161" y="249"/>
                      </a:lnTo>
                      <a:lnTo>
                        <a:pt x="161" y="249"/>
                      </a:lnTo>
                      <a:lnTo>
                        <a:pt x="161" y="249"/>
                      </a:lnTo>
                      <a:lnTo>
                        <a:pt x="159" y="249"/>
                      </a:lnTo>
                      <a:lnTo>
                        <a:pt x="159" y="251"/>
                      </a:lnTo>
                      <a:lnTo>
                        <a:pt x="159" y="251"/>
                      </a:lnTo>
                      <a:lnTo>
                        <a:pt x="157" y="251"/>
                      </a:lnTo>
                      <a:lnTo>
                        <a:pt x="157" y="251"/>
                      </a:lnTo>
                      <a:lnTo>
                        <a:pt x="157" y="249"/>
                      </a:lnTo>
                      <a:lnTo>
                        <a:pt x="157" y="249"/>
                      </a:lnTo>
                      <a:lnTo>
                        <a:pt x="155" y="249"/>
                      </a:lnTo>
                      <a:lnTo>
                        <a:pt x="155" y="249"/>
                      </a:lnTo>
                      <a:lnTo>
                        <a:pt x="155" y="249"/>
                      </a:lnTo>
                      <a:lnTo>
                        <a:pt x="155" y="249"/>
                      </a:lnTo>
                      <a:lnTo>
                        <a:pt x="155" y="249"/>
                      </a:lnTo>
                      <a:lnTo>
                        <a:pt x="153" y="249"/>
                      </a:lnTo>
                      <a:lnTo>
                        <a:pt x="153" y="249"/>
                      </a:lnTo>
                      <a:lnTo>
                        <a:pt x="153" y="249"/>
                      </a:lnTo>
                      <a:lnTo>
                        <a:pt x="151" y="249"/>
                      </a:lnTo>
                      <a:lnTo>
                        <a:pt x="151" y="247"/>
                      </a:lnTo>
                      <a:lnTo>
                        <a:pt x="151" y="247"/>
                      </a:lnTo>
                      <a:lnTo>
                        <a:pt x="151" y="247"/>
                      </a:lnTo>
                      <a:lnTo>
                        <a:pt x="151" y="247"/>
                      </a:lnTo>
                      <a:lnTo>
                        <a:pt x="149" y="247"/>
                      </a:lnTo>
                      <a:lnTo>
                        <a:pt x="149" y="247"/>
                      </a:lnTo>
                      <a:lnTo>
                        <a:pt x="149" y="247"/>
                      </a:lnTo>
                      <a:lnTo>
                        <a:pt x="147" y="247"/>
                      </a:lnTo>
                      <a:lnTo>
                        <a:pt x="147" y="247"/>
                      </a:lnTo>
                      <a:lnTo>
                        <a:pt x="147" y="247"/>
                      </a:lnTo>
                      <a:lnTo>
                        <a:pt x="145" y="247"/>
                      </a:lnTo>
                      <a:lnTo>
                        <a:pt x="145" y="247"/>
                      </a:lnTo>
                      <a:lnTo>
                        <a:pt x="145" y="247"/>
                      </a:lnTo>
                      <a:lnTo>
                        <a:pt x="145" y="247"/>
                      </a:lnTo>
                      <a:lnTo>
                        <a:pt x="145" y="247"/>
                      </a:lnTo>
                      <a:lnTo>
                        <a:pt x="144" y="247"/>
                      </a:lnTo>
                      <a:lnTo>
                        <a:pt x="144" y="247"/>
                      </a:lnTo>
                      <a:lnTo>
                        <a:pt x="144" y="247"/>
                      </a:lnTo>
                      <a:lnTo>
                        <a:pt x="144" y="247"/>
                      </a:lnTo>
                      <a:lnTo>
                        <a:pt x="142" y="247"/>
                      </a:lnTo>
                      <a:lnTo>
                        <a:pt x="142" y="247"/>
                      </a:lnTo>
                      <a:lnTo>
                        <a:pt x="140" y="247"/>
                      </a:lnTo>
                      <a:lnTo>
                        <a:pt x="140" y="247"/>
                      </a:lnTo>
                      <a:lnTo>
                        <a:pt x="140" y="247"/>
                      </a:lnTo>
                      <a:lnTo>
                        <a:pt x="140" y="247"/>
                      </a:lnTo>
                      <a:lnTo>
                        <a:pt x="140" y="247"/>
                      </a:lnTo>
                      <a:lnTo>
                        <a:pt x="138" y="247"/>
                      </a:lnTo>
                      <a:lnTo>
                        <a:pt x="138" y="247"/>
                      </a:lnTo>
                      <a:lnTo>
                        <a:pt x="138" y="247"/>
                      </a:lnTo>
                      <a:lnTo>
                        <a:pt x="136" y="247"/>
                      </a:lnTo>
                      <a:lnTo>
                        <a:pt x="136" y="247"/>
                      </a:lnTo>
                      <a:lnTo>
                        <a:pt x="134" y="247"/>
                      </a:lnTo>
                      <a:lnTo>
                        <a:pt x="134" y="247"/>
                      </a:lnTo>
                      <a:lnTo>
                        <a:pt x="134" y="247"/>
                      </a:lnTo>
                      <a:lnTo>
                        <a:pt x="132" y="247"/>
                      </a:lnTo>
                      <a:lnTo>
                        <a:pt x="132" y="245"/>
                      </a:lnTo>
                      <a:lnTo>
                        <a:pt x="132" y="245"/>
                      </a:lnTo>
                      <a:lnTo>
                        <a:pt x="130" y="245"/>
                      </a:lnTo>
                      <a:lnTo>
                        <a:pt x="130" y="245"/>
                      </a:lnTo>
                      <a:lnTo>
                        <a:pt x="130" y="245"/>
                      </a:lnTo>
                      <a:lnTo>
                        <a:pt x="128" y="245"/>
                      </a:lnTo>
                      <a:lnTo>
                        <a:pt x="128" y="245"/>
                      </a:lnTo>
                      <a:lnTo>
                        <a:pt x="128" y="245"/>
                      </a:lnTo>
                      <a:lnTo>
                        <a:pt x="126" y="245"/>
                      </a:lnTo>
                      <a:lnTo>
                        <a:pt x="126" y="245"/>
                      </a:lnTo>
                      <a:lnTo>
                        <a:pt x="124" y="245"/>
                      </a:lnTo>
                      <a:lnTo>
                        <a:pt x="124" y="245"/>
                      </a:lnTo>
                      <a:lnTo>
                        <a:pt x="124" y="245"/>
                      </a:lnTo>
                      <a:lnTo>
                        <a:pt x="124" y="245"/>
                      </a:lnTo>
                      <a:lnTo>
                        <a:pt x="122" y="245"/>
                      </a:lnTo>
                      <a:lnTo>
                        <a:pt x="122" y="245"/>
                      </a:lnTo>
                      <a:lnTo>
                        <a:pt x="122" y="245"/>
                      </a:lnTo>
                      <a:lnTo>
                        <a:pt x="122" y="243"/>
                      </a:lnTo>
                      <a:lnTo>
                        <a:pt x="122" y="243"/>
                      </a:lnTo>
                      <a:lnTo>
                        <a:pt x="121" y="243"/>
                      </a:lnTo>
                      <a:lnTo>
                        <a:pt x="121" y="243"/>
                      </a:lnTo>
                      <a:lnTo>
                        <a:pt x="121" y="243"/>
                      </a:lnTo>
                      <a:lnTo>
                        <a:pt x="121" y="241"/>
                      </a:lnTo>
                      <a:lnTo>
                        <a:pt x="121" y="241"/>
                      </a:lnTo>
                      <a:lnTo>
                        <a:pt x="119" y="241"/>
                      </a:lnTo>
                      <a:lnTo>
                        <a:pt x="119" y="241"/>
                      </a:lnTo>
                      <a:lnTo>
                        <a:pt x="119" y="240"/>
                      </a:lnTo>
                      <a:lnTo>
                        <a:pt x="119" y="240"/>
                      </a:lnTo>
                      <a:lnTo>
                        <a:pt x="119" y="240"/>
                      </a:lnTo>
                      <a:lnTo>
                        <a:pt x="119" y="238"/>
                      </a:lnTo>
                      <a:lnTo>
                        <a:pt x="117" y="238"/>
                      </a:lnTo>
                      <a:lnTo>
                        <a:pt x="117" y="238"/>
                      </a:lnTo>
                      <a:lnTo>
                        <a:pt x="117" y="238"/>
                      </a:lnTo>
                      <a:lnTo>
                        <a:pt x="117" y="238"/>
                      </a:lnTo>
                      <a:lnTo>
                        <a:pt x="117" y="238"/>
                      </a:lnTo>
                      <a:lnTo>
                        <a:pt x="115" y="238"/>
                      </a:lnTo>
                      <a:lnTo>
                        <a:pt x="115" y="238"/>
                      </a:lnTo>
                      <a:lnTo>
                        <a:pt x="113" y="238"/>
                      </a:lnTo>
                      <a:lnTo>
                        <a:pt x="113" y="238"/>
                      </a:lnTo>
                      <a:lnTo>
                        <a:pt x="113" y="238"/>
                      </a:lnTo>
                      <a:lnTo>
                        <a:pt x="111" y="238"/>
                      </a:lnTo>
                      <a:lnTo>
                        <a:pt x="111" y="238"/>
                      </a:lnTo>
                      <a:lnTo>
                        <a:pt x="111" y="238"/>
                      </a:lnTo>
                      <a:lnTo>
                        <a:pt x="109" y="238"/>
                      </a:lnTo>
                      <a:lnTo>
                        <a:pt x="109" y="238"/>
                      </a:lnTo>
                      <a:lnTo>
                        <a:pt x="107" y="238"/>
                      </a:lnTo>
                      <a:lnTo>
                        <a:pt x="107" y="238"/>
                      </a:lnTo>
                      <a:lnTo>
                        <a:pt x="107" y="238"/>
                      </a:lnTo>
                      <a:lnTo>
                        <a:pt x="105" y="238"/>
                      </a:lnTo>
                      <a:lnTo>
                        <a:pt x="105" y="238"/>
                      </a:lnTo>
                      <a:lnTo>
                        <a:pt x="105" y="238"/>
                      </a:lnTo>
                      <a:lnTo>
                        <a:pt x="103" y="238"/>
                      </a:lnTo>
                      <a:lnTo>
                        <a:pt x="103" y="238"/>
                      </a:lnTo>
                      <a:lnTo>
                        <a:pt x="101" y="238"/>
                      </a:lnTo>
                      <a:lnTo>
                        <a:pt x="101" y="238"/>
                      </a:lnTo>
                      <a:lnTo>
                        <a:pt x="101" y="238"/>
                      </a:lnTo>
                      <a:lnTo>
                        <a:pt x="101" y="238"/>
                      </a:lnTo>
                      <a:lnTo>
                        <a:pt x="100" y="238"/>
                      </a:lnTo>
                      <a:lnTo>
                        <a:pt x="100" y="238"/>
                      </a:lnTo>
                      <a:lnTo>
                        <a:pt x="98" y="238"/>
                      </a:lnTo>
                      <a:lnTo>
                        <a:pt x="98" y="238"/>
                      </a:lnTo>
                      <a:lnTo>
                        <a:pt x="98" y="238"/>
                      </a:lnTo>
                      <a:lnTo>
                        <a:pt x="96" y="238"/>
                      </a:lnTo>
                      <a:lnTo>
                        <a:pt x="96" y="238"/>
                      </a:lnTo>
                      <a:lnTo>
                        <a:pt x="96" y="238"/>
                      </a:lnTo>
                      <a:lnTo>
                        <a:pt x="94" y="238"/>
                      </a:lnTo>
                      <a:lnTo>
                        <a:pt x="94" y="238"/>
                      </a:lnTo>
                      <a:lnTo>
                        <a:pt x="92" y="238"/>
                      </a:lnTo>
                      <a:lnTo>
                        <a:pt x="92" y="238"/>
                      </a:lnTo>
                      <a:lnTo>
                        <a:pt x="92" y="238"/>
                      </a:lnTo>
                      <a:lnTo>
                        <a:pt x="92" y="238"/>
                      </a:lnTo>
                      <a:lnTo>
                        <a:pt x="90" y="238"/>
                      </a:lnTo>
                      <a:lnTo>
                        <a:pt x="90" y="238"/>
                      </a:lnTo>
                      <a:lnTo>
                        <a:pt x="90" y="238"/>
                      </a:lnTo>
                      <a:lnTo>
                        <a:pt x="88" y="238"/>
                      </a:lnTo>
                      <a:lnTo>
                        <a:pt x="88" y="238"/>
                      </a:lnTo>
                      <a:lnTo>
                        <a:pt x="86" y="238"/>
                      </a:lnTo>
                      <a:lnTo>
                        <a:pt x="86" y="238"/>
                      </a:lnTo>
                      <a:lnTo>
                        <a:pt x="86" y="238"/>
                      </a:lnTo>
                      <a:lnTo>
                        <a:pt x="84" y="238"/>
                      </a:lnTo>
                      <a:lnTo>
                        <a:pt x="84" y="238"/>
                      </a:lnTo>
                      <a:lnTo>
                        <a:pt x="84" y="238"/>
                      </a:lnTo>
                      <a:lnTo>
                        <a:pt x="82" y="238"/>
                      </a:lnTo>
                      <a:lnTo>
                        <a:pt x="82" y="238"/>
                      </a:lnTo>
                      <a:lnTo>
                        <a:pt x="80" y="238"/>
                      </a:lnTo>
                      <a:lnTo>
                        <a:pt x="80" y="238"/>
                      </a:lnTo>
                      <a:lnTo>
                        <a:pt x="80" y="238"/>
                      </a:lnTo>
                      <a:lnTo>
                        <a:pt x="78" y="238"/>
                      </a:lnTo>
                      <a:lnTo>
                        <a:pt x="78" y="238"/>
                      </a:lnTo>
                      <a:lnTo>
                        <a:pt x="78" y="238"/>
                      </a:lnTo>
                      <a:lnTo>
                        <a:pt x="77" y="238"/>
                      </a:lnTo>
                      <a:lnTo>
                        <a:pt x="77" y="238"/>
                      </a:lnTo>
                      <a:lnTo>
                        <a:pt x="75" y="238"/>
                      </a:lnTo>
                      <a:lnTo>
                        <a:pt x="75" y="238"/>
                      </a:lnTo>
                      <a:lnTo>
                        <a:pt x="75" y="238"/>
                      </a:lnTo>
                      <a:lnTo>
                        <a:pt x="73" y="238"/>
                      </a:lnTo>
                      <a:lnTo>
                        <a:pt x="73" y="238"/>
                      </a:lnTo>
                      <a:lnTo>
                        <a:pt x="71" y="238"/>
                      </a:lnTo>
                      <a:lnTo>
                        <a:pt x="71" y="238"/>
                      </a:lnTo>
                      <a:lnTo>
                        <a:pt x="71" y="238"/>
                      </a:lnTo>
                      <a:lnTo>
                        <a:pt x="69" y="238"/>
                      </a:lnTo>
                      <a:lnTo>
                        <a:pt x="69" y="238"/>
                      </a:lnTo>
                      <a:lnTo>
                        <a:pt x="69" y="238"/>
                      </a:lnTo>
                      <a:lnTo>
                        <a:pt x="67" y="238"/>
                      </a:lnTo>
                      <a:lnTo>
                        <a:pt x="67" y="238"/>
                      </a:lnTo>
                      <a:lnTo>
                        <a:pt x="65" y="238"/>
                      </a:lnTo>
                      <a:lnTo>
                        <a:pt x="65" y="238"/>
                      </a:lnTo>
                      <a:lnTo>
                        <a:pt x="65" y="238"/>
                      </a:lnTo>
                      <a:lnTo>
                        <a:pt x="63" y="238"/>
                      </a:lnTo>
                      <a:lnTo>
                        <a:pt x="63" y="238"/>
                      </a:lnTo>
                      <a:lnTo>
                        <a:pt x="63" y="238"/>
                      </a:lnTo>
                      <a:lnTo>
                        <a:pt x="61" y="238"/>
                      </a:lnTo>
                      <a:lnTo>
                        <a:pt x="61" y="238"/>
                      </a:lnTo>
                      <a:lnTo>
                        <a:pt x="59" y="238"/>
                      </a:lnTo>
                      <a:lnTo>
                        <a:pt x="59" y="238"/>
                      </a:lnTo>
                      <a:lnTo>
                        <a:pt x="59" y="238"/>
                      </a:lnTo>
                      <a:lnTo>
                        <a:pt x="57" y="238"/>
                      </a:lnTo>
                      <a:lnTo>
                        <a:pt x="57" y="238"/>
                      </a:lnTo>
                      <a:lnTo>
                        <a:pt x="57" y="238"/>
                      </a:lnTo>
                      <a:lnTo>
                        <a:pt x="56" y="238"/>
                      </a:lnTo>
                      <a:lnTo>
                        <a:pt x="56" y="238"/>
                      </a:lnTo>
                      <a:lnTo>
                        <a:pt x="54" y="238"/>
                      </a:lnTo>
                      <a:lnTo>
                        <a:pt x="54" y="238"/>
                      </a:lnTo>
                      <a:lnTo>
                        <a:pt x="54" y="238"/>
                      </a:lnTo>
                      <a:lnTo>
                        <a:pt x="52" y="238"/>
                      </a:lnTo>
                      <a:lnTo>
                        <a:pt x="52" y="238"/>
                      </a:lnTo>
                      <a:lnTo>
                        <a:pt x="52" y="238"/>
                      </a:lnTo>
                      <a:lnTo>
                        <a:pt x="50" y="238"/>
                      </a:lnTo>
                      <a:lnTo>
                        <a:pt x="50" y="238"/>
                      </a:lnTo>
                      <a:lnTo>
                        <a:pt x="48" y="238"/>
                      </a:lnTo>
                      <a:lnTo>
                        <a:pt x="48" y="238"/>
                      </a:lnTo>
                      <a:lnTo>
                        <a:pt x="48" y="238"/>
                      </a:lnTo>
                      <a:lnTo>
                        <a:pt x="46" y="238"/>
                      </a:lnTo>
                      <a:lnTo>
                        <a:pt x="46" y="238"/>
                      </a:lnTo>
                      <a:lnTo>
                        <a:pt x="44" y="238"/>
                      </a:lnTo>
                      <a:lnTo>
                        <a:pt x="44" y="238"/>
                      </a:lnTo>
                      <a:lnTo>
                        <a:pt x="44" y="238"/>
                      </a:lnTo>
                      <a:lnTo>
                        <a:pt x="44" y="238"/>
                      </a:lnTo>
                      <a:lnTo>
                        <a:pt x="42" y="238"/>
                      </a:lnTo>
                      <a:lnTo>
                        <a:pt x="42" y="238"/>
                      </a:lnTo>
                      <a:lnTo>
                        <a:pt x="42" y="238"/>
                      </a:lnTo>
                      <a:lnTo>
                        <a:pt x="40" y="238"/>
                      </a:lnTo>
                      <a:lnTo>
                        <a:pt x="40" y="238"/>
                      </a:lnTo>
                      <a:lnTo>
                        <a:pt x="38" y="238"/>
                      </a:lnTo>
                      <a:lnTo>
                        <a:pt x="38" y="238"/>
                      </a:lnTo>
                      <a:lnTo>
                        <a:pt x="38" y="238"/>
                      </a:lnTo>
                      <a:lnTo>
                        <a:pt x="38" y="238"/>
                      </a:lnTo>
                      <a:lnTo>
                        <a:pt x="38" y="236"/>
                      </a:lnTo>
                      <a:lnTo>
                        <a:pt x="36" y="236"/>
                      </a:lnTo>
                      <a:lnTo>
                        <a:pt x="36" y="236"/>
                      </a:lnTo>
                      <a:lnTo>
                        <a:pt x="36" y="236"/>
                      </a:lnTo>
                      <a:lnTo>
                        <a:pt x="36" y="236"/>
                      </a:lnTo>
                      <a:lnTo>
                        <a:pt x="34" y="236"/>
                      </a:lnTo>
                      <a:lnTo>
                        <a:pt x="34" y="234"/>
                      </a:lnTo>
                      <a:lnTo>
                        <a:pt x="34" y="234"/>
                      </a:lnTo>
                      <a:lnTo>
                        <a:pt x="34" y="234"/>
                      </a:lnTo>
                      <a:lnTo>
                        <a:pt x="33" y="234"/>
                      </a:lnTo>
                      <a:lnTo>
                        <a:pt x="33" y="232"/>
                      </a:lnTo>
                      <a:lnTo>
                        <a:pt x="33" y="232"/>
                      </a:lnTo>
                      <a:lnTo>
                        <a:pt x="33" y="232"/>
                      </a:lnTo>
                      <a:lnTo>
                        <a:pt x="33" y="232"/>
                      </a:lnTo>
                      <a:lnTo>
                        <a:pt x="31" y="232"/>
                      </a:lnTo>
                      <a:lnTo>
                        <a:pt x="31" y="230"/>
                      </a:lnTo>
                      <a:lnTo>
                        <a:pt x="31" y="230"/>
                      </a:lnTo>
                      <a:lnTo>
                        <a:pt x="31" y="230"/>
                      </a:lnTo>
                      <a:lnTo>
                        <a:pt x="31" y="228"/>
                      </a:lnTo>
                      <a:lnTo>
                        <a:pt x="31" y="228"/>
                      </a:lnTo>
                      <a:lnTo>
                        <a:pt x="29" y="228"/>
                      </a:lnTo>
                      <a:lnTo>
                        <a:pt x="29" y="228"/>
                      </a:lnTo>
                      <a:lnTo>
                        <a:pt x="29" y="228"/>
                      </a:lnTo>
                      <a:lnTo>
                        <a:pt x="29" y="228"/>
                      </a:lnTo>
                      <a:lnTo>
                        <a:pt x="27" y="228"/>
                      </a:lnTo>
                      <a:lnTo>
                        <a:pt x="27" y="228"/>
                      </a:lnTo>
                      <a:lnTo>
                        <a:pt x="27" y="228"/>
                      </a:lnTo>
                      <a:lnTo>
                        <a:pt x="27" y="228"/>
                      </a:lnTo>
                      <a:lnTo>
                        <a:pt x="25" y="228"/>
                      </a:lnTo>
                      <a:lnTo>
                        <a:pt x="25" y="228"/>
                      </a:lnTo>
                      <a:lnTo>
                        <a:pt x="25" y="228"/>
                      </a:lnTo>
                      <a:lnTo>
                        <a:pt x="23" y="228"/>
                      </a:lnTo>
                      <a:lnTo>
                        <a:pt x="23" y="228"/>
                      </a:lnTo>
                      <a:lnTo>
                        <a:pt x="23" y="228"/>
                      </a:lnTo>
                      <a:lnTo>
                        <a:pt x="21" y="228"/>
                      </a:lnTo>
                      <a:lnTo>
                        <a:pt x="21" y="228"/>
                      </a:lnTo>
                      <a:lnTo>
                        <a:pt x="21" y="230"/>
                      </a:lnTo>
                      <a:lnTo>
                        <a:pt x="21" y="230"/>
                      </a:lnTo>
                      <a:lnTo>
                        <a:pt x="21" y="230"/>
                      </a:lnTo>
                      <a:lnTo>
                        <a:pt x="19" y="230"/>
                      </a:lnTo>
                      <a:lnTo>
                        <a:pt x="19" y="230"/>
                      </a:lnTo>
                      <a:lnTo>
                        <a:pt x="19" y="232"/>
                      </a:lnTo>
                      <a:lnTo>
                        <a:pt x="19" y="232"/>
                      </a:lnTo>
                      <a:lnTo>
                        <a:pt x="19" y="232"/>
                      </a:lnTo>
                      <a:lnTo>
                        <a:pt x="17" y="232"/>
                      </a:lnTo>
                      <a:lnTo>
                        <a:pt x="17" y="232"/>
                      </a:lnTo>
                      <a:lnTo>
                        <a:pt x="17" y="234"/>
                      </a:lnTo>
                      <a:lnTo>
                        <a:pt x="15" y="234"/>
                      </a:lnTo>
                      <a:lnTo>
                        <a:pt x="15" y="234"/>
                      </a:lnTo>
                      <a:lnTo>
                        <a:pt x="15" y="234"/>
                      </a:lnTo>
                      <a:lnTo>
                        <a:pt x="15" y="234"/>
                      </a:lnTo>
                      <a:lnTo>
                        <a:pt x="13" y="234"/>
                      </a:lnTo>
                      <a:lnTo>
                        <a:pt x="13" y="234"/>
                      </a:lnTo>
                      <a:lnTo>
                        <a:pt x="11" y="234"/>
                      </a:lnTo>
                      <a:lnTo>
                        <a:pt x="11" y="234"/>
                      </a:lnTo>
                      <a:lnTo>
                        <a:pt x="11" y="234"/>
                      </a:lnTo>
                      <a:lnTo>
                        <a:pt x="11" y="234"/>
                      </a:lnTo>
                      <a:lnTo>
                        <a:pt x="11" y="234"/>
                      </a:lnTo>
                      <a:lnTo>
                        <a:pt x="10" y="234"/>
                      </a:lnTo>
                      <a:lnTo>
                        <a:pt x="10" y="234"/>
                      </a:lnTo>
                      <a:lnTo>
                        <a:pt x="10" y="234"/>
                      </a:lnTo>
                      <a:lnTo>
                        <a:pt x="10" y="234"/>
                      </a:lnTo>
                      <a:lnTo>
                        <a:pt x="8" y="234"/>
                      </a:lnTo>
                      <a:lnTo>
                        <a:pt x="8" y="232"/>
                      </a:lnTo>
                      <a:lnTo>
                        <a:pt x="8" y="232"/>
                      </a:lnTo>
                      <a:lnTo>
                        <a:pt x="6" y="232"/>
                      </a:lnTo>
                      <a:lnTo>
                        <a:pt x="6" y="232"/>
                      </a:lnTo>
                      <a:lnTo>
                        <a:pt x="6" y="232"/>
                      </a:lnTo>
                      <a:lnTo>
                        <a:pt x="4" y="232"/>
                      </a:lnTo>
                      <a:lnTo>
                        <a:pt x="4" y="234"/>
                      </a:lnTo>
                      <a:lnTo>
                        <a:pt x="4" y="234"/>
                      </a:lnTo>
                      <a:lnTo>
                        <a:pt x="4" y="234"/>
                      </a:lnTo>
                      <a:lnTo>
                        <a:pt x="4" y="234"/>
                      </a:lnTo>
                      <a:lnTo>
                        <a:pt x="2" y="234"/>
                      </a:lnTo>
                      <a:lnTo>
                        <a:pt x="2" y="234"/>
                      </a:lnTo>
                      <a:lnTo>
                        <a:pt x="0" y="234"/>
                      </a:lnTo>
                      <a:lnTo>
                        <a:pt x="0" y="234"/>
                      </a:lnTo>
                      <a:lnTo>
                        <a:pt x="0" y="232"/>
                      </a:lnTo>
                      <a:lnTo>
                        <a:pt x="0" y="232"/>
                      </a:lnTo>
                      <a:lnTo>
                        <a:pt x="0" y="230"/>
                      </a:lnTo>
                      <a:lnTo>
                        <a:pt x="0" y="230"/>
                      </a:lnTo>
                      <a:lnTo>
                        <a:pt x="0" y="228"/>
                      </a:lnTo>
                      <a:lnTo>
                        <a:pt x="0" y="228"/>
                      </a:lnTo>
                      <a:lnTo>
                        <a:pt x="0" y="228"/>
                      </a:lnTo>
                      <a:lnTo>
                        <a:pt x="0" y="226"/>
                      </a:lnTo>
                      <a:lnTo>
                        <a:pt x="0" y="226"/>
                      </a:lnTo>
                      <a:lnTo>
                        <a:pt x="0" y="224"/>
                      </a:lnTo>
                      <a:lnTo>
                        <a:pt x="0" y="224"/>
                      </a:lnTo>
                      <a:lnTo>
                        <a:pt x="0" y="224"/>
                      </a:lnTo>
                      <a:lnTo>
                        <a:pt x="0" y="222"/>
                      </a:lnTo>
                      <a:lnTo>
                        <a:pt x="0" y="222"/>
                      </a:lnTo>
                      <a:lnTo>
                        <a:pt x="0" y="222"/>
                      </a:lnTo>
                      <a:lnTo>
                        <a:pt x="0" y="220"/>
                      </a:lnTo>
                      <a:lnTo>
                        <a:pt x="0" y="220"/>
                      </a:lnTo>
                      <a:lnTo>
                        <a:pt x="0" y="220"/>
                      </a:lnTo>
                      <a:lnTo>
                        <a:pt x="0" y="218"/>
                      </a:lnTo>
                      <a:lnTo>
                        <a:pt x="0" y="218"/>
                      </a:lnTo>
                      <a:lnTo>
                        <a:pt x="0" y="218"/>
                      </a:lnTo>
                      <a:lnTo>
                        <a:pt x="0" y="220"/>
                      </a:lnTo>
                      <a:lnTo>
                        <a:pt x="0" y="220"/>
                      </a:lnTo>
                      <a:lnTo>
                        <a:pt x="0" y="220"/>
                      </a:lnTo>
                      <a:lnTo>
                        <a:pt x="0" y="222"/>
                      </a:lnTo>
                      <a:lnTo>
                        <a:pt x="0" y="222"/>
                      </a:lnTo>
                      <a:lnTo>
                        <a:pt x="2" y="222"/>
                      </a:lnTo>
                      <a:lnTo>
                        <a:pt x="2" y="222"/>
                      </a:lnTo>
                      <a:lnTo>
                        <a:pt x="2" y="220"/>
                      </a:lnTo>
                      <a:lnTo>
                        <a:pt x="2" y="220"/>
                      </a:lnTo>
                      <a:lnTo>
                        <a:pt x="2" y="220"/>
                      </a:lnTo>
                      <a:lnTo>
                        <a:pt x="2" y="218"/>
                      </a:lnTo>
                      <a:lnTo>
                        <a:pt x="2" y="218"/>
                      </a:lnTo>
                      <a:lnTo>
                        <a:pt x="2" y="217"/>
                      </a:lnTo>
                      <a:lnTo>
                        <a:pt x="2" y="217"/>
                      </a:lnTo>
                      <a:lnTo>
                        <a:pt x="2" y="215"/>
                      </a:lnTo>
                      <a:lnTo>
                        <a:pt x="2" y="215"/>
                      </a:lnTo>
                      <a:lnTo>
                        <a:pt x="2" y="213"/>
                      </a:lnTo>
                      <a:lnTo>
                        <a:pt x="2" y="213"/>
                      </a:lnTo>
                      <a:lnTo>
                        <a:pt x="2" y="213"/>
                      </a:lnTo>
                      <a:lnTo>
                        <a:pt x="2" y="211"/>
                      </a:lnTo>
                      <a:lnTo>
                        <a:pt x="2" y="211"/>
                      </a:lnTo>
                      <a:lnTo>
                        <a:pt x="2" y="209"/>
                      </a:lnTo>
                      <a:lnTo>
                        <a:pt x="2" y="209"/>
                      </a:lnTo>
                      <a:lnTo>
                        <a:pt x="0" y="209"/>
                      </a:lnTo>
                      <a:lnTo>
                        <a:pt x="0" y="207"/>
                      </a:lnTo>
                      <a:lnTo>
                        <a:pt x="0" y="207"/>
                      </a:lnTo>
                      <a:lnTo>
                        <a:pt x="0" y="207"/>
                      </a:lnTo>
                      <a:lnTo>
                        <a:pt x="0" y="205"/>
                      </a:lnTo>
                      <a:lnTo>
                        <a:pt x="0" y="205"/>
                      </a:lnTo>
                      <a:lnTo>
                        <a:pt x="0" y="205"/>
                      </a:lnTo>
                      <a:lnTo>
                        <a:pt x="0" y="205"/>
                      </a:lnTo>
                      <a:lnTo>
                        <a:pt x="0" y="203"/>
                      </a:lnTo>
                      <a:lnTo>
                        <a:pt x="2" y="203"/>
                      </a:lnTo>
                      <a:lnTo>
                        <a:pt x="2" y="203"/>
                      </a:lnTo>
                      <a:lnTo>
                        <a:pt x="4" y="203"/>
                      </a:lnTo>
                      <a:lnTo>
                        <a:pt x="4" y="203"/>
                      </a:lnTo>
                      <a:lnTo>
                        <a:pt x="4" y="201"/>
                      </a:lnTo>
                      <a:lnTo>
                        <a:pt x="4" y="201"/>
                      </a:lnTo>
                      <a:lnTo>
                        <a:pt x="4" y="201"/>
                      </a:lnTo>
                      <a:lnTo>
                        <a:pt x="4" y="201"/>
                      </a:lnTo>
                      <a:lnTo>
                        <a:pt x="4" y="199"/>
                      </a:lnTo>
                      <a:lnTo>
                        <a:pt x="6" y="199"/>
                      </a:lnTo>
                      <a:lnTo>
                        <a:pt x="6" y="199"/>
                      </a:lnTo>
                      <a:lnTo>
                        <a:pt x="6" y="197"/>
                      </a:lnTo>
                      <a:lnTo>
                        <a:pt x="6" y="197"/>
                      </a:lnTo>
                      <a:lnTo>
                        <a:pt x="6" y="197"/>
                      </a:lnTo>
                      <a:lnTo>
                        <a:pt x="6" y="196"/>
                      </a:lnTo>
                      <a:lnTo>
                        <a:pt x="6" y="196"/>
                      </a:lnTo>
                      <a:lnTo>
                        <a:pt x="6" y="196"/>
                      </a:lnTo>
                      <a:lnTo>
                        <a:pt x="6" y="194"/>
                      </a:lnTo>
                      <a:lnTo>
                        <a:pt x="6" y="194"/>
                      </a:lnTo>
                      <a:lnTo>
                        <a:pt x="6" y="192"/>
                      </a:lnTo>
                      <a:lnTo>
                        <a:pt x="6" y="192"/>
                      </a:lnTo>
                      <a:lnTo>
                        <a:pt x="6" y="192"/>
                      </a:lnTo>
                      <a:lnTo>
                        <a:pt x="6" y="190"/>
                      </a:lnTo>
                      <a:lnTo>
                        <a:pt x="6" y="190"/>
                      </a:lnTo>
                      <a:lnTo>
                        <a:pt x="8" y="190"/>
                      </a:lnTo>
                      <a:lnTo>
                        <a:pt x="8" y="190"/>
                      </a:lnTo>
                      <a:lnTo>
                        <a:pt x="8" y="188"/>
                      </a:lnTo>
                      <a:lnTo>
                        <a:pt x="8" y="188"/>
                      </a:lnTo>
                      <a:lnTo>
                        <a:pt x="8" y="188"/>
                      </a:lnTo>
                      <a:lnTo>
                        <a:pt x="8" y="186"/>
                      </a:lnTo>
                      <a:lnTo>
                        <a:pt x="8" y="186"/>
                      </a:lnTo>
                      <a:lnTo>
                        <a:pt x="8" y="184"/>
                      </a:lnTo>
                      <a:lnTo>
                        <a:pt x="10" y="184"/>
                      </a:lnTo>
                      <a:lnTo>
                        <a:pt x="10" y="184"/>
                      </a:lnTo>
                      <a:lnTo>
                        <a:pt x="10" y="184"/>
                      </a:lnTo>
                      <a:lnTo>
                        <a:pt x="10" y="182"/>
                      </a:lnTo>
                      <a:lnTo>
                        <a:pt x="10" y="182"/>
                      </a:lnTo>
                      <a:lnTo>
                        <a:pt x="10" y="180"/>
                      </a:lnTo>
                      <a:lnTo>
                        <a:pt x="10" y="180"/>
                      </a:lnTo>
                      <a:lnTo>
                        <a:pt x="10" y="180"/>
                      </a:lnTo>
                      <a:lnTo>
                        <a:pt x="10" y="180"/>
                      </a:lnTo>
                      <a:lnTo>
                        <a:pt x="10" y="178"/>
                      </a:lnTo>
                      <a:lnTo>
                        <a:pt x="10" y="178"/>
                      </a:lnTo>
                      <a:lnTo>
                        <a:pt x="10" y="176"/>
                      </a:lnTo>
                      <a:lnTo>
                        <a:pt x="11" y="176"/>
                      </a:lnTo>
                      <a:lnTo>
                        <a:pt x="11" y="176"/>
                      </a:lnTo>
                      <a:lnTo>
                        <a:pt x="11" y="174"/>
                      </a:lnTo>
                      <a:lnTo>
                        <a:pt x="11" y="174"/>
                      </a:lnTo>
                      <a:lnTo>
                        <a:pt x="11" y="173"/>
                      </a:lnTo>
                      <a:lnTo>
                        <a:pt x="11" y="173"/>
                      </a:lnTo>
                      <a:lnTo>
                        <a:pt x="11" y="173"/>
                      </a:lnTo>
                      <a:lnTo>
                        <a:pt x="11" y="171"/>
                      </a:lnTo>
                      <a:lnTo>
                        <a:pt x="11" y="171"/>
                      </a:lnTo>
                      <a:lnTo>
                        <a:pt x="11" y="169"/>
                      </a:lnTo>
                      <a:lnTo>
                        <a:pt x="11" y="169"/>
                      </a:lnTo>
                      <a:lnTo>
                        <a:pt x="11" y="169"/>
                      </a:lnTo>
                      <a:lnTo>
                        <a:pt x="11" y="167"/>
                      </a:lnTo>
                      <a:lnTo>
                        <a:pt x="11" y="167"/>
                      </a:lnTo>
                      <a:lnTo>
                        <a:pt x="11" y="165"/>
                      </a:lnTo>
                      <a:lnTo>
                        <a:pt x="11" y="165"/>
                      </a:lnTo>
                      <a:lnTo>
                        <a:pt x="11" y="165"/>
                      </a:lnTo>
                      <a:lnTo>
                        <a:pt x="11" y="165"/>
                      </a:lnTo>
                      <a:lnTo>
                        <a:pt x="13" y="165"/>
                      </a:lnTo>
                      <a:lnTo>
                        <a:pt x="13" y="165"/>
                      </a:lnTo>
                      <a:lnTo>
                        <a:pt x="13" y="163"/>
                      </a:lnTo>
                      <a:lnTo>
                        <a:pt x="13" y="163"/>
                      </a:lnTo>
                      <a:lnTo>
                        <a:pt x="13" y="161"/>
                      </a:lnTo>
                      <a:lnTo>
                        <a:pt x="13" y="161"/>
                      </a:lnTo>
                      <a:lnTo>
                        <a:pt x="13" y="159"/>
                      </a:lnTo>
                      <a:lnTo>
                        <a:pt x="13" y="159"/>
                      </a:lnTo>
                      <a:lnTo>
                        <a:pt x="15" y="159"/>
                      </a:lnTo>
                      <a:lnTo>
                        <a:pt x="15" y="157"/>
                      </a:lnTo>
                      <a:lnTo>
                        <a:pt x="13" y="157"/>
                      </a:lnTo>
                      <a:lnTo>
                        <a:pt x="13" y="157"/>
                      </a:lnTo>
                      <a:lnTo>
                        <a:pt x="13" y="157"/>
                      </a:lnTo>
                      <a:lnTo>
                        <a:pt x="13" y="155"/>
                      </a:lnTo>
                      <a:lnTo>
                        <a:pt x="13" y="155"/>
                      </a:lnTo>
                      <a:lnTo>
                        <a:pt x="15" y="155"/>
                      </a:lnTo>
                      <a:lnTo>
                        <a:pt x="15" y="155"/>
                      </a:lnTo>
                      <a:lnTo>
                        <a:pt x="15" y="153"/>
                      </a:lnTo>
                      <a:lnTo>
                        <a:pt x="15" y="153"/>
                      </a:lnTo>
                      <a:lnTo>
                        <a:pt x="15" y="153"/>
                      </a:lnTo>
                      <a:lnTo>
                        <a:pt x="15" y="151"/>
                      </a:lnTo>
                      <a:lnTo>
                        <a:pt x="17" y="151"/>
                      </a:lnTo>
                      <a:lnTo>
                        <a:pt x="17" y="151"/>
                      </a:lnTo>
                      <a:lnTo>
                        <a:pt x="17" y="151"/>
                      </a:lnTo>
                      <a:lnTo>
                        <a:pt x="17" y="150"/>
                      </a:lnTo>
                      <a:lnTo>
                        <a:pt x="19" y="150"/>
                      </a:lnTo>
                      <a:lnTo>
                        <a:pt x="19" y="150"/>
                      </a:lnTo>
                      <a:lnTo>
                        <a:pt x="19" y="150"/>
                      </a:lnTo>
                      <a:lnTo>
                        <a:pt x="19" y="150"/>
                      </a:lnTo>
                      <a:lnTo>
                        <a:pt x="19" y="150"/>
                      </a:lnTo>
                      <a:lnTo>
                        <a:pt x="21" y="150"/>
                      </a:lnTo>
                      <a:lnTo>
                        <a:pt x="21" y="148"/>
                      </a:lnTo>
                      <a:lnTo>
                        <a:pt x="21" y="148"/>
                      </a:lnTo>
                      <a:lnTo>
                        <a:pt x="21" y="148"/>
                      </a:lnTo>
                      <a:lnTo>
                        <a:pt x="21" y="146"/>
                      </a:lnTo>
                      <a:lnTo>
                        <a:pt x="21" y="146"/>
                      </a:lnTo>
                      <a:lnTo>
                        <a:pt x="21" y="144"/>
                      </a:lnTo>
                      <a:lnTo>
                        <a:pt x="21" y="144"/>
                      </a:lnTo>
                      <a:lnTo>
                        <a:pt x="21" y="142"/>
                      </a:lnTo>
                      <a:lnTo>
                        <a:pt x="21" y="142"/>
                      </a:lnTo>
                      <a:lnTo>
                        <a:pt x="21" y="142"/>
                      </a:lnTo>
                      <a:lnTo>
                        <a:pt x="23" y="142"/>
                      </a:lnTo>
                      <a:lnTo>
                        <a:pt x="23" y="142"/>
                      </a:lnTo>
                      <a:lnTo>
                        <a:pt x="23" y="142"/>
                      </a:lnTo>
                      <a:lnTo>
                        <a:pt x="23" y="140"/>
                      </a:lnTo>
                      <a:lnTo>
                        <a:pt x="25" y="140"/>
                      </a:lnTo>
                      <a:lnTo>
                        <a:pt x="25" y="140"/>
                      </a:lnTo>
                      <a:lnTo>
                        <a:pt x="25" y="140"/>
                      </a:lnTo>
                      <a:lnTo>
                        <a:pt x="25" y="138"/>
                      </a:lnTo>
                      <a:lnTo>
                        <a:pt x="25" y="138"/>
                      </a:lnTo>
                      <a:lnTo>
                        <a:pt x="27" y="138"/>
                      </a:lnTo>
                      <a:lnTo>
                        <a:pt x="27" y="138"/>
                      </a:lnTo>
                      <a:lnTo>
                        <a:pt x="27" y="138"/>
                      </a:lnTo>
                      <a:lnTo>
                        <a:pt x="27" y="138"/>
                      </a:lnTo>
                      <a:lnTo>
                        <a:pt x="29" y="138"/>
                      </a:lnTo>
                      <a:lnTo>
                        <a:pt x="29" y="138"/>
                      </a:lnTo>
                      <a:lnTo>
                        <a:pt x="29" y="138"/>
                      </a:lnTo>
                      <a:lnTo>
                        <a:pt x="29" y="138"/>
                      </a:lnTo>
                      <a:lnTo>
                        <a:pt x="31" y="138"/>
                      </a:lnTo>
                      <a:lnTo>
                        <a:pt x="31" y="136"/>
                      </a:lnTo>
                      <a:lnTo>
                        <a:pt x="31" y="136"/>
                      </a:lnTo>
                      <a:lnTo>
                        <a:pt x="31" y="136"/>
                      </a:lnTo>
                      <a:lnTo>
                        <a:pt x="31" y="134"/>
                      </a:lnTo>
                      <a:lnTo>
                        <a:pt x="31" y="134"/>
                      </a:lnTo>
                      <a:lnTo>
                        <a:pt x="31" y="134"/>
                      </a:lnTo>
                      <a:lnTo>
                        <a:pt x="31" y="132"/>
                      </a:lnTo>
                      <a:lnTo>
                        <a:pt x="33" y="132"/>
                      </a:lnTo>
                      <a:lnTo>
                        <a:pt x="33" y="132"/>
                      </a:lnTo>
                      <a:lnTo>
                        <a:pt x="33" y="132"/>
                      </a:lnTo>
                      <a:lnTo>
                        <a:pt x="33" y="132"/>
                      </a:lnTo>
                      <a:lnTo>
                        <a:pt x="33" y="132"/>
                      </a:lnTo>
                      <a:lnTo>
                        <a:pt x="33" y="130"/>
                      </a:lnTo>
                      <a:lnTo>
                        <a:pt x="33" y="130"/>
                      </a:lnTo>
                      <a:lnTo>
                        <a:pt x="34" y="130"/>
                      </a:lnTo>
                      <a:lnTo>
                        <a:pt x="34" y="128"/>
                      </a:lnTo>
                      <a:lnTo>
                        <a:pt x="34" y="128"/>
                      </a:lnTo>
                      <a:lnTo>
                        <a:pt x="34" y="128"/>
                      </a:lnTo>
                      <a:lnTo>
                        <a:pt x="34" y="127"/>
                      </a:lnTo>
                      <a:lnTo>
                        <a:pt x="34" y="127"/>
                      </a:lnTo>
                      <a:lnTo>
                        <a:pt x="34" y="125"/>
                      </a:lnTo>
                      <a:lnTo>
                        <a:pt x="36" y="125"/>
                      </a:lnTo>
                      <a:lnTo>
                        <a:pt x="36" y="125"/>
                      </a:lnTo>
                      <a:lnTo>
                        <a:pt x="36" y="125"/>
                      </a:lnTo>
                      <a:lnTo>
                        <a:pt x="36" y="123"/>
                      </a:lnTo>
                      <a:lnTo>
                        <a:pt x="36" y="123"/>
                      </a:lnTo>
                      <a:lnTo>
                        <a:pt x="36" y="123"/>
                      </a:lnTo>
                      <a:lnTo>
                        <a:pt x="36" y="121"/>
                      </a:lnTo>
                      <a:lnTo>
                        <a:pt x="36" y="121"/>
                      </a:lnTo>
                      <a:lnTo>
                        <a:pt x="36" y="121"/>
                      </a:lnTo>
                      <a:lnTo>
                        <a:pt x="36" y="119"/>
                      </a:lnTo>
                      <a:lnTo>
                        <a:pt x="36" y="119"/>
                      </a:lnTo>
                      <a:lnTo>
                        <a:pt x="36" y="117"/>
                      </a:lnTo>
                      <a:lnTo>
                        <a:pt x="36" y="117"/>
                      </a:lnTo>
                      <a:lnTo>
                        <a:pt x="36" y="117"/>
                      </a:lnTo>
                      <a:lnTo>
                        <a:pt x="36" y="115"/>
                      </a:lnTo>
                      <a:lnTo>
                        <a:pt x="36" y="115"/>
                      </a:lnTo>
                      <a:lnTo>
                        <a:pt x="36" y="115"/>
                      </a:lnTo>
                      <a:lnTo>
                        <a:pt x="36" y="113"/>
                      </a:lnTo>
                      <a:lnTo>
                        <a:pt x="36" y="113"/>
                      </a:lnTo>
                      <a:lnTo>
                        <a:pt x="36" y="111"/>
                      </a:lnTo>
                      <a:lnTo>
                        <a:pt x="36" y="111"/>
                      </a:lnTo>
                      <a:lnTo>
                        <a:pt x="36" y="109"/>
                      </a:lnTo>
                      <a:lnTo>
                        <a:pt x="36" y="109"/>
                      </a:lnTo>
                      <a:lnTo>
                        <a:pt x="36" y="109"/>
                      </a:lnTo>
                      <a:lnTo>
                        <a:pt x="36" y="109"/>
                      </a:lnTo>
                      <a:lnTo>
                        <a:pt x="36" y="107"/>
                      </a:lnTo>
                      <a:lnTo>
                        <a:pt x="36" y="107"/>
                      </a:lnTo>
                      <a:lnTo>
                        <a:pt x="36" y="105"/>
                      </a:lnTo>
                      <a:lnTo>
                        <a:pt x="36" y="105"/>
                      </a:lnTo>
                      <a:lnTo>
                        <a:pt x="36" y="104"/>
                      </a:lnTo>
                      <a:lnTo>
                        <a:pt x="36" y="104"/>
                      </a:lnTo>
                      <a:lnTo>
                        <a:pt x="36" y="104"/>
                      </a:lnTo>
                      <a:lnTo>
                        <a:pt x="36" y="104"/>
                      </a:lnTo>
                      <a:lnTo>
                        <a:pt x="36" y="102"/>
                      </a:lnTo>
                      <a:lnTo>
                        <a:pt x="34" y="102"/>
                      </a:lnTo>
                      <a:lnTo>
                        <a:pt x="34" y="102"/>
                      </a:lnTo>
                      <a:lnTo>
                        <a:pt x="34" y="102"/>
                      </a:lnTo>
                      <a:lnTo>
                        <a:pt x="34" y="100"/>
                      </a:lnTo>
                      <a:lnTo>
                        <a:pt x="36" y="100"/>
                      </a:lnTo>
                      <a:lnTo>
                        <a:pt x="36" y="100"/>
                      </a:lnTo>
                      <a:lnTo>
                        <a:pt x="34" y="100"/>
                      </a:lnTo>
                      <a:lnTo>
                        <a:pt x="34" y="98"/>
                      </a:lnTo>
                      <a:lnTo>
                        <a:pt x="34" y="98"/>
                      </a:lnTo>
                      <a:lnTo>
                        <a:pt x="34" y="98"/>
                      </a:lnTo>
                      <a:lnTo>
                        <a:pt x="34" y="96"/>
                      </a:lnTo>
                      <a:lnTo>
                        <a:pt x="33" y="96"/>
                      </a:lnTo>
                      <a:lnTo>
                        <a:pt x="33" y="96"/>
                      </a:lnTo>
                      <a:lnTo>
                        <a:pt x="33" y="96"/>
                      </a:lnTo>
                      <a:lnTo>
                        <a:pt x="33" y="94"/>
                      </a:lnTo>
                      <a:lnTo>
                        <a:pt x="33" y="94"/>
                      </a:lnTo>
                      <a:lnTo>
                        <a:pt x="33" y="94"/>
                      </a:lnTo>
                      <a:lnTo>
                        <a:pt x="31" y="94"/>
                      </a:lnTo>
                      <a:lnTo>
                        <a:pt x="31" y="94"/>
                      </a:lnTo>
                      <a:lnTo>
                        <a:pt x="31" y="92"/>
                      </a:lnTo>
                      <a:lnTo>
                        <a:pt x="31" y="92"/>
                      </a:lnTo>
                      <a:lnTo>
                        <a:pt x="31" y="92"/>
                      </a:lnTo>
                      <a:lnTo>
                        <a:pt x="31" y="90"/>
                      </a:lnTo>
                      <a:lnTo>
                        <a:pt x="31" y="90"/>
                      </a:lnTo>
                      <a:lnTo>
                        <a:pt x="31" y="90"/>
                      </a:lnTo>
                      <a:lnTo>
                        <a:pt x="31" y="88"/>
                      </a:lnTo>
                      <a:lnTo>
                        <a:pt x="31" y="88"/>
                      </a:lnTo>
                      <a:lnTo>
                        <a:pt x="29" y="88"/>
                      </a:lnTo>
                      <a:lnTo>
                        <a:pt x="29" y="86"/>
                      </a:lnTo>
                      <a:lnTo>
                        <a:pt x="29" y="86"/>
                      </a:lnTo>
                      <a:lnTo>
                        <a:pt x="29" y="86"/>
                      </a:lnTo>
                      <a:lnTo>
                        <a:pt x="27" y="86"/>
                      </a:lnTo>
                      <a:lnTo>
                        <a:pt x="27" y="84"/>
                      </a:lnTo>
                      <a:lnTo>
                        <a:pt x="27" y="84"/>
                      </a:lnTo>
                      <a:lnTo>
                        <a:pt x="27" y="84"/>
                      </a:lnTo>
                      <a:lnTo>
                        <a:pt x="27" y="82"/>
                      </a:lnTo>
                      <a:lnTo>
                        <a:pt x="27" y="82"/>
                      </a:lnTo>
                      <a:lnTo>
                        <a:pt x="27" y="82"/>
                      </a:lnTo>
                      <a:lnTo>
                        <a:pt x="27" y="81"/>
                      </a:lnTo>
                      <a:lnTo>
                        <a:pt x="27" y="81"/>
                      </a:lnTo>
                      <a:lnTo>
                        <a:pt x="27" y="81"/>
                      </a:lnTo>
                      <a:lnTo>
                        <a:pt x="27" y="79"/>
                      </a:lnTo>
                      <a:lnTo>
                        <a:pt x="25" y="79"/>
                      </a:lnTo>
                      <a:lnTo>
                        <a:pt x="25" y="79"/>
                      </a:lnTo>
                      <a:lnTo>
                        <a:pt x="27" y="79"/>
                      </a:lnTo>
                      <a:lnTo>
                        <a:pt x="27" y="77"/>
                      </a:lnTo>
                      <a:lnTo>
                        <a:pt x="27" y="77"/>
                      </a:lnTo>
                      <a:lnTo>
                        <a:pt x="25" y="77"/>
                      </a:lnTo>
                      <a:lnTo>
                        <a:pt x="25" y="77"/>
                      </a:lnTo>
                      <a:lnTo>
                        <a:pt x="25" y="75"/>
                      </a:lnTo>
                      <a:lnTo>
                        <a:pt x="25" y="75"/>
                      </a:lnTo>
                      <a:lnTo>
                        <a:pt x="25" y="73"/>
                      </a:lnTo>
                      <a:lnTo>
                        <a:pt x="25" y="73"/>
                      </a:lnTo>
                      <a:lnTo>
                        <a:pt x="25" y="73"/>
                      </a:lnTo>
                      <a:lnTo>
                        <a:pt x="25" y="71"/>
                      </a:lnTo>
                      <a:lnTo>
                        <a:pt x="25" y="71"/>
                      </a:lnTo>
                      <a:lnTo>
                        <a:pt x="25" y="71"/>
                      </a:lnTo>
                      <a:lnTo>
                        <a:pt x="25" y="69"/>
                      </a:lnTo>
                      <a:lnTo>
                        <a:pt x="23" y="69"/>
                      </a:lnTo>
                      <a:lnTo>
                        <a:pt x="23" y="69"/>
                      </a:lnTo>
                      <a:lnTo>
                        <a:pt x="23" y="69"/>
                      </a:lnTo>
                      <a:lnTo>
                        <a:pt x="23" y="69"/>
                      </a:lnTo>
                      <a:lnTo>
                        <a:pt x="23" y="67"/>
                      </a:lnTo>
                      <a:lnTo>
                        <a:pt x="21" y="67"/>
                      </a:lnTo>
                      <a:lnTo>
                        <a:pt x="21" y="67"/>
                      </a:lnTo>
                      <a:lnTo>
                        <a:pt x="21" y="65"/>
                      </a:lnTo>
                      <a:lnTo>
                        <a:pt x="21" y="65"/>
                      </a:lnTo>
                      <a:lnTo>
                        <a:pt x="23" y="65"/>
                      </a:lnTo>
                      <a:lnTo>
                        <a:pt x="23" y="63"/>
                      </a:lnTo>
                      <a:lnTo>
                        <a:pt x="23" y="63"/>
                      </a:lnTo>
                      <a:lnTo>
                        <a:pt x="23" y="63"/>
                      </a:lnTo>
                      <a:lnTo>
                        <a:pt x="25" y="63"/>
                      </a:lnTo>
                      <a:lnTo>
                        <a:pt x="25" y="61"/>
                      </a:lnTo>
                      <a:lnTo>
                        <a:pt x="25" y="61"/>
                      </a:lnTo>
                      <a:lnTo>
                        <a:pt x="25" y="61"/>
                      </a:lnTo>
                      <a:lnTo>
                        <a:pt x="25" y="61"/>
                      </a:lnTo>
                      <a:lnTo>
                        <a:pt x="25" y="61"/>
                      </a:lnTo>
                      <a:lnTo>
                        <a:pt x="27" y="61"/>
                      </a:lnTo>
                      <a:lnTo>
                        <a:pt x="27" y="59"/>
                      </a:lnTo>
                      <a:lnTo>
                        <a:pt x="27" y="59"/>
                      </a:lnTo>
                      <a:lnTo>
                        <a:pt x="27" y="59"/>
                      </a:lnTo>
                      <a:lnTo>
                        <a:pt x="29" y="59"/>
                      </a:lnTo>
                      <a:lnTo>
                        <a:pt x="29" y="59"/>
                      </a:lnTo>
                      <a:lnTo>
                        <a:pt x="29" y="59"/>
                      </a:lnTo>
                      <a:lnTo>
                        <a:pt x="29" y="58"/>
                      </a:lnTo>
                      <a:lnTo>
                        <a:pt x="29" y="58"/>
                      </a:lnTo>
                      <a:lnTo>
                        <a:pt x="29" y="58"/>
                      </a:lnTo>
                      <a:lnTo>
                        <a:pt x="29" y="56"/>
                      </a:lnTo>
                      <a:lnTo>
                        <a:pt x="29" y="56"/>
                      </a:lnTo>
                      <a:lnTo>
                        <a:pt x="29" y="54"/>
                      </a:lnTo>
                      <a:lnTo>
                        <a:pt x="29" y="54"/>
                      </a:lnTo>
                      <a:lnTo>
                        <a:pt x="29" y="54"/>
                      </a:lnTo>
                      <a:lnTo>
                        <a:pt x="29" y="54"/>
                      </a:lnTo>
                      <a:lnTo>
                        <a:pt x="29" y="52"/>
                      </a:lnTo>
                      <a:lnTo>
                        <a:pt x="29" y="52"/>
                      </a:lnTo>
                      <a:lnTo>
                        <a:pt x="29" y="52"/>
                      </a:lnTo>
                      <a:lnTo>
                        <a:pt x="29" y="50"/>
                      </a:lnTo>
                      <a:lnTo>
                        <a:pt x="27" y="50"/>
                      </a:lnTo>
                      <a:lnTo>
                        <a:pt x="27" y="50"/>
                      </a:lnTo>
                      <a:lnTo>
                        <a:pt x="27" y="48"/>
                      </a:lnTo>
                      <a:lnTo>
                        <a:pt x="27" y="48"/>
                      </a:lnTo>
                      <a:lnTo>
                        <a:pt x="27" y="48"/>
                      </a:lnTo>
                      <a:lnTo>
                        <a:pt x="27" y="46"/>
                      </a:lnTo>
                      <a:lnTo>
                        <a:pt x="27" y="46"/>
                      </a:lnTo>
                      <a:lnTo>
                        <a:pt x="27" y="46"/>
                      </a:lnTo>
                      <a:lnTo>
                        <a:pt x="25" y="46"/>
                      </a:lnTo>
                      <a:lnTo>
                        <a:pt x="25" y="46"/>
                      </a:lnTo>
                      <a:lnTo>
                        <a:pt x="25" y="44"/>
                      </a:lnTo>
                      <a:lnTo>
                        <a:pt x="25" y="44"/>
                      </a:lnTo>
                      <a:lnTo>
                        <a:pt x="25" y="44"/>
                      </a:lnTo>
                      <a:lnTo>
                        <a:pt x="25" y="42"/>
                      </a:lnTo>
                      <a:lnTo>
                        <a:pt x="25" y="42"/>
                      </a:lnTo>
                      <a:lnTo>
                        <a:pt x="25" y="42"/>
                      </a:lnTo>
                      <a:lnTo>
                        <a:pt x="25" y="40"/>
                      </a:lnTo>
                      <a:lnTo>
                        <a:pt x="25" y="40"/>
                      </a:lnTo>
                      <a:lnTo>
                        <a:pt x="23" y="40"/>
                      </a:lnTo>
                      <a:lnTo>
                        <a:pt x="23" y="38"/>
                      </a:lnTo>
                      <a:lnTo>
                        <a:pt x="23" y="38"/>
                      </a:lnTo>
                      <a:lnTo>
                        <a:pt x="23" y="38"/>
                      </a:lnTo>
                      <a:lnTo>
                        <a:pt x="23" y="37"/>
                      </a:lnTo>
                      <a:lnTo>
                        <a:pt x="23" y="37"/>
                      </a:lnTo>
                      <a:lnTo>
                        <a:pt x="23" y="37"/>
                      </a:lnTo>
                      <a:lnTo>
                        <a:pt x="21" y="37"/>
                      </a:lnTo>
                      <a:lnTo>
                        <a:pt x="21" y="35"/>
                      </a:lnTo>
                      <a:lnTo>
                        <a:pt x="21" y="35"/>
                      </a:lnTo>
                      <a:lnTo>
                        <a:pt x="21" y="35"/>
                      </a:lnTo>
                      <a:lnTo>
                        <a:pt x="21" y="33"/>
                      </a:lnTo>
                      <a:lnTo>
                        <a:pt x="21" y="33"/>
                      </a:lnTo>
                      <a:lnTo>
                        <a:pt x="21" y="31"/>
                      </a:lnTo>
                      <a:lnTo>
                        <a:pt x="21" y="31"/>
                      </a:lnTo>
                      <a:lnTo>
                        <a:pt x="21" y="31"/>
                      </a:lnTo>
                      <a:lnTo>
                        <a:pt x="19" y="31"/>
                      </a:lnTo>
                      <a:lnTo>
                        <a:pt x="19" y="29"/>
                      </a:lnTo>
                      <a:lnTo>
                        <a:pt x="19" y="29"/>
                      </a:lnTo>
                      <a:lnTo>
                        <a:pt x="19" y="29"/>
                      </a:lnTo>
                      <a:lnTo>
                        <a:pt x="19" y="27"/>
                      </a:lnTo>
                      <a:lnTo>
                        <a:pt x="19" y="27"/>
                      </a:lnTo>
                      <a:lnTo>
                        <a:pt x="19" y="25"/>
                      </a:lnTo>
                      <a:lnTo>
                        <a:pt x="19" y="25"/>
                      </a:lnTo>
                      <a:lnTo>
                        <a:pt x="19" y="25"/>
                      </a:lnTo>
                      <a:lnTo>
                        <a:pt x="19" y="23"/>
                      </a:lnTo>
                      <a:lnTo>
                        <a:pt x="19" y="23"/>
                      </a:lnTo>
                      <a:lnTo>
                        <a:pt x="19" y="23"/>
                      </a:lnTo>
                      <a:lnTo>
                        <a:pt x="19" y="21"/>
                      </a:lnTo>
                      <a:lnTo>
                        <a:pt x="19" y="21"/>
                      </a:lnTo>
                      <a:lnTo>
                        <a:pt x="17" y="21"/>
                      </a:lnTo>
                      <a:lnTo>
                        <a:pt x="17" y="21"/>
                      </a:lnTo>
                      <a:lnTo>
                        <a:pt x="17" y="21"/>
                      </a:lnTo>
                      <a:lnTo>
                        <a:pt x="17" y="19"/>
                      </a:lnTo>
                      <a:lnTo>
                        <a:pt x="15" y="19"/>
                      </a:lnTo>
                      <a:lnTo>
                        <a:pt x="15" y="19"/>
                      </a:lnTo>
                      <a:lnTo>
                        <a:pt x="15" y="19"/>
                      </a:lnTo>
                      <a:lnTo>
                        <a:pt x="15" y="17"/>
                      </a:lnTo>
                      <a:lnTo>
                        <a:pt x="15" y="17"/>
                      </a:lnTo>
                      <a:lnTo>
                        <a:pt x="15" y="17"/>
                      </a:lnTo>
                      <a:lnTo>
                        <a:pt x="15" y="15"/>
                      </a:lnTo>
                      <a:lnTo>
                        <a:pt x="13" y="15"/>
                      </a:lnTo>
                      <a:lnTo>
                        <a:pt x="13" y="15"/>
                      </a:lnTo>
                      <a:lnTo>
                        <a:pt x="13" y="14"/>
                      </a:lnTo>
                      <a:lnTo>
                        <a:pt x="13" y="14"/>
                      </a:lnTo>
                      <a:lnTo>
                        <a:pt x="13" y="14"/>
                      </a:lnTo>
                      <a:lnTo>
                        <a:pt x="13" y="14"/>
                      </a:lnTo>
                      <a:lnTo>
                        <a:pt x="11" y="14"/>
                      </a:lnTo>
                      <a:lnTo>
                        <a:pt x="11" y="12"/>
                      </a:lnTo>
                      <a:lnTo>
                        <a:pt x="11" y="12"/>
                      </a:lnTo>
                      <a:lnTo>
                        <a:pt x="11" y="12"/>
                      </a:lnTo>
                      <a:lnTo>
                        <a:pt x="11" y="10"/>
                      </a:lnTo>
                      <a:lnTo>
                        <a:pt x="11" y="10"/>
                      </a:lnTo>
                      <a:lnTo>
                        <a:pt x="11" y="10"/>
                      </a:lnTo>
                      <a:lnTo>
                        <a:pt x="11" y="8"/>
                      </a:lnTo>
                      <a:lnTo>
                        <a:pt x="10" y="8"/>
                      </a:lnTo>
                      <a:lnTo>
                        <a:pt x="10" y="8"/>
                      </a:lnTo>
                      <a:lnTo>
                        <a:pt x="10" y="8"/>
                      </a:lnTo>
                      <a:lnTo>
                        <a:pt x="10" y="6"/>
                      </a:lnTo>
                      <a:lnTo>
                        <a:pt x="10" y="6"/>
                      </a:lnTo>
                      <a:lnTo>
                        <a:pt x="10" y="6"/>
                      </a:lnTo>
                      <a:lnTo>
                        <a:pt x="10" y="6"/>
                      </a:lnTo>
                      <a:lnTo>
                        <a:pt x="10" y="4"/>
                      </a:lnTo>
                      <a:lnTo>
                        <a:pt x="11" y="4"/>
                      </a:lnTo>
                      <a:lnTo>
                        <a:pt x="11" y="4"/>
                      </a:lnTo>
                      <a:lnTo>
                        <a:pt x="11" y="6"/>
                      </a:lnTo>
                      <a:lnTo>
                        <a:pt x="11" y="6"/>
                      </a:lnTo>
                      <a:lnTo>
                        <a:pt x="13" y="6"/>
                      </a:lnTo>
                      <a:lnTo>
                        <a:pt x="13" y="6"/>
                      </a:lnTo>
                      <a:lnTo>
                        <a:pt x="13" y="4"/>
                      </a:lnTo>
                      <a:lnTo>
                        <a:pt x="15" y="4"/>
                      </a:lnTo>
                      <a:lnTo>
                        <a:pt x="15" y="4"/>
                      </a:lnTo>
                      <a:lnTo>
                        <a:pt x="15" y="4"/>
                      </a:lnTo>
                      <a:lnTo>
                        <a:pt x="15" y="4"/>
                      </a:lnTo>
                      <a:lnTo>
                        <a:pt x="17" y="4"/>
                      </a:lnTo>
                      <a:lnTo>
                        <a:pt x="17" y="4"/>
                      </a:lnTo>
                      <a:lnTo>
                        <a:pt x="19" y="4"/>
                      </a:lnTo>
                      <a:lnTo>
                        <a:pt x="19" y="2"/>
                      </a:lnTo>
                      <a:lnTo>
                        <a:pt x="19" y="2"/>
                      </a:lnTo>
                      <a:lnTo>
                        <a:pt x="19" y="2"/>
                      </a:lnTo>
                      <a:lnTo>
                        <a:pt x="21" y="2"/>
                      </a:lnTo>
                      <a:lnTo>
                        <a:pt x="21" y="2"/>
                      </a:lnTo>
                      <a:lnTo>
                        <a:pt x="21" y="2"/>
                      </a:lnTo>
                      <a:lnTo>
                        <a:pt x="21" y="2"/>
                      </a:lnTo>
                      <a:lnTo>
                        <a:pt x="23" y="2"/>
                      </a:lnTo>
                      <a:lnTo>
                        <a:pt x="23" y="0"/>
                      </a:lnTo>
                      <a:lnTo>
                        <a:pt x="23" y="0"/>
                      </a:lnTo>
                      <a:lnTo>
                        <a:pt x="25" y="0"/>
                      </a:lnTo>
                      <a:lnTo>
                        <a:pt x="25" y="0"/>
                      </a:lnTo>
                      <a:lnTo>
                        <a:pt x="25" y="0"/>
                      </a:lnTo>
                      <a:lnTo>
                        <a:pt x="27" y="0"/>
                      </a:lnTo>
                      <a:lnTo>
                        <a:pt x="27" y="0"/>
                      </a:lnTo>
                      <a:lnTo>
                        <a:pt x="27" y="0"/>
                      </a:lnTo>
                      <a:lnTo>
                        <a:pt x="29" y="0"/>
                      </a:lnTo>
                      <a:lnTo>
                        <a:pt x="29" y="2"/>
                      </a:lnTo>
                      <a:lnTo>
                        <a:pt x="29" y="2"/>
                      </a:lnTo>
                      <a:lnTo>
                        <a:pt x="29" y="0"/>
                      </a:lnTo>
                      <a:lnTo>
                        <a:pt x="31" y="0"/>
                      </a:lnTo>
                      <a:lnTo>
                        <a:pt x="31" y="0"/>
                      </a:lnTo>
                      <a:lnTo>
                        <a:pt x="31" y="0"/>
                      </a:lnTo>
                      <a:lnTo>
                        <a:pt x="33" y="0"/>
                      </a:lnTo>
                      <a:lnTo>
                        <a:pt x="33" y="0"/>
                      </a:lnTo>
                      <a:lnTo>
                        <a:pt x="33" y="0"/>
                      </a:lnTo>
                      <a:lnTo>
                        <a:pt x="34" y="0"/>
                      </a:lnTo>
                      <a:lnTo>
                        <a:pt x="34" y="0"/>
                      </a:lnTo>
                      <a:lnTo>
                        <a:pt x="36" y="0"/>
                      </a:lnTo>
                      <a:lnTo>
                        <a:pt x="36" y="0"/>
                      </a:lnTo>
                      <a:lnTo>
                        <a:pt x="36" y="0"/>
                      </a:lnTo>
                      <a:lnTo>
                        <a:pt x="38" y="0"/>
                      </a:lnTo>
                      <a:lnTo>
                        <a:pt x="38" y="0"/>
                      </a:lnTo>
                      <a:lnTo>
                        <a:pt x="38" y="0"/>
                      </a:lnTo>
                      <a:lnTo>
                        <a:pt x="38" y="0"/>
                      </a:lnTo>
                      <a:lnTo>
                        <a:pt x="4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4" name="Freeform 2197">
                  <a:extLst>
                    <a:ext uri="{FF2B5EF4-FFF2-40B4-BE49-F238E27FC236}">
                      <a16:creationId xmlns:a16="http://schemas.microsoft.com/office/drawing/2014/main" id="{4B38E347-CACC-4FEE-A217-B8A05BD27D5D}"/>
                    </a:ext>
                  </a:extLst>
                </p:cNvPr>
                <p:cNvSpPr>
                  <a:spLocks/>
                </p:cNvSpPr>
                <p:nvPr/>
              </p:nvSpPr>
              <p:spPr bwMode="auto">
                <a:xfrm>
                  <a:off x="15244903" y="4813301"/>
                  <a:ext cx="339725" cy="398463"/>
                </a:xfrm>
                <a:custGeom>
                  <a:avLst/>
                  <a:gdLst>
                    <a:gd name="T0" fmla="*/ 54 w 214"/>
                    <a:gd name="T1" fmla="*/ 0 h 251"/>
                    <a:gd name="T2" fmla="*/ 71 w 214"/>
                    <a:gd name="T3" fmla="*/ 0 h 251"/>
                    <a:gd name="T4" fmla="*/ 86 w 214"/>
                    <a:gd name="T5" fmla="*/ 6 h 251"/>
                    <a:gd name="T6" fmla="*/ 90 w 214"/>
                    <a:gd name="T7" fmla="*/ 21 h 251"/>
                    <a:gd name="T8" fmla="*/ 96 w 214"/>
                    <a:gd name="T9" fmla="*/ 37 h 251"/>
                    <a:gd name="T10" fmla="*/ 105 w 214"/>
                    <a:gd name="T11" fmla="*/ 46 h 251"/>
                    <a:gd name="T12" fmla="*/ 117 w 214"/>
                    <a:gd name="T13" fmla="*/ 44 h 251"/>
                    <a:gd name="T14" fmla="*/ 132 w 214"/>
                    <a:gd name="T15" fmla="*/ 44 h 251"/>
                    <a:gd name="T16" fmla="*/ 136 w 214"/>
                    <a:gd name="T17" fmla="*/ 33 h 251"/>
                    <a:gd name="T18" fmla="*/ 145 w 214"/>
                    <a:gd name="T19" fmla="*/ 23 h 251"/>
                    <a:gd name="T20" fmla="*/ 153 w 214"/>
                    <a:gd name="T21" fmla="*/ 29 h 251"/>
                    <a:gd name="T22" fmla="*/ 172 w 214"/>
                    <a:gd name="T23" fmla="*/ 29 h 251"/>
                    <a:gd name="T24" fmla="*/ 174 w 214"/>
                    <a:gd name="T25" fmla="*/ 44 h 251"/>
                    <a:gd name="T26" fmla="*/ 178 w 214"/>
                    <a:gd name="T27" fmla="*/ 61 h 251"/>
                    <a:gd name="T28" fmla="*/ 176 w 214"/>
                    <a:gd name="T29" fmla="*/ 77 h 251"/>
                    <a:gd name="T30" fmla="*/ 184 w 214"/>
                    <a:gd name="T31" fmla="*/ 90 h 251"/>
                    <a:gd name="T32" fmla="*/ 182 w 214"/>
                    <a:gd name="T33" fmla="*/ 104 h 251"/>
                    <a:gd name="T34" fmla="*/ 189 w 214"/>
                    <a:gd name="T35" fmla="*/ 107 h 251"/>
                    <a:gd name="T36" fmla="*/ 203 w 214"/>
                    <a:gd name="T37" fmla="*/ 105 h 251"/>
                    <a:gd name="T38" fmla="*/ 214 w 214"/>
                    <a:gd name="T39" fmla="*/ 107 h 251"/>
                    <a:gd name="T40" fmla="*/ 214 w 214"/>
                    <a:gd name="T41" fmla="*/ 125 h 251"/>
                    <a:gd name="T42" fmla="*/ 212 w 214"/>
                    <a:gd name="T43" fmla="*/ 142 h 251"/>
                    <a:gd name="T44" fmla="*/ 203 w 214"/>
                    <a:gd name="T45" fmla="*/ 148 h 251"/>
                    <a:gd name="T46" fmla="*/ 186 w 214"/>
                    <a:gd name="T47" fmla="*/ 148 h 251"/>
                    <a:gd name="T48" fmla="*/ 178 w 214"/>
                    <a:gd name="T49" fmla="*/ 161 h 251"/>
                    <a:gd name="T50" fmla="*/ 178 w 214"/>
                    <a:gd name="T51" fmla="*/ 182 h 251"/>
                    <a:gd name="T52" fmla="*/ 178 w 214"/>
                    <a:gd name="T53" fmla="*/ 203 h 251"/>
                    <a:gd name="T54" fmla="*/ 182 w 214"/>
                    <a:gd name="T55" fmla="*/ 220 h 251"/>
                    <a:gd name="T56" fmla="*/ 191 w 214"/>
                    <a:gd name="T57" fmla="*/ 230 h 251"/>
                    <a:gd name="T58" fmla="*/ 203 w 214"/>
                    <a:gd name="T59" fmla="*/ 240 h 251"/>
                    <a:gd name="T60" fmla="*/ 191 w 214"/>
                    <a:gd name="T61" fmla="*/ 245 h 251"/>
                    <a:gd name="T62" fmla="*/ 176 w 214"/>
                    <a:gd name="T63" fmla="*/ 249 h 251"/>
                    <a:gd name="T64" fmla="*/ 163 w 214"/>
                    <a:gd name="T65" fmla="*/ 249 h 251"/>
                    <a:gd name="T66" fmla="*/ 149 w 214"/>
                    <a:gd name="T67" fmla="*/ 247 h 251"/>
                    <a:gd name="T68" fmla="*/ 136 w 214"/>
                    <a:gd name="T69" fmla="*/ 247 h 251"/>
                    <a:gd name="T70" fmla="*/ 121 w 214"/>
                    <a:gd name="T71" fmla="*/ 243 h 251"/>
                    <a:gd name="T72" fmla="*/ 109 w 214"/>
                    <a:gd name="T73" fmla="*/ 238 h 251"/>
                    <a:gd name="T74" fmla="*/ 92 w 214"/>
                    <a:gd name="T75" fmla="*/ 238 h 251"/>
                    <a:gd name="T76" fmla="*/ 75 w 214"/>
                    <a:gd name="T77" fmla="*/ 238 h 251"/>
                    <a:gd name="T78" fmla="*/ 56 w 214"/>
                    <a:gd name="T79" fmla="*/ 238 h 251"/>
                    <a:gd name="T80" fmla="*/ 38 w 214"/>
                    <a:gd name="T81" fmla="*/ 238 h 251"/>
                    <a:gd name="T82" fmla="*/ 29 w 214"/>
                    <a:gd name="T83" fmla="*/ 228 h 251"/>
                    <a:gd name="T84" fmla="*/ 15 w 214"/>
                    <a:gd name="T85" fmla="*/ 234 h 251"/>
                    <a:gd name="T86" fmla="*/ 4 w 214"/>
                    <a:gd name="T87" fmla="*/ 234 h 251"/>
                    <a:gd name="T88" fmla="*/ 0 w 214"/>
                    <a:gd name="T89" fmla="*/ 218 h 251"/>
                    <a:gd name="T90" fmla="*/ 0 w 214"/>
                    <a:gd name="T91" fmla="*/ 207 h 251"/>
                    <a:gd name="T92" fmla="*/ 6 w 214"/>
                    <a:gd name="T93" fmla="*/ 194 h 251"/>
                    <a:gd name="T94" fmla="*/ 10 w 214"/>
                    <a:gd name="T95" fmla="*/ 178 h 251"/>
                    <a:gd name="T96" fmla="*/ 13 w 214"/>
                    <a:gd name="T97" fmla="*/ 161 h 251"/>
                    <a:gd name="T98" fmla="*/ 21 w 214"/>
                    <a:gd name="T99" fmla="*/ 150 h 251"/>
                    <a:gd name="T100" fmla="*/ 29 w 214"/>
                    <a:gd name="T101" fmla="*/ 138 h 251"/>
                    <a:gd name="T102" fmla="*/ 36 w 214"/>
                    <a:gd name="T103" fmla="*/ 125 h 251"/>
                    <a:gd name="T104" fmla="*/ 36 w 214"/>
                    <a:gd name="T105" fmla="*/ 107 h 251"/>
                    <a:gd name="T106" fmla="*/ 33 w 214"/>
                    <a:gd name="T107" fmla="*/ 94 h 251"/>
                    <a:gd name="T108" fmla="*/ 27 w 214"/>
                    <a:gd name="T109" fmla="*/ 79 h 251"/>
                    <a:gd name="T110" fmla="*/ 21 w 214"/>
                    <a:gd name="T111" fmla="*/ 65 h 251"/>
                    <a:gd name="T112" fmla="*/ 29 w 214"/>
                    <a:gd name="T113" fmla="*/ 54 h 251"/>
                    <a:gd name="T114" fmla="*/ 23 w 214"/>
                    <a:gd name="T115" fmla="*/ 38 h 251"/>
                    <a:gd name="T116" fmla="*/ 19 w 214"/>
                    <a:gd name="T117" fmla="*/ 23 h 251"/>
                    <a:gd name="T118" fmla="*/ 11 w 214"/>
                    <a:gd name="T119" fmla="*/ 10 h 251"/>
                    <a:gd name="T120" fmla="*/ 19 w 214"/>
                    <a:gd name="T121" fmla="*/ 4 h 251"/>
                    <a:gd name="T122" fmla="*/ 33 w 214"/>
                    <a:gd name="T123"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251">
                      <a:moveTo>
                        <a:pt x="40" y="0"/>
                      </a:moveTo>
                      <a:lnTo>
                        <a:pt x="40" y="0"/>
                      </a:lnTo>
                      <a:lnTo>
                        <a:pt x="40" y="0"/>
                      </a:lnTo>
                      <a:lnTo>
                        <a:pt x="42" y="0"/>
                      </a:lnTo>
                      <a:lnTo>
                        <a:pt x="42" y="0"/>
                      </a:lnTo>
                      <a:lnTo>
                        <a:pt x="42" y="0"/>
                      </a:lnTo>
                      <a:lnTo>
                        <a:pt x="44" y="0"/>
                      </a:lnTo>
                      <a:lnTo>
                        <a:pt x="44" y="0"/>
                      </a:lnTo>
                      <a:lnTo>
                        <a:pt x="44" y="0"/>
                      </a:lnTo>
                      <a:lnTo>
                        <a:pt x="46" y="0"/>
                      </a:lnTo>
                      <a:lnTo>
                        <a:pt x="46" y="0"/>
                      </a:lnTo>
                      <a:lnTo>
                        <a:pt x="46" y="2"/>
                      </a:lnTo>
                      <a:lnTo>
                        <a:pt x="48" y="2"/>
                      </a:lnTo>
                      <a:lnTo>
                        <a:pt x="48" y="2"/>
                      </a:lnTo>
                      <a:lnTo>
                        <a:pt x="48" y="2"/>
                      </a:lnTo>
                      <a:lnTo>
                        <a:pt x="48" y="0"/>
                      </a:lnTo>
                      <a:lnTo>
                        <a:pt x="50" y="0"/>
                      </a:lnTo>
                      <a:lnTo>
                        <a:pt x="50" y="2"/>
                      </a:lnTo>
                      <a:lnTo>
                        <a:pt x="50" y="2"/>
                      </a:lnTo>
                      <a:lnTo>
                        <a:pt x="52" y="2"/>
                      </a:lnTo>
                      <a:lnTo>
                        <a:pt x="52" y="2"/>
                      </a:lnTo>
                      <a:lnTo>
                        <a:pt x="52" y="0"/>
                      </a:lnTo>
                      <a:lnTo>
                        <a:pt x="52" y="0"/>
                      </a:lnTo>
                      <a:lnTo>
                        <a:pt x="54" y="0"/>
                      </a:lnTo>
                      <a:lnTo>
                        <a:pt x="54" y="0"/>
                      </a:lnTo>
                      <a:lnTo>
                        <a:pt x="54" y="0"/>
                      </a:lnTo>
                      <a:lnTo>
                        <a:pt x="56" y="0"/>
                      </a:lnTo>
                      <a:lnTo>
                        <a:pt x="56" y="0"/>
                      </a:lnTo>
                      <a:lnTo>
                        <a:pt x="57" y="0"/>
                      </a:lnTo>
                      <a:lnTo>
                        <a:pt x="57" y="0"/>
                      </a:lnTo>
                      <a:lnTo>
                        <a:pt x="57" y="0"/>
                      </a:lnTo>
                      <a:lnTo>
                        <a:pt x="59" y="0"/>
                      </a:lnTo>
                      <a:lnTo>
                        <a:pt x="59" y="0"/>
                      </a:lnTo>
                      <a:lnTo>
                        <a:pt x="59" y="0"/>
                      </a:lnTo>
                      <a:lnTo>
                        <a:pt x="61" y="0"/>
                      </a:lnTo>
                      <a:lnTo>
                        <a:pt x="61" y="0"/>
                      </a:lnTo>
                      <a:lnTo>
                        <a:pt x="63" y="0"/>
                      </a:lnTo>
                      <a:lnTo>
                        <a:pt x="63" y="0"/>
                      </a:lnTo>
                      <a:lnTo>
                        <a:pt x="63" y="0"/>
                      </a:lnTo>
                      <a:lnTo>
                        <a:pt x="65" y="0"/>
                      </a:lnTo>
                      <a:lnTo>
                        <a:pt x="65" y="0"/>
                      </a:lnTo>
                      <a:lnTo>
                        <a:pt x="65" y="0"/>
                      </a:lnTo>
                      <a:lnTo>
                        <a:pt x="67" y="0"/>
                      </a:lnTo>
                      <a:lnTo>
                        <a:pt x="67" y="0"/>
                      </a:lnTo>
                      <a:lnTo>
                        <a:pt x="69" y="0"/>
                      </a:lnTo>
                      <a:lnTo>
                        <a:pt x="69" y="0"/>
                      </a:lnTo>
                      <a:lnTo>
                        <a:pt x="69" y="0"/>
                      </a:lnTo>
                      <a:lnTo>
                        <a:pt x="71" y="0"/>
                      </a:lnTo>
                      <a:lnTo>
                        <a:pt x="71" y="0"/>
                      </a:lnTo>
                      <a:lnTo>
                        <a:pt x="71" y="0"/>
                      </a:lnTo>
                      <a:lnTo>
                        <a:pt x="73" y="0"/>
                      </a:lnTo>
                      <a:lnTo>
                        <a:pt x="73" y="0"/>
                      </a:lnTo>
                      <a:lnTo>
                        <a:pt x="75" y="0"/>
                      </a:lnTo>
                      <a:lnTo>
                        <a:pt x="75" y="0"/>
                      </a:lnTo>
                      <a:lnTo>
                        <a:pt x="75" y="0"/>
                      </a:lnTo>
                      <a:lnTo>
                        <a:pt x="77" y="0"/>
                      </a:lnTo>
                      <a:lnTo>
                        <a:pt x="77" y="0"/>
                      </a:lnTo>
                      <a:lnTo>
                        <a:pt x="78" y="0"/>
                      </a:lnTo>
                      <a:lnTo>
                        <a:pt x="78" y="0"/>
                      </a:lnTo>
                      <a:lnTo>
                        <a:pt x="78" y="0"/>
                      </a:lnTo>
                      <a:lnTo>
                        <a:pt x="80" y="0"/>
                      </a:lnTo>
                      <a:lnTo>
                        <a:pt x="80" y="0"/>
                      </a:lnTo>
                      <a:lnTo>
                        <a:pt x="80" y="0"/>
                      </a:lnTo>
                      <a:lnTo>
                        <a:pt x="82" y="0"/>
                      </a:lnTo>
                      <a:lnTo>
                        <a:pt x="82" y="0"/>
                      </a:lnTo>
                      <a:lnTo>
                        <a:pt x="84" y="0"/>
                      </a:lnTo>
                      <a:lnTo>
                        <a:pt x="84" y="0"/>
                      </a:lnTo>
                      <a:lnTo>
                        <a:pt x="84" y="2"/>
                      </a:lnTo>
                      <a:lnTo>
                        <a:pt x="84" y="2"/>
                      </a:lnTo>
                      <a:lnTo>
                        <a:pt x="84" y="2"/>
                      </a:lnTo>
                      <a:lnTo>
                        <a:pt x="84" y="4"/>
                      </a:lnTo>
                      <a:lnTo>
                        <a:pt x="84" y="4"/>
                      </a:lnTo>
                      <a:lnTo>
                        <a:pt x="86" y="4"/>
                      </a:lnTo>
                      <a:lnTo>
                        <a:pt x="86" y="6"/>
                      </a:lnTo>
                      <a:lnTo>
                        <a:pt x="86" y="6"/>
                      </a:lnTo>
                      <a:lnTo>
                        <a:pt x="86" y="6"/>
                      </a:lnTo>
                      <a:lnTo>
                        <a:pt x="86" y="6"/>
                      </a:lnTo>
                      <a:lnTo>
                        <a:pt x="86" y="6"/>
                      </a:lnTo>
                      <a:lnTo>
                        <a:pt x="86" y="8"/>
                      </a:lnTo>
                      <a:lnTo>
                        <a:pt x="86" y="8"/>
                      </a:lnTo>
                      <a:lnTo>
                        <a:pt x="86" y="10"/>
                      </a:lnTo>
                      <a:lnTo>
                        <a:pt x="86" y="10"/>
                      </a:lnTo>
                      <a:lnTo>
                        <a:pt x="86" y="12"/>
                      </a:lnTo>
                      <a:lnTo>
                        <a:pt x="86" y="12"/>
                      </a:lnTo>
                      <a:lnTo>
                        <a:pt x="86" y="14"/>
                      </a:lnTo>
                      <a:lnTo>
                        <a:pt x="88" y="14"/>
                      </a:lnTo>
                      <a:lnTo>
                        <a:pt x="88" y="14"/>
                      </a:lnTo>
                      <a:lnTo>
                        <a:pt x="88" y="14"/>
                      </a:lnTo>
                      <a:lnTo>
                        <a:pt x="88" y="15"/>
                      </a:lnTo>
                      <a:lnTo>
                        <a:pt x="88" y="15"/>
                      </a:lnTo>
                      <a:lnTo>
                        <a:pt x="88" y="15"/>
                      </a:lnTo>
                      <a:lnTo>
                        <a:pt x="88" y="17"/>
                      </a:lnTo>
                      <a:lnTo>
                        <a:pt x="88" y="17"/>
                      </a:lnTo>
                      <a:lnTo>
                        <a:pt x="90" y="17"/>
                      </a:lnTo>
                      <a:lnTo>
                        <a:pt x="90" y="19"/>
                      </a:lnTo>
                      <a:lnTo>
                        <a:pt x="90" y="19"/>
                      </a:lnTo>
                      <a:lnTo>
                        <a:pt x="90" y="19"/>
                      </a:lnTo>
                      <a:lnTo>
                        <a:pt x="90" y="21"/>
                      </a:lnTo>
                      <a:lnTo>
                        <a:pt x="90" y="21"/>
                      </a:lnTo>
                      <a:lnTo>
                        <a:pt x="90" y="21"/>
                      </a:lnTo>
                      <a:lnTo>
                        <a:pt x="92" y="21"/>
                      </a:lnTo>
                      <a:lnTo>
                        <a:pt x="92" y="21"/>
                      </a:lnTo>
                      <a:lnTo>
                        <a:pt x="92" y="23"/>
                      </a:lnTo>
                      <a:lnTo>
                        <a:pt x="92" y="23"/>
                      </a:lnTo>
                      <a:lnTo>
                        <a:pt x="92" y="25"/>
                      </a:lnTo>
                      <a:lnTo>
                        <a:pt x="92" y="25"/>
                      </a:lnTo>
                      <a:lnTo>
                        <a:pt x="92" y="27"/>
                      </a:lnTo>
                      <a:lnTo>
                        <a:pt x="92" y="27"/>
                      </a:lnTo>
                      <a:lnTo>
                        <a:pt x="92" y="29"/>
                      </a:lnTo>
                      <a:lnTo>
                        <a:pt x="92" y="29"/>
                      </a:lnTo>
                      <a:lnTo>
                        <a:pt x="92" y="29"/>
                      </a:lnTo>
                      <a:lnTo>
                        <a:pt x="92" y="29"/>
                      </a:lnTo>
                      <a:lnTo>
                        <a:pt x="92" y="29"/>
                      </a:lnTo>
                      <a:lnTo>
                        <a:pt x="92" y="31"/>
                      </a:lnTo>
                      <a:lnTo>
                        <a:pt x="94" y="31"/>
                      </a:lnTo>
                      <a:lnTo>
                        <a:pt x="94" y="31"/>
                      </a:lnTo>
                      <a:lnTo>
                        <a:pt x="94" y="31"/>
                      </a:lnTo>
                      <a:lnTo>
                        <a:pt x="94" y="33"/>
                      </a:lnTo>
                      <a:lnTo>
                        <a:pt x="96" y="33"/>
                      </a:lnTo>
                      <a:lnTo>
                        <a:pt x="96" y="33"/>
                      </a:lnTo>
                      <a:lnTo>
                        <a:pt x="96" y="35"/>
                      </a:lnTo>
                      <a:lnTo>
                        <a:pt x="96" y="35"/>
                      </a:lnTo>
                      <a:lnTo>
                        <a:pt x="96" y="35"/>
                      </a:lnTo>
                      <a:lnTo>
                        <a:pt x="96" y="37"/>
                      </a:lnTo>
                      <a:lnTo>
                        <a:pt x="96" y="37"/>
                      </a:lnTo>
                      <a:lnTo>
                        <a:pt x="96" y="37"/>
                      </a:lnTo>
                      <a:lnTo>
                        <a:pt x="98" y="37"/>
                      </a:lnTo>
                      <a:lnTo>
                        <a:pt x="98" y="37"/>
                      </a:lnTo>
                      <a:lnTo>
                        <a:pt x="98" y="38"/>
                      </a:lnTo>
                      <a:lnTo>
                        <a:pt x="98" y="38"/>
                      </a:lnTo>
                      <a:lnTo>
                        <a:pt x="98" y="38"/>
                      </a:lnTo>
                      <a:lnTo>
                        <a:pt x="98" y="40"/>
                      </a:lnTo>
                      <a:lnTo>
                        <a:pt x="98" y="40"/>
                      </a:lnTo>
                      <a:lnTo>
                        <a:pt x="98" y="40"/>
                      </a:lnTo>
                      <a:lnTo>
                        <a:pt x="100" y="40"/>
                      </a:lnTo>
                      <a:lnTo>
                        <a:pt x="100" y="42"/>
                      </a:lnTo>
                      <a:lnTo>
                        <a:pt x="100" y="42"/>
                      </a:lnTo>
                      <a:lnTo>
                        <a:pt x="100" y="42"/>
                      </a:lnTo>
                      <a:lnTo>
                        <a:pt x="100" y="44"/>
                      </a:lnTo>
                      <a:lnTo>
                        <a:pt x="101" y="44"/>
                      </a:lnTo>
                      <a:lnTo>
                        <a:pt x="101" y="44"/>
                      </a:lnTo>
                      <a:lnTo>
                        <a:pt x="101" y="46"/>
                      </a:lnTo>
                      <a:lnTo>
                        <a:pt x="101" y="46"/>
                      </a:lnTo>
                      <a:lnTo>
                        <a:pt x="101" y="46"/>
                      </a:lnTo>
                      <a:lnTo>
                        <a:pt x="101" y="46"/>
                      </a:lnTo>
                      <a:lnTo>
                        <a:pt x="101" y="46"/>
                      </a:lnTo>
                      <a:lnTo>
                        <a:pt x="103" y="46"/>
                      </a:lnTo>
                      <a:lnTo>
                        <a:pt x="103" y="46"/>
                      </a:lnTo>
                      <a:lnTo>
                        <a:pt x="103" y="46"/>
                      </a:lnTo>
                      <a:lnTo>
                        <a:pt x="105" y="46"/>
                      </a:lnTo>
                      <a:lnTo>
                        <a:pt x="105" y="46"/>
                      </a:lnTo>
                      <a:lnTo>
                        <a:pt x="105" y="46"/>
                      </a:lnTo>
                      <a:lnTo>
                        <a:pt x="105" y="46"/>
                      </a:lnTo>
                      <a:lnTo>
                        <a:pt x="105" y="46"/>
                      </a:lnTo>
                      <a:lnTo>
                        <a:pt x="107" y="46"/>
                      </a:lnTo>
                      <a:lnTo>
                        <a:pt x="107" y="46"/>
                      </a:lnTo>
                      <a:lnTo>
                        <a:pt x="107" y="46"/>
                      </a:lnTo>
                      <a:lnTo>
                        <a:pt x="109" y="46"/>
                      </a:lnTo>
                      <a:lnTo>
                        <a:pt x="109" y="46"/>
                      </a:lnTo>
                      <a:lnTo>
                        <a:pt x="109" y="46"/>
                      </a:lnTo>
                      <a:lnTo>
                        <a:pt x="109" y="46"/>
                      </a:lnTo>
                      <a:lnTo>
                        <a:pt x="111" y="46"/>
                      </a:lnTo>
                      <a:lnTo>
                        <a:pt x="111" y="46"/>
                      </a:lnTo>
                      <a:lnTo>
                        <a:pt x="111" y="46"/>
                      </a:lnTo>
                      <a:lnTo>
                        <a:pt x="111" y="46"/>
                      </a:lnTo>
                      <a:lnTo>
                        <a:pt x="111" y="44"/>
                      </a:lnTo>
                      <a:lnTo>
                        <a:pt x="113" y="44"/>
                      </a:lnTo>
                      <a:lnTo>
                        <a:pt x="113" y="44"/>
                      </a:lnTo>
                      <a:lnTo>
                        <a:pt x="113" y="44"/>
                      </a:lnTo>
                      <a:lnTo>
                        <a:pt x="115" y="44"/>
                      </a:lnTo>
                      <a:lnTo>
                        <a:pt x="115" y="44"/>
                      </a:lnTo>
                      <a:lnTo>
                        <a:pt x="115" y="46"/>
                      </a:lnTo>
                      <a:lnTo>
                        <a:pt x="117" y="46"/>
                      </a:lnTo>
                      <a:lnTo>
                        <a:pt x="117" y="44"/>
                      </a:lnTo>
                      <a:lnTo>
                        <a:pt x="117" y="44"/>
                      </a:lnTo>
                      <a:lnTo>
                        <a:pt x="117" y="44"/>
                      </a:lnTo>
                      <a:lnTo>
                        <a:pt x="119" y="44"/>
                      </a:lnTo>
                      <a:lnTo>
                        <a:pt x="119" y="44"/>
                      </a:lnTo>
                      <a:lnTo>
                        <a:pt x="119" y="44"/>
                      </a:lnTo>
                      <a:lnTo>
                        <a:pt x="119" y="42"/>
                      </a:lnTo>
                      <a:lnTo>
                        <a:pt x="119" y="42"/>
                      </a:lnTo>
                      <a:lnTo>
                        <a:pt x="121" y="42"/>
                      </a:lnTo>
                      <a:lnTo>
                        <a:pt x="121" y="42"/>
                      </a:lnTo>
                      <a:lnTo>
                        <a:pt x="122" y="42"/>
                      </a:lnTo>
                      <a:lnTo>
                        <a:pt x="122" y="42"/>
                      </a:lnTo>
                      <a:lnTo>
                        <a:pt x="122" y="42"/>
                      </a:lnTo>
                      <a:lnTo>
                        <a:pt x="122" y="44"/>
                      </a:lnTo>
                      <a:lnTo>
                        <a:pt x="122" y="44"/>
                      </a:lnTo>
                      <a:lnTo>
                        <a:pt x="124" y="44"/>
                      </a:lnTo>
                      <a:lnTo>
                        <a:pt x="124" y="44"/>
                      </a:lnTo>
                      <a:lnTo>
                        <a:pt x="124" y="44"/>
                      </a:lnTo>
                      <a:lnTo>
                        <a:pt x="126" y="44"/>
                      </a:lnTo>
                      <a:lnTo>
                        <a:pt x="126" y="44"/>
                      </a:lnTo>
                      <a:lnTo>
                        <a:pt x="128" y="44"/>
                      </a:lnTo>
                      <a:lnTo>
                        <a:pt x="128" y="44"/>
                      </a:lnTo>
                      <a:lnTo>
                        <a:pt x="128" y="44"/>
                      </a:lnTo>
                      <a:lnTo>
                        <a:pt x="130" y="44"/>
                      </a:lnTo>
                      <a:lnTo>
                        <a:pt x="130" y="44"/>
                      </a:lnTo>
                      <a:lnTo>
                        <a:pt x="130" y="44"/>
                      </a:lnTo>
                      <a:lnTo>
                        <a:pt x="132" y="44"/>
                      </a:lnTo>
                      <a:lnTo>
                        <a:pt x="132" y="44"/>
                      </a:lnTo>
                      <a:lnTo>
                        <a:pt x="134" y="44"/>
                      </a:lnTo>
                      <a:lnTo>
                        <a:pt x="134" y="44"/>
                      </a:lnTo>
                      <a:lnTo>
                        <a:pt x="134" y="42"/>
                      </a:lnTo>
                      <a:lnTo>
                        <a:pt x="132" y="42"/>
                      </a:lnTo>
                      <a:lnTo>
                        <a:pt x="132" y="42"/>
                      </a:lnTo>
                      <a:lnTo>
                        <a:pt x="134" y="42"/>
                      </a:lnTo>
                      <a:lnTo>
                        <a:pt x="134" y="40"/>
                      </a:lnTo>
                      <a:lnTo>
                        <a:pt x="134" y="40"/>
                      </a:lnTo>
                      <a:lnTo>
                        <a:pt x="134" y="38"/>
                      </a:lnTo>
                      <a:lnTo>
                        <a:pt x="134" y="38"/>
                      </a:lnTo>
                      <a:lnTo>
                        <a:pt x="134" y="38"/>
                      </a:lnTo>
                      <a:lnTo>
                        <a:pt x="134" y="37"/>
                      </a:lnTo>
                      <a:lnTo>
                        <a:pt x="134" y="37"/>
                      </a:lnTo>
                      <a:lnTo>
                        <a:pt x="134" y="37"/>
                      </a:lnTo>
                      <a:lnTo>
                        <a:pt x="134" y="37"/>
                      </a:lnTo>
                      <a:lnTo>
                        <a:pt x="134" y="37"/>
                      </a:lnTo>
                      <a:lnTo>
                        <a:pt x="134" y="37"/>
                      </a:lnTo>
                      <a:lnTo>
                        <a:pt x="134" y="35"/>
                      </a:lnTo>
                      <a:lnTo>
                        <a:pt x="136" y="35"/>
                      </a:lnTo>
                      <a:lnTo>
                        <a:pt x="136" y="35"/>
                      </a:lnTo>
                      <a:lnTo>
                        <a:pt x="136" y="35"/>
                      </a:lnTo>
                      <a:lnTo>
                        <a:pt x="136" y="33"/>
                      </a:lnTo>
                      <a:lnTo>
                        <a:pt x="136" y="33"/>
                      </a:lnTo>
                      <a:lnTo>
                        <a:pt x="136" y="33"/>
                      </a:lnTo>
                      <a:lnTo>
                        <a:pt x="136" y="31"/>
                      </a:lnTo>
                      <a:lnTo>
                        <a:pt x="136" y="31"/>
                      </a:lnTo>
                      <a:lnTo>
                        <a:pt x="136" y="29"/>
                      </a:lnTo>
                      <a:lnTo>
                        <a:pt x="136" y="29"/>
                      </a:lnTo>
                      <a:lnTo>
                        <a:pt x="136" y="29"/>
                      </a:lnTo>
                      <a:lnTo>
                        <a:pt x="136" y="27"/>
                      </a:lnTo>
                      <a:lnTo>
                        <a:pt x="136" y="27"/>
                      </a:lnTo>
                      <a:lnTo>
                        <a:pt x="136" y="27"/>
                      </a:lnTo>
                      <a:lnTo>
                        <a:pt x="136" y="25"/>
                      </a:lnTo>
                      <a:lnTo>
                        <a:pt x="136" y="25"/>
                      </a:lnTo>
                      <a:lnTo>
                        <a:pt x="136" y="23"/>
                      </a:lnTo>
                      <a:lnTo>
                        <a:pt x="138" y="23"/>
                      </a:lnTo>
                      <a:lnTo>
                        <a:pt x="138" y="23"/>
                      </a:lnTo>
                      <a:lnTo>
                        <a:pt x="138" y="23"/>
                      </a:lnTo>
                      <a:lnTo>
                        <a:pt x="140" y="23"/>
                      </a:lnTo>
                      <a:lnTo>
                        <a:pt x="140" y="23"/>
                      </a:lnTo>
                      <a:lnTo>
                        <a:pt x="140" y="23"/>
                      </a:lnTo>
                      <a:lnTo>
                        <a:pt x="142" y="23"/>
                      </a:lnTo>
                      <a:lnTo>
                        <a:pt x="142" y="23"/>
                      </a:lnTo>
                      <a:lnTo>
                        <a:pt x="144" y="23"/>
                      </a:lnTo>
                      <a:lnTo>
                        <a:pt x="144" y="23"/>
                      </a:lnTo>
                      <a:lnTo>
                        <a:pt x="144" y="23"/>
                      </a:lnTo>
                      <a:lnTo>
                        <a:pt x="145" y="23"/>
                      </a:lnTo>
                      <a:lnTo>
                        <a:pt x="145" y="23"/>
                      </a:lnTo>
                      <a:lnTo>
                        <a:pt x="145" y="23"/>
                      </a:lnTo>
                      <a:lnTo>
                        <a:pt x="147" y="23"/>
                      </a:lnTo>
                      <a:lnTo>
                        <a:pt x="147" y="23"/>
                      </a:lnTo>
                      <a:lnTo>
                        <a:pt x="149" y="23"/>
                      </a:lnTo>
                      <a:lnTo>
                        <a:pt x="149" y="23"/>
                      </a:lnTo>
                      <a:lnTo>
                        <a:pt x="149" y="23"/>
                      </a:lnTo>
                      <a:lnTo>
                        <a:pt x="149" y="23"/>
                      </a:lnTo>
                      <a:lnTo>
                        <a:pt x="149" y="21"/>
                      </a:lnTo>
                      <a:lnTo>
                        <a:pt x="151" y="21"/>
                      </a:lnTo>
                      <a:lnTo>
                        <a:pt x="151" y="21"/>
                      </a:lnTo>
                      <a:lnTo>
                        <a:pt x="151" y="21"/>
                      </a:lnTo>
                      <a:lnTo>
                        <a:pt x="153" y="21"/>
                      </a:lnTo>
                      <a:lnTo>
                        <a:pt x="153" y="21"/>
                      </a:lnTo>
                      <a:lnTo>
                        <a:pt x="155" y="21"/>
                      </a:lnTo>
                      <a:lnTo>
                        <a:pt x="155" y="21"/>
                      </a:lnTo>
                      <a:lnTo>
                        <a:pt x="155" y="23"/>
                      </a:lnTo>
                      <a:lnTo>
                        <a:pt x="155" y="23"/>
                      </a:lnTo>
                      <a:lnTo>
                        <a:pt x="155" y="23"/>
                      </a:lnTo>
                      <a:lnTo>
                        <a:pt x="155" y="25"/>
                      </a:lnTo>
                      <a:lnTo>
                        <a:pt x="155" y="25"/>
                      </a:lnTo>
                      <a:lnTo>
                        <a:pt x="153" y="25"/>
                      </a:lnTo>
                      <a:lnTo>
                        <a:pt x="153" y="27"/>
                      </a:lnTo>
                      <a:lnTo>
                        <a:pt x="153" y="27"/>
                      </a:lnTo>
                      <a:lnTo>
                        <a:pt x="153" y="29"/>
                      </a:lnTo>
                      <a:lnTo>
                        <a:pt x="153" y="29"/>
                      </a:lnTo>
                      <a:lnTo>
                        <a:pt x="153" y="29"/>
                      </a:lnTo>
                      <a:lnTo>
                        <a:pt x="155" y="29"/>
                      </a:lnTo>
                      <a:lnTo>
                        <a:pt x="155" y="29"/>
                      </a:lnTo>
                      <a:lnTo>
                        <a:pt x="155" y="29"/>
                      </a:lnTo>
                      <a:lnTo>
                        <a:pt x="157" y="29"/>
                      </a:lnTo>
                      <a:lnTo>
                        <a:pt x="157" y="29"/>
                      </a:lnTo>
                      <a:lnTo>
                        <a:pt x="157" y="29"/>
                      </a:lnTo>
                      <a:lnTo>
                        <a:pt x="159" y="29"/>
                      </a:lnTo>
                      <a:lnTo>
                        <a:pt x="159" y="29"/>
                      </a:lnTo>
                      <a:lnTo>
                        <a:pt x="161" y="29"/>
                      </a:lnTo>
                      <a:lnTo>
                        <a:pt x="161" y="29"/>
                      </a:lnTo>
                      <a:lnTo>
                        <a:pt x="161" y="29"/>
                      </a:lnTo>
                      <a:lnTo>
                        <a:pt x="163" y="29"/>
                      </a:lnTo>
                      <a:lnTo>
                        <a:pt x="163" y="29"/>
                      </a:lnTo>
                      <a:lnTo>
                        <a:pt x="165" y="29"/>
                      </a:lnTo>
                      <a:lnTo>
                        <a:pt x="165" y="29"/>
                      </a:lnTo>
                      <a:lnTo>
                        <a:pt x="165" y="29"/>
                      </a:lnTo>
                      <a:lnTo>
                        <a:pt x="166" y="29"/>
                      </a:lnTo>
                      <a:lnTo>
                        <a:pt x="166" y="29"/>
                      </a:lnTo>
                      <a:lnTo>
                        <a:pt x="166" y="29"/>
                      </a:lnTo>
                      <a:lnTo>
                        <a:pt x="168" y="29"/>
                      </a:lnTo>
                      <a:lnTo>
                        <a:pt x="168" y="29"/>
                      </a:lnTo>
                      <a:lnTo>
                        <a:pt x="170" y="29"/>
                      </a:lnTo>
                      <a:lnTo>
                        <a:pt x="170" y="29"/>
                      </a:lnTo>
                      <a:lnTo>
                        <a:pt x="170" y="29"/>
                      </a:lnTo>
                      <a:lnTo>
                        <a:pt x="172" y="29"/>
                      </a:lnTo>
                      <a:lnTo>
                        <a:pt x="172" y="29"/>
                      </a:lnTo>
                      <a:lnTo>
                        <a:pt x="172" y="29"/>
                      </a:lnTo>
                      <a:lnTo>
                        <a:pt x="174" y="29"/>
                      </a:lnTo>
                      <a:lnTo>
                        <a:pt x="174" y="29"/>
                      </a:lnTo>
                      <a:lnTo>
                        <a:pt x="176" y="29"/>
                      </a:lnTo>
                      <a:lnTo>
                        <a:pt x="176" y="31"/>
                      </a:lnTo>
                      <a:lnTo>
                        <a:pt x="176" y="31"/>
                      </a:lnTo>
                      <a:lnTo>
                        <a:pt x="176" y="31"/>
                      </a:lnTo>
                      <a:lnTo>
                        <a:pt x="176" y="33"/>
                      </a:lnTo>
                      <a:lnTo>
                        <a:pt x="176" y="33"/>
                      </a:lnTo>
                      <a:lnTo>
                        <a:pt x="176" y="35"/>
                      </a:lnTo>
                      <a:lnTo>
                        <a:pt x="176" y="35"/>
                      </a:lnTo>
                      <a:lnTo>
                        <a:pt x="176" y="37"/>
                      </a:lnTo>
                      <a:lnTo>
                        <a:pt x="176" y="37"/>
                      </a:lnTo>
                      <a:lnTo>
                        <a:pt x="176" y="37"/>
                      </a:lnTo>
                      <a:lnTo>
                        <a:pt x="176" y="37"/>
                      </a:lnTo>
                      <a:lnTo>
                        <a:pt x="176" y="38"/>
                      </a:lnTo>
                      <a:lnTo>
                        <a:pt x="176" y="38"/>
                      </a:lnTo>
                      <a:lnTo>
                        <a:pt x="176" y="40"/>
                      </a:lnTo>
                      <a:lnTo>
                        <a:pt x="176" y="40"/>
                      </a:lnTo>
                      <a:lnTo>
                        <a:pt x="174" y="40"/>
                      </a:lnTo>
                      <a:lnTo>
                        <a:pt x="174" y="42"/>
                      </a:lnTo>
                      <a:lnTo>
                        <a:pt x="174" y="42"/>
                      </a:lnTo>
                      <a:lnTo>
                        <a:pt x="174" y="44"/>
                      </a:lnTo>
                      <a:lnTo>
                        <a:pt x="174" y="44"/>
                      </a:lnTo>
                      <a:lnTo>
                        <a:pt x="176" y="44"/>
                      </a:lnTo>
                      <a:lnTo>
                        <a:pt x="176" y="46"/>
                      </a:lnTo>
                      <a:lnTo>
                        <a:pt x="176" y="46"/>
                      </a:lnTo>
                      <a:lnTo>
                        <a:pt x="176" y="46"/>
                      </a:lnTo>
                      <a:lnTo>
                        <a:pt x="176" y="46"/>
                      </a:lnTo>
                      <a:lnTo>
                        <a:pt x="176" y="46"/>
                      </a:lnTo>
                      <a:lnTo>
                        <a:pt x="176" y="48"/>
                      </a:lnTo>
                      <a:lnTo>
                        <a:pt x="176" y="48"/>
                      </a:lnTo>
                      <a:lnTo>
                        <a:pt x="176" y="50"/>
                      </a:lnTo>
                      <a:lnTo>
                        <a:pt x="178" y="50"/>
                      </a:lnTo>
                      <a:lnTo>
                        <a:pt x="178" y="50"/>
                      </a:lnTo>
                      <a:lnTo>
                        <a:pt x="178" y="52"/>
                      </a:lnTo>
                      <a:lnTo>
                        <a:pt x="178" y="52"/>
                      </a:lnTo>
                      <a:lnTo>
                        <a:pt x="178" y="54"/>
                      </a:lnTo>
                      <a:lnTo>
                        <a:pt x="178" y="54"/>
                      </a:lnTo>
                      <a:lnTo>
                        <a:pt x="178" y="54"/>
                      </a:lnTo>
                      <a:lnTo>
                        <a:pt x="178" y="54"/>
                      </a:lnTo>
                      <a:lnTo>
                        <a:pt x="178" y="56"/>
                      </a:lnTo>
                      <a:lnTo>
                        <a:pt x="178" y="56"/>
                      </a:lnTo>
                      <a:lnTo>
                        <a:pt x="178" y="56"/>
                      </a:lnTo>
                      <a:lnTo>
                        <a:pt x="178" y="58"/>
                      </a:lnTo>
                      <a:lnTo>
                        <a:pt x="178" y="58"/>
                      </a:lnTo>
                      <a:lnTo>
                        <a:pt x="178" y="59"/>
                      </a:lnTo>
                      <a:lnTo>
                        <a:pt x="178" y="59"/>
                      </a:lnTo>
                      <a:lnTo>
                        <a:pt x="178" y="61"/>
                      </a:lnTo>
                      <a:lnTo>
                        <a:pt x="176" y="61"/>
                      </a:lnTo>
                      <a:lnTo>
                        <a:pt x="176" y="61"/>
                      </a:lnTo>
                      <a:lnTo>
                        <a:pt x="176" y="61"/>
                      </a:lnTo>
                      <a:lnTo>
                        <a:pt x="176" y="63"/>
                      </a:lnTo>
                      <a:lnTo>
                        <a:pt x="176" y="63"/>
                      </a:lnTo>
                      <a:lnTo>
                        <a:pt x="176" y="65"/>
                      </a:lnTo>
                      <a:lnTo>
                        <a:pt x="176" y="65"/>
                      </a:lnTo>
                      <a:lnTo>
                        <a:pt x="176" y="65"/>
                      </a:lnTo>
                      <a:lnTo>
                        <a:pt x="176" y="67"/>
                      </a:lnTo>
                      <a:lnTo>
                        <a:pt x="176" y="67"/>
                      </a:lnTo>
                      <a:lnTo>
                        <a:pt x="176" y="69"/>
                      </a:lnTo>
                      <a:lnTo>
                        <a:pt x="176" y="69"/>
                      </a:lnTo>
                      <a:lnTo>
                        <a:pt x="176" y="69"/>
                      </a:lnTo>
                      <a:lnTo>
                        <a:pt x="176" y="69"/>
                      </a:lnTo>
                      <a:lnTo>
                        <a:pt x="176" y="69"/>
                      </a:lnTo>
                      <a:lnTo>
                        <a:pt x="176" y="71"/>
                      </a:lnTo>
                      <a:lnTo>
                        <a:pt x="176" y="71"/>
                      </a:lnTo>
                      <a:lnTo>
                        <a:pt x="176" y="71"/>
                      </a:lnTo>
                      <a:lnTo>
                        <a:pt x="176" y="73"/>
                      </a:lnTo>
                      <a:lnTo>
                        <a:pt x="176" y="73"/>
                      </a:lnTo>
                      <a:lnTo>
                        <a:pt x="176" y="75"/>
                      </a:lnTo>
                      <a:lnTo>
                        <a:pt x="176" y="75"/>
                      </a:lnTo>
                      <a:lnTo>
                        <a:pt x="176" y="75"/>
                      </a:lnTo>
                      <a:lnTo>
                        <a:pt x="176" y="77"/>
                      </a:lnTo>
                      <a:lnTo>
                        <a:pt x="176" y="77"/>
                      </a:lnTo>
                      <a:lnTo>
                        <a:pt x="176" y="77"/>
                      </a:lnTo>
                      <a:lnTo>
                        <a:pt x="176" y="77"/>
                      </a:lnTo>
                      <a:lnTo>
                        <a:pt x="176" y="79"/>
                      </a:lnTo>
                      <a:lnTo>
                        <a:pt x="178" y="79"/>
                      </a:lnTo>
                      <a:lnTo>
                        <a:pt x="178" y="79"/>
                      </a:lnTo>
                      <a:lnTo>
                        <a:pt x="178" y="79"/>
                      </a:lnTo>
                      <a:lnTo>
                        <a:pt x="178" y="81"/>
                      </a:lnTo>
                      <a:lnTo>
                        <a:pt x="178" y="81"/>
                      </a:lnTo>
                      <a:lnTo>
                        <a:pt x="178" y="81"/>
                      </a:lnTo>
                      <a:lnTo>
                        <a:pt x="178" y="82"/>
                      </a:lnTo>
                      <a:lnTo>
                        <a:pt x="180" y="82"/>
                      </a:lnTo>
                      <a:lnTo>
                        <a:pt x="180" y="82"/>
                      </a:lnTo>
                      <a:lnTo>
                        <a:pt x="180" y="82"/>
                      </a:lnTo>
                      <a:lnTo>
                        <a:pt x="182" y="82"/>
                      </a:lnTo>
                      <a:lnTo>
                        <a:pt x="182" y="82"/>
                      </a:lnTo>
                      <a:lnTo>
                        <a:pt x="182" y="84"/>
                      </a:lnTo>
                      <a:lnTo>
                        <a:pt x="182" y="84"/>
                      </a:lnTo>
                      <a:lnTo>
                        <a:pt x="182" y="84"/>
                      </a:lnTo>
                      <a:lnTo>
                        <a:pt x="182" y="84"/>
                      </a:lnTo>
                      <a:lnTo>
                        <a:pt x="182" y="86"/>
                      </a:lnTo>
                      <a:lnTo>
                        <a:pt x="182" y="86"/>
                      </a:lnTo>
                      <a:lnTo>
                        <a:pt x="182" y="88"/>
                      </a:lnTo>
                      <a:lnTo>
                        <a:pt x="182" y="88"/>
                      </a:lnTo>
                      <a:lnTo>
                        <a:pt x="184" y="88"/>
                      </a:lnTo>
                      <a:lnTo>
                        <a:pt x="184" y="90"/>
                      </a:lnTo>
                      <a:lnTo>
                        <a:pt x="184" y="90"/>
                      </a:lnTo>
                      <a:lnTo>
                        <a:pt x="184" y="90"/>
                      </a:lnTo>
                      <a:lnTo>
                        <a:pt x="184" y="92"/>
                      </a:lnTo>
                      <a:lnTo>
                        <a:pt x="184" y="92"/>
                      </a:lnTo>
                      <a:lnTo>
                        <a:pt x="184" y="92"/>
                      </a:lnTo>
                      <a:lnTo>
                        <a:pt x="184" y="94"/>
                      </a:lnTo>
                      <a:lnTo>
                        <a:pt x="184" y="94"/>
                      </a:lnTo>
                      <a:lnTo>
                        <a:pt x="184" y="94"/>
                      </a:lnTo>
                      <a:lnTo>
                        <a:pt x="184" y="94"/>
                      </a:lnTo>
                      <a:lnTo>
                        <a:pt x="184" y="96"/>
                      </a:lnTo>
                      <a:lnTo>
                        <a:pt x="184" y="96"/>
                      </a:lnTo>
                      <a:lnTo>
                        <a:pt x="184" y="96"/>
                      </a:lnTo>
                      <a:lnTo>
                        <a:pt x="184" y="98"/>
                      </a:lnTo>
                      <a:lnTo>
                        <a:pt x="184" y="98"/>
                      </a:lnTo>
                      <a:lnTo>
                        <a:pt x="184" y="100"/>
                      </a:lnTo>
                      <a:lnTo>
                        <a:pt x="184" y="100"/>
                      </a:lnTo>
                      <a:lnTo>
                        <a:pt x="184" y="102"/>
                      </a:lnTo>
                      <a:lnTo>
                        <a:pt x="184" y="102"/>
                      </a:lnTo>
                      <a:lnTo>
                        <a:pt x="184" y="102"/>
                      </a:lnTo>
                      <a:lnTo>
                        <a:pt x="184" y="102"/>
                      </a:lnTo>
                      <a:lnTo>
                        <a:pt x="184" y="102"/>
                      </a:lnTo>
                      <a:lnTo>
                        <a:pt x="182" y="102"/>
                      </a:lnTo>
                      <a:lnTo>
                        <a:pt x="182" y="102"/>
                      </a:lnTo>
                      <a:lnTo>
                        <a:pt x="182" y="104"/>
                      </a:lnTo>
                      <a:lnTo>
                        <a:pt x="182" y="104"/>
                      </a:lnTo>
                      <a:lnTo>
                        <a:pt x="182" y="104"/>
                      </a:lnTo>
                      <a:lnTo>
                        <a:pt x="182" y="105"/>
                      </a:lnTo>
                      <a:lnTo>
                        <a:pt x="182" y="105"/>
                      </a:lnTo>
                      <a:lnTo>
                        <a:pt x="182" y="107"/>
                      </a:lnTo>
                      <a:lnTo>
                        <a:pt x="182" y="107"/>
                      </a:lnTo>
                      <a:lnTo>
                        <a:pt x="182" y="109"/>
                      </a:lnTo>
                      <a:lnTo>
                        <a:pt x="184" y="109"/>
                      </a:lnTo>
                      <a:lnTo>
                        <a:pt x="184" y="109"/>
                      </a:lnTo>
                      <a:lnTo>
                        <a:pt x="184" y="109"/>
                      </a:lnTo>
                      <a:lnTo>
                        <a:pt x="184" y="111"/>
                      </a:lnTo>
                      <a:lnTo>
                        <a:pt x="184" y="111"/>
                      </a:lnTo>
                      <a:lnTo>
                        <a:pt x="184" y="111"/>
                      </a:lnTo>
                      <a:lnTo>
                        <a:pt x="184" y="109"/>
                      </a:lnTo>
                      <a:lnTo>
                        <a:pt x="184" y="109"/>
                      </a:lnTo>
                      <a:lnTo>
                        <a:pt x="186" y="109"/>
                      </a:lnTo>
                      <a:lnTo>
                        <a:pt x="186" y="109"/>
                      </a:lnTo>
                      <a:lnTo>
                        <a:pt x="188" y="109"/>
                      </a:lnTo>
                      <a:lnTo>
                        <a:pt x="188" y="109"/>
                      </a:lnTo>
                      <a:lnTo>
                        <a:pt x="188" y="109"/>
                      </a:lnTo>
                      <a:lnTo>
                        <a:pt x="188" y="107"/>
                      </a:lnTo>
                      <a:lnTo>
                        <a:pt x="188" y="107"/>
                      </a:lnTo>
                      <a:lnTo>
                        <a:pt x="188" y="107"/>
                      </a:lnTo>
                      <a:lnTo>
                        <a:pt x="189" y="107"/>
                      </a:lnTo>
                      <a:lnTo>
                        <a:pt x="189" y="107"/>
                      </a:lnTo>
                      <a:lnTo>
                        <a:pt x="189" y="107"/>
                      </a:lnTo>
                      <a:lnTo>
                        <a:pt x="191" y="107"/>
                      </a:lnTo>
                      <a:lnTo>
                        <a:pt x="191" y="107"/>
                      </a:lnTo>
                      <a:lnTo>
                        <a:pt x="191" y="109"/>
                      </a:lnTo>
                      <a:lnTo>
                        <a:pt x="191" y="109"/>
                      </a:lnTo>
                      <a:lnTo>
                        <a:pt x="193" y="109"/>
                      </a:lnTo>
                      <a:lnTo>
                        <a:pt x="193" y="107"/>
                      </a:lnTo>
                      <a:lnTo>
                        <a:pt x="193" y="107"/>
                      </a:lnTo>
                      <a:lnTo>
                        <a:pt x="193" y="107"/>
                      </a:lnTo>
                      <a:lnTo>
                        <a:pt x="195" y="107"/>
                      </a:lnTo>
                      <a:lnTo>
                        <a:pt x="195" y="107"/>
                      </a:lnTo>
                      <a:lnTo>
                        <a:pt x="197" y="107"/>
                      </a:lnTo>
                      <a:lnTo>
                        <a:pt x="197" y="109"/>
                      </a:lnTo>
                      <a:lnTo>
                        <a:pt x="197" y="109"/>
                      </a:lnTo>
                      <a:lnTo>
                        <a:pt x="197" y="109"/>
                      </a:lnTo>
                      <a:lnTo>
                        <a:pt x="199" y="109"/>
                      </a:lnTo>
                      <a:lnTo>
                        <a:pt x="199" y="107"/>
                      </a:lnTo>
                      <a:lnTo>
                        <a:pt x="199" y="107"/>
                      </a:lnTo>
                      <a:lnTo>
                        <a:pt x="199" y="107"/>
                      </a:lnTo>
                      <a:lnTo>
                        <a:pt x="201" y="107"/>
                      </a:lnTo>
                      <a:lnTo>
                        <a:pt x="201" y="107"/>
                      </a:lnTo>
                      <a:lnTo>
                        <a:pt x="201" y="107"/>
                      </a:lnTo>
                      <a:lnTo>
                        <a:pt x="201" y="105"/>
                      </a:lnTo>
                      <a:lnTo>
                        <a:pt x="203" y="105"/>
                      </a:lnTo>
                      <a:lnTo>
                        <a:pt x="203" y="105"/>
                      </a:lnTo>
                      <a:lnTo>
                        <a:pt x="203" y="105"/>
                      </a:lnTo>
                      <a:lnTo>
                        <a:pt x="203" y="105"/>
                      </a:lnTo>
                      <a:lnTo>
                        <a:pt x="205" y="105"/>
                      </a:lnTo>
                      <a:lnTo>
                        <a:pt x="205" y="105"/>
                      </a:lnTo>
                      <a:lnTo>
                        <a:pt x="205" y="105"/>
                      </a:lnTo>
                      <a:lnTo>
                        <a:pt x="207" y="105"/>
                      </a:lnTo>
                      <a:lnTo>
                        <a:pt x="207" y="105"/>
                      </a:lnTo>
                      <a:lnTo>
                        <a:pt x="207" y="105"/>
                      </a:lnTo>
                      <a:lnTo>
                        <a:pt x="209" y="105"/>
                      </a:lnTo>
                      <a:lnTo>
                        <a:pt x="209" y="105"/>
                      </a:lnTo>
                      <a:lnTo>
                        <a:pt x="209" y="105"/>
                      </a:lnTo>
                      <a:lnTo>
                        <a:pt x="211" y="105"/>
                      </a:lnTo>
                      <a:lnTo>
                        <a:pt x="211" y="107"/>
                      </a:lnTo>
                      <a:lnTo>
                        <a:pt x="211" y="107"/>
                      </a:lnTo>
                      <a:lnTo>
                        <a:pt x="211" y="107"/>
                      </a:lnTo>
                      <a:lnTo>
                        <a:pt x="211" y="105"/>
                      </a:lnTo>
                      <a:lnTo>
                        <a:pt x="212" y="105"/>
                      </a:lnTo>
                      <a:lnTo>
                        <a:pt x="212" y="105"/>
                      </a:lnTo>
                      <a:lnTo>
                        <a:pt x="212" y="105"/>
                      </a:lnTo>
                      <a:lnTo>
                        <a:pt x="212" y="104"/>
                      </a:lnTo>
                      <a:lnTo>
                        <a:pt x="214" y="104"/>
                      </a:lnTo>
                      <a:lnTo>
                        <a:pt x="214" y="105"/>
                      </a:lnTo>
                      <a:lnTo>
                        <a:pt x="214" y="105"/>
                      </a:lnTo>
                      <a:lnTo>
                        <a:pt x="214" y="105"/>
                      </a:lnTo>
                      <a:lnTo>
                        <a:pt x="214" y="105"/>
                      </a:lnTo>
                      <a:lnTo>
                        <a:pt x="214" y="107"/>
                      </a:lnTo>
                      <a:lnTo>
                        <a:pt x="214" y="107"/>
                      </a:lnTo>
                      <a:lnTo>
                        <a:pt x="214" y="109"/>
                      </a:lnTo>
                      <a:lnTo>
                        <a:pt x="214" y="109"/>
                      </a:lnTo>
                      <a:lnTo>
                        <a:pt x="214" y="109"/>
                      </a:lnTo>
                      <a:lnTo>
                        <a:pt x="214" y="109"/>
                      </a:lnTo>
                      <a:lnTo>
                        <a:pt x="214" y="111"/>
                      </a:lnTo>
                      <a:lnTo>
                        <a:pt x="214" y="111"/>
                      </a:lnTo>
                      <a:lnTo>
                        <a:pt x="214" y="113"/>
                      </a:lnTo>
                      <a:lnTo>
                        <a:pt x="214" y="113"/>
                      </a:lnTo>
                      <a:lnTo>
                        <a:pt x="214" y="113"/>
                      </a:lnTo>
                      <a:lnTo>
                        <a:pt x="214" y="115"/>
                      </a:lnTo>
                      <a:lnTo>
                        <a:pt x="214" y="115"/>
                      </a:lnTo>
                      <a:lnTo>
                        <a:pt x="214" y="115"/>
                      </a:lnTo>
                      <a:lnTo>
                        <a:pt x="214" y="117"/>
                      </a:lnTo>
                      <a:lnTo>
                        <a:pt x="214" y="117"/>
                      </a:lnTo>
                      <a:lnTo>
                        <a:pt x="214" y="117"/>
                      </a:lnTo>
                      <a:lnTo>
                        <a:pt x="214" y="117"/>
                      </a:lnTo>
                      <a:lnTo>
                        <a:pt x="214" y="119"/>
                      </a:lnTo>
                      <a:lnTo>
                        <a:pt x="214" y="119"/>
                      </a:lnTo>
                      <a:lnTo>
                        <a:pt x="214" y="121"/>
                      </a:lnTo>
                      <a:lnTo>
                        <a:pt x="214" y="121"/>
                      </a:lnTo>
                      <a:lnTo>
                        <a:pt x="214" y="123"/>
                      </a:lnTo>
                      <a:lnTo>
                        <a:pt x="214" y="123"/>
                      </a:lnTo>
                      <a:lnTo>
                        <a:pt x="214" y="125"/>
                      </a:lnTo>
                      <a:lnTo>
                        <a:pt x="214" y="125"/>
                      </a:lnTo>
                      <a:lnTo>
                        <a:pt x="214" y="125"/>
                      </a:lnTo>
                      <a:lnTo>
                        <a:pt x="214" y="127"/>
                      </a:lnTo>
                      <a:lnTo>
                        <a:pt x="214" y="127"/>
                      </a:lnTo>
                      <a:lnTo>
                        <a:pt x="214" y="128"/>
                      </a:lnTo>
                      <a:lnTo>
                        <a:pt x="214" y="128"/>
                      </a:lnTo>
                      <a:lnTo>
                        <a:pt x="214" y="130"/>
                      </a:lnTo>
                      <a:lnTo>
                        <a:pt x="214" y="130"/>
                      </a:lnTo>
                      <a:lnTo>
                        <a:pt x="214" y="130"/>
                      </a:lnTo>
                      <a:lnTo>
                        <a:pt x="214" y="132"/>
                      </a:lnTo>
                      <a:lnTo>
                        <a:pt x="214" y="132"/>
                      </a:lnTo>
                      <a:lnTo>
                        <a:pt x="214" y="132"/>
                      </a:lnTo>
                      <a:lnTo>
                        <a:pt x="214" y="132"/>
                      </a:lnTo>
                      <a:lnTo>
                        <a:pt x="214" y="134"/>
                      </a:lnTo>
                      <a:lnTo>
                        <a:pt x="214" y="134"/>
                      </a:lnTo>
                      <a:lnTo>
                        <a:pt x="214" y="134"/>
                      </a:lnTo>
                      <a:lnTo>
                        <a:pt x="214" y="136"/>
                      </a:lnTo>
                      <a:lnTo>
                        <a:pt x="214" y="136"/>
                      </a:lnTo>
                      <a:lnTo>
                        <a:pt x="214" y="136"/>
                      </a:lnTo>
                      <a:lnTo>
                        <a:pt x="212" y="136"/>
                      </a:lnTo>
                      <a:lnTo>
                        <a:pt x="212" y="138"/>
                      </a:lnTo>
                      <a:lnTo>
                        <a:pt x="212" y="138"/>
                      </a:lnTo>
                      <a:lnTo>
                        <a:pt x="212" y="140"/>
                      </a:lnTo>
                      <a:lnTo>
                        <a:pt x="212" y="140"/>
                      </a:lnTo>
                      <a:lnTo>
                        <a:pt x="212" y="140"/>
                      </a:lnTo>
                      <a:lnTo>
                        <a:pt x="212" y="142"/>
                      </a:lnTo>
                      <a:lnTo>
                        <a:pt x="212" y="142"/>
                      </a:lnTo>
                      <a:lnTo>
                        <a:pt x="212" y="142"/>
                      </a:lnTo>
                      <a:lnTo>
                        <a:pt x="212" y="144"/>
                      </a:lnTo>
                      <a:lnTo>
                        <a:pt x="212" y="144"/>
                      </a:lnTo>
                      <a:lnTo>
                        <a:pt x="212" y="144"/>
                      </a:lnTo>
                      <a:lnTo>
                        <a:pt x="212" y="146"/>
                      </a:lnTo>
                      <a:lnTo>
                        <a:pt x="214" y="146"/>
                      </a:lnTo>
                      <a:lnTo>
                        <a:pt x="214" y="146"/>
                      </a:lnTo>
                      <a:lnTo>
                        <a:pt x="214" y="146"/>
                      </a:lnTo>
                      <a:lnTo>
                        <a:pt x="214" y="148"/>
                      </a:lnTo>
                      <a:lnTo>
                        <a:pt x="214" y="148"/>
                      </a:lnTo>
                      <a:lnTo>
                        <a:pt x="212" y="148"/>
                      </a:lnTo>
                      <a:lnTo>
                        <a:pt x="212" y="148"/>
                      </a:lnTo>
                      <a:lnTo>
                        <a:pt x="211" y="148"/>
                      </a:lnTo>
                      <a:lnTo>
                        <a:pt x="211" y="148"/>
                      </a:lnTo>
                      <a:lnTo>
                        <a:pt x="211" y="148"/>
                      </a:lnTo>
                      <a:lnTo>
                        <a:pt x="209" y="148"/>
                      </a:lnTo>
                      <a:lnTo>
                        <a:pt x="209" y="148"/>
                      </a:lnTo>
                      <a:lnTo>
                        <a:pt x="209" y="148"/>
                      </a:lnTo>
                      <a:lnTo>
                        <a:pt x="207" y="148"/>
                      </a:lnTo>
                      <a:lnTo>
                        <a:pt x="207" y="148"/>
                      </a:lnTo>
                      <a:lnTo>
                        <a:pt x="205" y="148"/>
                      </a:lnTo>
                      <a:lnTo>
                        <a:pt x="205" y="148"/>
                      </a:lnTo>
                      <a:lnTo>
                        <a:pt x="205" y="148"/>
                      </a:lnTo>
                      <a:lnTo>
                        <a:pt x="203" y="148"/>
                      </a:lnTo>
                      <a:lnTo>
                        <a:pt x="203" y="148"/>
                      </a:lnTo>
                      <a:lnTo>
                        <a:pt x="203" y="148"/>
                      </a:lnTo>
                      <a:lnTo>
                        <a:pt x="201" y="148"/>
                      </a:lnTo>
                      <a:lnTo>
                        <a:pt x="201" y="148"/>
                      </a:lnTo>
                      <a:lnTo>
                        <a:pt x="199" y="148"/>
                      </a:lnTo>
                      <a:lnTo>
                        <a:pt x="199" y="148"/>
                      </a:lnTo>
                      <a:lnTo>
                        <a:pt x="199" y="148"/>
                      </a:lnTo>
                      <a:lnTo>
                        <a:pt x="197" y="148"/>
                      </a:lnTo>
                      <a:lnTo>
                        <a:pt x="197" y="148"/>
                      </a:lnTo>
                      <a:lnTo>
                        <a:pt x="197" y="148"/>
                      </a:lnTo>
                      <a:lnTo>
                        <a:pt x="195" y="148"/>
                      </a:lnTo>
                      <a:lnTo>
                        <a:pt x="195" y="148"/>
                      </a:lnTo>
                      <a:lnTo>
                        <a:pt x="193" y="148"/>
                      </a:lnTo>
                      <a:lnTo>
                        <a:pt x="193" y="148"/>
                      </a:lnTo>
                      <a:lnTo>
                        <a:pt x="193" y="148"/>
                      </a:lnTo>
                      <a:lnTo>
                        <a:pt x="191" y="148"/>
                      </a:lnTo>
                      <a:lnTo>
                        <a:pt x="191" y="148"/>
                      </a:lnTo>
                      <a:lnTo>
                        <a:pt x="191" y="148"/>
                      </a:lnTo>
                      <a:lnTo>
                        <a:pt x="189" y="148"/>
                      </a:lnTo>
                      <a:lnTo>
                        <a:pt x="189" y="148"/>
                      </a:lnTo>
                      <a:lnTo>
                        <a:pt x="188" y="148"/>
                      </a:lnTo>
                      <a:lnTo>
                        <a:pt x="188" y="148"/>
                      </a:lnTo>
                      <a:lnTo>
                        <a:pt x="188" y="148"/>
                      </a:lnTo>
                      <a:lnTo>
                        <a:pt x="186" y="148"/>
                      </a:lnTo>
                      <a:lnTo>
                        <a:pt x="186" y="148"/>
                      </a:lnTo>
                      <a:lnTo>
                        <a:pt x="184" y="148"/>
                      </a:lnTo>
                      <a:lnTo>
                        <a:pt x="184" y="148"/>
                      </a:lnTo>
                      <a:lnTo>
                        <a:pt x="184" y="148"/>
                      </a:lnTo>
                      <a:lnTo>
                        <a:pt x="182" y="148"/>
                      </a:lnTo>
                      <a:lnTo>
                        <a:pt x="182" y="148"/>
                      </a:lnTo>
                      <a:lnTo>
                        <a:pt x="182" y="148"/>
                      </a:lnTo>
                      <a:lnTo>
                        <a:pt x="180" y="148"/>
                      </a:lnTo>
                      <a:lnTo>
                        <a:pt x="180" y="148"/>
                      </a:lnTo>
                      <a:lnTo>
                        <a:pt x="178" y="148"/>
                      </a:lnTo>
                      <a:lnTo>
                        <a:pt x="178" y="148"/>
                      </a:lnTo>
                      <a:lnTo>
                        <a:pt x="178" y="150"/>
                      </a:lnTo>
                      <a:lnTo>
                        <a:pt x="178" y="150"/>
                      </a:lnTo>
                      <a:lnTo>
                        <a:pt x="178" y="150"/>
                      </a:lnTo>
                      <a:lnTo>
                        <a:pt x="178" y="151"/>
                      </a:lnTo>
                      <a:lnTo>
                        <a:pt x="178" y="151"/>
                      </a:lnTo>
                      <a:lnTo>
                        <a:pt x="178" y="153"/>
                      </a:lnTo>
                      <a:lnTo>
                        <a:pt x="178" y="153"/>
                      </a:lnTo>
                      <a:lnTo>
                        <a:pt x="178" y="155"/>
                      </a:lnTo>
                      <a:lnTo>
                        <a:pt x="178" y="155"/>
                      </a:lnTo>
                      <a:lnTo>
                        <a:pt x="178" y="157"/>
                      </a:lnTo>
                      <a:lnTo>
                        <a:pt x="178" y="157"/>
                      </a:lnTo>
                      <a:lnTo>
                        <a:pt x="178" y="157"/>
                      </a:lnTo>
                      <a:lnTo>
                        <a:pt x="178" y="159"/>
                      </a:lnTo>
                      <a:lnTo>
                        <a:pt x="178" y="159"/>
                      </a:lnTo>
                      <a:lnTo>
                        <a:pt x="178" y="161"/>
                      </a:lnTo>
                      <a:lnTo>
                        <a:pt x="178" y="161"/>
                      </a:lnTo>
                      <a:lnTo>
                        <a:pt x="178" y="163"/>
                      </a:lnTo>
                      <a:lnTo>
                        <a:pt x="178" y="163"/>
                      </a:lnTo>
                      <a:lnTo>
                        <a:pt x="178" y="165"/>
                      </a:lnTo>
                      <a:lnTo>
                        <a:pt x="178" y="165"/>
                      </a:lnTo>
                      <a:lnTo>
                        <a:pt x="178" y="165"/>
                      </a:lnTo>
                      <a:lnTo>
                        <a:pt x="178" y="167"/>
                      </a:lnTo>
                      <a:lnTo>
                        <a:pt x="178" y="167"/>
                      </a:lnTo>
                      <a:lnTo>
                        <a:pt x="178" y="169"/>
                      </a:lnTo>
                      <a:lnTo>
                        <a:pt x="178" y="169"/>
                      </a:lnTo>
                      <a:lnTo>
                        <a:pt x="178" y="171"/>
                      </a:lnTo>
                      <a:lnTo>
                        <a:pt x="178" y="171"/>
                      </a:lnTo>
                      <a:lnTo>
                        <a:pt x="178" y="173"/>
                      </a:lnTo>
                      <a:lnTo>
                        <a:pt x="178" y="173"/>
                      </a:lnTo>
                      <a:lnTo>
                        <a:pt x="178" y="173"/>
                      </a:lnTo>
                      <a:lnTo>
                        <a:pt x="178" y="174"/>
                      </a:lnTo>
                      <a:lnTo>
                        <a:pt x="178" y="174"/>
                      </a:lnTo>
                      <a:lnTo>
                        <a:pt x="178" y="176"/>
                      </a:lnTo>
                      <a:lnTo>
                        <a:pt x="178" y="176"/>
                      </a:lnTo>
                      <a:lnTo>
                        <a:pt x="178" y="178"/>
                      </a:lnTo>
                      <a:lnTo>
                        <a:pt x="178" y="178"/>
                      </a:lnTo>
                      <a:lnTo>
                        <a:pt x="178" y="180"/>
                      </a:lnTo>
                      <a:lnTo>
                        <a:pt x="178" y="180"/>
                      </a:lnTo>
                      <a:lnTo>
                        <a:pt x="178" y="180"/>
                      </a:lnTo>
                      <a:lnTo>
                        <a:pt x="178" y="182"/>
                      </a:lnTo>
                      <a:lnTo>
                        <a:pt x="178" y="182"/>
                      </a:lnTo>
                      <a:lnTo>
                        <a:pt x="178" y="184"/>
                      </a:lnTo>
                      <a:lnTo>
                        <a:pt x="178" y="184"/>
                      </a:lnTo>
                      <a:lnTo>
                        <a:pt x="178" y="186"/>
                      </a:lnTo>
                      <a:lnTo>
                        <a:pt x="178" y="186"/>
                      </a:lnTo>
                      <a:lnTo>
                        <a:pt x="178" y="188"/>
                      </a:lnTo>
                      <a:lnTo>
                        <a:pt x="178" y="188"/>
                      </a:lnTo>
                      <a:lnTo>
                        <a:pt x="178" y="190"/>
                      </a:lnTo>
                      <a:lnTo>
                        <a:pt x="178" y="190"/>
                      </a:lnTo>
                      <a:lnTo>
                        <a:pt x="178" y="190"/>
                      </a:lnTo>
                      <a:lnTo>
                        <a:pt x="178" y="192"/>
                      </a:lnTo>
                      <a:lnTo>
                        <a:pt x="178" y="192"/>
                      </a:lnTo>
                      <a:lnTo>
                        <a:pt x="178" y="194"/>
                      </a:lnTo>
                      <a:lnTo>
                        <a:pt x="178" y="194"/>
                      </a:lnTo>
                      <a:lnTo>
                        <a:pt x="178" y="196"/>
                      </a:lnTo>
                      <a:lnTo>
                        <a:pt x="178" y="196"/>
                      </a:lnTo>
                      <a:lnTo>
                        <a:pt x="178" y="197"/>
                      </a:lnTo>
                      <a:lnTo>
                        <a:pt x="178" y="197"/>
                      </a:lnTo>
                      <a:lnTo>
                        <a:pt x="178" y="197"/>
                      </a:lnTo>
                      <a:lnTo>
                        <a:pt x="178" y="199"/>
                      </a:lnTo>
                      <a:lnTo>
                        <a:pt x="178" y="199"/>
                      </a:lnTo>
                      <a:lnTo>
                        <a:pt x="178" y="201"/>
                      </a:lnTo>
                      <a:lnTo>
                        <a:pt x="178" y="201"/>
                      </a:lnTo>
                      <a:lnTo>
                        <a:pt x="178" y="203"/>
                      </a:lnTo>
                      <a:lnTo>
                        <a:pt x="178" y="203"/>
                      </a:lnTo>
                      <a:lnTo>
                        <a:pt x="178" y="205"/>
                      </a:lnTo>
                      <a:lnTo>
                        <a:pt x="178" y="205"/>
                      </a:lnTo>
                      <a:lnTo>
                        <a:pt x="178" y="205"/>
                      </a:lnTo>
                      <a:lnTo>
                        <a:pt x="178" y="207"/>
                      </a:lnTo>
                      <a:lnTo>
                        <a:pt x="178" y="207"/>
                      </a:lnTo>
                      <a:lnTo>
                        <a:pt x="178" y="209"/>
                      </a:lnTo>
                      <a:lnTo>
                        <a:pt x="178" y="209"/>
                      </a:lnTo>
                      <a:lnTo>
                        <a:pt x="178" y="211"/>
                      </a:lnTo>
                      <a:lnTo>
                        <a:pt x="178" y="211"/>
                      </a:lnTo>
                      <a:lnTo>
                        <a:pt x="178" y="213"/>
                      </a:lnTo>
                      <a:lnTo>
                        <a:pt x="178" y="213"/>
                      </a:lnTo>
                      <a:lnTo>
                        <a:pt x="180" y="213"/>
                      </a:lnTo>
                      <a:lnTo>
                        <a:pt x="180" y="213"/>
                      </a:lnTo>
                      <a:lnTo>
                        <a:pt x="180" y="213"/>
                      </a:lnTo>
                      <a:lnTo>
                        <a:pt x="180" y="215"/>
                      </a:lnTo>
                      <a:lnTo>
                        <a:pt x="180" y="215"/>
                      </a:lnTo>
                      <a:lnTo>
                        <a:pt x="182" y="215"/>
                      </a:lnTo>
                      <a:lnTo>
                        <a:pt x="182" y="217"/>
                      </a:lnTo>
                      <a:lnTo>
                        <a:pt x="182" y="217"/>
                      </a:lnTo>
                      <a:lnTo>
                        <a:pt x="182" y="218"/>
                      </a:lnTo>
                      <a:lnTo>
                        <a:pt x="182" y="218"/>
                      </a:lnTo>
                      <a:lnTo>
                        <a:pt x="182" y="218"/>
                      </a:lnTo>
                      <a:lnTo>
                        <a:pt x="182" y="220"/>
                      </a:lnTo>
                      <a:lnTo>
                        <a:pt x="182" y="220"/>
                      </a:lnTo>
                      <a:lnTo>
                        <a:pt x="182" y="220"/>
                      </a:lnTo>
                      <a:lnTo>
                        <a:pt x="184" y="220"/>
                      </a:lnTo>
                      <a:lnTo>
                        <a:pt x="184" y="220"/>
                      </a:lnTo>
                      <a:lnTo>
                        <a:pt x="184" y="220"/>
                      </a:lnTo>
                      <a:lnTo>
                        <a:pt x="184" y="220"/>
                      </a:lnTo>
                      <a:lnTo>
                        <a:pt x="184" y="222"/>
                      </a:lnTo>
                      <a:lnTo>
                        <a:pt x="184" y="222"/>
                      </a:lnTo>
                      <a:lnTo>
                        <a:pt x="186" y="222"/>
                      </a:lnTo>
                      <a:lnTo>
                        <a:pt x="186" y="222"/>
                      </a:lnTo>
                      <a:lnTo>
                        <a:pt x="186" y="224"/>
                      </a:lnTo>
                      <a:lnTo>
                        <a:pt x="188" y="224"/>
                      </a:lnTo>
                      <a:lnTo>
                        <a:pt x="188" y="224"/>
                      </a:lnTo>
                      <a:lnTo>
                        <a:pt x="188" y="224"/>
                      </a:lnTo>
                      <a:lnTo>
                        <a:pt x="188" y="226"/>
                      </a:lnTo>
                      <a:lnTo>
                        <a:pt x="188" y="226"/>
                      </a:lnTo>
                      <a:lnTo>
                        <a:pt x="188" y="226"/>
                      </a:lnTo>
                      <a:lnTo>
                        <a:pt x="189" y="226"/>
                      </a:lnTo>
                      <a:lnTo>
                        <a:pt x="189" y="228"/>
                      </a:lnTo>
                      <a:lnTo>
                        <a:pt x="189" y="228"/>
                      </a:lnTo>
                      <a:lnTo>
                        <a:pt x="189" y="228"/>
                      </a:lnTo>
                      <a:lnTo>
                        <a:pt x="191" y="228"/>
                      </a:lnTo>
                      <a:lnTo>
                        <a:pt x="191" y="228"/>
                      </a:lnTo>
                      <a:lnTo>
                        <a:pt x="191" y="230"/>
                      </a:lnTo>
                      <a:lnTo>
                        <a:pt x="191" y="230"/>
                      </a:lnTo>
                      <a:lnTo>
                        <a:pt x="191" y="230"/>
                      </a:lnTo>
                      <a:lnTo>
                        <a:pt x="191" y="230"/>
                      </a:lnTo>
                      <a:lnTo>
                        <a:pt x="191" y="232"/>
                      </a:lnTo>
                      <a:lnTo>
                        <a:pt x="193" y="232"/>
                      </a:lnTo>
                      <a:lnTo>
                        <a:pt x="193" y="232"/>
                      </a:lnTo>
                      <a:lnTo>
                        <a:pt x="193" y="232"/>
                      </a:lnTo>
                      <a:lnTo>
                        <a:pt x="193" y="234"/>
                      </a:lnTo>
                      <a:lnTo>
                        <a:pt x="193" y="234"/>
                      </a:lnTo>
                      <a:lnTo>
                        <a:pt x="195" y="234"/>
                      </a:lnTo>
                      <a:lnTo>
                        <a:pt x="195" y="234"/>
                      </a:lnTo>
                      <a:lnTo>
                        <a:pt x="195" y="234"/>
                      </a:lnTo>
                      <a:lnTo>
                        <a:pt x="197" y="234"/>
                      </a:lnTo>
                      <a:lnTo>
                        <a:pt x="197" y="236"/>
                      </a:lnTo>
                      <a:lnTo>
                        <a:pt x="197" y="236"/>
                      </a:lnTo>
                      <a:lnTo>
                        <a:pt x="197" y="236"/>
                      </a:lnTo>
                      <a:lnTo>
                        <a:pt x="197" y="238"/>
                      </a:lnTo>
                      <a:lnTo>
                        <a:pt x="197" y="238"/>
                      </a:lnTo>
                      <a:lnTo>
                        <a:pt x="197" y="238"/>
                      </a:lnTo>
                      <a:lnTo>
                        <a:pt x="199" y="238"/>
                      </a:lnTo>
                      <a:lnTo>
                        <a:pt x="199" y="238"/>
                      </a:lnTo>
                      <a:lnTo>
                        <a:pt x="199" y="238"/>
                      </a:lnTo>
                      <a:lnTo>
                        <a:pt x="199" y="240"/>
                      </a:lnTo>
                      <a:lnTo>
                        <a:pt x="199" y="240"/>
                      </a:lnTo>
                      <a:lnTo>
                        <a:pt x="199" y="240"/>
                      </a:lnTo>
                      <a:lnTo>
                        <a:pt x="201" y="240"/>
                      </a:lnTo>
                      <a:lnTo>
                        <a:pt x="201" y="240"/>
                      </a:lnTo>
                      <a:lnTo>
                        <a:pt x="203" y="240"/>
                      </a:lnTo>
                      <a:lnTo>
                        <a:pt x="203" y="241"/>
                      </a:lnTo>
                      <a:lnTo>
                        <a:pt x="203" y="241"/>
                      </a:lnTo>
                      <a:lnTo>
                        <a:pt x="203" y="241"/>
                      </a:lnTo>
                      <a:lnTo>
                        <a:pt x="203" y="241"/>
                      </a:lnTo>
                      <a:lnTo>
                        <a:pt x="203" y="241"/>
                      </a:lnTo>
                      <a:lnTo>
                        <a:pt x="203" y="243"/>
                      </a:lnTo>
                      <a:lnTo>
                        <a:pt x="203" y="243"/>
                      </a:lnTo>
                      <a:lnTo>
                        <a:pt x="201" y="243"/>
                      </a:lnTo>
                      <a:lnTo>
                        <a:pt x="201" y="243"/>
                      </a:lnTo>
                      <a:lnTo>
                        <a:pt x="199" y="243"/>
                      </a:lnTo>
                      <a:lnTo>
                        <a:pt x="199" y="243"/>
                      </a:lnTo>
                      <a:lnTo>
                        <a:pt x="199" y="243"/>
                      </a:lnTo>
                      <a:lnTo>
                        <a:pt x="199" y="243"/>
                      </a:lnTo>
                      <a:lnTo>
                        <a:pt x="197" y="243"/>
                      </a:lnTo>
                      <a:lnTo>
                        <a:pt x="197" y="243"/>
                      </a:lnTo>
                      <a:lnTo>
                        <a:pt x="197" y="243"/>
                      </a:lnTo>
                      <a:lnTo>
                        <a:pt x="195" y="243"/>
                      </a:lnTo>
                      <a:lnTo>
                        <a:pt x="195" y="245"/>
                      </a:lnTo>
                      <a:lnTo>
                        <a:pt x="195" y="245"/>
                      </a:lnTo>
                      <a:lnTo>
                        <a:pt x="193" y="245"/>
                      </a:lnTo>
                      <a:lnTo>
                        <a:pt x="193" y="245"/>
                      </a:lnTo>
                      <a:lnTo>
                        <a:pt x="193" y="245"/>
                      </a:lnTo>
                      <a:lnTo>
                        <a:pt x="191" y="245"/>
                      </a:lnTo>
                      <a:lnTo>
                        <a:pt x="191" y="245"/>
                      </a:lnTo>
                      <a:lnTo>
                        <a:pt x="191" y="245"/>
                      </a:lnTo>
                      <a:lnTo>
                        <a:pt x="191" y="245"/>
                      </a:lnTo>
                      <a:lnTo>
                        <a:pt x="189" y="245"/>
                      </a:lnTo>
                      <a:lnTo>
                        <a:pt x="189" y="245"/>
                      </a:lnTo>
                      <a:lnTo>
                        <a:pt x="188" y="245"/>
                      </a:lnTo>
                      <a:lnTo>
                        <a:pt x="188" y="245"/>
                      </a:lnTo>
                      <a:lnTo>
                        <a:pt x="188" y="245"/>
                      </a:lnTo>
                      <a:lnTo>
                        <a:pt x="188" y="245"/>
                      </a:lnTo>
                      <a:lnTo>
                        <a:pt x="186" y="245"/>
                      </a:lnTo>
                      <a:lnTo>
                        <a:pt x="186" y="245"/>
                      </a:lnTo>
                      <a:lnTo>
                        <a:pt x="184" y="245"/>
                      </a:lnTo>
                      <a:lnTo>
                        <a:pt x="184" y="247"/>
                      </a:lnTo>
                      <a:lnTo>
                        <a:pt x="184" y="247"/>
                      </a:lnTo>
                      <a:lnTo>
                        <a:pt x="184" y="247"/>
                      </a:lnTo>
                      <a:lnTo>
                        <a:pt x="182" y="247"/>
                      </a:lnTo>
                      <a:lnTo>
                        <a:pt x="182" y="247"/>
                      </a:lnTo>
                      <a:lnTo>
                        <a:pt x="182" y="247"/>
                      </a:lnTo>
                      <a:lnTo>
                        <a:pt x="182" y="247"/>
                      </a:lnTo>
                      <a:lnTo>
                        <a:pt x="180" y="247"/>
                      </a:lnTo>
                      <a:lnTo>
                        <a:pt x="180" y="247"/>
                      </a:lnTo>
                      <a:lnTo>
                        <a:pt x="178" y="247"/>
                      </a:lnTo>
                      <a:lnTo>
                        <a:pt x="178" y="247"/>
                      </a:lnTo>
                      <a:lnTo>
                        <a:pt x="178" y="247"/>
                      </a:lnTo>
                      <a:lnTo>
                        <a:pt x="176" y="247"/>
                      </a:lnTo>
                      <a:lnTo>
                        <a:pt x="176" y="249"/>
                      </a:lnTo>
                      <a:lnTo>
                        <a:pt x="176" y="249"/>
                      </a:lnTo>
                      <a:lnTo>
                        <a:pt x="176" y="249"/>
                      </a:lnTo>
                      <a:lnTo>
                        <a:pt x="174" y="249"/>
                      </a:lnTo>
                      <a:lnTo>
                        <a:pt x="174" y="249"/>
                      </a:lnTo>
                      <a:lnTo>
                        <a:pt x="172" y="249"/>
                      </a:lnTo>
                      <a:lnTo>
                        <a:pt x="172" y="249"/>
                      </a:lnTo>
                      <a:lnTo>
                        <a:pt x="172" y="249"/>
                      </a:lnTo>
                      <a:lnTo>
                        <a:pt x="172" y="249"/>
                      </a:lnTo>
                      <a:lnTo>
                        <a:pt x="170" y="249"/>
                      </a:lnTo>
                      <a:lnTo>
                        <a:pt x="170" y="249"/>
                      </a:lnTo>
                      <a:lnTo>
                        <a:pt x="170" y="249"/>
                      </a:lnTo>
                      <a:lnTo>
                        <a:pt x="170" y="251"/>
                      </a:lnTo>
                      <a:lnTo>
                        <a:pt x="168" y="251"/>
                      </a:lnTo>
                      <a:lnTo>
                        <a:pt x="168" y="249"/>
                      </a:lnTo>
                      <a:lnTo>
                        <a:pt x="168" y="249"/>
                      </a:lnTo>
                      <a:lnTo>
                        <a:pt x="166" y="249"/>
                      </a:lnTo>
                      <a:lnTo>
                        <a:pt x="166" y="249"/>
                      </a:lnTo>
                      <a:lnTo>
                        <a:pt x="166" y="249"/>
                      </a:lnTo>
                      <a:lnTo>
                        <a:pt x="166" y="249"/>
                      </a:lnTo>
                      <a:lnTo>
                        <a:pt x="165" y="249"/>
                      </a:lnTo>
                      <a:lnTo>
                        <a:pt x="165" y="247"/>
                      </a:lnTo>
                      <a:lnTo>
                        <a:pt x="165" y="247"/>
                      </a:lnTo>
                      <a:lnTo>
                        <a:pt x="165" y="249"/>
                      </a:lnTo>
                      <a:lnTo>
                        <a:pt x="165" y="249"/>
                      </a:lnTo>
                      <a:lnTo>
                        <a:pt x="163" y="249"/>
                      </a:lnTo>
                      <a:lnTo>
                        <a:pt x="163" y="249"/>
                      </a:lnTo>
                      <a:lnTo>
                        <a:pt x="161" y="249"/>
                      </a:lnTo>
                      <a:lnTo>
                        <a:pt x="161" y="249"/>
                      </a:lnTo>
                      <a:lnTo>
                        <a:pt x="161" y="249"/>
                      </a:lnTo>
                      <a:lnTo>
                        <a:pt x="161" y="249"/>
                      </a:lnTo>
                      <a:lnTo>
                        <a:pt x="159" y="249"/>
                      </a:lnTo>
                      <a:lnTo>
                        <a:pt x="159" y="251"/>
                      </a:lnTo>
                      <a:lnTo>
                        <a:pt x="159" y="251"/>
                      </a:lnTo>
                      <a:lnTo>
                        <a:pt x="157" y="251"/>
                      </a:lnTo>
                      <a:lnTo>
                        <a:pt x="157" y="251"/>
                      </a:lnTo>
                      <a:lnTo>
                        <a:pt x="157" y="249"/>
                      </a:lnTo>
                      <a:lnTo>
                        <a:pt x="157" y="249"/>
                      </a:lnTo>
                      <a:lnTo>
                        <a:pt x="155" y="249"/>
                      </a:lnTo>
                      <a:lnTo>
                        <a:pt x="155" y="249"/>
                      </a:lnTo>
                      <a:lnTo>
                        <a:pt x="155" y="249"/>
                      </a:lnTo>
                      <a:lnTo>
                        <a:pt x="155" y="249"/>
                      </a:lnTo>
                      <a:lnTo>
                        <a:pt x="155" y="249"/>
                      </a:lnTo>
                      <a:lnTo>
                        <a:pt x="153" y="249"/>
                      </a:lnTo>
                      <a:lnTo>
                        <a:pt x="153" y="249"/>
                      </a:lnTo>
                      <a:lnTo>
                        <a:pt x="153" y="249"/>
                      </a:lnTo>
                      <a:lnTo>
                        <a:pt x="151" y="249"/>
                      </a:lnTo>
                      <a:lnTo>
                        <a:pt x="151" y="247"/>
                      </a:lnTo>
                      <a:lnTo>
                        <a:pt x="151" y="247"/>
                      </a:lnTo>
                      <a:lnTo>
                        <a:pt x="151" y="247"/>
                      </a:lnTo>
                      <a:lnTo>
                        <a:pt x="151" y="247"/>
                      </a:lnTo>
                      <a:lnTo>
                        <a:pt x="149" y="247"/>
                      </a:lnTo>
                      <a:lnTo>
                        <a:pt x="149" y="247"/>
                      </a:lnTo>
                      <a:lnTo>
                        <a:pt x="149" y="247"/>
                      </a:lnTo>
                      <a:lnTo>
                        <a:pt x="147" y="247"/>
                      </a:lnTo>
                      <a:lnTo>
                        <a:pt x="147" y="247"/>
                      </a:lnTo>
                      <a:lnTo>
                        <a:pt x="147" y="247"/>
                      </a:lnTo>
                      <a:lnTo>
                        <a:pt x="145" y="247"/>
                      </a:lnTo>
                      <a:lnTo>
                        <a:pt x="145" y="247"/>
                      </a:lnTo>
                      <a:lnTo>
                        <a:pt x="145" y="247"/>
                      </a:lnTo>
                      <a:lnTo>
                        <a:pt x="145" y="247"/>
                      </a:lnTo>
                      <a:lnTo>
                        <a:pt x="145" y="247"/>
                      </a:lnTo>
                      <a:lnTo>
                        <a:pt x="144" y="247"/>
                      </a:lnTo>
                      <a:lnTo>
                        <a:pt x="144" y="247"/>
                      </a:lnTo>
                      <a:lnTo>
                        <a:pt x="144" y="247"/>
                      </a:lnTo>
                      <a:lnTo>
                        <a:pt x="144" y="247"/>
                      </a:lnTo>
                      <a:lnTo>
                        <a:pt x="142" y="247"/>
                      </a:lnTo>
                      <a:lnTo>
                        <a:pt x="142" y="247"/>
                      </a:lnTo>
                      <a:lnTo>
                        <a:pt x="140" y="247"/>
                      </a:lnTo>
                      <a:lnTo>
                        <a:pt x="140" y="247"/>
                      </a:lnTo>
                      <a:lnTo>
                        <a:pt x="140" y="247"/>
                      </a:lnTo>
                      <a:lnTo>
                        <a:pt x="140" y="247"/>
                      </a:lnTo>
                      <a:lnTo>
                        <a:pt x="140" y="247"/>
                      </a:lnTo>
                      <a:lnTo>
                        <a:pt x="138" y="247"/>
                      </a:lnTo>
                      <a:lnTo>
                        <a:pt x="138" y="247"/>
                      </a:lnTo>
                      <a:lnTo>
                        <a:pt x="138" y="247"/>
                      </a:lnTo>
                      <a:lnTo>
                        <a:pt x="136" y="247"/>
                      </a:lnTo>
                      <a:lnTo>
                        <a:pt x="136" y="247"/>
                      </a:lnTo>
                      <a:lnTo>
                        <a:pt x="134" y="247"/>
                      </a:lnTo>
                      <a:lnTo>
                        <a:pt x="134" y="247"/>
                      </a:lnTo>
                      <a:lnTo>
                        <a:pt x="134" y="247"/>
                      </a:lnTo>
                      <a:lnTo>
                        <a:pt x="132" y="247"/>
                      </a:lnTo>
                      <a:lnTo>
                        <a:pt x="132" y="245"/>
                      </a:lnTo>
                      <a:lnTo>
                        <a:pt x="132" y="245"/>
                      </a:lnTo>
                      <a:lnTo>
                        <a:pt x="130" y="245"/>
                      </a:lnTo>
                      <a:lnTo>
                        <a:pt x="130" y="245"/>
                      </a:lnTo>
                      <a:lnTo>
                        <a:pt x="130" y="245"/>
                      </a:lnTo>
                      <a:lnTo>
                        <a:pt x="128" y="245"/>
                      </a:lnTo>
                      <a:lnTo>
                        <a:pt x="128" y="245"/>
                      </a:lnTo>
                      <a:lnTo>
                        <a:pt x="128" y="245"/>
                      </a:lnTo>
                      <a:lnTo>
                        <a:pt x="126" y="245"/>
                      </a:lnTo>
                      <a:lnTo>
                        <a:pt x="126" y="245"/>
                      </a:lnTo>
                      <a:lnTo>
                        <a:pt x="124" y="245"/>
                      </a:lnTo>
                      <a:lnTo>
                        <a:pt x="124" y="245"/>
                      </a:lnTo>
                      <a:lnTo>
                        <a:pt x="124" y="245"/>
                      </a:lnTo>
                      <a:lnTo>
                        <a:pt x="124" y="245"/>
                      </a:lnTo>
                      <a:lnTo>
                        <a:pt x="122" y="245"/>
                      </a:lnTo>
                      <a:lnTo>
                        <a:pt x="122" y="245"/>
                      </a:lnTo>
                      <a:lnTo>
                        <a:pt x="122" y="245"/>
                      </a:lnTo>
                      <a:lnTo>
                        <a:pt x="122" y="243"/>
                      </a:lnTo>
                      <a:lnTo>
                        <a:pt x="122" y="243"/>
                      </a:lnTo>
                      <a:lnTo>
                        <a:pt x="121" y="243"/>
                      </a:lnTo>
                      <a:lnTo>
                        <a:pt x="121" y="243"/>
                      </a:lnTo>
                      <a:lnTo>
                        <a:pt x="121" y="243"/>
                      </a:lnTo>
                      <a:lnTo>
                        <a:pt x="121" y="241"/>
                      </a:lnTo>
                      <a:lnTo>
                        <a:pt x="121" y="241"/>
                      </a:lnTo>
                      <a:lnTo>
                        <a:pt x="119" y="241"/>
                      </a:lnTo>
                      <a:lnTo>
                        <a:pt x="119" y="241"/>
                      </a:lnTo>
                      <a:lnTo>
                        <a:pt x="119" y="240"/>
                      </a:lnTo>
                      <a:lnTo>
                        <a:pt x="119" y="240"/>
                      </a:lnTo>
                      <a:lnTo>
                        <a:pt x="119" y="240"/>
                      </a:lnTo>
                      <a:lnTo>
                        <a:pt x="119" y="238"/>
                      </a:lnTo>
                      <a:lnTo>
                        <a:pt x="117" y="238"/>
                      </a:lnTo>
                      <a:lnTo>
                        <a:pt x="117" y="238"/>
                      </a:lnTo>
                      <a:lnTo>
                        <a:pt x="117" y="238"/>
                      </a:lnTo>
                      <a:lnTo>
                        <a:pt x="117" y="238"/>
                      </a:lnTo>
                      <a:lnTo>
                        <a:pt x="117" y="238"/>
                      </a:lnTo>
                      <a:lnTo>
                        <a:pt x="115" y="238"/>
                      </a:lnTo>
                      <a:lnTo>
                        <a:pt x="115" y="238"/>
                      </a:lnTo>
                      <a:lnTo>
                        <a:pt x="113" y="238"/>
                      </a:lnTo>
                      <a:lnTo>
                        <a:pt x="113" y="238"/>
                      </a:lnTo>
                      <a:lnTo>
                        <a:pt x="113" y="238"/>
                      </a:lnTo>
                      <a:lnTo>
                        <a:pt x="111" y="238"/>
                      </a:lnTo>
                      <a:lnTo>
                        <a:pt x="111" y="238"/>
                      </a:lnTo>
                      <a:lnTo>
                        <a:pt x="111" y="238"/>
                      </a:lnTo>
                      <a:lnTo>
                        <a:pt x="109" y="238"/>
                      </a:lnTo>
                      <a:lnTo>
                        <a:pt x="109" y="238"/>
                      </a:lnTo>
                      <a:lnTo>
                        <a:pt x="107" y="238"/>
                      </a:lnTo>
                      <a:lnTo>
                        <a:pt x="107" y="238"/>
                      </a:lnTo>
                      <a:lnTo>
                        <a:pt x="107" y="238"/>
                      </a:lnTo>
                      <a:lnTo>
                        <a:pt x="105" y="238"/>
                      </a:lnTo>
                      <a:lnTo>
                        <a:pt x="105" y="238"/>
                      </a:lnTo>
                      <a:lnTo>
                        <a:pt x="105" y="238"/>
                      </a:lnTo>
                      <a:lnTo>
                        <a:pt x="103" y="238"/>
                      </a:lnTo>
                      <a:lnTo>
                        <a:pt x="103" y="238"/>
                      </a:lnTo>
                      <a:lnTo>
                        <a:pt x="101" y="238"/>
                      </a:lnTo>
                      <a:lnTo>
                        <a:pt x="101" y="238"/>
                      </a:lnTo>
                      <a:lnTo>
                        <a:pt x="101" y="238"/>
                      </a:lnTo>
                      <a:lnTo>
                        <a:pt x="101" y="238"/>
                      </a:lnTo>
                      <a:lnTo>
                        <a:pt x="100" y="238"/>
                      </a:lnTo>
                      <a:lnTo>
                        <a:pt x="100" y="238"/>
                      </a:lnTo>
                      <a:lnTo>
                        <a:pt x="98" y="238"/>
                      </a:lnTo>
                      <a:lnTo>
                        <a:pt x="98" y="238"/>
                      </a:lnTo>
                      <a:lnTo>
                        <a:pt x="98" y="238"/>
                      </a:lnTo>
                      <a:lnTo>
                        <a:pt x="96" y="238"/>
                      </a:lnTo>
                      <a:lnTo>
                        <a:pt x="96" y="238"/>
                      </a:lnTo>
                      <a:lnTo>
                        <a:pt x="96" y="238"/>
                      </a:lnTo>
                      <a:lnTo>
                        <a:pt x="94" y="238"/>
                      </a:lnTo>
                      <a:lnTo>
                        <a:pt x="94" y="238"/>
                      </a:lnTo>
                      <a:lnTo>
                        <a:pt x="92" y="238"/>
                      </a:lnTo>
                      <a:lnTo>
                        <a:pt x="92" y="238"/>
                      </a:lnTo>
                      <a:lnTo>
                        <a:pt x="92" y="238"/>
                      </a:lnTo>
                      <a:lnTo>
                        <a:pt x="92" y="238"/>
                      </a:lnTo>
                      <a:lnTo>
                        <a:pt x="90" y="238"/>
                      </a:lnTo>
                      <a:lnTo>
                        <a:pt x="90" y="238"/>
                      </a:lnTo>
                      <a:lnTo>
                        <a:pt x="90" y="238"/>
                      </a:lnTo>
                      <a:lnTo>
                        <a:pt x="88" y="238"/>
                      </a:lnTo>
                      <a:lnTo>
                        <a:pt x="88" y="238"/>
                      </a:lnTo>
                      <a:lnTo>
                        <a:pt x="86" y="238"/>
                      </a:lnTo>
                      <a:lnTo>
                        <a:pt x="86" y="238"/>
                      </a:lnTo>
                      <a:lnTo>
                        <a:pt x="86" y="238"/>
                      </a:lnTo>
                      <a:lnTo>
                        <a:pt x="84" y="238"/>
                      </a:lnTo>
                      <a:lnTo>
                        <a:pt x="84" y="238"/>
                      </a:lnTo>
                      <a:lnTo>
                        <a:pt x="84" y="238"/>
                      </a:lnTo>
                      <a:lnTo>
                        <a:pt x="82" y="238"/>
                      </a:lnTo>
                      <a:lnTo>
                        <a:pt x="82" y="238"/>
                      </a:lnTo>
                      <a:lnTo>
                        <a:pt x="80" y="238"/>
                      </a:lnTo>
                      <a:lnTo>
                        <a:pt x="80" y="238"/>
                      </a:lnTo>
                      <a:lnTo>
                        <a:pt x="80" y="238"/>
                      </a:lnTo>
                      <a:lnTo>
                        <a:pt x="78" y="238"/>
                      </a:lnTo>
                      <a:lnTo>
                        <a:pt x="78" y="238"/>
                      </a:lnTo>
                      <a:lnTo>
                        <a:pt x="78" y="238"/>
                      </a:lnTo>
                      <a:lnTo>
                        <a:pt x="77" y="238"/>
                      </a:lnTo>
                      <a:lnTo>
                        <a:pt x="77" y="238"/>
                      </a:lnTo>
                      <a:lnTo>
                        <a:pt x="75" y="238"/>
                      </a:lnTo>
                      <a:lnTo>
                        <a:pt x="75" y="238"/>
                      </a:lnTo>
                      <a:lnTo>
                        <a:pt x="75" y="238"/>
                      </a:lnTo>
                      <a:lnTo>
                        <a:pt x="73" y="238"/>
                      </a:lnTo>
                      <a:lnTo>
                        <a:pt x="73" y="238"/>
                      </a:lnTo>
                      <a:lnTo>
                        <a:pt x="71" y="238"/>
                      </a:lnTo>
                      <a:lnTo>
                        <a:pt x="71" y="238"/>
                      </a:lnTo>
                      <a:lnTo>
                        <a:pt x="71" y="238"/>
                      </a:lnTo>
                      <a:lnTo>
                        <a:pt x="69" y="238"/>
                      </a:lnTo>
                      <a:lnTo>
                        <a:pt x="69" y="238"/>
                      </a:lnTo>
                      <a:lnTo>
                        <a:pt x="69" y="238"/>
                      </a:lnTo>
                      <a:lnTo>
                        <a:pt x="67" y="238"/>
                      </a:lnTo>
                      <a:lnTo>
                        <a:pt x="67" y="238"/>
                      </a:lnTo>
                      <a:lnTo>
                        <a:pt x="65" y="238"/>
                      </a:lnTo>
                      <a:lnTo>
                        <a:pt x="65" y="238"/>
                      </a:lnTo>
                      <a:lnTo>
                        <a:pt x="65" y="238"/>
                      </a:lnTo>
                      <a:lnTo>
                        <a:pt x="63" y="238"/>
                      </a:lnTo>
                      <a:lnTo>
                        <a:pt x="63" y="238"/>
                      </a:lnTo>
                      <a:lnTo>
                        <a:pt x="63" y="238"/>
                      </a:lnTo>
                      <a:lnTo>
                        <a:pt x="61" y="238"/>
                      </a:lnTo>
                      <a:lnTo>
                        <a:pt x="61" y="238"/>
                      </a:lnTo>
                      <a:lnTo>
                        <a:pt x="59" y="238"/>
                      </a:lnTo>
                      <a:lnTo>
                        <a:pt x="59" y="238"/>
                      </a:lnTo>
                      <a:lnTo>
                        <a:pt x="59" y="238"/>
                      </a:lnTo>
                      <a:lnTo>
                        <a:pt x="57" y="238"/>
                      </a:lnTo>
                      <a:lnTo>
                        <a:pt x="57" y="238"/>
                      </a:lnTo>
                      <a:lnTo>
                        <a:pt x="57" y="238"/>
                      </a:lnTo>
                      <a:lnTo>
                        <a:pt x="56" y="238"/>
                      </a:lnTo>
                      <a:lnTo>
                        <a:pt x="56" y="238"/>
                      </a:lnTo>
                      <a:lnTo>
                        <a:pt x="54" y="238"/>
                      </a:lnTo>
                      <a:lnTo>
                        <a:pt x="54" y="238"/>
                      </a:lnTo>
                      <a:lnTo>
                        <a:pt x="54" y="238"/>
                      </a:lnTo>
                      <a:lnTo>
                        <a:pt x="52" y="238"/>
                      </a:lnTo>
                      <a:lnTo>
                        <a:pt x="52" y="238"/>
                      </a:lnTo>
                      <a:lnTo>
                        <a:pt x="52" y="238"/>
                      </a:lnTo>
                      <a:lnTo>
                        <a:pt x="50" y="238"/>
                      </a:lnTo>
                      <a:lnTo>
                        <a:pt x="50" y="238"/>
                      </a:lnTo>
                      <a:lnTo>
                        <a:pt x="48" y="238"/>
                      </a:lnTo>
                      <a:lnTo>
                        <a:pt x="48" y="238"/>
                      </a:lnTo>
                      <a:lnTo>
                        <a:pt x="48" y="238"/>
                      </a:lnTo>
                      <a:lnTo>
                        <a:pt x="46" y="238"/>
                      </a:lnTo>
                      <a:lnTo>
                        <a:pt x="46" y="238"/>
                      </a:lnTo>
                      <a:lnTo>
                        <a:pt x="44" y="238"/>
                      </a:lnTo>
                      <a:lnTo>
                        <a:pt x="44" y="238"/>
                      </a:lnTo>
                      <a:lnTo>
                        <a:pt x="44" y="238"/>
                      </a:lnTo>
                      <a:lnTo>
                        <a:pt x="44" y="238"/>
                      </a:lnTo>
                      <a:lnTo>
                        <a:pt x="42" y="238"/>
                      </a:lnTo>
                      <a:lnTo>
                        <a:pt x="42" y="238"/>
                      </a:lnTo>
                      <a:lnTo>
                        <a:pt x="42" y="238"/>
                      </a:lnTo>
                      <a:lnTo>
                        <a:pt x="40" y="238"/>
                      </a:lnTo>
                      <a:lnTo>
                        <a:pt x="40" y="238"/>
                      </a:lnTo>
                      <a:lnTo>
                        <a:pt x="38" y="238"/>
                      </a:lnTo>
                      <a:lnTo>
                        <a:pt x="38" y="238"/>
                      </a:lnTo>
                      <a:lnTo>
                        <a:pt x="38" y="238"/>
                      </a:lnTo>
                      <a:lnTo>
                        <a:pt x="38" y="238"/>
                      </a:lnTo>
                      <a:lnTo>
                        <a:pt x="38" y="236"/>
                      </a:lnTo>
                      <a:lnTo>
                        <a:pt x="36" y="236"/>
                      </a:lnTo>
                      <a:lnTo>
                        <a:pt x="36" y="236"/>
                      </a:lnTo>
                      <a:lnTo>
                        <a:pt x="36" y="236"/>
                      </a:lnTo>
                      <a:lnTo>
                        <a:pt x="36" y="236"/>
                      </a:lnTo>
                      <a:lnTo>
                        <a:pt x="34" y="236"/>
                      </a:lnTo>
                      <a:lnTo>
                        <a:pt x="34" y="234"/>
                      </a:lnTo>
                      <a:lnTo>
                        <a:pt x="34" y="234"/>
                      </a:lnTo>
                      <a:lnTo>
                        <a:pt x="34" y="234"/>
                      </a:lnTo>
                      <a:lnTo>
                        <a:pt x="33" y="234"/>
                      </a:lnTo>
                      <a:lnTo>
                        <a:pt x="33" y="232"/>
                      </a:lnTo>
                      <a:lnTo>
                        <a:pt x="33" y="232"/>
                      </a:lnTo>
                      <a:lnTo>
                        <a:pt x="33" y="232"/>
                      </a:lnTo>
                      <a:lnTo>
                        <a:pt x="33" y="232"/>
                      </a:lnTo>
                      <a:lnTo>
                        <a:pt x="31" y="232"/>
                      </a:lnTo>
                      <a:lnTo>
                        <a:pt x="31" y="230"/>
                      </a:lnTo>
                      <a:lnTo>
                        <a:pt x="31" y="230"/>
                      </a:lnTo>
                      <a:lnTo>
                        <a:pt x="31" y="230"/>
                      </a:lnTo>
                      <a:lnTo>
                        <a:pt x="31" y="228"/>
                      </a:lnTo>
                      <a:lnTo>
                        <a:pt x="31" y="228"/>
                      </a:lnTo>
                      <a:lnTo>
                        <a:pt x="29" y="228"/>
                      </a:lnTo>
                      <a:lnTo>
                        <a:pt x="29" y="228"/>
                      </a:lnTo>
                      <a:lnTo>
                        <a:pt x="29" y="228"/>
                      </a:lnTo>
                      <a:lnTo>
                        <a:pt x="29" y="228"/>
                      </a:lnTo>
                      <a:lnTo>
                        <a:pt x="27" y="228"/>
                      </a:lnTo>
                      <a:lnTo>
                        <a:pt x="27" y="228"/>
                      </a:lnTo>
                      <a:lnTo>
                        <a:pt x="27" y="228"/>
                      </a:lnTo>
                      <a:lnTo>
                        <a:pt x="27" y="228"/>
                      </a:lnTo>
                      <a:lnTo>
                        <a:pt x="25" y="228"/>
                      </a:lnTo>
                      <a:lnTo>
                        <a:pt x="25" y="228"/>
                      </a:lnTo>
                      <a:lnTo>
                        <a:pt x="25" y="228"/>
                      </a:lnTo>
                      <a:lnTo>
                        <a:pt x="23" y="228"/>
                      </a:lnTo>
                      <a:lnTo>
                        <a:pt x="23" y="228"/>
                      </a:lnTo>
                      <a:lnTo>
                        <a:pt x="23" y="228"/>
                      </a:lnTo>
                      <a:lnTo>
                        <a:pt x="21" y="228"/>
                      </a:lnTo>
                      <a:lnTo>
                        <a:pt x="21" y="228"/>
                      </a:lnTo>
                      <a:lnTo>
                        <a:pt x="21" y="230"/>
                      </a:lnTo>
                      <a:lnTo>
                        <a:pt x="21" y="230"/>
                      </a:lnTo>
                      <a:lnTo>
                        <a:pt x="21" y="230"/>
                      </a:lnTo>
                      <a:lnTo>
                        <a:pt x="19" y="230"/>
                      </a:lnTo>
                      <a:lnTo>
                        <a:pt x="19" y="230"/>
                      </a:lnTo>
                      <a:lnTo>
                        <a:pt x="19" y="232"/>
                      </a:lnTo>
                      <a:lnTo>
                        <a:pt x="19" y="232"/>
                      </a:lnTo>
                      <a:lnTo>
                        <a:pt x="19" y="232"/>
                      </a:lnTo>
                      <a:lnTo>
                        <a:pt x="17" y="232"/>
                      </a:lnTo>
                      <a:lnTo>
                        <a:pt x="17" y="232"/>
                      </a:lnTo>
                      <a:lnTo>
                        <a:pt x="17" y="234"/>
                      </a:lnTo>
                      <a:lnTo>
                        <a:pt x="15" y="234"/>
                      </a:lnTo>
                      <a:lnTo>
                        <a:pt x="15" y="234"/>
                      </a:lnTo>
                      <a:lnTo>
                        <a:pt x="15" y="234"/>
                      </a:lnTo>
                      <a:lnTo>
                        <a:pt x="15" y="234"/>
                      </a:lnTo>
                      <a:lnTo>
                        <a:pt x="13" y="234"/>
                      </a:lnTo>
                      <a:lnTo>
                        <a:pt x="13" y="234"/>
                      </a:lnTo>
                      <a:lnTo>
                        <a:pt x="11" y="234"/>
                      </a:lnTo>
                      <a:lnTo>
                        <a:pt x="11" y="234"/>
                      </a:lnTo>
                      <a:lnTo>
                        <a:pt x="11" y="234"/>
                      </a:lnTo>
                      <a:lnTo>
                        <a:pt x="11" y="234"/>
                      </a:lnTo>
                      <a:lnTo>
                        <a:pt x="11" y="234"/>
                      </a:lnTo>
                      <a:lnTo>
                        <a:pt x="10" y="234"/>
                      </a:lnTo>
                      <a:lnTo>
                        <a:pt x="10" y="234"/>
                      </a:lnTo>
                      <a:lnTo>
                        <a:pt x="10" y="234"/>
                      </a:lnTo>
                      <a:lnTo>
                        <a:pt x="10" y="234"/>
                      </a:lnTo>
                      <a:lnTo>
                        <a:pt x="8" y="234"/>
                      </a:lnTo>
                      <a:lnTo>
                        <a:pt x="8" y="232"/>
                      </a:lnTo>
                      <a:lnTo>
                        <a:pt x="8" y="232"/>
                      </a:lnTo>
                      <a:lnTo>
                        <a:pt x="6" y="232"/>
                      </a:lnTo>
                      <a:lnTo>
                        <a:pt x="6" y="232"/>
                      </a:lnTo>
                      <a:lnTo>
                        <a:pt x="6" y="232"/>
                      </a:lnTo>
                      <a:lnTo>
                        <a:pt x="4" y="232"/>
                      </a:lnTo>
                      <a:lnTo>
                        <a:pt x="4" y="234"/>
                      </a:lnTo>
                      <a:lnTo>
                        <a:pt x="4" y="234"/>
                      </a:lnTo>
                      <a:lnTo>
                        <a:pt x="4" y="234"/>
                      </a:lnTo>
                      <a:lnTo>
                        <a:pt x="4" y="234"/>
                      </a:lnTo>
                      <a:lnTo>
                        <a:pt x="2" y="234"/>
                      </a:lnTo>
                      <a:lnTo>
                        <a:pt x="2" y="234"/>
                      </a:lnTo>
                      <a:lnTo>
                        <a:pt x="0" y="234"/>
                      </a:lnTo>
                      <a:lnTo>
                        <a:pt x="0" y="234"/>
                      </a:lnTo>
                      <a:lnTo>
                        <a:pt x="0" y="232"/>
                      </a:lnTo>
                      <a:lnTo>
                        <a:pt x="0" y="232"/>
                      </a:lnTo>
                      <a:lnTo>
                        <a:pt x="0" y="230"/>
                      </a:lnTo>
                      <a:lnTo>
                        <a:pt x="0" y="230"/>
                      </a:lnTo>
                      <a:lnTo>
                        <a:pt x="0" y="228"/>
                      </a:lnTo>
                      <a:lnTo>
                        <a:pt x="0" y="228"/>
                      </a:lnTo>
                      <a:lnTo>
                        <a:pt x="0" y="228"/>
                      </a:lnTo>
                      <a:lnTo>
                        <a:pt x="0" y="226"/>
                      </a:lnTo>
                      <a:lnTo>
                        <a:pt x="0" y="226"/>
                      </a:lnTo>
                      <a:lnTo>
                        <a:pt x="0" y="224"/>
                      </a:lnTo>
                      <a:lnTo>
                        <a:pt x="0" y="224"/>
                      </a:lnTo>
                      <a:lnTo>
                        <a:pt x="0" y="224"/>
                      </a:lnTo>
                      <a:lnTo>
                        <a:pt x="0" y="222"/>
                      </a:lnTo>
                      <a:lnTo>
                        <a:pt x="0" y="222"/>
                      </a:lnTo>
                      <a:lnTo>
                        <a:pt x="0" y="222"/>
                      </a:lnTo>
                      <a:lnTo>
                        <a:pt x="0" y="220"/>
                      </a:lnTo>
                      <a:lnTo>
                        <a:pt x="0" y="220"/>
                      </a:lnTo>
                      <a:lnTo>
                        <a:pt x="0" y="220"/>
                      </a:lnTo>
                      <a:lnTo>
                        <a:pt x="0" y="218"/>
                      </a:lnTo>
                      <a:lnTo>
                        <a:pt x="0" y="218"/>
                      </a:lnTo>
                      <a:lnTo>
                        <a:pt x="0" y="218"/>
                      </a:lnTo>
                      <a:lnTo>
                        <a:pt x="0" y="220"/>
                      </a:lnTo>
                      <a:lnTo>
                        <a:pt x="0" y="220"/>
                      </a:lnTo>
                      <a:lnTo>
                        <a:pt x="0" y="220"/>
                      </a:lnTo>
                      <a:lnTo>
                        <a:pt x="0" y="222"/>
                      </a:lnTo>
                      <a:lnTo>
                        <a:pt x="0" y="222"/>
                      </a:lnTo>
                      <a:lnTo>
                        <a:pt x="2" y="222"/>
                      </a:lnTo>
                      <a:lnTo>
                        <a:pt x="2" y="222"/>
                      </a:lnTo>
                      <a:lnTo>
                        <a:pt x="2" y="220"/>
                      </a:lnTo>
                      <a:lnTo>
                        <a:pt x="2" y="220"/>
                      </a:lnTo>
                      <a:lnTo>
                        <a:pt x="2" y="220"/>
                      </a:lnTo>
                      <a:lnTo>
                        <a:pt x="2" y="218"/>
                      </a:lnTo>
                      <a:lnTo>
                        <a:pt x="2" y="218"/>
                      </a:lnTo>
                      <a:lnTo>
                        <a:pt x="2" y="217"/>
                      </a:lnTo>
                      <a:lnTo>
                        <a:pt x="2" y="217"/>
                      </a:lnTo>
                      <a:lnTo>
                        <a:pt x="2" y="215"/>
                      </a:lnTo>
                      <a:lnTo>
                        <a:pt x="2" y="215"/>
                      </a:lnTo>
                      <a:lnTo>
                        <a:pt x="2" y="213"/>
                      </a:lnTo>
                      <a:lnTo>
                        <a:pt x="2" y="213"/>
                      </a:lnTo>
                      <a:lnTo>
                        <a:pt x="2" y="213"/>
                      </a:lnTo>
                      <a:lnTo>
                        <a:pt x="2" y="211"/>
                      </a:lnTo>
                      <a:lnTo>
                        <a:pt x="2" y="211"/>
                      </a:lnTo>
                      <a:lnTo>
                        <a:pt x="2" y="209"/>
                      </a:lnTo>
                      <a:lnTo>
                        <a:pt x="2" y="209"/>
                      </a:lnTo>
                      <a:lnTo>
                        <a:pt x="0" y="209"/>
                      </a:lnTo>
                      <a:lnTo>
                        <a:pt x="0" y="207"/>
                      </a:lnTo>
                      <a:lnTo>
                        <a:pt x="0" y="207"/>
                      </a:lnTo>
                      <a:lnTo>
                        <a:pt x="0" y="207"/>
                      </a:lnTo>
                      <a:lnTo>
                        <a:pt x="0" y="205"/>
                      </a:lnTo>
                      <a:lnTo>
                        <a:pt x="0" y="205"/>
                      </a:lnTo>
                      <a:lnTo>
                        <a:pt x="0" y="205"/>
                      </a:lnTo>
                      <a:lnTo>
                        <a:pt x="0" y="205"/>
                      </a:lnTo>
                      <a:lnTo>
                        <a:pt x="0" y="203"/>
                      </a:lnTo>
                      <a:lnTo>
                        <a:pt x="2" y="203"/>
                      </a:lnTo>
                      <a:lnTo>
                        <a:pt x="2" y="203"/>
                      </a:lnTo>
                      <a:lnTo>
                        <a:pt x="4" y="203"/>
                      </a:lnTo>
                      <a:lnTo>
                        <a:pt x="4" y="203"/>
                      </a:lnTo>
                      <a:lnTo>
                        <a:pt x="4" y="201"/>
                      </a:lnTo>
                      <a:lnTo>
                        <a:pt x="4" y="201"/>
                      </a:lnTo>
                      <a:lnTo>
                        <a:pt x="4" y="201"/>
                      </a:lnTo>
                      <a:lnTo>
                        <a:pt x="4" y="201"/>
                      </a:lnTo>
                      <a:lnTo>
                        <a:pt x="4" y="199"/>
                      </a:lnTo>
                      <a:lnTo>
                        <a:pt x="6" y="199"/>
                      </a:lnTo>
                      <a:lnTo>
                        <a:pt x="6" y="199"/>
                      </a:lnTo>
                      <a:lnTo>
                        <a:pt x="6" y="197"/>
                      </a:lnTo>
                      <a:lnTo>
                        <a:pt x="6" y="197"/>
                      </a:lnTo>
                      <a:lnTo>
                        <a:pt x="6" y="197"/>
                      </a:lnTo>
                      <a:lnTo>
                        <a:pt x="6" y="196"/>
                      </a:lnTo>
                      <a:lnTo>
                        <a:pt x="6" y="196"/>
                      </a:lnTo>
                      <a:lnTo>
                        <a:pt x="6" y="196"/>
                      </a:lnTo>
                      <a:lnTo>
                        <a:pt x="6" y="194"/>
                      </a:lnTo>
                      <a:lnTo>
                        <a:pt x="6" y="194"/>
                      </a:lnTo>
                      <a:lnTo>
                        <a:pt x="6" y="192"/>
                      </a:lnTo>
                      <a:lnTo>
                        <a:pt x="6" y="192"/>
                      </a:lnTo>
                      <a:lnTo>
                        <a:pt x="6" y="192"/>
                      </a:lnTo>
                      <a:lnTo>
                        <a:pt x="6" y="190"/>
                      </a:lnTo>
                      <a:lnTo>
                        <a:pt x="6" y="190"/>
                      </a:lnTo>
                      <a:lnTo>
                        <a:pt x="8" y="190"/>
                      </a:lnTo>
                      <a:lnTo>
                        <a:pt x="8" y="190"/>
                      </a:lnTo>
                      <a:lnTo>
                        <a:pt x="8" y="188"/>
                      </a:lnTo>
                      <a:lnTo>
                        <a:pt x="8" y="188"/>
                      </a:lnTo>
                      <a:lnTo>
                        <a:pt x="8" y="188"/>
                      </a:lnTo>
                      <a:lnTo>
                        <a:pt x="8" y="186"/>
                      </a:lnTo>
                      <a:lnTo>
                        <a:pt x="8" y="186"/>
                      </a:lnTo>
                      <a:lnTo>
                        <a:pt x="8" y="184"/>
                      </a:lnTo>
                      <a:lnTo>
                        <a:pt x="10" y="184"/>
                      </a:lnTo>
                      <a:lnTo>
                        <a:pt x="10" y="184"/>
                      </a:lnTo>
                      <a:lnTo>
                        <a:pt x="10" y="184"/>
                      </a:lnTo>
                      <a:lnTo>
                        <a:pt x="10" y="182"/>
                      </a:lnTo>
                      <a:lnTo>
                        <a:pt x="10" y="182"/>
                      </a:lnTo>
                      <a:lnTo>
                        <a:pt x="10" y="180"/>
                      </a:lnTo>
                      <a:lnTo>
                        <a:pt x="10" y="180"/>
                      </a:lnTo>
                      <a:lnTo>
                        <a:pt x="10" y="180"/>
                      </a:lnTo>
                      <a:lnTo>
                        <a:pt x="10" y="180"/>
                      </a:lnTo>
                      <a:lnTo>
                        <a:pt x="10" y="178"/>
                      </a:lnTo>
                      <a:lnTo>
                        <a:pt x="10" y="178"/>
                      </a:lnTo>
                      <a:lnTo>
                        <a:pt x="10" y="176"/>
                      </a:lnTo>
                      <a:lnTo>
                        <a:pt x="11" y="176"/>
                      </a:lnTo>
                      <a:lnTo>
                        <a:pt x="11" y="176"/>
                      </a:lnTo>
                      <a:lnTo>
                        <a:pt x="11" y="174"/>
                      </a:lnTo>
                      <a:lnTo>
                        <a:pt x="11" y="174"/>
                      </a:lnTo>
                      <a:lnTo>
                        <a:pt x="11" y="173"/>
                      </a:lnTo>
                      <a:lnTo>
                        <a:pt x="11" y="173"/>
                      </a:lnTo>
                      <a:lnTo>
                        <a:pt x="11" y="173"/>
                      </a:lnTo>
                      <a:lnTo>
                        <a:pt x="11" y="171"/>
                      </a:lnTo>
                      <a:lnTo>
                        <a:pt x="11" y="171"/>
                      </a:lnTo>
                      <a:lnTo>
                        <a:pt x="11" y="169"/>
                      </a:lnTo>
                      <a:lnTo>
                        <a:pt x="11" y="169"/>
                      </a:lnTo>
                      <a:lnTo>
                        <a:pt x="11" y="169"/>
                      </a:lnTo>
                      <a:lnTo>
                        <a:pt x="11" y="167"/>
                      </a:lnTo>
                      <a:lnTo>
                        <a:pt x="11" y="167"/>
                      </a:lnTo>
                      <a:lnTo>
                        <a:pt x="11" y="165"/>
                      </a:lnTo>
                      <a:lnTo>
                        <a:pt x="11" y="165"/>
                      </a:lnTo>
                      <a:lnTo>
                        <a:pt x="11" y="165"/>
                      </a:lnTo>
                      <a:lnTo>
                        <a:pt x="11" y="165"/>
                      </a:lnTo>
                      <a:lnTo>
                        <a:pt x="13" y="165"/>
                      </a:lnTo>
                      <a:lnTo>
                        <a:pt x="13" y="165"/>
                      </a:lnTo>
                      <a:lnTo>
                        <a:pt x="13" y="163"/>
                      </a:lnTo>
                      <a:lnTo>
                        <a:pt x="13" y="163"/>
                      </a:lnTo>
                      <a:lnTo>
                        <a:pt x="13" y="161"/>
                      </a:lnTo>
                      <a:lnTo>
                        <a:pt x="13" y="161"/>
                      </a:lnTo>
                      <a:lnTo>
                        <a:pt x="13" y="159"/>
                      </a:lnTo>
                      <a:lnTo>
                        <a:pt x="13" y="159"/>
                      </a:lnTo>
                      <a:lnTo>
                        <a:pt x="15" y="159"/>
                      </a:lnTo>
                      <a:lnTo>
                        <a:pt x="15" y="157"/>
                      </a:lnTo>
                      <a:lnTo>
                        <a:pt x="13" y="157"/>
                      </a:lnTo>
                      <a:lnTo>
                        <a:pt x="13" y="157"/>
                      </a:lnTo>
                      <a:lnTo>
                        <a:pt x="13" y="157"/>
                      </a:lnTo>
                      <a:lnTo>
                        <a:pt x="13" y="155"/>
                      </a:lnTo>
                      <a:lnTo>
                        <a:pt x="13" y="155"/>
                      </a:lnTo>
                      <a:lnTo>
                        <a:pt x="15" y="155"/>
                      </a:lnTo>
                      <a:lnTo>
                        <a:pt x="15" y="155"/>
                      </a:lnTo>
                      <a:lnTo>
                        <a:pt x="15" y="153"/>
                      </a:lnTo>
                      <a:lnTo>
                        <a:pt x="15" y="153"/>
                      </a:lnTo>
                      <a:lnTo>
                        <a:pt x="15" y="153"/>
                      </a:lnTo>
                      <a:lnTo>
                        <a:pt x="15" y="151"/>
                      </a:lnTo>
                      <a:lnTo>
                        <a:pt x="17" y="151"/>
                      </a:lnTo>
                      <a:lnTo>
                        <a:pt x="17" y="151"/>
                      </a:lnTo>
                      <a:lnTo>
                        <a:pt x="17" y="151"/>
                      </a:lnTo>
                      <a:lnTo>
                        <a:pt x="17" y="150"/>
                      </a:lnTo>
                      <a:lnTo>
                        <a:pt x="19" y="150"/>
                      </a:lnTo>
                      <a:lnTo>
                        <a:pt x="19" y="150"/>
                      </a:lnTo>
                      <a:lnTo>
                        <a:pt x="19" y="150"/>
                      </a:lnTo>
                      <a:lnTo>
                        <a:pt x="19" y="150"/>
                      </a:lnTo>
                      <a:lnTo>
                        <a:pt x="19" y="150"/>
                      </a:lnTo>
                      <a:lnTo>
                        <a:pt x="21" y="150"/>
                      </a:lnTo>
                      <a:lnTo>
                        <a:pt x="21" y="148"/>
                      </a:lnTo>
                      <a:lnTo>
                        <a:pt x="21" y="148"/>
                      </a:lnTo>
                      <a:lnTo>
                        <a:pt x="21" y="148"/>
                      </a:lnTo>
                      <a:lnTo>
                        <a:pt x="21" y="146"/>
                      </a:lnTo>
                      <a:lnTo>
                        <a:pt x="21" y="146"/>
                      </a:lnTo>
                      <a:lnTo>
                        <a:pt x="21" y="144"/>
                      </a:lnTo>
                      <a:lnTo>
                        <a:pt x="21" y="144"/>
                      </a:lnTo>
                      <a:lnTo>
                        <a:pt x="21" y="142"/>
                      </a:lnTo>
                      <a:lnTo>
                        <a:pt x="21" y="142"/>
                      </a:lnTo>
                      <a:lnTo>
                        <a:pt x="21" y="142"/>
                      </a:lnTo>
                      <a:lnTo>
                        <a:pt x="23" y="142"/>
                      </a:lnTo>
                      <a:lnTo>
                        <a:pt x="23" y="142"/>
                      </a:lnTo>
                      <a:lnTo>
                        <a:pt x="23" y="142"/>
                      </a:lnTo>
                      <a:lnTo>
                        <a:pt x="23" y="140"/>
                      </a:lnTo>
                      <a:lnTo>
                        <a:pt x="25" y="140"/>
                      </a:lnTo>
                      <a:lnTo>
                        <a:pt x="25" y="140"/>
                      </a:lnTo>
                      <a:lnTo>
                        <a:pt x="25" y="140"/>
                      </a:lnTo>
                      <a:lnTo>
                        <a:pt x="25" y="138"/>
                      </a:lnTo>
                      <a:lnTo>
                        <a:pt x="25" y="138"/>
                      </a:lnTo>
                      <a:lnTo>
                        <a:pt x="27" y="138"/>
                      </a:lnTo>
                      <a:lnTo>
                        <a:pt x="27" y="138"/>
                      </a:lnTo>
                      <a:lnTo>
                        <a:pt x="27" y="138"/>
                      </a:lnTo>
                      <a:lnTo>
                        <a:pt x="27" y="138"/>
                      </a:lnTo>
                      <a:lnTo>
                        <a:pt x="29" y="138"/>
                      </a:lnTo>
                      <a:lnTo>
                        <a:pt x="29" y="138"/>
                      </a:lnTo>
                      <a:lnTo>
                        <a:pt x="29" y="138"/>
                      </a:lnTo>
                      <a:lnTo>
                        <a:pt x="29" y="138"/>
                      </a:lnTo>
                      <a:lnTo>
                        <a:pt x="31" y="138"/>
                      </a:lnTo>
                      <a:lnTo>
                        <a:pt x="31" y="136"/>
                      </a:lnTo>
                      <a:lnTo>
                        <a:pt x="31" y="136"/>
                      </a:lnTo>
                      <a:lnTo>
                        <a:pt x="31" y="136"/>
                      </a:lnTo>
                      <a:lnTo>
                        <a:pt x="31" y="134"/>
                      </a:lnTo>
                      <a:lnTo>
                        <a:pt x="31" y="134"/>
                      </a:lnTo>
                      <a:lnTo>
                        <a:pt x="31" y="134"/>
                      </a:lnTo>
                      <a:lnTo>
                        <a:pt x="31" y="132"/>
                      </a:lnTo>
                      <a:lnTo>
                        <a:pt x="33" y="132"/>
                      </a:lnTo>
                      <a:lnTo>
                        <a:pt x="33" y="132"/>
                      </a:lnTo>
                      <a:lnTo>
                        <a:pt x="33" y="132"/>
                      </a:lnTo>
                      <a:lnTo>
                        <a:pt x="33" y="132"/>
                      </a:lnTo>
                      <a:lnTo>
                        <a:pt x="33" y="132"/>
                      </a:lnTo>
                      <a:lnTo>
                        <a:pt x="33" y="130"/>
                      </a:lnTo>
                      <a:lnTo>
                        <a:pt x="33" y="130"/>
                      </a:lnTo>
                      <a:lnTo>
                        <a:pt x="34" y="130"/>
                      </a:lnTo>
                      <a:lnTo>
                        <a:pt x="34" y="128"/>
                      </a:lnTo>
                      <a:lnTo>
                        <a:pt x="34" y="128"/>
                      </a:lnTo>
                      <a:lnTo>
                        <a:pt x="34" y="128"/>
                      </a:lnTo>
                      <a:lnTo>
                        <a:pt x="34" y="127"/>
                      </a:lnTo>
                      <a:lnTo>
                        <a:pt x="34" y="127"/>
                      </a:lnTo>
                      <a:lnTo>
                        <a:pt x="34" y="125"/>
                      </a:lnTo>
                      <a:lnTo>
                        <a:pt x="36" y="125"/>
                      </a:lnTo>
                      <a:lnTo>
                        <a:pt x="36" y="125"/>
                      </a:lnTo>
                      <a:lnTo>
                        <a:pt x="36" y="125"/>
                      </a:lnTo>
                      <a:lnTo>
                        <a:pt x="36" y="123"/>
                      </a:lnTo>
                      <a:lnTo>
                        <a:pt x="36" y="123"/>
                      </a:lnTo>
                      <a:lnTo>
                        <a:pt x="36" y="123"/>
                      </a:lnTo>
                      <a:lnTo>
                        <a:pt x="36" y="121"/>
                      </a:lnTo>
                      <a:lnTo>
                        <a:pt x="36" y="121"/>
                      </a:lnTo>
                      <a:lnTo>
                        <a:pt x="36" y="121"/>
                      </a:lnTo>
                      <a:lnTo>
                        <a:pt x="36" y="119"/>
                      </a:lnTo>
                      <a:lnTo>
                        <a:pt x="36" y="119"/>
                      </a:lnTo>
                      <a:lnTo>
                        <a:pt x="36" y="117"/>
                      </a:lnTo>
                      <a:lnTo>
                        <a:pt x="36" y="117"/>
                      </a:lnTo>
                      <a:lnTo>
                        <a:pt x="36" y="117"/>
                      </a:lnTo>
                      <a:lnTo>
                        <a:pt x="36" y="115"/>
                      </a:lnTo>
                      <a:lnTo>
                        <a:pt x="36" y="115"/>
                      </a:lnTo>
                      <a:lnTo>
                        <a:pt x="36" y="115"/>
                      </a:lnTo>
                      <a:lnTo>
                        <a:pt x="36" y="113"/>
                      </a:lnTo>
                      <a:lnTo>
                        <a:pt x="36" y="113"/>
                      </a:lnTo>
                      <a:lnTo>
                        <a:pt x="36" y="111"/>
                      </a:lnTo>
                      <a:lnTo>
                        <a:pt x="36" y="111"/>
                      </a:lnTo>
                      <a:lnTo>
                        <a:pt x="36" y="109"/>
                      </a:lnTo>
                      <a:lnTo>
                        <a:pt x="36" y="109"/>
                      </a:lnTo>
                      <a:lnTo>
                        <a:pt x="36" y="109"/>
                      </a:lnTo>
                      <a:lnTo>
                        <a:pt x="36" y="109"/>
                      </a:lnTo>
                      <a:lnTo>
                        <a:pt x="36" y="107"/>
                      </a:lnTo>
                      <a:lnTo>
                        <a:pt x="36" y="107"/>
                      </a:lnTo>
                      <a:lnTo>
                        <a:pt x="36" y="105"/>
                      </a:lnTo>
                      <a:lnTo>
                        <a:pt x="36" y="105"/>
                      </a:lnTo>
                      <a:lnTo>
                        <a:pt x="36" y="104"/>
                      </a:lnTo>
                      <a:lnTo>
                        <a:pt x="36" y="104"/>
                      </a:lnTo>
                      <a:lnTo>
                        <a:pt x="36" y="104"/>
                      </a:lnTo>
                      <a:lnTo>
                        <a:pt x="36" y="104"/>
                      </a:lnTo>
                      <a:lnTo>
                        <a:pt x="36" y="102"/>
                      </a:lnTo>
                      <a:lnTo>
                        <a:pt x="34" y="102"/>
                      </a:lnTo>
                      <a:lnTo>
                        <a:pt x="34" y="102"/>
                      </a:lnTo>
                      <a:lnTo>
                        <a:pt x="34" y="102"/>
                      </a:lnTo>
                      <a:lnTo>
                        <a:pt x="34" y="100"/>
                      </a:lnTo>
                      <a:lnTo>
                        <a:pt x="36" y="100"/>
                      </a:lnTo>
                      <a:lnTo>
                        <a:pt x="36" y="100"/>
                      </a:lnTo>
                      <a:lnTo>
                        <a:pt x="34" y="100"/>
                      </a:lnTo>
                      <a:lnTo>
                        <a:pt x="34" y="98"/>
                      </a:lnTo>
                      <a:lnTo>
                        <a:pt x="34" y="98"/>
                      </a:lnTo>
                      <a:lnTo>
                        <a:pt x="34" y="98"/>
                      </a:lnTo>
                      <a:lnTo>
                        <a:pt x="34" y="96"/>
                      </a:lnTo>
                      <a:lnTo>
                        <a:pt x="33" y="96"/>
                      </a:lnTo>
                      <a:lnTo>
                        <a:pt x="33" y="96"/>
                      </a:lnTo>
                      <a:lnTo>
                        <a:pt x="33" y="96"/>
                      </a:lnTo>
                      <a:lnTo>
                        <a:pt x="33" y="94"/>
                      </a:lnTo>
                      <a:lnTo>
                        <a:pt x="33" y="94"/>
                      </a:lnTo>
                      <a:lnTo>
                        <a:pt x="33" y="94"/>
                      </a:lnTo>
                      <a:lnTo>
                        <a:pt x="31" y="94"/>
                      </a:lnTo>
                      <a:lnTo>
                        <a:pt x="31" y="94"/>
                      </a:lnTo>
                      <a:lnTo>
                        <a:pt x="31" y="92"/>
                      </a:lnTo>
                      <a:lnTo>
                        <a:pt x="31" y="92"/>
                      </a:lnTo>
                      <a:lnTo>
                        <a:pt x="31" y="92"/>
                      </a:lnTo>
                      <a:lnTo>
                        <a:pt x="31" y="90"/>
                      </a:lnTo>
                      <a:lnTo>
                        <a:pt x="31" y="90"/>
                      </a:lnTo>
                      <a:lnTo>
                        <a:pt x="31" y="90"/>
                      </a:lnTo>
                      <a:lnTo>
                        <a:pt x="31" y="88"/>
                      </a:lnTo>
                      <a:lnTo>
                        <a:pt x="31" y="88"/>
                      </a:lnTo>
                      <a:lnTo>
                        <a:pt x="29" y="88"/>
                      </a:lnTo>
                      <a:lnTo>
                        <a:pt x="29" y="86"/>
                      </a:lnTo>
                      <a:lnTo>
                        <a:pt x="29" y="86"/>
                      </a:lnTo>
                      <a:lnTo>
                        <a:pt x="29" y="86"/>
                      </a:lnTo>
                      <a:lnTo>
                        <a:pt x="27" y="86"/>
                      </a:lnTo>
                      <a:lnTo>
                        <a:pt x="27" y="84"/>
                      </a:lnTo>
                      <a:lnTo>
                        <a:pt x="27" y="84"/>
                      </a:lnTo>
                      <a:lnTo>
                        <a:pt x="27" y="84"/>
                      </a:lnTo>
                      <a:lnTo>
                        <a:pt x="27" y="82"/>
                      </a:lnTo>
                      <a:lnTo>
                        <a:pt x="27" y="82"/>
                      </a:lnTo>
                      <a:lnTo>
                        <a:pt x="27" y="82"/>
                      </a:lnTo>
                      <a:lnTo>
                        <a:pt x="27" y="81"/>
                      </a:lnTo>
                      <a:lnTo>
                        <a:pt x="27" y="81"/>
                      </a:lnTo>
                      <a:lnTo>
                        <a:pt x="27" y="81"/>
                      </a:lnTo>
                      <a:lnTo>
                        <a:pt x="27" y="79"/>
                      </a:lnTo>
                      <a:lnTo>
                        <a:pt x="25" y="79"/>
                      </a:lnTo>
                      <a:lnTo>
                        <a:pt x="25" y="79"/>
                      </a:lnTo>
                      <a:lnTo>
                        <a:pt x="27" y="79"/>
                      </a:lnTo>
                      <a:lnTo>
                        <a:pt x="27" y="77"/>
                      </a:lnTo>
                      <a:lnTo>
                        <a:pt x="27" y="77"/>
                      </a:lnTo>
                      <a:lnTo>
                        <a:pt x="25" y="77"/>
                      </a:lnTo>
                      <a:lnTo>
                        <a:pt x="25" y="77"/>
                      </a:lnTo>
                      <a:lnTo>
                        <a:pt x="25" y="75"/>
                      </a:lnTo>
                      <a:lnTo>
                        <a:pt x="25" y="75"/>
                      </a:lnTo>
                      <a:lnTo>
                        <a:pt x="25" y="73"/>
                      </a:lnTo>
                      <a:lnTo>
                        <a:pt x="25" y="73"/>
                      </a:lnTo>
                      <a:lnTo>
                        <a:pt x="25" y="73"/>
                      </a:lnTo>
                      <a:lnTo>
                        <a:pt x="25" y="71"/>
                      </a:lnTo>
                      <a:lnTo>
                        <a:pt x="25" y="71"/>
                      </a:lnTo>
                      <a:lnTo>
                        <a:pt x="25" y="71"/>
                      </a:lnTo>
                      <a:lnTo>
                        <a:pt x="25" y="69"/>
                      </a:lnTo>
                      <a:lnTo>
                        <a:pt x="23" y="69"/>
                      </a:lnTo>
                      <a:lnTo>
                        <a:pt x="23" y="69"/>
                      </a:lnTo>
                      <a:lnTo>
                        <a:pt x="23" y="69"/>
                      </a:lnTo>
                      <a:lnTo>
                        <a:pt x="23" y="69"/>
                      </a:lnTo>
                      <a:lnTo>
                        <a:pt x="23" y="67"/>
                      </a:lnTo>
                      <a:lnTo>
                        <a:pt x="21" y="67"/>
                      </a:lnTo>
                      <a:lnTo>
                        <a:pt x="21" y="67"/>
                      </a:lnTo>
                      <a:lnTo>
                        <a:pt x="21" y="65"/>
                      </a:lnTo>
                      <a:lnTo>
                        <a:pt x="21" y="65"/>
                      </a:lnTo>
                      <a:lnTo>
                        <a:pt x="23" y="65"/>
                      </a:lnTo>
                      <a:lnTo>
                        <a:pt x="23" y="63"/>
                      </a:lnTo>
                      <a:lnTo>
                        <a:pt x="23" y="63"/>
                      </a:lnTo>
                      <a:lnTo>
                        <a:pt x="23" y="63"/>
                      </a:lnTo>
                      <a:lnTo>
                        <a:pt x="25" y="63"/>
                      </a:lnTo>
                      <a:lnTo>
                        <a:pt x="25" y="61"/>
                      </a:lnTo>
                      <a:lnTo>
                        <a:pt x="25" y="61"/>
                      </a:lnTo>
                      <a:lnTo>
                        <a:pt x="25" y="61"/>
                      </a:lnTo>
                      <a:lnTo>
                        <a:pt x="25" y="61"/>
                      </a:lnTo>
                      <a:lnTo>
                        <a:pt x="25" y="61"/>
                      </a:lnTo>
                      <a:lnTo>
                        <a:pt x="27" y="61"/>
                      </a:lnTo>
                      <a:lnTo>
                        <a:pt x="27" y="59"/>
                      </a:lnTo>
                      <a:lnTo>
                        <a:pt x="27" y="59"/>
                      </a:lnTo>
                      <a:lnTo>
                        <a:pt x="27" y="59"/>
                      </a:lnTo>
                      <a:lnTo>
                        <a:pt x="29" y="59"/>
                      </a:lnTo>
                      <a:lnTo>
                        <a:pt x="29" y="59"/>
                      </a:lnTo>
                      <a:lnTo>
                        <a:pt x="29" y="59"/>
                      </a:lnTo>
                      <a:lnTo>
                        <a:pt x="29" y="58"/>
                      </a:lnTo>
                      <a:lnTo>
                        <a:pt x="29" y="58"/>
                      </a:lnTo>
                      <a:lnTo>
                        <a:pt x="29" y="58"/>
                      </a:lnTo>
                      <a:lnTo>
                        <a:pt x="29" y="56"/>
                      </a:lnTo>
                      <a:lnTo>
                        <a:pt x="29" y="56"/>
                      </a:lnTo>
                      <a:lnTo>
                        <a:pt x="29" y="54"/>
                      </a:lnTo>
                      <a:lnTo>
                        <a:pt x="29" y="54"/>
                      </a:lnTo>
                      <a:lnTo>
                        <a:pt x="29" y="54"/>
                      </a:lnTo>
                      <a:lnTo>
                        <a:pt x="29" y="54"/>
                      </a:lnTo>
                      <a:lnTo>
                        <a:pt x="29" y="52"/>
                      </a:lnTo>
                      <a:lnTo>
                        <a:pt x="29" y="52"/>
                      </a:lnTo>
                      <a:lnTo>
                        <a:pt x="29" y="52"/>
                      </a:lnTo>
                      <a:lnTo>
                        <a:pt x="29" y="50"/>
                      </a:lnTo>
                      <a:lnTo>
                        <a:pt x="27" y="50"/>
                      </a:lnTo>
                      <a:lnTo>
                        <a:pt x="27" y="50"/>
                      </a:lnTo>
                      <a:lnTo>
                        <a:pt x="27" y="48"/>
                      </a:lnTo>
                      <a:lnTo>
                        <a:pt x="27" y="48"/>
                      </a:lnTo>
                      <a:lnTo>
                        <a:pt x="27" y="48"/>
                      </a:lnTo>
                      <a:lnTo>
                        <a:pt x="27" y="46"/>
                      </a:lnTo>
                      <a:lnTo>
                        <a:pt x="27" y="46"/>
                      </a:lnTo>
                      <a:lnTo>
                        <a:pt x="27" y="46"/>
                      </a:lnTo>
                      <a:lnTo>
                        <a:pt x="25" y="46"/>
                      </a:lnTo>
                      <a:lnTo>
                        <a:pt x="25" y="46"/>
                      </a:lnTo>
                      <a:lnTo>
                        <a:pt x="25" y="44"/>
                      </a:lnTo>
                      <a:lnTo>
                        <a:pt x="25" y="44"/>
                      </a:lnTo>
                      <a:lnTo>
                        <a:pt x="25" y="44"/>
                      </a:lnTo>
                      <a:lnTo>
                        <a:pt x="25" y="42"/>
                      </a:lnTo>
                      <a:lnTo>
                        <a:pt x="25" y="42"/>
                      </a:lnTo>
                      <a:lnTo>
                        <a:pt x="25" y="42"/>
                      </a:lnTo>
                      <a:lnTo>
                        <a:pt x="25" y="40"/>
                      </a:lnTo>
                      <a:lnTo>
                        <a:pt x="25" y="40"/>
                      </a:lnTo>
                      <a:lnTo>
                        <a:pt x="23" y="40"/>
                      </a:lnTo>
                      <a:lnTo>
                        <a:pt x="23" y="38"/>
                      </a:lnTo>
                      <a:lnTo>
                        <a:pt x="23" y="38"/>
                      </a:lnTo>
                      <a:lnTo>
                        <a:pt x="23" y="38"/>
                      </a:lnTo>
                      <a:lnTo>
                        <a:pt x="23" y="37"/>
                      </a:lnTo>
                      <a:lnTo>
                        <a:pt x="23" y="37"/>
                      </a:lnTo>
                      <a:lnTo>
                        <a:pt x="23" y="37"/>
                      </a:lnTo>
                      <a:lnTo>
                        <a:pt x="21" y="37"/>
                      </a:lnTo>
                      <a:lnTo>
                        <a:pt x="21" y="35"/>
                      </a:lnTo>
                      <a:lnTo>
                        <a:pt x="21" y="35"/>
                      </a:lnTo>
                      <a:lnTo>
                        <a:pt x="21" y="35"/>
                      </a:lnTo>
                      <a:lnTo>
                        <a:pt x="21" y="33"/>
                      </a:lnTo>
                      <a:lnTo>
                        <a:pt x="21" y="33"/>
                      </a:lnTo>
                      <a:lnTo>
                        <a:pt x="21" y="31"/>
                      </a:lnTo>
                      <a:lnTo>
                        <a:pt x="21" y="31"/>
                      </a:lnTo>
                      <a:lnTo>
                        <a:pt x="21" y="31"/>
                      </a:lnTo>
                      <a:lnTo>
                        <a:pt x="19" y="31"/>
                      </a:lnTo>
                      <a:lnTo>
                        <a:pt x="19" y="29"/>
                      </a:lnTo>
                      <a:lnTo>
                        <a:pt x="19" y="29"/>
                      </a:lnTo>
                      <a:lnTo>
                        <a:pt x="19" y="29"/>
                      </a:lnTo>
                      <a:lnTo>
                        <a:pt x="19" y="27"/>
                      </a:lnTo>
                      <a:lnTo>
                        <a:pt x="19" y="27"/>
                      </a:lnTo>
                      <a:lnTo>
                        <a:pt x="19" y="25"/>
                      </a:lnTo>
                      <a:lnTo>
                        <a:pt x="19" y="25"/>
                      </a:lnTo>
                      <a:lnTo>
                        <a:pt x="19" y="25"/>
                      </a:lnTo>
                      <a:lnTo>
                        <a:pt x="19" y="23"/>
                      </a:lnTo>
                      <a:lnTo>
                        <a:pt x="19" y="23"/>
                      </a:lnTo>
                      <a:lnTo>
                        <a:pt x="19" y="23"/>
                      </a:lnTo>
                      <a:lnTo>
                        <a:pt x="19" y="21"/>
                      </a:lnTo>
                      <a:lnTo>
                        <a:pt x="19" y="21"/>
                      </a:lnTo>
                      <a:lnTo>
                        <a:pt x="17" y="21"/>
                      </a:lnTo>
                      <a:lnTo>
                        <a:pt x="17" y="21"/>
                      </a:lnTo>
                      <a:lnTo>
                        <a:pt x="17" y="21"/>
                      </a:lnTo>
                      <a:lnTo>
                        <a:pt x="17" y="19"/>
                      </a:lnTo>
                      <a:lnTo>
                        <a:pt x="15" y="19"/>
                      </a:lnTo>
                      <a:lnTo>
                        <a:pt x="15" y="19"/>
                      </a:lnTo>
                      <a:lnTo>
                        <a:pt x="15" y="19"/>
                      </a:lnTo>
                      <a:lnTo>
                        <a:pt x="15" y="17"/>
                      </a:lnTo>
                      <a:lnTo>
                        <a:pt x="15" y="17"/>
                      </a:lnTo>
                      <a:lnTo>
                        <a:pt x="15" y="17"/>
                      </a:lnTo>
                      <a:lnTo>
                        <a:pt x="15" y="15"/>
                      </a:lnTo>
                      <a:lnTo>
                        <a:pt x="13" y="15"/>
                      </a:lnTo>
                      <a:lnTo>
                        <a:pt x="13" y="15"/>
                      </a:lnTo>
                      <a:lnTo>
                        <a:pt x="13" y="14"/>
                      </a:lnTo>
                      <a:lnTo>
                        <a:pt x="13" y="14"/>
                      </a:lnTo>
                      <a:lnTo>
                        <a:pt x="13" y="14"/>
                      </a:lnTo>
                      <a:lnTo>
                        <a:pt x="13" y="14"/>
                      </a:lnTo>
                      <a:lnTo>
                        <a:pt x="11" y="14"/>
                      </a:lnTo>
                      <a:lnTo>
                        <a:pt x="11" y="12"/>
                      </a:lnTo>
                      <a:lnTo>
                        <a:pt x="11" y="12"/>
                      </a:lnTo>
                      <a:lnTo>
                        <a:pt x="11" y="12"/>
                      </a:lnTo>
                      <a:lnTo>
                        <a:pt x="11" y="10"/>
                      </a:lnTo>
                      <a:lnTo>
                        <a:pt x="11" y="10"/>
                      </a:lnTo>
                      <a:lnTo>
                        <a:pt x="11" y="10"/>
                      </a:lnTo>
                      <a:lnTo>
                        <a:pt x="11" y="8"/>
                      </a:lnTo>
                      <a:lnTo>
                        <a:pt x="10" y="8"/>
                      </a:lnTo>
                      <a:lnTo>
                        <a:pt x="10" y="8"/>
                      </a:lnTo>
                      <a:lnTo>
                        <a:pt x="10" y="8"/>
                      </a:lnTo>
                      <a:lnTo>
                        <a:pt x="10" y="6"/>
                      </a:lnTo>
                      <a:lnTo>
                        <a:pt x="10" y="6"/>
                      </a:lnTo>
                      <a:lnTo>
                        <a:pt x="10" y="6"/>
                      </a:lnTo>
                      <a:lnTo>
                        <a:pt x="10" y="6"/>
                      </a:lnTo>
                      <a:lnTo>
                        <a:pt x="10" y="4"/>
                      </a:lnTo>
                      <a:lnTo>
                        <a:pt x="11" y="4"/>
                      </a:lnTo>
                      <a:lnTo>
                        <a:pt x="11" y="4"/>
                      </a:lnTo>
                      <a:lnTo>
                        <a:pt x="11" y="6"/>
                      </a:lnTo>
                      <a:lnTo>
                        <a:pt x="11" y="6"/>
                      </a:lnTo>
                      <a:lnTo>
                        <a:pt x="13" y="6"/>
                      </a:lnTo>
                      <a:lnTo>
                        <a:pt x="13" y="6"/>
                      </a:lnTo>
                      <a:lnTo>
                        <a:pt x="13" y="4"/>
                      </a:lnTo>
                      <a:lnTo>
                        <a:pt x="15" y="4"/>
                      </a:lnTo>
                      <a:lnTo>
                        <a:pt x="15" y="4"/>
                      </a:lnTo>
                      <a:lnTo>
                        <a:pt x="15" y="4"/>
                      </a:lnTo>
                      <a:lnTo>
                        <a:pt x="15" y="4"/>
                      </a:lnTo>
                      <a:lnTo>
                        <a:pt x="17" y="4"/>
                      </a:lnTo>
                      <a:lnTo>
                        <a:pt x="17" y="4"/>
                      </a:lnTo>
                      <a:lnTo>
                        <a:pt x="19" y="4"/>
                      </a:lnTo>
                      <a:lnTo>
                        <a:pt x="19" y="2"/>
                      </a:lnTo>
                      <a:lnTo>
                        <a:pt x="19" y="2"/>
                      </a:lnTo>
                      <a:lnTo>
                        <a:pt x="19" y="2"/>
                      </a:lnTo>
                      <a:lnTo>
                        <a:pt x="21" y="2"/>
                      </a:lnTo>
                      <a:lnTo>
                        <a:pt x="21" y="2"/>
                      </a:lnTo>
                      <a:lnTo>
                        <a:pt x="21" y="2"/>
                      </a:lnTo>
                      <a:lnTo>
                        <a:pt x="21" y="2"/>
                      </a:lnTo>
                      <a:lnTo>
                        <a:pt x="23" y="2"/>
                      </a:lnTo>
                      <a:lnTo>
                        <a:pt x="23" y="0"/>
                      </a:lnTo>
                      <a:lnTo>
                        <a:pt x="23" y="0"/>
                      </a:lnTo>
                      <a:lnTo>
                        <a:pt x="25" y="0"/>
                      </a:lnTo>
                      <a:lnTo>
                        <a:pt x="25" y="0"/>
                      </a:lnTo>
                      <a:lnTo>
                        <a:pt x="25" y="0"/>
                      </a:lnTo>
                      <a:lnTo>
                        <a:pt x="27" y="0"/>
                      </a:lnTo>
                      <a:lnTo>
                        <a:pt x="27" y="0"/>
                      </a:lnTo>
                      <a:lnTo>
                        <a:pt x="27" y="0"/>
                      </a:lnTo>
                      <a:lnTo>
                        <a:pt x="29" y="0"/>
                      </a:lnTo>
                      <a:lnTo>
                        <a:pt x="29" y="2"/>
                      </a:lnTo>
                      <a:lnTo>
                        <a:pt x="29" y="2"/>
                      </a:lnTo>
                      <a:lnTo>
                        <a:pt x="29" y="0"/>
                      </a:lnTo>
                      <a:lnTo>
                        <a:pt x="31" y="0"/>
                      </a:lnTo>
                      <a:lnTo>
                        <a:pt x="31" y="0"/>
                      </a:lnTo>
                      <a:lnTo>
                        <a:pt x="31" y="0"/>
                      </a:lnTo>
                      <a:lnTo>
                        <a:pt x="33" y="0"/>
                      </a:lnTo>
                      <a:lnTo>
                        <a:pt x="33" y="0"/>
                      </a:lnTo>
                      <a:lnTo>
                        <a:pt x="33" y="0"/>
                      </a:lnTo>
                      <a:lnTo>
                        <a:pt x="34" y="0"/>
                      </a:lnTo>
                      <a:lnTo>
                        <a:pt x="34" y="0"/>
                      </a:lnTo>
                      <a:lnTo>
                        <a:pt x="36" y="0"/>
                      </a:lnTo>
                      <a:lnTo>
                        <a:pt x="36" y="0"/>
                      </a:lnTo>
                      <a:lnTo>
                        <a:pt x="36" y="0"/>
                      </a:lnTo>
                      <a:lnTo>
                        <a:pt x="38" y="0"/>
                      </a:lnTo>
                      <a:lnTo>
                        <a:pt x="38" y="0"/>
                      </a:lnTo>
                      <a:lnTo>
                        <a:pt x="38" y="0"/>
                      </a:lnTo>
                      <a:lnTo>
                        <a:pt x="38" y="0"/>
                      </a:lnTo>
                      <a:lnTo>
                        <a:pt x="40"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5" name="Freeform 2198">
                  <a:extLst>
                    <a:ext uri="{FF2B5EF4-FFF2-40B4-BE49-F238E27FC236}">
                      <a16:creationId xmlns:a16="http://schemas.microsoft.com/office/drawing/2014/main" id="{54867CE8-E2FB-4484-9D3D-B9BD9D28F148}"/>
                    </a:ext>
                  </a:extLst>
                </p:cNvPr>
                <p:cNvSpPr>
                  <a:spLocks/>
                </p:cNvSpPr>
                <p:nvPr/>
              </p:nvSpPr>
              <p:spPr bwMode="auto">
                <a:xfrm>
                  <a:off x="16808591" y="3587751"/>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6" name="Freeform 2199">
                  <a:extLst>
                    <a:ext uri="{FF2B5EF4-FFF2-40B4-BE49-F238E27FC236}">
                      <a16:creationId xmlns:a16="http://schemas.microsoft.com/office/drawing/2014/main" id="{269046BB-65C7-4530-B056-0A5F73F9F0BA}"/>
                    </a:ext>
                  </a:extLst>
                </p:cNvPr>
                <p:cNvSpPr>
                  <a:spLocks/>
                </p:cNvSpPr>
                <p:nvPr/>
              </p:nvSpPr>
              <p:spPr bwMode="auto">
                <a:xfrm>
                  <a:off x="16808591" y="3587751"/>
                  <a:ext cx="3175" cy="3175"/>
                </a:xfrm>
                <a:custGeom>
                  <a:avLst/>
                  <a:gdLst>
                    <a:gd name="T0" fmla="*/ 2 w 2"/>
                    <a:gd name="T1" fmla="*/ 2 h 2"/>
                    <a:gd name="T2" fmla="*/ 0 w 2"/>
                    <a:gd name="T3" fmla="*/ 2 h 2"/>
                    <a:gd name="T4" fmla="*/ 0 w 2"/>
                    <a:gd name="T5" fmla="*/ 0 h 2"/>
                    <a:gd name="T6" fmla="*/ 2 w 2"/>
                    <a:gd name="T7" fmla="*/ 0 h 2"/>
                    <a:gd name="T8" fmla="*/ 2 w 2"/>
                    <a:gd name="T9" fmla="*/ 0 h 2"/>
                    <a:gd name="T10" fmla="*/ 2 w 2"/>
                    <a:gd name="T11" fmla="*/ 2 h 2"/>
                    <a:gd name="T12" fmla="*/ 2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2"/>
                      </a:moveTo>
                      <a:lnTo>
                        <a:pt x="0" y="2"/>
                      </a:lnTo>
                      <a:lnTo>
                        <a:pt x="0" y="0"/>
                      </a:lnTo>
                      <a:lnTo>
                        <a:pt x="2" y="0"/>
                      </a:lnTo>
                      <a:lnTo>
                        <a:pt x="2" y="0"/>
                      </a:lnTo>
                      <a:lnTo>
                        <a:pt x="2" y="2"/>
                      </a:lnTo>
                      <a:lnTo>
                        <a:pt x="2" y="2"/>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7" name="Freeform 2200">
                  <a:extLst>
                    <a:ext uri="{FF2B5EF4-FFF2-40B4-BE49-F238E27FC236}">
                      <a16:creationId xmlns:a16="http://schemas.microsoft.com/office/drawing/2014/main" id="{BD4D9E66-A4DC-46B2-B19E-C87D6C806C14}"/>
                    </a:ext>
                  </a:extLst>
                </p:cNvPr>
                <p:cNvSpPr>
                  <a:spLocks/>
                </p:cNvSpPr>
                <p:nvPr/>
              </p:nvSpPr>
              <p:spPr bwMode="auto">
                <a:xfrm>
                  <a:off x="16591103" y="3368676"/>
                  <a:ext cx="393700" cy="298450"/>
                </a:xfrm>
                <a:custGeom>
                  <a:avLst/>
                  <a:gdLst>
                    <a:gd name="T0" fmla="*/ 185 w 248"/>
                    <a:gd name="T1" fmla="*/ 12 h 188"/>
                    <a:gd name="T2" fmla="*/ 191 w 248"/>
                    <a:gd name="T3" fmla="*/ 19 h 188"/>
                    <a:gd name="T4" fmla="*/ 191 w 248"/>
                    <a:gd name="T5" fmla="*/ 37 h 188"/>
                    <a:gd name="T6" fmla="*/ 203 w 248"/>
                    <a:gd name="T7" fmla="*/ 33 h 188"/>
                    <a:gd name="T8" fmla="*/ 214 w 248"/>
                    <a:gd name="T9" fmla="*/ 25 h 188"/>
                    <a:gd name="T10" fmla="*/ 227 w 248"/>
                    <a:gd name="T11" fmla="*/ 21 h 188"/>
                    <a:gd name="T12" fmla="*/ 237 w 248"/>
                    <a:gd name="T13" fmla="*/ 23 h 188"/>
                    <a:gd name="T14" fmla="*/ 248 w 248"/>
                    <a:gd name="T15" fmla="*/ 25 h 188"/>
                    <a:gd name="T16" fmla="*/ 245 w 248"/>
                    <a:gd name="T17" fmla="*/ 29 h 188"/>
                    <a:gd name="T18" fmla="*/ 233 w 248"/>
                    <a:gd name="T19" fmla="*/ 33 h 188"/>
                    <a:gd name="T20" fmla="*/ 218 w 248"/>
                    <a:gd name="T21" fmla="*/ 33 h 188"/>
                    <a:gd name="T22" fmla="*/ 206 w 248"/>
                    <a:gd name="T23" fmla="*/ 37 h 188"/>
                    <a:gd name="T24" fmla="*/ 197 w 248"/>
                    <a:gd name="T25" fmla="*/ 44 h 188"/>
                    <a:gd name="T26" fmla="*/ 185 w 248"/>
                    <a:gd name="T27" fmla="*/ 48 h 188"/>
                    <a:gd name="T28" fmla="*/ 191 w 248"/>
                    <a:gd name="T29" fmla="*/ 60 h 188"/>
                    <a:gd name="T30" fmla="*/ 191 w 248"/>
                    <a:gd name="T31" fmla="*/ 69 h 188"/>
                    <a:gd name="T32" fmla="*/ 183 w 248"/>
                    <a:gd name="T33" fmla="*/ 79 h 188"/>
                    <a:gd name="T34" fmla="*/ 181 w 248"/>
                    <a:gd name="T35" fmla="*/ 92 h 188"/>
                    <a:gd name="T36" fmla="*/ 166 w 248"/>
                    <a:gd name="T37" fmla="*/ 92 h 188"/>
                    <a:gd name="T38" fmla="*/ 168 w 248"/>
                    <a:gd name="T39" fmla="*/ 100 h 188"/>
                    <a:gd name="T40" fmla="*/ 164 w 248"/>
                    <a:gd name="T41" fmla="*/ 109 h 188"/>
                    <a:gd name="T42" fmla="*/ 155 w 248"/>
                    <a:gd name="T43" fmla="*/ 117 h 188"/>
                    <a:gd name="T44" fmla="*/ 153 w 248"/>
                    <a:gd name="T45" fmla="*/ 130 h 188"/>
                    <a:gd name="T46" fmla="*/ 145 w 248"/>
                    <a:gd name="T47" fmla="*/ 140 h 188"/>
                    <a:gd name="T48" fmla="*/ 136 w 248"/>
                    <a:gd name="T49" fmla="*/ 138 h 188"/>
                    <a:gd name="T50" fmla="*/ 124 w 248"/>
                    <a:gd name="T51" fmla="*/ 144 h 188"/>
                    <a:gd name="T52" fmla="*/ 120 w 248"/>
                    <a:gd name="T53" fmla="*/ 150 h 188"/>
                    <a:gd name="T54" fmla="*/ 107 w 248"/>
                    <a:gd name="T55" fmla="*/ 150 h 188"/>
                    <a:gd name="T56" fmla="*/ 99 w 248"/>
                    <a:gd name="T57" fmla="*/ 163 h 188"/>
                    <a:gd name="T58" fmla="*/ 99 w 248"/>
                    <a:gd name="T59" fmla="*/ 176 h 188"/>
                    <a:gd name="T60" fmla="*/ 86 w 248"/>
                    <a:gd name="T61" fmla="*/ 182 h 188"/>
                    <a:gd name="T62" fmla="*/ 70 w 248"/>
                    <a:gd name="T63" fmla="*/ 182 h 188"/>
                    <a:gd name="T64" fmla="*/ 59 w 248"/>
                    <a:gd name="T65" fmla="*/ 186 h 188"/>
                    <a:gd name="T66" fmla="*/ 44 w 248"/>
                    <a:gd name="T67" fmla="*/ 186 h 188"/>
                    <a:gd name="T68" fmla="*/ 28 w 248"/>
                    <a:gd name="T69" fmla="*/ 186 h 188"/>
                    <a:gd name="T70" fmla="*/ 15 w 248"/>
                    <a:gd name="T71" fmla="*/ 180 h 188"/>
                    <a:gd name="T72" fmla="*/ 9 w 248"/>
                    <a:gd name="T73" fmla="*/ 174 h 188"/>
                    <a:gd name="T74" fmla="*/ 17 w 248"/>
                    <a:gd name="T75" fmla="*/ 163 h 188"/>
                    <a:gd name="T76" fmla="*/ 23 w 248"/>
                    <a:gd name="T77" fmla="*/ 150 h 188"/>
                    <a:gd name="T78" fmla="*/ 11 w 248"/>
                    <a:gd name="T79" fmla="*/ 144 h 188"/>
                    <a:gd name="T80" fmla="*/ 5 w 248"/>
                    <a:gd name="T81" fmla="*/ 130 h 188"/>
                    <a:gd name="T82" fmla="*/ 2 w 248"/>
                    <a:gd name="T83" fmla="*/ 115 h 188"/>
                    <a:gd name="T84" fmla="*/ 5 w 248"/>
                    <a:gd name="T85" fmla="*/ 102 h 188"/>
                    <a:gd name="T86" fmla="*/ 0 w 248"/>
                    <a:gd name="T87" fmla="*/ 92 h 188"/>
                    <a:gd name="T88" fmla="*/ 5 w 248"/>
                    <a:gd name="T89" fmla="*/ 83 h 188"/>
                    <a:gd name="T90" fmla="*/ 11 w 248"/>
                    <a:gd name="T91" fmla="*/ 71 h 188"/>
                    <a:gd name="T92" fmla="*/ 15 w 248"/>
                    <a:gd name="T93" fmla="*/ 60 h 188"/>
                    <a:gd name="T94" fmla="*/ 26 w 248"/>
                    <a:gd name="T95" fmla="*/ 63 h 188"/>
                    <a:gd name="T96" fmla="*/ 38 w 248"/>
                    <a:gd name="T97" fmla="*/ 67 h 188"/>
                    <a:gd name="T98" fmla="*/ 46 w 248"/>
                    <a:gd name="T99" fmla="*/ 58 h 188"/>
                    <a:gd name="T100" fmla="*/ 55 w 248"/>
                    <a:gd name="T101" fmla="*/ 52 h 188"/>
                    <a:gd name="T102" fmla="*/ 67 w 248"/>
                    <a:gd name="T103" fmla="*/ 46 h 188"/>
                    <a:gd name="T104" fmla="*/ 72 w 248"/>
                    <a:gd name="T105" fmla="*/ 35 h 188"/>
                    <a:gd name="T106" fmla="*/ 82 w 248"/>
                    <a:gd name="T107" fmla="*/ 25 h 188"/>
                    <a:gd name="T108" fmla="*/ 93 w 248"/>
                    <a:gd name="T109" fmla="*/ 21 h 188"/>
                    <a:gd name="T110" fmla="*/ 105 w 248"/>
                    <a:gd name="T111" fmla="*/ 23 h 188"/>
                    <a:gd name="T112" fmla="*/ 118 w 248"/>
                    <a:gd name="T113" fmla="*/ 27 h 188"/>
                    <a:gd name="T114" fmla="*/ 130 w 248"/>
                    <a:gd name="T115" fmla="*/ 31 h 188"/>
                    <a:gd name="T116" fmla="*/ 141 w 248"/>
                    <a:gd name="T117" fmla="*/ 27 h 188"/>
                    <a:gd name="T118" fmla="*/ 151 w 248"/>
                    <a:gd name="T119" fmla="*/ 29 h 188"/>
                    <a:gd name="T120" fmla="*/ 159 w 248"/>
                    <a:gd name="T121" fmla="*/ 19 h 188"/>
                    <a:gd name="T122" fmla="*/ 170 w 248"/>
                    <a:gd name="T123" fmla="*/ 14 h 188"/>
                    <a:gd name="T124" fmla="*/ 174 w 248"/>
                    <a:gd name="T125" fmla="*/ 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188">
                      <a:moveTo>
                        <a:pt x="183" y="0"/>
                      </a:moveTo>
                      <a:lnTo>
                        <a:pt x="183" y="2"/>
                      </a:lnTo>
                      <a:lnTo>
                        <a:pt x="183" y="2"/>
                      </a:lnTo>
                      <a:lnTo>
                        <a:pt x="183" y="2"/>
                      </a:lnTo>
                      <a:lnTo>
                        <a:pt x="183" y="2"/>
                      </a:lnTo>
                      <a:lnTo>
                        <a:pt x="185" y="2"/>
                      </a:lnTo>
                      <a:lnTo>
                        <a:pt x="185" y="4"/>
                      </a:lnTo>
                      <a:lnTo>
                        <a:pt x="185" y="4"/>
                      </a:lnTo>
                      <a:lnTo>
                        <a:pt x="185" y="4"/>
                      </a:lnTo>
                      <a:lnTo>
                        <a:pt x="185" y="4"/>
                      </a:lnTo>
                      <a:lnTo>
                        <a:pt x="187" y="4"/>
                      </a:lnTo>
                      <a:lnTo>
                        <a:pt x="187" y="4"/>
                      </a:lnTo>
                      <a:lnTo>
                        <a:pt x="187" y="4"/>
                      </a:lnTo>
                      <a:lnTo>
                        <a:pt x="189" y="4"/>
                      </a:lnTo>
                      <a:lnTo>
                        <a:pt x="189" y="6"/>
                      </a:lnTo>
                      <a:lnTo>
                        <a:pt x="189" y="6"/>
                      </a:lnTo>
                      <a:lnTo>
                        <a:pt x="187" y="6"/>
                      </a:lnTo>
                      <a:lnTo>
                        <a:pt x="187" y="8"/>
                      </a:lnTo>
                      <a:lnTo>
                        <a:pt x="187" y="8"/>
                      </a:lnTo>
                      <a:lnTo>
                        <a:pt x="187" y="8"/>
                      </a:lnTo>
                      <a:lnTo>
                        <a:pt x="187" y="10"/>
                      </a:lnTo>
                      <a:lnTo>
                        <a:pt x="187" y="10"/>
                      </a:lnTo>
                      <a:lnTo>
                        <a:pt x="185" y="10"/>
                      </a:lnTo>
                      <a:lnTo>
                        <a:pt x="185" y="12"/>
                      </a:lnTo>
                      <a:lnTo>
                        <a:pt x="185" y="12"/>
                      </a:lnTo>
                      <a:lnTo>
                        <a:pt x="187" y="12"/>
                      </a:lnTo>
                      <a:lnTo>
                        <a:pt x="187" y="12"/>
                      </a:lnTo>
                      <a:lnTo>
                        <a:pt x="187" y="14"/>
                      </a:lnTo>
                      <a:lnTo>
                        <a:pt x="189" y="14"/>
                      </a:lnTo>
                      <a:lnTo>
                        <a:pt x="189" y="12"/>
                      </a:lnTo>
                      <a:lnTo>
                        <a:pt x="189" y="12"/>
                      </a:lnTo>
                      <a:lnTo>
                        <a:pt x="189" y="12"/>
                      </a:lnTo>
                      <a:lnTo>
                        <a:pt x="191" y="12"/>
                      </a:lnTo>
                      <a:lnTo>
                        <a:pt x="191" y="12"/>
                      </a:lnTo>
                      <a:lnTo>
                        <a:pt x="191" y="12"/>
                      </a:lnTo>
                      <a:lnTo>
                        <a:pt x="191" y="12"/>
                      </a:lnTo>
                      <a:lnTo>
                        <a:pt x="191" y="12"/>
                      </a:lnTo>
                      <a:lnTo>
                        <a:pt x="191" y="14"/>
                      </a:lnTo>
                      <a:lnTo>
                        <a:pt x="191" y="14"/>
                      </a:lnTo>
                      <a:lnTo>
                        <a:pt x="191" y="14"/>
                      </a:lnTo>
                      <a:lnTo>
                        <a:pt x="191" y="14"/>
                      </a:lnTo>
                      <a:lnTo>
                        <a:pt x="191" y="15"/>
                      </a:lnTo>
                      <a:lnTo>
                        <a:pt x="191" y="15"/>
                      </a:lnTo>
                      <a:lnTo>
                        <a:pt x="191" y="17"/>
                      </a:lnTo>
                      <a:lnTo>
                        <a:pt x="191" y="17"/>
                      </a:lnTo>
                      <a:lnTo>
                        <a:pt x="191" y="17"/>
                      </a:lnTo>
                      <a:lnTo>
                        <a:pt x="191" y="19"/>
                      </a:lnTo>
                      <a:lnTo>
                        <a:pt x="191" y="19"/>
                      </a:lnTo>
                      <a:lnTo>
                        <a:pt x="191" y="21"/>
                      </a:lnTo>
                      <a:lnTo>
                        <a:pt x="191" y="21"/>
                      </a:lnTo>
                      <a:lnTo>
                        <a:pt x="191" y="21"/>
                      </a:lnTo>
                      <a:lnTo>
                        <a:pt x="191" y="23"/>
                      </a:lnTo>
                      <a:lnTo>
                        <a:pt x="191" y="23"/>
                      </a:lnTo>
                      <a:lnTo>
                        <a:pt x="191" y="25"/>
                      </a:lnTo>
                      <a:lnTo>
                        <a:pt x="191" y="25"/>
                      </a:lnTo>
                      <a:lnTo>
                        <a:pt x="189" y="25"/>
                      </a:lnTo>
                      <a:lnTo>
                        <a:pt x="189" y="27"/>
                      </a:lnTo>
                      <a:lnTo>
                        <a:pt x="189" y="27"/>
                      </a:lnTo>
                      <a:lnTo>
                        <a:pt x="189" y="29"/>
                      </a:lnTo>
                      <a:lnTo>
                        <a:pt x="189" y="29"/>
                      </a:lnTo>
                      <a:lnTo>
                        <a:pt x="189" y="29"/>
                      </a:lnTo>
                      <a:lnTo>
                        <a:pt x="189" y="29"/>
                      </a:lnTo>
                      <a:lnTo>
                        <a:pt x="189" y="29"/>
                      </a:lnTo>
                      <a:lnTo>
                        <a:pt x="189" y="31"/>
                      </a:lnTo>
                      <a:lnTo>
                        <a:pt x="189" y="31"/>
                      </a:lnTo>
                      <a:lnTo>
                        <a:pt x="189" y="33"/>
                      </a:lnTo>
                      <a:lnTo>
                        <a:pt x="191" y="33"/>
                      </a:lnTo>
                      <a:lnTo>
                        <a:pt x="191" y="33"/>
                      </a:lnTo>
                      <a:lnTo>
                        <a:pt x="191" y="33"/>
                      </a:lnTo>
                      <a:lnTo>
                        <a:pt x="191" y="35"/>
                      </a:lnTo>
                      <a:lnTo>
                        <a:pt x="191" y="35"/>
                      </a:lnTo>
                      <a:lnTo>
                        <a:pt x="191" y="37"/>
                      </a:lnTo>
                      <a:lnTo>
                        <a:pt x="191" y="37"/>
                      </a:lnTo>
                      <a:lnTo>
                        <a:pt x="191" y="37"/>
                      </a:lnTo>
                      <a:lnTo>
                        <a:pt x="193" y="37"/>
                      </a:lnTo>
                      <a:lnTo>
                        <a:pt x="193" y="37"/>
                      </a:lnTo>
                      <a:lnTo>
                        <a:pt x="193" y="37"/>
                      </a:lnTo>
                      <a:lnTo>
                        <a:pt x="195" y="37"/>
                      </a:lnTo>
                      <a:lnTo>
                        <a:pt x="195" y="37"/>
                      </a:lnTo>
                      <a:lnTo>
                        <a:pt x="195" y="37"/>
                      </a:lnTo>
                      <a:lnTo>
                        <a:pt x="197" y="37"/>
                      </a:lnTo>
                      <a:lnTo>
                        <a:pt x="197" y="37"/>
                      </a:lnTo>
                      <a:lnTo>
                        <a:pt x="197" y="37"/>
                      </a:lnTo>
                      <a:lnTo>
                        <a:pt x="197" y="37"/>
                      </a:lnTo>
                      <a:lnTo>
                        <a:pt x="197" y="37"/>
                      </a:lnTo>
                      <a:lnTo>
                        <a:pt x="199" y="37"/>
                      </a:lnTo>
                      <a:lnTo>
                        <a:pt x="199" y="35"/>
                      </a:lnTo>
                      <a:lnTo>
                        <a:pt x="199" y="35"/>
                      </a:lnTo>
                      <a:lnTo>
                        <a:pt x="199" y="35"/>
                      </a:lnTo>
                      <a:lnTo>
                        <a:pt x="201" y="35"/>
                      </a:lnTo>
                      <a:lnTo>
                        <a:pt x="201" y="35"/>
                      </a:lnTo>
                      <a:lnTo>
                        <a:pt x="201" y="35"/>
                      </a:lnTo>
                      <a:lnTo>
                        <a:pt x="201" y="33"/>
                      </a:lnTo>
                      <a:lnTo>
                        <a:pt x="203" y="33"/>
                      </a:lnTo>
                      <a:lnTo>
                        <a:pt x="203" y="33"/>
                      </a:lnTo>
                      <a:lnTo>
                        <a:pt x="203" y="33"/>
                      </a:lnTo>
                      <a:lnTo>
                        <a:pt x="203" y="33"/>
                      </a:lnTo>
                      <a:lnTo>
                        <a:pt x="203" y="31"/>
                      </a:lnTo>
                      <a:lnTo>
                        <a:pt x="204" y="31"/>
                      </a:lnTo>
                      <a:lnTo>
                        <a:pt x="204" y="31"/>
                      </a:lnTo>
                      <a:lnTo>
                        <a:pt x="204" y="31"/>
                      </a:lnTo>
                      <a:lnTo>
                        <a:pt x="206" y="31"/>
                      </a:lnTo>
                      <a:lnTo>
                        <a:pt x="206" y="31"/>
                      </a:lnTo>
                      <a:lnTo>
                        <a:pt x="206" y="31"/>
                      </a:lnTo>
                      <a:lnTo>
                        <a:pt x="208" y="31"/>
                      </a:lnTo>
                      <a:lnTo>
                        <a:pt x="208" y="31"/>
                      </a:lnTo>
                      <a:lnTo>
                        <a:pt x="210" y="31"/>
                      </a:lnTo>
                      <a:lnTo>
                        <a:pt x="210" y="29"/>
                      </a:lnTo>
                      <a:lnTo>
                        <a:pt x="210" y="29"/>
                      </a:lnTo>
                      <a:lnTo>
                        <a:pt x="210" y="29"/>
                      </a:lnTo>
                      <a:lnTo>
                        <a:pt x="212" y="29"/>
                      </a:lnTo>
                      <a:lnTo>
                        <a:pt x="212" y="29"/>
                      </a:lnTo>
                      <a:lnTo>
                        <a:pt x="212" y="29"/>
                      </a:lnTo>
                      <a:lnTo>
                        <a:pt x="212" y="29"/>
                      </a:lnTo>
                      <a:lnTo>
                        <a:pt x="212" y="27"/>
                      </a:lnTo>
                      <a:lnTo>
                        <a:pt x="212" y="27"/>
                      </a:lnTo>
                      <a:lnTo>
                        <a:pt x="212" y="27"/>
                      </a:lnTo>
                      <a:lnTo>
                        <a:pt x="214" y="27"/>
                      </a:lnTo>
                      <a:lnTo>
                        <a:pt x="214" y="25"/>
                      </a:lnTo>
                      <a:lnTo>
                        <a:pt x="214" y="25"/>
                      </a:lnTo>
                      <a:lnTo>
                        <a:pt x="216" y="25"/>
                      </a:lnTo>
                      <a:lnTo>
                        <a:pt x="216" y="25"/>
                      </a:lnTo>
                      <a:lnTo>
                        <a:pt x="216" y="25"/>
                      </a:lnTo>
                      <a:lnTo>
                        <a:pt x="216" y="25"/>
                      </a:lnTo>
                      <a:lnTo>
                        <a:pt x="218" y="25"/>
                      </a:lnTo>
                      <a:lnTo>
                        <a:pt x="218" y="23"/>
                      </a:lnTo>
                      <a:lnTo>
                        <a:pt x="218" y="23"/>
                      </a:lnTo>
                      <a:lnTo>
                        <a:pt x="218" y="23"/>
                      </a:lnTo>
                      <a:lnTo>
                        <a:pt x="218" y="23"/>
                      </a:lnTo>
                      <a:lnTo>
                        <a:pt x="218" y="21"/>
                      </a:lnTo>
                      <a:lnTo>
                        <a:pt x="220" y="21"/>
                      </a:lnTo>
                      <a:lnTo>
                        <a:pt x="220" y="21"/>
                      </a:lnTo>
                      <a:lnTo>
                        <a:pt x="222" y="21"/>
                      </a:lnTo>
                      <a:lnTo>
                        <a:pt x="222" y="21"/>
                      </a:lnTo>
                      <a:lnTo>
                        <a:pt x="222" y="21"/>
                      </a:lnTo>
                      <a:lnTo>
                        <a:pt x="222" y="21"/>
                      </a:lnTo>
                      <a:lnTo>
                        <a:pt x="224" y="21"/>
                      </a:lnTo>
                      <a:lnTo>
                        <a:pt x="224" y="21"/>
                      </a:lnTo>
                      <a:lnTo>
                        <a:pt x="224" y="21"/>
                      </a:lnTo>
                      <a:lnTo>
                        <a:pt x="225" y="21"/>
                      </a:lnTo>
                      <a:lnTo>
                        <a:pt x="225" y="21"/>
                      </a:lnTo>
                      <a:lnTo>
                        <a:pt x="227" y="21"/>
                      </a:lnTo>
                      <a:lnTo>
                        <a:pt x="227" y="21"/>
                      </a:lnTo>
                      <a:lnTo>
                        <a:pt x="227" y="21"/>
                      </a:lnTo>
                      <a:lnTo>
                        <a:pt x="227" y="21"/>
                      </a:lnTo>
                      <a:lnTo>
                        <a:pt x="229" y="21"/>
                      </a:lnTo>
                      <a:lnTo>
                        <a:pt x="229" y="21"/>
                      </a:lnTo>
                      <a:lnTo>
                        <a:pt x="229" y="23"/>
                      </a:lnTo>
                      <a:lnTo>
                        <a:pt x="229" y="23"/>
                      </a:lnTo>
                      <a:lnTo>
                        <a:pt x="229" y="23"/>
                      </a:lnTo>
                      <a:lnTo>
                        <a:pt x="229" y="25"/>
                      </a:lnTo>
                      <a:lnTo>
                        <a:pt x="227" y="25"/>
                      </a:lnTo>
                      <a:lnTo>
                        <a:pt x="227" y="25"/>
                      </a:lnTo>
                      <a:lnTo>
                        <a:pt x="227" y="25"/>
                      </a:lnTo>
                      <a:lnTo>
                        <a:pt x="227" y="25"/>
                      </a:lnTo>
                      <a:lnTo>
                        <a:pt x="229" y="25"/>
                      </a:lnTo>
                      <a:lnTo>
                        <a:pt x="229" y="25"/>
                      </a:lnTo>
                      <a:lnTo>
                        <a:pt x="229" y="25"/>
                      </a:lnTo>
                      <a:lnTo>
                        <a:pt x="231" y="25"/>
                      </a:lnTo>
                      <a:lnTo>
                        <a:pt x="231" y="25"/>
                      </a:lnTo>
                      <a:lnTo>
                        <a:pt x="233" y="25"/>
                      </a:lnTo>
                      <a:lnTo>
                        <a:pt x="233" y="25"/>
                      </a:lnTo>
                      <a:lnTo>
                        <a:pt x="233" y="25"/>
                      </a:lnTo>
                      <a:lnTo>
                        <a:pt x="233" y="25"/>
                      </a:lnTo>
                      <a:lnTo>
                        <a:pt x="235" y="25"/>
                      </a:lnTo>
                      <a:lnTo>
                        <a:pt x="235" y="25"/>
                      </a:lnTo>
                      <a:lnTo>
                        <a:pt x="235" y="23"/>
                      </a:lnTo>
                      <a:lnTo>
                        <a:pt x="237" y="23"/>
                      </a:lnTo>
                      <a:lnTo>
                        <a:pt x="237" y="23"/>
                      </a:lnTo>
                      <a:lnTo>
                        <a:pt x="237" y="23"/>
                      </a:lnTo>
                      <a:lnTo>
                        <a:pt x="237" y="23"/>
                      </a:lnTo>
                      <a:lnTo>
                        <a:pt x="239" y="23"/>
                      </a:lnTo>
                      <a:lnTo>
                        <a:pt x="239" y="21"/>
                      </a:lnTo>
                      <a:lnTo>
                        <a:pt x="239" y="21"/>
                      </a:lnTo>
                      <a:lnTo>
                        <a:pt x="239" y="21"/>
                      </a:lnTo>
                      <a:lnTo>
                        <a:pt x="241" y="21"/>
                      </a:lnTo>
                      <a:lnTo>
                        <a:pt x="241" y="23"/>
                      </a:lnTo>
                      <a:lnTo>
                        <a:pt x="241" y="23"/>
                      </a:lnTo>
                      <a:lnTo>
                        <a:pt x="243" y="23"/>
                      </a:lnTo>
                      <a:lnTo>
                        <a:pt x="243" y="21"/>
                      </a:lnTo>
                      <a:lnTo>
                        <a:pt x="243" y="21"/>
                      </a:lnTo>
                      <a:lnTo>
                        <a:pt x="243" y="21"/>
                      </a:lnTo>
                      <a:lnTo>
                        <a:pt x="243" y="23"/>
                      </a:lnTo>
                      <a:lnTo>
                        <a:pt x="245" y="23"/>
                      </a:lnTo>
                      <a:lnTo>
                        <a:pt x="245" y="23"/>
                      </a:lnTo>
                      <a:lnTo>
                        <a:pt x="245" y="23"/>
                      </a:lnTo>
                      <a:lnTo>
                        <a:pt x="247" y="23"/>
                      </a:lnTo>
                      <a:lnTo>
                        <a:pt x="247" y="23"/>
                      </a:lnTo>
                      <a:lnTo>
                        <a:pt x="248" y="23"/>
                      </a:lnTo>
                      <a:lnTo>
                        <a:pt x="248" y="23"/>
                      </a:lnTo>
                      <a:lnTo>
                        <a:pt x="248" y="23"/>
                      </a:lnTo>
                      <a:lnTo>
                        <a:pt x="248" y="25"/>
                      </a:lnTo>
                      <a:lnTo>
                        <a:pt x="248" y="25"/>
                      </a:lnTo>
                      <a:lnTo>
                        <a:pt x="248" y="25"/>
                      </a:lnTo>
                      <a:lnTo>
                        <a:pt x="248" y="27"/>
                      </a:lnTo>
                      <a:lnTo>
                        <a:pt x="248" y="27"/>
                      </a:lnTo>
                      <a:lnTo>
                        <a:pt x="248" y="27"/>
                      </a:lnTo>
                      <a:lnTo>
                        <a:pt x="248" y="25"/>
                      </a:lnTo>
                      <a:lnTo>
                        <a:pt x="247" y="25"/>
                      </a:lnTo>
                      <a:lnTo>
                        <a:pt x="247" y="25"/>
                      </a:lnTo>
                      <a:lnTo>
                        <a:pt x="247" y="25"/>
                      </a:lnTo>
                      <a:lnTo>
                        <a:pt x="247" y="25"/>
                      </a:lnTo>
                      <a:lnTo>
                        <a:pt x="245" y="25"/>
                      </a:lnTo>
                      <a:lnTo>
                        <a:pt x="245" y="25"/>
                      </a:lnTo>
                      <a:lnTo>
                        <a:pt x="245" y="25"/>
                      </a:lnTo>
                      <a:lnTo>
                        <a:pt x="243" y="25"/>
                      </a:lnTo>
                      <a:lnTo>
                        <a:pt x="243" y="25"/>
                      </a:lnTo>
                      <a:lnTo>
                        <a:pt x="243" y="27"/>
                      </a:lnTo>
                      <a:lnTo>
                        <a:pt x="243" y="27"/>
                      </a:lnTo>
                      <a:lnTo>
                        <a:pt x="243" y="27"/>
                      </a:lnTo>
                      <a:lnTo>
                        <a:pt x="243" y="29"/>
                      </a:lnTo>
                      <a:lnTo>
                        <a:pt x="243" y="29"/>
                      </a:lnTo>
                      <a:lnTo>
                        <a:pt x="243" y="29"/>
                      </a:lnTo>
                      <a:lnTo>
                        <a:pt x="243" y="29"/>
                      </a:lnTo>
                      <a:lnTo>
                        <a:pt x="243" y="29"/>
                      </a:lnTo>
                      <a:lnTo>
                        <a:pt x="245" y="29"/>
                      </a:lnTo>
                      <a:lnTo>
                        <a:pt x="245" y="31"/>
                      </a:lnTo>
                      <a:lnTo>
                        <a:pt x="245" y="31"/>
                      </a:lnTo>
                      <a:lnTo>
                        <a:pt x="243" y="31"/>
                      </a:lnTo>
                      <a:lnTo>
                        <a:pt x="243" y="31"/>
                      </a:lnTo>
                      <a:lnTo>
                        <a:pt x="243" y="31"/>
                      </a:lnTo>
                      <a:lnTo>
                        <a:pt x="243" y="31"/>
                      </a:lnTo>
                      <a:lnTo>
                        <a:pt x="241" y="31"/>
                      </a:lnTo>
                      <a:lnTo>
                        <a:pt x="241" y="31"/>
                      </a:lnTo>
                      <a:lnTo>
                        <a:pt x="241" y="31"/>
                      </a:lnTo>
                      <a:lnTo>
                        <a:pt x="239" y="31"/>
                      </a:lnTo>
                      <a:lnTo>
                        <a:pt x="239" y="33"/>
                      </a:lnTo>
                      <a:lnTo>
                        <a:pt x="239" y="33"/>
                      </a:lnTo>
                      <a:lnTo>
                        <a:pt x="239" y="33"/>
                      </a:lnTo>
                      <a:lnTo>
                        <a:pt x="237" y="33"/>
                      </a:lnTo>
                      <a:lnTo>
                        <a:pt x="237" y="33"/>
                      </a:lnTo>
                      <a:lnTo>
                        <a:pt x="237" y="33"/>
                      </a:lnTo>
                      <a:lnTo>
                        <a:pt x="237" y="33"/>
                      </a:lnTo>
                      <a:lnTo>
                        <a:pt x="237" y="35"/>
                      </a:lnTo>
                      <a:lnTo>
                        <a:pt x="235" y="35"/>
                      </a:lnTo>
                      <a:lnTo>
                        <a:pt x="235" y="35"/>
                      </a:lnTo>
                      <a:lnTo>
                        <a:pt x="233" y="35"/>
                      </a:lnTo>
                      <a:lnTo>
                        <a:pt x="233" y="35"/>
                      </a:lnTo>
                      <a:lnTo>
                        <a:pt x="233" y="33"/>
                      </a:lnTo>
                      <a:lnTo>
                        <a:pt x="233" y="33"/>
                      </a:lnTo>
                      <a:lnTo>
                        <a:pt x="231" y="33"/>
                      </a:lnTo>
                      <a:lnTo>
                        <a:pt x="231" y="33"/>
                      </a:lnTo>
                      <a:lnTo>
                        <a:pt x="229" y="33"/>
                      </a:lnTo>
                      <a:lnTo>
                        <a:pt x="229" y="33"/>
                      </a:lnTo>
                      <a:lnTo>
                        <a:pt x="229" y="33"/>
                      </a:lnTo>
                      <a:lnTo>
                        <a:pt x="229" y="33"/>
                      </a:lnTo>
                      <a:lnTo>
                        <a:pt x="227" y="33"/>
                      </a:lnTo>
                      <a:lnTo>
                        <a:pt x="227" y="33"/>
                      </a:lnTo>
                      <a:lnTo>
                        <a:pt x="227" y="33"/>
                      </a:lnTo>
                      <a:lnTo>
                        <a:pt x="227" y="33"/>
                      </a:lnTo>
                      <a:lnTo>
                        <a:pt x="225" y="33"/>
                      </a:lnTo>
                      <a:lnTo>
                        <a:pt x="225" y="33"/>
                      </a:lnTo>
                      <a:lnTo>
                        <a:pt x="225" y="33"/>
                      </a:lnTo>
                      <a:lnTo>
                        <a:pt x="224" y="33"/>
                      </a:lnTo>
                      <a:lnTo>
                        <a:pt x="224" y="33"/>
                      </a:lnTo>
                      <a:lnTo>
                        <a:pt x="224" y="33"/>
                      </a:lnTo>
                      <a:lnTo>
                        <a:pt x="224" y="33"/>
                      </a:lnTo>
                      <a:lnTo>
                        <a:pt x="222" y="33"/>
                      </a:lnTo>
                      <a:lnTo>
                        <a:pt x="222" y="33"/>
                      </a:lnTo>
                      <a:lnTo>
                        <a:pt x="222" y="33"/>
                      </a:lnTo>
                      <a:lnTo>
                        <a:pt x="220" y="33"/>
                      </a:lnTo>
                      <a:lnTo>
                        <a:pt x="220" y="33"/>
                      </a:lnTo>
                      <a:lnTo>
                        <a:pt x="218" y="33"/>
                      </a:lnTo>
                      <a:lnTo>
                        <a:pt x="218" y="33"/>
                      </a:lnTo>
                      <a:lnTo>
                        <a:pt x="218" y="33"/>
                      </a:lnTo>
                      <a:lnTo>
                        <a:pt x="216" y="33"/>
                      </a:lnTo>
                      <a:lnTo>
                        <a:pt x="216" y="33"/>
                      </a:lnTo>
                      <a:lnTo>
                        <a:pt x="216" y="33"/>
                      </a:lnTo>
                      <a:lnTo>
                        <a:pt x="216" y="35"/>
                      </a:lnTo>
                      <a:lnTo>
                        <a:pt x="214" y="35"/>
                      </a:lnTo>
                      <a:lnTo>
                        <a:pt x="214" y="33"/>
                      </a:lnTo>
                      <a:lnTo>
                        <a:pt x="214" y="33"/>
                      </a:lnTo>
                      <a:lnTo>
                        <a:pt x="212" y="33"/>
                      </a:lnTo>
                      <a:lnTo>
                        <a:pt x="212" y="35"/>
                      </a:lnTo>
                      <a:lnTo>
                        <a:pt x="212" y="35"/>
                      </a:lnTo>
                      <a:lnTo>
                        <a:pt x="212" y="35"/>
                      </a:lnTo>
                      <a:lnTo>
                        <a:pt x="212" y="33"/>
                      </a:lnTo>
                      <a:lnTo>
                        <a:pt x="210" y="33"/>
                      </a:lnTo>
                      <a:lnTo>
                        <a:pt x="210" y="35"/>
                      </a:lnTo>
                      <a:lnTo>
                        <a:pt x="210" y="35"/>
                      </a:lnTo>
                      <a:lnTo>
                        <a:pt x="210" y="35"/>
                      </a:lnTo>
                      <a:lnTo>
                        <a:pt x="208" y="35"/>
                      </a:lnTo>
                      <a:lnTo>
                        <a:pt x="208" y="35"/>
                      </a:lnTo>
                      <a:lnTo>
                        <a:pt x="208" y="35"/>
                      </a:lnTo>
                      <a:lnTo>
                        <a:pt x="206" y="35"/>
                      </a:lnTo>
                      <a:lnTo>
                        <a:pt x="206" y="35"/>
                      </a:lnTo>
                      <a:lnTo>
                        <a:pt x="206" y="37"/>
                      </a:lnTo>
                      <a:lnTo>
                        <a:pt x="206" y="37"/>
                      </a:lnTo>
                      <a:lnTo>
                        <a:pt x="206" y="35"/>
                      </a:lnTo>
                      <a:lnTo>
                        <a:pt x="204" y="35"/>
                      </a:lnTo>
                      <a:lnTo>
                        <a:pt x="204" y="37"/>
                      </a:lnTo>
                      <a:lnTo>
                        <a:pt x="204" y="37"/>
                      </a:lnTo>
                      <a:lnTo>
                        <a:pt x="203" y="37"/>
                      </a:lnTo>
                      <a:lnTo>
                        <a:pt x="203" y="37"/>
                      </a:lnTo>
                      <a:lnTo>
                        <a:pt x="203" y="37"/>
                      </a:lnTo>
                      <a:lnTo>
                        <a:pt x="203" y="37"/>
                      </a:lnTo>
                      <a:lnTo>
                        <a:pt x="201" y="37"/>
                      </a:lnTo>
                      <a:lnTo>
                        <a:pt x="201" y="37"/>
                      </a:lnTo>
                      <a:lnTo>
                        <a:pt x="201" y="38"/>
                      </a:lnTo>
                      <a:lnTo>
                        <a:pt x="201" y="38"/>
                      </a:lnTo>
                      <a:lnTo>
                        <a:pt x="201" y="38"/>
                      </a:lnTo>
                      <a:lnTo>
                        <a:pt x="201" y="38"/>
                      </a:lnTo>
                      <a:lnTo>
                        <a:pt x="199" y="38"/>
                      </a:lnTo>
                      <a:lnTo>
                        <a:pt x="199" y="40"/>
                      </a:lnTo>
                      <a:lnTo>
                        <a:pt x="199" y="40"/>
                      </a:lnTo>
                      <a:lnTo>
                        <a:pt x="197" y="40"/>
                      </a:lnTo>
                      <a:lnTo>
                        <a:pt x="197" y="40"/>
                      </a:lnTo>
                      <a:lnTo>
                        <a:pt x="197" y="40"/>
                      </a:lnTo>
                      <a:lnTo>
                        <a:pt x="197" y="40"/>
                      </a:lnTo>
                      <a:lnTo>
                        <a:pt x="197" y="42"/>
                      </a:lnTo>
                      <a:lnTo>
                        <a:pt x="197" y="42"/>
                      </a:lnTo>
                      <a:lnTo>
                        <a:pt x="197" y="44"/>
                      </a:lnTo>
                      <a:lnTo>
                        <a:pt x="195" y="44"/>
                      </a:lnTo>
                      <a:lnTo>
                        <a:pt x="195" y="42"/>
                      </a:lnTo>
                      <a:lnTo>
                        <a:pt x="195" y="42"/>
                      </a:lnTo>
                      <a:lnTo>
                        <a:pt x="195" y="42"/>
                      </a:lnTo>
                      <a:lnTo>
                        <a:pt x="195" y="42"/>
                      </a:lnTo>
                      <a:lnTo>
                        <a:pt x="193" y="42"/>
                      </a:lnTo>
                      <a:lnTo>
                        <a:pt x="193" y="42"/>
                      </a:lnTo>
                      <a:lnTo>
                        <a:pt x="193" y="42"/>
                      </a:lnTo>
                      <a:lnTo>
                        <a:pt x="191" y="42"/>
                      </a:lnTo>
                      <a:lnTo>
                        <a:pt x="191" y="44"/>
                      </a:lnTo>
                      <a:lnTo>
                        <a:pt x="191" y="44"/>
                      </a:lnTo>
                      <a:lnTo>
                        <a:pt x="191" y="44"/>
                      </a:lnTo>
                      <a:lnTo>
                        <a:pt x="191" y="44"/>
                      </a:lnTo>
                      <a:lnTo>
                        <a:pt x="191" y="44"/>
                      </a:lnTo>
                      <a:lnTo>
                        <a:pt x="189" y="44"/>
                      </a:lnTo>
                      <a:lnTo>
                        <a:pt x="189" y="46"/>
                      </a:lnTo>
                      <a:lnTo>
                        <a:pt x="189" y="46"/>
                      </a:lnTo>
                      <a:lnTo>
                        <a:pt x="189" y="46"/>
                      </a:lnTo>
                      <a:lnTo>
                        <a:pt x="189" y="46"/>
                      </a:lnTo>
                      <a:lnTo>
                        <a:pt x="189" y="48"/>
                      </a:lnTo>
                      <a:lnTo>
                        <a:pt x="187" y="48"/>
                      </a:lnTo>
                      <a:lnTo>
                        <a:pt x="187" y="48"/>
                      </a:lnTo>
                      <a:lnTo>
                        <a:pt x="187" y="48"/>
                      </a:lnTo>
                      <a:lnTo>
                        <a:pt x="185" y="48"/>
                      </a:lnTo>
                      <a:lnTo>
                        <a:pt x="185" y="50"/>
                      </a:lnTo>
                      <a:lnTo>
                        <a:pt x="185" y="50"/>
                      </a:lnTo>
                      <a:lnTo>
                        <a:pt x="185" y="50"/>
                      </a:lnTo>
                      <a:lnTo>
                        <a:pt x="185" y="52"/>
                      </a:lnTo>
                      <a:lnTo>
                        <a:pt x="185" y="52"/>
                      </a:lnTo>
                      <a:lnTo>
                        <a:pt x="187" y="52"/>
                      </a:lnTo>
                      <a:lnTo>
                        <a:pt x="187" y="52"/>
                      </a:lnTo>
                      <a:lnTo>
                        <a:pt x="187" y="52"/>
                      </a:lnTo>
                      <a:lnTo>
                        <a:pt x="189" y="52"/>
                      </a:lnTo>
                      <a:lnTo>
                        <a:pt x="189" y="52"/>
                      </a:lnTo>
                      <a:lnTo>
                        <a:pt x="189" y="52"/>
                      </a:lnTo>
                      <a:lnTo>
                        <a:pt x="189" y="54"/>
                      </a:lnTo>
                      <a:lnTo>
                        <a:pt x="189" y="54"/>
                      </a:lnTo>
                      <a:lnTo>
                        <a:pt x="189" y="54"/>
                      </a:lnTo>
                      <a:lnTo>
                        <a:pt x="191" y="54"/>
                      </a:lnTo>
                      <a:lnTo>
                        <a:pt x="191" y="56"/>
                      </a:lnTo>
                      <a:lnTo>
                        <a:pt x="191" y="56"/>
                      </a:lnTo>
                      <a:lnTo>
                        <a:pt x="191" y="56"/>
                      </a:lnTo>
                      <a:lnTo>
                        <a:pt x="191" y="58"/>
                      </a:lnTo>
                      <a:lnTo>
                        <a:pt x="191" y="58"/>
                      </a:lnTo>
                      <a:lnTo>
                        <a:pt x="191" y="58"/>
                      </a:lnTo>
                      <a:lnTo>
                        <a:pt x="191" y="60"/>
                      </a:lnTo>
                      <a:lnTo>
                        <a:pt x="191" y="60"/>
                      </a:lnTo>
                      <a:lnTo>
                        <a:pt x="191" y="60"/>
                      </a:lnTo>
                      <a:lnTo>
                        <a:pt x="191" y="60"/>
                      </a:lnTo>
                      <a:lnTo>
                        <a:pt x="193" y="60"/>
                      </a:lnTo>
                      <a:lnTo>
                        <a:pt x="193" y="61"/>
                      </a:lnTo>
                      <a:lnTo>
                        <a:pt x="191" y="61"/>
                      </a:lnTo>
                      <a:lnTo>
                        <a:pt x="191" y="61"/>
                      </a:lnTo>
                      <a:lnTo>
                        <a:pt x="193" y="61"/>
                      </a:lnTo>
                      <a:lnTo>
                        <a:pt x="193" y="61"/>
                      </a:lnTo>
                      <a:lnTo>
                        <a:pt x="193" y="61"/>
                      </a:lnTo>
                      <a:lnTo>
                        <a:pt x="193" y="63"/>
                      </a:lnTo>
                      <a:lnTo>
                        <a:pt x="193" y="63"/>
                      </a:lnTo>
                      <a:lnTo>
                        <a:pt x="193" y="63"/>
                      </a:lnTo>
                      <a:lnTo>
                        <a:pt x="191" y="63"/>
                      </a:lnTo>
                      <a:lnTo>
                        <a:pt x="191" y="65"/>
                      </a:lnTo>
                      <a:lnTo>
                        <a:pt x="191" y="65"/>
                      </a:lnTo>
                      <a:lnTo>
                        <a:pt x="191" y="65"/>
                      </a:lnTo>
                      <a:lnTo>
                        <a:pt x="191" y="65"/>
                      </a:lnTo>
                      <a:lnTo>
                        <a:pt x="191" y="67"/>
                      </a:lnTo>
                      <a:lnTo>
                        <a:pt x="193" y="67"/>
                      </a:lnTo>
                      <a:lnTo>
                        <a:pt x="193" y="67"/>
                      </a:lnTo>
                      <a:lnTo>
                        <a:pt x="193" y="67"/>
                      </a:lnTo>
                      <a:lnTo>
                        <a:pt x="193" y="69"/>
                      </a:lnTo>
                      <a:lnTo>
                        <a:pt x="193" y="69"/>
                      </a:lnTo>
                      <a:lnTo>
                        <a:pt x="193" y="69"/>
                      </a:lnTo>
                      <a:lnTo>
                        <a:pt x="191" y="69"/>
                      </a:lnTo>
                      <a:lnTo>
                        <a:pt x="191" y="69"/>
                      </a:lnTo>
                      <a:lnTo>
                        <a:pt x="191" y="69"/>
                      </a:lnTo>
                      <a:lnTo>
                        <a:pt x="191" y="71"/>
                      </a:lnTo>
                      <a:lnTo>
                        <a:pt x="191" y="71"/>
                      </a:lnTo>
                      <a:lnTo>
                        <a:pt x="191" y="71"/>
                      </a:lnTo>
                      <a:lnTo>
                        <a:pt x="191" y="73"/>
                      </a:lnTo>
                      <a:lnTo>
                        <a:pt x="189" y="73"/>
                      </a:lnTo>
                      <a:lnTo>
                        <a:pt x="189" y="73"/>
                      </a:lnTo>
                      <a:lnTo>
                        <a:pt x="189" y="73"/>
                      </a:lnTo>
                      <a:lnTo>
                        <a:pt x="189" y="73"/>
                      </a:lnTo>
                      <a:lnTo>
                        <a:pt x="187" y="73"/>
                      </a:lnTo>
                      <a:lnTo>
                        <a:pt x="187" y="75"/>
                      </a:lnTo>
                      <a:lnTo>
                        <a:pt x="187" y="75"/>
                      </a:lnTo>
                      <a:lnTo>
                        <a:pt x="187" y="75"/>
                      </a:lnTo>
                      <a:lnTo>
                        <a:pt x="187" y="77"/>
                      </a:lnTo>
                      <a:lnTo>
                        <a:pt x="185" y="77"/>
                      </a:lnTo>
                      <a:lnTo>
                        <a:pt x="185" y="77"/>
                      </a:lnTo>
                      <a:lnTo>
                        <a:pt x="185" y="77"/>
                      </a:lnTo>
                      <a:lnTo>
                        <a:pt x="185" y="77"/>
                      </a:lnTo>
                      <a:lnTo>
                        <a:pt x="185" y="77"/>
                      </a:lnTo>
                      <a:lnTo>
                        <a:pt x="183" y="77"/>
                      </a:lnTo>
                      <a:lnTo>
                        <a:pt x="183" y="77"/>
                      </a:lnTo>
                      <a:lnTo>
                        <a:pt x="183" y="79"/>
                      </a:lnTo>
                      <a:lnTo>
                        <a:pt x="183" y="79"/>
                      </a:lnTo>
                      <a:lnTo>
                        <a:pt x="183" y="81"/>
                      </a:lnTo>
                      <a:lnTo>
                        <a:pt x="183" y="81"/>
                      </a:lnTo>
                      <a:lnTo>
                        <a:pt x="181" y="81"/>
                      </a:lnTo>
                      <a:lnTo>
                        <a:pt x="181" y="81"/>
                      </a:lnTo>
                      <a:lnTo>
                        <a:pt x="181" y="83"/>
                      </a:lnTo>
                      <a:lnTo>
                        <a:pt x="181" y="83"/>
                      </a:lnTo>
                      <a:lnTo>
                        <a:pt x="183" y="83"/>
                      </a:lnTo>
                      <a:lnTo>
                        <a:pt x="183" y="84"/>
                      </a:lnTo>
                      <a:lnTo>
                        <a:pt x="183" y="84"/>
                      </a:lnTo>
                      <a:lnTo>
                        <a:pt x="183" y="84"/>
                      </a:lnTo>
                      <a:lnTo>
                        <a:pt x="183" y="84"/>
                      </a:lnTo>
                      <a:lnTo>
                        <a:pt x="185" y="84"/>
                      </a:lnTo>
                      <a:lnTo>
                        <a:pt x="185" y="84"/>
                      </a:lnTo>
                      <a:lnTo>
                        <a:pt x="185" y="86"/>
                      </a:lnTo>
                      <a:lnTo>
                        <a:pt x="183" y="86"/>
                      </a:lnTo>
                      <a:lnTo>
                        <a:pt x="183" y="86"/>
                      </a:lnTo>
                      <a:lnTo>
                        <a:pt x="183" y="88"/>
                      </a:lnTo>
                      <a:lnTo>
                        <a:pt x="183" y="88"/>
                      </a:lnTo>
                      <a:lnTo>
                        <a:pt x="183" y="90"/>
                      </a:lnTo>
                      <a:lnTo>
                        <a:pt x="183" y="90"/>
                      </a:lnTo>
                      <a:lnTo>
                        <a:pt x="183" y="90"/>
                      </a:lnTo>
                      <a:lnTo>
                        <a:pt x="183" y="92"/>
                      </a:lnTo>
                      <a:lnTo>
                        <a:pt x="183" y="92"/>
                      </a:lnTo>
                      <a:lnTo>
                        <a:pt x="181" y="92"/>
                      </a:lnTo>
                      <a:lnTo>
                        <a:pt x="181" y="92"/>
                      </a:lnTo>
                      <a:lnTo>
                        <a:pt x="181" y="92"/>
                      </a:lnTo>
                      <a:lnTo>
                        <a:pt x="180" y="92"/>
                      </a:lnTo>
                      <a:lnTo>
                        <a:pt x="180" y="92"/>
                      </a:lnTo>
                      <a:lnTo>
                        <a:pt x="180" y="92"/>
                      </a:lnTo>
                      <a:lnTo>
                        <a:pt x="180" y="92"/>
                      </a:lnTo>
                      <a:lnTo>
                        <a:pt x="178" y="92"/>
                      </a:lnTo>
                      <a:lnTo>
                        <a:pt x="178" y="92"/>
                      </a:lnTo>
                      <a:lnTo>
                        <a:pt x="178" y="92"/>
                      </a:lnTo>
                      <a:lnTo>
                        <a:pt x="176" y="92"/>
                      </a:lnTo>
                      <a:lnTo>
                        <a:pt x="176" y="92"/>
                      </a:lnTo>
                      <a:lnTo>
                        <a:pt x="174" y="92"/>
                      </a:lnTo>
                      <a:lnTo>
                        <a:pt x="174" y="92"/>
                      </a:lnTo>
                      <a:lnTo>
                        <a:pt x="174" y="92"/>
                      </a:lnTo>
                      <a:lnTo>
                        <a:pt x="172" y="92"/>
                      </a:lnTo>
                      <a:lnTo>
                        <a:pt x="172" y="92"/>
                      </a:lnTo>
                      <a:lnTo>
                        <a:pt x="170" y="92"/>
                      </a:lnTo>
                      <a:lnTo>
                        <a:pt x="170" y="92"/>
                      </a:lnTo>
                      <a:lnTo>
                        <a:pt x="170" y="92"/>
                      </a:lnTo>
                      <a:lnTo>
                        <a:pt x="168" y="92"/>
                      </a:lnTo>
                      <a:lnTo>
                        <a:pt x="168" y="92"/>
                      </a:lnTo>
                      <a:lnTo>
                        <a:pt x="168" y="92"/>
                      </a:lnTo>
                      <a:lnTo>
                        <a:pt x="168" y="92"/>
                      </a:lnTo>
                      <a:lnTo>
                        <a:pt x="166" y="92"/>
                      </a:lnTo>
                      <a:lnTo>
                        <a:pt x="166" y="92"/>
                      </a:lnTo>
                      <a:lnTo>
                        <a:pt x="166" y="92"/>
                      </a:lnTo>
                      <a:lnTo>
                        <a:pt x="164" y="92"/>
                      </a:lnTo>
                      <a:lnTo>
                        <a:pt x="164" y="92"/>
                      </a:lnTo>
                      <a:lnTo>
                        <a:pt x="164" y="92"/>
                      </a:lnTo>
                      <a:lnTo>
                        <a:pt x="162" y="92"/>
                      </a:lnTo>
                      <a:lnTo>
                        <a:pt x="162" y="92"/>
                      </a:lnTo>
                      <a:lnTo>
                        <a:pt x="162" y="92"/>
                      </a:lnTo>
                      <a:lnTo>
                        <a:pt x="162" y="92"/>
                      </a:lnTo>
                      <a:lnTo>
                        <a:pt x="162" y="94"/>
                      </a:lnTo>
                      <a:lnTo>
                        <a:pt x="162" y="94"/>
                      </a:lnTo>
                      <a:lnTo>
                        <a:pt x="162" y="94"/>
                      </a:lnTo>
                      <a:lnTo>
                        <a:pt x="162" y="96"/>
                      </a:lnTo>
                      <a:lnTo>
                        <a:pt x="164" y="96"/>
                      </a:lnTo>
                      <a:lnTo>
                        <a:pt x="164" y="96"/>
                      </a:lnTo>
                      <a:lnTo>
                        <a:pt x="164" y="98"/>
                      </a:lnTo>
                      <a:lnTo>
                        <a:pt x="164" y="98"/>
                      </a:lnTo>
                      <a:lnTo>
                        <a:pt x="164" y="98"/>
                      </a:lnTo>
                      <a:lnTo>
                        <a:pt x="164" y="98"/>
                      </a:lnTo>
                      <a:lnTo>
                        <a:pt x="166" y="98"/>
                      </a:lnTo>
                      <a:lnTo>
                        <a:pt x="166" y="98"/>
                      </a:lnTo>
                      <a:lnTo>
                        <a:pt x="168" y="98"/>
                      </a:lnTo>
                      <a:lnTo>
                        <a:pt x="168" y="100"/>
                      </a:lnTo>
                      <a:lnTo>
                        <a:pt x="168" y="100"/>
                      </a:lnTo>
                      <a:lnTo>
                        <a:pt x="168" y="100"/>
                      </a:lnTo>
                      <a:lnTo>
                        <a:pt x="168" y="100"/>
                      </a:lnTo>
                      <a:lnTo>
                        <a:pt x="168" y="100"/>
                      </a:lnTo>
                      <a:lnTo>
                        <a:pt x="168" y="102"/>
                      </a:lnTo>
                      <a:lnTo>
                        <a:pt x="168" y="102"/>
                      </a:lnTo>
                      <a:lnTo>
                        <a:pt x="168" y="102"/>
                      </a:lnTo>
                      <a:lnTo>
                        <a:pt x="168" y="104"/>
                      </a:lnTo>
                      <a:lnTo>
                        <a:pt x="168" y="104"/>
                      </a:lnTo>
                      <a:lnTo>
                        <a:pt x="168" y="104"/>
                      </a:lnTo>
                      <a:lnTo>
                        <a:pt x="170" y="104"/>
                      </a:lnTo>
                      <a:lnTo>
                        <a:pt x="170" y="106"/>
                      </a:lnTo>
                      <a:lnTo>
                        <a:pt x="170" y="106"/>
                      </a:lnTo>
                      <a:lnTo>
                        <a:pt x="170" y="106"/>
                      </a:lnTo>
                      <a:lnTo>
                        <a:pt x="170" y="106"/>
                      </a:lnTo>
                      <a:lnTo>
                        <a:pt x="170" y="107"/>
                      </a:lnTo>
                      <a:lnTo>
                        <a:pt x="168" y="107"/>
                      </a:lnTo>
                      <a:lnTo>
                        <a:pt x="168" y="107"/>
                      </a:lnTo>
                      <a:lnTo>
                        <a:pt x="168" y="107"/>
                      </a:lnTo>
                      <a:lnTo>
                        <a:pt x="168" y="107"/>
                      </a:lnTo>
                      <a:lnTo>
                        <a:pt x="168" y="109"/>
                      </a:lnTo>
                      <a:lnTo>
                        <a:pt x="166" y="109"/>
                      </a:lnTo>
                      <a:lnTo>
                        <a:pt x="166" y="109"/>
                      </a:lnTo>
                      <a:lnTo>
                        <a:pt x="164" y="109"/>
                      </a:lnTo>
                      <a:lnTo>
                        <a:pt x="164" y="109"/>
                      </a:lnTo>
                      <a:lnTo>
                        <a:pt x="164" y="109"/>
                      </a:lnTo>
                      <a:lnTo>
                        <a:pt x="164" y="109"/>
                      </a:lnTo>
                      <a:lnTo>
                        <a:pt x="164" y="109"/>
                      </a:lnTo>
                      <a:lnTo>
                        <a:pt x="162" y="109"/>
                      </a:lnTo>
                      <a:lnTo>
                        <a:pt x="162" y="111"/>
                      </a:lnTo>
                      <a:lnTo>
                        <a:pt x="162" y="111"/>
                      </a:lnTo>
                      <a:lnTo>
                        <a:pt x="162" y="111"/>
                      </a:lnTo>
                      <a:lnTo>
                        <a:pt x="162" y="109"/>
                      </a:lnTo>
                      <a:lnTo>
                        <a:pt x="160" y="109"/>
                      </a:lnTo>
                      <a:lnTo>
                        <a:pt x="160" y="109"/>
                      </a:lnTo>
                      <a:lnTo>
                        <a:pt x="160" y="111"/>
                      </a:lnTo>
                      <a:lnTo>
                        <a:pt x="159" y="111"/>
                      </a:lnTo>
                      <a:lnTo>
                        <a:pt x="159" y="111"/>
                      </a:lnTo>
                      <a:lnTo>
                        <a:pt x="159" y="111"/>
                      </a:lnTo>
                      <a:lnTo>
                        <a:pt x="157" y="111"/>
                      </a:lnTo>
                      <a:lnTo>
                        <a:pt x="157" y="111"/>
                      </a:lnTo>
                      <a:lnTo>
                        <a:pt x="157" y="111"/>
                      </a:lnTo>
                      <a:lnTo>
                        <a:pt x="157" y="111"/>
                      </a:lnTo>
                      <a:lnTo>
                        <a:pt x="157" y="113"/>
                      </a:lnTo>
                      <a:lnTo>
                        <a:pt x="157" y="113"/>
                      </a:lnTo>
                      <a:lnTo>
                        <a:pt x="157" y="115"/>
                      </a:lnTo>
                      <a:lnTo>
                        <a:pt x="157" y="115"/>
                      </a:lnTo>
                      <a:lnTo>
                        <a:pt x="157" y="117"/>
                      </a:lnTo>
                      <a:lnTo>
                        <a:pt x="155" y="117"/>
                      </a:lnTo>
                      <a:lnTo>
                        <a:pt x="155" y="117"/>
                      </a:lnTo>
                      <a:lnTo>
                        <a:pt x="155" y="117"/>
                      </a:lnTo>
                      <a:lnTo>
                        <a:pt x="155" y="117"/>
                      </a:lnTo>
                      <a:lnTo>
                        <a:pt x="155" y="119"/>
                      </a:lnTo>
                      <a:lnTo>
                        <a:pt x="155" y="119"/>
                      </a:lnTo>
                      <a:lnTo>
                        <a:pt x="155" y="119"/>
                      </a:lnTo>
                      <a:lnTo>
                        <a:pt x="155" y="121"/>
                      </a:lnTo>
                      <a:lnTo>
                        <a:pt x="155" y="121"/>
                      </a:lnTo>
                      <a:lnTo>
                        <a:pt x="155" y="121"/>
                      </a:lnTo>
                      <a:lnTo>
                        <a:pt x="153" y="121"/>
                      </a:lnTo>
                      <a:lnTo>
                        <a:pt x="153" y="123"/>
                      </a:lnTo>
                      <a:lnTo>
                        <a:pt x="153" y="123"/>
                      </a:lnTo>
                      <a:lnTo>
                        <a:pt x="153" y="123"/>
                      </a:lnTo>
                      <a:lnTo>
                        <a:pt x="153" y="123"/>
                      </a:lnTo>
                      <a:lnTo>
                        <a:pt x="151" y="123"/>
                      </a:lnTo>
                      <a:lnTo>
                        <a:pt x="151" y="125"/>
                      </a:lnTo>
                      <a:lnTo>
                        <a:pt x="151" y="125"/>
                      </a:lnTo>
                      <a:lnTo>
                        <a:pt x="151" y="125"/>
                      </a:lnTo>
                      <a:lnTo>
                        <a:pt x="153" y="125"/>
                      </a:lnTo>
                      <a:lnTo>
                        <a:pt x="153" y="127"/>
                      </a:lnTo>
                      <a:lnTo>
                        <a:pt x="153" y="127"/>
                      </a:lnTo>
                      <a:lnTo>
                        <a:pt x="153" y="128"/>
                      </a:lnTo>
                      <a:lnTo>
                        <a:pt x="153" y="128"/>
                      </a:lnTo>
                      <a:lnTo>
                        <a:pt x="153" y="130"/>
                      </a:lnTo>
                      <a:lnTo>
                        <a:pt x="153" y="130"/>
                      </a:lnTo>
                      <a:lnTo>
                        <a:pt x="153" y="132"/>
                      </a:lnTo>
                      <a:lnTo>
                        <a:pt x="153" y="132"/>
                      </a:lnTo>
                      <a:lnTo>
                        <a:pt x="153" y="132"/>
                      </a:lnTo>
                      <a:lnTo>
                        <a:pt x="153" y="134"/>
                      </a:lnTo>
                      <a:lnTo>
                        <a:pt x="153" y="134"/>
                      </a:lnTo>
                      <a:lnTo>
                        <a:pt x="153" y="134"/>
                      </a:lnTo>
                      <a:lnTo>
                        <a:pt x="153" y="134"/>
                      </a:lnTo>
                      <a:lnTo>
                        <a:pt x="151" y="134"/>
                      </a:lnTo>
                      <a:lnTo>
                        <a:pt x="151" y="136"/>
                      </a:lnTo>
                      <a:lnTo>
                        <a:pt x="151" y="136"/>
                      </a:lnTo>
                      <a:lnTo>
                        <a:pt x="151" y="136"/>
                      </a:lnTo>
                      <a:lnTo>
                        <a:pt x="151" y="136"/>
                      </a:lnTo>
                      <a:lnTo>
                        <a:pt x="151" y="138"/>
                      </a:lnTo>
                      <a:lnTo>
                        <a:pt x="151" y="138"/>
                      </a:lnTo>
                      <a:lnTo>
                        <a:pt x="149" y="138"/>
                      </a:lnTo>
                      <a:lnTo>
                        <a:pt x="149" y="140"/>
                      </a:lnTo>
                      <a:lnTo>
                        <a:pt x="149" y="140"/>
                      </a:lnTo>
                      <a:lnTo>
                        <a:pt x="149" y="140"/>
                      </a:lnTo>
                      <a:lnTo>
                        <a:pt x="147" y="140"/>
                      </a:lnTo>
                      <a:lnTo>
                        <a:pt x="147" y="140"/>
                      </a:lnTo>
                      <a:lnTo>
                        <a:pt x="147" y="140"/>
                      </a:lnTo>
                      <a:lnTo>
                        <a:pt x="147" y="140"/>
                      </a:lnTo>
                      <a:lnTo>
                        <a:pt x="145" y="140"/>
                      </a:lnTo>
                      <a:lnTo>
                        <a:pt x="145" y="142"/>
                      </a:lnTo>
                      <a:lnTo>
                        <a:pt x="145" y="142"/>
                      </a:lnTo>
                      <a:lnTo>
                        <a:pt x="143" y="142"/>
                      </a:lnTo>
                      <a:lnTo>
                        <a:pt x="143" y="140"/>
                      </a:lnTo>
                      <a:lnTo>
                        <a:pt x="143" y="140"/>
                      </a:lnTo>
                      <a:lnTo>
                        <a:pt x="143" y="140"/>
                      </a:lnTo>
                      <a:lnTo>
                        <a:pt x="143" y="140"/>
                      </a:lnTo>
                      <a:lnTo>
                        <a:pt x="143" y="140"/>
                      </a:lnTo>
                      <a:lnTo>
                        <a:pt x="141" y="140"/>
                      </a:lnTo>
                      <a:lnTo>
                        <a:pt x="141" y="138"/>
                      </a:lnTo>
                      <a:lnTo>
                        <a:pt x="141" y="138"/>
                      </a:lnTo>
                      <a:lnTo>
                        <a:pt x="141" y="138"/>
                      </a:lnTo>
                      <a:lnTo>
                        <a:pt x="141" y="138"/>
                      </a:lnTo>
                      <a:lnTo>
                        <a:pt x="139" y="138"/>
                      </a:lnTo>
                      <a:lnTo>
                        <a:pt x="139" y="136"/>
                      </a:lnTo>
                      <a:lnTo>
                        <a:pt x="139" y="136"/>
                      </a:lnTo>
                      <a:lnTo>
                        <a:pt x="139" y="138"/>
                      </a:lnTo>
                      <a:lnTo>
                        <a:pt x="137" y="138"/>
                      </a:lnTo>
                      <a:lnTo>
                        <a:pt x="137" y="138"/>
                      </a:lnTo>
                      <a:lnTo>
                        <a:pt x="137" y="138"/>
                      </a:lnTo>
                      <a:lnTo>
                        <a:pt x="137" y="138"/>
                      </a:lnTo>
                      <a:lnTo>
                        <a:pt x="136" y="138"/>
                      </a:lnTo>
                      <a:lnTo>
                        <a:pt x="136" y="138"/>
                      </a:lnTo>
                      <a:lnTo>
                        <a:pt x="136" y="138"/>
                      </a:lnTo>
                      <a:lnTo>
                        <a:pt x="134" y="138"/>
                      </a:lnTo>
                      <a:lnTo>
                        <a:pt x="134" y="138"/>
                      </a:lnTo>
                      <a:lnTo>
                        <a:pt x="134" y="138"/>
                      </a:lnTo>
                      <a:lnTo>
                        <a:pt x="134" y="136"/>
                      </a:lnTo>
                      <a:lnTo>
                        <a:pt x="132" y="136"/>
                      </a:lnTo>
                      <a:lnTo>
                        <a:pt x="132" y="138"/>
                      </a:lnTo>
                      <a:lnTo>
                        <a:pt x="132" y="138"/>
                      </a:lnTo>
                      <a:lnTo>
                        <a:pt x="132" y="138"/>
                      </a:lnTo>
                      <a:lnTo>
                        <a:pt x="132" y="138"/>
                      </a:lnTo>
                      <a:lnTo>
                        <a:pt x="132" y="140"/>
                      </a:lnTo>
                      <a:lnTo>
                        <a:pt x="130" y="140"/>
                      </a:lnTo>
                      <a:lnTo>
                        <a:pt x="130" y="140"/>
                      </a:lnTo>
                      <a:lnTo>
                        <a:pt x="130" y="140"/>
                      </a:lnTo>
                      <a:lnTo>
                        <a:pt x="130" y="140"/>
                      </a:lnTo>
                      <a:lnTo>
                        <a:pt x="130" y="140"/>
                      </a:lnTo>
                      <a:lnTo>
                        <a:pt x="128" y="140"/>
                      </a:lnTo>
                      <a:lnTo>
                        <a:pt x="128" y="140"/>
                      </a:lnTo>
                      <a:lnTo>
                        <a:pt x="126" y="140"/>
                      </a:lnTo>
                      <a:lnTo>
                        <a:pt x="126" y="142"/>
                      </a:lnTo>
                      <a:lnTo>
                        <a:pt x="126" y="142"/>
                      </a:lnTo>
                      <a:lnTo>
                        <a:pt x="126" y="142"/>
                      </a:lnTo>
                      <a:lnTo>
                        <a:pt x="126" y="142"/>
                      </a:lnTo>
                      <a:lnTo>
                        <a:pt x="124" y="142"/>
                      </a:lnTo>
                      <a:lnTo>
                        <a:pt x="124" y="144"/>
                      </a:lnTo>
                      <a:lnTo>
                        <a:pt x="124" y="144"/>
                      </a:lnTo>
                      <a:lnTo>
                        <a:pt x="124" y="142"/>
                      </a:lnTo>
                      <a:lnTo>
                        <a:pt x="124" y="142"/>
                      </a:lnTo>
                      <a:lnTo>
                        <a:pt x="122" y="142"/>
                      </a:lnTo>
                      <a:lnTo>
                        <a:pt x="122" y="144"/>
                      </a:lnTo>
                      <a:lnTo>
                        <a:pt x="122" y="144"/>
                      </a:lnTo>
                      <a:lnTo>
                        <a:pt x="122" y="146"/>
                      </a:lnTo>
                      <a:lnTo>
                        <a:pt x="124" y="146"/>
                      </a:lnTo>
                      <a:lnTo>
                        <a:pt x="124" y="146"/>
                      </a:lnTo>
                      <a:lnTo>
                        <a:pt x="124" y="146"/>
                      </a:lnTo>
                      <a:lnTo>
                        <a:pt x="126" y="146"/>
                      </a:lnTo>
                      <a:lnTo>
                        <a:pt x="126" y="146"/>
                      </a:lnTo>
                      <a:lnTo>
                        <a:pt x="126" y="146"/>
                      </a:lnTo>
                      <a:lnTo>
                        <a:pt x="126" y="148"/>
                      </a:lnTo>
                      <a:lnTo>
                        <a:pt x="126" y="148"/>
                      </a:lnTo>
                      <a:lnTo>
                        <a:pt x="124" y="148"/>
                      </a:lnTo>
                      <a:lnTo>
                        <a:pt x="124" y="148"/>
                      </a:lnTo>
                      <a:lnTo>
                        <a:pt x="124" y="148"/>
                      </a:lnTo>
                      <a:lnTo>
                        <a:pt x="124" y="148"/>
                      </a:lnTo>
                      <a:lnTo>
                        <a:pt x="122" y="148"/>
                      </a:lnTo>
                      <a:lnTo>
                        <a:pt x="122" y="150"/>
                      </a:lnTo>
                      <a:lnTo>
                        <a:pt x="122" y="150"/>
                      </a:lnTo>
                      <a:lnTo>
                        <a:pt x="120" y="150"/>
                      </a:lnTo>
                      <a:lnTo>
                        <a:pt x="120" y="150"/>
                      </a:lnTo>
                      <a:lnTo>
                        <a:pt x="120" y="150"/>
                      </a:lnTo>
                      <a:lnTo>
                        <a:pt x="120" y="150"/>
                      </a:lnTo>
                      <a:lnTo>
                        <a:pt x="118" y="150"/>
                      </a:lnTo>
                      <a:lnTo>
                        <a:pt x="118" y="150"/>
                      </a:lnTo>
                      <a:lnTo>
                        <a:pt x="118" y="150"/>
                      </a:lnTo>
                      <a:lnTo>
                        <a:pt x="116" y="150"/>
                      </a:lnTo>
                      <a:lnTo>
                        <a:pt x="116" y="150"/>
                      </a:lnTo>
                      <a:lnTo>
                        <a:pt x="115" y="150"/>
                      </a:lnTo>
                      <a:lnTo>
                        <a:pt x="115" y="150"/>
                      </a:lnTo>
                      <a:lnTo>
                        <a:pt x="115" y="150"/>
                      </a:lnTo>
                      <a:lnTo>
                        <a:pt x="115" y="150"/>
                      </a:lnTo>
                      <a:lnTo>
                        <a:pt x="113" y="150"/>
                      </a:lnTo>
                      <a:lnTo>
                        <a:pt x="113" y="148"/>
                      </a:lnTo>
                      <a:lnTo>
                        <a:pt x="113" y="148"/>
                      </a:lnTo>
                      <a:lnTo>
                        <a:pt x="111" y="148"/>
                      </a:lnTo>
                      <a:lnTo>
                        <a:pt x="111" y="148"/>
                      </a:lnTo>
                      <a:lnTo>
                        <a:pt x="111" y="148"/>
                      </a:lnTo>
                      <a:lnTo>
                        <a:pt x="109" y="148"/>
                      </a:lnTo>
                      <a:lnTo>
                        <a:pt x="109" y="150"/>
                      </a:lnTo>
                      <a:lnTo>
                        <a:pt x="109" y="150"/>
                      </a:lnTo>
                      <a:lnTo>
                        <a:pt x="109" y="150"/>
                      </a:lnTo>
                      <a:lnTo>
                        <a:pt x="109" y="150"/>
                      </a:lnTo>
                      <a:lnTo>
                        <a:pt x="107" y="150"/>
                      </a:lnTo>
                      <a:lnTo>
                        <a:pt x="107" y="150"/>
                      </a:lnTo>
                      <a:lnTo>
                        <a:pt x="107" y="151"/>
                      </a:lnTo>
                      <a:lnTo>
                        <a:pt x="107" y="151"/>
                      </a:lnTo>
                      <a:lnTo>
                        <a:pt x="107" y="151"/>
                      </a:lnTo>
                      <a:lnTo>
                        <a:pt x="107" y="153"/>
                      </a:lnTo>
                      <a:lnTo>
                        <a:pt x="105" y="153"/>
                      </a:lnTo>
                      <a:lnTo>
                        <a:pt x="105" y="153"/>
                      </a:lnTo>
                      <a:lnTo>
                        <a:pt x="105" y="153"/>
                      </a:lnTo>
                      <a:lnTo>
                        <a:pt x="105" y="153"/>
                      </a:lnTo>
                      <a:lnTo>
                        <a:pt x="105" y="155"/>
                      </a:lnTo>
                      <a:lnTo>
                        <a:pt x="103" y="155"/>
                      </a:lnTo>
                      <a:lnTo>
                        <a:pt x="103" y="155"/>
                      </a:lnTo>
                      <a:lnTo>
                        <a:pt x="103" y="155"/>
                      </a:lnTo>
                      <a:lnTo>
                        <a:pt x="103" y="155"/>
                      </a:lnTo>
                      <a:lnTo>
                        <a:pt x="101" y="155"/>
                      </a:lnTo>
                      <a:lnTo>
                        <a:pt x="101" y="157"/>
                      </a:lnTo>
                      <a:lnTo>
                        <a:pt x="101" y="157"/>
                      </a:lnTo>
                      <a:lnTo>
                        <a:pt x="101" y="157"/>
                      </a:lnTo>
                      <a:lnTo>
                        <a:pt x="101" y="157"/>
                      </a:lnTo>
                      <a:lnTo>
                        <a:pt x="101" y="159"/>
                      </a:lnTo>
                      <a:lnTo>
                        <a:pt x="101" y="159"/>
                      </a:lnTo>
                      <a:lnTo>
                        <a:pt x="101" y="161"/>
                      </a:lnTo>
                      <a:lnTo>
                        <a:pt x="99" y="161"/>
                      </a:lnTo>
                      <a:lnTo>
                        <a:pt x="99" y="161"/>
                      </a:lnTo>
                      <a:lnTo>
                        <a:pt x="99" y="163"/>
                      </a:lnTo>
                      <a:lnTo>
                        <a:pt x="99" y="163"/>
                      </a:lnTo>
                      <a:lnTo>
                        <a:pt x="99" y="165"/>
                      </a:lnTo>
                      <a:lnTo>
                        <a:pt x="101" y="165"/>
                      </a:lnTo>
                      <a:lnTo>
                        <a:pt x="101" y="165"/>
                      </a:lnTo>
                      <a:lnTo>
                        <a:pt x="101" y="165"/>
                      </a:lnTo>
                      <a:lnTo>
                        <a:pt x="101" y="167"/>
                      </a:lnTo>
                      <a:lnTo>
                        <a:pt x="101" y="167"/>
                      </a:lnTo>
                      <a:lnTo>
                        <a:pt x="101" y="169"/>
                      </a:lnTo>
                      <a:lnTo>
                        <a:pt x="101" y="169"/>
                      </a:lnTo>
                      <a:lnTo>
                        <a:pt x="99" y="169"/>
                      </a:lnTo>
                      <a:lnTo>
                        <a:pt x="99" y="171"/>
                      </a:lnTo>
                      <a:lnTo>
                        <a:pt x="99" y="171"/>
                      </a:lnTo>
                      <a:lnTo>
                        <a:pt x="99" y="173"/>
                      </a:lnTo>
                      <a:lnTo>
                        <a:pt x="99" y="173"/>
                      </a:lnTo>
                      <a:lnTo>
                        <a:pt x="99" y="173"/>
                      </a:lnTo>
                      <a:lnTo>
                        <a:pt x="99" y="173"/>
                      </a:lnTo>
                      <a:lnTo>
                        <a:pt x="99" y="173"/>
                      </a:lnTo>
                      <a:lnTo>
                        <a:pt x="99" y="174"/>
                      </a:lnTo>
                      <a:lnTo>
                        <a:pt x="101" y="174"/>
                      </a:lnTo>
                      <a:lnTo>
                        <a:pt x="101" y="174"/>
                      </a:lnTo>
                      <a:lnTo>
                        <a:pt x="101" y="176"/>
                      </a:lnTo>
                      <a:lnTo>
                        <a:pt x="99" y="176"/>
                      </a:lnTo>
                      <a:lnTo>
                        <a:pt x="99" y="176"/>
                      </a:lnTo>
                      <a:lnTo>
                        <a:pt x="99" y="176"/>
                      </a:lnTo>
                      <a:lnTo>
                        <a:pt x="99" y="178"/>
                      </a:lnTo>
                      <a:lnTo>
                        <a:pt x="99" y="178"/>
                      </a:lnTo>
                      <a:lnTo>
                        <a:pt x="97" y="178"/>
                      </a:lnTo>
                      <a:lnTo>
                        <a:pt x="97" y="178"/>
                      </a:lnTo>
                      <a:lnTo>
                        <a:pt x="97" y="178"/>
                      </a:lnTo>
                      <a:lnTo>
                        <a:pt x="97" y="178"/>
                      </a:lnTo>
                      <a:lnTo>
                        <a:pt x="95" y="178"/>
                      </a:lnTo>
                      <a:lnTo>
                        <a:pt x="95" y="178"/>
                      </a:lnTo>
                      <a:lnTo>
                        <a:pt x="93" y="178"/>
                      </a:lnTo>
                      <a:lnTo>
                        <a:pt x="93" y="180"/>
                      </a:lnTo>
                      <a:lnTo>
                        <a:pt x="93" y="180"/>
                      </a:lnTo>
                      <a:lnTo>
                        <a:pt x="93" y="180"/>
                      </a:lnTo>
                      <a:lnTo>
                        <a:pt x="92" y="180"/>
                      </a:lnTo>
                      <a:lnTo>
                        <a:pt x="92" y="180"/>
                      </a:lnTo>
                      <a:lnTo>
                        <a:pt x="92" y="180"/>
                      </a:lnTo>
                      <a:lnTo>
                        <a:pt x="92" y="180"/>
                      </a:lnTo>
                      <a:lnTo>
                        <a:pt x="90" y="180"/>
                      </a:lnTo>
                      <a:lnTo>
                        <a:pt x="90" y="180"/>
                      </a:lnTo>
                      <a:lnTo>
                        <a:pt x="88" y="180"/>
                      </a:lnTo>
                      <a:lnTo>
                        <a:pt x="88" y="180"/>
                      </a:lnTo>
                      <a:lnTo>
                        <a:pt x="88" y="180"/>
                      </a:lnTo>
                      <a:lnTo>
                        <a:pt x="88" y="180"/>
                      </a:lnTo>
                      <a:lnTo>
                        <a:pt x="86" y="180"/>
                      </a:lnTo>
                      <a:lnTo>
                        <a:pt x="86" y="182"/>
                      </a:lnTo>
                      <a:lnTo>
                        <a:pt x="86" y="182"/>
                      </a:lnTo>
                      <a:lnTo>
                        <a:pt x="84" y="182"/>
                      </a:lnTo>
                      <a:lnTo>
                        <a:pt x="84" y="182"/>
                      </a:lnTo>
                      <a:lnTo>
                        <a:pt x="84" y="182"/>
                      </a:lnTo>
                      <a:lnTo>
                        <a:pt x="84" y="182"/>
                      </a:lnTo>
                      <a:lnTo>
                        <a:pt x="82" y="182"/>
                      </a:lnTo>
                      <a:lnTo>
                        <a:pt x="82" y="182"/>
                      </a:lnTo>
                      <a:lnTo>
                        <a:pt x="82" y="182"/>
                      </a:lnTo>
                      <a:lnTo>
                        <a:pt x="80" y="182"/>
                      </a:lnTo>
                      <a:lnTo>
                        <a:pt x="80" y="184"/>
                      </a:lnTo>
                      <a:lnTo>
                        <a:pt x="80" y="184"/>
                      </a:lnTo>
                      <a:lnTo>
                        <a:pt x="78" y="184"/>
                      </a:lnTo>
                      <a:lnTo>
                        <a:pt x="78" y="184"/>
                      </a:lnTo>
                      <a:lnTo>
                        <a:pt x="78" y="184"/>
                      </a:lnTo>
                      <a:lnTo>
                        <a:pt x="76" y="184"/>
                      </a:lnTo>
                      <a:lnTo>
                        <a:pt x="76" y="184"/>
                      </a:lnTo>
                      <a:lnTo>
                        <a:pt x="76" y="184"/>
                      </a:lnTo>
                      <a:lnTo>
                        <a:pt x="74" y="184"/>
                      </a:lnTo>
                      <a:lnTo>
                        <a:pt x="74" y="182"/>
                      </a:lnTo>
                      <a:lnTo>
                        <a:pt x="74" y="182"/>
                      </a:lnTo>
                      <a:lnTo>
                        <a:pt x="72" y="182"/>
                      </a:lnTo>
                      <a:lnTo>
                        <a:pt x="72" y="182"/>
                      </a:lnTo>
                      <a:lnTo>
                        <a:pt x="72" y="182"/>
                      </a:lnTo>
                      <a:lnTo>
                        <a:pt x="70" y="182"/>
                      </a:lnTo>
                      <a:lnTo>
                        <a:pt x="70" y="182"/>
                      </a:lnTo>
                      <a:lnTo>
                        <a:pt x="70" y="182"/>
                      </a:lnTo>
                      <a:lnTo>
                        <a:pt x="69" y="182"/>
                      </a:lnTo>
                      <a:lnTo>
                        <a:pt x="69" y="182"/>
                      </a:lnTo>
                      <a:lnTo>
                        <a:pt x="69" y="184"/>
                      </a:lnTo>
                      <a:lnTo>
                        <a:pt x="67" y="184"/>
                      </a:lnTo>
                      <a:lnTo>
                        <a:pt x="67" y="184"/>
                      </a:lnTo>
                      <a:lnTo>
                        <a:pt x="67" y="184"/>
                      </a:lnTo>
                      <a:lnTo>
                        <a:pt x="65" y="184"/>
                      </a:lnTo>
                      <a:lnTo>
                        <a:pt x="65" y="184"/>
                      </a:lnTo>
                      <a:lnTo>
                        <a:pt x="65" y="184"/>
                      </a:lnTo>
                      <a:lnTo>
                        <a:pt x="65" y="184"/>
                      </a:lnTo>
                      <a:lnTo>
                        <a:pt x="65" y="186"/>
                      </a:lnTo>
                      <a:lnTo>
                        <a:pt x="63" y="186"/>
                      </a:lnTo>
                      <a:lnTo>
                        <a:pt x="63" y="186"/>
                      </a:lnTo>
                      <a:lnTo>
                        <a:pt x="63" y="186"/>
                      </a:lnTo>
                      <a:lnTo>
                        <a:pt x="63" y="188"/>
                      </a:lnTo>
                      <a:lnTo>
                        <a:pt x="61" y="188"/>
                      </a:lnTo>
                      <a:lnTo>
                        <a:pt x="61" y="186"/>
                      </a:lnTo>
                      <a:lnTo>
                        <a:pt x="61" y="186"/>
                      </a:lnTo>
                      <a:lnTo>
                        <a:pt x="61" y="186"/>
                      </a:lnTo>
                      <a:lnTo>
                        <a:pt x="59" y="186"/>
                      </a:lnTo>
                      <a:lnTo>
                        <a:pt x="59" y="186"/>
                      </a:lnTo>
                      <a:lnTo>
                        <a:pt x="59" y="186"/>
                      </a:lnTo>
                      <a:lnTo>
                        <a:pt x="57" y="186"/>
                      </a:lnTo>
                      <a:lnTo>
                        <a:pt x="57" y="186"/>
                      </a:lnTo>
                      <a:lnTo>
                        <a:pt x="57" y="186"/>
                      </a:lnTo>
                      <a:lnTo>
                        <a:pt x="55" y="186"/>
                      </a:lnTo>
                      <a:lnTo>
                        <a:pt x="55" y="186"/>
                      </a:lnTo>
                      <a:lnTo>
                        <a:pt x="55" y="186"/>
                      </a:lnTo>
                      <a:lnTo>
                        <a:pt x="55" y="184"/>
                      </a:lnTo>
                      <a:lnTo>
                        <a:pt x="53" y="184"/>
                      </a:lnTo>
                      <a:lnTo>
                        <a:pt x="53" y="184"/>
                      </a:lnTo>
                      <a:lnTo>
                        <a:pt x="51" y="184"/>
                      </a:lnTo>
                      <a:lnTo>
                        <a:pt x="51" y="184"/>
                      </a:lnTo>
                      <a:lnTo>
                        <a:pt x="51" y="184"/>
                      </a:lnTo>
                      <a:lnTo>
                        <a:pt x="49" y="184"/>
                      </a:lnTo>
                      <a:lnTo>
                        <a:pt x="49" y="186"/>
                      </a:lnTo>
                      <a:lnTo>
                        <a:pt x="49" y="186"/>
                      </a:lnTo>
                      <a:lnTo>
                        <a:pt x="49" y="186"/>
                      </a:lnTo>
                      <a:lnTo>
                        <a:pt x="48" y="186"/>
                      </a:lnTo>
                      <a:lnTo>
                        <a:pt x="48" y="186"/>
                      </a:lnTo>
                      <a:lnTo>
                        <a:pt x="46" y="186"/>
                      </a:lnTo>
                      <a:lnTo>
                        <a:pt x="46" y="186"/>
                      </a:lnTo>
                      <a:lnTo>
                        <a:pt x="46" y="186"/>
                      </a:lnTo>
                      <a:lnTo>
                        <a:pt x="44" y="186"/>
                      </a:lnTo>
                      <a:lnTo>
                        <a:pt x="44" y="186"/>
                      </a:lnTo>
                      <a:lnTo>
                        <a:pt x="44" y="186"/>
                      </a:lnTo>
                      <a:lnTo>
                        <a:pt x="42" y="186"/>
                      </a:lnTo>
                      <a:lnTo>
                        <a:pt x="42" y="186"/>
                      </a:lnTo>
                      <a:lnTo>
                        <a:pt x="42" y="186"/>
                      </a:lnTo>
                      <a:lnTo>
                        <a:pt x="40" y="186"/>
                      </a:lnTo>
                      <a:lnTo>
                        <a:pt x="40" y="186"/>
                      </a:lnTo>
                      <a:lnTo>
                        <a:pt x="40" y="186"/>
                      </a:lnTo>
                      <a:lnTo>
                        <a:pt x="38" y="186"/>
                      </a:lnTo>
                      <a:lnTo>
                        <a:pt x="38" y="186"/>
                      </a:lnTo>
                      <a:lnTo>
                        <a:pt x="38" y="186"/>
                      </a:lnTo>
                      <a:lnTo>
                        <a:pt x="36" y="186"/>
                      </a:lnTo>
                      <a:lnTo>
                        <a:pt x="36" y="186"/>
                      </a:lnTo>
                      <a:lnTo>
                        <a:pt x="34" y="186"/>
                      </a:lnTo>
                      <a:lnTo>
                        <a:pt x="34" y="188"/>
                      </a:lnTo>
                      <a:lnTo>
                        <a:pt x="34" y="188"/>
                      </a:lnTo>
                      <a:lnTo>
                        <a:pt x="34" y="188"/>
                      </a:lnTo>
                      <a:lnTo>
                        <a:pt x="32" y="188"/>
                      </a:lnTo>
                      <a:lnTo>
                        <a:pt x="32" y="186"/>
                      </a:lnTo>
                      <a:lnTo>
                        <a:pt x="32" y="186"/>
                      </a:lnTo>
                      <a:lnTo>
                        <a:pt x="30" y="186"/>
                      </a:lnTo>
                      <a:lnTo>
                        <a:pt x="30" y="186"/>
                      </a:lnTo>
                      <a:lnTo>
                        <a:pt x="30" y="186"/>
                      </a:lnTo>
                      <a:lnTo>
                        <a:pt x="30" y="186"/>
                      </a:lnTo>
                      <a:lnTo>
                        <a:pt x="28" y="186"/>
                      </a:lnTo>
                      <a:lnTo>
                        <a:pt x="28" y="186"/>
                      </a:lnTo>
                      <a:lnTo>
                        <a:pt x="28" y="184"/>
                      </a:lnTo>
                      <a:lnTo>
                        <a:pt x="28" y="184"/>
                      </a:lnTo>
                      <a:lnTo>
                        <a:pt x="26" y="184"/>
                      </a:lnTo>
                      <a:lnTo>
                        <a:pt x="26" y="184"/>
                      </a:lnTo>
                      <a:lnTo>
                        <a:pt x="25" y="184"/>
                      </a:lnTo>
                      <a:lnTo>
                        <a:pt x="25" y="184"/>
                      </a:lnTo>
                      <a:lnTo>
                        <a:pt x="25" y="184"/>
                      </a:lnTo>
                      <a:lnTo>
                        <a:pt x="25" y="184"/>
                      </a:lnTo>
                      <a:lnTo>
                        <a:pt x="23" y="184"/>
                      </a:lnTo>
                      <a:lnTo>
                        <a:pt x="23" y="182"/>
                      </a:lnTo>
                      <a:lnTo>
                        <a:pt x="23" y="182"/>
                      </a:lnTo>
                      <a:lnTo>
                        <a:pt x="23" y="182"/>
                      </a:lnTo>
                      <a:lnTo>
                        <a:pt x="21" y="182"/>
                      </a:lnTo>
                      <a:lnTo>
                        <a:pt x="21" y="182"/>
                      </a:lnTo>
                      <a:lnTo>
                        <a:pt x="21" y="182"/>
                      </a:lnTo>
                      <a:lnTo>
                        <a:pt x="19" y="182"/>
                      </a:lnTo>
                      <a:lnTo>
                        <a:pt x="19" y="182"/>
                      </a:lnTo>
                      <a:lnTo>
                        <a:pt x="19" y="182"/>
                      </a:lnTo>
                      <a:lnTo>
                        <a:pt x="19" y="180"/>
                      </a:lnTo>
                      <a:lnTo>
                        <a:pt x="17" y="180"/>
                      </a:lnTo>
                      <a:lnTo>
                        <a:pt x="17" y="180"/>
                      </a:lnTo>
                      <a:lnTo>
                        <a:pt x="17" y="180"/>
                      </a:lnTo>
                      <a:lnTo>
                        <a:pt x="17" y="180"/>
                      </a:lnTo>
                      <a:lnTo>
                        <a:pt x="15" y="180"/>
                      </a:lnTo>
                      <a:lnTo>
                        <a:pt x="15" y="180"/>
                      </a:lnTo>
                      <a:lnTo>
                        <a:pt x="13" y="180"/>
                      </a:lnTo>
                      <a:lnTo>
                        <a:pt x="13" y="180"/>
                      </a:lnTo>
                      <a:lnTo>
                        <a:pt x="13" y="180"/>
                      </a:lnTo>
                      <a:lnTo>
                        <a:pt x="13" y="180"/>
                      </a:lnTo>
                      <a:lnTo>
                        <a:pt x="11" y="180"/>
                      </a:lnTo>
                      <a:lnTo>
                        <a:pt x="11" y="180"/>
                      </a:lnTo>
                      <a:lnTo>
                        <a:pt x="11" y="178"/>
                      </a:lnTo>
                      <a:lnTo>
                        <a:pt x="11" y="178"/>
                      </a:lnTo>
                      <a:lnTo>
                        <a:pt x="9" y="178"/>
                      </a:lnTo>
                      <a:lnTo>
                        <a:pt x="9" y="178"/>
                      </a:lnTo>
                      <a:lnTo>
                        <a:pt x="9" y="178"/>
                      </a:lnTo>
                      <a:lnTo>
                        <a:pt x="7" y="178"/>
                      </a:lnTo>
                      <a:lnTo>
                        <a:pt x="7" y="178"/>
                      </a:lnTo>
                      <a:lnTo>
                        <a:pt x="7" y="178"/>
                      </a:lnTo>
                      <a:lnTo>
                        <a:pt x="5" y="178"/>
                      </a:lnTo>
                      <a:lnTo>
                        <a:pt x="5" y="176"/>
                      </a:lnTo>
                      <a:lnTo>
                        <a:pt x="7" y="176"/>
                      </a:lnTo>
                      <a:lnTo>
                        <a:pt x="7" y="176"/>
                      </a:lnTo>
                      <a:lnTo>
                        <a:pt x="7" y="176"/>
                      </a:lnTo>
                      <a:lnTo>
                        <a:pt x="7" y="174"/>
                      </a:lnTo>
                      <a:lnTo>
                        <a:pt x="7" y="174"/>
                      </a:lnTo>
                      <a:lnTo>
                        <a:pt x="7" y="174"/>
                      </a:lnTo>
                      <a:lnTo>
                        <a:pt x="9" y="174"/>
                      </a:lnTo>
                      <a:lnTo>
                        <a:pt x="9" y="173"/>
                      </a:lnTo>
                      <a:lnTo>
                        <a:pt x="9" y="173"/>
                      </a:lnTo>
                      <a:lnTo>
                        <a:pt x="9" y="173"/>
                      </a:lnTo>
                      <a:lnTo>
                        <a:pt x="9" y="173"/>
                      </a:lnTo>
                      <a:lnTo>
                        <a:pt x="11" y="173"/>
                      </a:lnTo>
                      <a:lnTo>
                        <a:pt x="11" y="171"/>
                      </a:lnTo>
                      <a:lnTo>
                        <a:pt x="11" y="171"/>
                      </a:lnTo>
                      <a:lnTo>
                        <a:pt x="11" y="171"/>
                      </a:lnTo>
                      <a:lnTo>
                        <a:pt x="11" y="171"/>
                      </a:lnTo>
                      <a:lnTo>
                        <a:pt x="11" y="169"/>
                      </a:lnTo>
                      <a:lnTo>
                        <a:pt x="13" y="169"/>
                      </a:lnTo>
                      <a:lnTo>
                        <a:pt x="13" y="169"/>
                      </a:lnTo>
                      <a:lnTo>
                        <a:pt x="13" y="169"/>
                      </a:lnTo>
                      <a:lnTo>
                        <a:pt x="13" y="167"/>
                      </a:lnTo>
                      <a:lnTo>
                        <a:pt x="13" y="167"/>
                      </a:lnTo>
                      <a:lnTo>
                        <a:pt x="13" y="167"/>
                      </a:lnTo>
                      <a:lnTo>
                        <a:pt x="15" y="167"/>
                      </a:lnTo>
                      <a:lnTo>
                        <a:pt x="15" y="165"/>
                      </a:lnTo>
                      <a:lnTo>
                        <a:pt x="15" y="165"/>
                      </a:lnTo>
                      <a:lnTo>
                        <a:pt x="15" y="165"/>
                      </a:lnTo>
                      <a:lnTo>
                        <a:pt x="17" y="165"/>
                      </a:lnTo>
                      <a:lnTo>
                        <a:pt x="17" y="165"/>
                      </a:lnTo>
                      <a:lnTo>
                        <a:pt x="17" y="165"/>
                      </a:lnTo>
                      <a:lnTo>
                        <a:pt x="17" y="163"/>
                      </a:lnTo>
                      <a:lnTo>
                        <a:pt x="17" y="163"/>
                      </a:lnTo>
                      <a:lnTo>
                        <a:pt x="17" y="163"/>
                      </a:lnTo>
                      <a:lnTo>
                        <a:pt x="19" y="163"/>
                      </a:lnTo>
                      <a:lnTo>
                        <a:pt x="19" y="161"/>
                      </a:lnTo>
                      <a:lnTo>
                        <a:pt x="19" y="161"/>
                      </a:lnTo>
                      <a:lnTo>
                        <a:pt x="19" y="161"/>
                      </a:lnTo>
                      <a:lnTo>
                        <a:pt x="19" y="161"/>
                      </a:lnTo>
                      <a:lnTo>
                        <a:pt x="19" y="159"/>
                      </a:lnTo>
                      <a:lnTo>
                        <a:pt x="21" y="159"/>
                      </a:lnTo>
                      <a:lnTo>
                        <a:pt x="21" y="159"/>
                      </a:lnTo>
                      <a:lnTo>
                        <a:pt x="21" y="159"/>
                      </a:lnTo>
                      <a:lnTo>
                        <a:pt x="21" y="157"/>
                      </a:lnTo>
                      <a:lnTo>
                        <a:pt x="23" y="157"/>
                      </a:lnTo>
                      <a:lnTo>
                        <a:pt x="23" y="157"/>
                      </a:lnTo>
                      <a:lnTo>
                        <a:pt x="23" y="157"/>
                      </a:lnTo>
                      <a:lnTo>
                        <a:pt x="23" y="155"/>
                      </a:lnTo>
                      <a:lnTo>
                        <a:pt x="23" y="155"/>
                      </a:lnTo>
                      <a:lnTo>
                        <a:pt x="23" y="155"/>
                      </a:lnTo>
                      <a:lnTo>
                        <a:pt x="23" y="153"/>
                      </a:lnTo>
                      <a:lnTo>
                        <a:pt x="23" y="153"/>
                      </a:lnTo>
                      <a:lnTo>
                        <a:pt x="23" y="151"/>
                      </a:lnTo>
                      <a:lnTo>
                        <a:pt x="23" y="151"/>
                      </a:lnTo>
                      <a:lnTo>
                        <a:pt x="23" y="150"/>
                      </a:lnTo>
                      <a:lnTo>
                        <a:pt x="23" y="150"/>
                      </a:lnTo>
                      <a:lnTo>
                        <a:pt x="23" y="150"/>
                      </a:lnTo>
                      <a:lnTo>
                        <a:pt x="23" y="150"/>
                      </a:lnTo>
                      <a:lnTo>
                        <a:pt x="23" y="148"/>
                      </a:lnTo>
                      <a:lnTo>
                        <a:pt x="21" y="148"/>
                      </a:lnTo>
                      <a:lnTo>
                        <a:pt x="21" y="148"/>
                      </a:lnTo>
                      <a:lnTo>
                        <a:pt x="21" y="146"/>
                      </a:lnTo>
                      <a:lnTo>
                        <a:pt x="21" y="146"/>
                      </a:lnTo>
                      <a:lnTo>
                        <a:pt x="21" y="146"/>
                      </a:lnTo>
                      <a:lnTo>
                        <a:pt x="19" y="146"/>
                      </a:lnTo>
                      <a:lnTo>
                        <a:pt x="19" y="146"/>
                      </a:lnTo>
                      <a:lnTo>
                        <a:pt x="19" y="146"/>
                      </a:lnTo>
                      <a:lnTo>
                        <a:pt x="19" y="146"/>
                      </a:lnTo>
                      <a:lnTo>
                        <a:pt x="19" y="146"/>
                      </a:lnTo>
                      <a:lnTo>
                        <a:pt x="17" y="146"/>
                      </a:lnTo>
                      <a:lnTo>
                        <a:pt x="17" y="146"/>
                      </a:lnTo>
                      <a:lnTo>
                        <a:pt x="17" y="146"/>
                      </a:lnTo>
                      <a:lnTo>
                        <a:pt x="15" y="146"/>
                      </a:lnTo>
                      <a:lnTo>
                        <a:pt x="15" y="146"/>
                      </a:lnTo>
                      <a:lnTo>
                        <a:pt x="13" y="146"/>
                      </a:lnTo>
                      <a:lnTo>
                        <a:pt x="13" y="144"/>
                      </a:lnTo>
                      <a:lnTo>
                        <a:pt x="13" y="144"/>
                      </a:lnTo>
                      <a:lnTo>
                        <a:pt x="13" y="144"/>
                      </a:lnTo>
                      <a:lnTo>
                        <a:pt x="11" y="144"/>
                      </a:lnTo>
                      <a:lnTo>
                        <a:pt x="11" y="144"/>
                      </a:lnTo>
                      <a:lnTo>
                        <a:pt x="11" y="144"/>
                      </a:lnTo>
                      <a:lnTo>
                        <a:pt x="9" y="144"/>
                      </a:lnTo>
                      <a:lnTo>
                        <a:pt x="9" y="144"/>
                      </a:lnTo>
                      <a:lnTo>
                        <a:pt x="7" y="144"/>
                      </a:lnTo>
                      <a:lnTo>
                        <a:pt x="7" y="144"/>
                      </a:lnTo>
                      <a:lnTo>
                        <a:pt x="7" y="144"/>
                      </a:lnTo>
                      <a:lnTo>
                        <a:pt x="7" y="144"/>
                      </a:lnTo>
                      <a:lnTo>
                        <a:pt x="5" y="144"/>
                      </a:lnTo>
                      <a:lnTo>
                        <a:pt x="5" y="144"/>
                      </a:lnTo>
                      <a:lnTo>
                        <a:pt x="5" y="142"/>
                      </a:lnTo>
                      <a:lnTo>
                        <a:pt x="5" y="142"/>
                      </a:lnTo>
                      <a:lnTo>
                        <a:pt x="5" y="140"/>
                      </a:lnTo>
                      <a:lnTo>
                        <a:pt x="5" y="140"/>
                      </a:lnTo>
                      <a:lnTo>
                        <a:pt x="5" y="140"/>
                      </a:lnTo>
                      <a:lnTo>
                        <a:pt x="5" y="138"/>
                      </a:lnTo>
                      <a:lnTo>
                        <a:pt x="5" y="138"/>
                      </a:lnTo>
                      <a:lnTo>
                        <a:pt x="5" y="136"/>
                      </a:lnTo>
                      <a:lnTo>
                        <a:pt x="5" y="136"/>
                      </a:lnTo>
                      <a:lnTo>
                        <a:pt x="5" y="134"/>
                      </a:lnTo>
                      <a:lnTo>
                        <a:pt x="5" y="134"/>
                      </a:lnTo>
                      <a:lnTo>
                        <a:pt x="5" y="132"/>
                      </a:lnTo>
                      <a:lnTo>
                        <a:pt x="5" y="132"/>
                      </a:lnTo>
                      <a:lnTo>
                        <a:pt x="5" y="132"/>
                      </a:lnTo>
                      <a:lnTo>
                        <a:pt x="5" y="130"/>
                      </a:lnTo>
                      <a:lnTo>
                        <a:pt x="5" y="130"/>
                      </a:lnTo>
                      <a:lnTo>
                        <a:pt x="5" y="130"/>
                      </a:lnTo>
                      <a:lnTo>
                        <a:pt x="5" y="128"/>
                      </a:lnTo>
                      <a:lnTo>
                        <a:pt x="5" y="128"/>
                      </a:lnTo>
                      <a:lnTo>
                        <a:pt x="5" y="127"/>
                      </a:lnTo>
                      <a:lnTo>
                        <a:pt x="5" y="127"/>
                      </a:lnTo>
                      <a:lnTo>
                        <a:pt x="5" y="127"/>
                      </a:lnTo>
                      <a:lnTo>
                        <a:pt x="5" y="125"/>
                      </a:lnTo>
                      <a:lnTo>
                        <a:pt x="5" y="125"/>
                      </a:lnTo>
                      <a:lnTo>
                        <a:pt x="5" y="125"/>
                      </a:lnTo>
                      <a:lnTo>
                        <a:pt x="5" y="123"/>
                      </a:lnTo>
                      <a:lnTo>
                        <a:pt x="5" y="123"/>
                      </a:lnTo>
                      <a:lnTo>
                        <a:pt x="5" y="123"/>
                      </a:lnTo>
                      <a:lnTo>
                        <a:pt x="5" y="121"/>
                      </a:lnTo>
                      <a:lnTo>
                        <a:pt x="4" y="121"/>
                      </a:lnTo>
                      <a:lnTo>
                        <a:pt x="4" y="121"/>
                      </a:lnTo>
                      <a:lnTo>
                        <a:pt x="4" y="119"/>
                      </a:lnTo>
                      <a:lnTo>
                        <a:pt x="4" y="119"/>
                      </a:lnTo>
                      <a:lnTo>
                        <a:pt x="4" y="119"/>
                      </a:lnTo>
                      <a:lnTo>
                        <a:pt x="4" y="117"/>
                      </a:lnTo>
                      <a:lnTo>
                        <a:pt x="4" y="117"/>
                      </a:lnTo>
                      <a:lnTo>
                        <a:pt x="2" y="117"/>
                      </a:lnTo>
                      <a:lnTo>
                        <a:pt x="2" y="117"/>
                      </a:lnTo>
                      <a:lnTo>
                        <a:pt x="2" y="115"/>
                      </a:lnTo>
                      <a:lnTo>
                        <a:pt x="2" y="115"/>
                      </a:lnTo>
                      <a:lnTo>
                        <a:pt x="2" y="113"/>
                      </a:lnTo>
                      <a:lnTo>
                        <a:pt x="2" y="113"/>
                      </a:lnTo>
                      <a:lnTo>
                        <a:pt x="2" y="113"/>
                      </a:lnTo>
                      <a:lnTo>
                        <a:pt x="2" y="111"/>
                      </a:lnTo>
                      <a:lnTo>
                        <a:pt x="2" y="111"/>
                      </a:lnTo>
                      <a:lnTo>
                        <a:pt x="2" y="111"/>
                      </a:lnTo>
                      <a:lnTo>
                        <a:pt x="2" y="109"/>
                      </a:lnTo>
                      <a:lnTo>
                        <a:pt x="2" y="109"/>
                      </a:lnTo>
                      <a:lnTo>
                        <a:pt x="2" y="109"/>
                      </a:lnTo>
                      <a:lnTo>
                        <a:pt x="2" y="109"/>
                      </a:lnTo>
                      <a:lnTo>
                        <a:pt x="2" y="107"/>
                      </a:lnTo>
                      <a:lnTo>
                        <a:pt x="2" y="107"/>
                      </a:lnTo>
                      <a:lnTo>
                        <a:pt x="2" y="107"/>
                      </a:lnTo>
                      <a:lnTo>
                        <a:pt x="4" y="107"/>
                      </a:lnTo>
                      <a:lnTo>
                        <a:pt x="4" y="107"/>
                      </a:lnTo>
                      <a:lnTo>
                        <a:pt x="4" y="106"/>
                      </a:lnTo>
                      <a:lnTo>
                        <a:pt x="5" y="106"/>
                      </a:lnTo>
                      <a:lnTo>
                        <a:pt x="5" y="106"/>
                      </a:lnTo>
                      <a:lnTo>
                        <a:pt x="5" y="106"/>
                      </a:lnTo>
                      <a:lnTo>
                        <a:pt x="5" y="104"/>
                      </a:lnTo>
                      <a:lnTo>
                        <a:pt x="5" y="104"/>
                      </a:lnTo>
                      <a:lnTo>
                        <a:pt x="5" y="104"/>
                      </a:lnTo>
                      <a:lnTo>
                        <a:pt x="5" y="102"/>
                      </a:lnTo>
                      <a:lnTo>
                        <a:pt x="7" y="102"/>
                      </a:lnTo>
                      <a:lnTo>
                        <a:pt x="7" y="102"/>
                      </a:lnTo>
                      <a:lnTo>
                        <a:pt x="5" y="102"/>
                      </a:lnTo>
                      <a:lnTo>
                        <a:pt x="5" y="102"/>
                      </a:lnTo>
                      <a:lnTo>
                        <a:pt x="5" y="102"/>
                      </a:lnTo>
                      <a:lnTo>
                        <a:pt x="4" y="102"/>
                      </a:lnTo>
                      <a:lnTo>
                        <a:pt x="4" y="102"/>
                      </a:lnTo>
                      <a:lnTo>
                        <a:pt x="2" y="102"/>
                      </a:lnTo>
                      <a:lnTo>
                        <a:pt x="2" y="100"/>
                      </a:lnTo>
                      <a:lnTo>
                        <a:pt x="2" y="100"/>
                      </a:lnTo>
                      <a:lnTo>
                        <a:pt x="2" y="100"/>
                      </a:lnTo>
                      <a:lnTo>
                        <a:pt x="2" y="100"/>
                      </a:lnTo>
                      <a:lnTo>
                        <a:pt x="2" y="100"/>
                      </a:lnTo>
                      <a:lnTo>
                        <a:pt x="2" y="98"/>
                      </a:lnTo>
                      <a:lnTo>
                        <a:pt x="0" y="98"/>
                      </a:lnTo>
                      <a:lnTo>
                        <a:pt x="0" y="98"/>
                      </a:lnTo>
                      <a:lnTo>
                        <a:pt x="0" y="96"/>
                      </a:lnTo>
                      <a:lnTo>
                        <a:pt x="2" y="96"/>
                      </a:lnTo>
                      <a:lnTo>
                        <a:pt x="2" y="96"/>
                      </a:lnTo>
                      <a:lnTo>
                        <a:pt x="2" y="94"/>
                      </a:lnTo>
                      <a:lnTo>
                        <a:pt x="2" y="94"/>
                      </a:lnTo>
                      <a:lnTo>
                        <a:pt x="0" y="94"/>
                      </a:lnTo>
                      <a:lnTo>
                        <a:pt x="0" y="92"/>
                      </a:lnTo>
                      <a:lnTo>
                        <a:pt x="0" y="92"/>
                      </a:lnTo>
                      <a:lnTo>
                        <a:pt x="0" y="92"/>
                      </a:lnTo>
                      <a:lnTo>
                        <a:pt x="0" y="92"/>
                      </a:lnTo>
                      <a:lnTo>
                        <a:pt x="0" y="90"/>
                      </a:lnTo>
                      <a:lnTo>
                        <a:pt x="0" y="90"/>
                      </a:lnTo>
                      <a:lnTo>
                        <a:pt x="0" y="90"/>
                      </a:lnTo>
                      <a:lnTo>
                        <a:pt x="0" y="88"/>
                      </a:lnTo>
                      <a:lnTo>
                        <a:pt x="2" y="88"/>
                      </a:lnTo>
                      <a:lnTo>
                        <a:pt x="2" y="88"/>
                      </a:lnTo>
                      <a:lnTo>
                        <a:pt x="2" y="88"/>
                      </a:lnTo>
                      <a:lnTo>
                        <a:pt x="2" y="86"/>
                      </a:lnTo>
                      <a:lnTo>
                        <a:pt x="2" y="86"/>
                      </a:lnTo>
                      <a:lnTo>
                        <a:pt x="2" y="86"/>
                      </a:lnTo>
                      <a:lnTo>
                        <a:pt x="4" y="86"/>
                      </a:lnTo>
                      <a:lnTo>
                        <a:pt x="4" y="86"/>
                      </a:lnTo>
                      <a:lnTo>
                        <a:pt x="5" y="86"/>
                      </a:lnTo>
                      <a:lnTo>
                        <a:pt x="5" y="86"/>
                      </a:lnTo>
                      <a:lnTo>
                        <a:pt x="5" y="86"/>
                      </a:lnTo>
                      <a:lnTo>
                        <a:pt x="7" y="86"/>
                      </a:lnTo>
                      <a:lnTo>
                        <a:pt x="7" y="84"/>
                      </a:lnTo>
                      <a:lnTo>
                        <a:pt x="5" y="84"/>
                      </a:lnTo>
                      <a:lnTo>
                        <a:pt x="5" y="84"/>
                      </a:lnTo>
                      <a:lnTo>
                        <a:pt x="5" y="84"/>
                      </a:lnTo>
                      <a:lnTo>
                        <a:pt x="5" y="84"/>
                      </a:lnTo>
                      <a:lnTo>
                        <a:pt x="5" y="83"/>
                      </a:lnTo>
                      <a:lnTo>
                        <a:pt x="5" y="83"/>
                      </a:lnTo>
                      <a:lnTo>
                        <a:pt x="5" y="83"/>
                      </a:lnTo>
                      <a:lnTo>
                        <a:pt x="4" y="83"/>
                      </a:lnTo>
                      <a:lnTo>
                        <a:pt x="4" y="81"/>
                      </a:lnTo>
                      <a:lnTo>
                        <a:pt x="5" y="81"/>
                      </a:lnTo>
                      <a:lnTo>
                        <a:pt x="5" y="81"/>
                      </a:lnTo>
                      <a:lnTo>
                        <a:pt x="5" y="81"/>
                      </a:lnTo>
                      <a:lnTo>
                        <a:pt x="5" y="81"/>
                      </a:lnTo>
                      <a:lnTo>
                        <a:pt x="7" y="81"/>
                      </a:lnTo>
                      <a:lnTo>
                        <a:pt x="7" y="79"/>
                      </a:lnTo>
                      <a:lnTo>
                        <a:pt x="7" y="79"/>
                      </a:lnTo>
                      <a:lnTo>
                        <a:pt x="7" y="79"/>
                      </a:lnTo>
                      <a:lnTo>
                        <a:pt x="7" y="79"/>
                      </a:lnTo>
                      <a:lnTo>
                        <a:pt x="7" y="77"/>
                      </a:lnTo>
                      <a:lnTo>
                        <a:pt x="7" y="77"/>
                      </a:lnTo>
                      <a:lnTo>
                        <a:pt x="9" y="77"/>
                      </a:lnTo>
                      <a:lnTo>
                        <a:pt x="9" y="77"/>
                      </a:lnTo>
                      <a:lnTo>
                        <a:pt x="9" y="77"/>
                      </a:lnTo>
                      <a:lnTo>
                        <a:pt x="9" y="75"/>
                      </a:lnTo>
                      <a:lnTo>
                        <a:pt x="9" y="75"/>
                      </a:lnTo>
                      <a:lnTo>
                        <a:pt x="9" y="73"/>
                      </a:lnTo>
                      <a:lnTo>
                        <a:pt x="9" y="73"/>
                      </a:lnTo>
                      <a:lnTo>
                        <a:pt x="9" y="71"/>
                      </a:lnTo>
                      <a:lnTo>
                        <a:pt x="11" y="71"/>
                      </a:lnTo>
                      <a:lnTo>
                        <a:pt x="11" y="71"/>
                      </a:lnTo>
                      <a:lnTo>
                        <a:pt x="11" y="69"/>
                      </a:lnTo>
                      <a:lnTo>
                        <a:pt x="11" y="69"/>
                      </a:lnTo>
                      <a:lnTo>
                        <a:pt x="11" y="69"/>
                      </a:lnTo>
                      <a:lnTo>
                        <a:pt x="9" y="69"/>
                      </a:lnTo>
                      <a:lnTo>
                        <a:pt x="9" y="67"/>
                      </a:lnTo>
                      <a:lnTo>
                        <a:pt x="9" y="67"/>
                      </a:lnTo>
                      <a:lnTo>
                        <a:pt x="11" y="67"/>
                      </a:lnTo>
                      <a:lnTo>
                        <a:pt x="11" y="65"/>
                      </a:lnTo>
                      <a:lnTo>
                        <a:pt x="11" y="65"/>
                      </a:lnTo>
                      <a:lnTo>
                        <a:pt x="11" y="65"/>
                      </a:lnTo>
                      <a:lnTo>
                        <a:pt x="11" y="63"/>
                      </a:lnTo>
                      <a:lnTo>
                        <a:pt x="11" y="63"/>
                      </a:lnTo>
                      <a:lnTo>
                        <a:pt x="11" y="63"/>
                      </a:lnTo>
                      <a:lnTo>
                        <a:pt x="11" y="61"/>
                      </a:lnTo>
                      <a:lnTo>
                        <a:pt x="13" y="61"/>
                      </a:lnTo>
                      <a:lnTo>
                        <a:pt x="13" y="61"/>
                      </a:lnTo>
                      <a:lnTo>
                        <a:pt x="13" y="61"/>
                      </a:lnTo>
                      <a:lnTo>
                        <a:pt x="13" y="61"/>
                      </a:lnTo>
                      <a:lnTo>
                        <a:pt x="13" y="60"/>
                      </a:lnTo>
                      <a:lnTo>
                        <a:pt x="13" y="60"/>
                      </a:lnTo>
                      <a:lnTo>
                        <a:pt x="13" y="60"/>
                      </a:lnTo>
                      <a:lnTo>
                        <a:pt x="15" y="60"/>
                      </a:lnTo>
                      <a:lnTo>
                        <a:pt x="15" y="60"/>
                      </a:lnTo>
                      <a:lnTo>
                        <a:pt x="15" y="60"/>
                      </a:lnTo>
                      <a:lnTo>
                        <a:pt x="15" y="61"/>
                      </a:lnTo>
                      <a:lnTo>
                        <a:pt x="17" y="61"/>
                      </a:lnTo>
                      <a:lnTo>
                        <a:pt x="17" y="61"/>
                      </a:lnTo>
                      <a:lnTo>
                        <a:pt x="17" y="61"/>
                      </a:lnTo>
                      <a:lnTo>
                        <a:pt x="17" y="61"/>
                      </a:lnTo>
                      <a:lnTo>
                        <a:pt x="17" y="61"/>
                      </a:lnTo>
                      <a:lnTo>
                        <a:pt x="19" y="61"/>
                      </a:lnTo>
                      <a:lnTo>
                        <a:pt x="19" y="63"/>
                      </a:lnTo>
                      <a:lnTo>
                        <a:pt x="19" y="63"/>
                      </a:lnTo>
                      <a:lnTo>
                        <a:pt x="19" y="63"/>
                      </a:lnTo>
                      <a:lnTo>
                        <a:pt x="21" y="63"/>
                      </a:lnTo>
                      <a:lnTo>
                        <a:pt x="21" y="63"/>
                      </a:lnTo>
                      <a:lnTo>
                        <a:pt x="23" y="63"/>
                      </a:lnTo>
                      <a:lnTo>
                        <a:pt x="23" y="63"/>
                      </a:lnTo>
                      <a:lnTo>
                        <a:pt x="23" y="63"/>
                      </a:lnTo>
                      <a:lnTo>
                        <a:pt x="23" y="61"/>
                      </a:lnTo>
                      <a:lnTo>
                        <a:pt x="25" y="61"/>
                      </a:lnTo>
                      <a:lnTo>
                        <a:pt x="25" y="61"/>
                      </a:lnTo>
                      <a:lnTo>
                        <a:pt x="25" y="61"/>
                      </a:lnTo>
                      <a:lnTo>
                        <a:pt x="26" y="61"/>
                      </a:lnTo>
                      <a:lnTo>
                        <a:pt x="26" y="63"/>
                      </a:lnTo>
                      <a:lnTo>
                        <a:pt x="26" y="63"/>
                      </a:lnTo>
                      <a:lnTo>
                        <a:pt x="26" y="63"/>
                      </a:lnTo>
                      <a:lnTo>
                        <a:pt x="28" y="63"/>
                      </a:lnTo>
                      <a:lnTo>
                        <a:pt x="28" y="65"/>
                      </a:lnTo>
                      <a:lnTo>
                        <a:pt x="28" y="65"/>
                      </a:lnTo>
                      <a:lnTo>
                        <a:pt x="28" y="65"/>
                      </a:lnTo>
                      <a:lnTo>
                        <a:pt x="30" y="65"/>
                      </a:lnTo>
                      <a:lnTo>
                        <a:pt x="30" y="65"/>
                      </a:lnTo>
                      <a:lnTo>
                        <a:pt x="30" y="65"/>
                      </a:lnTo>
                      <a:lnTo>
                        <a:pt x="30" y="67"/>
                      </a:lnTo>
                      <a:lnTo>
                        <a:pt x="30" y="67"/>
                      </a:lnTo>
                      <a:lnTo>
                        <a:pt x="30" y="69"/>
                      </a:lnTo>
                      <a:lnTo>
                        <a:pt x="30" y="69"/>
                      </a:lnTo>
                      <a:lnTo>
                        <a:pt x="32" y="69"/>
                      </a:lnTo>
                      <a:lnTo>
                        <a:pt x="32" y="67"/>
                      </a:lnTo>
                      <a:lnTo>
                        <a:pt x="32" y="67"/>
                      </a:lnTo>
                      <a:lnTo>
                        <a:pt x="32" y="67"/>
                      </a:lnTo>
                      <a:lnTo>
                        <a:pt x="34" y="67"/>
                      </a:lnTo>
                      <a:lnTo>
                        <a:pt x="34" y="65"/>
                      </a:lnTo>
                      <a:lnTo>
                        <a:pt x="34" y="65"/>
                      </a:lnTo>
                      <a:lnTo>
                        <a:pt x="34" y="67"/>
                      </a:lnTo>
                      <a:lnTo>
                        <a:pt x="34" y="67"/>
                      </a:lnTo>
                      <a:lnTo>
                        <a:pt x="36" y="67"/>
                      </a:lnTo>
                      <a:lnTo>
                        <a:pt x="36" y="67"/>
                      </a:lnTo>
                      <a:lnTo>
                        <a:pt x="38" y="67"/>
                      </a:lnTo>
                      <a:lnTo>
                        <a:pt x="38" y="67"/>
                      </a:lnTo>
                      <a:lnTo>
                        <a:pt x="38" y="67"/>
                      </a:lnTo>
                      <a:lnTo>
                        <a:pt x="38" y="65"/>
                      </a:lnTo>
                      <a:lnTo>
                        <a:pt x="40" y="65"/>
                      </a:lnTo>
                      <a:lnTo>
                        <a:pt x="40" y="65"/>
                      </a:lnTo>
                      <a:lnTo>
                        <a:pt x="40" y="65"/>
                      </a:lnTo>
                      <a:lnTo>
                        <a:pt x="40" y="65"/>
                      </a:lnTo>
                      <a:lnTo>
                        <a:pt x="40" y="63"/>
                      </a:lnTo>
                      <a:lnTo>
                        <a:pt x="42" y="63"/>
                      </a:lnTo>
                      <a:lnTo>
                        <a:pt x="42" y="63"/>
                      </a:lnTo>
                      <a:lnTo>
                        <a:pt x="42" y="63"/>
                      </a:lnTo>
                      <a:lnTo>
                        <a:pt x="44" y="63"/>
                      </a:lnTo>
                      <a:lnTo>
                        <a:pt x="44" y="63"/>
                      </a:lnTo>
                      <a:lnTo>
                        <a:pt x="44" y="63"/>
                      </a:lnTo>
                      <a:lnTo>
                        <a:pt x="44" y="61"/>
                      </a:lnTo>
                      <a:lnTo>
                        <a:pt x="46" y="61"/>
                      </a:lnTo>
                      <a:lnTo>
                        <a:pt x="46" y="61"/>
                      </a:lnTo>
                      <a:lnTo>
                        <a:pt x="46" y="61"/>
                      </a:lnTo>
                      <a:lnTo>
                        <a:pt x="46" y="60"/>
                      </a:lnTo>
                      <a:lnTo>
                        <a:pt x="44" y="60"/>
                      </a:lnTo>
                      <a:lnTo>
                        <a:pt x="44" y="60"/>
                      </a:lnTo>
                      <a:lnTo>
                        <a:pt x="46" y="60"/>
                      </a:lnTo>
                      <a:lnTo>
                        <a:pt x="46" y="58"/>
                      </a:lnTo>
                      <a:lnTo>
                        <a:pt x="46" y="58"/>
                      </a:lnTo>
                      <a:lnTo>
                        <a:pt x="46" y="58"/>
                      </a:lnTo>
                      <a:lnTo>
                        <a:pt x="48" y="58"/>
                      </a:lnTo>
                      <a:lnTo>
                        <a:pt x="48" y="58"/>
                      </a:lnTo>
                      <a:lnTo>
                        <a:pt x="46" y="58"/>
                      </a:lnTo>
                      <a:lnTo>
                        <a:pt x="46" y="56"/>
                      </a:lnTo>
                      <a:lnTo>
                        <a:pt x="46" y="56"/>
                      </a:lnTo>
                      <a:lnTo>
                        <a:pt x="46" y="56"/>
                      </a:lnTo>
                      <a:lnTo>
                        <a:pt x="46" y="56"/>
                      </a:lnTo>
                      <a:lnTo>
                        <a:pt x="46" y="54"/>
                      </a:lnTo>
                      <a:lnTo>
                        <a:pt x="46" y="54"/>
                      </a:lnTo>
                      <a:lnTo>
                        <a:pt x="46" y="54"/>
                      </a:lnTo>
                      <a:lnTo>
                        <a:pt x="46" y="54"/>
                      </a:lnTo>
                      <a:lnTo>
                        <a:pt x="48" y="54"/>
                      </a:lnTo>
                      <a:lnTo>
                        <a:pt x="48" y="54"/>
                      </a:lnTo>
                      <a:lnTo>
                        <a:pt x="49" y="54"/>
                      </a:lnTo>
                      <a:lnTo>
                        <a:pt x="49" y="54"/>
                      </a:lnTo>
                      <a:lnTo>
                        <a:pt x="49" y="54"/>
                      </a:lnTo>
                      <a:lnTo>
                        <a:pt x="51" y="54"/>
                      </a:lnTo>
                      <a:lnTo>
                        <a:pt x="51" y="52"/>
                      </a:lnTo>
                      <a:lnTo>
                        <a:pt x="51" y="52"/>
                      </a:lnTo>
                      <a:lnTo>
                        <a:pt x="51" y="52"/>
                      </a:lnTo>
                      <a:lnTo>
                        <a:pt x="51" y="52"/>
                      </a:lnTo>
                      <a:lnTo>
                        <a:pt x="53" y="52"/>
                      </a:lnTo>
                      <a:lnTo>
                        <a:pt x="53" y="52"/>
                      </a:lnTo>
                      <a:lnTo>
                        <a:pt x="55" y="52"/>
                      </a:lnTo>
                      <a:lnTo>
                        <a:pt x="55" y="52"/>
                      </a:lnTo>
                      <a:lnTo>
                        <a:pt x="55" y="52"/>
                      </a:lnTo>
                      <a:lnTo>
                        <a:pt x="55" y="52"/>
                      </a:lnTo>
                      <a:lnTo>
                        <a:pt x="57" y="52"/>
                      </a:lnTo>
                      <a:lnTo>
                        <a:pt x="57" y="52"/>
                      </a:lnTo>
                      <a:lnTo>
                        <a:pt x="57" y="50"/>
                      </a:lnTo>
                      <a:lnTo>
                        <a:pt x="57" y="50"/>
                      </a:lnTo>
                      <a:lnTo>
                        <a:pt x="59" y="50"/>
                      </a:lnTo>
                      <a:lnTo>
                        <a:pt x="59" y="50"/>
                      </a:lnTo>
                      <a:lnTo>
                        <a:pt x="61" y="50"/>
                      </a:lnTo>
                      <a:lnTo>
                        <a:pt x="61" y="50"/>
                      </a:lnTo>
                      <a:lnTo>
                        <a:pt x="61" y="52"/>
                      </a:lnTo>
                      <a:lnTo>
                        <a:pt x="61" y="52"/>
                      </a:lnTo>
                      <a:lnTo>
                        <a:pt x="61" y="50"/>
                      </a:lnTo>
                      <a:lnTo>
                        <a:pt x="61" y="50"/>
                      </a:lnTo>
                      <a:lnTo>
                        <a:pt x="61" y="48"/>
                      </a:lnTo>
                      <a:lnTo>
                        <a:pt x="63" y="48"/>
                      </a:lnTo>
                      <a:lnTo>
                        <a:pt x="63" y="48"/>
                      </a:lnTo>
                      <a:lnTo>
                        <a:pt x="63" y="48"/>
                      </a:lnTo>
                      <a:lnTo>
                        <a:pt x="65" y="48"/>
                      </a:lnTo>
                      <a:lnTo>
                        <a:pt x="65" y="48"/>
                      </a:lnTo>
                      <a:lnTo>
                        <a:pt x="65" y="48"/>
                      </a:lnTo>
                      <a:lnTo>
                        <a:pt x="65" y="46"/>
                      </a:lnTo>
                      <a:lnTo>
                        <a:pt x="67" y="46"/>
                      </a:lnTo>
                      <a:lnTo>
                        <a:pt x="67" y="46"/>
                      </a:lnTo>
                      <a:lnTo>
                        <a:pt x="67" y="46"/>
                      </a:lnTo>
                      <a:lnTo>
                        <a:pt x="67" y="46"/>
                      </a:lnTo>
                      <a:lnTo>
                        <a:pt x="69" y="46"/>
                      </a:lnTo>
                      <a:lnTo>
                        <a:pt x="69" y="44"/>
                      </a:lnTo>
                      <a:lnTo>
                        <a:pt x="69" y="44"/>
                      </a:lnTo>
                      <a:lnTo>
                        <a:pt x="70" y="44"/>
                      </a:lnTo>
                      <a:lnTo>
                        <a:pt x="70" y="44"/>
                      </a:lnTo>
                      <a:lnTo>
                        <a:pt x="70" y="44"/>
                      </a:lnTo>
                      <a:lnTo>
                        <a:pt x="70" y="44"/>
                      </a:lnTo>
                      <a:lnTo>
                        <a:pt x="70" y="42"/>
                      </a:lnTo>
                      <a:lnTo>
                        <a:pt x="70" y="42"/>
                      </a:lnTo>
                      <a:lnTo>
                        <a:pt x="70" y="42"/>
                      </a:lnTo>
                      <a:lnTo>
                        <a:pt x="70" y="40"/>
                      </a:lnTo>
                      <a:lnTo>
                        <a:pt x="70" y="40"/>
                      </a:lnTo>
                      <a:lnTo>
                        <a:pt x="70" y="38"/>
                      </a:lnTo>
                      <a:lnTo>
                        <a:pt x="70" y="38"/>
                      </a:lnTo>
                      <a:lnTo>
                        <a:pt x="70" y="37"/>
                      </a:lnTo>
                      <a:lnTo>
                        <a:pt x="70" y="37"/>
                      </a:lnTo>
                      <a:lnTo>
                        <a:pt x="72" y="37"/>
                      </a:lnTo>
                      <a:lnTo>
                        <a:pt x="72" y="37"/>
                      </a:lnTo>
                      <a:lnTo>
                        <a:pt x="72" y="35"/>
                      </a:lnTo>
                      <a:lnTo>
                        <a:pt x="72" y="35"/>
                      </a:lnTo>
                      <a:lnTo>
                        <a:pt x="72" y="35"/>
                      </a:lnTo>
                      <a:lnTo>
                        <a:pt x="72" y="35"/>
                      </a:lnTo>
                      <a:lnTo>
                        <a:pt x="72" y="33"/>
                      </a:lnTo>
                      <a:lnTo>
                        <a:pt x="72" y="33"/>
                      </a:lnTo>
                      <a:lnTo>
                        <a:pt x="74" y="33"/>
                      </a:lnTo>
                      <a:lnTo>
                        <a:pt x="74" y="31"/>
                      </a:lnTo>
                      <a:lnTo>
                        <a:pt x="74" y="31"/>
                      </a:lnTo>
                      <a:lnTo>
                        <a:pt x="74" y="29"/>
                      </a:lnTo>
                      <a:lnTo>
                        <a:pt x="72" y="29"/>
                      </a:lnTo>
                      <a:lnTo>
                        <a:pt x="72" y="29"/>
                      </a:lnTo>
                      <a:lnTo>
                        <a:pt x="72" y="29"/>
                      </a:lnTo>
                      <a:lnTo>
                        <a:pt x="74" y="29"/>
                      </a:lnTo>
                      <a:lnTo>
                        <a:pt x="74" y="29"/>
                      </a:lnTo>
                      <a:lnTo>
                        <a:pt x="74" y="27"/>
                      </a:lnTo>
                      <a:lnTo>
                        <a:pt x="76" y="27"/>
                      </a:lnTo>
                      <a:lnTo>
                        <a:pt x="76" y="27"/>
                      </a:lnTo>
                      <a:lnTo>
                        <a:pt x="76" y="27"/>
                      </a:lnTo>
                      <a:lnTo>
                        <a:pt x="76" y="27"/>
                      </a:lnTo>
                      <a:lnTo>
                        <a:pt x="78" y="27"/>
                      </a:lnTo>
                      <a:lnTo>
                        <a:pt x="78" y="27"/>
                      </a:lnTo>
                      <a:lnTo>
                        <a:pt x="78" y="27"/>
                      </a:lnTo>
                      <a:lnTo>
                        <a:pt x="78" y="25"/>
                      </a:lnTo>
                      <a:lnTo>
                        <a:pt x="80" y="25"/>
                      </a:lnTo>
                      <a:lnTo>
                        <a:pt x="80" y="25"/>
                      </a:lnTo>
                      <a:lnTo>
                        <a:pt x="82" y="25"/>
                      </a:lnTo>
                      <a:lnTo>
                        <a:pt x="82" y="25"/>
                      </a:lnTo>
                      <a:lnTo>
                        <a:pt x="82" y="25"/>
                      </a:lnTo>
                      <a:lnTo>
                        <a:pt x="84" y="25"/>
                      </a:lnTo>
                      <a:lnTo>
                        <a:pt x="84" y="25"/>
                      </a:lnTo>
                      <a:lnTo>
                        <a:pt x="84" y="25"/>
                      </a:lnTo>
                      <a:lnTo>
                        <a:pt x="86" y="25"/>
                      </a:lnTo>
                      <a:lnTo>
                        <a:pt x="86" y="25"/>
                      </a:lnTo>
                      <a:lnTo>
                        <a:pt x="88" y="25"/>
                      </a:lnTo>
                      <a:lnTo>
                        <a:pt x="88" y="25"/>
                      </a:lnTo>
                      <a:lnTo>
                        <a:pt x="88" y="25"/>
                      </a:lnTo>
                      <a:lnTo>
                        <a:pt x="88" y="25"/>
                      </a:lnTo>
                      <a:lnTo>
                        <a:pt x="88" y="23"/>
                      </a:lnTo>
                      <a:lnTo>
                        <a:pt x="88" y="23"/>
                      </a:lnTo>
                      <a:lnTo>
                        <a:pt x="88" y="21"/>
                      </a:lnTo>
                      <a:lnTo>
                        <a:pt x="90" y="21"/>
                      </a:lnTo>
                      <a:lnTo>
                        <a:pt x="90" y="21"/>
                      </a:lnTo>
                      <a:lnTo>
                        <a:pt x="90" y="21"/>
                      </a:lnTo>
                      <a:lnTo>
                        <a:pt x="90" y="21"/>
                      </a:lnTo>
                      <a:lnTo>
                        <a:pt x="90" y="19"/>
                      </a:lnTo>
                      <a:lnTo>
                        <a:pt x="92" y="19"/>
                      </a:lnTo>
                      <a:lnTo>
                        <a:pt x="92" y="19"/>
                      </a:lnTo>
                      <a:lnTo>
                        <a:pt x="92" y="21"/>
                      </a:lnTo>
                      <a:lnTo>
                        <a:pt x="92" y="21"/>
                      </a:lnTo>
                      <a:lnTo>
                        <a:pt x="93" y="21"/>
                      </a:lnTo>
                      <a:lnTo>
                        <a:pt x="93" y="21"/>
                      </a:lnTo>
                      <a:lnTo>
                        <a:pt x="93" y="21"/>
                      </a:lnTo>
                      <a:lnTo>
                        <a:pt x="93" y="21"/>
                      </a:lnTo>
                      <a:lnTo>
                        <a:pt x="95" y="21"/>
                      </a:lnTo>
                      <a:lnTo>
                        <a:pt x="95" y="21"/>
                      </a:lnTo>
                      <a:lnTo>
                        <a:pt x="97" y="21"/>
                      </a:lnTo>
                      <a:lnTo>
                        <a:pt x="97" y="21"/>
                      </a:lnTo>
                      <a:lnTo>
                        <a:pt x="97" y="21"/>
                      </a:lnTo>
                      <a:lnTo>
                        <a:pt x="97" y="23"/>
                      </a:lnTo>
                      <a:lnTo>
                        <a:pt x="97" y="23"/>
                      </a:lnTo>
                      <a:lnTo>
                        <a:pt x="99" y="23"/>
                      </a:lnTo>
                      <a:lnTo>
                        <a:pt x="99" y="23"/>
                      </a:lnTo>
                      <a:lnTo>
                        <a:pt x="99" y="23"/>
                      </a:lnTo>
                      <a:lnTo>
                        <a:pt x="99" y="23"/>
                      </a:lnTo>
                      <a:lnTo>
                        <a:pt x="101" y="23"/>
                      </a:lnTo>
                      <a:lnTo>
                        <a:pt x="101" y="23"/>
                      </a:lnTo>
                      <a:lnTo>
                        <a:pt x="103" y="23"/>
                      </a:lnTo>
                      <a:lnTo>
                        <a:pt x="103" y="23"/>
                      </a:lnTo>
                      <a:lnTo>
                        <a:pt x="103" y="23"/>
                      </a:lnTo>
                      <a:lnTo>
                        <a:pt x="105" y="23"/>
                      </a:lnTo>
                      <a:lnTo>
                        <a:pt x="105" y="23"/>
                      </a:lnTo>
                      <a:lnTo>
                        <a:pt x="105" y="23"/>
                      </a:lnTo>
                      <a:lnTo>
                        <a:pt x="105" y="23"/>
                      </a:lnTo>
                      <a:lnTo>
                        <a:pt x="105" y="23"/>
                      </a:lnTo>
                      <a:lnTo>
                        <a:pt x="107" y="23"/>
                      </a:lnTo>
                      <a:lnTo>
                        <a:pt x="107" y="23"/>
                      </a:lnTo>
                      <a:lnTo>
                        <a:pt x="109" y="23"/>
                      </a:lnTo>
                      <a:lnTo>
                        <a:pt x="109" y="23"/>
                      </a:lnTo>
                      <a:lnTo>
                        <a:pt x="109" y="23"/>
                      </a:lnTo>
                      <a:lnTo>
                        <a:pt x="109" y="23"/>
                      </a:lnTo>
                      <a:lnTo>
                        <a:pt x="109" y="23"/>
                      </a:lnTo>
                      <a:lnTo>
                        <a:pt x="109" y="23"/>
                      </a:lnTo>
                      <a:lnTo>
                        <a:pt x="111" y="23"/>
                      </a:lnTo>
                      <a:lnTo>
                        <a:pt x="111" y="23"/>
                      </a:lnTo>
                      <a:lnTo>
                        <a:pt x="111" y="23"/>
                      </a:lnTo>
                      <a:lnTo>
                        <a:pt x="113" y="23"/>
                      </a:lnTo>
                      <a:lnTo>
                        <a:pt x="113" y="23"/>
                      </a:lnTo>
                      <a:lnTo>
                        <a:pt x="115" y="23"/>
                      </a:lnTo>
                      <a:lnTo>
                        <a:pt x="115" y="23"/>
                      </a:lnTo>
                      <a:lnTo>
                        <a:pt x="115" y="25"/>
                      </a:lnTo>
                      <a:lnTo>
                        <a:pt x="115" y="25"/>
                      </a:lnTo>
                      <a:lnTo>
                        <a:pt x="115" y="25"/>
                      </a:lnTo>
                      <a:lnTo>
                        <a:pt x="115" y="25"/>
                      </a:lnTo>
                      <a:lnTo>
                        <a:pt x="116" y="25"/>
                      </a:lnTo>
                      <a:lnTo>
                        <a:pt x="116" y="27"/>
                      </a:lnTo>
                      <a:lnTo>
                        <a:pt x="116" y="27"/>
                      </a:lnTo>
                      <a:lnTo>
                        <a:pt x="118" y="27"/>
                      </a:lnTo>
                      <a:lnTo>
                        <a:pt x="118" y="27"/>
                      </a:lnTo>
                      <a:lnTo>
                        <a:pt x="118" y="27"/>
                      </a:lnTo>
                      <a:lnTo>
                        <a:pt x="120" y="27"/>
                      </a:lnTo>
                      <a:lnTo>
                        <a:pt x="120" y="25"/>
                      </a:lnTo>
                      <a:lnTo>
                        <a:pt x="120" y="25"/>
                      </a:lnTo>
                      <a:lnTo>
                        <a:pt x="120" y="25"/>
                      </a:lnTo>
                      <a:lnTo>
                        <a:pt x="122" y="25"/>
                      </a:lnTo>
                      <a:lnTo>
                        <a:pt x="122" y="25"/>
                      </a:lnTo>
                      <a:lnTo>
                        <a:pt x="124" y="25"/>
                      </a:lnTo>
                      <a:lnTo>
                        <a:pt x="124" y="25"/>
                      </a:lnTo>
                      <a:lnTo>
                        <a:pt x="124" y="25"/>
                      </a:lnTo>
                      <a:lnTo>
                        <a:pt x="124" y="27"/>
                      </a:lnTo>
                      <a:lnTo>
                        <a:pt x="126" y="27"/>
                      </a:lnTo>
                      <a:lnTo>
                        <a:pt x="126" y="27"/>
                      </a:lnTo>
                      <a:lnTo>
                        <a:pt x="126" y="27"/>
                      </a:lnTo>
                      <a:lnTo>
                        <a:pt x="126" y="29"/>
                      </a:lnTo>
                      <a:lnTo>
                        <a:pt x="126" y="29"/>
                      </a:lnTo>
                      <a:lnTo>
                        <a:pt x="126" y="29"/>
                      </a:lnTo>
                      <a:lnTo>
                        <a:pt x="128" y="29"/>
                      </a:lnTo>
                      <a:lnTo>
                        <a:pt x="128" y="29"/>
                      </a:lnTo>
                      <a:lnTo>
                        <a:pt x="128" y="29"/>
                      </a:lnTo>
                      <a:lnTo>
                        <a:pt x="128" y="31"/>
                      </a:lnTo>
                      <a:lnTo>
                        <a:pt x="130" y="31"/>
                      </a:lnTo>
                      <a:lnTo>
                        <a:pt x="130" y="31"/>
                      </a:lnTo>
                      <a:lnTo>
                        <a:pt x="130" y="31"/>
                      </a:lnTo>
                      <a:lnTo>
                        <a:pt x="130" y="33"/>
                      </a:lnTo>
                      <a:lnTo>
                        <a:pt x="130" y="33"/>
                      </a:lnTo>
                      <a:lnTo>
                        <a:pt x="130" y="31"/>
                      </a:lnTo>
                      <a:lnTo>
                        <a:pt x="132" y="31"/>
                      </a:lnTo>
                      <a:lnTo>
                        <a:pt x="132" y="31"/>
                      </a:lnTo>
                      <a:lnTo>
                        <a:pt x="132" y="31"/>
                      </a:lnTo>
                      <a:lnTo>
                        <a:pt x="132" y="31"/>
                      </a:lnTo>
                      <a:lnTo>
                        <a:pt x="134" y="31"/>
                      </a:lnTo>
                      <a:lnTo>
                        <a:pt x="134" y="31"/>
                      </a:lnTo>
                      <a:lnTo>
                        <a:pt x="136" y="31"/>
                      </a:lnTo>
                      <a:lnTo>
                        <a:pt x="136" y="29"/>
                      </a:lnTo>
                      <a:lnTo>
                        <a:pt x="136" y="29"/>
                      </a:lnTo>
                      <a:lnTo>
                        <a:pt x="136" y="29"/>
                      </a:lnTo>
                      <a:lnTo>
                        <a:pt x="136" y="29"/>
                      </a:lnTo>
                      <a:lnTo>
                        <a:pt x="136" y="29"/>
                      </a:lnTo>
                      <a:lnTo>
                        <a:pt x="137" y="29"/>
                      </a:lnTo>
                      <a:lnTo>
                        <a:pt x="137" y="29"/>
                      </a:lnTo>
                      <a:lnTo>
                        <a:pt x="137" y="27"/>
                      </a:lnTo>
                      <a:lnTo>
                        <a:pt x="137" y="27"/>
                      </a:lnTo>
                      <a:lnTo>
                        <a:pt x="139" y="27"/>
                      </a:lnTo>
                      <a:lnTo>
                        <a:pt x="139" y="27"/>
                      </a:lnTo>
                      <a:lnTo>
                        <a:pt x="139" y="27"/>
                      </a:lnTo>
                      <a:lnTo>
                        <a:pt x="141" y="27"/>
                      </a:lnTo>
                      <a:lnTo>
                        <a:pt x="141" y="27"/>
                      </a:lnTo>
                      <a:lnTo>
                        <a:pt x="141" y="25"/>
                      </a:lnTo>
                      <a:lnTo>
                        <a:pt x="141" y="25"/>
                      </a:lnTo>
                      <a:lnTo>
                        <a:pt x="141" y="25"/>
                      </a:lnTo>
                      <a:lnTo>
                        <a:pt x="143" y="25"/>
                      </a:lnTo>
                      <a:lnTo>
                        <a:pt x="143" y="25"/>
                      </a:lnTo>
                      <a:lnTo>
                        <a:pt x="143" y="25"/>
                      </a:lnTo>
                      <a:lnTo>
                        <a:pt x="143" y="25"/>
                      </a:lnTo>
                      <a:lnTo>
                        <a:pt x="143" y="25"/>
                      </a:lnTo>
                      <a:lnTo>
                        <a:pt x="145" y="25"/>
                      </a:lnTo>
                      <a:lnTo>
                        <a:pt x="145" y="25"/>
                      </a:lnTo>
                      <a:lnTo>
                        <a:pt x="145" y="23"/>
                      </a:lnTo>
                      <a:lnTo>
                        <a:pt x="147" y="23"/>
                      </a:lnTo>
                      <a:lnTo>
                        <a:pt x="147" y="23"/>
                      </a:lnTo>
                      <a:lnTo>
                        <a:pt x="147" y="25"/>
                      </a:lnTo>
                      <a:lnTo>
                        <a:pt x="147" y="25"/>
                      </a:lnTo>
                      <a:lnTo>
                        <a:pt x="147" y="25"/>
                      </a:lnTo>
                      <a:lnTo>
                        <a:pt x="149" y="25"/>
                      </a:lnTo>
                      <a:lnTo>
                        <a:pt x="149" y="27"/>
                      </a:lnTo>
                      <a:lnTo>
                        <a:pt x="149" y="27"/>
                      </a:lnTo>
                      <a:lnTo>
                        <a:pt x="149" y="27"/>
                      </a:lnTo>
                      <a:lnTo>
                        <a:pt x="151" y="27"/>
                      </a:lnTo>
                      <a:lnTo>
                        <a:pt x="151" y="29"/>
                      </a:lnTo>
                      <a:lnTo>
                        <a:pt x="151" y="29"/>
                      </a:lnTo>
                      <a:lnTo>
                        <a:pt x="151" y="29"/>
                      </a:lnTo>
                      <a:lnTo>
                        <a:pt x="153" y="29"/>
                      </a:lnTo>
                      <a:lnTo>
                        <a:pt x="153" y="29"/>
                      </a:lnTo>
                      <a:lnTo>
                        <a:pt x="153" y="27"/>
                      </a:lnTo>
                      <a:lnTo>
                        <a:pt x="153" y="27"/>
                      </a:lnTo>
                      <a:lnTo>
                        <a:pt x="155" y="27"/>
                      </a:lnTo>
                      <a:lnTo>
                        <a:pt x="155" y="27"/>
                      </a:lnTo>
                      <a:lnTo>
                        <a:pt x="155" y="25"/>
                      </a:lnTo>
                      <a:lnTo>
                        <a:pt x="155" y="25"/>
                      </a:lnTo>
                      <a:lnTo>
                        <a:pt x="153" y="25"/>
                      </a:lnTo>
                      <a:lnTo>
                        <a:pt x="153" y="23"/>
                      </a:lnTo>
                      <a:lnTo>
                        <a:pt x="153" y="23"/>
                      </a:lnTo>
                      <a:lnTo>
                        <a:pt x="153" y="21"/>
                      </a:lnTo>
                      <a:lnTo>
                        <a:pt x="153" y="21"/>
                      </a:lnTo>
                      <a:lnTo>
                        <a:pt x="155" y="21"/>
                      </a:lnTo>
                      <a:lnTo>
                        <a:pt x="155" y="21"/>
                      </a:lnTo>
                      <a:lnTo>
                        <a:pt x="155" y="21"/>
                      </a:lnTo>
                      <a:lnTo>
                        <a:pt x="155" y="19"/>
                      </a:lnTo>
                      <a:lnTo>
                        <a:pt x="157" y="19"/>
                      </a:lnTo>
                      <a:lnTo>
                        <a:pt x="157" y="19"/>
                      </a:lnTo>
                      <a:lnTo>
                        <a:pt x="157" y="19"/>
                      </a:lnTo>
                      <a:lnTo>
                        <a:pt x="157" y="19"/>
                      </a:lnTo>
                      <a:lnTo>
                        <a:pt x="159" y="19"/>
                      </a:lnTo>
                      <a:lnTo>
                        <a:pt x="159" y="19"/>
                      </a:lnTo>
                      <a:lnTo>
                        <a:pt x="159" y="19"/>
                      </a:lnTo>
                      <a:lnTo>
                        <a:pt x="160" y="19"/>
                      </a:lnTo>
                      <a:lnTo>
                        <a:pt x="160" y="19"/>
                      </a:lnTo>
                      <a:lnTo>
                        <a:pt x="162" y="19"/>
                      </a:lnTo>
                      <a:lnTo>
                        <a:pt x="162" y="19"/>
                      </a:lnTo>
                      <a:lnTo>
                        <a:pt x="162" y="17"/>
                      </a:lnTo>
                      <a:lnTo>
                        <a:pt x="162" y="17"/>
                      </a:lnTo>
                      <a:lnTo>
                        <a:pt x="162" y="19"/>
                      </a:lnTo>
                      <a:lnTo>
                        <a:pt x="164" y="19"/>
                      </a:lnTo>
                      <a:lnTo>
                        <a:pt x="164" y="19"/>
                      </a:lnTo>
                      <a:lnTo>
                        <a:pt x="164" y="19"/>
                      </a:lnTo>
                      <a:lnTo>
                        <a:pt x="164" y="19"/>
                      </a:lnTo>
                      <a:lnTo>
                        <a:pt x="166" y="19"/>
                      </a:lnTo>
                      <a:lnTo>
                        <a:pt x="166" y="19"/>
                      </a:lnTo>
                      <a:lnTo>
                        <a:pt x="168" y="19"/>
                      </a:lnTo>
                      <a:lnTo>
                        <a:pt x="168" y="19"/>
                      </a:lnTo>
                      <a:lnTo>
                        <a:pt x="168" y="19"/>
                      </a:lnTo>
                      <a:lnTo>
                        <a:pt x="168" y="19"/>
                      </a:lnTo>
                      <a:lnTo>
                        <a:pt x="168" y="17"/>
                      </a:lnTo>
                      <a:lnTo>
                        <a:pt x="170" y="17"/>
                      </a:lnTo>
                      <a:lnTo>
                        <a:pt x="170" y="17"/>
                      </a:lnTo>
                      <a:lnTo>
                        <a:pt x="170" y="15"/>
                      </a:lnTo>
                      <a:lnTo>
                        <a:pt x="170" y="15"/>
                      </a:lnTo>
                      <a:lnTo>
                        <a:pt x="170" y="14"/>
                      </a:lnTo>
                      <a:lnTo>
                        <a:pt x="170" y="14"/>
                      </a:lnTo>
                      <a:lnTo>
                        <a:pt x="168" y="14"/>
                      </a:lnTo>
                      <a:lnTo>
                        <a:pt x="168" y="14"/>
                      </a:lnTo>
                      <a:lnTo>
                        <a:pt x="168" y="14"/>
                      </a:lnTo>
                      <a:lnTo>
                        <a:pt x="168" y="14"/>
                      </a:lnTo>
                      <a:lnTo>
                        <a:pt x="168" y="12"/>
                      </a:lnTo>
                      <a:lnTo>
                        <a:pt x="168" y="12"/>
                      </a:lnTo>
                      <a:lnTo>
                        <a:pt x="168" y="12"/>
                      </a:lnTo>
                      <a:lnTo>
                        <a:pt x="168" y="12"/>
                      </a:lnTo>
                      <a:lnTo>
                        <a:pt x="170" y="12"/>
                      </a:lnTo>
                      <a:lnTo>
                        <a:pt x="170" y="10"/>
                      </a:lnTo>
                      <a:lnTo>
                        <a:pt x="170" y="10"/>
                      </a:lnTo>
                      <a:lnTo>
                        <a:pt x="170" y="10"/>
                      </a:lnTo>
                      <a:lnTo>
                        <a:pt x="170" y="10"/>
                      </a:lnTo>
                      <a:lnTo>
                        <a:pt x="170" y="8"/>
                      </a:lnTo>
                      <a:lnTo>
                        <a:pt x="172" y="8"/>
                      </a:lnTo>
                      <a:lnTo>
                        <a:pt x="172" y="8"/>
                      </a:lnTo>
                      <a:lnTo>
                        <a:pt x="172" y="8"/>
                      </a:lnTo>
                      <a:lnTo>
                        <a:pt x="174" y="8"/>
                      </a:lnTo>
                      <a:lnTo>
                        <a:pt x="174" y="6"/>
                      </a:lnTo>
                      <a:lnTo>
                        <a:pt x="174" y="6"/>
                      </a:lnTo>
                      <a:lnTo>
                        <a:pt x="174" y="6"/>
                      </a:lnTo>
                      <a:lnTo>
                        <a:pt x="174" y="4"/>
                      </a:lnTo>
                      <a:lnTo>
                        <a:pt x="174" y="4"/>
                      </a:lnTo>
                      <a:lnTo>
                        <a:pt x="174" y="4"/>
                      </a:lnTo>
                      <a:lnTo>
                        <a:pt x="176" y="4"/>
                      </a:lnTo>
                      <a:lnTo>
                        <a:pt x="176" y="4"/>
                      </a:lnTo>
                      <a:lnTo>
                        <a:pt x="176" y="4"/>
                      </a:lnTo>
                      <a:lnTo>
                        <a:pt x="176" y="2"/>
                      </a:lnTo>
                      <a:lnTo>
                        <a:pt x="176" y="2"/>
                      </a:lnTo>
                      <a:lnTo>
                        <a:pt x="178" y="2"/>
                      </a:lnTo>
                      <a:lnTo>
                        <a:pt x="178" y="2"/>
                      </a:lnTo>
                      <a:lnTo>
                        <a:pt x="178" y="0"/>
                      </a:lnTo>
                      <a:lnTo>
                        <a:pt x="178" y="0"/>
                      </a:lnTo>
                      <a:lnTo>
                        <a:pt x="180" y="0"/>
                      </a:lnTo>
                      <a:lnTo>
                        <a:pt x="180" y="0"/>
                      </a:lnTo>
                      <a:lnTo>
                        <a:pt x="180" y="0"/>
                      </a:lnTo>
                      <a:lnTo>
                        <a:pt x="180" y="2"/>
                      </a:lnTo>
                      <a:lnTo>
                        <a:pt x="181" y="2"/>
                      </a:lnTo>
                      <a:lnTo>
                        <a:pt x="181" y="0"/>
                      </a:lnTo>
                      <a:lnTo>
                        <a:pt x="181" y="0"/>
                      </a:lnTo>
                      <a:lnTo>
                        <a:pt x="183"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8" name="Freeform 2201">
                  <a:extLst>
                    <a:ext uri="{FF2B5EF4-FFF2-40B4-BE49-F238E27FC236}">
                      <a16:creationId xmlns:a16="http://schemas.microsoft.com/office/drawing/2014/main" id="{475CA602-8E89-492A-98E2-27A9A7B7F2DC}"/>
                    </a:ext>
                  </a:extLst>
                </p:cNvPr>
                <p:cNvSpPr>
                  <a:spLocks/>
                </p:cNvSpPr>
                <p:nvPr/>
              </p:nvSpPr>
              <p:spPr bwMode="auto">
                <a:xfrm>
                  <a:off x="16591103" y="3368676"/>
                  <a:ext cx="393700" cy="298450"/>
                </a:xfrm>
                <a:custGeom>
                  <a:avLst/>
                  <a:gdLst>
                    <a:gd name="T0" fmla="*/ 185 w 248"/>
                    <a:gd name="T1" fmla="*/ 12 h 188"/>
                    <a:gd name="T2" fmla="*/ 191 w 248"/>
                    <a:gd name="T3" fmla="*/ 19 h 188"/>
                    <a:gd name="T4" fmla="*/ 191 w 248"/>
                    <a:gd name="T5" fmla="*/ 37 h 188"/>
                    <a:gd name="T6" fmla="*/ 203 w 248"/>
                    <a:gd name="T7" fmla="*/ 33 h 188"/>
                    <a:gd name="T8" fmla="*/ 214 w 248"/>
                    <a:gd name="T9" fmla="*/ 25 h 188"/>
                    <a:gd name="T10" fmla="*/ 227 w 248"/>
                    <a:gd name="T11" fmla="*/ 21 h 188"/>
                    <a:gd name="T12" fmla="*/ 237 w 248"/>
                    <a:gd name="T13" fmla="*/ 23 h 188"/>
                    <a:gd name="T14" fmla="*/ 248 w 248"/>
                    <a:gd name="T15" fmla="*/ 25 h 188"/>
                    <a:gd name="T16" fmla="*/ 245 w 248"/>
                    <a:gd name="T17" fmla="*/ 29 h 188"/>
                    <a:gd name="T18" fmla="*/ 233 w 248"/>
                    <a:gd name="T19" fmla="*/ 33 h 188"/>
                    <a:gd name="T20" fmla="*/ 218 w 248"/>
                    <a:gd name="T21" fmla="*/ 33 h 188"/>
                    <a:gd name="T22" fmla="*/ 206 w 248"/>
                    <a:gd name="T23" fmla="*/ 37 h 188"/>
                    <a:gd name="T24" fmla="*/ 197 w 248"/>
                    <a:gd name="T25" fmla="*/ 44 h 188"/>
                    <a:gd name="T26" fmla="*/ 185 w 248"/>
                    <a:gd name="T27" fmla="*/ 48 h 188"/>
                    <a:gd name="T28" fmla="*/ 191 w 248"/>
                    <a:gd name="T29" fmla="*/ 60 h 188"/>
                    <a:gd name="T30" fmla="*/ 191 w 248"/>
                    <a:gd name="T31" fmla="*/ 69 h 188"/>
                    <a:gd name="T32" fmla="*/ 183 w 248"/>
                    <a:gd name="T33" fmla="*/ 79 h 188"/>
                    <a:gd name="T34" fmla="*/ 181 w 248"/>
                    <a:gd name="T35" fmla="*/ 92 h 188"/>
                    <a:gd name="T36" fmla="*/ 166 w 248"/>
                    <a:gd name="T37" fmla="*/ 92 h 188"/>
                    <a:gd name="T38" fmla="*/ 168 w 248"/>
                    <a:gd name="T39" fmla="*/ 100 h 188"/>
                    <a:gd name="T40" fmla="*/ 164 w 248"/>
                    <a:gd name="T41" fmla="*/ 109 h 188"/>
                    <a:gd name="T42" fmla="*/ 155 w 248"/>
                    <a:gd name="T43" fmla="*/ 117 h 188"/>
                    <a:gd name="T44" fmla="*/ 153 w 248"/>
                    <a:gd name="T45" fmla="*/ 130 h 188"/>
                    <a:gd name="T46" fmla="*/ 145 w 248"/>
                    <a:gd name="T47" fmla="*/ 140 h 188"/>
                    <a:gd name="T48" fmla="*/ 136 w 248"/>
                    <a:gd name="T49" fmla="*/ 138 h 188"/>
                    <a:gd name="T50" fmla="*/ 124 w 248"/>
                    <a:gd name="T51" fmla="*/ 144 h 188"/>
                    <a:gd name="T52" fmla="*/ 120 w 248"/>
                    <a:gd name="T53" fmla="*/ 150 h 188"/>
                    <a:gd name="T54" fmla="*/ 107 w 248"/>
                    <a:gd name="T55" fmla="*/ 150 h 188"/>
                    <a:gd name="T56" fmla="*/ 99 w 248"/>
                    <a:gd name="T57" fmla="*/ 163 h 188"/>
                    <a:gd name="T58" fmla="*/ 99 w 248"/>
                    <a:gd name="T59" fmla="*/ 176 h 188"/>
                    <a:gd name="T60" fmla="*/ 86 w 248"/>
                    <a:gd name="T61" fmla="*/ 182 h 188"/>
                    <a:gd name="T62" fmla="*/ 70 w 248"/>
                    <a:gd name="T63" fmla="*/ 182 h 188"/>
                    <a:gd name="T64" fmla="*/ 59 w 248"/>
                    <a:gd name="T65" fmla="*/ 186 h 188"/>
                    <a:gd name="T66" fmla="*/ 44 w 248"/>
                    <a:gd name="T67" fmla="*/ 186 h 188"/>
                    <a:gd name="T68" fmla="*/ 28 w 248"/>
                    <a:gd name="T69" fmla="*/ 186 h 188"/>
                    <a:gd name="T70" fmla="*/ 15 w 248"/>
                    <a:gd name="T71" fmla="*/ 180 h 188"/>
                    <a:gd name="T72" fmla="*/ 9 w 248"/>
                    <a:gd name="T73" fmla="*/ 174 h 188"/>
                    <a:gd name="T74" fmla="*/ 17 w 248"/>
                    <a:gd name="T75" fmla="*/ 163 h 188"/>
                    <a:gd name="T76" fmla="*/ 23 w 248"/>
                    <a:gd name="T77" fmla="*/ 150 h 188"/>
                    <a:gd name="T78" fmla="*/ 11 w 248"/>
                    <a:gd name="T79" fmla="*/ 144 h 188"/>
                    <a:gd name="T80" fmla="*/ 5 w 248"/>
                    <a:gd name="T81" fmla="*/ 130 h 188"/>
                    <a:gd name="T82" fmla="*/ 2 w 248"/>
                    <a:gd name="T83" fmla="*/ 115 h 188"/>
                    <a:gd name="T84" fmla="*/ 5 w 248"/>
                    <a:gd name="T85" fmla="*/ 102 h 188"/>
                    <a:gd name="T86" fmla="*/ 0 w 248"/>
                    <a:gd name="T87" fmla="*/ 92 h 188"/>
                    <a:gd name="T88" fmla="*/ 5 w 248"/>
                    <a:gd name="T89" fmla="*/ 83 h 188"/>
                    <a:gd name="T90" fmla="*/ 11 w 248"/>
                    <a:gd name="T91" fmla="*/ 71 h 188"/>
                    <a:gd name="T92" fmla="*/ 15 w 248"/>
                    <a:gd name="T93" fmla="*/ 60 h 188"/>
                    <a:gd name="T94" fmla="*/ 26 w 248"/>
                    <a:gd name="T95" fmla="*/ 63 h 188"/>
                    <a:gd name="T96" fmla="*/ 38 w 248"/>
                    <a:gd name="T97" fmla="*/ 67 h 188"/>
                    <a:gd name="T98" fmla="*/ 46 w 248"/>
                    <a:gd name="T99" fmla="*/ 58 h 188"/>
                    <a:gd name="T100" fmla="*/ 55 w 248"/>
                    <a:gd name="T101" fmla="*/ 52 h 188"/>
                    <a:gd name="T102" fmla="*/ 67 w 248"/>
                    <a:gd name="T103" fmla="*/ 46 h 188"/>
                    <a:gd name="T104" fmla="*/ 72 w 248"/>
                    <a:gd name="T105" fmla="*/ 35 h 188"/>
                    <a:gd name="T106" fmla="*/ 82 w 248"/>
                    <a:gd name="T107" fmla="*/ 25 h 188"/>
                    <a:gd name="T108" fmla="*/ 93 w 248"/>
                    <a:gd name="T109" fmla="*/ 21 h 188"/>
                    <a:gd name="T110" fmla="*/ 105 w 248"/>
                    <a:gd name="T111" fmla="*/ 23 h 188"/>
                    <a:gd name="T112" fmla="*/ 118 w 248"/>
                    <a:gd name="T113" fmla="*/ 27 h 188"/>
                    <a:gd name="T114" fmla="*/ 130 w 248"/>
                    <a:gd name="T115" fmla="*/ 31 h 188"/>
                    <a:gd name="T116" fmla="*/ 141 w 248"/>
                    <a:gd name="T117" fmla="*/ 27 h 188"/>
                    <a:gd name="T118" fmla="*/ 151 w 248"/>
                    <a:gd name="T119" fmla="*/ 29 h 188"/>
                    <a:gd name="T120" fmla="*/ 159 w 248"/>
                    <a:gd name="T121" fmla="*/ 19 h 188"/>
                    <a:gd name="T122" fmla="*/ 170 w 248"/>
                    <a:gd name="T123" fmla="*/ 14 h 188"/>
                    <a:gd name="T124" fmla="*/ 174 w 248"/>
                    <a:gd name="T125" fmla="*/ 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188">
                      <a:moveTo>
                        <a:pt x="183" y="0"/>
                      </a:moveTo>
                      <a:lnTo>
                        <a:pt x="183" y="2"/>
                      </a:lnTo>
                      <a:lnTo>
                        <a:pt x="183" y="2"/>
                      </a:lnTo>
                      <a:lnTo>
                        <a:pt x="183" y="2"/>
                      </a:lnTo>
                      <a:lnTo>
                        <a:pt x="183" y="2"/>
                      </a:lnTo>
                      <a:lnTo>
                        <a:pt x="185" y="2"/>
                      </a:lnTo>
                      <a:lnTo>
                        <a:pt x="185" y="4"/>
                      </a:lnTo>
                      <a:lnTo>
                        <a:pt x="185" y="4"/>
                      </a:lnTo>
                      <a:lnTo>
                        <a:pt x="185" y="4"/>
                      </a:lnTo>
                      <a:lnTo>
                        <a:pt x="185" y="4"/>
                      </a:lnTo>
                      <a:lnTo>
                        <a:pt x="187" y="4"/>
                      </a:lnTo>
                      <a:lnTo>
                        <a:pt x="187" y="4"/>
                      </a:lnTo>
                      <a:lnTo>
                        <a:pt x="187" y="4"/>
                      </a:lnTo>
                      <a:lnTo>
                        <a:pt x="189" y="4"/>
                      </a:lnTo>
                      <a:lnTo>
                        <a:pt x="189" y="6"/>
                      </a:lnTo>
                      <a:lnTo>
                        <a:pt x="189" y="6"/>
                      </a:lnTo>
                      <a:lnTo>
                        <a:pt x="187" y="6"/>
                      </a:lnTo>
                      <a:lnTo>
                        <a:pt x="187" y="8"/>
                      </a:lnTo>
                      <a:lnTo>
                        <a:pt x="187" y="8"/>
                      </a:lnTo>
                      <a:lnTo>
                        <a:pt x="187" y="8"/>
                      </a:lnTo>
                      <a:lnTo>
                        <a:pt x="187" y="10"/>
                      </a:lnTo>
                      <a:lnTo>
                        <a:pt x="187" y="10"/>
                      </a:lnTo>
                      <a:lnTo>
                        <a:pt x="185" y="10"/>
                      </a:lnTo>
                      <a:lnTo>
                        <a:pt x="185" y="12"/>
                      </a:lnTo>
                      <a:lnTo>
                        <a:pt x="185" y="12"/>
                      </a:lnTo>
                      <a:lnTo>
                        <a:pt x="187" y="12"/>
                      </a:lnTo>
                      <a:lnTo>
                        <a:pt x="187" y="12"/>
                      </a:lnTo>
                      <a:lnTo>
                        <a:pt x="187" y="14"/>
                      </a:lnTo>
                      <a:lnTo>
                        <a:pt x="189" y="14"/>
                      </a:lnTo>
                      <a:lnTo>
                        <a:pt x="189" y="12"/>
                      </a:lnTo>
                      <a:lnTo>
                        <a:pt x="189" y="12"/>
                      </a:lnTo>
                      <a:lnTo>
                        <a:pt x="189" y="12"/>
                      </a:lnTo>
                      <a:lnTo>
                        <a:pt x="191" y="12"/>
                      </a:lnTo>
                      <a:lnTo>
                        <a:pt x="191" y="12"/>
                      </a:lnTo>
                      <a:lnTo>
                        <a:pt x="191" y="12"/>
                      </a:lnTo>
                      <a:lnTo>
                        <a:pt x="191" y="12"/>
                      </a:lnTo>
                      <a:lnTo>
                        <a:pt x="191" y="12"/>
                      </a:lnTo>
                      <a:lnTo>
                        <a:pt x="191" y="14"/>
                      </a:lnTo>
                      <a:lnTo>
                        <a:pt x="191" y="14"/>
                      </a:lnTo>
                      <a:lnTo>
                        <a:pt x="191" y="14"/>
                      </a:lnTo>
                      <a:lnTo>
                        <a:pt x="191" y="14"/>
                      </a:lnTo>
                      <a:lnTo>
                        <a:pt x="191" y="15"/>
                      </a:lnTo>
                      <a:lnTo>
                        <a:pt x="191" y="15"/>
                      </a:lnTo>
                      <a:lnTo>
                        <a:pt x="191" y="17"/>
                      </a:lnTo>
                      <a:lnTo>
                        <a:pt x="191" y="17"/>
                      </a:lnTo>
                      <a:lnTo>
                        <a:pt x="191" y="17"/>
                      </a:lnTo>
                      <a:lnTo>
                        <a:pt x="191" y="19"/>
                      </a:lnTo>
                      <a:lnTo>
                        <a:pt x="191" y="19"/>
                      </a:lnTo>
                      <a:lnTo>
                        <a:pt x="191" y="21"/>
                      </a:lnTo>
                      <a:lnTo>
                        <a:pt x="191" y="21"/>
                      </a:lnTo>
                      <a:lnTo>
                        <a:pt x="191" y="21"/>
                      </a:lnTo>
                      <a:lnTo>
                        <a:pt x="191" y="23"/>
                      </a:lnTo>
                      <a:lnTo>
                        <a:pt x="191" y="23"/>
                      </a:lnTo>
                      <a:lnTo>
                        <a:pt x="191" y="25"/>
                      </a:lnTo>
                      <a:lnTo>
                        <a:pt x="191" y="25"/>
                      </a:lnTo>
                      <a:lnTo>
                        <a:pt x="189" y="25"/>
                      </a:lnTo>
                      <a:lnTo>
                        <a:pt x="189" y="27"/>
                      </a:lnTo>
                      <a:lnTo>
                        <a:pt x="189" y="27"/>
                      </a:lnTo>
                      <a:lnTo>
                        <a:pt x="189" y="29"/>
                      </a:lnTo>
                      <a:lnTo>
                        <a:pt x="189" y="29"/>
                      </a:lnTo>
                      <a:lnTo>
                        <a:pt x="189" y="29"/>
                      </a:lnTo>
                      <a:lnTo>
                        <a:pt x="189" y="29"/>
                      </a:lnTo>
                      <a:lnTo>
                        <a:pt x="189" y="29"/>
                      </a:lnTo>
                      <a:lnTo>
                        <a:pt x="189" y="31"/>
                      </a:lnTo>
                      <a:lnTo>
                        <a:pt x="189" y="31"/>
                      </a:lnTo>
                      <a:lnTo>
                        <a:pt x="189" y="33"/>
                      </a:lnTo>
                      <a:lnTo>
                        <a:pt x="191" y="33"/>
                      </a:lnTo>
                      <a:lnTo>
                        <a:pt x="191" y="33"/>
                      </a:lnTo>
                      <a:lnTo>
                        <a:pt x="191" y="33"/>
                      </a:lnTo>
                      <a:lnTo>
                        <a:pt x="191" y="35"/>
                      </a:lnTo>
                      <a:lnTo>
                        <a:pt x="191" y="35"/>
                      </a:lnTo>
                      <a:lnTo>
                        <a:pt x="191" y="37"/>
                      </a:lnTo>
                      <a:lnTo>
                        <a:pt x="191" y="37"/>
                      </a:lnTo>
                      <a:lnTo>
                        <a:pt x="191" y="37"/>
                      </a:lnTo>
                      <a:lnTo>
                        <a:pt x="193" y="37"/>
                      </a:lnTo>
                      <a:lnTo>
                        <a:pt x="193" y="37"/>
                      </a:lnTo>
                      <a:lnTo>
                        <a:pt x="193" y="37"/>
                      </a:lnTo>
                      <a:lnTo>
                        <a:pt x="195" y="37"/>
                      </a:lnTo>
                      <a:lnTo>
                        <a:pt x="195" y="37"/>
                      </a:lnTo>
                      <a:lnTo>
                        <a:pt x="195" y="37"/>
                      </a:lnTo>
                      <a:lnTo>
                        <a:pt x="197" y="37"/>
                      </a:lnTo>
                      <a:lnTo>
                        <a:pt x="197" y="37"/>
                      </a:lnTo>
                      <a:lnTo>
                        <a:pt x="197" y="37"/>
                      </a:lnTo>
                      <a:lnTo>
                        <a:pt x="197" y="37"/>
                      </a:lnTo>
                      <a:lnTo>
                        <a:pt x="197" y="37"/>
                      </a:lnTo>
                      <a:lnTo>
                        <a:pt x="199" y="37"/>
                      </a:lnTo>
                      <a:lnTo>
                        <a:pt x="199" y="35"/>
                      </a:lnTo>
                      <a:lnTo>
                        <a:pt x="199" y="35"/>
                      </a:lnTo>
                      <a:lnTo>
                        <a:pt x="199" y="35"/>
                      </a:lnTo>
                      <a:lnTo>
                        <a:pt x="201" y="35"/>
                      </a:lnTo>
                      <a:lnTo>
                        <a:pt x="201" y="35"/>
                      </a:lnTo>
                      <a:lnTo>
                        <a:pt x="201" y="35"/>
                      </a:lnTo>
                      <a:lnTo>
                        <a:pt x="201" y="33"/>
                      </a:lnTo>
                      <a:lnTo>
                        <a:pt x="203" y="33"/>
                      </a:lnTo>
                      <a:lnTo>
                        <a:pt x="203" y="33"/>
                      </a:lnTo>
                      <a:lnTo>
                        <a:pt x="203" y="33"/>
                      </a:lnTo>
                      <a:lnTo>
                        <a:pt x="203" y="33"/>
                      </a:lnTo>
                      <a:lnTo>
                        <a:pt x="203" y="31"/>
                      </a:lnTo>
                      <a:lnTo>
                        <a:pt x="204" y="31"/>
                      </a:lnTo>
                      <a:lnTo>
                        <a:pt x="204" y="31"/>
                      </a:lnTo>
                      <a:lnTo>
                        <a:pt x="204" y="31"/>
                      </a:lnTo>
                      <a:lnTo>
                        <a:pt x="206" y="31"/>
                      </a:lnTo>
                      <a:lnTo>
                        <a:pt x="206" y="31"/>
                      </a:lnTo>
                      <a:lnTo>
                        <a:pt x="206" y="31"/>
                      </a:lnTo>
                      <a:lnTo>
                        <a:pt x="208" y="31"/>
                      </a:lnTo>
                      <a:lnTo>
                        <a:pt x="208" y="31"/>
                      </a:lnTo>
                      <a:lnTo>
                        <a:pt x="210" y="31"/>
                      </a:lnTo>
                      <a:lnTo>
                        <a:pt x="210" y="29"/>
                      </a:lnTo>
                      <a:lnTo>
                        <a:pt x="210" y="29"/>
                      </a:lnTo>
                      <a:lnTo>
                        <a:pt x="210" y="29"/>
                      </a:lnTo>
                      <a:lnTo>
                        <a:pt x="212" y="29"/>
                      </a:lnTo>
                      <a:lnTo>
                        <a:pt x="212" y="29"/>
                      </a:lnTo>
                      <a:lnTo>
                        <a:pt x="212" y="29"/>
                      </a:lnTo>
                      <a:lnTo>
                        <a:pt x="212" y="29"/>
                      </a:lnTo>
                      <a:lnTo>
                        <a:pt x="212" y="27"/>
                      </a:lnTo>
                      <a:lnTo>
                        <a:pt x="212" y="27"/>
                      </a:lnTo>
                      <a:lnTo>
                        <a:pt x="212" y="27"/>
                      </a:lnTo>
                      <a:lnTo>
                        <a:pt x="214" y="27"/>
                      </a:lnTo>
                      <a:lnTo>
                        <a:pt x="214" y="25"/>
                      </a:lnTo>
                      <a:lnTo>
                        <a:pt x="214" y="25"/>
                      </a:lnTo>
                      <a:lnTo>
                        <a:pt x="216" y="25"/>
                      </a:lnTo>
                      <a:lnTo>
                        <a:pt x="216" y="25"/>
                      </a:lnTo>
                      <a:lnTo>
                        <a:pt x="216" y="25"/>
                      </a:lnTo>
                      <a:lnTo>
                        <a:pt x="216" y="25"/>
                      </a:lnTo>
                      <a:lnTo>
                        <a:pt x="218" y="25"/>
                      </a:lnTo>
                      <a:lnTo>
                        <a:pt x="218" y="23"/>
                      </a:lnTo>
                      <a:lnTo>
                        <a:pt x="218" y="23"/>
                      </a:lnTo>
                      <a:lnTo>
                        <a:pt x="218" y="23"/>
                      </a:lnTo>
                      <a:lnTo>
                        <a:pt x="218" y="23"/>
                      </a:lnTo>
                      <a:lnTo>
                        <a:pt x="218" y="21"/>
                      </a:lnTo>
                      <a:lnTo>
                        <a:pt x="220" y="21"/>
                      </a:lnTo>
                      <a:lnTo>
                        <a:pt x="220" y="21"/>
                      </a:lnTo>
                      <a:lnTo>
                        <a:pt x="222" y="21"/>
                      </a:lnTo>
                      <a:lnTo>
                        <a:pt x="222" y="21"/>
                      </a:lnTo>
                      <a:lnTo>
                        <a:pt x="222" y="21"/>
                      </a:lnTo>
                      <a:lnTo>
                        <a:pt x="222" y="21"/>
                      </a:lnTo>
                      <a:lnTo>
                        <a:pt x="224" y="21"/>
                      </a:lnTo>
                      <a:lnTo>
                        <a:pt x="224" y="21"/>
                      </a:lnTo>
                      <a:lnTo>
                        <a:pt x="224" y="21"/>
                      </a:lnTo>
                      <a:lnTo>
                        <a:pt x="225" y="21"/>
                      </a:lnTo>
                      <a:lnTo>
                        <a:pt x="225" y="21"/>
                      </a:lnTo>
                      <a:lnTo>
                        <a:pt x="227" y="21"/>
                      </a:lnTo>
                      <a:lnTo>
                        <a:pt x="227" y="21"/>
                      </a:lnTo>
                      <a:lnTo>
                        <a:pt x="227" y="21"/>
                      </a:lnTo>
                      <a:lnTo>
                        <a:pt x="227" y="21"/>
                      </a:lnTo>
                      <a:lnTo>
                        <a:pt x="229" y="21"/>
                      </a:lnTo>
                      <a:lnTo>
                        <a:pt x="229" y="21"/>
                      </a:lnTo>
                      <a:lnTo>
                        <a:pt x="229" y="23"/>
                      </a:lnTo>
                      <a:lnTo>
                        <a:pt x="229" y="23"/>
                      </a:lnTo>
                      <a:lnTo>
                        <a:pt x="229" y="23"/>
                      </a:lnTo>
                      <a:lnTo>
                        <a:pt x="229" y="25"/>
                      </a:lnTo>
                      <a:lnTo>
                        <a:pt x="227" y="25"/>
                      </a:lnTo>
                      <a:lnTo>
                        <a:pt x="227" y="25"/>
                      </a:lnTo>
                      <a:lnTo>
                        <a:pt x="227" y="25"/>
                      </a:lnTo>
                      <a:lnTo>
                        <a:pt x="227" y="25"/>
                      </a:lnTo>
                      <a:lnTo>
                        <a:pt x="229" y="25"/>
                      </a:lnTo>
                      <a:lnTo>
                        <a:pt x="229" y="25"/>
                      </a:lnTo>
                      <a:lnTo>
                        <a:pt x="229" y="25"/>
                      </a:lnTo>
                      <a:lnTo>
                        <a:pt x="231" y="25"/>
                      </a:lnTo>
                      <a:lnTo>
                        <a:pt x="231" y="25"/>
                      </a:lnTo>
                      <a:lnTo>
                        <a:pt x="233" y="25"/>
                      </a:lnTo>
                      <a:lnTo>
                        <a:pt x="233" y="25"/>
                      </a:lnTo>
                      <a:lnTo>
                        <a:pt x="233" y="25"/>
                      </a:lnTo>
                      <a:lnTo>
                        <a:pt x="233" y="25"/>
                      </a:lnTo>
                      <a:lnTo>
                        <a:pt x="235" y="25"/>
                      </a:lnTo>
                      <a:lnTo>
                        <a:pt x="235" y="25"/>
                      </a:lnTo>
                      <a:lnTo>
                        <a:pt x="235" y="23"/>
                      </a:lnTo>
                      <a:lnTo>
                        <a:pt x="237" y="23"/>
                      </a:lnTo>
                      <a:lnTo>
                        <a:pt x="237" y="23"/>
                      </a:lnTo>
                      <a:lnTo>
                        <a:pt x="237" y="23"/>
                      </a:lnTo>
                      <a:lnTo>
                        <a:pt x="237" y="23"/>
                      </a:lnTo>
                      <a:lnTo>
                        <a:pt x="239" y="23"/>
                      </a:lnTo>
                      <a:lnTo>
                        <a:pt x="239" y="21"/>
                      </a:lnTo>
                      <a:lnTo>
                        <a:pt x="239" y="21"/>
                      </a:lnTo>
                      <a:lnTo>
                        <a:pt x="239" y="21"/>
                      </a:lnTo>
                      <a:lnTo>
                        <a:pt x="241" y="21"/>
                      </a:lnTo>
                      <a:lnTo>
                        <a:pt x="241" y="23"/>
                      </a:lnTo>
                      <a:lnTo>
                        <a:pt x="241" y="23"/>
                      </a:lnTo>
                      <a:lnTo>
                        <a:pt x="243" y="23"/>
                      </a:lnTo>
                      <a:lnTo>
                        <a:pt x="243" y="21"/>
                      </a:lnTo>
                      <a:lnTo>
                        <a:pt x="243" y="21"/>
                      </a:lnTo>
                      <a:lnTo>
                        <a:pt x="243" y="21"/>
                      </a:lnTo>
                      <a:lnTo>
                        <a:pt x="243" y="23"/>
                      </a:lnTo>
                      <a:lnTo>
                        <a:pt x="245" y="23"/>
                      </a:lnTo>
                      <a:lnTo>
                        <a:pt x="245" y="23"/>
                      </a:lnTo>
                      <a:lnTo>
                        <a:pt x="245" y="23"/>
                      </a:lnTo>
                      <a:lnTo>
                        <a:pt x="247" y="23"/>
                      </a:lnTo>
                      <a:lnTo>
                        <a:pt x="247" y="23"/>
                      </a:lnTo>
                      <a:lnTo>
                        <a:pt x="248" y="23"/>
                      </a:lnTo>
                      <a:lnTo>
                        <a:pt x="248" y="23"/>
                      </a:lnTo>
                      <a:lnTo>
                        <a:pt x="248" y="23"/>
                      </a:lnTo>
                      <a:lnTo>
                        <a:pt x="248" y="25"/>
                      </a:lnTo>
                      <a:lnTo>
                        <a:pt x="248" y="25"/>
                      </a:lnTo>
                      <a:lnTo>
                        <a:pt x="248" y="25"/>
                      </a:lnTo>
                      <a:lnTo>
                        <a:pt x="248" y="27"/>
                      </a:lnTo>
                      <a:lnTo>
                        <a:pt x="248" y="27"/>
                      </a:lnTo>
                      <a:lnTo>
                        <a:pt x="248" y="27"/>
                      </a:lnTo>
                      <a:lnTo>
                        <a:pt x="248" y="25"/>
                      </a:lnTo>
                      <a:lnTo>
                        <a:pt x="247" y="25"/>
                      </a:lnTo>
                      <a:lnTo>
                        <a:pt x="247" y="25"/>
                      </a:lnTo>
                      <a:lnTo>
                        <a:pt x="247" y="25"/>
                      </a:lnTo>
                      <a:lnTo>
                        <a:pt x="247" y="25"/>
                      </a:lnTo>
                      <a:lnTo>
                        <a:pt x="245" y="25"/>
                      </a:lnTo>
                      <a:lnTo>
                        <a:pt x="245" y="25"/>
                      </a:lnTo>
                      <a:lnTo>
                        <a:pt x="245" y="25"/>
                      </a:lnTo>
                      <a:lnTo>
                        <a:pt x="243" y="25"/>
                      </a:lnTo>
                      <a:lnTo>
                        <a:pt x="243" y="25"/>
                      </a:lnTo>
                      <a:lnTo>
                        <a:pt x="243" y="27"/>
                      </a:lnTo>
                      <a:lnTo>
                        <a:pt x="243" y="27"/>
                      </a:lnTo>
                      <a:lnTo>
                        <a:pt x="243" y="27"/>
                      </a:lnTo>
                      <a:lnTo>
                        <a:pt x="243" y="29"/>
                      </a:lnTo>
                      <a:lnTo>
                        <a:pt x="243" y="29"/>
                      </a:lnTo>
                      <a:lnTo>
                        <a:pt x="243" y="29"/>
                      </a:lnTo>
                      <a:lnTo>
                        <a:pt x="243" y="29"/>
                      </a:lnTo>
                      <a:lnTo>
                        <a:pt x="243" y="29"/>
                      </a:lnTo>
                      <a:lnTo>
                        <a:pt x="245" y="29"/>
                      </a:lnTo>
                      <a:lnTo>
                        <a:pt x="245" y="31"/>
                      </a:lnTo>
                      <a:lnTo>
                        <a:pt x="245" y="31"/>
                      </a:lnTo>
                      <a:lnTo>
                        <a:pt x="243" y="31"/>
                      </a:lnTo>
                      <a:lnTo>
                        <a:pt x="243" y="31"/>
                      </a:lnTo>
                      <a:lnTo>
                        <a:pt x="243" y="31"/>
                      </a:lnTo>
                      <a:lnTo>
                        <a:pt x="243" y="31"/>
                      </a:lnTo>
                      <a:lnTo>
                        <a:pt x="241" y="31"/>
                      </a:lnTo>
                      <a:lnTo>
                        <a:pt x="241" y="31"/>
                      </a:lnTo>
                      <a:lnTo>
                        <a:pt x="241" y="31"/>
                      </a:lnTo>
                      <a:lnTo>
                        <a:pt x="239" y="31"/>
                      </a:lnTo>
                      <a:lnTo>
                        <a:pt x="239" y="33"/>
                      </a:lnTo>
                      <a:lnTo>
                        <a:pt x="239" y="33"/>
                      </a:lnTo>
                      <a:lnTo>
                        <a:pt x="239" y="33"/>
                      </a:lnTo>
                      <a:lnTo>
                        <a:pt x="237" y="33"/>
                      </a:lnTo>
                      <a:lnTo>
                        <a:pt x="237" y="33"/>
                      </a:lnTo>
                      <a:lnTo>
                        <a:pt x="237" y="33"/>
                      </a:lnTo>
                      <a:lnTo>
                        <a:pt x="237" y="33"/>
                      </a:lnTo>
                      <a:lnTo>
                        <a:pt x="237" y="35"/>
                      </a:lnTo>
                      <a:lnTo>
                        <a:pt x="235" y="35"/>
                      </a:lnTo>
                      <a:lnTo>
                        <a:pt x="235" y="35"/>
                      </a:lnTo>
                      <a:lnTo>
                        <a:pt x="233" y="35"/>
                      </a:lnTo>
                      <a:lnTo>
                        <a:pt x="233" y="35"/>
                      </a:lnTo>
                      <a:lnTo>
                        <a:pt x="233" y="33"/>
                      </a:lnTo>
                      <a:lnTo>
                        <a:pt x="233" y="33"/>
                      </a:lnTo>
                      <a:lnTo>
                        <a:pt x="231" y="33"/>
                      </a:lnTo>
                      <a:lnTo>
                        <a:pt x="231" y="33"/>
                      </a:lnTo>
                      <a:lnTo>
                        <a:pt x="229" y="33"/>
                      </a:lnTo>
                      <a:lnTo>
                        <a:pt x="229" y="33"/>
                      </a:lnTo>
                      <a:lnTo>
                        <a:pt x="229" y="33"/>
                      </a:lnTo>
                      <a:lnTo>
                        <a:pt x="229" y="33"/>
                      </a:lnTo>
                      <a:lnTo>
                        <a:pt x="227" y="33"/>
                      </a:lnTo>
                      <a:lnTo>
                        <a:pt x="227" y="33"/>
                      </a:lnTo>
                      <a:lnTo>
                        <a:pt x="227" y="33"/>
                      </a:lnTo>
                      <a:lnTo>
                        <a:pt x="227" y="33"/>
                      </a:lnTo>
                      <a:lnTo>
                        <a:pt x="225" y="33"/>
                      </a:lnTo>
                      <a:lnTo>
                        <a:pt x="225" y="33"/>
                      </a:lnTo>
                      <a:lnTo>
                        <a:pt x="225" y="33"/>
                      </a:lnTo>
                      <a:lnTo>
                        <a:pt x="224" y="33"/>
                      </a:lnTo>
                      <a:lnTo>
                        <a:pt x="224" y="33"/>
                      </a:lnTo>
                      <a:lnTo>
                        <a:pt x="224" y="33"/>
                      </a:lnTo>
                      <a:lnTo>
                        <a:pt x="224" y="33"/>
                      </a:lnTo>
                      <a:lnTo>
                        <a:pt x="222" y="33"/>
                      </a:lnTo>
                      <a:lnTo>
                        <a:pt x="222" y="33"/>
                      </a:lnTo>
                      <a:lnTo>
                        <a:pt x="222" y="33"/>
                      </a:lnTo>
                      <a:lnTo>
                        <a:pt x="220" y="33"/>
                      </a:lnTo>
                      <a:lnTo>
                        <a:pt x="220" y="33"/>
                      </a:lnTo>
                      <a:lnTo>
                        <a:pt x="218" y="33"/>
                      </a:lnTo>
                      <a:lnTo>
                        <a:pt x="218" y="33"/>
                      </a:lnTo>
                      <a:lnTo>
                        <a:pt x="218" y="33"/>
                      </a:lnTo>
                      <a:lnTo>
                        <a:pt x="216" y="33"/>
                      </a:lnTo>
                      <a:lnTo>
                        <a:pt x="216" y="33"/>
                      </a:lnTo>
                      <a:lnTo>
                        <a:pt x="216" y="33"/>
                      </a:lnTo>
                      <a:lnTo>
                        <a:pt x="216" y="35"/>
                      </a:lnTo>
                      <a:lnTo>
                        <a:pt x="214" y="35"/>
                      </a:lnTo>
                      <a:lnTo>
                        <a:pt x="214" y="33"/>
                      </a:lnTo>
                      <a:lnTo>
                        <a:pt x="214" y="33"/>
                      </a:lnTo>
                      <a:lnTo>
                        <a:pt x="212" y="33"/>
                      </a:lnTo>
                      <a:lnTo>
                        <a:pt x="212" y="35"/>
                      </a:lnTo>
                      <a:lnTo>
                        <a:pt x="212" y="35"/>
                      </a:lnTo>
                      <a:lnTo>
                        <a:pt x="212" y="35"/>
                      </a:lnTo>
                      <a:lnTo>
                        <a:pt x="212" y="33"/>
                      </a:lnTo>
                      <a:lnTo>
                        <a:pt x="210" y="33"/>
                      </a:lnTo>
                      <a:lnTo>
                        <a:pt x="210" y="35"/>
                      </a:lnTo>
                      <a:lnTo>
                        <a:pt x="210" y="35"/>
                      </a:lnTo>
                      <a:lnTo>
                        <a:pt x="210" y="35"/>
                      </a:lnTo>
                      <a:lnTo>
                        <a:pt x="208" y="35"/>
                      </a:lnTo>
                      <a:lnTo>
                        <a:pt x="208" y="35"/>
                      </a:lnTo>
                      <a:lnTo>
                        <a:pt x="208" y="35"/>
                      </a:lnTo>
                      <a:lnTo>
                        <a:pt x="206" y="35"/>
                      </a:lnTo>
                      <a:lnTo>
                        <a:pt x="206" y="35"/>
                      </a:lnTo>
                      <a:lnTo>
                        <a:pt x="206" y="37"/>
                      </a:lnTo>
                      <a:lnTo>
                        <a:pt x="206" y="37"/>
                      </a:lnTo>
                      <a:lnTo>
                        <a:pt x="206" y="35"/>
                      </a:lnTo>
                      <a:lnTo>
                        <a:pt x="204" y="35"/>
                      </a:lnTo>
                      <a:lnTo>
                        <a:pt x="204" y="37"/>
                      </a:lnTo>
                      <a:lnTo>
                        <a:pt x="204" y="37"/>
                      </a:lnTo>
                      <a:lnTo>
                        <a:pt x="203" y="37"/>
                      </a:lnTo>
                      <a:lnTo>
                        <a:pt x="203" y="37"/>
                      </a:lnTo>
                      <a:lnTo>
                        <a:pt x="203" y="37"/>
                      </a:lnTo>
                      <a:lnTo>
                        <a:pt x="203" y="37"/>
                      </a:lnTo>
                      <a:lnTo>
                        <a:pt x="201" y="37"/>
                      </a:lnTo>
                      <a:lnTo>
                        <a:pt x="201" y="37"/>
                      </a:lnTo>
                      <a:lnTo>
                        <a:pt x="201" y="38"/>
                      </a:lnTo>
                      <a:lnTo>
                        <a:pt x="201" y="38"/>
                      </a:lnTo>
                      <a:lnTo>
                        <a:pt x="201" y="38"/>
                      </a:lnTo>
                      <a:lnTo>
                        <a:pt x="201" y="38"/>
                      </a:lnTo>
                      <a:lnTo>
                        <a:pt x="199" y="38"/>
                      </a:lnTo>
                      <a:lnTo>
                        <a:pt x="199" y="40"/>
                      </a:lnTo>
                      <a:lnTo>
                        <a:pt x="199" y="40"/>
                      </a:lnTo>
                      <a:lnTo>
                        <a:pt x="197" y="40"/>
                      </a:lnTo>
                      <a:lnTo>
                        <a:pt x="197" y="40"/>
                      </a:lnTo>
                      <a:lnTo>
                        <a:pt x="197" y="40"/>
                      </a:lnTo>
                      <a:lnTo>
                        <a:pt x="197" y="40"/>
                      </a:lnTo>
                      <a:lnTo>
                        <a:pt x="197" y="42"/>
                      </a:lnTo>
                      <a:lnTo>
                        <a:pt x="197" y="42"/>
                      </a:lnTo>
                      <a:lnTo>
                        <a:pt x="197" y="44"/>
                      </a:lnTo>
                      <a:lnTo>
                        <a:pt x="195" y="44"/>
                      </a:lnTo>
                      <a:lnTo>
                        <a:pt x="195" y="42"/>
                      </a:lnTo>
                      <a:lnTo>
                        <a:pt x="195" y="42"/>
                      </a:lnTo>
                      <a:lnTo>
                        <a:pt x="195" y="42"/>
                      </a:lnTo>
                      <a:lnTo>
                        <a:pt x="195" y="42"/>
                      </a:lnTo>
                      <a:lnTo>
                        <a:pt x="193" y="42"/>
                      </a:lnTo>
                      <a:lnTo>
                        <a:pt x="193" y="42"/>
                      </a:lnTo>
                      <a:lnTo>
                        <a:pt x="193" y="42"/>
                      </a:lnTo>
                      <a:lnTo>
                        <a:pt x="191" y="42"/>
                      </a:lnTo>
                      <a:lnTo>
                        <a:pt x="191" y="44"/>
                      </a:lnTo>
                      <a:lnTo>
                        <a:pt x="191" y="44"/>
                      </a:lnTo>
                      <a:lnTo>
                        <a:pt x="191" y="44"/>
                      </a:lnTo>
                      <a:lnTo>
                        <a:pt x="191" y="44"/>
                      </a:lnTo>
                      <a:lnTo>
                        <a:pt x="191" y="44"/>
                      </a:lnTo>
                      <a:lnTo>
                        <a:pt x="189" y="44"/>
                      </a:lnTo>
                      <a:lnTo>
                        <a:pt x="189" y="46"/>
                      </a:lnTo>
                      <a:lnTo>
                        <a:pt x="189" y="46"/>
                      </a:lnTo>
                      <a:lnTo>
                        <a:pt x="189" y="46"/>
                      </a:lnTo>
                      <a:lnTo>
                        <a:pt x="189" y="46"/>
                      </a:lnTo>
                      <a:lnTo>
                        <a:pt x="189" y="48"/>
                      </a:lnTo>
                      <a:lnTo>
                        <a:pt x="187" y="48"/>
                      </a:lnTo>
                      <a:lnTo>
                        <a:pt x="187" y="48"/>
                      </a:lnTo>
                      <a:lnTo>
                        <a:pt x="187" y="48"/>
                      </a:lnTo>
                      <a:lnTo>
                        <a:pt x="185" y="48"/>
                      </a:lnTo>
                      <a:lnTo>
                        <a:pt x="185" y="50"/>
                      </a:lnTo>
                      <a:lnTo>
                        <a:pt x="185" y="50"/>
                      </a:lnTo>
                      <a:lnTo>
                        <a:pt x="185" y="50"/>
                      </a:lnTo>
                      <a:lnTo>
                        <a:pt x="185" y="52"/>
                      </a:lnTo>
                      <a:lnTo>
                        <a:pt x="185" y="52"/>
                      </a:lnTo>
                      <a:lnTo>
                        <a:pt x="187" y="52"/>
                      </a:lnTo>
                      <a:lnTo>
                        <a:pt x="187" y="52"/>
                      </a:lnTo>
                      <a:lnTo>
                        <a:pt x="187" y="52"/>
                      </a:lnTo>
                      <a:lnTo>
                        <a:pt x="189" y="52"/>
                      </a:lnTo>
                      <a:lnTo>
                        <a:pt x="189" y="52"/>
                      </a:lnTo>
                      <a:lnTo>
                        <a:pt x="189" y="52"/>
                      </a:lnTo>
                      <a:lnTo>
                        <a:pt x="189" y="54"/>
                      </a:lnTo>
                      <a:lnTo>
                        <a:pt x="189" y="54"/>
                      </a:lnTo>
                      <a:lnTo>
                        <a:pt x="189" y="54"/>
                      </a:lnTo>
                      <a:lnTo>
                        <a:pt x="191" y="54"/>
                      </a:lnTo>
                      <a:lnTo>
                        <a:pt x="191" y="56"/>
                      </a:lnTo>
                      <a:lnTo>
                        <a:pt x="191" y="56"/>
                      </a:lnTo>
                      <a:lnTo>
                        <a:pt x="191" y="56"/>
                      </a:lnTo>
                      <a:lnTo>
                        <a:pt x="191" y="58"/>
                      </a:lnTo>
                      <a:lnTo>
                        <a:pt x="191" y="58"/>
                      </a:lnTo>
                      <a:lnTo>
                        <a:pt x="191" y="58"/>
                      </a:lnTo>
                      <a:lnTo>
                        <a:pt x="191" y="60"/>
                      </a:lnTo>
                      <a:lnTo>
                        <a:pt x="191" y="60"/>
                      </a:lnTo>
                      <a:lnTo>
                        <a:pt x="191" y="60"/>
                      </a:lnTo>
                      <a:lnTo>
                        <a:pt x="191" y="60"/>
                      </a:lnTo>
                      <a:lnTo>
                        <a:pt x="193" y="60"/>
                      </a:lnTo>
                      <a:lnTo>
                        <a:pt x="193" y="61"/>
                      </a:lnTo>
                      <a:lnTo>
                        <a:pt x="191" y="61"/>
                      </a:lnTo>
                      <a:lnTo>
                        <a:pt x="191" y="61"/>
                      </a:lnTo>
                      <a:lnTo>
                        <a:pt x="193" y="61"/>
                      </a:lnTo>
                      <a:lnTo>
                        <a:pt x="193" y="61"/>
                      </a:lnTo>
                      <a:lnTo>
                        <a:pt x="193" y="61"/>
                      </a:lnTo>
                      <a:lnTo>
                        <a:pt x="193" y="63"/>
                      </a:lnTo>
                      <a:lnTo>
                        <a:pt x="193" y="63"/>
                      </a:lnTo>
                      <a:lnTo>
                        <a:pt x="193" y="63"/>
                      </a:lnTo>
                      <a:lnTo>
                        <a:pt x="191" y="63"/>
                      </a:lnTo>
                      <a:lnTo>
                        <a:pt x="191" y="65"/>
                      </a:lnTo>
                      <a:lnTo>
                        <a:pt x="191" y="65"/>
                      </a:lnTo>
                      <a:lnTo>
                        <a:pt x="191" y="65"/>
                      </a:lnTo>
                      <a:lnTo>
                        <a:pt x="191" y="65"/>
                      </a:lnTo>
                      <a:lnTo>
                        <a:pt x="191" y="67"/>
                      </a:lnTo>
                      <a:lnTo>
                        <a:pt x="193" y="67"/>
                      </a:lnTo>
                      <a:lnTo>
                        <a:pt x="193" y="67"/>
                      </a:lnTo>
                      <a:lnTo>
                        <a:pt x="193" y="67"/>
                      </a:lnTo>
                      <a:lnTo>
                        <a:pt x="193" y="69"/>
                      </a:lnTo>
                      <a:lnTo>
                        <a:pt x="193" y="69"/>
                      </a:lnTo>
                      <a:lnTo>
                        <a:pt x="193" y="69"/>
                      </a:lnTo>
                      <a:lnTo>
                        <a:pt x="191" y="69"/>
                      </a:lnTo>
                      <a:lnTo>
                        <a:pt x="191" y="69"/>
                      </a:lnTo>
                      <a:lnTo>
                        <a:pt x="191" y="69"/>
                      </a:lnTo>
                      <a:lnTo>
                        <a:pt x="191" y="71"/>
                      </a:lnTo>
                      <a:lnTo>
                        <a:pt x="191" y="71"/>
                      </a:lnTo>
                      <a:lnTo>
                        <a:pt x="191" y="71"/>
                      </a:lnTo>
                      <a:lnTo>
                        <a:pt x="191" y="73"/>
                      </a:lnTo>
                      <a:lnTo>
                        <a:pt x="189" y="73"/>
                      </a:lnTo>
                      <a:lnTo>
                        <a:pt x="189" y="73"/>
                      </a:lnTo>
                      <a:lnTo>
                        <a:pt x="189" y="73"/>
                      </a:lnTo>
                      <a:lnTo>
                        <a:pt x="189" y="73"/>
                      </a:lnTo>
                      <a:lnTo>
                        <a:pt x="187" y="73"/>
                      </a:lnTo>
                      <a:lnTo>
                        <a:pt x="187" y="75"/>
                      </a:lnTo>
                      <a:lnTo>
                        <a:pt x="187" y="75"/>
                      </a:lnTo>
                      <a:lnTo>
                        <a:pt x="187" y="75"/>
                      </a:lnTo>
                      <a:lnTo>
                        <a:pt x="187" y="77"/>
                      </a:lnTo>
                      <a:lnTo>
                        <a:pt x="185" y="77"/>
                      </a:lnTo>
                      <a:lnTo>
                        <a:pt x="185" y="77"/>
                      </a:lnTo>
                      <a:lnTo>
                        <a:pt x="185" y="77"/>
                      </a:lnTo>
                      <a:lnTo>
                        <a:pt x="185" y="77"/>
                      </a:lnTo>
                      <a:lnTo>
                        <a:pt x="185" y="77"/>
                      </a:lnTo>
                      <a:lnTo>
                        <a:pt x="183" y="77"/>
                      </a:lnTo>
                      <a:lnTo>
                        <a:pt x="183" y="77"/>
                      </a:lnTo>
                      <a:lnTo>
                        <a:pt x="183" y="79"/>
                      </a:lnTo>
                      <a:lnTo>
                        <a:pt x="183" y="79"/>
                      </a:lnTo>
                      <a:lnTo>
                        <a:pt x="183" y="81"/>
                      </a:lnTo>
                      <a:lnTo>
                        <a:pt x="183" y="81"/>
                      </a:lnTo>
                      <a:lnTo>
                        <a:pt x="181" y="81"/>
                      </a:lnTo>
                      <a:lnTo>
                        <a:pt x="181" y="81"/>
                      </a:lnTo>
                      <a:lnTo>
                        <a:pt x="181" y="83"/>
                      </a:lnTo>
                      <a:lnTo>
                        <a:pt x="181" y="83"/>
                      </a:lnTo>
                      <a:lnTo>
                        <a:pt x="183" y="83"/>
                      </a:lnTo>
                      <a:lnTo>
                        <a:pt x="183" y="84"/>
                      </a:lnTo>
                      <a:lnTo>
                        <a:pt x="183" y="84"/>
                      </a:lnTo>
                      <a:lnTo>
                        <a:pt x="183" y="84"/>
                      </a:lnTo>
                      <a:lnTo>
                        <a:pt x="183" y="84"/>
                      </a:lnTo>
                      <a:lnTo>
                        <a:pt x="185" y="84"/>
                      </a:lnTo>
                      <a:lnTo>
                        <a:pt x="185" y="84"/>
                      </a:lnTo>
                      <a:lnTo>
                        <a:pt x="185" y="86"/>
                      </a:lnTo>
                      <a:lnTo>
                        <a:pt x="183" y="86"/>
                      </a:lnTo>
                      <a:lnTo>
                        <a:pt x="183" y="86"/>
                      </a:lnTo>
                      <a:lnTo>
                        <a:pt x="183" y="88"/>
                      </a:lnTo>
                      <a:lnTo>
                        <a:pt x="183" y="88"/>
                      </a:lnTo>
                      <a:lnTo>
                        <a:pt x="183" y="90"/>
                      </a:lnTo>
                      <a:lnTo>
                        <a:pt x="183" y="90"/>
                      </a:lnTo>
                      <a:lnTo>
                        <a:pt x="183" y="90"/>
                      </a:lnTo>
                      <a:lnTo>
                        <a:pt x="183" y="92"/>
                      </a:lnTo>
                      <a:lnTo>
                        <a:pt x="183" y="92"/>
                      </a:lnTo>
                      <a:lnTo>
                        <a:pt x="181" y="92"/>
                      </a:lnTo>
                      <a:lnTo>
                        <a:pt x="181" y="92"/>
                      </a:lnTo>
                      <a:lnTo>
                        <a:pt x="181" y="92"/>
                      </a:lnTo>
                      <a:lnTo>
                        <a:pt x="180" y="92"/>
                      </a:lnTo>
                      <a:lnTo>
                        <a:pt x="180" y="92"/>
                      </a:lnTo>
                      <a:lnTo>
                        <a:pt x="180" y="92"/>
                      </a:lnTo>
                      <a:lnTo>
                        <a:pt x="180" y="92"/>
                      </a:lnTo>
                      <a:lnTo>
                        <a:pt x="178" y="92"/>
                      </a:lnTo>
                      <a:lnTo>
                        <a:pt x="178" y="92"/>
                      </a:lnTo>
                      <a:lnTo>
                        <a:pt x="178" y="92"/>
                      </a:lnTo>
                      <a:lnTo>
                        <a:pt x="176" y="92"/>
                      </a:lnTo>
                      <a:lnTo>
                        <a:pt x="176" y="92"/>
                      </a:lnTo>
                      <a:lnTo>
                        <a:pt x="174" y="92"/>
                      </a:lnTo>
                      <a:lnTo>
                        <a:pt x="174" y="92"/>
                      </a:lnTo>
                      <a:lnTo>
                        <a:pt x="174" y="92"/>
                      </a:lnTo>
                      <a:lnTo>
                        <a:pt x="172" y="92"/>
                      </a:lnTo>
                      <a:lnTo>
                        <a:pt x="172" y="92"/>
                      </a:lnTo>
                      <a:lnTo>
                        <a:pt x="170" y="92"/>
                      </a:lnTo>
                      <a:lnTo>
                        <a:pt x="170" y="92"/>
                      </a:lnTo>
                      <a:lnTo>
                        <a:pt x="170" y="92"/>
                      </a:lnTo>
                      <a:lnTo>
                        <a:pt x="168" y="92"/>
                      </a:lnTo>
                      <a:lnTo>
                        <a:pt x="168" y="92"/>
                      </a:lnTo>
                      <a:lnTo>
                        <a:pt x="168" y="92"/>
                      </a:lnTo>
                      <a:lnTo>
                        <a:pt x="168" y="92"/>
                      </a:lnTo>
                      <a:lnTo>
                        <a:pt x="166" y="92"/>
                      </a:lnTo>
                      <a:lnTo>
                        <a:pt x="166" y="92"/>
                      </a:lnTo>
                      <a:lnTo>
                        <a:pt x="166" y="92"/>
                      </a:lnTo>
                      <a:lnTo>
                        <a:pt x="164" y="92"/>
                      </a:lnTo>
                      <a:lnTo>
                        <a:pt x="164" y="92"/>
                      </a:lnTo>
                      <a:lnTo>
                        <a:pt x="164" y="92"/>
                      </a:lnTo>
                      <a:lnTo>
                        <a:pt x="162" y="92"/>
                      </a:lnTo>
                      <a:lnTo>
                        <a:pt x="162" y="92"/>
                      </a:lnTo>
                      <a:lnTo>
                        <a:pt x="162" y="92"/>
                      </a:lnTo>
                      <a:lnTo>
                        <a:pt x="162" y="92"/>
                      </a:lnTo>
                      <a:lnTo>
                        <a:pt x="162" y="94"/>
                      </a:lnTo>
                      <a:lnTo>
                        <a:pt x="162" y="94"/>
                      </a:lnTo>
                      <a:lnTo>
                        <a:pt x="162" y="94"/>
                      </a:lnTo>
                      <a:lnTo>
                        <a:pt x="162" y="96"/>
                      </a:lnTo>
                      <a:lnTo>
                        <a:pt x="164" y="96"/>
                      </a:lnTo>
                      <a:lnTo>
                        <a:pt x="164" y="96"/>
                      </a:lnTo>
                      <a:lnTo>
                        <a:pt x="164" y="98"/>
                      </a:lnTo>
                      <a:lnTo>
                        <a:pt x="164" y="98"/>
                      </a:lnTo>
                      <a:lnTo>
                        <a:pt x="164" y="98"/>
                      </a:lnTo>
                      <a:lnTo>
                        <a:pt x="164" y="98"/>
                      </a:lnTo>
                      <a:lnTo>
                        <a:pt x="166" y="98"/>
                      </a:lnTo>
                      <a:lnTo>
                        <a:pt x="166" y="98"/>
                      </a:lnTo>
                      <a:lnTo>
                        <a:pt x="168" y="98"/>
                      </a:lnTo>
                      <a:lnTo>
                        <a:pt x="168" y="100"/>
                      </a:lnTo>
                      <a:lnTo>
                        <a:pt x="168" y="100"/>
                      </a:lnTo>
                      <a:lnTo>
                        <a:pt x="168" y="100"/>
                      </a:lnTo>
                      <a:lnTo>
                        <a:pt x="168" y="100"/>
                      </a:lnTo>
                      <a:lnTo>
                        <a:pt x="168" y="100"/>
                      </a:lnTo>
                      <a:lnTo>
                        <a:pt x="168" y="102"/>
                      </a:lnTo>
                      <a:lnTo>
                        <a:pt x="168" y="102"/>
                      </a:lnTo>
                      <a:lnTo>
                        <a:pt x="168" y="102"/>
                      </a:lnTo>
                      <a:lnTo>
                        <a:pt x="168" y="104"/>
                      </a:lnTo>
                      <a:lnTo>
                        <a:pt x="168" y="104"/>
                      </a:lnTo>
                      <a:lnTo>
                        <a:pt x="168" y="104"/>
                      </a:lnTo>
                      <a:lnTo>
                        <a:pt x="170" y="104"/>
                      </a:lnTo>
                      <a:lnTo>
                        <a:pt x="170" y="106"/>
                      </a:lnTo>
                      <a:lnTo>
                        <a:pt x="170" y="106"/>
                      </a:lnTo>
                      <a:lnTo>
                        <a:pt x="170" y="106"/>
                      </a:lnTo>
                      <a:lnTo>
                        <a:pt x="170" y="106"/>
                      </a:lnTo>
                      <a:lnTo>
                        <a:pt x="170" y="107"/>
                      </a:lnTo>
                      <a:lnTo>
                        <a:pt x="168" y="107"/>
                      </a:lnTo>
                      <a:lnTo>
                        <a:pt x="168" y="107"/>
                      </a:lnTo>
                      <a:lnTo>
                        <a:pt x="168" y="107"/>
                      </a:lnTo>
                      <a:lnTo>
                        <a:pt x="168" y="107"/>
                      </a:lnTo>
                      <a:lnTo>
                        <a:pt x="168" y="109"/>
                      </a:lnTo>
                      <a:lnTo>
                        <a:pt x="166" y="109"/>
                      </a:lnTo>
                      <a:lnTo>
                        <a:pt x="166" y="109"/>
                      </a:lnTo>
                      <a:lnTo>
                        <a:pt x="164" y="109"/>
                      </a:lnTo>
                      <a:lnTo>
                        <a:pt x="164" y="109"/>
                      </a:lnTo>
                      <a:lnTo>
                        <a:pt x="164" y="109"/>
                      </a:lnTo>
                      <a:lnTo>
                        <a:pt x="164" y="109"/>
                      </a:lnTo>
                      <a:lnTo>
                        <a:pt x="164" y="109"/>
                      </a:lnTo>
                      <a:lnTo>
                        <a:pt x="162" y="109"/>
                      </a:lnTo>
                      <a:lnTo>
                        <a:pt x="162" y="111"/>
                      </a:lnTo>
                      <a:lnTo>
                        <a:pt x="162" y="111"/>
                      </a:lnTo>
                      <a:lnTo>
                        <a:pt x="162" y="111"/>
                      </a:lnTo>
                      <a:lnTo>
                        <a:pt x="162" y="109"/>
                      </a:lnTo>
                      <a:lnTo>
                        <a:pt x="160" y="109"/>
                      </a:lnTo>
                      <a:lnTo>
                        <a:pt x="160" y="109"/>
                      </a:lnTo>
                      <a:lnTo>
                        <a:pt x="160" y="111"/>
                      </a:lnTo>
                      <a:lnTo>
                        <a:pt x="159" y="111"/>
                      </a:lnTo>
                      <a:lnTo>
                        <a:pt x="159" y="111"/>
                      </a:lnTo>
                      <a:lnTo>
                        <a:pt x="159" y="111"/>
                      </a:lnTo>
                      <a:lnTo>
                        <a:pt x="157" y="111"/>
                      </a:lnTo>
                      <a:lnTo>
                        <a:pt x="157" y="111"/>
                      </a:lnTo>
                      <a:lnTo>
                        <a:pt x="157" y="111"/>
                      </a:lnTo>
                      <a:lnTo>
                        <a:pt x="157" y="111"/>
                      </a:lnTo>
                      <a:lnTo>
                        <a:pt x="157" y="113"/>
                      </a:lnTo>
                      <a:lnTo>
                        <a:pt x="157" y="113"/>
                      </a:lnTo>
                      <a:lnTo>
                        <a:pt x="157" y="115"/>
                      </a:lnTo>
                      <a:lnTo>
                        <a:pt x="157" y="115"/>
                      </a:lnTo>
                      <a:lnTo>
                        <a:pt x="157" y="117"/>
                      </a:lnTo>
                      <a:lnTo>
                        <a:pt x="155" y="117"/>
                      </a:lnTo>
                      <a:lnTo>
                        <a:pt x="155" y="117"/>
                      </a:lnTo>
                      <a:lnTo>
                        <a:pt x="155" y="117"/>
                      </a:lnTo>
                      <a:lnTo>
                        <a:pt x="155" y="117"/>
                      </a:lnTo>
                      <a:lnTo>
                        <a:pt x="155" y="119"/>
                      </a:lnTo>
                      <a:lnTo>
                        <a:pt x="155" y="119"/>
                      </a:lnTo>
                      <a:lnTo>
                        <a:pt x="155" y="119"/>
                      </a:lnTo>
                      <a:lnTo>
                        <a:pt x="155" y="121"/>
                      </a:lnTo>
                      <a:lnTo>
                        <a:pt x="155" y="121"/>
                      </a:lnTo>
                      <a:lnTo>
                        <a:pt x="155" y="121"/>
                      </a:lnTo>
                      <a:lnTo>
                        <a:pt x="153" y="121"/>
                      </a:lnTo>
                      <a:lnTo>
                        <a:pt x="153" y="123"/>
                      </a:lnTo>
                      <a:lnTo>
                        <a:pt x="153" y="123"/>
                      </a:lnTo>
                      <a:lnTo>
                        <a:pt x="153" y="123"/>
                      </a:lnTo>
                      <a:lnTo>
                        <a:pt x="153" y="123"/>
                      </a:lnTo>
                      <a:lnTo>
                        <a:pt x="151" y="123"/>
                      </a:lnTo>
                      <a:lnTo>
                        <a:pt x="151" y="125"/>
                      </a:lnTo>
                      <a:lnTo>
                        <a:pt x="151" y="125"/>
                      </a:lnTo>
                      <a:lnTo>
                        <a:pt x="151" y="125"/>
                      </a:lnTo>
                      <a:lnTo>
                        <a:pt x="153" y="125"/>
                      </a:lnTo>
                      <a:lnTo>
                        <a:pt x="153" y="127"/>
                      </a:lnTo>
                      <a:lnTo>
                        <a:pt x="153" y="127"/>
                      </a:lnTo>
                      <a:lnTo>
                        <a:pt x="153" y="128"/>
                      </a:lnTo>
                      <a:lnTo>
                        <a:pt x="153" y="128"/>
                      </a:lnTo>
                      <a:lnTo>
                        <a:pt x="153" y="130"/>
                      </a:lnTo>
                      <a:lnTo>
                        <a:pt x="153" y="130"/>
                      </a:lnTo>
                      <a:lnTo>
                        <a:pt x="153" y="132"/>
                      </a:lnTo>
                      <a:lnTo>
                        <a:pt x="153" y="132"/>
                      </a:lnTo>
                      <a:lnTo>
                        <a:pt x="153" y="132"/>
                      </a:lnTo>
                      <a:lnTo>
                        <a:pt x="153" y="134"/>
                      </a:lnTo>
                      <a:lnTo>
                        <a:pt x="153" y="134"/>
                      </a:lnTo>
                      <a:lnTo>
                        <a:pt x="153" y="134"/>
                      </a:lnTo>
                      <a:lnTo>
                        <a:pt x="153" y="134"/>
                      </a:lnTo>
                      <a:lnTo>
                        <a:pt x="151" y="134"/>
                      </a:lnTo>
                      <a:lnTo>
                        <a:pt x="151" y="136"/>
                      </a:lnTo>
                      <a:lnTo>
                        <a:pt x="151" y="136"/>
                      </a:lnTo>
                      <a:lnTo>
                        <a:pt x="151" y="136"/>
                      </a:lnTo>
                      <a:lnTo>
                        <a:pt x="151" y="136"/>
                      </a:lnTo>
                      <a:lnTo>
                        <a:pt x="151" y="138"/>
                      </a:lnTo>
                      <a:lnTo>
                        <a:pt x="151" y="138"/>
                      </a:lnTo>
                      <a:lnTo>
                        <a:pt x="149" y="138"/>
                      </a:lnTo>
                      <a:lnTo>
                        <a:pt x="149" y="140"/>
                      </a:lnTo>
                      <a:lnTo>
                        <a:pt x="149" y="140"/>
                      </a:lnTo>
                      <a:lnTo>
                        <a:pt x="149" y="140"/>
                      </a:lnTo>
                      <a:lnTo>
                        <a:pt x="147" y="140"/>
                      </a:lnTo>
                      <a:lnTo>
                        <a:pt x="147" y="140"/>
                      </a:lnTo>
                      <a:lnTo>
                        <a:pt x="147" y="140"/>
                      </a:lnTo>
                      <a:lnTo>
                        <a:pt x="147" y="140"/>
                      </a:lnTo>
                      <a:lnTo>
                        <a:pt x="145" y="140"/>
                      </a:lnTo>
                      <a:lnTo>
                        <a:pt x="145" y="142"/>
                      </a:lnTo>
                      <a:lnTo>
                        <a:pt x="145" y="142"/>
                      </a:lnTo>
                      <a:lnTo>
                        <a:pt x="143" y="142"/>
                      </a:lnTo>
                      <a:lnTo>
                        <a:pt x="143" y="140"/>
                      </a:lnTo>
                      <a:lnTo>
                        <a:pt x="143" y="140"/>
                      </a:lnTo>
                      <a:lnTo>
                        <a:pt x="143" y="140"/>
                      </a:lnTo>
                      <a:lnTo>
                        <a:pt x="143" y="140"/>
                      </a:lnTo>
                      <a:lnTo>
                        <a:pt x="143" y="140"/>
                      </a:lnTo>
                      <a:lnTo>
                        <a:pt x="141" y="140"/>
                      </a:lnTo>
                      <a:lnTo>
                        <a:pt x="141" y="138"/>
                      </a:lnTo>
                      <a:lnTo>
                        <a:pt x="141" y="138"/>
                      </a:lnTo>
                      <a:lnTo>
                        <a:pt x="141" y="138"/>
                      </a:lnTo>
                      <a:lnTo>
                        <a:pt x="141" y="138"/>
                      </a:lnTo>
                      <a:lnTo>
                        <a:pt x="139" y="138"/>
                      </a:lnTo>
                      <a:lnTo>
                        <a:pt x="139" y="136"/>
                      </a:lnTo>
                      <a:lnTo>
                        <a:pt x="139" y="136"/>
                      </a:lnTo>
                      <a:lnTo>
                        <a:pt x="139" y="138"/>
                      </a:lnTo>
                      <a:lnTo>
                        <a:pt x="137" y="138"/>
                      </a:lnTo>
                      <a:lnTo>
                        <a:pt x="137" y="138"/>
                      </a:lnTo>
                      <a:lnTo>
                        <a:pt x="137" y="138"/>
                      </a:lnTo>
                      <a:lnTo>
                        <a:pt x="137" y="138"/>
                      </a:lnTo>
                      <a:lnTo>
                        <a:pt x="136" y="138"/>
                      </a:lnTo>
                      <a:lnTo>
                        <a:pt x="136" y="138"/>
                      </a:lnTo>
                      <a:lnTo>
                        <a:pt x="136" y="138"/>
                      </a:lnTo>
                      <a:lnTo>
                        <a:pt x="134" y="138"/>
                      </a:lnTo>
                      <a:lnTo>
                        <a:pt x="134" y="138"/>
                      </a:lnTo>
                      <a:lnTo>
                        <a:pt x="134" y="138"/>
                      </a:lnTo>
                      <a:lnTo>
                        <a:pt x="134" y="136"/>
                      </a:lnTo>
                      <a:lnTo>
                        <a:pt x="132" y="136"/>
                      </a:lnTo>
                      <a:lnTo>
                        <a:pt x="132" y="138"/>
                      </a:lnTo>
                      <a:lnTo>
                        <a:pt x="132" y="138"/>
                      </a:lnTo>
                      <a:lnTo>
                        <a:pt x="132" y="138"/>
                      </a:lnTo>
                      <a:lnTo>
                        <a:pt x="132" y="138"/>
                      </a:lnTo>
                      <a:lnTo>
                        <a:pt x="132" y="140"/>
                      </a:lnTo>
                      <a:lnTo>
                        <a:pt x="130" y="140"/>
                      </a:lnTo>
                      <a:lnTo>
                        <a:pt x="130" y="140"/>
                      </a:lnTo>
                      <a:lnTo>
                        <a:pt x="130" y="140"/>
                      </a:lnTo>
                      <a:lnTo>
                        <a:pt x="130" y="140"/>
                      </a:lnTo>
                      <a:lnTo>
                        <a:pt x="130" y="140"/>
                      </a:lnTo>
                      <a:lnTo>
                        <a:pt x="128" y="140"/>
                      </a:lnTo>
                      <a:lnTo>
                        <a:pt x="128" y="140"/>
                      </a:lnTo>
                      <a:lnTo>
                        <a:pt x="126" y="140"/>
                      </a:lnTo>
                      <a:lnTo>
                        <a:pt x="126" y="142"/>
                      </a:lnTo>
                      <a:lnTo>
                        <a:pt x="126" y="142"/>
                      </a:lnTo>
                      <a:lnTo>
                        <a:pt x="126" y="142"/>
                      </a:lnTo>
                      <a:lnTo>
                        <a:pt x="126" y="142"/>
                      </a:lnTo>
                      <a:lnTo>
                        <a:pt x="124" y="142"/>
                      </a:lnTo>
                      <a:lnTo>
                        <a:pt x="124" y="144"/>
                      </a:lnTo>
                      <a:lnTo>
                        <a:pt x="124" y="144"/>
                      </a:lnTo>
                      <a:lnTo>
                        <a:pt x="124" y="142"/>
                      </a:lnTo>
                      <a:lnTo>
                        <a:pt x="124" y="142"/>
                      </a:lnTo>
                      <a:lnTo>
                        <a:pt x="122" y="142"/>
                      </a:lnTo>
                      <a:lnTo>
                        <a:pt x="122" y="144"/>
                      </a:lnTo>
                      <a:lnTo>
                        <a:pt x="122" y="144"/>
                      </a:lnTo>
                      <a:lnTo>
                        <a:pt x="122" y="146"/>
                      </a:lnTo>
                      <a:lnTo>
                        <a:pt x="124" y="146"/>
                      </a:lnTo>
                      <a:lnTo>
                        <a:pt x="124" y="146"/>
                      </a:lnTo>
                      <a:lnTo>
                        <a:pt x="124" y="146"/>
                      </a:lnTo>
                      <a:lnTo>
                        <a:pt x="126" y="146"/>
                      </a:lnTo>
                      <a:lnTo>
                        <a:pt x="126" y="146"/>
                      </a:lnTo>
                      <a:lnTo>
                        <a:pt x="126" y="146"/>
                      </a:lnTo>
                      <a:lnTo>
                        <a:pt x="126" y="148"/>
                      </a:lnTo>
                      <a:lnTo>
                        <a:pt x="126" y="148"/>
                      </a:lnTo>
                      <a:lnTo>
                        <a:pt x="124" y="148"/>
                      </a:lnTo>
                      <a:lnTo>
                        <a:pt x="124" y="148"/>
                      </a:lnTo>
                      <a:lnTo>
                        <a:pt x="124" y="148"/>
                      </a:lnTo>
                      <a:lnTo>
                        <a:pt x="124" y="148"/>
                      </a:lnTo>
                      <a:lnTo>
                        <a:pt x="122" y="148"/>
                      </a:lnTo>
                      <a:lnTo>
                        <a:pt x="122" y="150"/>
                      </a:lnTo>
                      <a:lnTo>
                        <a:pt x="122" y="150"/>
                      </a:lnTo>
                      <a:lnTo>
                        <a:pt x="120" y="150"/>
                      </a:lnTo>
                      <a:lnTo>
                        <a:pt x="120" y="150"/>
                      </a:lnTo>
                      <a:lnTo>
                        <a:pt x="120" y="150"/>
                      </a:lnTo>
                      <a:lnTo>
                        <a:pt x="120" y="150"/>
                      </a:lnTo>
                      <a:lnTo>
                        <a:pt x="118" y="150"/>
                      </a:lnTo>
                      <a:lnTo>
                        <a:pt x="118" y="150"/>
                      </a:lnTo>
                      <a:lnTo>
                        <a:pt x="118" y="150"/>
                      </a:lnTo>
                      <a:lnTo>
                        <a:pt x="116" y="150"/>
                      </a:lnTo>
                      <a:lnTo>
                        <a:pt x="116" y="150"/>
                      </a:lnTo>
                      <a:lnTo>
                        <a:pt x="115" y="150"/>
                      </a:lnTo>
                      <a:lnTo>
                        <a:pt x="115" y="150"/>
                      </a:lnTo>
                      <a:lnTo>
                        <a:pt x="115" y="150"/>
                      </a:lnTo>
                      <a:lnTo>
                        <a:pt x="115" y="150"/>
                      </a:lnTo>
                      <a:lnTo>
                        <a:pt x="113" y="150"/>
                      </a:lnTo>
                      <a:lnTo>
                        <a:pt x="113" y="148"/>
                      </a:lnTo>
                      <a:lnTo>
                        <a:pt x="113" y="148"/>
                      </a:lnTo>
                      <a:lnTo>
                        <a:pt x="111" y="148"/>
                      </a:lnTo>
                      <a:lnTo>
                        <a:pt x="111" y="148"/>
                      </a:lnTo>
                      <a:lnTo>
                        <a:pt x="111" y="148"/>
                      </a:lnTo>
                      <a:lnTo>
                        <a:pt x="109" y="148"/>
                      </a:lnTo>
                      <a:lnTo>
                        <a:pt x="109" y="150"/>
                      </a:lnTo>
                      <a:lnTo>
                        <a:pt x="109" y="150"/>
                      </a:lnTo>
                      <a:lnTo>
                        <a:pt x="109" y="150"/>
                      </a:lnTo>
                      <a:lnTo>
                        <a:pt x="109" y="150"/>
                      </a:lnTo>
                      <a:lnTo>
                        <a:pt x="107" y="150"/>
                      </a:lnTo>
                      <a:lnTo>
                        <a:pt x="107" y="150"/>
                      </a:lnTo>
                      <a:lnTo>
                        <a:pt x="107" y="151"/>
                      </a:lnTo>
                      <a:lnTo>
                        <a:pt x="107" y="151"/>
                      </a:lnTo>
                      <a:lnTo>
                        <a:pt x="107" y="151"/>
                      </a:lnTo>
                      <a:lnTo>
                        <a:pt x="107" y="153"/>
                      </a:lnTo>
                      <a:lnTo>
                        <a:pt x="105" y="153"/>
                      </a:lnTo>
                      <a:lnTo>
                        <a:pt x="105" y="153"/>
                      </a:lnTo>
                      <a:lnTo>
                        <a:pt x="105" y="153"/>
                      </a:lnTo>
                      <a:lnTo>
                        <a:pt x="105" y="153"/>
                      </a:lnTo>
                      <a:lnTo>
                        <a:pt x="105" y="155"/>
                      </a:lnTo>
                      <a:lnTo>
                        <a:pt x="103" y="155"/>
                      </a:lnTo>
                      <a:lnTo>
                        <a:pt x="103" y="155"/>
                      </a:lnTo>
                      <a:lnTo>
                        <a:pt x="103" y="155"/>
                      </a:lnTo>
                      <a:lnTo>
                        <a:pt x="103" y="155"/>
                      </a:lnTo>
                      <a:lnTo>
                        <a:pt x="101" y="155"/>
                      </a:lnTo>
                      <a:lnTo>
                        <a:pt x="101" y="157"/>
                      </a:lnTo>
                      <a:lnTo>
                        <a:pt x="101" y="157"/>
                      </a:lnTo>
                      <a:lnTo>
                        <a:pt x="101" y="157"/>
                      </a:lnTo>
                      <a:lnTo>
                        <a:pt x="101" y="157"/>
                      </a:lnTo>
                      <a:lnTo>
                        <a:pt x="101" y="159"/>
                      </a:lnTo>
                      <a:lnTo>
                        <a:pt x="101" y="159"/>
                      </a:lnTo>
                      <a:lnTo>
                        <a:pt x="101" y="161"/>
                      </a:lnTo>
                      <a:lnTo>
                        <a:pt x="99" y="161"/>
                      </a:lnTo>
                      <a:lnTo>
                        <a:pt x="99" y="161"/>
                      </a:lnTo>
                      <a:lnTo>
                        <a:pt x="99" y="163"/>
                      </a:lnTo>
                      <a:lnTo>
                        <a:pt x="99" y="163"/>
                      </a:lnTo>
                      <a:lnTo>
                        <a:pt x="99" y="165"/>
                      </a:lnTo>
                      <a:lnTo>
                        <a:pt x="101" y="165"/>
                      </a:lnTo>
                      <a:lnTo>
                        <a:pt x="101" y="165"/>
                      </a:lnTo>
                      <a:lnTo>
                        <a:pt x="101" y="165"/>
                      </a:lnTo>
                      <a:lnTo>
                        <a:pt x="101" y="167"/>
                      </a:lnTo>
                      <a:lnTo>
                        <a:pt x="101" y="167"/>
                      </a:lnTo>
                      <a:lnTo>
                        <a:pt x="101" y="169"/>
                      </a:lnTo>
                      <a:lnTo>
                        <a:pt x="101" y="169"/>
                      </a:lnTo>
                      <a:lnTo>
                        <a:pt x="99" y="169"/>
                      </a:lnTo>
                      <a:lnTo>
                        <a:pt x="99" y="171"/>
                      </a:lnTo>
                      <a:lnTo>
                        <a:pt x="99" y="171"/>
                      </a:lnTo>
                      <a:lnTo>
                        <a:pt x="99" y="173"/>
                      </a:lnTo>
                      <a:lnTo>
                        <a:pt x="99" y="173"/>
                      </a:lnTo>
                      <a:lnTo>
                        <a:pt x="99" y="173"/>
                      </a:lnTo>
                      <a:lnTo>
                        <a:pt x="99" y="173"/>
                      </a:lnTo>
                      <a:lnTo>
                        <a:pt x="99" y="173"/>
                      </a:lnTo>
                      <a:lnTo>
                        <a:pt x="99" y="174"/>
                      </a:lnTo>
                      <a:lnTo>
                        <a:pt x="101" y="174"/>
                      </a:lnTo>
                      <a:lnTo>
                        <a:pt x="101" y="174"/>
                      </a:lnTo>
                      <a:lnTo>
                        <a:pt x="101" y="176"/>
                      </a:lnTo>
                      <a:lnTo>
                        <a:pt x="99" y="176"/>
                      </a:lnTo>
                      <a:lnTo>
                        <a:pt x="99" y="176"/>
                      </a:lnTo>
                      <a:lnTo>
                        <a:pt x="99" y="176"/>
                      </a:lnTo>
                      <a:lnTo>
                        <a:pt x="99" y="178"/>
                      </a:lnTo>
                      <a:lnTo>
                        <a:pt x="99" y="178"/>
                      </a:lnTo>
                      <a:lnTo>
                        <a:pt x="97" y="178"/>
                      </a:lnTo>
                      <a:lnTo>
                        <a:pt x="97" y="178"/>
                      </a:lnTo>
                      <a:lnTo>
                        <a:pt x="97" y="178"/>
                      </a:lnTo>
                      <a:lnTo>
                        <a:pt x="97" y="178"/>
                      </a:lnTo>
                      <a:lnTo>
                        <a:pt x="95" y="178"/>
                      </a:lnTo>
                      <a:lnTo>
                        <a:pt x="95" y="178"/>
                      </a:lnTo>
                      <a:lnTo>
                        <a:pt x="93" y="178"/>
                      </a:lnTo>
                      <a:lnTo>
                        <a:pt x="93" y="180"/>
                      </a:lnTo>
                      <a:lnTo>
                        <a:pt x="93" y="180"/>
                      </a:lnTo>
                      <a:lnTo>
                        <a:pt x="93" y="180"/>
                      </a:lnTo>
                      <a:lnTo>
                        <a:pt x="92" y="180"/>
                      </a:lnTo>
                      <a:lnTo>
                        <a:pt x="92" y="180"/>
                      </a:lnTo>
                      <a:lnTo>
                        <a:pt x="92" y="180"/>
                      </a:lnTo>
                      <a:lnTo>
                        <a:pt x="92" y="180"/>
                      </a:lnTo>
                      <a:lnTo>
                        <a:pt x="90" y="180"/>
                      </a:lnTo>
                      <a:lnTo>
                        <a:pt x="90" y="180"/>
                      </a:lnTo>
                      <a:lnTo>
                        <a:pt x="88" y="180"/>
                      </a:lnTo>
                      <a:lnTo>
                        <a:pt x="88" y="180"/>
                      </a:lnTo>
                      <a:lnTo>
                        <a:pt x="88" y="180"/>
                      </a:lnTo>
                      <a:lnTo>
                        <a:pt x="88" y="180"/>
                      </a:lnTo>
                      <a:lnTo>
                        <a:pt x="86" y="180"/>
                      </a:lnTo>
                      <a:lnTo>
                        <a:pt x="86" y="182"/>
                      </a:lnTo>
                      <a:lnTo>
                        <a:pt x="86" y="182"/>
                      </a:lnTo>
                      <a:lnTo>
                        <a:pt x="84" y="182"/>
                      </a:lnTo>
                      <a:lnTo>
                        <a:pt x="84" y="182"/>
                      </a:lnTo>
                      <a:lnTo>
                        <a:pt x="84" y="182"/>
                      </a:lnTo>
                      <a:lnTo>
                        <a:pt x="84" y="182"/>
                      </a:lnTo>
                      <a:lnTo>
                        <a:pt x="82" y="182"/>
                      </a:lnTo>
                      <a:lnTo>
                        <a:pt x="82" y="182"/>
                      </a:lnTo>
                      <a:lnTo>
                        <a:pt x="82" y="182"/>
                      </a:lnTo>
                      <a:lnTo>
                        <a:pt x="80" y="182"/>
                      </a:lnTo>
                      <a:lnTo>
                        <a:pt x="80" y="184"/>
                      </a:lnTo>
                      <a:lnTo>
                        <a:pt x="80" y="184"/>
                      </a:lnTo>
                      <a:lnTo>
                        <a:pt x="78" y="184"/>
                      </a:lnTo>
                      <a:lnTo>
                        <a:pt x="78" y="184"/>
                      </a:lnTo>
                      <a:lnTo>
                        <a:pt x="78" y="184"/>
                      </a:lnTo>
                      <a:lnTo>
                        <a:pt x="76" y="184"/>
                      </a:lnTo>
                      <a:lnTo>
                        <a:pt x="76" y="184"/>
                      </a:lnTo>
                      <a:lnTo>
                        <a:pt x="76" y="184"/>
                      </a:lnTo>
                      <a:lnTo>
                        <a:pt x="74" y="184"/>
                      </a:lnTo>
                      <a:lnTo>
                        <a:pt x="74" y="182"/>
                      </a:lnTo>
                      <a:lnTo>
                        <a:pt x="74" y="182"/>
                      </a:lnTo>
                      <a:lnTo>
                        <a:pt x="72" y="182"/>
                      </a:lnTo>
                      <a:lnTo>
                        <a:pt x="72" y="182"/>
                      </a:lnTo>
                      <a:lnTo>
                        <a:pt x="72" y="182"/>
                      </a:lnTo>
                      <a:lnTo>
                        <a:pt x="70" y="182"/>
                      </a:lnTo>
                      <a:lnTo>
                        <a:pt x="70" y="182"/>
                      </a:lnTo>
                      <a:lnTo>
                        <a:pt x="70" y="182"/>
                      </a:lnTo>
                      <a:lnTo>
                        <a:pt x="69" y="182"/>
                      </a:lnTo>
                      <a:lnTo>
                        <a:pt x="69" y="182"/>
                      </a:lnTo>
                      <a:lnTo>
                        <a:pt x="69" y="184"/>
                      </a:lnTo>
                      <a:lnTo>
                        <a:pt x="67" y="184"/>
                      </a:lnTo>
                      <a:lnTo>
                        <a:pt x="67" y="184"/>
                      </a:lnTo>
                      <a:lnTo>
                        <a:pt x="67" y="184"/>
                      </a:lnTo>
                      <a:lnTo>
                        <a:pt x="65" y="184"/>
                      </a:lnTo>
                      <a:lnTo>
                        <a:pt x="65" y="184"/>
                      </a:lnTo>
                      <a:lnTo>
                        <a:pt x="65" y="184"/>
                      </a:lnTo>
                      <a:lnTo>
                        <a:pt x="65" y="184"/>
                      </a:lnTo>
                      <a:lnTo>
                        <a:pt x="65" y="186"/>
                      </a:lnTo>
                      <a:lnTo>
                        <a:pt x="63" y="186"/>
                      </a:lnTo>
                      <a:lnTo>
                        <a:pt x="63" y="186"/>
                      </a:lnTo>
                      <a:lnTo>
                        <a:pt x="63" y="186"/>
                      </a:lnTo>
                      <a:lnTo>
                        <a:pt x="63" y="188"/>
                      </a:lnTo>
                      <a:lnTo>
                        <a:pt x="61" y="188"/>
                      </a:lnTo>
                      <a:lnTo>
                        <a:pt x="61" y="186"/>
                      </a:lnTo>
                      <a:lnTo>
                        <a:pt x="61" y="186"/>
                      </a:lnTo>
                      <a:lnTo>
                        <a:pt x="61" y="186"/>
                      </a:lnTo>
                      <a:lnTo>
                        <a:pt x="59" y="186"/>
                      </a:lnTo>
                      <a:lnTo>
                        <a:pt x="59" y="186"/>
                      </a:lnTo>
                      <a:lnTo>
                        <a:pt x="59" y="186"/>
                      </a:lnTo>
                      <a:lnTo>
                        <a:pt x="57" y="186"/>
                      </a:lnTo>
                      <a:lnTo>
                        <a:pt x="57" y="186"/>
                      </a:lnTo>
                      <a:lnTo>
                        <a:pt x="57" y="186"/>
                      </a:lnTo>
                      <a:lnTo>
                        <a:pt x="55" y="186"/>
                      </a:lnTo>
                      <a:lnTo>
                        <a:pt x="55" y="186"/>
                      </a:lnTo>
                      <a:lnTo>
                        <a:pt x="55" y="186"/>
                      </a:lnTo>
                      <a:lnTo>
                        <a:pt x="55" y="184"/>
                      </a:lnTo>
                      <a:lnTo>
                        <a:pt x="53" y="184"/>
                      </a:lnTo>
                      <a:lnTo>
                        <a:pt x="53" y="184"/>
                      </a:lnTo>
                      <a:lnTo>
                        <a:pt x="51" y="184"/>
                      </a:lnTo>
                      <a:lnTo>
                        <a:pt x="51" y="184"/>
                      </a:lnTo>
                      <a:lnTo>
                        <a:pt x="51" y="184"/>
                      </a:lnTo>
                      <a:lnTo>
                        <a:pt x="49" y="184"/>
                      </a:lnTo>
                      <a:lnTo>
                        <a:pt x="49" y="186"/>
                      </a:lnTo>
                      <a:lnTo>
                        <a:pt x="49" y="186"/>
                      </a:lnTo>
                      <a:lnTo>
                        <a:pt x="49" y="186"/>
                      </a:lnTo>
                      <a:lnTo>
                        <a:pt x="48" y="186"/>
                      </a:lnTo>
                      <a:lnTo>
                        <a:pt x="48" y="186"/>
                      </a:lnTo>
                      <a:lnTo>
                        <a:pt x="46" y="186"/>
                      </a:lnTo>
                      <a:lnTo>
                        <a:pt x="46" y="186"/>
                      </a:lnTo>
                      <a:lnTo>
                        <a:pt x="46" y="186"/>
                      </a:lnTo>
                      <a:lnTo>
                        <a:pt x="44" y="186"/>
                      </a:lnTo>
                      <a:lnTo>
                        <a:pt x="44" y="186"/>
                      </a:lnTo>
                      <a:lnTo>
                        <a:pt x="44" y="186"/>
                      </a:lnTo>
                      <a:lnTo>
                        <a:pt x="42" y="186"/>
                      </a:lnTo>
                      <a:lnTo>
                        <a:pt x="42" y="186"/>
                      </a:lnTo>
                      <a:lnTo>
                        <a:pt x="42" y="186"/>
                      </a:lnTo>
                      <a:lnTo>
                        <a:pt x="40" y="186"/>
                      </a:lnTo>
                      <a:lnTo>
                        <a:pt x="40" y="186"/>
                      </a:lnTo>
                      <a:lnTo>
                        <a:pt x="40" y="186"/>
                      </a:lnTo>
                      <a:lnTo>
                        <a:pt x="38" y="186"/>
                      </a:lnTo>
                      <a:lnTo>
                        <a:pt x="38" y="186"/>
                      </a:lnTo>
                      <a:lnTo>
                        <a:pt x="38" y="186"/>
                      </a:lnTo>
                      <a:lnTo>
                        <a:pt x="36" y="186"/>
                      </a:lnTo>
                      <a:lnTo>
                        <a:pt x="36" y="186"/>
                      </a:lnTo>
                      <a:lnTo>
                        <a:pt x="34" y="186"/>
                      </a:lnTo>
                      <a:lnTo>
                        <a:pt x="34" y="188"/>
                      </a:lnTo>
                      <a:lnTo>
                        <a:pt x="34" y="188"/>
                      </a:lnTo>
                      <a:lnTo>
                        <a:pt x="34" y="188"/>
                      </a:lnTo>
                      <a:lnTo>
                        <a:pt x="32" y="188"/>
                      </a:lnTo>
                      <a:lnTo>
                        <a:pt x="32" y="186"/>
                      </a:lnTo>
                      <a:lnTo>
                        <a:pt x="32" y="186"/>
                      </a:lnTo>
                      <a:lnTo>
                        <a:pt x="30" y="186"/>
                      </a:lnTo>
                      <a:lnTo>
                        <a:pt x="30" y="186"/>
                      </a:lnTo>
                      <a:lnTo>
                        <a:pt x="30" y="186"/>
                      </a:lnTo>
                      <a:lnTo>
                        <a:pt x="30" y="186"/>
                      </a:lnTo>
                      <a:lnTo>
                        <a:pt x="28" y="186"/>
                      </a:lnTo>
                      <a:lnTo>
                        <a:pt x="28" y="186"/>
                      </a:lnTo>
                      <a:lnTo>
                        <a:pt x="28" y="184"/>
                      </a:lnTo>
                      <a:lnTo>
                        <a:pt x="28" y="184"/>
                      </a:lnTo>
                      <a:lnTo>
                        <a:pt x="26" y="184"/>
                      </a:lnTo>
                      <a:lnTo>
                        <a:pt x="26" y="184"/>
                      </a:lnTo>
                      <a:lnTo>
                        <a:pt x="25" y="184"/>
                      </a:lnTo>
                      <a:lnTo>
                        <a:pt x="25" y="184"/>
                      </a:lnTo>
                      <a:lnTo>
                        <a:pt x="25" y="184"/>
                      </a:lnTo>
                      <a:lnTo>
                        <a:pt x="25" y="184"/>
                      </a:lnTo>
                      <a:lnTo>
                        <a:pt x="23" y="184"/>
                      </a:lnTo>
                      <a:lnTo>
                        <a:pt x="23" y="182"/>
                      </a:lnTo>
                      <a:lnTo>
                        <a:pt x="23" y="182"/>
                      </a:lnTo>
                      <a:lnTo>
                        <a:pt x="23" y="182"/>
                      </a:lnTo>
                      <a:lnTo>
                        <a:pt x="21" y="182"/>
                      </a:lnTo>
                      <a:lnTo>
                        <a:pt x="21" y="182"/>
                      </a:lnTo>
                      <a:lnTo>
                        <a:pt x="21" y="182"/>
                      </a:lnTo>
                      <a:lnTo>
                        <a:pt x="19" y="182"/>
                      </a:lnTo>
                      <a:lnTo>
                        <a:pt x="19" y="182"/>
                      </a:lnTo>
                      <a:lnTo>
                        <a:pt x="19" y="182"/>
                      </a:lnTo>
                      <a:lnTo>
                        <a:pt x="19" y="180"/>
                      </a:lnTo>
                      <a:lnTo>
                        <a:pt x="17" y="180"/>
                      </a:lnTo>
                      <a:lnTo>
                        <a:pt x="17" y="180"/>
                      </a:lnTo>
                      <a:lnTo>
                        <a:pt x="17" y="180"/>
                      </a:lnTo>
                      <a:lnTo>
                        <a:pt x="17" y="180"/>
                      </a:lnTo>
                      <a:lnTo>
                        <a:pt x="15" y="180"/>
                      </a:lnTo>
                      <a:lnTo>
                        <a:pt x="15" y="180"/>
                      </a:lnTo>
                      <a:lnTo>
                        <a:pt x="13" y="180"/>
                      </a:lnTo>
                      <a:lnTo>
                        <a:pt x="13" y="180"/>
                      </a:lnTo>
                      <a:lnTo>
                        <a:pt x="13" y="180"/>
                      </a:lnTo>
                      <a:lnTo>
                        <a:pt x="13" y="180"/>
                      </a:lnTo>
                      <a:lnTo>
                        <a:pt x="11" y="180"/>
                      </a:lnTo>
                      <a:lnTo>
                        <a:pt x="11" y="180"/>
                      </a:lnTo>
                      <a:lnTo>
                        <a:pt x="11" y="178"/>
                      </a:lnTo>
                      <a:lnTo>
                        <a:pt x="11" y="178"/>
                      </a:lnTo>
                      <a:lnTo>
                        <a:pt x="9" y="178"/>
                      </a:lnTo>
                      <a:lnTo>
                        <a:pt x="9" y="178"/>
                      </a:lnTo>
                      <a:lnTo>
                        <a:pt x="9" y="178"/>
                      </a:lnTo>
                      <a:lnTo>
                        <a:pt x="7" y="178"/>
                      </a:lnTo>
                      <a:lnTo>
                        <a:pt x="7" y="178"/>
                      </a:lnTo>
                      <a:lnTo>
                        <a:pt x="7" y="178"/>
                      </a:lnTo>
                      <a:lnTo>
                        <a:pt x="5" y="178"/>
                      </a:lnTo>
                      <a:lnTo>
                        <a:pt x="5" y="176"/>
                      </a:lnTo>
                      <a:lnTo>
                        <a:pt x="7" y="176"/>
                      </a:lnTo>
                      <a:lnTo>
                        <a:pt x="7" y="176"/>
                      </a:lnTo>
                      <a:lnTo>
                        <a:pt x="7" y="176"/>
                      </a:lnTo>
                      <a:lnTo>
                        <a:pt x="7" y="174"/>
                      </a:lnTo>
                      <a:lnTo>
                        <a:pt x="7" y="174"/>
                      </a:lnTo>
                      <a:lnTo>
                        <a:pt x="7" y="174"/>
                      </a:lnTo>
                      <a:lnTo>
                        <a:pt x="9" y="174"/>
                      </a:lnTo>
                      <a:lnTo>
                        <a:pt x="9" y="173"/>
                      </a:lnTo>
                      <a:lnTo>
                        <a:pt x="9" y="173"/>
                      </a:lnTo>
                      <a:lnTo>
                        <a:pt x="9" y="173"/>
                      </a:lnTo>
                      <a:lnTo>
                        <a:pt x="9" y="173"/>
                      </a:lnTo>
                      <a:lnTo>
                        <a:pt x="11" y="173"/>
                      </a:lnTo>
                      <a:lnTo>
                        <a:pt x="11" y="171"/>
                      </a:lnTo>
                      <a:lnTo>
                        <a:pt x="11" y="171"/>
                      </a:lnTo>
                      <a:lnTo>
                        <a:pt x="11" y="171"/>
                      </a:lnTo>
                      <a:lnTo>
                        <a:pt x="11" y="171"/>
                      </a:lnTo>
                      <a:lnTo>
                        <a:pt x="11" y="169"/>
                      </a:lnTo>
                      <a:lnTo>
                        <a:pt x="13" y="169"/>
                      </a:lnTo>
                      <a:lnTo>
                        <a:pt x="13" y="169"/>
                      </a:lnTo>
                      <a:lnTo>
                        <a:pt x="13" y="169"/>
                      </a:lnTo>
                      <a:lnTo>
                        <a:pt x="13" y="167"/>
                      </a:lnTo>
                      <a:lnTo>
                        <a:pt x="13" y="167"/>
                      </a:lnTo>
                      <a:lnTo>
                        <a:pt x="13" y="167"/>
                      </a:lnTo>
                      <a:lnTo>
                        <a:pt x="15" y="167"/>
                      </a:lnTo>
                      <a:lnTo>
                        <a:pt x="15" y="165"/>
                      </a:lnTo>
                      <a:lnTo>
                        <a:pt x="15" y="165"/>
                      </a:lnTo>
                      <a:lnTo>
                        <a:pt x="15" y="165"/>
                      </a:lnTo>
                      <a:lnTo>
                        <a:pt x="17" y="165"/>
                      </a:lnTo>
                      <a:lnTo>
                        <a:pt x="17" y="165"/>
                      </a:lnTo>
                      <a:lnTo>
                        <a:pt x="17" y="165"/>
                      </a:lnTo>
                      <a:lnTo>
                        <a:pt x="17" y="163"/>
                      </a:lnTo>
                      <a:lnTo>
                        <a:pt x="17" y="163"/>
                      </a:lnTo>
                      <a:lnTo>
                        <a:pt x="17" y="163"/>
                      </a:lnTo>
                      <a:lnTo>
                        <a:pt x="19" y="163"/>
                      </a:lnTo>
                      <a:lnTo>
                        <a:pt x="19" y="161"/>
                      </a:lnTo>
                      <a:lnTo>
                        <a:pt x="19" y="161"/>
                      </a:lnTo>
                      <a:lnTo>
                        <a:pt x="19" y="161"/>
                      </a:lnTo>
                      <a:lnTo>
                        <a:pt x="19" y="161"/>
                      </a:lnTo>
                      <a:lnTo>
                        <a:pt x="19" y="159"/>
                      </a:lnTo>
                      <a:lnTo>
                        <a:pt x="21" y="159"/>
                      </a:lnTo>
                      <a:lnTo>
                        <a:pt x="21" y="159"/>
                      </a:lnTo>
                      <a:lnTo>
                        <a:pt x="21" y="159"/>
                      </a:lnTo>
                      <a:lnTo>
                        <a:pt x="21" y="157"/>
                      </a:lnTo>
                      <a:lnTo>
                        <a:pt x="23" y="157"/>
                      </a:lnTo>
                      <a:lnTo>
                        <a:pt x="23" y="157"/>
                      </a:lnTo>
                      <a:lnTo>
                        <a:pt x="23" y="157"/>
                      </a:lnTo>
                      <a:lnTo>
                        <a:pt x="23" y="155"/>
                      </a:lnTo>
                      <a:lnTo>
                        <a:pt x="23" y="155"/>
                      </a:lnTo>
                      <a:lnTo>
                        <a:pt x="23" y="155"/>
                      </a:lnTo>
                      <a:lnTo>
                        <a:pt x="23" y="153"/>
                      </a:lnTo>
                      <a:lnTo>
                        <a:pt x="23" y="153"/>
                      </a:lnTo>
                      <a:lnTo>
                        <a:pt x="23" y="151"/>
                      </a:lnTo>
                      <a:lnTo>
                        <a:pt x="23" y="151"/>
                      </a:lnTo>
                      <a:lnTo>
                        <a:pt x="23" y="150"/>
                      </a:lnTo>
                      <a:lnTo>
                        <a:pt x="23" y="150"/>
                      </a:lnTo>
                      <a:lnTo>
                        <a:pt x="23" y="150"/>
                      </a:lnTo>
                      <a:lnTo>
                        <a:pt x="23" y="150"/>
                      </a:lnTo>
                      <a:lnTo>
                        <a:pt x="23" y="148"/>
                      </a:lnTo>
                      <a:lnTo>
                        <a:pt x="21" y="148"/>
                      </a:lnTo>
                      <a:lnTo>
                        <a:pt x="21" y="148"/>
                      </a:lnTo>
                      <a:lnTo>
                        <a:pt x="21" y="146"/>
                      </a:lnTo>
                      <a:lnTo>
                        <a:pt x="21" y="146"/>
                      </a:lnTo>
                      <a:lnTo>
                        <a:pt x="21" y="146"/>
                      </a:lnTo>
                      <a:lnTo>
                        <a:pt x="19" y="146"/>
                      </a:lnTo>
                      <a:lnTo>
                        <a:pt x="19" y="146"/>
                      </a:lnTo>
                      <a:lnTo>
                        <a:pt x="19" y="146"/>
                      </a:lnTo>
                      <a:lnTo>
                        <a:pt x="19" y="146"/>
                      </a:lnTo>
                      <a:lnTo>
                        <a:pt x="19" y="146"/>
                      </a:lnTo>
                      <a:lnTo>
                        <a:pt x="17" y="146"/>
                      </a:lnTo>
                      <a:lnTo>
                        <a:pt x="17" y="146"/>
                      </a:lnTo>
                      <a:lnTo>
                        <a:pt x="17" y="146"/>
                      </a:lnTo>
                      <a:lnTo>
                        <a:pt x="15" y="146"/>
                      </a:lnTo>
                      <a:lnTo>
                        <a:pt x="15" y="146"/>
                      </a:lnTo>
                      <a:lnTo>
                        <a:pt x="13" y="146"/>
                      </a:lnTo>
                      <a:lnTo>
                        <a:pt x="13" y="144"/>
                      </a:lnTo>
                      <a:lnTo>
                        <a:pt x="13" y="144"/>
                      </a:lnTo>
                      <a:lnTo>
                        <a:pt x="13" y="144"/>
                      </a:lnTo>
                      <a:lnTo>
                        <a:pt x="11" y="144"/>
                      </a:lnTo>
                      <a:lnTo>
                        <a:pt x="11" y="144"/>
                      </a:lnTo>
                      <a:lnTo>
                        <a:pt x="11" y="144"/>
                      </a:lnTo>
                      <a:lnTo>
                        <a:pt x="9" y="144"/>
                      </a:lnTo>
                      <a:lnTo>
                        <a:pt x="9" y="144"/>
                      </a:lnTo>
                      <a:lnTo>
                        <a:pt x="7" y="144"/>
                      </a:lnTo>
                      <a:lnTo>
                        <a:pt x="7" y="144"/>
                      </a:lnTo>
                      <a:lnTo>
                        <a:pt x="7" y="144"/>
                      </a:lnTo>
                      <a:lnTo>
                        <a:pt x="7" y="144"/>
                      </a:lnTo>
                      <a:lnTo>
                        <a:pt x="5" y="144"/>
                      </a:lnTo>
                      <a:lnTo>
                        <a:pt x="5" y="144"/>
                      </a:lnTo>
                      <a:lnTo>
                        <a:pt x="5" y="142"/>
                      </a:lnTo>
                      <a:lnTo>
                        <a:pt x="5" y="142"/>
                      </a:lnTo>
                      <a:lnTo>
                        <a:pt x="5" y="140"/>
                      </a:lnTo>
                      <a:lnTo>
                        <a:pt x="5" y="140"/>
                      </a:lnTo>
                      <a:lnTo>
                        <a:pt x="5" y="140"/>
                      </a:lnTo>
                      <a:lnTo>
                        <a:pt x="5" y="138"/>
                      </a:lnTo>
                      <a:lnTo>
                        <a:pt x="5" y="138"/>
                      </a:lnTo>
                      <a:lnTo>
                        <a:pt x="5" y="136"/>
                      </a:lnTo>
                      <a:lnTo>
                        <a:pt x="5" y="136"/>
                      </a:lnTo>
                      <a:lnTo>
                        <a:pt x="5" y="134"/>
                      </a:lnTo>
                      <a:lnTo>
                        <a:pt x="5" y="134"/>
                      </a:lnTo>
                      <a:lnTo>
                        <a:pt x="5" y="132"/>
                      </a:lnTo>
                      <a:lnTo>
                        <a:pt x="5" y="132"/>
                      </a:lnTo>
                      <a:lnTo>
                        <a:pt x="5" y="132"/>
                      </a:lnTo>
                      <a:lnTo>
                        <a:pt x="5" y="130"/>
                      </a:lnTo>
                      <a:lnTo>
                        <a:pt x="5" y="130"/>
                      </a:lnTo>
                      <a:lnTo>
                        <a:pt x="5" y="130"/>
                      </a:lnTo>
                      <a:lnTo>
                        <a:pt x="5" y="128"/>
                      </a:lnTo>
                      <a:lnTo>
                        <a:pt x="5" y="128"/>
                      </a:lnTo>
                      <a:lnTo>
                        <a:pt x="5" y="127"/>
                      </a:lnTo>
                      <a:lnTo>
                        <a:pt x="5" y="127"/>
                      </a:lnTo>
                      <a:lnTo>
                        <a:pt x="5" y="127"/>
                      </a:lnTo>
                      <a:lnTo>
                        <a:pt x="5" y="125"/>
                      </a:lnTo>
                      <a:lnTo>
                        <a:pt x="5" y="125"/>
                      </a:lnTo>
                      <a:lnTo>
                        <a:pt x="5" y="125"/>
                      </a:lnTo>
                      <a:lnTo>
                        <a:pt x="5" y="123"/>
                      </a:lnTo>
                      <a:lnTo>
                        <a:pt x="5" y="123"/>
                      </a:lnTo>
                      <a:lnTo>
                        <a:pt x="5" y="123"/>
                      </a:lnTo>
                      <a:lnTo>
                        <a:pt x="5" y="121"/>
                      </a:lnTo>
                      <a:lnTo>
                        <a:pt x="4" y="121"/>
                      </a:lnTo>
                      <a:lnTo>
                        <a:pt x="4" y="121"/>
                      </a:lnTo>
                      <a:lnTo>
                        <a:pt x="4" y="119"/>
                      </a:lnTo>
                      <a:lnTo>
                        <a:pt x="4" y="119"/>
                      </a:lnTo>
                      <a:lnTo>
                        <a:pt x="4" y="119"/>
                      </a:lnTo>
                      <a:lnTo>
                        <a:pt x="4" y="117"/>
                      </a:lnTo>
                      <a:lnTo>
                        <a:pt x="4" y="117"/>
                      </a:lnTo>
                      <a:lnTo>
                        <a:pt x="2" y="117"/>
                      </a:lnTo>
                      <a:lnTo>
                        <a:pt x="2" y="117"/>
                      </a:lnTo>
                      <a:lnTo>
                        <a:pt x="2" y="115"/>
                      </a:lnTo>
                      <a:lnTo>
                        <a:pt x="2" y="115"/>
                      </a:lnTo>
                      <a:lnTo>
                        <a:pt x="2" y="113"/>
                      </a:lnTo>
                      <a:lnTo>
                        <a:pt x="2" y="113"/>
                      </a:lnTo>
                      <a:lnTo>
                        <a:pt x="2" y="113"/>
                      </a:lnTo>
                      <a:lnTo>
                        <a:pt x="2" y="111"/>
                      </a:lnTo>
                      <a:lnTo>
                        <a:pt x="2" y="111"/>
                      </a:lnTo>
                      <a:lnTo>
                        <a:pt x="2" y="111"/>
                      </a:lnTo>
                      <a:lnTo>
                        <a:pt x="2" y="109"/>
                      </a:lnTo>
                      <a:lnTo>
                        <a:pt x="2" y="109"/>
                      </a:lnTo>
                      <a:lnTo>
                        <a:pt x="2" y="109"/>
                      </a:lnTo>
                      <a:lnTo>
                        <a:pt x="2" y="109"/>
                      </a:lnTo>
                      <a:lnTo>
                        <a:pt x="2" y="107"/>
                      </a:lnTo>
                      <a:lnTo>
                        <a:pt x="2" y="107"/>
                      </a:lnTo>
                      <a:lnTo>
                        <a:pt x="2" y="107"/>
                      </a:lnTo>
                      <a:lnTo>
                        <a:pt x="4" y="107"/>
                      </a:lnTo>
                      <a:lnTo>
                        <a:pt x="4" y="107"/>
                      </a:lnTo>
                      <a:lnTo>
                        <a:pt x="4" y="106"/>
                      </a:lnTo>
                      <a:lnTo>
                        <a:pt x="5" y="106"/>
                      </a:lnTo>
                      <a:lnTo>
                        <a:pt x="5" y="106"/>
                      </a:lnTo>
                      <a:lnTo>
                        <a:pt x="5" y="106"/>
                      </a:lnTo>
                      <a:lnTo>
                        <a:pt x="5" y="104"/>
                      </a:lnTo>
                      <a:lnTo>
                        <a:pt x="5" y="104"/>
                      </a:lnTo>
                      <a:lnTo>
                        <a:pt x="5" y="104"/>
                      </a:lnTo>
                      <a:lnTo>
                        <a:pt x="5" y="102"/>
                      </a:lnTo>
                      <a:lnTo>
                        <a:pt x="7" y="102"/>
                      </a:lnTo>
                      <a:lnTo>
                        <a:pt x="7" y="102"/>
                      </a:lnTo>
                      <a:lnTo>
                        <a:pt x="5" y="102"/>
                      </a:lnTo>
                      <a:lnTo>
                        <a:pt x="5" y="102"/>
                      </a:lnTo>
                      <a:lnTo>
                        <a:pt x="5" y="102"/>
                      </a:lnTo>
                      <a:lnTo>
                        <a:pt x="4" y="102"/>
                      </a:lnTo>
                      <a:lnTo>
                        <a:pt x="4" y="102"/>
                      </a:lnTo>
                      <a:lnTo>
                        <a:pt x="2" y="102"/>
                      </a:lnTo>
                      <a:lnTo>
                        <a:pt x="2" y="100"/>
                      </a:lnTo>
                      <a:lnTo>
                        <a:pt x="2" y="100"/>
                      </a:lnTo>
                      <a:lnTo>
                        <a:pt x="2" y="100"/>
                      </a:lnTo>
                      <a:lnTo>
                        <a:pt x="2" y="100"/>
                      </a:lnTo>
                      <a:lnTo>
                        <a:pt x="2" y="100"/>
                      </a:lnTo>
                      <a:lnTo>
                        <a:pt x="2" y="98"/>
                      </a:lnTo>
                      <a:lnTo>
                        <a:pt x="0" y="98"/>
                      </a:lnTo>
                      <a:lnTo>
                        <a:pt x="0" y="98"/>
                      </a:lnTo>
                      <a:lnTo>
                        <a:pt x="0" y="96"/>
                      </a:lnTo>
                      <a:lnTo>
                        <a:pt x="2" y="96"/>
                      </a:lnTo>
                      <a:lnTo>
                        <a:pt x="2" y="96"/>
                      </a:lnTo>
                      <a:lnTo>
                        <a:pt x="2" y="94"/>
                      </a:lnTo>
                      <a:lnTo>
                        <a:pt x="2" y="94"/>
                      </a:lnTo>
                      <a:lnTo>
                        <a:pt x="0" y="94"/>
                      </a:lnTo>
                      <a:lnTo>
                        <a:pt x="0" y="92"/>
                      </a:lnTo>
                      <a:lnTo>
                        <a:pt x="0" y="92"/>
                      </a:lnTo>
                      <a:lnTo>
                        <a:pt x="0" y="92"/>
                      </a:lnTo>
                      <a:lnTo>
                        <a:pt x="0" y="92"/>
                      </a:lnTo>
                      <a:lnTo>
                        <a:pt x="0" y="90"/>
                      </a:lnTo>
                      <a:lnTo>
                        <a:pt x="0" y="90"/>
                      </a:lnTo>
                      <a:lnTo>
                        <a:pt x="0" y="90"/>
                      </a:lnTo>
                      <a:lnTo>
                        <a:pt x="0" y="88"/>
                      </a:lnTo>
                      <a:lnTo>
                        <a:pt x="2" y="88"/>
                      </a:lnTo>
                      <a:lnTo>
                        <a:pt x="2" y="88"/>
                      </a:lnTo>
                      <a:lnTo>
                        <a:pt x="2" y="88"/>
                      </a:lnTo>
                      <a:lnTo>
                        <a:pt x="2" y="86"/>
                      </a:lnTo>
                      <a:lnTo>
                        <a:pt x="2" y="86"/>
                      </a:lnTo>
                      <a:lnTo>
                        <a:pt x="2" y="86"/>
                      </a:lnTo>
                      <a:lnTo>
                        <a:pt x="4" y="86"/>
                      </a:lnTo>
                      <a:lnTo>
                        <a:pt x="4" y="86"/>
                      </a:lnTo>
                      <a:lnTo>
                        <a:pt x="5" y="86"/>
                      </a:lnTo>
                      <a:lnTo>
                        <a:pt x="5" y="86"/>
                      </a:lnTo>
                      <a:lnTo>
                        <a:pt x="5" y="86"/>
                      </a:lnTo>
                      <a:lnTo>
                        <a:pt x="7" y="86"/>
                      </a:lnTo>
                      <a:lnTo>
                        <a:pt x="7" y="84"/>
                      </a:lnTo>
                      <a:lnTo>
                        <a:pt x="5" y="84"/>
                      </a:lnTo>
                      <a:lnTo>
                        <a:pt x="5" y="84"/>
                      </a:lnTo>
                      <a:lnTo>
                        <a:pt x="5" y="84"/>
                      </a:lnTo>
                      <a:lnTo>
                        <a:pt x="5" y="84"/>
                      </a:lnTo>
                      <a:lnTo>
                        <a:pt x="5" y="83"/>
                      </a:lnTo>
                      <a:lnTo>
                        <a:pt x="5" y="83"/>
                      </a:lnTo>
                      <a:lnTo>
                        <a:pt x="5" y="83"/>
                      </a:lnTo>
                      <a:lnTo>
                        <a:pt x="4" y="83"/>
                      </a:lnTo>
                      <a:lnTo>
                        <a:pt x="4" y="81"/>
                      </a:lnTo>
                      <a:lnTo>
                        <a:pt x="5" y="81"/>
                      </a:lnTo>
                      <a:lnTo>
                        <a:pt x="5" y="81"/>
                      </a:lnTo>
                      <a:lnTo>
                        <a:pt x="5" y="81"/>
                      </a:lnTo>
                      <a:lnTo>
                        <a:pt x="5" y="81"/>
                      </a:lnTo>
                      <a:lnTo>
                        <a:pt x="7" y="81"/>
                      </a:lnTo>
                      <a:lnTo>
                        <a:pt x="7" y="79"/>
                      </a:lnTo>
                      <a:lnTo>
                        <a:pt x="7" y="79"/>
                      </a:lnTo>
                      <a:lnTo>
                        <a:pt x="7" y="79"/>
                      </a:lnTo>
                      <a:lnTo>
                        <a:pt x="7" y="79"/>
                      </a:lnTo>
                      <a:lnTo>
                        <a:pt x="7" y="77"/>
                      </a:lnTo>
                      <a:lnTo>
                        <a:pt x="7" y="77"/>
                      </a:lnTo>
                      <a:lnTo>
                        <a:pt x="9" y="77"/>
                      </a:lnTo>
                      <a:lnTo>
                        <a:pt x="9" y="77"/>
                      </a:lnTo>
                      <a:lnTo>
                        <a:pt x="9" y="77"/>
                      </a:lnTo>
                      <a:lnTo>
                        <a:pt x="9" y="75"/>
                      </a:lnTo>
                      <a:lnTo>
                        <a:pt x="9" y="75"/>
                      </a:lnTo>
                      <a:lnTo>
                        <a:pt x="9" y="73"/>
                      </a:lnTo>
                      <a:lnTo>
                        <a:pt x="9" y="73"/>
                      </a:lnTo>
                      <a:lnTo>
                        <a:pt x="9" y="71"/>
                      </a:lnTo>
                      <a:lnTo>
                        <a:pt x="11" y="71"/>
                      </a:lnTo>
                      <a:lnTo>
                        <a:pt x="11" y="71"/>
                      </a:lnTo>
                      <a:lnTo>
                        <a:pt x="11" y="69"/>
                      </a:lnTo>
                      <a:lnTo>
                        <a:pt x="11" y="69"/>
                      </a:lnTo>
                      <a:lnTo>
                        <a:pt x="11" y="69"/>
                      </a:lnTo>
                      <a:lnTo>
                        <a:pt x="9" y="69"/>
                      </a:lnTo>
                      <a:lnTo>
                        <a:pt x="9" y="67"/>
                      </a:lnTo>
                      <a:lnTo>
                        <a:pt x="9" y="67"/>
                      </a:lnTo>
                      <a:lnTo>
                        <a:pt x="11" y="67"/>
                      </a:lnTo>
                      <a:lnTo>
                        <a:pt x="11" y="65"/>
                      </a:lnTo>
                      <a:lnTo>
                        <a:pt x="11" y="65"/>
                      </a:lnTo>
                      <a:lnTo>
                        <a:pt x="11" y="65"/>
                      </a:lnTo>
                      <a:lnTo>
                        <a:pt x="11" y="63"/>
                      </a:lnTo>
                      <a:lnTo>
                        <a:pt x="11" y="63"/>
                      </a:lnTo>
                      <a:lnTo>
                        <a:pt x="11" y="63"/>
                      </a:lnTo>
                      <a:lnTo>
                        <a:pt x="11" y="61"/>
                      </a:lnTo>
                      <a:lnTo>
                        <a:pt x="13" y="61"/>
                      </a:lnTo>
                      <a:lnTo>
                        <a:pt x="13" y="61"/>
                      </a:lnTo>
                      <a:lnTo>
                        <a:pt x="13" y="61"/>
                      </a:lnTo>
                      <a:lnTo>
                        <a:pt x="13" y="61"/>
                      </a:lnTo>
                      <a:lnTo>
                        <a:pt x="13" y="60"/>
                      </a:lnTo>
                      <a:lnTo>
                        <a:pt x="13" y="60"/>
                      </a:lnTo>
                      <a:lnTo>
                        <a:pt x="13" y="60"/>
                      </a:lnTo>
                      <a:lnTo>
                        <a:pt x="15" y="60"/>
                      </a:lnTo>
                      <a:lnTo>
                        <a:pt x="15" y="60"/>
                      </a:lnTo>
                      <a:lnTo>
                        <a:pt x="15" y="60"/>
                      </a:lnTo>
                      <a:lnTo>
                        <a:pt x="15" y="61"/>
                      </a:lnTo>
                      <a:lnTo>
                        <a:pt x="17" y="61"/>
                      </a:lnTo>
                      <a:lnTo>
                        <a:pt x="17" y="61"/>
                      </a:lnTo>
                      <a:lnTo>
                        <a:pt x="17" y="61"/>
                      </a:lnTo>
                      <a:lnTo>
                        <a:pt x="17" y="61"/>
                      </a:lnTo>
                      <a:lnTo>
                        <a:pt x="17" y="61"/>
                      </a:lnTo>
                      <a:lnTo>
                        <a:pt x="19" y="61"/>
                      </a:lnTo>
                      <a:lnTo>
                        <a:pt x="19" y="63"/>
                      </a:lnTo>
                      <a:lnTo>
                        <a:pt x="19" y="63"/>
                      </a:lnTo>
                      <a:lnTo>
                        <a:pt x="19" y="63"/>
                      </a:lnTo>
                      <a:lnTo>
                        <a:pt x="21" y="63"/>
                      </a:lnTo>
                      <a:lnTo>
                        <a:pt x="21" y="63"/>
                      </a:lnTo>
                      <a:lnTo>
                        <a:pt x="23" y="63"/>
                      </a:lnTo>
                      <a:lnTo>
                        <a:pt x="23" y="63"/>
                      </a:lnTo>
                      <a:lnTo>
                        <a:pt x="23" y="63"/>
                      </a:lnTo>
                      <a:lnTo>
                        <a:pt x="23" y="61"/>
                      </a:lnTo>
                      <a:lnTo>
                        <a:pt x="25" y="61"/>
                      </a:lnTo>
                      <a:lnTo>
                        <a:pt x="25" y="61"/>
                      </a:lnTo>
                      <a:lnTo>
                        <a:pt x="25" y="61"/>
                      </a:lnTo>
                      <a:lnTo>
                        <a:pt x="26" y="61"/>
                      </a:lnTo>
                      <a:lnTo>
                        <a:pt x="26" y="63"/>
                      </a:lnTo>
                      <a:lnTo>
                        <a:pt x="26" y="63"/>
                      </a:lnTo>
                      <a:lnTo>
                        <a:pt x="26" y="63"/>
                      </a:lnTo>
                      <a:lnTo>
                        <a:pt x="28" y="63"/>
                      </a:lnTo>
                      <a:lnTo>
                        <a:pt x="28" y="65"/>
                      </a:lnTo>
                      <a:lnTo>
                        <a:pt x="28" y="65"/>
                      </a:lnTo>
                      <a:lnTo>
                        <a:pt x="28" y="65"/>
                      </a:lnTo>
                      <a:lnTo>
                        <a:pt x="30" y="65"/>
                      </a:lnTo>
                      <a:lnTo>
                        <a:pt x="30" y="65"/>
                      </a:lnTo>
                      <a:lnTo>
                        <a:pt x="30" y="65"/>
                      </a:lnTo>
                      <a:lnTo>
                        <a:pt x="30" y="67"/>
                      </a:lnTo>
                      <a:lnTo>
                        <a:pt x="30" y="67"/>
                      </a:lnTo>
                      <a:lnTo>
                        <a:pt x="30" y="69"/>
                      </a:lnTo>
                      <a:lnTo>
                        <a:pt x="30" y="69"/>
                      </a:lnTo>
                      <a:lnTo>
                        <a:pt x="32" y="69"/>
                      </a:lnTo>
                      <a:lnTo>
                        <a:pt x="32" y="67"/>
                      </a:lnTo>
                      <a:lnTo>
                        <a:pt x="32" y="67"/>
                      </a:lnTo>
                      <a:lnTo>
                        <a:pt x="32" y="67"/>
                      </a:lnTo>
                      <a:lnTo>
                        <a:pt x="34" y="67"/>
                      </a:lnTo>
                      <a:lnTo>
                        <a:pt x="34" y="65"/>
                      </a:lnTo>
                      <a:lnTo>
                        <a:pt x="34" y="65"/>
                      </a:lnTo>
                      <a:lnTo>
                        <a:pt x="34" y="67"/>
                      </a:lnTo>
                      <a:lnTo>
                        <a:pt x="34" y="67"/>
                      </a:lnTo>
                      <a:lnTo>
                        <a:pt x="36" y="67"/>
                      </a:lnTo>
                      <a:lnTo>
                        <a:pt x="36" y="67"/>
                      </a:lnTo>
                      <a:lnTo>
                        <a:pt x="38" y="67"/>
                      </a:lnTo>
                      <a:lnTo>
                        <a:pt x="38" y="67"/>
                      </a:lnTo>
                      <a:lnTo>
                        <a:pt x="38" y="67"/>
                      </a:lnTo>
                      <a:lnTo>
                        <a:pt x="38" y="65"/>
                      </a:lnTo>
                      <a:lnTo>
                        <a:pt x="40" y="65"/>
                      </a:lnTo>
                      <a:lnTo>
                        <a:pt x="40" y="65"/>
                      </a:lnTo>
                      <a:lnTo>
                        <a:pt x="40" y="65"/>
                      </a:lnTo>
                      <a:lnTo>
                        <a:pt x="40" y="65"/>
                      </a:lnTo>
                      <a:lnTo>
                        <a:pt x="40" y="63"/>
                      </a:lnTo>
                      <a:lnTo>
                        <a:pt x="42" y="63"/>
                      </a:lnTo>
                      <a:lnTo>
                        <a:pt x="42" y="63"/>
                      </a:lnTo>
                      <a:lnTo>
                        <a:pt x="42" y="63"/>
                      </a:lnTo>
                      <a:lnTo>
                        <a:pt x="44" y="63"/>
                      </a:lnTo>
                      <a:lnTo>
                        <a:pt x="44" y="63"/>
                      </a:lnTo>
                      <a:lnTo>
                        <a:pt x="44" y="63"/>
                      </a:lnTo>
                      <a:lnTo>
                        <a:pt x="44" y="61"/>
                      </a:lnTo>
                      <a:lnTo>
                        <a:pt x="46" y="61"/>
                      </a:lnTo>
                      <a:lnTo>
                        <a:pt x="46" y="61"/>
                      </a:lnTo>
                      <a:lnTo>
                        <a:pt x="46" y="61"/>
                      </a:lnTo>
                      <a:lnTo>
                        <a:pt x="46" y="60"/>
                      </a:lnTo>
                      <a:lnTo>
                        <a:pt x="44" y="60"/>
                      </a:lnTo>
                      <a:lnTo>
                        <a:pt x="44" y="60"/>
                      </a:lnTo>
                      <a:lnTo>
                        <a:pt x="46" y="60"/>
                      </a:lnTo>
                      <a:lnTo>
                        <a:pt x="46" y="58"/>
                      </a:lnTo>
                      <a:lnTo>
                        <a:pt x="46" y="58"/>
                      </a:lnTo>
                      <a:lnTo>
                        <a:pt x="46" y="58"/>
                      </a:lnTo>
                      <a:lnTo>
                        <a:pt x="48" y="58"/>
                      </a:lnTo>
                      <a:lnTo>
                        <a:pt x="48" y="58"/>
                      </a:lnTo>
                      <a:lnTo>
                        <a:pt x="46" y="58"/>
                      </a:lnTo>
                      <a:lnTo>
                        <a:pt x="46" y="56"/>
                      </a:lnTo>
                      <a:lnTo>
                        <a:pt x="46" y="56"/>
                      </a:lnTo>
                      <a:lnTo>
                        <a:pt x="46" y="56"/>
                      </a:lnTo>
                      <a:lnTo>
                        <a:pt x="46" y="56"/>
                      </a:lnTo>
                      <a:lnTo>
                        <a:pt x="46" y="54"/>
                      </a:lnTo>
                      <a:lnTo>
                        <a:pt x="46" y="54"/>
                      </a:lnTo>
                      <a:lnTo>
                        <a:pt x="46" y="54"/>
                      </a:lnTo>
                      <a:lnTo>
                        <a:pt x="46" y="54"/>
                      </a:lnTo>
                      <a:lnTo>
                        <a:pt x="48" y="54"/>
                      </a:lnTo>
                      <a:lnTo>
                        <a:pt x="48" y="54"/>
                      </a:lnTo>
                      <a:lnTo>
                        <a:pt x="49" y="54"/>
                      </a:lnTo>
                      <a:lnTo>
                        <a:pt x="49" y="54"/>
                      </a:lnTo>
                      <a:lnTo>
                        <a:pt x="49" y="54"/>
                      </a:lnTo>
                      <a:lnTo>
                        <a:pt x="51" y="54"/>
                      </a:lnTo>
                      <a:lnTo>
                        <a:pt x="51" y="52"/>
                      </a:lnTo>
                      <a:lnTo>
                        <a:pt x="51" y="52"/>
                      </a:lnTo>
                      <a:lnTo>
                        <a:pt x="51" y="52"/>
                      </a:lnTo>
                      <a:lnTo>
                        <a:pt x="51" y="52"/>
                      </a:lnTo>
                      <a:lnTo>
                        <a:pt x="53" y="52"/>
                      </a:lnTo>
                      <a:lnTo>
                        <a:pt x="53" y="52"/>
                      </a:lnTo>
                      <a:lnTo>
                        <a:pt x="55" y="52"/>
                      </a:lnTo>
                      <a:lnTo>
                        <a:pt x="55" y="52"/>
                      </a:lnTo>
                      <a:lnTo>
                        <a:pt x="55" y="52"/>
                      </a:lnTo>
                      <a:lnTo>
                        <a:pt x="55" y="52"/>
                      </a:lnTo>
                      <a:lnTo>
                        <a:pt x="57" y="52"/>
                      </a:lnTo>
                      <a:lnTo>
                        <a:pt x="57" y="52"/>
                      </a:lnTo>
                      <a:lnTo>
                        <a:pt x="57" y="50"/>
                      </a:lnTo>
                      <a:lnTo>
                        <a:pt x="57" y="50"/>
                      </a:lnTo>
                      <a:lnTo>
                        <a:pt x="59" y="50"/>
                      </a:lnTo>
                      <a:lnTo>
                        <a:pt x="59" y="50"/>
                      </a:lnTo>
                      <a:lnTo>
                        <a:pt x="61" y="50"/>
                      </a:lnTo>
                      <a:lnTo>
                        <a:pt x="61" y="50"/>
                      </a:lnTo>
                      <a:lnTo>
                        <a:pt x="61" y="52"/>
                      </a:lnTo>
                      <a:lnTo>
                        <a:pt x="61" y="52"/>
                      </a:lnTo>
                      <a:lnTo>
                        <a:pt x="61" y="50"/>
                      </a:lnTo>
                      <a:lnTo>
                        <a:pt x="61" y="50"/>
                      </a:lnTo>
                      <a:lnTo>
                        <a:pt x="61" y="48"/>
                      </a:lnTo>
                      <a:lnTo>
                        <a:pt x="63" y="48"/>
                      </a:lnTo>
                      <a:lnTo>
                        <a:pt x="63" y="48"/>
                      </a:lnTo>
                      <a:lnTo>
                        <a:pt x="63" y="48"/>
                      </a:lnTo>
                      <a:lnTo>
                        <a:pt x="65" y="48"/>
                      </a:lnTo>
                      <a:lnTo>
                        <a:pt x="65" y="48"/>
                      </a:lnTo>
                      <a:lnTo>
                        <a:pt x="65" y="48"/>
                      </a:lnTo>
                      <a:lnTo>
                        <a:pt x="65" y="46"/>
                      </a:lnTo>
                      <a:lnTo>
                        <a:pt x="67" y="46"/>
                      </a:lnTo>
                      <a:lnTo>
                        <a:pt x="67" y="46"/>
                      </a:lnTo>
                      <a:lnTo>
                        <a:pt x="67" y="46"/>
                      </a:lnTo>
                      <a:lnTo>
                        <a:pt x="67" y="46"/>
                      </a:lnTo>
                      <a:lnTo>
                        <a:pt x="69" y="46"/>
                      </a:lnTo>
                      <a:lnTo>
                        <a:pt x="69" y="44"/>
                      </a:lnTo>
                      <a:lnTo>
                        <a:pt x="69" y="44"/>
                      </a:lnTo>
                      <a:lnTo>
                        <a:pt x="70" y="44"/>
                      </a:lnTo>
                      <a:lnTo>
                        <a:pt x="70" y="44"/>
                      </a:lnTo>
                      <a:lnTo>
                        <a:pt x="70" y="44"/>
                      </a:lnTo>
                      <a:lnTo>
                        <a:pt x="70" y="44"/>
                      </a:lnTo>
                      <a:lnTo>
                        <a:pt x="70" y="42"/>
                      </a:lnTo>
                      <a:lnTo>
                        <a:pt x="70" y="42"/>
                      </a:lnTo>
                      <a:lnTo>
                        <a:pt x="70" y="42"/>
                      </a:lnTo>
                      <a:lnTo>
                        <a:pt x="70" y="40"/>
                      </a:lnTo>
                      <a:lnTo>
                        <a:pt x="70" y="40"/>
                      </a:lnTo>
                      <a:lnTo>
                        <a:pt x="70" y="38"/>
                      </a:lnTo>
                      <a:lnTo>
                        <a:pt x="70" y="38"/>
                      </a:lnTo>
                      <a:lnTo>
                        <a:pt x="70" y="37"/>
                      </a:lnTo>
                      <a:lnTo>
                        <a:pt x="70" y="37"/>
                      </a:lnTo>
                      <a:lnTo>
                        <a:pt x="72" y="37"/>
                      </a:lnTo>
                      <a:lnTo>
                        <a:pt x="72" y="37"/>
                      </a:lnTo>
                      <a:lnTo>
                        <a:pt x="72" y="35"/>
                      </a:lnTo>
                      <a:lnTo>
                        <a:pt x="72" y="35"/>
                      </a:lnTo>
                      <a:lnTo>
                        <a:pt x="72" y="35"/>
                      </a:lnTo>
                      <a:lnTo>
                        <a:pt x="72" y="35"/>
                      </a:lnTo>
                      <a:lnTo>
                        <a:pt x="72" y="33"/>
                      </a:lnTo>
                      <a:lnTo>
                        <a:pt x="72" y="33"/>
                      </a:lnTo>
                      <a:lnTo>
                        <a:pt x="74" y="33"/>
                      </a:lnTo>
                      <a:lnTo>
                        <a:pt x="74" y="31"/>
                      </a:lnTo>
                      <a:lnTo>
                        <a:pt x="74" y="31"/>
                      </a:lnTo>
                      <a:lnTo>
                        <a:pt x="74" y="29"/>
                      </a:lnTo>
                      <a:lnTo>
                        <a:pt x="72" y="29"/>
                      </a:lnTo>
                      <a:lnTo>
                        <a:pt x="72" y="29"/>
                      </a:lnTo>
                      <a:lnTo>
                        <a:pt x="72" y="29"/>
                      </a:lnTo>
                      <a:lnTo>
                        <a:pt x="74" y="29"/>
                      </a:lnTo>
                      <a:lnTo>
                        <a:pt x="74" y="29"/>
                      </a:lnTo>
                      <a:lnTo>
                        <a:pt x="74" y="27"/>
                      </a:lnTo>
                      <a:lnTo>
                        <a:pt x="76" y="27"/>
                      </a:lnTo>
                      <a:lnTo>
                        <a:pt x="76" y="27"/>
                      </a:lnTo>
                      <a:lnTo>
                        <a:pt x="76" y="27"/>
                      </a:lnTo>
                      <a:lnTo>
                        <a:pt x="76" y="27"/>
                      </a:lnTo>
                      <a:lnTo>
                        <a:pt x="78" y="27"/>
                      </a:lnTo>
                      <a:lnTo>
                        <a:pt x="78" y="27"/>
                      </a:lnTo>
                      <a:lnTo>
                        <a:pt x="78" y="27"/>
                      </a:lnTo>
                      <a:lnTo>
                        <a:pt x="78" y="25"/>
                      </a:lnTo>
                      <a:lnTo>
                        <a:pt x="80" y="25"/>
                      </a:lnTo>
                      <a:lnTo>
                        <a:pt x="80" y="25"/>
                      </a:lnTo>
                      <a:lnTo>
                        <a:pt x="82" y="25"/>
                      </a:lnTo>
                      <a:lnTo>
                        <a:pt x="82" y="25"/>
                      </a:lnTo>
                      <a:lnTo>
                        <a:pt x="82" y="25"/>
                      </a:lnTo>
                      <a:lnTo>
                        <a:pt x="84" y="25"/>
                      </a:lnTo>
                      <a:lnTo>
                        <a:pt x="84" y="25"/>
                      </a:lnTo>
                      <a:lnTo>
                        <a:pt x="84" y="25"/>
                      </a:lnTo>
                      <a:lnTo>
                        <a:pt x="86" y="25"/>
                      </a:lnTo>
                      <a:lnTo>
                        <a:pt x="86" y="25"/>
                      </a:lnTo>
                      <a:lnTo>
                        <a:pt x="88" y="25"/>
                      </a:lnTo>
                      <a:lnTo>
                        <a:pt x="88" y="25"/>
                      </a:lnTo>
                      <a:lnTo>
                        <a:pt x="88" y="25"/>
                      </a:lnTo>
                      <a:lnTo>
                        <a:pt x="88" y="25"/>
                      </a:lnTo>
                      <a:lnTo>
                        <a:pt x="88" y="23"/>
                      </a:lnTo>
                      <a:lnTo>
                        <a:pt x="88" y="23"/>
                      </a:lnTo>
                      <a:lnTo>
                        <a:pt x="88" y="21"/>
                      </a:lnTo>
                      <a:lnTo>
                        <a:pt x="90" y="21"/>
                      </a:lnTo>
                      <a:lnTo>
                        <a:pt x="90" y="21"/>
                      </a:lnTo>
                      <a:lnTo>
                        <a:pt x="90" y="21"/>
                      </a:lnTo>
                      <a:lnTo>
                        <a:pt x="90" y="21"/>
                      </a:lnTo>
                      <a:lnTo>
                        <a:pt x="90" y="19"/>
                      </a:lnTo>
                      <a:lnTo>
                        <a:pt x="92" y="19"/>
                      </a:lnTo>
                      <a:lnTo>
                        <a:pt x="92" y="19"/>
                      </a:lnTo>
                      <a:lnTo>
                        <a:pt x="92" y="21"/>
                      </a:lnTo>
                      <a:lnTo>
                        <a:pt x="92" y="21"/>
                      </a:lnTo>
                      <a:lnTo>
                        <a:pt x="93" y="21"/>
                      </a:lnTo>
                      <a:lnTo>
                        <a:pt x="93" y="21"/>
                      </a:lnTo>
                      <a:lnTo>
                        <a:pt x="93" y="21"/>
                      </a:lnTo>
                      <a:lnTo>
                        <a:pt x="93" y="21"/>
                      </a:lnTo>
                      <a:lnTo>
                        <a:pt x="95" y="21"/>
                      </a:lnTo>
                      <a:lnTo>
                        <a:pt x="95" y="21"/>
                      </a:lnTo>
                      <a:lnTo>
                        <a:pt x="97" y="21"/>
                      </a:lnTo>
                      <a:lnTo>
                        <a:pt x="97" y="21"/>
                      </a:lnTo>
                      <a:lnTo>
                        <a:pt x="97" y="21"/>
                      </a:lnTo>
                      <a:lnTo>
                        <a:pt x="97" y="23"/>
                      </a:lnTo>
                      <a:lnTo>
                        <a:pt x="97" y="23"/>
                      </a:lnTo>
                      <a:lnTo>
                        <a:pt x="99" y="23"/>
                      </a:lnTo>
                      <a:lnTo>
                        <a:pt x="99" y="23"/>
                      </a:lnTo>
                      <a:lnTo>
                        <a:pt x="99" y="23"/>
                      </a:lnTo>
                      <a:lnTo>
                        <a:pt x="99" y="23"/>
                      </a:lnTo>
                      <a:lnTo>
                        <a:pt x="101" y="23"/>
                      </a:lnTo>
                      <a:lnTo>
                        <a:pt x="101" y="23"/>
                      </a:lnTo>
                      <a:lnTo>
                        <a:pt x="103" y="23"/>
                      </a:lnTo>
                      <a:lnTo>
                        <a:pt x="103" y="23"/>
                      </a:lnTo>
                      <a:lnTo>
                        <a:pt x="103" y="23"/>
                      </a:lnTo>
                      <a:lnTo>
                        <a:pt x="105" y="23"/>
                      </a:lnTo>
                      <a:lnTo>
                        <a:pt x="105" y="23"/>
                      </a:lnTo>
                      <a:lnTo>
                        <a:pt x="105" y="23"/>
                      </a:lnTo>
                      <a:lnTo>
                        <a:pt x="105" y="23"/>
                      </a:lnTo>
                      <a:lnTo>
                        <a:pt x="105" y="23"/>
                      </a:lnTo>
                      <a:lnTo>
                        <a:pt x="107" y="23"/>
                      </a:lnTo>
                      <a:lnTo>
                        <a:pt x="107" y="23"/>
                      </a:lnTo>
                      <a:lnTo>
                        <a:pt x="109" y="23"/>
                      </a:lnTo>
                      <a:lnTo>
                        <a:pt x="109" y="23"/>
                      </a:lnTo>
                      <a:lnTo>
                        <a:pt x="109" y="23"/>
                      </a:lnTo>
                      <a:lnTo>
                        <a:pt x="109" y="23"/>
                      </a:lnTo>
                      <a:lnTo>
                        <a:pt x="109" y="23"/>
                      </a:lnTo>
                      <a:lnTo>
                        <a:pt x="109" y="23"/>
                      </a:lnTo>
                      <a:lnTo>
                        <a:pt x="111" y="23"/>
                      </a:lnTo>
                      <a:lnTo>
                        <a:pt x="111" y="23"/>
                      </a:lnTo>
                      <a:lnTo>
                        <a:pt x="111" y="23"/>
                      </a:lnTo>
                      <a:lnTo>
                        <a:pt x="113" y="23"/>
                      </a:lnTo>
                      <a:lnTo>
                        <a:pt x="113" y="23"/>
                      </a:lnTo>
                      <a:lnTo>
                        <a:pt x="115" y="23"/>
                      </a:lnTo>
                      <a:lnTo>
                        <a:pt x="115" y="23"/>
                      </a:lnTo>
                      <a:lnTo>
                        <a:pt x="115" y="25"/>
                      </a:lnTo>
                      <a:lnTo>
                        <a:pt x="115" y="25"/>
                      </a:lnTo>
                      <a:lnTo>
                        <a:pt x="115" y="25"/>
                      </a:lnTo>
                      <a:lnTo>
                        <a:pt x="115" y="25"/>
                      </a:lnTo>
                      <a:lnTo>
                        <a:pt x="116" y="25"/>
                      </a:lnTo>
                      <a:lnTo>
                        <a:pt x="116" y="27"/>
                      </a:lnTo>
                      <a:lnTo>
                        <a:pt x="116" y="27"/>
                      </a:lnTo>
                      <a:lnTo>
                        <a:pt x="118" y="27"/>
                      </a:lnTo>
                      <a:lnTo>
                        <a:pt x="118" y="27"/>
                      </a:lnTo>
                      <a:lnTo>
                        <a:pt x="118" y="27"/>
                      </a:lnTo>
                      <a:lnTo>
                        <a:pt x="120" y="27"/>
                      </a:lnTo>
                      <a:lnTo>
                        <a:pt x="120" y="25"/>
                      </a:lnTo>
                      <a:lnTo>
                        <a:pt x="120" y="25"/>
                      </a:lnTo>
                      <a:lnTo>
                        <a:pt x="120" y="25"/>
                      </a:lnTo>
                      <a:lnTo>
                        <a:pt x="122" y="25"/>
                      </a:lnTo>
                      <a:lnTo>
                        <a:pt x="122" y="25"/>
                      </a:lnTo>
                      <a:lnTo>
                        <a:pt x="124" y="25"/>
                      </a:lnTo>
                      <a:lnTo>
                        <a:pt x="124" y="25"/>
                      </a:lnTo>
                      <a:lnTo>
                        <a:pt x="124" y="25"/>
                      </a:lnTo>
                      <a:lnTo>
                        <a:pt x="124" y="27"/>
                      </a:lnTo>
                      <a:lnTo>
                        <a:pt x="126" y="27"/>
                      </a:lnTo>
                      <a:lnTo>
                        <a:pt x="126" y="27"/>
                      </a:lnTo>
                      <a:lnTo>
                        <a:pt x="126" y="27"/>
                      </a:lnTo>
                      <a:lnTo>
                        <a:pt x="126" y="29"/>
                      </a:lnTo>
                      <a:lnTo>
                        <a:pt x="126" y="29"/>
                      </a:lnTo>
                      <a:lnTo>
                        <a:pt x="126" y="29"/>
                      </a:lnTo>
                      <a:lnTo>
                        <a:pt x="128" y="29"/>
                      </a:lnTo>
                      <a:lnTo>
                        <a:pt x="128" y="29"/>
                      </a:lnTo>
                      <a:lnTo>
                        <a:pt x="128" y="29"/>
                      </a:lnTo>
                      <a:lnTo>
                        <a:pt x="128" y="31"/>
                      </a:lnTo>
                      <a:lnTo>
                        <a:pt x="130" y="31"/>
                      </a:lnTo>
                      <a:lnTo>
                        <a:pt x="130" y="31"/>
                      </a:lnTo>
                      <a:lnTo>
                        <a:pt x="130" y="31"/>
                      </a:lnTo>
                      <a:lnTo>
                        <a:pt x="130" y="33"/>
                      </a:lnTo>
                      <a:lnTo>
                        <a:pt x="130" y="33"/>
                      </a:lnTo>
                      <a:lnTo>
                        <a:pt x="130" y="31"/>
                      </a:lnTo>
                      <a:lnTo>
                        <a:pt x="132" y="31"/>
                      </a:lnTo>
                      <a:lnTo>
                        <a:pt x="132" y="31"/>
                      </a:lnTo>
                      <a:lnTo>
                        <a:pt x="132" y="31"/>
                      </a:lnTo>
                      <a:lnTo>
                        <a:pt x="132" y="31"/>
                      </a:lnTo>
                      <a:lnTo>
                        <a:pt x="134" y="31"/>
                      </a:lnTo>
                      <a:lnTo>
                        <a:pt x="134" y="31"/>
                      </a:lnTo>
                      <a:lnTo>
                        <a:pt x="136" y="31"/>
                      </a:lnTo>
                      <a:lnTo>
                        <a:pt x="136" y="29"/>
                      </a:lnTo>
                      <a:lnTo>
                        <a:pt x="136" y="29"/>
                      </a:lnTo>
                      <a:lnTo>
                        <a:pt x="136" y="29"/>
                      </a:lnTo>
                      <a:lnTo>
                        <a:pt x="136" y="29"/>
                      </a:lnTo>
                      <a:lnTo>
                        <a:pt x="136" y="29"/>
                      </a:lnTo>
                      <a:lnTo>
                        <a:pt x="137" y="29"/>
                      </a:lnTo>
                      <a:lnTo>
                        <a:pt x="137" y="29"/>
                      </a:lnTo>
                      <a:lnTo>
                        <a:pt x="137" y="27"/>
                      </a:lnTo>
                      <a:lnTo>
                        <a:pt x="137" y="27"/>
                      </a:lnTo>
                      <a:lnTo>
                        <a:pt x="139" y="27"/>
                      </a:lnTo>
                      <a:lnTo>
                        <a:pt x="139" y="27"/>
                      </a:lnTo>
                      <a:lnTo>
                        <a:pt x="139" y="27"/>
                      </a:lnTo>
                      <a:lnTo>
                        <a:pt x="141" y="27"/>
                      </a:lnTo>
                      <a:lnTo>
                        <a:pt x="141" y="27"/>
                      </a:lnTo>
                      <a:lnTo>
                        <a:pt x="141" y="25"/>
                      </a:lnTo>
                      <a:lnTo>
                        <a:pt x="141" y="25"/>
                      </a:lnTo>
                      <a:lnTo>
                        <a:pt x="141" y="25"/>
                      </a:lnTo>
                      <a:lnTo>
                        <a:pt x="143" y="25"/>
                      </a:lnTo>
                      <a:lnTo>
                        <a:pt x="143" y="25"/>
                      </a:lnTo>
                      <a:lnTo>
                        <a:pt x="143" y="25"/>
                      </a:lnTo>
                      <a:lnTo>
                        <a:pt x="143" y="25"/>
                      </a:lnTo>
                      <a:lnTo>
                        <a:pt x="143" y="25"/>
                      </a:lnTo>
                      <a:lnTo>
                        <a:pt x="145" y="25"/>
                      </a:lnTo>
                      <a:lnTo>
                        <a:pt x="145" y="25"/>
                      </a:lnTo>
                      <a:lnTo>
                        <a:pt x="145" y="23"/>
                      </a:lnTo>
                      <a:lnTo>
                        <a:pt x="147" y="23"/>
                      </a:lnTo>
                      <a:lnTo>
                        <a:pt x="147" y="23"/>
                      </a:lnTo>
                      <a:lnTo>
                        <a:pt x="147" y="25"/>
                      </a:lnTo>
                      <a:lnTo>
                        <a:pt x="147" y="25"/>
                      </a:lnTo>
                      <a:lnTo>
                        <a:pt x="147" y="25"/>
                      </a:lnTo>
                      <a:lnTo>
                        <a:pt x="149" y="25"/>
                      </a:lnTo>
                      <a:lnTo>
                        <a:pt x="149" y="27"/>
                      </a:lnTo>
                      <a:lnTo>
                        <a:pt x="149" y="27"/>
                      </a:lnTo>
                      <a:lnTo>
                        <a:pt x="149" y="27"/>
                      </a:lnTo>
                      <a:lnTo>
                        <a:pt x="151" y="27"/>
                      </a:lnTo>
                      <a:lnTo>
                        <a:pt x="151" y="29"/>
                      </a:lnTo>
                      <a:lnTo>
                        <a:pt x="151" y="29"/>
                      </a:lnTo>
                      <a:lnTo>
                        <a:pt x="151" y="29"/>
                      </a:lnTo>
                      <a:lnTo>
                        <a:pt x="153" y="29"/>
                      </a:lnTo>
                      <a:lnTo>
                        <a:pt x="153" y="29"/>
                      </a:lnTo>
                      <a:lnTo>
                        <a:pt x="153" y="27"/>
                      </a:lnTo>
                      <a:lnTo>
                        <a:pt x="153" y="27"/>
                      </a:lnTo>
                      <a:lnTo>
                        <a:pt x="155" y="27"/>
                      </a:lnTo>
                      <a:lnTo>
                        <a:pt x="155" y="27"/>
                      </a:lnTo>
                      <a:lnTo>
                        <a:pt x="155" y="25"/>
                      </a:lnTo>
                      <a:lnTo>
                        <a:pt x="155" y="25"/>
                      </a:lnTo>
                      <a:lnTo>
                        <a:pt x="153" y="25"/>
                      </a:lnTo>
                      <a:lnTo>
                        <a:pt x="153" y="23"/>
                      </a:lnTo>
                      <a:lnTo>
                        <a:pt x="153" y="23"/>
                      </a:lnTo>
                      <a:lnTo>
                        <a:pt x="153" y="21"/>
                      </a:lnTo>
                      <a:lnTo>
                        <a:pt x="153" y="21"/>
                      </a:lnTo>
                      <a:lnTo>
                        <a:pt x="155" y="21"/>
                      </a:lnTo>
                      <a:lnTo>
                        <a:pt x="155" y="21"/>
                      </a:lnTo>
                      <a:lnTo>
                        <a:pt x="155" y="21"/>
                      </a:lnTo>
                      <a:lnTo>
                        <a:pt x="155" y="19"/>
                      </a:lnTo>
                      <a:lnTo>
                        <a:pt x="157" y="19"/>
                      </a:lnTo>
                      <a:lnTo>
                        <a:pt x="157" y="19"/>
                      </a:lnTo>
                      <a:lnTo>
                        <a:pt x="157" y="19"/>
                      </a:lnTo>
                      <a:lnTo>
                        <a:pt x="157" y="19"/>
                      </a:lnTo>
                      <a:lnTo>
                        <a:pt x="159" y="19"/>
                      </a:lnTo>
                      <a:lnTo>
                        <a:pt x="159" y="19"/>
                      </a:lnTo>
                      <a:lnTo>
                        <a:pt x="159" y="19"/>
                      </a:lnTo>
                      <a:lnTo>
                        <a:pt x="160" y="19"/>
                      </a:lnTo>
                      <a:lnTo>
                        <a:pt x="160" y="19"/>
                      </a:lnTo>
                      <a:lnTo>
                        <a:pt x="162" y="19"/>
                      </a:lnTo>
                      <a:lnTo>
                        <a:pt x="162" y="19"/>
                      </a:lnTo>
                      <a:lnTo>
                        <a:pt x="162" y="17"/>
                      </a:lnTo>
                      <a:lnTo>
                        <a:pt x="162" y="17"/>
                      </a:lnTo>
                      <a:lnTo>
                        <a:pt x="162" y="19"/>
                      </a:lnTo>
                      <a:lnTo>
                        <a:pt x="164" y="19"/>
                      </a:lnTo>
                      <a:lnTo>
                        <a:pt x="164" y="19"/>
                      </a:lnTo>
                      <a:lnTo>
                        <a:pt x="164" y="19"/>
                      </a:lnTo>
                      <a:lnTo>
                        <a:pt x="164" y="19"/>
                      </a:lnTo>
                      <a:lnTo>
                        <a:pt x="166" y="19"/>
                      </a:lnTo>
                      <a:lnTo>
                        <a:pt x="166" y="19"/>
                      </a:lnTo>
                      <a:lnTo>
                        <a:pt x="168" y="19"/>
                      </a:lnTo>
                      <a:lnTo>
                        <a:pt x="168" y="19"/>
                      </a:lnTo>
                      <a:lnTo>
                        <a:pt x="168" y="19"/>
                      </a:lnTo>
                      <a:lnTo>
                        <a:pt x="168" y="19"/>
                      </a:lnTo>
                      <a:lnTo>
                        <a:pt x="168" y="17"/>
                      </a:lnTo>
                      <a:lnTo>
                        <a:pt x="170" y="17"/>
                      </a:lnTo>
                      <a:lnTo>
                        <a:pt x="170" y="17"/>
                      </a:lnTo>
                      <a:lnTo>
                        <a:pt x="170" y="15"/>
                      </a:lnTo>
                      <a:lnTo>
                        <a:pt x="170" y="15"/>
                      </a:lnTo>
                      <a:lnTo>
                        <a:pt x="170" y="14"/>
                      </a:lnTo>
                      <a:lnTo>
                        <a:pt x="170" y="14"/>
                      </a:lnTo>
                      <a:lnTo>
                        <a:pt x="168" y="14"/>
                      </a:lnTo>
                      <a:lnTo>
                        <a:pt x="168" y="14"/>
                      </a:lnTo>
                      <a:lnTo>
                        <a:pt x="168" y="14"/>
                      </a:lnTo>
                      <a:lnTo>
                        <a:pt x="168" y="14"/>
                      </a:lnTo>
                      <a:lnTo>
                        <a:pt x="168" y="12"/>
                      </a:lnTo>
                      <a:lnTo>
                        <a:pt x="168" y="12"/>
                      </a:lnTo>
                      <a:lnTo>
                        <a:pt x="168" y="12"/>
                      </a:lnTo>
                      <a:lnTo>
                        <a:pt x="168" y="12"/>
                      </a:lnTo>
                      <a:lnTo>
                        <a:pt x="170" y="12"/>
                      </a:lnTo>
                      <a:lnTo>
                        <a:pt x="170" y="10"/>
                      </a:lnTo>
                      <a:lnTo>
                        <a:pt x="170" y="10"/>
                      </a:lnTo>
                      <a:lnTo>
                        <a:pt x="170" y="10"/>
                      </a:lnTo>
                      <a:lnTo>
                        <a:pt x="170" y="10"/>
                      </a:lnTo>
                      <a:lnTo>
                        <a:pt x="170" y="8"/>
                      </a:lnTo>
                      <a:lnTo>
                        <a:pt x="172" y="8"/>
                      </a:lnTo>
                      <a:lnTo>
                        <a:pt x="172" y="8"/>
                      </a:lnTo>
                      <a:lnTo>
                        <a:pt x="172" y="8"/>
                      </a:lnTo>
                      <a:lnTo>
                        <a:pt x="174" y="8"/>
                      </a:lnTo>
                      <a:lnTo>
                        <a:pt x="174" y="6"/>
                      </a:lnTo>
                      <a:lnTo>
                        <a:pt x="174" y="6"/>
                      </a:lnTo>
                      <a:lnTo>
                        <a:pt x="174" y="6"/>
                      </a:lnTo>
                      <a:lnTo>
                        <a:pt x="174" y="4"/>
                      </a:lnTo>
                      <a:lnTo>
                        <a:pt x="174" y="4"/>
                      </a:lnTo>
                      <a:lnTo>
                        <a:pt x="174" y="4"/>
                      </a:lnTo>
                      <a:lnTo>
                        <a:pt x="176" y="4"/>
                      </a:lnTo>
                      <a:lnTo>
                        <a:pt x="176" y="4"/>
                      </a:lnTo>
                      <a:lnTo>
                        <a:pt x="176" y="4"/>
                      </a:lnTo>
                      <a:lnTo>
                        <a:pt x="176" y="2"/>
                      </a:lnTo>
                      <a:lnTo>
                        <a:pt x="176" y="2"/>
                      </a:lnTo>
                      <a:lnTo>
                        <a:pt x="178" y="2"/>
                      </a:lnTo>
                      <a:lnTo>
                        <a:pt x="178" y="2"/>
                      </a:lnTo>
                      <a:lnTo>
                        <a:pt x="178" y="0"/>
                      </a:lnTo>
                      <a:lnTo>
                        <a:pt x="178" y="0"/>
                      </a:lnTo>
                      <a:lnTo>
                        <a:pt x="180" y="0"/>
                      </a:lnTo>
                      <a:lnTo>
                        <a:pt x="180" y="0"/>
                      </a:lnTo>
                      <a:lnTo>
                        <a:pt x="180" y="0"/>
                      </a:lnTo>
                      <a:lnTo>
                        <a:pt x="180" y="2"/>
                      </a:lnTo>
                      <a:lnTo>
                        <a:pt x="181" y="2"/>
                      </a:lnTo>
                      <a:lnTo>
                        <a:pt x="181" y="0"/>
                      </a:lnTo>
                      <a:lnTo>
                        <a:pt x="181" y="0"/>
                      </a:lnTo>
                      <a:lnTo>
                        <a:pt x="183" y="0"/>
                      </a:lnTo>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19" name="Freeform 2202">
                  <a:extLst>
                    <a:ext uri="{FF2B5EF4-FFF2-40B4-BE49-F238E27FC236}">
                      <a16:creationId xmlns:a16="http://schemas.microsoft.com/office/drawing/2014/main" id="{DCA614AA-4072-4610-8BCD-6F501587EE81}"/>
                    </a:ext>
                  </a:extLst>
                </p:cNvPr>
                <p:cNvSpPr>
                  <a:spLocks/>
                </p:cNvSpPr>
                <p:nvPr/>
              </p:nvSpPr>
              <p:spPr bwMode="auto">
                <a:xfrm>
                  <a:off x="17526141" y="4152901"/>
                  <a:ext cx="3175" cy="0"/>
                </a:xfrm>
                <a:custGeom>
                  <a:avLst/>
                  <a:gdLst>
                    <a:gd name="T0" fmla="*/ 0 w 2"/>
                    <a:gd name="T1" fmla="*/ 2 w 2"/>
                    <a:gd name="T2" fmla="*/ 2 w 2"/>
                    <a:gd name="T3" fmla="*/ 2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2" y="0"/>
                      </a:lnTo>
                      <a:lnTo>
                        <a:pt x="2"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0" name="Rectangle 2203">
                  <a:extLst>
                    <a:ext uri="{FF2B5EF4-FFF2-40B4-BE49-F238E27FC236}">
                      <a16:creationId xmlns:a16="http://schemas.microsoft.com/office/drawing/2014/main" id="{F3FECC58-4F16-4411-8C77-4104D4F21500}"/>
                    </a:ext>
                  </a:extLst>
                </p:cNvPr>
                <p:cNvSpPr>
                  <a:spLocks noChangeArrowheads="1"/>
                </p:cNvSpPr>
                <p:nvPr/>
              </p:nvSpPr>
              <p:spPr bwMode="auto">
                <a:xfrm>
                  <a:off x="17516616" y="4186239"/>
                  <a:ext cx="1588" cy="1588"/>
                </a:xfrm>
                <a:prstGeom prst="rect">
                  <a:avLst/>
                </a:prstGeom>
                <a:solidFill>
                  <a:srgbClr val="919194"/>
                </a:solidFill>
                <a:ln w="9525">
                  <a:solidFill>
                    <a:srgbClr val="FFFFFF"/>
                  </a:solidFill>
                  <a:miter lim="800000"/>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1" name="Freeform 2204">
                  <a:extLst>
                    <a:ext uri="{FF2B5EF4-FFF2-40B4-BE49-F238E27FC236}">
                      <a16:creationId xmlns:a16="http://schemas.microsoft.com/office/drawing/2014/main" id="{AA0B0D7C-C766-49DA-ADD7-7D79FF0C9031}"/>
                    </a:ext>
                  </a:extLst>
                </p:cNvPr>
                <p:cNvSpPr>
                  <a:spLocks/>
                </p:cNvSpPr>
                <p:nvPr/>
              </p:nvSpPr>
              <p:spPr bwMode="auto">
                <a:xfrm>
                  <a:off x="17508678" y="4327526"/>
                  <a:ext cx="4763" cy="3175"/>
                </a:xfrm>
                <a:custGeom>
                  <a:avLst/>
                  <a:gdLst>
                    <a:gd name="T0" fmla="*/ 1 w 3"/>
                    <a:gd name="T1" fmla="*/ 2 h 2"/>
                    <a:gd name="T2" fmla="*/ 1 w 3"/>
                    <a:gd name="T3" fmla="*/ 2 h 2"/>
                    <a:gd name="T4" fmla="*/ 3 w 3"/>
                    <a:gd name="T5" fmla="*/ 2 h 2"/>
                    <a:gd name="T6" fmla="*/ 3 w 3"/>
                    <a:gd name="T7" fmla="*/ 2 h 2"/>
                    <a:gd name="T8" fmla="*/ 3 w 3"/>
                    <a:gd name="T9" fmla="*/ 0 h 2"/>
                    <a:gd name="T10" fmla="*/ 1 w 3"/>
                    <a:gd name="T11" fmla="*/ 0 h 2"/>
                    <a:gd name="T12" fmla="*/ 1 w 3"/>
                    <a:gd name="T13" fmla="*/ 0 h 2"/>
                    <a:gd name="T14" fmla="*/ 1 w 3"/>
                    <a:gd name="T15" fmla="*/ 0 h 2"/>
                    <a:gd name="T16" fmla="*/ 1 w 3"/>
                    <a:gd name="T17" fmla="*/ 0 h 2"/>
                    <a:gd name="T18" fmla="*/ 1 w 3"/>
                    <a:gd name="T19" fmla="*/ 0 h 2"/>
                    <a:gd name="T20" fmla="*/ 1 w 3"/>
                    <a:gd name="T21" fmla="*/ 0 h 2"/>
                    <a:gd name="T22" fmla="*/ 1 w 3"/>
                    <a:gd name="T23" fmla="*/ 0 h 2"/>
                    <a:gd name="T24" fmla="*/ 1 w 3"/>
                    <a:gd name="T25" fmla="*/ 0 h 2"/>
                    <a:gd name="T26" fmla="*/ 1 w 3"/>
                    <a:gd name="T27" fmla="*/ 0 h 2"/>
                    <a:gd name="T28" fmla="*/ 0 w 3"/>
                    <a:gd name="T29" fmla="*/ 0 h 2"/>
                    <a:gd name="T30" fmla="*/ 0 w 3"/>
                    <a:gd name="T31" fmla="*/ 2 h 2"/>
                    <a:gd name="T32" fmla="*/ 0 w 3"/>
                    <a:gd name="T33" fmla="*/ 2 h 2"/>
                    <a:gd name="T34" fmla="*/ 0 w 3"/>
                    <a:gd name="T35" fmla="*/ 2 h 2"/>
                    <a:gd name="T36" fmla="*/ 0 w 3"/>
                    <a:gd name="T37" fmla="*/ 2 h 2"/>
                    <a:gd name="T38" fmla="*/ 0 w 3"/>
                    <a:gd name="T39" fmla="*/ 2 h 2"/>
                    <a:gd name="T40" fmla="*/ 0 w 3"/>
                    <a:gd name="T41" fmla="*/ 2 h 2"/>
                    <a:gd name="T42" fmla="*/ 0 w 3"/>
                    <a:gd name="T43" fmla="*/ 2 h 2"/>
                    <a:gd name="T44" fmla="*/ 0 w 3"/>
                    <a:gd name="T45" fmla="*/ 2 h 2"/>
                    <a:gd name="T46" fmla="*/ 1 w 3"/>
                    <a:gd name="T47" fmla="*/ 2 h 2"/>
                    <a:gd name="T48" fmla="*/ 1 w 3"/>
                    <a:gd name="T49" fmla="*/ 2 h 2"/>
                    <a:gd name="T50" fmla="*/ 1 w 3"/>
                    <a:gd name="T51" fmla="*/ 2 h 2"/>
                    <a:gd name="T52" fmla="*/ 1 w 3"/>
                    <a:gd name="T5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 h="2">
                      <a:moveTo>
                        <a:pt x="1" y="2"/>
                      </a:moveTo>
                      <a:lnTo>
                        <a:pt x="1" y="2"/>
                      </a:lnTo>
                      <a:lnTo>
                        <a:pt x="3" y="2"/>
                      </a:lnTo>
                      <a:lnTo>
                        <a:pt x="3" y="2"/>
                      </a:lnTo>
                      <a:lnTo>
                        <a:pt x="3" y="0"/>
                      </a:lnTo>
                      <a:lnTo>
                        <a:pt x="1" y="0"/>
                      </a:lnTo>
                      <a:lnTo>
                        <a:pt x="1" y="0"/>
                      </a:lnTo>
                      <a:lnTo>
                        <a:pt x="1" y="0"/>
                      </a:lnTo>
                      <a:lnTo>
                        <a:pt x="1" y="0"/>
                      </a:lnTo>
                      <a:lnTo>
                        <a:pt x="1" y="0"/>
                      </a:lnTo>
                      <a:lnTo>
                        <a:pt x="1" y="0"/>
                      </a:lnTo>
                      <a:lnTo>
                        <a:pt x="1" y="0"/>
                      </a:lnTo>
                      <a:lnTo>
                        <a:pt x="1" y="0"/>
                      </a:lnTo>
                      <a:lnTo>
                        <a:pt x="1" y="0"/>
                      </a:lnTo>
                      <a:lnTo>
                        <a:pt x="0" y="0"/>
                      </a:lnTo>
                      <a:lnTo>
                        <a:pt x="0" y="2"/>
                      </a:lnTo>
                      <a:lnTo>
                        <a:pt x="0" y="2"/>
                      </a:lnTo>
                      <a:lnTo>
                        <a:pt x="0" y="2"/>
                      </a:lnTo>
                      <a:lnTo>
                        <a:pt x="0" y="2"/>
                      </a:lnTo>
                      <a:lnTo>
                        <a:pt x="0" y="2"/>
                      </a:lnTo>
                      <a:lnTo>
                        <a:pt x="0" y="2"/>
                      </a:lnTo>
                      <a:lnTo>
                        <a:pt x="0" y="2"/>
                      </a:lnTo>
                      <a:lnTo>
                        <a:pt x="0" y="2"/>
                      </a:lnTo>
                      <a:lnTo>
                        <a:pt x="1" y="2"/>
                      </a:lnTo>
                      <a:lnTo>
                        <a:pt x="1" y="2"/>
                      </a:lnTo>
                      <a:lnTo>
                        <a:pt x="1" y="2"/>
                      </a:lnTo>
                      <a:lnTo>
                        <a:pt x="1"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2" name="Freeform 2205">
                  <a:extLst>
                    <a:ext uri="{FF2B5EF4-FFF2-40B4-BE49-F238E27FC236}">
                      <a16:creationId xmlns:a16="http://schemas.microsoft.com/office/drawing/2014/main" id="{961D4E4B-EF1A-4E52-8726-5ED7AC99382D}"/>
                    </a:ext>
                  </a:extLst>
                </p:cNvPr>
                <p:cNvSpPr>
                  <a:spLocks/>
                </p:cNvSpPr>
                <p:nvPr/>
              </p:nvSpPr>
              <p:spPr bwMode="auto">
                <a:xfrm>
                  <a:off x="17508678" y="4294189"/>
                  <a:ext cx="1588" cy="1588"/>
                </a:xfrm>
                <a:custGeom>
                  <a:avLst/>
                  <a:gdLst>
                    <a:gd name="T0" fmla="*/ 0 w 1"/>
                    <a:gd name="T1" fmla="*/ 0 h 1"/>
                    <a:gd name="T2" fmla="*/ 0 w 1"/>
                    <a:gd name="T3" fmla="*/ 0 h 1"/>
                    <a:gd name="T4" fmla="*/ 0 w 1"/>
                    <a:gd name="T5" fmla="*/ 1 h 1"/>
                    <a:gd name="T6" fmla="*/ 0 w 1"/>
                    <a:gd name="T7" fmla="*/ 1 h 1"/>
                    <a:gd name="T8" fmla="*/ 0 w 1"/>
                    <a:gd name="T9" fmla="*/ 1 h 1"/>
                    <a:gd name="T10" fmla="*/ 0 w 1"/>
                    <a:gd name="T11" fmla="*/ 1 h 1"/>
                    <a:gd name="T12" fmla="*/ 0 w 1"/>
                    <a:gd name="T13" fmla="*/ 1 h 1"/>
                    <a:gd name="T14" fmla="*/ 1 w 1"/>
                    <a:gd name="T15" fmla="*/ 1 h 1"/>
                    <a:gd name="T16" fmla="*/ 1 w 1"/>
                    <a:gd name="T17" fmla="*/ 1 h 1"/>
                    <a:gd name="T18" fmla="*/ 1 w 1"/>
                    <a:gd name="T19" fmla="*/ 1 h 1"/>
                    <a:gd name="T20" fmla="*/ 1 w 1"/>
                    <a:gd name="T21" fmla="*/ 1 h 1"/>
                    <a:gd name="T22" fmla="*/ 1 w 1"/>
                    <a:gd name="T23" fmla="*/ 1 h 1"/>
                    <a:gd name="T24" fmla="*/ 0 w 1"/>
                    <a:gd name="T25" fmla="*/ 0 h 1"/>
                    <a:gd name="T26" fmla="*/ 0 w 1"/>
                    <a:gd name="T27" fmla="*/ 0 h 1"/>
                    <a:gd name="T28" fmla="*/ 0 w 1"/>
                    <a:gd name="T2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 h="1">
                      <a:moveTo>
                        <a:pt x="0" y="0"/>
                      </a:moveTo>
                      <a:lnTo>
                        <a:pt x="0" y="0"/>
                      </a:lnTo>
                      <a:lnTo>
                        <a:pt x="0" y="1"/>
                      </a:lnTo>
                      <a:lnTo>
                        <a:pt x="0" y="1"/>
                      </a:lnTo>
                      <a:lnTo>
                        <a:pt x="0" y="1"/>
                      </a:lnTo>
                      <a:lnTo>
                        <a:pt x="0" y="1"/>
                      </a:lnTo>
                      <a:lnTo>
                        <a:pt x="0" y="1"/>
                      </a:lnTo>
                      <a:lnTo>
                        <a:pt x="1" y="1"/>
                      </a:lnTo>
                      <a:lnTo>
                        <a:pt x="1" y="1"/>
                      </a:lnTo>
                      <a:lnTo>
                        <a:pt x="1" y="1"/>
                      </a:lnTo>
                      <a:lnTo>
                        <a:pt x="1" y="1"/>
                      </a:lnTo>
                      <a:lnTo>
                        <a:pt x="1" y="1"/>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3" name="Freeform 2206">
                  <a:extLst>
                    <a:ext uri="{FF2B5EF4-FFF2-40B4-BE49-F238E27FC236}">
                      <a16:creationId xmlns:a16="http://schemas.microsoft.com/office/drawing/2014/main" id="{085B587C-64D1-42A5-B84F-AB33C97932D7}"/>
                    </a:ext>
                  </a:extLst>
                </p:cNvPr>
                <p:cNvSpPr>
                  <a:spLocks/>
                </p:cNvSpPr>
                <p:nvPr/>
              </p:nvSpPr>
              <p:spPr bwMode="auto">
                <a:xfrm>
                  <a:off x="17510266" y="4332289"/>
                  <a:ext cx="6350" cy="12700"/>
                </a:xfrm>
                <a:custGeom>
                  <a:avLst/>
                  <a:gdLst>
                    <a:gd name="T0" fmla="*/ 4 w 4"/>
                    <a:gd name="T1" fmla="*/ 4 h 8"/>
                    <a:gd name="T2" fmla="*/ 4 w 4"/>
                    <a:gd name="T3" fmla="*/ 2 h 8"/>
                    <a:gd name="T4" fmla="*/ 4 w 4"/>
                    <a:gd name="T5" fmla="*/ 2 h 8"/>
                    <a:gd name="T6" fmla="*/ 4 w 4"/>
                    <a:gd name="T7" fmla="*/ 0 h 8"/>
                    <a:gd name="T8" fmla="*/ 4 w 4"/>
                    <a:gd name="T9" fmla="*/ 0 h 8"/>
                    <a:gd name="T10" fmla="*/ 2 w 4"/>
                    <a:gd name="T11" fmla="*/ 0 h 8"/>
                    <a:gd name="T12" fmla="*/ 2 w 4"/>
                    <a:gd name="T13" fmla="*/ 0 h 8"/>
                    <a:gd name="T14" fmla="*/ 2 w 4"/>
                    <a:gd name="T15" fmla="*/ 0 h 8"/>
                    <a:gd name="T16" fmla="*/ 2 w 4"/>
                    <a:gd name="T17" fmla="*/ 0 h 8"/>
                    <a:gd name="T18" fmla="*/ 0 w 4"/>
                    <a:gd name="T19" fmla="*/ 0 h 8"/>
                    <a:gd name="T20" fmla="*/ 0 w 4"/>
                    <a:gd name="T21" fmla="*/ 0 h 8"/>
                    <a:gd name="T22" fmla="*/ 0 w 4"/>
                    <a:gd name="T23" fmla="*/ 2 h 8"/>
                    <a:gd name="T24" fmla="*/ 0 w 4"/>
                    <a:gd name="T25" fmla="*/ 4 h 8"/>
                    <a:gd name="T26" fmla="*/ 0 w 4"/>
                    <a:gd name="T27" fmla="*/ 4 h 8"/>
                    <a:gd name="T28" fmla="*/ 0 w 4"/>
                    <a:gd name="T29" fmla="*/ 4 h 8"/>
                    <a:gd name="T30" fmla="*/ 2 w 4"/>
                    <a:gd name="T31" fmla="*/ 4 h 8"/>
                    <a:gd name="T32" fmla="*/ 2 w 4"/>
                    <a:gd name="T33" fmla="*/ 6 h 8"/>
                    <a:gd name="T34" fmla="*/ 2 w 4"/>
                    <a:gd name="T35" fmla="*/ 6 h 8"/>
                    <a:gd name="T36" fmla="*/ 2 w 4"/>
                    <a:gd name="T37" fmla="*/ 6 h 8"/>
                    <a:gd name="T38" fmla="*/ 2 w 4"/>
                    <a:gd name="T39" fmla="*/ 6 h 8"/>
                    <a:gd name="T40" fmla="*/ 2 w 4"/>
                    <a:gd name="T41" fmla="*/ 6 h 8"/>
                    <a:gd name="T42" fmla="*/ 2 w 4"/>
                    <a:gd name="T43" fmla="*/ 6 h 8"/>
                    <a:gd name="T44" fmla="*/ 2 w 4"/>
                    <a:gd name="T45" fmla="*/ 8 h 8"/>
                    <a:gd name="T46" fmla="*/ 2 w 4"/>
                    <a:gd name="T47" fmla="*/ 8 h 8"/>
                    <a:gd name="T48" fmla="*/ 4 w 4"/>
                    <a:gd name="T49" fmla="*/ 8 h 8"/>
                    <a:gd name="T50" fmla="*/ 4 w 4"/>
                    <a:gd name="T51" fmla="*/ 8 h 8"/>
                    <a:gd name="T52" fmla="*/ 4 w 4"/>
                    <a:gd name="T53" fmla="*/ 8 h 8"/>
                    <a:gd name="T54" fmla="*/ 4 w 4"/>
                    <a:gd name="T55" fmla="*/ 8 h 8"/>
                    <a:gd name="T56" fmla="*/ 4 w 4"/>
                    <a:gd name="T57" fmla="*/ 8 h 8"/>
                    <a:gd name="T58" fmla="*/ 4 w 4"/>
                    <a:gd name="T59" fmla="*/ 6 h 8"/>
                    <a:gd name="T60" fmla="*/ 4 w 4"/>
                    <a:gd name="T61" fmla="*/ 6 h 8"/>
                    <a:gd name="T62" fmla="*/ 4 w 4"/>
                    <a:gd name="T63" fmla="*/ 4 h 8"/>
                    <a:gd name="T64" fmla="*/ 4 w 4"/>
                    <a:gd name="T65"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 h="8">
                      <a:moveTo>
                        <a:pt x="4" y="4"/>
                      </a:moveTo>
                      <a:lnTo>
                        <a:pt x="4" y="4"/>
                      </a:lnTo>
                      <a:lnTo>
                        <a:pt x="4" y="2"/>
                      </a:lnTo>
                      <a:lnTo>
                        <a:pt x="4" y="2"/>
                      </a:lnTo>
                      <a:lnTo>
                        <a:pt x="4" y="2"/>
                      </a:lnTo>
                      <a:lnTo>
                        <a:pt x="4" y="2"/>
                      </a:lnTo>
                      <a:lnTo>
                        <a:pt x="4" y="0"/>
                      </a:lnTo>
                      <a:lnTo>
                        <a:pt x="4" y="0"/>
                      </a:lnTo>
                      <a:lnTo>
                        <a:pt x="4" y="0"/>
                      </a:lnTo>
                      <a:lnTo>
                        <a:pt x="4" y="0"/>
                      </a:lnTo>
                      <a:lnTo>
                        <a:pt x="2" y="0"/>
                      </a:lnTo>
                      <a:lnTo>
                        <a:pt x="2" y="0"/>
                      </a:lnTo>
                      <a:lnTo>
                        <a:pt x="2" y="0"/>
                      </a:lnTo>
                      <a:lnTo>
                        <a:pt x="2" y="0"/>
                      </a:lnTo>
                      <a:lnTo>
                        <a:pt x="2" y="0"/>
                      </a:lnTo>
                      <a:lnTo>
                        <a:pt x="2" y="0"/>
                      </a:lnTo>
                      <a:lnTo>
                        <a:pt x="2" y="0"/>
                      </a:lnTo>
                      <a:lnTo>
                        <a:pt x="2" y="0"/>
                      </a:lnTo>
                      <a:lnTo>
                        <a:pt x="0" y="0"/>
                      </a:lnTo>
                      <a:lnTo>
                        <a:pt x="0" y="0"/>
                      </a:lnTo>
                      <a:lnTo>
                        <a:pt x="0" y="0"/>
                      </a:lnTo>
                      <a:lnTo>
                        <a:pt x="0" y="0"/>
                      </a:lnTo>
                      <a:lnTo>
                        <a:pt x="0" y="0"/>
                      </a:lnTo>
                      <a:lnTo>
                        <a:pt x="0" y="2"/>
                      </a:lnTo>
                      <a:lnTo>
                        <a:pt x="0" y="2"/>
                      </a:lnTo>
                      <a:lnTo>
                        <a:pt x="0" y="4"/>
                      </a:lnTo>
                      <a:lnTo>
                        <a:pt x="0" y="4"/>
                      </a:lnTo>
                      <a:lnTo>
                        <a:pt x="0" y="4"/>
                      </a:lnTo>
                      <a:lnTo>
                        <a:pt x="0" y="4"/>
                      </a:lnTo>
                      <a:lnTo>
                        <a:pt x="0" y="4"/>
                      </a:lnTo>
                      <a:lnTo>
                        <a:pt x="2" y="4"/>
                      </a:lnTo>
                      <a:lnTo>
                        <a:pt x="2" y="4"/>
                      </a:lnTo>
                      <a:lnTo>
                        <a:pt x="2" y="6"/>
                      </a:lnTo>
                      <a:lnTo>
                        <a:pt x="2" y="6"/>
                      </a:lnTo>
                      <a:lnTo>
                        <a:pt x="2" y="6"/>
                      </a:lnTo>
                      <a:lnTo>
                        <a:pt x="2" y="6"/>
                      </a:lnTo>
                      <a:lnTo>
                        <a:pt x="2" y="6"/>
                      </a:lnTo>
                      <a:lnTo>
                        <a:pt x="2" y="6"/>
                      </a:lnTo>
                      <a:lnTo>
                        <a:pt x="2" y="6"/>
                      </a:lnTo>
                      <a:lnTo>
                        <a:pt x="2" y="6"/>
                      </a:lnTo>
                      <a:lnTo>
                        <a:pt x="2" y="6"/>
                      </a:lnTo>
                      <a:lnTo>
                        <a:pt x="2" y="6"/>
                      </a:lnTo>
                      <a:lnTo>
                        <a:pt x="2" y="6"/>
                      </a:lnTo>
                      <a:lnTo>
                        <a:pt x="2" y="6"/>
                      </a:lnTo>
                      <a:lnTo>
                        <a:pt x="2" y="8"/>
                      </a:lnTo>
                      <a:lnTo>
                        <a:pt x="2" y="8"/>
                      </a:lnTo>
                      <a:lnTo>
                        <a:pt x="2" y="8"/>
                      </a:lnTo>
                      <a:lnTo>
                        <a:pt x="2" y="8"/>
                      </a:lnTo>
                      <a:lnTo>
                        <a:pt x="2" y="8"/>
                      </a:lnTo>
                      <a:lnTo>
                        <a:pt x="4" y="8"/>
                      </a:lnTo>
                      <a:lnTo>
                        <a:pt x="4" y="8"/>
                      </a:lnTo>
                      <a:lnTo>
                        <a:pt x="4" y="8"/>
                      </a:lnTo>
                      <a:lnTo>
                        <a:pt x="4" y="8"/>
                      </a:lnTo>
                      <a:lnTo>
                        <a:pt x="4" y="8"/>
                      </a:lnTo>
                      <a:lnTo>
                        <a:pt x="4" y="8"/>
                      </a:lnTo>
                      <a:lnTo>
                        <a:pt x="4" y="8"/>
                      </a:lnTo>
                      <a:lnTo>
                        <a:pt x="4" y="8"/>
                      </a:lnTo>
                      <a:lnTo>
                        <a:pt x="4" y="8"/>
                      </a:lnTo>
                      <a:lnTo>
                        <a:pt x="4" y="6"/>
                      </a:lnTo>
                      <a:lnTo>
                        <a:pt x="4" y="6"/>
                      </a:lnTo>
                      <a:lnTo>
                        <a:pt x="4" y="6"/>
                      </a:lnTo>
                      <a:lnTo>
                        <a:pt x="4" y="6"/>
                      </a:lnTo>
                      <a:lnTo>
                        <a:pt x="4" y="4"/>
                      </a:lnTo>
                      <a:lnTo>
                        <a:pt x="4" y="4"/>
                      </a:lnTo>
                      <a:lnTo>
                        <a:pt x="4" y="4"/>
                      </a:lnTo>
                      <a:lnTo>
                        <a:pt x="4"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4" name="Freeform 2207">
                  <a:extLst>
                    <a:ext uri="{FF2B5EF4-FFF2-40B4-BE49-F238E27FC236}">
                      <a16:creationId xmlns:a16="http://schemas.microsoft.com/office/drawing/2014/main" id="{490053B3-5BEF-424E-BC45-FD0C995D32F2}"/>
                    </a:ext>
                  </a:extLst>
                </p:cNvPr>
                <p:cNvSpPr>
                  <a:spLocks/>
                </p:cNvSpPr>
                <p:nvPr/>
              </p:nvSpPr>
              <p:spPr bwMode="auto">
                <a:xfrm>
                  <a:off x="17508678" y="4308476"/>
                  <a:ext cx="0" cy="3175"/>
                </a:xfrm>
                <a:custGeom>
                  <a:avLst/>
                  <a:gdLst>
                    <a:gd name="T0" fmla="*/ 2 h 2"/>
                    <a:gd name="T1" fmla="*/ 0 h 2"/>
                    <a:gd name="T2" fmla="*/ 0 h 2"/>
                    <a:gd name="T3" fmla="*/ 0 h 2"/>
                    <a:gd name="T4" fmla="*/ 2 h 2"/>
                    <a:gd name="T5" fmla="*/ 0 h 2"/>
                    <a:gd name="T6" fmla="*/ 2 h 2"/>
                    <a:gd name="T7" fmla="*/ 2 h 2"/>
                    <a:gd name="T8" fmla="*/ 2 h 2"/>
                    <a:gd name="T9" fmla="*/ 2 h 2"/>
                    <a:gd name="T10" fmla="*/ 2 h 2"/>
                    <a:gd name="T11" fmla="*/ 2 h 2"/>
                    <a:gd name="T12"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Lst>
                  <a:rect l="0" t="0" r="r" b="b"/>
                  <a:pathLst>
                    <a:path h="2">
                      <a:moveTo>
                        <a:pt x="0" y="2"/>
                      </a:moveTo>
                      <a:lnTo>
                        <a:pt x="0" y="0"/>
                      </a:lnTo>
                      <a:lnTo>
                        <a:pt x="0" y="0"/>
                      </a:lnTo>
                      <a:lnTo>
                        <a:pt x="0" y="0"/>
                      </a:lnTo>
                      <a:lnTo>
                        <a:pt x="0" y="2"/>
                      </a:lnTo>
                      <a:lnTo>
                        <a:pt x="0" y="0"/>
                      </a:lnTo>
                      <a:lnTo>
                        <a:pt x="0" y="2"/>
                      </a:lnTo>
                      <a:lnTo>
                        <a:pt x="0" y="2"/>
                      </a:lnTo>
                      <a:lnTo>
                        <a:pt x="0" y="2"/>
                      </a:lnTo>
                      <a:lnTo>
                        <a:pt x="0" y="2"/>
                      </a:lnTo>
                      <a:lnTo>
                        <a:pt x="0" y="2"/>
                      </a:lnTo>
                      <a:lnTo>
                        <a:pt x="0" y="2"/>
                      </a:lnTo>
                      <a:lnTo>
                        <a:pt x="0" y="2"/>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5" name="Freeform 2208">
                  <a:extLst>
                    <a:ext uri="{FF2B5EF4-FFF2-40B4-BE49-F238E27FC236}">
                      <a16:creationId xmlns:a16="http://schemas.microsoft.com/office/drawing/2014/main" id="{7D5D87EF-BF4D-4A9E-AB0D-2564CAD5283C}"/>
                    </a:ext>
                  </a:extLst>
                </p:cNvPr>
                <p:cNvSpPr>
                  <a:spLocks/>
                </p:cNvSpPr>
                <p:nvPr/>
              </p:nvSpPr>
              <p:spPr bwMode="auto">
                <a:xfrm>
                  <a:off x="16921303" y="426243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6" name="Freeform 2209">
                  <a:extLst>
                    <a:ext uri="{FF2B5EF4-FFF2-40B4-BE49-F238E27FC236}">
                      <a16:creationId xmlns:a16="http://schemas.microsoft.com/office/drawing/2014/main" id="{9DD7D0C7-9C6C-4A2A-BB72-BCB912C3F0A4}"/>
                    </a:ext>
                  </a:extLst>
                </p:cNvPr>
                <p:cNvSpPr>
                  <a:spLocks/>
                </p:cNvSpPr>
                <p:nvPr/>
              </p:nvSpPr>
              <p:spPr bwMode="auto">
                <a:xfrm>
                  <a:off x="16914953" y="4291014"/>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7" name="Freeform 2210">
                  <a:extLst>
                    <a:ext uri="{FF2B5EF4-FFF2-40B4-BE49-F238E27FC236}">
                      <a16:creationId xmlns:a16="http://schemas.microsoft.com/office/drawing/2014/main" id="{10702A91-733D-444D-98C9-4733786060BF}"/>
                    </a:ext>
                  </a:extLst>
                </p:cNvPr>
                <p:cNvSpPr>
                  <a:spLocks/>
                </p:cNvSpPr>
                <p:nvPr/>
              </p:nvSpPr>
              <p:spPr bwMode="auto">
                <a:xfrm>
                  <a:off x="16907016" y="4287839"/>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8" name="Freeform 2211">
                  <a:extLst>
                    <a:ext uri="{FF2B5EF4-FFF2-40B4-BE49-F238E27FC236}">
                      <a16:creationId xmlns:a16="http://schemas.microsoft.com/office/drawing/2014/main" id="{193C0425-BB64-429E-9C26-87392D1D036C}"/>
                    </a:ext>
                  </a:extLst>
                </p:cNvPr>
                <p:cNvSpPr>
                  <a:spLocks/>
                </p:cNvSpPr>
                <p:nvPr/>
              </p:nvSpPr>
              <p:spPr bwMode="auto">
                <a:xfrm>
                  <a:off x="16921303" y="4278314"/>
                  <a:ext cx="0" cy="3175"/>
                </a:xfrm>
                <a:custGeom>
                  <a:avLst/>
                  <a:gdLst>
                    <a:gd name="T0" fmla="*/ 0 h 2"/>
                    <a:gd name="T1" fmla="*/ 0 h 2"/>
                    <a:gd name="T2" fmla="*/ 2 h 2"/>
                    <a:gd name="T3" fmla="*/ 2 h 2"/>
                    <a:gd name="T4" fmla="*/ 2 h 2"/>
                    <a:gd name="T5" fmla="*/ 0 h 2"/>
                    <a:gd name="T6" fmla="*/ 0 h 2"/>
                    <a:gd name="T7" fmla="*/ 0 h 2"/>
                    <a:gd name="T8" fmla="*/ 0 h 2"/>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2">
                      <a:moveTo>
                        <a:pt x="0" y="0"/>
                      </a:moveTo>
                      <a:lnTo>
                        <a:pt x="0" y="0"/>
                      </a:lnTo>
                      <a:lnTo>
                        <a:pt x="0" y="2"/>
                      </a:lnTo>
                      <a:lnTo>
                        <a:pt x="0" y="2"/>
                      </a:lnTo>
                      <a:lnTo>
                        <a:pt x="0" y="2"/>
                      </a:lnTo>
                      <a:lnTo>
                        <a:pt x="0" y="0"/>
                      </a:lnTo>
                      <a:lnTo>
                        <a:pt x="0" y="0"/>
                      </a:lnTo>
                      <a:lnTo>
                        <a:pt x="0" y="0"/>
                      </a:lnTo>
                      <a:lnTo>
                        <a:pt x="0" y="0"/>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29" name="Oval 2212">
                  <a:extLst>
                    <a:ext uri="{FF2B5EF4-FFF2-40B4-BE49-F238E27FC236}">
                      <a16:creationId xmlns:a16="http://schemas.microsoft.com/office/drawing/2014/main" id="{EABFDDE7-4730-47F4-9958-A92133C374B8}"/>
                    </a:ext>
                  </a:extLst>
                </p:cNvPr>
                <p:cNvSpPr>
                  <a:spLocks noChangeArrowheads="1"/>
                </p:cNvSpPr>
                <p:nvPr/>
              </p:nvSpPr>
              <p:spPr bwMode="auto">
                <a:xfrm>
                  <a:off x="16918128" y="4295776"/>
                  <a:ext cx="1588" cy="1588"/>
                </a:xfrm>
                <a:prstGeom prst="ellipse">
                  <a:avLst/>
                </a:pr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0" name="Oval 2213">
                  <a:extLst>
                    <a:ext uri="{FF2B5EF4-FFF2-40B4-BE49-F238E27FC236}">
                      <a16:creationId xmlns:a16="http://schemas.microsoft.com/office/drawing/2014/main" id="{ED52D872-44ED-4D74-AFE8-0C385F3BDAD3}"/>
                    </a:ext>
                  </a:extLst>
                </p:cNvPr>
                <p:cNvSpPr>
                  <a:spLocks noChangeArrowheads="1"/>
                </p:cNvSpPr>
                <p:nvPr/>
              </p:nvSpPr>
              <p:spPr bwMode="auto">
                <a:xfrm>
                  <a:off x="16946703" y="4308476"/>
                  <a:ext cx="1588" cy="1588"/>
                </a:xfrm>
                <a:prstGeom prst="ellipse">
                  <a:avLst/>
                </a:pr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1" name="Freeform 2214">
                  <a:extLst>
                    <a:ext uri="{FF2B5EF4-FFF2-40B4-BE49-F238E27FC236}">
                      <a16:creationId xmlns:a16="http://schemas.microsoft.com/office/drawing/2014/main" id="{E02A24CE-CC5D-459E-9170-857D2ECA7FFB}"/>
                    </a:ext>
                  </a:extLst>
                </p:cNvPr>
                <p:cNvSpPr>
                  <a:spLocks/>
                </p:cNvSpPr>
                <p:nvPr/>
              </p:nvSpPr>
              <p:spPr bwMode="auto">
                <a:xfrm>
                  <a:off x="17505503" y="4302126"/>
                  <a:ext cx="3175" cy="9525"/>
                </a:xfrm>
                <a:custGeom>
                  <a:avLst/>
                  <a:gdLst>
                    <a:gd name="T0" fmla="*/ 2 w 2"/>
                    <a:gd name="T1" fmla="*/ 4 h 6"/>
                    <a:gd name="T2" fmla="*/ 2 w 2"/>
                    <a:gd name="T3" fmla="*/ 4 h 6"/>
                    <a:gd name="T4" fmla="*/ 2 w 2"/>
                    <a:gd name="T5" fmla="*/ 4 h 6"/>
                    <a:gd name="T6" fmla="*/ 2 w 2"/>
                    <a:gd name="T7" fmla="*/ 4 h 6"/>
                    <a:gd name="T8" fmla="*/ 2 w 2"/>
                    <a:gd name="T9" fmla="*/ 4 h 6"/>
                    <a:gd name="T10" fmla="*/ 2 w 2"/>
                    <a:gd name="T11" fmla="*/ 4 h 6"/>
                    <a:gd name="T12" fmla="*/ 0 w 2"/>
                    <a:gd name="T13" fmla="*/ 2 h 6"/>
                    <a:gd name="T14" fmla="*/ 0 w 2"/>
                    <a:gd name="T15" fmla="*/ 2 h 6"/>
                    <a:gd name="T16" fmla="*/ 2 w 2"/>
                    <a:gd name="T17" fmla="*/ 2 h 6"/>
                    <a:gd name="T18" fmla="*/ 2 w 2"/>
                    <a:gd name="T19" fmla="*/ 2 h 6"/>
                    <a:gd name="T20" fmla="*/ 2 w 2"/>
                    <a:gd name="T21" fmla="*/ 2 h 6"/>
                    <a:gd name="T22" fmla="*/ 2 w 2"/>
                    <a:gd name="T23" fmla="*/ 2 h 6"/>
                    <a:gd name="T24" fmla="*/ 2 w 2"/>
                    <a:gd name="T25" fmla="*/ 0 h 6"/>
                    <a:gd name="T26" fmla="*/ 0 w 2"/>
                    <a:gd name="T27" fmla="*/ 0 h 6"/>
                    <a:gd name="T28" fmla="*/ 0 w 2"/>
                    <a:gd name="T29" fmla="*/ 0 h 6"/>
                    <a:gd name="T30" fmla="*/ 0 w 2"/>
                    <a:gd name="T31" fmla="*/ 2 h 6"/>
                    <a:gd name="T32" fmla="*/ 0 w 2"/>
                    <a:gd name="T33" fmla="*/ 2 h 6"/>
                    <a:gd name="T34" fmla="*/ 0 w 2"/>
                    <a:gd name="T35" fmla="*/ 2 h 6"/>
                    <a:gd name="T36" fmla="*/ 0 w 2"/>
                    <a:gd name="T37" fmla="*/ 2 h 6"/>
                    <a:gd name="T38" fmla="*/ 0 w 2"/>
                    <a:gd name="T39" fmla="*/ 2 h 6"/>
                    <a:gd name="T40" fmla="*/ 0 w 2"/>
                    <a:gd name="T41" fmla="*/ 2 h 6"/>
                    <a:gd name="T42" fmla="*/ 0 w 2"/>
                    <a:gd name="T43" fmla="*/ 4 h 6"/>
                    <a:gd name="T44" fmla="*/ 0 w 2"/>
                    <a:gd name="T45" fmla="*/ 4 h 6"/>
                    <a:gd name="T46" fmla="*/ 0 w 2"/>
                    <a:gd name="T47" fmla="*/ 4 h 6"/>
                    <a:gd name="T48" fmla="*/ 0 w 2"/>
                    <a:gd name="T49" fmla="*/ 4 h 6"/>
                    <a:gd name="T50" fmla="*/ 0 w 2"/>
                    <a:gd name="T51" fmla="*/ 4 h 6"/>
                    <a:gd name="T52" fmla="*/ 2 w 2"/>
                    <a:gd name="T53" fmla="*/ 4 h 6"/>
                    <a:gd name="T54" fmla="*/ 2 w 2"/>
                    <a:gd name="T55" fmla="*/ 4 h 6"/>
                    <a:gd name="T56" fmla="*/ 2 w 2"/>
                    <a:gd name="T57" fmla="*/ 4 h 6"/>
                    <a:gd name="T58" fmla="*/ 0 w 2"/>
                    <a:gd name="T59" fmla="*/ 4 h 6"/>
                    <a:gd name="T60" fmla="*/ 0 w 2"/>
                    <a:gd name="T61" fmla="*/ 4 h 6"/>
                    <a:gd name="T62" fmla="*/ 0 w 2"/>
                    <a:gd name="T63" fmla="*/ 4 h 6"/>
                    <a:gd name="T64" fmla="*/ 0 w 2"/>
                    <a:gd name="T65" fmla="*/ 4 h 6"/>
                    <a:gd name="T66" fmla="*/ 0 w 2"/>
                    <a:gd name="T67" fmla="*/ 4 h 6"/>
                    <a:gd name="T68" fmla="*/ 0 w 2"/>
                    <a:gd name="T69" fmla="*/ 4 h 6"/>
                    <a:gd name="T70" fmla="*/ 0 w 2"/>
                    <a:gd name="T71" fmla="*/ 4 h 6"/>
                    <a:gd name="T72" fmla="*/ 0 w 2"/>
                    <a:gd name="T73" fmla="*/ 6 h 6"/>
                    <a:gd name="T74" fmla="*/ 0 w 2"/>
                    <a:gd name="T75" fmla="*/ 6 h 6"/>
                    <a:gd name="T76" fmla="*/ 0 w 2"/>
                    <a:gd name="T77" fmla="*/ 4 h 6"/>
                    <a:gd name="T78" fmla="*/ 2 w 2"/>
                    <a:gd name="T79" fmla="*/ 4 h 6"/>
                    <a:gd name="T80" fmla="*/ 2 w 2"/>
                    <a:gd name="T81"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 h="6">
                      <a:moveTo>
                        <a:pt x="2" y="4"/>
                      </a:moveTo>
                      <a:lnTo>
                        <a:pt x="2" y="4"/>
                      </a:lnTo>
                      <a:lnTo>
                        <a:pt x="2" y="4"/>
                      </a:lnTo>
                      <a:lnTo>
                        <a:pt x="2" y="4"/>
                      </a:lnTo>
                      <a:lnTo>
                        <a:pt x="2" y="4"/>
                      </a:lnTo>
                      <a:lnTo>
                        <a:pt x="2" y="4"/>
                      </a:lnTo>
                      <a:lnTo>
                        <a:pt x="0" y="2"/>
                      </a:lnTo>
                      <a:lnTo>
                        <a:pt x="0" y="2"/>
                      </a:lnTo>
                      <a:lnTo>
                        <a:pt x="2" y="2"/>
                      </a:lnTo>
                      <a:lnTo>
                        <a:pt x="2" y="2"/>
                      </a:lnTo>
                      <a:lnTo>
                        <a:pt x="2" y="2"/>
                      </a:lnTo>
                      <a:lnTo>
                        <a:pt x="2" y="2"/>
                      </a:lnTo>
                      <a:lnTo>
                        <a:pt x="2" y="0"/>
                      </a:lnTo>
                      <a:lnTo>
                        <a:pt x="0" y="0"/>
                      </a:lnTo>
                      <a:lnTo>
                        <a:pt x="0" y="0"/>
                      </a:lnTo>
                      <a:lnTo>
                        <a:pt x="0" y="2"/>
                      </a:lnTo>
                      <a:lnTo>
                        <a:pt x="0" y="2"/>
                      </a:lnTo>
                      <a:lnTo>
                        <a:pt x="0" y="2"/>
                      </a:lnTo>
                      <a:lnTo>
                        <a:pt x="0" y="2"/>
                      </a:lnTo>
                      <a:lnTo>
                        <a:pt x="0" y="2"/>
                      </a:lnTo>
                      <a:lnTo>
                        <a:pt x="0" y="2"/>
                      </a:lnTo>
                      <a:lnTo>
                        <a:pt x="0" y="4"/>
                      </a:lnTo>
                      <a:lnTo>
                        <a:pt x="0" y="4"/>
                      </a:lnTo>
                      <a:lnTo>
                        <a:pt x="0" y="4"/>
                      </a:lnTo>
                      <a:lnTo>
                        <a:pt x="0" y="4"/>
                      </a:lnTo>
                      <a:lnTo>
                        <a:pt x="0" y="4"/>
                      </a:lnTo>
                      <a:lnTo>
                        <a:pt x="2" y="4"/>
                      </a:lnTo>
                      <a:lnTo>
                        <a:pt x="2" y="4"/>
                      </a:lnTo>
                      <a:lnTo>
                        <a:pt x="2" y="4"/>
                      </a:lnTo>
                      <a:lnTo>
                        <a:pt x="0" y="4"/>
                      </a:lnTo>
                      <a:lnTo>
                        <a:pt x="0" y="4"/>
                      </a:lnTo>
                      <a:lnTo>
                        <a:pt x="0" y="4"/>
                      </a:lnTo>
                      <a:lnTo>
                        <a:pt x="0" y="4"/>
                      </a:lnTo>
                      <a:lnTo>
                        <a:pt x="0" y="4"/>
                      </a:lnTo>
                      <a:lnTo>
                        <a:pt x="0" y="4"/>
                      </a:lnTo>
                      <a:lnTo>
                        <a:pt x="0" y="4"/>
                      </a:lnTo>
                      <a:lnTo>
                        <a:pt x="0" y="6"/>
                      </a:lnTo>
                      <a:lnTo>
                        <a:pt x="0" y="6"/>
                      </a:lnTo>
                      <a:lnTo>
                        <a:pt x="0" y="4"/>
                      </a:lnTo>
                      <a:lnTo>
                        <a:pt x="2" y="4"/>
                      </a:lnTo>
                      <a:lnTo>
                        <a:pt x="2" y="4"/>
                      </a:lnTo>
                      <a:close/>
                    </a:path>
                  </a:pathLst>
                </a:custGeom>
                <a:solidFill>
                  <a:srgbClr val="919194"/>
                </a:solidFill>
                <a:ln w="9525">
                  <a:solidFill>
                    <a:srgbClr val="FFFFFF"/>
                  </a:solidFill>
                  <a:round/>
                  <a:headEnd/>
                  <a:tailEnd/>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2" name="Freeform 2216">
                  <a:extLst>
                    <a:ext uri="{FF2B5EF4-FFF2-40B4-BE49-F238E27FC236}">
                      <a16:creationId xmlns:a16="http://schemas.microsoft.com/office/drawing/2014/main" id="{D6521872-1EDD-4E7E-8A39-0FDE509EDFB3}"/>
                    </a:ext>
                  </a:extLst>
                </p:cNvPr>
                <p:cNvSpPr>
                  <a:spLocks/>
                </p:cNvSpPr>
                <p:nvPr/>
              </p:nvSpPr>
              <p:spPr bwMode="auto">
                <a:xfrm>
                  <a:off x="16921303" y="4275138"/>
                  <a:ext cx="3175" cy="3175"/>
                </a:xfrm>
                <a:custGeom>
                  <a:avLst/>
                  <a:gdLst>
                    <a:gd name="T0" fmla="*/ 0 w 2"/>
                    <a:gd name="T1" fmla="*/ 0 h 2"/>
                    <a:gd name="T2" fmla="*/ 0 w 2"/>
                    <a:gd name="T3" fmla="*/ 2 h 2"/>
                    <a:gd name="T4" fmla="*/ 0 w 2"/>
                    <a:gd name="T5" fmla="*/ 2 h 2"/>
                    <a:gd name="T6" fmla="*/ 0 w 2"/>
                    <a:gd name="T7" fmla="*/ 2 h 2"/>
                    <a:gd name="T8" fmla="*/ 0 w 2"/>
                    <a:gd name="T9" fmla="*/ 2 h 2"/>
                    <a:gd name="T10" fmla="*/ 0 w 2"/>
                    <a:gd name="T11" fmla="*/ 2 h 2"/>
                    <a:gd name="T12" fmla="*/ 0 w 2"/>
                    <a:gd name="T13" fmla="*/ 2 h 2"/>
                    <a:gd name="T14" fmla="*/ 0 w 2"/>
                    <a:gd name="T15" fmla="*/ 0 h 2"/>
                    <a:gd name="T16" fmla="*/ 0 w 2"/>
                    <a:gd name="T17" fmla="*/ 0 h 2"/>
                    <a:gd name="T18" fmla="*/ 0 w 2"/>
                    <a:gd name="T19" fmla="*/ 0 h 2"/>
                    <a:gd name="T20" fmla="*/ 0 w 2"/>
                    <a:gd name="T21" fmla="*/ 0 h 2"/>
                    <a:gd name="T22" fmla="*/ 2 w 2"/>
                    <a:gd name="T23" fmla="*/ 0 h 2"/>
                    <a:gd name="T24" fmla="*/ 2 w 2"/>
                    <a:gd name="T25" fmla="*/ 0 h 2"/>
                    <a:gd name="T26" fmla="*/ 0 w 2"/>
                    <a:gd name="T27" fmla="*/ 0 h 2"/>
                    <a:gd name="T28" fmla="*/ 0 w 2"/>
                    <a:gd name="T2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2">
                      <a:moveTo>
                        <a:pt x="0" y="0"/>
                      </a:moveTo>
                      <a:lnTo>
                        <a:pt x="0" y="2"/>
                      </a:lnTo>
                      <a:lnTo>
                        <a:pt x="0" y="2"/>
                      </a:lnTo>
                      <a:lnTo>
                        <a:pt x="0" y="2"/>
                      </a:lnTo>
                      <a:lnTo>
                        <a:pt x="0" y="2"/>
                      </a:lnTo>
                      <a:lnTo>
                        <a:pt x="0" y="2"/>
                      </a:lnTo>
                      <a:lnTo>
                        <a:pt x="0" y="2"/>
                      </a:lnTo>
                      <a:lnTo>
                        <a:pt x="0" y="0"/>
                      </a:lnTo>
                      <a:lnTo>
                        <a:pt x="0" y="0"/>
                      </a:lnTo>
                      <a:lnTo>
                        <a:pt x="0" y="0"/>
                      </a:lnTo>
                      <a:lnTo>
                        <a:pt x="0" y="0"/>
                      </a:lnTo>
                      <a:lnTo>
                        <a:pt x="2" y="0"/>
                      </a:lnTo>
                      <a:lnTo>
                        <a:pt x="2" y="0"/>
                      </a:lnTo>
                      <a:lnTo>
                        <a:pt x="0" y="0"/>
                      </a:lnTo>
                      <a:lnTo>
                        <a:pt x="0"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3" name="Freeform 2217">
                  <a:extLst>
                    <a:ext uri="{FF2B5EF4-FFF2-40B4-BE49-F238E27FC236}">
                      <a16:creationId xmlns:a16="http://schemas.microsoft.com/office/drawing/2014/main" id="{E66DC5D0-E573-4D5F-8DD7-E9F949B83622}"/>
                    </a:ext>
                  </a:extLst>
                </p:cNvPr>
                <p:cNvSpPr>
                  <a:spLocks/>
                </p:cNvSpPr>
                <p:nvPr/>
              </p:nvSpPr>
              <p:spPr bwMode="auto">
                <a:xfrm>
                  <a:off x="16948291" y="4287838"/>
                  <a:ext cx="0" cy="0"/>
                </a:xfrm>
                <a:custGeom>
                  <a:avLst/>
                  <a:gdLst/>
                  <a:ahLst/>
                  <a:cxnLst>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4" name="Freeform 2218">
                  <a:extLst>
                    <a:ext uri="{FF2B5EF4-FFF2-40B4-BE49-F238E27FC236}">
                      <a16:creationId xmlns:a16="http://schemas.microsoft.com/office/drawing/2014/main" id="{333413CC-B9CC-4A9D-91F0-B796010C41D0}"/>
                    </a:ext>
                  </a:extLst>
                </p:cNvPr>
                <p:cNvSpPr>
                  <a:spLocks/>
                </p:cNvSpPr>
                <p:nvPr/>
              </p:nvSpPr>
              <p:spPr bwMode="auto">
                <a:xfrm>
                  <a:off x="16930828" y="436086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5" name="Freeform 2219">
                  <a:extLst>
                    <a:ext uri="{FF2B5EF4-FFF2-40B4-BE49-F238E27FC236}">
                      <a16:creationId xmlns:a16="http://schemas.microsoft.com/office/drawing/2014/main" id="{C48D613B-BF5E-4150-8711-E5427525BD04}"/>
                    </a:ext>
                  </a:extLst>
                </p:cNvPr>
                <p:cNvSpPr>
                  <a:spLocks/>
                </p:cNvSpPr>
                <p:nvPr/>
              </p:nvSpPr>
              <p:spPr bwMode="auto">
                <a:xfrm>
                  <a:off x="16927653" y="4268788"/>
                  <a:ext cx="3175" cy="0"/>
                </a:xfrm>
                <a:custGeom>
                  <a:avLst/>
                  <a:gdLst>
                    <a:gd name="T0" fmla="*/ 0 w 2"/>
                    <a:gd name="T1" fmla="*/ 0 w 2"/>
                    <a:gd name="T2" fmla="*/ 0 w 2"/>
                    <a:gd name="T3" fmla="*/ 0 w 2"/>
                    <a:gd name="T4" fmla="*/ 0 w 2"/>
                    <a:gd name="T5" fmla="*/ 2 w 2"/>
                    <a:gd name="T6" fmla="*/ 0 w 2"/>
                    <a:gd name="T7" fmla="*/ 0 w 2"/>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2">
                      <a:moveTo>
                        <a:pt x="0" y="0"/>
                      </a:moveTo>
                      <a:lnTo>
                        <a:pt x="0" y="0"/>
                      </a:lnTo>
                      <a:lnTo>
                        <a:pt x="0" y="0"/>
                      </a:lnTo>
                      <a:lnTo>
                        <a:pt x="0" y="0"/>
                      </a:lnTo>
                      <a:lnTo>
                        <a:pt x="0" y="0"/>
                      </a:lnTo>
                      <a:lnTo>
                        <a:pt x="2" y="0"/>
                      </a:lnTo>
                      <a:lnTo>
                        <a:pt x="0" y="0"/>
                      </a:lnTo>
                      <a:lnTo>
                        <a:pt x="0"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6" name="Freeform 2220">
                  <a:extLst>
                    <a:ext uri="{FF2B5EF4-FFF2-40B4-BE49-F238E27FC236}">
                      <a16:creationId xmlns:a16="http://schemas.microsoft.com/office/drawing/2014/main" id="{3646CB9B-D854-47DD-8863-B442D7EFB9C5}"/>
                    </a:ext>
                  </a:extLst>
                </p:cNvPr>
                <p:cNvSpPr>
                  <a:spLocks/>
                </p:cNvSpPr>
                <p:nvPr/>
              </p:nvSpPr>
              <p:spPr bwMode="auto">
                <a:xfrm>
                  <a:off x="16946703" y="4308476"/>
                  <a:ext cx="1588" cy="0"/>
                </a:xfrm>
                <a:custGeom>
                  <a:avLst/>
                  <a:gdLst>
                    <a:gd name="T0" fmla="*/ 0 w 1"/>
                    <a:gd name="T1" fmla="*/ 0 w 1"/>
                    <a:gd name="T2" fmla="*/ 0 w 1"/>
                    <a:gd name="T3" fmla="*/ 0 w 1"/>
                    <a:gd name="T4" fmla="*/ 1 w 1"/>
                    <a:gd name="T5" fmla="*/ 1 w 1"/>
                    <a:gd name="T6" fmla="*/ 1 w 1"/>
                    <a:gd name="T7" fmla="*/ 1 w 1"/>
                    <a:gd name="T8" fmla="*/ 1 w 1"/>
                    <a:gd name="T9"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lnTo>
                        <a:pt x="0" y="0"/>
                      </a:lnTo>
                      <a:lnTo>
                        <a:pt x="0" y="0"/>
                      </a:lnTo>
                      <a:lnTo>
                        <a:pt x="0" y="0"/>
                      </a:lnTo>
                      <a:lnTo>
                        <a:pt x="1" y="0"/>
                      </a:lnTo>
                      <a:lnTo>
                        <a:pt x="1" y="0"/>
                      </a:lnTo>
                      <a:lnTo>
                        <a:pt x="1" y="0"/>
                      </a:lnTo>
                      <a:lnTo>
                        <a:pt x="1" y="0"/>
                      </a:lnTo>
                      <a:lnTo>
                        <a:pt x="1" y="0"/>
                      </a:lnTo>
                      <a:lnTo>
                        <a:pt x="0"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7" name="Freeform 2221">
                  <a:extLst>
                    <a:ext uri="{FF2B5EF4-FFF2-40B4-BE49-F238E27FC236}">
                      <a16:creationId xmlns:a16="http://schemas.microsoft.com/office/drawing/2014/main" id="{DEE7A8B6-5C4F-45C7-896F-88F708B33962}"/>
                    </a:ext>
                  </a:extLst>
                </p:cNvPr>
                <p:cNvSpPr>
                  <a:spLocks/>
                </p:cNvSpPr>
                <p:nvPr/>
              </p:nvSpPr>
              <p:spPr bwMode="auto">
                <a:xfrm>
                  <a:off x="17492803" y="414813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8" name="Freeform 2222">
                  <a:extLst>
                    <a:ext uri="{FF2B5EF4-FFF2-40B4-BE49-F238E27FC236}">
                      <a16:creationId xmlns:a16="http://schemas.microsoft.com/office/drawing/2014/main" id="{6708788E-59BB-4580-837C-7EEDC7D77349}"/>
                    </a:ext>
                  </a:extLst>
                </p:cNvPr>
                <p:cNvSpPr>
                  <a:spLocks/>
                </p:cNvSpPr>
                <p:nvPr/>
              </p:nvSpPr>
              <p:spPr bwMode="auto">
                <a:xfrm>
                  <a:off x="17492803" y="4189413"/>
                  <a:ext cx="3175" cy="3175"/>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2 w 2"/>
                    <a:gd name="T13" fmla="*/ 0 h 2"/>
                    <a:gd name="T14" fmla="*/ 0 w 2"/>
                    <a:gd name="T15" fmla="*/ 0 h 2"/>
                    <a:gd name="T16" fmla="*/ 0 w 2"/>
                    <a:gd name="T17" fmla="*/ 0 h 2"/>
                    <a:gd name="T18" fmla="*/ 0 w 2"/>
                    <a:gd name="T19" fmla="*/ 0 h 2"/>
                    <a:gd name="T20" fmla="*/ 0 w 2"/>
                    <a:gd name="T21" fmla="*/ 0 h 2"/>
                    <a:gd name="T22" fmla="*/ 0 w 2"/>
                    <a:gd name="T23" fmla="*/ 2 h 2"/>
                    <a:gd name="T24" fmla="*/ 0 w 2"/>
                    <a:gd name="T25" fmla="*/ 2 h 2"/>
                    <a:gd name="T26" fmla="*/ 0 w 2"/>
                    <a:gd name="T27" fmla="*/ 2 h 2"/>
                    <a:gd name="T28" fmla="*/ 2 w 2"/>
                    <a:gd name="T29" fmla="*/ 2 h 2"/>
                    <a:gd name="T30" fmla="*/ 2 w 2"/>
                    <a:gd name="T31" fmla="*/ 2 h 2"/>
                    <a:gd name="T32" fmla="*/ 2 w 2"/>
                    <a:gd name="T33" fmla="*/ 2 h 2"/>
                    <a:gd name="T34" fmla="*/ 2 w 2"/>
                    <a:gd name="T35" fmla="*/ 2 h 2"/>
                    <a:gd name="T36" fmla="*/ 2 w 2"/>
                    <a:gd name="T37" fmla="*/ 0 h 2"/>
                    <a:gd name="T38" fmla="*/ 2 w 2"/>
                    <a:gd name="T39" fmla="*/ 0 h 2"/>
                    <a:gd name="T40" fmla="*/ 2 w 2"/>
                    <a:gd name="T4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2">
                      <a:moveTo>
                        <a:pt x="2" y="0"/>
                      </a:moveTo>
                      <a:lnTo>
                        <a:pt x="2" y="0"/>
                      </a:lnTo>
                      <a:lnTo>
                        <a:pt x="2" y="0"/>
                      </a:lnTo>
                      <a:lnTo>
                        <a:pt x="2" y="0"/>
                      </a:lnTo>
                      <a:lnTo>
                        <a:pt x="2" y="0"/>
                      </a:lnTo>
                      <a:lnTo>
                        <a:pt x="2" y="0"/>
                      </a:lnTo>
                      <a:lnTo>
                        <a:pt x="2" y="0"/>
                      </a:lnTo>
                      <a:lnTo>
                        <a:pt x="0" y="0"/>
                      </a:lnTo>
                      <a:lnTo>
                        <a:pt x="0" y="0"/>
                      </a:lnTo>
                      <a:lnTo>
                        <a:pt x="0" y="0"/>
                      </a:lnTo>
                      <a:lnTo>
                        <a:pt x="0" y="0"/>
                      </a:lnTo>
                      <a:lnTo>
                        <a:pt x="0" y="2"/>
                      </a:lnTo>
                      <a:lnTo>
                        <a:pt x="0" y="2"/>
                      </a:lnTo>
                      <a:lnTo>
                        <a:pt x="0" y="2"/>
                      </a:lnTo>
                      <a:lnTo>
                        <a:pt x="2" y="2"/>
                      </a:lnTo>
                      <a:lnTo>
                        <a:pt x="2" y="2"/>
                      </a:lnTo>
                      <a:lnTo>
                        <a:pt x="2" y="2"/>
                      </a:lnTo>
                      <a:lnTo>
                        <a:pt x="2" y="2"/>
                      </a:lnTo>
                      <a:lnTo>
                        <a:pt x="2" y="0"/>
                      </a:lnTo>
                      <a:lnTo>
                        <a:pt x="2" y="0"/>
                      </a:lnTo>
                      <a:lnTo>
                        <a:pt x="2"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39" name="Rectangle 2223">
                  <a:extLst>
                    <a:ext uri="{FF2B5EF4-FFF2-40B4-BE49-F238E27FC236}">
                      <a16:creationId xmlns:a16="http://schemas.microsoft.com/office/drawing/2014/main" id="{B6690CCD-59CE-474B-83C9-337F506A4FD2}"/>
                    </a:ext>
                  </a:extLst>
                </p:cNvPr>
                <p:cNvSpPr>
                  <a:spLocks noChangeArrowheads="1"/>
                </p:cNvSpPr>
                <p:nvPr/>
              </p:nvSpPr>
              <p:spPr bwMode="auto">
                <a:xfrm>
                  <a:off x="17492803" y="4295776"/>
                  <a:ext cx="3175" cy="1588"/>
                </a:xfrm>
                <a:prstGeom prst="rect">
                  <a:avLst/>
                </a:pr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0" name="Freeform 2224">
                  <a:extLst>
                    <a:ext uri="{FF2B5EF4-FFF2-40B4-BE49-F238E27FC236}">
                      <a16:creationId xmlns:a16="http://schemas.microsoft.com/office/drawing/2014/main" id="{75455699-B02E-471A-A0F8-ABE05E0FD889}"/>
                    </a:ext>
                  </a:extLst>
                </p:cNvPr>
                <p:cNvSpPr>
                  <a:spLocks/>
                </p:cNvSpPr>
                <p:nvPr/>
              </p:nvSpPr>
              <p:spPr bwMode="auto">
                <a:xfrm>
                  <a:off x="17483278" y="4162426"/>
                  <a:ext cx="0" cy="3175"/>
                </a:xfrm>
                <a:custGeom>
                  <a:avLst/>
                  <a:gdLst>
                    <a:gd name="T0" fmla="*/ 2 h 2"/>
                    <a:gd name="T1" fmla="*/ 2 h 2"/>
                    <a:gd name="T2" fmla="*/ 2 h 2"/>
                    <a:gd name="T3" fmla="*/ 0 h 2"/>
                    <a:gd name="T4" fmla="*/ 0 h 2"/>
                    <a:gd name="T5" fmla="*/ 0 h 2"/>
                    <a:gd name="T6" fmla="*/ 0 h 2"/>
                    <a:gd name="T7" fmla="*/ 0 h 2"/>
                    <a:gd name="T8" fmla="*/ 2 h 2"/>
                    <a:gd name="T9" fmla="*/ 2 h 2"/>
                    <a:gd name="T10"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Lst>
                  <a:rect l="0" t="0" r="r" b="b"/>
                  <a:pathLst>
                    <a:path h="2">
                      <a:moveTo>
                        <a:pt x="0" y="2"/>
                      </a:moveTo>
                      <a:lnTo>
                        <a:pt x="0" y="2"/>
                      </a:lnTo>
                      <a:lnTo>
                        <a:pt x="0" y="2"/>
                      </a:lnTo>
                      <a:lnTo>
                        <a:pt x="0" y="0"/>
                      </a:lnTo>
                      <a:lnTo>
                        <a:pt x="0" y="0"/>
                      </a:lnTo>
                      <a:lnTo>
                        <a:pt x="0" y="0"/>
                      </a:lnTo>
                      <a:lnTo>
                        <a:pt x="0" y="0"/>
                      </a:lnTo>
                      <a:lnTo>
                        <a:pt x="0" y="0"/>
                      </a:lnTo>
                      <a:lnTo>
                        <a:pt x="0" y="2"/>
                      </a:lnTo>
                      <a:lnTo>
                        <a:pt x="0" y="2"/>
                      </a:lnTo>
                      <a:lnTo>
                        <a:pt x="0" y="2"/>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1" name="Freeform 2225">
                  <a:extLst>
                    <a:ext uri="{FF2B5EF4-FFF2-40B4-BE49-F238E27FC236}">
                      <a16:creationId xmlns:a16="http://schemas.microsoft.com/office/drawing/2014/main" id="{0EF6A257-5447-419A-8018-6905025E69F1}"/>
                    </a:ext>
                  </a:extLst>
                </p:cNvPr>
                <p:cNvSpPr>
                  <a:spLocks/>
                </p:cNvSpPr>
                <p:nvPr/>
              </p:nvSpPr>
              <p:spPr bwMode="auto">
                <a:xfrm>
                  <a:off x="17476928" y="4149726"/>
                  <a:ext cx="19050" cy="61913"/>
                </a:xfrm>
                <a:custGeom>
                  <a:avLst/>
                  <a:gdLst>
                    <a:gd name="T0" fmla="*/ 10 w 12"/>
                    <a:gd name="T1" fmla="*/ 20 h 39"/>
                    <a:gd name="T2" fmla="*/ 10 w 12"/>
                    <a:gd name="T3" fmla="*/ 16 h 39"/>
                    <a:gd name="T4" fmla="*/ 8 w 12"/>
                    <a:gd name="T5" fmla="*/ 14 h 39"/>
                    <a:gd name="T6" fmla="*/ 8 w 12"/>
                    <a:gd name="T7" fmla="*/ 12 h 39"/>
                    <a:gd name="T8" fmla="*/ 8 w 12"/>
                    <a:gd name="T9" fmla="*/ 12 h 39"/>
                    <a:gd name="T10" fmla="*/ 8 w 12"/>
                    <a:gd name="T11" fmla="*/ 12 h 39"/>
                    <a:gd name="T12" fmla="*/ 8 w 12"/>
                    <a:gd name="T13" fmla="*/ 10 h 39"/>
                    <a:gd name="T14" fmla="*/ 8 w 12"/>
                    <a:gd name="T15" fmla="*/ 10 h 39"/>
                    <a:gd name="T16" fmla="*/ 10 w 12"/>
                    <a:gd name="T17" fmla="*/ 10 h 39"/>
                    <a:gd name="T18" fmla="*/ 10 w 12"/>
                    <a:gd name="T19" fmla="*/ 8 h 39"/>
                    <a:gd name="T20" fmla="*/ 10 w 12"/>
                    <a:gd name="T21" fmla="*/ 6 h 39"/>
                    <a:gd name="T22" fmla="*/ 10 w 12"/>
                    <a:gd name="T23" fmla="*/ 4 h 39"/>
                    <a:gd name="T24" fmla="*/ 10 w 12"/>
                    <a:gd name="T25" fmla="*/ 4 h 39"/>
                    <a:gd name="T26" fmla="*/ 10 w 12"/>
                    <a:gd name="T27" fmla="*/ 2 h 39"/>
                    <a:gd name="T28" fmla="*/ 10 w 12"/>
                    <a:gd name="T29" fmla="*/ 0 h 39"/>
                    <a:gd name="T30" fmla="*/ 10 w 12"/>
                    <a:gd name="T31" fmla="*/ 0 h 39"/>
                    <a:gd name="T32" fmla="*/ 10 w 12"/>
                    <a:gd name="T33" fmla="*/ 0 h 39"/>
                    <a:gd name="T34" fmla="*/ 8 w 12"/>
                    <a:gd name="T35" fmla="*/ 0 h 39"/>
                    <a:gd name="T36" fmla="*/ 8 w 12"/>
                    <a:gd name="T37" fmla="*/ 2 h 39"/>
                    <a:gd name="T38" fmla="*/ 6 w 12"/>
                    <a:gd name="T39" fmla="*/ 4 h 39"/>
                    <a:gd name="T40" fmla="*/ 8 w 12"/>
                    <a:gd name="T41" fmla="*/ 6 h 39"/>
                    <a:gd name="T42" fmla="*/ 6 w 12"/>
                    <a:gd name="T43" fmla="*/ 8 h 39"/>
                    <a:gd name="T44" fmla="*/ 6 w 12"/>
                    <a:gd name="T45" fmla="*/ 10 h 39"/>
                    <a:gd name="T46" fmla="*/ 6 w 12"/>
                    <a:gd name="T47" fmla="*/ 12 h 39"/>
                    <a:gd name="T48" fmla="*/ 4 w 12"/>
                    <a:gd name="T49" fmla="*/ 14 h 39"/>
                    <a:gd name="T50" fmla="*/ 6 w 12"/>
                    <a:gd name="T51" fmla="*/ 18 h 39"/>
                    <a:gd name="T52" fmla="*/ 4 w 12"/>
                    <a:gd name="T53" fmla="*/ 18 h 39"/>
                    <a:gd name="T54" fmla="*/ 4 w 12"/>
                    <a:gd name="T55" fmla="*/ 23 h 39"/>
                    <a:gd name="T56" fmla="*/ 6 w 12"/>
                    <a:gd name="T57" fmla="*/ 23 h 39"/>
                    <a:gd name="T58" fmla="*/ 6 w 12"/>
                    <a:gd name="T59" fmla="*/ 23 h 39"/>
                    <a:gd name="T60" fmla="*/ 6 w 12"/>
                    <a:gd name="T61" fmla="*/ 25 h 39"/>
                    <a:gd name="T62" fmla="*/ 4 w 12"/>
                    <a:gd name="T63" fmla="*/ 25 h 39"/>
                    <a:gd name="T64" fmla="*/ 4 w 12"/>
                    <a:gd name="T65" fmla="*/ 25 h 39"/>
                    <a:gd name="T66" fmla="*/ 2 w 12"/>
                    <a:gd name="T67" fmla="*/ 25 h 39"/>
                    <a:gd name="T68" fmla="*/ 2 w 12"/>
                    <a:gd name="T69" fmla="*/ 29 h 39"/>
                    <a:gd name="T70" fmla="*/ 2 w 12"/>
                    <a:gd name="T71" fmla="*/ 31 h 39"/>
                    <a:gd name="T72" fmla="*/ 2 w 12"/>
                    <a:gd name="T73" fmla="*/ 31 h 39"/>
                    <a:gd name="T74" fmla="*/ 0 w 12"/>
                    <a:gd name="T75" fmla="*/ 31 h 39"/>
                    <a:gd name="T76" fmla="*/ 2 w 12"/>
                    <a:gd name="T77" fmla="*/ 31 h 39"/>
                    <a:gd name="T78" fmla="*/ 2 w 12"/>
                    <a:gd name="T79" fmla="*/ 33 h 39"/>
                    <a:gd name="T80" fmla="*/ 2 w 12"/>
                    <a:gd name="T81" fmla="*/ 35 h 39"/>
                    <a:gd name="T82" fmla="*/ 4 w 12"/>
                    <a:gd name="T83" fmla="*/ 35 h 39"/>
                    <a:gd name="T84" fmla="*/ 2 w 12"/>
                    <a:gd name="T85" fmla="*/ 37 h 39"/>
                    <a:gd name="T86" fmla="*/ 4 w 12"/>
                    <a:gd name="T87" fmla="*/ 37 h 39"/>
                    <a:gd name="T88" fmla="*/ 4 w 12"/>
                    <a:gd name="T89" fmla="*/ 39 h 39"/>
                    <a:gd name="T90" fmla="*/ 6 w 12"/>
                    <a:gd name="T91" fmla="*/ 35 h 39"/>
                    <a:gd name="T92" fmla="*/ 4 w 12"/>
                    <a:gd name="T93" fmla="*/ 35 h 39"/>
                    <a:gd name="T94" fmla="*/ 4 w 12"/>
                    <a:gd name="T95" fmla="*/ 37 h 39"/>
                    <a:gd name="T96" fmla="*/ 4 w 12"/>
                    <a:gd name="T97" fmla="*/ 35 h 39"/>
                    <a:gd name="T98" fmla="*/ 6 w 12"/>
                    <a:gd name="T99" fmla="*/ 31 h 39"/>
                    <a:gd name="T100" fmla="*/ 4 w 12"/>
                    <a:gd name="T101" fmla="*/ 31 h 39"/>
                    <a:gd name="T102" fmla="*/ 6 w 12"/>
                    <a:gd name="T103" fmla="*/ 29 h 39"/>
                    <a:gd name="T104" fmla="*/ 6 w 12"/>
                    <a:gd name="T105" fmla="*/ 27 h 39"/>
                    <a:gd name="T106" fmla="*/ 6 w 12"/>
                    <a:gd name="T107" fmla="*/ 27 h 39"/>
                    <a:gd name="T108" fmla="*/ 8 w 12"/>
                    <a:gd name="T109" fmla="*/ 25 h 39"/>
                    <a:gd name="T110" fmla="*/ 8 w 12"/>
                    <a:gd name="T111" fmla="*/ 25 h 39"/>
                    <a:gd name="T112" fmla="*/ 8 w 12"/>
                    <a:gd name="T113" fmla="*/ 23 h 39"/>
                    <a:gd name="T114" fmla="*/ 8 w 12"/>
                    <a:gd name="T115" fmla="*/ 23 h 39"/>
                    <a:gd name="T116" fmla="*/ 8 w 12"/>
                    <a:gd name="T117" fmla="*/ 22 h 39"/>
                    <a:gd name="T118" fmla="*/ 6 w 12"/>
                    <a:gd name="T119" fmla="*/ 22 h 39"/>
                    <a:gd name="T120" fmla="*/ 8 w 12"/>
                    <a:gd name="T121" fmla="*/ 22 h 39"/>
                    <a:gd name="T122" fmla="*/ 8 w 12"/>
                    <a:gd name="T123"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 h="39">
                      <a:moveTo>
                        <a:pt x="8" y="22"/>
                      </a:moveTo>
                      <a:lnTo>
                        <a:pt x="8" y="20"/>
                      </a:lnTo>
                      <a:lnTo>
                        <a:pt x="8" y="20"/>
                      </a:lnTo>
                      <a:lnTo>
                        <a:pt x="8" y="20"/>
                      </a:lnTo>
                      <a:lnTo>
                        <a:pt x="10" y="20"/>
                      </a:lnTo>
                      <a:lnTo>
                        <a:pt x="10" y="20"/>
                      </a:lnTo>
                      <a:lnTo>
                        <a:pt x="10" y="18"/>
                      </a:lnTo>
                      <a:lnTo>
                        <a:pt x="10" y="18"/>
                      </a:lnTo>
                      <a:lnTo>
                        <a:pt x="10" y="18"/>
                      </a:lnTo>
                      <a:lnTo>
                        <a:pt x="10" y="18"/>
                      </a:lnTo>
                      <a:lnTo>
                        <a:pt x="10" y="16"/>
                      </a:lnTo>
                      <a:lnTo>
                        <a:pt x="10" y="16"/>
                      </a:lnTo>
                      <a:lnTo>
                        <a:pt x="10" y="16"/>
                      </a:lnTo>
                      <a:lnTo>
                        <a:pt x="10" y="16"/>
                      </a:lnTo>
                      <a:lnTo>
                        <a:pt x="8" y="14"/>
                      </a:lnTo>
                      <a:lnTo>
                        <a:pt x="8" y="14"/>
                      </a:lnTo>
                      <a:lnTo>
                        <a:pt x="8" y="14"/>
                      </a:lnTo>
                      <a:lnTo>
                        <a:pt x="8" y="14"/>
                      </a:lnTo>
                      <a:lnTo>
                        <a:pt x="8" y="14"/>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2"/>
                      </a:lnTo>
                      <a:lnTo>
                        <a:pt x="8" y="10"/>
                      </a:lnTo>
                      <a:lnTo>
                        <a:pt x="8" y="10"/>
                      </a:lnTo>
                      <a:lnTo>
                        <a:pt x="8" y="10"/>
                      </a:lnTo>
                      <a:lnTo>
                        <a:pt x="8" y="10"/>
                      </a:lnTo>
                      <a:lnTo>
                        <a:pt x="8" y="10"/>
                      </a:lnTo>
                      <a:lnTo>
                        <a:pt x="8" y="10"/>
                      </a:lnTo>
                      <a:lnTo>
                        <a:pt x="8" y="10"/>
                      </a:lnTo>
                      <a:lnTo>
                        <a:pt x="8" y="10"/>
                      </a:lnTo>
                      <a:lnTo>
                        <a:pt x="8" y="10"/>
                      </a:lnTo>
                      <a:lnTo>
                        <a:pt x="8" y="10"/>
                      </a:lnTo>
                      <a:lnTo>
                        <a:pt x="8" y="10"/>
                      </a:lnTo>
                      <a:lnTo>
                        <a:pt x="8" y="10"/>
                      </a:lnTo>
                      <a:lnTo>
                        <a:pt x="10" y="10"/>
                      </a:lnTo>
                      <a:lnTo>
                        <a:pt x="10" y="10"/>
                      </a:lnTo>
                      <a:lnTo>
                        <a:pt x="10" y="10"/>
                      </a:lnTo>
                      <a:lnTo>
                        <a:pt x="10" y="10"/>
                      </a:lnTo>
                      <a:lnTo>
                        <a:pt x="10" y="10"/>
                      </a:lnTo>
                      <a:lnTo>
                        <a:pt x="10" y="10"/>
                      </a:lnTo>
                      <a:lnTo>
                        <a:pt x="10" y="8"/>
                      </a:lnTo>
                      <a:lnTo>
                        <a:pt x="10" y="8"/>
                      </a:lnTo>
                      <a:lnTo>
                        <a:pt x="10" y="6"/>
                      </a:lnTo>
                      <a:lnTo>
                        <a:pt x="10" y="6"/>
                      </a:lnTo>
                      <a:lnTo>
                        <a:pt x="12" y="6"/>
                      </a:lnTo>
                      <a:lnTo>
                        <a:pt x="10" y="6"/>
                      </a:lnTo>
                      <a:lnTo>
                        <a:pt x="10" y="6"/>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0" y="4"/>
                      </a:lnTo>
                      <a:lnTo>
                        <a:pt x="12" y="2"/>
                      </a:lnTo>
                      <a:lnTo>
                        <a:pt x="10" y="2"/>
                      </a:lnTo>
                      <a:lnTo>
                        <a:pt x="10" y="2"/>
                      </a:lnTo>
                      <a:lnTo>
                        <a:pt x="10" y="2"/>
                      </a:lnTo>
                      <a:lnTo>
                        <a:pt x="10" y="2"/>
                      </a:lnTo>
                      <a:lnTo>
                        <a:pt x="10" y="2"/>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10" y="0"/>
                      </a:lnTo>
                      <a:lnTo>
                        <a:pt x="8" y="0"/>
                      </a:lnTo>
                      <a:lnTo>
                        <a:pt x="8" y="0"/>
                      </a:lnTo>
                      <a:lnTo>
                        <a:pt x="8" y="0"/>
                      </a:lnTo>
                      <a:lnTo>
                        <a:pt x="8" y="0"/>
                      </a:lnTo>
                      <a:lnTo>
                        <a:pt x="8" y="2"/>
                      </a:lnTo>
                      <a:lnTo>
                        <a:pt x="8" y="2"/>
                      </a:lnTo>
                      <a:lnTo>
                        <a:pt x="8" y="2"/>
                      </a:lnTo>
                      <a:lnTo>
                        <a:pt x="8" y="2"/>
                      </a:lnTo>
                      <a:lnTo>
                        <a:pt x="8" y="2"/>
                      </a:lnTo>
                      <a:lnTo>
                        <a:pt x="8" y="2"/>
                      </a:lnTo>
                      <a:lnTo>
                        <a:pt x="8" y="2"/>
                      </a:lnTo>
                      <a:lnTo>
                        <a:pt x="8" y="2"/>
                      </a:lnTo>
                      <a:lnTo>
                        <a:pt x="8" y="2"/>
                      </a:lnTo>
                      <a:lnTo>
                        <a:pt x="8" y="4"/>
                      </a:lnTo>
                      <a:lnTo>
                        <a:pt x="8" y="4"/>
                      </a:lnTo>
                      <a:lnTo>
                        <a:pt x="6" y="4"/>
                      </a:lnTo>
                      <a:lnTo>
                        <a:pt x="6" y="4"/>
                      </a:lnTo>
                      <a:lnTo>
                        <a:pt x="6" y="4"/>
                      </a:lnTo>
                      <a:lnTo>
                        <a:pt x="6" y="4"/>
                      </a:lnTo>
                      <a:lnTo>
                        <a:pt x="6" y="6"/>
                      </a:lnTo>
                      <a:lnTo>
                        <a:pt x="8" y="6"/>
                      </a:lnTo>
                      <a:lnTo>
                        <a:pt x="8" y="6"/>
                      </a:lnTo>
                      <a:lnTo>
                        <a:pt x="6" y="6"/>
                      </a:lnTo>
                      <a:lnTo>
                        <a:pt x="6" y="6"/>
                      </a:lnTo>
                      <a:lnTo>
                        <a:pt x="6" y="8"/>
                      </a:lnTo>
                      <a:lnTo>
                        <a:pt x="6" y="8"/>
                      </a:lnTo>
                      <a:lnTo>
                        <a:pt x="6" y="8"/>
                      </a:lnTo>
                      <a:lnTo>
                        <a:pt x="6" y="8"/>
                      </a:lnTo>
                      <a:lnTo>
                        <a:pt x="6" y="8"/>
                      </a:lnTo>
                      <a:lnTo>
                        <a:pt x="6" y="8"/>
                      </a:lnTo>
                      <a:lnTo>
                        <a:pt x="6" y="8"/>
                      </a:lnTo>
                      <a:lnTo>
                        <a:pt x="6" y="8"/>
                      </a:lnTo>
                      <a:lnTo>
                        <a:pt x="6" y="10"/>
                      </a:lnTo>
                      <a:lnTo>
                        <a:pt x="6" y="10"/>
                      </a:lnTo>
                      <a:lnTo>
                        <a:pt x="6" y="10"/>
                      </a:lnTo>
                      <a:lnTo>
                        <a:pt x="6" y="10"/>
                      </a:lnTo>
                      <a:lnTo>
                        <a:pt x="6" y="12"/>
                      </a:lnTo>
                      <a:lnTo>
                        <a:pt x="6" y="12"/>
                      </a:lnTo>
                      <a:lnTo>
                        <a:pt x="6" y="12"/>
                      </a:lnTo>
                      <a:lnTo>
                        <a:pt x="6" y="12"/>
                      </a:lnTo>
                      <a:lnTo>
                        <a:pt x="6" y="14"/>
                      </a:lnTo>
                      <a:lnTo>
                        <a:pt x="6" y="14"/>
                      </a:lnTo>
                      <a:lnTo>
                        <a:pt x="6" y="14"/>
                      </a:lnTo>
                      <a:lnTo>
                        <a:pt x="6" y="14"/>
                      </a:lnTo>
                      <a:lnTo>
                        <a:pt x="4" y="14"/>
                      </a:lnTo>
                      <a:lnTo>
                        <a:pt x="4" y="14"/>
                      </a:lnTo>
                      <a:lnTo>
                        <a:pt x="4" y="14"/>
                      </a:lnTo>
                      <a:lnTo>
                        <a:pt x="4" y="16"/>
                      </a:lnTo>
                      <a:lnTo>
                        <a:pt x="4" y="16"/>
                      </a:lnTo>
                      <a:lnTo>
                        <a:pt x="4" y="16"/>
                      </a:lnTo>
                      <a:lnTo>
                        <a:pt x="6" y="16"/>
                      </a:lnTo>
                      <a:lnTo>
                        <a:pt x="6" y="18"/>
                      </a:lnTo>
                      <a:lnTo>
                        <a:pt x="6" y="18"/>
                      </a:lnTo>
                      <a:lnTo>
                        <a:pt x="6" y="18"/>
                      </a:lnTo>
                      <a:lnTo>
                        <a:pt x="6" y="18"/>
                      </a:lnTo>
                      <a:lnTo>
                        <a:pt x="6" y="18"/>
                      </a:lnTo>
                      <a:lnTo>
                        <a:pt x="4" y="18"/>
                      </a:lnTo>
                      <a:lnTo>
                        <a:pt x="4" y="18"/>
                      </a:lnTo>
                      <a:lnTo>
                        <a:pt x="4" y="18"/>
                      </a:lnTo>
                      <a:lnTo>
                        <a:pt x="4" y="18"/>
                      </a:lnTo>
                      <a:lnTo>
                        <a:pt x="4" y="18"/>
                      </a:lnTo>
                      <a:lnTo>
                        <a:pt x="4" y="22"/>
                      </a:lnTo>
                      <a:lnTo>
                        <a:pt x="4" y="23"/>
                      </a:lnTo>
                      <a:lnTo>
                        <a:pt x="4" y="23"/>
                      </a:lnTo>
                      <a:lnTo>
                        <a:pt x="4" y="23"/>
                      </a:lnTo>
                      <a:lnTo>
                        <a:pt x="6" y="23"/>
                      </a:lnTo>
                      <a:lnTo>
                        <a:pt x="6" y="23"/>
                      </a:lnTo>
                      <a:lnTo>
                        <a:pt x="6" y="23"/>
                      </a:lnTo>
                      <a:lnTo>
                        <a:pt x="6" y="23"/>
                      </a:lnTo>
                      <a:lnTo>
                        <a:pt x="6" y="23"/>
                      </a:lnTo>
                      <a:lnTo>
                        <a:pt x="6" y="23"/>
                      </a:lnTo>
                      <a:lnTo>
                        <a:pt x="6" y="23"/>
                      </a:lnTo>
                      <a:lnTo>
                        <a:pt x="6" y="23"/>
                      </a:lnTo>
                      <a:lnTo>
                        <a:pt x="6" y="23"/>
                      </a:lnTo>
                      <a:lnTo>
                        <a:pt x="6" y="23"/>
                      </a:lnTo>
                      <a:lnTo>
                        <a:pt x="6" y="23"/>
                      </a:lnTo>
                      <a:lnTo>
                        <a:pt x="6" y="23"/>
                      </a:lnTo>
                      <a:lnTo>
                        <a:pt x="6" y="23"/>
                      </a:lnTo>
                      <a:lnTo>
                        <a:pt x="6" y="25"/>
                      </a:lnTo>
                      <a:lnTo>
                        <a:pt x="6" y="25"/>
                      </a:lnTo>
                      <a:lnTo>
                        <a:pt x="6" y="25"/>
                      </a:lnTo>
                      <a:lnTo>
                        <a:pt x="6" y="25"/>
                      </a:lnTo>
                      <a:lnTo>
                        <a:pt x="6" y="25"/>
                      </a:lnTo>
                      <a:lnTo>
                        <a:pt x="6"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4" y="25"/>
                      </a:lnTo>
                      <a:lnTo>
                        <a:pt x="2" y="25"/>
                      </a:lnTo>
                      <a:lnTo>
                        <a:pt x="2" y="27"/>
                      </a:lnTo>
                      <a:lnTo>
                        <a:pt x="2" y="29"/>
                      </a:lnTo>
                      <a:lnTo>
                        <a:pt x="2" y="29"/>
                      </a:lnTo>
                      <a:lnTo>
                        <a:pt x="2" y="29"/>
                      </a:lnTo>
                      <a:lnTo>
                        <a:pt x="2" y="29"/>
                      </a:lnTo>
                      <a:lnTo>
                        <a:pt x="2" y="29"/>
                      </a:lnTo>
                      <a:lnTo>
                        <a:pt x="2" y="29"/>
                      </a:lnTo>
                      <a:lnTo>
                        <a:pt x="2" y="29"/>
                      </a:lnTo>
                      <a:lnTo>
                        <a:pt x="2" y="31"/>
                      </a:lnTo>
                      <a:lnTo>
                        <a:pt x="2" y="31"/>
                      </a:lnTo>
                      <a:lnTo>
                        <a:pt x="2" y="31"/>
                      </a:lnTo>
                      <a:lnTo>
                        <a:pt x="2" y="31"/>
                      </a:lnTo>
                      <a:lnTo>
                        <a:pt x="2" y="31"/>
                      </a:lnTo>
                      <a:lnTo>
                        <a:pt x="2" y="31"/>
                      </a:lnTo>
                      <a:lnTo>
                        <a:pt x="2" y="31"/>
                      </a:lnTo>
                      <a:lnTo>
                        <a:pt x="2" y="31"/>
                      </a:lnTo>
                      <a:lnTo>
                        <a:pt x="2" y="31"/>
                      </a:lnTo>
                      <a:lnTo>
                        <a:pt x="2" y="31"/>
                      </a:lnTo>
                      <a:lnTo>
                        <a:pt x="2" y="29"/>
                      </a:lnTo>
                      <a:lnTo>
                        <a:pt x="2" y="31"/>
                      </a:lnTo>
                      <a:lnTo>
                        <a:pt x="2" y="31"/>
                      </a:lnTo>
                      <a:lnTo>
                        <a:pt x="0" y="31"/>
                      </a:lnTo>
                      <a:lnTo>
                        <a:pt x="0" y="31"/>
                      </a:lnTo>
                      <a:lnTo>
                        <a:pt x="0" y="31"/>
                      </a:lnTo>
                      <a:lnTo>
                        <a:pt x="0" y="31"/>
                      </a:lnTo>
                      <a:lnTo>
                        <a:pt x="0" y="31"/>
                      </a:lnTo>
                      <a:lnTo>
                        <a:pt x="0" y="31"/>
                      </a:lnTo>
                      <a:lnTo>
                        <a:pt x="0" y="31"/>
                      </a:lnTo>
                      <a:lnTo>
                        <a:pt x="0" y="31"/>
                      </a:lnTo>
                      <a:lnTo>
                        <a:pt x="2" y="31"/>
                      </a:lnTo>
                      <a:lnTo>
                        <a:pt x="2" y="31"/>
                      </a:lnTo>
                      <a:lnTo>
                        <a:pt x="2" y="31"/>
                      </a:lnTo>
                      <a:lnTo>
                        <a:pt x="2" y="31"/>
                      </a:lnTo>
                      <a:lnTo>
                        <a:pt x="2" y="33"/>
                      </a:lnTo>
                      <a:lnTo>
                        <a:pt x="2" y="33"/>
                      </a:lnTo>
                      <a:lnTo>
                        <a:pt x="2" y="33"/>
                      </a:lnTo>
                      <a:lnTo>
                        <a:pt x="2" y="35"/>
                      </a:lnTo>
                      <a:lnTo>
                        <a:pt x="2" y="35"/>
                      </a:lnTo>
                      <a:lnTo>
                        <a:pt x="2" y="35"/>
                      </a:lnTo>
                      <a:lnTo>
                        <a:pt x="2" y="35"/>
                      </a:lnTo>
                      <a:lnTo>
                        <a:pt x="2" y="35"/>
                      </a:lnTo>
                      <a:lnTo>
                        <a:pt x="2" y="35"/>
                      </a:lnTo>
                      <a:lnTo>
                        <a:pt x="2" y="35"/>
                      </a:lnTo>
                      <a:lnTo>
                        <a:pt x="2" y="35"/>
                      </a:lnTo>
                      <a:lnTo>
                        <a:pt x="2" y="35"/>
                      </a:lnTo>
                      <a:lnTo>
                        <a:pt x="2" y="35"/>
                      </a:lnTo>
                      <a:lnTo>
                        <a:pt x="2" y="35"/>
                      </a:lnTo>
                      <a:lnTo>
                        <a:pt x="4" y="35"/>
                      </a:lnTo>
                      <a:lnTo>
                        <a:pt x="2" y="35"/>
                      </a:lnTo>
                      <a:lnTo>
                        <a:pt x="2" y="35"/>
                      </a:lnTo>
                      <a:lnTo>
                        <a:pt x="2" y="35"/>
                      </a:lnTo>
                      <a:lnTo>
                        <a:pt x="2" y="35"/>
                      </a:lnTo>
                      <a:lnTo>
                        <a:pt x="2" y="37"/>
                      </a:lnTo>
                      <a:lnTo>
                        <a:pt x="2" y="37"/>
                      </a:lnTo>
                      <a:lnTo>
                        <a:pt x="2" y="37"/>
                      </a:lnTo>
                      <a:lnTo>
                        <a:pt x="2" y="37"/>
                      </a:lnTo>
                      <a:lnTo>
                        <a:pt x="4" y="37"/>
                      </a:lnTo>
                      <a:lnTo>
                        <a:pt x="4" y="37"/>
                      </a:lnTo>
                      <a:lnTo>
                        <a:pt x="4" y="37"/>
                      </a:lnTo>
                      <a:lnTo>
                        <a:pt x="4" y="37"/>
                      </a:lnTo>
                      <a:lnTo>
                        <a:pt x="4" y="37"/>
                      </a:lnTo>
                      <a:lnTo>
                        <a:pt x="4" y="37"/>
                      </a:lnTo>
                      <a:lnTo>
                        <a:pt x="4" y="37"/>
                      </a:lnTo>
                      <a:lnTo>
                        <a:pt x="4" y="39"/>
                      </a:lnTo>
                      <a:lnTo>
                        <a:pt x="4" y="39"/>
                      </a:lnTo>
                      <a:lnTo>
                        <a:pt x="4" y="39"/>
                      </a:lnTo>
                      <a:lnTo>
                        <a:pt x="4" y="37"/>
                      </a:lnTo>
                      <a:lnTo>
                        <a:pt x="4" y="37"/>
                      </a:lnTo>
                      <a:lnTo>
                        <a:pt x="4" y="37"/>
                      </a:lnTo>
                      <a:lnTo>
                        <a:pt x="4" y="37"/>
                      </a:lnTo>
                      <a:lnTo>
                        <a:pt x="6" y="37"/>
                      </a:lnTo>
                      <a:lnTo>
                        <a:pt x="6" y="35"/>
                      </a:lnTo>
                      <a:lnTo>
                        <a:pt x="6" y="35"/>
                      </a:lnTo>
                      <a:lnTo>
                        <a:pt x="6" y="35"/>
                      </a:lnTo>
                      <a:lnTo>
                        <a:pt x="6" y="35"/>
                      </a:lnTo>
                      <a:lnTo>
                        <a:pt x="4" y="35"/>
                      </a:lnTo>
                      <a:lnTo>
                        <a:pt x="4" y="35"/>
                      </a:lnTo>
                      <a:lnTo>
                        <a:pt x="4" y="35"/>
                      </a:lnTo>
                      <a:lnTo>
                        <a:pt x="4" y="35"/>
                      </a:lnTo>
                      <a:lnTo>
                        <a:pt x="4" y="35"/>
                      </a:lnTo>
                      <a:lnTo>
                        <a:pt x="4" y="35"/>
                      </a:lnTo>
                      <a:lnTo>
                        <a:pt x="4" y="35"/>
                      </a:lnTo>
                      <a:lnTo>
                        <a:pt x="4" y="35"/>
                      </a:lnTo>
                      <a:lnTo>
                        <a:pt x="4" y="37"/>
                      </a:lnTo>
                      <a:lnTo>
                        <a:pt x="4" y="37"/>
                      </a:lnTo>
                      <a:lnTo>
                        <a:pt x="4" y="37"/>
                      </a:lnTo>
                      <a:lnTo>
                        <a:pt x="4" y="37"/>
                      </a:lnTo>
                      <a:lnTo>
                        <a:pt x="4" y="35"/>
                      </a:lnTo>
                      <a:lnTo>
                        <a:pt x="4" y="35"/>
                      </a:lnTo>
                      <a:lnTo>
                        <a:pt x="4" y="35"/>
                      </a:lnTo>
                      <a:lnTo>
                        <a:pt x="4" y="35"/>
                      </a:lnTo>
                      <a:lnTo>
                        <a:pt x="4" y="35"/>
                      </a:lnTo>
                      <a:lnTo>
                        <a:pt x="4" y="35"/>
                      </a:lnTo>
                      <a:lnTo>
                        <a:pt x="6" y="35"/>
                      </a:lnTo>
                      <a:lnTo>
                        <a:pt x="6" y="31"/>
                      </a:lnTo>
                      <a:lnTo>
                        <a:pt x="6" y="31"/>
                      </a:lnTo>
                      <a:lnTo>
                        <a:pt x="6" y="31"/>
                      </a:lnTo>
                      <a:lnTo>
                        <a:pt x="6" y="29"/>
                      </a:lnTo>
                      <a:lnTo>
                        <a:pt x="6" y="29"/>
                      </a:lnTo>
                      <a:lnTo>
                        <a:pt x="6" y="29"/>
                      </a:lnTo>
                      <a:lnTo>
                        <a:pt x="4" y="31"/>
                      </a:lnTo>
                      <a:lnTo>
                        <a:pt x="4" y="31"/>
                      </a:lnTo>
                      <a:lnTo>
                        <a:pt x="4" y="31"/>
                      </a:lnTo>
                      <a:lnTo>
                        <a:pt x="4" y="31"/>
                      </a:lnTo>
                      <a:lnTo>
                        <a:pt x="4" y="29"/>
                      </a:lnTo>
                      <a:lnTo>
                        <a:pt x="4" y="29"/>
                      </a:lnTo>
                      <a:lnTo>
                        <a:pt x="4" y="29"/>
                      </a:lnTo>
                      <a:lnTo>
                        <a:pt x="6" y="29"/>
                      </a:lnTo>
                      <a:lnTo>
                        <a:pt x="6" y="29"/>
                      </a:lnTo>
                      <a:lnTo>
                        <a:pt x="6" y="29"/>
                      </a:lnTo>
                      <a:lnTo>
                        <a:pt x="6" y="29"/>
                      </a:lnTo>
                      <a:lnTo>
                        <a:pt x="6" y="27"/>
                      </a:lnTo>
                      <a:lnTo>
                        <a:pt x="6" y="29"/>
                      </a:lnTo>
                      <a:lnTo>
                        <a:pt x="6" y="27"/>
                      </a:lnTo>
                      <a:lnTo>
                        <a:pt x="6" y="27"/>
                      </a:lnTo>
                      <a:lnTo>
                        <a:pt x="6" y="27"/>
                      </a:lnTo>
                      <a:lnTo>
                        <a:pt x="6" y="27"/>
                      </a:lnTo>
                      <a:lnTo>
                        <a:pt x="6" y="27"/>
                      </a:lnTo>
                      <a:lnTo>
                        <a:pt x="6" y="27"/>
                      </a:lnTo>
                      <a:lnTo>
                        <a:pt x="6" y="27"/>
                      </a:lnTo>
                      <a:lnTo>
                        <a:pt x="6" y="27"/>
                      </a:lnTo>
                      <a:lnTo>
                        <a:pt x="6" y="27"/>
                      </a:lnTo>
                      <a:lnTo>
                        <a:pt x="6" y="27"/>
                      </a:lnTo>
                      <a:lnTo>
                        <a:pt x="6" y="27"/>
                      </a:lnTo>
                      <a:lnTo>
                        <a:pt x="6" y="25"/>
                      </a:lnTo>
                      <a:lnTo>
                        <a:pt x="8" y="25"/>
                      </a:lnTo>
                      <a:lnTo>
                        <a:pt x="8" y="25"/>
                      </a:lnTo>
                      <a:lnTo>
                        <a:pt x="8" y="25"/>
                      </a:lnTo>
                      <a:lnTo>
                        <a:pt x="8" y="25"/>
                      </a:lnTo>
                      <a:lnTo>
                        <a:pt x="8" y="25"/>
                      </a:lnTo>
                      <a:lnTo>
                        <a:pt x="8" y="25"/>
                      </a:lnTo>
                      <a:lnTo>
                        <a:pt x="8" y="25"/>
                      </a:lnTo>
                      <a:lnTo>
                        <a:pt x="8" y="25"/>
                      </a:lnTo>
                      <a:lnTo>
                        <a:pt x="8" y="25"/>
                      </a:lnTo>
                      <a:lnTo>
                        <a:pt x="8" y="23"/>
                      </a:lnTo>
                      <a:lnTo>
                        <a:pt x="8" y="23"/>
                      </a:lnTo>
                      <a:lnTo>
                        <a:pt x="8" y="23"/>
                      </a:lnTo>
                      <a:lnTo>
                        <a:pt x="8" y="23"/>
                      </a:lnTo>
                      <a:lnTo>
                        <a:pt x="8" y="23"/>
                      </a:lnTo>
                      <a:lnTo>
                        <a:pt x="8" y="23"/>
                      </a:lnTo>
                      <a:lnTo>
                        <a:pt x="8" y="23"/>
                      </a:lnTo>
                      <a:lnTo>
                        <a:pt x="8" y="23"/>
                      </a:lnTo>
                      <a:lnTo>
                        <a:pt x="8" y="23"/>
                      </a:lnTo>
                      <a:lnTo>
                        <a:pt x="8" y="23"/>
                      </a:lnTo>
                      <a:lnTo>
                        <a:pt x="8" y="23"/>
                      </a:lnTo>
                      <a:lnTo>
                        <a:pt x="8" y="23"/>
                      </a:lnTo>
                      <a:lnTo>
                        <a:pt x="8" y="23"/>
                      </a:lnTo>
                      <a:lnTo>
                        <a:pt x="8" y="23"/>
                      </a:lnTo>
                      <a:lnTo>
                        <a:pt x="8" y="23"/>
                      </a:lnTo>
                      <a:lnTo>
                        <a:pt x="8" y="22"/>
                      </a:lnTo>
                      <a:lnTo>
                        <a:pt x="8" y="22"/>
                      </a:lnTo>
                      <a:lnTo>
                        <a:pt x="8" y="22"/>
                      </a:lnTo>
                      <a:lnTo>
                        <a:pt x="8" y="22"/>
                      </a:lnTo>
                      <a:lnTo>
                        <a:pt x="8" y="22"/>
                      </a:lnTo>
                      <a:lnTo>
                        <a:pt x="6" y="22"/>
                      </a:lnTo>
                      <a:lnTo>
                        <a:pt x="6" y="22"/>
                      </a:lnTo>
                      <a:lnTo>
                        <a:pt x="6" y="22"/>
                      </a:lnTo>
                      <a:lnTo>
                        <a:pt x="8" y="22"/>
                      </a:lnTo>
                      <a:lnTo>
                        <a:pt x="8" y="22"/>
                      </a:lnTo>
                      <a:lnTo>
                        <a:pt x="8" y="22"/>
                      </a:lnTo>
                      <a:lnTo>
                        <a:pt x="8" y="22"/>
                      </a:lnTo>
                      <a:lnTo>
                        <a:pt x="8" y="22"/>
                      </a:lnTo>
                      <a:lnTo>
                        <a:pt x="8" y="22"/>
                      </a:lnTo>
                      <a:lnTo>
                        <a:pt x="8" y="22"/>
                      </a:lnTo>
                      <a:lnTo>
                        <a:pt x="8" y="22"/>
                      </a:lnTo>
                      <a:lnTo>
                        <a:pt x="8" y="22"/>
                      </a:lnTo>
                      <a:lnTo>
                        <a:pt x="8" y="22"/>
                      </a:lnTo>
                      <a:lnTo>
                        <a:pt x="8" y="22"/>
                      </a:lnTo>
                      <a:lnTo>
                        <a:pt x="8" y="22"/>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2" name="Freeform 2226">
                  <a:extLst>
                    <a:ext uri="{FF2B5EF4-FFF2-40B4-BE49-F238E27FC236}">
                      <a16:creationId xmlns:a16="http://schemas.microsoft.com/office/drawing/2014/main" id="{EA16FBD7-D339-4118-B08A-C8BE090E0196}"/>
                    </a:ext>
                  </a:extLst>
                </p:cNvPr>
                <p:cNvSpPr>
                  <a:spLocks/>
                </p:cNvSpPr>
                <p:nvPr/>
              </p:nvSpPr>
              <p:spPr bwMode="auto">
                <a:xfrm>
                  <a:off x="17483278" y="4275138"/>
                  <a:ext cx="3175" cy="3175"/>
                </a:xfrm>
                <a:custGeom>
                  <a:avLst/>
                  <a:gdLst>
                    <a:gd name="T0" fmla="*/ 2 w 2"/>
                    <a:gd name="T1" fmla="*/ 0 h 2"/>
                    <a:gd name="T2" fmla="*/ 2 w 2"/>
                    <a:gd name="T3" fmla="*/ 0 h 2"/>
                    <a:gd name="T4" fmla="*/ 2 w 2"/>
                    <a:gd name="T5" fmla="*/ 0 h 2"/>
                    <a:gd name="T6" fmla="*/ 0 w 2"/>
                    <a:gd name="T7" fmla="*/ 0 h 2"/>
                    <a:gd name="T8" fmla="*/ 0 w 2"/>
                    <a:gd name="T9" fmla="*/ 0 h 2"/>
                    <a:gd name="T10" fmla="*/ 0 w 2"/>
                    <a:gd name="T11" fmla="*/ 0 h 2"/>
                    <a:gd name="T12" fmla="*/ 0 w 2"/>
                    <a:gd name="T13" fmla="*/ 0 h 2"/>
                    <a:gd name="T14" fmla="*/ 0 w 2"/>
                    <a:gd name="T15" fmla="*/ 0 h 2"/>
                    <a:gd name="T16" fmla="*/ 0 w 2"/>
                    <a:gd name="T17" fmla="*/ 0 h 2"/>
                    <a:gd name="T18" fmla="*/ 0 w 2"/>
                    <a:gd name="T19" fmla="*/ 0 h 2"/>
                    <a:gd name="T20" fmla="*/ 0 w 2"/>
                    <a:gd name="T21" fmla="*/ 2 h 2"/>
                    <a:gd name="T22" fmla="*/ 0 w 2"/>
                    <a:gd name="T23" fmla="*/ 2 h 2"/>
                    <a:gd name="T24" fmla="*/ 2 w 2"/>
                    <a:gd name="T25" fmla="*/ 2 h 2"/>
                    <a:gd name="T26" fmla="*/ 2 w 2"/>
                    <a:gd name="T27" fmla="*/ 2 h 2"/>
                    <a:gd name="T28" fmla="*/ 2 w 2"/>
                    <a:gd name="T29" fmla="*/ 0 h 2"/>
                    <a:gd name="T30" fmla="*/ 2 w 2"/>
                    <a:gd name="T31" fmla="*/ 0 h 2"/>
                    <a:gd name="T32" fmla="*/ 2 w 2"/>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 h="2">
                      <a:moveTo>
                        <a:pt x="2" y="0"/>
                      </a:moveTo>
                      <a:lnTo>
                        <a:pt x="2" y="0"/>
                      </a:lnTo>
                      <a:lnTo>
                        <a:pt x="2" y="0"/>
                      </a:lnTo>
                      <a:lnTo>
                        <a:pt x="0" y="0"/>
                      </a:lnTo>
                      <a:lnTo>
                        <a:pt x="0" y="0"/>
                      </a:lnTo>
                      <a:lnTo>
                        <a:pt x="0" y="0"/>
                      </a:lnTo>
                      <a:lnTo>
                        <a:pt x="0" y="0"/>
                      </a:lnTo>
                      <a:lnTo>
                        <a:pt x="0" y="0"/>
                      </a:lnTo>
                      <a:lnTo>
                        <a:pt x="0" y="0"/>
                      </a:lnTo>
                      <a:lnTo>
                        <a:pt x="0" y="0"/>
                      </a:lnTo>
                      <a:lnTo>
                        <a:pt x="0" y="2"/>
                      </a:lnTo>
                      <a:lnTo>
                        <a:pt x="0" y="2"/>
                      </a:lnTo>
                      <a:lnTo>
                        <a:pt x="2" y="2"/>
                      </a:lnTo>
                      <a:lnTo>
                        <a:pt x="2" y="2"/>
                      </a:lnTo>
                      <a:lnTo>
                        <a:pt x="2" y="0"/>
                      </a:lnTo>
                      <a:lnTo>
                        <a:pt x="2" y="0"/>
                      </a:lnTo>
                      <a:lnTo>
                        <a:pt x="2"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3" name="Freeform 2227">
                  <a:extLst>
                    <a:ext uri="{FF2B5EF4-FFF2-40B4-BE49-F238E27FC236}">
                      <a16:creationId xmlns:a16="http://schemas.microsoft.com/office/drawing/2014/main" id="{235014B1-6CFD-478B-B7A3-0882261FDAFE}"/>
                    </a:ext>
                  </a:extLst>
                </p:cNvPr>
                <p:cNvSpPr>
                  <a:spLocks/>
                </p:cNvSpPr>
                <p:nvPr/>
              </p:nvSpPr>
              <p:spPr bwMode="auto">
                <a:xfrm>
                  <a:off x="17489628" y="4165601"/>
                  <a:ext cx="3175" cy="3175"/>
                </a:xfrm>
                <a:custGeom>
                  <a:avLst/>
                  <a:gdLst>
                    <a:gd name="T0" fmla="*/ 2 w 2"/>
                    <a:gd name="T1" fmla="*/ 2 h 2"/>
                    <a:gd name="T2" fmla="*/ 2 w 2"/>
                    <a:gd name="T3" fmla="*/ 2 h 2"/>
                    <a:gd name="T4" fmla="*/ 2 w 2"/>
                    <a:gd name="T5" fmla="*/ 0 h 2"/>
                    <a:gd name="T6" fmla="*/ 2 w 2"/>
                    <a:gd name="T7" fmla="*/ 0 h 2"/>
                    <a:gd name="T8" fmla="*/ 2 w 2"/>
                    <a:gd name="T9" fmla="*/ 0 h 2"/>
                    <a:gd name="T10" fmla="*/ 2 w 2"/>
                    <a:gd name="T11" fmla="*/ 2 h 2"/>
                    <a:gd name="T12" fmla="*/ 2 w 2"/>
                    <a:gd name="T13" fmla="*/ 2 h 2"/>
                    <a:gd name="T14" fmla="*/ 2 w 2"/>
                    <a:gd name="T15" fmla="*/ 2 h 2"/>
                    <a:gd name="T16" fmla="*/ 2 w 2"/>
                    <a:gd name="T17" fmla="*/ 2 h 2"/>
                    <a:gd name="T18" fmla="*/ 2 w 2"/>
                    <a:gd name="T19" fmla="*/ 2 h 2"/>
                    <a:gd name="T20" fmla="*/ 2 w 2"/>
                    <a:gd name="T21" fmla="*/ 0 h 2"/>
                    <a:gd name="T22" fmla="*/ 0 w 2"/>
                    <a:gd name="T23" fmla="*/ 2 h 2"/>
                    <a:gd name="T24" fmla="*/ 0 w 2"/>
                    <a:gd name="T25" fmla="*/ 2 h 2"/>
                    <a:gd name="T26" fmla="*/ 2 w 2"/>
                    <a:gd name="T27" fmla="*/ 2 h 2"/>
                    <a:gd name="T28" fmla="*/ 2 w 2"/>
                    <a:gd name="T29" fmla="*/ 2 h 2"/>
                    <a:gd name="T30" fmla="*/ 0 w 2"/>
                    <a:gd name="T31" fmla="*/ 2 h 2"/>
                    <a:gd name="T32" fmla="*/ 2 w 2"/>
                    <a:gd name="T33" fmla="*/ 2 h 2"/>
                    <a:gd name="T34" fmla="*/ 2 w 2"/>
                    <a:gd name="T35" fmla="*/ 2 h 2"/>
                    <a:gd name="T36" fmla="*/ 2 w 2"/>
                    <a:gd name="T37" fmla="*/ 2 h 2"/>
                    <a:gd name="T38" fmla="*/ 2 w 2"/>
                    <a:gd name="T39" fmla="*/ 2 h 2"/>
                    <a:gd name="T40" fmla="*/ 2 w 2"/>
                    <a:gd name="T41" fmla="*/ 2 h 2"/>
                    <a:gd name="T42" fmla="*/ 0 w 2"/>
                    <a:gd name="T43" fmla="*/ 2 h 2"/>
                    <a:gd name="T44" fmla="*/ 0 w 2"/>
                    <a:gd name="T45" fmla="*/ 2 h 2"/>
                    <a:gd name="T46" fmla="*/ 0 w 2"/>
                    <a:gd name="T47" fmla="*/ 2 h 2"/>
                    <a:gd name="T48" fmla="*/ 2 w 2"/>
                    <a:gd name="T49" fmla="*/ 2 h 2"/>
                    <a:gd name="T50" fmla="*/ 2 w 2"/>
                    <a:gd name="T51" fmla="*/ 2 h 2"/>
                    <a:gd name="T52" fmla="*/ 2 w 2"/>
                    <a:gd name="T53" fmla="*/ 2 h 2"/>
                    <a:gd name="T54" fmla="*/ 2 w 2"/>
                    <a:gd name="T55" fmla="*/ 2 h 2"/>
                    <a:gd name="T56" fmla="*/ 2 w 2"/>
                    <a:gd name="T57" fmla="*/ 2 h 2"/>
                    <a:gd name="T58" fmla="*/ 2 w 2"/>
                    <a:gd name="T59" fmla="*/ 2 h 2"/>
                    <a:gd name="T60" fmla="*/ 2 w 2"/>
                    <a:gd name="T61" fmla="*/ 2 h 2"/>
                    <a:gd name="T62" fmla="*/ 2 w 2"/>
                    <a:gd name="T63" fmla="*/ 2 h 2"/>
                    <a:gd name="T64" fmla="*/ 2 w 2"/>
                    <a:gd name="T65" fmla="*/ 2 h 2"/>
                    <a:gd name="T66" fmla="*/ 2 w 2"/>
                    <a:gd name="T6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 h="2">
                      <a:moveTo>
                        <a:pt x="2" y="2"/>
                      </a:moveTo>
                      <a:lnTo>
                        <a:pt x="2" y="2"/>
                      </a:lnTo>
                      <a:lnTo>
                        <a:pt x="2" y="0"/>
                      </a:lnTo>
                      <a:lnTo>
                        <a:pt x="2" y="0"/>
                      </a:lnTo>
                      <a:lnTo>
                        <a:pt x="2" y="0"/>
                      </a:lnTo>
                      <a:lnTo>
                        <a:pt x="2" y="2"/>
                      </a:lnTo>
                      <a:lnTo>
                        <a:pt x="2" y="2"/>
                      </a:lnTo>
                      <a:lnTo>
                        <a:pt x="2" y="2"/>
                      </a:lnTo>
                      <a:lnTo>
                        <a:pt x="2" y="2"/>
                      </a:lnTo>
                      <a:lnTo>
                        <a:pt x="2" y="2"/>
                      </a:lnTo>
                      <a:lnTo>
                        <a:pt x="2" y="0"/>
                      </a:lnTo>
                      <a:lnTo>
                        <a:pt x="0" y="2"/>
                      </a:lnTo>
                      <a:lnTo>
                        <a:pt x="0" y="2"/>
                      </a:lnTo>
                      <a:lnTo>
                        <a:pt x="2" y="2"/>
                      </a:lnTo>
                      <a:lnTo>
                        <a:pt x="2" y="2"/>
                      </a:lnTo>
                      <a:lnTo>
                        <a:pt x="0" y="2"/>
                      </a:lnTo>
                      <a:lnTo>
                        <a:pt x="2" y="2"/>
                      </a:lnTo>
                      <a:lnTo>
                        <a:pt x="2" y="2"/>
                      </a:lnTo>
                      <a:lnTo>
                        <a:pt x="2" y="2"/>
                      </a:lnTo>
                      <a:lnTo>
                        <a:pt x="2" y="2"/>
                      </a:lnTo>
                      <a:lnTo>
                        <a:pt x="2" y="2"/>
                      </a:lnTo>
                      <a:lnTo>
                        <a:pt x="0" y="2"/>
                      </a:lnTo>
                      <a:lnTo>
                        <a:pt x="0" y="2"/>
                      </a:lnTo>
                      <a:lnTo>
                        <a:pt x="0" y="2"/>
                      </a:lnTo>
                      <a:lnTo>
                        <a:pt x="2" y="2"/>
                      </a:lnTo>
                      <a:lnTo>
                        <a:pt x="2" y="2"/>
                      </a:lnTo>
                      <a:lnTo>
                        <a:pt x="2" y="2"/>
                      </a:lnTo>
                      <a:lnTo>
                        <a:pt x="2" y="2"/>
                      </a:lnTo>
                      <a:lnTo>
                        <a:pt x="2" y="2"/>
                      </a:lnTo>
                      <a:lnTo>
                        <a:pt x="2" y="2"/>
                      </a:lnTo>
                      <a:lnTo>
                        <a:pt x="2" y="2"/>
                      </a:lnTo>
                      <a:lnTo>
                        <a:pt x="2" y="2"/>
                      </a:lnTo>
                      <a:lnTo>
                        <a:pt x="2" y="2"/>
                      </a:lnTo>
                      <a:lnTo>
                        <a:pt x="2" y="2"/>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4" name="Freeform 2228">
                  <a:extLst>
                    <a:ext uri="{FF2B5EF4-FFF2-40B4-BE49-F238E27FC236}">
                      <a16:creationId xmlns:a16="http://schemas.microsoft.com/office/drawing/2014/main" id="{08E6FE2B-9CE8-419F-83DC-554F63299197}"/>
                    </a:ext>
                  </a:extLst>
                </p:cNvPr>
                <p:cNvSpPr>
                  <a:spLocks/>
                </p:cNvSpPr>
                <p:nvPr/>
              </p:nvSpPr>
              <p:spPr bwMode="auto">
                <a:xfrm>
                  <a:off x="17499153" y="4138613"/>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5" name="Freeform 2229">
                  <a:extLst>
                    <a:ext uri="{FF2B5EF4-FFF2-40B4-BE49-F238E27FC236}">
                      <a16:creationId xmlns:a16="http://schemas.microsoft.com/office/drawing/2014/main" id="{7E4CA8F5-8131-4B0D-B9C4-9279F6E90ABC}"/>
                    </a:ext>
                  </a:extLst>
                </p:cNvPr>
                <p:cNvSpPr>
                  <a:spLocks/>
                </p:cNvSpPr>
                <p:nvPr/>
              </p:nvSpPr>
              <p:spPr bwMode="auto">
                <a:xfrm>
                  <a:off x="17499153" y="4302126"/>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lnTo>
                        <a:pt x="0" y="0"/>
                      </a:lnTo>
                      <a:lnTo>
                        <a:pt x="0" y="0"/>
                      </a:lnTo>
                      <a:lnTo>
                        <a:pt x="0" y="0"/>
                      </a:lnTo>
                      <a:lnTo>
                        <a:pt x="0" y="0"/>
                      </a:lnTo>
                      <a:lnTo>
                        <a:pt x="0"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6" name="Freeform 2230">
                  <a:extLst>
                    <a:ext uri="{FF2B5EF4-FFF2-40B4-BE49-F238E27FC236}">
                      <a16:creationId xmlns:a16="http://schemas.microsoft.com/office/drawing/2014/main" id="{06F1F81D-323C-4DAB-8509-87F91D473941}"/>
                    </a:ext>
                  </a:extLst>
                </p:cNvPr>
                <p:cNvSpPr>
                  <a:spLocks/>
                </p:cNvSpPr>
                <p:nvPr/>
              </p:nvSpPr>
              <p:spPr bwMode="auto">
                <a:xfrm>
                  <a:off x="17492803" y="4189413"/>
                  <a:ext cx="0" cy="3175"/>
                </a:xfrm>
                <a:custGeom>
                  <a:avLst/>
                  <a:gdLst>
                    <a:gd name="T0" fmla="*/ 2 h 2"/>
                    <a:gd name="T1" fmla="*/ 2 h 2"/>
                    <a:gd name="T2" fmla="*/ 2 h 2"/>
                    <a:gd name="T3" fmla="*/ 2 h 2"/>
                    <a:gd name="T4" fmla="*/ 2 h 2"/>
                    <a:gd name="T5" fmla="*/ 2 h 2"/>
                    <a:gd name="T6" fmla="*/ 2 h 2"/>
                    <a:gd name="T7" fmla="*/ 2 h 2"/>
                    <a:gd name="T8" fmla="*/ 0 h 2"/>
                    <a:gd name="T9" fmla="*/ 0 h 2"/>
                    <a:gd name="T10" fmla="*/ 0 h 2"/>
                    <a:gd name="T11" fmla="*/ 0 h 2"/>
                    <a:gd name="T12" fmla="*/ 0 h 2"/>
                    <a:gd name="T13" fmla="*/ 0 h 2"/>
                    <a:gd name="T14" fmla="*/ 0 h 2"/>
                    <a:gd name="T15" fmla="*/ 2 h 2"/>
                    <a:gd name="T16" fmla="*/ 2 h 2"/>
                    <a:gd name="T17" fmla="*/ 2 h 2"/>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Lst>
                  <a:rect l="0" t="0" r="r" b="b"/>
                  <a:pathLst>
                    <a:path h="2">
                      <a:moveTo>
                        <a:pt x="0" y="2"/>
                      </a:moveTo>
                      <a:lnTo>
                        <a:pt x="0" y="2"/>
                      </a:lnTo>
                      <a:lnTo>
                        <a:pt x="0" y="2"/>
                      </a:lnTo>
                      <a:lnTo>
                        <a:pt x="0" y="2"/>
                      </a:lnTo>
                      <a:lnTo>
                        <a:pt x="0" y="2"/>
                      </a:lnTo>
                      <a:lnTo>
                        <a:pt x="0" y="2"/>
                      </a:lnTo>
                      <a:lnTo>
                        <a:pt x="0" y="2"/>
                      </a:lnTo>
                      <a:lnTo>
                        <a:pt x="0" y="2"/>
                      </a:lnTo>
                      <a:lnTo>
                        <a:pt x="0" y="0"/>
                      </a:lnTo>
                      <a:lnTo>
                        <a:pt x="0" y="0"/>
                      </a:lnTo>
                      <a:lnTo>
                        <a:pt x="0" y="0"/>
                      </a:lnTo>
                      <a:lnTo>
                        <a:pt x="0" y="0"/>
                      </a:lnTo>
                      <a:lnTo>
                        <a:pt x="0" y="0"/>
                      </a:lnTo>
                      <a:lnTo>
                        <a:pt x="0" y="0"/>
                      </a:lnTo>
                      <a:lnTo>
                        <a:pt x="0" y="0"/>
                      </a:lnTo>
                      <a:lnTo>
                        <a:pt x="0" y="2"/>
                      </a:lnTo>
                      <a:lnTo>
                        <a:pt x="0" y="2"/>
                      </a:lnTo>
                      <a:lnTo>
                        <a:pt x="0" y="2"/>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7" name="Freeform 2231">
                  <a:extLst>
                    <a:ext uri="{FF2B5EF4-FFF2-40B4-BE49-F238E27FC236}">
                      <a16:creationId xmlns:a16="http://schemas.microsoft.com/office/drawing/2014/main" id="{CC2AF69D-F481-4266-AC62-FA6FCEE72FEB}"/>
                    </a:ext>
                  </a:extLst>
                </p:cNvPr>
                <p:cNvSpPr>
                  <a:spLocks/>
                </p:cNvSpPr>
                <p:nvPr/>
              </p:nvSpPr>
              <p:spPr bwMode="auto">
                <a:xfrm>
                  <a:off x="17502328" y="4308476"/>
                  <a:ext cx="3175" cy="6350"/>
                </a:xfrm>
                <a:custGeom>
                  <a:avLst/>
                  <a:gdLst>
                    <a:gd name="T0" fmla="*/ 2 w 2"/>
                    <a:gd name="T1" fmla="*/ 2 h 4"/>
                    <a:gd name="T2" fmla="*/ 2 w 2"/>
                    <a:gd name="T3" fmla="*/ 2 h 4"/>
                    <a:gd name="T4" fmla="*/ 2 w 2"/>
                    <a:gd name="T5" fmla="*/ 2 h 4"/>
                    <a:gd name="T6" fmla="*/ 0 w 2"/>
                    <a:gd name="T7" fmla="*/ 2 h 4"/>
                    <a:gd name="T8" fmla="*/ 0 w 2"/>
                    <a:gd name="T9" fmla="*/ 2 h 4"/>
                    <a:gd name="T10" fmla="*/ 0 w 2"/>
                    <a:gd name="T11" fmla="*/ 2 h 4"/>
                    <a:gd name="T12" fmla="*/ 0 w 2"/>
                    <a:gd name="T13" fmla="*/ 0 h 4"/>
                    <a:gd name="T14" fmla="*/ 0 w 2"/>
                    <a:gd name="T15" fmla="*/ 0 h 4"/>
                    <a:gd name="T16" fmla="*/ 0 w 2"/>
                    <a:gd name="T17" fmla="*/ 0 h 4"/>
                    <a:gd name="T18" fmla="*/ 0 w 2"/>
                    <a:gd name="T19" fmla="*/ 0 h 4"/>
                    <a:gd name="T20" fmla="*/ 0 w 2"/>
                    <a:gd name="T21" fmla="*/ 0 h 4"/>
                    <a:gd name="T22" fmla="*/ 0 w 2"/>
                    <a:gd name="T23" fmla="*/ 2 h 4"/>
                    <a:gd name="T24" fmla="*/ 0 w 2"/>
                    <a:gd name="T25" fmla="*/ 2 h 4"/>
                    <a:gd name="T26" fmla="*/ 0 w 2"/>
                    <a:gd name="T27" fmla="*/ 2 h 4"/>
                    <a:gd name="T28" fmla="*/ 0 w 2"/>
                    <a:gd name="T29" fmla="*/ 2 h 4"/>
                    <a:gd name="T30" fmla="*/ 0 w 2"/>
                    <a:gd name="T31" fmla="*/ 2 h 4"/>
                    <a:gd name="T32" fmla="*/ 0 w 2"/>
                    <a:gd name="T33" fmla="*/ 2 h 4"/>
                    <a:gd name="T34" fmla="*/ 0 w 2"/>
                    <a:gd name="T35" fmla="*/ 2 h 4"/>
                    <a:gd name="T36" fmla="*/ 0 w 2"/>
                    <a:gd name="T37" fmla="*/ 2 h 4"/>
                    <a:gd name="T38" fmla="*/ 0 w 2"/>
                    <a:gd name="T39" fmla="*/ 2 h 4"/>
                    <a:gd name="T40" fmla="*/ 0 w 2"/>
                    <a:gd name="T41" fmla="*/ 2 h 4"/>
                    <a:gd name="T42" fmla="*/ 0 w 2"/>
                    <a:gd name="T43" fmla="*/ 4 h 4"/>
                    <a:gd name="T44" fmla="*/ 0 w 2"/>
                    <a:gd name="T45" fmla="*/ 4 h 4"/>
                    <a:gd name="T46" fmla="*/ 0 w 2"/>
                    <a:gd name="T47" fmla="*/ 4 h 4"/>
                    <a:gd name="T48" fmla="*/ 0 w 2"/>
                    <a:gd name="T49" fmla="*/ 4 h 4"/>
                    <a:gd name="T50" fmla="*/ 0 w 2"/>
                    <a:gd name="T51" fmla="*/ 4 h 4"/>
                    <a:gd name="T52" fmla="*/ 0 w 2"/>
                    <a:gd name="T53" fmla="*/ 4 h 4"/>
                    <a:gd name="T54" fmla="*/ 2 w 2"/>
                    <a:gd name="T55" fmla="*/ 4 h 4"/>
                    <a:gd name="T56" fmla="*/ 2 w 2"/>
                    <a:gd name="T57" fmla="*/ 4 h 4"/>
                    <a:gd name="T58" fmla="*/ 2 w 2"/>
                    <a:gd name="T59" fmla="*/ 4 h 4"/>
                    <a:gd name="T60" fmla="*/ 2 w 2"/>
                    <a:gd name="T61" fmla="*/ 4 h 4"/>
                    <a:gd name="T62" fmla="*/ 2 w 2"/>
                    <a:gd name="T63" fmla="*/ 4 h 4"/>
                    <a:gd name="T64" fmla="*/ 2 w 2"/>
                    <a:gd name="T65" fmla="*/ 4 h 4"/>
                    <a:gd name="T66" fmla="*/ 2 w 2"/>
                    <a:gd name="T67" fmla="*/ 2 h 4"/>
                    <a:gd name="T68" fmla="*/ 2 w 2"/>
                    <a:gd name="T69" fmla="*/ 2 h 4"/>
                    <a:gd name="T70" fmla="*/ 2 w 2"/>
                    <a:gd name="T7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 h="4">
                      <a:moveTo>
                        <a:pt x="2" y="2"/>
                      </a:moveTo>
                      <a:lnTo>
                        <a:pt x="2" y="2"/>
                      </a:lnTo>
                      <a:lnTo>
                        <a:pt x="2" y="2"/>
                      </a:lnTo>
                      <a:lnTo>
                        <a:pt x="0" y="2"/>
                      </a:lnTo>
                      <a:lnTo>
                        <a:pt x="0" y="2"/>
                      </a:lnTo>
                      <a:lnTo>
                        <a:pt x="0" y="2"/>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0" y="2"/>
                      </a:lnTo>
                      <a:lnTo>
                        <a:pt x="0" y="2"/>
                      </a:lnTo>
                      <a:lnTo>
                        <a:pt x="0" y="2"/>
                      </a:lnTo>
                      <a:lnTo>
                        <a:pt x="0" y="4"/>
                      </a:lnTo>
                      <a:lnTo>
                        <a:pt x="0" y="4"/>
                      </a:lnTo>
                      <a:lnTo>
                        <a:pt x="0" y="4"/>
                      </a:lnTo>
                      <a:lnTo>
                        <a:pt x="0" y="4"/>
                      </a:lnTo>
                      <a:lnTo>
                        <a:pt x="0" y="4"/>
                      </a:lnTo>
                      <a:lnTo>
                        <a:pt x="0" y="4"/>
                      </a:lnTo>
                      <a:lnTo>
                        <a:pt x="2" y="4"/>
                      </a:lnTo>
                      <a:lnTo>
                        <a:pt x="2" y="4"/>
                      </a:lnTo>
                      <a:lnTo>
                        <a:pt x="2" y="4"/>
                      </a:lnTo>
                      <a:lnTo>
                        <a:pt x="2" y="4"/>
                      </a:lnTo>
                      <a:lnTo>
                        <a:pt x="2" y="4"/>
                      </a:lnTo>
                      <a:lnTo>
                        <a:pt x="2" y="4"/>
                      </a:lnTo>
                      <a:lnTo>
                        <a:pt x="2" y="2"/>
                      </a:lnTo>
                      <a:lnTo>
                        <a:pt x="2" y="2"/>
                      </a:lnTo>
                      <a:lnTo>
                        <a:pt x="2" y="2"/>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8" name="Freeform 2232">
                  <a:extLst>
                    <a:ext uri="{FF2B5EF4-FFF2-40B4-BE49-F238E27FC236}">
                      <a16:creationId xmlns:a16="http://schemas.microsoft.com/office/drawing/2014/main" id="{0E8D6075-B8EF-4E7B-B012-D534D6578541}"/>
                    </a:ext>
                  </a:extLst>
                </p:cNvPr>
                <p:cNvSpPr>
                  <a:spLocks/>
                </p:cNvSpPr>
                <p:nvPr/>
              </p:nvSpPr>
              <p:spPr bwMode="auto">
                <a:xfrm>
                  <a:off x="17489628" y="4195763"/>
                  <a:ext cx="3175" cy="3175"/>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2 w 2"/>
                    <a:gd name="T13" fmla="*/ 0 h 2"/>
                    <a:gd name="T14" fmla="*/ 2 w 2"/>
                    <a:gd name="T15" fmla="*/ 0 h 2"/>
                    <a:gd name="T16" fmla="*/ 0 w 2"/>
                    <a:gd name="T17" fmla="*/ 0 h 2"/>
                    <a:gd name="T18" fmla="*/ 0 w 2"/>
                    <a:gd name="T19" fmla="*/ 0 h 2"/>
                    <a:gd name="T20" fmla="*/ 0 w 2"/>
                    <a:gd name="T21" fmla="*/ 0 h 2"/>
                    <a:gd name="T22" fmla="*/ 0 w 2"/>
                    <a:gd name="T23" fmla="*/ 0 h 2"/>
                    <a:gd name="T24" fmla="*/ 2 w 2"/>
                    <a:gd name="T25" fmla="*/ 0 h 2"/>
                    <a:gd name="T26" fmla="*/ 2 w 2"/>
                    <a:gd name="T27" fmla="*/ 0 h 2"/>
                    <a:gd name="T28" fmla="*/ 2 w 2"/>
                    <a:gd name="T29" fmla="*/ 0 h 2"/>
                    <a:gd name="T30" fmla="*/ 2 w 2"/>
                    <a:gd name="T31" fmla="*/ 0 h 2"/>
                    <a:gd name="T32" fmla="*/ 2 w 2"/>
                    <a:gd name="T33" fmla="*/ 0 h 2"/>
                    <a:gd name="T34" fmla="*/ 2 w 2"/>
                    <a:gd name="T35" fmla="*/ 0 h 2"/>
                    <a:gd name="T36" fmla="*/ 2 w 2"/>
                    <a:gd name="T37" fmla="*/ 2 h 2"/>
                    <a:gd name="T38" fmla="*/ 2 w 2"/>
                    <a:gd name="T39" fmla="*/ 2 h 2"/>
                    <a:gd name="T40" fmla="*/ 2 w 2"/>
                    <a:gd name="T41" fmla="*/ 2 h 2"/>
                    <a:gd name="T42" fmla="*/ 2 w 2"/>
                    <a:gd name="T43" fmla="*/ 2 h 2"/>
                    <a:gd name="T44" fmla="*/ 2 w 2"/>
                    <a:gd name="T4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 h="2">
                      <a:moveTo>
                        <a:pt x="2" y="0"/>
                      </a:moveTo>
                      <a:lnTo>
                        <a:pt x="2" y="0"/>
                      </a:lnTo>
                      <a:lnTo>
                        <a:pt x="2" y="0"/>
                      </a:lnTo>
                      <a:lnTo>
                        <a:pt x="2" y="0"/>
                      </a:lnTo>
                      <a:lnTo>
                        <a:pt x="2" y="0"/>
                      </a:lnTo>
                      <a:lnTo>
                        <a:pt x="2" y="0"/>
                      </a:lnTo>
                      <a:lnTo>
                        <a:pt x="2" y="0"/>
                      </a:lnTo>
                      <a:lnTo>
                        <a:pt x="2" y="0"/>
                      </a:lnTo>
                      <a:lnTo>
                        <a:pt x="0" y="0"/>
                      </a:lnTo>
                      <a:lnTo>
                        <a:pt x="0" y="0"/>
                      </a:lnTo>
                      <a:lnTo>
                        <a:pt x="0" y="0"/>
                      </a:lnTo>
                      <a:lnTo>
                        <a:pt x="0" y="0"/>
                      </a:lnTo>
                      <a:lnTo>
                        <a:pt x="2" y="0"/>
                      </a:lnTo>
                      <a:lnTo>
                        <a:pt x="2" y="0"/>
                      </a:lnTo>
                      <a:lnTo>
                        <a:pt x="2" y="0"/>
                      </a:lnTo>
                      <a:lnTo>
                        <a:pt x="2" y="0"/>
                      </a:lnTo>
                      <a:lnTo>
                        <a:pt x="2" y="0"/>
                      </a:lnTo>
                      <a:lnTo>
                        <a:pt x="2" y="0"/>
                      </a:lnTo>
                      <a:lnTo>
                        <a:pt x="2" y="2"/>
                      </a:lnTo>
                      <a:lnTo>
                        <a:pt x="2" y="2"/>
                      </a:lnTo>
                      <a:lnTo>
                        <a:pt x="2" y="2"/>
                      </a:lnTo>
                      <a:lnTo>
                        <a:pt x="2" y="2"/>
                      </a:lnTo>
                      <a:lnTo>
                        <a:pt x="2"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49" name="Freeform 2233">
                  <a:extLst>
                    <a:ext uri="{FF2B5EF4-FFF2-40B4-BE49-F238E27FC236}">
                      <a16:creationId xmlns:a16="http://schemas.microsoft.com/office/drawing/2014/main" id="{038653A7-257F-431E-87AF-0B863CF23B82}"/>
                    </a:ext>
                  </a:extLst>
                </p:cNvPr>
                <p:cNvSpPr>
                  <a:spLocks/>
                </p:cNvSpPr>
                <p:nvPr/>
              </p:nvSpPr>
              <p:spPr bwMode="auto">
                <a:xfrm>
                  <a:off x="17492803" y="4298951"/>
                  <a:ext cx="3175" cy="6350"/>
                </a:xfrm>
                <a:custGeom>
                  <a:avLst/>
                  <a:gdLst>
                    <a:gd name="T0" fmla="*/ 2 w 2"/>
                    <a:gd name="T1" fmla="*/ 2 h 4"/>
                    <a:gd name="T2" fmla="*/ 2 w 2"/>
                    <a:gd name="T3" fmla="*/ 2 h 4"/>
                    <a:gd name="T4" fmla="*/ 2 w 2"/>
                    <a:gd name="T5" fmla="*/ 2 h 4"/>
                    <a:gd name="T6" fmla="*/ 2 w 2"/>
                    <a:gd name="T7" fmla="*/ 2 h 4"/>
                    <a:gd name="T8" fmla="*/ 2 w 2"/>
                    <a:gd name="T9" fmla="*/ 2 h 4"/>
                    <a:gd name="T10" fmla="*/ 2 w 2"/>
                    <a:gd name="T11" fmla="*/ 0 h 4"/>
                    <a:gd name="T12" fmla="*/ 2 w 2"/>
                    <a:gd name="T13" fmla="*/ 0 h 4"/>
                    <a:gd name="T14" fmla="*/ 2 w 2"/>
                    <a:gd name="T15" fmla="*/ 0 h 4"/>
                    <a:gd name="T16" fmla="*/ 0 w 2"/>
                    <a:gd name="T17" fmla="*/ 0 h 4"/>
                    <a:gd name="T18" fmla="*/ 0 w 2"/>
                    <a:gd name="T19" fmla="*/ 0 h 4"/>
                    <a:gd name="T20" fmla="*/ 0 w 2"/>
                    <a:gd name="T21" fmla="*/ 2 h 4"/>
                    <a:gd name="T22" fmla="*/ 0 w 2"/>
                    <a:gd name="T23" fmla="*/ 2 h 4"/>
                    <a:gd name="T24" fmla="*/ 0 w 2"/>
                    <a:gd name="T25" fmla="*/ 2 h 4"/>
                    <a:gd name="T26" fmla="*/ 2 w 2"/>
                    <a:gd name="T27" fmla="*/ 2 h 4"/>
                    <a:gd name="T28" fmla="*/ 2 w 2"/>
                    <a:gd name="T29" fmla="*/ 2 h 4"/>
                    <a:gd name="T30" fmla="*/ 2 w 2"/>
                    <a:gd name="T31" fmla="*/ 4 h 4"/>
                    <a:gd name="T32" fmla="*/ 2 w 2"/>
                    <a:gd name="T33" fmla="*/ 4 h 4"/>
                    <a:gd name="T34" fmla="*/ 2 w 2"/>
                    <a:gd name="T35" fmla="*/ 4 h 4"/>
                    <a:gd name="T36" fmla="*/ 2 w 2"/>
                    <a:gd name="T37" fmla="*/ 4 h 4"/>
                    <a:gd name="T38" fmla="*/ 2 w 2"/>
                    <a:gd name="T39" fmla="*/ 2 h 4"/>
                    <a:gd name="T40" fmla="*/ 2 w 2"/>
                    <a:gd name="T4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 h="4">
                      <a:moveTo>
                        <a:pt x="2" y="2"/>
                      </a:moveTo>
                      <a:lnTo>
                        <a:pt x="2" y="2"/>
                      </a:lnTo>
                      <a:lnTo>
                        <a:pt x="2" y="2"/>
                      </a:lnTo>
                      <a:lnTo>
                        <a:pt x="2" y="2"/>
                      </a:lnTo>
                      <a:lnTo>
                        <a:pt x="2" y="2"/>
                      </a:lnTo>
                      <a:lnTo>
                        <a:pt x="2" y="0"/>
                      </a:lnTo>
                      <a:lnTo>
                        <a:pt x="2" y="0"/>
                      </a:lnTo>
                      <a:lnTo>
                        <a:pt x="2" y="0"/>
                      </a:lnTo>
                      <a:lnTo>
                        <a:pt x="0" y="0"/>
                      </a:lnTo>
                      <a:lnTo>
                        <a:pt x="0" y="0"/>
                      </a:lnTo>
                      <a:lnTo>
                        <a:pt x="0" y="2"/>
                      </a:lnTo>
                      <a:lnTo>
                        <a:pt x="0" y="2"/>
                      </a:lnTo>
                      <a:lnTo>
                        <a:pt x="0" y="2"/>
                      </a:lnTo>
                      <a:lnTo>
                        <a:pt x="2" y="2"/>
                      </a:lnTo>
                      <a:lnTo>
                        <a:pt x="2" y="2"/>
                      </a:lnTo>
                      <a:lnTo>
                        <a:pt x="2" y="4"/>
                      </a:lnTo>
                      <a:lnTo>
                        <a:pt x="2" y="4"/>
                      </a:lnTo>
                      <a:lnTo>
                        <a:pt x="2" y="4"/>
                      </a:lnTo>
                      <a:lnTo>
                        <a:pt x="2" y="4"/>
                      </a:lnTo>
                      <a:lnTo>
                        <a:pt x="2" y="2"/>
                      </a:lnTo>
                      <a:lnTo>
                        <a:pt x="2" y="2"/>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50" name="Freeform 2234">
                  <a:extLst>
                    <a:ext uri="{FF2B5EF4-FFF2-40B4-BE49-F238E27FC236}">
                      <a16:creationId xmlns:a16="http://schemas.microsoft.com/office/drawing/2014/main" id="{8F9666E2-6DF4-42BA-96F7-8BFCBB2EE5EC}"/>
                    </a:ext>
                  </a:extLst>
                </p:cNvPr>
                <p:cNvSpPr>
                  <a:spLocks/>
                </p:cNvSpPr>
                <p:nvPr/>
              </p:nvSpPr>
              <p:spPr bwMode="auto">
                <a:xfrm>
                  <a:off x="17483278" y="4165601"/>
                  <a:ext cx="0" cy="6350"/>
                </a:xfrm>
                <a:custGeom>
                  <a:avLst/>
                  <a:gdLst>
                    <a:gd name="T0" fmla="*/ 4 h 4"/>
                    <a:gd name="T1" fmla="*/ 4 h 4"/>
                    <a:gd name="T2" fmla="*/ 4 h 4"/>
                    <a:gd name="T3" fmla="*/ 4 h 4"/>
                    <a:gd name="T4" fmla="*/ 4 h 4"/>
                    <a:gd name="T5" fmla="*/ 4 h 4"/>
                    <a:gd name="T6" fmla="*/ 4 h 4"/>
                    <a:gd name="T7" fmla="*/ 4 h 4"/>
                    <a:gd name="T8" fmla="*/ 4 h 4"/>
                    <a:gd name="T9" fmla="*/ 4 h 4"/>
                    <a:gd name="T10" fmla="*/ 2 h 4"/>
                    <a:gd name="T11" fmla="*/ 2 h 4"/>
                    <a:gd name="T12" fmla="*/ 2 h 4"/>
                    <a:gd name="T13" fmla="*/ 2 h 4"/>
                    <a:gd name="T14" fmla="*/ 2 h 4"/>
                    <a:gd name="T15" fmla="*/ 2 h 4"/>
                    <a:gd name="T16" fmla="*/ 0 h 4"/>
                    <a:gd name="T17" fmla="*/ 0 h 4"/>
                    <a:gd name="T18" fmla="*/ 0 h 4"/>
                    <a:gd name="T19" fmla="*/ 2 h 4"/>
                    <a:gd name="T20" fmla="*/ 2 h 4"/>
                    <a:gd name="T21" fmla="*/ 2 h 4"/>
                    <a:gd name="T22" fmla="*/ 2 h 4"/>
                    <a:gd name="T23" fmla="*/ 2 h 4"/>
                    <a:gd name="T24" fmla="*/ 4 h 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Lst>
                  <a:rect l="0" t="0" r="r" b="b"/>
                  <a:pathLst>
                    <a:path h="4">
                      <a:moveTo>
                        <a:pt x="0" y="4"/>
                      </a:moveTo>
                      <a:lnTo>
                        <a:pt x="0" y="4"/>
                      </a:lnTo>
                      <a:lnTo>
                        <a:pt x="0" y="4"/>
                      </a:lnTo>
                      <a:lnTo>
                        <a:pt x="0" y="4"/>
                      </a:lnTo>
                      <a:lnTo>
                        <a:pt x="0" y="4"/>
                      </a:lnTo>
                      <a:lnTo>
                        <a:pt x="0" y="4"/>
                      </a:lnTo>
                      <a:lnTo>
                        <a:pt x="0" y="4"/>
                      </a:lnTo>
                      <a:lnTo>
                        <a:pt x="0" y="4"/>
                      </a:lnTo>
                      <a:lnTo>
                        <a:pt x="0" y="4"/>
                      </a:lnTo>
                      <a:lnTo>
                        <a:pt x="0" y="4"/>
                      </a:lnTo>
                      <a:lnTo>
                        <a:pt x="0" y="2"/>
                      </a:lnTo>
                      <a:lnTo>
                        <a:pt x="0" y="2"/>
                      </a:lnTo>
                      <a:lnTo>
                        <a:pt x="0" y="2"/>
                      </a:lnTo>
                      <a:lnTo>
                        <a:pt x="0" y="2"/>
                      </a:lnTo>
                      <a:lnTo>
                        <a:pt x="0" y="2"/>
                      </a:lnTo>
                      <a:lnTo>
                        <a:pt x="0" y="2"/>
                      </a:lnTo>
                      <a:lnTo>
                        <a:pt x="0" y="0"/>
                      </a:lnTo>
                      <a:lnTo>
                        <a:pt x="0" y="0"/>
                      </a:lnTo>
                      <a:lnTo>
                        <a:pt x="0" y="0"/>
                      </a:lnTo>
                      <a:lnTo>
                        <a:pt x="0" y="2"/>
                      </a:lnTo>
                      <a:lnTo>
                        <a:pt x="0" y="2"/>
                      </a:lnTo>
                      <a:lnTo>
                        <a:pt x="0" y="2"/>
                      </a:lnTo>
                      <a:lnTo>
                        <a:pt x="0" y="2"/>
                      </a:lnTo>
                      <a:lnTo>
                        <a:pt x="0" y="2"/>
                      </a:lnTo>
                      <a:lnTo>
                        <a:pt x="0" y="4"/>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51" name="Freeform 2235">
                  <a:extLst>
                    <a:ext uri="{FF2B5EF4-FFF2-40B4-BE49-F238E27FC236}">
                      <a16:creationId xmlns:a16="http://schemas.microsoft.com/office/drawing/2014/main" id="{437D1548-BE06-4C75-ABED-CBE9EC7DF7C9}"/>
                    </a:ext>
                  </a:extLst>
                </p:cNvPr>
                <p:cNvSpPr>
                  <a:spLocks/>
                </p:cNvSpPr>
                <p:nvPr/>
              </p:nvSpPr>
              <p:spPr bwMode="auto">
                <a:xfrm>
                  <a:off x="17480103" y="4211638"/>
                  <a:ext cx="3175" cy="3175"/>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0 h 2"/>
                    <a:gd name="T12" fmla="*/ 2 w 2"/>
                    <a:gd name="T13" fmla="*/ 0 h 2"/>
                    <a:gd name="T14" fmla="*/ 2 w 2"/>
                    <a:gd name="T15" fmla="*/ 0 h 2"/>
                    <a:gd name="T16" fmla="*/ 0 w 2"/>
                    <a:gd name="T17" fmla="*/ 0 h 2"/>
                    <a:gd name="T18" fmla="*/ 0 w 2"/>
                    <a:gd name="T19" fmla="*/ 0 h 2"/>
                    <a:gd name="T20" fmla="*/ 0 w 2"/>
                    <a:gd name="T21" fmla="*/ 0 h 2"/>
                    <a:gd name="T22" fmla="*/ 0 w 2"/>
                    <a:gd name="T23" fmla="*/ 0 h 2"/>
                    <a:gd name="T24" fmla="*/ 0 w 2"/>
                    <a:gd name="T25" fmla="*/ 0 h 2"/>
                    <a:gd name="T26" fmla="*/ 0 w 2"/>
                    <a:gd name="T27" fmla="*/ 0 h 2"/>
                    <a:gd name="T28" fmla="*/ 0 w 2"/>
                    <a:gd name="T29" fmla="*/ 0 h 2"/>
                    <a:gd name="T30" fmla="*/ 0 w 2"/>
                    <a:gd name="T31" fmla="*/ 0 h 2"/>
                    <a:gd name="T32" fmla="*/ 0 w 2"/>
                    <a:gd name="T33" fmla="*/ 2 h 2"/>
                    <a:gd name="T34" fmla="*/ 0 w 2"/>
                    <a:gd name="T35" fmla="*/ 2 h 2"/>
                    <a:gd name="T36" fmla="*/ 0 w 2"/>
                    <a:gd name="T37" fmla="*/ 2 h 2"/>
                    <a:gd name="T38" fmla="*/ 0 w 2"/>
                    <a:gd name="T39" fmla="*/ 2 h 2"/>
                    <a:gd name="T40" fmla="*/ 0 w 2"/>
                    <a:gd name="T41" fmla="*/ 2 h 2"/>
                    <a:gd name="T42" fmla="*/ 0 w 2"/>
                    <a:gd name="T43" fmla="*/ 2 h 2"/>
                    <a:gd name="T44" fmla="*/ 0 w 2"/>
                    <a:gd name="T45" fmla="*/ 2 h 2"/>
                    <a:gd name="T46" fmla="*/ 2 w 2"/>
                    <a:gd name="T47" fmla="*/ 2 h 2"/>
                    <a:gd name="T48" fmla="*/ 2 w 2"/>
                    <a:gd name="T49" fmla="*/ 2 h 2"/>
                    <a:gd name="T50" fmla="*/ 2 w 2"/>
                    <a:gd name="T51" fmla="*/ 2 h 2"/>
                    <a:gd name="T52" fmla="*/ 2 w 2"/>
                    <a:gd name="T53" fmla="*/ 2 h 2"/>
                    <a:gd name="T54" fmla="*/ 2 w 2"/>
                    <a:gd name="T5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 h="2">
                      <a:moveTo>
                        <a:pt x="2" y="2"/>
                      </a:moveTo>
                      <a:lnTo>
                        <a:pt x="2" y="0"/>
                      </a:lnTo>
                      <a:lnTo>
                        <a:pt x="2" y="0"/>
                      </a:lnTo>
                      <a:lnTo>
                        <a:pt x="2" y="0"/>
                      </a:lnTo>
                      <a:lnTo>
                        <a:pt x="2" y="0"/>
                      </a:lnTo>
                      <a:lnTo>
                        <a:pt x="2" y="0"/>
                      </a:lnTo>
                      <a:lnTo>
                        <a:pt x="2" y="0"/>
                      </a:lnTo>
                      <a:lnTo>
                        <a:pt x="2" y="0"/>
                      </a:lnTo>
                      <a:lnTo>
                        <a:pt x="0" y="0"/>
                      </a:lnTo>
                      <a:lnTo>
                        <a:pt x="0" y="0"/>
                      </a:lnTo>
                      <a:lnTo>
                        <a:pt x="0" y="0"/>
                      </a:lnTo>
                      <a:lnTo>
                        <a:pt x="0" y="0"/>
                      </a:lnTo>
                      <a:lnTo>
                        <a:pt x="0" y="0"/>
                      </a:lnTo>
                      <a:lnTo>
                        <a:pt x="0" y="0"/>
                      </a:lnTo>
                      <a:lnTo>
                        <a:pt x="0" y="0"/>
                      </a:lnTo>
                      <a:lnTo>
                        <a:pt x="0" y="0"/>
                      </a:lnTo>
                      <a:lnTo>
                        <a:pt x="0" y="2"/>
                      </a:lnTo>
                      <a:lnTo>
                        <a:pt x="0" y="2"/>
                      </a:lnTo>
                      <a:lnTo>
                        <a:pt x="0" y="2"/>
                      </a:lnTo>
                      <a:lnTo>
                        <a:pt x="0" y="2"/>
                      </a:lnTo>
                      <a:lnTo>
                        <a:pt x="0" y="2"/>
                      </a:lnTo>
                      <a:lnTo>
                        <a:pt x="0" y="2"/>
                      </a:lnTo>
                      <a:lnTo>
                        <a:pt x="0" y="2"/>
                      </a:lnTo>
                      <a:lnTo>
                        <a:pt x="2" y="2"/>
                      </a:lnTo>
                      <a:lnTo>
                        <a:pt x="2" y="2"/>
                      </a:lnTo>
                      <a:lnTo>
                        <a:pt x="2" y="2"/>
                      </a:lnTo>
                      <a:lnTo>
                        <a:pt x="2" y="2"/>
                      </a:lnTo>
                      <a:lnTo>
                        <a:pt x="2" y="2"/>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52" name="Freeform 2236">
                  <a:extLst>
                    <a:ext uri="{FF2B5EF4-FFF2-40B4-BE49-F238E27FC236}">
                      <a16:creationId xmlns:a16="http://schemas.microsoft.com/office/drawing/2014/main" id="{AEDD76F8-B2D9-41EC-AFD5-4EE65D4787FB}"/>
                    </a:ext>
                  </a:extLst>
                </p:cNvPr>
                <p:cNvSpPr>
                  <a:spLocks/>
                </p:cNvSpPr>
                <p:nvPr/>
              </p:nvSpPr>
              <p:spPr bwMode="auto">
                <a:xfrm>
                  <a:off x="17475341" y="4225926"/>
                  <a:ext cx="4763" cy="12700"/>
                </a:xfrm>
                <a:custGeom>
                  <a:avLst/>
                  <a:gdLst>
                    <a:gd name="T0" fmla="*/ 3 w 3"/>
                    <a:gd name="T1" fmla="*/ 2 h 8"/>
                    <a:gd name="T2" fmla="*/ 3 w 3"/>
                    <a:gd name="T3" fmla="*/ 2 h 8"/>
                    <a:gd name="T4" fmla="*/ 3 w 3"/>
                    <a:gd name="T5" fmla="*/ 2 h 8"/>
                    <a:gd name="T6" fmla="*/ 3 w 3"/>
                    <a:gd name="T7" fmla="*/ 2 h 8"/>
                    <a:gd name="T8" fmla="*/ 3 w 3"/>
                    <a:gd name="T9" fmla="*/ 2 h 8"/>
                    <a:gd name="T10" fmla="*/ 1 w 3"/>
                    <a:gd name="T11" fmla="*/ 0 h 8"/>
                    <a:gd name="T12" fmla="*/ 1 w 3"/>
                    <a:gd name="T13" fmla="*/ 0 h 8"/>
                    <a:gd name="T14" fmla="*/ 0 w 3"/>
                    <a:gd name="T15" fmla="*/ 2 h 8"/>
                    <a:gd name="T16" fmla="*/ 0 w 3"/>
                    <a:gd name="T17" fmla="*/ 2 h 8"/>
                    <a:gd name="T18" fmla="*/ 0 w 3"/>
                    <a:gd name="T19" fmla="*/ 2 h 8"/>
                    <a:gd name="T20" fmla="*/ 0 w 3"/>
                    <a:gd name="T21" fmla="*/ 2 h 8"/>
                    <a:gd name="T22" fmla="*/ 0 w 3"/>
                    <a:gd name="T23" fmla="*/ 2 h 8"/>
                    <a:gd name="T24" fmla="*/ 0 w 3"/>
                    <a:gd name="T25" fmla="*/ 2 h 8"/>
                    <a:gd name="T26" fmla="*/ 0 w 3"/>
                    <a:gd name="T27" fmla="*/ 2 h 8"/>
                    <a:gd name="T28" fmla="*/ 0 w 3"/>
                    <a:gd name="T29" fmla="*/ 4 h 8"/>
                    <a:gd name="T30" fmla="*/ 0 w 3"/>
                    <a:gd name="T31" fmla="*/ 4 h 8"/>
                    <a:gd name="T32" fmla="*/ 0 w 3"/>
                    <a:gd name="T33" fmla="*/ 4 h 8"/>
                    <a:gd name="T34" fmla="*/ 0 w 3"/>
                    <a:gd name="T35" fmla="*/ 4 h 8"/>
                    <a:gd name="T36" fmla="*/ 0 w 3"/>
                    <a:gd name="T37" fmla="*/ 6 h 8"/>
                    <a:gd name="T38" fmla="*/ 0 w 3"/>
                    <a:gd name="T39" fmla="*/ 6 h 8"/>
                    <a:gd name="T40" fmla="*/ 0 w 3"/>
                    <a:gd name="T41" fmla="*/ 6 h 8"/>
                    <a:gd name="T42" fmla="*/ 0 w 3"/>
                    <a:gd name="T43" fmla="*/ 6 h 8"/>
                    <a:gd name="T44" fmla="*/ 0 w 3"/>
                    <a:gd name="T45" fmla="*/ 8 h 8"/>
                    <a:gd name="T46" fmla="*/ 0 w 3"/>
                    <a:gd name="T47" fmla="*/ 8 h 8"/>
                    <a:gd name="T48" fmla="*/ 0 w 3"/>
                    <a:gd name="T49" fmla="*/ 8 h 8"/>
                    <a:gd name="T50" fmla="*/ 0 w 3"/>
                    <a:gd name="T51" fmla="*/ 8 h 8"/>
                    <a:gd name="T52" fmla="*/ 1 w 3"/>
                    <a:gd name="T53" fmla="*/ 8 h 8"/>
                    <a:gd name="T54" fmla="*/ 1 w 3"/>
                    <a:gd name="T55" fmla="*/ 8 h 8"/>
                    <a:gd name="T56" fmla="*/ 1 w 3"/>
                    <a:gd name="T57" fmla="*/ 8 h 8"/>
                    <a:gd name="T58" fmla="*/ 1 w 3"/>
                    <a:gd name="T59" fmla="*/ 8 h 8"/>
                    <a:gd name="T60" fmla="*/ 1 w 3"/>
                    <a:gd name="T61" fmla="*/ 8 h 8"/>
                    <a:gd name="T62" fmla="*/ 3 w 3"/>
                    <a:gd name="T63" fmla="*/ 8 h 8"/>
                    <a:gd name="T64" fmla="*/ 3 w 3"/>
                    <a:gd name="T65" fmla="*/ 6 h 8"/>
                    <a:gd name="T66" fmla="*/ 3 w 3"/>
                    <a:gd name="T67" fmla="*/ 6 h 8"/>
                    <a:gd name="T68" fmla="*/ 3 w 3"/>
                    <a:gd name="T69" fmla="*/ 6 h 8"/>
                    <a:gd name="T70" fmla="*/ 3 w 3"/>
                    <a:gd name="T71" fmla="*/ 6 h 8"/>
                    <a:gd name="T72" fmla="*/ 3 w 3"/>
                    <a:gd name="T73" fmla="*/ 6 h 8"/>
                    <a:gd name="T74" fmla="*/ 3 w 3"/>
                    <a:gd name="T75" fmla="*/ 6 h 8"/>
                    <a:gd name="T76" fmla="*/ 3 w 3"/>
                    <a:gd name="T77" fmla="*/ 6 h 8"/>
                    <a:gd name="T78" fmla="*/ 3 w 3"/>
                    <a:gd name="T79" fmla="*/ 4 h 8"/>
                    <a:gd name="T80" fmla="*/ 3 w 3"/>
                    <a:gd name="T81" fmla="*/ 4 h 8"/>
                    <a:gd name="T82" fmla="*/ 3 w 3"/>
                    <a:gd name="T83" fmla="*/ 4 h 8"/>
                    <a:gd name="T84" fmla="*/ 3 w 3"/>
                    <a:gd name="T8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 h="8">
                      <a:moveTo>
                        <a:pt x="3" y="2"/>
                      </a:moveTo>
                      <a:lnTo>
                        <a:pt x="3" y="2"/>
                      </a:lnTo>
                      <a:lnTo>
                        <a:pt x="3" y="2"/>
                      </a:lnTo>
                      <a:lnTo>
                        <a:pt x="3" y="2"/>
                      </a:lnTo>
                      <a:lnTo>
                        <a:pt x="3" y="2"/>
                      </a:lnTo>
                      <a:lnTo>
                        <a:pt x="1" y="0"/>
                      </a:lnTo>
                      <a:lnTo>
                        <a:pt x="1" y="0"/>
                      </a:lnTo>
                      <a:lnTo>
                        <a:pt x="0" y="2"/>
                      </a:lnTo>
                      <a:lnTo>
                        <a:pt x="0" y="2"/>
                      </a:lnTo>
                      <a:lnTo>
                        <a:pt x="0" y="2"/>
                      </a:lnTo>
                      <a:lnTo>
                        <a:pt x="0" y="2"/>
                      </a:lnTo>
                      <a:lnTo>
                        <a:pt x="0" y="2"/>
                      </a:lnTo>
                      <a:lnTo>
                        <a:pt x="0" y="2"/>
                      </a:lnTo>
                      <a:lnTo>
                        <a:pt x="0" y="2"/>
                      </a:lnTo>
                      <a:lnTo>
                        <a:pt x="0" y="4"/>
                      </a:lnTo>
                      <a:lnTo>
                        <a:pt x="0" y="4"/>
                      </a:lnTo>
                      <a:lnTo>
                        <a:pt x="0" y="4"/>
                      </a:lnTo>
                      <a:lnTo>
                        <a:pt x="0" y="4"/>
                      </a:lnTo>
                      <a:lnTo>
                        <a:pt x="0" y="6"/>
                      </a:lnTo>
                      <a:lnTo>
                        <a:pt x="0" y="6"/>
                      </a:lnTo>
                      <a:lnTo>
                        <a:pt x="0" y="6"/>
                      </a:lnTo>
                      <a:lnTo>
                        <a:pt x="0" y="6"/>
                      </a:lnTo>
                      <a:lnTo>
                        <a:pt x="0" y="8"/>
                      </a:lnTo>
                      <a:lnTo>
                        <a:pt x="0" y="8"/>
                      </a:lnTo>
                      <a:lnTo>
                        <a:pt x="0" y="8"/>
                      </a:lnTo>
                      <a:lnTo>
                        <a:pt x="0" y="8"/>
                      </a:lnTo>
                      <a:lnTo>
                        <a:pt x="1" y="8"/>
                      </a:lnTo>
                      <a:lnTo>
                        <a:pt x="1" y="8"/>
                      </a:lnTo>
                      <a:lnTo>
                        <a:pt x="1" y="8"/>
                      </a:lnTo>
                      <a:lnTo>
                        <a:pt x="1" y="8"/>
                      </a:lnTo>
                      <a:lnTo>
                        <a:pt x="1" y="8"/>
                      </a:lnTo>
                      <a:lnTo>
                        <a:pt x="3" y="8"/>
                      </a:lnTo>
                      <a:lnTo>
                        <a:pt x="3" y="6"/>
                      </a:lnTo>
                      <a:lnTo>
                        <a:pt x="3" y="6"/>
                      </a:lnTo>
                      <a:lnTo>
                        <a:pt x="3" y="6"/>
                      </a:lnTo>
                      <a:lnTo>
                        <a:pt x="3" y="6"/>
                      </a:lnTo>
                      <a:lnTo>
                        <a:pt x="3" y="6"/>
                      </a:lnTo>
                      <a:lnTo>
                        <a:pt x="3" y="6"/>
                      </a:lnTo>
                      <a:lnTo>
                        <a:pt x="3" y="6"/>
                      </a:lnTo>
                      <a:lnTo>
                        <a:pt x="3" y="4"/>
                      </a:lnTo>
                      <a:lnTo>
                        <a:pt x="3" y="4"/>
                      </a:lnTo>
                      <a:lnTo>
                        <a:pt x="3" y="4"/>
                      </a:lnTo>
                      <a:lnTo>
                        <a:pt x="3" y="2"/>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53" name="Freeform 2237">
                  <a:extLst>
                    <a:ext uri="{FF2B5EF4-FFF2-40B4-BE49-F238E27FC236}">
                      <a16:creationId xmlns:a16="http://schemas.microsoft.com/office/drawing/2014/main" id="{04E3EF25-E301-496F-BD1C-70D8F383722C}"/>
                    </a:ext>
                  </a:extLst>
                </p:cNvPr>
                <p:cNvSpPr>
                  <a:spLocks/>
                </p:cNvSpPr>
                <p:nvPr/>
              </p:nvSpPr>
              <p:spPr bwMode="auto">
                <a:xfrm>
                  <a:off x="17476928" y="4208463"/>
                  <a:ext cx="3175" cy="0"/>
                </a:xfrm>
                <a:custGeom>
                  <a:avLst/>
                  <a:gdLst>
                    <a:gd name="T0" fmla="*/ 2 w 2"/>
                    <a:gd name="T1" fmla="*/ 2 w 2"/>
                    <a:gd name="T2" fmla="*/ 2 w 2"/>
                    <a:gd name="T3" fmla="*/ 2 w 2"/>
                    <a:gd name="T4" fmla="*/ 2 w 2"/>
                    <a:gd name="T5" fmla="*/ 2 w 2"/>
                    <a:gd name="T6" fmla="*/ 2 w 2"/>
                    <a:gd name="T7" fmla="*/ 2 w 2"/>
                    <a:gd name="T8" fmla="*/ 2 w 2"/>
                    <a:gd name="T9" fmla="*/ 2 w 2"/>
                    <a:gd name="T10" fmla="*/ 2 w 2"/>
                    <a:gd name="T11" fmla="*/ 2 w 2"/>
                    <a:gd name="T12" fmla="*/ 2 w 2"/>
                    <a:gd name="T13" fmla="*/ 0 w 2"/>
                    <a:gd name="T14" fmla="*/ 2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Lst>
                  <a:rect l="0" t="0" r="r" b="b"/>
                  <a:pathLst>
                    <a:path w="2">
                      <a:moveTo>
                        <a:pt x="2" y="0"/>
                      </a:moveTo>
                      <a:lnTo>
                        <a:pt x="2" y="0"/>
                      </a:lnTo>
                      <a:lnTo>
                        <a:pt x="2" y="0"/>
                      </a:lnTo>
                      <a:lnTo>
                        <a:pt x="2" y="0"/>
                      </a:lnTo>
                      <a:lnTo>
                        <a:pt x="2" y="0"/>
                      </a:lnTo>
                      <a:lnTo>
                        <a:pt x="2" y="0"/>
                      </a:lnTo>
                      <a:lnTo>
                        <a:pt x="2" y="0"/>
                      </a:lnTo>
                      <a:lnTo>
                        <a:pt x="2" y="0"/>
                      </a:lnTo>
                      <a:lnTo>
                        <a:pt x="2" y="0"/>
                      </a:lnTo>
                      <a:lnTo>
                        <a:pt x="2" y="0"/>
                      </a:lnTo>
                      <a:lnTo>
                        <a:pt x="2" y="0"/>
                      </a:lnTo>
                      <a:lnTo>
                        <a:pt x="2" y="0"/>
                      </a:lnTo>
                      <a:lnTo>
                        <a:pt x="2" y="0"/>
                      </a:lnTo>
                      <a:lnTo>
                        <a:pt x="0" y="0"/>
                      </a:lnTo>
                      <a:lnTo>
                        <a:pt x="2" y="0"/>
                      </a:lnTo>
                      <a:close/>
                    </a:path>
                  </a:pathLst>
                </a:cu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5654" name="Oval 2238">
                  <a:extLst>
                    <a:ext uri="{FF2B5EF4-FFF2-40B4-BE49-F238E27FC236}">
                      <a16:creationId xmlns:a16="http://schemas.microsoft.com/office/drawing/2014/main" id="{8901CE4F-CFCC-42B8-B7FF-9781D7B7B8C9}"/>
                    </a:ext>
                  </a:extLst>
                </p:cNvPr>
                <p:cNvSpPr>
                  <a:spLocks noChangeArrowheads="1"/>
                </p:cNvSpPr>
                <p:nvPr/>
              </p:nvSpPr>
              <p:spPr bwMode="auto">
                <a:xfrm>
                  <a:off x="17472166" y="4208463"/>
                  <a:ext cx="1588" cy="1588"/>
                </a:xfrm>
                <a:prstGeom prst="ellipse">
                  <a:avLst/>
                </a:prstGeom>
                <a:solidFill>
                  <a:srgbClr val="919194"/>
                </a:solidFill>
                <a:ln>
                  <a:solidFill>
                    <a:srgbClr val="FFFFFF"/>
                  </a:solidFill>
                </a:ln>
              </p:spPr>
              <p:txBody>
                <a:bodyPr vert="horz" wrap="square" lIns="84406" tIns="42203" rIns="84406" bIns="42203" numCol="1" anchor="t" anchorCtr="0" compatLnSpc="1">
                  <a:prstTxWarp prst="textNoShape">
                    <a:avLst/>
                  </a:prstTxWarp>
                </a:bodyP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grpSp>
          <p:sp>
            <p:nvSpPr>
              <p:cNvPr id="4545" name="TextBox 4544">
                <a:extLst>
                  <a:ext uri="{FF2B5EF4-FFF2-40B4-BE49-F238E27FC236}">
                    <a16:creationId xmlns:a16="http://schemas.microsoft.com/office/drawing/2014/main" id="{A4E82EED-42F3-46C2-8AC6-8924BB4BD48C}"/>
                  </a:ext>
                </a:extLst>
              </p:cNvPr>
              <p:cNvSpPr txBox="1"/>
              <p:nvPr/>
            </p:nvSpPr>
            <p:spPr>
              <a:xfrm>
                <a:off x="1471979" y="1825863"/>
                <a:ext cx="1429856" cy="142027"/>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UK, n = </a:t>
                </a:r>
                <a:r>
                  <a:rPr kumimoji="0" lang="en-GB" sz="923" b="0" i="0" u="none" strike="noStrike" kern="0" cap="none" spc="0" normalizeH="0" baseline="0" noProof="0" dirty="0">
                    <a:ln>
                      <a:noFill/>
                    </a:ln>
                    <a:solidFill>
                      <a:schemeClr val="accent1"/>
                    </a:solidFill>
                    <a:effectLst/>
                    <a:uLnTx/>
                    <a:uFillTx/>
                    <a:latin typeface="+mn-lt"/>
                    <a:ea typeface="+mn-ea"/>
                    <a:cs typeface="+mn-cs"/>
                  </a:rPr>
                  <a:t>41/</a:t>
                </a:r>
                <a:r>
                  <a:rPr kumimoji="0" lang="en-GB" sz="923" b="0" i="0" u="none" strike="noStrike" kern="0" cap="none" spc="0" normalizeH="0" baseline="0" noProof="0" dirty="0">
                    <a:ln>
                      <a:noFill/>
                    </a:ln>
                    <a:solidFill>
                      <a:srgbClr val="000000"/>
                    </a:solidFill>
                    <a:effectLst/>
                    <a:uLnTx/>
                    <a:uFillTx/>
                    <a:latin typeface="+mn-lt"/>
                    <a:ea typeface="+mn-ea"/>
                    <a:cs typeface="+mn-cs"/>
                  </a:rPr>
                  <a:t>123</a:t>
                </a:r>
              </a:p>
            </p:txBody>
          </p:sp>
          <p:sp>
            <p:nvSpPr>
              <p:cNvPr id="4546" name="Oval 4545">
                <a:extLst>
                  <a:ext uri="{FF2B5EF4-FFF2-40B4-BE49-F238E27FC236}">
                    <a16:creationId xmlns:a16="http://schemas.microsoft.com/office/drawing/2014/main" id="{AF02EF46-4A28-4304-87FC-330A201829D2}"/>
                  </a:ext>
                </a:extLst>
              </p:cNvPr>
              <p:cNvSpPr/>
              <p:nvPr/>
            </p:nvSpPr>
            <p:spPr>
              <a:xfrm>
                <a:off x="4351529" y="2910794"/>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549" name="Oval 4548">
                <a:extLst>
                  <a:ext uri="{FF2B5EF4-FFF2-40B4-BE49-F238E27FC236}">
                    <a16:creationId xmlns:a16="http://schemas.microsoft.com/office/drawing/2014/main" id="{68418151-0DAA-49BE-BC60-1C818E076805}"/>
                  </a:ext>
                </a:extLst>
              </p:cNvPr>
              <p:cNvSpPr/>
              <p:nvPr/>
            </p:nvSpPr>
            <p:spPr>
              <a:xfrm>
                <a:off x="2580128" y="3086051"/>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550" name="TextBox 4549">
                <a:extLst>
                  <a:ext uri="{FF2B5EF4-FFF2-40B4-BE49-F238E27FC236}">
                    <a16:creationId xmlns:a16="http://schemas.microsoft.com/office/drawing/2014/main" id="{19AFD652-DF76-4B19-8B5B-8F7944ACD50C}"/>
                  </a:ext>
                </a:extLst>
              </p:cNvPr>
              <p:cNvSpPr txBox="1"/>
              <p:nvPr/>
            </p:nvSpPr>
            <p:spPr>
              <a:xfrm>
                <a:off x="783981" y="1471423"/>
                <a:ext cx="132102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Canada,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lang="en-GB" sz="923" kern="0" dirty="0">
                    <a:solidFill>
                      <a:schemeClr val="accent1"/>
                    </a:solidFill>
                    <a:latin typeface="+mn-lt"/>
                    <a:cs typeface="+mn-cs"/>
                  </a:rPr>
                  <a:t>24</a:t>
                </a:r>
                <a:r>
                  <a:rPr kumimoji="0" lang="en-GB" sz="923" b="0" i="0" u="none" strike="noStrike" kern="0" cap="none" spc="0" normalizeH="0" baseline="0" noProof="0" dirty="0">
                    <a:ln>
                      <a:noFill/>
                    </a:ln>
                    <a:solidFill>
                      <a:schemeClr val="accent1"/>
                    </a:solidFill>
                    <a:effectLst/>
                    <a:uLnTx/>
                    <a:uFillTx/>
                    <a:latin typeface="+mn-lt"/>
                    <a:ea typeface="+mn-ea"/>
                    <a:cs typeface="+mn-cs"/>
                  </a:rPr>
                  <a:t>/</a:t>
                </a:r>
                <a:r>
                  <a:rPr kumimoji="0" lang="en-GB" sz="923" b="0" i="0" u="none" strike="noStrike" kern="0" cap="none" spc="0" normalizeH="0" baseline="0" noProof="0" dirty="0">
                    <a:ln>
                      <a:noFill/>
                    </a:ln>
                    <a:solidFill>
                      <a:srgbClr val="000000"/>
                    </a:solidFill>
                    <a:effectLst/>
                    <a:uLnTx/>
                    <a:uFillTx/>
                    <a:latin typeface="+mn-lt"/>
                    <a:ea typeface="+mn-ea"/>
                    <a:cs typeface="+mn-cs"/>
                  </a:rPr>
                  <a:t>120 </a:t>
                </a:r>
              </a:p>
            </p:txBody>
          </p:sp>
          <p:sp>
            <p:nvSpPr>
              <p:cNvPr id="4551" name="Freeform 18">
                <a:extLst>
                  <a:ext uri="{FF2B5EF4-FFF2-40B4-BE49-F238E27FC236}">
                    <a16:creationId xmlns:a16="http://schemas.microsoft.com/office/drawing/2014/main" id="{CE92C0EC-9B05-44E7-A1D8-2DDF9C6B2890}"/>
                  </a:ext>
                </a:extLst>
              </p:cNvPr>
              <p:cNvSpPr/>
              <p:nvPr/>
            </p:nvSpPr>
            <p:spPr>
              <a:xfrm flipH="1">
                <a:off x="539260" y="1930849"/>
                <a:ext cx="2051537" cy="1190830"/>
              </a:xfrm>
              <a:custGeom>
                <a:avLst/>
                <a:gdLst>
                  <a:gd name="connsiteX0" fmla="*/ 323850 w 323850"/>
                  <a:gd name="connsiteY0" fmla="*/ 0 h 1860550"/>
                  <a:gd name="connsiteX1" fmla="*/ 323850 w 323850"/>
                  <a:gd name="connsiteY1" fmla="*/ 1860550 h 1860550"/>
                  <a:gd name="connsiteX2" fmla="*/ 0 w 323850"/>
                  <a:gd name="connsiteY2" fmla="*/ 1860550 h 1860550"/>
                </a:gdLst>
                <a:ahLst/>
                <a:cxnLst>
                  <a:cxn ang="0">
                    <a:pos x="connsiteX0" y="connsiteY0"/>
                  </a:cxn>
                  <a:cxn ang="0">
                    <a:pos x="connsiteX1" y="connsiteY1"/>
                  </a:cxn>
                  <a:cxn ang="0">
                    <a:pos x="connsiteX2" y="connsiteY2"/>
                  </a:cxn>
                </a:cxnLst>
                <a:rect l="l" t="t" r="r" b="b"/>
                <a:pathLst>
                  <a:path w="323850" h="1860550">
                    <a:moveTo>
                      <a:pt x="323850" y="0"/>
                    </a:moveTo>
                    <a:lnTo>
                      <a:pt x="323850" y="1860550"/>
                    </a:lnTo>
                    <a:lnTo>
                      <a:pt x="0" y="1860550"/>
                    </a:lnTo>
                  </a:path>
                </a:pathLst>
              </a:custGeom>
              <a:noFill/>
              <a:ln w="12700" cap="rnd" cmpd="sng" algn="ctr">
                <a:solidFill>
                  <a:srgbClr val="00215B"/>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555" name="Oval 4554">
                <a:extLst>
                  <a:ext uri="{FF2B5EF4-FFF2-40B4-BE49-F238E27FC236}">
                    <a16:creationId xmlns:a16="http://schemas.microsoft.com/office/drawing/2014/main" id="{0C004CAB-B96E-4816-9F99-0C7849E7450D}"/>
                  </a:ext>
                </a:extLst>
              </p:cNvPr>
              <p:cNvSpPr/>
              <p:nvPr/>
            </p:nvSpPr>
            <p:spPr>
              <a:xfrm>
                <a:off x="4423613" y="3027646"/>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556" name="TextBox 4555">
                <a:extLst>
                  <a:ext uri="{FF2B5EF4-FFF2-40B4-BE49-F238E27FC236}">
                    <a16:creationId xmlns:a16="http://schemas.microsoft.com/office/drawing/2014/main" id="{2DACA5B1-DA42-4A87-974A-07D70FAF7B45}"/>
                  </a:ext>
                </a:extLst>
              </p:cNvPr>
              <p:cNvSpPr txBox="1"/>
              <p:nvPr/>
            </p:nvSpPr>
            <p:spPr>
              <a:xfrm>
                <a:off x="4562715" y="1356472"/>
                <a:ext cx="1358001" cy="183801"/>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France, n = </a:t>
                </a:r>
                <a:r>
                  <a:rPr kumimoji="0" lang="en-GB" sz="923" b="0" i="0" u="none" strike="noStrike" kern="0" cap="none" spc="0" normalizeH="0" baseline="0" noProof="0" dirty="0">
                    <a:ln>
                      <a:noFill/>
                    </a:ln>
                    <a:solidFill>
                      <a:schemeClr val="accent1"/>
                    </a:solidFill>
                    <a:effectLst/>
                    <a:uLnTx/>
                    <a:uFillTx/>
                    <a:latin typeface="+mn-lt"/>
                    <a:ea typeface="+mn-ea"/>
                    <a:cs typeface="+mn-cs"/>
                  </a:rPr>
                  <a:t>69/</a:t>
                </a:r>
                <a:r>
                  <a:rPr kumimoji="0" lang="en-GB" sz="923" b="0" i="0" u="none" strike="noStrike" kern="0" cap="none" spc="0" normalizeH="0" baseline="0" noProof="0" dirty="0">
                    <a:ln>
                      <a:noFill/>
                    </a:ln>
                    <a:solidFill>
                      <a:srgbClr val="000000"/>
                    </a:solidFill>
                    <a:effectLst/>
                    <a:uLnTx/>
                    <a:uFillTx/>
                    <a:latin typeface="+mn-lt"/>
                    <a:ea typeface="+mn-ea"/>
                    <a:cs typeface="+mn-cs"/>
                  </a:rPr>
                  <a:t>120</a:t>
                </a:r>
              </a:p>
            </p:txBody>
          </p:sp>
          <p:sp>
            <p:nvSpPr>
              <p:cNvPr id="4579" name="Oval 4578">
                <a:extLst>
                  <a:ext uri="{FF2B5EF4-FFF2-40B4-BE49-F238E27FC236}">
                    <a16:creationId xmlns:a16="http://schemas.microsoft.com/office/drawing/2014/main" id="{4C27483F-2269-4008-9844-E9D5129C88C3}"/>
                  </a:ext>
                </a:extLst>
              </p:cNvPr>
              <p:cNvSpPr/>
              <p:nvPr/>
            </p:nvSpPr>
            <p:spPr>
              <a:xfrm>
                <a:off x="4378445" y="3224842"/>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581" name="TextBox 4580">
                <a:extLst>
                  <a:ext uri="{FF2B5EF4-FFF2-40B4-BE49-F238E27FC236}">
                    <a16:creationId xmlns:a16="http://schemas.microsoft.com/office/drawing/2014/main" id="{E36E1615-659F-4F8F-836E-65EFB55D27F9}"/>
                  </a:ext>
                </a:extLst>
              </p:cNvPr>
              <p:cNvSpPr txBox="1"/>
              <p:nvPr/>
            </p:nvSpPr>
            <p:spPr>
              <a:xfrm>
                <a:off x="3079883" y="3896860"/>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Spain,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a:t>
                </a:r>
                <a:r>
                  <a:rPr kumimoji="0" lang="en-GB" sz="923" b="0" i="0" u="none" strike="noStrike" kern="0" cap="none" spc="0" normalizeH="0" baseline="0" noProof="0" dirty="0">
                    <a:ln>
                      <a:noFill/>
                    </a:ln>
                    <a:solidFill>
                      <a:schemeClr val="accent1"/>
                    </a:solidFill>
                    <a:effectLst/>
                    <a:uLnTx/>
                    <a:uFillTx/>
                    <a:latin typeface="+mn-lt"/>
                    <a:ea typeface="+mn-ea"/>
                    <a:cs typeface="+mn-cs"/>
                  </a:rPr>
                  <a:t> 32/</a:t>
                </a:r>
                <a:r>
                  <a:rPr kumimoji="0" lang="en-GB" sz="923" b="0" i="0" u="none" strike="noStrike" kern="0" cap="none" spc="0" normalizeH="0" baseline="0" noProof="0" dirty="0">
                    <a:ln>
                      <a:noFill/>
                    </a:ln>
                    <a:solidFill>
                      <a:srgbClr val="000000"/>
                    </a:solidFill>
                    <a:effectLst/>
                    <a:uLnTx/>
                    <a:uFillTx/>
                    <a:latin typeface="+mn-lt"/>
                    <a:ea typeface="+mn-ea"/>
                    <a:cs typeface="+mn-cs"/>
                  </a:rPr>
                  <a:t>120</a:t>
                </a:r>
              </a:p>
            </p:txBody>
          </p:sp>
          <p:sp>
            <p:nvSpPr>
              <p:cNvPr id="4586" name="Oval 4585">
                <a:extLst>
                  <a:ext uri="{FF2B5EF4-FFF2-40B4-BE49-F238E27FC236}">
                    <a16:creationId xmlns:a16="http://schemas.microsoft.com/office/drawing/2014/main" id="{7E82C8DB-B3C8-4CE6-A11A-B8C4077C4215}"/>
                  </a:ext>
                </a:extLst>
              </p:cNvPr>
              <p:cNvSpPr/>
              <p:nvPr/>
            </p:nvSpPr>
            <p:spPr>
              <a:xfrm>
                <a:off x="4614863" y="3108937"/>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591" name="Oval 4590">
                <a:extLst>
                  <a:ext uri="{FF2B5EF4-FFF2-40B4-BE49-F238E27FC236}">
                    <a16:creationId xmlns:a16="http://schemas.microsoft.com/office/drawing/2014/main" id="{0DDDA941-1728-4689-98E7-6CB979971B76}"/>
                  </a:ext>
                </a:extLst>
              </p:cNvPr>
              <p:cNvSpPr/>
              <p:nvPr/>
            </p:nvSpPr>
            <p:spPr>
              <a:xfrm>
                <a:off x="4650319" y="2903769"/>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594" name="TextBox 4593">
                <a:extLst>
                  <a:ext uri="{FF2B5EF4-FFF2-40B4-BE49-F238E27FC236}">
                    <a16:creationId xmlns:a16="http://schemas.microsoft.com/office/drawing/2014/main" id="{B81692C2-E7DE-4E89-9A94-CC93B642D862}"/>
                  </a:ext>
                </a:extLst>
              </p:cNvPr>
              <p:cNvSpPr txBox="1"/>
              <p:nvPr/>
            </p:nvSpPr>
            <p:spPr>
              <a:xfrm>
                <a:off x="5951628" y="4567085"/>
                <a:ext cx="1138170" cy="142027"/>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Italy, n =</a:t>
                </a:r>
                <a:r>
                  <a:rPr kumimoji="0" lang="en-GB" sz="923" b="0" i="0" u="none" strike="noStrike" kern="0" cap="none" spc="0" normalizeH="0" baseline="0" noProof="0" dirty="0">
                    <a:ln>
                      <a:noFill/>
                    </a:ln>
                    <a:solidFill>
                      <a:schemeClr val="accent1"/>
                    </a:solidFill>
                    <a:effectLst/>
                    <a:uLnTx/>
                    <a:uFillTx/>
                    <a:latin typeface="+mn-lt"/>
                    <a:ea typeface="+mn-ea"/>
                    <a:cs typeface="+mn-cs"/>
                  </a:rPr>
                  <a:t> 43/</a:t>
                </a:r>
                <a:r>
                  <a:rPr kumimoji="0" lang="en-GB" sz="923" b="0" i="0" u="none" strike="noStrike" kern="0" cap="none" spc="0" normalizeH="0" baseline="0" noProof="0" dirty="0">
                    <a:ln>
                      <a:noFill/>
                    </a:ln>
                    <a:solidFill>
                      <a:srgbClr val="000000"/>
                    </a:solidFill>
                    <a:effectLst/>
                    <a:uLnTx/>
                    <a:uFillTx/>
                    <a:latin typeface="+mn-lt"/>
                    <a:ea typeface="+mn-ea"/>
                    <a:cs typeface="+mn-cs"/>
                  </a:rPr>
                  <a:t>120</a:t>
                </a:r>
              </a:p>
            </p:txBody>
          </p:sp>
          <p:sp>
            <p:nvSpPr>
              <p:cNvPr id="4596" name="Freeform 19">
                <a:extLst>
                  <a:ext uri="{FF2B5EF4-FFF2-40B4-BE49-F238E27FC236}">
                    <a16:creationId xmlns:a16="http://schemas.microsoft.com/office/drawing/2014/main" id="{2C3F33AB-7B60-433E-AB64-344421EF1E5A}"/>
                  </a:ext>
                </a:extLst>
              </p:cNvPr>
              <p:cNvSpPr/>
              <p:nvPr/>
            </p:nvSpPr>
            <p:spPr>
              <a:xfrm flipV="1">
                <a:off x="2822331" y="1958559"/>
                <a:ext cx="1534258" cy="1009122"/>
              </a:xfrm>
              <a:custGeom>
                <a:avLst/>
                <a:gdLst>
                  <a:gd name="connsiteX0" fmla="*/ 1662113 w 1662113"/>
                  <a:gd name="connsiteY0" fmla="*/ 0 h 366713"/>
                  <a:gd name="connsiteX1" fmla="*/ 0 w 1662113"/>
                  <a:gd name="connsiteY1" fmla="*/ 0 h 366713"/>
                  <a:gd name="connsiteX2" fmla="*/ 0 w 1662113"/>
                  <a:gd name="connsiteY2" fmla="*/ 366713 h 366713"/>
                </a:gdLst>
                <a:ahLst/>
                <a:cxnLst>
                  <a:cxn ang="0">
                    <a:pos x="connsiteX0" y="connsiteY0"/>
                  </a:cxn>
                  <a:cxn ang="0">
                    <a:pos x="connsiteX1" y="connsiteY1"/>
                  </a:cxn>
                  <a:cxn ang="0">
                    <a:pos x="connsiteX2" y="connsiteY2"/>
                  </a:cxn>
                </a:cxnLst>
                <a:rect l="l" t="t" r="r" b="b"/>
                <a:pathLst>
                  <a:path w="1662113" h="366713">
                    <a:moveTo>
                      <a:pt x="1662113" y="0"/>
                    </a:moveTo>
                    <a:lnTo>
                      <a:pt x="0" y="0"/>
                    </a:lnTo>
                    <a:lnTo>
                      <a:pt x="0" y="366713"/>
                    </a:lnTo>
                  </a:path>
                </a:pathLst>
              </a:custGeom>
              <a:noFill/>
              <a:ln w="12700" cap="rnd" cmpd="sng" algn="ctr">
                <a:solidFill>
                  <a:srgbClr val="00215B"/>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cxnSp>
            <p:nvCxnSpPr>
              <p:cNvPr id="4597" name="Straight Connector 4596">
                <a:extLst>
                  <a:ext uri="{FF2B5EF4-FFF2-40B4-BE49-F238E27FC236}">
                    <a16:creationId xmlns:a16="http://schemas.microsoft.com/office/drawing/2014/main" id="{A10A0A9C-9CB7-4325-A8EB-8B3BD6393EBA}"/>
                  </a:ext>
                </a:extLst>
              </p:cNvPr>
              <p:cNvCxnSpPr/>
              <p:nvPr/>
            </p:nvCxnSpPr>
            <p:spPr>
              <a:xfrm>
                <a:off x="4444699" y="1945664"/>
                <a:ext cx="0" cy="1096615"/>
              </a:xfrm>
              <a:prstGeom prst="line">
                <a:avLst/>
              </a:prstGeom>
              <a:noFill/>
              <a:ln w="12700" cap="rnd" cmpd="sng" algn="ctr">
                <a:solidFill>
                  <a:srgbClr val="00215B"/>
                </a:solidFill>
                <a:prstDash val="solid"/>
              </a:ln>
              <a:effectLst/>
            </p:spPr>
          </p:cxnSp>
          <p:sp>
            <p:nvSpPr>
              <p:cNvPr id="4600" name="Freeform 3540">
                <a:extLst>
                  <a:ext uri="{FF2B5EF4-FFF2-40B4-BE49-F238E27FC236}">
                    <a16:creationId xmlns:a16="http://schemas.microsoft.com/office/drawing/2014/main" id="{8B57AB35-91A8-412B-96C4-50F0EAEAB601}"/>
                  </a:ext>
                </a:extLst>
              </p:cNvPr>
              <p:cNvSpPr/>
              <p:nvPr/>
            </p:nvSpPr>
            <p:spPr>
              <a:xfrm>
                <a:off x="4661095" y="3136918"/>
                <a:ext cx="1047310" cy="1417497"/>
              </a:xfrm>
              <a:custGeom>
                <a:avLst/>
                <a:gdLst>
                  <a:gd name="connsiteX0" fmla="*/ 0 w 3093720"/>
                  <a:gd name="connsiteY0" fmla="*/ 0 h 693420"/>
                  <a:gd name="connsiteX1" fmla="*/ 3093720 w 3093720"/>
                  <a:gd name="connsiteY1" fmla="*/ 0 h 693420"/>
                  <a:gd name="connsiteX2" fmla="*/ 3093720 w 3093720"/>
                  <a:gd name="connsiteY2" fmla="*/ 693420 h 693420"/>
                </a:gdLst>
                <a:ahLst/>
                <a:cxnLst>
                  <a:cxn ang="0">
                    <a:pos x="connsiteX0" y="connsiteY0"/>
                  </a:cxn>
                  <a:cxn ang="0">
                    <a:pos x="connsiteX1" y="connsiteY1"/>
                  </a:cxn>
                  <a:cxn ang="0">
                    <a:pos x="connsiteX2" y="connsiteY2"/>
                  </a:cxn>
                </a:cxnLst>
                <a:rect l="l" t="t" r="r" b="b"/>
                <a:pathLst>
                  <a:path w="3093720" h="693420">
                    <a:moveTo>
                      <a:pt x="0" y="0"/>
                    </a:moveTo>
                    <a:lnTo>
                      <a:pt x="3093720" y="0"/>
                    </a:lnTo>
                    <a:lnTo>
                      <a:pt x="3093720" y="693420"/>
                    </a:lnTo>
                  </a:path>
                </a:pathLst>
              </a:custGeom>
              <a:noFill/>
              <a:ln w="12700" cap="rnd" cmpd="sng" algn="ctr">
                <a:solidFill>
                  <a:srgbClr val="00215B"/>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01" name="Freeform 3543">
                <a:extLst>
                  <a:ext uri="{FF2B5EF4-FFF2-40B4-BE49-F238E27FC236}">
                    <a16:creationId xmlns:a16="http://schemas.microsoft.com/office/drawing/2014/main" id="{90D13828-4545-41B3-BD04-3A61AB55000E}"/>
                  </a:ext>
                </a:extLst>
              </p:cNvPr>
              <p:cNvSpPr/>
              <p:nvPr/>
            </p:nvSpPr>
            <p:spPr>
              <a:xfrm>
                <a:off x="3039640" y="3247700"/>
                <a:ext cx="1347721" cy="238450"/>
              </a:xfrm>
              <a:custGeom>
                <a:avLst/>
                <a:gdLst>
                  <a:gd name="connsiteX0" fmla="*/ 1662113 w 1662113"/>
                  <a:gd name="connsiteY0" fmla="*/ 0 h 366713"/>
                  <a:gd name="connsiteX1" fmla="*/ 0 w 1662113"/>
                  <a:gd name="connsiteY1" fmla="*/ 0 h 366713"/>
                  <a:gd name="connsiteX2" fmla="*/ 0 w 1662113"/>
                  <a:gd name="connsiteY2" fmla="*/ 366713 h 366713"/>
                </a:gdLst>
                <a:ahLst/>
                <a:cxnLst>
                  <a:cxn ang="0">
                    <a:pos x="connsiteX0" y="connsiteY0"/>
                  </a:cxn>
                  <a:cxn ang="0">
                    <a:pos x="connsiteX1" y="connsiteY1"/>
                  </a:cxn>
                  <a:cxn ang="0">
                    <a:pos x="connsiteX2" y="connsiteY2"/>
                  </a:cxn>
                </a:cxnLst>
                <a:rect l="l" t="t" r="r" b="b"/>
                <a:pathLst>
                  <a:path w="1662113" h="366713">
                    <a:moveTo>
                      <a:pt x="1662113" y="0"/>
                    </a:moveTo>
                    <a:lnTo>
                      <a:pt x="0" y="0"/>
                    </a:lnTo>
                    <a:lnTo>
                      <a:pt x="0" y="366713"/>
                    </a:lnTo>
                  </a:path>
                </a:pathLst>
              </a:custGeom>
              <a:noFill/>
              <a:ln w="12700" cap="rnd" cmpd="sng" algn="ctr">
                <a:solidFill>
                  <a:srgbClr val="00215B"/>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03" name="TextBox 4602">
                <a:extLst>
                  <a:ext uri="{FF2B5EF4-FFF2-40B4-BE49-F238E27FC236}">
                    <a16:creationId xmlns:a16="http://schemas.microsoft.com/office/drawing/2014/main" id="{A2BDC065-37D8-499A-A4EA-4102D05AB539}"/>
                  </a:ext>
                </a:extLst>
              </p:cNvPr>
              <p:cNvSpPr txBox="1"/>
              <p:nvPr/>
            </p:nvSpPr>
            <p:spPr>
              <a:xfrm>
                <a:off x="8863767" y="4708701"/>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Australia,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lang="en-GB" sz="923" kern="0" dirty="0">
                    <a:solidFill>
                      <a:schemeClr val="accent1"/>
                    </a:solidFill>
                    <a:latin typeface="+mn-lt"/>
                    <a:cs typeface="+mn-cs"/>
                  </a:rPr>
                  <a:t>65</a:t>
                </a:r>
                <a:r>
                  <a:rPr kumimoji="0" lang="en-GB" sz="923" b="0" i="0" u="none" strike="noStrike" kern="0" cap="none" spc="0" normalizeH="0" baseline="0" noProof="0" dirty="0">
                    <a:ln>
                      <a:noFill/>
                    </a:ln>
                    <a:solidFill>
                      <a:schemeClr val="accent1"/>
                    </a:solidFill>
                    <a:effectLst/>
                    <a:uLnTx/>
                    <a:uFillTx/>
                    <a:latin typeface="+mn-lt"/>
                    <a:ea typeface="+mn-ea"/>
                    <a:cs typeface="+mn-cs"/>
                  </a:rPr>
                  <a:t>/</a:t>
                </a:r>
                <a:r>
                  <a:rPr kumimoji="0" lang="en-GB" sz="923" b="0" i="0" u="none" strike="noStrike" kern="0" cap="none" spc="0" normalizeH="0" baseline="0" noProof="0" dirty="0">
                    <a:ln>
                      <a:noFill/>
                    </a:ln>
                    <a:solidFill>
                      <a:srgbClr val="000000"/>
                    </a:solidFill>
                    <a:effectLst/>
                    <a:uLnTx/>
                    <a:uFillTx/>
                    <a:latin typeface="+mn-lt"/>
                    <a:ea typeface="+mn-ea"/>
                    <a:cs typeface="+mn-cs"/>
                  </a:rPr>
                  <a:t>120</a:t>
                </a:r>
              </a:p>
            </p:txBody>
          </p:sp>
          <p:sp>
            <p:nvSpPr>
              <p:cNvPr id="4605" name="TextBox 4604">
                <a:extLst>
                  <a:ext uri="{FF2B5EF4-FFF2-40B4-BE49-F238E27FC236}">
                    <a16:creationId xmlns:a16="http://schemas.microsoft.com/office/drawing/2014/main" id="{9F2FB95D-3BA3-4CC4-8762-FC846186E81C}"/>
                  </a:ext>
                </a:extLst>
              </p:cNvPr>
              <p:cNvSpPr txBox="1"/>
              <p:nvPr/>
            </p:nvSpPr>
            <p:spPr>
              <a:xfrm>
                <a:off x="3179334" y="5316766"/>
                <a:ext cx="1138170" cy="142027"/>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Brazil, n = </a:t>
                </a:r>
                <a:r>
                  <a:rPr kumimoji="0" lang="en-GB" sz="923" b="0" i="0" u="none" strike="noStrike" kern="0" cap="none" spc="0" normalizeH="0" baseline="0" noProof="0" dirty="0">
                    <a:ln>
                      <a:noFill/>
                    </a:ln>
                    <a:solidFill>
                      <a:schemeClr val="accent1"/>
                    </a:solidFill>
                    <a:effectLst/>
                    <a:uLnTx/>
                    <a:uFillTx/>
                    <a:latin typeface="+mn-lt"/>
                    <a:ea typeface="+mn-ea"/>
                    <a:cs typeface="+mn-cs"/>
                  </a:rPr>
                  <a:t>13/</a:t>
                </a:r>
                <a:r>
                  <a:rPr kumimoji="0" lang="en-GB" sz="923" b="0" i="0" u="none" strike="noStrike" kern="0" cap="none" spc="0" normalizeH="0" baseline="0" noProof="0" dirty="0">
                    <a:ln>
                      <a:noFill/>
                    </a:ln>
                    <a:solidFill>
                      <a:srgbClr val="000000"/>
                    </a:solidFill>
                    <a:effectLst/>
                    <a:uLnTx/>
                    <a:uFillTx/>
                    <a:latin typeface="+mn-lt"/>
                    <a:ea typeface="+mn-ea"/>
                    <a:cs typeface="+mn-cs"/>
                  </a:rPr>
                  <a:t>58</a:t>
                </a:r>
              </a:p>
            </p:txBody>
          </p:sp>
          <p:sp>
            <p:nvSpPr>
              <p:cNvPr id="4606" name="TextBox 4605">
                <a:extLst>
                  <a:ext uri="{FF2B5EF4-FFF2-40B4-BE49-F238E27FC236}">
                    <a16:creationId xmlns:a16="http://schemas.microsoft.com/office/drawing/2014/main" id="{600E3C00-4FC6-45EF-A66D-78C32005BC7B}"/>
                  </a:ext>
                </a:extLst>
              </p:cNvPr>
              <p:cNvSpPr txBox="1"/>
              <p:nvPr/>
            </p:nvSpPr>
            <p:spPr>
              <a:xfrm>
                <a:off x="710541" y="5228244"/>
                <a:ext cx="13019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sz="923" b="0" i="0" u="none" strike="noStrike" kern="0" cap="none" spc="0" normalizeH="0" baseline="0" noProof="0" dirty="0">
                    <a:ln>
                      <a:noFill/>
                    </a:ln>
                    <a:solidFill>
                      <a:srgbClr val="000000"/>
                    </a:solidFill>
                    <a:effectLst/>
                    <a:uLnTx/>
                    <a:uFillTx/>
                    <a:latin typeface="+mn-lt"/>
                    <a:ea typeface="+mn-ea"/>
                    <a:cs typeface="+mn-cs"/>
                  </a:rPr>
                  <a:t>Argentina, </a:t>
                </a:r>
                <a:br>
                  <a:rPr kumimoji="0" lang="en-US" sz="923" b="0" i="0" u="none" strike="noStrike" kern="0" cap="none" spc="0" normalizeH="0" baseline="0" noProof="0" dirty="0">
                    <a:ln>
                      <a:noFill/>
                    </a:ln>
                    <a:solidFill>
                      <a:srgbClr val="000000"/>
                    </a:solidFill>
                    <a:effectLst/>
                    <a:uLnTx/>
                    <a:uFillTx/>
                    <a:latin typeface="+mn-lt"/>
                    <a:ea typeface="+mn-ea"/>
                    <a:cs typeface="+mn-cs"/>
                  </a:rPr>
                </a:br>
                <a:r>
                  <a:rPr kumimoji="0" lang="en-US" sz="923" b="0" i="0" u="none" strike="noStrike" kern="0" cap="none" spc="0" normalizeH="0" baseline="0" noProof="0" dirty="0">
                    <a:ln>
                      <a:noFill/>
                    </a:ln>
                    <a:solidFill>
                      <a:srgbClr val="000000"/>
                    </a:solidFill>
                    <a:effectLst/>
                    <a:uLnTx/>
                    <a:uFillTx/>
                    <a:latin typeface="+mn-lt"/>
                    <a:ea typeface="+mn-ea"/>
                    <a:cs typeface="+mn-cs"/>
                  </a:rPr>
                  <a:t>n = </a:t>
                </a:r>
                <a:r>
                  <a:rPr kumimoji="0" lang="en-US" sz="923" b="0" i="0" u="none" strike="noStrike" kern="0" cap="none" spc="0" normalizeH="0" baseline="0" noProof="0" dirty="0">
                    <a:ln>
                      <a:noFill/>
                    </a:ln>
                    <a:solidFill>
                      <a:schemeClr val="accent1"/>
                    </a:solidFill>
                    <a:effectLst/>
                    <a:uLnTx/>
                    <a:uFillTx/>
                    <a:latin typeface="+mn-lt"/>
                    <a:ea typeface="+mn-ea"/>
                    <a:cs typeface="+mn-cs"/>
                  </a:rPr>
                  <a:t>11/</a:t>
                </a:r>
                <a:r>
                  <a:rPr kumimoji="0" lang="en-US" sz="923" b="0" i="0" u="none" strike="noStrike" kern="0" cap="none" spc="0" normalizeH="0" baseline="0" noProof="0" dirty="0">
                    <a:ln>
                      <a:noFill/>
                    </a:ln>
                    <a:solidFill>
                      <a:srgbClr val="000000"/>
                    </a:solidFill>
                    <a:effectLst/>
                    <a:uLnTx/>
                    <a:uFillTx/>
                    <a:latin typeface="+mn-lt"/>
                    <a:ea typeface="+mn-ea"/>
                    <a:cs typeface="+mn-cs"/>
                  </a:rPr>
                  <a:t>50</a:t>
                </a:r>
                <a:endParaRPr kumimoji="0" lang="en-GB" sz="923" b="0" i="0" u="none" strike="noStrike" kern="0" cap="none" spc="0" normalizeH="0" baseline="0" noProof="0" dirty="0">
                  <a:ln>
                    <a:noFill/>
                  </a:ln>
                  <a:solidFill>
                    <a:srgbClr val="000000"/>
                  </a:solidFill>
                  <a:effectLst/>
                  <a:uLnTx/>
                  <a:uFillTx/>
                  <a:latin typeface="+mn-lt"/>
                  <a:ea typeface="+mn-ea"/>
                  <a:cs typeface="+mn-cs"/>
                </a:endParaRPr>
              </a:p>
            </p:txBody>
          </p:sp>
          <p:sp>
            <p:nvSpPr>
              <p:cNvPr id="4607" name="TextBox 4606">
                <a:extLst>
                  <a:ext uri="{FF2B5EF4-FFF2-40B4-BE49-F238E27FC236}">
                    <a16:creationId xmlns:a16="http://schemas.microsoft.com/office/drawing/2014/main" id="{71AFE80F-CC23-40FF-A285-EEE08F2B02DD}"/>
                  </a:ext>
                </a:extLst>
              </p:cNvPr>
              <p:cNvSpPr txBox="1"/>
              <p:nvPr/>
            </p:nvSpPr>
            <p:spPr>
              <a:xfrm>
                <a:off x="-598910" y="3686742"/>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USA,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kumimoji="0" lang="en-GB" sz="923" b="0" i="0" u="none" strike="noStrike" kern="0" cap="none" spc="0" normalizeH="0" baseline="0" noProof="0" dirty="0">
                    <a:ln>
                      <a:noFill/>
                    </a:ln>
                    <a:solidFill>
                      <a:schemeClr val="accent1"/>
                    </a:solidFill>
                    <a:effectLst/>
                    <a:uLnTx/>
                    <a:uFillTx/>
                    <a:latin typeface="+mn-lt"/>
                    <a:ea typeface="+mn-ea"/>
                    <a:cs typeface="+mn-cs"/>
                  </a:rPr>
                  <a:t>122/</a:t>
                </a:r>
                <a:r>
                  <a:rPr kumimoji="0" lang="en-GB" sz="923" b="0" i="0" u="none" strike="noStrike" kern="0" cap="none" spc="0" normalizeH="0" baseline="0" noProof="0" dirty="0">
                    <a:ln>
                      <a:noFill/>
                    </a:ln>
                    <a:solidFill>
                      <a:srgbClr val="000000"/>
                    </a:solidFill>
                    <a:effectLst/>
                    <a:uLnTx/>
                    <a:uFillTx/>
                    <a:latin typeface="+mn-lt"/>
                    <a:ea typeface="+mn-ea"/>
                    <a:cs typeface="+mn-cs"/>
                  </a:rPr>
                  <a:t>400 </a:t>
                </a:r>
              </a:p>
            </p:txBody>
          </p:sp>
          <p:sp>
            <p:nvSpPr>
              <p:cNvPr id="4608" name="TextBox 4607">
                <a:extLst>
                  <a:ext uri="{FF2B5EF4-FFF2-40B4-BE49-F238E27FC236}">
                    <a16:creationId xmlns:a16="http://schemas.microsoft.com/office/drawing/2014/main" id="{1068C018-4183-4911-B49A-E2935C1D8BFB}"/>
                  </a:ext>
                </a:extLst>
              </p:cNvPr>
              <p:cNvSpPr txBox="1"/>
              <p:nvPr/>
            </p:nvSpPr>
            <p:spPr>
              <a:xfrm>
                <a:off x="9356828" y="3357067"/>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China,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kumimoji="0" lang="en-GB" sz="923" b="0" i="0" u="none" strike="noStrike" kern="0" cap="none" spc="0" normalizeH="0" baseline="0" noProof="0" dirty="0">
                    <a:ln>
                      <a:noFill/>
                    </a:ln>
                    <a:solidFill>
                      <a:schemeClr val="accent1"/>
                    </a:solidFill>
                    <a:effectLst/>
                    <a:uLnTx/>
                    <a:uFillTx/>
                    <a:latin typeface="+mn-lt"/>
                    <a:ea typeface="+mn-ea"/>
                    <a:cs typeface="+mn-cs"/>
                  </a:rPr>
                  <a:t>12/</a:t>
                </a:r>
                <a:r>
                  <a:rPr kumimoji="0" lang="en-GB" sz="923" b="0" i="0" u="none" strike="noStrike" kern="0" cap="none" spc="0" normalizeH="0" baseline="0" noProof="0" dirty="0">
                    <a:ln>
                      <a:noFill/>
                    </a:ln>
                    <a:solidFill>
                      <a:srgbClr val="000000"/>
                    </a:solidFill>
                    <a:effectLst/>
                    <a:uLnTx/>
                    <a:uFillTx/>
                    <a:latin typeface="+mn-lt"/>
                    <a:ea typeface="+mn-ea"/>
                    <a:cs typeface="+mn-cs"/>
                  </a:rPr>
                  <a:t>50</a:t>
                </a:r>
              </a:p>
            </p:txBody>
          </p:sp>
          <p:sp>
            <p:nvSpPr>
              <p:cNvPr id="4609" name="Freeform 3540">
                <a:extLst>
                  <a:ext uri="{FF2B5EF4-FFF2-40B4-BE49-F238E27FC236}">
                    <a16:creationId xmlns:a16="http://schemas.microsoft.com/office/drawing/2014/main" id="{482498B2-7BDE-41A7-9A11-E9A779E9F346}"/>
                  </a:ext>
                </a:extLst>
              </p:cNvPr>
              <p:cNvSpPr/>
              <p:nvPr/>
            </p:nvSpPr>
            <p:spPr>
              <a:xfrm flipV="1">
                <a:off x="4732576" y="2122907"/>
                <a:ext cx="1280206" cy="809401"/>
              </a:xfrm>
              <a:custGeom>
                <a:avLst/>
                <a:gdLst>
                  <a:gd name="connsiteX0" fmla="*/ 0 w 3093720"/>
                  <a:gd name="connsiteY0" fmla="*/ 0 h 693420"/>
                  <a:gd name="connsiteX1" fmla="*/ 3093720 w 3093720"/>
                  <a:gd name="connsiteY1" fmla="*/ 0 h 693420"/>
                  <a:gd name="connsiteX2" fmla="*/ 3093720 w 3093720"/>
                  <a:gd name="connsiteY2" fmla="*/ 693420 h 693420"/>
                </a:gdLst>
                <a:ahLst/>
                <a:cxnLst>
                  <a:cxn ang="0">
                    <a:pos x="connsiteX0" y="connsiteY0"/>
                  </a:cxn>
                  <a:cxn ang="0">
                    <a:pos x="connsiteX1" y="connsiteY1"/>
                  </a:cxn>
                  <a:cxn ang="0">
                    <a:pos x="connsiteX2" y="connsiteY2"/>
                  </a:cxn>
                </a:cxnLst>
                <a:rect l="l" t="t" r="r" b="b"/>
                <a:pathLst>
                  <a:path w="3093720" h="693420">
                    <a:moveTo>
                      <a:pt x="0" y="0"/>
                    </a:moveTo>
                    <a:lnTo>
                      <a:pt x="3093720" y="0"/>
                    </a:lnTo>
                    <a:lnTo>
                      <a:pt x="3093720" y="693420"/>
                    </a:lnTo>
                  </a:path>
                </a:pathLst>
              </a:custGeom>
              <a:noFill/>
              <a:ln w="12700" cap="rnd" cmpd="sng" algn="ctr">
                <a:solidFill>
                  <a:srgbClr val="00215B"/>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11" name="TextBox 4610">
                <a:extLst>
                  <a:ext uri="{FF2B5EF4-FFF2-40B4-BE49-F238E27FC236}">
                    <a16:creationId xmlns:a16="http://schemas.microsoft.com/office/drawing/2014/main" id="{515172CC-3B71-49F0-82B7-86E430B0B6C2}"/>
                  </a:ext>
                </a:extLst>
              </p:cNvPr>
              <p:cNvSpPr txBox="1"/>
              <p:nvPr/>
            </p:nvSpPr>
            <p:spPr>
              <a:xfrm>
                <a:off x="9554054" y="2697917"/>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Russia,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lang="en-GB" sz="923" kern="0" dirty="0">
                    <a:solidFill>
                      <a:schemeClr val="accent1"/>
                    </a:solidFill>
                    <a:latin typeface="+mn-lt"/>
                    <a:cs typeface="+mn-cs"/>
                  </a:rPr>
                  <a:t>3</a:t>
                </a:r>
                <a:r>
                  <a:rPr kumimoji="0" lang="en-GB" sz="923" b="0" i="0" u="none" strike="noStrike" kern="0" cap="none" spc="0" normalizeH="0" baseline="0" noProof="0" dirty="0">
                    <a:ln>
                      <a:noFill/>
                    </a:ln>
                    <a:solidFill>
                      <a:schemeClr val="accent1"/>
                    </a:solidFill>
                    <a:effectLst/>
                    <a:uLnTx/>
                    <a:uFillTx/>
                    <a:latin typeface="+mn-lt"/>
                    <a:ea typeface="+mn-ea"/>
                    <a:cs typeface="+mn-cs"/>
                  </a:rPr>
                  <a:t>0/</a:t>
                </a:r>
                <a:r>
                  <a:rPr lang="en-GB" sz="923" kern="0" dirty="0">
                    <a:solidFill>
                      <a:srgbClr val="000000"/>
                    </a:solidFill>
                    <a:latin typeface="+mn-lt"/>
                    <a:cs typeface="+mn-cs"/>
                  </a:rPr>
                  <a:t>150</a:t>
                </a:r>
                <a:endParaRPr kumimoji="0" lang="en-GB" sz="923" b="0" i="0" u="none" strike="noStrike" kern="0" cap="none" spc="0" normalizeH="0" baseline="0" noProof="0" dirty="0">
                  <a:ln>
                    <a:noFill/>
                  </a:ln>
                  <a:solidFill>
                    <a:srgbClr val="000000"/>
                  </a:solidFill>
                  <a:effectLst/>
                  <a:uLnTx/>
                  <a:uFillTx/>
                  <a:latin typeface="+mn-lt"/>
                  <a:ea typeface="+mn-ea"/>
                  <a:cs typeface="+mn-cs"/>
                </a:endParaRPr>
              </a:p>
            </p:txBody>
          </p:sp>
          <p:sp>
            <p:nvSpPr>
              <p:cNvPr id="4612" name="TextBox 4611">
                <a:extLst>
                  <a:ext uri="{FF2B5EF4-FFF2-40B4-BE49-F238E27FC236}">
                    <a16:creationId xmlns:a16="http://schemas.microsoft.com/office/drawing/2014/main" id="{B4774F71-9709-4FB6-A3C9-86455A928284}"/>
                  </a:ext>
                </a:extLst>
              </p:cNvPr>
              <p:cNvSpPr txBox="1"/>
              <p:nvPr/>
            </p:nvSpPr>
            <p:spPr>
              <a:xfrm>
                <a:off x="4578248" y="1790274"/>
                <a:ext cx="1380082" cy="183801"/>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Belgium, n = </a:t>
                </a:r>
                <a:r>
                  <a:rPr lang="en-GB" sz="923" kern="0" dirty="0">
                    <a:solidFill>
                      <a:schemeClr val="accent1"/>
                    </a:solidFill>
                    <a:latin typeface="+mn-lt"/>
                    <a:cs typeface="+mn-cs"/>
                  </a:rPr>
                  <a:t>17</a:t>
                </a:r>
                <a:r>
                  <a:rPr kumimoji="0" lang="en-GB" sz="923" b="0" i="0" u="none" strike="noStrike" kern="0" cap="none" spc="0" normalizeH="0" baseline="0" noProof="0" dirty="0">
                    <a:ln>
                      <a:noFill/>
                    </a:ln>
                    <a:solidFill>
                      <a:schemeClr val="accent1"/>
                    </a:solidFill>
                    <a:effectLst/>
                    <a:uLnTx/>
                    <a:uFillTx/>
                    <a:latin typeface="+mn-lt"/>
                    <a:ea typeface="+mn-ea"/>
                    <a:cs typeface="+mn-cs"/>
                  </a:rPr>
                  <a:t>/</a:t>
                </a:r>
                <a:r>
                  <a:rPr kumimoji="0" lang="en-GB" sz="923" b="0" i="0" u="none" strike="noStrike" kern="0" cap="none" spc="0" normalizeH="0" baseline="0" noProof="0" dirty="0">
                    <a:ln>
                      <a:noFill/>
                    </a:ln>
                    <a:solidFill>
                      <a:srgbClr val="000000"/>
                    </a:solidFill>
                    <a:effectLst/>
                    <a:uLnTx/>
                    <a:uFillTx/>
                    <a:latin typeface="+mn-lt"/>
                    <a:ea typeface="+mn-ea"/>
                    <a:cs typeface="+mn-cs"/>
                  </a:rPr>
                  <a:t>50</a:t>
                </a:r>
              </a:p>
            </p:txBody>
          </p:sp>
          <p:sp>
            <p:nvSpPr>
              <p:cNvPr id="4613" name="TextBox 4612">
                <a:extLst>
                  <a:ext uri="{FF2B5EF4-FFF2-40B4-BE49-F238E27FC236}">
                    <a16:creationId xmlns:a16="http://schemas.microsoft.com/office/drawing/2014/main" id="{D8B42B3B-95D1-4837-AC74-623A32454B79}"/>
                  </a:ext>
                </a:extLst>
              </p:cNvPr>
              <p:cNvSpPr txBox="1"/>
              <p:nvPr/>
            </p:nvSpPr>
            <p:spPr>
              <a:xfrm>
                <a:off x="1719925" y="5833448"/>
                <a:ext cx="936115"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US" sz="923" b="0" i="0" u="none" strike="noStrike" kern="0" cap="none" spc="0" normalizeH="0" baseline="0" noProof="0" dirty="0">
                    <a:ln>
                      <a:noFill/>
                    </a:ln>
                    <a:solidFill>
                      <a:srgbClr val="000000"/>
                    </a:solidFill>
                    <a:effectLst/>
                    <a:uLnTx/>
                    <a:uFillTx/>
                    <a:latin typeface="+mn-lt"/>
                    <a:ea typeface="+mn-ea"/>
                    <a:cs typeface="+mn-cs"/>
                  </a:rPr>
                  <a:t>Chile, </a:t>
                </a:r>
                <a:br>
                  <a:rPr kumimoji="0" lang="en-US" sz="923" b="0" i="0" u="none" strike="noStrike" kern="0" cap="none" spc="0" normalizeH="0" baseline="0" noProof="0" dirty="0">
                    <a:ln>
                      <a:noFill/>
                    </a:ln>
                    <a:solidFill>
                      <a:srgbClr val="000000"/>
                    </a:solidFill>
                    <a:effectLst/>
                    <a:uLnTx/>
                    <a:uFillTx/>
                    <a:latin typeface="+mn-lt"/>
                    <a:ea typeface="+mn-ea"/>
                    <a:cs typeface="+mn-cs"/>
                  </a:rPr>
                </a:br>
                <a:r>
                  <a:rPr kumimoji="0" lang="en-US" sz="923" b="0" i="0" u="none" strike="noStrike" kern="0" cap="none" spc="0" normalizeH="0" baseline="0" noProof="0" dirty="0">
                    <a:ln>
                      <a:noFill/>
                    </a:ln>
                    <a:solidFill>
                      <a:srgbClr val="000000"/>
                    </a:solidFill>
                    <a:effectLst/>
                    <a:uLnTx/>
                    <a:uFillTx/>
                    <a:latin typeface="+mn-lt"/>
                    <a:ea typeface="+mn-ea"/>
                    <a:cs typeface="+mn-cs"/>
                  </a:rPr>
                  <a:t>n =</a:t>
                </a:r>
                <a:r>
                  <a:rPr kumimoji="0" lang="en-US" sz="923" b="0" i="0" u="none" strike="noStrike" kern="0" cap="none" spc="0" normalizeH="0" baseline="0" noProof="0" dirty="0">
                    <a:ln>
                      <a:noFill/>
                    </a:ln>
                    <a:solidFill>
                      <a:schemeClr val="accent1"/>
                    </a:solidFill>
                    <a:effectLst/>
                    <a:uLnTx/>
                    <a:uFillTx/>
                    <a:latin typeface="+mn-lt"/>
                    <a:ea typeface="+mn-ea"/>
                    <a:cs typeface="+mn-cs"/>
                  </a:rPr>
                  <a:t> 11/</a:t>
                </a:r>
                <a:r>
                  <a:rPr kumimoji="0" lang="en-US" sz="923" b="0" i="0" u="none" strike="noStrike" kern="0" cap="none" spc="0" normalizeH="0" baseline="0" noProof="0" dirty="0">
                    <a:ln>
                      <a:noFill/>
                    </a:ln>
                    <a:solidFill>
                      <a:srgbClr val="000000"/>
                    </a:solidFill>
                    <a:effectLst/>
                    <a:uLnTx/>
                    <a:uFillTx/>
                    <a:latin typeface="+mn-lt"/>
                    <a:ea typeface="+mn-ea"/>
                    <a:cs typeface="+mn-cs"/>
                  </a:rPr>
                  <a:t>50</a:t>
                </a:r>
                <a:endParaRPr kumimoji="0" lang="en-GB" sz="923" b="0" i="0" u="none" strike="noStrike" kern="0" cap="none" spc="0" normalizeH="0" baseline="0" noProof="0" dirty="0">
                  <a:ln>
                    <a:noFill/>
                  </a:ln>
                  <a:solidFill>
                    <a:srgbClr val="000000"/>
                  </a:solidFill>
                  <a:effectLst/>
                  <a:uLnTx/>
                  <a:uFillTx/>
                  <a:latin typeface="+mn-lt"/>
                  <a:ea typeface="+mn-ea"/>
                  <a:cs typeface="+mn-cs"/>
                </a:endParaRPr>
              </a:p>
            </p:txBody>
          </p:sp>
          <p:sp>
            <p:nvSpPr>
              <p:cNvPr id="4614" name="Freeform 19">
                <a:extLst>
                  <a:ext uri="{FF2B5EF4-FFF2-40B4-BE49-F238E27FC236}">
                    <a16:creationId xmlns:a16="http://schemas.microsoft.com/office/drawing/2014/main" id="{8D6DED39-1063-4524-A733-47246A150524}"/>
                  </a:ext>
                </a:extLst>
              </p:cNvPr>
              <p:cNvSpPr/>
              <p:nvPr/>
            </p:nvSpPr>
            <p:spPr>
              <a:xfrm flipV="1">
                <a:off x="3738882" y="2013599"/>
                <a:ext cx="432211" cy="875248"/>
              </a:xfrm>
              <a:custGeom>
                <a:avLst/>
                <a:gdLst>
                  <a:gd name="connsiteX0" fmla="*/ 1662113 w 1662113"/>
                  <a:gd name="connsiteY0" fmla="*/ 0 h 366713"/>
                  <a:gd name="connsiteX1" fmla="*/ 0 w 1662113"/>
                  <a:gd name="connsiteY1" fmla="*/ 0 h 366713"/>
                  <a:gd name="connsiteX2" fmla="*/ 0 w 1662113"/>
                  <a:gd name="connsiteY2" fmla="*/ 366713 h 366713"/>
                </a:gdLst>
                <a:ahLst/>
                <a:cxnLst>
                  <a:cxn ang="0">
                    <a:pos x="connsiteX0" y="connsiteY0"/>
                  </a:cxn>
                  <a:cxn ang="0">
                    <a:pos x="connsiteX1" y="connsiteY1"/>
                  </a:cxn>
                  <a:cxn ang="0">
                    <a:pos x="connsiteX2" y="connsiteY2"/>
                  </a:cxn>
                </a:cxnLst>
                <a:rect l="l" t="t" r="r" b="b"/>
                <a:pathLst>
                  <a:path w="1662113" h="366713">
                    <a:moveTo>
                      <a:pt x="1662113" y="0"/>
                    </a:moveTo>
                    <a:lnTo>
                      <a:pt x="0" y="0"/>
                    </a:lnTo>
                    <a:lnTo>
                      <a:pt x="0" y="366713"/>
                    </a:lnTo>
                  </a:path>
                </a:pathLst>
              </a:custGeom>
              <a:noFill/>
              <a:ln w="12700" cap="rnd" cmpd="sng" algn="ctr">
                <a:solidFill>
                  <a:srgbClr val="00215B"/>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15" name="TextBox 4614">
                <a:extLst>
                  <a:ext uri="{FF2B5EF4-FFF2-40B4-BE49-F238E27FC236}">
                    <a16:creationId xmlns:a16="http://schemas.microsoft.com/office/drawing/2014/main" id="{8750DB32-843C-4905-8F92-B6250591D386}"/>
                  </a:ext>
                </a:extLst>
              </p:cNvPr>
              <p:cNvSpPr txBox="1"/>
              <p:nvPr/>
            </p:nvSpPr>
            <p:spPr>
              <a:xfrm>
                <a:off x="3195218" y="1862719"/>
                <a:ext cx="1138170" cy="142027"/>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Ireland, n = </a:t>
                </a:r>
                <a:r>
                  <a:rPr kumimoji="0" lang="en-GB" sz="923" b="0" i="0" u="none" strike="noStrike" kern="0" cap="none" spc="0" normalizeH="0" baseline="0" noProof="0" dirty="0">
                    <a:ln>
                      <a:noFill/>
                    </a:ln>
                    <a:solidFill>
                      <a:schemeClr val="accent1"/>
                    </a:solidFill>
                    <a:effectLst/>
                    <a:uLnTx/>
                    <a:uFillTx/>
                    <a:latin typeface="+mn-lt"/>
                    <a:ea typeface="+mn-ea"/>
                    <a:cs typeface="+mn-cs"/>
                  </a:rPr>
                  <a:t>9/</a:t>
                </a:r>
                <a:r>
                  <a:rPr kumimoji="0" lang="en-GB" sz="923" b="0" i="0" u="none" strike="noStrike" kern="0" cap="none" spc="0" normalizeH="0" baseline="0" noProof="0" dirty="0">
                    <a:ln>
                      <a:noFill/>
                    </a:ln>
                    <a:solidFill>
                      <a:srgbClr val="000000"/>
                    </a:solidFill>
                    <a:effectLst/>
                    <a:uLnTx/>
                    <a:uFillTx/>
                    <a:latin typeface="+mn-lt"/>
                    <a:ea typeface="+mn-ea"/>
                    <a:cs typeface="+mn-cs"/>
                  </a:rPr>
                  <a:t>50</a:t>
                </a:r>
              </a:p>
            </p:txBody>
          </p:sp>
          <p:sp>
            <p:nvSpPr>
              <p:cNvPr id="4616" name="TextBox 4615">
                <a:extLst>
                  <a:ext uri="{FF2B5EF4-FFF2-40B4-BE49-F238E27FC236}">
                    <a16:creationId xmlns:a16="http://schemas.microsoft.com/office/drawing/2014/main" id="{54FCDB9F-38B1-4A16-AB11-44B5F495BD7E}"/>
                  </a:ext>
                </a:extLst>
              </p:cNvPr>
              <p:cNvSpPr txBox="1"/>
              <p:nvPr/>
            </p:nvSpPr>
            <p:spPr>
              <a:xfrm>
                <a:off x="3690735" y="2066502"/>
                <a:ext cx="744935" cy="277847"/>
              </a:xfrm>
              <a:prstGeom prst="rect">
                <a:avLst/>
              </a:prstGeom>
              <a:noFill/>
            </p:spPr>
            <p:txBody>
              <a:bodyPr wrap="square" lIns="0" tIns="0" rIns="0" bIns="0" rtlCol="0">
                <a:spAutoFit/>
              </a:bodyPr>
              <a:lstStyle/>
              <a:p>
                <a:pPr marL="0" marR="0" lvl="0" indent="0" algn="r" defTabSz="844083" rtl="0" eaLnBrk="1" fontAlgn="auto" latinLnBrk="0" hangingPunct="1">
                  <a:lnSpc>
                    <a:spcPct val="100000"/>
                  </a:lnSpc>
                  <a:spcBef>
                    <a:spcPts val="0"/>
                  </a:spcBef>
                  <a:spcAft>
                    <a:spcPts val="0"/>
                  </a:spcAft>
                  <a:buClrTx/>
                  <a:buSzTx/>
                  <a:buFontTx/>
                  <a:buNone/>
                  <a:tabLst/>
                  <a:defRPr/>
                </a:pPr>
                <a:r>
                  <a:rPr kumimoji="0" lang="en-GB" sz="700" b="0" i="0" u="none" strike="noStrike" kern="0" cap="none" spc="0" normalizeH="0" baseline="0" noProof="0" dirty="0">
                    <a:ln>
                      <a:noFill/>
                    </a:ln>
                    <a:solidFill>
                      <a:srgbClr val="000000"/>
                    </a:solidFill>
                    <a:effectLst/>
                    <a:uLnTx/>
                    <a:uFillTx/>
                    <a:latin typeface="+mn-lt"/>
                    <a:ea typeface="+mn-ea"/>
                    <a:cs typeface="+mn-cs"/>
                  </a:rPr>
                  <a:t>Netherlands, </a:t>
                </a:r>
                <a:br>
                  <a:rPr kumimoji="0" lang="en-GB" sz="700" b="0" i="0" u="none" strike="noStrike" kern="0" cap="none" spc="0" normalizeH="0" baseline="0" noProof="0" dirty="0">
                    <a:ln>
                      <a:noFill/>
                    </a:ln>
                    <a:solidFill>
                      <a:srgbClr val="000000"/>
                    </a:solidFill>
                    <a:effectLst/>
                    <a:uLnTx/>
                    <a:uFillTx/>
                    <a:latin typeface="+mn-lt"/>
                    <a:ea typeface="+mn-ea"/>
                    <a:cs typeface="+mn-cs"/>
                  </a:rPr>
                </a:br>
                <a:r>
                  <a:rPr kumimoji="0" lang="en-GB" sz="700" b="0" i="0" u="none" strike="noStrike" kern="0" cap="none" spc="0" normalizeH="0" baseline="0" noProof="0" dirty="0">
                    <a:ln>
                      <a:noFill/>
                    </a:ln>
                    <a:solidFill>
                      <a:srgbClr val="000000"/>
                    </a:solidFill>
                    <a:effectLst/>
                    <a:uLnTx/>
                    <a:uFillTx/>
                    <a:latin typeface="+mn-lt"/>
                    <a:ea typeface="+mn-ea"/>
                    <a:cs typeface="+mn-cs"/>
                  </a:rPr>
                  <a:t>n = </a:t>
                </a:r>
                <a:r>
                  <a:rPr lang="en-GB" sz="700" kern="0" dirty="0">
                    <a:solidFill>
                      <a:schemeClr val="accent1"/>
                    </a:solidFill>
                    <a:latin typeface="+mn-lt"/>
                    <a:cs typeface="+mn-cs"/>
                  </a:rPr>
                  <a:t>25</a:t>
                </a:r>
                <a:r>
                  <a:rPr kumimoji="0" lang="en-GB" sz="700" b="0" i="0" u="none" strike="noStrike" kern="0" cap="none" spc="0" normalizeH="0" baseline="0" noProof="0" dirty="0">
                    <a:ln>
                      <a:noFill/>
                    </a:ln>
                    <a:solidFill>
                      <a:schemeClr val="accent1"/>
                    </a:solidFill>
                    <a:effectLst/>
                    <a:uLnTx/>
                    <a:uFillTx/>
                    <a:latin typeface="+mn-lt"/>
                    <a:ea typeface="+mn-ea"/>
                    <a:cs typeface="+mn-cs"/>
                  </a:rPr>
                  <a:t>/</a:t>
                </a:r>
                <a:r>
                  <a:rPr kumimoji="0" lang="en-GB" sz="700" b="0" i="0" u="none" strike="noStrike" kern="0" cap="none" spc="0" normalizeH="0" baseline="0" noProof="0" dirty="0">
                    <a:ln>
                      <a:noFill/>
                    </a:ln>
                    <a:solidFill>
                      <a:srgbClr val="000000"/>
                    </a:solidFill>
                    <a:effectLst/>
                    <a:uLnTx/>
                    <a:uFillTx/>
                    <a:latin typeface="+mn-lt"/>
                    <a:ea typeface="+mn-ea"/>
                    <a:cs typeface="+mn-cs"/>
                  </a:rPr>
                  <a:t>51</a:t>
                </a:r>
              </a:p>
            </p:txBody>
          </p:sp>
          <p:sp>
            <p:nvSpPr>
              <p:cNvPr id="4617" name="TextBox 4616">
                <a:extLst>
                  <a:ext uri="{FF2B5EF4-FFF2-40B4-BE49-F238E27FC236}">
                    <a16:creationId xmlns:a16="http://schemas.microsoft.com/office/drawing/2014/main" id="{7436ED9F-55DA-4CCC-8A9E-5B8BD3D109F8}"/>
                  </a:ext>
                </a:extLst>
              </p:cNvPr>
              <p:cNvSpPr txBox="1"/>
              <p:nvPr/>
            </p:nvSpPr>
            <p:spPr>
              <a:xfrm>
                <a:off x="320320" y="4066356"/>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Mexico,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lang="en-GB" sz="923" kern="0" dirty="0">
                    <a:solidFill>
                      <a:schemeClr val="accent1"/>
                    </a:solidFill>
                    <a:latin typeface="+mn-lt"/>
                    <a:cs typeface="+mn-cs"/>
                  </a:rPr>
                  <a:t>15</a:t>
                </a:r>
                <a:r>
                  <a:rPr kumimoji="0" lang="en-GB" sz="923" b="0" i="0" u="none" strike="noStrike" kern="0" cap="none" spc="0" normalizeH="0" baseline="0" noProof="0" dirty="0">
                    <a:ln>
                      <a:noFill/>
                    </a:ln>
                    <a:solidFill>
                      <a:schemeClr val="accent1"/>
                    </a:solidFill>
                    <a:effectLst/>
                    <a:uLnTx/>
                    <a:uFillTx/>
                    <a:latin typeface="+mn-lt"/>
                    <a:ea typeface="+mn-ea"/>
                    <a:cs typeface="+mn-cs"/>
                  </a:rPr>
                  <a:t>/</a:t>
                </a:r>
                <a:r>
                  <a:rPr kumimoji="0" lang="en-GB" sz="923" b="0" i="0" u="none" strike="noStrike" kern="0" cap="none" spc="0" normalizeH="0" baseline="0" noProof="0" dirty="0">
                    <a:ln>
                      <a:noFill/>
                    </a:ln>
                    <a:solidFill>
                      <a:srgbClr val="000000"/>
                    </a:solidFill>
                    <a:effectLst/>
                    <a:uLnTx/>
                    <a:uFillTx/>
                    <a:latin typeface="+mn-lt"/>
                    <a:ea typeface="+mn-ea"/>
                    <a:cs typeface="+mn-cs"/>
                  </a:rPr>
                  <a:t>63 </a:t>
                </a:r>
              </a:p>
            </p:txBody>
          </p:sp>
          <p:sp>
            <p:nvSpPr>
              <p:cNvPr id="4618" name="Freeform 3540">
                <a:extLst>
                  <a:ext uri="{FF2B5EF4-FFF2-40B4-BE49-F238E27FC236}">
                    <a16:creationId xmlns:a16="http://schemas.microsoft.com/office/drawing/2014/main" id="{3FEBB6ED-6EDB-4C99-B576-7751A617619E}"/>
                  </a:ext>
                </a:extLst>
              </p:cNvPr>
              <p:cNvSpPr/>
              <p:nvPr/>
            </p:nvSpPr>
            <p:spPr>
              <a:xfrm flipV="1">
                <a:off x="4914268" y="1994088"/>
                <a:ext cx="2034266" cy="994205"/>
              </a:xfrm>
              <a:custGeom>
                <a:avLst/>
                <a:gdLst>
                  <a:gd name="connsiteX0" fmla="*/ 0 w 3093720"/>
                  <a:gd name="connsiteY0" fmla="*/ 0 h 693420"/>
                  <a:gd name="connsiteX1" fmla="*/ 3093720 w 3093720"/>
                  <a:gd name="connsiteY1" fmla="*/ 0 h 693420"/>
                  <a:gd name="connsiteX2" fmla="*/ 3093720 w 3093720"/>
                  <a:gd name="connsiteY2" fmla="*/ 693420 h 693420"/>
                </a:gdLst>
                <a:ahLst/>
                <a:cxnLst>
                  <a:cxn ang="0">
                    <a:pos x="connsiteX0" y="connsiteY0"/>
                  </a:cxn>
                  <a:cxn ang="0">
                    <a:pos x="connsiteX1" y="connsiteY1"/>
                  </a:cxn>
                  <a:cxn ang="0">
                    <a:pos x="connsiteX2" y="connsiteY2"/>
                  </a:cxn>
                </a:cxnLst>
                <a:rect l="l" t="t" r="r" b="b"/>
                <a:pathLst>
                  <a:path w="3093720" h="693420">
                    <a:moveTo>
                      <a:pt x="0" y="0"/>
                    </a:moveTo>
                    <a:lnTo>
                      <a:pt x="3093720" y="0"/>
                    </a:lnTo>
                    <a:lnTo>
                      <a:pt x="3093720" y="693420"/>
                    </a:lnTo>
                  </a:path>
                </a:pathLst>
              </a:custGeom>
              <a:noFill/>
              <a:ln w="12700" cap="rnd" cmpd="sng" algn="ctr">
                <a:solidFill>
                  <a:srgbClr val="00215B"/>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19" name="TextBox 4618">
                <a:extLst>
                  <a:ext uri="{FF2B5EF4-FFF2-40B4-BE49-F238E27FC236}">
                    <a16:creationId xmlns:a16="http://schemas.microsoft.com/office/drawing/2014/main" id="{CF3E3CB4-0B47-4037-8D98-13604E7C1BC1}"/>
                  </a:ext>
                </a:extLst>
              </p:cNvPr>
              <p:cNvSpPr txBox="1"/>
              <p:nvPr/>
            </p:nvSpPr>
            <p:spPr>
              <a:xfrm>
                <a:off x="7285966" y="1474827"/>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Poland,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kumimoji="0" lang="en-GB" sz="923" b="0" i="0" u="none" strike="noStrike" kern="0" cap="none" spc="0" normalizeH="0" baseline="0" noProof="0" dirty="0">
                    <a:ln>
                      <a:noFill/>
                    </a:ln>
                    <a:solidFill>
                      <a:schemeClr val="accent1"/>
                    </a:solidFill>
                    <a:effectLst/>
                    <a:uLnTx/>
                    <a:uFillTx/>
                    <a:latin typeface="+mn-lt"/>
                    <a:ea typeface="+mn-ea"/>
                    <a:cs typeface="+mn-cs"/>
                  </a:rPr>
                  <a:t>10/</a:t>
                </a:r>
                <a:r>
                  <a:rPr kumimoji="0" lang="en-GB" sz="923" b="0" i="0" u="none" strike="noStrike" kern="0" cap="none" spc="0" normalizeH="0" baseline="0" noProof="0" dirty="0">
                    <a:ln>
                      <a:noFill/>
                    </a:ln>
                    <a:solidFill>
                      <a:srgbClr val="000000"/>
                    </a:solidFill>
                    <a:effectLst/>
                    <a:uLnTx/>
                    <a:uFillTx/>
                    <a:latin typeface="+mn-lt"/>
                    <a:ea typeface="+mn-ea"/>
                    <a:cs typeface="+mn-cs"/>
                  </a:rPr>
                  <a:t>50</a:t>
                </a:r>
              </a:p>
            </p:txBody>
          </p:sp>
          <p:sp>
            <p:nvSpPr>
              <p:cNvPr id="4620" name="Freeform 3543">
                <a:extLst>
                  <a:ext uri="{FF2B5EF4-FFF2-40B4-BE49-F238E27FC236}">
                    <a16:creationId xmlns:a16="http://schemas.microsoft.com/office/drawing/2014/main" id="{1856F273-21CE-43AC-8160-08293F43D4D2}"/>
                  </a:ext>
                </a:extLst>
              </p:cNvPr>
              <p:cNvSpPr/>
              <p:nvPr/>
            </p:nvSpPr>
            <p:spPr>
              <a:xfrm>
                <a:off x="3825073" y="3323134"/>
                <a:ext cx="330205" cy="988733"/>
              </a:xfrm>
              <a:custGeom>
                <a:avLst/>
                <a:gdLst>
                  <a:gd name="connsiteX0" fmla="*/ 1662113 w 1662113"/>
                  <a:gd name="connsiteY0" fmla="*/ 0 h 366713"/>
                  <a:gd name="connsiteX1" fmla="*/ 0 w 1662113"/>
                  <a:gd name="connsiteY1" fmla="*/ 0 h 366713"/>
                  <a:gd name="connsiteX2" fmla="*/ 0 w 1662113"/>
                  <a:gd name="connsiteY2" fmla="*/ 366713 h 366713"/>
                </a:gdLst>
                <a:ahLst/>
                <a:cxnLst>
                  <a:cxn ang="0">
                    <a:pos x="connsiteX0" y="connsiteY0"/>
                  </a:cxn>
                  <a:cxn ang="0">
                    <a:pos x="connsiteX1" y="connsiteY1"/>
                  </a:cxn>
                  <a:cxn ang="0">
                    <a:pos x="connsiteX2" y="connsiteY2"/>
                  </a:cxn>
                </a:cxnLst>
                <a:rect l="l" t="t" r="r" b="b"/>
                <a:pathLst>
                  <a:path w="1662113" h="366713">
                    <a:moveTo>
                      <a:pt x="1662113" y="0"/>
                    </a:moveTo>
                    <a:lnTo>
                      <a:pt x="0" y="0"/>
                    </a:lnTo>
                    <a:lnTo>
                      <a:pt x="0" y="366713"/>
                    </a:lnTo>
                  </a:path>
                </a:pathLst>
              </a:custGeom>
              <a:noFill/>
              <a:ln w="12700" cap="rnd" cmpd="sng" algn="ctr">
                <a:solidFill>
                  <a:srgbClr val="00215B"/>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21" name="TextBox 4620">
                <a:extLst>
                  <a:ext uri="{FF2B5EF4-FFF2-40B4-BE49-F238E27FC236}">
                    <a16:creationId xmlns:a16="http://schemas.microsoft.com/office/drawing/2014/main" id="{00919B4D-346A-4B39-930A-1C964E5BF607}"/>
                  </a:ext>
                </a:extLst>
              </p:cNvPr>
              <p:cNvSpPr txBox="1"/>
              <p:nvPr/>
            </p:nvSpPr>
            <p:spPr>
              <a:xfrm>
                <a:off x="3482463" y="4784304"/>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Portugal,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kumimoji="0" lang="en-GB" sz="923" b="0" i="0" u="none" strike="noStrike" kern="0" cap="none" spc="0" normalizeH="0" baseline="0" noProof="0" dirty="0">
                    <a:ln>
                      <a:noFill/>
                    </a:ln>
                    <a:solidFill>
                      <a:schemeClr val="accent1"/>
                    </a:solidFill>
                    <a:effectLst/>
                    <a:uLnTx/>
                    <a:uFillTx/>
                    <a:latin typeface="+mn-lt"/>
                    <a:ea typeface="+mn-ea"/>
                    <a:cs typeface="+mn-cs"/>
                  </a:rPr>
                  <a:t>16/</a:t>
                </a:r>
                <a:r>
                  <a:rPr kumimoji="0" lang="en-GB" sz="923" b="0" i="0" u="none" strike="noStrike" kern="0" cap="none" spc="0" normalizeH="0" baseline="0" noProof="0" dirty="0">
                    <a:ln>
                      <a:noFill/>
                    </a:ln>
                    <a:solidFill>
                      <a:srgbClr val="000000"/>
                    </a:solidFill>
                    <a:effectLst/>
                    <a:uLnTx/>
                    <a:uFillTx/>
                    <a:latin typeface="+mn-lt"/>
                    <a:ea typeface="+mn-ea"/>
                    <a:cs typeface="+mn-cs"/>
                  </a:rPr>
                  <a:t>60</a:t>
                </a:r>
              </a:p>
            </p:txBody>
          </p:sp>
          <p:sp>
            <p:nvSpPr>
              <p:cNvPr id="4622" name="TextBox 4621">
                <a:extLst>
                  <a:ext uri="{FF2B5EF4-FFF2-40B4-BE49-F238E27FC236}">
                    <a16:creationId xmlns:a16="http://schemas.microsoft.com/office/drawing/2014/main" id="{BC0D6B33-062C-4F18-BE41-9DB9EBC53EEA}"/>
                  </a:ext>
                </a:extLst>
              </p:cNvPr>
              <p:cNvSpPr txBox="1"/>
              <p:nvPr/>
            </p:nvSpPr>
            <p:spPr>
              <a:xfrm>
                <a:off x="4076767" y="5603742"/>
                <a:ext cx="1354527"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Switzerland,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lang="en-GB" sz="923" kern="0" dirty="0">
                    <a:solidFill>
                      <a:schemeClr val="accent1"/>
                    </a:solidFill>
                    <a:latin typeface="+mn-lt"/>
                    <a:cs typeface="+mn-cs"/>
                  </a:rPr>
                  <a:t>20</a:t>
                </a:r>
                <a:r>
                  <a:rPr kumimoji="0" lang="en-GB" sz="923" b="0" i="0" u="none" strike="noStrike" kern="0" cap="none" spc="0" normalizeH="0" baseline="0" noProof="0" dirty="0">
                    <a:ln>
                      <a:noFill/>
                    </a:ln>
                    <a:solidFill>
                      <a:schemeClr val="accent1"/>
                    </a:solidFill>
                    <a:effectLst/>
                    <a:uLnTx/>
                    <a:uFillTx/>
                    <a:latin typeface="+mn-lt"/>
                    <a:ea typeface="+mn-ea"/>
                    <a:cs typeface="+mn-cs"/>
                  </a:rPr>
                  <a:t>/</a:t>
                </a:r>
                <a:r>
                  <a:rPr kumimoji="0" lang="en-GB" sz="923" b="0" i="0" u="none" strike="noStrike" kern="0" cap="none" spc="0" normalizeH="0" baseline="0" noProof="0" dirty="0">
                    <a:ln>
                      <a:noFill/>
                    </a:ln>
                    <a:solidFill>
                      <a:srgbClr val="000000"/>
                    </a:solidFill>
                    <a:effectLst/>
                    <a:uLnTx/>
                    <a:uFillTx/>
                    <a:latin typeface="+mn-lt"/>
                    <a:ea typeface="+mn-ea"/>
                    <a:cs typeface="+mn-cs"/>
                  </a:rPr>
                  <a:t>55</a:t>
                </a:r>
              </a:p>
            </p:txBody>
          </p:sp>
          <p:sp>
            <p:nvSpPr>
              <p:cNvPr id="4623" name="Freeform 3540">
                <a:extLst>
                  <a:ext uri="{FF2B5EF4-FFF2-40B4-BE49-F238E27FC236}">
                    <a16:creationId xmlns:a16="http://schemas.microsoft.com/office/drawing/2014/main" id="{62A93437-A815-4D28-9EB0-FA6B20283451}"/>
                  </a:ext>
                </a:extLst>
              </p:cNvPr>
              <p:cNvSpPr/>
              <p:nvPr/>
            </p:nvSpPr>
            <p:spPr>
              <a:xfrm flipV="1">
                <a:off x="4743251" y="2202930"/>
                <a:ext cx="2664466" cy="823427"/>
              </a:xfrm>
              <a:custGeom>
                <a:avLst/>
                <a:gdLst>
                  <a:gd name="connsiteX0" fmla="*/ 0 w 3093720"/>
                  <a:gd name="connsiteY0" fmla="*/ 0 h 693420"/>
                  <a:gd name="connsiteX1" fmla="*/ 3093720 w 3093720"/>
                  <a:gd name="connsiteY1" fmla="*/ 0 h 693420"/>
                  <a:gd name="connsiteX2" fmla="*/ 3093720 w 3093720"/>
                  <a:gd name="connsiteY2" fmla="*/ 693420 h 693420"/>
                </a:gdLst>
                <a:ahLst/>
                <a:cxnLst>
                  <a:cxn ang="0">
                    <a:pos x="connsiteX0" y="connsiteY0"/>
                  </a:cxn>
                  <a:cxn ang="0">
                    <a:pos x="connsiteX1" y="connsiteY1"/>
                  </a:cxn>
                  <a:cxn ang="0">
                    <a:pos x="connsiteX2" y="connsiteY2"/>
                  </a:cxn>
                </a:cxnLst>
                <a:rect l="l" t="t" r="r" b="b"/>
                <a:pathLst>
                  <a:path w="3093720" h="693420">
                    <a:moveTo>
                      <a:pt x="0" y="0"/>
                    </a:moveTo>
                    <a:lnTo>
                      <a:pt x="3093720" y="0"/>
                    </a:lnTo>
                    <a:lnTo>
                      <a:pt x="3093720" y="693420"/>
                    </a:lnTo>
                  </a:path>
                </a:pathLst>
              </a:custGeom>
              <a:noFill/>
              <a:ln w="12700" cap="rnd" cmpd="sng" algn="ctr">
                <a:solidFill>
                  <a:srgbClr val="00215B"/>
                </a:solid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mn-lt"/>
                  <a:ea typeface="+mn-ea"/>
                  <a:cs typeface="+mn-cs"/>
                </a:endParaRPr>
              </a:p>
            </p:txBody>
          </p:sp>
          <p:sp>
            <p:nvSpPr>
              <p:cNvPr id="4624" name="TextBox 4623">
                <a:extLst>
                  <a:ext uri="{FF2B5EF4-FFF2-40B4-BE49-F238E27FC236}">
                    <a16:creationId xmlns:a16="http://schemas.microsoft.com/office/drawing/2014/main" id="{06679973-9D8B-4CD7-8AEB-41208A0C5E59}"/>
                  </a:ext>
                </a:extLst>
              </p:cNvPr>
              <p:cNvSpPr txBox="1"/>
              <p:nvPr/>
            </p:nvSpPr>
            <p:spPr>
              <a:xfrm>
                <a:off x="7922659" y="1907890"/>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Austria,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lang="en-GB" sz="923" kern="0" dirty="0">
                    <a:solidFill>
                      <a:schemeClr val="accent1"/>
                    </a:solidFill>
                    <a:latin typeface="+mn-lt"/>
                    <a:cs typeface="+mn-cs"/>
                  </a:rPr>
                  <a:t>12</a:t>
                </a:r>
                <a:r>
                  <a:rPr kumimoji="0" lang="en-GB" sz="923" b="0" i="0" u="none" strike="noStrike" kern="0" cap="none" spc="0" normalizeH="0" baseline="0" noProof="0" dirty="0">
                    <a:ln>
                      <a:noFill/>
                    </a:ln>
                    <a:solidFill>
                      <a:schemeClr val="accent1"/>
                    </a:solidFill>
                    <a:effectLst/>
                    <a:uLnTx/>
                    <a:uFillTx/>
                    <a:latin typeface="+mn-lt"/>
                    <a:ea typeface="+mn-ea"/>
                    <a:cs typeface="+mn-cs"/>
                  </a:rPr>
                  <a:t>/</a:t>
                </a:r>
                <a:r>
                  <a:rPr kumimoji="0" lang="en-GB" sz="923" b="0" i="0" u="none" strike="noStrike" kern="0" cap="none" spc="0" normalizeH="0" baseline="0" noProof="0" dirty="0">
                    <a:ln>
                      <a:noFill/>
                    </a:ln>
                    <a:solidFill>
                      <a:srgbClr val="000000"/>
                    </a:solidFill>
                    <a:effectLst/>
                    <a:uLnTx/>
                    <a:uFillTx/>
                    <a:latin typeface="+mn-lt"/>
                    <a:ea typeface="+mn-ea"/>
                    <a:cs typeface="+mn-cs"/>
                  </a:rPr>
                  <a:t>50</a:t>
                </a:r>
              </a:p>
            </p:txBody>
          </p:sp>
          <p:sp>
            <p:nvSpPr>
              <p:cNvPr id="4625" name="TextBox 4624">
                <a:extLst>
                  <a:ext uri="{FF2B5EF4-FFF2-40B4-BE49-F238E27FC236}">
                    <a16:creationId xmlns:a16="http://schemas.microsoft.com/office/drawing/2014/main" id="{302F89DA-89C1-49A6-8050-8D0BEEE8BCE0}"/>
                  </a:ext>
                </a:extLst>
              </p:cNvPr>
              <p:cNvSpPr txBox="1"/>
              <p:nvPr/>
            </p:nvSpPr>
            <p:spPr>
              <a:xfrm>
                <a:off x="8028257" y="3488033"/>
                <a:ext cx="1138170" cy="142027"/>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Japan, n = </a:t>
                </a:r>
                <a:r>
                  <a:rPr lang="en-GB" sz="923" kern="0" dirty="0">
                    <a:solidFill>
                      <a:schemeClr val="accent1"/>
                    </a:solidFill>
                    <a:latin typeface="+mn-lt"/>
                    <a:cs typeface="+mn-cs"/>
                  </a:rPr>
                  <a:t>10</a:t>
                </a:r>
                <a:r>
                  <a:rPr kumimoji="0" lang="en-GB" sz="923" b="0" i="0" u="none" strike="noStrike" kern="0" cap="none" spc="0" normalizeH="0" baseline="0" noProof="0" dirty="0">
                    <a:ln>
                      <a:noFill/>
                    </a:ln>
                    <a:solidFill>
                      <a:schemeClr val="accent1"/>
                    </a:solidFill>
                    <a:effectLst/>
                    <a:uLnTx/>
                    <a:uFillTx/>
                    <a:latin typeface="+mn-lt"/>
                    <a:ea typeface="+mn-ea"/>
                    <a:cs typeface="+mn-cs"/>
                  </a:rPr>
                  <a:t>/</a:t>
                </a:r>
                <a:r>
                  <a:rPr kumimoji="0" lang="en-GB" sz="923" b="0" i="0" u="none" strike="noStrike" kern="0" cap="none" spc="0" normalizeH="0" baseline="0" noProof="0" dirty="0">
                    <a:ln>
                      <a:noFill/>
                    </a:ln>
                    <a:solidFill>
                      <a:srgbClr val="000000"/>
                    </a:solidFill>
                    <a:effectLst/>
                    <a:uLnTx/>
                    <a:uFillTx/>
                    <a:latin typeface="+mn-lt"/>
                    <a:ea typeface="+mn-ea"/>
                    <a:cs typeface="+mn-cs"/>
                  </a:rPr>
                  <a:t>75</a:t>
                </a:r>
              </a:p>
            </p:txBody>
          </p:sp>
          <p:sp>
            <p:nvSpPr>
              <p:cNvPr id="2340" name="TextBox 2339">
                <a:extLst>
                  <a:ext uri="{FF2B5EF4-FFF2-40B4-BE49-F238E27FC236}">
                    <a16:creationId xmlns:a16="http://schemas.microsoft.com/office/drawing/2014/main" id="{57BDC772-911F-4C86-ABC4-31FA5BBD8F1F}"/>
                  </a:ext>
                </a:extLst>
              </p:cNvPr>
              <p:cNvSpPr txBox="1"/>
              <p:nvPr/>
            </p:nvSpPr>
            <p:spPr>
              <a:xfrm>
                <a:off x="7976253" y="4292308"/>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Taiwan,</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 n = </a:t>
                </a:r>
                <a:r>
                  <a:rPr kumimoji="0" lang="en-GB" sz="923" b="0" i="0" u="none" strike="noStrike" kern="0" cap="none" spc="0" normalizeH="0" baseline="0" noProof="0" dirty="0">
                    <a:ln>
                      <a:noFill/>
                    </a:ln>
                    <a:solidFill>
                      <a:schemeClr val="accent1"/>
                    </a:solidFill>
                    <a:effectLst/>
                    <a:uLnTx/>
                    <a:uFillTx/>
                    <a:latin typeface="+mn-lt"/>
                    <a:ea typeface="+mn-ea"/>
                    <a:cs typeface="+mn-cs"/>
                  </a:rPr>
                  <a:t>10/</a:t>
                </a:r>
                <a:r>
                  <a:rPr kumimoji="0" lang="en-GB" sz="923" b="0" i="0" u="none" strike="noStrike" kern="0" cap="none" spc="0" normalizeH="0" baseline="0" noProof="0" dirty="0">
                    <a:ln>
                      <a:noFill/>
                    </a:ln>
                    <a:solidFill>
                      <a:srgbClr val="000000"/>
                    </a:solidFill>
                    <a:effectLst/>
                    <a:uLnTx/>
                    <a:uFillTx/>
                    <a:latin typeface="+mn-lt"/>
                    <a:ea typeface="+mn-ea"/>
                    <a:cs typeface="+mn-cs"/>
                  </a:rPr>
                  <a:t>55</a:t>
                </a:r>
              </a:p>
            </p:txBody>
          </p:sp>
          <p:sp>
            <p:nvSpPr>
              <p:cNvPr id="2346" name="TextBox 2345">
                <a:extLst>
                  <a:ext uri="{FF2B5EF4-FFF2-40B4-BE49-F238E27FC236}">
                    <a16:creationId xmlns:a16="http://schemas.microsoft.com/office/drawing/2014/main" id="{333AF5CA-6ECE-4F82-A36A-F05E99C71AD8}"/>
                  </a:ext>
                </a:extLst>
              </p:cNvPr>
              <p:cNvSpPr txBox="1"/>
              <p:nvPr/>
            </p:nvSpPr>
            <p:spPr>
              <a:xfrm>
                <a:off x="5527612" y="5616120"/>
                <a:ext cx="1138170"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South Africa,</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kumimoji="0" lang="en-GB" sz="923" b="0" i="0" u="none" strike="noStrike" kern="0" cap="none" spc="0" normalizeH="0" baseline="0" noProof="0" dirty="0">
                    <a:ln>
                      <a:noFill/>
                    </a:ln>
                    <a:solidFill>
                      <a:schemeClr val="tx2"/>
                    </a:solidFill>
                    <a:effectLst/>
                    <a:uLnTx/>
                    <a:uFillTx/>
                    <a:latin typeface="+mn-lt"/>
                    <a:ea typeface="+mn-ea"/>
                    <a:cs typeface="+mn-cs"/>
                  </a:rPr>
                  <a:t>31/</a:t>
                </a:r>
                <a:r>
                  <a:rPr kumimoji="0" lang="en-GB" sz="923" b="0" i="0" u="none" strike="noStrike" kern="0" cap="none" spc="0" normalizeH="0" baseline="0" noProof="0" dirty="0">
                    <a:ln>
                      <a:noFill/>
                    </a:ln>
                    <a:solidFill>
                      <a:srgbClr val="000000"/>
                    </a:solidFill>
                    <a:effectLst/>
                    <a:uLnTx/>
                    <a:uFillTx/>
                    <a:latin typeface="+mn-lt"/>
                    <a:ea typeface="+mn-ea"/>
                    <a:cs typeface="+mn-cs"/>
                  </a:rPr>
                  <a:t>179</a:t>
                </a:r>
              </a:p>
            </p:txBody>
          </p:sp>
          <p:sp>
            <p:nvSpPr>
              <p:cNvPr id="4604" name="TextBox 4603">
                <a:extLst>
                  <a:ext uri="{FF2B5EF4-FFF2-40B4-BE49-F238E27FC236}">
                    <a16:creationId xmlns:a16="http://schemas.microsoft.com/office/drawing/2014/main" id="{A94AFE9A-4576-4720-A864-C63E8E693C54}"/>
                  </a:ext>
                </a:extLst>
              </p:cNvPr>
              <p:cNvSpPr txBox="1"/>
              <p:nvPr/>
            </p:nvSpPr>
            <p:spPr>
              <a:xfrm>
                <a:off x="7719669" y="3905191"/>
                <a:ext cx="1394755"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South Korea,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a:t>
                </a:r>
                <a:r>
                  <a:rPr kumimoji="0" lang="en-GB" sz="923" b="0" i="0" u="none" strike="noStrike" kern="0" cap="none" spc="0" normalizeH="0" baseline="0" noProof="0" dirty="0">
                    <a:ln>
                      <a:noFill/>
                    </a:ln>
                    <a:solidFill>
                      <a:schemeClr val="accent1"/>
                    </a:solidFill>
                    <a:effectLst/>
                    <a:uLnTx/>
                    <a:uFillTx/>
                    <a:latin typeface="+mn-lt"/>
                    <a:ea typeface="+mn-ea"/>
                    <a:cs typeface="+mn-cs"/>
                  </a:rPr>
                  <a:t> 21/</a:t>
                </a:r>
                <a:r>
                  <a:rPr kumimoji="0" lang="en-GB" sz="923" b="0" i="0" u="none" strike="noStrike" kern="0" cap="none" spc="0" normalizeH="0" baseline="0" noProof="0" dirty="0">
                    <a:ln>
                      <a:noFill/>
                    </a:ln>
                    <a:solidFill>
                      <a:srgbClr val="000000"/>
                    </a:solidFill>
                    <a:effectLst/>
                    <a:uLnTx/>
                    <a:uFillTx/>
                    <a:latin typeface="+mn-lt"/>
                    <a:ea typeface="+mn-ea"/>
                    <a:cs typeface="+mn-cs"/>
                  </a:rPr>
                  <a:t>50</a:t>
                </a:r>
              </a:p>
            </p:txBody>
          </p:sp>
          <p:sp>
            <p:nvSpPr>
              <p:cNvPr id="4610" name="TextBox 4609">
                <a:extLst>
                  <a:ext uri="{FF2B5EF4-FFF2-40B4-BE49-F238E27FC236}">
                    <a16:creationId xmlns:a16="http://schemas.microsoft.com/office/drawing/2014/main" id="{CB8B0680-D91E-47AD-B9C0-505EF1E3A122}"/>
                  </a:ext>
                </a:extLst>
              </p:cNvPr>
              <p:cNvSpPr txBox="1"/>
              <p:nvPr/>
            </p:nvSpPr>
            <p:spPr>
              <a:xfrm>
                <a:off x="6277626" y="1328497"/>
                <a:ext cx="1418051" cy="367600"/>
              </a:xfrm>
              <a:prstGeom prst="rect">
                <a:avLst/>
              </a:prstGeom>
              <a:noFill/>
            </p:spPr>
            <p:txBody>
              <a:bodyPr wrap="square" lIns="0" tIns="0" rIns="0" bIns="0"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0" lang="en-GB" sz="923" b="0" i="0" u="none" strike="noStrike" kern="0" cap="none" spc="0" normalizeH="0" baseline="0" noProof="0" dirty="0">
                    <a:ln>
                      <a:noFill/>
                    </a:ln>
                    <a:solidFill>
                      <a:srgbClr val="000000"/>
                    </a:solidFill>
                    <a:effectLst/>
                    <a:uLnTx/>
                    <a:uFillTx/>
                    <a:latin typeface="+mn-lt"/>
                    <a:ea typeface="+mn-ea"/>
                    <a:cs typeface="+mn-cs"/>
                  </a:rPr>
                  <a:t>Germany, </a:t>
                </a:r>
                <a:br>
                  <a:rPr kumimoji="0" lang="en-GB" sz="923" b="0" i="0" u="none" strike="noStrike" kern="0" cap="none" spc="0" normalizeH="0" baseline="0" noProof="0" dirty="0">
                    <a:ln>
                      <a:noFill/>
                    </a:ln>
                    <a:solidFill>
                      <a:srgbClr val="000000"/>
                    </a:solidFill>
                    <a:effectLst/>
                    <a:uLnTx/>
                    <a:uFillTx/>
                    <a:latin typeface="+mn-lt"/>
                    <a:ea typeface="+mn-ea"/>
                    <a:cs typeface="+mn-cs"/>
                  </a:rPr>
                </a:br>
                <a:r>
                  <a:rPr kumimoji="0" lang="en-GB" sz="923" b="0" i="0" u="none" strike="noStrike" kern="0" cap="none" spc="0" normalizeH="0" baseline="0" noProof="0" dirty="0">
                    <a:ln>
                      <a:noFill/>
                    </a:ln>
                    <a:solidFill>
                      <a:srgbClr val="000000"/>
                    </a:solidFill>
                    <a:effectLst/>
                    <a:uLnTx/>
                    <a:uFillTx/>
                    <a:latin typeface="+mn-lt"/>
                    <a:ea typeface="+mn-ea"/>
                    <a:cs typeface="+mn-cs"/>
                  </a:rPr>
                  <a:t>n = </a:t>
                </a:r>
                <a:r>
                  <a:rPr lang="en-GB" sz="923" kern="0" dirty="0">
                    <a:solidFill>
                      <a:schemeClr val="accent1"/>
                    </a:solidFill>
                    <a:latin typeface="+mn-lt"/>
                    <a:cs typeface="+mn-cs"/>
                  </a:rPr>
                  <a:t>33</a:t>
                </a:r>
                <a:r>
                  <a:rPr kumimoji="0" lang="en-GB" sz="923" b="0" i="0" u="none" strike="noStrike" kern="0" cap="none" spc="0" normalizeH="0" baseline="0" noProof="0" dirty="0">
                    <a:ln>
                      <a:noFill/>
                    </a:ln>
                    <a:solidFill>
                      <a:schemeClr val="accent1"/>
                    </a:solidFill>
                    <a:effectLst/>
                    <a:uLnTx/>
                    <a:uFillTx/>
                    <a:latin typeface="+mn-lt"/>
                    <a:ea typeface="+mn-ea"/>
                    <a:cs typeface="+mn-cs"/>
                  </a:rPr>
                  <a:t>/</a:t>
                </a:r>
                <a:r>
                  <a:rPr kumimoji="0" lang="en-GB" sz="923" b="0" i="0" u="none" strike="noStrike" kern="0" cap="none" spc="0" normalizeH="0" baseline="0" noProof="0" dirty="0">
                    <a:ln>
                      <a:noFill/>
                    </a:ln>
                    <a:solidFill>
                      <a:srgbClr val="000000"/>
                    </a:solidFill>
                    <a:effectLst/>
                    <a:uLnTx/>
                    <a:uFillTx/>
                    <a:latin typeface="+mn-lt"/>
                    <a:ea typeface="+mn-ea"/>
                    <a:cs typeface="+mn-cs"/>
                  </a:rPr>
                  <a:t>120</a:t>
                </a:r>
              </a:p>
            </p:txBody>
          </p:sp>
        </p:grpSp>
        <p:cxnSp>
          <p:nvCxnSpPr>
            <p:cNvPr id="6855" name="Straight Connector 6854">
              <a:extLst>
                <a:ext uri="{FF2B5EF4-FFF2-40B4-BE49-F238E27FC236}">
                  <a16:creationId xmlns:a16="http://schemas.microsoft.com/office/drawing/2014/main" id="{070572F7-D06A-43D0-9817-E76CC1F354D3}"/>
                </a:ext>
              </a:extLst>
            </p:cNvPr>
            <p:cNvCxnSpPr>
              <a:cxnSpLocks/>
            </p:cNvCxnSpPr>
            <p:nvPr/>
          </p:nvCxnSpPr>
          <p:spPr>
            <a:xfrm flipV="1">
              <a:off x="9168939" y="4706556"/>
              <a:ext cx="416618" cy="129450"/>
            </a:xfrm>
            <a:prstGeom prst="line">
              <a:avLst/>
            </a:prstGeom>
          </p:spPr>
          <p:style>
            <a:lnRef idx="1">
              <a:schemeClr val="accent1"/>
            </a:lnRef>
            <a:fillRef idx="0">
              <a:schemeClr val="accent1"/>
            </a:fillRef>
            <a:effectRef idx="0">
              <a:schemeClr val="accent1"/>
            </a:effectRef>
            <a:fontRef idx="minor">
              <a:schemeClr val="tx1"/>
            </a:fontRef>
          </p:style>
        </p:cxnSp>
        <p:cxnSp>
          <p:nvCxnSpPr>
            <p:cNvPr id="6856" name="Straight Connector 6855">
              <a:extLst>
                <a:ext uri="{FF2B5EF4-FFF2-40B4-BE49-F238E27FC236}">
                  <a16:creationId xmlns:a16="http://schemas.microsoft.com/office/drawing/2014/main" id="{C15ACC28-FD87-435D-AF77-422A51F6C05E}"/>
                </a:ext>
              </a:extLst>
            </p:cNvPr>
            <p:cNvCxnSpPr>
              <a:cxnSpLocks/>
            </p:cNvCxnSpPr>
            <p:nvPr/>
          </p:nvCxnSpPr>
          <p:spPr>
            <a:xfrm>
              <a:off x="8732966" y="3016617"/>
              <a:ext cx="39592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6857" name="Straight Connector 6856">
              <a:extLst>
                <a:ext uri="{FF2B5EF4-FFF2-40B4-BE49-F238E27FC236}">
                  <a16:creationId xmlns:a16="http://schemas.microsoft.com/office/drawing/2014/main" id="{1F8BC319-B1E8-433F-8670-E6F8F869CE77}"/>
                </a:ext>
              </a:extLst>
            </p:cNvPr>
            <p:cNvCxnSpPr>
              <a:cxnSpLocks/>
            </p:cNvCxnSpPr>
            <p:nvPr/>
          </p:nvCxnSpPr>
          <p:spPr>
            <a:xfrm>
              <a:off x="9133966" y="3015405"/>
              <a:ext cx="0" cy="495119"/>
            </a:xfrm>
            <a:prstGeom prst="line">
              <a:avLst/>
            </a:prstGeom>
          </p:spPr>
          <p:style>
            <a:lnRef idx="1">
              <a:schemeClr val="accent1"/>
            </a:lnRef>
            <a:fillRef idx="0">
              <a:schemeClr val="accent1"/>
            </a:fillRef>
            <a:effectRef idx="0">
              <a:schemeClr val="accent1"/>
            </a:effectRef>
            <a:fontRef idx="minor">
              <a:schemeClr val="tx1"/>
            </a:fontRef>
          </p:style>
        </p:cxnSp>
        <p:sp>
          <p:nvSpPr>
            <p:cNvPr id="6858" name="Oval 6857">
              <a:extLst>
                <a:ext uri="{FF2B5EF4-FFF2-40B4-BE49-F238E27FC236}">
                  <a16:creationId xmlns:a16="http://schemas.microsoft.com/office/drawing/2014/main" id="{EBC7B0B6-20E3-456C-A3F6-B815FE8EF7FE}"/>
                </a:ext>
              </a:extLst>
            </p:cNvPr>
            <p:cNvSpPr/>
            <p:nvPr/>
          </p:nvSpPr>
          <p:spPr>
            <a:xfrm>
              <a:off x="8650451" y="3005199"/>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sp>
          <p:nvSpPr>
            <p:cNvPr id="6859" name="Oval 6858">
              <a:extLst>
                <a:ext uri="{FF2B5EF4-FFF2-40B4-BE49-F238E27FC236}">
                  <a16:creationId xmlns:a16="http://schemas.microsoft.com/office/drawing/2014/main" id="{E8D21C4C-2CD3-4CC8-B84E-1FD900C5ABEB}"/>
                </a:ext>
              </a:extLst>
            </p:cNvPr>
            <p:cNvSpPr/>
            <p:nvPr/>
          </p:nvSpPr>
          <p:spPr>
            <a:xfrm>
              <a:off x="9163948" y="4820548"/>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sp>
          <p:nvSpPr>
            <p:cNvPr id="6860" name="Oval 6859">
              <a:extLst>
                <a:ext uri="{FF2B5EF4-FFF2-40B4-BE49-F238E27FC236}">
                  <a16:creationId xmlns:a16="http://schemas.microsoft.com/office/drawing/2014/main" id="{4A9F37A8-9F7A-4AC4-91FD-601C5AA5BC9B}"/>
                </a:ext>
              </a:extLst>
            </p:cNvPr>
            <p:cNvSpPr/>
            <p:nvPr/>
          </p:nvSpPr>
          <p:spPr>
            <a:xfrm>
              <a:off x="4579925" y="4688333"/>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sp>
          <p:nvSpPr>
            <p:cNvPr id="6861" name="Oval 6860">
              <a:extLst>
                <a:ext uri="{FF2B5EF4-FFF2-40B4-BE49-F238E27FC236}">
                  <a16:creationId xmlns:a16="http://schemas.microsoft.com/office/drawing/2014/main" id="{2AEABF0B-0B6E-4DEA-A803-9F650286BC31}"/>
                </a:ext>
              </a:extLst>
            </p:cNvPr>
            <p:cNvSpPr/>
            <p:nvPr/>
          </p:nvSpPr>
          <p:spPr>
            <a:xfrm>
              <a:off x="4083022" y="4960317"/>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cxnSp>
          <p:nvCxnSpPr>
            <p:cNvPr id="6862" name="Straight Connector 6861">
              <a:extLst>
                <a:ext uri="{FF2B5EF4-FFF2-40B4-BE49-F238E27FC236}">
                  <a16:creationId xmlns:a16="http://schemas.microsoft.com/office/drawing/2014/main" id="{5C9C15DB-D6A6-4807-99AC-3F1D5CB0C659}"/>
                </a:ext>
              </a:extLst>
            </p:cNvPr>
            <p:cNvCxnSpPr>
              <a:cxnSpLocks/>
              <a:stCxn id="5472" idx="1"/>
            </p:cNvCxnSpPr>
            <p:nvPr/>
          </p:nvCxnSpPr>
          <p:spPr>
            <a:xfrm>
              <a:off x="4608675" y="4723662"/>
              <a:ext cx="7843" cy="260548"/>
            </a:xfrm>
            <a:prstGeom prst="line">
              <a:avLst/>
            </a:prstGeom>
          </p:spPr>
          <p:style>
            <a:lnRef idx="1">
              <a:schemeClr val="accent1"/>
            </a:lnRef>
            <a:fillRef idx="0">
              <a:schemeClr val="accent1"/>
            </a:fillRef>
            <a:effectRef idx="0">
              <a:schemeClr val="accent1"/>
            </a:effectRef>
            <a:fontRef idx="minor">
              <a:schemeClr val="tx1"/>
            </a:fontRef>
          </p:style>
        </p:cxnSp>
        <p:cxnSp>
          <p:nvCxnSpPr>
            <p:cNvPr id="6863" name="Straight Connector 6862">
              <a:extLst>
                <a:ext uri="{FF2B5EF4-FFF2-40B4-BE49-F238E27FC236}">
                  <a16:creationId xmlns:a16="http://schemas.microsoft.com/office/drawing/2014/main" id="{DF74DE3D-2C3E-43A9-9ADD-62C71D8D92CB}"/>
                </a:ext>
              </a:extLst>
            </p:cNvPr>
            <p:cNvCxnSpPr>
              <a:cxnSpLocks/>
            </p:cNvCxnSpPr>
            <p:nvPr/>
          </p:nvCxnSpPr>
          <p:spPr>
            <a:xfrm flipV="1">
              <a:off x="5795592" y="1902468"/>
              <a:ext cx="0" cy="766345"/>
            </a:xfrm>
            <a:prstGeom prst="line">
              <a:avLst/>
            </a:prstGeom>
          </p:spPr>
          <p:style>
            <a:lnRef idx="1">
              <a:schemeClr val="accent1"/>
            </a:lnRef>
            <a:fillRef idx="0">
              <a:schemeClr val="accent1"/>
            </a:fillRef>
            <a:effectRef idx="0">
              <a:schemeClr val="accent1"/>
            </a:effectRef>
            <a:fontRef idx="minor">
              <a:schemeClr val="tx1"/>
            </a:fontRef>
          </p:style>
        </p:cxnSp>
        <p:pic>
          <p:nvPicPr>
            <p:cNvPr id="6864" name="Picture 6863">
              <a:extLst>
                <a:ext uri="{FF2B5EF4-FFF2-40B4-BE49-F238E27FC236}">
                  <a16:creationId xmlns:a16="http://schemas.microsoft.com/office/drawing/2014/main" id="{9C27637C-53B1-414C-AFFC-AE5C08021B01}"/>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16667" r="16667"/>
            <a:stretch/>
          </p:blipFill>
          <p:spPr>
            <a:xfrm>
              <a:off x="8835562" y="3089809"/>
              <a:ext cx="432000" cy="432000"/>
            </a:xfrm>
            <a:prstGeom prst="ellipse">
              <a:avLst/>
            </a:prstGeom>
            <a:effectLst>
              <a:outerShdw blurRad="50800" dist="38100" dir="2700000" algn="tl" rotWithShape="0">
                <a:prstClr val="black">
                  <a:alpha val="40000"/>
                </a:prstClr>
              </a:outerShdw>
            </a:effectLst>
          </p:spPr>
        </p:pic>
        <p:pic>
          <p:nvPicPr>
            <p:cNvPr id="6865" name="Picture 6864">
              <a:extLst>
                <a:ext uri="{FF2B5EF4-FFF2-40B4-BE49-F238E27FC236}">
                  <a16:creationId xmlns:a16="http://schemas.microsoft.com/office/drawing/2014/main" id="{AAFDA4A0-E7AA-470E-A51E-D139880291AB}"/>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l="25000" r="25000"/>
            <a:stretch/>
          </p:blipFill>
          <p:spPr>
            <a:xfrm>
              <a:off x="9666052" y="4451748"/>
              <a:ext cx="432000" cy="432000"/>
            </a:xfrm>
            <a:prstGeom prst="ellipse">
              <a:avLst/>
            </a:prstGeom>
            <a:effectLst>
              <a:outerShdw blurRad="50800" dist="38100" dir="2700000" algn="tl" rotWithShape="0">
                <a:prstClr val="black">
                  <a:alpha val="40000"/>
                </a:prstClr>
              </a:outerShdw>
            </a:effectLst>
          </p:spPr>
        </p:pic>
        <p:pic>
          <p:nvPicPr>
            <p:cNvPr id="6866" name="Picture 6865">
              <a:extLst>
                <a:ext uri="{FF2B5EF4-FFF2-40B4-BE49-F238E27FC236}">
                  <a16:creationId xmlns:a16="http://schemas.microsoft.com/office/drawing/2014/main" id="{4482CC1F-3850-4989-A662-C90750767E6A}"/>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l="16667" r="16667"/>
            <a:stretch/>
          </p:blipFill>
          <p:spPr>
            <a:xfrm>
              <a:off x="6742082" y="4142835"/>
              <a:ext cx="432000" cy="432000"/>
            </a:xfrm>
            <a:prstGeom prst="ellipse">
              <a:avLst/>
            </a:prstGeom>
            <a:effectLst>
              <a:outerShdw blurRad="50800" dist="38100" dir="2700000" algn="tl" rotWithShape="0">
                <a:prstClr val="black">
                  <a:alpha val="40000"/>
                </a:prstClr>
              </a:outerShdw>
            </a:effectLst>
          </p:spPr>
        </p:pic>
        <p:pic>
          <p:nvPicPr>
            <p:cNvPr id="6867" name="Picture 6866">
              <a:extLst>
                <a:ext uri="{FF2B5EF4-FFF2-40B4-BE49-F238E27FC236}">
                  <a16:creationId xmlns:a16="http://schemas.microsoft.com/office/drawing/2014/main" id="{CB42685A-DE90-4FC9-96C7-8D006003FD4B}"/>
                </a:ext>
              </a:extLst>
            </p:cNvPr>
            <p:cNvPicPr>
              <a:picLocks noChangeAspect="1"/>
            </p:cNvPicPr>
            <p:nvPr/>
          </p:nvPicPr>
          <p:blipFill rotWithShape="1">
            <a:blip r:embed="rId8" cstate="hqprint">
              <a:extLst>
                <a:ext uri="{28A0092B-C50C-407E-A947-70E740481C1C}">
                  <a14:useLocalDpi xmlns:a14="http://schemas.microsoft.com/office/drawing/2010/main" val="0"/>
                </a:ext>
              </a:extLst>
            </a:blip>
            <a:srcRect l="16667" r="16667"/>
            <a:stretch/>
          </p:blipFill>
          <p:spPr>
            <a:xfrm>
              <a:off x="5473006" y="1144077"/>
              <a:ext cx="432000" cy="432000"/>
            </a:xfrm>
            <a:prstGeom prst="ellipse">
              <a:avLst/>
            </a:prstGeom>
            <a:effectLst>
              <a:outerShdw blurRad="50800" dist="38100" dir="2700000" algn="tl" rotWithShape="0">
                <a:prstClr val="black">
                  <a:alpha val="40000"/>
                </a:prstClr>
              </a:outerShdw>
            </a:effectLst>
          </p:spPr>
        </p:pic>
        <p:pic>
          <p:nvPicPr>
            <p:cNvPr id="6868" name="Picture 6867">
              <a:extLst>
                <a:ext uri="{FF2B5EF4-FFF2-40B4-BE49-F238E27FC236}">
                  <a16:creationId xmlns:a16="http://schemas.microsoft.com/office/drawing/2014/main" id="{1F0AFD45-2C13-4BF1-8EFC-EBE3E408D9F3}"/>
                </a:ext>
              </a:extLst>
            </p:cNvPr>
            <p:cNvPicPr>
              <a:picLocks noChangeAspect="1"/>
            </p:cNvPicPr>
            <p:nvPr/>
          </p:nvPicPr>
          <p:blipFill rotWithShape="1">
            <a:blip r:embed="rId9" cstate="hqprint">
              <a:extLst>
                <a:ext uri="{28A0092B-C50C-407E-A947-70E740481C1C}">
                  <a14:useLocalDpi xmlns:a14="http://schemas.microsoft.com/office/drawing/2010/main" val="0"/>
                </a:ext>
              </a:extLst>
            </a:blip>
            <a:srcRect l="25000" r="25000"/>
            <a:stretch/>
          </p:blipFill>
          <p:spPr>
            <a:xfrm>
              <a:off x="3846662" y="1128435"/>
              <a:ext cx="432000" cy="432000"/>
            </a:xfrm>
            <a:prstGeom prst="ellipse">
              <a:avLst/>
            </a:prstGeom>
            <a:effectLst>
              <a:outerShdw blurRad="50800" dist="38100" dir="2700000" algn="tl" rotWithShape="0">
                <a:prstClr val="black">
                  <a:alpha val="40000"/>
                </a:prstClr>
              </a:outerShdw>
            </a:effectLst>
          </p:spPr>
        </p:pic>
        <p:pic>
          <p:nvPicPr>
            <p:cNvPr id="6869" name="Picture 6868">
              <a:extLst>
                <a:ext uri="{FF2B5EF4-FFF2-40B4-BE49-F238E27FC236}">
                  <a16:creationId xmlns:a16="http://schemas.microsoft.com/office/drawing/2014/main" id="{98F41C8E-8EA5-4019-B32B-F6DF3ACFD4C3}"/>
                </a:ext>
              </a:extLst>
            </p:cNvPr>
            <p:cNvPicPr>
              <a:picLocks noChangeAspect="1"/>
            </p:cNvPicPr>
            <p:nvPr/>
          </p:nvPicPr>
          <p:blipFill rotWithShape="1">
            <a:blip r:embed="rId10" cstate="hqprint">
              <a:extLst>
                <a:ext uri="{28A0092B-C50C-407E-A947-70E740481C1C}">
                  <a14:useLocalDpi xmlns:a14="http://schemas.microsoft.com/office/drawing/2010/main" val="0"/>
                </a:ext>
              </a:extLst>
            </a:blip>
            <a:srcRect l="22807" t="-4387" r="22807" b="-4387"/>
            <a:stretch/>
          </p:blipFill>
          <p:spPr>
            <a:xfrm>
              <a:off x="1531939" y="1133204"/>
              <a:ext cx="432000" cy="432000"/>
            </a:xfrm>
            <a:prstGeom prst="ellipse">
              <a:avLst/>
            </a:prstGeom>
            <a:effectLst>
              <a:outerShdw blurRad="50800" dist="38100" dir="2700000" algn="tl" rotWithShape="0">
                <a:prstClr val="black">
                  <a:alpha val="40000"/>
                </a:prstClr>
              </a:outerShdw>
            </a:effectLst>
          </p:spPr>
        </p:pic>
        <p:pic>
          <p:nvPicPr>
            <p:cNvPr id="6870" name="Picture 6869">
              <a:extLst>
                <a:ext uri="{FF2B5EF4-FFF2-40B4-BE49-F238E27FC236}">
                  <a16:creationId xmlns:a16="http://schemas.microsoft.com/office/drawing/2014/main" id="{AED1282C-57F3-4470-A79B-24A3E5E072DC}"/>
                </a:ext>
              </a:extLst>
            </p:cNvPr>
            <p:cNvPicPr>
              <a:picLocks noChangeAspect="1"/>
            </p:cNvPicPr>
            <p:nvPr/>
          </p:nvPicPr>
          <p:blipFill rotWithShape="1">
            <a:blip r:embed="rId11" cstate="hqprint">
              <a:extLst>
                <a:ext uri="{28A0092B-C50C-407E-A947-70E740481C1C}">
                  <a14:useLocalDpi xmlns:a14="http://schemas.microsoft.com/office/drawing/2010/main" val="0"/>
                </a:ext>
              </a:extLst>
            </a:blip>
            <a:srcRect l="16680" r="16680"/>
            <a:stretch/>
          </p:blipFill>
          <p:spPr>
            <a:xfrm>
              <a:off x="4023911" y="3211165"/>
              <a:ext cx="432000" cy="432000"/>
            </a:xfrm>
            <a:prstGeom prst="ellipse">
              <a:avLst/>
            </a:prstGeom>
            <a:effectLst>
              <a:outerShdw blurRad="50800" dist="38100" dir="2700000" algn="tl" rotWithShape="0">
                <a:prstClr val="black">
                  <a:alpha val="40000"/>
                </a:prstClr>
              </a:outerShdw>
            </a:effectLst>
          </p:spPr>
        </p:pic>
        <p:pic>
          <p:nvPicPr>
            <p:cNvPr id="6871" name="Picture 6870">
              <a:extLst>
                <a:ext uri="{FF2B5EF4-FFF2-40B4-BE49-F238E27FC236}">
                  <a16:creationId xmlns:a16="http://schemas.microsoft.com/office/drawing/2014/main" id="{F66D40DF-4A4E-4BB1-80DC-777BE54DAF51}"/>
                </a:ext>
              </a:extLst>
            </p:cNvPr>
            <p:cNvPicPr>
              <a:picLocks noChangeAspect="1"/>
            </p:cNvPicPr>
            <p:nvPr/>
          </p:nvPicPr>
          <p:blipFill rotWithShape="1">
            <a:blip r:embed="rId12" cstate="hqprint">
              <a:extLst>
                <a:ext uri="{28A0092B-C50C-407E-A947-70E740481C1C}">
                  <a14:useLocalDpi xmlns:a14="http://schemas.microsoft.com/office/drawing/2010/main" val="0"/>
                </a:ext>
              </a:extLst>
            </a:blip>
            <a:srcRect l="15000" r="15000"/>
            <a:stretch/>
          </p:blipFill>
          <p:spPr>
            <a:xfrm>
              <a:off x="4452166" y="5165808"/>
              <a:ext cx="432000" cy="432000"/>
            </a:xfrm>
            <a:prstGeom prst="ellipse">
              <a:avLst/>
            </a:prstGeom>
            <a:effectLst>
              <a:outerShdw blurRad="50800" dist="38100" dir="2700000" algn="tl" rotWithShape="0">
                <a:prstClr val="black">
                  <a:alpha val="40000"/>
                </a:prstClr>
              </a:outerShdw>
            </a:effectLst>
          </p:spPr>
        </p:pic>
        <p:cxnSp>
          <p:nvCxnSpPr>
            <p:cNvPr id="6872" name="Straight Connector 6871">
              <a:extLst>
                <a:ext uri="{FF2B5EF4-FFF2-40B4-BE49-F238E27FC236}">
                  <a16:creationId xmlns:a16="http://schemas.microsoft.com/office/drawing/2014/main" id="{8BA015E8-15EF-4094-A793-D555FA23BEA1}"/>
                </a:ext>
              </a:extLst>
            </p:cNvPr>
            <p:cNvCxnSpPr>
              <a:cxnSpLocks/>
            </p:cNvCxnSpPr>
            <p:nvPr/>
          </p:nvCxnSpPr>
          <p:spPr>
            <a:xfrm>
              <a:off x="1457787" y="3064590"/>
              <a:ext cx="1533108" cy="0"/>
            </a:xfrm>
            <a:prstGeom prst="line">
              <a:avLst/>
            </a:prstGeom>
          </p:spPr>
          <p:style>
            <a:lnRef idx="1">
              <a:schemeClr val="accent1"/>
            </a:lnRef>
            <a:fillRef idx="0">
              <a:schemeClr val="accent1"/>
            </a:fillRef>
            <a:effectRef idx="0">
              <a:schemeClr val="accent1"/>
            </a:effectRef>
            <a:fontRef idx="minor">
              <a:schemeClr val="tx1"/>
            </a:fontRef>
          </p:style>
        </p:cxnSp>
        <p:pic>
          <p:nvPicPr>
            <p:cNvPr id="6873" name="Picture 2" descr="Image result for us flag">
              <a:extLst>
                <a:ext uri="{FF2B5EF4-FFF2-40B4-BE49-F238E27FC236}">
                  <a16:creationId xmlns:a16="http://schemas.microsoft.com/office/drawing/2014/main" id="{3B603D4E-9F3E-4811-B016-A151FB282E7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10599" y="2870118"/>
              <a:ext cx="429768" cy="429768"/>
            </a:xfrm>
            <a:prstGeom prst="rect">
              <a:avLst/>
            </a:prstGeom>
            <a:noFill/>
            <a:extLst>
              <a:ext uri="{909E8E84-426E-40DD-AFC4-6F175D3DCCD1}">
                <a14:hiddenFill xmlns:a14="http://schemas.microsoft.com/office/drawing/2010/main">
                  <a:solidFill>
                    <a:srgbClr val="FFFFFF"/>
                  </a:solidFill>
                </a14:hiddenFill>
              </a:ext>
            </a:extLst>
          </p:spPr>
        </p:pic>
        <p:sp>
          <p:nvSpPr>
            <p:cNvPr id="6874" name="Oval 6873">
              <a:extLst>
                <a:ext uri="{FF2B5EF4-FFF2-40B4-BE49-F238E27FC236}">
                  <a16:creationId xmlns:a16="http://schemas.microsoft.com/office/drawing/2014/main" id="{138A6198-94AE-4FEB-9306-68BB075B8007}"/>
                </a:ext>
              </a:extLst>
            </p:cNvPr>
            <p:cNvSpPr/>
            <p:nvPr/>
          </p:nvSpPr>
          <p:spPr>
            <a:xfrm>
              <a:off x="3884498" y="5397465"/>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sp>
          <p:nvSpPr>
            <p:cNvPr id="6875" name="Oval 6874">
              <a:extLst>
                <a:ext uri="{FF2B5EF4-FFF2-40B4-BE49-F238E27FC236}">
                  <a16:creationId xmlns:a16="http://schemas.microsoft.com/office/drawing/2014/main" id="{60932CD5-5B2A-408C-98E8-704DF11C6B4F}"/>
                </a:ext>
              </a:extLst>
            </p:cNvPr>
            <p:cNvSpPr/>
            <p:nvPr/>
          </p:nvSpPr>
          <p:spPr>
            <a:xfrm>
              <a:off x="3010024" y="3050662"/>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pic>
          <p:nvPicPr>
            <p:cNvPr id="6876" name="Picture 6875">
              <a:extLst>
                <a:ext uri="{FF2B5EF4-FFF2-40B4-BE49-F238E27FC236}">
                  <a16:creationId xmlns:a16="http://schemas.microsoft.com/office/drawing/2014/main" id="{013DC97A-11BB-4CEF-AD3E-60989D36E921}"/>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10338425" y="2590705"/>
              <a:ext cx="429768" cy="429768"/>
            </a:xfrm>
            <a:prstGeom prst="rect">
              <a:avLst/>
            </a:prstGeom>
          </p:spPr>
        </p:pic>
        <p:cxnSp>
          <p:nvCxnSpPr>
            <p:cNvPr id="6877" name="Straight Connector 6876">
              <a:extLst>
                <a:ext uri="{FF2B5EF4-FFF2-40B4-BE49-F238E27FC236}">
                  <a16:creationId xmlns:a16="http://schemas.microsoft.com/office/drawing/2014/main" id="{43A44C6D-231D-4DBA-A623-DBB0BB5F93EF}"/>
                </a:ext>
              </a:extLst>
            </p:cNvPr>
            <p:cNvCxnSpPr>
              <a:cxnSpLocks/>
            </p:cNvCxnSpPr>
            <p:nvPr/>
          </p:nvCxnSpPr>
          <p:spPr>
            <a:xfrm>
              <a:off x="8692432" y="2781744"/>
              <a:ext cx="15331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878" name="Oval 6877">
              <a:extLst>
                <a:ext uri="{FF2B5EF4-FFF2-40B4-BE49-F238E27FC236}">
                  <a16:creationId xmlns:a16="http://schemas.microsoft.com/office/drawing/2014/main" id="{2FEC613F-5C8F-4599-8053-9C5E3CE2D83F}"/>
                </a:ext>
              </a:extLst>
            </p:cNvPr>
            <p:cNvSpPr/>
            <p:nvPr/>
          </p:nvSpPr>
          <p:spPr>
            <a:xfrm>
              <a:off x="8650451" y="2760540"/>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pic>
          <p:nvPicPr>
            <p:cNvPr id="6879" name="Picture 6878">
              <a:extLst>
                <a:ext uri="{FF2B5EF4-FFF2-40B4-BE49-F238E27FC236}">
                  <a16:creationId xmlns:a16="http://schemas.microsoft.com/office/drawing/2014/main" id="{40269099-9F76-4FFB-8A88-E80EBC843F9B}"/>
                </a:ext>
              </a:extLst>
            </p:cNvPr>
            <p:cNvPicPr>
              <a:picLocks noChangeAspect="1"/>
            </p:cNvPicPr>
            <p:nvPr/>
          </p:nvPicPr>
          <p:blipFill rotWithShape="1">
            <a:blip r:embed="rId15">
              <a:extLst>
                <a:ext uri="{28A0092B-C50C-407E-A947-70E740481C1C}">
                  <a14:useLocalDpi xmlns:a14="http://schemas.microsoft.com/office/drawing/2010/main" val="0"/>
                </a:ext>
              </a:extLst>
            </a:blip>
            <a:srcRect t="1930" r="2072" b="8344"/>
            <a:stretch/>
          </p:blipFill>
          <p:spPr>
            <a:xfrm>
              <a:off x="7121044" y="1235998"/>
              <a:ext cx="434312" cy="429768"/>
            </a:xfrm>
            <a:prstGeom prst="rect">
              <a:avLst/>
            </a:prstGeom>
          </p:spPr>
        </p:pic>
        <p:pic>
          <p:nvPicPr>
            <p:cNvPr id="6880" name="Picture 6879">
              <a:extLst>
                <a:ext uri="{FF2B5EF4-FFF2-40B4-BE49-F238E27FC236}">
                  <a16:creationId xmlns:a16="http://schemas.microsoft.com/office/drawing/2014/main" id="{68735551-63E9-442E-8973-D8F9E99CC8E8}"/>
                </a:ext>
              </a:extLst>
            </p:cNvPr>
            <p:cNvPicPr>
              <a:picLocks noChangeAspect="1"/>
            </p:cNvPicPr>
            <p:nvPr/>
          </p:nvPicPr>
          <p:blipFill>
            <a:blip r:embed="rId16">
              <a:extLst>
                <a:ext uri="{28A0092B-C50C-407E-A947-70E740481C1C}">
                  <a14:useLocalDpi xmlns:a14="http://schemas.microsoft.com/office/drawing/2010/main" val="0"/>
                </a:ext>
              </a:extLst>
            </a:blip>
            <a:stretch>
              <a:fillRect/>
            </a:stretch>
          </p:blipFill>
          <p:spPr>
            <a:xfrm>
              <a:off x="10442668" y="1857962"/>
              <a:ext cx="589774" cy="589774"/>
            </a:xfrm>
            <a:prstGeom prst="rect">
              <a:avLst/>
            </a:prstGeom>
          </p:spPr>
        </p:pic>
        <p:cxnSp>
          <p:nvCxnSpPr>
            <p:cNvPr id="6881" name="Straight Connector 6880">
              <a:extLst>
                <a:ext uri="{FF2B5EF4-FFF2-40B4-BE49-F238E27FC236}">
                  <a16:creationId xmlns:a16="http://schemas.microsoft.com/office/drawing/2014/main" id="{79D4AF89-A14D-4CAB-9613-29E8DC3D7F0C}"/>
                </a:ext>
              </a:extLst>
            </p:cNvPr>
            <p:cNvCxnSpPr>
              <a:cxnSpLocks/>
            </p:cNvCxnSpPr>
            <p:nvPr/>
          </p:nvCxnSpPr>
          <p:spPr>
            <a:xfrm>
              <a:off x="8955671" y="2255272"/>
              <a:ext cx="153310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882" name="Oval 6881">
              <a:extLst>
                <a:ext uri="{FF2B5EF4-FFF2-40B4-BE49-F238E27FC236}">
                  <a16:creationId xmlns:a16="http://schemas.microsoft.com/office/drawing/2014/main" id="{8DEA841B-C790-4B1A-9179-4ACFB227E89E}"/>
                </a:ext>
              </a:extLst>
            </p:cNvPr>
            <p:cNvSpPr/>
            <p:nvPr/>
          </p:nvSpPr>
          <p:spPr>
            <a:xfrm>
              <a:off x="8889598" y="2232796"/>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pic>
          <p:nvPicPr>
            <p:cNvPr id="6883" name="Picture 6882">
              <a:extLst>
                <a:ext uri="{FF2B5EF4-FFF2-40B4-BE49-F238E27FC236}">
                  <a16:creationId xmlns:a16="http://schemas.microsoft.com/office/drawing/2014/main" id="{65546E13-C1CA-453F-B5E3-28E12EAC0578}"/>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3136203" y="4757351"/>
              <a:ext cx="429768" cy="429768"/>
            </a:xfrm>
            <a:prstGeom prst="rect">
              <a:avLst/>
            </a:prstGeom>
          </p:spPr>
        </p:pic>
        <p:sp>
          <p:nvSpPr>
            <p:cNvPr id="6884" name="Oval 6883">
              <a:extLst>
                <a:ext uri="{FF2B5EF4-FFF2-40B4-BE49-F238E27FC236}">
                  <a16:creationId xmlns:a16="http://schemas.microsoft.com/office/drawing/2014/main" id="{6B353B75-71E1-414D-AD4B-331074E2058C}"/>
                </a:ext>
              </a:extLst>
            </p:cNvPr>
            <p:cNvSpPr/>
            <p:nvPr/>
          </p:nvSpPr>
          <p:spPr>
            <a:xfrm>
              <a:off x="5768609" y="2632900"/>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sp>
          <p:nvSpPr>
            <p:cNvPr id="6885" name="Oval 6884">
              <a:extLst>
                <a:ext uri="{FF2B5EF4-FFF2-40B4-BE49-F238E27FC236}">
                  <a16:creationId xmlns:a16="http://schemas.microsoft.com/office/drawing/2014/main" id="{825E7D61-9387-44BF-9639-80BBC64EE60B}"/>
                </a:ext>
              </a:extLst>
            </p:cNvPr>
            <p:cNvSpPr/>
            <p:nvPr/>
          </p:nvSpPr>
          <p:spPr>
            <a:xfrm>
              <a:off x="5726929" y="2589399"/>
              <a:ext cx="56252" cy="56252"/>
            </a:xfrm>
            <a:prstGeom prst="ellipse">
              <a:avLst/>
            </a:prstGeom>
            <a:solidFill>
              <a:srgbClr val="FF0000"/>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cxnSp>
          <p:nvCxnSpPr>
            <p:cNvPr id="6886" name="Straight Connector 6885">
              <a:extLst>
                <a:ext uri="{FF2B5EF4-FFF2-40B4-BE49-F238E27FC236}">
                  <a16:creationId xmlns:a16="http://schemas.microsoft.com/office/drawing/2014/main" id="{39B299DD-1C91-4F77-B8C7-EBC6D78AA41D}"/>
                </a:ext>
              </a:extLst>
            </p:cNvPr>
            <p:cNvCxnSpPr>
              <a:cxnSpLocks/>
            </p:cNvCxnSpPr>
            <p:nvPr/>
          </p:nvCxnSpPr>
          <p:spPr>
            <a:xfrm flipV="1">
              <a:off x="5795591" y="1893960"/>
              <a:ext cx="274320" cy="3216"/>
            </a:xfrm>
            <a:prstGeom prst="line">
              <a:avLst/>
            </a:prstGeom>
          </p:spPr>
          <p:style>
            <a:lnRef idx="1">
              <a:schemeClr val="accent1"/>
            </a:lnRef>
            <a:fillRef idx="0">
              <a:schemeClr val="accent1"/>
            </a:fillRef>
            <a:effectRef idx="0">
              <a:schemeClr val="accent1"/>
            </a:effectRef>
            <a:fontRef idx="minor">
              <a:schemeClr val="tx1"/>
            </a:fontRef>
          </p:style>
        </p:cxnSp>
        <p:pic>
          <p:nvPicPr>
            <p:cNvPr id="6887" name="Picture 6886">
              <a:extLst>
                <a:ext uri="{FF2B5EF4-FFF2-40B4-BE49-F238E27FC236}">
                  <a16:creationId xmlns:a16="http://schemas.microsoft.com/office/drawing/2014/main" id="{78E067E5-899C-481A-9329-4849CB9D88EE}"/>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6153441" y="1616570"/>
              <a:ext cx="429768" cy="429768"/>
            </a:xfrm>
            <a:prstGeom prst="rect">
              <a:avLst/>
            </a:prstGeom>
          </p:spPr>
        </p:pic>
        <p:cxnSp>
          <p:nvCxnSpPr>
            <p:cNvPr id="6888" name="Straight Connector 6887">
              <a:extLst>
                <a:ext uri="{FF2B5EF4-FFF2-40B4-BE49-F238E27FC236}">
                  <a16:creationId xmlns:a16="http://schemas.microsoft.com/office/drawing/2014/main" id="{B18E94A4-9EFE-4271-B962-24D9FCAE072E}"/>
                </a:ext>
              </a:extLst>
            </p:cNvPr>
            <p:cNvCxnSpPr/>
            <p:nvPr/>
          </p:nvCxnSpPr>
          <p:spPr>
            <a:xfrm>
              <a:off x="3085765" y="5425591"/>
              <a:ext cx="798733" cy="0"/>
            </a:xfrm>
            <a:prstGeom prst="line">
              <a:avLst/>
            </a:prstGeom>
          </p:spPr>
          <p:style>
            <a:lnRef idx="1">
              <a:schemeClr val="accent1"/>
            </a:lnRef>
            <a:fillRef idx="0">
              <a:schemeClr val="accent1"/>
            </a:fillRef>
            <a:effectRef idx="0">
              <a:schemeClr val="accent1"/>
            </a:effectRef>
            <a:fontRef idx="minor">
              <a:schemeClr val="tx1"/>
            </a:fontRef>
          </p:style>
        </p:cxnSp>
        <p:pic>
          <p:nvPicPr>
            <p:cNvPr id="6889" name="Picture 6888">
              <a:extLst>
                <a:ext uri="{FF2B5EF4-FFF2-40B4-BE49-F238E27FC236}">
                  <a16:creationId xmlns:a16="http://schemas.microsoft.com/office/drawing/2014/main" id="{F5C8C05F-F611-465A-8578-1D5CD7EE3D70}"/>
                </a:ext>
              </a:extLst>
            </p:cNvPr>
            <p:cNvPicPr>
              <a:picLocks noChangeAspect="1"/>
            </p:cNvPicPr>
            <p:nvPr/>
          </p:nvPicPr>
          <p:blipFill rotWithShape="1">
            <a:blip r:embed="rId19">
              <a:extLst>
                <a:ext uri="{28A0092B-C50C-407E-A947-70E740481C1C}">
                  <a14:useLocalDpi xmlns:a14="http://schemas.microsoft.com/office/drawing/2010/main" val="0"/>
                </a:ext>
              </a:extLst>
            </a:blip>
            <a:srcRect l="15632" t="15875" r="15173" b="15412"/>
            <a:stretch/>
          </p:blipFill>
          <p:spPr>
            <a:xfrm>
              <a:off x="2542403" y="5248677"/>
              <a:ext cx="432784" cy="429768"/>
            </a:xfrm>
            <a:prstGeom prst="rect">
              <a:avLst/>
            </a:prstGeom>
          </p:spPr>
        </p:pic>
        <p:sp>
          <p:nvSpPr>
            <p:cNvPr id="6890" name="Oval 6889">
              <a:extLst>
                <a:ext uri="{FF2B5EF4-FFF2-40B4-BE49-F238E27FC236}">
                  <a16:creationId xmlns:a16="http://schemas.microsoft.com/office/drawing/2014/main" id="{7149F089-C4D5-41ED-A0D8-37C770489BB6}"/>
                </a:ext>
              </a:extLst>
            </p:cNvPr>
            <p:cNvSpPr/>
            <p:nvPr/>
          </p:nvSpPr>
          <p:spPr>
            <a:xfrm>
              <a:off x="5464630" y="2537711"/>
              <a:ext cx="56252" cy="56252"/>
            </a:xfrm>
            <a:prstGeom prst="ellipse">
              <a:avLst/>
            </a:prstGeom>
            <a:solidFill>
              <a:schemeClr val="tx1"/>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sp>
          <p:nvSpPr>
            <p:cNvPr id="6891" name="Oval 6890">
              <a:extLst>
                <a:ext uri="{FF2B5EF4-FFF2-40B4-BE49-F238E27FC236}">
                  <a16:creationId xmlns:a16="http://schemas.microsoft.com/office/drawing/2014/main" id="{C0CF5845-256F-4A8F-A516-64588143F491}"/>
                </a:ext>
              </a:extLst>
            </p:cNvPr>
            <p:cNvSpPr/>
            <p:nvPr/>
          </p:nvSpPr>
          <p:spPr>
            <a:xfrm>
              <a:off x="3210675" y="3412544"/>
              <a:ext cx="56252" cy="56252"/>
            </a:xfrm>
            <a:prstGeom prst="ellipse">
              <a:avLst/>
            </a:prstGeom>
            <a:solidFill>
              <a:schemeClr val="tx1"/>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pic>
          <p:nvPicPr>
            <p:cNvPr id="6892" name="Picture 6891">
              <a:extLst>
                <a:ext uri="{FF2B5EF4-FFF2-40B4-BE49-F238E27FC236}">
                  <a16:creationId xmlns:a16="http://schemas.microsoft.com/office/drawing/2014/main" id="{5EDD8661-84FE-4210-8164-401CE64B3B47}"/>
                </a:ext>
              </a:extLst>
            </p:cNvPr>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4755193" y="1106042"/>
              <a:ext cx="429768" cy="429768"/>
            </a:xfrm>
            <a:prstGeom prst="rect">
              <a:avLst/>
            </a:prstGeom>
          </p:spPr>
        </p:pic>
        <p:cxnSp>
          <p:nvCxnSpPr>
            <p:cNvPr id="6893" name="Straight Connector 6892">
              <a:extLst>
                <a:ext uri="{FF2B5EF4-FFF2-40B4-BE49-F238E27FC236}">
                  <a16:creationId xmlns:a16="http://schemas.microsoft.com/office/drawing/2014/main" id="{5D80ADD1-74D7-45C3-BF8C-6050A44B6A97}"/>
                </a:ext>
              </a:extLst>
            </p:cNvPr>
            <p:cNvCxnSpPr>
              <a:cxnSpLocks/>
            </p:cNvCxnSpPr>
            <p:nvPr/>
          </p:nvCxnSpPr>
          <p:spPr>
            <a:xfrm flipV="1">
              <a:off x="5755487" y="2197941"/>
              <a:ext cx="0" cy="440394"/>
            </a:xfrm>
            <a:prstGeom prst="line">
              <a:avLst/>
            </a:prstGeom>
          </p:spPr>
          <p:style>
            <a:lnRef idx="1">
              <a:schemeClr val="accent1"/>
            </a:lnRef>
            <a:fillRef idx="0">
              <a:schemeClr val="accent1"/>
            </a:fillRef>
            <a:effectRef idx="0">
              <a:schemeClr val="accent1"/>
            </a:effectRef>
            <a:fontRef idx="minor">
              <a:schemeClr val="tx1"/>
            </a:fontRef>
          </p:style>
        </p:cxnSp>
        <p:cxnSp>
          <p:nvCxnSpPr>
            <p:cNvPr id="6894" name="Straight Connector 6893">
              <a:extLst>
                <a:ext uri="{FF2B5EF4-FFF2-40B4-BE49-F238E27FC236}">
                  <a16:creationId xmlns:a16="http://schemas.microsoft.com/office/drawing/2014/main" id="{6EA0C2F1-8868-4FCE-BA57-CECC5F9A9BBD}"/>
                </a:ext>
              </a:extLst>
            </p:cNvPr>
            <p:cNvCxnSpPr>
              <a:cxnSpLocks/>
            </p:cNvCxnSpPr>
            <p:nvPr/>
          </p:nvCxnSpPr>
          <p:spPr>
            <a:xfrm flipV="1">
              <a:off x="5487611" y="2210330"/>
              <a:ext cx="274320" cy="3216"/>
            </a:xfrm>
            <a:prstGeom prst="line">
              <a:avLst/>
            </a:prstGeom>
          </p:spPr>
          <p:style>
            <a:lnRef idx="1">
              <a:schemeClr val="accent1"/>
            </a:lnRef>
            <a:fillRef idx="0">
              <a:schemeClr val="accent1"/>
            </a:fillRef>
            <a:effectRef idx="0">
              <a:schemeClr val="accent1"/>
            </a:effectRef>
            <a:fontRef idx="minor">
              <a:schemeClr val="tx1"/>
            </a:fontRef>
          </p:style>
        </p:cxnSp>
        <p:pic>
          <p:nvPicPr>
            <p:cNvPr id="6895" name="Picture 6894">
              <a:extLst>
                <a:ext uri="{FF2B5EF4-FFF2-40B4-BE49-F238E27FC236}">
                  <a16:creationId xmlns:a16="http://schemas.microsoft.com/office/drawing/2014/main" id="{A0BD7C87-DD4D-4A18-9AAD-F454C1ED6EB2}"/>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5044352" y="2060730"/>
              <a:ext cx="429768" cy="429768"/>
            </a:xfrm>
            <a:prstGeom prst="rect">
              <a:avLst/>
            </a:prstGeom>
          </p:spPr>
        </p:pic>
        <p:cxnSp>
          <p:nvCxnSpPr>
            <p:cNvPr id="6896" name="Straight Connector 6895">
              <a:extLst>
                <a:ext uri="{FF2B5EF4-FFF2-40B4-BE49-F238E27FC236}">
                  <a16:creationId xmlns:a16="http://schemas.microsoft.com/office/drawing/2014/main" id="{0CF507ED-36C2-4692-A420-B5AB4306E1B0}"/>
                </a:ext>
              </a:extLst>
            </p:cNvPr>
            <p:cNvCxnSpPr>
              <a:cxnSpLocks/>
            </p:cNvCxnSpPr>
            <p:nvPr/>
          </p:nvCxnSpPr>
          <p:spPr>
            <a:xfrm>
              <a:off x="2400443" y="3445047"/>
              <a:ext cx="822960" cy="0"/>
            </a:xfrm>
            <a:prstGeom prst="line">
              <a:avLst/>
            </a:prstGeom>
          </p:spPr>
          <p:style>
            <a:lnRef idx="1">
              <a:schemeClr val="accent1"/>
            </a:lnRef>
            <a:fillRef idx="0">
              <a:schemeClr val="accent1"/>
            </a:fillRef>
            <a:effectRef idx="0">
              <a:schemeClr val="accent1"/>
            </a:effectRef>
            <a:fontRef idx="minor">
              <a:schemeClr val="tx1"/>
            </a:fontRef>
          </p:style>
        </p:cxnSp>
        <p:sp>
          <p:nvSpPr>
            <p:cNvPr id="6897" name="Oval 6896">
              <a:extLst>
                <a:ext uri="{FF2B5EF4-FFF2-40B4-BE49-F238E27FC236}">
                  <a16:creationId xmlns:a16="http://schemas.microsoft.com/office/drawing/2014/main" id="{68EAEC78-D194-4A00-A357-5C620F75011C}"/>
                </a:ext>
              </a:extLst>
            </p:cNvPr>
            <p:cNvSpPr/>
            <p:nvPr/>
          </p:nvSpPr>
          <p:spPr>
            <a:xfrm>
              <a:off x="6164478" y="2631698"/>
              <a:ext cx="56252" cy="56252"/>
            </a:xfrm>
            <a:prstGeom prst="ellipse">
              <a:avLst/>
            </a:prstGeom>
            <a:solidFill>
              <a:schemeClr val="tx1"/>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pic>
          <p:nvPicPr>
            <p:cNvPr id="6898" name="Picture 6897">
              <a:extLst>
                <a:ext uri="{FF2B5EF4-FFF2-40B4-BE49-F238E27FC236}">
                  <a16:creationId xmlns:a16="http://schemas.microsoft.com/office/drawing/2014/main" id="{6729E078-B55F-4409-AFAA-65E6DCEEF58A}"/>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1780089" y="3274643"/>
              <a:ext cx="541019" cy="541019"/>
            </a:xfrm>
            <a:prstGeom prst="rect">
              <a:avLst/>
            </a:prstGeom>
          </p:spPr>
        </p:pic>
        <p:sp>
          <p:nvSpPr>
            <p:cNvPr id="6899" name="Oval 6898">
              <a:extLst>
                <a:ext uri="{FF2B5EF4-FFF2-40B4-BE49-F238E27FC236}">
                  <a16:creationId xmlns:a16="http://schemas.microsoft.com/office/drawing/2014/main" id="{E1931559-0693-4ACC-98F4-7879C2717DE8}"/>
                </a:ext>
              </a:extLst>
            </p:cNvPr>
            <p:cNvSpPr/>
            <p:nvPr/>
          </p:nvSpPr>
          <p:spPr>
            <a:xfrm>
              <a:off x="5440006" y="2966685"/>
              <a:ext cx="56252" cy="56252"/>
            </a:xfrm>
            <a:prstGeom prst="ellipse">
              <a:avLst/>
            </a:prstGeom>
            <a:solidFill>
              <a:schemeClr val="tx1"/>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pic>
          <p:nvPicPr>
            <p:cNvPr id="6900" name="Picture 6899">
              <a:extLst>
                <a:ext uri="{FF2B5EF4-FFF2-40B4-BE49-F238E27FC236}">
                  <a16:creationId xmlns:a16="http://schemas.microsoft.com/office/drawing/2014/main" id="{917EF79B-A00D-4894-AF4C-913BAEF03D09}"/>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8008980" y="1328970"/>
              <a:ext cx="441228" cy="429768"/>
            </a:xfrm>
            <a:prstGeom prst="rect">
              <a:avLst/>
            </a:prstGeom>
          </p:spPr>
        </p:pic>
        <p:sp>
          <p:nvSpPr>
            <p:cNvPr id="6901" name="Oval 6900">
              <a:extLst>
                <a:ext uri="{FF2B5EF4-FFF2-40B4-BE49-F238E27FC236}">
                  <a16:creationId xmlns:a16="http://schemas.microsoft.com/office/drawing/2014/main" id="{E6E9F4E3-9FF1-4C12-AB64-B67C50B0C1DE}"/>
                </a:ext>
              </a:extLst>
            </p:cNvPr>
            <p:cNvSpPr/>
            <p:nvPr/>
          </p:nvSpPr>
          <p:spPr>
            <a:xfrm>
              <a:off x="5822699" y="2737066"/>
              <a:ext cx="56252" cy="56252"/>
            </a:xfrm>
            <a:prstGeom prst="ellipse">
              <a:avLst/>
            </a:prstGeom>
            <a:solidFill>
              <a:srgbClr val="FF0000"/>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pic>
          <p:nvPicPr>
            <p:cNvPr id="6902" name="Picture 6901">
              <a:extLst>
                <a:ext uri="{FF2B5EF4-FFF2-40B4-BE49-F238E27FC236}">
                  <a16:creationId xmlns:a16="http://schemas.microsoft.com/office/drawing/2014/main" id="{64DDBB55-A972-4507-BB25-CBF381299742}"/>
                </a:ext>
              </a:extLst>
            </p:cNvPr>
            <p:cNvPicPr>
              <a:picLocks noChangeAspect="1"/>
            </p:cNvPicPr>
            <p:nvPr/>
          </p:nvPicPr>
          <p:blipFill>
            <a:blip r:embed="rId24">
              <a:extLst>
                <a:ext uri="{28A0092B-C50C-407E-A947-70E740481C1C}">
                  <a14:useLocalDpi xmlns:a14="http://schemas.microsoft.com/office/drawing/2010/main" val="0"/>
                </a:ext>
              </a:extLst>
            </a:blip>
            <a:stretch>
              <a:fillRect/>
            </a:stretch>
          </p:blipFill>
          <p:spPr>
            <a:xfrm>
              <a:off x="5001754" y="4015644"/>
              <a:ext cx="429768" cy="429768"/>
            </a:xfrm>
            <a:prstGeom prst="rect">
              <a:avLst/>
            </a:prstGeom>
          </p:spPr>
        </p:pic>
        <p:cxnSp>
          <p:nvCxnSpPr>
            <p:cNvPr id="6903" name="Straight Connector 6902">
              <a:extLst>
                <a:ext uri="{FF2B5EF4-FFF2-40B4-BE49-F238E27FC236}">
                  <a16:creationId xmlns:a16="http://schemas.microsoft.com/office/drawing/2014/main" id="{4684630F-DA63-4C30-92B8-F9258D43ECD9}"/>
                </a:ext>
              </a:extLst>
            </p:cNvPr>
            <p:cNvCxnSpPr>
              <a:cxnSpLocks/>
            </p:cNvCxnSpPr>
            <p:nvPr/>
          </p:nvCxnSpPr>
          <p:spPr>
            <a:xfrm rot="16200000">
              <a:off x="4843542" y="3785210"/>
              <a:ext cx="201168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6904" name="Picture 6903">
              <a:extLst>
                <a:ext uri="{FF2B5EF4-FFF2-40B4-BE49-F238E27FC236}">
                  <a16:creationId xmlns:a16="http://schemas.microsoft.com/office/drawing/2014/main" id="{0B92B2D2-B4F5-46E2-A255-B92711E3ADD6}"/>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5576060" y="4833962"/>
              <a:ext cx="429768" cy="429768"/>
            </a:xfrm>
            <a:prstGeom prst="rect">
              <a:avLst/>
            </a:prstGeom>
          </p:spPr>
        </p:pic>
        <p:cxnSp>
          <p:nvCxnSpPr>
            <p:cNvPr id="6905" name="Straight Connector 6904">
              <a:extLst>
                <a:ext uri="{FF2B5EF4-FFF2-40B4-BE49-F238E27FC236}">
                  <a16:creationId xmlns:a16="http://schemas.microsoft.com/office/drawing/2014/main" id="{8D0C0728-ED45-441F-B88F-F0A3BD05C669}"/>
                </a:ext>
              </a:extLst>
            </p:cNvPr>
            <p:cNvCxnSpPr>
              <a:cxnSpLocks/>
            </p:cNvCxnSpPr>
            <p:nvPr/>
          </p:nvCxnSpPr>
          <p:spPr>
            <a:xfrm>
              <a:off x="3659042" y="4988443"/>
              <a:ext cx="418793" cy="0"/>
            </a:xfrm>
            <a:prstGeom prst="line">
              <a:avLst/>
            </a:prstGeom>
          </p:spPr>
          <p:style>
            <a:lnRef idx="1">
              <a:schemeClr val="accent1"/>
            </a:lnRef>
            <a:fillRef idx="0">
              <a:schemeClr val="accent1"/>
            </a:fillRef>
            <a:effectRef idx="0">
              <a:schemeClr val="accent1"/>
            </a:effectRef>
            <a:fontRef idx="minor">
              <a:schemeClr val="tx1"/>
            </a:fontRef>
          </p:style>
        </p:cxnSp>
        <p:sp>
          <p:nvSpPr>
            <p:cNvPr id="6906" name="Oval 6905">
              <a:extLst>
                <a:ext uri="{FF2B5EF4-FFF2-40B4-BE49-F238E27FC236}">
                  <a16:creationId xmlns:a16="http://schemas.microsoft.com/office/drawing/2014/main" id="{52A62248-E316-4205-8900-57F57D300571}"/>
                </a:ext>
              </a:extLst>
            </p:cNvPr>
            <p:cNvSpPr/>
            <p:nvPr/>
          </p:nvSpPr>
          <p:spPr>
            <a:xfrm>
              <a:off x="6016312" y="2674033"/>
              <a:ext cx="56252" cy="56252"/>
            </a:xfrm>
            <a:prstGeom prst="ellipse">
              <a:avLst/>
            </a:prstGeom>
            <a:solidFill>
              <a:schemeClr val="tx1"/>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pic>
          <p:nvPicPr>
            <p:cNvPr id="6907" name="Picture 2" descr="Image result for austria icon">
              <a:extLst>
                <a:ext uri="{FF2B5EF4-FFF2-40B4-BE49-F238E27FC236}">
                  <a16:creationId xmlns:a16="http://schemas.microsoft.com/office/drawing/2014/main" id="{BA4DF9FF-E397-40FF-AEC4-736EEC3CDFF9}"/>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8742425" y="1608825"/>
              <a:ext cx="429768" cy="429768"/>
            </a:xfrm>
            <a:prstGeom prst="rect">
              <a:avLst/>
            </a:prstGeom>
            <a:noFill/>
            <a:extLst>
              <a:ext uri="{909E8E84-426E-40DD-AFC4-6F175D3DCCD1}">
                <a14:hiddenFill xmlns:a14="http://schemas.microsoft.com/office/drawing/2010/main">
                  <a:solidFill>
                    <a:srgbClr val="FFFFFF"/>
                  </a:solidFill>
                </a14:hiddenFill>
              </a:ext>
            </a:extLst>
          </p:spPr>
        </p:pic>
        <p:pic>
          <p:nvPicPr>
            <p:cNvPr id="6908" name="Picture 4" descr="Image result for japan icon">
              <a:extLst>
                <a:ext uri="{FF2B5EF4-FFF2-40B4-BE49-F238E27FC236}">
                  <a16:creationId xmlns:a16="http://schemas.microsoft.com/office/drawing/2014/main" id="{827455CC-9C11-457B-AECE-DA3DA37F61B4}"/>
                </a:ext>
              </a:extLst>
            </p:cNvPr>
            <p:cNvPicPr>
              <a:picLocks noChangeAspect="1" noChangeArrowheads="1"/>
            </p:cNvPicPr>
            <p:nvPr/>
          </p:nvPicPr>
          <p:blipFill rotWithShape="1">
            <a:blip r:embed="rId27">
              <a:extLst>
                <a:ext uri="{28A0092B-C50C-407E-A947-70E740481C1C}">
                  <a14:useLocalDpi xmlns:a14="http://schemas.microsoft.com/office/drawing/2010/main" val="0"/>
                </a:ext>
              </a:extLst>
            </a:blip>
            <a:srcRect l="23374" t="16671" r="24597" b="15469"/>
            <a:stretch/>
          </p:blipFill>
          <p:spPr bwMode="auto">
            <a:xfrm>
              <a:off x="9233132" y="2799368"/>
              <a:ext cx="412821" cy="37254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Image result for taiwan flag">
              <a:extLst>
                <a:ext uri="{FF2B5EF4-FFF2-40B4-BE49-F238E27FC236}">
                  <a16:creationId xmlns:a16="http://schemas.microsoft.com/office/drawing/2014/main" id="{171B0806-E22B-46E0-989C-A232A3E48230}"/>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8561737" y="3669202"/>
              <a:ext cx="429768" cy="429768"/>
            </a:xfrm>
            <a:prstGeom prst="rect">
              <a:avLst/>
            </a:prstGeom>
            <a:noFill/>
            <a:extLst>
              <a:ext uri="{909E8E84-426E-40DD-AFC4-6F175D3DCCD1}">
                <a14:hiddenFill xmlns:a14="http://schemas.microsoft.com/office/drawing/2010/main">
                  <a:solidFill>
                    <a:srgbClr val="FFFFFF"/>
                  </a:solidFill>
                </a14:hiddenFill>
              </a:ext>
            </a:extLst>
          </p:spPr>
        </p:pic>
        <p:sp>
          <p:nvSpPr>
            <p:cNvPr id="2333" name="Oval 2332">
              <a:extLst>
                <a:ext uri="{FF2B5EF4-FFF2-40B4-BE49-F238E27FC236}">
                  <a16:creationId xmlns:a16="http://schemas.microsoft.com/office/drawing/2014/main" id="{325E4054-9711-4810-ADBC-CAD5A75F778C}"/>
                </a:ext>
              </a:extLst>
            </p:cNvPr>
            <p:cNvSpPr/>
            <p:nvPr/>
          </p:nvSpPr>
          <p:spPr>
            <a:xfrm>
              <a:off x="8533611" y="3386199"/>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cxnSp>
          <p:nvCxnSpPr>
            <p:cNvPr id="2334" name="Straight Connector 2333">
              <a:extLst>
                <a:ext uri="{FF2B5EF4-FFF2-40B4-BE49-F238E27FC236}">
                  <a16:creationId xmlns:a16="http://schemas.microsoft.com/office/drawing/2014/main" id="{6C86D5C0-1A96-4A92-8DCD-18C88F68ADEC}"/>
                </a:ext>
              </a:extLst>
            </p:cNvPr>
            <p:cNvCxnSpPr>
              <a:cxnSpLocks/>
            </p:cNvCxnSpPr>
            <p:nvPr/>
          </p:nvCxnSpPr>
          <p:spPr>
            <a:xfrm>
              <a:off x="8582057" y="3412544"/>
              <a:ext cx="1828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37" name="Straight Connector 2336">
              <a:extLst>
                <a:ext uri="{FF2B5EF4-FFF2-40B4-BE49-F238E27FC236}">
                  <a16:creationId xmlns:a16="http://schemas.microsoft.com/office/drawing/2014/main" id="{4735BBCA-B730-4221-85E1-D36780CBAEE7}"/>
                </a:ext>
              </a:extLst>
            </p:cNvPr>
            <p:cNvCxnSpPr>
              <a:cxnSpLocks/>
            </p:cNvCxnSpPr>
            <p:nvPr/>
          </p:nvCxnSpPr>
          <p:spPr>
            <a:xfrm>
              <a:off x="8768206" y="3406565"/>
              <a:ext cx="0" cy="228965"/>
            </a:xfrm>
            <a:prstGeom prst="line">
              <a:avLst/>
            </a:prstGeom>
          </p:spPr>
          <p:style>
            <a:lnRef idx="1">
              <a:schemeClr val="accent1"/>
            </a:lnRef>
            <a:fillRef idx="0">
              <a:schemeClr val="accent1"/>
            </a:fillRef>
            <a:effectRef idx="0">
              <a:schemeClr val="accent1"/>
            </a:effectRef>
            <a:fontRef idx="minor">
              <a:schemeClr val="tx1"/>
            </a:fontRef>
          </p:style>
        </p:cxnSp>
        <p:sp>
          <p:nvSpPr>
            <p:cNvPr id="2341" name="Oval 2340">
              <a:extLst>
                <a:ext uri="{FF2B5EF4-FFF2-40B4-BE49-F238E27FC236}">
                  <a16:creationId xmlns:a16="http://schemas.microsoft.com/office/drawing/2014/main" id="{0BFE0F42-6E54-4F75-9DF8-B71C59A4E0D4}"/>
                </a:ext>
              </a:extLst>
            </p:cNvPr>
            <p:cNvSpPr/>
            <p:nvPr/>
          </p:nvSpPr>
          <p:spPr>
            <a:xfrm>
              <a:off x="8997923" y="2871087"/>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cxnSp>
          <p:nvCxnSpPr>
            <p:cNvPr id="2342" name="Straight Connector 2341">
              <a:extLst>
                <a:ext uri="{FF2B5EF4-FFF2-40B4-BE49-F238E27FC236}">
                  <a16:creationId xmlns:a16="http://schemas.microsoft.com/office/drawing/2014/main" id="{6E2A4B66-58C2-400E-8108-737AB7930368}"/>
                </a:ext>
              </a:extLst>
            </p:cNvPr>
            <p:cNvCxnSpPr>
              <a:cxnSpLocks/>
            </p:cNvCxnSpPr>
            <p:nvPr/>
          </p:nvCxnSpPr>
          <p:spPr>
            <a:xfrm>
              <a:off x="9045353" y="2906576"/>
              <a:ext cx="18288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39" name="Straight Connector 2338">
              <a:extLst>
                <a:ext uri="{FF2B5EF4-FFF2-40B4-BE49-F238E27FC236}">
                  <a16:creationId xmlns:a16="http://schemas.microsoft.com/office/drawing/2014/main" id="{931664F1-49C0-4A4D-9CAD-AA753764A8E1}"/>
                </a:ext>
              </a:extLst>
            </p:cNvPr>
            <p:cNvCxnSpPr>
              <a:cxnSpLocks/>
            </p:cNvCxnSpPr>
            <p:nvPr/>
          </p:nvCxnSpPr>
          <p:spPr>
            <a:xfrm>
              <a:off x="6220590" y="4980158"/>
              <a:ext cx="594725" cy="6204"/>
            </a:xfrm>
            <a:prstGeom prst="line">
              <a:avLst/>
            </a:prstGeom>
          </p:spPr>
          <p:style>
            <a:lnRef idx="1">
              <a:schemeClr val="accent1"/>
            </a:lnRef>
            <a:fillRef idx="0">
              <a:schemeClr val="accent1"/>
            </a:fillRef>
            <a:effectRef idx="0">
              <a:schemeClr val="accent1"/>
            </a:effectRef>
            <a:fontRef idx="minor">
              <a:schemeClr val="tx1"/>
            </a:fontRef>
          </p:style>
        </p:cxnSp>
        <p:sp>
          <p:nvSpPr>
            <p:cNvPr id="2343" name="Oval 2342">
              <a:extLst>
                <a:ext uri="{FF2B5EF4-FFF2-40B4-BE49-F238E27FC236}">
                  <a16:creationId xmlns:a16="http://schemas.microsoft.com/office/drawing/2014/main" id="{78FBC44F-851A-490E-B6B0-E4171A854990}"/>
                </a:ext>
              </a:extLst>
            </p:cNvPr>
            <p:cNvSpPr/>
            <p:nvPr/>
          </p:nvSpPr>
          <p:spPr>
            <a:xfrm>
              <a:off x="6181940" y="4959917"/>
              <a:ext cx="56252" cy="56252"/>
            </a:xfrm>
            <a:prstGeom prst="ellipse">
              <a:avLst/>
            </a:prstGeom>
            <a:solidFill>
              <a:srgbClr val="00215B"/>
            </a:solidFill>
            <a:ln w="12700" cap="rnd" cmpd="sng" algn="ctr">
              <a:noFill/>
              <a:prstDash val="solid"/>
            </a:ln>
            <a:effectLst/>
          </p:spPr>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0" lang="en-GB" sz="1662" b="0" i="0" u="none" strike="noStrike" kern="0" cap="none" spc="0" normalizeH="0" baseline="0" noProof="0" dirty="0">
                <a:ln>
                  <a:noFill/>
                </a:ln>
                <a:solidFill>
                  <a:srgbClr val="000000"/>
                </a:solidFill>
                <a:effectLst/>
                <a:uLnTx/>
                <a:uFillTx/>
                <a:latin typeface="Univers 47 CondensedLight"/>
                <a:ea typeface="+mn-ea"/>
                <a:cs typeface="+mn-cs"/>
              </a:endParaRPr>
            </a:p>
          </p:txBody>
        </p:sp>
        <p:pic>
          <p:nvPicPr>
            <p:cNvPr id="8" name="Picture 2" descr="Image result for South Africa Flag Circle">
              <a:extLst>
                <a:ext uri="{FF2B5EF4-FFF2-40B4-BE49-F238E27FC236}">
                  <a16:creationId xmlns:a16="http://schemas.microsoft.com/office/drawing/2014/main" id="{1A43099A-C194-47BA-A28E-10F0371245B8}"/>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6908386" y="4827693"/>
              <a:ext cx="432405" cy="429768"/>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TextBox 3">
            <a:extLst>
              <a:ext uri="{FF2B5EF4-FFF2-40B4-BE49-F238E27FC236}">
                <a16:creationId xmlns:a16="http://schemas.microsoft.com/office/drawing/2014/main" id="{8E130402-7A27-431F-AA74-29E82308C33B}"/>
              </a:ext>
            </a:extLst>
          </p:cNvPr>
          <p:cNvSpPr txBox="1"/>
          <p:nvPr/>
        </p:nvSpPr>
        <p:spPr>
          <a:xfrm>
            <a:off x="685800" y="4876800"/>
            <a:ext cx="10864850" cy="1188843"/>
          </a:xfrm>
          <a:prstGeom prst="rect">
            <a:avLst/>
          </a:prstGeom>
        </p:spPr>
        <p:style>
          <a:lnRef idx="2">
            <a:schemeClr val="accent1"/>
          </a:lnRef>
          <a:fillRef idx="1">
            <a:schemeClr val="lt1"/>
          </a:fillRef>
          <a:effectRef idx="0">
            <a:schemeClr val="accent1"/>
          </a:effectRef>
          <a:fontRef idx="minor">
            <a:schemeClr val="dk1"/>
          </a:fontRef>
        </p:style>
        <p:txBody>
          <a:bodyPr wrap="square" lIns="91440" tIns="36576" rIns="91440" bIns="36576" rtlCol="0">
            <a:noAutofit/>
          </a:bodyPr>
          <a:lstStyle/>
          <a:p>
            <a:pPr marL="171450" indent="-171450">
              <a:spcBef>
                <a:spcPts val="300"/>
              </a:spcBef>
              <a:buClr>
                <a:schemeClr val="tx2"/>
              </a:buClr>
              <a:buFont typeface="Arial" panose="020B0604020202020204" pitchFamily="34" charset="0"/>
              <a:buChar char="•"/>
            </a:pPr>
            <a:r>
              <a:rPr lang="en-US" b="1" dirty="0"/>
              <a:t>Mean age among people aged ≥50 years, by region: </a:t>
            </a:r>
            <a:r>
              <a:rPr lang="en-US" dirty="0"/>
              <a:t>North America, </a:t>
            </a:r>
            <a:r>
              <a:rPr lang="en-US" dirty="0">
                <a:solidFill>
                  <a:schemeClr val="tx2"/>
                </a:solidFill>
              </a:rPr>
              <a:t>59 y</a:t>
            </a:r>
            <a:r>
              <a:rPr lang="en-US" dirty="0"/>
              <a:t>; Europe, </a:t>
            </a:r>
            <a:r>
              <a:rPr lang="en-US" dirty="0">
                <a:solidFill>
                  <a:schemeClr val="tx2"/>
                </a:solidFill>
              </a:rPr>
              <a:t>56 y</a:t>
            </a:r>
            <a:r>
              <a:rPr lang="en-US" dirty="0"/>
              <a:t>; </a:t>
            </a:r>
            <a:br>
              <a:rPr lang="en-US" dirty="0"/>
            </a:br>
            <a:r>
              <a:rPr lang="en-US" dirty="0"/>
              <a:t>Latin America, </a:t>
            </a:r>
            <a:r>
              <a:rPr lang="en-US" dirty="0">
                <a:solidFill>
                  <a:schemeClr val="tx2"/>
                </a:solidFill>
              </a:rPr>
              <a:t>56 y</a:t>
            </a:r>
            <a:r>
              <a:rPr lang="en-US" dirty="0"/>
              <a:t>; Asia, </a:t>
            </a:r>
            <a:r>
              <a:rPr lang="en-US" dirty="0">
                <a:solidFill>
                  <a:schemeClr val="tx2"/>
                </a:solidFill>
              </a:rPr>
              <a:t>55 y</a:t>
            </a:r>
            <a:r>
              <a:rPr lang="en-US" dirty="0"/>
              <a:t>; Australia, </a:t>
            </a:r>
            <a:r>
              <a:rPr lang="en-US" dirty="0">
                <a:solidFill>
                  <a:schemeClr val="tx2"/>
                </a:solidFill>
              </a:rPr>
              <a:t>59 y</a:t>
            </a:r>
            <a:r>
              <a:rPr lang="en-US" dirty="0"/>
              <a:t>; South Africa, </a:t>
            </a:r>
            <a:r>
              <a:rPr lang="en-US" dirty="0">
                <a:solidFill>
                  <a:schemeClr val="tx2"/>
                </a:solidFill>
              </a:rPr>
              <a:t>54 y</a:t>
            </a:r>
            <a:endParaRPr lang="en-US" b="1" dirty="0"/>
          </a:p>
          <a:p>
            <a:pPr marL="171450" indent="-171450">
              <a:spcBef>
                <a:spcPts val="300"/>
              </a:spcBef>
              <a:buClr>
                <a:schemeClr val="tx2"/>
              </a:buClr>
              <a:buFont typeface="Arial" panose="020B0604020202020204" pitchFamily="34" charset="0"/>
              <a:buChar char="•"/>
            </a:pPr>
            <a:r>
              <a:rPr lang="en-US" b="1" dirty="0"/>
              <a:t>Percentages of females aged ≥50 years by region: </a:t>
            </a:r>
            <a:r>
              <a:rPr lang="en-US" dirty="0"/>
              <a:t>North America, </a:t>
            </a:r>
            <a:r>
              <a:rPr lang="en-US" dirty="0">
                <a:solidFill>
                  <a:schemeClr val="tx2"/>
                </a:solidFill>
              </a:rPr>
              <a:t>25%</a:t>
            </a:r>
            <a:r>
              <a:rPr lang="en-US" dirty="0"/>
              <a:t>; Europe, </a:t>
            </a:r>
            <a:r>
              <a:rPr lang="en-US" dirty="0">
                <a:solidFill>
                  <a:schemeClr val="tx2"/>
                </a:solidFill>
              </a:rPr>
              <a:t>33%</a:t>
            </a:r>
            <a:r>
              <a:rPr lang="en-US" dirty="0"/>
              <a:t>; </a:t>
            </a:r>
            <a:br>
              <a:rPr lang="en-US" dirty="0"/>
            </a:br>
            <a:r>
              <a:rPr lang="en-US" dirty="0"/>
              <a:t>Latin America, </a:t>
            </a:r>
            <a:r>
              <a:rPr lang="en-US" dirty="0">
                <a:solidFill>
                  <a:schemeClr val="tx2"/>
                </a:solidFill>
              </a:rPr>
              <a:t>26%</a:t>
            </a:r>
            <a:r>
              <a:rPr lang="en-US" dirty="0"/>
              <a:t>; Asia, </a:t>
            </a:r>
            <a:r>
              <a:rPr lang="en-US" dirty="0">
                <a:solidFill>
                  <a:schemeClr val="tx2"/>
                </a:solidFill>
              </a:rPr>
              <a:t>32%</a:t>
            </a:r>
            <a:r>
              <a:rPr lang="en-US" dirty="0"/>
              <a:t>; Australia, </a:t>
            </a:r>
            <a:r>
              <a:rPr lang="en-US" dirty="0">
                <a:solidFill>
                  <a:schemeClr val="tx2"/>
                </a:solidFill>
              </a:rPr>
              <a:t>14%</a:t>
            </a:r>
            <a:r>
              <a:rPr lang="en-US" dirty="0"/>
              <a:t>; South Africa, </a:t>
            </a:r>
            <a:r>
              <a:rPr lang="en-US" dirty="0">
                <a:solidFill>
                  <a:schemeClr val="tx2"/>
                </a:solidFill>
              </a:rPr>
              <a:t>65%</a:t>
            </a:r>
            <a:endParaRPr lang="en-US" dirty="0"/>
          </a:p>
        </p:txBody>
      </p:sp>
      <p:sp>
        <p:nvSpPr>
          <p:cNvPr id="2344" name="Text Placeholder 22">
            <a:extLst>
              <a:ext uri="{FF2B5EF4-FFF2-40B4-BE49-F238E27FC236}">
                <a16:creationId xmlns:a16="http://schemas.microsoft.com/office/drawing/2014/main" id="{5C7BE4CB-A737-4F04-93D8-C87C1B832E08}"/>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2347" name="Slide Number Placeholder 1">
            <a:extLst>
              <a:ext uri="{FF2B5EF4-FFF2-40B4-BE49-F238E27FC236}">
                <a16:creationId xmlns:a16="http://schemas.microsoft.com/office/drawing/2014/main" id="{E03480D8-D943-49B7-BA11-65F52197905A}"/>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7</a:t>
            </a:fld>
            <a:endParaRPr lang="en-GB" dirty="0"/>
          </a:p>
        </p:txBody>
      </p:sp>
      <p:pic>
        <p:nvPicPr>
          <p:cNvPr id="2345" name="Audio 2">
            <a:hlinkClick r:id="" action="ppaction://media"/>
            <a:extLst>
              <a:ext uri="{FF2B5EF4-FFF2-40B4-BE49-F238E27FC236}">
                <a16:creationId xmlns:a16="http://schemas.microsoft.com/office/drawing/2014/main" id="{B333C5C6-BB5C-4C58-B2F1-4FF95E96405D}"/>
              </a:ext>
            </a:extLst>
          </p:cNvPr>
          <p:cNvPicPr>
            <a:picLocks noChangeAspect="1"/>
          </p:cNvPicPr>
          <p:nvPr>
            <a:audioFile r:link="rId2"/>
            <p:extLst>
              <p:ext uri="{DAA4B4D4-6D71-4841-9C94-3DE7FCFB9230}">
                <p14:media xmlns:p14="http://schemas.microsoft.com/office/powerpoint/2010/main" r:embed="rId1"/>
              </p:ext>
            </p:extLst>
          </p:nvPr>
        </p:nvPicPr>
        <p:blipFill>
          <a:blip r:embed="rId30"/>
          <a:stretch>
            <a:fillRect/>
          </a:stretch>
        </p:blipFill>
        <p:spPr>
          <a:xfrm>
            <a:off x="11762302" y="24714"/>
            <a:ext cx="406400" cy="406400"/>
          </a:xfrm>
          <a:prstGeom prst="rect">
            <a:avLst/>
          </a:prstGeom>
        </p:spPr>
      </p:pic>
    </p:spTree>
    <p:extLst>
      <p:ext uri="{BB962C8B-B14F-4D97-AF65-F5344CB8AC3E}">
        <p14:creationId xmlns:p14="http://schemas.microsoft.com/office/powerpoint/2010/main" val="2764199796"/>
      </p:ext>
    </p:extLst>
  </p:cSld>
  <p:clrMapOvr>
    <a:masterClrMapping/>
  </p:clrMapOvr>
  <mc:AlternateContent xmlns:mc="http://schemas.openxmlformats.org/markup-compatibility/2006" xmlns:p14="http://schemas.microsoft.com/office/powerpoint/2010/main">
    <mc:Choice Requires="p14">
      <p:transition p14:dur="400" advTm="613">
        <p:fade/>
      </p:transition>
    </mc:Choice>
    <mc:Fallback xmlns="">
      <p:transition advTm="613">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2835" fill="hold"/>
                                        <p:tgtEl>
                                          <p:spTgt spid="234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2345"/>
                </p:tgtEl>
              </p:cMediaNode>
            </p:audi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2C46A633-4291-4154-B9F6-43AB82D94504}"/>
              </a:ext>
            </a:extLst>
          </p:cNvPr>
          <p:cNvSpPr>
            <a:spLocks noGrp="1"/>
          </p:cNvSpPr>
          <p:nvPr>
            <p:ph type="body" sz="quarter" idx="18"/>
          </p:nvPr>
        </p:nvSpPr>
        <p:spPr>
          <a:xfrm>
            <a:off x="0" y="5826820"/>
            <a:ext cx="12192000" cy="269180"/>
          </a:xfrm>
        </p:spPr>
        <p:txBody>
          <a:bodyPr/>
          <a:lstStyle/>
          <a:p>
            <a:pPr algn="ctr"/>
            <a:r>
              <a:rPr lang="en-US" sz="1600" b="1" dirty="0">
                <a:solidFill>
                  <a:schemeClr val="tx2"/>
                </a:solidFill>
              </a:rPr>
              <a:t>Sexual health was the domain where the highest percentage reported suboptimal status, </a:t>
            </a:r>
            <a:br>
              <a:rPr lang="en-US" sz="1600" b="1" dirty="0">
                <a:solidFill>
                  <a:schemeClr val="tx2"/>
                </a:solidFill>
              </a:rPr>
            </a:br>
            <a:r>
              <a:rPr lang="en-US" sz="1600" b="1" dirty="0">
                <a:solidFill>
                  <a:schemeClr val="tx2"/>
                </a:solidFill>
              </a:rPr>
              <a:t>among 3 in 5 older adults overall</a:t>
            </a:r>
          </a:p>
        </p:txBody>
      </p:sp>
      <p:sp>
        <p:nvSpPr>
          <p:cNvPr id="2" name="Title 1">
            <a:extLst>
              <a:ext uri="{FF2B5EF4-FFF2-40B4-BE49-F238E27FC236}">
                <a16:creationId xmlns:a16="http://schemas.microsoft.com/office/drawing/2014/main" id="{D8F015BC-925F-4719-A883-F17BD37BEDD3}"/>
              </a:ext>
            </a:extLst>
          </p:cNvPr>
          <p:cNvSpPr>
            <a:spLocks noGrp="1"/>
          </p:cNvSpPr>
          <p:nvPr>
            <p:ph type="title"/>
          </p:nvPr>
        </p:nvSpPr>
        <p:spPr/>
        <p:txBody>
          <a:bodyPr/>
          <a:lstStyle/>
          <a:p>
            <a:r>
              <a:rPr lang="en-US" dirty="0"/>
              <a:t>Self-Reported Suboptimal Health Prevalence</a:t>
            </a:r>
          </a:p>
        </p:txBody>
      </p:sp>
      <p:graphicFrame>
        <p:nvGraphicFramePr>
          <p:cNvPr id="6" name="Chart 5">
            <a:extLst>
              <a:ext uri="{FF2B5EF4-FFF2-40B4-BE49-F238E27FC236}">
                <a16:creationId xmlns:a16="http://schemas.microsoft.com/office/drawing/2014/main" id="{5DC3FBD5-D8CA-4C8A-843B-70EDA9A82804}"/>
              </a:ext>
            </a:extLst>
          </p:cNvPr>
          <p:cNvGraphicFramePr>
            <a:graphicFrameLocks/>
          </p:cNvGraphicFramePr>
          <p:nvPr>
            <p:extLst>
              <p:ext uri="{D42A27DB-BD31-4B8C-83A1-F6EECF244321}">
                <p14:modId xmlns:p14="http://schemas.microsoft.com/office/powerpoint/2010/main" val="2477900009"/>
              </p:ext>
            </p:extLst>
          </p:nvPr>
        </p:nvGraphicFramePr>
        <p:xfrm>
          <a:off x="1447800" y="1143000"/>
          <a:ext cx="9296400" cy="4419600"/>
        </p:xfrm>
        <a:graphic>
          <a:graphicData uri="http://schemas.openxmlformats.org/drawingml/2006/chart">
            <c:chart xmlns:c="http://schemas.openxmlformats.org/drawingml/2006/chart" xmlns:r="http://schemas.openxmlformats.org/officeDocument/2006/relationships" r:id="rId5"/>
          </a:graphicData>
        </a:graphic>
      </p:graphicFrame>
      <p:sp>
        <p:nvSpPr>
          <p:cNvPr id="16" name="Freeform: Shape 15">
            <a:extLst>
              <a:ext uri="{FF2B5EF4-FFF2-40B4-BE49-F238E27FC236}">
                <a16:creationId xmlns:a16="http://schemas.microsoft.com/office/drawing/2014/main" id="{D8D5498A-A0CA-43D6-9006-EA2FAAC1EA4D}"/>
              </a:ext>
            </a:extLst>
          </p:cNvPr>
          <p:cNvSpPr/>
          <p:nvPr/>
        </p:nvSpPr>
        <p:spPr>
          <a:xfrm>
            <a:off x="391227" y="5343399"/>
            <a:ext cx="166636" cy="269180"/>
          </a:xfrm>
          <a:custGeom>
            <a:avLst/>
            <a:gdLst>
              <a:gd name="connsiteX0" fmla="*/ 155393 w 414382"/>
              <a:gd name="connsiteY0" fmla="*/ 621572 h 669385"/>
              <a:gd name="connsiteX1" fmla="*/ 258988 w 414382"/>
              <a:gd name="connsiteY1" fmla="*/ 621572 h 669385"/>
              <a:gd name="connsiteX2" fmla="*/ 207191 w 414382"/>
              <a:gd name="connsiteY2" fmla="*/ 669385 h 669385"/>
              <a:gd name="connsiteX3" fmla="*/ 155393 w 414382"/>
              <a:gd name="connsiteY3" fmla="*/ 621572 h 669385"/>
              <a:gd name="connsiteX4" fmla="*/ 127502 w 414382"/>
              <a:gd name="connsiteY4" fmla="*/ 541883 h 669385"/>
              <a:gd name="connsiteX5" fmla="*/ 286879 w 414382"/>
              <a:gd name="connsiteY5" fmla="*/ 541883 h 669385"/>
              <a:gd name="connsiteX6" fmla="*/ 310785 w 414382"/>
              <a:gd name="connsiteY6" fmla="*/ 565790 h 669385"/>
              <a:gd name="connsiteX7" fmla="*/ 286879 w 414382"/>
              <a:gd name="connsiteY7" fmla="*/ 589696 h 669385"/>
              <a:gd name="connsiteX8" fmla="*/ 127502 w 414382"/>
              <a:gd name="connsiteY8" fmla="*/ 589696 h 669385"/>
              <a:gd name="connsiteX9" fmla="*/ 103595 w 414382"/>
              <a:gd name="connsiteY9" fmla="*/ 565790 h 669385"/>
              <a:gd name="connsiteX10" fmla="*/ 127502 w 414382"/>
              <a:gd name="connsiteY10" fmla="*/ 541883 h 669385"/>
              <a:gd name="connsiteX11" fmla="*/ 127502 w 414382"/>
              <a:gd name="connsiteY11" fmla="*/ 462194 h 669385"/>
              <a:gd name="connsiteX12" fmla="*/ 286879 w 414382"/>
              <a:gd name="connsiteY12" fmla="*/ 462194 h 669385"/>
              <a:gd name="connsiteX13" fmla="*/ 310785 w 414382"/>
              <a:gd name="connsiteY13" fmla="*/ 486101 h 669385"/>
              <a:gd name="connsiteX14" fmla="*/ 286879 w 414382"/>
              <a:gd name="connsiteY14" fmla="*/ 510007 h 669385"/>
              <a:gd name="connsiteX15" fmla="*/ 127502 w 414382"/>
              <a:gd name="connsiteY15" fmla="*/ 510007 h 669385"/>
              <a:gd name="connsiteX16" fmla="*/ 103595 w 414382"/>
              <a:gd name="connsiteY16" fmla="*/ 486101 h 669385"/>
              <a:gd name="connsiteX17" fmla="*/ 127502 w 414382"/>
              <a:gd name="connsiteY17" fmla="*/ 462194 h 669385"/>
              <a:gd name="connsiteX18" fmla="*/ 207988 w 414382"/>
              <a:gd name="connsiteY18" fmla="*/ 47016 h 669385"/>
              <a:gd name="connsiteX19" fmla="*/ 48610 w 414382"/>
              <a:gd name="connsiteY19" fmla="*/ 204800 h 669385"/>
              <a:gd name="connsiteX20" fmla="*/ 48610 w 414382"/>
              <a:gd name="connsiteY20" fmla="*/ 211175 h 669385"/>
              <a:gd name="connsiteX21" fmla="*/ 59766 w 414382"/>
              <a:gd name="connsiteY21" fmla="*/ 266957 h 669385"/>
              <a:gd name="connsiteX22" fmla="*/ 86861 w 414382"/>
              <a:gd name="connsiteY22" fmla="*/ 310787 h 669385"/>
              <a:gd name="connsiteX23" fmla="*/ 133080 w 414382"/>
              <a:gd name="connsiteY23" fmla="*/ 382507 h 669385"/>
              <a:gd name="connsiteX24" fmla="*/ 207191 w 414382"/>
              <a:gd name="connsiteY24" fmla="*/ 382507 h 669385"/>
              <a:gd name="connsiteX25" fmla="*/ 282099 w 414382"/>
              <a:gd name="connsiteY25" fmla="*/ 382507 h 669385"/>
              <a:gd name="connsiteX26" fmla="*/ 328318 w 414382"/>
              <a:gd name="connsiteY26" fmla="*/ 310787 h 669385"/>
              <a:gd name="connsiteX27" fmla="*/ 355412 w 414382"/>
              <a:gd name="connsiteY27" fmla="*/ 266957 h 669385"/>
              <a:gd name="connsiteX28" fmla="*/ 366569 w 414382"/>
              <a:gd name="connsiteY28" fmla="*/ 211175 h 669385"/>
              <a:gd name="connsiteX29" fmla="*/ 367366 w 414382"/>
              <a:gd name="connsiteY29" fmla="*/ 211175 h 669385"/>
              <a:gd name="connsiteX30" fmla="*/ 367366 w 414382"/>
              <a:gd name="connsiteY30" fmla="*/ 204800 h 669385"/>
              <a:gd name="connsiteX31" fmla="*/ 207988 w 414382"/>
              <a:gd name="connsiteY31" fmla="*/ 47016 h 669385"/>
              <a:gd name="connsiteX32" fmla="*/ 207191 w 414382"/>
              <a:gd name="connsiteY32" fmla="*/ 0 h 669385"/>
              <a:gd name="connsiteX33" fmla="*/ 414382 w 414382"/>
              <a:gd name="connsiteY33" fmla="*/ 204800 h 669385"/>
              <a:gd name="connsiteX34" fmla="*/ 414382 w 414382"/>
              <a:gd name="connsiteY34" fmla="*/ 211972 h 669385"/>
              <a:gd name="connsiteX35" fmla="*/ 400038 w 414382"/>
              <a:gd name="connsiteY35" fmla="*/ 283693 h 669385"/>
              <a:gd name="connsiteX36" fmla="*/ 364178 w 414382"/>
              <a:gd name="connsiteY36" fmla="*/ 342662 h 669385"/>
              <a:gd name="connsiteX37" fmla="*/ 315568 w 414382"/>
              <a:gd name="connsiteY37" fmla="*/ 421554 h 669385"/>
              <a:gd name="connsiteX38" fmla="*/ 301224 w 414382"/>
              <a:gd name="connsiteY38" fmla="*/ 430320 h 669385"/>
              <a:gd name="connsiteX39" fmla="*/ 113158 w 414382"/>
              <a:gd name="connsiteY39" fmla="*/ 430320 h 669385"/>
              <a:gd name="connsiteX40" fmla="*/ 98814 w 414382"/>
              <a:gd name="connsiteY40" fmla="*/ 421554 h 669385"/>
              <a:gd name="connsiteX41" fmla="*/ 50204 w 414382"/>
              <a:gd name="connsiteY41" fmla="*/ 342662 h 669385"/>
              <a:gd name="connsiteX42" fmla="*/ 14344 w 414382"/>
              <a:gd name="connsiteY42" fmla="*/ 283693 h 669385"/>
              <a:gd name="connsiteX43" fmla="*/ 0 w 414382"/>
              <a:gd name="connsiteY43" fmla="*/ 211972 h 669385"/>
              <a:gd name="connsiteX44" fmla="*/ 0 w 414382"/>
              <a:gd name="connsiteY44" fmla="*/ 204800 h 669385"/>
              <a:gd name="connsiteX45" fmla="*/ 207191 w 414382"/>
              <a:gd name="connsiteY45" fmla="*/ 0 h 66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4382" h="669385">
                <a:moveTo>
                  <a:pt x="155393" y="621572"/>
                </a:moveTo>
                <a:lnTo>
                  <a:pt x="258988" y="621572"/>
                </a:lnTo>
                <a:cubicBezTo>
                  <a:pt x="256598" y="648666"/>
                  <a:pt x="234285" y="669385"/>
                  <a:pt x="207191" y="669385"/>
                </a:cubicBezTo>
                <a:cubicBezTo>
                  <a:pt x="180096" y="669385"/>
                  <a:pt x="157784" y="648666"/>
                  <a:pt x="155393" y="621572"/>
                </a:cubicBezTo>
                <a:close/>
                <a:moveTo>
                  <a:pt x="127502" y="541883"/>
                </a:moveTo>
                <a:lnTo>
                  <a:pt x="286879" y="541883"/>
                </a:lnTo>
                <a:cubicBezTo>
                  <a:pt x="300426" y="541883"/>
                  <a:pt x="310785" y="552243"/>
                  <a:pt x="310785" y="565790"/>
                </a:cubicBezTo>
                <a:cubicBezTo>
                  <a:pt x="310785" y="579337"/>
                  <a:pt x="300426" y="589696"/>
                  <a:pt x="286879" y="589696"/>
                </a:cubicBezTo>
                <a:lnTo>
                  <a:pt x="127502" y="589696"/>
                </a:lnTo>
                <a:cubicBezTo>
                  <a:pt x="113955" y="589696"/>
                  <a:pt x="103595" y="579337"/>
                  <a:pt x="103595" y="565790"/>
                </a:cubicBezTo>
                <a:cubicBezTo>
                  <a:pt x="103595" y="552243"/>
                  <a:pt x="113955" y="541883"/>
                  <a:pt x="127502" y="541883"/>
                </a:cubicBezTo>
                <a:close/>
                <a:moveTo>
                  <a:pt x="127502" y="462194"/>
                </a:moveTo>
                <a:lnTo>
                  <a:pt x="286879" y="462194"/>
                </a:lnTo>
                <a:cubicBezTo>
                  <a:pt x="300426" y="462194"/>
                  <a:pt x="310785" y="472554"/>
                  <a:pt x="310785" y="486101"/>
                </a:cubicBezTo>
                <a:cubicBezTo>
                  <a:pt x="310785" y="499648"/>
                  <a:pt x="300426" y="510007"/>
                  <a:pt x="286879" y="510007"/>
                </a:cubicBezTo>
                <a:lnTo>
                  <a:pt x="127502" y="510007"/>
                </a:lnTo>
                <a:cubicBezTo>
                  <a:pt x="113955" y="510007"/>
                  <a:pt x="103595" y="499648"/>
                  <a:pt x="103595" y="486101"/>
                </a:cubicBezTo>
                <a:cubicBezTo>
                  <a:pt x="103595" y="472554"/>
                  <a:pt x="113955" y="462194"/>
                  <a:pt x="127502" y="462194"/>
                </a:cubicBezTo>
                <a:close/>
                <a:moveTo>
                  <a:pt x="207988" y="47016"/>
                </a:moveTo>
                <a:cubicBezTo>
                  <a:pt x="121127" y="47813"/>
                  <a:pt x="50204" y="117939"/>
                  <a:pt x="48610" y="204800"/>
                </a:cubicBezTo>
                <a:lnTo>
                  <a:pt x="48610" y="211175"/>
                </a:lnTo>
                <a:cubicBezTo>
                  <a:pt x="49407" y="230300"/>
                  <a:pt x="52595" y="249425"/>
                  <a:pt x="59766" y="266957"/>
                </a:cubicBezTo>
                <a:cubicBezTo>
                  <a:pt x="66142" y="282896"/>
                  <a:pt x="75704" y="298037"/>
                  <a:pt x="86861" y="310787"/>
                </a:cubicBezTo>
                <a:cubicBezTo>
                  <a:pt x="104392" y="333100"/>
                  <a:pt x="120330" y="357006"/>
                  <a:pt x="133080" y="382507"/>
                </a:cubicBezTo>
                <a:lnTo>
                  <a:pt x="207191" y="382507"/>
                </a:lnTo>
                <a:lnTo>
                  <a:pt x="282099" y="382507"/>
                </a:lnTo>
                <a:cubicBezTo>
                  <a:pt x="294052" y="357006"/>
                  <a:pt x="309990" y="333100"/>
                  <a:pt x="328318" y="310787"/>
                </a:cubicBezTo>
                <a:cubicBezTo>
                  <a:pt x="340272" y="298037"/>
                  <a:pt x="349037" y="282896"/>
                  <a:pt x="355412" y="266957"/>
                </a:cubicBezTo>
                <a:cubicBezTo>
                  <a:pt x="361787" y="249425"/>
                  <a:pt x="365772" y="230300"/>
                  <a:pt x="366569" y="211175"/>
                </a:cubicBezTo>
                <a:lnTo>
                  <a:pt x="367366" y="211175"/>
                </a:lnTo>
                <a:lnTo>
                  <a:pt x="367366" y="204800"/>
                </a:lnTo>
                <a:cubicBezTo>
                  <a:pt x="365772" y="117142"/>
                  <a:pt x="294849" y="47813"/>
                  <a:pt x="207988" y="47016"/>
                </a:cubicBezTo>
                <a:close/>
                <a:moveTo>
                  <a:pt x="207191" y="0"/>
                </a:moveTo>
                <a:cubicBezTo>
                  <a:pt x="320349" y="797"/>
                  <a:pt x="411991" y="91642"/>
                  <a:pt x="414382" y="204800"/>
                </a:cubicBezTo>
                <a:lnTo>
                  <a:pt x="414382" y="211972"/>
                </a:lnTo>
                <a:cubicBezTo>
                  <a:pt x="413585" y="236675"/>
                  <a:pt x="408804" y="260582"/>
                  <a:pt x="400038" y="283693"/>
                </a:cubicBezTo>
                <a:cubicBezTo>
                  <a:pt x="392069" y="305209"/>
                  <a:pt x="379319" y="325131"/>
                  <a:pt x="364178" y="342662"/>
                </a:cubicBezTo>
                <a:cubicBezTo>
                  <a:pt x="345053" y="363381"/>
                  <a:pt x="324334" y="404022"/>
                  <a:pt x="315568" y="421554"/>
                </a:cubicBezTo>
                <a:cubicBezTo>
                  <a:pt x="313177" y="427132"/>
                  <a:pt x="307599" y="430320"/>
                  <a:pt x="301224" y="430320"/>
                </a:cubicBezTo>
                <a:lnTo>
                  <a:pt x="113158" y="430320"/>
                </a:lnTo>
                <a:cubicBezTo>
                  <a:pt x="106783" y="430320"/>
                  <a:pt x="101205" y="427132"/>
                  <a:pt x="98814" y="421554"/>
                </a:cubicBezTo>
                <a:cubicBezTo>
                  <a:pt x="90048" y="404022"/>
                  <a:pt x="69329" y="363381"/>
                  <a:pt x="50204" y="342662"/>
                </a:cubicBezTo>
                <a:cubicBezTo>
                  <a:pt x="35063" y="325131"/>
                  <a:pt x="23110" y="305209"/>
                  <a:pt x="14344" y="283693"/>
                </a:cubicBezTo>
                <a:cubicBezTo>
                  <a:pt x="5578" y="260582"/>
                  <a:pt x="797" y="236675"/>
                  <a:pt x="0" y="211972"/>
                </a:cubicBezTo>
                <a:lnTo>
                  <a:pt x="0" y="204800"/>
                </a:lnTo>
                <a:cubicBezTo>
                  <a:pt x="2391" y="91642"/>
                  <a:pt x="94033" y="797"/>
                  <a:pt x="207191" y="0"/>
                </a:cubicBezTo>
                <a:close/>
              </a:path>
            </a:pathLst>
          </a:custGeom>
          <a:solidFill>
            <a:schemeClr val="bg1"/>
          </a:solidFill>
          <a:ln w="7938" cap="flat">
            <a:noFill/>
            <a:prstDash val="solid"/>
            <a:miter/>
          </a:ln>
        </p:spPr>
        <p:txBody>
          <a:bodyPr wrap="square" rtlCol="0" anchor="ctr">
            <a:noAutofit/>
          </a:bodyPr>
          <a:lstStyle/>
          <a:p>
            <a:endParaRPr lang="en-US" sz="1400" dirty="0"/>
          </a:p>
        </p:txBody>
      </p:sp>
      <p:sp>
        <p:nvSpPr>
          <p:cNvPr id="18" name="Text Placeholder 22">
            <a:extLst>
              <a:ext uri="{FF2B5EF4-FFF2-40B4-BE49-F238E27FC236}">
                <a16:creationId xmlns:a16="http://schemas.microsoft.com/office/drawing/2014/main" id="{7CE8E3F0-1DBD-4FC7-9033-9E17B59BD664}"/>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7" name="Slide Number Placeholder 1">
            <a:extLst>
              <a:ext uri="{FF2B5EF4-FFF2-40B4-BE49-F238E27FC236}">
                <a16:creationId xmlns:a16="http://schemas.microsoft.com/office/drawing/2014/main" id="{B75D29A1-977D-4C21-9CD6-AEECBA631911}"/>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8</a:t>
            </a:fld>
            <a:endParaRPr lang="en-GB" dirty="0"/>
          </a:p>
        </p:txBody>
      </p:sp>
      <p:pic>
        <p:nvPicPr>
          <p:cNvPr id="5" name="Slide8_1-1">
            <a:hlinkClick r:id="" action="ppaction://media"/>
            <a:extLst>
              <a:ext uri="{FF2B5EF4-FFF2-40B4-BE49-F238E27FC236}">
                <a16:creationId xmlns:a16="http://schemas.microsoft.com/office/drawing/2014/main" id="{978C9FD6-2FAA-440E-BDF8-C6CFB8995C76}"/>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621162" y="87848"/>
            <a:ext cx="468575" cy="468575"/>
          </a:xfrm>
          <a:prstGeom prst="rect">
            <a:avLst/>
          </a:prstGeom>
        </p:spPr>
      </p:pic>
    </p:spTree>
    <p:extLst>
      <p:ext uri="{BB962C8B-B14F-4D97-AF65-F5344CB8AC3E}">
        <p14:creationId xmlns:p14="http://schemas.microsoft.com/office/powerpoint/2010/main" val="2898940628"/>
      </p:ext>
    </p:extLst>
  </p:cSld>
  <p:clrMapOvr>
    <a:masterClrMapping/>
  </p:clrMapOvr>
  <mc:AlternateContent xmlns:mc="http://schemas.openxmlformats.org/markup-compatibility/2006" xmlns:p14="http://schemas.microsoft.com/office/powerpoint/2010/main">
    <mc:Choice Requires="p14">
      <p:transition spd="slow" p14:dur="2000" advTm="20000"/>
    </mc:Choice>
    <mc:Fallback xmlns="">
      <p:transition spd="slow" advTm="20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9764"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5"/>
                </p:tgtEl>
              </p:cMediaNode>
            </p:audio>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987783-D505-4244-8924-EAFEB27C552C}"/>
              </a:ext>
            </a:extLst>
          </p:cNvPr>
          <p:cNvSpPr>
            <a:spLocks noGrp="1"/>
          </p:cNvSpPr>
          <p:nvPr>
            <p:ph type="title"/>
          </p:nvPr>
        </p:nvSpPr>
        <p:spPr/>
        <p:txBody>
          <a:bodyPr/>
          <a:lstStyle/>
          <a:p>
            <a:r>
              <a:rPr lang="en-US" dirty="0"/>
              <a:t>Correlation Between the Different Domains of Self-Rated Health</a:t>
            </a:r>
          </a:p>
        </p:txBody>
      </p:sp>
      <p:graphicFrame>
        <p:nvGraphicFramePr>
          <p:cNvPr id="5" name="Chart 4">
            <a:extLst>
              <a:ext uri="{FF2B5EF4-FFF2-40B4-BE49-F238E27FC236}">
                <a16:creationId xmlns:a16="http://schemas.microsoft.com/office/drawing/2014/main" id="{65796C94-CA35-4AB1-832B-E8316FDE06F9}"/>
              </a:ext>
            </a:extLst>
          </p:cNvPr>
          <p:cNvGraphicFramePr>
            <a:graphicFrameLocks/>
          </p:cNvGraphicFramePr>
          <p:nvPr>
            <p:extLst>
              <p:ext uri="{D42A27DB-BD31-4B8C-83A1-F6EECF244321}">
                <p14:modId xmlns:p14="http://schemas.microsoft.com/office/powerpoint/2010/main" val="1407728765"/>
              </p:ext>
            </p:extLst>
          </p:nvPr>
        </p:nvGraphicFramePr>
        <p:xfrm>
          <a:off x="1610475" y="1066800"/>
          <a:ext cx="6695325" cy="4800601"/>
        </p:xfrm>
        <a:graphic>
          <a:graphicData uri="http://schemas.openxmlformats.org/drawingml/2006/chart">
            <c:chart xmlns:c="http://schemas.openxmlformats.org/drawingml/2006/chart" xmlns:r="http://schemas.openxmlformats.org/officeDocument/2006/relationships" r:id="rId5"/>
          </a:graphicData>
        </a:graphic>
      </p:graphicFrame>
      <p:sp>
        <p:nvSpPr>
          <p:cNvPr id="6" name="TextBox 5">
            <a:extLst>
              <a:ext uri="{FF2B5EF4-FFF2-40B4-BE49-F238E27FC236}">
                <a16:creationId xmlns:a16="http://schemas.microsoft.com/office/drawing/2014/main" id="{ECE235CC-319A-4027-A499-A11B5635ACBD}"/>
              </a:ext>
            </a:extLst>
          </p:cNvPr>
          <p:cNvSpPr txBox="1"/>
          <p:nvPr/>
        </p:nvSpPr>
        <p:spPr bwMode="auto">
          <a:xfrm>
            <a:off x="717607" y="4395542"/>
            <a:ext cx="1219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rtlCol="0" anchor="t" anchorCtr="0" compatLnSpc="1">
            <a:prstTxWarp prst="textNoShape">
              <a:avLst/>
            </a:prstTxWarp>
            <a:spAutoFit/>
          </a:bodyPr>
          <a:lstStyle/>
          <a:p>
            <a:r>
              <a:rPr lang="en-US" sz="1200" kern="0" dirty="0"/>
              <a:t>Physical health</a:t>
            </a:r>
          </a:p>
          <a:p>
            <a:pPr algn="l"/>
            <a:endParaRPr lang="en-US" sz="1200" kern="0" dirty="0"/>
          </a:p>
        </p:txBody>
      </p:sp>
      <p:sp>
        <p:nvSpPr>
          <p:cNvPr id="7" name="TextBox 6">
            <a:extLst>
              <a:ext uri="{FF2B5EF4-FFF2-40B4-BE49-F238E27FC236}">
                <a16:creationId xmlns:a16="http://schemas.microsoft.com/office/drawing/2014/main" id="{82C671B8-4E45-4D53-A4DF-CD5109448D26}"/>
              </a:ext>
            </a:extLst>
          </p:cNvPr>
          <p:cNvSpPr txBox="1"/>
          <p:nvPr/>
        </p:nvSpPr>
        <p:spPr bwMode="auto">
          <a:xfrm>
            <a:off x="717607" y="3713064"/>
            <a:ext cx="1219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rtlCol="0" anchor="t" anchorCtr="0" compatLnSpc="1">
            <a:prstTxWarp prst="textNoShape">
              <a:avLst/>
            </a:prstTxWarp>
            <a:spAutoFit/>
          </a:bodyPr>
          <a:lstStyle/>
          <a:p>
            <a:r>
              <a:rPr lang="en-US" sz="1200" kern="0" dirty="0"/>
              <a:t>Mental health</a:t>
            </a:r>
          </a:p>
          <a:p>
            <a:pPr algn="l"/>
            <a:endParaRPr lang="en-US" sz="1200" kern="0" dirty="0"/>
          </a:p>
        </p:txBody>
      </p:sp>
      <p:sp>
        <p:nvSpPr>
          <p:cNvPr id="8" name="TextBox 7">
            <a:extLst>
              <a:ext uri="{FF2B5EF4-FFF2-40B4-BE49-F238E27FC236}">
                <a16:creationId xmlns:a16="http://schemas.microsoft.com/office/drawing/2014/main" id="{D394A901-F0B3-4BD0-A7BE-66AD6DFC90B0}"/>
              </a:ext>
            </a:extLst>
          </p:cNvPr>
          <p:cNvSpPr txBox="1"/>
          <p:nvPr/>
        </p:nvSpPr>
        <p:spPr bwMode="auto">
          <a:xfrm>
            <a:off x="717607" y="3058232"/>
            <a:ext cx="1219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rtlCol="0" anchor="t" anchorCtr="0" compatLnSpc="1">
            <a:prstTxWarp prst="textNoShape">
              <a:avLst/>
            </a:prstTxWarp>
            <a:spAutoFit/>
          </a:bodyPr>
          <a:lstStyle/>
          <a:p>
            <a:r>
              <a:rPr lang="en-US" sz="1200" kern="0" dirty="0"/>
              <a:t>Sexual health</a:t>
            </a:r>
          </a:p>
          <a:p>
            <a:pPr algn="l"/>
            <a:endParaRPr lang="en-US" sz="1200" kern="0" dirty="0"/>
          </a:p>
        </p:txBody>
      </p:sp>
      <p:sp>
        <p:nvSpPr>
          <p:cNvPr id="9" name="TextBox 8">
            <a:extLst>
              <a:ext uri="{FF2B5EF4-FFF2-40B4-BE49-F238E27FC236}">
                <a16:creationId xmlns:a16="http://schemas.microsoft.com/office/drawing/2014/main" id="{C0016F54-E842-4383-B491-A6A9B171C343}"/>
              </a:ext>
            </a:extLst>
          </p:cNvPr>
          <p:cNvSpPr txBox="1"/>
          <p:nvPr/>
        </p:nvSpPr>
        <p:spPr bwMode="auto">
          <a:xfrm>
            <a:off x="717607" y="2392018"/>
            <a:ext cx="1219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rtlCol="0" anchor="t" anchorCtr="0" compatLnSpc="1">
            <a:prstTxWarp prst="textNoShape">
              <a:avLst/>
            </a:prstTxWarp>
            <a:spAutoFit/>
          </a:bodyPr>
          <a:lstStyle/>
          <a:p>
            <a:r>
              <a:rPr lang="en-US" sz="1200" kern="0" dirty="0"/>
              <a:t>Overall health</a:t>
            </a:r>
          </a:p>
          <a:p>
            <a:pPr algn="l"/>
            <a:endParaRPr lang="en-US" sz="1200" kern="0" dirty="0"/>
          </a:p>
        </p:txBody>
      </p:sp>
      <p:sp>
        <p:nvSpPr>
          <p:cNvPr id="12" name="Freeform: Shape 11">
            <a:extLst>
              <a:ext uri="{FF2B5EF4-FFF2-40B4-BE49-F238E27FC236}">
                <a16:creationId xmlns:a16="http://schemas.microsoft.com/office/drawing/2014/main" id="{29A857AA-8607-4B86-8AE4-A484E645ED20}"/>
              </a:ext>
            </a:extLst>
          </p:cNvPr>
          <p:cNvSpPr/>
          <p:nvPr/>
        </p:nvSpPr>
        <p:spPr>
          <a:xfrm>
            <a:off x="230589" y="6345873"/>
            <a:ext cx="166636" cy="269180"/>
          </a:xfrm>
          <a:custGeom>
            <a:avLst/>
            <a:gdLst>
              <a:gd name="connsiteX0" fmla="*/ 155393 w 414382"/>
              <a:gd name="connsiteY0" fmla="*/ 621572 h 669385"/>
              <a:gd name="connsiteX1" fmla="*/ 258988 w 414382"/>
              <a:gd name="connsiteY1" fmla="*/ 621572 h 669385"/>
              <a:gd name="connsiteX2" fmla="*/ 207191 w 414382"/>
              <a:gd name="connsiteY2" fmla="*/ 669385 h 669385"/>
              <a:gd name="connsiteX3" fmla="*/ 155393 w 414382"/>
              <a:gd name="connsiteY3" fmla="*/ 621572 h 669385"/>
              <a:gd name="connsiteX4" fmla="*/ 127502 w 414382"/>
              <a:gd name="connsiteY4" fmla="*/ 541883 h 669385"/>
              <a:gd name="connsiteX5" fmla="*/ 286879 w 414382"/>
              <a:gd name="connsiteY5" fmla="*/ 541883 h 669385"/>
              <a:gd name="connsiteX6" fmla="*/ 310785 w 414382"/>
              <a:gd name="connsiteY6" fmla="*/ 565790 h 669385"/>
              <a:gd name="connsiteX7" fmla="*/ 286879 w 414382"/>
              <a:gd name="connsiteY7" fmla="*/ 589696 h 669385"/>
              <a:gd name="connsiteX8" fmla="*/ 127502 w 414382"/>
              <a:gd name="connsiteY8" fmla="*/ 589696 h 669385"/>
              <a:gd name="connsiteX9" fmla="*/ 103595 w 414382"/>
              <a:gd name="connsiteY9" fmla="*/ 565790 h 669385"/>
              <a:gd name="connsiteX10" fmla="*/ 127502 w 414382"/>
              <a:gd name="connsiteY10" fmla="*/ 541883 h 669385"/>
              <a:gd name="connsiteX11" fmla="*/ 127502 w 414382"/>
              <a:gd name="connsiteY11" fmla="*/ 462194 h 669385"/>
              <a:gd name="connsiteX12" fmla="*/ 286879 w 414382"/>
              <a:gd name="connsiteY12" fmla="*/ 462194 h 669385"/>
              <a:gd name="connsiteX13" fmla="*/ 310785 w 414382"/>
              <a:gd name="connsiteY13" fmla="*/ 486101 h 669385"/>
              <a:gd name="connsiteX14" fmla="*/ 286879 w 414382"/>
              <a:gd name="connsiteY14" fmla="*/ 510007 h 669385"/>
              <a:gd name="connsiteX15" fmla="*/ 127502 w 414382"/>
              <a:gd name="connsiteY15" fmla="*/ 510007 h 669385"/>
              <a:gd name="connsiteX16" fmla="*/ 103595 w 414382"/>
              <a:gd name="connsiteY16" fmla="*/ 486101 h 669385"/>
              <a:gd name="connsiteX17" fmla="*/ 127502 w 414382"/>
              <a:gd name="connsiteY17" fmla="*/ 462194 h 669385"/>
              <a:gd name="connsiteX18" fmla="*/ 207988 w 414382"/>
              <a:gd name="connsiteY18" fmla="*/ 47016 h 669385"/>
              <a:gd name="connsiteX19" fmla="*/ 48610 w 414382"/>
              <a:gd name="connsiteY19" fmla="*/ 204800 h 669385"/>
              <a:gd name="connsiteX20" fmla="*/ 48610 w 414382"/>
              <a:gd name="connsiteY20" fmla="*/ 211175 h 669385"/>
              <a:gd name="connsiteX21" fmla="*/ 59766 w 414382"/>
              <a:gd name="connsiteY21" fmla="*/ 266957 h 669385"/>
              <a:gd name="connsiteX22" fmla="*/ 86861 w 414382"/>
              <a:gd name="connsiteY22" fmla="*/ 310787 h 669385"/>
              <a:gd name="connsiteX23" fmla="*/ 133080 w 414382"/>
              <a:gd name="connsiteY23" fmla="*/ 382507 h 669385"/>
              <a:gd name="connsiteX24" fmla="*/ 207191 w 414382"/>
              <a:gd name="connsiteY24" fmla="*/ 382507 h 669385"/>
              <a:gd name="connsiteX25" fmla="*/ 282099 w 414382"/>
              <a:gd name="connsiteY25" fmla="*/ 382507 h 669385"/>
              <a:gd name="connsiteX26" fmla="*/ 328318 w 414382"/>
              <a:gd name="connsiteY26" fmla="*/ 310787 h 669385"/>
              <a:gd name="connsiteX27" fmla="*/ 355412 w 414382"/>
              <a:gd name="connsiteY27" fmla="*/ 266957 h 669385"/>
              <a:gd name="connsiteX28" fmla="*/ 366569 w 414382"/>
              <a:gd name="connsiteY28" fmla="*/ 211175 h 669385"/>
              <a:gd name="connsiteX29" fmla="*/ 367366 w 414382"/>
              <a:gd name="connsiteY29" fmla="*/ 211175 h 669385"/>
              <a:gd name="connsiteX30" fmla="*/ 367366 w 414382"/>
              <a:gd name="connsiteY30" fmla="*/ 204800 h 669385"/>
              <a:gd name="connsiteX31" fmla="*/ 207988 w 414382"/>
              <a:gd name="connsiteY31" fmla="*/ 47016 h 669385"/>
              <a:gd name="connsiteX32" fmla="*/ 207191 w 414382"/>
              <a:gd name="connsiteY32" fmla="*/ 0 h 669385"/>
              <a:gd name="connsiteX33" fmla="*/ 414382 w 414382"/>
              <a:gd name="connsiteY33" fmla="*/ 204800 h 669385"/>
              <a:gd name="connsiteX34" fmla="*/ 414382 w 414382"/>
              <a:gd name="connsiteY34" fmla="*/ 211972 h 669385"/>
              <a:gd name="connsiteX35" fmla="*/ 400038 w 414382"/>
              <a:gd name="connsiteY35" fmla="*/ 283693 h 669385"/>
              <a:gd name="connsiteX36" fmla="*/ 364178 w 414382"/>
              <a:gd name="connsiteY36" fmla="*/ 342662 h 669385"/>
              <a:gd name="connsiteX37" fmla="*/ 315568 w 414382"/>
              <a:gd name="connsiteY37" fmla="*/ 421554 h 669385"/>
              <a:gd name="connsiteX38" fmla="*/ 301224 w 414382"/>
              <a:gd name="connsiteY38" fmla="*/ 430320 h 669385"/>
              <a:gd name="connsiteX39" fmla="*/ 113158 w 414382"/>
              <a:gd name="connsiteY39" fmla="*/ 430320 h 669385"/>
              <a:gd name="connsiteX40" fmla="*/ 98814 w 414382"/>
              <a:gd name="connsiteY40" fmla="*/ 421554 h 669385"/>
              <a:gd name="connsiteX41" fmla="*/ 50204 w 414382"/>
              <a:gd name="connsiteY41" fmla="*/ 342662 h 669385"/>
              <a:gd name="connsiteX42" fmla="*/ 14344 w 414382"/>
              <a:gd name="connsiteY42" fmla="*/ 283693 h 669385"/>
              <a:gd name="connsiteX43" fmla="*/ 0 w 414382"/>
              <a:gd name="connsiteY43" fmla="*/ 211972 h 669385"/>
              <a:gd name="connsiteX44" fmla="*/ 0 w 414382"/>
              <a:gd name="connsiteY44" fmla="*/ 204800 h 669385"/>
              <a:gd name="connsiteX45" fmla="*/ 207191 w 414382"/>
              <a:gd name="connsiteY45" fmla="*/ 0 h 66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4382" h="669385">
                <a:moveTo>
                  <a:pt x="155393" y="621572"/>
                </a:moveTo>
                <a:lnTo>
                  <a:pt x="258988" y="621572"/>
                </a:lnTo>
                <a:cubicBezTo>
                  <a:pt x="256598" y="648666"/>
                  <a:pt x="234285" y="669385"/>
                  <a:pt x="207191" y="669385"/>
                </a:cubicBezTo>
                <a:cubicBezTo>
                  <a:pt x="180096" y="669385"/>
                  <a:pt x="157784" y="648666"/>
                  <a:pt x="155393" y="621572"/>
                </a:cubicBezTo>
                <a:close/>
                <a:moveTo>
                  <a:pt x="127502" y="541883"/>
                </a:moveTo>
                <a:lnTo>
                  <a:pt x="286879" y="541883"/>
                </a:lnTo>
                <a:cubicBezTo>
                  <a:pt x="300426" y="541883"/>
                  <a:pt x="310785" y="552243"/>
                  <a:pt x="310785" y="565790"/>
                </a:cubicBezTo>
                <a:cubicBezTo>
                  <a:pt x="310785" y="579337"/>
                  <a:pt x="300426" y="589696"/>
                  <a:pt x="286879" y="589696"/>
                </a:cubicBezTo>
                <a:lnTo>
                  <a:pt x="127502" y="589696"/>
                </a:lnTo>
                <a:cubicBezTo>
                  <a:pt x="113955" y="589696"/>
                  <a:pt x="103595" y="579337"/>
                  <a:pt x="103595" y="565790"/>
                </a:cubicBezTo>
                <a:cubicBezTo>
                  <a:pt x="103595" y="552243"/>
                  <a:pt x="113955" y="541883"/>
                  <a:pt x="127502" y="541883"/>
                </a:cubicBezTo>
                <a:close/>
                <a:moveTo>
                  <a:pt x="127502" y="462194"/>
                </a:moveTo>
                <a:lnTo>
                  <a:pt x="286879" y="462194"/>
                </a:lnTo>
                <a:cubicBezTo>
                  <a:pt x="300426" y="462194"/>
                  <a:pt x="310785" y="472554"/>
                  <a:pt x="310785" y="486101"/>
                </a:cubicBezTo>
                <a:cubicBezTo>
                  <a:pt x="310785" y="499648"/>
                  <a:pt x="300426" y="510007"/>
                  <a:pt x="286879" y="510007"/>
                </a:cubicBezTo>
                <a:lnTo>
                  <a:pt x="127502" y="510007"/>
                </a:lnTo>
                <a:cubicBezTo>
                  <a:pt x="113955" y="510007"/>
                  <a:pt x="103595" y="499648"/>
                  <a:pt x="103595" y="486101"/>
                </a:cubicBezTo>
                <a:cubicBezTo>
                  <a:pt x="103595" y="472554"/>
                  <a:pt x="113955" y="462194"/>
                  <a:pt x="127502" y="462194"/>
                </a:cubicBezTo>
                <a:close/>
                <a:moveTo>
                  <a:pt x="207988" y="47016"/>
                </a:moveTo>
                <a:cubicBezTo>
                  <a:pt x="121127" y="47813"/>
                  <a:pt x="50204" y="117939"/>
                  <a:pt x="48610" y="204800"/>
                </a:cubicBezTo>
                <a:lnTo>
                  <a:pt x="48610" y="211175"/>
                </a:lnTo>
                <a:cubicBezTo>
                  <a:pt x="49407" y="230300"/>
                  <a:pt x="52595" y="249425"/>
                  <a:pt x="59766" y="266957"/>
                </a:cubicBezTo>
                <a:cubicBezTo>
                  <a:pt x="66142" y="282896"/>
                  <a:pt x="75704" y="298037"/>
                  <a:pt x="86861" y="310787"/>
                </a:cubicBezTo>
                <a:cubicBezTo>
                  <a:pt x="104392" y="333100"/>
                  <a:pt x="120330" y="357006"/>
                  <a:pt x="133080" y="382507"/>
                </a:cubicBezTo>
                <a:lnTo>
                  <a:pt x="207191" y="382507"/>
                </a:lnTo>
                <a:lnTo>
                  <a:pt x="282099" y="382507"/>
                </a:lnTo>
                <a:cubicBezTo>
                  <a:pt x="294052" y="357006"/>
                  <a:pt x="309990" y="333100"/>
                  <a:pt x="328318" y="310787"/>
                </a:cubicBezTo>
                <a:cubicBezTo>
                  <a:pt x="340272" y="298037"/>
                  <a:pt x="349037" y="282896"/>
                  <a:pt x="355412" y="266957"/>
                </a:cubicBezTo>
                <a:cubicBezTo>
                  <a:pt x="361787" y="249425"/>
                  <a:pt x="365772" y="230300"/>
                  <a:pt x="366569" y="211175"/>
                </a:cubicBezTo>
                <a:lnTo>
                  <a:pt x="367366" y="211175"/>
                </a:lnTo>
                <a:lnTo>
                  <a:pt x="367366" y="204800"/>
                </a:lnTo>
                <a:cubicBezTo>
                  <a:pt x="365772" y="117142"/>
                  <a:pt x="294849" y="47813"/>
                  <a:pt x="207988" y="47016"/>
                </a:cubicBezTo>
                <a:close/>
                <a:moveTo>
                  <a:pt x="207191" y="0"/>
                </a:moveTo>
                <a:cubicBezTo>
                  <a:pt x="320349" y="797"/>
                  <a:pt x="411991" y="91642"/>
                  <a:pt x="414382" y="204800"/>
                </a:cubicBezTo>
                <a:lnTo>
                  <a:pt x="414382" y="211972"/>
                </a:lnTo>
                <a:cubicBezTo>
                  <a:pt x="413585" y="236675"/>
                  <a:pt x="408804" y="260582"/>
                  <a:pt x="400038" y="283693"/>
                </a:cubicBezTo>
                <a:cubicBezTo>
                  <a:pt x="392069" y="305209"/>
                  <a:pt x="379319" y="325131"/>
                  <a:pt x="364178" y="342662"/>
                </a:cubicBezTo>
                <a:cubicBezTo>
                  <a:pt x="345053" y="363381"/>
                  <a:pt x="324334" y="404022"/>
                  <a:pt x="315568" y="421554"/>
                </a:cubicBezTo>
                <a:cubicBezTo>
                  <a:pt x="313177" y="427132"/>
                  <a:pt x="307599" y="430320"/>
                  <a:pt x="301224" y="430320"/>
                </a:cubicBezTo>
                <a:lnTo>
                  <a:pt x="113158" y="430320"/>
                </a:lnTo>
                <a:cubicBezTo>
                  <a:pt x="106783" y="430320"/>
                  <a:pt x="101205" y="427132"/>
                  <a:pt x="98814" y="421554"/>
                </a:cubicBezTo>
                <a:cubicBezTo>
                  <a:pt x="90048" y="404022"/>
                  <a:pt x="69329" y="363381"/>
                  <a:pt x="50204" y="342662"/>
                </a:cubicBezTo>
                <a:cubicBezTo>
                  <a:pt x="35063" y="325131"/>
                  <a:pt x="23110" y="305209"/>
                  <a:pt x="14344" y="283693"/>
                </a:cubicBezTo>
                <a:cubicBezTo>
                  <a:pt x="5578" y="260582"/>
                  <a:pt x="797" y="236675"/>
                  <a:pt x="0" y="211972"/>
                </a:cubicBezTo>
                <a:lnTo>
                  <a:pt x="0" y="204800"/>
                </a:lnTo>
                <a:cubicBezTo>
                  <a:pt x="2391" y="91642"/>
                  <a:pt x="94033" y="797"/>
                  <a:pt x="207191" y="0"/>
                </a:cubicBezTo>
                <a:close/>
              </a:path>
            </a:pathLst>
          </a:custGeom>
          <a:solidFill>
            <a:schemeClr val="bg1"/>
          </a:solidFill>
          <a:ln w="7938" cap="flat">
            <a:noFill/>
            <a:prstDash val="solid"/>
            <a:miter/>
          </a:ln>
        </p:spPr>
        <p:txBody>
          <a:bodyPr wrap="square" rtlCol="0" anchor="ctr">
            <a:noAutofit/>
          </a:bodyPr>
          <a:lstStyle/>
          <a:p>
            <a:endParaRPr lang="en-US" sz="1400" dirty="0"/>
          </a:p>
        </p:txBody>
      </p:sp>
      <p:sp>
        <p:nvSpPr>
          <p:cNvPr id="14" name="Freeform: Shape 13">
            <a:extLst>
              <a:ext uri="{FF2B5EF4-FFF2-40B4-BE49-F238E27FC236}">
                <a16:creationId xmlns:a16="http://schemas.microsoft.com/office/drawing/2014/main" id="{AEC96476-9097-4D9E-8342-F9C63224AD24}"/>
              </a:ext>
            </a:extLst>
          </p:cNvPr>
          <p:cNvSpPr/>
          <p:nvPr/>
        </p:nvSpPr>
        <p:spPr>
          <a:xfrm>
            <a:off x="6772701" y="2380052"/>
            <a:ext cx="166636" cy="269180"/>
          </a:xfrm>
          <a:custGeom>
            <a:avLst/>
            <a:gdLst>
              <a:gd name="connsiteX0" fmla="*/ 155393 w 414382"/>
              <a:gd name="connsiteY0" fmla="*/ 621572 h 669385"/>
              <a:gd name="connsiteX1" fmla="*/ 258988 w 414382"/>
              <a:gd name="connsiteY1" fmla="*/ 621572 h 669385"/>
              <a:gd name="connsiteX2" fmla="*/ 207191 w 414382"/>
              <a:gd name="connsiteY2" fmla="*/ 669385 h 669385"/>
              <a:gd name="connsiteX3" fmla="*/ 155393 w 414382"/>
              <a:gd name="connsiteY3" fmla="*/ 621572 h 669385"/>
              <a:gd name="connsiteX4" fmla="*/ 127502 w 414382"/>
              <a:gd name="connsiteY4" fmla="*/ 541883 h 669385"/>
              <a:gd name="connsiteX5" fmla="*/ 286879 w 414382"/>
              <a:gd name="connsiteY5" fmla="*/ 541883 h 669385"/>
              <a:gd name="connsiteX6" fmla="*/ 310785 w 414382"/>
              <a:gd name="connsiteY6" fmla="*/ 565790 h 669385"/>
              <a:gd name="connsiteX7" fmla="*/ 286879 w 414382"/>
              <a:gd name="connsiteY7" fmla="*/ 589696 h 669385"/>
              <a:gd name="connsiteX8" fmla="*/ 127502 w 414382"/>
              <a:gd name="connsiteY8" fmla="*/ 589696 h 669385"/>
              <a:gd name="connsiteX9" fmla="*/ 103595 w 414382"/>
              <a:gd name="connsiteY9" fmla="*/ 565790 h 669385"/>
              <a:gd name="connsiteX10" fmla="*/ 127502 w 414382"/>
              <a:gd name="connsiteY10" fmla="*/ 541883 h 669385"/>
              <a:gd name="connsiteX11" fmla="*/ 127502 w 414382"/>
              <a:gd name="connsiteY11" fmla="*/ 462194 h 669385"/>
              <a:gd name="connsiteX12" fmla="*/ 286879 w 414382"/>
              <a:gd name="connsiteY12" fmla="*/ 462194 h 669385"/>
              <a:gd name="connsiteX13" fmla="*/ 310785 w 414382"/>
              <a:gd name="connsiteY13" fmla="*/ 486101 h 669385"/>
              <a:gd name="connsiteX14" fmla="*/ 286879 w 414382"/>
              <a:gd name="connsiteY14" fmla="*/ 510007 h 669385"/>
              <a:gd name="connsiteX15" fmla="*/ 127502 w 414382"/>
              <a:gd name="connsiteY15" fmla="*/ 510007 h 669385"/>
              <a:gd name="connsiteX16" fmla="*/ 103595 w 414382"/>
              <a:gd name="connsiteY16" fmla="*/ 486101 h 669385"/>
              <a:gd name="connsiteX17" fmla="*/ 127502 w 414382"/>
              <a:gd name="connsiteY17" fmla="*/ 462194 h 669385"/>
              <a:gd name="connsiteX18" fmla="*/ 207988 w 414382"/>
              <a:gd name="connsiteY18" fmla="*/ 47016 h 669385"/>
              <a:gd name="connsiteX19" fmla="*/ 48610 w 414382"/>
              <a:gd name="connsiteY19" fmla="*/ 204800 h 669385"/>
              <a:gd name="connsiteX20" fmla="*/ 48610 w 414382"/>
              <a:gd name="connsiteY20" fmla="*/ 211175 h 669385"/>
              <a:gd name="connsiteX21" fmla="*/ 59766 w 414382"/>
              <a:gd name="connsiteY21" fmla="*/ 266957 h 669385"/>
              <a:gd name="connsiteX22" fmla="*/ 86861 w 414382"/>
              <a:gd name="connsiteY22" fmla="*/ 310787 h 669385"/>
              <a:gd name="connsiteX23" fmla="*/ 133080 w 414382"/>
              <a:gd name="connsiteY23" fmla="*/ 382507 h 669385"/>
              <a:gd name="connsiteX24" fmla="*/ 207191 w 414382"/>
              <a:gd name="connsiteY24" fmla="*/ 382507 h 669385"/>
              <a:gd name="connsiteX25" fmla="*/ 282099 w 414382"/>
              <a:gd name="connsiteY25" fmla="*/ 382507 h 669385"/>
              <a:gd name="connsiteX26" fmla="*/ 328318 w 414382"/>
              <a:gd name="connsiteY26" fmla="*/ 310787 h 669385"/>
              <a:gd name="connsiteX27" fmla="*/ 355412 w 414382"/>
              <a:gd name="connsiteY27" fmla="*/ 266957 h 669385"/>
              <a:gd name="connsiteX28" fmla="*/ 366569 w 414382"/>
              <a:gd name="connsiteY28" fmla="*/ 211175 h 669385"/>
              <a:gd name="connsiteX29" fmla="*/ 367366 w 414382"/>
              <a:gd name="connsiteY29" fmla="*/ 211175 h 669385"/>
              <a:gd name="connsiteX30" fmla="*/ 367366 w 414382"/>
              <a:gd name="connsiteY30" fmla="*/ 204800 h 669385"/>
              <a:gd name="connsiteX31" fmla="*/ 207988 w 414382"/>
              <a:gd name="connsiteY31" fmla="*/ 47016 h 669385"/>
              <a:gd name="connsiteX32" fmla="*/ 207191 w 414382"/>
              <a:gd name="connsiteY32" fmla="*/ 0 h 669385"/>
              <a:gd name="connsiteX33" fmla="*/ 414382 w 414382"/>
              <a:gd name="connsiteY33" fmla="*/ 204800 h 669385"/>
              <a:gd name="connsiteX34" fmla="*/ 414382 w 414382"/>
              <a:gd name="connsiteY34" fmla="*/ 211972 h 669385"/>
              <a:gd name="connsiteX35" fmla="*/ 400038 w 414382"/>
              <a:gd name="connsiteY35" fmla="*/ 283693 h 669385"/>
              <a:gd name="connsiteX36" fmla="*/ 364178 w 414382"/>
              <a:gd name="connsiteY36" fmla="*/ 342662 h 669385"/>
              <a:gd name="connsiteX37" fmla="*/ 315568 w 414382"/>
              <a:gd name="connsiteY37" fmla="*/ 421554 h 669385"/>
              <a:gd name="connsiteX38" fmla="*/ 301224 w 414382"/>
              <a:gd name="connsiteY38" fmla="*/ 430320 h 669385"/>
              <a:gd name="connsiteX39" fmla="*/ 113158 w 414382"/>
              <a:gd name="connsiteY39" fmla="*/ 430320 h 669385"/>
              <a:gd name="connsiteX40" fmla="*/ 98814 w 414382"/>
              <a:gd name="connsiteY40" fmla="*/ 421554 h 669385"/>
              <a:gd name="connsiteX41" fmla="*/ 50204 w 414382"/>
              <a:gd name="connsiteY41" fmla="*/ 342662 h 669385"/>
              <a:gd name="connsiteX42" fmla="*/ 14344 w 414382"/>
              <a:gd name="connsiteY42" fmla="*/ 283693 h 669385"/>
              <a:gd name="connsiteX43" fmla="*/ 0 w 414382"/>
              <a:gd name="connsiteY43" fmla="*/ 211972 h 669385"/>
              <a:gd name="connsiteX44" fmla="*/ 0 w 414382"/>
              <a:gd name="connsiteY44" fmla="*/ 204800 h 669385"/>
              <a:gd name="connsiteX45" fmla="*/ 207191 w 414382"/>
              <a:gd name="connsiteY45" fmla="*/ 0 h 66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4382" h="669385">
                <a:moveTo>
                  <a:pt x="155393" y="621572"/>
                </a:moveTo>
                <a:lnTo>
                  <a:pt x="258988" y="621572"/>
                </a:lnTo>
                <a:cubicBezTo>
                  <a:pt x="256598" y="648666"/>
                  <a:pt x="234285" y="669385"/>
                  <a:pt x="207191" y="669385"/>
                </a:cubicBezTo>
                <a:cubicBezTo>
                  <a:pt x="180096" y="669385"/>
                  <a:pt x="157784" y="648666"/>
                  <a:pt x="155393" y="621572"/>
                </a:cubicBezTo>
                <a:close/>
                <a:moveTo>
                  <a:pt x="127502" y="541883"/>
                </a:moveTo>
                <a:lnTo>
                  <a:pt x="286879" y="541883"/>
                </a:lnTo>
                <a:cubicBezTo>
                  <a:pt x="300426" y="541883"/>
                  <a:pt x="310785" y="552243"/>
                  <a:pt x="310785" y="565790"/>
                </a:cubicBezTo>
                <a:cubicBezTo>
                  <a:pt x="310785" y="579337"/>
                  <a:pt x="300426" y="589696"/>
                  <a:pt x="286879" y="589696"/>
                </a:cubicBezTo>
                <a:lnTo>
                  <a:pt x="127502" y="589696"/>
                </a:lnTo>
                <a:cubicBezTo>
                  <a:pt x="113955" y="589696"/>
                  <a:pt x="103595" y="579337"/>
                  <a:pt x="103595" y="565790"/>
                </a:cubicBezTo>
                <a:cubicBezTo>
                  <a:pt x="103595" y="552243"/>
                  <a:pt x="113955" y="541883"/>
                  <a:pt x="127502" y="541883"/>
                </a:cubicBezTo>
                <a:close/>
                <a:moveTo>
                  <a:pt x="127502" y="462194"/>
                </a:moveTo>
                <a:lnTo>
                  <a:pt x="286879" y="462194"/>
                </a:lnTo>
                <a:cubicBezTo>
                  <a:pt x="300426" y="462194"/>
                  <a:pt x="310785" y="472554"/>
                  <a:pt x="310785" y="486101"/>
                </a:cubicBezTo>
                <a:cubicBezTo>
                  <a:pt x="310785" y="499648"/>
                  <a:pt x="300426" y="510007"/>
                  <a:pt x="286879" y="510007"/>
                </a:cubicBezTo>
                <a:lnTo>
                  <a:pt x="127502" y="510007"/>
                </a:lnTo>
                <a:cubicBezTo>
                  <a:pt x="113955" y="510007"/>
                  <a:pt x="103595" y="499648"/>
                  <a:pt x="103595" y="486101"/>
                </a:cubicBezTo>
                <a:cubicBezTo>
                  <a:pt x="103595" y="472554"/>
                  <a:pt x="113955" y="462194"/>
                  <a:pt x="127502" y="462194"/>
                </a:cubicBezTo>
                <a:close/>
                <a:moveTo>
                  <a:pt x="207988" y="47016"/>
                </a:moveTo>
                <a:cubicBezTo>
                  <a:pt x="121127" y="47813"/>
                  <a:pt x="50204" y="117939"/>
                  <a:pt x="48610" y="204800"/>
                </a:cubicBezTo>
                <a:lnTo>
                  <a:pt x="48610" y="211175"/>
                </a:lnTo>
                <a:cubicBezTo>
                  <a:pt x="49407" y="230300"/>
                  <a:pt x="52595" y="249425"/>
                  <a:pt x="59766" y="266957"/>
                </a:cubicBezTo>
                <a:cubicBezTo>
                  <a:pt x="66142" y="282896"/>
                  <a:pt x="75704" y="298037"/>
                  <a:pt x="86861" y="310787"/>
                </a:cubicBezTo>
                <a:cubicBezTo>
                  <a:pt x="104392" y="333100"/>
                  <a:pt x="120330" y="357006"/>
                  <a:pt x="133080" y="382507"/>
                </a:cubicBezTo>
                <a:lnTo>
                  <a:pt x="207191" y="382507"/>
                </a:lnTo>
                <a:lnTo>
                  <a:pt x="282099" y="382507"/>
                </a:lnTo>
                <a:cubicBezTo>
                  <a:pt x="294052" y="357006"/>
                  <a:pt x="309990" y="333100"/>
                  <a:pt x="328318" y="310787"/>
                </a:cubicBezTo>
                <a:cubicBezTo>
                  <a:pt x="340272" y="298037"/>
                  <a:pt x="349037" y="282896"/>
                  <a:pt x="355412" y="266957"/>
                </a:cubicBezTo>
                <a:cubicBezTo>
                  <a:pt x="361787" y="249425"/>
                  <a:pt x="365772" y="230300"/>
                  <a:pt x="366569" y="211175"/>
                </a:cubicBezTo>
                <a:lnTo>
                  <a:pt x="367366" y="211175"/>
                </a:lnTo>
                <a:lnTo>
                  <a:pt x="367366" y="204800"/>
                </a:lnTo>
                <a:cubicBezTo>
                  <a:pt x="365772" y="117142"/>
                  <a:pt x="294849" y="47813"/>
                  <a:pt x="207988" y="47016"/>
                </a:cubicBezTo>
                <a:close/>
                <a:moveTo>
                  <a:pt x="207191" y="0"/>
                </a:moveTo>
                <a:cubicBezTo>
                  <a:pt x="320349" y="797"/>
                  <a:pt x="411991" y="91642"/>
                  <a:pt x="414382" y="204800"/>
                </a:cubicBezTo>
                <a:lnTo>
                  <a:pt x="414382" y="211972"/>
                </a:lnTo>
                <a:cubicBezTo>
                  <a:pt x="413585" y="236675"/>
                  <a:pt x="408804" y="260582"/>
                  <a:pt x="400038" y="283693"/>
                </a:cubicBezTo>
                <a:cubicBezTo>
                  <a:pt x="392069" y="305209"/>
                  <a:pt x="379319" y="325131"/>
                  <a:pt x="364178" y="342662"/>
                </a:cubicBezTo>
                <a:cubicBezTo>
                  <a:pt x="345053" y="363381"/>
                  <a:pt x="324334" y="404022"/>
                  <a:pt x="315568" y="421554"/>
                </a:cubicBezTo>
                <a:cubicBezTo>
                  <a:pt x="313177" y="427132"/>
                  <a:pt x="307599" y="430320"/>
                  <a:pt x="301224" y="430320"/>
                </a:cubicBezTo>
                <a:lnTo>
                  <a:pt x="113158" y="430320"/>
                </a:lnTo>
                <a:cubicBezTo>
                  <a:pt x="106783" y="430320"/>
                  <a:pt x="101205" y="427132"/>
                  <a:pt x="98814" y="421554"/>
                </a:cubicBezTo>
                <a:cubicBezTo>
                  <a:pt x="90048" y="404022"/>
                  <a:pt x="69329" y="363381"/>
                  <a:pt x="50204" y="342662"/>
                </a:cubicBezTo>
                <a:cubicBezTo>
                  <a:pt x="35063" y="325131"/>
                  <a:pt x="23110" y="305209"/>
                  <a:pt x="14344" y="283693"/>
                </a:cubicBezTo>
                <a:cubicBezTo>
                  <a:pt x="5578" y="260582"/>
                  <a:pt x="797" y="236675"/>
                  <a:pt x="0" y="211972"/>
                </a:cubicBezTo>
                <a:lnTo>
                  <a:pt x="0" y="204800"/>
                </a:lnTo>
                <a:cubicBezTo>
                  <a:pt x="2391" y="91642"/>
                  <a:pt x="94033" y="797"/>
                  <a:pt x="207191" y="0"/>
                </a:cubicBezTo>
                <a:close/>
              </a:path>
            </a:pathLst>
          </a:custGeom>
          <a:solidFill>
            <a:schemeClr val="bg1"/>
          </a:solidFill>
          <a:ln w="7938" cap="flat">
            <a:noFill/>
            <a:prstDash val="solid"/>
            <a:miter/>
          </a:ln>
        </p:spPr>
        <p:txBody>
          <a:bodyPr wrap="square" rtlCol="0" anchor="ctr">
            <a:noAutofit/>
          </a:bodyPr>
          <a:lstStyle/>
          <a:p>
            <a:endParaRPr lang="en-US" sz="1400" dirty="0"/>
          </a:p>
        </p:txBody>
      </p:sp>
      <p:sp>
        <p:nvSpPr>
          <p:cNvPr id="10" name="Content Placeholder 9">
            <a:extLst>
              <a:ext uri="{FF2B5EF4-FFF2-40B4-BE49-F238E27FC236}">
                <a16:creationId xmlns:a16="http://schemas.microsoft.com/office/drawing/2014/main" id="{35213B76-8E48-436C-87A6-A773F6D8F552}"/>
              </a:ext>
            </a:extLst>
          </p:cNvPr>
          <p:cNvSpPr>
            <a:spLocks noGrp="1"/>
          </p:cNvSpPr>
          <p:nvPr>
            <p:ph idx="1"/>
          </p:nvPr>
        </p:nvSpPr>
        <p:spPr>
          <a:xfrm>
            <a:off x="7239001" y="2286000"/>
            <a:ext cx="4311650" cy="2076600"/>
          </a:xfrm>
        </p:spPr>
        <p:txBody>
          <a:bodyPr/>
          <a:lstStyle/>
          <a:p>
            <a:pPr marL="0" indent="0">
              <a:buNone/>
            </a:pPr>
            <a:r>
              <a:rPr lang="en-US" dirty="0"/>
              <a:t>The subdomains with the strongest correlation with overall health were</a:t>
            </a:r>
          </a:p>
          <a:p>
            <a:r>
              <a:rPr lang="en-US" dirty="0"/>
              <a:t>Physical health (Spearman’s correlation, ρ = 0.75)</a:t>
            </a:r>
          </a:p>
          <a:p>
            <a:r>
              <a:rPr lang="en-US" dirty="0"/>
              <a:t>Mental health (ρ = 0.68) </a:t>
            </a:r>
          </a:p>
          <a:p>
            <a:endParaRPr lang="en-US" dirty="0"/>
          </a:p>
        </p:txBody>
      </p:sp>
      <p:sp>
        <p:nvSpPr>
          <p:cNvPr id="15" name="Text Placeholder 22">
            <a:extLst>
              <a:ext uri="{FF2B5EF4-FFF2-40B4-BE49-F238E27FC236}">
                <a16:creationId xmlns:a16="http://schemas.microsoft.com/office/drawing/2014/main" id="{0645204E-2B28-46DE-8120-4729B36CF604}"/>
              </a:ext>
            </a:extLst>
          </p:cNvPr>
          <p:cNvSpPr txBox="1">
            <a:spLocks/>
          </p:cNvSpPr>
          <p:nvPr/>
        </p:nvSpPr>
        <p:spPr bwMode="auto">
          <a:xfrm>
            <a:off x="6538913" y="6419850"/>
            <a:ext cx="5203825" cy="217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lvl1pPr marL="0" indent="0" algn="l" rtl="0" eaLnBrk="0" fontAlgn="base" hangingPunct="0">
              <a:spcBef>
                <a:spcPct val="0"/>
              </a:spcBef>
              <a:spcAft>
                <a:spcPts val="400"/>
              </a:spcAft>
              <a:buClr>
                <a:srgbClr val="E31836"/>
              </a:buClr>
              <a:buSzPct val="115000"/>
              <a:buFont typeface="Arial" panose="020B0604020202020204" pitchFamily="34" charset="0"/>
              <a:buNone/>
              <a:defRPr sz="2000">
                <a:solidFill>
                  <a:schemeClr val="accent2"/>
                </a:solidFill>
                <a:latin typeface="Arial" panose="020B0604020202020204" pitchFamily="34" charset="0"/>
                <a:ea typeface="+mn-ea"/>
                <a:cs typeface="Arial" panose="020B0604020202020204" pitchFamily="34" charset="0"/>
              </a:defRPr>
            </a:lvl1pPr>
            <a:lvl2pPr marL="176213" indent="-176213" algn="l" rtl="0" eaLnBrk="0" fontAlgn="base" hangingPunct="0">
              <a:spcBef>
                <a:spcPct val="0"/>
              </a:spcBef>
              <a:spcAft>
                <a:spcPts val="400"/>
              </a:spcAft>
              <a:buClr>
                <a:srgbClr val="E31836"/>
              </a:buClr>
              <a:buSzPct val="115000"/>
              <a:buFont typeface="Arial" panose="020B0604020202020204" pitchFamily="34" charset="0"/>
              <a:buChar char="•"/>
              <a:defRPr sz="1700">
                <a:solidFill>
                  <a:schemeClr val="accent2"/>
                </a:solidFill>
                <a:latin typeface="Arial" panose="020B0604020202020204" pitchFamily="34" charset="0"/>
                <a:cs typeface="Arial" panose="020B0604020202020204" pitchFamily="34" charset="0"/>
              </a:defRPr>
            </a:lvl2pPr>
            <a:lvl3pPr marL="568325" indent="-173038" algn="l" rtl="0" eaLnBrk="0" fontAlgn="base" hangingPunct="0">
              <a:spcBef>
                <a:spcPct val="0"/>
              </a:spcBef>
              <a:spcAft>
                <a:spcPts val="400"/>
              </a:spcAft>
              <a:buClr>
                <a:srgbClr val="E31836"/>
              </a:buClr>
              <a:buSzPct val="115000"/>
              <a:buFont typeface="Arial" panose="020B0604020202020204" pitchFamily="34" charset="0"/>
              <a:buChar char="•"/>
              <a:defRPr lang="en-US" sz="1500" dirty="0">
                <a:solidFill>
                  <a:schemeClr val="accent2"/>
                </a:solidFill>
                <a:latin typeface="Arial" panose="020B0604020202020204" pitchFamily="34" charset="0"/>
                <a:cs typeface="Arial" panose="020B0604020202020204" pitchFamily="34" charset="0"/>
              </a:defRPr>
            </a:lvl3pPr>
            <a:lvl4pPr marL="976313" indent="-188913" algn="l" rtl="0" eaLnBrk="0" fontAlgn="base" hangingPunct="0">
              <a:spcBef>
                <a:spcPct val="0"/>
              </a:spcBef>
              <a:spcAft>
                <a:spcPts val="400"/>
              </a:spcAft>
              <a:buClr>
                <a:srgbClr val="E31836"/>
              </a:buClr>
              <a:buSzPct val="115000"/>
              <a:buFont typeface="Arial" panose="020B0604020202020204" pitchFamily="34" charset="0"/>
              <a:buChar char="•"/>
              <a:defRPr lang="en-US" sz="1300" dirty="0">
                <a:solidFill>
                  <a:schemeClr val="accent2"/>
                </a:solidFill>
                <a:latin typeface="Arial" panose="020B0604020202020204" pitchFamily="34" charset="0"/>
                <a:cs typeface="Arial" panose="020B0604020202020204" pitchFamily="34" charset="0"/>
              </a:defRPr>
            </a:lvl4pPr>
            <a:lvl5pPr marL="1229753" indent="-152396" algn="l" defTabSz="1231869" rtl="0" eaLnBrk="0" fontAlgn="base" hangingPunct="0">
              <a:spcBef>
                <a:spcPct val="0"/>
              </a:spcBef>
              <a:spcAft>
                <a:spcPts val="400"/>
              </a:spcAft>
              <a:buClr>
                <a:srgbClr val="E31836"/>
              </a:buClr>
              <a:buSzPct val="115000"/>
              <a:buFont typeface="Arial" panose="020B0604020202020204" pitchFamily="34" charset="0"/>
              <a:buChar char="•"/>
              <a:defRPr lang="en-GB" sz="1467" dirty="0">
                <a:solidFill>
                  <a:schemeClr val="accent2"/>
                </a:solidFill>
                <a:latin typeface="Arial" panose="020B0604020202020204" pitchFamily="34" charset="0"/>
                <a:cs typeface="Arial" panose="020B0604020202020204" pitchFamily="34" charset="0"/>
              </a:defRPr>
            </a:lvl5pPr>
            <a:lvl6pPr marL="891095" indent="0" algn="l" rtl="0" eaLnBrk="1" fontAlgn="base" hangingPunct="1">
              <a:spcBef>
                <a:spcPct val="20000"/>
              </a:spcBef>
              <a:spcAft>
                <a:spcPct val="0"/>
              </a:spcAft>
              <a:buClr>
                <a:srgbClr val="B61229"/>
              </a:buClr>
              <a:buSzPct val="115000"/>
              <a:buFont typeface="Arial" charset="0"/>
              <a:buNone/>
              <a:defRPr sz="1333">
                <a:solidFill>
                  <a:schemeClr val="bg2"/>
                </a:solidFill>
                <a:latin typeface="+mn-lt"/>
                <a:cs typeface="+mn-cs"/>
              </a:defRPr>
            </a:lvl6pPr>
            <a:lvl7pPr marL="1930352"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7pPr>
            <a:lvl8pPr marL="2539937"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8pPr>
            <a:lvl9pPr marL="3149521" indent="-251878" algn="l" rtl="0" eaLnBrk="1" fontAlgn="base" hangingPunct="1">
              <a:spcBef>
                <a:spcPct val="20000"/>
              </a:spcBef>
              <a:spcAft>
                <a:spcPct val="0"/>
              </a:spcAft>
              <a:buClr>
                <a:srgbClr val="B61229"/>
              </a:buClr>
              <a:buSzPct val="115000"/>
              <a:buFont typeface="Arial" charset="0"/>
              <a:buChar char="•"/>
              <a:defRPr sz="1333">
                <a:solidFill>
                  <a:schemeClr val="bg2"/>
                </a:solidFill>
                <a:latin typeface="+mn-lt"/>
                <a:cs typeface="+mn-cs"/>
              </a:defRPr>
            </a:lvl9pPr>
          </a:lstStyle>
          <a:p>
            <a:pPr algn="r"/>
            <a:r>
              <a:rPr lang="en-US" sz="800" kern="0" dirty="0">
                <a:solidFill>
                  <a:schemeClr val="tx1"/>
                </a:solidFill>
              </a:rPr>
              <a:t>Short et al. AIDS 2020; Virtual. Slides OAD0903.</a:t>
            </a:r>
          </a:p>
          <a:p>
            <a:pPr algn="r"/>
            <a:endParaRPr lang="en-US" sz="800" kern="0" dirty="0">
              <a:solidFill>
                <a:schemeClr val="tx1"/>
              </a:solidFill>
            </a:endParaRPr>
          </a:p>
        </p:txBody>
      </p:sp>
      <p:sp>
        <p:nvSpPr>
          <p:cNvPr id="13" name="Slide Number Placeholder 1">
            <a:extLst>
              <a:ext uri="{FF2B5EF4-FFF2-40B4-BE49-F238E27FC236}">
                <a16:creationId xmlns:a16="http://schemas.microsoft.com/office/drawing/2014/main" id="{54B62FB3-2D37-4E1F-B962-7357E6CACCB5}"/>
              </a:ext>
            </a:extLst>
          </p:cNvPr>
          <p:cNvSpPr>
            <a:spLocks noGrp="1"/>
          </p:cNvSpPr>
          <p:nvPr>
            <p:ph type="sldNum" sz="quarter" idx="4"/>
          </p:nvPr>
        </p:nvSpPr>
        <p:spPr>
          <a:xfrm>
            <a:off x="11736387" y="6519599"/>
            <a:ext cx="455611" cy="336525"/>
          </a:xfrm>
          <a:prstGeom prst="rect">
            <a:avLst/>
          </a:prstGeom>
        </p:spPr>
        <p:txBody>
          <a:bodyPr/>
          <a:lstStyle>
            <a:lvl1pPr algn="r">
              <a:defRPr sz="1200" b="1">
                <a:solidFill>
                  <a:schemeClr val="bg1"/>
                </a:solidFill>
              </a:defRPr>
            </a:lvl1pPr>
          </a:lstStyle>
          <a:p>
            <a:fld id="{724AC3FD-09E3-4FF5-A0F9-A72F20D7F301}" type="slidenum">
              <a:rPr lang="en-GB" smtClean="0"/>
              <a:pPr/>
              <a:t>9</a:t>
            </a:fld>
            <a:endParaRPr lang="en-GB" dirty="0"/>
          </a:p>
        </p:txBody>
      </p:sp>
      <p:pic>
        <p:nvPicPr>
          <p:cNvPr id="16" name="Audio 3">
            <a:hlinkClick r:id="" action="ppaction://media"/>
            <a:extLst>
              <a:ext uri="{FF2B5EF4-FFF2-40B4-BE49-F238E27FC236}">
                <a16:creationId xmlns:a16="http://schemas.microsoft.com/office/drawing/2014/main" id="{1C98C05D-AA0A-4C36-A32D-F566697E4B44}"/>
              </a:ext>
            </a:extLst>
          </p:cNvPr>
          <p:cNvPicPr>
            <a:picLocks noChangeAspect="1"/>
          </p:cNvPicPr>
          <p:nvPr>
            <a:audioFile r:link="rId1"/>
            <p:extLst>
              <p:ext uri="{DAA4B4D4-6D71-4841-9C94-3DE7FCFB9230}">
                <p14:media xmlns:p14="http://schemas.microsoft.com/office/powerpoint/2010/main" r:embed="rId2">
                  <p14:trim st="1512"/>
                </p14:media>
              </p:ext>
            </p:extLst>
          </p:nvPr>
        </p:nvPicPr>
        <p:blipFill>
          <a:blip r:embed="rId6"/>
          <a:stretch>
            <a:fillRect/>
          </a:stretch>
        </p:blipFill>
        <p:spPr>
          <a:xfrm>
            <a:off x="11721844" y="67962"/>
            <a:ext cx="406400" cy="406400"/>
          </a:xfrm>
          <a:prstGeom prst="rect">
            <a:avLst/>
          </a:prstGeom>
        </p:spPr>
      </p:pic>
    </p:spTree>
    <p:extLst>
      <p:ext uri="{BB962C8B-B14F-4D97-AF65-F5344CB8AC3E}">
        <p14:creationId xmlns:p14="http://schemas.microsoft.com/office/powerpoint/2010/main" val="3599917388"/>
      </p:ext>
    </p:extLst>
  </p:cSld>
  <p:clrMapOvr>
    <a:masterClrMapping/>
  </p:clrMapOvr>
  <mc:AlternateContent xmlns:mc="http://schemas.openxmlformats.org/markup-compatibility/2006" xmlns:p14="http://schemas.microsoft.com/office/powerpoint/2010/main">
    <mc:Choice Requires="p14">
      <p:transition spd="slow" p14:dur="2000" advTm="21878"/>
    </mc:Choice>
    <mc:Fallback xmlns="">
      <p:transition spd="slow" advTm="21878"/>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2112"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16"/>
                </p:tgtEl>
              </p:cMediaNode>
            </p:audio>
          </p:childTnLst>
        </p:cTn>
      </p:par>
    </p:tnLst>
  </p:timing>
</p:sld>
</file>

<file path=ppt/theme/theme1.xml><?xml version="1.0" encoding="utf-8"?>
<a:theme xmlns:a="http://schemas.openxmlformats.org/drawingml/2006/main" name="1_ViiV Global Template 2020">
  <a:themeElements>
    <a:clrScheme name="ViiV Corporate 2019 Color Theme - NEW">
      <a:dk1>
        <a:srgbClr val="071D49"/>
      </a:dk1>
      <a:lt1>
        <a:srgbClr val="FFFFFF"/>
      </a:lt1>
      <a:dk2>
        <a:srgbClr val="E40046"/>
      </a:dk2>
      <a:lt2>
        <a:srgbClr val="E7E6E6"/>
      </a:lt2>
      <a:accent1>
        <a:srgbClr val="E40046"/>
      </a:accent1>
      <a:accent2>
        <a:srgbClr val="071D49"/>
      </a:accent2>
      <a:accent3>
        <a:srgbClr val="702082"/>
      </a:accent3>
      <a:accent4>
        <a:srgbClr val="5BC2E7"/>
      </a:accent4>
      <a:accent5>
        <a:srgbClr val="D0D3D4"/>
      </a:accent5>
      <a:accent6>
        <a:srgbClr val="00B050"/>
      </a:accent6>
      <a:hlink>
        <a:srgbClr val="702082"/>
      </a:hlink>
      <a:folHlink>
        <a:srgbClr val="541761"/>
      </a:folHlink>
    </a:clrScheme>
    <a:fontScheme name="ViiV 2019 NEW Corporate">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a:spPr>
      <a:bodyPr vert="horz" wrap="square" lIns="0" tIns="0" rIns="0" bIns="0" numCol="1" anchor="t" anchorCtr="0" compatLnSpc="1">
        <a:prstTxWarp prst="textNoShape">
          <a:avLst/>
        </a:prstTxWarp>
      </a:bodyPr>
      <a:lstStyle>
        <a:defPPr algn="l">
          <a:defRPr kern="0" dirty="0" smtClean="0"/>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ViiV Global Template 2020">
  <a:themeElements>
    <a:clrScheme name="ViiV Corporate 2019 Color Theme - NEW">
      <a:dk1>
        <a:srgbClr val="071D49"/>
      </a:dk1>
      <a:lt1>
        <a:srgbClr val="FFFFFF"/>
      </a:lt1>
      <a:dk2>
        <a:srgbClr val="E40046"/>
      </a:dk2>
      <a:lt2>
        <a:srgbClr val="E7E6E6"/>
      </a:lt2>
      <a:accent1>
        <a:srgbClr val="E40046"/>
      </a:accent1>
      <a:accent2>
        <a:srgbClr val="071D49"/>
      </a:accent2>
      <a:accent3>
        <a:srgbClr val="702082"/>
      </a:accent3>
      <a:accent4>
        <a:srgbClr val="5BC2E7"/>
      </a:accent4>
      <a:accent5>
        <a:srgbClr val="D0D3D4"/>
      </a:accent5>
      <a:accent6>
        <a:srgbClr val="00B050"/>
      </a:accent6>
      <a:hlink>
        <a:srgbClr val="702082"/>
      </a:hlink>
      <a:folHlink>
        <a:srgbClr val="541761"/>
      </a:folHlink>
    </a:clrScheme>
    <a:fontScheme name="ViiV 2019 NEW Corporate">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a:spPr>
      <a:bodyPr vert="horz" wrap="square" lIns="0" tIns="0" rIns="0" bIns="0" numCol="1" anchor="t" anchorCtr="0" compatLnSpc="1">
        <a:prstTxWarp prst="textNoShape">
          <a:avLst/>
        </a:prstTxWarp>
      </a:bodyPr>
      <a:lstStyle>
        <a:defPPr algn="l">
          <a:defRPr kern="0" dirty="0" smtClean="0"/>
        </a:defPPr>
      </a:lstStyle>
    </a:tx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28499B198CF8304A9ED9F6A917D9BEAD" ma:contentTypeVersion="13" ma:contentTypeDescription="Create a new document." ma:contentTypeScope="" ma:versionID="2a4629be75d23028b602c62eb4a0321b">
  <xsd:schema xmlns:xsd="http://www.w3.org/2001/XMLSchema" xmlns:xs="http://www.w3.org/2001/XMLSchema" xmlns:p="http://schemas.microsoft.com/office/2006/metadata/properties" xmlns:ns3="6f504196-093b-4b53-957f-75b21b5dca88" xmlns:ns4="127a786b-b67c-4190-b018-d3f28da77608" targetNamespace="http://schemas.microsoft.com/office/2006/metadata/properties" ma:root="true" ma:fieldsID="f4d4019b91bbd785acbea4ffe78c5dee" ns3:_="" ns4:_="">
    <xsd:import namespace="6f504196-093b-4b53-957f-75b21b5dca88"/>
    <xsd:import namespace="127a786b-b67c-4190-b018-d3f28da77608"/>
    <xsd:element name="properties">
      <xsd:complexType>
        <xsd:sequence>
          <xsd:element name="documentManagement">
            <xsd:complexType>
              <xsd:all>
                <xsd:element ref="ns3:MediaServiceMetadata" minOccurs="0"/>
                <xsd:element ref="ns3:MediaServiceFastMetadata" minOccurs="0"/>
                <xsd:element ref="ns3:MediaServiceDateTaken" minOccurs="0"/>
                <xsd:element ref="ns4:SharedWithUsers" minOccurs="0"/>
                <xsd:element ref="ns4:SharedWithDetails" minOccurs="0"/>
                <xsd:element ref="ns4:SharingHintHash" minOccurs="0"/>
                <xsd:element ref="ns3:MediaServiceAutoTags" minOccurs="0"/>
                <xsd:element ref="ns3:MediaServiceOCR" minOccurs="0"/>
                <xsd:element ref="ns3:MediaServiceLocation" minOccurs="0"/>
                <xsd:element ref="ns3:MediaServiceAutoKeyPoints" minOccurs="0"/>
                <xsd:element ref="ns3:MediaServiceKeyPoints" minOccurs="0"/>
                <xsd:element ref="ns3:MediaServiceGenerationTime" minOccurs="0"/>
                <xsd:element ref="ns3:MediaServiceEventHashCod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f504196-093b-4b53-957f-75b21b5dca88" elementFormDefault="qualified">
    <xsd:import namespace="http://schemas.microsoft.com/office/2006/documentManagement/types"/>
    <xsd:import namespace="http://schemas.microsoft.com/office/infopath/2007/PartnerControls"/>
    <xsd:element name="MediaServiceMetadata" ma:index="8" nillable="true" ma:displayName="MediaServiceMetadata" ma:description="" ma:hidden="true" ma:internalName="MediaServiceMetadata" ma:readOnly="true">
      <xsd:simpleType>
        <xsd:restriction base="dms:Note"/>
      </xsd:simpleType>
    </xsd:element>
    <xsd:element name="MediaServiceFastMetadata" ma:index="9" nillable="true" ma:displayName="MediaServiceFastMetadata" ma:description=""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4" nillable="true" ma:displayName="MediaServiceAutoTags" ma:internalName="MediaServiceAutoTag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Location" ma:index="16" nillable="true" ma:displayName="Location" ma:internalName="MediaServiceLocation"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GenerationTime" ma:index="19" nillable="true" ma:displayName="MediaServiceGenerationTime" ma:hidden="true" ma:internalName="MediaServiceGenerationTime" ma:readOnly="true">
      <xsd:simpleType>
        <xsd:restriction base="dms:Text"/>
      </xsd:simpleType>
    </xsd:element>
    <xsd:element name="MediaServiceEventHashCode" ma:index="20"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27a786b-b67c-4190-b018-d3f28da77608"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SharingHintHash" ma:index="13"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31300E3C-CE47-47A9-89E1-7B94B19B1FAF}">
  <ds:schemaRefs>
    <ds:schemaRef ds:uri="http://purl.org/dc/terms/"/>
    <ds:schemaRef ds:uri="http://schemas.openxmlformats.org/package/2006/metadata/core-properties"/>
    <ds:schemaRef ds:uri="http://schemas.microsoft.com/office/2006/documentManagement/types"/>
    <ds:schemaRef ds:uri="127a786b-b67c-4190-b018-d3f28da77608"/>
    <ds:schemaRef ds:uri="http://purl.org/dc/elements/1.1/"/>
    <ds:schemaRef ds:uri="http://schemas.microsoft.com/office/2006/metadata/properties"/>
    <ds:schemaRef ds:uri="http://schemas.microsoft.com/office/infopath/2007/PartnerControls"/>
    <ds:schemaRef ds:uri="6f504196-093b-4b53-957f-75b21b5dca88"/>
    <ds:schemaRef ds:uri="http://www.w3.org/XML/1998/namespace"/>
    <ds:schemaRef ds:uri="http://purl.org/dc/dcmitype/"/>
  </ds:schemaRefs>
</ds:datastoreItem>
</file>

<file path=customXml/itemProps2.xml><?xml version="1.0" encoding="utf-8"?>
<ds:datastoreItem xmlns:ds="http://schemas.openxmlformats.org/officeDocument/2006/customXml" ds:itemID="{DA76934F-8646-432B-80B5-283F5D0BB47D}">
  <ds:schemaRefs>
    <ds:schemaRef ds:uri="http://schemas.microsoft.com/sharepoint/v3/contenttype/forms"/>
  </ds:schemaRefs>
</ds:datastoreItem>
</file>

<file path=customXml/itemProps3.xml><?xml version="1.0" encoding="utf-8"?>
<ds:datastoreItem xmlns:ds="http://schemas.openxmlformats.org/officeDocument/2006/customXml" ds:itemID="{BFA23BE4-50FE-4BD9-919E-0CCBA31452B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6f504196-093b-4b53-957f-75b21b5dca88"/>
    <ds:schemaRef ds:uri="127a786b-b67c-4190-b018-d3f28da7760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16593</TotalTime>
  <Words>1433</Words>
  <Application>Microsoft Office PowerPoint</Application>
  <PresentationFormat>Widescreen</PresentationFormat>
  <Paragraphs>166</Paragraphs>
  <Slides>14</Slides>
  <Notes>14</Notes>
  <HiddenSlides>0</HiddenSlides>
  <MMClips>14</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14</vt:i4>
      </vt:variant>
    </vt:vector>
  </HeadingPairs>
  <TitlesOfParts>
    <vt:vector size="25" baseType="lpstr">
      <vt:lpstr>Arial</vt:lpstr>
      <vt:lpstr>Arial Narrow</vt:lpstr>
      <vt:lpstr>Breakthrough</vt:lpstr>
      <vt:lpstr>Calibri</vt:lpstr>
      <vt:lpstr>Century Gothic</vt:lpstr>
      <vt:lpstr>Helvetica</vt:lpstr>
      <vt:lpstr>Montserrat</vt:lpstr>
      <vt:lpstr>Raleway</vt:lpstr>
      <vt:lpstr>Univers 47 CondensedLight</vt:lpstr>
      <vt:lpstr>1_ViiV Global Template 2020</vt:lpstr>
      <vt:lpstr>ViiV Global Template 2020</vt:lpstr>
      <vt:lpstr>CLINICAL AND SOCIODEMOGRAPHIC CHARACTERISTICS ASSOCIATED WITH  POOR SELF-RATED HEALTH ACROSS MULTIPLE DOMAINS AMONG OLDER ADULTS LIVING WITH HIV  </vt:lpstr>
      <vt:lpstr> Conflict of Interest</vt:lpstr>
      <vt:lpstr>Beyond Viral Suppression: Going Full 360</vt:lpstr>
      <vt:lpstr>Overall Health and Subdomains</vt:lpstr>
      <vt:lpstr>Key Objectives</vt:lpstr>
      <vt:lpstr>Overview of Positive Perspectives Study Design</vt:lpstr>
      <vt:lpstr>PLHIV Aged ≥50 y in Selected Countries Relative to Total Sample</vt:lpstr>
      <vt:lpstr>Self-Reported Suboptimal Health Prevalence</vt:lpstr>
      <vt:lpstr>Correlation Between the Different Domains of Self-Rated Health</vt:lpstr>
      <vt:lpstr>Self-Reported Suboptimal Health Prevalence by Domain and Region</vt:lpstr>
      <vt:lpstr>Number of Domains on Which Suboptimal Health Was Reported, Overall and by Region </vt:lpstr>
      <vt:lpstr>Comparisons of Individuals Reporting Suboptimal Health on All 4 Domains vs Those Not Reporting Suboptimal Health on Any Domain</vt:lpstr>
      <vt:lpstr>Conclusions</vt:lpstr>
      <vt:lpstr>Acknowledgements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2013 ViiV Slide Template</dc:title>
  <dc:creator>ViiV Healthcare and MedThink SciCom</dc:creator>
  <cp:lastModifiedBy>MedThink SciCom</cp:lastModifiedBy>
  <cp:revision>926</cp:revision>
  <cp:lastPrinted>2013-05-07T17:42:22Z</cp:lastPrinted>
  <dcterms:created xsi:type="dcterms:W3CDTF">2013-03-06T21:22:39Z</dcterms:created>
  <dcterms:modified xsi:type="dcterms:W3CDTF">2020-06-19T20:50:41Z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0x01010028499B198CF8304A9ED9F6A917D9BEAD</vt:lpwstr>
  </property>
</Properties>
</file>